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70.xml" ContentType="application/vnd.openxmlformats-officedocument.presentationml.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slides/slide77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Default Extension="vml" ContentType="application/vnd.openxmlformats-officedocument.vmlDrawing"/>
  <Default Extension="gif" ContentType="image/gif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3" r:id="rId2"/>
    <p:sldId id="684" r:id="rId3"/>
    <p:sldId id="694" r:id="rId4"/>
    <p:sldId id="691" r:id="rId5"/>
    <p:sldId id="693" r:id="rId6"/>
    <p:sldId id="697" r:id="rId7"/>
    <p:sldId id="666" r:id="rId8"/>
    <p:sldId id="667" r:id="rId9"/>
    <p:sldId id="695" r:id="rId10"/>
    <p:sldId id="696" r:id="rId11"/>
    <p:sldId id="669" r:id="rId12"/>
    <p:sldId id="668" r:id="rId13"/>
    <p:sldId id="672" r:id="rId14"/>
    <p:sldId id="671" r:id="rId15"/>
    <p:sldId id="633" r:id="rId16"/>
    <p:sldId id="634" r:id="rId17"/>
    <p:sldId id="635" r:id="rId18"/>
    <p:sldId id="636" r:id="rId19"/>
    <p:sldId id="637" r:id="rId20"/>
    <p:sldId id="638" r:id="rId21"/>
    <p:sldId id="640" r:id="rId22"/>
    <p:sldId id="698" r:id="rId23"/>
    <p:sldId id="648" r:id="rId24"/>
    <p:sldId id="642" r:id="rId25"/>
    <p:sldId id="643" r:id="rId26"/>
    <p:sldId id="629" r:id="rId27"/>
    <p:sldId id="679" r:id="rId28"/>
    <p:sldId id="654" r:id="rId29"/>
    <p:sldId id="655" r:id="rId30"/>
    <p:sldId id="678" r:id="rId31"/>
    <p:sldId id="653" r:id="rId32"/>
    <p:sldId id="651" r:id="rId33"/>
    <p:sldId id="682" r:id="rId34"/>
    <p:sldId id="699" r:id="rId35"/>
    <p:sldId id="675" r:id="rId36"/>
    <p:sldId id="657" r:id="rId37"/>
    <p:sldId id="659" r:id="rId38"/>
    <p:sldId id="658" r:id="rId39"/>
    <p:sldId id="660" r:id="rId40"/>
    <p:sldId id="661" r:id="rId41"/>
    <p:sldId id="561" r:id="rId42"/>
    <p:sldId id="683" r:id="rId43"/>
    <p:sldId id="608" r:id="rId44"/>
    <p:sldId id="574" r:id="rId45"/>
    <p:sldId id="575" r:id="rId46"/>
    <p:sldId id="568" r:id="rId47"/>
    <p:sldId id="573" r:id="rId48"/>
    <p:sldId id="576" r:id="rId49"/>
    <p:sldId id="689" r:id="rId50"/>
    <p:sldId id="690" r:id="rId51"/>
    <p:sldId id="564" r:id="rId52"/>
    <p:sldId id="610" r:id="rId53"/>
    <p:sldId id="585" r:id="rId54"/>
    <p:sldId id="565" r:id="rId55"/>
    <p:sldId id="580" r:id="rId56"/>
    <p:sldId id="581" r:id="rId57"/>
    <p:sldId id="582" r:id="rId58"/>
    <p:sldId id="583" r:id="rId59"/>
    <p:sldId id="584" r:id="rId60"/>
    <p:sldId id="579" r:id="rId61"/>
    <p:sldId id="586" r:id="rId62"/>
    <p:sldId id="607" r:id="rId63"/>
    <p:sldId id="681" r:id="rId64"/>
    <p:sldId id="700" r:id="rId65"/>
    <p:sldId id="596" r:id="rId66"/>
    <p:sldId id="685" r:id="rId67"/>
    <p:sldId id="600" r:id="rId68"/>
    <p:sldId id="615" r:id="rId69"/>
    <p:sldId id="601" r:id="rId70"/>
    <p:sldId id="602" r:id="rId71"/>
    <p:sldId id="614" r:id="rId72"/>
    <p:sldId id="604" r:id="rId73"/>
    <p:sldId id="603" r:id="rId74"/>
    <p:sldId id="613" r:id="rId75"/>
    <p:sldId id="589" r:id="rId76"/>
    <p:sldId id="590" r:id="rId77"/>
    <p:sldId id="624" r:id="rId78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FF"/>
    <a:srgbClr val="800000"/>
    <a:srgbClr val="008000"/>
    <a:srgbClr val="C0C0C0"/>
    <a:srgbClr val="DDDDDD"/>
    <a:srgbClr val="B2B2B2"/>
    <a:srgbClr val="FF3300"/>
    <a:srgbClr val="FFFF66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vertBarState="maximized">
    <p:restoredLeft sz="15652" autoAdjust="0"/>
    <p:restoredTop sz="94682" autoAdjust="0"/>
  </p:normalViewPr>
  <p:slideViewPr>
    <p:cSldViewPr>
      <p:cViewPr>
        <p:scale>
          <a:sx n="100" d="100"/>
          <a:sy n="100" d="100"/>
        </p:scale>
        <p:origin x="-1284" y="-64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png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22.wmf"/><Relationship Id="rId1" Type="http://schemas.openxmlformats.org/officeDocument/2006/relationships/image" Target="../media/image21.wmf"/><Relationship Id="rId4" Type="http://schemas.openxmlformats.org/officeDocument/2006/relationships/image" Target="../media/image8.wmf"/></Relationships>
</file>

<file path=ppt/drawings/_rels/vmlDrawing11.v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22.wmf"/><Relationship Id="rId1" Type="http://schemas.openxmlformats.org/officeDocument/2006/relationships/image" Target="../media/image21.wmf"/><Relationship Id="rId4" Type="http://schemas.openxmlformats.org/officeDocument/2006/relationships/image" Target="../media/image8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image" Target="../media/image5.wmf"/><Relationship Id="rId1" Type="http://schemas.openxmlformats.org/officeDocument/2006/relationships/image" Target="../media/image4.wmf"/><Relationship Id="rId4" Type="http://schemas.openxmlformats.org/officeDocument/2006/relationships/image" Target="../media/image41.w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image" Target="../media/image5.wmf"/><Relationship Id="rId1" Type="http://schemas.openxmlformats.org/officeDocument/2006/relationships/image" Target="../media/image4.wmf"/><Relationship Id="rId4" Type="http://schemas.openxmlformats.org/officeDocument/2006/relationships/image" Target="../media/image41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image" Target="../media/image5.wmf"/><Relationship Id="rId1" Type="http://schemas.openxmlformats.org/officeDocument/2006/relationships/image" Target="../media/image4.wmf"/><Relationship Id="rId5" Type="http://schemas.openxmlformats.org/officeDocument/2006/relationships/image" Target="../media/image60.wmf"/><Relationship Id="rId4" Type="http://schemas.openxmlformats.org/officeDocument/2006/relationships/image" Target="../media/image41.wmf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image" Target="../media/image5.wmf"/><Relationship Id="rId1" Type="http://schemas.openxmlformats.org/officeDocument/2006/relationships/image" Target="../media/image4.wmf"/><Relationship Id="rId5" Type="http://schemas.openxmlformats.org/officeDocument/2006/relationships/image" Target="../media/image60.wmf"/><Relationship Id="rId4" Type="http://schemas.openxmlformats.org/officeDocument/2006/relationships/image" Target="../media/image41.wmf"/></Relationships>
</file>

<file path=ppt/drawings/_rels/vmlDrawing18.v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image" Target="../media/image4.wmf"/><Relationship Id="rId1" Type="http://schemas.openxmlformats.org/officeDocument/2006/relationships/image" Target="../media/image63.wmf"/><Relationship Id="rId5" Type="http://schemas.openxmlformats.org/officeDocument/2006/relationships/image" Target="../media/image41.wmf"/><Relationship Id="rId4" Type="http://schemas.openxmlformats.org/officeDocument/2006/relationships/image" Target="../media/image40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6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66.wmf"/></Relationships>
</file>

<file path=ppt/drawings/_rels/vmlDrawing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9.wmf"/><Relationship Id="rId2" Type="http://schemas.openxmlformats.org/officeDocument/2006/relationships/image" Target="../media/image66.wmf"/><Relationship Id="rId1" Type="http://schemas.openxmlformats.org/officeDocument/2006/relationships/image" Target="../media/image68.wmf"/><Relationship Id="rId6" Type="http://schemas.openxmlformats.org/officeDocument/2006/relationships/image" Target="../media/image72.wmf"/><Relationship Id="rId5" Type="http://schemas.openxmlformats.org/officeDocument/2006/relationships/image" Target="../media/image71.wmf"/><Relationship Id="rId4" Type="http://schemas.openxmlformats.org/officeDocument/2006/relationships/image" Target="../media/image70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6.w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6.wmf"/></Relationships>
</file>

<file path=ppt/drawings/_rels/vmlDrawing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78.wmf"/><Relationship Id="rId2" Type="http://schemas.openxmlformats.org/officeDocument/2006/relationships/image" Target="../media/image77.wmf"/><Relationship Id="rId1" Type="http://schemas.openxmlformats.org/officeDocument/2006/relationships/image" Target="../media/image76.wmf"/></Relationships>
</file>

<file path=ppt/drawings/_rels/vmlDrawing25.vml.rels><?xml version="1.0" encoding="UTF-8" standalone="yes"?>
<Relationships xmlns="http://schemas.openxmlformats.org/package/2006/relationships"><Relationship Id="rId2" Type="http://schemas.openxmlformats.org/officeDocument/2006/relationships/image" Target="../media/image77.wmf"/><Relationship Id="rId1" Type="http://schemas.openxmlformats.org/officeDocument/2006/relationships/image" Target="../media/image76.wmf"/></Relationships>
</file>

<file path=ppt/drawings/_rels/vmlDrawing26.v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image" Target="../media/image40.wmf"/></Relationships>
</file>

<file path=ppt/drawings/_rels/vmlDrawing27.v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image" Target="../media/image40.wmf"/></Relationships>
</file>

<file path=ppt/drawings/_rels/vmlDrawing28.v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image" Target="../media/image40.wmf"/></Relationships>
</file>

<file path=ppt/drawings/_rels/vmlDrawing29.v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image" Target="../media/image40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0.v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image" Target="../media/image40.wmf"/></Relationships>
</file>

<file path=ppt/drawings/_rels/vmlDrawing31.v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image" Target="../media/image40.wmf"/></Relationships>
</file>

<file path=ppt/drawings/_rels/vmlDrawing32.v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image" Target="../media/image40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8.wmf"/><Relationship Id="rId1" Type="http://schemas.openxmlformats.org/officeDocument/2006/relationships/image" Target="../media/image7.wmf"/><Relationship Id="rId4" Type="http://schemas.openxmlformats.org/officeDocument/2006/relationships/image" Target="../media/image5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8.wmf"/><Relationship Id="rId1" Type="http://schemas.openxmlformats.org/officeDocument/2006/relationships/image" Target="../media/image7.wmf"/><Relationship Id="rId4" Type="http://schemas.openxmlformats.org/officeDocument/2006/relationships/image" Target="../media/image5.wmf"/></Relationships>
</file>

<file path=ppt/drawings/_rels/vmlDrawing7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image" Target="../media/image7.wmf"/></Relationships>
</file>

<file path=ppt/drawings/_rels/vmlDrawing8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image" Target="../media/image7.w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image" Target="../media/image7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cs-CZ" smtClean="0"/>
              <a:t>Klepnutím lze upravit styl předlohy podnadpisů.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571BEA-C963-4FAE-ACE2-1722144B12B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84E837-8BB4-461C-9205-98EC72CCB4A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60706A6-0435-4FE7-BC14-B417F5796ACC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CCB9E5-A2D3-4967-979B-5EF59699174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CA1DD1-AA1A-4D3B-8FD5-A77D2AB7EFDE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C00CD-8234-4FA5-A356-81835E7BE6E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0FAEC1-EF20-4F10-9BED-7C0842E0925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6BFB39-C293-4A9D-8484-0930BAB62C1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BDACDB-E9F5-4F02-A225-298BDC97153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3584646-082D-4279-84A6-D5E167310179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D7EBCB-052B-4F1F-BED8-66D62CB9E212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Klepnutím lze upravit styl předlohy nadpisů.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Klepnutím lze upravit styly předlohy textu.</a:t>
            </a:r>
          </a:p>
          <a:p>
            <a:pPr lvl="1"/>
            <a:r>
              <a:rPr lang="en-US" smtClean="0"/>
              <a:t>Druhá úroveň</a:t>
            </a:r>
          </a:p>
          <a:p>
            <a:pPr lvl="2"/>
            <a:r>
              <a:rPr lang="en-US" smtClean="0"/>
              <a:t>Třetí úroveň</a:t>
            </a:r>
          </a:p>
          <a:p>
            <a:pPr lvl="3"/>
            <a:r>
              <a:rPr lang="en-US" smtClean="0"/>
              <a:t>Čtvrtá úroveň</a:t>
            </a:r>
          </a:p>
          <a:p>
            <a:pPr lvl="4"/>
            <a:r>
              <a:rPr lang="en-US" smtClean="0"/>
              <a:t>Pátá úroveň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10FA6FAD-4B87-4C90-B6CA-3B50CA34DC79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15.png"/><Relationship Id="rId4" Type="http://schemas.openxmlformats.org/officeDocument/2006/relationships/oleObject" Target="../embeddings/oleObject20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w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gif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oleObject" Target="../embeddings/oleObject2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23.bin"/><Relationship Id="rId5" Type="http://schemas.openxmlformats.org/officeDocument/2006/relationships/oleObject" Target="../embeddings/oleObject22.bin"/><Relationship Id="rId4" Type="http://schemas.openxmlformats.org/officeDocument/2006/relationships/oleObject" Target="../embeddings/oleObject21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wmf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oleObject" Target="../embeddings/oleObject2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27.bin"/><Relationship Id="rId5" Type="http://schemas.openxmlformats.org/officeDocument/2006/relationships/oleObject" Target="../embeddings/oleObject26.bin"/><Relationship Id="rId4" Type="http://schemas.openxmlformats.org/officeDocument/2006/relationships/oleObject" Target="../embeddings/oleObject25.bin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wmf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wmf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wmf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5" Type="http://schemas.openxmlformats.org/officeDocument/2006/relationships/oleObject" Target="../embeddings/oleObject4.bin"/><Relationship Id="rId4" Type="http://schemas.openxmlformats.org/officeDocument/2006/relationships/oleObject" Target="../embeddings/oleObject3.bin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oleObject" Target="../embeddings/oleObject3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31.bin"/><Relationship Id="rId5" Type="http://schemas.openxmlformats.org/officeDocument/2006/relationships/oleObject" Target="../embeddings/oleObject30.bin"/><Relationship Id="rId4" Type="http://schemas.openxmlformats.org/officeDocument/2006/relationships/oleObject" Target="../embeddings/oleObject29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50.png"/><Relationship Id="rId3" Type="http://schemas.openxmlformats.org/officeDocument/2006/relationships/oleObject" Target="../embeddings/oleObject33.bin"/><Relationship Id="rId7" Type="http://schemas.openxmlformats.org/officeDocument/2006/relationships/image" Target="../media/image44.png"/><Relationship Id="rId12" Type="http://schemas.openxmlformats.org/officeDocument/2006/relationships/image" Target="../media/image49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43.png"/><Relationship Id="rId11" Type="http://schemas.openxmlformats.org/officeDocument/2006/relationships/image" Target="../media/image48.png"/><Relationship Id="rId5" Type="http://schemas.openxmlformats.org/officeDocument/2006/relationships/image" Target="../media/image42.png"/><Relationship Id="rId15" Type="http://schemas.openxmlformats.org/officeDocument/2006/relationships/image" Target="../media/image52.png"/><Relationship Id="rId10" Type="http://schemas.openxmlformats.org/officeDocument/2006/relationships/image" Target="../media/image47.png"/><Relationship Id="rId4" Type="http://schemas.openxmlformats.org/officeDocument/2006/relationships/oleObject" Target="../embeddings/oleObject34.bin"/><Relationship Id="rId9" Type="http://schemas.openxmlformats.org/officeDocument/2006/relationships/image" Target="../media/image46.png"/><Relationship Id="rId14" Type="http://schemas.openxmlformats.org/officeDocument/2006/relationships/image" Target="../media/image5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5" Type="http://schemas.openxmlformats.org/officeDocument/2006/relationships/oleObject" Target="../embeddings/oleObject6.bin"/><Relationship Id="rId4" Type="http://schemas.openxmlformats.org/officeDocument/2006/relationships/oleObject" Target="../embeddings/oleObject5.bin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56.png"/><Relationship Id="rId3" Type="http://schemas.openxmlformats.org/officeDocument/2006/relationships/oleObject" Target="../embeddings/oleObject35.bin"/><Relationship Id="rId7" Type="http://schemas.openxmlformats.org/officeDocument/2006/relationships/image" Target="../media/image44.png"/><Relationship Id="rId12" Type="http://schemas.openxmlformats.org/officeDocument/2006/relationships/image" Target="../media/image5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43.png"/><Relationship Id="rId11" Type="http://schemas.openxmlformats.org/officeDocument/2006/relationships/image" Target="../media/image54.png"/><Relationship Id="rId5" Type="http://schemas.openxmlformats.org/officeDocument/2006/relationships/image" Target="../media/image42.png"/><Relationship Id="rId10" Type="http://schemas.openxmlformats.org/officeDocument/2006/relationships/image" Target="../media/image53.png"/><Relationship Id="rId4" Type="http://schemas.openxmlformats.org/officeDocument/2006/relationships/oleObject" Target="../embeddings/oleObject36.bin"/><Relationship Id="rId9" Type="http://schemas.openxmlformats.org/officeDocument/2006/relationships/image" Target="../media/image46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39.png"/><Relationship Id="rId7" Type="http://schemas.openxmlformats.org/officeDocument/2006/relationships/oleObject" Target="../embeddings/oleObject4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39.bin"/><Relationship Id="rId5" Type="http://schemas.openxmlformats.org/officeDocument/2006/relationships/oleObject" Target="../embeddings/oleObject38.bin"/><Relationship Id="rId10" Type="http://schemas.openxmlformats.org/officeDocument/2006/relationships/image" Target="../media/image59.png"/><Relationship Id="rId4" Type="http://schemas.openxmlformats.org/officeDocument/2006/relationships/oleObject" Target="../embeddings/oleObject37.bin"/><Relationship Id="rId9" Type="http://schemas.openxmlformats.org/officeDocument/2006/relationships/image" Target="../media/image58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5.bin"/><Relationship Id="rId3" Type="http://schemas.openxmlformats.org/officeDocument/2006/relationships/image" Target="../media/image39.png"/><Relationship Id="rId7" Type="http://schemas.openxmlformats.org/officeDocument/2006/relationships/oleObject" Target="../embeddings/oleObject4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43.bin"/><Relationship Id="rId5" Type="http://schemas.openxmlformats.org/officeDocument/2006/relationships/oleObject" Target="../embeddings/oleObject42.bin"/><Relationship Id="rId4" Type="http://schemas.openxmlformats.org/officeDocument/2006/relationships/oleObject" Target="../embeddings/oleObject41.bin"/><Relationship Id="rId9" Type="http://schemas.openxmlformats.org/officeDocument/2006/relationships/image" Target="../media/image57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0.bin"/><Relationship Id="rId3" Type="http://schemas.openxmlformats.org/officeDocument/2006/relationships/oleObject" Target="../embeddings/oleObject46.bin"/><Relationship Id="rId7" Type="http://schemas.openxmlformats.org/officeDocument/2006/relationships/image" Target="../media/image61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49.bin"/><Relationship Id="rId5" Type="http://schemas.openxmlformats.org/officeDocument/2006/relationships/oleObject" Target="../embeddings/oleObject48.bin"/><Relationship Id="rId4" Type="http://schemas.openxmlformats.org/officeDocument/2006/relationships/oleObject" Target="../embeddings/oleObject47.bin"/><Relationship Id="rId9" Type="http://schemas.openxmlformats.org/officeDocument/2006/relationships/image" Target="../media/image62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5.bin"/><Relationship Id="rId3" Type="http://schemas.openxmlformats.org/officeDocument/2006/relationships/image" Target="../media/image64.png"/><Relationship Id="rId7" Type="http://schemas.openxmlformats.org/officeDocument/2006/relationships/oleObject" Target="../embeddings/oleObject5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53.bin"/><Relationship Id="rId5" Type="http://schemas.openxmlformats.org/officeDocument/2006/relationships/oleObject" Target="../embeddings/oleObject52.bin"/><Relationship Id="rId4" Type="http://schemas.openxmlformats.org/officeDocument/2006/relationships/oleObject" Target="../embeddings/oleObject51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9.vml"/><Relationship Id="rId5" Type="http://schemas.openxmlformats.org/officeDocument/2006/relationships/oleObject" Target="../embeddings/oleObject56.bin"/><Relationship Id="rId4" Type="http://schemas.openxmlformats.org/officeDocument/2006/relationships/image" Target="../media/image65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4" Type="http://schemas.openxmlformats.org/officeDocument/2006/relationships/oleObject" Target="../embeddings/oleObject57.bin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2.bin"/><Relationship Id="rId3" Type="http://schemas.openxmlformats.org/officeDocument/2006/relationships/image" Target="../media/image67.wmf"/><Relationship Id="rId7" Type="http://schemas.openxmlformats.org/officeDocument/2006/relationships/oleObject" Target="../embeddings/oleObject6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60.bin"/><Relationship Id="rId11" Type="http://schemas.openxmlformats.org/officeDocument/2006/relationships/image" Target="../media/image74.png"/><Relationship Id="rId5" Type="http://schemas.openxmlformats.org/officeDocument/2006/relationships/oleObject" Target="../embeddings/oleObject59.bin"/><Relationship Id="rId10" Type="http://schemas.openxmlformats.org/officeDocument/2006/relationships/image" Target="../media/image73.png"/><Relationship Id="rId4" Type="http://schemas.openxmlformats.org/officeDocument/2006/relationships/oleObject" Target="../embeddings/oleObject58.bin"/><Relationship Id="rId9" Type="http://schemas.openxmlformats.org/officeDocument/2006/relationships/oleObject" Target="../embeddings/oleObject63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5" Type="http://schemas.openxmlformats.org/officeDocument/2006/relationships/oleObject" Target="../embeddings/oleObject64.bin"/><Relationship Id="rId4" Type="http://schemas.openxmlformats.org/officeDocument/2006/relationships/image" Target="../media/image75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oleObject" Target="../embeddings/oleObject1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9.bin"/><Relationship Id="rId5" Type="http://schemas.openxmlformats.org/officeDocument/2006/relationships/oleObject" Target="../embeddings/oleObject8.bin"/><Relationship Id="rId4" Type="http://schemas.openxmlformats.org/officeDocument/2006/relationships/oleObject" Target="../embeddings/oleObject7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3.vml"/><Relationship Id="rId5" Type="http://schemas.openxmlformats.org/officeDocument/2006/relationships/oleObject" Target="../embeddings/oleObject65.bin"/><Relationship Id="rId4" Type="http://schemas.openxmlformats.org/officeDocument/2006/relationships/image" Target="../media/image65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68.bin"/><Relationship Id="rId5" Type="http://schemas.openxmlformats.org/officeDocument/2006/relationships/oleObject" Target="../embeddings/oleObject67.bin"/><Relationship Id="rId4" Type="http://schemas.openxmlformats.org/officeDocument/2006/relationships/oleObject" Target="../embeddings/oleObject66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5.vml"/><Relationship Id="rId6" Type="http://schemas.openxmlformats.org/officeDocument/2006/relationships/oleObject" Target="../embeddings/oleObject70.bin"/><Relationship Id="rId5" Type="http://schemas.openxmlformats.org/officeDocument/2006/relationships/image" Target="../media/image80.wmf"/><Relationship Id="rId4" Type="http://schemas.openxmlformats.org/officeDocument/2006/relationships/oleObject" Target="../embeddings/oleObject69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6.vml"/><Relationship Id="rId6" Type="http://schemas.openxmlformats.org/officeDocument/2006/relationships/image" Target="../media/image83.png"/><Relationship Id="rId5" Type="http://schemas.openxmlformats.org/officeDocument/2006/relationships/oleObject" Target="../embeddings/oleObject72.bin"/><Relationship Id="rId4" Type="http://schemas.openxmlformats.org/officeDocument/2006/relationships/oleObject" Target="../embeddings/oleObject71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7" Type="http://schemas.openxmlformats.org/officeDocument/2006/relationships/image" Target="../media/image6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7.vml"/><Relationship Id="rId6" Type="http://schemas.openxmlformats.org/officeDocument/2006/relationships/oleObject" Target="../embeddings/oleObject74.bin"/><Relationship Id="rId5" Type="http://schemas.openxmlformats.org/officeDocument/2006/relationships/oleObject" Target="../embeddings/oleObject73.bin"/><Relationship Id="rId4" Type="http://schemas.openxmlformats.org/officeDocument/2006/relationships/image" Target="../media/image83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5.bin"/><Relationship Id="rId7" Type="http://schemas.openxmlformats.org/officeDocument/2006/relationships/image" Target="../media/image6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8.v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oleObject" Target="../embeddings/oleObject76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3.png"/><Relationship Id="rId4" Type="http://schemas.openxmlformats.org/officeDocument/2006/relationships/image" Target="../media/image82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9.vml"/><Relationship Id="rId5" Type="http://schemas.openxmlformats.org/officeDocument/2006/relationships/oleObject" Target="../embeddings/oleObject78.bin"/><Relationship Id="rId4" Type="http://schemas.openxmlformats.org/officeDocument/2006/relationships/oleObject" Target="../embeddings/oleObject77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0.vml"/><Relationship Id="rId5" Type="http://schemas.openxmlformats.org/officeDocument/2006/relationships/oleObject" Target="../embeddings/oleObject80.bin"/><Relationship Id="rId4" Type="http://schemas.openxmlformats.org/officeDocument/2006/relationships/oleObject" Target="../embeddings/oleObject79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1.vml"/><Relationship Id="rId5" Type="http://schemas.openxmlformats.org/officeDocument/2006/relationships/oleObject" Target="../embeddings/oleObject82.bin"/><Relationship Id="rId4" Type="http://schemas.openxmlformats.org/officeDocument/2006/relationships/oleObject" Target="../embeddings/oleObject81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oleObject" Target="../embeddings/oleObject14.bin"/><Relationship Id="rId3" Type="http://schemas.openxmlformats.org/officeDocument/2006/relationships/image" Target="../media/image9.png"/><Relationship Id="rId7" Type="http://schemas.openxmlformats.org/officeDocument/2006/relationships/oleObject" Target="../embeddings/oleObject12.bin"/><Relationship Id="rId12" Type="http://schemas.openxmlformats.org/officeDocument/2006/relationships/oleObject" Target="../embeddings/oleObject1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1.bin"/><Relationship Id="rId11" Type="http://schemas.openxmlformats.org/officeDocument/2006/relationships/image" Target="../media/image14.png"/><Relationship Id="rId5" Type="http://schemas.openxmlformats.org/officeDocument/2006/relationships/image" Target="../media/image6.png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image" Target="../media/image1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2.vml"/><Relationship Id="rId5" Type="http://schemas.openxmlformats.org/officeDocument/2006/relationships/oleObject" Target="../embeddings/oleObject84.bin"/><Relationship Id="rId4" Type="http://schemas.openxmlformats.org/officeDocument/2006/relationships/oleObject" Target="../embeddings/oleObject83.bin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wmf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wmf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wmf"/><Relationship Id="rId2" Type="http://schemas.openxmlformats.org/officeDocument/2006/relationships/image" Target="../media/image89.wmf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wmf"/><Relationship Id="rId2" Type="http://schemas.openxmlformats.org/officeDocument/2006/relationships/image" Target="../media/image90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8.wmf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wmf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wmf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15.png"/><Relationship Id="rId4" Type="http://schemas.openxmlformats.org/officeDocument/2006/relationships/oleObject" Target="../embeddings/oleObject16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4" Type="http://schemas.openxmlformats.org/officeDocument/2006/relationships/oleObject" Target="../embeddings/oleObject1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2"/>
          <p:cNvSpPr txBox="1">
            <a:spLocks noChangeArrowheads="1"/>
          </p:cNvSpPr>
          <p:nvPr/>
        </p:nvSpPr>
        <p:spPr bwMode="auto">
          <a:xfrm>
            <a:off x="834550" y="469900"/>
            <a:ext cx="7616188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1" dirty="0" smtClean="0">
                <a:solidFill>
                  <a:srgbClr val="990000"/>
                </a:solidFill>
                <a:latin typeface="Arial" charset="0"/>
              </a:rPr>
              <a:t>Digital spectrometer for coincidence Doppler </a:t>
            </a:r>
            <a:endParaRPr lang="cs-CZ" b="1" dirty="0" smtClean="0">
              <a:solidFill>
                <a:srgbClr val="990000"/>
              </a:solidFill>
              <a:latin typeface="Arial" charset="0"/>
            </a:endParaRPr>
          </a:p>
          <a:p>
            <a:pPr algn="ctr"/>
            <a:r>
              <a:rPr lang="en-US" b="1" dirty="0" smtClean="0">
                <a:solidFill>
                  <a:srgbClr val="990000"/>
                </a:solidFill>
                <a:latin typeface="Arial" charset="0"/>
              </a:rPr>
              <a:t>broadening spectroscopy: application for study of </a:t>
            </a:r>
            <a:endParaRPr lang="cs-CZ" b="1" dirty="0" smtClean="0">
              <a:solidFill>
                <a:srgbClr val="990000"/>
              </a:solidFill>
              <a:latin typeface="Arial" charset="0"/>
            </a:endParaRPr>
          </a:p>
          <a:p>
            <a:pPr algn="ctr"/>
            <a:r>
              <a:rPr lang="en-US" b="1" dirty="0" smtClean="0">
                <a:solidFill>
                  <a:srgbClr val="990000"/>
                </a:solidFill>
                <a:latin typeface="Arial" charset="0"/>
              </a:rPr>
              <a:t>positron annihilation in flight</a:t>
            </a:r>
            <a:endParaRPr lang="en-US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9219" name="Text Box 3"/>
          <p:cNvSpPr txBox="1">
            <a:spLocks noChangeArrowheads="1"/>
          </p:cNvSpPr>
          <p:nvPr/>
        </p:nvSpPr>
        <p:spPr bwMode="auto">
          <a:xfrm>
            <a:off x="1771650" y="2095996"/>
            <a:ext cx="349647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 u="sng" dirty="0">
                <a:solidFill>
                  <a:srgbClr val="990000"/>
                </a:solidFill>
                <a:latin typeface="Arial" charset="0"/>
              </a:rPr>
              <a:t>J</a:t>
            </a:r>
            <a:r>
              <a:rPr lang="de-DE" sz="1600" u="sng" dirty="0">
                <a:solidFill>
                  <a:srgbClr val="990000"/>
                </a:solidFill>
                <a:latin typeface="Arial" charset="0"/>
                <a:cs typeface="Arial" charset="0"/>
              </a:rPr>
              <a:t>. </a:t>
            </a:r>
            <a:r>
              <a:rPr lang="cs-CZ" sz="1600" u="sng" dirty="0">
                <a:solidFill>
                  <a:srgbClr val="990000"/>
                </a:solidFill>
                <a:latin typeface="Arial" charset="0"/>
              </a:rPr>
              <a:t>Čížek</a:t>
            </a:r>
            <a:r>
              <a:rPr lang="de-DE" sz="1600" dirty="0">
                <a:solidFill>
                  <a:srgbClr val="990000"/>
                </a:solidFill>
                <a:latin typeface="Arial" charset="0"/>
                <a:cs typeface="Arial" charset="0"/>
              </a:rPr>
              <a:t>, </a:t>
            </a:r>
            <a:r>
              <a:rPr lang="cs-CZ" sz="1600" dirty="0" smtClean="0">
                <a:solidFill>
                  <a:srgbClr val="990000"/>
                </a:solidFill>
                <a:latin typeface="Arial" charset="0"/>
                <a:cs typeface="Arial" charset="0"/>
              </a:rPr>
              <a:t>O</a:t>
            </a:r>
            <a:r>
              <a:rPr lang="cs-CZ" sz="1600" dirty="0">
                <a:solidFill>
                  <a:srgbClr val="990000"/>
                </a:solidFill>
                <a:latin typeface="Arial" charset="0"/>
                <a:cs typeface="Arial" charset="0"/>
              </a:rPr>
              <a:t>. Melikhova, </a:t>
            </a:r>
            <a:r>
              <a:rPr lang="de-DE" sz="1600" dirty="0">
                <a:solidFill>
                  <a:srgbClr val="990000"/>
                </a:solidFill>
                <a:latin typeface="Arial" charset="0"/>
                <a:cs typeface="Arial" charset="0"/>
              </a:rPr>
              <a:t>I. Proch</a:t>
            </a:r>
            <a:r>
              <a:rPr lang="cs-CZ" sz="1600" dirty="0">
                <a:solidFill>
                  <a:srgbClr val="990000"/>
                </a:solidFill>
                <a:latin typeface="Arial" charset="0"/>
              </a:rPr>
              <a:t>á</a:t>
            </a:r>
            <a:r>
              <a:rPr lang="de-DE" sz="1600" dirty="0" err="1">
                <a:solidFill>
                  <a:srgbClr val="990000"/>
                </a:solidFill>
                <a:latin typeface="Arial" charset="0"/>
                <a:cs typeface="Arial" charset="0"/>
              </a:rPr>
              <a:t>zka</a:t>
            </a:r>
            <a:endParaRPr lang="en-US" sz="1600" baseline="30000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9220" name="Text Box 4"/>
          <p:cNvSpPr txBox="1">
            <a:spLocks noChangeArrowheads="1"/>
          </p:cNvSpPr>
          <p:nvPr/>
        </p:nvSpPr>
        <p:spPr bwMode="auto">
          <a:xfrm>
            <a:off x="1619250" y="2400796"/>
            <a:ext cx="7431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i="1">
                <a:latin typeface="Arial" charset="0"/>
                <a:cs typeface="Arial" charset="0"/>
              </a:rPr>
              <a:t>Faculty of Mathematics and Physics, Charles University Prague</a:t>
            </a:r>
            <a:r>
              <a:rPr lang="cs-CZ" sz="1600" i="1">
                <a:latin typeface="Arial" charset="0"/>
                <a:cs typeface="Arial" charset="0"/>
              </a:rPr>
              <a:t>, Czech Republic</a:t>
            </a:r>
            <a:endParaRPr lang="en-US" sz="1600" i="1">
              <a:latin typeface="Arial" charset="0"/>
            </a:endParaRPr>
          </a:p>
        </p:txBody>
      </p:sp>
      <p:sp>
        <p:nvSpPr>
          <p:cNvPr id="9221" name="Rectangle 5"/>
          <p:cNvSpPr>
            <a:spLocks noChangeArrowheads="1"/>
          </p:cNvSpPr>
          <p:nvPr/>
        </p:nvSpPr>
        <p:spPr bwMode="auto">
          <a:xfrm>
            <a:off x="3948113" y="3048496"/>
            <a:ext cx="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cs-CZ"/>
          </a:p>
        </p:txBody>
      </p:sp>
      <p:graphicFrame>
        <p:nvGraphicFramePr>
          <p:cNvPr id="9233" name="Object 17"/>
          <p:cNvGraphicFramePr>
            <a:graphicFrameLocks noChangeAspect="1"/>
          </p:cNvGraphicFramePr>
          <p:nvPr/>
        </p:nvGraphicFramePr>
        <p:xfrm>
          <a:off x="323850" y="1872158"/>
          <a:ext cx="1079500" cy="1071563"/>
        </p:xfrm>
        <a:graphic>
          <a:graphicData uri="http://schemas.openxmlformats.org/presentationml/2006/ole">
            <p:oleObj spid="_x0000_s9233" name="Photo Editor Photo" r:id="rId3" imgW="3400900" imgH="3371429" progId="">
              <p:embed/>
            </p:oleObj>
          </a:graphicData>
        </a:graphic>
      </p:graphicFrame>
      <p:sp>
        <p:nvSpPr>
          <p:cNvPr id="9248" name="Text Box 32"/>
          <p:cNvSpPr txBox="1">
            <a:spLocks noChangeArrowheads="1"/>
          </p:cNvSpPr>
          <p:nvPr/>
        </p:nvSpPr>
        <p:spPr bwMode="auto">
          <a:xfrm>
            <a:off x="2268538" y="3385046"/>
            <a:ext cx="243342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dirty="0" smtClean="0">
                <a:solidFill>
                  <a:srgbClr val="990000"/>
                </a:solidFill>
                <a:latin typeface="Arial" charset="0"/>
                <a:cs typeface="Arial" charset="0"/>
              </a:rPr>
              <a:t>M.O. Liedke, W</a:t>
            </a:r>
            <a:r>
              <a:rPr lang="cs-CZ" sz="1600" dirty="0">
                <a:solidFill>
                  <a:srgbClr val="990000"/>
                </a:solidFill>
                <a:latin typeface="Arial" charset="0"/>
              </a:rPr>
              <a:t>. </a:t>
            </a:r>
            <a:r>
              <a:rPr lang="cs-CZ" sz="1600" dirty="0" err="1" smtClean="0">
                <a:solidFill>
                  <a:srgbClr val="990000"/>
                </a:solidFill>
                <a:latin typeface="Arial" charset="0"/>
              </a:rPr>
              <a:t>Anwand</a:t>
            </a:r>
            <a:endParaRPr lang="en-US" sz="1600" dirty="0">
              <a:solidFill>
                <a:srgbClr val="990000"/>
              </a:solidFill>
            </a:endParaRPr>
          </a:p>
        </p:txBody>
      </p:sp>
      <p:sp>
        <p:nvSpPr>
          <p:cNvPr id="9249" name="Text Box 33"/>
          <p:cNvSpPr txBox="1">
            <a:spLocks noChangeArrowheads="1"/>
          </p:cNvSpPr>
          <p:nvPr/>
        </p:nvSpPr>
        <p:spPr bwMode="auto">
          <a:xfrm>
            <a:off x="431800" y="3712071"/>
            <a:ext cx="867727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/>
            <a:r>
              <a:rPr lang="de-DE" sz="1600" i="1">
                <a:latin typeface="Arial" charset="0"/>
                <a:cs typeface="Times New Roman" pitchFamily="18" charset="0"/>
              </a:rPr>
              <a:t>Institut für Strahlenphysik, Helmholtz-Zentrum Dresden-Rossendor</a:t>
            </a:r>
            <a:r>
              <a:rPr lang="cs-CZ" sz="1600" i="1">
                <a:latin typeface="Arial" charset="0"/>
                <a:cs typeface="Times New Roman" pitchFamily="18" charset="0"/>
              </a:rPr>
              <a:t>f, Germany</a:t>
            </a:r>
            <a:endParaRPr lang="en-US" sz="1600" i="1">
              <a:latin typeface="Arial" charset="0"/>
              <a:cs typeface="Times New Roman" pitchFamily="18" charset="0"/>
            </a:endParaRPr>
          </a:p>
          <a:p>
            <a:pPr eaLnBrk="0" hangingPunct="0"/>
            <a:endParaRPr lang="en-US" sz="1600" i="1"/>
          </a:p>
        </p:txBody>
      </p:sp>
      <p:sp>
        <p:nvSpPr>
          <p:cNvPr id="9257" name="Rectangle 41"/>
          <p:cNvSpPr>
            <a:spLocks noChangeArrowheads="1"/>
          </p:cNvSpPr>
          <p:nvPr/>
        </p:nvSpPr>
        <p:spPr bwMode="auto">
          <a:xfrm>
            <a:off x="395288" y="3240583"/>
            <a:ext cx="1655762" cy="5048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9256" name="Picture 40" descr="Helmholtz-Zentrum Dresden Rossendor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9750" y="3385046"/>
            <a:ext cx="1333500" cy="23812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Text Box 2"/>
          <p:cNvSpPr txBox="1">
            <a:spLocks noChangeArrowheads="1"/>
          </p:cNvSpPr>
          <p:nvPr/>
        </p:nvSpPr>
        <p:spPr bwMode="auto">
          <a:xfrm>
            <a:off x="249248" y="244475"/>
            <a:ext cx="671209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Coi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n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cidence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Doppler broadening (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CDB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)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15753" name="Oval 9"/>
          <p:cNvSpPr>
            <a:spLocks noChangeArrowheads="1"/>
          </p:cNvSpPr>
          <p:nvPr/>
        </p:nvSpPr>
        <p:spPr bwMode="auto">
          <a:xfrm>
            <a:off x="2346325" y="1809750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4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5" name="Oval 11"/>
          <p:cNvSpPr>
            <a:spLocks noChangeArrowheads="1"/>
          </p:cNvSpPr>
          <p:nvPr/>
        </p:nvSpPr>
        <p:spPr bwMode="auto">
          <a:xfrm>
            <a:off x="5622925" y="1123950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7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6" name="Line 12"/>
          <p:cNvSpPr>
            <a:spLocks noChangeShapeType="1"/>
          </p:cNvSpPr>
          <p:nvPr/>
        </p:nvSpPr>
        <p:spPr bwMode="auto">
          <a:xfrm>
            <a:off x="6461125" y="1200150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60" name="Line 16"/>
          <p:cNvSpPr>
            <a:spLocks noChangeShapeType="1"/>
          </p:cNvSpPr>
          <p:nvPr/>
        </p:nvSpPr>
        <p:spPr bwMode="auto">
          <a:xfrm flipH="1">
            <a:off x="1042988" y="1909763"/>
            <a:ext cx="1368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93" name="Rectangle 49"/>
          <p:cNvSpPr>
            <a:spLocks noChangeArrowheads="1"/>
          </p:cNvSpPr>
          <p:nvPr/>
        </p:nvSpPr>
        <p:spPr bwMode="auto">
          <a:xfrm>
            <a:off x="4283075" y="1200150"/>
            <a:ext cx="349250" cy="7620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4" name="Text Box 50"/>
          <p:cNvSpPr txBox="1">
            <a:spLocks noChangeArrowheads="1"/>
          </p:cNvSpPr>
          <p:nvPr/>
        </p:nvSpPr>
        <p:spPr bwMode="auto">
          <a:xfrm>
            <a:off x="3348038" y="1477963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1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5" name="Text Box 51"/>
          <p:cNvSpPr txBox="1">
            <a:spLocks noChangeArrowheads="1"/>
          </p:cNvSpPr>
          <p:nvPr/>
        </p:nvSpPr>
        <p:spPr bwMode="auto">
          <a:xfrm>
            <a:off x="3924300" y="1982788"/>
            <a:ext cx="13160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>
                <a:latin typeface="Arial" charset="0"/>
              </a:rPr>
              <a:t>source </a:t>
            </a:r>
            <a:r>
              <a:rPr lang="en-US" sz="1200">
                <a:latin typeface="Arial" charset="0"/>
              </a:rPr>
              <a:t>&amp;</a:t>
            </a:r>
            <a:r>
              <a:rPr lang="cs-CZ" sz="1200">
                <a:latin typeface="Arial" charset="0"/>
              </a:rPr>
              <a:t> </a:t>
            </a:r>
            <a:r>
              <a:rPr lang="en-US" sz="1200">
                <a:latin typeface="Arial" charset="0"/>
              </a:rPr>
              <a:t>sample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15796" name="Text Box 52"/>
          <p:cNvSpPr txBox="1">
            <a:spLocks noChangeArrowheads="1"/>
          </p:cNvSpPr>
          <p:nvPr/>
        </p:nvSpPr>
        <p:spPr bwMode="auto">
          <a:xfrm>
            <a:off x="5148263" y="1046163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2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7" name="Rectangle 53"/>
          <p:cNvSpPr>
            <a:spLocks noChangeArrowheads="1"/>
          </p:cNvSpPr>
          <p:nvPr/>
        </p:nvSpPr>
        <p:spPr bwMode="auto">
          <a:xfrm>
            <a:off x="4427538" y="1406525"/>
            <a:ext cx="73025" cy="2873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8" name="Line 54"/>
          <p:cNvSpPr>
            <a:spLocks noChangeShapeType="1"/>
          </p:cNvSpPr>
          <p:nvPr/>
        </p:nvSpPr>
        <p:spPr bwMode="auto">
          <a:xfrm flipV="1">
            <a:off x="4500563" y="1335088"/>
            <a:ext cx="11017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99" name="Line 55"/>
          <p:cNvSpPr>
            <a:spLocks noChangeShapeType="1"/>
          </p:cNvSpPr>
          <p:nvPr/>
        </p:nvSpPr>
        <p:spPr bwMode="auto">
          <a:xfrm flipV="1">
            <a:off x="3348038" y="1550988"/>
            <a:ext cx="1163637" cy="258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800" name="Text Box 56"/>
          <p:cNvSpPr txBox="1">
            <a:spLocks noChangeArrowheads="1"/>
          </p:cNvSpPr>
          <p:nvPr/>
        </p:nvSpPr>
        <p:spPr bwMode="auto">
          <a:xfrm>
            <a:off x="1331913" y="1335088"/>
            <a:ext cx="1554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1</a:t>
            </a:r>
          </a:p>
        </p:txBody>
      </p:sp>
      <p:sp>
        <p:nvSpPr>
          <p:cNvPr id="415801" name="Text Box 57"/>
          <p:cNvSpPr txBox="1">
            <a:spLocks noChangeArrowheads="1"/>
          </p:cNvSpPr>
          <p:nvPr/>
        </p:nvSpPr>
        <p:spPr bwMode="auto">
          <a:xfrm>
            <a:off x="6011863" y="615950"/>
            <a:ext cx="16033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2</a:t>
            </a:r>
            <a:r>
              <a:rPr lang="en-US" sz="1400">
                <a:latin typeface="Arial" charset="0"/>
              </a:rPr>
              <a:t> </a:t>
            </a:r>
            <a:endParaRPr lang="cs-CZ" sz="1400">
              <a:latin typeface="Arial" charset="0"/>
            </a:endParaRPr>
          </a:p>
        </p:txBody>
      </p:sp>
      <p:sp>
        <p:nvSpPr>
          <p:cNvPr id="60" name="Line 8"/>
          <p:cNvSpPr>
            <a:spLocks noChangeShapeType="1"/>
          </p:cNvSpPr>
          <p:nvPr/>
        </p:nvSpPr>
        <p:spPr bwMode="auto">
          <a:xfrm>
            <a:off x="1042988" y="1909763"/>
            <a:ext cx="620" cy="122587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62" name="Line 8"/>
          <p:cNvSpPr>
            <a:spLocks noChangeShapeType="1"/>
          </p:cNvSpPr>
          <p:nvPr/>
        </p:nvSpPr>
        <p:spPr bwMode="auto">
          <a:xfrm>
            <a:off x="7749877" y="1200944"/>
            <a:ext cx="620" cy="122587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546818" name="Object 9"/>
          <p:cNvGraphicFramePr>
            <a:graphicFrameLocks noChangeAspect="1"/>
          </p:cNvGraphicFramePr>
          <p:nvPr/>
        </p:nvGraphicFramePr>
        <p:xfrm>
          <a:off x="179512" y="3135635"/>
          <a:ext cx="1795463" cy="442912"/>
        </p:xfrm>
        <a:graphic>
          <a:graphicData uri="http://schemas.openxmlformats.org/presentationml/2006/ole">
            <p:oleObj spid="_x0000_s696322" name="Equation" r:id="rId3" imgW="977760" imgH="241200" progId="">
              <p:embed/>
            </p:oleObj>
          </a:graphicData>
        </a:graphic>
      </p:graphicFrame>
      <p:graphicFrame>
        <p:nvGraphicFramePr>
          <p:cNvPr id="546819" name="Object 16"/>
          <p:cNvGraphicFramePr>
            <a:graphicFrameLocks noChangeAspect="1"/>
          </p:cNvGraphicFramePr>
          <p:nvPr/>
        </p:nvGraphicFramePr>
        <p:xfrm>
          <a:off x="6804248" y="2476698"/>
          <a:ext cx="1817687" cy="442913"/>
        </p:xfrm>
        <a:graphic>
          <a:graphicData uri="http://schemas.openxmlformats.org/presentationml/2006/ole">
            <p:oleObj spid="_x0000_s696323" name="Equation" r:id="rId4" imgW="990360" imgH="241200" progId="">
              <p:embed/>
            </p:oleObj>
          </a:graphicData>
        </a:graphic>
      </p:graphicFrame>
      <p:sp>
        <p:nvSpPr>
          <p:cNvPr id="1337" name="Text Box 3"/>
          <p:cNvSpPr txBox="1">
            <a:spLocks noChangeArrowheads="1"/>
          </p:cNvSpPr>
          <p:nvPr/>
        </p:nvSpPr>
        <p:spPr bwMode="auto">
          <a:xfrm>
            <a:off x="395536" y="4869160"/>
            <a:ext cx="170110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en-US" sz="1800" dirty="0" smtClean="0">
                <a:latin typeface="Arial" charset="0"/>
              </a:rPr>
              <a:t>digital set-up:</a:t>
            </a:r>
            <a:endParaRPr lang="en-US" sz="1800" dirty="0">
              <a:latin typeface="Arial" charset="0"/>
            </a:endParaRPr>
          </a:p>
        </p:txBody>
      </p:sp>
      <p:grpSp>
        <p:nvGrpSpPr>
          <p:cNvPr id="1338" name="Skupina 1337"/>
          <p:cNvGrpSpPr/>
          <p:nvPr/>
        </p:nvGrpSpPr>
        <p:grpSpPr>
          <a:xfrm>
            <a:off x="2771800" y="2996952"/>
            <a:ext cx="3528392" cy="1008112"/>
            <a:chOff x="2771800" y="2930277"/>
            <a:chExt cx="3528392" cy="1008112"/>
          </a:xfrm>
        </p:grpSpPr>
        <p:sp>
          <p:nvSpPr>
            <p:cNvPr id="1339" name="Rectangle 20"/>
            <p:cNvSpPr>
              <a:spLocks noChangeArrowheads="1"/>
            </p:cNvSpPr>
            <p:nvPr/>
          </p:nvSpPr>
          <p:spPr bwMode="auto">
            <a:xfrm>
              <a:off x="2771800" y="2930277"/>
              <a:ext cx="3528392" cy="100811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  <p:pic>
          <p:nvPicPr>
            <p:cNvPr id="1340" name="Picture 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933700" y="3090863"/>
              <a:ext cx="3276600" cy="676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341" name="Text Box 3"/>
          <p:cNvSpPr txBox="1">
            <a:spLocks noChangeArrowheads="1"/>
          </p:cNvSpPr>
          <p:nvPr/>
        </p:nvSpPr>
        <p:spPr bwMode="auto">
          <a:xfrm>
            <a:off x="827584" y="5291916"/>
            <a:ext cx="310854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- improved energy resolution</a:t>
            </a:r>
            <a:endParaRPr lang="en-US" sz="1800" dirty="0">
              <a:latin typeface="Arial" charset="0"/>
            </a:endParaRPr>
          </a:p>
        </p:txBody>
      </p:sp>
      <p:sp>
        <p:nvSpPr>
          <p:cNvPr id="1342" name="Text Box 3"/>
          <p:cNvSpPr txBox="1">
            <a:spLocks noChangeArrowheads="1"/>
          </p:cNvSpPr>
          <p:nvPr/>
        </p:nvSpPr>
        <p:spPr bwMode="auto">
          <a:xfrm>
            <a:off x="827584" y="5733256"/>
            <a:ext cx="31726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- excellent clarity of spectrum</a:t>
            </a:r>
            <a:endParaRPr lang="en-US" sz="1800" dirty="0">
              <a:latin typeface="Arial" charset="0"/>
            </a:endParaRPr>
          </a:p>
        </p:txBody>
      </p:sp>
      <p:sp>
        <p:nvSpPr>
          <p:cNvPr id="1343" name="Text Box 59"/>
          <p:cNvSpPr txBox="1">
            <a:spLocks noChangeArrowheads="1"/>
          </p:cNvSpPr>
          <p:nvPr/>
        </p:nvSpPr>
        <p:spPr bwMode="auto">
          <a:xfrm>
            <a:off x="323528" y="6309320"/>
            <a:ext cx="46958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err="1">
                <a:latin typeface="Arial" charset="0"/>
              </a:rPr>
              <a:t>Nucl</a:t>
            </a:r>
            <a:r>
              <a:rPr lang="cs-CZ" sz="1400" dirty="0">
                <a:latin typeface="Arial" charset="0"/>
              </a:rPr>
              <a:t>. </a:t>
            </a:r>
            <a:r>
              <a:rPr lang="cs-CZ" sz="1400" dirty="0" err="1">
                <a:latin typeface="Arial" charset="0"/>
              </a:rPr>
              <a:t>Instrum</a:t>
            </a:r>
            <a:r>
              <a:rPr lang="cs-CZ" sz="1400" dirty="0">
                <a:latin typeface="Arial" charset="0"/>
              </a:rPr>
              <a:t>. </a:t>
            </a:r>
            <a:r>
              <a:rPr lang="cs-CZ" sz="1400" dirty="0" err="1">
                <a:latin typeface="Arial" charset="0"/>
              </a:rPr>
              <a:t>Methods</a:t>
            </a:r>
            <a:r>
              <a:rPr lang="cs-CZ" sz="1400" dirty="0">
                <a:latin typeface="Arial" charset="0"/>
              </a:rPr>
              <a:t> A 623</a:t>
            </a:r>
            <a:r>
              <a:rPr lang="en-US" sz="1400" dirty="0">
                <a:latin typeface="Arial" charset="0"/>
              </a:rPr>
              <a:t>,</a:t>
            </a:r>
            <a:r>
              <a:rPr lang="cs-CZ" sz="1400" dirty="0">
                <a:latin typeface="Arial" charset="0"/>
              </a:rPr>
              <a:t> 982</a:t>
            </a:r>
            <a:r>
              <a:rPr lang="en-US" sz="1400" dirty="0">
                <a:latin typeface="Arial" charset="0"/>
              </a:rPr>
              <a:t> (</a:t>
            </a:r>
            <a:r>
              <a:rPr lang="cs-CZ" sz="1400" dirty="0">
                <a:latin typeface="Arial" charset="0"/>
              </a:rPr>
              <a:t>2010</a:t>
            </a:r>
            <a:r>
              <a:rPr lang="en-US" sz="1400" dirty="0">
                <a:latin typeface="Arial" charset="0"/>
              </a:rPr>
              <a:t>)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34" name="Skupina 5433"/>
          <p:cNvGrpSpPr/>
          <p:nvPr/>
        </p:nvGrpSpPr>
        <p:grpSpPr>
          <a:xfrm>
            <a:off x="107503" y="3854400"/>
            <a:ext cx="3673476" cy="2790825"/>
            <a:chOff x="107503" y="3854400"/>
            <a:chExt cx="3673476" cy="2790825"/>
          </a:xfrm>
        </p:grpSpPr>
        <p:sp>
          <p:nvSpPr>
            <p:cNvPr id="5433" name="Rectangle 9"/>
            <p:cNvSpPr>
              <a:spLocks noChangeArrowheads="1"/>
            </p:cNvSpPr>
            <p:nvPr/>
          </p:nvSpPr>
          <p:spPr bwMode="auto">
            <a:xfrm>
              <a:off x="528192" y="3903613"/>
              <a:ext cx="3238500" cy="2332038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" name="Rectangle 10"/>
            <p:cNvSpPr>
              <a:spLocks noChangeArrowheads="1"/>
            </p:cNvSpPr>
            <p:nvPr/>
          </p:nvSpPr>
          <p:spPr bwMode="auto">
            <a:xfrm>
              <a:off x="1936304" y="6508700"/>
              <a:ext cx="28575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900" b="0">
                  <a:solidFill>
                    <a:srgbClr val="000000"/>
                  </a:solidFill>
                  <a:latin typeface="Arial" charset="0"/>
                </a:rPr>
                <a:t>time (</a:t>
              </a:r>
              <a:endParaRPr lang="cs-CZ"/>
            </a:p>
          </p:txBody>
        </p:sp>
        <p:sp>
          <p:nvSpPr>
            <p:cNvPr id="5" name="Rectangle 11"/>
            <p:cNvSpPr>
              <a:spLocks noChangeArrowheads="1"/>
            </p:cNvSpPr>
            <p:nvPr/>
          </p:nvSpPr>
          <p:spPr bwMode="auto">
            <a:xfrm>
              <a:off x="2206179" y="6496000"/>
              <a:ext cx="6508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900" b="0">
                  <a:solidFill>
                    <a:srgbClr val="000000"/>
                  </a:solidFill>
                  <a:latin typeface="Symbol" pitchFamily="18" charset="2"/>
                </a:rPr>
                <a:t>m</a:t>
              </a:r>
              <a:endParaRPr lang="cs-CZ"/>
            </a:p>
          </p:txBody>
        </p:sp>
        <p:sp>
          <p:nvSpPr>
            <p:cNvPr id="6" name="Rectangle 12"/>
            <p:cNvSpPr>
              <a:spLocks noChangeArrowheads="1"/>
            </p:cNvSpPr>
            <p:nvPr/>
          </p:nvSpPr>
          <p:spPr bwMode="auto">
            <a:xfrm>
              <a:off x="2268092" y="6508700"/>
              <a:ext cx="9525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900" b="0">
                  <a:solidFill>
                    <a:srgbClr val="000000"/>
                  </a:solidFill>
                  <a:latin typeface="Arial" charset="0"/>
                </a:rPr>
                <a:t>s)</a:t>
              </a:r>
              <a:endParaRPr lang="cs-CZ"/>
            </a:p>
          </p:txBody>
        </p:sp>
        <p:sp>
          <p:nvSpPr>
            <p:cNvPr id="7" name="Line 13"/>
            <p:cNvSpPr>
              <a:spLocks noChangeShapeType="1"/>
            </p:cNvSpPr>
            <p:nvPr/>
          </p:nvSpPr>
          <p:spPr bwMode="auto">
            <a:xfrm>
              <a:off x="528192" y="6235650"/>
              <a:ext cx="323850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Line 14"/>
            <p:cNvSpPr>
              <a:spLocks noChangeShapeType="1"/>
            </p:cNvSpPr>
            <p:nvPr/>
          </p:nvSpPr>
          <p:spPr bwMode="auto">
            <a:xfrm flipV="1">
              <a:off x="959992" y="62039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Line 15"/>
            <p:cNvSpPr>
              <a:spLocks noChangeShapeType="1"/>
            </p:cNvSpPr>
            <p:nvPr/>
          </p:nvSpPr>
          <p:spPr bwMode="auto">
            <a:xfrm flipV="1">
              <a:off x="1390204" y="62039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Line 16"/>
            <p:cNvSpPr>
              <a:spLocks noChangeShapeType="1"/>
            </p:cNvSpPr>
            <p:nvPr/>
          </p:nvSpPr>
          <p:spPr bwMode="auto">
            <a:xfrm flipV="1">
              <a:off x="1823592" y="62039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Line 17"/>
            <p:cNvSpPr>
              <a:spLocks noChangeShapeType="1"/>
            </p:cNvSpPr>
            <p:nvPr/>
          </p:nvSpPr>
          <p:spPr bwMode="auto">
            <a:xfrm flipV="1">
              <a:off x="2255392" y="62039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Line 18"/>
            <p:cNvSpPr>
              <a:spLocks noChangeShapeType="1"/>
            </p:cNvSpPr>
            <p:nvPr/>
          </p:nvSpPr>
          <p:spPr bwMode="auto">
            <a:xfrm flipV="1">
              <a:off x="2687192" y="62039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Line 19"/>
            <p:cNvSpPr>
              <a:spLocks noChangeShapeType="1"/>
            </p:cNvSpPr>
            <p:nvPr/>
          </p:nvSpPr>
          <p:spPr bwMode="auto">
            <a:xfrm flipV="1">
              <a:off x="3118992" y="62039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Line 20"/>
            <p:cNvSpPr>
              <a:spLocks noChangeShapeType="1"/>
            </p:cNvSpPr>
            <p:nvPr/>
          </p:nvSpPr>
          <p:spPr bwMode="auto">
            <a:xfrm flipV="1">
              <a:off x="3550792" y="62039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Line 21"/>
            <p:cNvSpPr>
              <a:spLocks noChangeShapeType="1"/>
            </p:cNvSpPr>
            <p:nvPr/>
          </p:nvSpPr>
          <p:spPr bwMode="auto">
            <a:xfrm flipV="1">
              <a:off x="613917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Line 22"/>
            <p:cNvSpPr>
              <a:spLocks noChangeShapeType="1"/>
            </p:cNvSpPr>
            <p:nvPr/>
          </p:nvSpPr>
          <p:spPr bwMode="auto">
            <a:xfrm flipV="1">
              <a:off x="699642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Line 23"/>
            <p:cNvSpPr>
              <a:spLocks noChangeShapeType="1"/>
            </p:cNvSpPr>
            <p:nvPr/>
          </p:nvSpPr>
          <p:spPr bwMode="auto">
            <a:xfrm flipV="1">
              <a:off x="786954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Line 24"/>
            <p:cNvSpPr>
              <a:spLocks noChangeShapeType="1"/>
            </p:cNvSpPr>
            <p:nvPr/>
          </p:nvSpPr>
          <p:spPr bwMode="auto">
            <a:xfrm flipV="1">
              <a:off x="872679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Line 25"/>
            <p:cNvSpPr>
              <a:spLocks noChangeShapeType="1"/>
            </p:cNvSpPr>
            <p:nvPr/>
          </p:nvSpPr>
          <p:spPr bwMode="auto">
            <a:xfrm flipV="1">
              <a:off x="1045717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Line 26"/>
            <p:cNvSpPr>
              <a:spLocks noChangeShapeType="1"/>
            </p:cNvSpPr>
            <p:nvPr/>
          </p:nvSpPr>
          <p:spPr bwMode="auto">
            <a:xfrm flipV="1">
              <a:off x="1131442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Line 27"/>
            <p:cNvSpPr>
              <a:spLocks noChangeShapeType="1"/>
            </p:cNvSpPr>
            <p:nvPr/>
          </p:nvSpPr>
          <p:spPr bwMode="auto">
            <a:xfrm flipV="1">
              <a:off x="1218754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Line 28"/>
            <p:cNvSpPr>
              <a:spLocks noChangeShapeType="1"/>
            </p:cNvSpPr>
            <p:nvPr/>
          </p:nvSpPr>
          <p:spPr bwMode="auto">
            <a:xfrm flipV="1">
              <a:off x="1304479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Line 29"/>
            <p:cNvSpPr>
              <a:spLocks noChangeShapeType="1"/>
            </p:cNvSpPr>
            <p:nvPr/>
          </p:nvSpPr>
          <p:spPr bwMode="auto">
            <a:xfrm flipV="1">
              <a:off x="1477517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Line 30"/>
            <p:cNvSpPr>
              <a:spLocks noChangeShapeType="1"/>
            </p:cNvSpPr>
            <p:nvPr/>
          </p:nvSpPr>
          <p:spPr bwMode="auto">
            <a:xfrm flipV="1">
              <a:off x="1563242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Line 31"/>
            <p:cNvSpPr>
              <a:spLocks noChangeShapeType="1"/>
            </p:cNvSpPr>
            <p:nvPr/>
          </p:nvSpPr>
          <p:spPr bwMode="auto">
            <a:xfrm flipV="1">
              <a:off x="1650554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Line 32"/>
            <p:cNvSpPr>
              <a:spLocks noChangeShapeType="1"/>
            </p:cNvSpPr>
            <p:nvPr/>
          </p:nvSpPr>
          <p:spPr bwMode="auto">
            <a:xfrm flipV="1">
              <a:off x="1736279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Line 33"/>
            <p:cNvSpPr>
              <a:spLocks noChangeShapeType="1"/>
            </p:cNvSpPr>
            <p:nvPr/>
          </p:nvSpPr>
          <p:spPr bwMode="auto">
            <a:xfrm flipV="1">
              <a:off x="1909317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Line 34"/>
            <p:cNvSpPr>
              <a:spLocks noChangeShapeType="1"/>
            </p:cNvSpPr>
            <p:nvPr/>
          </p:nvSpPr>
          <p:spPr bwMode="auto">
            <a:xfrm flipV="1">
              <a:off x="1996629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Line 35"/>
            <p:cNvSpPr>
              <a:spLocks noChangeShapeType="1"/>
            </p:cNvSpPr>
            <p:nvPr/>
          </p:nvSpPr>
          <p:spPr bwMode="auto">
            <a:xfrm flipV="1">
              <a:off x="2082354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Line 36"/>
            <p:cNvSpPr>
              <a:spLocks noChangeShapeType="1"/>
            </p:cNvSpPr>
            <p:nvPr/>
          </p:nvSpPr>
          <p:spPr bwMode="auto">
            <a:xfrm flipV="1">
              <a:off x="2169667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Line 37"/>
            <p:cNvSpPr>
              <a:spLocks noChangeShapeType="1"/>
            </p:cNvSpPr>
            <p:nvPr/>
          </p:nvSpPr>
          <p:spPr bwMode="auto">
            <a:xfrm flipV="1">
              <a:off x="2341117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Line 38"/>
            <p:cNvSpPr>
              <a:spLocks noChangeShapeType="1"/>
            </p:cNvSpPr>
            <p:nvPr/>
          </p:nvSpPr>
          <p:spPr bwMode="auto">
            <a:xfrm flipV="1">
              <a:off x="2428429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Line 39"/>
            <p:cNvSpPr>
              <a:spLocks noChangeShapeType="1"/>
            </p:cNvSpPr>
            <p:nvPr/>
          </p:nvSpPr>
          <p:spPr bwMode="auto">
            <a:xfrm flipV="1">
              <a:off x="2514154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Line 40"/>
            <p:cNvSpPr>
              <a:spLocks noChangeShapeType="1"/>
            </p:cNvSpPr>
            <p:nvPr/>
          </p:nvSpPr>
          <p:spPr bwMode="auto">
            <a:xfrm flipV="1">
              <a:off x="2599879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Line 41"/>
            <p:cNvSpPr>
              <a:spLocks noChangeShapeType="1"/>
            </p:cNvSpPr>
            <p:nvPr/>
          </p:nvSpPr>
          <p:spPr bwMode="auto">
            <a:xfrm flipV="1">
              <a:off x="2772917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Line 42"/>
            <p:cNvSpPr>
              <a:spLocks noChangeShapeType="1"/>
            </p:cNvSpPr>
            <p:nvPr/>
          </p:nvSpPr>
          <p:spPr bwMode="auto">
            <a:xfrm flipV="1">
              <a:off x="2858642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Line 43"/>
            <p:cNvSpPr>
              <a:spLocks noChangeShapeType="1"/>
            </p:cNvSpPr>
            <p:nvPr/>
          </p:nvSpPr>
          <p:spPr bwMode="auto">
            <a:xfrm flipV="1">
              <a:off x="2945954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Line 44"/>
            <p:cNvSpPr>
              <a:spLocks noChangeShapeType="1"/>
            </p:cNvSpPr>
            <p:nvPr/>
          </p:nvSpPr>
          <p:spPr bwMode="auto">
            <a:xfrm flipV="1">
              <a:off x="3031679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Line 45"/>
            <p:cNvSpPr>
              <a:spLocks noChangeShapeType="1"/>
            </p:cNvSpPr>
            <p:nvPr/>
          </p:nvSpPr>
          <p:spPr bwMode="auto">
            <a:xfrm flipV="1">
              <a:off x="3204717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" name="Line 46"/>
            <p:cNvSpPr>
              <a:spLocks noChangeShapeType="1"/>
            </p:cNvSpPr>
            <p:nvPr/>
          </p:nvSpPr>
          <p:spPr bwMode="auto">
            <a:xfrm flipV="1">
              <a:off x="3292029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" name="Line 47"/>
            <p:cNvSpPr>
              <a:spLocks noChangeShapeType="1"/>
            </p:cNvSpPr>
            <p:nvPr/>
          </p:nvSpPr>
          <p:spPr bwMode="auto">
            <a:xfrm flipV="1">
              <a:off x="3377754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" name="Line 48"/>
            <p:cNvSpPr>
              <a:spLocks noChangeShapeType="1"/>
            </p:cNvSpPr>
            <p:nvPr/>
          </p:nvSpPr>
          <p:spPr bwMode="auto">
            <a:xfrm flipV="1">
              <a:off x="3465067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" name="Line 49"/>
            <p:cNvSpPr>
              <a:spLocks noChangeShapeType="1"/>
            </p:cNvSpPr>
            <p:nvPr/>
          </p:nvSpPr>
          <p:spPr bwMode="auto">
            <a:xfrm flipV="1">
              <a:off x="3638104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" name="Line 50"/>
            <p:cNvSpPr>
              <a:spLocks noChangeShapeType="1"/>
            </p:cNvSpPr>
            <p:nvPr/>
          </p:nvSpPr>
          <p:spPr bwMode="auto">
            <a:xfrm flipV="1">
              <a:off x="3723829" y="6216600"/>
              <a:ext cx="1588" cy="190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" name="Rectangle 51"/>
            <p:cNvSpPr>
              <a:spLocks noChangeArrowheads="1"/>
            </p:cNvSpPr>
            <p:nvPr/>
          </p:nvSpPr>
          <p:spPr bwMode="auto">
            <a:xfrm>
              <a:off x="502792" y="6281688"/>
              <a:ext cx="49213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cs-CZ"/>
            </a:p>
          </p:txBody>
        </p:sp>
        <p:sp>
          <p:nvSpPr>
            <p:cNvPr id="46" name="Rectangle 52"/>
            <p:cNvSpPr>
              <a:spLocks noChangeArrowheads="1"/>
            </p:cNvSpPr>
            <p:nvPr/>
          </p:nvSpPr>
          <p:spPr bwMode="auto">
            <a:xfrm>
              <a:off x="909192" y="6281688"/>
              <a:ext cx="9842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20</a:t>
              </a:r>
              <a:endParaRPr lang="cs-CZ"/>
            </a:p>
          </p:txBody>
        </p:sp>
        <p:sp>
          <p:nvSpPr>
            <p:cNvPr id="47" name="Rectangle 53"/>
            <p:cNvSpPr>
              <a:spLocks noChangeArrowheads="1"/>
            </p:cNvSpPr>
            <p:nvPr/>
          </p:nvSpPr>
          <p:spPr bwMode="auto">
            <a:xfrm>
              <a:off x="1340992" y="6281688"/>
              <a:ext cx="9842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40</a:t>
              </a:r>
              <a:endParaRPr lang="cs-CZ"/>
            </a:p>
          </p:txBody>
        </p:sp>
        <p:sp>
          <p:nvSpPr>
            <p:cNvPr id="48" name="Rectangle 54"/>
            <p:cNvSpPr>
              <a:spLocks noChangeArrowheads="1"/>
            </p:cNvSpPr>
            <p:nvPr/>
          </p:nvSpPr>
          <p:spPr bwMode="auto">
            <a:xfrm>
              <a:off x="1774379" y="6281688"/>
              <a:ext cx="9842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60</a:t>
              </a:r>
              <a:endParaRPr lang="cs-CZ"/>
            </a:p>
          </p:txBody>
        </p:sp>
        <p:sp>
          <p:nvSpPr>
            <p:cNvPr id="49" name="Rectangle 55"/>
            <p:cNvSpPr>
              <a:spLocks noChangeArrowheads="1"/>
            </p:cNvSpPr>
            <p:nvPr/>
          </p:nvSpPr>
          <p:spPr bwMode="auto">
            <a:xfrm>
              <a:off x="2206179" y="6281688"/>
              <a:ext cx="9842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80</a:t>
              </a:r>
              <a:endParaRPr lang="cs-CZ"/>
            </a:p>
          </p:txBody>
        </p:sp>
        <p:sp>
          <p:nvSpPr>
            <p:cNvPr id="50" name="Rectangle 56"/>
            <p:cNvSpPr>
              <a:spLocks noChangeArrowheads="1"/>
            </p:cNvSpPr>
            <p:nvPr/>
          </p:nvSpPr>
          <p:spPr bwMode="auto">
            <a:xfrm>
              <a:off x="2614167" y="6281688"/>
              <a:ext cx="147638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100</a:t>
              </a:r>
              <a:endParaRPr lang="cs-CZ"/>
            </a:p>
          </p:txBody>
        </p:sp>
        <p:sp>
          <p:nvSpPr>
            <p:cNvPr id="51" name="Rectangle 57"/>
            <p:cNvSpPr>
              <a:spLocks noChangeArrowheads="1"/>
            </p:cNvSpPr>
            <p:nvPr/>
          </p:nvSpPr>
          <p:spPr bwMode="auto">
            <a:xfrm>
              <a:off x="3044379" y="6281688"/>
              <a:ext cx="147638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120</a:t>
              </a:r>
              <a:endParaRPr lang="cs-CZ"/>
            </a:p>
          </p:txBody>
        </p:sp>
        <p:sp>
          <p:nvSpPr>
            <p:cNvPr id="52" name="Rectangle 58"/>
            <p:cNvSpPr>
              <a:spLocks noChangeArrowheads="1"/>
            </p:cNvSpPr>
            <p:nvPr/>
          </p:nvSpPr>
          <p:spPr bwMode="auto">
            <a:xfrm>
              <a:off x="3476179" y="6281688"/>
              <a:ext cx="147638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140</a:t>
              </a:r>
              <a:endParaRPr lang="cs-CZ"/>
            </a:p>
          </p:txBody>
        </p:sp>
        <p:sp>
          <p:nvSpPr>
            <p:cNvPr id="53" name="Line 59"/>
            <p:cNvSpPr>
              <a:spLocks noChangeShapeType="1"/>
            </p:cNvSpPr>
            <p:nvPr/>
          </p:nvSpPr>
          <p:spPr bwMode="auto">
            <a:xfrm>
              <a:off x="528192" y="3903613"/>
              <a:ext cx="323850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Line 60"/>
            <p:cNvSpPr>
              <a:spLocks noChangeShapeType="1"/>
            </p:cNvSpPr>
            <p:nvPr/>
          </p:nvSpPr>
          <p:spPr bwMode="auto">
            <a:xfrm>
              <a:off x="959992" y="39052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Line 61"/>
            <p:cNvSpPr>
              <a:spLocks noChangeShapeType="1"/>
            </p:cNvSpPr>
            <p:nvPr/>
          </p:nvSpPr>
          <p:spPr bwMode="auto">
            <a:xfrm>
              <a:off x="1390204" y="39052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Line 62"/>
            <p:cNvSpPr>
              <a:spLocks noChangeShapeType="1"/>
            </p:cNvSpPr>
            <p:nvPr/>
          </p:nvSpPr>
          <p:spPr bwMode="auto">
            <a:xfrm>
              <a:off x="1823592" y="39052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Line 63"/>
            <p:cNvSpPr>
              <a:spLocks noChangeShapeType="1"/>
            </p:cNvSpPr>
            <p:nvPr/>
          </p:nvSpPr>
          <p:spPr bwMode="auto">
            <a:xfrm>
              <a:off x="2255392" y="39052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Line 64"/>
            <p:cNvSpPr>
              <a:spLocks noChangeShapeType="1"/>
            </p:cNvSpPr>
            <p:nvPr/>
          </p:nvSpPr>
          <p:spPr bwMode="auto">
            <a:xfrm>
              <a:off x="2687192" y="39052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Line 65"/>
            <p:cNvSpPr>
              <a:spLocks noChangeShapeType="1"/>
            </p:cNvSpPr>
            <p:nvPr/>
          </p:nvSpPr>
          <p:spPr bwMode="auto">
            <a:xfrm>
              <a:off x="3118992" y="39052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Line 66"/>
            <p:cNvSpPr>
              <a:spLocks noChangeShapeType="1"/>
            </p:cNvSpPr>
            <p:nvPr/>
          </p:nvSpPr>
          <p:spPr bwMode="auto">
            <a:xfrm>
              <a:off x="3550792" y="3905200"/>
              <a:ext cx="1588" cy="317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Line 67"/>
            <p:cNvSpPr>
              <a:spLocks noChangeShapeType="1"/>
            </p:cNvSpPr>
            <p:nvPr/>
          </p:nvSpPr>
          <p:spPr bwMode="auto">
            <a:xfrm>
              <a:off x="613917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Line 68"/>
            <p:cNvSpPr>
              <a:spLocks noChangeShapeType="1"/>
            </p:cNvSpPr>
            <p:nvPr/>
          </p:nvSpPr>
          <p:spPr bwMode="auto">
            <a:xfrm>
              <a:off x="699642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Line 69"/>
            <p:cNvSpPr>
              <a:spLocks noChangeShapeType="1"/>
            </p:cNvSpPr>
            <p:nvPr/>
          </p:nvSpPr>
          <p:spPr bwMode="auto">
            <a:xfrm>
              <a:off x="786954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Line 70"/>
            <p:cNvSpPr>
              <a:spLocks noChangeShapeType="1"/>
            </p:cNvSpPr>
            <p:nvPr/>
          </p:nvSpPr>
          <p:spPr bwMode="auto">
            <a:xfrm>
              <a:off x="872679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Line 71"/>
            <p:cNvSpPr>
              <a:spLocks noChangeShapeType="1"/>
            </p:cNvSpPr>
            <p:nvPr/>
          </p:nvSpPr>
          <p:spPr bwMode="auto">
            <a:xfrm>
              <a:off x="1045717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Line 72"/>
            <p:cNvSpPr>
              <a:spLocks noChangeShapeType="1"/>
            </p:cNvSpPr>
            <p:nvPr/>
          </p:nvSpPr>
          <p:spPr bwMode="auto">
            <a:xfrm>
              <a:off x="1131442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Line 73"/>
            <p:cNvSpPr>
              <a:spLocks noChangeShapeType="1"/>
            </p:cNvSpPr>
            <p:nvPr/>
          </p:nvSpPr>
          <p:spPr bwMode="auto">
            <a:xfrm>
              <a:off x="1218754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Line 74"/>
            <p:cNvSpPr>
              <a:spLocks noChangeShapeType="1"/>
            </p:cNvSpPr>
            <p:nvPr/>
          </p:nvSpPr>
          <p:spPr bwMode="auto">
            <a:xfrm>
              <a:off x="1304479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Line 75"/>
            <p:cNvSpPr>
              <a:spLocks noChangeShapeType="1"/>
            </p:cNvSpPr>
            <p:nvPr/>
          </p:nvSpPr>
          <p:spPr bwMode="auto">
            <a:xfrm>
              <a:off x="1477517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Line 76"/>
            <p:cNvSpPr>
              <a:spLocks noChangeShapeType="1"/>
            </p:cNvSpPr>
            <p:nvPr/>
          </p:nvSpPr>
          <p:spPr bwMode="auto">
            <a:xfrm>
              <a:off x="1563242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Line 77"/>
            <p:cNvSpPr>
              <a:spLocks noChangeShapeType="1"/>
            </p:cNvSpPr>
            <p:nvPr/>
          </p:nvSpPr>
          <p:spPr bwMode="auto">
            <a:xfrm>
              <a:off x="1650554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Line 78"/>
            <p:cNvSpPr>
              <a:spLocks noChangeShapeType="1"/>
            </p:cNvSpPr>
            <p:nvPr/>
          </p:nvSpPr>
          <p:spPr bwMode="auto">
            <a:xfrm>
              <a:off x="1736279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Line 79"/>
            <p:cNvSpPr>
              <a:spLocks noChangeShapeType="1"/>
            </p:cNvSpPr>
            <p:nvPr/>
          </p:nvSpPr>
          <p:spPr bwMode="auto">
            <a:xfrm>
              <a:off x="1909317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Line 80"/>
            <p:cNvSpPr>
              <a:spLocks noChangeShapeType="1"/>
            </p:cNvSpPr>
            <p:nvPr/>
          </p:nvSpPr>
          <p:spPr bwMode="auto">
            <a:xfrm>
              <a:off x="1996629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Line 81"/>
            <p:cNvSpPr>
              <a:spLocks noChangeShapeType="1"/>
            </p:cNvSpPr>
            <p:nvPr/>
          </p:nvSpPr>
          <p:spPr bwMode="auto">
            <a:xfrm>
              <a:off x="2082354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Line 82"/>
            <p:cNvSpPr>
              <a:spLocks noChangeShapeType="1"/>
            </p:cNvSpPr>
            <p:nvPr/>
          </p:nvSpPr>
          <p:spPr bwMode="auto">
            <a:xfrm>
              <a:off x="2169667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" name="Line 83"/>
            <p:cNvSpPr>
              <a:spLocks noChangeShapeType="1"/>
            </p:cNvSpPr>
            <p:nvPr/>
          </p:nvSpPr>
          <p:spPr bwMode="auto">
            <a:xfrm>
              <a:off x="2341117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Line 84"/>
            <p:cNvSpPr>
              <a:spLocks noChangeShapeType="1"/>
            </p:cNvSpPr>
            <p:nvPr/>
          </p:nvSpPr>
          <p:spPr bwMode="auto">
            <a:xfrm>
              <a:off x="2428429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Line 85"/>
            <p:cNvSpPr>
              <a:spLocks noChangeShapeType="1"/>
            </p:cNvSpPr>
            <p:nvPr/>
          </p:nvSpPr>
          <p:spPr bwMode="auto">
            <a:xfrm>
              <a:off x="2514154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Line 86"/>
            <p:cNvSpPr>
              <a:spLocks noChangeShapeType="1"/>
            </p:cNvSpPr>
            <p:nvPr/>
          </p:nvSpPr>
          <p:spPr bwMode="auto">
            <a:xfrm>
              <a:off x="2599879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Line 87"/>
            <p:cNvSpPr>
              <a:spLocks noChangeShapeType="1"/>
            </p:cNvSpPr>
            <p:nvPr/>
          </p:nvSpPr>
          <p:spPr bwMode="auto">
            <a:xfrm>
              <a:off x="2772917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Line 88"/>
            <p:cNvSpPr>
              <a:spLocks noChangeShapeType="1"/>
            </p:cNvSpPr>
            <p:nvPr/>
          </p:nvSpPr>
          <p:spPr bwMode="auto">
            <a:xfrm>
              <a:off x="2858642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Line 89"/>
            <p:cNvSpPr>
              <a:spLocks noChangeShapeType="1"/>
            </p:cNvSpPr>
            <p:nvPr/>
          </p:nvSpPr>
          <p:spPr bwMode="auto">
            <a:xfrm>
              <a:off x="2945954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Line 90"/>
            <p:cNvSpPr>
              <a:spLocks noChangeShapeType="1"/>
            </p:cNvSpPr>
            <p:nvPr/>
          </p:nvSpPr>
          <p:spPr bwMode="auto">
            <a:xfrm>
              <a:off x="3031679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Line 91"/>
            <p:cNvSpPr>
              <a:spLocks noChangeShapeType="1"/>
            </p:cNvSpPr>
            <p:nvPr/>
          </p:nvSpPr>
          <p:spPr bwMode="auto">
            <a:xfrm>
              <a:off x="3204717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Line 92"/>
            <p:cNvSpPr>
              <a:spLocks noChangeShapeType="1"/>
            </p:cNvSpPr>
            <p:nvPr/>
          </p:nvSpPr>
          <p:spPr bwMode="auto">
            <a:xfrm>
              <a:off x="3292029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Line 93"/>
            <p:cNvSpPr>
              <a:spLocks noChangeShapeType="1"/>
            </p:cNvSpPr>
            <p:nvPr/>
          </p:nvSpPr>
          <p:spPr bwMode="auto">
            <a:xfrm>
              <a:off x="3377754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Line 94"/>
            <p:cNvSpPr>
              <a:spLocks noChangeShapeType="1"/>
            </p:cNvSpPr>
            <p:nvPr/>
          </p:nvSpPr>
          <p:spPr bwMode="auto">
            <a:xfrm>
              <a:off x="3465067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Line 95"/>
            <p:cNvSpPr>
              <a:spLocks noChangeShapeType="1"/>
            </p:cNvSpPr>
            <p:nvPr/>
          </p:nvSpPr>
          <p:spPr bwMode="auto">
            <a:xfrm>
              <a:off x="3638104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Line 96"/>
            <p:cNvSpPr>
              <a:spLocks noChangeShapeType="1"/>
            </p:cNvSpPr>
            <p:nvPr/>
          </p:nvSpPr>
          <p:spPr bwMode="auto">
            <a:xfrm>
              <a:off x="3723829" y="3903613"/>
              <a:ext cx="1588" cy="20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Rectangle 97"/>
            <p:cNvSpPr>
              <a:spLocks noChangeArrowheads="1"/>
            </p:cNvSpPr>
            <p:nvPr/>
          </p:nvSpPr>
          <p:spPr bwMode="auto">
            <a:xfrm rot="16200000">
              <a:off x="-148084" y="4981525"/>
              <a:ext cx="64770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900" b="0">
                  <a:solidFill>
                    <a:srgbClr val="000000"/>
                  </a:solidFill>
                  <a:latin typeface="Arial" charset="0"/>
                </a:rPr>
                <a:t>voltage (mV)</a:t>
              </a:r>
              <a:endParaRPr lang="cs-CZ"/>
            </a:p>
          </p:txBody>
        </p:sp>
        <p:sp>
          <p:nvSpPr>
            <p:cNvPr id="92" name="Line 98"/>
            <p:cNvSpPr>
              <a:spLocks noChangeShapeType="1"/>
            </p:cNvSpPr>
            <p:nvPr/>
          </p:nvSpPr>
          <p:spPr bwMode="auto">
            <a:xfrm flipV="1">
              <a:off x="528192" y="3903613"/>
              <a:ext cx="1588" cy="23320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Line 99"/>
            <p:cNvSpPr>
              <a:spLocks noChangeShapeType="1"/>
            </p:cNvSpPr>
            <p:nvPr/>
          </p:nvSpPr>
          <p:spPr bwMode="auto">
            <a:xfrm>
              <a:off x="528192" y="6141988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Line 100"/>
            <p:cNvSpPr>
              <a:spLocks noChangeShapeType="1"/>
            </p:cNvSpPr>
            <p:nvPr/>
          </p:nvSpPr>
          <p:spPr bwMode="auto">
            <a:xfrm>
              <a:off x="528192" y="5768925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Line 101"/>
            <p:cNvSpPr>
              <a:spLocks noChangeShapeType="1"/>
            </p:cNvSpPr>
            <p:nvPr/>
          </p:nvSpPr>
          <p:spPr bwMode="auto">
            <a:xfrm>
              <a:off x="528192" y="5395863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Line 102"/>
            <p:cNvSpPr>
              <a:spLocks noChangeShapeType="1"/>
            </p:cNvSpPr>
            <p:nvPr/>
          </p:nvSpPr>
          <p:spPr bwMode="auto">
            <a:xfrm>
              <a:off x="528192" y="5022800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Line 103"/>
            <p:cNvSpPr>
              <a:spLocks noChangeShapeType="1"/>
            </p:cNvSpPr>
            <p:nvPr/>
          </p:nvSpPr>
          <p:spPr bwMode="auto">
            <a:xfrm>
              <a:off x="528192" y="4649738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Line 104"/>
            <p:cNvSpPr>
              <a:spLocks noChangeShapeType="1"/>
            </p:cNvSpPr>
            <p:nvPr/>
          </p:nvSpPr>
          <p:spPr bwMode="auto">
            <a:xfrm>
              <a:off x="528192" y="4276675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Line 105"/>
            <p:cNvSpPr>
              <a:spLocks noChangeShapeType="1"/>
            </p:cNvSpPr>
            <p:nvPr/>
          </p:nvSpPr>
          <p:spPr bwMode="auto">
            <a:xfrm>
              <a:off x="528192" y="62166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Line 106"/>
            <p:cNvSpPr>
              <a:spLocks noChangeShapeType="1"/>
            </p:cNvSpPr>
            <p:nvPr/>
          </p:nvSpPr>
          <p:spPr bwMode="auto">
            <a:xfrm>
              <a:off x="528192" y="606737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Line 107"/>
            <p:cNvSpPr>
              <a:spLocks noChangeShapeType="1"/>
            </p:cNvSpPr>
            <p:nvPr/>
          </p:nvSpPr>
          <p:spPr bwMode="auto">
            <a:xfrm>
              <a:off x="528192" y="5992763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Line 108"/>
            <p:cNvSpPr>
              <a:spLocks noChangeShapeType="1"/>
            </p:cNvSpPr>
            <p:nvPr/>
          </p:nvSpPr>
          <p:spPr bwMode="auto">
            <a:xfrm>
              <a:off x="528192" y="59197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Line 109"/>
            <p:cNvSpPr>
              <a:spLocks noChangeShapeType="1"/>
            </p:cNvSpPr>
            <p:nvPr/>
          </p:nvSpPr>
          <p:spPr bwMode="auto">
            <a:xfrm>
              <a:off x="528192" y="58435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Line 110"/>
            <p:cNvSpPr>
              <a:spLocks noChangeShapeType="1"/>
            </p:cNvSpPr>
            <p:nvPr/>
          </p:nvSpPr>
          <p:spPr bwMode="auto">
            <a:xfrm>
              <a:off x="528192" y="56959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Line 111"/>
            <p:cNvSpPr>
              <a:spLocks noChangeShapeType="1"/>
            </p:cNvSpPr>
            <p:nvPr/>
          </p:nvSpPr>
          <p:spPr bwMode="auto">
            <a:xfrm>
              <a:off x="528192" y="56197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" name="Line 112"/>
            <p:cNvSpPr>
              <a:spLocks noChangeShapeType="1"/>
            </p:cNvSpPr>
            <p:nvPr/>
          </p:nvSpPr>
          <p:spPr bwMode="auto">
            <a:xfrm>
              <a:off x="528192" y="554508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" name="Line 113"/>
            <p:cNvSpPr>
              <a:spLocks noChangeShapeType="1"/>
            </p:cNvSpPr>
            <p:nvPr/>
          </p:nvSpPr>
          <p:spPr bwMode="auto">
            <a:xfrm>
              <a:off x="528192" y="547047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" name="Line 114"/>
            <p:cNvSpPr>
              <a:spLocks noChangeShapeType="1"/>
            </p:cNvSpPr>
            <p:nvPr/>
          </p:nvSpPr>
          <p:spPr bwMode="auto">
            <a:xfrm>
              <a:off x="528192" y="53228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" name="Line 115"/>
            <p:cNvSpPr>
              <a:spLocks noChangeShapeType="1"/>
            </p:cNvSpPr>
            <p:nvPr/>
          </p:nvSpPr>
          <p:spPr bwMode="auto">
            <a:xfrm>
              <a:off x="528192" y="52466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" name="Line 116"/>
            <p:cNvSpPr>
              <a:spLocks noChangeShapeType="1"/>
            </p:cNvSpPr>
            <p:nvPr/>
          </p:nvSpPr>
          <p:spPr bwMode="auto">
            <a:xfrm>
              <a:off x="528192" y="517202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" name="Line 117"/>
            <p:cNvSpPr>
              <a:spLocks noChangeShapeType="1"/>
            </p:cNvSpPr>
            <p:nvPr/>
          </p:nvSpPr>
          <p:spPr bwMode="auto">
            <a:xfrm>
              <a:off x="528192" y="50990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" name="Line 118"/>
            <p:cNvSpPr>
              <a:spLocks noChangeShapeType="1"/>
            </p:cNvSpPr>
            <p:nvPr/>
          </p:nvSpPr>
          <p:spPr bwMode="auto">
            <a:xfrm>
              <a:off x="528192" y="494818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" name="Line 119"/>
            <p:cNvSpPr>
              <a:spLocks noChangeShapeType="1"/>
            </p:cNvSpPr>
            <p:nvPr/>
          </p:nvSpPr>
          <p:spPr bwMode="auto">
            <a:xfrm>
              <a:off x="528192" y="487357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" name="Line 120"/>
            <p:cNvSpPr>
              <a:spLocks noChangeShapeType="1"/>
            </p:cNvSpPr>
            <p:nvPr/>
          </p:nvSpPr>
          <p:spPr bwMode="auto">
            <a:xfrm>
              <a:off x="528192" y="4798963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" name="Line 121"/>
            <p:cNvSpPr>
              <a:spLocks noChangeShapeType="1"/>
            </p:cNvSpPr>
            <p:nvPr/>
          </p:nvSpPr>
          <p:spPr bwMode="auto">
            <a:xfrm>
              <a:off x="528192" y="472435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" name="Line 122"/>
            <p:cNvSpPr>
              <a:spLocks noChangeShapeType="1"/>
            </p:cNvSpPr>
            <p:nvPr/>
          </p:nvSpPr>
          <p:spPr bwMode="auto">
            <a:xfrm>
              <a:off x="528192" y="457512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" name="Line 123"/>
            <p:cNvSpPr>
              <a:spLocks noChangeShapeType="1"/>
            </p:cNvSpPr>
            <p:nvPr/>
          </p:nvSpPr>
          <p:spPr bwMode="auto">
            <a:xfrm>
              <a:off x="528192" y="4500513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" name="Line 124"/>
            <p:cNvSpPr>
              <a:spLocks noChangeShapeType="1"/>
            </p:cNvSpPr>
            <p:nvPr/>
          </p:nvSpPr>
          <p:spPr bwMode="auto">
            <a:xfrm>
              <a:off x="528192" y="44259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" name="Line 125"/>
            <p:cNvSpPr>
              <a:spLocks noChangeShapeType="1"/>
            </p:cNvSpPr>
            <p:nvPr/>
          </p:nvSpPr>
          <p:spPr bwMode="auto">
            <a:xfrm>
              <a:off x="528192" y="435128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" name="Line 126"/>
            <p:cNvSpPr>
              <a:spLocks noChangeShapeType="1"/>
            </p:cNvSpPr>
            <p:nvPr/>
          </p:nvSpPr>
          <p:spPr bwMode="auto">
            <a:xfrm>
              <a:off x="528192" y="4202063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" name="Line 127"/>
            <p:cNvSpPr>
              <a:spLocks noChangeShapeType="1"/>
            </p:cNvSpPr>
            <p:nvPr/>
          </p:nvSpPr>
          <p:spPr bwMode="auto">
            <a:xfrm>
              <a:off x="528192" y="412745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" name="Line 128"/>
            <p:cNvSpPr>
              <a:spLocks noChangeShapeType="1"/>
            </p:cNvSpPr>
            <p:nvPr/>
          </p:nvSpPr>
          <p:spPr bwMode="auto">
            <a:xfrm>
              <a:off x="528192" y="40528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" name="Line 129"/>
            <p:cNvSpPr>
              <a:spLocks noChangeShapeType="1"/>
            </p:cNvSpPr>
            <p:nvPr/>
          </p:nvSpPr>
          <p:spPr bwMode="auto">
            <a:xfrm>
              <a:off x="528192" y="397822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" name="Rectangle 130"/>
            <p:cNvSpPr>
              <a:spLocks noChangeArrowheads="1"/>
            </p:cNvSpPr>
            <p:nvPr/>
          </p:nvSpPr>
          <p:spPr bwMode="auto">
            <a:xfrm>
              <a:off x="432942" y="6092775"/>
              <a:ext cx="49213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cs-CZ"/>
            </a:p>
          </p:txBody>
        </p:sp>
        <p:sp>
          <p:nvSpPr>
            <p:cNvPr id="125" name="Rectangle 131"/>
            <p:cNvSpPr>
              <a:spLocks noChangeArrowheads="1"/>
            </p:cNvSpPr>
            <p:nvPr/>
          </p:nvSpPr>
          <p:spPr bwMode="auto">
            <a:xfrm>
              <a:off x="383729" y="5719713"/>
              <a:ext cx="9842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20</a:t>
              </a:r>
              <a:endParaRPr lang="cs-CZ"/>
            </a:p>
          </p:txBody>
        </p:sp>
        <p:sp>
          <p:nvSpPr>
            <p:cNvPr id="126" name="Rectangle 132"/>
            <p:cNvSpPr>
              <a:spLocks noChangeArrowheads="1"/>
            </p:cNvSpPr>
            <p:nvPr/>
          </p:nvSpPr>
          <p:spPr bwMode="auto">
            <a:xfrm>
              <a:off x="383729" y="5346650"/>
              <a:ext cx="9842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40</a:t>
              </a:r>
              <a:endParaRPr lang="cs-CZ"/>
            </a:p>
          </p:txBody>
        </p:sp>
        <p:sp>
          <p:nvSpPr>
            <p:cNvPr id="127" name="Rectangle 133"/>
            <p:cNvSpPr>
              <a:spLocks noChangeArrowheads="1"/>
            </p:cNvSpPr>
            <p:nvPr/>
          </p:nvSpPr>
          <p:spPr bwMode="auto">
            <a:xfrm>
              <a:off x="383729" y="4973588"/>
              <a:ext cx="9842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60</a:t>
              </a:r>
              <a:endParaRPr lang="cs-CZ"/>
            </a:p>
          </p:txBody>
        </p:sp>
        <p:sp>
          <p:nvSpPr>
            <p:cNvPr id="128" name="Rectangle 134"/>
            <p:cNvSpPr>
              <a:spLocks noChangeArrowheads="1"/>
            </p:cNvSpPr>
            <p:nvPr/>
          </p:nvSpPr>
          <p:spPr bwMode="auto">
            <a:xfrm>
              <a:off x="383729" y="4600525"/>
              <a:ext cx="9842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80</a:t>
              </a:r>
              <a:endParaRPr lang="cs-CZ"/>
            </a:p>
          </p:txBody>
        </p:sp>
        <p:sp>
          <p:nvSpPr>
            <p:cNvPr id="129" name="Rectangle 135"/>
            <p:cNvSpPr>
              <a:spLocks noChangeArrowheads="1"/>
            </p:cNvSpPr>
            <p:nvPr/>
          </p:nvSpPr>
          <p:spPr bwMode="auto">
            <a:xfrm>
              <a:off x="334517" y="4227463"/>
              <a:ext cx="147638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100</a:t>
              </a:r>
              <a:endParaRPr lang="cs-CZ"/>
            </a:p>
          </p:txBody>
        </p:sp>
        <p:sp>
          <p:nvSpPr>
            <p:cNvPr id="130" name="Rectangle 136"/>
            <p:cNvSpPr>
              <a:spLocks noChangeArrowheads="1"/>
            </p:cNvSpPr>
            <p:nvPr/>
          </p:nvSpPr>
          <p:spPr bwMode="auto">
            <a:xfrm>
              <a:off x="334517" y="3854400"/>
              <a:ext cx="147638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120</a:t>
              </a:r>
              <a:endParaRPr lang="cs-CZ"/>
            </a:p>
          </p:txBody>
        </p:sp>
        <p:sp>
          <p:nvSpPr>
            <p:cNvPr id="131" name="Line 137"/>
            <p:cNvSpPr>
              <a:spLocks noChangeShapeType="1"/>
            </p:cNvSpPr>
            <p:nvPr/>
          </p:nvSpPr>
          <p:spPr bwMode="auto">
            <a:xfrm flipV="1">
              <a:off x="3766692" y="3903613"/>
              <a:ext cx="1588" cy="23320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" name="Line 138"/>
            <p:cNvSpPr>
              <a:spLocks noChangeShapeType="1"/>
            </p:cNvSpPr>
            <p:nvPr/>
          </p:nvSpPr>
          <p:spPr bwMode="auto">
            <a:xfrm flipH="1">
              <a:off x="3734942" y="6141988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" name="Line 139"/>
            <p:cNvSpPr>
              <a:spLocks noChangeShapeType="1"/>
            </p:cNvSpPr>
            <p:nvPr/>
          </p:nvSpPr>
          <p:spPr bwMode="auto">
            <a:xfrm flipH="1">
              <a:off x="3734942" y="5768925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" name="Line 140"/>
            <p:cNvSpPr>
              <a:spLocks noChangeShapeType="1"/>
            </p:cNvSpPr>
            <p:nvPr/>
          </p:nvSpPr>
          <p:spPr bwMode="auto">
            <a:xfrm flipH="1">
              <a:off x="3734942" y="5395863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" name="Line 141"/>
            <p:cNvSpPr>
              <a:spLocks noChangeShapeType="1"/>
            </p:cNvSpPr>
            <p:nvPr/>
          </p:nvSpPr>
          <p:spPr bwMode="auto">
            <a:xfrm flipH="1">
              <a:off x="3734942" y="5022800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" name="Line 142"/>
            <p:cNvSpPr>
              <a:spLocks noChangeShapeType="1"/>
            </p:cNvSpPr>
            <p:nvPr/>
          </p:nvSpPr>
          <p:spPr bwMode="auto">
            <a:xfrm flipH="1">
              <a:off x="3734942" y="4649738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" name="Line 143"/>
            <p:cNvSpPr>
              <a:spLocks noChangeShapeType="1"/>
            </p:cNvSpPr>
            <p:nvPr/>
          </p:nvSpPr>
          <p:spPr bwMode="auto">
            <a:xfrm flipH="1">
              <a:off x="3734942" y="4276675"/>
              <a:ext cx="317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" name="Line 144"/>
            <p:cNvSpPr>
              <a:spLocks noChangeShapeType="1"/>
            </p:cNvSpPr>
            <p:nvPr/>
          </p:nvSpPr>
          <p:spPr bwMode="auto">
            <a:xfrm flipH="1">
              <a:off x="3747642" y="62166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" name="Line 145"/>
            <p:cNvSpPr>
              <a:spLocks noChangeShapeType="1"/>
            </p:cNvSpPr>
            <p:nvPr/>
          </p:nvSpPr>
          <p:spPr bwMode="auto">
            <a:xfrm flipH="1">
              <a:off x="3747642" y="606737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" name="Line 146"/>
            <p:cNvSpPr>
              <a:spLocks noChangeShapeType="1"/>
            </p:cNvSpPr>
            <p:nvPr/>
          </p:nvSpPr>
          <p:spPr bwMode="auto">
            <a:xfrm flipH="1">
              <a:off x="3747642" y="5992763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" name="Line 147"/>
            <p:cNvSpPr>
              <a:spLocks noChangeShapeType="1"/>
            </p:cNvSpPr>
            <p:nvPr/>
          </p:nvSpPr>
          <p:spPr bwMode="auto">
            <a:xfrm flipH="1">
              <a:off x="3747642" y="59197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" name="Line 148"/>
            <p:cNvSpPr>
              <a:spLocks noChangeShapeType="1"/>
            </p:cNvSpPr>
            <p:nvPr/>
          </p:nvSpPr>
          <p:spPr bwMode="auto">
            <a:xfrm flipH="1">
              <a:off x="3747642" y="58435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" name="Line 149"/>
            <p:cNvSpPr>
              <a:spLocks noChangeShapeType="1"/>
            </p:cNvSpPr>
            <p:nvPr/>
          </p:nvSpPr>
          <p:spPr bwMode="auto">
            <a:xfrm flipH="1">
              <a:off x="3747642" y="56959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" name="Line 150"/>
            <p:cNvSpPr>
              <a:spLocks noChangeShapeType="1"/>
            </p:cNvSpPr>
            <p:nvPr/>
          </p:nvSpPr>
          <p:spPr bwMode="auto">
            <a:xfrm flipH="1">
              <a:off x="3747642" y="56197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" name="Line 151"/>
            <p:cNvSpPr>
              <a:spLocks noChangeShapeType="1"/>
            </p:cNvSpPr>
            <p:nvPr/>
          </p:nvSpPr>
          <p:spPr bwMode="auto">
            <a:xfrm flipH="1">
              <a:off x="3747642" y="554508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" name="Line 152"/>
            <p:cNvSpPr>
              <a:spLocks noChangeShapeType="1"/>
            </p:cNvSpPr>
            <p:nvPr/>
          </p:nvSpPr>
          <p:spPr bwMode="auto">
            <a:xfrm flipH="1">
              <a:off x="3747642" y="547047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" name="Line 153"/>
            <p:cNvSpPr>
              <a:spLocks noChangeShapeType="1"/>
            </p:cNvSpPr>
            <p:nvPr/>
          </p:nvSpPr>
          <p:spPr bwMode="auto">
            <a:xfrm flipH="1">
              <a:off x="3747642" y="53228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" name="Line 154"/>
            <p:cNvSpPr>
              <a:spLocks noChangeShapeType="1"/>
            </p:cNvSpPr>
            <p:nvPr/>
          </p:nvSpPr>
          <p:spPr bwMode="auto">
            <a:xfrm flipH="1">
              <a:off x="3747642" y="52466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" name="Line 155"/>
            <p:cNvSpPr>
              <a:spLocks noChangeShapeType="1"/>
            </p:cNvSpPr>
            <p:nvPr/>
          </p:nvSpPr>
          <p:spPr bwMode="auto">
            <a:xfrm flipH="1">
              <a:off x="3747642" y="517202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" name="Line 156"/>
            <p:cNvSpPr>
              <a:spLocks noChangeShapeType="1"/>
            </p:cNvSpPr>
            <p:nvPr/>
          </p:nvSpPr>
          <p:spPr bwMode="auto">
            <a:xfrm flipH="1">
              <a:off x="3747642" y="50990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" name="Line 157"/>
            <p:cNvSpPr>
              <a:spLocks noChangeShapeType="1"/>
            </p:cNvSpPr>
            <p:nvPr/>
          </p:nvSpPr>
          <p:spPr bwMode="auto">
            <a:xfrm flipH="1">
              <a:off x="3747642" y="494818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2" name="Line 158"/>
            <p:cNvSpPr>
              <a:spLocks noChangeShapeType="1"/>
            </p:cNvSpPr>
            <p:nvPr/>
          </p:nvSpPr>
          <p:spPr bwMode="auto">
            <a:xfrm flipH="1">
              <a:off x="3747642" y="487357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3" name="Line 159"/>
            <p:cNvSpPr>
              <a:spLocks noChangeShapeType="1"/>
            </p:cNvSpPr>
            <p:nvPr/>
          </p:nvSpPr>
          <p:spPr bwMode="auto">
            <a:xfrm flipH="1">
              <a:off x="3747642" y="4798963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4" name="Line 160"/>
            <p:cNvSpPr>
              <a:spLocks noChangeShapeType="1"/>
            </p:cNvSpPr>
            <p:nvPr/>
          </p:nvSpPr>
          <p:spPr bwMode="auto">
            <a:xfrm flipH="1">
              <a:off x="3747642" y="472435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5" name="Line 161"/>
            <p:cNvSpPr>
              <a:spLocks noChangeShapeType="1"/>
            </p:cNvSpPr>
            <p:nvPr/>
          </p:nvSpPr>
          <p:spPr bwMode="auto">
            <a:xfrm flipH="1">
              <a:off x="3747642" y="457512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6" name="Line 162"/>
            <p:cNvSpPr>
              <a:spLocks noChangeShapeType="1"/>
            </p:cNvSpPr>
            <p:nvPr/>
          </p:nvSpPr>
          <p:spPr bwMode="auto">
            <a:xfrm flipH="1">
              <a:off x="3747642" y="4500513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7" name="Line 163"/>
            <p:cNvSpPr>
              <a:spLocks noChangeShapeType="1"/>
            </p:cNvSpPr>
            <p:nvPr/>
          </p:nvSpPr>
          <p:spPr bwMode="auto">
            <a:xfrm flipH="1">
              <a:off x="3747642" y="442590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8" name="Line 164"/>
            <p:cNvSpPr>
              <a:spLocks noChangeShapeType="1"/>
            </p:cNvSpPr>
            <p:nvPr/>
          </p:nvSpPr>
          <p:spPr bwMode="auto">
            <a:xfrm flipH="1">
              <a:off x="3747642" y="435128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9" name="Line 165"/>
            <p:cNvSpPr>
              <a:spLocks noChangeShapeType="1"/>
            </p:cNvSpPr>
            <p:nvPr/>
          </p:nvSpPr>
          <p:spPr bwMode="auto">
            <a:xfrm flipH="1">
              <a:off x="3747642" y="4202063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0" name="Line 166"/>
            <p:cNvSpPr>
              <a:spLocks noChangeShapeType="1"/>
            </p:cNvSpPr>
            <p:nvPr/>
          </p:nvSpPr>
          <p:spPr bwMode="auto">
            <a:xfrm flipH="1">
              <a:off x="3747642" y="4127450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1" name="Line 167"/>
            <p:cNvSpPr>
              <a:spLocks noChangeShapeType="1"/>
            </p:cNvSpPr>
            <p:nvPr/>
          </p:nvSpPr>
          <p:spPr bwMode="auto">
            <a:xfrm flipH="1">
              <a:off x="3747642" y="4052838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2" name="Line 168"/>
            <p:cNvSpPr>
              <a:spLocks noChangeShapeType="1"/>
            </p:cNvSpPr>
            <p:nvPr/>
          </p:nvSpPr>
          <p:spPr bwMode="auto">
            <a:xfrm flipH="1">
              <a:off x="3747642" y="3978225"/>
              <a:ext cx="19050" cy="158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3" name="Oval 169"/>
            <p:cNvSpPr>
              <a:spLocks noChangeArrowheads="1"/>
            </p:cNvSpPr>
            <p:nvPr/>
          </p:nvSpPr>
          <p:spPr bwMode="auto">
            <a:xfrm>
              <a:off x="513904" y="60276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4" name="Oval 170"/>
            <p:cNvSpPr>
              <a:spLocks noChangeArrowheads="1"/>
            </p:cNvSpPr>
            <p:nvPr/>
          </p:nvSpPr>
          <p:spPr bwMode="auto">
            <a:xfrm>
              <a:off x="513904" y="6024513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5" name="Oval 171"/>
            <p:cNvSpPr>
              <a:spLocks noChangeArrowheads="1"/>
            </p:cNvSpPr>
            <p:nvPr/>
          </p:nvSpPr>
          <p:spPr bwMode="auto">
            <a:xfrm>
              <a:off x="515492" y="602292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6" name="Oval 172"/>
            <p:cNvSpPr>
              <a:spLocks noChangeArrowheads="1"/>
            </p:cNvSpPr>
            <p:nvPr/>
          </p:nvSpPr>
          <p:spPr bwMode="auto">
            <a:xfrm>
              <a:off x="517079" y="6032450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7" name="Oval 173"/>
            <p:cNvSpPr>
              <a:spLocks noChangeArrowheads="1"/>
            </p:cNvSpPr>
            <p:nvPr/>
          </p:nvSpPr>
          <p:spPr bwMode="auto">
            <a:xfrm>
              <a:off x="518667" y="603086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8" name="Oval 174"/>
            <p:cNvSpPr>
              <a:spLocks noChangeArrowheads="1"/>
            </p:cNvSpPr>
            <p:nvPr/>
          </p:nvSpPr>
          <p:spPr bwMode="auto">
            <a:xfrm>
              <a:off x="520254" y="60276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9" name="Oval 175"/>
            <p:cNvSpPr>
              <a:spLocks noChangeArrowheads="1"/>
            </p:cNvSpPr>
            <p:nvPr/>
          </p:nvSpPr>
          <p:spPr bwMode="auto">
            <a:xfrm>
              <a:off x="520254" y="6024513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0" name="Oval 176"/>
            <p:cNvSpPr>
              <a:spLocks noChangeArrowheads="1"/>
            </p:cNvSpPr>
            <p:nvPr/>
          </p:nvSpPr>
          <p:spPr bwMode="auto">
            <a:xfrm>
              <a:off x="521842" y="602292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1" name="Oval 177"/>
            <p:cNvSpPr>
              <a:spLocks noChangeArrowheads="1"/>
            </p:cNvSpPr>
            <p:nvPr/>
          </p:nvSpPr>
          <p:spPr bwMode="auto">
            <a:xfrm>
              <a:off x="523429" y="6032450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2" name="Oval 178"/>
            <p:cNvSpPr>
              <a:spLocks noChangeArrowheads="1"/>
            </p:cNvSpPr>
            <p:nvPr/>
          </p:nvSpPr>
          <p:spPr bwMode="auto">
            <a:xfrm>
              <a:off x="525017" y="603086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3" name="Oval 179"/>
            <p:cNvSpPr>
              <a:spLocks noChangeArrowheads="1"/>
            </p:cNvSpPr>
            <p:nvPr/>
          </p:nvSpPr>
          <p:spPr bwMode="auto">
            <a:xfrm>
              <a:off x="526604" y="602451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4" name="Oval 180"/>
            <p:cNvSpPr>
              <a:spLocks noChangeArrowheads="1"/>
            </p:cNvSpPr>
            <p:nvPr/>
          </p:nvSpPr>
          <p:spPr bwMode="auto">
            <a:xfrm>
              <a:off x="528192" y="60292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5" name="Oval 181"/>
            <p:cNvSpPr>
              <a:spLocks noChangeArrowheads="1"/>
            </p:cNvSpPr>
            <p:nvPr/>
          </p:nvSpPr>
          <p:spPr bwMode="auto">
            <a:xfrm>
              <a:off x="529779" y="605943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6" name="Oval 182"/>
            <p:cNvSpPr>
              <a:spLocks noChangeArrowheads="1"/>
            </p:cNvSpPr>
            <p:nvPr/>
          </p:nvSpPr>
          <p:spPr bwMode="auto">
            <a:xfrm>
              <a:off x="529779" y="60419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7" name="Oval 183"/>
            <p:cNvSpPr>
              <a:spLocks noChangeArrowheads="1"/>
            </p:cNvSpPr>
            <p:nvPr/>
          </p:nvSpPr>
          <p:spPr bwMode="auto">
            <a:xfrm>
              <a:off x="531367" y="60165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8" name="Oval 184"/>
            <p:cNvSpPr>
              <a:spLocks noChangeArrowheads="1"/>
            </p:cNvSpPr>
            <p:nvPr/>
          </p:nvSpPr>
          <p:spPr bwMode="auto">
            <a:xfrm>
              <a:off x="532954" y="604832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9" name="Oval 185"/>
            <p:cNvSpPr>
              <a:spLocks noChangeArrowheads="1"/>
            </p:cNvSpPr>
            <p:nvPr/>
          </p:nvSpPr>
          <p:spPr bwMode="auto">
            <a:xfrm>
              <a:off x="534542" y="60403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0" name="Oval 186"/>
            <p:cNvSpPr>
              <a:spLocks noChangeArrowheads="1"/>
            </p:cNvSpPr>
            <p:nvPr/>
          </p:nvSpPr>
          <p:spPr bwMode="auto">
            <a:xfrm>
              <a:off x="536129" y="603721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1" name="Oval 187"/>
            <p:cNvSpPr>
              <a:spLocks noChangeArrowheads="1"/>
            </p:cNvSpPr>
            <p:nvPr/>
          </p:nvSpPr>
          <p:spPr bwMode="auto">
            <a:xfrm>
              <a:off x="536129" y="603721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2" name="Oval 188"/>
            <p:cNvSpPr>
              <a:spLocks noChangeArrowheads="1"/>
            </p:cNvSpPr>
            <p:nvPr/>
          </p:nvSpPr>
          <p:spPr bwMode="auto">
            <a:xfrm>
              <a:off x="537717" y="6038800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3" name="Oval 189"/>
            <p:cNvSpPr>
              <a:spLocks noChangeArrowheads="1"/>
            </p:cNvSpPr>
            <p:nvPr/>
          </p:nvSpPr>
          <p:spPr bwMode="auto">
            <a:xfrm>
              <a:off x="539304" y="602451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4" name="Oval 190"/>
            <p:cNvSpPr>
              <a:spLocks noChangeArrowheads="1"/>
            </p:cNvSpPr>
            <p:nvPr/>
          </p:nvSpPr>
          <p:spPr bwMode="auto">
            <a:xfrm>
              <a:off x="540892" y="602451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5" name="Oval 191"/>
            <p:cNvSpPr>
              <a:spLocks noChangeArrowheads="1"/>
            </p:cNvSpPr>
            <p:nvPr/>
          </p:nvSpPr>
          <p:spPr bwMode="auto">
            <a:xfrm>
              <a:off x="542479" y="603086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6" name="Oval 192"/>
            <p:cNvSpPr>
              <a:spLocks noChangeArrowheads="1"/>
            </p:cNvSpPr>
            <p:nvPr/>
          </p:nvSpPr>
          <p:spPr bwMode="auto">
            <a:xfrm>
              <a:off x="542479" y="60276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7" name="Oval 193"/>
            <p:cNvSpPr>
              <a:spLocks noChangeArrowheads="1"/>
            </p:cNvSpPr>
            <p:nvPr/>
          </p:nvSpPr>
          <p:spPr bwMode="auto">
            <a:xfrm>
              <a:off x="544067" y="6019750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8" name="Oval 194"/>
            <p:cNvSpPr>
              <a:spLocks noChangeArrowheads="1"/>
            </p:cNvSpPr>
            <p:nvPr/>
          </p:nvSpPr>
          <p:spPr bwMode="auto">
            <a:xfrm>
              <a:off x="545654" y="604673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9" name="Oval 195"/>
            <p:cNvSpPr>
              <a:spLocks noChangeArrowheads="1"/>
            </p:cNvSpPr>
            <p:nvPr/>
          </p:nvSpPr>
          <p:spPr bwMode="auto">
            <a:xfrm>
              <a:off x="547242" y="603721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0" name="Oval 196"/>
            <p:cNvSpPr>
              <a:spLocks noChangeArrowheads="1"/>
            </p:cNvSpPr>
            <p:nvPr/>
          </p:nvSpPr>
          <p:spPr bwMode="auto">
            <a:xfrm>
              <a:off x="548829" y="601181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1" name="Oval 197"/>
            <p:cNvSpPr>
              <a:spLocks noChangeArrowheads="1"/>
            </p:cNvSpPr>
            <p:nvPr/>
          </p:nvSpPr>
          <p:spPr bwMode="auto">
            <a:xfrm>
              <a:off x="548829" y="6032450"/>
              <a:ext cx="30163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2" name="Oval 198"/>
            <p:cNvSpPr>
              <a:spLocks noChangeArrowheads="1"/>
            </p:cNvSpPr>
            <p:nvPr/>
          </p:nvSpPr>
          <p:spPr bwMode="auto">
            <a:xfrm>
              <a:off x="550417" y="6032450"/>
              <a:ext cx="30163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3" name="Oval 199"/>
            <p:cNvSpPr>
              <a:spLocks noChangeArrowheads="1"/>
            </p:cNvSpPr>
            <p:nvPr/>
          </p:nvSpPr>
          <p:spPr bwMode="auto">
            <a:xfrm>
              <a:off x="552004" y="601975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4" name="Oval 200"/>
            <p:cNvSpPr>
              <a:spLocks noChangeArrowheads="1"/>
            </p:cNvSpPr>
            <p:nvPr/>
          </p:nvSpPr>
          <p:spPr bwMode="auto">
            <a:xfrm>
              <a:off x="553592" y="60165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5" name="Oval 201"/>
            <p:cNvSpPr>
              <a:spLocks noChangeArrowheads="1"/>
            </p:cNvSpPr>
            <p:nvPr/>
          </p:nvSpPr>
          <p:spPr bwMode="auto">
            <a:xfrm>
              <a:off x="555179" y="6049913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6" name="Oval 202"/>
            <p:cNvSpPr>
              <a:spLocks noChangeArrowheads="1"/>
            </p:cNvSpPr>
            <p:nvPr/>
          </p:nvSpPr>
          <p:spPr bwMode="auto">
            <a:xfrm>
              <a:off x="555179" y="6029275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7" name="Oval 203"/>
            <p:cNvSpPr>
              <a:spLocks noChangeArrowheads="1"/>
            </p:cNvSpPr>
            <p:nvPr/>
          </p:nvSpPr>
          <p:spPr bwMode="auto">
            <a:xfrm>
              <a:off x="558354" y="6013400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8" name="Oval 204"/>
            <p:cNvSpPr>
              <a:spLocks noChangeArrowheads="1"/>
            </p:cNvSpPr>
            <p:nvPr/>
          </p:nvSpPr>
          <p:spPr bwMode="auto">
            <a:xfrm>
              <a:off x="558354" y="601975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9" name="Oval 205"/>
            <p:cNvSpPr>
              <a:spLocks noChangeArrowheads="1"/>
            </p:cNvSpPr>
            <p:nvPr/>
          </p:nvSpPr>
          <p:spPr bwMode="auto">
            <a:xfrm>
              <a:off x="559942" y="6019750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0" name="Oval 206"/>
            <p:cNvSpPr>
              <a:spLocks noChangeArrowheads="1"/>
            </p:cNvSpPr>
            <p:nvPr/>
          </p:nvSpPr>
          <p:spPr bwMode="auto">
            <a:xfrm>
              <a:off x="561529" y="602610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1" name="Oval 207"/>
            <p:cNvSpPr>
              <a:spLocks noChangeArrowheads="1"/>
            </p:cNvSpPr>
            <p:nvPr/>
          </p:nvSpPr>
          <p:spPr bwMode="auto">
            <a:xfrm>
              <a:off x="561529" y="6043563"/>
              <a:ext cx="30163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grpSp>
          <p:nvGrpSpPr>
            <p:cNvPr id="202" name="Group 409"/>
            <p:cNvGrpSpPr>
              <a:grpSpLocks/>
            </p:cNvGrpSpPr>
            <p:nvPr/>
          </p:nvGrpSpPr>
          <p:grpSpPr bwMode="auto">
            <a:xfrm>
              <a:off x="564704" y="5989588"/>
              <a:ext cx="285750" cy="106363"/>
              <a:chOff x="554" y="2911"/>
              <a:chExt cx="180" cy="67"/>
            </a:xfrm>
          </p:grpSpPr>
          <p:sp>
            <p:nvSpPr>
              <p:cNvPr id="2548" name="Oval 209"/>
              <p:cNvSpPr>
                <a:spLocks noChangeArrowheads="1"/>
              </p:cNvSpPr>
              <p:nvPr/>
            </p:nvSpPr>
            <p:spPr bwMode="auto">
              <a:xfrm>
                <a:off x="554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9" name="Oval 210"/>
              <p:cNvSpPr>
                <a:spLocks noChangeArrowheads="1"/>
              </p:cNvSpPr>
              <p:nvPr/>
            </p:nvSpPr>
            <p:spPr bwMode="auto">
              <a:xfrm>
                <a:off x="554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0" name="Oval 211"/>
              <p:cNvSpPr>
                <a:spLocks noChangeArrowheads="1"/>
              </p:cNvSpPr>
              <p:nvPr/>
            </p:nvSpPr>
            <p:spPr bwMode="auto">
              <a:xfrm>
                <a:off x="555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1" name="Oval 212"/>
              <p:cNvSpPr>
                <a:spLocks noChangeArrowheads="1"/>
              </p:cNvSpPr>
              <p:nvPr/>
            </p:nvSpPr>
            <p:spPr bwMode="auto">
              <a:xfrm>
                <a:off x="556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2" name="Oval 213"/>
              <p:cNvSpPr>
                <a:spLocks noChangeArrowheads="1"/>
              </p:cNvSpPr>
              <p:nvPr/>
            </p:nvSpPr>
            <p:spPr bwMode="auto">
              <a:xfrm>
                <a:off x="556" y="293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3" name="Oval 214"/>
              <p:cNvSpPr>
                <a:spLocks noChangeArrowheads="1"/>
              </p:cNvSpPr>
              <p:nvPr/>
            </p:nvSpPr>
            <p:spPr bwMode="auto">
              <a:xfrm>
                <a:off x="558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4" name="Oval 215"/>
              <p:cNvSpPr>
                <a:spLocks noChangeArrowheads="1"/>
              </p:cNvSpPr>
              <p:nvPr/>
            </p:nvSpPr>
            <p:spPr bwMode="auto">
              <a:xfrm>
                <a:off x="558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5" name="Oval 216"/>
              <p:cNvSpPr>
                <a:spLocks noChangeArrowheads="1"/>
              </p:cNvSpPr>
              <p:nvPr/>
            </p:nvSpPr>
            <p:spPr bwMode="auto">
              <a:xfrm>
                <a:off x="559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6" name="Oval 217"/>
              <p:cNvSpPr>
                <a:spLocks noChangeArrowheads="1"/>
              </p:cNvSpPr>
              <p:nvPr/>
            </p:nvSpPr>
            <p:spPr bwMode="auto">
              <a:xfrm>
                <a:off x="560" y="29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7" name="Oval 218"/>
              <p:cNvSpPr>
                <a:spLocks noChangeArrowheads="1"/>
              </p:cNvSpPr>
              <p:nvPr/>
            </p:nvSpPr>
            <p:spPr bwMode="auto">
              <a:xfrm>
                <a:off x="561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8" name="Oval 219"/>
              <p:cNvSpPr>
                <a:spLocks noChangeArrowheads="1"/>
              </p:cNvSpPr>
              <p:nvPr/>
            </p:nvSpPr>
            <p:spPr bwMode="auto">
              <a:xfrm>
                <a:off x="562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59" name="Oval 220"/>
              <p:cNvSpPr>
                <a:spLocks noChangeArrowheads="1"/>
              </p:cNvSpPr>
              <p:nvPr/>
            </p:nvSpPr>
            <p:spPr bwMode="auto">
              <a:xfrm>
                <a:off x="562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0" name="Oval 221"/>
              <p:cNvSpPr>
                <a:spLocks noChangeArrowheads="1"/>
              </p:cNvSpPr>
              <p:nvPr/>
            </p:nvSpPr>
            <p:spPr bwMode="auto">
              <a:xfrm>
                <a:off x="563" y="292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1" name="Oval 222"/>
              <p:cNvSpPr>
                <a:spLocks noChangeArrowheads="1"/>
              </p:cNvSpPr>
              <p:nvPr/>
            </p:nvSpPr>
            <p:spPr bwMode="auto">
              <a:xfrm>
                <a:off x="564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2" name="Oval 223"/>
              <p:cNvSpPr>
                <a:spLocks noChangeArrowheads="1"/>
              </p:cNvSpPr>
              <p:nvPr/>
            </p:nvSpPr>
            <p:spPr bwMode="auto">
              <a:xfrm>
                <a:off x="565" y="29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3" name="Oval 224"/>
              <p:cNvSpPr>
                <a:spLocks noChangeArrowheads="1"/>
              </p:cNvSpPr>
              <p:nvPr/>
            </p:nvSpPr>
            <p:spPr bwMode="auto">
              <a:xfrm>
                <a:off x="566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4" name="Oval 225"/>
              <p:cNvSpPr>
                <a:spLocks noChangeArrowheads="1"/>
              </p:cNvSpPr>
              <p:nvPr/>
            </p:nvSpPr>
            <p:spPr bwMode="auto">
              <a:xfrm>
                <a:off x="566" y="29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5" name="Oval 226"/>
              <p:cNvSpPr>
                <a:spLocks noChangeArrowheads="1"/>
              </p:cNvSpPr>
              <p:nvPr/>
            </p:nvSpPr>
            <p:spPr bwMode="auto">
              <a:xfrm>
                <a:off x="567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6" name="Oval 227"/>
              <p:cNvSpPr>
                <a:spLocks noChangeArrowheads="1"/>
              </p:cNvSpPr>
              <p:nvPr/>
            </p:nvSpPr>
            <p:spPr bwMode="auto">
              <a:xfrm>
                <a:off x="568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7" name="Oval 228"/>
              <p:cNvSpPr>
                <a:spLocks noChangeArrowheads="1"/>
              </p:cNvSpPr>
              <p:nvPr/>
            </p:nvSpPr>
            <p:spPr bwMode="auto">
              <a:xfrm>
                <a:off x="569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8" name="Oval 229"/>
              <p:cNvSpPr>
                <a:spLocks noChangeArrowheads="1"/>
              </p:cNvSpPr>
              <p:nvPr/>
            </p:nvSpPr>
            <p:spPr bwMode="auto">
              <a:xfrm>
                <a:off x="570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69" name="Oval 230"/>
              <p:cNvSpPr>
                <a:spLocks noChangeArrowheads="1"/>
              </p:cNvSpPr>
              <p:nvPr/>
            </p:nvSpPr>
            <p:spPr bwMode="auto">
              <a:xfrm>
                <a:off x="571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0" name="Oval 231"/>
              <p:cNvSpPr>
                <a:spLocks noChangeArrowheads="1"/>
              </p:cNvSpPr>
              <p:nvPr/>
            </p:nvSpPr>
            <p:spPr bwMode="auto">
              <a:xfrm>
                <a:off x="571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1" name="Oval 232"/>
              <p:cNvSpPr>
                <a:spLocks noChangeArrowheads="1"/>
              </p:cNvSpPr>
              <p:nvPr/>
            </p:nvSpPr>
            <p:spPr bwMode="auto">
              <a:xfrm>
                <a:off x="572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2" name="Oval 233"/>
              <p:cNvSpPr>
                <a:spLocks noChangeArrowheads="1"/>
              </p:cNvSpPr>
              <p:nvPr/>
            </p:nvSpPr>
            <p:spPr bwMode="auto">
              <a:xfrm>
                <a:off x="573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3" name="Oval 234"/>
              <p:cNvSpPr>
                <a:spLocks noChangeArrowheads="1"/>
              </p:cNvSpPr>
              <p:nvPr/>
            </p:nvSpPr>
            <p:spPr bwMode="auto">
              <a:xfrm>
                <a:off x="574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4" name="Oval 235"/>
              <p:cNvSpPr>
                <a:spLocks noChangeArrowheads="1"/>
              </p:cNvSpPr>
              <p:nvPr/>
            </p:nvSpPr>
            <p:spPr bwMode="auto">
              <a:xfrm>
                <a:off x="575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5" name="Oval 236"/>
              <p:cNvSpPr>
                <a:spLocks noChangeArrowheads="1"/>
              </p:cNvSpPr>
              <p:nvPr/>
            </p:nvSpPr>
            <p:spPr bwMode="auto">
              <a:xfrm>
                <a:off x="575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6" name="Oval 237"/>
              <p:cNvSpPr>
                <a:spLocks noChangeArrowheads="1"/>
              </p:cNvSpPr>
              <p:nvPr/>
            </p:nvSpPr>
            <p:spPr bwMode="auto">
              <a:xfrm>
                <a:off x="576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7" name="Oval 238"/>
              <p:cNvSpPr>
                <a:spLocks noChangeArrowheads="1"/>
              </p:cNvSpPr>
              <p:nvPr/>
            </p:nvSpPr>
            <p:spPr bwMode="auto">
              <a:xfrm>
                <a:off x="577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8" name="Oval 239"/>
              <p:cNvSpPr>
                <a:spLocks noChangeArrowheads="1"/>
              </p:cNvSpPr>
              <p:nvPr/>
            </p:nvSpPr>
            <p:spPr bwMode="auto">
              <a:xfrm>
                <a:off x="578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79" name="Oval 240"/>
              <p:cNvSpPr>
                <a:spLocks noChangeArrowheads="1"/>
              </p:cNvSpPr>
              <p:nvPr/>
            </p:nvSpPr>
            <p:spPr bwMode="auto">
              <a:xfrm>
                <a:off x="579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0" name="Oval 241"/>
              <p:cNvSpPr>
                <a:spLocks noChangeArrowheads="1"/>
              </p:cNvSpPr>
              <p:nvPr/>
            </p:nvSpPr>
            <p:spPr bwMode="auto">
              <a:xfrm>
                <a:off x="579" y="294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1" name="Oval 242"/>
              <p:cNvSpPr>
                <a:spLocks noChangeArrowheads="1"/>
              </p:cNvSpPr>
              <p:nvPr/>
            </p:nvSpPr>
            <p:spPr bwMode="auto">
              <a:xfrm>
                <a:off x="581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2" name="Oval 243"/>
              <p:cNvSpPr>
                <a:spLocks noChangeArrowheads="1"/>
              </p:cNvSpPr>
              <p:nvPr/>
            </p:nvSpPr>
            <p:spPr bwMode="auto">
              <a:xfrm>
                <a:off x="581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3" name="Oval 244"/>
              <p:cNvSpPr>
                <a:spLocks noChangeArrowheads="1"/>
              </p:cNvSpPr>
              <p:nvPr/>
            </p:nvSpPr>
            <p:spPr bwMode="auto">
              <a:xfrm>
                <a:off x="58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4" name="Oval 245"/>
              <p:cNvSpPr>
                <a:spLocks noChangeArrowheads="1"/>
              </p:cNvSpPr>
              <p:nvPr/>
            </p:nvSpPr>
            <p:spPr bwMode="auto">
              <a:xfrm>
                <a:off x="583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5" name="Oval 246"/>
              <p:cNvSpPr>
                <a:spLocks noChangeArrowheads="1"/>
              </p:cNvSpPr>
              <p:nvPr/>
            </p:nvSpPr>
            <p:spPr bwMode="auto">
              <a:xfrm>
                <a:off x="584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6" name="Oval 247"/>
              <p:cNvSpPr>
                <a:spLocks noChangeArrowheads="1"/>
              </p:cNvSpPr>
              <p:nvPr/>
            </p:nvSpPr>
            <p:spPr bwMode="auto">
              <a:xfrm>
                <a:off x="585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7" name="Oval 248"/>
              <p:cNvSpPr>
                <a:spLocks noChangeArrowheads="1"/>
              </p:cNvSpPr>
              <p:nvPr/>
            </p:nvSpPr>
            <p:spPr bwMode="auto">
              <a:xfrm>
                <a:off x="585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8" name="Oval 249"/>
              <p:cNvSpPr>
                <a:spLocks noChangeArrowheads="1"/>
              </p:cNvSpPr>
              <p:nvPr/>
            </p:nvSpPr>
            <p:spPr bwMode="auto">
              <a:xfrm>
                <a:off x="586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89" name="Oval 250"/>
              <p:cNvSpPr>
                <a:spLocks noChangeArrowheads="1"/>
              </p:cNvSpPr>
              <p:nvPr/>
            </p:nvSpPr>
            <p:spPr bwMode="auto">
              <a:xfrm>
                <a:off x="587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0" name="Oval 251"/>
              <p:cNvSpPr>
                <a:spLocks noChangeArrowheads="1"/>
              </p:cNvSpPr>
              <p:nvPr/>
            </p:nvSpPr>
            <p:spPr bwMode="auto">
              <a:xfrm>
                <a:off x="588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1" name="Oval 252"/>
              <p:cNvSpPr>
                <a:spLocks noChangeArrowheads="1"/>
              </p:cNvSpPr>
              <p:nvPr/>
            </p:nvSpPr>
            <p:spPr bwMode="auto">
              <a:xfrm>
                <a:off x="589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2" name="Oval 253"/>
              <p:cNvSpPr>
                <a:spLocks noChangeArrowheads="1"/>
              </p:cNvSpPr>
              <p:nvPr/>
            </p:nvSpPr>
            <p:spPr bwMode="auto">
              <a:xfrm>
                <a:off x="589" y="29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3" name="Oval 254"/>
              <p:cNvSpPr>
                <a:spLocks noChangeArrowheads="1"/>
              </p:cNvSpPr>
              <p:nvPr/>
            </p:nvSpPr>
            <p:spPr bwMode="auto">
              <a:xfrm>
                <a:off x="590" y="293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4" name="Oval 255"/>
              <p:cNvSpPr>
                <a:spLocks noChangeArrowheads="1"/>
              </p:cNvSpPr>
              <p:nvPr/>
            </p:nvSpPr>
            <p:spPr bwMode="auto">
              <a:xfrm>
                <a:off x="591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5" name="Oval 256"/>
              <p:cNvSpPr>
                <a:spLocks noChangeArrowheads="1"/>
              </p:cNvSpPr>
              <p:nvPr/>
            </p:nvSpPr>
            <p:spPr bwMode="auto">
              <a:xfrm>
                <a:off x="592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6" name="Oval 257"/>
              <p:cNvSpPr>
                <a:spLocks noChangeArrowheads="1"/>
              </p:cNvSpPr>
              <p:nvPr/>
            </p:nvSpPr>
            <p:spPr bwMode="auto">
              <a:xfrm>
                <a:off x="593" y="29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7" name="Oval 258"/>
              <p:cNvSpPr>
                <a:spLocks noChangeArrowheads="1"/>
              </p:cNvSpPr>
              <p:nvPr/>
            </p:nvSpPr>
            <p:spPr bwMode="auto">
              <a:xfrm>
                <a:off x="593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8" name="Oval 259"/>
              <p:cNvSpPr>
                <a:spLocks noChangeArrowheads="1"/>
              </p:cNvSpPr>
              <p:nvPr/>
            </p:nvSpPr>
            <p:spPr bwMode="auto">
              <a:xfrm>
                <a:off x="594" y="29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99" name="Oval 260"/>
              <p:cNvSpPr>
                <a:spLocks noChangeArrowheads="1"/>
              </p:cNvSpPr>
              <p:nvPr/>
            </p:nvSpPr>
            <p:spPr bwMode="auto">
              <a:xfrm>
                <a:off x="595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0" name="Oval 261"/>
              <p:cNvSpPr>
                <a:spLocks noChangeArrowheads="1"/>
              </p:cNvSpPr>
              <p:nvPr/>
            </p:nvSpPr>
            <p:spPr bwMode="auto">
              <a:xfrm>
                <a:off x="596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1" name="Oval 262"/>
              <p:cNvSpPr>
                <a:spLocks noChangeArrowheads="1"/>
              </p:cNvSpPr>
              <p:nvPr/>
            </p:nvSpPr>
            <p:spPr bwMode="auto">
              <a:xfrm>
                <a:off x="597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2" name="Oval 263"/>
              <p:cNvSpPr>
                <a:spLocks noChangeArrowheads="1"/>
              </p:cNvSpPr>
              <p:nvPr/>
            </p:nvSpPr>
            <p:spPr bwMode="auto">
              <a:xfrm>
                <a:off x="597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3" name="Oval 264"/>
              <p:cNvSpPr>
                <a:spLocks noChangeArrowheads="1"/>
              </p:cNvSpPr>
              <p:nvPr/>
            </p:nvSpPr>
            <p:spPr bwMode="auto">
              <a:xfrm>
                <a:off x="598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4" name="Oval 265"/>
              <p:cNvSpPr>
                <a:spLocks noChangeArrowheads="1"/>
              </p:cNvSpPr>
              <p:nvPr/>
            </p:nvSpPr>
            <p:spPr bwMode="auto">
              <a:xfrm>
                <a:off x="599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5" name="Oval 266"/>
              <p:cNvSpPr>
                <a:spLocks noChangeArrowheads="1"/>
              </p:cNvSpPr>
              <p:nvPr/>
            </p:nvSpPr>
            <p:spPr bwMode="auto">
              <a:xfrm>
                <a:off x="600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6" name="Oval 267"/>
              <p:cNvSpPr>
                <a:spLocks noChangeArrowheads="1"/>
              </p:cNvSpPr>
              <p:nvPr/>
            </p:nvSpPr>
            <p:spPr bwMode="auto">
              <a:xfrm>
                <a:off x="601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7" name="Oval 268"/>
              <p:cNvSpPr>
                <a:spLocks noChangeArrowheads="1"/>
              </p:cNvSpPr>
              <p:nvPr/>
            </p:nvSpPr>
            <p:spPr bwMode="auto">
              <a:xfrm>
                <a:off x="601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8" name="Oval 269"/>
              <p:cNvSpPr>
                <a:spLocks noChangeArrowheads="1"/>
              </p:cNvSpPr>
              <p:nvPr/>
            </p:nvSpPr>
            <p:spPr bwMode="auto">
              <a:xfrm>
                <a:off x="603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09" name="Oval 270"/>
              <p:cNvSpPr>
                <a:spLocks noChangeArrowheads="1"/>
              </p:cNvSpPr>
              <p:nvPr/>
            </p:nvSpPr>
            <p:spPr bwMode="auto">
              <a:xfrm>
                <a:off x="603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0" name="Oval 271"/>
              <p:cNvSpPr>
                <a:spLocks noChangeArrowheads="1"/>
              </p:cNvSpPr>
              <p:nvPr/>
            </p:nvSpPr>
            <p:spPr bwMode="auto">
              <a:xfrm>
                <a:off x="604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1" name="Oval 272"/>
              <p:cNvSpPr>
                <a:spLocks noChangeArrowheads="1"/>
              </p:cNvSpPr>
              <p:nvPr/>
            </p:nvSpPr>
            <p:spPr bwMode="auto">
              <a:xfrm>
                <a:off x="605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2" name="Oval 273"/>
              <p:cNvSpPr>
                <a:spLocks noChangeArrowheads="1"/>
              </p:cNvSpPr>
              <p:nvPr/>
            </p:nvSpPr>
            <p:spPr bwMode="auto">
              <a:xfrm>
                <a:off x="605" y="293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3" name="Oval 274"/>
              <p:cNvSpPr>
                <a:spLocks noChangeArrowheads="1"/>
              </p:cNvSpPr>
              <p:nvPr/>
            </p:nvSpPr>
            <p:spPr bwMode="auto">
              <a:xfrm>
                <a:off x="607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4" name="Oval 275"/>
              <p:cNvSpPr>
                <a:spLocks noChangeArrowheads="1"/>
              </p:cNvSpPr>
              <p:nvPr/>
            </p:nvSpPr>
            <p:spPr bwMode="auto">
              <a:xfrm>
                <a:off x="607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5" name="Oval 276"/>
              <p:cNvSpPr>
                <a:spLocks noChangeArrowheads="1"/>
              </p:cNvSpPr>
              <p:nvPr/>
            </p:nvSpPr>
            <p:spPr bwMode="auto">
              <a:xfrm>
                <a:off x="608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6" name="Oval 277"/>
              <p:cNvSpPr>
                <a:spLocks noChangeArrowheads="1"/>
              </p:cNvSpPr>
              <p:nvPr/>
            </p:nvSpPr>
            <p:spPr bwMode="auto">
              <a:xfrm>
                <a:off x="609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7" name="Oval 278"/>
              <p:cNvSpPr>
                <a:spLocks noChangeArrowheads="1"/>
              </p:cNvSpPr>
              <p:nvPr/>
            </p:nvSpPr>
            <p:spPr bwMode="auto">
              <a:xfrm>
                <a:off x="610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8" name="Oval 279"/>
              <p:cNvSpPr>
                <a:spLocks noChangeArrowheads="1"/>
              </p:cNvSpPr>
              <p:nvPr/>
            </p:nvSpPr>
            <p:spPr bwMode="auto">
              <a:xfrm>
                <a:off x="611" y="29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19" name="Oval 280"/>
              <p:cNvSpPr>
                <a:spLocks noChangeArrowheads="1"/>
              </p:cNvSpPr>
              <p:nvPr/>
            </p:nvSpPr>
            <p:spPr bwMode="auto">
              <a:xfrm>
                <a:off x="611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0" name="Oval 281"/>
              <p:cNvSpPr>
                <a:spLocks noChangeArrowheads="1"/>
              </p:cNvSpPr>
              <p:nvPr/>
            </p:nvSpPr>
            <p:spPr bwMode="auto">
              <a:xfrm>
                <a:off x="612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1" name="Oval 282"/>
              <p:cNvSpPr>
                <a:spLocks noChangeArrowheads="1"/>
              </p:cNvSpPr>
              <p:nvPr/>
            </p:nvSpPr>
            <p:spPr bwMode="auto">
              <a:xfrm>
                <a:off x="613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2" name="Oval 283"/>
              <p:cNvSpPr>
                <a:spLocks noChangeArrowheads="1"/>
              </p:cNvSpPr>
              <p:nvPr/>
            </p:nvSpPr>
            <p:spPr bwMode="auto">
              <a:xfrm>
                <a:off x="614" y="29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3" name="Oval 284"/>
              <p:cNvSpPr>
                <a:spLocks noChangeArrowheads="1"/>
              </p:cNvSpPr>
              <p:nvPr/>
            </p:nvSpPr>
            <p:spPr bwMode="auto">
              <a:xfrm>
                <a:off x="615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4" name="Oval 285"/>
              <p:cNvSpPr>
                <a:spLocks noChangeArrowheads="1"/>
              </p:cNvSpPr>
              <p:nvPr/>
            </p:nvSpPr>
            <p:spPr bwMode="auto">
              <a:xfrm>
                <a:off x="615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5" name="Oval 286"/>
              <p:cNvSpPr>
                <a:spLocks noChangeArrowheads="1"/>
              </p:cNvSpPr>
              <p:nvPr/>
            </p:nvSpPr>
            <p:spPr bwMode="auto">
              <a:xfrm>
                <a:off x="616" y="2926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6" name="Oval 287"/>
              <p:cNvSpPr>
                <a:spLocks noChangeArrowheads="1"/>
              </p:cNvSpPr>
              <p:nvPr/>
            </p:nvSpPr>
            <p:spPr bwMode="auto">
              <a:xfrm>
                <a:off x="617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7" name="Oval 288"/>
              <p:cNvSpPr>
                <a:spLocks noChangeArrowheads="1"/>
              </p:cNvSpPr>
              <p:nvPr/>
            </p:nvSpPr>
            <p:spPr bwMode="auto">
              <a:xfrm>
                <a:off x="618" y="29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8" name="Oval 289"/>
              <p:cNvSpPr>
                <a:spLocks noChangeArrowheads="1"/>
              </p:cNvSpPr>
              <p:nvPr/>
            </p:nvSpPr>
            <p:spPr bwMode="auto">
              <a:xfrm>
                <a:off x="619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29" name="Oval 290"/>
              <p:cNvSpPr>
                <a:spLocks noChangeArrowheads="1"/>
              </p:cNvSpPr>
              <p:nvPr/>
            </p:nvSpPr>
            <p:spPr bwMode="auto">
              <a:xfrm>
                <a:off x="620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0" name="Oval 291"/>
              <p:cNvSpPr>
                <a:spLocks noChangeArrowheads="1"/>
              </p:cNvSpPr>
              <p:nvPr/>
            </p:nvSpPr>
            <p:spPr bwMode="auto">
              <a:xfrm>
                <a:off x="620" y="293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1" name="Oval 292"/>
              <p:cNvSpPr>
                <a:spLocks noChangeArrowheads="1"/>
              </p:cNvSpPr>
              <p:nvPr/>
            </p:nvSpPr>
            <p:spPr bwMode="auto">
              <a:xfrm>
                <a:off x="621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2" name="Oval 293"/>
              <p:cNvSpPr>
                <a:spLocks noChangeArrowheads="1"/>
              </p:cNvSpPr>
              <p:nvPr/>
            </p:nvSpPr>
            <p:spPr bwMode="auto">
              <a:xfrm>
                <a:off x="62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3" name="Oval 294"/>
              <p:cNvSpPr>
                <a:spLocks noChangeArrowheads="1"/>
              </p:cNvSpPr>
              <p:nvPr/>
            </p:nvSpPr>
            <p:spPr bwMode="auto">
              <a:xfrm>
                <a:off x="623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4" name="Oval 295"/>
              <p:cNvSpPr>
                <a:spLocks noChangeArrowheads="1"/>
              </p:cNvSpPr>
              <p:nvPr/>
            </p:nvSpPr>
            <p:spPr bwMode="auto">
              <a:xfrm>
                <a:off x="624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5" name="Oval 296"/>
              <p:cNvSpPr>
                <a:spLocks noChangeArrowheads="1"/>
              </p:cNvSpPr>
              <p:nvPr/>
            </p:nvSpPr>
            <p:spPr bwMode="auto">
              <a:xfrm>
                <a:off x="624" y="293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6" name="Oval 297"/>
              <p:cNvSpPr>
                <a:spLocks noChangeArrowheads="1"/>
              </p:cNvSpPr>
              <p:nvPr/>
            </p:nvSpPr>
            <p:spPr bwMode="auto">
              <a:xfrm>
                <a:off x="625" y="29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7" name="Oval 298"/>
              <p:cNvSpPr>
                <a:spLocks noChangeArrowheads="1"/>
              </p:cNvSpPr>
              <p:nvPr/>
            </p:nvSpPr>
            <p:spPr bwMode="auto">
              <a:xfrm>
                <a:off x="626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8" name="Oval 299"/>
              <p:cNvSpPr>
                <a:spLocks noChangeArrowheads="1"/>
              </p:cNvSpPr>
              <p:nvPr/>
            </p:nvSpPr>
            <p:spPr bwMode="auto">
              <a:xfrm>
                <a:off x="627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39" name="Oval 300"/>
              <p:cNvSpPr>
                <a:spLocks noChangeArrowheads="1"/>
              </p:cNvSpPr>
              <p:nvPr/>
            </p:nvSpPr>
            <p:spPr bwMode="auto">
              <a:xfrm>
                <a:off x="628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0" name="Oval 301"/>
              <p:cNvSpPr>
                <a:spLocks noChangeArrowheads="1"/>
              </p:cNvSpPr>
              <p:nvPr/>
            </p:nvSpPr>
            <p:spPr bwMode="auto">
              <a:xfrm>
                <a:off x="628" y="293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1" name="Oval 302"/>
              <p:cNvSpPr>
                <a:spLocks noChangeArrowheads="1"/>
              </p:cNvSpPr>
              <p:nvPr/>
            </p:nvSpPr>
            <p:spPr bwMode="auto">
              <a:xfrm>
                <a:off x="630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2" name="Oval 303"/>
              <p:cNvSpPr>
                <a:spLocks noChangeArrowheads="1"/>
              </p:cNvSpPr>
              <p:nvPr/>
            </p:nvSpPr>
            <p:spPr bwMode="auto">
              <a:xfrm>
                <a:off x="630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3" name="Oval 304"/>
              <p:cNvSpPr>
                <a:spLocks noChangeArrowheads="1"/>
              </p:cNvSpPr>
              <p:nvPr/>
            </p:nvSpPr>
            <p:spPr bwMode="auto">
              <a:xfrm>
                <a:off x="631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4" name="Oval 305"/>
              <p:cNvSpPr>
                <a:spLocks noChangeArrowheads="1"/>
              </p:cNvSpPr>
              <p:nvPr/>
            </p:nvSpPr>
            <p:spPr bwMode="auto">
              <a:xfrm>
                <a:off x="632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5" name="Oval 306"/>
              <p:cNvSpPr>
                <a:spLocks noChangeArrowheads="1"/>
              </p:cNvSpPr>
              <p:nvPr/>
            </p:nvSpPr>
            <p:spPr bwMode="auto">
              <a:xfrm>
                <a:off x="632" y="293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6" name="Oval 307"/>
              <p:cNvSpPr>
                <a:spLocks noChangeArrowheads="1"/>
              </p:cNvSpPr>
              <p:nvPr/>
            </p:nvSpPr>
            <p:spPr bwMode="auto">
              <a:xfrm>
                <a:off x="634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7" name="Oval 308"/>
              <p:cNvSpPr>
                <a:spLocks noChangeArrowheads="1"/>
              </p:cNvSpPr>
              <p:nvPr/>
            </p:nvSpPr>
            <p:spPr bwMode="auto">
              <a:xfrm>
                <a:off x="634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8" name="Oval 309"/>
              <p:cNvSpPr>
                <a:spLocks noChangeArrowheads="1"/>
              </p:cNvSpPr>
              <p:nvPr/>
            </p:nvSpPr>
            <p:spPr bwMode="auto">
              <a:xfrm>
                <a:off x="635" y="29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49" name="Oval 310"/>
              <p:cNvSpPr>
                <a:spLocks noChangeArrowheads="1"/>
              </p:cNvSpPr>
              <p:nvPr/>
            </p:nvSpPr>
            <p:spPr bwMode="auto">
              <a:xfrm>
                <a:off x="636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0" name="Oval 311"/>
              <p:cNvSpPr>
                <a:spLocks noChangeArrowheads="1"/>
              </p:cNvSpPr>
              <p:nvPr/>
            </p:nvSpPr>
            <p:spPr bwMode="auto">
              <a:xfrm>
                <a:off x="637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1" name="Oval 312"/>
              <p:cNvSpPr>
                <a:spLocks noChangeArrowheads="1"/>
              </p:cNvSpPr>
              <p:nvPr/>
            </p:nvSpPr>
            <p:spPr bwMode="auto">
              <a:xfrm>
                <a:off x="638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2" name="Oval 313"/>
              <p:cNvSpPr>
                <a:spLocks noChangeArrowheads="1"/>
              </p:cNvSpPr>
              <p:nvPr/>
            </p:nvSpPr>
            <p:spPr bwMode="auto">
              <a:xfrm>
                <a:off x="638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3" name="Oval 314"/>
              <p:cNvSpPr>
                <a:spLocks noChangeArrowheads="1"/>
              </p:cNvSpPr>
              <p:nvPr/>
            </p:nvSpPr>
            <p:spPr bwMode="auto">
              <a:xfrm>
                <a:off x="639" y="294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4" name="Oval 315"/>
              <p:cNvSpPr>
                <a:spLocks noChangeArrowheads="1"/>
              </p:cNvSpPr>
              <p:nvPr/>
            </p:nvSpPr>
            <p:spPr bwMode="auto">
              <a:xfrm>
                <a:off x="640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5" name="Oval 316"/>
              <p:cNvSpPr>
                <a:spLocks noChangeArrowheads="1"/>
              </p:cNvSpPr>
              <p:nvPr/>
            </p:nvSpPr>
            <p:spPr bwMode="auto">
              <a:xfrm>
                <a:off x="641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6" name="Oval 317"/>
              <p:cNvSpPr>
                <a:spLocks noChangeArrowheads="1"/>
              </p:cNvSpPr>
              <p:nvPr/>
            </p:nvSpPr>
            <p:spPr bwMode="auto">
              <a:xfrm>
                <a:off x="642" y="29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7" name="Oval 318"/>
              <p:cNvSpPr>
                <a:spLocks noChangeArrowheads="1"/>
              </p:cNvSpPr>
              <p:nvPr/>
            </p:nvSpPr>
            <p:spPr bwMode="auto">
              <a:xfrm>
                <a:off x="642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8" name="Oval 319"/>
              <p:cNvSpPr>
                <a:spLocks noChangeArrowheads="1"/>
              </p:cNvSpPr>
              <p:nvPr/>
            </p:nvSpPr>
            <p:spPr bwMode="auto">
              <a:xfrm>
                <a:off x="643" y="294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59" name="Oval 320"/>
              <p:cNvSpPr>
                <a:spLocks noChangeArrowheads="1"/>
              </p:cNvSpPr>
              <p:nvPr/>
            </p:nvSpPr>
            <p:spPr bwMode="auto">
              <a:xfrm>
                <a:off x="64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0" name="Oval 321"/>
              <p:cNvSpPr>
                <a:spLocks noChangeArrowheads="1"/>
              </p:cNvSpPr>
              <p:nvPr/>
            </p:nvSpPr>
            <p:spPr bwMode="auto">
              <a:xfrm>
                <a:off x="645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1" name="Oval 322"/>
              <p:cNvSpPr>
                <a:spLocks noChangeArrowheads="1"/>
              </p:cNvSpPr>
              <p:nvPr/>
            </p:nvSpPr>
            <p:spPr bwMode="auto">
              <a:xfrm>
                <a:off x="646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2" name="Oval 323"/>
              <p:cNvSpPr>
                <a:spLocks noChangeArrowheads="1"/>
              </p:cNvSpPr>
              <p:nvPr/>
            </p:nvSpPr>
            <p:spPr bwMode="auto">
              <a:xfrm>
                <a:off x="646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3" name="Oval 324"/>
              <p:cNvSpPr>
                <a:spLocks noChangeArrowheads="1"/>
              </p:cNvSpPr>
              <p:nvPr/>
            </p:nvSpPr>
            <p:spPr bwMode="auto">
              <a:xfrm>
                <a:off x="647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4" name="Oval 325"/>
              <p:cNvSpPr>
                <a:spLocks noChangeArrowheads="1"/>
              </p:cNvSpPr>
              <p:nvPr/>
            </p:nvSpPr>
            <p:spPr bwMode="auto">
              <a:xfrm>
                <a:off x="648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5" name="Oval 326"/>
              <p:cNvSpPr>
                <a:spLocks noChangeArrowheads="1"/>
              </p:cNvSpPr>
              <p:nvPr/>
            </p:nvSpPr>
            <p:spPr bwMode="auto">
              <a:xfrm>
                <a:off x="649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6" name="Oval 327"/>
              <p:cNvSpPr>
                <a:spLocks noChangeArrowheads="1"/>
              </p:cNvSpPr>
              <p:nvPr/>
            </p:nvSpPr>
            <p:spPr bwMode="auto">
              <a:xfrm>
                <a:off x="650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7" name="Oval 328"/>
              <p:cNvSpPr>
                <a:spLocks noChangeArrowheads="1"/>
              </p:cNvSpPr>
              <p:nvPr/>
            </p:nvSpPr>
            <p:spPr bwMode="auto">
              <a:xfrm>
                <a:off x="650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8" name="Oval 329"/>
              <p:cNvSpPr>
                <a:spLocks noChangeArrowheads="1"/>
              </p:cNvSpPr>
              <p:nvPr/>
            </p:nvSpPr>
            <p:spPr bwMode="auto">
              <a:xfrm>
                <a:off x="651" y="291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69" name="Oval 330"/>
              <p:cNvSpPr>
                <a:spLocks noChangeArrowheads="1"/>
              </p:cNvSpPr>
              <p:nvPr/>
            </p:nvSpPr>
            <p:spPr bwMode="auto">
              <a:xfrm>
                <a:off x="652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0" name="Oval 331"/>
              <p:cNvSpPr>
                <a:spLocks noChangeArrowheads="1"/>
              </p:cNvSpPr>
              <p:nvPr/>
            </p:nvSpPr>
            <p:spPr bwMode="auto">
              <a:xfrm>
                <a:off x="653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1" name="Oval 332"/>
              <p:cNvSpPr>
                <a:spLocks noChangeArrowheads="1"/>
              </p:cNvSpPr>
              <p:nvPr/>
            </p:nvSpPr>
            <p:spPr bwMode="auto">
              <a:xfrm>
                <a:off x="654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2" name="Oval 333"/>
              <p:cNvSpPr>
                <a:spLocks noChangeArrowheads="1"/>
              </p:cNvSpPr>
              <p:nvPr/>
            </p:nvSpPr>
            <p:spPr bwMode="auto">
              <a:xfrm>
                <a:off x="655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3" name="Oval 334"/>
              <p:cNvSpPr>
                <a:spLocks noChangeArrowheads="1"/>
              </p:cNvSpPr>
              <p:nvPr/>
            </p:nvSpPr>
            <p:spPr bwMode="auto">
              <a:xfrm>
                <a:off x="656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4" name="Oval 335"/>
              <p:cNvSpPr>
                <a:spLocks noChangeArrowheads="1"/>
              </p:cNvSpPr>
              <p:nvPr/>
            </p:nvSpPr>
            <p:spPr bwMode="auto">
              <a:xfrm>
                <a:off x="656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5" name="Oval 336"/>
              <p:cNvSpPr>
                <a:spLocks noChangeArrowheads="1"/>
              </p:cNvSpPr>
              <p:nvPr/>
            </p:nvSpPr>
            <p:spPr bwMode="auto">
              <a:xfrm>
                <a:off x="657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6" name="Oval 337"/>
              <p:cNvSpPr>
                <a:spLocks noChangeArrowheads="1"/>
              </p:cNvSpPr>
              <p:nvPr/>
            </p:nvSpPr>
            <p:spPr bwMode="auto">
              <a:xfrm>
                <a:off x="658" y="29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7" name="Oval 338"/>
              <p:cNvSpPr>
                <a:spLocks noChangeArrowheads="1"/>
              </p:cNvSpPr>
              <p:nvPr/>
            </p:nvSpPr>
            <p:spPr bwMode="auto">
              <a:xfrm>
                <a:off x="659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8" name="Oval 339"/>
              <p:cNvSpPr>
                <a:spLocks noChangeArrowheads="1"/>
              </p:cNvSpPr>
              <p:nvPr/>
            </p:nvSpPr>
            <p:spPr bwMode="auto">
              <a:xfrm>
                <a:off x="660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79" name="Oval 340"/>
              <p:cNvSpPr>
                <a:spLocks noChangeArrowheads="1"/>
              </p:cNvSpPr>
              <p:nvPr/>
            </p:nvSpPr>
            <p:spPr bwMode="auto">
              <a:xfrm>
                <a:off x="660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0" name="Oval 341"/>
              <p:cNvSpPr>
                <a:spLocks noChangeArrowheads="1"/>
              </p:cNvSpPr>
              <p:nvPr/>
            </p:nvSpPr>
            <p:spPr bwMode="auto">
              <a:xfrm>
                <a:off x="661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1" name="Oval 342"/>
              <p:cNvSpPr>
                <a:spLocks noChangeArrowheads="1"/>
              </p:cNvSpPr>
              <p:nvPr/>
            </p:nvSpPr>
            <p:spPr bwMode="auto">
              <a:xfrm>
                <a:off x="662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2" name="Oval 343"/>
              <p:cNvSpPr>
                <a:spLocks noChangeArrowheads="1"/>
              </p:cNvSpPr>
              <p:nvPr/>
            </p:nvSpPr>
            <p:spPr bwMode="auto">
              <a:xfrm>
                <a:off x="663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3" name="Oval 344"/>
              <p:cNvSpPr>
                <a:spLocks noChangeArrowheads="1"/>
              </p:cNvSpPr>
              <p:nvPr/>
            </p:nvSpPr>
            <p:spPr bwMode="auto">
              <a:xfrm>
                <a:off x="66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4" name="Oval 345"/>
              <p:cNvSpPr>
                <a:spLocks noChangeArrowheads="1"/>
              </p:cNvSpPr>
              <p:nvPr/>
            </p:nvSpPr>
            <p:spPr bwMode="auto">
              <a:xfrm>
                <a:off x="665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5" name="Oval 346"/>
              <p:cNvSpPr>
                <a:spLocks noChangeArrowheads="1"/>
              </p:cNvSpPr>
              <p:nvPr/>
            </p:nvSpPr>
            <p:spPr bwMode="auto">
              <a:xfrm>
                <a:off x="665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6" name="Oval 347"/>
              <p:cNvSpPr>
                <a:spLocks noChangeArrowheads="1"/>
              </p:cNvSpPr>
              <p:nvPr/>
            </p:nvSpPr>
            <p:spPr bwMode="auto">
              <a:xfrm>
                <a:off x="666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7" name="Oval 348"/>
              <p:cNvSpPr>
                <a:spLocks noChangeArrowheads="1"/>
              </p:cNvSpPr>
              <p:nvPr/>
            </p:nvSpPr>
            <p:spPr bwMode="auto">
              <a:xfrm>
                <a:off x="667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8" name="Oval 349"/>
              <p:cNvSpPr>
                <a:spLocks noChangeArrowheads="1"/>
              </p:cNvSpPr>
              <p:nvPr/>
            </p:nvSpPr>
            <p:spPr bwMode="auto">
              <a:xfrm>
                <a:off x="668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89" name="Oval 350"/>
              <p:cNvSpPr>
                <a:spLocks noChangeArrowheads="1"/>
              </p:cNvSpPr>
              <p:nvPr/>
            </p:nvSpPr>
            <p:spPr bwMode="auto">
              <a:xfrm>
                <a:off x="669" y="29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0" name="Oval 351"/>
              <p:cNvSpPr>
                <a:spLocks noChangeArrowheads="1"/>
              </p:cNvSpPr>
              <p:nvPr/>
            </p:nvSpPr>
            <p:spPr bwMode="auto">
              <a:xfrm>
                <a:off x="669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1" name="Oval 352"/>
              <p:cNvSpPr>
                <a:spLocks noChangeArrowheads="1"/>
              </p:cNvSpPr>
              <p:nvPr/>
            </p:nvSpPr>
            <p:spPr bwMode="auto">
              <a:xfrm>
                <a:off x="670" y="29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2" name="Oval 353"/>
              <p:cNvSpPr>
                <a:spLocks noChangeArrowheads="1"/>
              </p:cNvSpPr>
              <p:nvPr/>
            </p:nvSpPr>
            <p:spPr bwMode="auto">
              <a:xfrm>
                <a:off x="671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3" name="Oval 354"/>
              <p:cNvSpPr>
                <a:spLocks noChangeArrowheads="1"/>
              </p:cNvSpPr>
              <p:nvPr/>
            </p:nvSpPr>
            <p:spPr bwMode="auto">
              <a:xfrm>
                <a:off x="672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4" name="Oval 355"/>
              <p:cNvSpPr>
                <a:spLocks noChangeArrowheads="1"/>
              </p:cNvSpPr>
              <p:nvPr/>
            </p:nvSpPr>
            <p:spPr bwMode="auto">
              <a:xfrm>
                <a:off x="673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5" name="Oval 356"/>
              <p:cNvSpPr>
                <a:spLocks noChangeArrowheads="1"/>
              </p:cNvSpPr>
              <p:nvPr/>
            </p:nvSpPr>
            <p:spPr bwMode="auto">
              <a:xfrm>
                <a:off x="673" y="293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6" name="Oval 357"/>
              <p:cNvSpPr>
                <a:spLocks noChangeArrowheads="1"/>
              </p:cNvSpPr>
              <p:nvPr/>
            </p:nvSpPr>
            <p:spPr bwMode="auto">
              <a:xfrm>
                <a:off x="675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7" name="Oval 358"/>
              <p:cNvSpPr>
                <a:spLocks noChangeArrowheads="1"/>
              </p:cNvSpPr>
              <p:nvPr/>
            </p:nvSpPr>
            <p:spPr bwMode="auto">
              <a:xfrm>
                <a:off x="675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8" name="Oval 359"/>
              <p:cNvSpPr>
                <a:spLocks noChangeArrowheads="1"/>
              </p:cNvSpPr>
              <p:nvPr/>
            </p:nvSpPr>
            <p:spPr bwMode="auto">
              <a:xfrm>
                <a:off x="676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699" name="Oval 360"/>
              <p:cNvSpPr>
                <a:spLocks noChangeArrowheads="1"/>
              </p:cNvSpPr>
              <p:nvPr/>
            </p:nvSpPr>
            <p:spPr bwMode="auto">
              <a:xfrm>
                <a:off x="677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0" name="Oval 361"/>
              <p:cNvSpPr>
                <a:spLocks noChangeArrowheads="1"/>
              </p:cNvSpPr>
              <p:nvPr/>
            </p:nvSpPr>
            <p:spPr bwMode="auto">
              <a:xfrm>
                <a:off x="677" y="295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1" name="Oval 362"/>
              <p:cNvSpPr>
                <a:spLocks noChangeArrowheads="1"/>
              </p:cNvSpPr>
              <p:nvPr/>
            </p:nvSpPr>
            <p:spPr bwMode="auto">
              <a:xfrm>
                <a:off x="679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2" name="Oval 363"/>
              <p:cNvSpPr>
                <a:spLocks noChangeArrowheads="1"/>
              </p:cNvSpPr>
              <p:nvPr/>
            </p:nvSpPr>
            <p:spPr bwMode="auto">
              <a:xfrm>
                <a:off x="679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3" name="Oval 364"/>
              <p:cNvSpPr>
                <a:spLocks noChangeArrowheads="1"/>
              </p:cNvSpPr>
              <p:nvPr/>
            </p:nvSpPr>
            <p:spPr bwMode="auto">
              <a:xfrm>
                <a:off x="680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4" name="Oval 365"/>
              <p:cNvSpPr>
                <a:spLocks noChangeArrowheads="1"/>
              </p:cNvSpPr>
              <p:nvPr/>
            </p:nvSpPr>
            <p:spPr bwMode="auto">
              <a:xfrm>
                <a:off x="681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5" name="Oval 366"/>
              <p:cNvSpPr>
                <a:spLocks noChangeArrowheads="1"/>
              </p:cNvSpPr>
              <p:nvPr/>
            </p:nvSpPr>
            <p:spPr bwMode="auto">
              <a:xfrm>
                <a:off x="681" y="294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6" name="Oval 367"/>
              <p:cNvSpPr>
                <a:spLocks noChangeArrowheads="1"/>
              </p:cNvSpPr>
              <p:nvPr/>
            </p:nvSpPr>
            <p:spPr bwMode="auto">
              <a:xfrm>
                <a:off x="683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7" name="Oval 368"/>
              <p:cNvSpPr>
                <a:spLocks noChangeArrowheads="1"/>
              </p:cNvSpPr>
              <p:nvPr/>
            </p:nvSpPr>
            <p:spPr bwMode="auto">
              <a:xfrm>
                <a:off x="683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8" name="Oval 369"/>
              <p:cNvSpPr>
                <a:spLocks noChangeArrowheads="1"/>
              </p:cNvSpPr>
              <p:nvPr/>
            </p:nvSpPr>
            <p:spPr bwMode="auto">
              <a:xfrm>
                <a:off x="684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09" name="Oval 370"/>
              <p:cNvSpPr>
                <a:spLocks noChangeArrowheads="1"/>
              </p:cNvSpPr>
              <p:nvPr/>
            </p:nvSpPr>
            <p:spPr bwMode="auto">
              <a:xfrm>
                <a:off x="685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0" name="Oval 371"/>
              <p:cNvSpPr>
                <a:spLocks noChangeArrowheads="1"/>
              </p:cNvSpPr>
              <p:nvPr/>
            </p:nvSpPr>
            <p:spPr bwMode="auto">
              <a:xfrm>
                <a:off x="685" y="2945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1" name="Oval 372"/>
              <p:cNvSpPr>
                <a:spLocks noChangeArrowheads="1"/>
              </p:cNvSpPr>
              <p:nvPr/>
            </p:nvSpPr>
            <p:spPr bwMode="auto">
              <a:xfrm>
                <a:off x="687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2" name="Oval 373"/>
              <p:cNvSpPr>
                <a:spLocks noChangeArrowheads="1"/>
              </p:cNvSpPr>
              <p:nvPr/>
            </p:nvSpPr>
            <p:spPr bwMode="auto">
              <a:xfrm>
                <a:off x="687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3" name="Oval 374"/>
              <p:cNvSpPr>
                <a:spLocks noChangeArrowheads="1"/>
              </p:cNvSpPr>
              <p:nvPr/>
            </p:nvSpPr>
            <p:spPr bwMode="auto">
              <a:xfrm>
                <a:off x="688" y="29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4" name="Oval 375"/>
              <p:cNvSpPr>
                <a:spLocks noChangeArrowheads="1"/>
              </p:cNvSpPr>
              <p:nvPr/>
            </p:nvSpPr>
            <p:spPr bwMode="auto">
              <a:xfrm>
                <a:off x="689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5" name="Oval 376"/>
              <p:cNvSpPr>
                <a:spLocks noChangeArrowheads="1"/>
              </p:cNvSpPr>
              <p:nvPr/>
            </p:nvSpPr>
            <p:spPr bwMode="auto">
              <a:xfrm>
                <a:off x="689" y="293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6" name="Oval 377"/>
              <p:cNvSpPr>
                <a:spLocks noChangeArrowheads="1"/>
              </p:cNvSpPr>
              <p:nvPr/>
            </p:nvSpPr>
            <p:spPr bwMode="auto">
              <a:xfrm>
                <a:off x="691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7" name="Oval 378"/>
              <p:cNvSpPr>
                <a:spLocks noChangeArrowheads="1"/>
              </p:cNvSpPr>
              <p:nvPr/>
            </p:nvSpPr>
            <p:spPr bwMode="auto">
              <a:xfrm>
                <a:off x="691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8" name="Oval 379"/>
              <p:cNvSpPr>
                <a:spLocks noChangeArrowheads="1"/>
              </p:cNvSpPr>
              <p:nvPr/>
            </p:nvSpPr>
            <p:spPr bwMode="auto">
              <a:xfrm>
                <a:off x="692" y="294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19" name="Oval 380"/>
              <p:cNvSpPr>
                <a:spLocks noChangeArrowheads="1"/>
              </p:cNvSpPr>
              <p:nvPr/>
            </p:nvSpPr>
            <p:spPr bwMode="auto">
              <a:xfrm>
                <a:off x="693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0" name="Oval 381"/>
              <p:cNvSpPr>
                <a:spLocks noChangeArrowheads="1"/>
              </p:cNvSpPr>
              <p:nvPr/>
            </p:nvSpPr>
            <p:spPr bwMode="auto">
              <a:xfrm>
                <a:off x="69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1" name="Oval 382"/>
              <p:cNvSpPr>
                <a:spLocks noChangeArrowheads="1"/>
              </p:cNvSpPr>
              <p:nvPr/>
            </p:nvSpPr>
            <p:spPr bwMode="auto">
              <a:xfrm>
                <a:off x="695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2" name="Oval 383"/>
              <p:cNvSpPr>
                <a:spLocks noChangeArrowheads="1"/>
              </p:cNvSpPr>
              <p:nvPr/>
            </p:nvSpPr>
            <p:spPr bwMode="auto">
              <a:xfrm>
                <a:off x="695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3" name="Oval 384"/>
              <p:cNvSpPr>
                <a:spLocks noChangeArrowheads="1"/>
              </p:cNvSpPr>
              <p:nvPr/>
            </p:nvSpPr>
            <p:spPr bwMode="auto">
              <a:xfrm>
                <a:off x="696" y="29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4" name="Oval 385"/>
              <p:cNvSpPr>
                <a:spLocks noChangeArrowheads="1"/>
              </p:cNvSpPr>
              <p:nvPr/>
            </p:nvSpPr>
            <p:spPr bwMode="auto">
              <a:xfrm>
                <a:off x="697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5" name="Oval 386"/>
              <p:cNvSpPr>
                <a:spLocks noChangeArrowheads="1"/>
              </p:cNvSpPr>
              <p:nvPr/>
            </p:nvSpPr>
            <p:spPr bwMode="auto">
              <a:xfrm>
                <a:off x="698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6" name="Oval 387"/>
              <p:cNvSpPr>
                <a:spLocks noChangeArrowheads="1"/>
              </p:cNvSpPr>
              <p:nvPr/>
            </p:nvSpPr>
            <p:spPr bwMode="auto">
              <a:xfrm>
                <a:off x="699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7" name="Oval 388"/>
              <p:cNvSpPr>
                <a:spLocks noChangeArrowheads="1"/>
              </p:cNvSpPr>
              <p:nvPr/>
            </p:nvSpPr>
            <p:spPr bwMode="auto">
              <a:xfrm>
                <a:off x="699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8" name="Oval 389"/>
              <p:cNvSpPr>
                <a:spLocks noChangeArrowheads="1"/>
              </p:cNvSpPr>
              <p:nvPr/>
            </p:nvSpPr>
            <p:spPr bwMode="auto">
              <a:xfrm>
                <a:off x="700" y="294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29" name="Oval 390"/>
              <p:cNvSpPr>
                <a:spLocks noChangeArrowheads="1"/>
              </p:cNvSpPr>
              <p:nvPr/>
            </p:nvSpPr>
            <p:spPr bwMode="auto">
              <a:xfrm>
                <a:off x="701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0" name="Oval 391"/>
              <p:cNvSpPr>
                <a:spLocks noChangeArrowheads="1"/>
              </p:cNvSpPr>
              <p:nvPr/>
            </p:nvSpPr>
            <p:spPr bwMode="auto">
              <a:xfrm>
                <a:off x="702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1" name="Oval 392"/>
              <p:cNvSpPr>
                <a:spLocks noChangeArrowheads="1"/>
              </p:cNvSpPr>
              <p:nvPr/>
            </p:nvSpPr>
            <p:spPr bwMode="auto">
              <a:xfrm>
                <a:off x="703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2" name="Oval 393"/>
              <p:cNvSpPr>
                <a:spLocks noChangeArrowheads="1"/>
              </p:cNvSpPr>
              <p:nvPr/>
            </p:nvSpPr>
            <p:spPr bwMode="auto">
              <a:xfrm>
                <a:off x="704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3" name="Oval 394"/>
              <p:cNvSpPr>
                <a:spLocks noChangeArrowheads="1"/>
              </p:cNvSpPr>
              <p:nvPr/>
            </p:nvSpPr>
            <p:spPr bwMode="auto">
              <a:xfrm>
                <a:off x="704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4" name="Oval 395"/>
              <p:cNvSpPr>
                <a:spLocks noChangeArrowheads="1"/>
              </p:cNvSpPr>
              <p:nvPr/>
            </p:nvSpPr>
            <p:spPr bwMode="auto">
              <a:xfrm>
                <a:off x="705" y="29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5" name="Oval 396"/>
              <p:cNvSpPr>
                <a:spLocks noChangeArrowheads="1"/>
              </p:cNvSpPr>
              <p:nvPr/>
            </p:nvSpPr>
            <p:spPr bwMode="auto">
              <a:xfrm>
                <a:off x="706" y="291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6" name="Oval 397"/>
              <p:cNvSpPr>
                <a:spLocks noChangeArrowheads="1"/>
              </p:cNvSpPr>
              <p:nvPr/>
            </p:nvSpPr>
            <p:spPr bwMode="auto">
              <a:xfrm>
                <a:off x="707" y="2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7" name="Oval 398"/>
              <p:cNvSpPr>
                <a:spLocks noChangeArrowheads="1"/>
              </p:cNvSpPr>
              <p:nvPr/>
            </p:nvSpPr>
            <p:spPr bwMode="auto">
              <a:xfrm>
                <a:off x="708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8" name="Oval 399"/>
              <p:cNvSpPr>
                <a:spLocks noChangeArrowheads="1"/>
              </p:cNvSpPr>
              <p:nvPr/>
            </p:nvSpPr>
            <p:spPr bwMode="auto">
              <a:xfrm>
                <a:off x="709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39" name="Oval 400"/>
              <p:cNvSpPr>
                <a:spLocks noChangeArrowheads="1"/>
              </p:cNvSpPr>
              <p:nvPr/>
            </p:nvSpPr>
            <p:spPr bwMode="auto">
              <a:xfrm>
                <a:off x="709" y="291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40" name="Oval 401"/>
              <p:cNvSpPr>
                <a:spLocks noChangeArrowheads="1"/>
              </p:cNvSpPr>
              <p:nvPr/>
            </p:nvSpPr>
            <p:spPr bwMode="auto">
              <a:xfrm>
                <a:off x="710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41" name="Oval 402"/>
              <p:cNvSpPr>
                <a:spLocks noChangeArrowheads="1"/>
              </p:cNvSpPr>
              <p:nvPr/>
            </p:nvSpPr>
            <p:spPr bwMode="auto">
              <a:xfrm>
                <a:off x="711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42" name="Oval 403"/>
              <p:cNvSpPr>
                <a:spLocks noChangeArrowheads="1"/>
              </p:cNvSpPr>
              <p:nvPr/>
            </p:nvSpPr>
            <p:spPr bwMode="auto">
              <a:xfrm>
                <a:off x="712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43" name="Oval 404"/>
              <p:cNvSpPr>
                <a:spLocks noChangeArrowheads="1"/>
              </p:cNvSpPr>
              <p:nvPr/>
            </p:nvSpPr>
            <p:spPr bwMode="auto">
              <a:xfrm>
                <a:off x="713" y="29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44" name="Oval 405"/>
              <p:cNvSpPr>
                <a:spLocks noChangeArrowheads="1"/>
              </p:cNvSpPr>
              <p:nvPr/>
            </p:nvSpPr>
            <p:spPr bwMode="auto">
              <a:xfrm>
                <a:off x="714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45" name="Oval 406"/>
              <p:cNvSpPr>
                <a:spLocks noChangeArrowheads="1"/>
              </p:cNvSpPr>
              <p:nvPr/>
            </p:nvSpPr>
            <p:spPr bwMode="auto">
              <a:xfrm>
                <a:off x="714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46" name="Oval 407"/>
              <p:cNvSpPr>
                <a:spLocks noChangeArrowheads="1"/>
              </p:cNvSpPr>
              <p:nvPr/>
            </p:nvSpPr>
            <p:spPr bwMode="auto">
              <a:xfrm>
                <a:off x="715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47" name="Oval 408"/>
              <p:cNvSpPr>
                <a:spLocks noChangeArrowheads="1"/>
              </p:cNvSpPr>
              <p:nvPr/>
            </p:nvSpPr>
            <p:spPr bwMode="auto">
              <a:xfrm>
                <a:off x="716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03" name="Group 610"/>
            <p:cNvGrpSpPr>
              <a:grpSpLocks/>
            </p:cNvGrpSpPr>
            <p:nvPr/>
          </p:nvGrpSpPr>
          <p:grpSpPr bwMode="auto">
            <a:xfrm>
              <a:off x="823467" y="5994350"/>
              <a:ext cx="285750" cy="111125"/>
              <a:chOff x="717" y="2914"/>
              <a:chExt cx="180" cy="70"/>
            </a:xfrm>
          </p:grpSpPr>
          <p:sp>
            <p:nvSpPr>
              <p:cNvPr id="2348" name="Oval 410"/>
              <p:cNvSpPr>
                <a:spLocks noChangeArrowheads="1"/>
              </p:cNvSpPr>
              <p:nvPr/>
            </p:nvSpPr>
            <p:spPr bwMode="auto">
              <a:xfrm>
                <a:off x="717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49" name="Oval 411"/>
              <p:cNvSpPr>
                <a:spLocks noChangeArrowheads="1"/>
              </p:cNvSpPr>
              <p:nvPr/>
            </p:nvSpPr>
            <p:spPr bwMode="auto">
              <a:xfrm>
                <a:off x="718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0" name="Oval 412"/>
              <p:cNvSpPr>
                <a:spLocks noChangeArrowheads="1"/>
              </p:cNvSpPr>
              <p:nvPr/>
            </p:nvSpPr>
            <p:spPr bwMode="auto">
              <a:xfrm>
                <a:off x="718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1" name="Oval 413"/>
              <p:cNvSpPr>
                <a:spLocks noChangeArrowheads="1"/>
              </p:cNvSpPr>
              <p:nvPr/>
            </p:nvSpPr>
            <p:spPr bwMode="auto">
              <a:xfrm>
                <a:off x="719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2" name="Oval 414"/>
              <p:cNvSpPr>
                <a:spLocks noChangeArrowheads="1"/>
              </p:cNvSpPr>
              <p:nvPr/>
            </p:nvSpPr>
            <p:spPr bwMode="auto">
              <a:xfrm>
                <a:off x="720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3" name="Oval 415"/>
              <p:cNvSpPr>
                <a:spLocks noChangeArrowheads="1"/>
              </p:cNvSpPr>
              <p:nvPr/>
            </p:nvSpPr>
            <p:spPr bwMode="auto">
              <a:xfrm>
                <a:off x="721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4" name="Oval 416"/>
              <p:cNvSpPr>
                <a:spLocks noChangeArrowheads="1"/>
              </p:cNvSpPr>
              <p:nvPr/>
            </p:nvSpPr>
            <p:spPr bwMode="auto">
              <a:xfrm>
                <a:off x="722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5" name="Oval 417"/>
              <p:cNvSpPr>
                <a:spLocks noChangeArrowheads="1"/>
              </p:cNvSpPr>
              <p:nvPr/>
            </p:nvSpPr>
            <p:spPr bwMode="auto">
              <a:xfrm>
                <a:off x="722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6" name="Oval 418"/>
              <p:cNvSpPr>
                <a:spLocks noChangeArrowheads="1"/>
              </p:cNvSpPr>
              <p:nvPr/>
            </p:nvSpPr>
            <p:spPr bwMode="auto">
              <a:xfrm>
                <a:off x="723" y="293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7" name="Oval 419"/>
              <p:cNvSpPr>
                <a:spLocks noChangeArrowheads="1"/>
              </p:cNvSpPr>
              <p:nvPr/>
            </p:nvSpPr>
            <p:spPr bwMode="auto">
              <a:xfrm>
                <a:off x="724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8" name="Oval 420"/>
              <p:cNvSpPr>
                <a:spLocks noChangeArrowheads="1"/>
              </p:cNvSpPr>
              <p:nvPr/>
            </p:nvSpPr>
            <p:spPr bwMode="auto">
              <a:xfrm>
                <a:off x="725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59" name="Oval 421"/>
              <p:cNvSpPr>
                <a:spLocks noChangeArrowheads="1"/>
              </p:cNvSpPr>
              <p:nvPr/>
            </p:nvSpPr>
            <p:spPr bwMode="auto">
              <a:xfrm>
                <a:off x="726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0" name="Oval 422"/>
              <p:cNvSpPr>
                <a:spLocks noChangeArrowheads="1"/>
              </p:cNvSpPr>
              <p:nvPr/>
            </p:nvSpPr>
            <p:spPr bwMode="auto">
              <a:xfrm>
                <a:off x="726" y="29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1" name="Oval 423"/>
              <p:cNvSpPr>
                <a:spLocks noChangeArrowheads="1"/>
              </p:cNvSpPr>
              <p:nvPr/>
            </p:nvSpPr>
            <p:spPr bwMode="auto">
              <a:xfrm>
                <a:off x="728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2" name="Oval 424"/>
              <p:cNvSpPr>
                <a:spLocks noChangeArrowheads="1"/>
              </p:cNvSpPr>
              <p:nvPr/>
            </p:nvSpPr>
            <p:spPr bwMode="auto">
              <a:xfrm>
                <a:off x="728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3" name="Oval 425"/>
              <p:cNvSpPr>
                <a:spLocks noChangeArrowheads="1"/>
              </p:cNvSpPr>
              <p:nvPr/>
            </p:nvSpPr>
            <p:spPr bwMode="auto">
              <a:xfrm>
                <a:off x="729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4" name="Oval 426"/>
              <p:cNvSpPr>
                <a:spLocks noChangeArrowheads="1"/>
              </p:cNvSpPr>
              <p:nvPr/>
            </p:nvSpPr>
            <p:spPr bwMode="auto">
              <a:xfrm>
                <a:off x="730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5" name="Oval 427"/>
              <p:cNvSpPr>
                <a:spLocks noChangeArrowheads="1"/>
              </p:cNvSpPr>
              <p:nvPr/>
            </p:nvSpPr>
            <p:spPr bwMode="auto">
              <a:xfrm>
                <a:off x="730" y="295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6" name="Oval 428"/>
              <p:cNvSpPr>
                <a:spLocks noChangeArrowheads="1"/>
              </p:cNvSpPr>
              <p:nvPr/>
            </p:nvSpPr>
            <p:spPr bwMode="auto">
              <a:xfrm>
                <a:off x="732" y="29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7" name="Oval 429"/>
              <p:cNvSpPr>
                <a:spLocks noChangeArrowheads="1"/>
              </p:cNvSpPr>
              <p:nvPr/>
            </p:nvSpPr>
            <p:spPr bwMode="auto">
              <a:xfrm>
                <a:off x="732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8" name="Oval 430"/>
              <p:cNvSpPr>
                <a:spLocks noChangeArrowheads="1"/>
              </p:cNvSpPr>
              <p:nvPr/>
            </p:nvSpPr>
            <p:spPr bwMode="auto">
              <a:xfrm>
                <a:off x="733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69" name="Oval 431"/>
              <p:cNvSpPr>
                <a:spLocks noChangeArrowheads="1"/>
              </p:cNvSpPr>
              <p:nvPr/>
            </p:nvSpPr>
            <p:spPr bwMode="auto">
              <a:xfrm>
                <a:off x="734" y="29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0" name="Oval 432"/>
              <p:cNvSpPr>
                <a:spLocks noChangeArrowheads="1"/>
              </p:cNvSpPr>
              <p:nvPr/>
            </p:nvSpPr>
            <p:spPr bwMode="auto">
              <a:xfrm>
                <a:off x="734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1" name="Oval 433"/>
              <p:cNvSpPr>
                <a:spLocks noChangeArrowheads="1"/>
              </p:cNvSpPr>
              <p:nvPr/>
            </p:nvSpPr>
            <p:spPr bwMode="auto">
              <a:xfrm>
                <a:off x="736" y="29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2" name="Oval 434"/>
              <p:cNvSpPr>
                <a:spLocks noChangeArrowheads="1"/>
              </p:cNvSpPr>
              <p:nvPr/>
            </p:nvSpPr>
            <p:spPr bwMode="auto">
              <a:xfrm>
                <a:off x="736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3" name="Oval 435"/>
              <p:cNvSpPr>
                <a:spLocks noChangeArrowheads="1"/>
              </p:cNvSpPr>
              <p:nvPr/>
            </p:nvSpPr>
            <p:spPr bwMode="auto">
              <a:xfrm>
                <a:off x="737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4" name="Oval 436"/>
              <p:cNvSpPr>
                <a:spLocks noChangeArrowheads="1"/>
              </p:cNvSpPr>
              <p:nvPr/>
            </p:nvSpPr>
            <p:spPr bwMode="auto">
              <a:xfrm>
                <a:off x="738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5" name="Oval 437"/>
              <p:cNvSpPr>
                <a:spLocks noChangeArrowheads="1"/>
              </p:cNvSpPr>
              <p:nvPr/>
            </p:nvSpPr>
            <p:spPr bwMode="auto">
              <a:xfrm>
                <a:off x="738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6" name="Oval 438"/>
              <p:cNvSpPr>
                <a:spLocks noChangeArrowheads="1"/>
              </p:cNvSpPr>
              <p:nvPr/>
            </p:nvSpPr>
            <p:spPr bwMode="auto">
              <a:xfrm>
                <a:off x="740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7" name="Oval 439"/>
              <p:cNvSpPr>
                <a:spLocks noChangeArrowheads="1"/>
              </p:cNvSpPr>
              <p:nvPr/>
            </p:nvSpPr>
            <p:spPr bwMode="auto">
              <a:xfrm>
                <a:off x="740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8" name="Oval 440"/>
              <p:cNvSpPr>
                <a:spLocks noChangeArrowheads="1"/>
              </p:cNvSpPr>
              <p:nvPr/>
            </p:nvSpPr>
            <p:spPr bwMode="auto">
              <a:xfrm>
                <a:off x="741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79" name="Oval 441"/>
              <p:cNvSpPr>
                <a:spLocks noChangeArrowheads="1"/>
              </p:cNvSpPr>
              <p:nvPr/>
            </p:nvSpPr>
            <p:spPr bwMode="auto">
              <a:xfrm>
                <a:off x="742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0" name="Oval 442"/>
              <p:cNvSpPr>
                <a:spLocks noChangeArrowheads="1"/>
              </p:cNvSpPr>
              <p:nvPr/>
            </p:nvSpPr>
            <p:spPr bwMode="auto">
              <a:xfrm>
                <a:off x="743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1" name="Oval 443"/>
              <p:cNvSpPr>
                <a:spLocks noChangeArrowheads="1"/>
              </p:cNvSpPr>
              <p:nvPr/>
            </p:nvSpPr>
            <p:spPr bwMode="auto">
              <a:xfrm>
                <a:off x="744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2" name="Oval 444"/>
              <p:cNvSpPr>
                <a:spLocks noChangeArrowheads="1"/>
              </p:cNvSpPr>
              <p:nvPr/>
            </p:nvSpPr>
            <p:spPr bwMode="auto">
              <a:xfrm>
                <a:off x="744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3" name="Oval 445"/>
              <p:cNvSpPr>
                <a:spLocks noChangeArrowheads="1"/>
              </p:cNvSpPr>
              <p:nvPr/>
            </p:nvSpPr>
            <p:spPr bwMode="auto">
              <a:xfrm>
                <a:off x="745" y="29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4" name="Oval 446"/>
              <p:cNvSpPr>
                <a:spLocks noChangeArrowheads="1"/>
              </p:cNvSpPr>
              <p:nvPr/>
            </p:nvSpPr>
            <p:spPr bwMode="auto">
              <a:xfrm>
                <a:off x="746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5" name="Oval 447"/>
              <p:cNvSpPr>
                <a:spLocks noChangeArrowheads="1"/>
              </p:cNvSpPr>
              <p:nvPr/>
            </p:nvSpPr>
            <p:spPr bwMode="auto">
              <a:xfrm>
                <a:off x="747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6" name="Oval 448"/>
              <p:cNvSpPr>
                <a:spLocks noChangeArrowheads="1"/>
              </p:cNvSpPr>
              <p:nvPr/>
            </p:nvSpPr>
            <p:spPr bwMode="auto">
              <a:xfrm>
                <a:off x="748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7" name="Oval 449"/>
              <p:cNvSpPr>
                <a:spLocks noChangeArrowheads="1"/>
              </p:cNvSpPr>
              <p:nvPr/>
            </p:nvSpPr>
            <p:spPr bwMode="auto">
              <a:xfrm>
                <a:off x="748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8" name="Oval 450"/>
              <p:cNvSpPr>
                <a:spLocks noChangeArrowheads="1"/>
              </p:cNvSpPr>
              <p:nvPr/>
            </p:nvSpPr>
            <p:spPr bwMode="auto">
              <a:xfrm>
                <a:off x="749" y="294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89" name="Oval 451"/>
              <p:cNvSpPr>
                <a:spLocks noChangeArrowheads="1"/>
              </p:cNvSpPr>
              <p:nvPr/>
            </p:nvSpPr>
            <p:spPr bwMode="auto">
              <a:xfrm>
                <a:off x="750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0" name="Oval 452"/>
              <p:cNvSpPr>
                <a:spLocks noChangeArrowheads="1"/>
              </p:cNvSpPr>
              <p:nvPr/>
            </p:nvSpPr>
            <p:spPr bwMode="auto">
              <a:xfrm>
                <a:off x="751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1" name="Oval 453"/>
              <p:cNvSpPr>
                <a:spLocks noChangeArrowheads="1"/>
              </p:cNvSpPr>
              <p:nvPr/>
            </p:nvSpPr>
            <p:spPr bwMode="auto">
              <a:xfrm>
                <a:off x="752" y="29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2" name="Oval 454"/>
              <p:cNvSpPr>
                <a:spLocks noChangeArrowheads="1"/>
              </p:cNvSpPr>
              <p:nvPr/>
            </p:nvSpPr>
            <p:spPr bwMode="auto">
              <a:xfrm>
                <a:off x="753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3" name="Oval 455"/>
              <p:cNvSpPr>
                <a:spLocks noChangeArrowheads="1"/>
              </p:cNvSpPr>
              <p:nvPr/>
            </p:nvSpPr>
            <p:spPr bwMode="auto">
              <a:xfrm>
                <a:off x="753" y="291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4" name="Oval 456"/>
              <p:cNvSpPr>
                <a:spLocks noChangeArrowheads="1"/>
              </p:cNvSpPr>
              <p:nvPr/>
            </p:nvSpPr>
            <p:spPr bwMode="auto">
              <a:xfrm>
                <a:off x="754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5" name="Oval 457"/>
              <p:cNvSpPr>
                <a:spLocks noChangeArrowheads="1"/>
              </p:cNvSpPr>
              <p:nvPr/>
            </p:nvSpPr>
            <p:spPr bwMode="auto">
              <a:xfrm>
                <a:off x="755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6" name="Oval 458"/>
              <p:cNvSpPr>
                <a:spLocks noChangeArrowheads="1"/>
              </p:cNvSpPr>
              <p:nvPr/>
            </p:nvSpPr>
            <p:spPr bwMode="auto">
              <a:xfrm>
                <a:off x="756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7" name="Oval 459"/>
              <p:cNvSpPr>
                <a:spLocks noChangeArrowheads="1"/>
              </p:cNvSpPr>
              <p:nvPr/>
            </p:nvSpPr>
            <p:spPr bwMode="auto">
              <a:xfrm>
                <a:off x="757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8" name="Oval 460"/>
              <p:cNvSpPr>
                <a:spLocks noChangeArrowheads="1"/>
              </p:cNvSpPr>
              <p:nvPr/>
            </p:nvSpPr>
            <p:spPr bwMode="auto">
              <a:xfrm>
                <a:off x="757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99" name="Oval 461"/>
              <p:cNvSpPr>
                <a:spLocks noChangeArrowheads="1"/>
              </p:cNvSpPr>
              <p:nvPr/>
            </p:nvSpPr>
            <p:spPr bwMode="auto">
              <a:xfrm>
                <a:off x="758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0" name="Oval 462"/>
              <p:cNvSpPr>
                <a:spLocks noChangeArrowheads="1"/>
              </p:cNvSpPr>
              <p:nvPr/>
            </p:nvSpPr>
            <p:spPr bwMode="auto">
              <a:xfrm>
                <a:off x="759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1" name="Oval 463"/>
              <p:cNvSpPr>
                <a:spLocks noChangeArrowheads="1"/>
              </p:cNvSpPr>
              <p:nvPr/>
            </p:nvSpPr>
            <p:spPr bwMode="auto">
              <a:xfrm>
                <a:off x="760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2" name="Oval 464"/>
              <p:cNvSpPr>
                <a:spLocks noChangeArrowheads="1"/>
              </p:cNvSpPr>
              <p:nvPr/>
            </p:nvSpPr>
            <p:spPr bwMode="auto">
              <a:xfrm>
                <a:off x="761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3" name="Oval 465"/>
              <p:cNvSpPr>
                <a:spLocks noChangeArrowheads="1"/>
              </p:cNvSpPr>
              <p:nvPr/>
            </p:nvSpPr>
            <p:spPr bwMode="auto">
              <a:xfrm>
                <a:off x="761" y="29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4" name="Oval 466"/>
              <p:cNvSpPr>
                <a:spLocks noChangeArrowheads="1"/>
              </p:cNvSpPr>
              <p:nvPr/>
            </p:nvSpPr>
            <p:spPr bwMode="auto">
              <a:xfrm>
                <a:off x="763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5" name="Oval 467"/>
              <p:cNvSpPr>
                <a:spLocks noChangeArrowheads="1"/>
              </p:cNvSpPr>
              <p:nvPr/>
            </p:nvSpPr>
            <p:spPr bwMode="auto">
              <a:xfrm>
                <a:off x="763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6" name="Oval 468"/>
              <p:cNvSpPr>
                <a:spLocks noChangeArrowheads="1"/>
              </p:cNvSpPr>
              <p:nvPr/>
            </p:nvSpPr>
            <p:spPr bwMode="auto">
              <a:xfrm>
                <a:off x="764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7" name="Oval 469"/>
              <p:cNvSpPr>
                <a:spLocks noChangeArrowheads="1"/>
              </p:cNvSpPr>
              <p:nvPr/>
            </p:nvSpPr>
            <p:spPr bwMode="auto">
              <a:xfrm>
                <a:off x="765" y="29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8" name="Oval 470"/>
              <p:cNvSpPr>
                <a:spLocks noChangeArrowheads="1"/>
              </p:cNvSpPr>
              <p:nvPr/>
            </p:nvSpPr>
            <p:spPr bwMode="auto">
              <a:xfrm>
                <a:off x="766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09" name="Oval 471"/>
              <p:cNvSpPr>
                <a:spLocks noChangeArrowheads="1"/>
              </p:cNvSpPr>
              <p:nvPr/>
            </p:nvSpPr>
            <p:spPr bwMode="auto">
              <a:xfrm>
                <a:off x="767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0" name="Oval 472"/>
              <p:cNvSpPr>
                <a:spLocks noChangeArrowheads="1"/>
              </p:cNvSpPr>
              <p:nvPr/>
            </p:nvSpPr>
            <p:spPr bwMode="auto">
              <a:xfrm>
                <a:off x="767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1" name="Oval 473"/>
              <p:cNvSpPr>
                <a:spLocks noChangeArrowheads="1"/>
              </p:cNvSpPr>
              <p:nvPr/>
            </p:nvSpPr>
            <p:spPr bwMode="auto">
              <a:xfrm>
                <a:off x="768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2" name="Oval 474"/>
              <p:cNvSpPr>
                <a:spLocks noChangeArrowheads="1"/>
              </p:cNvSpPr>
              <p:nvPr/>
            </p:nvSpPr>
            <p:spPr bwMode="auto">
              <a:xfrm>
                <a:off x="769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3" name="Oval 475"/>
              <p:cNvSpPr>
                <a:spLocks noChangeArrowheads="1"/>
              </p:cNvSpPr>
              <p:nvPr/>
            </p:nvSpPr>
            <p:spPr bwMode="auto">
              <a:xfrm>
                <a:off x="770" y="292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4" name="Oval 476"/>
              <p:cNvSpPr>
                <a:spLocks noChangeArrowheads="1"/>
              </p:cNvSpPr>
              <p:nvPr/>
            </p:nvSpPr>
            <p:spPr bwMode="auto">
              <a:xfrm>
                <a:off x="771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5" name="Oval 477"/>
              <p:cNvSpPr>
                <a:spLocks noChangeArrowheads="1"/>
              </p:cNvSpPr>
              <p:nvPr/>
            </p:nvSpPr>
            <p:spPr bwMode="auto">
              <a:xfrm>
                <a:off x="771" y="292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6" name="Oval 478"/>
              <p:cNvSpPr>
                <a:spLocks noChangeArrowheads="1"/>
              </p:cNvSpPr>
              <p:nvPr/>
            </p:nvSpPr>
            <p:spPr bwMode="auto">
              <a:xfrm>
                <a:off x="772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7" name="Oval 479"/>
              <p:cNvSpPr>
                <a:spLocks noChangeArrowheads="1"/>
              </p:cNvSpPr>
              <p:nvPr/>
            </p:nvSpPr>
            <p:spPr bwMode="auto">
              <a:xfrm>
                <a:off x="773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8" name="Oval 480"/>
              <p:cNvSpPr>
                <a:spLocks noChangeArrowheads="1"/>
              </p:cNvSpPr>
              <p:nvPr/>
            </p:nvSpPr>
            <p:spPr bwMode="auto">
              <a:xfrm>
                <a:off x="77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19" name="Oval 481"/>
              <p:cNvSpPr>
                <a:spLocks noChangeArrowheads="1"/>
              </p:cNvSpPr>
              <p:nvPr/>
            </p:nvSpPr>
            <p:spPr bwMode="auto">
              <a:xfrm>
                <a:off x="775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0" name="Oval 482"/>
              <p:cNvSpPr>
                <a:spLocks noChangeArrowheads="1"/>
              </p:cNvSpPr>
              <p:nvPr/>
            </p:nvSpPr>
            <p:spPr bwMode="auto">
              <a:xfrm>
                <a:off x="775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1" name="Oval 483"/>
              <p:cNvSpPr>
                <a:spLocks noChangeArrowheads="1"/>
              </p:cNvSpPr>
              <p:nvPr/>
            </p:nvSpPr>
            <p:spPr bwMode="auto">
              <a:xfrm>
                <a:off x="776" y="2930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2" name="Oval 484"/>
              <p:cNvSpPr>
                <a:spLocks noChangeArrowheads="1"/>
              </p:cNvSpPr>
              <p:nvPr/>
            </p:nvSpPr>
            <p:spPr bwMode="auto">
              <a:xfrm>
                <a:off x="777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3" name="Oval 485"/>
              <p:cNvSpPr>
                <a:spLocks noChangeArrowheads="1"/>
              </p:cNvSpPr>
              <p:nvPr/>
            </p:nvSpPr>
            <p:spPr bwMode="auto">
              <a:xfrm>
                <a:off x="778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4" name="Oval 486"/>
              <p:cNvSpPr>
                <a:spLocks noChangeArrowheads="1"/>
              </p:cNvSpPr>
              <p:nvPr/>
            </p:nvSpPr>
            <p:spPr bwMode="auto">
              <a:xfrm>
                <a:off x="779" y="29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5" name="Oval 487"/>
              <p:cNvSpPr>
                <a:spLocks noChangeArrowheads="1"/>
              </p:cNvSpPr>
              <p:nvPr/>
            </p:nvSpPr>
            <p:spPr bwMode="auto">
              <a:xfrm>
                <a:off x="779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6" name="Oval 488"/>
              <p:cNvSpPr>
                <a:spLocks noChangeArrowheads="1"/>
              </p:cNvSpPr>
              <p:nvPr/>
            </p:nvSpPr>
            <p:spPr bwMode="auto">
              <a:xfrm>
                <a:off x="781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7" name="Oval 489"/>
              <p:cNvSpPr>
                <a:spLocks noChangeArrowheads="1"/>
              </p:cNvSpPr>
              <p:nvPr/>
            </p:nvSpPr>
            <p:spPr bwMode="auto">
              <a:xfrm>
                <a:off x="781" y="29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8" name="Oval 490"/>
              <p:cNvSpPr>
                <a:spLocks noChangeArrowheads="1"/>
              </p:cNvSpPr>
              <p:nvPr/>
            </p:nvSpPr>
            <p:spPr bwMode="auto">
              <a:xfrm>
                <a:off x="782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29" name="Oval 491"/>
              <p:cNvSpPr>
                <a:spLocks noChangeArrowheads="1"/>
              </p:cNvSpPr>
              <p:nvPr/>
            </p:nvSpPr>
            <p:spPr bwMode="auto">
              <a:xfrm>
                <a:off x="783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0" name="Oval 492"/>
              <p:cNvSpPr>
                <a:spLocks noChangeArrowheads="1"/>
              </p:cNvSpPr>
              <p:nvPr/>
            </p:nvSpPr>
            <p:spPr bwMode="auto">
              <a:xfrm>
                <a:off x="783" y="293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1" name="Oval 493"/>
              <p:cNvSpPr>
                <a:spLocks noChangeArrowheads="1"/>
              </p:cNvSpPr>
              <p:nvPr/>
            </p:nvSpPr>
            <p:spPr bwMode="auto">
              <a:xfrm>
                <a:off x="785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2" name="Oval 494"/>
              <p:cNvSpPr>
                <a:spLocks noChangeArrowheads="1"/>
              </p:cNvSpPr>
              <p:nvPr/>
            </p:nvSpPr>
            <p:spPr bwMode="auto">
              <a:xfrm>
                <a:off x="785" y="29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3" name="Oval 495"/>
              <p:cNvSpPr>
                <a:spLocks noChangeArrowheads="1"/>
              </p:cNvSpPr>
              <p:nvPr/>
            </p:nvSpPr>
            <p:spPr bwMode="auto">
              <a:xfrm>
                <a:off x="786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4" name="Oval 496"/>
              <p:cNvSpPr>
                <a:spLocks noChangeArrowheads="1"/>
              </p:cNvSpPr>
              <p:nvPr/>
            </p:nvSpPr>
            <p:spPr bwMode="auto">
              <a:xfrm>
                <a:off x="787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5" name="Oval 497"/>
              <p:cNvSpPr>
                <a:spLocks noChangeArrowheads="1"/>
              </p:cNvSpPr>
              <p:nvPr/>
            </p:nvSpPr>
            <p:spPr bwMode="auto">
              <a:xfrm>
                <a:off x="788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6" name="Oval 498"/>
              <p:cNvSpPr>
                <a:spLocks noChangeArrowheads="1"/>
              </p:cNvSpPr>
              <p:nvPr/>
            </p:nvSpPr>
            <p:spPr bwMode="auto">
              <a:xfrm>
                <a:off x="789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7" name="Oval 499"/>
              <p:cNvSpPr>
                <a:spLocks noChangeArrowheads="1"/>
              </p:cNvSpPr>
              <p:nvPr/>
            </p:nvSpPr>
            <p:spPr bwMode="auto">
              <a:xfrm>
                <a:off x="789" y="29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8" name="Oval 500"/>
              <p:cNvSpPr>
                <a:spLocks noChangeArrowheads="1"/>
              </p:cNvSpPr>
              <p:nvPr/>
            </p:nvSpPr>
            <p:spPr bwMode="auto">
              <a:xfrm>
                <a:off x="790" y="2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39" name="Oval 501"/>
              <p:cNvSpPr>
                <a:spLocks noChangeArrowheads="1"/>
              </p:cNvSpPr>
              <p:nvPr/>
            </p:nvSpPr>
            <p:spPr bwMode="auto">
              <a:xfrm>
                <a:off x="791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0" name="Oval 502"/>
              <p:cNvSpPr>
                <a:spLocks noChangeArrowheads="1"/>
              </p:cNvSpPr>
              <p:nvPr/>
            </p:nvSpPr>
            <p:spPr bwMode="auto">
              <a:xfrm>
                <a:off x="792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1" name="Oval 503"/>
              <p:cNvSpPr>
                <a:spLocks noChangeArrowheads="1"/>
              </p:cNvSpPr>
              <p:nvPr/>
            </p:nvSpPr>
            <p:spPr bwMode="auto">
              <a:xfrm>
                <a:off x="793" y="29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2" name="Oval 504"/>
              <p:cNvSpPr>
                <a:spLocks noChangeArrowheads="1"/>
              </p:cNvSpPr>
              <p:nvPr/>
            </p:nvSpPr>
            <p:spPr bwMode="auto">
              <a:xfrm>
                <a:off x="793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3" name="Oval 505"/>
              <p:cNvSpPr>
                <a:spLocks noChangeArrowheads="1"/>
              </p:cNvSpPr>
              <p:nvPr/>
            </p:nvSpPr>
            <p:spPr bwMode="auto">
              <a:xfrm>
                <a:off x="794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4" name="Oval 506"/>
              <p:cNvSpPr>
                <a:spLocks noChangeArrowheads="1"/>
              </p:cNvSpPr>
              <p:nvPr/>
            </p:nvSpPr>
            <p:spPr bwMode="auto">
              <a:xfrm>
                <a:off x="795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5" name="Oval 507"/>
              <p:cNvSpPr>
                <a:spLocks noChangeArrowheads="1"/>
              </p:cNvSpPr>
              <p:nvPr/>
            </p:nvSpPr>
            <p:spPr bwMode="auto">
              <a:xfrm>
                <a:off x="796" y="2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6" name="Oval 508"/>
              <p:cNvSpPr>
                <a:spLocks noChangeArrowheads="1"/>
              </p:cNvSpPr>
              <p:nvPr/>
            </p:nvSpPr>
            <p:spPr bwMode="auto">
              <a:xfrm>
                <a:off x="797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7" name="Oval 509"/>
              <p:cNvSpPr>
                <a:spLocks noChangeArrowheads="1"/>
              </p:cNvSpPr>
              <p:nvPr/>
            </p:nvSpPr>
            <p:spPr bwMode="auto">
              <a:xfrm>
                <a:off x="798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8" name="Oval 510"/>
              <p:cNvSpPr>
                <a:spLocks noChangeArrowheads="1"/>
              </p:cNvSpPr>
              <p:nvPr/>
            </p:nvSpPr>
            <p:spPr bwMode="auto">
              <a:xfrm>
                <a:off x="798" y="294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49" name="Oval 511"/>
              <p:cNvSpPr>
                <a:spLocks noChangeArrowheads="1"/>
              </p:cNvSpPr>
              <p:nvPr/>
            </p:nvSpPr>
            <p:spPr bwMode="auto">
              <a:xfrm>
                <a:off x="799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0" name="Oval 512"/>
              <p:cNvSpPr>
                <a:spLocks noChangeArrowheads="1"/>
              </p:cNvSpPr>
              <p:nvPr/>
            </p:nvSpPr>
            <p:spPr bwMode="auto">
              <a:xfrm>
                <a:off x="800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1" name="Oval 513"/>
              <p:cNvSpPr>
                <a:spLocks noChangeArrowheads="1"/>
              </p:cNvSpPr>
              <p:nvPr/>
            </p:nvSpPr>
            <p:spPr bwMode="auto">
              <a:xfrm>
                <a:off x="801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2" name="Oval 514"/>
              <p:cNvSpPr>
                <a:spLocks noChangeArrowheads="1"/>
              </p:cNvSpPr>
              <p:nvPr/>
            </p:nvSpPr>
            <p:spPr bwMode="auto">
              <a:xfrm>
                <a:off x="802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3" name="Oval 515"/>
              <p:cNvSpPr>
                <a:spLocks noChangeArrowheads="1"/>
              </p:cNvSpPr>
              <p:nvPr/>
            </p:nvSpPr>
            <p:spPr bwMode="auto">
              <a:xfrm>
                <a:off x="802" y="294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4" name="Oval 516"/>
              <p:cNvSpPr>
                <a:spLocks noChangeArrowheads="1"/>
              </p:cNvSpPr>
              <p:nvPr/>
            </p:nvSpPr>
            <p:spPr bwMode="auto">
              <a:xfrm>
                <a:off x="803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5" name="Oval 517"/>
              <p:cNvSpPr>
                <a:spLocks noChangeArrowheads="1"/>
              </p:cNvSpPr>
              <p:nvPr/>
            </p:nvSpPr>
            <p:spPr bwMode="auto">
              <a:xfrm>
                <a:off x="804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6" name="Oval 518"/>
              <p:cNvSpPr>
                <a:spLocks noChangeArrowheads="1"/>
              </p:cNvSpPr>
              <p:nvPr/>
            </p:nvSpPr>
            <p:spPr bwMode="auto">
              <a:xfrm>
                <a:off x="805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7" name="Oval 519"/>
              <p:cNvSpPr>
                <a:spLocks noChangeArrowheads="1"/>
              </p:cNvSpPr>
              <p:nvPr/>
            </p:nvSpPr>
            <p:spPr bwMode="auto">
              <a:xfrm>
                <a:off x="806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8" name="Oval 520"/>
              <p:cNvSpPr>
                <a:spLocks noChangeArrowheads="1"/>
              </p:cNvSpPr>
              <p:nvPr/>
            </p:nvSpPr>
            <p:spPr bwMode="auto">
              <a:xfrm>
                <a:off x="806" y="295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59" name="Oval 521"/>
              <p:cNvSpPr>
                <a:spLocks noChangeArrowheads="1"/>
              </p:cNvSpPr>
              <p:nvPr/>
            </p:nvSpPr>
            <p:spPr bwMode="auto">
              <a:xfrm>
                <a:off x="808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0" name="Oval 522"/>
              <p:cNvSpPr>
                <a:spLocks noChangeArrowheads="1"/>
              </p:cNvSpPr>
              <p:nvPr/>
            </p:nvSpPr>
            <p:spPr bwMode="auto">
              <a:xfrm>
                <a:off x="808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1" name="Oval 523"/>
              <p:cNvSpPr>
                <a:spLocks noChangeArrowheads="1"/>
              </p:cNvSpPr>
              <p:nvPr/>
            </p:nvSpPr>
            <p:spPr bwMode="auto">
              <a:xfrm>
                <a:off x="809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2" name="Oval 524"/>
              <p:cNvSpPr>
                <a:spLocks noChangeArrowheads="1"/>
              </p:cNvSpPr>
              <p:nvPr/>
            </p:nvSpPr>
            <p:spPr bwMode="auto">
              <a:xfrm>
                <a:off x="810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3" name="Oval 525"/>
              <p:cNvSpPr>
                <a:spLocks noChangeArrowheads="1"/>
              </p:cNvSpPr>
              <p:nvPr/>
            </p:nvSpPr>
            <p:spPr bwMode="auto">
              <a:xfrm>
                <a:off x="810" y="293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4" name="Oval 526"/>
              <p:cNvSpPr>
                <a:spLocks noChangeArrowheads="1"/>
              </p:cNvSpPr>
              <p:nvPr/>
            </p:nvSpPr>
            <p:spPr bwMode="auto">
              <a:xfrm>
                <a:off x="812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5" name="Oval 527"/>
              <p:cNvSpPr>
                <a:spLocks noChangeArrowheads="1"/>
              </p:cNvSpPr>
              <p:nvPr/>
            </p:nvSpPr>
            <p:spPr bwMode="auto">
              <a:xfrm>
                <a:off x="812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6" name="Oval 528"/>
              <p:cNvSpPr>
                <a:spLocks noChangeArrowheads="1"/>
              </p:cNvSpPr>
              <p:nvPr/>
            </p:nvSpPr>
            <p:spPr bwMode="auto">
              <a:xfrm>
                <a:off x="813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7" name="Oval 529"/>
              <p:cNvSpPr>
                <a:spLocks noChangeArrowheads="1"/>
              </p:cNvSpPr>
              <p:nvPr/>
            </p:nvSpPr>
            <p:spPr bwMode="auto">
              <a:xfrm>
                <a:off x="814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8" name="Oval 530"/>
              <p:cNvSpPr>
                <a:spLocks noChangeArrowheads="1"/>
              </p:cNvSpPr>
              <p:nvPr/>
            </p:nvSpPr>
            <p:spPr bwMode="auto">
              <a:xfrm>
                <a:off x="814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69" name="Oval 531"/>
              <p:cNvSpPr>
                <a:spLocks noChangeArrowheads="1"/>
              </p:cNvSpPr>
              <p:nvPr/>
            </p:nvSpPr>
            <p:spPr bwMode="auto">
              <a:xfrm>
                <a:off x="816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0" name="Oval 532"/>
              <p:cNvSpPr>
                <a:spLocks noChangeArrowheads="1"/>
              </p:cNvSpPr>
              <p:nvPr/>
            </p:nvSpPr>
            <p:spPr bwMode="auto">
              <a:xfrm>
                <a:off x="816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1" name="Oval 533"/>
              <p:cNvSpPr>
                <a:spLocks noChangeArrowheads="1"/>
              </p:cNvSpPr>
              <p:nvPr/>
            </p:nvSpPr>
            <p:spPr bwMode="auto">
              <a:xfrm>
                <a:off x="817" y="292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2" name="Oval 534"/>
              <p:cNvSpPr>
                <a:spLocks noChangeArrowheads="1"/>
              </p:cNvSpPr>
              <p:nvPr/>
            </p:nvSpPr>
            <p:spPr bwMode="auto">
              <a:xfrm>
                <a:off x="818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3" name="Oval 535"/>
              <p:cNvSpPr>
                <a:spLocks noChangeArrowheads="1"/>
              </p:cNvSpPr>
              <p:nvPr/>
            </p:nvSpPr>
            <p:spPr bwMode="auto">
              <a:xfrm>
                <a:off x="819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4" name="Oval 536"/>
              <p:cNvSpPr>
                <a:spLocks noChangeArrowheads="1"/>
              </p:cNvSpPr>
              <p:nvPr/>
            </p:nvSpPr>
            <p:spPr bwMode="auto">
              <a:xfrm>
                <a:off x="820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5" name="Oval 537"/>
              <p:cNvSpPr>
                <a:spLocks noChangeArrowheads="1"/>
              </p:cNvSpPr>
              <p:nvPr/>
            </p:nvSpPr>
            <p:spPr bwMode="auto">
              <a:xfrm>
                <a:off x="820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6" name="Oval 538"/>
              <p:cNvSpPr>
                <a:spLocks noChangeArrowheads="1"/>
              </p:cNvSpPr>
              <p:nvPr/>
            </p:nvSpPr>
            <p:spPr bwMode="auto">
              <a:xfrm>
                <a:off x="821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7" name="Oval 539"/>
              <p:cNvSpPr>
                <a:spLocks noChangeArrowheads="1"/>
              </p:cNvSpPr>
              <p:nvPr/>
            </p:nvSpPr>
            <p:spPr bwMode="auto">
              <a:xfrm>
                <a:off x="822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8" name="Oval 540"/>
              <p:cNvSpPr>
                <a:spLocks noChangeArrowheads="1"/>
              </p:cNvSpPr>
              <p:nvPr/>
            </p:nvSpPr>
            <p:spPr bwMode="auto">
              <a:xfrm>
                <a:off x="823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79" name="Oval 541"/>
              <p:cNvSpPr>
                <a:spLocks noChangeArrowheads="1"/>
              </p:cNvSpPr>
              <p:nvPr/>
            </p:nvSpPr>
            <p:spPr bwMode="auto">
              <a:xfrm>
                <a:off x="82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0" name="Oval 542"/>
              <p:cNvSpPr>
                <a:spLocks noChangeArrowheads="1"/>
              </p:cNvSpPr>
              <p:nvPr/>
            </p:nvSpPr>
            <p:spPr bwMode="auto">
              <a:xfrm>
                <a:off x="824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1" name="Oval 543"/>
              <p:cNvSpPr>
                <a:spLocks noChangeArrowheads="1"/>
              </p:cNvSpPr>
              <p:nvPr/>
            </p:nvSpPr>
            <p:spPr bwMode="auto">
              <a:xfrm>
                <a:off x="825" y="29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2" name="Oval 544"/>
              <p:cNvSpPr>
                <a:spLocks noChangeArrowheads="1"/>
              </p:cNvSpPr>
              <p:nvPr/>
            </p:nvSpPr>
            <p:spPr bwMode="auto">
              <a:xfrm>
                <a:off x="826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3" name="Oval 545"/>
              <p:cNvSpPr>
                <a:spLocks noChangeArrowheads="1"/>
              </p:cNvSpPr>
              <p:nvPr/>
            </p:nvSpPr>
            <p:spPr bwMode="auto">
              <a:xfrm>
                <a:off x="827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4" name="Oval 546"/>
              <p:cNvSpPr>
                <a:spLocks noChangeArrowheads="1"/>
              </p:cNvSpPr>
              <p:nvPr/>
            </p:nvSpPr>
            <p:spPr bwMode="auto">
              <a:xfrm>
                <a:off x="828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5" name="Oval 547"/>
              <p:cNvSpPr>
                <a:spLocks noChangeArrowheads="1"/>
              </p:cNvSpPr>
              <p:nvPr/>
            </p:nvSpPr>
            <p:spPr bwMode="auto">
              <a:xfrm>
                <a:off x="828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6" name="Oval 548"/>
              <p:cNvSpPr>
                <a:spLocks noChangeArrowheads="1"/>
              </p:cNvSpPr>
              <p:nvPr/>
            </p:nvSpPr>
            <p:spPr bwMode="auto">
              <a:xfrm>
                <a:off x="829" y="292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7" name="Oval 549"/>
              <p:cNvSpPr>
                <a:spLocks noChangeArrowheads="1"/>
              </p:cNvSpPr>
              <p:nvPr/>
            </p:nvSpPr>
            <p:spPr bwMode="auto">
              <a:xfrm>
                <a:off x="830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8" name="Oval 550"/>
              <p:cNvSpPr>
                <a:spLocks noChangeArrowheads="1"/>
              </p:cNvSpPr>
              <p:nvPr/>
            </p:nvSpPr>
            <p:spPr bwMode="auto">
              <a:xfrm>
                <a:off x="831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89" name="Oval 551"/>
              <p:cNvSpPr>
                <a:spLocks noChangeArrowheads="1"/>
              </p:cNvSpPr>
              <p:nvPr/>
            </p:nvSpPr>
            <p:spPr bwMode="auto">
              <a:xfrm>
                <a:off x="832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0" name="Oval 552"/>
              <p:cNvSpPr>
                <a:spLocks noChangeArrowheads="1"/>
              </p:cNvSpPr>
              <p:nvPr/>
            </p:nvSpPr>
            <p:spPr bwMode="auto">
              <a:xfrm>
                <a:off x="832" y="293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1" name="Oval 553"/>
              <p:cNvSpPr>
                <a:spLocks noChangeArrowheads="1"/>
              </p:cNvSpPr>
              <p:nvPr/>
            </p:nvSpPr>
            <p:spPr bwMode="auto">
              <a:xfrm>
                <a:off x="833" y="292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2" name="Oval 554"/>
              <p:cNvSpPr>
                <a:spLocks noChangeArrowheads="1"/>
              </p:cNvSpPr>
              <p:nvPr/>
            </p:nvSpPr>
            <p:spPr bwMode="auto">
              <a:xfrm>
                <a:off x="83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3" name="Oval 555"/>
              <p:cNvSpPr>
                <a:spLocks noChangeArrowheads="1"/>
              </p:cNvSpPr>
              <p:nvPr/>
            </p:nvSpPr>
            <p:spPr bwMode="auto">
              <a:xfrm>
                <a:off x="835" y="29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4" name="Oval 556"/>
              <p:cNvSpPr>
                <a:spLocks noChangeArrowheads="1"/>
              </p:cNvSpPr>
              <p:nvPr/>
            </p:nvSpPr>
            <p:spPr bwMode="auto">
              <a:xfrm>
                <a:off x="836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5" name="Oval 557"/>
              <p:cNvSpPr>
                <a:spLocks noChangeArrowheads="1"/>
              </p:cNvSpPr>
              <p:nvPr/>
            </p:nvSpPr>
            <p:spPr bwMode="auto">
              <a:xfrm>
                <a:off x="837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6" name="Oval 558"/>
              <p:cNvSpPr>
                <a:spLocks noChangeArrowheads="1"/>
              </p:cNvSpPr>
              <p:nvPr/>
            </p:nvSpPr>
            <p:spPr bwMode="auto">
              <a:xfrm>
                <a:off x="838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7" name="Oval 559"/>
              <p:cNvSpPr>
                <a:spLocks noChangeArrowheads="1"/>
              </p:cNvSpPr>
              <p:nvPr/>
            </p:nvSpPr>
            <p:spPr bwMode="auto">
              <a:xfrm>
                <a:off x="838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8" name="Oval 560"/>
              <p:cNvSpPr>
                <a:spLocks noChangeArrowheads="1"/>
              </p:cNvSpPr>
              <p:nvPr/>
            </p:nvSpPr>
            <p:spPr bwMode="auto">
              <a:xfrm>
                <a:off x="839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99" name="Oval 561"/>
              <p:cNvSpPr>
                <a:spLocks noChangeArrowheads="1"/>
              </p:cNvSpPr>
              <p:nvPr/>
            </p:nvSpPr>
            <p:spPr bwMode="auto">
              <a:xfrm>
                <a:off x="840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0" name="Oval 562"/>
              <p:cNvSpPr>
                <a:spLocks noChangeArrowheads="1"/>
              </p:cNvSpPr>
              <p:nvPr/>
            </p:nvSpPr>
            <p:spPr bwMode="auto">
              <a:xfrm>
                <a:off x="841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1" name="Oval 563"/>
              <p:cNvSpPr>
                <a:spLocks noChangeArrowheads="1"/>
              </p:cNvSpPr>
              <p:nvPr/>
            </p:nvSpPr>
            <p:spPr bwMode="auto">
              <a:xfrm>
                <a:off x="842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2" name="Oval 564"/>
              <p:cNvSpPr>
                <a:spLocks noChangeArrowheads="1"/>
              </p:cNvSpPr>
              <p:nvPr/>
            </p:nvSpPr>
            <p:spPr bwMode="auto">
              <a:xfrm>
                <a:off x="842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3" name="Oval 565"/>
              <p:cNvSpPr>
                <a:spLocks noChangeArrowheads="1"/>
              </p:cNvSpPr>
              <p:nvPr/>
            </p:nvSpPr>
            <p:spPr bwMode="auto">
              <a:xfrm>
                <a:off x="843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4" name="Oval 566"/>
              <p:cNvSpPr>
                <a:spLocks noChangeArrowheads="1"/>
              </p:cNvSpPr>
              <p:nvPr/>
            </p:nvSpPr>
            <p:spPr bwMode="auto">
              <a:xfrm>
                <a:off x="844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5" name="Oval 567"/>
              <p:cNvSpPr>
                <a:spLocks noChangeArrowheads="1"/>
              </p:cNvSpPr>
              <p:nvPr/>
            </p:nvSpPr>
            <p:spPr bwMode="auto">
              <a:xfrm>
                <a:off x="845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6" name="Oval 568"/>
              <p:cNvSpPr>
                <a:spLocks noChangeArrowheads="1"/>
              </p:cNvSpPr>
              <p:nvPr/>
            </p:nvSpPr>
            <p:spPr bwMode="auto">
              <a:xfrm>
                <a:off x="846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7" name="Oval 569"/>
              <p:cNvSpPr>
                <a:spLocks noChangeArrowheads="1"/>
              </p:cNvSpPr>
              <p:nvPr/>
            </p:nvSpPr>
            <p:spPr bwMode="auto">
              <a:xfrm>
                <a:off x="847" y="292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8" name="Oval 570"/>
              <p:cNvSpPr>
                <a:spLocks noChangeArrowheads="1"/>
              </p:cNvSpPr>
              <p:nvPr/>
            </p:nvSpPr>
            <p:spPr bwMode="auto">
              <a:xfrm>
                <a:off x="847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09" name="Oval 571"/>
              <p:cNvSpPr>
                <a:spLocks noChangeArrowheads="1"/>
              </p:cNvSpPr>
              <p:nvPr/>
            </p:nvSpPr>
            <p:spPr bwMode="auto">
              <a:xfrm>
                <a:off x="848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0" name="Oval 572"/>
              <p:cNvSpPr>
                <a:spLocks noChangeArrowheads="1"/>
              </p:cNvSpPr>
              <p:nvPr/>
            </p:nvSpPr>
            <p:spPr bwMode="auto">
              <a:xfrm>
                <a:off x="849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1" name="Oval 573"/>
              <p:cNvSpPr>
                <a:spLocks noChangeArrowheads="1"/>
              </p:cNvSpPr>
              <p:nvPr/>
            </p:nvSpPr>
            <p:spPr bwMode="auto">
              <a:xfrm>
                <a:off x="850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2" name="Oval 574"/>
              <p:cNvSpPr>
                <a:spLocks noChangeArrowheads="1"/>
              </p:cNvSpPr>
              <p:nvPr/>
            </p:nvSpPr>
            <p:spPr bwMode="auto">
              <a:xfrm>
                <a:off x="851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3" name="Oval 575"/>
              <p:cNvSpPr>
                <a:spLocks noChangeArrowheads="1"/>
              </p:cNvSpPr>
              <p:nvPr/>
            </p:nvSpPr>
            <p:spPr bwMode="auto">
              <a:xfrm>
                <a:off x="851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4" name="Oval 576"/>
              <p:cNvSpPr>
                <a:spLocks noChangeArrowheads="1"/>
              </p:cNvSpPr>
              <p:nvPr/>
            </p:nvSpPr>
            <p:spPr bwMode="auto">
              <a:xfrm>
                <a:off x="852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5" name="Oval 577"/>
              <p:cNvSpPr>
                <a:spLocks noChangeArrowheads="1"/>
              </p:cNvSpPr>
              <p:nvPr/>
            </p:nvSpPr>
            <p:spPr bwMode="auto">
              <a:xfrm>
                <a:off x="853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6" name="Oval 578"/>
              <p:cNvSpPr>
                <a:spLocks noChangeArrowheads="1"/>
              </p:cNvSpPr>
              <p:nvPr/>
            </p:nvSpPr>
            <p:spPr bwMode="auto">
              <a:xfrm>
                <a:off x="854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7" name="Oval 579"/>
              <p:cNvSpPr>
                <a:spLocks noChangeArrowheads="1"/>
              </p:cNvSpPr>
              <p:nvPr/>
            </p:nvSpPr>
            <p:spPr bwMode="auto">
              <a:xfrm>
                <a:off x="855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8" name="Oval 580"/>
              <p:cNvSpPr>
                <a:spLocks noChangeArrowheads="1"/>
              </p:cNvSpPr>
              <p:nvPr/>
            </p:nvSpPr>
            <p:spPr bwMode="auto">
              <a:xfrm>
                <a:off x="855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19" name="Oval 581"/>
              <p:cNvSpPr>
                <a:spLocks noChangeArrowheads="1"/>
              </p:cNvSpPr>
              <p:nvPr/>
            </p:nvSpPr>
            <p:spPr bwMode="auto">
              <a:xfrm>
                <a:off x="857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0" name="Oval 582"/>
              <p:cNvSpPr>
                <a:spLocks noChangeArrowheads="1"/>
              </p:cNvSpPr>
              <p:nvPr/>
            </p:nvSpPr>
            <p:spPr bwMode="auto">
              <a:xfrm>
                <a:off x="857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1" name="Oval 583"/>
              <p:cNvSpPr>
                <a:spLocks noChangeArrowheads="1"/>
              </p:cNvSpPr>
              <p:nvPr/>
            </p:nvSpPr>
            <p:spPr bwMode="auto">
              <a:xfrm>
                <a:off x="858" y="291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2" name="Oval 584"/>
              <p:cNvSpPr>
                <a:spLocks noChangeArrowheads="1"/>
              </p:cNvSpPr>
              <p:nvPr/>
            </p:nvSpPr>
            <p:spPr bwMode="auto">
              <a:xfrm>
                <a:off x="859" y="29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3" name="Oval 585"/>
              <p:cNvSpPr>
                <a:spLocks noChangeArrowheads="1"/>
              </p:cNvSpPr>
              <p:nvPr/>
            </p:nvSpPr>
            <p:spPr bwMode="auto">
              <a:xfrm>
                <a:off x="859" y="293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4" name="Oval 586"/>
              <p:cNvSpPr>
                <a:spLocks noChangeArrowheads="1"/>
              </p:cNvSpPr>
              <p:nvPr/>
            </p:nvSpPr>
            <p:spPr bwMode="auto">
              <a:xfrm>
                <a:off x="861" y="29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5" name="Oval 587"/>
              <p:cNvSpPr>
                <a:spLocks noChangeArrowheads="1"/>
              </p:cNvSpPr>
              <p:nvPr/>
            </p:nvSpPr>
            <p:spPr bwMode="auto">
              <a:xfrm>
                <a:off x="861" y="29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6" name="Oval 588"/>
              <p:cNvSpPr>
                <a:spLocks noChangeArrowheads="1"/>
              </p:cNvSpPr>
              <p:nvPr/>
            </p:nvSpPr>
            <p:spPr bwMode="auto">
              <a:xfrm>
                <a:off x="862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7" name="Oval 589"/>
              <p:cNvSpPr>
                <a:spLocks noChangeArrowheads="1"/>
              </p:cNvSpPr>
              <p:nvPr/>
            </p:nvSpPr>
            <p:spPr bwMode="auto">
              <a:xfrm>
                <a:off x="863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8" name="Oval 590"/>
              <p:cNvSpPr>
                <a:spLocks noChangeArrowheads="1"/>
              </p:cNvSpPr>
              <p:nvPr/>
            </p:nvSpPr>
            <p:spPr bwMode="auto">
              <a:xfrm>
                <a:off x="863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29" name="Oval 591"/>
              <p:cNvSpPr>
                <a:spLocks noChangeArrowheads="1"/>
              </p:cNvSpPr>
              <p:nvPr/>
            </p:nvSpPr>
            <p:spPr bwMode="auto">
              <a:xfrm>
                <a:off x="865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0" name="Oval 592"/>
              <p:cNvSpPr>
                <a:spLocks noChangeArrowheads="1"/>
              </p:cNvSpPr>
              <p:nvPr/>
            </p:nvSpPr>
            <p:spPr bwMode="auto">
              <a:xfrm>
                <a:off x="865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1" name="Oval 593"/>
              <p:cNvSpPr>
                <a:spLocks noChangeArrowheads="1"/>
              </p:cNvSpPr>
              <p:nvPr/>
            </p:nvSpPr>
            <p:spPr bwMode="auto">
              <a:xfrm>
                <a:off x="866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2" name="Oval 594"/>
              <p:cNvSpPr>
                <a:spLocks noChangeArrowheads="1"/>
              </p:cNvSpPr>
              <p:nvPr/>
            </p:nvSpPr>
            <p:spPr bwMode="auto">
              <a:xfrm>
                <a:off x="867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3" name="Oval 595"/>
              <p:cNvSpPr>
                <a:spLocks noChangeArrowheads="1"/>
              </p:cNvSpPr>
              <p:nvPr/>
            </p:nvSpPr>
            <p:spPr bwMode="auto">
              <a:xfrm>
                <a:off x="867" y="294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4" name="Oval 596"/>
              <p:cNvSpPr>
                <a:spLocks noChangeArrowheads="1"/>
              </p:cNvSpPr>
              <p:nvPr/>
            </p:nvSpPr>
            <p:spPr bwMode="auto">
              <a:xfrm>
                <a:off x="869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5" name="Oval 597"/>
              <p:cNvSpPr>
                <a:spLocks noChangeArrowheads="1"/>
              </p:cNvSpPr>
              <p:nvPr/>
            </p:nvSpPr>
            <p:spPr bwMode="auto">
              <a:xfrm>
                <a:off x="869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6" name="Oval 598"/>
              <p:cNvSpPr>
                <a:spLocks noChangeArrowheads="1"/>
              </p:cNvSpPr>
              <p:nvPr/>
            </p:nvSpPr>
            <p:spPr bwMode="auto">
              <a:xfrm>
                <a:off x="870" y="294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7" name="Oval 599"/>
              <p:cNvSpPr>
                <a:spLocks noChangeArrowheads="1"/>
              </p:cNvSpPr>
              <p:nvPr/>
            </p:nvSpPr>
            <p:spPr bwMode="auto">
              <a:xfrm>
                <a:off x="871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8" name="Oval 600"/>
              <p:cNvSpPr>
                <a:spLocks noChangeArrowheads="1"/>
              </p:cNvSpPr>
              <p:nvPr/>
            </p:nvSpPr>
            <p:spPr bwMode="auto">
              <a:xfrm>
                <a:off x="872" y="29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39" name="Oval 601"/>
              <p:cNvSpPr>
                <a:spLocks noChangeArrowheads="1"/>
              </p:cNvSpPr>
              <p:nvPr/>
            </p:nvSpPr>
            <p:spPr bwMode="auto">
              <a:xfrm>
                <a:off x="873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0" name="Oval 602"/>
              <p:cNvSpPr>
                <a:spLocks noChangeArrowheads="1"/>
              </p:cNvSpPr>
              <p:nvPr/>
            </p:nvSpPr>
            <p:spPr bwMode="auto">
              <a:xfrm>
                <a:off x="873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1" name="Oval 603"/>
              <p:cNvSpPr>
                <a:spLocks noChangeArrowheads="1"/>
              </p:cNvSpPr>
              <p:nvPr/>
            </p:nvSpPr>
            <p:spPr bwMode="auto">
              <a:xfrm>
                <a:off x="874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2" name="Oval 604"/>
              <p:cNvSpPr>
                <a:spLocks noChangeArrowheads="1"/>
              </p:cNvSpPr>
              <p:nvPr/>
            </p:nvSpPr>
            <p:spPr bwMode="auto">
              <a:xfrm>
                <a:off x="875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3" name="Oval 605"/>
              <p:cNvSpPr>
                <a:spLocks noChangeArrowheads="1"/>
              </p:cNvSpPr>
              <p:nvPr/>
            </p:nvSpPr>
            <p:spPr bwMode="auto">
              <a:xfrm>
                <a:off x="876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4" name="Oval 606"/>
              <p:cNvSpPr>
                <a:spLocks noChangeArrowheads="1"/>
              </p:cNvSpPr>
              <p:nvPr/>
            </p:nvSpPr>
            <p:spPr bwMode="auto">
              <a:xfrm>
                <a:off x="877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5" name="Oval 607"/>
              <p:cNvSpPr>
                <a:spLocks noChangeArrowheads="1"/>
              </p:cNvSpPr>
              <p:nvPr/>
            </p:nvSpPr>
            <p:spPr bwMode="auto">
              <a:xfrm>
                <a:off x="877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6" name="Oval 608"/>
              <p:cNvSpPr>
                <a:spLocks noChangeArrowheads="1"/>
              </p:cNvSpPr>
              <p:nvPr/>
            </p:nvSpPr>
            <p:spPr bwMode="auto">
              <a:xfrm>
                <a:off x="878" y="294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47" name="Oval 609"/>
              <p:cNvSpPr>
                <a:spLocks noChangeArrowheads="1"/>
              </p:cNvSpPr>
              <p:nvPr/>
            </p:nvSpPr>
            <p:spPr bwMode="auto">
              <a:xfrm>
                <a:off x="879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04" name="Group 811"/>
            <p:cNvGrpSpPr>
              <a:grpSpLocks/>
            </p:cNvGrpSpPr>
            <p:nvPr/>
          </p:nvGrpSpPr>
          <p:grpSpPr bwMode="auto">
            <a:xfrm>
              <a:off x="1082229" y="5976888"/>
              <a:ext cx="287338" cy="115888"/>
              <a:chOff x="880" y="2903"/>
              <a:chExt cx="181" cy="73"/>
            </a:xfrm>
          </p:grpSpPr>
          <p:sp>
            <p:nvSpPr>
              <p:cNvPr id="2148" name="Oval 611"/>
              <p:cNvSpPr>
                <a:spLocks noChangeArrowheads="1"/>
              </p:cNvSpPr>
              <p:nvPr/>
            </p:nvSpPr>
            <p:spPr bwMode="auto">
              <a:xfrm>
                <a:off x="880" y="29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49" name="Oval 612"/>
              <p:cNvSpPr>
                <a:spLocks noChangeArrowheads="1"/>
              </p:cNvSpPr>
              <p:nvPr/>
            </p:nvSpPr>
            <p:spPr bwMode="auto">
              <a:xfrm>
                <a:off x="881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0" name="Oval 613"/>
              <p:cNvSpPr>
                <a:spLocks noChangeArrowheads="1"/>
              </p:cNvSpPr>
              <p:nvPr/>
            </p:nvSpPr>
            <p:spPr bwMode="auto">
              <a:xfrm>
                <a:off x="881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1" name="Oval 614"/>
              <p:cNvSpPr>
                <a:spLocks noChangeArrowheads="1"/>
              </p:cNvSpPr>
              <p:nvPr/>
            </p:nvSpPr>
            <p:spPr bwMode="auto">
              <a:xfrm>
                <a:off x="882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2" name="Oval 615"/>
              <p:cNvSpPr>
                <a:spLocks noChangeArrowheads="1"/>
              </p:cNvSpPr>
              <p:nvPr/>
            </p:nvSpPr>
            <p:spPr bwMode="auto">
              <a:xfrm>
                <a:off x="883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3" name="Oval 616"/>
              <p:cNvSpPr>
                <a:spLocks noChangeArrowheads="1"/>
              </p:cNvSpPr>
              <p:nvPr/>
            </p:nvSpPr>
            <p:spPr bwMode="auto">
              <a:xfrm>
                <a:off x="884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4" name="Oval 617"/>
              <p:cNvSpPr>
                <a:spLocks noChangeArrowheads="1"/>
              </p:cNvSpPr>
              <p:nvPr/>
            </p:nvSpPr>
            <p:spPr bwMode="auto">
              <a:xfrm>
                <a:off x="885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5" name="Oval 618"/>
              <p:cNvSpPr>
                <a:spLocks noChangeArrowheads="1"/>
              </p:cNvSpPr>
              <p:nvPr/>
            </p:nvSpPr>
            <p:spPr bwMode="auto">
              <a:xfrm>
                <a:off x="886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6" name="Oval 619"/>
              <p:cNvSpPr>
                <a:spLocks noChangeArrowheads="1"/>
              </p:cNvSpPr>
              <p:nvPr/>
            </p:nvSpPr>
            <p:spPr bwMode="auto">
              <a:xfrm>
                <a:off x="886" y="29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7" name="Oval 620"/>
              <p:cNvSpPr>
                <a:spLocks noChangeArrowheads="1"/>
              </p:cNvSpPr>
              <p:nvPr/>
            </p:nvSpPr>
            <p:spPr bwMode="auto">
              <a:xfrm>
                <a:off x="887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8" name="Oval 621"/>
              <p:cNvSpPr>
                <a:spLocks noChangeArrowheads="1"/>
              </p:cNvSpPr>
              <p:nvPr/>
            </p:nvSpPr>
            <p:spPr bwMode="auto">
              <a:xfrm>
                <a:off x="888" y="29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59" name="Oval 622"/>
              <p:cNvSpPr>
                <a:spLocks noChangeArrowheads="1"/>
              </p:cNvSpPr>
              <p:nvPr/>
            </p:nvSpPr>
            <p:spPr bwMode="auto">
              <a:xfrm>
                <a:off x="889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0" name="Oval 623"/>
              <p:cNvSpPr>
                <a:spLocks noChangeArrowheads="1"/>
              </p:cNvSpPr>
              <p:nvPr/>
            </p:nvSpPr>
            <p:spPr bwMode="auto">
              <a:xfrm>
                <a:off x="890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1" name="Oval 624"/>
              <p:cNvSpPr>
                <a:spLocks noChangeArrowheads="1"/>
              </p:cNvSpPr>
              <p:nvPr/>
            </p:nvSpPr>
            <p:spPr bwMode="auto">
              <a:xfrm>
                <a:off x="891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2" name="Oval 625"/>
              <p:cNvSpPr>
                <a:spLocks noChangeArrowheads="1"/>
              </p:cNvSpPr>
              <p:nvPr/>
            </p:nvSpPr>
            <p:spPr bwMode="auto">
              <a:xfrm>
                <a:off x="891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3" name="Oval 626"/>
              <p:cNvSpPr>
                <a:spLocks noChangeArrowheads="1"/>
              </p:cNvSpPr>
              <p:nvPr/>
            </p:nvSpPr>
            <p:spPr bwMode="auto">
              <a:xfrm>
                <a:off x="892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4" name="Oval 627"/>
              <p:cNvSpPr>
                <a:spLocks noChangeArrowheads="1"/>
              </p:cNvSpPr>
              <p:nvPr/>
            </p:nvSpPr>
            <p:spPr bwMode="auto">
              <a:xfrm>
                <a:off x="893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5" name="Oval 628"/>
              <p:cNvSpPr>
                <a:spLocks noChangeArrowheads="1"/>
              </p:cNvSpPr>
              <p:nvPr/>
            </p:nvSpPr>
            <p:spPr bwMode="auto">
              <a:xfrm>
                <a:off x="894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6" name="Oval 629"/>
              <p:cNvSpPr>
                <a:spLocks noChangeArrowheads="1"/>
              </p:cNvSpPr>
              <p:nvPr/>
            </p:nvSpPr>
            <p:spPr bwMode="auto">
              <a:xfrm>
                <a:off x="895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7" name="Oval 630"/>
              <p:cNvSpPr>
                <a:spLocks noChangeArrowheads="1"/>
              </p:cNvSpPr>
              <p:nvPr/>
            </p:nvSpPr>
            <p:spPr bwMode="auto">
              <a:xfrm>
                <a:off x="896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8" name="Oval 631"/>
              <p:cNvSpPr>
                <a:spLocks noChangeArrowheads="1"/>
              </p:cNvSpPr>
              <p:nvPr/>
            </p:nvSpPr>
            <p:spPr bwMode="auto">
              <a:xfrm>
                <a:off x="896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69" name="Oval 632"/>
              <p:cNvSpPr>
                <a:spLocks noChangeArrowheads="1"/>
              </p:cNvSpPr>
              <p:nvPr/>
            </p:nvSpPr>
            <p:spPr bwMode="auto">
              <a:xfrm>
                <a:off x="897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0" name="Oval 633"/>
              <p:cNvSpPr>
                <a:spLocks noChangeArrowheads="1"/>
              </p:cNvSpPr>
              <p:nvPr/>
            </p:nvSpPr>
            <p:spPr bwMode="auto">
              <a:xfrm>
                <a:off x="898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1" name="Oval 634"/>
              <p:cNvSpPr>
                <a:spLocks noChangeArrowheads="1"/>
              </p:cNvSpPr>
              <p:nvPr/>
            </p:nvSpPr>
            <p:spPr bwMode="auto">
              <a:xfrm>
                <a:off x="899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2" name="Oval 635"/>
              <p:cNvSpPr>
                <a:spLocks noChangeArrowheads="1"/>
              </p:cNvSpPr>
              <p:nvPr/>
            </p:nvSpPr>
            <p:spPr bwMode="auto">
              <a:xfrm>
                <a:off x="900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3" name="Oval 636"/>
              <p:cNvSpPr>
                <a:spLocks noChangeArrowheads="1"/>
              </p:cNvSpPr>
              <p:nvPr/>
            </p:nvSpPr>
            <p:spPr bwMode="auto">
              <a:xfrm>
                <a:off x="900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4" name="Oval 637"/>
              <p:cNvSpPr>
                <a:spLocks noChangeArrowheads="1"/>
              </p:cNvSpPr>
              <p:nvPr/>
            </p:nvSpPr>
            <p:spPr bwMode="auto">
              <a:xfrm>
                <a:off x="901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5" name="Oval 638"/>
              <p:cNvSpPr>
                <a:spLocks noChangeArrowheads="1"/>
              </p:cNvSpPr>
              <p:nvPr/>
            </p:nvSpPr>
            <p:spPr bwMode="auto">
              <a:xfrm>
                <a:off x="902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6" name="Oval 639"/>
              <p:cNvSpPr>
                <a:spLocks noChangeArrowheads="1"/>
              </p:cNvSpPr>
              <p:nvPr/>
            </p:nvSpPr>
            <p:spPr bwMode="auto">
              <a:xfrm>
                <a:off x="903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7" name="Oval 640"/>
              <p:cNvSpPr>
                <a:spLocks noChangeArrowheads="1"/>
              </p:cNvSpPr>
              <p:nvPr/>
            </p:nvSpPr>
            <p:spPr bwMode="auto">
              <a:xfrm>
                <a:off x="90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8" name="Oval 641"/>
              <p:cNvSpPr>
                <a:spLocks noChangeArrowheads="1"/>
              </p:cNvSpPr>
              <p:nvPr/>
            </p:nvSpPr>
            <p:spPr bwMode="auto">
              <a:xfrm>
                <a:off x="904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79" name="Oval 642"/>
              <p:cNvSpPr>
                <a:spLocks noChangeArrowheads="1"/>
              </p:cNvSpPr>
              <p:nvPr/>
            </p:nvSpPr>
            <p:spPr bwMode="auto">
              <a:xfrm>
                <a:off x="906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0" name="Oval 643"/>
              <p:cNvSpPr>
                <a:spLocks noChangeArrowheads="1"/>
              </p:cNvSpPr>
              <p:nvPr/>
            </p:nvSpPr>
            <p:spPr bwMode="auto">
              <a:xfrm>
                <a:off x="906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1" name="Oval 644"/>
              <p:cNvSpPr>
                <a:spLocks noChangeArrowheads="1"/>
              </p:cNvSpPr>
              <p:nvPr/>
            </p:nvSpPr>
            <p:spPr bwMode="auto">
              <a:xfrm>
                <a:off x="907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2" name="Oval 645"/>
              <p:cNvSpPr>
                <a:spLocks noChangeArrowheads="1"/>
              </p:cNvSpPr>
              <p:nvPr/>
            </p:nvSpPr>
            <p:spPr bwMode="auto">
              <a:xfrm>
                <a:off x="908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3" name="Oval 646"/>
              <p:cNvSpPr>
                <a:spLocks noChangeArrowheads="1"/>
              </p:cNvSpPr>
              <p:nvPr/>
            </p:nvSpPr>
            <p:spPr bwMode="auto">
              <a:xfrm>
                <a:off x="908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4" name="Oval 647"/>
              <p:cNvSpPr>
                <a:spLocks noChangeArrowheads="1"/>
              </p:cNvSpPr>
              <p:nvPr/>
            </p:nvSpPr>
            <p:spPr bwMode="auto">
              <a:xfrm>
                <a:off x="910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5" name="Oval 648"/>
              <p:cNvSpPr>
                <a:spLocks noChangeArrowheads="1"/>
              </p:cNvSpPr>
              <p:nvPr/>
            </p:nvSpPr>
            <p:spPr bwMode="auto">
              <a:xfrm>
                <a:off x="910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6" name="Oval 649"/>
              <p:cNvSpPr>
                <a:spLocks noChangeArrowheads="1"/>
              </p:cNvSpPr>
              <p:nvPr/>
            </p:nvSpPr>
            <p:spPr bwMode="auto">
              <a:xfrm>
                <a:off x="911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7" name="Oval 650"/>
              <p:cNvSpPr>
                <a:spLocks noChangeArrowheads="1"/>
              </p:cNvSpPr>
              <p:nvPr/>
            </p:nvSpPr>
            <p:spPr bwMode="auto">
              <a:xfrm>
                <a:off x="912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8" name="Oval 651"/>
              <p:cNvSpPr>
                <a:spLocks noChangeArrowheads="1"/>
              </p:cNvSpPr>
              <p:nvPr/>
            </p:nvSpPr>
            <p:spPr bwMode="auto">
              <a:xfrm>
                <a:off x="912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89" name="Oval 652"/>
              <p:cNvSpPr>
                <a:spLocks noChangeArrowheads="1"/>
              </p:cNvSpPr>
              <p:nvPr/>
            </p:nvSpPr>
            <p:spPr bwMode="auto">
              <a:xfrm>
                <a:off x="914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0" name="Oval 653"/>
              <p:cNvSpPr>
                <a:spLocks noChangeArrowheads="1"/>
              </p:cNvSpPr>
              <p:nvPr/>
            </p:nvSpPr>
            <p:spPr bwMode="auto">
              <a:xfrm>
                <a:off x="914" y="29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1" name="Oval 654"/>
              <p:cNvSpPr>
                <a:spLocks noChangeArrowheads="1"/>
              </p:cNvSpPr>
              <p:nvPr/>
            </p:nvSpPr>
            <p:spPr bwMode="auto">
              <a:xfrm>
                <a:off x="915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2" name="Oval 655"/>
              <p:cNvSpPr>
                <a:spLocks noChangeArrowheads="1"/>
              </p:cNvSpPr>
              <p:nvPr/>
            </p:nvSpPr>
            <p:spPr bwMode="auto">
              <a:xfrm>
                <a:off x="916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3" name="Oval 656"/>
              <p:cNvSpPr>
                <a:spLocks noChangeArrowheads="1"/>
              </p:cNvSpPr>
              <p:nvPr/>
            </p:nvSpPr>
            <p:spPr bwMode="auto">
              <a:xfrm>
                <a:off x="916" y="293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4" name="Oval 657"/>
              <p:cNvSpPr>
                <a:spLocks noChangeArrowheads="1"/>
              </p:cNvSpPr>
              <p:nvPr/>
            </p:nvSpPr>
            <p:spPr bwMode="auto">
              <a:xfrm>
                <a:off x="918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5" name="Oval 658"/>
              <p:cNvSpPr>
                <a:spLocks noChangeArrowheads="1"/>
              </p:cNvSpPr>
              <p:nvPr/>
            </p:nvSpPr>
            <p:spPr bwMode="auto">
              <a:xfrm>
                <a:off x="918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6" name="Oval 659"/>
              <p:cNvSpPr>
                <a:spLocks noChangeArrowheads="1"/>
              </p:cNvSpPr>
              <p:nvPr/>
            </p:nvSpPr>
            <p:spPr bwMode="auto">
              <a:xfrm>
                <a:off x="919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7" name="Oval 660"/>
              <p:cNvSpPr>
                <a:spLocks noChangeArrowheads="1"/>
              </p:cNvSpPr>
              <p:nvPr/>
            </p:nvSpPr>
            <p:spPr bwMode="auto">
              <a:xfrm>
                <a:off x="920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8" name="Oval 661"/>
              <p:cNvSpPr>
                <a:spLocks noChangeArrowheads="1"/>
              </p:cNvSpPr>
              <p:nvPr/>
            </p:nvSpPr>
            <p:spPr bwMode="auto">
              <a:xfrm>
                <a:off x="921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99" name="Oval 662"/>
              <p:cNvSpPr>
                <a:spLocks noChangeArrowheads="1"/>
              </p:cNvSpPr>
              <p:nvPr/>
            </p:nvSpPr>
            <p:spPr bwMode="auto">
              <a:xfrm>
                <a:off x="922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0" name="Oval 663"/>
              <p:cNvSpPr>
                <a:spLocks noChangeArrowheads="1"/>
              </p:cNvSpPr>
              <p:nvPr/>
            </p:nvSpPr>
            <p:spPr bwMode="auto">
              <a:xfrm>
                <a:off x="92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1" name="Oval 664"/>
              <p:cNvSpPr>
                <a:spLocks noChangeArrowheads="1"/>
              </p:cNvSpPr>
              <p:nvPr/>
            </p:nvSpPr>
            <p:spPr bwMode="auto">
              <a:xfrm>
                <a:off x="923" y="292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2" name="Oval 665"/>
              <p:cNvSpPr>
                <a:spLocks noChangeArrowheads="1"/>
              </p:cNvSpPr>
              <p:nvPr/>
            </p:nvSpPr>
            <p:spPr bwMode="auto">
              <a:xfrm>
                <a:off x="924" y="29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3" name="Oval 666"/>
              <p:cNvSpPr>
                <a:spLocks noChangeArrowheads="1"/>
              </p:cNvSpPr>
              <p:nvPr/>
            </p:nvSpPr>
            <p:spPr bwMode="auto">
              <a:xfrm>
                <a:off x="925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4" name="Oval 667"/>
              <p:cNvSpPr>
                <a:spLocks noChangeArrowheads="1"/>
              </p:cNvSpPr>
              <p:nvPr/>
            </p:nvSpPr>
            <p:spPr bwMode="auto">
              <a:xfrm>
                <a:off x="926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5" name="Oval 668"/>
              <p:cNvSpPr>
                <a:spLocks noChangeArrowheads="1"/>
              </p:cNvSpPr>
              <p:nvPr/>
            </p:nvSpPr>
            <p:spPr bwMode="auto">
              <a:xfrm>
                <a:off x="926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6" name="Oval 669"/>
              <p:cNvSpPr>
                <a:spLocks noChangeArrowheads="1"/>
              </p:cNvSpPr>
              <p:nvPr/>
            </p:nvSpPr>
            <p:spPr bwMode="auto">
              <a:xfrm>
                <a:off x="927" y="2930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7" name="Oval 670"/>
              <p:cNvSpPr>
                <a:spLocks noChangeArrowheads="1"/>
              </p:cNvSpPr>
              <p:nvPr/>
            </p:nvSpPr>
            <p:spPr bwMode="auto">
              <a:xfrm>
                <a:off x="928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8" name="Oval 671"/>
              <p:cNvSpPr>
                <a:spLocks noChangeArrowheads="1"/>
              </p:cNvSpPr>
              <p:nvPr/>
            </p:nvSpPr>
            <p:spPr bwMode="auto">
              <a:xfrm>
                <a:off x="929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09" name="Oval 672"/>
              <p:cNvSpPr>
                <a:spLocks noChangeArrowheads="1"/>
              </p:cNvSpPr>
              <p:nvPr/>
            </p:nvSpPr>
            <p:spPr bwMode="auto">
              <a:xfrm>
                <a:off x="930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0" name="Oval 673"/>
              <p:cNvSpPr>
                <a:spLocks noChangeArrowheads="1"/>
              </p:cNvSpPr>
              <p:nvPr/>
            </p:nvSpPr>
            <p:spPr bwMode="auto">
              <a:xfrm>
                <a:off x="931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1" name="Oval 674"/>
              <p:cNvSpPr>
                <a:spLocks noChangeArrowheads="1"/>
              </p:cNvSpPr>
              <p:nvPr/>
            </p:nvSpPr>
            <p:spPr bwMode="auto">
              <a:xfrm>
                <a:off x="931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2" name="Oval 675"/>
              <p:cNvSpPr>
                <a:spLocks noChangeArrowheads="1"/>
              </p:cNvSpPr>
              <p:nvPr/>
            </p:nvSpPr>
            <p:spPr bwMode="auto">
              <a:xfrm>
                <a:off x="932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3" name="Oval 676"/>
              <p:cNvSpPr>
                <a:spLocks noChangeArrowheads="1"/>
              </p:cNvSpPr>
              <p:nvPr/>
            </p:nvSpPr>
            <p:spPr bwMode="auto">
              <a:xfrm>
                <a:off x="933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4" name="Oval 677"/>
              <p:cNvSpPr>
                <a:spLocks noChangeArrowheads="1"/>
              </p:cNvSpPr>
              <p:nvPr/>
            </p:nvSpPr>
            <p:spPr bwMode="auto">
              <a:xfrm>
                <a:off x="934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5" name="Oval 678"/>
              <p:cNvSpPr>
                <a:spLocks noChangeArrowheads="1"/>
              </p:cNvSpPr>
              <p:nvPr/>
            </p:nvSpPr>
            <p:spPr bwMode="auto">
              <a:xfrm>
                <a:off x="935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6" name="Oval 679"/>
              <p:cNvSpPr>
                <a:spLocks noChangeArrowheads="1"/>
              </p:cNvSpPr>
              <p:nvPr/>
            </p:nvSpPr>
            <p:spPr bwMode="auto">
              <a:xfrm>
                <a:off x="935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7" name="Oval 680"/>
              <p:cNvSpPr>
                <a:spLocks noChangeArrowheads="1"/>
              </p:cNvSpPr>
              <p:nvPr/>
            </p:nvSpPr>
            <p:spPr bwMode="auto">
              <a:xfrm>
                <a:off x="936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8" name="Oval 681"/>
              <p:cNvSpPr>
                <a:spLocks noChangeArrowheads="1"/>
              </p:cNvSpPr>
              <p:nvPr/>
            </p:nvSpPr>
            <p:spPr bwMode="auto">
              <a:xfrm>
                <a:off x="937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19" name="Oval 682"/>
              <p:cNvSpPr>
                <a:spLocks noChangeArrowheads="1"/>
              </p:cNvSpPr>
              <p:nvPr/>
            </p:nvSpPr>
            <p:spPr bwMode="auto">
              <a:xfrm>
                <a:off x="938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0" name="Oval 683"/>
              <p:cNvSpPr>
                <a:spLocks noChangeArrowheads="1"/>
              </p:cNvSpPr>
              <p:nvPr/>
            </p:nvSpPr>
            <p:spPr bwMode="auto">
              <a:xfrm>
                <a:off x="939" y="29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1" name="Oval 684"/>
              <p:cNvSpPr>
                <a:spLocks noChangeArrowheads="1"/>
              </p:cNvSpPr>
              <p:nvPr/>
            </p:nvSpPr>
            <p:spPr bwMode="auto">
              <a:xfrm>
                <a:off x="939" y="293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2" name="Oval 685"/>
              <p:cNvSpPr>
                <a:spLocks noChangeArrowheads="1"/>
              </p:cNvSpPr>
              <p:nvPr/>
            </p:nvSpPr>
            <p:spPr bwMode="auto">
              <a:xfrm>
                <a:off x="941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3" name="Oval 686"/>
              <p:cNvSpPr>
                <a:spLocks noChangeArrowheads="1"/>
              </p:cNvSpPr>
              <p:nvPr/>
            </p:nvSpPr>
            <p:spPr bwMode="auto">
              <a:xfrm>
                <a:off x="941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4" name="Oval 687"/>
              <p:cNvSpPr>
                <a:spLocks noChangeArrowheads="1"/>
              </p:cNvSpPr>
              <p:nvPr/>
            </p:nvSpPr>
            <p:spPr bwMode="auto">
              <a:xfrm>
                <a:off x="942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5" name="Oval 688"/>
              <p:cNvSpPr>
                <a:spLocks noChangeArrowheads="1"/>
              </p:cNvSpPr>
              <p:nvPr/>
            </p:nvSpPr>
            <p:spPr bwMode="auto">
              <a:xfrm>
                <a:off x="943" y="29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6" name="Oval 689"/>
              <p:cNvSpPr>
                <a:spLocks noChangeArrowheads="1"/>
              </p:cNvSpPr>
              <p:nvPr/>
            </p:nvSpPr>
            <p:spPr bwMode="auto">
              <a:xfrm>
                <a:off x="94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7" name="Oval 690"/>
              <p:cNvSpPr>
                <a:spLocks noChangeArrowheads="1"/>
              </p:cNvSpPr>
              <p:nvPr/>
            </p:nvSpPr>
            <p:spPr bwMode="auto">
              <a:xfrm>
                <a:off x="945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8" name="Oval 691"/>
              <p:cNvSpPr>
                <a:spLocks noChangeArrowheads="1"/>
              </p:cNvSpPr>
              <p:nvPr/>
            </p:nvSpPr>
            <p:spPr bwMode="auto">
              <a:xfrm>
                <a:off x="945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29" name="Oval 692"/>
              <p:cNvSpPr>
                <a:spLocks noChangeArrowheads="1"/>
              </p:cNvSpPr>
              <p:nvPr/>
            </p:nvSpPr>
            <p:spPr bwMode="auto">
              <a:xfrm>
                <a:off x="946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0" name="Oval 693"/>
              <p:cNvSpPr>
                <a:spLocks noChangeArrowheads="1"/>
              </p:cNvSpPr>
              <p:nvPr/>
            </p:nvSpPr>
            <p:spPr bwMode="auto">
              <a:xfrm>
                <a:off x="947" y="292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1" name="Oval 694"/>
              <p:cNvSpPr>
                <a:spLocks noChangeArrowheads="1"/>
              </p:cNvSpPr>
              <p:nvPr/>
            </p:nvSpPr>
            <p:spPr bwMode="auto">
              <a:xfrm>
                <a:off x="948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2" name="Oval 695"/>
              <p:cNvSpPr>
                <a:spLocks noChangeArrowheads="1"/>
              </p:cNvSpPr>
              <p:nvPr/>
            </p:nvSpPr>
            <p:spPr bwMode="auto">
              <a:xfrm>
                <a:off x="949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3" name="Oval 696"/>
              <p:cNvSpPr>
                <a:spLocks noChangeArrowheads="1"/>
              </p:cNvSpPr>
              <p:nvPr/>
            </p:nvSpPr>
            <p:spPr bwMode="auto">
              <a:xfrm>
                <a:off x="949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4" name="Oval 697"/>
              <p:cNvSpPr>
                <a:spLocks noChangeArrowheads="1"/>
              </p:cNvSpPr>
              <p:nvPr/>
            </p:nvSpPr>
            <p:spPr bwMode="auto">
              <a:xfrm>
                <a:off x="950" y="293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5" name="Oval 698"/>
              <p:cNvSpPr>
                <a:spLocks noChangeArrowheads="1"/>
              </p:cNvSpPr>
              <p:nvPr/>
            </p:nvSpPr>
            <p:spPr bwMode="auto">
              <a:xfrm>
                <a:off x="951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6" name="Oval 699"/>
              <p:cNvSpPr>
                <a:spLocks noChangeArrowheads="1"/>
              </p:cNvSpPr>
              <p:nvPr/>
            </p:nvSpPr>
            <p:spPr bwMode="auto">
              <a:xfrm>
                <a:off x="952" y="29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7" name="Oval 700"/>
              <p:cNvSpPr>
                <a:spLocks noChangeArrowheads="1"/>
              </p:cNvSpPr>
              <p:nvPr/>
            </p:nvSpPr>
            <p:spPr bwMode="auto">
              <a:xfrm>
                <a:off x="953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8" name="Oval 701"/>
              <p:cNvSpPr>
                <a:spLocks noChangeArrowheads="1"/>
              </p:cNvSpPr>
              <p:nvPr/>
            </p:nvSpPr>
            <p:spPr bwMode="auto">
              <a:xfrm>
                <a:off x="953" y="29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39" name="Oval 702"/>
              <p:cNvSpPr>
                <a:spLocks noChangeArrowheads="1"/>
              </p:cNvSpPr>
              <p:nvPr/>
            </p:nvSpPr>
            <p:spPr bwMode="auto">
              <a:xfrm>
                <a:off x="954" y="293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0" name="Oval 703"/>
              <p:cNvSpPr>
                <a:spLocks noChangeArrowheads="1"/>
              </p:cNvSpPr>
              <p:nvPr/>
            </p:nvSpPr>
            <p:spPr bwMode="auto">
              <a:xfrm>
                <a:off x="955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1" name="Oval 704"/>
              <p:cNvSpPr>
                <a:spLocks noChangeArrowheads="1"/>
              </p:cNvSpPr>
              <p:nvPr/>
            </p:nvSpPr>
            <p:spPr bwMode="auto">
              <a:xfrm>
                <a:off x="956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2" name="Oval 705"/>
              <p:cNvSpPr>
                <a:spLocks noChangeArrowheads="1"/>
              </p:cNvSpPr>
              <p:nvPr/>
            </p:nvSpPr>
            <p:spPr bwMode="auto">
              <a:xfrm>
                <a:off x="957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3" name="Oval 706"/>
              <p:cNvSpPr>
                <a:spLocks noChangeArrowheads="1"/>
              </p:cNvSpPr>
              <p:nvPr/>
            </p:nvSpPr>
            <p:spPr bwMode="auto">
              <a:xfrm>
                <a:off x="957" y="293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4" name="Oval 707"/>
              <p:cNvSpPr>
                <a:spLocks noChangeArrowheads="1"/>
              </p:cNvSpPr>
              <p:nvPr/>
            </p:nvSpPr>
            <p:spPr bwMode="auto">
              <a:xfrm>
                <a:off x="958" y="29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5" name="Oval 708"/>
              <p:cNvSpPr>
                <a:spLocks noChangeArrowheads="1"/>
              </p:cNvSpPr>
              <p:nvPr/>
            </p:nvSpPr>
            <p:spPr bwMode="auto">
              <a:xfrm>
                <a:off x="959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6" name="Oval 709"/>
              <p:cNvSpPr>
                <a:spLocks noChangeArrowheads="1"/>
              </p:cNvSpPr>
              <p:nvPr/>
            </p:nvSpPr>
            <p:spPr bwMode="auto">
              <a:xfrm>
                <a:off x="960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7" name="Oval 710"/>
              <p:cNvSpPr>
                <a:spLocks noChangeArrowheads="1"/>
              </p:cNvSpPr>
              <p:nvPr/>
            </p:nvSpPr>
            <p:spPr bwMode="auto">
              <a:xfrm>
                <a:off x="961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8" name="Oval 711"/>
              <p:cNvSpPr>
                <a:spLocks noChangeArrowheads="1"/>
              </p:cNvSpPr>
              <p:nvPr/>
            </p:nvSpPr>
            <p:spPr bwMode="auto">
              <a:xfrm>
                <a:off x="961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49" name="Oval 712"/>
              <p:cNvSpPr>
                <a:spLocks noChangeArrowheads="1"/>
              </p:cNvSpPr>
              <p:nvPr/>
            </p:nvSpPr>
            <p:spPr bwMode="auto">
              <a:xfrm>
                <a:off x="963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0" name="Oval 713"/>
              <p:cNvSpPr>
                <a:spLocks noChangeArrowheads="1"/>
              </p:cNvSpPr>
              <p:nvPr/>
            </p:nvSpPr>
            <p:spPr bwMode="auto">
              <a:xfrm>
                <a:off x="963" y="29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1" name="Oval 714"/>
              <p:cNvSpPr>
                <a:spLocks noChangeArrowheads="1"/>
              </p:cNvSpPr>
              <p:nvPr/>
            </p:nvSpPr>
            <p:spPr bwMode="auto">
              <a:xfrm>
                <a:off x="964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2" name="Oval 715"/>
              <p:cNvSpPr>
                <a:spLocks noChangeArrowheads="1"/>
              </p:cNvSpPr>
              <p:nvPr/>
            </p:nvSpPr>
            <p:spPr bwMode="auto">
              <a:xfrm>
                <a:off x="965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3" name="Oval 716"/>
              <p:cNvSpPr>
                <a:spLocks noChangeArrowheads="1"/>
              </p:cNvSpPr>
              <p:nvPr/>
            </p:nvSpPr>
            <p:spPr bwMode="auto">
              <a:xfrm>
                <a:off x="965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4" name="Oval 717"/>
              <p:cNvSpPr>
                <a:spLocks noChangeArrowheads="1"/>
              </p:cNvSpPr>
              <p:nvPr/>
            </p:nvSpPr>
            <p:spPr bwMode="auto">
              <a:xfrm>
                <a:off x="967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5" name="Oval 718"/>
              <p:cNvSpPr>
                <a:spLocks noChangeArrowheads="1"/>
              </p:cNvSpPr>
              <p:nvPr/>
            </p:nvSpPr>
            <p:spPr bwMode="auto">
              <a:xfrm>
                <a:off x="967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6" name="Oval 719"/>
              <p:cNvSpPr>
                <a:spLocks noChangeArrowheads="1"/>
              </p:cNvSpPr>
              <p:nvPr/>
            </p:nvSpPr>
            <p:spPr bwMode="auto">
              <a:xfrm>
                <a:off x="968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7" name="Oval 720"/>
              <p:cNvSpPr>
                <a:spLocks noChangeArrowheads="1"/>
              </p:cNvSpPr>
              <p:nvPr/>
            </p:nvSpPr>
            <p:spPr bwMode="auto">
              <a:xfrm>
                <a:off x="969" y="295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8" name="Oval 721"/>
              <p:cNvSpPr>
                <a:spLocks noChangeArrowheads="1"/>
              </p:cNvSpPr>
              <p:nvPr/>
            </p:nvSpPr>
            <p:spPr bwMode="auto">
              <a:xfrm>
                <a:off x="970" y="29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59" name="Oval 722"/>
              <p:cNvSpPr>
                <a:spLocks noChangeArrowheads="1"/>
              </p:cNvSpPr>
              <p:nvPr/>
            </p:nvSpPr>
            <p:spPr bwMode="auto">
              <a:xfrm>
                <a:off x="971" y="29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0" name="Oval 723"/>
              <p:cNvSpPr>
                <a:spLocks noChangeArrowheads="1"/>
              </p:cNvSpPr>
              <p:nvPr/>
            </p:nvSpPr>
            <p:spPr bwMode="auto">
              <a:xfrm>
                <a:off x="971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1" name="Oval 724"/>
              <p:cNvSpPr>
                <a:spLocks noChangeArrowheads="1"/>
              </p:cNvSpPr>
              <p:nvPr/>
            </p:nvSpPr>
            <p:spPr bwMode="auto">
              <a:xfrm>
                <a:off x="972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2" name="Oval 725"/>
              <p:cNvSpPr>
                <a:spLocks noChangeArrowheads="1"/>
              </p:cNvSpPr>
              <p:nvPr/>
            </p:nvSpPr>
            <p:spPr bwMode="auto">
              <a:xfrm>
                <a:off x="973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3" name="Oval 726"/>
              <p:cNvSpPr>
                <a:spLocks noChangeArrowheads="1"/>
              </p:cNvSpPr>
              <p:nvPr/>
            </p:nvSpPr>
            <p:spPr bwMode="auto">
              <a:xfrm>
                <a:off x="97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4" name="Oval 727"/>
              <p:cNvSpPr>
                <a:spLocks noChangeArrowheads="1"/>
              </p:cNvSpPr>
              <p:nvPr/>
            </p:nvSpPr>
            <p:spPr bwMode="auto">
              <a:xfrm>
                <a:off x="975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5" name="Oval 728"/>
              <p:cNvSpPr>
                <a:spLocks noChangeArrowheads="1"/>
              </p:cNvSpPr>
              <p:nvPr/>
            </p:nvSpPr>
            <p:spPr bwMode="auto">
              <a:xfrm>
                <a:off x="975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6" name="Oval 729"/>
              <p:cNvSpPr>
                <a:spLocks noChangeArrowheads="1"/>
              </p:cNvSpPr>
              <p:nvPr/>
            </p:nvSpPr>
            <p:spPr bwMode="auto">
              <a:xfrm>
                <a:off x="976" y="293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7" name="Oval 730"/>
              <p:cNvSpPr>
                <a:spLocks noChangeArrowheads="1"/>
              </p:cNvSpPr>
              <p:nvPr/>
            </p:nvSpPr>
            <p:spPr bwMode="auto">
              <a:xfrm>
                <a:off x="977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8" name="Oval 731"/>
              <p:cNvSpPr>
                <a:spLocks noChangeArrowheads="1"/>
              </p:cNvSpPr>
              <p:nvPr/>
            </p:nvSpPr>
            <p:spPr bwMode="auto">
              <a:xfrm>
                <a:off x="978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69" name="Oval 732"/>
              <p:cNvSpPr>
                <a:spLocks noChangeArrowheads="1"/>
              </p:cNvSpPr>
              <p:nvPr/>
            </p:nvSpPr>
            <p:spPr bwMode="auto">
              <a:xfrm>
                <a:off x="979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0" name="Oval 733"/>
              <p:cNvSpPr>
                <a:spLocks noChangeArrowheads="1"/>
              </p:cNvSpPr>
              <p:nvPr/>
            </p:nvSpPr>
            <p:spPr bwMode="auto">
              <a:xfrm>
                <a:off x="980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1" name="Oval 734"/>
              <p:cNvSpPr>
                <a:spLocks noChangeArrowheads="1"/>
              </p:cNvSpPr>
              <p:nvPr/>
            </p:nvSpPr>
            <p:spPr bwMode="auto">
              <a:xfrm>
                <a:off x="980" y="294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2" name="Oval 735"/>
              <p:cNvSpPr>
                <a:spLocks noChangeArrowheads="1"/>
              </p:cNvSpPr>
              <p:nvPr/>
            </p:nvSpPr>
            <p:spPr bwMode="auto">
              <a:xfrm>
                <a:off x="981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3" name="Oval 736"/>
              <p:cNvSpPr>
                <a:spLocks noChangeArrowheads="1"/>
              </p:cNvSpPr>
              <p:nvPr/>
            </p:nvSpPr>
            <p:spPr bwMode="auto">
              <a:xfrm>
                <a:off x="982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4" name="Oval 737"/>
              <p:cNvSpPr>
                <a:spLocks noChangeArrowheads="1"/>
              </p:cNvSpPr>
              <p:nvPr/>
            </p:nvSpPr>
            <p:spPr bwMode="auto">
              <a:xfrm>
                <a:off x="983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5" name="Oval 738"/>
              <p:cNvSpPr>
                <a:spLocks noChangeArrowheads="1"/>
              </p:cNvSpPr>
              <p:nvPr/>
            </p:nvSpPr>
            <p:spPr bwMode="auto">
              <a:xfrm>
                <a:off x="984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6" name="Oval 739"/>
              <p:cNvSpPr>
                <a:spLocks noChangeArrowheads="1"/>
              </p:cNvSpPr>
              <p:nvPr/>
            </p:nvSpPr>
            <p:spPr bwMode="auto">
              <a:xfrm>
                <a:off x="984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7" name="Oval 740"/>
              <p:cNvSpPr>
                <a:spLocks noChangeArrowheads="1"/>
              </p:cNvSpPr>
              <p:nvPr/>
            </p:nvSpPr>
            <p:spPr bwMode="auto">
              <a:xfrm>
                <a:off x="985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8" name="Oval 741"/>
              <p:cNvSpPr>
                <a:spLocks noChangeArrowheads="1"/>
              </p:cNvSpPr>
              <p:nvPr/>
            </p:nvSpPr>
            <p:spPr bwMode="auto">
              <a:xfrm>
                <a:off x="986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79" name="Oval 742"/>
              <p:cNvSpPr>
                <a:spLocks noChangeArrowheads="1"/>
              </p:cNvSpPr>
              <p:nvPr/>
            </p:nvSpPr>
            <p:spPr bwMode="auto">
              <a:xfrm>
                <a:off x="987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0" name="Oval 743"/>
              <p:cNvSpPr>
                <a:spLocks noChangeArrowheads="1"/>
              </p:cNvSpPr>
              <p:nvPr/>
            </p:nvSpPr>
            <p:spPr bwMode="auto">
              <a:xfrm>
                <a:off x="988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1" name="Oval 744"/>
              <p:cNvSpPr>
                <a:spLocks noChangeArrowheads="1"/>
              </p:cNvSpPr>
              <p:nvPr/>
            </p:nvSpPr>
            <p:spPr bwMode="auto">
              <a:xfrm>
                <a:off x="988" y="294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2" name="Oval 745"/>
              <p:cNvSpPr>
                <a:spLocks noChangeArrowheads="1"/>
              </p:cNvSpPr>
              <p:nvPr/>
            </p:nvSpPr>
            <p:spPr bwMode="auto">
              <a:xfrm>
                <a:off x="990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3" name="Oval 746"/>
              <p:cNvSpPr>
                <a:spLocks noChangeArrowheads="1"/>
              </p:cNvSpPr>
              <p:nvPr/>
            </p:nvSpPr>
            <p:spPr bwMode="auto">
              <a:xfrm>
                <a:off x="990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4" name="Oval 747"/>
              <p:cNvSpPr>
                <a:spLocks noChangeArrowheads="1"/>
              </p:cNvSpPr>
              <p:nvPr/>
            </p:nvSpPr>
            <p:spPr bwMode="auto">
              <a:xfrm>
                <a:off x="991" y="29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5" name="Oval 748"/>
              <p:cNvSpPr>
                <a:spLocks noChangeArrowheads="1"/>
              </p:cNvSpPr>
              <p:nvPr/>
            </p:nvSpPr>
            <p:spPr bwMode="auto">
              <a:xfrm>
                <a:off x="992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6" name="Oval 749"/>
              <p:cNvSpPr>
                <a:spLocks noChangeArrowheads="1"/>
              </p:cNvSpPr>
              <p:nvPr/>
            </p:nvSpPr>
            <p:spPr bwMode="auto">
              <a:xfrm>
                <a:off x="992" y="293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7" name="Oval 750"/>
              <p:cNvSpPr>
                <a:spLocks noChangeArrowheads="1"/>
              </p:cNvSpPr>
              <p:nvPr/>
            </p:nvSpPr>
            <p:spPr bwMode="auto">
              <a:xfrm>
                <a:off x="994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8" name="Oval 751"/>
              <p:cNvSpPr>
                <a:spLocks noChangeArrowheads="1"/>
              </p:cNvSpPr>
              <p:nvPr/>
            </p:nvSpPr>
            <p:spPr bwMode="auto">
              <a:xfrm>
                <a:off x="994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89" name="Oval 752"/>
              <p:cNvSpPr>
                <a:spLocks noChangeArrowheads="1"/>
              </p:cNvSpPr>
              <p:nvPr/>
            </p:nvSpPr>
            <p:spPr bwMode="auto">
              <a:xfrm>
                <a:off x="995" y="2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0" name="Oval 753"/>
              <p:cNvSpPr>
                <a:spLocks noChangeArrowheads="1"/>
              </p:cNvSpPr>
              <p:nvPr/>
            </p:nvSpPr>
            <p:spPr bwMode="auto">
              <a:xfrm>
                <a:off x="996" y="29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1" name="Oval 754"/>
              <p:cNvSpPr>
                <a:spLocks noChangeArrowheads="1"/>
              </p:cNvSpPr>
              <p:nvPr/>
            </p:nvSpPr>
            <p:spPr bwMode="auto">
              <a:xfrm>
                <a:off x="997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2" name="Oval 755"/>
              <p:cNvSpPr>
                <a:spLocks noChangeArrowheads="1"/>
              </p:cNvSpPr>
              <p:nvPr/>
            </p:nvSpPr>
            <p:spPr bwMode="auto">
              <a:xfrm>
                <a:off x="998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3" name="Oval 756"/>
              <p:cNvSpPr>
                <a:spLocks noChangeArrowheads="1"/>
              </p:cNvSpPr>
              <p:nvPr/>
            </p:nvSpPr>
            <p:spPr bwMode="auto">
              <a:xfrm>
                <a:off x="998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4" name="Oval 757"/>
              <p:cNvSpPr>
                <a:spLocks noChangeArrowheads="1"/>
              </p:cNvSpPr>
              <p:nvPr/>
            </p:nvSpPr>
            <p:spPr bwMode="auto">
              <a:xfrm>
                <a:off x="999" y="29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5" name="Oval 758"/>
              <p:cNvSpPr>
                <a:spLocks noChangeArrowheads="1"/>
              </p:cNvSpPr>
              <p:nvPr/>
            </p:nvSpPr>
            <p:spPr bwMode="auto">
              <a:xfrm>
                <a:off x="1000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6" name="Oval 759"/>
              <p:cNvSpPr>
                <a:spLocks noChangeArrowheads="1"/>
              </p:cNvSpPr>
              <p:nvPr/>
            </p:nvSpPr>
            <p:spPr bwMode="auto">
              <a:xfrm>
                <a:off x="1001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7" name="Oval 760"/>
              <p:cNvSpPr>
                <a:spLocks noChangeArrowheads="1"/>
              </p:cNvSpPr>
              <p:nvPr/>
            </p:nvSpPr>
            <p:spPr bwMode="auto">
              <a:xfrm>
                <a:off x="100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8" name="Oval 761"/>
              <p:cNvSpPr>
                <a:spLocks noChangeArrowheads="1"/>
              </p:cNvSpPr>
              <p:nvPr/>
            </p:nvSpPr>
            <p:spPr bwMode="auto">
              <a:xfrm>
                <a:off x="1002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299" name="Oval 762"/>
              <p:cNvSpPr>
                <a:spLocks noChangeArrowheads="1"/>
              </p:cNvSpPr>
              <p:nvPr/>
            </p:nvSpPr>
            <p:spPr bwMode="auto">
              <a:xfrm>
                <a:off x="1003" y="2949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0" name="Oval 763"/>
              <p:cNvSpPr>
                <a:spLocks noChangeArrowheads="1"/>
              </p:cNvSpPr>
              <p:nvPr/>
            </p:nvSpPr>
            <p:spPr bwMode="auto">
              <a:xfrm>
                <a:off x="100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1" name="Oval 764"/>
              <p:cNvSpPr>
                <a:spLocks noChangeArrowheads="1"/>
              </p:cNvSpPr>
              <p:nvPr/>
            </p:nvSpPr>
            <p:spPr bwMode="auto">
              <a:xfrm>
                <a:off x="1005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2" name="Oval 765"/>
              <p:cNvSpPr>
                <a:spLocks noChangeArrowheads="1"/>
              </p:cNvSpPr>
              <p:nvPr/>
            </p:nvSpPr>
            <p:spPr bwMode="auto">
              <a:xfrm>
                <a:off x="1006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3" name="Oval 766"/>
              <p:cNvSpPr>
                <a:spLocks noChangeArrowheads="1"/>
              </p:cNvSpPr>
              <p:nvPr/>
            </p:nvSpPr>
            <p:spPr bwMode="auto">
              <a:xfrm>
                <a:off x="1006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4" name="Oval 767"/>
              <p:cNvSpPr>
                <a:spLocks noChangeArrowheads="1"/>
              </p:cNvSpPr>
              <p:nvPr/>
            </p:nvSpPr>
            <p:spPr bwMode="auto">
              <a:xfrm>
                <a:off x="1007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5" name="Oval 768"/>
              <p:cNvSpPr>
                <a:spLocks noChangeArrowheads="1"/>
              </p:cNvSpPr>
              <p:nvPr/>
            </p:nvSpPr>
            <p:spPr bwMode="auto">
              <a:xfrm>
                <a:off x="1008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6" name="Oval 769"/>
              <p:cNvSpPr>
                <a:spLocks noChangeArrowheads="1"/>
              </p:cNvSpPr>
              <p:nvPr/>
            </p:nvSpPr>
            <p:spPr bwMode="auto">
              <a:xfrm>
                <a:off x="1009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7" name="Oval 770"/>
              <p:cNvSpPr>
                <a:spLocks noChangeArrowheads="1"/>
              </p:cNvSpPr>
              <p:nvPr/>
            </p:nvSpPr>
            <p:spPr bwMode="auto">
              <a:xfrm>
                <a:off x="1010" y="29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8" name="Oval 771"/>
              <p:cNvSpPr>
                <a:spLocks noChangeArrowheads="1"/>
              </p:cNvSpPr>
              <p:nvPr/>
            </p:nvSpPr>
            <p:spPr bwMode="auto">
              <a:xfrm>
                <a:off x="1010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09" name="Oval 772"/>
              <p:cNvSpPr>
                <a:spLocks noChangeArrowheads="1"/>
              </p:cNvSpPr>
              <p:nvPr/>
            </p:nvSpPr>
            <p:spPr bwMode="auto">
              <a:xfrm>
                <a:off x="1011" y="293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0" name="Oval 773"/>
              <p:cNvSpPr>
                <a:spLocks noChangeArrowheads="1"/>
              </p:cNvSpPr>
              <p:nvPr/>
            </p:nvSpPr>
            <p:spPr bwMode="auto">
              <a:xfrm>
                <a:off x="1012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1" name="Oval 774"/>
              <p:cNvSpPr>
                <a:spLocks noChangeArrowheads="1"/>
              </p:cNvSpPr>
              <p:nvPr/>
            </p:nvSpPr>
            <p:spPr bwMode="auto">
              <a:xfrm>
                <a:off x="1013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2" name="Oval 775"/>
              <p:cNvSpPr>
                <a:spLocks noChangeArrowheads="1"/>
              </p:cNvSpPr>
              <p:nvPr/>
            </p:nvSpPr>
            <p:spPr bwMode="auto">
              <a:xfrm>
                <a:off x="101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3" name="Oval 776"/>
              <p:cNvSpPr>
                <a:spLocks noChangeArrowheads="1"/>
              </p:cNvSpPr>
              <p:nvPr/>
            </p:nvSpPr>
            <p:spPr bwMode="auto">
              <a:xfrm>
                <a:off x="1014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4" name="Oval 777"/>
              <p:cNvSpPr>
                <a:spLocks noChangeArrowheads="1"/>
              </p:cNvSpPr>
              <p:nvPr/>
            </p:nvSpPr>
            <p:spPr bwMode="auto">
              <a:xfrm>
                <a:off x="1016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5" name="Oval 778"/>
              <p:cNvSpPr>
                <a:spLocks noChangeArrowheads="1"/>
              </p:cNvSpPr>
              <p:nvPr/>
            </p:nvSpPr>
            <p:spPr bwMode="auto">
              <a:xfrm>
                <a:off x="1016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6" name="Oval 779"/>
              <p:cNvSpPr>
                <a:spLocks noChangeArrowheads="1"/>
              </p:cNvSpPr>
              <p:nvPr/>
            </p:nvSpPr>
            <p:spPr bwMode="auto">
              <a:xfrm>
                <a:off x="1017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7" name="Oval 780"/>
              <p:cNvSpPr>
                <a:spLocks noChangeArrowheads="1"/>
              </p:cNvSpPr>
              <p:nvPr/>
            </p:nvSpPr>
            <p:spPr bwMode="auto">
              <a:xfrm>
                <a:off x="1018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8" name="Oval 781"/>
              <p:cNvSpPr>
                <a:spLocks noChangeArrowheads="1"/>
              </p:cNvSpPr>
              <p:nvPr/>
            </p:nvSpPr>
            <p:spPr bwMode="auto">
              <a:xfrm>
                <a:off x="1019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19" name="Oval 782"/>
              <p:cNvSpPr>
                <a:spLocks noChangeArrowheads="1"/>
              </p:cNvSpPr>
              <p:nvPr/>
            </p:nvSpPr>
            <p:spPr bwMode="auto">
              <a:xfrm>
                <a:off x="1020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0" name="Oval 783"/>
              <p:cNvSpPr>
                <a:spLocks noChangeArrowheads="1"/>
              </p:cNvSpPr>
              <p:nvPr/>
            </p:nvSpPr>
            <p:spPr bwMode="auto">
              <a:xfrm>
                <a:off x="1020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1" name="Oval 784"/>
              <p:cNvSpPr>
                <a:spLocks noChangeArrowheads="1"/>
              </p:cNvSpPr>
              <p:nvPr/>
            </p:nvSpPr>
            <p:spPr bwMode="auto">
              <a:xfrm>
                <a:off x="1021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2" name="Oval 785"/>
              <p:cNvSpPr>
                <a:spLocks noChangeArrowheads="1"/>
              </p:cNvSpPr>
              <p:nvPr/>
            </p:nvSpPr>
            <p:spPr bwMode="auto">
              <a:xfrm>
                <a:off x="102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3" name="Oval 786"/>
              <p:cNvSpPr>
                <a:spLocks noChangeArrowheads="1"/>
              </p:cNvSpPr>
              <p:nvPr/>
            </p:nvSpPr>
            <p:spPr bwMode="auto">
              <a:xfrm>
                <a:off x="1023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4" name="Oval 787"/>
              <p:cNvSpPr>
                <a:spLocks noChangeArrowheads="1"/>
              </p:cNvSpPr>
              <p:nvPr/>
            </p:nvSpPr>
            <p:spPr bwMode="auto">
              <a:xfrm>
                <a:off x="1024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5" name="Oval 788"/>
              <p:cNvSpPr>
                <a:spLocks noChangeArrowheads="1"/>
              </p:cNvSpPr>
              <p:nvPr/>
            </p:nvSpPr>
            <p:spPr bwMode="auto">
              <a:xfrm>
                <a:off x="102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6" name="Oval 789"/>
              <p:cNvSpPr>
                <a:spLocks noChangeArrowheads="1"/>
              </p:cNvSpPr>
              <p:nvPr/>
            </p:nvSpPr>
            <p:spPr bwMode="auto">
              <a:xfrm>
                <a:off x="1025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7" name="Oval 790"/>
              <p:cNvSpPr>
                <a:spLocks noChangeArrowheads="1"/>
              </p:cNvSpPr>
              <p:nvPr/>
            </p:nvSpPr>
            <p:spPr bwMode="auto">
              <a:xfrm>
                <a:off x="1026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8" name="Oval 791"/>
              <p:cNvSpPr>
                <a:spLocks noChangeArrowheads="1"/>
              </p:cNvSpPr>
              <p:nvPr/>
            </p:nvSpPr>
            <p:spPr bwMode="auto">
              <a:xfrm>
                <a:off x="1027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29" name="Oval 792"/>
              <p:cNvSpPr>
                <a:spLocks noChangeArrowheads="1"/>
              </p:cNvSpPr>
              <p:nvPr/>
            </p:nvSpPr>
            <p:spPr bwMode="auto">
              <a:xfrm>
                <a:off x="1028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0" name="Oval 793"/>
              <p:cNvSpPr>
                <a:spLocks noChangeArrowheads="1"/>
              </p:cNvSpPr>
              <p:nvPr/>
            </p:nvSpPr>
            <p:spPr bwMode="auto">
              <a:xfrm>
                <a:off x="1029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1" name="Oval 794"/>
              <p:cNvSpPr>
                <a:spLocks noChangeArrowheads="1"/>
              </p:cNvSpPr>
              <p:nvPr/>
            </p:nvSpPr>
            <p:spPr bwMode="auto">
              <a:xfrm>
                <a:off x="1029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2" name="Oval 795"/>
              <p:cNvSpPr>
                <a:spLocks noChangeArrowheads="1"/>
              </p:cNvSpPr>
              <p:nvPr/>
            </p:nvSpPr>
            <p:spPr bwMode="auto">
              <a:xfrm>
                <a:off x="1030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3" name="Oval 796"/>
              <p:cNvSpPr>
                <a:spLocks noChangeArrowheads="1"/>
              </p:cNvSpPr>
              <p:nvPr/>
            </p:nvSpPr>
            <p:spPr bwMode="auto">
              <a:xfrm>
                <a:off x="1031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4" name="Oval 797"/>
              <p:cNvSpPr>
                <a:spLocks noChangeArrowheads="1"/>
              </p:cNvSpPr>
              <p:nvPr/>
            </p:nvSpPr>
            <p:spPr bwMode="auto">
              <a:xfrm>
                <a:off x="1032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5" name="Oval 798"/>
              <p:cNvSpPr>
                <a:spLocks noChangeArrowheads="1"/>
              </p:cNvSpPr>
              <p:nvPr/>
            </p:nvSpPr>
            <p:spPr bwMode="auto">
              <a:xfrm>
                <a:off x="1033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6" name="Oval 799"/>
              <p:cNvSpPr>
                <a:spLocks noChangeArrowheads="1"/>
              </p:cNvSpPr>
              <p:nvPr/>
            </p:nvSpPr>
            <p:spPr bwMode="auto">
              <a:xfrm>
                <a:off x="1033" y="2949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7" name="Oval 800"/>
              <p:cNvSpPr>
                <a:spLocks noChangeArrowheads="1"/>
              </p:cNvSpPr>
              <p:nvPr/>
            </p:nvSpPr>
            <p:spPr bwMode="auto">
              <a:xfrm>
                <a:off x="1035" y="29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8" name="Oval 801"/>
              <p:cNvSpPr>
                <a:spLocks noChangeArrowheads="1"/>
              </p:cNvSpPr>
              <p:nvPr/>
            </p:nvSpPr>
            <p:spPr bwMode="auto">
              <a:xfrm>
                <a:off x="1035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39" name="Oval 802"/>
              <p:cNvSpPr>
                <a:spLocks noChangeArrowheads="1"/>
              </p:cNvSpPr>
              <p:nvPr/>
            </p:nvSpPr>
            <p:spPr bwMode="auto">
              <a:xfrm>
                <a:off x="1036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40" name="Oval 803"/>
              <p:cNvSpPr>
                <a:spLocks noChangeArrowheads="1"/>
              </p:cNvSpPr>
              <p:nvPr/>
            </p:nvSpPr>
            <p:spPr bwMode="auto">
              <a:xfrm>
                <a:off x="1037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41" name="Oval 804"/>
              <p:cNvSpPr>
                <a:spLocks noChangeArrowheads="1"/>
              </p:cNvSpPr>
              <p:nvPr/>
            </p:nvSpPr>
            <p:spPr bwMode="auto">
              <a:xfrm>
                <a:off x="1037" y="293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42" name="Oval 805"/>
              <p:cNvSpPr>
                <a:spLocks noChangeArrowheads="1"/>
              </p:cNvSpPr>
              <p:nvPr/>
            </p:nvSpPr>
            <p:spPr bwMode="auto">
              <a:xfrm>
                <a:off x="1039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43" name="Oval 806"/>
              <p:cNvSpPr>
                <a:spLocks noChangeArrowheads="1"/>
              </p:cNvSpPr>
              <p:nvPr/>
            </p:nvSpPr>
            <p:spPr bwMode="auto">
              <a:xfrm>
                <a:off x="1039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44" name="Oval 807"/>
              <p:cNvSpPr>
                <a:spLocks noChangeArrowheads="1"/>
              </p:cNvSpPr>
              <p:nvPr/>
            </p:nvSpPr>
            <p:spPr bwMode="auto">
              <a:xfrm>
                <a:off x="1040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45" name="Oval 808"/>
              <p:cNvSpPr>
                <a:spLocks noChangeArrowheads="1"/>
              </p:cNvSpPr>
              <p:nvPr/>
            </p:nvSpPr>
            <p:spPr bwMode="auto">
              <a:xfrm>
                <a:off x="1041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46" name="Oval 809"/>
              <p:cNvSpPr>
                <a:spLocks noChangeArrowheads="1"/>
              </p:cNvSpPr>
              <p:nvPr/>
            </p:nvSpPr>
            <p:spPr bwMode="auto">
              <a:xfrm>
                <a:off x="1041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47" name="Oval 810"/>
              <p:cNvSpPr>
                <a:spLocks noChangeArrowheads="1"/>
              </p:cNvSpPr>
              <p:nvPr/>
            </p:nvSpPr>
            <p:spPr bwMode="auto">
              <a:xfrm>
                <a:off x="1043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05" name="Group 1012"/>
            <p:cNvGrpSpPr>
              <a:grpSpLocks/>
            </p:cNvGrpSpPr>
            <p:nvPr/>
          </p:nvGrpSpPr>
          <p:grpSpPr bwMode="auto">
            <a:xfrm>
              <a:off x="1340992" y="5986413"/>
              <a:ext cx="287338" cy="114300"/>
              <a:chOff x="1043" y="2909"/>
              <a:chExt cx="181" cy="72"/>
            </a:xfrm>
          </p:grpSpPr>
          <p:sp>
            <p:nvSpPr>
              <p:cNvPr id="1948" name="Oval 812"/>
              <p:cNvSpPr>
                <a:spLocks noChangeArrowheads="1"/>
              </p:cNvSpPr>
              <p:nvPr/>
            </p:nvSpPr>
            <p:spPr bwMode="auto">
              <a:xfrm>
                <a:off x="1043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49" name="Oval 813"/>
              <p:cNvSpPr>
                <a:spLocks noChangeArrowheads="1"/>
              </p:cNvSpPr>
              <p:nvPr/>
            </p:nvSpPr>
            <p:spPr bwMode="auto">
              <a:xfrm>
                <a:off x="1044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0" name="Oval 814"/>
              <p:cNvSpPr>
                <a:spLocks noChangeArrowheads="1"/>
              </p:cNvSpPr>
              <p:nvPr/>
            </p:nvSpPr>
            <p:spPr bwMode="auto">
              <a:xfrm>
                <a:off x="1045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1" name="Oval 815"/>
              <p:cNvSpPr>
                <a:spLocks noChangeArrowheads="1"/>
              </p:cNvSpPr>
              <p:nvPr/>
            </p:nvSpPr>
            <p:spPr bwMode="auto">
              <a:xfrm>
                <a:off x="1045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2" name="Oval 816"/>
              <p:cNvSpPr>
                <a:spLocks noChangeArrowheads="1"/>
              </p:cNvSpPr>
              <p:nvPr/>
            </p:nvSpPr>
            <p:spPr bwMode="auto">
              <a:xfrm>
                <a:off x="1047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3" name="Oval 817"/>
              <p:cNvSpPr>
                <a:spLocks noChangeArrowheads="1"/>
              </p:cNvSpPr>
              <p:nvPr/>
            </p:nvSpPr>
            <p:spPr bwMode="auto">
              <a:xfrm>
                <a:off x="1047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4" name="Oval 818"/>
              <p:cNvSpPr>
                <a:spLocks noChangeArrowheads="1"/>
              </p:cNvSpPr>
              <p:nvPr/>
            </p:nvSpPr>
            <p:spPr bwMode="auto">
              <a:xfrm>
                <a:off x="1048" y="29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5" name="Oval 819"/>
              <p:cNvSpPr>
                <a:spLocks noChangeArrowheads="1"/>
              </p:cNvSpPr>
              <p:nvPr/>
            </p:nvSpPr>
            <p:spPr bwMode="auto">
              <a:xfrm>
                <a:off x="1049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6" name="Oval 820"/>
              <p:cNvSpPr>
                <a:spLocks noChangeArrowheads="1"/>
              </p:cNvSpPr>
              <p:nvPr/>
            </p:nvSpPr>
            <p:spPr bwMode="auto">
              <a:xfrm>
                <a:off x="1050" y="29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7" name="Oval 821"/>
              <p:cNvSpPr>
                <a:spLocks noChangeArrowheads="1"/>
              </p:cNvSpPr>
              <p:nvPr/>
            </p:nvSpPr>
            <p:spPr bwMode="auto">
              <a:xfrm>
                <a:off x="1051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8" name="Oval 822"/>
              <p:cNvSpPr>
                <a:spLocks noChangeArrowheads="1"/>
              </p:cNvSpPr>
              <p:nvPr/>
            </p:nvSpPr>
            <p:spPr bwMode="auto">
              <a:xfrm>
                <a:off x="1051" y="29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59" name="Oval 823"/>
              <p:cNvSpPr>
                <a:spLocks noChangeArrowheads="1"/>
              </p:cNvSpPr>
              <p:nvPr/>
            </p:nvSpPr>
            <p:spPr bwMode="auto">
              <a:xfrm>
                <a:off x="1052" y="292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0" name="Oval 824"/>
              <p:cNvSpPr>
                <a:spLocks noChangeArrowheads="1"/>
              </p:cNvSpPr>
              <p:nvPr/>
            </p:nvSpPr>
            <p:spPr bwMode="auto">
              <a:xfrm>
                <a:off x="1053" y="29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1" name="Oval 825"/>
              <p:cNvSpPr>
                <a:spLocks noChangeArrowheads="1"/>
              </p:cNvSpPr>
              <p:nvPr/>
            </p:nvSpPr>
            <p:spPr bwMode="auto">
              <a:xfrm>
                <a:off x="1054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2" name="Oval 826"/>
              <p:cNvSpPr>
                <a:spLocks noChangeArrowheads="1"/>
              </p:cNvSpPr>
              <p:nvPr/>
            </p:nvSpPr>
            <p:spPr bwMode="auto">
              <a:xfrm>
                <a:off x="1055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3" name="Oval 827"/>
              <p:cNvSpPr>
                <a:spLocks noChangeArrowheads="1"/>
              </p:cNvSpPr>
              <p:nvPr/>
            </p:nvSpPr>
            <p:spPr bwMode="auto">
              <a:xfrm>
                <a:off x="1055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4" name="Oval 828"/>
              <p:cNvSpPr>
                <a:spLocks noChangeArrowheads="1"/>
              </p:cNvSpPr>
              <p:nvPr/>
            </p:nvSpPr>
            <p:spPr bwMode="auto">
              <a:xfrm>
                <a:off x="1056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5" name="Oval 829"/>
              <p:cNvSpPr>
                <a:spLocks noChangeArrowheads="1"/>
              </p:cNvSpPr>
              <p:nvPr/>
            </p:nvSpPr>
            <p:spPr bwMode="auto">
              <a:xfrm>
                <a:off x="1057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6" name="Oval 830"/>
              <p:cNvSpPr>
                <a:spLocks noChangeArrowheads="1"/>
              </p:cNvSpPr>
              <p:nvPr/>
            </p:nvSpPr>
            <p:spPr bwMode="auto">
              <a:xfrm>
                <a:off x="1058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7" name="Oval 831"/>
              <p:cNvSpPr>
                <a:spLocks noChangeArrowheads="1"/>
              </p:cNvSpPr>
              <p:nvPr/>
            </p:nvSpPr>
            <p:spPr bwMode="auto">
              <a:xfrm>
                <a:off x="1059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8" name="Oval 832"/>
              <p:cNvSpPr>
                <a:spLocks noChangeArrowheads="1"/>
              </p:cNvSpPr>
              <p:nvPr/>
            </p:nvSpPr>
            <p:spPr bwMode="auto">
              <a:xfrm>
                <a:off x="1059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69" name="Oval 833"/>
              <p:cNvSpPr>
                <a:spLocks noChangeArrowheads="1"/>
              </p:cNvSpPr>
              <p:nvPr/>
            </p:nvSpPr>
            <p:spPr bwMode="auto">
              <a:xfrm>
                <a:off x="1060" y="293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0" name="Oval 834"/>
              <p:cNvSpPr>
                <a:spLocks noChangeArrowheads="1"/>
              </p:cNvSpPr>
              <p:nvPr/>
            </p:nvSpPr>
            <p:spPr bwMode="auto">
              <a:xfrm>
                <a:off x="1061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1" name="Oval 835"/>
              <p:cNvSpPr>
                <a:spLocks noChangeArrowheads="1"/>
              </p:cNvSpPr>
              <p:nvPr/>
            </p:nvSpPr>
            <p:spPr bwMode="auto">
              <a:xfrm>
                <a:off x="1062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2" name="Oval 836"/>
              <p:cNvSpPr>
                <a:spLocks noChangeArrowheads="1"/>
              </p:cNvSpPr>
              <p:nvPr/>
            </p:nvSpPr>
            <p:spPr bwMode="auto">
              <a:xfrm>
                <a:off x="1063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3" name="Oval 837"/>
              <p:cNvSpPr>
                <a:spLocks noChangeArrowheads="1"/>
              </p:cNvSpPr>
              <p:nvPr/>
            </p:nvSpPr>
            <p:spPr bwMode="auto">
              <a:xfrm>
                <a:off x="106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4" name="Oval 838"/>
              <p:cNvSpPr>
                <a:spLocks noChangeArrowheads="1"/>
              </p:cNvSpPr>
              <p:nvPr/>
            </p:nvSpPr>
            <p:spPr bwMode="auto">
              <a:xfrm>
                <a:off x="1064" y="293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5" name="Oval 839"/>
              <p:cNvSpPr>
                <a:spLocks noChangeArrowheads="1"/>
              </p:cNvSpPr>
              <p:nvPr/>
            </p:nvSpPr>
            <p:spPr bwMode="auto">
              <a:xfrm>
                <a:off x="1065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6" name="Oval 840"/>
              <p:cNvSpPr>
                <a:spLocks noChangeArrowheads="1"/>
              </p:cNvSpPr>
              <p:nvPr/>
            </p:nvSpPr>
            <p:spPr bwMode="auto">
              <a:xfrm>
                <a:off x="1066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7" name="Oval 841"/>
              <p:cNvSpPr>
                <a:spLocks noChangeArrowheads="1"/>
              </p:cNvSpPr>
              <p:nvPr/>
            </p:nvSpPr>
            <p:spPr bwMode="auto">
              <a:xfrm>
                <a:off x="1067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8" name="Oval 842"/>
              <p:cNvSpPr>
                <a:spLocks noChangeArrowheads="1"/>
              </p:cNvSpPr>
              <p:nvPr/>
            </p:nvSpPr>
            <p:spPr bwMode="auto">
              <a:xfrm>
                <a:off x="1068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79" name="Oval 843"/>
              <p:cNvSpPr>
                <a:spLocks noChangeArrowheads="1"/>
              </p:cNvSpPr>
              <p:nvPr/>
            </p:nvSpPr>
            <p:spPr bwMode="auto">
              <a:xfrm>
                <a:off x="1069" y="29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0" name="Oval 844"/>
              <p:cNvSpPr>
                <a:spLocks noChangeArrowheads="1"/>
              </p:cNvSpPr>
              <p:nvPr/>
            </p:nvSpPr>
            <p:spPr bwMode="auto">
              <a:xfrm>
                <a:off x="1069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1" name="Oval 845"/>
              <p:cNvSpPr>
                <a:spLocks noChangeArrowheads="1"/>
              </p:cNvSpPr>
              <p:nvPr/>
            </p:nvSpPr>
            <p:spPr bwMode="auto">
              <a:xfrm>
                <a:off x="1070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2" name="Oval 846"/>
              <p:cNvSpPr>
                <a:spLocks noChangeArrowheads="1"/>
              </p:cNvSpPr>
              <p:nvPr/>
            </p:nvSpPr>
            <p:spPr bwMode="auto">
              <a:xfrm>
                <a:off x="1071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3" name="Oval 847"/>
              <p:cNvSpPr>
                <a:spLocks noChangeArrowheads="1"/>
              </p:cNvSpPr>
              <p:nvPr/>
            </p:nvSpPr>
            <p:spPr bwMode="auto">
              <a:xfrm>
                <a:off x="1072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4" name="Oval 848"/>
              <p:cNvSpPr>
                <a:spLocks noChangeArrowheads="1"/>
              </p:cNvSpPr>
              <p:nvPr/>
            </p:nvSpPr>
            <p:spPr bwMode="auto">
              <a:xfrm>
                <a:off x="1073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5" name="Oval 849"/>
              <p:cNvSpPr>
                <a:spLocks noChangeArrowheads="1"/>
              </p:cNvSpPr>
              <p:nvPr/>
            </p:nvSpPr>
            <p:spPr bwMode="auto">
              <a:xfrm>
                <a:off x="1074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6" name="Oval 850"/>
              <p:cNvSpPr>
                <a:spLocks noChangeArrowheads="1"/>
              </p:cNvSpPr>
              <p:nvPr/>
            </p:nvSpPr>
            <p:spPr bwMode="auto">
              <a:xfrm>
                <a:off x="1074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7" name="Oval 851"/>
              <p:cNvSpPr>
                <a:spLocks noChangeArrowheads="1"/>
              </p:cNvSpPr>
              <p:nvPr/>
            </p:nvSpPr>
            <p:spPr bwMode="auto">
              <a:xfrm>
                <a:off x="1075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8" name="Oval 852"/>
              <p:cNvSpPr>
                <a:spLocks noChangeArrowheads="1"/>
              </p:cNvSpPr>
              <p:nvPr/>
            </p:nvSpPr>
            <p:spPr bwMode="auto">
              <a:xfrm>
                <a:off x="1076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89" name="Oval 853"/>
              <p:cNvSpPr>
                <a:spLocks noChangeArrowheads="1"/>
              </p:cNvSpPr>
              <p:nvPr/>
            </p:nvSpPr>
            <p:spPr bwMode="auto">
              <a:xfrm>
                <a:off x="1077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0" name="Oval 854"/>
              <p:cNvSpPr>
                <a:spLocks noChangeArrowheads="1"/>
              </p:cNvSpPr>
              <p:nvPr/>
            </p:nvSpPr>
            <p:spPr bwMode="auto">
              <a:xfrm>
                <a:off x="1078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1" name="Oval 855"/>
              <p:cNvSpPr>
                <a:spLocks noChangeArrowheads="1"/>
              </p:cNvSpPr>
              <p:nvPr/>
            </p:nvSpPr>
            <p:spPr bwMode="auto">
              <a:xfrm>
                <a:off x="1078" y="29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2" name="Oval 856"/>
              <p:cNvSpPr>
                <a:spLocks noChangeArrowheads="1"/>
              </p:cNvSpPr>
              <p:nvPr/>
            </p:nvSpPr>
            <p:spPr bwMode="auto">
              <a:xfrm>
                <a:off x="1079" y="29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3" name="Oval 857"/>
              <p:cNvSpPr>
                <a:spLocks noChangeArrowheads="1"/>
              </p:cNvSpPr>
              <p:nvPr/>
            </p:nvSpPr>
            <p:spPr bwMode="auto">
              <a:xfrm>
                <a:off x="1080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4" name="Oval 858"/>
              <p:cNvSpPr>
                <a:spLocks noChangeArrowheads="1"/>
              </p:cNvSpPr>
              <p:nvPr/>
            </p:nvSpPr>
            <p:spPr bwMode="auto">
              <a:xfrm>
                <a:off x="1081" y="292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5" name="Oval 859"/>
              <p:cNvSpPr>
                <a:spLocks noChangeArrowheads="1"/>
              </p:cNvSpPr>
              <p:nvPr/>
            </p:nvSpPr>
            <p:spPr bwMode="auto">
              <a:xfrm>
                <a:off x="1082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6" name="Oval 860"/>
              <p:cNvSpPr>
                <a:spLocks noChangeArrowheads="1"/>
              </p:cNvSpPr>
              <p:nvPr/>
            </p:nvSpPr>
            <p:spPr bwMode="auto">
              <a:xfrm>
                <a:off x="1082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7" name="Oval 861"/>
              <p:cNvSpPr>
                <a:spLocks noChangeArrowheads="1"/>
              </p:cNvSpPr>
              <p:nvPr/>
            </p:nvSpPr>
            <p:spPr bwMode="auto">
              <a:xfrm>
                <a:off x="1083" y="293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8" name="Oval 862"/>
              <p:cNvSpPr>
                <a:spLocks noChangeArrowheads="1"/>
              </p:cNvSpPr>
              <p:nvPr/>
            </p:nvSpPr>
            <p:spPr bwMode="auto">
              <a:xfrm>
                <a:off x="108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99" name="Oval 863"/>
              <p:cNvSpPr>
                <a:spLocks noChangeArrowheads="1"/>
              </p:cNvSpPr>
              <p:nvPr/>
            </p:nvSpPr>
            <p:spPr bwMode="auto">
              <a:xfrm>
                <a:off x="1085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0" name="Oval 864"/>
              <p:cNvSpPr>
                <a:spLocks noChangeArrowheads="1"/>
              </p:cNvSpPr>
              <p:nvPr/>
            </p:nvSpPr>
            <p:spPr bwMode="auto">
              <a:xfrm>
                <a:off x="1086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1" name="Oval 865"/>
              <p:cNvSpPr>
                <a:spLocks noChangeArrowheads="1"/>
              </p:cNvSpPr>
              <p:nvPr/>
            </p:nvSpPr>
            <p:spPr bwMode="auto">
              <a:xfrm>
                <a:off x="1086" y="29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2" name="Oval 866"/>
              <p:cNvSpPr>
                <a:spLocks noChangeArrowheads="1"/>
              </p:cNvSpPr>
              <p:nvPr/>
            </p:nvSpPr>
            <p:spPr bwMode="auto">
              <a:xfrm>
                <a:off x="1088" y="292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3" name="Oval 867"/>
              <p:cNvSpPr>
                <a:spLocks noChangeArrowheads="1"/>
              </p:cNvSpPr>
              <p:nvPr/>
            </p:nvSpPr>
            <p:spPr bwMode="auto">
              <a:xfrm>
                <a:off x="1088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4" name="Oval 868"/>
              <p:cNvSpPr>
                <a:spLocks noChangeArrowheads="1"/>
              </p:cNvSpPr>
              <p:nvPr/>
            </p:nvSpPr>
            <p:spPr bwMode="auto">
              <a:xfrm>
                <a:off x="1089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5" name="Oval 869"/>
              <p:cNvSpPr>
                <a:spLocks noChangeArrowheads="1"/>
              </p:cNvSpPr>
              <p:nvPr/>
            </p:nvSpPr>
            <p:spPr bwMode="auto">
              <a:xfrm>
                <a:off x="1090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6" name="Oval 870"/>
              <p:cNvSpPr>
                <a:spLocks noChangeArrowheads="1"/>
              </p:cNvSpPr>
              <p:nvPr/>
            </p:nvSpPr>
            <p:spPr bwMode="auto">
              <a:xfrm>
                <a:off x="1090" y="294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7" name="Oval 871"/>
              <p:cNvSpPr>
                <a:spLocks noChangeArrowheads="1"/>
              </p:cNvSpPr>
              <p:nvPr/>
            </p:nvSpPr>
            <p:spPr bwMode="auto">
              <a:xfrm>
                <a:off x="1092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8" name="Oval 872"/>
              <p:cNvSpPr>
                <a:spLocks noChangeArrowheads="1"/>
              </p:cNvSpPr>
              <p:nvPr/>
            </p:nvSpPr>
            <p:spPr bwMode="auto">
              <a:xfrm>
                <a:off x="1092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09" name="Oval 873"/>
              <p:cNvSpPr>
                <a:spLocks noChangeArrowheads="1"/>
              </p:cNvSpPr>
              <p:nvPr/>
            </p:nvSpPr>
            <p:spPr bwMode="auto">
              <a:xfrm>
                <a:off x="1093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0" name="Oval 874"/>
              <p:cNvSpPr>
                <a:spLocks noChangeArrowheads="1"/>
              </p:cNvSpPr>
              <p:nvPr/>
            </p:nvSpPr>
            <p:spPr bwMode="auto">
              <a:xfrm>
                <a:off x="1094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1" name="Oval 875"/>
              <p:cNvSpPr>
                <a:spLocks noChangeArrowheads="1"/>
              </p:cNvSpPr>
              <p:nvPr/>
            </p:nvSpPr>
            <p:spPr bwMode="auto">
              <a:xfrm>
                <a:off x="1094" y="291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2" name="Oval 876"/>
              <p:cNvSpPr>
                <a:spLocks noChangeArrowheads="1"/>
              </p:cNvSpPr>
              <p:nvPr/>
            </p:nvSpPr>
            <p:spPr bwMode="auto">
              <a:xfrm>
                <a:off x="1096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3" name="Oval 877"/>
              <p:cNvSpPr>
                <a:spLocks noChangeArrowheads="1"/>
              </p:cNvSpPr>
              <p:nvPr/>
            </p:nvSpPr>
            <p:spPr bwMode="auto">
              <a:xfrm>
                <a:off x="1096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4" name="Oval 878"/>
              <p:cNvSpPr>
                <a:spLocks noChangeArrowheads="1"/>
              </p:cNvSpPr>
              <p:nvPr/>
            </p:nvSpPr>
            <p:spPr bwMode="auto">
              <a:xfrm>
                <a:off x="1097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5" name="Oval 879"/>
              <p:cNvSpPr>
                <a:spLocks noChangeArrowheads="1"/>
              </p:cNvSpPr>
              <p:nvPr/>
            </p:nvSpPr>
            <p:spPr bwMode="auto">
              <a:xfrm>
                <a:off x="1098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6" name="Oval 880"/>
              <p:cNvSpPr>
                <a:spLocks noChangeArrowheads="1"/>
              </p:cNvSpPr>
              <p:nvPr/>
            </p:nvSpPr>
            <p:spPr bwMode="auto">
              <a:xfrm>
                <a:off x="1098" y="293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7" name="Oval 881"/>
              <p:cNvSpPr>
                <a:spLocks noChangeArrowheads="1"/>
              </p:cNvSpPr>
              <p:nvPr/>
            </p:nvSpPr>
            <p:spPr bwMode="auto">
              <a:xfrm>
                <a:off x="1100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8" name="Oval 882"/>
              <p:cNvSpPr>
                <a:spLocks noChangeArrowheads="1"/>
              </p:cNvSpPr>
              <p:nvPr/>
            </p:nvSpPr>
            <p:spPr bwMode="auto">
              <a:xfrm>
                <a:off x="1100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19" name="Oval 883"/>
              <p:cNvSpPr>
                <a:spLocks noChangeArrowheads="1"/>
              </p:cNvSpPr>
              <p:nvPr/>
            </p:nvSpPr>
            <p:spPr bwMode="auto">
              <a:xfrm>
                <a:off x="1101" y="29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0" name="Oval 884"/>
              <p:cNvSpPr>
                <a:spLocks noChangeArrowheads="1"/>
              </p:cNvSpPr>
              <p:nvPr/>
            </p:nvSpPr>
            <p:spPr bwMode="auto">
              <a:xfrm>
                <a:off x="1102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1" name="Oval 885"/>
              <p:cNvSpPr>
                <a:spLocks noChangeArrowheads="1"/>
              </p:cNvSpPr>
              <p:nvPr/>
            </p:nvSpPr>
            <p:spPr bwMode="auto">
              <a:xfrm>
                <a:off x="1103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2" name="Oval 886"/>
              <p:cNvSpPr>
                <a:spLocks noChangeArrowheads="1"/>
              </p:cNvSpPr>
              <p:nvPr/>
            </p:nvSpPr>
            <p:spPr bwMode="auto">
              <a:xfrm>
                <a:off x="110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3" name="Oval 887"/>
              <p:cNvSpPr>
                <a:spLocks noChangeArrowheads="1"/>
              </p:cNvSpPr>
              <p:nvPr/>
            </p:nvSpPr>
            <p:spPr bwMode="auto">
              <a:xfrm>
                <a:off x="1104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4" name="Oval 888"/>
              <p:cNvSpPr>
                <a:spLocks noChangeArrowheads="1"/>
              </p:cNvSpPr>
              <p:nvPr/>
            </p:nvSpPr>
            <p:spPr bwMode="auto">
              <a:xfrm>
                <a:off x="1105" y="293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5" name="Oval 889"/>
              <p:cNvSpPr>
                <a:spLocks noChangeArrowheads="1"/>
              </p:cNvSpPr>
              <p:nvPr/>
            </p:nvSpPr>
            <p:spPr bwMode="auto">
              <a:xfrm>
                <a:off x="1106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6" name="Oval 890"/>
              <p:cNvSpPr>
                <a:spLocks noChangeArrowheads="1"/>
              </p:cNvSpPr>
              <p:nvPr/>
            </p:nvSpPr>
            <p:spPr bwMode="auto">
              <a:xfrm>
                <a:off x="1107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7" name="Oval 891"/>
              <p:cNvSpPr>
                <a:spLocks noChangeArrowheads="1"/>
              </p:cNvSpPr>
              <p:nvPr/>
            </p:nvSpPr>
            <p:spPr bwMode="auto">
              <a:xfrm>
                <a:off x="1108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8" name="Oval 892"/>
              <p:cNvSpPr>
                <a:spLocks noChangeArrowheads="1"/>
              </p:cNvSpPr>
              <p:nvPr/>
            </p:nvSpPr>
            <p:spPr bwMode="auto">
              <a:xfrm>
                <a:off x="1108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29" name="Oval 893"/>
              <p:cNvSpPr>
                <a:spLocks noChangeArrowheads="1"/>
              </p:cNvSpPr>
              <p:nvPr/>
            </p:nvSpPr>
            <p:spPr bwMode="auto">
              <a:xfrm>
                <a:off x="1109" y="29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0" name="Oval 894"/>
              <p:cNvSpPr>
                <a:spLocks noChangeArrowheads="1"/>
              </p:cNvSpPr>
              <p:nvPr/>
            </p:nvSpPr>
            <p:spPr bwMode="auto">
              <a:xfrm>
                <a:off x="1110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1" name="Oval 895"/>
              <p:cNvSpPr>
                <a:spLocks noChangeArrowheads="1"/>
              </p:cNvSpPr>
              <p:nvPr/>
            </p:nvSpPr>
            <p:spPr bwMode="auto">
              <a:xfrm>
                <a:off x="1111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2" name="Oval 896"/>
              <p:cNvSpPr>
                <a:spLocks noChangeArrowheads="1"/>
              </p:cNvSpPr>
              <p:nvPr/>
            </p:nvSpPr>
            <p:spPr bwMode="auto">
              <a:xfrm>
                <a:off x="1112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3" name="Oval 897"/>
              <p:cNvSpPr>
                <a:spLocks noChangeArrowheads="1"/>
              </p:cNvSpPr>
              <p:nvPr/>
            </p:nvSpPr>
            <p:spPr bwMode="auto">
              <a:xfrm>
                <a:off x="1113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4" name="Oval 898"/>
              <p:cNvSpPr>
                <a:spLocks noChangeArrowheads="1"/>
              </p:cNvSpPr>
              <p:nvPr/>
            </p:nvSpPr>
            <p:spPr bwMode="auto">
              <a:xfrm>
                <a:off x="1113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5" name="Oval 899"/>
              <p:cNvSpPr>
                <a:spLocks noChangeArrowheads="1"/>
              </p:cNvSpPr>
              <p:nvPr/>
            </p:nvSpPr>
            <p:spPr bwMode="auto">
              <a:xfrm>
                <a:off x="1114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6" name="Oval 900"/>
              <p:cNvSpPr>
                <a:spLocks noChangeArrowheads="1"/>
              </p:cNvSpPr>
              <p:nvPr/>
            </p:nvSpPr>
            <p:spPr bwMode="auto">
              <a:xfrm>
                <a:off x="1115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7" name="Oval 901"/>
              <p:cNvSpPr>
                <a:spLocks noChangeArrowheads="1"/>
              </p:cNvSpPr>
              <p:nvPr/>
            </p:nvSpPr>
            <p:spPr bwMode="auto">
              <a:xfrm>
                <a:off x="1116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8" name="Oval 902"/>
              <p:cNvSpPr>
                <a:spLocks noChangeArrowheads="1"/>
              </p:cNvSpPr>
              <p:nvPr/>
            </p:nvSpPr>
            <p:spPr bwMode="auto">
              <a:xfrm>
                <a:off x="1117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39" name="Oval 903"/>
              <p:cNvSpPr>
                <a:spLocks noChangeArrowheads="1"/>
              </p:cNvSpPr>
              <p:nvPr/>
            </p:nvSpPr>
            <p:spPr bwMode="auto">
              <a:xfrm>
                <a:off x="1117" y="292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0" name="Oval 904"/>
              <p:cNvSpPr>
                <a:spLocks noChangeArrowheads="1"/>
              </p:cNvSpPr>
              <p:nvPr/>
            </p:nvSpPr>
            <p:spPr bwMode="auto">
              <a:xfrm>
                <a:off x="1118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1" name="Oval 905"/>
              <p:cNvSpPr>
                <a:spLocks noChangeArrowheads="1"/>
              </p:cNvSpPr>
              <p:nvPr/>
            </p:nvSpPr>
            <p:spPr bwMode="auto">
              <a:xfrm>
                <a:off x="1119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2" name="Oval 906"/>
              <p:cNvSpPr>
                <a:spLocks noChangeArrowheads="1"/>
              </p:cNvSpPr>
              <p:nvPr/>
            </p:nvSpPr>
            <p:spPr bwMode="auto">
              <a:xfrm>
                <a:off x="1120" y="29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3" name="Oval 907"/>
              <p:cNvSpPr>
                <a:spLocks noChangeArrowheads="1"/>
              </p:cNvSpPr>
              <p:nvPr/>
            </p:nvSpPr>
            <p:spPr bwMode="auto">
              <a:xfrm>
                <a:off x="1121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4" name="Oval 908"/>
              <p:cNvSpPr>
                <a:spLocks noChangeArrowheads="1"/>
              </p:cNvSpPr>
              <p:nvPr/>
            </p:nvSpPr>
            <p:spPr bwMode="auto">
              <a:xfrm>
                <a:off x="1122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5" name="Oval 909"/>
              <p:cNvSpPr>
                <a:spLocks noChangeArrowheads="1"/>
              </p:cNvSpPr>
              <p:nvPr/>
            </p:nvSpPr>
            <p:spPr bwMode="auto">
              <a:xfrm>
                <a:off x="1123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6" name="Oval 910"/>
              <p:cNvSpPr>
                <a:spLocks noChangeArrowheads="1"/>
              </p:cNvSpPr>
              <p:nvPr/>
            </p:nvSpPr>
            <p:spPr bwMode="auto">
              <a:xfrm>
                <a:off x="1123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7" name="Oval 911"/>
              <p:cNvSpPr>
                <a:spLocks noChangeArrowheads="1"/>
              </p:cNvSpPr>
              <p:nvPr/>
            </p:nvSpPr>
            <p:spPr bwMode="auto">
              <a:xfrm>
                <a:off x="1124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8" name="Oval 912"/>
              <p:cNvSpPr>
                <a:spLocks noChangeArrowheads="1"/>
              </p:cNvSpPr>
              <p:nvPr/>
            </p:nvSpPr>
            <p:spPr bwMode="auto">
              <a:xfrm>
                <a:off x="1125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49" name="Oval 913"/>
              <p:cNvSpPr>
                <a:spLocks noChangeArrowheads="1"/>
              </p:cNvSpPr>
              <p:nvPr/>
            </p:nvSpPr>
            <p:spPr bwMode="auto">
              <a:xfrm>
                <a:off x="1126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0" name="Oval 914"/>
              <p:cNvSpPr>
                <a:spLocks noChangeArrowheads="1"/>
              </p:cNvSpPr>
              <p:nvPr/>
            </p:nvSpPr>
            <p:spPr bwMode="auto">
              <a:xfrm>
                <a:off x="1127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1" name="Oval 915"/>
              <p:cNvSpPr>
                <a:spLocks noChangeArrowheads="1"/>
              </p:cNvSpPr>
              <p:nvPr/>
            </p:nvSpPr>
            <p:spPr bwMode="auto">
              <a:xfrm>
                <a:off x="1127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2" name="Oval 916"/>
              <p:cNvSpPr>
                <a:spLocks noChangeArrowheads="1"/>
              </p:cNvSpPr>
              <p:nvPr/>
            </p:nvSpPr>
            <p:spPr bwMode="auto">
              <a:xfrm>
                <a:off x="1128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3" name="Oval 917"/>
              <p:cNvSpPr>
                <a:spLocks noChangeArrowheads="1"/>
              </p:cNvSpPr>
              <p:nvPr/>
            </p:nvSpPr>
            <p:spPr bwMode="auto">
              <a:xfrm>
                <a:off x="1129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4" name="Oval 918"/>
              <p:cNvSpPr>
                <a:spLocks noChangeArrowheads="1"/>
              </p:cNvSpPr>
              <p:nvPr/>
            </p:nvSpPr>
            <p:spPr bwMode="auto">
              <a:xfrm>
                <a:off x="1130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5" name="Oval 919"/>
              <p:cNvSpPr>
                <a:spLocks noChangeArrowheads="1"/>
              </p:cNvSpPr>
              <p:nvPr/>
            </p:nvSpPr>
            <p:spPr bwMode="auto">
              <a:xfrm>
                <a:off x="1131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6" name="Oval 920"/>
              <p:cNvSpPr>
                <a:spLocks noChangeArrowheads="1"/>
              </p:cNvSpPr>
              <p:nvPr/>
            </p:nvSpPr>
            <p:spPr bwMode="auto">
              <a:xfrm>
                <a:off x="1131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7" name="Oval 921"/>
              <p:cNvSpPr>
                <a:spLocks noChangeArrowheads="1"/>
              </p:cNvSpPr>
              <p:nvPr/>
            </p:nvSpPr>
            <p:spPr bwMode="auto">
              <a:xfrm>
                <a:off x="1132" y="293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8" name="Oval 922"/>
              <p:cNvSpPr>
                <a:spLocks noChangeArrowheads="1"/>
              </p:cNvSpPr>
              <p:nvPr/>
            </p:nvSpPr>
            <p:spPr bwMode="auto">
              <a:xfrm>
                <a:off x="1133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59" name="Oval 923"/>
              <p:cNvSpPr>
                <a:spLocks noChangeArrowheads="1"/>
              </p:cNvSpPr>
              <p:nvPr/>
            </p:nvSpPr>
            <p:spPr bwMode="auto">
              <a:xfrm>
                <a:off x="1134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0" name="Oval 924"/>
              <p:cNvSpPr>
                <a:spLocks noChangeArrowheads="1"/>
              </p:cNvSpPr>
              <p:nvPr/>
            </p:nvSpPr>
            <p:spPr bwMode="auto">
              <a:xfrm>
                <a:off x="1135" y="292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1" name="Oval 925"/>
              <p:cNvSpPr>
                <a:spLocks noChangeArrowheads="1"/>
              </p:cNvSpPr>
              <p:nvPr/>
            </p:nvSpPr>
            <p:spPr bwMode="auto">
              <a:xfrm>
                <a:off x="1135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2" name="Oval 926"/>
              <p:cNvSpPr>
                <a:spLocks noChangeArrowheads="1"/>
              </p:cNvSpPr>
              <p:nvPr/>
            </p:nvSpPr>
            <p:spPr bwMode="auto">
              <a:xfrm>
                <a:off x="1136" y="292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3" name="Oval 927"/>
              <p:cNvSpPr>
                <a:spLocks noChangeArrowheads="1"/>
              </p:cNvSpPr>
              <p:nvPr/>
            </p:nvSpPr>
            <p:spPr bwMode="auto">
              <a:xfrm>
                <a:off x="1137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4" name="Oval 928"/>
              <p:cNvSpPr>
                <a:spLocks noChangeArrowheads="1"/>
              </p:cNvSpPr>
              <p:nvPr/>
            </p:nvSpPr>
            <p:spPr bwMode="auto">
              <a:xfrm>
                <a:off x="1138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5" name="Oval 929"/>
              <p:cNvSpPr>
                <a:spLocks noChangeArrowheads="1"/>
              </p:cNvSpPr>
              <p:nvPr/>
            </p:nvSpPr>
            <p:spPr bwMode="auto">
              <a:xfrm>
                <a:off x="1139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6" name="Oval 930"/>
              <p:cNvSpPr>
                <a:spLocks noChangeArrowheads="1"/>
              </p:cNvSpPr>
              <p:nvPr/>
            </p:nvSpPr>
            <p:spPr bwMode="auto">
              <a:xfrm>
                <a:off x="1139" y="292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7" name="Oval 931"/>
              <p:cNvSpPr>
                <a:spLocks noChangeArrowheads="1"/>
              </p:cNvSpPr>
              <p:nvPr/>
            </p:nvSpPr>
            <p:spPr bwMode="auto">
              <a:xfrm>
                <a:off x="1141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8" name="Oval 932"/>
              <p:cNvSpPr>
                <a:spLocks noChangeArrowheads="1"/>
              </p:cNvSpPr>
              <p:nvPr/>
            </p:nvSpPr>
            <p:spPr bwMode="auto">
              <a:xfrm>
                <a:off x="1141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69" name="Oval 933"/>
              <p:cNvSpPr>
                <a:spLocks noChangeArrowheads="1"/>
              </p:cNvSpPr>
              <p:nvPr/>
            </p:nvSpPr>
            <p:spPr bwMode="auto">
              <a:xfrm>
                <a:off x="1142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0" name="Oval 934"/>
              <p:cNvSpPr>
                <a:spLocks noChangeArrowheads="1"/>
              </p:cNvSpPr>
              <p:nvPr/>
            </p:nvSpPr>
            <p:spPr bwMode="auto">
              <a:xfrm>
                <a:off x="1143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1" name="Oval 935"/>
              <p:cNvSpPr>
                <a:spLocks noChangeArrowheads="1"/>
              </p:cNvSpPr>
              <p:nvPr/>
            </p:nvSpPr>
            <p:spPr bwMode="auto">
              <a:xfrm>
                <a:off x="1143" y="293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2" name="Oval 936"/>
              <p:cNvSpPr>
                <a:spLocks noChangeArrowheads="1"/>
              </p:cNvSpPr>
              <p:nvPr/>
            </p:nvSpPr>
            <p:spPr bwMode="auto">
              <a:xfrm>
                <a:off x="1145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3" name="Oval 937"/>
              <p:cNvSpPr>
                <a:spLocks noChangeArrowheads="1"/>
              </p:cNvSpPr>
              <p:nvPr/>
            </p:nvSpPr>
            <p:spPr bwMode="auto">
              <a:xfrm>
                <a:off x="1145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4" name="Oval 938"/>
              <p:cNvSpPr>
                <a:spLocks noChangeArrowheads="1"/>
              </p:cNvSpPr>
              <p:nvPr/>
            </p:nvSpPr>
            <p:spPr bwMode="auto">
              <a:xfrm>
                <a:off x="1146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5" name="Oval 939"/>
              <p:cNvSpPr>
                <a:spLocks noChangeArrowheads="1"/>
              </p:cNvSpPr>
              <p:nvPr/>
            </p:nvSpPr>
            <p:spPr bwMode="auto">
              <a:xfrm>
                <a:off x="1147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6" name="Oval 940"/>
              <p:cNvSpPr>
                <a:spLocks noChangeArrowheads="1"/>
              </p:cNvSpPr>
              <p:nvPr/>
            </p:nvSpPr>
            <p:spPr bwMode="auto">
              <a:xfrm>
                <a:off x="1147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7" name="Oval 941"/>
              <p:cNvSpPr>
                <a:spLocks noChangeArrowheads="1"/>
              </p:cNvSpPr>
              <p:nvPr/>
            </p:nvSpPr>
            <p:spPr bwMode="auto">
              <a:xfrm>
                <a:off x="1149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8" name="Oval 942"/>
              <p:cNvSpPr>
                <a:spLocks noChangeArrowheads="1"/>
              </p:cNvSpPr>
              <p:nvPr/>
            </p:nvSpPr>
            <p:spPr bwMode="auto">
              <a:xfrm>
                <a:off x="1149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79" name="Oval 943"/>
              <p:cNvSpPr>
                <a:spLocks noChangeArrowheads="1"/>
              </p:cNvSpPr>
              <p:nvPr/>
            </p:nvSpPr>
            <p:spPr bwMode="auto">
              <a:xfrm>
                <a:off x="1150" y="292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0" name="Oval 944"/>
              <p:cNvSpPr>
                <a:spLocks noChangeArrowheads="1"/>
              </p:cNvSpPr>
              <p:nvPr/>
            </p:nvSpPr>
            <p:spPr bwMode="auto">
              <a:xfrm>
                <a:off x="1151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1" name="Oval 945"/>
              <p:cNvSpPr>
                <a:spLocks noChangeArrowheads="1"/>
              </p:cNvSpPr>
              <p:nvPr/>
            </p:nvSpPr>
            <p:spPr bwMode="auto">
              <a:xfrm>
                <a:off x="1152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2" name="Oval 946"/>
              <p:cNvSpPr>
                <a:spLocks noChangeArrowheads="1"/>
              </p:cNvSpPr>
              <p:nvPr/>
            </p:nvSpPr>
            <p:spPr bwMode="auto">
              <a:xfrm>
                <a:off x="1153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3" name="Oval 947"/>
              <p:cNvSpPr>
                <a:spLocks noChangeArrowheads="1"/>
              </p:cNvSpPr>
              <p:nvPr/>
            </p:nvSpPr>
            <p:spPr bwMode="auto">
              <a:xfrm>
                <a:off x="1153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4" name="Oval 948"/>
              <p:cNvSpPr>
                <a:spLocks noChangeArrowheads="1"/>
              </p:cNvSpPr>
              <p:nvPr/>
            </p:nvSpPr>
            <p:spPr bwMode="auto">
              <a:xfrm>
                <a:off x="115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5" name="Oval 949"/>
              <p:cNvSpPr>
                <a:spLocks noChangeArrowheads="1"/>
              </p:cNvSpPr>
              <p:nvPr/>
            </p:nvSpPr>
            <p:spPr bwMode="auto">
              <a:xfrm>
                <a:off x="1155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6" name="Oval 950"/>
              <p:cNvSpPr>
                <a:spLocks noChangeArrowheads="1"/>
              </p:cNvSpPr>
              <p:nvPr/>
            </p:nvSpPr>
            <p:spPr bwMode="auto">
              <a:xfrm>
                <a:off x="1156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7" name="Oval 951"/>
              <p:cNvSpPr>
                <a:spLocks noChangeArrowheads="1"/>
              </p:cNvSpPr>
              <p:nvPr/>
            </p:nvSpPr>
            <p:spPr bwMode="auto">
              <a:xfrm>
                <a:off x="1157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8" name="Oval 952"/>
              <p:cNvSpPr>
                <a:spLocks noChangeArrowheads="1"/>
              </p:cNvSpPr>
              <p:nvPr/>
            </p:nvSpPr>
            <p:spPr bwMode="auto">
              <a:xfrm>
                <a:off x="1157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89" name="Oval 953"/>
              <p:cNvSpPr>
                <a:spLocks noChangeArrowheads="1"/>
              </p:cNvSpPr>
              <p:nvPr/>
            </p:nvSpPr>
            <p:spPr bwMode="auto">
              <a:xfrm>
                <a:off x="1158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0" name="Oval 954"/>
              <p:cNvSpPr>
                <a:spLocks noChangeArrowheads="1"/>
              </p:cNvSpPr>
              <p:nvPr/>
            </p:nvSpPr>
            <p:spPr bwMode="auto">
              <a:xfrm>
                <a:off x="1159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1" name="Oval 955"/>
              <p:cNvSpPr>
                <a:spLocks noChangeArrowheads="1"/>
              </p:cNvSpPr>
              <p:nvPr/>
            </p:nvSpPr>
            <p:spPr bwMode="auto">
              <a:xfrm>
                <a:off x="1160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2" name="Oval 956"/>
              <p:cNvSpPr>
                <a:spLocks noChangeArrowheads="1"/>
              </p:cNvSpPr>
              <p:nvPr/>
            </p:nvSpPr>
            <p:spPr bwMode="auto">
              <a:xfrm>
                <a:off x="1161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3" name="Oval 957"/>
              <p:cNvSpPr>
                <a:spLocks noChangeArrowheads="1"/>
              </p:cNvSpPr>
              <p:nvPr/>
            </p:nvSpPr>
            <p:spPr bwMode="auto">
              <a:xfrm>
                <a:off x="1162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4" name="Oval 958"/>
              <p:cNvSpPr>
                <a:spLocks noChangeArrowheads="1"/>
              </p:cNvSpPr>
              <p:nvPr/>
            </p:nvSpPr>
            <p:spPr bwMode="auto">
              <a:xfrm>
                <a:off x="1162" y="292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5" name="Oval 959"/>
              <p:cNvSpPr>
                <a:spLocks noChangeArrowheads="1"/>
              </p:cNvSpPr>
              <p:nvPr/>
            </p:nvSpPr>
            <p:spPr bwMode="auto">
              <a:xfrm>
                <a:off x="1163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6" name="Oval 960"/>
              <p:cNvSpPr>
                <a:spLocks noChangeArrowheads="1"/>
              </p:cNvSpPr>
              <p:nvPr/>
            </p:nvSpPr>
            <p:spPr bwMode="auto">
              <a:xfrm>
                <a:off x="1164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7" name="Oval 961"/>
              <p:cNvSpPr>
                <a:spLocks noChangeArrowheads="1"/>
              </p:cNvSpPr>
              <p:nvPr/>
            </p:nvSpPr>
            <p:spPr bwMode="auto">
              <a:xfrm>
                <a:off x="1165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8" name="Oval 962"/>
              <p:cNvSpPr>
                <a:spLocks noChangeArrowheads="1"/>
              </p:cNvSpPr>
              <p:nvPr/>
            </p:nvSpPr>
            <p:spPr bwMode="auto">
              <a:xfrm>
                <a:off x="1166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99" name="Oval 963"/>
              <p:cNvSpPr>
                <a:spLocks noChangeArrowheads="1"/>
              </p:cNvSpPr>
              <p:nvPr/>
            </p:nvSpPr>
            <p:spPr bwMode="auto">
              <a:xfrm>
                <a:off x="1166" y="29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0" name="Oval 964"/>
              <p:cNvSpPr>
                <a:spLocks noChangeArrowheads="1"/>
              </p:cNvSpPr>
              <p:nvPr/>
            </p:nvSpPr>
            <p:spPr bwMode="auto">
              <a:xfrm>
                <a:off x="1168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1" name="Oval 965"/>
              <p:cNvSpPr>
                <a:spLocks noChangeArrowheads="1"/>
              </p:cNvSpPr>
              <p:nvPr/>
            </p:nvSpPr>
            <p:spPr bwMode="auto">
              <a:xfrm>
                <a:off x="1168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2" name="Oval 966"/>
              <p:cNvSpPr>
                <a:spLocks noChangeArrowheads="1"/>
              </p:cNvSpPr>
              <p:nvPr/>
            </p:nvSpPr>
            <p:spPr bwMode="auto">
              <a:xfrm>
                <a:off x="1169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3" name="Oval 967"/>
              <p:cNvSpPr>
                <a:spLocks noChangeArrowheads="1"/>
              </p:cNvSpPr>
              <p:nvPr/>
            </p:nvSpPr>
            <p:spPr bwMode="auto">
              <a:xfrm>
                <a:off x="1170" y="29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4" name="Oval 968"/>
              <p:cNvSpPr>
                <a:spLocks noChangeArrowheads="1"/>
              </p:cNvSpPr>
              <p:nvPr/>
            </p:nvSpPr>
            <p:spPr bwMode="auto">
              <a:xfrm>
                <a:off x="1170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5" name="Oval 969"/>
              <p:cNvSpPr>
                <a:spLocks noChangeArrowheads="1"/>
              </p:cNvSpPr>
              <p:nvPr/>
            </p:nvSpPr>
            <p:spPr bwMode="auto">
              <a:xfrm>
                <a:off x="1172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6" name="Oval 970"/>
              <p:cNvSpPr>
                <a:spLocks noChangeArrowheads="1"/>
              </p:cNvSpPr>
              <p:nvPr/>
            </p:nvSpPr>
            <p:spPr bwMode="auto">
              <a:xfrm>
                <a:off x="1172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7" name="Oval 971"/>
              <p:cNvSpPr>
                <a:spLocks noChangeArrowheads="1"/>
              </p:cNvSpPr>
              <p:nvPr/>
            </p:nvSpPr>
            <p:spPr bwMode="auto">
              <a:xfrm>
                <a:off x="1173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8" name="Oval 972"/>
              <p:cNvSpPr>
                <a:spLocks noChangeArrowheads="1"/>
              </p:cNvSpPr>
              <p:nvPr/>
            </p:nvSpPr>
            <p:spPr bwMode="auto">
              <a:xfrm>
                <a:off x="1174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09" name="Oval 973"/>
              <p:cNvSpPr>
                <a:spLocks noChangeArrowheads="1"/>
              </p:cNvSpPr>
              <p:nvPr/>
            </p:nvSpPr>
            <p:spPr bwMode="auto">
              <a:xfrm>
                <a:off x="1174" y="292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0" name="Oval 974"/>
              <p:cNvSpPr>
                <a:spLocks noChangeArrowheads="1"/>
              </p:cNvSpPr>
              <p:nvPr/>
            </p:nvSpPr>
            <p:spPr bwMode="auto">
              <a:xfrm>
                <a:off x="1176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1" name="Oval 975"/>
              <p:cNvSpPr>
                <a:spLocks noChangeArrowheads="1"/>
              </p:cNvSpPr>
              <p:nvPr/>
            </p:nvSpPr>
            <p:spPr bwMode="auto">
              <a:xfrm>
                <a:off x="1176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2" name="Oval 976"/>
              <p:cNvSpPr>
                <a:spLocks noChangeArrowheads="1"/>
              </p:cNvSpPr>
              <p:nvPr/>
            </p:nvSpPr>
            <p:spPr bwMode="auto">
              <a:xfrm>
                <a:off x="1177" y="292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3" name="Oval 977"/>
              <p:cNvSpPr>
                <a:spLocks noChangeArrowheads="1"/>
              </p:cNvSpPr>
              <p:nvPr/>
            </p:nvSpPr>
            <p:spPr bwMode="auto">
              <a:xfrm>
                <a:off x="1178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4" name="Oval 978"/>
              <p:cNvSpPr>
                <a:spLocks noChangeArrowheads="1"/>
              </p:cNvSpPr>
              <p:nvPr/>
            </p:nvSpPr>
            <p:spPr bwMode="auto">
              <a:xfrm>
                <a:off x="1179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5" name="Oval 979"/>
              <p:cNvSpPr>
                <a:spLocks noChangeArrowheads="1"/>
              </p:cNvSpPr>
              <p:nvPr/>
            </p:nvSpPr>
            <p:spPr bwMode="auto">
              <a:xfrm>
                <a:off x="1180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6" name="Oval 980"/>
              <p:cNvSpPr>
                <a:spLocks noChangeArrowheads="1"/>
              </p:cNvSpPr>
              <p:nvPr/>
            </p:nvSpPr>
            <p:spPr bwMode="auto">
              <a:xfrm>
                <a:off x="1180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7" name="Oval 981"/>
              <p:cNvSpPr>
                <a:spLocks noChangeArrowheads="1"/>
              </p:cNvSpPr>
              <p:nvPr/>
            </p:nvSpPr>
            <p:spPr bwMode="auto">
              <a:xfrm>
                <a:off x="1181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8" name="Oval 982"/>
              <p:cNvSpPr>
                <a:spLocks noChangeArrowheads="1"/>
              </p:cNvSpPr>
              <p:nvPr/>
            </p:nvSpPr>
            <p:spPr bwMode="auto">
              <a:xfrm>
                <a:off x="1182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19" name="Oval 983"/>
              <p:cNvSpPr>
                <a:spLocks noChangeArrowheads="1"/>
              </p:cNvSpPr>
              <p:nvPr/>
            </p:nvSpPr>
            <p:spPr bwMode="auto">
              <a:xfrm>
                <a:off x="1183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0" name="Oval 984"/>
              <p:cNvSpPr>
                <a:spLocks noChangeArrowheads="1"/>
              </p:cNvSpPr>
              <p:nvPr/>
            </p:nvSpPr>
            <p:spPr bwMode="auto">
              <a:xfrm>
                <a:off x="1184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1" name="Oval 985"/>
              <p:cNvSpPr>
                <a:spLocks noChangeArrowheads="1"/>
              </p:cNvSpPr>
              <p:nvPr/>
            </p:nvSpPr>
            <p:spPr bwMode="auto">
              <a:xfrm>
                <a:off x="1184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2" name="Oval 986"/>
              <p:cNvSpPr>
                <a:spLocks noChangeArrowheads="1"/>
              </p:cNvSpPr>
              <p:nvPr/>
            </p:nvSpPr>
            <p:spPr bwMode="auto">
              <a:xfrm>
                <a:off x="1185" y="294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3" name="Oval 987"/>
              <p:cNvSpPr>
                <a:spLocks noChangeArrowheads="1"/>
              </p:cNvSpPr>
              <p:nvPr/>
            </p:nvSpPr>
            <p:spPr bwMode="auto">
              <a:xfrm>
                <a:off x="1186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4" name="Oval 988"/>
              <p:cNvSpPr>
                <a:spLocks noChangeArrowheads="1"/>
              </p:cNvSpPr>
              <p:nvPr/>
            </p:nvSpPr>
            <p:spPr bwMode="auto">
              <a:xfrm>
                <a:off x="1187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5" name="Oval 989"/>
              <p:cNvSpPr>
                <a:spLocks noChangeArrowheads="1"/>
              </p:cNvSpPr>
              <p:nvPr/>
            </p:nvSpPr>
            <p:spPr bwMode="auto">
              <a:xfrm>
                <a:off x="1188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6" name="Oval 990"/>
              <p:cNvSpPr>
                <a:spLocks noChangeArrowheads="1"/>
              </p:cNvSpPr>
              <p:nvPr/>
            </p:nvSpPr>
            <p:spPr bwMode="auto">
              <a:xfrm>
                <a:off x="1188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7" name="Oval 991"/>
              <p:cNvSpPr>
                <a:spLocks noChangeArrowheads="1"/>
              </p:cNvSpPr>
              <p:nvPr/>
            </p:nvSpPr>
            <p:spPr bwMode="auto">
              <a:xfrm>
                <a:off x="1189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8" name="Oval 992"/>
              <p:cNvSpPr>
                <a:spLocks noChangeArrowheads="1"/>
              </p:cNvSpPr>
              <p:nvPr/>
            </p:nvSpPr>
            <p:spPr bwMode="auto">
              <a:xfrm>
                <a:off x="1190" y="29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29" name="Oval 993"/>
              <p:cNvSpPr>
                <a:spLocks noChangeArrowheads="1"/>
              </p:cNvSpPr>
              <p:nvPr/>
            </p:nvSpPr>
            <p:spPr bwMode="auto">
              <a:xfrm>
                <a:off x="1191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0" name="Oval 994"/>
              <p:cNvSpPr>
                <a:spLocks noChangeArrowheads="1"/>
              </p:cNvSpPr>
              <p:nvPr/>
            </p:nvSpPr>
            <p:spPr bwMode="auto">
              <a:xfrm>
                <a:off x="1192" y="291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1" name="Oval 995"/>
              <p:cNvSpPr>
                <a:spLocks noChangeArrowheads="1"/>
              </p:cNvSpPr>
              <p:nvPr/>
            </p:nvSpPr>
            <p:spPr bwMode="auto">
              <a:xfrm>
                <a:off x="1192" y="293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2" name="Oval 996"/>
              <p:cNvSpPr>
                <a:spLocks noChangeArrowheads="1"/>
              </p:cNvSpPr>
              <p:nvPr/>
            </p:nvSpPr>
            <p:spPr bwMode="auto">
              <a:xfrm>
                <a:off x="1194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3" name="Oval 997"/>
              <p:cNvSpPr>
                <a:spLocks noChangeArrowheads="1"/>
              </p:cNvSpPr>
              <p:nvPr/>
            </p:nvSpPr>
            <p:spPr bwMode="auto">
              <a:xfrm>
                <a:off x="1194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4" name="Oval 998"/>
              <p:cNvSpPr>
                <a:spLocks noChangeArrowheads="1"/>
              </p:cNvSpPr>
              <p:nvPr/>
            </p:nvSpPr>
            <p:spPr bwMode="auto">
              <a:xfrm>
                <a:off x="1195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5" name="Oval 999"/>
              <p:cNvSpPr>
                <a:spLocks noChangeArrowheads="1"/>
              </p:cNvSpPr>
              <p:nvPr/>
            </p:nvSpPr>
            <p:spPr bwMode="auto">
              <a:xfrm>
                <a:off x="1196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6" name="Oval 1000"/>
              <p:cNvSpPr>
                <a:spLocks noChangeArrowheads="1"/>
              </p:cNvSpPr>
              <p:nvPr/>
            </p:nvSpPr>
            <p:spPr bwMode="auto">
              <a:xfrm>
                <a:off x="1197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7" name="Oval 1001"/>
              <p:cNvSpPr>
                <a:spLocks noChangeArrowheads="1"/>
              </p:cNvSpPr>
              <p:nvPr/>
            </p:nvSpPr>
            <p:spPr bwMode="auto">
              <a:xfrm>
                <a:off x="1198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8" name="Oval 1002"/>
              <p:cNvSpPr>
                <a:spLocks noChangeArrowheads="1"/>
              </p:cNvSpPr>
              <p:nvPr/>
            </p:nvSpPr>
            <p:spPr bwMode="auto">
              <a:xfrm>
                <a:off x="1198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39" name="Oval 1003"/>
              <p:cNvSpPr>
                <a:spLocks noChangeArrowheads="1"/>
              </p:cNvSpPr>
              <p:nvPr/>
            </p:nvSpPr>
            <p:spPr bwMode="auto">
              <a:xfrm>
                <a:off x="1199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40" name="Oval 1004"/>
              <p:cNvSpPr>
                <a:spLocks noChangeArrowheads="1"/>
              </p:cNvSpPr>
              <p:nvPr/>
            </p:nvSpPr>
            <p:spPr bwMode="auto">
              <a:xfrm>
                <a:off x="1200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41" name="Oval 1005"/>
              <p:cNvSpPr>
                <a:spLocks noChangeArrowheads="1"/>
              </p:cNvSpPr>
              <p:nvPr/>
            </p:nvSpPr>
            <p:spPr bwMode="auto">
              <a:xfrm>
                <a:off x="1201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42" name="Oval 1006"/>
              <p:cNvSpPr>
                <a:spLocks noChangeArrowheads="1"/>
              </p:cNvSpPr>
              <p:nvPr/>
            </p:nvSpPr>
            <p:spPr bwMode="auto">
              <a:xfrm>
                <a:off x="1202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43" name="Oval 1007"/>
              <p:cNvSpPr>
                <a:spLocks noChangeArrowheads="1"/>
              </p:cNvSpPr>
              <p:nvPr/>
            </p:nvSpPr>
            <p:spPr bwMode="auto">
              <a:xfrm>
                <a:off x="1202" y="29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44" name="Oval 1008"/>
              <p:cNvSpPr>
                <a:spLocks noChangeArrowheads="1"/>
              </p:cNvSpPr>
              <p:nvPr/>
            </p:nvSpPr>
            <p:spPr bwMode="auto">
              <a:xfrm>
                <a:off x="1203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45" name="Oval 1009"/>
              <p:cNvSpPr>
                <a:spLocks noChangeArrowheads="1"/>
              </p:cNvSpPr>
              <p:nvPr/>
            </p:nvSpPr>
            <p:spPr bwMode="auto">
              <a:xfrm>
                <a:off x="120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46" name="Oval 1010"/>
              <p:cNvSpPr>
                <a:spLocks noChangeArrowheads="1"/>
              </p:cNvSpPr>
              <p:nvPr/>
            </p:nvSpPr>
            <p:spPr bwMode="auto">
              <a:xfrm>
                <a:off x="1205" y="29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147" name="Oval 1011"/>
              <p:cNvSpPr>
                <a:spLocks noChangeArrowheads="1"/>
              </p:cNvSpPr>
              <p:nvPr/>
            </p:nvSpPr>
            <p:spPr bwMode="auto">
              <a:xfrm>
                <a:off x="1206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06" name="Group 1213"/>
            <p:cNvGrpSpPr>
              <a:grpSpLocks/>
            </p:cNvGrpSpPr>
            <p:nvPr/>
          </p:nvGrpSpPr>
          <p:grpSpPr bwMode="auto">
            <a:xfrm>
              <a:off x="1601342" y="5975300"/>
              <a:ext cx="285750" cy="114300"/>
              <a:chOff x="1207" y="2902"/>
              <a:chExt cx="180" cy="72"/>
            </a:xfrm>
          </p:grpSpPr>
          <p:sp>
            <p:nvSpPr>
              <p:cNvPr id="1748" name="Oval 1013"/>
              <p:cNvSpPr>
                <a:spLocks noChangeArrowheads="1"/>
              </p:cNvSpPr>
              <p:nvPr/>
            </p:nvSpPr>
            <p:spPr bwMode="auto">
              <a:xfrm>
                <a:off x="1207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49" name="Oval 1014"/>
              <p:cNvSpPr>
                <a:spLocks noChangeArrowheads="1"/>
              </p:cNvSpPr>
              <p:nvPr/>
            </p:nvSpPr>
            <p:spPr bwMode="auto">
              <a:xfrm>
                <a:off x="1207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0" name="Oval 1015"/>
              <p:cNvSpPr>
                <a:spLocks noChangeArrowheads="1"/>
              </p:cNvSpPr>
              <p:nvPr/>
            </p:nvSpPr>
            <p:spPr bwMode="auto">
              <a:xfrm>
                <a:off x="1208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1" name="Oval 1016"/>
              <p:cNvSpPr>
                <a:spLocks noChangeArrowheads="1"/>
              </p:cNvSpPr>
              <p:nvPr/>
            </p:nvSpPr>
            <p:spPr bwMode="auto">
              <a:xfrm>
                <a:off x="1209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2" name="Oval 1017"/>
              <p:cNvSpPr>
                <a:spLocks noChangeArrowheads="1"/>
              </p:cNvSpPr>
              <p:nvPr/>
            </p:nvSpPr>
            <p:spPr bwMode="auto">
              <a:xfrm>
                <a:off x="1210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3" name="Oval 1018"/>
              <p:cNvSpPr>
                <a:spLocks noChangeArrowheads="1"/>
              </p:cNvSpPr>
              <p:nvPr/>
            </p:nvSpPr>
            <p:spPr bwMode="auto">
              <a:xfrm>
                <a:off x="1211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4" name="Oval 1019"/>
              <p:cNvSpPr>
                <a:spLocks noChangeArrowheads="1"/>
              </p:cNvSpPr>
              <p:nvPr/>
            </p:nvSpPr>
            <p:spPr bwMode="auto">
              <a:xfrm>
                <a:off x="1211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5" name="Oval 1020"/>
              <p:cNvSpPr>
                <a:spLocks noChangeArrowheads="1"/>
              </p:cNvSpPr>
              <p:nvPr/>
            </p:nvSpPr>
            <p:spPr bwMode="auto">
              <a:xfrm>
                <a:off x="1212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6" name="Oval 1021"/>
              <p:cNvSpPr>
                <a:spLocks noChangeArrowheads="1"/>
              </p:cNvSpPr>
              <p:nvPr/>
            </p:nvSpPr>
            <p:spPr bwMode="auto">
              <a:xfrm>
                <a:off x="1213" y="29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7" name="Oval 1022"/>
              <p:cNvSpPr>
                <a:spLocks noChangeArrowheads="1"/>
              </p:cNvSpPr>
              <p:nvPr/>
            </p:nvSpPr>
            <p:spPr bwMode="auto">
              <a:xfrm>
                <a:off x="1214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8" name="Oval 1023"/>
              <p:cNvSpPr>
                <a:spLocks noChangeArrowheads="1"/>
              </p:cNvSpPr>
              <p:nvPr/>
            </p:nvSpPr>
            <p:spPr bwMode="auto">
              <a:xfrm>
                <a:off x="1215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59" name="Oval 1024"/>
              <p:cNvSpPr>
                <a:spLocks noChangeArrowheads="1"/>
              </p:cNvSpPr>
              <p:nvPr/>
            </p:nvSpPr>
            <p:spPr bwMode="auto">
              <a:xfrm>
                <a:off x="1215" y="293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0" name="Oval 1025"/>
              <p:cNvSpPr>
                <a:spLocks noChangeArrowheads="1"/>
              </p:cNvSpPr>
              <p:nvPr/>
            </p:nvSpPr>
            <p:spPr bwMode="auto">
              <a:xfrm>
                <a:off x="1217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1" name="Oval 1026"/>
              <p:cNvSpPr>
                <a:spLocks noChangeArrowheads="1"/>
              </p:cNvSpPr>
              <p:nvPr/>
            </p:nvSpPr>
            <p:spPr bwMode="auto">
              <a:xfrm>
                <a:off x="1217" y="29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2" name="Oval 1027"/>
              <p:cNvSpPr>
                <a:spLocks noChangeArrowheads="1"/>
              </p:cNvSpPr>
              <p:nvPr/>
            </p:nvSpPr>
            <p:spPr bwMode="auto">
              <a:xfrm>
                <a:off x="1218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3" name="Oval 1028"/>
              <p:cNvSpPr>
                <a:spLocks noChangeArrowheads="1"/>
              </p:cNvSpPr>
              <p:nvPr/>
            </p:nvSpPr>
            <p:spPr bwMode="auto">
              <a:xfrm>
                <a:off x="1219" y="29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4" name="Oval 1029"/>
              <p:cNvSpPr>
                <a:spLocks noChangeArrowheads="1"/>
              </p:cNvSpPr>
              <p:nvPr/>
            </p:nvSpPr>
            <p:spPr bwMode="auto">
              <a:xfrm>
                <a:off x="1219" y="294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5" name="Oval 1030"/>
              <p:cNvSpPr>
                <a:spLocks noChangeArrowheads="1"/>
              </p:cNvSpPr>
              <p:nvPr/>
            </p:nvSpPr>
            <p:spPr bwMode="auto">
              <a:xfrm>
                <a:off x="1221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6" name="Oval 1031"/>
              <p:cNvSpPr>
                <a:spLocks noChangeArrowheads="1"/>
              </p:cNvSpPr>
              <p:nvPr/>
            </p:nvSpPr>
            <p:spPr bwMode="auto">
              <a:xfrm>
                <a:off x="1221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7" name="Oval 1032"/>
              <p:cNvSpPr>
                <a:spLocks noChangeArrowheads="1"/>
              </p:cNvSpPr>
              <p:nvPr/>
            </p:nvSpPr>
            <p:spPr bwMode="auto">
              <a:xfrm>
                <a:off x="1222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8" name="Oval 1033"/>
              <p:cNvSpPr>
                <a:spLocks noChangeArrowheads="1"/>
              </p:cNvSpPr>
              <p:nvPr/>
            </p:nvSpPr>
            <p:spPr bwMode="auto">
              <a:xfrm>
                <a:off x="1223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69" name="Oval 1034"/>
              <p:cNvSpPr>
                <a:spLocks noChangeArrowheads="1"/>
              </p:cNvSpPr>
              <p:nvPr/>
            </p:nvSpPr>
            <p:spPr bwMode="auto">
              <a:xfrm>
                <a:off x="1223" y="294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0" name="Oval 1035"/>
              <p:cNvSpPr>
                <a:spLocks noChangeArrowheads="1"/>
              </p:cNvSpPr>
              <p:nvPr/>
            </p:nvSpPr>
            <p:spPr bwMode="auto">
              <a:xfrm>
                <a:off x="1225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1" name="Oval 1036"/>
              <p:cNvSpPr>
                <a:spLocks noChangeArrowheads="1"/>
              </p:cNvSpPr>
              <p:nvPr/>
            </p:nvSpPr>
            <p:spPr bwMode="auto">
              <a:xfrm>
                <a:off x="1225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2" name="Oval 1037"/>
              <p:cNvSpPr>
                <a:spLocks noChangeArrowheads="1"/>
              </p:cNvSpPr>
              <p:nvPr/>
            </p:nvSpPr>
            <p:spPr bwMode="auto">
              <a:xfrm>
                <a:off x="1226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3" name="Oval 1038"/>
              <p:cNvSpPr>
                <a:spLocks noChangeArrowheads="1"/>
              </p:cNvSpPr>
              <p:nvPr/>
            </p:nvSpPr>
            <p:spPr bwMode="auto">
              <a:xfrm>
                <a:off x="1227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4" name="Oval 1039"/>
              <p:cNvSpPr>
                <a:spLocks noChangeArrowheads="1"/>
              </p:cNvSpPr>
              <p:nvPr/>
            </p:nvSpPr>
            <p:spPr bwMode="auto">
              <a:xfrm>
                <a:off x="1227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5" name="Oval 1040"/>
              <p:cNvSpPr>
                <a:spLocks noChangeArrowheads="1"/>
              </p:cNvSpPr>
              <p:nvPr/>
            </p:nvSpPr>
            <p:spPr bwMode="auto">
              <a:xfrm>
                <a:off x="1229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6" name="Oval 1041"/>
              <p:cNvSpPr>
                <a:spLocks noChangeArrowheads="1"/>
              </p:cNvSpPr>
              <p:nvPr/>
            </p:nvSpPr>
            <p:spPr bwMode="auto">
              <a:xfrm>
                <a:off x="1229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7" name="Oval 1042"/>
              <p:cNvSpPr>
                <a:spLocks noChangeArrowheads="1"/>
              </p:cNvSpPr>
              <p:nvPr/>
            </p:nvSpPr>
            <p:spPr bwMode="auto">
              <a:xfrm>
                <a:off x="1230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8" name="Oval 1043"/>
              <p:cNvSpPr>
                <a:spLocks noChangeArrowheads="1"/>
              </p:cNvSpPr>
              <p:nvPr/>
            </p:nvSpPr>
            <p:spPr bwMode="auto">
              <a:xfrm>
                <a:off x="1231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79" name="Oval 1044"/>
              <p:cNvSpPr>
                <a:spLocks noChangeArrowheads="1"/>
              </p:cNvSpPr>
              <p:nvPr/>
            </p:nvSpPr>
            <p:spPr bwMode="auto">
              <a:xfrm>
                <a:off x="1232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0" name="Oval 1045"/>
              <p:cNvSpPr>
                <a:spLocks noChangeArrowheads="1"/>
              </p:cNvSpPr>
              <p:nvPr/>
            </p:nvSpPr>
            <p:spPr bwMode="auto">
              <a:xfrm>
                <a:off x="1233" y="29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1" name="Oval 1046"/>
              <p:cNvSpPr>
                <a:spLocks noChangeArrowheads="1"/>
              </p:cNvSpPr>
              <p:nvPr/>
            </p:nvSpPr>
            <p:spPr bwMode="auto">
              <a:xfrm>
                <a:off x="1233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2" name="Oval 1047"/>
              <p:cNvSpPr>
                <a:spLocks noChangeArrowheads="1"/>
              </p:cNvSpPr>
              <p:nvPr/>
            </p:nvSpPr>
            <p:spPr bwMode="auto">
              <a:xfrm>
                <a:off x="1234" y="293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3" name="Oval 1048"/>
              <p:cNvSpPr>
                <a:spLocks noChangeArrowheads="1"/>
              </p:cNvSpPr>
              <p:nvPr/>
            </p:nvSpPr>
            <p:spPr bwMode="auto">
              <a:xfrm>
                <a:off x="1235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4" name="Oval 1049"/>
              <p:cNvSpPr>
                <a:spLocks noChangeArrowheads="1"/>
              </p:cNvSpPr>
              <p:nvPr/>
            </p:nvSpPr>
            <p:spPr bwMode="auto">
              <a:xfrm>
                <a:off x="1236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5" name="Oval 1050"/>
              <p:cNvSpPr>
                <a:spLocks noChangeArrowheads="1"/>
              </p:cNvSpPr>
              <p:nvPr/>
            </p:nvSpPr>
            <p:spPr bwMode="auto">
              <a:xfrm>
                <a:off x="1237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6" name="Oval 1051"/>
              <p:cNvSpPr>
                <a:spLocks noChangeArrowheads="1"/>
              </p:cNvSpPr>
              <p:nvPr/>
            </p:nvSpPr>
            <p:spPr bwMode="auto">
              <a:xfrm>
                <a:off x="1237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7" name="Oval 1052"/>
              <p:cNvSpPr>
                <a:spLocks noChangeArrowheads="1"/>
              </p:cNvSpPr>
              <p:nvPr/>
            </p:nvSpPr>
            <p:spPr bwMode="auto">
              <a:xfrm>
                <a:off x="1238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8" name="Oval 1053"/>
              <p:cNvSpPr>
                <a:spLocks noChangeArrowheads="1"/>
              </p:cNvSpPr>
              <p:nvPr/>
            </p:nvSpPr>
            <p:spPr bwMode="auto">
              <a:xfrm>
                <a:off x="1239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89" name="Oval 1054"/>
              <p:cNvSpPr>
                <a:spLocks noChangeArrowheads="1"/>
              </p:cNvSpPr>
              <p:nvPr/>
            </p:nvSpPr>
            <p:spPr bwMode="auto">
              <a:xfrm>
                <a:off x="1240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0" name="Oval 1055"/>
              <p:cNvSpPr>
                <a:spLocks noChangeArrowheads="1"/>
              </p:cNvSpPr>
              <p:nvPr/>
            </p:nvSpPr>
            <p:spPr bwMode="auto">
              <a:xfrm>
                <a:off x="1241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1" name="Oval 1056"/>
              <p:cNvSpPr>
                <a:spLocks noChangeArrowheads="1"/>
              </p:cNvSpPr>
              <p:nvPr/>
            </p:nvSpPr>
            <p:spPr bwMode="auto">
              <a:xfrm>
                <a:off x="1241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2" name="Oval 1057"/>
              <p:cNvSpPr>
                <a:spLocks noChangeArrowheads="1"/>
              </p:cNvSpPr>
              <p:nvPr/>
            </p:nvSpPr>
            <p:spPr bwMode="auto">
              <a:xfrm>
                <a:off x="1242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3" name="Oval 1058"/>
              <p:cNvSpPr>
                <a:spLocks noChangeArrowheads="1"/>
              </p:cNvSpPr>
              <p:nvPr/>
            </p:nvSpPr>
            <p:spPr bwMode="auto">
              <a:xfrm>
                <a:off x="1243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4" name="Oval 1059"/>
              <p:cNvSpPr>
                <a:spLocks noChangeArrowheads="1"/>
              </p:cNvSpPr>
              <p:nvPr/>
            </p:nvSpPr>
            <p:spPr bwMode="auto">
              <a:xfrm>
                <a:off x="1244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5" name="Oval 1060"/>
              <p:cNvSpPr>
                <a:spLocks noChangeArrowheads="1"/>
              </p:cNvSpPr>
              <p:nvPr/>
            </p:nvSpPr>
            <p:spPr bwMode="auto">
              <a:xfrm>
                <a:off x="1245" y="29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6" name="Oval 1061"/>
              <p:cNvSpPr>
                <a:spLocks noChangeArrowheads="1"/>
              </p:cNvSpPr>
              <p:nvPr/>
            </p:nvSpPr>
            <p:spPr bwMode="auto">
              <a:xfrm>
                <a:off x="1246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7" name="Oval 1062"/>
              <p:cNvSpPr>
                <a:spLocks noChangeArrowheads="1"/>
              </p:cNvSpPr>
              <p:nvPr/>
            </p:nvSpPr>
            <p:spPr bwMode="auto">
              <a:xfrm>
                <a:off x="1246" y="292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8" name="Oval 1063"/>
              <p:cNvSpPr>
                <a:spLocks noChangeArrowheads="1"/>
              </p:cNvSpPr>
              <p:nvPr/>
            </p:nvSpPr>
            <p:spPr bwMode="auto">
              <a:xfrm>
                <a:off x="1247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99" name="Oval 1064"/>
              <p:cNvSpPr>
                <a:spLocks noChangeArrowheads="1"/>
              </p:cNvSpPr>
              <p:nvPr/>
            </p:nvSpPr>
            <p:spPr bwMode="auto">
              <a:xfrm>
                <a:off x="1248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0" name="Oval 1065"/>
              <p:cNvSpPr>
                <a:spLocks noChangeArrowheads="1"/>
              </p:cNvSpPr>
              <p:nvPr/>
            </p:nvSpPr>
            <p:spPr bwMode="auto">
              <a:xfrm>
                <a:off x="1249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1" name="Oval 1066"/>
              <p:cNvSpPr>
                <a:spLocks noChangeArrowheads="1"/>
              </p:cNvSpPr>
              <p:nvPr/>
            </p:nvSpPr>
            <p:spPr bwMode="auto">
              <a:xfrm>
                <a:off x="1250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2" name="Oval 1067"/>
              <p:cNvSpPr>
                <a:spLocks noChangeArrowheads="1"/>
              </p:cNvSpPr>
              <p:nvPr/>
            </p:nvSpPr>
            <p:spPr bwMode="auto">
              <a:xfrm>
                <a:off x="1251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3" name="Oval 1068"/>
              <p:cNvSpPr>
                <a:spLocks noChangeArrowheads="1"/>
              </p:cNvSpPr>
              <p:nvPr/>
            </p:nvSpPr>
            <p:spPr bwMode="auto">
              <a:xfrm>
                <a:off x="1251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4" name="Oval 1069"/>
              <p:cNvSpPr>
                <a:spLocks noChangeArrowheads="1"/>
              </p:cNvSpPr>
              <p:nvPr/>
            </p:nvSpPr>
            <p:spPr bwMode="auto">
              <a:xfrm>
                <a:off x="125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5" name="Oval 1070"/>
              <p:cNvSpPr>
                <a:spLocks noChangeArrowheads="1"/>
              </p:cNvSpPr>
              <p:nvPr/>
            </p:nvSpPr>
            <p:spPr bwMode="auto">
              <a:xfrm>
                <a:off x="1253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6" name="Oval 1071"/>
              <p:cNvSpPr>
                <a:spLocks noChangeArrowheads="1"/>
              </p:cNvSpPr>
              <p:nvPr/>
            </p:nvSpPr>
            <p:spPr bwMode="auto">
              <a:xfrm>
                <a:off x="1254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7" name="Oval 1072"/>
              <p:cNvSpPr>
                <a:spLocks noChangeArrowheads="1"/>
              </p:cNvSpPr>
              <p:nvPr/>
            </p:nvSpPr>
            <p:spPr bwMode="auto">
              <a:xfrm>
                <a:off x="1255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8" name="Oval 1073"/>
              <p:cNvSpPr>
                <a:spLocks noChangeArrowheads="1"/>
              </p:cNvSpPr>
              <p:nvPr/>
            </p:nvSpPr>
            <p:spPr bwMode="auto">
              <a:xfrm>
                <a:off x="1256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09" name="Oval 1074"/>
              <p:cNvSpPr>
                <a:spLocks noChangeArrowheads="1"/>
              </p:cNvSpPr>
              <p:nvPr/>
            </p:nvSpPr>
            <p:spPr bwMode="auto">
              <a:xfrm>
                <a:off x="1256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0" name="Oval 1075"/>
              <p:cNvSpPr>
                <a:spLocks noChangeArrowheads="1"/>
              </p:cNvSpPr>
              <p:nvPr/>
            </p:nvSpPr>
            <p:spPr bwMode="auto">
              <a:xfrm>
                <a:off x="1257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1" name="Oval 1076"/>
              <p:cNvSpPr>
                <a:spLocks noChangeArrowheads="1"/>
              </p:cNvSpPr>
              <p:nvPr/>
            </p:nvSpPr>
            <p:spPr bwMode="auto">
              <a:xfrm>
                <a:off x="1258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2" name="Oval 1077"/>
              <p:cNvSpPr>
                <a:spLocks noChangeArrowheads="1"/>
              </p:cNvSpPr>
              <p:nvPr/>
            </p:nvSpPr>
            <p:spPr bwMode="auto">
              <a:xfrm>
                <a:off x="1259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3" name="Oval 1078"/>
              <p:cNvSpPr>
                <a:spLocks noChangeArrowheads="1"/>
              </p:cNvSpPr>
              <p:nvPr/>
            </p:nvSpPr>
            <p:spPr bwMode="auto">
              <a:xfrm>
                <a:off x="1260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4" name="Oval 1079"/>
              <p:cNvSpPr>
                <a:spLocks noChangeArrowheads="1"/>
              </p:cNvSpPr>
              <p:nvPr/>
            </p:nvSpPr>
            <p:spPr bwMode="auto">
              <a:xfrm>
                <a:off x="1260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5" name="Oval 1080"/>
              <p:cNvSpPr>
                <a:spLocks noChangeArrowheads="1"/>
              </p:cNvSpPr>
              <p:nvPr/>
            </p:nvSpPr>
            <p:spPr bwMode="auto">
              <a:xfrm>
                <a:off x="1261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6" name="Oval 1081"/>
              <p:cNvSpPr>
                <a:spLocks noChangeArrowheads="1"/>
              </p:cNvSpPr>
              <p:nvPr/>
            </p:nvSpPr>
            <p:spPr bwMode="auto">
              <a:xfrm>
                <a:off x="1262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7" name="Oval 1082"/>
              <p:cNvSpPr>
                <a:spLocks noChangeArrowheads="1"/>
              </p:cNvSpPr>
              <p:nvPr/>
            </p:nvSpPr>
            <p:spPr bwMode="auto">
              <a:xfrm>
                <a:off x="1263" y="29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8" name="Oval 1083"/>
              <p:cNvSpPr>
                <a:spLocks noChangeArrowheads="1"/>
              </p:cNvSpPr>
              <p:nvPr/>
            </p:nvSpPr>
            <p:spPr bwMode="auto">
              <a:xfrm>
                <a:off x="1264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19" name="Oval 1084"/>
              <p:cNvSpPr>
                <a:spLocks noChangeArrowheads="1"/>
              </p:cNvSpPr>
              <p:nvPr/>
            </p:nvSpPr>
            <p:spPr bwMode="auto">
              <a:xfrm>
                <a:off x="1264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0" name="Oval 1085"/>
              <p:cNvSpPr>
                <a:spLocks noChangeArrowheads="1"/>
              </p:cNvSpPr>
              <p:nvPr/>
            </p:nvSpPr>
            <p:spPr bwMode="auto">
              <a:xfrm>
                <a:off x="1266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1" name="Oval 1086"/>
              <p:cNvSpPr>
                <a:spLocks noChangeArrowheads="1"/>
              </p:cNvSpPr>
              <p:nvPr/>
            </p:nvSpPr>
            <p:spPr bwMode="auto">
              <a:xfrm>
                <a:off x="1266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2" name="Oval 1087"/>
              <p:cNvSpPr>
                <a:spLocks noChangeArrowheads="1"/>
              </p:cNvSpPr>
              <p:nvPr/>
            </p:nvSpPr>
            <p:spPr bwMode="auto">
              <a:xfrm>
                <a:off x="1267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3" name="Oval 1088"/>
              <p:cNvSpPr>
                <a:spLocks noChangeArrowheads="1"/>
              </p:cNvSpPr>
              <p:nvPr/>
            </p:nvSpPr>
            <p:spPr bwMode="auto">
              <a:xfrm>
                <a:off x="1268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4" name="Oval 1089"/>
              <p:cNvSpPr>
                <a:spLocks noChangeArrowheads="1"/>
              </p:cNvSpPr>
              <p:nvPr/>
            </p:nvSpPr>
            <p:spPr bwMode="auto">
              <a:xfrm>
                <a:off x="1268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5" name="Oval 1090"/>
              <p:cNvSpPr>
                <a:spLocks noChangeArrowheads="1"/>
              </p:cNvSpPr>
              <p:nvPr/>
            </p:nvSpPr>
            <p:spPr bwMode="auto">
              <a:xfrm>
                <a:off x="1270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6" name="Oval 1091"/>
              <p:cNvSpPr>
                <a:spLocks noChangeArrowheads="1"/>
              </p:cNvSpPr>
              <p:nvPr/>
            </p:nvSpPr>
            <p:spPr bwMode="auto">
              <a:xfrm>
                <a:off x="1270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7" name="Oval 1092"/>
              <p:cNvSpPr>
                <a:spLocks noChangeArrowheads="1"/>
              </p:cNvSpPr>
              <p:nvPr/>
            </p:nvSpPr>
            <p:spPr bwMode="auto">
              <a:xfrm>
                <a:off x="1271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8" name="Oval 1093"/>
              <p:cNvSpPr>
                <a:spLocks noChangeArrowheads="1"/>
              </p:cNvSpPr>
              <p:nvPr/>
            </p:nvSpPr>
            <p:spPr bwMode="auto">
              <a:xfrm>
                <a:off x="1272" y="29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29" name="Oval 1094"/>
              <p:cNvSpPr>
                <a:spLocks noChangeArrowheads="1"/>
              </p:cNvSpPr>
              <p:nvPr/>
            </p:nvSpPr>
            <p:spPr bwMode="auto">
              <a:xfrm>
                <a:off x="1272" y="294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0" name="Oval 1095"/>
              <p:cNvSpPr>
                <a:spLocks noChangeArrowheads="1"/>
              </p:cNvSpPr>
              <p:nvPr/>
            </p:nvSpPr>
            <p:spPr bwMode="auto">
              <a:xfrm>
                <a:off x="1274" y="2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1" name="Oval 1096"/>
              <p:cNvSpPr>
                <a:spLocks noChangeArrowheads="1"/>
              </p:cNvSpPr>
              <p:nvPr/>
            </p:nvSpPr>
            <p:spPr bwMode="auto">
              <a:xfrm>
                <a:off x="127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2" name="Oval 1097"/>
              <p:cNvSpPr>
                <a:spLocks noChangeArrowheads="1"/>
              </p:cNvSpPr>
              <p:nvPr/>
            </p:nvSpPr>
            <p:spPr bwMode="auto">
              <a:xfrm>
                <a:off x="1275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3" name="Oval 1098"/>
              <p:cNvSpPr>
                <a:spLocks noChangeArrowheads="1"/>
              </p:cNvSpPr>
              <p:nvPr/>
            </p:nvSpPr>
            <p:spPr bwMode="auto">
              <a:xfrm>
                <a:off x="1276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4" name="Oval 1099"/>
              <p:cNvSpPr>
                <a:spLocks noChangeArrowheads="1"/>
              </p:cNvSpPr>
              <p:nvPr/>
            </p:nvSpPr>
            <p:spPr bwMode="auto">
              <a:xfrm>
                <a:off x="1276" y="29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5" name="Oval 1100"/>
              <p:cNvSpPr>
                <a:spLocks noChangeArrowheads="1"/>
              </p:cNvSpPr>
              <p:nvPr/>
            </p:nvSpPr>
            <p:spPr bwMode="auto">
              <a:xfrm>
                <a:off x="1278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6" name="Oval 1101"/>
              <p:cNvSpPr>
                <a:spLocks noChangeArrowheads="1"/>
              </p:cNvSpPr>
              <p:nvPr/>
            </p:nvSpPr>
            <p:spPr bwMode="auto">
              <a:xfrm>
                <a:off x="1278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7" name="Oval 1102"/>
              <p:cNvSpPr>
                <a:spLocks noChangeArrowheads="1"/>
              </p:cNvSpPr>
              <p:nvPr/>
            </p:nvSpPr>
            <p:spPr bwMode="auto">
              <a:xfrm>
                <a:off x="1279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8" name="Oval 1103"/>
              <p:cNvSpPr>
                <a:spLocks noChangeArrowheads="1"/>
              </p:cNvSpPr>
              <p:nvPr/>
            </p:nvSpPr>
            <p:spPr bwMode="auto">
              <a:xfrm>
                <a:off x="1280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39" name="Oval 1104"/>
              <p:cNvSpPr>
                <a:spLocks noChangeArrowheads="1"/>
              </p:cNvSpPr>
              <p:nvPr/>
            </p:nvSpPr>
            <p:spPr bwMode="auto">
              <a:xfrm>
                <a:off x="1280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0" name="Oval 1105"/>
              <p:cNvSpPr>
                <a:spLocks noChangeArrowheads="1"/>
              </p:cNvSpPr>
              <p:nvPr/>
            </p:nvSpPr>
            <p:spPr bwMode="auto">
              <a:xfrm>
                <a:off x="1282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1" name="Oval 1106"/>
              <p:cNvSpPr>
                <a:spLocks noChangeArrowheads="1"/>
              </p:cNvSpPr>
              <p:nvPr/>
            </p:nvSpPr>
            <p:spPr bwMode="auto">
              <a:xfrm>
                <a:off x="1282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2" name="Oval 1107"/>
              <p:cNvSpPr>
                <a:spLocks noChangeArrowheads="1"/>
              </p:cNvSpPr>
              <p:nvPr/>
            </p:nvSpPr>
            <p:spPr bwMode="auto">
              <a:xfrm>
                <a:off x="1283" y="29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3" name="Oval 1108"/>
              <p:cNvSpPr>
                <a:spLocks noChangeArrowheads="1"/>
              </p:cNvSpPr>
              <p:nvPr/>
            </p:nvSpPr>
            <p:spPr bwMode="auto">
              <a:xfrm>
                <a:off x="1284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4" name="Oval 1109"/>
              <p:cNvSpPr>
                <a:spLocks noChangeArrowheads="1"/>
              </p:cNvSpPr>
              <p:nvPr/>
            </p:nvSpPr>
            <p:spPr bwMode="auto">
              <a:xfrm>
                <a:off x="1285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5" name="Oval 1110"/>
              <p:cNvSpPr>
                <a:spLocks noChangeArrowheads="1"/>
              </p:cNvSpPr>
              <p:nvPr/>
            </p:nvSpPr>
            <p:spPr bwMode="auto">
              <a:xfrm>
                <a:off x="1286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6" name="Oval 1111"/>
              <p:cNvSpPr>
                <a:spLocks noChangeArrowheads="1"/>
              </p:cNvSpPr>
              <p:nvPr/>
            </p:nvSpPr>
            <p:spPr bwMode="auto">
              <a:xfrm>
                <a:off x="1286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7" name="Oval 1112"/>
              <p:cNvSpPr>
                <a:spLocks noChangeArrowheads="1"/>
              </p:cNvSpPr>
              <p:nvPr/>
            </p:nvSpPr>
            <p:spPr bwMode="auto">
              <a:xfrm>
                <a:off x="1287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8" name="Oval 1113"/>
              <p:cNvSpPr>
                <a:spLocks noChangeArrowheads="1"/>
              </p:cNvSpPr>
              <p:nvPr/>
            </p:nvSpPr>
            <p:spPr bwMode="auto">
              <a:xfrm>
                <a:off x="1288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49" name="Oval 1114"/>
              <p:cNvSpPr>
                <a:spLocks noChangeArrowheads="1"/>
              </p:cNvSpPr>
              <p:nvPr/>
            </p:nvSpPr>
            <p:spPr bwMode="auto">
              <a:xfrm>
                <a:off x="1289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0" name="Oval 1115"/>
              <p:cNvSpPr>
                <a:spLocks noChangeArrowheads="1"/>
              </p:cNvSpPr>
              <p:nvPr/>
            </p:nvSpPr>
            <p:spPr bwMode="auto">
              <a:xfrm>
                <a:off x="1290" y="29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1" name="Oval 1116"/>
              <p:cNvSpPr>
                <a:spLocks noChangeArrowheads="1"/>
              </p:cNvSpPr>
              <p:nvPr/>
            </p:nvSpPr>
            <p:spPr bwMode="auto">
              <a:xfrm>
                <a:off x="1291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2" name="Oval 1117"/>
              <p:cNvSpPr>
                <a:spLocks noChangeArrowheads="1"/>
              </p:cNvSpPr>
              <p:nvPr/>
            </p:nvSpPr>
            <p:spPr bwMode="auto">
              <a:xfrm>
                <a:off x="1291" y="293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3" name="Oval 1118"/>
              <p:cNvSpPr>
                <a:spLocks noChangeArrowheads="1"/>
              </p:cNvSpPr>
              <p:nvPr/>
            </p:nvSpPr>
            <p:spPr bwMode="auto">
              <a:xfrm>
                <a:off x="1292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4" name="Oval 1119"/>
              <p:cNvSpPr>
                <a:spLocks noChangeArrowheads="1"/>
              </p:cNvSpPr>
              <p:nvPr/>
            </p:nvSpPr>
            <p:spPr bwMode="auto">
              <a:xfrm>
                <a:off x="1293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5" name="Oval 1120"/>
              <p:cNvSpPr>
                <a:spLocks noChangeArrowheads="1"/>
              </p:cNvSpPr>
              <p:nvPr/>
            </p:nvSpPr>
            <p:spPr bwMode="auto">
              <a:xfrm>
                <a:off x="1294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6" name="Oval 1121"/>
              <p:cNvSpPr>
                <a:spLocks noChangeArrowheads="1"/>
              </p:cNvSpPr>
              <p:nvPr/>
            </p:nvSpPr>
            <p:spPr bwMode="auto">
              <a:xfrm>
                <a:off x="1295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7" name="Oval 1122"/>
              <p:cNvSpPr>
                <a:spLocks noChangeArrowheads="1"/>
              </p:cNvSpPr>
              <p:nvPr/>
            </p:nvSpPr>
            <p:spPr bwMode="auto">
              <a:xfrm>
                <a:off x="1295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8" name="Oval 1123"/>
              <p:cNvSpPr>
                <a:spLocks noChangeArrowheads="1"/>
              </p:cNvSpPr>
              <p:nvPr/>
            </p:nvSpPr>
            <p:spPr bwMode="auto">
              <a:xfrm>
                <a:off x="1296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59" name="Oval 1124"/>
              <p:cNvSpPr>
                <a:spLocks noChangeArrowheads="1"/>
              </p:cNvSpPr>
              <p:nvPr/>
            </p:nvSpPr>
            <p:spPr bwMode="auto">
              <a:xfrm>
                <a:off x="1297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0" name="Oval 1125"/>
              <p:cNvSpPr>
                <a:spLocks noChangeArrowheads="1"/>
              </p:cNvSpPr>
              <p:nvPr/>
            </p:nvSpPr>
            <p:spPr bwMode="auto">
              <a:xfrm>
                <a:off x="1298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1" name="Oval 1126"/>
              <p:cNvSpPr>
                <a:spLocks noChangeArrowheads="1"/>
              </p:cNvSpPr>
              <p:nvPr/>
            </p:nvSpPr>
            <p:spPr bwMode="auto">
              <a:xfrm>
                <a:off x="1299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2" name="Oval 1127"/>
              <p:cNvSpPr>
                <a:spLocks noChangeArrowheads="1"/>
              </p:cNvSpPr>
              <p:nvPr/>
            </p:nvSpPr>
            <p:spPr bwMode="auto">
              <a:xfrm>
                <a:off x="1299" y="293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3" name="Oval 1128"/>
              <p:cNvSpPr>
                <a:spLocks noChangeArrowheads="1"/>
              </p:cNvSpPr>
              <p:nvPr/>
            </p:nvSpPr>
            <p:spPr bwMode="auto">
              <a:xfrm>
                <a:off x="1301" y="29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4" name="Oval 1129"/>
              <p:cNvSpPr>
                <a:spLocks noChangeArrowheads="1"/>
              </p:cNvSpPr>
              <p:nvPr/>
            </p:nvSpPr>
            <p:spPr bwMode="auto">
              <a:xfrm>
                <a:off x="1301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5" name="Oval 1130"/>
              <p:cNvSpPr>
                <a:spLocks noChangeArrowheads="1"/>
              </p:cNvSpPr>
              <p:nvPr/>
            </p:nvSpPr>
            <p:spPr bwMode="auto">
              <a:xfrm>
                <a:off x="1302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6" name="Oval 1131"/>
              <p:cNvSpPr>
                <a:spLocks noChangeArrowheads="1"/>
              </p:cNvSpPr>
              <p:nvPr/>
            </p:nvSpPr>
            <p:spPr bwMode="auto">
              <a:xfrm>
                <a:off x="1303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7" name="Oval 1132"/>
              <p:cNvSpPr>
                <a:spLocks noChangeArrowheads="1"/>
              </p:cNvSpPr>
              <p:nvPr/>
            </p:nvSpPr>
            <p:spPr bwMode="auto">
              <a:xfrm>
                <a:off x="1304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8" name="Oval 1133"/>
              <p:cNvSpPr>
                <a:spLocks noChangeArrowheads="1"/>
              </p:cNvSpPr>
              <p:nvPr/>
            </p:nvSpPr>
            <p:spPr bwMode="auto">
              <a:xfrm>
                <a:off x="1305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69" name="Oval 1134"/>
              <p:cNvSpPr>
                <a:spLocks noChangeArrowheads="1"/>
              </p:cNvSpPr>
              <p:nvPr/>
            </p:nvSpPr>
            <p:spPr bwMode="auto">
              <a:xfrm>
                <a:off x="1305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0" name="Oval 1135"/>
              <p:cNvSpPr>
                <a:spLocks noChangeArrowheads="1"/>
              </p:cNvSpPr>
              <p:nvPr/>
            </p:nvSpPr>
            <p:spPr bwMode="auto">
              <a:xfrm>
                <a:off x="1306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1" name="Oval 1136"/>
              <p:cNvSpPr>
                <a:spLocks noChangeArrowheads="1"/>
              </p:cNvSpPr>
              <p:nvPr/>
            </p:nvSpPr>
            <p:spPr bwMode="auto">
              <a:xfrm>
                <a:off x="1307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2" name="Oval 1137"/>
              <p:cNvSpPr>
                <a:spLocks noChangeArrowheads="1"/>
              </p:cNvSpPr>
              <p:nvPr/>
            </p:nvSpPr>
            <p:spPr bwMode="auto">
              <a:xfrm>
                <a:off x="1308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3" name="Oval 1138"/>
              <p:cNvSpPr>
                <a:spLocks noChangeArrowheads="1"/>
              </p:cNvSpPr>
              <p:nvPr/>
            </p:nvSpPr>
            <p:spPr bwMode="auto">
              <a:xfrm>
                <a:off x="1309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4" name="Oval 1139"/>
              <p:cNvSpPr>
                <a:spLocks noChangeArrowheads="1"/>
              </p:cNvSpPr>
              <p:nvPr/>
            </p:nvSpPr>
            <p:spPr bwMode="auto">
              <a:xfrm>
                <a:off x="1309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5" name="Oval 1140"/>
              <p:cNvSpPr>
                <a:spLocks noChangeArrowheads="1"/>
              </p:cNvSpPr>
              <p:nvPr/>
            </p:nvSpPr>
            <p:spPr bwMode="auto">
              <a:xfrm>
                <a:off x="1310" y="292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6" name="Oval 1141"/>
              <p:cNvSpPr>
                <a:spLocks noChangeArrowheads="1"/>
              </p:cNvSpPr>
              <p:nvPr/>
            </p:nvSpPr>
            <p:spPr bwMode="auto">
              <a:xfrm>
                <a:off x="1311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7" name="Oval 1142"/>
              <p:cNvSpPr>
                <a:spLocks noChangeArrowheads="1"/>
              </p:cNvSpPr>
              <p:nvPr/>
            </p:nvSpPr>
            <p:spPr bwMode="auto">
              <a:xfrm>
                <a:off x="131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8" name="Oval 1143"/>
              <p:cNvSpPr>
                <a:spLocks noChangeArrowheads="1"/>
              </p:cNvSpPr>
              <p:nvPr/>
            </p:nvSpPr>
            <p:spPr bwMode="auto">
              <a:xfrm>
                <a:off x="1313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79" name="Oval 1144"/>
              <p:cNvSpPr>
                <a:spLocks noChangeArrowheads="1"/>
              </p:cNvSpPr>
              <p:nvPr/>
            </p:nvSpPr>
            <p:spPr bwMode="auto">
              <a:xfrm>
                <a:off x="1313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0" name="Oval 1145"/>
              <p:cNvSpPr>
                <a:spLocks noChangeArrowheads="1"/>
              </p:cNvSpPr>
              <p:nvPr/>
            </p:nvSpPr>
            <p:spPr bwMode="auto">
              <a:xfrm>
                <a:off x="1314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1" name="Oval 1146"/>
              <p:cNvSpPr>
                <a:spLocks noChangeArrowheads="1"/>
              </p:cNvSpPr>
              <p:nvPr/>
            </p:nvSpPr>
            <p:spPr bwMode="auto">
              <a:xfrm>
                <a:off x="1315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2" name="Oval 1147"/>
              <p:cNvSpPr>
                <a:spLocks noChangeArrowheads="1"/>
              </p:cNvSpPr>
              <p:nvPr/>
            </p:nvSpPr>
            <p:spPr bwMode="auto">
              <a:xfrm>
                <a:off x="1316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3" name="Oval 1148"/>
              <p:cNvSpPr>
                <a:spLocks noChangeArrowheads="1"/>
              </p:cNvSpPr>
              <p:nvPr/>
            </p:nvSpPr>
            <p:spPr bwMode="auto">
              <a:xfrm>
                <a:off x="1317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4" name="Oval 1149"/>
              <p:cNvSpPr>
                <a:spLocks noChangeArrowheads="1"/>
              </p:cNvSpPr>
              <p:nvPr/>
            </p:nvSpPr>
            <p:spPr bwMode="auto">
              <a:xfrm>
                <a:off x="1317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5" name="Oval 1150"/>
              <p:cNvSpPr>
                <a:spLocks noChangeArrowheads="1"/>
              </p:cNvSpPr>
              <p:nvPr/>
            </p:nvSpPr>
            <p:spPr bwMode="auto">
              <a:xfrm>
                <a:off x="1319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6" name="Oval 1151"/>
              <p:cNvSpPr>
                <a:spLocks noChangeArrowheads="1"/>
              </p:cNvSpPr>
              <p:nvPr/>
            </p:nvSpPr>
            <p:spPr bwMode="auto">
              <a:xfrm>
                <a:off x="1319" y="29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7" name="Oval 1152"/>
              <p:cNvSpPr>
                <a:spLocks noChangeArrowheads="1"/>
              </p:cNvSpPr>
              <p:nvPr/>
            </p:nvSpPr>
            <p:spPr bwMode="auto">
              <a:xfrm>
                <a:off x="1320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8" name="Oval 1153"/>
              <p:cNvSpPr>
                <a:spLocks noChangeArrowheads="1"/>
              </p:cNvSpPr>
              <p:nvPr/>
            </p:nvSpPr>
            <p:spPr bwMode="auto">
              <a:xfrm>
                <a:off x="1321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89" name="Oval 1154"/>
              <p:cNvSpPr>
                <a:spLocks noChangeArrowheads="1"/>
              </p:cNvSpPr>
              <p:nvPr/>
            </p:nvSpPr>
            <p:spPr bwMode="auto">
              <a:xfrm>
                <a:off x="1321" y="293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0" name="Oval 1155"/>
              <p:cNvSpPr>
                <a:spLocks noChangeArrowheads="1"/>
              </p:cNvSpPr>
              <p:nvPr/>
            </p:nvSpPr>
            <p:spPr bwMode="auto">
              <a:xfrm>
                <a:off x="1323" y="29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1" name="Oval 1156"/>
              <p:cNvSpPr>
                <a:spLocks noChangeArrowheads="1"/>
              </p:cNvSpPr>
              <p:nvPr/>
            </p:nvSpPr>
            <p:spPr bwMode="auto">
              <a:xfrm>
                <a:off x="1323" y="29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2" name="Oval 1157"/>
              <p:cNvSpPr>
                <a:spLocks noChangeArrowheads="1"/>
              </p:cNvSpPr>
              <p:nvPr/>
            </p:nvSpPr>
            <p:spPr bwMode="auto">
              <a:xfrm>
                <a:off x="1324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3" name="Oval 1158"/>
              <p:cNvSpPr>
                <a:spLocks noChangeArrowheads="1"/>
              </p:cNvSpPr>
              <p:nvPr/>
            </p:nvSpPr>
            <p:spPr bwMode="auto">
              <a:xfrm>
                <a:off x="1325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4" name="Oval 1159"/>
              <p:cNvSpPr>
                <a:spLocks noChangeArrowheads="1"/>
              </p:cNvSpPr>
              <p:nvPr/>
            </p:nvSpPr>
            <p:spPr bwMode="auto">
              <a:xfrm>
                <a:off x="1325" y="293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5" name="Oval 1160"/>
              <p:cNvSpPr>
                <a:spLocks noChangeArrowheads="1"/>
              </p:cNvSpPr>
              <p:nvPr/>
            </p:nvSpPr>
            <p:spPr bwMode="auto">
              <a:xfrm>
                <a:off x="1327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6" name="Oval 1161"/>
              <p:cNvSpPr>
                <a:spLocks noChangeArrowheads="1"/>
              </p:cNvSpPr>
              <p:nvPr/>
            </p:nvSpPr>
            <p:spPr bwMode="auto">
              <a:xfrm>
                <a:off x="1327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7" name="Oval 1162"/>
              <p:cNvSpPr>
                <a:spLocks noChangeArrowheads="1"/>
              </p:cNvSpPr>
              <p:nvPr/>
            </p:nvSpPr>
            <p:spPr bwMode="auto">
              <a:xfrm>
                <a:off x="1328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8" name="Oval 1163"/>
              <p:cNvSpPr>
                <a:spLocks noChangeArrowheads="1"/>
              </p:cNvSpPr>
              <p:nvPr/>
            </p:nvSpPr>
            <p:spPr bwMode="auto">
              <a:xfrm>
                <a:off x="1329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99" name="Oval 1164"/>
              <p:cNvSpPr>
                <a:spLocks noChangeArrowheads="1"/>
              </p:cNvSpPr>
              <p:nvPr/>
            </p:nvSpPr>
            <p:spPr bwMode="auto">
              <a:xfrm>
                <a:off x="1330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0" name="Oval 1165"/>
              <p:cNvSpPr>
                <a:spLocks noChangeArrowheads="1"/>
              </p:cNvSpPr>
              <p:nvPr/>
            </p:nvSpPr>
            <p:spPr bwMode="auto">
              <a:xfrm>
                <a:off x="1331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1" name="Oval 1166"/>
              <p:cNvSpPr>
                <a:spLocks noChangeArrowheads="1"/>
              </p:cNvSpPr>
              <p:nvPr/>
            </p:nvSpPr>
            <p:spPr bwMode="auto">
              <a:xfrm>
                <a:off x="1331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2" name="Oval 1167"/>
              <p:cNvSpPr>
                <a:spLocks noChangeArrowheads="1"/>
              </p:cNvSpPr>
              <p:nvPr/>
            </p:nvSpPr>
            <p:spPr bwMode="auto">
              <a:xfrm>
                <a:off x="1332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3" name="Oval 1168"/>
              <p:cNvSpPr>
                <a:spLocks noChangeArrowheads="1"/>
              </p:cNvSpPr>
              <p:nvPr/>
            </p:nvSpPr>
            <p:spPr bwMode="auto">
              <a:xfrm>
                <a:off x="1333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4" name="Oval 1169"/>
              <p:cNvSpPr>
                <a:spLocks noChangeArrowheads="1"/>
              </p:cNvSpPr>
              <p:nvPr/>
            </p:nvSpPr>
            <p:spPr bwMode="auto">
              <a:xfrm>
                <a:off x="1334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5" name="Oval 1170"/>
              <p:cNvSpPr>
                <a:spLocks noChangeArrowheads="1"/>
              </p:cNvSpPr>
              <p:nvPr/>
            </p:nvSpPr>
            <p:spPr bwMode="auto">
              <a:xfrm>
                <a:off x="1335" y="29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6" name="Oval 1171"/>
              <p:cNvSpPr>
                <a:spLocks noChangeArrowheads="1"/>
              </p:cNvSpPr>
              <p:nvPr/>
            </p:nvSpPr>
            <p:spPr bwMode="auto">
              <a:xfrm>
                <a:off x="1335" y="29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7" name="Oval 1172"/>
              <p:cNvSpPr>
                <a:spLocks noChangeArrowheads="1"/>
              </p:cNvSpPr>
              <p:nvPr/>
            </p:nvSpPr>
            <p:spPr bwMode="auto">
              <a:xfrm>
                <a:off x="1336" y="293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8" name="Oval 1173"/>
              <p:cNvSpPr>
                <a:spLocks noChangeArrowheads="1"/>
              </p:cNvSpPr>
              <p:nvPr/>
            </p:nvSpPr>
            <p:spPr bwMode="auto">
              <a:xfrm>
                <a:off x="1337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09" name="Oval 1174"/>
              <p:cNvSpPr>
                <a:spLocks noChangeArrowheads="1"/>
              </p:cNvSpPr>
              <p:nvPr/>
            </p:nvSpPr>
            <p:spPr bwMode="auto">
              <a:xfrm>
                <a:off x="1338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0" name="Oval 1175"/>
              <p:cNvSpPr>
                <a:spLocks noChangeArrowheads="1"/>
              </p:cNvSpPr>
              <p:nvPr/>
            </p:nvSpPr>
            <p:spPr bwMode="auto">
              <a:xfrm>
                <a:off x="1339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1" name="Oval 1176"/>
              <p:cNvSpPr>
                <a:spLocks noChangeArrowheads="1"/>
              </p:cNvSpPr>
              <p:nvPr/>
            </p:nvSpPr>
            <p:spPr bwMode="auto">
              <a:xfrm>
                <a:off x="1340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2" name="Oval 1177"/>
              <p:cNvSpPr>
                <a:spLocks noChangeArrowheads="1"/>
              </p:cNvSpPr>
              <p:nvPr/>
            </p:nvSpPr>
            <p:spPr bwMode="auto">
              <a:xfrm>
                <a:off x="1340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3" name="Oval 1178"/>
              <p:cNvSpPr>
                <a:spLocks noChangeArrowheads="1"/>
              </p:cNvSpPr>
              <p:nvPr/>
            </p:nvSpPr>
            <p:spPr bwMode="auto">
              <a:xfrm>
                <a:off x="1341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4" name="Oval 1179"/>
              <p:cNvSpPr>
                <a:spLocks noChangeArrowheads="1"/>
              </p:cNvSpPr>
              <p:nvPr/>
            </p:nvSpPr>
            <p:spPr bwMode="auto">
              <a:xfrm>
                <a:off x="134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5" name="Oval 1180"/>
              <p:cNvSpPr>
                <a:spLocks noChangeArrowheads="1"/>
              </p:cNvSpPr>
              <p:nvPr/>
            </p:nvSpPr>
            <p:spPr bwMode="auto">
              <a:xfrm>
                <a:off x="1343" y="29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6" name="Oval 1181"/>
              <p:cNvSpPr>
                <a:spLocks noChangeArrowheads="1"/>
              </p:cNvSpPr>
              <p:nvPr/>
            </p:nvSpPr>
            <p:spPr bwMode="auto">
              <a:xfrm>
                <a:off x="1344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7" name="Oval 1182"/>
              <p:cNvSpPr>
                <a:spLocks noChangeArrowheads="1"/>
              </p:cNvSpPr>
              <p:nvPr/>
            </p:nvSpPr>
            <p:spPr bwMode="auto">
              <a:xfrm>
                <a:off x="1344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8" name="Oval 1183"/>
              <p:cNvSpPr>
                <a:spLocks noChangeArrowheads="1"/>
              </p:cNvSpPr>
              <p:nvPr/>
            </p:nvSpPr>
            <p:spPr bwMode="auto">
              <a:xfrm>
                <a:off x="1345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19" name="Oval 1184"/>
              <p:cNvSpPr>
                <a:spLocks noChangeArrowheads="1"/>
              </p:cNvSpPr>
              <p:nvPr/>
            </p:nvSpPr>
            <p:spPr bwMode="auto">
              <a:xfrm>
                <a:off x="1346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0" name="Oval 1185"/>
              <p:cNvSpPr>
                <a:spLocks noChangeArrowheads="1"/>
              </p:cNvSpPr>
              <p:nvPr/>
            </p:nvSpPr>
            <p:spPr bwMode="auto">
              <a:xfrm>
                <a:off x="1347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1" name="Oval 1186"/>
              <p:cNvSpPr>
                <a:spLocks noChangeArrowheads="1"/>
              </p:cNvSpPr>
              <p:nvPr/>
            </p:nvSpPr>
            <p:spPr bwMode="auto">
              <a:xfrm>
                <a:off x="1348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2" name="Oval 1187"/>
              <p:cNvSpPr>
                <a:spLocks noChangeArrowheads="1"/>
              </p:cNvSpPr>
              <p:nvPr/>
            </p:nvSpPr>
            <p:spPr bwMode="auto">
              <a:xfrm>
                <a:off x="1348" y="293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3" name="Oval 1188"/>
              <p:cNvSpPr>
                <a:spLocks noChangeArrowheads="1"/>
              </p:cNvSpPr>
              <p:nvPr/>
            </p:nvSpPr>
            <p:spPr bwMode="auto">
              <a:xfrm>
                <a:off x="1350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4" name="Oval 1189"/>
              <p:cNvSpPr>
                <a:spLocks noChangeArrowheads="1"/>
              </p:cNvSpPr>
              <p:nvPr/>
            </p:nvSpPr>
            <p:spPr bwMode="auto">
              <a:xfrm>
                <a:off x="1350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5" name="Oval 1190"/>
              <p:cNvSpPr>
                <a:spLocks noChangeArrowheads="1"/>
              </p:cNvSpPr>
              <p:nvPr/>
            </p:nvSpPr>
            <p:spPr bwMode="auto">
              <a:xfrm>
                <a:off x="1351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6" name="Oval 1191"/>
              <p:cNvSpPr>
                <a:spLocks noChangeArrowheads="1"/>
              </p:cNvSpPr>
              <p:nvPr/>
            </p:nvSpPr>
            <p:spPr bwMode="auto">
              <a:xfrm>
                <a:off x="1352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7" name="Oval 1192"/>
              <p:cNvSpPr>
                <a:spLocks noChangeArrowheads="1"/>
              </p:cNvSpPr>
              <p:nvPr/>
            </p:nvSpPr>
            <p:spPr bwMode="auto">
              <a:xfrm>
                <a:off x="1352" y="293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8" name="Oval 1193"/>
              <p:cNvSpPr>
                <a:spLocks noChangeArrowheads="1"/>
              </p:cNvSpPr>
              <p:nvPr/>
            </p:nvSpPr>
            <p:spPr bwMode="auto">
              <a:xfrm>
                <a:off x="1354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29" name="Oval 1194"/>
              <p:cNvSpPr>
                <a:spLocks noChangeArrowheads="1"/>
              </p:cNvSpPr>
              <p:nvPr/>
            </p:nvSpPr>
            <p:spPr bwMode="auto">
              <a:xfrm>
                <a:off x="1354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0" name="Oval 1195"/>
              <p:cNvSpPr>
                <a:spLocks noChangeArrowheads="1"/>
              </p:cNvSpPr>
              <p:nvPr/>
            </p:nvSpPr>
            <p:spPr bwMode="auto">
              <a:xfrm>
                <a:off x="1355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1" name="Oval 1196"/>
              <p:cNvSpPr>
                <a:spLocks noChangeArrowheads="1"/>
              </p:cNvSpPr>
              <p:nvPr/>
            </p:nvSpPr>
            <p:spPr bwMode="auto">
              <a:xfrm>
                <a:off x="1356" y="29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2" name="Oval 1197"/>
              <p:cNvSpPr>
                <a:spLocks noChangeArrowheads="1"/>
              </p:cNvSpPr>
              <p:nvPr/>
            </p:nvSpPr>
            <p:spPr bwMode="auto">
              <a:xfrm>
                <a:off x="1357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3" name="Oval 1198"/>
              <p:cNvSpPr>
                <a:spLocks noChangeArrowheads="1"/>
              </p:cNvSpPr>
              <p:nvPr/>
            </p:nvSpPr>
            <p:spPr bwMode="auto">
              <a:xfrm>
                <a:off x="1358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4" name="Oval 1199"/>
              <p:cNvSpPr>
                <a:spLocks noChangeArrowheads="1"/>
              </p:cNvSpPr>
              <p:nvPr/>
            </p:nvSpPr>
            <p:spPr bwMode="auto">
              <a:xfrm>
                <a:off x="1358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5" name="Oval 1200"/>
              <p:cNvSpPr>
                <a:spLocks noChangeArrowheads="1"/>
              </p:cNvSpPr>
              <p:nvPr/>
            </p:nvSpPr>
            <p:spPr bwMode="auto">
              <a:xfrm>
                <a:off x="1359" y="29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6" name="Oval 1201"/>
              <p:cNvSpPr>
                <a:spLocks noChangeArrowheads="1"/>
              </p:cNvSpPr>
              <p:nvPr/>
            </p:nvSpPr>
            <p:spPr bwMode="auto">
              <a:xfrm>
                <a:off x="1360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7" name="Oval 1202"/>
              <p:cNvSpPr>
                <a:spLocks noChangeArrowheads="1"/>
              </p:cNvSpPr>
              <p:nvPr/>
            </p:nvSpPr>
            <p:spPr bwMode="auto">
              <a:xfrm>
                <a:off x="1361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8" name="Oval 1203"/>
              <p:cNvSpPr>
                <a:spLocks noChangeArrowheads="1"/>
              </p:cNvSpPr>
              <p:nvPr/>
            </p:nvSpPr>
            <p:spPr bwMode="auto">
              <a:xfrm>
                <a:off x="1362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39" name="Oval 1204"/>
              <p:cNvSpPr>
                <a:spLocks noChangeArrowheads="1"/>
              </p:cNvSpPr>
              <p:nvPr/>
            </p:nvSpPr>
            <p:spPr bwMode="auto">
              <a:xfrm>
                <a:off x="1362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40" name="Oval 1205"/>
              <p:cNvSpPr>
                <a:spLocks noChangeArrowheads="1"/>
              </p:cNvSpPr>
              <p:nvPr/>
            </p:nvSpPr>
            <p:spPr bwMode="auto">
              <a:xfrm>
                <a:off x="1363" y="29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41" name="Oval 1206"/>
              <p:cNvSpPr>
                <a:spLocks noChangeArrowheads="1"/>
              </p:cNvSpPr>
              <p:nvPr/>
            </p:nvSpPr>
            <p:spPr bwMode="auto">
              <a:xfrm>
                <a:off x="1364" y="2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42" name="Oval 1207"/>
              <p:cNvSpPr>
                <a:spLocks noChangeArrowheads="1"/>
              </p:cNvSpPr>
              <p:nvPr/>
            </p:nvSpPr>
            <p:spPr bwMode="auto">
              <a:xfrm>
                <a:off x="1365" y="29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43" name="Oval 1208"/>
              <p:cNvSpPr>
                <a:spLocks noChangeArrowheads="1"/>
              </p:cNvSpPr>
              <p:nvPr/>
            </p:nvSpPr>
            <p:spPr bwMode="auto">
              <a:xfrm>
                <a:off x="1366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44" name="Oval 1209"/>
              <p:cNvSpPr>
                <a:spLocks noChangeArrowheads="1"/>
              </p:cNvSpPr>
              <p:nvPr/>
            </p:nvSpPr>
            <p:spPr bwMode="auto">
              <a:xfrm>
                <a:off x="1366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45" name="Oval 1210"/>
              <p:cNvSpPr>
                <a:spLocks noChangeArrowheads="1"/>
              </p:cNvSpPr>
              <p:nvPr/>
            </p:nvSpPr>
            <p:spPr bwMode="auto">
              <a:xfrm>
                <a:off x="1367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46" name="Oval 1211"/>
              <p:cNvSpPr>
                <a:spLocks noChangeArrowheads="1"/>
              </p:cNvSpPr>
              <p:nvPr/>
            </p:nvSpPr>
            <p:spPr bwMode="auto">
              <a:xfrm>
                <a:off x="1368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47" name="Oval 1212"/>
              <p:cNvSpPr>
                <a:spLocks noChangeArrowheads="1"/>
              </p:cNvSpPr>
              <p:nvPr/>
            </p:nvSpPr>
            <p:spPr bwMode="auto">
              <a:xfrm>
                <a:off x="1369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07" name="Group 1414"/>
            <p:cNvGrpSpPr>
              <a:grpSpLocks/>
            </p:cNvGrpSpPr>
            <p:nvPr/>
          </p:nvGrpSpPr>
          <p:grpSpPr bwMode="auto">
            <a:xfrm>
              <a:off x="1860104" y="4192538"/>
              <a:ext cx="285750" cy="1893888"/>
              <a:chOff x="1370" y="1779"/>
              <a:chExt cx="180" cy="1193"/>
            </a:xfrm>
          </p:grpSpPr>
          <p:sp>
            <p:nvSpPr>
              <p:cNvPr id="1548" name="Oval 1214"/>
              <p:cNvSpPr>
                <a:spLocks noChangeArrowheads="1"/>
              </p:cNvSpPr>
              <p:nvPr/>
            </p:nvSpPr>
            <p:spPr bwMode="auto">
              <a:xfrm>
                <a:off x="1370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49" name="Oval 1215"/>
              <p:cNvSpPr>
                <a:spLocks noChangeArrowheads="1"/>
              </p:cNvSpPr>
              <p:nvPr/>
            </p:nvSpPr>
            <p:spPr bwMode="auto">
              <a:xfrm>
                <a:off x="1370" y="29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0" name="Oval 1216"/>
              <p:cNvSpPr>
                <a:spLocks noChangeArrowheads="1"/>
              </p:cNvSpPr>
              <p:nvPr/>
            </p:nvSpPr>
            <p:spPr bwMode="auto">
              <a:xfrm>
                <a:off x="1371" y="29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1" name="Oval 1217"/>
              <p:cNvSpPr>
                <a:spLocks noChangeArrowheads="1"/>
              </p:cNvSpPr>
              <p:nvPr/>
            </p:nvSpPr>
            <p:spPr bwMode="auto">
              <a:xfrm>
                <a:off x="137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2" name="Oval 1218"/>
              <p:cNvSpPr>
                <a:spLocks noChangeArrowheads="1"/>
              </p:cNvSpPr>
              <p:nvPr/>
            </p:nvSpPr>
            <p:spPr bwMode="auto">
              <a:xfrm>
                <a:off x="1373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3" name="Oval 1219"/>
              <p:cNvSpPr>
                <a:spLocks noChangeArrowheads="1"/>
              </p:cNvSpPr>
              <p:nvPr/>
            </p:nvSpPr>
            <p:spPr bwMode="auto">
              <a:xfrm>
                <a:off x="1374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4" name="Oval 1220"/>
              <p:cNvSpPr>
                <a:spLocks noChangeArrowheads="1"/>
              </p:cNvSpPr>
              <p:nvPr/>
            </p:nvSpPr>
            <p:spPr bwMode="auto">
              <a:xfrm>
                <a:off x="1374" y="29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5" name="Oval 1221"/>
              <p:cNvSpPr>
                <a:spLocks noChangeArrowheads="1"/>
              </p:cNvSpPr>
              <p:nvPr/>
            </p:nvSpPr>
            <p:spPr bwMode="auto">
              <a:xfrm>
                <a:off x="1376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6" name="Oval 1222"/>
              <p:cNvSpPr>
                <a:spLocks noChangeArrowheads="1"/>
              </p:cNvSpPr>
              <p:nvPr/>
            </p:nvSpPr>
            <p:spPr bwMode="auto">
              <a:xfrm>
                <a:off x="1376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7" name="Oval 1223"/>
              <p:cNvSpPr>
                <a:spLocks noChangeArrowheads="1"/>
              </p:cNvSpPr>
              <p:nvPr/>
            </p:nvSpPr>
            <p:spPr bwMode="auto">
              <a:xfrm>
                <a:off x="1377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8" name="Oval 1224"/>
              <p:cNvSpPr>
                <a:spLocks noChangeArrowheads="1"/>
              </p:cNvSpPr>
              <p:nvPr/>
            </p:nvSpPr>
            <p:spPr bwMode="auto">
              <a:xfrm>
                <a:off x="1378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59" name="Oval 1225"/>
              <p:cNvSpPr>
                <a:spLocks noChangeArrowheads="1"/>
              </p:cNvSpPr>
              <p:nvPr/>
            </p:nvSpPr>
            <p:spPr bwMode="auto">
              <a:xfrm>
                <a:off x="1379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0" name="Oval 1226"/>
              <p:cNvSpPr>
                <a:spLocks noChangeArrowheads="1"/>
              </p:cNvSpPr>
              <p:nvPr/>
            </p:nvSpPr>
            <p:spPr bwMode="auto">
              <a:xfrm>
                <a:off x="1380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1" name="Oval 1227"/>
              <p:cNvSpPr>
                <a:spLocks noChangeArrowheads="1"/>
              </p:cNvSpPr>
              <p:nvPr/>
            </p:nvSpPr>
            <p:spPr bwMode="auto">
              <a:xfrm>
                <a:off x="1380" y="29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2" name="Oval 1228"/>
              <p:cNvSpPr>
                <a:spLocks noChangeArrowheads="1"/>
              </p:cNvSpPr>
              <p:nvPr/>
            </p:nvSpPr>
            <p:spPr bwMode="auto">
              <a:xfrm>
                <a:off x="1381" y="29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3" name="Oval 1229"/>
              <p:cNvSpPr>
                <a:spLocks noChangeArrowheads="1"/>
              </p:cNvSpPr>
              <p:nvPr/>
            </p:nvSpPr>
            <p:spPr bwMode="auto">
              <a:xfrm>
                <a:off x="1382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4" name="Oval 1230"/>
              <p:cNvSpPr>
                <a:spLocks noChangeArrowheads="1"/>
              </p:cNvSpPr>
              <p:nvPr/>
            </p:nvSpPr>
            <p:spPr bwMode="auto">
              <a:xfrm>
                <a:off x="1383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5" name="Oval 1231"/>
              <p:cNvSpPr>
                <a:spLocks noChangeArrowheads="1"/>
              </p:cNvSpPr>
              <p:nvPr/>
            </p:nvSpPr>
            <p:spPr bwMode="auto">
              <a:xfrm>
                <a:off x="1384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6" name="Oval 1232"/>
              <p:cNvSpPr>
                <a:spLocks noChangeArrowheads="1"/>
              </p:cNvSpPr>
              <p:nvPr/>
            </p:nvSpPr>
            <p:spPr bwMode="auto">
              <a:xfrm>
                <a:off x="1384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7" name="Oval 1233"/>
              <p:cNvSpPr>
                <a:spLocks noChangeArrowheads="1"/>
              </p:cNvSpPr>
              <p:nvPr/>
            </p:nvSpPr>
            <p:spPr bwMode="auto">
              <a:xfrm>
                <a:off x="1385" y="29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8" name="Oval 1234"/>
              <p:cNvSpPr>
                <a:spLocks noChangeArrowheads="1"/>
              </p:cNvSpPr>
              <p:nvPr/>
            </p:nvSpPr>
            <p:spPr bwMode="auto">
              <a:xfrm>
                <a:off x="1386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69" name="Oval 1235"/>
              <p:cNvSpPr>
                <a:spLocks noChangeArrowheads="1"/>
              </p:cNvSpPr>
              <p:nvPr/>
            </p:nvSpPr>
            <p:spPr bwMode="auto">
              <a:xfrm>
                <a:off x="1387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0" name="Oval 1236"/>
              <p:cNvSpPr>
                <a:spLocks noChangeArrowheads="1"/>
              </p:cNvSpPr>
              <p:nvPr/>
            </p:nvSpPr>
            <p:spPr bwMode="auto">
              <a:xfrm>
                <a:off x="1388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1" name="Oval 1237"/>
              <p:cNvSpPr>
                <a:spLocks noChangeArrowheads="1"/>
              </p:cNvSpPr>
              <p:nvPr/>
            </p:nvSpPr>
            <p:spPr bwMode="auto">
              <a:xfrm>
                <a:off x="1389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2" name="Oval 1238"/>
              <p:cNvSpPr>
                <a:spLocks noChangeArrowheads="1"/>
              </p:cNvSpPr>
              <p:nvPr/>
            </p:nvSpPr>
            <p:spPr bwMode="auto">
              <a:xfrm>
                <a:off x="1389" y="292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3" name="Oval 1239"/>
              <p:cNvSpPr>
                <a:spLocks noChangeArrowheads="1"/>
              </p:cNvSpPr>
              <p:nvPr/>
            </p:nvSpPr>
            <p:spPr bwMode="auto">
              <a:xfrm>
                <a:off x="1390" y="295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4" name="Oval 1240"/>
              <p:cNvSpPr>
                <a:spLocks noChangeArrowheads="1"/>
              </p:cNvSpPr>
              <p:nvPr/>
            </p:nvSpPr>
            <p:spPr bwMode="auto">
              <a:xfrm>
                <a:off x="1391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5" name="Oval 1241"/>
              <p:cNvSpPr>
                <a:spLocks noChangeArrowheads="1"/>
              </p:cNvSpPr>
              <p:nvPr/>
            </p:nvSpPr>
            <p:spPr bwMode="auto">
              <a:xfrm>
                <a:off x="1392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6" name="Oval 1242"/>
              <p:cNvSpPr>
                <a:spLocks noChangeArrowheads="1"/>
              </p:cNvSpPr>
              <p:nvPr/>
            </p:nvSpPr>
            <p:spPr bwMode="auto">
              <a:xfrm>
                <a:off x="1393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7" name="Oval 1243"/>
              <p:cNvSpPr>
                <a:spLocks noChangeArrowheads="1"/>
              </p:cNvSpPr>
              <p:nvPr/>
            </p:nvSpPr>
            <p:spPr bwMode="auto">
              <a:xfrm>
                <a:off x="1393" y="292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8" name="Oval 1244"/>
              <p:cNvSpPr>
                <a:spLocks noChangeArrowheads="1"/>
              </p:cNvSpPr>
              <p:nvPr/>
            </p:nvSpPr>
            <p:spPr bwMode="auto">
              <a:xfrm>
                <a:off x="1394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79" name="Oval 1245"/>
              <p:cNvSpPr>
                <a:spLocks noChangeArrowheads="1"/>
              </p:cNvSpPr>
              <p:nvPr/>
            </p:nvSpPr>
            <p:spPr bwMode="auto">
              <a:xfrm>
                <a:off x="1395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0" name="Oval 1246"/>
              <p:cNvSpPr>
                <a:spLocks noChangeArrowheads="1"/>
              </p:cNvSpPr>
              <p:nvPr/>
            </p:nvSpPr>
            <p:spPr bwMode="auto">
              <a:xfrm>
                <a:off x="1396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1" name="Oval 1247"/>
              <p:cNvSpPr>
                <a:spLocks noChangeArrowheads="1"/>
              </p:cNvSpPr>
              <p:nvPr/>
            </p:nvSpPr>
            <p:spPr bwMode="auto">
              <a:xfrm>
                <a:off x="1397" y="29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2" name="Oval 1248"/>
              <p:cNvSpPr>
                <a:spLocks noChangeArrowheads="1"/>
              </p:cNvSpPr>
              <p:nvPr/>
            </p:nvSpPr>
            <p:spPr bwMode="auto">
              <a:xfrm>
                <a:off x="1397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3" name="Oval 1249"/>
              <p:cNvSpPr>
                <a:spLocks noChangeArrowheads="1"/>
              </p:cNvSpPr>
              <p:nvPr/>
            </p:nvSpPr>
            <p:spPr bwMode="auto">
              <a:xfrm>
                <a:off x="1399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4" name="Oval 1250"/>
              <p:cNvSpPr>
                <a:spLocks noChangeArrowheads="1"/>
              </p:cNvSpPr>
              <p:nvPr/>
            </p:nvSpPr>
            <p:spPr bwMode="auto">
              <a:xfrm>
                <a:off x="1399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5" name="Oval 1251"/>
              <p:cNvSpPr>
                <a:spLocks noChangeArrowheads="1"/>
              </p:cNvSpPr>
              <p:nvPr/>
            </p:nvSpPr>
            <p:spPr bwMode="auto">
              <a:xfrm>
                <a:off x="1400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6" name="Oval 1252"/>
              <p:cNvSpPr>
                <a:spLocks noChangeArrowheads="1"/>
              </p:cNvSpPr>
              <p:nvPr/>
            </p:nvSpPr>
            <p:spPr bwMode="auto">
              <a:xfrm>
                <a:off x="1401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7" name="Oval 1253"/>
              <p:cNvSpPr>
                <a:spLocks noChangeArrowheads="1"/>
              </p:cNvSpPr>
              <p:nvPr/>
            </p:nvSpPr>
            <p:spPr bwMode="auto">
              <a:xfrm>
                <a:off x="1401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8" name="Oval 1254"/>
              <p:cNvSpPr>
                <a:spLocks noChangeArrowheads="1"/>
              </p:cNvSpPr>
              <p:nvPr/>
            </p:nvSpPr>
            <p:spPr bwMode="auto">
              <a:xfrm>
                <a:off x="1403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89" name="Oval 1255"/>
              <p:cNvSpPr>
                <a:spLocks noChangeArrowheads="1"/>
              </p:cNvSpPr>
              <p:nvPr/>
            </p:nvSpPr>
            <p:spPr bwMode="auto">
              <a:xfrm>
                <a:off x="1403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0" name="Oval 1256"/>
              <p:cNvSpPr>
                <a:spLocks noChangeArrowheads="1"/>
              </p:cNvSpPr>
              <p:nvPr/>
            </p:nvSpPr>
            <p:spPr bwMode="auto">
              <a:xfrm>
                <a:off x="1404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1" name="Oval 1257"/>
              <p:cNvSpPr>
                <a:spLocks noChangeArrowheads="1"/>
              </p:cNvSpPr>
              <p:nvPr/>
            </p:nvSpPr>
            <p:spPr bwMode="auto">
              <a:xfrm>
                <a:off x="1405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2" name="Oval 1258"/>
              <p:cNvSpPr>
                <a:spLocks noChangeArrowheads="1"/>
              </p:cNvSpPr>
              <p:nvPr/>
            </p:nvSpPr>
            <p:spPr bwMode="auto">
              <a:xfrm>
                <a:off x="1405" y="293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3" name="Oval 1259"/>
              <p:cNvSpPr>
                <a:spLocks noChangeArrowheads="1"/>
              </p:cNvSpPr>
              <p:nvPr/>
            </p:nvSpPr>
            <p:spPr bwMode="auto">
              <a:xfrm>
                <a:off x="1407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4" name="Oval 1260"/>
              <p:cNvSpPr>
                <a:spLocks noChangeArrowheads="1"/>
              </p:cNvSpPr>
              <p:nvPr/>
            </p:nvSpPr>
            <p:spPr bwMode="auto">
              <a:xfrm>
                <a:off x="1407" y="29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5" name="Oval 1261"/>
              <p:cNvSpPr>
                <a:spLocks noChangeArrowheads="1"/>
              </p:cNvSpPr>
              <p:nvPr/>
            </p:nvSpPr>
            <p:spPr bwMode="auto">
              <a:xfrm>
                <a:off x="1408" y="292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6" name="Oval 1262"/>
              <p:cNvSpPr>
                <a:spLocks noChangeArrowheads="1"/>
              </p:cNvSpPr>
              <p:nvPr/>
            </p:nvSpPr>
            <p:spPr bwMode="auto">
              <a:xfrm>
                <a:off x="1409" y="2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7" name="Oval 1263"/>
              <p:cNvSpPr>
                <a:spLocks noChangeArrowheads="1"/>
              </p:cNvSpPr>
              <p:nvPr/>
            </p:nvSpPr>
            <p:spPr bwMode="auto">
              <a:xfrm>
                <a:off x="1410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8" name="Oval 1264"/>
              <p:cNvSpPr>
                <a:spLocks noChangeArrowheads="1"/>
              </p:cNvSpPr>
              <p:nvPr/>
            </p:nvSpPr>
            <p:spPr bwMode="auto">
              <a:xfrm>
                <a:off x="1411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99" name="Oval 1265"/>
              <p:cNvSpPr>
                <a:spLocks noChangeArrowheads="1"/>
              </p:cNvSpPr>
              <p:nvPr/>
            </p:nvSpPr>
            <p:spPr bwMode="auto">
              <a:xfrm>
                <a:off x="1411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0" name="Oval 1266"/>
              <p:cNvSpPr>
                <a:spLocks noChangeArrowheads="1"/>
              </p:cNvSpPr>
              <p:nvPr/>
            </p:nvSpPr>
            <p:spPr bwMode="auto">
              <a:xfrm>
                <a:off x="1412" y="29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1" name="Oval 1267"/>
              <p:cNvSpPr>
                <a:spLocks noChangeArrowheads="1"/>
              </p:cNvSpPr>
              <p:nvPr/>
            </p:nvSpPr>
            <p:spPr bwMode="auto">
              <a:xfrm>
                <a:off x="1413" y="2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2" name="Oval 1268"/>
              <p:cNvSpPr>
                <a:spLocks noChangeArrowheads="1"/>
              </p:cNvSpPr>
              <p:nvPr/>
            </p:nvSpPr>
            <p:spPr bwMode="auto">
              <a:xfrm>
                <a:off x="1414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3" name="Oval 1269"/>
              <p:cNvSpPr>
                <a:spLocks noChangeArrowheads="1"/>
              </p:cNvSpPr>
              <p:nvPr/>
            </p:nvSpPr>
            <p:spPr bwMode="auto">
              <a:xfrm>
                <a:off x="1415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4" name="Oval 1270"/>
              <p:cNvSpPr>
                <a:spLocks noChangeArrowheads="1"/>
              </p:cNvSpPr>
              <p:nvPr/>
            </p:nvSpPr>
            <p:spPr bwMode="auto">
              <a:xfrm>
                <a:off x="1415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5" name="Oval 1271"/>
              <p:cNvSpPr>
                <a:spLocks noChangeArrowheads="1"/>
              </p:cNvSpPr>
              <p:nvPr/>
            </p:nvSpPr>
            <p:spPr bwMode="auto">
              <a:xfrm>
                <a:off x="1416" y="293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6" name="Oval 1272"/>
              <p:cNvSpPr>
                <a:spLocks noChangeArrowheads="1"/>
              </p:cNvSpPr>
              <p:nvPr/>
            </p:nvSpPr>
            <p:spPr bwMode="auto">
              <a:xfrm>
                <a:off x="1417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7" name="Oval 1273"/>
              <p:cNvSpPr>
                <a:spLocks noChangeArrowheads="1"/>
              </p:cNvSpPr>
              <p:nvPr/>
            </p:nvSpPr>
            <p:spPr bwMode="auto">
              <a:xfrm>
                <a:off x="1418" y="29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8" name="Oval 1274"/>
              <p:cNvSpPr>
                <a:spLocks noChangeArrowheads="1"/>
              </p:cNvSpPr>
              <p:nvPr/>
            </p:nvSpPr>
            <p:spPr bwMode="auto">
              <a:xfrm>
                <a:off x="1419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09" name="Oval 1275"/>
              <p:cNvSpPr>
                <a:spLocks noChangeArrowheads="1"/>
              </p:cNvSpPr>
              <p:nvPr/>
            </p:nvSpPr>
            <p:spPr bwMode="auto">
              <a:xfrm>
                <a:off x="1419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0" name="Oval 1276"/>
              <p:cNvSpPr>
                <a:spLocks noChangeArrowheads="1"/>
              </p:cNvSpPr>
              <p:nvPr/>
            </p:nvSpPr>
            <p:spPr bwMode="auto">
              <a:xfrm>
                <a:off x="1420" y="293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1" name="Oval 1277"/>
              <p:cNvSpPr>
                <a:spLocks noChangeArrowheads="1"/>
              </p:cNvSpPr>
              <p:nvPr/>
            </p:nvSpPr>
            <p:spPr bwMode="auto">
              <a:xfrm>
                <a:off x="1421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2" name="Oval 1278"/>
              <p:cNvSpPr>
                <a:spLocks noChangeArrowheads="1"/>
              </p:cNvSpPr>
              <p:nvPr/>
            </p:nvSpPr>
            <p:spPr bwMode="auto">
              <a:xfrm>
                <a:off x="1422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3" name="Oval 1279"/>
              <p:cNvSpPr>
                <a:spLocks noChangeArrowheads="1"/>
              </p:cNvSpPr>
              <p:nvPr/>
            </p:nvSpPr>
            <p:spPr bwMode="auto">
              <a:xfrm>
                <a:off x="1423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4" name="Oval 1280"/>
              <p:cNvSpPr>
                <a:spLocks noChangeArrowheads="1"/>
              </p:cNvSpPr>
              <p:nvPr/>
            </p:nvSpPr>
            <p:spPr bwMode="auto">
              <a:xfrm>
                <a:off x="1424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5" name="Oval 1281"/>
              <p:cNvSpPr>
                <a:spLocks noChangeArrowheads="1"/>
              </p:cNvSpPr>
              <p:nvPr/>
            </p:nvSpPr>
            <p:spPr bwMode="auto">
              <a:xfrm>
                <a:off x="1424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6" name="Oval 1282"/>
              <p:cNvSpPr>
                <a:spLocks noChangeArrowheads="1"/>
              </p:cNvSpPr>
              <p:nvPr/>
            </p:nvSpPr>
            <p:spPr bwMode="auto">
              <a:xfrm>
                <a:off x="1425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7" name="Oval 1283"/>
              <p:cNvSpPr>
                <a:spLocks noChangeArrowheads="1"/>
              </p:cNvSpPr>
              <p:nvPr/>
            </p:nvSpPr>
            <p:spPr bwMode="auto">
              <a:xfrm>
                <a:off x="1426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8" name="Oval 1284"/>
              <p:cNvSpPr>
                <a:spLocks noChangeArrowheads="1"/>
              </p:cNvSpPr>
              <p:nvPr/>
            </p:nvSpPr>
            <p:spPr bwMode="auto">
              <a:xfrm>
                <a:off x="1427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19" name="Oval 1285"/>
              <p:cNvSpPr>
                <a:spLocks noChangeArrowheads="1"/>
              </p:cNvSpPr>
              <p:nvPr/>
            </p:nvSpPr>
            <p:spPr bwMode="auto">
              <a:xfrm>
                <a:off x="1428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0" name="Oval 1286"/>
              <p:cNvSpPr>
                <a:spLocks noChangeArrowheads="1"/>
              </p:cNvSpPr>
              <p:nvPr/>
            </p:nvSpPr>
            <p:spPr bwMode="auto">
              <a:xfrm>
                <a:off x="1429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1" name="Oval 1287"/>
              <p:cNvSpPr>
                <a:spLocks noChangeArrowheads="1"/>
              </p:cNvSpPr>
              <p:nvPr/>
            </p:nvSpPr>
            <p:spPr bwMode="auto">
              <a:xfrm>
                <a:off x="1429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2" name="Oval 1288"/>
              <p:cNvSpPr>
                <a:spLocks noChangeArrowheads="1"/>
              </p:cNvSpPr>
              <p:nvPr/>
            </p:nvSpPr>
            <p:spPr bwMode="auto">
              <a:xfrm>
                <a:off x="1430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3" name="Oval 1289"/>
              <p:cNvSpPr>
                <a:spLocks noChangeArrowheads="1"/>
              </p:cNvSpPr>
              <p:nvPr/>
            </p:nvSpPr>
            <p:spPr bwMode="auto">
              <a:xfrm>
                <a:off x="1431" y="29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4" name="Oval 1290"/>
              <p:cNvSpPr>
                <a:spLocks noChangeArrowheads="1"/>
              </p:cNvSpPr>
              <p:nvPr/>
            </p:nvSpPr>
            <p:spPr bwMode="auto">
              <a:xfrm>
                <a:off x="1432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5" name="Oval 1291"/>
              <p:cNvSpPr>
                <a:spLocks noChangeArrowheads="1"/>
              </p:cNvSpPr>
              <p:nvPr/>
            </p:nvSpPr>
            <p:spPr bwMode="auto">
              <a:xfrm>
                <a:off x="1433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6" name="Oval 1292"/>
              <p:cNvSpPr>
                <a:spLocks noChangeArrowheads="1"/>
              </p:cNvSpPr>
              <p:nvPr/>
            </p:nvSpPr>
            <p:spPr bwMode="auto">
              <a:xfrm>
                <a:off x="143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7" name="Oval 1293"/>
              <p:cNvSpPr>
                <a:spLocks noChangeArrowheads="1"/>
              </p:cNvSpPr>
              <p:nvPr/>
            </p:nvSpPr>
            <p:spPr bwMode="auto">
              <a:xfrm>
                <a:off x="1434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8" name="Oval 1294"/>
              <p:cNvSpPr>
                <a:spLocks noChangeArrowheads="1"/>
              </p:cNvSpPr>
              <p:nvPr/>
            </p:nvSpPr>
            <p:spPr bwMode="auto">
              <a:xfrm>
                <a:off x="1435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29" name="Oval 1295"/>
              <p:cNvSpPr>
                <a:spLocks noChangeArrowheads="1"/>
              </p:cNvSpPr>
              <p:nvPr/>
            </p:nvSpPr>
            <p:spPr bwMode="auto">
              <a:xfrm>
                <a:off x="1436" y="29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0" name="Oval 1296"/>
              <p:cNvSpPr>
                <a:spLocks noChangeArrowheads="1"/>
              </p:cNvSpPr>
              <p:nvPr/>
            </p:nvSpPr>
            <p:spPr bwMode="auto">
              <a:xfrm>
                <a:off x="1437" y="2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1" name="Oval 1297"/>
              <p:cNvSpPr>
                <a:spLocks noChangeArrowheads="1"/>
              </p:cNvSpPr>
              <p:nvPr/>
            </p:nvSpPr>
            <p:spPr bwMode="auto">
              <a:xfrm>
                <a:off x="1438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2" name="Oval 1298"/>
              <p:cNvSpPr>
                <a:spLocks noChangeArrowheads="1"/>
              </p:cNvSpPr>
              <p:nvPr/>
            </p:nvSpPr>
            <p:spPr bwMode="auto">
              <a:xfrm>
                <a:off x="1438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3" name="Oval 1299"/>
              <p:cNvSpPr>
                <a:spLocks noChangeArrowheads="1"/>
              </p:cNvSpPr>
              <p:nvPr/>
            </p:nvSpPr>
            <p:spPr bwMode="auto">
              <a:xfrm>
                <a:off x="1439" y="2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4" name="Oval 1300"/>
              <p:cNvSpPr>
                <a:spLocks noChangeArrowheads="1"/>
              </p:cNvSpPr>
              <p:nvPr/>
            </p:nvSpPr>
            <p:spPr bwMode="auto">
              <a:xfrm>
                <a:off x="1440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5" name="Oval 1301"/>
              <p:cNvSpPr>
                <a:spLocks noChangeArrowheads="1"/>
              </p:cNvSpPr>
              <p:nvPr/>
            </p:nvSpPr>
            <p:spPr bwMode="auto">
              <a:xfrm>
                <a:off x="1441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6" name="Oval 1302"/>
              <p:cNvSpPr>
                <a:spLocks noChangeArrowheads="1"/>
              </p:cNvSpPr>
              <p:nvPr/>
            </p:nvSpPr>
            <p:spPr bwMode="auto">
              <a:xfrm>
                <a:off x="1442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7" name="Oval 1303"/>
              <p:cNvSpPr>
                <a:spLocks noChangeArrowheads="1"/>
              </p:cNvSpPr>
              <p:nvPr/>
            </p:nvSpPr>
            <p:spPr bwMode="auto">
              <a:xfrm>
                <a:off x="1442" y="29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8" name="Oval 1304"/>
              <p:cNvSpPr>
                <a:spLocks noChangeArrowheads="1"/>
              </p:cNvSpPr>
              <p:nvPr/>
            </p:nvSpPr>
            <p:spPr bwMode="auto">
              <a:xfrm>
                <a:off x="1443" y="292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39" name="Oval 1305"/>
              <p:cNvSpPr>
                <a:spLocks noChangeArrowheads="1"/>
              </p:cNvSpPr>
              <p:nvPr/>
            </p:nvSpPr>
            <p:spPr bwMode="auto">
              <a:xfrm>
                <a:off x="1444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0" name="Oval 1306"/>
              <p:cNvSpPr>
                <a:spLocks noChangeArrowheads="1"/>
              </p:cNvSpPr>
              <p:nvPr/>
            </p:nvSpPr>
            <p:spPr bwMode="auto">
              <a:xfrm>
                <a:off x="1445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1" name="Oval 1307"/>
              <p:cNvSpPr>
                <a:spLocks noChangeArrowheads="1"/>
              </p:cNvSpPr>
              <p:nvPr/>
            </p:nvSpPr>
            <p:spPr bwMode="auto">
              <a:xfrm>
                <a:off x="1446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2" name="Oval 1308"/>
              <p:cNvSpPr>
                <a:spLocks noChangeArrowheads="1"/>
              </p:cNvSpPr>
              <p:nvPr/>
            </p:nvSpPr>
            <p:spPr bwMode="auto">
              <a:xfrm>
                <a:off x="1446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3" name="Oval 1309"/>
              <p:cNvSpPr>
                <a:spLocks noChangeArrowheads="1"/>
              </p:cNvSpPr>
              <p:nvPr/>
            </p:nvSpPr>
            <p:spPr bwMode="auto">
              <a:xfrm>
                <a:off x="1448" y="29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4" name="Oval 1310"/>
              <p:cNvSpPr>
                <a:spLocks noChangeArrowheads="1"/>
              </p:cNvSpPr>
              <p:nvPr/>
            </p:nvSpPr>
            <p:spPr bwMode="auto">
              <a:xfrm>
                <a:off x="1448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5" name="Oval 1311"/>
              <p:cNvSpPr>
                <a:spLocks noChangeArrowheads="1"/>
              </p:cNvSpPr>
              <p:nvPr/>
            </p:nvSpPr>
            <p:spPr bwMode="auto">
              <a:xfrm>
                <a:off x="1449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6" name="Oval 1312"/>
              <p:cNvSpPr>
                <a:spLocks noChangeArrowheads="1"/>
              </p:cNvSpPr>
              <p:nvPr/>
            </p:nvSpPr>
            <p:spPr bwMode="auto">
              <a:xfrm>
                <a:off x="1450" y="29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7" name="Oval 1313"/>
              <p:cNvSpPr>
                <a:spLocks noChangeArrowheads="1"/>
              </p:cNvSpPr>
              <p:nvPr/>
            </p:nvSpPr>
            <p:spPr bwMode="auto">
              <a:xfrm>
                <a:off x="1450" y="29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8" name="Oval 1314"/>
              <p:cNvSpPr>
                <a:spLocks noChangeArrowheads="1"/>
              </p:cNvSpPr>
              <p:nvPr/>
            </p:nvSpPr>
            <p:spPr bwMode="auto">
              <a:xfrm>
                <a:off x="1452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49" name="Oval 1315"/>
              <p:cNvSpPr>
                <a:spLocks noChangeArrowheads="1"/>
              </p:cNvSpPr>
              <p:nvPr/>
            </p:nvSpPr>
            <p:spPr bwMode="auto">
              <a:xfrm>
                <a:off x="1452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0" name="Oval 1316"/>
              <p:cNvSpPr>
                <a:spLocks noChangeArrowheads="1"/>
              </p:cNvSpPr>
              <p:nvPr/>
            </p:nvSpPr>
            <p:spPr bwMode="auto">
              <a:xfrm>
                <a:off x="1453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1" name="Oval 1317"/>
              <p:cNvSpPr>
                <a:spLocks noChangeArrowheads="1"/>
              </p:cNvSpPr>
              <p:nvPr/>
            </p:nvSpPr>
            <p:spPr bwMode="auto">
              <a:xfrm>
                <a:off x="1454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2" name="Oval 1318"/>
              <p:cNvSpPr>
                <a:spLocks noChangeArrowheads="1"/>
              </p:cNvSpPr>
              <p:nvPr/>
            </p:nvSpPr>
            <p:spPr bwMode="auto">
              <a:xfrm>
                <a:off x="1454" y="293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3" name="Oval 1319"/>
              <p:cNvSpPr>
                <a:spLocks noChangeArrowheads="1"/>
              </p:cNvSpPr>
              <p:nvPr/>
            </p:nvSpPr>
            <p:spPr bwMode="auto">
              <a:xfrm>
                <a:off x="1456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4" name="Oval 1320"/>
              <p:cNvSpPr>
                <a:spLocks noChangeArrowheads="1"/>
              </p:cNvSpPr>
              <p:nvPr/>
            </p:nvSpPr>
            <p:spPr bwMode="auto">
              <a:xfrm>
                <a:off x="1456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5" name="Oval 1321"/>
              <p:cNvSpPr>
                <a:spLocks noChangeArrowheads="1"/>
              </p:cNvSpPr>
              <p:nvPr/>
            </p:nvSpPr>
            <p:spPr bwMode="auto">
              <a:xfrm>
                <a:off x="1457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6" name="Oval 1322"/>
              <p:cNvSpPr>
                <a:spLocks noChangeArrowheads="1"/>
              </p:cNvSpPr>
              <p:nvPr/>
            </p:nvSpPr>
            <p:spPr bwMode="auto">
              <a:xfrm>
                <a:off x="1458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7" name="Oval 1323"/>
              <p:cNvSpPr>
                <a:spLocks noChangeArrowheads="1"/>
              </p:cNvSpPr>
              <p:nvPr/>
            </p:nvSpPr>
            <p:spPr bwMode="auto">
              <a:xfrm>
                <a:off x="1458" y="294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8" name="Oval 1324"/>
              <p:cNvSpPr>
                <a:spLocks noChangeArrowheads="1"/>
              </p:cNvSpPr>
              <p:nvPr/>
            </p:nvSpPr>
            <p:spPr bwMode="auto">
              <a:xfrm>
                <a:off x="1460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59" name="Oval 1325"/>
              <p:cNvSpPr>
                <a:spLocks noChangeArrowheads="1"/>
              </p:cNvSpPr>
              <p:nvPr/>
            </p:nvSpPr>
            <p:spPr bwMode="auto">
              <a:xfrm>
                <a:off x="1460" y="29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0" name="Oval 1326"/>
              <p:cNvSpPr>
                <a:spLocks noChangeArrowheads="1"/>
              </p:cNvSpPr>
              <p:nvPr/>
            </p:nvSpPr>
            <p:spPr bwMode="auto">
              <a:xfrm>
                <a:off x="1461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1" name="Oval 1327"/>
              <p:cNvSpPr>
                <a:spLocks noChangeArrowheads="1"/>
              </p:cNvSpPr>
              <p:nvPr/>
            </p:nvSpPr>
            <p:spPr bwMode="auto">
              <a:xfrm>
                <a:off x="1462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2" name="Oval 1328"/>
              <p:cNvSpPr>
                <a:spLocks noChangeArrowheads="1"/>
              </p:cNvSpPr>
              <p:nvPr/>
            </p:nvSpPr>
            <p:spPr bwMode="auto">
              <a:xfrm>
                <a:off x="1463" y="29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3" name="Oval 1329"/>
              <p:cNvSpPr>
                <a:spLocks noChangeArrowheads="1"/>
              </p:cNvSpPr>
              <p:nvPr/>
            </p:nvSpPr>
            <p:spPr bwMode="auto">
              <a:xfrm>
                <a:off x="1464" y="29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4" name="Oval 1330"/>
              <p:cNvSpPr>
                <a:spLocks noChangeArrowheads="1"/>
              </p:cNvSpPr>
              <p:nvPr/>
            </p:nvSpPr>
            <p:spPr bwMode="auto">
              <a:xfrm>
                <a:off x="1464" y="2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5" name="Oval 1331"/>
              <p:cNvSpPr>
                <a:spLocks noChangeArrowheads="1"/>
              </p:cNvSpPr>
              <p:nvPr/>
            </p:nvSpPr>
            <p:spPr bwMode="auto">
              <a:xfrm>
                <a:off x="1465" y="29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6" name="Oval 1332"/>
              <p:cNvSpPr>
                <a:spLocks noChangeArrowheads="1"/>
              </p:cNvSpPr>
              <p:nvPr/>
            </p:nvSpPr>
            <p:spPr bwMode="auto">
              <a:xfrm>
                <a:off x="1466" y="29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7" name="Oval 1333"/>
              <p:cNvSpPr>
                <a:spLocks noChangeArrowheads="1"/>
              </p:cNvSpPr>
              <p:nvPr/>
            </p:nvSpPr>
            <p:spPr bwMode="auto">
              <a:xfrm>
                <a:off x="1467" y="29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8" name="Oval 1334"/>
              <p:cNvSpPr>
                <a:spLocks noChangeArrowheads="1"/>
              </p:cNvSpPr>
              <p:nvPr/>
            </p:nvSpPr>
            <p:spPr bwMode="auto">
              <a:xfrm>
                <a:off x="1468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69" name="Oval 1335"/>
              <p:cNvSpPr>
                <a:spLocks noChangeArrowheads="1"/>
              </p:cNvSpPr>
              <p:nvPr/>
            </p:nvSpPr>
            <p:spPr bwMode="auto">
              <a:xfrm>
                <a:off x="1468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0" name="Oval 1336"/>
              <p:cNvSpPr>
                <a:spLocks noChangeArrowheads="1"/>
              </p:cNvSpPr>
              <p:nvPr/>
            </p:nvSpPr>
            <p:spPr bwMode="auto">
              <a:xfrm>
                <a:off x="1469" y="293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1" name="Oval 1337"/>
              <p:cNvSpPr>
                <a:spLocks noChangeArrowheads="1"/>
              </p:cNvSpPr>
              <p:nvPr/>
            </p:nvSpPr>
            <p:spPr bwMode="auto">
              <a:xfrm>
                <a:off x="1470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2" name="Oval 1338"/>
              <p:cNvSpPr>
                <a:spLocks noChangeArrowheads="1"/>
              </p:cNvSpPr>
              <p:nvPr/>
            </p:nvSpPr>
            <p:spPr bwMode="auto">
              <a:xfrm>
                <a:off x="1471" y="27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3" name="Oval 1339"/>
              <p:cNvSpPr>
                <a:spLocks noChangeArrowheads="1"/>
              </p:cNvSpPr>
              <p:nvPr/>
            </p:nvSpPr>
            <p:spPr bwMode="auto">
              <a:xfrm>
                <a:off x="1472" y="26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4" name="Oval 1340"/>
              <p:cNvSpPr>
                <a:spLocks noChangeArrowheads="1"/>
              </p:cNvSpPr>
              <p:nvPr/>
            </p:nvSpPr>
            <p:spPr bwMode="auto">
              <a:xfrm>
                <a:off x="1473" y="23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5" name="Oval 1341"/>
              <p:cNvSpPr>
                <a:spLocks noChangeArrowheads="1"/>
              </p:cNvSpPr>
              <p:nvPr/>
            </p:nvSpPr>
            <p:spPr bwMode="auto">
              <a:xfrm>
                <a:off x="1473" y="189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6" name="Oval 1342"/>
              <p:cNvSpPr>
                <a:spLocks noChangeArrowheads="1"/>
              </p:cNvSpPr>
              <p:nvPr/>
            </p:nvSpPr>
            <p:spPr bwMode="auto">
              <a:xfrm>
                <a:off x="1474" y="17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7" name="Oval 1343"/>
              <p:cNvSpPr>
                <a:spLocks noChangeArrowheads="1"/>
              </p:cNvSpPr>
              <p:nvPr/>
            </p:nvSpPr>
            <p:spPr bwMode="auto">
              <a:xfrm>
                <a:off x="1475" y="17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8" name="Oval 1344"/>
              <p:cNvSpPr>
                <a:spLocks noChangeArrowheads="1"/>
              </p:cNvSpPr>
              <p:nvPr/>
            </p:nvSpPr>
            <p:spPr bwMode="auto">
              <a:xfrm>
                <a:off x="1476" y="17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79" name="Oval 1345"/>
              <p:cNvSpPr>
                <a:spLocks noChangeArrowheads="1"/>
              </p:cNvSpPr>
              <p:nvPr/>
            </p:nvSpPr>
            <p:spPr bwMode="auto">
              <a:xfrm>
                <a:off x="1477" y="18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0" name="Oval 1346"/>
              <p:cNvSpPr>
                <a:spLocks noChangeArrowheads="1"/>
              </p:cNvSpPr>
              <p:nvPr/>
            </p:nvSpPr>
            <p:spPr bwMode="auto">
              <a:xfrm>
                <a:off x="1477" y="182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1" name="Oval 1347"/>
              <p:cNvSpPr>
                <a:spLocks noChangeArrowheads="1"/>
              </p:cNvSpPr>
              <p:nvPr/>
            </p:nvSpPr>
            <p:spPr bwMode="auto">
              <a:xfrm>
                <a:off x="1478" y="18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2" name="Oval 1348"/>
              <p:cNvSpPr>
                <a:spLocks noChangeArrowheads="1"/>
              </p:cNvSpPr>
              <p:nvPr/>
            </p:nvSpPr>
            <p:spPr bwMode="auto">
              <a:xfrm>
                <a:off x="1479" y="18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3" name="Oval 1349"/>
              <p:cNvSpPr>
                <a:spLocks noChangeArrowheads="1"/>
              </p:cNvSpPr>
              <p:nvPr/>
            </p:nvSpPr>
            <p:spPr bwMode="auto">
              <a:xfrm>
                <a:off x="1480" y="18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4" name="Oval 1350"/>
              <p:cNvSpPr>
                <a:spLocks noChangeArrowheads="1"/>
              </p:cNvSpPr>
              <p:nvPr/>
            </p:nvSpPr>
            <p:spPr bwMode="auto">
              <a:xfrm>
                <a:off x="1481" y="18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5" name="Oval 1351"/>
              <p:cNvSpPr>
                <a:spLocks noChangeArrowheads="1"/>
              </p:cNvSpPr>
              <p:nvPr/>
            </p:nvSpPr>
            <p:spPr bwMode="auto">
              <a:xfrm>
                <a:off x="1482" y="18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6" name="Oval 1352"/>
              <p:cNvSpPr>
                <a:spLocks noChangeArrowheads="1"/>
              </p:cNvSpPr>
              <p:nvPr/>
            </p:nvSpPr>
            <p:spPr bwMode="auto">
              <a:xfrm>
                <a:off x="1483" y="18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7" name="Oval 1353"/>
              <p:cNvSpPr>
                <a:spLocks noChangeArrowheads="1"/>
              </p:cNvSpPr>
              <p:nvPr/>
            </p:nvSpPr>
            <p:spPr bwMode="auto">
              <a:xfrm>
                <a:off x="1483" y="18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8" name="Oval 1354"/>
              <p:cNvSpPr>
                <a:spLocks noChangeArrowheads="1"/>
              </p:cNvSpPr>
              <p:nvPr/>
            </p:nvSpPr>
            <p:spPr bwMode="auto">
              <a:xfrm>
                <a:off x="1484" y="18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89" name="Oval 1355"/>
              <p:cNvSpPr>
                <a:spLocks noChangeArrowheads="1"/>
              </p:cNvSpPr>
              <p:nvPr/>
            </p:nvSpPr>
            <p:spPr bwMode="auto">
              <a:xfrm>
                <a:off x="1485" y="18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0" name="Oval 1356"/>
              <p:cNvSpPr>
                <a:spLocks noChangeArrowheads="1"/>
              </p:cNvSpPr>
              <p:nvPr/>
            </p:nvSpPr>
            <p:spPr bwMode="auto">
              <a:xfrm>
                <a:off x="1486" y="181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1" name="Oval 1357"/>
              <p:cNvSpPr>
                <a:spLocks noChangeArrowheads="1"/>
              </p:cNvSpPr>
              <p:nvPr/>
            </p:nvSpPr>
            <p:spPr bwMode="auto">
              <a:xfrm>
                <a:off x="1487" y="181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2" name="Oval 1358"/>
              <p:cNvSpPr>
                <a:spLocks noChangeArrowheads="1"/>
              </p:cNvSpPr>
              <p:nvPr/>
            </p:nvSpPr>
            <p:spPr bwMode="auto">
              <a:xfrm>
                <a:off x="1487" y="18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3" name="Oval 1359"/>
              <p:cNvSpPr>
                <a:spLocks noChangeArrowheads="1"/>
              </p:cNvSpPr>
              <p:nvPr/>
            </p:nvSpPr>
            <p:spPr bwMode="auto">
              <a:xfrm>
                <a:off x="1488" y="18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4" name="Oval 1360"/>
              <p:cNvSpPr>
                <a:spLocks noChangeArrowheads="1"/>
              </p:cNvSpPr>
              <p:nvPr/>
            </p:nvSpPr>
            <p:spPr bwMode="auto">
              <a:xfrm>
                <a:off x="1489" y="18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5" name="Oval 1361"/>
              <p:cNvSpPr>
                <a:spLocks noChangeArrowheads="1"/>
              </p:cNvSpPr>
              <p:nvPr/>
            </p:nvSpPr>
            <p:spPr bwMode="auto">
              <a:xfrm>
                <a:off x="1490" y="18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6" name="Oval 1362"/>
              <p:cNvSpPr>
                <a:spLocks noChangeArrowheads="1"/>
              </p:cNvSpPr>
              <p:nvPr/>
            </p:nvSpPr>
            <p:spPr bwMode="auto">
              <a:xfrm>
                <a:off x="1491" y="18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7" name="Oval 1363"/>
              <p:cNvSpPr>
                <a:spLocks noChangeArrowheads="1"/>
              </p:cNvSpPr>
              <p:nvPr/>
            </p:nvSpPr>
            <p:spPr bwMode="auto">
              <a:xfrm>
                <a:off x="1491" y="18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8" name="Oval 1364"/>
              <p:cNvSpPr>
                <a:spLocks noChangeArrowheads="1"/>
              </p:cNvSpPr>
              <p:nvPr/>
            </p:nvSpPr>
            <p:spPr bwMode="auto">
              <a:xfrm>
                <a:off x="1492" y="182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99" name="Oval 1365"/>
              <p:cNvSpPr>
                <a:spLocks noChangeArrowheads="1"/>
              </p:cNvSpPr>
              <p:nvPr/>
            </p:nvSpPr>
            <p:spPr bwMode="auto">
              <a:xfrm>
                <a:off x="1493" y="18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0" name="Oval 1366"/>
              <p:cNvSpPr>
                <a:spLocks noChangeArrowheads="1"/>
              </p:cNvSpPr>
              <p:nvPr/>
            </p:nvSpPr>
            <p:spPr bwMode="auto">
              <a:xfrm>
                <a:off x="1494" y="18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1" name="Oval 1367"/>
              <p:cNvSpPr>
                <a:spLocks noChangeArrowheads="1"/>
              </p:cNvSpPr>
              <p:nvPr/>
            </p:nvSpPr>
            <p:spPr bwMode="auto">
              <a:xfrm>
                <a:off x="1495" y="18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2" name="Oval 1368"/>
              <p:cNvSpPr>
                <a:spLocks noChangeArrowheads="1"/>
              </p:cNvSpPr>
              <p:nvPr/>
            </p:nvSpPr>
            <p:spPr bwMode="auto">
              <a:xfrm>
                <a:off x="1495" y="18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3" name="Oval 1369"/>
              <p:cNvSpPr>
                <a:spLocks noChangeArrowheads="1"/>
              </p:cNvSpPr>
              <p:nvPr/>
            </p:nvSpPr>
            <p:spPr bwMode="auto">
              <a:xfrm>
                <a:off x="1496" y="18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4" name="Oval 1370"/>
              <p:cNvSpPr>
                <a:spLocks noChangeArrowheads="1"/>
              </p:cNvSpPr>
              <p:nvPr/>
            </p:nvSpPr>
            <p:spPr bwMode="auto">
              <a:xfrm>
                <a:off x="1497" y="18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5" name="Oval 1371"/>
              <p:cNvSpPr>
                <a:spLocks noChangeArrowheads="1"/>
              </p:cNvSpPr>
              <p:nvPr/>
            </p:nvSpPr>
            <p:spPr bwMode="auto">
              <a:xfrm>
                <a:off x="1498" y="18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6" name="Oval 1372"/>
              <p:cNvSpPr>
                <a:spLocks noChangeArrowheads="1"/>
              </p:cNvSpPr>
              <p:nvPr/>
            </p:nvSpPr>
            <p:spPr bwMode="auto">
              <a:xfrm>
                <a:off x="1499" y="18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7" name="Oval 1373"/>
              <p:cNvSpPr>
                <a:spLocks noChangeArrowheads="1"/>
              </p:cNvSpPr>
              <p:nvPr/>
            </p:nvSpPr>
            <p:spPr bwMode="auto">
              <a:xfrm>
                <a:off x="1499" y="185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8" name="Oval 1374"/>
              <p:cNvSpPr>
                <a:spLocks noChangeArrowheads="1"/>
              </p:cNvSpPr>
              <p:nvPr/>
            </p:nvSpPr>
            <p:spPr bwMode="auto">
              <a:xfrm>
                <a:off x="1501" y="18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09" name="Oval 1375"/>
              <p:cNvSpPr>
                <a:spLocks noChangeArrowheads="1"/>
              </p:cNvSpPr>
              <p:nvPr/>
            </p:nvSpPr>
            <p:spPr bwMode="auto">
              <a:xfrm>
                <a:off x="1501" y="18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0" name="Oval 1376"/>
              <p:cNvSpPr>
                <a:spLocks noChangeArrowheads="1"/>
              </p:cNvSpPr>
              <p:nvPr/>
            </p:nvSpPr>
            <p:spPr bwMode="auto">
              <a:xfrm>
                <a:off x="1502" y="18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1" name="Oval 1377"/>
              <p:cNvSpPr>
                <a:spLocks noChangeArrowheads="1"/>
              </p:cNvSpPr>
              <p:nvPr/>
            </p:nvSpPr>
            <p:spPr bwMode="auto">
              <a:xfrm>
                <a:off x="1503" y="18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2" name="Oval 1378"/>
              <p:cNvSpPr>
                <a:spLocks noChangeArrowheads="1"/>
              </p:cNvSpPr>
              <p:nvPr/>
            </p:nvSpPr>
            <p:spPr bwMode="auto">
              <a:xfrm>
                <a:off x="1503" y="185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3" name="Oval 1379"/>
              <p:cNvSpPr>
                <a:spLocks noChangeArrowheads="1"/>
              </p:cNvSpPr>
              <p:nvPr/>
            </p:nvSpPr>
            <p:spPr bwMode="auto">
              <a:xfrm>
                <a:off x="1505" y="18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4" name="Oval 1380"/>
              <p:cNvSpPr>
                <a:spLocks noChangeArrowheads="1"/>
              </p:cNvSpPr>
              <p:nvPr/>
            </p:nvSpPr>
            <p:spPr bwMode="auto">
              <a:xfrm>
                <a:off x="1505" y="18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5" name="Oval 1381"/>
              <p:cNvSpPr>
                <a:spLocks noChangeArrowheads="1"/>
              </p:cNvSpPr>
              <p:nvPr/>
            </p:nvSpPr>
            <p:spPr bwMode="auto">
              <a:xfrm>
                <a:off x="1506" y="185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6" name="Oval 1382"/>
              <p:cNvSpPr>
                <a:spLocks noChangeArrowheads="1"/>
              </p:cNvSpPr>
              <p:nvPr/>
            </p:nvSpPr>
            <p:spPr bwMode="auto">
              <a:xfrm>
                <a:off x="1507" y="18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7" name="Oval 1383"/>
              <p:cNvSpPr>
                <a:spLocks noChangeArrowheads="1"/>
              </p:cNvSpPr>
              <p:nvPr/>
            </p:nvSpPr>
            <p:spPr bwMode="auto">
              <a:xfrm>
                <a:off x="1507" y="1860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8" name="Oval 1384"/>
              <p:cNvSpPr>
                <a:spLocks noChangeArrowheads="1"/>
              </p:cNvSpPr>
              <p:nvPr/>
            </p:nvSpPr>
            <p:spPr bwMode="auto">
              <a:xfrm>
                <a:off x="1509" y="18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19" name="Oval 1385"/>
              <p:cNvSpPr>
                <a:spLocks noChangeArrowheads="1"/>
              </p:cNvSpPr>
              <p:nvPr/>
            </p:nvSpPr>
            <p:spPr bwMode="auto">
              <a:xfrm>
                <a:off x="1509" y="18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0" name="Oval 1386"/>
              <p:cNvSpPr>
                <a:spLocks noChangeArrowheads="1"/>
              </p:cNvSpPr>
              <p:nvPr/>
            </p:nvSpPr>
            <p:spPr bwMode="auto">
              <a:xfrm>
                <a:off x="1510" y="18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1" name="Oval 1387"/>
              <p:cNvSpPr>
                <a:spLocks noChangeArrowheads="1"/>
              </p:cNvSpPr>
              <p:nvPr/>
            </p:nvSpPr>
            <p:spPr bwMode="auto">
              <a:xfrm>
                <a:off x="1511" y="186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2" name="Oval 1388"/>
              <p:cNvSpPr>
                <a:spLocks noChangeArrowheads="1"/>
              </p:cNvSpPr>
              <p:nvPr/>
            </p:nvSpPr>
            <p:spPr bwMode="auto">
              <a:xfrm>
                <a:off x="1512" y="18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3" name="Oval 1389"/>
              <p:cNvSpPr>
                <a:spLocks noChangeArrowheads="1"/>
              </p:cNvSpPr>
              <p:nvPr/>
            </p:nvSpPr>
            <p:spPr bwMode="auto">
              <a:xfrm>
                <a:off x="1513" y="18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4" name="Oval 1390"/>
              <p:cNvSpPr>
                <a:spLocks noChangeArrowheads="1"/>
              </p:cNvSpPr>
              <p:nvPr/>
            </p:nvSpPr>
            <p:spPr bwMode="auto">
              <a:xfrm>
                <a:off x="1513" y="18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5" name="Oval 1391"/>
              <p:cNvSpPr>
                <a:spLocks noChangeArrowheads="1"/>
              </p:cNvSpPr>
              <p:nvPr/>
            </p:nvSpPr>
            <p:spPr bwMode="auto">
              <a:xfrm>
                <a:off x="1514" y="187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6" name="Oval 1392"/>
              <p:cNvSpPr>
                <a:spLocks noChangeArrowheads="1"/>
              </p:cNvSpPr>
              <p:nvPr/>
            </p:nvSpPr>
            <p:spPr bwMode="auto">
              <a:xfrm>
                <a:off x="1515" y="18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7" name="Oval 1393"/>
              <p:cNvSpPr>
                <a:spLocks noChangeArrowheads="1"/>
              </p:cNvSpPr>
              <p:nvPr/>
            </p:nvSpPr>
            <p:spPr bwMode="auto">
              <a:xfrm>
                <a:off x="1516" y="1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8" name="Oval 1394"/>
              <p:cNvSpPr>
                <a:spLocks noChangeArrowheads="1"/>
              </p:cNvSpPr>
              <p:nvPr/>
            </p:nvSpPr>
            <p:spPr bwMode="auto">
              <a:xfrm>
                <a:off x="1517" y="188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29" name="Oval 1395"/>
              <p:cNvSpPr>
                <a:spLocks noChangeArrowheads="1"/>
              </p:cNvSpPr>
              <p:nvPr/>
            </p:nvSpPr>
            <p:spPr bwMode="auto">
              <a:xfrm>
                <a:off x="1517" y="1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0" name="Oval 1396"/>
              <p:cNvSpPr>
                <a:spLocks noChangeArrowheads="1"/>
              </p:cNvSpPr>
              <p:nvPr/>
            </p:nvSpPr>
            <p:spPr bwMode="auto">
              <a:xfrm>
                <a:off x="1518" y="189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1" name="Oval 1397"/>
              <p:cNvSpPr>
                <a:spLocks noChangeArrowheads="1"/>
              </p:cNvSpPr>
              <p:nvPr/>
            </p:nvSpPr>
            <p:spPr bwMode="auto">
              <a:xfrm>
                <a:off x="1519" y="18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2" name="Oval 1398"/>
              <p:cNvSpPr>
                <a:spLocks noChangeArrowheads="1"/>
              </p:cNvSpPr>
              <p:nvPr/>
            </p:nvSpPr>
            <p:spPr bwMode="auto">
              <a:xfrm>
                <a:off x="1520" y="18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3" name="Oval 1399"/>
              <p:cNvSpPr>
                <a:spLocks noChangeArrowheads="1"/>
              </p:cNvSpPr>
              <p:nvPr/>
            </p:nvSpPr>
            <p:spPr bwMode="auto">
              <a:xfrm>
                <a:off x="1521" y="18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4" name="Oval 1400"/>
              <p:cNvSpPr>
                <a:spLocks noChangeArrowheads="1"/>
              </p:cNvSpPr>
              <p:nvPr/>
            </p:nvSpPr>
            <p:spPr bwMode="auto">
              <a:xfrm>
                <a:off x="1522" y="18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5" name="Oval 1401"/>
              <p:cNvSpPr>
                <a:spLocks noChangeArrowheads="1"/>
              </p:cNvSpPr>
              <p:nvPr/>
            </p:nvSpPr>
            <p:spPr bwMode="auto">
              <a:xfrm>
                <a:off x="1522" y="188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6" name="Oval 1402"/>
              <p:cNvSpPr>
                <a:spLocks noChangeArrowheads="1"/>
              </p:cNvSpPr>
              <p:nvPr/>
            </p:nvSpPr>
            <p:spPr bwMode="auto">
              <a:xfrm>
                <a:off x="1523" y="18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7" name="Oval 1403"/>
              <p:cNvSpPr>
                <a:spLocks noChangeArrowheads="1"/>
              </p:cNvSpPr>
              <p:nvPr/>
            </p:nvSpPr>
            <p:spPr bwMode="auto">
              <a:xfrm>
                <a:off x="1524" y="18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8" name="Oval 1404"/>
              <p:cNvSpPr>
                <a:spLocks noChangeArrowheads="1"/>
              </p:cNvSpPr>
              <p:nvPr/>
            </p:nvSpPr>
            <p:spPr bwMode="auto">
              <a:xfrm>
                <a:off x="1525" y="189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39" name="Oval 1405"/>
              <p:cNvSpPr>
                <a:spLocks noChangeArrowheads="1"/>
              </p:cNvSpPr>
              <p:nvPr/>
            </p:nvSpPr>
            <p:spPr bwMode="auto">
              <a:xfrm>
                <a:off x="1526" y="18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40" name="Oval 1406"/>
              <p:cNvSpPr>
                <a:spLocks noChangeArrowheads="1"/>
              </p:cNvSpPr>
              <p:nvPr/>
            </p:nvSpPr>
            <p:spPr bwMode="auto">
              <a:xfrm>
                <a:off x="1526" y="190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41" name="Oval 1407"/>
              <p:cNvSpPr>
                <a:spLocks noChangeArrowheads="1"/>
              </p:cNvSpPr>
              <p:nvPr/>
            </p:nvSpPr>
            <p:spPr bwMode="auto">
              <a:xfrm>
                <a:off x="1527" y="18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42" name="Oval 1408"/>
              <p:cNvSpPr>
                <a:spLocks noChangeArrowheads="1"/>
              </p:cNvSpPr>
              <p:nvPr/>
            </p:nvSpPr>
            <p:spPr bwMode="auto">
              <a:xfrm>
                <a:off x="1528" y="187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43" name="Oval 1409"/>
              <p:cNvSpPr>
                <a:spLocks noChangeArrowheads="1"/>
              </p:cNvSpPr>
              <p:nvPr/>
            </p:nvSpPr>
            <p:spPr bwMode="auto">
              <a:xfrm>
                <a:off x="1529" y="18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44" name="Oval 1410"/>
              <p:cNvSpPr>
                <a:spLocks noChangeArrowheads="1"/>
              </p:cNvSpPr>
              <p:nvPr/>
            </p:nvSpPr>
            <p:spPr bwMode="auto">
              <a:xfrm>
                <a:off x="1530" y="19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45" name="Oval 1411"/>
              <p:cNvSpPr>
                <a:spLocks noChangeArrowheads="1"/>
              </p:cNvSpPr>
              <p:nvPr/>
            </p:nvSpPr>
            <p:spPr bwMode="auto">
              <a:xfrm>
                <a:off x="1530" y="187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46" name="Oval 1412"/>
              <p:cNvSpPr>
                <a:spLocks noChangeArrowheads="1"/>
              </p:cNvSpPr>
              <p:nvPr/>
            </p:nvSpPr>
            <p:spPr bwMode="auto">
              <a:xfrm>
                <a:off x="1532" y="190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747" name="Oval 1413"/>
              <p:cNvSpPr>
                <a:spLocks noChangeArrowheads="1"/>
              </p:cNvSpPr>
              <p:nvPr/>
            </p:nvSpPr>
            <p:spPr bwMode="auto">
              <a:xfrm>
                <a:off x="1532" y="19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08" name="Group 1615"/>
            <p:cNvGrpSpPr>
              <a:grpSpLocks/>
            </p:cNvGrpSpPr>
            <p:nvPr/>
          </p:nvGrpSpPr>
          <p:grpSpPr bwMode="auto">
            <a:xfrm>
              <a:off x="2118867" y="4389388"/>
              <a:ext cx="285750" cy="409575"/>
              <a:chOff x="1533" y="1903"/>
              <a:chExt cx="180" cy="258"/>
            </a:xfrm>
          </p:grpSpPr>
          <p:sp>
            <p:nvSpPr>
              <p:cNvPr id="1348" name="Oval 1415"/>
              <p:cNvSpPr>
                <a:spLocks noChangeArrowheads="1"/>
              </p:cNvSpPr>
              <p:nvPr/>
            </p:nvSpPr>
            <p:spPr bwMode="auto">
              <a:xfrm>
                <a:off x="1533" y="191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49" name="Oval 1416"/>
              <p:cNvSpPr>
                <a:spLocks noChangeArrowheads="1"/>
              </p:cNvSpPr>
              <p:nvPr/>
            </p:nvSpPr>
            <p:spPr bwMode="auto">
              <a:xfrm>
                <a:off x="1534" y="19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0" name="Oval 1417"/>
              <p:cNvSpPr>
                <a:spLocks noChangeArrowheads="1"/>
              </p:cNvSpPr>
              <p:nvPr/>
            </p:nvSpPr>
            <p:spPr bwMode="auto">
              <a:xfrm>
                <a:off x="1535" y="190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1" name="Oval 1418"/>
              <p:cNvSpPr>
                <a:spLocks noChangeArrowheads="1"/>
              </p:cNvSpPr>
              <p:nvPr/>
            </p:nvSpPr>
            <p:spPr bwMode="auto">
              <a:xfrm>
                <a:off x="1536" y="19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2" name="Oval 1419"/>
              <p:cNvSpPr>
                <a:spLocks noChangeArrowheads="1"/>
              </p:cNvSpPr>
              <p:nvPr/>
            </p:nvSpPr>
            <p:spPr bwMode="auto">
              <a:xfrm>
                <a:off x="1536" y="19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3" name="Oval 1420"/>
              <p:cNvSpPr>
                <a:spLocks noChangeArrowheads="1"/>
              </p:cNvSpPr>
              <p:nvPr/>
            </p:nvSpPr>
            <p:spPr bwMode="auto">
              <a:xfrm>
                <a:off x="1537" y="192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4" name="Oval 1421"/>
              <p:cNvSpPr>
                <a:spLocks noChangeArrowheads="1"/>
              </p:cNvSpPr>
              <p:nvPr/>
            </p:nvSpPr>
            <p:spPr bwMode="auto">
              <a:xfrm>
                <a:off x="1538" y="19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5" name="Oval 1422"/>
              <p:cNvSpPr>
                <a:spLocks noChangeArrowheads="1"/>
              </p:cNvSpPr>
              <p:nvPr/>
            </p:nvSpPr>
            <p:spPr bwMode="auto">
              <a:xfrm>
                <a:off x="1539" y="19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6" name="Oval 1423"/>
              <p:cNvSpPr>
                <a:spLocks noChangeArrowheads="1"/>
              </p:cNvSpPr>
              <p:nvPr/>
            </p:nvSpPr>
            <p:spPr bwMode="auto">
              <a:xfrm>
                <a:off x="1540" y="19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7" name="Oval 1424"/>
              <p:cNvSpPr>
                <a:spLocks noChangeArrowheads="1"/>
              </p:cNvSpPr>
              <p:nvPr/>
            </p:nvSpPr>
            <p:spPr bwMode="auto">
              <a:xfrm>
                <a:off x="1540" y="19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8" name="Oval 1425"/>
              <p:cNvSpPr>
                <a:spLocks noChangeArrowheads="1"/>
              </p:cNvSpPr>
              <p:nvPr/>
            </p:nvSpPr>
            <p:spPr bwMode="auto">
              <a:xfrm>
                <a:off x="1541" y="191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59" name="Oval 1426"/>
              <p:cNvSpPr>
                <a:spLocks noChangeArrowheads="1"/>
              </p:cNvSpPr>
              <p:nvPr/>
            </p:nvSpPr>
            <p:spPr bwMode="auto">
              <a:xfrm>
                <a:off x="1542" y="19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0" name="Oval 1427"/>
              <p:cNvSpPr>
                <a:spLocks noChangeArrowheads="1"/>
              </p:cNvSpPr>
              <p:nvPr/>
            </p:nvSpPr>
            <p:spPr bwMode="auto">
              <a:xfrm>
                <a:off x="1543" y="19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1" name="Oval 1428"/>
              <p:cNvSpPr>
                <a:spLocks noChangeArrowheads="1"/>
              </p:cNvSpPr>
              <p:nvPr/>
            </p:nvSpPr>
            <p:spPr bwMode="auto">
              <a:xfrm>
                <a:off x="1544" y="19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2" name="Oval 1429"/>
              <p:cNvSpPr>
                <a:spLocks noChangeArrowheads="1"/>
              </p:cNvSpPr>
              <p:nvPr/>
            </p:nvSpPr>
            <p:spPr bwMode="auto">
              <a:xfrm>
                <a:off x="1544" y="1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3" name="Oval 1430"/>
              <p:cNvSpPr>
                <a:spLocks noChangeArrowheads="1"/>
              </p:cNvSpPr>
              <p:nvPr/>
            </p:nvSpPr>
            <p:spPr bwMode="auto">
              <a:xfrm>
                <a:off x="1545" y="1939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4" name="Oval 1431"/>
              <p:cNvSpPr>
                <a:spLocks noChangeArrowheads="1"/>
              </p:cNvSpPr>
              <p:nvPr/>
            </p:nvSpPr>
            <p:spPr bwMode="auto">
              <a:xfrm>
                <a:off x="1546" y="190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5" name="Oval 1432"/>
              <p:cNvSpPr>
                <a:spLocks noChangeArrowheads="1"/>
              </p:cNvSpPr>
              <p:nvPr/>
            </p:nvSpPr>
            <p:spPr bwMode="auto">
              <a:xfrm>
                <a:off x="1547" y="1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6" name="Oval 1433"/>
              <p:cNvSpPr>
                <a:spLocks noChangeArrowheads="1"/>
              </p:cNvSpPr>
              <p:nvPr/>
            </p:nvSpPr>
            <p:spPr bwMode="auto">
              <a:xfrm>
                <a:off x="1548" y="1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7" name="Oval 1434"/>
              <p:cNvSpPr>
                <a:spLocks noChangeArrowheads="1"/>
              </p:cNvSpPr>
              <p:nvPr/>
            </p:nvSpPr>
            <p:spPr bwMode="auto">
              <a:xfrm>
                <a:off x="1548" y="192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8" name="Oval 1435"/>
              <p:cNvSpPr>
                <a:spLocks noChangeArrowheads="1"/>
              </p:cNvSpPr>
              <p:nvPr/>
            </p:nvSpPr>
            <p:spPr bwMode="auto">
              <a:xfrm>
                <a:off x="1549" y="192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69" name="Oval 1436"/>
              <p:cNvSpPr>
                <a:spLocks noChangeArrowheads="1"/>
              </p:cNvSpPr>
              <p:nvPr/>
            </p:nvSpPr>
            <p:spPr bwMode="auto">
              <a:xfrm>
                <a:off x="1550" y="19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0" name="Oval 1437"/>
              <p:cNvSpPr>
                <a:spLocks noChangeArrowheads="1"/>
              </p:cNvSpPr>
              <p:nvPr/>
            </p:nvSpPr>
            <p:spPr bwMode="auto">
              <a:xfrm>
                <a:off x="1551" y="193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1" name="Oval 1438"/>
              <p:cNvSpPr>
                <a:spLocks noChangeArrowheads="1"/>
              </p:cNvSpPr>
              <p:nvPr/>
            </p:nvSpPr>
            <p:spPr bwMode="auto">
              <a:xfrm>
                <a:off x="1552" y="1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2" name="Oval 1439"/>
              <p:cNvSpPr>
                <a:spLocks noChangeArrowheads="1"/>
              </p:cNvSpPr>
              <p:nvPr/>
            </p:nvSpPr>
            <p:spPr bwMode="auto">
              <a:xfrm>
                <a:off x="1552" y="194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3" name="Oval 1440"/>
              <p:cNvSpPr>
                <a:spLocks noChangeArrowheads="1"/>
              </p:cNvSpPr>
              <p:nvPr/>
            </p:nvSpPr>
            <p:spPr bwMode="auto">
              <a:xfrm>
                <a:off x="1554" y="192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4" name="Oval 1441"/>
              <p:cNvSpPr>
                <a:spLocks noChangeArrowheads="1"/>
              </p:cNvSpPr>
              <p:nvPr/>
            </p:nvSpPr>
            <p:spPr bwMode="auto">
              <a:xfrm>
                <a:off x="1554" y="1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5" name="Oval 1442"/>
              <p:cNvSpPr>
                <a:spLocks noChangeArrowheads="1"/>
              </p:cNvSpPr>
              <p:nvPr/>
            </p:nvSpPr>
            <p:spPr bwMode="auto">
              <a:xfrm>
                <a:off x="1555" y="193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6" name="Oval 1443"/>
              <p:cNvSpPr>
                <a:spLocks noChangeArrowheads="1"/>
              </p:cNvSpPr>
              <p:nvPr/>
            </p:nvSpPr>
            <p:spPr bwMode="auto">
              <a:xfrm>
                <a:off x="1556" y="194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7" name="Oval 1444"/>
              <p:cNvSpPr>
                <a:spLocks noChangeArrowheads="1"/>
              </p:cNvSpPr>
              <p:nvPr/>
            </p:nvSpPr>
            <p:spPr bwMode="auto">
              <a:xfrm>
                <a:off x="1557" y="19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8" name="Oval 1445"/>
              <p:cNvSpPr>
                <a:spLocks noChangeArrowheads="1"/>
              </p:cNvSpPr>
              <p:nvPr/>
            </p:nvSpPr>
            <p:spPr bwMode="auto">
              <a:xfrm>
                <a:off x="1558" y="19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79" name="Oval 1446"/>
              <p:cNvSpPr>
                <a:spLocks noChangeArrowheads="1"/>
              </p:cNvSpPr>
              <p:nvPr/>
            </p:nvSpPr>
            <p:spPr bwMode="auto">
              <a:xfrm>
                <a:off x="1558" y="1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0" name="Oval 1447"/>
              <p:cNvSpPr>
                <a:spLocks noChangeArrowheads="1"/>
              </p:cNvSpPr>
              <p:nvPr/>
            </p:nvSpPr>
            <p:spPr bwMode="auto">
              <a:xfrm>
                <a:off x="1559" y="19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1" name="Oval 1448"/>
              <p:cNvSpPr>
                <a:spLocks noChangeArrowheads="1"/>
              </p:cNvSpPr>
              <p:nvPr/>
            </p:nvSpPr>
            <p:spPr bwMode="auto">
              <a:xfrm>
                <a:off x="1560" y="194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2" name="Oval 1449"/>
              <p:cNvSpPr>
                <a:spLocks noChangeArrowheads="1"/>
              </p:cNvSpPr>
              <p:nvPr/>
            </p:nvSpPr>
            <p:spPr bwMode="auto">
              <a:xfrm>
                <a:off x="1561" y="1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3" name="Oval 1450"/>
              <p:cNvSpPr>
                <a:spLocks noChangeArrowheads="1"/>
              </p:cNvSpPr>
              <p:nvPr/>
            </p:nvSpPr>
            <p:spPr bwMode="auto">
              <a:xfrm>
                <a:off x="1562" y="1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4" name="Oval 1451"/>
              <p:cNvSpPr>
                <a:spLocks noChangeArrowheads="1"/>
              </p:cNvSpPr>
              <p:nvPr/>
            </p:nvSpPr>
            <p:spPr bwMode="auto">
              <a:xfrm>
                <a:off x="1562" y="19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5" name="Oval 1452"/>
              <p:cNvSpPr>
                <a:spLocks noChangeArrowheads="1"/>
              </p:cNvSpPr>
              <p:nvPr/>
            </p:nvSpPr>
            <p:spPr bwMode="auto">
              <a:xfrm>
                <a:off x="1563" y="1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6" name="Oval 1453"/>
              <p:cNvSpPr>
                <a:spLocks noChangeArrowheads="1"/>
              </p:cNvSpPr>
              <p:nvPr/>
            </p:nvSpPr>
            <p:spPr bwMode="auto">
              <a:xfrm>
                <a:off x="1564" y="19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7" name="Oval 1454"/>
              <p:cNvSpPr>
                <a:spLocks noChangeArrowheads="1"/>
              </p:cNvSpPr>
              <p:nvPr/>
            </p:nvSpPr>
            <p:spPr bwMode="auto">
              <a:xfrm>
                <a:off x="1565" y="19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8" name="Oval 1455"/>
              <p:cNvSpPr>
                <a:spLocks noChangeArrowheads="1"/>
              </p:cNvSpPr>
              <p:nvPr/>
            </p:nvSpPr>
            <p:spPr bwMode="auto">
              <a:xfrm>
                <a:off x="1566" y="19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89" name="Oval 1456"/>
              <p:cNvSpPr>
                <a:spLocks noChangeArrowheads="1"/>
              </p:cNvSpPr>
              <p:nvPr/>
            </p:nvSpPr>
            <p:spPr bwMode="auto">
              <a:xfrm>
                <a:off x="1567" y="195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0" name="Oval 1457"/>
              <p:cNvSpPr>
                <a:spLocks noChangeArrowheads="1"/>
              </p:cNvSpPr>
              <p:nvPr/>
            </p:nvSpPr>
            <p:spPr bwMode="auto">
              <a:xfrm>
                <a:off x="1567" y="19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1" name="Oval 1458"/>
              <p:cNvSpPr>
                <a:spLocks noChangeArrowheads="1"/>
              </p:cNvSpPr>
              <p:nvPr/>
            </p:nvSpPr>
            <p:spPr bwMode="auto">
              <a:xfrm>
                <a:off x="1568" y="19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2" name="Oval 1459"/>
              <p:cNvSpPr>
                <a:spLocks noChangeArrowheads="1"/>
              </p:cNvSpPr>
              <p:nvPr/>
            </p:nvSpPr>
            <p:spPr bwMode="auto">
              <a:xfrm>
                <a:off x="1569" y="19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3" name="Oval 1460"/>
              <p:cNvSpPr>
                <a:spLocks noChangeArrowheads="1"/>
              </p:cNvSpPr>
              <p:nvPr/>
            </p:nvSpPr>
            <p:spPr bwMode="auto">
              <a:xfrm>
                <a:off x="1570" y="19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4" name="Oval 1461"/>
              <p:cNvSpPr>
                <a:spLocks noChangeArrowheads="1"/>
              </p:cNvSpPr>
              <p:nvPr/>
            </p:nvSpPr>
            <p:spPr bwMode="auto">
              <a:xfrm>
                <a:off x="1571" y="19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5" name="Oval 1462"/>
              <p:cNvSpPr>
                <a:spLocks noChangeArrowheads="1"/>
              </p:cNvSpPr>
              <p:nvPr/>
            </p:nvSpPr>
            <p:spPr bwMode="auto">
              <a:xfrm>
                <a:off x="1571" y="196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6" name="Oval 1463"/>
              <p:cNvSpPr>
                <a:spLocks noChangeArrowheads="1"/>
              </p:cNvSpPr>
              <p:nvPr/>
            </p:nvSpPr>
            <p:spPr bwMode="auto">
              <a:xfrm>
                <a:off x="1572" y="19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7" name="Oval 1464"/>
              <p:cNvSpPr>
                <a:spLocks noChangeArrowheads="1"/>
              </p:cNvSpPr>
              <p:nvPr/>
            </p:nvSpPr>
            <p:spPr bwMode="auto">
              <a:xfrm>
                <a:off x="1573" y="19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8" name="Oval 1465"/>
              <p:cNvSpPr>
                <a:spLocks noChangeArrowheads="1"/>
              </p:cNvSpPr>
              <p:nvPr/>
            </p:nvSpPr>
            <p:spPr bwMode="auto">
              <a:xfrm>
                <a:off x="1574" y="19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99" name="Oval 1466"/>
              <p:cNvSpPr>
                <a:spLocks noChangeArrowheads="1"/>
              </p:cNvSpPr>
              <p:nvPr/>
            </p:nvSpPr>
            <p:spPr bwMode="auto">
              <a:xfrm>
                <a:off x="1575" y="19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0" name="Oval 1467"/>
              <p:cNvSpPr>
                <a:spLocks noChangeArrowheads="1"/>
              </p:cNvSpPr>
              <p:nvPr/>
            </p:nvSpPr>
            <p:spPr bwMode="auto">
              <a:xfrm>
                <a:off x="1575" y="196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1" name="Oval 1468"/>
              <p:cNvSpPr>
                <a:spLocks noChangeArrowheads="1"/>
              </p:cNvSpPr>
              <p:nvPr/>
            </p:nvSpPr>
            <p:spPr bwMode="auto">
              <a:xfrm>
                <a:off x="1577" y="19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2" name="Oval 1469"/>
              <p:cNvSpPr>
                <a:spLocks noChangeArrowheads="1"/>
              </p:cNvSpPr>
              <p:nvPr/>
            </p:nvSpPr>
            <p:spPr bwMode="auto">
              <a:xfrm>
                <a:off x="1577" y="19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3" name="Oval 1470"/>
              <p:cNvSpPr>
                <a:spLocks noChangeArrowheads="1"/>
              </p:cNvSpPr>
              <p:nvPr/>
            </p:nvSpPr>
            <p:spPr bwMode="auto">
              <a:xfrm>
                <a:off x="1578" y="19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4" name="Oval 1471"/>
              <p:cNvSpPr>
                <a:spLocks noChangeArrowheads="1"/>
              </p:cNvSpPr>
              <p:nvPr/>
            </p:nvSpPr>
            <p:spPr bwMode="auto">
              <a:xfrm>
                <a:off x="1579" y="19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5" name="Oval 1472"/>
              <p:cNvSpPr>
                <a:spLocks noChangeArrowheads="1"/>
              </p:cNvSpPr>
              <p:nvPr/>
            </p:nvSpPr>
            <p:spPr bwMode="auto">
              <a:xfrm>
                <a:off x="1579" y="1989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6" name="Oval 1473"/>
              <p:cNvSpPr>
                <a:spLocks noChangeArrowheads="1"/>
              </p:cNvSpPr>
              <p:nvPr/>
            </p:nvSpPr>
            <p:spPr bwMode="auto">
              <a:xfrm>
                <a:off x="1581" y="19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7" name="Oval 1474"/>
              <p:cNvSpPr>
                <a:spLocks noChangeArrowheads="1"/>
              </p:cNvSpPr>
              <p:nvPr/>
            </p:nvSpPr>
            <p:spPr bwMode="auto">
              <a:xfrm>
                <a:off x="1581" y="19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8" name="Oval 1475"/>
              <p:cNvSpPr>
                <a:spLocks noChangeArrowheads="1"/>
              </p:cNvSpPr>
              <p:nvPr/>
            </p:nvSpPr>
            <p:spPr bwMode="auto">
              <a:xfrm>
                <a:off x="1582" y="19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09" name="Oval 1476"/>
              <p:cNvSpPr>
                <a:spLocks noChangeArrowheads="1"/>
              </p:cNvSpPr>
              <p:nvPr/>
            </p:nvSpPr>
            <p:spPr bwMode="auto">
              <a:xfrm>
                <a:off x="1583" y="19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0" name="Oval 1477"/>
              <p:cNvSpPr>
                <a:spLocks noChangeArrowheads="1"/>
              </p:cNvSpPr>
              <p:nvPr/>
            </p:nvSpPr>
            <p:spPr bwMode="auto">
              <a:xfrm>
                <a:off x="1583" y="19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1" name="Oval 1478"/>
              <p:cNvSpPr>
                <a:spLocks noChangeArrowheads="1"/>
              </p:cNvSpPr>
              <p:nvPr/>
            </p:nvSpPr>
            <p:spPr bwMode="auto">
              <a:xfrm>
                <a:off x="1585" y="19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2" name="Oval 1479"/>
              <p:cNvSpPr>
                <a:spLocks noChangeArrowheads="1"/>
              </p:cNvSpPr>
              <p:nvPr/>
            </p:nvSpPr>
            <p:spPr bwMode="auto">
              <a:xfrm>
                <a:off x="1585" y="19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3" name="Oval 1480"/>
              <p:cNvSpPr>
                <a:spLocks noChangeArrowheads="1"/>
              </p:cNvSpPr>
              <p:nvPr/>
            </p:nvSpPr>
            <p:spPr bwMode="auto">
              <a:xfrm>
                <a:off x="1586" y="197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4" name="Oval 1481"/>
              <p:cNvSpPr>
                <a:spLocks noChangeArrowheads="1"/>
              </p:cNvSpPr>
              <p:nvPr/>
            </p:nvSpPr>
            <p:spPr bwMode="auto">
              <a:xfrm>
                <a:off x="1587" y="19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5" name="Oval 1482"/>
              <p:cNvSpPr>
                <a:spLocks noChangeArrowheads="1"/>
              </p:cNvSpPr>
              <p:nvPr/>
            </p:nvSpPr>
            <p:spPr bwMode="auto">
              <a:xfrm>
                <a:off x="1587" y="199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6" name="Oval 1483"/>
              <p:cNvSpPr>
                <a:spLocks noChangeArrowheads="1"/>
              </p:cNvSpPr>
              <p:nvPr/>
            </p:nvSpPr>
            <p:spPr bwMode="auto">
              <a:xfrm>
                <a:off x="1589" y="19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7" name="Oval 1484"/>
              <p:cNvSpPr>
                <a:spLocks noChangeArrowheads="1"/>
              </p:cNvSpPr>
              <p:nvPr/>
            </p:nvSpPr>
            <p:spPr bwMode="auto">
              <a:xfrm>
                <a:off x="1589" y="19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8" name="Oval 1485"/>
              <p:cNvSpPr>
                <a:spLocks noChangeArrowheads="1"/>
              </p:cNvSpPr>
              <p:nvPr/>
            </p:nvSpPr>
            <p:spPr bwMode="auto">
              <a:xfrm>
                <a:off x="1590" y="199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19" name="Oval 1486"/>
              <p:cNvSpPr>
                <a:spLocks noChangeArrowheads="1"/>
              </p:cNvSpPr>
              <p:nvPr/>
            </p:nvSpPr>
            <p:spPr bwMode="auto">
              <a:xfrm>
                <a:off x="1591" y="19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0" name="Oval 1487"/>
              <p:cNvSpPr>
                <a:spLocks noChangeArrowheads="1"/>
              </p:cNvSpPr>
              <p:nvPr/>
            </p:nvSpPr>
            <p:spPr bwMode="auto">
              <a:xfrm>
                <a:off x="1592" y="20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1" name="Oval 1488"/>
              <p:cNvSpPr>
                <a:spLocks noChangeArrowheads="1"/>
              </p:cNvSpPr>
              <p:nvPr/>
            </p:nvSpPr>
            <p:spPr bwMode="auto">
              <a:xfrm>
                <a:off x="1593" y="20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2" name="Oval 1489"/>
              <p:cNvSpPr>
                <a:spLocks noChangeArrowheads="1"/>
              </p:cNvSpPr>
              <p:nvPr/>
            </p:nvSpPr>
            <p:spPr bwMode="auto">
              <a:xfrm>
                <a:off x="1593" y="198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3" name="Oval 1490"/>
              <p:cNvSpPr>
                <a:spLocks noChangeArrowheads="1"/>
              </p:cNvSpPr>
              <p:nvPr/>
            </p:nvSpPr>
            <p:spPr bwMode="auto">
              <a:xfrm>
                <a:off x="1594" y="2000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4" name="Oval 1491"/>
              <p:cNvSpPr>
                <a:spLocks noChangeArrowheads="1"/>
              </p:cNvSpPr>
              <p:nvPr/>
            </p:nvSpPr>
            <p:spPr bwMode="auto">
              <a:xfrm>
                <a:off x="1595" y="20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5" name="Oval 1492"/>
              <p:cNvSpPr>
                <a:spLocks noChangeArrowheads="1"/>
              </p:cNvSpPr>
              <p:nvPr/>
            </p:nvSpPr>
            <p:spPr bwMode="auto">
              <a:xfrm>
                <a:off x="1596" y="20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6" name="Oval 1493"/>
              <p:cNvSpPr>
                <a:spLocks noChangeArrowheads="1"/>
              </p:cNvSpPr>
              <p:nvPr/>
            </p:nvSpPr>
            <p:spPr bwMode="auto">
              <a:xfrm>
                <a:off x="1597" y="19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7" name="Oval 1494"/>
              <p:cNvSpPr>
                <a:spLocks noChangeArrowheads="1"/>
              </p:cNvSpPr>
              <p:nvPr/>
            </p:nvSpPr>
            <p:spPr bwMode="auto">
              <a:xfrm>
                <a:off x="1597" y="20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8" name="Oval 1495"/>
              <p:cNvSpPr>
                <a:spLocks noChangeArrowheads="1"/>
              </p:cNvSpPr>
              <p:nvPr/>
            </p:nvSpPr>
            <p:spPr bwMode="auto">
              <a:xfrm>
                <a:off x="1598" y="200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29" name="Oval 1496"/>
              <p:cNvSpPr>
                <a:spLocks noChangeArrowheads="1"/>
              </p:cNvSpPr>
              <p:nvPr/>
            </p:nvSpPr>
            <p:spPr bwMode="auto">
              <a:xfrm>
                <a:off x="1599" y="20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0" name="Oval 1497"/>
              <p:cNvSpPr>
                <a:spLocks noChangeArrowheads="1"/>
              </p:cNvSpPr>
              <p:nvPr/>
            </p:nvSpPr>
            <p:spPr bwMode="auto">
              <a:xfrm>
                <a:off x="1600" y="20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1" name="Oval 1498"/>
              <p:cNvSpPr>
                <a:spLocks noChangeArrowheads="1"/>
              </p:cNvSpPr>
              <p:nvPr/>
            </p:nvSpPr>
            <p:spPr bwMode="auto">
              <a:xfrm>
                <a:off x="1601" y="20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2" name="Oval 1499"/>
              <p:cNvSpPr>
                <a:spLocks noChangeArrowheads="1"/>
              </p:cNvSpPr>
              <p:nvPr/>
            </p:nvSpPr>
            <p:spPr bwMode="auto">
              <a:xfrm>
                <a:off x="1601" y="20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3" name="Oval 1500"/>
              <p:cNvSpPr>
                <a:spLocks noChangeArrowheads="1"/>
              </p:cNvSpPr>
              <p:nvPr/>
            </p:nvSpPr>
            <p:spPr bwMode="auto">
              <a:xfrm>
                <a:off x="1602" y="202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4" name="Oval 1501"/>
              <p:cNvSpPr>
                <a:spLocks noChangeArrowheads="1"/>
              </p:cNvSpPr>
              <p:nvPr/>
            </p:nvSpPr>
            <p:spPr bwMode="auto">
              <a:xfrm>
                <a:off x="1603" y="20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5" name="Oval 1502"/>
              <p:cNvSpPr>
                <a:spLocks noChangeArrowheads="1"/>
              </p:cNvSpPr>
              <p:nvPr/>
            </p:nvSpPr>
            <p:spPr bwMode="auto">
              <a:xfrm>
                <a:off x="1604" y="20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6" name="Oval 1503"/>
              <p:cNvSpPr>
                <a:spLocks noChangeArrowheads="1"/>
              </p:cNvSpPr>
              <p:nvPr/>
            </p:nvSpPr>
            <p:spPr bwMode="auto">
              <a:xfrm>
                <a:off x="1605" y="20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7" name="Oval 1504"/>
              <p:cNvSpPr>
                <a:spLocks noChangeArrowheads="1"/>
              </p:cNvSpPr>
              <p:nvPr/>
            </p:nvSpPr>
            <p:spPr bwMode="auto">
              <a:xfrm>
                <a:off x="1606" y="20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8" name="Oval 1505"/>
              <p:cNvSpPr>
                <a:spLocks noChangeArrowheads="1"/>
              </p:cNvSpPr>
              <p:nvPr/>
            </p:nvSpPr>
            <p:spPr bwMode="auto">
              <a:xfrm>
                <a:off x="1607" y="20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39" name="Oval 1506"/>
              <p:cNvSpPr>
                <a:spLocks noChangeArrowheads="1"/>
              </p:cNvSpPr>
              <p:nvPr/>
            </p:nvSpPr>
            <p:spPr bwMode="auto">
              <a:xfrm>
                <a:off x="1607" y="20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0" name="Oval 1507"/>
              <p:cNvSpPr>
                <a:spLocks noChangeArrowheads="1"/>
              </p:cNvSpPr>
              <p:nvPr/>
            </p:nvSpPr>
            <p:spPr bwMode="auto">
              <a:xfrm>
                <a:off x="1608" y="20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1" name="Oval 1508"/>
              <p:cNvSpPr>
                <a:spLocks noChangeArrowheads="1"/>
              </p:cNvSpPr>
              <p:nvPr/>
            </p:nvSpPr>
            <p:spPr bwMode="auto">
              <a:xfrm>
                <a:off x="1609" y="20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2" name="Oval 1509"/>
              <p:cNvSpPr>
                <a:spLocks noChangeArrowheads="1"/>
              </p:cNvSpPr>
              <p:nvPr/>
            </p:nvSpPr>
            <p:spPr bwMode="auto">
              <a:xfrm>
                <a:off x="1610" y="20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3" name="Oval 1510"/>
              <p:cNvSpPr>
                <a:spLocks noChangeArrowheads="1"/>
              </p:cNvSpPr>
              <p:nvPr/>
            </p:nvSpPr>
            <p:spPr bwMode="auto">
              <a:xfrm>
                <a:off x="1611" y="20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4" name="Oval 1511"/>
              <p:cNvSpPr>
                <a:spLocks noChangeArrowheads="1"/>
              </p:cNvSpPr>
              <p:nvPr/>
            </p:nvSpPr>
            <p:spPr bwMode="auto">
              <a:xfrm>
                <a:off x="1611" y="20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5" name="Oval 1512"/>
              <p:cNvSpPr>
                <a:spLocks noChangeArrowheads="1"/>
              </p:cNvSpPr>
              <p:nvPr/>
            </p:nvSpPr>
            <p:spPr bwMode="auto">
              <a:xfrm>
                <a:off x="1612" y="20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6" name="Oval 1513"/>
              <p:cNvSpPr>
                <a:spLocks noChangeArrowheads="1"/>
              </p:cNvSpPr>
              <p:nvPr/>
            </p:nvSpPr>
            <p:spPr bwMode="auto">
              <a:xfrm>
                <a:off x="1613" y="202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7" name="Oval 1514"/>
              <p:cNvSpPr>
                <a:spLocks noChangeArrowheads="1"/>
              </p:cNvSpPr>
              <p:nvPr/>
            </p:nvSpPr>
            <p:spPr bwMode="auto">
              <a:xfrm>
                <a:off x="1614" y="20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8" name="Oval 1515"/>
              <p:cNvSpPr>
                <a:spLocks noChangeArrowheads="1"/>
              </p:cNvSpPr>
              <p:nvPr/>
            </p:nvSpPr>
            <p:spPr bwMode="auto">
              <a:xfrm>
                <a:off x="1615" y="20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49" name="Oval 1516"/>
              <p:cNvSpPr>
                <a:spLocks noChangeArrowheads="1"/>
              </p:cNvSpPr>
              <p:nvPr/>
            </p:nvSpPr>
            <p:spPr bwMode="auto">
              <a:xfrm>
                <a:off x="1616" y="20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0" name="Oval 1517"/>
              <p:cNvSpPr>
                <a:spLocks noChangeArrowheads="1"/>
              </p:cNvSpPr>
              <p:nvPr/>
            </p:nvSpPr>
            <p:spPr bwMode="auto">
              <a:xfrm>
                <a:off x="1616" y="20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1" name="Oval 1518"/>
              <p:cNvSpPr>
                <a:spLocks noChangeArrowheads="1"/>
              </p:cNvSpPr>
              <p:nvPr/>
            </p:nvSpPr>
            <p:spPr bwMode="auto">
              <a:xfrm>
                <a:off x="1617" y="20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2" name="Oval 1519"/>
              <p:cNvSpPr>
                <a:spLocks noChangeArrowheads="1"/>
              </p:cNvSpPr>
              <p:nvPr/>
            </p:nvSpPr>
            <p:spPr bwMode="auto">
              <a:xfrm>
                <a:off x="1618" y="20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3" name="Oval 1520"/>
              <p:cNvSpPr>
                <a:spLocks noChangeArrowheads="1"/>
              </p:cNvSpPr>
              <p:nvPr/>
            </p:nvSpPr>
            <p:spPr bwMode="auto">
              <a:xfrm>
                <a:off x="1619" y="20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4" name="Oval 1521"/>
              <p:cNvSpPr>
                <a:spLocks noChangeArrowheads="1"/>
              </p:cNvSpPr>
              <p:nvPr/>
            </p:nvSpPr>
            <p:spPr bwMode="auto">
              <a:xfrm>
                <a:off x="1620" y="20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5" name="Oval 1522"/>
              <p:cNvSpPr>
                <a:spLocks noChangeArrowheads="1"/>
              </p:cNvSpPr>
              <p:nvPr/>
            </p:nvSpPr>
            <p:spPr bwMode="auto">
              <a:xfrm>
                <a:off x="1620" y="20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6" name="Oval 1523"/>
              <p:cNvSpPr>
                <a:spLocks noChangeArrowheads="1"/>
              </p:cNvSpPr>
              <p:nvPr/>
            </p:nvSpPr>
            <p:spPr bwMode="auto">
              <a:xfrm>
                <a:off x="1621" y="20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7" name="Oval 1524"/>
              <p:cNvSpPr>
                <a:spLocks noChangeArrowheads="1"/>
              </p:cNvSpPr>
              <p:nvPr/>
            </p:nvSpPr>
            <p:spPr bwMode="auto">
              <a:xfrm>
                <a:off x="1622" y="20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8" name="Oval 1525"/>
              <p:cNvSpPr>
                <a:spLocks noChangeArrowheads="1"/>
              </p:cNvSpPr>
              <p:nvPr/>
            </p:nvSpPr>
            <p:spPr bwMode="auto">
              <a:xfrm>
                <a:off x="1623" y="20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59" name="Oval 1526"/>
              <p:cNvSpPr>
                <a:spLocks noChangeArrowheads="1"/>
              </p:cNvSpPr>
              <p:nvPr/>
            </p:nvSpPr>
            <p:spPr bwMode="auto">
              <a:xfrm>
                <a:off x="1624" y="20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0" name="Oval 1527"/>
              <p:cNvSpPr>
                <a:spLocks noChangeArrowheads="1"/>
              </p:cNvSpPr>
              <p:nvPr/>
            </p:nvSpPr>
            <p:spPr bwMode="auto">
              <a:xfrm>
                <a:off x="1624" y="2046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1" name="Oval 1528"/>
              <p:cNvSpPr>
                <a:spLocks noChangeArrowheads="1"/>
              </p:cNvSpPr>
              <p:nvPr/>
            </p:nvSpPr>
            <p:spPr bwMode="auto">
              <a:xfrm>
                <a:off x="1626" y="20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2" name="Oval 1529"/>
              <p:cNvSpPr>
                <a:spLocks noChangeArrowheads="1"/>
              </p:cNvSpPr>
              <p:nvPr/>
            </p:nvSpPr>
            <p:spPr bwMode="auto">
              <a:xfrm>
                <a:off x="1626" y="20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3" name="Oval 1530"/>
              <p:cNvSpPr>
                <a:spLocks noChangeArrowheads="1"/>
              </p:cNvSpPr>
              <p:nvPr/>
            </p:nvSpPr>
            <p:spPr bwMode="auto">
              <a:xfrm>
                <a:off x="1627" y="205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4" name="Oval 1531"/>
              <p:cNvSpPr>
                <a:spLocks noChangeArrowheads="1"/>
              </p:cNvSpPr>
              <p:nvPr/>
            </p:nvSpPr>
            <p:spPr bwMode="auto">
              <a:xfrm>
                <a:off x="1628" y="2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5" name="Oval 1532"/>
              <p:cNvSpPr>
                <a:spLocks noChangeArrowheads="1"/>
              </p:cNvSpPr>
              <p:nvPr/>
            </p:nvSpPr>
            <p:spPr bwMode="auto">
              <a:xfrm>
                <a:off x="1628" y="20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6" name="Oval 1533"/>
              <p:cNvSpPr>
                <a:spLocks noChangeArrowheads="1"/>
              </p:cNvSpPr>
              <p:nvPr/>
            </p:nvSpPr>
            <p:spPr bwMode="auto">
              <a:xfrm>
                <a:off x="1630" y="20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7" name="Oval 1534"/>
              <p:cNvSpPr>
                <a:spLocks noChangeArrowheads="1"/>
              </p:cNvSpPr>
              <p:nvPr/>
            </p:nvSpPr>
            <p:spPr bwMode="auto">
              <a:xfrm>
                <a:off x="1630" y="20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8" name="Oval 1535"/>
              <p:cNvSpPr>
                <a:spLocks noChangeArrowheads="1"/>
              </p:cNvSpPr>
              <p:nvPr/>
            </p:nvSpPr>
            <p:spPr bwMode="auto">
              <a:xfrm>
                <a:off x="1631" y="20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69" name="Oval 1536"/>
              <p:cNvSpPr>
                <a:spLocks noChangeArrowheads="1"/>
              </p:cNvSpPr>
              <p:nvPr/>
            </p:nvSpPr>
            <p:spPr bwMode="auto">
              <a:xfrm>
                <a:off x="1632" y="20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0" name="Oval 1537"/>
              <p:cNvSpPr>
                <a:spLocks noChangeArrowheads="1"/>
              </p:cNvSpPr>
              <p:nvPr/>
            </p:nvSpPr>
            <p:spPr bwMode="auto">
              <a:xfrm>
                <a:off x="1632" y="205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1" name="Oval 1538"/>
              <p:cNvSpPr>
                <a:spLocks noChangeArrowheads="1"/>
              </p:cNvSpPr>
              <p:nvPr/>
            </p:nvSpPr>
            <p:spPr bwMode="auto">
              <a:xfrm>
                <a:off x="1634" y="205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2" name="Oval 1539"/>
              <p:cNvSpPr>
                <a:spLocks noChangeArrowheads="1"/>
              </p:cNvSpPr>
              <p:nvPr/>
            </p:nvSpPr>
            <p:spPr bwMode="auto">
              <a:xfrm>
                <a:off x="1634" y="20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3" name="Oval 1540"/>
              <p:cNvSpPr>
                <a:spLocks noChangeArrowheads="1"/>
              </p:cNvSpPr>
              <p:nvPr/>
            </p:nvSpPr>
            <p:spPr bwMode="auto">
              <a:xfrm>
                <a:off x="1635" y="20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4" name="Oval 1541"/>
              <p:cNvSpPr>
                <a:spLocks noChangeArrowheads="1"/>
              </p:cNvSpPr>
              <p:nvPr/>
            </p:nvSpPr>
            <p:spPr bwMode="auto">
              <a:xfrm>
                <a:off x="1636" y="20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5" name="Oval 1542"/>
              <p:cNvSpPr>
                <a:spLocks noChangeArrowheads="1"/>
              </p:cNvSpPr>
              <p:nvPr/>
            </p:nvSpPr>
            <p:spPr bwMode="auto">
              <a:xfrm>
                <a:off x="1636" y="206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6" name="Oval 1543"/>
              <p:cNvSpPr>
                <a:spLocks noChangeArrowheads="1"/>
              </p:cNvSpPr>
              <p:nvPr/>
            </p:nvSpPr>
            <p:spPr bwMode="auto">
              <a:xfrm>
                <a:off x="1638" y="20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7" name="Oval 1544"/>
              <p:cNvSpPr>
                <a:spLocks noChangeArrowheads="1"/>
              </p:cNvSpPr>
              <p:nvPr/>
            </p:nvSpPr>
            <p:spPr bwMode="auto">
              <a:xfrm>
                <a:off x="1638" y="20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8" name="Oval 1545"/>
              <p:cNvSpPr>
                <a:spLocks noChangeArrowheads="1"/>
              </p:cNvSpPr>
              <p:nvPr/>
            </p:nvSpPr>
            <p:spPr bwMode="auto">
              <a:xfrm>
                <a:off x="1639" y="20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79" name="Oval 1546"/>
              <p:cNvSpPr>
                <a:spLocks noChangeArrowheads="1"/>
              </p:cNvSpPr>
              <p:nvPr/>
            </p:nvSpPr>
            <p:spPr bwMode="auto">
              <a:xfrm>
                <a:off x="1640" y="20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0" name="Oval 1547"/>
              <p:cNvSpPr>
                <a:spLocks noChangeArrowheads="1"/>
              </p:cNvSpPr>
              <p:nvPr/>
            </p:nvSpPr>
            <p:spPr bwMode="auto">
              <a:xfrm>
                <a:off x="1640" y="2065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1" name="Oval 1548"/>
              <p:cNvSpPr>
                <a:spLocks noChangeArrowheads="1"/>
              </p:cNvSpPr>
              <p:nvPr/>
            </p:nvSpPr>
            <p:spPr bwMode="auto">
              <a:xfrm>
                <a:off x="1642" y="208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2" name="Oval 1549"/>
              <p:cNvSpPr>
                <a:spLocks noChangeArrowheads="1"/>
              </p:cNvSpPr>
              <p:nvPr/>
            </p:nvSpPr>
            <p:spPr bwMode="auto">
              <a:xfrm>
                <a:off x="1642" y="20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3" name="Oval 1550"/>
              <p:cNvSpPr>
                <a:spLocks noChangeArrowheads="1"/>
              </p:cNvSpPr>
              <p:nvPr/>
            </p:nvSpPr>
            <p:spPr bwMode="auto">
              <a:xfrm>
                <a:off x="1643" y="206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4" name="Oval 1551"/>
              <p:cNvSpPr>
                <a:spLocks noChangeArrowheads="1"/>
              </p:cNvSpPr>
              <p:nvPr/>
            </p:nvSpPr>
            <p:spPr bwMode="auto">
              <a:xfrm>
                <a:off x="1644" y="20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5" name="Oval 1552"/>
              <p:cNvSpPr>
                <a:spLocks noChangeArrowheads="1"/>
              </p:cNvSpPr>
              <p:nvPr/>
            </p:nvSpPr>
            <p:spPr bwMode="auto">
              <a:xfrm>
                <a:off x="1645" y="208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6" name="Oval 1553"/>
              <p:cNvSpPr>
                <a:spLocks noChangeArrowheads="1"/>
              </p:cNvSpPr>
              <p:nvPr/>
            </p:nvSpPr>
            <p:spPr bwMode="auto">
              <a:xfrm>
                <a:off x="1646" y="20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7" name="Oval 1554"/>
              <p:cNvSpPr>
                <a:spLocks noChangeArrowheads="1"/>
              </p:cNvSpPr>
              <p:nvPr/>
            </p:nvSpPr>
            <p:spPr bwMode="auto">
              <a:xfrm>
                <a:off x="1646" y="20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8" name="Oval 1555"/>
              <p:cNvSpPr>
                <a:spLocks noChangeArrowheads="1"/>
              </p:cNvSpPr>
              <p:nvPr/>
            </p:nvSpPr>
            <p:spPr bwMode="auto">
              <a:xfrm>
                <a:off x="1647" y="208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89" name="Oval 1556"/>
              <p:cNvSpPr>
                <a:spLocks noChangeArrowheads="1"/>
              </p:cNvSpPr>
              <p:nvPr/>
            </p:nvSpPr>
            <p:spPr bwMode="auto">
              <a:xfrm>
                <a:off x="1648" y="20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0" name="Oval 1557"/>
              <p:cNvSpPr>
                <a:spLocks noChangeArrowheads="1"/>
              </p:cNvSpPr>
              <p:nvPr/>
            </p:nvSpPr>
            <p:spPr bwMode="auto">
              <a:xfrm>
                <a:off x="1649" y="20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1" name="Oval 1558"/>
              <p:cNvSpPr>
                <a:spLocks noChangeArrowheads="1"/>
              </p:cNvSpPr>
              <p:nvPr/>
            </p:nvSpPr>
            <p:spPr bwMode="auto">
              <a:xfrm>
                <a:off x="1650" y="208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2" name="Oval 1559"/>
              <p:cNvSpPr>
                <a:spLocks noChangeArrowheads="1"/>
              </p:cNvSpPr>
              <p:nvPr/>
            </p:nvSpPr>
            <p:spPr bwMode="auto">
              <a:xfrm>
                <a:off x="1650" y="20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3" name="Oval 1560"/>
              <p:cNvSpPr>
                <a:spLocks noChangeArrowheads="1"/>
              </p:cNvSpPr>
              <p:nvPr/>
            </p:nvSpPr>
            <p:spPr bwMode="auto">
              <a:xfrm>
                <a:off x="1651" y="208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4" name="Oval 1561"/>
              <p:cNvSpPr>
                <a:spLocks noChangeArrowheads="1"/>
              </p:cNvSpPr>
              <p:nvPr/>
            </p:nvSpPr>
            <p:spPr bwMode="auto">
              <a:xfrm>
                <a:off x="1652" y="208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5" name="Oval 1562"/>
              <p:cNvSpPr>
                <a:spLocks noChangeArrowheads="1"/>
              </p:cNvSpPr>
              <p:nvPr/>
            </p:nvSpPr>
            <p:spPr bwMode="auto">
              <a:xfrm>
                <a:off x="1653" y="20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6" name="Oval 1563"/>
              <p:cNvSpPr>
                <a:spLocks noChangeArrowheads="1"/>
              </p:cNvSpPr>
              <p:nvPr/>
            </p:nvSpPr>
            <p:spPr bwMode="auto">
              <a:xfrm>
                <a:off x="1654" y="20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7" name="Oval 1564"/>
              <p:cNvSpPr>
                <a:spLocks noChangeArrowheads="1"/>
              </p:cNvSpPr>
              <p:nvPr/>
            </p:nvSpPr>
            <p:spPr bwMode="auto">
              <a:xfrm>
                <a:off x="1655" y="20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8" name="Oval 1565"/>
              <p:cNvSpPr>
                <a:spLocks noChangeArrowheads="1"/>
              </p:cNvSpPr>
              <p:nvPr/>
            </p:nvSpPr>
            <p:spPr bwMode="auto">
              <a:xfrm>
                <a:off x="1655" y="208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99" name="Oval 1566"/>
              <p:cNvSpPr>
                <a:spLocks noChangeArrowheads="1"/>
              </p:cNvSpPr>
              <p:nvPr/>
            </p:nvSpPr>
            <p:spPr bwMode="auto">
              <a:xfrm>
                <a:off x="1656" y="20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0" name="Oval 1567"/>
              <p:cNvSpPr>
                <a:spLocks noChangeArrowheads="1"/>
              </p:cNvSpPr>
              <p:nvPr/>
            </p:nvSpPr>
            <p:spPr bwMode="auto">
              <a:xfrm>
                <a:off x="1657" y="21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1" name="Oval 1568"/>
              <p:cNvSpPr>
                <a:spLocks noChangeArrowheads="1"/>
              </p:cNvSpPr>
              <p:nvPr/>
            </p:nvSpPr>
            <p:spPr bwMode="auto">
              <a:xfrm>
                <a:off x="1658" y="20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2" name="Oval 1569"/>
              <p:cNvSpPr>
                <a:spLocks noChangeArrowheads="1"/>
              </p:cNvSpPr>
              <p:nvPr/>
            </p:nvSpPr>
            <p:spPr bwMode="auto">
              <a:xfrm>
                <a:off x="1659" y="20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3" name="Oval 1570"/>
              <p:cNvSpPr>
                <a:spLocks noChangeArrowheads="1"/>
              </p:cNvSpPr>
              <p:nvPr/>
            </p:nvSpPr>
            <p:spPr bwMode="auto">
              <a:xfrm>
                <a:off x="1659" y="209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4" name="Oval 1571"/>
              <p:cNvSpPr>
                <a:spLocks noChangeArrowheads="1"/>
              </p:cNvSpPr>
              <p:nvPr/>
            </p:nvSpPr>
            <p:spPr bwMode="auto">
              <a:xfrm>
                <a:off x="1660" y="20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5" name="Oval 1572"/>
              <p:cNvSpPr>
                <a:spLocks noChangeArrowheads="1"/>
              </p:cNvSpPr>
              <p:nvPr/>
            </p:nvSpPr>
            <p:spPr bwMode="auto">
              <a:xfrm>
                <a:off x="1661" y="21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6" name="Oval 1573"/>
              <p:cNvSpPr>
                <a:spLocks noChangeArrowheads="1"/>
              </p:cNvSpPr>
              <p:nvPr/>
            </p:nvSpPr>
            <p:spPr bwMode="auto">
              <a:xfrm>
                <a:off x="1662" y="21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7" name="Oval 1574"/>
              <p:cNvSpPr>
                <a:spLocks noChangeArrowheads="1"/>
              </p:cNvSpPr>
              <p:nvPr/>
            </p:nvSpPr>
            <p:spPr bwMode="auto">
              <a:xfrm>
                <a:off x="1663" y="20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8" name="Oval 1575"/>
              <p:cNvSpPr>
                <a:spLocks noChangeArrowheads="1"/>
              </p:cNvSpPr>
              <p:nvPr/>
            </p:nvSpPr>
            <p:spPr bwMode="auto">
              <a:xfrm>
                <a:off x="1664" y="20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09" name="Oval 1576"/>
              <p:cNvSpPr>
                <a:spLocks noChangeArrowheads="1"/>
              </p:cNvSpPr>
              <p:nvPr/>
            </p:nvSpPr>
            <p:spPr bwMode="auto">
              <a:xfrm>
                <a:off x="1665" y="20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0" name="Oval 1577"/>
              <p:cNvSpPr>
                <a:spLocks noChangeArrowheads="1"/>
              </p:cNvSpPr>
              <p:nvPr/>
            </p:nvSpPr>
            <p:spPr bwMode="auto">
              <a:xfrm>
                <a:off x="1665" y="20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1" name="Oval 1578"/>
              <p:cNvSpPr>
                <a:spLocks noChangeArrowheads="1"/>
              </p:cNvSpPr>
              <p:nvPr/>
            </p:nvSpPr>
            <p:spPr bwMode="auto">
              <a:xfrm>
                <a:off x="1666" y="21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2" name="Oval 1579"/>
              <p:cNvSpPr>
                <a:spLocks noChangeArrowheads="1"/>
              </p:cNvSpPr>
              <p:nvPr/>
            </p:nvSpPr>
            <p:spPr bwMode="auto">
              <a:xfrm>
                <a:off x="1667" y="21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3" name="Oval 1580"/>
              <p:cNvSpPr>
                <a:spLocks noChangeArrowheads="1"/>
              </p:cNvSpPr>
              <p:nvPr/>
            </p:nvSpPr>
            <p:spPr bwMode="auto">
              <a:xfrm>
                <a:off x="1668" y="21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4" name="Oval 1581"/>
              <p:cNvSpPr>
                <a:spLocks noChangeArrowheads="1"/>
              </p:cNvSpPr>
              <p:nvPr/>
            </p:nvSpPr>
            <p:spPr bwMode="auto">
              <a:xfrm>
                <a:off x="1669" y="21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5" name="Oval 1582"/>
              <p:cNvSpPr>
                <a:spLocks noChangeArrowheads="1"/>
              </p:cNvSpPr>
              <p:nvPr/>
            </p:nvSpPr>
            <p:spPr bwMode="auto">
              <a:xfrm>
                <a:off x="1669" y="21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6" name="Oval 1583"/>
              <p:cNvSpPr>
                <a:spLocks noChangeArrowheads="1"/>
              </p:cNvSpPr>
              <p:nvPr/>
            </p:nvSpPr>
            <p:spPr bwMode="auto">
              <a:xfrm>
                <a:off x="1670" y="2095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7" name="Oval 1584"/>
              <p:cNvSpPr>
                <a:spLocks noChangeArrowheads="1"/>
              </p:cNvSpPr>
              <p:nvPr/>
            </p:nvSpPr>
            <p:spPr bwMode="auto">
              <a:xfrm>
                <a:off x="1671" y="21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8" name="Oval 1585"/>
              <p:cNvSpPr>
                <a:spLocks noChangeArrowheads="1"/>
              </p:cNvSpPr>
              <p:nvPr/>
            </p:nvSpPr>
            <p:spPr bwMode="auto">
              <a:xfrm>
                <a:off x="1672" y="21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19" name="Oval 1586"/>
              <p:cNvSpPr>
                <a:spLocks noChangeArrowheads="1"/>
              </p:cNvSpPr>
              <p:nvPr/>
            </p:nvSpPr>
            <p:spPr bwMode="auto">
              <a:xfrm>
                <a:off x="1673" y="212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0" name="Oval 1587"/>
              <p:cNvSpPr>
                <a:spLocks noChangeArrowheads="1"/>
              </p:cNvSpPr>
              <p:nvPr/>
            </p:nvSpPr>
            <p:spPr bwMode="auto">
              <a:xfrm>
                <a:off x="1673" y="21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1" name="Oval 1588"/>
              <p:cNvSpPr>
                <a:spLocks noChangeArrowheads="1"/>
              </p:cNvSpPr>
              <p:nvPr/>
            </p:nvSpPr>
            <p:spPr bwMode="auto">
              <a:xfrm>
                <a:off x="1674" y="212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2" name="Oval 1589"/>
              <p:cNvSpPr>
                <a:spLocks noChangeArrowheads="1"/>
              </p:cNvSpPr>
              <p:nvPr/>
            </p:nvSpPr>
            <p:spPr bwMode="auto">
              <a:xfrm>
                <a:off x="1675" y="21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3" name="Oval 1590"/>
              <p:cNvSpPr>
                <a:spLocks noChangeArrowheads="1"/>
              </p:cNvSpPr>
              <p:nvPr/>
            </p:nvSpPr>
            <p:spPr bwMode="auto">
              <a:xfrm>
                <a:off x="1676" y="21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4" name="Oval 1591"/>
              <p:cNvSpPr>
                <a:spLocks noChangeArrowheads="1"/>
              </p:cNvSpPr>
              <p:nvPr/>
            </p:nvSpPr>
            <p:spPr bwMode="auto">
              <a:xfrm>
                <a:off x="1677" y="21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5" name="Oval 1592"/>
              <p:cNvSpPr>
                <a:spLocks noChangeArrowheads="1"/>
              </p:cNvSpPr>
              <p:nvPr/>
            </p:nvSpPr>
            <p:spPr bwMode="auto">
              <a:xfrm>
                <a:off x="1677" y="212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6" name="Oval 1593"/>
              <p:cNvSpPr>
                <a:spLocks noChangeArrowheads="1"/>
              </p:cNvSpPr>
              <p:nvPr/>
            </p:nvSpPr>
            <p:spPr bwMode="auto">
              <a:xfrm>
                <a:off x="1679" y="21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7" name="Oval 1594"/>
              <p:cNvSpPr>
                <a:spLocks noChangeArrowheads="1"/>
              </p:cNvSpPr>
              <p:nvPr/>
            </p:nvSpPr>
            <p:spPr bwMode="auto">
              <a:xfrm>
                <a:off x="1679" y="21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8" name="Oval 1595"/>
              <p:cNvSpPr>
                <a:spLocks noChangeArrowheads="1"/>
              </p:cNvSpPr>
              <p:nvPr/>
            </p:nvSpPr>
            <p:spPr bwMode="auto">
              <a:xfrm>
                <a:off x="1680" y="212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29" name="Oval 1596"/>
              <p:cNvSpPr>
                <a:spLocks noChangeArrowheads="1"/>
              </p:cNvSpPr>
              <p:nvPr/>
            </p:nvSpPr>
            <p:spPr bwMode="auto">
              <a:xfrm>
                <a:off x="1681" y="212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0" name="Oval 1597"/>
              <p:cNvSpPr>
                <a:spLocks noChangeArrowheads="1"/>
              </p:cNvSpPr>
              <p:nvPr/>
            </p:nvSpPr>
            <p:spPr bwMode="auto">
              <a:xfrm>
                <a:off x="1681" y="210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1" name="Oval 1598"/>
              <p:cNvSpPr>
                <a:spLocks noChangeArrowheads="1"/>
              </p:cNvSpPr>
              <p:nvPr/>
            </p:nvSpPr>
            <p:spPr bwMode="auto">
              <a:xfrm>
                <a:off x="1683" y="21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2" name="Oval 1599"/>
              <p:cNvSpPr>
                <a:spLocks noChangeArrowheads="1"/>
              </p:cNvSpPr>
              <p:nvPr/>
            </p:nvSpPr>
            <p:spPr bwMode="auto">
              <a:xfrm>
                <a:off x="1683" y="213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3" name="Oval 1600"/>
              <p:cNvSpPr>
                <a:spLocks noChangeArrowheads="1"/>
              </p:cNvSpPr>
              <p:nvPr/>
            </p:nvSpPr>
            <p:spPr bwMode="auto">
              <a:xfrm>
                <a:off x="1684" y="21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4" name="Oval 1601"/>
              <p:cNvSpPr>
                <a:spLocks noChangeArrowheads="1"/>
              </p:cNvSpPr>
              <p:nvPr/>
            </p:nvSpPr>
            <p:spPr bwMode="auto">
              <a:xfrm>
                <a:off x="1685" y="21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5" name="Oval 1602"/>
              <p:cNvSpPr>
                <a:spLocks noChangeArrowheads="1"/>
              </p:cNvSpPr>
              <p:nvPr/>
            </p:nvSpPr>
            <p:spPr bwMode="auto">
              <a:xfrm>
                <a:off x="1685" y="213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6" name="Oval 1603"/>
              <p:cNvSpPr>
                <a:spLocks noChangeArrowheads="1"/>
              </p:cNvSpPr>
              <p:nvPr/>
            </p:nvSpPr>
            <p:spPr bwMode="auto">
              <a:xfrm>
                <a:off x="1687" y="21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7" name="Oval 1604"/>
              <p:cNvSpPr>
                <a:spLocks noChangeArrowheads="1"/>
              </p:cNvSpPr>
              <p:nvPr/>
            </p:nvSpPr>
            <p:spPr bwMode="auto">
              <a:xfrm>
                <a:off x="1687" y="21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8" name="Oval 1605"/>
              <p:cNvSpPr>
                <a:spLocks noChangeArrowheads="1"/>
              </p:cNvSpPr>
              <p:nvPr/>
            </p:nvSpPr>
            <p:spPr bwMode="auto">
              <a:xfrm>
                <a:off x="1688" y="213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39" name="Oval 1606"/>
              <p:cNvSpPr>
                <a:spLocks noChangeArrowheads="1"/>
              </p:cNvSpPr>
              <p:nvPr/>
            </p:nvSpPr>
            <p:spPr bwMode="auto">
              <a:xfrm>
                <a:off x="1689" y="21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40" name="Oval 1607"/>
              <p:cNvSpPr>
                <a:spLocks noChangeArrowheads="1"/>
              </p:cNvSpPr>
              <p:nvPr/>
            </p:nvSpPr>
            <p:spPr bwMode="auto">
              <a:xfrm>
                <a:off x="1690" y="21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41" name="Oval 1608"/>
              <p:cNvSpPr>
                <a:spLocks noChangeArrowheads="1"/>
              </p:cNvSpPr>
              <p:nvPr/>
            </p:nvSpPr>
            <p:spPr bwMode="auto">
              <a:xfrm>
                <a:off x="1691" y="21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42" name="Oval 1609"/>
              <p:cNvSpPr>
                <a:spLocks noChangeArrowheads="1"/>
              </p:cNvSpPr>
              <p:nvPr/>
            </p:nvSpPr>
            <p:spPr bwMode="auto">
              <a:xfrm>
                <a:off x="1691" y="21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43" name="Oval 1610"/>
              <p:cNvSpPr>
                <a:spLocks noChangeArrowheads="1"/>
              </p:cNvSpPr>
              <p:nvPr/>
            </p:nvSpPr>
            <p:spPr bwMode="auto">
              <a:xfrm>
                <a:off x="1692" y="21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44" name="Oval 1611"/>
              <p:cNvSpPr>
                <a:spLocks noChangeArrowheads="1"/>
              </p:cNvSpPr>
              <p:nvPr/>
            </p:nvSpPr>
            <p:spPr bwMode="auto">
              <a:xfrm>
                <a:off x="1693" y="21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45" name="Oval 1612"/>
              <p:cNvSpPr>
                <a:spLocks noChangeArrowheads="1"/>
              </p:cNvSpPr>
              <p:nvPr/>
            </p:nvSpPr>
            <p:spPr bwMode="auto">
              <a:xfrm>
                <a:off x="1694" y="212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46" name="Oval 1613"/>
              <p:cNvSpPr>
                <a:spLocks noChangeArrowheads="1"/>
              </p:cNvSpPr>
              <p:nvPr/>
            </p:nvSpPr>
            <p:spPr bwMode="auto">
              <a:xfrm>
                <a:off x="1695" y="21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547" name="Oval 1614"/>
              <p:cNvSpPr>
                <a:spLocks noChangeArrowheads="1"/>
              </p:cNvSpPr>
              <p:nvPr/>
            </p:nvSpPr>
            <p:spPr bwMode="auto">
              <a:xfrm>
                <a:off x="1695" y="21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09" name="Group 1816"/>
            <p:cNvGrpSpPr>
              <a:grpSpLocks/>
            </p:cNvGrpSpPr>
            <p:nvPr/>
          </p:nvGrpSpPr>
          <p:grpSpPr bwMode="auto">
            <a:xfrm>
              <a:off x="2377629" y="4765625"/>
              <a:ext cx="287338" cy="333375"/>
              <a:chOff x="1696" y="2140"/>
              <a:chExt cx="181" cy="210"/>
            </a:xfrm>
          </p:grpSpPr>
          <p:sp>
            <p:nvSpPr>
              <p:cNvPr id="1148" name="Oval 1616"/>
              <p:cNvSpPr>
                <a:spLocks noChangeArrowheads="1"/>
              </p:cNvSpPr>
              <p:nvPr/>
            </p:nvSpPr>
            <p:spPr bwMode="auto">
              <a:xfrm>
                <a:off x="1696" y="214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49" name="Oval 1617"/>
              <p:cNvSpPr>
                <a:spLocks noChangeArrowheads="1"/>
              </p:cNvSpPr>
              <p:nvPr/>
            </p:nvSpPr>
            <p:spPr bwMode="auto">
              <a:xfrm>
                <a:off x="1697" y="21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0" name="Oval 1618"/>
              <p:cNvSpPr>
                <a:spLocks noChangeArrowheads="1"/>
              </p:cNvSpPr>
              <p:nvPr/>
            </p:nvSpPr>
            <p:spPr bwMode="auto">
              <a:xfrm>
                <a:off x="1698" y="21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1" name="Oval 1619"/>
              <p:cNvSpPr>
                <a:spLocks noChangeArrowheads="1"/>
              </p:cNvSpPr>
              <p:nvPr/>
            </p:nvSpPr>
            <p:spPr bwMode="auto">
              <a:xfrm>
                <a:off x="1699" y="21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2" name="Oval 1620"/>
              <p:cNvSpPr>
                <a:spLocks noChangeArrowheads="1"/>
              </p:cNvSpPr>
              <p:nvPr/>
            </p:nvSpPr>
            <p:spPr bwMode="auto">
              <a:xfrm>
                <a:off x="1700" y="21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3" name="Oval 1621"/>
              <p:cNvSpPr>
                <a:spLocks noChangeArrowheads="1"/>
              </p:cNvSpPr>
              <p:nvPr/>
            </p:nvSpPr>
            <p:spPr bwMode="auto">
              <a:xfrm>
                <a:off x="1700" y="214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4" name="Oval 1622"/>
              <p:cNvSpPr>
                <a:spLocks noChangeArrowheads="1"/>
              </p:cNvSpPr>
              <p:nvPr/>
            </p:nvSpPr>
            <p:spPr bwMode="auto">
              <a:xfrm>
                <a:off x="1701" y="21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5" name="Oval 1623"/>
              <p:cNvSpPr>
                <a:spLocks noChangeArrowheads="1"/>
              </p:cNvSpPr>
              <p:nvPr/>
            </p:nvSpPr>
            <p:spPr bwMode="auto">
              <a:xfrm>
                <a:off x="1702" y="21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6" name="Oval 1624"/>
              <p:cNvSpPr>
                <a:spLocks noChangeArrowheads="1"/>
              </p:cNvSpPr>
              <p:nvPr/>
            </p:nvSpPr>
            <p:spPr bwMode="auto">
              <a:xfrm>
                <a:off x="1703" y="21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7" name="Oval 1625"/>
              <p:cNvSpPr>
                <a:spLocks noChangeArrowheads="1"/>
              </p:cNvSpPr>
              <p:nvPr/>
            </p:nvSpPr>
            <p:spPr bwMode="auto">
              <a:xfrm>
                <a:off x="1704" y="21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8" name="Oval 1626"/>
              <p:cNvSpPr>
                <a:spLocks noChangeArrowheads="1"/>
              </p:cNvSpPr>
              <p:nvPr/>
            </p:nvSpPr>
            <p:spPr bwMode="auto">
              <a:xfrm>
                <a:off x="1704" y="215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59" name="Oval 1627"/>
              <p:cNvSpPr>
                <a:spLocks noChangeArrowheads="1"/>
              </p:cNvSpPr>
              <p:nvPr/>
            </p:nvSpPr>
            <p:spPr bwMode="auto">
              <a:xfrm>
                <a:off x="1705" y="21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0" name="Oval 1628"/>
              <p:cNvSpPr>
                <a:spLocks noChangeArrowheads="1"/>
              </p:cNvSpPr>
              <p:nvPr/>
            </p:nvSpPr>
            <p:spPr bwMode="auto">
              <a:xfrm>
                <a:off x="1706" y="21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1" name="Oval 1629"/>
              <p:cNvSpPr>
                <a:spLocks noChangeArrowheads="1"/>
              </p:cNvSpPr>
              <p:nvPr/>
            </p:nvSpPr>
            <p:spPr bwMode="auto">
              <a:xfrm>
                <a:off x="1707" y="21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2" name="Oval 1630"/>
              <p:cNvSpPr>
                <a:spLocks noChangeArrowheads="1"/>
              </p:cNvSpPr>
              <p:nvPr/>
            </p:nvSpPr>
            <p:spPr bwMode="auto">
              <a:xfrm>
                <a:off x="1708" y="21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3" name="Oval 1631"/>
              <p:cNvSpPr>
                <a:spLocks noChangeArrowheads="1"/>
              </p:cNvSpPr>
              <p:nvPr/>
            </p:nvSpPr>
            <p:spPr bwMode="auto">
              <a:xfrm>
                <a:off x="1708" y="215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4" name="Oval 1632"/>
              <p:cNvSpPr>
                <a:spLocks noChangeArrowheads="1"/>
              </p:cNvSpPr>
              <p:nvPr/>
            </p:nvSpPr>
            <p:spPr bwMode="auto">
              <a:xfrm>
                <a:off x="1710" y="21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5" name="Oval 1633"/>
              <p:cNvSpPr>
                <a:spLocks noChangeArrowheads="1"/>
              </p:cNvSpPr>
              <p:nvPr/>
            </p:nvSpPr>
            <p:spPr bwMode="auto">
              <a:xfrm>
                <a:off x="1710" y="21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6" name="Oval 1634"/>
              <p:cNvSpPr>
                <a:spLocks noChangeArrowheads="1"/>
              </p:cNvSpPr>
              <p:nvPr/>
            </p:nvSpPr>
            <p:spPr bwMode="auto">
              <a:xfrm>
                <a:off x="1711" y="21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7" name="Oval 1635"/>
              <p:cNvSpPr>
                <a:spLocks noChangeArrowheads="1"/>
              </p:cNvSpPr>
              <p:nvPr/>
            </p:nvSpPr>
            <p:spPr bwMode="auto">
              <a:xfrm>
                <a:off x="1712" y="21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8" name="Oval 1636"/>
              <p:cNvSpPr>
                <a:spLocks noChangeArrowheads="1"/>
              </p:cNvSpPr>
              <p:nvPr/>
            </p:nvSpPr>
            <p:spPr bwMode="auto">
              <a:xfrm>
                <a:off x="1712" y="216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69" name="Oval 1637"/>
              <p:cNvSpPr>
                <a:spLocks noChangeArrowheads="1"/>
              </p:cNvSpPr>
              <p:nvPr/>
            </p:nvSpPr>
            <p:spPr bwMode="auto">
              <a:xfrm>
                <a:off x="1714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0" name="Oval 1638"/>
              <p:cNvSpPr>
                <a:spLocks noChangeArrowheads="1"/>
              </p:cNvSpPr>
              <p:nvPr/>
            </p:nvSpPr>
            <p:spPr bwMode="auto">
              <a:xfrm>
                <a:off x="1714" y="21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1" name="Oval 1639"/>
              <p:cNvSpPr>
                <a:spLocks noChangeArrowheads="1"/>
              </p:cNvSpPr>
              <p:nvPr/>
            </p:nvSpPr>
            <p:spPr bwMode="auto">
              <a:xfrm>
                <a:off x="1715" y="21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2" name="Oval 1640"/>
              <p:cNvSpPr>
                <a:spLocks noChangeArrowheads="1"/>
              </p:cNvSpPr>
              <p:nvPr/>
            </p:nvSpPr>
            <p:spPr bwMode="auto">
              <a:xfrm>
                <a:off x="1716" y="21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3" name="Oval 1641"/>
              <p:cNvSpPr>
                <a:spLocks noChangeArrowheads="1"/>
              </p:cNvSpPr>
              <p:nvPr/>
            </p:nvSpPr>
            <p:spPr bwMode="auto">
              <a:xfrm>
                <a:off x="1717" y="21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4" name="Oval 1642"/>
              <p:cNvSpPr>
                <a:spLocks noChangeArrowheads="1"/>
              </p:cNvSpPr>
              <p:nvPr/>
            </p:nvSpPr>
            <p:spPr bwMode="auto">
              <a:xfrm>
                <a:off x="1718" y="21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5" name="Oval 1643"/>
              <p:cNvSpPr>
                <a:spLocks noChangeArrowheads="1"/>
              </p:cNvSpPr>
              <p:nvPr/>
            </p:nvSpPr>
            <p:spPr bwMode="auto">
              <a:xfrm>
                <a:off x="1718" y="21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6" name="Oval 1644"/>
              <p:cNvSpPr>
                <a:spLocks noChangeArrowheads="1"/>
              </p:cNvSpPr>
              <p:nvPr/>
            </p:nvSpPr>
            <p:spPr bwMode="auto">
              <a:xfrm>
                <a:off x="1719" y="217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7" name="Oval 1645"/>
              <p:cNvSpPr>
                <a:spLocks noChangeArrowheads="1"/>
              </p:cNvSpPr>
              <p:nvPr/>
            </p:nvSpPr>
            <p:spPr bwMode="auto">
              <a:xfrm>
                <a:off x="1720" y="217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8" name="Oval 1646"/>
              <p:cNvSpPr>
                <a:spLocks noChangeArrowheads="1"/>
              </p:cNvSpPr>
              <p:nvPr/>
            </p:nvSpPr>
            <p:spPr bwMode="auto">
              <a:xfrm>
                <a:off x="1721" y="21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79" name="Oval 1647"/>
              <p:cNvSpPr>
                <a:spLocks noChangeArrowheads="1"/>
              </p:cNvSpPr>
              <p:nvPr/>
            </p:nvSpPr>
            <p:spPr bwMode="auto">
              <a:xfrm>
                <a:off x="1722" y="21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0" name="Oval 1648"/>
              <p:cNvSpPr>
                <a:spLocks noChangeArrowheads="1"/>
              </p:cNvSpPr>
              <p:nvPr/>
            </p:nvSpPr>
            <p:spPr bwMode="auto">
              <a:xfrm>
                <a:off x="1722" y="21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1" name="Oval 1649"/>
              <p:cNvSpPr>
                <a:spLocks noChangeArrowheads="1"/>
              </p:cNvSpPr>
              <p:nvPr/>
            </p:nvSpPr>
            <p:spPr bwMode="auto">
              <a:xfrm>
                <a:off x="1723" y="217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2" name="Oval 1650"/>
              <p:cNvSpPr>
                <a:spLocks noChangeArrowheads="1"/>
              </p:cNvSpPr>
              <p:nvPr/>
            </p:nvSpPr>
            <p:spPr bwMode="auto">
              <a:xfrm>
                <a:off x="1724" y="21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3" name="Oval 1651"/>
              <p:cNvSpPr>
                <a:spLocks noChangeArrowheads="1"/>
              </p:cNvSpPr>
              <p:nvPr/>
            </p:nvSpPr>
            <p:spPr bwMode="auto">
              <a:xfrm>
                <a:off x="1725" y="21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4" name="Oval 1652"/>
              <p:cNvSpPr>
                <a:spLocks noChangeArrowheads="1"/>
              </p:cNvSpPr>
              <p:nvPr/>
            </p:nvSpPr>
            <p:spPr bwMode="auto">
              <a:xfrm>
                <a:off x="1726" y="21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5" name="Oval 1653"/>
              <p:cNvSpPr>
                <a:spLocks noChangeArrowheads="1"/>
              </p:cNvSpPr>
              <p:nvPr/>
            </p:nvSpPr>
            <p:spPr bwMode="auto">
              <a:xfrm>
                <a:off x="1726" y="21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6" name="Oval 1654"/>
              <p:cNvSpPr>
                <a:spLocks noChangeArrowheads="1"/>
              </p:cNvSpPr>
              <p:nvPr/>
            </p:nvSpPr>
            <p:spPr bwMode="auto">
              <a:xfrm>
                <a:off x="1727" y="219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7" name="Oval 1655"/>
              <p:cNvSpPr>
                <a:spLocks noChangeArrowheads="1"/>
              </p:cNvSpPr>
              <p:nvPr/>
            </p:nvSpPr>
            <p:spPr bwMode="auto">
              <a:xfrm>
                <a:off x="1728" y="218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8" name="Oval 1656"/>
              <p:cNvSpPr>
                <a:spLocks noChangeArrowheads="1"/>
              </p:cNvSpPr>
              <p:nvPr/>
            </p:nvSpPr>
            <p:spPr bwMode="auto">
              <a:xfrm>
                <a:off x="1729" y="21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89" name="Oval 1657"/>
              <p:cNvSpPr>
                <a:spLocks noChangeArrowheads="1"/>
              </p:cNvSpPr>
              <p:nvPr/>
            </p:nvSpPr>
            <p:spPr bwMode="auto">
              <a:xfrm>
                <a:off x="1730" y="219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0" name="Oval 1658"/>
              <p:cNvSpPr>
                <a:spLocks noChangeArrowheads="1"/>
              </p:cNvSpPr>
              <p:nvPr/>
            </p:nvSpPr>
            <p:spPr bwMode="auto">
              <a:xfrm>
                <a:off x="1730" y="218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1" name="Oval 1659"/>
              <p:cNvSpPr>
                <a:spLocks noChangeArrowheads="1"/>
              </p:cNvSpPr>
              <p:nvPr/>
            </p:nvSpPr>
            <p:spPr bwMode="auto">
              <a:xfrm>
                <a:off x="1732" y="21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2" name="Oval 1660"/>
              <p:cNvSpPr>
                <a:spLocks noChangeArrowheads="1"/>
              </p:cNvSpPr>
              <p:nvPr/>
            </p:nvSpPr>
            <p:spPr bwMode="auto">
              <a:xfrm>
                <a:off x="1732" y="21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3" name="Oval 1661"/>
              <p:cNvSpPr>
                <a:spLocks noChangeArrowheads="1"/>
              </p:cNvSpPr>
              <p:nvPr/>
            </p:nvSpPr>
            <p:spPr bwMode="auto">
              <a:xfrm>
                <a:off x="1733" y="21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4" name="Oval 1662"/>
              <p:cNvSpPr>
                <a:spLocks noChangeArrowheads="1"/>
              </p:cNvSpPr>
              <p:nvPr/>
            </p:nvSpPr>
            <p:spPr bwMode="auto">
              <a:xfrm>
                <a:off x="1734" y="21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5" name="Oval 1663"/>
              <p:cNvSpPr>
                <a:spLocks noChangeArrowheads="1"/>
              </p:cNvSpPr>
              <p:nvPr/>
            </p:nvSpPr>
            <p:spPr bwMode="auto">
              <a:xfrm>
                <a:off x="1734" y="218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6" name="Oval 1664"/>
              <p:cNvSpPr>
                <a:spLocks noChangeArrowheads="1"/>
              </p:cNvSpPr>
              <p:nvPr/>
            </p:nvSpPr>
            <p:spPr bwMode="auto">
              <a:xfrm>
                <a:off x="1736" y="21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7" name="Oval 1665"/>
              <p:cNvSpPr>
                <a:spLocks noChangeArrowheads="1"/>
              </p:cNvSpPr>
              <p:nvPr/>
            </p:nvSpPr>
            <p:spPr bwMode="auto">
              <a:xfrm>
                <a:off x="1736" y="21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8" name="Oval 1666"/>
              <p:cNvSpPr>
                <a:spLocks noChangeArrowheads="1"/>
              </p:cNvSpPr>
              <p:nvPr/>
            </p:nvSpPr>
            <p:spPr bwMode="auto">
              <a:xfrm>
                <a:off x="1737" y="219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99" name="Oval 1667"/>
              <p:cNvSpPr>
                <a:spLocks noChangeArrowheads="1"/>
              </p:cNvSpPr>
              <p:nvPr/>
            </p:nvSpPr>
            <p:spPr bwMode="auto">
              <a:xfrm>
                <a:off x="1738" y="21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0" name="Oval 1668"/>
              <p:cNvSpPr>
                <a:spLocks noChangeArrowheads="1"/>
              </p:cNvSpPr>
              <p:nvPr/>
            </p:nvSpPr>
            <p:spPr bwMode="auto">
              <a:xfrm>
                <a:off x="1739" y="21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1" name="Oval 1669"/>
              <p:cNvSpPr>
                <a:spLocks noChangeArrowheads="1"/>
              </p:cNvSpPr>
              <p:nvPr/>
            </p:nvSpPr>
            <p:spPr bwMode="auto">
              <a:xfrm>
                <a:off x="1740" y="21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2" name="Oval 1670"/>
              <p:cNvSpPr>
                <a:spLocks noChangeArrowheads="1"/>
              </p:cNvSpPr>
              <p:nvPr/>
            </p:nvSpPr>
            <p:spPr bwMode="auto">
              <a:xfrm>
                <a:off x="1740" y="21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3" name="Oval 1671"/>
              <p:cNvSpPr>
                <a:spLocks noChangeArrowheads="1"/>
              </p:cNvSpPr>
              <p:nvPr/>
            </p:nvSpPr>
            <p:spPr bwMode="auto">
              <a:xfrm>
                <a:off x="1741" y="21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4" name="Oval 1672"/>
              <p:cNvSpPr>
                <a:spLocks noChangeArrowheads="1"/>
              </p:cNvSpPr>
              <p:nvPr/>
            </p:nvSpPr>
            <p:spPr bwMode="auto">
              <a:xfrm>
                <a:off x="1742" y="220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5" name="Oval 1673"/>
              <p:cNvSpPr>
                <a:spLocks noChangeArrowheads="1"/>
              </p:cNvSpPr>
              <p:nvPr/>
            </p:nvSpPr>
            <p:spPr bwMode="auto">
              <a:xfrm>
                <a:off x="1743" y="22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6" name="Oval 1674"/>
              <p:cNvSpPr>
                <a:spLocks noChangeArrowheads="1"/>
              </p:cNvSpPr>
              <p:nvPr/>
            </p:nvSpPr>
            <p:spPr bwMode="auto">
              <a:xfrm>
                <a:off x="1744" y="22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7" name="Oval 1675"/>
              <p:cNvSpPr>
                <a:spLocks noChangeArrowheads="1"/>
              </p:cNvSpPr>
              <p:nvPr/>
            </p:nvSpPr>
            <p:spPr bwMode="auto">
              <a:xfrm>
                <a:off x="1744" y="21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8" name="Oval 1676"/>
              <p:cNvSpPr>
                <a:spLocks noChangeArrowheads="1"/>
              </p:cNvSpPr>
              <p:nvPr/>
            </p:nvSpPr>
            <p:spPr bwMode="auto">
              <a:xfrm>
                <a:off x="1745" y="22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09" name="Oval 1677"/>
              <p:cNvSpPr>
                <a:spLocks noChangeArrowheads="1"/>
              </p:cNvSpPr>
              <p:nvPr/>
            </p:nvSpPr>
            <p:spPr bwMode="auto">
              <a:xfrm>
                <a:off x="1746" y="21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0" name="Oval 1678"/>
              <p:cNvSpPr>
                <a:spLocks noChangeArrowheads="1"/>
              </p:cNvSpPr>
              <p:nvPr/>
            </p:nvSpPr>
            <p:spPr bwMode="auto">
              <a:xfrm>
                <a:off x="1747" y="221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1" name="Oval 1679"/>
              <p:cNvSpPr>
                <a:spLocks noChangeArrowheads="1"/>
              </p:cNvSpPr>
              <p:nvPr/>
            </p:nvSpPr>
            <p:spPr bwMode="auto">
              <a:xfrm>
                <a:off x="1748" y="22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2" name="Oval 1680"/>
              <p:cNvSpPr>
                <a:spLocks noChangeArrowheads="1"/>
              </p:cNvSpPr>
              <p:nvPr/>
            </p:nvSpPr>
            <p:spPr bwMode="auto">
              <a:xfrm>
                <a:off x="1749" y="219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3" name="Oval 1681"/>
              <p:cNvSpPr>
                <a:spLocks noChangeArrowheads="1"/>
              </p:cNvSpPr>
              <p:nvPr/>
            </p:nvSpPr>
            <p:spPr bwMode="auto">
              <a:xfrm>
                <a:off x="1749" y="221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4" name="Oval 1682"/>
              <p:cNvSpPr>
                <a:spLocks noChangeArrowheads="1"/>
              </p:cNvSpPr>
              <p:nvPr/>
            </p:nvSpPr>
            <p:spPr bwMode="auto">
              <a:xfrm>
                <a:off x="1750" y="221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5" name="Oval 1683"/>
              <p:cNvSpPr>
                <a:spLocks noChangeArrowheads="1"/>
              </p:cNvSpPr>
              <p:nvPr/>
            </p:nvSpPr>
            <p:spPr bwMode="auto">
              <a:xfrm>
                <a:off x="1751" y="22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6" name="Oval 1684"/>
              <p:cNvSpPr>
                <a:spLocks noChangeArrowheads="1"/>
              </p:cNvSpPr>
              <p:nvPr/>
            </p:nvSpPr>
            <p:spPr bwMode="auto">
              <a:xfrm>
                <a:off x="1752" y="22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7" name="Oval 1685"/>
              <p:cNvSpPr>
                <a:spLocks noChangeArrowheads="1"/>
              </p:cNvSpPr>
              <p:nvPr/>
            </p:nvSpPr>
            <p:spPr bwMode="auto">
              <a:xfrm>
                <a:off x="1753" y="22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8" name="Oval 1686"/>
              <p:cNvSpPr>
                <a:spLocks noChangeArrowheads="1"/>
              </p:cNvSpPr>
              <p:nvPr/>
            </p:nvSpPr>
            <p:spPr bwMode="auto">
              <a:xfrm>
                <a:off x="1753" y="220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19" name="Oval 1687"/>
              <p:cNvSpPr>
                <a:spLocks noChangeArrowheads="1"/>
              </p:cNvSpPr>
              <p:nvPr/>
            </p:nvSpPr>
            <p:spPr bwMode="auto">
              <a:xfrm>
                <a:off x="1754" y="22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0" name="Oval 1688"/>
              <p:cNvSpPr>
                <a:spLocks noChangeArrowheads="1"/>
              </p:cNvSpPr>
              <p:nvPr/>
            </p:nvSpPr>
            <p:spPr bwMode="auto">
              <a:xfrm>
                <a:off x="1755" y="22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1" name="Oval 1689"/>
              <p:cNvSpPr>
                <a:spLocks noChangeArrowheads="1"/>
              </p:cNvSpPr>
              <p:nvPr/>
            </p:nvSpPr>
            <p:spPr bwMode="auto">
              <a:xfrm>
                <a:off x="1756" y="221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2" name="Oval 1690"/>
              <p:cNvSpPr>
                <a:spLocks noChangeArrowheads="1"/>
              </p:cNvSpPr>
              <p:nvPr/>
            </p:nvSpPr>
            <p:spPr bwMode="auto">
              <a:xfrm>
                <a:off x="1757" y="220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3" name="Oval 1691"/>
              <p:cNvSpPr>
                <a:spLocks noChangeArrowheads="1"/>
              </p:cNvSpPr>
              <p:nvPr/>
            </p:nvSpPr>
            <p:spPr bwMode="auto">
              <a:xfrm>
                <a:off x="1757" y="222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4" name="Oval 1692"/>
              <p:cNvSpPr>
                <a:spLocks noChangeArrowheads="1"/>
              </p:cNvSpPr>
              <p:nvPr/>
            </p:nvSpPr>
            <p:spPr bwMode="auto">
              <a:xfrm>
                <a:off x="1759" y="22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5" name="Oval 1693"/>
              <p:cNvSpPr>
                <a:spLocks noChangeArrowheads="1"/>
              </p:cNvSpPr>
              <p:nvPr/>
            </p:nvSpPr>
            <p:spPr bwMode="auto">
              <a:xfrm>
                <a:off x="1759" y="222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6" name="Oval 1694"/>
              <p:cNvSpPr>
                <a:spLocks noChangeArrowheads="1"/>
              </p:cNvSpPr>
              <p:nvPr/>
            </p:nvSpPr>
            <p:spPr bwMode="auto">
              <a:xfrm>
                <a:off x="1760" y="22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7" name="Oval 1695"/>
              <p:cNvSpPr>
                <a:spLocks noChangeArrowheads="1"/>
              </p:cNvSpPr>
              <p:nvPr/>
            </p:nvSpPr>
            <p:spPr bwMode="auto">
              <a:xfrm>
                <a:off x="1761" y="22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8" name="Oval 1696"/>
              <p:cNvSpPr>
                <a:spLocks noChangeArrowheads="1"/>
              </p:cNvSpPr>
              <p:nvPr/>
            </p:nvSpPr>
            <p:spPr bwMode="auto">
              <a:xfrm>
                <a:off x="1761" y="222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29" name="Oval 1697"/>
              <p:cNvSpPr>
                <a:spLocks noChangeArrowheads="1"/>
              </p:cNvSpPr>
              <p:nvPr/>
            </p:nvSpPr>
            <p:spPr bwMode="auto">
              <a:xfrm>
                <a:off x="1763" y="22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0" name="Oval 1698"/>
              <p:cNvSpPr>
                <a:spLocks noChangeArrowheads="1"/>
              </p:cNvSpPr>
              <p:nvPr/>
            </p:nvSpPr>
            <p:spPr bwMode="auto">
              <a:xfrm>
                <a:off x="1763" y="22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1" name="Oval 1699"/>
              <p:cNvSpPr>
                <a:spLocks noChangeArrowheads="1"/>
              </p:cNvSpPr>
              <p:nvPr/>
            </p:nvSpPr>
            <p:spPr bwMode="auto">
              <a:xfrm>
                <a:off x="1764" y="22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2" name="Oval 1700"/>
              <p:cNvSpPr>
                <a:spLocks noChangeArrowheads="1"/>
              </p:cNvSpPr>
              <p:nvPr/>
            </p:nvSpPr>
            <p:spPr bwMode="auto">
              <a:xfrm>
                <a:off x="1765" y="22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3" name="Oval 1701"/>
              <p:cNvSpPr>
                <a:spLocks noChangeArrowheads="1"/>
              </p:cNvSpPr>
              <p:nvPr/>
            </p:nvSpPr>
            <p:spPr bwMode="auto">
              <a:xfrm>
                <a:off x="1765" y="222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4" name="Oval 1702"/>
              <p:cNvSpPr>
                <a:spLocks noChangeArrowheads="1"/>
              </p:cNvSpPr>
              <p:nvPr/>
            </p:nvSpPr>
            <p:spPr bwMode="auto">
              <a:xfrm>
                <a:off x="1767" y="22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5" name="Oval 1703"/>
              <p:cNvSpPr>
                <a:spLocks noChangeArrowheads="1"/>
              </p:cNvSpPr>
              <p:nvPr/>
            </p:nvSpPr>
            <p:spPr bwMode="auto">
              <a:xfrm>
                <a:off x="1767" y="22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6" name="Oval 1704"/>
              <p:cNvSpPr>
                <a:spLocks noChangeArrowheads="1"/>
              </p:cNvSpPr>
              <p:nvPr/>
            </p:nvSpPr>
            <p:spPr bwMode="auto">
              <a:xfrm>
                <a:off x="1768" y="22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7" name="Oval 1705"/>
              <p:cNvSpPr>
                <a:spLocks noChangeArrowheads="1"/>
              </p:cNvSpPr>
              <p:nvPr/>
            </p:nvSpPr>
            <p:spPr bwMode="auto">
              <a:xfrm>
                <a:off x="1769" y="223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8" name="Oval 1706"/>
              <p:cNvSpPr>
                <a:spLocks noChangeArrowheads="1"/>
              </p:cNvSpPr>
              <p:nvPr/>
            </p:nvSpPr>
            <p:spPr bwMode="auto">
              <a:xfrm>
                <a:off x="1770" y="22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39" name="Oval 1707"/>
              <p:cNvSpPr>
                <a:spLocks noChangeArrowheads="1"/>
              </p:cNvSpPr>
              <p:nvPr/>
            </p:nvSpPr>
            <p:spPr bwMode="auto">
              <a:xfrm>
                <a:off x="1771" y="222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0" name="Oval 1708"/>
              <p:cNvSpPr>
                <a:spLocks noChangeArrowheads="1"/>
              </p:cNvSpPr>
              <p:nvPr/>
            </p:nvSpPr>
            <p:spPr bwMode="auto">
              <a:xfrm>
                <a:off x="1771" y="22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1" name="Oval 1709"/>
              <p:cNvSpPr>
                <a:spLocks noChangeArrowheads="1"/>
              </p:cNvSpPr>
              <p:nvPr/>
            </p:nvSpPr>
            <p:spPr bwMode="auto">
              <a:xfrm>
                <a:off x="1772" y="22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2" name="Oval 1710"/>
              <p:cNvSpPr>
                <a:spLocks noChangeArrowheads="1"/>
              </p:cNvSpPr>
              <p:nvPr/>
            </p:nvSpPr>
            <p:spPr bwMode="auto">
              <a:xfrm>
                <a:off x="1773" y="22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3" name="Oval 1711"/>
              <p:cNvSpPr>
                <a:spLocks noChangeArrowheads="1"/>
              </p:cNvSpPr>
              <p:nvPr/>
            </p:nvSpPr>
            <p:spPr bwMode="auto">
              <a:xfrm>
                <a:off x="1774" y="22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4" name="Oval 1712"/>
              <p:cNvSpPr>
                <a:spLocks noChangeArrowheads="1"/>
              </p:cNvSpPr>
              <p:nvPr/>
            </p:nvSpPr>
            <p:spPr bwMode="auto">
              <a:xfrm>
                <a:off x="1775" y="22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5" name="Oval 1713"/>
              <p:cNvSpPr>
                <a:spLocks noChangeArrowheads="1"/>
              </p:cNvSpPr>
              <p:nvPr/>
            </p:nvSpPr>
            <p:spPr bwMode="auto">
              <a:xfrm>
                <a:off x="1775" y="22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6" name="Oval 1714"/>
              <p:cNvSpPr>
                <a:spLocks noChangeArrowheads="1"/>
              </p:cNvSpPr>
              <p:nvPr/>
            </p:nvSpPr>
            <p:spPr bwMode="auto">
              <a:xfrm>
                <a:off x="1776" y="222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7" name="Oval 1715"/>
              <p:cNvSpPr>
                <a:spLocks noChangeArrowheads="1"/>
              </p:cNvSpPr>
              <p:nvPr/>
            </p:nvSpPr>
            <p:spPr bwMode="auto">
              <a:xfrm>
                <a:off x="1777" y="22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8" name="Oval 1716"/>
              <p:cNvSpPr>
                <a:spLocks noChangeArrowheads="1"/>
              </p:cNvSpPr>
              <p:nvPr/>
            </p:nvSpPr>
            <p:spPr bwMode="auto">
              <a:xfrm>
                <a:off x="1778" y="22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49" name="Oval 1717"/>
              <p:cNvSpPr>
                <a:spLocks noChangeArrowheads="1"/>
              </p:cNvSpPr>
              <p:nvPr/>
            </p:nvSpPr>
            <p:spPr bwMode="auto">
              <a:xfrm>
                <a:off x="1779" y="22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0" name="Oval 1718"/>
              <p:cNvSpPr>
                <a:spLocks noChangeArrowheads="1"/>
              </p:cNvSpPr>
              <p:nvPr/>
            </p:nvSpPr>
            <p:spPr bwMode="auto">
              <a:xfrm>
                <a:off x="1779" y="22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1" name="Oval 1719"/>
              <p:cNvSpPr>
                <a:spLocks noChangeArrowheads="1"/>
              </p:cNvSpPr>
              <p:nvPr/>
            </p:nvSpPr>
            <p:spPr bwMode="auto">
              <a:xfrm>
                <a:off x="1780" y="224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2" name="Oval 1720"/>
              <p:cNvSpPr>
                <a:spLocks noChangeArrowheads="1"/>
              </p:cNvSpPr>
              <p:nvPr/>
            </p:nvSpPr>
            <p:spPr bwMode="auto">
              <a:xfrm>
                <a:off x="1781" y="22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3" name="Oval 1721"/>
              <p:cNvSpPr>
                <a:spLocks noChangeArrowheads="1"/>
              </p:cNvSpPr>
              <p:nvPr/>
            </p:nvSpPr>
            <p:spPr bwMode="auto">
              <a:xfrm>
                <a:off x="1782" y="22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4" name="Oval 1722"/>
              <p:cNvSpPr>
                <a:spLocks noChangeArrowheads="1"/>
              </p:cNvSpPr>
              <p:nvPr/>
            </p:nvSpPr>
            <p:spPr bwMode="auto">
              <a:xfrm>
                <a:off x="1783" y="22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5" name="Oval 1723"/>
              <p:cNvSpPr>
                <a:spLocks noChangeArrowheads="1"/>
              </p:cNvSpPr>
              <p:nvPr/>
            </p:nvSpPr>
            <p:spPr bwMode="auto">
              <a:xfrm>
                <a:off x="1783" y="224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6" name="Oval 1724"/>
              <p:cNvSpPr>
                <a:spLocks noChangeArrowheads="1"/>
              </p:cNvSpPr>
              <p:nvPr/>
            </p:nvSpPr>
            <p:spPr bwMode="auto">
              <a:xfrm>
                <a:off x="1784" y="224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7" name="Oval 1725"/>
              <p:cNvSpPr>
                <a:spLocks noChangeArrowheads="1"/>
              </p:cNvSpPr>
              <p:nvPr/>
            </p:nvSpPr>
            <p:spPr bwMode="auto">
              <a:xfrm>
                <a:off x="1785" y="22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8" name="Oval 1726"/>
              <p:cNvSpPr>
                <a:spLocks noChangeArrowheads="1"/>
              </p:cNvSpPr>
              <p:nvPr/>
            </p:nvSpPr>
            <p:spPr bwMode="auto">
              <a:xfrm>
                <a:off x="1786" y="22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59" name="Oval 1727"/>
              <p:cNvSpPr>
                <a:spLocks noChangeArrowheads="1"/>
              </p:cNvSpPr>
              <p:nvPr/>
            </p:nvSpPr>
            <p:spPr bwMode="auto">
              <a:xfrm>
                <a:off x="1787" y="22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0" name="Oval 1728"/>
              <p:cNvSpPr>
                <a:spLocks noChangeArrowheads="1"/>
              </p:cNvSpPr>
              <p:nvPr/>
            </p:nvSpPr>
            <p:spPr bwMode="auto">
              <a:xfrm>
                <a:off x="1788" y="22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1" name="Oval 1729"/>
              <p:cNvSpPr>
                <a:spLocks noChangeArrowheads="1"/>
              </p:cNvSpPr>
              <p:nvPr/>
            </p:nvSpPr>
            <p:spPr bwMode="auto">
              <a:xfrm>
                <a:off x="1789" y="22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2" name="Oval 1730"/>
              <p:cNvSpPr>
                <a:spLocks noChangeArrowheads="1"/>
              </p:cNvSpPr>
              <p:nvPr/>
            </p:nvSpPr>
            <p:spPr bwMode="auto">
              <a:xfrm>
                <a:off x="1789" y="22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3" name="Oval 1731"/>
              <p:cNvSpPr>
                <a:spLocks noChangeArrowheads="1"/>
              </p:cNvSpPr>
              <p:nvPr/>
            </p:nvSpPr>
            <p:spPr bwMode="auto">
              <a:xfrm>
                <a:off x="1790" y="22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4" name="Oval 1732"/>
              <p:cNvSpPr>
                <a:spLocks noChangeArrowheads="1"/>
              </p:cNvSpPr>
              <p:nvPr/>
            </p:nvSpPr>
            <p:spPr bwMode="auto">
              <a:xfrm>
                <a:off x="1791" y="22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5" name="Oval 1733"/>
              <p:cNvSpPr>
                <a:spLocks noChangeArrowheads="1"/>
              </p:cNvSpPr>
              <p:nvPr/>
            </p:nvSpPr>
            <p:spPr bwMode="auto">
              <a:xfrm>
                <a:off x="1792" y="22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6" name="Oval 1734"/>
              <p:cNvSpPr>
                <a:spLocks noChangeArrowheads="1"/>
              </p:cNvSpPr>
              <p:nvPr/>
            </p:nvSpPr>
            <p:spPr bwMode="auto">
              <a:xfrm>
                <a:off x="1793" y="22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7" name="Oval 1735"/>
              <p:cNvSpPr>
                <a:spLocks noChangeArrowheads="1"/>
              </p:cNvSpPr>
              <p:nvPr/>
            </p:nvSpPr>
            <p:spPr bwMode="auto">
              <a:xfrm>
                <a:off x="1793" y="227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8" name="Oval 1736"/>
              <p:cNvSpPr>
                <a:spLocks noChangeArrowheads="1"/>
              </p:cNvSpPr>
              <p:nvPr/>
            </p:nvSpPr>
            <p:spPr bwMode="auto">
              <a:xfrm>
                <a:off x="1794" y="22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69" name="Oval 1737"/>
              <p:cNvSpPr>
                <a:spLocks noChangeArrowheads="1"/>
              </p:cNvSpPr>
              <p:nvPr/>
            </p:nvSpPr>
            <p:spPr bwMode="auto">
              <a:xfrm>
                <a:off x="1795" y="22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0" name="Oval 1738"/>
              <p:cNvSpPr>
                <a:spLocks noChangeArrowheads="1"/>
              </p:cNvSpPr>
              <p:nvPr/>
            </p:nvSpPr>
            <p:spPr bwMode="auto">
              <a:xfrm>
                <a:off x="1796" y="22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1" name="Oval 1739"/>
              <p:cNvSpPr>
                <a:spLocks noChangeArrowheads="1"/>
              </p:cNvSpPr>
              <p:nvPr/>
            </p:nvSpPr>
            <p:spPr bwMode="auto">
              <a:xfrm>
                <a:off x="1797" y="22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2" name="Oval 1740"/>
              <p:cNvSpPr>
                <a:spLocks noChangeArrowheads="1"/>
              </p:cNvSpPr>
              <p:nvPr/>
            </p:nvSpPr>
            <p:spPr bwMode="auto">
              <a:xfrm>
                <a:off x="1798" y="22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3" name="Oval 1741"/>
              <p:cNvSpPr>
                <a:spLocks noChangeArrowheads="1"/>
              </p:cNvSpPr>
              <p:nvPr/>
            </p:nvSpPr>
            <p:spPr bwMode="auto">
              <a:xfrm>
                <a:off x="1798" y="22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4" name="Oval 1742"/>
              <p:cNvSpPr>
                <a:spLocks noChangeArrowheads="1"/>
              </p:cNvSpPr>
              <p:nvPr/>
            </p:nvSpPr>
            <p:spPr bwMode="auto">
              <a:xfrm>
                <a:off x="1799" y="22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5" name="Oval 1743"/>
              <p:cNvSpPr>
                <a:spLocks noChangeArrowheads="1"/>
              </p:cNvSpPr>
              <p:nvPr/>
            </p:nvSpPr>
            <p:spPr bwMode="auto">
              <a:xfrm>
                <a:off x="1800" y="22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6" name="Oval 1744"/>
              <p:cNvSpPr>
                <a:spLocks noChangeArrowheads="1"/>
              </p:cNvSpPr>
              <p:nvPr/>
            </p:nvSpPr>
            <p:spPr bwMode="auto">
              <a:xfrm>
                <a:off x="1801" y="22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7" name="Oval 1745"/>
              <p:cNvSpPr>
                <a:spLocks noChangeArrowheads="1"/>
              </p:cNvSpPr>
              <p:nvPr/>
            </p:nvSpPr>
            <p:spPr bwMode="auto">
              <a:xfrm>
                <a:off x="1802" y="22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8" name="Oval 1746"/>
              <p:cNvSpPr>
                <a:spLocks noChangeArrowheads="1"/>
              </p:cNvSpPr>
              <p:nvPr/>
            </p:nvSpPr>
            <p:spPr bwMode="auto">
              <a:xfrm>
                <a:off x="1802" y="227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79" name="Oval 1747"/>
              <p:cNvSpPr>
                <a:spLocks noChangeArrowheads="1"/>
              </p:cNvSpPr>
              <p:nvPr/>
            </p:nvSpPr>
            <p:spPr bwMode="auto">
              <a:xfrm>
                <a:off x="1804" y="22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0" name="Oval 1748"/>
              <p:cNvSpPr>
                <a:spLocks noChangeArrowheads="1"/>
              </p:cNvSpPr>
              <p:nvPr/>
            </p:nvSpPr>
            <p:spPr bwMode="auto">
              <a:xfrm>
                <a:off x="1804" y="22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1" name="Oval 1749"/>
              <p:cNvSpPr>
                <a:spLocks noChangeArrowheads="1"/>
              </p:cNvSpPr>
              <p:nvPr/>
            </p:nvSpPr>
            <p:spPr bwMode="auto">
              <a:xfrm>
                <a:off x="1805" y="22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2" name="Oval 1750"/>
              <p:cNvSpPr>
                <a:spLocks noChangeArrowheads="1"/>
              </p:cNvSpPr>
              <p:nvPr/>
            </p:nvSpPr>
            <p:spPr bwMode="auto">
              <a:xfrm>
                <a:off x="1806" y="227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3" name="Oval 1751"/>
              <p:cNvSpPr>
                <a:spLocks noChangeArrowheads="1"/>
              </p:cNvSpPr>
              <p:nvPr/>
            </p:nvSpPr>
            <p:spPr bwMode="auto">
              <a:xfrm>
                <a:off x="1806" y="227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4" name="Oval 1752"/>
              <p:cNvSpPr>
                <a:spLocks noChangeArrowheads="1"/>
              </p:cNvSpPr>
              <p:nvPr/>
            </p:nvSpPr>
            <p:spPr bwMode="auto">
              <a:xfrm>
                <a:off x="1808" y="22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5" name="Oval 1753"/>
              <p:cNvSpPr>
                <a:spLocks noChangeArrowheads="1"/>
              </p:cNvSpPr>
              <p:nvPr/>
            </p:nvSpPr>
            <p:spPr bwMode="auto">
              <a:xfrm>
                <a:off x="1808" y="22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6" name="Oval 1754"/>
              <p:cNvSpPr>
                <a:spLocks noChangeArrowheads="1"/>
              </p:cNvSpPr>
              <p:nvPr/>
            </p:nvSpPr>
            <p:spPr bwMode="auto">
              <a:xfrm>
                <a:off x="1809" y="22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7" name="Oval 1755"/>
              <p:cNvSpPr>
                <a:spLocks noChangeArrowheads="1"/>
              </p:cNvSpPr>
              <p:nvPr/>
            </p:nvSpPr>
            <p:spPr bwMode="auto">
              <a:xfrm>
                <a:off x="1810" y="228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8" name="Oval 1756"/>
              <p:cNvSpPr>
                <a:spLocks noChangeArrowheads="1"/>
              </p:cNvSpPr>
              <p:nvPr/>
            </p:nvSpPr>
            <p:spPr bwMode="auto">
              <a:xfrm>
                <a:off x="1810" y="227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89" name="Oval 1757"/>
              <p:cNvSpPr>
                <a:spLocks noChangeArrowheads="1"/>
              </p:cNvSpPr>
              <p:nvPr/>
            </p:nvSpPr>
            <p:spPr bwMode="auto">
              <a:xfrm>
                <a:off x="1812" y="22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0" name="Oval 1758"/>
              <p:cNvSpPr>
                <a:spLocks noChangeArrowheads="1"/>
              </p:cNvSpPr>
              <p:nvPr/>
            </p:nvSpPr>
            <p:spPr bwMode="auto">
              <a:xfrm>
                <a:off x="1812" y="22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1" name="Oval 1759"/>
              <p:cNvSpPr>
                <a:spLocks noChangeArrowheads="1"/>
              </p:cNvSpPr>
              <p:nvPr/>
            </p:nvSpPr>
            <p:spPr bwMode="auto">
              <a:xfrm>
                <a:off x="1813" y="22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2" name="Oval 1760"/>
              <p:cNvSpPr>
                <a:spLocks noChangeArrowheads="1"/>
              </p:cNvSpPr>
              <p:nvPr/>
            </p:nvSpPr>
            <p:spPr bwMode="auto">
              <a:xfrm>
                <a:off x="1814" y="22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3" name="Oval 1761"/>
              <p:cNvSpPr>
                <a:spLocks noChangeArrowheads="1"/>
              </p:cNvSpPr>
              <p:nvPr/>
            </p:nvSpPr>
            <p:spPr bwMode="auto">
              <a:xfrm>
                <a:off x="1814" y="2281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4" name="Oval 1762"/>
              <p:cNvSpPr>
                <a:spLocks noChangeArrowheads="1"/>
              </p:cNvSpPr>
              <p:nvPr/>
            </p:nvSpPr>
            <p:spPr bwMode="auto">
              <a:xfrm>
                <a:off x="1816" y="22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5" name="Oval 1763"/>
              <p:cNvSpPr>
                <a:spLocks noChangeArrowheads="1"/>
              </p:cNvSpPr>
              <p:nvPr/>
            </p:nvSpPr>
            <p:spPr bwMode="auto">
              <a:xfrm>
                <a:off x="1816" y="228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6" name="Oval 1764"/>
              <p:cNvSpPr>
                <a:spLocks noChangeArrowheads="1"/>
              </p:cNvSpPr>
              <p:nvPr/>
            </p:nvSpPr>
            <p:spPr bwMode="auto">
              <a:xfrm>
                <a:off x="1817" y="22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7" name="Oval 1765"/>
              <p:cNvSpPr>
                <a:spLocks noChangeArrowheads="1"/>
              </p:cNvSpPr>
              <p:nvPr/>
            </p:nvSpPr>
            <p:spPr bwMode="auto">
              <a:xfrm>
                <a:off x="1818" y="227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8" name="Oval 1766"/>
              <p:cNvSpPr>
                <a:spLocks noChangeArrowheads="1"/>
              </p:cNvSpPr>
              <p:nvPr/>
            </p:nvSpPr>
            <p:spPr bwMode="auto">
              <a:xfrm>
                <a:off x="1818" y="230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299" name="Oval 1767"/>
              <p:cNvSpPr>
                <a:spLocks noChangeArrowheads="1"/>
              </p:cNvSpPr>
              <p:nvPr/>
            </p:nvSpPr>
            <p:spPr bwMode="auto">
              <a:xfrm>
                <a:off x="1820" y="22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0" name="Oval 1768"/>
              <p:cNvSpPr>
                <a:spLocks noChangeArrowheads="1"/>
              </p:cNvSpPr>
              <p:nvPr/>
            </p:nvSpPr>
            <p:spPr bwMode="auto">
              <a:xfrm>
                <a:off x="1820" y="22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1" name="Oval 1769"/>
              <p:cNvSpPr>
                <a:spLocks noChangeArrowheads="1"/>
              </p:cNvSpPr>
              <p:nvPr/>
            </p:nvSpPr>
            <p:spPr bwMode="auto">
              <a:xfrm>
                <a:off x="1821" y="228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2" name="Oval 1770"/>
              <p:cNvSpPr>
                <a:spLocks noChangeArrowheads="1"/>
              </p:cNvSpPr>
              <p:nvPr/>
            </p:nvSpPr>
            <p:spPr bwMode="auto">
              <a:xfrm>
                <a:off x="1822" y="22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3" name="Oval 1771"/>
              <p:cNvSpPr>
                <a:spLocks noChangeArrowheads="1"/>
              </p:cNvSpPr>
              <p:nvPr/>
            </p:nvSpPr>
            <p:spPr bwMode="auto">
              <a:xfrm>
                <a:off x="1823" y="228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4" name="Oval 1772"/>
              <p:cNvSpPr>
                <a:spLocks noChangeArrowheads="1"/>
              </p:cNvSpPr>
              <p:nvPr/>
            </p:nvSpPr>
            <p:spPr bwMode="auto">
              <a:xfrm>
                <a:off x="1824" y="22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5" name="Oval 1773"/>
              <p:cNvSpPr>
                <a:spLocks noChangeArrowheads="1"/>
              </p:cNvSpPr>
              <p:nvPr/>
            </p:nvSpPr>
            <p:spPr bwMode="auto">
              <a:xfrm>
                <a:off x="1824" y="22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6" name="Oval 1774"/>
              <p:cNvSpPr>
                <a:spLocks noChangeArrowheads="1"/>
              </p:cNvSpPr>
              <p:nvPr/>
            </p:nvSpPr>
            <p:spPr bwMode="auto">
              <a:xfrm>
                <a:off x="1825" y="2289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7" name="Oval 1775"/>
              <p:cNvSpPr>
                <a:spLocks noChangeArrowheads="1"/>
              </p:cNvSpPr>
              <p:nvPr/>
            </p:nvSpPr>
            <p:spPr bwMode="auto">
              <a:xfrm>
                <a:off x="1826" y="22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8" name="Oval 1776"/>
              <p:cNvSpPr>
                <a:spLocks noChangeArrowheads="1"/>
              </p:cNvSpPr>
              <p:nvPr/>
            </p:nvSpPr>
            <p:spPr bwMode="auto">
              <a:xfrm>
                <a:off x="1827" y="22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09" name="Oval 1777"/>
              <p:cNvSpPr>
                <a:spLocks noChangeArrowheads="1"/>
              </p:cNvSpPr>
              <p:nvPr/>
            </p:nvSpPr>
            <p:spPr bwMode="auto">
              <a:xfrm>
                <a:off x="1828" y="22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0" name="Oval 1778"/>
              <p:cNvSpPr>
                <a:spLocks noChangeArrowheads="1"/>
              </p:cNvSpPr>
              <p:nvPr/>
            </p:nvSpPr>
            <p:spPr bwMode="auto">
              <a:xfrm>
                <a:off x="1828" y="22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1" name="Oval 1779"/>
              <p:cNvSpPr>
                <a:spLocks noChangeArrowheads="1"/>
              </p:cNvSpPr>
              <p:nvPr/>
            </p:nvSpPr>
            <p:spPr bwMode="auto">
              <a:xfrm>
                <a:off x="1829" y="230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2" name="Oval 1780"/>
              <p:cNvSpPr>
                <a:spLocks noChangeArrowheads="1"/>
              </p:cNvSpPr>
              <p:nvPr/>
            </p:nvSpPr>
            <p:spPr bwMode="auto">
              <a:xfrm>
                <a:off x="1830" y="22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3" name="Oval 1781"/>
              <p:cNvSpPr>
                <a:spLocks noChangeArrowheads="1"/>
              </p:cNvSpPr>
              <p:nvPr/>
            </p:nvSpPr>
            <p:spPr bwMode="auto">
              <a:xfrm>
                <a:off x="1831" y="22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4" name="Oval 1782"/>
              <p:cNvSpPr>
                <a:spLocks noChangeArrowheads="1"/>
              </p:cNvSpPr>
              <p:nvPr/>
            </p:nvSpPr>
            <p:spPr bwMode="auto">
              <a:xfrm>
                <a:off x="1832" y="23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5" name="Oval 1783"/>
              <p:cNvSpPr>
                <a:spLocks noChangeArrowheads="1"/>
              </p:cNvSpPr>
              <p:nvPr/>
            </p:nvSpPr>
            <p:spPr bwMode="auto">
              <a:xfrm>
                <a:off x="1833" y="22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6" name="Oval 1784"/>
              <p:cNvSpPr>
                <a:spLocks noChangeArrowheads="1"/>
              </p:cNvSpPr>
              <p:nvPr/>
            </p:nvSpPr>
            <p:spPr bwMode="auto">
              <a:xfrm>
                <a:off x="1833" y="230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7" name="Oval 1785"/>
              <p:cNvSpPr>
                <a:spLocks noChangeArrowheads="1"/>
              </p:cNvSpPr>
              <p:nvPr/>
            </p:nvSpPr>
            <p:spPr bwMode="auto">
              <a:xfrm>
                <a:off x="1834" y="230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8" name="Oval 1786"/>
              <p:cNvSpPr>
                <a:spLocks noChangeArrowheads="1"/>
              </p:cNvSpPr>
              <p:nvPr/>
            </p:nvSpPr>
            <p:spPr bwMode="auto">
              <a:xfrm>
                <a:off x="1835" y="23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19" name="Oval 1787"/>
              <p:cNvSpPr>
                <a:spLocks noChangeArrowheads="1"/>
              </p:cNvSpPr>
              <p:nvPr/>
            </p:nvSpPr>
            <p:spPr bwMode="auto">
              <a:xfrm>
                <a:off x="1836" y="22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0" name="Oval 1788"/>
              <p:cNvSpPr>
                <a:spLocks noChangeArrowheads="1"/>
              </p:cNvSpPr>
              <p:nvPr/>
            </p:nvSpPr>
            <p:spPr bwMode="auto">
              <a:xfrm>
                <a:off x="1837" y="230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1" name="Oval 1789"/>
              <p:cNvSpPr>
                <a:spLocks noChangeArrowheads="1"/>
              </p:cNvSpPr>
              <p:nvPr/>
            </p:nvSpPr>
            <p:spPr bwMode="auto">
              <a:xfrm>
                <a:off x="1837" y="231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2" name="Oval 1790"/>
              <p:cNvSpPr>
                <a:spLocks noChangeArrowheads="1"/>
              </p:cNvSpPr>
              <p:nvPr/>
            </p:nvSpPr>
            <p:spPr bwMode="auto">
              <a:xfrm>
                <a:off x="1838" y="22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3" name="Oval 1791"/>
              <p:cNvSpPr>
                <a:spLocks noChangeArrowheads="1"/>
              </p:cNvSpPr>
              <p:nvPr/>
            </p:nvSpPr>
            <p:spPr bwMode="auto">
              <a:xfrm>
                <a:off x="1839" y="230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4" name="Oval 1792"/>
              <p:cNvSpPr>
                <a:spLocks noChangeArrowheads="1"/>
              </p:cNvSpPr>
              <p:nvPr/>
            </p:nvSpPr>
            <p:spPr bwMode="auto">
              <a:xfrm>
                <a:off x="1840" y="23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5" name="Oval 1793"/>
              <p:cNvSpPr>
                <a:spLocks noChangeArrowheads="1"/>
              </p:cNvSpPr>
              <p:nvPr/>
            </p:nvSpPr>
            <p:spPr bwMode="auto">
              <a:xfrm>
                <a:off x="1841" y="23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6" name="Oval 1794"/>
              <p:cNvSpPr>
                <a:spLocks noChangeArrowheads="1"/>
              </p:cNvSpPr>
              <p:nvPr/>
            </p:nvSpPr>
            <p:spPr bwMode="auto">
              <a:xfrm>
                <a:off x="1842" y="23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7" name="Oval 1795"/>
              <p:cNvSpPr>
                <a:spLocks noChangeArrowheads="1"/>
              </p:cNvSpPr>
              <p:nvPr/>
            </p:nvSpPr>
            <p:spPr bwMode="auto">
              <a:xfrm>
                <a:off x="1843" y="230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8" name="Oval 1796"/>
              <p:cNvSpPr>
                <a:spLocks noChangeArrowheads="1"/>
              </p:cNvSpPr>
              <p:nvPr/>
            </p:nvSpPr>
            <p:spPr bwMode="auto">
              <a:xfrm>
                <a:off x="1843" y="23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29" name="Oval 1797"/>
              <p:cNvSpPr>
                <a:spLocks noChangeArrowheads="1"/>
              </p:cNvSpPr>
              <p:nvPr/>
            </p:nvSpPr>
            <p:spPr bwMode="auto">
              <a:xfrm>
                <a:off x="1844" y="23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0" name="Oval 1798"/>
              <p:cNvSpPr>
                <a:spLocks noChangeArrowheads="1"/>
              </p:cNvSpPr>
              <p:nvPr/>
            </p:nvSpPr>
            <p:spPr bwMode="auto">
              <a:xfrm>
                <a:off x="1845" y="23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1" name="Oval 1799"/>
              <p:cNvSpPr>
                <a:spLocks noChangeArrowheads="1"/>
              </p:cNvSpPr>
              <p:nvPr/>
            </p:nvSpPr>
            <p:spPr bwMode="auto">
              <a:xfrm>
                <a:off x="1846" y="23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2" name="Oval 1800"/>
              <p:cNvSpPr>
                <a:spLocks noChangeArrowheads="1"/>
              </p:cNvSpPr>
              <p:nvPr/>
            </p:nvSpPr>
            <p:spPr bwMode="auto">
              <a:xfrm>
                <a:off x="1847" y="23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3" name="Oval 1801"/>
              <p:cNvSpPr>
                <a:spLocks noChangeArrowheads="1"/>
              </p:cNvSpPr>
              <p:nvPr/>
            </p:nvSpPr>
            <p:spPr bwMode="auto">
              <a:xfrm>
                <a:off x="1847" y="23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4" name="Oval 1802"/>
              <p:cNvSpPr>
                <a:spLocks noChangeArrowheads="1"/>
              </p:cNvSpPr>
              <p:nvPr/>
            </p:nvSpPr>
            <p:spPr bwMode="auto">
              <a:xfrm>
                <a:off x="1848" y="23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5" name="Oval 1803"/>
              <p:cNvSpPr>
                <a:spLocks noChangeArrowheads="1"/>
              </p:cNvSpPr>
              <p:nvPr/>
            </p:nvSpPr>
            <p:spPr bwMode="auto">
              <a:xfrm>
                <a:off x="1849" y="23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6" name="Oval 1804"/>
              <p:cNvSpPr>
                <a:spLocks noChangeArrowheads="1"/>
              </p:cNvSpPr>
              <p:nvPr/>
            </p:nvSpPr>
            <p:spPr bwMode="auto">
              <a:xfrm>
                <a:off x="1850" y="23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7" name="Oval 1805"/>
              <p:cNvSpPr>
                <a:spLocks noChangeArrowheads="1"/>
              </p:cNvSpPr>
              <p:nvPr/>
            </p:nvSpPr>
            <p:spPr bwMode="auto">
              <a:xfrm>
                <a:off x="1851" y="23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8" name="Oval 1806"/>
              <p:cNvSpPr>
                <a:spLocks noChangeArrowheads="1"/>
              </p:cNvSpPr>
              <p:nvPr/>
            </p:nvSpPr>
            <p:spPr bwMode="auto">
              <a:xfrm>
                <a:off x="1851" y="23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39" name="Oval 1807"/>
              <p:cNvSpPr>
                <a:spLocks noChangeArrowheads="1"/>
              </p:cNvSpPr>
              <p:nvPr/>
            </p:nvSpPr>
            <p:spPr bwMode="auto">
              <a:xfrm>
                <a:off x="1852" y="232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40" name="Oval 1808"/>
              <p:cNvSpPr>
                <a:spLocks noChangeArrowheads="1"/>
              </p:cNvSpPr>
              <p:nvPr/>
            </p:nvSpPr>
            <p:spPr bwMode="auto">
              <a:xfrm>
                <a:off x="1853" y="231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41" name="Oval 1809"/>
              <p:cNvSpPr>
                <a:spLocks noChangeArrowheads="1"/>
              </p:cNvSpPr>
              <p:nvPr/>
            </p:nvSpPr>
            <p:spPr bwMode="auto">
              <a:xfrm>
                <a:off x="1854" y="23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42" name="Oval 1810"/>
              <p:cNvSpPr>
                <a:spLocks noChangeArrowheads="1"/>
              </p:cNvSpPr>
              <p:nvPr/>
            </p:nvSpPr>
            <p:spPr bwMode="auto">
              <a:xfrm>
                <a:off x="1855" y="23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43" name="Oval 1811"/>
              <p:cNvSpPr>
                <a:spLocks noChangeArrowheads="1"/>
              </p:cNvSpPr>
              <p:nvPr/>
            </p:nvSpPr>
            <p:spPr bwMode="auto">
              <a:xfrm>
                <a:off x="1855" y="232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44" name="Oval 1812"/>
              <p:cNvSpPr>
                <a:spLocks noChangeArrowheads="1"/>
              </p:cNvSpPr>
              <p:nvPr/>
            </p:nvSpPr>
            <p:spPr bwMode="auto">
              <a:xfrm>
                <a:off x="1856" y="232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45" name="Oval 1813"/>
              <p:cNvSpPr>
                <a:spLocks noChangeArrowheads="1"/>
              </p:cNvSpPr>
              <p:nvPr/>
            </p:nvSpPr>
            <p:spPr bwMode="auto">
              <a:xfrm>
                <a:off x="1857" y="23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46" name="Oval 1814"/>
              <p:cNvSpPr>
                <a:spLocks noChangeArrowheads="1"/>
              </p:cNvSpPr>
              <p:nvPr/>
            </p:nvSpPr>
            <p:spPr bwMode="auto">
              <a:xfrm>
                <a:off x="1858" y="23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347" name="Oval 1815"/>
              <p:cNvSpPr>
                <a:spLocks noChangeArrowheads="1"/>
              </p:cNvSpPr>
              <p:nvPr/>
            </p:nvSpPr>
            <p:spPr bwMode="auto">
              <a:xfrm>
                <a:off x="1859" y="23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10" name="Group 2017"/>
            <p:cNvGrpSpPr>
              <a:grpSpLocks/>
            </p:cNvGrpSpPr>
            <p:nvPr/>
          </p:nvGrpSpPr>
          <p:grpSpPr bwMode="auto">
            <a:xfrm>
              <a:off x="2636392" y="5052963"/>
              <a:ext cx="287338" cy="269875"/>
              <a:chOff x="1859" y="2321"/>
              <a:chExt cx="181" cy="170"/>
            </a:xfrm>
          </p:grpSpPr>
          <p:sp>
            <p:nvSpPr>
              <p:cNvPr id="948" name="Oval 1817"/>
              <p:cNvSpPr>
                <a:spLocks noChangeArrowheads="1"/>
              </p:cNvSpPr>
              <p:nvPr/>
            </p:nvSpPr>
            <p:spPr bwMode="auto">
              <a:xfrm>
                <a:off x="1859" y="232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49" name="Oval 1818"/>
              <p:cNvSpPr>
                <a:spLocks noChangeArrowheads="1"/>
              </p:cNvSpPr>
              <p:nvPr/>
            </p:nvSpPr>
            <p:spPr bwMode="auto">
              <a:xfrm>
                <a:off x="1861" y="23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0" name="Oval 1819"/>
              <p:cNvSpPr>
                <a:spLocks noChangeArrowheads="1"/>
              </p:cNvSpPr>
              <p:nvPr/>
            </p:nvSpPr>
            <p:spPr bwMode="auto">
              <a:xfrm>
                <a:off x="1861" y="23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1" name="Oval 1820"/>
              <p:cNvSpPr>
                <a:spLocks noChangeArrowheads="1"/>
              </p:cNvSpPr>
              <p:nvPr/>
            </p:nvSpPr>
            <p:spPr bwMode="auto">
              <a:xfrm>
                <a:off x="1862" y="23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2" name="Oval 1821"/>
              <p:cNvSpPr>
                <a:spLocks noChangeArrowheads="1"/>
              </p:cNvSpPr>
              <p:nvPr/>
            </p:nvSpPr>
            <p:spPr bwMode="auto">
              <a:xfrm>
                <a:off x="1863" y="23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3" name="Oval 1822"/>
              <p:cNvSpPr>
                <a:spLocks noChangeArrowheads="1"/>
              </p:cNvSpPr>
              <p:nvPr/>
            </p:nvSpPr>
            <p:spPr bwMode="auto">
              <a:xfrm>
                <a:off x="1863" y="23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4" name="Oval 1823"/>
              <p:cNvSpPr>
                <a:spLocks noChangeArrowheads="1"/>
              </p:cNvSpPr>
              <p:nvPr/>
            </p:nvSpPr>
            <p:spPr bwMode="auto">
              <a:xfrm>
                <a:off x="1865" y="23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5" name="Oval 1824"/>
              <p:cNvSpPr>
                <a:spLocks noChangeArrowheads="1"/>
              </p:cNvSpPr>
              <p:nvPr/>
            </p:nvSpPr>
            <p:spPr bwMode="auto">
              <a:xfrm>
                <a:off x="1865" y="23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6" name="Oval 1825"/>
              <p:cNvSpPr>
                <a:spLocks noChangeArrowheads="1"/>
              </p:cNvSpPr>
              <p:nvPr/>
            </p:nvSpPr>
            <p:spPr bwMode="auto">
              <a:xfrm>
                <a:off x="1866" y="23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7" name="Oval 1826"/>
              <p:cNvSpPr>
                <a:spLocks noChangeArrowheads="1"/>
              </p:cNvSpPr>
              <p:nvPr/>
            </p:nvSpPr>
            <p:spPr bwMode="auto">
              <a:xfrm>
                <a:off x="1867" y="23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8" name="Oval 1827"/>
              <p:cNvSpPr>
                <a:spLocks noChangeArrowheads="1"/>
              </p:cNvSpPr>
              <p:nvPr/>
            </p:nvSpPr>
            <p:spPr bwMode="auto">
              <a:xfrm>
                <a:off x="1867" y="23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59" name="Oval 1828"/>
              <p:cNvSpPr>
                <a:spLocks noChangeArrowheads="1"/>
              </p:cNvSpPr>
              <p:nvPr/>
            </p:nvSpPr>
            <p:spPr bwMode="auto">
              <a:xfrm>
                <a:off x="1869" y="23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0" name="Oval 1829"/>
              <p:cNvSpPr>
                <a:spLocks noChangeArrowheads="1"/>
              </p:cNvSpPr>
              <p:nvPr/>
            </p:nvSpPr>
            <p:spPr bwMode="auto">
              <a:xfrm>
                <a:off x="1869" y="23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1" name="Oval 1830"/>
              <p:cNvSpPr>
                <a:spLocks noChangeArrowheads="1"/>
              </p:cNvSpPr>
              <p:nvPr/>
            </p:nvSpPr>
            <p:spPr bwMode="auto">
              <a:xfrm>
                <a:off x="1870" y="23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2" name="Oval 1831"/>
              <p:cNvSpPr>
                <a:spLocks noChangeArrowheads="1"/>
              </p:cNvSpPr>
              <p:nvPr/>
            </p:nvSpPr>
            <p:spPr bwMode="auto">
              <a:xfrm>
                <a:off x="1871" y="23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3" name="Oval 1832"/>
              <p:cNvSpPr>
                <a:spLocks noChangeArrowheads="1"/>
              </p:cNvSpPr>
              <p:nvPr/>
            </p:nvSpPr>
            <p:spPr bwMode="auto">
              <a:xfrm>
                <a:off x="1872" y="23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4" name="Oval 1833"/>
              <p:cNvSpPr>
                <a:spLocks noChangeArrowheads="1"/>
              </p:cNvSpPr>
              <p:nvPr/>
            </p:nvSpPr>
            <p:spPr bwMode="auto">
              <a:xfrm>
                <a:off x="1873" y="23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5" name="Oval 1834"/>
              <p:cNvSpPr>
                <a:spLocks noChangeArrowheads="1"/>
              </p:cNvSpPr>
              <p:nvPr/>
            </p:nvSpPr>
            <p:spPr bwMode="auto">
              <a:xfrm>
                <a:off x="1873" y="23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6" name="Oval 1835"/>
              <p:cNvSpPr>
                <a:spLocks noChangeArrowheads="1"/>
              </p:cNvSpPr>
              <p:nvPr/>
            </p:nvSpPr>
            <p:spPr bwMode="auto">
              <a:xfrm>
                <a:off x="1874" y="23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7" name="Oval 1836"/>
              <p:cNvSpPr>
                <a:spLocks noChangeArrowheads="1"/>
              </p:cNvSpPr>
              <p:nvPr/>
            </p:nvSpPr>
            <p:spPr bwMode="auto">
              <a:xfrm>
                <a:off x="1875" y="23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8" name="Oval 1837"/>
              <p:cNvSpPr>
                <a:spLocks noChangeArrowheads="1"/>
              </p:cNvSpPr>
              <p:nvPr/>
            </p:nvSpPr>
            <p:spPr bwMode="auto">
              <a:xfrm>
                <a:off x="1876" y="23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69" name="Oval 1838"/>
              <p:cNvSpPr>
                <a:spLocks noChangeArrowheads="1"/>
              </p:cNvSpPr>
              <p:nvPr/>
            </p:nvSpPr>
            <p:spPr bwMode="auto">
              <a:xfrm>
                <a:off x="1877" y="23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0" name="Oval 1839"/>
              <p:cNvSpPr>
                <a:spLocks noChangeArrowheads="1"/>
              </p:cNvSpPr>
              <p:nvPr/>
            </p:nvSpPr>
            <p:spPr bwMode="auto">
              <a:xfrm>
                <a:off x="1877" y="23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1" name="Oval 1840"/>
              <p:cNvSpPr>
                <a:spLocks noChangeArrowheads="1"/>
              </p:cNvSpPr>
              <p:nvPr/>
            </p:nvSpPr>
            <p:spPr bwMode="auto">
              <a:xfrm>
                <a:off x="1878" y="23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2" name="Oval 1841"/>
              <p:cNvSpPr>
                <a:spLocks noChangeArrowheads="1"/>
              </p:cNvSpPr>
              <p:nvPr/>
            </p:nvSpPr>
            <p:spPr bwMode="auto">
              <a:xfrm>
                <a:off x="1879" y="23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3" name="Oval 1842"/>
              <p:cNvSpPr>
                <a:spLocks noChangeArrowheads="1"/>
              </p:cNvSpPr>
              <p:nvPr/>
            </p:nvSpPr>
            <p:spPr bwMode="auto">
              <a:xfrm>
                <a:off x="1880" y="23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4" name="Oval 1843"/>
              <p:cNvSpPr>
                <a:spLocks noChangeArrowheads="1"/>
              </p:cNvSpPr>
              <p:nvPr/>
            </p:nvSpPr>
            <p:spPr bwMode="auto">
              <a:xfrm>
                <a:off x="1881" y="23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5" name="Oval 1844"/>
              <p:cNvSpPr>
                <a:spLocks noChangeArrowheads="1"/>
              </p:cNvSpPr>
              <p:nvPr/>
            </p:nvSpPr>
            <p:spPr bwMode="auto">
              <a:xfrm>
                <a:off x="1882" y="23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6" name="Oval 1845"/>
              <p:cNvSpPr>
                <a:spLocks noChangeArrowheads="1"/>
              </p:cNvSpPr>
              <p:nvPr/>
            </p:nvSpPr>
            <p:spPr bwMode="auto">
              <a:xfrm>
                <a:off x="1882" y="234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7" name="Oval 1846"/>
              <p:cNvSpPr>
                <a:spLocks noChangeArrowheads="1"/>
              </p:cNvSpPr>
              <p:nvPr/>
            </p:nvSpPr>
            <p:spPr bwMode="auto">
              <a:xfrm>
                <a:off x="1883" y="23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8" name="Oval 1847"/>
              <p:cNvSpPr>
                <a:spLocks noChangeArrowheads="1"/>
              </p:cNvSpPr>
              <p:nvPr/>
            </p:nvSpPr>
            <p:spPr bwMode="auto">
              <a:xfrm>
                <a:off x="1884" y="23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79" name="Oval 1848"/>
              <p:cNvSpPr>
                <a:spLocks noChangeArrowheads="1"/>
              </p:cNvSpPr>
              <p:nvPr/>
            </p:nvSpPr>
            <p:spPr bwMode="auto">
              <a:xfrm>
                <a:off x="1885" y="23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0" name="Oval 1849"/>
              <p:cNvSpPr>
                <a:spLocks noChangeArrowheads="1"/>
              </p:cNvSpPr>
              <p:nvPr/>
            </p:nvSpPr>
            <p:spPr bwMode="auto">
              <a:xfrm>
                <a:off x="1886" y="23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1" name="Oval 1850"/>
              <p:cNvSpPr>
                <a:spLocks noChangeArrowheads="1"/>
              </p:cNvSpPr>
              <p:nvPr/>
            </p:nvSpPr>
            <p:spPr bwMode="auto">
              <a:xfrm>
                <a:off x="1886" y="234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2" name="Oval 1851"/>
              <p:cNvSpPr>
                <a:spLocks noChangeArrowheads="1"/>
              </p:cNvSpPr>
              <p:nvPr/>
            </p:nvSpPr>
            <p:spPr bwMode="auto">
              <a:xfrm>
                <a:off x="1887" y="236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3" name="Oval 1852"/>
              <p:cNvSpPr>
                <a:spLocks noChangeArrowheads="1"/>
              </p:cNvSpPr>
              <p:nvPr/>
            </p:nvSpPr>
            <p:spPr bwMode="auto">
              <a:xfrm>
                <a:off x="1888" y="23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4" name="Oval 1853"/>
              <p:cNvSpPr>
                <a:spLocks noChangeArrowheads="1"/>
              </p:cNvSpPr>
              <p:nvPr/>
            </p:nvSpPr>
            <p:spPr bwMode="auto">
              <a:xfrm>
                <a:off x="1889" y="23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5" name="Oval 1854"/>
              <p:cNvSpPr>
                <a:spLocks noChangeArrowheads="1"/>
              </p:cNvSpPr>
              <p:nvPr/>
            </p:nvSpPr>
            <p:spPr bwMode="auto">
              <a:xfrm>
                <a:off x="1890" y="23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6" name="Oval 1855"/>
              <p:cNvSpPr>
                <a:spLocks noChangeArrowheads="1"/>
              </p:cNvSpPr>
              <p:nvPr/>
            </p:nvSpPr>
            <p:spPr bwMode="auto">
              <a:xfrm>
                <a:off x="1890" y="235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7" name="Oval 1856"/>
              <p:cNvSpPr>
                <a:spLocks noChangeArrowheads="1"/>
              </p:cNvSpPr>
              <p:nvPr/>
            </p:nvSpPr>
            <p:spPr bwMode="auto">
              <a:xfrm>
                <a:off x="1892" y="23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8" name="Oval 1857"/>
              <p:cNvSpPr>
                <a:spLocks noChangeArrowheads="1"/>
              </p:cNvSpPr>
              <p:nvPr/>
            </p:nvSpPr>
            <p:spPr bwMode="auto">
              <a:xfrm>
                <a:off x="1892" y="236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89" name="Oval 1858"/>
              <p:cNvSpPr>
                <a:spLocks noChangeArrowheads="1"/>
              </p:cNvSpPr>
              <p:nvPr/>
            </p:nvSpPr>
            <p:spPr bwMode="auto">
              <a:xfrm>
                <a:off x="1893" y="23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0" name="Oval 1859"/>
              <p:cNvSpPr>
                <a:spLocks noChangeArrowheads="1"/>
              </p:cNvSpPr>
              <p:nvPr/>
            </p:nvSpPr>
            <p:spPr bwMode="auto">
              <a:xfrm>
                <a:off x="1894" y="23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1" name="Oval 1860"/>
              <p:cNvSpPr>
                <a:spLocks noChangeArrowheads="1"/>
              </p:cNvSpPr>
              <p:nvPr/>
            </p:nvSpPr>
            <p:spPr bwMode="auto">
              <a:xfrm>
                <a:off x="1895" y="23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2" name="Oval 1861"/>
              <p:cNvSpPr>
                <a:spLocks noChangeArrowheads="1"/>
              </p:cNvSpPr>
              <p:nvPr/>
            </p:nvSpPr>
            <p:spPr bwMode="auto">
              <a:xfrm>
                <a:off x="1896" y="23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3" name="Oval 1862"/>
              <p:cNvSpPr>
                <a:spLocks noChangeArrowheads="1"/>
              </p:cNvSpPr>
              <p:nvPr/>
            </p:nvSpPr>
            <p:spPr bwMode="auto">
              <a:xfrm>
                <a:off x="1896" y="23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4" name="Oval 1863"/>
              <p:cNvSpPr>
                <a:spLocks noChangeArrowheads="1"/>
              </p:cNvSpPr>
              <p:nvPr/>
            </p:nvSpPr>
            <p:spPr bwMode="auto">
              <a:xfrm>
                <a:off x="1897" y="23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5" name="Oval 1864"/>
              <p:cNvSpPr>
                <a:spLocks noChangeArrowheads="1"/>
              </p:cNvSpPr>
              <p:nvPr/>
            </p:nvSpPr>
            <p:spPr bwMode="auto">
              <a:xfrm>
                <a:off x="1898" y="236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6" name="Oval 1865"/>
              <p:cNvSpPr>
                <a:spLocks noChangeArrowheads="1"/>
              </p:cNvSpPr>
              <p:nvPr/>
            </p:nvSpPr>
            <p:spPr bwMode="auto">
              <a:xfrm>
                <a:off x="1899" y="23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7" name="Oval 1866"/>
              <p:cNvSpPr>
                <a:spLocks noChangeArrowheads="1"/>
              </p:cNvSpPr>
              <p:nvPr/>
            </p:nvSpPr>
            <p:spPr bwMode="auto">
              <a:xfrm>
                <a:off x="1900" y="23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8" name="Oval 1867"/>
              <p:cNvSpPr>
                <a:spLocks noChangeArrowheads="1"/>
              </p:cNvSpPr>
              <p:nvPr/>
            </p:nvSpPr>
            <p:spPr bwMode="auto">
              <a:xfrm>
                <a:off x="1900" y="23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99" name="Oval 1868"/>
              <p:cNvSpPr>
                <a:spLocks noChangeArrowheads="1"/>
              </p:cNvSpPr>
              <p:nvPr/>
            </p:nvSpPr>
            <p:spPr bwMode="auto">
              <a:xfrm>
                <a:off x="1901" y="2376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0" name="Oval 1869"/>
              <p:cNvSpPr>
                <a:spLocks noChangeArrowheads="1"/>
              </p:cNvSpPr>
              <p:nvPr/>
            </p:nvSpPr>
            <p:spPr bwMode="auto">
              <a:xfrm>
                <a:off x="1902" y="235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1" name="Oval 1870"/>
              <p:cNvSpPr>
                <a:spLocks noChangeArrowheads="1"/>
              </p:cNvSpPr>
              <p:nvPr/>
            </p:nvSpPr>
            <p:spPr bwMode="auto">
              <a:xfrm>
                <a:off x="1903" y="235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2" name="Oval 1871"/>
              <p:cNvSpPr>
                <a:spLocks noChangeArrowheads="1"/>
              </p:cNvSpPr>
              <p:nvPr/>
            </p:nvSpPr>
            <p:spPr bwMode="auto">
              <a:xfrm>
                <a:off x="1904" y="23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3" name="Oval 1872"/>
              <p:cNvSpPr>
                <a:spLocks noChangeArrowheads="1"/>
              </p:cNvSpPr>
              <p:nvPr/>
            </p:nvSpPr>
            <p:spPr bwMode="auto">
              <a:xfrm>
                <a:off x="1904" y="23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4" name="Oval 1873"/>
              <p:cNvSpPr>
                <a:spLocks noChangeArrowheads="1"/>
              </p:cNvSpPr>
              <p:nvPr/>
            </p:nvSpPr>
            <p:spPr bwMode="auto">
              <a:xfrm>
                <a:off x="1905" y="236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5" name="Oval 1874"/>
              <p:cNvSpPr>
                <a:spLocks noChangeArrowheads="1"/>
              </p:cNvSpPr>
              <p:nvPr/>
            </p:nvSpPr>
            <p:spPr bwMode="auto">
              <a:xfrm>
                <a:off x="1906" y="23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6" name="Oval 1875"/>
              <p:cNvSpPr>
                <a:spLocks noChangeArrowheads="1"/>
              </p:cNvSpPr>
              <p:nvPr/>
            </p:nvSpPr>
            <p:spPr bwMode="auto">
              <a:xfrm>
                <a:off x="1907" y="236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7" name="Oval 1876"/>
              <p:cNvSpPr>
                <a:spLocks noChangeArrowheads="1"/>
              </p:cNvSpPr>
              <p:nvPr/>
            </p:nvSpPr>
            <p:spPr bwMode="auto">
              <a:xfrm>
                <a:off x="1908" y="23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8" name="Oval 1877"/>
              <p:cNvSpPr>
                <a:spLocks noChangeArrowheads="1"/>
              </p:cNvSpPr>
              <p:nvPr/>
            </p:nvSpPr>
            <p:spPr bwMode="auto">
              <a:xfrm>
                <a:off x="1908" y="23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09" name="Oval 1878"/>
              <p:cNvSpPr>
                <a:spLocks noChangeArrowheads="1"/>
              </p:cNvSpPr>
              <p:nvPr/>
            </p:nvSpPr>
            <p:spPr bwMode="auto">
              <a:xfrm>
                <a:off x="1909" y="236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0" name="Oval 1879"/>
              <p:cNvSpPr>
                <a:spLocks noChangeArrowheads="1"/>
              </p:cNvSpPr>
              <p:nvPr/>
            </p:nvSpPr>
            <p:spPr bwMode="auto">
              <a:xfrm>
                <a:off x="1910" y="23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1" name="Oval 1880"/>
              <p:cNvSpPr>
                <a:spLocks noChangeArrowheads="1"/>
              </p:cNvSpPr>
              <p:nvPr/>
            </p:nvSpPr>
            <p:spPr bwMode="auto">
              <a:xfrm>
                <a:off x="1911" y="23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2" name="Oval 1881"/>
              <p:cNvSpPr>
                <a:spLocks noChangeArrowheads="1"/>
              </p:cNvSpPr>
              <p:nvPr/>
            </p:nvSpPr>
            <p:spPr bwMode="auto">
              <a:xfrm>
                <a:off x="1912" y="23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3" name="Oval 1882"/>
              <p:cNvSpPr>
                <a:spLocks noChangeArrowheads="1"/>
              </p:cNvSpPr>
              <p:nvPr/>
            </p:nvSpPr>
            <p:spPr bwMode="auto">
              <a:xfrm>
                <a:off x="1912" y="23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4" name="Oval 1883"/>
              <p:cNvSpPr>
                <a:spLocks noChangeArrowheads="1"/>
              </p:cNvSpPr>
              <p:nvPr/>
            </p:nvSpPr>
            <p:spPr bwMode="auto">
              <a:xfrm>
                <a:off x="1914" y="236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5" name="Oval 1884"/>
              <p:cNvSpPr>
                <a:spLocks noChangeArrowheads="1"/>
              </p:cNvSpPr>
              <p:nvPr/>
            </p:nvSpPr>
            <p:spPr bwMode="auto">
              <a:xfrm>
                <a:off x="1914" y="23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6" name="Oval 1885"/>
              <p:cNvSpPr>
                <a:spLocks noChangeArrowheads="1"/>
              </p:cNvSpPr>
              <p:nvPr/>
            </p:nvSpPr>
            <p:spPr bwMode="auto">
              <a:xfrm>
                <a:off x="1915" y="23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7" name="Oval 1886"/>
              <p:cNvSpPr>
                <a:spLocks noChangeArrowheads="1"/>
              </p:cNvSpPr>
              <p:nvPr/>
            </p:nvSpPr>
            <p:spPr bwMode="auto">
              <a:xfrm>
                <a:off x="1916" y="23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8" name="Oval 1887"/>
              <p:cNvSpPr>
                <a:spLocks noChangeArrowheads="1"/>
              </p:cNvSpPr>
              <p:nvPr/>
            </p:nvSpPr>
            <p:spPr bwMode="auto">
              <a:xfrm>
                <a:off x="1916" y="2376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19" name="Oval 1888"/>
              <p:cNvSpPr>
                <a:spLocks noChangeArrowheads="1"/>
              </p:cNvSpPr>
              <p:nvPr/>
            </p:nvSpPr>
            <p:spPr bwMode="auto">
              <a:xfrm>
                <a:off x="1918" y="23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0" name="Oval 1889"/>
              <p:cNvSpPr>
                <a:spLocks noChangeArrowheads="1"/>
              </p:cNvSpPr>
              <p:nvPr/>
            </p:nvSpPr>
            <p:spPr bwMode="auto">
              <a:xfrm>
                <a:off x="1918" y="23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1" name="Oval 1890"/>
              <p:cNvSpPr>
                <a:spLocks noChangeArrowheads="1"/>
              </p:cNvSpPr>
              <p:nvPr/>
            </p:nvSpPr>
            <p:spPr bwMode="auto">
              <a:xfrm>
                <a:off x="1919" y="23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2" name="Oval 1891"/>
              <p:cNvSpPr>
                <a:spLocks noChangeArrowheads="1"/>
              </p:cNvSpPr>
              <p:nvPr/>
            </p:nvSpPr>
            <p:spPr bwMode="auto">
              <a:xfrm>
                <a:off x="1920" y="237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3" name="Oval 1892"/>
              <p:cNvSpPr>
                <a:spLocks noChangeArrowheads="1"/>
              </p:cNvSpPr>
              <p:nvPr/>
            </p:nvSpPr>
            <p:spPr bwMode="auto">
              <a:xfrm>
                <a:off x="1921" y="23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4" name="Oval 1893"/>
              <p:cNvSpPr>
                <a:spLocks noChangeArrowheads="1"/>
              </p:cNvSpPr>
              <p:nvPr/>
            </p:nvSpPr>
            <p:spPr bwMode="auto">
              <a:xfrm>
                <a:off x="1922" y="23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5" name="Oval 1894"/>
              <p:cNvSpPr>
                <a:spLocks noChangeArrowheads="1"/>
              </p:cNvSpPr>
              <p:nvPr/>
            </p:nvSpPr>
            <p:spPr bwMode="auto">
              <a:xfrm>
                <a:off x="1922" y="237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6" name="Oval 1895"/>
              <p:cNvSpPr>
                <a:spLocks noChangeArrowheads="1"/>
              </p:cNvSpPr>
              <p:nvPr/>
            </p:nvSpPr>
            <p:spPr bwMode="auto">
              <a:xfrm>
                <a:off x="1923" y="24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7" name="Oval 1896"/>
              <p:cNvSpPr>
                <a:spLocks noChangeArrowheads="1"/>
              </p:cNvSpPr>
              <p:nvPr/>
            </p:nvSpPr>
            <p:spPr bwMode="auto">
              <a:xfrm>
                <a:off x="1924" y="23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8" name="Oval 1897"/>
              <p:cNvSpPr>
                <a:spLocks noChangeArrowheads="1"/>
              </p:cNvSpPr>
              <p:nvPr/>
            </p:nvSpPr>
            <p:spPr bwMode="auto">
              <a:xfrm>
                <a:off x="1925" y="23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29" name="Oval 1898"/>
              <p:cNvSpPr>
                <a:spLocks noChangeArrowheads="1"/>
              </p:cNvSpPr>
              <p:nvPr/>
            </p:nvSpPr>
            <p:spPr bwMode="auto">
              <a:xfrm>
                <a:off x="1926" y="23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0" name="Oval 1899"/>
              <p:cNvSpPr>
                <a:spLocks noChangeArrowheads="1"/>
              </p:cNvSpPr>
              <p:nvPr/>
            </p:nvSpPr>
            <p:spPr bwMode="auto">
              <a:xfrm>
                <a:off x="1927" y="23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1" name="Oval 1900"/>
              <p:cNvSpPr>
                <a:spLocks noChangeArrowheads="1"/>
              </p:cNvSpPr>
              <p:nvPr/>
            </p:nvSpPr>
            <p:spPr bwMode="auto">
              <a:xfrm>
                <a:off x="1927" y="239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2" name="Oval 1901"/>
              <p:cNvSpPr>
                <a:spLocks noChangeArrowheads="1"/>
              </p:cNvSpPr>
              <p:nvPr/>
            </p:nvSpPr>
            <p:spPr bwMode="auto">
              <a:xfrm>
                <a:off x="1928" y="23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3" name="Oval 1902"/>
              <p:cNvSpPr>
                <a:spLocks noChangeArrowheads="1"/>
              </p:cNvSpPr>
              <p:nvPr/>
            </p:nvSpPr>
            <p:spPr bwMode="auto">
              <a:xfrm>
                <a:off x="1929" y="23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4" name="Oval 1903"/>
              <p:cNvSpPr>
                <a:spLocks noChangeArrowheads="1"/>
              </p:cNvSpPr>
              <p:nvPr/>
            </p:nvSpPr>
            <p:spPr bwMode="auto">
              <a:xfrm>
                <a:off x="1930" y="23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5" name="Oval 1904"/>
              <p:cNvSpPr>
                <a:spLocks noChangeArrowheads="1"/>
              </p:cNvSpPr>
              <p:nvPr/>
            </p:nvSpPr>
            <p:spPr bwMode="auto">
              <a:xfrm>
                <a:off x="1931" y="23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6" name="Oval 1905"/>
              <p:cNvSpPr>
                <a:spLocks noChangeArrowheads="1"/>
              </p:cNvSpPr>
              <p:nvPr/>
            </p:nvSpPr>
            <p:spPr bwMode="auto">
              <a:xfrm>
                <a:off x="1931" y="239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7" name="Oval 1906"/>
              <p:cNvSpPr>
                <a:spLocks noChangeArrowheads="1"/>
              </p:cNvSpPr>
              <p:nvPr/>
            </p:nvSpPr>
            <p:spPr bwMode="auto">
              <a:xfrm>
                <a:off x="1932" y="23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8" name="Oval 1907"/>
              <p:cNvSpPr>
                <a:spLocks noChangeArrowheads="1"/>
              </p:cNvSpPr>
              <p:nvPr/>
            </p:nvSpPr>
            <p:spPr bwMode="auto">
              <a:xfrm>
                <a:off x="1933" y="23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39" name="Oval 1908"/>
              <p:cNvSpPr>
                <a:spLocks noChangeArrowheads="1"/>
              </p:cNvSpPr>
              <p:nvPr/>
            </p:nvSpPr>
            <p:spPr bwMode="auto">
              <a:xfrm>
                <a:off x="1934" y="23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0" name="Oval 1909"/>
              <p:cNvSpPr>
                <a:spLocks noChangeArrowheads="1"/>
              </p:cNvSpPr>
              <p:nvPr/>
            </p:nvSpPr>
            <p:spPr bwMode="auto">
              <a:xfrm>
                <a:off x="1935" y="24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1" name="Oval 1910"/>
              <p:cNvSpPr>
                <a:spLocks noChangeArrowheads="1"/>
              </p:cNvSpPr>
              <p:nvPr/>
            </p:nvSpPr>
            <p:spPr bwMode="auto">
              <a:xfrm>
                <a:off x="1935" y="240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2" name="Oval 1911"/>
              <p:cNvSpPr>
                <a:spLocks noChangeArrowheads="1"/>
              </p:cNvSpPr>
              <p:nvPr/>
            </p:nvSpPr>
            <p:spPr bwMode="auto">
              <a:xfrm>
                <a:off x="1937" y="23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3" name="Oval 1912"/>
              <p:cNvSpPr>
                <a:spLocks noChangeArrowheads="1"/>
              </p:cNvSpPr>
              <p:nvPr/>
            </p:nvSpPr>
            <p:spPr bwMode="auto">
              <a:xfrm>
                <a:off x="1937" y="23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4" name="Oval 1913"/>
              <p:cNvSpPr>
                <a:spLocks noChangeArrowheads="1"/>
              </p:cNvSpPr>
              <p:nvPr/>
            </p:nvSpPr>
            <p:spPr bwMode="auto">
              <a:xfrm>
                <a:off x="1938" y="24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5" name="Oval 1914"/>
              <p:cNvSpPr>
                <a:spLocks noChangeArrowheads="1"/>
              </p:cNvSpPr>
              <p:nvPr/>
            </p:nvSpPr>
            <p:spPr bwMode="auto">
              <a:xfrm>
                <a:off x="1939" y="238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6" name="Oval 1915"/>
              <p:cNvSpPr>
                <a:spLocks noChangeArrowheads="1"/>
              </p:cNvSpPr>
              <p:nvPr/>
            </p:nvSpPr>
            <p:spPr bwMode="auto">
              <a:xfrm>
                <a:off x="1939" y="241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7" name="Oval 1916"/>
              <p:cNvSpPr>
                <a:spLocks noChangeArrowheads="1"/>
              </p:cNvSpPr>
              <p:nvPr/>
            </p:nvSpPr>
            <p:spPr bwMode="auto">
              <a:xfrm>
                <a:off x="1941" y="24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8" name="Oval 1917"/>
              <p:cNvSpPr>
                <a:spLocks noChangeArrowheads="1"/>
              </p:cNvSpPr>
              <p:nvPr/>
            </p:nvSpPr>
            <p:spPr bwMode="auto">
              <a:xfrm>
                <a:off x="1941" y="238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49" name="Oval 1918"/>
              <p:cNvSpPr>
                <a:spLocks noChangeArrowheads="1"/>
              </p:cNvSpPr>
              <p:nvPr/>
            </p:nvSpPr>
            <p:spPr bwMode="auto">
              <a:xfrm>
                <a:off x="1942" y="239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0" name="Oval 1919"/>
              <p:cNvSpPr>
                <a:spLocks noChangeArrowheads="1"/>
              </p:cNvSpPr>
              <p:nvPr/>
            </p:nvSpPr>
            <p:spPr bwMode="auto">
              <a:xfrm>
                <a:off x="1943" y="24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1" name="Oval 1920"/>
              <p:cNvSpPr>
                <a:spLocks noChangeArrowheads="1"/>
              </p:cNvSpPr>
              <p:nvPr/>
            </p:nvSpPr>
            <p:spPr bwMode="auto">
              <a:xfrm>
                <a:off x="1943" y="239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2" name="Oval 1921"/>
              <p:cNvSpPr>
                <a:spLocks noChangeArrowheads="1"/>
              </p:cNvSpPr>
              <p:nvPr/>
            </p:nvSpPr>
            <p:spPr bwMode="auto">
              <a:xfrm>
                <a:off x="1945" y="24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3" name="Oval 1922"/>
              <p:cNvSpPr>
                <a:spLocks noChangeArrowheads="1"/>
              </p:cNvSpPr>
              <p:nvPr/>
            </p:nvSpPr>
            <p:spPr bwMode="auto">
              <a:xfrm>
                <a:off x="1945" y="24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4" name="Oval 1923"/>
              <p:cNvSpPr>
                <a:spLocks noChangeArrowheads="1"/>
              </p:cNvSpPr>
              <p:nvPr/>
            </p:nvSpPr>
            <p:spPr bwMode="auto">
              <a:xfrm>
                <a:off x="1946" y="240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5" name="Oval 1924"/>
              <p:cNvSpPr>
                <a:spLocks noChangeArrowheads="1"/>
              </p:cNvSpPr>
              <p:nvPr/>
            </p:nvSpPr>
            <p:spPr bwMode="auto">
              <a:xfrm>
                <a:off x="1947" y="240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6" name="Oval 1925"/>
              <p:cNvSpPr>
                <a:spLocks noChangeArrowheads="1"/>
              </p:cNvSpPr>
              <p:nvPr/>
            </p:nvSpPr>
            <p:spPr bwMode="auto">
              <a:xfrm>
                <a:off x="1948" y="242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7" name="Oval 1926"/>
              <p:cNvSpPr>
                <a:spLocks noChangeArrowheads="1"/>
              </p:cNvSpPr>
              <p:nvPr/>
            </p:nvSpPr>
            <p:spPr bwMode="auto">
              <a:xfrm>
                <a:off x="1949" y="239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8" name="Oval 1927"/>
              <p:cNvSpPr>
                <a:spLocks noChangeArrowheads="1"/>
              </p:cNvSpPr>
              <p:nvPr/>
            </p:nvSpPr>
            <p:spPr bwMode="auto">
              <a:xfrm>
                <a:off x="1949" y="240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59" name="Oval 1928"/>
              <p:cNvSpPr>
                <a:spLocks noChangeArrowheads="1"/>
              </p:cNvSpPr>
              <p:nvPr/>
            </p:nvSpPr>
            <p:spPr bwMode="auto">
              <a:xfrm>
                <a:off x="1950" y="2425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0" name="Oval 1929"/>
              <p:cNvSpPr>
                <a:spLocks noChangeArrowheads="1"/>
              </p:cNvSpPr>
              <p:nvPr/>
            </p:nvSpPr>
            <p:spPr bwMode="auto">
              <a:xfrm>
                <a:off x="1951" y="24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1" name="Oval 1930"/>
              <p:cNvSpPr>
                <a:spLocks noChangeArrowheads="1"/>
              </p:cNvSpPr>
              <p:nvPr/>
            </p:nvSpPr>
            <p:spPr bwMode="auto">
              <a:xfrm>
                <a:off x="1952" y="24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2" name="Oval 1931"/>
              <p:cNvSpPr>
                <a:spLocks noChangeArrowheads="1"/>
              </p:cNvSpPr>
              <p:nvPr/>
            </p:nvSpPr>
            <p:spPr bwMode="auto">
              <a:xfrm>
                <a:off x="1953" y="24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3" name="Oval 1932"/>
              <p:cNvSpPr>
                <a:spLocks noChangeArrowheads="1"/>
              </p:cNvSpPr>
              <p:nvPr/>
            </p:nvSpPr>
            <p:spPr bwMode="auto">
              <a:xfrm>
                <a:off x="1953" y="24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4" name="Oval 1933"/>
              <p:cNvSpPr>
                <a:spLocks noChangeArrowheads="1"/>
              </p:cNvSpPr>
              <p:nvPr/>
            </p:nvSpPr>
            <p:spPr bwMode="auto">
              <a:xfrm>
                <a:off x="1954" y="241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5" name="Oval 1934"/>
              <p:cNvSpPr>
                <a:spLocks noChangeArrowheads="1"/>
              </p:cNvSpPr>
              <p:nvPr/>
            </p:nvSpPr>
            <p:spPr bwMode="auto">
              <a:xfrm>
                <a:off x="1955" y="24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6" name="Oval 1935"/>
              <p:cNvSpPr>
                <a:spLocks noChangeArrowheads="1"/>
              </p:cNvSpPr>
              <p:nvPr/>
            </p:nvSpPr>
            <p:spPr bwMode="auto">
              <a:xfrm>
                <a:off x="1956" y="24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7" name="Oval 1936"/>
              <p:cNvSpPr>
                <a:spLocks noChangeArrowheads="1"/>
              </p:cNvSpPr>
              <p:nvPr/>
            </p:nvSpPr>
            <p:spPr bwMode="auto">
              <a:xfrm>
                <a:off x="1957" y="243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8" name="Oval 1937"/>
              <p:cNvSpPr>
                <a:spLocks noChangeArrowheads="1"/>
              </p:cNvSpPr>
              <p:nvPr/>
            </p:nvSpPr>
            <p:spPr bwMode="auto">
              <a:xfrm>
                <a:off x="1957" y="24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69" name="Oval 1938"/>
              <p:cNvSpPr>
                <a:spLocks noChangeArrowheads="1"/>
              </p:cNvSpPr>
              <p:nvPr/>
            </p:nvSpPr>
            <p:spPr bwMode="auto">
              <a:xfrm>
                <a:off x="1958" y="24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0" name="Oval 1939"/>
              <p:cNvSpPr>
                <a:spLocks noChangeArrowheads="1"/>
              </p:cNvSpPr>
              <p:nvPr/>
            </p:nvSpPr>
            <p:spPr bwMode="auto">
              <a:xfrm>
                <a:off x="1959" y="24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1" name="Oval 1940"/>
              <p:cNvSpPr>
                <a:spLocks noChangeArrowheads="1"/>
              </p:cNvSpPr>
              <p:nvPr/>
            </p:nvSpPr>
            <p:spPr bwMode="auto">
              <a:xfrm>
                <a:off x="1960" y="24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2" name="Oval 1941"/>
              <p:cNvSpPr>
                <a:spLocks noChangeArrowheads="1"/>
              </p:cNvSpPr>
              <p:nvPr/>
            </p:nvSpPr>
            <p:spPr bwMode="auto">
              <a:xfrm>
                <a:off x="1961" y="24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3" name="Oval 1942"/>
              <p:cNvSpPr>
                <a:spLocks noChangeArrowheads="1"/>
              </p:cNvSpPr>
              <p:nvPr/>
            </p:nvSpPr>
            <p:spPr bwMode="auto">
              <a:xfrm>
                <a:off x="1961" y="24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4" name="Oval 1943"/>
              <p:cNvSpPr>
                <a:spLocks noChangeArrowheads="1"/>
              </p:cNvSpPr>
              <p:nvPr/>
            </p:nvSpPr>
            <p:spPr bwMode="auto">
              <a:xfrm>
                <a:off x="1962" y="24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5" name="Oval 1944"/>
              <p:cNvSpPr>
                <a:spLocks noChangeArrowheads="1"/>
              </p:cNvSpPr>
              <p:nvPr/>
            </p:nvSpPr>
            <p:spPr bwMode="auto">
              <a:xfrm>
                <a:off x="1963" y="24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6" name="Oval 1945"/>
              <p:cNvSpPr>
                <a:spLocks noChangeArrowheads="1"/>
              </p:cNvSpPr>
              <p:nvPr/>
            </p:nvSpPr>
            <p:spPr bwMode="auto">
              <a:xfrm>
                <a:off x="1964" y="24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7" name="Oval 1946"/>
              <p:cNvSpPr>
                <a:spLocks noChangeArrowheads="1"/>
              </p:cNvSpPr>
              <p:nvPr/>
            </p:nvSpPr>
            <p:spPr bwMode="auto">
              <a:xfrm>
                <a:off x="1965" y="24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8" name="Oval 1947"/>
              <p:cNvSpPr>
                <a:spLocks noChangeArrowheads="1"/>
              </p:cNvSpPr>
              <p:nvPr/>
            </p:nvSpPr>
            <p:spPr bwMode="auto">
              <a:xfrm>
                <a:off x="1966" y="24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79" name="Oval 1948"/>
              <p:cNvSpPr>
                <a:spLocks noChangeArrowheads="1"/>
              </p:cNvSpPr>
              <p:nvPr/>
            </p:nvSpPr>
            <p:spPr bwMode="auto">
              <a:xfrm>
                <a:off x="1967" y="24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0" name="Oval 1949"/>
              <p:cNvSpPr>
                <a:spLocks noChangeArrowheads="1"/>
              </p:cNvSpPr>
              <p:nvPr/>
            </p:nvSpPr>
            <p:spPr bwMode="auto">
              <a:xfrm>
                <a:off x="1967" y="243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1" name="Oval 1950"/>
              <p:cNvSpPr>
                <a:spLocks noChangeArrowheads="1"/>
              </p:cNvSpPr>
              <p:nvPr/>
            </p:nvSpPr>
            <p:spPr bwMode="auto">
              <a:xfrm>
                <a:off x="1968" y="24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2" name="Oval 1951"/>
              <p:cNvSpPr>
                <a:spLocks noChangeArrowheads="1"/>
              </p:cNvSpPr>
              <p:nvPr/>
            </p:nvSpPr>
            <p:spPr bwMode="auto">
              <a:xfrm>
                <a:off x="1969" y="24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3" name="Oval 1952"/>
              <p:cNvSpPr>
                <a:spLocks noChangeArrowheads="1"/>
              </p:cNvSpPr>
              <p:nvPr/>
            </p:nvSpPr>
            <p:spPr bwMode="auto">
              <a:xfrm>
                <a:off x="1970" y="24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4" name="Oval 1953"/>
              <p:cNvSpPr>
                <a:spLocks noChangeArrowheads="1"/>
              </p:cNvSpPr>
              <p:nvPr/>
            </p:nvSpPr>
            <p:spPr bwMode="auto">
              <a:xfrm>
                <a:off x="1971" y="24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5" name="Oval 1954"/>
              <p:cNvSpPr>
                <a:spLocks noChangeArrowheads="1"/>
              </p:cNvSpPr>
              <p:nvPr/>
            </p:nvSpPr>
            <p:spPr bwMode="auto">
              <a:xfrm>
                <a:off x="1971" y="24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6" name="Oval 1955"/>
              <p:cNvSpPr>
                <a:spLocks noChangeArrowheads="1"/>
              </p:cNvSpPr>
              <p:nvPr/>
            </p:nvSpPr>
            <p:spPr bwMode="auto">
              <a:xfrm>
                <a:off x="1972" y="24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7" name="Oval 1956"/>
              <p:cNvSpPr>
                <a:spLocks noChangeArrowheads="1"/>
              </p:cNvSpPr>
              <p:nvPr/>
            </p:nvSpPr>
            <p:spPr bwMode="auto">
              <a:xfrm>
                <a:off x="1973" y="24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8" name="Oval 1957"/>
              <p:cNvSpPr>
                <a:spLocks noChangeArrowheads="1"/>
              </p:cNvSpPr>
              <p:nvPr/>
            </p:nvSpPr>
            <p:spPr bwMode="auto">
              <a:xfrm>
                <a:off x="1974" y="24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89" name="Oval 1958"/>
              <p:cNvSpPr>
                <a:spLocks noChangeArrowheads="1"/>
              </p:cNvSpPr>
              <p:nvPr/>
            </p:nvSpPr>
            <p:spPr bwMode="auto">
              <a:xfrm>
                <a:off x="1975" y="242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0" name="Oval 1959"/>
              <p:cNvSpPr>
                <a:spLocks noChangeArrowheads="1"/>
              </p:cNvSpPr>
              <p:nvPr/>
            </p:nvSpPr>
            <p:spPr bwMode="auto">
              <a:xfrm>
                <a:off x="1976" y="24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1" name="Oval 1960"/>
              <p:cNvSpPr>
                <a:spLocks noChangeArrowheads="1"/>
              </p:cNvSpPr>
              <p:nvPr/>
            </p:nvSpPr>
            <p:spPr bwMode="auto">
              <a:xfrm>
                <a:off x="1976" y="24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2" name="Oval 1961"/>
              <p:cNvSpPr>
                <a:spLocks noChangeArrowheads="1"/>
              </p:cNvSpPr>
              <p:nvPr/>
            </p:nvSpPr>
            <p:spPr bwMode="auto">
              <a:xfrm>
                <a:off x="1977" y="24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3" name="Oval 1962"/>
              <p:cNvSpPr>
                <a:spLocks noChangeArrowheads="1"/>
              </p:cNvSpPr>
              <p:nvPr/>
            </p:nvSpPr>
            <p:spPr bwMode="auto">
              <a:xfrm>
                <a:off x="1978" y="244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4" name="Oval 1963"/>
              <p:cNvSpPr>
                <a:spLocks noChangeArrowheads="1"/>
              </p:cNvSpPr>
              <p:nvPr/>
            </p:nvSpPr>
            <p:spPr bwMode="auto">
              <a:xfrm>
                <a:off x="1979" y="24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5" name="Oval 1964"/>
              <p:cNvSpPr>
                <a:spLocks noChangeArrowheads="1"/>
              </p:cNvSpPr>
              <p:nvPr/>
            </p:nvSpPr>
            <p:spPr bwMode="auto">
              <a:xfrm>
                <a:off x="1980" y="24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6" name="Oval 1965"/>
              <p:cNvSpPr>
                <a:spLocks noChangeArrowheads="1"/>
              </p:cNvSpPr>
              <p:nvPr/>
            </p:nvSpPr>
            <p:spPr bwMode="auto">
              <a:xfrm>
                <a:off x="1980" y="24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7" name="Oval 1966"/>
              <p:cNvSpPr>
                <a:spLocks noChangeArrowheads="1"/>
              </p:cNvSpPr>
              <p:nvPr/>
            </p:nvSpPr>
            <p:spPr bwMode="auto">
              <a:xfrm>
                <a:off x="1981" y="24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8" name="Oval 1967"/>
              <p:cNvSpPr>
                <a:spLocks noChangeArrowheads="1"/>
              </p:cNvSpPr>
              <p:nvPr/>
            </p:nvSpPr>
            <p:spPr bwMode="auto">
              <a:xfrm>
                <a:off x="1982" y="24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099" name="Oval 1968"/>
              <p:cNvSpPr>
                <a:spLocks noChangeArrowheads="1"/>
              </p:cNvSpPr>
              <p:nvPr/>
            </p:nvSpPr>
            <p:spPr bwMode="auto">
              <a:xfrm>
                <a:off x="1983" y="24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0" name="Oval 1969"/>
              <p:cNvSpPr>
                <a:spLocks noChangeArrowheads="1"/>
              </p:cNvSpPr>
              <p:nvPr/>
            </p:nvSpPr>
            <p:spPr bwMode="auto">
              <a:xfrm>
                <a:off x="1984" y="24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1" name="Oval 1970"/>
              <p:cNvSpPr>
                <a:spLocks noChangeArrowheads="1"/>
              </p:cNvSpPr>
              <p:nvPr/>
            </p:nvSpPr>
            <p:spPr bwMode="auto">
              <a:xfrm>
                <a:off x="1984" y="24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2" name="Oval 1971"/>
              <p:cNvSpPr>
                <a:spLocks noChangeArrowheads="1"/>
              </p:cNvSpPr>
              <p:nvPr/>
            </p:nvSpPr>
            <p:spPr bwMode="auto">
              <a:xfrm>
                <a:off x="1986" y="24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3" name="Oval 1972"/>
              <p:cNvSpPr>
                <a:spLocks noChangeArrowheads="1"/>
              </p:cNvSpPr>
              <p:nvPr/>
            </p:nvSpPr>
            <p:spPr bwMode="auto">
              <a:xfrm>
                <a:off x="1986" y="24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4" name="Oval 1973"/>
              <p:cNvSpPr>
                <a:spLocks noChangeArrowheads="1"/>
              </p:cNvSpPr>
              <p:nvPr/>
            </p:nvSpPr>
            <p:spPr bwMode="auto">
              <a:xfrm>
                <a:off x="1987" y="24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5" name="Oval 1974"/>
              <p:cNvSpPr>
                <a:spLocks noChangeArrowheads="1"/>
              </p:cNvSpPr>
              <p:nvPr/>
            </p:nvSpPr>
            <p:spPr bwMode="auto">
              <a:xfrm>
                <a:off x="1988" y="24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6" name="Oval 1975"/>
              <p:cNvSpPr>
                <a:spLocks noChangeArrowheads="1"/>
              </p:cNvSpPr>
              <p:nvPr/>
            </p:nvSpPr>
            <p:spPr bwMode="auto">
              <a:xfrm>
                <a:off x="1988" y="24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7" name="Oval 1976"/>
              <p:cNvSpPr>
                <a:spLocks noChangeArrowheads="1"/>
              </p:cNvSpPr>
              <p:nvPr/>
            </p:nvSpPr>
            <p:spPr bwMode="auto">
              <a:xfrm>
                <a:off x="1990" y="24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8" name="Oval 1977"/>
              <p:cNvSpPr>
                <a:spLocks noChangeArrowheads="1"/>
              </p:cNvSpPr>
              <p:nvPr/>
            </p:nvSpPr>
            <p:spPr bwMode="auto">
              <a:xfrm>
                <a:off x="1990" y="24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09" name="Oval 1978"/>
              <p:cNvSpPr>
                <a:spLocks noChangeArrowheads="1"/>
              </p:cNvSpPr>
              <p:nvPr/>
            </p:nvSpPr>
            <p:spPr bwMode="auto">
              <a:xfrm>
                <a:off x="1991" y="24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0" name="Oval 1979"/>
              <p:cNvSpPr>
                <a:spLocks noChangeArrowheads="1"/>
              </p:cNvSpPr>
              <p:nvPr/>
            </p:nvSpPr>
            <p:spPr bwMode="auto">
              <a:xfrm>
                <a:off x="1992" y="24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1" name="Oval 1980"/>
              <p:cNvSpPr>
                <a:spLocks noChangeArrowheads="1"/>
              </p:cNvSpPr>
              <p:nvPr/>
            </p:nvSpPr>
            <p:spPr bwMode="auto">
              <a:xfrm>
                <a:off x="1992" y="24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2" name="Oval 1981"/>
              <p:cNvSpPr>
                <a:spLocks noChangeArrowheads="1"/>
              </p:cNvSpPr>
              <p:nvPr/>
            </p:nvSpPr>
            <p:spPr bwMode="auto">
              <a:xfrm>
                <a:off x="1994" y="24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3" name="Oval 1982"/>
              <p:cNvSpPr>
                <a:spLocks noChangeArrowheads="1"/>
              </p:cNvSpPr>
              <p:nvPr/>
            </p:nvSpPr>
            <p:spPr bwMode="auto">
              <a:xfrm>
                <a:off x="1994" y="24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4" name="Oval 1983"/>
              <p:cNvSpPr>
                <a:spLocks noChangeArrowheads="1"/>
              </p:cNvSpPr>
              <p:nvPr/>
            </p:nvSpPr>
            <p:spPr bwMode="auto">
              <a:xfrm>
                <a:off x="1995" y="24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5" name="Oval 1984"/>
              <p:cNvSpPr>
                <a:spLocks noChangeArrowheads="1"/>
              </p:cNvSpPr>
              <p:nvPr/>
            </p:nvSpPr>
            <p:spPr bwMode="auto">
              <a:xfrm>
                <a:off x="1996" y="244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6" name="Oval 1985"/>
              <p:cNvSpPr>
                <a:spLocks noChangeArrowheads="1"/>
              </p:cNvSpPr>
              <p:nvPr/>
            </p:nvSpPr>
            <p:spPr bwMode="auto">
              <a:xfrm>
                <a:off x="1996" y="24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7" name="Oval 1986"/>
              <p:cNvSpPr>
                <a:spLocks noChangeArrowheads="1"/>
              </p:cNvSpPr>
              <p:nvPr/>
            </p:nvSpPr>
            <p:spPr bwMode="auto">
              <a:xfrm>
                <a:off x="1998" y="245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8" name="Oval 1987"/>
              <p:cNvSpPr>
                <a:spLocks noChangeArrowheads="1"/>
              </p:cNvSpPr>
              <p:nvPr/>
            </p:nvSpPr>
            <p:spPr bwMode="auto">
              <a:xfrm>
                <a:off x="1998" y="24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19" name="Oval 1988"/>
              <p:cNvSpPr>
                <a:spLocks noChangeArrowheads="1"/>
              </p:cNvSpPr>
              <p:nvPr/>
            </p:nvSpPr>
            <p:spPr bwMode="auto">
              <a:xfrm>
                <a:off x="1999" y="244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0" name="Oval 1989"/>
              <p:cNvSpPr>
                <a:spLocks noChangeArrowheads="1"/>
              </p:cNvSpPr>
              <p:nvPr/>
            </p:nvSpPr>
            <p:spPr bwMode="auto">
              <a:xfrm>
                <a:off x="2000" y="24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1" name="Oval 1990"/>
              <p:cNvSpPr>
                <a:spLocks noChangeArrowheads="1"/>
              </p:cNvSpPr>
              <p:nvPr/>
            </p:nvSpPr>
            <p:spPr bwMode="auto">
              <a:xfrm>
                <a:off x="2000" y="245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2" name="Oval 1991"/>
              <p:cNvSpPr>
                <a:spLocks noChangeArrowheads="1"/>
              </p:cNvSpPr>
              <p:nvPr/>
            </p:nvSpPr>
            <p:spPr bwMode="auto">
              <a:xfrm>
                <a:off x="2002" y="24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3" name="Oval 1992"/>
              <p:cNvSpPr>
                <a:spLocks noChangeArrowheads="1"/>
              </p:cNvSpPr>
              <p:nvPr/>
            </p:nvSpPr>
            <p:spPr bwMode="auto">
              <a:xfrm>
                <a:off x="2002" y="24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4" name="Oval 1993"/>
              <p:cNvSpPr>
                <a:spLocks noChangeArrowheads="1"/>
              </p:cNvSpPr>
              <p:nvPr/>
            </p:nvSpPr>
            <p:spPr bwMode="auto">
              <a:xfrm>
                <a:off x="2003" y="245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5" name="Oval 1994"/>
              <p:cNvSpPr>
                <a:spLocks noChangeArrowheads="1"/>
              </p:cNvSpPr>
              <p:nvPr/>
            </p:nvSpPr>
            <p:spPr bwMode="auto">
              <a:xfrm>
                <a:off x="2004" y="24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6" name="Oval 1995"/>
              <p:cNvSpPr>
                <a:spLocks noChangeArrowheads="1"/>
              </p:cNvSpPr>
              <p:nvPr/>
            </p:nvSpPr>
            <p:spPr bwMode="auto">
              <a:xfrm>
                <a:off x="2005" y="24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7" name="Oval 1996"/>
              <p:cNvSpPr>
                <a:spLocks noChangeArrowheads="1"/>
              </p:cNvSpPr>
              <p:nvPr/>
            </p:nvSpPr>
            <p:spPr bwMode="auto">
              <a:xfrm>
                <a:off x="2006" y="24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8" name="Oval 1997"/>
              <p:cNvSpPr>
                <a:spLocks noChangeArrowheads="1"/>
              </p:cNvSpPr>
              <p:nvPr/>
            </p:nvSpPr>
            <p:spPr bwMode="auto">
              <a:xfrm>
                <a:off x="2006" y="24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29" name="Oval 1998"/>
              <p:cNvSpPr>
                <a:spLocks noChangeArrowheads="1"/>
              </p:cNvSpPr>
              <p:nvPr/>
            </p:nvSpPr>
            <p:spPr bwMode="auto">
              <a:xfrm>
                <a:off x="2007" y="245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0" name="Oval 1999"/>
              <p:cNvSpPr>
                <a:spLocks noChangeArrowheads="1"/>
              </p:cNvSpPr>
              <p:nvPr/>
            </p:nvSpPr>
            <p:spPr bwMode="auto">
              <a:xfrm>
                <a:off x="2008" y="24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1" name="Oval 2000"/>
              <p:cNvSpPr>
                <a:spLocks noChangeArrowheads="1"/>
              </p:cNvSpPr>
              <p:nvPr/>
            </p:nvSpPr>
            <p:spPr bwMode="auto">
              <a:xfrm>
                <a:off x="2009" y="24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2" name="Oval 2001"/>
              <p:cNvSpPr>
                <a:spLocks noChangeArrowheads="1"/>
              </p:cNvSpPr>
              <p:nvPr/>
            </p:nvSpPr>
            <p:spPr bwMode="auto">
              <a:xfrm>
                <a:off x="2010" y="24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3" name="Oval 2002"/>
              <p:cNvSpPr>
                <a:spLocks noChangeArrowheads="1"/>
              </p:cNvSpPr>
              <p:nvPr/>
            </p:nvSpPr>
            <p:spPr bwMode="auto">
              <a:xfrm>
                <a:off x="2010" y="24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4" name="Oval 2003"/>
              <p:cNvSpPr>
                <a:spLocks noChangeArrowheads="1"/>
              </p:cNvSpPr>
              <p:nvPr/>
            </p:nvSpPr>
            <p:spPr bwMode="auto">
              <a:xfrm>
                <a:off x="2011" y="245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5" name="Oval 2004"/>
              <p:cNvSpPr>
                <a:spLocks noChangeArrowheads="1"/>
              </p:cNvSpPr>
              <p:nvPr/>
            </p:nvSpPr>
            <p:spPr bwMode="auto">
              <a:xfrm>
                <a:off x="2012" y="245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6" name="Oval 2005"/>
              <p:cNvSpPr>
                <a:spLocks noChangeArrowheads="1"/>
              </p:cNvSpPr>
              <p:nvPr/>
            </p:nvSpPr>
            <p:spPr bwMode="auto">
              <a:xfrm>
                <a:off x="2013" y="24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7" name="Oval 2006"/>
              <p:cNvSpPr>
                <a:spLocks noChangeArrowheads="1"/>
              </p:cNvSpPr>
              <p:nvPr/>
            </p:nvSpPr>
            <p:spPr bwMode="auto">
              <a:xfrm>
                <a:off x="2014" y="24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8" name="Oval 2007"/>
              <p:cNvSpPr>
                <a:spLocks noChangeArrowheads="1"/>
              </p:cNvSpPr>
              <p:nvPr/>
            </p:nvSpPr>
            <p:spPr bwMode="auto">
              <a:xfrm>
                <a:off x="2015" y="24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39" name="Oval 2008"/>
              <p:cNvSpPr>
                <a:spLocks noChangeArrowheads="1"/>
              </p:cNvSpPr>
              <p:nvPr/>
            </p:nvSpPr>
            <p:spPr bwMode="auto">
              <a:xfrm>
                <a:off x="2015" y="246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40" name="Oval 2009"/>
              <p:cNvSpPr>
                <a:spLocks noChangeArrowheads="1"/>
              </p:cNvSpPr>
              <p:nvPr/>
            </p:nvSpPr>
            <p:spPr bwMode="auto">
              <a:xfrm>
                <a:off x="2016" y="24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41" name="Oval 2010"/>
              <p:cNvSpPr>
                <a:spLocks noChangeArrowheads="1"/>
              </p:cNvSpPr>
              <p:nvPr/>
            </p:nvSpPr>
            <p:spPr bwMode="auto">
              <a:xfrm>
                <a:off x="2017" y="24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42" name="Oval 2011"/>
              <p:cNvSpPr>
                <a:spLocks noChangeArrowheads="1"/>
              </p:cNvSpPr>
              <p:nvPr/>
            </p:nvSpPr>
            <p:spPr bwMode="auto">
              <a:xfrm>
                <a:off x="2018" y="24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43" name="Oval 2012"/>
              <p:cNvSpPr>
                <a:spLocks noChangeArrowheads="1"/>
              </p:cNvSpPr>
              <p:nvPr/>
            </p:nvSpPr>
            <p:spPr bwMode="auto">
              <a:xfrm>
                <a:off x="2019" y="246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44" name="Oval 2013"/>
              <p:cNvSpPr>
                <a:spLocks noChangeArrowheads="1"/>
              </p:cNvSpPr>
              <p:nvPr/>
            </p:nvSpPr>
            <p:spPr bwMode="auto">
              <a:xfrm>
                <a:off x="2020" y="24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45" name="Oval 2014"/>
              <p:cNvSpPr>
                <a:spLocks noChangeArrowheads="1"/>
              </p:cNvSpPr>
              <p:nvPr/>
            </p:nvSpPr>
            <p:spPr bwMode="auto">
              <a:xfrm>
                <a:off x="2020" y="24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46" name="Oval 2015"/>
              <p:cNvSpPr>
                <a:spLocks noChangeArrowheads="1"/>
              </p:cNvSpPr>
              <p:nvPr/>
            </p:nvSpPr>
            <p:spPr bwMode="auto">
              <a:xfrm>
                <a:off x="2021" y="24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147" name="Oval 2016"/>
              <p:cNvSpPr>
                <a:spLocks noChangeArrowheads="1"/>
              </p:cNvSpPr>
              <p:nvPr/>
            </p:nvSpPr>
            <p:spPr bwMode="auto">
              <a:xfrm>
                <a:off x="2022" y="24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11" name="Group 2218"/>
            <p:cNvGrpSpPr>
              <a:grpSpLocks/>
            </p:cNvGrpSpPr>
            <p:nvPr/>
          </p:nvGrpSpPr>
          <p:grpSpPr bwMode="auto">
            <a:xfrm>
              <a:off x="2896742" y="5275213"/>
              <a:ext cx="287338" cy="225425"/>
              <a:chOff x="2023" y="2461"/>
              <a:chExt cx="181" cy="142"/>
            </a:xfrm>
          </p:grpSpPr>
          <p:sp>
            <p:nvSpPr>
              <p:cNvPr id="748" name="Oval 2018"/>
              <p:cNvSpPr>
                <a:spLocks noChangeArrowheads="1"/>
              </p:cNvSpPr>
              <p:nvPr/>
            </p:nvSpPr>
            <p:spPr bwMode="auto">
              <a:xfrm>
                <a:off x="2023" y="24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49" name="Oval 2019"/>
              <p:cNvSpPr>
                <a:spLocks noChangeArrowheads="1"/>
              </p:cNvSpPr>
              <p:nvPr/>
            </p:nvSpPr>
            <p:spPr bwMode="auto">
              <a:xfrm>
                <a:off x="2024" y="24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0" name="Oval 2020"/>
              <p:cNvSpPr>
                <a:spLocks noChangeArrowheads="1"/>
              </p:cNvSpPr>
              <p:nvPr/>
            </p:nvSpPr>
            <p:spPr bwMode="auto">
              <a:xfrm>
                <a:off x="2025" y="24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1" name="Oval 2021"/>
              <p:cNvSpPr>
                <a:spLocks noChangeArrowheads="1"/>
              </p:cNvSpPr>
              <p:nvPr/>
            </p:nvSpPr>
            <p:spPr bwMode="auto">
              <a:xfrm>
                <a:off x="2025" y="24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2" name="Oval 2022"/>
              <p:cNvSpPr>
                <a:spLocks noChangeArrowheads="1"/>
              </p:cNvSpPr>
              <p:nvPr/>
            </p:nvSpPr>
            <p:spPr bwMode="auto">
              <a:xfrm>
                <a:off x="2026" y="24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3" name="Oval 2023"/>
              <p:cNvSpPr>
                <a:spLocks noChangeArrowheads="1"/>
              </p:cNvSpPr>
              <p:nvPr/>
            </p:nvSpPr>
            <p:spPr bwMode="auto">
              <a:xfrm>
                <a:off x="2027" y="24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4" name="Oval 2024"/>
              <p:cNvSpPr>
                <a:spLocks noChangeArrowheads="1"/>
              </p:cNvSpPr>
              <p:nvPr/>
            </p:nvSpPr>
            <p:spPr bwMode="auto">
              <a:xfrm>
                <a:off x="2028" y="24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5" name="Oval 2025"/>
              <p:cNvSpPr>
                <a:spLocks noChangeArrowheads="1"/>
              </p:cNvSpPr>
              <p:nvPr/>
            </p:nvSpPr>
            <p:spPr bwMode="auto">
              <a:xfrm>
                <a:off x="2029" y="24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6" name="Oval 2026"/>
              <p:cNvSpPr>
                <a:spLocks noChangeArrowheads="1"/>
              </p:cNvSpPr>
              <p:nvPr/>
            </p:nvSpPr>
            <p:spPr bwMode="auto">
              <a:xfrm>
                <a:off x="2029" y="24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7" name="Oval 2027"/>
              <p:cNvSpPr>
                <a:spLocks noChangeArrowheads="1"/>
              </p:cNvSpPr>
              <p:nvPr/>
            </p:nvSpPr>
            <p:spPr bwMode="auto">
              <a:xfrm>
                <a:off x="2030" y="24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8" name="Oval 2028"/>
              <p:cNvSpPr>
                <a:spLocks noChangeArrowheads="1"/>
              </p:cNvSpPr>
              <p:nvPr/>
            </p:nvSpPr>
            <p:spPr bwMode="auto">
              <a:xfrm>
                <a:off x="2031" y="24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59" name="Oval 2029"/>
              <p:cNvSpPr>
                <a:spLocks noChangeArrowheads="1"/>
              </p:cNvSpPr>
              <p:nvPr/>
            </p:nvSpPr>
            <p:spPr bwMode="auto">
              <a:xfrm>
                <a:off x="2032" y="24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0" name="Oval 2030"/>
              <p:cNvSpPr>
                <a:spLocks noChangeArrowheads="1"/>
              </p:cNvSpPr>
              <p:nvPr/>
            </p:nvSpPr>
            <p:spPr bwMode="auto">
              <a:xfrm>
                <a:off x="2033" y="247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1" name="Oval 2031"/>
              <p:cNvSpPr>
                <a:spLocks noChangeArrowheads="1"/>
              </p:cNvSpPr>
              <p:nvPr/>
            </p:nvSpPr>
            <p:spPr bwMode="auto">
              <a:xfrm>
                <a:off x="2033" y="24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2" name="Oval 2032"/>
              <p:cNvSpPr>
                <a:spLocks noChangeArrowheads="1"/>
              </p:cNvSpPr>
              <p:nvPr/>
            </p:nvSpPr>
            <p:spPr bwMode="auto">
              <a:xfrm>
                <a:off x="2034" y="247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3" name="Oval 2033"/>
              <p:cNvSpPr>
                <a:spLocks noChangeArrowheads="1"/>
              </p:cNvSpPr>
              <p:nvPr/>
            </p:nvSpPr>
            <p:spPr bwMode="auto">
              <a:xfrm>
                <a:off x="2035" y="24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4" name="Oval 2034"/>
              <p:cNvSpPr>
                <a:spLocks noChangeArrowheads="1"/>
              </p:cNvSpPr>
              <p:nvPr/>
            </p:nvSpPr>
            <p:spPr bwMode="auto">
              <a:xfrm>
                <a:off x="2036" y="247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5" name="Oval 2035"/>
              <p:cNvSpPr>
                <a:spLocks noChangeArrowheads="1"/>
              </p:cNvSpPr>
              <p:nvPr/>
            </p:nvSpPr>
            <p:spPr bwMode="auto">
              <a:xfrm>
                <a:off x="2037" y="24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6" name="Oval 2036"/>
              <p:cNvSpPr>
                <a:spLocks noChangeArrowheads="1"/>
              </p:cNvSpPr>
              <p:nvPr/>
            </p:nvSpPr>
            <p:spPr bwMode="auto">
              <a:xfrm>
                <a:off x="2037" y="2479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7" name="Oval 2037"/>
              <p:cNvSpPr>
                <a:spLocks noChangeArrowheads="1"/>
              </p:cNvSpPr>
              <p:nvPr/>
            </p:nvSpPr>
            <p:spPr bwMode="auto">
              <a:xfrm>
                <a:off x="2039" y="24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8" name="Oval 2038"/>
              <p:cNvSpPr>
                <a:spLocks noChangeArrowheads="1"/>
              </p:cNvSpPr>
              <p:nvPr/>
            </p:nvSpPr>
            <p:spPr bwMode="auto">
              <a:xfrm>
                <a:off x="2039" y="24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69" name="Oval 2039"/>
              <p:cNvSpPr>
                <a:spLocks noChangeArrowheads="1"/>
              </p:cNvSpPr>
              <p:nvPr/>
            </p:nvSpPr>
            <p:spPr bwMode="auto">
              <a:xfrm>
                <a:off x="2040" y="24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0" name="Oval 2040"/>
              <p:cNvSpPr>
                <a:spLocks noChangeArrowheads="1"/>
              </p:cNvSpPr>
              <p:nvPr/>
            </p:nvSpPr>
            <p:spPr bwMode="auto">
              <a:xfrm>
                <a:off x="2041" y="249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1" name="Oval 2041"/>
              <p:cNvSpPr>
                <a:spLocks noChangeArrowheads="1"/>
              </p:cNvSpPr>
              <p:nvPr/>
            </p:nvSpPr>
            <p:spPr bwMode="auto">
              <a:xfrm>
                <a:off x="2041" y="247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2" name="Oval 2042"/>
              <p:cNvSpPr>
                <a:spLocks noChangeArrowheads="1"/>
              </p:cNvSpPr>
              <p:nvPr/>
            </p:nvSpPr>
            <p:spPr bwMode="auto">
              <a:xfrm>
                <a:off x="2043" y="24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3" name="Oval 2043"/>
              <p:cNvSpPr>
                <a:spLocks noChangeArrowheads="1"/>
              </p:cNvSpPr>
              <p:nvPr/>
            </p:nvSpPr>
            <p:spPr bwMode="auto">
              <a:xfrm>
                <a:off x="2043" y="24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4" name="Oval 2044"/>
              <p:cNvSpPr>
                <a:spLocks noChangeArrowheads="1"/>
              </p:cNvSpPr>
              <p:nvPr/>
            </p:nvSpPr>
            <p:spPr bwMode="auto">
              <a:xfrm>
                <a:off x="2044" y="24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5" name="Oval 2045"/>
              <p:cNvSpPr>
                <a:spLocks noChangeArrowheads="1"/>
              </p:cNvSpPr>
              <p:nvPr/>
            </p:nvSpPr>
            <p:spPr bwMode="auto">
              <a:xfrm>
                <a:off x="2045" y="24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6" name="Oval 2046"/>
              <p:cNvSpPr>
                <a:spLocks noChangeArrowheads="1"/>
              </p:cNvSpPr>
              <p:nvPr/>
            </p:nvSpPr>
            <p:spPr bwMode="auto">
              <a:xfrm>
                <a:off x="2045" y="249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7" name="Oval 2047"/>
              <p:cNvSpPr>
                <a:spLocks noChangeArrowheads="1"/>
              </p:cNvSpPr>
              <p:nvPr/>
            </p:nvSpPr>
            <p:spPr bwMode="auto">
              <a:xfrm>
                <a:off x="2047" y="24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8" name="Oval 2048"/>
              <p:cNvSpPr>
                <a:spLocks noChangeArrowheads="1"/>
              </p:cNvSpPr>
              <p:nvPr/>
            </p:nvSpPr>
            <p:spPr bwMode="auto">
              <a:xfrm>
                <a:off x="2047" y="24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79" name="Oval 2049"/>
              <p:cNvSpPr>
                <a:spLocks noChangeArrowheads="1"/>
              </p:cNvSpPr>
              <p:nvPr/>
            </p:nvSpPr>
            <p:spPr bwMode="auto">
              <a:xfrm>
                <a:off x="2048" y="24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0" name="Oval 2050"/>
              <p:cNvSpPr>
                <a:spLocks noChangeArrowheads="1"/>
              </p:cNvSpPr>
              <p:nvPr/>
            </p:nvSpPr>
            <p:spPr bwMode="auto">
              <a:xfrm>
                <a:off x="2049" y="24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1" name="Oval 2051"/>
              <p:cNvSpPr>
                <a:spLocks noChangeArrowheads="1"/>
              </p:cNvSpPr>
              <p:nvPr/>
            </p:nvSpPr>
            <p:spPr bwMode="auto">
              <a:xfrm>
                <a:off x="2049" y="248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2" name="Oval 2052"/>
              <p:cNvSpPr>
                <a:spLocks noChangeArrowheads="1"/>
              </p:cNvSpPr>
              <p:nvPr/>
            </p:nvSpPr>
            <p:spPr bwMode="auto">
              <a:xfrm>
                <a:off x="2051" y="24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3" name="Oval 2053"/>
              <p:cNvSpPr>
                <a:spLocks noChangeArrowheads="1"/>
              </p:cNvSpPr>
              <p:nvPr/>
            </p:nvSpPr>
            <p:spPr bwMode="auto">
              <a:xfrm>
                <a:off x="2051" y="24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4" name="Oval 2054"/>
              <p:cNvSpPr>
                <a:spLocks noChangeArrowheads="1"/>
              </p:cNvSpPr>
              <p:nvPr/>
            </p:nvSpPr>
            <p:spPr bwMode="auto">
              <a:xfrm>
                <a:off x="2052" y="24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5" name="Oval 2055"/>
              <p:cNvSpPr>
                <a:spLocks noChangeArrowheads="1"/>
              </p:cNvSpPr>
              <p:nvPr/>
            </p:nvSpPr>
            <p:spPr bwMode="auto">
              <a:xfrm>
                <a:off x="2053" y="24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6" name="Oval 2056"/>
              <p:cNvSpPr>
                <a:spLocks noChangeArrowheads="1"/>
              </p:cNvSpPr>
              <p:nvPr/>
            </p:nvSpPr>
            <p:spPr bwMode="auto">
              <a:xfrm>
                <a:off x="2054" y="24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7" name="Oval 2057"/>
              <p:cNvSpPr>
                <a:spLocks noChangeArrowheads="1"/>
              </p:cNvSpPr>
              <p:nvPr/>
            </p:nvSpPr>
            <p:spPr bwMode="auto">
              <a:xfrm>
                <a:off x="2055" y="24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8" name="Oval 2058"/>
              <p:cNvSpPr>
                <a:spLocks noChangeArrowheads="1"/>
              </p:cNvSpPr>
              <p:nvPr/>
            </p:nvSpPr>
            <p:spPr bwMode="auto">
              <a:xfrm>
                <a:off x="2055" y="24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89" name="Oval 2059"/>
              <p:cNvSpPr>
                <a:spLocks noChangeArrowheads="1"/>
              </p:cNvSpPr>
              <p:nvPr/>
            </p:nvSpPr>
            <p:spPr bwMode="auto">
              <a:xfrm>
                <a:off x="2056" y="250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0" name="Oval 2060"/>
              <p:cNvSpPr>
                <a:spLocks noChangeArrowheads="1"/>
              </p:cNvSpPr>
              <p:nvPr/>
            </p:nvSpPr>
            <p:spPr bwMode="auto">
              <a:xfrm>
                <a:off x="2057" y="249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1" name="Oval 2061"/>
              <p:cNvSpPr>
                <a:spLocks noChangeArrowheads="1"/>
              </p:cNvSpPr>
              <p:nvPr/>
            </p:nvSpPr>
            <p:spPr bwMode="auto">
              <a:xfrm>
                <a:off x="2058" y="24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2" name="Oval 2062"/>
              <p:cNvSpPr>
                <a:spLocks noChangeArrowheads="1"/>
              </p:cNvSpPr>
              <p:nvPr/>
            </p:nvSpPr>
            <p:spPr bwMode="auto">
              <a:xfrm>
                <a:off x="2059" y="250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3" name="Oval 2063"/>
              <p:cNvSpPr>
                <a:spLocks noChangeArrowheads="1"/>
              </p:cNvSpPr>
              <p:nvPr/>
            </p:nvSpPr>
            <p:spPr bwMode="auto">
              <a:xfrm>
                <a:off x="2060" y="248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4" name="Oval 2064"/>
              <p:cNvSpPr>
                <a:spLocks noChangeArrowheads="1"/>
              </p:cNvSpPr>
              <p:nvPr/>
            </p:nvSpPr>
            <p:spPr bwMode="auto">
              <a:xfrm>
                <a:off x="2060" y="251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5" name="Oval 2065"/>
              <p:cNvSpPr>
                <a:spLocks noChangeArrowheads="1"/>
              </p:cNvSpPr>
              <p:nvPr/>
            </p:nvSpPr>
            <p:spPr bwMode="auto">
              <a:xfrm>
                <a:off x="2061" y="24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6" name="Oval 2066"/>
              <p:cNvSpPr>
                <a:spLocks noChangeArrowheads="1"/>
              </p:cNvSpPr>
              <p:nvPr/>
            </p:nvSpPr>
            <p:spPr bwMode="auto">
              <a:xfrm>
                <a:off x="2062" y="24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7" name="Oval 2067"/>
              <p:cNvSpPr>
                <a:spLocks noChangeArrowheads="1"/>
              </p:cNvSpPr>
              <p:nvPr/>
            </p:nvSpPr>
            <p:spPr bwMode="auto">
              <a:xfrm>
                <a:off x="2063" y="25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8" name="Oval 2068"/>
              <p:cNvSpPr>
                <a:spLocks noChangeArrowheads="1"/>
              </p:cNvSpPr>
              <p:nvPr/>
            </p:nvSpPr>
            <p:spPr bwMode="auto">
              <a:xfrm>
                <a:off x="2064" y="24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99" name="Oval 2069"/>
              <p:cNvSpPr>
                <a:spLocks noChangeArrowheads="1"/>
              </p:cNvSpPr>
              <p:nvPr/>
            </p:nvSpPr>
            <p:spPr bwMode="auto">
              <a:xfrm>
                <a:off x="2064" y="2501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0" name="Oval 2070"/>
              <p:cNvSpPr>
                <a:spLocks noChangeArrowheads="1"/>
              </p:cNvSpPr>
              <p:nvPr/>
            </p:nvSpPr>
            <p:spPr bwMode="auto">
              <a:xfrm>
                <a:off x="2065" y="24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1" name="Oval 2071"/>
              <p:cNvSpPr>
                <a:spLocks noChangeArrowheads="1"/>
              </p:cNvSpPr>
              <p:nvPr/>
            </p:nvSpPr>
            <p:spPr bwMode="auto">
              <a:xfrm>
                <a:off x="2066" y="25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2" name="Oval 2072"/>
              <p:cNvSpPr>
                <a:spLocks noChangeArrowheads="1"/>
              </p:cNvSpPr>
              <p:nvPr/>
            </p:nvSpPr>
            <p:spPr bwMode="auto">
              <a:xfrm>
                <a:off x="2067" y="24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3" name="Oval 2073"/>
              <p:cNvSpPr>
                <a:spLocks noChangeArrowheads="1"/>
              </p:cNvSpPr>
              <p:nvPr/>
            </p:nvSpPr>
            <p:spPr bwMode="auto">
              <a:xfrm>
                <a:off x="2068" y="249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4" name="Oval 2074"/>
              <p:cNvSpPr>
                <a:spLocks noChangeArrowheads="1"/>
              </p:cNvSpPr>
              <p:nvPr/>
            </p:nvSpPr>
            <p:spPr bwMode="auto">
              <a:xfrm>
                <a:off x="2068" y="249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5" name="Oval 2075"/>
              <p:cNvSpPr>
                <a:spLocks noChangeArrowheads="1"/>
              </p:cNvSpPr>
              <p:nvPr/>
            </p:nvSpPr>
            <p:spPr bwMode="auto">
              <a:xfrm>
                <a:off x="2070" y="24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6" name="Oval 2076"/>
              <p:cNvSpPr>
                <a:spLocks noChangeArrowheads="1"/>
              </p:cNvSpPr>
              <p:nvPr/>
            </p:nvSpPr>
            <p:spPr bwMode="auto">
              <a:xfrm>
                <a:off x="2070" y="249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7" name="Oval 2077"/>
              <p:cNvSpPr>
                <a:spLocks noChangeArrowheads="1"/>
              </p:cNvSpPr>
              <p:nvPr/>
            </p:nvSpPr>
            <p:spPr bwMode="auto">
              <a:xfrm>
                <a:off x="2071" y="250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8" name="Oval 2078"/>
              <p:cNvSpPr>
                <a:spLocks noChangeArrowheads="1"/>
              </p:cNvSpPr>
              <p:nvPr/>
            </p:nvSpPr>
            <p:spPr bwMode="auto">
              <a:xfrm>
                <a:off x="2072" y="24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09" name="Oval 2079"/>
              <p:cNvSpPr>
                <a:spLocks noChangeArrowheads="1"/>
              </p:cNvSpPr>
              <p:nvPr/>
            </p:nvSpPr>
            <p:spPr bwMode="auto">
              <a:xfrm>
                <a:off x="2072" y="251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0" name="Oval 2080"/>
              <p:cNvSpPr>
                <a:spLocks noChangeArrowheads="1"/>
              </p:cNvSpPr>
              <p:nvPr/>
            </p:nvSpPr>
            <p:spPr bwMode="auto">
              <a:xfrm>
                <a:off x="2074" y="25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1" name="Oval 2081"/>
              <p:cNvSpPr>
                <a:spLocks noChangeArrowheads="1"/>
              </p:cNvSpPr>
              <p:nvPr/>
            </p:nvSpPr>
            <p:spPr bwMode="auto">
              <a:xfrm>
                <a:off x="2074" y="25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2" name="Oval 2082"/>
              <p:cNvSpPr>
                <a:spLocks noChangeArrowheads="1"/>
              </p:cNvSpPr>
              <p:nvPr/>
            </p:nvSpPr>
            <p:spPr bwMode="auto">
              <a:xfrm>
                <a:off x="2075" y="25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3" name="Oval 2083"/>
              <p:cNvSpPr>
                <a:spLocks noChangeArrowheads="1"/>
              </p:cNvSpPr>
              <p:nvPr/>
            </p:nvSpPr>
            <p:spPr bwMode="auto">
              <a:xfrm>
                <a:off x="2076" y="25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4" name="Oval 2084"/>
              <p:cNvSpPr>
                <a:spLocks noChangeArrowheads="1"/>
              </p:cNvSpPr>
              <p:nvPr/>
            </p:nvSpPr>
            <p:spPr bwMode="auto">
              <a:xfrm>
                <a:off x="2077" y="24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5" name="Oval 2085"/>
              <p:cNvSpPr>
                <a:spLocks noChangeArrowheads="1"/>
              </p:cNvSpPr>
              <p:nvPr/>
            </p:nvSpPr>
            <p:spPr bwMode="auto">
              <a:xfrm>
                <a:off x="2078" y="25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6" name="Oval 2086"/>
              <p:cNvSpPr>
                <a:spLocks noChangeArrowheads="1"/>
              </p:cNvSpPr>
              <p:nvPr/>
            </p:nvSpPr>
            <p:spPr bwMode="auto">
              <a:xfrm>
                <a:off x="2078" y="25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7" name="Oval 2087"/>
              <p:cNvSpPr>
                <a:spLocks noChangeArrowheads="1"/>
              </p:cNvSpPr>
              <p:nvPr/>
            </p:nvSpPr>
            <p:spPr bwMode="auto">
              <a:xfrm>
                <a:off x="2079" y="250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8" name="Oval 2088"/>
              <p:cNvSpPr>
                <a:spLocks noChangeArrowheads="1"/>
              </p:cNvSpPr>
              <p:nvPr/>
            </p:nvSpPr>
            <p:spPr bwMode="auto">
              <a:xfrm>
                <a:off x="2080" y="252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19" name="Oval 2089"/>
              <p:cNvSpPr>
                <a:spLocks noChangeArrowheads="1"/>
              </p:cNvSpPr>
              <p:nvPr/>
            </p:nvSpPr>
            <p:spPr bwMode="auto">
              <a:xfrm>
                <a:off x="2081" y="25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0" name="Oval 2090"/>
              <p:cNvSpPr>
                <a:spLocks noChangeArrowheads="1"/>
              </p:cNvSpPr>
              <p:nvPr/>
            </p:nvSpPr>
            <p:spPr bwMode="auto">
              <a:xfrm>
                <a:off x="2082" y="24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1" name="Oval 2091"/>
              <p:cNvSpPr>
                <a:spLocks noChangeArrowheads="1"/>
              </p:cNvSpPr>
              <p:nvPr/>
            </p:nvSpPr>
            <p:spPr bwMode="auto">
              <a:xfrm>
                <a:off x="2082" y="25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2" name="Oval 2092"/>
              <p:cNvSpPr>
                <a:spLocks noChangeArrowheads="1"/>
              </p:cNvSpPr>
              <p:nvPr/>
            </p:nvSpPr>
            <p:spPr bwMode="auto">
              <a:xfrm>
                <a:off x="2083" y="251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3" name="Oval 2093"/>
              <p:cNvSpPr>
                <a:spLocks noChangeArrowheads="1"/>
              </p:cNvSpPr>
              <p:nvPr/>
            </p:nvSpPr>
            <p:spPr bwMode="auto">
              <a:xfrm>
                <a:off x="2084" y="25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4" name="Oval 2094"/>
              <p:cNvSpPr>
                <a:spLocks noChangeArrowheads="1"/>
              </p:cNvSpPr>
              <p:nvPr/>
            </p:nvSpPr>
            <p:spPr bwMode="auto">
              <a:xfrm>
                <a:off x="2085" y="25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5" name="Oval 2095"/>
              <p:cNvSpPr>
                <a:spLocks noChangeArrowheads="1"/>
              </p:cNvSpPr>
              <p:nvPr/>
            </p:nvSpPr>
            <p:spPr bwMode="auto">
              <a:xfrm>
                <a:off x="2086" y="250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6" name="Oval 2096"/>
              <p:cNvSpPr>
                <a:spLocks noChangeArrowheads="1"/>
              </p:cNvSpPr>
              <p:nvPr/>
            </p:nvSpPr>
            <p:spPr bwMode="auto">
              <a:xfrm>
                <a:off x="2086" y="25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7" name="Oval 2097"/>
              <p:cNvSpPr>
                <a:spLocks noChangeArrowheads="1"/>
              </p:cNvSpPr>
              <p:nvPr/>
            </p:nvSpPr>
            <p:spPr bwMode="auto">
              <a:xfrm>
                <a:off x="2087" y="252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8" name="Oval 2098"/>
              <p:cNvSpPr>
                <a:spLocks noChangeArrowheads="1"/>
              </p:cNvSpPr>
              <p:nvPr/>
            </p:nvSpPr>
            <p:spPr bwMode="auto">
              <a:xfrm>
                <a:off x="2088" y="25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29" name="Oval 2099"/>
              <p:cNvSpPr>
                <a:spLocks noChangeArrowheads="1"/>
              </p:cNvSpPr>
              <p:nvPr/>
            </p:nvSpPr>
            <p:spPr bwMode="auto">
              <a:xfrm>
                <a:off x="2089" y="25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0" name="Oval 2100"/>
              <p:cNvSpPr>
                <a:spLocks noChangeArrowheads="1"/>
              </p:cNvSpPr>
              <p:nvPr/>
            </p:nvSpPr>
            <p:spPr bwMode="auto">
              <a:xfrm>
                <a:off x="2090" y="25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1" name="Oval 2101"/>
              <p:cNvSpPr>
                <a:spLocks noChangeArrowheads="1"/>
              </p:cNvSpPr>
              <p:nvPr/>
            </p:nvSpPr>
            <p:spPr bwMode="auto">
              <a:xfrm>
                <a:off x="2090" y="252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2" name="Oval 2102"/>
              <p:cNvSpPr>
                <a:spLocks noChangeArrowheads="1"/>
              </p:cNvSpPr>
              <p:nvPr/>
            </p:nvSpPr>
            <p:spPr bwMode="auto">
              <a:xfrm>
                <a:off x="2092" y="250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3" name="Oval 2103"/>
              <p:cNvSpPr>
                <a:spLocks noChangeArrowheads="1"/>
              </p:cNvSpPr>
              <p:nvPr/>
            </p:nvSpPr>
            <p:spPr bwMode="auto">
              <a:xfrm>
                <a:off x="2092" y="25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4" name="Oval 2104"/>
              <p:cNvSpPr>
                <a:spLocks noChangeArrowheads="1"/>
              </p:cNvSpPr>
              <p:nvPr/>
            </p:nvSpPr>
            <p:spPr bwMode="auto">
              <a:xfrm>
                <a:off x="2093" y="25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5" name="Oval 2105"/>
              <p:cNvSpPr>
                <a:spLocks noChangeArrowheads="1"/>
              </p:cNvSpPr>
              <p:nvPr/>
            </p:nvSpPr>
            <p:spPr bwMode="auto">
              <a:xfrm>
                <a:off x="2094" y="253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6" name="Oval 2106"/>
              <p:cNvSpPr>
                <a:spLocks noChangeArrowheads="1"/>
              </p:cNvSpPr>
              <p:nvPr/>
            </p:nvSpPr>
            <p:spPr bwMode="auto">
              <a:xfrm>
                <a:off x="2094" y="252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7" name="Oval 2107"/>
              <p:cNvSpPr>
                <a:spLocks noChangeArrowheads="1"/>
              </p:cNvSpPr>
              <p:nvPr/>
            </p:nvSpPr>
            <p:spPr bwMode="auto">
              <a:xfrm>
                <a:off x="2096" y="254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8" name="Oval 2108"/>
              <p:cNvSpPr>
                <a:spLocks noChangeArrowheads="1"/>
              </p:cNvSpPr>
              <p:nvPr/>
            </p:nvSpPr>
            <p:spPr bwMode="auto">
              <a:xfrm>
                <a:off x="2096" y="25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39" name="Oval 2109"/>
              <p:cNvSpPr>
                <a:spLocks noChangeArrowheads="1"/>
              </p:cNvSpPr>
              <p:nvPr/>
            </p:nvSpPr>
            <p:spPr bwMode="auto">
              <a:xfrm>
                <a:off x="2097" y="25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0" name="Oval 2110"/>
              <p:cNvSpPr>
                <a:spLocks noChangeArrowheads="1"/>
              </p:cNvSpPr>
              <p:nvPr/>
            </p:nvSpPr>
            <p:spPr bwMode="auto">
              <a:xfrm>
                <a:off x="2098" y="25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1" name="Oval 2111"/>
              <p:cNvSpPr>
                <a:spLocks noChangeArrowheads="1"/>
              </p:cNvSpPr>
              <p:nvPr/>
            </p:nvSpPr>
            <p:spPr bwMode="auto">
              <a:xfrm>
                <a:off x="2099" y="25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2" name="Oval 2112"/>
              <p:cNvSpPr>
                <a:spLocks noChangeArrowheads="1"/>
              </p:cNvSpPr>
              <p:nvPr/>
            </p:nvSpPr>
            <p:spPr bwMode="auto">
              <a:xfrm>
                <a:off x="2100" y="252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3" name="Oval 2113"/>
              <p:cNvSpPr>
                <a:spLocks noChangeArrowheads="1"/>
              </p:cNvSpPr>
              <p:nvPr/>
            </p:nvSpPr>
            <p:spPr bwMode="auto">
              <a:xfrm>
                <a:off x="2100" y="25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4" name="Oval 2114"/>
              <p:cNvSpPr>
                <a:spLocks noChangeArrowheads="1"/>
              </p:cNvSpPr>
              <p:nvPr/>
            </p:nvSpPr>
            <p:spPr bwMode="auto">
              <a:xfrm>
                <a:off x="2101" y="25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5" name="Oval 2115"/>
              <p:cNvSpPr>
                <a:spLocks noChangeArrowheads="1"/>
              </p:cNvSpPr>
              <p:nvPr/>
            </p:nvSpPr>
            <p:spPr bwMode="auto">
              <a:xfrm>
                <a:off x="2102" y="25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6" name="Oval 2116"/>
              <p:cNvSpPr>
                <a:spLocks noChangeArrowheads="1"/>
              </p:cNvSpPr>
              <p:nvPr/>
            </p:nvSpPr>
            <p:spPr bwMode="auto">
              <a:xfrm>
                <a:off x="2103" y="25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7" name="Oval 2117"/>
              <p:cNvSpPr>
                <a:spLocks noChangeArrowheads="1"/>
              </p:cNvSpPr>
              <p:nvPr/>
            </p:nvSpPr>
            <p:spPr bwMode="auto">
              <a:xfrm>
                <a:off x="2104" y="25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8" name="Oval 2118"/>
              <p:cNvSpPr>
                <a:spLocks noChangeArrowheads="1"/>
              </p:cNvSpPr>
              <p:nvPr/>
            </p:nvSpPr>
            <p:spPr bwMode="auto">
              <a:xfrm>
                <a:off x="2104" y="25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49" name="Oval 2119"/>
              <p:cNvSpPr>
                <a:spLocks noChangeArrowheads="1"/>
              </p:cNvSpPr>
              <p:nvPr/>
            </p:nvSpPr>
            <p:spPr bwMode="auto">
              <a:xfrm>
                <a:off x="2105" y="25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0" name="Oval 2120"/>
              <p:cNvSpPr>
                <a:spLocks noChangeArrowheads="1"/>
              </p:cNvSpPr>
              <p:nvPr/>
            </p:nvSpPr>
            <p:spPr bwMode="auto">
              <a:xfrm>
                <a:off x="2106" y="25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1" name="Oval 2121"/>
              <p:cNvSpPr>
                <a:spLocks noChangeArrowheads="1"/>
              </p:cNvSpPr>
              <p:nvPr/>
            </p:nvSpPr>
            <p:spPr bwMode="auto">
              <a:xfrm>
                <a:off x="2107" y="25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2" name="Oval 2122"/>
              <p:cNvSpPr>
                <a:spLocks noChangeArrowheads="1"/>
              </p:cNvSpPr>
              <p:nvPr/>
            </p:nvSpPr>
            <p:spPr bwMode="auto">
              <a:xfrm>
                <a:off x="2108" y="253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3" name="Oval 2123"/>
              <p:cNvSpPr>
                <a:spLocks noChangeArrowheads="1"/>
              </p:cNvSpPr>
              <p:nvPr/>
            </p:nvSpPr>
            <p:spPr bwMode="auto">
              <a:xfrm>
                <a:off x="2109" y="25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4" name="Oval 2124"/>
              <p:cNvSpPr>
                <a:spLocks noChangeArrowheads="1"/>
              </p:cNvSpPr>
              <p:nvPr/>
            </p:nvSpPr>
            <p:spPr bwMode="auto">
              <a:xfrm>
                <a:off x="2109" y="252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5" name="Oval 2125"/>
              <p:cNvSpPr>
                <a:spLocks noChangeArrowheads="1"/>
              </p:cNvSpPr>
              <p:nvPr/>
            </p:nvSpPr>
            <p:spPr bwMode="auto">
              <a:xfrm>
                <a:off x="2110" y="252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6" name="Oval 2126"/>
              <p:cNvSpPr>
                <a:spLocks noChangeArrowheads="1"/>
              </p:cNvSpPr>
              <p:nvPr/>
            </p:nvSpPr>
            <p:spPr bwMode="auto">
              <a:xfrm>
                <a:off x="2111" y="25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7" name="Oval 2127"/>
              <p:cNvSpPr>
                <a:spLocks noChangeArrowheads="1"/>
              </p:cNvSpPr>
              <p:nvPr/>
            </p:nvSpPr>
            <p:spPr bwMode="auto">
              <a:xfrm>
                <a:off x="2112" y="252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8" name="Oval 2128"/>
              <p:cNvSpPr>
                <a:spLocks noChangeArrowheads="1"/>
              </p:cNvSpPr>
              <p:nvPr/>
            </p:nvSpPr>
            <p:spPr bwMode="auto">
              <a:xfrm>
                <a:off x="2113" y="254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59" name="Oval 2129"/>
              <p:cNvSpPr>
                <a:spLocks noChangeArrowheads="1"/>
              </p:cNvSpPr>
              <p:nvPr/>
            </p:nvSpPr>
            <p:spPr bwMode="auto">
              <a:xfrm>
                <a:off x="2113" y="253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0" name="Oval 2130"/>
              <p:cNvSpPr>
                <a:spLocks noChangeArrowheads="1"/>
              </p:cNvSpPr>
              <p:nvPr/>
            </p:nvSpPr>
            <p:spPr bwMode="auto">
              <a:xfrm>
                <a:off x="2114" y="25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1" name="Oval 2131"/>
              <p:cNvSpPr>
                <a:spLocks noChangeArrowheads="1"/>
              </p:cNvSpPr>
              <p:nvPr/>
            </p:nvSpPr>
            <p:spPr bwMode="auto">
              <a:xfrm>
                <a:off x="2115" y="25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2" name="Oval 2132"/>
              <p:cNvSpPr>
                <a:spLocks noChangeArrowheads="1"/>
              </p:cNvSpPr>
              <p:nvPr/>
            </p:nvSpPr>
            <p:spPr bwMode="auto">
              <a:xfrm>
                <a:off x="2116" y="25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3" name="Oval 2133"/>
              <p:cNvSpPr>
                <a:spLocks noChangeArrowheads="1"/>
              </p:cNvSpPr>
              <p:nvPr/>
            </p:nvSpPr>
            <p:spPr bwMode="auto">
              <a:xfrm>
                <a:off x="2117" y="25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4" name="Oval 2134"/>
              <p:cNvSpPr>
                <a:spLocks noChangeArrowheads="1"/>
              </p:cNvSpPr>
              <p:nvPr/>
            </p:nvSpPr>
            <p:spPr bwMode="auto">
              <a:xfrm>
                <a:off x="2117" y="253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5" name="Oval 2135"/>
              <p:cNvSpPr>
                <a:spLocks noChangeArrowheads="1"/>
              </p:cNvSpPr>
              <p:nvPr/>
            </p:nvSpPr>
            <p:spPr bwMode="auto">
              <a:xfrm>
                <a:off x="2119" y="25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6" name="Oval 2136"/>
              <p:cNvSpPr>
                <a:spLocks noChangeArrowheads="1"/>
              </p:cNvSpPr>
              <p:nvPr/>
            </p:nvSpPr>
            <p:spPr bwMode="auto">
              <a:xfrm>
                <a:off x="2119" y="25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7" name="Oval 2137"/>
              <p:cNvSpPr>
                <a:spLocks noChangeArrowheads="1"/>
              </p:cNvSpPr>
              <p:nvPr/>
            </p:nvSpPr>
            <p:spPr bwMode="auto">
              <a:xfrm>
                <a:off x="2120" y="25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8" name="Oval 2138"/>
              <p:cNvSpPr>
                <a:spLocks noChangeArrowheads="1"/>
              </p:cNvSpPr>
              <p:nvPr/>
            </p:nvSpPr>
            <p:spPr bwMode="auto">
              <a:xfrm>
                <a:off x="2121" y="25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69" name="Oval 2139"/>
              <p:cNvSpPr>
                <a:spLocks noChangeArrowheads="1"/>
              </p:cNvSpPr>
              <p:nvPr/>
            </p:nvSpPr>
            <p:spPr bwMode="auto">
              <a:xfrm>
                <a:off x="2121" y="252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0" name="Oval 2140"/>
              <p:cNvSpPr>
                <a:spLocks noChangeArrowheads="1"/>
              </p:cNvSpPr>
              <p:nvPr/>
            </p:nvSpPr>
            <p:spPr bwMode="auto">
              <a:xfrm>
                <a:off x="2123" y="25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1" name="Oval 2141"/>
              <p:cNvSpPr>
                <a:spLocks noChangeArrowheads="1"/>
              </p:cNvSpPr>
              <p:nvPr/>
            </p:nvSpPr>
            <p:spPr bwMode="auto">
              <a:xfrm>
                <a:off x="2123" y="255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2" name="Oval 2142"/>
              <p:cNvSpPr>
                <a:spLocks noChangeArrowheads="1"/>
              </p:cNvSpPr>
              <p:nvPr/>
            </p:nvSpPr>
            <p:spPr bwMode="auto">
              <a:xfrm>
                <a:off x="2124" y="25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3" name="Oval 2143"/>
              <p:cNvSpPr>
                <a:spLocks noChangeArrowheads="1"/>
              </p:cNvSpPr>
              <p:nvPr/>
            </p:nvSpPr>
            <p:spPr bwMode="auto">
              <a:xfrm>
                <a:off x="2125" y="25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4" name="Oval 2144"/>
              <p:cNvSpPr>
                <a:spLocks noChangeArrowheads="1"/>
              </p:cNvSpPr>
              <p:nvPr/>
            </p:nvSpPr>
            <p:spPr bwMode="auto">
              <a:xfrm>
                <a:off x="2125" y="254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5" name="Oval 2145"/>
              <p:cNvSpPr>
                <a:spLocks noChangeArrowheads="1"/>
              </p:cNvSpPr>
              <p:nvPr/>
            </p:nvSpPr>
            <p:spPr bwMode="auto">
              <a:xfrm>
                <a:off x="2127" y="25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6" name="Oval 2146"/>
              <p:cNvSpPr>
                <a:spLocks noChangeArrowheads="1"/>
              </p:cNvSpPr>
              <p:nvPr/>
            </p:nvSpPr>
            <p:spPr bwMode="auto">
              <a:xfrm>
                <a:off x="2127" y="25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7" name="Oval 2147"/>
              <p:cNvSpPr>
                <a:spLocks noChangeArrowheads="1"/>
              </p:cNvSpPr>
              <p:nvPr/>
            </p:nvSpPr>
            <p:spPr bwMode="auto">
              <a:xfrm>
                <a:off x="2128" y="253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8" name="Oval 2148"/>
              <p:cNvSpPr>
                <a:spLocks noChangeArrowheads="1"/>
              </p:cNvSpPr>
              <p:nvPr/>
            </p:nvSpPr>
            <p:spPr bwMode="auto">
              <a:xfrm>
                <a:off x="2129" y="25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79" name="Oval 2149"/>
              <p:cNvSpPr>
                <a:spLocks noChangeArrowheads="1"/>
              </p:cNvSpPr>
              <p:nvPr/>
            </p:nvSpPr>
            <p:spPr bwMode="auto">
              <a:xfrm>
                <a:off x="2130" y="25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0" name="Oval 2150"/>
              <p:cNvSpPr>
                <a:spLocks noChangeArrowheads="1"/>
              </p:cNvSpPr>
              <p:nvPr/>
            </p:nvSpPr>
            <p:spPr bwMode="auto">
              <a:xfrm>
                <a:off x="2131" y="25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1" name="Oval 2151"/>
              <p:cNvSpPr>
                <a:spLocks noChangeArrowheads="1"/>
              </p:cNvSpPr>
              <p:nvPr/>
            </p:nvSpPr>
            <p:spPr bwMode="auto">
              <a:xfrm>
                <a:off x="2131" y="25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2" name="Oval 2152"/>
              <p:cNvSpPr>
                <a:spLocks noChangeArrowheads="1"/>
              </p:cNvSpPr>
              <p:nvPr/>
            </p:nvSpPr>
            <p:spPr bwMode="auto">
              <a:xfrm>
                <a:off x="2132" y="25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3" name="Oval 2153"/>
              <p:cNvSpPr>
                <a:spLocks noChangeArrowheads="1"/>
              </p:cNvSpPr>
              <p:nvPr/>
            </p:nvSpPr>
            <p:spPr bwMode="auto">
              <a:xfrm>
                <a:off x="2133" y="25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4" name="Oval 2154"/>
              <p:cNvSpPr>
                <a:spLocks noChangeArrowheads="1"/>
              </p:cNvSpPr>
              <p:nvPr/>
            </p:nvSpPr>
            <p:spPr bwMode="auto">
              <a:xfrm>
                <a:off x="2134" y="25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5" name="Oval 2155"/>
              <p:cNvSpPr>
                <a:spLocks noChangeArrowheads="1"/>
              </p:cNvSpPr>
              <p:nvPr/>
            </p:nvSpPr>
            <p:spPr bwMode="auto">
              <a:xfrm>
                <a:off x="2135" y="25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6" name="Oval 2156"/>
              <p:cNvSpPr>
                <a:spLocks noChangeArrowheads="1"/>
              </p:cNvSpPr>
              <p:nvPr/>
            </p:nvSpPr>
            <p:spPr bwMode="auto">
              <a:xfrm>
                <a:off x="2135" y="25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7" name="Oval 2157"/>
              <p:cNvSpPr>
                <a:spLocks noChangeArrowheads="1"/>
              </p:cNvSpPr>
              <p:nvPr/>
            </p:nvSpPr>
            <p:spPr bwMode="auto">
              <a:xfrm>
                <a:off x="2136" y="25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8" name="Oval 2158"/>
              <p:cNvSpPr>
                <a:spLocks noChangeArrowheads="1"/>
              </p:cNvSpPr>
              <p:nvPr/>
            </p:nvSpPr>
            <p:spPr bwMode="auto">
              <a:xfrm>
                <a:off x="2137" y="25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89" name="Oval 2159"/>
              <p:cNvSpPr>
                <a:spLocks noChangeArrowheads="1"/>
              </p:cNvSpPr>
              <p:nvPr/>
            </p:nvSpPr>
            <p:spPr bwMode="auto">
              <a:xfrm>
                <a:off x="2138" y="25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0" name="Oval 2160"/>
              <p:cNvSpPr>
                <a:spLocks noChangeArrowheads="1"/>
              </p:cNvSpPr>
              <p:nvPr/>
            </p:nvSpPr>
            <p:spPr bwMode="auto">
              <a:xfrm>
                <a:off x="2139" y="25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1" name="Oval 2161"/>
              <p:cNvSpPr>
                <a:spLocks noChangeArrowheads="1"/>
              </p:cNvSpPr>
              <p:nvPr/>
            </p:nvSpPr>
            <p:spPr bwMode="auto">
              <a:xfrm>
                <a:off x="2139" y="25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2" name="Oval 2162"/>
              <p:cNvSpPr>
                <a:spLocks noChangeArrowheads="1"/>
              </p:cNvSpPr>
              <p:nvPr/>
            </p:nvSpPr>
            <p:spPr bwMode="auto">
              <a:xfrm>
                <a:off x="2140" y="256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3" name="Oval 2163"/>
              <p:cNvSpPr>
                <a:spLocks noChangeArrowheads="1"/>
              </p:cNvSpPr>
              <p:nvPr/>
            </p:nvSpPr>
            <p:spPr bwMode="auto">
              <a:xfrm>
                <a:off x="2141" y="25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4" name="Oval 2164"/>
              <p:cNvSpPr>
                <a:spLocks noChangeArrowheads="1"/>
              </p:cNvSpPr>
              <p:nvPr/>
            </p:nvSpPr>
            <p:spPr bwMode="auto">
              <a:xfrm>
                <a:off x="2142" y="25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5" name="Oval 2165"/>
              <p:cNvSpPr>
                <a:spLocks noChangeArrowheads="1"/>
              </p:cNvSpPr>
              <p:nvPr/>
            </p:nvSpPr>
            <p:spPr bwMode="auto">
              <a:xfrm>
                <a:off x="2143" y="25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6" name="Oval 2166"/>
              <p:cNvSpPr>
                <a:spLocks noChangeArrowheads="1"/>
              </p:cNvSpPr>
              <p:nvPr/>
            </p:nvSpPr>
            <p:spPr bwMode="auto">
              <a:xfrm>
                <a:off x="2143" y="254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7" name="Oval 2167"/>
              <p:cNvSpPr>
                <a:spLocks noChangeArrowheads="1"/>
              </p:cNvSpPr>
              <p:nvPr/>
            </p:nvSpPr>
            <p:spPr bwMode="auto">
              <a:xfrm>
                <a:off x="2145" y="25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8" name="Oval 2168"/>
              <p:cNvSpPr>
                <a:spLocks noChangeArrowheads="1"/>
              </p:cNvSpPr>
              <p:nvPr/>
            </p:nvSpPr>
            <p:spPr bwMode="auto">
              <a:xfrm>
                <a:off x="2145" y="25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899" name="Oval 2169"/>
              <p:cNvSpPr>
                <a:spLocks noChangeArrowheads="1"/>
              </p:cNvSpPr>
              <p:nvPr/>
            </p:nvSpPr>
            <p:spPr bwMode="auto">
              <a:xfrm>
                <a:off x="2146" y="25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0" name="Oval 2170"/>
              <p:cNvSpPr>
                <a:spLocks noChangeArrowheads="1"/>
              </p:cNvSpPr>
              <p:nvPr/>
            </p:nvSpPr>
            <p:spPr bwMode="auto">
              <a:xfrm>
                <a:off x="2147" y="25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1" name="Oval 2171"/>
              <p:cNvSpPr>
                <a:spLocks noChangeArrowheads="1"/>
              </p:cNvSpPr>
              <p:nvPr/>
            </p:nvSpPr>
            <p:spPr bwMode="auto">
              <a:xfrm>
                <a:off x="2148" y="255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2" name="Oval 2172"/>
              <p:cNvSpPr>
                <a:spLocks noChangeArrowheads="1"/>
              </p:cNvSpPr>
              <p:nvPr/>
            </p:nvSpPr>
            <p:spPr bwMode="auto">
              <a:xfrm>
                <a:off x="2149" y="25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3" name="Oval 2173"/>
              <p:cNvSpPr>
                <a:spLocks noChangeArrowheads="1"/>
              </p:cNvSpPr>
              <p:nvPr/>
            </p:nvSpPr>
            <p:spPr bwMode="auto">
              <a:xfrm>
                <a:off x="2149" y="25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4" name="Oval 2174"/>
              <p:cNvSpPr>
                <a:spLocks noChangeArrowheads="1"/>
              </p:cNvSpPr>
              <p:nvPr/>
            </p:nvSpPr>
            <p:spPr bwMode="auto">
              <a:xfrm>
                <a:off x="2150" y="25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5" name="Oval 2175"/>
              <p:cNvSpPr>
                <a:spLocks noChangeArrowheads="1"/>
              </p:cNvSpPr>
              <p:nvPr/>
            </p:nvSpPr>
            <p:spPr bwMode="auto">
              <a:xfrm>
                <a:off x="2151" y="25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6" name="Oval 2176"/>
              <p:cNvSpPr>
                <a:spLocks noChangeArrowheads="1"/>
              </p:cNvSpPr>
              <p:nvPr/>
            </p:nvSpPr>
            <p:spPr bwMode="auto">
              <a:xfrm>
                <a:off x="2152" y="25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7" name="Oval 2177"/>
              <p:cNvSpPr>
                <a:spLocks noChangeArrowheads="1"/>
              </p:cNvSpPr>
              <p:nvPr/>
            </p:nvSpPr>
            <p:spPr bwMode="auto">
              <a:xfrm>
                <a:off x="2153" y="25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8" name="Oval 2178"/>
              <p:cNvSpPr>
                <a:spLocks noChangeArrowheads="1"/>
              </p:cNvSpPr>
              <p:nvPr/>
            </p:nvSpPr>
            <p:spPr bwMode="auto">
              <a:xfrm>
                <a:off x="2153" y="25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09" name="Oval 2179"/>
              <p:cNvSpPr>
                <a:spLocks noChangeArrowheads="1"/>
              </p:cNvSpPr>
              <p:nvPr/>
            </p:nvSpPr>
            <p:spPr bwMode="auto">
              <a:xfrm>
                <a:off x="2154" y="255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0" name="Oval 2180"/>
              <p:cNvSpPr>
                <a:spLocks noChangeArrowheads="1"/>
              </p:cNvSpPr>
              <p:nvPr/>
            </p:nvSpPr>
            <p:spPr bwMode="auto">
              <a:xfrm>
                <a:off x="2155" y="25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1" name="Oval 2181"/>
              <p:cNvSpPr>
                <a:spLocks noChangeArrowheads="1"/>
              </p:cNvSpPr>
              <p:nvPr/>
            </p:nvSpPr>
            <p:spPr bwMode="auto">
              <a:xfrm>
                <a:off x="2156" y="25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2" name="Oval 2182"/>
              <p:cNvSpPr>
                <a:spLocks noChangeArrowheads="1"/>
              </p:cNvSpPr>
              <p:nvPr/>
            </p:nvSpPr>
            <p:spPr bwMode="auto">
              <a:xfrm>
                <a:off x="2157" y="25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3" name="Oval 2183"/>
              <p:cNvSpPr>
                <a:spLocks noChangeArrowheads="1"/>
              </p:cNvSpPr>
              <p:nvPr/>
            </p:nvSpPr>
            <p:spPr bwMode="auto">
              <a:xfrm>
                <a:off x="2158" y="25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4" name="Oval 2184"/>
              <p:cNvSpPr>
                <a:spLocks noChangeArrowheads="1"/>
              </p:cNvSpPr>
              <p:nvPr/>
            </p:nvSpPr>
            <p:spPr bwMode="auto">
              <a:xfrm>
                <a:off x="2158" y="25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5" name="Oval 2185"/>
              <p:cNvSpPr>
                <a:spLocks noChangeArrowheads="1"/>
              </p:cNvSpPr>
              <p:nvPr/>
            </p:nvSpPr>
            <p:spPr bwMode="auto">
              <a:xfrm>
                <a:off x="2159" y="255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6" name="Oval 2186"/>
              <p:cNvSpPr>
                <a:spLocks noChangeArrowheads="1"/>
              </p:cNvSpPr>
              <p:nvPr/>
            </p:nvSpPr>
            <p:spPr bwMode="auto">
              <a:xfrm>
                <a:off x="2160" y="25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7" name="Oval 2187"/>
              <p:cNvSpPr>
                <a:spLocks noChangeArrowheads="1"/>
              </p:cNvSpPr>
              <p:nvPr/>
            </p:nvSpPr>
            <p:spPr bwMode="auto">
              <a:xfrm>
                <a:off x="2161" y="25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8" name="Oval 2188"/>
              <p:cNvSpPr>
                <a:spLocks noChangeArrowheads="1"/>
              </p:cNvSpPr>
              <p:nvPr/>
            </p:nvSpPr>
            <p:spPr bwMode="auto">
              <a:xfrm>
                <a:off x="2162" y="25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19" name="Oval 2189"/>
              <p:cNvSpPr>
                <a:spLocks noChangeArrowheads="1"/>
              </p:cNvSpPr>
              <p:nvPr/>
            </p:nvSpPr>
            <p:spPr bwMode="auto">
              <a:xfrm>
                <a:off x="2162" y="256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0" name="Oval 2190"/>
              <p:cNvSpPr>
                <a:spLocks noChangeArrowheads="1"/>
              </p:cNvSpPr>
              <p:nvPr/>
            </p:nvSpPr>
            <p:spPr bwMode="auto">
              <a:xfrm>
                <a:off x="2163" y="256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1" name="Oval 2191"/>
              <p:cNvSpPr>
                <a:spLocks noChangeArrowheads="1"/>
              </p:cNvSpPr>
              <p:nvPr/>
            </p:nvSpPr>
            <p:spPr bwMode="auto">
              <a:xfrm>
                <a:off x="2164" y="25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2" name="Oval 2192"/>
              <p:cNvSpPr>
                <a:spLocks noChangeArrowheads="1"/>
              </p:cNvSpPr>
              <p:nvPr/>
            </p:nvSpPr>
            <p:spPr bwMode="auto">
              <a:xfrm>
                <a:off x="2165" y="25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3" name="Oval 2193"/>
              <p:cNvSpPr>
                <a:spLocks noChangeArrowheads="1"/>
              </p:cNvSpPr>
              <p:nvPr/>
            </p:nvSpPr>
            <p:spPr bwMode="auto">
              <a:xfrm>
                <a:off x="2166" y="25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4" name="Oval 2194"/>
              <p:cNvSpPr>
                <a:spLocks noChangeArrowheads="1"/>
              </p:cNvSpPr>
              <p:nvPr/>
            </p:nvSpPr>
            <p:spPr bwMode="auto">
              <a:xfrm>
                <a:off x="2166" y="256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5" name="Oval 2195"/>
              <p:cNvSpPr>
                <a:spLocks noChangeArrowheads="1"/>
              </p:cNvSpPr>
              <p:nvPr/>
            </p:nvSpPr>
            <p:spPr bwMode="auto">
              <a:xfrm>
                <a:off x="2168" y="256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6" name="Oval 2196"/>
              <p:cNvSpPr>
                <a:spLocks noChangeArrowheads="1"/>
              </p:cNvSpPr>
              <p:nvPr/>
            </p:nvSpPr>
            <p:spPr bwMode="auto">
              <a:xfrm>
                <a:off x="2168" y="25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7" name="Oval 2197"/>
              <p:cNvSpPr>
                <a:spLocks noChangeArrowheads="1"/>
              </p:cNvSpPr>
              <p:nvPr/>
            </p:nvSpPr>
            <p:spPr bwMode="auto">
              <a:xfrm>
                <a:off x="2169" y="25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8" name="Oval 2198"/>
              <p:cNvSpPr>
                <a:spLocks noChangeArrowheads="1"/>
              </p:cNvSpPr>
              <p:nvPr/>
            </p:nvSpPr>
            <p:spPr bwMode="auto">
              <a:xfrm>
                <a:off x="2170" y="25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29" name="Oval 2199"/>
              <p:cNvSpPr>
                <a:spLocks noChangeArrowheads="1"/>
              </p:cNvSpPr>
              <p:nvPr/>
            </p:nvSpPr>
            <p:spPr bwMode="auto">
              <a:xfrm>
                <a:off x="2170" y="257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0" name="Oval 2200"/>
              <p:cNvSpPr>
                <a:spLocks noChangeArrowheads="1"/>
              </p:cNvSpPr>
              <p:nvPr/>
            </p:nvSpPr>
            <p:spPr bwMode="auto">
              <a:xfrm>
                <a:off x="2172" y="25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1" name="Oval 2201"/>
              <p:cNvSpPr>
                <a:spLocks noChangeArrowheads="1"/>
              </p:cNvSpPr>
              <p:nvPr/>
            </p:nvSpPr>
            <p:spPr bwMode="auto">
              <a:xfrm>
                <a:off x="2172" y="25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2" name="Oval 2202"/>
              <p:cNvSpPr>
                <a:spLocks noChangeArrowheads="1"/>
              </p:cNvSpPr>
              <p:nvPr/>
            </p:nvSpPr>
            <p:spPr bwMode="auto">
              <a:xfrm>
                <a:off x="2173" y="25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3" name="Oval 2203"/>
              <p:cNvSpPr>
                <a:spLocks noChangeArrowheads="1"/>
              </p:cNvSpPr>
              <p:nvPr/>
            </p:nvSpPr>
            <p:spPr bwMode="auto">
              <a:xfrm>
                <a:off x="2174" y="25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4" name="Oval 2204"/>
              <p:cNvSpPr>
                <a:spLocks noChangeArrowheads="1"/>
              </p:cNvSpPr>
              <p:nvPr/>
            </p:nvSpPr>
            <p:spPr bwMode="auto">
              <a:xfrm>
                <a:off x="2174" y="258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5" name="Oval 2205"/>
              <p:cNvSpPr>
                <a:spLocks noChangeArrowheads="1"/>
              </p:cNvSpPr>
              <p:nvPr/>
            </p:nvSpPr>
            <p:spPr bwMode="auto">
              <a:xfrm>
                <a:off x="2176" y="25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6" name="Oval 2206"/>
              <p:cNvSpPr>
                <a:spLocks noChangeArrowheads="1"/>
              </p:cNvSpPr>
              <p:nvPr/>
            </p:nvSpPr>
            <p:spPr bwMode="auto">
              <a:xfrm>
                <a:off x="2176" y="25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7" name="Oval 2207"/>
              <p:cNvSpPr>
                <a:spLocks noChangeArrowheads="1"/>
              </p:cNvSpPr>
              <p:nvPr/>
            </p:nvSpPr>
            <p:spPr bwMode="auto">
              <a:xfrm>
                <a:off x="2177" y="25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8" name="Oval 2208"/>
              <p:cNvSpPr>
                <a:spLocks noChangeArrowheads="1"/>
              </p:cNvSpPr>
              <p:nvPr/>
            </p:nvSpPr>
            <p:spPr bwMode="auto">
              <a:xfrm>
                <a:off x="2178" y="257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39" name="Oval 2209"/>
              <p:cNvSpPr>
                <a:spLocks noChangeArrowheads="1"/>
              </p:cNvSpPr>
              <p:nvPr/>
            </p:nvSpPr>
            <p:spPr bwMode="auto">
              <a:xfrm>
                <a:off x="2178" y="258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40" name="Oval 2210"/>
              <p:cNvSpPr>
                <a:spLocks noChangeArrowheads="1"/>
              </p:cNvSpPr>
              <p:nvPr/>
            </p:nvSpPr>
            <p:spPr bwMode="auto">
              <a:xfrm>
                <a:off x="2180" y="25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41" name="Oval 2211"/>
              <p:cNvSpPr>
                <a:spLocks noChangeArrowheads="1"/>
              </p:cNvSpPr>
              <p:nvPr/>
            </p:nvSpPr>
            <p:spPr bwMode="auto">
              <a:xfrm>
                <a:off x="2180" y="25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42" name="Oval 2212"/>
              <p:cNvSpPr>
                <a:spLocks noChangeArrowheads="1"/>
              </p:cNvSpPr>
              <p:nvPr/>
            </p:nvSpPr>
            <p:spPr bwMode="auto">
              <a:xfrm>
                <a:off x="2181" y="2577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43" name="Oval 2213"/>
              <p:cNvSpPr>
                <a:spLocks noChangeArrowheads="1"/>
              </p:cNvSpPr>
              <p:nvPr/>
            </p:nvSpPr>
            <p:spPr bwMode="auto">
              <a:xfrm>
                <a:off x="2182" y="25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44" name="Oval 2214"/>
              <p:cNvSpPr>
                <a:spLocks noChangeArrowheads="1"/>
              </p:cNvSpPr>
              <p:nvPr/>
            </p:nvSpPr>
            <p:spPr bwMode="auto">
              <a:xfrm>
                <a:off x="2183" y="25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45" name="Oval 2215"/>
              <p:cNvSpPr>
                <a:spLocks noChangeArrowheads="1"/>
              </p:cNvSpPr>
              <p:nvPr/>
            </p:nvSpPr>
            <p:spPr bwMode="auto">
              <a:xfrm>
                <a:off x="2184" y="25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46" name="Oval 2216"/>
              <p:cNvSpPr>
                <a:spLocks noChangeArrowheads="1"/>
              </p:cNvSpPr>
              <p:nvPr/>
            </p:nvSpPr>
            <p:spPr bwMode="auto">
              <a:xfrm>
                <a:off x="2184" y="25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947" name="Oval 2217"/>
              <p:cNvSpPr>
                <a:spLocks noChangeArrowheads="1"/>
              </p:cNvSpPr>
              <p:nvPr/>
            </p:nvSpPr>
            <p:spPr bwMode="auto">
              <a:xfrm>
                <a:off x="2185" y="258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12" name="Group 2419"/>
            <p:cNvGrpSpPr>
              <a:grpSpLocks/>
            </p:cNvGrpSpPr>
            <p:nvPr/>
          </p:nvGrpSpPr>
          <p:grpSpPr bwMode="auto">
            <a:xfrm>
              <a:off x="3155504" y="5433963"/>
              <a:ext cx="287338" cy="225425"/>
              <a:chOff x="2186" y="2561"/>
              <a:chExt cx="181" cy="142"/>
            </a:xfrm>
          </p:grpSpPr>
          <p:sp>
            <p:nvSpPr>
              <p:cNvPr id="548" name="Oval 2219"/>
              <p:cNvSpPr>
                <a:spLocks noChangeArrowheads="1"/>
              </p:cNvSpPr>
              <p:nvPr/>
            </p:nvSpPr>
            <p:spPr bwMode="auto">
              <a:xfrm>
                <a:off x="2186" y="257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9" name="Oval 2220"/>
              <p:cNvSpPr>
                <a:spLocks noChangeArrowheads="1"/>
              </p:cNvSpPr>
              <p:nvPr/>
            </p:nvSpPr>
            <p:spPr bwMode="auto">
              <a:xfrm>
                <a:off x="2187" y="258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0" name="Oval 2221"/>
              <p:cNvSpPr>
                <a:spLocks noChangeArrowheads="1"/>
              </p:cNvSpPr>
              <p:nvPr/>
            </p:nvSpPr>
            <p:spPr bwMode="auto">
              <a:xfrm>
                <a:off x="2188" y="25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1" name="Oval 2222"/>
              <p:cNvSpPr>
                <a:spLocks noChangeArrowheads="1"/>
              </p:cNvSpPr>
              <p:nvPr/>
            </p:nvSpPr>
            <p:spPr bwMode="auto">
              <a:xfrm>
                <a:off x="2188" y="25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2" name="Oval 2223"/>
              <p:cNvSpPr>
                <a:spLocks noChangeArrowheads="1"/>
              </p:cNvSpPr>
              <p:nvPr/>
            </p:nvSpPr>
            <p:spPr bwMode="auto">
              <a:xfrm>
                <a:off x="2189" y="259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3" name="Oval 2224"/>
              <p:cNvSpPr>
                <a:spLocks noChangeArrowheads="1"/>
              </p:cNvSpPr>
              <p:nvPr/>
            </p:nvSpPr>
            <p:spPr bwMode="auto">
              <a:xfrm>
                <a:off x="2190" y="25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4" name="Oval 2225"/>
              <p:cNvSpPr>
                <a:spLocks noChangeArrowheads="1"/>
              </p:cNvSpPr>
              <p:nvPr/>
            </p:nvSpPr>
            <p:spPr bwMode="auto">
              <a:xfrm>
                <a:off x="2191" y="25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5" name="Oval 2226"/>
              <p:cNvSpPr>
                <a:spLocks noChangeArrowheads="1"/>
              </p:cNvSpPr>
              <p:nvPr/>
            </p:nvSpPr>
            <p:spPr bwMode="auto">
              <a:xfrm>
                <a:off x="2192" y="257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6" name="Oval 2227"/>
              <p:cNvSpPr>
                <a:spLocks noChangeArrowheads="1"/>
              </p:cNvSpPr>
              <p:nvPr/>
            </p:nvSpPr>
            <p:spPr bwMode="auto">
              <a:xfrm>
                <a:off x="2193" y="25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7" name="Oval 2228"/>
              <p:cNvSpPr>
                <a:spLocks noChangeArrowheads="1"/>
              </p:cNvSpPr>
              <p:nvPr/>
            </p:nvSpPr>
            <p:spPr bwMode="auto">
              <a:xfrm>
                <a:off x="2193" y="258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8" name="Oval 2229"/>
              <p:cNvSpPr>
                <a:spLocks noChangeArrowheads="1"/>
              </p:cNvSpPr>
              <p:nvPr/>
            </p:nvSpPr>
            <p:spPr bwMode="auto">
              <a:xfrm>
                <a:off x="2194" y="25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59" name="Oval 2230"/>
              <p:cNvSpPr>
                <a:spLocks noChangeArrowheads="1"/>
              </p:cNvSpPr>
              <p:nvPr/>
            </p:nvSpPr>
            <p:spPr bwMode="auto">
              <a:xfrm>
                <a:off x="2195" y="257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0" name="Oval 2231"/>
              <p:cNvSpPr>
                <a:spLocks noChangeArrowheads="1"/>
              </p:cNvSpPr>
              <p:nvPr/>
            </p:nvSpPr>
            <p:spPr bwMode="auto">
              <a:xfrm>
                <a:off x="2196" y="25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1" name="Oval 2232"/>
              <p:cNvSpPr>
                <a:spLocks noChangeArrowheads="1"/>
              </p:cNvSpPr>
              <p:nvPr/>
            </p:nvSpPr>
            <p:spPr bwMode="auto">
              <a:xfrm>
                <a:off x="2197" y="25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2" name="Oval 2233"/>
              <p:cNvSpPr>
                <a:spLocks noChangeArrowheads="1"/>
              </p:cNvSpPr>
              <p:nvPr/>
            </p:nvSpPr>
            <p:spPr bwMode="auto">
              <a:xfrm>
                <a:off x="2197" y="258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3" name="Oval 2234"/>
              <p:cNvSpPr>
                <a:spLocks noChangeArrowheads="1"/>
              </p:cNvSpPr>
              <p:nvPr/>
            </p:nvSpPr>
            <p:spPr bwMode="auto">
              <a:xfrm>
                <a:off x="2198" y="258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4" name="Oval 2235"/>
              <p:cNvSpPr>
                <a:spLocks noChangeArrowheads="1"/>
              </p:cNvSpPr>
              <p:nvPr/>
            </p:nvSpPr>
            <p:spPr bwMode="auto">
              <a:xfrm>
                <a:off x="2199" y="25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5" name="Oval 2236"/>
              <p:cNvSpPr>
                <a:spLocks noChangeArrowheads="1"/>
              </p:cNvSpPr>
              <p:nvPr/>
            </p:nvSpPr>
            <p:spPr bwMode="auto">
              <a:xfrm>
                <a:off x="2200" y="25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6" name="Oval 2237"/>
              <p:cNvSpPr>
                <a:spLocks noChangeArrowheads="1"/>
              </p:cNvSpPr>
              <p:nvPr/>
            </p:nvSpPr>
            <p:spPr bwMode="auto">
              <a:xfrm>
                <a:off x="2201" y="25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7" name="Oval 2238"/>
              <p:cNvSpPr>
                <a:spLocks noChangeArrowheads="1"/>
              </p:cNvSpPr>
              <p:nvPr/>
            </p:nvSpPr>
            <p:spPr bwMode="auto">
              <a:xfrm>
                <a:off x="2202" y="25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8" name="Oval 2239"/>
              <p:cNvSpPr>
                <a:spLocks noChangeArrowheads="1"/>
              </p:cNvSpPr>
              <p:nvPr/>
            </p:nvSpPr>
            <p:spPr bwMode="auto">
              <a:xfrm>
                <a:off x="2203" y="259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69" name="Oval 2240"/>
              <p:cNvSpPr>
                <a:spLocks noChangeArrowheads="1"/>
              </p:cNvSpPr>
              <p:nvPr/>
            </p:nvSpPr>
            <p:spPr bwMode="auto">
              <a:xfrm>
                <a:off x="2203" y="25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0" name="Oval 2241"/>
              <p:cNvSpPr>
                <a:spLocks noChangeArrowheads="1"/>
              </p:cNvSpPr>
              <p:nvPr/>
            </p:nvSpPr>
            <p:spPr bwMode="auto">
              <a:xfrm>
                <a:off x="2204" y="25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1" name="Oval 2242"/>
              <p:cNvSpPr>
                <a:spLocks noChangeArrowheads="1"/>
              </p:cNvSpPr>
              <p:nvPr/>
            </p:nvSpPr>
            <p:spPr bwMode="auto">
              <a:xfrm>
                <a:off x="2205" y="258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2" name="Oval 2243"/>
              <p:cNvSpPr>
                <a:spLocks noChangeArrowheads="1"/>
              </p:cNvSpPr>
              <p:nvPr/>
            </p:nvSpPr>
            <p:spPr bwMode="auto">
              <a:xfrm>
                <a:off x="2206" y="25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3" name="Oval 2244"/>
              <p:cNvSpPr>
                <a:spLocks noChangeArrowheads="1"/>
              </p:cNvSpPr>
              <p:nvPr/>
            </p:nvSpPr>
            <p:spPr bwMode="auto">
              <a:xfrm>
                <a:off x="2207" y="25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4" name="Oval 2245"/>
              <p:cNvSpPr>
                <a:spLocks noChangeArrowheads="1"/>
              </p:cNvSpPr>
              <p:nvPr/>
            </p:nvSpPr>
            <p:spPr bwMode="auto">
              <a:xfrm>
                <a:off x="2207" y="25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5" name="Oval 2246"/>
              <p:cNvSpPr>
                <a:spLocks noChangeArrowheads="1"/>
              </p:cNvSpPr>
              <p:nvPr/>
            </p:nvSpPr>
            <p:spPr bwMode="auto">
              <a:xfrm>
                <a:off x="2208" y="25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6" name="Oval 2247"/>
              <p:cNvSpPr>
                <a:spLocks noChangeArrowheads="1"/>
              </p:cNvSpPr>
              <p:nvPr/>
            </p:nvSpPr>
            <p:spPr bwMode="auto">
              <a:xfrm>
                <a:off x="2209" y="25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7" name="Oval 2248"/>
              <p:cNvSpPr>
                <a:spLocks noChangeArrowheads="1"/>
              </p:cNvSpPr>
              <p:nvPr/>
            </p:nvSpPr>
            <p:spPr bwMode="auto">
              <a:xfrm>
                <a:off x="2210" y="25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8" name="Oval 2249"/>
              <p:cNvSpPr>
                <a:spLocks noChangeArrowheads="1"/>
              </p:cNvSpPr>
              <p:nvPr/>
            </p:nvSpPr>
            <p:spPr bwMode="auto">
              <a:xfrm>
                <a:off x="2211" y="25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79" name="Oval 2250"/>
              <p:cNvSpPr>
                <a:spLocks noChangeArrowheads="1"/>
              </p:cNvSpPr>
              <p:nvPr/>
            </p:nvSpPr>
            <p:spPr bwMode="auto">
              <a:xfrm>
                <a:off x="2211" y="26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0" name="Oval 2251"/>
              <p:cNvSpPr>
                <a:spLocks noChangeArrowheads="1"/>
              </p:cNvSpPr>
              <p:nvPr/>
            </p:nvSpPr>
            <p:spPr bwMode="auto">
              <a:xfrm>
                <a:off x="2212" y="259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1" name="Oval 2252"/>
              <p:cNvSpPr>
                <a:spLocks noChangeArrowheads="1"/>
              </p:cNvSpPr>
              <p:nvPr/>
            </p:nvSpPr>
            <p:spPr bwMode="auto">
              <a:xfrm>
                <a:off x="2213" y="25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2" name="Oval 2253"/>
              <p:cNvSpPr>
                <a:spLocks noChangeArrowheads="1"/>
              </p:cNvSpPr>
              <p:nvPr/>
            </p:nvSpPr>
            <p:spPr bwMode="auto">
              <a:xfrm>
                <a:off x="2214" y="25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3" name="Oval 2254"/>
              <p:cNvSpPr>
                <a:spLocks noChangeArrowheads="1"/>
              </p:cNvSpPr>
              <p:nvPr/>
            </p:nvSpPr>
            <p:spPr bwMode="auto">
              <a:xfrm>
                <a:off x="2215" y="25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4" name="Oval 2255"/>
              <p:cNvSpPr>
                <a:spLocks noChangeArrowheads="1"/>
              </p:cNvSpPr>
              <p:nvPr/>
            </p:nvSpPr>
            <p:spPr bwMode="auto">
              <a:xfrm>
                <a:off x="2215" y="259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5" name="Oval 2256"/>
              <p:cNvSpPr>
                <a:spLocks noChangeArrowheads="1"/>
              </p:cNvSpPr>
              <p:nvPr/>
            </p:nvSpPr>
            <p:spPr bwMode="auto">
              <a:xfrm>
                <a:off x="2217" y="25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6" name="Oval 2257"/>
              <p:cNvSpPr>
                <a:spLocks noChangeArrowheads="1"/>
              </p:cNvSpPr>
              <p:nvPr/>
            </p:nvSpPr>
            <p:spPr bwMode="auto">
              <a:xfrm>
                <a:off x="2217" y="25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7" name="Oval 2258"/>
              <p:cNvSpPr>
                <a:spLocks noChangeArrowheads="1"/>
              </p:cNvSpPr>
              <p:nvPr/>
            </p:nvSpPr>
            <p:spPr bwMode="auto">
              <a:xfrm>
                <a:off x="2218" y="260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8" name="Oval 2259"/>
              <p:cNvSpPr>
                <a:spLocks noChangeArrowheads="1"/>
              </p:cNvSpPr>
              <p:nvPr/>
            </p:nvSpPr>
            <p:spPr bwMode="auto">
              <a:xfrm>
                <a:off x="2219" y="26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89" name="Oval 2260"/>
              <p:cNvSpPr>
                <a:spLocks noChangeArrowheads="1"/>
              </p:cNvSpPr>
              <p:nvPr/>
            </p:nvSpPr>
            <p:spPr bwMode="auto">
              <a:xfrm>
                <a:off x="2219" y="259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0" name="Oval 2261"/>
              <p:cNvSpPr>
                <a:spLocks noChangeArrowheads="1"/>
              </p:cNvSpPr>
              <p:nvPr/>
            </p:nvSpPr>
            <p:spPr bwMode="auto">
              <a:xfrm>
                <a:off x="2221" y="260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1" name="Oval 2262"/>
              <p:cNvSpPr>
                <a:spLocks noChangeArrowheads="1"/>
              </p:cNvSpPr>
              <p:nvPr/>
            </p:nvSpPr>
            <p:spPr bwMode="auto">
              <a:xfrm>
                <a:off x="2221" y="26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2" name="Oval 2263"/>
              <p:cNvSpPr>
                <a:spLocks noChangeArrowheads="1"/>
              </p:cNvSpPr>
              <p:nvPr/>
            </p:nvSpPr>
            <p:spPr bwMode="auto">
              <a:xfrm>
                <a:off x="2222" y="25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3" name="Oval 2264"/>
              <p:cNvSpPr>
                <a:spLocks noChangeArrowheads="1"/>
              </p:cNvSpPr>
              <p:nvPr/>
            </p:nvSpPr>
            <p:spPr bwMode="auto">
              <a:xfrm>
                <a:off x="2223" y="260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4" name="Oval 2265"/>
              <p:cNvSpPr>
                <a:spLocks noChangeArrowheads="1"/>
              </p:cNvSpPr>
              <p:nvPr/>
            </p:nvSpPr>
            <p:spPr bwMode="auto">
              <a:xfrm>
                <a:off x="2223" y="260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5" name="Oval 2266"/>
              <p:cNvSpPr>
                <a:spLocks noChangeArrowheads="1"/>
              </p:cNvSpPr>
              <p:nvPr/>
            </p:nvSpPr>
            <p:spPr bwMode="auto">
              <a:xfrm>
                <a:off x="2225" y="25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6" name="Oval 2267"/>
              <p:cNvSpPr>
                <a:spLocks noChangeArrowheads="1"/>
              </p:cNvSpPr>
              <p:nvPr/>
            </p:nvSpPr>
            <p:spPr bwMode="auto">
              <a:xfrm>
                <a:off x="2225" y="26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7" name="Oval 2268"/>
              <p:cNvSpPr>
                <a:spLocks noChangeArrowheads="1"/>
              </p:cNvSpPr>
              <p:nvPr/>
            </p:nvSpPr>
            <p:spPr bwMode="auto">
              <a:xfrm>
                <a:off x="2226" y="260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8" name="Oval 2269"/>
              <p:cNvSpPr>
                <a:spLocks noChangeArrowheads="1"/>
              </p:cNvSpPr>
              <p:nvPr/>
            </p:nvSpPr>
            <p:spPr bwMode="auto">
              <a:xfrm>
                <a:off x="2227" y="25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99" name="Oval 2270"/>
              <p:cNvSpPr>
                <a:spLocks noChangeArrowheads="1"/>
              </p:cNvSpPr>
              <p:nvPr/>
            </p:nvSpPr>
            <p:spPr bwMode="auto">
              <a:xfrm>
                <a:off x="2227" y="260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0" name="Oval 2271"/>
              <p:cNvSpPr>
                <a:spLocks noChangeArrowheads="1"/>
              </p:cNvSpPr>
              <p:nvPr/>
            </p:nvSpPr>
            <p:spPr bwMode="auto">
              <a:xfrm>
                <a:off x="2229" y="26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1" name="Oval 2272"/>
              <p:cNvSpPr>
                <a:spLocks noChangeArrowheads="1"/>
              </p:cNvSpPr>
              <p:nvPr/>
            </p:nvSpPr>
            <p:spPr bwMode="auto">
              <a:xfrm>
                <a:off x="2229" y="26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2" name="Oval 2273"/>
              <p:cNvSpPr>
                <a:spLocks noChangeArrowheads="1"/>
              </p:cNvSpPr>
              <p:nvPr/>
            </p:nvSpPr>
            <p:spPr bwMode="auto">
              <a:xfrm>
                <a:off x="2230" y="25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3" name="Oval 2274"/>
              <p:cNvSpPr>
                <a:spLocks noChangeArrowheads="1"/>
              </p:cNvSpPr>
              <p:nvPr/>
            </p:nvSpPr>
            <p:spPr bwMode="auto">
              <a:xfrm>
                <a:off x="2231" y="260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4" name="Oval 2275"/>
              <p:cNvSpPr>
                <a:spLocks noChangeArrowheads="1"/>
              </p:cNvSpPr>
              <p:nvPr/>
            </p:nvSpPr>
            <p:spPr bwMode="auto">
              <a:xfrm>
                <a:off x="2232" y="26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5" name="Oval 2276"/>
              <p:cNvSpPr>
                <a:spLocks noChangeArrowheads="1"/>
              </p:cNvSpPr>
              <p:nvPr/>
            </p:nvSpPr>
            <p:spPr bwMode="auto">
              <a:xfrm>
                <a:off x="2233" y="26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6" name="Oval 2277"/>
              <p:cNvSpPr>
                <a:spLocks noChangeArrowheads="1"/>
              </p:cNvSpPr>
              <p:nvPr/>
            </p:nvSpPr>
            <p:spPr bwMode="auto">
              <a:xfrm>
                <a:off x="2233" y="261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7" name="Oval 2278"/>
              <p:cNvSpPr>
                <a:spLocks noChangeArrowheads="1"/>
              </p:cNvSpPr>
              <p:nvPr/>
            </p:nvSpPr>
            <p:spPr bwMode="auto">
              <a:xfrm>
                <a:off x="2234" y="260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8" name="Oval 2279"/>
              <p:cNvSpPr>
                <a:spLocks noChangeArrowheads="1"/>
              </p:cNvSpPr>
              <p:nvPr/>
            </p:nvSpPr>
            <p:spPr bwMode="auto">
              <a:xfrm>
                <a:off x="2235" y="25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09" name="Oval 2280"/>
              <p:cNvSpPr>
                <a:spLocks noChangeArrowheads="1"/>
              </p:cNvSpPr>
              <p:nvPr/>
            </p:nvSpPr>
            <p:spPr bwMode="auto">
              <a:xfrm>
                <a:off x="2236" y="26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0" name="Oval 2281"/>
              <p:cNvSpPr>
                <a:spLocks noChangeArrowheads="1"/>
              </p:cNvSpPr>
              <p:nvPr/>
            </p:nvSpPr>
            <p:spPr bwMode="auto">
              <a:xfrm>
                <a:off x="2237" y="26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1" name="Oval 2282"/>
              <p:cNvSpPr>
                <a:spLocks noChangeArrowheads="1"/>
              </p:cNvSpPr>
              <p:nvPr/>
            </p:nvSpPr>
            <p:spPr bwMode="auto">
              <a:xfrm>
                <a:off x="2237" y="26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2" name="Oval 2283"/>
              <p:cNvSpPr>
                <a:spLocks noChangeArrowheads="1"/>
              </p:cNvSpPr>
              <p:nvPr/>
            </p:nvSpPr>
            <p:spPr bwMode="auto">
              <a:xfrm>
                <a:off x="2238" y="261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3" name="Oval 2284"/>
              <p:cNvSpPr>
                <a:spLocks noChangeArrowheads="1"/>
              </p:cNvSpPr>
              <p:nvPr/>
            </p:nvSpPr>
            <p:spPr bwMode="auto">
              <a:xfrm>
                <a:off x="2239" y="26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4" name="Oval 2285"/>
              <p:cNvSpPr>
                <a:spLocks noChangeArrowheads="1"/>
              </p:cNvSpPr>
              <p:nvPr/>
            </p:nvSpPr>
            <p:spPr bwMode="auto">
              <a:xfrm>
                <a:off x="2240" y="260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5" name="Oval 2286"/>
              <p:cNvSpPr>
                <a:spLocks noChangeArrowheads="1"/>
              </p:cNvSpPr>
              <p:nvPr/>
            </p:nvSpPr>
            <p:spPr bwMode="auto">
              <a:xfrm>
                <a:off x="2241" y="26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6" name="Oval 2287"/>
              <p:cNvSpPr>
                <a:spLocks noChangeArrowheads="1"/>
              </p:cNvSpPr>
              <p:nvPr/>
            </p:nvSpPr>
            <p:spPr bwMode="auto">
              <a:xfrm>
                <a:off x="2242" y="25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7" name="Oval 2288"/>
              <p:cNvSpPr>
                <a:spLocks noChangeArrowheads="1"/>
              </p:cNvSpPr>
              <p:nvPr/>
            </p:nvSpPr>
            <p:spPr bwMode="auto">
              <a:xfrm>
                <a:off x="2242" y="261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8" name="Oval 2289"/>
              <p:cNvSpPr>
                <a:spLocks noChangeArrowheads="1"/>
              </p:cNvSpPr>
              <p:nvPr/>
            </p:nvSpPr>
            <p:spPr bwMode="auto">
              <a:xfrm>
                <a:off x="2243" y="261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19" name="Oval 2290"/>
              <p:cNvSpPr>
                <a:spLocks noChangeArrowheads="1"/>
              </p:cNvSpPr>
              <p:nvPr/>
            </p:nvSpPr>
            <p:spPr bwMode="auto">
              <a:xfrm>
                <a:off x="2244" y="260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0" name="Oval 2291"/>
              <p:cNvSpPr>
                <a:spLocks noChangeArrowheads="1"/>
              </p:cNvSpPr>
              <p:nvPr/>
            </p:nvSpPr>
            <p:spPr bwMode="auto">
              <a:xfrm>
                <a:off x="2245" y="261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1" name="Oval 2292"/>
              <p:cNvSpPr>
                <a:spLocks noChangeArrowheads="1"/>
              </p:cNvSpPr>
              <p:nvPr/>
            </p:nvSpPr>
            <p:spPr bwMode="auto">
              <a:xfrm>
                <a:off x="2246" y="26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2" name="Oval 2293"/>
              <p:cNvSpPr>
                <a:spLocks noChangeArrowheads="1"/>
              </p:cNvSpPr>
              <p:nvPr/>
            </p:nvSpPr>
            <p:spPr bwMode="auto">
              <a:xfrm>
                <a:off x="2246" y="2600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3" name="Oval 2294"/>
              <p:cNvSpPr>
                <a:spLocks noChangeArrowheads="1"/>
              </p:cNvSpPr>
              <p:nvPr/>
            </p:nvSpPr>
            <p:spPr bwMode="auto">
              <a:xfrm>
                <a:off x="2247" y="26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4" name="Oval 2295"/>
              <p:cNvSpPr>
                <a:spLocks noChangeArrowheads="1"/>
              </p:cNvSpPr>
              <p:nvPr/>
            </p:nvSpPr>
            <p:spPr bwMode="auto">
              <a:xfrm>
                <a:off x="2248" y="26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5" name="Oval 2296"/>
              <p:cNvSpPr>
                <a:spLocks noChangeArrowheads="1"/>
              </p:cNvSpPr>
              <p:nvPr/>
            </p:nvSpPr>
            <p:spPr bwMode="auto">
              <a:xfrm>
                <a:off x="2249" y="26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6" name="Oval 2297"/>
              <p:cNvSpPr>
                <a:spLocks noChangeArrowheads="1"/>
              </p:cNvSpPr>
              <p:nvPr/>
            </p:nvSpPr>
            <p:spPr bwMode="auto">
              <a:xfrm>
                <a:off x="2250" y="261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7" name="Oval 2298"/>
              <p:cNvSpPr>
                <a:spLocks noChangeArrowheads="1"/>
              </p:cNvSpPr>
              <p:nvPr/>
            </p:nvSpPr>
            <p:spPr bwMode="auto">
              <a:xfrm>
                <a:off x="2250" y="260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8" name="Oval 2299"/>
              <p:cNvSpPr>
                <a:spLocks noChangeArrowheads="1"/>
              </p:cNvSpPr>
              <p:nvPr/>
            </p:nvSpPr>
            <p:spPr bwMode="auto">
              <a:xfrm>
                <a:off x="2252" y="26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29" name="Oval 2300"/>
              <p:cNvSpPr>
                <a:spLocks noChangeArrowheads="1"/>
              </p:cNvSpPr>
              <p:nvPr/>
            </p:nvSpPr>
            <p:spPr bwMode="auto">
              <a:xfrm>
                <a:off x="2252" y="26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0" name="Oval 2301"/>
              <p:cNvSpPr>
                <a:spLocks noChangeArrowheads="1"/>
              </p:cNvSpPr>
              <p:nvPr/>
            </p:nvSpPr>
            <p:spPr bwMode="auto">
              <a:xfrm>
                <a:off x="2253" y="26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1" name="Oval 2302"/>
              <p:cNvSpPr>
                <a:spLocks noChangeArrowheads="1"/>
              </p:cNvSpPr>
              <p:nvPr/>
            </p:nvSpPr>
            <p:spPr bwMode="auto">
              <a:xfrm>
                <a:off x="2254" y="26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2" name="Oval 2303"/>
              <p:cNvSpPr>
                <a:spLocks noChangeArrowheads="1"/>
              </p:cNvSpPr>
              <p:nvPr/>
            </p:nvSpPr>
            <p:spPr bwMode="auto">
              <a:xfrm>
                <a:off x="2255" y="26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3" name="Oval 2304"/>
              <p:cNvSpPr>
                <a:spLocks noChangeArrowheads="1"/>
              </p:cNvSpPr>
              <p:nvPr/>
            </p:nvSpPr>
            <p:spPr bwMode="auto">
              <a:xfrm>
                <a:off x="2256" y="26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4" name="Oval 2305"/>
              <p:cNvSpPr>
                <a:spLocks noChangeArrowheads="1"/>
              </p:cNvSpPr>
              <p:nvPr/>
            </p:nvSpPr>
            <p:spPr bwMode="auto">
              <a:xfrm>
                <a:off x="2256" y="26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5" name="Oval 2306"/>
              <p:cNvSpPr>
                <a:spLocks noChangeArrowheads="1"/>
              </p:cNvSpPr>
              <p:nvPr/>
            </p:nvSpPr>
            <p:spPr bwMode="auto">
              <a:xfrm>
                <a:off x="2257" y="26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6" name="Oval 2307"/>
              <p:cNvSpPr>
                <a:spLocks noChangeArrowheads="1"/>
              </p:cNvSpPr>
              <p:nvPr/>
            </p:nvSpPr>
            <p:spPr bwMode="auto">
              <a:xfrm>
                <a:off x="2258" y="26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7" name="Oval 2308"/>
              <p:cNvSpPr>
                <a:spLocks noChangeArrowheads="1"/>
              </p:cNvSpPr>
              <p:nvPr/>
            </p:nvSpPr>
            <p:spPr bwMode="auto">
              <a:xfrm>
                <a:off x="2259" y="26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8" name="Oval 2309"/>
              <p:cNvSpPr>
                <a:spLocks noChangeArrowheads="1"/>
              </p:cNvSpPr>
              <p:nvPr/>
            </p:nvSpPr>
            <p:spPr bwMode="auto">
              <a:xfrm>
                <a:off x="2260" y="26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39" name="Oval 2310"/>
              <p:cNvSpPr>
                <a:spLocks noChangeArrowheads="1"/>
              </p:cNvSpPr>
              <p:nvPr/>
            </p:nvSpPr>
            <p:spPr bwMode="auto">
              <a:xfrm>
                <a:off x="2260" y="26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0" name="Oval 2311"/>
              <p:cNvSpPr>
                <a:spLocks noChangeArrowheads="1"/>
              </p:cNvSpPr>
              <p:nvPr/>
            </p:nvSpPr>
            <p:spPr bwMode="auto">
              <a:xfrm>
                <a:off x="2261" y="262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1" name="Oval 2312"/>
              <p:cNvSpPr>
                <a:spLocks noChangeArrowheads="1"/>
              </p:cNvSpPr>
              <p:nvPr/>
            </p:nvSpPr>
            <p:spPr bwMode="auto">
              <a:xfrm>
                <a:off x="2262" y="262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2" name="Oval 2313"/>
              <p:cNvSpPr>
                <a:spLocks noChangeArrowheads="1"/>
              </p:cNvSpPr>
              <p:nvPr/>
            </p:nvSpPr>
            <p:spPr bwMode="auto">
              <a:xfrm>
                <a:off x="2263" y="26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3" name="Oval 2314"/>
              <p:cNvSpPr>
                <a:spLocks noChangeArrowheads="1"/>
              </p:cNvSpPr>
              <p:nvPr/>
            </p:nvSpPr>
            <p:spPr bwMode="auto">
              <a:xfrm>
                <a:off x="2264" y="26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4" name="Oval 2315"/>
              <p:cNvSpPr>
                <a:spLocks noChangeArrowheads="1"/>
              </p:cNvSpPr>
              <p:nvPr/>
            </p:nvSpPr>
            <p:spPr bwMode="auto">
              <a:xfrm>
                <a:off x="2264" y="26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5" name="Oval 2316"/>
              <p:cNvSpPr>
                <a:spLocks noChangeArrowheads="1"/>
              </p:cNvSpPr>
              <p:nvPr/>
            </p:nvSpPr>
            <p:spPr bwMode="auto">
              <a:xfrm>
                <a:off x="2265" y="262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6" name="Oval 2317"/>
              <p:cNvSpPr>
                <a:spLocks noChangeArrowheads="1"/>
              </p:cNvSpPr>
              <p:nvPr/>
            </p:nvSpPr>
            <p:spPr bwMode="auto">
              <a:xfrm>
                <a:off x="2266" y="26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7" name="Oval 2318"/>
              <p:cNvSpPr>
                <a:spLocks noChangeArrowheads="1"/>
              </p:cNvSpPr>
              <p:nvPr/>
            </p:nvSpPr>
            <p:spPr bwMode="auto">
              <a:xfrm>
                <a:off x="2267" y="26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8" name="Oval 2319"/>
              <p:cNvSpPr>
                <a:spLocks noChangeArrowheads="1"/>
              </p:cNvSpPr>
              <p:nvPr/>
            </p:nvSpPr>
            <p:spPr bwMode="auto">
              <a:xfrm>
                <a:off x="2268" y="26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49" name="Oval 2320"/>
              <p:cNvSpPr>
                <a:spLocks noChangeArrowheads="1"/>
              </p:cNvSpPr>
              <p:nvPr/>
            </p:nvSpPr>
            <p:spPr bwMode="auto">
              <a:xfrm>
                <a:off x="2268" y="262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0" name="Oval 2321"/>
              <p:cNvSpPr>
                <a:spLocks noChangeArrowheads="1"/>
              </p:cNvSpPr>
              <p:nvPr/>
            </p:nvSpPr>
            <p:spPr bwMode="auto">
              <a:xfrm>
                <a:off x="2269" y="261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1" name="Oval 2322"/>
              <p:cNvSpPr>
                <a:spLocks noChangeArrowheads="1"/>
              </p:cNvSpPr>
              <p:nvPr/>
            </p:nvSpPr>
            <p:spPr bwMode="auto">
              <a:xfrm>
                <a:off x="2270" y="26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2" name="Oval 2323"/>
              <p:cNvSpPr>
                <a:spLocks noChangeArrowheads="1"/>
              </p:cNvSpPr>
              <p:nvPr/>
            </p:nvSpPr>
            <p:spPr bwMode="auto">
              <a:xfrm>
                <a:off x="2271" y="26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3" name="Oval 2324"/>
              <p:cNvSpPr>
                <a:spLocks noChangeArrowheads="1"/>
              </p:cNvSpPr>
              <p:nvPr/>
            </p:nvSpPr>
            <p:spPr bwMode="auto">
              <a:xfrm>
                <a:off x="2272" y="26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4" name="Oval 2325"/>
              <p:cNvSpPr>
                <a:spLocks noChangeArrowheads="1"/>
              </p:cNvSpPr>
              <p:nvPr/>
            </p:nvSpPr>
            <p:spPr bwMode="auto">
              <a:xfrm>
                <a:off x="2272" y="262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5" name="Oval 2326"/>
              <p:cNvSpPr>
                <a:spLocks noChangeArrowheads="1"/>
              </p:cNvSpPr>
              <p:nvPr/>
            </p:nvSpPr>
            <p:spPr bwMode="auto">
              <a:xfrm>
                <a:off x="2274" y="26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6" name="Oval 2327"/>
              <p:cNvSpPr>
                <a:spLocks noChangeArrowheads="1"/>
              </p:cNvSpPr>
              <p:nvPr/>
            </p:nvSpPr>
            <p:spPr bwMode="auto">
              <a:xfrm>
                <a:off x="2274" y="26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7" name="Oval 2328"/>
              <p:cNvSpPr>
                <a:spLocks noChangeArrowheads="1"/>
              </p:cNvSpPr>
              <p:nvPr/>
            </p:nvSpPr>
            <p:spPr bwMode="auto">
              <a:xfrm>
                <a:off x="2275" y="26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8" name="Oval 2329"/>
              <p:cNvSpPr>
                <a:spLocks noChangeArrowheads="1"/>
              </p:cNvSpPr>
              <p:nvPr/>
            </p:nvSpPr>
            <p:spPr bwMode="auto">
              <a:xfrm>
                <a:off x="2276" y="26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59" name="Oval 2330"/>
              <p:cNvSpPr>
                <a:spLocks noChangeArrowheads="1"/>
              </p:cNvSpPr>
              <p:nvPr/>
            </p:nvSpPr>
            <p:spPr bwMode="auto">
              <a:xfrm>
                <a:off x="2276" y="263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0" name="Oval 2331"/>
              <p:cNvSpPr>
                <a:spLocks noChangeArrowheads="1"/>
              </p:cNvSpPr>
              <p:nvPr/>
            </p:nvSpPr>
            <p:spPr bwMode="auto">
              <a:xfrm>
                <a:off x="2278" y="26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1" name="Oval 2332"/>
              <p:cNvSpPr>
                <a:spLocks noChangeArrowheads="1"/>
              </p:cNvSpPr>
              <p:nvPr/>
            </p:nvSpPr>
            <p:spPr bwMode="auto">
              <a:xfrm>
                <a:off x="2278" y="26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2" name="Oval 2333"/>
              <p:cNvSpPr>
                <a:spLocks noChangeArrowheads="1"/>
              </p:cNvSpPr>
              <p:nvPr/>
            </p:nvSpPr>
            <p:spPr bwMode="auto">
              <a:xfrm>
                <a:off x="2279" y="26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3" name="Oval 2334"/>
              <p:cNvSpPr>
                <a:spLocks noChangeArrowheads="1"/>
              </p:cNvSpPr>
              <p:nvPr/>
            </p:nvSpPr>
            <p:spPr bwMode="auto">
              <a:xfrm>
                <a:off x="2280" y="26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4" name="Oval 2335"/>
              <p:cNvSpPr>
                <a:spLocks noChangeArrowheads="1"/>
              </p:cNvSpPr>
              <p:nvPr/>
            </p:nvSpPr>
            <p:spPr bwMode="auto">
              <a:xfrm>
                <a:off x="2281" y="26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5" name="Oval 2336"/>
              <p:cNvSpPr>
                <a:spLocks noChangeArrowheads="1"/>
              </p:cNvSpPr>
              <p:nvPr/>
            </p:nvSpPr>
            <p:spPr bwMode="auto">
              <a:xfrm>
                <a:off x="2282" y="26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6" name="Oval 2337"/>
              <p:cNvSpPr>
                <a:spLocks noChangeArrowheads="1"/>
              </p:cNvSpPr>
              <p:nvPr/>
            </p:nvSpPr>
            <p:spPr bwMode="auto">
              <a:xfrm>
                <a:off x="2282" y="26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7" name="Oval 2338"/>
              <p:cNvSpPr>
                <a:spLocks noChangeArrowheads="1"/>
              </p:cNvSpPr>
              <p:nvPr/>
            </p:nvSpPr>
            <p:spPr bwMode="auto">
              <a:xfrm>
                <a:off x="2283" y="26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8" name="Oval 2339"/>
              <p:cNvSpPr>
                <a:spLocks noChangeArrowheads="1"/>
              </p:cNvSpPr>
              <p:nvPr/>
            </p:nvSpPr>
            <p:spPr bwMode="auto">
              <a:xfrm>
                <a:off x="2284" y="26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69" name="Oval 2340"/>
              <p:cNvSpPr>
                <a:spLocks noChangeArrowheads="1"/>
              </p:cNvSpPr>
              <p:nvPr/>
            </p:nvSpPr>
            <p:spPr bwMode="auto">
              <a:xfrm>
                <a:off x="2285" y="26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0" name="Oval 2341"/>
              <p:cNvSpPr>
                <a:spLocks noChangeArrowheads="1"/>
              </p:cNvSpPr>
              <p:nvPr/>
            </p:nvSpPr>
            <p:spPr bwMode="auto">
              <a:xfrm>
                <a:off x="2286" y="26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1" name="Oval 2342"/>
              <p:cNvSpPr>
                <a:spLocks noChangeArrowheads="1"/>
              </p:cNvSpPr>
              <p:nvPr/>
            </p:nvSpPr>
            <p:spPr bwMode="auto">
              <a:xfrm>
                <a:off x="2286" y="26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2" name="Oval 2343"/>
              <p:cNvSpPr>
                <a:spLocks noChangeArrowheads="1"/>
              </p:cNvSpPr>
              <p:nvPr/>
            </p:nvSpPr>
            <p:spPr bwMode="auto">
              <a:xfrm>
                <a:off x="2287" y="262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3" name="Oval 2344"/>
              <p:cNvSpPr>
                <a:spLocks noChangeArrowheads="1"/>
              </p:cNvSpPr>
              <p:nvPr/>
            </p:nvSpPr>
            <p:spPr bwMode="auto">
              <a:xfrm>
                <a:off x="2288" y="26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4" name="Oval 2345"/>
              <p:cNvSpPr>
                <a:spLocks noChangeArrowheads="1"/>
              </p:cNvSpPr>
              <p:nvPr/>
            </p:nvSpPr>
            <p:spPr bwMode="auto">
              <a:xfrm>
                <a:off x="2289" y="26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5" name="Oval 2346"/>
              <p:cNvSpPr>
                <a:spLocks noChangeArrowheads="1"/>
              </p:cNvSpPr>
              <p:nvPr/>
            </p:nvSpPr>
            <p:spPr bwMode="auto">
              <a:xfrm>
                <a:off x="2290" y="26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6" name="Oval 2347"/>
              <p:cNvSpPr>
                <a:spLocks noChangeArrowheads="1"/>
              </p:cNvSpPr>
              <p:nvPr/>
            </p:nvSpPr>
            <p:spPr bwMode="auto">
              <a:xfrm>
                <a:off x="2291" y="26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7" name="Oval 2348"/>
              <p:cNvSpPr>
                <a:spLocks noChangeArrowheads="1"/>
              </p:cNvSpPr>
              <p:nvPr/>
            </p:nvSpPr>
            <p:spPr bwMode="auto">
              <a:xfrm>
                <a:off x="2291" y="26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8" name="Oval 2349"/>
              <p:cNvSpPr>
                <a:spLocks noChangeArrowheads="1"/>
              </p:cNvSpPr>
              <p:nvPr/>
            </p:nvSpPr>
            <p:spPr bwMode="auto">
              <a:xfrm>
                <a:off x="2292" y="26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79" name="Oval 2350"/>
              <p:cNvSpPr>
                <a:spLocks noChangeArrowheads="1"/>
              </p:cNvSpPr>
              <p:nvPr/>
            </p:nvSpPr>
            <p:spPr bwMode="auto">
              <a:xfrm>
                <a:off x="2293" y="26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0" name="Oval 2351"/>
              <p:cNvSpPr>
                <a:spLocks noChangeArrowheads="1"/>
              </p:cNvSpPr>
              <p:nvPr/>
            </p:nvSpPr>
            <p:spPr bwMode="auto">
              <a:xfrm>
                <a:off x="2294" y="26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1" name="Oval 2352"/>
              <p:cNvSpPr>
                <a:spLocks noChangeArrowheads="1"/>
              </p:cNvSpPr>
              <p:nvPr/>
            </p:nvSpPr>
            <p:spPr bwMode="auto">
              <a:xfrm>
                <a:off x="2295" y="26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2" name="Oval 2353"/>
              <p:cNvSpPr>
                <a:spLocks noChangeArrowheads="1"/>
              </p:cNvSpPr>
              <p:nvPr/>
            </p:nvSpPr>
            <p:spPr bwMode="auto">
              <a:xfrm>
                <a:off x="2295" y="263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3" name="Oval 2354"/>
              <p:cNvSpPr>
                <a:spLocks noChangeArrowheads="1"/>
              </p:cNvSpPr>
              <p:nvPr/>
            </p:nvSpPr>
            <p:spPr bwMode="auto">
              <a:xfrm>
                <a:off x="2296" y="26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4" name="Oval 2355"/>
              <p:cNvSpPr>
                <a:spLocks noChangeArrowheads="1"/>
              </p:cNvSpPr>
              <p:nvPr/>
            </p:nvSpPr>
            <p:spPr bwMode="auto">
              <a:xfrm>
                <a:off x="2297" y="26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5" name="Oval 2356"/>
              <p:cNvSpPr>
                <a:spLocks noChangeArrowheads="1"/>
              </p:cNvSpPr>
              <p:nvPr/>
            </p:nvSpPr>
            <p:spPr bwMode="auto">
              <a:xfrm>
                <a:off x="2298" y="263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6" name="Oval 2357"/>
              <p:cNvSpPr>
                <a:spLocks noChangeArrowheads="1"/>
              </p:cNvSpPr>
              <p:nvPr/>
            </p:nvSpPr>
            <p:spPr bwMode="auto">
              <a:xfrm>
                <a:off x="2299" y="264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7" name="Oval 2358"/>
              <p:cNvSpPr>
                <a:spLocks noChangeArrowheads="1"/>
              </p:cNvSpPr>
              <p:nvPr/>
            </p:nvSpPr>
            <p:spPr bwMode="auto">
              <a:xfrm>
                <a:off x="2299" y="262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8" name="Oval 2359"/>
              <p:cNvSpPr>
                <a:spLocks noChangeArrowheads="1"/>
              </p:cNvSpPr>
              <p:nvPr/>
            </p:nvSpPr>
            <p:spPr bwMode="auto">
              <a:xfrm>
                <a:off x="2301" y="26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89" name="Oval 2360"/>
              <p:cNvSpPr>
                <a:spLocks noChangeArrowheads="1"/>
              </p:cNvSpPr>
              <p:nvPr/>
            </p:nvSpPr>
            <p:spPr bwMode="auto">
              <a:xfrm>
                <a:off x="2301" y="26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0" name="Oval 2361"/>
              <p:cNvSpPr>
                <a:spLocks noChangeArrowheads="1"/>
              </p:cNvSpPr>
              <p:nvPr/>
            </p:nvSpPr>
            <p:spPr bwMode="auto">
              <a:xfrm>
                <a:off x="2302" y="26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1" name="Oval 2362"/>
              <p:cNvSpPr>
                <a:spLocks noChangeArrowheads="1"/>
              </p:cNvSpPr>
              <p:nvPr/>
            </p:nvSpPr>
            <p:spPr bwMode="auto">
              <a:xfrm>
                <a:off x="2303" y="26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2" name="Oval 2363"/>
              <p:cNvSpPr>
                <a:spLocks noChangeArrowheads="1"/>
              </p:cNvSpPr>
              <p:nvPr/>
            </p:nvSpPr>
            <p:spPr bwMode="auto">
              <a:xfrm>
                <a:off x="2303" y="26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3" name="Oval 2364"/>
              <p:cNvSpPr>
                <a:spLocks noChangeArrowheads="1"/>
              </p:cNvSpPr>
              <p:nvPr/>
            </p:nvSpPr>
            <p:spPr bwMode="auto">
              <a:xfrm>
                <a:off x="2305" y="264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4" name="Oval 2365"/>
              <p:cNvSpPr>
                <a:spLocks noChangeArrowheads="1"/>
              </p:cNvSpPr>
              <p:nvPr/>
            </p:nvSpPr>
            <p:spPr bwMode="auto">
              <a:xfrm>
                <a:off x="2305" y="26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5" name="Oval 2366"/>
              <p:cNvSpPr>
                <a:spLocks noChangeArrowheads="1"/>
              </p:cNvSpPr>
              <p:nvPr/>
            </p:nvSpPr>
            <p:spPr bwMode="auto">
              <a:xfrm>
                <a:off x="2306" y="26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6" name="Oval 2367"/>
              <p:cNvSpPr>
                <a:spLocks noChangeArrowheads="1"/>
              </p:cNvSpPr>
              <p:nvPr/>
            </p:nvSpPr>
            <p:spPr bwMode="auto">
              <a:xfrm>
                <a:off x="2307" y="26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7" name="Oval 2368"/>
              <p:cNvSpPr>
                <a:spLocks noChangeArrowheads="1"/>
              </p:cNvSpPr>
              <p:nvPr/>
            </p:nvSpPr>
            <p:spPr bwMode="auto">
              <a:xfrm>
                <a:off x="2308" y="26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8" name="Oval 2369"/>
              <p:cNvSpPr>
                <a:spLocks noChangeArrowheads="1"/>
              </p:cNvSpPr>
              <p:nvPr/>
            </p:nvSpPr>
            <p:spPr bwMode="auto">
              <a:xfrm>
                <a:off x="2309" y="26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699" name="Oval 2370"/>
              <p:cNvSpPr>
                <a:spLocks noChangeArrowheads="1"/>
              </p:cNvSpPr>
              <p:nvPr/>
            </p:nvSpPr>
            <p:spPr bwMode="auto">
              <a:xfrm>
                <a:off x="2309" y="26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0" name="Oval 2371"/>
              <p:cNvSpPr>
                <a:spLocks noChangeArrowheads="1"/>
              </p:cNvSpPr>
              <p:nvPr/>
            </p:nvSpPr>
            <p:spPr bwMode="auto">
              <a:xfrm>
                <a:off x="2310" y="264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1" name="Oval 2372"/>
              <p:cNvSpPr>
                <a:spLocks noChangeArrowheads="1"/>
              </p:cNvSpPr>
              <p:nvPr/>
            </p:nvSpPr>
            <p:spPr bwMode="auto">
              <a:xfrm>
                <a:off x="2311" y="26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2" name="Oval 2373"/>
              <p:cNvSpPr>
                <a:spLocks noChangeArrowheads="1"/>
              </p:cNvSpPr>
              <p:nvPr/>
            </p:nvSpPr>
            <p:spPr bwMode="auto">
              <a:xfrm>
                <a:off x="2312" y="26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3" name="Oval 2374"/>
              <p:cNvSpPr>
                <a:spLocks noChangeArrowheads="1"/>
              </p:cNvSpPr>
              <p:nvPr/>
            </p:nvSpPr>
            <p:spPr bwMode="auto">
              <a:xfrm>
                <a:off x="2313" y="26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4" name="Oval 2375"/>
              <p:cNvSpPr>
                <a:spLocks noChangeArrowheads="1"/>
              </p:cNvSpPr>
              <p:nvPr/>
            </p:nvSpPr>
            <p:spPr bwMode="auto">
              <a:xfrm>
                <a:off x="2313" y="26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5" name="Oval 2376"/>
              <p:cNvSpPr>
                <a:spLocks noChangeArrowheads="1"/>
              </p:cNvSpPr>
              <p:nvPr/>
            </p:nvSpPr>
            <p:spPr bwMode="auto">
              <a:xfrm>
                <a:off x="2314" y="26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6" name="Oval 2377"/>
              <p:cNvSpPr>
                <a:spLocks noChangeArrowheads="1"/>
              </p:cNvSpPr>
              <p:nvPr/>
            </p:nvSpPr>
            <p:spPr bwMode="auto">
              <a:xfrm>
                <a:off x="2315" y="26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7" name="Oval 2378"/>
              <p:cNvSpPr>
                <a:spLocks noChangeArrowheads="1"/>
              </p:cNvSpPr>
              <p:nvPr/>
            </p:nvSpPr>
            <p:spPr bwMode="auto">
              <a:xfrm>
                <a:off x="2316" y="26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8" name="Oval 2379"/>
              <p:cNvSpPr>
                <a:spLocks noChangeArrowheads="1"/>
              </p:cNvSpPr>
              <p:nvPr/>
            </p:nvSpPr>
            <p:spPr bwMode="auto">
              <a:xfrm>
                <a:off x="2317" y="26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09" name="Oval 2380"/>
              <p:cNvSpPr>
                <a:spLocks noChangeArrowheads="1"/>
              </p:cNvSpPr>
              <p:nvPr/>
            </p:nvSpPr>
            <p:spPr bwMode="auto">
              <a:xfrm>
                <a:off x="2317" y="26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0" name="Oval 2381"/>
              <p:cNvSpPr>
                <a:spLocks noChangeArrowheads="1"/>
              </p:cNvSpPr>
              <p:nvPr/>
            </p:nvSpPr>
            <p:spPr bwMode="auto">
              <a:xfrm>
                <a:off x="2318" y="26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1" name="Oval 2382"/>
              <p:cNvSpPr>
                <a:spLocks noChangeArrowheads="1"/>
              </p:cNvSpPr>
              <p:nvPr/>
            </p:nvSpPr>
            <p:spPr bwMode="auto">
              <a:xfrm>
                <a:off x="2319" y="26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2" name="Oval 2383"/>
              <p:cNvSpPr>
                <a:spLocks noChangeArrowheads="1"/>
              </p:cNvSpPr>
              <p:nvPr/>
            </p:nvSpPr>
            <p:spPr bwMode="auto">
              <a:xfrm>
                <a:off x="2320" y="26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3" name="Oval 2384"/>
              <p:cNvSpPr>
                <a:spLocks noChangeArrowheads="1"/>
              </p:cNvSpPr>
              <p:nvPr/>
            </p:nvSpPr>
            <p:spPr bwMode="auto">
              <a:xfrm>
                <a:off x="2321" y="26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4" name="Oval 2385"/>
              <p:cNvSpPr>
                <a:spLocks noChangeArrowheads="1"/>
              </p:cNvSpPr>
              <p:nvPr/>
            </p:nvSpPr>
            <p:spPr bwMode="auto">
              <a:xfrm>
                <a:off x="2321" y="26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5" name="Oval 2386"/>
              <p:cNvSpPr>
                <a:spLocks noChangeArrowheads="1"/>
              </p:cNvSpPr>
              <p:nvPr/>
            </p:nvSpPr>
            <p:spPr bwMode="auto">
              <a:xfrm>
                <a:off x="2322" y="264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6" name="Oval 2387"/>
              <p:cNvSpPr>
                <a:spLocks noChangeArrowheads="1"/>
              </p:cNvSpPr>
              <p:nvPr/>
            </p:nvSpPr>
            <p:spPr bwMode="auto">
              <a:xfrm>
                <a:off x="2323" y="26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7" name="Oval 2388"/>
              <p:cNvSpPr>
                <a:spLocks noChangeArrowheads="1"/>
              </p:cNvSpPr>
              <p:nvPr/>
            </p:nvSpPr>
            <p:spPr bwMode="auto">
              <a:xfrm>
                <a:off x="2324" y="26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8" name="Oval 2389"/>
              <p:cNvSpPr>
                <a:spLocks noChangeArrowheads="1"/>
              </p:cNvSpPr>
              <p:nvPr/>
            </p:nvSpPr>
            <p:spPr bwMode="auto">
              <a:xfrm>
                <a:off x="2325" y="26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19" name="Oval 2390"/>
              <p:cNvSpPr>
                <a:spLocks noChangeArrowheads="1"/>
              </p:cNvSpPr>
              <p:nvPr/>
            </p:nvSpPr>
            <p:spPr bwMode="auto">
              <a:xfrm>
                <a:off x="2326" y="266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0" name="Oval 2391"/>
              <p:cNvSpPr>
                <a:spLocks noChangeArrowheads="1"/>
              </p:cNvSpPr>
              <p:nvPr/>
            </p:nvSpPr>
            <p:spPr bwMode="auto">
              <a:xfrm>
                <a:off x="2327" y="26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1" name="Oval 2392"/>
              <p:cNvSpPr>
                <a:spLocks noChangeArrowheads="1"/>
              </p:cNvSpPr>
              <p:nvPr/>
            </p:nvSpPr>
            <p:spPr bwMode="auto">
              <a:xfrm>
                <a:off x="2327" y="26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2" name="Oval 2393"/>
              <p:cNvSpPr>
                <a:spLocks noChangeArrowheads="1"/>
              </p:cNvSpPr>
              <p:nvPr/>
            </p:nvSpPr>
            <p:spPr bwMode="auto">
              <a:xfrm>
                <a:off x="2328" y="26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3" name="Oval 2394"/>
              <p:cNvSpPr>
                <a:spLocks noChangeArrowheads="1"/>
              </p:cNvSpPr>
              <p:nvPr/>
            </p:nvSpPr>
            <p:spPr bwMode="auto">
              <a:xfrm>
                <a:off x="2329" y="26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4" name="Oval 2395"/>
              <p:cNvSpPr>
                <a:spLocks noChangeArrowheads="1"/>
              </p:cNvSpPr>
              <p:nvPr/>
            </p:nvSpPr>
            <p:spPr bwMode="auto">
              <a:xfrm>
                <a:off x="2330" y="26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5" name="Oval 2396"/>
              <p:cNvSpPr>
                <a:spLocks noChangeArrowheads="1"/>
              </p:cNvSpPr>
              <p:nvPr/>
            </p:nvSpPr>
            <p:spPr bwMode="auto">
              <a:xfrm>
                <a:off x="2331" y="26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6" name="Oval 2397"/>
              <p:cNvSpPr>
                <a:spLocks noChangeArrowheads="1"/>
              </p:cNvSpPr>
              <p:nvPr/>
            </p:nvSpPr>
            <p:spPr bwMode="auto">
              <a:xfrm>
                <a:off x="2331" y="26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7" name="Oval 2398"/>
              <p:cNvSpPr>
                <a:spLocks noChangeArrowheads="1"/>
              </p:cNvSpPr>
              <p:nvPr/>
            </p:nvSpPr>
            <p:spPr bwMode="auto">
              <a:xfrm>
                <a:off x="2332" y="26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8" name="Oval 2399"/>
              <p:cNvSpPr>
                <a:spLocks noChangeArrowheads="1"/>
              </p:cNvSpPr>
              <p:nvPr/>
            </p:nvSpPr>
            <p:spPr bwMode="auto">
              <a:xfrm>
                <a:off x="2333" y="26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29" name="Oval 2400"/>
              <p:cNvSpPr>
                <a:spLocks noChangeArrowheads="1"/>
              </p:cNvSpPr>
              <p:nvPr/>
            </p:nvSpPr>
            <p:spPr bwMode="auto">
              <a:xfrm>
                <a:off x="2334" y="26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0" name="Oval 2401"/>
              <p:cNvSpPr>
                <a:spLocks noChangeArrowheads="1"/>
              </p:cNvSpPr>
              <p:nvPr/>
            </p:nvSpPr>
            <p:spPr bwMode="auto">
              <a:xfrm>
                <a:off x="2335" y="26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1" name="Oval 2402"/>
              <p:cNvSpPr>
                <a:spLocks noChangeArrowheads="1"/>
              </p:cNvSpPr>
              <p:nvPr/>
            </p:nvSpPr>
            <p:spPr bwMode="auto">
              <a:xfrm>
                <a:off x="2336" y="26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2" name="Oval 2403"/>
              <p:cNvSpPr>
                <a:spLocks noChangeArrowheads="1"/>
              </p:cNvSpPr>
              <p:nvPr/>
            </p:nvSpPr>
            <p:spPr bwMode="auto">
              <a:xfrm>
                <a:off x="2336" y="26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3" name="Oval 2404"/>
              <p:cNvSpPr>
                <a:spLocks noChangeArrowheads="1"/>
              </p:cNvSpPr>
              <p:nvPr/>
            </p:nvSpPr>
            <p:spPr bwMode="auto">
              <a:xfrm>
                <a:off x="2337" y="26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4" name="Oval 2405"/>
              <p:cNvSpPr>
                <a:spLocks noChangeArrowheads="1"/>
              </p:cNvSpPr>
              <p:nvPr/>
            </p:nvSpPr>
            <p:spPr bwMode="auto">
              <a:xfrm>
                <a:off x="2338" y="26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5" name="Oval 2406"/>
              <p:cNvSpPr>
                <a:spLocks noChangeArrowheads="1"/>
              </p:cNvSpPr>
              <p:nvPr/>
            </p:nvSpPr>
            <p:spPr bwMode="auto">
              <a:xfrm>
                <a:off x="2339" y="26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6" name="Oval 2407"/>
              <p:cNvSpPr>
                <a:spLocks noChangeArrowheads="1"/>
              </p:cNvSpPr>
              <p:nvPr/>
            </p:nvSpPr>
            <p:spPr bwMode="auto">
              <a:xfrm>
                <a:off x="2340" y="26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7" name="Oval 2408"/>
              <p:cNvSpPr>
                <a:spLocks noChangeArrowheads="1"/>
              </p:cNvSpPr>
              <p:nvPr/>
            </p:nvSpPr>
            <p:spPr bwMode="auto">
              <a:xfrm>
                <a:off x="2340" y="265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8" name="Oval 2409"/>
              <p:cNvSpPr>
                <a:spLocks noChangeArrowheads="1"/>
              </p:cNvSpPr>
              <p:nvPr/>
            </p:nvSpPr>
            <p:spPr bwMode="auto">
              <a:xfrm>
                <a:off x="2341" y="26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39" name="Oval 2410"/>
              <p:cNvSpPr>
                <a:spLocks noChangeArrowheads="1"/>
              </p:cNvSpPr>
              <p:nvPr/>
            </p:nvSpPr>
            <p:spPr bwMode="auto">
              <a:xfrm>
                <a:off x="2342" y="26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40" name="Oval 2411"/>
              <p:cNvSpPr>
                <a:spLocks noChangeArrowheads="1"/>
              </p:cNvSpPr>
              <p:nvPr/>
            </p:nvSpPr>
            <p:spPr bwMode="auto">
              <a:xfrm>
                <a:off x="2343" y="26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41" name="Oval 2412"/>
              <p:cNvSpPr>
                <a:spLocks noChangeArrowheads="1"/>
              </p:cNvSpPr>
              <p:nvPr/>
            </p:nvSpPr>
            <p:spPr bwMode="auto">
              <a:xfrm>
                <a:off x="2344" y="26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42" name="Oval 2413"/>
              <p:cNvSpPr>
                <a:spLocks noChangeArrowheads="1"/>
              </p:cNvSpPr>
              <p:nvPr/>
            </p:nvSpPr>
            <p:spPr bwMode="auto">
              <a:xfrm>
                <a:off x="2344" y="2657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43" name="Oval 2414"/>
              <p:cNvSpPr>
                <a:spLocks noChangeArrowheads="1"/>
              </p:cNvSpPr>
              <p:nvPr/>
            </p:nvSpPr>
            <p:spPr bwMode="auto">
              <a:xfrm>
                <a:off x="2346" y="266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44" name="Oval 2415"/>
              <p:cNvSpPr>
                <a:spLocks noChangeArrowheads="1"/>
              </p:cNvSpPr>
              <p:nvPr/>
            </p:nvSpPr>
            <p:spPr bwMode="auto">
              <a:xfrm>
                <a:off x="2346" y="26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45" name="Oval 2416"/>
              <p:cNvSpPr>
                <a:spLocks noChangeArrowheads="1"/>
              </p:cNvSpPr>
              <p:nvPr/>
            </p:nvSpPr>
            <p:spPr bwMode="auto">
              <a:xfrm>
                <a:off x="2347" y="26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46" name="Oval 2417"/>
              <p:cNvSpPr>
                <a:spLocks noChangeArrowheads="1"/>
              </p:cNvSpPr>
              <p:nvPr/>
            </p:nvSpPr>
            <p:spPr bwMode="auto">
              <a:xfrm>
                <a:off x="2348" y="26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747" name="Oval 2418"/>
              <p:cNvSpPr>
                <a:spLocks noChangeArrowheads="1"/>
              </p:cNvSpPr>
              <p:nvPr/>
            </p:nvSpPr>
            <p:spPr bwMode="auto">
              <a:xfrm>
                <a:off x="2348" y="267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213" name="Group 2620"/>
            <p:cNvGrpSpPr>
              <a:grpSpLocks/>
            </p:cNvGrpSpPr>
            <p:nvPr/>
          </p:nvGrpSpPr>
          <p:grpSpPr bwMode="auto">
            <a:xfrm>
              <a:off x="3415854" y="5568900"/>
              <a:ext cx="285750" cy="171450"/>
              <a:chOff x="2350" y="2646"/>
              <a:chExt cx="180" cy="108"/>
            </a:xfrm>
          </p:grpSpPr>
          <p:sp>
            <p:nvSpPr>
              <p:cNvPr id="348" name="Oval 2420"/>
              <p:cNvSpPr>
                <a:spLocks noChangeArrowheads="1"/>
              </p:cNvSpPr>
              <p:nvPr/>
            </p:nvSpPr>
            <p:spPr bwMode="auto">
              <a:xfrm>
                <a:off x="2350" y="26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" name="Oval 2421"/>
              <p:cNvSpPr>
                <a:spLocks noChangeArrowheads="1"/>
              </p:cNvSpPr>
              <p:nvPr/>
            </p:nvSpPr>
            <p:spPr bwMode="auto">
              <a:xfrm>
                <a:off x="2350" y="26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" name="Oval 2422"/>
              <p:cNvSpPr>
                <a:spLocks noChangeArrowheads="1"/>
              </p:cNvSpPr>
              <p:nvPr/>
            </p:nvSpPr>
            <p:spPr bwMode="auto">
              <a:xfrm>
                <a:off x="2351" y="265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" name="Oval 2423"/>
              <p:cNvSpPr>
                <a:spLocks noChangeArrowheads="1"/>
              </p:cNvSpPr>
              <p:nvPr/>
            </p:nvSpPr>
            <p:spPr bwMode="auto">
              <a:xfrm>
                <a:off x="2352" y="26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" name="Oval 2424"/>
              <p:cNvSpPr>
                <a:spLocks noChangeArrowheads="1"/>
              </p:cNvSpPr>
              <p:nvPr/>
            </p:nvSpPr>
            <p:spPr bwMode="auto">
              <a:xfrm>
                <a:off x="2352" y="264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" name="Oval 2425"/>
              <p:cNvSpPr>
                <a:spLocks noChangeArrowheads="1"/>
              </p:cNvSpPr>
              <p:nvPr/>
            </p:nvSpPr>
            <p:spPr bwMode="auto">
              <a:xfrm>
                <a:off x="2354" y="26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" name="Oval 2426"/>
              <p:cNvSpPr>
                <a:spLocks noChangeArrowheads="1"/>
              </p:cNvSpPr>
              <p:nvPr/>
            </p:nvSpPr>
            <p:spPr bwMode="auto">
              <a:xfrm>
                <a:off x="2354" y="26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" name="Oval 2427"/>
              <p:cNvSpPr>
                <a:spLocks noChangeArrowheads="1"/>
              </p:cNvSpPr>
              <p:nvPr/>
            </p:nvSpPr>
            <p:spPr bwMode="auto">
              <a:xfrm>
                <a:off x="2355" y="26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" name="Oval 2428"/>
              <p:cNvSpPr>
                <a:spLocks noChangeArrowheads="1"/>
              </p:cNvSpPr>
              <p:nvPr/>
            </p:nvSpPr>
            <p:spPr bwMode="auto">
              <a:xfrm>
                <a:off x="2356" y="26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" name="Oval 2429"/>
              <p:cNvSpPr>
                <a:spLocks noChangeArrowheads="1"/>
              </p:cNvSpPr>
              <p:nvPr/>
            </p:nvSpPr>
            <p:spPr bwMode="auto">
              <a:xfrm>
                <a:off x="2356" y="267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" name="Oval 2430"/>
              <p:cNvSpPr>
                <a:spLocks noChangeArrowheads="1"/>
              </p:cNvSpPr>
              <p:nvPr/>
            </p:nvSpPr>
            <p:spPr bwMode="auto">
              <a:xfrm>
                <a:off x="2358" y="26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" name="Oval 2431"/>
              <p:cNvSpPr>
                <a:spLocks noChangeArrowheads="1"/>
              </p:cNvSpPr>
              <p:nvPr/>
            </p:nvSpPr>
            <p:spPr bwMode="auto">
              <a:xfrm>
                <a:off x="2358" y="265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" name="Oval 2432"/>
              <p:cNvSpPr>
                <a:spLocks noChangeArrowheads="1"/>
              </p:cNvSpPr>
              <p:nvPr/>
            </p:nvSpPr>
            <p:spPr bwMode="auto">
              <a:xfrm>
                <a:off x="2359" y="266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" name="Oval 2433"/>
              <p:cNvSpPr>
                <a:spLocks noChangeArrowheads="1"/>
              </p:cNvSpPr>
              <p:nvPr/>
            </p:nvSpPr>
            <p:spPr bwMode="auto">
              <a:xfrm>
                <a:off x="2360" y="26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" name="Oval 2434"/>
              <p:cNvSpPr>
                <a:spLocks noChangeArrowheads="1"/>
              </p:cNvSpPr>
              <p:nvPr/>
            </p:nvSpPr>
            <p:spPr bwMode="auto">
              <a:xfrm>
                <a:off x="2361" y="26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" name="Oval 2435"/>
              <p:cNvSpPr>
                <a:spLocks noChangeArrowheads="1"/>
              </p:cNvSpPr>
              <p:nvPr/>
            </p:nvSpPr>
            <p:spPr bwMode="auto">
              <a:xfrm>
                <a:off x="2362" y="26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" name="Oval 2436"/>
              <p:cNvSpPr>
                <a:spLocks noChangeArrowheads="1"/>
              </p:cNvSpPr>
              <p:nvPr/>
            </p:nvSpPr>
            <p:spPr bwMode="auto">
              <a:xfrm>
                <a:off x="2362" y="26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" name="Oval 2437"/>
              <p:cNvSpPr>
                <a:spLocks noChangeArrowheads="1"/>
              </p:cNvSpPr>
              <p:nvPr/>
            </p:nvSpPr>
            <p:spPr bwMode="auto">
              <a:xfrm>
                <a:off x="2363" y="2661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" name="Oval 2438"/>
              <p:cNvSpPr>
                <a:spLocks noChangeArrowheads="1"/>
              </p:cNvSpPr>
              <p:nvPr/>
            </p:nvSpPr>
            <p:spPr bwMode="auto">
              <a:xfrm>
                <a:off x="2364" y="26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" name="Oval 2439"/>
              <p:cNvSpPr>
                <a:spLocks noChangeArrowheads="1"/>
              </p:cNvSpPr>
              <p:nvPr/>
            </p:nvSpPr>
            <p:spPr bwMode="auto">
              <a:xfrm>
                <a:off x="2365" y="26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" name="Oval 2440"/>
              <p:cNvSpPr>
                <a:spLocks noChangeArrowheads="1"/>
              </p:cNvSpPr>
              <p:nvPr/>
            </p:nvSpPr>
            <p:spPr bwMode="auto">
              <a:xfrm>
                <a:off x="2366" y="266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" name="Oval 2441"/>
              <p:cNvSpPr>
                <a:spLocks noChangeArrowheads="1"/>
              </p:cNvSpPr>
              <p:nvPr/>
            </p:nvSpPr>
            <p:spPr bwMode="auto">
              <a:xfrm>
                <a:off x="2366" y="26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" name="Oval 2442"/>
              <p:cNvSpPr>
                <a:spLocks noChangeArrowheads="1"/>
              </p:cNvSpPr>
              <p:nvPr/>
            </p:nvSpPr>
            <p:spPr bwMode="auto">
              <a:xfrm>
                <a:off x="2367" y="2661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" name="Oval 2443"/>
              <p:cNvSpPr>
                <a:spLocks noChangeArrowheads="1"/>
              </p:cNvSpPr>
              <p:nvPr/>
            </p:nvSpPr>
            <p:spPr bwMode="auto">
              <a:xfrm>
                <a:off x="2368" y="26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" name="Oval 2444"/>
              <p:cNvSpPr>
                <a:spLocks noChangeArrowheads="1"/>
              </p:cNvSpPr>
              <p:nvPr/>
            </p:nvSpPr>
            <p:spPr bwMode="auto">
              <a:xfrm>
                <a:off x="2369" y="26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" name="Oval 2445"/>
              <p:cNvSpPr>
                <a:spLocks noChangeArrowheads="1"/>
              </p:cNvSpPr>
              <p:nvPr/>
            </p:nvSpPr>
            <p:spPr bwMode="auto">
              <a:xfrm>
                <a:off x="2370" y="26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" name="Oval 2446"/>
              <p:cNvSpPr>
                <a:spLocks noChangeArrowheads="1"/>
              </p:cNvSpPr>
              <p:nvPr/>
            </p:nvSpPr>
            <p:spPr bwMode="auto">
              <a:xfrm>
                <a:off x="2370" y="26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" name="Oval 2447"/>
              <p:cNvSpPr>
                <a:spLocks noChangeArrowheads="1"/>
              </p:cNvSpPr>
              <p:nvPr/>
            </p:nvSpPr>
            <p:spPr bwMode="auto">
              <a:xfrm>
                <a:off x="2371" y="26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" name="Oval 2448"/>
              <p:cNvSpPr>
                <a:spLocks noChangeArrowheads="1"/>
              </p:cNvSpPr>
              <p:nvPr/>
            </p:nvSpPr>
            <p:spPr bwMode="auto">
              <a:xfrm>
                <a:off x="2372" y="26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" name="Oval 2449"/>
              <p:cNvSpPr>
                <a:spLocks noChangeArrowheads="1"/>
              </p:cNvSpPr>
              <p:nvPr/>
            </p:nvSpPr>
            <p:spPr bwMode="auto">
              <a:xfrm>
                <a:off x="2373" y="26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" name="Oval 2450"/>
              <p:cNvSpPr>
                <a:spLocks noChangeArrowheads="1"/>
              </p:cNvSpPr>
              <p:nvPr/>
            </p:nvSpPr>
            <p:spPr bwMode="auto">
              <a:xfrm>
                <a:off x="2374" y="26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" name="Oval 2451"/>
              <p:cNvSpPr>
                <a:spLocks noChangeArrowheads="1"/>
              </p:cNvSpPr>
              <p:nvPr/>
            </p:nvSpPr>
            <p:spPr bwMode="auto">
              <a:xfrm>
                <a:off x="2375" y="266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" name="Oval 2452"/>
              <p:cNvSpPr>
                <a:spLocks noChangeArrowheads="1"/>
              </p:cNvSpPr>
              <p:nvPr/>
            </p:nvSpPr>
            <p:spPr bwMode="auto">
              <a:xfrm>
                <a:off x="2375" y="267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" name="Oval 2453"/>
              <p:cNvSpPr>
                <a:spLocks noChangeArrowheads="1"/>
              </p:cNvSpPr>
              <p:nvPr/>
            </p:nvSpPr>
            <p:spPr bwMode="auto">
              <a:xfrm>
                <a:off x="2376" y="26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" name="Oval 2454"/>
              <p:cNvSpPr>
                <a:spLocks noChangeArrowheads="1"/>
              </p:cNvSpPr>
              <p:nvPr/>
            </p:nvSpPr>
            <p:spPr bwMode="auto">
              <a:xfrm>
                <a:off x="2377" y="26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" name="Oval 2455"/>
              <p:cNvSpPr>
                <a:spLocks noChangeArrowheads="1"/>
              </p:cNvSpPr>
              <p:nvPr/>
            </p:nvSpPr>
            <p:spPr bwMode="auto">
              <a:xfrm>
                <a:off x="2378" y="26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" name="Oval 2456"/>
              <p:cNvSpPr>
                <a:spLocks noChangeArrowheads="1"/>
              </p:cNvSpPr>
              <p:nvPr/>
            </p:nvSpPr>
            <p:spPr bwMode="auto">
              <a:xfrm>
                <a:off x="2379" y="26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" name="Oval 2457"/>
              <p:cNvSpPr>
                <a:spLocks noChangeArrowheads="1"/>
              </p:cNvSpPr>
              <p:nvPr/>
            </p:nvSpPr>
            <p:spPr bwMode="auto">
              <a:xfrm>
                <a:off x="2380" y="26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" name="Oval 2458"/>
              <p:cNvSpPr>
                <a:spLocks noChangeArrowheads="1"/>
              </p:cNvSpPr>
              <p:nvPr/>
            </p:nvSpPr>
            <p:spPr bwMode="auto">
              <a:xfrm>
                <a:off x="2380" y="26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" name="Oval 2459"/>
              <p:cNvSpPr>
                <a:spLocks noChangeArrowheads="1"/>
              </p:cNvSpPr>
              <p:nvPr/>
            </p:nvSpPr>
            <p:spPr bwMode="auto">
              <a:xfrm>
                <a:off x="2381" y="26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" name="Oval 2460"/>
              <p:cNvSpPr>
                <a:spLocks noChangeArrowheads="1"/>
              </p:cNvSpPr>
              <p:nvPr/>
            </p:nvSpPr>
            <p:spPr bwMode="auto">
              <a:xfrm>
                <a:off x="2382" y="26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" name="Oval 2461"/>
              <p:cNvSpPr>
                <a:spLocks noChangeArrowheads="1"/>
              </p:cNvSpPr>
              <p:nvPr/>
            </p:nvSpPr>
            <p:spPr bwMode="auto">
              <a:xfrm>
                <a:off x="2383" y="26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" name="Oval 2462"/>
              <p:cNvSpPr>
                <a:spLocks noChangeArrowheads="1"/>
              </p:cNvSpPr>
              <p:nvPr/>
            </p:nvSpPr>
            <p:spPr bwMode="auto">
              <a:xfrm>
                <a:off x="2384" y="268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" name="Oval 2463"/>
              <p:cNvSpPr>
                <a:spLocks noChangeArrowheads="1"/>
              </p:cNvSpPr>
              <p:nvPr/>
            </p:nvSpPr>
            <p:spPr bwMode="auto">
              <a:xfrm>
                <a:off x="2385" y="26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" name="Oval 2464"/>
              <p:cNvSpPr>
                <a:spLocks noChangeArrowheads="1"/>
              </p:cNvSpPr>
              <p:nvPr/>
            </p:nvSpPr>
            <p:spPr bwMode="auto">
              <a:xfrm>
                <a:off x="2385" y="26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" name="Oval 2465"/>
              <p:cNvSpPr>
                <a:spLocks noChangeArrowheads="1"/>
              </p:cNvSpPr>
              <p:nvPr/>
            </p:nvSpPr>
            <p:spPr bwMode="auto">
              <a:xfrm>
                <a:off x="2386" y="26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" name="Oval 2466"/>
              <p:cNvSpPr>
                <a:spLocks noChangeArrowheads="1"/>
              </p:cNvSpPr>
              <p:nvPr/>
            </p:nvSpPr>
            <p:spPr bwMode="auto">
              <a:xfrm>
                <a:off x="2387" y="26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" name="Oval 2467"/>
              <p:cNvSpPr>
                <a:spLocks noChangeArrowheads="1"/>
              </p:cNvSpPr>
              <p:nvPr/>
            </p:nvSpPr>
            <p:spPr bwMode="auto">
              <a:xfrm>
                <a:off x="2388" y="26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" name="Oval 2468"/>
              <p:cNvSpPr>
                <a:spLocks noChangeArrowheads="1"/>
              </p:cNvSpPr>
              <p:nvPr/>
            </p:nvSpPr>
            <p:spPr bwMode="auto">
              <a:xfrm>
                <a:off x="2389" y="26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" name="Oval 2469"/>
              <p:cNvSpPr>
                <a:spLocks noChangeArrowheads="1"/>
              </p:cNvSpPr>
              <p:nvPr/>
            </p:nvSpPr>
            <p:spPr bwMode="auto">
              <a:xfrm>
                <a:off x="2389" y="26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" name="Oval 2470"/>
              <p:cNvSpPr>
                <a:spLocks noChangeArrowheads="1"/>
              </p:cNvSpPr>
              <p:nvPr/>
            </p:nvSpPr>
            <p:spPr bwMode="auto">
              <a:xfrm>
                <a:off x="2390" y="267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" name="Oval 2471"/>
              <p:cNvSpPr>
                <a:spLocks noChangeArrowheads="1"/>
              </p:cNvSpPr>
              <p:nvPr/>
            </p:nvSpPr>
            <p:spPr bwMode="auto">
              <a:xfrm>
                <a:off x="2391" y="26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" name="Oval 2472"/>
              <p:cNvSpPr>
                <a:spLocks noChangeArrowheads="1"/>
              </p:cNvSpPr>
              <p:nvPr/>
            </p:nvSpPr>
            <p:spPr bwMode="auto">
              <a:xfrm>
                <a:off x="2392" y="26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" name="Oval 2473"/>
              <p:cNvSpPr>
                <a:spLocks noChangeArrowheads="1"/>
              </p:cNvSpPr>
              <p:nvPr/>
            </p:nvSpPr>
            <p:spPr bwMode="auto">
              <a:xfrm>
                <a:off x="2393" y="26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" name="Oval 2474"/>
              <p:cNvSpPr>
                <a:spLocks noChangeArrowheads="1"/>
              </p:cNvSpPr>
              <p:nvPr/>
            </p:nvSpPr>
            <p:spPr bwMode="auto">
              <a:xfrm>
                <a:off x="2393" y="26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" name="Oval 2475"/>
              <p:cNvSpPr>
                <a:spLocks noChangeArrowheads="1"/>
              </p:cNvSpPr>
              <p:nvPr/>
            </p:nvSpPr>
            <p:spPr bwMode="auto">
              <a:xfrm>
                <a:off x="2394" y="266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" name="Oval 2476"/>
              <p:cNvSpPr>
                <a:spLocks noChangeArrowheads="1"/>
              </p:cNvSpPr>
              <p:nvPr/>
            </p:nvSpPr>
            <p:spPr bwMode="auto">
              <a:xfrm>
                <a:off x="2395" y="266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" name="Oval 2477"/>
              <p:cNvSpPr>
                <a:spLocks noChangeArrowheads="1"/>
              </p:cNvSpPr>
              <p:nvPr/>
            </p:nvSpPr>
            <p:spPr bwMode="auto">
              <a:xfrm>
                <a:off x="2396" y="26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" name="Oval 2478"/>
              <p:cNvSpPr>
                <a:spLocks noChangeArrowheads="1"/>
              </p:cNvSpPr>
              <p:nvPr/>
            </p:nvSpPr>
            <p:spPr bwMode="auto">
              <a:xfrm>
                <a:off x="2397" y="26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" name="Oval 2479"/>
              <p:cNvSpPr>
                <a:spLocks noChangeArrowheads="1"/>
              </p:cNvSpPr>
              <p:nvPr/>
            </p:nvSpPr>
            <p:spPr bwMode="auto">
              <a:xfrm>
                <a:off x="2397" y="267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" name="Oval 2480"/>
              <p:cNvSpPr>
                <a:spLocks noChangeArrowheads="1"/>
              </p:cNvSpPr>
              <p:nvPr/>
            </p:nvSpPr>
            <p:spPr bwMode="auto">
              <a:xfrm>
                <a:off x="2399" y="26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" name="Oval 2481"/>
              <p:cNvSpPr>
                <a:spLocks noChangeArrowheads="1"/>
              </p:cNvSpPr>
              <p:nvPr/>
            </p:nvSpPr>
            <p:spPr bwMode="auto">
              <a:xfrm>
                <a:off x="2399" y="269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" name="Oval 2482"/>
              <p:cNvSpPr>
                <a:spLocks noChangeArrowheads="1"/>
              </p:cNvSpPr>
              <p:nvPr/>
            </p:nvSpPr>
            <p:spPr bwMode="auto">
              <a:xfrm>
                <a:off x="2400" y="26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" name="Oval 2483"/>
              <p:cNvSpPr>
                <a:spLocks noChangeArrowheads="1"/>
              </p:cNvSpPr>
              <p:nvPr/>
            </p:nvSpPr>
            <p:spPr bwMode="auto">
              <a:xfrm>
                <a:off x="2401" y="268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" name="Oval 2484"/>
              <p:cNvSpPr>
                <a:spLocks noChangeArrowheads="1"/>
              </p:cNvSpPr>
              <p:nvPr/>
            </p:nvSpPr>
            <p:spPr bwMode="auto">
              <a:xfrm>
                <a:off x="2401" y="268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" name="Oval 2485"/>
              <p:cNvSpPr>
                <a:spLocks noChangeArrowheads="1"/>
              </p:cNvSpPr>
              <p:nvPr/>
            </p:nvSpPr>
            <p:spPr bwMode="auto">
              <a:xfrm>
                <a:off x="2403" y="26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" name="Oval 2486"/>
              <p:cNvSpPr>
                <a:spLocks noChangeArrowheads="1"/>
              </p:cNvSpPr>
              <p:nvPr/>
            </p:nvSpPr>
            <p:spPr bwMode="auto">
              <a:xfrm>
                <a:off x="2403" y="26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" name="Oval 2487"/>
              <p:cNvSpPr>
                <a:spLocks noChangeArrowheads="1"/>
              </p:cNvSpPr>
              <p:nvPr/>
            </p:nvSpPr>
            <p:spPr bwMode="auto">
              <a:xfrm>
                <a:off x="2404" y="268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" name="Oval 2488"/>
              <p:cNvSpPr>
                <a:spLocks noChangeArrowheads="1"/>
              </p:cNvSpPr>
              <p:nvPr/>
            </p:nvSpPr>
            <p:spPr bwMode="auto">
              <a:xfrm>
                <a:off x="2405" y="26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" name="Oval 2489"/>
              <p:cNvSpPr>
                <a:spLocks noChangeArrowheads="1"/>
              </p:cNvSpPr>
              <p:nvPr/>
            </p:nvSpPr>
            <p:spPr bwMode="auto">
              <a:xfrm>
                <a:off x="2405" y="269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" name="Oval 2490"/>
              <p:cNvSpPr>
                <a:spLocks noChangeArrowheads="1"/>
              </p:cNvSpPr>
              <p:nvPr/>
            </p:nvSpPr>
            <p:spPr bwMode="auto">
              <a:xfrm>
                <a:off x="2407" y="26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" name="Oval 2491"/>
              <p:cNvSpPr>
                <a:spLocks noChangeArrowheads="1"/>
              </p:cNvSpPr>
              <p:nvPr/>
            </p:nvSpPr>
            <p:spPr bwMode="auto">
              <a:xfrm>
                <a:off x="2407" y="26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" name="Oval 2492"/>
              <p:cNvSpPr>
                <a:spLocks noChangeArrowheads="1"/>
              </p:cNvSpPr>
              <p:nvPr/>
            </p:nvSpPr>
            <p:spPr bwMode="auto">
              <a:xfrm>
                <a:off x="2408" y="268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" name="Oval 2493"/>
              <p:cNvSpPr>
                <a:spLocks noChangeArrowheads="1"/>
              </p:cNvSpPr>
              <p:nvPr/>
            </p:nvSpPr>
            <p:spPr bwMode="auto">
              <a:xfrm>
                <a:off x="2409" y="26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" name="Oval 2494"/>
              <p:cNvSpPr>
                <a:spLocks noChangeArrowheads="1"/>
              </p:cNvSpPr>
              <p:nvPr/>
            </p:nvSpPr>
            <p:spPr bwMode="auto">
              <a:xfrm>
                <a:off x="2409" y="268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" name="Oval 2495"/>
              <p:cNvSpPr>
                <a:spLocks noChangeArrowheads="1"/>
              </p:cNvSpPr>
              <p:nvPr/>
            </p:nvSpPr>
            <p:spPr bwMode="auto">
              <a:xfrm>
                <a:off x="2411" y="26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" name="Oval 2496"/>
              <p:cNvSpPr>
                <a:spLocks noChangeArrowheads="1"/>
              </p:cNvSpPr>
              <p:nvPr/>
            </p:nvSpPr>
            <p:spPr bwMode="auto">
              <a:xfrm>
                <a:off x="2411" y="26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" name="Oval 2497"/>
              <p:cNvSpPr>
                <a:spLocks noChangeArrowheads="1"/>
              </p:cNvSpPr>
              <p:nvPr/>
            </p:nvSpPr>
            <p:spPr bwMode="auto">
              <a:xfrm>
                <a:off x="2412" y="268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" name="Oval 2498"/>
              <p:cNvSpPr>
                <a:spLocks noChangeArrowheads="1"/>
              </p:cNvSpPr>
              <p:nvPr/>
            </p:nvSpPr>
            <p:spPr bwMode="auto">
              <a:xfrm>
                <a:off x="2413" y="26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" name="Oval 2499"/>
              <p:cNvSpPr>
                <a:spLocks noChangeArrowheads="1"/>
              </p:cNvSpPr>
              <p:nvPr/>
            </p:nvSpPr>
            <p:spPr bwMode="auto">
              <a:xfrm>
                <a:off x="2414" y="26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" name="Oval 2500"/>
              <p:cNvSpPr>
                <a:spLocks noChangeArrowheads="1"/>
              </p:cNvSpPr>
              <p:nvPr/>
            </p:nvSpPr>
            <p:spPr bwMode="auto">
              <a:xfrm>
                <a:off x="2415" y="26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" name="Oval 2501"/>
              <p:cNvSpPr>
                <a:spLocks noChangeArrowheads="1"/>
              </p:cNvSpPr>
              <p:nvPr/>
            </p:nvSpPr>
            <p:spPr bwMode="auto">
              <a:xfrm>
                <a:off x="2415" y="26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" name="Oval 2502"/>
              <p:cNvSpPr>
                <a:spLocks noChangeArrowheads="1"/>
              </p:cNvSpPr>
              <p:nvPr/>
            </p:nvSpPr>
            <p:spPr bwMode="auto">
              <a:xfrm>
                <a:off x="2416" y="2699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" name="Oval 2503"/>
              <p:cNvSpPr>
                <a:spLocks noChangeArrowheads="1"/>
              </p:cNvSpPr>
              <p:nvPr/>
            </p:nvSpPr>
            <p:spPr bwMode="auto">
              <a:xfrm>
                <a:off x="2417" y="26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" name="Oval 2504"/>
              <p:cNvSpPr>
                <a:spLocks noChangeArrowheads="1"/>
              </p:cNvSpPr>
              <p:nvPr/>
            </p:nvSpPr>
            <p:spPr bwMode="auto">
              <a:xfrm>
                <a:off x="2418" y="26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" name="Oval 2505"/>
              <p:cNvSpPr>
                <a:spLocks noChangeArrowheads="1"/>
              </p:cNvSpPr>
              <p:nvPr/>
            </p:nvSpPr>
            <p:spPr bwMode="auto">
              <a:xfrm>
                <a:off x="2419" y="27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" name="Oval 2506"/>
              <p:cNvSpPr>
                <a:spLocks noChangeArrowheads="1"/>
              </p:cNvSpPr>
              <p:nvPr/>
            </p:nvSpPr>
            <p:spPr bwMode="auto">
              <a:xfrm>
                <a:off x="2419" y="26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" name="Oval 2507"/>
              <p:cNvSpPr>
                <a:spLocks noChangeArrowheads="1"/>
              </p:cNvSpPr>
              <p:nvPr/>
            </p:nvSpPr>
            <p:spPr bwMode="auto">
              <a:xfrm>
                <a:off x="2420" y="268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" name="Oval 2508"/>
              <p:cNvSpPr>
                <a:spLocks noChangeArrowheads="1"/>
              </p:cNvSpPr>
              <p:nvPr/>
            </p:nvSpPr>
            <p:spPr bwMode="auto">
              <a:xfrm>
                <a:off x="2421" y="27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" name="Oval 2509"/>
              <p:cNvSpPr>
                <a:spLocks noChangeArrowheads="1"/>
              </p:cNvSpPr>
              <p:nvPr/>
            </p:nvSpPr>
            <p:spPr bwMode="auto">
              <a:xfrm>
                <a:off x="2422" y="266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" name="Oval 2510"/>
              <p:cNvSpPr>
                <a:spLocks noChangeArrowheads="1"/>
              </p:cNvSpPr>
              <p:nvPr/>
            </p:nvSpPr>
            <p:spPr bwMode="auto">
              <a:xfrm>
                <a:off x="2423" y="27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" name="Oval 2511"/>
              <p:cNvSpPr>
                <a:spLocks noChangeArrowheads="1"/>
              </p:cNvSpPr>
              <p:nvPr/>
            </p:nvSpPr>
            <p:spPr bwMode="auto">
              <a:xfrm>
                <a:off x="2424" y="27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" name="Oval 2512"/>
              <p:cNvSpPr>
                <a:spLocks noChangeArrowheads="1"/>
              </p:cNvSpPr>
              <p:nvPr/>
            </p:nvSpPr>
            <p:spPr bwMode="auto">
              <a:xfrm>
                <a:off x="2424" y="268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" name="Oval 2513"/>
              <p:cNvSpPr>
                <a:spLocks noChangeArrowheads="1"/>
              </p:cNvSpPr>
              <p:nvPr/>
            </p:nvSpPr>
            <p:spPr bwMode="auto">
              <a:xfrm>
                <a:off x="2425" y="26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" name="Oval 2514"/>
              <p:cNvSpPr>
                <a:spLocks noChangeArrowheads="1"/>
              </p:cNvSpPr>
              <p:nvPr/>
            </p:nvSpPr>
            <p:spPr bwMode="auto">
              <a:xfrm>
                <a:off x="2426" y="26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" name="Oval 2515"/>
              <p:cNvSpPr>
                <a:spLocks noChangeArrowheads="1"/>
              </p:cNvSpPr>
              <p:nvPr/>
            </p:nvSpPr>
            <p:spPr bwMode="auto">
              <a:xfrm>
                <a:off x="2427" y="26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" name="Oval 2516"/>
              <p:cNvSpPr>
                <a:spLocks noChangeArrowheads="1"/>
              </p:cNvSpPr>
              <p:nvPr/>
            </p:nvSpPr>
            <p:spPr bwMode="auto">
              <a:xfrm>
                <a:off x="2428" y="26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" name="Oval 2517"/>
              <p:cNvSpPr>
                <a:spLocks noChangeArrowheads="1"/>
              </p:cNvSpPr>
              <p:nvPr/>
            </p:nvSpPr>
            <p:spPr bwMode="auto">
              <a:xfrm>
                <a:off x="2428" y="270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" name="Oval 2518"/>
              <p:cNvSpPr>
                <a:spLocks noChangeArrowheads="1"/>
              </p:cNvSpPr>
              <p:nvPr/>
            </p:nvSpPr>
            <p:spPr bwMode="auto">
              <a:xfrm>
                <a:off x="2429" y="26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" name="Oval 2519"/>
              <p:cNvSpPr>
                <a:spLocks noChangeArrowheads="1"/>
              </p:cNvSpPr>
              <p:nvPr/>
            </p:nvSpPr>
            <p:spPr bwMode="auto">
              <a:xfrm>
                <a:off x="2430" y="26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" name="Oval 2520"/>
              <p:cNvSpPr>
                <a:spLocks noChangeArrowheads="1"/>
              </p:cNvSpPr>
              <p:nvPr/>
            </p:nvSpPr>
            <p:spPr bwMode="auto">
              <a:xfrm>
                <a:off x="2431" y="26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" name="Oval 2521"/>
              <p:cNvSpPr>
                <a:spLocks noChangeArrowheads="1"/>
              </p:cNvSpPr>
              <p:nvPr/>
            </p:nvSpPr>
            <p:spPr bwMode="auto">
              <a:xfrm>
                <a:off x="2432" y="269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" name="Oval 2522"/>
              <p:cNvSpPr>
                <a:spLocks noChangeArrowheads="1"/>
              </p:cNvSpPr>
              <p:nvPr/>
            </p:nvSpPr>
            <p:spPr bwMode="auto">
              <a:xfrm>
                <a:off x="2433" y="26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" name="Oval 2523"/>
              <p:cNvSpPr>
                <a:spLocks noChangeArrowheads="1"/>
              </p:cNvSpPr>
              <p:nvPr/>
            </p:nvSpPr>
            <p:spPr bwMode="auto">
              <a:xfrm>
                <a:off x="2434" y="27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" name="Oval 2524"/>
              <p:cNvSpPr>
                <a:spLocks noChangeArrowheads="1"/>
              </p:cNvSpPr>
              <p:nvPr/>
            </p:nvSpPr>
            <p:spPr bwMode="auto">
              <a:xfrm>
                <a:off x="2434" y="26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" name="Oval 2525"/>
              <p:cNvSpPr>
                <a:spLocks noChangeArrowheads="1"/>
              </p:cNvSpPr>
              <p:nvPr/>
            </p:nvSpPr>
            <p:spPr bwMode="auto">
              <a:xfrm>
                <a:off x="2435" y="26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" name="Oval 2526"/>
              <p:cNvSpPr>
                <a:spLocks noChangeArrowheads="1"/>
              </p:cNvSpPr>
              <p:nvPr/>
            </p:nvSpPr>
            <p:spPr bwMode="auto">
              <a:xfrm>
                <a:off x="2436" y="269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" name="Oval 2527"/>
              <p:cNvSpPr>
                <a:spLocks noChangeArrowheads="1"/>
              </p:cNvSpPr>
              <p:nvPr/>
            </p:nvSpPr>
            <p:spPr bwMode="auto">
              <a:xfrm>
                <a:off x="2437" y="27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" name="Oval 2528"/>
              <p:cNvSpPr>
                <a:spLocks noChangeArrowheads="1"/>
              </p:cNvSpPr>
              <p:nvPr/>
            </p:nvSpPr>
            <p:spPr bwMode="auto">
              <a:xfrm>
                <a:off x="2438" y="26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" name="Oval 2529"/>
              <p:cNvSpPr>
                <a:spLocks noChangeArrowheads="1"/>
              </p:cNvSpPr>
              <p:nvPr/>
            </p:nvSpPr>
            <p:spPr bwMode="auto">
              <a:xfrm>
                <a:off x="2438" y="26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" name="Oval 2530"/>
              <p:cNvSpPr>
                <a:spLocks noChangeArrowheads="1"/>
              </p:cNvSpPr>
              <p:nvPr/>
            </p:nvSpPr>
            <p:spPr bwMode="auto">
              <a:xfrm>
                <a:off x="2439" y="270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" name="Oval 2531"/>
              <p:cNvSpPr>
                <a:spLocks noChangeArrowheads="1"/>
              </p:cNvSpPr>
              <p:nvPr/>
            </p:nvSpPr>
            <p:spPr bwMode="auto">
              <a:xfrm>
                <a:off x="2440" y="26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" name="Oval 2532"/>
              <p:cNvSpPr>
                <a:spLocks noChangeArrowheads="1"/>
              </p:cNvSpPr>
              <p:nvPr/>
            </p:nvSpPr>
            <p:spPr bwMode="auto">
              <a:xfrm>
                <a:off x="2441" y="26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" name="Oval 2533"/>
              <p:cNvSpPr>
                <a:spLocks noChangeArrowheads="1"/>
              </p:cNvSpPr>
              <p:nvPr/>
            </p:nvSpPr>
            <p:spPr bwMode="auto">
              <a:xfrm>
                <a:off x="2442" y="26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" name="Oval 2534"/>
              <p:cNvSpPr>
                <a:spLocks noChangeArrowheads="1"/>
              </p:cNvSpPr>
              <p:nvPr/>
            </p:nvSpPr>
            <p:spPr bwMode="auto">
              <a:xfrm>
                <a:off x="2442" y="27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" name="Oval 2535"/>
              <p:cNvSpPr>
                <a:spLocks noChangeArrowheads="1"/>
              </p:cNvSpPr>
              <p:nvPr/>
            </p:nvSpPr>
            <p:spPr bwMode="auto">
              <a:xfrm>
                <a:off x="2443" y="270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" name="Oval 2536"/>
              <p:cNvSpPr>
                <a:spLocks noChangeArrowheads="1"/>
              </p:cNvSpPr>
              <p:nvPr/>
            </p:nvSpPr>
            <p:spPr bwMode="auto">
              <a:xfrm>
                <a:off x="2444" y="269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" name="Oval 2537"/>
              <p:cNvSpPr>
                <a:spLocks noChangeArrowheads="1"/>
              </p:cNvSpPr>
              <p:nvPr/>
            </p:nvSpPr>
            <p:spPr bwMode="auto">
              <a:xfrm>
                <a:off x="2445" y="26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" name="Oval 2538"/>
              <p:cNvSpPr>
                <a:spLocks noChangeArrowheads="1"/>
              </p:cNvSpPr>
              <p:nvPr/>
            </p:nvSpPr>
            <p:spPr bwMode="auto">
              <a:xfrm>
                <a:off x="2446" y="27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" name="Oval 2539"/>
              <p:cNvSpPr>
                <a:spLocks noChangeArrowheads="1"/>
              </p:cNvSpPr>
              <p:nvPr/>
            </p:nvSpPr>
            <p:spPr bwMode="auto">
              <a:xfrm>
                <a:off x="2446" y="27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" name="Oval 2540"/>
              <p:cNvSpPr>
                <a:spLocks noChangeArrowheads="1"/>
              </p:cNvSpPr>
              <p:nvPr/>
            </p:nvSpPr>
            <p:spPr bwMode="auto">
              <a:xfrm>
                <a:off x="2447" y="269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" name="Oval 2541"/>
              <p:cNvSpPr>
                <a:spLocks noChangeArrowheads="1"/>
              </p:cNvSpPr>
              <p:nvPr/>
            </p:nvSpPr>
            <p:spPr bwMode="auto">
              <a:xfrm>
                <a:off x="2448" y="27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" name="Oval 2542"/>
              <p:cNvSpPr>
                <a:spLocks noChangeArrowheads="1"/>
              </p:cNvSpPr>
              <p:nvPr/>
            </p:nvSpPr>
            <p:spPr bwMode="auto">
              <a:xfrm>
                <a:off x="2449" y="27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" name="Oval 2543"/>
              <p:cNvSpPr>
                <a:spLocks noChangeArrowheads="1"/>
              </p:cNvSpPr>
              <p:nvPr/>
            </p:nvSpPr>
            <p:spPr bwMode="auto">
              <a:xfrm>
                <a:off x="2450" y="26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" name="Oval 2544"/>
              <p:cNvSpPr>
                <a:spLocks noChangeArrowheads="1"/>
              </p:cNvSpPr>
              <p:nvPr/>
            </p:nvSpPr>
            <p:spPr bwMode="auto">
              <a:xfrm>
                <a:off x="2450" y="268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" name="Oval 2545"/>
              <p:cNvSpPr>
                <a:spLocks noChangeArrowheads="1"/>
              </p:cNvSpPr>
              <p:nvPr/>
            </p:nvSpPr>
            <p:spPr bwMode="auto">
              <a:xfrm>
                <a:off x="2452" y="26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" name="Oval 2546"/>
              <p:cNvSpPr>
                <a:spLocks noChangeArrowheads="1"/>
              </p:cNvSpPr>
              <p:nvPr/>
            </p:nvSpPr>
            <p:spPr bwMode="auto">
              <a:xfrm>
                <a:off x="2452" y="27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" name="Oval 2547"/>
              <p:cNvSpPr>
                <a:spLocks noChangeArrowheads="1"/>
              </p:cNvSpPr>
              <p:nvPr/>
            </p:nvSpPr>
            <p:spPr bwMode="auto">
              <a:xfrm>
                <a:off x="2453" y="27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" name="Oval 2548"/>
              <p:cNvSpPr>
                <a:spLocks noChangeArrowheads="1"/>
              </p:cNvSpPr>
              <p:nvPr/>
            </p:nvSpPr>
            <p:spPr bwMode="auto">
              <a:xfrm>
                <a:off x="2454" y="27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" name="Oval 2549"/>
              <p:cNvSpPr>
                <a:spLocks noChangeArrowheads="1"/>
              </p:cNvSpPr>
              <p:nvPr/>
            </p:nvSpPr>
            <p:spPr bwMode="auto">
              <a:xfrm>
                <a:off x="2454" y="268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" name="Oval 2550"/>
              <p:cNvSpPr>
                <a:spLocks noChangeArrowheads="1"/>
              </p:cNvSpPr>
              <p:nvPr/>
            </p:nvSpPr>
            <p:spPr bwMode="auto">
              <a:xfrm>
                <a:off x="2456" y="27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" name="Oval 2551"/>
              <p:cNvSpPr>
                <a:spLocks noChangeArrowheads="1"/>
              </p:cNvSpPr>
              <p:nvPr/>
            </p:nvSpPr>
            <p:spPr bwMode="auto">
              <a:xfrm>
                <a:off x="2456" y="26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" name="Oval 2552"/>
              <p:cNvSpPr>
                <a:spLocks noChangeArrowheads="1"/>
              </p:cNvSpPr>
              <p:nvPr/>
            </p:nvSpPr>
            <p:spPr bwMode="auto">
              <a:xfrm>
                <a:off x="2457" y="27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" name="Oval 2553"/>
              <p:cNvSpPr>
                <a:spLocks noChangeArrowheads="1"/>
              </p:cNvSpPr>
              <p:nvPr/>
            </p:nvSpPr>
            <p:spPr bwMode="auto">
              <a:xfrm>
                <a:off x="2458" y="27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" name="Oval 2554"/>
              <p:cNvSpPr>
                <a:spLocks noChangeArrowheads="1"/>
              </p:cNvSpPr>
              <p:nvPr/>
            </p:nvSpPr>
            <p:spPr bwMode="auto">
              <a:xfrm>
                <a:off x="2459" y="27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" name="Oval 2555"/>
              <p:cNvSpPr>
                <a:spLocks noChangeArrowheads="1"/>
              </p:cNvSpPr>
              <p:nvPr/>
            </p:nvSpPr>
            <p:spPr bwMode="auto">
              <a:xfrm>
                <a:off x="2460" y="27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" name="Oval 2556"/>
              <p:cNvSpPr>
                <a:spLocks noChangeArrowheads="1"/>
              </p:cNvSpPr>
              <p:nvPr/>
            </p:nvSpPr>
            <p:spPr bwMode="auto">
              <a:xfrm>
                <a:off x="2460" y="270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" name="Oval 2557"/>
              <p:cNvSpPr>
                <a:spLocks noChangeArrowheads="1"/>
              </p:cNvSpPr>
              <p:nvPr/>
            </p:nvSpPr>
            <p:spPr bwMode="auto">
              <a:xfrm>
                <a:off x="2461" y="27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" name="Oval 2558"/>
              <p:cNvSpPr>
                <a:spLocks noChangeArrowheads="1"/>
              </p:cNvSpPr>
              <p:nvPr/>
            </p:nvSpPr>
            <p:spPr bwMode="auto">
              <a:xfrm>
                <a:off x="2462" y="27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" name="Oval 2559"/>
              <p:cNvSpPr>
                <a:spLocks noChangeArrowheads="1"/>
              </p:cNvSpPr>
              <p:nvPr/>
            </p:nvSpPr>
            <p:spPr bwMode="auto">
              <a:xfrm>
                <a:off x="2463" y="270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" name="Oval 2560"/>
              <p:cNvSpPr>
                <a:spLocks noChangeArrowheads="1"/>
              </p:cNvSpPr>
              <p:nvPr/>
            </p:nvSpPr>
            <p:spPr bwMode="auto">
              <a:xfrm>
                <a:off x="2464" y="27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" name="Oval 2561"/>
              <p:cNvSpPr>
                <a:spLocks noChangeArrowheads="1"/>
              </p:cNvSpPr>
              <p:nvPr/>
            </p:nvSpPr>
            <p:spPr bwMode="auto">
              <a:xfrm>
                <a:off x="2464" y="27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" name="Oval 2562"/>
              <p:cNvSpPr>
                <a:spLocks noChangeArrowheads="1"/>
              </p:cNvSpPr>
              <p:nvPr/>
            </p:nvSpPr>
            <p:spPr bwMode="auto">
              <a:xfrm>
                <a:off x="2465" y="27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" name="Oval 2563"/>
              <p:cNvSpPr>
                <a:spLocks noChangeArrowheads="1"/>
              </p:cNvSpPr>
              <p:nvPr/>
            </p:nvSpPr>
            <p:spPr bwMode="auto">
              <a:xfrm>
                <a:off x="2466" y="27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" name="Oval 2564"/>
              <p:cNvSpPr>
                <a:spLocks noChangeArrowheads="1"/>
              </p:cNvSpPr>
              <p:nvPr/>
            </p:nvSpPr>
            <p:spPr bwMode="auto">
              <a:xfrm>
                <a:off x="2467" y="27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" name="Oval 2565"/>
              <p:cNvSpPr>
                <a:spLocks noChangeArrowheads="1"/>
              </p:cNvSpPr>
              <p:nvPr/>
            </p:nvSpPr>
            <p:spPr bwMode="auto">
              <a:xfrm>
                <a:off x="2468" y="27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" name="Oval 2566"/>
              <p:cNvSpPr>
                <a:spLocks noChangeArrowheads="1"/>
              </p:cNvSpPr>
              <p:nvPr/>
            </p:nvSpPr>
            <p:spPr bwMode="auto">
              <a:xfrm>
                <a:off x="2469" y="27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" name="Oval 2567"/>
              <p:cNvSpPr>
                <a:spLocks noChangeArrowheads="1"/>
              </p:cNvSpPr>
              <p:nvPr/>
            </p:nvSpPr>
            <p:spPr bwMode="auto">
              <a:xfrm>
                <a:off x="2469" y="270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" name="Oval 2568"/>
              <p:cNvSpPr>
                <a:spLocks noChangeArrowheads="1"/>
              </p:cNvSpPr>
              <p:nvPr/>
            </p:nvSpPr>
            <p:spPr bwMode="auto">
              <a:xfrm>
                <a:off x="2470" y="27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" name="Oval 2569"/>
              <p:cNvSpPr>
                <a:spLocks noChangeArrowheads="1"/>
              </p:cNvSpPr>
              <p:nvPr/>
            </p:nvSpPr>
            <p:spPr bwMode="auto">
              <a:xfrm>
                <a:off x="2471" y="27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" name="Oval 2570"/>
              <p:cNvSpPr>
                <a:spLocks noChangeArrowheads="1"/>
              </p:cNvSpPr>
              <p:nvPr/>
            </p:nvSpPr>
            <p:spPr bwMode="auto">
              <a:xfrm>
                <a:off x="2472" y="27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" name="Oval 2571"/>
              <p:cNvSpPr>
                <a:spLocks noChangeArrowheads="1"/>
              </p:cNvSpPr>
              <p:nvPr/>
            </p:nvSpPr>
            <p:spPr bwMode="auto">
              <a:xfrm>
                <a:off x="2473" y="27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" name="Oval 2572"/>
              <p:cNvSpPr>
                <a:spLocks noChangeArrowheads="1"/>
              </p:cNvSpPr>
              <p:nvPr/>
            </p:nvSpPr>
            <p:spPr bwMode="auto">
              <a:xfrm>
                <a:off x="2473" y="272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" name="Oval 2573"/>
              <p:cNvSpPr>
                <a:spLocks noChangeArrowheads="1"/>
              </p:cNvSpPr>
              <p:nvPr/>
            </p:nvSpPr>
            <p:spPr bwMode="auto">
              <a:xfrm>
                <a:off x="2474" y="27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" name="Oval 2574"/>
              <p:cNvSpPr>
                <a:spLocks noChangeArrowheads="1"/>
              </p:cNvSpPr>
              <p:nvPr/>
            </p:nvSpPr>
            <p:spPr bwMode="auto">
              <a:xfrm>
                <a:off x="2475" y="27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" name="Oval 2575"/>
              <p:cNvSpPr>
                <a:spLocks noChangeArrowheads="1"/>
              </p:cNvSpPr>
              <p:nvPr/>
            </p:nvSpPr>
            <p:spPr bwMode="auto">
              <a:xfrm>
                <a:off x="2476" y="27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" name="Oval 2576"/>
              <p:cNvSpPr>
                <a:spLocks noChangeArrowheads="1"/>
              </p:cNvSpPr>
              <p:nvPr/>
            </p:nvSpPr>
            <p:spPr bwMode="auto">
              <a:xfrm>
                <a:off x="2477" y="27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" name="Oval 2577"/>
              <p:cNvSpPr>
                <a:spLocks noChangeArrowheads="1"/>
              </p:cNvSpPr>
              <p:nvPr/>
            </p:nvSpPr>
            <p:spPr bwMode="auto">
              <a:xfrm>
                <a:off x="2477" y="271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" name="Oval 2578"/>
              <p:cNvSpPr>
                <a:spLocks noChangeArrowheads="1"/>
              </p:cNvSpPr>
              <p:nvPr/>
            </p:nvSpPr>
            <p:spPr bwMode="auto">
              <a:xfrm>
                <a:off x="2479" y="27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" name="Oval 2579"/>
              <p:cNvSpPr>
                <a:spLocks noChangeArrowheads="1"/>
              </p:cNvSpPr>
              <p:nvPr/>
            </p:nvSpPr>
            <p:spPr bwMode="auto">
              <a:xfrm>
                <a:off x="2479" y="27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" name="Oval 2580"/>
              <p:cNvSpPr>
                <a:spLocks noChangeArrowheads="1"/>
              </p:cNvSpPr>
              <p:nvPr/>
            </p:nvSpPr>
            <p:spPr bwMode="auto">
              <a:xfrm>
                <a:off x="2480" y="26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" name="Oval 2581"/>
              <p:cNvSpPr>
                <a:spLocks noChangeArrowheads="1"/>
              </p:cNvSpPr>
              <p:nvPr/>
            </p:nvSpPr>
            <p:spPr bwMode="auto">
              <a:xfrm>
                <a:off x="2481" y="27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" name="Oval 2582"/>
              <p:cNvSpPr>
                <a:spLocks noChangeArrowheads="1"/>
              </p:cNvSpPr>
              <p:nvPr/>
            </p:nvSpPr>
            <p:spPr bwMode="auto">
              <a:xfrm>
                <a:off x="2481" y="271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" name="Oval 2583"/>
              <p:cNvSpPr>
                <a:spLocks noChangeArrowheads="1"/>
              </p:cNvSpPr>
              <p:nvPr/>
            </p:nvSpPr>
            <p:spPr bwMode="auto">
              <a:xfrm>
                <a:off x="2483" y="27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" name="Oval 2584"/>
              <p:cNvSpPr>
                <a:spLocks noChangeArrowheads="1"/>
              </p:cNvSpPr>
              <p:nvPr/>
            </p:nvSpPr>
            <p:spPr bwMode="auto">
              <a:xfrm>
                <a:off x="2483" y="27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" name="Oval 2585"/>
              <p:cNvSpPr>
                <a:spLocks noChangeArrowheads="1"/>
              </p:cNvSpPr>
              <p:nvPr/>
            </p:nvSpPr>
            <p:spPr bwMode="auto">
              <a:xfrm>
                <a:off x="2484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" name="Oval 2586"/>
              <p:cNvSpPr>
                <a:spLocks noChangeArrowheads="1"/>
              </p:cNvSpPr>
              <p:nvPr/>
            </p:nvSpPr>
            <p:spPr bwMode="auto">
              <a:xfrm>
                <a:off x="2485" y="27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" name="Oval 2587"/>
              <p:cNvSpPr>
                <a:spLocks noChangeArrowheads="1"/>
              </p:cNvSpPr>
              <p:nvPr/>
            </p:nvSpPr>
            <p:spPr bwMode="auto">
              <a:xfrm>
                <a:off x="2485" y="271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" name="Oval 2588"/>
              <p:cNvSpPr>
                <a:spLocks noChangeArrowheads="1"/>
              </p:cNvSpPr>
              <p:nvPr/>
            </p:nvSpPr>
            <p:spPr bwMode="auto">
              <a:xfrm>
                <a:off x="2487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" name="Oval 2589"/>
              <p:cNvSpPr>
                <a:spLocks noChangeArrowheads="1"/>
              </p:cNvSpPr>
              <p:nvPr/>
            </p:nvSpPr>
            <p:spPr bwMode="auto">
              <a:xfrm>
                <a:off x="2487" y="272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" name="Oval 2590"/>
              <p:cNvSpPr>
                <a:spLocks noChangeArrowheads="1"/>
              </p:cNvSpPr>
              <p:nvPr/>
            </p:nvSpPr>
            <p:spPr bwMode="auto">
              <a:xfrm>
                <a:off x="2488" y="272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" name="Oval 2591"/>
              <p:cNvSpPr>
                <a:spLocks noChangeArrowheads="1"/>
              </p:cNvSpPr>
              <p:nvPr/>
            </p:nvSpPr>
            <p:spPr bwMode="auto">
              <a:xfrm>
                <a:off x="2489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" name="Oval 2592"/>
              <p:cNvSpPr>
                <a:spLocks noChangeArrowheads="1"/>
              </p:cNvSpPr>
              <p:nvPr/>
            </p:nvSpPr>
            <p:spPr bwMode="auto">
              <a:xfrm>
                <a:off x="2490" y="27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" name="Oval 2593"/>
              <p:cNvSpPr>
                <a:spLocks noChangeArrowheads="1"/>
              </p:cNvSpPr>
              <p:nvPr/>
            </p:nvSpPr>
            <p:spPr bwMode="auto">
              <a:xfrm>
                <a:off x="2491" y="272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" name="Oval 2594"/>
              <p:cNvSpPr>
                <a:spLocks noChangeArrowheads="1"/>
              </p:cNvSpPr>
              <p:nvPr/>
            </p:nvSpPr>
            <p:spPr bwMode="auto">
              <a:xfrm>
                <a:off x="2491" y="27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" name="Oval 2595"/>
              <p:cNvSpPr>
                <a:spLocks noChangeArrowheads="1"/>
              </p:cNvSpPr>
              <p:nvPr/>
            </p:nvSpPr>
            <p:spPr bwMode="auto">
              <a:xfrm>
                <a:off x="2492" y="271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" name="Oval 2596"/>
              <p:cNvSpPr>
                <a:spLocks noChangeArrowheads="1"/>
              </p:cNvSpPr>
              <p:nvPr/>
            </p:nvSpPr>
            <p:spPr bwMode="auto">
              <a:xfrm>
                <a:off x="2493" y="27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" name="Oval 2597"/>
              <p:cNvSpPr>
                <a:spLocks noChangeArrowheads="1"/>
              </p:cNvSpPr>
              <p:nvPr/>
            </p:nvSpPr>
            <p:spPr bwMode="auto">
              <a:xfrm>
                <a:off x="2494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" name="Oval 2598"/>
              <p:cNvSpPr>
                <a:spLocks noChangeArrowheads="1"/>
              </p:cNvSpPr>
              <p:nvPr/>
            </p:nvSpPr>
            <p:spPr bwMode="auto">
              <a:xfrm>
                <a:off x="2495" y="27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" name="Oval 2599"/>
              <p:cNvSpPr>
                <a:spLocks noChangeArrowheads="1"/>
              </p:cNvSpPr>
              <p:nvPr/>
            </p:nvSpPr>
            <p:spPr bwMode="auto">
              <a:xfrm>
                <a:off x="2495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" name="Oval 2600"/>
              <p:cNvSpPr>
                <a:spLocks noChangeArrowheads="1"/>
              </p:cNvSpPr>
              <p:nvPr/>
            </p:nvSpPr>
            <p:spPr bwMode="auto">
              <a:xfrm>
                <a:off x="2496" y="2725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" name="Oval 2601"/>
              <p:cNvSpPr>
                <a:spLocks noChangeArrowheads="1"/>
              </p:cNvSpPr>
              <p:nvPr/>
            </p:nvSpPr>
            <p:spPr bwMode="auto">
              <a:xfrm>
                <a:off x="2497" y="271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" name="Oval 2602"/>
              <p:cNvSpPr>
                <a:spLocks noChangeArrowheads="1"/>
              </p:cNvSpPr>
              <p:nvPr/>
            </p:nvSpPr>
            <p:spPr bwMode="auto">
              <a:xfrm>
                <a:off x="2498" y="27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" name="Oval 2603"/>
              <p:cNvSpPr>
                <a:spLocks noChangeArrowheads="1"/>
              </p:cNvSpPr>
              <p:nvPr/>
            </p:nvSpPr>
            <p:spPr bwMode="auto">
              <a:xfrm>
                <a:off x="2499" y="27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" name="Oval 2604"/>
              <p:cNvSpPr>
                <a:spLocks noChangeArrowheads="1"/>
              </p:cNvSpPr>
              <p:nvPr/>
            </p:nvSpPr>
            <p:spPr bwMode="auto">
              <a:xfrm>
                <a:off x="2499" y="27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" name="Oval 2605"/>
              <p:cNvSpPr>
                <a:spLocks noChangeArrowheads="1"/>
              </p:cNvSpPr>
              <p:nvPr/>
            </p:nvSpPr>
            <p:spPr bwMode="auto">
              <a:xfrm>
                <a:off x="2500" y="271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" name="Oval 2606"/>
              <p:cNvSpPr>
                <a:spLocks noChangeArrowheads="1"/>
              </p:cNvSpPr>
              <p:nvPr/>
            </p:nvSpPr>
            <p:spPr bwMode="auto">
              <a:xfrm>
                <a:off x="2501" y="272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" name="Oval 2607"/>
              <p:cNvSpPr>
                <a:spLocks noChangeArrowheads="1"/>
              </p:cNvSpPr>
              <p:nvPr/>
            </p:nvSpPr>
            <p:spPr bwMode="auto">
              <a:xfrm>
                <a:off x="2502" y="27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" name="Oval 2608"/>
              <p:cNvSpPr>
                <a:spLocks noChangeArrowheads="1"/>
              </p:cNvSpPr>
              <p:nvPr/>
            </p:nvSpPr>
            <p:spPr bwMode="auto">
              <a:xfrm>
                <a:off x="2503" y="26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" name="Oval 2609"/>
              <p:cNvSpPr>
                <a:spLocks noChangeArrowheads="1"/>
              </p:cNvSpPr>
              <p:nvPr/>
            </p:nvSpPr>
            <p:spPr bwMode="auto">
              <a:xfrm>
                <a:off x="2503" y="272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" name="Oval 2610"/>
              <p:cNvSpPr>
                <a:spLocks noChangeArrowheads="1"/>
              </p:cNvSpPr>
              <p:nvPr/>
            </p:nvSpPr>
            <p:spPr bwMode="auto">
              <a:xfrm>
                <a:off x="2505" y="27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" name="Oval 2611"/>
              <p:cNvSpPr>
                <a:spLocks noChangeArrowheads="1"/>
              </p:cNvSpPr>
              <p:nvPr/>
            </p:nvSpPr>
            <p:spPr bwMode="auto">
              <a:xfrm>
                <a:off x="2505" y="27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" name="Oval 2612"/>
              <p:cNvSpPr>
                <a:spLocks noChangeArrowheads="1"/>
              </p:cNvSpPr>
              <p:nvPr/>
            </p:nvSpPr>
            <p:spPr bwMode="auto">
              <a:xfrm>
                <a:off x="2506" y="27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" name="Oval 2613"/>
              <p:cNvSpPr>
                <a:spLocks noChangeArrowheads="1"/>
              </p:cNvSpPr>
              <p:nvPr/>
            </p:nvSpPr>
            <p:spPr bwMode="auto">
              <a:xfrm>
                <a:off x="2507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" name="Oval 2614"/>
              <p:cNvSpPr>
                <a:spLocks noChangeArrowheads="1"/>
              </p:cNvSpPr>
              <p:nvPr/>
            </p:nvSpPr>
            <p:spPr bwMode="auto">
              <a:xfrm>
                <a:off x="2508" y="27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3" name="Oval 2615"/>
              <p:cNvSpPr>
                <a:spLocks noChangeArrowheads="1"/>
              </p:cNvSpPr>
              <p:nvPr/>
            </p:nvSpPr>
            <p:spPr bwMode="auto">
              <a:xfrm>
                <a:off x="2509" y="27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4" name="Oval 2616"/>
              <p:cNvSpPr>
                <a:spLocks noChangeArrowheads="1"/>
              </p:cNvSpPr>
              <p:nvPr/>
            </p:nvSpPr>
            <p:spPr bwMode="auto">
              <a:xfrm>
                <a:off x="2509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5" name="Oval 2617"/>
              <p:cNvSpPr>
                <a:spLocks noChangeArrowheads="1"/>
              </p:cNvSpPr>
              <p:nvPr/>
            </p:nvSpPr>
            <p:spPr bwMode="auto">
              <a:xfrm>
                <a:off x="2510" y="27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6" name="Oval 2618"/>
              <p:cNvSpPr>
                <a:spLocks noChangeArrowheads="1"/>
              </p:cNvSpPr>
              <p:nvPr/>
            </p:nvSpPr>
            <p:spPr bwMode="auto">
              <a:xfrm>
                <a:off x="2511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7" name="Oval 2619"/>
              <p:cNvSpPr>
                <a:spLocks noChangeArrowheads="1"/>
              </p:cNvSpPr>
              <p:nvPr/>
            </p:nvSpPr>
            <p:spPr bwMode="auto">
              <a:xfrm>
                <a:off x="2512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214" name="Oval 2621"/>
            <p:cNvSpPr>
              <a:spLocks noChangeArrowheads="1"/>
            </p:cNvSpPr>
            <p:nvPr/>
          </p:nvSpPr>
          <p:spPr bwMode="auto">
            <a:xfrm>
              <a:off x="3674617" y="56974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5" name="Oval 2622"/>
            <p:cNvSpPr>
              <a:spLocks noChangeArrowheads="1"/>
            </p:cNvSpPr>
            <p:nvPr/>
          </p:nvSpPr>
          <p:spPr bwMode="auto">
            <a:xfrm>
              <a:off x="3674617" y="56990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6" name="Oval 2623"/>
            <p:cNvSpPr>
              <a:spLocks noChangeArrowheads="1"/>
            </p:cNvSpPr>
            <p:nvPr/>
          </p:nvSpPr>
          <p:spPr bwMode="auto">
            <a:xfrm>
              <a:off x="3676204" y="569113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7" name="Oval 2624"/>
            <p:cNvSpPr>
              <a:spLocks noChangeArrowheads="1"/>
            </p:cNvSpPr>
            <p:nvPr/>
          </p:nvSpPr>
          <p:spPr bwMode="auto">
            <a:xfrm>
              <a:off x="3677792" y="5687963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8" name="Oval 2625"/>
            <p:cNvSpPr>
              <a:spLocks noChangeArrowheads="1"/>
            </p:cNvSpPr>
            <p:nvPr/>
          </p:nvSpPr>
          <p:spPr bwMode="auto">
            <a:xfrm>
              <a:off x="3679379" y="569113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9" name="Oval 2626"/>
            <p:cNvSpPr>
              <a:spLocks noChangeArrowheads="1"/>
            </p:cNvSpPr>
            <p:nvPr/>
          </p:nvSpPr>
          <p:spPr bwMode="auto">
            <a:xfrm>
              <a:off x="3680967" y="570225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0" name="Oval 2627"/>
            <p:cNvSpPr>
              <a:spLocks noChangeArrowheads="1"/>
            </p:cNvSpPr>
            <p:nvPr/>
          </p:nvSpPr>
          <p:spPr bwMode="auto">
            <a:xfrm>
              <a:off x="3682554" y="56863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1" name="Oval 2628"/>
            <p:cNvSpPr>
              <a:spLocks noChangeArrowheads="1"/>
            </p:cNvSpPr>
            <p:nvPr/>
          </p:nvSpPr>
          <p:spPr bwMode="auto">
            <a:xfrm>
              <a:off x="3682554" y="569272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2" name="Oval 2629"/>
            <p:cNvSpPr>
              <a:spLocks noChangeArrowheads="1"/>
            </p:cNvSpPr>
            <p:nvPr/>
          </p:nvSpPr>
          <p:spPr bwMode="auto">
            <a:xfrm>
              <a:off x="3684142" y="56974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3" name="Oval 2630"/>
            <p:cNvSpPr>
              <a:spLocks noChangeArrowheads="1"/>
            </p:cNvSpPr>
            <p:nvPr/>
          </p:nvSpPr>
          <p:spPr bwMode="auto">
            <a:xfrm>
              <a:off x="3685729" y="569272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4" name="Oval 2631"/>
            <p:cNvSpPr>
              <a:spLocks noChangeArrowheads="1"/>
            </p:cNvSpPr>
            <p:nvPr/>
          </p:nvSpPr>
          <p:spPr bwMode="auto">
            <a:xfrm>
              <a:off x="3687317" y="56990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5" name="Oval 2632"/>
            <p:cNvSpPr>
              <a:spLocks noChangeArrowheads="1"/>
            </p:cNvSpPr>
            <p:nvPr/>
          </p:nvSpPr>
          <p:spPr bwMode="auto">
            <a:xfrm>
              <a:off x="3688904" y="56974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6" name="Oval 2633"/>
            <p:cNvSpPr>
              <a:spLocks noChangeArrowheads="1"/>
            </p:cNvSpPr>
            <p:nvPr/>
          </p:nvSpPr>
          <p:spPr bwMode="auto">
            <a:xfrm>
              <a:off x="3688904" y="5697488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7" name="Oval 2634"/>
            <p:cNvSpPr>
              <a:spLocks noChangeArrowheads="1"/>
            </p:cNvSpPr>
            <p:nvPr/>
          </p:nvSpPr>
          <p:spPr bwMode="auto">
            <a:xfrm>
              <a:off x="3690492" y="571653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8" name="Oval 2635"/>
            <p:cNvSpPr>
              <a:spLocks noChangeArrowheads="1"/>
            </p:cNvSpPr>
            <p:nvPr/>
          </p:nvSpPr>
          <p:spPr bwMode="auto">
            <a:xfrm>
              <a:off x="3692079" y="570383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9" name="Oval 2636"/>
            <p:cNvSpPr>
              <a:spLocks noChangeArrowheads="1"/>
            </p:cNvSpPr>
            <p:nvPr/>
          </p:nvSpPr>
          <p:spPr bwMode="auto">
            <a:xfrm>
              <a:off x="3693667" y="569113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0" name="Oval 2637"/>
            <p:cNvSpPr>
              <a:spLocks noChangeArrowheads="1"/>
            </p:cNvSpPr>
            <p:nvPr/>
          </p:nvSpPr>
          <p:spPr bwMode="auto">
            <a:xfrm>
              <a:off x="3695254" y="5700663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1" name="Oval 2638"/>
            <p:cNvSpPr>
              <a:spLocks noChangeArrowheads="1"/>
            </p:cNvSpPr>
            <p:nvPr/>
          </p:nvSpPr>
          <p:spPr bwMode="auto">
            <a:xfrm>
              <a:off x="3695254" y="5713363"/>
              <a:ext cx="30163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2" name="Oval 2639"/>
            <p:cNvSpPr>
              <a:spLocks noChangeArrowheads="1"/>
            </p:cNvSpPr>
            <p:nvPr/>
          </p:nvSpPr>
          <p:spPr bwMode="auto">
            <a:xfrm>
              <a:off x="3698429" y="57101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3" name="Oval 2640"/>
            <p:cNvSpPr>
              <a:spLocks noChangeArrowheads="1"/>
            </p:cNvSpPr>
            <p:nvPr/>
          </p:nvSpPr>
          <p:spPr bwMode="auto">
            <a:xfrm>
              <a:off x="3698429" y="56974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4" name="Oval 2641"/>
            <p:cNvSpPr>
              <a:spLocks noChangeArrowheads="1"/>
            </p:cNvSpPr>
            <p:nvPr/>
          </p:nvSpPr>
          <p:spPr bwMode="auto">
            <a:xfrm>
              <a:off x="3700017" y="572130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5" name="Oval 2642"/>
            <p:cNvSpPr>
              <a:spLocks noChangeArrowheads="1"/>
            </p:cNvSpPr>
            <p:nvPr/>
          </p:nvSpPr>
          <p:spPr bwMode="auto">
            <a:xfrm>
              <a:off x="3701604" y="56974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6" name="Oval 2643"/>
            <p:cNvSpPr>
              <a:spLocks noChangeArrowheads="1"/>
            </p:cNvSpPr>
            <p:nvPr/>
          </p:nvSpPr>
          <p:spPr bwMode="auto">
            <a:xfrm>
              <a:off x="3701604" y="5726063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7" name="Oval 2644"/>
            <p:cNvSpPr>
              <a:spLocks noChangeArrowheads="1"/>
            </p:cNvSpPr>
            <p:nvPr/>
          </p:nvSpPr>
          <p:spPr bwMode="auto">
            <a:xfrm>
              <a:off x="3704779" y="5683200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8" name="Oval 2645"/>
            <p:cNvSpPr>
              <a:spLocks noChangeArrowheads="1"/>
            </p:cNvSpPr>
            <p:nvPr/>
          </p:nvSpPr>
          <p:spPr bwMode="auto">
            <a:xfrm>
              <a:off x="3704779" y="567526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9" name="Oval 2646"/>
            <p:cNvSpPr>
              <a:spLocks noChangeArrowheads="1"/>
            </p:cNvSpPr>
            <p:nvPr/>
          </p:nvSpPr>
          <p:spPr bwMode="auto">
            <a:xfrm>
              <a:off x="3706367" y="56863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0" name="Oval 2647"/>
            <p:cNvSpPr>
              <a:spLocks noChangeArrowheads="1"/>
            </p:cNvSpPr>
            <p:nvPr/>
          </p:nvSpPr>
          <p:spPr bwMode="auto">
            <a:xfrm>
              <a:off x="3707954" y="56990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1" name="Oval 2648"/>
            <p:cNvSpPr>
              <a:spLocks noChangeArrowheads="1"/>
            </p:cNvSpPr>
            <p:nvPr/>
          </p:nvSpPr>
          <p:spPr bwMode="auto">
            <a:xfrm>
              <a:off x="3707954" y="5710188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2" name="Oval 2649"/>
            <p:cNvSpPr>
              <a:spLocks noChangeArrowheads="1"/>
            </p:cNvSpPr>
            <p:nvPr/>
          </p:nvSpPr>
          <p:spPr bwMode="auto">
            <a:xfrm>
              <a:off x="3711129" y="570542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3" name="Oval 2650"/>
            <p:cNvSpPr>
              <a:spLocks noChangeArrowheads="1"/>
            </p:cNvSpPr>
            <p:nvPr/>
          </p:nvSpPr>
          <p:spPr bwMode="auto">
            <a:xfrm>
              <a:off x="3711129" y="57101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4" name="Oval 2651"/>
            <p:cNvSpPr>
              <a:spLocks noChangeArrowheads="1"/>
            </p:cNvSpPr>
            <p:nvPr/>
          </p:nvSpPr>
          <p:spPr bwMode="auto">
            <a:xfrm>
              <a:off x="3712717" y="5694313"/>
              <a:ext cx="30163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5" name="Oval 2652"/>
            <p:cNvSpPr>
              <a:spLocks noChangeArrowheads="1"/>
            </p:cNvSpPr>
            <p:nvPr/>
          </p:nvSpPr>
          <p:spPr bwMode="auto">
            <a:xfrm>
              <a:off x="3714304" y="5713363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6" name="Oval 2653"/>
            <p:cNvSpPr>
              <a:spLocks noChangeArrowheads="1"/>
            </p:cNvSpPr>
            <p:nvPr/>
          </p:nvSpPr>
          <p:spPr bwMode="auto">
            <a:xfrm>
              <a:off x="3714304" y="5722888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7" name="Oval 2654"/>
            <p:cNvSpPr>
              <a:spLocks noChangeArrowheads="1"/>
            </p:cNvSpPr>
            <p:nvPr/>
          </p:nvSpPr>
          <p:spPr bwMode="auto">
            <a:xfrm>
              <a:off x="3717479" y="57228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8" name="Oval 2655"/>
            <p:cNvSpPr>
              <a:spLocks noChangeArrowheads="1"/>
            </p:cNvSpPr>
            <p:nvPr/>
          </p:nvSpPr>
          <p:spPr bwMode="auto">
            <a:xfrm>
              <a:off x="3717479" y="570542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9" name="Oval 2656"/>
            <p:cNvSpPr>
              <a:spLocks noChangeArrowheads="1"/>
            </p:cNvSpPr>
            <p:nvPr/>
          </p:nvSpPr>
          <p:spPr bwMode="auto">
            <a:xfrm>
              <a:off x="3719067" y="5697488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0" name="Oval 2657"/>
            <p:cNvSpPr>
              <a:spLocks noChangeArrowheads="1"/>
            </p:cNvSpPr>
            <p:nvPr/>
          </p:nvSpPr>
          <p:spPr bwMode="auto">
            <a:xfrm>
              <a:off x="3720654" y="569113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1" name="Oval 2658"/>
            <p:cNvSpPr>
              <a:spLocks noChangeArrowheads="1"/>
            </p:cNvSpPr>
            <p:nvPr/>
          </p:nvSpPr>
          <p:spPr bwMode="auto">
            <a:xfrm>
              <a:off x="3722242" y="5700663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2" name="Oval 2659"/>
            <p:cNvSpPr>
              <a:spLocks noChangeArrowheads="1"/>
            </p:cNvSpPr>
            <p:nvPr/>
          </p:nvSpPr>
          <p:spPr bwMode="auto">
            <a:xfrm>
              <a:off x="3723829" y="571495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3" name="Oval 2660"/>
            <p:cNvSpPr>
              <a:spLocks noChangeArrowheads="1"/>
            </p:cNvSpPr>
            <p:nvPr/>
          </p:nvSpPr>
          <p:spPr bwMode="auto">
            <a:xfrm>
              <a:off x="3723829" y="57101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4" name="Oval 2661"/>
            <p:cNvSpPr>
              <a:spLocks noChangeArrowheads="1"/>
            </p:cNvSpPr>
            <p:nvPr/>
          </p:nvSpPr>
          <p:spPr bwMode="auto">
            <a:xfrm>
              <a:off x="3725417" y="5707013"/>
              <a:ext cx="30163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5" name="Oval 2662"/>
            <p:cNvSpPr>
              <a:spLocks noChangeArrowheads="1"/>
            </p:cNvSpPr>
            <p:nvPr/>
          </p:nvSpPr>
          <p:spPr bwMode="auto">
            <a:xfrm>
              <a:off x="3727004" y="5724475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6" name="Oval 2663"/>
            <p:cNvSpPr>
              <a:spLocks noChangeArrowheads="1"/>
            </p:cNvSpPr>
            <p:nvPr/>
          </p:nvSpPr>
          <p:spPr bwMode="auto">
            <a:xfrm>
              <a:off x="3728592" y="56974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7" name="Oval 2664"/>
            <p:cNvSpPr>
              <a:spLocks noChangeArrowheads="1"/>
            </p:cNvSpPr>
            <p:nvPr/>
          </p:nvSpPr>
          <p:spPr bwMode="auto">
            <a:xfrm>
              <a:off x="3730179" y="5713363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8" name="Oval 2665"/>
            <p:cNvSpPr>
              <a:spLocks noChangeArrowheads="1"/>
            </p:cNvSpPr>
            <p:nvPr/>
          </p:nvSpPr>
          <p:spPr bwMode="auto">
            <a:xfrm>
              <a:off x="3730179" y="57228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9" name="Oval 2666"/>
            <p:cNvSpPr>
              <a:spLocks noChangeArrowheads="1"/>
            </p:cNvSpPr>
            <p:nvPr/>
          </p:nvSpPr>
          <p:spPr bwMode="auto">
            <a:xfrm>
              <a:off x="3731767" y="5710188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0" name="Oval 2667"/>
            <p:cNvSpPr>
              <a:spLocks noChangeArrowheads="1"/>
            </p:cNvSpPr>
            <p:nvPr/>
          </p:nvSpPr>
          <p:spPr bwMode="auto">
            <a:xfrm>
              <a:off x="3733354" y="57117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1" name="Oval 2668"/>
            <p:cNvSpPr>
              <a:spLocks noChangeArrowheads="1"/>
            </p:cNvSpPr>
            <p:nvPr/>
          </p:nvSpPr>
          <p:spPr bwMode="auto">
            <a:xfrm>
              <a:off x="3734942" y="574352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2" name="Oval 2669"/>
            <p:cNvSpPr>
              <a:spLocks noChangeArrowheads="1"/>
            </p:cNvSpPr>
            <p:nvPr/>
          </p:nvSpPr>
          <p:spPr bwMode="auto">
            <a:xfrm>
              <a:off x="3736529" y="57228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3" name="Oval 2670"/>
            <p:cNvSpPr>
              <a:spLocks noChangeArrowheads="1"/>
            </p:cNvSpPr>
            <p:nvPr/>
          </p:nvSpPr>
          <p:spPr bwMode="auto">
            <a:xfrm>
              <a:off x="3736529" y="5711775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4" name="Oval 2671"/>
            <p:cNvSpPr>
              <a:spLocks noChangeArrowheads="1"/>
            </p:cNvSpPr>
            <p:nvPr/>
          </p:nvSpPr>
          <p:spPr bwMode="auto">
            <a:xfrm>
              <a:off x="3738117" y="5711775"/>
              <a:ext cx="30163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5" name="Oval 2672"/>
            <p:cNvSpPr>
              <a:spLocks noChangeArrowheads="1"/>
            </p:cNvSpPr>
            <p:nvPr/>
          </p:nvSpPr>
          <p:spPr bwMode="auto">
            <a:xfrm>
              <a:off x="3739704" y="572288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6" name="Oval 2673"/>
            <p:cNvSpPr>
              <a:spLocks noChangeArrowheads="1"/>
            </p:cNvSpPr>
            <p:nvPr/>
          </p:nvSpPr>
          <p:spPr bwMode="auto">
            <a:xfrm>
              <a:off x="3741292" y="5724475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7" name="Oval 2674"/>
            <p:cNvSpPr>
              <a:spLocks noChangeArrowheads="1"/>
            </p:cNvSpPr>
            <p:nvPr/>
          </p:nvSpPr>
          <p:spPr bwMode="auto">
            <a:xfrm>
              <a:off x="3742879" y="572130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8" name="Oval 2675"/>
            <p:cNvSpPr>
              <a:spLocks noChangeArrowheads="1"/>
            </p:cNvSpPr>
            <p:nvPr/>
          </p:nvSpPr>
          <p:spPr bwMode="auto">
            <a:xfrm>
              <a:off x="3744467" y="5726063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9" name="Oval 2676"/>
            <p:cNvSpPr>
              <a:spLocks noChangeArrowheads="1"/>
            </p:cNvSpPr>
            <p:nvPr/>
          </p:nvSpPr>
          <p:spPr bwMode="auto">
            <a:xfrm>
              <a:off x="3746054" y="5716538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" name="Oval 2677"/>
            <p:cNvSpPr>
              <a:spLocks noChangeArrowheads="1"/>
            </p:cNvSpPr>
            <p:nvPr/>
          </p:nvSpPr>
          <p:spPr bwMode="auto">
            <a:xfrm>
              <a:off x="3746054" y="5718125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1" name="Oval 2678"/>
            <p:cNvSpPr>
              <a:spLocks noChangeArrowheads="1"/>
            </p:cNvSpPr>
            <p:nvPr/>
          </p:nvSpPr>
          <p:spPr bwMode="auto">
            <a:xfrm>
              <a:off x="3747642" y="572765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2" name="Oval 2679"/>
            <p:cNvSpPr>
              <a:spLocks noChangeArrowheads="1"/>
            </p:cNvSpPr>
            <p:nvPr/>
          </p:nvSpPr>
          <p:spPr bwMode="auto">
            <a:xfrm>
              <a:off x="3749229" y="572130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3" name="Oval 2680"/>
            <p:cNvSpPr>
              <a:spLocks noChangeArrowheads="1"/>
            </p:cNvSpPr>
            <p:nvPr/>
          </p:nvSpPr>
          <p:spPr bwMode="auto">
            <a:xfrm>
              <a:off x="3750817" y="5713363"/>
              <a:ext cx="28575" cy="30163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4" name="Oval 2681"/>
            <p:cNvSpPr>
              <a:spLocks noChangeArrowheads="1"/>
            </p:cNvSpPr>
            <p:nvPr/>
          </p:nvSpPr>
          <p:spPr bwMode="auto">
            <a:xfrm>
              <a:off x="3752404" y="5727650"/>
              <a:ext cx="28575" cy="28575"/>
            </a:xfrm>
            <a:prstGeom prst="ellipse">
              <a:avLst/>
            </a:prstGeom>
            <a:solidFill>
              <a:srgbClr val="FFFFFF"/>
            </a:solidFill>
            <a:ln w="31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2749" name="Text Box 3"/>
          <p:cNvSpPr txBox="1">
            <a:spLocks noChangeArrowheads="1"/>
          </p:cNvSpPr>
          <p:nvPr/>
        </p:nvSpPr>
        <p:spPr bwMode="auto">
          <a:xfrm>
            <a:off x="467544" y="3491716"/>
            <a:ext cx="299633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en-US" sz="1800" dirty="0" smtClean="0">
                <a:latin typeface="Arial" charset="0"/>
              </a:rPr>
              <a:t>pulse from </a:t>
            </a:r>
            <a:r>
              <a:rPr lang="en-US" sz="1800" dirty="0" err="1" smtClean="0">
                <a:latin typeface="Arial" charset="0"/>
              </a:rPr>
              <a:t>HPGe</a:t>
            </a:r>
            <a:r>
              <a:rPr lang="en-US" sz="1800" dirty="0" smtClean="0">
                <a:latin typeface="Arial" charset="0"/>
              </a:rPr>
              <a:t> detector</a:t>
            </a:r>
            <a:endParaRPr lang="en-US" sz="1800" dirty="0">
              <a:latin typeface="Arial" charset="0"/>
            </a:endParaRPr>
          </a:p>
        </p:txBody>
      </p:sp>
      <p:sp>
        <p:nvSpPr>
          <p:cNvPr id="2750" name="Text Box 2"/>
          <p:cNvSpPr txBox="1">
            <a:spLocks noChangeArrowheads="1"/>
          </p:cNvSpPr>
          <p:nvPr/>
        </p:nvSpPr>
        <p:spPr bwMode="auto">
          <a:xfrm>
            <a:off x="249248" y="244475"/>
            <a:ext cx="671209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Coi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n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cidence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Doppler broadening (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CDB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)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grpSp>
        <p:nvGrpSpPr>
          <p:cNvPr id="5435" name="Skupina 5434"/>
          <p:cNvGrpSpPr/>
          <p:nvPr/>
        </p:nvGrpSpPr>
        <p:grpSpPr>
          <a:xfrm>
            <a:off x="467544" y="692696"/>
            <a:ext cx="3561060" cy="2656207"/>
            <a:chOff x="467544" y="692696"/>
            <a:chExt cx="3561060" cy="2656207"/>
          </a:xfrm>
        </p:grpSpPr>
        <p:pic>
          <p:nvPicPr>
            <p:cNvPr id="2751" name="Picture 20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539552" y="1075978"/>
              <a:ext cx="3489052" cy="227292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</p:pic>
        <p:sp>
          <p:nvSpPr>
            <p:cNvPr id="2752" name="Text Box 3"/>
            <p:cNvSpPr txBox="1">
              <a:spLocks noChangeArrowheads="1"/>
            </p:cNvSpPr>
            <p:nvPr/>
          </p:nvSpPr>
          <p:spPr bwMode="auto">
            <a:xfrm>
              <a:off x="467544" y="692696"/>
              <a:ext cx="3419526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buFontTx/>
                <a:buChar char="•"/>
              </a:pPr>
              <a:r>
                <a:rPr lang="en-US" sz="1800" dirty="0">
                  <a:latin typeface="Arial" charset="0"/>
                </a:rPr>
                <a:t> </a:t>
              </a:r>
              <a:r>
                <a:rPr lang="en-US" sz="1800" dirty="0" smtClean="0">
                  <a:latin typeface="Arial" charset="0"/>
                </a:rPr>
                <a:t>charge sensitive pre-amplifier</a:t>
              </a:r>
              <a:endParaRPr lang="en-US" sz="1800" dirty="0">
                <a:latin typeface="Arial" charset="0"/>
              </a:endParaRPr>
            </a:p>
          </p:txBody>
        </p:sp>
      </p:grpSp>
      <p:grpSp>
        <p:nvGrpSpPr>
          <p:cNvPr id="5436" name="Skupina 5435"/>
          <p:cNvGrpSpPr/>
          <p:nvPr/>
        </p:nvGrpSpPr>
        <p:grpSpPr>
          <a:xfrm>
            <a:off x="4210373" y="3429000"/>
            <a:ext cx="3709988" cy="3179232"/>
            <a:chOff x="4210373" y="3429000"/>
            <a:chExt cx="3709988" cy="3179232"/>
          </a:xfrm>
        </p:grpSpPr>
        <p:grpSp>
          <p:nvGrpSpPr>
            <p:cNvPr id="2753" name="Group 5429"/>
            <p:cNvGrpSpPr>
              <a:grpSpLocks/>
            </p:cNvGrpSpPr>
            <p:nvPr/>
          </p:nvGrpSpPr>
          <p:grpSpPr bwMode="auto">
            <a:xfrm>
              <a:off x="4210373" y="3815819"/>
              <a:ext cx="3709988" cy="2792413"/>
              <a:chOff x="2970" y="931"/>
              <a:chExt cx="2337" cy="1759"/>
            </a:xfrm>
          </p:grpSpPr>
          <p:sp>
            <p:nvSpPr>
              <p:cNvPr id="2754" name="Rectangle 2736"/>
              <p:cNvSpPr>
                <a:spLocks noChangeArrowheads="1"/>
              </p:cNvSpPr>
              <p:nvPr/>
            </p:nvSpPr>
            <p:spPr bwMode="auto">
              <a:xfrm>
                <a:off x="3253" y="962"/>
                <a:ext cx="2040" cy="1469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55" name="Rectangle 2737"/>
              <p:cNvSpPr>
                <a:spLocks noChangeArrowheads="1"/>
              </p:cNvSpPr>
              <p:nvPr/>
            </p:nvSpPr>
            <p:spPr bwMode="auto">
              <a:xfrm>
                <a:off x="4069" y="2603"/>
                <a:ext cx="182" cy="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 dirty="0" smtClean="0">
                    <a:solidFill>
                      <a:srgbClr val="000000"/>
                    </a:solidFill>
                    <a:latin typeface="Arial" charset="0"/>
                  </a:rPr>
                  <a:t>t</a:t>
                </a:r>
                <a:r>
                  <a:rPr lang="en-US" sz="900" b="0" dirty="0" err="1" smtClean="0">
                    <a:solidFill>
                      <a:srgbClr val="000000"/>
                    </a:solidFill>
                    <a:latin typeface="Arial" charset="0"/>
                  </a:rPr>
                  <a:t>ime</a:t>
                </a:r>
                <a:r>
                  <a:rPr lang="cs-CZ" sz="900" b="0" dirty="0" smtClean="0">
                    <a:solidFill>
                      <a:srgbClr val="000000"/>
                    </a:solidFill>
                    <a:latin typeface="Arial" charset="0"/>
                  </a:rPr>
                  <a:t> </a:t>
                </a:r>
                <a:r>
                  <a:rPr lang="cs-CZ" sz="900" b="0" dirty="0">
                    <a:solidFill>
                      <a:srgbClr val="000000"/>
                    </a:solidFill>
                    <a:latin typeface="Arial" charset="0"/>
                  </a:rPr>
                  <a:t>(</a:t>
                </a:r>
                <a:endParaRPr lang="cs-CZ" dirty="0"/>
              </a:p>
            </p:txBody>
          </p:sp>
          <p:sp>
            <p:nvSpPr>
              <p:cNvPr id="2756" name="Rectangle 2738"/>
              <p:cNvSpPr>
                <a:spLocks noChangeArrowheads="1"/>
              </p:cNvSpPr>
              <p:nvPr/>
            </p:nvSpPr>
            <p:spPr bwMode="auto">
              <a:xfrm>
                <a:off x="4243" y="2595"/>
                <a:ext cx="41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>
                    <a:solidFill>
                      <a:srgbClr val="000000"/>
                    </a:solidFill>
                    <a:latin typeface="Symbol" pitchFamily="18" charset="2"/>
                  </a:rPr>
                  <a:t>m</a:t>
                </a:r>
                <a:endParaRPr lang="cs-CZ"/>
              </a:p>
            </p:txBody>
          </p:sp>
          <p:sp>
            <p:nvSpPr>
              <p:cNvPr id="2757" name="Rectangle 2739"/>
              <p:cNvSpPr>
                <a:spLocks noChangeArrowheads="1"/>
              </p:cNvSpPr>
              <p:nvPr/>
            </p:nvSpPr>
            <p:spPr bwMode="auto">
              <a:xfrm>
                <a:off x="4283" y="2603"/>
                <a:ext cx="61" cy="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 dirty="0" smtClean="0">
                    <a:solidFill>
                      <a:srgbClr val="000000"/>
                    </a:solidFill>
                    <a:latin typeface="Arial" charset="0"/>
                  </a:rPr>
                  <a:t>s</a:t>
                </a:r>
                <a:r>
                  <a:rPr lang="cs-CZ" sz="900" b="0" dirty="0" smtClean="0">
                    <a:solidFill>
                      <a:srgbClr val="000000"/>
                    </a:solidFill>
                    <a:latin typeface="Arial" charset="0"/>
                  </a:rPr>
                  <a:t>)</a:t>
                </a:r>
                <a:endParaRPr lang="cs-CZ" dirty="0"/>
              </a:p>
            </p:txBody>
          </p:sp>
          <p:sp>
            <p:nvSpPr>
              <p:cNvPr id="2758" name="Line 2740"/>
              <p:cNvSpPr>
                <a:spLocks noChangeShapeType="1"/>
              </p:cNvSpPr>
              <p:nvPr/>
            </p:nvSpPr>
            <p:spPr bwMode="auto">
              <a:xfrm>
                <a:off x="3253" y="2431"/>
                <a:ext cx="204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59" name="Line 2741"/>
              <p:cNvSpPr>
                <a:spLocks noChangeShapeType="1"/>
              </p:cNvSpPr>
              <p:nvPr/>
            </p:nvSpPr>
            <p:spPr bwMode="auto">
              <a:xfrm flipV="1">
                <a:off x="3525" y="2411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0" name="Line 2742"/>
              <p:cNvSpPr>
                <a:spLocks noChangeShapeType="1"/>
              </p:cNvSpPr>
              <p:nvPr/>
            </p:nvSpPr>
            <p:spPr bwMode="auto">
              <a:xfrm flipV="1">
                <a:off x="3797" y="2411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1" name="Line 2743"/>
              <p:cNvSpPr>
                <a:spLocks noChangeShapeType="1"/>
              </p:cNvSpPr>
              <p:nvPr/>
            </p:nvSpPr>
            <p:spPr bwMode="auto">
              <a:xfrm flipV="1">
                <a:off x="4069" y="2411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2" name="Line 2744"/>
              <p:cNvSpPr>
                <a:spLocks noChangeShapeType="1"/>
              </p:cNvSpPr>
              <p:nvPr/>
            </p:nvSpPr>
            <p:spPr bwMode="auto">
              <a:xfrm flipV="1">
                <a:off x="4341" y="2411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3" name="Line 2745"/>
              <p:cNvSpPr>
                <a:spLocks noChangeShapeType="1"/>
              </p:cNvSpPr>
              <p:nvPr/>
            </p:nvSpPr>
            <p:spPr bwMode="auto">
              <a:xfrm flipV="1">
                <a:off x="4613" y="2411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4" name="Line 2746"/>
              <p:cNvSpPr>
                <a:spLocks noChangeShapeType="1"/>
              </p:cNvSpPr>
              <p:nvPr/>
            </p:nvSpPr>
            <p:spPr bwMode="auto">
              <a:xfrm flipV="1">
                <a:off x="4886" y="2411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5" name="Line 2747"/>
              <p:cNvSpPr>
                <a:spLocks noChangeShapeType="1"/>
              </p:cNvSpPr>
              <p:nvPr/>
            </p:nvSpPr>
            <p:spPr bwMode="auto">
              <a:xfrm flipV="1">
                <a:off x="5158" y="2411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6" name="Line 2748"/>
              <p:cNvSpPr>
                <a:spLocks noChangeShapeType="1"/>
              </p:cNvSpPr>
              <p:nvPr/>
            </p:nvSpPr>
            <p:spPr bwMode="auto">
              <a:xfrm flipV="1">
                <a:off x="3307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7" name="Line 2749"/>
              <p:cNvSpPr>
                <a:spLocks noChangeShapeType="1"/>
              </p:cNvSpPr>
              <p:nvPr/>
            </p:nvSpPr>
            <p:spPr bwMode="auto">
              <a:xfrm flipV="1">
                <a:off x="3362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8" name="Line 2750"/>
              <p:cNvSpPr>
                <a:spLocks noChangeShapeType="1"/>
              </p:cNvSpPr>
              <p:nvPr/>
            </p:nvSpPr>
            <p:spPr bwMode="auto">
              <a:xfrm flipV="1">
                <a:off x="3416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69" name="Line 2751"/>
              <p:cNvSpPr>
                <a:spLocks noChangeShapeType="1"/>
              </p:cNvSpPr>
              <p:nvPr/>
            </p:nvSpPr>
            <p:spPr bwMode="auto">
              <a:xfrm flipV="1">
                <a:off x="3470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0" name="Line 2752"/>
              <p:cNvSpPr>
                <a:spLocks noChangeShapeType="1"/>
              </p:cNvSpPr>
              <p:nvPr/>
            </p:nvSpPr>
            <p:spPr bwMode="auto">
              <a:xfrm flipV="1">
                <a:off x="3579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1" name="Line 2753"/>
              <p:cNvSpPr>
                <a:spLocks noChangeShapeType="1"/>
              </p:cNvSpPr>
              <p:nvPr/>
            </p:nvSpPr>
            <p:spPr bwMode="auto">
              <a:xfrm flipV="1">
                <a:off x="3633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2" name="Line 2754"/>
              <p:cNvSpPr>
                <a:spLocks noChangeShapeType="1"/>
              </p:cNvSpPr>
              <p:nvPr/>
            </p:nvSpPr>
            <p:spPr bwMode="auto">
              <a:xfrm flipV="1">
                <a:off x="3688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3" name="Line 2755"/>
              <p:cNvSpPr>
                <a:spLocks noChangeShapeType="1"/>
              </p:cNvSpPr>
              <p:nvPr/>
            </p:nvSpPr>
            <p:spPr bwMode="auto">
              <a:xfrm flipV="1">
                <a:off x="3742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4" name="Line 2756"/>
              <p:cNvSpPr>
                <a:spLocks noChangeShapeType="1"/>
              </p:cNvSpPr>
              <p:nvPr/>
            </p:nvSpPr>
            <p:spPr bwMode="auto">
              <a:xfrm flipV="1">
                <a:off x="3851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5" name="Line 2757"/>
              <p:cNvSpPr>
                <a:spLocks noChangeShapeType="1"/>
              </p:cNvSpPr>
              <p:nvPr/>
            </p:nvSpPr>
            <p:spPr bwMode="auto">
              <a:xfrm flipV="1">
                <a:off x="3906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6" name="Line 2758"/>
              <p:cNvSpPr>
                <a:spLocks noChangeShapeType="1"/>
              </p:cNvSpPr>
              <p:nvPr/>
            </p:nvSpPr>
            <p:spPr bwMode="auto">
              <a:xfrm flipV="1">
                <a:off x="3960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7" name="Line 2759"/>
              <p:cNvSpPr>
                <a:spLocks noChangeShapeType="1"/>
              </p:cNvSpPr>
              <p:nvPr/>
            </p:nvSpPr>
            <p:spPr bwMode="auto">
              <a:xfrm flipV="1">
                <a:off x="4015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8" name="Line 2760"/>
              <p:cNvSpPr>
                <a:spLocks noChangeShapeType="1"/>
              </p:cNvSpPr>
              <p:nvPr/>
            </p:nvSpPr>
            <p:spPr bwMode="auto">
              <a:xfrm flipV="1">
                <a:off x="4124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79" name="Line 2761"/>
              <p:cNvSpPr>
                <a:spLocks noChangeShapeType="1"/>
              </p:cNvSpPr>
              <p:nvPr/>
            </p:nvSpPr>
            <p:spPr bwMode="auto">
              <a:xfrm flipV="1">
                <a:off x="4178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0" name="Line 2762"/>
              <p:cNvSpPr>
                <a:spLocks noChangeShapeType="1"/>
              </p:cNvSpPr>
              <p:nvPr/>
            </p:nvSpPr>
            <p:spPr bwMode="auto">
              <a:xfrm flipV="1">
                <a:off x="4232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1" name="Line 2763"/>
              <p:cNvSpPr>
                <a:spLocks noChangeShapeType="1"/>
              </p:cNvSpPr>
              <p:nvPr/>
            </p:nvSpPr>
            <p:spPr bwMode="auto">
              <a:xfrm flipV="1">
                <a:off x="4287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2" name="Line 2764"/>
              <p:cNvSpPr>
                <a:spLocks noChangeShapeType="1"/>
              </p:cNvSpPr>
              <p:nvPr/>
            </p:nvSpPr>
            <p:spPr bwMode="auto">
              <a:xfrm flipV="1">
                <a:off x="4395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3" name="Line 2765"/>
              <p:cNvSpPr>
                <a:spLocks noChangeShapeType="1"/>
              </p:cNvSpPr>
              <p:nvPr/>
            </p:nvSpPr>
            <p:spPr bwMode="auto">
              <a:xfrm flipV="1">
                <a:off x="4450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4" name="Line 2766"/>
              <p:cNvSpPr>
                <a:spLocks noChangeShapeType="1"/>
              </p:cNvSpPr>
              <p:nvPr/>
            </p:nvSpPr>
            <p:spPr bwMode="auto">
              <a:xfrm flipV="1">
                <a:off x="4504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5" name="Line 2767"/>
              <p:cNvSpPr>
                <a:spLocks noChangeShapeType="1"/>
              </p:cNvSpPr>
              <p:nvPr/>
            </p:nvSpPr>
            <p:spPr bwMode="auto">
              <a:xfrm flipV="1">
                <a:off x="4559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6" name="Line 2768"/>
              <p:cNvSpPr>
                <a:spLocks noChangeShapeType="1"/>
              </p:cNvSpPr>
              <p:nvPr/>
            </p:nvSpPr>
            <p:spPr bwMode="auto">
              <a:xfrm flipV="1">
                <a:off x="4668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7" name="Line 2769"/>
              <p:cNvSpPr>
                <a:spLocks noChangeShapeType="1"/>
              </p:cNvSpPr>
              <p:nvPr/>
            </p:nvSpPr>
            <p:spPr bwMode="auto">
              <a:xfrm flipV="1">
                <a:off x="4722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8" name="Line 2770"/>
              <p:cNvSpPr>
                <a:spLocks noChangeShapeType="1"/>
              </p:cNvSpPr>
              <p:nvPr/>
            </p:nvSpPr>
            <p:spPr bwMode="auto">
              <a:xfrm flipV="1">
                <a:off x="4777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89" name="Line 2771"/>
              <p:cNvSpPr>
                <a:spLocks noChangeShapeType="1"/>
              </p:cNvSpPr>
              <p:nvPr/>
            </p:nvSpPr>
            <p:spPr bwMode="auto">
              <a:xfrm flipV="1">
                <a:off x="4832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90" name="Line 2772"/>
              <p:cNvSpPr>
                <a:spLocks noChangeShapeType="1"/>
              </p:cNvSpPr>
              <p:nvPr/>
            </p:nvSpPr>
            <p:spPr bwMode="auto">
              <a:xfrm flipV="1">
                <a:off x="4940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91" name="Line 2773"/>
              <p:cNvSpPr>
                <a:spLocks noChangeShapeType="1"/>
              </p:cNvSpPr>
              <p:nvPr/>
            </p:nvSpPr>
            <p:spPr bwMode="auto">
              <a:xfrm flipV="1">
                <a:off x="4995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92" name="Line 2774"/>
              <p:cNvSpPr>
                <a:spLocks noChangeShapeType="1"/>
              </p:cNvSpPr>
              <p:nvPr/>
            </p:nvSpPr>
            <p:spPr bwMode="auto">
              <a:xfrm flipV="1">
                <a:off x="5049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93" name="Line 2775"/>
              <p:cNvSpPr>
                <a:spLocks noChangeShapeType="1"/>
              </p:cNvSpPr>
              <p:nvPr/>
            </p:nvSpPr>
            <p:spPr bwMode="auto">
              <a:xfrm flipV="1">
                <a:off x="5103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94" name="Line 2776"/>
              <p:cNvSpPr>
                <a:spLocks noChangeShapeType="1"/>
              </p:cNvSpPr>
              <p:nvPr/>
            </p:nvSpPr>
            <p:spPr bwMode="auto">
              <a:xfrm flipV="1">
                <a:off x="5212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95" name="Line 2777"/>
              <p:cNvSpPr>
                <a:spLocks noChangeShapeType="1"/>
              </p:cNvSpPr>
              <p:nvPr/>
            </p:nvSpPr>
            <p:spPr bwMode="auto">
              <a:xfrm flipV="1">
                <a:off x="5267" y="2419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796" name="Rectangle 2778"/>
              <p:cNvSpPr>
                <a:spLocks noChangeArrowheads="1"/>
              </p:cNvSpPr>
              <p:nvPr/>
            </p:nvSpPr>
            <p:spPr bwMode="auto">
              <a:xfrm>
                <a:off x="3237" y="2460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cs-CZ"/>
              </a:p>
            </p:txBody>
          </p:sp>
          <p:sp>
            <p:nvSpPr>
              <p:cNvPr id="2797" name="Rectangle 2779"/>
              <p:cNvSpPr>
                <a:spLocks noChangeArrowheads="1"/>
              </p:cNvSpPr>
              <p:nvPr/>
            </p:nvSpPr>
            <p:spPr bwMode="auto">
              <a:xfrm>
                <a:off x="3493" y="2460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20</a:t>
                </a:r>
                <a:endParaRPr lang="cs-CZ"/>
              </a:p>
            </p:txBody>
          </p:sp>
          <p:sp>
            <p:nvSpPr>
              <p:cNvPr id="2798" name="Rectangle 2780"/>
              <p:cNvSpPr>
                <a:spLocks noChangeArrowheads="1"/>
              </p:cNvSpPr>
              <p:nvPr/>
            </p:nvSpPr>
            <p:spPr bwMode="auto">
              <a:xfrm>
                <a:off x="3766" y="2460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40</a:t>
                </a:r>
                <a:endParaRPr lang="cs-CZ"/>
              </a:p>
            </p:txBody>
          </p:sp>
          <p:sp>
            <p:nvSpPr>
              <p:cNvPr id="2799" name="Rectangle 2781"/>
              <p:cNvSpPr>
                <a:spLocks noChangeArrowheads="1"/>
              </p:cNvSpPr>
              <p:nvPr/>
            </p:nvSpPr>
            <p:spPr bwMode="auto">
              <a:xfrm>
                <a:off x="4038" y="2460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60</a:t>
                </a:r>
                <a:endParaRPr lang="cs-CZ"/>
              </a:p>
            </p:txBody>
          </p:sp>
          <p:sp>
            <p:nvSpPr>
              <p:cNvPr id="2800" name="Rectangle 2782"/>
              <p:cNvSpPr>
                <a:spLocks noChangeArrowheads="1"/>
              </p:cNvSpPr>
              <p:nvPr/>
            </p:nvSpPr>
            <p:spPr bwMode="auto">
              <a:xfrm>
                <a:off x="4310" y="2460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80</a:t>
                </a:r>
                <a:endParaRPr lang="cs-CZ"/>
              </a:p>
            </p:txBody>
          </p:sp>
          <p:sp>
            <p:nvSpPr>
              <p:cNvPr id="2801" name="Rectangle 2783"/>
              <p:cNvSpPr>
                <a:spLocks noChangeArrowheads="1"/>
              </p:cNvSpPr>
              <p:nvPr/>
            </p:nvSpPr>
            <p:spPr bwMode="auto">
              <a:xfrm>
                <a:off x="4567" y="2460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100</a:t>
                </a:r>
                <a:endParaRPr lang="cs-CZ"/>
              </a:p>
            </p:txBody>
          </p:sp>
          <p:sp>
            <p:nvSpPr>
              <p:cNvPr id="2802" name="Rectangle 2784"/>
              <p:cNvSpPr>
                <a:spLocks noChangeArrowheads="1"/>
              </p:cNvSpPr>
              <p:nvPr/>
            </p:nvSpPr>
            <p:spPr bwMode="auto">
              <a:xfrm>
                <a:off x="4839" y="2460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120</a:t>
                </a:r>
                <a:endParaRPr lang="cs-CZ"/>
              </a:p>
            </p:txBody>
          </p:sp>
          <p:sp>
            <p:nvSpPr>
              <p:cNvPr id="2803" name="Rectangle 2785"/>
              <p:cNvSpPr>
                <a:spLocks noChangeArrowheads="1"/>
              </p:cNvSpPr>
              <p:nvPr/>
            </p:nvSpPr>
            <p:spPr bwMode="auto">
              <a:xfrm>
                <a:off x="5111" y="2460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140</a:t>
                </a:r>
                <a:endParaRPr lang="cs-CZ"/>
              </a:p>
            </p:txBody>
          </p:sp>
          <p:sp>
            <p:nvSpPr>
              <p:cNvPr id="2804" name="Line 2786"/>
              <p:cNvSpPr>
                <a:spLocks noChangeShapeType="1"/>
              </p:cNvSpPr>
              <p:nvPr/>
            </p:nvSpPr>
            <p:spPr bwMode="auto">
              <a:xfrm>
                <a:off x="3253" y="962"/>
                <a:ext cx="204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05" name="Line 2787"/>
              <p:cNvSpPr>
                <a:spLocks noChangeShapeType="1"/>
              </p:cNvSpPr>
              <p:nvPr/>
            </p:nvSpPr>
            <p:spPr bwMode="auto">
              <a:xfrm>
                <a:off x="3525" y="963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06" name="Line 2788"/>
              <p:cNvSpPr>
                <a:spLocks noChangeShapeType="1"/>
              </p:cNvSpPr>
              <p:nvPr/>
            </p:nvSpPr>
            <p:spPr bwMode="auto">
              <a:xfrm>
                <a:off x="3797" y="963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07" name="Line 2789"/>
              <p:cNvSpPr>
                <a:spLocks noChangeShapeType="1"/>
              </p:cNvSpPr>
              <p:nvPr/>
            </p:nvSpPr>
            <p:spPr bwMode="auto">
              <a:xfrm>
                <a:off x="4069" y="963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08" name="Line 2790"/>
              <p:cNvSpPr>
                <a:spLocks noChangeShapeType="1"/>
              </p:cNvSpPr>
              <p:nvPr/>
            </p:nvSpPr>
            <p:spPr bwMode="auto">
              <a:xfrm>
                <a:off x="4341" y="963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09" name="Line 2791"/>
              <p:cNvSpPr>
                <a:spLocks noChangeShapeType="1"/>
              </p:cNvSpPr>
              <p:nvPr/>
            </p:nvSpPr>
            <p:spPr bwMode="auto">
              <a:xfrm>
                <a:off x="4613" y="963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0" name="Line 2792"/>
              <p:cNvSpPr>
                <a:spLocks noChangeShapeType="1"/>
              </p:cNvSpPr>
              <p:nvPr/>
            </p:nvSpPr>
            <p:spPr bwMode="auto">
              <a:xfrm>
                <a:off x="4886" y="963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1" name="Line 2793"/>
              <p:cNvSpPr>
                <a:spLocks noChangeShapeType="1"/>
              </p:cNvSpPr>
              <p:nvPr/>
            </p:nvSpPr>
            <p:spPr bwMode="auto">
              <a:xfrm>
                <a:off x="5158" y="963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2" name="Line 2794"/>
              <p:cNvSpPr>
                <a:spLocks noChangeShapeType="1"/>
              </p:cNvSpPr>
              <p:nvPr/>
            </p:nvSpPr>
            <p:spPr bwMode="auto">
              <a:xfrm>
                <a:off x="3307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3" name="Line 2795"/>
              <p:cNvSpPr>
                <a:spLocks noChangeShapeType="1"/>
              </p:cNvSpPr>
              <p:nvPr/>
            </p:nvSpPr>
            <p:spPr bwMode="auto">
              <a:xfrm>
                <a:off x="3362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4" name="Line 2796"/>
              <p:cNvSpPr>
                <a:spLocks noChangeShapeType="1"/>
              </p:cNvSpPr>
              <p:nvPr/>
            </p:nvSpPr>
            <p:spPr bwMode="auto">
              <a:xfrm>
                <a:off x="3416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5" name="Line 2797"/>
              <p:cNvSpPr>
                <a:spLocks noChangeShapeType="1"/>
              </p:cNvSpPr>
              <p:nvPr/>
            </p:nvSpPr>
            <p:spPr bwMode="auto">
              <a:xfrm>
                <a:off x="3470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6" name="Line 2798"/>
              <p:cNvSpPr>
                <a:spLocks noChangeShapeType="1"/>
              </p:cNvSpPr>
              <p:nvPr/>
            </p:nvSpPr>
            <p:spPr bwMode="auto">
              <a:xfrm>
                <a:off x="3579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7" name="Line 2799"/>
              <p:cNvSpPr>
                <a:spLocks noChangeShapeType="1"/>
              </p:cNvSpPr>
              <p:nvPr/>
            </p:nvSpPr>
            <p:spPr bwMode="auto">
              <a:xfrm>
                <a:off x="3633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8" name="Line 2800"/>
              <p:cNvSpPr>
                <a:spLocks noChangeShapeType="1"/>
              </p:cNvSpPr>
              <p:nvPr/>
            </p:nvSpPr>
            <p:spPr bwMode="auto">
              <a:xfrm>
                <a:off x="3688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19" name="Line 2801"/>
              <p:cNvSpPr>
                <a:spLocks noChangeShapeType="1"/>
              </p:cNvSpPr>
              <p:nvPr/>
            </p:nvSpPr>
            <p:spPr bwMode="auto">
              <a:xfrm>
                <a:off x="3742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0" name="Line 2802"/>
              <p:cNvSpPr>
                <a:spLocks noChangeShapeType="1"/>
              </p:cNvSpPr>
              <p:nvPr/>
            </p:nvSpPr>
            <p:spPr bwMode="auto">
              <a:xfrm>
                <a:off x="3851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1" name="Line 2803"/>
              <p:cNvSpPr>
                <a:spLocks noChangeShapeType="1"/>
              </p:cNvSpPr>
              <p:nvPr/>
            </p:nvSpPr>
            <p:spPr bwMode="auto">
              <a:xfrm>
                <a:off x="3906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2" name="Line 2804"/>
              <p:cNvSpPr>
                <a:spLocks noChangeShapeType="1"/>
              </p:cNvSpPr>
              <p:nvPr/>
            </p:nvSpPr>
            <p:spPr bwMode="auto">
              <a:xfrm>
                <a:off x="3960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3" name="Line 2805"/>
              <p:cNvSpPr>
                <a:spLocks noChangeShapeType="1"/>
              </p:cNvSpPr>
              <p:nvPr/>
            </p:nvSpPr>
            <p:spPr bwMode="auto">
              <a:xfrm>
                <a:off x="4015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4" name="Line 2806"/>
              <p:cNvSpPr>
                <a:spLocks noChangeShapeType="1"/>
              </p:cNvSpPr>
              <p:nvPr/>
            </p:nvSpPr>
            <p:spPr bwMode="auto">
              <a:xfrm>
                <a:off x="4124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5" name="Line 2807"/>
              <p:cNvSpPr>
                <a:spLocks noChangeShapeType="1"/>
              </p:cNvSpPr>
              <p:nvPr/>
            </p:nvSpPr>
            <p:spPr bwMode="auto">
              <a:xfrm>
                <a:off x="4178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6" name="Line 2808"/>
              <p:cNvSpPr>
                <a:spLocks noChangeShapeType="1"/>
              </p:cNvSpPr>
              <p:nvPr/>
            </p:nvSpPr>
            <p:spPr bwMode="auto">
              <a:xfrm>
                <a:off x="4232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7" name="Line 2809"/>
              <p:cNvSpPr>
                <a:spLocks noChangeShapeType="1"/>
              </p:cNvSpPr>
              <p:nvPr/>
            </p:nvSpPr>
            <p:spPr bwMode="auto">
              <a:xfrm>
                <a:off x="4287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8" name="Line 2810"/>
              <p:cNvSpPr>
                <a:spLocks noChangeShapeType="1"/>
              </p:cNvSpPr>
              <p:nvPr/>
            </p:nvSpPr>
            <p:spPr bwMode="auto">
              <a:xfrm>
                <a:off x="4395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29" name="Line 2811"/>
              <p:cNvSpPr>
                <a:spLocks noChangeShapeType="1"/>
              </p:cNvSpPr>
              <p:nvPr/>
            </p:nvSpPr>
            <p:spPr bwMode="auto">
              <a:xfrm>
                <a:off x="4450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0" name="Line 2812"/>
              <p:cNvSpPr>
                <a:spLocks noChangeShapeType="1"/>
              </p:cNvSpPr>
              <p:nvPr/>
            </p:nvSpPr>
            <p:spPr bwMode="auto">
              <a:xfrm>
                <a:off x="4504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1" name="Line 2813"/>
              <p:cNvSpPr>
                <a:spLocks noChangeShapeType="1"/>
              </p:cNvSpPr>
              <p:nvPr/>
            </p:nvSpPr>
            <p:spPr bwMode="auto">
              <a:xfrm>
                <a:off x="4559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2" name="Line 2814"/>
              <p:cNvSpPr>
                <a:spLocks noChangeShapeType="1"/>
              </p:cNvSpPr>
              <p:nvPr/>
            </p:nvSpPr>
            <p:spPr bwMode="auto">
              <a:xfrm>
                <a:off x="4668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3" name="Line 2815"/>
              <p:cNvSpPr>
                <a:spLocks noChangeShapeType="1"/>
              </p:cNvSpPr>
              <p:nvPr/>
            </p:nvSpPr>
            <p:spPr bwMode="auto">
              <a:xfrm>
                <a:off x="4722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4" name="Line 2816"/>
              <p:cNvSpPr>
                <a:spLocks noChangeShapeType="1"/>
              </p:cNvSpPr>
              <p:nvPr/>
            </p:nvSpPr>
            <p:spPr bwMode="auto">
              <a:xfrm>
                <a:off x="4777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5" name="Line 2817"/>
              <p:cNvSpPr>
                <a:spLocks noChangeShapeType="1"/>
              </p:cNvSpPr>
              <p:nvPr/>
            </p:nvSpPr>
            <p:spPr bwMode="auto">
              <a:xfrm>
                <a:off x="4832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6" name="Line 2818"/>
              <p:cNvSpPr>
                <a:spLocks noChangeShapeType="1"/>
              </p:cNvSpPr>
              <p:nvPr/>
            </p:nvSpPr>
            <p:spPr bwMode="auto">
              <a:xfrm>
                <a:off x="4940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7" name="Line 2819"/>
              <p:cNvSpPr>
                <a:spLocks noChangeShapeType="1"/>
              </p:cNvSpPr>
              <p:nvPr/>
            </p:nvSpPr>
            <p:spPr bwMode="auto">
              <a:xfrm>
                <a:off x="4995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8" name="Line 2820"/>
              <p:cNvSpPr>
                <a:spLocks noChangeShapeType="1"/>
              </p:cNvSpPr>
              <p:nvPr/>
            </p:nvSpPr>
            <p:spPr bwMode="auto">
              <a:xfrm>
                <a:off x="5049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39" name="Line 2821"/>
              <p:cNvSpPr>
                <a:spLocks noChangeShapeType="1"/>
              </p:cNvSpPr>
              <p:nvPr/>
            </p:nvSpPr>
            <p:spPr bwMode="auto">
              <a:xfrm>
                <a:off x="5103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40" name="Line 2822"/>
              <p:cNvSpPr>
                <a:spLocks noChangeShapeType="1"/>
              </p:cNvSpPr>
              <p:nvPr/>
            </p:nvSpPr>
            <p:spPr bwMode="auto">
              <a:xfrm>
                <a:off x="5212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41" name="Line 2823"/>
              <p:cNvSpPr>
                <a:spLocks noChangeShapeType="1"/>
              </p:cNvSpPr>
              <p:nvPr/>
            </p:nvSpPr>
            <p:spPr bwMode="auto">
              <a:xfrm>
                <a:off x="5267" y="962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42" name="Rectangle 2824"/>
              <p:cNvSpPr>
                <a:spLocks noChangeArrowheads="1"/>
              </p:cNvSpPr>
              <p:nvPr/>
            </p:nvSpPr>
            <p:spPr bwMode="auto">
              <a:xfrm rot="16200000">
                <a:off x="2798" y="1640"/>
                <a:ext cx="432" cy="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900" b="0" dirty="0" smtClean="0">
                    <a:solidFill>
                      <a:srgbClr val="000000"/>
                    </a:solidFill>
                    <a:latin typeface="Arial" charset="0"/>
                  </a:rPr>
                  <a:t>voltage </a:t>
                </a:r>
                <a:r>
                  <a:rPr lang="cs-CZ" sz="900" b="0" dirty="0" smtClean="0">
                    <a:solidFill>
                      <a:srgbClr val="000000"/>
                    </a:solidFill>
                    <a:latin typeface="Arial" charset="0"/>
                  </a:rPr>
                  <a:t> </a:t>
                </a:r>
                <a:r>
                  <a:rPr lang="cs-CZ" sz="900" b="0" dirty="0">
                    <a:solidFill>
                      <a:srgbClr val="000000"/>
                    </a:solidFill>
                    <a:latin typeface="Arial" charset="0"/>
                  </a:rPr>
                  <a:t>(</a:t>
                </a:r>
                <a:r>
                  <a:rPr lang="cs-CZ" sz="900" b="0" dirty="0" err="1">
                    <a:solidFill>
                      <a:srgbClr val="000000"/>
                    </a:solidFill>
                    <a:latin typeface="Arial" charset="0"/>
                  </a:rPr>
                  <a:t>mV</a:t>
                </a:r>
                <a:r>
                  <a:rPr lang="cs-CZ" sz="900" b="0" dirty="0">
                    <a:solidFill>
                      <a:srgbClr val="000000"/>
                    </a:solidFill>
                    <a:latin typeface="Arial" charset="0"/>
                  </a:rPr>
                  <a:t>)</a:t>
                </a:r>
                <a:endParaRPr lang="cs-CZ" dirty="0"/>
              </a:p>
            </p:txBody>
          </p:sp>
          <p:sp>
            <p:nvSpPr>
              <p:cNvPr id="2843" name="Line 2825"/>
              <p:cNvSpPr>
                <a:spLocks noChangeShapeType="1"/>
              </p:cNvSpPr>
              <p:nvPr/>
            </p:nvSpPr>
            <p:spPr bwMode="auto">
              <a:xfrm flipV="1">
                <a:off x="3253" y="962"/>
                <a:ext cx="1" cy="14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44" name="Line 2826"/>
              <p:cNvSpPr>
                <a:spLocks noChangeShapeType="1"/>
              </p:cNvSpPr>
              <p:nvPr/>
            </p:nvSpPr>
            <p:spPr bwMode="auto">
              <a:xfrm>
                <a:off x="3253" y="2248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45" name="Line 2827"/>
              <p:cNvSpPr>
                <a:spLocks noChangeShapeType="1"/>
              </p:cNvSpPr>
              <p:nvPr/>
            </p:nvSpPr>
            <p:spPr bwMode="auto">
              <a:xfrm>
                <a:off x="3253" y="2064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46" name="Line 2828"/>
              <p:cNvSpPr>
                <a:spLocks noChangeShapeType="1"/>
              </p:cNvSpPr>
              <p:nvPr/>
            </p:nvSpPr>
            <p:spPr bwMode="auto">
              <a:xfrm>
                <a:off x="3253" y="1880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47" name="Line 2829"/>
              <p:cNvSpPr>
                <a:spLocks noChangeShapeType="1"/>
              </p:cNvSpPr>
              <p:nvPr/>
            </p:nvSpPr>
            <p:spPr bwMode="auto">
              <a:xfrm>
                <a:off x="3253" y="169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48" name="Line 2830"/>
              <p:cNvSpPr>
                <a:spLocks noChangeShapeType="1"/>
              </p:cNvSpPr>
              <p:nvPr/>
            </p:nvSpPr>
            <p:spPr bwMode="auto">
              <a:xfrm>
                <a:off x="3253" y="151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49" name="Line 2831"/>
              <p:cNvSpPr>
                <a:spLocks noChangeShapeType="1"/>
              </p:cNvSpPr>
              <p:nvPr/>
            </p:nvSpPr>
            <p:spPr bwMode="auto">
              <a:xfrm>
                <a:off x="3253" y="132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0" name="Line 2832"/>
              <p:cNvSpPr>
                <a:spLocks noChangeShapeType="1"/>
              </p:cNvSpPr>
              <p:nvPr/>
            </p:nvSpPr>
            <p:spPr bwMode="auto">
              <a:xfrm>
                <a:off x="3253" y="1146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1" name="Line 2833"/>
              <p:cNvSpPr>
                <a:spLocks noChangeShapeType="1"/>
              </p:cNvSpPr>
              <p:nvPr/>
            </p:nvSpPr>
            <p:spPr bwMode="auto">
              <a:xfrm>
                <a:off x="3253" y="2395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2" name="Line 2834"/>
              <p:cNvSpPr>
                <a:spLocks noChangeShapeType="1"/>
              </p:cNvSpPr>
              <p:nvPr/>
            </p:nvSpPr>
            <p:spPr bwMode="auto">
              <a:xfrm>
                <a:off x="3253" y="2358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3" name="Line 2835"/>
              <p:cNvSpPr>
                <a:spLocks noChangeShapeType="1"/>
              </p:cNvSpPr>
              <p:nvPr/>
            </p:nvSpPr>
            <p:spPr bwMode="auto">
              <a:xfrm>
                <a:off x="3253" y="232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4" name="Line 2836"/>
              <p:cNvSpPr>
                <a:spLocks noChangeShapeType="1"/>
              </p:cNvSpPr>
              <p:nvPr/>
            </p:nvSpPr>
            <p:spPr bwMode="auto">
              <a:xfrm>
                <a:off x="3253" y="228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5" name="Line 2837"/>
              <p:cNvSpPr>
                <a:spLocks noChangeShapeType="1"/>
              </p:cNvSpPr>
              <p:nvPr/>
            </p:nvSpPr>
            <p:spPr bwMode="auto">
              <a:xfrm>
                <a:off x="3253" y="221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6" name="Line 2838"/>
              <p:cNvSpPr>
                <a:spLocks noChangeShapeType="1"/>
              </p:cNvSpPr>
              <p:nvPr/>
            </p:nvSpPr>
            <p:spPr bwMode="auto">
              <a:xfrm>
                <a:off x="3253" y="217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7" name="Line 2839"/>
              <p:cNvSpPr>
                <a:spLocks noChangeShapeType="1"/>
              </p:cNvSpPr>
              <p:nvPr/>
            </p:nvSpPr>
            <p:spPr bwMode="auto">
              <a:xfrm>
                <a:off x="3253" y="213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8" name="Line 2840"/>
              <p:cNvSpPr>
                <a:spLocks noChangeShapeType="1"/>
              </p:cNvSpPr>
              <p:nvPr/>
            </p:nvSpPr>
            <p:spPr bwMode="auto">
              <a:xfrm>
                <a:off x="3253" y="210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59" name="Line 2841"/>
              <p:cNvSpPr>
                <a:spLocks noChangeShapeType="1"/>
              </p:cNvSpPr>
              <p:nvPr/>
            </p:nvSpPr>
            <p:spPr bwMode="auto">
              <a:xfrm>
                <a:off x="3253" y="202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0" name="Line 2842"/>
              <p:cNvSpPr>
                <a:spLocks noChangeShapeType="1"/>
              </p:cNvSpPr>
              <p:nvPr/>
            </p:nvSpPr>
            <p:spPr bwMode="auto">
              <a:xfrm>
                <a:off x="3253" y="199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1" name="Line 2843"/>
              <p:cNvSpPr>
                <a:spLocks noChangeShapeType="1"/>
              </p:cNvSpPr>
              <p:nvPr/>
            </p:nvSpPr>
            <p:spPr bwMode="auto">
              <a:xfrm>
                <a:off x="3253" y="195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2" name="Line 2844"/>
              <p:cNvSpPr>
                <a:spLocks noChangeShapeType="1"/>
              </p:cNvSpPr>
              <p:nvPr/>
            </p:nvSpPr>
            <p:spPr bwMode="auto">
              <a:xfrm>
                <a:off x="3253" y="191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3" name="Line 2845"/>
              <p:cNvSpPr>
                <a:spLocks noChangeShapeType="1"/>
              </p:cNvSpPr>
              <p:nvPr/>
            </p:nvSpPr>
            <p:spPr bwMode="auto">
              <a:xfrm>
                <a:off x="3253" y="184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4" name="Line 2846"/>
              <p:cNvSpPr>
                <a:spLocks noChangeShapeType="1"/>
              </p:cNvSpPr>
              <p:nvPr/>
            </p:nvSpPr>
            <p:spPr bwMode="auto">
              <a:xfrm>
                <a:off x="3253" y="180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5" name="Line 2847"/>
              <p:cNvSpPr>
                <a:spLocks noChangeShapeType="1"/>
              </p:cNvSpPr>
              <p:nvPr/>
            </p:nvSpPr>
            <p:spPr bwMode="auto">
              <a:xfrm>
                <a:off x="3253" y="177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6" name="Line 2848"/>
              <p:cNvSpPr>
                <a:spLocks noChangeShapeType="1"/>
              </p:cNvSpPr>
              <p:nvPr/>
            </p:nvSpPr>
            <p:spPr bwMode="auto">
              <a:xfrm>
                <a:off x="3253" y="173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7" name="Line 2849"/>
              <p:cNvSpPr>
                <a:spLocks noChangeShapeType="1"/>
              </p:cNvSpPr>
              <p:nvPr/>
            </p:nvSpPr>
            <p:spPr bwMode="auto">
              <a:xfrm>
                <a:off x="3253" y="166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8" name="Line 2850"/>
              <p:cNvSpPr>
                <a:spLocks noChangeShapeType="1"/>
              </p:cNvSpPr>
              <p:nvPr/>
            </p:nvSpPr>
            <p:spPr bwMode="auto">
              <a:xfrm>
                <a:off x="3253" y="162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69" name="Line 2851"/>
              <p:cNvSpPr>
                <a:spLocks noChangeShapeType="1"/>
              </p:cNvSpPr>
              <p:nvPr/>
            </p:nvSpPr>
            <p:spPr bwMode="auto">
              <a:xfrm>
                <a:off x="3253" y="158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0" name="Line 2852"/>
              <p:cNvSpPr>
                <a:spLocks noChangeShapeType="1"/>
              </p:cNvSpPr>
              <p:nvPr/>
            </p:nvSpPr>
            <p:spPr bwMode="auto">
              <a:xfrm>
                <a:off x="3253" y="155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1" name="Line 2853"/>
              <p:cNvSpPr>
                <a:spLocks noChangeShapeType="1"/>
              </p:cNvSpPr>
              <p:nvPr/>
            </p:nvSpPr>
            <p:spPr bwMode="auto">
              <a:xfrm>
                <a:off x="3253" y="147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2" name="Line 2854"/>
              <p:cNvSpPr>
                <a:spLocks noChangeShapeType="1"/>
              </p:cNvSpPr>
              <p:nvPr/>
            </p:nvSpPr>
            <p:spPr bwMode="auto">
              <a:xfrm>
                <a:off x="3253" y="144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3" name="Line 2855"/>
              <p:cNvSpPr>
                <a:spLocks noChangeShapeType="1"/>
              </p:cNvSpPr>
              <p:nvPr/>
            </p:nvSpPr>
            <p:spPr bwMode="auto">
              <a:xfrm>
                <a:off x="3253" y="140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4" name="Line 2856"/>
              <p:cNvSpPr>
                <a:spLocks noChangeShapeType="1"/>
              </p:cNvSpPr>
              <p:nvPr/>
            </p:nvSpPr>
            <p:spPr bwMode="auto">
              <a:xfrm>
                <a:off x="3253" y="136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5" name="Line 2857"/>
              <p:cNvSpPr>
                <a:spLocks noChangeShapeType="1"/>
              </p:cNvSpPr>
              <p:nvPr/>
            </p:nvSpPr>
            <p:spPr bwMode="auto">
              <a:xfrm>
                <a:off x="3253" y="1292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6" name="Line 2858"/>
              <p:cNvSpPr>
                <a:spLocks noChangeShapeType="1"/>
              </p:cNvSpPr>
              <p:nvPr/>
            </p:nvSpPr>
            <p:spPr bwMode="auto">
              <a:xfrm>
                <a:off x="3253" y="125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7" name="Line 2859"/>
              <p:cNvSpPr>
                <a:spLocks noChangeShapeType="1"/>
              </p:cNvSpPr>
              <p:nvPr/>
            </p:nvSpPr>
            <p:spPr bwMode="auto">
              <a:xfrm>
                <a:off x="3253" y="121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8" name="Line 2860"/>
              <p:cNvSpPr>
                <a:spLocks noChangeShapeType="1"/>
              </p:cNvSpPr>
              <p:nvPr/>
            </p:nvSpPr>
            <p:spPr bwMode="auto">
              <a:xfrm>
                <a:off x="3253" y="1182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79" name="Line 2861"/>
              <p:cNvSpPr>
                <a:spLocks noChangeShapeType="1"/>
              </p:cNvSpPr>
              <p:nvPr/>
            </p:nvSpPr>
            <p:spPr bwMode="auto">
              <a:xfrm>
                <a:off x="3253" y="110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80" name="Line 2862"/>
              <p:cNvSpPr>
                <a:spLocks noChangeShapeType="1"/>
              </p:cNvSpPr>
              <p:nvPr/>
            </p:nvSpPr>
            <p:spPr bwMode="auto">
              <a:xfrm>
                <a:off x="3253" y="1072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81" name="Line 2863"/>
              <p:cNvSpPr>
                <a:spLocks noChangeShapeType="1"/>
              </p:cNvSpPr>
              <p:nvPr/>
            </p:nvSpPr>
            <p:spPr bwMode="auto">
              <a:xfrm>
                <a:off x="3253" y="103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82" name="Line 2864"/>
              <p:cNvSpPr>
                <a:spLocks noChangeShapeType="1"/>
              </p:cNvSpPr>
              <p:nvPr/>
            </p:nvSpPr>
            <p:spPr bwMode="auto">
              <a:xfrm>
                <a:off x="3253" y="99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83" name="Rectangle 2865"/>
              <p:cNvSpPr>
                <a:spLocks noChangeArrowheads="1"/>
              </p:cNvSpPr>
              <p:nvPr/>
            </p:nvSpPr>
            <p:spPr bwMode="auto">
              <a:xfrm>
                <a:off x="3193" y="2400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cs-CZ"/>
              </a:p>
            </p:txBody>
          </p:sp>
          <p:sp>
            <p:nvSpPr>
              <p:cNvPr id="2884" name="Rectangle 2866"/>
              <p:cNvSpPr>
                <a:spLocks noChangeArrowheads="1"/>
              </p:cNvSpPr>
              <p:nvPr/>
            </p:nvSpPr>
            <p:spPr bwMode="auto">
              <a:xfrm>
                <a:off x="3162" y="2217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20</a:t>
                </a:r>
                <a:endParaRPr lang="cs-CZ"/>
              </a:p>
            </p:txBody>
          </p:sp>
          <p:sp>
            <p:nvSpPr>
              <p:cNvPr id="2885" name="Rectangle 2867"/>
              <p:cNvSpPr>
                <a:spLocks noChangeArrowheads="1"/>
              </p:cNvSpPr>
              <p:nvPr/>
            </p:nvSpPr>
            <p:spPr bwMode="auto">
              <a:xfrm>
                <a:off x="3162" y="2033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40</a:t>
                </a:r>
                <a:endParaRPr lang="cs-CZ"/>
              </a:p>
            </p:txBody>
          </p:sp>
          <p:sp>
            <p:nvSpPr>
              <p:cNvPr id="2886" name="Rectangle 2868"/>
              <p:cNvSpPr>
                <a:spLocks noChangeArrowheads="1"/>
              </p:cNvSpPr>
              <p:nvPr/>
            </p:nvSpPr>
            <p:spPr bwMode="auto">
              <a:xfrm>
                <a:off x="3162" y="1849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60</a:t>
                </a:r>
                <a:endParaRPr lang="cs-CZ"/>
              </a:p>
            </p:txBody>
          </p:sp>
          <p:sp>
            <p:nvSpPr>
              <p:cNvPr id="2887" name="Rectangle 2869"/>
              <p:cNvSpPr>
                <a:spLocks noChangeArrowheads="1"/>
              </p:cNvSpPr>
              <p:nvPr/>
            </p:nvSpPr>
            <p:spPr bwMode="auto">
              <a:xfrm>
                <a:off x="3162" y="1666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80</a:t>
                </a:r>
                <a:endParaRPr lang="cs-CZ"/>
              </a:p>
            </p:txBody>
          </p:sp>
          <p:sp>
            <p:nvSpPr>
              <p:cNvPr id="2888" name="Rectangle 2870"/>
              <p:cNvSpPr>
                <a:spLocks noChangeArrowheads="1"/>
              </p:cNvSpPr>
              <p:nvPr/>
            </p:nvSpPr>
            <p:spPr bwMode="auto">
              <a:xfrm>
                <a:off x="3131" y="1482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100</a:t>
                </a:r>
                <a:endParaRPr lang="cs-CZ"/>
              </a:p>
            </p:txBody>
          </p:sp>
          <p:sp>
            <p:nvSpPr>
              <p:cNvPr id="2889" name="Rectangle 2871"/>
              <p:cNvSpPr>
                <a:spLocks noChangeArrowheads="1"/>
              </p:cNvSpPr>
              <p:nvPr/>
            </p:nvSpPr>
            <p:spPr bwMode="auto">
              <a:xfrm>
                <a:off x="3131" y="1298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120</a:t>
                </a:r>
                <a:endParaRPr lang="cs-CZ"/>
              </a:p>
            </p:txBody>
          </p:sp>
          <p:sp>
            <p:nvSpPr>
              <p:cNvPr id="2890" name="Rectangle 2872"/>
              <p:cNvSpPr>
                <a:spLocks noChangeArrowheads="1"/>
              </p:cNvSpPr>
              <p:nvPr/>
            </p:nvSpPr>
            <p:spPr bwMode="auto">
              <a:xfrm>
                <a:off x="3131" y="1115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140</a:t>
                </a:r>
                <a:endParaRPr lang="cs-CZ"/>
              </a:p>
            </p:txBody>
          </p:sp>
          <p:sp>
            <p:nvSpPr>
              <p:cNvPr id="2891" name="Rectangle 2873"/>
              <p:cNvSpPr>
                <a:spLocks noChangeArrowheads="1"/>
              </p:cNvSpPr>
              <p:nvPr/>
            </p:nvSpPr>
            <p:spPr bwMode="auto">
              <a:xfrm>
                <a:off x="3131" y="931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160</a:t>
                </a:r>
                <a:endParaRPr lang="cs-CZ"/>
              </a:p>
            </p:txBody>
          </p:sp>
          <p:sp>
            <p:nvSpPr>
              <p:cNvPr id="2892" name="Line 2874"/>
              <p:cNvSpPr>
                <a:spLocks noChangeShapeType="1"/>
              </p:cNvSpPr>
              <p:nvPr/>
            </p:nvSpPr>
            <p:spPr bwMode="auto">
              <a:xfrm flipV="1">
                <a:off x="5293" y="962"/>
                <a:ext cx="1" cy="14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93" name="Line 2875"/>
              <p:cNvSpPr>
                <a:spLocks noChangeShapeType="1"/>
              </p:cNvSpPr>
              <p:nvPr/>
            </p:nvSpPr>
            <p:spPr bwMode="auto">
              <a:xfrm flipH="1">
                <a:off x="5273" y="2248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94" name="Line 2876"/>
              <p:cNvSpPr>
                <a:spLocks noChangeShapeType="1"/>
              </p:cNvSpPr>
              <p:nvPr/>
            </p:nvSpPr>
            <p:spPr bwMode="auto">
              <a:xfrm flipH="1">
                <a:off x="5273" y="2064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95" name="Line 2877"/>
              <p:cNvSpPr>
                <a:spLocks noChangeShapeType="1"/>
              </p:cNvSpPr>
              <p:nvPr/>
            </p:nvSpPr>
            <p:spPr bwMode="auto">
              <a:xfrm flipH="1">
                <a:off x="5273" y="1880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96" name="Line 2878"/>
              <p:cNvSpPr>
                <a:spLocks noChangeShapeType="1"/>
              </p:cNvSpPr>
              <p:nvPr/>
            </p:nvSpPr>
            <p:spPr bwMode="auto">
              <a:xfrm flipH="1">
                <a:off x="5273" y="169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97" name="Line 2879"/>
              <p:cNvSpPr>
                <a:spLocks noChangeShapeType="1"/>
              </p:cNvSpPr>
              <p:nvPr/>
            </p:nvSpPr>
            <p:spPr bwMode="auto">
              <a:xfrm flipH="1">
                <a:off x="5273" y="151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98" name="Line 2880"/>
              <p:cNvSpPr>
                <a:spLocks noChangeShapeType="1"/>
              </p:cNvSpPr>
              <p:nvPr/>
            </p:nvSpPr>
            <p:spPr bwMode="auto">
              <a:xfrm flipH="1">
                <a:off x="5273" y="132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99" name="Line 2881"/>
              <p:cNvSpPr>
                <a:spLocks noChangeShapeType="1"/>
              </p:cNvSpPr>
              <p:nvPr/>
            </p:nvSpPr>
            <p:spPr bwMode="auto">
              <a:xfrm flipH="1">
                <a:off x="5273" y="1146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0" name="Line 2882"/>
              <p:cNvSpPr>
                <a:spLocks noChangeShapeType="1"/>
              </p:cNvSpPr>
              <p:nvPr/>
            </p:nvSpPr>
            <p:spPr bwMode="auto">
              <a:xfrm flipH="1">
                <a:off x="5281" y="2395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1" name="Line 2883"/>
              <p:cNvSpPr>
                <a:spLocks noChangeShapeType="1"/>
              </p:cNvSpPr>
              <p:nvPr/>
            </p:nvSpPr>
            <p:spPr bwMode="auto">
              <a:xfrm flipH="1">
                <a:off x="5281" y="2358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2" name="Line 2884"/>
              <p:cNvSpPr>
                <a:spLocks noChangeShapeType="1"/>
              </p:cNvSpPr>
              <p:nvPr/>
            </p:nvSpPr>
            <p:spPr bwMode="auto">
              <a:xfrm flipH="1">
                <a:off x="5281" y="232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3" name="Line 2885"/>
              <p:cNvSpPr>
                <a:spLocks noChangeShapeType="1"/>
              </p:cNvSpPr>
              <p:nvPr/>
            </p:nvSpPr>
            <p:spPr bwMode="auto">
              <a:xfrm flipH="1">
                <a:off x="5281" y="228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4" name="Line 2886"/>
              <p:cNvSpPr>
                <a:spLocks noChangeShapeType="1"/>
              </p:cNvSpPr>
              <p:nvPr/>
            </p:nvSpPr>
            <p:spPr bwMode="auto">
              <a:xfrm flipH="1">
                <a:off x="5281" y="221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5" name="Line 2887"/>
              <p:cNvSpPr>
                <a:spLocks noChangeShapeType="1"/>
              </p:cNvSpPr>
              <p:nvPr/>
            </p:nvSpPr>
            <p:spPr bwMode="auto">
              <a:xfrm flipH="1">
                <a:off x="5281" y="217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6" name="Line 2888"/>
              <p:cNvSpPr>
                <a:spLocks noChangeShapeType="1"/>
              </p:cNvSpPr>
              <p:nvPr/>
            </p:nvSpPr>
            <p:spPr bwMode="auto">
              <a:xfrm flipH="1">
                <a:off x="5281" y="213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7" name="Line 2889"/>
              <p:cNvSpPr>
                <a:spLocks noChangeShapeType="1"/>
              </p:cNvSpPr>
              <p:nvPr/>
            </p:nvSpPr>
            <p:spPr bwMode="auto">
              <a:xfrm flipH="1">
                <a:off x="5281" y="210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8" name="Line 2890"/>
              <p:cNvSpPr>
                <a:spLocks noChangeShapeType="1"/>
              </p:cNvSpPr>
              <p:nvPr/>
            </p:nvSpPr>
            <p:spPr bwMode="auto">
              <a:xfrm flipH="1">
                <a:off x="5281" y="202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09" name="Line 2891"/>
              <p:cNvSpPr>
                <a:spLocks noChangeShapeType="1"/>
              </p:cNvSpPr>
              <p:nvPr/>
            </p:nvSpPr>
            <p:spPr bwMode="auto">
              <a:xfrm flipH="1">
                <a:off x="5281" y="199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0" name="Line 2892"/>
              <p:cNvSpPr>
                <a:spLocks noChangeShapeType="1"/>
              </p:cNvSpPr>
              <p:nvPr/>
            </p:nvSpPr>
            <p:spPr bwMode="auto">
              <a:xfrm flipH="1">
                <a:off x="5281" y="195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1" name="Line 2893"/>
              <p:cNvSpPr>
                <a:spLocks noChangeShapeType="1"/>
              </p:cNvSpPr>
              <p:nvPr/>
            </p:nvSpPr>
            <p:spPr bwMode="auto">
              <a:xfrm flipH="1">
                <a:off x="5281" y="191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2" name="Line 2894"/>
              <p:cNvSpPr>
                <a:spLocks noChangeShapeType="1"/>
              </p:cNvSpPr>
              <p:nvPr/>
            </p:nvSpPr>
            <p:spPr bwMode="auto">
              <a:xfrm flipH="1">
                <a:off x="5281" y="184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3" name="Line 2895"/>
              <p:cNvSpPr>
                <a:spLocks noChangeShapeType="1"/>
              </p:cNvSpPr>
              <p:nvPr/>
            </p:nvSpPr>
            <p:spPr bwMode="auto">
              <a:xfrm flipH="1">
                <a:off x="5281" y="180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4" name="Line 2896"/>
              <p:cNvSpPr>
                <a:spLocks noChangeShapeType="1"/>
              </p:cNvSpPr>
              <p:nvPr/>
            </p:nvSpPr>
            <p:spPr bwMode="auto">
              <a:xfrm flipH="1">
                <a:off x="5281" y="177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5" name="Line 2897"/>
              <p:cNvSpPr>
                <a:spLocks noChangeShapeType="1"/>
              </p:cNvSpPr>
              <p:nvPr/>
            </p:nvSpPr>
            <p:spPr bwMode="auto">
              <a:xfrm flipH="1">
                <a:off x="5281" y="173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6" name="Line 2898"/>
              <p:cNvSpPr>
                <a:spLocks noChangeShapeType="1"/>
              </p:cNvSpPr>
              <p:nvPr/>
            </p:nvSpPr>
            <p:spPr bwMode="auto">
              <a:xfrm flipH="1">
                <a:off x="5281" y="166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7" name="Line 2899"/>
              <p:cNvSpPr>
                <a:spLocks noChangeShapeType="1"/>
              </p:cNvSpPr>
              <p:nvPr/>
            </p:nvSpPr>
            <p:spPr bwMode="auto">
              <a:xfrm flipH="1">
                <a:off x="5281" y="162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8" name="Line 2900"/>
              <p:cNvSpPr>
                <a:spLocks noChangeShapeType="1"/>
              </p:cNvSpPr>
              <p:nvPr/>
            </p:nvSpPr>
            <p:spPr bwMode="auto">
              <a:xfrm flipH="1">
                <a:off x="5281" y="158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19" name="Line 2901"/>
              <p:cNvSpPr>
                <a:spLocks noChangeShapeType="1"/>
              </p:cNvSpPr>
              <p:nvPr/>
            </p:nvSpPr>
            <p:spPr bwMode="auto">
              <a:xfrm flipH="1">
                <a:off x="5281" y="155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0" name="Line 2902"/>
              <p:cNvSpPr>
                <a:spLocks noChangeShapeType="1"/>
              </p:cNvSpPr>
              <p:nvPr/>
            </p:nvSpPr>
            <p:spPr bwMode="auto">
              <a:xfrm flipH="1">
                <a:off x="5281" y="147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1" name="Line 2903"/>
              <p:cNvSpPr>
                <a:spLocks noChangeShapeType="1"/>
              </p:cNvSpPr>
              <p:nvPr/>
            </p:nvSpPr>
            <p:spPr bwMode="auto">
              <a:xfrm flipH="1">
                <a:off x="5281" y="144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2" name="Line 2904"/>
              <p:cNvSpPr>
                <a:spLocks noChangeShapeType="1"/>
              </p:cNvSpPr>
              <p:nvPr/>
            </p:nvSpPr>
            <p:spPr bwMode="auto">
              <a:xfrm flipH="1">
                <a:off x="5281" y="140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3" name="Line 2905"/>
              <p:cNvSpPr>
                <a:spLocks noChangeShapeType="1"/>
              </p:cNvSpPr>
              <p:nvPr/>
            </p:nvSpPr>
            <p:spPr bwMode="auto">
              <a:xfrm flipH="1">
                <a:off x="5281" y="136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4" name="Line 2906"/>
              <p:cNvSpPr>
                <a:spLocks noChangeShapeType="1"/>
              </p:cNvSpPr>
              <p:nvPr/>
            </p:nvSpPr>
            <p:spPr bwMode="auto">
              <a:xfrm flipH="1">
                <a:off x="5281" y="1292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5" name="Line 2907"/>
              <p:cNvSpPr>
                <a:spLocks noChangeShapeType="1"/>
              </p:cNvSpPr>
              <p:nvPr/>
            </p:nvSpPr>
            <p:spPr bwMode="auto">
              <a:xfrm flipH="1">
                <a:off x="5281" y="125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6" name="Line 2908"/>
              <p:cNvSpPr>
                <a:spLocks noChangeShapeType="1"/>
              </p:cNvSpPr>
              <p:nvPr/>
            </p:nvSpPr>
            <p:spPr bwMode="auto">
              <a:xfrm flipH="1">
                <a:off x="5281" y="121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7" name="Line 2909"/>
              <p:cNvSpPr>
                <a:spLocks noChangeShapeType="1"/>
              </p:cNvSpPr>
              <p:nvPr/>
            </p:nvSpPr>
            <p:spPr bwMode="auto">
              <a:xfrm flipH="1">
                <a:off x="5281" y="1182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8" name="Line 2910"/>
              <p:cNvSpPr>
                <a:spLocks noChangeShapeType="1"/>
              </p:cNvSpPr>
              <p:nvPr/>
            </p:nvSpPr>
            <p:spPr bwMode="auto">
              <a:xfrm flipH="1">
                <a:off x="5281" y="110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29" name="Line 2911"/>
              <p:cNvSpPr>
                <a:spLocks noChangeShapeType="1"/>
              </p:cNvSpPr>
              <p:nvPr/>
            </p:nvSpPr>
            <p:spPr bwMode="auto">
              <a:xfrm flipH="1">
                <a:off x="5281" y="1072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0" name="Line 2912"/>
              <p:cNvSpPr>
                <a:spLocks noChangeShapeType="1"/>
              </p:cNvSpPr>
              <p:nvPr/>
            </p:nvSpPr>
            <p:spPr bwMode="auto">
              <a:xfrm flipH="1">
                <a:off x="5281" y="103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1" name="Line 2913"/>
              <p:cNvSpPr>
                <a:spLocks noChangeShapeType="1"/>
              </p:cNvSpPr>
              <p:nvPr/>
            </p:nvSpPr>
            <p:spPr bwMode="auto">
              <a:xfrm flipH="1">
                <a:off x="5281" y="99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2" name="Oval 2914"/>
              <p:cNvSpPr>
                <a:spLocks noChangeArrowheads="1"/>
              </p:cNvSpPr>
              <p:nvPr/>
            </p:nvSpPr>
            <p:spPr bwMode="auto">
              <a:xfrm>
                <a:off x="3240" y="23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3" name="Oval 2915"/>
              <p:cNvSpPr>
                <a:spLocks noChangeArrowheads="1"/>
              </p:cNvSpPr>
              <p:nvPr/>
            </p:nvSpPr>
            <p:spPr bwMode="auto">
              <a:xfrm>
                <a:off x="3240" y="233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4" name="Oval 2916"/>
              <p:cNvSpPr>
                <a:spLocks noChangeArrowheads="1"/>
              </p:cNvSpPr>
              <p:nvPr/>
            </p:nvSpPr>
            <p:spPr bwMode="auto">
              <a:xfrm>
                <a:off x="3241" y="23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5" name="Oval 2917"/>
              <p:cNvSpPr>
                <a:spLocks noChangeArrowheads="1"/>
              </p:cNvSpPr>
              <p:nvPr/>
            </p:nvSpPr>
            <p:spPr bwMode="auto">
              <a:xfrm>
                <a:off x="3242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6" name="Oval 2918"/>
              <p:cNvSpPr>
                <a:spLocks noChangeArrowheads="1"/>
              </p:cNvSpPr>
              <p:nvPr/>
            </p:nvSpPr>
            <p:spPr bwMode="auto">
              <a:xfrm>
                <a:off x="3243" y="23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7" name="Oval 2919"/>
              <p:cNvSpPr>
                <a:spLocks noChangeArrowheads="1"/>
              </p:cNvSpPr>
              <p:nvPr/>
            </p:nvSpPr>
            <p:spPr bwMode="auto">
              <a:xfrm>
                <a:off x="3244" y="23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8" name="Oval 2920"/>
              <p:cNvSpPr>
                <a:spLocks noChangeArrowheads="1"/>
              </p:cNvSpPr>
              <p:nvPr/>
            </p:nvSpPr>
            <p:spPr bwMode="auto">
              <a:xfrm>
                <a:off x="3244" y="233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39" name="Oval 2921"/>
              <p:cNvSpPr>
                <a:spLocks noChangeArrowheads="1"/>
              </p:cNvSpPr>
              <p:nvPr/>
            </p:nvSpPr>
            <p:spPr bwMode="auto">
              <a:xfrm>
                <a:off x="3245" y="23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0" name="Oval 2922"/>
              <p:cNvSpPr>
                <a:spLocks noChangeArrowheads="1"/>
              </p:cNvSpPr>
              <p:nvPr/>
            </p:nvSpPr>
            <p:spPr bwMode="auto">
              <a:xfrm>
                <a:off x="3246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1" name="Oval 2923"/>
              <p:cNvSpPr>
                <a:spLocks noChangeArrowheads="1"/>
              </p:cNvSpPr>
              <p:nvPr/>
            </p:nvSpPr>
            <p:spPr bwMode="auto">
              <a:xfrm>
                <a:off x="3247" y="23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2" name="Oval 2924"/>
              <p:cNvSpPr>
                <a:spLocks noChangeArrowheads="1"/>
              </p:cNvSpPr>
              <p:nvPr/>
            </p:nvSpPr>
            <p:spPr bwMode="auto">
              <a:xfrm>
                <a:off x="3248" y="23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3" name="Oval 2925"/>
              <p:cNvSpPr>
                <a:spLocks noChangeArrowheads="1"/>
              </p:cNvSpPr>
              <p:nvPr/>
            </p:nvSpPr>
            <p:spPr bwMode="auto">
              <a:xfrm>
                <a:off x="3248" y="231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4" name="Oval 2926"/>
              <p:cNvSpPr>
                <a:spLocks noChangeArrowheads="1"/>
              </p:cNvSpPr>
              <p:nvPr/>
            </p:nvSpPr>
            <p:spPr bwMode="auto">
              <a:xfrm>
                <a:off x="3250" y="23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5" name="Oval 2927"/>
              <p:cNvSpPr>
                <a:spLocks noChangeArrowheads="1"/>
              </p:cNvSpPr>
              <p:nvPr/>
            </p:nvSpPr>
            <p:spPr bwMode="auto">
              <a:xfrm>
                <a:off x="3250" y="23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6" name="Oval 2928"/>
              <p:cNvSpPr>
                <a:spLocks noChangeArrowheads="1"/>
              </p:cNvSpPr>
              <p:nvPr/>
            </p:nvSpPr>
            <p:spPr bwMode="auto">
              <a:xfrm>
                <a:off x="3251" y="23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7" name="Oval 2929"/>
              <p:cNvSpPr>
                <a:spLocks noChangeArrowheads="1"/>
              </p:cNvSpPr>
              <p:nvPr/>
            </p:nvSpPr>
            <p:spPr bwMode="auto">
              <a:xfrm>
                <a:off x="3252" y="232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8" name="Oval 2930"/>
              <p:cNvSpPr>
                <a:spLocks noChangeArrowheads="1"/>
              </p:cNvSpPr>
              <p:nvPr/>
            </p:nvSpPr>
            <p:spPr bwMode="auto">
              <a:xfrm>
                <a:off x="3253" y="23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49" name="Oval 2931"/>
              <p:cNvSpPr>
                <a:spLocks noChangeArrowheads="1"/>
              </p:cNvSpPr>
              <p:nvPr/>
            </p:nvSpPr>
            <p:spPr bwMode="auto">
              <a:xfrm>
                <a:off x="3254" y="23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0" name="Oval 2932"/>
              <p:cNvSpPr>
                <a:spLocks noChangeArrowheads="1"/>
              </p:cNvSpPr>
              <p:nvPr/>
            </p:nvSpPr>
            <p:spPr bwMode="auto">
              <a:xfrm>
                <a:off x="3254" y="23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1" name="Oval 2933"/>
              <p:cNvSpPr>
                <a:spLocks noChangeArrowheads="1"/>
              </p:cNvSpPr>
              <p:nvPr/>
            </p:nvSpPr>
            <p:spPr bwMode="auto">
              <a:xfrm>
                <a:off x="3255" y="23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2" name="Oval 2934"/>
              <p:cNvSpPr>
                <a:spLocks noChangeArrowheads="1"/>
              </p:cNvSpPr>
              <p:nvPr/>
            </p:nvSpPr>
            <p:spPr bwMode="auto">
              <a:xfrm>
                <a:off x="3256" y="23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3" name="Oval 2936"/>
              <p:cNvSpPr>
                <a:spLocks noChangeArrowheads="1"/>
              </p:cNvSpPr>
              <p:nvPr/>
            </p:nvSpPr>
            <p:spPr bwMode="auto">
              <a:xfrm>
                <a:off x="3257" y="2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4" name="Oval 2937"/>
              <p:cNvSpPr>
                <a:spLocks noChangeArrowheads="1"/>
              </p:cNvSpPr>
              <p:nvPr/>
            </p:nvSpPr>
            <p:spPr bwMode="auto">
              <a:xfrm>
                <a:off x="3258" y="23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5" name="Oval 2938"/>
              <p:cNvSpPr>
                <a:spLocks noChangeArrowheads="1"/>
              </p:cNvSpPr>
              <p:nvPr/>
            </p:nvSpPr>
            <p:spPr bwMode="auto">
              <a:xfrm>
                <a:off x="3258" y="230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6" name="Oval 2939"/>
              <p:cNvSpPr>
                <a:spLocks noChangeArrowheads="1"/>
              </p:cNvSpPr>
              <p:nvPr/>
            </p:nvSpPr>
            <p:spPr bwMode="auto">
              <a:xfrm>
                <a:off x="3259" y="231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7" name="Oval 2940"/>
              <p:cNvSpPr>
                <a:spLocks noChangeArrowheads="1"/>
              </p:cNvSpPr>
              <p:nvPr/>
            </p:nvSpPr>
            <p:spPr bwMode="auto">
              <a:xfrm>
                <a:off x="3260" y="231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8" name="Oval 2941"/>
              <p:cNvSpPr>
                <a:spLocks noChangeArrowheads="1"/>
              </p:cNvSpPr>
              <p:nvPr/>
            </p:nvSpPr>
            <p:spPr bwMode="auto">
              <a:xfrm>
                <a:off x="3261" y="23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59" name="Oval 2942"/>
              <p:cNvSpPr>
                <a:spLocks noChangeArrowheads="1"/>
              </p:cNvSpPr>
              <p:nvPr/>
            </p:nvSpPr>
            <p:spPr bwMode="auto">
              <a:xfrm>
                <a:off x="3262" y="23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0" name="Oval 2943"/>
              <p:cNvSpPr>
                <a:spLocks noChangeArrowheads="1"/>
              </p:cNvSpPr>
              <p:nvPr/>
            </p:nvSpPr>
            <p:spPr bwMode="auto">
              <a:xfrm>
                <a:off x="3262" y="232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1" name="Oval 2944"/>
              <p:cNvSpPr>
                <a:spLocks noChangeArrowheads="1"/>
              </p:cNvSpPr>
              <p:nvPr/>
            </p:nvSpPr>
            <p:spPr bwMode="auto">
              <a:xfrm>
                <a:off x="3263" y="232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2" name="Oval 2945"/>
              <p:cNvSpPr>
                <a:spLocks noChangeArrowheads="1"/>
              </p:cNvSpPr>
              <p:nvPr/>
            </p:nvSpPr>
            <p:spPr bwMode="auto">
              <a:xfrm>
                <a:off x="3264" y="23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3" name="Oval 2946"/>
              <p:cNvSpPr>
                <a:spLocks noChangeArrowheads="1"/>
              </p:cNvSpPr>
              <p:nvPr/>
            </p:nvSpPr>
            <p:spPr bwMode="auto">
              <a:xfrm>
                <a:off x="3265" y="23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4" name="Oval 2947"/>
              <p:cNvSpPr>
                <a:spLocks noChangeArrowheads="1"/>
              </p:cNvSpPr>
              <p:nvPr/>
            </p:nvSpPr>
            <p:spPr bwMode="auto">
              <a:xfrm>
                <a:off x="3266" y="23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5" name="Oval 2948"/>
              <p:cNvSpPr>
                <a:spLocks noChangeArrowheads="1"/>
              </p:cNvSpPr>
              <p:nvPr/>
            </p:nvSpPr>
            <p:spPr bwMode="auto">
              <a:xfrm>
                <a:off x="3266" y="232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6" name="Oval 2949"/>
              <p:cNvSpPr>
                <a:spLocks noChangeArrowheads="1"/>
              </p:cNvSpPr>
              <p:nvPr/>
            </p:nvSpPr>
            <p:spPr bwMode="auto">
              <a:xfrm>
                <a:off x="3267" y="231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7" name="Oval 2950"/>
              <p:cNvSpPr>
                <a:spLocks noChangeArrowheads="1"/>
              </p:cNvSpPr>
              <p:nvPr/>
            </p:nvSpPr>
            <p:spPr bwMode="auto">
              <a:xfrm>
                <a:off x="3268" y="23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8" name="Oval 2951"/>
              <p:cNvSpPr>
                <a:spLocks noChangeArrowheads="1"/>
              </p:cNvSpPr>
              <p:nvPr/>
            </p:nvSpPr>
            <p:spPr bwMode="auto">
              <a:xfrm>
                <a:off x="3269" y="23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69" name="Oval 2952"/>
              <p:cNvSpPr>
                <a:spLocks noChangeArrowheads="1"/>
              </p:cNvSpPr>
              <p:nvPr/>
            </p:nvSpPr>
            <p:spPr bwMode="auto">
              <a:xfrm>
                <a:off x="3270" y="23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0" name="Oval 2953"/>
              <p:cNvSpPr>
                <a:spLocks noChangeArrowheads="1"/>
              </p:cNvSpPr>
              <p:nvPr/>
            </p:nvSpPr>
            <p:spPr bwMode="auto">
              <a:xfrm>
                <a:off x="3270" y="231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1" name="Oval 2954"/>
              <p:cNvSpPr>
                <a:spLocks noChangeArrowheads="1"/>
              </p:cNvSpPr>
              <p:nvPr/>
            </p:nvSpPr>
            <p:spPr bwMode="auto">
              <a:xfrm>
                <a:off x="3272" y="23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2" name="Oval 2955"/>
              <p:cNvSpPr>
                <a:spLocks noChangeArrowheads="1"/>
              </p:cNvSpPr>
              <p:nvPr/>
            </p:nvSpPr>
            <p:spPr bwMode="auto">
              <a:xfrm>
                <a:off x="3272" y="23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3" name="Oval 2956"/>
              <p:cNvSpPr>
                <a:spLocks noChangeArrowheads="1"/>
              </p:cNvSpPr>
              <p:nvPr/>
            </p:nvSpPr>
            <p:spPr bwMode="auto">
              <a:xfrm>
                <a:off x="3273" y="23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4" name="Oval 2957"/>
              <p:cNvSpPr>
                <a:spLocks noChangeArrowheads="1"/>
              </p:cNvSpPr>
              <p:nvPr/>
            </p:nvSpPr>
            <p:spPr bwMode="auto">
              <a:xfrm>
                <a:off x="3274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5" name="Oval 2958"/>
              <p:cNvSpPr>
                <a:spLocks noChangeArrowheads="1"/>
              </p:cNvSpPr>
              <p:nvPr/>
            </p:nvSpPr>
            <p:spPr bwMode="auto">
              <a:xfrm>
                <a:off x="3274" y="232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6" name="Oval 2959"/>
              <p:cNvSpPr>
                <a:spLocks noChangeArrowheads="1"/>
              </p:cNvSpPr>
              <p:nvPr/>
            </p:nvSpPr>
            <p:spPr bwMode="auto">
              <a:xfrm>
                <a:off x="3276" y="23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7" name="Oval 2960"/>
              <p:cNvSpPr>
                <a:spLocks noChangeArrowheads="1"/>
              </p:cNvSpPr>
              <p:nvPr/>
            </p:nvSpPr>
            <p:spPr bwMode="auto">
              <a:xfrm>
                <a:off x="3276" y="232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8" name="Oval 2961"/>
              <p:cNvSpPr>
                <a:spLocks noChangeArrowheads="1"/>
              </p:cNvSpPr>
              <p:nvPr/>
            </p:nvSpPr>
            <p:spPr bwMode="auto">
              <a:xfrm>
                <a:off x="3277" y="230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79" name="Oval 2962"/>
              <p:cNvSpPr>
                <a:spLocks noChangeArrowheads="1"/>
              </p:cNvSpPr>
              <p:nvPr/>
            </p:nvSpPr>
            <p:spPr bwMode="auto">
              <a:xfrm>
                <a:off x="3278" y="23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0" name="Oval 2963"/>
              <p:cNvSpPr>
                <a:spLocks noChangeArrowheads="1"/>
              </p:cNvSpPr>
              <p:nvPr/>
            </p:nvSpPr>
            <p:spPr bwMode="auto">
              <a:xfrm>
                <a:off x="3279" y="23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1" name="Oval 2964"/>
              <p:cNvSpPr>
                <a:spLocks noChangeArrowheads="1"/>
              </p:cNvSpPr>
              <p:nvPr/>
            </p:nvSpPr>
            <p:spPr bwMode="auto">
              <a:xfrm>
                <a:off x="3280" y="23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2" name="Oval 2965"/>
              <p:cNvSpPr>
                <a:spLocks noChangeArrowheads="1"/>
              </p:cNvSpPr>
              <p:nvPr/>
            </p:nvSpPr>
            <p:spPr bwMode="auto">
              <a:xfrm>
                <a:off x="3280" y="23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3" name="Oval 2966"/>
              <p:cNvSpPr>
                <a:spLocks noChangeArrowheads="1"/>
              </p:cNvSpPr>
              <p:nvPr/>
            </p:nvSpPr>
            <p:spPr bwMode="auto">
              <a:xfrm>
                <a:off x="3281" y="232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4" name="Oval 2967"/>
              <p:cNvSpPr>
                <a:spLocks noChangeArrowheads="1"/>
              </p:cNvSpPr>
              <p:nvPr/>
            </p:nvSpPr>
            <p:spPr bwMode="auto">
              <a:xfrm>
                <a:off x="3282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5" name="Oval 2968"/>
              <p:cNvSpPr>
                <a:spLocks noChangeArrowheads="1"/>
              </p:cNvSpPr>
              <p:nvPr/>
            </p:nvSpPr>
            <p:spPr bwMode="auto">
              <a:xfrm>
                <a:off x="3283" y="23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6" name="Oval 2969"/>
              <p:cNvSpPr>
                <a:spLocks noChangeArrowheads="1"/>
              </p:cNvSpPr>
              <p:nvPr/>
            </p:nvSpPr>
            <p:spPr bwMode="auto">
              <a:xfrm>
                <a:off x="3284" y="231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7" name="Oval 2970"/>
              <p:cNvSpPr>
                <a:spLocks noChangeArrowheads="1"/>
              </p:cNvSpPr>
              <p:nvPr/>
            </p:nvSpPr>
            <p:spPr bwMode="auto">
              <a:xfrm>
                <a:off x="3284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8" name="Oval 2971"/>
              <p:cNvSpPr>
                <a:spLocks noChangeArrowheads="1"/>
              </p:cNvSpPr>
              <p:nvPr/>
            </p:nvSpPr>
            <p:spPr bwMode="auto">
              <a:xfrm>
                <a:off x="3285" y="231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89" name="Oval 2972"/>
              <p:cNvSpPr>
                <a:spLocks noChangeArrowheads="1"/>
              </p:cNvSpPr>
              <p:nvPr/>
            </p:nvSpPr>
            <p:spPr bwMode="auto">
              <a:xfrm>
                <a:off x="3286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0" name="Oval 2973"/>
              <p:cNvSpPr>
                <a:spLocks noChangeArrowheads="1"/>
              </p:cNvSpPr>
              <p:nvPr/>
            </p:nvSpPr>
            <p:spPr bwMode="auto">
              <a:xfrm>
                <a:off x="3287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1" name="Oval 2974"/>
              <p:cNvSpPr>
                <a:spLocks noChangeArrowheads="1"/>
              </p:cNvSpPr>
              <p:nvPr/>
            </p:nvSpPr>
            <p:spPr bwMode="auto">
              <a:xfrm>
                <a:off x="3288" y="23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2" name="Oval 2975"/>
              <p:cNvSpPr>
                <a:spLocks noChangeArrowheads="1"/>
              </p:cNvSpPr>
              <p:nvPr/>
            </p:nvSpPr>
            <p:spPr bwMode="auto">
              <a:xfrm>
                <a:off x="3289" y="23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3" name="Oval 2976"/>
              <p:cNvSpPr>
                <a:spLocks noChangeArrowheads="1"/>
              </p:cNvSpPr>
              <p:nvPr/>
            </p:nvSpPr>
            <p:spPr bwMode="auto">
              <a:xfrm>
                <a:off x="3289" y="232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4" name="Oval 2977"/>
              <p:cNvSpPr>
                <a:spLocks noChangeArrowheads="1"/>
              </p:cNvSpPr>
              <p:nvPr/>
            </p:nvSpPr>
            <p:spPr bwMode="auto">
              <a:xfrm>
                <a:off x="3290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5" name="Oval 2978"/>
              <p:cNvSpPr>
                <a:spLocks noChangeArrowheads="1"/>
              </p:cNvSpPr>
              <p:nvPr/>
            </p:nvSpPr>
            <p:spPr bwMode="auto">
              <a:xfrm>
                <a:off x="3291" y="23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6" name="Oval 2979"/>
              <p:cNvSpPr>
                <a:spLocks noChangeArrowheads="1"/>
              </p:cNvSpPr>
              <p:nvPr/>
            </p:nvSpPr>
            <p:spPr bwMode="auto">
              <a:xfrm>
                <a:off x="3292" y="23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7" name="Oval 2980"/>
              <p:cNvSpPr>
                <a:spLocks noChangeArrowheads="1"/>
              </p:cNvSpPr>
              <p:nvPr/>
            </p:nvSpPr>
            <p:spPr bwMode="auto">
              <a:xfrm>
                <a:off x="3293" y="23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8" name="Oval 2981"/>
              <p:cNvSpPr>
                <a:spLocks noChangeArrowheads="1"/>
              </p:cNvSpPr>
              <p:nvPr/>
            </p:nvSpPr>
            <p:spPr bwMode="auto">
              <a:xfrm>
                <a:off x="3293" y="231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99" name="Oval 2982"/>
              <p:cNvSpPr>
                <a:spLocks noChangeArrowheads="1"/>
              </p:cNvSpPr>
              <p:nvPr/>
            </p:nvSpPr>
            <p:spPr bwMode="auto">
              <a:xfrm>
                <a:off x="3294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0" name="Oval 2983"/>
              <p:cNvSpPr>
                <a:spLocks noChangeArrowheads="1"/>
              </p:cNvSpPr>
              <p:nvPr/>
            </p:nvSpPr>
            <p:spPr bwMode="auto">
              <a:xfrm>
                <a:off x="3295" y="23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1" name="Oval 2984"/>
              <p:cNvSpPr>
                <a:spLocks noChangeArrowheads="1"/>
              </p:cNvSpPr>
              <p:nvPr/>
            </p:nvSpPr>
            <p:spPr bwMode="auto">
              <a:xfrm>
                <a:off x="3296" y="23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2" name="Oval 2985"/>
              <p:cNvSpPr>
                <a:spLocks noChangeArrowheads="1"/>
              </p:cNvSpPr>
              <p:nvPr/>
            </p:nvSpPr>
            <p:spPr bwMode="auto">
              <a:xfrm>
                <a:off x="3297" y="232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3" name="Oval 2986"/>
              <p:cNvSpPr>
                <a:spLocks noChangeArrowheads="1"/>
              </p:cNvSpPr>
              <p:nvPr/>
            </p:nvSpPr>
            <p:spPr bwMode="auto">
              <a:xfrm>
                <a:off x="3297" y="232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4" name="Oval 2987"/>
              <p:cNvSpPr>
                <a:spLocks noChangeArrowheads="1"/>
              </p:cNvSpPr>
              <p:nvPr/>
            </p:nvSpPr>
            <p:spPr bwMode="auto">
              <a:xfrm>
                <a:off x="3299" y="23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5" name="Oval 2988"/>
              <p:cNvSpPr>
                <a:spLocks noChangeArrowheads="1"/>
              </p:cNvSpPr>
              <p:nvPr/>
            </p:nvSpPr>
            <p:spPr bwMode="auto">
              <a:xfrm>
                <a:off x="3299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6" name="Oval 2989"/>
              <p:cNvSpPr>
                <a:spLocks noChangeArrowheads="1"/>
              </p:cNvSpPr>
              <p:nvPr/>
            </p:nvSpPr>
            <p:spPr bwMode="auto">
              <a:xfrm>
                <a:off x="3300" y="23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7" name="Oval 2990"/>
              <p:cNvSpPr>
                <a:spLocks noChangeArrowheads="1"/>
              </p:cNvSpPr>
              <p:nvPr/>
            </p:nvSpPr>
            <p:spPr bwMode="auto">
              <a:xfrm>
                <a:off x="3301" y="232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8" name="Oval 2991"/>
              <p:cNvSpPr>
                <a:spLocks noChangeArrowheads="1"/>
              </p:cNvSpPr>
              <p:nvPr/>
            </p:nvSpPr>
            <p:spPr bwMode="auto">
              <a:xfrm>
                <a:off x="3301" y="23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09" name="Oval 2992"/>
              <p:cNvSpPr>
                <a:spLocks noChangeArrowheads="1"/>
              </p:cNvSpPr>
              <p:nvPr/>
            </p:nvSpPr>
            <p:spPr bwMode="auto">
              <a:xfrm>
                <a:off x="3303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0" name="Oval 2993"/>
              <p:cNvSpPr>
                <a:spLocks noChangeArrowheads="1"/>
              </p:cNvSpPr>
              <p:nvPr/>
            </p:nvSpPr>
            <p:spPr bwMode="auto">
              <a:xfrm>
                <a:off x="3303" y="232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1" name="Oval 2994"/>
              <p:cNvSpPr>
                <a:spLocks noChangeArrowheads="1"/>
              </p:cNvSpPr>
              <p:nvPr/>
            </p:nvSpPr>
            <p:spPr bwMode="auto">
              <a:xfrm>
                <a:off x="3304" y="232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2" name="Oval 2995"/>
              <p:cNvSpPr>
                <a:spLocks noChangeArrowheads="1"/>
              </p:cNvSpPr>
              <p:nvPr/>
            </p:nvSpPr>
            <p:spPr bwMode="auto">
              <a:xfrm>
                <a:off x="3305" y="231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3" name="Oval 2996"/>
              <p:cNvSpPr>
                <a:spLocks noChangeArrowheads="1"/>
              </p:cNvSpPr>
              <p:nvPr/>
            </p:nvSpPr>
            <p:spPr bwMode="auto">
              <a:xfrm>
                <a:off x="3306" y="23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4" name="Oval 2997"/>
              <p:cNvSpPr>
                <a:spLocks noChangeArrowheads="1"/>
              </p:cNvSpPr>
              <p:nvPr/>
            </p:nvSpPr>
            <p:spPr bwMode="auto">
              <a:xfrm>
                <a:off x="3307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5" name="Oval 2998"/>
              <p:cNvSpPr>
                <a:spLocks noChangeArrowheads="1"/>
              </p:cNvSpPr>
              <p:nvPr/>
            </p:nvSpPr>
            <p:spPr bwMode="auto">
              <a:xfrm>
                <a:off x="3307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6" name="Oval 2999"/>
              <p:cNvSpPr>
                <a:spLocks noChangeArrowheads="1"/>
              </p:cNvSpPr>
              <p:nvPr/>
            </p:nvSpPr>
            <p:spPr bwMode="auto">
              <a:xfrm>
                <a:off x="3308" y="232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7" name="Oval 3000"/>
              <p:cNvSpPr>
                <a:spLocks noChangeArrowheads="1"/>
              </p:cNvSpPr>
              <p:nvPr/>
            </p:nvSpPr>
            <p:spPr bwMode="auto">
              <a:xfrm>
                <a:off x="3309" y="232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8" name="Oval 3001"/>
              <p:cNvSpPr>
                <a:spLocks noChangeArrowheads="1"/>
              </p:cNvSpPr>
              <p:nvPr/>
            </p:nvSpPr>
            <p:spPr bwMode="auto">
              <a:xfrm>
                <a:off x="3310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19" name="Oval 3002"/>
              <p:cNvSpPr>
                <a:spLocks noChangeArrowheads="1"/>
              </p:cNvSpPr>
              <p:nvPr/>
            </p:nvSpPr>
            <p:spPr bwMode="auto">
              <a:xfrm>
                <a:off x="3311" y="23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0" name="Oval 3003"/>
              <p:cNvSpPr>
                <a:spLocks noChangeArrowheads="1"/>
              </p:cNvSpPr>
              <p:nvPr/>
            </p:nvSpPr>
            <p:spPr bwMode="auto">
              <a:xfrm>
                <a:off x="3311" y="232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1" name="Oval 3004"/>
              <p:cNvSpPr>
                <a:spLocks noChangeArrowheads="1"/>
              </p:cNvSpPr>
              <p:nvPr/>
            </p:nvSpPr>
            <p:spPr bwMode="auto">
              <a:xfrm>
                <a:off x="3312" y="232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2" name="Oval 3005"/>
              <p:cNvSpPr>
                <a:spLocks noChangeArrowheads="1"/>
              </p:cNvSpPr>
              <p:nvPr/>
            </p:nvSpPr>
            <p:spPr bwMode="auto">
              <a:xfrm>
                <a:off x="3313" y="23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3" name="Oval 3006"/>
              <p:cNvSpPr>
                <a:spLocks noChangeArrowheads="1"/>
              </p:cNvSpPr>
              <p:nvPr/>
            </p:nvSpPr>
            <p:spPr bwMode="auto">
              <a:xfrm>
                <a:off x="3314" y="2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4" name="Oval 3007"/>
              <p:cNvSpPr>
                <a:spLocks noChangeArrowheads="1"/>
              </p:cNvSpPr>
              <p:nvPr/>
            </p:nvSpPr>
            <p:spPr bwMode="auto">
              <a:xfrm>
                <a:off x="3315" y="23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5" name="Oval 3008"/>
              <p:cNvSpPr>
                <a:spLocks noChangeArrowheads="1"/>
              </p:cNvSpPr>
              <p:nvPr/>
            </p:nvSpPr>
            <p:spPr bwMode="auto">
              <a:xfrm>
                <a:off x="3315" y="232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6" name="Oval 3009"/>
              <p:cNvSpPr>
                <a:spLocks noChangeArrowheads="1"/>
              </p:cNvSpPr>
              <p:nvPr/>
            </p:nvSpPr>
            <p:spPr bwMode="auto">
              <a:xfrm>
                <a:off x="3316" y="233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7" name="Oval 3010"/>
              <p:cNvSpPr>
                <a:spLocks noChangeArrowheads="1"/>
              </p:cNvSpPr>
              <p:nvPr/>
            </p:nvSpPr>
            <p:spPr bwMode="auto">
              <a:xfrm>
                <a:off x="3317" y="23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8" name="Oval 3011"/>
              <p:cNvSpPr>
                <a:spLocks noChangeArrowheads="1"/>
              </p:cNvSpPr>
              <p:nvPr/>
            </p:nvSpPr>
            <p:spPr bwMode="auto">
              <a:xfrm>
                <a:off x="3318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9" name="Oval 3012"/>
              <p:cNvSpPr>
                <a:spLocks noChangeArrowheads="1"/>
              </p:cNvSpPr>
              <p:nvPr/>
            </p:nvSpPr>
            <p:spPr bwMode="auto">
              <a:xfrm>
                <a:off x="3319" y="2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0" name="Oval 3013"/>
              <p:cNvSpPr>
                <a:spLocks noChangeArrowheads="1"/>
              </p:cNvSpPr>
              <p:nvPr/>
            </p:nvSpPr>
            <p:spPr bwMode="auto">
              <a:xfrm>
                <a:off x="3319" y="232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1" name="Oval 3014"/>
              <p:cNvSpPr>
                <a:spLocks noChangeArrowheads="1"/>
              </p:cNvSpPr>
              <p:nvPr/>
            </p:nvSpPr>
            <p:spPr bwMode="auto">
              <a:xfrm>
                <a:off x="3320" y="232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2" name="Oval 3015"/>
              <p:cNvSpPr>
                <a:spLocks noChangeArrowheads="1"/>
              </p:cNvSpPr>
              <p:nvPr/>
            </p:nvSpPr>
            <p:spPr bwMode="auto">
              <a:xfrm>
                <a:off x="3321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3" name="Oval 3016"/>
              <p:cNvSpPr>
                <a:spLocks noChangeArrowheads="1"/>
              </p:cNvSpPr>
              <p:nvPr/>
            </p:nvSpPr>
            <p:spPr bwMode="auto">
              <a:xfrm>
                <a:off x="3322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4" name="Oval 3017"/>
              <p:cNvSpPr>
                <a:spLocks noChangeArrowheads="1"/>
              </p:cNvSpPr>
              <p:nvPr/>
            </p:nvSpPr>
            <p:spPr bwMode="auto">
              <a:xfrm>
                <a:off x="3323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5" name="Oval 3018"/>
              <p:cNvSpPr>
                <a:spLocks noChangeArrowheads="1"/>
              </p:cNvSpPr>
              <p:nvPr/>
            </p:nvSpPr>
            <p:spPr bwMode="auto">
              <a:xfrm>
                <a:off x="3324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6" name="Oval 3019"/>
              <p:cNvSpPr>
                <a:spLocks noChangeArrowheads="1"/>
              </p:cNvSpPr>
              <p:nvPr/>
            </p:nvSpPr>
            <p:spPr bwMode="auto">
              <a:xfrm>
                <a:off x="3325" y="232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7" name="Oval 3020"/>
              <p:cNvSpPr>
                <a:spLocks noChangeArrowheads="1"/>
              </p:cNvSpPr>
              <p:nvPr/>
            </p:nvSpPr>
            <p:spPr bwMode="auto">
              <a:xfrm>
                <a:off x="3325" y="23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8" name="Oval 3021"/>
              <p:cNvSpPr>
                <a:spLocks noChangeArrowheads="1"/>
              </p:cNvSpPr>
              <p:nvPr/>
            </p:nvSpPr>
            <p:spPr bwMode="auto">
              <a:xfrm>
                <a:off x="3326" y="23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39" name="Oval 3022"/>
              <p:cNvSpPr>
                <a:spLocks noChangeArrowheads="1"/>
              </p:cNvSpPr>
              <p:nvPr/>
            </p:nvSpPr>
            <p:spPr bwMode="auto">
              <a:xfrm>
                <a:off x="3327" y="23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0" name="Oval 3023"/>
              <p:cNvSpPr>
                <a:spLocks noChangeArrowheads="1"/>
              </p:cNvSpPr>
              <p:nvPr/>
            </p:nvSpPr>
            <p:spPr bwMode="auto">
              <a:xfrm>
                <a:off x="3328" y="231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1" name="Oval 3024"/>
              <p:cNvSpPr>
                <a:spLocks noChangeArrowheads="1"/>
              </p:cNvSpPr>
              <p:nvPr/>
            </p:nvSpPr>
            <p:spPr bwMode="auto">
              <a:xfrm>
                <a:off x="3329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2" name="Oval 3025"/>
              <p:cNvSpPr>
                <a:spLocks noChangeArrowheads="1"/>
              </p:cNvSpPr>
              <p:nvPr/>
            </p:nvSpPr>
            <p:spPr bwMode="auto">
              <a:xfrm>
                <a:off x="3329" y="23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" name="Oval 3026"/>
              <p:cNvSpPr>
                <a:spLocks noChangeArrowheads="1"/>
              </p:cNvSpPr>
              <p:nvPr/>
            </p:nvSpPr>
            <p:spPr bwMode="auto">
              <a:xfrm>
                <a:off x="3330" y="233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" name="Oval 3027"/>
              <p:cNvSpPr>
                <a:spLocks noChangeArrowheads="1"/>
              </p:cNvSpPr>
              <p:nvPr/>
            </p:nvSpPr>
            <p:spPr bwMode="auto">
              <a:xfrm>
                <a:off x="3331" y="23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5" name="Oval 3028"/>
              <p:cNvSpPr>
                <a:spLocks noChangeArrowheads="1"/>
              </p:cNvSpPr>
              <p:nvPr/>
            </p:nvSpPr>
            <p:spPr bwMode="auto">
              <a:xfrm>
                <a:off x="3332" y="23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6" name="Oval 3029"/>
              <p:cNvSpPr>
                <a:spLocks noChangeArrowheads="1"/>
              </p:cNvSpPr>
              <p:nvPr/>
            </p:nvSpPr>
            <p:spPr bwMode="auto">
              <a:xfrm>
                <a:off x="3333" y="23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7" name="Oval 3030"/>
              <p:cNvSpPr>
                <a:spLocks noChangeArrowheads="1"/>
              </p:cNvSpPr>
              <p:nvPr/>
            </p:nvSpPr>
            <p:spPr bwMode="auto">
              <a:xfrm>
                <a:off x="3334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8" name="Oval 3031"/>
              <p:cNvSpPr>
                <a:spLocks noChangeArrowheads="1"/>
              </p:cNvSpPr>
              <p:nvPr/>
            </p:nvSpPr>
            <p:spPr bwMode="auto">
              <a:xfrm>
                <a:off x="3334" y="233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9" name="Oval 3032"/>
              <p:cNvSpPr>
                <a:spLocks noChangeArrowheads="1"/>
              </p:cNvSpPr>
              <p:nvPr/>
            </p:nvSpPr>
            <p:spPr bwMode="auto">
              <a:xfrm>
                <a:off x="3335" y="23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0" name="Oval 3033"/>
              <p:cNvSpPr>
                <a:spLocks noChangeArrowheads="1"/>
              </p:cNvSpPr>
              <p:nvPr/>
            </p:nvSpPr>
            <p:spPr bwMode="auto">
              <a:xfrm>
                <a:off x="3336" y="23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1" name="Oval 3034"/>
              <p:cNvSpPr>
                <a:spLocks noChangeArrowheads="1"/>
              </p:cNvSpPr>
              <p:nvPr/>
            </p:nvSpPr>
            <p:spPr bwMode="auto">
              <a:xfrm>
                <a:off x="3337" y="23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2" name="Oval 3035"/>
              <p:cNvSpPr>
                <a:spLocks noChangeArrowheads="1"/>
              </p:cNvSpPr>
              <p:nvPr/>
            </p:nvSpPr>
            <p:spPr bwMode="auto">
              <a:xfrm>
                <a:off x="3338" y="232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" name="Oval 3036"/>
              <p:cNvSpPr>
                <a:spLocks noChangeArrowheads="1"/>
              </p:cNvSpPr>
              <p:nvPr/>
            </p:nvSpPr>
            <p:spPr bwMode="auto">
              <a:xfrm>
                <a:off x="3338" y="232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" name="Oval 3037"/>
              <p:cNvSpPr>
                <a:spLocks noChangeArrowheads="1"/>
              </p:cNvSpPr>
              <p:nvPr/>
            </p:nvSpPr>
            <p:spPr bwMode="auto">
              <a:xfrm>
                <a:off x="3339" y="2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" name="Oval 3038"/>
              <p:cNvSpPr>
                <a:spLocks noChangeArrowheads="1"/>
              </p:cNvSpPr>
              <p:nvPr/>
            </p:nvSpPr>
            <p:spPr bwMode="auto">
              <a:xfrm>
                <a:off x="3340" y="23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6" name="Oval 3039"/>
              <p:cNvSpPr>
                <a:spLocks noChangeArrowheads="1"/>
              </p:cNvSpPr>
              <p:nvPr/>
            </p:nvSpPr>
            <p:spPr bwMode="auto">
              <a:xfrm>
                <a:off x="3341" y="23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7" name="Oval 3040"/>
              <p:cNvSpPr>
                <a:spLocks noChangeArrowheads="1"/>
              </p:cNvSpPr>
              <p:nvPr/>
            </p:nvSpPr>
            <p:spPr bwMode="auto">
              <a:xfrm>
                <a:off x="3342" y="23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8" name="Oval 3041"/>
              <p:cNvSpPr>
                <a:spLocks noChangeArrowheads="1"/>
              </p:cNvSpPr>
              <p:nvPr/>
            </p:nvSpPr>
            <p:spPr bwMode="auto">
              <a:xfrm>
                <a:off x="3342" y="231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9" name="Oval 3042"/>
              <p:cNvSpPr>
                <a:spLocks noChangeArrowheads="1"/>
              </p:cNvSpPr>
              <p:nvPr/>
            </p:nvSpPr>
            <p:spPr bwMode="auto">
              <a:xfrm>
                <a:off x="3344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0" name="Oval 3043"/>
              <p:cNvSpPr>
                <a:spLocks noChangeArrowheads="1"/>
              </p:cNvSpPr>
              <p:nvPr/>
            </p:nvSpPr>
            <p:spPr bwMode="auto">
              <a:xfrm>
                <a:off x="3344" y="23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1" name="Oval 3044"/>
              <p:cNvSpPr>
                <a:spLocks noChangeArrowheads="1"/>
              </p:cNvSpPr>
              <p:nvPr/>
            </p:nvSpPr>
            <p:spPr bwMode="auto">
              <a:xfrm>
                <a:off x="3345" y="23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2" name="Oval 3045"/>
              <p:cNvSpPr>
                <a:spLocks noChangeArrowheads="1"/>
              </p:cNvSpPr>
              <p:nvPr/>
            </p:nvSpPr>
            <p:spPr bwMode="auto">
              <a:xfrm>
                <a:off x="3346" y="23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3" name="Oval 3046"/>
              <p:cNvSpPr>
                <a:spLocks noChangeArrowheads="1"/>
              </p:cNvSpPr>
              <p:nvPr/>
            </p:nvSpPr>
            <p:spPr bwMode="auto">
              <a:xfrm>
                <a:off x="3346" y="233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4" name="Oval 3047"/>
              <p:cNvSpPr>
                <a:spLocks noChangeArrowheads="1"/>
              </p:cNvSpPr>
              <p:nvPr/>
            </p:nvSpPr>
            <p:spPr bwMode="auto">
              <a:xfrm>
                <a:off x="3348" y="23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5" name="Oval 3048"/>
              <p:cNvSpPr>
                <a:spLocks noChangeArrowheads="1"/>
              </p:cNvSpPr>
              <p:nvPr/>
            </p:nvSpPr>
            <p:spPr bwMode="auto">
              <a:xfrm>
                <a:off x="3348" y="23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6" name="Oval 3049"/>
              <p:cNvSpPr>
                <a:spLocks noChangeArrowheads="1"/>
              </p:cNvSpPr>
              <p:nvPr/>
            </p:nvSpPr>
            <p:spPr bwMode="auto">
              <a:xfrm>
                <a:off x="3349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7" name="Oval 3050"/>
              <p:cNvSpPr>
                <a:spLocks noChangeArrowheads="1"/>
              </p:cNvSpPr>
              <p:nvPr/>
            </p:nvSpPr>
            <p:spPr bwMode="auto">
              <a:xfrm>
                <a:off x="3350" y="2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8" name="Oval 3051"/>
              <p:cNvSpPr>
                <a:spLocks noChangeArrowheads="1"/>
              </p:cNvSpPr>
              <p:nvPr/>
            </p:nvSpPr>
            <p:spPr bwMode="auto">
              <a:xfrm>
                <a:off x="3350" y="232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69" name="Oval 3052"/>
              <p:cNvSpPr>
                <a:spLocks noChangeArrowheads="1"/>
              </p:cNvSpPr>
              <p:nvPr/>
            </p:nvSpPr>
            <p:spPr bwMode="auto">
              <a:xfrm>
                <a:off x="3352" y="23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0" name="Oval 3053"/>
              <p:cNvSpPr>
                <a:spLocks noChangeArrowheads="1"/>
              </p:cNvSpPr>
              <p:nvPr/>
            </p:nvSpPr>
            <p:spPr bwMode="auto">
              <a:xfrm>
                <a:off x="3352" y="23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1" name="Oval 3054"/>
              <p:cNvSpPr>
                <a:spLocks noChangeArrowheads="1"/>
              </p:cNvSpPr>
              <p:nvPr/>
            </p:nvSpPr>
            <p:spPr bwMode="auto">
              <a:xfrm>
                <a:off x="3353" y="232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2" name="Oval 3055"/>
              <p:cNvSpPr>
                <a:spLocks noChangeArrowheads="1"/>
              </p:cNvSpPr>
              <p:nvPr/>
            </p:nvSpPr>
            <p:spPr bwMode="auto">
              <a:xfrm>
                <a:off x="3354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3" name="Oval 3056"/>
              <p:cNvSpPr>
                <a:spLocks noChangeArrowheads="1"/>
              </p:cNvSpPr>
              <p:nvPr/>
            </p:nvSpPr>
            <p:spPr bwMode="auto">
              <a:xfrm>
                <a:off x="3354" y="232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4" name="Oval 3057"/>
              <p:cNvSpPr>
                <a:spLocks noChangeArrowheads="1"/>
              </p:cNvSpPr>
              <p:nvPr/>
            </p:nvSpPr>
            <p:spPr bwMode="auto">
              <a:xfrm>
                <a:off x="3356" y="23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5" name="Oval 3058"/>
              <p:cNvSpPr>
                <a:spLocks noChangeArrowheads="1"/>
              </p:cNvSpPr>
              <p:nvPr/>
            </p:nvSpPr>
            <p:spPr bwMode="auto">
              <a:xfrm>
                <a:off x="3356" y="23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6" name="Oval 3059"/>
              <p:cNvSpPr>
                <a:spLocks noChangeArrowheads="1"/>
              </p:cNvSpPr>
              <p:nvPr/>
            </p:nvSpPr>
            <p:spPr bwMode="auto">
              <a:xfrm>
                <a:off x="3357" y="234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7" name="Oval 3060"/>
              <p:cNvSpPr>
                <a:spLocks noChangeArrowheads="1"/>
              </p:cNvSpPr>
              <p:nvPr/>
            </p:nvSpPr>
            <p:spPr bwMode="auto">
              <a:xfrm>
                <a:off x="3358" y="23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8" name="Oval 3061"/>
              <p:cNvSpPr>
                <a:spLocks noChangeArrowheads="1"/>
              </p:cNvSpPr>
              <p:nvPr/>
            </p:nvSpPr>
            <p:spPr bwMode="auto">
              <a:xfrm>
                <a:off x="3359" y="23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79" name="Oval 3062"/>
              <p:cNvSpPr>
                <a:spLocks noChangeArrowheads="1"/>
              </p:cNvSpPr>
              <p:nvPr/>
            </p:nvSpPr>
            <p:spPr bwMode="auto">
              <a:xfrm>
                <a:off x="3360" y="23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0" name="Oval 3063"/>
              <p:cNvSpPr>
                <a:spLocks noChangeArrowheads="1"/>
              </p:cNvSpPr>
              <p:nvPr/>
            </p:nvSpPr>
            <p:spPr bwMode="auto">
              <a:xfrm>
                <a:off x="3360" y="2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1" name="Oval 3064"/>
              <p:cNvSpPr>
                <a:spLocks noChangeArrowheads="1"/>
              </p:cNvSpPr>
              <p:nvPr/>
            </p:nvSpPr>
            <p:spPr bwMode="auto">
              <a:xfrm>
                <a:off x="3361" y="233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2" name="Oval 3065"/>
              <p:cNvSpPr>
                <a:spLocks noChangeArrowheads="1"/>
              </p:cNvSpPr>
              <p:nvPr/>
            </p:nvSpPr>
            <p:spPr bwMode="auto">
              <a:xfrm>
                <a:off x="3362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3" name="Oval 3066"/>
              <p:cNvSpPr>
                <a:spLocks noChangeArrowheads="1"/>
              </p:cNvSpPr>
              <p:nvPr/>
            </p:nvSpPr>
            <p:spPr bwMode="auto">
              <a:xfrm>
                <a:off x="3363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4" name="Oval 3067"/>
              <p:cNvSpPr>
                <a:spLocks noChangeArrowheads="1"/>
              </p:cNvSpPr>
              <p:nvPr/>
            </p:nvSpPr>
            <p:spPr bwMode="auto">
              <a:xfrm>
                <a:off x="3364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5" name="Oval 3068"/>
              <p:cNvSpPr>
                <a:spLocks noChangeArrowheads="1"/>
              </p:cNvSpPr>
              <p:nvPr/>
            </p:nvSpPr>
            <p:spPr bwMode="auto">
              <a:xfrm>
                <a:off x="3364" y="2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6" name="Oval 3069"/>
              <p:cNvSpPr>
                <a:spLocks noChangeArrowheads="1"/>
              </p:cNvSpPr>
              <p:nvPr/>
            </p:nvSpPr>
            <p:spPr bwMode="auto">
              <a:xfrm>
                <a:off x="3365" y="233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7" name="Oval 3070"/>
              <p:cNvSpPr>
                <a:spLocks noChangeArrowheads="1"/>
              </p:cNvSpPr>
              <p:nvPr/>
            </p:nvSpPr>
            <p:spPr bwMode="auto">
              <a:xfrm>
                <a:off x="3366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8" name="Oval 3071"/>
              <p:cNvSpPr>
                <a:spLocks noChangeArrowheads="1"/>
              </p:cNvSpPr>
              <p:nvPr/>
            </p:nvSpPr>
            <p:spPr bwMode="auto">
              <a:xfrm>
                <a:off x="3367" y="23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89" name="Oval 3072"/>
              <p:cNvSpPr>
                <a:spLocks noChangeArrowheads="1"/>
              </p:cNvSpPr>
              <p:nvPr/>
            </p:nvSpPr>
            <p:spPr bwMode="auto">
              <a:xfrm>
                <a:off x="3368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0" name="Oval 3073"/>
              <p:cNvSpPr>
                <a:spLocks noChangeArrowheads="1"/>
              </p:cNvSpPr>
              <p:nvPr/>
            </p:nvSpPr>
            <p:spPr bwMode="auto">
              <a:xfrm>
                <a:off x="3369" y="23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1" name="Oval 3074"/>
              <p:cNvSpPr>
                <a:spLocks noChangeArrowheads="1"/>
              </p:cNvSpPr>
              <p:nvPr/>
            </p:nvSpPr>
            <p:spPr bwMode="auto">
              <a:xfrm>
                <a:off x="3369" y="233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2" name="Oval 3075"/>
              <p:cNvSpPr>
                <a:spLocks noChangeArrowheads="1"/>
              </p:cNvSpPr>
              <p:nvPr/>
            </p:nvSpPr>
            <p:spPr bwMode="auto">
              <a:xfrm>
                <a:off x="3370" y="23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3" name="Oval 3076"/>
              <p:cNvSpPr>
                <a:spLocks noChangeArrowheads="1"/>
              </p:cNvSpPr>
              <p:nvPr/>
            </p:nvSpPr>
            <p:spPr bwMode="auto">
              <a:xfrm>
                <a:off x="3371" y="2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4" name="Oval 3077"/>
              <p:cNvSpPr>
                <a:spLocks noChangeArrowheads="1"/>
              </p:cNvSpPr>
              <p:nvPr/>
            </p:nvSpPr>
            <p:spPr bwMode="auto">
              <a:xfrm>
                <a:off x="3372" y="23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5" name="Oval 3078"/>
              <p:cNvSpPr>
                <a:spLocks noChangeArrowheads="1"/>
              </p:cNvSpPr>
              <p:nvPr/>
            </p:nvSpPr>
            <p:spPr bwMode="auto">
              <a:xfrm>
                <a:off x="3373" y="23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6" name="Oval 3079"/>
              <p:cNvSpPr>
                <a:spLocks noChangeArrowheads="1"/>
              </p:cNvSpPr>
              <p:nvPr/>
            </p:nvSpPr>
            <p:spPr bwMode="auto">
              <a:xfrm>
                <a:off x="3373" y="233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7" name="Oval 3080"/>
              <p:cNvSpPr>
                <a:spLocks noChangeArrowheads="1"/>
              </p:cNvSpPr>
              <p:nvPr/>
            </p:nvSpPr>
            <p:spPr bwMode="auto">
              <a:xfrm>
                <a:off x="3374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8" name="Oval 3081"/>
              <p:cNvSpPr>
                <a:spLocks noChangeArrowheads="1"/>
              </p:cNvSpPr>
              <p:nvPr/>
            </p:nvSpPr>
            <p:spPr bwMode="auto">
              <a:xfrm>
                <a:off x="3375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99" name="Oval 3082"/>
              <p:cNvSpPr>
                <a:spLocks noChangeArrowheads="1"/>
              </p:cNvSpPr>
              <p:nvPr/>
            </p:nvSpPr>
            <p:spPr bwMode="auto">
              <a:xfrm>
                <a:off x="3376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0" name="Oval 3083"/>
              <p:cNvSpPr>
                <a:spLocks noChangeArrowheads="1"/>
              </p:cNvSpPr>
              <p:nvPr/>
            </p:nvSpPr>
            <p:spPr bwMode="auto">
              <a:xfrm>
                <a:off x="3377" y="234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1" name="Oval 3084"/>
              <p:cNvSpPr>
                <a:spLocks noChangeArrowheads="1"/>
              </p:cNvSpPr>
              <p:nvPr/>
            </p:nvSpPr>
            <p:spPr bwMode="auto">
              <a:xfrm>
                <a:off x="3378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2" name="Oval 3085"/>
              <p:cNvSpPr>
                <a:spLocks noChangeArrowheads="1"/>
              </p:cNvSpPr>
              <p:nvPr/>
            </p:nvSpPr>
            <p:spPr bwMode="auto">
              <a:xfrm>
                <a:off x="3379" y="23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3" name="Oval 3086"/>
              <p:cNvSpPr>
                <a:spLocks noChangeArrowheads="1"/>
              </p:cNvSpPr>
              <p:nvPr/>
            </p:nvSpPr>
            <p:spPr bwMode="auto">
              <a:xfrm>
                <a:off x="3379" y="2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4" name="Oval 3087"/>
              <p:cNvSpPr>
                <a:spLocks noChangeArrowheads="1"/>
              </p:cNvSpPr>
              <p:nvPr/>
            </p:nvSpPr>
            <p:spPr bwMode="auto">
              <a:xfrm>
                <a:off x="3380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5" name="Oval 3088"/>
              <p:cNvSpPr>
                <a:spLocks noChangeArrowheads="1"/>
              </p:cNvSpPr>
              <p:nvPr/>
            </p:nvSpPr>
            <p:spPr bwMode="auto">
              <a:xfrm>
                <a:off x="3381" y="232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6" name="Oval 3089"/>
              <p:cNvSpPr>
                <a:spLocks noChangeArrowheads="1"/>
              </p:cNvSpPr>
              <p:nvPr/>
            </p:nvSpPr>
            <p:spPr bwMode="auto">
              <a:xfrm>
                <a:off x="3382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7" name="Oval 3090"/>
              <p:cNvSpPr>
                <a:spLocks noChangeArrowheads="1"/>
              </p:cNvSpPr>
              <p:nvPr/>
            </p:nvSpPr>
            <p:spPr bwMode="auto">
              <a:xfrm>
                <a:off x="3383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8" name="Oval 3091"/>
              <p:cNvSpPr>
                <a:spLocks noChangeArrowheads="1"/>
              </p:cNvSpPr>
              <p:nvPr/>
            </p:nvSpPr>
            <p:spPr bwMode="auto">
              <a:xfrm>
                <a:off x="3383" y="23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09" name="Oval 3092"/>
              <p:cNvSpPr>
                <a:spLocks noChangeArrowheads="1"/>
              </p:cNvSpPr>
              <p:nvPr/>
            </p:nvSpPr>
            <p:spPr bwMode="auto">
              <a:xfrm>
                <a:off x="3384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0" name="Oval 3093"/>
              <p:cNvSpPr>
                <a:spLocks noChangeArrowheads="1"/>
              </p:cNvSpPr>
              <p:nvPr/>
            </p:nvSpPr>
            <p:spPr bwMode="auto">
              <a:xfrm>
                <a:off x="3385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1" name="Oval 3094"/>
              <p:cNvSpPr>
                <a:spLocks noChangeArrowheads="1"/>
              </p:cNvSpPr>
              <p:nvPr/>
            </p:nvSpPr>
            <p:spPr bwMode="auto">
              <a:xfrm>
                <a:off x="3386" y="23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2" name="Oval 3095"/>
              <p:cNvSpPr>
                <a:spLocks noChangeArrowheads="1"/>
              </p:cNvSpPr>
              <p:nvPr/>
            </p:nvSpPr>
            <p:spPr bwMode="auto">
              <a:xfrm>
                <a:off x="3387" y="23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3" name="Oval 3096"/>
              <p:cNvSpPr>
                <a:spLocks noChangeArrowheads="1"/>
              </p:cNvSpPr>
              <p:nvPr/>
            </p:nvSpPr>
            <p:spPr bwMode="auto">
              <a:xfrm>
                <a:off x="3387" y="233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4" name="Oval 3097"/>
              <p:cNvSpPr>
                <a:spLocks noChangeArrowheads="1"/>
              </p:cNvSpPr>
              <p:nvPr/>
            </p:nvSpPr>
            <p:spPr bwMode="auto">
              <a:xfrm>
                <a:off x="3388" y="23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5" name="Oval 3098"/>
              <p:cNvSpPr>
                <a:spLocks noChangeArrowheads="1"/>
              </p:cNvSpPr>
              <p:nvPr/>
            </p:nvSpPr>
            <p:spPr bwMode="auto">
              <a:xfrm>
                <a:off x="3389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6" name="Oval 3099"/>
              <p:cNvSpPr>
                <a:spLocks noChangeArrowheads="1"/>
              </p:cNvSpPr>
              <p:nvPr/>
            </p:nvSpPr>
            <p:spPr bwMode="auto">
              <a:xfrm>
                <a:off x="3390" y="23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7" name="Oval 3100"/>
              <p:cNvSpPr>
                <a:spLocks noChangeArrowheads="1"/>
              </p:cNvSpPr>
              <p:nvPr/>
            </p:nvSpPr>
            <p:spPr bwMode="auto">
              <a:xfrm>
                <a:off x="3391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8" name="Oval 3101"/>
              <p:cNvSpPr>
                <a:spLocks noChangeArrowheads="1"/>
              </p:cNvSpPr>
              <p:nvPr/>
            </p:nvSpPr>
            <p:spPr bwMode="auto">
              <a:xfrm>
                <a:off x="3391" y="233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19" name="Oval 3102"/>
              <p:cNvSpPr>
                <a:spLocks noChangeArrowheads="1"/>
              </p:cNvSpPr>
              <p:nvPr/>
            </p:nvSpPr>
            <p:spPr bwMode="auto">
              <a:xfrm>
                <a:off x="3392" y="233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0" name="Oval 3103"/>
              <p:cNvSpPr>
                <a:spLocks noChangeArrowheads="1"/>
              </p:cNvSpPr>
              <p:nvPr/>
            </p:nvSpPr>
            <p:spPr bwMode="auto">
              <a:xfrm>
                <a:off x="3393" y="23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1" name="Oval 3104"/>
              <p:cNvSpPr>
                <a:spLocks noChangeArrowheads="1"/>
              </p:cNvSpPr>
              <p:nvPr/>
            </p:nvSpPr>
            <p:spPr bwMode="auto">
              <a:xfrm>
                <a:off x="3394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2" name="Oval 3105"/>
              <p:cNvSpPr>
                <a:spLocks noChangeArrowheads="1"/>
              </p:cNvSpPr>
              <p:nvPr/>
            </p:nvSpPr>
            <p:spPr bwMode="auto">
              <a:xfrm>
                <a:off x="3395" y="2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3" name="Oval 3106"/>
              <p:cNvSpPr>
                <a:spLocks noChangeArrowheads="1"/>
              </p:cNvSpPr>
              <p:nvPr/>
            </p:nvSpPr>
            <p:spPr bwMode="auto">
              <a:xfrm>
                <a:off x="3395" y="232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4" name="Oval 3107"/>
              <p:cNvSpPr>
                <a:spLocks noChangeArrowheads="1"/>
              </p:cNvSpPr>
              <p:nvPr/>
            </p:nvSpPr>
            <p:spPr bwMode="auto">
              <a:xfrm>
                <a:off x="3397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5" name="Oval 3108"/>
              <p:cNvSpPr>
                <a:spLocks noChangeArrowheads="1"/>
              </p:cNvSpPr>
              <p:nvPr/>
            </p:nvSpPr>
            <p:spPr bwMode="auto">
              <a:xfrm>
                <a:off x="3397" y="23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6" name="Oval 3109"/>
              <p:cNvSpPr>
                <a:spLocks noChangeArrowheads="1"/>
              </p:cNvSpPr>
              <p:nvPr/>
            </p:nvSpPr>
            <p:spPr bwMode="auto">
              <a:xfrm>
                <a:off x="3398" y="23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7" name="Oval 3110"/>
              <p:cNvSpPr>
                <a:spLocks noChangeArrowheads="1"/>
              </p:cNvSpPr>
              <p:nvPr/>
            </p:nvSpPr>
            <p:spPr bwMode="auto">
              <a:xfrm>
                <a:off x="3399" y="23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8" name="Oval 3111"/>
              <p:cNvSpPr>
                <a:spLocks noChangeArrowheads="1"/>
              </p:cNvSpPr>
              <p:nvPr/>
            </p:nvSpPr>
            <p:spPr bwMode="auto">
              <a:xfrm>
                <a:off x="3399" y="23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29" name="Oval 3112"/>
              <p:cNvSpPr>
                <a:spLocks noChangeArrowheads="1"/>
              </p:cNvSpPr>
              <p:nvPr/>
            </p:nvSpPr>
            <p:spPr bwMode="auto">
              <a:xfrm>
                <a:off x="3401" y="23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0" name="Oval 3113"/>
              <p:cNvSpPr>
                <a:spLocks noChangeArrowheads="1"/>
              </p:cNvSpPr>
              <p:nvPr/>
            </p:nvSpPr>
            <p:spPr bwMode="auto">
              <a:xfrm>
                <a:off x="3401" y="2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1" name="Oval 3114"/>
              <p:cNvSpPr>
                <a:spLocks noChangeArrowheads="1"/>
              </p:cNvSpPr>
              <p:nvPr/>
            </p:nvSpPr>
            <p:spPr bwMode="auto">
              <a:xfrm>
                <a:off x="3402" y="232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2" name="Oval 3115"/>
              <p:cNvSpPr>
                <a:spLocks noChangeArrowheads="1"/>
              </p:cNvSpPr>
              <p:nvPr/>
            </p:nvSpPr>
            <p:spPr bwMode="auto">
              <a:xfrm>
                <a:off x="3403" y="23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3" name="Oval 3116"/>
              <p:cNvSpPr>
                <a:spLocks noChangeArrowheads="1"/>
              </p:cNvSpPr>
              <p:nvPr/>
            </p:nvSpPr>
            <p:spPr bwMode="auto">
              <a:xfrm>
                <a:off x="3403" y="233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4" name="Oval 3117"/>
              <p:cNvSpPr>
                <a:spLocks noChangeArrowheads="1"/>
              </p:cNvSpPr>
              <p:nvPr/>
            </p:nvSpPr>
            <p:spPr bwMode="auto">
              <a:xfrm>
                <a:off x="3405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5" name="Oval 3118"/>
              <p:cNvSpPr>
                <a:spLocks noChangeArrowheads="1"/>
              </p:cNvSpPr>
              <p:nvPr/>
            </p:nvSpPr>
            <p:spPr bwMode="auto">
              <a:xfrm>
                <a:off x="3405" y="23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6" name="Oval 3119"/>
              <p:cNvSpPr>
                <a:spLocks noChangeArrowheads="1"/>
              </p:cNvSpPr>
              <p:nvPr/>
            </p:nvSpPr>
            <p:spPr bwMode="auto">
              <a:xfrm>
                <a:off x="3406" y="233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7" name="Oval 3120"/>
              <p:cNvSpPr>
                <a:spLocks noChangeArrowheads="1"/>
              </p:cNvSpPr>
              <p:nvPr/>
            </p:nvSpPr>
            <p:spPr bwMode="auto">
              <a:xfrm>
                <a:off x="3407" y="23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8" name="Oval 3121"/>
              <p:cNvSpPr>
                <a:spLocks noChangeArrowheads="1"/>
              </p:cNvSpPr>
              <p:nvPr/>
            </p:nvSpPr>
            <p:spPr bwMode="auto">
              <a:xfrm>
                <a:off x="3408" y="232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39" name="Oval 3122"/>
              <p:cNvSpPr>
                <a:spLocks noChangeArrowheads="1"/>
              </p:cNvSpPr>
              <p:nvPr/>
            </p:nvSpPr>
            <p:spPr bwMode="auto">
              <a:xfrm>
                <a:off x="3409" y="23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0" name="Oval 3123"/>
              <p:cNvSpPr>
                <a:spLocks noChangeArrowheads="1"/>
              </p:cNvSpPr>
              <p:nvPr/>
            </p:nvSpPr>
            <p:spPr bwMode="auto">
              <a:xfrm>
                <a:off x="3409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1" name="Oval 3124"/>
              <p:cNvSpPr>
                <a:spLocks noChangeArrowheads="1"/>
              </p:cNvSpPr>
              <p:nvPr/>
            </p:nvSpPr>
            <p:spPr bwMode="auto">
              <a:xfrm>
                <a:off x="3410" y="232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2" name="Oval 3125"/>
              <p:cNvSpPr>
                <a:spLocks noChangeArrowheads="1"/>
              </p:cNvSpPr>
              <p:nvPr/>
            </p:nvSpPr>
            <p:spPr bwMode="auto">
              <a:xfrm>
                <a:off x="3411" y="23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3" name="Oval 3126"/>
              <p:cNvSpPr>
                <a:spLocks noChangeArrowheads="1"/>
              </p:cNvSpPr>
              <p:nvPr/>
            </p:nvSpPr>
            <p:spPr bwMode="auto">
              <a:xfrm>
                <a:off x="3412" y="23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4" name="Oval 3127"/>
              <p:cNvSpPr>
                <a:spLocks noChangeArrowheads="1"/>
              </p:cNvSpPr>
              <p:nvPr/>
            </p:nvSpPr>
            <p:spPr bwMode="auto">
              <a:xfrm>
                <a:off x="3413" y="23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5" name="Oval 3128"/>
              <p:cNvSpPr>
                <a:spLocks noChangeArrowheads="1"/>
              </p:cNvSpPr>
              <p:nvPr/>
            </p:nvSpPr>
            <p:spPr bwMode="auto">
              <a:xfrm>
                <a:off x="3413" y="2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6" name="Oval 3129"/>
              <p:cNvSpPr>
                <a:spLocks noChangeArrowheads="1"/>
              </p:cNvSpPr>
              <p:nvPr/>
            </p:nvSpPr>
            <p:spPr bwMode="auto">
              <a:xfrm>
                <a:off x="3414" y="233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7" name="Oval 3130"/>
              <p:cNvSpPr>
                <a:spLocks noChangeArrowheads="1"/>
              </p:cNvSpPr>
              <p:nvPr/>
            </p:nvSpPr>
            <p:spPr bwMode="auto">
              <a:xfrm>
                <a:off x="3415" y="23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8" name="Oval 3131"/>
              <p:cNvSpPr>
                <a:spLocks noChangeArrowheads="1"/>
              </p:cNvSpPr>
              <p:nvPr/>
            </p:nvSpPr>
            <p:spPr bwMode="auto">
              <a:xfrm>
                <a:off x="3416" y="23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49" name="Oval 3132"/>
              <p:cNvSpPr>
                <a:spLocks noChangeArrowheads="1"/>
              </p:cNvSpPr>
              <p:nvPr/>
            </p:nvSpPr>
            <p:spPr bwMode="auto">
              <a:xfrm>
                <a:off x="3417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0" name="Oval 3133"/>
              <p:cNvSpPr>
                <a:spLocks noChangeArrowheads="1"/>
              </p:cNvSpPr>
              <p:nvPr/>
            </p:nvSpPr>
            <p:spPr bwMode="auto">
              <a:xfrm>
                <a:off x="3418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1" name="Oval 3134"/>
              <p:cNvSpPr>
                <a:spLocks noChangeArrowheads="1"/>
              </p:cNvSpPr>
              <p:nvPr/>
            </p:nvSpPr>
            <p:spPr bwMode="auto">
              <a:xfrm>
                <a:off x="3418" y="234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2" name="Oval 3135"/>
              <p:cNvSpPr>
                <a:spLocks noChangeArrowheads="1"/>
              </p:cNvSpPr>
              <p:nvPr/>
            </p:nvSpPr>
            <p:spPr bwMode="auto">
              <a:xfrm>
                <a:off x="3419" y="23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3" name="Oval 3137"/>
              <p:cNvSpPr>
                <a:spLocks noChangeArrowheads="1"/>
              </p:cNvSpPr>
              <p:nvPr/>
            </p:nvSpPr>
            <p:spPr bwMode="auto">
              <a:xfrm>
                <a:off x="3420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4" name="Oval 3138"/>
              <p:cNvSpPr>
                <a:spLocks noChangeArrowheads="1"/>
              </p:cNvSpPr>
              <p:nvPr/>
            </p:nvSpPr>
            <p:spPr bwMode="auto">
              <a:xfrm>
                <a:off x="3421" y="23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5" name="Oval 3139"/>
              <p:cNvSpPr>
                <a:spLocks noChangeArrowheads="1"/>
              </p:cNvSpPr>
              <p:nvPr/>
            </p:nvSpPr>
            <p:spPr bwMode="auto">
              <a:xfrm>
                <a:off x="3422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6" name="Oval 3140"/>
              <p:cNvSpPr>
                <a:spLocks noChangeArrowheads="1"/>
              </p:cNvSpPr>
              <p:nvPr/>
            </p:nvSpPr>
            <p:spPr bwMode="auto">
              <a:xfrm>
                <a:off x="3422" y="233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7" name="Oval 3141"/>
              <p:cNvSpPr>
                <a:spLocks noChangeArrowheads="1"/>
              </p:cNvSpPr>
              <p:nvPr/>
            </p:nvSpPr>
            <p:spPr bwMode="auto">
              <a:xfrm>
                <a:off x="3423" y="23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8" name="Oval 3142"/>
              <p:cNvSpPr>
                <a:spLocks noChangeArrowheads="1"/>
              </p:cNvSpPr>
              <p:nvPr/>
            </p:nvSpPr>
            <p:spPr bwMode="auto">
              <a:xfrm>
                <a:off x="3424" y="23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59" name="Oval 3143"/>
              <p:cNvSpPr>
                <a:spLocks noChangeArrowheads="1"/>
              </p:cNvSpPr>
              <p:nvPr/>
            </p:nvSpPr>
            <p:spPr bwMode="auto">
              <a:xfrm>
                <a:off x="3425" y="2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0" name="Oval 3144"/>
              <p:cNvSpPr>
                <a:spLocks noChangeArrowheads="1"/>
              </p:cNvSpPr>
              <p:nvPr/>
            </p:nvSpPr>
            <p:spPr bwMode="auto">
              <a:xfrm>
                <a:off x="3426" y="23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1" name="Oval 3145"/>
              <p:cNvSpPr>
                <a:spLocks noChangeArrowheads="1"/>
              </p:cNvSpPr>
              <p:nvPr/>
            </p:nvSpPr>
            <p:spPr bwMode="auto">
              <a:xfrm>
                <a:off x="3426" y="23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2" name="Oval 3146"/>
              <p:cNvSpPr>
                <a:spLocks noChangeArrowheads="1"/>
              </p:cNvSpPr>
              <p:nvPr/>
            </p:nvSpPr>
            <p:spPr bwMode="auto">
              <a:xfrm>
                <a:off x="3428" y="2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3" name="Oval 3147"/>
              <p:cNvSpPr>
                <a:spLocks noChangeArrowheads="1"/>
              </p:cNvSpPr>
              <p:nvPr/>
            </p:nvSpPr>
            <p:spPr bwMode="auto">
              <a:xfrm>
                <a:off x="3428" y="23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4" name="Oval 3148"/>
              <p:cNvSpPr>
                <a:spLocks noChangeArrowheads="1"/>
              </p:cNvSpPr>
              <p:nvPr/>
            </p:nvSpPr>
            <p:spPr bwMode="auto">
              <a:xfrm>
                <a:off x="3429" y="23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5" name="Oval 3149"/>
              <p:cNvSpPr>
                <a:spLocks noChangeArrowheads="1"/>
              </p:cNvSpPr>
              <p:nvPr/>
            </p:nvSpPr>
            <p:spPr bwMode="auto">
              <a:xfrm>
                <a:off x="3430" y="23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6" name="Oval 3150"/>
              <p:cNvSpPr>
                <a:spLocks noChangeArrowheads="1"/>
              </p:cNvSpPr>
              <p:nvPr/>
            </p:nvSpPr>
            <p:spPr bwMode="auto">
              <a:xfrm>
                <a:off x="3431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7" name="Oval 3151"/>
              <p:cNvSpPr>
                <a:spLocks noChangeArrowheads="1"/>
              </p:cNvSpPr>
              <p:nvPr/>
            </p:nvSpPr>
            <p:spPr bwMode="auto">
              <a:xfrm>
                <a:off x="3432" y="23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8" name="Oval 3152"/>
              <p:cNvSpPr>
                <a:spLocks noChangeArrowheads="1"/>
              </p:cNvSpPr>
              <p:nvPr/>
            </p:nvSpPr>
            <p:spPr bwMode="auto">
              <a:xfrm>
                <a:off x="3432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69" name="Oval 3153"/>
              <p:cNvSpPr>
                <a:spLocks noChangeArrowheads="1"/>
              </p:cNvSpPr>
              <p:nvPr/>
            </p:nvSpPr>
            <p:spPr bwMode="auto">
              <a:xfrm>
                <a:off x="3433" y="233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0" name="Oval 3154"/>
              <p:cNvSpPr>
                <a:spLocks noChangeArrowheads="1"/>
              </p:cNvSpPr>
              <p:nvPr/>
            </p:nvSpPr>
            <p:spPr bwMode="auto">
              <a:xfrm>
                <a:off x="3434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1" name="Oval 3155"/>
              <p:cNvSpPr>
                <a:spLocks noChangeArrowheads="1"/>
              </p:cNvSpPr>
              <p:nvPr/>
            </p:nvSpPr>
            <p:spPr bwMode="auto">
              <a:xfrm>
                <a:off x="3435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2" name="Oval 3156"/>
              <p:cNvSpPr>
                <a:spLocks noChangeArrowheads="1"/>
              </p:cNvSpPr>
              <p:nvPr/>
            </p:nvSpPr>
            <p:spPr bwMode="auto">
              <a:xfrm>
                <a:off x="3436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3" name="Oval 3157"/>
              <p:cNvSpPr>
                <a:spLocks noChangeArrowheads="1"/>
              </p:cNvSpPr>
              <p:nvPr/>
            </p:nvSpPr>
            <p:spPr bwMode="auto">
              <a:xfrm>
                <a:off x="3436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4" name="Oval 3158"/>
              <p:cNvSpPr>
                <a:spLocks noChangeArrowheads="1"/>
              </p:cNvSpPr>
              <p:nvPr/>
            </p:nvSpPr>
            <p:spPr bwMode="auto">
              <a:xfrm>
                <a:off x="3437" y="234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5" name="Oval 3159"/>
              <p:cNvSpPr>
                <a:spLocks noChangeArrowheads="1"/>
              </p:cNvSpPr>
              <p:nvPr/>
            </p:nvSpPr>
            <p:spPr bwMode="auto">
              <a:xfrm>
                <a:off x="3438" y="23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6" name="Oval 3160"/>
              <p:cNvSpPr>
                <a:spLocks noChangeArrowheads="1"/>
              </p:cNvSpPr>
              <p:nvPr/>
            </p:nvSpPr>
            <p:spPr bwMode="auto">
              <a:xfrm>
                <a:off x="3439" y="23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7" name="Oval 3161"/>
              <p:cNvSpPr>
                <a:spLocks noChangeArrowheads="1"/>
              </p:cNvSpPr>
              <p:nvPr/>
            </p:nvSpPr>
            <p:spPr bwMode="auto">
              <a:xfrm>
                <a:off x="3440" y="23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8" name="Oval 3162"/>
              <p:cNvSpPr>
                <a:spLocks noChangeArrowheads="1"/>
              </p:cNvSpPr>
              <p:nvPr/>
            </p:nvSpPr>
            <p:spPr bwMode="auto">
              <a:xfrm>
                <a:off x="3440" y="233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79" name="Oval 3163"/>
              <p:cNvSpPr>
                <a:spLocks noChangeArrowheads="1"/>
              </p:cNvSpPr>
              <p:nvPr/>
            </p:nvSpPr>
            <p:spPr bwMode="auto">
              <a:xfrm>
                <a:off x="3441" y="234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0" name="Oval 3164"/>
              <p:cNvSpPr>
                <a:spLocks noChangeArrowheads="1"/>
              </p:cNvSpPr>
              <p:nvPr/>
            </p:nvSpPr>
            <p:spPr bwMode="auto">
              <a:xfrm>
                <a:off x="3442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1" name="Oval 3165"/>
              <p:cNvSpPr>
                <a:spLocks noChangeArrowheads="1"/>
              </p:cNvSpPr>
              <p:nvPr/>
            </p:nvSpPr>
            <p:spPr bwMode="auto">
              <a:xfrm>
                <a:off x="3443" y="23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2" name="Oval 3166"/>
              <p:cNvSpPr>
                <a:spLocks noChangeArrowheads="1"/>
              </p:cNvSpPr>
              <p:nvPr/>
            </p:nvSpPr>
            <p:spPr bwMode="auto">
              <a:xfrm>
                <a:off x="3444" y="2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3" name="Oval 3167"/>
              <p:cNvSpPr>
                <a:spLocks noChangeArrowheads="1"/>
              </p:cNvSpPr>
              <p:nvPr/>
            </p:nvSpPr>
            <p:spPr bwMode="auto">
              <a:xfrm>
                <a:off x="3444" y="233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4" name="Oval 3168"/>
              <p:cNvSpPr>
                <a:spLocks noChangeArrowheads="1"/>
              </p:cNvSpPr>
              <p:nvPr/>
            </p:nvSpPr>
            <p:spPr bwMode="auto">
              <a:xfrm>
                <a:off x="3445" y="233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5" name="Oval 3169"/>
              <p:cNvSpPr>
                <a:spLocks noChangeArrowheads="1"/>
              </p:cNvSpPr>
              <p:nvPr/>
            </p:nvSpPr>
            <p:spPr bwMode="auto">
              <a:xfrm>
                <a:off x="3446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6" name="Oval 3170"/>
              <p:cNvSpPr>
                <a:spLocks noChangeArrowheads="1"/>
              </p:cNvSpPr>
              <p:nvPr/>
            </p:nvSpPr>
            <p:spPr bwMode="auto">
              <a:xfrm>
                <a:off x="3447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7" name="Oval 3171"/>
              <p:cNvSpPr>
                <a:spLocks noChangeArrowheads="1"/>
              </p:cNvSpPr>
              <p:nvPr/>
            </p:nvSpPr>
            <p:spPr bwMode="auto">
              <a:xfrm>
                <a:off x="3448" y="23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8" name="Oval 3172"/>
              <p:cNvSpPr>
                <a:spLocks noChangeArrowheads="1"/>
              </p:cNvSpPr>
              <p:nvPr/>
            </p:nvSpPr>
            <p:spPr bwMode="auto">
              <a:xfrm>
                <a:off x="3448" y="232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89" name="Oval 3173"/>
              <p:cNvSpPr>
                <a:spLocks noChangeArrowheads="1"/>
              </p:cNvSpPr>
              <p:nvPr/>
            </p:nvSpPr>
            <p:spPr bwMode="auto">
              <a:xfrm>
                <a:off x="3450" y="23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0" name="Oval 3174"/>
              <p:cNvSpPr>
                <a:spLocks noChangeArrowheads="1"/>
              </p:cNvSpPr>
              <p:nvPr/>
            </p:nvSpPr>
            <p:spPr bwMode="auto">
              <a:xfrm>
                <a:off x="3450" y="23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1" name="Oval 3175"/>
              <p:cNvSpPr>
                <a:spLocks noChangeArrowheads="1"/>
              </p:cNvSpPr>
              <p:nvPr/>
            </p:nvSpPr>
            <p:spPr bwMode="auto">
              <a:xfrm>
                <a:off x="3451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2" name="Oval 3176"/>
              <p:cNvSpPr>
                <a:spLocks noChangeArrowheads="1"/>
              </p:cNvSpPr>
              <p:nvPr/>
            </p:nvSpPr>
            <p:spPr bwMode="auto">
              <a:xfrm>
                <a:off x="3452" y="23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3" name="Oval 3177"/>
              <p:cNvSpPr>
                <a:spLocks noChangeArrowheads="1"/>
              </p:cNvSpPr>
              <p:nvPr/>
            </p:nvSpPr>
            <p:spPr bwMode="auto">
              <a:xfrm>
                <a:off x="3453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4" name="Oval 3178"/>
              <p:cNvSpPr>
                <a:spLocks noChangeArrowheads="1"/>
              </p:cNvSpPr>
              <p:nvPr/>
            </p:nvSpPr>
            <p:spPr bwMode="auto">
              <a:xfrm>
                <a:off x="3454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5" name="Oval 3179"/>
              <p:cNvSpPr>
                <a:spLocks noChangeArrowheads="1"/>
              </p:cNvSpPr>
              <p:nvPr/>
            </p:nvSpPr>
            <p:spPr bwMode="auto">
              <a:xfrm>
                <a:off x="3454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6" name="Oval 3180"/>
              <p:cNvSpPr>
                <a:spLocks noChangeArrowheads="1"/>
              </p:cNvSpPr>
              <p:nvPr/>
            </p:nvSpPr>
            <p:spPr bwMode="auto">
              <a:xfrm>
                <a:off x="3455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7" name="Oval 3181"/>
              <p:cNvSpPr>
                <a:spLocks noChangeArrowheads="1"/>
              </p:cNvSpPr>
              <p:nvPr/>
            </p:nvSpPr>
            <p:spPr bwMode="auto">
              <a:xfrm>
                <a:off x="3456" y="23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8" name="Oval 3182"/>
              <p:cNvSpPr>
                <a:spLocks noChangeArrowheads="1"/>
              </p:cNvSpPr>
              <p:nvPr/>
            </p:nvSpPr>
            <p:spPr bwMode="auto">
              <a:xfrm>
                <a:off x="3457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199" name="Oval 3183"/>
              <p:cNvSpPr>
                <a:spLocks noChangeArrowheads="1"/>
              </p:cNvSpPr>
              <p:nvPr/>
            </p:nvSpPr>
            <p:spPr bwMode="auto">
              <a:xfrm>
                <a:off x="3458" y="2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0" name="Oval 3184"/>
              <p:cNvSpPr>
                <a:spLocks noChangeArrowheads="1"/>
              </p:cNvSpPr>
              <p:nvPr/>
            </p:nvSpPr>
            <p:spPr bwMode="auto">
              <a:xfrm>
                <a:off x="3458" y="2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1" name="Oval 3185"/>
              <p:cNvSpPr>
                <a:spLocks noChangeArrowheads="1"/>
              </p:cNvSpPr>
              <p:nvPr/>
            </p:nvSpPr>
            <p:spPr bwMode="auto">
              <a:xfrm>
                <a:off x="3459" y="234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2" name="Oval 3186"/>
              <p:cNvSpPr>
                <a:spLocks noChangeArrowheads="1"/>
              </p:cNvSpPr>
              <p:nvPr/>
            </p:nvSpPr>
            <p:spPr bwMode="auto">
              <a:xfrm>
                <a:off x="3460" y="2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3" name="Oval 3187"/>
              <p:cNvSpPr>
                <a:spLocks noChangeArrowheads="1"/>
              </p:cNvSpPr>
              <p:nvPr/>
            </p:nvSpPr>
            <p:spPr bwMode="auto">
              <a:xfrm>
                <a:off x="3461" y="2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4" name="Oval 3188"/>
              <p:cNvSpPr>
                <a:spLocks noChangeArrowheads="1"/>
              </p:cNvSpPr>
              <p:nvPr/>
            </p:nvSpPr>
            <p:spPr bwMode="auto">
              <a:xfrm>
                <a:off x="3462" y="23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5" name="Oval 3189"/>
              <p:cNvSpPr>
                <a:spLocks noChangeArrowheads="1"/>
              </p:cNvSpPr>
              <p:nvPr/>
            </p:nvSpPr>
            <p:spPr bwMode="auto">
              <a:xfrm>
                <a:off x="3463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6" name="Oval 3190"/>
              <p:cNvSpPr>
                <a:spLocks noChangeArrowheads="1"/>
              </p:cNvSpPr>
              <p:nvPr/>
            </p:nvSpPr>
            <p:spPr bwMode="auto">
              <a:xfrm>
                <a:off x="3463" y="23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7" name="Oval 3191"/>
              <p:cNvSpPr>
                <a:spLocks noChangeArrowheads="1"/>
              </p:cNvSpPr>
              <p:nvPr/>
            </p:nvSpPr>
            <p:spPr bwMode="auto">
              <a:xfrm>
                <a:off x="3464" y="2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8" name="Oval 3192"/>
              <p:cNvSpPr>
                <a:spLocks noChangeArrowheads="1"/>
              </p:cNvSpPr>
              <p:nvPr/>
            </p:nvSpPr>
            <p:spPr bwMode="auto">
              <a:xfrm>
                <a:off x="3465" y="23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09" name="Oval 3193"/>
              <p:cNvSpPr>
                <a:spLocks noChangeArrowheads="1"/>
              </p:cNvSpPr>
              <p:nvPr/>
            </p:nvSpPr>
            <p:spPr bwMode="auto">
              <a:xfrm>
                <a:off x="3466" y="23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0" name="Oval 3194"/>
              <p:cNvSpPr>
                <a:spLocks noChangeArrowheads="1"/>
              </p:cNvSpPr>
              <p:nvPr/>
            </p:nvSpPr>
            <p:spPr bwMode="auto">
              <a:xfrm>
                <a:off x="3467" y="23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1" name="Oval 3195"/>
              <p:cNvSpPr>
                <a:spLocks noChangeArrowheads="1"/>
              </p:cNvSpPr>
              <p:nvPr/>
            </p:nvSpPr>
            <p:spPr bwMode="auto">
              <a:xfrm>
                <a:off x="3467" y="232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2" name="Oval 3196"/>
              <p:cNvSpPr>
                <a:spLocks noChangeArrowheads="1"/>
              </p:cNvSpPr>
              <p:nvPr/>
            </p:nvSpPr>
            <p:spPr bwMode="auto">
              <a:xfrm>
                <a:off x="3468" y="23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3" name="Oval 3197"/>
              <p:cNvSpPr>
                <a:spLocks noChangeArrowheads="1"/>
              </p:cNvSpPr>
              <p:nvPr/>
            </p:nvSpPr>
            <p:spPr bwMode="auto">
              <a:xfrm>
                <a:off x="3469" y="23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4" name="Oval 3198"/>
              <p:cNvSpPr>
                <a:spLocks noChangeArrowheads="1"/>
              </p:cNvSpPr>
              <p:nvPr/>
            </p:nvSpPr>
            <p:spPr bwMode="auto">
              <a:xfrm>
                <a:off x="3470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5" name="Oval 3199"/>
              <p:cNvSpPr>
                <a:spLocks noChangeArrowheads="1"/>
              </p:cNvSpPr>
              <p:nvPr/>
            </p:nvSpPr>
            <p:spPr bwMode="auto">
              <a:xfrm>
                <a:off x="3471" y="23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6" name="Oval 3200"/>
              <p:cNvSpPr>
                <a:spLocks noChangeArrowheads="1"/>
              </p:cNvSpPr>
              <p:nvPr/>
            </p:nvSpPr>
            <p:spPr bwMode="auto">
              <a:xfrm>
                <a:off x="3471" y="233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7" name="Oval 3201"/>
              <p:cNvSpPr>
                <a:spLocks noChangeArrowheads="1"/>
              </p:cNvSpPr>
              <p:nvPr/>
            </p:nvSpPr>
            <p:spPr bwMode="auto">
              <a:xfrm>
                <a:off x="3473" y="2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8" name="Oval 3202"/>
              <p:cNvSpPr>
                <a:spLocks noChangeArrowheads="1"/>
              </p:cNvSpPr>
              <p:nvPr/>
            </p:nvSpPr>
            <p:spPr bwMode="auto">
              <a:xfrm>
                <a:off x="3473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19" name="Oval 3203"/>
              <p:cNvSpPr>
                <a:spLocks noChangeArrowheads="1"/>
              </p:cNvSpPr>
              <p:nvPr/>
            </p:nvSpPr>
            <p:spPr bwMode="auto">
              <a:xfrm>
                <a:off x="3474" y="23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0" name="Oval 3204"/>
              <p:cNvSpPr>
                <a:spLocks noChangeArrowheads="1"/>
              </p:cNvSpPr>
              <p:nvPr/>
            </p:nvSpPr>
            <p:spPr bwMode="auto">
              <a:xfrm>
                <a:off x="3475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1" name="Oval 3205"/>
              <p:cNvSpPr>
                <a:spLocks noChangeArrowheads="1"/>
              </p:cNvSpPr>
              <p:nvPr/>
            </p:nvSpPr>
            <p:spPr bwMode="auto">
              <a:xfrm>
                <a:off x="3475" y="234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2" name="Oval 3206"/>
              <p:cNvSpPr>
                <a:spLocks noChangeArrowheads="1"/>
              </p:cNvSpPr>
              <p:nvPr/>
            </p:nvSpPr>
            <p:spPr bwMode="auto">
              <a:xfrm>
                <a:off x="3477" y="23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3" name="Oval 3207"/>
              <p:cNvSpPr>
                <a:spLocks noChangeArrowheads="1"/>
              </p:cNvSpPr>
              <p:nvPr/>
            </p:nvSpPr>
            <p:spPr bwMode="auto">
              <a:xfrm>
                <a:off x="3477" y="23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4" name="Oval 3208"/>
              <p:cNvSpPr>
                <a:spLocks noChangeArrowheads="1"/>
              </p:cNvSpPr>
              <p:nvPr/>
            </p:nvSpPr>
            <p:spPr bwMode="auto">
              <a:xfrm>
                <a:off x="3478" y="23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5" name="Oval 3209"/>
              <p:cNvSpPr>
                <a:spLocks noChangeArrowheads="1"/>
              </p:cNvSpPr>
              <p:nvPr/>
            </p:nvSpPr>
            <p:spPr bwMode="auto">
              <a:xfrm>
                <a:off x="3479" y="23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6" name="Oval 3210"/>
              <p:cNvSpPr>
                <a:spLocks noChangeArrowheads="1"/>
              </p:cNvSpPr>
              <p:nvPr/>
            </p:nvSpPr>
            <p:spPr bwMode="auto">
              <a:xfrm>
                <a:off x="3479" y="234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7" name="Oval 3211"/>
              <p:cNvSpPr>
                <a:spLocks noChangeArrowheads="1"/>
              </p:cNvSpPr>
              <p:nvPr/>
            </p:nvSpPr>
            <p:spPr bwMode="auto">
              <a:xfrm>
                <a:off x="3481" y="2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8" name="Oval 3212"/>
              <p:cNvSpPr>
                <a:spLocks noChangeArrowheads="1"/>
              </p:cNvSpPr>
              <p:nvPr/>
            </p:nvSpPr>
            <p:spPr bwMode="auto">
              <a:xfrm>
                <a:off x="3481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29" name="Oval 3213"/>
              <p:cNvSpPr>
                <a:spLocks noChangeArrowheads="1"/>
              </p:cNvSpPr>
              <p:nvPr/>
            </p:nvSpPr>
            <p:spPr bwMode="auto">
              <a:xfrm>
                <a:off x="3482" y="234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0" name="Oval 3214"/>
              <p:cNvSpPr>
                <a:spLocks noChangeArrowheads="1"/>
              </p:cNvSpPr>
              <p:nvPr/>
            </p:nvSpPr>
            <p:spPr bwMode="auto">
              <a:xfrm>
                <a:off x="3483" y="2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1" name="Oval 3215"/>
              <p:cNvSpPr>
                <a:spLocks noChangeArrowheads="1"/>
              </p:cNvSpPr>
              <p:nvPr/>
            </p:nvSpPr>
            <p:spPr bwMode="auto">
              <a:xfrm>
                <a:off x="3483" y="234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2" name="Oval 3216"/>
              <p:cNvSpPr>
                <a:spLocks noChangeArrowheads="1"/>
              </p:cNvSpPr>
              <p:nvPr/>
            </p:nvSpPr>
            <p:spPr bwMode="auto">
              <a:xfrm>
                <a:off x="3485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3" name="Oval 3217"/>
              <p:cNvSpPr>
                <a:spLocks noChangeArrowheads="1"/>
              </p:cNvSpPr>
              <p:nvPr/>
            </p:nvSpPr>
            <p:spPr bwMode="auto">
              <a:xfrm>
                <a:off x="3485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4" name="Oval 3218"/>
              <p:cNvSpPr>
                <a:spLocks noChangeArrowheads="1"/>
              </p:cNvSpPr>
              <p:nvPr/>
            </p:nvSpPr>
            <p:spPr bwMode="auto">
              <a:xfrm>
                <a:off x="3486" y="233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5" name="Oval 3219"/>
              <p:cNvSpPr>
                <a:spLocks noChangeArrowheads="1"/>
              </p:cNvSpPr>
              <p:nvPr/>
            </p:nvSpPr>
            <p:spPr bwMode="auto">
              <a:xfrm>
                <a:off x="3487" y="23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6" name="Oval 3220"/>
              <p:cNvSpPr>
                <a:spLocks noChangeArrowheads="1"/>
              </p:cNvSpPr>
              <p:nvPr/>
            </p:nvSpPr>
            <p:spPr bwMode="auto">
              <a:xfrm>
                <a:off x="3488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7" name="Oval 3221"/>
              <p:cNvSpPr>
                <a:spLocks noChangeArrowheads="1"/>
              </p:cNvSpPr>
              <p:nvPr/>
            </p:nvSpPr>
            <p:spPr bwMode="auto">
              <a:xfrm>
                <a:off x="3489" y="23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8" name="Oval 3222"/>
              <p:cNvSpPr>
                <a:spLocks noChangeArrowheads="1"/>
              </p:cNvSpPr>
              <p:nvPr/>
            </p:nvSpPr>
            <p:spPr bwMode="auto">
              <a:xfrm>
                <a:off x="3489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39" name="Oval 3223"/>
              <p:cNvSpPr>
                <a:spLocks noChangeArrowheads="1"/>
              </p:cNvSpPr>
              <p:nvPr/>
            </p:nvSpPr>
            <p:spPr bwMode="auto">
              <a:xfrm>
                <a:off x="3490" y="234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0" name="Oval 3224"/>
              <p:cNvSpPr>
                <a:spLocks noChangeArrowheads="1"/>
              </p:cNvSpPr>
              <p:nvPr/>
            </p:nvSpPr>
            <p:spPr bwMode="auto">
              <a:xfrm>
                <a:off x="3491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1" name="Oval 3225"/>
              <p:cNvSpPr>
                <a:spLocks noChangeArrowheads="1"/>
              </p:cNvSpPr>
              <p:nvPr/>
            </p:nvSpPr>
            <p:spPr bwMode="auto">
              <a:xfrm>
                <a:off x="3492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2" name="Oval 3226"/>
              <p:cNvSpPr>
                <a:spLocks noChangeArrowheads="1"/>
              </p:cNvSpPr>
              <p:nvPr/>
            </p:nvSpPr>
            <p:spPr bwMode="auto">
              <a:xfrm>
                <a:off x="3493" y="23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3" name="Oval 3227"/>
              <p:cNvSpPr>
                <a:spLocks noChangeArrowheads="1"/>
              </p:cNvSpPr>
              <p:nvPr/>
            </p:nvSpPr>
            <p:spPr bwMode="auto">
              <a:xfrm>
                <a:off x="3493" y="233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4" name="Oval 3228"/>
              <p:cNvSpPr>
                <a:spLocks noChangeArrowheads="1"/>
              </p:cNvSpPr>
              <p:nvPr/>
            </p:nvSpPr>
            <p:spPr bwMode="auto">
              <a:xfrm>
                <a:off x="3494" y="235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5" name="Oval 3229"/>
              <p:cNvSpPr>
                <a:spLocks noChangeArrowheads="1"/>
              </p:cNvSpPr>
              <p:nvPr/>
            </p:nvSpPr>
            <p:spPr bwMode="auto">
              <a:xfrm>
                <a:off x="3495" y="23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6" name="Oval 3230"/>
              <p:cNvSpPr>
                <a:spLocks noChangeArrowheads="1"/>
              </p:cNvSpPr>
              <p:nvPr/>
            </p:nvSpPr>
            <p:spPr bwMode="auto">
              <a:xfrm>
                <a:off x="3496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7" name="Oval 3231"/>
              <p:cNvSpPr>
                <a:spLocks noChangeArrowheads="1"/>
              </p:cNvSpPr>
              <p:nvPr/>
            </p:nvSpPr>
            <p:spPr bwMode="auto">
              <a:xfrm>
                <a:off x="3497" y="23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8" name="Oval 3232"/>
              <p:cNvSpPr>
                <a:spLocks noChangeArrowheads="1"/>
              </p:cNvSpPr>
              <p:nvPr/>
            </p:nvSpPr>
            <p:spPr bwMode="auto">
              <a:xfrm>
                <a:off x="3498" y="23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49" name="Oval 3233"/>
              <p:cNvSpPr>
                <a:spLocks noChangeArrowheads="1"/>
              </p:cNvSpPr>
              <p:nvPr/>
            </p:nvSpPr>
            <p:spPr bwMode="auto">
              <a:xfrm>
                <a:off x="3498" y="234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0" name="Oval 3234"/>
              <p:cNvSpPr>
                <a:spLocks noChangeArrowheads="1"/>
              </p:cNvSpPr>
              <p:nvPr/>
            </p:nvSpPr>
            <p:spPr bwMode="auto">
              <a:xfrm>
                <a:off x="3499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1" name="Oval 3235"/>
              <p:cNvSpPr>
                <a:spLocks noChangeArrowheads="1"/>
              </p:cNvSpPr>
              <p:nvPr/>
            </p:nvSpPr>
            <p:spPr bwMode="auto">
              <a:xfrm>
                <a:off x="3500" y="23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2" name="Oval 3236"/>
              <p:cNvSpPr>
                <a:spLocks noChangeArrowheads="1"/>
              </p:cNvSpPr>
              <p:nvPr/>
            </p:nvSpPr>
            <p:spPr bwMode="auto">
              <a:xfrm>
                <a:off x="3501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3" name="Oval 3237"/>
              <p:cNvSpPr>
                <a:spLocks noChangeArrowheads="1"/>
              </p:cNvSpPr>
              <p:nvPr/>
            </p:nvSpPr>
            <p:spPr bwMode="auto">
              <a:xfrm>
                <a:off x="3502" y="23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4" name="Oval 3238"/>
              <p:cNvSpPr>
                <a:spLocks noChangeArrowheads="1"/>
              </p:cNvSpPr>
              <p:nvPr/>
            </p:nvSpPr>
            <p:spPr bwMode="auto">
              <a:xfrm>
                <a:off x="3503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5" name="Oval 3239"/>
              <p:cNvSpPr>
                <a:spLocks noChangeArrowheads="1"/>
              </p:cNvSpPr>
              <p:nvPr/>
            </p:nvSpPr>
            <p:spPr bwMode="auto">
              <a:xfrm>
                <a:off x="3503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6" name="Oval 3240"/>
              <p:cNvSpPr>
                <a:spLocks noChangeArrowheads="1"/>
              </p:cNvSpPr>
              <p:nvPr/>
            </p:nvSpPr>
            <p:spPr bwMode="auto">
              <a:xfrm>
                <a:off x="3504" y="23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7" name="Oval 3241"/>
              <p:cNvSpPr>
                <a:spLocks noChangeArrowheads="1"/>
              </p:cNvSpPr>
              <p:nvPr/>
            </p:nvSpPr>
            <p:spPr bwMode="auto">
              <a:xfrm>
                <a:off x="3505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8" name="Oval 3242"/>
              <p:cNvSpPr>
                <a:spLocks noChangeArrowheads="1"/>
              </p:cNvSpPr>
              <p:nvPr/>
            </p:nvSpPr>
            <p:spPr bwMode="auto">
              <a:xfrm>
                <a:off x="3506" y="23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59" name="Oval 3243"/>
              <p:cNvSpPr>
                <a:spLocks noChangeArrowheads="1"/>
              </p:cNvSpPr>
              <p:nvPr/>
            </p:nvSpPr>
            <p:spPr bwMode="auto">
              <a:xfrm>
                <a:off x="3507" y="23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0" name="Oval 3244"/>
              <p:cNvSpPr>
                <a:spLocks noChangeArrowheads="1"/>
              </p:cNvSpPr>
              <p:nvPr/>
            </p:nvSpPr>
            <p:spPr bwMode="auto">
              <a:xfrm>
                <a:off x="3508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1" name="Oval 3245"/>
              <p:cNvSpPr>
                <a:spLocks noChangeArrowheads="1"/>
              </p:cNvSpPr>
              <p:nvPr/>
            </p:nvSpPr>
            <p:spPr bwMode="auto">
              <a:xfrm>
                <a:off x="3508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2" name="Oval 3246"/>
              <p:cNvSpPr>
                <a:spLocks noChangeArrowheads="1"/>
              </p:cNvSpPr>
              <p:nvPr/>
            </p:nvSpPr>
            <p:spPr bwMode="auto">
              <a:xfrm>
                <a:off x="3509" y="234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3" name="Oval 3247"/>
              <p:cNvSpPr>
                <a:spLocks noChangeArrowheads="1"/>
              </p:cNvSpPr>
              <p:nvPr/>
            </p:nvSpPr>
            <p:spPr bwMode="auto">
              <a:xfrm>
                <a:off x="3510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4" name="Oval 3248"/>
              <p:cNvSpPr>
                <a:spLocks noChangeArrowheads="1"/>
              </p:cNvSpPr>
              <p:nvPr/>
            </p:nvSpPr>
            <p:spPr bwMode="auto">
              <a:xfrm>
                <a:off x="3511" y="23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5" name="Oval 3249"/>
              <p:cNvSpPr>
                <a:spLocks noChangeArrowheads="1"/>
              </p:cNvSpPr>
              <p:nvPr/>
            </p:nvSpPr>
            <p:spPr bwMode="auto">
              <a:xfrm>
                <a:off x="3512" y="23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6" name="Oval 3250"/>
              <p:cNvSpPr>
                <a:spLocks noChangeArrowheads="1"/>
              </p:cNvSpPr>
              <p:nvPr/>
            </p:nvSpPr>
            <p:spPr bwMode="auto">
              <a:xfrm>
                <a:off x="3512" y="234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7" name="Oval 3251"/>
              <p:cNvSpPr>
                <a:spLocks noChangeArrowheads="1"/>
              </p:cNvSpPr>
              <p:nvPr/>
            </p:nvSpPr>
            <p:spPr bwMode="auto">
              <a:xfrm>
                <a:off x="3513" y="23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8" name="Oval 3252"/>
              <p:cNvSpPr>
                <a:spLocks noChangeArrowheads="1"/>
              </p:cNvSpPr>
              <p:nvPr/>
            </p:nvSpPr>
            <p:spPr bwMode="auto">
              <a:xfrm>
                <a:off x="3514" y="235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69" name="Oval 3253"/>
              <p:cNvSpPr>
                <a:spLocks noChangeArrowheads="1"/>
              </p:cNvSpPr>
              <p:nvPr/>
            </p:nvSpPr>
            <p:spPr bwMode="auto">
              <a:xfrm>
                <a:off x="3515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0" name="Oval 3254"/>
              <p:cNvSpPr>
                <a:spLocks noChangeArrowheads="1"/>
              </p:cNvSpPr>
              <p:nvPr/>
            </p:nvSpPr>
            <p:spPr bwMode="auto">
              <a:xfrm>
                <a:off x="3516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1" name="Oval 3255"/>
              <p:cNvSpPr>
                <a:spLocks noChangeArrowheads="1"/>
              </p:cNvSpPr>
              <p:nvPr/>
            </p:nvSpPr>
            <p:spPr bwMode="auto">
              <a:xfrm>
                <a:off x="3516" y="234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2" name="Oval 3256"/>
              <p:cNvSpPr>
                <a:spLocks noChangeArrowheads="1"/>
              </p:cNvSpPr>
              <p:nvPr/>
            </p:nvSpPr>
            <p:spPr bwMode="auto">
              <a:xfrm>
                <a:off x="3517" y="234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3" name="Oval 3257"/>
              <p:cNvSpPr>
                <a:spLocks noChangeArrowheads="1"/>
              </p:cNvSpPr>
              <p:nvPr/>
            </p:nvSpPr>
            <p:spPr bwMode="auto">
              <a:xfrm>
                <a:off x="3518" y="23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4" name="Oval 3258"/>
              <p:cNvSpPr>
                <a:spLocks noChangeArrowheads="1"/>
              </p:cNvSpPr>
              <p:nvPr/>
            </p:nvSpPr>
            <p:spPr bwMode="auto">
              <a:xfrm>
                <a:off x="3519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5" name="Oval 3259"/>
              <p:cNvSpPr>
                <a:spLocks noChangeArrowheads="1"/>
              </p:cNvSpPr>
              <p:nvPr/>
            </p:nvSpPr>
            <p:spPr bwMode="auto">
              <a:xfrm>
                <a:off x="3520" y="23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6" name="Oval 3260"/>
              <p:cNvSpPr>
                <a:spLocks noChangeArrowheads="1"/>
              </p:cNvSpPr>
              <p:nvPr/>
            </p:nvSpPr>
            <p:spPr bwMode="auto">
              <a:xfrm>
                <a:off x="3520" y="23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7" name="Oval 3261"/>
              <p:cNvSpPr>
                <a:spLocks noChangeArrowheads="1"/>
              </p:cNvSpPr>
              <p:nvPr/>
            </p:nvSpPr>
            <p:spPr bwMode="auto">
              <a:xfrm>
                <a:off x="3522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8" name="Oval 3262"/>
              <p:cNvSpPr>
                <a:spLocks noChangeArrowheads="1"/>
              </p:cNvSpPr>
              <p:nvPr/>
            </p:nvSpPr>
            <p:spPr bwMode="auto">
              <a:xfrm>
                <a:off x="3522" y="23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79" name="Oval 3263"/>
              <p:cNvSpPr>
                <a:spLocks noChangeArrowheads="1"/>
              </p:cNvSpPr>
              <p:nvPr/>
            </p:nvSpPr>
            <p:spPr bwMode="auto">
              <a:xfrm>
                <a:off x="3523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0" name="Oval 3264"/>
              <p:cNvSpPr>
                <a:spLocks noChangeArrowheads="1"/>
              </p:cNvSpPr>
              <p:nvPr/>
            </p:nvSpPr>
            <p:spPr bwMode="auto">
              <a:xfrm>
                <a:off x="3524" y="235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1" name="Oval 3265"/>
              <p:cNvSpPr>
                <a:spLocks noChangeArrowheads="1"/>
              </p:cNvSpPr>
              <p:nvPr/>
            </p:nvSpPr>
            <p:spPr bwMode="auto">
              <a:xfrm>
                <a:off x="3524" y="234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2" name="Oval 3266"/>
              <p:cNvSpPr>
                <a:spLocks noChangeArrowheads="1"/>
              </p:cNvSpPr>
              <p:nvPr/>
            </p:nvSpPr>
            <p:spPr bwMode="auto">
              <a:xfrm>
                <a:off x="3526" y="23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3" name="Oval 3267"/>
              <p:cNvSpPr>
                <a:spLocks noChangeArrowheads="1"/>
              </p:cNvSpPr>
              <p:nvPr/>
            </p:nvSpPr>
            <p:spPr bwMode="auto">
              <a:xfrm>
                <a:off x="3526" y="23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4" name="Oval 3268"/>
              <p:cNvSpPr>
                <a:spLocks noChangeArrowheads="1"/>
              </p:cNvSpPr>
              <p:nvPr/>
            </p:nvSpPr>
            <p:spPr bwMode="auto">
              <a:xfrm>
                <a:off x="3527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5" name="Oval 3269"/>
              <p:cNvSpPr>
                <a:spLocks noChangeArrowheads="1"/>
              </p:cNvSpPr>
              <p:nvPr/>
            </p:nvSpPr>
            <p:spPr bwMode="auto">
              <a:xfrm>
                <a:off x="3528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6" name="Oval 3270"/>
              <p:cNvSpPr>
                <a:spLocks noChangeArrowheads="1"/>
              </p:cNvSpPr>
              <p:nvPr/>
            </p:nvSpPr>
            <p:spPr bwMode="auto">
              <a:xfrm>
                <a:off x="3528" y="234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7" name="Oval 3271"/>
              <p:cNvSpPr>
                <a:spLocks noChangeArrowheads="1"/>
              </p:cNvSpPr>
              <p:nvPr/>
            </p:nvSpPr>
            <p:spPr bwMode="auto">
              <a:xfrm>
                <a:off x="3530" y="234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8" name="Oval 3272"/>
              <p:cNvSpPr>
                <a:spLocks noChangeArrowheads="1"/>
              </p:cNvSpPr>
              <p:nvPr/>
            </p:nvSpPr>
            <p:spPr bwMode="auto">
              <a:xfrm>
                <a:off x="3530" y="2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89" name="Oval 3273"/>
              <p:cNvSpPr>
                <a:spLocks noChangeArrowheads="1"/>
              </p:cNvSpPr>
              <p:nvPr/>
            </p:nvSpPr>
            <p:spPr bwMode="auto">
              <a:xfrm>
                <a:off x="3531" y="234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0" name="Oval 3274"/>
              <p:cNvSpPr>
                <a:spLocks noChangeArrowheads="1"/>
              </p:cNvSpPr>
              <p:nvPr/>
            </p:nvSpPr>
            <p:spPr bwMode="auto">
              <a:xfrm>
                <a:off x="3532" y="23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1" name="Oval 3275"/>
              <p:cNvSpPr>
                <a:spLocks noChangeArrowheads="1"/>
              </p:cNvSpPr>
              <p:nvPr/>
            </p:nvSpPr>
            <p:spPr bwMode="auto">
              <a:xfrm>
                <a:off x="3532" y="234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2" name="Oval 3276"/>
              <p:cNvSpPr>
                <a:spLocks noChangeArrowheads="1"/>
              </p:cNvSpPr>
              <p:nvPr/>
            </p:nvSpPr>
            <p:spPr bwMode="auto">
              <a:xfrm>
                <a:off x="3534" y="23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3" name="Oval 3277"/>
              <p:cNvSpPr>
                <a:spLocks noChangeArrowheads="1"/>
              </p:cNvSpPr>
              <p:nvPr/>
            </p:nvSpPr>
            <p:spPr bwMode="auto">
              <a:xfrm>
                <a:off x="3534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4" name="Oval 3278"/>
              <p:cNvSpPr>
                <a:spLocks noChangeArrowheads="1"/>
              </p:cNvSpPr>
              <p:nvPr/>
            </p:nvSpPr>
            <p:spPr bwMode="auto">
              <a:xfrm>
                <a:off x="3535" y="233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5" name="Oval 3279"/>
              <p:cNvSpPr>
                <a:spLocks noChangeArrowheads="1"/>
              </p:cNvSpPr>
              <p:nvPr/>
            </p:nvSpPr>
            <p:spPr bwMode="auto">
              <a:xfrm>
                <a:off x="3536" y="23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6" name="Oval 3280"/>
              <p:cNvSpPr>
                <a:spLocks noChangeArrowheads="1"/>
              </p:cNvSpPr>
              <p:nvPr/>
            </p:nvSpPr>
            <p:spPr bwMode="auto">
              <a:xfrm>
                <a:off x="3537" y="23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7" name="Oval 3281"/>
              <p:cNvSpPr>
                <a:spLocks noChangeArrowheads="1"/>
              </p:cNvSpPr>
              <p:nvPr/>
            </p:nvSpPr>
            <p:spPr bwMode="auto">
              <a:xfrm>
                <a:off x="3538" y="23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8" name="Oval 3282"/>
              <p:cNvSpPr>
                <a:spLocks noChangeArrowheads="1"/>
              </p:cNvSpPr>
              <p:nvPr/>
            </p:nvSpPr>
            <p:spPr bwMode="auto">
              <a:xfrm>
                <a:off x="3538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299" name="Oval 3283"/>
              <p:cNvSpPr>
                <a:spLocks noChangeArrowheads="1"/>
              </p:cNvSpPr>
              <p:nvPr/>
            </p:nvSpPr>
            <p:spPr bwMode="auto">
              <a:xfrm>
                <a:off x="3539" y="234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0" name="Oval 3284"/>
              <p:cNvSpPr>
                <a:spLocks noChangeArrowheads="1"/>
              </p:cNvSpPr>
              <p:nvPr/>
            </p:nvSpPr>
            <p:spPr bwMode="auto">
              <a:xfrm>
                <a:off x="3540" y="23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1" name="Oval 3285"/>
              <p:cNvSpPr>
                <a:spLocks noChangeArrowheads="1"/>
              </p:cNvSpPr>
              <p:nvPr/>
            </p:nvSpPr>
            <p:spPr bwMode="auto">
              <a:xfrm>
                <a:off x="3541" y="23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2" name="Oval 3286"/>
              <p:cNvSpPr>
                <a:spLocks noChangeArrowheads="1"/>
              </p:cNvSpPr>
              <p:nvPr/>
            </p:nvSpPr>
            <p:spPr bwMode="auto">
              <a:xfrm>
                <a:off x="3542" y="23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3" name="Oval 3287"/>
              <p:cNvSpPr>
                <a:spLocks noChangeArrowheads="1"/>
              </p:cNvSpPr>
              <p:nvPr/>
            </p:nvSpPr>
            <p:spPr bwMode="auto">
              <a:xfrm>
                <a:off x="3542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4" name="Oval 3288"/>
              <p:cNvSpPr>
                <a:spLocks noChangeArrowheads="1"/>
              </p:cNvSpPr>
              <p:nvPr/>
            </p:nvSpPr>
            <p:spPr bwMode="auto">
              <a:xfrm>
                <a:off x="3543" y="233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5" name="Oval 3289"/>
              <p:cNvSpPr>
                <a:spLocks noChangeArrowheads="1"/>
              </p:cNvSpPr>
              <p:nvPr/>
            </p:nvSpPr>
            <p:spPr bwMode="auto">
              <a:xfrm>
                <a:off x="3544" y="235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6" name="Oval 3290"/>
              <p:cNvSpPr>
                <a:spLocks noChangeArrowheads="1"/>
              </p:cNvSpPr>
              <p:nvPr/>
            </p:nvSpPr>
            <p:spPr bwMode="auto">
              <a:xfrm>
                <a:off x="3545" y="23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7" name="Oval 3291"/>
              <p:cNvSpPr>
                <a:spLocks noChangeArrowheads="1"/>
              </p:cNvSpPr>
              <p:nvPr/>
            </p:nvSpPr>
            <p:spPr bwMode="auto">
              <a:xfrm>
                <a:off x="3546" y="23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8" name="Oval 3292"/>
              <p:cNvSpPr>
                <a:spLocks noChangeArrowheads="1"/>
              </p:cNvSpPr>
              <p:nvPr/>
            </p:nvSpPr>
            <p:spPr bwMode="auto">
              <a:xfrm>
                <a:off x="3547" y="2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09" name="Oval 3293"/>
              <p:cNvSpPr>
                <a:spLocks noChangeArrowheads="1"/>
              </p:cNvSpPr>
              <p:nvPr/>
            </p:nvSpPr>
            <p:spPr bwMode="auto">
              <a:xfrm>
                <a:off x="3547" y="234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0" name="Oval 3294"/>
              <p:cNvSpPr>
                <a:spLocks noChangeArrowheads="1"/>
              </p:cNvSpPr>
              <p:nvPr/>
            </p:nvSpPr>
            <p:spPr bwMode="auto">
              <a:xfrm>
                <a:off x="3548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1" name="Oval 3295"/>
              <p:cNvSpPr>
                <a:spLocks noChangeArrowheads="1"/>
              </p:cNvSpPr>
              <p:nvPr/>
            </p:nvSpPr>
            <p:spPr bwMode="auto">
              <a:xfrm>
                <a:off x="3549" y="2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2" name="Oval 3296"/>
              <p:cNvSpPr>
                <a:spLocks noChangeArrowheads="1"/>
              </p:cNvSpPr>
              <p:nvPr/>
            </p:nvSpPr>
            <p:spPr bwMode="auto">
              <a:xfrm>
                <a:off x="3550" y="23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3" name="Oval 3297"/>
              <p:cNvSpPr>
                <a:spLocks noChangeArrowheads="1"/>
              </p:cNvSpPr>
              <p:nvPr/>
            </p:nvSpPr>
            <p:spPr bwMode="auto">
              <a:xfrm>
                <a:off x="3551" y="23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4" name="Oval 3298"/>
              <p:cNvSpPr>
                <a:spLocks noChangeArrowheads="1"/>
              </p:cNvSpPr>
              <p:nvPr/>
            </p:nvSpPr>
            <p:spPr bwMode="auto">
              <a:xfrm>
                <a:off x="3551" y="235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5" name="Oval 3299"/>
              <p:cNvSpPr>
                <a:spLocks noChangeArrowheads="1"/>
              </p:cNvSpPr>
              <p:nvPr/>
            </p:nvSpPr>
            <p:spPr bwMode="auto">
              <a:xfrm>
                <a:off x="3553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6" name="Oval 3300"/>
              <p:cNvSpPr>
                <a:spLocks noChangeArrowheads="1"/>
              </p:cNvSpPr>
              <p:nvPr/>
            </p:nvSpPr>
            <p:spPr bwMode="auto">
              <a:xfrm>
                <a:off x="3553" y="23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7" name="Oval 3301"/>
              <p:cNvSpPr>
                <a:spLocks noChangeArrowheads="1"/>
              </p:cNvSpPr>
              <p:nvPr/>
            </p:nvSpPr>
            <p:spPr bwMode="auto">
              <a:xfrm>
                <a:off x="3554" y="23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8" name="Oval 3302"/>
              <p:cNvSpPr>
                <a:spLocks noChangeArrowheads="1"/>
              </p:cNvSpPr>
              <p:nvPr/>
            </p:nvSpPr>
            <p:spPr bwMode="auto">
              <a:xfrm>
                <a:off x="3555" y="234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19" name="Oval 3303"/>
              <p:cNvSpPr>
                <a:spLocks noChangeArrowheads="1"/>
              </p:cNvSpPr>
              <p:nvPr/>
            </p:nvSpPr>
            <p:spPr bwMode="auto">
              <a:xfrm>
                <a:off x="3555" y="234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0" name="Oval 3304"/>
              <p:cNvSpPr>
                <a:spLocks noChangeArrowheads="1"/>
              </p:cNvSpPr>
              <p:nvPr/>
            </p:nvSpPr>
            <p:spPr bwMode="auto">
              <a:xfrm>
                <a:off x="3557" y="23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1" name="Oval 3305"/>
              <p:cNvSpPr>
                <a:spLocks noChangeArrowheads="1"/>
              </p:cNvSpPr>
              <p:nvPr/>
            </p:nvSpPr>
            <p:spPr bwMode="auto">
              <a:xfrm>
                <a:off x="3557" y="234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2" name="Oval 3306"/>
              <p:cNvSpPr>
                <a:spLocks noChangeArrowheads="1"/>
              </p:cNvSpPr>
              <p:nvPr/>
            </p:nvSpPr>
            <p:spPr bwMode="auto">
              <a:xfrm>
                <a:off x="3558" y="2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3" name="Oval 3307"/>
              <p:cNvSpPr>
                <a:spLocks noChangeArrowheads="1"/>
              </p:cNvSpPr>
              <p:nvPr/>
            </p:nvSpPr>
            <p:spPr bwMode="auto">
              <a:xfrm>
                <a:off x="3559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4" name="Oval 3308"/>
              <p:cNvSpPr>
                <a:spLocks noChangeArrowheads="1"/>
              </p:cNvSpPr>
              <p:nvPr/>
            </p:nvSpPr>
            <p:spPr bwMode="auto">
              <a:xfrm>
                <a:off x="3560" y="23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5" name="Oval 3309"/>
              <p:cNvSpPr>
                <a:spLocks noChangeArrowheads="1"/>
              </p:cNvSpPr>
              <p:nvPr/>
            </p:nvSpPr>
            <p:spPr bwMode="auto">
              <a:xfrm>
                <a:off x="3561" y="23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6" name="Oval 3310"/>
              <p:cNvSpPr>
                <a:spLocks noChangeArrowheads="1"/>
              </p:cNvSpPr>
              <p:nvPr/>
            </p:nvSpPr>
            <p:spPr bwMode="auto">
              <a:xfrm>
                <a:off x="3561" y="23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7" name="Oval 3311"/>
              <p:cNvSpPr>
                <a:spLocks noChangeArrowheads="1"/>
              </p:cNvSpPr>
              <p:nvPr/>
            </p:nvSpPr>
            <p:spPr bwMode="auto">
              <a:xfrm>
                <a:off x="3562" y="235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8" name="Oval 3312"/>
              <p:cNvSpPr>
                <a:spLocks noChangeArrowheads="1"/>
              </p:cNvSpPr>
              <p:nvPr/>
            </p:nvSpPr>
            <p:spPr bwMode="auto">
              <a:xfrm>
                <a:off x="3563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29" name="Oval 3313"/>
              <p:cNvSpPr>
                <a:spLocks noChangeArrowheads="1"/>
              </p:cNvSpPr>
              <p:nvPr/>
            </p:nvSpPr>
            <p:spPr bwMode="auto">
              <a:xfrm>
                <a:off x="3564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0" name="Oval 3314"/>
              <p:cNvSpPr>
                <a:spLocks noChangeArrowheads="1"/>
              </p:cNvSpPr>
              <p:nvPr/>
            </p:nvSpPr>
            <p:spPr bwMode="auto">
              <a:xfrm>
                <a:off x="3565" y="23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1" name="Oval 3315"/>
              <p:cNvSpPr>
                <a:spLocks noChangeArrowheads="1"/>
              </p:cNvSpPr>
              <p:nvPr/>
            </p:nvSpPr>
            <p:spPr bwMode="auto">
              <a:xfrm>
                <a:off x="3565" y="234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2" name="Oval 3316"/>
              <p:cNvSpPr>
                <a:spLocks noChangeArrowheads="1"/>
              </p:cNvSpPr>
              <p:nvPr/>
            </p:nvSpPr>
            <p:spPr bwMode="auto">
              <a:xfrm>
                <a:off x="3566" y="234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3" name="Oval 3317"/>
              <p:cNvSpPr>
                <a:spLocks noChangeArrowheads="1"/>
              </p:cNvSpPr>
              <p:nvPr/>
            </p:nvSpPr>
            <p:spPr bwMode="auto">
              <a:xfrm>
                <a:off x="3567" y="235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4" name="Oval 3318"/>
              <p:cNvSpPr>
                <a:spLocks noChangeArrowheads="1"/>
              </p:cNvSpPr>
              <p:nvPr/>
            </p:nvSpPr>
            <p:spPr bwMode="auto">
              <a:xfrm>
                <a:off x="3568" y="234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5" name="Oval 3319"/>
              <p:cNvSpPr>
                <a:spLocks noChangeArrowheads="1"/>
              </p:cNvSpPr>
              <p:nvPr/>
            </p:nvSpPr>
            <p:spPr bwMode="auto">
              <a:xfrm>
                <a:off x="3569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6" name="Oval 3320"/>
              <p:cNvSpPr>
                <a:spLocks noChangeArrowheads="1"/>
              </p:cNvSpPr>
              <p:nvPr/>
            </p:nvSpPr>
            <p:spPr bwMode="auto">
              <a:xfrm>
                <a:off x="3569" y="234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7" name="Oval 3321"/>
              <p:cNvSpPr>
                <a:spLocks noChangeArrowheads="1"/>
              </p:cNvSpPr>
              <p:nvPr/>
            </p:nvSpPr>
            <p:spPr bwMode="auto">
              <a:xfrm>
                <a:off x="3570" y="233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8" name="Oval 3322"/>
              <p:cNvSpPr>
                <a:spLocks noChangeArrowheads="1"/>
              </p:cNvSpPr>
              <p:nvPr/>
            </p:nvSpPr>
            <p:spPr bwMode="auto">
              <a:xfrm>
                <a:off x="3571" y="23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39" name="Oval 3323"/>
              <p:cNvSpPr>
                <a:spLocks noChangeArrowheads="1"/>
              </p:cNvSpPr>
              <p:nvPr/>
            </p:nvSpPr>
            <p:spPr bwMode="auto">
              <a:xfrm>
                <a:off x="3572" y="23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0" name="Oval 3324"/>
              <p:cNvSpPr>
                <a:spLocks noChangeArrowheads="1"/>
              </p:cNvSpPr>
              <p:nvPr/>
            </p:nvSpPr>
            <p:spPr bwMode="auto">
              <a:xfrm>
                <a:off x="3573" y="23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1" name="Oval 3325"/>
              <p:cNvSpPr>
                <a:spLocks noChangeArrowheads="1"/>
              </p:cNvSpPr>
              <p:nvPr/>
            </p:nvSpPr>
            <p:spPr bwMode="auto">
              <a:xfrm>
                <a:off x="3573" y="235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2" name="Oval 3326"/>
              <p:cNvSpPr>
                <a:spLocks noChangeArrowheads="1"/>
              </p:cNvSpPr>
              <p:nvPr/>
            </p:nvSpPr>
            <p:spPr bwMode="auto">
              <a:xfrm>
                <a:off x="3575" y="23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3" name="Oval 3327"/>
              <p:cNvSpPr>
                <a:spLocks noChangeArrowheads="1"/>
              </p:cNvSpPr>
              <p:nvPr/>
            </p:nvSpPr>
            <p:spPr bwMode="auto">
              <a:xfrm>
                <a:off x="3575" y="23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4" name="Oval 3328"/>
              <p:cNvSpPr>
                <a:spLocks noChangeArrowheads="1"/>
              </p:cNvSpPr>
              <p:nvPr/>
            </p:nvSpPr>
            <p:spPr bwMode="auto">
              <a:xfrm>
                <a:off x="3576" y="23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5" name="Oval 3329"/>
              <p:cNvSpPr>
                <a:spLocks noChangeArrowheads="1"/>
              </p:cNvSpPr>
              <p:nvPr/>
            </p:nvSpPr>
            <p:spPr bwMode="auto">
              <a:xfrm>
                <a:off x="3577" y="234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6" name="Oval 3330"/>
              <p:cNvSpPr>
                <a:spLocks noChangeArrowheads="1"/>
              </p:cNvSpPr>
              <p:nvPr/>
            </p:nvSpPr>
            <p:spPr bwMode="auto">
              <a:xfrm>
                <a:off x="3577" y="235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7" name="Oval 3331"/>
              <p:cNvSpPr>
                <a:spLocks noChangeArrowheads="1"/>
              </p:cNvSpPr>
              <p:nvPr/>
            </p:nvSpPr>
            <p:spPr bwMode="auto">
              <a:xfrm>
                <a:off x="3579" y="23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8" name="Oval 3332"/>
              <p:cNvSpPr>
                <a:spLocks noChangeArrowheads="1"/>
              </p:cNvSpPr>
              <p:nvPr/>
            </p:nvSpPr>
            <p:spPr bwMode="auto">
              <a:xfrm>
                <a:off x="3579" y="23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49" name="Oval 3333"/>
              <p:cNvSpPr>
                <a:spLocks noChangeArrowheads="1"/>
              </p:cNvSpPr>
              <p:nvPr/>
            </p:nvSpPr>
            <p:spPr bwMode="auto">
              <a:xfrm>
                <a:off x="3580" y="23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0" name="Oval 3334"/>
              <p:cNvSpPr>
                <a:spLocks noChangeArrowheads="1"/>
              </p:cNvSpPr>
              <p:nvPr/>
            </p:nvSpPr>
            <p:spPr bwMode="auto">
              <a:xfrm>
                <a:off x="3581" y="23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1" name="Oval 3335"/>
              <p:cNvSpPr>
                <a:spLocks noChangeArrowheads="1"/>
              </p:cNvSpPr>
              <p:nvPr/>
            </p:nvSpPr>
            <p:spPr bwMode="auto">
              <a:xfrm>
                <a:off x="3582" y="23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2" name="Oval 3336"/>
              <p:cNvSpPr>
                <a:spLocks noChangeArrowheads="1"/>
              </p:cNvSpPr>
              <p:nvPr/>
            </p:nvSpPr>
            <p:spPr bwMode="auto">
              <a:xfrm>
                <a:off x="3583" y="234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3" name="Oval 3338"/>
              <p:cNvSpPr>
                <a:spLocks noChangeArrowheads="1"/>
              </p:cNvSpPr>
              <p:nvPr/>
            </p:nvSpPr>
            <p:spPr bwMode="auto">
              <a:xfrm>
                <a:off x="3583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4" name="Oval 3339"/>
              <p:cNvSpPr>
                <a:spLocks noChangeArrowheads="1"/>
              </p:cNvSpPr>
              <p:nvPr/>
            </p:nvSpPr>
            <p:spPr bwMode="auto">
              <a:xfrm>
                <a:off x="3584" y="234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5" name="Oval 3340"/>
              <p:cNvSpPr>
                <a:spLocks noChangeArrowheads="1"/>
              </p:cNvSpPr>
              <p:nvPr/>
            </p:nvSpPr>
            <p:spPr bwMode="auto">
              <a:xfrm>
                <a:off x="3585" y="2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6" name="Oval 3341"/>
              <p:cNvSpPr>
                <a:spLocks noChangeArrowheads="1"/>
              </p:cNvSpPr>
              <p:nvPr/>
            </p:nvSpPr>
            <p:spPr bwMode="auto">
              <a:xfrm>
                <a:off x="3586" y="234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7" name="Oval 3342"/>
              <p:cNvSpPr>
                <a:spLocks noChangeArrowheads="1"/>
              </p:cNvSpPr>
              <p:nvPr/>
            </p:nvSpPr>
            <p:spPr bwMode="auto">
              <a:xfrm>
                <a:off x="3587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8" name="Oval 3343"/>
              <p:cNvSpPr>
                <a:spLocks noChangeArrowheads="1"/>
              </p:cNvSpPr>
              <p:nvPr/>
            </p:nvSpPr>
            <p:spPr bwMode="auto">
              <a:xfrm>
                <a:off x="3587" y="23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59" name="Oval 3344"/>
              <p:cNvSpPr>
                <a:spLocks noChangeArrowheads="1"/>
              </p:cNvSpPr>
              <p:nvPr/>
            </p:nvSpPr>
            <p:spPr bwMode="auto">
              <a:xfrm>
                <a:off x="3588" y="235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0" name="Oval 3345"/>
              <p:cNvSpPr>
                <a:spLocks noChangeArrowheads="1"/>
              </p:cNvSpPr>
              <p:nvPr/>
            </p:nvSpPr>
            <p:spPr bwMode="auto">
              <a:xfrm>
                <a:off x="3589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1" name="Oval 3346"/>
              <p:cNvSpPr>
                <a:spLocks noChangeArrowheads="1"/>
              </p:cNvSpPr>
              <p:nvPr/>
            </p:nvSpPr>
            <p:spPr bwMode="auto">
              <a:xfrm>
                <a:off x="3590" y="2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2" name="Oval 3347"/>
              <p:cNvSpPr>
                <a:spLocks noChangeArrowheads="1"/>
              </p:cNvSpPr>
              <p:nvPr/>
            </p:nvSpPr>
            <p:spPr bwMode="auto">
              <a:xfrm>
                <a:off x="3591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3" name="Oval 3348"/>
              <p:cNvSpPr>
                <a:spLocks noChangeArrowheads="1"/>
              </p:cNvSpPr>
              <p:nvPr/>
            </p:nvSpPr>
            <p:spPr bwMode="auto">
              <a:xfrm>
                <a:off x="3592" y="23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4" name="Oval 3349"/>
              <p:cNvSpPr>
                <a:spLocks noChangeArrowheads="1"/>
              </p:cNvSpPr>
              <p:nvPr/>
            </p:nvSpPr>
            <p:spPr bwMode="auto">
              <a:xfrm>
                <a:off x="3592" y="235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5" name="Oval 3350"/>
              <p:cNvSpPr>
                <a:spLocks noChangeArrowheads="1"/>
              </p:cNvSpPr>
              <p:nvPr/>
            </p:nvSpPr>
            <p:spPr bwMode="auto">
              <a:xfrm>
                <a:off x="3593" y="23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6" name="Oval 3351"/>
              <p:cNvSpPr>
                <a:spLocks noChangeArrowheads="1"/>
              </p:cNvSpPr>
              <p:nvPr/>
            </p:nvSpPr>
            <p:spPr bwMode="auto">
              <a:xfrm>
                <a:off x="3594" y="23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7" name="Oval 3352"/>
              <p:cNvSpPr>
                <a:spLocks noChangeArrowheads="1"/>
              </p:cNvSpPr>
              <p:nvPr/>
            </p:nvSpPr>
            <p:spPr bwMode="auto">
              <a:xfrm>
                <a:off x="3595" y="23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8" name="Oval 3353"/>
              <p:cNvSpPr>
                <a:spLocks noChangeArrowheads="1"/>
              </p:cNvSpPr>
              <p:nvPr/>
            </p:nvSpPr>
            <p:spPr bwMode="auto">
              <a:xfrm>
                <a:off x="3596" y="2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69" name="Oval 3354"/>
              <p:cNvSpPr>
                <a:spLocks noChangeArrowheads="1"/>
              </p:cNvSpPr>
              <p:nvPr/>
            </p:nvSpPr>
            <p:spPr bwMode="auto">
              <a:xfrm>
                <a:off x="3596" y="234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0" name="Oval 3355"/>
              <p:cNvSpPr>
                <a:spLocks noChangeArrowheads="1"/>
              </p:cNvSpPr>
              <p:nvPr/>
            </p:nvSpPr>
            <p:spPr bwMode="auto">
              <a:xfrm>
                <a:off x="3597" y="23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1" name="Oval 3356"/>
              <p:cNvSpPr>
                <a:spLocks noChangeArrowheads="1"/>
              </p:cNvSpPr>
              <p:nvPr/>
            </p:nvSpPr>
            <p:spPr bwMode="auto">
              <a:xfrm>
                <a:off x="3598" y="23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2" name="Oval 3357"/>
              <p:cNvSpPr>
                <a:spLocks noChangeArrowheads="1"/>
              </p:cNvSpPr>
              <p:nvPr/>
            </p:nvSpPr>
            <p:spPr bwMode="auto">
              <a:xfrm>
                <a:off x="3599" y="23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3" name="Oval 3358"/>
              <p:cNvSpPr>
                <a:spLocks noChangeArrowheads="1"/>
              </p:cNvSpPr>
              <p:nvPr/>
            </p:nvSpPr>
            <p:spPr bwMode="auto">
              <a:xfrm>
                <a:off x="3600" y="23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4" name="Oval 3359"/>
              <p:cNvSpPr>
                <a:spLocks noChangeArrowheads="1"/>
              </p:cNvSpPr>
              <p:nvPr/>
            </p:nvSpPr>
            <p:spPr bwMode="auto">
              <a:xfrm>
                <a:off x="3600" y="234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5" name="Oval 3360"/>
              <p:cNvSpPr>
                <a:spLocks noChangeArrowheads="1"/>
              </p:cNvSpPr>
              <p:nvPr/>
            </p:nvSpPr>
            <p:spPr bwMode="auto">
              <a:xfrm>
                <a:off x="3602" y="23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6" name="Oval 3361"/>
              <p:cNvSpPr>
                <a:spLocks noChangeArrowheads="1"/>
              </p:cNvSpPr>
              <p:nvPr/>
            </p:nvSpPr>
            <p:spPr bwMode="auto">
              <a:xfrm>
                <a:off x="3602" y="23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7" name="Oval 3362"/>
              <p:cNvSpPr>
                <a:spLocks noChangeArrowheads="1"/>
              </p:cNvSpPr>
              <p:nvPr/>
            </p:nvSpPr>
            <p:spPr bwMode="auto">
              <a:xfrm>
                <a:off x="3603" y="23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8" name="Oval 3363"/>
              <p:cNvSpPr>
                <a:spLocks noChangeArrowheads="1"/>
              </p:cNvSpPr>
              <p:nvPr/>
            </p:nvSpPr>
            <p:spPr bwMode="auto">
              <a:xfrm>
                <a:off x="3604" y="23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79" name="Oval 3364"/>
              <p:cNvSpPr>
                <a:spLocks noChangeArrowheads="1"/>
              </p:cNvSpPr>
              <p:nvPr/>
            </p:nvSpPr>
            <p:spPr bwMode="auto">
              <a:xfrm>
                <a:off x="3604" y="234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0" name="Oval 3365"/>
              <p:cNvSpPr>
                <a:spLocks noChangeArrowheads="1"/>
              </p:cNvSpPr>
              <p:nvPr/>
            </p:nvSpPr>
            <p:spPr bwMode="auto">
              <a:xfrm>
                <a:off x="3606" y="23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1" name="Oval 3366"/>
              <p:cNvSpPr>
                <a:spLocks noChangeArrowheads="1"/>
              </p:cNvSpPr>
              <p:nvPr/>
            </p:nvSpPr>
            <p:spPr bwMode="auto">
              <a:xfrm>
                <a:off x="3606" y="226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2" name="Oval 3367"/>
              <p:cNvSpPr>
                <a:spLocks noChangeArrowheads="1"/>
              </p:cNvSpPr>
              <p:nvPr/>
            </p:nvSpPr>
            <p:spPr bwMode="auto">
              <a:xfrm>
                <a:off x="3607" y="21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3" name="Oval 3368"/>
              <p:cNvSpPr>
                <a:spLocks noChangeArrowheads="1"/>
              </p:cNvSpPr>
              <p:nvPr/>
            </p:nvSpPr>
            <p:spPr bwMode="auto">
              <a:xfrm>
                <a:off x="3608" y="20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4" name="Oval 3369"/>
              <p:cNvSpPr>
                <a:spLocks noChangeArrowheads="1"/>
              </p:cNvSpPr>
              <p:nvPr/>
            </p:nvSpPr>
            <p:spPr bwMode="auto">
              <a:xfrm>
                <a:off x="3608" y="183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5" name="Oval 3370"/>
              <p:cNvSpPr>
                <a:spLocks noChangeArrowheads="1"/>
              </p:cNvSpPr>
              <p:nvPr/>
            </p:nvSpPr>
            <p:spPr bwMode="auto">
              <a:xfrm>
                <a:off x="3610" y="161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6" name="Oval 3371"/>
              <p:cNvSpPr>
                <a:spLocks noChangeArrowheads="1"/>
              </p:cNvSpPr>
              <p:nvPr/>
            </p:nvSpPr>
            <p:spPr bwMode="auto">
              <a:xfrm>
                <a:off x="3610" y="133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7" name="Oval 3372"/>
              <p:cNvSpPr>
                <a:spLocks noChangeArrowheads="1"/>
              </p:cNvSpPr>
              <p:nvPr/>
            </p:nvSpPr>
            <p:spPr bwMode="auto">
              <a:xfrm>
                <a:off x="3611" y="123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8" name="Oval 3373"/>
              <p:cNvSpPr>
                <a:spLocks noChangeArrowheads="1"/>
              </p:cNvSpPr>
              <p:nvPr/>
            </p:nvSpPr>
            <p:spPr bwMode="auto">
              <a:xfrm>
                <a:off x="3612" y="12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89" name="Oval 3374"/>
              <p:cNvSpPr>
                <a:spLocks noChangeArrowheads="1"/>
              </p:cNvSpPr>
              <p:nvPr/>
            </p:nvSpPr>
            <p:spPr bwMode="auto">
              <a:xfrm>
                <a:off x="3613" y="12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0" name="Oval 3375"/>
              <p:cNvSpPr>
                <a:spLocks noChangeArrowheads="1"/>
              </p:cNvSpPr>
              <p:nvPr/>
            </p:nvSpPr>
            <p:spPr bwMode="auto">
              <a:xfrm>
                <a:off x="3614" y="12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1" name="Oval 3376"/>
              <p:cNvSpPr>
                <a:spLocks noChangeArrowheads="1"/>
              </p:cNvSpPr>
              <p:nvPr/>
            </p:nvSpPr>
            <p:spPr bwMode="auto">
              <a:xfrm>
                <a:off x="3614" y="12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2" name="Oval 3377"/>
              <p:cNvSpPr>
                <a:spLocks noChangeArrowheads="1"/>
              </p:cNvSpPr>
              <p:nvPr/>
            </p:nvSpPr>
            <p:spPr bwMode="auto">
              <a:xfrm>
                <a:off x="3615" y="123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3" name="Oval 3378"/>
              <p:cNvSpPr>
                <a:spLocks noChangeArrowheads="1"/>
              </p:cNvSpPr>
              <p:nvPr/>
            </p:nvSpPr>
            <p:spPr bwMode="auto">
              <a:xfrm>
                <a:off x="3616" y="12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4" name="Oval 3379"/>
              <p:cNvSpPr>
                <a:spLocks noChangeArrowheads="1"/>
              </p:cNvSpPr>
              <p:nvPr/>
            </p:nvSpPr>
            <p:spPr bwMode="auto">
              <a:xfrm>
                <a:off x="3617" y="12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5" name="Oval 3380"/>
              <p:cNvSpPr>
                <a:spLocks noChangeArrowheads="1"/>
              </p:cNvSpPr>
              <p:nvPr/>
            </p:nvSpPr>
            <p:spPr bwMode="auto">
              <a:xfrm>
                <a:off x="3618" y="12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6" name="Oval 3381"/>
              <p:cNvSpPr>
                <a:spLocks noChangeArrowheads="1"/>
              </p:cNvSpPr>
              <p:nvPr/>
            </p:nvSpPr>
            <p:spPr bwMode="auto">
              <a:xfrm>
                <a:off x="3618" y="124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7" name="Oval 3382"/>
              <p:cNvSpPr>
                <a:spLocks noChangeArrowheads="1"/>
              </p:cNvSpPr>
              <p:nvPr/>
            </p:nvSpPr>
            <p:spPr bwMode="auto">
              <a:xfrm>
                <a:off x="3619" y="125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8" name="Oval 3383"/>
              <p:cNvSpPr>
                <a:spLocks noChangeArrowheads="1"/>
              </p:cNvSpPr>
              <p:nvPr/>
            </p:nvSpPr>
            <p:spPr bwMode="auto">
              <a:xfrm>
                <a:off x="3620" y="12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99" name="Oval 3384"/>
              <p:cNvSpPr>
                <a:spLocks noChangeArrowheads="1"/>
              </p:cNvSpPr>
              <p:nvPr/>
            </p:nvSpPr>
            <p:spPr bwMode="auto">
              <a:xfrm>
                <a:off x="3621" y="12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0" name="Oval 3385"/>
              <p:cNvSpPr>
                <a:spLocks noChangeArrowheads="1"/>
              </p:cNvSpPr>
              <p:nvPr/>
            </p:nvSpPr>
            <p:spPr bwMode="auto">
              <a:xfrm>
                <a:off x="3622" y="124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1" name="Oval 3386"/>
              <p:cNvSpPr>
                <a:spLocks noChangeArrowheads="1"/>
              </p:cNvSpPr>
              <p:nvPr/>
            </p:nvSpPr>
            <p:spPr bwMode="auto">
              <a:xfrm>
                <a:off x="3622" y="125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2" name="Oval 3387"/>
              <p:cNvSpPr>
                <a:spLocks noChangeArrowheads="1"/>
              </p:cNvSpPr>
              <p:nvPr/>
            </p:nvSpPr>
            <p:spPr bwMode="auto">
              <a:xfrm>
                <a:off x="3623" y="125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3" name="Oval 3388"/>
              <p:cNvSpPr>
                <a:spLocks noChangeArrowheads="1"/>
              </p:cNvSpPr>
              <p:nvPr/>
            </p:nvSpPr>
            <p:spPr bwMode="auto">
              <a:xfrm>
                <a:off x="3624" y="125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4" name="Oval 3389"/>
              <p:cNvSpPr>
                <a:spLocks noChangeArrowheads="1"/>
              </p:cNvSpPr>
              <p:nvPr/>
            </p:nvSpPr>
            <p:spPr bwMode="auto">
              <a:xfrm>
                <a:off x="3625" y="12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5" name="Oval 3390"/>
              <p:cNvSpPr>
                <a:spLocks noChangeArrowheads="1"/>
              </p:cNvSpPr>
              <p:nvPr/>
            </p:nvSpPr>
            <p:spPr bwMode="auto">
              <a:xfrm>
                <a:off x="3626" y="124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6" name="Oval 3391"/>
              <p:cNvSpPr>
                <a:spLocks noChangeArrowheads="1"/>
              </p:cNvSpPr>
              <p:nvPr/>
            </p:nvSpPr>
            <p:spPr bwMode="auto">
              <a:xfrm>
                <a:off x="3627" y="12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7" name="Oval 3392"/>
              <p:cNvSpPr>
                <a:spLocks noChangeArrowheads="1"/>
              </p:cNvSpPr>
              <p:nvPr/>
            </p:nvSpPr>
            <p:spPr bwMode="auto">
              <a:xfrm>
                <a:off x="3628" y="12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8" name="Oval 3393"/>
              <p:cNvSpPr>
                <a:spLocks noChangeArrowheads="1"/>
              </p:cNvSpPr>
              <p:nvPr/>
            </p:nvSpPr>
            <p:spPr bwMode="auto">
              <a:xfrm>
                <a:off x="3628" y="125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09" name="Oval 3394"/>
              <p:cNvSpPr>
                <a:spLocks noChangeArrowheads="1"/>
              </p:cNvSpPr>
              <p:nvPr/>
            </p:nvSpPr>
            <p:spPr bwMode="auto">
              <a:xfrm>
                <a:off x="3629" y="12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0" name="Oval 3395"/>
              <p:cNvSpPr>
                <a:spLocks noChangeArrowheads="1"/>
              </p:cNvSpPr>
              <p:nvPr/>
            </p:nvSpPr>
            <p:spPr bwMode="auto">
              <a:xfrm>
                <a:off x="3630" y="126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1" name="Oval 3396"/>
              <p:cNvSpPr>
                <a:spLocks noChangeArrowheads="1"/>
              </p:cNvSpPr>
              <p:nvPr/>
            </p:nvSpPr>
            <p:spPr bwMode="auto">
              <a:xfrm>
                <a:off x="3631" y="12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2" name="Oval 3397"/>
              <p:cNvSpPr>
                <a:spLocks noChangeArrowheads="1"/>
              </p:cNvSpPr>
              <p:nvPr/>
            </p:nvSpPr>
            <p:spPr bwMode="auto">
              <a:xfrm>
                <a:off x="3632" y="12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3" name="Oval 3398"/>
              <p:cNvSpPr>
                <a:spLocks noChangeArrowheads="1"/>
              </p:cNvSpPr>
              <p:nvPr/>
            </p:nvSpPr>
            <p:spPr bwMode="auto">
              <a:xfrm>
                <a:off x="3632" y="12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4" name="Oval 3399"/>
              <p:cNvSpPr>
                <a:spLocks noChangeArrowheads="1"/>
              </p:cNvSpPr>
              <p:nvPr/>
            </p:nvSpPr>
            <p:spPr bwMode="auto">
              <a:xfrm>
                <a:off x="3633" y="12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5" name="Oval 3400"/>
              <p:cNvSpPr>
                <a:spLocks noChangeArrowheads="1"/>
              </p:cNvSpPr>
              <p:nvPr/>
            </p:nvSpPr>
            <p:spPr bwMode="auto">
              <a:xfrm>
                <a:off x="3634" y="12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6" name="Oval 3401"/>
              <p:cNvSpPr>
                <a:spLocks noChangeArrowheads="1"/>
              </p:cNvSpPr>
              <p:nvPr/>
            </p:nvSpPr>
            <p:spPr bwMode="auto">
              <a:xfrm>
                <a:off x="3635" y="12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7" name="Oval 3402"/>
              <p:cNvSpPr>
                <a:spLocks noChangeArrowheads="1"/>
              </p:cNvSpPr>
              <p:nvPr/>
            </p:nvSpPr>
            <p:spPr bwMode="auto">
              <a:xfrm>
                <a:off x="3636" y="127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8" name="Oval 3403"/>
              <p:cNvSpPr>
                <a:spLocks noChangeArrowheads="1"/>
              </p:cNvSpPr>
              <p:nvPr/>
            </p:nvSpPr>
            <p:spPr bwMode="auto">
              <a:xfrm>
                <a:off x="3637" y="127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19" name="Oval 3404"/>
              <p:cNvSpPr>
                <a:spLocks noChangeArrowheads="1"/>
              </p:cNvSpPr>
              <p:nvPr/>
            </p:nvSpPr>
            <p:spPr bwMode="auto">
              <a:xfrm>
                <a:off x="3637" y="128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0" name="Oval 3405"/>
              <p:cNvSpPr>
                <a:spLocks noChangeArrowheads="1"/>
              </p:cNvSpPr>
              <p:nvPr/>
            </p:nvSpPr>
            <p:spPr bwMode="auto">
              <a:xfrm>
                <a:off x="3638" y="12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1" name="Oval 3406"/>
              <p:cNvSpPr>
                <a:spLocks noChangeArrowheads="1"/>
              </p:cNvSpPr>
              <p:nvPr/>
            </p:nvSpPr>
            <p:spPr bwMode="auto">
              <a:xfrm>
                <a:off x="3639" y="12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2" name="Oval 3407"/>
              <p:cNvSpPr>
                <a:spLocks noChangeArrowheads="1"/>
              </p:cNvSpPr>
              <p:nvPr/>
            </p:nvSpPr>
            <p:spPr bwMode="auto">
              <a:xfrm>
                <a:off x="3640" y="128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3" name="Oval 3408"/>
              <p:cNvSpPr>
                <a:spLocks noChangeArrowheads="1"/>
              </p:cNvSpPr>
              <p:nvPr/>
            </p:nvSpPr>
            <p:spPr bwMode="auto">
              <a:xfrm>
                <a:off x="3641" y="127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4" name="Oval 3409"/>
              <p:cNvSpPr>
                <a:spLocks noChangeArrowheads="1"/>
              </p:cNvSpPr>
              <p:nvPr/>
            </p:nvSpPr>
            <p:spPr bwMode="auto">
              <a:xfrm>
                <a:off x="3641" y="128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5" name="Oval 3410"/>
              <p:cNvSpPr>
                <a:spLocks noChangeArrowheads="1"/>
              </p:cNvSpPr>
              <p:nvPr/>
            </p:nvSpPr>
            <p:spPr bwMode="auto">
              <a:xfrm>
                <a:off x="3642" y="12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6" name="Oval 3411"/>
              <p:cNvSpPr>
                <a:spLocks noChangeArrowheads="1"/>
              </p:cNvSpPr>
              <p:nvPr/>
            </p:nvSpPr>
            <p:spPr bwMode="auto">
              <a:xfrm>
                <a:off x="3643" y="12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7" name="Oval 3412"/>
              <p:cNvSpPr>
                <a:spLocks noChangeArrowheads="1"/>
              </p:cNvSpPr>
              <p:nvPr/>
            </p:nvSpPr>
            <p:spPr bwMode="auto">
              <a:xfrm>
                <a:off x="3644" y="12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8" name="Oval 3413"/>
              <p:cNvSpPr>
                <a:spLocks noChangeArrowheads="1"/>
              </p:cNvSpPr>
              <p:nvPr/>
            </p:nvSpPr>
            <p:spPr bwMode="auto">
              <a:xfrm>
                <a:off x="3645" y="12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29" name="Oval 3414"/>
              <p:cNvSpPr>
                <a:spLocks noChangeArrowheads="1"/>
              </p:cNvSpPr>
              <p:nvPr/>
            </p:nvSpPr>
            <p:spPr bwMode="auto">
              <a:xfrm>
                <a:off x="3645" y="129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0" name="Oval 3415"/>
              <p:cNvSpPr>
                <a:spLocks noChangeArrowheads="1"/>
              </p:cNvSpPr>
              <p:nvPr/>
            </p:nvSpPr>
            <p:spPr bwMode="auto">
              <a:xfrm>
                <a:off x="3647" y="12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1" name="Oval 3416"/>
              <p:cNvSpPr>
                <a:spLocks noChangeArrowheads="1"/>
              </p:cNvSpPr>
              <p:nvPr/>
            </p:nvSpPr>
            <p:spPr bwMode="auto">
              <a:xfrm>
                <a:off x="3647" y="12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2" name="Oval 3417"/>
              <p:cNvSpPr>
                <a:spLocks noChangeArrowheads="1"/>
              </p:cNvSpPr>
              <p:nvPr/>
            </p:nvSpPr>
            <p:spPr bwMode="auto">
              <a:xfrm>
                <a:off x="3648" y="128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3" name="Oval 3418"/>
              <p:cNvSpPr>
                <a:spLocks noChangeArrowheads="1"/>
              </p:cNvSpPr>
              <p:nvPr/>
            </p:nvSpPr>
            <p:spPr bwMode="auto">
              <a:xfrm>
                <a:off x="3649" y="12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4" name="Oval 3419"/>
              <p:cNvSpPr>
                <a:spLocks noChangeArrowheads="1"/>
              </p:cNvSpPr>
              <p:nvPr/>
            </p:nvSpPr>
            <p:spPr bwMode="auto">
              <a:xfrm>
                <a:off x="3649" y="129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5" name="Oval 3420"/>
              <p:cNvSpPr>
                <a:spLocks noChangeArrowheads="1"/>
              </p:cNvSpPr>
              <p:nvPr/>
            </p:nvSpPr>
            <p:spPr bwMode="auto">
              <a:xfrm>
                <a:off x="3651" y="130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6" name="Oval 3421"/>
              <p:cNvSpPr>
                <a:spLocks noChangeArrowheads="1"/>
              </p:cNvSpPr>
              <p:nvPr/>
            </p:nvSpPr>
            <p:spPr bwMode="auto">
              <a:xfrm>
                <a:off x="3651" y="12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7" name="Oval 3422"/>
              <p:cNvSpPr>
                <a:spLocks noChangeArrowheads="1"/>
              </p:cNvSpPr>
              <p:nvPr/>
            </p:nvSpPr>
            <p:spPr bwMode="auto">
              <a:xfrm>
                <a:off x="3652" y="13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8" name="Oval 3423"/>
              <p:cNvSpPr>
                <a:spLocks noChangeArrowheads="1"/>
              </p:cNvSpPr>
              <p:nvPr/>
            </p:nvSpPr>
            <p:spPr bwMode="auto">
              <a:xfrm>
                <a:off x="3653" y="130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39" name="Oval 3424"/>
              <p:cNvSpPr>
                <a:spLocks noChangeArrowheads="1"/>
              </p:cNvSpPr>
              <p:nvPr/>
            </p:nvSpPr>
            <p:spPr bwMode="auto">
              <a:xfrm>
                <a:off x="3653" y="130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0" name="Oval 3425"/>
              <p:cNvSpPr>
                <a:spLocks noChangeArrowheads="1"/>
              </p:cNvSpPr>
              <p:nvPr/>
            </p:nvSpPr>
            <p:spPr bwMode="auto">
              <a:xfrm>
                <a:off x="3655" y="13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1" name="Oval 3426"/>
              <p:cNvSpPr>
                <a:spLocks noChangeArrowheads="1"/>
              </p:cNvSpPr>
              <p:nvPr/>
            </p:nvSpPr>
            <p:spPr bwMode="auto">
              <a:xfrm>
                <a:off x="3655" y="130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2" name="Oval 3427"/>
              <p:cNvSpPr>
                <a:spLocks noChangeArrowheads="1"/>
              </p:cNvSpPr>
              <p:nvPr/>
            </p:nvSpPr>
            <p:spPr bwMode="auto">
              <a:xfrm>
                <a:off x="3656" y="130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3" name="Oval 3428"/>
              <p:cNvSpPr>
                <a:spLocks noChangeArrowheads="1"/>
              </p:cNvSpPr>
              <p:nvPr/>
            </p:nvSpPr>
            <p:spPr bwMode="auto">
              <a:xfrm>
                <a:off x="3657" y="13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4" name="Oval 3429"/>
              <p:cNvSpPr>
                <a:spLocks noChangeArrowheads="1"/>
              </p:cNvSpPr>
              <p:nvPr/>
            </p:nvSpPr>
            <p:spPr bwMode="auto">
              <a:xfrm>
                <a:off x="3657" y="131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5" name="Oval 3430"/>
              <p:cNvSpPr>
                <a:spLocks noChangeArrowheads="1"/>
              </p:cNvSpPr>
              <p:nvPr/>
            </p:nvSpPr>
            <p:spPr bwMode="auto">
              <a:xfrm>
                <a:off x="3659" y="13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6" name="Oval 3431"/>
              <p:cNvSpPr>
                <a:spLocks noChangeArrowheads="1"/>
              </p:cNvSpPr>
              <p:nvPr/>
            </p:nvSpPr>
            <p:spPr bwMode="auto">
              <a:xfrm>
                <a:off x="3659" y="131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7" name="Oval 3432"/>
              <p:cNvSpPr>
                <a:spLocks noChangeArrowheads="1"/>
              </p:cNvSpPr>
              <p:nvPr/>
            </p:nvSpPr>
            <p:spPr bwMode="auto">
              <a:xfrm>
                <a:off x="3660" y="132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8" name="Oval 3433"/>
              <p:cNvSpPr>
                <a:spLocks noChangeArrowheads="1"/>
              </p:cNvSpPr>
              <p:nvPr/>
            </p:nvSpPr>
            <p:spPr bwMode="auto">
              <a:xfrm>
                <a:off x="3661" y="131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49" name="Oval 3434"/>
              <p:cNvSpPr>
                <a:spLocks noChangeArrowheads="1"/>
              </p:cNvSpPr>
              <p:nvPr/>
            </p:nvSpPr>
            <p:spPr bwMode="auto">
              <a:xfrm>
                <a:off x="3661" y="132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0" name="Oval 3435"/>
              <p:cNvSpPr>
                <a:spLocks noChangeArrowheads="1"/>
              </p:cNvSpPr>
              <p:nvPr/>
            </p:nvSpPr>
            <p:spPr bwMode="auto">
              <a:xfrm>
                <a:off x="3663" y="1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1" name="Oval 3436"/>
              <p:cNvSpPr>
                <a:spLocks noChangeArrowheads="1"/>
              </p:cNvSpPr>
              <p:nvPr/>
            </p:nvSpPr>
            <p:spPr bwMode="auto">
              <a:xfrm>
                <a:off x="3663" y="131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2" name="Oval 3437"/>
              <p:cNvSpPr>
                <a:spLocks noChangeArrowheads="1"/>
              </p:cNvSpPr>
              <p:nvPr/>
            </p:nvSpPr>
            <p:spPr bwMode="auto">
              <a:xfrm>
                <a:off x="3664" y="132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3" name="Oval 3438"/>
              <p:cNvSpPr>
                <a:spLocks noChangeArrowheads="1"/>
              </p:cNvSpPr>
              <p:nvPr/>
            </p:nvSpPr>
            <p:spPr bwMode="auto">
              <a:xfrm>
                <a:off x="3665" y="13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4" name="Oval 3439"/>
              <p:cNvSpPr>
                <a:spLocks noChangeArrowheads="1"/>
              </p:cNvSpPr>
              <p:nvPr/>
            </p:nvSpPr>
            <p:spPr bwMode="auto">
              <a:xfrm>
                <a:off x="3666" y="13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5" name="Oval 3440"/>
              <p:cNvSpPr>
                <a:spLocks noChangeArrowheads="1"/>
              </p:cNvSpPr>
              <p:nvPr/>
            </p:nvSpPr>
            <p:spPr bwMode="auto">
              <a:xfrm>
                <a:off x="3667" y="1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6" name="Oval 3441"/>
              <p:cNvSpPr>
                <a:spLocks noChangeArrowheads="1"/>
              </p:cNvSpPr>
              <p:nvPr/>
            </p:nvSpPr>
            <p:spPr bwMode="auto">
              <a:xfrm>
                <a:off x="3667" y="13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7" name="Oval 3442"/>
              <p:cNvSpPr>
                <a:spLocks noChangeArrowheads="1"/>
              </p:cNvSpPr>
              <p:nvPr/>
            </p:nvSpPr>
            <p:spPr bwMode="auto">
              <a:xfrm>
                <a:off x="3668" y="132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8" name="Oval 3443"/>
              <p:cNvSpPr>
                <a:spLocks noChangeArrowheads="1"/>
              </p:cNvSpPr>
              <p:nvPr/>
            </p:nvSpPr>
            <p:spPr bwMode="auto">
              <a:xfrm>
                <a:off x="3669" y="13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59" name="Oval 3444"/>
              <p:cNvSpPr>
                <a:spLocks noChangeArrowheads="1"/>
              </p:cNvSpPr>
              <p:nvPr/>
            </p:nvSpPr>
            <p:spPr bwMode="auto">
              <a:xfrm>
                <a:off x="3670" y="13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0" name="Oval 3445"/>
              <p:cNvSpPr>
                <a:spLocks noChangeArrowheads="1"/>
              </p:cNvSpPr>
              <p:nvPr/>
            </p:nvSpPr>
            <p:spPr bwMode="auto">
              <a:xfrm>
                <a:off x="3671" y="1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1" name="Oval 3446"/>
              <p:cNvSpPr>
                <a:spLocks noChangeArrowheads="1"/>
              </p:cNvSpPr>
              <p:nvPr/>
            </p:nvSpPr>
            <p:spPr bwMode="auto">
              <a:xfrm>
                <a:off x="3671" y="133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2" name="Oval 3447"/>
              <p:cNvSpPr>
                <a:spLocks noChangeArrowheads="1"/>
              </p:cNvSpPr>
              <p:nvPr/>
            </p:nvSpPr>
            <p:spPr bwMode="auto">
              <a:xfrm>
                <a:off x="3672" y="13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3" name="Oval 3448"/>
              <p:cNvSpPr>
                <a:spLocks noChangeArrowheads="1"/>
              </p:cNvSpPr>
              <p:nvPr/>
            </p:nvSpPr>
            <p:spPr bwMode="auto">
              <a:xfrm>
                <a:off x="3673" y="13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4" name="Oval 3449"/>
              <p:cNvSpPr>
                <a:spLocks noChangeArrowheads="1"/>
              </p:cNvSpPr>
              <p:nvPr/>
            </p:nvSpPr>
            <p:spPr bwMode="auto">
              <a:xfrm>
                <a:off x="3674" y="1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5" name="Oval 3450"/>
              <p:cNvSpPr>
                <a:spLocks noChangeArrowheads="1"/>
              </p:cNvSpPr>
              <p:nvPr/>
            </p:nvSpPr>
            <p:spPr bwMode="auto">
              <a:xfrm>
                <a:off x="3675" y="13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6" name="Oval 3451"/>
              <p:cNvSpPr>
                <a:spLocks noChangeArrowheads="1"/>
              </p:cNvSpPr>
              <p:nvPr/>
            </p:nvSpPr>
            <p:spPr bwMode="auto">
              <a:xfrm>
                <a:off x="3676" y="13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7" name="Oval 3452"/>
              <p:cNvSpPr>
                <a:spLocks noChangeArrowheads="1"/>
              </p:cNvSpPr>
              <p:nvPr/>
            </p:nvSpPr>
            <p:spPr bwMode="auto">
              <a:xfrm>
                <a:off x="3676" y="134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8" name="Oval 3453"/>
              <p:cNvSpPr>
                <a:spLocks noChangeArrowheads="1"/>
              </p:cNvSpPr>
              <p:nvPr/>
            </p:nvSpPr>
            <p:spPr bwMode="auto">
              <a:xfrm>
                <a:off x="3677" y="135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69" name="Oval 3454"/>
              <p:cNvSpPr>
                <a:spLocks noChangeArrowheads="1"/>
              </p:cNvSpPr>
              <p:nvPr/>
            </p:nvSpPr>
            <p:spPr bwMode="auto">
              <a:xfrm>
                <a:off x="3678" y="1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0" name="Oval 3455"/>
              <p:cNvSpPr>
                <a:spLocks noChangeArrowheads="1"/>
              </p:cNvSpPr>
              <p:nvPr/>
            </p:nvSpPr>
            <p:spPr bwMode="auto">
              <a:xfrm>
                <a:off x="3679" y="134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1" name="Oval 3456"/>
              <p:cNvSpPr>
                <a:spLocks noChangeArrowheads="1"/>
              </p:cNvSpPr>
              <p:nvPr/>
            </p:nvSpPr>
            <p:spPr bwMode="auto">
              <a:xfrm>
                <a:off x="3680" y="13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2" name="Oval 3457"/>
              <p:cNvSpPr>
                <a:spLocks noChangeArrowheads="1"/>
              </p:cNvSpPr>
              <p:nvPr/>
            </p:nvSpPr>
            <p:spPr bwMode="auto">
              <a:xfrm>
                <a:off x="3680" y="134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3" name="Oval 3458"/>
              <p:cNvSpPr>
                <a:spLocks noChangeArrowheads="1"/>
              </p:cNvSpPr>
              <p:nvPr/>
            </p:nvSpPr>
            <p:spPr bwMode="auto">
              <a:xfrm>
                <a:off x="3682" y="13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4" name="Oval 3459"/>
              <p:cNvSpPr>
                <a:spLocks noChangeArrowheads="1"/>
              </p:cNvSpPr>
              <p:nvPr/>
            </p:nvSpPr>
            <p:spPr bwMode="auto">
              <a:xfrm>
                <a:off x="3682" y="13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5" name="Oval 3460"/>
              <p:cNvSpPr>
                <a:spLocks noChangeArrowheads="1"/>
              </p:cNvSpPr>
              <p:nvPr/>
            </p:nvSpPr>
            <p:spPr bwMode="auto">
              <a:xfrm>
                <a:off x="3683" y="13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6" name="Oval 3461"/>
              <p:cNvSpPr>
                <a:spLocks noChangeArrowheads="1"/>
              </p:cNvSpPr>
              <p:nvPr/>
            </p:nvSpPr>
            <p:spPr bwMode="auto">
              <a:xfrm>
                <a:off x="3684" y="13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7" name="Oval 3462"/>
              <p:cNvSpPr>
                <a:spLocks noChangeArrowheads="1"/>
              </p:cNvSpPr>
              <p:nvPr/>
            </p:nvSpPr>
            <p:spPr bwMode="auto">
              <a:xfrm>
                <a:off x="3685" y="13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8" name="Oval 3463"/>
              <p:cNvSpPr>
                <a:spLocks noChangeArrowheads="1"/>
              </p:cNvSpPr>
              <p:nvPr/>
            </p:nvSpPr>
            <p:spPr bwMode="auto">
              <a:xfrm>
                <a:off x="3686" y="13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79" name="Oval 3464"/>
              <p:cNvSpPr>
                <a:spLocks noChangeArrowheads="1"/>
              </p:cNvSpPr>
              <p:nvPr/>
            </p:nvSpPr>
            <p:spPr bwMode="auto">
              <a:xfrm>
                <a:off x="3686" y="136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0" name="Oval 3465"/>
              <p:cNvSpPr>
                <a:spLocks noChangeArrowheads="1"/>
              </p:cNvSpPr>
              <p:nvPr/>
            </p:nvSpPr>
            <p:spPr bwMode="auto">
              <a:xfrm>
                <a:off x="3687" y="13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1" name="Oval 3466"/>
              <p:cNvSpPr>
                <a:spLocks noChangeArrowheads="1"/>
              </p:cNvSpPr>
              <p:nvPr/>
            </p:nvSpPr>
            <p:spPr bwMode="auto">
              <a:xfrm>
                <a:off x="3688" y="13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2" name="Oval 3467"/>
              <p:cNvSpPr>
                <a:spLocks noChangeArrowheads="1"/>
              </p:cNvSpPr>
              <p:nvPr/>
            </p:nvSpPr>
            <p:spPr bwMode="auto">
              <a:xfrm>
                <a:off x="3689" y="13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3" name="Oval 3468"/>
              <p:cNvSpPr>
                <a:spLocks noChangeArrowheads="1"/>
              </p:cNvSpPr>
              <p:nvPr/>
            </p:nvSpPr>
            <p:spPr bwMode="auto">
              <a:xfrm>
                <a:off x="3690" y="137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4" name="Oval 3469"/>
              <p:cNvSpPr>
                <a:spLocks noChangeArrowheads="1"/>
              </p:cNvSpPr>
              <p:nvPr/>
            </p:nvSpPr>
            <p:spPr bwMode="auto">
              <a:xfrm>
                <a:off x="3690" y="136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5" name="Oval 3470"/>
              <p:cNvSpPr>
                <a:spLocks noChangeArrowheads="1"/>
              </p:cNvSpPr>
              <p:nvPr/>
            </p:nvSpPr>
            <p:spPr bwMode="auto">
              <a:xfrm>
                <a:off x="3691" y="136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6" name="Oval 3471"/>
              <p:cNvSpPr>
                <a:spLocks noChangeArrowheads="1"/>
              </p:cNvSpPr>
              <p:nvPr/>
            </p:nvSpPr>
            <p:spPr bwMode="auto">
              <a:xfrm>
                <a:off x="3692" y="137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7" name="Oval 3472"/>
              <p:cNvSpPr>
                <a:spLocks noChangeArrowheads="1"/>
              </p:cNvSpPr>
              <p:nvPr/>
            </p:nvSpPr>
            <p:spPr bwMode="auto">
              <a:xfrm>
                <a:off x="3693" y="13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8" name="Oval 3473"/>
              <p:cNvSpPr>
                <a:spLocks noChangeArrowheads="1"/>
              </p:cNvSpPr>
              <p:nvPr/>
            </p:nvSpPr>
            <p:spPr bwMode="auto">
              <a:xfrm>
                <a:off x="3694" y="13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89" name="Oval 3474"/>
              <p:cNvSpPr>
                <a:spLocks noChangeArrowheads="1"/>
              </p:cNvSpPr>
              <p:nvPr/>
            </p:nvSpPr>
            <p:spPr bwMode="auto">
              <a:xfrm>
                <a:off x="3694" y="138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0" name="Oval 3475"/>
              <p:cNvSpPr>
                <a:spLocks noChangeArrowheads="1"/>
              </p:cNvSpPr>
              <p:nvPr/>
            </p:nvSpPr>
            <p:spPr bwMode="auto">
              <a:xfrm>
                <a:off x="3695" y="137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1" name="Oval 3476"/>
              <p:cNvSpPr>
                <a:spLocks noChangeArrowheads="1"/>
              </p:cNvSpPr>
              <p:nvPr/>
            </p:nvSpPr>
            <p:spPr bwMode="auto">
              <a:xfrm>
                <a:off x="3696" y="137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2" name="Oval 3477"/>
              <p:cNvSpPr>
                <a:spLocks noChangeArrowheads="1"/>
              </p:cNvSpPr>
              <p:nvPr/>
            </p:nvSpPr>
            <p:spPr bwMode="auto">
              <a:xfrm>
                <a:off x="3697" y="13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3" name="Oval 3478"/>
              <p:cNvSpPr>
                <a:spLocks noChangeArrowheads="1"/>
              </p:cNvSpPr>
              <p:nvPr/>
            </p:nvSpPr>
            <p:spPr bwMode="auto">
              <a:xfrm>
                <a:off x="3698" y="13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4" name="Oval 3479"/>
              <p:cNvSpPr>
                <a:spLocks noChangeArrowheads="1"/>
              </p:cNvSpPr>
              <p:nvPr/>
            </p:nvSpPr>
            <p:spPr bwMode="auto">
              <a:xfrm>
                <a:off x="3698" y="137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5" name="Oval 3480"/>
              <p:cNvSpPr>
                <a:spLocks noChangeArrowheads="1"/>
              </p:cNvSpPr>
              <p:nvPr/>
            </p:nvSpPr>
            <p:spPr bwMode="auto">
              <a:xfrm>
                <a:off x="3700" y="13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6" name="Oval 3481"/>
              <p:cNvSpPr>
                <a:spLocks noChangeArrowheads="1"/>
              </p:cNvSpPr>
              <p:nvPr/>
            </p:nvSpPr>
            <p:spPr bwMode="auto">
              <a:xfrm>
                <a:off x="3700" y="138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7" name="Oval 3482"/>
              <p:cNvSpPr>
                <a:spLocks noChangeArrowheads="1"/>
              </p:cNvSpPr>
              <p:nvPr/>
            </p:nvSpPr>
            <p:spPr bwMode="auto">
              <a:xfrm>
                <a:off x="3701" y="138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8" name="Oval 3483"/>
              <p:cNvSpPr>
                <a:spLocks noChangeArrowheads="1"/>
              </p:cNvSpPr>
              <p:nvPr/>
            </p:nvSpPr>
            <p:spPr bwMode="auto">
              <a:xfrm>
                <a:off x="3702" y="13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99" name="Oval 3484"/>
              <p:cNvSpPr>
                <a:spLocks noChangeArrowheads="1"/>
              </p:cNvSpPr>
              <p:nvPr/>
            </p:nvSpPr>
            <p:spPr bwMode="auto">
              <a:xfrm>
                <a:off x="3702" y="138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0" name="Oval 3485"/>
              <p:cNvSpPr>
                <a:spLocks noChangeArrowheads="1"/>
              </p:cNvSpPr>
              <p:nvPr/>
            </p:nvSpPr>
            <p:spPr bwMode="auto">
              <a:xfrm>
                <a:off x="3704" y="13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1" name="Oval 3486"/>
              <p:cNvSpPr>
                <a:spLocks noChangeArrowheads="1"/>
              </p:cNvSpPr>
              <p:nvPr/>
            </p:nvSpPr>
            <p:spPr bwMode="auto">
              <a:xfrm>
                <a:off x="3704" y="13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2" name="Oval 3487"/>
              <p:cNvSpPr>
                <a:spLocks noChangeArrowheads="1"/>
              </p:cNvSpPr>
              <p:nvPr/>
            </p:nvSpPr>
            <p:spPr bwMode="auto">
              <a:xfrm>
                <a:off x="3705" y="13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3" name="Oval 3488"/>
              <p:cNvSpPr>
                <a:spLocks noChangeArrowheads="1"/>
              </p:cNvSpPr>
              <p:nvPr/>
            </p:nvSpPr>
            <p:spPr bwMode="auto">
              <a:xfrm>
                <a:off x="3706" y="13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4" name="Oval 3489"/>
              <p:cNvSpPr>
                <a:spLocks noChangeArrowheads="1"/>
              </p:cNvSpPr>
              <p:nvPr/>
            </p:nvSpPr>
            <p:spPr bwMode="auto">
              <a:xfrm>
                <a:off x="3706" y="139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5" name="Oval 3490"/>
              <p:cNvSpPr>
                <a:spLocks noChangeArrowheads="1"/>
              </p:cNvSpPr>
              <p:nvPr/>
            </p:nvSpPr>
            <p:spPr bwMode="auto">
              <a:xfrm>
                <a:off x="3708" y="14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6" name="Oval 3491"/>
              <p:cNvSpPr>
                <a:spLocks noChangeArrowheads="1"/>
              </p:cNvSpPr>
              <p:nvPr/>
            </p:nvSpPr>
            <p:spPr bwMode="auto">
              <a:xfrm>
                <a:off x="3708" y="138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7" name="Oval 3492"/>
              <p:cNvSpPr>
                <a:spLocks noChangeArrowheads="1"/>
              </p:cNvSpPr>
              <p:nvPr/>
            </p:nvSpPr>
            <p:spPr bwMode="auto">
              <a:xfrm>
                <a:off x="3709" y="140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8" name="Oval 3493"/>
              <p:cNvSpPr>
                <a:spLocks noChangeArrowheads="1"/>
              </p:cNvSpPr>
              <p:nvPr/>
            </p:nvSpPr>
            <p:spPr bwMode="auto">
              <a:xfrm>
                <a:off x="3710" y="13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09" name="Oval 3494"/>
              <p:cNvSpPr>
                <a:spLocks noChangeArrowheads="1"/>
              </p:cNvSpPr>
              <p:nvPr/>
            </p:nvSpPr>
            <p:spPr bwMode="auto">
              <a:xfrm>
                <a:off x="3711" y="139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0" name="Oval 3495"/>
              <p:cNvSpPr>
                <a:spLocks noChangeArrowheads="1"/>
              </p:cNvSpPr>
              <p:nvPr/>
            </p:nvSpPr>
            <p:spPr bwMode="auto">
              <a:xfrm>
                <a:off x="3712" y="14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1" name="Oval 3496"/>
              <p:cNvSpPr>
                <a:spLocks noChangeArrowheads="1"/>
              </p:cNvSpPr>
              <p:nvPr/>
            </p:nvSpPr>
            <p:spPr bwMode="auto">
              <a:xfrm>
                <a:off x="3712" y="14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2" name="Oval 3497"/>
              <p:cNvSpPr>
                <a:spLocks noChangeArrowheads="1"/>
              </p:cNvSpPr>
              <p:nvPr/>
            </p:nvSpPr>
            <p:spPr bwMode="auto">
              <a:xfrm>
                <a:off x="3713" y="141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3" name="Oval 3498"/>
              <p:cNvSpPr>
                <a:spLocks noChangeArrowheads="1"/>
              </p:cNvSpPr>
              <p:nvPr/>
            </p:nvSpPr>
            <p:spPr bwMode="auto">
              <a:xfrm>
                <a:off x="3714" y="139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4" name="Oval 3499"/>
              <p:cNvSpPr>
                <a:spLocks noChangeArrowheads="1"/>
              </p:cNvSpPr>
              <p:nvPr/>
            </p:nvSpPr>
            <p:spPr bwMode="auto">
              <a:xfrm>
                <a:off x="3715" y="14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5" name="Oval 3500"/>
              <p:cNvSpPr>
                <a:spLocks noChangeArrowheads="1"/>
              </p:cNvSpPr>
              <p:nvPr/>
            </p:nvSpPr>
            <p:spPr bwMode="auto">
              <a:xfrm>
                <a:off x="3716" y="140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6" name="Oval 3501"/>
              <p:cNvSpPr>
                <a:spLocks noChangeArrowheads="1"/>
              </p:cNvSpPr>
              <p:nvPr/>
            </p:nvSpPr>
            <p:spPr bwMode="auto">
              <a:xfrm>
                <a:off x="3716" y="14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7" name="Oval 3502"/>
              <p:cNvSpPr>
                <a:spLocks noChangeArrowheads="1"/>
              </p:cNvSpPr>
              <p:nvPr/>
            </p:nvSpPr>
            <p:spPr bwMode="auto">
              <a:xfrm>
                <a:off x="3717" y="141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8" name="Oval 3503"/>
              <p:cNvSpPr>
                <a:spLocks noChangeArrowheads="1"/>
              </p:cNvSpPr>
              <p:nvPr/>
            </p:nvSpPr>
            <p:spPr bwMode="auto">
              <a:xfrm>
                <a:off x="3718" y="14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19" name="Oval 3504"/>
              <p:cNvSpPr>
                <a:spLocks noChangeArrowheads="1"/>
              </p:cNvSpPr>
              <p:nvPr/>
            </p:nvSpPr>
            <p:spPr bwMode="auto">
              <a:xfrm>
                <a:off x="3719" y="14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0" name="Oval 3505"/>
              <p:cNvSpPr>
                <a:spLocks noChangeArrowheads="1"/>
              </p:cNvSpPr>
              <p:nvPr/>
            </p:nvSpPr>
            <p:spPr bwMode="auto">
              <a:xfrm>
                <a:off x="3720" y="141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1" name="Oval 3506"/>
              <p:cNvSpPr>
                <a:spLocks noChangeArrowheads="1"/>
              </p:cNvSpPr>
              <p:nvPr/>
            </p:nvSpPr>
            <p:spPr bwMode="auto">
              <a:xfrm>
                <a:off x="3721" y="14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2" name="Oval 3507"/>
              <p:cNvSpPr>
                <a:spLocks noChangeArrowheads="1"/>
              </p:cNvSpPr>
              <p:nvPr/>
            </p:nvSpPr>
            <p:spPr bwMode="auto">
              <a:xfrm>
                <a:off x="3721" y="141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3" name="Oval 3508"/>
              <p:cNvSpPr>
                <a:spLocks noChangeArrowheads="1"/>
              </p:cNvSpPr>
              <p:nvPr/>
            </p:nvSpPr>
            <p:spPr bwMode="auto">
              <a:xfrm>
                <a:off x="3722" y="14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4" name="Oval 3509"/>
              <p:cNvSpPr>
                <a:spLocks noChangeArrowheads="1"/>
              </p:cNvSpPr>
              <p:nvPr/>
            </p:nvSpPr>
            <p:spPr bwMode="auto">
              <a:xfrm>
                <a:off x="3723" y="14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5" name="Oval 3510"/>
              <p:cNvSpPr>
                <a:spLocks noChangeArrowheads="1"/>
              </p:cNvSpPr>
              <p:nvPr/>
            </p:nvSpPr>
            <p:spPr bwMode="auto">
              <a:xfrm>
                <a:off x="3724" y="14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6" name="Oval 3511"/>
              <p:cNvSpPr>
                <a:spLocks noChangeArrowheads="1"/>
              </p:cNvSpPr>
              <p:nvPr/>
            </p:nvSpPr>
            <p:spPr bwMode="auto">
              <a:xfrm>
                <a:off x="3725" y="14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7" name="Oval 3512"/>
              <p:cNvSpPr>
                <a:spLocks noChangeArrowheads="1"/>
              </p:cNvSpPr>
              <p:nvPr/>
            </p:nvSpPr>
            <p:spPr bwMode="auto">
              <a:xfrm>
                <a:off x="3725" y="142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8" name="Oval 3513"/>
              <p:cNvSpPr>
                <a:spLocks noChangeArrowheads="1"/>
              </p:cNvSpPr>
              <p:nvPr/>
            </p:nvSpPr>
            <p:spPr bwMode="auto">
              <a:xfrm>
                <a:off x="3726" y="14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29" name="Oval 3514"/>
              <p:cNvSpPr>
                <a:spLocks noChangeArrowheads="1"/>
              </p:cNvSpPr>
              <p:nvPr/>
            </p:nvSpPr>
            <p:spPr bwMode="auto">
              <a:xfrm>
                <a:off x="3727" y="14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0" name="Oval 3515"/>
              <p:cNvSpPr>
                <a:spLocks noChangeArrowheads="1"/>
              </p:cNvSpPr>
              <p:nvPr/>
            </p:nvSpPr>
            <p:spPr bwMode="auto">
              <a:xfrm>
                <a:off x="3728" y="14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1" name="Oval 3516"/>
              <p:cNvSpPr>
                <a:spLocks noChangeArrowheads="1"/>
              </p:cNvSpPr>
              <p:nvPr/>
            </p:nvSpPr>
            <p:spPr bwMode="auto">
              <a:xfrm>
                <a:off x="3729" y="14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2" name="Oval 3517"/>
              <p:cNvSpPr>
                <a:spLocks noChangeArrowheads="1"/>
              </p:cNvSpPr>
              <p:nvPr/>
            </p:nvSpPr>
            <p:spPr bwMode="auto">
              <a:xfrm>
                <a:off x="3729" y="143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3" name="Oval 3518"/>
              <p:cNvSpPr>
                <a:spLocks noChangeArrowheads="1"/>
              </p:cNvSpPr>
              <p:nvPr/>
            </p:nvSpPr>
            <p:spPr bwMode="auto">
              <a:xfrm>
                <a:off x="3731" y="14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4" name="Oval 3519"/>
              <p:cNvSpPr>
                <a:spLocks noChangeArrowheads="1"/>
              </p:cNvSpPr>
              <p:nvPr/>
            </p:nvSpPr>
            <p:spPr bwMode="auto">
              <a:xfrm>
                <a:off x="3731" y="14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5" name="Oval 3520"/>
              <p:cNvSpPr>
                <a:spLocks noChangeArrowheads="1"/>
              </p:cNvSpPr>
              <p:nvPr/>
            </p:nvSpPr>
            <p:spPr bwMode="auto">
              <a:xfrm>
                <a:off x="3732" y="14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6" name="Oval 3521"/>
              <p:cNvSpPr>
                <a:spLocks noChangeArrowheads="1"/>
              </p:cNvSpPr>
              <p:nvPr/>
            </p:nvSpPr>
            <p:spPr bwMode="auto">
              <a:xfrm>
                <a:off x="3733" y="14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7" name="Oval 3522"/>
              <p:cNvSpPr>
                <a:spLocks noChangeArrowheads="1"/>
              </p:cNvSpPr>
              <p:nvPr/>
            </p:nvSpPr>
            <p:spPr bwMode="auto">
              <a:xfrm>
                <a:off x="3733" y="143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8" name="Oval 3523"/>
              <p:cNvSpPr>
                <a:spLocks noChangeArrowheads="1"/>
              </p:cNvSpPr>
              <p:nvPr/>
            </p:nvSpPr>
            <p:spPr bwMode="auto">
              <a:xfrm>
                <a:off x="3735" y="14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39" name="Oval 3524"/>
              <p:cNvSpPr>
                <a:spLocks noChangeArrowheads="1"/>
              </p:cNvSpPr>
              <p:nvPr/>
            </p:nvSpPr>
            <p:spPr bwMode="auto">
              <a:xfrm>
                <a:off x="3735" y="14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0" name="Oval 3525"/>
              <p:cNvSpPr>
                <a:spLocks noChangeArrowheads="1"/>
              </p:cNvSpPr>
              <p:nvPr/>
            </p:nvSpPr>
            <p:spPr bwMode="auto">
              <a:xfrm>
                <a:off x="3736" y="142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1" name="Oval 3526"/>
              <p:cNvSpPr>
                <a:spLocks noChangeArrowheads="1"/>
              </p:cNvSpPr>
              <p:nvPr/>
            </p:nvSpPr>
            <p:spPr bwMode="auto">
              <a:xfrm>
                <a:off x="3737" y="14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2" name="Oval 3527"/>
              <p:cNvSpPr>
                <a:spLocks noChangeArrowheads="1"/>
              </p:cNvSpPr>
              <p:nvPr/>
            </p:nvSpPr>
            <p:spPr bwMode="auto">
              <a:xfrm>
                <a:off x="3738" y="143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3" name="Oval 3528"/>
              <p:cNvSpPr>
                <a:spLocks noChangeArrowheads="1"/>
              </p:cNvSpPr>
              <p:nvPr/>
            </p:nvSpPr>
            <p:spPr bwMode="auto">
              <a:xfrm>
                <a:off x="3739" y="14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4" name="Oval 3529"/>
              <p:cNvSpPr>
                <a:spLocks noChangeArrowheads="1"/>
              </p:cNvSpPr>
              <p:nvPr/>
            </p:nvSpPr>
            <p:spPr bwMode="auto">
              <a:xfrm>
                <a:off x="3739" y="146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5" name="Oval 3530"/>
              <p:cNvSpPr>
                <a:spLocks noChangeArrowheads="1"/>
              </p:cNvSpPr>
              <p:nvPr/>
            </p:nvSpPr>
            <p:spPr bwMode="auto">
              <a:xfrm>
                <a:off x="3740" y="144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6" name="Oval 3531"/>
              <p:cNvSpPr>
                <a:spLocks noChangeArrowheads="1"/>
              </p:cNvSpPr>
              <p:nvPr/>
            </p:nvSpPr>
            <p:spPr bwMode="auto">
              <a:xfrm>
                <a:off x="3741" y="14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7" name="Oval 3532"/>
              <p:cNvSpPr>
                <a:spLocks noChangeArrowheads="1"/>
              </p:cNvSpPr>
              <p:nvPr/>
            </p:nvSpPr>
            <p:spPr bwMode="auto">
              <a:xfrm>
                <a:off x="3742" y="143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8" name="Oval 3533"/>
              <p:cNvSpPr>
                <a:spLocks noChangeArrowheads="1"/>
              </p:cNvSpPr>
              <p:nvPr/>
            </p:nvSpPr>
            <p:spPr bwMode="auto">
              <a:xfrm>
                <a:off x="3743" y="14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49" name="Oval 3534"/>
              <p:cNvSpPr>
                <a:spLocks noChangeArrowheads="1"/>
              </p:cNvSpPr>
              <p:nvPr/>
            </p:nvSpPr>
            <p:spPr bwMode="auto">
              <a:xfrm>
                <a:off x="3743" y="144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0" name="Oval 3535"/>
              <p:cNvSpPr>
                <a:spLocks noChangeArrowheads="1"/>
              </p:cNvSpPr>
              <p:nvPr/>
            </p:nvSpPr>
            <p:spPr bwMode="auto">
              <a:xfrm>
                <a:off x="3744" y="145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1" name="Oval 3536"/>
              <p:cNvSpPr>
                <a:spLocks noChangeArrowheads="1"/>
              </p:cNvSpPr>
              <p:nvPr/>
            </p:nvSpPr>
            <p:spPr bwMode="auto">
              <a:xfrm>
                <a:off x="3745" y="14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2" name="Oval 3537"/>
              <p:cNvSpPr>
                <a:spLocks noChangeArrowheads="1"/>
              </p:cNvSpPr>
              <p:nvPr/>
            </p:nvSpPr>
            <p:spPr bwMode="auto">
              <a:xfrm>
                <a:off x="3746" y="14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3" name="Oval 3539"/>
              <p:cNvSpPr>
                <a:spLocks noChangeArrowheads="1"/>
              </p:cNvSpPr>
              <p:nvPr/>
            </p:nvSpPr>
            <p:spPr bwMode="auto">
              <a:xfrm>
                <a:off x="3747" y="145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4" name="Oval 3540"/>
              <p:cNvSpPr>
                <a:spLocks noChangeArrowheads="1"/>
              </p:cNvSpPr>
              <p:nvPr/>
            </p:nvSpPr>
            <p:spPr bwMode="auto">
              <a:xfrm>
                <a:off x="3747" y="146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5" name="Oval 3541"/>
              <p:cNvSpPr>
                <a:spLocks noChangeArrowheads="1"/>
              </p:cNvSpPr>
              <p:nvPr/>
            </p:nvSpPr>
            <p:spPr bwMode="auto">
              <a:xfrm>
                <a:off x="3748" y="145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6" name="Oval 3542"/>
              <p:cNvSpPr>
                <a:spLocks noChangeArrowheads="1"/>
              </p:cNvSpPr>
              <p:nvPr/>
            </p:nvSpPr>
            <p:spPr bwMode="auto">
              <a:xfrm>
                <a:off x="3749" y="146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7" name="Oval 3543"/>
              <p:cNvSpPr>
                <a:spLocks noChangeArrowheads="1"/>
              </p:cNvSpPr>
              <p:nvPr/>
            </p:nvSpPr>
            <p:spPr bwMode="auto">
              <a:xfrm>
                <a:off x="3750" y="14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8" name="Oval 3544"/>
              <p:cNvSpPr>
                <a:spLocks noChangeArrowheads="1"/>
              </p:cNvSpPr>
              <p:nvPr/>
            </p:nvSpPr>
            <p:spPr bwMode="auto">
              <a:xfrm>
                <a:off x="3751" y="14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59" name="Oval 3545"/>
              <p:cNvSpPr>
                <a:spLocks noChangeArrowheads="1"/>
              </p:cNvSpPr>
              <p:nvPr/>
            </p:nvSpPr>
            <p:spPr bwMode="auto">
              <a:xfrm>
                <a:off x="3751" y="146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0" name="Oval 3546"/>
              <p:cNvSpPr>
                <a:spLocks noChangeArrowheads="1"/>
              </p:cNvSpPr>
              <p:nvPr/>
            </p:nvSpPr>
            <p:spPr bwMode="auto">
              <a:xfrm>
                <a:off x="3752" y="146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1" name="Oval 3547"/>
              <p:cNvSpPr>
                <a:spLocks noChangeArrowheads="1"/>
              </p:cNvSpPr>
              <p:nvPr/>
            </p:nvSpPr>
            <p:spPr bwMode="auto">
              <a:xfrm>
                <a:off x="3753" y="14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2" name="Oval 3548"/>
              <p:cNvSpPr>
                <a:spLocks noChangeArrowheads="1"/>
              </p:cNvSpPr>
              <p:nvPr/>
            </p:nvSpPr>
            <p:spPr bwMode="auto">
              <a:xfrm>
                <a:off x="3754" y="146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3" name="Oval 3549"/>
              <p:cNvSpPr>
                <a:spLocks noChangeArrowheads="1"/>
              </p:cNvSpPr>
              <p:nvPr/>
            </p:nvSpPr>
            <p:spPr bwMode="auto">
              <a:xfrm>
                <a:off x="3755" y="14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4" name="Oval 3550"/>
              <p:cNvSpPr>
                <a:spLocks noChangeArrowheads="1"/>
              </p:cNvSpPr>
              <p:nvPr/>
            </p:nvSpPr>
            <p:spPr bwMode="auto">
              <a:xfrm>
                <a:off x="3756" y="14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5" name="Oval 3551"/>
              <p:cNvSpPr>
                <a:spLocks noChangeArrowheads="1"/>
              </p:cNvSpPr>
              <p:nvPr/>
            </p:nvSpPr>
            <p:spPr bwMode="auto">
              <a:xfrm>
                <a:off x="3757" y="14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6" name="Oval 3552"/>
              <p:cNvSpPr>
                <a:spLocks noChangeArrowheads="1"/>
              </p:cNvSpPr>
              <p:nvPr/>
            </p:nvSpPr>
            <p:spPr bwMode="auto">
              <a:xfrm>
                <a:off x="3757" y="147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7" name="Oval 3553"/>
              <p:cNvSpPr>
                <a:spLocks noChangeArrowheads="1"/>
              </p:cNvSpPr>
              <p:nvPr/>
            </p:nvSpPr>
            <p:spPr bwMode="auto">
              <a:xfrm>
                <a:off x="3758" y="146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8" name="Oval 3554"/>
              <p:cNvSpPr>
                <a:spLocks noChangeArrowheads="1"/>
              </p:cNvSpPr>
              <p:nvPr/>
            </p:nvSpPr>
            <p:spPr bwMode="auto">
              <a:xfrm>
                <a:off x="3759" y="14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69" name="Oval 3555"/>
              <p:cNvSpPr>
                <a:spLocks noChangeArrowheads="1"/>
              </p:cNvSpPr>
              <p:nvPr/>
            </p:nvSpPr>
            <p:spPr bwMode="auto">
              <a:xfrm>
                <a:off x="3760" y="147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0" name="Oval 3556"/>
              <p:cNvSpPr>
                <a:spLocks noChangeArrowheads="1"/>
              </p:cNvSpPr>
              <p:nvPr/>
            </p:nvSpPr>
            <p:spPr bwMode="auto">
              <a:xfrm>
                <a:off x="3761" y="14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1" name="Oval 3557"/>
              <p:cNvSpPr>
                <a:spLocks noChangeArrowheads="1"/>
              </p:cNvSpPr>
              <p:nvPr/>
            </p:nvSpPr>
            <p:spPr bwMode="auto">
              <a:xfrm>
                <a:off x="3761" y="14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2" name="Oval 3558"/>
              <p:cNvSpPr>
                <a:spLocks noChangeArrowheads="1"/>
              </p:cNvSpPr>
              <p:nvPr/>
            </p:nvSpPr>
            <p:spPr bwMode="auto">
              <a:xfrm>
                <a:off x="3762" y="148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3" name="Oval 3559"/>
              <p:cNvSpPr>
                <a:spLocks noChangeArrowheads="1"/>
              </p:cNvSpPr>
              <p:nvPr/>
            </p:nvSpPr>
            <p:spPr bwMode="auto">
              <a:xfrm>
                <a:off x="3763" y="14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4" name="Oval 3560"/>
              <p:cNvSpPr>
                <a:spLocks noChangeArrowheads="1"/>
              </p:cNvSpPr>
              <p:nvPr/>
            </p:nvSpPr>
            <p:spPr bwMode="auto">
              <a:xfrm>
                <a:off x="3764" y="147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5" name="Oval 3561"/>
              <p:cNvSpPr>
                <a:spLocks noChangeArrowheads="1"/>
              </p:cNvSpPr>
              <p:nvPr/>
            </p:nvSpPr>
            <p:spPr bwMode="auto">
              <a:xfrm>
                <a:off x="3765" y="147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6" name="Oval 3562"/>
              <p:cNvSpPr>
                <a:spLocks noChangeArrowheads="1"/>
              </p:cNvSpPr>
              <p:nvPr/>
            </p:nvSpPr>
            <p:spPr bwMode="auto">
              <a:xfrm>
                <a:off x="3766" y="147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7" name="Oval 3563"/>
              <p:cNvSpPr>
                <a:spLocks noChangeArrowheads="1"/>
              </p:cNvSpPr>
              <p:nvPr/>
            </p:nvSpPr>
            <p:spPr bwMode="auto">
              <a:xfrm>
                <a:off x="3766" y="148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8" name="Oval 3564"/>
              <p:cNvSpPr>
                <a:spLocks noChangeArrowheads="1"/>
              </p:cNvSpPr>
              <p:nvPr/>
            </p:nvSpPr>
            <p:spPr bwMode="auto">
              <a:xfrm>
                <a:off x="3767" y="15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79" name="Oval 3565"/>
              <p:cNvSpPr>
                <a:spLocks noChangeArrowheads="1"/>
              </p:cNvSpPr>
              <p:nvPr/>
            </p:nvSpPr>
            <p:spPr bwMode="auto">
              <a:xfrm>
                <a:off x="3768" y="147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0" name="Oval 3566"/>
              <p:cNvSpPr>
                <a:spLocks noChangeArrowheads="1"/>
              </p:cNvSpPr>
              <p:nvPr/>
            </p:nvSpPr>
            <p:spPr bwMode="auto">
              <a:xfrm>
                <a:off x="3769" y="14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1" name="Oval 3567"/>
              <p:cNvSpPr>
                <a:spLocks noChangeArrowheads="1"/>
              </p:cNvSpPr>
              <p:nvPr/>
            </p:nvSpPr>
            <p:spPr bwMode="auto">
              <a:xfrm>
                <a:off x="3770" y="14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2" name="Oval 3568"/>
              <p:cNvSpPr>
                <a:spLocks noChangeArrowheads="1"/>
              </p:cNvSpPr>
              <p:nvPr/>
            </p:nvSpPr>
            <p:spPr bwMode="auto">
              <a:xfrm>
                <a:off x="3770" y="149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3" name="Oval 3569"/>
              <p:cNvSpPr>
                <a:spLocks noChangeArrowheads="1"/>
              </p:cNvSpPr>
              <p:nvPr/>
            </p:nvSpPr>
            <p:spPr bwMode="auto">
              <a:xfrm>
                <a:off x="3771" y="149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4" name="Oval 3570"/>
              <p:cNvSpPr>
                <a:spLocks noChangeArrowheads="1"/>
              </p:cNvSpPr>
              <p:nvPr/>
            </p:nvSpPr>
            <p:spPr bwMode="auto">
              <a:xfrm>
                <a:off x="3772" y="149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5" name="Oval 3571"/>
              <p:cNvSpPr>
                <a:spLocks noChangeArrowheads="1"/>
              </p:cNvSpPr>
              <p:nvPr/>
            </p:nvSpPr>
            <p:spPr bwMode="auto">
              <a:xfrm>
                <a:off x="3773" y="14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6" name="Oval 3572"/>
              <p:cNvSpPr>
                <a:spLocks noChangeArrowheads="1"/>
              </p:cNvSpPr>
              <p:nvPr/>
            </p:nvSpPr>
            <p:spPr bwMode="auto">
              <a:xfrm>
                <a:off x="3774" y="14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7" name="Oval 3573"/>
              <p:cNvSpPr>
                <a:spLocks noChangeArrowheads="1"/>
              </p:cNvSpPr>
              <p:nvPr/>
            </p:nvSpPr>
            <p:spPr bwMode="auto">
              <a:xfrm>
                <a:off x="3774" y="150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8" name="Oval 3574"/>
              <p:cNvSpPr>
                <a:spLocks noChangeArrowheads="1"/>
              </p:cNvSpPr>
              <p:nvPr/>
            </p:nvSpPr>
            <p:spPr bwMode="auto">
              <a:xfrm>
                <a:off x="3776" y="149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89" name="Oval 3575"/>
              <p:cNvSpPr>
                <a:spLocks noChangeArrowheads="1"/>
              </p:cNvSpPr>
              <p:nvPr/>
            </p:nvSpPr>
            <p:spPr bwMode="auto">
              <a:xfrm>
                <a:off x="3776" y="14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0" name="Oval 3576"/>
              <p:cNvSpPr>
                <a:spLocks noChangeArrowheads="1"/>
              </p:cNvSpPr>
              <p:nvPr/>
            </p:nvSpPr>
            <p:spPr bwMode="auto">
              <a:xfrm>
                <a:off x="3777" y="150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1" name="Oval 3577"/>
              <p:cNvSpPr>
                <a:spLocks noChangeArrowheads="1"/>
              </p:cNvSpPr>
              <p:nvPr/>
            </p:nvSpPr>
            <p:spPr bwMode="auto">
              <a:xfrm>
                <a:off x="3778" y="150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2" name="Oval 3578"/>
              <p:cNvSpPr>
                <a:spLocks noChangeArrowheads="1"/>
              </p:cNvSpPr>
              <p:nvPr/>
            </p:nvSpPr>
            <p:spPr bwMode="auto">
              <a:xfrm>
                <a:off x="3778" y="149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3" name="Oval 3579"/>
              <p:cNvSpPr>
                <a:spLocks noChangeArrowheads="1"/>
              </p:cNvSpPr>
              <p:nvPr/>
            </p:nvSpPr>
            <p:spPr bwMode="auto">
              <a:xfrm>
                <a:off x="3780" y="15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4" name="Oval 3580"/>
              <p:cNvSpPr>
                <a:spLocks noChangeArrowheads="1"/>
              </p:cNvSpPr>
              <p:nvPr/>
            </p:nvSpPr>
            <p:spPr bwMode="auto">
              <a:xfrm>
                <a:off x="3780" y="14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5" name="Oval 3581"/>
              <p:cNvSpPr>
                <a:spLocks noChangeArrowheads="1"/>
              </p:cNvSpPr>
              <p:nvPr/>
            </p:nvSpPr>
            <p:spPr bwMode="auto">
              <a:xfrm>
                <a:off x="3781" y="14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6" name="Oval 3582"/>
              <p:cNvSpPr>
                <a:spLocks noChangeArrowheads="1"/>
              </p:cNvSpPr>
              <p:nvPr/>
            </p:nvSpPr>
            <p:spPr bwMode="auto">
              <a:xfrm>
                <a:off x="3782" y="15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7" name="Oval 3583"/>
              <p:cNvSpPr>
                <a:spLocks noChangeArrowheads="1"/>
              </p:cNvSpPr>
              <p:nvPr/>
            </p:nvSpPr>
            <p:spPr bwMode="auto">
              <a:xfrm>
                <a:off x="3782" y="151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8" name="Oval 3584"/>
              <p:cNvSpPr>
                <a:spLocks noChangeArrowheads="1"/>
              </p:cNvSpPr>
              <p:nvPr/>
            </p:nvSpPr>
            <p:spPr bwMode="auto">
              <a:xfrm>
                <a:off x="3784" y="14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99" name="Oval 3585"/>
              <p:cNvSpPr>
                <a:spLocks noChangeArrowheads="1"/>
              </p:cNvSpPr>
              <p:nvPr/>
            </p:nvSpPr>
            <p:spPr bwMode="auto">
              <a:xfrm>
                <a:off x="3784" y="15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0" name="Oval 3586"/>
              <p:cNvSpPr>
                <a:spLocks noChangeArrowheads="1"/>
              </p:cNvSpPr>
              <p:nvPr/>
            </p:nvSpPr>
            <p:spPr bwMode="auto">
              <a:xfrm>
                <a:off x="3785" y="150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1" name="Oval 3587"/>
              <p:cNvSpPr>
                <a:spLocks noChangeArrowheads="1"/>
              </p:cNvSpPr>
              <p:nvPr/>
            </p:nvSpPr>
            <p:spPr bwMode="auto">
              <a:xfrm>
                <a:off x="3786" y="150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2" name="Oval 3588"/>
              <p:cNvSpPr>
                <a:spLocks noChangeArrowheads="1"/>
              </p:cNvSpPr>
              <p:nvPr/>
            </p:nvSpPr>
            <p:spPr bwMode="auto">
              <a:xfrm>
                <a:off x="3786" y="151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3" name="Oval 3589"/>
              <p:cNvSpPr>
                <a:spLocks noChangeArrowheads="1"/>
              </p:cNvSpPr>
              <p:nvPr/>
            </p:nvSpPr>
            <p:spPr bwMode="auto">
              <a:xfrm>
                <a:off x="3788" y="15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4" name="Oval 3590"/>
              <p:cNvSpPr>
                <a:spLocks noChangeArrowheads="1"/>
              </p:cNvSpPr>
              <p:nvPr/>
            </p:nvSpPr>
            <p:spPr bwMode="auto">
              <a:xfrm>
                <a:off x="3788" y="151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5" name="Oval 3591"/>
              <p:cNvSpPr>
                <a:spLocks noChangeArrowheads="1"/>
              </p:cNvSpPr>
              <p:nvPr/>
            </p:nvSpPr>
            <p:spPr bwMode="auto">
              <a:xfrm>
                <a:off x="3789" y="151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6" name="Oval 3592"/>
              <p:cNvSpPr>
                <a:spLocks noChangeArrowheads="1"/>
              </p:cNvSpPr>
              <p:nvPr/>
            </p:nvSpPr>
            <p:spPr bwMode="auto">
              <a:xfrm>
                <a:off x="3790" y="15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7" name="Oval 3593"/>
              <p:cNvSpPr>
                <a:spLocks noChangeArrowheads="1"/>
              </p:cNvSpPr>
              <p:nvPr/>
            </p:nvSpPr>
            <p:spPr bwMode="auto">
              <a:xfrm>
                <a:off x="3791" y="15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8" name="Oval 3594"/>
              <p:cNvSpPr>
                <a:spLocks noChangeArrowheads="1"/>
              </p:cNvSpPr>
              <p:nvPr/>
            </p:nvSpPr>
            <p:spPr bwMode="auto">
              <a:xfrm>
                <a:off x="3792" y="15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09" name="Oval 3595"/>
              <p:cNvSpPr>
                <a:spLocks noChangeArrowheads="1"/>
              </p:cNvSpPr>
              <p:nvPr/>
            </p:nvSpPr>
            <p:spPr bwMode="auto">
              <a:xfrm>
                <a:off x="3792" y="15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0" name="Oval 3596"/>
              <p:cNvSpPr>
                <a:spLocks noChangeArrowheads="1"/>
              </p:cNvSpPr>
              <p:nvPr/>
            </p:nvSpPr>
            <p:spPr bwMode="auto">
              <a:xfrm>
                <a:off x="3793" y="151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1" name="Oval 3597"/>
              <p:cNvSpPr>
                <a:spLocks noChangeArrowheads="1"/>
              </p:cNvSpPr>
              <p:nvPr/>
            </p:nvSpPr>
            <p:spPr bwMode="auto">
              <a:xfrm>
                <a:off x="3794" y="15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2" name="Oval 3598"/>
              <p:cNvSpPr>
                <a:spLocks noChangeArrowheads="1"/>
              </p:cNvSpPr>
              <p:nvPr/>
            </p:nvSpPr>
            <p:spPr bwMode="auto">
              <a:xfrm>
                <a:off x="3795" y="15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3" name="Oval 3599"/>
              <p:cNvSpPr>
                <a:spLocks noChangeArrowheads="1"/>
              </p:cNvSpPr>
              <p:nvPr/>
            </p:nvSpPr>
            <p:spPr bwMode="auto">
              <a:xfrm>
                <a:off x="3796" y="15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4" name="Oval 3600"/>
              <p:cNvSpPr>
                <a:spLocks noChangeArrowheads="1"/>
              </p:cNvSpPr>
              <p:nvPr/>
            </p:nvSpPr>
            <p:spPr bwMode="auto">
              <a:xfrm>
                <a:off x="3796" y="15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5" name="Oval 3601"/>
              <p:cNvSpPr>
                <a:spLocks noChangeArrowheads="1"/>
              </p:cNvSpPr>
              <p:nvPr/>
            </p:nvSpPr>
            <p:spPr bwMode="auto">
              <a:xfrm>
                <a:off x="3797" y="152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6" name="Oval 3602"/>
              <p:cNvSpPr>
                <a:spLocks noChangeArrowheads="1"/>
              </p:cNvSpPr>
              <p:nvPr/>
            </p:nvSpPr>
            <p:spPr bwMode="auto">
              <a:xfrm>
                <a:off x="3798" y="15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7" name="Oval 3603"/>
              <p:cNvSpPr>
                <a:spLocks noChangeArrowheads="1"/>
              </p:cNvSpPr>
              <p:nvPr/>
            </p:nvSpPr>
            <p:spPr bwMode="auto">
              <a:xfrm>
                <a:off x="3799" y="15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8" name="Oval 3604"/>
              <p:cNvSpPr>
                <a:spLocks noChangeArrowheads="1"/>
              </p:cNvSpPr>
              <p:nvPr/>
            </p:nvSpPr>
            <p:spPr bwMode="auto">
              <a:xfrm>
                <a:off x="3800" y="15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19" name="Oval 3605"/>
              <p:cNvSpPr>
                <a:spLocks noChangeArrowheads="1"/>
              </p:cNvSpPr>
              <p:nvPr/>
            </p:nvSpPr>
            <p:spPr bwMode="auto">
              <a:xfrm>
                <a:off x="3801" y="15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0" name="Oval 3606"/>
              <p:cNvSpPr>
                <a:spLocks noChangeArrowheads="1"/>
              </p:cNvSpPr>
              <p:nvPr/>
            </p:nvSpPr>
            <p:spPr bwMode="auto">
              <a:xfrm>
                <a:off x="3801" y="153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1" name="Oval 3607"/>
              <p:cNvSpPr>
                <a:spLocks noChangeArrowheads="1"/>
              </p:cNvSpPr>
              <p:nvPr/>
            </p:nvSpPr>
            <p:spPr bwMode="auto">
              <a:xfrm>
                <a:off x="3802" y="153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2" name="Oval 3608"/>
              <p:cNvSpPr>
                <a:spLocks noChangeArrowheads="1"/>
              </p:cNvSpPr>
              <p:nvPr/>
            </p:nvSpPr>
            <p:spPr bwMode="auto">
              <a:xfrm>
                <a:off x="3803" y="15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3" name="Oval 3609"/>
              <p:cNvSpPr>
                <a:spLocks noChangeArrowheads="1"/>
              </p:cNvSpPr>
              <p:nvPr/>
            </p:nvSpPr>
            <p:spPr bwMode="auto">
              <a:xfrm>
                <a:off x="3804" y="15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4" name="Oval 3610"/>
              <p:cNvSpPr>
                <a:spLocks noChangeArrowheads="1"/>
              </p:cNvSpPr>
              <p:nvPr/>
            </p:nvSpPr>
            <p:spPr bwMode="auto">
              <a:xfrm>
                <a:off x="3805" y="15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5" name="Oval 3611"/>
              <p:cNvSpPr>
                <a:spLocks noChangeArrowheads="1"/>
              </p:cNvSpPr>
              <p:nvPr/>
            </p:nvSpPr>
            <p:spPr bwMode="auto">
              <a:xfrm>
                <a:off x="3805" y="153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6" name="Oval 3612"/>
              <p:cNvSpPr>
                <a:spLocks noChangeArrowheads="1"/>
              </p:cNvSpPr>
              <p:nvPr/>
            </p:nvSpPr>
            <p:spPr bwMode="auto">
              <a:xfrm>
                <a:off x="3806" y="15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7" name="Oval 3613"/>
              <p:cNvSpPr>
                <a:spLocks noChangeArrowheads="1"/>
              </p:cNvSpPr>
              <p:nvPr/>
            </p:nvSpPr>
            <p:spPr bwMode="auto">
              <a:xfrm>
                <a:off x="3807" y="154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8" name="Oval 3614"/>
              <p:cNvSpPr>
                <a:spLocks noChangeArrowheads="1"/>
              </p:cNvSpPr>
              <p:nvPr/>
            </p:nvSpPr>
            <p:spPr bwMode="auto">
              <a:xfrm>
                <a:off x="3808" y="15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29" name="Oval 3615"/>
              <p:cNvSpPr>
                <a:spLocks noChangeArrowheads="1"/>
              </p:cNvSpPr>
              <p:nvPr/>
            </p:nvSpPr>
            <p:spPr bwMode="auto">
              <a:xfrm>
                <a:off x="3809" y="154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0" name="Oval 3616"/>
              <p:cNvSpPr>
                <a:spLocks noChangeArrowheads="1"/>
              </p:cNvSpPr>
              <p:nvPr/>
            </p:nvSpPr>
            <p:spPr bwMode="auto">
              <a:xfrm>
                <a:off x="3810" y="15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1" name="Oval 3617"/>
              <p:cNvSpPr>
                <a:spLocks noChangeArrowheads="1"/>
              </p:cNvSpPr>
              <p:nvPr/>
            </p:nvSpPr>
            <p:spPr bwMode="auto">
              <a:xfrm>
                <a:off x="3811" y="15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2" name="Oval 3618"/>
              <p:cNvSpPr>
                <a:spLocks noChangeArrowheads="1"/>
              </p:cNvSpPr>
              <p:nvPr/>
            </p:nvSpPr>
            <p:spPr bwMode="auto">
              <a:xfrm>
                <a:off x="3811" y="15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3" name="Oval 3619"/>
              <p:cNvSpPr>
                <a:spLocks noChangeArrowheads="1"/>
              </p:cNvSpPr>
              <p:nvPr/>
            </p:nvSpPr>
            <p:spPr bwMode="auto">
              <a:xfrm>
                <a:off x="3812" y="15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4" name="Oval 3620"/>
              <p:cNvSpPr>
                <a:spLocks noChangeArrowheads="1"/>
              </p:cNvSpPr>
              <p:nvPr/>
            </p:nvSpPr>
            <p:spPr bwMode="auto">
              <a:xfrm>
                <a:off x="3813" y="154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5" name="Oval 3621"/>
              <p:cNvSpPr>
                <a:spLocks noChangeArrowheads="1"/>
              </p:cNvSpPr>
              <p:nvPr/>
            </p:nvSpPr>
            <p:spPr bwMode="auto">
              <a:xfrm>
                <a:off x="3814" y="15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6" name="Oval 3622"/>
              <p:cNvSpPr>
                <a:spLocks noChangeArrowheads="1"/>
              </p:cNvSpPr>
              <p:nvPr/>
            </p:nvSpPr>
            <p:spPr bwMode="auto">
              <a:xfrm>
                <a:off x="3815" y="15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7" name="Oval 3623"/>
              <p:cNvSpPr>
                <a:spLocks noChangeArrowheads="1"/>
              </p:cNvSpPr>
              <p:nvPr/>
            </p:nvSpPr>
            <p:spPr bwMode="auto">
              <a:xfrm>
                <a:off x="3815" y="154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8" name="Oval 3624"/>
              <p:cNvSpPr>
                <a:spLocks noChangeArrowheads="1"/>
              </p:cNvSpPr>
              <p:nvPr/>
            </p:nvSpPr>
            <p:spPr bwMode="auto">
              <a:xfrm>
                <a:off x="3816" y="15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39" name="Oval 3625"/>
              <p:cNvSpPr>
                <a:spLocks noChangeArrowheads="1"/>
              </p:cNvSpPr>
              <p:nvPr/>
            </p:nvSpPr>
            <p:spPr bwMode="auto">
              <a:xfrm>
                <a:off x="3817" y="15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0" name="Oval 3626"/>
              <p:cNvSpPr>
                <a:spLocks noChangeArrowheads="1"/>
              </p:cNvSpPr>
              <p:nvPr/>
            </p:nvSpPr>
            <p:spPr bwMode="auto">
              <a:xfrm>
                <a:off x="3818" y="15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1" name="Oval 3627"/>
              <p:cNvSpPr>
                <a:spLocks noChangeArrowheads="1"/>
              </p:cNvSpPr>
              <p:nvPr/>
            </p:nvSpPr>
            <p:spPr bwMode="auto">
              <a:xfrm>
                <a:off x="3819" y="15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2" name="Oval 3628"/>
              <p:cNvSpPr>
                <a:spLocks noChangeArrowheads="1"/>
              </p:cNvSpPr>
              <p:nvPr/>
            </p:nvSpPr>
            <p:spPr bwMode="auto">
              <a:xfrm>
                <a:off x="3819" y="156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3" name="Oval 3629"/>
              <p:cNvSpPr>
                <a:spLocks noChangeArrowheads="1"/>
              </p:cNvSpPr>
              <p:nvPr/>
            </p:nvSpPr>
            <p:spPr bwMode="auto">
              <a:xfrm>
                <a:off x="3820" y="155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4" name="Oval 3630"/>
              <p:cNvSpPr>
                <a:spLocks noChangeArrowheads="1"/>
              </p:cNvSpPr>
              <p:nvPr/>
            </p:nvSpPr>
            <p:spPr bwMode="auto">
              <a:xfrm>
                <a:off x="3821" y="15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5" name="Oval 3631"/>
              <p:cNvSpPr>
                <a:spLocks noChangeArrowheads="1"/>
              </p:cNvSpPr>
              <p:nvPr/>
            </p:nvSpPr>
            <p:spPr bwMode="auto">
              <a:xfrm>
                <a:off x="3822" y="15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6" name="Oval 3632"/>
              <p:cNvSpPr>
                <a:spLocks noChangeArrowheads="1"/>
              </p:cNvSpPr>
              <p:nvPr/>
            </p:nvSpPr>
            <p:spPr bwMode="auto">
              <a:xfrm>
                <a:off x="3823" y="15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7" name="Oval 3633"/>
              <p:cNvSpPr>
                <a:spLocks noChangeArrowheads="1"/>
              </p:cNvSpPr>
              <p:nvPr/>
            </p:nvSpPr>
            <p:spPr bwMode="auto">
              <a:xfrm>
                <a:off x="3823" y="155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8" name="Oval 3634"/>
              <p:cNvSpPr>
                <a:spLocks noChangeArrowheads="1"/>
              </p:cNvSpPr>
              <p:nvPr/>
            </p:nvSpPr>
            <p:spPr bwMode="auto">
              <a:xfrm>
                <a:off x="3824" y="156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49" name="Oval 3635"/>
              <p:cNvSpPr>
                <a:spLocks noChangeArrowheads="1"/>
              </p:cNvSpPr>
              <p:nvPr/>
            </p:nvSpPr>
            <p:spPr bwMode="auto">
              <a:xfrm>
                <a:off x="3825" y="15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0" name="Oval 3636"/>
              <p:cNvSpPr>
                <a:spLocks noChangeArrowheads="1"/>
              </p:cNvSpPr>
              <p:nvPr/>
            </p:nvSpPr>
            <p:spPr bwMode="auto">
              <a:xfrm>
                <a:off x="3826" y="15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1" name="Oval 3637"/>
              <p:cNvSpPr>
                <a:spLocks noChangeArrowheads="1"/>
              </p:cNvSpPr>
              <p:nvPr/>
            </p:nvSpPr>
            <p:spPr bwMode="auto">
              <a:xfrm>
                <a:off x="3827" y="15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2" name="Oval 3638"/>
              <p:cNvSpPr>
                <a:spLocks noChangeArrowheads="1"/>
              </p:cNvSpPr>
              <p:nvPr/>
            </p:nvSpPr>
            <p:spPr bwMode="auto">
              <a:xfrm>
                <a:off x="3827" y="156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3" name="Oval 3639"/>
              <p:cNvSpPr>
                <a:spLocks noChangeArrowheads="1"/>
              </p:cNvSpPr>
              <p:nvPr/>
            </p:nvSpPr>
            <p:spPr bwMode="auto">
              <a:xfrm>
                <a:off x="3829" y="156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4" name="Oval 3640"/>
              <p:cNvSpPr>
                <a:spLocks noChangeArrowheads="1"/>
              </p:cNvSpPr>
              <p:nvPr/>
            </p:nvSpPr>
            <p:spPr bwMode="auto">
              <a:xfrm>
                <a:off x="3829" y="15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5" name="Oval 3641"/>
              <p:cNvSpPr>
                <a:spLocks noChangeArrowheads="1"/>
              </p:cNvSpPr>
              <p:nvPr/>
            </p:nvSpPr>
            <p:spPr bwMode="auto">
              <a:xfrm>
                <a:off x="3830" y="15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6" name="Oval 3642"/>
              <p:cNvSpPr>
                <a:spLocks noChangeArrowheads="1"/>
              </p:cNvSpPr>
              <p:nvPr/>
            </p:nvSpPr>
            <p:spPr bwMode="auto">
              <a:xfrm>
                <a:off x="3831" y="156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7" name="Oval 3643"/>
              <p:cNvSpPr>
                <a:spLocks noChangeArrowheads="1"/>
              </p:cNvSpPr>
              <p:nvPr/>
            </p:nvSpPr>
            <p:spPr bwMode="auto">
              <a:xfrm>
                <a:off x="3831" y="156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8" name="Oval 3644"/>
              <p:cNvSpPr>
                <a:spLocks noChangeArrowheads="1"/>
              </p:cNvSpPr>
              <p:nvPr/>
            </p:nvSpPr>
            <p:spPr bwMode="auto">
              <a:xfrm>
                <a:off x="3833" y="15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59" name="Oval 3645"/>
              <p:cNvSpPr>
                <a:spLocks noChangeArrowheads="1"/>
              </p:cNvSpPr>
              <p:nvPr/>
            </p:nvSpPr>
            <p:spPr bwMode="auto">
              <a:xfrm>
                <a:off x="3833" y="15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0" name="Oval 3646"/>
              <p:cNvSpPr>
                <a:spLocks noChangeArrowheads="1"/>
              </p:cNvSpPr>
              <p:nvPr/>
            </p:nvSpPr>
            <p:spPr bwMode="auto">
              <a:xfrm>
                <a:off x="3834" y="157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1" name="Oval 3647"/>
              <p:cNvSpPr>
                <a:spLocks noChangeArrowheads="1"/>
              </p:cNvSpPr>
              <p:nvPr/>
            </p:nvSpPr>
            <p:spPr bwMode="auto">
              <a:xfrm>
                <a:off x="3835" y="157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2" name="Oval 3648"/>
              <p:cNvSpPr>
                <a:spLocks noChangeArrowheads="1"/>
              </p:cNvSpPr>
              <p:nvPr/>
            </p:nvSpPr>
            <p:spPr bwMode="auto">
              <a:xfrm>
                <a:off x="3835" y="157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3" name="Oval 3649"/>
              <p:cNvSpPr>
                <a:spLocks noChangeArrowheads="1"/>
              </p:cNvSpPr>
              <p:nvPr/>
            </p:nvSpPr>
            <p:spPr bwMode="auto">
              <a:xfrm>
                <a:off x="3837" y="15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4" name="Oval 3650"/>
              <p:cNvSpPr>
                <a:spLocks noChangeArrowheads="1"/>
              </p:cNvSpPr>
              <p:nvPr/>
            </p:nvSpPr>
            <p:spPr bwMode="auto">
              <a:xfrm>
                <a:off x="3837" y="15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5" name="Oval 3651"/>
              <p:cNvSpPr>
                <a:spLocks noChangeArrowheads="1"/>
              </p:cNvSpPr>
              <p:nvPr/>
            </p:nvSpPr>
            <p:spPr bwMode="auto">
              <a:xfrm>
                <a:off x="3838" y="158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6" name="Oval 3652"/>
              <p:cNvSpPr>
                <a:spLocks noChangeArrowheads="1"/>
              </p:cNvSpPr>
              <p:nvPr/>
            </p:nvSpPr>
            <p:spPr bwMode="auto">
              <a:xfrm>
                <a:off x="3839" y="15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7" name="Oval 3653"/>
              <p:cNvSpPr>
                <a:spLocks noChangeArrowheads="1"/>
              </p:cNvSpPr>
              <p:nvPr/>
            </p:nvSpPr>
            <p:spPr bwMode="auto">
              <a:xfrm>
                <a:off x="3840" y="15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8" name="Oval 3654"/>
              <p:cNvSpPr>
                <a:spLocks noChangeArrowheads="1"/>
              </p:cNvSpPr>
              <p:nvPr/>
            </p:nvSpPr>
            <p:spPr bwMode="auto">
              <a:xfrm>
                <a:off x="3841" y="15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69" name="Oval 3655"/>
              <p:cNvSpPr>
                <a:spLocks noChangeArrowheads="1"/>
              </p:cNvSpPr>
              <p:nvPr/>
            </p:nvSpPr>
            <p:spPr bwMode="auto">
              <a:xfrm>
                <a:off x="3841" y="158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0" name="Oval 3656"/>
              <p:cNvSpPr>
                <a:spLocks noChangeArrowheads="1"/>
              </p:cNvSpPr>
              <p:nvPr/>
            </p:nvSpPr>
            <p:spPr bwMode="auto">
              <a:xfrm>
                <a:off x="3842" y="158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1" name="Oval 3657"/>
              <p:cNvSpPr>
                <a:spLocks noChangeArrowheads="1"/>
              </p:cNvSpPr>
              <p:nvPr/>
            </p:nvSpPr>
            <p:spPr bwMode="auto">
              <a:xfrm>
                <a:off x="3843" y="15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2" name="Oval 3658"/>
              <p:cNvSpPr>
                <a:spLocks noChangeArrowheads="1"/>
              </p:cNvSpPr>
              <p:nvPr/>
            </p:nvSpPr>
            <p:spPr bwMode="auto">
              <a:xfrm>
                <a:off x="3844" y="15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3" name="Oval 3659"/>
              <p:cNvSpPr>
                <a:spLocks noChangeArrowheads="1"/>
              </p:cNvSpPr>
              <p:nvPr/>
            </p:nvSpPr>
            <p:spPr bwMode="auto">
              <a:xfrm>
                <a:off x="3845" y="15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4" name="Oval 3660"/>
              <p:cNvSpPr>
                <a:spLocks noChangeArrowheads="1"/>
              </p:cNvSpPr>
              <p:nvPr/>
            </p:nvSpPr>
            <p:spPr bwMode="auto">
              <a:xfrm>
                <a:off x="3845" y="15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5" name="Oval 3661"/>
              <p:cNvSpPr>
                <a:spLocks noChangeArrowheads="1"/>
              </p:cNvSpPr>
              <p:nvPr/>
            </p:nvSpPr>
            <p:spPr bwMode="auto">
              <a:xfrm>
                <a:off x="3846" y="157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6" name="Oval 3662"/>
              <p:cNvSpPr>
                <a:spLocks noChangeArrowheads="1"/>
              </p:cNvSpPr>
              <p:nvPr/>
            </p:nvSpPr>
            <p:spPr bwMode="auto">
              <a:xfrm>
                <a:off x="3847" y="159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7" name="Oval 3663"/>
              <p:cNvSpPr>
                <a:spLocks noChangeArrowheads="1"/>
              </p:cNvSpPr>
              <p:nvPr/>
            </p:nvSpPr>
            <p:spPr bwMode="auto">
              <a:xfrm>
                <a:off x="3848" y="159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8" name="Oval 3664"/>
              <p:cNvSpPr>
                <a:spLocks noChangeArrowheads="1"/>
              </p:cNvSpPr>
              <p:nvPr/>
            </p:nvSpPr>
            <p:spPr bwMode="auto">
              <a:xfrm>
                <a:off x="3849" y="159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79" name="Oval 3665"/>
              <p:cNvSpPr>
                <a:spLocks noChangeArrowheads="1"/>
              </p:cNvSpPr>
              <p:nvPr/>
            </p:nvSpPr>
            <p:spPr bwMode="auto">
              <a:xfrm>
                <a:off x="3850" y="15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0" name="Oval 3666"/>
              <p:cNvSpPr>
                <a:spLocks noChangeArrowheads="1"/>
              </p:cNvSpPr>
              <p:nvPr/>
            </p:nvSpPr>
            <p:spPr bwMode="auto">
              <a:xfrm>
                <a:off x="3850" y="159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1" name="Oval 3667"/>
              <p:cNvSpPr>
                <a:spLocks noChangeArrowheads="1"/>
              </p:cNvSpPr>
              <p:nvPr/>
            </p:nvSpPr>
            <p:spPr bwMode="auto">
              <a:xfrm>
                <a:off x="3851" y="15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2" name="Oval 3668"/>
              <p:cNvSpPr>
                <a:spLocks noChangeArrowheads="1"/>
              </p:cNvSpPr>
              <p:nvPr/>
            </p:nvSpPr>
            <p:spPr bwMode="auto">
              <a:xfrm>
                <a:off x="3852" y="16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3" name="Oval 3669"/>
              <p:cNvSpPr>
                <a:spLocks noChangeArrowheads="1"/>
              </p:cNvSpPr>
              <p:nvPr/>
            </p:nvSpPr>
            <p:spPr bwMode="auto">
              <a:xfrm>
                <a:off x="3853" y="16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4" name="Oval 3670"/>
              <p:cNvSpPr>
                <a:spLocks noChangeArrowheads="1"/>
              </p:cNvSpPr>
              <p:nvPr/>
            </p:nvSpPr>
            <p:spPr bwMode="auto">
              <a:xfrm>
                <a:off x="3854" y="15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5" name="Oval 3671"/>
              <p:cNvSpPr>
                <a:spLocks noChangeArrowheads="1"/>
              </p:cNvSpPr>
              <p:nvPr/>
            </p:nvSpPr>
            <p:spPr bwMode="auto">
              <a:xfrm>
                <a:off x="3854" y="160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6" name="Oval 3672"/>
              <p:cNvSpPr>
                <a:spLocks noChangeArrowheads="1"/>
              </p:cNvSpPr>
              <p:nvPr/>
            </p:nvSpPr>
            <p:spPr bwMode="auto">
              <a:xfrm>
                <a:off x="3855" y="16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7" name="Oval 3673"/>
              <p:cNvSpPr>
                <a:spLocks noChangeArrowheads="1"/>
              </p:cNvSpPr>
              <p:nvPr/>
            </p:nvSpPr>
            <p:spPr bwMode="auto">
              <a:xfrm>
                <a:off x="3856" y="160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8" name="Oval 3674"/>
              <p:cNvSpPr>
                <a:spLocks noChangeArrowheads="1"/>
              </p:cNvSpPr>
              <p:nvPr/>
            </p:nvSpPr>
            <p:spPr bwMode="auto">
              <a:xfrm>
                <a:off x="3857" y="16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89" name="Oval 3675"/>
              <p:cNvSpPr>
                <a:spLocks noChangeArrowheads="1"/>
              </p:cNvSpPr>
              <p:nvPr/>
            </p:nvSpPr>
            <p:spPr bwMode="auto">
              <a:xfrm>
                <a:off x="3858" y="16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0" name="Oval 3676"/>
              <p:cNvSpPr>
                <a:spLocks noChangeArrowheads="1"/>
              </p:cNvSpPr>
              <p:nvPr/>
            </p:nvSpPr>
            <p:spPr bwMode="auto">
              <a:xfrm>
                <a:off x="3858" y="160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1" name="Oval 3677"/>
              <p:cNvSpPr>
                <a:spLocks noChangeArrowheads="1"/>
              </p:cNvSpPr>
              <p:nvPr/>
            </p:nvSpPr>
            <p:spPr bwMode="auto">
              <a:xfrm>
                <a:off x="3860" y="16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2" name="Oval 3678"/>
              <p:cNvSpPr>
                <a:spLocks noChangeArrowheads="1"/>
              </p:cNvSpPr>
              <p:nvPr/>
            </p:nvSpPr>
            <p:spPr bwMode="auto">
              <a:xfrm>
                <a:off x="3860" y="16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3" name="Oval 3679"/>
              <p:cNvSpPr>
                <a:spLocks noChangeArrowheads="1"/>
              </p:cNvSpPr>
              <p:nvPr/>
            </p:nvSpPr>
            <p:spPr bwMode="auto">
              <a:xfrm>
                <a:off x="3861" y="15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4" name="Oval 3680"/>
              <p:cNvSpPr>
                <a:spLocks noChangeArrowheads="1"/>
              </p:cNvSpPr>
              <p:nvPr/>
            </p:nvSpPr>
            <p:spPr bwMode="auto">
              <a:xfrm>
                <a:off x="3862" y="16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5" name="Oval 3681"/>
              <p:cNvSpPr>
                <a:spLocks noChangeArrowheads="1"/>
              </p:cNvSpPr>
              <p:nvPr/>
            </p:nvSpPr>
            <p:spPr bwMode="auto">
              <a:xfrm>
                <a:off x="3863" y="16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" name="Oval 3682"/>
              <p:cNvSpPr>
                <a:spLocks noChangeArrowheads="1"/>
              </p:cNvSpPr>
              <p:nvPr/>
            </p:nvSpPr>
            <p:spPr bwMode="auto">
              <a:xfrm>
                <a:off x="3864" y="161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" name="Oval 3683"/>
              <p:cNvSpPr>
                <a:spLocks noChangeArrowheads="1"/>
              </p:cNvSpPr>
              <p:nvPr/>
            </p:nvSpPr>
            <p:spPr bwMode="auto">
              <a:xfrm>
                <a:off x="3864" y="16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" name="Oval 3684"/>
              <p:cNvSpPr>
                <a:spLocks noChangeArrowheads="1"/>
              </p:cNvSpPr>
              <p:nvPr/>
            </p:nvSpPr>
            <p:spPr bwMode="auto">
              <a:xfrm>
                <a:off x="3865" y="161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9" name="Oval 3685"/>
              <p:cNvSpPr>
                <a:spLocks noChangeArrowheads="1"/>
              </p:cNvSpPr>
              <p:nvPr/>
            </p:nvSpPr>
            <p:spPr bwMode="auto">
              <a:xfrm>
                <a:off x="3866" y="16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0" name="Oval 3686"/>
              <p:cNvSpPr>
                <a:spLocks noChangeArrowheads="1"/>
              </p:cNvSpPr>
              <p:nvPr/>
            </p:nvSpPr>
            <p:spPr bwMode="auto">
              <a:xfrm>
                <a:off x="3867" y="16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1" name="Oval 3687"/>
              <p:cNvSpPr>
                <a:spLocks noChangeArrowheads="1"/>
              </p:cNvSpPr>
              <p:nvPr/>
            </p:nvSpPr>
            <p:spPr bwMode="auto">
              <a:xfrm>
                <a:off x="3868" y="16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2" name="Oval 3688"/>
              <p:cNvSpPr>
                <a:spLocks noChangeArrowheads="1"/>
              </p:cNvSpPr>
              <p:nvPr/>
            </p:nvSpPr>
            <p:spPr bwMode="auto">
              <a:xfrm>
                <a:off x="3868" y="16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3" name="Oval 3689"/>
              <p:cNvSpPr>
                <a:spLocks noChangeArrowheads="1"/>
              </p:cNvSpPr>
              <p:nvPr/>
            </p:nvSpPr>
            <p:spPr bwMode="auto">
              <a:xfrm>
                <a:off x="3869" y="161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4" name="Oval 3690"/>
              <p:cNvSpPr>
                <a:spLocks noChangeArrowheads="1"/>
              </p:cNvSpPr>
              <p:nvPr/>
            </p:nvSpPr>
            <p:spPr bwMode="auto">
              <a:xfrm>
                <a:off x="3870" y="161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5" name="Oval 3691"/>
              <p:cNvSpPr>
                <a:spLocks noChangeArrowheads="1"/>
              </p:cNvSpPr>
              <p:nvPr/>
            </p:nvSpPr>
            <p:spPr bwMode="auto">
              <a:xfrm>
                <a:off x="3871" y="16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6" name="Oval 3692"/>
              <p:cNvSpPr>
                <a:spLocks noChangeArrowheads="1"/>
              </p:cNvSpPr>
              <p:nvPr/>
            </p:nvSpPr>
            <p:spPr bwMode="auto">
              <a:xfrm>
                <a:off x="3872" y="16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7" name="Oval 3693"/>
              <p:cNvSpPr>
                <a:spLocks noChangeArrowheads="1"/>
              </p:cNvSpPr>
              <p:nvPr/>
            </p:nvSpPr>
            <p:spPr bwMode="auto">
              <a:xfrm>
                <a:off x="3872" y="162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8" name="Oval 3694"/>
              <p:cNvSpPr>
                <a:spLocks noChangeArrowheads="1"/>
              </p:cNvSpPr>
              <p:nvPr/>
            </p:nvSpPr>
            <p:spPr bwMode="auto">
              <a:xfrm>
                <a:off x="3873" y="162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09" name="Oval 3695"/>
              <p:cNvSpPr>
                <a:spLocks noChangeArrowheads="1"/>
              </p:cNvSpPr>
              <p:nvPr/>
            </p:nvSpPr>
            <p:spPr bwMode="auto">
              <a:xfrm>
                <a:off x="3874" y="16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0" name="Oval 3696"/>
              <p:cNvSpPr>
                <a:spLocks noChangeArrowheads="1"/>
              </p:cNvSpPr>
              <p:nvPr/>
            </p:nvSpPr>
            <p:spPr bwMode="auto">
              <a:xfrm>
                <a:off x="3875" y="16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1" name="Oval 3697"/>
              <p:cNvSpPr>
                <a:spLocks noChangeArrowheads="1"/>
              </p:cNvSpPr>
              <p:nvPr/>
            </p:nvSpPr>
            <p:spPr bwMode="auto">
              <a:xfrm>
                <a:off x="3876" y="16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2" name="Oval 3698"/>
              <p:cNvSpPr>
                <a:spLocks noChangeArrowheads="1"/>
              </p:cNvSpPr>
              <p:nvPr/>
            </p:nvSpPr>
            <p:spPr bwMode="auto">
              <a:xfrm>
                <a:off x="3876" y="163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3" name="Oval 3699"/>
              <p:cNvSpPr>
                <a:spLocks noChangeArrowheads="1"/>
              </p:cNvSpPr>
              <p:nvPr/>
            </p:nvSpPr>
            <p:spPr bwMode="auto">
              <a:xfrm>
                <a:off x="3877" y="163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4" name="Oval 3700"/>
              <p:cNvSpPr>
                <a:spLocks noChangeArrowheads="1"/>
              </p:cNvSpPr>
              <p:nvPr/>
            </p:nvSpPr>
            <p:spPr bwMode="auto">
              <a:xfrm>
                <a:off x="3878" y="16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5" name="Oval 3701"/>
              <p:cNvSpPr>
                <a:spLocks noChangeArrowheads="1"/>
              </p:cNvSpPr>
              <p:nvPr/>
            </p:nvSpPr>
            <p:spPr bwMode="auto">
              <a:xfrm>
                <a:off x="3879" y="16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6" name="Oval 3702"/>
              <p:cNvSpPr>
                <a:spLocks noChangeArrowheads="1"/>
              </p:cNvSpPr>
              <p:nvPr/>
            </p:nvSpPr>
            <p:spPr bwMode="auto">
              <a:xfrm>
                <a:off x="3880" y="16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7" name="Oval 3703"/>
              <p:cNvSpPr>
                <a:spLocks noChangeArrowheads="1"/>
              </p:cNvSpPr>
              <p:nvPr/>
            </p:nvSpPr>
            <p:spPr bwMode="auto">
              <a:xfrm>
                <a:off x="3880" y="163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8" name="Oval 3704"/>
              <p:cNvSpPr>
                <a:spLocks noChangeArrowheads="1"/>
              </p:cNvSpPr>
              <p:nvPr/>
            </p:nvSpPr>
            <p:spPr bwMode="auto">
              <a:xfrm>
                <a:off x="3882" y="16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19" name="Oval 3705"/>
              <p:cNvSpPr>
                <a:spLocks noChangeArrowheads="1"/>
              </p:cNvSpPr>
              <p:nvPr/>
            </p:nvSpPr>
            <p:spPr bwMode="auto">
              <a:xfrm>
                <a:off x="3882" y="16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0" name="Oval 3706"/>
              <p:cNvSpPr>
                <a:spLocks noChangeArrowheads="1"/>
              </p:cNvSpPr>
              <p:nvPr/>
            </p:nvSpPr>
            <p:spPr bwMode="auto">
              <a:xfrm>
                <a:off x="3883" y="16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1" name="Oval 3707"/>
              <p:cNvSpPr>
                <a:spLocks noChangeArrowheads="1"/>
              </p:cNvSpPr>
              <p:nvPr/>
            </p:nvSpPr>
            <p:spPr bwMode="auto">
              <a:xfrm>
                <a:off x="3884" y="16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" name="Oval 3708"/>
              <p:cNvSpPr>
                <a:spLocks noChangeArrowheads="1"/>
              </p:cNvSpPr>
              <p:nvPr/>
            </p:nvSpPr>
            <p:spPr bwMode="auto">
              <a:xfrm>
                <a:off x="3885" y="16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" name="Oval 3709"/>
              <p:cNvSpPr>
                <a:spLocks noChangeArrowheads="1"/>
              </p:cNvSpPr>
              <p:nvPr/>
            </p:nvSpPr>
            <p:spPr bwMode="auto">
              <a:xfrm>
                <a:off x="3886" y="16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" name="Oval 3710"/>
              <p:cNvSpPr>
                <a:spLocks noChangeArrowheads="1"/>
              </p:cNvSpPr>
              <p:nvPr/>
            </p:nvSpPr>
            <p:spPr bwMode="auto">
              <a:xfrm>
                <a:off x="3886" y="16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" name="Oval 3711"/>
              <p:cNvSpPr>
                <a:spLocks noChangeArrowheads="1"/>
              </p:cNvSpPr>
              <p:nvPr/>
            </p:nvSpPr>
            <p:spPr bwMode="auto">
              <a:xfrm>
                <a:off x="3887" y="164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" name="Oval 3712"/>
              <p:cNvSpPr>
                <a:spLocks noChangeArrowheads="1"/>
              </p:cNvSpPr>
              <p:nvPr/>
            </p:nvSpPr>
            <p:spPr bwMode="auto">
              <a:xfrm>
                <a:off x="3888" y="16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" name="Oval 3713"/>
              <p:cNvSpPr>
                <a:spLocks noChangeArrowheads="1"/>
              </p:cNvSpPr>
              <p:nvPr/>
            </p:nvSpPr>
            <p:spPr bwMode="auto">
              <a:xfrm>
                <a:off x="3889" y="16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" name="Oval 3714"/>
              <p:cNvSpPr>
                <a:spLocks noChangeArrowheads="1"/>
              </p:cNvSpPr>
              <p:nvPr/>
            </p:nvSpPr>
            <p:spPr bwMode="auto">
              <a:xfrm>
                <a:off x="3890" y="16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" name="Oval 3715"/>
              <p:cNvSpPr>
                <a:spLocks noChangeArrowheads="1"/>
              </p:cNvSpPr>
              <p:nvPr/>
            </p:nvSpPr>
            <p:spPr bwMode="auto">
              <a:xfrm>
                <a:off x="3890" y="16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" name="Oval 3716"/>
              <p:cNvSpPr>
                <a:spLocks noChangeArrowheads="1"/>
              </p:cNvSpPr>
              <p:nvPr/>
            </p:nvSpPr>
            <p:spPr bwMode="auto">
              <a:xfrm>
                <a:off x="3891" y="164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" name="Oval 3717"/>
              <p:cNvSpPr>
                <a:spLocks noChangeArrowheads="1"/>
              </p:cNvSpPr>
              <p:nvPr/>
            </p:nvSpPr>
            <p:spPr bwMode="auto">
              <a:xfrm>
                <a:off x="3892" y="165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" name="Oval 3718"/>
              <p:cNvSpPr>
                <a:spLocks noChangeArrowheads="1"/>
              </p:cNvSpPr>
              <p:nvPr/>
            </p:nvSpPr>
            <p:spPr bwMode="auto">
              <a:xfrm>
                <a:off x="3893" y="16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" name="Oval 3719"/>
              <p:cNvSpPr>
                <a:spLocks noChangeArrowheads="1"/>
              </p:cNvSpPr>
              <p:nvPr/>
            </p:nvSpPr>
            <p:spPr bwMode="auto">
              <a:xfrm>
                <a:off x="3894" y="164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" name="Oval 3720"/>
              <p:cNvSpPr>
                <a:spLocks noChangeArrowheads="1"/>
              </p:cNvSpPr>
              <p:nvPr/>
            </p:nvSpPr>
            <p:spPr bwMode="auto">
              <a:xfrm>
                <a:off x="3895" y="165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" name="Oval 3721"/>
              <p:cNvSpPr>
                <a:spLocks noChangeArrowheads="1"/>
              </p:cNvSpPr>
              <p:nvPr/>
            </p:nvSpPr>
            <p:spPr bwMode="auto">
              <a:xfrm>
                <a:off x="3895" y="165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" name="Oval 3722"/>
              <p:cNvSpPr>
                <a:spLocks noChangeArrowheads="1"/>
              </p:cNvSpPr>
              <p:nvPr/>
            </p:nvSpPr>
            <p:spPr bwMode="auto">
              <a:xfrm>
                <a:off x="3896" y="16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7" name="Oval 3723"/>
              <p:cNvSpPr>
                <a:spLocks noChangeArrowheads="1"/>
              </p:cNvSpPr>
              <p:nvPr/>
            </p:nvSpPr>
            <p:spPr bwMode="auto">
              <a:xfrm>
                <a:off x="3897" y="165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8" name="Oval 3724"/>
              <p:cNvSpPr>
                <a:spLocks noChangeArrowheads="1"/>
              </p:cNvSpPr>
              <p:nvPr/>
            </p:nvSpPr>
            <p:spPr bwMode="auto">
              <a:xfrm>
                <a:off x="3898" y="16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9" name="Oval 3725"/>
              <p:cNvSpPr>
                <a:spLocks noChangeArrowheads="1"/>
              </p:cNvSpPr>
              <p:nvPr/>
            </p:nvSpPr>
            <p:spPr bwMode="auto">
              <a:xfrm>
                <a:off x="3899" y="16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0" name="Oval 3726"/>
              <p:cNvSpPr>
                <a:spLocks noChangeArrowheads="1"/>
              </p:cNvSpPr>
              <p:nvPr/>
            </p:nvSpPr>
            <p:spPr bwMode="auto">
              <a:xfrm>
                <a:off x="3899" y="165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1" name="Oval 3727"/>
              <p:cNvSpPr>
                <a:spLocks noChangeArrowheads="1"/>
              </p:cNvSpPr>
              <p:nvPr/>
            </p:nvSpPr>
            <p:spPr bwMode="auto">
              <a:xfrm>
                <a:off x="3900" y="16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2" name="Oval 3728"/>
              <p:cNvSpPr>
                <a:spLocks noChangeArrowheads="1"/>
              </p:cNvSpPr>
              <p:nvPr/>
            </p:nvSpPr>
            <p:spPr bwMode="auto">
              <a:xfrm>
                <a:off x="3901" y="16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3" name="Oval 3729"/>
              <p:cNvSpPr>
                <a:spLocks noChangeArrowheads="1"/>
              </p:cNvSpPr>
              <p:nvPr/>
            </p:nvSpPr>
            <p:spPr bwMode="auto">
              <a:xfrm>
                <a:off x="3902" y="16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4" name="Oval 3730"/>
              <p:cNvSpPr>
                <a:spLocks noChangeArrowheads="1"/>
              </p:cNvSpPr>
              <p:nvPr/>
            </p:nvSpPr>
            <p:spPr bwMode="auto">
              <a:xfrm>
                <a:off x="3903" y="16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5" name="Oval 3731"/>
              <p:cNvSpPr>
                <a:spLocks noChangeArrowheads="1"/>
              </p:cNvSpPr>
              <p:nvPr/>
            </p:nvSpPr>
            <p:spPr bwMode="auto">
              <a:xfrm>
                <a:off x="3903" y="165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6" name="Oval 3732"/>
              <p:cNvSpPr>
                <a:spLocks noChangeArrowheads="1"/>
              </p:cNvSpPr>
              <p:nvPr/>
            </p:nvSpPr>
            <p:spPr bwMode="auto">
              <a:xfrm>
                <a:off x="3905" y="166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7" name="Oval 3733"/>
              <p:cNvSpPr>
                <a:spLocks noChangeArrowheads="1"/>
              </p:cNvSpPr>
              <p:nvPr/>
            </p:nvSpPr>
            <p:spPr bwMode="auto">
              <a:xfrm>
                <a:off x="3905" y="16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8" name="Oval 3734"/>
              <p:cNvSpPr>
                <a:spLocks noChangeArrowheads="1"/>
              </p:cNvSpPr>
              <p:nvPr/>
            </p:nvSpPr>
            <p:spPr bwMode="auto">
              <a:xfrm>
                <a:off x="3906" y="16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49" name="Oval 3735"/>
              <p:cNvSpPr>
                <a:spLocks noChangeArrowheads="1"/>
              </p:cNvSpPr>
              <p:nvPr/>
            </p:nvSpPr>
            <p:spPr bwMode="auto">
              <a:xfrm>
                <a:off x="3907" y="16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0" name="Oval 3736"/>
              <p:cNvSpPr>
                <a:spLocks noChangeArrowheads="1"/>
              </p:cNvSpPr>
              <p:nvPr/>
            </p:nvSpPr>
            <p:spPr bwMode="auto">
              <a:xfrm>
                <a:off x="3907" y="166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1" name="Oval 3737"/>
              <p:cNvSpPr>
                <a:spLocks noChangeArrowheads="1"/>
              </p:cNvSpPr>
              <p:nvPr/>
            </p:nvSpPr>
            <p:spPr bwMode="auto">
              <a:xfrm>
                <a:off x="3909" y="16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2" name="Oval 3738"/>
              <p:cNvSpPr>
                <a:spLocks noChangeArrowheads="1"/>
              </p:cNvSpPr>
              <p:nvPr/>
            </p:nvSpPr>
            <p:spPr bwMode="auto">
              <a:xfrm>
                <a:off x="3909" y="16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3" name="Oval 3740"/>
              <p:cNvSpPr>
                <a:spLocks noChangeArrowheads="1"/>
              </p:cNvSpPr>
              <p:nvPr/>
            </p:nvSpPr>
            <p:spPr bwMode="auto">
              <a:xfrm>
                <a:off x="3910" y="16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4" name="Oval 3741"/>
              <p:cNvSpPr>
                <a:spLocks noChangeArrowheads="1"/>
              </p:cNvSpPr>
              <p:nvPr/>
            </p:nvSpPr>
            <p:spPr bwMode="auto">
              <a:xfrm>
                <a:off x="3911" y="16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5" name="Oval 3742"/>
              <p:cNvSpPr>
                <a:spLocks noChangeArrowheads="1"/>
              </p:cNvSpPr>
              <p:nvPr/>
            </p:nvSpPr>
            <p:spPr bwMode="auto">
              <a:xfrm>
                <a:off x="3911" y="167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6" name="Oval 3743"/>
              <p:cNvSpPr>
                <a:spLocks noChangeArrowheads="1"/>
              </p:cNvSpPr>
              <p:nvPr/>
            </p:nvSpPr>
            <p:spPr bwMode="auto">
              <a:xfrm>
                <a:off x="3913" y="166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7" name="Oval 3744"/>
              <p:cNvSpPr>
                <a:spLocks noChangeArrowheads="1"/>
              </p:cNvSpPr>
              <p:nvPr/>
            </p:nvSpPr>
            <p:spPr bwMode="auto">
              <a:xfrm>
                <a:off x="3913" y="167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8" name="Oval 3745"/>
              <p:cNvSpPr>
                <a:spLocks noChangeArrowheads="1"/>
              </p:cNvSpPr>
              <p:nvPr/>
            </p:nvSpPr>
            <p:spPr bwMode="auto">
              <a:xfrm>
                <a:off x="3914" y="167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59" name="Oval 3746"/>
              <p:cNvSpPr>
                <a:spLocks noChangeArrowheads="1"/>
              </p:cNvSpPr>
              <p:nvPr/>
            </p:nvSpPr>
            <p:spPr bwMode="auto">
              <a:xfrm>
                <a:off x="3915" y="16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0" name="Oval 3747"/>
              <p:cNvSpPr>
                <a:spLocks noChangeArrowheads="1"/>
              </p:cNvSpPr>
              <p:nvPr/>
            </p:nvSpPr>
            <p:spPr bwMode="auto">
              <a:xfrm>
                <a:off x="3916" y="16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1" name="Oval 3748"/>
              <p:cNvSpPr>
                <a:spLocks noChangeArrowheads="1"/>
              </p:cNvSpPr>
              <p:nvPr/>
            </p:nvSpPr>
            <p:spPr bwMode="auto">
              <a:xfrm>
                <a:off x="3917" y="16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2" name="Oval 3749"/>
              <p:cNvSpPr>
                <a:spLocks noChangeArrowheads="1"/>
              </p:cNvSpPr>
              <p:nvPr/>
            </p:nvSpPr>
            <p:spPr bwMode="auto">
              <a:xfrm>
                <a:off x="3917" y="168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3" name="Oval 3750"/>
              <p:cNvSpPr>
                <a:spLocks noChangeArrowheads="1"/>
              </p:cNvSpPr>
              <p:nvPr/>
            </p:nvSpPr>
            <p:spPr bwMode="auto">
              <a:xfrm>
                <a:off x="3918" y="167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4" name="Oval 3751"/>
              <p:cNvSpPr>
                <a:spLocks noChangeArrowheads="1"/>
              </p:cNvSpPr>
              <p:nvPr/>
            </p:nvSpPr>
            <p:spPr bwMode="auto">
              <a:xfrm>
                <a:off x="3919" y="16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5" name="Oval 3752"/>
              <p:cNvSpPr>
                <a:spLocks noChangeArrowheads="1"/>
              </p:cNvSpPr>
              <p:nvPr/>
            </p:nvSpPr>
            <p:spPr bwMode="auto">
              <a:xfrm>
                <a:off x="3920" y="167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6" name="Oval 3753"/>
              <p:cNvSpPr>
                <a:spLocks noChangeArrowheads="1"/>
              </p:cNvSpPr>
              <p:nvPr/>
            </p:nvSpPr>
            <p:spPr bwMode="auto">
              <a:xfrm>
                <a:off x="3921" y="16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7" name="Oval 3754"/>
              <p:cNvSpPr>
                <a:spLocks noChangeArrowheads="1"/>
              </p:cNvSpPr>
              <p:nvPr/>
            </p:nvSpPr>
            <p:spPr bwMode="auto">
              <a:xfrm>
                <a:off x="3921" y="167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8" name="Oval 3755"/>
              <p:cNvSpPr>
                <a:spLocks noChangeArrowheads="1"/>
              </p:cNvSpPr>
              <p:nvPr/>
            </p:nvSpPr>
            <p:spPr bwMode="auto">
              <a:xfrm>
                <a:off x="3922" y="168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69" name="Oval 3756"/>
              <p:cNvSpPr>
                <a:spLocks noChangeArrowheads="1"/>
              </p:cNvSpPr>
              <p:nvPr/>
            </p:nvSpPr>
            <p:spPr bwMode="auto">
              <a:xfrm>
                <a:off x="3923" y="16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0" name="Oval 3757"/>
              <p:cNvSpPr>
                <a:spLocks noChangeArrowheads="1"/>
              </p:cNvSpPr>
              <p:nvPr/>
            </p:nvSpPr>
            <p:spPr bwMode="auto">
              <a:xfrm>
                <a:off x="3924" y="16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1" name="Oval 3758"/>
              <p:cNvSpPr>
                <a:spLocks noChangeArrowheads="1"/>
              </p:cNvSpPr>
              <p:nvPr/>
            </p:nvSpPr>
            <p:spPr bwMode="auto">
              <a:xfrm>
                <a:off x="3925" y="16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2" name="Oval 3759"/>
              <p:cNvSpPr>
                <a:spLocks noChangeArrowheads="1"/>
              </p:cNvSpPr>
              <p:nvPr/>
            </p:nvSpPr>
            <p:spPr bwMode="auto">
              <a:xfrm>
                <a:off x="3925" y="168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3" name="Oval 3760"/>
              <p:cNvSpPr>
                <a:spLocks noChangeArrowheads="1"/>
              </p:cNvSpPr>
              <p:nvPr/>
            </p:nvSpPr>
            <p:spPr bwMode="auto">
              <a:xfrm>
                <a:off x="3926" y="168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4" name="Oval 3761"/>
              <p:cNvSpPr>
                <a:spLocks noChangeArrowheads="1"/>
              </p:cNvSpPr>
              <p:nvPr/>
            </p:nvSpPr>
            <p:spPr bwMode="auto">
              <a:xfrm>
                <a:off x="3927" y="16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5" name="Oval 3762"/>
              <p:cNvSpPr>
                <a:spLocks noChangeArrowheads="1"/>
              </p:cNvSpPr>
              <p:nvPr/>
            </p:nvSpPr>
            <p:spPr bwMode="auto">
              <a:xfrm>
                <a:off x="3928" y="168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6" name="Oval 3763"/>
              <p:cNvSpPr>
                <a:spLocks noChangeArrowheads="1"/>
              </p:cNvSpPr>
              <p:nvPr/>
            </p:nvSpPr>
            <p:spPr bwMode="auto">
              <a:xfrm>
                <a:off x="3929" y="167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7" name="Oval 3764"/>
              <p:cNvSpPr>
                <a:spLocks noChangeArrowheads="1"/>
              </p:cNvSpPr>
              <p:nvPr/>
            </p:nvSpPr>
            <p:spPr bwMode="auto">
              <a:xfrm>
                <a:off x="3930" y="16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8" name="Oval 3765"/>
              <p:cNvSpPr>
                <a:spLocks noChangeArrowheads="1"/>
              </p:cNvSpPr>
              <p:nvPr/>
            </p:nvSpPr>
            <p:spPr bwMode="auto">
              <a:xfrm>
                <a:off x="3930" y="169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79" name="Oval 3766"/>
              <p:cNvSpPr>
                <a:spLocks noChangeArrowheads="1"/>
              </p:cNvSpPr>
              <p:nvPr/>
            </p:nvSpPr>
            <p:spPr bwMode="auto">
              <a:xfrm>
                <a:off x="3931" y="16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0" name="Oval 3767"/>
              <p:cNvSpPr>
                <a:spLocks noChangeArrowheads="1"/>
              </p:cNvSpPr>
              <p:nvPr/>
            </p:nvSpPr>
            <p:spPr bwMode="auto">
              <a:xfrm>
                <a:off x="3932" y="16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1" name="Oval 3768"/>
              <p:cNvSpPr>
                <a:spLocks noChangeArrowheads="1"/>
              </p:cNvSpPr>
              <p:nvPr/>
            </p:nvSpPr>
            <p:spPr bwMode="auto">
              <a:xfrm>
                <a:off x="3933" y="16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2" name="Oval 3769"/>
              <p:cNvSpPr>
                <a:spLocks noChangeArrowheads="1"/>
              </p:cNvSpPr>
              <p:nvPr/>
            </p:nvSpPr>
            <p:spPr bwMode="auto">
              <a:xfrm>
                <a:off x="3934" y="16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3" name="Oval 3770"/>
              <p:cNvSpPr>
                <a:spLocks noChangeArrowheads="1"/>
              </p:cNvSpPr>
              <p:nvPr/>
            </p:nvSpPr>
            <p:spPr bwMode="auto">
              <a:xfrm>
                <a:off x="3935" y="168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4" name="Oval 3771"/>
              <p:cNvSpPr>
                <a:spLocks noChangeArrowheads="1"/>
              </p:cNvSpPr>
              <p:nvPr/>
            </p:nvSpPr>
            <p:spPr bwMode="auto">
              <a:xfrm>
                <a:off x="3935" y="16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5" name="Oval 3772"/>
              <p:cNvSpPr>
                <a:spLocks noChangeArrowheads="1"/>
              </p:cNvSpPr>
              <p:nvPr/>
            </p:nvSpPr>
            <p:spPr bwMode="auto">
              <a:xfrm>
                <a:off x="3936" y="169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6" name="Oval 3773"/>
              <p:cNvSpPr>
                <a:spLocks noChangeArrowheads="1"/>
              </p:cNvSpPr>
              <p:nvPr/>
            </p:nvSpPr>
            <p:spPr bwMode="auto">
              <a:xfrm>
                <a:off x="3937" y="170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7" name="Oval 3774"/>
              <p:cNvSpPr>
                <a:spLocks noChangeArrowheads="1"/>
              </p:cNvSpPr>
              <p:nvPr/>
            </p:nvSpPr>
            <p:spPr bwMode="auto">
              <a:xfrm>
                <a:off x="3938" y="16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8" name="Oval 3775"/>
              <p:cNvSpPr>
                <a:spLocks noChangeArrowheads="1"/>
              </p:cNvSpPr>
              <p:nvPr/>
            </p:nvSpPr>
            <p:spPr bwMode="auto">
              <a:xfrm>
                <a:off x="3939" y="16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89" name="Oval 3776"/>
              <p:cNvSpPr>
                <a:spLocks noChangeArrowheads="1"/>
              </p:cNvSpPr>
              <p:nvPr/>
            </p:nvSpPr>
            <p:spPr bwMode="auto">
              <a:xfrm>
                <a:off x="3940" y="170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0" name="Oval 3777"/>
              <p:cNvSpPr>
                <a:spLocks noChangeArrowheads="1"/>
              </p:cNvSpPr>
              <p:nvPr/>
            </p:nvSpPr>
            <p:spPr bwMode="auto">
              <a:xfrm>
                <a:off x="3940" y="17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1" name="Oval 3778"/>
              <p:cNvSpPr>
                <a:spLocks noChangeArrowheads="1"/>
              </p:cNvSpPr>
              <p:nvPr/>
            </p:nvSpPr>
            <p:spPr bwMode="auto">
              <a:xfrm>
                <a:off x="3941" y="17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2" name="Oval 3779"/>
              <p:cNvSpPr>
                <a:spLocks noChangeArrowheads="1"/>
              </p:cNvSpPr>
              <p:nvPr/>
            </p:nvSpPr>
            <p:spPr bwMode="auto">
              <a:xfrm>
                <a:off x="3942" y="17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3" name="Oval 3780"/>
              <p:cNvSpPr>
                <a:spLocks noChangeArrowheads="1"/>
              </p:cNvSpPr>
              <p:nvPr/>
            </p:nvSpPr>
            <p:spPr bwMode="auto">
              <a:xfrm>
                <a:off x="3943" y="170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4" name="Oval 3781"/>
              <p:cNvSpPr>
                <a:spLocks noChangeArrowheads="1"/>
              </p:cNvSpPr>
              <p:nvPr/>
            </p:nvSpPr>
            <p:spPr bwMode="auto">
              <a:xfrm>
                <a:off x="3944" y="170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5" name="Oval 3782"/>
              <p:cNvSpPr>
                <a:spLocks noChangeArrowheads="1"/>
              </p:cNvSpPr>
              <p:nvPr/>
            </p:nvSpPr>
            <p:spPr bwMode="auto">
              <a:xfrm>
                <a:off x="3944" y="171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6" name="Oval 3783"/>
              <p:cNvSpPr>
                <a:spLocks noChangeArrowheads="1"/>
              </p:cNvSpPr>
              <p:nvPr/>
            </p:nvSpPr>
            <p:spPr bwMode="auto">
              <a:xfrm>
                <a:off x="3945" y="171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7" name="Oval 3784"/>
              <p:cNvSpPr>
                <a:spLocks noChangeArrowheads="1"/>
              </p:cNvSpPr>
              <p:nvPr/>
            </p:nvSpPr>
            <p:spPr bwMode="auto">
              <a:xfrm>
                <a:off x="3946" y="17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8" name="Oval 3785"/>
              <p:cNvSpPr>
                <a:spLocks noChangeArrowheads="1"/>
              </p:cNvSpPr>
              <p:nvPr/>
            </p:nvSpPr>
            <p:spPr bwMode="auto">
              <a:xfrm>
                <a:off x="3947" y="171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99" name="Oval 3786"/>
              <p:cNvSpPr>
                <a:spLocks noChangeArrowheads="1"/>
              </p:cNvSpPr>
              <p:nvPr/>
            </p:nvSpPr>
            <p:spPr bwMode="auto">
              <a:xfrm>
                <a:off x="3948" y="17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0" name="Oval 3787"/>
              <p:cNvSpPr>
                <a:spLocks noChangeArrowheads="1"/>
              </p:cNvSpPr>
              <p:nvPr/>
            </p:nvSpPr>
            <p:spPr bwMode="auto">
              <a:xfrm>
                <a:off x="3948" y="170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1" name="Oval 3788"/>
              <p:cNvSpPr>
                <a:spLocks noChangeArrowheads="1"/>
              </p:cNvSpPr>
              <p:nvPr/>
            </p:nvSpPr>
            <p:spPr bwMode="auto">
              <a:xfrm>
                <a:off x="3949" y="172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2" name="Oval 3789"/>
              <p:cNvSpPr>
                <a:spLocks noChangeArrowheads="1"/>
              </p:cNvSpPr>
              <p:nvPr/>
            </p:nvSpPr>
            <p:spPr bwMode="auto">
              <a:xfrm>
                <a:off x="3950" y="17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3" name="Oval 3790"/>
              <p:cNvSpPr>
                <a:spLocks noChangeArrowheads="1"/>
              </p:cNvSpPr>
              <p:nvPr/>
            </p:nvSpPr>
            <p:spPr bwMode="auto">
              <a:xfrm>
                <a:off x="3951" y="17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4" name="Oval 3791"/>
              <p:cNvSpPr>
                <a:spLocks noChangeArrowheads="1"/>
              </p:cNvSpPr>
              <p:nvPr/>
            </p:nvSpPr>
            <p:spPr bwMode="auto">
              <a:xfrm>
                <a:off x="3952" y="171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5" name="Oval 3792"/>
              <p:cNvSpPr>
                <a:spLocks noChangeArrowheads="1"/>
              </p:cNvSpPr>
              <p:nvPr/>
            </p:nvSpPr>
            <p:spPr bwMode="auto">
              <a:xfrm>
                <a:off x="3952" y="171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6" name="Oval 3793"/>
              <p:cNvSpPr>
                <a:spLocks noChangeArrowheads="1"/>
              </p:cNvSpPr>
              <p:nvPr/>
            </p:nvSpPr>
            <p:spPr bwMode="auto">
              <a:xfrm>
                <a:off x="3954" y="171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7" name="Oval 3794"/>
              <p:cNvSpPr>
                <a:spLocks noChangeArrowheads="1"/>
              </p:cNvSpPr>
              <p:nvPr/>
            </p:nvSpPr>
            <p:spPr bwMode="auto">
              <a:xfrm>
                <a:off x="3954" y="17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8" name="Oval 3795"/>
              <p:cNvSpPr>
                <a:spLocks noChangeArrowheads="1"/>
              </p:cNvSpPr>
              <p:nvPr/>
            </p:nvSpPr>
            <p:spPr bwMode="auto">
              <a:xfrm>
                <a:off x="3955" y="17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09" name="Oval 3796"/>
              <p:cNvSpPr>
                <a:spLocks noChangeArrowheads="1"/>
              </p:cNvSpPr>
              <p:nvPr/>
            </p:nvSpPr>
            <p:spPr bwMode="auto">
              <a:xfrm>
                <a:off x="3956" y="17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0" name="Oval 3797"/>
              <p:cNvSpPr>
                <a:spLocks noChangeArrowheads="1"/>
              </p:cNvSpPr>
              <p:nvPr/>
            </p:nvSpPr>
            <p:spPr bwMode="auto">
              <a:xfrm>
                <a:off x="3956" y="171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1" name="Oval 3798"/>
              <p:cNvSpPr>
                <a:spLocks noChangeArrowheads="1"/>
              </p:cNvSpPr>
              <p:nvPr/>
            </p:nvSpPr>
            <p:spPr bwMode="auto">
              <a:xfrm>
                <a:off x="3958" y="17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2" name="Oval 3799"/>
              <p:cNvSpPr>
                <a:spLocks noChangeArrowheads="1"/>
              </p:cNvSpPr>
              <p:nvPr/>
            </p:nvSpPr>
            <p:spPr bwMode="auto">
              <a:xfrm>
                <a:off x="3958" y="17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3" name="Oval 3800"/>
              <p:cNvSpPr>
                <a:spLocks noChangeArrowheads="1"/>
              </p:cNvSpPr>
              <p:nvPr/>
            </p:nvSpPr>
            <p:spPr bwMode="auto">
              <a:xfrm>
                <a:off x="3959" y="171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4" name="Oval 3801"/>
              <p:cNvSpPr>
                <a:spLocks noChangeArrowheads="1"/>
              </p:cNvSpPr>
              <p:nvPr/>
            </p:nvSpPr>
            <p:spPr bwMode="auto">
              <a:xfrm>
                <a:off x="3960" y="17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5" name="Oval 3802"/>
              <p:cNvSpPr>
                <a:spLocks noChangeArrowheads="1"/>
              </p:cNvSpPr>
              <p:nvPr/>
            </p:nvSpPr>
            <p:spPr bwMode="auto">
              <a:xfrm>
                <a:off x="3960" y="171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6" name="Oval 3803"/>
              <p:cNvSpPr>
                <a:spLocks noChangeArrowheads="1"/>
              </p:cNvSpPr>
              <p:nvPr/>
            </p:nvSpPr>
            <p:spPr bwMode="auto">
              <a:xfrm>
                <a:off x="3962" y="17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7" name="Oval 3804"/>
              <p:cNvSpPr>
                <a:spLocks noChangeArrowheads="1"/>
              </p:cNvSpPr>
              <p:nvPr/>
            </p:nvSpPr>
            <p:spPr bwMode="auto">
              <a:xfrm>
                <a:off x="3962" y="17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8" name="Oval 3805"/>
              <p:cNvSpPr>
                <a:spLocks noChangeArrowheads="1"/>
              </p:cNvSpPr>
              <p:nvPr/>
            </p:nvSpPr>
            <p:spPr bwMode="auto">
              <a:xfrm>
                <a:off x="3963" y="173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19" name="Oval 3806"/>
              <p:cNvSpPr>
                <a:spLocks noChangeArrowheads="1"/>
              </p:cNvSpPr>
              <p:nvPr/>
            </p:nvSpPr>
            <p:spPr bwMode="auto">
              <a:xfrm>
                <a:off x="3964" y="17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0" name="Oval 3807"/>
              <p:cNvSpPr>
                <a:spLocks noChangeArrowheads="1"/>
              </p:cNvSpPr>
              <p:nvPr/>
            </p:nvSpPr>
            <p:spPr bwMode="auto">
              <a:xfrm>
                <a:off x="3964" y="172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1" name="Oval 3808"/>
              <p:cNvSpPr>
                <a:spLocks noChangeArrowheads="1"/>
              </p:cNvSpPr>
              <p:nvPr/>
            </p:nvSpPr>
            <p:spPr bwMode="auto">
              <a:xfrm>
                <a:off x="3966" y="17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2" name="Oval 3809"/>
              <p:cNvSpPr>
                <a:spLocks noChangeArrowheads="1"/>
              </p:cNvSpPr>
              <p:nvPr/>
            </p:nvSpPr>
            <p:spPr bwMode="auto">
              <a:xfrm>
                <a:off x="3966" y="17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3" name="Oval 3810"/>
              <p:cNvSpPr>
                <a:spLocks noChangeArrowheads="1"/>
              </p:cNvSpPr>
              <p:nvPr/>
            </p:nvSpPr>
            <p:spPr bwMode="auto">
              <a:xfrm>
                <a:off x="3967" y="172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4" name="Oval 3811"/>
              <p:cNvSpPr>
                <a:spLocks noChangeArrowheads="1"/>
              </p:cNvSpPr>
              <p:nvPr/>
            </p:nvSpPr>
            <p:spPr bwMode="auto">
              <a:xfrm>
                <a:off x="3968" y="17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5" name="Oval 3812"/>
              <p:cNvSpPr>
                <a:spLocks noChangeArrowheads="1"/>
              </p:cNvSpPr>
              <p:nvPr/>
            </p:nvSpPr>
            <p:spPr bwMode="auto">
              <a:xfrm>
                <a:off x="3969" y="17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6" name="Oval 3813"/>
              <p:cNvSpPr>
                <a:spLocks noChangeArrowheads="1"/>
              </p:cNvSpPr>
              <p:nvPr/>
            </p:nvSpPr>
            <p:spPr bwMode="auto">
              <a:xfrm>
                <a:off x="3970" y="17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7" name="Oval 3814"/>
              <p:cNvSpPr>
                <a:spLocks noChangeArrowheads="1"/>
              </p:cNvSpPr>
              <p:nvPr/>
            </p:nvSpPr>
            <p:spPr bwMode="auto">
              <a:xfrm>
                <a:off x="3970" y="17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8" name="Oval 3815"/>
              <p:cNvSpPr>
                <a:spLocks noChangeArrowheads="1"/>
              </p:cNvSpPr>
              <p:nvPr/>
            </p:nvSpPr>
            <p:spPr bwMode="auto">
              <a:xfrm>
                <a:off x="3971" y="172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29" name="Oval 3816"/>
              <p:cNvSpPr>
                <a:spLocks noChangeArrowheads="1"/>
              </p:cNvSpPr>
              <p:nvPr/>
            </p:nvSpPr>
            <p:spPr bwMode="auto">
              <a:xfrm>
                <a:off x="3972" y="17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0" name="Oval 3817"/>
              <p:cNvSpPr>
                <a:spLocks noChangeArrowheads="1"/>
              </p:cNvSpPr>
              <p:nvPr/>
            </p:nvSpPr>
            <p:spPr bwMode="auto">
              <a:xfrm>
                <a:off x="3973" y="17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1" name="Oval 3818"/>
              <p:cNvSpPr>
                <a:spLocks noChangeArrowheads="1"/>
              </p:cNvSpPr>
              <p:nvPr/>
            </p:nvSpPr>
            <p:spPr bwMode="auto">
              <a:xfrm>
                <a:off x="3974" y="173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2" name="Oval 3819"/>
              <p:cNvSpPr>
                <a:spLocks noChangeArrowheads="1"/>
              </p:cNvSpPr>
              <p:nvPr/>
            </p:nvSpPr>
            <p:spPr bwMode="auto">
              <a:xfrm>
                <a:off x="3974" y="17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3" name="Oval 3820"/>
              <p:cNvSpPr>
                <a:spLocks noChangeArrowheads="1"/>
              </p:cNvSpPr>
              <p:nvPr/>
            </p:nvSpPr>
            <p:spPr bwMode="auto">
              <a:xfrm>
                <a:off x="3975" y="174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4" name="Oval 3821"/>
              <p:cNvSpPr>
                <a:spLocks noChangeArrowheads="1"/>
              </p:cNvSpPr>
              <p:nvPr/>
            </p:nvSpPr>
            <p:spPr bwMode="auto">
              <a:xfrm>
                <a:off x="3976" y="17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5" name="Oval 3822"/>
              <p:cNvSpPr>
                <a:spLocks noChangeArrowheads="1"/>
              </p:cNvSpPr>
              <p:nvPr/>
            </p:nvSpPr>
            <p:spPr bwMode="auto">
              <a:xfrm>
                <a:off x="3977" y="17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6" name="Oval 3823"/>
              <p:cNvSpPr>
                <a:spLocks noChangeArrowheads="1"/>
              </p:cNvSpPr>
              <p:nvPr/>
            </p:nvSpPr>
            <p:spPr bwMode="auto">
              <a:xfrm>
                <a:off x="3978" y="17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7" name="Oval 3824"/>
              <p:cNvSpPr>
                <a:spLocks noChangeArrowheads="1"/>
              </p:cNvSpPr>
              <p:nvPr/>
            </p:nvSpPr>
            <p:spPr bwMode="auto">
              <a:xfrm>
                <a:off x="3979" y="17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8" name="Oval 3825"/>
              <p:cNvSpPr>
                <a:spLocks noChangeArrowheads="1"/>
              </p:cNvSpPr>
              <p:nvPr/>
            </p:nvSpPr>
            <p:spPr bwMode="auto">
              <a:xfrm>
                <a:off x="3979" y="174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39" name="Oval 3826"/>
              <p:cNvSpPr>
                <a:spLocks noChangeArrowheads="1"/>
              </p:cNvSpPr>
              <p:nvPr/>
            </p:nvSpPr>
            <p:spPr bwMode="auto">
              <a:xfrm>
                <a:off x="3980" y="17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0" name="Oval 3827"/>
              <p:cNvSpPr>
                <a:spLocks noChangeArrowheads="1"/>
              </p:cNvSpPr>
              <p:nvPr/>
            </p:nvSpPr>
            <p:spPr bwMode="auto">
              <a:xfrm>
                <a:off x="3981" y="17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1" name="Oval 3828"/>
              <p:cNvSpPr>
                <a:spLocks noChangeArrowheads="1"/>
              </p:cNvSpPr>
              <p:nvPr/>
            </p:nvSpPr>
            <p:spPr bwMode="auto">
              <a:xfrm>
                <a:off x="3982" y="17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2" name="Oval 3829"/>
              <p:cNvSpPr>
                <a:spLocks noChangeArrowheads="1"/>
              </p:cNvSpPr>
              <p:nvPr/>
            </p:nvSpPr>
            <p:spPr bwMode="auto">
              <a:xfrm>
                <a:off x="3983" y="174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3" name="Oval 3830"/>
              <p:cNvSpPr>
                <a:spLocks noChangeArrowheads="1"/>
              </p:cNvSpPr>
              <p:nvPr/>
            </p:nvSpPr>
            <p:spPr bwMode="auto">
              <a:xfrm>
                <a:off x="3983" y="17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4" name="Oval 3831"/>
              <p:cNvSpPr>
                <a:spLocks noChangeArrowheads="1"/>
              </p:cNvSpPr>
              <p:nvPr/>
            </p:nvSpPr>
            <p:spPr bwMode="auto">
              <a:xfrm>
                <a:off x="3985" y="175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5" name="Oval 3832"/>
              <p:cNvSpPr>
                <a:spLocks noChangeArrowheads="1"/>
              </p:cNvSpPr>
              <p:nvPr/>
            </p:nvSpPr>
            <p:spPr bwMode="auto">
              <a:xfrm>
                <a:off x="3985" y="175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6" name="Oval 3833"/>
              <p:cNvSpPr>
                <a:spLocks noChangeArrowheads="1"/>
              </p:cNvSpPr>
              <p:nvPr/>
            </p:nvSpPr>
            <p:spPr bwMode="auto">
              <a:xfrm>
                <a:off x="3986" y="17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7" name="Oval 3834"/>
              <p:cNvSpPr>
                <a:spLocks noChangeArrowheads="1"/>
              </p:cNvSpPr>
              <p:nvPr/>
            </p:nvSpPr>
            <p:spPr bwMode="auto">
              <a:xfrm>
                <a:off x="3987" y="17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8" name="Oval 3835"/>
              <p:cNvSpPr>
                <a:spLocks noChangeArrowheads="1"/>
              </p:cNvSpPr>
              <p:nvPr/>
            </p:nvSpPr>
            <p:spPr bwMode="auto">
              <a:xfrm>
                <a:off x="3988" y="174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49" name="Oval 3836"/>
              <p:cNvSpPr>
                <a:spLocks noChangeArrowheads="1"/>
              </p:cNvSpPr>
              <p:nvPr/>
            </p:nvSpPr>
            <p:spPr bwMode="auto">
              <a:xfrm>
                <a:off x="3989" y="17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0" name="Oval 3837"/>
              <p:cNvSpPr>
                <a:spLocks noChangeArrowheads="1"/>
              </p:cNvSpPr>
              <p:nvPr/>
            </p:nvSpPr>
            <p:spPr bwMode="auto">
              <a:xfrm>
                <a:off x="3989" y="17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1" name="Oval 3838"/>
              <p:cNvSpPr>
                <a:spLocks noChangeArrowheads="1"/>
              </p:cNvSpPr>
              <p:nvPr/>
            </p:nvSpPr>
            <p:spPr bwMode="auto">
              <a:xfrm>
                <a:off x="3990" y="17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2" name="Oval 3839"/>
              <p:cNvSpPr>
                <a:spLocks noChangeArrowheads="1"/>
              </p:cNvSpPr>
              <p:nvPr/>
            </p:nvSpPr>
            <p:spPr bwMode="auto">
              <a:xfrm>
                <a:off x="3991" y="17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3" name="Oval 3840"/>
              <p:cNvSpPr>
                <a:spLocks noChangeArrowheads="1"/>
              </p:cNvSpPr>
              <p:nvPr/>
            </p:nvSpPr>
            <p:spPr bwMode="auto">
              <a:xfrm>
                <a:off x="3992" y="175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4" name="Oval 3841"/>
              <p:cNvSpPr>
                <a:spLocks noChangeArrowheads="1"/>
              </p:cNvSpPr>
              <p:nvPr/>
            </p:nvSpPr>
            <p:spPr bwMode="auto">
              <a:xfrm>
                <a:off x="3993" y="17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5" name="Oval 3842"/>
              <p:cNvSpPr>
                <a:spLocks noChangeArrowheads="1"/>
              </p:cNvSpPr>
              <p:nvPr/>
            </p:nvSpPr>
            <p:spPr bwMode="auto">
              <a:xfrm>
                <a:off x="3993" y="17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6" name="Oval 3843"/>
              <p:cNvSpPr>
                <a:spLocks noChangeArrowheads="1"/>
              </p:cNvSpPr>
              <p:nvPr/>
            </p:nvSpPr>
            <p:spPr bwMode="auto">
              <a:xfrm>
                <a:off x="3994" y="175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7" name="Oval 3844"/>
              <p:cNvSpPr>
                <a:spLocks noChangeArrowheads="1"/>
              </p:cNvSpPr>
              <p:nvPr/>
            </p:nvSpPr>
            <p:spPr bwMode="auto">
              <a:xfrm>
                <a:off x="3995" y="17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8" name="Oval 3845"/>
              <p:cNvSpPr>
                <a:spLocks noChangeArrowheads="1"/>
              </p:cNvSpPr>
              <p:nvPr/>
            </p:nvSpPr>
            <p:spPr bwMode="auto">
              <a:xfrm>
                <a:off x="3996" y="17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59" name="Oval 3846"/>
              <p:cNvSpPr>
                <a:spLocks noChangeArrowheads="1"/>
              </p:cNvSpPr>
              <p:nvPr/>
            </p:nvSpPr>
            <p:spPr bwMode="auto">
              <a:xfrm>
                <a:off x="3997" y="175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0" name="Oval 3847"/>
              <p:cNvSpPr>
                <a:spLocks noChangeArrowheads="1"/>
              </p:cNvSpPr>
              <p:nvPr/>
            </p:nvSpPr>
            <p:spPr bwMode="auto">
              <a:xfrm>
                <a:off x="3997" y="176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1" name="Oval 3848"/>
              <p:cNvSpPr>
                <a:spLocks noChangeArrowheads="1"/>
              </p:cNvSpPr>
              <p:nvPr/>
            </p:nvSpPr>
            <p:spPr bwMode="auto">
              <a:xfrm>
                <a:off x="3998" y="175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2" name="Oval 3849"/>
              <p:cNvSpPr>
                <a:spLocks noChangeArrowheads="1"/>
              </p:cNvSpPr>
              <p:nvPr/>
            </p:nvSpPr>
            <p:spPr bwMode="auto">
              <a:xfrm>
                <a:off x="3999" y="17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3" name="Oval 3850"/>
              <p:cNvSpPr>
                <a:spLocks noChangeArrowheads="1"/>
              </p:cNvSpPr>
              <p:nvPr/>
            </p:nvSpPr>
            <p:spPr bwMode="auto">
              <a:xfrm>
                <a:off x="4000" y="176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4" name="Oval 3851"/>
              <p:cNvSpPr>
                <a:spLocks noChangeArrowheads="1"/>
              </p:cNvSpPr>
              <p:nvPr/>
            </p:nvSpPr>
            <p:spPr bwMode="auto">
              <a:xfrm>
                <a:off x="4001" y="17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5" name="Oval 3852"/>
              <p:cNvSpPr>
                <a:spLocks noChangeArrowheads="1"/>
              </p:cNvSpPr>
              <p:nvPr/>
            </p:nvSpPr>
            <p:spPr bwMode="auto">
              <a:xfrm>
                <a:off x="4001" y="176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6" name="Oval 3853"/>
              <p:cNvSpPr>
                <a:spLocks noChangeArrowheads="1"/>
              </p:cNvSpPr>
              <p:nvPr/>
            </p:nvSpPr>
            <p:spPr bwMode="auto">
              <a:xfrm>
                <a:off x="4002" y="177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7" name="Oval 3854"/>
              <p:cNvSpPr>
                <a:spLocks noChangeArrowheads="1"/>
              </p:cNvSpPr>
              <p:nvPr/>
            </p:nvSpPr>
            <p:spPr bwMode="auto">
              <a:xfrm>
                <a:off x="4003" y="17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8" name="Oval 3855"/>
              <p:cNvSpPr>
                <a:spLocks noChangeArrowheads="1"/>
              </p:cNvSpPr>
              <p:nvPr/>
            </p:nvSpPr>
            <p:spPr bwMode="auto">
              <a:xfrm>
                <a:off x="4004" y="17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69" name="Oval 3856"/>
              <p:cNvSpPr>
                <a:spLocks noChangeArrowheads="1"/>
              </p:cNvSpPr>
              <p:nvPr/>
            </p:nvSpPr>
            <p:spPr bwMode="auto">
              <a:xfrm>
                <a:off x="4005" y="17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0" name="Oval 3857"/>
              <p:cNvSpPr>
                <a:spLocks noChangeArrowheads="1"/>
              </p:cNvSpPr>
              <p:nvPr/>
            </p:nvSpPr>
            <p:spPr bwMode="auto">
              <a:xfrm>
                <a:off x="4005" y="176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1" name="Oval 3858"/>
              <p:cNvSpPr>
                <a:spLocks noChangeArrowheads="1"/>
              </p:cNvSpPr>
              <p:nvPr/>
            </p:nvSpPr>
            <p:spPr bwMode="auto">
              <a:xfrm>
                <a:off x="4007" y="176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2" name="Oval 3859"/>
              <p:cNvSpPr>
                <a:spLocks noChangeArrowheads="1"/>
              </p:cNvSpPr>
              <p:nvPr/>
            </p:nvSpPr>
            <p:spPr bwMode="auto">
              <a:xfrm>
                <a:off x="4007" y="17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3" name="Oval 3860"/>
              <p:cNvSpPr>
                <a:spLocks noChangeArrowheads="1"/>
              </p:cNvSpPr>
              <p:nvPr/>
            </p:nvSpPr>
            <p:spPr bwMode="auto">
              <a:xfrm>
                <a:off x="4008" y="176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4" name="Oval 3861"/>
              <p:cNvSpPr>
                <a:spLocks noChangeArrowheads="1"/>
              </p:cNvSpPr>
              <p:nvPr/>
            </p:nvSpPr>
            <p:spPr bwMode="auto">
              <a:xfrm>
                <a:off x="4009" y="17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5" name="Oval 3862"/>
              <p:cNvSpPr>
                <a:spLocks noChangeArrowheads="1"/>
              </p:cNvSpPr>
              <p:nvPr/>
            </p:nvSpPr>
            <p:spPr bwMode="auto">
              <a:xfrm>
                <a:off x="4009" y="176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6" name="Oval 3863"/>
              <p:cNvSpPr>
                <a:spLocks noChangeArrowheads="1"/>
              </p:cNvSpPr>
              <p:nvPr/>
            </p:nvSpPr>
            <p:spPr bwMode="auto">
              <a:xfrm>
                <a:off x="4011" y="17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7" name="Oval 3864"/>
              <p:cNvSpPr>
                <a:spLocks noChangeArrowheads="1"/>
              </p:cNvSpPr>
              <p:nvPr/>
            </p:nvSpPr>
            <p:spPr bwMode="auto">
              <a:xfrm>
                <a:off x="4011" y="17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8" name="Oval 3865"/>
              <p:cNvSpPr>
                <a:spLocks noChangeArrowheads="1"/>
              </p:cNvSpPr>
              <p:nvPr/>
            </p:nvSpPr>
            <p:spPr bwMode="auto">
              <a:xfrm>
                <a:off x="4012" y="177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79" name="Oval 3866"/>
              <p:cNvSpPr>
                <a:spLocks noChangeArrowheads="1"/>
              </p:cNvSpPr>
              <p:nvPr/>
            </p:nvSpPr>
            <p:spPr bwMode="auto">
              <a:xfrm>
                <a:off x="4013" y="178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0" name="Oval 3867"/>
              <p:cNvSpPr>
                <a:spLocks noChangeArrowheads="1"/>
              </p:cNvSpPr>
              <p:nvPr/>
            </p:nvSpPr>
            <p:spPr bwMode="auto">
              <a:xfrm>
                <a:off x="4014" y="17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1" name="Oval 3868"/>
              <p:cNvSpPr>
                <a:spLocks noChangeArrowheads="1"/>
              </p:cNvSpPr>
              <p:nvPr/>
            </p:nvSpPr>
            <p:spPr bwMode="auto">
              <a:xfrm>
                <a:off x="4015" y="177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2" name="Oval 3869"/>
              <p:cNvSpPr>
                <a:spLocks noChangeArrowheads="1"/>
              </p:cNvSpPr>
              <p:nvPr/>
            </p:nvSpPr>
            <p:spPr bwMode="auto">
              <a:xfrm>
                <a:off x="4015" y="17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3" name="Oval 3870"/>
              <p:cNvSpPr>
                <a:spLocks noChangeArrowheads="1"/>
              </p:cNvSpPr>
              <p:nvPr/>
            </p:nvSpPr>
            <p:spPr bwMode="auto">
              <a:xfrm>
                <a:off x="4016" y="178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4" name="Oval 3871"/>
              <p:cNvSpPr>
                <a:spLocks noChangeArrowheads="1"/>
              </p:cNvSpPr>
              <p:nvPr/>
            </p:nvSpPr>
            <p:spPr bwMode="auto">
              <a:xfrm>
                <a:off x="4017" y="17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" name="Oval 3872"/>
              <p:cNvSpPr>
                <a:spLocks noChangeArrowheads="1"/>
              </p:cNvSpPr>
              <p:nvPr/>
            </p:nvSpPr>
            <p:spPr bwMode="auto">
              <a:xfrm>
                <a:off x="4018" y="17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" name="Oval 3873"/>
              <p:cNvSpPr>
                <a:spLocks noChangeArrowheads="1"/>
              </p:cNvSpPr>
              <p:nvPr/>
            </p:nvSpPr>
            <p:spPr bwMode="auto">
              <a:xfrm>
                <a:off x="4019" y="17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" name="Oval 3874"/>
              <p:cNvSpPr>
                <a:spLocks noChangeArrowheads="1"/>
              </p:cNvSpPr>
              <p:nvPr/>
            </p:nvSpPr>
            <p:spPr bwMode="auto">
              <a:xfrm>
                <a:off x="4019" y="17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" name="Oval 3875"/>
              <p:cNvSpPr>
                <a:spLocks noChangeArrowheads="1"/>
              </p:cNvSpPr>
              <p:nvPr/>
            </p:nvSpPr>
            <p:spPr bwMode="auto">
              <a:xfrm>
                <a:off x="4020" y="178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" name="Oval 3876"/>
              <p:cNvSpPr>
                <a:spLocks noChangeArrowheads="1"/>
              </p:cNvSpPr>
              <p:nvPr/>
            </p:nvSpPr>
            <p:spPr bwMode="auto">
              <a:xfrm>
                <a:off x="4021" y="17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" name="Oval 3877"/>
              <p:cNvSpPr>
                <a:spLocks noChangeArrowheads="1"/>
              </p:cNvSpPr>
              <p:nvPr/>
            </p:nvSpPr>
            <p:spPr bwMode="auto">
              <a:xfrm>
                <a:off x="4022" y="17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" name="Oval 3878"/>
              <p:cNvSpPr>
                <a:spLocks noChangeArrowheads="1"/>
              </p:cNvSpPr>
              <p:nvPr/>
            </p:nvSpPr>
            <p:spPr bwMode="auto">
              <a:xfrm>
                <a:off x="4023" y="17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" name="Oval 3879"/>
              <p:cNvSpPr>
                <a:spLocks noChangeArrowheads="1"/>
              </p:cNvSpPr>
              <p:nvPr/>
            </p:nvSpPr>
            <p:spPr bwMode="auto">
              <a:xfrm>
                <a:off x="4024" y="17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" name="Oval 3880"/>
              <p:cNvSpPr>
                <a:spLocks noChangeArrowheads="1"/>
              </p:cNvSpPr>
              <p:nvPr/>
            </p:nvSpPr>
            <p:spPr bwMode="auto">
              <a:xfrm>
                <a:off x="4024" y="178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" name="Oval 3881"/>
              <p:cNvSpPr>
                <a:spLocks noChangeArrowheads="1"/>
              </p:cNvSpPr>
              <p:nvPr/>
            </p:nvSpPr>
            <p:spPr bwMode="auto">
              <a:xfrm>
                <a:off x="4025" y="17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" name="Oval 3882"/>
              <p:cNvSpPr>
                <a:spLocks noChangeArrowheads="1"/>
              </p:cNvSpPr>
              <p:nvPr/>
            </p:nvSpPr>
            <p:spPr bwMode="auto">
              <a:xfrm>
                <a:off x="4026" y="178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" name="Oval 3883"/>
              <p:cNvSpPr>
                <a:spLocks noChangeArrowheads="1"/>
              </p:cNvSpPr>
              <p:nvPr/>
            </p:nvSpPr>
            <p:spPr bwMode="auto">
              <a:xfrm>
                <a:off x="4027" y="179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" name="Oval 3884"/>
              <p:cNvSpPr>
                <a:spLocks noChangeArrowheads="1"/>
              </p:cNvSpPr>
              <p:nvPr/>
            </p:nvSpPr>
            <p:spPr bwMode="auto">
              <a:xfrm>
                <a:off x="4028" y="17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" name="Oval 3885"/>
              <p:cNvSpPr>
                <a:spLocks noChangeArrowheads="1"/>
              </p:cNvSpPr>
              <p:nvPr/>
            </p:nvSpPr>
            <p:spPr bwMode="auto">
              <a:xfrm>
                <a:off x="4028" y="178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" name="Oval 3886"/>
              <p:cNvSpPr>
                <a:spLocks noChangeArrowheads="1"/>
              </p:cNvSpPr>
              <p:nvPr/>
            </p:nvSpPr>
            <p:spPr bwMode="auto">
              <a:xfrm>
                <a:off x="4029" y="17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" name="Oval 3887"/>
              <p:cNvSpPr>
                <a:spLocks noChangeArrowheads="1"/>
              </p:cNvSpPr>
              <p:nvPr/>
            </p:nvSpPr>
            <p:spPr bwMode="auto">
              <a:xfrm>
                <a:off x="4030" y="17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" name="Oval 3888"/>
              <p:cNvSpPr>
                <a:spLocks noChangeArrowheads="1"/>
              </p:cNvSpPr>
              <p:nvPr/>
            </p:nvSpPr>
            <p:spPr bwMode="auto">
              <a:xfrm>
                <a:off x="4031" y="17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" name="Oval 3889"/>
              <p:cNvSpPr>
                <a:spLocks noChangeArrowheads="1"/>
              </p:cNvSpPr>
              <p:nvPr/>
            </p:nvSpPr>
            <p:spPr bwMode="auto">
              <a:xfrm>
                <a:off x="4032" y="17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" name="Oval 3890"/>
              <p:cNvSpPr>
                <a:spLocks noChangeArrowheads="1"/>
              </p:cNvSpPr>
              <p:nvPr/>
            </p:nvSpPr>
            <p:spPr bwMode="auto">
              <a:xfrm>
                <a:off x="4032" y="180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" name="Oval 3891"/>
              <p:cNvSpPr>
                <a:spLocks noChangeArrowheads="1"/>
              </p:cNvSpPr>
              <p:nvPr/>
            </p:nvSpPr>
            <p:spPr bwMode="auto">
              <a:xfrm>
                <a:off x="4034" y="178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" name="Oval 3892"/>
              <p:cNvSpPr>
                <a:spLocks noChangeArrowheads="1"/>
              </p:cNvSpPr>
              <p:nvPr/>
            </p:nvSpPr>
            <p:spPr bwMode="auto">
              <a:xfrm>
                <a:off x="4034" y="17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" name="Oval 3893"/>
              <p:cNvSpPr>
                <a:spLocks noChangeArrowheads="1"/>
              </p:cNvSpPr>
              <p:nvPr/>
            </p:nvSpPr>
            <p:spPr bwMode="auto">
              <a:xfrm>
                <a:off x="4035" y="18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" name="Oval 3894"/>
              <p:cNvSpPr>
                <a:spLocks noChangeArrowheads="1"/>
              </p:cNvSpPr>
              <p:nvPr/>
            </p:nvSpPr>
            <p:spPr bwMode="auto">
              <a:xfrm>
                <a:off x="4036" y="17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" name="Oval 3895"/>
              <p:cNvSpPr>
                <a:spLocks noChangeArrowheads="1"/>
              </p:cNvSpPr>
              <p:nvPr/>
            </p:nvSpPr>
            <p:spPr bwMode="auto">
              <a:xfrm>
                <a:off x="4036" y="180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" name="Oval 3896"/>
              <p:cNvSpPr>
                <a:spLocks noChangeArrowheads="1"/>
              </p:cNvSpPr>
              <p:nvPr/>
            </p:nvSpPr>
            <p:spPr bwMode="auto">
              <a:xfrm>
                <a:off x="4038" y="17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" name="Oval 3897"/>
              <p:cNvSpPr>
                <a:spLocks noChangeArrowheads="1"/>
              </p:cNvSpPr>
              <p:nvPr/>
            </p:nvSpPr>
            <p:spPr bwMode="auto">
              <a:xfrm>
                <a:off x="4038" y="17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" name="Oval 3898"/>
              <p:cNvSpPr>
                <a:spLocks noChangeArrowheads="1"/>
              </p:cNvSpPr>
              <p:nvPr/>
            </p:nvSpPr>
            <p:spPr bwMode="auto">
              <a:xfrm>
                <a:off x="4039" y="17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2" name="Oval 3899"/>
              <p:cNvSpPr>
                <a:spLocks noChangeArrowheads="1"/>
              </p:cNvSpPr>
              <p:nvPr/>
            </p:nvSpPr>
            <p:spPr bwMode="auto">
              <a:xfrm>
                <a:off x="4040" y="18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3" name="Oval 3900"/>
              <p:cNvSpPr>
                <a:spLocks noChangeArrowheads="1"/>
              </p:cNvSpPr>
              <p:nvPr/>
            </p:nvSpPr>
            <p:spPr bwMode="auto">
              <a:xfrm>
                <a:off x="4041" y="17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4" name="Oval 3901"/>
              <p:cNvSpPr>
                <a:spLocks noChangeArrowheads="1"/>
              </p:cNvSpPr>
              <p:nvPr/>
            </p:nvSpPr>
            <p:spPr bwMode="auto">
              <a:xfrm>
                <a:off x="4042" y="17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5" name="Oval 3902"/>
              <p:cNvSpPr>
                <a:spLocks noChangeArrowheads="1"/>
              </p:cNvSpPr>
              <p:nvPr/>
            </p:nvSpPr>
            <p:spPr bwMode="auto">
              <a:xfrm>
                <a:off x="4042" y="18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6" name="Oval 3903"/>
              <p:cNvSpPr>
                <a:spLocks noChangeArrowheads="1"/>
              </p:cNvSpPr>
              <p:nvPr/>
            </p:nvSpPr>
            <p:spPr bwMode="auto">
              <a:xfrm>
                <a:off x="4043" y="179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7" name="Oval 3904"/>
              <p:cNvSpPr>
                <a:spLocks noChangeArrowheads="1"/>
              </p:cNvSpPr>
              <p:nvPr/>
            </p:nvSpPr>
            <p:spPr bwMode="auto">
              <a:xfrm>
                <a:off x="4044" y="18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8" name="Oval 3905"/>
              <p:cNvSpPr>
                <a:spLocks noChangeArrowheads="1"/>
              </p:cNvSpPr>
              <p:nvPr/>
            </p:nvSpPr>
            <p:spPr bwMode="auto">
              <a:xfrm>
                <a:off x="4045" y="18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9" name="Oval 3906"/>
              <p:cNvSpPr>
                <a:spLocks noChangeArrowheads="1"/>
              </p:cNvSpPr>
              <p:nvPr/>
            </p:nvSpPr>
            <p:spPr bwMode="auto">
              <a:xfrm>
                <a:off x="4046" y="17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0" name="Oval 3907"/>
              <p:cNvSpPr>
                <a:spLocks noChangeArrowheads="1"/>
              </p:cNvSpPr>
              <p:nvPr/>
            </p:nvSpPr>
            <p:spPr bwMode="auto">
              <a:xfrm>
                <a:off x="4046" y="17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1" name="Oval 3908"/>
              <p:cNvSpPr>
                <a:spLocks noChangeArrowheads="1"/>
              </p:cNvSpPr>
              <p:nvPr/>
            </p:nvSpPr>
            <p:spPr bwMode="auto">
              <a:xfrm>
                <a:off x="4047" y="181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2" name="Oval 3909"/>
              <p:cNvSpPr>
                <a:spLocks noChangeArrowheads="1"/>
              </p:cNvSpPr>
              <p:nvPr/>
            </p:nvSpPr>
            <p:spPr bwMode="auto">
              <a:xfrm>
                <a:off x="4048" y="18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3" name="Oval 3910"/>
              <p:cNvSpPr>
                <a:spLocks noChangeArrowheads="1"/>
              </p:cNvSpPr>
              <p:nvPr/>
            </p:nvSpPr>
            <p:spPr bwMode="auto">
              <a:xfrm>
                <a:off x="4049" y="18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4" name="Oval 3911"/>
              <p:cNvSpPr>
                <a:spLocks noChangeArrowheads="1"/>
              </p:cNvSpPr>
              <p:nvPr/>
            </p:nvSpPr>
            <p:spPr bwMode="auto">
              <a:xfrm>
                <a:off x="4050" y="18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5" name="Oval 3912"/>
              <p:cNvSpPr>
                <a:spLocks noChangeArrowheads="1"/>
              </p:cNvSpPr>
              <p:nvPr/>
            </p:nvSpPr>
            <p:spPr bwMode="auto">
              <a:xfrm>
                <a:off x="4050" y="180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6" name="Oval 3913"/>
              <p:cNvSpPr>
                <a:spLocks noChangeArrowheads="1"/>
              </p:cNvSpPr>
              <p:nvPr/>
            </p:nvSpPr>
            <p:spPr bwMode="auto">
              <a:xfrm>
                <a:off x="4051" y="181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7" name="Oval 3914"/>
              <p:cNvSpPr>
                <a:spLocks noChangeArrowheads="1"/>
              </p:cNvSpPr>
              <p:nvPr/>
            </p:nvSpPr>
            <p:spPr bwMode="auto">
              <a:xfrm>
                <a:off x="4052" y="18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8" name="Oval 3915"/>
              <p:cNvSpPr>
                <a:spLocks noChangeArrowheads="1"/>
              </p:cNvSpPr>
              <p:nvPr/>
            </p:nvSpPr>
            <p:spPr bwMode="auto">
              <a:xfrm>
                <a:off x="4053" y="18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29" name="Oval 3916"/>
              <p:cNvSpPr>
                <a:spLocks noChangeArrowheads="1"/>
              </p:cNvSpPr>
              <p:nvPr/>
            </p:nvSpPr>
            <p:spPr bwMode="auto">
              <a:xfrm>
                <a:off x="4054" y="18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0" name="Oval 3917"/>
              <p:cNvSpPr>
                <a:spLocks noChangeArrowheads="1"/>
              </p:cNvSpPr>
              <p:nvPr/>
            </p:nvSpPr>
            <p:spPr bwMode="auto">
              <a:xfrm>
                <a:off x="4054" y="182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1" name="Oval 3918"/>
              <p:cNvSpPr>
                <a:spLocks noChangeArrowheads="1"/>
              </p:cNvSpPr>
              <p:nvPr/>
            </p:nvSpPr>
            <p:spPr bwMode="auto">
              <a:xfrm>
                <a:off x="4055" y="181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2" name="Oval 3919"/>
              <p:cNvSpPr>
                <a:spLocks noChangeArrowheads="1"/>
              </p:cNvSpPr>
              <p:nvPr/>
            </p:nvSpPr>
            <p:spPr bwMode="auto">
              <a:xfrm>
                <a:off x="4056" y="18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3" name="Oval 3920"/>
              <p:cNvSpPr>
                <a:spLocks noChangeArrowheads="1"/>
              </p:cNvSpPr>
              <p:nvPr/>
            </p:nvSpPr>
            <p:spPr bwMode="auto">
              <a:xfrm>
                <a:off x="4057" y="18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4" name="Oval 3921"/>
              <p:cNvSpPr>
                <a:spLocks noChangeArrowheads="1"/>
              </p:cNvSpPr>
              <p:nvPr/>
            </p:nvSpPr>
            <p:spPr bwMode="auto">
              <a:xfrm>
                <a:off x="4058" y="18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5" name="Oval 3922"/>
              <p:cNvSpPr>
                <a:spLocks noChangeArrowheads="1"/>
              </p:cNvSpPr>
              <p:nvPr/>
            </p:nvSpPr>
            <p:spPr bwMode="auto">
              <a:xfrm>
                <a:off x="4059" y="182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6" name="Oval 3923"/>
              <p:cNvSpPr>
                <a:spLocks noChangeArrowheads="1"/>
              </p:cNvSpPr>
              <p:nvPr/>
            </p:nvSpPr>
            <p:spPr bwMode="auto">
              <a:xfrm>
                <a:off x="4060" y="182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7" name="Oval 3924"/>
              <p:cNvSpPr>
                <a:spLocks noChangeArrowheads="1"/>
              </p:cNvSpPr>
              <p:nvPr/>
            </p:nvSpPr>
            <p:spPr bwMode="auto">
              <a:xfrm>
                <a:off x="4060" y="18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8" name="Oval 3925"/>
              <p:cNvSpPr>
                <a:spLocks noChangeArrowheads="1"/>
              </p:cNvSpPr>
              <p:nvPr/>
            </p:nvSpPr>
            <p:spPr bwMode="auto">
              <a:xfrm>
                <a:off x="4061" y="18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39" name="Oval 3926"/>
              <p:cNvSpPr>
                <a:spLocks noChangeArrowheads="1"/>
              </p:cNvSpPr>
              <p:nvPr/>
            </p:nvSpPr>
            <p:spPr bwMode="auto">
              <a:xfrm>
                <a:off x="4062" y="18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0" name="Oval 3927"/>
              <p:cNvSpPr>
                <a:spLocks noChangeArrowheads="1"/>
              </p:cNvSpPr>
              <p:nvPr/>
            </p:nvSpPr>
            <p:spPr bwMode="auto">
              <a:xfrm>
                <a:off x="4063" y="18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1" name="Oval 3928"/>
              <p:cNvSpPr>
                <a:spLocks noChangeArrowheads="1"/>
              </p:cNvSpPr>
              <p:nvPr/>
            </p:nvSpPr>
            <p:spPr bwMode="auto">
              <a:xfrm>
                <a:off x="4064" y="18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2" name="Oval 3929"/>
              <p:cNvSpPr>
                <a:spLocks noChangeArrowheads="1"/>
              </p:cNvSpPr>
              <p:nvPr/>
            </p:nvSpPr>
            <p:spPr bwMode="auto">
              <a:xfrm>
                <a:off x="4064" y="18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3" name="Oval 3930"/>
              <p:cNvSpPr>
                <a:spLocks noChangeArrowheads="1"/>
              </p:cNvSpPr>
              <p:nvPr/>
            </p:nvSpPr>
            <p:spPr bwMode="auto">
              <a:xfrm>
                <a:off x="4065" y="18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4" name="Oval 3931"/>
              <p:cNvSpPr>
                <a:spLocks noChangeArrowheads="1"/>
              </p:cNvSpPr>
              <p:nvPr/>
            </p:nvSpPr>
            <p:spPr bwMode="auto">
              <a:xfrm>
                <a:off x="4066" y="182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5" name="Oval 3932"/>
              <p:cNvSpPr>
                <a:spLocks noChangeArrowheads="1"/>
              </p:cNvSpPr>
              <p:nvPr/>
            </p:nvSpPr>
            <p:spPr bwMode="auto">
              <a:xfrm>
                <a:off x="4067" y="182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6" name="Oval 3933"/>
              <p:cNvSpPr>
                <a:spLocks noChangeArrowheads="1"/>
              </p:cNvSpPr>
              <p:nvPr/>
            </p:nvSpPr>
            <p:spPr bwMode="auto">
              <a:xfrm>
                <a:off x="4068" y="18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7" name="Oval 3934"/>
              <p:cNvSpPr>
                <a:spLocks noChangeArrowheads="1"/>
              </p:cNvSpPr>
              <p:nvPr/>
            </p:nvSpPr>
            <p:spPr bwMode="auto">
              <a:xfrm>
                <a:off x="4069" y="18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8" name="Oval 3935"/>
              <p:cNvSpPr>
                <a:spLocks noChangeArrowheads="1"/>
              </p:cNvSpPr>
              <p:nvPr/>
            </p:nvSpPr>
            <p:spPr bwMode="auto">
              <a:xfrm>
                <a:off x="4069" y="182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49" name="Oval 3936"/>
              <p:cNvSpPr>
                <a:spLocks noChangeArrowheads="1"/>
              </p:cNvSpPr>
              <p:nvPr/>
            </p:nvSpPr>
            <p:spPr bwMode="auto">
              <a:xfrm>
                <a:off x="4070" y="18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0" name="Oval 3937"/>
              <p:cNvSpPr>
                <a:spLocks noChangeArrowheads="1"/>
              </p:cNvSpPr>
              <p:nvPr/>
            </p:nvSpPr>
            <p:spPr bwMode="auto">
              <a:xfrm>
                <a:off x="4071" y="18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1" name="Oval 3938"/>
              <p:cNvSpPr>
                <a:spLocks noChangeArrowheads="1"/>
              </p:cNvSpPr>
              <p:nvPr/>
            </p:nvSpPr>
            <p:spPr bwMode="auto">
              <a:xfrm>
                <a:off x="4072" y="18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2" name="Oval 3939"/>
              <p:cNvSpPr>
                <a:spLocks noChangeArrowheads="1"/>
              </p:cNvSpPr>
              <p:nvPr/>
            </p:nvSpPr>
            <p:spPr bwMode="auto">
              <a:xfrm>
                <a:off x="4073" y="18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3" name="Oval 3941"/>
              <p:cNvSpPr>
                <a:spLocks noChangeArrowheads="1"/>
              </p:cNvSpPr>
              <p:nvPr/>
            </p:nvSpPr>
            <p:spPr bwMode="auto">
              <a:xfrm>
                <a:off x="4073" y="183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4" name="Oval 3942"/>
              <p:cNvSpPr>
                <a:spLocks noChangeArrowheads="1"/>
              </p:cNvSpPr>
              <p:nvPr/>
            </p:nvSpPr>
            <p:spPr bwMode="auto">
              <a:xfrm>
                <a:off x="4074" y="183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5" name="Oval 3943"/>
              <p:cNvSpPr>
                <a:spLocks noChangeArrowheads="1"/>
              </p:cNvSpPr>
              <p:nvPr/>
            </p:nvSpPr>
            <p:spPr bwMode="auto">
              <a:xfrm>
                <a:off x="4075" y="18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6" name="Oval 3944"/>
              <p:cNvSpPr>
                <a:spLocks noChangeArrowheads="1"/>
              </p:cNvSpPr>
              <p:nvPr/>
            </p:nvSpPr>
            <p:spPr bwMode="auto">
              <a:xfrm>
                <a:off x="4076" y="18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7" name="Oval 3945"/>
              <p:cNvSpPr>
                <a:spLocks noChangeArrowheads="1"/>
              </p:cNvSpPr>
              <p:nvPr/>
            </p:nvSpPr>
            <p:spPr bwMode="auto">
              <a:xfrm>
                <a:off x="4077" y="183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8" name="Oval 3946"/>
              <p:cNvSpPr>
                <a:spLocks noChangeArrowheads="1"/>
              </p:cNvSpPr>
              <p:nvPr/>
            </p:nvSpPr>
            <p:spPr bwMode="auto">
              <a:xfrm>
                <a:off x="4077" y="183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59" name="Oval 3947"/>
              <p:cNvSpPr>
                <a:spLocks noChangeArrowheads="1"/>
              </p:cNvSpPr>
              <p:nvPr/>
            </p:nvSpPr>
            <p:spPr bwMode="auto">
              <a:xfrm>
                <a:off x="4079" y="18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0" name="Oval 3948"/>
              <p:cNvSpPr>
                <a:spLocks noChangeArrowheads="1"/>
              </p:cNvSpPr>
              <p:nvPr/>
            </p:nvSpPr>
            <p:spPr bwMode="auto">
              <a:xfrm>
                <a:off x="4079" y="18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1" name="Oval 3949"/>
              <p:cNvSpPr>
                <a:spLocks noChangeArrowheads="1"/>
              </p:cNvSpPr>
              <p:nvPr/>
            </p:nvSpPr>
            <p:spPr bwMode="auto">
              <a:xfrm>
                <a:off x="4080" y="18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2" name="Oval 3950"/>
              <p:cNvSpPr>
                <a:spLocks noChangeArrowheads="1"/>
              </p:cNvSpPr>
              <p:nvPr/>
            </p:nvSpPr>
            <p:spPr bwMode="auto">
              <a:xfrm>
                <a:off x="4081" y="18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3" name="Oval 3951"/>
              <p:cNvSpPr>
                <a:spLocks noChangeArrowheads="1"/>
              </p:cNvSpPr>
              <p:nvPr/>
            </p:nvSpPr>
            <p:spPr bwMode="auto">
              <a:xfrm>
                <a:off x="4081" y="183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4" name="Oval 3952"/>
              <p:cNvSpPr>
                <a:spLocks noChangeArrowheads="1"/>
              </p:cNvSpPr>
              <p:nvPr/>
            </p:nvSpPr>
            <p:spPr bwMode="auto">
              <a:xfrm>
                <a:off x="4083" y="18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5" name="Oval 3953"/>
              <p:cNvSpPr>
                <a:spLocks noChangeArrowheads="1"/>
              </p:cNvSpPr>
              <p:nvPr/>
            </p:nvSpPr>
            <p:spPr bwMode="auto">
              <a:xfrm>
                <a:off x="4083" y="184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6" name="Oval 3954"/>
              <p:cNvSpPr>
                <a:spLocks noChangeArrowheads="1"/>
              </p:cNvSpPr>
              <p:nvPr/>
            </p:nvSpPr>
            <p:spPr bwMode="auto">
              <a:xfrm>
                <a:off x="4084" y="183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7" name="Oval 3955"/>
              <p:cNvSpPr>
                <a:spLocks noChangeArrowheads="1"/>
              </p:cNvSpPr>
              <p:nvPr/>
            </p:nvSpPr>
            <p:spPr bwMode="auto">
              <a:xfrm>
                <a:off x="4085" y="18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8" name="Oval 3956"/>
              <p:cNvSpPr>
                <a:spLocks noChangeArrowheads="1"/>
              </p:cNvSpPr>
              <p:nvPr/>
            </p:nvSpPr>
            <p:spPr bwMode="auto">
              <a:xfrm>
                <a:off x="4085" y="183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69" name="Oval 3957"/>
              <p:cNvSpPr>
                <a:spLocks noChangeArrowheads="1"/>
              </p:cNvSpPr>
              <p:nvPr/>
            </p:nvSpPr>
            <p:spPr bwMode="auto">
              <a:xfrm>
                <a:off x="4087" y="183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0" name="Oval 3958"/>
              <p:cNvSpPr>
                <a:spLocks noChangeArrowheads="1"/>
              </p:cNvSpPr>
              <p:nvPr/>
            </p:nvSpPr>
            <p:spPr bwMode="auto">
              <a:xfrm>
                <a:off x="4087" y="18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1" name="Oval 3959"/>
              <p:cNvSpPr>
                <a:spLocks noChangeArrowheads="1"/>
              </p:cNvSpPr>
              <p:nvPr/>
            </p:nvSpPr>
            <p:spPr bwMode="auto">
              <a:xfrm>
                <a:off x="4088" y="184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2" name="Oval 3960"/>
              <p:cNvSpPr>
                <a:spLocks noChangeArrowheads="1"/>
              </p:cNvSpPr>
              <p:nvPr/>
            </p:nvSpPr>
            <p:spPr bwMode="auto">
              <a:xfrm>
                <a:off x="4089" y="18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3" name="Oval 3961"/>
              <p:cNvSpPr>
                <a:spLocks noChangeArrowheads="1"/>
              </p:cNvSpPr>
              <p:nvPr/>
            </p:nvSpPr>
            <p:spPr bwMode="auto">
              <a:xfrm>
                <a:off x="4089" y="185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4" name="Oval 3962"/>
              <p:cNvSpPr>
                <a:spLocks noChangeArrowheads="1"/>
              </p:cNvSpPr>
              <p:nvPr/>
            </p:nvSpPr>
            <p:spPr bwMode="auto">
              <a:xfrm>
                <a:off x="4091" y="18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5" name="Oval 3963"/>
              <p:cNvSpPr>
                <a:spLocks noChangeArrowheads="1"/>
              </p:cNvSpPr>
              <p:nvPr/>
            </p:nvSpPr>
            <p:spPr bwMode="auto">
              <a:xfrm>
                <a:off x="4091" y="18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6" name="Oval 3964"/>
              <p:cNvSpPr>
                <a:spLocks noChangeArrowheads="1"/>
              </p:cNvSpPr>
              <p:nvPr/>
            </p:nvSpPr>
            <p:spPr bwMode="auto">
              <a:xfrm>
                <a:off x="4092" y="185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7" name="Oval 3965"/>
              <p:cNvSpPr>
                <a:spLocks noChangeArrowheads="1"/>
              </p:cNvSpPr>
              <p:nvPr/>
            </p:nvSpPr>
            <p:spPr bwMode="auto">
              <a:xfrm>
                <a:off x="4093" y="18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8" name="Oval 3966"/>
              <p:cNvSpPr>
                <a:spLocks noChangeArrowheads="1"/>
              </p:cNvSpPr>
              <p:nvPr/>
            </p:nvSpPr>
            <p:spPr bwMode="auto">
              <a:xfrm>
                <a:off x="4093" y="184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79" name="Oval 3967"/>
              <p:cNvSpPr>
                <a:spLocks noChangeArrowheads="1"/>
              </p:cNvSpPr>
              <p:nvPr/>
            </p:nvSpPr>
            <p:spPr bwMode="auto">
              <a:xfrm>
                <a:off x="4095" y="18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0" name="Oval 3968"/>
              <p:cNvSpPr>
                <a:spLocks noChangeArrowheads="1"/>
              </p:cNvSpPr>
              <p:nvPr/>
            </p:nvSpPr>
            <p:spPr bwMode="auto">
              <a:xfrm>
                <a:off x="4095" y="18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1" name="Oval 3969"/>
              <p:cNvSpPr>
                <a:spLocks noChangeArrowheads="1"/>
              </p:cNvSpPr>
              <p:nvPr/>
            </p:nvSpPr>
            <p:spPr bwMode="auto">
              <a:xfrm>
                <a:off x="4096" y="184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2" name="Oval 3970"/>
              <p:cNvSpPr>
                <a:spLocks noChangeArrowheads="1"/>
              </p:cNvSpPr>
              <p:nvPr/>
            </p:nvSpPr>
            <p:spPr bwMode="auto">
              <a:xfrm>
                <a:off x="4097" y="18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3" name="Oval 3971"/>
              <p:cNvSpPr>
                <a:spLocks noChangeArrowheads="1"/>
              </p:cNvSpPr>
              <p:nvPr/>
            </p:nvSpPr>
            <p:spPr bwMode="auto">
              <a:xfrm>
                <a:off x="4098" y="18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4" name="Oval 3972"/>
              <p:cNvSpPr>
                <a:spLocks noChangeArrowheads="1"/>
              </p:cNvSpPr>
              <p:nvPr/>
            </p:nvSpPr>
            <p:spPr bwMode="auto">
              <a:xfrm>
                <a:off x="4099" y="18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5" name="Oval 3973"/>
              <p:cNvSpPr>
                <a:spLocks noChangeArrowheads="1"/>
              </p:cNvSpPr>
              <p:nvPr/>
            </p:nvSpPr>
            <p:spPr bwMode="auto">
              <a:xfrm>
                <a:off x="4099" y="18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6" name="Oval 3974"/>
              <p:cNvSpPr>
                <a:spLocks noChangeArrowheads="1"/>
              </p:cNvSpPr>
              <p:nvPr/>
            </p:nvSpPr>
            <p:spPr bwMode="auto">
              <a:xfrm>
                <a:off x="4100" y="185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7" name="Oval 3975"/>
              <p:cNvSpPr>
                <a:spLocks noChangeArrowheads="1"/>
              </p:cNvSpPr>
              <p:nvPr/>
            </p:nvSpPr>
            <p:spPr bwMode="auto">
              <a:xfrm>
                <a:off x="4101" y="18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8" name="Oval 3976"/>
              <p:cNvSpPr>
                <a:spLocks noChangeArrowheads="1"/>
              </p:cNvSpPr>
              <p:nvPr/>
            </p:nvSpPr>
            <p:spPr bwMode="auto">
              <a:xfrm>
                <a:off x="4102" y="18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89" name="Oval 3977"/>
              <p:cNvSpPr>
                <a:spLocks noChangeArrowheads="1"/>
              </p:cNvSpPr>
              <p:nvPr/>
            </p:nvSpPr>
            <p:spPr bwMode="auto">
              <a:xfrm>
                <a:off x="4103" y="186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0" name="Oval 3978"/>
              <p:cNvSpPr>
                <a:spLocks noChangeArrowheads="1"/>
              </p:cNvSpPr>
              <p:nvPr/>
            </p:nvSpPr>
            <p:spPr bwMode="auto">
              <a:xfrm>
                <a:off x="4103" y="185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1" name="Oval 3979"/>
              <p:cNvSpPr>
                <a:spLocks noChangeArrowheads="1"/>
              </p:cNvSpPr>
              <p:nvPr/>
            </p:nvSpPr>
            <p:spPr bwMode="auto">
              <a:xfrm>
                <a:off x="4104" y="186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2" name="Oval 3980"/>
              <p:cNvSpPr>
                <a:spLocks noChangeArrowheads="1"/>
              </p:cNvSpPr>
              <p:nvPr/>
            </p:nvSpPr>
            <p:spPr bwMode="auto">
              <a:xfrm>
                <a:off x="4105" y="18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3" name="Oval 3981"/>
              <p:cNvSpPr>
                <a:spLocks noChangeArrowheads="1"/>
              </p:cNvSpPr>
              <p:nvPr/>
            </p:nvSpPr>
            <p:spPr bwMode="auto">
              <a:xfrm>
                <a:off x="4106" y="18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4" name="Oval 3982"/>
              <p:cNvSpPr>
                <a:spLocks noChangeArrowheads="1"/>
              </p:cNvSpPr>
              <p:nvPr/>
            </p:nvSpPr>
            <p:spPr bwMode="auto">
              <a:xfrm>
                <a:off x="4107" y="18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5" name="Oval 3983"/>
              <p:cNvSpPr>
                <a:spLocks noChangeArrowheads="1"/>
              </p:cNvSpPr>
              <p:nvPr/>
            </p:nvSpPr>
            <p:spPr bwMode="auto">
              <a:xfrm>
                <a:off x="4108" y="18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6" name="Oval 3984"/>
              <p:cNvSpPr>
                <a:spLocks noChangeArrowheads="1"/>
              </p:cNvSpPr>
              <p:nvPr/>
            </p:nvSpPr>
            <p:spPr bwMode="auto">
              <a:xfrm>
                <a:off x="4108" y="185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7" name="Oval 3985"/>
              <p:cNvSpPr>
                <a:spLocks noChangeArrowheads="1"/>
              </p:cNvSpPr>
              <p:nvPr/>
            </p:nvSpPr>
            <p:spPr bwMode="auto">
              <a:xfrm>
                <a:off x="4109" y="18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8" name="Oval 3986"/>
              <p:cNvSpPr>
                <a:spLocks noChangeArrowheads="1"/>
              </p:cNvSpPr>
              <p:nvPr/>
            </p:nvSpPr>
            <p:spPr bwMode="auto">
              <a:xfrm>
                <a:off x="4110" y="187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99" name="Oval 3987"/>
              <p:cNvSpPr>
                <a:spLocks noChangeArrowheads="1"/>
              </p:cNvSpPr>
              <p:nvPr/>
            </p:nvSpPr>
            <p:spPr bwMode="auto">
              <a:xfrm>
                <a:off x="4111" y="18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0" name="Oval 3988"/>
              <p:cNvSpPr>
                <a:spLocks noChangeArrowheads="1"/>
              </p:cNvSpPr>
              <p:nvPr/>
            </p:nvSpPr>
            <p:spPr bwMode="auto">
              <a:xfrm>
                <a:off x="4112" y="18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1" name="Oval 3989"/>
              <p:cNvSpPr>
                <a:spLocks noChangeArrowheads="1"/>
              </p:cNvSpPr>
              <p:nvPr/>
            </p:nvSpPr>
            <p:spPr bwMode="auto">
              <a:xfrm>
                <a:off x="4113" y="18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2" name="Oval 3990"/>
              <p:cNvSpPr>
                <a:spLocks noChangeArrowheads="1"/>
              </p:cNvSpPr>
              <p:nvPr/>
            </p:nvSpPr>
            <p:spPr bwMode="auto">
              <a:xfrm>
                <a:off x="4114" y="18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3" name="Oval 3991"/>
              <p:cNvSpPr>
                <a:spLocks noChangeArrowheads="1"/>
              </p:cNvSpPr>
              <p:nvPr/>
            </p:nvSpPr>
            <p:spPr bwMode="auto">
              <a:xfrm>
                <a:off x="4114" y="18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4" name="Oval 3992"/>
              <p:cNvSpPr>
                <a:spLocks noChangeArrowheads="1"/>
              </p:cNvSpPr>
              <p:nvPr/>
            </p:nvSpPr>
            <p:spPr bwMode="auto">
              <a:xfrm>
                <a:off x="4115" y="187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5" name="Oval 3993"/>
              <p:cNvSpPr>
                <a:spLocks noChangeArrowheads="1"/>
              </p:cNvSpPr>
              <p:nvPr/>
            </p:nvSpPr>
            <p:spPr bwMode="auto">
              <a:xfrm>
                <a:off x="4116" y="18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6" name="Oval 3994"/>
              <p:cNvSpPr>
                <a:spLocks noChangeArrowheads="1"/>
              </p:cNvSpPr>
              <p:nvPr/>
            </p:nvSpPr>
            <p:spPr bwMode="auto">
              <a:xfrm>
                <a:off x="4117" y="18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7" name="Oval 3995"/>
              <p:cNvSpPr>
                <a:spLocks noChangeArrowheads="1"/>
              </p:cNvSpPr>
              <p:nvPr/>
            </p:nvSpPr>
            <p:spPr bwMode="auto">
              <a:xfrm>
                <a:off x="4118" y="187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8" name="Oval 3996"/>
              <p:cNvSpPr>
                <a:spLocks noChangeArrowheads="1"/>
              </p:cNvSpPr>
              <p:nvPr/>
            </p:nvSpPr>
            <p:spPr bwMode="auto">
              <a:xfrm>
                <a:off x="4118" y="18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09" name="Oval 3997"/>
              <p:cNvSpPr>
                <a:spLocks noChangeArrowheads="1"/>
              </p:cNvSpPr>
              <p:nvPr/>
            </p:nvSpPr>
            <p:spPr bwMode="auto">
              <a:xfrm>
                <a:off x="4119" y="18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0" name="Oval 3998"/>
              <p:cNvSpPr>
                <a:spLocks noChangeArrowheads="1"/>
              </p:cNvSpPr>
              <p:nvPr/>
            </p:nvSpPr>
            <p:spPr bwMode="auto">
              <a:xfrm>
                <a:off x="4120" y="187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1" name="Oval 3999"/>
              <p:cNvSpPr>
                <a:spLocks noChangeArrowheads="1"/>
              </p:cNvSpPr>
              <p:nvPr/>
            </p:nvSpPr>
            <p:spPr bwMode="auto">
              <a:xfrm>
                <a:off x="4121" y="18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2" name="Oval 4000"/>
              <p:cNvSpPr>
                <a:spLocks noChangeArrowheads="1"/>
              </p:cNvSpPr>
              <p:nvPr/>
            </p:nvSpPr>
            <p:spPr bwMode="auto">
              <a:xfrm>
                <a:off x="4122" y="187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3" name="Oval 4001"/>
              <p:cNvSpPr>
                <a:spLocks noChangeArrowheads="1"/>
              </p:cNvSpPr>
              <p:nvPr/>
            </p:nvSpPr>
            <p:spPr bwMode="auto">
              <a:xfrm>
                <a:off x="4122" y="187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4" name="Oval 4002"/>
              <p:cNvSpPr>
                <a:spLocks noChangeArrowheads="1"/>
              </p:cNvSpPr>
              <p:nvPr/>
            </p:nvSpPr>
            <p:spPr bwMode="auto">
              <a:xfrm>
                <a:off x="4123" y="187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5" name="Oval 4003"/>
              <p:cNvSpPr>
                <a:spLocks noChangeArrowheads="1"/>
              </p:cNvSpPr>
              <p:nvPr/>
            </p:nvSpPr>
            <p:spPr bwMode="auto">
              <a:xfrm>
                <a:off x="4124" y="18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6" name="Oval 4004"/>
              <p:cNvSpPr>
                <a:spLocks noChangeArrowheads="1"/>
              </p:cNvSpPr>
              <p:nvPr/>
            </p:nvSpPr>
            <p:spPr bwMode="auto">
              <a:xfrm>
                <a:off x="4125" y="187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7" name="Oval 4005"/>
              <p:cNvSpPr>
                <a:spLocks noChangeArrowheads="1"/>
              </p:cNvSpPr>
              <p:nvPr/>
            </p:nvSpPr>
            <p:spPr bwMode="auto">
              <a:xfrm>
                <a:off x="4126" y="187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8" name="Oval 4006"/>
              <p:cNvSpPr>
                <a:spLocks noChangeArrowheads="1"/>
              </p:cNvSpPr>
              <p:nvPr/>
            </p:nvSpPr>
            <p:spPr bwMode="auto">
              <a:xfrm>
                <a:off x="4126" y="187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19" name="Oval 4007"/>
              <p:cNvSpPr>
                <a:spLocks noChangeArrowheads="1"/>
              </p:cNvSpPr>
              <p:nvPr/>
            </p:nvSpPr>
            <p:spPr bwMode="auto">
              <a:xfrm>
                <a:off x="4127" y="187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0" name="Oval 4008"/>
              <p:cNvSpPr>
                <a:spLocks noChangeArrowheads="1"/>
              </p:cNvSpPr>
              <p:nvPr/>
            </p:nvSpPr>
            <p:spPr bwMode="auto">
              <a:xfrm>
                <a:off x="4128" y="187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1" name="Oval 4009"/>
              <p:cNvSpPr>
                <a:spLocks noChangeArrowheads="1"/>
              </p:cNvSpPr>
              <p:nvPr/>
            </p:nvSpPr>
            <p:spPr bwMode="auto">
              <a:xfrm>
                <a:off x="4129" y="18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2" name="Oval 4010"/>
              <p:cNvSpPr>
                <a:spLocks noChangeArrowheads="1"/>
              </p:cNvSpPr>
              <p:nvPr/>
            </p:nvSpPr>
            <p:spPr bwMode="auto">
              <a:xfrm>
                <a:off x="4130" y="18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3" name="Oval 4011"/>
              <p:cNvSpPr>
                <a:spLocks noChangeArrowheads="1"/>
              </p:cNvSpPr>
              <p:nvPr/>
            </p:nvSpPr>
            <p:spPr bwMode="auto">
              <a:xfrm>
                <a:off x="4130" y="187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4" name="Oval 4012"/>
              <p:cNvSpPr>
                <a:spLocks noChangeArrowheads="1"/>
              </p:cNvSpPr>
              <p:nvPr/>
            </p:nvSpPr>
            <p:spPr bwMode="auto">
              <a:xfrm>
                <a:off x="4132" y="18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5" name="Oval 4013"/>
              <p:cNvSpPr>
                <a:spLocks noChangeArrowheads="1"/>
              </p:cNvSpPr>
              <p:nvPr/>
            </p:nvSpPr>
            <p:spPr bwMode="auto">
              <a:xfrm>
                <a:off x="4132" y="18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6" name="Oval 4014"/>
              <p:cNvSpPr>
                <a:spLocks noChangeArrowheads="1"/>
              </p:cNvSpPr>
              <p:nvPr/>
            </p:nvSpPr>
            <p:spPr bwMode="auto">
              <a:xfrm>
                <a:off x="4133" y="187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7" name="Oval 4015"/>
              <p:cNvSpPr>
                <a:spLocks noChangeArrowheads="1"/>
              </p:cNvSpPr>
              <p:nvPr/>
            </p:nvSpPr>
            <p:spPr bwMode="auto">
              <a:xfrm>
                <a:off x="4134" y="188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8" name="Oval 4016"/>
              <p:cNvSpPr>
                <a:spLocks noChangeArrowheads="1"/>
              </p:cNvSpPr>
              <p:nvPr/>
            </p:nvSpPr>
            <p:spPr bwMode="auto">
              <a:xfrm>
                <a:off x="4134" y="188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29" name="Oval 4017"/>
              <p:cNvSpPr>
                <a:spLocks noChangeArrowheads="1"/>
              </p:cNvSpPr>
              <p:nvPr/>
            </p:nvSpPr>
            <p:spPr bwMode="auto">
              <a:xfrm>
                <a:off x="4136" y="187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0" name="Oval 4018"/>
              <p:cNvSpPr>
                <a:spLocks noChangeArrowheads="1"/>
              </p:cNvSpPr>
              <p:nvPr/>
            </p:nvSpPr>
            <p:spPr bwMode="auto">
              <a:xfrm>
                <a:off x="4136" y="18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1" name="Oval 4019"/>
              <p:cNvSpPr>
                <a:spLocks noChangeArrowheads="1"/>
              </p:cNvSpPr>
              <p:nvPr/>
            </p:nvSpPr>
            <p:spPr bwMode="auto">
              <a:xfrm>
                <a:off x="4137" y="189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2" name="Oval 4020"/>
              <p:cNvSpPr>
                <a:spLocks noChangeArrowheads="1"/>
              </p:cNvSpPr>
              <p:nvPr/>
            </p:nvSpPr>
            <p:spPr bwMode="auto">
              <a:xfrm>
                <a:off x="4138" y="18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3" name="Oval 4021"/>
              <p:cNvSpPr>
                <a:spLocks noChangeArrowheads="1"/>
              </p:cNvSpPr>
              <p:nvPr/>
            </p:nvSpPr>
            <p:spPr bwMode="auto">
              <a:xfrm>
                <a:off x="4138" y="188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4" name="Oval 4022"/>
              <p:cNvSpPr>
                <a:spLocks noChangeArrowheads="1"/>
              </p:cNvSpPr>
              <p:nvPr/>
            </p:nvSpPr>
            <p:spPr bwMode="auto">
              <a:xfrm>
                <a:off x="4140" y="18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5" name="Oval 4023"/>
              <p:cNvSpPr>
                <a:spLocks noChangeArrowheads="1"/>
              </p:cNvSpPr>
              <p:nvPr/>
            </p:nvSpPr>
            <p:spPr bwMode="auto">
              <a:xfrm>
                <a:off x="4140" y="188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6" name="Oval 4024"/>
              <p:cNvSpPr>
                <a:spLocks noChangeArrowheads="1"/>
              </p:cNvSpPr>
              <p:nvPr/>
            </p:nvSpPr>
            <p:spPr bwMode="auto">
              <a:xfrm>
                <a:off x="4141" y="189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7" name="Oval 4025"/>
              <p:cNvSpPr>
                <a:spLocks noChangeArrowheads="1"/>
              </p:cNvSpPr>
              <p:nvPr/>
            </p:nvSpPr>
            <p:spPr bwMode="auto">
              <a:xfrm>
                <a:off x="4142" y="188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8" name="Oval 4026"/>
              <p:cNvSpPr>
                <a:spLocks noChangeArrowheads="1"/>
              </p:cNvSpPr>
              <p:nvPr/>
            </p:nvSpPr>
            <p:spPr bwMode="auto">
              <a:xfrm>
                <a:off x="4143" y="18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39" name="Oval 4027"/>
              <p:cNvSpPr>
                <a:spLocks noChangeArrowheads="1"/>
              </p:cNvSpPr>
              <p:nvPr/>
            </p:nvSpPr>
            <p:spPr bwMode="auto">
              <a:xfrm>
                <a:off x="4144" y="18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0" name="Oval 4028"/>
              <p:cNvSpPr>
                <a:spLocks noChangeArrowheads="1"/>
              </p:cNvSpPr>
              <p:nvPr/>
            </p:nvSpPr>
            <p:spPr bwMode="auto">
              <a:xfrm>
                <a:off x="4144" y="18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1" name="Oval 4029"/>
              <p:cNvSpPr>
                <a:spLocks noChangeArrowheads="1"/>
              </p:cNvSpPr>
              <p:nvPr/>
            </p:nvSpPr>
            <p:spPr bwMode="auto">
              <a:xfrm>
                <a:off x="4145" y="189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2" name="Oval 4030"/>
              <p:cNvSpPr>
                <a:spLocks noChangeArrowheads="1"/>
              </p:cNvSpPr>
              <p:nvPr/>
            </p:nvSpPr>
            <p:spPr bwMode="auto">
              <a:xfrm>
                <a:off x="4146" y="18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3" name="Oval 4031"/>
              <p:cNvSpPr>
                <a:spLocks noChangeArrowheads="1"/>
              </p:cNvSpPr>
              <p:nvPr/>
            </p:nvSpPr>
            <p:spPr bwMode="auto">
              <a:xfrm>
                <a:off x="4147" y="190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4" name="Oval 4032"/>
              <p:cNvSpPr>
                <a:spLocks noChangeArrowheads="1"/>
              </p:cNvSpPr>
              <p:nvPr/>
            </p:nvSpPr>
            <p:spPr bwMode="auto">
              <a:xfrm>
                <a:off x="4148" y="18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5" name="Oval 4033"/>
              <p:cNvSpPr>
                <a:spLocks noChangeArrowheads="1"/>
              </p:cNvSpPr>
              <p:nvPr/>
            </p:nvSpPr>
            <p:spPr bwMode="auto">
              <a:xfrm>
                <a:off x="4148" y="189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6" name="Oval 4034"/>
              <p:cNvSpPr>
                <a:spLocks noChangeArrowheads="1"/>
              </p:cNvSpPr>
              <p:nvPr/>
            </p:nvSpPr>
            <p:spPr bwMode="auto">
              <a:xfrm>
                <a:off x="4149" y="189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7" name="Oval 4035"/>
              <p:cNvSpPr>
                <a:spLocks noChangeArrowheads="1"/>
              </p:cNvSpPr>
              <p:nvPr/>
            </p:nvSpPr>
            <p:spPr bwMode="auto">
              <a:xfrm>
                <a:off x="4150" y="18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8" name="Oval 4036"/>
              <p:cNvSpPr>
                <a:spLocks noChangeArrowheads="1"/>
              </p:cNvSpPr>
              <p:nvPr/>
            </p:nvSpPr>
            <p:spPr bwMode="auto">
              <a:xfrm>
                <a:off x="4151" y="18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49" name="Oval 4037"/>
              <p:cNvSpPr>
                <a:spLocks noChangeArrowheads="1"/>
              </p:cNvSpPr>
              <p:nvPr/>
            </p:nvSpPr>
            <p:spPr bwMode="auto">
              <a:xfrm>
                <a:off x="4152" y="19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0" name="Oval 4038"/>
              <p:cNvSpPr>
                <a:spLocks noChangeArrowheads="1"/>
              </p:cNvSpPr>
              <p:nvPr/>
            </p:nvSpPr>
            <p:spPr bwMode="auto">
              <a:xfrm>
                <a:off x="4153" y="190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1" name="Oval 4039"/>
              <p:cNvSpPr>
                <a:spLocks noChangeArrowheads="1"/>
              </p:cNvSpPr>
              <p:nvPr/>
            </p:nvSpPr>
            <p:spPr bwMode="auto">
              <a:xfrm>
                <a:off x="4153" y="188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2" name="Oval 4040"/>
              <p:cNvSpPr>
                <a:spLocks noChangeArrowheads="1"/>
              </p:cNvSpPr>
              <p:nvPr/>
            </p:nvSpPr>
            <p:spPr bwMode="auto">
              <a:xfrm>
                <a:off x="4154" y="18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3" name="Oval 4041"/>
              <p:cNvSpPr>
                <a:spLocks noChangeArrowheads="1"/>
              </p:cNvSpPr>
              <p:nvPr/>
            </p:nvSpPr>
            <p:spPr bwMode="auto">
              <a:xfrm>
                <a:off x="4155" y="18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4" name="Oval 4042"/>
              <p:cNvSpPr>
                <a:spLocks noChangeArrowheads="1"/>
              </p:cNvSpPr>
              <p:nvPr/>
            </p:nvSpPr>
            <p:spPr bwMode="auto">
              <a:xfrm>
                <a:off x="4156" y="18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5" name="Oval 4043"/>
              <p:cNvSpPr>
                <a:spLocks noChangeArrowheads="1"/>
              </p:cNvSpPr>
              <p:nvPr/>
            </p:nvSpPr>
            <p:spPr bwMode="auto">
              <a:xfrm>
                <a:off x="4157" y="189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6" name="Oval 4044"/>
              <p:cNvSpPr>
                <a:spLocks noChangeArrowheads="1"/>
              </p:cNvSpPr>
              <p:nvPr/>
            </p:nvSpPr>
            <p:spPr bwMode="auto">
              <a:xfrm>
                <a:off x="4157" y="190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7" name="Oval 4045"/>
              <p:cNvSpPr>
                <a:spLocks noChangeArrowheads="1"/>
              </p:cNvSpPr>
              <p:nvPr/>
            </p:nvSpPr>
            <p:spPr bwMode="auto">
              <a:xfrm>
                <a:off x="4158" y="19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8" name="Oval 4046"/>
              <p:cNvSpPr>
                <a:spLocks noChangeArrowheads="1"/>
              </p:cNvSpPr>
              <p:nvPr/>
            </p:nvSpPr>
            <p:spPr bwMode="auto">
              <a:xfrm>
                <a:off x="4159" y="19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59" name="Oval 4047"/>
              <p:cNvSpPr>
                <a:spLocks noChangeArrowheads="1"/>
              </p:cNvSpPr>
              <p:nvPr/>
            </p:nvSpPr>
            <p:spPr bwMode="auto">
              <a:xfrm>
                <a:off x="4160" y="19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0" name="Oval 4048"/>
              <p:cNvSpPr>
                <a:spLocks noChangeArrowheads="1"/>
              </p:cNvSpPr>
              <p:nvPr/>
            </p:nvSpPr>
            <p:spPr bwMode="auto">
              <a:xfrm>
                <a:off x="4161" y="18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1" name="Oval 4049"/>
              <p:cNvSpPr>
                <a:spLocks noChangeArrowheads="1"/>
              </p:cNvSpPr>
              <p:nvPr/>
            </p:nvSpPr>
            <p:spPr bwMode="auto">
              <a:xfrm>
                <a:off x="4161" y="191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2" name="Oval 4050"/>
              <p:cNvSpPr>
                <a:spLocks noChangeArrowheads="1"/>
              </p:cNvSpPr>
              <p:nvPr/>
            </p:nvSpPr>
            <p:spPr bwMode="auto">
              <a:xfrm>
                <a:off x="4163" y="19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3" name="Oval 4051"/>
              <p:cNvSpPr>
                <a:spLocks noChangeArrowheads="1"/>
              </p:cNvSpPr>
              <p:nvPr/>
            </p:nvSpPr>
            <p:spPr bwMode="auto">
              <a:xfrm>
                <a:off x="4163" y="18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4" name="Oval 4052"/>
              <p:cNvSpPr>
                <a:spLocks noChangeArrowheads="1"/>
              </p:cNvSpPr>
              <p:nvPr/>
            </p:nvSpPr>
            <p:spPr bwMode="auto">
              <a:xfrm>
                <a:off x="4164" y="19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5" name="Oval 4053"/>
              <p:cNvSpPr>
                <a:spLocks noChangeArrowheads="1"/>
              </p:cNvSpPr>
              <p:nvPr/>
            </p:nvSpPr>
            <p:spPr bwMode="auto">
              <a:xfrm>
                <a:off x="4165" y="191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6" name="Oval 4054"/>
              <p:cNvSpPr>
                <a:spLocks noChangeArrowheads="1"/>
              </p:cNvSpPr>
              <p:nvPr/>
            </p:nvSpPr>
            <p:spPr bwMode="auto">
              <a:xfrm>
                <a:off x="4165" y="190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7" name="Oval 4055"/>
              <p:cNvSpPr>
                <a:spLocks noChangeArrowheads="1"/>
              </p:cNvSpPr>
              <p:nvPr/>
            </p:nvSpPr>
            <p:spPr bwMode="auto">
              <a:xfrm>
                <a:off x="4167" y="19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8" name="Oval 4056"/>
              <p:cNvSpPr>
                <a:spLocks noChangeArrowheads="1"/>
              </p:cNvSpPr>
              <p:nvPr/>
            </p:nvSpPr>
            <p:spPr bwMode="auto">
              <a:xfrm>
                <a:off x="4167" y="19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69" name="Oval 4057"/>
              <p:cNvSpPr>
                <a:spLocks noChangeArrowheads="1"/>
              </p:cNvSpPr>
              <p:nvPr/>
            </p:nvSpPr>
            <p:spPr bwMode="auto">
              <a:xfrm>
                <a:off x="4168" y="189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0" name="Oval 4058"/>
              <p:cNvSpPr>
                <a:spLocks noChangeArrowheads="1"/>
              </p:cNvSpPr>
              <p:nvPr/>
            </p:nvSpPr>
            <p:spPr bwMode="auto">
              <a:xfrm>
                <a:off x="4169" y="190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1" name="Oval 4059"/>
              <p:cNvSpPr>
                <a:spLocks noChangeArrowheads="1"/>
              </p:cNvSpPr>
              <p:nvPr/>
            </p:nvSpPr>
            <p:spPr bwMode="auto">
              <a:xfrm>
                <a:off x="4170" y="19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2" name="Oval 4060"/>
              <p:cNvSpPr>
                <a:spLocks noChangeArrowheads="1"/>
              </p:cNvSpPr>
              <p:nvPr/>
            </p:nvSpPr>
            <p:spPr bwMode="auto">
              <a:xfrm>
                <a:off x="4171" y="191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3" name="Oval 4061"/>
              <p:cNvSpPr>
                <a:spLocks noChangeArrowheads="1"/>
              </p:cNvSpPr>
              <p:nvPr/>
            </p:nvSpPr>
            <p:spPr bwMode="auto">
              <a:xfrm>
                <a:off x="4171" y="19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4" name="Oval 4062"/>
              <p:cNvSpPr>
                <a:spLocks noChangeArrowheads="1"/>
              </p:cNvSpPr>
              <p:nvPr/>
            </p:nvSpPr>
            <p:spPr bwMode="auto">
              <a:xfrm>
                <a:off x="4172" y="191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5" name="Oval 4063"/>
              <p:cNvSpPr>
                <a:spLocks noChangeArrowheads="1"/>
              </p:cNvSpPr>
              <p:nvPr/>
            </p:nvSpPr>
            <p:spPr bwMode="auto">
              <a:xfrm>
                <a:off x="4173" y="19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6" name="Oval 4064"/>
              <p:cNvSpPr>
                <a:spLocks noChangeArrowheads="1"/>
              </p:cNvSpPr>
              <p:nvPr/>
            </p:nvSpPr>
            <p:spPr bwMode="auto">
              <a:xfrm>
                <a:off x="4174" y="19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7" name="Oval 4065"/>
              <p:cNvSpPr>
                <a:spLocks noChangeArrowheads="1"/>
              </p:cNvSpPr>
              <p:nvPr/>
            </p:nvSpPr>
            <p:spPr bwMode="auto">
              <a:xfrm>
                <a:off x="4175" y="19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8" name="Oval 4066"/>
              <p:cNvSpPr>
                <a:spLocks noChangeArrowheads="1"/>
              </p:cNvSpPr>
              <p:nvPr/>
            </p:nvSpPr>
            <p:spPr bwMode="auto">
              <a:xfrm>
                <a:off x="4175" y="191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79" name="Oval 4067"/>
              <p:cNvSpPr>
                <a:spLocks noChangeArrowheads="1"/>
              </p:cNvSpPr>
              <p:nvPr/>
            </p:nvSpPr>
            <p:spPr bwMode="auto">
              <a:xfrm>
                <a:off x="4176" y="191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0" name="Oval 4068"/>
              <p:cNvSpPr>
                <a:spLocks noChangeArrowheads="1"/>
              </p:cNvSpPr>
              <p:nvPr/>
            </p:nvSpPr>
            <p:spPr bwMode="auto">
              <a:xfrm>
                <a:off x="4177" y="191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1" name="Oval 4069"/>
              <p:cNvSpPr>
                <a:spLocks noChangeArrowheads="1"/>
              </p:cNvSpPr>
              <p:nvPr/>
            </p:nvSpPr>
            <p:spPr bwMode="auto">
              <a:xfrm>
                <a:off x="4178" y="19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2" name="Oval 4070"/>
              <p:cNvSpPr>
                <a:spLocks noChangeArrowheads="1"/>
              </p:cNvSpPr>
              <p:nvPr/>
            </p:nvSpPr>
            <p:spPr bwMode="auto">
              <a:xfrm>
                <a:off x="4179" y="19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3" name="Oval 4071"/>
              <p:cNvSpPr>
                <a:spLocks noChangeArrowheads="1"/>
              </p:cNvSpPr>
              <p:nvPr/>
            </p:nvSpPr>
            <p:spPr bwMode="auto">
              <a:xfrm>
                <a:off x="4179" y="191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4" name="Oval 4072"/>
              <p:cNvSpPr>
                <a:spLocks noChangeArrowheads="1"/>
              </p:cNvSpPr>
              <p:nvPr/>
            </p:nvSpPr>
            <p:spPr bwMode="auto">
              <a:xfrm>
                <a:off x="4180" y="191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5" name="Oval 4073"/>
              <p:cNvSpPr>
                <a:spLocks noChangeArrowheads="1"/>
              </p:cNvSpPr>
              <p:nvPr/>
            </p:nvSpPr>
            <p:spPr bwMode="auto">
              <a:xfrm>
                <a:off x="4181" y="19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6" name="Oval 4074"/>
              <p:cNvSpPr>
                <a:spLocks noChangeArrowheads="1"/>
              </p:cNvSpPr>
              <p:nvPr/>
            </p:nvSpPr>
            <p:spPr bwMode="auto">
              <a:xfrm>
                <a:off x="4182" y="193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7" name="Oval 4075"/>
              <p:cNvSpPr>
                <a:spLocks noChangeArrowheads="1"/>
              </p:cNvSpPr>
              <p:nvPr/>
            </p:nvSpPr>
            <p:spPr bwMode="auto">
              <a:xfrm>
                <a:off x="4183" y="19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8" name="Oval 4076"/>
              <p:cNvSpPr>
                <a:spLocks noChangeArrowheads="1"/>
              </p:cNvSpPr>
              <p:nvPr/>
            </p:nvSpPr>
            <p:spPr bwMode="auto">
              <a:xfrm>
                <a:off x="4183" y="191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89" name="Oval 4077"/>
              <p:cNvSpPr>
                <a:spLocks noChangeArrowheads="1"/>
              </p:cNvSpPr>
              <p:nvPr/>
            </p:nvSpPr>
            <p:spPr bwMode="auto">
              <a:xfrm>
                <a:off x="4185" y="19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0" name="Oval 4078"/>
              <p:cNvSpPr>
                <a:spLocks noChangeArrowheads="1"/>
              </p:cNvSpPr>
              <p:nvPr/>
            </p:nvSpPr>
            <p:spPr bwMode="auto">
              <a:xfrm>
                <a:off x="4185" y="19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1" name="Oval 4079"/>
              <p:cNvSpPr>
                <a:spLocks noChangeArrowheads="1"/>
              </p:cNvSpPr>
              <p:nvPr/>
            </p:nvSpPr>
            <p:spPr bwMode="auto">
              <a:xfrm>
                <a:off x="4186" y="19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2" name="Oval 4080"/>
              <p:cNvSpPr>
                <a:spLocks noChangeArrowheads="1"/>
              </p:cNvSpPr>
              <p:nvPr/>
            </p:nvSpPr>
            <p:spPr bwMode="auto">
              <a:xfrm>
                <a:off x="4187" y="19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3" name="Oval 4081"/>
              <p:cNvSpPr>
                <a:spLocks noChangeArrowheads="1"/>
              </p:cNvSpPr>
              <p:nvPr/>
            </p:nvSpPr>
            <p:spPr bwMode="auto">
              <a:xfrm>
                <a:off x="4188" y="19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4" name="Oval 4082"/>
              <p:cNvSpPr>
                <a:spLocks noChangeArrowheads="1"/>
              </p:cNvSpPr>
              <p:nvPr/>
            </p:nvSpPr>
            <p:spPr bwMode="auto">
              <a:xfrm>
                <a:off x="4189" y="17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5" name="Oval 4083"/>
              <p:cNvSpPr>
                <a:spLocks noChangeArrowheads="1"/>
              </p:cNvSpPr>
              <p:nvPr/>
            </p:nvSpPr>
            <p:spPr bwMode="auto">
              <a:xfrm>
                <a:off x="4189" y="16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6" name="Oval 4084"/>
              <p:cNvSpPr>
                <a:spLocks noChangeArrowheads="1"/>
              </p:cNvSpPr>
              <p:nvPr/>
            </p:nvSpPr>
            <p:spPr bwMode="auto">
              <a:xfrm>
                <a:off x="4190" y="13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7" name="Oval 4085"/>
              <p:cNvSpPr>
                <a:spLocks noChangeArrowheads="1"/>
              </p:cNvSpPr>
              <p:nvPr/>
            </p:nvSpPr>
            <p:spPr bwMode="auto">
              <a:xfrm>
                <a:off x="4191" y="10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8" name="Oval 4086"/>
              <p:cNvSpPr>
                <a:spLocks noChangeArrowheads="1"/>
              </p:cNvSpPr>
              <p:nvPr/>
            </p:nvSpPr>
            <p:spPr bwMode="auto">
              <a:xfrm>
                <a:off x="4192" y="10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99" name="Oval 4087"/>
              <p:cNvSpPr>
                <a:spLocks noChangeArrowheads="1"/>
              </p:cNvSpPr>
              <p:nvPr/>
            </p:nvSpPr>
            <p:spPr bwMode="auto">
              <a:xfrm>
                <a:off x="4193" y="10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0" name="Oval 4088"/>
              <p:cNvSpPr>
                <a:spLocks noChangeArrowheads="1"/>
              </p:cNvSpPr>
              <p:nvPr/>
            </p:nvSpPr>
            <p:spPr bwMode="auto">
              <a:xfrm>
                <a:off x="4193" y="106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1" name="Oval 4089"/>
              <p:cNvSpPr>
                <a:spLocks noChangeArrowheads="1"/>
              </p:cNvSpPr>
              <p:nvPr/>
            </p:nvSpPr>
            <p:spPr bwMode="auto">
              <a:xfrm>
                <a:off x="4194" y="108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2" name="Oval 4090"/>
              <p:cNvSpPr>
                <a:spLocks noChangeArrowheads="1"/>
              </p:cNvSpPr>
              <p:nvPr/>
            </p:nvSpPr>
            <p:spPr bwMode="auto">
              <a:xfrm>
                <a:off x="4195" y="10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3" name="Oval 4091"/>
              <p:cNvSpPr>
                <a:spLocks noChangeArrowheads="1"/>
              </p:cNvSpPr>
              <p:nvPr/>
            </p:nvSpPr>
            <p:spPr bwMode="auto">
              <a:xfrm>
                <a:off x="4196" y="108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4" name="Oval 4092"/>
              <p:cNvSpPr>
                <a:spLocks noChangeArrowheads="1"/>
              </p:cNvSpPr>
              <p:nvPr/>
            </p:nvSpPr>
            <p:spPr bwMode="auto">
              <a:xfrm>
                <a:off x="4197" y="108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5" name="Oval 4093"/>
              <p:cNvSpPr>
                <a:spLocks noChangeArrowheads="1"/>
              </p:cNvSpPr>
              <p:nvPr/>
            </p:nvSpPr>
            <p:spPr bwMode="auto">
              <a:xfrm>
                <a:off x="4198" y="10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6" name="Oval 4094"/>
              <p:cNvSpPr>
                <a:spLocks noChangeArrowheads="1"/>
              </p:cNvSpPr>
              <p:nvPr/>
            </p:nvSpPr>
            <p:spPr bwMode="auto">
              <a:xfrm>
                <a:off x="4198" y="109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7" name="Oval 4095"/>
              <p:cNvSpPr>
                <a:spLocks noChangeArrowheads="1"/>
              </p:cNvSpPr>
              <p:nvPr/>
            </p:nvSpPr>
            <p:spPr bwMode="auto">
              <a:xfrm>
                <a:off x="4199" y="10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8" name="Oval 4096"/>
              <p:cNvSpPr>
                <a:spLocks noChangeArrowheads="1"/>
              </p:cNvSpPr>
              <p:nvPr/>
            </p:nvSpPr>
            <p:spPr bwMode="auto">
              <a:xfrm>
                <a:off x="4200" y="10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09" name="Oval 4097"/>
              <p:cNvSpPr>
                <a:spLocks noChangeArrowheads="1"/>
              </p:cNvSpPr>
              <p:nvPr/>
            </p:nvSpPr>
            <p:spPr bwMode="auto">
              <a:xfrm>
                <a:off x="4201" y="10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0" name="Oval 4098"/>
              <p:cNvSpPr>
                <a:spLocks noChangeArrowheads="1"/>
              </p:cNvSpPr>
              <p:nvPr/>
            </p:nvSpPr>
            <p:spPr bwMode="auto">
              <a:xfrm>
                <a:off x="4202" y="10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1" name="Oval 4099"/>
              <p:cNvSpPr>
                <a:spLocks noChangeArrowheads="1"/>
              </p:cNvSpPr>
              <p:nvPr/>
            </p:nvSpPr>
            <p:spPr bwMode="auto">
              <a:xfrm>
                <a:off x="4202" y="108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2" name="Oval 4100"/>
              <p:cNvSpPr>
                <a:spLocks noChangeArrowheads="1"/>
              </p:cNvSpPr>
              <p:nvPr/>
            </p:nvSpPr>
            <p:spPr bwMode="auto">
              <a:xfrm>
                <a:off x="4203" y="10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3" name="Oval 4101"/>
              <p:cNvSpPr>
                <a:spLocks noChangeArrowheads="1"/>
              </p:cNvSpPr>
              <p:nvPr/>
            </p:nvSpPr>
            <p:spPr bwMode="auto">
              <a:xfrm>
                <a:off x="4204" y="109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4" name="Oval 4102"/>
              <p:cNvSpPr>
                <a:spLocks noChangeArrowheads="1"/>
              </p:cNvSpPr>
              <p:nvPr/>
            </p:nvSpPr>
            <p:spPr bwMode="auto">
              <a:xfrm>
                <a:off x="4205" y="10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5" name="Oval 4103"/>
              <p:cNvSpPr>
                <a:spLocks noChangeArrowheads="1"/>
              </p:cNvSpPr>
              <p:nvPr/>
            </p:nvSpPr>
            <p:spPr bwMode="auto">
              <a:xfrm>
                <a:off x="4206" y="10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6" name="Oval 4104"/>
              <p:cNvSpPr>
                <a:spLocks noChangeArrowheads="1"/>
              </p:cNvSpPr>
              <p:nvPr/>
            </p:nvSpPr>
            <p:spPr bwMode="auto">
              <a:xfrm>
                <a:off x="4206" y="109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7" name="Oval 4105"/>
              <p:cNvSpPr>
                <a:spLocks noChangeArrowheads="1"/>
              </p:cNvSpPr>
              <p:nvPr/>
            </p:nvSpPr>
            <p:spPr bwMode="auto">
              <a:xfrm>
                <a:off x="4208" y="10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8" name="Oval 4106"/>
              <p:cNvSpPr>
                <a:spLocks noChangeArrowheads="1"/>
              </p:cNvSpPr>
              <p:nvPr/>
            </p:nvSpPr>
            <p:spPr bwMode="auto">
              <a:xfrm>
                <a:off x="4208" y="107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19" name="Oval 4107"/>
              <p:cNvSpPr>
                <a:spLocks noChangeArrowheads="1"/>
              </p:cNvSpPr>
              <p:nvPr/>
            </p:nvSpPr>
            <p:spPr bwMode="auto">
              <a:xfrm>
                <a:off x="4209" y="11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0" name="Oval 4108"/>
              <p:cNvSpPr>
                <a:spLocks noChangeArrowheads="1"/>
              </p:cNvSpPr>
              <p:nvPr/>
            </p:nvSpPr>
            <p:spPr bwMode="auto">
              <a:xfrm>
                <a:off x="4210" y="11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1" name="Oval 4109"/>
              <p:cNvSpPr>
                <a:spLocks noChangeArrowheads="1"/>
              </p:cNvSpPr>
              <p:nvPr/>
            </p:nvSpPr>
            <p:spPr bwMode="auto">
              <a:xfrm>
                <a:off x="4210" y="110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2" name="Oval 4110"/>
              <p:cNvSpPr>
                <a:spLocks noChangeArrowheads="1"/>
              </p:cNvSpPr>
              <p:nvPr/>
            </p:nvSpPr>
            <p:spPr bwMode="auto">
              <a:xfrm>
                <a:off x="4212" y="110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3" name="Oval 4111"/>
              <p:cNvSpPr>
                <a:spLocks noChangeArrowheads="1"/>
              </p:cNvSpPr>
              <p:nvPr/>
            </p:nvSpPr>
            <p:spPr bwMode="auto">
              <a:xfrm>
                <a:off x="4212" y="11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4" name="Oval 4112"/>
              <p:cNvSpPr>
                <a:spLocks noChangeArrowheads="1"/>
              </p:cNvSpPr>
              <p:nvPr/>
            </p:nvSpPr>
            <p:spPr bwMode="auto">
              <a:xfrm>
                <a:off x="4213" y="11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5" name="Oval 4113"/>
              <p:cNvSpPr>
                <a:spLocks noChangeArrowheads="1"/>
              </p:cNvSpPr>
              <p:nvPr/>
            </p:nvSpPr>
            <p:spPr bwMode="auto">
              <a:xfrm>
                <a:off x="4214" y="111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6" name="Oval 4114"/>
              <p:cNvSpPr>
                <a:spLocks noChangeArrowheads="1"/>
              </p:cNvSpPr>
              <p:nvPr/>
            </p:nvSpPr>
            <p:spPr bwMode="auto">
              <a:xfrm>
                <a:off x="4214" y="111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7" name="Oval 4115"/>
              <p:cNvSpPr>
                <a:spLocks noChangeArrowheads="1"/>
              </p:cNvSpPr>
              <p:nvPr/>
            </p:nvSpPr>
            <p:spPr bwMode="auto">
              <a:xfrm>
                <a:off x="4216" y="11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8" name="Oval 4116"/>
              <p:cNvSpPr>
                <a:spLocks noChangeArrowheads="1"/>
              </p:cNvSpPr>
              <p:nvPr/>
            </p:nvSpPr>
            <p:spPr bwMode="auto">
              <a:xfrm>
                <a:off x="4216" y="11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29" name="Oval 4117"/>
              <p:cNvSpPr>
                <a:spLocks noChangeArrowheads="1"/>
              </p:cNvSpPr>
              <p:nvPr/>
            </p:nvSpPr>
            <p:spPr bwMode="auto">
              <a:xfrm>
                <a:off x="4217" y="111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0" name="Oval 4118"/>
              <p:cNvSpPr>
                <a:spLocks noChangeArrowheads="1"/>
              </p:cNvSpPr>
              <p:nvPr/>
            </p:nvSpPr>
            <p:spPr bwMode="auto">
              <a:xfrm>
                <a:off x="4218" y="111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1" name="Oval 4119"/>
              <p:cNvSpPr>
                <a:spLocks noChangeArrowheads="1"/>
              </p:cNvSpPr>
              <p:nvPr/>
            </p:nvSpPr>
            <p:spPr bwMode="auto">
              <a:xfrm>
                <a:off x="4218" y="111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2" name="Oval 4120"/>
              <p:cNvSpPr>
                <a:spLocks noChangeArrowheads="1"/>
              </p:cNvSpPr>
              <p:nvPr/>
            </p:nvSpPr>
            <p:spPr bwMode="auto">
              <a:xfrm>
                <a:off x="4220" y="11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3" name="Oval 4121"/>
              <p:cNvSpPr>
                <a:spLocks noChangeArrowheads="1"/>
              </p:cNvSpPr>
              <p:nvPr/>
            </p:nvSpPr>
            <p:spPr bwMode="auto">
              <a:xfrm>
                <a:off x="4220" y="11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4" name="Oval 4122"/>
              <p:cNvSpPr>
                <a:spLocks noChangeArrowheads="1"/>
              </p:cNvSpPr>
              <p:nvPr/>
            </p:nvSpPr>
            <p:spPr bwMode="auto">
              <a:xfrm>
                <a:off x="4221" y="111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5" name="Oval 4123"/>
              <p:cNvSpPr>
                <a:spLocks noChangeArrowheads="1"/>
              </p:cNvSpPr>
              <p:nvPr/>
            </p:nvSpPr>
            <p:spPr bwMode="auto">
              <a:xfrm>
                <a:off x="4222" y="11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6" name="Oval 4124"/>
              <p:cNvSpPr>
                <a:spLocks noChangeArrowheads="1"/>
              </p:cNvSpPr>
              <p:nvPr/>
            </p:nvSpPr>
            <p:spPr bwMode="auto">
              <a:xfrm>
                <a:off x="4223" y="111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7" name="Oval 4125"/>
              <p:cNvSpPr>
                <a:spLocks noChangeArrowheads="1"/>
              </p:cNvSpPr>
              <p:nvPr/>
            </p:nvSpPr>
            <p:spPr bwMode="auto">
              <a:xfrm>
                <a:off x="4224" y="11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8" name="Oval 4126"/>
              <p:cNvSpPr>
                <a:spLocks noChangeArrowheads="1"/>
              </p:cNvSpPr>
              <p:nvPr/>
            </p:nvSpPr>
            <p:spPr bwMode="auto">
              <a:xfrm>
                <a:off x="4224" y="11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39" name="Oval 4127"/>
              <p:cNvSpPr>
                <a:spLocks noChangeArrowheads="1"/>
              </p:cNvSpPr>
              <p:nvPr/>
            </p:nvSpPr>
            <p:spPr bwMode="auto">
              <a:xfrm>
                <a:off x="4225" y="113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0" name="Oval 4128"/>
              <p:cNvSpPr>
                <a:spLocks noChangeArrowheads="1"/>
              </p:cNvSpPr>
              <p:nvPr/>
            </p:nvSpPr>
            <p:spPr bwMode="auto">
              <a:xfrm>
                <a:off x="4226" y="11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1" name="Oval 4129"/>
              <p:cNvSpPr>
                <a:spLocks noChangeArrowheads="1"/>
              </p:cNvSpPr>
              <p:nvPr/>
            </p:nvSpPr>
            <p:spPr bwMode="auto">
              <a:xfrm>
                <a:off x="4227" y="114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2" name="Oval 4130"/>
              <p:cNvSpPr>
                <a:spLocks noChangeArrowheads="1"/>
              </p:cNvSpPr>
              <p:nvPr/>
            </p:nvSpPr>
            <p:spPr bwMode="auto">
              <a:xfrm>
                <a:off x="4228" y="11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3" name="Oval 4131"/>
              <p:cNvSpPr>
                <a:spLocks noChangeArrowheads="1"/>
              </p:cNvSpPr>
              <p:nvPr/>
            </p:nvSpPr>
            <p:spPr bwMode="auto">
              <a:xfrm>
                <a:off x="4228" y="113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4" name="Oval 4132"/>
              <p:cNvSpPr>
                <a:spLocks noChangeArrowheads="1"/>
              </p:cNvSpPr>
              <p:nvPr/>
            </p:nvSpPr>
            <p:spPr bwMode="auto">
              <a:xfrm>
                <a:off x="4229" y="114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5" name="Oval 4133"/>
              <p:cNvSpPr>
                <a:spLocks noChangeArrowheads="1"/>
              </p:cNvSpPr>
              <p:nvPr/>
            </p:nvSpPr>
            <p:spPr bwMode="auto">
              <a:xfrm>
                <a:off x="4230" y="11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6" name="Oval 4134"/>
              <p:cNvSpPr>
                <a:spLocks noChangeArrowheads="1"/>
              </p:cNvSpPr>
              <p:nvPr/>
            </p:nvSpPr>
            <p:spPr bwMode="auto">
              <a:xfrm>
                <a:off x="4231" y="11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7" name="Oval 4135"/>
              <p:cNvSpPr>
                <a:spLocks noChangeArrowheads="1"/>
              </p:cNvSpPr>
              <p:nvPr/>
            </p:nvSpPr>
            <p:spPr bwMode="auto">
              <a:xfrm>
                <a:off x="4232" y="11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8" name="Oval 4136"/>
              <p:cNvSpPr>
                <a:spLocks noChangeArrowheads="1"/>
              </p:cNvSpPr>
              <p:nvPr/>
            </p:nvSpPr>
            <p:spPr bwMode="auto">
              <a:xfrm>
                <a:off x="4233" y="114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49" name="Oval 4137"/>
              <p:cNvSpPr>
                <a:spLocks noChangeArrowheads="1"/>
              </p:cNvSpPr>
              <p:nvPr/>
            </p:nvSpPr>
            <p:spPr bwMode="auto">
              <a:xfrm>
                <a:off x="4233" y="115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0" name="Oval 4138"/>
              <p:cNvSpPr>
                <a:spLocks noChangeArrowheads="1"/>
              </p:cNvSpPr>
              <p:nvPr/>
            </p:nvSpPr>
            <p:spPr bwMode="auto">
              <a:xfrm>
                <a:off x="4234" y="11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1" name="Oval 4139"/>
              <p:cNvSpPr>
                <a:spLocks noChangeArrowheads="1"/>
              </p:cNvSpPr>
              <p:nvPr/>
            </p:nvSpPr>
            <p:spPr bwMode="auto">
              <a:xfrm>
                <a:off x="4235" y="114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2" name="Oval 4140"/>
              <p:cNvSpPr>
                <a:spLocks noChangeArrowheads="1"/>
              </p:cNvSpPr>
              <p:nvPr/>
            </p:nvSpPr>
            <p:spPr bwMode="auto">
              <a:xfrm>
                <a:off x="4236" y="11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3" name="Oval 4142"/>
              <p:cNvSpPr>
                <a:spLocks noChangeArrowheads="1"/>
              </p:cNvSpPr>
              <p:nvPr/>
            </p:nvSpPr>
            <p:spPr bwMode="auto">
              <a:xfrm>
                <a:off x="4237" y="11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4" name="Oval 4143"/>
              <p:cNvSpPr>
                <a:spLocks noChangeArrowheads="1"/>
              </p:cNvSpPr>
              <p:nvPr/>
            </p:nvSpPr>
            <p:spPr bwMode="auto">
              <a:xfrm>
                <a:off x="4237" y="115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5" name="Oval 4144"/>
              <p:cNvSpPr>
                <a:spLocks noChangeArrowheads="1"/>
              </p:cNvSpPr>
              <p:nvPr/>
            </p:nvSpPr>
            <p:spPr bwMode="auto">
              <a:xfrm>
                <a:off x="4238" y="11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6" name="Oval 4145"/>
              <p:cNvSpPr>
                <a:spLocks noChangeArrowheads="1"/>
              </p:cNvSpPr>
              <p:nvPr/>
            </p:nvSpPr>
            <p:spPr bwMode="auto">
              <a:xfrm>
                <a:off x="4239" y="11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7" name="Oval 4146"/>
              <p:cNvSpPr>
                <a:spLocks noChangeArrowheads="1"/>
              </p:cNvSpPr>
              <p:nvPr/>
            </p:nvSpPr>
            <p:spPr bwMode="auto">
              <a:xfrm>
                <a:off x="4240" y="11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8" name="Oval 4147"/>
              <p:cNvSpPr>
                <a:spLocks noChangeArrowheads="1"/>
              </p:cNvSpPr>
              <p:nvPr/>
            </p:nvSpPr>
            <p:spPr bwMode="auto">
              <a:xfrm>
                <a:off x="4241" y="11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59" name="Oval 4148"/>
              <p:cNvSpPr>
                <a:spLocks noChangeArrowheads="1"/>
              </p:cNvSpPr>
              <p:nvPr/>
            </p:nvSpPr>
            <p:spPr bwMode="auto">
              <a:xfrm>
                <a:off x="4242" y="11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0" name="Oval 4149"/>
              <p:cNvSpPr>
                <a:spLocks noChangeArrowheads="1"/>
              </p:cNvSpPr>
              <p:nvPr/>
            </p:nvSpPr>
            <p:spPr bwMode="auto">
              <a:xfrm>
                <a:off x="4243" y="11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1" name="Oval 4150"/>
              <p:cNvSpPr>
                <a:spLocks noChangeArrowheads="1"/>
              </p:cNvSpPr>
              <p:nvPr/>
            </p:nvSpPr>
            <p:spPr bwMode="auto">
              <a:xfrm>
                <a:off x="4243" y="11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2" name="Oval 4151"/>
              <p:cNvSpPr>
                <a:spLocks noChangeArrowheads="1"/>
              </p:cNvSpPr>
              <p:nvPr/>
            </p:nvSpPr>
            <p:spPr bwMode="auto">
              <a:xfrm>
                <a:off x="4244" y="117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3" name="Oval 4152"/>
              <p:cNvSpPr>
                <a:spLocks noChangeArrowheads="1"/>
              </p:cNvSpPr>
              <p:nvPr/>
            </p:nvSpPr>
            <p:spPr bwMode="auto">
              <a:xfrm>
                <a:off x="4245" y="117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4" name="Oval 4153"/>
              <p:cNvSpPr>
                <a:spLocks noChangeArrowheads="1"/>
              </p:cNvSpPr>
              <p:nvPr/>
            </p:nvSpPr>
            <p:spPr bwMode="auto">
              <a:xfrm>
                <a:off x="4246" y="11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5" name="Oval 4154"/>
              <p:cNvSpPr>
                <a:spLocks noChangeArrowheads="1"/>
              </p:cNvSpPr>
              <p:nvPr/>
            </p:nvSpPr>
            <p:spPr bwMode="auto">
              <a:xfrm>
                <a:off x="4247" y="117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6" name="Oval 4155"/>
              <p:cNvSpPr>
                <a:spLocks noChangeArrowheads="1"/>
              </p:cNvSpPr>
              <p:nvPr/>
            </p:nvSpPr>
            <p:spPr bwMode="auto">
              <a:xfrm>
                <a:off x="4247" y="118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7" name="Oval 4156"/>
              <p:cNvSpPr>
                <a:spLocks noChangeArrowheads="1"/>
              </p:cNvSpPr>
              <p:nvPr/>
            </p:nvSpPr>
            <p:spPr bwMode="auto">
              <a:xfrm>
                <a:off x="4248" y="117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8" name="Oval 4157"/>
              <p:cNvSpPr>
                <a:spLocks noChangeArrowheads="1"/>
              </p:cNvSpPr>
              <p:nvPr/>
            </p:nvSpPr>
            <p:spPr bwMode="auto">
              <a:xfrm>
                <a:off x="4249" y="118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69" name="Oval 4158"/>
              <p:cNvSpPr>
                <a:spLocks noChangeArrowheads="1"/>
              </p:cNvSpPr>
              <p:nvPr/>
            </p:nvSpPr>
            <p:spPr bwMode="auto">
              <a:xfrm>
                <a:off x="4250" y="11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0" name="Oval 4159"/>
              <p:cNvSpPr>
                <a:spLocks noChangeArrowheads="1"/>
              </p:cNvSpPr>
              <p:nvPr/>
            </p:nvSpPr>
            <p:spPr bwMode="auto">
              <a:xfrm>
                <a:off x="4251" y="117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1" name="Oval 4160"/>
              <p:cNvSpPr>
                <a:spLocks noChangeArrowheads="1"/>
              </p:cNvSpPr>
              <p:nvPr/>
            </p:nvSpPr>
            <p:spPr bwMode="auto">
              <a:xfrm>
                <a:off x="4251" y="119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2" name="Oval 4161"/>
              <p:cNvSpPr>
                <a:spLocks noChangeArrowheads="1"/>
              </p:cNvSpPr>
              <p:nvPr/>
            </p:nvSpPr>
            <p:spPr bwMode="auto">
              <a:xfrm>
                <a:off x="4252" y="118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3" name="Oval 4162"/>
              <p:cNvSpPr>
                <a:spLocks noChangeArrowheads="1"/>
              </p:cNvSpPr>
              <p:nvPr/>
            </p:nvSpPr>
            <p:spPr bwMode="auto">
              <a:xfrm>
                <a:off x="4253" y="11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4" name="Oval 4163"/>
              <p:cNvSpPr>
                <a:spLocks noChangeArrowheads="1"/>
              </p:cNvSpPr>
              <p:nvPr/>
            </p:nvSpPr>
            <p:spPr bwMode="auto">
              <a:xfrm>
                <a:off x="4254" y="11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5" name="Oval 4164"/>
              <p:cNvSpPr>
                <a:spLocks noChangeArrowheads="1"/>
              </p:cNvSpPr>
              <p:nvPr/>
            </p:nvSpPr>
            <p:spPr bwMode="auto">
              <a:xfrm>
                <a:off x="4255" y="119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6" name="Oval 4165"/>
              <p:cNvSpPr>
                <a:spLocks noChangeArrowheads="1"/>
              </p:cNvSpPr>
              <p:nvPr/>
            </p:nvSpPr>
            <p:spPr bwMode="auto">
              <a:xfrm>
                <a:off x="4255" y="119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7" name="Oval 4166"/>
              <p:cNvSpPr>
                <a:spLocks noChangeArrowheads="1"/>
              </p:cNvSpPr>
              <p:nvPr/>
            </p:nvSpPr>
            <p:spPr bwMode="auto">
              <a:xfrm>
                <a:off x="4257" y="12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8" name="Oval 4167"/>
              <p:cNvSpPr>
                <a:spLocks noChangeArrowheads="1"/>
              </p:cNvSpPr>
              <p:nvPr/>
            </p:nvSpPr>
            <p:spPr bwMode="auto">
              <a:xfrm>
                <a:off x="4257" y="11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79" name="Oval 4168"/>
              <p:cNvSpPr>
                <a:spLocks noChangeArrowheads="1"/>
              </p:cNvSpPr>
              <p:nvPr/>
            </p:nvSpPr>
            <p:spPr bwMode="auto">
              <a:xfrm>
                <a:off x="4258" y="11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0" name="Oval 4169"/>
              <p:cNvSpPr>
                <a:spLocks noChangeArrowheads="1"/>
              </p:cNvSpPr>
              <p:nvPr/>
            </p:nvSpPr>
            <p:spPr bwMode="auto">
              <a:xfrm>
                <a:off x="4259" y="120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1" name="Oval 4170"/>
              <p:cNvSpPr>
                <a:spLocks noChangeArrowheads="1"/>
              </p:cNvSpPr>
              <p:nvPr/>
            </p:nvSpPr>
            <p:spPr bwMode="auto">
              <a:xfrm>
                <a:off x="4259" y="120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2" name="Oval 4171"/>
              <p:cNvSpPr>
                <a:spLocks noChangeArrowheads="1"/>
              </p:cNvSpPr>
              <p:nvPr/>
            </p:nvSpPr>
            <p:spPr bwMode="auto">
              <a:xfrm>
                <a:off x="4261" y="12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3" name="Oval 4172"/>
              <p:cNvSpPr>
                <a:spLocks noChangeArrowheads="1"/>
              </p:cNvSpPr>
              <p:nvPr/>
            </p:nvSpPr>
            <p:spPr bwMode="auto">
              <a:xfrm>
                <a:off x="4261" y="120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4" name="Oval 4173"/>
              <p:cNvSpPr>
                <a:spLocks noChangeArrowheads="1"/>
              </p:cNvSpPr>
              <p:nvPr/>
            </p:nvSpPr>
            <p:spPr bwMode="auto">
              <a:xfrm>
                <a:off x="4262" y="12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5" name="Oval 4174"/>
              <p:cNvSpPr>
                <a:spLocks noChangeArrowheads="1"/>
              </p:cNvSpPr>
              <p:nvPr/>
            </p:nvSpPr>
            <p:spPr bwMode="auto">
              <a:xfrm>
                <a:off x="4263" y="12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6" name="Oval 4175"/>
              <p:cNvSpPr>
                <a:spLocks noChangeArrowheads="1"/>
              </p:cNvSpPr>
              <p:nvPr/>
            </p:nvSpPr>
            <p:spPr bwMode="auto">
              <a:xfrm>
                <a:off x="4263" y="121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7" name="Oval 4176"/>
              <p:cNvSpPr>
                <a:spLocks noChangeArrowheads="1"/>
              </p:cNvSpPr>
              <p:nvPr/>
            </p:nvSpPr>
            <p:spPr bwMode="auto">
              <a:xfrm>
                <a:off x="4265" y="12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8" name="Oval 4177"/>
              <p:cNvSpPr>
                <a:spLocks noChangeArrowheads="1"/>
              </p:cNvSpPr>
              <p:nvPr/>
            </p:nvSpPr>
            <p:spPr bwMode="auto">
              <a:xfrm>
                <a:off x="4265" y="12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89" name="Oval 4178"/>
              <p:cNvSpPr>
                <a:spLocks noChangeArrowheads="1"/>
              </p:cNvSpPr>
              <p:nvPr/>
            </p:nvSpPr>
            <p:spPr bwMode="auto">
              <a:xfrm>
                <a:off x="4266" y="121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0" name="Oval 4179"/>
              <p:cNvSpPr>
                <a:spLocks noChangeArrowheads="1"/>
              </p:cNvSpPr>
              <p:nvPr/>
            </p:nvSpPr>
            <p:spPr bwMode="auto">
              <a:xfrm>
                <a:off x="4267" y="12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1" name="Oval 4180"/>
              <p:cNvSpPr>
                <a:spLocks noChangeArrowheads="1"/>
              </p:cNvSpPr>
              <p:nvPr/>
            </p:nvSpPr>
            <p:spPr bwMode="auto">
              <a:xfrm>
                <a:off x="4267" y="121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2" name="Oval 4181"/>
              <p:cNvSpPr>
                <a:spLocks noChangeArrowheads="1"/>
              </p:cNvSpPr>
              <p:nvPr/>
            </p:nvSpPr>
            <p:spPr bwMode="auto">
              <a:xfrm>
                <a:off x="4269" y="12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3" name="Oval 4182"/>
              <p:cNvSpPr>
                <a:spLocks noChangeArrowheads="1"/>
              </p:cNvSpPr>
              <p:nvPr/>
            </p:nvSpPr>
            <p:spPr bwMode="auto">
              <a:xfrm>
                <a:off x="4269" y="12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4" name="Oval 4183"/>
              <p:cNvSpPr>
                <a:spLocks noChangeArrowheads="1"/>
              </p:cNvSpPr>
              <p:nvPr/>
            </p:nvSpPr>
            <p:spPr bwMode="auto">
              <a:xfrm>
                <a:off x="4270" y="121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5" name="Oval 4184"/>
              <p:cNvSpPr>
                <a:spLocks noChangeArrowheads="1"/>
              </p:cNvSpPr>
              <p:nvPr/>
            </p:nvSpPr>
            <p:spPr bwMode="auto">
              <a:xfrm>
                <a:off x="4271" y="12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6" name="Oval 4185"/>
              <p:cNvSpPr>
                <a:spLocks noChangeArrowheads="1"/>
              </p:cNvSpPr>
              <p:nvPr/>
            </p:nvSpPr>
            <p:spPr bwMode="auto">
              <a:xfrm>
                <a:off x="4272" y="12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7" name="Oval 4186"/>
              <p:cNvSpPr>
                <a:spLocks noChangeArrowheads="1"/>
              </p:cNvSpPr>
              <p:nvPr/>
            </p:nvSpPr>
            <p:spPr bwMode="auto">
              <a:xfrm>
                <a:off x="4273" y="12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8" name="Oval 4187"/>
              <p:cNvSpPr>
                <a:spLocks noChangeArrowheads="1"/>
              </p:cNvSpPr>
              <p:nvPr/>
            </p:nvSpPr>
            <p:spPr bwMode="auto">
              <a:xfrm>
                <a:off x="4273" y="12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99" name="Oval 4188"/>
              <p:cNvSpPr>
                <a:spLocks noChangeArrowheads="1"/>
              </p:cNvSpPr>
              <p:nvPr/>
            </p:nvSpPr>
            <p:spPr bwMode="auto">
              <a:xfrm>
                <a:off x="4274" y="122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0" name="Oval 4189"/>
              <p:cNvSpPr>
                <a:spLocks noChangeArrowheads="1"/>
              </p:cNvSpPr>
              <p:nvPr/>
            </p:nvSpPr>
            <p:spPr bwMode="auto">
              <a:xfrm>
                <a:off x="4275" y="12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1" name="Oval 4190"/>
              <p:cNvSpPr>
                <a:spLocks noChangeArrowheads="1"/>
              </p:cNvSpPr>
              <p:nvPr/>
            </p:nvSpPr>
            <p:spPr bwMode="auto">
              <a:xfrm>
                <a:off x="4276" y="12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2" name="Oval 4191"/>
              <p:cNvSpPr>
                <a:spLocks noChangeArrowheads="1"/>
              </p:cNvSpPr>
              <p:nvPr/>
            </p:nvSpPr>
            <p:spPr bwMode="auto">
              <a:xfrm>
                <a:off x="4277" y="123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3" name="Oval 4192"/>
              <p:cNvSpPr>
                <a:spLocks noChangeArrowheads="1"/>
              </p:cNvSpPr>
              <p:nvPr/>
            </p:nvSpPr>
            <p:spPr bwMode="auto">
              <a:xfrm>
                <a:off x="4277" y="12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4" name="Oval 4193"/>
              <p:cNvSpPr>
                <a:spLocks noChangeArrowheads="1"/>
              </p:cNvSpPr>
              <p:nvPr/>
            </p:nvSpPr>
            <p:spPr bwMode="auto">
              <a:xfrm>
                <a:off x="4278" y="123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5" name="Oval 4194"/>
              <p:cNvSpPr>
                <a:spLocks noChangeArrowheads="1"/>
              </p:cNvSpPr>
              <p:nvPr/>
            </p:nvSpPr>
            <p:spPr bwMode="auto">
              <a:xfrm>
                <a:off x="4279" y="12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6" name="Oval 4195"/>
              <p:cNvSpPr>
                <a:spLocks noChangeArrowheads="1"/>
              </p:cNvSpPr>
              <p:nvPr/>
            </p:nvSpPr>
            <p:spPr bwMode="auto">
              <a:xfrm>
                <a:off x="4280" y="12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7" name="Oval 4196"/>
              <p:cNvSpPr>
                <a:spLocks noChangeArrowheads="1"/>
              </p:cNvSpPr>
              <p:nvPr/>
            </p:nvSpPr>
            <p:spPr bwMode="auto">
              <a:xfrm>
                <a:off x="4281" y="12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8" name="Oval 4197"/>
              <p:cNvSpPr>
                <a:spLocks noChangeArrowheads="1"/>
              </p:cNvSpPr>
              <p:nvPr/>
            </p:nvSpPr>
            <p:spPr bwMode="auto">
              <a:xfrm>
                <a:off x="4282" y="12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09" name="Oval 4198"/>
              <p:cNvSpPr>
                <a:spLocks noChangeArrowheads="1"/>
              </p:cNvSpPr>
              <p:nvPr/>
            </p:nvSpPr>
            <p:spPr bwMode="auto">
              <a:xfrm>
                <a:off x="4282" y="124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0" name="Oval 4199"/>
              <p:cNvSpPr>
                <a:spLocks noChangeArrowheads="1"/>
              </p:cNvSpPr>
              <p:nvPr/>
            </p:nvSpPr>
            <p:spPr bwMode="auto">
              <a:xfrm>
                <a:off x="4283" y="124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1" name="Oval 4200"/>
              <p:cNvSpPr>
                <a:spLocks noChangeArrowheads="1"/>
              </p:cNvSpPr>
              <p:nvPr/>
            </p:nvSpPr>
            <p:spPr bwMode="auto">
              <a:xfrm>
                <a:off x="4284" y="125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2" name="Oval 4201"/>
              <p:cNvSpPr>
                <a:spLocks noChangeArrowheads="1"/>
              </p:cNvSpPr>
              <p:nvPr/>
            </p:nvSpPr>
            <p:spPr bwMode="auto">
              <a:xfrm>
                <a:off x="4285" y="12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3" name="Oval 4202"/>
              <p:cNvSpPr>
                <a:spLocks noChangeArrowheads="1"/>
              </p:cNvSpPr>
              <p:nvPr/>
            </p:nvSpPr>
            <p:spPr bwMode="auto">
              <a:xfrm>
                <a:off x="4286" y="12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4" name="Oval 4203"/>
              <p:cNvSpPr>
                <a:spLocks noChangeArrowheads="1"/>
              </p:cNvSpPr>
              <p:nvPr/>
            </p:nvSpPr>
            <p:spPr bwMode="auto">
              <a:xfrm>
                <a:off x="4286" y="125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5" name="Oval 4204"/>
              <p:cNvSpPr>
                <a:spLocks noChangeArrowheads="1"/>
              </p:cNvSpPr>
              <p:nvPr/>
            </p:nvSpPr>
            <p:spPr bwMode="auto">
              <a:xfrm>
                <a:off x="4287" y="12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6" name="Oval 4205"/>
              <p:cNvSpPr>
                <a:spLocks noChangeArrowheads="1"/>
              </p:cNvSpPr>
              <p:nvPr/>
            </p:nvSpPr>
            <p:spPr bwMode="auto">
              <a:xfrm>
                <a:off x="4288" y="125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7" name="Oval 4206"/>
              <p:cNvSpPr>
                <a:spLocks noChangeArrowheads="1"/>
              </p:cNvSpPr>
              <p:nvPr/>
            </p:nvSpPr>
            <p:spPr bwMode="auto">
              <a:xfrm>
                <a:off x="4289" y="124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8" name="Oval 4207"/>
              <p:cNvSpPr>
                <a:spLocks noChangeArrowheads="1"/>
              </p:cNvSpPr>
              <p:nvPr/>
            </p:nvSpPr>
            <p:spPr bwMode="auto">
              <a:xfrm>
                <a:off x="4290" y="12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19" name="Oval 4208"/>
              <p:cNvSpPr>
                <a:spLocks noChangeArrowheads="1"/>
              </p:cNvSpPr>
              <p:nvPr/>
            </p:nvSpPr>
            <p:spPr bwMode="auto">
              <a:xfrm>
                <a:off x="4290" y="124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0" name="Oval 4209"/>
              <p:cNvSpPr>
                <a:spLocks noChangeArrowheads="1"/>
              </p:cNvSpPr>
              <p:nvPr/>
            </p:nvSpPr>
            <p:spPr bwMode="auto">
              <a:xfrm>
                <a:off x="4292" y="126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1" name="Oval 4210"/>
              <p:cNvSpPr>
                <a:spLocks noChangeArrowheads="1"/>
              </p:cNvSpPr>
              <p:nvPr/>
            </p:nvSpPr>
            <p:spPr bwMode="auto">
              <a:xfrm>
                <a:off x="4292" y="12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2" name="Oval 4211"/>
              <p:cNvSpPr>
                <a:spLocks noChangeArrowheads="1"/>
              </p:cNvSpPr>
              <p:nvPr/>
            </p:nvSpPr>
            <p:spPr bwMode="auto">
              <a:xfrm>
                <a:off x="4293" y="12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3" name="Oval 4212"/>
              <p:cNvSpPr>
                <a:spLocks noChangeArrowheads="1"/>
              </p:cNvSpPr>
              <p:nvPr/>
            </p:nvSpPr>
            <p:spPr bwMode="auto">
              <a:xfrm>
                <a:off x="4294" y="12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4" name="Oval 4213"/>
              <p:cNvSpPr>
                <a:spLocks noChangeArrowheads="1"/>
              </p:cNvSpPr>
              <p:nvPr/>
            </p:nvSpPr>
            <p:spPr bwMode="auto">
              <a:xfrm>
                <a:off x="4295" y="12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5" name="Oval 4214"/>
              <p:cNvSpPr>
                <a:spLocks noChangeArrowheads="1"/>
              </p:cNvSpPr>
              <p:nvPr/>
            </p:nvSpPr>
            <p:spPr bwMode="auto">
              <a:xfrm>
                <a:off x="4296" y="12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6" name="Oval 4215"/>
              <p:cNvSpPr>
                <a:spLocks noChangeArrowheads="1"/>
              </p:cNvSpPr>
              <p:nvPr/>
            </p:nvSpPr>
            <p:spPr bwMode="auto">
              <a:xfrm>
                <a:off x="4296" y="126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7" name="Oval 4216"/>
              <p:cNvSpPr>
                <a:spLocks noChangeArrowheads="1"/>
              </p:cNvSpPr>
              <p:nvPr/>
            </p:nvSpPr>
            <p:spPr bwMode="auto">
              <a:xfrm>
                <a:off x="4297" y="127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8" name="Oval 4217"/>
              <p:cNvSpPr>
                <a:spLocks noChangeArrowheads="1"/>
              </p:cNvSpPr>
              <p:nvPr/>
            </p:nvSpPr>
            <p:spPr bwMode="auto">
              <a:xfrm>
                <a:off x="4298" y="12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29" name="Oval 4218"/>
              <p:cNvSpPr>
                <a:spLocks noChangeArrowheads="1"/>
              </p:cNvSpPr>
              <p:nvPr/>
            </p:nvSpPr>
            <p:spPr bwMode="auto">
              <a:xfrm>
                <a:off x="4299" y="127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0" name="Oval 4219"/>
              <p:cNvSpPr>
                <a:spLocks noChangeArrowheads="1"/>
              </p:cNvSpPr>
              <p:nvPr/>
            </p:nvSpPr>
            <p:spPr bwMode="auto">
              <a:xfrm>
                <a:off x="4300" y="12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1" name="Oval 4220"/>
              <p:cNvSpPr>
                <a:spLocks noChangeArrowheads="1"/>
              </p:cNvSpPr>
              <p:nvPr/>
            </p:nvSpPr>
            <p:spPr bwMode="auto">
              <a:xfrm>
                <a:off x="4300" y="127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2" name="Oval 4221"/>
              <p:cNvSpPr>
                <a:spLocks noChangeArrowheads="1"/>
              </p:cNvSpPr>
              <p:nvPr/>
            </p:nvSpPr>
            <p:spPr bwMode="auto">
              <a:xfrm>
                <a:off x="4301" y="127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3" name="Oval 4222"/>
              <p:cNvSpPr>
                <a:spLocks noChangeArrowheads="1"/>
              </p:cNvSpPr>
              <p:nvPr/>
            </p:nvSpPr>
            <p:spPr bwMode="auto">
              <a:xfrm>
                <a:off x="4302" y="12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4" name="Oval 4223"/>
              <p:cNvSpPr>
                <a:spLocks noChangeArrowheads="1"/>
              </p:cNvSpPr>
              <p:nvPr/>
            </p:nvSpPr>
            <p:spPr bwMode="auto">
              <a:xfrm>
                <a:off x="4303" y="12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5" name="Oval 4224"/>
              <p:cNvSpPr>
                <a:spLocks noChangeArrowheads="1"/>
              </p:cNvSpPr>
              <p:nvPr/>
            </p:nvSpPr>
            <p:spPr bwMode="auto">
              <a:xfrm>
                <a:off x="4304" y="12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6" name="Oval 4225"/>
              <p:cNvSpPr>
                <a:spLocks noChangeArrowheads="1"/>
              </p:cNvSpPr>
              <p:nvPr/>
            </p:nvSpPr>
            <p:spPr bwMode="auto">
              <a:xfrm>
                <a:off x="4304" y="128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7" name="Oval 4226"/>
              <p:cNvSpPr>
                <a:spLocks noChangeArrowheads="1"/>
              </p:cNvSpPr>
              <p:nvPr/>
            </p:nvSpPr>
            <p:spPr bwMode="auto">
              <a:xfrm>
                <a:off x="4305" y="128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8" name="Oval 4227"/>
              <p:cNvSpPr>
                <a:spLocks noChangeArrowheads="1"/>
              </p:cNvSpPr>
              <p:nvPr/>
            </p:nvSpPr>
            <p:spPr bwMode="auto">
              <a:xfrm>
                <a:off x="4306" y="12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39" name="Oval 4228"/>
              <p:cNvSpPr>
                <a:spLocks noChangeArrowheads="1"/>
              </p:cNvSpPr>
              <p:nvPr/>
            </p:nvSpPr>
            <p:spPr bwMode="auto">
              <a:xfrm>
                <a:off x="4307" y="128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0" name="Oval 4229"/>
              <p:cNvSpPr>
                <a:spLocks noChangeArrowheads="1"/>
              </p:cNvSpPr>
              <p:nvPr/>
            </p:nvSpPr>
            <p:spPr bwMode="auto">
              <a:xfrm>
                <a:off x="4308" y="12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1" name="Oval 4230"/>
              <p:cNvSpPr>
                <a:spLocks noChangeArrowheads="1"/>
              </p:cNvSpPr>
              <p:nvPr/>
            </p:nvSpPr>
            <p:spPr bwMode="auto">
              <a:xfrm>
                <a:off x="4308" y="129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2" name="Oval 4231"/>
              <p:cNvSpPr>
                <a:spLocks noChangeArrowheads="1"/>
              </p:cNvSpPr>
              <p:nvPr/>
            </p:nvSpPr>
            <p:spPr bwMode="auto">
              <a:xfrm>
                <a:off x="4309" y="129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3" name="Oval 4232"/>
              <p:cNvSpPr>
                <a:spLocks noChangeArrowheads="1"/>
              </p:cNvSpPr>
              <p:nvPr/>
            </p:nvSpPr>
            <p:spPr bwMode="auto">
              <a:xfrm>
                <a:off x="4310" y="12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4" name="Oval 4233"/>
              <p:cNvSpPr>
                <a:spLocks noChangeArrowheads="1"/>
              </p:cNvSpPr>
              <p:nvPr/>
            </p:nvSpPr>
            <p:spPr bwMode="auto">
              <a:xfrm>
                <a:off x="4311" y="12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5" name="Oval 4234"/>
              <p:cNvSpPr>
                <a:spLocks noChangeArrowheads="1"/>
              </p:cNvSpPr>
              <p:nvPr/>
            </p:nvSpPr>
            <p:spPr bwMode="auto">
              <a:xfrm>
                <a:off x="4312" y="130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6" name="Oval 4235"/>
              <p:cNvSpPr>
                <a:spLocks noChangeArrowheads="1"/>
              </p:cNvSpPr>
              <p:nvPr/>
            </p:nvSpPr>
            <p:spPr bwMode="auto">
              <a:xfrm>
                <a:off x="4312" y="129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7" name="Oval 4236"/>
              <p:cNvSpPr>
                <a:spLocks noChangeArrowheads="1"/>
              </p:cNvSpPr>
              <p:nvPr/>
            </p:nvSpPr>
            <p:spPr bwMode="auto">
              <a:xfrm>
                <a:off x="4314" y="12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8" name="Oval 4237"/>
              <p:cNvSpPr>
                <a:spLocks noChangeArrowheads="1"/>
              </p:cNvSpPr>
              <p:nvPr/>
            </p:nvSpPr>
            <p:spPr bwMode="auto">
              <a:xfrm>
                <a:off x="4314" y="130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49" name="Oval 4238"/>
              <p:cNvSpPr>
                <a:spLocks noChangeArrowheads="1"/>
              </p:cNvSpPr>
              <p:nvPr/>
            </p:nvSpPr>
            <p:spPr bwMode="auto">
              <a:xfrm>
                <a:off x="4315" y="13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0" name="Oval 4239"/>
              <p:cNvSpPr>
                <a:spLocks noChangeArrowheads="1"/>
              </p:cNvSpPr>
              <p:nvPr/>
            </p:nvSpPr>
            <p:spPr bwMode="auto">
              <a:xfrm>
                <a:off x="4316" y="13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1" name="Oval 4240"/>
              <p:cNvSpPr>
                <a:spLocks noChangeArrowheads="1"/>
              </p:cNvSpPr>
              <p:nvPr/>
            </p:nvSpPr>
            <p:spPr bwMode="auto">
              <a:xfrm>
                <a:off x="4317" y="13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2" name="Oval 4241"/>
              <p:cNvSpPr>
                <a:spLocks noChangeArrowheads="1"/>
              </p:cNvSpPr>
              <p:nvPr/>
            </p:nvSpPr>
            <p:spPr bwMode="auto">
              <a:xfrm>
                <a:off x="4318" y="128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3" name="Oval 4242"/>
              <p:cNvSpPr>
                <a:spLocks noChangeArrowheads="1"/>
              </p:cNvSpPr>
              <p:nvPr/>
            </p:nvSpPr>
            <p:spPr bwMode="auto">
              <a:xfrm>
                <a:off x="4318" y="13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4" name="Oval 4243"/>
              <p:cNvSpPr>
                <a:spLocks noChangeArrowheads="1"/>
              </p:cNvSpPr>
              <p:nvPr/>
            </p:nvSpPr>
            <p:spPr bwMode="auto">
              <a:xfrm>
                <a:off x="4319" y="131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5" name="Oval 4244"/>
              <p:cNvSpPr>
                <a:spLocks noChangeArrowheads="1"/>
              </p:cNvSpPr>
              <p:nvPr/>
            </p:nvSpPr>
            <p:spPr bwMode="auto">
              <a:xfrm>
                <a:off x="4320" y="13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6" name="Oval 4245"/>
              <p:cNvSpPr>
                <a:spLocks noChangeArrowheads="1"/>
              </p:cNvSpPr>
              <p:nvPr/>
            </p:nvSpPr>
            <p:spPr bwMode="auto">
              <a:xfrm>
                <a:off x="4321" y="130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7" name="Oval 4246"/>
              <p:cNvSpPr>
                <a:spLocks noChangeArrowheads="1"/>
              </p:cNvSpPr>
              <p:nvPr/>
            </p:nvSpPr>
            <p:spPr bwMode="auto">
              <a:xfrm>
                <a:off x="4322" y="13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8" name="Oval 4247"/>
              <p:cNvSpPr>
                <a:spLocks noChangeArrowheads="1"/>
              </p:cNvSpPr>
              <p:nvPr/>
            </p:nvSpPr>
            <p:spPr bwMode="auto">
              <a:xfrm>
                <a:off x="4322" y="131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59" name="Oval 4248"/>
              <p:cNvSpPr>
                <a:spLocks noChangeArrowheads="1"/>
              </p:cNvSpPr>
              <p:nvPr/>
            </p:nvSpPr>
            <p:spPr bwMode="auto">
              <a:xfrm>
                <a:off x="4323" y="131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0" name="Oval 4249"/>
              <p:cNvSpPr>
                <a:spLocks noChangeArrowheads="1"/>
              </p:cNvSpPr>
              <p:nvPr/>
            </p:nvSpPr>
            <p:spPr bwMode="auto">
              <a:xfrm>
                <a:off x="4324" y="13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1" name="Oval 4250"/>
              <p:cNvSpPr>
                <a:spLocks noChangeArrowheads="1"/>
              </p:cNvSpPr>
              <p:nvPr/>
            </p:nvSpPr>
            <p:spPr bwMode="auto">
              <a:xfrm>
                <a:off x="4325" y="13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2" name="Oval 4251"/>
              <p:cNvSpPr>
                <a:spLocks noChangeArrowheads="1"/>
              </p:cNvSpPr>
              <p:nvPr/>
            </p:nvSpPr>
            <p:spPr bwMode="auto">
              <a:xfrm>
                <a:off x="4326" y="13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3" name="Oval 4252"/>
              <p:cNvSpPr>
                <a:spLocks noChangeArrowheads="1"/>
              </p:cNvSpPr>
              <p:nvPr/>
            </p:nvSpPr>
            <p:spPr bwMode="auto">
              <a:xfrm>
                <a:off x="4327" y="13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4" name="Oval 4253"/>
              <p:cNvSpPr>
                <a:spLocks noChangeArrowheads="1"/>
              </p:cNvSpPr>
              <p:nvPr/>
            </p:nvSpPr>
            <p:spPr bwMode="auto">
              <a:xfrm>
                <a:off x="4327" y="133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5" name="Oval 4254"/>
              <p:cNvSpPr>
                <a:spLocks noChangeArrowheads="1"/>
              </p:cNvSpPr>
              <p:nvPr/>
            </p:nvSpPr>
            <p:spPr bwMode="auto">
              <a:xfrm>
                <a:off x="4328" y="13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6" name="Oval 4255"/>
              <p:cNvSpPr>
                <a:spLocks noChangeArrowheads="1"/>
              </p:cNvSpPr>
              <p:nvPr/>
            </p:nvSpPr>
            <p:spPr bwMode="auto">
              <a:xfrm>
                <a:off x="4329" y="13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7" name="Oval 4256"/>
              <p:cNvSpPr>
                <a:spLocks noChangeArrowheads="1"/>
              </p:cNvSpPr>
              <p:nvPr/>
            </p:nvSpPr>
            <p:spPr bwMode="auto">
              <a:xfrm>
                <a:off x="4330" y="13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8" name="Oval 4257"/>
              <p:cNvSpPr>
                <a:spLocks noChangeArrowheads="1"/>
              </p:cNvSpPr>
              <p:nvPr/>
            </p:nvSpPr>
            <p:spPr bwMode="auto">
              <a:xfrm>
                <a:off x="4331" y="132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69" name="Oval 4258"/>
              <p:cNvSpPr>
                <a:spLocks noChangeArrowheads="1"/>
              </p:cNvSpPr>
              <p:nvPr/>
            </p:nvSpPr>
            <p:spPr bwMode="auto">
              <a:xfrm>
                <a:off x="4331" y="132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0" name="Oval 4259"/>
              <p:cNvSpPr>
                <a:spLocks noChangeArrowheads="1"/>
              </p:cNvSpPr>
              <p:nvPr/>
            </p:nvSpPr>
            <p:spPr bwMode="auto">
              <a:xfrm>
                <a:off x="4332" y="13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1" name="Oval 4260"/>
              <p:cNvSpPr>
                <a:spLocks noChangeArrowheads="1"/>
              </p:cNvSpPr>
              <p:nvPr/>
            </p:nvSpPr>
            <p:spPr bwMode="auto">
              <a:xfrm>
                <a:off x="4333" y="132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2" name="Oval 4261"/>
              <p:cNvSpPr>
                <a:spLocks noChangeArrowheads="1"/>
              </p:cNvSpPr>
              <p:nvPr/>
            </p:nvSpPr>
            <p:spPr bwMode="auto">
              <a:xfrm>
                <a:off x="4334" y="13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3" name="Oval 4262"/>
              <p:cNvSpPr>
                <a:spLocks noChangeArrowheads="1"/>
              </p:cNvSpPr>
              <p:nvPr/>
            </p:nvSpPr>
            <p:spPr bwMode="auto">
              <a:xfrm>
                <a:off x="4335" y="133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4" name="Oval 4263"/>
              <p:cNvSpPr>
                <a:spLocks noChangeArrowheads="1"/>
              </p:cNvSpPr>
              <p:nvPr/>
            </p:nvSpPr>
            <p:spPr bwMode="auto">
              <a:xfrm>
                <a:off x="4335" y="133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5" name="Oval 4264"/>
              <p:cNvSpPr>
                <a:spLocks noChangeArrowheads="1"/>
              </p:cNvSpPr>
              <p:nvPr/>
            </p:nvSpPr>
            <p:spPr bwMode="auto">
              <a:xfrm>
                <a:off x="4337" y="13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6" name="Oval 4265"/>
              <p:cNvSpPr>
                <a:spLocks noChangeArrowheads="1"/>
              </p:cNvSpPr>
              <p:nvPr/>
            </p:nvSpPr>
            <p:spPr bwMode="auto">
              <a:xfrm>
                <a:off x="4337" y="1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7" name="Oval 4266"/>
              <p:cNvSpPr>
                <a:spLocks noChangeArrowheads="1"/>
              </p:cNvSpPr>
              <p:nvPr/>
            </p:nvSpPr>
            <p:spPr bwMode="auto">
              <a:xfrm>
                <a:off x="4338" y="13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8" name="Oval 4267"/>
              <p:cNvSpPr>
                <a:spLocks noChangeArrowheads="1"/>
              </p:cNvSpPr>
              <p:nvPr/>
            </p:nvSpPr>
            <p:spPr bwMode="auto">
              <a:xfrm>
                <a:off x="4339" y="13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79" name="Oval 4268"/>
              <p:cNvSpPr>
                <a:spLocks noChangeArrowheads="1"/>
              </p:cNvSpPr>
              <p:nvPr/>
            </p:nvSpPr>
            <p:spPr bwMode="auto">
              <a:xfrm>
                <a:off x="4339" y="134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0" name="Oval 4269"/>
              <p:cNvSpPr>
                <a:spLocks noChangeArrowheads="1"/>
              </p:cNvSpPr>
              <p:nvPr/>
            </p:nvSpPr>
            <p:spPr bwMode="auto">
              <a:xfrm>
                <a:off x="4341" y="133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1" name="Oval 4270"/>
              <p:cNvSpPr>
                <a:spLocks noChangeArrowheads="1"/>
              </p:cNvSpPr>
              <p:nvPr/>
            </p:nvSpPr>
            <p:spPr bwMode="auto">
              <a:xfrm>
                <a:off x="4341" y="1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2" name="Oval 4271"/>
              <p:cNvSpPr>
                <a:spLocks noChangeArrowheads="1"/>
              </p:cNvSpPr>
              <p:nvPr/>
            </p:nvSpPr>
            <p:spPr bwMode="auto">
              <a:xfrm>
                <a:off x="4342" y="13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3" name="Oval 4272"/>
              <p:cNvSpPr>
                <a:spLocks noChangeArrowheads="1"/>
              </p:cNvSpPr>
              <p:nvPr/>
            </p:nvSpPr>
            <p:spPr bwMode="auto">
              <a:xfrm>
                <a:off x="4343" y="13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4" name="Oval 4273"/>
              <p:cNvSpPr>
                <a:spLocks noChangeArrowheads="1"/>
              </p:cNvSpPr>
              <p:nvPr/>
            </p:nvSpPr>
            <p:spPr bwMode="auto">
              <a:xfrm>
                <a:off x="4343" y="134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5" name="Oval 4274"/>
              <p:cNvSpPr>
                <a:spLocks noChangeArrowheads="1"/>
              </p:cNvSpPr>
              <p:nvPr/>
            </p:nvSpPr>
            <p:spPr bwMode="auto">
              <a:xfrm>
                <a:off x="4345" y="13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6" name="Oval 4275"/>
              <p:cNvSpPr>
                <a:spLocks noChangeArrowheads="1"/>
              </p:cNvSpPr>
              <p:nvPr/>
            </p:nvSpPr>
            <p:spPr bwMode="auto">
              <a:xfrm>
                <a:off x="4345" y="13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7" name="Oval 4276"/>
              <p:cNvSpPr>
                <a:spLocks noChangeArrowheads="1"/>
              </p:cNvSpPr>
              <p:nvPr/>
            </p:nvSpPr>
            <p:spPr bwMode="auto">
              <a:xfrm>
                <a:off x="4346" y="135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8" name="Oval 4277"/>
              <p:cNvSpPr>
                <a:spLocks noChangeArrowheads="1"/>
              </p:cNvSpPr>
              <p:nvPr/>
            </p:nvSpPr>
            <p:spPr bwMode="auto">
              <a:xfrm>
                <a:off x="4347" y="13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89" name="Oval 4278"/>
              <p:cNvSpPr>
                <a:spLocks noChangeArrowheads="1"/>
              </p:cNvSpPr>
              <p:nvPr/>
            </p:nvSpPr>
            <p:spPr bwMode="auto">
              <a:xfrm>
                <a:off x="4348" y="13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0" name="Oval 4279"/>
              <p:cNvSpPr>
                <a:spLocks noChangeArrowheads="1"/>
              </p:cNvSpPr>
              <p:nvPr/>
            </p:nvSpPr>
            <p:spPr bwMode="auto">
              <a:xfrm>
                <a:off x="4349" y="13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1" name="Oval 4280"/>
              <p:cNvSpPr>
                <a:spLocks noChangeArrowheads="1"/>
              </p:cNvSpPr>
              <p:nvPr/>
            </p:nvSpPr>
            <p:spPr bwMode="auto">
              <a:xfrm>
                <a:off x="4349" y="13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2" name="Oval 4281"/>
              <p:cNvSpPr>
                <a:spLocks noChangeArrowheads="1"/>
              </p:cNvSpPr>
              <p:nvPr/>
            </p:nvSpPr>
            <p:spPr bwMode="auto">
              <a:xfrm>
                <a:off x="4350" y="136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3" name="Oval 4282"/>
              <p:cNvSpPr>
                <a:spLocks noChangeArrowheads="1"/>
              </p:cNvSpPr>
              <p:nvPr/>
            </p:nvSpPr>
            <p:spPr bwMode="auto">
              <a:xfrm>
                <a:off x="4351" y="13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4" name="Oval 4283"/>
              <p:cNvSpPr>
                <a:spLocks noChangeArrowheads="1"/>
              </p:cNvSpPr>
              <p:nvPr/>
            </p:nvSpPr>
            <p:spPr bwMode="auto">
              <a:xfrm>
                <a:off x="4352" y="13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5" name="Oval 4284"/>
              <p:cNvSpPr>
                <a:spLocks noChangeArrowheads="1"/>
              </p:cNvSpPr>
              <p:nvPr/>
            </p:nvSpPr>
            <p:spPr bwMode="auto">
              <a:xfrm>
                <a:off x="4353" y="13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6" name="Oval 4285"/>
              <p:cNvSpPr>
                <a:spLocks noChangeArrowheads="1"/>
              </p:cNvSpPr>
              <p:nvPr/>
            </p:nvSpPr>
            <p:spPr bwMode="auto">
              <a:xfrm>
                <a:off x="4353" y="13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7" name="Oval 4286"/>
              <p:cNvSpPr>
                <a:spLocks noChangeArrowheads="1"/>
              </p:cNvSpPr>
              <p:nvPr/>
            </p:nvSpPr>
            <p:spPr bwMode="auto">
              <a:xfrm>
                <a:off x="4354" y="137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8" name="Oval 4287"/>
              <p:cNvSpPr>
                <a:spLocks noChangeArrowheads="1"/>
              </p:cNvSpPr>
              <p:nvPr/>
            </p:nvSpPr>
            <p:spPr bwMode="auto">
              <a:xfrm>
                <a:off x="4355" y="13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299" name="Oval 4288"/>
              <p:cNvSpPr>
                <a:spLocks noChangeArrowheads="1"/>
              </p:cNvSpPr>
              <p:nvPr/>
            </p:nvSpPr>
            <p:spPr bwMode="auto">
              <a:xfrm>
                <a:off x="4356" y="13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0" name="Oval 4289"/>
              <p:cNvSpPr>
                <a:spLocks noChangeArrowheads="1"/>
              </p:cNvSpPr>
              <p:nvPr/>
            </p:nvSpPr>
            <p:spPr bwMode="auto">
              <a:xfrm>
                <a:off x="4357" y="13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1" name="Oval 4290"/>
              <p:cNvSpPr>
                <a:spLocks noChangeArrowheads="1"/>
              </p:cNvSpPr>
              <p:nvPr/>
            </p:nvSpPr>
            <p:spPr bwMode="auto">
              <a:xfrm>
                <a:off x="4357" y="138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2" name="Oval 4291"/>
              <p:cNvSpPr>
                <a:spLocks noChangeArrowheads="1"/>
              </p:cNvSpPr>
              <p:nvPr/>
            </p:nvSpPr>
            <p:spPr bwMode="auto">
              <a:xfrm>
                <a:off x="4358" y="136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3" name="Oval 4292"/>
              <p:cNvSpPr>
                <a:spLocks noChangeArrowheads="1"/>
              </p:cNvSpPr>
              <p:nvPr/>
            </p:nvSpPr>
            <p:spPr bwMode="auto">
              <a:xfrm>
                <a:off x="4359" y="138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4" name="Oval 4293"/>
              <p:cNvSpPr>
                <a:spLocks noChangeArrowheads="1"/>
              </p:cNvSpPr>
              <p:nvPr/>
            </p:nvSpPr>
            <p:spPr bwMode="auto">
              <a:xfrm>
                <a:off x="4360" y="138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5" name="Oval 4294"/>
              <p:cNvSpPr>
                <a:spLocks noChangeArrowheads="1"/>
              </p:cNvSpPr>
              <p:nvPr/>
            </p:nvSpPr>
            <p:spPr bwMode="auto">
              <a:xfrm>
                <a:off x="4361" y="137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6" name="Oval 4295"/>
              <p:cNvSpPr>
                <a:spLocks noChangeArrowheads="1"/>
              </p:cNvSpPr>
              <p:nvPr/>
            </p:nvSpPr>
            <p:spPr bwMode="auto">
              <a:xfrm>
                <a:off x="4362" y="13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7" name="Oval 4296"/>
              <p:cNvSpPr>
                <a:spLocks noChangeArrowheads="1"/>
              </p:cNvSpPr>
              <p:nvPr/>
            </p:nvSpPr>
            <p:spPr bwMode="auto">
              <a:xfrm>
                <a:off x="4362" y="138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8" name="Oval 4297"/>
              <p:cNvSpPr>
                <a:spLocks noChangeArrowheads="1"/>
              </p:cNvSpPr>
              <p:nvPr/>
            </p:nvSpPr>
            <p:spPr bwMode="auto">
              <a:xfrm>
                <a:off x="4363" y="13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09" name="Oval 4298"/>
              <p:cNvSpPr>
                <a:spLocks noChangeArrowheads="1"/>
              </p:cNvSpPr>
              <p:nvPr/>
            </p:nvSpPr>
            <p:spPr bwMode="auto">
              <a:xfrm>
                <a:off x="4364" y="13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0" name="Oval 4299"/>
              <p:cNvSpPr>
                <a:spLocks noChangeArrowheads="1"/>
              </p:cNvSpPr>
              <p:nvPr/>
            </p:nvSpPr>
            <p:spPr bwMode="auto">
              <a:xfrm>
                <a:off x="4365" y="13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1" name="Oval 4300"/>
              <p:cNvSpPr>
                <a:spLocks noChangeArrowheads="1"/>
              </p:cNvSpPr>
              <p:nvPr/>
            </p:nvSpPr>
            <p:spPr bwMode="auto">
              <a:xfrm>
                <a:off x="4366" y="13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2" name="Oval 4301"/>
              <p:cNvSpPr>
                <a:spLocks noChangeArrowheads="1"/>
              </p:cNvSpPr>
              <p:nvPr/>
            </p:nvSpPr>
            <p:spPr bwMode="auto">
              <a:xfrm>
                <a:off x="4367" y="13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3" name="Oval 4302"/>
              <p:cNvSpPr>
                <a:spLocks noChangeArrowheads="1"/>
              </p:cNvSpPr>
              <p:nvPr/>
            </p:nvSpPr>
            <p:spPr bwMode="auto">
              <a:xfrm>
                <a:off x="4367" y="13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4" name="Oval 4303"/>
              <p:cNvSpPr>
                <a:spLocks noChangeArrowheads="1"/>
              </p:cNvSpPr>
              <p:nvPr/>
            </p:nvSpPr>
            <p:spPr bwMode="auto">
              <a:xfrm>
                <a:off x="4368" y="13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5" name="Oval 4304"/>
              <p:cNvSpPr>
                <a:spLocks noChangeArrowheads="1"/>
              </p:cNvSpPr>
              <p:nvPr/>
            </p:nvSpPr>
            <p:spPr bwMode="auto">
              <a:xfrm>
                <a:off x="4369" y="13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6" name="Oval 4305"/>
              <p:cNvSpPr>
                <a:spLocks noChangeArrowheads="1"/>
              </p:cNvSpPr>
              <p:nvPr/>
            </p:nvSpPr>
            <p:spPr bwMode="auto">
              <a:xfrm>
                <a:off x="4370" y="13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7" name="Oval 4306"/>
              <p:cNvSpPr>
                <a:spLocks noChangeArrowheads="1"/>
              </p:cNvSpPr>
              <p:nvPr/>
            </p:nvSpPr>
            <p:spPr bwMode="auto">
              <a:xfrm>
                <a:off x="4371" y="13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8" name="Oval 4307"/>
              <p:cNvSpPr>
                <a:spLocks noChangeArrowheads="1"/>
              </p:cNvSpPr>
              <p:nvPr/>
            </p:nvSpPr>
            <p:spPr bwMode="auto">
              <a:xfrm>
                <a:off x="4372" y="13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19" name="Oval 4308"/>
              <p:cNvSpPr>
                <a:spLocks noChangeArrowheads="1"/>
              </p:cNvSpPr>
              <p:nvPr/>
            </p:nvSpPr>
            <p:spPr bwMode="auto">
              <a:xfrm>
                <a:off x="4372" y="140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0" name="Oval 4309"/>
              <p:cNvSpPr>
                <a:spLocks noChangeArrowheads="1"/>
              </p:cNvSpPr>
              <p:nvPr/>
            </p:nvSpPr>
            <p:spPr bwMode="auto">
              <a:xfrm>
                <a:off x="4373" y="13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1" name="Oval 4310"/>
              <p:cNvSpPr>
                <a:spLocks noChangeArrowheads="1"/>
              </p:cNvSpPr>
              <p:nvPr/>
            </p:nvSpPr>
            <p:spPr bwMode="auto">
              <a:xfrm>
                <a:off x="4374" y="13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2" name="Oval 4311"/>
              <p:cNvSpPr>
                <a:spLocks noChangeArrowheads="1"/>
              </p:cNvSpPr>
              <p:nvPr/>
            </p:nvSpPr>
            <p:spPr bwMode="auto">
              <a:xfrm>
                <a:off x="4375" y="14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3" name="Oval 4312"/>
              <p:cNvSpPr>
                <a:spLocks noChangeArrowheads="1"/>
              </p:cNvSpPr>
              <p:nvPr/>
            </p:nvSpPr>
            <p:spPr bwMode="auto">
              <a:xfrm>
                <a:off x="4376" y="139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4" name="Oval 4313"/>
              <p:cNvSpPr>
                <a:spLocks noChangeArrowheads="1"/>
              </p:cNvSpPr>
              <p:nvPr/>
            </p:nvSpPr>
            <p:spPr bwMode="auto">
              <a:xfrm>
                <a:off x="4376" y="140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5" name="Oval 4314"/>
              <p:cNvSpPr>
                <a:spLocks noChangeArrowheads="1"/>
              </p:cNvSpPr>
              <p:nvPr/>
            </p:nvSpPr>
            <p:spPr bwMode="auto">
              <a:xfrm>
                <a:off x="4377" y="140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6" name="Oval 4315"/>
              <p:cNvSpPr>
                <a:spLocks noChangeArrowheads="1"/>
              </p:cNvSpPr>
              <p:nvPr/>
            </p:nvSpPr>
            <p:spPr bwMode="auto">
              <a:xfrm>
                <a:off x="4378" y="139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7" name="Oval 4316"/>
              <p:cNvSpPr>
                <a:spLocks noChangeArrowheads="1"/>
              </p:cNvSpPr>
              <p:nvPr/>
            </p:nvSpPr>
            <p:spPr bwMode="auto">
              <a:xfrm>
                <a:off x="4379" y="14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8" name="Oval 4317"/>
              <p:cNvSpPr>
                <a:spLocks noChangeArrowheads="1"/>
              </p:cNvSpPr>
              <p:nvPr/>
            </p:nvSpPr>
            <p:spPr bwMode="auto">
              <a:xfrm>
                <a:off x="4380" y="14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29" name="Oval 4318"/>
              <p:cNvSpPr>
                <a:spLocks noChangeArrowheads="1"/>
              </p:cNvSpPr>
              <p:nvPr/>
            </p:nvSpPr>
            <p:spPr bwMode="auto">
              <a:xfrm>
                <a:off x="4380" y="140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0" name="Oval 4319"/>
              <p:cNvSpPr>
                <a:spLocks noChangeArrowheads="1"/>
              </p:cNvSpPr>
              <p:nvPr/>
            </p:nvSpPr>
            <p:spPr bwMode="auto">
              <a:xfrm>
                <a:off x="4381" y="140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1" name="Oval 4320"/>
              <p:cNvSpPr>
                <a:spLocks noChangeArrowheads="1"/>
              </p:cNvSpPr>
              <p:nvPr/>
            </p:nvSpPr>
            <p:spPr bwMode="auto">
              <a:xfrm>
                <a:off x="4382" y="14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2" name="Oval 4321"/>
              <p:cNvSpPr>
                <a:spLocks noChangeArrowheads="1"/>
              </p:cNvSpPr>
              <p:nvPr/>
            </p:nvSpPr>
            <p:spPr bwMode="auto">
              <a:xfrm>
                <a:off x="4383" y="14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3" name="Oval 4322"/>
              <p:cNvSpPr>
                <a:spLocks noChangeArrowheads="1"/>
              </p:cNvSpPr>
              <p:nvPr/>
            </p:nvSpPr>
            <p:spPr bwMode="auto">
              <a:xfrm>
                <a:off x="4384" y="14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4" name="Oval 4323"/>
              <p:cNvSpPr>
                <a:spLocks noChangeArrowheads="1"/>
              </p:cNvSpPr>
              <p:nvPr/>
            </p:nvSpPr>
            <p:spPr bwMode="auto">
              <a:xfrm>
                <a:off x="4384" y="141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5" name="Oval 4324"/>
              <p:cNvSpPr>
                <a:spLocks noChangeArrowheads="1"/>
              </p:cNvSpPr>
              <p:nvPr/>
            </p:nvSpPr>
            <p:spPr bwMode="auto">
              <a:xfrm>
                <a:off x="4386" y="14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6" name="Oval 4325"/>
              <p:cNvSpPr>
                <a:spLocks noChangeArrowheads="1"/>
              </p:cNvSpPr>
              <p:nvPr/>
            </p:nvSpPr>
            <p:spPr bwMode="auto">
              <a:xfrm>
                <a:off x="4386" y="141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7" name="Oval 4326"/>
              <p:cNvSpPr>
                <a:spLocks noChangeArrowheads="1"/>
              </p:cNvSpPr>
              <p:nvPr/>
            </p:nvSpPr>
            <p:spPr bwMode="auto">
              <a:xfrm>
                <a:off x="4387" y="14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8" name="Oval 4327"/>
              <p:cNvSpPr>
                <a:spLocks noChangeArrowheads="1"/>
              </p:cNvSpPr>
              <p:nvPr/>
            </p:nvSpPr>
            <p:spPr bwMode="auto">
              <a:xfrm>
                <a:off x="4388" y="14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39" name="Oval 4328"/>
              <p:cNvSpPr>
                <a:spLocks noChangeArrowheads="1"/>
              </p:cNvSpPr>
              <p:nvPr/>
            </p:nvSpPr>
            <p:spPr bwMode="auto">
              <a:xfrm>
                <a:off x="4388" y="141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0" name="Oval 4329"/>
              <p:cNvSpPr>
                <a:spLocks noChangeArrowheads="1"/>
              </p:cNvSpPr>
              <p:nvPr/>
            </p:nvSpPr>
            <p:spPr bwMode="auto">
              <a:xfrm>
                <a:off x="4390" y="14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1" name="Oval 4330"/>
              <p:cNvSpPr>
                <a:spLocks noChangeArrowheads="1"/>
              </p:cNvSpPr>
              <p:nvPr/>
            </p:nvSpPr>
            <p:spPr bwMode="auto">
              <a:xfrm>
                <a:off x="4390" y="14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2" name="Oval 4331"/>
              <p:cNvSpPr>
                <a:spLocks noChangeArrowheads="1"/>
              </p:cNvSpPr>
              <p:nvPr/>
            </p:nvSpPr>
            <p:spPr bwMode="auto">
              <a:xfrm>
                <a:off x="4391" y="143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3" name="Oval 4332"/>
              <p:cNvSpPr>
                <a:spLocks noChangeArrowheads="1"/>
              </p:cNvSpPr>
              <p:nvPr/>
            </p:nvSpPr>
            <p:spPr bwMode="auto">
              <a:xfrm>
                <a:off x="4392" y="14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4" name="Oval 4333"/>
              <p:cNvSpPr>
                <a:spLocks noChangeArrowheads="1"/>
              </p:cNvSpPr>
              <p:nvPr/>
            </p:nvSpPr>
            <p:spPr bwMode="auto">
              <a:xfrm>
                <a:off x="4392" y="142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5" name="Oval 4334"/>
              <p:cNvSpPr>
                <a:spLocks noChangeArrowheads="1"/>
              </p:cNvSpPr>
              <p:nvPr/>
            </p:nvSpPr>
            <p:spPr bwMode="auto">
              <a:xfrm>
                <a:off x="4394" y="14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6" name="Oval 4335"/>
              <p:cNvSpPr>
                <a:spLocks noChangeArrowheads="1"/>
              </p:cNvSpPr>
              <p:nvPr/>
            </p:nvSpPr>
            <p:spPr bwMode="auto">
              <a:xfrm>
                <a:off x="4394" y="14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7" name="Oval 4336"/>
              <p:cNvSpPr>
                <a:spLocks noChangeArrowheads="1"/>
              </p:cNvSpPr>
              <p:nvPr/>
            </p:nvSpPr>
            <p:spPr bwMode="auto">
              <a:xfrm>
                <a:off x="4395" y="142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8" name="Oval 4337"/>
              <p:cNvSpPr>
                <a:spLocks noChangeArrowheads="1"/>
              </p:cNvSpPr>
              <p:nvPr/>
            </p:nvSpPr>
            <p:spPr bwMode="auto">
              <a:xfrm>
                <a:off x="4396" y="14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49" name="Oval 4338"/>
              <p:cNvSpPr>
                <a:spLocks noChangeArrowheads="1"/>
              </p:cNvSpPr>
              <p:nvPr/>
            </p:nvSpPr>
            <p:spPr bwMode="auto">
              <a:xfrm>
                <a:off x="4396" y="144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0" name="Oval 4339"/>
              <p:cNvSpPr>
                <a:spLocks noChangeArrowheads="1"/>
              </p:cNvSpPr>
              <p:nvPr/>
            </p:nvSpPr>
            <p:spPr bwMode="auto">
              <a:xfrm>
                <a:off x="4398" y="14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1" name="Oval 4340"/>
              <p:cNvSpPr>
                <a:spLocks noChangeArrowheads="1"/>
              </p:cNvSpPr>
              <p:nvPr/>
            </p:nvSpPr>
            <p:spPr bwMode="auto">
              <a:xfrm>
                <a:off x="4398" y="143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2" name="Oval 4341"/>
              <p:cNvSpPr>
                <a:spLocks noChangeArrowheads="1"/>
              </p:cNvSpPr>
              <p:nvPr/>
            </p:nvSpPr>
            <p:spPr bwMode="auto">
              <a:xfrm>
                <a:off x="4399" y="144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3" name="Oval 4343"/>
              <p:cNvSpPr>
                <a:spLocks noChangeArrowheads="1"/>
              </p:cNvSpPr>
              <p:nvPr/>
            </p:nvSpPr>
            <p:spPr bwMode="auto">
              <a:xfrm>
                <a:off x="4400" y="14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4" name="Oval 4344"/>
              <p:cNvSpPr>
                <a:spLocks noChangeArrowheads="1"/>
              </p:cNvSpPr>
              <p:nvPr/>
            </p:nvSpPr>
            <p:spPr bwMode="auto">
              <a:xfrm>
                <a:off x="4401" y="14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5" name="Oval 4345"/>
              <p:cNvSpPr>
                <a:spLocks noChangeArrowheads="1"/>
              </p:cNvSpPr>
              <p:nvPr/>
            </p:nvSpPr>
            <p:spPr bwMode="auto">
              <a:xfrm>
                <a:off x="4402" y="14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6" name="Oval 4346"/>
              <p:cNvSpPr>
                <a:spLocks noChangeArrowheads="1"/>
              </p:cNvSpPr>
              <p:nvPr/>
            </p:nvSpPr>
            <p:spPr bwMode="auto">
              <a:xfrm>
                <a:off x="4402" y="14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7" name="Oval 4347"/>
              <p:cNvSpPr>
                <a:spLocks noChangeArrowheads="1"/>
              </p:cNvSpPr>
              <p:nvPr/>
            </p:nvSpPr>
            <p:spPr bwMode="auto">
              <a:xfrm>
                <a:off x="4403" y="144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8" name="Oval 4348"/>
              <p:cNvSpPr>
                <a:spLocks noChangeArrowheads="1"/>
              </p:cNvSpPr>
              <p:nvPr/>
            </p:nvSpPr>
            <p:spPr bwMode="auto">
              <a:xfrm>
                <a:off x="4404" y="14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59" name="Oval 4349"/>
              <p:cNvSpPr>
                <a:spLocks noChangeArrowheads="1"/>
              </p:cNvSpPr>
              <p:nvPr/>
            </p:nvSpPr>
            <p:spPr bwMode="auto">
              <a:xfrm>
                <a:off x="4405" y="14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0" name="Oval 4350"/>
              <p:cNvSpPr>
                <a:spLocks noChangeArrowheads="1"/>
              </p:cNvSpPr>
              <p:nvPr/>
            </p:nvSpPr>
            <p:spPr bwMode="auto">
              <a:xfrm>
                <a:off x="4406" y="144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1" name="Oval 4351"/>
              <p:cNvSpPr>
                <a:spLocks noChangeArrowheads="1"/>
              </p:cNvSpPr>
              <p:nvPr/>
            </p:nvSpPr>
            <p:spPr bwMode="auto">
              <a:xfrm>
                <a:off x="4406" y="14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2" name="Oval 4352"/>
              <p:cNvSpPr>
                <a:spLocks noChangeArrowheads="1"/>
              </p:cNvSpPr>
              <p:nvPr/>
            </p:nvSpPr>
            <p:spPr bwMode="auto">
              <a:xfrm>
                <a:off x="4407" y="144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3" name="Oval 4353"/>
              <p:cNvSpPr>
                <a:spLocks noChangeArrowheads="1"/>
              </p:cNvSpPr>
              <p:nvPr/>
            </p:nvSpPr>
            <p:spPr bwMode="auto">
              <a:xfrm>
                <a:off x="4408" y="14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4" name="Oval 4354"/>
              <p:cNvSpPr>
                <a:spLocks noChangeArrowheads="1"/>
              </p:cNvSpPr>
              <p:nvPr/>
            </p:nvSpPr>
            <p:spPr bwMode="auto">
              <a:xfrm>
                <a:off x="4409" y="145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5" name="Oval 4355"/>
              <p:cNvSpPr>
                <a:spLocks noChangeArrowheads="1"/>
              </p:cNvSpPr>
              <p:nvPr/>
            </p:nvSpPr>
            <p:spPr bwMode="auto">
              <a:xfrm>
                <a:off x="4410" y="14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6" name="Oval 4356"/>
              <p:cNvSpPr>
                <a:spLocks noChangeArrowheads="1"/>
              </p:cNvSpPr>
              <p:nvPr/>
            </p:nvSpPr>
            <p:spPr bwMode="auto">
              <a:xfrm>
                <a:off x="4411" y="14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7" name="Oval 4357"/>
              <p:cNvSpPr>
                <a:spLocks noChangeArrowheads="1"/>
              </p:cNvSpPr>
              <p:nvPr/>
            </p:nvSpPr>
            <p:spPr bwMode="auto">
              <a:xfrm>
                <a:off x="4411" y="145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8" name="Oval 4358"/>
              <p:cNvSpPr>
                <a:spLocks noChangeArrowheads="1"/>
              </p:cNvSpPr>
              <p:nvPr/>
            </p:nvSpPr>
            <p:spPr bwMode="auto">
              <a:xfrm>
                <a:off x="4412" y="14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69" name="Oval 4359"/>
              <p:cNvSpPr>
                <a:spLocks noChangeArrowheads="1"/>
              </p:cNvSpPr>
              <p:nvPr/>
            </p:nvSpPr>
            <p:spPr bwMode="auto">
              <a:xfrm>
                <a:off x="4413" y="146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0" name="Oval 4360"/>
              <p:cNvSpPr>
                <a:spLocks noChangeArrowheads="1"/>
              </p:cNvSpPr>
              <p:nvPr/>
            </p:nvSpPr>
            <p:spPr bwMode="auto">
              <a:xfrm>
                <a:off x="4414" y="14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1" name="Oval 4361"/>
              <p:cNvSpPr>
                <a:spLocks noChangeArrowheads="1"/>
              </p:cNvSpPr>
              <p:nvPr/>
            </p:nvSpPr>
            <p:spPr bwMode="auto">
              <a:xfrm>
                <a:off x="4415" y="14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2" name="Oval 4362"/>
              <p:cNvSpPr>
                <a:spLocks noChangeArrowheads="1"/>
              </p:cNvSpPr>
              <p:nvPr/>
            </p:nvSpPr>
            <p:spPr bwMode="auto">
              <a:xfrm>
                <a:off x="4415" y="145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3" name="Oval 4363"/>
              <p:cNvSpPr>
                <a:spLocks noChangeArrowheads="1"/>
              </p:cNvSpPr>
              <p:nvPr/>
            </p:nvSpPr>
            <p:spPr bwMode="auto">
              <a:xfrm>
                <a:off x="4417" y="14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4" name="Oval 4364"/>
              <p:cNvSpPr>
                <a:spLocks noChangeArrowheads="1"/>
              </p:cNvSpPr>
              <p:nvPr/>
            </p:nvSpPr>
            <p:spPr bwMode="auto">
              <a:xfrm>
                <a:off x="4417" y="14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5" name="Oval 4365"/>
              <p:cNvSpPr>
                <a:spLocks noChangeArrowheads="1"/>
              </p:cNvSpPr>
              <p:nvPr/>
            </p:nvSpPr>
            <p:spPr bwMode="auto">
              <a:xfrm>
                <a:off x="4418" y="14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6" name="Oval 4366"/>
              <p:cNvSpPr>
                <a:spLocks noChangeArrowheads="1"/>
              </p:cNvSpPr>
              <p:nvPr/>
            </p:nvSpPr>
            <p:spPr bwMode="auto">
              <a:xfrm>
                <a:off x="4419" y="147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7" name="Oval 4367"/>
              <p:cNvSpPr>
                <a:spLocks noChangeArrowheads="1"/>
              </p:cNvSpPr>
              <p:nvPr/>
            </p:nvSpPr>
            <p:spPr bwMode="auto">
              <a:xfrm>
                <a:off x="4420" y="146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8" name="Oval 4368"/>
              <p:cNvSpPr>
                <a:spLocks noChangeArrowheads="1"/>
              </p:cNvSpPr>
              <p:nvPr/>
            </p:nvSpPr>
            <p:spPr bwMode="auto">
              <a:xfrm>
                <a:off x="4421" y="14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79" name="Oval 4369"/>
              <p:cNvSpPr>
                <a:spLocks noChangeArrowheads="1"/>
              </p:cNvSpPr>
              <p:nvPr/>
            </p:nvSpPr>
            <p:spPr bwMode="auto">
              <a:xfrm>
                <a:off x="4421" y="147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0" name="Oval 4370"/>
              <p:cNvSpPr>
                <a:spLocks noChangeArrowheads="1"/>
              </p:cNvSpPr>
              <p:nvPr/>
            </p:nvSpPr>
            <p:spPr bwMode="auto">
              <a:xfrm>
                <a:off x="4422" y="147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1" name="Oval 4371"/>
              <p:cNvSpPr>
                <a:spLocks noChangeArrowheads="1"/>
              </p:cNvSpPr>
              <p:nvPr/>
            </p:nvSpPr>
            <p:spPr bwMode="auto">
              <a:xfrm>
                <a:off x="4423" y="14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2" name="Oval 4372"/>
              <p:cNvSpPr>
                <a:spLocks noChangeArrowheads="1"/>
              </p:cNvSpPr>
              <p:nvPr/>
            </p:nvSpPr>
            <p:spPr bwMode="auto">
              <a:xfrm>
                <a:off x="4424" y="14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3" name="Oval 4373"/>
              <p:cNvSpPr>
                <a:spLocks noChangeArrowheads="1"/>
              </p:cNvSpPr>
              <p:nvPr/>
            </p:nvSpPr>
            <p:spPr bwMode="auto">
              <a:xfrm>
                <a:off x="4425" y="147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4" name="Oval 4374"/>
              <p:cNvSpPr>
                <a:spLocks noChangeArrowheads="1"/>
              </p:cNvSpPr>
              <p:nvPr/>
            </p:nvSpPr>
            <p:spPr bwMode="auto">
              <a:xfrm>
                <a:off x="4425" y="146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5" name="Oval 4375"/>
              <p:cNvSpPr>
                <a:spLocks noChangeArrowheads="1"/>
              </p:cNvSpPr>
              <p:nvPr/>
            </p:nvSpPr>
            <p:spPr bwMode="auto">
              <a:xfrm>
                <a:off x="4426" y="148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6" name="Oval 4376"/>
              <p:cNvSpPr>
                <a:spLocks noChangeArrowheads="1"/>
              </p:cNvSpPr>
              <p:nvPr/>
            </p:nvSpPr>
            <p:spPr bwMode="auto">
              <a:xfrm>
                <a:off x="4427" y="147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7" name="Oval 4377"/>
              <p:cNvSpPr>
                <a:spLocks noChangeArrowheads="1"/>
              </p:cNvSpPr>
              <p:nvPr/>
            </p:nvSpPr>
            <p:spPr bwMode="auto">
              <a:xfrm>
                <a:off x="4428" y="148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8" name="Oval 4378"/>
              <p:cNvSpPr>
                <a:spLocks noChangeArrowheads="1"/>
              </p:cNvSpPr>
              <p:nvPr/>
            </p:nvSpPr>
            <p:spPr bwMode="auto">
              <a:xfrm>
                <a:off x="4429" y="147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89" name="Oval 4379"/>
              <p:cNvSpPr>
                <a:spLocks noChangeArrowheads="1"/>
              </p:cNvSpPr>
              <p:nvPr/>
            </p:nvSpPr>
            <p:spPr bwMode="auto">
              <a:xfrm>
                <a:off x="4429" y="148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0" name="Oval 4380"/>
              <p:cNvSpPr>
                <a:spLocks noChangeArrowheads="1"/>
              </p:cNvSpPr>
              <p:nvPr/>
            </p:nvSpPr>
            <p:spPr bwMode="auto">
              <a:xfrm>
                <a:off x="4430" y="147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1" name="Oval 4381"/>
              <p:cNvSpPr>
                <a:spLocks noChangeArrowheads="1"/>
              </p:cNvSpPr>
              <p:nvPr/>
            </p:nvSpPr>
            <p:spPr bwMode="auto">
              <a:xfrm>
                <a:off x="4431" y="14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2" name="Oval 4382"/>
              <p:cNvSpPr>
                <a:spLocks noChangeArrowheads="1"/>
              </p:cNvSpPr>
              <p:nvPr/>
            </p:nvSpPr>
            <p:spPr bwMode="auto">
              <a:xfrm>
                <a:off x="4432" y="148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3" name="Oval 4383"/>
              <p:cNvSpPr>
                <a:spLocks noChangeArrowheads="1"/>
              </p:cNvSpPr>
              <p:nvPr/>
            </p:nvSpPr>
            <p:spPr bwMode="auto">
              <a:xfrm>
                <a:off x="4433" y="14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4" name="Oval 4384"/>
              <p:cNvSpPr>
                <a:spLocks noChangeArrowheads="1"/>
              </p:cNvSpPr>
              <p:nvPr/>
            </p:nvSpPr>
            <p:spPr bwMode="auto">
              <a:xfrm>
                <a:off x="4433" y="148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5" name="Oval 4385"/>
              <p:cNvSpPr>
                <a:spLocks noChangeArrowheads="1"/>
              </p:cNvSpPr>
              <p:nvPr/>
            </p:nvSpPr>
            <p:spPr bwMode="auto">
              <a:xfrm>
                <a:off x="4434" y="149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6" name="Oval 4386"/>
              <p:cNvSpPr>
                <a:spLocks noChangeArrowheads="1"/>
              </p:cNvSpPr>
              <p:nvPr/>
            </p:nvSpPr>
            <p:spPr bwMode="auto">
              <a:xfrm>
                <a:off x="4435" y="14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7" name="Oval 4387"/>
              <p:cNvSpPr>
                <a:spLocks noChangeArrowheads="1"/>
              </p:cNvSpPr>
              <p:nvPr/>
            </p:nvSpPr>
            <p:spPr bwMode="auto">
              <a:xfrm>
                <a:off x="4436" y="148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8" name="Oval 4388"/>
              <p:cNvSpPr>
                <a:spLocks noChangeArrowheads="1"/>
              </p:cNvSpPr>
              <p:nvPr/>
            </p:nvSpPr>
            <p:spPr bwMode="auto">
              <a:xfrm>
                <a:off x="4437" y="14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399" name="Oval 4389"/>
              <p:cNvSpPr>
                <a:spLocks noChangeArrowheads="1"/>
              </p:cNvSpPr>
              <p:nvPr/>
            </p:nvSpPr>
            <p:spPr bwMode="auto">
              <a:xfrm>
                <a:off x="4437" y="148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0" name="Oval 4390"/>
              <p:cNvSpPr>
                <a:spLocks noChangeArrowheads="1"/>
              </p:cNvSpPr>
              <p:nvPr/>
            </p:nvSpPr>
            <p:spPr bwMode="auto">
              <a:xfrm>
                <a:off x="4439" y="149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1" name="Oval 4391"/>
              <p:cNvSpPr>
                <a:spLocks noChangeArrowheads="1"/>
              </p:cNvSpPr>
              <p:nvPr/>
            </p:nvSpPr>
            <p:spPr bwMode="auto">
              <a:xfrm>
                <a:off x="4439" y="15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2" name="Oval 4392"/>
              <p:cNvSpPr>
                <a:spLocks noChangeArrowheads="1"/>
              </p:cNvSpPr>
              <p:nvPr/>
            </p:nvSpPr>
            <p:spPr bwMode="auto">
              <a:xfrm>
                <a:off x="4440" y="149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3" name="Oval 4393"/>
              <p:cNvSpPr>
                <a:spLocks noChangeArrowheads="1"/>
              </p:cNvSpPr>
              <p:nvPr/>
            </p:nvSpPr>
            <p:spPr bwMode="auto">
              <a:xfrm>
                <a:off x="4441" y="14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4" name="Oval 4394"/>
              <p:cNvSpPr>
                <a:spLocks noChangeArrowheads="1"/>
              </p:cNvSpPr>
              <p:nvPr/>
            </p:nvSpPr>
            <p:spPr bwMode="auto">
              <a:xfrm>
                <a:off x="4441" y="149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5" name="Oval 4395"/>
              <p:cNvSpPr>
                <a:spLocks noChangeArrowheads="1"/>
              </p:cNvSpPr>
              <p:nvPr/>
            </p:nvSpPr>
            <p:spPr bwMode="auto">
              <a:xfrm>
                <a:off x="4443" y="15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6" name="Oval 4396"/>
              <p:cNvSpPr>
                <a:spLocks noChangeArrowheads="1"/>
              </p:cNvSpPr>
              <p:nvPr/>
            </p:nvSpPr>
            <p:spPr bwMode="auto">
              <a:xfrm>
                <a:off x="4443" y="14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7" name="Oval 4397"/>
              <p:cNvSpPr>
                <a:spLocks noChangeArrowheads="1"/>
              </p:cNvSpPr>
              <p:nvPr/>
            </p:nvSpPr>
            <p:spPr bwMode="auto">
              <a:xfrm>
                <a:off x="4444" y="150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8" name="Oval 4398"/>
              <p:cNvSpPr>
                <a:spLocks noChangeArrowheads="1"/>
              </p:cNvSpPr>
              <p:nvPr/>
            </p:nvSpPr>
            <p:spPr bwMode="auto">
              <a:xfrm>
                <a:off x="4445" y="15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09" name="Oval 4399"/>
              <p:cNvSpPr>
                <a:spLocks noChangeArrowheads="1"/>
              </p:cNvSpPr>
              <p:nvPr/>
            </p:nvSpPr>
            <p:spPr bwMode="auto">
              <a:xfrm>
                <a:off x="4446" y="14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0" name="Oval 4400"/>
              <p:cNvSpPr>
                <a:spLocks noChangeArrowheads="1"/>
              </p:cNvSpPr>
              <p:nvPr/>
            </p:nvSpPr>
            <p:spPr bwMode="auto">
              <a:xfrm>
                <a:off x="4447" y="15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1" name="Oval 4401"/>
              <p:cNvSpPr>
                <a:spLocks noChangeArrowheads="1"/>
              </p:cNvSpPr>
              <p:nvPr/>
            </p:nvSpPr>
            <p:spPr bwMode="auto">
              <a:xfrm>
                <a:off x="4447" y="14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2" name="Oval 4402"/>
              <p:cNvSpPr>
                <a:spLocks noChangeArrowheads="1"/>
              </p:cNvSpPr>
              <p:nvPr/>
            </p:nvSpPr>
            <p:spPr bwMode="auto">
              <a:xfrm>
                <a:off x="4448" y="150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3" name="Oval 4403"/>
              <p:cNvSpPr>
                <a:spLocks noChangeArrowheads="1"/>
              </p:cNvSpPr>
              <p:nvPr/>
            </p:nvSpPr>
            <p:spPr bwMode="auto">
              <a:xfrm>
                <a:off x="4449" y="152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4" name="Oval 4404"/>
              <p:cNvSpPr>
                <a:spLocks noChangeArrowheads="1"/>
              </p:cNvSpPr>
              <p:nvPr/>
            </p:nvSpPr>
            <p:spPr bwMode="auto">
              <a:xfrm>
                <a:off x="4450" y="15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5" name="Oval 4405"/>
              <p:cNvSpPr>
                <a:spLocks noChangeArrowheads="1"/>
              </p:cNvSpPr>
              <p:nvPr/>
            </p:nvSpPr>
            <p:spPr bwMode="auto">
              <a:xfrm>
                <a:off x="4451" y="150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6" name="Oval 4406"/>
              <p:cNvSpPr>
                <a:spLocks noChangeArrowheads="1"/>
              </p:cNvSpPr>
              <p:nvPr/>
            </p:nvSpPr>
            <p:spPr bwMode="auto">
              <a:xfrm>
                <a:off x="4451" y="15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7" name="Oval 4407"/>
              <p:cNvSpPr>
                <a:spLocks noChangeArrowheads="1"/>
              </p:cNvSpPr>
              <p:nvPr/>
            </p:nvSpPr>
            <p:spPr bwMode="auto">
              <a:xfrm>
                <a:off x="4452" y="151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8" name="Oval 4408"/>
              <p:cNvSpPr>
                <a:spLocks noChangeArrowheads="1"/>
              </p:cNvSpPr>
              <p:nvPr/>
            </p:nvSpPr>
            <p:spPr bwMode="auto">
              <a:xfrm>
                <a:off x="4453" y="150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19" name="Oval 4409"/>
              <p:cNvSpPr>
                <a:spLocks noChangeArrowheads="1"/>
              </p:cNvSpPr>
              <p:nvPr/>
            </p:nvSpPr>
            <p:spPr bwMode="auto">
              <a:xfrm>
                <a:off x="4454" y="15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0" name="Oval 4410"/>
              <p:cNvSpPr>
                <a:spLocks noChangeArrowheads="1"/>
              </p:cNvSpPr>
              <p:nvPr/>
            </p:nvSpPr>
            <p:spPr bwMode="auto">
              <a:xfrm>
                <a:off x="4455" y="15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1" name="Oval 4411"/>
              <p:cNvSpPr>
                <a:spLocks noChangeArrowheads="1"/>
              </p:cNvSpPr>
              <p:nvPr/>
            </p:nvSpPr>
            <p:spPr bwMode="auto">
              <a:xfrm>
                <a:off x="4456" y="15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2" name="Oval 4412"/>
              <p:cNvSpPr>
                <a:spLocks noChangeArrowheads="1"/>
              </p:cNvSpPr>
              <p:nvPr/>
            </p:nvSpPr>
            <p:spPr bwMode="auto">
              <a:xfrm>
                <a:off x="4456" y="151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3" name="Oval 4413"/>
              <p:cNvSpPr>
                <a:spLocks noChangeArrowheads="1"/>
              </p:cNvSpPr>
              <p:nvPr/>
            </p:nvSpPr>
            <p:spPr bwMode="auto">
              <a:xfrm>
                <a:off x="4457" y="15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4" name="Oval 4414"/>
              <p:cNvSpPr>
                <a:spLocks noChangeArrowheads="1"/>
              </p:cNvSpPr>
              <p:nvPr/>
            </p:nvSpPr>
            <p:spPr bwMode="auto">
              <a:xfrm>
                <a:off x="4458" y="15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5" name="Oval 4415"/>
              <p:cNvSpPr>
                <a:spLocks noChangeArrowheads="1"/>
              </p:cNvSpPr>
              <p:nvPr/>
            </p:nvSpPr>
            <p:spPr bwMode="auto">
              <a:xfrm>
                <a:off x="4459" y="152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6" name="Oval 4416"/>
              <p:cNvSpPr>
                <a:spLocks noChangeArrowheads="1"/>
              </p:cNvSpPr>
              <p:nvPr/>
            </p:nvSpPr>
            <p:spPr bwMode="auto">
              <a:xfrm>
                <a:off x="4460" y="15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7" name="Oval 4417"/>
              <p:cNvSpPr>
                <a:spLocks noChangeArrowheads="1"/>
              </p:cNvSpPr>
              <p:nvPr/>
            </p:nvSpPr>
            <p:spPr bwMode="auto">
              <a:xfrm>
                <a:off x="4460" y="152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8" name="Oval 4418"/>
              <p:cNvSpPr>
                <a:spLocks noChangeArrowheads="1"/>
              </p:cNvSpPr>
              <p:nvPr/>
            </p:nvSpPr>
            <p:spPr bwMode="auto">
              <a:xfrm>
                <a:off x="4461" y="15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29" name="Oval 4419"/>
              <p:cNvSpPr>
                <a:spLocks noChangeArrowheads="1"/>
              </p:cNvSpPr>
              <p:nvPr/>
            </p:nvSpPr>
            <p:spPr bwMode="auto">
              <a:xfrm>
                <a:off x="4462" y="15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0" name="Oval 4420"/>
              <p:cNvSpPr>
                <a:spLocks noChangeArrowheads="1"/>
              </p:cNvSpPr>
              <p:nvPr/>
            </p:nvSpPr>
            <p:spPr bwMode="auto">
              <a:xfrm>
                <a:off x="4463" y="15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1" name="Oval 4421"/>
              <p:cNvSpPr>
                <a:spLocks noChangeArrowheads="1"/>
              </p:cNvSpPr>
              <p:nvPr/>
            </p:nvSpPr>
            <p:spPr bwMode="auto">
              <a:xfrm>
                <a:off x="4464" y="15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2" name="Oval 4422"/>
              <p:cNvSpPr>
                <a:spLocks noChangeArrowheads="1"/>
              </p:cNvSpPr>
              <p:nvPr/>
            </p:nvSpPr>
            <p:spPr bwMode="auto">
              <a:xfrm>
                <a:off x="4464" y="153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3" name="Oval 4423"/>
              <p:cNvSpPr>
                <a:spLocks noChangeArrowheads="1"/>
              </p:cNvSpPr>
              <p:nvPr/>
            </p:nvSpPr>
            <p:spPr bwMode="auto">
              <a:xfrm>
                <a:off x="4466" y="15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4" name="Oval 4424"/>
              <p:cNvSpPr>
                <a:spLocks noChangeArrowheads="1"/>
              </p:cNvSpPr>
              <p:nvPr/>
            </p:nvSpPr>
            <p:spPr bwMode="auto">
              <a:xfrm>
                <a:off x="4466" y="15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5" name="Oval 4425"/>
              <p:cNvSpPr>
                <a:spLocks noChangeArrowheads="1"/>
              </p:cNvSpPr>
              <p:nvPr/>
            </p:nvSpPr>
            <p:spPr bwMode="auto">
              <a:xfrm>
                <a:off x="4467" y="15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6" name="Oval 4426"/>
              <p:cNvSpPr>
                <a:spLocks noChangeArrowheads="1"/>
              </p:cNvSpPr>
              <p:nvPr/>
            </p:nvSpPr>
            <p:spPr bwMode="auto">
              <a:xfrm>
                <a:off x="4468" y="15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7" name="Oval 4427"/>
              <p:cNvSpPr>
                <a:spLocks noChangeArrowheads="1"/>
              </p:cNvSpPr>
              <p:nvPr/>
            </p:nvSpPr>
            <p:spPr bwMode="auto">
              <a:xfrm>
                <a:off x="4468" y="15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8" name="Oval 4428"/>
              <p:cNvSpPr>
                <a:spLocks noChangeArrowheads="1"/>
              </p:cNvSpPr>
              <p:nvPr/>
            </p:nvSpPr>
            <p:spPr bwMode="auto">
              <a:xfrm>
                <a:off x="4470" y="15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39" name="Oval 4429"/>
              <p:cNvSpPr>
                <a:spLocks noChangeArrowheads="1"/>
              </p:cNvSpPr>
              <p:nvPr/>
            </p:nvSpPr>
            <p:spPr bwMode="auto">
              <a:xfrm>
                <a:off x="4470" y="154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0" name="Oval 4430"/>
              <p:cNvSpPr>
                <a:spLocks noChangeArrowheads="1"/>
              </p:cNvSpPr>
              <p:nvPr/>
            </p:nvSpPr>
            <p:spPr bwMode="auto">
              <a:xfrm>
                <a:off x="4471" y="15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1" name="Oval 4431"/>
              <p:cNvSpPr>
                <a:spLocks noChangeArrowheads="1"/>
              </p:cNvSpPr>
              <p:nvPr/>
            </p:nvSpPr>
            <p:spPr bwMode="auto">
              <a:xfrm>
                <a:off x="4472" y="15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2" name="Oval 4432"/>
              <p:cNvSpPr>
                <a:spLocks noChangeArrowheads="1"/>
              </p:cNvSpPr>
              <p:nvPr/>
            </p:nvSpPr>
            <p:spPr bwMode="auto">
              <a:xfrm>
                <a:off x="4473" y="15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3" name="Oval 4433"/>
              <p:cNvSpPr>
                <a:spLocks noChangeArrowheads="1"/>
              </p:cNvSpPr>
              <p:nvPr/>
            </p:nvSpPr>
            <p:spPr bwMode="auto">
              <a:xfrm>
                <a:off x="4474" y="153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4" name="Oval 4434"/>
              <p:cNvSpPr>
                <a:spLocks noChangeArrowheads="1"/>
              </p:cNvSpPr>
              <p:nvPr/>
            </p:nvSpPr>
            <p:spPr bwMode="auto">
              <a:xfrm>
                <a:off x="4474" y="15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5" name="Oval 4435"/>
              <p:cNvSpPr>
                <a:spLocks noChangeArrowheads="1"/>
              </p:cNvSpPr>
              <p:nvPr/>
            </p:nvSpPr>
            <p:spPr bwMode="auto">
              <a:xfrm>
                <a:off x="4475" y="15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6" name="Oval 4436"/>
              <p:cNvSpPr>
                <a:spLocks noChangeArrowheads="1"/>
              </p:cNvSpPr>
              <p:nvPr/>
            </p:nvSpPr>
            <p:spPr bwMode="auto">
              <a:xfrm>
                <a:off x="4476" y="15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7" name="Oval 4437"/>
              <p:cNvSpPr>
                <a:spLocks noChangeArrowheads="1"/>
              </p:cNvSpPr>
              <p:nvPr/>
            </p:nvSpPr>
            <p:spPr bwMode="auto">
              <a:xfrm>
                <a:off x="4477" y="15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8" name="Oval 4438"/>
              <p:cNvSpPr>
                <a:spLocks noChangeArrowheads="1"/>
              </p:cNvSpPr>
              <p:nvPr/>
            </p:nvSpPr>
            <p:spPr bwMode="auto">
              <a:xfrm>
                <a:off x="4478" y="15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49" name="Oval 4439"/>
              <p:cNvSpPr>
                <a:spLocks noChangeArrowheads="1"/>
              </p:cNvSpPr>
              <p:nvPr/>
            </p:nvSpPr>
            <p:spPr bwMode="auto">
              <a:xfrm>
                <a:off x="4478" y="15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0" name="Oval 4440"/>
              <p:cNvSpPr>
                <a:spLocks noChangeArrowheads="1"/>
              </p:cNvSpPr>
              <p:nvPr/>
            </p:nvSpPr>
            <p:spPr bwMode="auto">
              <a:xfrm>
                <a:off x="4479" y="155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1" name="Oval 4441"/>
              <p:cNvSpPr>
                <a:spLocks noChangeArrowheads="1"/>
              </p:cNvSpPr>
              <p:nvPr/>
            </p:nvSpPr>
            <p:spPr bwMode="auto">
              <a:xfrm>
                <a:off x="4480" y="15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2" name="Oval 4442"/>
              <p:cNvSpPr>
                <a:spLocks noChangeArrowheads="1"/>
              </p:cNvSpPr>
              <p:nvPr/>
            </p:nvSpPr>
            <p:spPr bwMode="auto">
              <a:xfrm>
                <a:off x="4481" y="15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3" name="Oval 4443"/>
              <p:cNvSpPr>
                <a:spLocks noChangeArrowheads="1"/>
              </p:cNvSpPr>
              <p:nvPr/>
            </p:nvSpPr>
            <p:spPr bwMode="auto">
              <a:xfrm>
                <a:off x="4482" y="15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4" name="Oval 4444"/>
              <p:cNvSpPr>
                <a:spLocks noChangeArrowheads="1"/>
              </p:cNvSpPr>
              <p:nvPr/>
            </p:nvSpPr>
            <p:spPr bwMode="auto">
              <a:xfrm>
                <a:off x="4482" y="155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5" name="Oval 4445"/>
              <p:cNvSpPr>
                <a:spLocks noChangeArrowheads="1"/>
              </p:cNvSpPr>
              <p:nvPr/>
            </p:nvSpPr>
            <p:spPr bwMode="auto">
              <a:xfrm>
                <a:off x="4483" y="155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6" name="Oval 4446"/>
              <p:cNvSpPr>
                <a:spLocks noChangeArrowheads="1"/>
              </p:cNvSpPr>
              <p:nvPr/>
            </p:nvSpPr>
            <p:spPr bwMode="auto">
              <a:xfrm>
                <a:off x="4484" y="156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7" name="Oval 4447"/>
              <p:cNvSpPr>
                <a:spLocks noChangeArrowheads="1"/>
              </p:cNvSpPr>
              <p:nvPr/>
            </p:nvSpPr>
            <p:spPr bwMode="auto">
              <a:xfrm>
                <a:off x="4485" y="15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8" name="Oval 4448"/>
              <p:cNvSpPr>
                <a:spLocks noChangeArrowheads="1"/>
              </p:cNvSpPr>
              <p:nvPr/>
            </p:nvSpPr>
            <p:spPr bwMode="auto">
              <a:xfrm>
                <a:off x="4486" y="15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59" name="Oval 4449"/>
              <p:cNvSpPr>
                <a:spLocks noChangeArrowheads="1"/>
              </p:cNvSpPr>
              <p:nvPr/>
            </p:nvSpPr>
            <p:spPr bwMode="auto">
              <a:xfrm>
                <a:off x="4486" y="156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0" name="Oval 4450"/>
              <p:cNvSpPr>
                <a:spLocks noChangeArrowheads="1"/>
              </p:cNvSpPr>
              <p:nvPr/>
            </p:nvSpPr>
            <p:spPr bwMode="auto">
              <a:xfrm>
                <a:off x="4487" y="155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1" name="Oval 4451"/>
              <p:cNvSpPr>
                <a:spLocks noChangeArrowheads="1"/>
              </p:cNvSpPr>
              <p:nvPr/>
            </p:nvSpPr>
            <p:spPr bwMode="auto">
              <a:xfrm>
                <a:off x="4488" y="15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2" name="Oval 4452"/>
              <p:cNvSpPr>
                <a:spLocks noChangeArrowheads="1"/>
              </p:cNvSpPr>
              <p:nvPr/>
            </p:nvSpPr>
            <p:spPr bwMode="auto">
              <a:xfrm>
                <a:off x="4489" y="15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3" name="Oval 4453"/>
              <p:cNvSpPr>
                <a:spLocks noChangeArrowheads="1"/>
              </p:cNvSpPr>
              <p:nvPr/>
            </p:nvSpPr>
            <p:spPr bwMode="auto">
              <a:xfrm>
                <a:off x="4490" y="15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4" name="Oval 4454"/>
              <p:cNvSpPr>
                <a:spLocks noChangeArrowheads="1"/>
              </p:cNvSpPr>
              <p:nvPr/>
            </p:nvSpPr>
            <p:spPr bwMode="auto">
              <a:xfrm>
                <a:off x="4491" y="15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5" name="Oval 4455"/>
              <p:cNvSpPr>
                <a:spLocks noChangeArrowheads="1"/>
              </p:cNvSpPr>
              <p:nvPr/>
            </p:nvSpPr>
            <p:spPr bwMode="auto">
              <a:xfrm>
                <a:off x="4492" y="15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6" name="Oval 4456"/>
              <p:cNvSpPr>
                <a:spLocks noChangeArrowheads="1"/>
              </p:cNvSpPr>
              <p:nvPr/>
            </p:nvSpPr>
            <p:spPr bwMode="auto">
              <a:xfrm>
                <a:off x="4492" y="156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7" name="Oval 4457"/>
              <p:cNvSpPr>
                <a:spLocks noChangeArrowheads="1"/>
              </p:cNvSpPr>
              <p:nvPr/>
            </p:nvSpPr>
            <p:spPr bwMode="auto">
              <a:xfrm>
                <a:off x="4493" y="15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8" name="Oval 4458"/>
              <p:cNvSpPr>
                <a:spLocks noChangeArrowheads="1"/>
              </p:cNvSpPr>
              <p:nvPr/>
            </p:nvSpPr>
            <p:spPr bwMode="auto">
              <a:xfrm>
                <a:off x="4494" y="157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69" name="Oval 4459"/>
              <p:cNvSpPr>
                <a:spLocks noChangeArrowheads="1"/>
              </p:cNvSpPr>
              <p:nvPr/>
            </p:nvSpPr>
            <p:spPr bwMode="auto">
              <a:xfrm>
                <a:off x="4495" y="156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0" name="Oval 4460"/>
              <p:cNvSpPr>
                <a:spLocks noChangeArrowheads="1"/>
              </p:cNvSpPr>
              <p:nvPr/>
            </p:nvSpPr>
            <p:spPr bwMode="auto">
              <a:xfrm>
                <a:off x="4496" y="157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1" name="Oval 4461"/>
              <p:cNvSpPr>
                <a:spLocks noChangeArrowheads="1"/>
              </p:cNvSpPr>
              <p:nvPr/>
            </p:nvSpPr>
            <p:spPr bwMode="auto">
              <a:xfrm>
                <a:off x="4496" y="15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2" name="Oval 4462"/>
              <p:cNvSpPr>
                <a:spLocks noChangeArrowheads="1"/>
              </p:cNvSpPr>
              <p:nvPr/>
            </p:nvSpPr>
            <p:spPr bwMode="auto">
              <a:xfrm>
                <a:off x="4497" y="157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3" name="Oval 4463"/>
              <p:cNvSpPr>
                <a:spLocks noChangeArrowheads="1"/>
              </p:cNvSpPr>
              <p:nvPr/>
            </p:nvSpPr>
            <p:spPr bwMode="auto">
              <a:xfrm>
                <a:off x="4498" y="15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4" name="Oval 4464"/>
              <p:cNvSpPr>
                <a:spLocks noChangeArrowheads="1"/>
              </p:cNvSpPr>
              <p:nvPr/>
            </p:nvSpPr>
            <p:spPr bwMode="auto">
              <a:xfrm>
                <a:off x="4499" y="15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5" name="Oval 4465"/>
              <p:cNvSpPr>
                <a:spLocks noChangeArrowheads="1"/>
              </p:cNvSpPr>
              <p:nvPr/>
            </p:nvSpPr>
            <p:spPr bwMode="auto">
              <a:xfrm>
                <a:off x="4500" y="157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6" name="Oval 4466"/>
              <p:cNvSpPr>
                <a:spLocks noChangeArrowheads="1"/>
              </p:cNvSpPr>
              <p:nvPr/>
            </p:nvSpPr>
            <p:spPr bwMode="auto">
              <a:xfrm>
                <a:off x="4501" y="157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7" name="Oval 4467"/>
              <p:cNvSpPr>
                <a:spLocks noChangeArrowheads="1"/>
              </p:cNvSpPr>
              <p:nvPr/>
            </p:nvSpPr>
            <p:spPr bwMode="auto">
              <a:xfrm>
                <a:off x="4501" y="158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8" name="Oval 4468"/>
              <p:cNvSpPr>
                <a:spLocks noChangeArrowheads="1"/>
              </p:cNvSpPr>
              <p:nvPr/>
            </p:nvSpPr>
            <p:spPr bwMode="auto">
              <a:xfrm>
                <a:off x="4502" y="15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79" name="Oval 4469"/>
              <p:cNvSpPr>
                <a:spLocks noChangeArrowheads="1"/>
              </p:cNvSpPr>
              <p:nvPr/>
            </p:nvSpPr>
            <p:spPr bwMode="auto">
              <a:xfrm>
                <a:off x="4503" y="15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0" name="Oval 4470"/>
              <p:cNvSpPr>
                <a:spLocks noChangeArrowheads="1"/>
              </p:cNvSpPr>
              <p:nvPr/>
            </p:nvSpPr>
            <p:spPr bwMode="auto">
              <a:xfrm>
                <a:off x="4504" y="15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1" name="Oval 4471"/>
              <p:cNvSpPr>
                <a:spLocks noChangeArrowheads="1"/>
              </p:cNvSpPr>
              <p:nvPr/>
            </p:nvSpPr>
            <p:spPr bwMode="auto">
              <a:xfrm>
                <a:off x="4505" y="15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2" name="Oval 4472"/>
              <p:cNvSpPr>
                <a:spLocks noChangeArrowheads="1"/>
              </p:cNvSpPr>
              <p:nvPr/>
            </p:nvSpPr>
            <p:spPr bwMode="auto">
              <a:xfrm>
                <a:off x="4505" y="157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3" name="Oval 4473"/>
              <p:cNvSpPr>
                <a:spLocks noChangeArrowheads="1"/>
              </p:cNvSpPr>
              <p:nvPr/>
            </p:nvSpPr>
            <p:spPr bwMode="auto">
              <a:xfrm>
                <a:off x="4506" y="15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4" name="Oval 4474"/>
              <p:cNvSpPr>
                <a:spLocks noChangeArrowheads="1"/>
              </p:cNvSpPr>
              <p:nvPr/>
            </p:nvSpPr>
            <p:spPr bwMode="auto">
              <a:xfrm>
                <a:off x="4507" y="15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5" name="Oval 4475"/>
              <p:cNvSpPr>
                <a:spLocks noChangeArrowheads="1"/>
              </p:cNvSpPr>
              <p:nvPr/>
            </p:nvSpPr>
            <p:spPr bwMode="auto">
              <a:xfrm>
                <a:off x="4508" y="159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6" name="Oval 4476"/>
              <p:cNvSpPr>
                <a:spLocks noChangeArrowheads="1"/>
              </p:cNvSpPr>
              <p:nvPr/>
            </p:nvSpPr>
            <p:spPr bwMode="auto">
              <a:xfrm>
                <a:off x="4509" y="15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7" name="Oval 4477"/>
              <p:cNvSpPr>
                <a:spLocks noChangeArrowheads="1"/>
              </p:cNvSpPr>
              <p:nvPr/>
            </p:nvSpPr>
            <p:spPr bwMode="auto">
              <a:xfrm>
                <a:off x="4509" y="158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8" name="Oval 4478"/>
              <p:cNvSpPr>
                <a:spLocks noChangeArrowheads="1"/>
              </p:cNvSpPr>
              <p:nvPr/>
            </p:nvSpPr>
            <p:spPr bwMode="auto">
              <a:xfrm>
                <a:off x="4511" y="15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89" name="Oval 4479"/>
              <p:cNvSpPr>
                <a:spLocks noChangeArrowheads="1"/>
              </p:cNvSpPr>
              <p:nvPr/>
            </p:nvSpPr>
            <p:spPr bwMode="auto">
              <a:xfrm>
                <a:off x="4511" y="15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0" name="Oval 4480"/>
              <p:cNvSpPr>
                <a:spLocks noChangeArrowheads="1"/>
              </p:cNvSpPr>
              <p:nvPr/>
            </p:nvSpPr>
            <p:spPr bwMode="auto">
              <a:xfrm>
                <a:off x="4512" y="159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1" name="Oval 4481"/>
              <p:cNvSpPr>
                <a:spLocks noChangeArrowheads="1"/>
              </p:cNvSpPr>
              <p:nvPr/>
            </p:nvSpPr>
            <p:spPr bwMode="auto">
              <a:xfrm>
                <a:off x="4513" y="15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2" name="Oval 4482"/>
              <p:cNvSpPr>
                <a:spLocks noChangeArrowheads="1"/>
              </p:cNvSpPr>
              <p:nvPr/>
            </p:nvSpPr>
            <p:spPr bwMode="auto">
              <a:xfrm>
                <a:off x="4513" y="159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3" name="Oval 4483"/>
              <p:cNvSpPr>
                <a:spLocks noChangeArrowheads="1"/>
              </p:cNvSpPr>
              <p:nvPr/>
            </p:nvSpPr>
            <p:spPr bwMode="auto">
              <a:xfrm>
                <a:off x="4515" y="15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4" name="Oval 4484"/>
              <p:cNvSpPr>
                <a:spLocks noChangeArrowheads="1"/>
              </p:cNvSpPr>
              <p:nvPr/>
            </p:nvSpPr>
            <p:spPr bwMode="auto">
              <a:xfrm>
                <a:off x="4515" y="15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5" name="Oval 4485"/>
              <p:cNvSpPr>
                <a:spLocks noChangeArrowheads="1"/>
              </p:cNvSpPr>
              <p:nvPr/>
            </p:nvSpPr>
            <p:spPr bwMode="auto">
              <a:xfrm>
                <a:off x="4516" y="15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6" name="Oval 4486"/>
              <p:cNvSpPr>
                <a:spLocks noChangeArrowheads="1"/>
              </p:cNvSpPr>
              <p:nvPr/>
            </p:nvSpPr>
            <p:spPr bwMode="auto">
              <a:xfrm>
                <a:off x="4517" y="15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7" name="Oval 4487"/>
              <p:cNvSpPr>
                <a:spLocks noChangeArrowheads="1"/>
              </p:cNvSpPr>
              <p:nvPr/>
            </p:nvSpPr>
            <p:spPr bwMode="auto">
              <a:xfrm>
                <a:off x="4517" y="159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8" name="Oval 4488"/>
              <p:cNvSpPr>
                <a:spLocks noChangeArrowheads="1"/>
              </p:cNvSpPr>
              <p:nvPr/>
            </p:nvSpPr>
            <p:spPr bwMode="auto">
              <a:xfrm>
                <a:off x="4519" y="15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99" name="Oval 4489"/>
              <p:cNvSpPr>
                <a:spLocks noChangeArrowheads="1"/>
              </p:cNvSpPr>
              <p:nvPr/>
            </p:nvSpPr>
            <p:spPr bwMode="auto">
              <a:xfrm>
                <a:off x="4519" y="160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0" name="Oval 4490"/>
              <p:cNvSpPr>
                <a:spLocks noChangeArrowheads="1"/>
              </p:cNvSpPr>
              <p:nvPr/>
            </p:nvSpPr>
            <p:spPr bwMode="auto">
              <a:xfrm>
                <a:off x="4520" y="159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1" name="Oval 4491"/>
              <p:cNvSpPr>
                <a:spLocks noChangeArrowheads="1"/>
              </p:cNvSpPr>
              <p:nvPr/>
            </p:nvSpPr>
            <p:spPr bwMode="auto">
              <a:xfrm>
                <a:off x="4521" y="159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2" name="Oval 4492"/>
              <p:cNvSpPr>
                <a:spLocks noChangeArrowheads="1"/>
              </p:cNvSpPr>
              <p:nvPr/>
            </p:nvSpPr>
            <p:spPr bwMode="auto">
              <a:xfrm>
                <a:off x="4521" y="161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3" name="Oval 4493"/>
              <p:cNvSpPr>
                <a:spLocks noChangeArrowheads="1"/>
              </p:cNvSpPr>
              <p:nvPr/>
            </p:nvSpPr>
            <p:spPr bwMode="auto">
              <a:xfrm>
                <a:off x="4523" y="16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4" name="Oval 4494"/>
              <p:cNvSpPr>
                <a:spLocks noChangeArrowheads="1"/>
              </p:cNvSpPr>
              <p:nvPr/>
            </p:nvSpPr>
            <p:spPr bwMode="auto">
              <a:xfrm>
                <a:off x="4523" y="16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5" name="Oval 4495"/>
              <p:cNvSpPr>
                <a:spLocks noChangeArrowheads="1"/>
              </p:cNvSpPr>
              <p:nvPr/>
            </p:nvSpPr>
            <p:spPr bwMode="auto">
              <a:xfrm>
                <a:off x="4524" y="160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6" name="Oval 4496"/>
              <p:cNvSpPr>
                <a:spLocks noChangeArrowheads="1"/>
              </p:cNvSpPr>
              <p:nvPr/>
            </p:nvSpPr>
            <p:spPr bwMode="auto">
              <a:xfrm>
                <a:off x="4525" y="16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7" name="Oval 4497"/>
              <p:cNvSpPr>
                <a:spLocks noChangeArrowheads="1"/>
              </p:cNvSpPr>
              <p:nvPr/>
            </p:nvSpPr>
            <p:spPr bwMode="auto">
              <a:xfrm>
                <a:off x="4526" y="16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8" name="Oval 4498"/>
              <p:cNvSpPr>
                <a:spLocks noChangeArrowheads="1"/>
              </p:cNvSpPr>
              <p:nvPr/>
            </p:nvSpPr>
            <p:spPr bwMode="auto">
              <a:xfrm>
                <a:off x="4527" y="161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09" name="Oval 4499"/>
              <p:cNvSpPr>
                <a:spLocks noChangeArrowheads="1"/>
              </p:cNvSpPr>
              <p:nvPr/>
            </p:nvSpPr>
            <p:spPr bwMode="auto">
              <a:xfrm>
                <a:off x="4527" y="16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0" name="Oval 4500"/>
              <p:cNvSpPr>
                <a:spLocks noChangeArrowheads="1"/>
              </p:cNvSpPr>
              <p:nvPr/>
            </p:nvSpPr>
            <p:spPr bwMode="auto">
              <a:xfrm>
                <a:off x="4528" y="160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1" name="Oval 4501"/>
              <p:cNvSpPr>
                <a:spLocks noChangeArrowheads="1"/>
              </p:cNvSpPr>
              <p:nvPr/>
            </p:nvSpPr>
            <p:spPr bwMode="auto">
              <a:xfrm>
                <a:off x="4529" y="16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2" name="Oval 4502"/>
              <p:cNvSpPr>
                <a:spLocks noChangeArrowheads="1"/>
              </p:cNvSpPr>
              <p:nvPr/>
            </p:nvSpPr>
            <p:spPr bwMode="auto">
              <a:xfrm>
                <a:off x="4530" y="16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3" name="Oval 4503"/>
              <p:cNvSpPr>
                <a:spLocks noChangeArrowheads="1"/>
              </p:cNvSpPr>
              <p:nvPr/>
            </p:nvSpPr>
            <p:spPr bwMode="auto">
              <a:xfrm>
                <a:off x="4531" y="16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4" name="Oval 4504"/>
              <p:cNvSpPr>
                <a:spLocks noChangeArrowheads="1"/>
              </p:cNvSpPr>
              <p:nvPr/>
            </p:nvSpPr>
            <p:spPr bwMode="auto">
              <a:xfrm>
                <a:off x="4531" y="16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5" name="Oval 4505"/>
              <p:cNvSpPr>
                <a:spLocks noChangeArrowheads="1"/>
              </p:cNvSpPr>
              <p:nvPr/>
            </p:nvSpPr>
            <p:spPr bwMode="auto">
              <a:xfrm>
                <a:off x="4532" y="161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6" name="Oval 4506"/>
              <p:cNvSpPr>
                <a:spLocks noChangeArrowheads="1"/>
              </p:cNvSpPr>
              <p:nvPr/>
            </p:nvSpPr>
            <p:spPr bwMode="auto">
              <a:xfrm>
                <a:off x="4533" y="16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7" name="Oval 4507"/>
              <p:cNvSpPr>
                <a:spLocks noChangeArrowheads="1"/>
              </p:cNvSpPr>
              <p:nvPr/>
            </p:nvSpPr>
            <p:spPr bwMode="auto">
              <a:xfrm>
                <a:off x="4534" y="16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8" name="Oval 4508"/>
              <p:cNvSpPr>
                <a:spLocks noChangeArrowheads="1"/>
              </p:cNvSpPr>
              <p:nvPr/>
            </p:nvSpPr>
            <p:spPr bwMode="auto">
              <a:xfrm>
                <a:off x="4535" y="163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19" name="Oval 4509"/>
              <p:cNvSpPr>
                <a:spLocks noChangeArrowheads="1"/>
              </p:cNvSpPr>
              <p:nvPr/>
            </p:nvSpPr>
            <p:spPr bwMode="auto">
              <a:xfrm>
                <a:off x="4535" y="161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0" name="Oval 4510"/>
              <p:cNvSpPr>
                <a:spLocks noChangeArrowheads="1"/>
              </p:cNvSpPr>
              <p:nvPr/>
            </p:nvSpPr>
            <p:spPr bwMode="auto">
              <a:xfrm>
                <a:off x="4536" y="161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1" name="Oval 4511"/>
              <p:cNvSpPr>
                <a:spLocks noChangeArrowheads="1"/>
              </p:cNvSpPr>
              <p:nvPr/>
            </p:nvSpPr>
            <p:spPr bwMode="auto">
              <a:xfrm>
                <a:off x="4537" y="16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2" name="Oval 4512"/>
              <p:cNvSpPr>
                <a:spLocks noChangeArrowheads="1"/>
              </p:cNvSpPr>
              <p:nvPr/>
            </p:nvSpPr>
            <p:spPr bwMode="auto">
              <a:xfrm>
                <a:off x="4538" y="16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3" name="Oval 4513"/>
              <p:cNvSpPr>
                <a:spLocks noChangeArrowheads="1"/>
              </p:cNvSpPr>
              <p:nvPr/>
            </p:nvSpPr>
            <p:spPr bwMode="auto">
              <a:xfrm>
                <a:off x="4539" y="16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4" name="Oval 4514"/>
              <p:cNvSpPr>
                <a:spLocks noChangeArrowheads="1"/>
              </p:cNvSpPr>
              <p:nvPr/>
            </p:nvSpPr>
            <p:spPr bwMode="auto">
              <a:xfrm>
                <a:off x="4540" y="16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5" name="Oval 4515"/>
              <p:cNvSpPr>
                <a:spLocks noChangeArrowheads="1"/>
              </p:cNvSpPr>
              <p:nvPr/>
            </p:nvSpPr>
            <p:spPr bwMode="auto">
              <a:xfrm>
                <a:off x="4540" y="162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6" name="Oval 4516"/>
              <p:cNvSpPr>
                <a:spLocks noChangeArrowheads="1"/>
              </p:cNvSpPr>
              <p:nvPr/>
            </p:nvSpPr>
            <p:spPr bwMode="auto">
              <a:xfrm>
                <a:off x="4541" y="16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7" name="Oval 4517"/>
              <p:cNvSpPr>
                <a:spLocks noChangeArrowheads="1"/>
              </p:cNvSpPr>
              <p:nvPr/>
            </p:nvSpPr>
            <p:spPr bwMode="auto">
              <a:xfrm>
                <a:off x="4542" y="16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8" name="Oval 4518"/>
              <p:cNvSpPr>
                <a:spLocks noChangeArrowheads="1"/>
              </p:cNvSpPr>
              <p:nvPr/>
            </p:nvSpPr>
            <p:spPr bwMode="auto">
              <a:xfrm>
                <a:off x="4543" y="16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29" name="Oval 4519"/>
              <p:cNvSpPr>
                <a:spLocks noChangeArrowheads="1"/>
              </p:cNvSpPr>
              <p:nvPr/>
            </p:nvSpPr>
            <p:spPr bwMode="auto">
              <a:xfrm>
                <a:off x="4544" y="16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0" name="Oval 4520"/>
              <p:cNvSpPr>
                <a:spLocks noChangeArrowheads="1"/>
              </p:cNvSpPr>
              <p:nvPr/>
            </p:nvSpPr>
            <p:spPr bwMode="auto">
              <a:xfrm>
                <a:off x="4545" y="163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1" name="Oval 4521"/>
              <p:cNvSpPr>
                <a:spLocks noChangeArrowheads="1"/>
              </p:cNvSpPr>
              <p:nvPr/>
            </p:nvSpPr>
            <p:spPr bwMode="auto">
              <a:xfrm>
                <a:off x="4546" y="162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2" name="Oval 4522"/>
              <p:cNvSpPr>
                <a:spLocks noChangeArrowheads="1"/>
              </p:cNvSpPr>
              <p:nvPr/>
            </p:nvSpPr>
            <p:spPr bwMode="auto">
              <a:xfrm>
                <a:off x="4546" y="163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3" name="Oval 4523"/>
              <p:cNvSpPr>
                <a:spLocks noChangeArrowheads="1"/>
              </p:cNvSpPr>
              <p:nvPr/>
            </p:nvSpPr>
            <p:spPr bwMode="auto">
              <a:xfrm>
                <a:off x="4547" y="16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4" name="Oval 4524"/>
              <p:cNvSpPr>
                <a:spLocks noChangeArrowheads="1"/>
              </p:cNvSpPr>
              <p:nvPr/>
            </p:nvSpPr>
            <p:spPr bwMode="auto">
              <a:xfrm>
                <a:off x="4548" y="16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5" name="Oval 4525"/>
              <p:cNvSpPr>
                <a:spLocks noChangeArrowheads="1"/>
              </p:cNvSpPr>
              <p:nvPr/>
            </p:nvSpPr>
            <p:spPr bwMode="auto">
              <a:xfrm>
                <a:off x="4549" y="16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6" name="Oval 4526"/>
              <p:cNvSpPr>
                <a:spLocks noChangeArrowheads="1"/>
              </p:cNvSpPr>
              <p:nvPr/>
            </p:nvSpPr>
            <p:spPr bwMode="auto">
              <a:xfrm>
                <a:off x="4550" y="16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7" name="Oval 4527"/>
              <p:cNvSpPr>
                <a:spLocks noChangeArrowheads="1"/>
              </p:cNvSpPr>
              <p:nvPr/>
            </p:nvSpPr>
            <p:spPr bwMode="auto">
              <a:xfrm>
                <a:off x="4550" y="16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8" name="Oval 4528"/>
              <p:cNvSpPr>
                <a:spLocks noChangeArrowheads="1"/>
              </p:cNvSpPr>
              <p:nvPr/>
            </p:nvSpPr>
            <p:spPr bwMode="auto">
              <a:xfrm>
                <a:off x="4551" y="16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39" name="Oval 4529"/>
              <p:cNvSpPr>
                <a:spLocks noChangeArrowheads="1"/>
              </p:cNvSpPr>
              <p:nvPr/>
            </p:nvSpPr>
            <p:spPr bwMode="auto">
              <a:xfrm>
                <a:off x="4552" y="16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0" name="Oval 4530"/>
              <p:cNvSpPr>
                <a:spLocks noChangeArrowheads="1"/>
              </p:cNvSpPr>
              <p:nvPr/>
            </p:nvSpPr>
            <p:spPr bwMode="auto">
              <a:xfrm>
                <a:off x="4553" y="16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1" name="Oval 4531"/>
              <p:cNvSpPr>
                <a:spLocks noChangeArrowheads="1"/>
              </p:cNvSpPr>
              <p:nvPr/>
            </p:nvSpPr>
            <p:spPr bwMode="auto">
              <a:xfrm>
                <a:off x="4554" y="16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2" name="Oval 4532"/>
              <p:cNvSpPr>
                <a:spLocks noChangeArrowheads="1"/>
              </p:cNvSpPr>
              <p:nvPr/>
            </p:nvSpPr>
            <p:spPr bwMode="auto">
              <a:xfrm>
                <a:off x="4554" y="164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3" name="Oval 4533"/>
              <p:cNvSpPr>
                <a:spLocks noChangeArrowheads="1"/>
              </p:cNvSpPr>
              <p:nvPr/>
            </p:nvSpPr>
            <p:spPr bwMode="auto">
              <a:xfrm>
                <a:off x="4555" y="164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4" name="Oval 4534"/>
              <p:cNvSpPr>
                <a:spLocks noChangeArrowheads="1"/>
              </p:cNvSpPr>
              <p:nvPr/>
            </p:nvSpPr>
            <p:spPr bwMode="auto">
              <a:xfrm>
                <a:off x="4556" y="16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5" name="Oval 4535"/>
              <p:cNvSpPr>
                <a:spLocks noChangeArrowheads="1"/>
              </p:cNvSpPr>
              <p:nvPr/>
            </p:nvSpPr>
            <p:spPr bwMode="auto">
              <a:xfrm>
                <a:off x="4557" y="16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6" name="Oval 4536"/>
              <p:cNvSpPr>
                <a:spLocks noChangeArrowheads="1"/>
              </p:cNvSpPr>
              <p:nvPr/>
            </p:nvSpPr>
            <p:spPr bwMode="auto">
              <a:xfrm>
                <a:off x="4558" y="16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7" name="Oval 4537"/>
              <p:cNvSpPr>
                <a:spLocks noChangeArrowheads="1"/>
              </p:cNvSpPr>
              <p:nvPr/>
            </p:nvSpPr>
            <p:spPr bwMode="auto">
              <a:xfrm>
                <a:off x="4558" y="164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8" name="Oval 4538"/>
              <p:cNvSpPr>
                <a:spLocks noChangeArrowheads="1"/>
              </p:cNvSpPr>
              <p:nvPr/>
            </p:nvSpPr>
            <p:spPr bwMode="auto">
              <a:xfrm>
                <a:off x="4559" y="166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49" name="Oval 4539"/>
              <p:cNvSpPr>
                <a:spLocks noChangeArrowheads="1"/>
              </p:cNvSpPr>
              <p:nvPr/>
            </p:nvSpPr>
            <p:spPr bwMode="auto">
              <a:xfrm>
                <a:off x="4560" y="16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0" name="Oval 4540"/>
              <p:cNvSpPr>
                <a:spLocks noChangeArrowheads="1"/>
              </p:cNvSpPr>
              <p:nvPr/>
            </p:nvSpPr>
            <p:spPr bwMode="auto">
              <a:xfrm>
                <a:off x="4561" y="16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1" name="Oval 4541"/>
              <p:cNvSpPr>
                <a:spLocks noChangeArrowheads="1"/>
              </p:cNvSpPr>
              <p:nvPr/>
            </p:nvSpPr>
            <p:spPr bwMode="auto">
              <a:xfrm>
                <a:off x="4562" y="16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2" name="Oval 4542"/>
              <p:cNvSpPr>
                <a:spLocks noChangeArrowheads="1"/>
              </p:cNvSpPr>
              <p:nvPr/>
            </p:nvSpPr>
            <p:spPr bwMode="auto">
              <a:xfrm>
                <a:off x="4562" y="165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3" name="Oval 4544"/>
              <p:cNvSpPr>
                <a:spLocks noChangeArrowheads="1"/>
              </p:cNvSpPr>
              <p:nvPr/>
            </p:nvSpPr>
            <p:spPr bwMode="auto">
              <a:xfrm>
                <a:off x="4564" y="165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4" name="Oval 4545"/>
              <p:cNvSpPr>
                <a:spLocks noChangeArrowheads="1"/>
              </p:cNvSpPr>
              <p:nvPr/>
            </p:nvSpPr>
            <p:spPr bwMode="auto">
              <a:xfrm>
                <a:off x="4564" y="16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5" name="Oval 4546"/>
              <p:cNvSpPr>
                <a:spLocks noChangeArrowheads="1"/>
              </p:cNvSpPr>
              <p:nvPr/>
            </p:nvSpPr>
            <p:spPr bwMode="auto">
              <a:xfrm>
                <a:off x="4565" y="16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6" name="Oval 4547"/>
              <p:cNvSpPr>
                <a:spLocks noChangeArrowheads="1"/>
              </p:cNvSpPr>
              <p:nvPr/>
            </p:nvSpPr>
            <p:spPr bwMode="auto">
              <a:xfrm>
                <a:off x="4566" y="165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7" name="Oval 4548"/>
              <p:cNvSpPr>
                <a:spLocks noChangeArrowheads="1"/>
              </p:cNvSpPr>
              <p:nvPr/>
            </p:nvSpPr>
            <p:spPr bwMode="auto">
              <a:xfrm>
                <a:off x="4566" y="167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8" name="Oval 4549"/>
              <p:cNvSpPr>
                <a:spLocks noChangeArrowheads="1"/>
              </p:cNvSpPr>
              <p:nvPr/>
            </p:nvSpPr>
            <p:spPr bwMode="auto">
              <a:xfrm>
                <a:off x="4568" y="16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59" name="Oval 4550"/>
              <p:cNvSpPr>
                <a:spLocks noChangeArrowheads="1"/>
              </p:cNvSpPr>
              <p:nvPr/>
            </p:nvSpPr>
            <p:spPr bwMode="auto">
              <a:xfrm>
                <a:off x="4568" y="16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0" name="Oval 4551"/>
              <p:cNvSpPr>
                <a:spLocks noChangeArrowheads="1"/>
              </p:cNvSpPr>
              <p:nvPr/>
            </p:nvSpPr>
            <p:spPr bwMode="auto">
              <a:xfrm>
                <a:off x="4569" y="165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1" name="Oval 4552"/>
              <p:cNvSpPr>
                <a:spLocks noChangeArrowheads="1"/>
              </p:cNvSpPr>
              <p:nvPr/>
            </p:nvSpPr>
            <p:spPr bwMode="auto">
              <a:xfrm>
                <a:off x="4570" y="16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2" name="Oval 4553"/>
              <p:cNvSpPr>
                <a:spLocks noChangeArrowheads="1"/>
              </p:cNvSpPr>
              <p:nvPr/>
            </p:nvSpPr>
            <p:spPr bwMode="auto">
              <a:xfrm>
                <a:off x="4570" y="166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3" name="Oval 4554"/>
              <p:cNvSpPr>
                <a:spLocks noChangeArrowheads="1"/>
              </p:cNvSpPr>
              <p:nvPr/>
            </p:nvSpPr>
            <p:spPr bwMode="auto">
              <a:xfrm>
                <a:off x="4572" y="16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4" name="Oval 4555"/>
              <p:cNvSpPr>
                <a:spLocks noChangeArrowheads="1"/>
              </p:cNvSpPr>
              <p:nvPr/>
            </p:nvSpPr>
            <p:spPr bwMode="auto">
              <a:xfrm>
                <a:off x="4572" y="166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5" name="Oval 4556"/>
              <p:cNvSpPr>
                <a:spLocks noChangeArrowheads="1"/>
              </p:cNvSpPr>
              <p:nvPr/>
            </p:nvSpPr>
            <p:spPr bwMode="auto">
              <a:xfrm>
                <a:off x="4573" y="166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6" name="Oval 4557"/>
              <p:cNvSpPr>
                <a:spLocks noChangeArrowheads="1"/>
              </p:cNvSpPr>
              <p:nvPr/>
            </p:nvSpPr>
            <p:spPr bwMode="auto">
              <a:xfrm>
                <a:off x="4574" y="167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7" name="Oval 4558"/>
              <p:cNvSpPr>
                <a:spLocks noChangeArrowheads="1"/>
              </p:cNvSpPr>
              <p:nvPr/>
            </p:nvSpPr>
            <p:spPr bwMode="auto">
              <a:xfrm>
                <a:off x="4575" y="167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8" name="Oval 4559"/>
              <p:cNvSpPr>
                <a:spLocks noChangeArrowheads="1"/>
              </p:cNvSpPr>
              <p:nvPr/>
            </p:nvSpPr>
            <p:spPr bwMode="auto">
              <a:xfrm>
                <a:off x="4576" y="16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69" name="Oval 4560"/>
              <p:cNvSpPr>
                <a:spLocks noChangeArrowheads="1"/>
              </p:cNvSpPr>
              <p:nvPr/>
            </p:nvSpPr>
            <p:spPr bwMode="auto">
              <a:xfrm>
                <a:off x="4576" y="166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0" name="Oval 4561"/>
              <p:cNvSpPr>
                <a:spLocks noChangeArrowheads="1"/>
              </p:cNvSpPr>
              <p:nvPr/>
            </p:nvSpPr>
            <p:spPr bwMode="auto">
              <a:xfrm>
                <a:off x="4577" y="165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1" name="Oval 4562"/>
              <p:cNvSpPr>
                <a:spLocks noChangeArrowheads="1"/>
              </p:cNvSpPr>
              <p:nvPr/>
            </p:nvSpPr>
            <p:spPr bwMode="auto">
              <a:xfrm>
                <a:off x="4578" y="16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2" name="Oval 4563"/>
              <p:cNvSpPr>
                <a:spLocks noChangeArrowheads="1"/>
              </p:cNvSpPr>
              <p:nvPr/>
            </p:nvSpPr>
            <p:spPr bwMode="auto">
              <a:xfrm>
                <a:off x="4579" y="168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3" name="Oval 4564"/>
              <p:cNvSpPr>
                <a:spLocks noChangeArrowheads="1"/>
              </p:cNvSpPr>
              <p:nvPr/>
            </p:nvSpPr>
            <p:spPr bwMode="auto">
              <a:xfrm>
                <a:off x="4580" y="167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4" name="Oval 4565"/>
              <p:cNvSpPr>
                <a:spLocks noChangeArrowheads="1"/>
              </p:cNvSpPr>
              <p:nvPr/>
            </p:nvSpPr>
            <p:spPr bwMode="auto">
              <a:xfrm>
                <a:off x="4580" y="16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5" name="Oval 4566"/>
              <p:cNvSpPr>
                <a:spLocks noChangeArrowheads="1"/>
              </p:cNvSpPr>
              <p:nvPr/>
            </p:nvSpPr>
            <p:spPr bwMode="auto">
              <a:xfrm>
                <a:off x="4581" y="167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6" name="Oval 4567"/>
              <p:cNvSpPr>
                <a:spLocks noChangeArrowheads="1"/>
              </p:cNvSpPr>
              <p:nvPr/>
            </p:nvSpPr>
            <p:spPr bwMode="auto">
              <a:xfrm>
                <a:off x="4582" y="167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7" name="Oval 4568"/>
              <p:cNvSpPr>
                <a:spLocks noChangeArrowheads="1"/>
              </p:cNvSpPr>
              <p:nvPr/>
            </p:nvSpPr>
            <p:spPr bwMode="auto">
              <a:xfrm>
                <a:off x="4583" y="167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8" name="Oval 4569"/>
              <p:cNvSpPr>
                <a:spLocks noChangeArrowheads="1"/>
              </p:cNvSpPr>
              <p:nvPr/>
            </p:nvSpPr>
            <p:spPr bwMode="auto">
              <a:xfrm>
                <a:off x="4584" y="16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79" name="Oval 4570"/>
              <p:cNvSpPr>
                <a:spLocks noChangeArrowheads="1"/>
              </p:cNvSpPr>
              <p:nvPr/>
            </p:nvSpPr>
            <p:spPr bwMode="auto">
              <a:xfrm>
                <a:off x="4585" y="16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0" name="Oval 4571"/>
              <p:cNvSpPr>
                <a:spLocks noChangeArrowheads="1"/>
              </p:cNvSpPr>
              <p:nvPr/>
            </p:nvSpPr>
            <p:spPr bwMode="auto">
              <a:xfrm>
                <a:off x="4585" y="167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1" name="Oval 4572"/>
              <p:cNvSpPr>
                <a:spLocks noChangeArrowheads="1"/>
              </p:cNvSpPr>
              <p:nvPr/>
            </p:nvSpPr>
            <p:spPr bwMode="auto">
              <a:xfrm>
                <a:off x="4586" y="16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2" name="Oval 4573"/>
              <p:cNvSpPr>
                <a:spLocks noChangeArrowheads="1"/>
              </p:cNvSpPr>
              <p:nvPr/>
            </p:nvSpPr>
            <p:spPr bwMode="auto">
              <a:xfrm>
                <a:off x="4587" y="16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3" name="Oval 4574"/>
              <p:cNvSpPr>
                <a:spLocks noChangeArrowheads="1"/>
              </p:cNvSpPr>
              <p:nvPr/>
            </p:nvSpPr>
            <p:spPr bwMode="auto">
              <a:xfrm>
                <a:off x="4588" y="16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4" name="Oval 4575"/>
              <p:cNvSpPr>
                <a:spLocks noChangeArrowheads="1"/>
              </p:cNvSpPr>
              <p:nvPr/>
            </p:nvSpPr>
            <p:spPr bwMode="auto">
              <a:xfrm>
                <a:off x="4589" y="16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5" name="Oval 4576"/>
              <p:cNvSpPr>
                <a:spLocks noChangeArrowheads="1"/>
              </p:cNvSpPr>
              <p:nvPr/>
            </p:nvSpPr>
            <p:spPr bwMode="auto">
              <a:xfrm>
                <a:off x="4589" y="168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6" name="Oval 4577"/>
              <p:cNvSpPr>
                <a:spLocks noChangeArrowheads="1"/>
              </p:cNvSpPr>
              <p:nvPr/>
            </p:nvSpPr>
            <p:spPr bwMode="auto">
              <a:xfrm>
                <a:off x="4590" y="16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7" name="Oval 4578"/>
              <p:cNvSpPr>
                <a:spLocks noChangeArrowheads="1"/>
              </p:cNvSpPr>
              <p:nvPr/>
            </p:nvSpPr>
            <p:spPr bwMode="auto">
              <a:xfrm>
                <a:off x="4591" y="16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8" name="Oval 4579"/>
              <p:cNvSpPr>
                <a:spLocks noChangeArrowheads="1"/>
              </p:cNvSpPr>
              <p:nvPr/>
            </p:nvSpPr>
            <p:spPr bwMode="auto">
              <a:xfrm>
                <a:off x="4592" y="16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89" name="Oval 4580"/>
              <p:cNvSpPr>
                <a:spLocks noChangeArrowheads="1"/>
              </p:cNvSpPr>
              <p:nvPr/>
            </p:nvSpPr>
            <p:spPr bwMode="auto">
              <a:xfrm>
                <a:off x="4593" y="16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0" name="Oval 4581"/>
              <p:cNvSpPr>
                <a:spLocks noChangeArrowheads="1"/>
              </p:cNvSpPr>
              <p:nvPr/>
            </p:nvSpPr>
            <p:spPr bwMode="auto">
              <a:xfrm>
                <a:off x="4593" y="168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1" name="Oval 4582"/>
              <p:cNvSpPr>
                <a:spLocks noChangeArrowheads="1"/>
              </p:cNvSpPr>
              <p:nvPr/>
            </p:nvSpPr>
            <p:spPr bwMode="auto">
              <a:xfrm>
                <a:off x="4595" y="16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2" name="Oval 4583"/>
              <p:cNvSpPr>
                <a:spLocks noChangeArrowheads="1"/>
              </p:cNvSpPr>
              <p:nvPr/>
            </p:nvSpPr>
            <p:spPr bwMode="auto">
              <a:xfrm>
                <a:off x="4595" y="168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3" name="Oval 4584"/>
              <p:cNvSpPr>
                <a:spLocks noChangeArrowheads="1"/>
              </p:cNvSpPr>
              <p:nvPr/>
            </p:nvSpPr>
            <p:spPr bwMode="auto">
              <a:xfrm>
                <a:off x="4596" y="16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4" name="Oval 4585"/>
              <p:cNvSpPr>
                <a:spLocks noChangeArrowheads="1"/>
              </p:cNvSpPr>
              <p:nvPr/>
            </p:nvSpPr>
            <p:spPr bwMode="auto">
              <a:xfrm>
                <a:off x="4597" y="16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5" name="Oval 4586"/>
              <p:cNvSpPr>
                <a:spLocks noChangeArrowheads="1"/>
              </p:cNvSpPr>
              <p:nvPr/>
            </p:nvSpPr>
            <p:spPr bwMode="auto">
              <a:xfrm>
                <a:off x="4598" y="17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6" name="Oval 4587"/>
              <p:cNvSpPr>
                <a:spLocks noChangeArrowheads="1"/>
              </p:cNvSpPr>
              <p:nvPr/>
            </p:nvSpPr>
            <p:spPr bwMode="auto">
              <a:xfrm>
                <a:off x="4599" y="17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7" name="Oval 4588"/>
              <p:cNvSpPr>
                <a:spLocks noChangeArrowheads="1"/>
              </p:cNvSpPr>
              <p:nvPr/>
            </p:nvSpPr>
            <p:spPr bwMode="auto">
              <a:xfrm>
                <a:off x="4599" y="17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8" name="Oval 4589"/>
              <p:cNvSpPr>
                <a:spLocks noChangeArrowheads="1"/>
              </p:cNvSpPr>
              <p:nvPr/>
            </p:nvSpPr>
            <p:spPr bwMode="auto">
              <a:xfrm>
                <a:off x="4600" y="169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99" name="Oval 4590"/>
              <p:cNvSpPr>
                <a:spLocks noChangeArrowheads="1"/>
              </p:cNvSpPr>
              <p:nvPr/>
            </p:nvSpPr>
            <p:spPr bwMode="auto">
              <a:xfrm>
                <a:off x="4601" y="16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0" name="Oval 4591"/>
              <p:cNvSpPr>
                <a:spLocks noChangeArrowheads="1"/>
              </p:cNvSpPr>
              <p:nvPr/>
            </p:nvSpPr>
            <p:spPr bwMode="auto">
              <a:xfrm>
                <a:off x="4602" y="17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1" name="Oval 4592"/>
              <p:cNvSpPr>
                <a:spLocks noChangeArrowheads="1"/>
              </p:cNvSpPr>
              <p:nvPr/>
            </p:nvSpPr>
            <p:spPr bwMode="auto">
              <a:xfrm>
                <a:off x="4603" y="16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2" name="Oval 4593"/>
              <p:cNvSpPr>
                <a:spLocks noChangeArrowheads="1"/>
              </p:cNvSpPr>
              <p:nvPr/>
            </p:nvSpPr>
            <p:spPr bwMode="auto">
              <a:xfrm>
                <a:off x="4603" y="17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3" name="Oval 4594"/>
              <p:cNvSpPr>
                <a:spLocks noChangeArrowheads="1"/>
              </p:cNvSpPr>
              <p:nvPr/>
            </p:nvSpPr>
            <p:spPr bwMode="auto">
              <a:xfrm>
                <a:off x="4604" y="170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4" name="Oval 4595"/>
              <p:cNvSpPr>
                <a:spLocks noChangeArrowheads="1"/>
              </p:cNvSpPr>
              <p:nvPr/>
            </p:nvSpPr>
            <p:spPr bwMode="auto">
              <a:xfrm>
                <a:off x="4605" y="16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5" name="Oval 4596"/>
              <p:cNvSpPr>
                <a:spLocks noChangeArrowheads="1"/>
              </p:cNvSpPr>
              <p:nvPr/>
            </p:nvSpPr>
            <p:spPr bwMode="auto">
              <a:xfrm>
                <a:off x="4606" y="17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6" name="Oval 4597"/>
              <p:cNvSpPr>
                <a:spLocks noChangeArrowheads="1"/>
              </p:cNvSpPr>
              <p:nvPr/>
            </p:nvSpPr>
            <p:spPr bwMode="auto">
              <a:xfrm>
                <a:off x="4607" y="17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7" name="Oval 4598"/>
              <p:cNvSpPr>
                <a:spLocks noChangeArrowheads="1"/>
              </p:cNvSpPr>
              <p:nvPr/>
            </p:nvSpPr>
            <p:spPr bwMode="auto">
              <a:xfrm>
                <a:off x="4607" y="170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8" name="Oval 4599"/>
              <p:cNvSpPr>
                <a:spLocks noChangeArrowheads="1"/>
              </p:cNvSpPr>
              <p:nvPr/>
            </p:nvSpPr>
            <p:spPr bwMode="auto">
              <a:xfrm>
                <a:off x="4608" y="170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09" name="Oval 4600"/>
              <p:cNvSpPr>
                <a:spLocks noChangeArrowheads="1"/>
              </p:cNvSpPr>
              <p:nvPr/>
            </p:nvSpPr>
            <p:spPr bwMode="auto">
              <a:xfrm>
                <a:off x="4609" y="17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0" name="Oval 4601"/>
              <p:cNvSpPr>
                <a:spLocks noChangeArrowheads="1"/>
              </p:cNvSpPr>
              <p:nvPr/>
            </p:nvSpPr>
            <p:spPr bwMode="auto">
              <a:xfrm>
                <a:off x="4610" y="170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1" name="Oval 4602"/>
              <p:cNvSpPr>
                <a:spLocks noChangeArrowheads="1"/>
              </p:cNvSpPr>
              <p:nvPr/>
            </p:nvSpPr>
            <p:spPr bwMode="auto">
              <a:xfrm>
                <a:off x="4611" y="17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2" name="Oval 4603"/>
              <p:cNvSpPr>
                <a:spLocks noChangeArrowheads="1"/>
              </p:cNvSpPr>
              <p:nvPr/>
            </p:nvSpPr>
            <p:spPr bwMode="auto">
              <a:xfrm>
                <a:off x="4611" y="171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3" name="Oval 4604"/>
              <p:cNvSpPr>
                <a:spLocks noChangeArrowheads="1"/>
              </p:cNvSpPr>
              <p:nvPr/>
            </p:nvSpPr>
            <p:spPr bwMode="auto">
              <a:xfrm>
                <a:off x="4612" y="170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4" name="Oval 4605"/>
              <p:cNvSpPr>
                <a:spLocks noChangeArrowheads="1"/>
              </p:cNvSpPr>
              <p:nvPr/>
            </p:nvSpPr>
            <p:spPr bwMode="auto">
              <a:xfrm>
                <a:off x="4613" y="17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5" name="Oval 4606"/>
              <p:cNvSpPr>
                <a:spLocks noChangeArrowheads="1"/>
              </p:cNvSpPr>
              <p:nvPr/>
            </p:nvSpPr>
            <p:spPr bwMode="auto">
              <a:xfrm>
                <a:off x="4614" y="17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6" name="Oval 4607"/>
              <p:cNvSpPr>
                <a:spLocks noChangeArrowheads="1"/>
              </p:cNvSpPr>
              <p:nvPr/>
            </p:nvSpPr>
            <p:spPr bwMode="auto">
              <a:xfrm>
                <a:off x="4615" y="171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7" name="Oval 4608"/>
              <p:cNvSpPr>
                <a:spLocks noChangeArrowheads="1"/>
              </p:cNvSpPr>
              <p:nvPr/>
            </p:nvSpPr>
            <p:spPr bwMode="auto">
              <a:xfrm>
                <a:off x="4615" y="171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8" name="Oval 4609"/>
              <p:cNvSpPr>
                <a:spLocks noChangeArrowheads="1"/>
              </p:cNvSpPr>
              <p:nvPr/>
            </p:nvSpPr>
            <p:spPr bwMode="auto">
              <a:xfrm>
                <a:off x="4617" y="17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19" name="Oval 4610"/>
              <p:cNvSpPr>
                <a:spLocks noChangeArrowheads="1"/>
              </p:cNvSpPr>
              <p:nvPr/>
            </p:nvSpPr>
            <p:spPr bwMode="auto">
              <a:xfrm>
                <a:off x="4617" y="170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0" name="Oval 4611"/>
              <p:cNvSpPr>
                <a:spLocks noChangeArrowheads="1"/>
              </p:cNvSpPr>
              <p:nvPr/>
            </p:nvSpPr>
            <p:spPr bwMode="auto">
              <a:xfrm>
                <a:off x="4618" y="16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1" name="Oval 4612"/>
              <p:cNvSpPr>
                <a:spLocks noChangeArrowheads="1"/>
              </p:cNvSpPr>
              <p:nvPr/>
            </p:nvSpPr>
            <p:spPr bwMode="auto">
              <a:xfrm>
                <a:off x="4619" y="17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2" name="Oval 4613"/>
              <p:cNvSpPr>
                <a:spLocks noChangeArrowheads="1"/>
              </p:cNvSpPr>
              <p:nvPr/>
            </p:nvSpPr>
            <p:spPr bwMode="auto">
              <a:xfrm>
                <a:off x="4620" y="17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3" name="Oval 4614"/>
              <p:cNvSpPr>
                <a:spLocks noChangeArrowheads="1"/>
              </p:cNvSpPr>
              <p:nvPr/>
            </p:nvSpPr>
            <p:spPr bwMode="auto">
              <a:xfrm>
                <a:off x="4621" y="17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4" name="Oval 4615"/>
              <p:cNvSpPr>
                <a:spLocks noChangeArrowheads="1"/>
              </p:cNvSpPr>
              <p:nvPr/>
            </p:nvSpPr>
            <p:spPr bwMode="auto">
              <a:xfrm>
                <a:off x="4621" y="17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5" name="Oval 4616"/>
              <p:cNvSpPr>
                <a:spLocks noChangeArrowheads="1"/>
              </p:cNvSpPr>
              <p:nvPr/>
            </p:nvSpPr>
            <p:spPr bwMode="auto">
              <a:xfrm>
                <a:off x="4622" y="17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6" name="Oval 4617"/>
              <p:cNvSpPr>
                <a:spLocks noChangeArrowheads="1"/>
              </p:cNvSpPr>
              <p:nvPr/>
            </p:nvSpPr>
            <p:spPr bwMode="auto">
              <a:xfrm>
                <a:off x="4623" y="17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7" name="Oval 4618"/>
              <p:cNvSpPr>
                <a:spLocks noChangeArrowheads="1"/>
              </p:cNvSpPr>
              <p:nvPr/>
            </p:nvSpPr>
            <p:spPr bwMode="auto">
              <a:xfrm>
                <a:off x="4624" y="17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8" name="Oval 4619"/>
              <p:cNvSpPr>
                <a:spLocks noChangeArrowheads="1"/>
              </p:cNvSpPr>
              <p:nvPr/>
            </p:nvSpPr>
            <p:spPr bwMode="auto">
              <a:xfrm>
                <a:off x="4625" y="17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29" name="Oval 4620"/>
              <p:cNvSpPr>
                <a:spLocks noChangeArrowheads="1"/>
              </p:cNvSpPr>
              <p:nvPr/>
            </p:nvSpPr>
            <p:spPr bwMode="auto">
              <a:xfrm>
                <a:off x="4625" y="172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0" name="Oval 4621"/>
              <p:cNvSpPr>
                <a:spLocks noChangeArrowheads="1"/>
              </p:cNvSpPr>
              <p:nvPr/>
            </p:nvSpPr>
            <p:spPr bwMode="auto">
              <a:xfrm>
                <a:off x="4626" y="172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1" name="Oval 4622"/>
              <p:cNvSpPr>
                <a:spLocks noChangeArrowheads="1"/>
              </p:cNvSpPr>
              <p:nvPr/>
            </p:nvSpPr>
            <p:spPr bwMode="auto">
              <a:xfrm>
                <a:off x="4627" y="17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2" name="Oval 4623"/>
              <p:cNvSpPr>
                <a:spLocks noChangeArrowheads="1"/>
              </p:cNvSpPr>
              <p:nvPr/>
            </p:nvSpPr>
            <p:spPr bwMode="auto">
              <a:xfrm>
                <a:off x="4628" y="17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3" name="Oval 4624"/>
              <p:cNvSpPr>
                <a:spLocks noChangeArrowheads="1"/>
              </p:cNvSpPr>
              <p:nvPr/>
            </p:nvSpPr>
            <p:spPr bwMode="auto">
              <a:xfrm>
                <a:off x="4629" y="17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4" name="Oval 4625"/>
              <p:cNvSpPr>
                <a:spLocks noChangeArrowheads="1"/>
              </p:cNvSpPr>
              <p:nvPr/>
            </p:nvSpPr>
            <p:spPr bwMode="auto">
              <a:xfrm>
                <a:off x="4630" y="17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5" name="Oval 4626"/>
              <p:cNvSpPr>
                <a:spLocks noChangeArrowheads="1"/>
              </p:cNvSpPr>
              <p:nvPr/>
            </p:nvSpPr>
            <p:spPr bwMode="auto">
              <a:xfrm>
                <a:off x="4630" y="173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6" name="Oval 4627"/>
              <p:cNvSpPr>
                <a:spLocks noChangeArrowheads="1"/>
              </p:cNvSpPr>
              <p:nvPr/>
            </p:nvSpPr>
            <p:spPr bwMode="auto">
              <a:xfrm>
                <a:off x="4631" y="17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7" name="Oval 4628"/>
              <p:cNvSpPr>
                <a:spLocks noChangeArrowheads="1"/>
              </p:cNvSpPr>
              <p:nvPr/>
            </p:nvSpPr>
            <p:spPr bwMode="auto">
              <a:xfrm>
                <a:off x="4632" y="17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8" name="Oval 4629"/>
              <p:cNvSpPr>
                <a:spLocks noChangeArrowheads="1"/>
              </p:cNvSpPr>
              <p:nvPr/>
            </p:nvSpPr>
            <p:spPr bwMode="auto">
              <a:xfrm>
                <a:off x="4633" y="172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39" name="Oval 4630"/>
              <p:cNvSpPr>
                <a:spLocks noChangeArrowheads="1"/>
              </p:cNvSpPr>
              <p:nvPr/>
            </p:nvSpPr>
            <p:spPr bwMode="auto">
              <a:xfrm>
                <a:off x="4634" y="174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0" name="Oval 4631"/>
              <p:cNvSpPr>
                <a:spLocks noChangeArrowheads="1"/>
              </p:cNvSpPr>
              <p:nvPr/>
            </p:nvSpPr>
            <p:spPr bwMode="auto">
              <a:xfrm>
                <a:off x="4634" y="173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1" name="Oval 4632"/>
              <p:cNvSpPr>
                <a:spLocks noChangeArrowheads="1"/>
              </p:cNvSpPr>
              <p:nvPr/>
            </p:nvSpPr>
            <p:spPr bwMode="auto">
              <a:xfrm>
                <a:off x="4635" y="17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2" name="Oval 4633"/>
              <p:cNvSpPr>
                <a:spLocks noChangeArrowheads="1"/>
              </p:cNvSpPr>
              <p:nvPr/>
            </p:nvSpPr>
            <p:spPr bwMode="auto">
              <a:xfrm>
                <a:off x="4636" y="17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3" name="Oval 4634"/>
              <p:cNvSpPr>
                <a:spLocks noChangeArrowheads="1"/>
              </p:cNvSpPr>
              <p:nvPr/>
            </p:nvSpPr>
            <p:spPr bwMode="auto">
              <a:xfrm>
                <a:off x="4637" y="17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4" name="Oval 4635"/>
              <p:cNvSpPr>
                <a:spLocks noChangeArrowheads="1"/>
              </p:cNvSpPr>
              <p:nvPr/>
            </p:nvSpPr>
            <p:spPr bwMode="auto">
              <a:xfrm>
                <a:off x="4638" y="17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5" name="Oval 4636"/>
              <p:cNvSpPr>
                <a:spLocks noChangeArrowheads="1"/>
              </p:cNvSpPr>
              <p:nvPr/>
            </p:nvSpPr>
            <p:spPr bwMode="auto">
              <a:xfrm>
                <a:off x="4638" y="174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6" name="Oval 4637"/>
              <p:cNvSpPr>
                <a:spLocks noChangeArrowheads="1"/>
              </p:cNvSpPr>
              <p:nvPr/>
            </p:nvSpPr>
            <p:spPr bwMode="auto">
              <a:xfrm>
                <a:off x="4640" y="17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7" name="Oval 4638"/>
              <p:cNvSpPr>
                <a:spLocks noChangeArrowheads="1"/>
              </p:cNvSpPr>
              <p:nvPr/>
            </p:nvSpPr>
            <p:spPr bwMode="auto">
              <a:xfrm>
                <a:off x="4640" y="17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8" name="Oval 4639"/>
              <p:cNvSpPr>
                <a:spLocks noChangeArrowheads="1"/>
              </p:cNvSpPr>
              <p:nvPr/>
            </p:nvSpPr>
            <p:spPr bwMode="auto">
              <a:xfrm>
                <a:off x="4641" y="17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49" name="Oval 4640"/>
              <p:cNvSpPr>
                <a:spLocks noChangeArrowheads="1"/>
              </p:cNvSpPr>
              <p:nvPr/>
            </p:nvSpPr>
            <p:spPr bwMode="auto">
              <a:xfrm>
                <a:off x="4642" y="17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0" name="Oval 4641"/>
              <p:cNvSpPr>
                <a:spLocks noChangeArrowheads="1"/>
              </p:cNvSpPr>
              <p:nvPr/>
            </p:nvSpPr>
            <p:spPr bwMode="auto">
              <a:xfrm>
                <a:off x="4642" y="174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1" name="Oval 4642"/>
              <p:cNvSpPr>
                <a:spLocks noChangeArrowheads="1"/>
              </p:cNvSpPr>
              <p:nvPr/>
            </p:nvSpPr>
            <p:spPr bwMode="auto">
              <a:xfrm>
                <a:off x="4644" y="17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2" name="Oval 4643"/>
              <p:cNvSpPr>
                <a:spLocks noChangeArrowheads="1"/>
              </p:cNvSpPr>
              <p:nvPr/>
            </p:nvSpPr>
            <p:spPr bwMode="auto">
              <a:xfrm>
                <a:off x="4644" y="17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3" name="Oval 4644"/>
              <p:cNvSpPr>
                <a:spLocks noChangeArrowheads="1"/>
              </p:cNvSpPr>
              <p:nvPr/>
            </p:nvSpPr>
            <p:spPr bwMode="auto">
              <a:xfrm>
                <a:off x="4645" y="17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4" name="Oval 4645"/>
              <p:cNvSpPr>
                <a:spLocks noChangeArrowheads="1"/>
              </p:cNvSpPr>
              <p:nvPr/>
            </p:nvSpPr>
            <p:spPr bwMode="auto">
              <a:xfrm>
                <a:off x="4646" y="17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5" name="Oval 4646"/>
              <p:cNvSpPr>
                <a:spLocks noChangeArrowheads="1"/>
              </p:cNvSpPr>
              <p:nvPr/>
            </p:nvSpPr>
            <p:spPr bwMode="auto">
              <a:xfrm>
                <a:off x="4646" y="174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6" name="Oval 4647"/>
              <p:cNvSpPr>
                <a:spLocks noChangeArrowheads="1"/>
              </p:cNvSpPr>
              <p:nvPr/>
            </p:nvSpPr>
            <p:spPr bwMode="auto">
              <a:xfrm>
                <a:off x="4648" y="17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7" name="Oval 4648"/>
              <p:cNvSpPr>
                <a:spLocks noChangeArrowheads="1"/>
              </p:cNvSpPr>
              <p:nvPr/>
            </p:nvSpPr>
            <p:spPr bwMode="auto">
              <a:xfrm>
                <a:off x="4648" y="17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8" name="Oval 4649"/>
              <p:cNvSpPr>
                <a:spLocks noChangeArrowheads="1"/>
              </p:cNvSpPr>
              <p:nvPr/>
            </p:nvSpPr>
            <p:spPr bwMode="auto">
              <a:xfrm>
                <a:off x="4649" y="175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59" name="Oval 4650"/>
              <p:cNvSpPr>
                <a:spLocks noChangeArrowheads="1"/>
              </p:cNvSpPr>
              <p:nvPr/>
            </p:nvSpPr>
            <p:spPr bwMode="auto">
              <a:xfrm>
                <a:off x="4650" y="17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0" name="Oval 4651"/>
              <p:cNvSpPr>
                <a:spLocks noChangeArrowheads="1"/>
              </p:cNvSpPr>
              <p:nvPr/>
            </p:nvSpPr>
            <p:spPr bwMode="auto">
              <a:xfrm>
                <a:off x="4650" y="175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1" name="Oval 4652"/>
              <p:cNvSpPr>
                <a:spLocks noChangeArrowheads="1"/>
              </p:cNvSpPr>
              <p:nvPr/>
            </p:nvSpPr>
            <p:spPr bwMode="auto">
              <a:xfrm>
                <a:off x="4652" y="17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2" name="Oval 4653"/>
              <p:cNvSpPr>
                <a:spLocks noChangeArrowheads="1"/>
              </p:cNvSpPr>
              <p:nvPr/>
            </p:nvSpPr>
            <p:spPr bwMode="auto">
              <a:xfrm>
                <a:off x="4652" y="17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3" name="Oval 4654"/>
              <p:cNvSpPr>
                <a:spLocks noChangeArrowheads="1"/>
              </p:cNvSpPr>
              <p:nvPr/>
            </p:nvSpPr>
            <p:spPr bwMode="auto">
              <a:xfrm>
                <a:off x="4653" y="176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4" name="Oval 4655"/>
              <p:cNvSpPr>
                <a:spLocks noChangeArrowheads="1"/>
              </p:cNvSpPr>
              <p:nvPr/>
            </p:nvSpPr>
            <p:spPr bwMode="auto">
              <a:xfrm>
                <a:off x="4654" y="175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5" name="Oval 4656"/>
              <p:cNvSpPr>
                <a:spLocks noChangeArrowheads="1"/>
              </p:cNvSpPr>
              <p:nvPr/>
            </p:nvSpPr>
            <p:spPr bwMode="auto">
              <a:xfrm>
                <a:off x="4655" y="17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6" name="Oval 4657"/>
              <p:cNvSpPr>
                <a:spLocks noChangeArrowheads="1"/>
              </p:cNvSpPr>
              <p:nvPr/>
            </p:nvSpPr>
            <p:spPr bwMode="auto">
              <a:xfrm>
                <a:off x="4656" y="17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7" name="Oval 4658"/>
              <p:cNvSpPr>
                <a:spLocks noChangeArrowheads="1"/>
              </p:cNvSpPr>
              <p:nvPr/>
            </p:nvSpPr>
            <p:spPr bwMode="auto">
              <a:xfrm>
                <a:off x="4656" y="17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8" name="Oval 4659"/>
              <p:cNvSpPr>
                <a:spLocks noChangeArrowheads="1"/>
              </p:cNvSpPr>
              <p:nvPr/>
            </p:nvSpPr>
            <p:spPr bwMode="auto">
              <a:xfrm>
                <a:off x="4657" y="175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69" name="Oval 4660"/>
              <p:cNvSpPr>
                <a:spLocks noChangeArrowheads="1"/>
              </p:cNvSpPr>
              <p:nvPr/>
            </p:nvSpPr>
            <p:spPr bwMode="auto">
              <a:xfrm>
                <a:off x="4658" y="17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0" name="Oval 4661"/>
              <p:cNvSpPr>
                <a:spLocks noChangeArrowheads="1"/>
              </p:cNvSpPr>
              <p:nvPr/>
            </p:nvSpPr>
            <p:spPr bwMode="auto">
              <a:xfrm>
                <a:off x="4659" y="17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1" name="Oval 4662"/>
              <p:cNvSpPr>
                <a:spLocks noChangeArrowheads="1"/>
              </p:cNvSpPr>
              <p:nvPr/>
            </p:nvSpPr>
            <p:spPr bwMode="auto">
              <a:xfrm>
                <a:off x="4660" y="17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2" name="Oval 4663"/>
              <p:cNvSpPr>
                <a:spLocks noChangeArrowheads="1"/>
              </p:cNvSpPr>
              <p:nvPr/>
            </p:nvSpPr>
            <p:spPr bwMode="auto">
              <a:xfrm>
                <a:off x="4660" y="175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3" name="Oval 4664"/>
              <p:cNvSpPr>
                <a:spLocks noChangeArrowheads="1"/>
              </p:cNvSpPr>
              <p:nvPr/>
            </p:nvSpPr>
            <p:spPr bwMode="auto">
              <a:xfrm>
                <a:off x="4661" y="176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4" name="Oval 4665"/>
              <p:cNvSpPr>
                <a:spLocks noChangeArrowheads="1"/>
              </p:cNvSpPr>
              <p:nvPr/>
            </p:nvSpPr>
            <p:spPr bwMode="auto">
              <a:xfrm>
                <a:off x="4662" y="17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5" name="Oval 4666"/>
              <p:cNvSpPr>
                <a:spLocks noChangeArrowheads="1"/>
              </p:cNvSpPr>
              <p:nvPr/>
            </p:nvSpPr>
            <p:spPr bwMode="auto">
              <a:xfrm>
                <a:off x="4663" y="17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6" name="Oval 4667"/>
              <p:cNvSpPr>
                <a:spLocks noChangeArrowheads="1"/>
              </p:cNvSpPr>
              <p:nvPr/>
            </p:nvSpPr>
            <p:spPr bwMode="auto">
              <a:xfrm>
                <a:off x="4664" y="17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7" name="Oval 4668"/>
              <p:cNvSpPr>
                <a:spLocks noChangeArrowheads="1"/>
              </p:cNvSpPr>
              <p:nvPr/>
            </p:nvSpPr>
            <p:spPr bwMode="auto">
              <a:xfrm>
                <a:off x="4665" y="17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8" name="Oval 4669"/>
              <p:cNvSpPr>
                <a:spLocks noChangeArrowheads="1"/>
              </p:cNvSpPr>
              <p:nvPr/>
            </p:nvSpPr>
            <p:spPr bwMode="auto">
              <a:xfrm>
                <a:off x="4665" y="177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79" name="Oval 4670"/>
              <p:cNvSpPr>
                <a:spLocks noChangeArrowheads="1"/>
              </p:cNvSpPr>
              <p:nvPr/>
            </p:nvSpPr>
            <p:spPr bwMode="auto">
              <a:xfrm>
                <a:off x="4666" y="17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0" name="Oval 4671"/>
              <p:cNvSpPr>
                <a:spLocks noChangeArrowheads="1"/>
              </p:cNvSpPr>
              <p:nvPr/>
            </p:nvSpPr>
            <p:spPr bwMode="auto">
              <a:xfrm>
                <a:off x="4667" y="17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1" name="Oval 4672"/>
              <p:cNvSpPr>
                <a:spLocks noChangeArrowheads="1"/>
              </p:cNvSpPr>
              <p:nvPr/>
            </p:nvSpPr>
            <p:spPr bwMode="auto">
              <a:xfrm>
                <a:off x="4668" y="17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2" name="Oval 4673"/>
              <p:cNvSpPr>
                <a:spLocks noChangeArrowheads="1"/>
              </p:cNvSpPr>
              <p:nvPr/>
            </p:nvSpPr>
            <p:spPr bwMode="auto">
              <a:xfrm>
                <a:off x="4669" y="17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3" name="Oval 4674"/>
              <p:cNvSpPr>
                <a:spLocks noChangeArrowheads="1"/>
              </p:cNvSpPr>
              <p:nvPr/>
            </p:nvSpPr>
            <p:spPr bwMode="auto">
              <a:xfrm>
                <a:off x="4670" y="17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4" name="Oval 4675"/>
              <p:cNvSpPr>
                <a:spLocks noChangeArrowheads="1"/>
              </p:cNvSpPr>
              <p:nvPr/>
            </p:nvSpPr>
            <p:spPr bwMode="auto">
              <a:xfrm>
                <a:off x="4670" y="17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5" name="Oval 4676"/>
              <p:cNvSpPr>
                <a:spLocks noChangeArrowheads="1"/>
              </p:cNvSpPr>
              <p:nvPr/>
            </p:nvSpPr>
            <p:spPr bwMode="auto">
              <a:xfrm>
                <a:off x="4671" y="177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6" name="Oval 4677"/>
              <p:cNvSpPr>
                <a:spLocks noChangeArrowheads="1"/>
              </p:cNvSpPr>
              <p:nvPr/>
            </p:nvSpPr>
            <p:spPr bwMode="auto">
              <a:xfrm>
                <a:off x="4672" y="17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7" name="Oval 4678"/>
              <p:cNvSpPr>
                <a:spLocks noChangeArrowheads="1"/>
              </p:cNvSpPr>
              <p:nvPr/>
            </p:nvSpPr>
            <p:spPr bwMode="auto">
              <a:xfrm>
                <a:off x="4673" y="176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8" name="Oval 4679"/>
              <p:cNvSpPr>
                <a:spLocks noChangeArrowheads="1"/>
              </p:cNvSpPr>
              <p:nvPr/>
            </p:nvSpPr>
            <p:spPr bwMode="auto">
              <a:xfrm>
                <a:off x="4674" y="177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89" name="Oval 4680"/>
              <p:cNvSpPr>
                <a:spLocks noChangeArrowheads="1"/>
              </p:cNvSpPr>
              <p:nvPr/>
            </p:nvSpPr>
            <p:spPr bwMode="auto">
              <a:xfrm>
                <a:off x="4675" y="176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0" name="Oval 4681"/>
              <p:cNvSpPr>
                <a:spLocks noChangeArrowheads="1"/>
              </p:cNvSpPr>
              <p:nvPr/>
            </p:nvSpPr>
            <p:spPr bwMode="auto">
              <a:xfrm>
                <a:off x="4675" y="176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1" name="Oval 4682"/>
              <p:cNvSpPr>
                <a:spLocks noChangeArrowheads="1"/>
              </p:cNvSpPr>
              <p:nvPr/>
            </p:nvSpPr>
            <p:spPr bwMode="auto">
              <a:xfrm>
                <a:off x="4676" y="177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2" name="Oval 4683"/>
              <p:cNvSpPr>
                <a:spLocks noChangeArrowheads="1"/>
              </p:cNvSpPr>
              <p:nvPr/>
            </p:nvSpPr>
            <p:spPr bwMode="auto">
              <a:xfrm>
                <a:off x="4677" y="17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3" name="Oval 4684"/>
              <p:cNvSpPr>
                <a:spLocks noChangeArrowheads="1"/>
              </p:cNvSpPr>
              <p:nvPr/>
            </p:nvSpPr>
            <p:spPr bwMode="auto">
              <a:xfrm>
                <a:off x="4678" y="17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4" name="Oval 4685"/>
              <p:cNvSpPr>
                <a:spLocks noChangeArrowheads="1"/>
              </p:cNvSpPr>
              <p:nvPr/>
            </p:nvSpPr>
            <p:spPr bwMode="auto">
              <a:xfrm>
                <a:off x="4679" y="179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5" name="Oval 4686"/>
              <p:cNvSpPr>
                <a:spLocks noChangeArrowheads="1"/>
              </p:cNvSpPr>
              <p:nvPr/>
            </p:nvSpPr>
            <p:spPr bwMode="auto">
              <a:xfrm>
                <a:off x="4679" y="177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6" name="Oval 4687"/>
              <p:cNvSpPr>
                <a:spLocks noChangeArrowheads="1"/>
              </p:cNvSpPr>
              <p:nvPr/>
            </p:nvSpPr>
            <p:spPr bwMode="auto">
              <a:xfrm>
                <a:off x="4680" y="177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7" name="Oval 4688"/>
              <p:cNvSpPr>
                <a:spLocks noChangeArrowheads="1"/>
              </p:cNvSpPr>
              <p:nvPr/>
            </p:nvSpPr>
            <p:spPr bwMode="auto">
              <a:xfrm>
                <a:off x="4681" y="17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8" name="Oval 4689"/>
              <p:cNvSpPr>
                <a:spLocks noChangeArrowheads="1"/>
              </p:cNvSpPr>
              <p:nvPr/>
            </p:nvSpPr>
            <p:spPr bwMode="auto">
              <a:xfrm>
                <a:off x="4682" y="178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99" name="Oval 4690"/>
              <p:cNvSpPr>
                <a:spLocks noChangeArrowheads="1"/>
              </p:cNvSpPr>
              <p:nvPr/>
            </p:nvSpPr>
            <p:spPr bwMode="auto">
              <a:xfrm>
                <a:off x="4683" y="177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0" name="Oval 4691"/>
              <p:cNvSpPr>
                <a:spLocks noChangeArrowheads="1"/>
              </p:cNvSpPr>
              <p:nvPr/>
            </p:nvSpPr>
            <p:spPr bwMode="auto">
              <a:xfrm>
                <a:off x="4683" y="178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1" name="Oval 4692"/>
              <p:cNvSpPr>
                <a:spLocks noChangeArrowheads="1"/>
              </p:cNvSpPr>
              <p:nvPr/>
            </p:nvSpPr>
            <p:spPr bwMode="auto">
              <a:xfrm>
                <a:off x="4684" y="178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2" name="Oval 4693"/>
              <p:cNvSpPr>
                <a:spLocks noChangeArrowheads="1"/>
              </p:cNvSpPr>
              <p:nvPr/>
            </p:nvSpPr>
            <p:spPr bwMode="auto">
              <a:xfrm>
                <a:off x="4685" y="17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3" name="Oval 4694"/>
              <p:cNvSpPr>
                <a:spLocks noChangeArrowheads="1"/>
              </p:cNvSpPr>
              <p:nvPr/>
            </p:nvSpPr>
            <p:spPr bwMode="auto">
              <a:xfrm>
                <a:off x="4686" y="17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4" name="Oval 4695"/>
              <p:cNvSpPr>
                <a:spLocks noChangeArrowheads="1"/>
              </p:cNvSpPr>
              <p:nvPr/>
            </p:nvSpPr>
            <p:spPr bwMode="auto">
              <a:xfrm>
                <a:off x="4687" y="17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5" name="Oval 4696"/>
              <p:cNvSpPr>
                <a:spLocks noChangeArrowheads="1"/>
              </p:cNvSpPr>
              <p:nvPr/>
            </p:nvSpPr>
            <p:spPr bwMode="auto">
              <a:xfrm>
                <a:off x="4687" y="177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6" name="Oval 4697"/>
              <p:cNvSpPr>
                <a:spLocks noChangeArrowheads="1"/>
              </p:cNvSpPr>
              <p:nvPr/>
            </p:nvSpPr>
            <p:spPr bwMode="auto">
              <a:xfrm>
                <a:off x="4689" y="179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7" name="Oval 4698"/>
              <p:cNvSpPr>
                <a:spLocks noChangeArrowheads="1"/>
              </p:cNvSpPr>
              <p:nvPr/>
            </p:nvSpPr>
            <p:spPr bwMode="auto">
              <a:xfrm>
                <a:off x="4689" y="17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8" name="Oval 4699"/>
              <p:cNvSpPr>
                <a:spLocks noChangeArrowheads="1"/>
              </p:cNvSpPr>
              <p:nvPr/>
            </p:nvSpPr>
            <p:spPr bwMode="auto">
              <a:xfrm>
                <a:off x="4690" y="17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09" name="Oval 4700"/>
              <p:cNvSpPr>
                <a:spLocks noChangeArrowheads="1"/>
              </p:cNvSpPr>
              <p:nvPr/>
            </p:nvSpPr>
            <p:spPr bwMode="auto">
              <a:xfrm>
                <a:off x="4691" y="179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0" name="Oval 4701"/>
              <p:cNvSpPr>
                <a:spLocks noChangeArrowheads="1"/>
              </p:cNvSpPr>
              <p:nvPr/>
            </p:nvSpPr>
            <p:spPr bwMode="auto">
              <a:xfrm>
                <a:off x="4691" y="179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1" name="Oval 4702"/>
              <p:cNvSpPr>
                <a:spLocks noChangeArrowheads="1"/>
              </p:cNvSpPr>
              <p:nvPr/>
            </p:nvSpPr>
            <p:spPr bwMode="auto">
              <a:xfrm>
                <a:off x="4693" y="17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2" name="Oval 4703"/>
              <p:cNvSpPr>
                <a:spLocks noChangeArrowheads="1"/>
              </p:cNvSpPr>
              <p:nvPr/>
            </p:nvSpPr>
            <p:spPr bwMode="auto">
              <a:xfrm>
                <a:off x="4693" y="18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3" name="Oval 4704"/>
              <p:cNvSpPr>
                <a:spLocks noChangeArrowheads="1"/>
              </p:cNvSpPr>
              <p:nvPr/>
            </p:nvSpPr>
            <p:spPr bwMode="auto">
              <a:xfrm>
                <a:off x="4694" y="17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4" name="Oval 4705"/>
              <p:cNvSpPr>
                <a:spLocks noChangeArrowheads="1"/>
              </p:cNvSpPr>
              <p:nvPr/>
            </p:nvSpPr>
            <p:spPr bwMode="auto">
              <a:xfrm>
                <a:off x="4695" y="178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5" name="Oval 4706"/>
              <p:cNvSpPr>
                <a:spLocks noChangeArrowheads="1"/>
              </p:cNvSpPr>
              <p:nvPr/>
            </p:nvSpPr>
            <p:spPr bwMode="auto">
              <a:xfrm>
                <a:off x="4695" y="178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6" name="Oval 4707"/>
              <p:cNvSpPr>
                <a:spLocks noChangeArrowheads="1"/>
              </p:cNvSpPr>
              <p:nvPr/>
            </p:nvSpPr>
            <p:spPr bwMode="auto">
              <a:xfrm>
                <a:off x="4697" y="18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7" name="Oval 4708"/>
              <p:cNvSpPr>
                <a:spLocks noChangeArrowheads="1"/>
              </p:cNvSpPr>
              <p:nvPr/>
            </p:nvSpPr>
            <p:spPr bwMode="auto">
              <a:xfrm>
                <a:off x="4697" y="180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8" name="Oval 4709"/>
              <p:cNvSpPr>
                <a:spLocks noChangeArrowheads="1"/>
              </p:cNvSpPr>
              <p:nvPr/>
            </p:nvSpPr>
            <p:spPr bwMode="auto">
              <a:xfrm>
                <a:off x="4698" y="179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19" name="Oval 4710"/>
              <p:cNvSpPr>
                <a:spLocks noChangeArrowheads="1"/>
              </p:cNvSpPr>
              <p:nvPr/>
            </p:nvSpPr>
            <p:spPr bwMode="auto">
              <a:xfrm>
                <a:off x="4699" y="18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0" name="Oval 4711"/>
              <p:cNvSpPr>
                <a:spLocks noChangeArrowheads="1"/>
              </p:cNvSpPr>
              <p:nvPr/>
            </p:nvSpPr>
            <p:spPr bwMode="auto">
              <a:xfrm>
                <a:off x="4699" y="179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1" name="Oval 4712"/>
              <p:cNvSpPr>
                <a:spLocks noChangeArrowheads="1"/>
              </p:cNvSpPr>
              <p:nvPr/>
            </p:nvSpPr>
            <p:spPr bwMode="auto">
              <a:xfrm>
                <a:off x="4701" y="17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2" name="Oval 4713"/>
              <p:cNvSpPr>
                <a:spLocks noChangeArrowheads="1"/>
              </p:cNvSpPr>
              <p:nvPr/>
            </p:nvSpPr>
            <p:spPr bwMode="auto">
              <a:xfrm>
                <a:off x="4701" y="17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3" name="Oval 4714"/>
              <p:cNvSpPr>
                <a:spLocks noChangeArrowheads="1"/>
              </p:cNvSpPr>
              <p:nvPr/>
            </p:nvSpPr>
            <p:spPr bwMode="auto">
              <a:xfrm>
                <a:off x="4702" y="179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4" name="Oval 4715"/>
              <p:cNvSpPr>
                <a:spLocks noChangeArrowheads="1"/>
              </p:cNvSpPr>
              <p:nvPr/>
            </p:nvSpPr>
            <p:spPr bwMode="auto">
              <a:xfrm>
                <a:off x="4703" y="18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5" name="Oval 4716"/>
              <p:cNvSpPr>
                <a:spLocks noChangeArrowheads="1"/>
              </p:cNvSpPr>
              <p:nvPr/>
            </p:nvSpPr>
            <p:spPr bwMode="auto">
              <a:xfrm>
                <a:off x="4704" y="18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6" name="Oval 4717"/>
              <p:cNvSpPr>
                <a:spLocks noChangeArrowheads="1"/>
              </p:cNvSpPr>
              <p:nvPr/>
            </p:nvSpPr>
            <p:spPr bwMode="auto">
              <a:xfrm>
                <a:off x="4705" y="180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7" name="Oval 4718"/>
              <p:cNvSpPr>
                <a:spLocks noChangeArrowheads="1"/>
              </p:cNvSpPr>
              <p:nvPr/>
            </p:nvSpPr>
            <p:spPr bwMode="auto">
              <a:xfrm>
                <a:off x="4705" y="18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8" name="Oval 4719"/>
              <p:cNvSpPr>
                <a:spLocks noChangeArrowheads="1"/>
              </p:cNvSpPr>
              <p:nvPr/>
            </p:nvSpPr>
            <p:spPr bwMode="auto">
              <a:xfrm>
                <a:off x="4706" y="180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29" name="Oval 4720"/>
              <p:cNvSpPr>
                <a:spLocks noChangeArrowheads="1"/>
              </p:cNvSpPr>
              <p:nvPr/>
            </p:nvSpPr>
            <p:spPr bwMode="auto">
              <a:xfrm>
                <a:off x="4707" y="179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0" name="Oval 4721"/>
              <p:cNvSpPr>
                <a:spLocks noChangeArrowheads="1"/>
              </p:cNvSpPr>
              <p:nvPr/>
            </p:nvSpPr>
            <p:spPr bwMode="auto">
              <a:xfrm>
                <a:off x="4708" y="18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1" name="Oval 4722"/>
              <p:cNvSpPr>
                <a:spLocks noChangeArrowheads="1"/>
              </p:cNvSpPr>
              <p:nvPr/>
            </p:nvSpPr>
            <p:spPr bwMode="auto">
              <a:xfrm>
                <a:off x="4709" y="18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2" name="Oval 4723"/>
              <p:cNvSpPr>
                <a:spLocks noChangeArrowheads="1"/>
              </p:cNvSpPr>
              <p:nvPr/>
            </p:nvSpPr>
            <p:spPr bwMode="auto">
              <a:xfrm>
                <a:off x="4709" y="18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3" name="Oval 4724"/>
              <p:cNvSpPr>
                <a:spLocks noChangeArrowheads="1"/>
              </p:cNvSpPr>
              <p:nvPr/>
            </p:nvSpPr>
            <p:spPr bwMode="auto">
              <a:xfrm>
                <a:off x="4710" y="180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4" name="Oval 4725"/>
              <p:cNvSpPr>
                <a:spLocks noChangeArrowheads="1"/>
              </p:cNvSpPr>
              <p:nvPr/>
            </p:nvSpPr>
            <p:spPr bwMode="auto">
              <a:xfrm>
                <a:off x="4711" y="180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5" name="Oval 4726"/>
              <p:cNvSpPr>
                <a:spLocks noChangeArrowheads="1"/>
              </p:cNvSpPr>
              <p:nvPr/>
            </p:nvSpPr>
            <p:spPr bwMode="auto">
              <a:xfrm>
                <a:off x="4712" y="180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6" name="Oval 4727"/>
              <p:cNvSpPr>
                <a:spLocks noChangeArrowheads="1"/>
              </p:cNvSpPr>
              <p:nvPr/>
            </p:nvSpPr>
            <p:spPr bwMode="auto">
              <a:xfrm>
                <a:off x="4713" y="18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7" name="Oval 4728"/>
              <p:cNvSpPr>
                <a:spLocks noChangeArrowheads="1"/>
              </p:cNvSpPr>
              <p:nvPr/>
            </p:nvSpPr>
            <p:spPr bwMode="auto">
              <a:xfrm>
                <a:off x="4714" y="18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8" name="Oval 4729"/>
              <p:cNvSpPr>
                <a:spLocks noChangeArrowheads="1"/>
              </p:cNvSpPr>
              <p:nvPr/>
            </p:nvSpPr>
            <p:spPr bwMode="auto">
              <a:xfrm>
                <a:off x="4714" y="180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39" name="Oval 4730"/>
              <p:cNvSpPr>
                <a:spLocks noChangeArrowheads="1"/>
              </p:cNvSpPr>
              <p:nvPr/>
            </p:nvSpPr>
            <p:spPr bwMode="auto">
              <a:xfrm>
                <a:off x="4715" y="18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0" name="Oval 4731"/>
              <p:cNvSpPr>
                <a:spLocks noChangeArrowheads="1"/>
              </p:cNvSpPr>
              <p:nvPr/>
            </p:nvSpPr>
            <p:spPr bwMode="auto">
              <a:xfrm>
                <a:off x="4716" y="18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1" name="Oval 4732"/>
              <p:cNvSpPr>
                <a:spLocks noChangeArrowheads="1"/>
              </p:cNvSpPr>
              <p:nvPr/>
            </p:nvSpPr>
            <p:spPr bwMode="auto">
              <a:xfrm>
                <a:off x="4717" y="18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2" name="Oval 4733"/>
              <p:cNvSpPr>
                <a:spLocks noChangeArrowheads="1"/>
              </p:cNvSpPr>
              <p:nvPr/>
            </p:nvSpPr>
            <p:spPr bwMode="auto">
              <a:xfrm>
                <a:off x="4718" y="180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3" name="Oval 4734"/>
              <p:cNvSpPr>
                <a:spLocks noChangeArrowheads="1"/>
              </p:cNvSpPr>
              <p:nvPr/>
            </p:nvSpPr>
            <p:spPr bwMode="auto">
              <a:xfrm>
                <a:off x="4718" y="182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4" name="Oval 4735"/>
              <p:cNvSpPr>
                <a:spLocks noChangeArrowheads="1"/>
              </p:cNvSpPr>
              <p:nvPr/>
            </p:nvSpPr>
            <p:spPr bwMode="auto">
              <a:xfrm>
                <a:off x="4719" y="18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5" name="Oval 4736"/>
              <p:cNvSpPr>
                <a:spLocks noChangeArrowheads="1"/>
              </p:cNvSpPr>
              <p:nvPr/>
            </p:nvSpPr>
            <p:spPr bwMode="auto">
              <a:xfrm>
                <a:off x="4720" y="18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6" name="Oval 4737"/>
              <p:cNvSpPr>
                <a:spLocks noChangeArrowheads="1"/>
              </p:cNvSpPr>
              <p:nvPr/>
            </p:nvSpPr>
            <p:spPr bwMode="auto">
              <a:xfrm>
                <a:off x="4721" y="18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7" name="Oval 4738"/>
              <p:cNvSpPr>
                <a:spLocks noChangeArrowheads="1"/>
              </p:cNvSpPr>
              <p:nvPr/>
            </p:nvSpPr>
            <p:spPr bwMode="auto">
              <a:xfrm>
                <a:off x="4722" y="18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8" name="Oval 4739"/>
              <p:cNvSpPr>
                <a:spLocks noChangeArrowheads="1"/>
              </p:cNvSpPr>
              <p:nvPr/>
            </p:nvSpPr>
            <p:spPr bwMode="auto">
              <a:xfrm>
                <a:off x="4722" y="180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49" name="Oval 4740"/>
              <p:cNvSpPr>
                <a:spLocks noChangeArrowheads="1"/>
              </p:cNvSpPr>
              <p:nvPr/>
            </p:nvSpPr>
            <p:spPr bwMode="auto">
              <a:xfrm>
                <a:off x="4724" y="18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0" name="Oval 4741"/>
              <p:cNvSpPr>
                <a:spLocks noChangeArrowheads="1"/>
              </p:cNvSpPr>
              <p:nvPr/>
            </p:nvSpPr>
            <p:spPr bwMode="auto">
              <a:xfrm>
                <a:off x="4724" y="182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1" name="Oval 4742"/>
              <p:cNvSpPr>
                <a:spLocks noChangeArrowheads="1"/>
              </p:cNvSpPr>
              <p:nvPr/>
            </p:nvSpPr>
            <p:spPr bwMode="auto">
              <a:xfrm>
                <a:off x="4725" y="18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2" name="Oval 4743"/>
              <p:cNvSpPr>
                <a:spLocks noChangeArrowheads="1"/>
              </p:cNvSpPr>
              <p:nvPr/>
            </p:nvSpPr>
            <p:spPr bwMode="auto">
              <a:xfrm>
                <a:off x="4726" y="18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3" name="Oval 4745"/>
              <p:cNvSpPr>
                <a:spLocks noChangeArrowheads="1"/>
              </p:cNvSpPr>
              <p:nvPr/>
            </p:nvSpPr>
            <p:spPr bwMode="auto">
              <a:xfrm>
                <a:off x="4727" y="182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4" name="Oval 4746"/>
              <p:cNvSpPr>
                <a:spLocks noChangeArrowheads="1"/>
              </p:cNvSpPr>
              <p:nvPr/>
            </p:nvSpPr>
            <p:spPr bwMode="auto">
              <a:xfrm>
                <a:off x="4728" y="18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5" name="Oval 4747"/>
              <p:cNvSpPr>
                <a:spLocks noChangeArrowheads="1"/>
              </p:cNvSpPr>
              <p:nvPr/>
            </p:nvSpPr>
            <p:spPr bwMode="auto">
              <a:xfrm>
                <a:off x="4728" y="183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6" name="Oval 4748"/>
              <p:cNvSpPr>
                <a:spLocks noChangeArrowheads="1"/>
              </p:cNvSpPr>
              <p:nvPr/>
            </p:nvSpPr>
            <p:spPr bwMode="auto">
              <a:xfrm>
                <a:off x="4729" y="181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7" name="Oval 4749"/>
              <p:cNvSpPr>
                <a:spLocks noChangeArrowheads="1"/>
              </p:cNvSpPr>
              <p:nvPr/>
            </p:nvSpPr>
            <p:spPr bwMode="auto">
              <a:xfrm>
                <a:off x="4730" y="18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8" name="Oval 4750"/>
              <p:cNvSpPr>
                <a:spLocks noChangeArrowheads="1"/>
              </p:cNvSpPr>
              <p:nvPr/>
            </p:nvSpPr>
            <p:spPr bwMode="auto">
              <a:xfrm>
                <a:off x="4731" y="183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59" name="Oval 4751"/>
              <p:cNvSpPr>
                <a:spLocks noChangeArrowheads="1"/>
              </p:cNvSpPr>
              <p:nvPr/>
            </p:nvSpPr>
            <p:spPr bwMode="auto">
              <a:xfrm>
                <a:off x="4732" y="18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0" name="Oval 4752"/>
              <p:cNvSpPr>
                <a:spLocks noChangeArrowheads="1"/>
              </p:cNvSpPr>
              <p:nvPr/>
            </p:nvSpPr>
            <p:spPr bwMode="auto">
              <a:xfrm>
                <a:off x="4732" y="182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1" name="Oval 4753"/>
              <p:cNvSpPr>
                <a:spLocks noChangeArrowheads="1"/>
              </p:cNvSpPr>
              <p:nvPr/>
            </p:nvSpPr>
            <p:spPr bwMode="auto">
              <a:xfrm>
                <a:off x="4733" y="182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2" name="Oval 4754"/>
              <p:cNvSpPr>
                <a:spLocks noChangeArrowheads="1"/>
              </p:cNvSpPr>
              <p:nvPr/>
            </p:nvSpPr>
            <p:spPr bwMode="auto">
              <a:xfrm>
                <a:off x="4734" y="18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3" name="Oval 4755"/>
              <p:cNvSpPr>
                <a:spLocks noChangeArrowheads="1"/>
              </p:cNvSpPr>
              <p:nvPr/>
            </p:nvSpPr>
            <p:spPr bwMode="auto">
              <a:xfrm>
                <a:off x="4735" y="18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4" name="Oval 4756"/>
              <p:cNvSpPr>
                <a:spLocks noChangeArrowheads="1"/>
              </p:cNvSpPr>
              <p:nvPr/>
            </p:nvSpPr>
            <p:spPr bwMode="auto">
              <a:xfrm>
                <a:off x="4736" y="18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5" name="Oval 4757"/>
              <p:cNvSpPr>
                <a:spLocks noChangeArrowheads="1"/>
              </p:cNvSpPr>
              <p:nvPr/>
            </p:nvSpPr>
            <p:spPr bwMode="auto">
              <a:xfrm>
                <a:off x="4736" y="183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6" name="Oval 4758"/>
              <p:cNvSpPr>
                <a:spLocks noChangeArrowheads="1"/>
              </p:cNvSpPr>
              <p:nvPr/>
            </p:nvSpPr>
            <p:spPr bwMode="auto">
              <a:xfrm>
                <a:off x="4737" y="182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7" name="Oval 4759"/>
              <p:cNvSpPr>
                <a:spLocks noChangeArrowheads="1"/>
              </p:cNvSpPr>
              <p:nvPr/>
            </p:nvSpPr>
            <p:spPr bwMode="auto">
              <a:xfrm>
                <a:off x="4738" y="183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8" name="Oval 4760"/>
              <p:cNvSpPr>
                <a:spLocks noChangeArrowheads="1"/>
              </p:cNvSpPr>
              <p:nvPr/>
            </p:nvSpPr>
            <p:spPr bwMode="auto">
              <a:xfrm>
                <a:off x="4739" y="18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69" name="Oval 4761"/>
              <p:cNvSpPr>
                <a:spLocks noChangeArrowheads="1"/>
              </p:cNvSpPr>
              <p:nvPr/>
            </p:nvSpPr>
            <p:spPr bwMode="auto">
              <a:xfrm>
                <a:off x="4740" y="18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0" name="Oval 4762"/>
              <p:cNvSpPr>
                <a:spLocks noChangeArrowheads="1"/>
              </p:cNvSpPr>
              <p:nvPr/>
            </p:nvSpPr>
            <p:spPr bwMode="auto">
              <a:xfrm>
                <a:off x="4740" y="184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1" name="Oval 4763"/>
              <p:cNvSpPr>
                <a:spLocks noChangeArrowheads="1"/>
              </p:cNvSpPr>
              <p:nvPr/>
            </p:nvSpPr>
            <p:spPr bwMode="auto">
              <a:xfrm>
                <a:off x="4742" y="183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2" name="Oval 4764"/>
              <p:cNvSpPr>
                <a:spLocks noChangeArrowheads="1"/>
              </p:cNvSpPr>
              <p:nvPr/>
            </p:nvSpPr>
            <p:spPr bwMode="auto">
              <a:xfrm>
                <a:off x="4742" y="18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3" name="Oval 4765"/>
              <p:cNvSpPr>
                <a:spLocks noChangeArrowheads="1"/>
              </p:cNvSpPr>
              <p:nvPr/>
            </p:nvSpPr>
            <p:spPr bwMode="auto">
              <a:xfrm>
                <a:off x="4743" y="18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4" name="Oval 4766"/>
              <p:cNvSpPr>
                <a:spLocks noChangeArrowheads="1"/>
              </p:cNvSpPr>
              <p:nvPr/>
            </p:nvSpPr>
            <p:spPr bwMode="auto">
              <a:xfrm>
                <a:off x="4744" y="18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5" name="Oval 4767"/>
              <p:cNvSpPr>
                <a:spLocks noChangeArrowheads="1"/>
              </p:cNvSpPr>
              <p:nvPr/>
            </p:nvSpPr>
            <p:spPr bwMode="auto">
              <a:xfrm>
                <a:off x="4744" y="182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6" name="Oval 4768"/>
              <p:cNvSpPr>
                <a:spLocks noChangeArrowheads="1"/>
              </p:cNvSpPr>
              <p:nvPr/>
            </p:nvSpPr>
            <p:spPr bwMode="auto">
              <a:xfrm>
                <a:off x="4746" y="183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7" name="Oval 4769"/>
              <p:cNvSpPr>
                <a:spLocks noChangeArrowheads="1"/>
              </p:cNvSpPr>
              <p:nvPr/>
            </p:nvSpPr>
            <p:spPr bwMode="auto">
              <a:xfrm>
                <a:off x="4746" y="18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8" name="Oval 4770"/>
              <p:cNvSpPr>
                <a:spLocks noChangeArrowheads="1"/>
              </p:cNvSpPr>
              <p:nvPr/>
            </p:nvSpPr>
            <p:spPr bwMode="auto">
              <a:xfrm>
                <a:off x="4747" y="18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79" name="Oval 4771"/>
              <p:cNvSpPr>
                <a:spLocks noChangeArrowheads="1"/>
              </p:cNvSpPr>
              <p:nvPr/>
            </p:nvSpPr>
            <p:spPr bwMode="auto">
              <a:xfrm>
                <a:off x="4748" y="184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0" name="Oval 4772"/>
              <p:cNvSpPr>
                <a:spLocks noChangeArrowheads="1"/>
              </p:cNvSpPr>
              <p:nvPr/>
            </p:nvSpPr>
            <p:spPr bwMode="auto">
              <a:xfrm>
                <a:off x="4749" y="18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1" name="Oval 4773"/>
              <p:cNvSpPr>
                <a:spLocks noChangeArrowheads="1"/>
              </p:cNvSpPr>
              <p:nvPr/>
            </p:nvSpPr>
            <p:spPr bwMode="auto">
              <a:xfrm>
                <a:off x="4750" y="18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2" name="Oval 4774"/>
              <p:cNvSpPr>
                <a:spLocks noChangeArrowheads="1"/>
              </p:cNvSpPr>
              <p:nvPr/>
            </p:nvSpPr>
            <p:spPr bwMode="auto">
              <a:xfrm>
                <a:off x="4750" y="18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3" name="Oval 4775"/>
              <p:cNvSpPr>
                <a:spLocks noChangeArrowheads="1"/>
              </p:cNvSpPr>
              <p:nvPr/>
            </p:nvSpPr>
            <p:spPr bwMode="auto">
              <a:xfrm>
                <a:off x="4751" y="184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4" name="Oval 4776"/>
              <p:cNvSpPr>
                <a:spLocks noChangeArrowheads="1"/>
              </p:cNvSpPr>
              <p:nvPr/>
            </p:nvSpPr>
            <p:spPr bwMode="auto">
              <a:xfrm>
                <a:off x="4752" y="18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5" name="Oval 4777"/>
              <p:cNvSpPr>
                <a:spLocks noChangeArrowheads="1"/>
              </p:cNvSpPr>
              <p:nvPr/>
            </p:nvSpPr>
            <p:spPr bwMode="auto">
              <a:xfrm>
                <a:off x="4753" y="18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6" name="Oval 4778"/>
              <p:cNvSpPr>
                <a:spLocks noChangeArrowheads="1"/>
              </p:cNvSpPr>
              <p:nvPr/>
            </p:nvSpPr>
            <p:spPr bwMode="auto">
              <a:xfrm>
                <a:off x="4754" y="185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7" name="Oval 4779"/>
              <p:cNvSpPr>
                <a:spLocks noChangeArrowheads="1"/>
              </p:cNvSpPr>
              <p:nvPr/>
            </p:nvSpPr>
            <p:spPr bwMode="auto">
              <a:xfrm>
                <a:off x="4754" y="18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8" name="Oval 4780"/>
              <p:cNvSpPr>
                <a:spLocks noChangeArrowheads="1"/>
              </p:cNvSpPr>
              <p:nvPr/>
            </p:nvSpPr>
            <p:spPr bwMode="auto">
              <a:xfrm>
                <a:off x="4755" y="183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89" name="Oval 4781"/>
              <p:cNvSpPr>
                <a:spLocks noChangeArrowheads="1"/>
              </p:cNvSpPr>
              <p:nvPr/>
            </p:nvSpPr>
            <p:spPr bwMode="auto">
              <a:xfrm>
                <a:off x="4756" y="18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0" name="Oval 4782"/>
              <p:cNvSpPr>
                <a:spLocks noChangeArrowheads="1"/>
              </p:cNvSpPr>
              <p:nvPr/>
            </p:nvSpPr>
            <p:spPr bwMode="auto">
              <a:xfrm>
                <a:off x="4757" y="18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1" name="Oval 4783"/>
              <p:cNvSpPr>
                <a:spLocks noChangeArrowheads="1"/>
              </p:cNvSpPr>
              <p:nvPr/>
            </p:nvSpPr>
            <p:spPr bwMode="auto">
              <a:xfrm>
                <a:off x="4758" y="185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2" name="Oval 4784"/>
              <p:cNvSpPr>
                <a:spLocks noChangeArrowheads="1"/>
              </p:cNvSpPr>
              <p:nvPr/>
            </p:nvSpPr>
            <p:spPr bwMode="auto">
              <a:xfrm>
                <a:off x="4759" y="18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3" name="Oval 4785"/>
              <p:cNvSpPr>
                <a:spLocks noChangeArrowheads="1"/>
              </p:cNvSpPr>
              <p:nvPr/>
            </p:nvSpPr>
            <p:spPr bwMode="auto">
              <a:xfrm>
                <a:off x="4759" y="185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4" name="Oval 4786"/>
              <p:cNvSpPr>
                <a:spLocks noChangeArrowheads="1"/>
              </p:cNvSpPr>
              <p:nvPr/>
            </p:nvSpPr>
            <p:spPr bwMode="auto">
              <a:xfrm>
                <a:off x="4760" y="18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5" name="Oval 4787"/>
              <p:cNvSpPr>
                <a:spLocks noChangeArrowheads="1"/>
              </p:cNvSpPr>
              <p:nvPr/>
            </p:nvSpPr>
            <p:spPr bwMode="auto">
              <a:xfrm>
                <a:off x="4761" y="18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6" name="Oval 4788"/>
              <p:cNvSpPr>
                <a:spLocks noChangeArrowheads="1"/>
              </p:cNvSpPr>
              <p:nvPr/>
            </p:nvSpPr>
            <p:spPr bwMode="auto">
              <a:xfrm>
                <a:off x="4762" y="18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7" name="Oval 4789"/>
              <p:cNvSpPr>
                <a:spLocks noChangeArrowheads="1"/>
              </p:cNvSpPr>
              <p:nvPr/>
            </p:nvSpPr>
            <p:spPr bwMode="auto">
              <a:xfrm>
                <a:off x="4763" y="185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8" name="Oval 4790"/>
              <p:cNvSpPr>
                <a:spLocks noChangeArrowheads="1"/>
              </p:cNvSpPr>
              <p:nvPr/>
            </p:nvSpPr>
            <p:spPr bwMode="auto">
              <a:xfrm>
                <a:off x="4763" y="186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99" name="Oval 4791"/>
              <p:cNvSpPr>
                <a:spLocks noChangeArrowheads="1"/>
              </p:cNvSpPr>
              <p:nvPr/>
            </p:nvSpPr>
            <p:spPr bwMode="auto">
              <a:xfrm>
                <a:off x="4764" y="18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0" name="Oval 4792"/>
              <p:cNvSpPr>
                <a:spLocks noChangeArrowheads="1"/>
              </p:cNvSpPr>
              <p:nvPr/>
            </p:nvSpPr>
            <p:spPr bwMode="auto">
              <a:xfrm>
                <a:off x="4765" y="18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1" name="Oval 4793"/>
              <p:cNvSpPr>
                <a:spLocks noChangeArrowheads="1"/>
              </p:cNvSpPr>
              <p:nvPr/>
            </p:nvSpPr>
            <p:spPr bwMode="auto">
              <a:xfrm>
                <a:off x="4766" y="18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2" name="Oval 4794"/>
              <p:cNvSpPr>
                <a:spLocks noChangeArrowheads="1"/>
              </p:cNvSpPr>
              <p:nvPr/>
            </p:nvSpPr>
            <p:spPr bwMode="auto">
              <a:xfrm>
                <a:off x="4767" y="18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3" name="Oval 4795"/>
              <p:cNvSpPr>
                <a:spLocks noChangeArrowheads="1"/>
              </p:cNvSpPr>
              <p:nvPr/>
            </p:nvSpPr>
            <p:spPr bwMode="auto">
              <a:xfrm>
                <a:off x="4767" y="186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4" name="Oval 4796"/>
              <p:cNvSpPr>
                <a:spLocks noChangeArrowheads="1"/>
              </p:cNvSpPr>
              <p:nvPr/>
            </p:nvSpPr>
            <p:spPr bwMode="auto">
              <a:xfrm>
                <a:off x="4769" y="18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5" name="Oval 4797"/>
              <p:cNvSpPr>
                <a:spLocks noChangeArrowheads="1"/>
              </p:cNvSpPr>
              <p:nvPr/>
            </p:nvSpPr>
            <p:spPr bwMode="auto">
              <a:xfrm>
                <a:off x="4769" y="18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6" name="Oval 4798"/>
              <p:cNvSpPr>
                <a:spLocks noChangeArrowheads="1"/>
              </p:cNvSpPr>
              <p:nvPr/>
            </p:nvSpPr>
            <p:spPr bwMode="auto">
              <a:xfrm>
                <a:off x="4770" y="18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7" name="Oval 4799"/>
              <p:cNvSpPr>
                <a:spLocks noChangeArrowheads="1"/>
              </p:cNvSpPr>
              <p:nvPr/>
            </p:nvSpPr>
            <p:spPr bwMode="auto">
              <a:xfrm>
                <a:off x="4771" y="18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8" name="Oval 4800"/>
              <p:cNvSpPr>
                <a:spLocks noChangeArrowheads="1"/>
              </p:cNvSpPr>
              <p:nvPr/>
            </p:nvSpPr>
            <p:spPr bwMode="auto">
              <a:xfrm>
                <a:off x="4771" y="186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09" name="Oval 4801"/>
              <p:cNvSpPr>
                <a:spLocks noChangeArrowheads="1"/>
              </p:cNvSpPr>
              <p:nvPr/>
            </p:nvSpPr>
            <p:spPr bwMode="auto">
              <a:xfrm>
                <a:off x="4773" y="185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0" name="Oval 4802"/>
              <p:cNvSpPr>
                <a:spLocks noChangeArrowheads="1"/>
              </p:cNvSpPr>
              <p:nvPr/>
            </p:nvSpPr>
            <p:spPr bwMode="auto">
              <a:xfrm>
                <a:off x="4773" y="18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1" name="Oval 4803"/>
              <p:cNvSpPr>
                <a:spLocks noChangeArrowheads="1"/>
              </p:cNvSpPr>
              <p:nvPr/>
            </p:nvSpPr>
            <p:spPr bwMode="auto">
              <a:xfrm>
                <a:off x="4774" y="18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2" name="Oval 4804"/>
              <p:cNvSpPr>
                <a:spLocks noChangeArrowheads="1"/>
              </p:cNvSpPr>
              <p:nvPr/>
            </p:nvSpPr>
            <p:spPr bwMode="auto">
              <a:xfrm>
                <a:off x="4775" y="18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3" name="Oval 4805"/>
              <p:cNvSpPr>
                <a:spLocks noChangeArrowheads="1"/>
              </p:cNvSpPr>
              <p:nvPr/>
            </p:nvSpPr>
            <p:spPr bwMode="auto">
              <a:xfrm>
                <a:off x="4775" y="187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4" name="Oval 4806"/>
              <p:cNvSpPr>
                <a:spLocks noChangeArrowheads="1"/>
              </p:cNvSpPr>
              <p:nvPr/>
            </p:nvSpPr>
            <p:spPr bwMode="auto">
              <a:xfrm>
                <a:off x="4777" y="18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5" name="Oval 4807"/>
              <p:cNvSpPr>
                <a:spLocks noChangeArrowheads="1"/>
              </p:cNvSpPr>
              <p:nvPr/>
            </p:nvSpPr>
            <p:spPr bwMode="auto">
              <a:xfrm>
                <a:off x="4777" y="18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6" name="Oval 4808"/>
              <p:cNvSpPr>
                <a:spLocks noChangeArrowheads="1"/>
              </p:cNvSpPr>
              <p:nvPr/>
            </p:nvSpPr>
            <p:spPr bwMode="auto">
              <a:xfrm>
                <a:off x="4778" y="186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7" name="Oval 4809"/>
              <p:cNvSpPr>
                <a:spLocks noChangeArrowheads="1"/>
              </p:cNvSpPr>
              <p:nvPr/>
            </p:nvSpPr>
            <p:spPr bwMode="auto">
              <a:xfrm>
                <a:off x="4779" y="18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8" name="Oval 4810"/>
              <p:cNvSpPr>
                <a:spLocks noChangeArrowheads="1"/>
              </p:cNvSpPr>
              <p:nvPr/>
            </p:nvSpPr>
            <p:spPr bwMode="auto">
              <a:xfrm>
                <a:off x="4780" y="187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9" name="Oval 4811"/>
              <p:cNvSpPr>
                <a:spLocks noChangeArrowheads="1"/>
              </p:cNvSpPr>
              <p:nvPr/>
            </p:nvSpPr>
            <p:spPr bwMode="auto">
              <a:xfrm>
                <a:off x="4781" y="18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0" name="Oval 4812"/>
              <p:cNvSpPr>
                <a:spLocks noChangeArrowheads="1"/>
              </p:cNvSpPr>
              <p:nvPr/>
            </p:nvSpPr>
            <p:spPr bwMode="auto">
              <a:xfrm>
                <a:off x="4781" y="18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1" name="Oval 4813"/>
              <p:cNvSpPr>
                <a:spLocks noChangeArrowheads="1"/>
              </p:cNvSpPr>
              <p:nvPr/>
            </p:nvSpPr>
            <p:spPr bwMode="auto">
              <a:xfrm>
                <a:off x="4782" y="186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2" name="Oval 4814"/>
              <p:cNvSpPr>
                <a:spLocks noChangeArrowheads="1"/>
              </p:cNvSpPr>
              <p:nvPr/>
            </p:nvSpPr>
            <p:spPr bwMode="auto">
              <a:xfrm>
                <a:off x="4783" y="18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3" name="Oval 4815"/>
              <p:cNvSpPr>
                <a:spLocks noChangeArrowheads="1"/>
              </p:cNvSpPr>
              <p:nvPr/>
            </p:nvSpPr>
            <p:spPr bwMode="auto">
              <a:xfrm>
                <a:off x="4784" y="18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4" name="Oval 4816"/>
              <p:cNvSpPr>
                <a:spLocks noChangeArrowheads="1"/>
              </p:cNvSpPr>
              <p:nvPr/>
            </p:nvSpPr>
            <p:spPr bwMode="auto">
              <a:xfrm>
                <a:off x="4785" y="18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5" name="Oval 4817"/>
              <p:cNvSpPr>
                <a:spLocks noChangeArrowheads="1"/>
              </p:cNvSpPr>
              <p:nvPr/>
            </p:nvSpPr>
            <p:spPr bwMode="auto">
              <a:xfrm>
                <a:off x="4785" y="188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6" name="Oval 4818"/>
              <p:cNvSpPr>
                <a:spLocks noChangeArrowheads="1"/>
              </p:cNvSpPr>
              <p:nvPr/>
            </p:nvSpPr>
            <p:spPr bwMode="auto">
              <a:xfrm>
                <a:off x="4786" y="187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7" name="Oval 4819"/>
              <p:cNvSpPr>
                <a:spLocks noChangeArrowheads="1"/>
              </p:cNvSpPr>
              <p:nvPr/>
            </p:nvSpPr>
            <p:spPr bwMode="auto">
              <a:xfrm>
                <a:off x="4787" y="188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8" name="Oval 4820"/>
              <p:cNvSpPr>
                <a:spLocks noChangeArrowheads="1"/>
              </p:cNvSpPr>
              <p:nvPr/>
            </p:nvSpPr>
            <p:spPr bwMode="auto">
              <a:xfrm>
                <a:off x="4788" y="187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29" name="Oval 4821"/>
              <p:cNvSpPr>
                <a:spLocks noChangeArrowheads="1"/>
              </p:cNvSpPr>
              <p:nvPr/>
            </p:nvSpPr>
            <p:spPr bwMode="auto">
              <a:xfrm>
                <a:off x="4789" y="18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0" name="Oval 4822"/>
              <p:cNvSpPr>
                <a:spLocks noChangeArrowheads="1"/>
              </p:cNvSpPr>
              <p:nvPr/>
            </p:nvSpPr>
            <p:spPr bwMode="auto">
              <a:xfrm>
                <a:off x="4789" y="186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1" name="Oval 4823"/>
              <p:cNvSpPr>
                <a:spLocks noChangeArrowheads="1"/>
              </p:cNvSpPr>
              <p:nvPr/>
            </p:nvSpPr>
            <p:spPr bwMode="auto">
              <a:xfrm>
                <a:off x="4790" y="188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2" name="Oval 4824"/>
              <p:cNvSpPr>
                <a:spLocks noChangeArrowheads="1"/>
              </p:cNvSpPr>
              <p:nvPr/>
            </p:nvSpPr>
            <p:spPr bwMode="auto">
              <a:xfrm>
                <a:off x="4791" y="18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3" name="Oval 4825"/>
              <p:cNvSpPr>
                <a:spLocks noChangeArrowheads="1"/>
              </p:cNvSpPr>
              <p:nvPr/>
            </p:nvSpPr>
            <p:spPr bwMode="auto">
              <a:xfrm>
                <a:off x="4792" y="188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4" name="Oval 4826"/>
              <p:cNvSpPr>
                <a:spLocks noChangeArrowheads="1"/>
              </p:cNvSpPr>
              <p:nvPr/>
            </p:nvSpPr>
            <p:spPr bwMode="auto">
              <a:xfrm>
                <a:off x="4793" y="187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5" name="Oval 4827"/>
              <p:cNvSpPr>
                <a:spLocks noChangeArrowheads="1"/>
              </p:cNvSpPr>
              <p:nvPr/>
            </p:nvSpPr>
            <p:spPr bwMode="auto">
              <a:xfrm>
                <a:off x="4794" y="188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6" name="Oval 4828"/>
              <p:cNvSpPr>
                <a:spLocks noChangeArrowheads="1"/>
              </p:cNvSpPr>
              <p:nvPr/>
            </p:nvSpPr>
            <p:spPr bwMode="auto">
              <a:xfrm>
                <a:off x="4794" y="187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7" name="Oval 4829"/>
              <p:cNvSpPr>
                <a:spLocks noChangeArrowheads="1"/>
              </p:cNvSpPr>
              <p:nvPr/>
            </p:nvSpPr>
            <p:spPr bwMode="auto">
              <a:xfrm>
                <a:off x="4795" y="188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8" name="Oval 4830"/>
              <p:cNvSpPr>
                <a:spLocks noChangeArrowheads="1"/>
              </p:cNvSpPr>
              <p:nvPr/>
            </p:nvSpPr>
            <p:spPr bwMode="auto">
              <a:xfrm>
                <a:off x="4796" y="18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39" name="Oval 4831"/>
              <p:cNvSpPr>
                <a:spLocks noChangeArrowheads="1"/>
              </p:cNvSpPr>
              <p:nvPr/>
            </p:nvSpPr>
            <p:spPr bwMode="auto">
              <a:xfrm>
                <a:off x="4797" y="18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0" name="Oval 4832"/>
              <p:cNvSpPr>
                <a:spLocks noChangeArrowheads="1"/>
              </p:cNvSpPr>
              <p:nvPr/>
            </p:nvSpPr>
            <p:spPr bwMode="auto">
              <a:xfrm>
                <a:off x="4798" y="188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1" name="Oval 4833"/>
              <p:cNvSpPr>
                <a:spLocks noChangeArrowheads="1"/>
              </p:cNvSpPr>
              <p:nvPr/>
            </p:nvSpPr>
            <p:spPr bwMode="auto">
              <a:xfrm>
                <a:off x="4799" y="18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2" name="Oval 4834"/>
              <p:cNvSpPr>
                <a:spLocks noChangeArrowheads="1"/>
              </p:cNvSpPr>
              <p:nvPr/>
            </p:nvSpPr>
            <p:spPr bwMode="auto">
              <a:xfrm>
                <a:off x="4799" y="187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3" name="Oval 4835"/>
              <p:cNvSpPr>
                <a:spLocks noChangeArrowheads="1"/>
              </p:cNvSpPr>
              <p:nvPr/>
            </p:nvSpPr>
            <p:spPr bwMode="auto">
              <a:xfrm>
                <a:off x="4800" y="189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4" name="Oval 4836"/>
              <p:cNvSpPr>
                <a:spLocks noChangeArrowheads="1"/>
              </p:cNvSpPr>
              <p:nvPr/>
            </p:nvSpPr>
            <p:spPr bwMode="auto">
              <a:xfrm>
                <a:off x="4801" y="18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5" name="Oval 4837"/>
              <p:cNvSpPr>
                <a:spLocks noChangeArrowheads="1"/>
              </p:cNvSpPr>
              <p:nvPr/>
            </p:nvSpPr>
            <p:spPr bwMode="auto">
              <a:xfrm>
                <a:off x="4802" y="18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6" name="Oval 4838"/>
              <p:cNvSpPr>
                <a:spLocks noChangeArrowheads="1"/>
              </p:cNvSpPr>
              <p:nvPr/>
            </p:nvSpPr>
            <p:spPr bwMode="auto">
              <a:xfrm>
                <a:off x="4803" y="18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7" name="Oval 4839"/>
              <p:cNvSpPr>
                <a:spLocks noChangeArrowheads="1"/>
              </p:cNvSpPr>
              <p:nvPr/>
            </p:nvSpPr>
            <p:spPr bwMode="auto">
              <a:xfrm>
                <a:off x="4804" y="19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8" name="Oval 4840"/>
              <p:cNvSpPr>
                <a:spLocks noChangeArrowheads="1"/>
              </p:cNvSpPr>
              <p:nvPr/>
            </p:nvSpPr>
            <p:spPr bwMode="auto">
              <a:xfrm>
                <a:off x="4804" y="188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9" name="Oval 4841"/>
              <p:cNvSpPr>
                <a:spLocks noChangeArrowheads="1"/>
              </p:cNvSpPr>
              <p:nvPr/>
            </p:nvSpPr>
            <p:spPr bwMode="auto">
              <a:xfrm>
                <a:off x="4805" y="18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0" name="Oval 4842"/>
              <p:cNvSpPr>
                <a:spLocks noChangeArrowheads="1"/>
              </p:cNvSpPr>
              <p:nvPr/>
            </p:nvSpPr>
            <p:spPr bwMode="auto">
              <a:xfrm>
                <a:off x="4806" y="18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1" name="Oval 4843"/>
              <p:cNvSpPr>
                <a:spLocks noChangeArrowheads="1"/>
              </p:cNvSpPr>
              <p:nvPr/>
            </p:nvSpPr>
            <p:spPr bwMode="auto">
              <a:xfrm>
                <a:off x="4807" y="18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2" name="Oval 4844"/>
              <p:cNvSpPr>
                <a:spLocks noChangeArrowheads="1"/>
              </p:cNvSpPr>
              <p:nvPr/>
            </p:nvSpPr>
            <p:spPr bwMode="auto">
              <a:xfrm>
                <a:off x="4808" y="189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3" name="Oval 4845"/>
              <p:cNvSpPr>
                <a:spLocks noChangeArrowheads="1"/>
              </p:cNvSpPr>
              <p:nvPr/>
            </p:nvSpPr>
            <p:spPr bwMode="auto">
              <a:xfrm>
                <a:off x="4808" y="189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4" name="Oval 4846"/>
              <p:cNvSpPr>
                <a:spLocks noChangeArrowheads="1"/>
              </p:cNvSpPr>
              <p:nvPr/>
            </p:nvSpPr>
            <p:spPr bwMode="auto">
              <a:xfrm>
                <a:off x="4809" y="18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5" name="Oval 4847"/>
              <p:cNvSpPr>
                <a:spLocks noChangeArrowheads="1"/>
              </p:cNvSpPr>
              <p:nvPr/>
            </p:nvSpPr>
            <p:spPr bwMode="auto">
              <a:xfrm>
                <a:off x="4810" y="187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6" name="Oval 4848"/>
              <p:cNvSpPr>
                <a:spLocks noChangeArrowheads="1"/>
              </p:cNvSpPr>
              <p:nvPr/>
            </p:nvSpPr>
            <p:spPr bwMode="auto">
              <a:xfrm>
                <a:off x="4811" y="18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7" name="Oval 4849"/>
              <p:cNvSpPr>
                <a:spLocks noChangeArrowheads="1"/>
              </p:cNvSpPr>
              <p:nvPr/>
            </p:nvSpPr>
            <p:spPr bwMode="auto">
              <a:xfrm>
                <a:off x="4812" y="18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8" name="Oval 4850"/>
              <p:cNvSpPr>
                <a:spLocks noChangeArrowheads="1"/>
              </p:cNvSpPr>
              <p:nvPr/>
            </p:nvSpPr>
            <p:spPr bwMode="auto">
              <a:xfrm>
                <a:off x="4812" y="189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9" name="Oval 4851"/>
              <p:cNvSpPr>
                <a:spLocks noChangeArrowheads="1"/>
              </p:cNvSpPr>
              <p:nvPr/>
            </p:nvSpPr>
            <p:spPr bwMode="auto">
              <a:xfrm>
                <a:off x="4814" y="190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0" name="Oval 4852"/>
              <p:cNvSpPr>
                <a:spLocks noChangeArrowheads="1"/>
              </p:cNvSpPr>
              <p:nvPr/>
            </p:nvSpPr>
            <p:spPr bwMode="auto">
              <a:xfrm>
                <a:off x="4814" y="18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1" name="Oval 4853"/>
              <p:cNvSpPr>
                <a:spLocks noChangeArrowheads="1"/>
              </p:cNvSpPr>
              <p:nvPr/>
            </p:nvSpPr>
            <p:spPr bwMode="auto">
              <a:xfrm>
                <a:off x="4815" y="19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2" name="Oval 4854"/>
              <p:cNvSpPr>
                <a:spLocks noChangeArrowheads="1"/>
              </p:cNvSpPr>
              <p:nvPr/>
            </p:nvSpPr>
            <p:spPr bwMode="auto">
              <a:xfrm>
                <a:off x="4816" y="18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3" name="Oval 4855"/>
              <p:cNvSpPr>
                <a:spLocks noChangeArrowheads="1"/>
              </p:cNvSpPr>
              <p:nvPr/>
            </p:nvSpPr>
            <p:spPr bwMode="auto">
              <a:xfrm>
                <a:off x="4816" y="189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4" name="Oval 4856"/>
              <p:cNvSpPr>
                <a:spLocks noChangeArrowheads="1"/>
              </p:cNvSpPr>
              <p:nvPr/>
            </p:nvSpPr>
            <p:spPr bwMode="auto">
              <a:xfrm>
                <a:off x="4818" y="18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5" name="Oval 4857"/>
              <p:cNvSpPr>
                <a:spLocks noChangeArrowheads="1"/>
              </p:cNvSpPr>
              <p:nvPr/>
            </p:nvSpPr>
            <p:spPr bwMode="auto">
              <a:xfrm>
                <a:off x="4818" y="19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6" name="Oval 4858"/>
              <p:cNvSpPr>
                <a:spLocks noChangeArrowheads="1"/>
              </p:cNvSpPr>
              <p:nvPr/>
            </p:nvSpPr>
            <p:spPr bwMode="auto">
              <a:xfrm>
                <a:off x="4819" y="19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7" name="Oval 4859"/>
              <p:cNvSpPr>
                <a:spLocks noChangeArrowheads="1"/>
              </p:cNvSpPr>
              <p:nvPr/>
            </p:nvSpPr>
            <p:spPr bwMode="auto">
              <a:xfrm>
                <a:off x="4820" y="18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8" name="Oval 4860"/>
              <p:cNvSpPr>
                <a:spLocks noChangeArrowheads="1"/>
              </p:cNvSpPr>
              <p:nvPr/>
            </p:nvSpPr>
            <p:spPr bwMode="auto">
              <a:xfrm>
                <a:off x="4820" y="191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9" name="Oval 4861"/>
              <p:cNvSpPr>
                <a:spLocks noChangeArrowheads="1"/>
              </p:cNvSpPr>
              <p:nvPr/>
            </p:nvSpPr>
            <p:spPr bwMode="auto">
              <a:xfrm>
                <a:off x="4822" y="18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0" name="Oval 4862"/>
              <p:cNvSpPr>
                <a:spLocks noChangeArrowheads="1"/>
              </p:cNvSpPr>
              <p:nvPr/>
            </p:nvSpPr>
            <p:spPr bwMode="auto">
              <a:xfrm>
                <a:off x="4822" y="19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1" name="Oval 4863"/>
              <p:cNvSpPr>
                <a:spLocks noChangeArrowheads="1"/>
              </p:cNvSpPr>
              <p:nvPr/>
            </p:nvSpPr>
            <p:spPr bwMode="auto">
              <a:xfrm>
                <a:off x="4823" y="191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2" name="Oval 4864"/>
              <p:cNvSpPr>
                <a:spLocks noChangeArrowheads="1"/>
              </p:cNvSpPr>
              <p:nvPr/>
            </p:nvSpPr>
            <p:spPr bwMode="auto">
              <a:xfrm>
                <a:off x="4824" y="19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3" name="Oval 4865"/>
              <p:cNvSpPr>
                <a:spLocks noChangeArrowheads="1"/>
              </p:cNvSpPr>
              <p:nvPr/>
            </p:nvSpPr>
            <p:spPr bwMode="auto">
              <a:xfrm>
                <a:off x="4824" y="189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4" name="Oval 4866"/>
              <p:cNvSpPr>
                <a:spLocks noChangeArrowheads="1"/>
              </p:cNvSpPr>
              <p:nvPr/>
            </p:nvSpPr>
            <p:spPr bwMode="auto">
              <a:xfrm>
                <a:off x="4826" y="191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5" name="Oval 4867"/>
              <p:cNvSpPr>
                <a:spLocks noChangeArrowheads="1"/>
              </p:cNvSpPr>
              <p:nvPr/>
            </p:nvSpPr>
            <p:spPr bwMode="auto">
              <a:xfrm>
                <a:off x="4826" y="19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6" name="Oval 4868"/>
              <p:cNvSpPr>
                <a:spLocks noChangeArrowheads="1"/>
              </p:cNvSpPr>
              <p:nvPr/>
            </p:nvSpPr>
            <p:spPr bwMode="auto">
              <a:xfrm>
                <a:off x="4827" y="190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7" name="Oval 4869"/>
              <p:cNvSpPr>
                <a:spLocks noChangeArrowheads="1"/>
              </p:cNvSpPr>
              <p:nvPr/>
            </p:nvSpPr>
            <p:spPr bwMode="auto">
              <a:xfrm>
                <a:off x="4828" y="19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8" name="Oval 4870"/>
              <p:cNvSpPr>
                <a:spLocks noChangeArrowheads="1"/>
              </p:cNvSpPr>
              <p:nvPr/>
            </p:nvSpPr>
            <p:spPr bwMode="auto">
              <a:xfrm>
                <a:off x="4828" y="191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9" name="Oval 4871"/>
              <p:cNvSpPr>
                <a:spLocks noChangeArrowheads="1"/>
              </p:cNvSpPr>
              <p:nvPr/>
            </p:nvSpPr>
            <p:spPr bwMode="auto">
              <a:xfrm>
                <a:off x="4830" y="19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0" name="Oval 4872"/>
              <p:cNvSpPr>
                <a:spLocks noChangeArrowheads="1"/>
              </p:cNvSpPr>
              <p:nvPr/>
            </p:nvSpPr>
            <p:spPr bwMode="auto">
              <a:xfrm>
                <a:off x="4830" y="19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1" name="Oval 4873"/>
              <p:cNvSpPr>
                <a:spLocks noChangeArrowheads="1"/>
              </p:cNvSpPr>
              <p:nvPr/>
            </p:nvSpPr>
            <p:spPr bwMode="auto">
              <a:xfrm>
                <a:off x="4831" y="191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2" name="Oval 4874"/>
              <p:cNvSpPr>
                <a:spLocks noChangeArrowheads="1"/>
              </p:cNvSpPr>
              <p:nvPr/>
            </p:nvSpPr>
            <p:spPr bwMode="auto">
              <a:xfrm>
                <a:off x="4832" y="190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3" name="Oval 4875"/>
              <p:cNvSpPr>
                <a:spLocks noChangeArrowheads="1"/>
              </p:cNvSpPr>
              <p:nvPr/>
            </p:nvSpPr>
            <p:spPr bwMode="auto">
              <a:xfrm>
                <a:off x="4833" y="19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4" name="Oval 4876"/>
              <p:cNvSpPr>
                <a:spLocks noChangeArrowheads="1"/>
              </p:cNvSpPr>
              <p:nvPr/>
            </p:nvSpPr>
            <p:spPr bwMode="auto">
              <a:xfrm>
                <a:off x="4834" y="191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5" name="Oval 4877"/>
              <p:cNvSpPr>
                <a:spLocks noChangeArrowheads="1"/>
              </p:cNvSpPr>
              <p:nvPr/>
            </p:nvSpPr>
            <p:spPr bwMode="auto">
              <a:xfrm>
                <a:off x="4834" y="190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6" name="Oval 4878"/>
              <p:cNvSpPr>
                <a:spLocks noChangeArrowheads="1"/>
              </p:cNvSpPr>
              <p:nvPr/>
            </p:nvSpPr>
            <p:spPr bwMode="auto">
              <a:xfrm>
                <a:off x="4835" y="191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7" name="Oval 4879"/>
              <p:cNvSpPr>
                <a:spLocks noChangeArrowheads="1"/>
              </p:cNvSpPr>
              <p:nvPr/>
            </p:nvSpPr>
            <p:spPr bwMode="auto">
              <a:xfrm>
                <a:off x="4836" y="191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8" name="Oval 4880"/>
              <p:cNvSpPr>
                <a:spLocks noChangeArrowheads="1"/>
              </p:cNvSpPr>
              <p:nvPr/>
            </p:nvSpPr>
            <p:spPr bwMode="auto">
              <a:xfrm>
                <a:off x="4837" y="18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9" name="Oval 4881"/>
              <p:cNvSpPr>
                <a:spLocks noChangeArrowheads="1"/>
              </p:cNvSpPr>
              <p:nvPr/>
            </p:nvSpPr>
            <p:spPr bwMode="auto">
              <a:xfrm>
                <a:off x="4838" y="19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0" name="Oval 4882"/>
              <p:cNvSpPr>
                <a:spLocks noChangeArrowheads="1"/>
              </p:cNvSpPr>
              <p:nvPr/>
            </p:nvSpPr>
            <p:spPr bwMode="auto">
              <a:xfrm>
                <a:off x="4838" y="192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1" name="Oval 4883"/>
              <p:cNvSpPr>
                <a:spLocks noChangeArrowheads="1"/>
              </p:cNvSpPr>
              <p:nvPr/>
            </p:nvSpPr>
            <p:spPr bwMode="auto">
              <a:xfrm>
                <a:off x="4839" y="191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2" name="Oval 4884"/>
              <p:cNvSpPr>
                <a:spLocks noChangeArrowheads="1"/>
              </p:cNvSpPr>
              <p:nvPr/>
            </p:nvSpPr>
            <p:spPr bwMode="auto">
              <a:xfrm>
                <a:off x="4840" y="19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3" name="Oval 4885"/>
              <p:cNvSpPr>
                <a:spLocks noChangeArrowheads="1"/>
              </p:cNvSpPr>
              <p:nvPr/>
            </p:nvSpPr>
            <p:spPr bwMode="auto">
              <a:xfrm>
                <a:off x="4841" y="191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4" name="Oval 4886"/>
              <p:cNvSpPr>
                <a:spLocks noChangeArrowheads="1"/>
              </p:cNvSpPr>
              <p:nvPr/>
            </p:nvSpPr>
            <p:spPr bwMode="auto">
              <a:xfrm>
                <a:off x="4842" y="191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5" name="Oval 4887"/>
              <p:cNvSpPr>
                <a:spLocks noChangeArrowheads="1"/>
              </p:cNvSpPr>
              <p:nvPr/>
            </p:nvSpPr>
            <p:spPr bwMode="auto">
              <a:xfrm>
                <a:off x="4843" y="19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6" name="Oval 4888"/>
              <p:cNvSpPr>
                <a:spLocks noChangeArrowheads="1"/>
              </p:cNvSpPr>
              <p:nvPr/>
            </p:nvSpPr>
            <p:spPr bwMode="auto">
              <a:xfrm>
                <a:off x="4843" y="191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7" name="Oval 4889"/>
              <p:cNvSpPr>
                <a:spLocks noChangeArrowheads="1"/>
              </p:cNvSpPr>
              <p:nvPr/>
            </p:nvSpPr>
            <p:spPr bwMode="auto">
              <a:xfrm>
                <a:off x="4844" y="19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8" name="Oval 4890"/>
              <p:cNvSpPr>
                <a:spLocks noChangeArrowheads="1"/>
              </p:cNvSpPr>
              <p:nvPr/>
            </p:nvSpPr>
            <p:spPr bwMode="auto">
              <a:xfrm>
                <a:off x="4845" y="19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99" name="Oval 4891"/>
              <p:cNvSpPr>
                <a:spLocks noChangeArrowheads="1"/>
              </p:cNvSpPr>
              <p:nvPr/>
            </p:nvSpPr>
            <p:spPr bwMode="auto">
              <a:xfrm>
                <a:off x="4846" y="19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0" name="Oval 4892"/>
              <p:cNvSpPr>
                <a:spLocks noChangeArrowheads="1"/>
              </p:cNvSpPr>
              <p:nvPr/>
            </p:nvSpPr>
            <p:spPr bwMode="auto">
              <a:xfrm>
                <a:off x="4847" y="191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1" name="Oval 4893"/>
              <p:cNvSpPr>
                <a:spLocks noChangeArrowheads="1"/>
              </p:cNvSpPr>
              <p:nvPr/>
            </p:nvSpPr>
            <p:spPr bwMode="auto">
              <a:xfrm>
                <a:off x="4847" y="191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2" name="Oval 4894"/>
              <p:cNvSpPr>
                <a:spLocks noChangeArrowheads="1"/>
              </p:cNvSpPr>
              <p:nvPr/>
            </p:nvSpPr>
            <p:spPr bwMode="auto">
              <a:xfrm>
                <a:off x="4849" y="19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3" name="Oval 4895"/>
              <p:cNvSpPr>
                <a:spLocks noChangeArrowheads="1"/>
              </p:cNvSpPr>
              <p:nvPr/>
            </p:nvSpPr>
            <p:spPr bwMode="auto">
              <a:xfrm>
                <a:off x="4849" y="19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4" name="Oval 4896"/>
              <p:cNvSpPr>
                <a:spLocks noChangeArrowheads="1"/>
              </p:cNvSpPr>
              <p:nvPr/>
            </p:nvSpPr>
            <p:spPr bwMode="auto">
              <a:xfrm>
                <a:off x="4850" y="19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5" name="Oval 4897"/>
              <p:cNvSpPr>
                <a:spLocks noChangeArrowheads="1"/>
              </p:cNvSpPr>
              <p:nvPr/>
            </p:nvSpPr>
            <p:spPr bwMode="auto">
              <a:xfrm>
                <a:off x="4851" y="193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6" name="Oval 4898"/>
              <p:cNvSpPr>
                <a:spLocks noChangeArrowheads="1"/>
              </p:cNvSpPr>
              <p:nvPr/>
            </p:nvSpPr>
            <p:spPr bwMode="auto">
              <a:xfrm>
                <a:off x="4852" y="19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7" name="Oval 4899"/>
              <p:cNvSpPr>
                <a:spLocks noChangeArrowheads="1"/>
              </p:cNvSpPr>
              <p:nvPr/>
            </p:nvSpPr>
            <p:spPr bwMode="auto">
              <a:xfrm>
                <a:off x="4853" y="19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8" name="Oval 4900"/>
              <p:cNvSpPr>
                <a:spLocks noChangeArrowheads="1"/>
              </p:cNvSpPr>
              <p:nvPr/>
            </p:nvSpPr>
            <p:spPr bwMode="auto">
              <a:xfrm>
                <a:off x="4853" y="19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09" name="Oval 4901"/>
              <p:cNvSpPr>
                <a:spLocks noChangeArrowheads="1"/>
              </p:cNvSpPr>
              <p:nvPr/>
            </p:nvSpPr>
            <p:spPr bwMode="auto">
              <a:xfrm>
                <a:off x="4854" y="19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0" name="Oval 4902"/>
              <p:cNvSpPr>
                <a:spLocks noChangeArrowheads="1"/>
              </p:cNvSpPr>
              <p:nvPr/>
            </p:nvSpPr>
            <p:spPr bwMode="auto">
              <a:xfrm>
                <a:off x="4855" y="19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1" name="Oval 4903"/>
              <p:cNvSpPr>
                <a:spLocks noChangeArrowheads="1"/>
              </p:cNvSpPr>
              <p:nvPr/>
            </p:nvSpPr>
            <p:spPr bwMode="auto">
              <a:xfrm>
                <a:off x="4856" y="19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2" name="Oval 4904"/>
              <p:cNvSpPr>
                <a:spLocks noChangeArrowheads="1"/>
              </p:cNvSpPr>
              <p:nvPr/>
            </p:nvSpPr>
            <p:spPr bwMode="auto">
              <a:xfrm>
                <a:off x="4857" y="19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3" name="Oval 4905"/>
              <p:cNvSpPr>
                <a:spLocks noChangeArrowheads="1"/>
              </p:cNvSpPr>
              <p:nvPr/>
            </p:nvSpPr>
            <p:spPr bwMode="auto">
              <a:xfrm>
                <a:off x="4857" y="192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4" name="Oval 4906"/>
              <p:cNvSpPr>
                <a:spLocks noChangeArrowheads="1"/>
              </p:cNvSpPr>
              <p:nvPr/>
            </p:nvSpPr>
            <p:spPr bwMode="auto">
              <a:xfrm>
                <a:off x="4858" y="193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5" name="Oval 4907"/>
              <p:cNvSpPr>
                <a:spLocks noChangeArrowheads="1"/>
              </p:cNvSpPr>
              <p:nvPr/>
            </p:nvSpPr>
            <p:spPr bwMode="auto">
              <a:xfrm>
                <a:off x="4859" y="19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6" name="Oval 4908"/>
              <p:cNvSpPr>
                <a:spLocks noChangeArrowheads="1"/>
              </p:cNvSpPr>
              <p:nvPr/>
            </p:nvSpPr>
            <p:spPr bwMode="auto">
              <a:xfrm>
                <a:off x="4860" y="192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7" name="Oval 4909"/>
              <p:cNvSpPr>
                <a:spLocks noChangeArrowheads="1"/>
              </p:cNvSpPr>
              <p:nvPr/>
            </p:nvSpPr>
            <p:spPr bwMode="auto">
              <a:xfrm>
                <a:off x="4861" y="19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8" name="Oval 4910"/>
              <p:cNvSpPr>
                <a:spLocks noChangeArrowheads="1"/>
              </p:cNvSpPr>
              <p:nvPr/>
            </p:nvSpPr>
            <p:spPr bwMode="auto">
              <a:xfrm>
                <a:off x="4861" y="193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19" name="Oval 4911"/>
              <p:cNvSpPr>
                <a:spLocks noChangeArrowheads="1"/>
              </p:cNvSpPr>
              <p:nvPr/>
            </p:nvSpPr>
            <p:spPr bwMode="auto">
              <a:xfrm>
                <a:off x="4862" y="193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0" name="Oval 4912"/>
              <p:cNvSpPr>
                <a:spLocks noChangeArrowheads="1"/>
              </p:cNvSpPr>
              <p:nvPr/>
            </p:nvSpPr>
            <p:spPr bwMode="auto">
              <a:xfrm>
                <a:off x="4863" y="193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1" name="Oval 4913"/>
              <p:cNvSpPr>
                <a:spLocks noChangeArrowheads="1"/>
              </p:cNvSpPr>
              <p:nvPr/>
            </p:nvSpPr>
            <p:spPr bwMode="auto">
              <a:xfrm>
                <a:off x="4864" y="193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2" name="Oval 4914"/>
              <p:cNvSpPr>
                <a:spLocks noChangeArrowheads="1"/>
              </p:cNvSpPr>
              <p:nvPr/>
            </p:nvSpPr>
            <p:spPr bwMode="auto">
              <a:xfrm>
                <a:off x="4865" y="19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3" name="Oval 4915"/>
              <p:cNvSpPr>
                <a:spLocks noChangeArrowheads="1"/>
              </p:cNvSpPr>
              <p:nvPr/>
            </p:nvSpPr>
            <p:spPr bwMode="auto">
              <a:xfrm>
                <a:off x="4865" y="195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4" name="Oval 4916"/>
              <p:cNvSpPr>
                <a:spLocks noChangeArrowheads="1"/>
              </p:cNvSpPr>
              <p:nvPr/>
            </p:nvSpPr>
            <p:spPr bwMode="auto">
              <a:xfrm>
                <a:off x="4867" y="19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5" name="Oval 4917"/>
              <p:cNvSpPr>
                <a:spLocks noChangeArrowheads="1"/>
              </p:cNvSpPr>
              <p:nvPr/>
            </p:nvSpPr>
            <p:spPr bwMode="auto">
              <a:xfrm>
                <a:off x="4867" y="19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6" name="Oval 4918"/>
              <p:cNvSpPr>
                <a:spLocks noChangeArrowheads="1"/>
              </p:cNvSpPr>
              <p:nvPr/>
            </p:nvSpPr>
            <p:spPr bwMode="auto">
              <a:xfrm>
                <a:off x="4868" y="193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7" name="Oval 4919"/>
              <p:cNvSpPr>
                <a:spLocks noChangeArrowheads="1"/>
              </p:cNvSpPr>
              <p:nvPr/>
            </p:nvSpPr>
            <p:spPr bwMode="auto">
              <a:xfrm>
                <a:off x="4869" y="19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8" name="Oval 4920"/>
              <p:cNvSpPr>
                <a:spLocks noChangeArrowheads="1"/>
              </p:cNvSpPr>
              <p:nvPr/>
            </p:nvSpPr>
            <p:spPr bwMode="auto">
              <a:xfrm>
                <a:off x="4869" y="194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29" name="Oval 4921"/>
              <p:cNvSpPr>
                <a:spLocks noChangeArrowheads="1"/>
              </p:cNvSpPr>
              <p:nvPr/>
            </p:nvSpPr>
            <p:spPr bwMode="auto">
              <a:xfrm>
                <a:off x="4871" y="19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0" name="Oval 4922"/>
              <p:cNvSpPr>
                <a:spLocks noChangeArrowheads="1"/>
              </p:cNvSpPr>
              <p:nvPr/>
            </p:nvSpPr>
            <p:spPr bwMode="auto">
              <a:xfrm>
                <a:off x="4871" y="19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1" name="Oval 4923"/>
              <p:cNvSpPr>
                <a:spLocks noChangeArrowheads="1"/>
              </p:cNvSpPr>
              <p:nvPr/>
            </p:nvSpPr>
            <p:spPr bwMode="auto">
              <a:xfrm>
                <a:off x="4872" y="194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2" name="Oval 4924"/>
              <p:cNvSpPr>
                <a:spLocks noChangeArrowheads="1"/>
              </p:cNvSpPr>
              <p:nvPr/>
            </p:nvSpPr>
            <p:spPr bwMode="auto">
              <a:xfrm>
                <a:off x="4873" y="194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3" name="Oval 4925"/>
              <p:cNvSpPr>
                <a:spLocks noChangeArrowheads="1"/>
              </p:cNvSpPr>
              <p:nvPr/>
            </p:nvSpPr>
            <p:spPr bwMode="auto">
              <a:xfrm>
                <a:off x="4873" y="194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4" name="Oval 4926"/>
              <p:cNvSpPr>
                <a:spLocks noChangeArrowheads="1"/>
              </p:cNvSpPr>
              <p:nvPr/>
            </p:nvSpPr>
            <p:spPr bwMode="auto">
              <a:xfrm>
                <a:off x="4875" y="19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5" name="Oval 4927"/>
              <p:cNvSpPr>
                <a:spLocks noChangeArrowheads="1"/>
              </p:cNvSpPr>
              <p:nvPr/>
            </p:nvSpPr>
            <p:spPr bwMode="auto">
              <a:xfrm>
                <a:off x="4875" y="19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6" name="Oval 4928"/>
              <p:cNvSpPr>
                <a:spLocks noChangeArrowheads="1"/>
              </p:cNvSpPr>
              <p:nvPr/>
            </p:nvSpPr>
            <p:spPr bwMode="auto">
              <a:xfrm>
                <a:off x="4876" y="194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7" name="Oval 4929"/>
              <p:cNvSpPr>
                <a:spLocks noChangeArrowheads="1"/>
              </p:cNvSpPr>
              <p:nvPr/>
            </p:nvSpPr>
            <p:spPr bwMode="auto">
              <a:xfrm>
                <a:off x="4877" y="193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8" name="Oval 4930"/>
              <p:cNvSpPr>
                <a:spLocks noChangeArrowheads="1"/>
              </p:cNvSpPr>
              <p:nvPr/>
            </p:nvSpPr>
            <p:spPr bwMode="auto">
              <a:xfrm>
                <a:off x="4878" y="19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39" name="Oval 4931"/>
              <p:cNvSpPr>
                <a:spLocks noChangeArrowheads="1"/>
              </p:cNvSpPr>
              <p:nvPr/>
            </p:nvSpPr>
            <p:spPr bwMode="auto">
              <a:xfrm>
                <a:off x="4879" y="19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0" name="Oval 4932"/>
              <p:cNvSpPr>
                <a:spLocks noChangeArrowheads="1"/>
              </p:cNvSpPr>
              <p:nvPr/>
            </p:nvSpPr>
            <p:spPr bwMode="auto">
              <a:xfrm>
                <a:off x="4879" y="19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1" name="Oval 4933"/>
              <p:cNvSpPr>
                <a:spLocks noChangeArrowheads="1"/>
              </p:cNvSpPr>
              <p:nvPr/>
            </p:nvSpPr>
            <p:spPr bwMode="auto">
              <a:xfrm>
                <a:off x="4880" y="194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2" name="Oval 4934"/>
              <p:cNvSpPr>
                <a:spLocks noChangeArrowheads="1"/>
              </p:cNvSpPr>
              <p:nvPr/>
            </p:nvSpPr>
            <p:spPr bwMode="auto">
              <a:xfrm>
                <a:off x="4881" y="195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3" name="Oval 4935"/>
              <p:cNvSpPr>
                <a:spLocks noChangeArrowheads="1"/>
              </p:cNvSpPr>
              <p:nvPr/>
            </p:nvSpPr>
            <p:spPr bwMode="auto">
              <a:xfrm>
                <a:off x="4882" y="19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4" name="Oval 4936"/>
              <p:cNvSpPr>
                <a:spLocks noChangeArrowheads="1"/>
              </p:cNvSpPr>
              <p:nvPr/>
            </p:nvSpPr>
            <p:spPr bwMode="auto">
              <a:xfrm>
                <a:off x="4883" y="194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5" name="Oval 4937"/>
              <p:cNvSpPr>
                <a:spLocks noChangeArrowheads="1"/>
              </p:cNvSpPr>
              <p:nvPr/>
            </p:nvSpPr>
            <p:spPr bwMode="auto">
              <a:xfrm>
                <a:off x="4883" y="19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6" name="Oval 4938"/>
              <p:cNvSpPr>
                <a:spLocks noChangeArrowheads="1"/>
              </p:cNvSpPr>
              <p:nvPr/>
            </p:nvSpPr>
            <p:spPr bwMode="auto">
              <a:xfrm>
                <a:off x="4884" y="194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7" name="Oval 4939"/>
              <p:cNvSpPr>
                <a:spLocks noChangeArrowheads="1"/>
              </p:cNvSpPr>
              <p:nvPr/>
            </p:nvSpPr>
            <p:spPr bwMode="auto">
              <a:xfrm>
                <a:off x="4885" y="19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8" name="Oval 4940"/>
              <p:cNvSpPr>
                <a:spLocks noChangeArrowheads="1"/>
              </p:cNvSpPr>
              <p:nvPr/>
            </p:nvSpPr>
            <p:spPr bwMode="auto">
              <a:xfrm>
                <a:off x="4886" y="19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49" name="Oval 4941"/>
              <p:cNvSpPr>
                <a:spLocks noChangeArrowheads="1"/>
              </p:cNvSpPr>
              <p:nvPr/>
            </p:nvSpPr>
            <p:spPr bwMode="auto">
              <a:xfrm>
                <a:off x="4887" y="195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0" name="Oval 4942"/>
              <p:cNvSpPr>
                <a:spLocks noChangeArrowheads="1"/>
              </p:cNvSpPr>
              <p:nvPr/>
            </p:nvSpPr>
            <p:spPr bwMode="auto">
              <a:xfrm>
                <a:off x="4888" y="19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1" name="Oval 4943"/>
              <p:cNvSpPr>
                <a:spLocks noChangeArrowheads="1"/>
              </p:cNvSpPr>
              <p:nvPr/>
            </p:nvSpPr>
            <p:spPr bwMode="auto">
              <a:xfrm>
                <a:off x="4888" y="195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2" name="Oval 4944"/>
              <p:cNvSpPr>
                <a:spLocks noChangeArrowheads="1"/>
              </p:cNvSpPr>
              <p:nvPr/>
            </p:nvSpPr>
            <p:spPr bwMode="auto">
              <a:xfrm>
                <a:off x="4889" y="19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3" name="Oval 4946"/>
              <p:cNvSpPr>
                <a:spLocks noChangeArrowheads="1"/>
              </p:cNvSpPr>
              <p:nvPr/>
            </p:nvSpPr>
            <p:spPr bwMode="auto">
              <a:xfrm>
                <a:off x="4890" y="19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4" name="Oval 4947"/>
              <p:cNvSpPr>
                <a:spLocks noChangeArrowheads="1"/>
              </p:cNvSpPr>
              <p:nvPr/>
            </p:nvSpPr>
            <p:spPr bwMode="auto">
              <a:xfrm>
                <a:off x="4891" y="19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5" name="Oval 4948"/>
              <p:cNvSpPr>
                <a:spLocks noChangeArrowheads="1"/>
              </p:cNvSpPr>
              <p:nvPr/>
            </p:nvSpPr>
            <p:spPr bwMode="auto">
              <a:xfrm>
                <a:off x="4892" y="19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6" name="Oval 4949"/>
              <p:cNvSpPr>
                <a:spLocks noChangeArrowheads="1"/>
              </p:cNvSpPr>
              <p:nvPr/>
            </p:nvSpPr>
            <p:spPr bwMode="auto">
              <a:xfrm>
                <a:off x="4892" y="195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7" name="Oval 4950"/>
              <p:cNvSpPr>
                <a:spLocks noChangeArrowheads="1"/>
              </p:cNvSpPr>
              <p:nvPr/>
            </p:nvSpPr>
            <p:spPr bwMode="auto">
              <a:xfrm>
                <a:off x="4893" y="195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8" name="Oval 4951"/>
              <p:cNvSpPr>
                <a:spLocks noChangeArrowheads="1"/>
              </p:cNvSpPr>
              <p:nvPr/>
            </p:nvSpPr>
            <p:spPr bwMode="auto">
              <a:xfrm>
                <a:off x="4894" y="194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59" name="Oval 4952"/>
              <p:cNvSpPr>
                <a:spLocks noChangeArrowheads="1"/>
              </p:cNvSpPr>
              <p:nvPr/>
            </p:nvSpPr>
            <p:spPr bwMode="auto">
              <a:xfrm>
                <a:off x="4895" y="195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0" name="Oval 4953"/>
              <p:cNvSpPr>
                <a:spLocks noChangeArrowheads="1"/>
              </p:cNvSpPr>
              <p:nvPr/>
            </p:nvSpPr>
            <p:spPr bwMode="auto">
              <a:xfrm>
                <a:off x="4896" y="19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1" name="Oval 4954"/>
              <p:cNvSpPr>
                <a:spLocks noChangeArrowheads="1"/>
              </p:cNvSpPr>
              <p:nvPr/>
            </p:nvSpPr>
            <p:spPr bwMode="auto">
              <a:xfrm>
                <a:off x="4896" y="195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2" name="Oval 4955"/>
              <p:cNvSpPr>
                <a:spLocks noChangeArrowheads="1"/>
              </p:cNvSpPr>
              <p:nvPr/>
            </p:nvSpPr>
            <p:spPr bwMode="auto">
              <a:xfrm>
                <a:off x="4898" y="196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3" name="Oval 4956"/>
              <p:cNvSpPr>
                <a:spLocks noChangeArrowheads="1"/>
              </p:cNvSpPr>
              <p:nvPr/>
            </p:nvSpPr>
            <p:spPr bwMode="auto">
              <a:xfrm>
                <a:off x="4898" y="19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4" name="Oval 4957"/>
              <p:cNvSpPr>
                <a:spLocks noChangeArrowheads="1"/>
              </p:cNvSpPr>
              <p:nvPr/>
            </p:nvSpPr>
            <p:spPr bwMode="auto">
              <a:xfrm>
                <a:off x="4899" y="19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5" name="Oval 4958"/>
              <p:cNvSpPr>
                <a:spLocks noChangeArrowheads="1"/>
              </p:cNvSpPr>
              <p:nvPr/>
            </p:nvSpPr>
            <p:spPr bwMode="auto">
              <a:xfrm>
                <a:off x="4900" y="19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6" name="Oval 4959"/>
              <p:cNvSpPr>
                <a:spLocks noChangeArrowheads="1"/>
              </p:cNvSpPr>
              <p:nvPr/>
            </p:nvSpPr>
            <p:spPr bwMode="auto">
              <a:xfrm>
                <a:off x="4900" y="197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7" name="Oval 4960"/>
              <p:cNvSpPr>
                <a:spLocks noChangeArrowheads="1"/>
              </p:cNvSpPr>
              <p:nvPr/>
            </p:nvSpPr>
            <p:spPr bwMode="auto">
              <a:xfrm>
                <a:off x="4902" y="196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8" name="Oval 4961"/>
              <p:cNvSpPr>
                <a:spLocks noChangeArrowheads="1"/>
              </p:cNvSpPr>
              <p:nvPr/>
            </p:nvSpPr>
            <p:spPr bwMode="auto">
              <a:xfrm>
                <a:off x="4902" y="195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69" name="Oval 4962"/>
              <p:cNvSpPr>
                <a:spLocks noChangeArrowheads="1"/>
              </p:cNvSpPr>
              <p:nvPr/>
            </p:nvSpPr>
            <p:spPr bwMode="auto">
              <a:xfrm>
                <a:off x="4903" y="19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0" name="Oval 4963"/>
              <p:cNvSpPr>
                <a:spLocks noChangeArrowheads="1"/>
              </p:cNvSpPr>
              <p:nvPr/>
            </p:nvSpPr>
            <p:spPr bwMode="auto">
              <a:xfrm>
                <a:off x="4904" y="19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1" name="Oval 4964"/>
              <p:cNvSpPr>
                <a:spLocks noChangeArrowheads="1"/>
              </p:cNvSpPr>
              <p:nvPr/>
            </p:nvSpPr>
            <p:spPr bwMode="auto">
              <a:xfrm>
                <a:off x="4905" y="19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2" name="Oval 4965"/>
              <p:cNvSpPr>
                <a:spLocks noChangeArrowheads="1"/>
              </p:cNvSpPr>
              <p:nvPr/>
            </p:nvSpPr>
            <p:spPr bwMode="auto">
              <a:xfrm>
                <a:off x="4906" y="19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3" name="Oval 4966"/>
              <p:cNvSpPr>
                <a:spLocks noChangeArrowheads="1"/>
              </p:cNvSpPr>
              <p:nvPr/>
            </p:nvSpPr>
            <p:spPr bwMode="auto">
              <a:xfrm>
                <a:off x="4906" y="196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4" name="Oval 4967"/>
              <p:cNvSpPr>
                <a:spLocks noChangeArrowheads="1"/>
              </p:cNvSpPr>
              <p:nvPr/>
            </p:nvSpPr>
            <p:spPr bwMode="auto">
              <a:xfrm>
                <a:off x="4907" y="195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5" name="Oval 4968"/>
              <p:cNvSpPr>
                <a:spLocks noChangeArrowheads="1"/>
              </p:cNvSpPr>
              <p:nvPr/>
            </p:nvSpPr>
            <p:spPr bwMode="auto">
              <a:xfrm>
                <a:off x="4908" y="19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6" name="Oval 4969"/>
              <p:cNvSpPr>
                <a:spLocks noChangeArrowheads="1"/>
              </p:cNvSpPr>
              <p:nvPr/>
            </p:nvSpPr>
            <p:spPr bwMode="auto">
              <a:xfrm>
                <a:off x="4909" y="196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7" name="Oval 4970"/>
              <p:cNvSpPr>
                <a:spLocks noChangeArrowheads="1"/>
              </p:cNvSpPr>
              <p:nvPr/>
            </p:nvSpPr>
            <p:spPr bwMode="auto">
              <a:xfrm>
                <a:off x="4910" y="19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8" name="Oval 4971"/>
              <p:cNvSpPr>
                <a:spLocks noChangeArrowheads="1"/>
              </p:cNvSpPr>
              <p:nvPr/>
            </p:nvSpPr>
            <p:spPr bwMode="auto">
              <a:xfrm>
                <a:off x="4910" y="197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79" name="Oval 4972"/>
              <p:cNvSpPr>
                <a:spLocks noChangeArrowheads="1"/>
              </p:cNvSpPr>
              <p:nvPr/>
            </p:nvSpPr>
            <p:spPr bwMode="auto">
              <a:xfrm>
                <a:off x="4911" y="195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0" name="Oval 4973"/>
              <p:cNvSpPr>
                <a:spLocks noChangeArrowheads="1"/>
              </p:cNvSpPr>
              <p:nvPr/>
            </p:nvSpPr>
            <p:spPr bwMode="auto">
              <a:xfrm>
                <a:off x="4912" y="19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1" name="Oval 4974"/>
              <p:cNvSpPr>
                <a:spLocks noChangeArrowheads="1"/>
              </p:cNvSpPr>
              <p:nvPr/>
            </p:nvSpPr>
            <p:spPr bwMode="auto">
              <a:xfrm>
                <a:off x="4913" y="196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2" name="Oval 4975"/>
              <p:cNvSpPr>
                <a:spLocks noChangeArrowheads="1"/>
              </p:cNvSpPr>
              <p:nvPr/>
            </p:nvSpPr>
            <p:spPr bwMode="auto">
              <a:xfrm>
                <a:off x="4914" y="197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3" name="Oval 4976"/>
              <p:cNvSpPr>
                <a:spLocks noChangeArrowheads="1"/>
              </p:cNvSpPr>
              <p:nvPr/>
            </p:nvSpPr>
            <p:spPr bwMode="auto">
              <a:xfrm>
                <a:off x="4914" y="197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4" name="Oval 4977"/>
              <p:cNvSpPr>
                <a:spLocks noChangeArrowheads="1"/>
              </p:cNvSpPr>
              <p:nvPr/>
            </p:nvSpPr>
            <p:spPr bwMode="auto">
              <a:xfrm>
                <a:off x="4915" y="196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5" name="Oval 4978"/>
              <p:cNvSpPr>
                <a:spLocks noChangeArrowheads="1"/>
              </p:cNvSpPr>
              <p:nvPr/>
            </p:nvSpPr>
            <p:spPr bwMode="auto">
              <a:xfrm>
                <a:off x="4916" y="196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6" name="Oval 4979"/>
              <p:cNvSpPr>
                <a:spLocks noChangeArrowheads="1"/>
              </p:cNvSpPr>
              <p:nvPr/>
            </p:nvSpPr>
            <p:spPr bwMode="auto">
              <a:xfrm>
                <a:off x="4917" y="196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7" name="Oval 4980"/>
              <p:cNvSpPr>
                <a:spLocks noChangeArrowheads="1"/>
              </p:cNvSpPr>
              <p:nvPr/>
            </p:nvSpPr>
            <p:spPr bwMode="auto">
              <a:xfrm>
                <a:off x="4918" y="19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8" name="Oval 4981"/>
              <p:cNvSpPr>
                <a:spLocks noChangeArrowheads="1"/>
              </p:cNvSpPr>
              <p:nvPr/>
            </p:nvSpPr>
            <p:spPr bwMode="auto">
              <a:xfrm>
                <a:off x="4918" y="196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89" name="Oval 4982"/>
              <p:cNvSpPr>
                <a:spLocks noChangeArrowheads="1"/>
              </p:cNvSpPr>
              <p:nvPr/>
            </p:nvSpPr>
            <p:spPr bwMode="auto">
              <a:xfrm>
                <a:off x="4919" y="199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0" name="Oval 4983"/>
              <p:cNvSpPr>
                <a:spLocks noChangeArrowheads="1"/>
              </p:cNvSpPr>
              <p:nvPr/>
            </p:nvSpPr>
            <p:spPr bwMode="auto">
              <a:xfrm>
                <a:off x="4920" y="197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1" name="Oval 4984"/>
              <p:cNvSpPr>
                <a:spLocks noChangeArrowheads="1"/>
              </p:cNvSpPr>
              <p:nvPr/>
            </p:nvSpPr>
            <p:spPr bwMode="auto">
              <a:xfrm>
                <a:off x="4921" y="197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2" name="Oval 4985"/>
              <p:cNvSpPr>
                <a:spLocks noChangeArrowheads="1"/>
              </p:cNvSpPr>
              <p:nvPr/>
            </p:nvSpPr>
            <p:spPr bwMode="auto">
              <a:xfrm>
                <a:off x="4922" y="196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3" name="Oval 4986"/>
              <p:cNvSpPr>
                <a:spLocks noChangeArrowheads="1"/>
              </p:cNvSpPr>
              <p:nvPr/>
            </p:nvSpPr>
            <p:spPr bwMode="auto">
              <a:xfrm>
                <a:off x="4923" y="197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4" name="Oval 4987"/>
              <p:cNvSpPr>
                <a:spLocks noChangeArrowheads="1"/>
              </p:cNvSpPr>
              <p:nvPr/>
            </p:nvSpPr>
            <p:spPr bwMode="auto">
              <a:xfrm>
                <a:off x="4924" y="19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5" name="Oval 4988"/>
              <p:cNvSpPr>
                <a:spLocks noChangeArrowheads="1"/>
              </p:cNvSpPr>
              <p:nvPr/>
            </p:nvSpPr>
            <p:spPr bwMode="auto">
              <a:xfrm>
                <a:off x="4924" y="196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6" name="Oval 4989"/>
              <p:cNvSpPr>
                <a:spLocks noChangeArrowheads="1"/>
              </p:cNvSpPr>
              <p:nvPr/>
            </p:nvSpPr>
            <p:spPr bwMode="auto">
              <a:xfrm>
                <a:off x="4925" y="19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7" name="Oval 4990"/>
              <p:cNvSpPr>
                <a:spLocks noChangeArrowheads="1"/>
              </p:cNvSpPr>
              <p:nvPr/>
            </p:nvSpPr>
            <p:spPr bwMode="auto">
              <a:xfrm>
                <a:off x="4926" y="196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8" name="Oval 4991"/>
              <p:cNvSpPr>
                <a:spLocks noChangeArrowheads="1"/>
              </p:cNvSpPr>
              <p:nvPr/>
            </p:nvSpPr>
            <p:spPr bwMode="auto">
              <a:xfrm>
                <a:off x="4927" y="197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99" name="Oval 4992"/>
              <p:cNvSpPr>
                <a:spLocks noChangeArrowheads="1"/>
              </p:cNvSpPr>
              <p:nvPr/>
            </p:nvSpPr>
            <p:spPr bwMode="auto">
              <a:xfrm>
                <a:off x="4928" y="19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0" name="Oval 4993"/>
              <p:cNvSpPr>
                <a:spLocks noChangeArrowheads="1"/>
              </p:cNvSpPr>
              <p:nvPr/>
            </p:nvSpPr>
            <p:spPr bwMode="auto">
              <a:xfrm>
                <a:off x="4928" y="197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1" name="Oval 4994"/>
              <p:cNvSpPr>
                <a:spLocks noChangeArrowheads="1"/>
              </p:cNvSpPr>
              <p:nvPr/>
            </p:nvSpPr>
            <p:spPr bwMode="auto">
              <a:xfrm>
                <a:off x="4929" y="197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2" name="Oval 4995"/>
              <p:cNvSpPr>
                <a:spLocks noChangeArrowheads="1"/>
              </p:cNvSpPr>
              <p:nvPr/>
            </p:nvSpPr>
            <p:spPr bwMode="auto">
              <a:xfrm>
                <a:off x="4930" y="198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3" name="Oval 4996"/>
              <p:cNvSpPr>
                <a:spLocks noChangeArrowheads="1"/>
              </p:cNvSpPr>
              <p:nvPr/>
            </p:nvSpPr>
            <p:spPr bwMode="auto">
              <a:xfrm>
                <a:off x="4931" y="19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4" name="Oval 4997"/>
              <p:cNvSpPr>
                <a:spLocks noChangeArrowheads="1"/>
              </p:cNvSpPr>
              <p:nvPr/>
            </p:nvSpPr>
            <p:spPr bwMode="auto">
              <a:xfrm>
                <a:off x="4932" y="197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5" name="Oval 4998"/>
              <p:cNvSpPr>
                <a:spLocks noChangeArrowheads="1"/>
              </p:cNvSpPr>
              <p:nvPr/>
            </p:nvSpPr>
            <p:spPr bwMode="auto">
              <a:xfrm>
                <a:off x="4933" y="19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6" name="Oval 4999"/>
              <p:cNvSpPr>
                <a:spLocks noChangeArrowheads="1"/>
              </p:cNvSpPr>
              <p:nvPr/>
            </p:nvSpPr>
            <p:spPr bwMode="auto">
              <a:xfrm>
                <a:off x="4933" y="198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7" name="Oval 5000"/>
              <p:cNvSpPr>
                <a:spLocks noChangeArrowheads="1"/>
              </p:cNvSpPr>
              <p:nvPr/>
            </p:nvSpPr>
            <p:spPr bwMode="auto">
              <a:xfrm>
                <a:off x="4934" y="197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8" name="Oval 5001"/>
              <p:cNvSpPr>
                <a:spLocks noChangeArrowheads="1"/>
              </p:cNvSpPr>
              <p:nvPr/>
            </p:nvSpPr>
            <p:spPr bwMode="auto">
              <a:xfrm>
                <a:off x="4935" y="197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09" name="Oval 5002"/>
              <p:cNvSpPr>
                <a:spLocks noChangeArrowheads="1"/>
              </p:cNvSpPr>
              <p:nvPr/>
            </p:nvSpPr>
            <p:spPr bwMode="auto">
              <a:xfrm>
                <a:off x="4936" y="19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0" name="Oval 5003"/>
              <p:cNvSpPr>
                <a:spLocks noChangeArrowheads="1"/>
              </p:cNvSpPr>
              <p:nvPr/>
            </p:nvSpPr>
            <p:spPr bwMode="auto">
              <a:xfrm>
                <a:off x="4937" y="19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1" name="Oval 5004"/>
              <p:cNvSpPr>
                <a:spLocks noChangeArrowheads="1"/>
              </p:cNvSpPr>
              <p:nvPr/>
            </p:nvSpPr>
            <p:spPr bwMode="auto">
              <a:xfrm>
                <a:off x="4937" y="198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2" name="Oval 5005"/>
              <p:cNvSpPr>
                <a:spLocks noChangeArrowheads="1"/>
              </p:cNvSpPr>
              <p:nvPr/>
            </p:nvSpPr>
            <p:spPr bwMode="auto">
              <a:xfrm>
                <a:off x="4938" y="19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3" name="Oval 5006"/>
              <p:cNvSpPr>
                <a:spLocks noChangeArrowheads="1"/>
              </p:cNvSpPr>
              <p:nvPr/>
            </p:nvSpPr>
            <p:spPr bwMode="auto">
              <a:xfrm>
                <a:off x="4939" y="19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4" name="Oval 5007"/>
              <p:cNvSpPr>
                <a:spLocks noChangeArrowheads="1"/>
              </p:cNvSpPr>
              <p:nvPr/>
            </p:nvSpPr>
            <p:spPr bwMode="auto">
              <a:xfrm>
                <a:off x="4940" y="19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5" name="Oval 5008"/>
              <p:cNvSpPr>
                <a:spLocks noChangeArrowheads="1"/>
              </p:cNvSpPr>
              <p:nvPr/>
            </p:nvSpPr>
            <p:spPr bwMode="auto">
              <a:xfrm>
                <a:off x="4941" y="19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6" name="Oval 5009"/>
              <p:cNvSpPr>
                <a:spLocks noChangeArrowheads="1"/>
              </p:cNvSpPr>
              <p:nvPr/>
            </p:nvSpPr>
            <p:spPr bwMode="auto">
              <a:xfrm>
                <a:off x="4941" y="199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7" name="Oval 5010"/>
              <p:cNvSpPr>
                <a:spLocks noChangeArrowheads="1"/>
              </p:cNvSpPr>
              <p:nvPr/>
            </p:nvSpPr>
            <p:spPr bwMode="auto">
              <a:xfrm>
                <a:off x="4943" y="19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8" name="Oval 5011"/>
              <p:cNvSpPr>
                <a:spLocks noChangeArrowheads="1"/>
              </p:cNvSpPr>
              <p:nvPr/>
            </p:nvSpPr>
            <p:spPr bwMode="auto">
              <a:xfrm>
                <a:off x="4943" y="19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19" name="Oval 5012"/>
              <p:cNvSpPr>
                <a:spLocks noChangeArrowheads="1"/>
              </p:cNvSpPr>
              <p:nvPr/>
            </p:nvSpPr>
            <p:spPr bwMode="auto">
              <a:xfrm>
                <a:off x="4944" y="198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0" name="Oval 5013"/>
              <p:cNvSpPr>
                <a:spLocks noChangeArrowheads="1"/>
              </p:cNvSpPr>
              <p:nvPr/>
            </p:nvSpPr>
            <p:spPr bwMode="auto">
              <a:xfrm>
                <a:off x="4945" y="19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1" name="Oval 5014"/>
              <p:cNvSpPr>
                <a:spLocks noChangeArrowheads="1"/>
              </p:cNvSpPr>
              <p:nvPr/>
            </p:nvSpPr>
            <p:spPr bwMode="auto">
              <a:xfrm>
                <a:off x="4945" y="200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2" name="Oval 5015"/>
              <p:cNvSpPr>
                <a:spLocks noChangeArrowheads="1"/>
              </p:cNvSpPr>
              <p:nvPr/>
            </p:nvSpPr>
            <p:spPr bwMode="auto">
              <a:xfrm>
                <a:off x="4947" y="198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3" name="Oval 5016"/>
              <p:cNvSpPr>
                <a:spLocks noChangeArrowheads="1"/>
              </p:cNvSpPr>
              <p:nvPr/>
            </p:nvSpPr>
            <p:spPr bwMode="auto">
              <a:xfrm>
                <a:off x="4947" y="19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4" name="Oval 5017"/>
              <p:cNvSpPr>
                <a:spLocks noChangeArrowheads="1"/>
              </p:cNvSpPr>
              <p:nvPr/>
            </p:nvSpPr>
            <p:spPr bwMode="auto">
              <a:xfrm>
                <a:off x="4948" y="19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5" name="Oval 5018"/>
              <p:cNvSpPr>
                <a:spLocks noChangeArrowheads="1"/>
              </p:cNvSpPr>
              <p:nvPr/>
            </p:nvSpPr>
            <p:spPr bwMode="auto">
              <a:xfrm>
                <a:off x="4949" y="19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6" name="Oval 5019"/>
              <p:cNvSpPr>
                <a:spLocks noChangeArrowheads="1"/>
              </p:cNvSpPr>
              <p:nvPr/>
            </p:nvSpPr>
            <p:spPr bwMode="auto">
              <a:xfrm>
                <a:off x="4949" y="199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7" name="Oval 5020"/>
              <p:cNvSpPr>
                <a:spLocks noChangeArrowheads="1"/>
              </p:cNvSpPr>
              <p:nvPr/>
            </p:nvSpPr>
            <p:spPr bwMode="auto">
              <a:xfrm>
                <a:off x="4951" y="199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8" name="Oval 5021"/>
              <p:cNvSpPr>
                <a:spLocks noChangeArrowheads="1"/>
              </p:cNvSpPr>
              <p:nvPr/>
            </p:nvSpPr>
            <p:spPr bwMode="auto">
              <a:xfrm>
                <a:off x="4951" y="19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29" name="Oval 5022"/>
              <p:cNvSpPr>
                <a:spLocks noChangeArrowheads="1"/>
              </p:cNvSpPr>
              <p:nvPr/>
            </p:nvSpPr>
            <p:spPr bwMode="auto">
              <a:xfrm>
                <a:off x="4952" y="199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0" name="Oval 5023"/>
              <p:cNvSpPr>
                <a:spLocks noChangeArrowheads="1"/>
              </p:cNvSpPr>
              <p:nvPr/>
            </p:nvSpPr>
            <p:spPr bwMode="auto">
              <a:xfrm>
                <a:off x="4953" y="199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1" name="Oval 5024"/>
              <p:cNvSpPr>
                <a:spLocks noChangeArrowheads="1"/>
              </p:cNvSpPr>
              <p:nvPr/>
            </p:nvSpPr>
            <p:spPr bwMode="auto">
              <a:xfrm>
                <a:off x="4953" y="199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2" name="Oval 5025"/>
              <p:cNvSpPr>
                <a:spLocks noChangeArrowheads="1"/>
              </p:cNvSpPr>
              <p:nvPr/>
            </p:nvSpPr>
            <p:spPr bwMode="auto">
              <a:xfrm>
                <a:off x="4955" y="199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3" name="Oval 5026"/>
              <p:cNvSpPr>
                <a:spLocks noChangeArrowheads="1"/>
              </p:cNvSpPr>
              <p:nvPr/>
            </p:nvSpPr>
            <p:spPr bwMode="auto">
              <a:xfrm>
                <a:off x="4955" y="19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4" name="Oval 5027"/>
              <p:cNvSpPr>
                <a:spLocks noChangeArrowheads="1"/>
              </p:cNvSpPr>
              <p:nvPr/>
            </p:nvSpPr>
            <p:spPr bwMode="auto">
              <a:xfrm>
                <a:off x="4956" y="199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5" name="Oval 5028"/>
              <p:cNvSpPr>
                <a:spLocks noChangeArrowheads="1"/>
              </p:cNvSpPr>
              <p:nvPr/>
            </p:nvSpPr>
            <p:spPr bwMode="auto">
              <a:xfrm>
                <a:off x="4957" y="200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6" name="Oval 5029"/>
              <p:cNvSpPr>
                <a:spLocks noChangeArrowheads="1"/>
              </p:cNvSpPr>
              <p:nvPr/>
            </p:nvSpPr>
            <p:spPr bwMode="auto">
              <a:xfrm>
                <a:off x="4958" y="19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7" name="Oval 5030"/>
              <p:cNvSpPr>
                <a:spLocks noChangeArrowheads="1"/>
              </p:cNvSpPr>
              <p:nvPr/>
            </p:nvSpPr>
            <p:spPr bwMode="auto">
              <a:xfrm>
                <a:off x="4959" y="199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8" name="Oval 5031"/>
              <p:cNvSpPr>
                <a:spLocks noChangeArrowheads="1"/>
              </p:cNvSpPr>
              <p:nvPr/>
            </p:nvSpPr>
            <p:spPr bwMode="auto">
              <a:xfrm>
                <a:off x="4959" y="19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39" name="Oval 5032"/>
              <p:cNvSpPr>
                <a:spLocks noChangeArrowheads="1"/>
              </p:cNvSpPr>
              <p:nvPr/>
            </p:nvSpPr>
            <p:spPr bwMode="auto">
              <a:xfrm>
                <a:off x="4960" y="200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0" name="Oval 5033"/>
              <p:cNvSpPr>
                <a:spLocks noChangeArrowheads="1"/>
              </p:cNvSpPr>
              <p:nvPr/>
            </p:nvSpPr>
            <p:spPr bwMode="auto">
              <a:xfrm>
                <a:off x="4961" y="19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1" name="Oval 5034"/>
              <p:cNvSpPr>
                <a:spLocks noChangeArrowheads="1"/>
              </p:cNvSpPr>
              <p:nvPr/>
            </p:nvSpPr>
            <p:spPr bwMode="auto">
              <a:xfrm>
                <a:off x="4962" y="19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2" name="Oval 5035"/>
              <p:cNvSpPr>
                <a:spLocks noChangeArrowheads="1"/>
              </p:cNvSpPr>
              <p:nvPr/>
            </p:nvSpPr>
            <p:spPr bwMode="auto">
              <a:xfrm>
                <a:off x="4963" y="19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3" name="Oval 5036"/>
              <p:cNvSpPr>
                <a:spLocks noChangeArrowheads="1"/>
              </p:cNvSpPr>
              <p:nvPr/>
            </p:nvSpPr>
            <p:spPr bwMode="auto">
              <a:xfrm>
                <a:off x="4963" y="199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4" name="Oval 5037"/>
              <p:cNvSpPr>
                <a:spLocks noChangeArrowheads="1"/>
              </p:cNvSpPr>
              <p:nvPr/>
            </p:nvSpPr>
            <p:spPr bwMode="auto">
              <a:xfrm>
                <a:off x="4964" y="200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5" name="Oval 5038"/>
              <p:cNvSpPr>
                <a:spLocks noChangeArrowheads="1"/>
              </p:cNvSpPr>
              <p:nvPr/>
            </p:nvSpPr>
            <p:spPr bwMode="auto">
              <a:xfrm>
                <a:off x="4965" y="20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6" name="Oval 5039"/>
              <p:cNvSpPr>
                <a:spLocks noChangeArrowheads="1"/>
              </p:cNvSpPr>
              <p:nvPr/>
            </p:nvSpPr>
            <p:spPr bwMode="auto">
              <a:xfrm>
                <a:off x="4966" y="19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7" name="Oval 5040"/>
              <p:cNvSpPr>
                <a:spLocks noChangeArrowheads="1"/>
              </p:cNvSpPr>
              <p:nvPr/>
            </p:nvSpPr>
            <p:spPr bwMode="auto">
              <a:xfrm>
                <a:off x="4967" y="19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8" name="Oval 5041"/>
              <p:cNvSpPr>
                <a:spLocks noChangeArrowheads="1"/>
              </p:cNvSpPr>
              <p:nvPr/>
            </p:nvSpPr>
            <p:spPr bwMode="auto">
              <a:xfrm>
                <a:off x="4967" y="200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49" name="Oval 5042"/>
              <p:cNvSpPr>
                <a:spLocks noChangeArrowheads="1"/>
              </p:cNvSpPr>
              <p:nvPr/>
            </p:nvSpPr>
            <p:spPr bwMode="auto">
              <a:xfrm>
                <a:off x="4968" y="200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0" name="Oval 5043"/>
              <p:cNvSpPr>
                <a:spLocks noChangeArrowheads="1"/>
              </p:cNvSpPr>
              <p:nvPr/>
            </p:nvSpPr>
            <p:spPr bwMode="auto">
              <a:xfrm>
                <a:off x="4969" y="20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1" name="Oval 5044"/>
              <p:cNvSpPr>
                <a:spLocks noChangeArrowheads="1"/>
              </p:cNvSpPr>
              <p:nvPr/>
            </p:nvSpPr>
            <p:spPr bwMode="auto">
              <a:xfrm>
                <a:off x="4970" y="199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2" name="Oval 5045"/>
              <p:cNvSpPr>
                <a:spLocks noChangeArrowheads="1"/>
              </p:cNvSpPr>
              <p:nvPr/>
            </p:nvSpPr>
            <p:spPr bwMode="auto">
              <a:xfrm>
                <a:off x="4971" y="20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3" name="Oval 5046"/>
              <p:cNvSpPr>
                <a:spLocks noChangeArrowheads="1"/>
              </p:cNvSpPr>
              <p:nvPr/>
            </p:nvSpPr>
            <p:spPr bwMode="auto">
              <a:xfrm>
                <a:off x="4972" y="199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4" name="Oval 5047"/>
              <p:cNvSpPr>
                <a:spLocks noChangeArrowheads="1"/>
              </p:cNvSpPr>
              <p:nvPr/>
            </p:nvSpPr>
            <p:spPr bwMode="auto">
              <a:xfrm>
                <a:off x="4972" y="201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5" name="Oval 5048"/>
              <p:cNvSpPr>
                <a:spLocks noChangeArrowheads="1"/>
              </p:cNvSpPr>
              <p:nvPr/>
            </p:nvSpPr>
            <p:spPr bwMode="auto">
              <a:xfrm>
                <a:off x="4973" y="200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6" name="Oval 5049"/>
              <p:cNvSpPr>
                <a:spLocks noChangeArrowheads="1"/>
              </p:cNvSpPr>
              <p:nvPr/>
            </p:nvSpPr>
            <p:spPr bwMode="auto">
              <a:xfrm>
                <a:off x="4974" y="201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7" name="Oval 5050"/>
              <p:cNvSpPr>
                <a:spLocks noChangeArrowheads="1"/>
              </p:cNvSpPr>
              <p:nvPr/>
            </p:nvSpPr>
            <p:spPr bwMode="auto">
              <a:xfrm>
                <a:off x="4975" y="20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8" name="Oval 5051"/>
              <p:cNvSpPr>
                <a:spLocks noChangeArrowheads="1"/>
              </p:cNvSpPr>
              <p:nvPr/>
            </p:nvSpPr>
            <p:spPr bwMode="auto">
              <a:xfrm>
                <a:off x="4976" y="20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59" name="Oval 5052"/>
              <p:cNvSpPr>
                <a:spLocks noChangeArrowheads="1"/>
              </p:cNvSpPr>
              <p:nvPr/>
            </p:nvSpPr>
            <p:spPr bwMode="auto">
              <a:xfrm>
                <a:off x="4977" y="200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0" name="Oval 5053"/>
              <p:cNvSpPr>
                <a:spLocks noChangeArrowheads="1"/>
              </p:cNvSpPr>
              <p:nvPr/>
            </p:nvSpPr>
            <p:spPr bwMode="auto">
              <a:xfrm>
                <a:off x="4978" y="20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1" name="Oval 5054"/>
              <p:cNvSpPr>
                <a:spLocks noChangeArrowheads="1"/>
              </p:cNvSpPr>
              <p:nvPr/>
            </p:nvSpPr>
            <p:spPr bwMode="auto">
              <a:xfrm>
                <a:off x="4978" y="201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2" name="Oval 5055"/>
              <p:cNvSpPr>
                <a:spLocks noChangeArrowheads="1"/>
              </p:cNvSpPr>
              <p:nvPr/>
            </p:nvSpPr>
            <p:spPr bwMode="auto">
              <a:xfrm>
                <a:off x="4979" y="20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3" name="Oval 5056"/>
              <p:cNvSpPr>
                <a:spLocks noChangeArrowheads="1"/>
              </p:cNvSpPr>
              <p:nvPr/>
            </p:nvSpPr>
            <p:spPr bwMode="auto">
              <a:xfrm>
                <a:off x="4980" y="20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4" name="Oval 5057"/>
              <p:cNvSpPr>
                <a:spLocks noChangeArrowheads="1"/>
              </p:cNvSpPr>
              <p:nvPr/>
            </p:nvSpPr>
            <p:spPr bwMode="auto">
              <a:xfrm>
                <a:off x="4981" y="201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5" name="Oval 5058"/>
              <p:cNvSpPr>
                <a:spLocks noChangeArrowheads="1"/>
              </p:cNvSpPr>
              <p:nvPr/>
            </p:nvSpPr>
            <p:spPr bwMode="auto">
              <a:xfrm>
                <a:off x="4982" y="200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6" name="Oval 5059"/>
              <p:cNvSpPr>
                <a:spLocks noChangeArrowheads="1"/>
              </p:cNvSpPr>
              <p:nvPr/>
            </p:nvSpPr>
            <p:spPr bwMode="auto">
              <a:xfrm>
                <a:off x="4982" y="201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7" name="Oval 5060"/>
              <p:cNvSpPr>
                <a:spLocks noChangeArrowheads="1"/>
              </p:cNvSpPr>
              <p:nvPr/>
            </p:nvSpPr>
            <p:spPr bwMode="auto">
              <a:xfrm>
                <a:off x="4983" y="20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8" name="Oval 5061"/>
              <p:cNvSpPr>
                <a:spLocks noChangeArrowheads="1"/>
              </p:cNvSpPr>
              <p:nvPr/>
            </p:nvSpPr>
            <p:spPr bwMode="auto">
              <a:xfrm>
                <a:off x="4984" y="20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69" name="Oval 5062"/>
              <p:cNvSpPr>
                <a:spLocks noChangeArrowheads="1"/>
              </p:cNvSpPr>
              <p:nvPr/>
            </p:nvSpPr>
            <p:spPr bwMode="auto">
              <a:xfrm>
                <a:off x="4985" y="20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0" name="Oval 5063"/>
              <p:cNvSpPr>
                <a:spLocks noChangeArrowheads="1"/>
              </p:cNvSpPr>
              <p:nvPr/>
            </p:nvSpPr>
            <p:spPr bwMode="auto">
              <a:xfrm>
                <a:off x="4986" y="20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1" name="Oval 5064"/>
              <p:cNvSpPr>
                <a:spLocks noChangeArrowheads="1"/>
              </p:cNvSpPr>
              <p:nvPr/>
            </p:nvSpPr>
            <p:spPr bwMode="auto">
              <a:xfrm>
                <a:off x="4986" y="201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2" name="Oval 5065"/>
              <p:cNvSpPr>
                <a:spLocks noChangeArrowheads="1"/>
              </p:cNvSpPr>
              <p:nvPr/>
            </p:nvSpPr>
            <p:spPr bwMode="auto">
              <a:xfrm>
                <a:off x="4987" y="202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3" name="Oval 5066"/>
              <p:cNvSpPr>
                <a:spLocks noChangeArrowheads="1"/>
              </p:cNvSpPr>
              <p:nvPr/>
            </p:nvSpPr>
            <p:spPr bwMode="auto">
              <a:xfrm>
                <a:off x="4988" y="20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4" name="Oval 5067"/>
              <p:cNvSpPr>
                <a:spLocks noChangeArrowheads="1"/>
              </p:cNvSpPr>
              <p:nvPr/>
            </p:nvSpPr>
            <p:spPr bwMode="auto">
              <a:xfrm>
                <a:off x="4989" y="20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5" name="Oval 5068"/>
              <p:cNvSpPr>
                <a:spLocks noChangeArrowheads="1"/>
              </p:cNvSpPr>
              <p:nvPr/>
            </p:nvSpPr>
            <p:spPr bwMode="auto">
              <a:xfrm>
                <a:off x="4990" y="20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6" name="Oval 5069"/>
              <p:cNvSpPr>
                <a:spLocks noChangeArrowheads="1"/>
              </p:cNvSpPr>
              <p:nvPr/>
            </p:nvSpPr>
            <p:spPr bwMode="auto">
              <a:xfrm>
                <a:off x="4990" y="201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7" name="Oval 5070"/>
              <p:cNvSpPr>
                <a:spLocks noChangeArrowheads="1"/>
              </p:cNvSpPr>
              <p:nvPr/>
            </p:nvSpPr>
            <p:spPr bwMode="auto">
              <a:xfrm>
                <a:off x="4991" y="202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8" name="Oval 5071"/>
              <p:cNvSpPr>
                <a:spLocks noChangeArrowheads="1"/>
              </p:cNvSpPr>
              <p:nvPr/>
            </p:nvSpPr>
            <p:spPr bwMode="auto">
              <a:xfrm>
                <a:off x="4992" y="20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79" name="Oval 5072"/>
              <p:cNvSpPr>
                <a:spLocks noChangeArrowheads="1"/>
              </p:cNvSpPr>
              <p:nvPr/>
            </p:nvSpPr>
            <p:spPr bwMode="auto">
              <a:xfrm>
                <a:off x="4993" y="20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0" name="Oval 5073"/>
              <p:cNvSpPr>
                <a:spLocks noChangeArrowheads="1"/>
              </p:cNvSpPr>
              <p:nvPr/>
            </p:nvSpPr>
            <p:spPr bwMode="auto">
              <a:xfrm>
                <a:off x="4994" y="200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1" name="Oval 5074"/>
              <p:cNvSpPr>
                <a:spLocks noChangeArrowheads="1"/>
              </p:cNvSpPr>
              <p:nvPr/>
            </p:nvSpPr>
            <p:spPr bwMode="auto">
              <a:xfrm>
                <a:off x="4994" y="202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2" name="Oval 5075"/>
              <p:cNvSpPr>
                <a:spLocks noChangeArrowheads="1"/>
              </p:cNvSpPr>
              <p:nvPr/>
            </p:nvSpPr>
            <p:spPr bwMode="auto">
              <a:xfrm>
                <a:off x="4996" y="20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3" name="Oval 5076"/>
              <p:cNvSpPr>
                <a:spLocks noChangeArrowheads="1"/>
              </p:cNvSpPr>
              <p:nvPr/>
            </p:nvSpPr>
            <p:spPr bwMode="auto">
              <a:xfrm>
                <a:off x="4996" y="20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4" name="Oval 5077"/>
              <p:cNvSpPr>
                <a:spLocks noChangeArrowheads="1"/>
              </p:cNvSpPr>
              <p:nvPr/>
            </p:nvSpPr>
            <p:spPr bwMode="auto">
              <a:xfrm>
                <a:off x="4997" y="202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5" name="Oval 5078"/>
              <p:cNvSpPr>
                <a:spLocks noChangeArrowheads="1"/>
              </p:cNvSpPr>
              <p:nvPr/>
            </p:nvSpPr>
            <p:spPr bwMode="auto">
              <a:xfrm>
                <a:off x="4998" y="20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6" name="Oval 5079"/>
              <p:cNvSpPr>
                <a:spLocks noChangeArrowheads="1"/>
              </p:cNvSpPr>
              <p:nvPr/>
            </p:nvSpPr>
            <p:spPr bwMode="auto">
              <a:xfrm>
                <a:off x="4998" y="201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7" name="Oval 5080"/>
              <p:cNvSpPr>
                <a:spLocks noChangeArrowheads="1"/>
              </p:cNvSpPr>
              <p:nvPr/>
            </p:nvSpPr>
            <p:spPr bwMode="auto">
              <a:xfrm>
                <a:off x="5000" y="201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8" name="Oval 5081"/>
              <p:cNvSpPr>
                <a:spLocks noChangeArrowheads="1"/>
              </p:cNvSpPr>
              <p:nvPr/>
            </p:nvSpPr>
            <p:spPr bwMode="auto">
              <a:xfrm>
                <a:off x="5000" y="20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89" name="Oval 5082"/>
              <p:cNvSpPr>
                <a:spLocks noChangeArrowheads="1"/>
              </p:cNvSpPr>
              <p:nvPr/>
            </p:nvSpPr>
            <p:spPr bwMode="auto">
              <a:xfrm>
                <a:off x="5001" y="202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0" name="Oval 5083"/>
              <p:cNvSpPr>
                <a:spLocks noChangeArrowheads="1"/>
              </p:cNvSpPr>
              <p:nvPr/>
            </p:nvSpPr>
            <p:spPr bwMode="auto">
              <a:xfrm>
                <a:off x="5002" y="20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1" name="Oval 5084"/>
              <p:cNvSpPr>
                <a:spLocks noChangeArrowheads="1"/>
              </p:cNvSpPr>
              <p:nvPr/>
            </p:nvSpPr>
            <p:spPr bwMode="auto">
              <a:xfrm>
                <a:off x="5002" y="202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2" name="Oval 5085"/>
              <p:cNvSpPr>
                <a:spLocks noChangeArrowheads="1"/>
              </p:cNvSpPr>
              <p:nvPr/>
            </p:nvSpPr>
            <p:spPr bwMode="auto">
              <a:xfrm>
                <a:off x="5004" y="20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3" name="Oval 5086"/>
              <p:cNvSpPr>
                <a:spLocks noChangeArrowheads="1"/>
              </p:cNvSpPr>
              <p:nvPr/>
            </p:nvSpPr>
            <p:spPr bwMode="auto">
              <a:xfrm>
                <a:off x="5004" y="20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4" name="Oval 5087"/>
              <p:cNvSpPr>
                <a:spLocks noChangeArrowheads="1"/>
              </p:cNvSpPr>
              <p:nvPr/>
            </p:nvSpPr>
            <p:spPr bwMode="auto">
              <a:xfrm>
                <a:off x="5005" y="202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5" name="Oval 5088"/>
              <p:cNvSpPr>
                <a:spLocks noChangeArrowheads="1"/>
              </p:cNvSpPr>
              <p:nvPr/>
            </p:nvSpPr>
            <p:spPr bwMode="auto">
              <a:xfrm>
                <a:off x="5006" y="20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6" name="Oval 5089"/>
              <p:cNvSpPr>
                <a:spLocks noChangeArrowheads="1"/>
              </p:cNvSpPr>
              <p:nvPr/>
            </p:nvSpPr>
            <p:spPr bwMode="auto">
              <a:xfrm>
                <a:off x="5007" y="201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7" name="Oval 5090"/>
              <p:cNvSpPr>
                <a:spLocks noChangeArrowheads="1"/>
              </p:cNvSpPr>
              <p:nvPr/>
            </p:nvSpPr>
            <p:spPr bwMode="auto">
              <a:xfrm>
                <a:off x="5008" y="20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8" name="Oval 5091"/>
              <p:cNvSpPr>
                <a:spLocks noChangeArrowheads="1"/>
              </p:cNvSpPr>
              <p:nvPr/>
            </p:nvSpPr>
            <p:spPr bwMode="auto">
              <a:xfrm>
                <a:off x="5008" y="20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099" name="Oval 5092"/>
              <p:cNvSpPr>
                <a:spLocks noChangeArrowheads="1"/>
              </p:cNvSpPr>
              <p:nvPr/>
            </p:nvSpPr>
            <p:spPr bwMode="auto">
              <a:xfrm>
                <a:off x="5009" y="202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0" name="Oval 5093"/>
              <p:cNvSpPr>
                <a:spLocks noChangeArrowheads="1"/>
              </p:cNvSpPr>
              <p:nvPr/>
            </p:nvSpPr>
            <p:spPr bwMode="auto">
              <a:xfrm>
                <a:off x="5010" y="20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1" name="Oval 5094"/>
              <p:cNvSpPr>
                <a:spLocks noChangeArrowheads="1"/>
              </p:cNvSpPr>
              <p:nvPr/>
            </p:nvSpPr>
            <p:spPr bwMode="auto">
              <a:xfrm>
                <a:off x="5011" y="20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2" name="Oval 5095"/>
              <p:cNvSpPr>
                <a:spLocks noChangeArrowheads="1"/>
              </p:cNvSpPr>
              <p:nvPr/>
            </p:nvSpPr>
            <p:spPr bwMode="auto">
              <a:xfrm>
                <a:off x="5012" y="20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3" name="Oval 5096"/>
              <p:cNvSpPr>
                <a:spLocks noChangeArrowheads="1"/>
              </p:cNvSpPr>
              <p:nvPr/>
            </p:nvSpPr>
            <p:spPr bwMode="auto">
              <a:xfrm>
                <a:off x="5012" y="20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4" name="Oval 5097"/>
              <p:cNvSpPr>
                <a:spLocks noChangeArrowheads="1"/>
              </p:cNvSpPr>
              <p:nvPr/>
            </p:nvSpPr>
            <p:spPr bwMode="auto">
              <a:xfrm>
                <a:off x="5013" y="203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5" name="Oval 5098"/>
              <p:cNvSpPr>
                <a:spLocks noChangeArrowheads="1"/>
              </p:cNvSpPr>
              <p:nvPr/>
            </p:nvSpPr>
            <p:spPr bwMode="auto">
              <a:xfrm>
                <a:off x="5014" y="202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6" name="Oval 5099"/>
              <p:cNvSpPr>
                <a:spLocks noChangeArrowheads="1"/>
              </p:cNvSpPr>
              <p:nvPr/>
            </p:nvSpPr>
            <p:spPr bwMode="auto">
              <a:xfrm>
                <a:off x="5015" y="20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7" name="Oval 5100"/>
              <p:cNvSpPr>
                <a:spLocks noChangeArrowheads="1"/>
              </p:cNvSpPr>
              <p:nvPr/>
            </p:nvSpPr>
            <p:spPr bwMode="auto">
              <a:xfrm>
                <a:off x="5016" y="202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8" name="Oval 5101"/>
              <p:cNvSpPr>
                <a:spLocks noChangeArrowheads="1"/>
              </p:cNvSpPr>
              <p:nvPr/>
            </p:nvSpPr>
            <p:spPr bwMode="auto">
              <a:xfrm>
                <a:off x="5017" y="20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09" name="Oval 5102"/>
              <p:cNvSpPr>
                <a:spLocks noChangeArrowheads="1"/>
              </p:cNvSpPr>
              <p:nvPr/>
            </p:nvSpPr>
            <p:spPr bwMode="auto">
              <a:xfrm>
                <a:off x="5017" y="203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0" name="Oval 5103"/>
              <p:cNvSpPr>
                <a:spLocks noChangeArrowheads="1"/>
              </p:cNvSpPr>
              <p:nvPr/>
            </p:nvSpPr>
            <p:spPr bwMode="auto">
              <a:xfrm>
                <a:off x="5018" y="203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1" name="Oval 5104"/>
              <p:cNvSpPr>
                <a:spLocks noChangeArrowheads="1"/>
              </p:cNvSpPr>
              <p:nvPr/>
            </p:nvSpPr>
            <p:spPr bwMode="auto">
              <a:xfrm>
                <a:off x="5019" y="20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2" name="Oval 5105"/>
              <p:cNvSpPr>
                <a:spLocks noChangeArrowheads="1"/>
              </p:cNvSpPr>
              <p:nvPr/>
            </p:nvSpPr>
            <p:spPr bwMode="auto">
              <a:xfrm>
                <a:off x="5020" y="20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3" name="Oval 5106"/>
              <p:cNvSpPr>
                <a:spLocks noChangeArrowheads="1"/>
              </p:cNvSpPr>
              <p:nvPr/>
            </p:nvSpPr>
            <p:spPr bwMode="auto">
              <a:xfrm>
                <a:off x="5021" y="20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4" name="Oval 5107"/>
              <p:cNvSpPr>
                <a:spLocks noChangeArrowheads="1"/>
              </p:cNvSpPr>
              <p:nvPr/>
            </p:nvSpPr>
            <p:spPr bwMode="auto">
              <a:xfrm>
                <a:off x="5021" y="202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5" name="Oval 5108"/>
              <p:cNvSpPr>
                <a:spLocks noChangeArrowheads="1"/>
              </p:cNvSpPr>
              <p:nvPr/>
            </p:nvSpPr>
            <p:spPr bwMode="auto">
              <a:xfrm>
                <a:off x="5022" y="20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6" name="Oval 5109"/>
              <p:cNvSpPr>
                <a:spLocks noChangeArrowheads="1"/>
              </p:cNvSpPr>
              <p:nvPr/>
            </p:nvSpPr>
            <p:spPr bwMode="auto">
              <a:xfrm>
                <a:off x="5023" y="203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7" name="Oval 5110"/>
              <p:cNvSpPr>
                <a:spLocks noChangeArrowheads="1"/>
              </p:cNvSpPr>
              <p:nvPr/>
            </p:nvSpPr>
            <p:spPr bwMode="auto">
              <a:xfrm>
                <a:off x="5024" y="20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8" name="Oval 5111"/>
              <p:cNvSpPr>
                <a:spLocks noChangeArrowheads="1"/>
              </p:cNvSpPr>
              <p:nvPr/>
            </p:nvSpPr>
            <p:spPr bwMode="auto">
              <a:xfrm>
                <a:off x="5025" y="20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19" name="Oval 5112"/>
              <p:cNvSpPr>
                <a:spLocks noChangeArrowheads="1"/>
              </p:cNvSpPr>
              <p:nvPr/>
            </p:nvSpPr>
            <p:spPr bwMode="auto">
              <a:xfrm>
                <a:off x="5025" y="203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0" name="Oval 5113"/>
              <p:cNvSpPr>
                <a:spLocks noChangeArrowheads="1"/>
              </p:cNvSpPr>
              <p:nvPr/>
            </p:nvSpPr>
            <p:spPr bwMode="auto">
              <a:xfrm>
                <a:off x="5027" y="203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1" name="Oval 5114"/>
              <p:cNvSpPr>
                <a:spLocks noChangeArrowheads="1"/>
              </p:cNvSpPr>
              <p:nvPr/>
            </p:nvSpPr>
            <p:spPr bwMode="auto">
              <a:xfrm>
                <a:off x="5027" y="204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2" name="Oval 5115"/>
              <p:cNvSpPr>
                <a:spLocks noChangeArrowheads="1"/>
              </p:cNvSpPr>
              <p:nvPr/>
            </p:nvSpPr>
            <p:spPr bwMode="auto">
              <a:xfrm>
                <a:off x="5028" y="20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3" name="Oval 5116"/>
              <p:cNvSpPr>
                <a:spLocks noChangeArrowheads="1"/>
              </p:cNvSpPr>
              <p:nvPr/>
            </p:nvSpPr>
            <p:spPr bwMode="auto">
              <a:xfrm>
                <a:off x="5029" y="203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4" name="Oval 5117"/>
              <p:cNvSpPr>
                <a:spLocks noChangeArrowheads="1"/>
              </p:cNvSpPr>
              <p:nvPr/>
            </p:nvSpPr>
            <p:spPr bwMode="auto">
              <a:xfrm>
                <a:off x="5030" y="20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5" name="Oval 5118"/>
              <p:cNvSpPr>
                <a:spLocks noChangeArrowheads="1"/>
              </p:cNvSpPr>
              <p:nvPr/>
            </p:nvSpPr>
            <p:spPr bwMode="auto">
              <a:xfrm>
                <a:off x="5031" y="20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6" name="Oval 5119"/>
              <p:cNvSpPr>
                <a:spLocks noChangeArrowheads="1"/>
              </p:cNvSpPr>
              <p:nvPr/>
            </p:nvSpPr>
            <p:spPr bwMode="auto">
              <a:xfrm>
                <a:off x="5031" y="20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7" name="Oval 5120"/>
              <p:cNvSpPr>
                <a:spLocks noChangeArrowheads="1"/>
              </p:cNvSpPr>
              <p:nvPr/>
            </p:nvSpPr>
            <p:spPr bwMode="auto">
              <a:xfrm>
                <a:off x="5032" y="204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8" name="Oval 5121"/>
              <p:cNvSpPr>
                <a:spLocks noChangeArrowheads="1"/>
              </p:cNvSpPr>
              <p:nvPr/>
            </p:nvSpPr>
            <p:spPr bwMode="auto">
              <a:xfrm>
                <a:off x="5033" y="204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29" name="Oval 5122"/>
              <p:cNvSpPr>
                <a:spLocks noChangeArrowheads="1"/>
              </p:cNvSpPr>
              <p:nvPr/>
            </p:nvSpPr>
            <p:spPr bwMode="auto">
              <a:xfrm>
                <a:off x="5034" y="203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0" name="Oval 5123"/>
              <p:cNvSpPr>
                <a:spLocks noChangeArrowheads="1"/>
              </p:cNvSpPr>
              <p:nvPr/>
            </p:nvSpPr>
            <p:spPr bwMode="auto">
              <a:xfrm>
                <a:off x="5035" y="20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1" name="Oval 5124"/>
              <p:cNvSpPr>
                <a:spLocks noChangeArrowheads="1"/>
              </p:cNvSpPr>
              <p:nvPr/>
            </p:nvSpPr>
            <p:spPr bwMode="auto">
              <a:xfrm>
                <a:off x="5035" y="20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2" name="Oval 5125"/>
              <p:cNvSpPr>
                <a:spLocks noChangeArrowheads="1"/>
              </p:cNvSpPr>
              <p:nvPr/>
            </p:nvSpPr>
            <p:spPr bwMode="auto">
              <a:xfrm>
                <a:off x="5036" y="204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3" name="Oval 5126"/>
              <p:cNvSpPr>
                <a:spLocks noChangeArrowheads="1"/>
              </p:cNvSpPr>
              <p:nvPr/>
            </p:nvSpPr>
            <p:spPr bwMode="auto">
              <a:xfrm>
                <a:off x="5037" y="20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4" name="Oval 5127"/>
              <p:cNvSpPr>
                <a:spLocks noChangeArrowheads="1"/>
              </p:cNvSpPr>
              <p:nvPr/>
            </p:nvSpPr>
            <p:spPr bwMode="auto">
              <a:xfrm>
                <a:off x="5038" y="20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5" name="Oval 5128"/>
              <p:cNvSpPr>
                <a:spLocks noChangeArrowheads="1"/>
              </p:cNvSpPr>
              <p:nvPr/>
            </p:nvSpPr>
            <p:spPr bwMode="auto">
              <a:xfrm>
                <a:off x="5039" y="20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6" name="Oval 5129"/>
              <p:cNvSpPr>
                <a:spLocks noChangeArrowheads="1"/>
              </p:cNvSpPr>
              <p:nvPr/>
            </p:nvSpPr>
            <p:spPr bwMode="auto">
              <a:xfrm>
                <a:off x="5039" y="204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7" name="Oval 5130"/>
              <p:cNvSpPr>
                <a:spLocks noChangeArrowheads="1"/>
              </p:cNvSpPr>
              <p:nvPr/>
            </p:nvSpPr>
            <p:spPr bwMode="auto">
              <a:xfrm>
                <a:off x="5040" y="205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8" name="Oval 5131"/>
              <p:cNvSpPr>
                <a:spLocks noChangeArrowheads="1"/>
              </p:cNvSpPr>
              <p:nvPr/>
            </p:nvSpPr>
            <p:spPr bwMode="auto">
              <a:xfrm>
                <a:off x="5041" y="20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39" name="Oval 5132"/>
              <p:cNvSpPr>
                <a:spLocks noChangeArrowheads="1"/>
              </p:cNvSpPr>
              <p:nvPr/>
            </p:nvSpPr>
            <p:spPr bwMode="auto">
              <a:xfrm>
                <a:off x="5042" y="20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0" name="Oval 5133"/>
              <p:cNvSpPr>
                <a:spLocks noChangeArrowheads="1"/>
              </p:cNvSpPr>
              <p:nvPr/>
            </p:nvSpPr>
            <p:spPr bwMode="auto">
              <a:xfrm>
                <a:off x="5043" y="20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1" name="Oval 5134"/>
              <p:cNvSpPr>
                <a:spLocks noChangeArrowheads="1"/>
              </p:cNvSpPr>
              <p:nvPr/>
            </p:nvSpPr>
            <p:spPr bwMode="auto">
              <a:xfrm>
                <a:off x="5043" y="204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2" name="Oval 5135"/>
              <p:cNvSpPr>
                <a:spLocks noChangeArrowheads="1"/>
              </p:cNvSpPr>
              <p:nvPr/>
            </p:nvSpPr>
            <p:spPr bwMode="auto">
              <a:xfrm>
                <a:off x="5044" y="205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3" name="Oval 5136"/>
              <p:cNvSpPr>
                <a:spLocks noChangeArrowheads="1"/>
              </p:cNvSpPr>
              <p:nvPr/>
            </p:nvSpPr>
            <p:spPr bwMode="auto">
              <a:xfrm>
                <a:off x="5045" y="20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4" name="Oval 5137"/>
              <p:cNvSpPr>
                <a:spLocks noChangeArrowheads="1"/>
              </p:cNvSpPr>
              <p:nvPr/>
            </p:nvSpPr>
            <p:spPr bwMode="auto">
              <a:xfrm>
                <a:off x="5046" y="204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5" name="Oval 5138"/>
              <p:cNvSpPr>
                <a:spLocks noChangeArrowheads="1"/>
              </p:cNvSpPr>
              <p:nvPr/>
            </p:nvSpPr>
            <p:spPr bwMode="auto">
              <a:xfrm>
                <a:off x="5047" y="20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6" name="Oval 5139"/>
              <p:cNvSpPr>
                <a:spLocks noChangeArrowheads="1"/>
              </p:cNvSpPr>
              <p:nvPr/>
            </p:nvSpPr>
            <p:spPr bwMode="auto">
              <a:xfrm>
                <a:off x="5047" y="205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7" name="Oval 5140"/>
              <p:cNvSpPr>
                <a:spLocks noChangeArrowheads="1"/>
              </p:cNvSpPr>
              <p:nvPr/>
            </p:nvSpPr>
            <p:spPr bwMode="auto">
              <a:xfrm>
                <a:off x="5049" y="20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8" name="Oval 5141"/>
              <p:cNvSpPr>
                <a:spLocks noChangeArrowheads="1"/>
              </p:cNvSpPr>
              <p:nvPr/>
            </p:nvSpPr>
            <p:spPr bwMode="auto">
              <a:xfrm>
                <a:off x="5049" y="20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49" name="Oval 5142"/>
              <p:cNvSpPr>
                <a:spLocks noChangeArrowheads="1"/>
              </p:cNvSpPr>
              <p:nvPr/>
            </p:nvSpPr>
            <p:spPr bwMode="auto">
              <a:xfrm>
                <a:off x="5050" y="205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0" name="Oval 5143"/>
              <p:cNvSpPr>
                <a:spLocks noChangeArrowheads="1"/>
              </p:cNvSpPr>
              <p:nvPr/>
            </p:nvSpPr>
            <p:spPr bwMode="auto">
              <a:xfrm>
                <a:off x="5051" y="20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1" name="Oval 5144"/>
              <p:cNvSpPr>
                <a:spLocks noChangeArrowheads="1"/>
              </p:cNvSpPr>
              <p:nvPr/>
            </p:nvSpPr>
            <p:spPr bwMode="auto">
              <a:xfrm>
                <a:off x="5052" y="20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2" name="Oval 5145"/>
              <p:cNvSpPr>
                <a:spLocks noChangeArrowheads="1"/>
              </p:cNvSpPr>
              <p:nvPr/>
            </p:nvSpPr>
            <p:spPr bwMode="auto">
              <a:xfrm>
                <a:off x="5053" y="20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3" name="Oval 5147"/>
              <p:cNvSpPr>
                <a:spLocks noChangeArrowheads="1"/>
              </p:cNvSpPr>
              <p:nvPr/>
            </p:nvSpPr>
            <p:spPr bwMode="auto">
              <a:xfrm>
                <a:off x="5053" y="20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4" name="Oval 5148"/>
              <p:cNvSpPr>
                <a:spLocks noChangeArrowheads="1"/>
              </p:cNvSpPr>
              <p:nvPr/>
            </p:nvSpPr>
            <p:spPr bwMode="auto">
              <a:xfrm>
                <a:off x="5054" y="205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5" name="Oval 5149"/>
              <p:cNvSpPr>
                <a:spLocks noChangeArrowheads="1"/>
              </p:cNvSpPr>
              <p:nvPr/>
            </p:nvSpPr>
            <p:spPr bwMode="auto">
              <a:xfrm>
                <a:off x="5055" y="20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6" name="Oval 5150"/>
              <p:cNvSpPr>
                <a:spLocks noChangeArrowheads="1"/>
              </p:cNvSpPr>
              <p:nvPr/>
            </p:nvSpPr>
            <p:spPr bwMode="auto">
              <a:xfrm>
                <a:off x="5056" y="204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7" name="Oval 5151"/>
              <p:cNvSpPr>
                <a:spLocks noChangeArrowheads="1"/>
              </p:cNvSpPr>
              <p:nvPr/>
            </p:nvSpPr>
            <p:spPr bwMode="auto">
              <a:xfrm>
                <a:off x="5057" y="20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8" name="Oval 5152"/>
              <p:cNvSpPr>
                <a:spLocks noChangeArrowheads="1"/>
              </p:cNvSpPr>
              <p:nvPr/>
            </p:nvSpPr>
            <p:spPr bwMode="auto">
              <a:xfrm>
                <a:off x="5057" y="20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59" name="Oval 5153"/>
              <p:cNvSpPr>
                <a:spLocks noChangeArrowheads="1"/>
              </p:cNvSpPr>
              <p:nvPr/>
            </p:nvSpPr>
            <p:spPr bwMode="auto">
              <a:xfrm>
                <a:off x="5058" y="205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0" name="Oval 5154"/>
              <p:cNvSpPr>
                <a:spLocks noChangeArrowheads="1"/>
              </p:cNvSpPr>
              <p:nvPr/>
            </p:nvSpPr>
            <p:spPr bwMode="auto">
              <a:xfrm>
                <a:off x="5059" y="206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1" name="Oval 5155"/>
              <p:cNvSpPr>
                <a:spLocks noChangeArrowheads="1"/>
              </p:cNvSpPr>
              <p:nvPr/>
            </p:nvSpPr>
            <p:spPr bwMode="auto">
              <a:xfrm>
                <a:off x="5060" y="20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2" name="Oval 5156"/>
              <p:cNvSpPr>
                <a:spLocks noChangeArrowheads="1"/>
              </p:cNvSpPr>
              <p:nvPr/>
            </p:nvSpPr>
            <p:spPr bwMode="auto">
              <a:xfrm>
                <a:off x="5061" y="205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3" name="Oval 5157"/>
              <p:cNvSpPr>
                <a:spLocks noChangeArrowheads="1"/>
              </p:cNvSpPr>
              <p:nvPr/>
            </p:nvSpPr>
            <p:spPr bwMode="auto">
              <a:xfrm>
                <a:off x="5062" y="20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4" name="Oval 5158"/>
              <p:cNvSpPr>
                <a:spLocks noChangeArrowheads="1"/>
              </p:cNvSpPr>
              <p:nvPr/>
            </p:nvSpPr>
            <p:spPr bwMode="auto">
              <a:xfrm>
                <a:off x="5062" y="205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5" name="Oval 5159"/>
              <p:cNvSpPr>
                <a:spLocks noChangeArrowheads="1"/>
              </p:cNvSpPr>
              <p:nvPr/>
            </p:nvSpPr>
            <p:spPr bwMode="auto">
              <a:xfrm>
                <a:off x="5063" y="205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6" name="Oval 5160"/>
              <p:cNvSpPr>
                <a:spLocks noChangeArrowheads="1"/>
              </p:cNvSpPr>
              <p:nvPr/>
            </p:nvSpPr>
            <p:spPr bwMode="auto">
              <a:xfrm>
                <a:off x="5064" y="20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7" name="Oval 5161"/>
              <p:cNvSpPr>
                <a:spLocks noChangeArrowheads="1"/>
              </p:cNvSpPr>
              <p:nvPr/>
            </p:nvSpPr>
            <p:spPr bwMode="auto">
              <a:xfrm>
                <a:off x="5065" y="20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8" name="Oval 5162"/>
              <p:cNvSpPr>
                <a:spLocks noChangeArrowheads="1"/>
              </p:cNvSpPr>
              <p:nvPr/>
            </p:nvSpPr>
            <p:spPr bwMode="auto">
              <a:xfrm>
                <a:off x="5066" y="20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69" name="Oval 5163"/>
              <p:cNvSpPr>
                <a:spLocks noChangeArrowheads="1"/>
              </p:cNvSpPr>
              <p:nvPr/>
            </p:nvSpPr>
            <p:spPr bwMode="auto">
              <a:xfrm>
                <a:off x="5066" y="205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0" name="Oval 5164"/>
              <p:cNvSpPr>
                <a:spLocks noChangeArrowheads="1"/>
              </p:cNvSpPr>
              <p:nvPr/>
            </p:nvSpPr>
            <p:spPr bwMode="auto">
              <a:xfrm>
                <a:off x="5067" y="20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1" name="Oval 5165"/>
              <p:cNvSpPr>
                <a:spLocks noChangeArrowheads="1"/>
              </p:cNvSpPr>
              <p:nvPr/>
            </p:nvSpPr>
            <p:spPr bwMode="auto">
              <a:xfrm>
                <a:off x="5068" y="205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2" name="Oval 5166"/>
              <p:cNvSpPr>
                <a:spLocks noChangeArrowheads="1"/>
              </p:cNvSpPr>
              <p:nvPr/>
            </p:nvSpPr>
            <p:spPr bwMode="auto">
              <a:xfrm>
                <a:off x="5069" y="20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3" name="Oval 5167"/>
              <p:cNvSpPr>
                <a:spLocks noChangeArrowheads="1"/>
              </p:cNvSpPr>
              <p:nvPr/>
            </p:nvSpPr>
            <p:spPr bwMode="auto">
              <a:xfrm>
                <a:off x="5070" y="20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4" name="Oval 5168"/>
              <p:cNvSpPr>
                <a:spLocks noChangeArrowheads="1"/>
              </p:cNvSpPr>
              <p:nvPr/>
            </p:nvSpPr>
            <p:spPr bwMode="auto">
              <a:xfrm>
                <a:off x="5070" y="206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5" name="Oval 5169"/>
              <p:cNvSpPr>
                <a:spLocks noChangeArrowheads="1"/>
              </p:cNvSpPr>
              <p:nvPr/>
            </p:nvSpPr>
            <p:spPr bwMode="auto">
              <a:xfrm>
                <a:off x="5072" y="205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6" name="Oval 5170"/>
              <p:cNvSpPr>
                <a:spLocks noChangeArrowheads="1"/>
              </p:cNvSpPr>
              <p:nvPr/>
            </p:nvSpPr>
            <p:spPr bwMode="auto">
              <a:xfrm>
                <a:off x="5072" y="205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7" name="Oval 5171"/>
              <p:cNvSpPr>
                <a:spLocks noChangeArrowheads="1"/>
              </p:cNvSpPr>
              <p:nvPr/>
            </p:nvSpPr>
            <p:spPr bwMode="auto">
              <a:xfrm>
                <a:off x="5073" y="205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8" name="Oval 5172"/>
              <p:cNvSpPr>
                <a:spLocks noChangeArrowheads="1"/>
              </p:cNvSpPr>
              <p:nvPr/>
            </p:nvSpPr>
            <p:spPr bwMode="auto">
              <a:xfrm>
                <a:off x="5074" y="205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79" name="Oval 5173"/>
              <p:cNvSpPr>
                <a:spLocks noChangeArrowheads="1"/>
              </p:cNvSpPr>
              <p:nvPr/>
            </p:nvSpPr>
            <p:spPr bwMode="auto">
              <a:xfrm>
                <a:off x="5074" y="206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0" name="Oval 5174"/>
              <p:cNvSpPr>
                <a:spLocks noChangeArrowheads="1"/>
              </p:cNvSpPr>
              <p:nvPr/>
            </p:nvSpPr>
            <p:spPr bwMode="auto">
              <a:xfrm>
                <a:off x="5076" y="206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1" name="Oval 5175"/>
              <p:cNvSpPr>
                <a:spLocks noChangeArrowheads="1"/>
              </p:cNvSpPr>
              <p:nvPr/>
            </p:nvSpPr>
            <p:spPr bwMode="auto">
              <a:xfrm>
                <a:off x="5076" y="206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2" name="Oval 5176"/>
              <p:cNvSpPr>
                <a:spLocks noChangeArrowheads="1"/>
              </p:cNvSpPr>
              <p:nvPr/>
            </p:nvSpPr>
            <p:spPr bwMode="auto">
              <a:xfrm>
                <a:off x="5077" y="205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3" name="Oval 5177"/>
              <p:cNvSpPr>
                <a:spLocks noChangeArrowheads="1"/>
              </p:cNvSpPr>
              <p:nvPr/>
            </p:nvSpPr>
            <p:spPr bwMode="auto">
              <a:xfrm>
                <a:off x="5078" y="20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4" name="Oval 5178"/>
              <p:cNvSpPr>
                <a:spLocks noChangeArrowheads="1"/>
              </p:cNvSpPr>
              <p:nvPr/>
            </p:nvSpPr>
            <p:spPr bwMode="auto">
              <a:xfrm>
                <a:off x="5078" y="205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5" name="Oval 5179"/>
              <p:cNvSpPr>
                <a:spLocks noChangeArrowheads="1"/>
              </p:cNvSpPr>
              <p:nvPr/>
            </p:nvSpPr>
            <p:spPr bwMode="auto">
              <a:xfrm>
                <a:off x="5080" y="206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6" name="Oval 5180"/>
              <p:cNvSpPr>
                <a:spLocks noChangeArrowheads="1"/>
              </p:cNvSpPr>
              <p:nvPr/>
            </p:nvSpPr>
            <p:spPr bwMode="auto">
              <a:xfrm>
                <a:off x="5080" y="20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7" name="Oval 5181"/>
              <p:cNvSpPr>
                <a:spLocks noChangeArrowheads="1"/>
              </p:cNvSpPr>
              <p:nvPr/>
            </p:nvSpPr>
            <p:spPr bwMode="auto">
              <a:xfrm>
                <a:off x="5081" y="206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8" name="Oval 5182"/>
              <p:cNvSpPr>
                <a:spLocks noChangeArrowheads="1"/>
              </p:cNvSpPr>
              <p:nvPr/>
            </p:nvSpPr>
            <p:spPr bwMode="auto">
              <a:xfrm>
                <a:off x="5082" y="206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89" name="Oval 5183"/>
              <p:cNvSpPr>
                <a:spLocks noChangeArrowheads="1"/>
              </p:cNvSpPr>
              <p:nvPr/>
            </p:nvSpPr>
            <p:spPr bwMode="auto">
              <a:xfrm>
                <a:off x="5083" y="207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0" name="Oval 5184"/>
              <p:cNvSpPr>
                <a:spLocks noChangeArrowheads="1"/>
              </p:cNvSpPr>
              <p:nvPr/>
            </p:nvSpPr>
            <p:spPr bwMode="auto">
              <a:xfrm>
                <a:off x="5084" y="205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1" name="Oval 5185"/>
              <p:cNvSpPr>
                <a:spLocks noChangeArrowheads="1"/>
              </p:cNvSpPr>
              <p:nvPr/>
            </p:nvSpPr>
            <p:spPr bwMode="auto">
              <a:xfrm>
                <a:off x="5084" y="20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2" name="Oval 5186"/>
              <p:cNvSpPr>
                <a:spLocks noChangeArrowheads="1"/>
              </p:cNvSpPr>
              <p:nvPr/>
            </p:nvSpPr>
            <p:spPr bwMode="auto">
              <a:xfrm>
                <a:off x="5085" y="206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3" name="Oval 5187"/>
              <p:cNvSpPr>
                <a:spLocks noChangeArrowheads="1"/>
              </p:cNvSpPr>
              <p:nvPr/>
            </p:nvSpPr>
            <p:spPr bwMode="auto">
              <a:xfrm>
                <a:off x="5086" y="206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4" name="Oval 5188"/>
              <p:cNvSpPr>
                <a:spLocks noChangeArrowheads="1"/>
              </p:cNvSpPr>
              <p:nvPr/>
            </p:nvSpPr>
            <p:spPr bwMode="auto">
              <a:xfrm>
                <a:off x="5087" y="207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5" name="Oval 5189"/>
              <p:cNvSpPr>
                <a:spLocks noChangeArrowheads="1"/>
              </p:cNvSpPr>
              <p:nvPr/>
            </p:nvSpPr>
            <p:spPr bwMode="auto">
              <a:xfrm>
                <a:off x="5088" y="20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6" name="Oval 5190"/>
              <p:cNvSpPr>
                <a:spLocks noChangeArrowheads="1"/>
              </p:cNvSpPr>
              <p:nvPr/>
            </p:nvSpPr>
            <p:spPr bwMode="auto">
              <a:xfrm>
                <a:off x="5088" y="20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7" name="Oval 5191"/>
              <p:cNvSpPr>
                <a:spLocks noChangeArrowheads="1"/>
              </p:cNvSpPr>
              <p:nvPr/>
            </p:nvSpPr>
            <p:spPr bwMode="auto">
              <a:xfrm>
                <a:off x="5089" y="206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8" name="Oval 5192"/>
              <p:cNvSpPr>
                <a:spLocks noChangeArrowheads="1"/>
              </p:cNvSpPr>
              <p:nvPr/>
            </p:nvSpPr>
            <p:spPr bwMode="auto">
              <a:xfrm>
                <a:off x="5090" y="206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99" name="Oval 5193"/>
              <p:cNvSpPr>
                <a:spLocks noChangeArrowheads="1"/>
              </p:cNvSpPr>
              <p:nvPr/>
            </p:nvSpPr>
            <p:spPr bwMode="auto">
              <a:xfrm>
                <a:off x="5091" y="20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0" name="Oval 5194"/>
              <p:cNvSpPr>
                <a:spLocks noChangeArrowheads="1"/>
              </p:cNvSpPr>
              <p:nvPr/>
            </p:nvSpPr>
            <p:spPr bwMode="auto">
              <a:xfrm>
                <a:off x="5092" y="207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1" name="Oval 5195"/>
              <p:cNvSpPr>
                <a:spLocks noChangeArrowheads="1"/>
              </p:cNvSpPr>
              <p:nvPr/>
            </p:nvSpPr>
            <p:spPr bwMode="auto">
              <a:xfrm>
                <a:off x="5092" y="206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2" name="Oval 5196"/>
              <p:cNvSpPr>
                <a:spLocks noChangeArrowheads="1"/>
              </p:cNvSpPr>
              <p:nvPr/>
            </p:nvSpPr>
            <p:spPr bwMode="auto">
              <a:xfrm>
                <a:off x="5093" y="205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3" name="Oval 5197"/>
              <p:cNvSpPr>
                <a:spLocks noChangeArrowheads="1"/>
              </p:cNvSpPr>
              <p:nvPr/>
            </p:nvSpPr>
            <p:spPr bwMode="auto">
              <a:xfrm>
                <a:off x="5094" y="207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4" name="Oval 5198"/>
              <p:cNvSpPr>
                <a:spLocks noChangeArrowheads="1"/>
              </p:cNvSpPr>
              <p:nvPr/>
            </p:nvSpPr>
            <p:spPr bwMode="auto">
              <a:xfrm>
                <a:off x="5095" y="207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5" name="Oval 5199"/>
              <p:cNvSpPr>
                <a:spLocks noChangeArrowheads="1"/>
              </p:cNvSpPr>
              <p:nvPr/>
            </p:nvSpPr>
            <p:spPr bwMode="auto">
              <a:xfrm>
                <a:off x="5096" y="207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6" name="Oval 5200"/>
              <p:cNvSpPr>
                <a:spLocks noChangeArrowheads="1"/>
              </p:cNvSpPr>
              <p:nvPr/>
            </p:nvSpPr>
            <p:spPr bwMode="auto">
              <a:xfrm>
                <a:off x="5097" y="207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7" name="Oval 5201"/>
              <p:cNvSpPr>
                <a:spLocks noChangeArrowheads="1"/>
              </p:cNvSpPr>
              <p:nvPr/>
            </p:nvSpPr>
            <p:spPr bwMode="auto">
              <a:xfrm>
                <a:off x="5097" y="207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8" name="Oval 5202"/>
              <p:cNvSpPr>
                <a:spLocks noChangeArrowheads="1"/>
              </p:cNvSpPr>
              <p:nvPr/>
            </p:nvSpPr>
            <p:spPr bwMode="auto">
              <a:xfrm>
                <a:off x="5098" y="207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09" name="Oval 5203"/>
              <p:cNvSpPr>
                <a:spLocks noChangeArrowheads="1"/>
              </p:cNvSpPr>
              <p:nvPr/>
            </p:nvSpPr>
            <p:spPr bwMode="auto">
              <a:xfrm>
                <a:off x="5099" y="20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0" name="Oval 5204"/>
              <p:cNvSpPr>
                <a:spLocks noChangeArrowheads="1"/>
              </p:cNvSpPr>
              <p:nvPr/>
            </p:nvSpPr>
            <p:spPr bwMode="auto">
              <a:xfrm>
                <a:off x="5100" y="207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1" name="Oval 5205"/>
              <p:cNvSpPr>
                <a:spLocks noChangeArrowheads="1"/>
              </p:cNvSpPr>
              <p:nvPr/>
            </p:nvSpPr>
            <p:spPr bwMode="auto">
              <a:xfrm>
                <a:off x="5101" y="206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2" name="Oval 5206"/>
              <p:cNvSpPr>
                <a:spLocks noChangeArrowheads="1"/>
              </p:cNvSpPr>
              <p:nvPr/>
            </p:nvSpPr>
            <p:spPr bwMode="auto">
              <a:xfrm>
                <a:off x="5102" y="207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3" name="Oval 5207"/>
              <p:cNvSpPr>
                <a:spLocks noChangeArrowheads="1"/>
              </p:cNvSpPr>
              <p:nvPr/>
            </p:nvSpPr>
            <p:spPr bwMode="auto">
              <a:xfrm>
                <a:off x="5102" y="20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4" name="Oval 5208"/>
              <p:cNvSpPr>
                <a:spLocks noChangeArrowheads="1"/>
              </p:cNvSpPr>
              <p:nvPr/>
            </p:nvSpPr>
            <p:spPr bwMode="auto">
              <a:xfrm>
                <a:off x="5103" y="208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5" name="Oval 5209"/>
              <p:cNvSpPr>
                <a:spLocks noChangeArrowheads="1"/>
              </p:cNvSpPr>
              <p:nvPr/>
            </p:nvSpPr>
            <p:spPr bwMode="auto">
              <a:xfrm>
                <a:off x="5104" y="208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6" name="Oval 5210"/>
              <p:cNvSpPr>
                <a:spLocks noChangeArrowheads="1"/>
              </p:cNvSpPr>
              <p:nvPr/>
            </p:nvSpPr>
            <p:spPr bwMode="auto">
              <a:xfrm>
                <a:off x="5105" y="208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7" name="Oval 5211"/>
              <p:cNvSpPr>
                <a:spLocks noChangeArrowheads="1"/>
              </p:cNvSpPr>
              <p:nvPr/>
            </p:nvSpPr>
            <p:spPr bwMode="auto">
              <a:xfrm>
                <a:off x="5106" y="206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8" name="Oval 5212"/>
              <p:cNvSpPr>
                <a:spLocks noChangeArrowheads="1"/>
              </p:cNvSpPr>
              <p:nvPr/>
            </p:nvSpPr>
            <p:spPr bwMode="auto">
              <a:xfrm>
                <a:off x="5107" y="207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19" name="Oval 5213"/>
              <p:cNvSpPr>
                <a:spLocks noChangeArrowheads="1"/>
              </p:cNvSpPr>
              <p:nvPr/>
            </p:nvSpPr>
            <p:spPr bwMode="auto">
              <a:xfrm>
                <a:off x="5107" y="20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0" name="Oval 5214"/>
              <p:cNvSpPr>
                <a:spLocks noChangeArrowheads="1"/>
              </p:cNvSpPr>
              <p:nvPr/>
            </p:nvSpPr>
            <p:spPr bwMode="auto">
              <a:xfrm>
                <a:off x="5108" y="20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1" name="Oval 5215"/>
              <p:cNvSpPr>
                <a:spLocks noChangeArrowheads="1"/>
              </p:cNvSpPr>
              <p:nvPr/>
            </p:nvSpPr>
            <p:spPr bwMode="auto">
              <a:xfrm>
                <a:off x="5109" y="207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2" name="Oval 5216"/>
              <p:cNvSpPr>
                <a:spLocks noChangeArrowheads="1"/>
              </p:cNvSpPr>
              <p:nvPr/>
            </p:nvSpPr>
            <p:spPr bwMode="auto">
              <a:xfrm>
                <a:off x="5110" y="208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3" name="Oval 5217"/>
              <p:cNvSpPr>
                <a:spLocks noChangeArrowheads="1"/>
              </p:cNvSpPr>
              <p:nvPr/>
            </p:nvSpPr>
            <p:spPr bwMode="auto">
              <a:xfrm>
                <a:off x="5111" y="20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4" name="Oval 5218"/>
              <p:cNvSpPr>
                <a:spLocks noChangeArrowheads="1"/>
              </p:cNvSpPr>
              <p:nvPr/>
            </p:nvSpPr>
            <p:spPr bwMode="auto">
              <a:xfrm>
                <a:off x="5111" y="206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5" name="Oval 5219"/>
              <p:cNvSpPr>
                <a:spLocks noChangeArrowheads="1"/>
              </p:cNvSpPr>
              <p:nvPr/>
            </p:nvSpPr>
            <p:spPr bwMode="auto">
              <a:xfrm>
                <a:off x="5112" y="20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6" name="Oval 5220"/>
              <p:cNvSpPr>
                <a:spLocks noChangeArrowheads="1"/>
              </p:cNvSpPr>
              <p:nvPr/>
            </p:nvSpPr>
            <p:spPr bwMode="auto">
              <a:xfrm>
                <a:off x="5113" y="207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7" name="Oval 5221"/>
              <p:cNvSpPr>
                <a:spLocks noChangeArrowheads="1"/>
              </p:cNvSpPr>
              <p:nvPr/>
            </p:nvSpPr>
            <p:spPr bwMode="auto">
              <a:xfrm>
                <a:off x="5114" y="20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8" name="Oval 5222"/>
              <p:cNvSpPr>
                <a:spLocks noChangeArrowheads="1"/>
              </p:cNvSpPr>
              <p:nvPr/>
            </p:nvSpPr>
            <p:spPr bwMode="auto">
              <a:xfrm>
                <a:off x="5115" y="209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29" name="Oval 5223"/>
              <p:cNvSpPr>
                <a:spLocks noChangeArrowheads="1"/>
              </p:cNvSpPr>
              <p:nvPr/>
            </p:nvSpPr>
            <p:spPr bwMode="auto">
              <a:xfrm>
                <a:off x="5115" y="207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0" name="Oval 5224"/>
              <p:cNvSpPr>
                <a:spLocks noChangeArrowheads="1"/>
              </p:cNvSpPr>
              <p:nvPr/>
            </p:nvSpPr>
            <p:spPr bwMode="auto">
              <a:xfrm>
                <a:off x="5116" y="208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1" name="Oval 5225"/>
              <p:cNvSpPr>
                <a:spLocks noChangeArrowheads="1"/>
              </p:cNvSpPr>
              <p:nvPr/>
            </p:nvSpPr>
            <p:spPr bwMode="auto">
              <a:xfrm>
                <a:off x="5117" y="207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2" name="Oval 5226"/>
              <p:cNvSpPr>
                <a:spLocks noChangeArrowheads="1"/>
              </p:cNvSpPr>
              <p:nvPr/>
            </p:nvSpPr>
            <p:spPr bwMode="auto">
              <a:xfrm>
                <a:off x="5118" y="208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3" name="Oval 5227"/>
              <p:cNvSpPr>
                <a:spLocks noChangeArrowheads="1"/>
              </p:cNvSpPr>
              <p:nvPr/>
            </p:nvSpPr>
            <p:spPr bwMode="auto">
              <a:xfrm>
                <a:off x="5119" y="208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4" name="Oval 5228"/>
              <p:cNvSpPr>
                <a:spLocks noChangeArrowheads="1"/>
              </p:cNvSpPr>
              <p:nvPr/>
            </p:nvSpPr>
            <p:spPr bwMode="auto">
              <a:xfrm>
                <a:off x="5119" y="208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5" name="Oval 5229"/>
              <p:cNvSpPr>
                <a:spLocks noChangeArrowheads="1"/>
              </p:cNvSpPr>
              <p:nvPr/>
            </p:nvSpPr>
            <p:spPr bwMode="auto">
              <a:xfrm>
                <a:off x="5121" y="208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6" name="Oval 5230"/>
              <p:cNvSpPr>
                <a:spLocks noChangeArrowheads="1"/>
              </p:cNvSpPr>
              <p:nvPr/>
            </p:nvSpPr>
            <p:spPr bwMode="auto">
              <a:xfrm>
                <a:off x="5121" y="207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7" name="Oval 5231"/>
              <p:cNvSpPr>
                <a:spLocks noChangeArrowheads="1"/>
              </p:cNvSpPr>
              <p:nvPr/>
            </p:nvSpPr>
            <p:spPr bwMode="auto">
              <a:xfrm>
                <a:off x="5122" y="209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8" name="Oval 5232"/>
              <p:cNvSpPr>
                <a:spLocks noChangeArrowheads="1"/>
              </p:cNvSpPr>
              <p:nvPr/>
            </p:nvSpPr>
            <p:spPr bwMode="auto">
              <a:xfrm>
                <a:off x="5123" y="20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39" name="Oval 5233"/>
              <p:cNvSpPr>
                <a:spLocks noChangeArrowheads="1"/>
              </p:cNvSpPr>
              <p:nvPr/>
            </p:nvSpPr>
            <p:spPr bwMode="auto">
              <a:xfrm>
                <a:off x="5123" y="208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0" name="Oval 5234"/>
              <p:cNvSpPr>
                <a:spLocks noChangeArrowheads="1"/>
              </p:cNvSpPr>
              <p:nvPr/>
            </p:nvSpPr>
            <p:spPr bwMode="auto">
              <a:xfrm>
                <a:off x="5125" y="208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1" name="Oval 5235"/>
              <p:cNvSpPr>
                <a:spLocks noChangeArrowheads="1"/>
              </p:cNvSpPr>
              <p:nvPr/>
            </p:nvSpPr>
            <p:spPr bwMode="auto">
              <a:xfrm>
                <a:off x="5125" y="209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2" name="Oval 5236"/>
              <p:cNvSpPr>
                <a:spLocks noChangeArrowheads="1"/>
              </p:cNvSpPr>
              <p:nvPr/>
            </p:nvSpPr>
            <p:spPr bwMode="auto">
              <a:xfrm>
                <a:off x="5126" y="209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3" name="Oval 5237"/>
              <p:cNvSpPr>
                <a:spLocks noChangeArrowheads="1"/>
              </p:cNvSpPr>
              <p:nvPr/>
            </p:nvSpPr>
            <p:spPr bwMode="auto">
              <a:xfrm>
                <a:off x="5127" y="209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4" name="Oval 5238"/>
              <p:cNvSpPr>
                <a:spLocks noChangeArrowheads="1"/>
              </p:cNvSpPr>
              <p:nvPr/>
            </p:nvSpPr>
            <p:spPr bwMode="auto">
              <a:xfrm>
                <a:off x="5127" y="209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5" name="Oval 5239"/>
              <p:cNvSpPr>
                <a:spLocks noChangeArrowheads="1"/>
              </p:cNvSpPr>
              <p:nvPr/>
            </p:nvSpPr>
            <p:spPr bwMode="auto">
              <a:xfrm>
                <a:off x="5129" y="20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6" name="Oval 5240"/>
              <p:cNvSpPr>
                <a:spLocks noChangeArrowheads="1"/>
              </p:cNvSpPr>
              <p:nvPr/>
            </p:nvSpPr>
            <p:spPr bwMode="auto">
              <a:xfrm>
                <a:off x="5129" y="20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7" name="Oval 5241"/>
              <p:cNvSpPr>
                <a:spLocks noChangeArrowheads="1"/>
              </p:cNvSpPr>
              <p:nvPr/>
            </p:nvSpPr>
            <p:spPr bwMode="auto">
              <a:xfrm>
                <a:off x="5130" y="209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8" name="Oval 5242"/>
              <p:cNvSpPr>
                <a:spLocks noChangeArrowheads="1"/>
              </p:cNvSpPr>
              <p:nvPr/>
            </p:nvSpPr>
            <p:spPr bwMode="auto">
              <a:xfrm>
                <a:off x="5131" y="209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49" name="Oval 5243"/>
              <p:cNvSpPr>
                <a:spLocks noChangeArrowheads="1"/>
              </p:cNvSpPr>
              <p:nvPr/>
            </p:nvSpPr>
            <p:spPr bwMode="auto">
              <a:xfrm>
                <a:off x="5131" y="209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0" name="Oval 5244"/>
              <p:cNvSpPr>
                <a:spLocks noChangeArrowheads="1"/>
              </p:cNvSpPr>
              <p:nvPr/>
            </p:nvSpPr>
            <p:spPr bwMode="auto">
              <a:xfrm>
                <a:off x="5133" y="20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1" name="Oval 5245"/>
              <p:cNvSpPr>
                <a:spLocks noChangeArrowheads="1"/>
              </p:cNvSpPr>
              <p:nvPr/>
            </p:nvSpPr>
            <p:spPr bwMode="auto">
              <a:xfrm>
                <a:off x="5133" y="20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2" name="Oval 5246"/>
              <p:cNvSpPr>
                <a:spLocks noChangeArrowheads="1"/>
              </p:cNvSpPr>
              <p:nvPr/>
            </p:nvSpPr>
            <p:spPr bwMode="auto">
              <a:xfrm>
                <a:off x="5134" y="209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3" name="Oval 5247"/>
              <p:cNvSpPr>
                <a:spLocks noChangeArrowheads="1"/>
              </p:cNvSpPr>
              <p:nvPr/>
            </p:nvSpPr>
            <p:spPr bwMode="auto">
              <a:xfrm>
                <a:off x="5135" y="209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4" name="Oval 5248"/>
              <p:cNvSpPr>
                <a:spLocks noChangeArrowheads="1"/>
              </p:cNvSpPr>
              <p:nvPr/>
            </p:nvSpPr>
            <p:spPr bwMode="auto">
              <a:xfrm>
                <a:off x="5136" y="208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5" name="Oval 5249"/>
              <p:cNvSpPr>
                <a:spLocks noChangeArrowheads="1"/>
              </p:cNvSpPr>
              <p:nvPr/>
            </p:nvSpPr>
            <p:spPr bwMode="auto">
              <a:xfrm>
                <a:off x="5137" y="20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6" name="Oval 5250"/>
              <p:cNvSpPr>
                <a:spLocks noChangeArrowheads="1"/>
              </p:cNvSpPr>
              <p:nvPr/>
            </p:nvSpPr>
            <p:spPr bwMode="auto">
              <a:xfrm>
                <a:off x="5137" y="209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7" name="Oval 5251"/>
              <p:cNvSpPr>
                <a:spLocks noChangeArrowheads="1"/>
              </p:cNvSpPr>
              <p:nvPr/>
            </p:nvSpPr>
            <p:spPr bwMode="auto">
              <a:xfrm>
                <a:off x="5138" y="210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8" name="Oval 5252"/>
              <p:cNvSpPr>
                <a:spLocks noChangeArrowheads="1"/>
              </p:cNvSpPr>
              <p:nvPr/>
            </p:nvSpPr>
            <p:spPr bwMode="auto">
              <a:xfrm>
                <a:off x="5139" y="208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59" name="Oval 5253"/>
              <p:cNvSpPr>
                <a:spLocks noChangeArrowheads="1"/>
              </p:cNvSpPr>
              <p:nvPr/>
            </p:nvSpPr>
            <p:spPr bwMode="auto">
              <a:xfrm>
                <a:off x="5140" y="20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0" name="Oval 5254"/>
              <p:cNvSpPr>
                <a:spLocks noChangeArrowheads="1"/>
              </p:cNvSpPr>
              <p:nvPr/>
            </p:nvSpPr>
            <p:spPr bwMode="auto">
              <a:xfrm>
                <a:off x="5141" y="208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1" name="Oval 5255"/>
              <p:cNvSpPr>
                <a:spLocks noChangeArrowheads="1"/>
              </p:cNvSpPr>
              <p:nvPr/>
            </p:nvSpPr>
            <p:spPr bwMode="auto">
              <a:xfrm>
                <a:off x="5141" y="21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2" name="Oval 5256"/>
              <p:cNvSpPr>
                <a:spLocks noChangeArrowheads="1"/>
              </p:cNvSpPr>
              <p:nvPr/>
            </p:nvSpPr>
            <p:spPr bwMode="auto">
              <a:xfrm>
                <a:off x="5142" y="210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3" name="Oval 5257"/>
              <p:cNvSpPr>
                <a:spLocks noChangeArrowheads="1"/>
              </p:cNvSpPr>
              <p:nvPr/>
            </p:nvSpPr>
            <p:spPr bwMode="auto">
              <a:xfrm>
                <a:off x="5143" y="209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4" name="Oval 5258"/>
              <p:cNvSpPr>
                <a:spLocks noChangeArrowheads="1"/>
              </p:cNvSpPr>
              <p:nvPr/>
            </p:nvSpPr>
            <p:spPr bwMode="auto">
              <a:xfrm>
                <a:off x="5144" y="209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5" name="Oval 5259"/>
              <p:cNvSpPr>
                <a:spLocks noChangeArrowheads="1"/>
              </p:cNvSpPr>
              <p:nvPr/>
            </p:nvSpPr>
            <p:spPr bwMode="auto">
              <a:xfrm>
                <a:off x="5145" y="209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6" name="Oval 5260"/>
              <p:cNvSpPr>
                <a:spLocks noChangeArrowheads="1"/>
              </p:cNvSpPr>
              <p:nvPr/>
            </p:nvSpPr>
            <p:spPr bwMode="auto">
              <a:xfrm>
                <a:off x="5146" y="21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7" name="Oval 5261"/>
              <p:cNvSpPr>
                <a:spLocks noChangeArrowheads="1"/>
              </p:cNvSpPr>
              <p:nvPr/>
            </p:nvSpPr>
            <p:spPr bwMode="auto">
              <a:xfrm>
                <a:off x="5146" y="209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8" name="Oval 5262"/>
              <p:cNvSpPr>
                <a:spLocks noChangeArrowheads="1"/>
              </p:cNvSpPr>
              <p:nvPr/>
            </p:nvSpPr>
            <p:spPr bwMode="auto">
              <a:xfrm>
                <a:off x="5147" y="210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69" name="Oval 5263"/>
              <p:cNvSpPr>
                <a:spLocks noChangeArrowheads="1"/>
              </p:cNvSpPr>
              <p:nvPr/>
            </p:nvSpPr>
            <p:spPr bwMode="auto">
              <a:xfrm>
                <a:off x="5148" y="20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0" name="Oval 5264"/>
              <p:cNvSpPr>
                <a:spLocks noChangeArrowheads="1"/>
              </p:cNvSpPr>
              <p:nvPr/>
            </p:nvSpPr>
            <p:spPr bwMode="auto">
              <a:xfrm>
                <a:off x="5149" y="20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1" name="Oval 5265"/>
              <p:cNvSpPr>
                <a:spLocks noChangeArrowheads="1"/>
              </p:cNvSpPr>
              <p:nvPr/>
            </p:nvSpPr>
            <p:spPr bwMode="auto">
              <a:xfrm>
                <a:off x="5150" y="210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2" name="Oval 5266"/>
              <p:cNvSpPr>
                <a:spLocks noChangeArrowheads="1"/>
              </p:cNvSpPr>
              <p:nvPr/>
            </p:nvSpPr>
            <p:spPr bwMode="auto">
              <a:xfrm>
                <a:off x="5150" y="210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3" name="Oval 5267"/>
              <p:cNvSpPr>
                <a:spLocks noChangeArrowheads="1"/>
              </p:cNvSpPr>
              <p:nvPr/>
            </p:nvSpPr>
            <p:spPr bwMode="auto">
              <a:xfrm>
                <a:off x="5151" y="20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4" name="Oval 5268"/>
              <p:cNvSpPr>
                <a:spLocks noChangeArrowheads="1"/>
              </p:cNvSpPr>
              <p:nvPr/>
            </p:nvSpPr>
            <p:spPr bwMode="auto">
              <a:xfrm>
                <a:off x="5152" y="209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5" name="Oval 5269"/>
              <p:cNvSpPr>
                <a:spLocks noChangeArrowheads="1"/>
              </p:cNvSpPr>
              <p:nvPr/>
            </p:nvSpPr>
            <p:spPr bwMode="auto">
              <a:xfrm>
                <a:off x="5153" y="209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6" name="Oval 5270"/>
              <p:cNvSpPr>
                <a:spLocks noChangeArrowheads="1"/>
              </p:cNvSpPr>
              <p:nvPr/>
            </p:nvSpPr>
            <p:spPr bwMode="auto">
              <a:xfrm>
                <a:off x="5154" y="21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7" name="Oval 5271"/>
              <p:cNvSpPr>
                <a:spLocks noChangeArrowheads="1"/>
              </p:cNvSpPr>
              <p:nvPr/>
            </p:nvSpPr>
            <p:spPr bwMode="auto">
              <a:xfrm>
                <a:off x="5155" y="21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8" name="Oval 5272"/>
              <p:cNvSpPr>
                <a:spLocks noChangeArrowheads="1"/>
              </p:cNvSpPr>
              <p:nvPr/>
            </p:nvSpPr>
            <p:spPr bwMode="auto">
              <a:xfrm>
                <a:off x="5156" y="208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79" name="Oval 5273"/>
              <p:cNvSpPr>
                <a:spLocks noChangeArrowheads="1"/>
              </p:cNvSpPr>
              <p:nvPr/>
            </p:nvSpPr>
            <p:spPr bwMode="auto">
              <a:xfrm>
                <a:off x="5156" y="209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0" name="Oval 5274"/>
              <p:cNvSpPr>
                <a:spLocks noChangeArrowheads="1"/>
              </p:cNvSpPr>
              <p:nvPr/>
            </p:nvSpPr>
            <p:spPr bwMode="auto">
              <a:xfrm>
                <a:off x="5157" y="21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1" name="Oval 5275"/>
              <p:cNvSpPr>
                <a:spLocks noChangeArrowheads="1"/>
              </p:cNvSpPr>
              <p:nvPr/>
            </p:nvSpPr>
            <p:spPr bwMode="auto">
              <a:xfrm>
                <a:off x="5158" y="210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2" name="Oval 5276"/>
              <p:cNvSpPr>
                <a:spLocks noChangeArrowheads="1"/>
              </p:cNvSpPr>
              <p:nvPr/>
            </p:nvSpPr>
            <p:spPr bwMode="auto">
              <a:xfrm>
                <a:off x="5159" y="21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3" name="Oval 5277"/>
              <p:cNvSpPr>
                <a:spLocks noChangeArrowheads="1"/>
              </p:cNvSpPr>
              <p:nvPr/>
            </p:nvSpPr>
            <p:spPr bwMode="auto">
              <a:xfrm>
                <a:off x="5160" y="211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4" name="Oval 5278"/>
              <p:cNvSpPr>
                <a:spLocks noChangeArrowheads="1"/>
              </p:cNvSpPr>
              <p:nvPr/>
            </p:nvSpPr>
            <p:spPr bwMode="auto">
              <a:xfrm>
                <a:off x="5160" y="2102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5" name="Oval 5279"/>
              <p:cNvSpPr>
                <a:spLocks noChangeArrowheads="1"/>
              </p:cNvSpPr>
              <p:nvPr/>
            </p:nvSpPr>
            <p:spPr bwMode="auto">
              <a:xfrm>
                <a:off x="5161" y="209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6" name="Oval 5280"/>
              <p:cNvSpPr>
                <a:spLocks noChangeArrowheads="1"/>
              </p:cNvSpPr>
              <p:nvPr/>
            </p:nvSpPr>
            <p:spPr bwMode="auto">
              <a:xfrm>
                <a:off x="5162" y="21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7" name="Oval 5281"/>
              <p:cNvSpPr>
                <a:spLocks noChangeArrowheads="1"/>
              </p:cNvSpPr>
              <p:nvPr/>
            </p:nvSpPr>
            <p:spPr bwMode="auto">
              <a:xfrm>
                <a:off x="5163" y="21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8" name="Oval 5282"/>
              <p:cNvSpPr>
                <a:spLocks noChangeArrowheads="1"/>
              </p:cNvSpPr>
              <p:nvPr/>
            </p:nvSpPr>
            <p:spPr bwMode="auto">
              <a:xfrm>
                <a:off x="5164" y="210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89" name="Oval 5283"/>
              <p:cNvSpPr>
                <a:spLocks noChangeArrowheads="1"/>
              </p:cNvSpPr>
              <p:nvPr/>
            </p:nvSpPr>
            <p:spPr bwMode="auto">
              <a:xfrm>
                <a:off x="5164" y="210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0" name="Oval 5284"/>
              <p:cNvSpPr>
                <a:spLocks noChangeArrowheads="1"/>
              </p:cNvSpPr>
              <p:nvPr/>
            </p:nvSpPr>
            <p:spPr bwMode="auto">
              <a:xfrm>
                <a:off x="5165" y="211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1" name="Oval 5285"/>
              <p:cNvSpPr>
                <a:spLocks noChangeArrowheads="1"/>
              </p:cNvSpPr>
              <p:nvPr/>
            </p:nvSpPr>
            <p:spPr bwMode="auto">
              <a:xfrm>
                <a:off x="5166" y="209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2" name="Oval 5286"/>
              <p:cNvSpPr>
                <a:spLocks noChangeArrowheads="1"/>
              </p:cNvSpPr>
              <p:nvPr/>
            </p:nvSpPr>
            <p:spPr bwMode="auto">
              <a:xfrm>
                <a:off x="5167" y="210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3" name="Oval 5287"/>
              <p:cNvSpPr>
                <a:spLocks noChangeArrowheads="1"/>
              </p:cNvSpPr>
              <p:nvPr/>
            </p:nvSpPr>
            <p:spPr bwMode="auto">
              <a:xfrm>
                <a:off x="5168" y="210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4" name="Oval 5288"/>
              <p:cNvSpPr>
                <a:spLocks noChangeArrowheads="1"/>
              </p:cNvSpPr>
              <p:nvPr/>
            </p:nvSpPr>
            <p:spPr bwMode="auto">
              <a:xfrm>
                <a:off x="5168" y="209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5" name="Oval 5289"/>
              <p:cNvSpPr>
                <a:spLocks noChangeArrowheads="1"/>
              </p:cNvSpPr>
              <p:nvPr/>
            </p:nvSpPr>
            <p:spPr bwMode="auto">
              <a:xfrm>
                <a:off x="5169" y="212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6" name="Oval 5290"/>
              <p:cNvSpPr>
                <a:spLocks noChangeArrowheads="1"/>
              </p:cNvSpPr>
              <p:nvPr/>
            </p:nvSpPr>
            <p:spPr bwMode="auto">
              <a:xfrm>
                <a:off x="5170" y="21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7" name="Oval 5291"/>
              <p:cNvSpPr>
                <a:spLocks noChangeArrowheads="1"/>
              </p:cNvSpPr>
              <p:nvPr/>
            </p:nvSpPr>
            <p:spPr bwMode="auto">
              <a:xfrm>
                <a:off x="5171" y="210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8" name="Oval 5292"/>
              <p:cNvSpPr>
                <a:spLocks noChangeArrowheads="1"/>
              </p:cNvSpPr>
              <p:nvPr/>
            </p:nvSpPr>
            <p:spPr bwMode="auto">
              <a:xfrm>
                <a:off x="5172" y="21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299" name="Oval 5293"/>
              <p:cNvSpPr>
                <a:spLocks noChangeArrowheads="1"/>
              </p:cNvSpPr>
              <p:nvPr/>
            </p:nvSpPr>
            <p:spPr bwMode="auto">
              <a:xfrm>
                <a:off x="5172" y="210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0" name="Oval 5294"/>
              <p:cNvSpPr>
                <a:spLocks noChangeArrowheads="1"/>
              </p:cNvSpPr>
              <p:nvPr/>
            </p:nvSpPr>
            <p:spPr bwMode="auto">
              <a:xfrm>
                <a:off x="5174" y="21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1" name="Oval 5295"/>
              <p:cNvSpPr>
                <a:spLocks noChangeArrowheads="1"/>
              </p:cNvSpPr>
              <p:nvPr/>
            </p:nvSpPr>
            <p:spPr bwMode="auto">
              <a:xfrm>
                <a:off x="5174" y="211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2" name="Oval 5296"/>
              <p:cNvSpPr>
                <a:spLocks noChangeArrowheads="1"/>
              </p:cNvSpPr>
              <p:nvPr/>
            </p:nvSpPr>
            <p:spPr bwMode="auto">
              <a:xfrm>
                <a:off x="5175" y="211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3" name="Oval 5297"/>
              <p:cNvSpPr>
                <a:spLocks noChangeArrowheads="1"/>
              </p:cNvSpPr>
              <p:nvPr/>
            </p:nvSpPr>
            <p:spPr bwMode="auto">
              <a:xfrm>
                <a:off x="5176" y="21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4" name="Oval 5298"/>
              <p:cNvSpPr>
                <a:spLocks noChangeArrowheads="1"/>
              </p:cNvSpPr>
              <p:nvPr/>
            </p:nvSpPr>
            <p:spPr bwMode="auto">
              <a:xfrm>
                <a:off x="5176" y="211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5" name="Oval 5299"/>
              <p:cNvSpPr>
                <a:spLocks noChangeArrowheads="1"/>
              </p:cNvSpPr>
              <p:nvPr/>
            </p:nvSpPr>
            <p:spPr bwMode="auto">
              <a:xfrm>
                <a:off x="5178" y="21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6" name="Oval 5300"/>
              <p:cNvSpPr>
                <a:spLocks noChangeArrowheads="1"/>
              </p:cNvSpPr>
              <p:nvPr/>
            </p:nvSpPr>
            <p:spPr bwMode="auto">
              <a:xfrm>
                <a:off x="5178" y="211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7" name="Oval 5301"/>
              <p:cNvSpPr>
                <a:spLocks noChangeArrowheads="1"/>
              </p:cNvSpPr>
              <p:nvPr/>
            </p:nvSpPr>
            <p:spPr bwMode="auto">
              <a:xfrm>
                <a:off x="5179" y="211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8" name="Oval 5302"/>
              <p:cNvSpPr>
                <a:spLocks noChangeArrowheads="1"/>
              </p:cNvSpPr>
              <p:nvPr/>
            </p:nvSpPr>
            <p:spPr bwMode="auto">
              <a:xfrm>
                <a:off x="5180" y="21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09" name="Oval 5303"/>
              <p:cNvSpPr>
                <a:spLocks noChangeArrowheads="1"/>
              </p:cNvSpPr>
              <p:nvPr/>
            </p:nvSpPr>
            <p:spPr bwMode="auto">
              <a:xfrm>
                <a:off x="5181" y="211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0" name="Oval 5304"/>
              <p:cNvSpPr>
                <a:spLocks noChangeArrowheads="1"/>
              </p:cNvSpPr>
              <p:nvPr/>
            </p:nvSpPr>
            <p:spPr bwMode="auto">
              <a:xfrm>
                <a:off x="5182" y="21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1" name="Oval 5305"/>
              <p:cNvSpPr>
                <a:spLocks noChangeArrowheads="1"/>
              </p:cNvSpPr>
              <p:nvPr/>
            </p:nvSpPr>
            <p:spPr bwMode="auto">
              <a:xfrm>
                <a:off x="5182" y="21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2" name="Oval 5306"/>
              <p:cNvSpPr>
                <a:spLocks noChangeArrowheads="1"/>
              </p:cNvSpPr>
              <p:nvPr/>
            </p:nvSpPr>
            <p:spPr bwMode="auto">
              <a:xfrm>
                <a:off x="5183" y="210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3" name="Oval 5307"/>
              <p:cNvSpPr>
                <a:spLocks noChangeArrowheads="1"/>
              </p:cNvSpPr>
              <p:nvPr/>
            </p:nvSpPr>
            <p:spPr bwMode="auto">
              <a:xfrm>
                <a:off x="5184" y="21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4" name="Oval 5308"/>
              <p:cNvSpPr>
                <a:spLocks noChangeArrowheads="1"/>
              </p:cNvSpPr>
              <p:nvPr/>
            </p:nvSpPr>
            <p:spPr bwMode="auto">
              <a:xfrm>
                <a:off x="5185" y="2113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5" name="Oval 5309"/>
              <p:cNvSpPr>
                <a:spLocks noChangeArrowheads="1"/>
              </p:cNvSpPr>
              <p:nvPr/>
            </p:nvSpPr>
            <p:spPr bwMode="auto">
              <a:xfrm>
                <a:off x="5186" y="210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6" name="Oval 5310"/>
              <p:cNvSpPr>
                <a:spLocks noChangeArrowheads="1"/>
              </p:cNvSpPr>
              <p:nvPr/>
            </p:nvSpPr>
            <p:spPr bwMode="auto">
              <a:xfrm>
                <a:off x="5186" y="21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7" name="Oval 5311"/>
              <p:cNvSpPr>
                <a:spLocks noChangeArrowheads="1"/>
              </p:cNvSpPr>
              <p:nvPr/>
            </p:nvSpPr>
            <p:spPr bwMode="auto">
              <a:xfrm>
                <a:off x="5187" y="211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8" name="Oval 5312"/>
              <p:cNvSpPr>
                <a:spLocks noChangeArrowheads="1"/>
              </p:cNvSpPr>
              <p:nvPr/>
            </p:nvSpPr>
            <p:spPr bwMode="auto">
              <a:xfrm>
                <a:off x="5188" y="211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19" name="Oval 5313"/>
              <p:cNvSpPr>
                <a:spLocks noChangeArrowheads="1"/>
              </p:cNvSpPr>
              <p:nvPr/>
            </p:nvSpPr>
            <p:spPr bwMode="auto">
              <a:xfrm>
                <a:off x="5189" y="211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0" name="Oval 5314"/>
              <p:cNvSpPr>
                <a:spLocks noChangeArrowheads="1"/>
              </p:cNvSpPr>
              <p:nvPr/>
            </p:nvSpPr>
            <p:spPr bwMode="auto">
              <a:xfrm>
                <a:off x="5190" y="21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1" name="Oval 5315"/>
              <p:cNvSpPr>
                <a:spLocks noChangeArrowheads="1"/>
              </p:cNvSpPr>
              <p:nvPr/>
            </p:nvSpPr>
            <p:spPr bwMode="auto">
              <a:xfrm>
                <a:off x="5191" y="21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2" name="Oval 5316"/>
              <p:cNvSpPr>
                <a:spLocks noChangeArrowheads="1"/>
              </p:cNvSpPr>
              <p:nvPr/>
            </p:nvSpPr>
            <p:spPr bwMode="auto">
              <a:xfrm>
                <a:off x="5191" y="211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3" name="Oval 5317"/>
              <p:cNvSpPr>
                <a:spLocks noChangeArrowheads="1"/>
              </p:cNvSpPr>
              <p:nvPr/>
            </p:nvSpPr>
            <p:spPr bwMode="auto">
              <a:xfrm>
                <a:off x="5192" y="210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4" name="Oval 5318"/>
              <p:cNvSpPr>
                <a:spLocks noChangeArrowheads="1"/>
              </p:cNvSpPr>
              <p:nvPr/>
            </p:nvSpPr>
            <p:spPr bwMode="auto">
              <a:xfrm>
                <a:off x="5193" y="211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5" name="Oval 5319"/>
              <p:cNvSpPr>
                <a:spLocks noChangeArrowheads="1"/>
              </p:cNvSpPr>
              <p:nvPr/>
            </p:nvSpPr>
            <p:spPr bwMode="auto">
              <a:xfrm>
                <a:off x="5194" y="211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6" name="Oval 5320"/>
              <p:cNvSpPr>
                <a:spLocks noChangeArrowheads="1"/>
              </p:cNvSpPr>
              <p:nvPr/>
            </p:nvSpPr>
            <p:spPr bwMode="auto">
              <a:xfrm>
                <a:off x="5195" y="21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7" name="Oval 5321"/>
              <p:cNvSpPr>
                <a:spLocks noChangeArrowheads="1"/>
              </p:cNvSpPr>
              <p:nvPr/>
            </p:nvSpPr>
            <p:spPr bwMode="auto">
              <a:xfrm>
                <a:off x="5195" y="211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8" name="Oval 5322"/>
              <p:cNvSpPr>
                <a:spLocks noChangeArrowheads="1"/>
              </p:cNvSpPr>
              <p:nvPr/>
            </p:nvSpPr>
            <p:spPr bwMode="auto">
              <a:xfrm>
                <a:off x="5196" y="210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29" name="Oval 5323"/>
              <p:cNvSpPr>
                <a:spLocks noChangeArrowheads="1"/>
              </p:cNvSpPr>
              <p:nvPr/>
            </p:nvSpPr>
            <p:spPr bwMode="auto">
              <a:xfrm>
                <a:off x="5197" y="212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0" name="Oval 5324"/>
              <p:cNvSpPr>
                <a:spLocks noChangeArrowheads="1"/>
              </p:cNvSpPr>
              <p:nvPr/>
            </p:nvSpPr>
            <p:spPr bwMode="auto">
              <a:xfrm>
                <a:off x="5198" y="2117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1" name="Oval 5325"/>
              <p:cNvSpPr>
                <a:spLocks noChangeArrowheads="1"/>
              </p:cNvSpPr>
              <p:nvPr/>
            </p:nvSpPr>
            <p:spPr bwMode="auto">
              <a:xfrm>
                <a:off x="5199" y="21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2" name="Oval 5326"/>
              <p:cNvSpPr>
                <a:spLocks noChangeArrowheads="1"/>
              </p:cNvSpPr>
              <p:nvPr/>
            </p:nvSpPr>
            <p:spPr bwMode="auto">
              <a:xfrm>
                <a:off x="5199" y="212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3" name="Oval 5327"/>
              <p:cNvSpPr>
                <a:spLocks noChangeArrowheads="1"/>
              </p:cNvSpPr>
              <p:nvPr/>
            </p:nvSpPr>
            <p:spPr bwMode="auto">
              <a:xfrm>
                <a:off x="5201" y="211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4" name="Oval 5328"/>
              <p:cNvSpPr>
                <a:spLocks noChangeArrowheads="1"/>
              </p:cNvSpPr>
              <p:nvPr/>
            </p:nvSpPr>
            <p:spPr bwMode="auto">
              <a:xfrm>
                <a:off x="5201" y="21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5" name="Oval 5329"/>
              <p:cNvSpPr>
                <a:spLocks noChangeArrowheads="1"/>
              </p:cNvSpPr>
              <p:nvPr/>
            </p:nvSpPr>
            <p:spPr bwMode="auto">
              <a:xfrm>
                <a:off x="5202" y="21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6" name="Oval 5330"/>
              <p:cNvSpPr>
                <a:spLocks noChangeArrowheads="1"/>
              </p:cNvSpPr>
              <p:nvPr/>
            </p:nvSpPr>
            <p:spPr bwMode="auto">
              <a:xfrm>
                <a:off x="5203" y="212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7" name="Oval 5331"/>
              <p:cNvSpPr>
                <a:spLocks noChangeArrowheads="1"/>
              </p:cNvSpPr>
              <p:nvPr/>
            </p:nvSpPr>
            <p:spPr bwMode="auto">
              <a:xfrm>
                <a:off x="5203" y="211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8" name="Oval 5332"/>
              <p:cNvSpPr>
                <a:spLocks noChangeArrowheads="1"/>
              </p:cNvSpPr>
              <p:nvPr/>
            </p:nvSpPr>
            <p:spPr bwMode="auto">
              <a:xfrm>
                <a:off x="5205" y="212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39" name="Oval 5333"/>
              <p:cNvSpPr>
                <a:spLocks noChangeArrowheads="1"/>
              </p:cNvSpPr>
              <p:nvPr/>
            </p:nvSpPr>
            <p:spPr bwMode="auto">
              <a:xfrm>
                <a:off x="5205" y="212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0" name="Oval 5334"/>
              <p:cNvSpPr>
                <a:spLocks noChangeArrowheads="1"/>
              </p:cNvSpPr>
              <p:nvPr/>
            </p:nvSpPr>
            <p:spPr bwMode="auto">
              <a:xfrm>
                <a:off x="5206" y="21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1" name="Oval 5335"/>
              <p:cNvSpPr>
                <a:spLocks noChangeArrowheads="1"/>
              </p:cNvSpPr>
              <p:nvPr/>
            </p:nvSpPr>
            <p:spPr bwMode="auto">
              <a:xfrm>
                <a:off x="5207" y="21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2" name="Oval 5336"/>
              <p:cNvSpPr>
                <a:spLocks noChangeArrowheads="1"/>
              </p:cNvSpPr>
              <p:nvPr/>
            </p:nvSpPr>
            <p:spPr bwMode="auto">
              <a:xfrm>
                <a:off x="5207" y="212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3" name="Oval 5337"/>
              <p:cNvSpPr>
                <a:spLocks noChangeArrowheads="1"/>
              </p:cNvSpPr>
              <p:nvPr/>
            </p:nvSpPr>
            <p:spPr bwMode="auto">
              <a:xfrm>
                <a:off x="5209" y="21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4" name="Oval 5338"/>
              <p:cNvSpPr>
                <a:spLocks noChangeArrowheads="1"/>
              </p:cNvSpPr>
              <p:nvPr/>
            </p:nvSpPr>
            <p:spPr bwMode="auto">
              <a:xfrm>
                <a:off x="5209" y="21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5" name="Oval 5339"/>
              <p:cNvSpPr>
                <a:spLocks noChangeArrowheads="1"/>
              </p:cNvSpPr>
              <p:nvPr/>
            </p:nvSpPr>
            <p:spPr bwMode="auto">
              <a:xfrm>
                <a:off x="5210" y="2123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6" name="Oval 5340"/>
              <p:cNvSpPr>
                <a:spLocks noChangeArrowheads="1"/>
              </p:cNvSpPr>
              <p:nvPr/>
            </p:nvSpPr>
            <p:spPr bwMode="auto">
              <a:xfrm>
                <a:off x="5211" y="211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7" name="Oval 5341"/>
              <p:cNvSpPr>
                <a:spLocks noChangeArrowheads="1"/>
              </p:cNvSpPr>
              <p:nvPr/>
            </p:nvSpPr>
            <p:spPr bwMode="auto">
              <a:xfrm>
                <a:off x="5212" y="212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8" name="Oval 5342"/>
              <p:cNvSpPr>
                <a:spLocks noChangeArrowheads="1"/>
              </p:cNvSpPr>
              <p:nvPr/>
            </p:nvSpPr>
            <p:spPr bwMode="auto">
              <a:xfrm>
                <a:off x="5213" y="212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49" name="Oval 5343"/>
              <p:cNvSpPr>
                <a:spLocks noChangeArrowheads="1"/>
              </p:cNvSpPr>
              <p:nvPr/>
            </p:nvSpPr>
            <p:spPr bwMode="auto">
              <a:xfrm>
                <a:off x="5213" y="212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0" name="Oval 5344"/>
              <p:cNvSpPr>
                <a:spLocks noChangeArrowheads="1"/>
              </p:cNvSpPr>
              <p:nvPr/>
            </p:nvSpPr>
            <p:spPr bwMode="auto">
              <a:xfrm>
                <a:off x="5214" y="212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1" name="Oval 5345"/>
              <p:cNvSpPr>
                <a:spLocks noChangeArrowheads="1"/>
              </p:cNvSpPr>
              <p:nvPr/>
            </p:nvSpPr>
            <p:spPr bwMode="auto">
              <a:xfrm>
                <a:off x="5215" y="212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2" name="Oval 5346"/>
              <p:cNvSpPr>
                <a:spLocks noChangeArrowheads="1"/>
              </p:cNvSpPr>
              <p:nvPr/>
            </p:nvSpPr>
            <p:spPr bwMode="auto">
              <a:xfrm>
                <a:off x="5216" y="212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3" name="Oval 5348"/>
              <p:cNvSpPr>
                <a:spLocks noChangeArrowheads="1"/>
              </p:cNvSpPr>
              <p:nvPr/>
            </p:nvSpPr>
            <p:spPr bwMode="auto">
              <a:xfrm>
                <a:off x="5217" y="21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4" name="Oval 5349"/>
              <p:cNvSpPr>
                <a:spLocks noChangeArrowheads="1"/>
              </p:cNvSpPr>
              <p:nvPr/>
            </p:nvSpPr>
            <p:spPr bwMode="auto">
              <a:xfrm>
                <a:off x="5217" y="212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5" name="Oval 5350"/>
              <p:cNvSpPr>
                <a:spLocks noChangeArrowheads="1"/>
              </p:cNvSpPr>
              <p:nvPr/>
            </p:nvSpPr>
            <p:spPr bwMode="auto">
              <a:xfrm>
                <a:off x="5218" y="212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6" name="Oval 5351"/>
              <p:cNvSpPr>
                <a:spLocks noChangeArrowheads="1"/>
              </p:cNvSpPr>
              <p:nvPr/>
            </p:nvSpPr>
            <p:spPr bwMode="auto">
              <a:xfrm>
                <a:off x="5219" y="212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7" name="Oval 5352"/>
              <p:cNvSpPr>
                <a:spLocks noChangeArrowheads="1"/>
              </p:cNvSpPr>
              <p:nvPr/>
            </p:nvSpPr>
            <p:spPr bwMode="auto">
              <a:xfrm>
                <a:off x="5220" y="212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8" name="Oval 5353"/>
              <p:cNvSpPr>
                <a:spLocks noChangeArrowheads="1"/>
              </p:cNvSpPr>
              <p:nvPr/>
            </p:nvSpPr>
            <p:spPr bwMode="auto">
              <a:xfrm>
                <a:off x="5221" y="21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59" name="Oval 5354"/>
              <p:cNvSpPr>
                <a:spLocks noChangeArrowheads="1"/>
              </p:cNvSpPr>
              <p:nvPr/>
            </p:nvSpPr>
            <p:spPr bwMode="auto">
              <a:xfrm>
                <a:off x="5221" y="2140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0" name="Oval 5355"/>
              <p:cNvSpPr>
                <a:spLocks noChangeArrowheads="1"/>
              </p:cNvSpPr>
              <p:nvPr/>
            </p:nvSpPr>
            <p:spPr bwMode="auto">
              <a:xfrm>
                <a:off x="5222" y="2134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1" name="Oval 5356"/>
              <p:cNvSpPr>
                <a:spLocks noChangeArrowheads="1"/>
              </p:cNvSpPr>
              <p:nvPr/>
            </p:nvSpPr>
            <p:spPr bwMode="auto">
              <a:xfrm>
                <a:off x="5223" y="212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2" name="Oval 5357"/>
              <p:cNvSpPr>
                <a:spLocks noChangeArrowheads="1"/>
              </p:cNvSpPr>
              <p:nvPr/>
            </p:nvSpPr>
            <p:spPr bwMode="auto">
              <a:xfrm>
                <a:off x="5224" y="21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3" name="Oval 5358"/>
              <p:cNvSpPr>
                <a:spLocks noChangeArrowheads="1"/>
              </p:cNvSpPr>
              <p:nvPr/>
            </p:nvSpPr>
            <p:spPr bwMode="auto">
              <a:xfrm>
                <a:off x="5225" y="213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4" name="Oval 5359"/>
              <p:cNvSpPr>
                <a:spLocks noChangeArrowheads="1"/>
              </p:cNvSpPr>
              <p:nvPr/>
            </p:nvSpPr>
            <p:spPr bwMode="auto">
              <a:xfrm>
                <a:off x="5226" y="213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5" name="Oval 5360"/>
              <p:cNvSpPr>
                <a:spLocks noChangeArrowheads="1"/>
              </p:cNvSpPr>
              <p:nvPr/>
            </p:nvSpPr>
            <p:spPr bwMode="auto">
              <a:xfrm>
                <a:off x="5227" y="21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6" name="Oval 5361"/>
              <p:cNvSpPr>
                <a:spLocks noChangeArrowheads="1"/>
              </p:cNvSpPr>
              <p:nvPr/>
            </p:nvSpPr>
            <p:spPr bwMode="auto">
              <a:xfrm>
                <a:off x="5227" y="212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7" name="Oval 5362"/>
              <p:cNvSpPr>
                <a:spLocks noChangeArrowheads="1"/>
              </p:cNvSpPr>
              <p:nvPr/>
            </p:nvSpPr>
            <p:spPr bwMode="auto">
              <a:xfrm>
                <a:off x="5228" y="21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8" name="Oval 5363"/>
              <p:cNvSpPr>
                <a:spLocks noChangeArrowheads="1"/>
              </p:cNvSpPr>
              <p:nvPr/>
            </p:nvSpPr>
            <p:spPr bwMode="auto">
              <a:xfrm>
                <a:off x="5229" y="213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69" name="Oval 5364"/>
              <p:cNvSpPr>
                <a:spLocks noChangeArrowheads="1"/>
              </p:cNvSpPr>
              <p:nvPr/>
            </p:nvSpPr>
            <p:spPr bwMode="auto">
              <a:xfrm>
                <a:off x="5230" y="213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0" name="Oval 5365"/>
              <p:cNvSpPr>
                <a:spLocks noChangeArrowheads="1"/>
              </p:cNvSpPr>
              <p:nvPr/>
            </p:nvSpPr>
            <p:spPr bwMode="auto">
              <a:xfrm>
                <a:off x="5231" y="212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1" name="Oval 5366"/>
              <p:cNvSpPr>
                <a:spLocks noChangeArrowheads="1"/>
              </p:cNvSpPr>
              <p:nvPr/>
            </p:nvSpPr>
            <p:spPr bwMode="auto">
              <a:xfrm>
                <a:off x="5231" y="21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2" name="Oval 5367"/>
              <p:cNvSpPr>
                <a:spLocks noChangeArrowheads="1"/>
              </p:cNvSpPr>
              <p:nvPr/>
            </p:nvSpPr>
            <p:spPr bwMode="auto">
              <a:xfrm>
                <a:off x="5232" y="214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3" name="Oval 5368"/>
              <p:cNvSpPr>
                <a:spLocks noChangeArrowheads="1"/>
              </p:cNvSpPr>
              <p:nvPr/>
            </p:nvSpPr>
            <p:spPr bwMode="auto">
              <a:xfrm>
                <a:off x="5233" y="213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4" name="Oval 5369"/>
              <p:cNvSpPr>
                <a:spLocks noChangeArrowheads="1"/>
              </p:cNvSpPr>
              <p:nvPr/>
            </p:nvSpPr>
            <p:spPr bwMode="auto">
              <a:xfrm>
                <a:off x="5234" y="21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5" name="Oval 5370"/>
              <p:cNvSpPr>
                <a:spLocks noChangeArrowheads="1"/>
              </p:cNvSpPr>
              <p:nvPr/>
            </p:nvSpPr>
            <p:spPr bwMode="auto">
              <a:xfrm>
                <a:off x="5235" y="21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6" name="Oval 5371"/>
              <p:cNvSpPr>
                <a:spLocks noChangeArrowheads="1"/>
              </p:cNvSpPr>
              <p:nvPr/>
            </p:nvSpPr>
            <p:spPr bwMode="auto">
              <a:xfrm>
                <a:off x="5236" y="213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7" name="Oval 5372"/>
              <p:cNvSpPr>
                <a:spLocks noChangeArrowheads="1"/>
              </p:cNvSpPr>
              <p:nvPr/>
            </p:nvSpPr>
            <p:spPr bwMode="auto">
              <a:xfrm>
                <a:off x="5236" y="213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8" name="Oval 5373"/>
              <p:cNvSpPr>
                <a:spLocks noChangeArrowheads="1"/>
              </p:cNvSpPr>
              <p:nvPr/>
            </p:nvSpPr>
            <p:spPr bwMode="auto">
              <a:xfrm>
                <a:off x="5237" y="21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79" name="Oval 5374"/>
              <p:cNvSpPr>
                <a:spLocks noChangeArrowheads="1"/>
              </p:cNvSpPr>
              <p:nvPr/>
            </p:nvSpPr>
            <p:spPr bwMode="auto">
              <a:xfrm>
                <a:off x="5238" y="21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0" name="Oval 5375"/>
              <p:cNvSpPr>
                <a:spLocks noChangeArrowheads="1"/>
              </p:cNvSpPr>
              <p:nvPr/>
            </p:nvSpPr>
            <p:spPr bwMode="auto">
              <a:xfrm>
                <a:off x="5239" y="2128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1" name="Oval 5376"/>
              <p:cNvSpPr>
                <a:spLocks noChangeArrowheads="1"/>
              </p:cNvSpPr>
              <p:nvPr/>
            </p:nvSpPr>
            <p:spPr bwMode="auto">
              <a:xfrm>
                <a:off x="5240" y="21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2" name="Oval 5377"/>
              <p:cNvSpPr>
                <a:spLocks noChangeArrowheads="1"/>
              </p:cNvSpPr>
              <p:nvPr/>
            </p:nvSpPr>
            <p:spPr bwMode="auto">
              <a:xfrm>
                <a:off x="5240" y="213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3" name="Oval 5378"/>
              <p:cNvSpPr>
                <a:spLocks noChangeArrowheads="1"/>
              </p:cNvSpPr>
              <p:nvPr/>
            </p:nvSpPr>
            <p:spPr bwMode="auto">
              <a:xfrm>
                <a:off x="5241" y="213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4" name="Oval 5379"/>
              <p:cNvSpPr>
                <a:spLocks noChangeArrowheads="1"/>
              </p:cNvSpPr>
              <p:nvPr/>
            </p:nvSpPr>
            <p:spPr bwMode="auto">
              <a:xfrm>
                <a:off x="5242" y="21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5" name="Oval 5380"/>
              <p:cNvSpPr>
                <a:spLocks noChangeArrowheads="1"/>
              </p:cNvSpPr>
              <p:nvPr/>
            </p:nvSpPr>
            <p:spPr bwMode="auto">
              <a:xfrm>
                <a:off x="5243" y="213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6" name="Oval 5381"/>
              <p:cNvSpPr>
                <a:spLocks noChangeArrowheads="1"/>
              </p:cNvSpPr>
              <p:nvPr/>
            </p:nvSpPr>
            <p:spPr bwMode="auto">
              <a:xfrm>
                <a:off x="5244" y="21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7" name="Oval 5382"/>
              <p:cNvSpPr>
                <a:spLocks noChangeArrowheads="1"/>
              </p:cNvSpPr>
              <p:nvPr/>
            </p:nvSpPr>
            <p:spPr bwMode="auto">
              <a:xfrm>
                <a:off x="5244" y="214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8" name="Oval 5383"/>
              <p:cNvSpPr>
                <a:spLocks noChangeArrowheads="1"/>
              </p:cNvSpPr>
              <p:nvPr/>
            </p:nvSpPr>
            <p:spPr bwMode="auto">
              <a:xfrm>
                <a:off x="5246" y="213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89" name="Oval 5384"/>
              <p:cNvSpPr>
                <a:spLocks noChangeArrowheads="1"/>
              </p:cNvSpPr>
              <p:nvPr/>
            </p:nvSpPr>
            <p:spPr bwMode="auto">
              <a:xfrm>
                <a:off x="5246" y="213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0" name="Oval 5385"/>
              <p:cNvSpPr>
                <a:spLocks noChangeArrowheads="1"/>
              </p:cNvSpPr>
              <p:nvPr/>
            </p:nvSpPr>
            <p:spPr bwMode="auto">
              <a:xfrm>
                <a:off x="5247" y="212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1" name="Oval 5386"/>
              <p:cNvSpPr>
                <a:spLocks noChangeArrowheads="1"/>
              </p:cNvSpPr>
              <p:nvPr/>
            </p:nvSpPr>
            <p:spPr bwMode="auto">
              <a:xfrm>
                <a:off x="5248" y="213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2" name="Oval 5387"/>
              <p:cNvSpPr>
                <a:spLocks noChangeArrowheads="1"/>
              </p:cNvSpPr>
              <p:nvPr/>
            </p:nvSpPr>
            <p:spPr bwMode="auto">
              <a:xfrm>
                <a:off x="5248" y="214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3" name="Oval 5388"/>
              <p:cNvSpPr>
                <a:spLocks noChangeArrowheads="1"/>
              </p:cNvSpPr>
              <p:nvPr/>
            </p:nvSpPr>
            <p:spPr bwMode="auto">
              <a:xfrm>
                <a:off x="5250" y="2151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4" name="Oval 5389"/>
              <p:cNvSpPr>
                <a:spLocks noChangeArrowheads="1"/>
              </p:cNvSpPr>
              <p:nvPr/>
            </p:nvSpPr>
            <p:spPr bwMode="auto">
              <a:xfrm>
                <a:off x="5250" y="21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5" name="Oval 5390"/>
              <p:cNvSpPr>
                <a:spLocks noChangeArrowheads="1"/>
              </p:cNvSpPr>
              <p:nvPr/>
            </p:nvSpPr>
            <p:spPr bwMode="auto">
              <a:xfrm>
                <a:off x="5251" y="213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6" name="Oval 5391"/>
              <p:cNvSpPr>
                <a:spLocks noChangeArrowheads="1"/>
              </p:cNvSpPr>
              <p:nvPr/>
            </p:nvSpPr>
            <p:spPr bwMode="auto">
              <a:xfrm>
                <a:off x="5252" y="21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7" name="Oval 5392"/>
              <p:cNvSpPr>
                <a:spLocks noChangeArrowheads="1"/>
              </p:cNvSpPr>
              <p:nvPr/>
            </p:nvSpPr>
            <p:spPr bwMode="auto">
              <a:xfrm>
                <a:off x="5252" y="214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8" name="Oval 5393"/>
              <p:cNvSpPr>
                <a:spLocks noChangeArrowheads="1"/>
              </p:cNvSpPr>
              <p:nvPr/>
            </p:nvSpPr>
            <p:spPr bwMode="auto">
              <a:xfrm>
                <a:off x="5254" y="21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399" name="Oval 5394"/>
              <p:cNvSpPr>
                <a:spLocks noChangeArrowheads="1"/>
              </p:cNvSpPr>
              <p:nvPr/>
            </p:nvSpPr>
            <p:spPr bwMode="auto">
              <a:xfrm>
                <a:off x="5254" y="21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0" name="Oval 5395"/>
              <p:cNvSpPr>
                <a:spLocks noChangeArrowheads="1"/>
              </p:cNvSpPr>
              <p:nvPr/>
            </p:nvSpPr>
            <p:spPr bwMode="auto">
              <a:xfrm>
                <a:off x="5255" y="214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1" name="Oval 5396"/>
              <p:cNvSpPr>
                <a:spLocks noChangeArrowheads="1"/>
              </p:cNvSpPr>
              <p:nvPr/>
            </p:nvSpPr>
            <p:spPr bwMode="auto">
              <a:xfrm>
                <a:off x="5256" y="21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2" name="Oval 5397"/>
              <p:cNvSpPr>
                <a:spLocks noChangeArrowheads="1"/>
              </p:cNvSpPr>
              <p:nvPr/>
            </p:nvSpPr>
            <p:spPr bwMode="auto">
              <a:xfrm>
                <a:off x="5256" y="214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3" name="Oval 5398"/>
              <p:cNvSpPr>
                <a:spLocks noChangeArrowheads="1"/>
              </p:cNvSpPr>
              <p:nvPr/>
            </p:nvSpPr>
            <p:spPr bwMode="auto">
              <a:xfrm>
                <a:off x="5258" y="21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4" name="Oval 5399"/>
              <p:cNvSpPr>
                <a:spLocks noChangeArrowheads="1"/>
              </p:cNvSpPr>
              <p:nvPr/>
            </p:nvSpPr>
            <p:spPr bwMode="auto">
              <a:xfrm>
                <a:off x="5258" y="2139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5" name="Oval 5400"/>
              <p:cNvSpPr>
                <a:spLocks noChangeArrowheads="1"/>
              </p:cNvSpPr>
              <p:nvPr/>
            </p:nvSpPr>
            <p:spPr bwMode="auto">
              <a:xfrm>
                <a:off x="5259" y="214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6" name="Oval 5401"/>
              <p:cNvSpPr>
                <a:spLocks noChangeArrowheads="1"/>
              </p:cNvSpPr>
              <p:nvPr/>
            </p:nvSpPr>
            <p:spPr bwMode="auto">
              <a:xfrm>
                <a:off x="5260" y="214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7" name="Oval 5402"/>
              <p:cNvSpPr>
                <a:spLocks noChangeArrowheads="1"/>
              </p:cNvSpPr>
              <p:nvPr/>
            </p:nvSpPr>
            <p:spPr bwMode="auto">
              <a:xfrm>
                <a:off x="5260" y="214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8" name="Oval 5403"/>
              <p:cNvSpPr>
                <a:spLocks noChangeArrowheads="1"/>
              </p:cNvSpPr>
              <p:nvPr/>
            </p:nvSpPr>
            <p:spPr bwMode="auto">
              <a:xfrm>
                <a:off x="5262" y="21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09" name="Oval 5404"/>
              <p:cNvSpPr>
                <a:spLocks noChangeArrowheads="1"/>
              </p:cNvSpPr>
              <p:nvPr/>
            </p:nvSpPr>
            <p:spPr bwMode="auto">
              <a:xfrm>
                <a:off x="5262" y="214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0" name="Oval 5405"/>
              <p:cNvSpPr>
                <a:spLocks noChangeArrowheads="1"/>
              </p:cNvSpPr>
              <p:nvPr/>
            </p:nvSpPr>
            <p:spPr bwMode="auto">
              <a:xfrm>
                <a:off x="5263" y="2142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1" name="Oval 5406"/>
              <p:cNvSpPr>
                <a:spLocks noChangeArrowheads="1"/>
              </p:cNvSpPr>
              <p:nvPr/>
            </p:nvSpPr>
            <p:spPr bwMode="auto">
              <a:xfrm>
                <a:off x="5264" y="2154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2" name="Oval 5407"/>
              <p:cNvSpPr>
                <a:spLocks noChangeArrowheads="1"/>
              </p:cNvSpPr>
              <p:nvPr/>
            </p:nvSpPr>
            <p:spPr bwMode="auto">
              <a:xfrm>
                <a:off x="5265" y="2151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3" name="Oval 5408"/>
              <p:cNvSpPr>
                <a:spLocks noChangeArrowheads="1"/>
              </p:cNvSpPr>
              <p:nvPr/>
            </p:nvSpPr>
            <p:spPr bwMode="auto">
              <a:xfrm>
                <a:off x="5266" y="2138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4" name="Oval 5409"/>
              <p:cNvSpPr>
                <a:spLocks noChangeArrowheads="1"/>
              </p:cNvSpPr>
              <p:nvPr/>
            </p:nvSpPr>
            <p:spPr bwMode="auto">
              <a:xfrm>
                <a:off x="5266" y="214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5" name="Oval 5410"/>
              <p:cNvSpPr>
                <a:spLocks noChangeArrowheads="1"/>
              </p:cNvSpPr>
              <p:nvPr/>
            </p:nvSpPr>
            <p:spPr bwMode="auto">
              <a:xfrm>
                <a:off x="5267" y="2145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6" name="Oval 5411"/>
              <p:cNvSpPr>
                <a:spLocks noChangeArrowheads="1"/>
              </p:cNvSpPr>
              <p:nvPr/>
            </p:nvSpPr>
            <p:spPr bwMode="auto">
              <a:xfrm>
                <a:off x="5268" y="213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7" name="Oval 5412"/>
              <p:cNvSpPr>
                <a:spLocks noChangeArrowheads="1"/>
              </p:cNvSpPr>
              <p:nvPr/>
            </p:nvSpPr>
            <p:spPr bwMode="auto">
              <a:xfrm>
                <a:off x="5269" y="2152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8" name="Oval 5413"/>
              <p:cNvSpPr>
                <a:spLocks noChangeArrowheads="1"/>
              </p:cNvSpPr>
              <p:nvPr/>
            </p:nvSpPr>
            <p:spPr bwMode="auto">
              <a:xfrm>
                <a:off x="5270" y="21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19" name="Oval 5414"/>
              <p:cNvSpPr>
                <a:spLocks noChangeArrowheads="1"/>
              </p:cNvSpPr>
              <p:nvPr/>
            </p:nvSpPr>
            <p:spPr bwMode="auto">
              <a:xfrm>
                <a:off x="5270" y="214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0" name="Oval 5415"/>
              <p:cNvSpPr>
                <a:spLocks noChangeArrowheads="1"/>
              </p:cNvSpPr>
              <p:nvPr/>
            </p:nvSpPr>
            <p:spPr bwMode="auto">
              <a:xfrm>
                <a:off x="5271" y="2148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1" name="Oval 5416"/>
              <p:cNvSpPr>
                <a:spLocks noChangeArrowheads="1"/>
              </p:cNvSpPr>
              <p:nvPr/>
            </p:nvSpPr>
            <p:spPr bwMode="auto">
              <a:xfrm>
                <a:off x="5272" y="2156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2" name="Oval 5417"/>
              <p:cNvSpPr>
                <a:spLocks noChangeArrowheads="1"/>
              </p:cNvSpPr>
              <p:nvPr/>
            </p:nvSpPr>
            <p:spPr bwMode="auto">
              <a:xfrm>
                <a:off x="5273" y="21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3" name="Oval 5418"/>
              <p:cNvSpPr>
                <a:spLocks noChangeArrowheads="1"/>
              </p:cNvSpPr>
              <p:nvPr/>
            </p:nvSpPr>
            <p:spPr bwMode="auto">
              <a:xfrm>
                <a:off x="5274" y="2154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4" name="Oval 5419"/>
              <p:cNvSpPr>
                <a:spLocks noChangeArrowheads="1"/>
              </p:cNvSpPr>
              <p:nvPr/>
            </p:nvSpPr>
            <p:spPr bwMode="auto">
              <a:xfrm>
                <a:off x="5275" y="214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5" name="Oval 5420"/>
              <p:cNvSpPr>
                <a:spLocks noChangeArrowheads="1"/>
              </p:cNvSpPr>
              <p:nvPr/>
            </p:nvSpPr>
            <p:spPr bwMode="auto">
              <a:xfrm>
                <a:off x="5275" y="2157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6" name="Oval 5421"/>
              <p:cNvSpPr>
                <a:spLocks noChangeArrowheads="1"/>
              </p:cNvSpPr>
              <p:nvPr/>
            </p:nvSpPr>
            <p:spPr bwMode="auto">
              <a:xfrm>
                <a:off x="5276" y="216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7" name="Oval 5422"/>
              <p:cNvSpPr>
                <a:spLocks noChangeArrowheads="1"/>
              </p:cNvSpPr>
              <p:nvPr/>
            </p:nvSpPr>
            <p:spPr bwMode="auto">
              <a:xfrm>
                <a:off x="5277" y="2153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8" name="Oval 5423"/>
              <p:cNvSpPr>
                <a:spLocks noChangeArrowheads="1"/>
              </p:cNvSpPr>
              <p:nvPr/>
            </p:nvSpPr>
            <p:spPr bwMode="auto">
              <a:xfrm>
                <a:off x="5278" y="2147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29" name="Oval 5424"/>
              <p:cNvSpPr>
                <a:spLocks noChangeArrowheads="1"/>
              </p:cNvSpPr>
              <p:nvPr/>
            </p:nvSpPr>
            <p:spPr bwMode="auto">
              <a:xfrm>
                <a:off x="5279" y="2140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30" name="Oval 5425"/>
              <p:cNvSpPr>
                <a:spLocks noChangeArrowheads="1"/>
              </p:cNvSpPr>
              <p:nvPr/>
            </p:nvSpPr>
            <p:spPr bwMode="auto">
              <a:xfrm>
                <a:off x="5280" y="2155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431" name="Oval 5426"/>
              <p:cNvSpPr>
                <a:spLocks noChangeArrowheads="1"/>
              </p:cNvSpPr>
              <p:nvPr/>
            </p:nvSpPr>
            <p:spPr bwMode="auto">
              <a:xfrm>
                <a:off x="5281" y="2150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5432" name="Text Box 3"/>
            <p:cNvSpPr txBox="1">
              <a:spLocks noChangeArrowheads="1"/>
            </p:cNvSpPr>
            <p:nvPr/>
          </p:nvSpPr>
          <p:spPr bwMode="auto">
            <a:xfrm>
              <a:off x="4455987" y="3429000"/>
              <a:ext cx="175240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buFontTx/>
                <a:buChar char="•"/>
              </a:pPr>
              <a:r>
                <a:rPr lang="en-US" sz="1800" dirty="0">
                  <a:latin typeface="Arial" charset="0"/>
                </a:rPr>
                <a:t> </a:t>
              </a:r>
              <a:r>
                <a:rPr lang="en-US" sz="1800" dirty="0" smtClean="0">
                  <a:latin typeface="Arial" charset="0"/>
                </a:rPr>
                <a:t>pile-up pulses</a:t>
              </a:r>
              <a:endParaRPr lang="en-US" sz="1800" dirty="0">
                <a:latin typeface="Arial" charset="0"/>
              </a:endParaRPr>
            </a:p>
          </p:txBody>
        </p:sp>
      </p:grpSp>
      <p:pic>
        <p:nvPicPr>
          <p:cNvPr id="547842" name="Picture 2" descr="SouvisejÃ­cÃ­ obrÃ¡zek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60032" y="548680"/>
            <a:ext cx="3742372" cy="2880000"/>
          </a:xfrm>
          <a:prstGeom prst="rect">
            <a:avLst/>
          </a:prstGeom>
          <a:noFill/>
        </p:spPr>
      </p:pic>
      <p:cxnSp>
        <p:nvCxnSpPr>
          <p:cNvPr id="5438" name="Přímá spojovací šipka 5437"/>
          <p:cNvCxnSpPr/>
          <p:nvPr/>
        </p:nvCxnSpPr>
        <p:spPr>
          <a:xfrm>
            <a:off x="1763688" y="4221088"/>
            <a:ext cx="0" cy="1800200"/>
          </a:xfrm>
          <a:prstGeom prst="straightConnector1">
            <a:avLst/>
          </a:prstGeom>
          <a:ln w="19050">
            <a:solidFill>
              <a:schemeClr val="bg1">
                <a:lumMod val="50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4047"/>
          <p:cNvGrpSpPr>
            <a:grpSpLocks/>
          </p:cNvGrpSpPr>
          <p:nvPr/>
        </p:nvGrpSpPr>
        <p:grpSpPr bwMode="auto">
          <a:xfrm>
            <a:off x="4284588" y="2924299"/>
            <a:ext cx="4454525" cy="3790951"/>
            <a:chOff x="2744" y="935"/>
            <a:chExt cx="2806" cy="2388"/>
          </a:xfrm>
        </p:grpSpPr>
        <p:grpSp>
          <p:nvGrpSpPr>
            <p:cNvPr id="18" name="Group 4043"/>
            <p:cNvGrpSpPr>
              <a:grpSpLocks/>
            </p:cNvGrpSpPr>
            <p:nvPr/>
          </p:nvGrpSpPr>
          <p:grpSpPr bwMode="auto">
            <a:xfrm>
              <a:off x="2943" y="1570"/>
              <a:ext cx="2316" cy="1753"/>
              <a:chOff x="2971" y="1566"/>
              <a:chExt cx="2316" cy="1753"/>
            </a:xfrm>
          </p:grpSpPr>
          <p:sp>
            <p:nvSpPr>
              <p:cNvPr id="372423" name="Rectangle 2759"/>
              <p:cNvSpPr>
                <a:spLocks noChangeArrowheads="1"/>
              </p:cNvSpPr>
              <p:nvPr/>
            </p:nvSpPr>
            <p:spPr bwMode="auto">
              <a:xfrm>
                <a:off x="3243" y="1597"/>
                <a:ext cx="2041" cy="1470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24" name="Rectangle 2760"/>
              <p:cNvSpPr>
                <a:spLocks noChangeArrowheads="1"/>
              </p:cNvSpPr>
              <p:nvPr/>
            </p:nvSpPr>
            <p:spPr bwMode="auto">
              <a:xfrm>
                <a:off x="4077" y="3233"/>
                <a:ext cx="180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>
                    <a:solidFill>
                      <a:srgbClr val="000000"/>
                    </a:solidFill>
                    <a:latin typeface="Arial" charset="0"/>
                  </a:rPr>
                  <a:t>time (</a:t>
                </a:r>
                <a:endParaRPr lang="cs-CZ"/>
              </a:p>
            </p:txBody>
          </p:sp>
          <p:sp>
            <p:nvSpPr>
              <p:cNvPr id="372425" name="Rectangle 2761"/>
              <p:cNvSpPr>
                <a:spLocks noChangeArrowheads="1"/>
              </p:cNvSpPr>
              <p:nvPr/>
            </p:nvSpPr>
            <p:spPr bwMode="auto">
              <a:xfrm>
                <a:off x="4246" y="3225"/>
                <a:ext cx="41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>
                    <a:solidFill>
                      <a:srgbClr val="000000"/>
                    </a:solidFill>
                    <a:latin typeface="Symbol" pitchFamily="18" charset="2"/>
                  </a:rPr>
                  <a:t>m</a:t>
                </a:r>
                <a:endParaRPr lang="cs-CZ"/>
              </a:p>
            </p:txBody>
          </p:sp>
          <p:sp>
            <p:nvSpPr>
              <p:cNvPr id="372426" name="Rectangle 2762"/>
              <p:cNvSpPr>
                <a:spLocks noChangeArrowheads="1"/>
              </p:cNvSpPr>
              <p:nvPr/>
            </p:nvSpPr>
            <p:spPr bwMode="auto">
              <a:xfrm>
                <a:off x="4285" y="3233"/>
                <a:ext cx="60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>
                    <a:solidFill>
                      <a:srgbClr val="000000"/>
                    </a:solidFill>
                    <a:latin typeface="Arial" charset="0"/>
                  </a:rPr>
                  <a:t>s)</a:t>
                </a:r>
                <a:endParaRPr lang="cs-CZ"/>
              </a:p>
            </p:txBody>
          </p:sp>
          <p:sp>
            <p:nvSpPr>
              <p:cNvPr id="372427" name="Line 2763"/>
              <p:cNvSpPr>
                <a:spLocks noChangeShapeType="1"/>
              </p:cNvSpPr>
              <p:nvPr/>
            </p:nvSpPr>
            <p:spPr bwMode="auto">
              <a:xfrm>
                <a:off x="3237" y="3067"/>
                <a:ext cx="20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28" name="Line 2764"/>
              <p:cNvSpPr>
                <a:spLocks noChangeShapeType="1"/>
              </p:cNvSpPr>
              <p:nvPr/>
            </p:nvSpPr>
            <p:spPr bwMode="auto">
              <a:xfrm flipV="1">
                <a:off x="3441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29" name="Line 2765"/>
              <p:cNvSpPr>
                <a:spLocks noChangeShapeType="1"/>
              </p:cNvSpPr>
              <p:nvPr/>
            </p:nvSpPr>
            <p:spPr bwMode="auto">
              <a:xfrm flipV="1">
                <a:off x="3645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0" name="Line 2766"/>
              <p:cNvSpPr>
                <a:spLocks noChangeShapeType="1"/>
              </p:cNvSpPr>
              <p:nvPr/>
            </p:nvSpPr>
            <p:spPr bwMode="auto">
              <a:xfrm flipV="1">
                <a:off x="3849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1" name="Line 2767"/>
              <p:cNvSpPr>
                <a:spLocks noChangeShapeType="1"/>
              </p:cNvSpPr>
              <p:nvPr/>
            </p:nvSpPr>
            <p:spPr bwMode="auto">
              <a:xfrm flipV="1">
                <a:off x="4054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2" name="Line 2768"/>
              <p:cNvSpPr>
                <a:spLocks noChangeShapeType="1"/>
              </p:cNvSpPr>
              <p:nvPr/>
            </p:nvSpPr>
            <p:spPr bwMode="auto">
              <a:xfrm flipV="1">
                <a:off x="4258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3" name="Line 2769"/>
              <p:cNvSpPr>
                <a:spLocks noChangeShapeType="1"/>
              </p:cNvSpPr>
              <p:nvPr/>
            </p:nvSpPr>
            <p:spPr bwMode="auto">
              <a:xfrm flipV="1">
                <a:off x="4462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4" name="Line 2770"/>
              <p:cNvSpPr>
                <a:spLocks noChangeShapeType="1"/>
              </p:cNvSpPr>
              <p:nvPr/>
            </p:nvSpPr>
            <p:spPr bwMode="auto">
              <a:xfrm flipV="1">
                <a:off x="4666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5" name="Line 2771"/>
              <p:cNvSpPr>
                <a:spLocks noChangeShapeType="1"/>
              </p:cNvSpPr>
              <p:nvPr/>
            </p:nvSpPr>
            <p:spPr bwMode="auto">
              <a:xfrm flipV="1">
                <a:off x="4871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6" name="Line 2772"/>
              <p:cNvSpPr>
                <a:spLocks noChangeShapeType="1"/>
              </p:cNvSpPr>
              <p:nvPr/>
            </p:nvSpPr>
            <p:spPr bwMode="auto">
              <a:xfrm flipV="1">
                <a:off x="5075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7" name="Line 2773"/>
              <p:cNvSpPr>
                <a:spLocks noChangeShapeType="1"/>
              </p:cNvSpPr>
              <p:nvPr/>
            </p:nvSpPr>
            <p:spPr bwMode="auto">
              <a:xfrm flipV="1">
                <a:off x="3277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8" name="Line 2774"/>
              <p:cNvSpPr>
                <a:spLocks noChangeShapeType="1"/>
              </p:cNvSpPr>
              <p:nvPr/>
            </p:nvSpPr>
            <p:spPr bwMode="auto">
              <a:xfrm flipV="1">
                <a:off x="3318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39" name="Line 2775"/>
              <p:cNvSpPr>
                <a:spLocks noChangeShapeType="1"/>
              </p:cNvSpPr>
              <p:nvPr/>
            </p:nvSpPr>
            <p:spPr bwMode="auto">
              <a:xfrm flipV="1">
                <a:off x="3359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0" name="Line 2776"/>
              <p:cNvSpPr>
                <a:spLocks noChangeShapeType="1"/>
              </p:cNvSpPr>
              <p:nvPr/>
            </p:nvSpPr>
            <p:spPr bwMode="auto">
              <a:xfrm flipV="1">
                <a:off x="3400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1" name="Line 2777"/>
              <p:cNvSpPr>
                <a:spLocks noChangeShapeType="1"/>
              </p:cNvSpPr>
              <p:nvPr/>
            </p:nvSpPr>
            <p:spPr bwMode="auto">
              <a:xfrm flipV="1">
                <a:off x="3482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2" name="Line 2778"/>
              <p:cNvSpPr>
                <a:spLocks noChangeShapeType="1"/>
              </p:cNvSpPr>
              <p:nvPr/>
            </p:nvSpPr>
            <p:spPr bwMode="auto">
              <a:xfrm flipV="1">
                <a:off x="3523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3" name="Line 2779"/>
              <p:cNvSpPr>
                <a:spLocks noChangeShapeType="1"/>
              </p:cNvSpPr>
              <p:nvPr/>
            </p:nvSpPr>
            <p:spPr bwMode="auto">
              <a:xfrm flipV="1">
                <a:off x="3564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4" name="Line 2780"/>
              <p:cNvSpPr>
                <a:spLocks noChangeShapeType="1"/>
              </p:cNvSpPr>
              <p:nvPr/>
            </p:nvSpPr>
            <p:spPr bwMode="auto">
              <a:xfrm flipV="1">
                <a:off x="3604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5" name="Line 2781"/>
              <p:cNvSpPr>
                <a:spLocks noChangeShapeType="1"/>
              </p:cNvSpPr>
              <p:nvPr/>
            </p:nvSpPr>
            <p:spPr bwMode="auto">
              <a:xfrm flipV="1">
                <a:off x="3686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6" name="Line 2782"/>
              <p:cNvSpPr>
                <a:spLocks noChangeShapeType="1"/>
              </p:cNvSpPr>
              <p:nvPr/>
            </p:nvSpPr>
            <p:spPr bwMode="auto">
              <a:xfrm flipV="1">
                <a:off x="3727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7" name="Line 2783"/>
              <p:cNvSpPr>
                <a:spLocks noChangeShapeType="1"/>
              </p:cNvSpPr>
              <p:nvPr/>
            </p:nvSpPr>
            <p:spPr bwMode="auto">
              <a:xfrm flipV="1">
                <a:off x="3768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8" name="Line 2784"/>
              <p:cNvSpPr>
                <a:spLocks noChangeShapeType="1"/>
              </p:cNvSpPr>
              <p:nvPr/>
            </p:nvSpPr>
            <p:spPr bwMode="auto">
              <a:xfrm flipV="1">
                <a:off x="3809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49" name="Line 2785"/>
              <p:cNvSpPr>
                <a:spLocks noChangeShapeType="1"/>
              </p:cNvSpPr>
              <p:nvPr/>
            </p:nvSpPr>
            <p:spPr bwMode="auto">
              <a:xfrm flipV="1">
                <a:off x="3890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0" name="Line 2786"/>
              <p:cNvSpPr>
                <a:spLocks noChangeShapeType="1"/>
              </p:cNvSpPr>
              <p:nvPr/>
            </p:nvSpPr>
            <p:spPr bwMode="auto">
              <a:xfrm flipV="1">
                <a:off x="3931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1" name="Line 2787"/>
              <p:cNvSpPr>
                <a:spLocks noChangeShapeType="1"/>
              </p:cNvSpPr>
              <p:nvPr/>
            </p:nvSpPr>
            <p:spPr bwMode="auto">
              <a:xfrm flipV="1">
                <a:off x="3972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2" name="Line 2788"/>
              <p:cNvSpPr>
                <a:spLocks noChangeShapeType="1"/>
              </p:cNvSpPr>
              <p:nvPr/>
            </p:nvSpPr>
            <p:spPr bwMode="auto">
              <a:xfrm flipV="1">
                <a:off x="4013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3" name="Line 2789"/>
              <p:cNvSpPr>
                <a:spLocks noChangeShapeType="1"/>
              </p:cNvSpPr>
              <p:nvPr/>
            </p:nvSpPr>
            <p:spPr bwMode="auto">
              <a:xfrm flipV="1">
                <a:off x="4095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4" name="Line 2790"/>
              <p:cNvSpPr>
                <a:spLocks noChangeShapeType="1"/>
              </p:cNvSpPr>
              <p:nvPr/>
            </p:nvSpPr>
            <p:spPr bwMode="auto">
              <a:xfrm flipV="1">
                <a:off x="4135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5" name="Line 2791"/>
              <p:cNvSpPr>
                <a:spLocks noChangeShapeType="1"/>
              </p:cNvSpPr>
              <p:nvPr/>
            </p:nvSpPr>
            <p:spPr bwMode="auto">
              <a:xfrm flipV="1">
                <a:off x="4176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6" name="Line 2792"/>
              <p:cNvSpPr>
                <a:spLocks noChangeShapeType="1"/>
              </p:cNvSpPr>
              <p:nvPr/>
            </p:nvSpPr>
            <p:spPr bwMode="auto">
              <a:xfrm flipV="1">
                <a:off x="4217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7" name="Line 2793"/>
              <p:cNvSpPr>
                <a:spLocks noChangeShapeType="1"/>
              </p:cNvSpPr>
              <p:nvPr/>
            </p:nvSpPr>
            <p:spPr bwMode="auto">
              <a:xfrm flipV="1">
                <a:off x="4299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8" name="Line 2794"/>
              <p:cNvSpPr>
                <a:spLocks noChangeShapeType="1"/>
              </p:cNvSpPr>
              <p:nvPr/>
            </p:nvSpPr>
            <p:spPr bwMode="auto">
              <a:xfrm flipV="1">
                <a:off x="4340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59" name="Line 2795"/>
              <p:cNvSpPr>
                <a:spLocks noChangeShapeType="1"/>
              </p:cNvSpPr>
              <p:nvPr/>
            </p:nvSpPr>
            <p:spPr bwMode="auto">
              <a:xfrm flipV="1">
                <a:off x="4381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0" name="Line 2796"/>
              <p:cNvSpPr>
                <a:spLocks noChangeShapeType="1"/>
              </p:cNvSpPr>
              <p:nvPr/>
            </p:nvSpPr>
            <p:spPr bwMode="auto">
              <a:xfrm flipV="1">
                <a:off x="4421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1" name="Line 2797"/>
              <p:cNvSpPr>
                <a:spLocks noChangeShapeType="1"/>
              </p:cNvSpPr>
              <p:nvPr/>
            </p:nvSpPr>
            <p:spPr bwMode="auto">
              <a:xfrm flipV="1">
                <a:off x="4503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2" name="Line 2798"/>
              <p:cNvSpPr>
                <a:spLocks noChangeShapeType="1"/>
              </p:cNvSpPr>
              <p:nvPr/>
            </p:nvSpPr>
            <p:spPr bwMode="auto">
              <a:xfrm flipV="1">
                <a:off x="4544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3" name="Line 2799"/>
              <p:cNvSpPr>
                <a:spLocks noChangeShapeType="1"/>
              </p:cNvSpPr>
              <p:nvPr/>
            </p:nvSpPr>
            <p:spPr bwMode="auto">
              <a:xfrm flipV="1">
                <a:off x="4585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4" name="Line 2800"/>
              <p:cNvSpPr>
                <a:spLocks noChangeShapeType="1"/>
              </p:cNvSpPr>
              <p:nvPr/>
            </p:nvSpPr>
            <p:spPr bwMode="auto">
              <a:xfrm flipV="1">
                <a:off x="4626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5" name="Line 2801"/>
              <p:cNvSpPr>
                <a:spLocks noChangeShapeType="1"/>
              </p:cNvSpPr>
              <p:nvPr/>
            </p:nvSpPr>
            <p:spPr bwMode="auto">
              <a:xfrm flipV="1">
                <a:off x="4707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6" name="Line 2802"/>
              <p:cNvSpPr>
                <a:spLocks noChangeShapeType="1"/>
              </p:cNvSpPr>
              <p:nvPr/>
            </p:nvSpPr>
            <p:spPr bwMode="auto">
              <a:xfrm flipV="1">
                <a:off x="4748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7" name="Line 2803"/>
              <p:cNvSpPr>
                <a:spLocks noChangeShapeType="1"/>
              </p:cNvSpPr>
              <p:nvPr/>
            </p:nvSpPr>
            <p:spPr bwMode="auto">
              <a:xfrm flipV="1">
                <a:off x="4789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8" name="Line 2804"/>
              <p:cNvSpPr>
                <a:spLocks noChangeShapeType="1"/>
              </p:cNvSpPr>
              <p:nvPr/>
            </p:nvSpPr>
            <p:spPr bwMode="auto">
              <a:xfrm flipV="1">
                <a:off x="4830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69" name="Line 2805"/>
              <p:cNvSpPr>
                <a:spLocks noChangeShapeType="1"/>
              </p:cNvSpPr>
              <p:nvPr/>
            </p:nvSpPr>
            <p:spPr bwMode="auto">
              <a:xfrm flipV="1">
                <a:off x="4912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70" name="Line 2806"/>
              <p:cNvSpPr>
                <a:spLocks noChangeShapeType="1"/>
              </p:cNvSpPr>
              <p:nvPr/>
            </p:nvSpPr>
            <p:spPr bwMode="auto">
              <a:xfrm flipV="1">
                <a:off x="4953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71" name="Line 2807"/>
              <p:cNvSpPr>
                <a:spLocks noChangeShapeType="1"/>
              </p:cNvSpPr>
              <p:nvPr/>
            </p:nvSpPr>
            <p:spPr bwMode="auto">
              <a:xfrm flipV="1">
                <a:off x="4994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72" name="Line 2808"/>
              <p:cNvSpPr>
                <a:spLocks noChangeShapeType="1"/>
              </p:cNvSpPr>
              <p:nvPr/>
            </p:nvSpPr>
            <p:spPr bwMode="auto">
              <a:xfrm flipV="1">
                <a:off x="5034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73" name="Line 2809"/>
              <p:cNvSpPr>
                <a:spLocks noChangeShapeType="1"/>
              </p:cNvSpPr>
              <p:nvPr/>
            </p:nvSpPr>
            <p:spPr bwMode="auto">
              <a:xfrm flipV="1">
                <a:off x="5116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74" name="Line 2810"/>
              <p:cNvSpPr>
                <a:spLocks noChangeShapeType="1"/>
              </p:cNvSpPr>
              <p:nvPr/>
            </p:nvSpPr>
            <p:spPr bwMode="auto">
              <a:xfrm flipV="1">
                <a:off x="5157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75" name="Line 2811"/>
              <p:cNvSpPr>
                <a:spLocks noChangeShapeType="1"/>
              </p:cNvSpPr>
              <p:nvPr/>
            </p:nvSpPr>
            <p:spPr bwMode="auto">
              <a:xfrm flipV="1">
                <a:off x="5197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76" name="Line 2812"/>
              <p:cNvSpPr>
                <a:spLocks noChangeShapeType="1"/>
              </p:cNvSpPr>
              <p:nvPr/>
            </p:nvSpPr>
            <p:spPr bwMode="auto">
              <a:xfrm flipV="1">
                <a:off x="5238" y="3054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77" name="Rectangle 2813"/>
              <p:cNvSpPr>
                <a:spLocks noChangeArrowheads="1"/>
              </p:cNvSpPr>
              <p:nvPr/>
            </p:nvSpPr>
            <p:spPr bwMode="auto">
              <a:xfrm>
                <a:off x="3222" y="3096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cs-CZ"/>
              </a:p>
            </p:txBody>
          </p:sp>
          <p:sp>
            <p:nvSpPr>
              <p:cNvPr id="372478" name="Rectangle 2814"/>
              <p:cNvSpPr>
                <a:spLocks noChangeArrowheads="1"/>
              </p:cNvSpPr>
              <p:nvPr/>
            </p:nvSpPr>
            <p:spPr bwMode="auto">
              <a:xfrm>
                <a:off x="3425" y="3096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2</a:t>
                </a:r>
                <a:endParaRPr lang="cs-CZ"/>
              </a:p>
            </p:txBody>
          </p:sp>
          <p:sp>
            <p:nvSpPr>
              <p:cNvPr id="372479" name="Rectangle 2815"/>
              <p:cNvSpPr>
                <a:spLocks noChangeArrowheads="1"/>
              </p:cNvSpPr>
              <p:nvPr/>
            </p:nvSpPr>
            <p:spPr bwMode="auto">
              <a:xfrm>
                <a:off x="3630" y="3096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4</a:t>
                </a:r>
                <a:endParaRPr lang="cs-CZ"/>
              </a:p>
            </p:txBody>
          </p:sp>
          <p:sp>
            <p:nvSpPr>
              <p:cNvPr id="372480" name="Rectangle 2816"/>
              <p:cNvSpPr>
                <a:spLocks noChangeArrowheads="1"/>
              </p:cNvSpPr>
              <p:nvPr/>
            </p:nvSpPr>
            <p:spPr bwMode="auto">
              <a:xfrm>
                <a:off x="3834" y="3096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6</a:t>
                </a:r>
                <a:endParaRPr lang="cs-CZ"/>
              </a:p>
            </p:txBody>
          </p:sp>
          <p:sp>
            <p:nvSpPr>
              <p:cNvPr id="372481" name="Rectangle 2817"/>
              <p:cNvSpPr>
                <a:spLocks noChangeArrowheads="1"/>
              </p:cNvSpPr>
              <p:nvPr/>
            </p:nvSpPr>
            <p:spPr bwMode="auto">
              <a:xfrm>
                <a:off x="4038" y="3096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8</a:t>
                </a:r>
                <a:endParaRPr lang="cs-CZ"/>
              </a:p>
            </p:txBody>
          </p:sp>
          <p:sp>
            <p:nvSpPr>
              <p:cNvPr id="372482" name="Rectangle 2818"/>
              <p:cNvSpPr>
                <a:spLocks noChangeArrowheads="1"/>
              </p:cNvSpPr>
              <p:nvPr/>
            </p:nvSpPr>
            <p:spPr bwMode="auto">
              <a:xfrm>
                <a:off x="4227" y="3096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10</a:t>
                </a:r>
                <a:endParaRPr lang="cs-CZ"/>
              </a:p>
            </p:txBody>
          </p:sp>
          <p:sp>
            <p:nvSpPr>
              <p:cNvPr id="372483" name="Rectangle 2819"/>
              <p:cNvSpPr>
                <a:spLocks noChangeArrowheads="1"/>
              </p:cNvSpPr>
              <p:nvPr/>
            </p:nvSpPr>
            <p:spPr bwMode="auto">
              <a:xfrm>
                <a:off x="4431" y="3096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12</a:t>
                </a:r>
                <a:endParaRPr lang="cs-CZ"/>
              </a:p>
            </p:txBody>
          </p:sp>
          <p:sp>
            <p:nvSpPr>
              <p:cNvPr id="372484" name="Rectangle 2820"/>
              <p:cNvSpPr>
                <a:spLocks noChangeArrowheads="1"/>
              </p:cNvSpPr>
              <p:nvPr/>
            </p:nvSpPr>
            <p:spPr bwMode="auto">
              <a:xfrm>
                <a:off x="4635" y="3096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14</a:t>
                </a:r>
                <a:endParaRPr lang="cs-CZ"/>
              </a:p>
            </p:txBody>
          </p:sp>
          <p:sp>
            <p:nvSpPr>
              <p:cNvPr id="372485" name="Rectangle 2821"/>
              <p:cNvSpPr>
                <a:spLocks noChangeArrowheads="1"/>
              </p:cNvSpPr>
              <p:nvPr/>
            </p:nvSpPr>
            <p:spPr bwMode="auto">
              <a:xfrm>
                <a:off x="4840" y="3096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16</a:t>
                </a:r>
                <a:endParaRPr lang="cs-CZ"/>
              </a:p>
            </p:txBody>
          </p:sp>
          <p:sp>
            <p:nvSpPr>
              <p:cNvPr id="372486" name="Rectangle 2822"/>
              <p:cNvSpPr>
                <a:spLocks noChangeArrowheads="1"/>
              </p:cNvSpPr>
              <p:nvPr/>
            </p:nvSpPr>
            <p:spPr bwMode="auto">
              <a:xfrm>
                <a:off x="5044" y="3096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18</a:t>
                </a:r>
                <a:endParaRPr lang="cs-CZ"/>
              </a:p>
            </p:txBody>
          </p:sp>
          <p:sp>
            <p:nvSpPr>
              <p:cNvPr id="372487" name="Line 2823"/>
              <p:cNvSpPr>
                <a:spLocks noChangeShapeType="1"/>
              </p:cNvSpPr>
              <p:nvPr/>
            </p:nvSpPr>
            <p:spPr bwMode="auto">
              <a:xfrm>
                <a:off x="3237" y="1597"/>
                <a:ext cx="20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88" name="Line 2824"/>
              <p:cNvSpPr>
                <a:spLocks noChangeShapeType="1"/>
              </p:cNvSpPr>
              <p:nvPr/>
            </p:nvSpPr>
            <p:spPr bwMode="auto">
              <a:xfrm>
                <a:off x="3441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89" name="Line 2825"/>
              <p:cNvSpPr>
                <a:spLocks noChangeShapeType="1"/>
              </p:cNvSpPr>
              <p:nvPr/>
            </p:nvSpPr>
            <p:spPr bwMode="auto">
              <a:xfrm>
                <a:off x="3645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0" name="Line 2826"/>
              <p:cNvSpPr>
                <a:spLocks noChangeShapeType="1"/>
              </p:cNvSpPr>
              <p:nvPr/>
            </p:nvSpPr>
            <p:spPr bwMode="auto">
              <a:xfrm>
                <a:off x="3849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1" name="Line 2827"/>
              <p:cNvSpPr>
                <a:spLocks noChangeShapeType="1"/>
              </p:cNvSpPr>
              <p:nvPr/>
            </p:nvSpPr>
            <p:spPr bwMode="auto">
              <a:xfrm>
                <a:off x="4054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2" name="Line 2828"/>
              <p:cNvSpPr>
                <a:spLocks noChangeShapeType="1"/>
              </p:cNvSpPr>
              <p:nvPr/>
            </p:nvSpPr>
            <p:spPr bwMode="auto">
              <a:xfrm>
                <a:off x="4258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3" name="Line 2829"/>
              <p:cNvSpPr>
                <a:spLocks noChangeShapeType="1"/>
              </p:cNvSpPr>
              <p:nvPr/>
            </p:nvSpPr>
            <p:spPr bwMode="auto">
              <a:xfrm>
                <a:off x="4462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4" name="Line 2830"/>
              <p:cNvSpPr>
                <a:spLocks noChangeShapeType="1"/>
              </p:cNvSpPr>
              <p:nvPr/>
            </p:nvSpPr>
            <p:spPr bwMode="auto">
              <a:xfrm>
                <a:off x="4666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5" name="Line 2831"/>
              <p:cNvSpPr>
                <a:spLocks noChangeShapeType="1"/>
              </p:cNvSpPr>
              <p:nvPr/>
            </p:nvSpPr>
            <p:spPr bwMode="auto">
              <a:xfrm>
                <a:off x="4871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6" name="Line 2832"/>
              <p:cNvSpPr>
                <a:spLocks noChangeShapeType="1"/>
              </p:cNvSpPr>
              <p:nvPr/>
            </p:nvSpPr>
            <p:spPr bwMode="auto">
              <a:xfrm>
                <a:off x="5075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7" name="Line 2833"/>
              <p:cNvSpPr>
                <a:spLocks noChangeShapeType="1"/>
              </p:cNvSpPr>
              <p:nvPr/>
            </p:nvSpPr>
            <p:spPr bwMode="auto">
              <a:xfrm>
                <a:off x="3277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8" name="Line 2834"/>
              <p:cNvSpPr>
                <a:spLocks noChangeShapeType="1"/>
              </p:cNvSpPr>
              <p:nvPr/>
            </p:nvSpPr>
            <p:spPr bwMode="auto">
              <a:xfrm>
                <a:off x="3318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99" name="Line 2835"/>
              <p:cNvSpPr>
                <a:spLocks noChangeShapeType="1"/>
              </p:cNvSpPr>
              <p:nvPr/>
            </p:nvSpPr>
            <p:spPr bwMode="auto">
              <a:xfrm>
                <a:off x="3359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0" name="Line 2836"/>
              <p:cNvSpPr>
                <a:spLocks noChangeShapeType="1"/>
              </p:cNvSpPr>
              <p:nvPr/>
            </p:nvSpPr>
            <p:spPr bwMode="auto">
              <a:xfrm>
                <a:off x="3400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1" name="Line 2837"/>
              <p:cNvSpPr>
                <a:spLocks noChangeShapeType="1"/>
              </p:cNvSpPr>
              <p:nvPr/>
            </p:nvSpPr>
            <p:spPr bwMode="auto">
              <a:xfrm>
                <a:off x="3482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2" name="Line 2838"/>
              <p:cNvSpPr>
                <a:spLocks noChangeShapeType="1"/>
              </p:cNvSpPr>
              <p:nvPr/>
            </p:nvSpPr>
            <p:spPr bwMode="auto">
              <a:xfrm>
                <a:off x="3523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3" name="Line 2839"/>
              <p:cNvSpPr>
                <a:spLocks noChangeShapeType="1"/>
              </p:cNvSpPr>
              <p:nvPr/>
            </p:nvSpPr>
            <p:spPr bwMode="auto">
              <a:xfrm>
                <a:off x="3564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4" name="Line 2840"/>
              <p:cNvSpPr>
                <a:spLocks noChangeShapeType="1"/>
              </p:cNvSpPr>
              <p:nvPr/>
            </p:nvSpPr>
            <p:spPr bwMode="auto">
              <a:xfrm>
                <a:off x="3604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5" name="Line 2841"/>
              <p:cNvSpPr>
                <a:spLocks noChangeShapeType="1"/>
              </p:cNvSpPr>
              <p:nvPr/>
            </p:nvSpPr>
            <p:spPr bwMode="auto">
              <a:xfrm>
                <a:off x="3686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6" name="Line 2842"/>
              <p:cNvSpPr>
                <a:spLocks noChangeShapeType="1"/>
              </p:cNvSpPr>
              <p:nvPr/>
            </p:nvSpPr>
            <p:spPr bwMode="auto">
              <a:xfrm>
                <a:off x="3727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7" name="Line 2843"/>
              <p:cNvSpPr>
                <a:spLocks noChangeShapeType="1"/>
              </p:cNvSpPr>
              <p:nvPr/>
            </p:nvSpPr>
            <p:spPr bwMode="auto">
              <a:xfrm>
                <a:off x="3768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8" name="Line 2844"/>
              <p:cNvSpPr>
                <a:spLocks noChangeShapeType="1"/>
              </p:cNvSpPr>
              <p:nvPr/>
            </p:nvSpPr>
            <p:spPr bwMode="auto">
              <a:xfrm>
                <a:off x="3809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09" name="Line 2845"/>
              <p:cNvSpPr>
                <a:spLocks noChangeShapeType="1"/>
              </p:cNvSpPr>
              <p:nvPr/>
            </p:nvSpPr>
            <p:spPr bwMode="auto">
              <a:xfrm>
                <a:off x="3890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0" name="Line 2846"/>
              <p:cNvSpPr>
                <a:spLocks noChangeShapeType="1"/>
              </p:cNvSpPr>
              <p:nvPr/>
            </p:nvSpPr>
            <p:spPr bwMode="auto">
              <a:xfrm>
                <a:off x="3931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1" name="Line 2847"/>
              <p:cNvSpPr>
                <a:spLocks noChangeShapeType="1"/>
              </p:cNvSpPr>
              <p:nvPr/>
            </p:nvSpPr>
            <p:spPr bwMode="auto">
              <a:xfrm>
                <a:off x="3972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2" name="Line 2848"/>
              <p:cNvSpPr>
                <a:spLocks noChangeShapeType="1"/>
              </p:cNvSpPr>
              <p:nvPr/>
            </p:nvSpPr>
            <p:spPr bwMode="auto">
              <a:xfrm>
                <a:off x="4013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3" name="Line 2849"/>
              <p:cNvSpPr>
                <a:spLocks noChangeShapeType="1"/>
              </p:cNvSpPr>
              <p:nvPr/>
            </p:nvSpPr>
            <p:spPr bwMode="auto">
              <a:xfrm>
                <a:off x="4095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4" name="Line 2850"/>
              <p:cNvSpPr>
                <a:spLocks noChangeShapeType="1"/>
              </p:cNvSpPr>
              <p:nvPr/>
            </p:nvSpPr>
            <p:spPr bwMode="auto">
              <a:xfrm>
                <a:off x="4135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5" name="Line 2851"/>
              <p:cNvSpPr>
                <a:spLocks noChangeShapeType="1"/>
              </p:cNvSpPr>
              <p:nvPr/>
            </p:nvSpPr>
            <p:spPr bwMode="auto">
              <a:xfrm>
                <a:off x="4176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6" name="Line 2852"/>
              <p:cNvSpPr>
                <a:spLocks noChangeShapeType="1"/>
              </p:cNvSpPr>
              <p:nvPr/>
            </p:nvSpPr>
            <p:spPr bwMode="auto">
              <a:xfrm>
                <a:off x="4217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7" name="Line 2853"/>
              <p:cNvSpPr>
                <a:spLocks noChangeShapeType="1"/>
              </p:cNvSpPr>
              <p:nvPr/>
            </p:nvSpPr>
            <p:spPr bwMode="auto">
              <a:xfrm>
                <a:off x="4299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8" name="Line 2854"/>
              <p:cNvSpPr>
                <a:spLocks noChangeShapeType="1"/>
              </p:cNvSpPr>
              <p:nvPr/>
            </p:nvSpPr>
            <p:spPr bwMode="auto">
              <a:xfrm>
                <a:off x="4340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19" name="Line 2855"/>
              <p:cNvSpPr>
                <a:spLocks noChangeShapeType="1"/>
              </p:cNvSpPr>
              <p:nvPr/>
            </p:nvSpPr>
            <p:spPr bwMode="auto">
              <a:xfrm>
                <a:off x="4381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0" name="Line 2856"/>
              <p:cNvSpPr>
                <a:spLocks noChangeShapeType="1"/>
              </p:cNvSpPr>
              <p:nvPr/>
            </p:nvSpPr>
            <p:spPr bwMode="auto">
              <a:xfrm>
                <a:off x="4421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1" name="Line 2857"/>
              <p:cNvSpPr>
                <a:spLocks noChangeShapeType="1"/>
              </p:cNvSpPr>
              <p:nvPr/>
            </p:nvSpPr>
            <p:spPr bwMode="auto">
              <a:xfrm>
                <a:off x="4503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2" name="Line 2858"/>
              <p:cNvSpPr>
                <a:spLocks noChangeShapeType="1"/>
              </p:cNvSpPr>
              <p:nvPr/>
            </p:nvSpPr>
            <p:spPr bwMode="auto">
              <a:xfrm>
                <a:off x="4544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3" name="Line 2859"/>
              <p:cNvSpPr>
                <a:spLocks noChangeShapeType="1"/>
              </p:cNvSpPr>
              <p:nvPr/>
            </p:nvSpPr>
            <p:spPr bwMode="auto">
              <a:xfrm>
                <a:off x="4585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4" name="Line 2860"/>
              <p:cNvSpPr>
                <a:spLocks noChangeShapeType="1"/>
              </p:cNvSpPr>
              <p:nvPr/>
            </p:nvSpPr>
            <p:spPr bwMode="auto">
              <a:xfrm>
                <a:off x="4626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5" name="Line 2861"/>
              <p:cNvSpPr>
                <a:spLocks noChangeShapeType="1"/>
              </p:cNvSpPr>
              <p:nvPr/>
            </p:nvSpPr>
            <p:spPr bwMode="auto">
              <a:xfrm>
                <a:off x="4707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6" name="Line 2862"/>
              <p:cNvSpPr>
                <a:spLocks noChangeShapeType="1"/>
              </p:cNvSpPr>
              <p:nvPr/>
            </p:nvSpPr>
            <p:spPr bwMode="auto">
              <a:xfrm>
                <a:off x="4748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7" name="Line 2863"/>
              <p:cNvSpPr>
                <a:spLocks noChangeShapeType="1"/>
              </p:cNvSpPr>
              <p:nvPr/>
            </p:nvSpPr>
            <p:spPr bwMode="auto">
              <a:xfrm>
                <a:off x="4789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8" name="Line 2864"/>
              <p:cNvSpPr>
                <a:spLocks noChangeShapeType="1"/>
              </p:cNvSpPr>
              <p:nvPr/>
            </p:nvSpPr>
            <p:spPr bwMode="auto">
              <a:xfrm>
                <a:off x="4830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29" name="Line 2865"/>
              <p:cNvSpPr>
                <a:spLocks noChangeShapeType="1"/>
              </p:cNvSpPr>
              <p:nvPr/>
            </p:nvSpPr>
            <p:spPr bwMode="auto">
              <a:xfrm>
                <a:off x="4912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30" name="Line 2866"/>
              <p:cNvSpPr>
                <a:spLocks noChangeShapeType="1"/>
              </p:cNvSpPr>
              <p:nvPr/>
            </p:nvSpPr>
            <p:spPr bwMode="auto">
              <a:xfrm>
                <a:off x="4953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31" name="Line 2867"/>
              <p:cNvSpPr>
                <a:spLocks noChangeShapeType="1"/>
              </p:cNvSpPr>
              <p:nvPr/>
            </p:nvSpPr>
            <p:spPr bwMode="auto">
              <a:xfrm>
                <a:off x="4994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32" name="Line 2868"/>
              <p:cNvSpPr>
                <a:spLocks noChangeShapeType="1"/>
              </p:cNvSpPr>
              <p:nvPr/>
            </p:nvSpPr>
            <p:spPr bwMode="auto">
              <a:xfrm>
                <a:off x="5034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33" name="Line 2869"/>
              <p:cNvSpPr>
                <a:spLocks noChangeShapeType="1"/>
              </p:cNvSpPr>
              <p:nvPr/>
            </p:nvSpPr>
            <p:spPr bwMode="auto">
              <a:xfrm>
                <a:off x="5116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34" name="Line 2870"/>
              <p:cNvSpPr>
                <a:spLocks noChangeShapeType="1"/>
              </p:cNvSpPr>
              <p:nvPr/>
            </p:nvSpPr>
            <p:spPr bwMode="auto">
              <a:xfrm>
                <a:off x="5157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35" name="Line 2871"/>
              <p:cNvSpPr>
                <a:spLocks noChangeShapeType="1"/>
              </p:cNvSpPr>
              <p:nvPr/>
            </p:nvSpPr>
            <p:spPr bwMode="auto">
              <a:xfrm>
                <a:off x="5197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36" name="Line 2872"/>
              <p:cNvSpPr>
                <a:spLocks noChangeShapeType="1"/>
              </p:cNvSpPr>
              <p:nvPr/>
            </p:nvSpPr>
            <p:spPr bwMode="auto">
              <a:xfrm>
                <a:off x="5238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37" name="Rectangle 2873"/>
              <p:cNvSpPr>
                <a:spLocks noChangeArrowheads="1"/>
              </p:cNvSpPr>
              <p:nvPr/>
            </p:nvSpPr>
            <p:spPr bwMode="auto">
              <a:xfrm rot="16200000">
                <a:off x="2840" y="2246"/>
                <a:ext cx="348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>
                    <a:solidFill>
                      <a:srgbClr val="000000"/>
                    </a:solidFill>
                    <a:latin typeface="Arial" charset="0"/>
                  </a:rPr>
                  <a:t>voltage (V)</a:t>
                </a:r>
                <a:endParaRPr lang="cs-CZ"/>
              </a:p>
            </p:txBody>
          </p:sp>
          <p:sp>
            <p:nvSpPr>
              <p:cNvPr id="372538" name="Line 2874"/>
              <p:cNvSpPr>
                <a:spLocks noChangeShapeType="1"/>
              </p:cNvSpPr>
              <p:nvPr/>
            </p:nvSpPr>
            <p:spPr bwMode="auto">
              <a:xfrm flipV="1">
                <a:off x="3237" y="1597"/>
                <a:ext cx="1" cy="147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39" name="Line 2875"/>
              <p:cNvSpPr>
                <a:spLocks noChangeShapeType="1"/>
              </p:cNvSpPr>
              <p:nvPr/>
            </p:nvSpPr>
            <p:spPr bwMode="auto">
              <a:xfrm>
                <a:off x="3238" y="289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0" name="Line 2876"/>
              <p:cNvSpPr>
                <a:spLocks noChangeShapeType="1"/>
              </p:cNvSpPr>
              <p:nvPr/>
            </p:nvSpPr>
            <p:spPr bwMode="auto">
              <a:xfrm>
                <a:off x="3238" y="271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1" name="Line 2877"/>
              <p:cNvSpPr>
                <a:spLocks noChangeShapeType="1"/>
              </p:cNvSpPr>
              <p:nvPr/>
            </p:nvSpPr>
            <p:spPr bwMode="auto">
              <a:xfrm>
                <a:off x="3238" y="252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2" name="Line 2878"/>
              <p:cNvSpPr>
                <a:spLocks noChangeShapeType="1"/>
              </p:cNvSpPr>
              <p:nvPr/>
            </p:nvSpPr>
            <p:spPr bwMode="auto">
              <a:xfrm>
                <a:off x="3238" y="2341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3" name="Line 2879"/>
              <p:cNvSpPr>
                <a:spLocks noChangeShapeType="1"/>
              </p:cNvSpPr>
              <p:nvPr/>
            </p:nvSpPr>
            <p:spPr bwMode="auto">
              <a:xfrm>
                <a:off x="3238" y="215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4" name="Line 2880"/>
              <p:cNvSpPr>
                <a:spLocks noChangeShapeType="1"/>
              </p:cNvSpPr>
              <p:nvPr/>
            </p:nvSpPr>
            <p:spPr bwMode="auto">
              <a:xfrm>
                <a:off x="3238" y="196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5" name="Line 2881"/>
              <p:cNvSpPr>
                <a:spLocks noChangeShapeType="1"/>
              </p:cNvSpPr>
              <p:nvPr/>
            </p:nvSpPr>
            <p:spPr bwMode="auto">
              <a:xfrm>
                <a:off x="3238" y="178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6" name="Line 2882"/>
              <p:cNvSpPr>
                <a:spLocks noChangeShapeType="1"/>
              </p:cNvSpPr>
              <p:nvPr/>
            </p:nvSpPr>
            <p:spPr bwMode="auto">
              <a:xfrm>
                <a:off x="3238" y="159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7" name="Line 2883"/>
              <p:cNvSpPr>
                <a:spLocks noChangeShapeType="1"/>
              </p:cNvSpPr>
              <p:nvPr/>
            </p:nvSpPr>
            <p:spPr bwMode="auto">
              <a:xfrm>
                <a:off x="3237" y="3048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8" name="Line 2884"/>
              <p:cNvSpPr>
                <a:spLocks noChangeShapeType="1"/>
              </p:cNvSpPr>
              <p:nvPr/>
            </p:nvSpPr>
            <p:spPr bwMode="auto">
              <a:xfrm>
                <a:off x="3237" y="3011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49" name="Line 2885"/>
              <p:cNvSpPr>
                <a:spLocks noChangeShapeType="1"/>
              </p:cNvSpPr>
              <p:nvPr/>
            </p:nvSpPr>
            <p:spPr bwMode="auto">
              <a:xfrm>
                <a:off x="3237" y="2973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0" name="Line 2886"/>
              <p:cNvSpPr>
                <a:spLocks noChangeShapeType="1"/>
              </p:cNvSpPr>
              <p:nvPr/>
            </p:nvSpPr>
            <p:spPr bwMode="auto">
              <a:xfrm>
                <a:off x="3237" y="2936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1" name="Line 2887"/>
              <p:cNvSpPr>
                <a:spLocks noChangeShapeType="1"/>
              </p:cNvSpPr>
              <p:nvPr/>
            </p:nvSpPr>
            <p:spPr bwMode="auto">
              <a:xfrm>
                <a:off x="3237" y="2862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2" name="Line 2888"/>
              <p:cNvSpPr>
                <a:spLocks noChangeShapeType="1"/>
              </p:cNvSpPr>
              <p:nvPr/>
            </p:nvSpPr>
            <p:spPr bwMode="auto">
              <a:xfrm>
                <a:off x="3237" y="2825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3" name="Line 2889"/>
              <p:cNvSpPr>
                <a:spLocks noChangeShapeType="1"/>
              </p:cNvSpPr>
              <p:nvPr/>
            </p:nvSpPr>
            <p:spPr bwMode="auto">
              <a:xfrm>
                <a:off x="3237" y="2787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4" name="Line 2890"/>
              <p:cNvSpPr>
                <a:spLocks noChangeShapeType="1"/>
              </p:cNvSpPr>
              <p:nvPr/>
            </p:nvSpPr>
            <p:spPr bwMode="auto">
              <a:xfrm>
                <a:off x="3237" y="2750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5" name="Line 2891"/>
              <p:cNvSpPr>
                <a:spLocks noChangeShapeType="1"/>
              </p:cNvSpPr>
              <p:nvPr/>
            </p:nvSpPr>
            <p:spPr bwMode="auto">
              <a:xfrm>
                <a:off x="3237" y="2676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6" name="Line 2892"/>
              <p:cNvSpPr>
                <a:spLocks noChangeShapeType="1"/>
              </p:cNvSpPr>
              <p:nvPr/>
            </p:nvSpPr>
            <p:spPr bwMode="auto">
              <a:xfrm>
                <a:off x="3237" y="2639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7" name="Line 2893"/>
              <p:cNvSpPr>
                <a:spLocks noChangeShapeType="1"/>
              </p:cNvSpPr>
              <p:nvPr/>
            </p:nvSpPr>
            <p:spPr bwMode="auto">
              <a:xfrm>
                <a:off x="3237" y="2601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8" name="Line 2894"/>
              <p:cNvSpPr>
                <a:spLocks noChangeShapeType="1"/>
              </p:cNvSpPr>
              <p:nvPr/>
            </p:nvSpPr>
            <p:spPr bwMode="auto">
              <a:xfrm>
                <a:off x="3237" y="2564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59" name="Line 2895"/>
              <p:cNvSpPr>
                <a:spLocks noChangeShapeType="1"/>
              </p:cNvSpPr>
              <p:nvPr/>
            </p:nvSpPr>
            <p:spPr bwMode="auto">
              <a:xfrm>
                <a:off x="3237" y="2490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0" name="Line 2896"/>
              <p:cNvSpPr>
                <a:spLocks noChangeShapeType="1"/>
              </p:cNvSpPr>
              <p:nvPr/>
            </p:nvSpPr>
            <p:spPr bwMode="auto">
              <a:xfrm>
                <a:off x="3237" y="2453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1" name="Line 2897"/>
              <p:cNvSpPr>
                <a:spLocks noChangeShapeType="1"/>
              </p:cNvSpPr>
              <p:nvPr/>
            </p:nvSpPr>
            <p:spPr bwMode="auto">
              <a:xfrm>
                <a:off x="3237" y="2415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2" name="Line 2898"/>
              <p:cNvSpPr>
                <a:spLocks noChangeShapeType="1"/>
              </p:cNvSpPr>
              <p:nvPr/>
            </p:nvSpPr>
            <p:spPr bwMode="auto">
              <a:xfrm>
                <a:off x="3237" y="2378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3" name="Line 2899"/>
              <p:cNvSpPr>
                <a:spLocks noChangeShapeType="1"/>
              </p:cNvSpPr>
              <p:nvPr/>
            </p:nvSpPr>
            <p:spPr bwMode="auto">
              <a:xfrm>
                <a:off x="3237" y="2304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4" name="Line 2900"/>
              <p:cNvSpPr>
                <a:spLocks noChangeShapeType="1"/>
              </p:cNvSpPr>
              <p:nvPr/>
            </p:nvSpPr>
            <p:spPr bwMode="auto">
              <a:xfrm>
                <a:off x="3237" y="2267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5" name="Line 2901"/>
              <p:cNvSpPr>
                <a:spLocks noChangeShapeType="1"/>
              </p:cNvSpPr>
              <p:nvPr/>
            </p:nvSpPr>
            <p:spPr bwMode="auto">
              <a:xfrm>
                <a:off x="3237" y="2229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6" name="Line 2902"/>
              <p:cNvSpPr>
                <a:spLocks noChangeShapeType="1"/>
              </p:cNvSpPr>
              <p:nvPr/>
            </p:nvSpPr>
            <p:spPr bwMode="auto">
              <a:xfrm>
                <a:off x="3237" y="2192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7" name="Line 2903"/>
              <p:cNvSpPr>
                <a:spLocks noChangeShapeType="1"/>
              </p:cNvSpPr>
              <p:nvPr/>
            </p:nvSpPr>
            <p:spPr bwMode="auto">
              <a:xfrm>
                <a:off x="3237" y="2118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8" name="Line 2904"/>
              <p:cNvSpPr>
                <a:spLocks noChangeShapeType="1"/>
              </p:cNvSpPr>
              <p:nvPr/>
            </p:nvSpPr>
            <p:spPr bwMode="auto">
              <a:xfrm>
                <a:off x="3237" y="2081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69" name="Line 2905"/>
              <p:cNvSpPr>
                <a:spLocks noChangeShapeType="1"/>
              </p:cNvSpPr>
              <p:nvPr/>
            </p:nvSpPr>
            <p:spPr bwMode="auto">
              <a:xfrm>
                <a:off x="3237" y="2043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0" name="Line 2906"/>
              <p:cNvSpPr>
                <a:spLocks noChangeShapeType="1"/>
              </p:cNvSpPr>
              <p:nvPr/>
            </p:nvSpPr>
            <p:spPr bwMode="auto">
              <a:xfrm>
                <a:off x="3237" y="2006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1" name="Line 2907"/>
              <p:cNvSpPr>
                <a:spLocks noChangeShapeType="1"/>
              </p:cNvSpPr>
              <p:nvPr/>
            </p:nvSpPr>
            <p:spPr bwMode="auto">
              <a:xfrm>
                <a:off x="3237" y="1932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2" name="Line 2908"/>
              <p:cNvSpPr>
                <a:spLocks noChangeShapeType="1"/>
              </p:cNvSpPr>
              <p:nvPr/>
            </p:nvSpPr>
            <p:spPr bwMode="auto">
              <a:xfrm>
                <a:off x="3237" y="1895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3" name="Line 2909"/>
              <p:cNvSpPr>
                <a:spLocks noChangeShapeType="1"/>
              </p:cNvSpPr>
              <p:nvPr/>
            </p:nvSpPr>
            <p:spPr bwMode="auto">
              <a:xfrm>
                <a:off x="3237" y="1858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4" name="Line 2910"/>
              <p:cNvSpPr>
                <a:spLocks noChangeShapeType="1"/>
              </p:cNvSpPr>
              <p:nvPr/>
            </p:nvSpPr>
            <p:spPr bwMode="auto">
              <a:xfrm>
                <a:off x="3237" y="1820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5" name="Line 2911"/>
              <p:cNvSpPr>
                <a:spLocks noChangeShapeType="1"/>
              </p:cNvSpPr>
              <p:nvPr/>
            </p:nvSpPr>
            <p:spPr bwMode="auto">
              <a:xfrm>
                <a:off x="3237" y="1746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6" name="Line 2912"/>
              <p:cNvSpPr>
                <a:spLocks noChangeShapeType="1"/>
              </p:cNvSpPr>
              <p:nvPr/>
            </p:nvSpPr>
            <p:spPr bwMode="auto">
              <a:xfrm>
                <a:off x="3237" y="1709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7" name="Line 2913"/>
              <p:cNvSpPr>
                <a:spLocks noChangeShapeType="1"/>
              </p:cNvSpPr>
              <p:nvPr/>
            </p:nvSpPr>
            <p:spPr bwMode="auto">
              <a:xfrm>
                <a:off x="3237" y="1672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8" name="Line 2914"/>
              <p:cNvSpPr>
                <a:spLocks noChangeShapeType="1"/>
              </p:cNvSpPr>
              <p:nvPr/>
            </p:nvSpPr>
            <p:spPr bwMode="auto">
              <a:xfrm>
                <a:off x="3237" y="1634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79" name="Rectangle 2915"/>
              <p:cNvSpPr>
                <a:spLocks noChangeArrowheads="1"/>
              </p:cNvSpPr>
              <p:nvPr/>
            </p:nvSpPr>
            <p:spPr bwMode="auto">
              <a:xfrm>
                <a:off x="3131" y="2868"/>
                <a:ext cx="78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0.0</a:t>
                </a:r>
                <a:endParaRPr lang="cs-CZ"/>
              </a:p>
            </p:txBody>
          </p:sp>
          <p:sp>
            <p:nvSpPr>
              <p:cNvPr id="372580" name="Rectangle 2916"/>
              <p:cNvSpPr>
                <a:spLocks noChangeArrowheads="1"/>
              </p:cNvSpPr>
              <p:nvPr/>
            </p:nvSpPr>
            <p:spPr bwMode="auto">
              <a:xfrm>
                <a:off x="3131" y="2682"/>
                <a:ext cx="78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0.5</a:t>
                </a:r>
                <a:endParaRPr lang="cs-CZ"/>
              </a:p>
            </p:txBody>
          </p:sp>
          <p:sp>
            <p:nvSpPr>
              <p:cNvPr id="372581" name="Rectangle 2917"/>
              <p:cNvSpPr>
                <a:spLocks noChangeArrowheads="1"/>
              </p:cNvSpPr>
              <p:nvPr/>
            </p:nvSpPr>
            <p:spPr bwMode="auto">
              <a:xfrm>
                <a:off x="3131" y="2496"/>
                <a:ext cx="78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1.0</a:t>
                </a:r>
                <a:endParaRPr lang="cs-CZ"/>
              </a:p>
            </p:txBody>
          </p:sp>
          <p:sp>
            <p:nvSpPr>
              <p:cNvPr id="372582" name="Rectangle 2918"/>
              <p:cNvSpPr>
                <a:spLocks noChangeArrowheads="1"/>
              </p:cNvSpPr>
              <p:nvPr/>
            </p:nvSpPr>
            <p:spPr bwMode="auto">
              <a:xfrm>
                <a:off x="3131" y="2310"/>
                <a:ext cx="78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1.5</a:t>
                </a:r>
                <a:endParaRPr lang="cs-CZ"/>
              </a:p>
            </p:txBody>
          </p:sp>
          <p:sp>
            <p:nvSpPr>
              <p:cNvPr id="372583" name="Rectangle 2919"/>
              <p:cNvSpPr>
                <a:spLocks noChangeArrowheads="1"/>
              </p:cNvSpPr>
              <p:nvPr/>
            </p:nvSpPr>
            <p:spPr bwMode="auto">
              <a:xfrm>
                <a:off x="3131" y="2124"/>
                <a:ext cx="78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2.0</a:t>
                </a:r>
                <a:endParaRPr lang="cs-CZ"/>
              </a:p>
            </p:txBody>
          </p:sp>
          <p:sp>
            <p:nvSpPr>
              <p:cNvPr id="372584" name="Rectangle 2920"/>
              <p:cNvSpPr>
                <a:spLocks noChangeArrowheads="1"/>
              </p:cNvSpPr>
              <p:nvPr/>
            </p:nvSpPr>
            <p:spPr bwMode="auto">
              <a:xfrm>
                <a:off x="3131" y="1938"/>
                <a:ext cx="78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2.5</a:t>
                </a:r>
                <a:endParaRPr lang="cs-CZ"/>
              </a:p>
            </p:txBody>
          </p:sp>
          <p:sp>
            <p:nvSpPr>
              <p:cNvPr id="372585" name="Rectangle 2921"/>
              <p:cNvSpPr>
                <a:spLocks noChangeArrowheads="1"/>
              </p:cNvSpPr>
              <p:nvPr/>
            </p:nvSpPr>
            <p:spPr bwMode="auto">
              <a:xfrm>
                <a:off x="3131" y="1752"/>
                <a:ext cx="78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3.0</a:t>
                </a:r>
                <a:endParaRPr lang="cs-CZ"/>
              </a:p>
            </p:txBody>
          </p:sp>
          <p:sp>
            <p:nvSpPr>
              <p:cNvPr id="372586" name="Rectangle 2922"/>
              <p:cNvSpPr>
                <a:spLocks noChangeArrowheads="1"/>
              </p:cNvSpPr>
              <p:nvPr/>
            </p:nvSpPr>
            <p:spPr bwMode="auto">
              <a:xfrm>
                <a:off x="3131" y="1566"/>
                <a:ext cx="78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3.5</a:t>
                </a:r>
                <a:endParaRPr lang="cs-CZ"/>
              </a:p>
            </p:txBody>
          </p:sp>
          <p:sp>
            <p:nvSpPr>
              <p:cNvPr id="372587" name="Line 2923"/>
              <p:cNvSpPr>
                <a:spLocks noChangeShapeType="1"/>
              </p:cNvSpPr>
              <p:nvPr/>
            </p:nvSpPr>
            <p:spPr bwMode="auto">
              <a:xfrm flipV="1">
                <a:off x="5278" y="1597"/>
                <a:ext cx="1" cy="147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88" name="Line 2924"/>
              <p:cNvSpPr>
                <a:spLocks noChangeShapeType="1"/>
              </p:cNvSpPr>
              <p:nvPr/>
            </p:nvSpPr>
            <p:spPr bwMode="auto">
              <a:xfrm flipH="1">
                <a:off x="5257" y="289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89" name="Line 2925"/>
              <p:cNvSpPr>
                <a:spLocks noChangeShapeType="1"/>
              </p:cNvSpPr>
              <p:nvPr/>
            </p:nvSpPr>
            <p:spPr bwMode="auto">
              <a:xfrm flipH="1">
                <a:off x="5257" y="271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0" name="Line 2926"/>
              <p:cNvSpPr>
                <a:spLocks noChangeShapeType="1"/>
              </p:cNvSpPr>
              <p:nvPr/>
            </p:nvSpPr>
            <p:spPr bwMode="auto">
              <a:xfrm flipH="1">
                <a:off x="5257" y="252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1" name="Line 2927"/>
              <p:cNvSpPr>
                <a:spLocks noChangeShapeType="1"/>
              </p:cNvSpPr>
              <p:nvPr/>
            </p:nvSpPr>
            <p:spPr bwMode="auto">
              <a:xfrm flipH="1">
                <a:off x="5257" y="2341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2" name="Line 2928"/>
              <p:cNvSpPr>
                <a:spLocks noChangeShapeType="1"/>
              </p:cNvSpPr>
              <p:nvPr/>
            </p:nvSpPr>
            <p:spPr bwMode="auto">
              <a:xfrm flipH="1">
                <a:off x="5257" y="215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3" name="Line 2929"/>
              <p:cNvSpPr>
                <a:spLocks noChangeShapeType="1"/>
              </p:cNvSpPr>
              <p:nvPr/>
            </p:nvSpPr>
            <p:spPr bwMode="auto">
              <a:xfrm flipH="1">
                <a:off x="5257" y="196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4" name="Line 2930"/>
              <p:cNvSpPr>
                <a:spLocks noChangeShapeType="1"/>
              </p:cNvSpPr>
              <p:nvPr/>
            </p:nvSpPr>
            <p:spPr bwMode="auto">
              <a:xfrm flipH="1">
                <a:off x="5257" y="178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5" name="Line 2931"/>
              <p:cNvSpPr>
                <a:spLocks noChangeShapeType="1"/>
              </p:cNvSpPr>
              <p:nvPr/>
            </p:nvSpPr>
            <p:spPr bwMode="auto">
              <a:xfrm flipH="1">
                <a:off x="5257" y="159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6" name="Line 2932"/>
              <p:cNvSpPr>
                <a:spLocks noChangeShapeType="1"/>
              </p:cNvSpPr>
              <p:nvPr/>
            </p:nvSpPr>
            <p:spPr bwMode="auto">
              <a:xfrm flipH="1">
                <a:off x="5265" y="3048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7" name="Line 2933"/>
              <p:cNvSpPr>
                <a:spLocks noChangeShapeType="1"/>
              </p:cNvSpPr>
              <p:nvPr/>
            </p:nvSpPr>
            <p:spPr bwMode="auto">
              <a:xfrm flipH="1">
                <a:off x="5265" y="3011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8" name="Line 2934"/>
              <p:cNvSpPr>
                <a:spLocks noChangeShapeType="1"/>
              </p:cNvSpPr>
              <p:nvPr/>
            </p:nvSpPr>
            <p:spPr bwMode="auto">
              <a:xfrm flipH="1">
                <a:off x="5265" y="2973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599" name="Line 2935"/>
              <p:cNvSpPr>
                <a:spLocks noChangeShapeType="1"/>
              </p:cNvSpPr>
              <p:nvPr/>
            </p:nvSpPr>
            <p:spPr bwMode="auto">
              <a:xfrm flipH="1">
                <a:off x="5265" y="2936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0" name="Line 2936"/>
              <p:cNvSpPr>
                <a:spLocks noChangeShapeType="1"/>
              </p:cNvSpPr>
              <p:nvPr/>
            </p:nvSpPr>
            <p:spPr bwMode="auto">
              <a:xfrm flipH="1">
                <a:off x="5265" y="2862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1" name="Line 2937"/>
              <p:cNvSpPr>
                <a:spLocks noChangeShapeType="1"/>
              </p:cNvSpPr>
              <p:nvPr/>
            </p:nvSpPr>
            <p:spPr bwMode="auto">
              <a:xfrm flipH="1">
                <a:off x="5265" y="2825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2" name="Line 2938"/>
              <p:cNvSpPr>
                <a:spLocks noChangeShapeType="1"/>
              </p:cNvSpPr>
              <p:nvPr/>
            </p:nvSpPr>
            <p:spPr bwMode="auto">
              <a:xfrm flipH="1">
                <a:off x="5265" y="2787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3" name="Line 2939"/>
              <p:cNvSpPr>
                <a:spLocks noChangeShapeType="1"/>
              </p:cNvSpPr>
              <p:nvPr/>
            </p:nvSpPr>
            <p:spPr bwMode="auto">
              <a:xfrm flipH="1">
                <a:off x="5265" y="2750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4" name="Line 2940"/>
              <p:cNvSpPr>
                <a:spLocks noChangeShapeType="1"/>
              </p:cNvSpPr>
              <p:nvPr/>
            </p:nvSpPr>
            <p:spPr bwMode="auto">
              <a:xfrm flipH="1">
                <a:off x="5265" y="2676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5" name="Line 2941"/>
              <p:cNvSpPr>
                <a:spLocks noChangeShapeType="1"/>
              </p:cNvSpPr>
              <p:nvPr/>
            </p:nvSpPr>
            <p:spPr bwMode="auto">
              <a:xfrm flipH="1">
                <a:off x="5265" y="2639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6" name="Line 2942"/>
              <p:cNvSpPr>
                <a:spLocks noChangeShapeType="1"/>
              </p:cNvSpPr>
              <p:nvPr/>
            </p:nvSpPr>
            <p:spPr bwMode="auto">
              <a:xfrm flipH="1">
                <a:off x="5265" y="2601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7" name="Line 2943"/>
              <p:cNvSpPr>
                <a:spLocks noChangeShapeType="1"/>
              </p:cNvSpPr>
              <p:nvPr/>
            </p:nvSpPr>
            <p:spPr bwMode="auto">
              <a:xfrm flipH="1">
                <a:off x="5265" y="2564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8" name="Line 2944"/>
              <p:cNvSpPr>
                <a:spLocks noChangeShapeType="1"/>
              </p:cNvSpPr>
              <p:nvPr/>
            </p:nvSpPr>
            <p:spPr bwMode="auto">
              <a:xfrm flipH="1">
                <a:off x="5265" y="2490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09" name="Line 2945"/>
              <p:cNvSpPr>
                <a:spLocks noChangeShapeType="1"/>
              </p:cNvSpPr>
              <p:nvPr/>
            </p:nvSpPr>
            <p:spPr bwMode="auto">
              <a:xfrm flipH="1">
                <a:off x="5265" y="2453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0" name="Line 2946"/>
              <p:cNvSpPr>
                <a:spLocks noChangeShapeType="1"/>
              </p:cNvSpPr>
              <p:nvPr/>
            </p:nvSpPr>
            <p:spPr bwMode="auto">
              <a:xfrm flipH="1">
                <a:off x="5265" y="2415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1" name="Line 2947"/>
              <p:cNvSpPr>
                <a:spLocks noChangeShapeType="1"/>
              </p:cNvSpPr>
              <p:nvPr/>
            </p:nvSpPr>
            <p:spPr bwMode="auto">
              <a:xfrm flipH="1">
                <a:off x="5265" y="2378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2" name="Line 2948"/>
              <p:cNvSpPr>
                <a:spLocks noChangeShapeType="1"/>
              </p:cNvSpPr>
              <p:nvPr/>
            </p:nvSpPr>
            <p:spPr bwMode="auto">
              <a:xfrm flipH="1">
                <a:off x="5265" y="2304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3" name="Line 2949"/>
              <p:cNvSpPr>
                <a:spLocks noChangeShapeType="1"/>
              </p:cNvSpPr>
              <p:nvPr/>
            </p:nvSpPr>
            <p:spPr bwMode="auto">
              <a:xfrm flipH="1">
                <a:off x="5265" y="2267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4" name="Line 2950"/>
              <p:cNvSpPr>
                <a:spLocks noChangeShapeType="1"/>
              </p:cNvSpPr>
              <p:nvPr/>
            </p:nvSpPr>
            <p:spPr bwMode="auto">
              <a:xfrm flipH="1">
                <a:off x="5265" y="2229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5" name="Line 2951"/>
              <p:cNvSpPr>
                <a:spLocks noChangeShapeType="1"/>
              </p:cNvSpPr>
              <p:nvPr/>
            </p:nvSpPr>
            <p:spPr bwMode="auto">
              <a:xfrm flipH="1">
                <a:off x="5265" y="2192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6" name="Line 2952"/>
              <p:cNvSpPr>
                <a:spLocks noChangeShapeType="1"/>
              </p:cNvSpPr>
              <p:nvPr/>
            </p:nvSpPr>
            <p:spPr bwMode="auto">
              <a:xfrm flipH="1">
                <a:off x="5265" y="2118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7" name="Line 2953"/>
              <p:cNvSpPr>
                <a:spLocks noChangeShapeType="1"/>
              </p:cNvSpPr>
              <p:nvPr/>
            </p:nvSpPr>
            <p:spPr bwMode="auto">
              <a:xfrm flipH="1">
                <a:off x="5265" y="2081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8" name="Line 2954"/>
              <p:cNvSpPr>
                <a:spLocks noChangeShapeType="1"/>
              </p:cNvSpPr>
              <p:nvPr/>
            </p:nvSpPr>
            <p:spPr bwMode="auto">
              <a:xfrm flipH="1">
                <a:off x="5265" y="2043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19" name="Line 2955"/>
              <p:cNvSpPr>
                <a:spLocks noChangeShapeType="1"/>
              </p:cNvSpPr>
              <p:nvPr/>
            </p:nvSpPr>
            <p:spPr bwMode="auto">
              <a:xfrm flipH="1">
                <a:off x="5265" y="2006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20" name="Line 2956"/>
              <p:cNvSpPr>
                <a:spLocks noChangeShapeType="1"/>
              </p:cNvSpPr>
              <p:nvPr/>
            </p:nvSpPr>
            <p:spPr bwMode="auto">
              <a:xfrm flipH="1">
                <a:off x="5265" y="1932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21" name="Line 2957"/>
              <p:cNvSpPr>
                <a:spLocks noChangeShapeType="1"/>
              </p:cNvSpPr>
              <p:nvPr/>
            </p:nvSpPr>
            <p:spPr bwMode="auto">
              <a:xfrm flipH="1">
                <a:off x="5265" y="1895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23" name="Line 2959"/>
              <p:cNvSpPr>
                <a:spLocks noChangeShapeType="1"/>
              </p:cNvSpPr>
              <p:nvPr/>
            </p:nvSpPr>
            <p:spPr bwMode="auto">
              <a:xfrm flipH="1">
                <a:off x="5265" y="1858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24" name="Line 2960"/>
              <p:cNvSpPr>
                <a:spLocks noChangeShapeType="1"/>
              </p:cNvSpPr>
              <p:nvPr/>
            </p:nvSpPr>
            <p:spPr bwMode="auto">
              <a:xfrm flipH="1">
                <a:off x="5265" y="1820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25" name="Line 2961"/>
              <p:cNvSpPr>
                <a:spLocks noChangeShapeType="1"/>
              </p:cNvSpPr>
              <p:nvPr/>
            </p:nvSpPr>
            <p:spPr bwMode="auto">
              <a:xfrm flipH="1">
                <a:off x="5265" y="1746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26" name="Line 2962"/>
              <p:cNvSpPr>
                <a:spLocks noChangeShapeType="1"/>
              </p:cNvSpPr>
              <p:nvPr/>
            </p:nvSpPr>
            <p:spPr bwMode="auto">
              <a:xfrm flipH="1">
                <a:off x="5265" y="1709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27" name="Line 2963"/>
              <p:cNvSpPr>
                <a:spLocks noChangeShapeType="1"/>
              </p:cNvSpPr>
              <p:nvPr/>
            </p:nvSpPr>
            <p:spPr bwMode="auto">
              <a:xfrm flipH="1">
                <a:off x="5265" y="1672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28" name="Line 2964"/>
              <p:cNvSpPr>
                <a:spLocks noChangeShapeType="1"/>
              </p:cNvSpPr>
              <p:nvPr/>
            </p:nvSpPr>
            <p:spPr bwMode="auto">
              <a:xfrm flipH="1">
                <a:off x="5265" y="1634"/>
                <a:ext cx="1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29" name="Freeform 2965"/>
              <p:cNvSpPr>
                <a:spLocks/>
              </p:cNvSpPr>
              <p:nvPr/>
            </p:nvSpPr>
            <p:spPr bwMode="auto">
              <a:xfrm flipV="1">
                <a:off x="3237" y="1797"/>
                <a:ext cx="2041" cy="1092"/>
              </a:xfrm>
              <a:custGeom>
                <a:avLst/>
                <a:gdLst/>
                <a:ahLst/>
                <a:cxnLst>
                  <a:cxn ang="0">
                    <a:pos x="53" y="2"/>
                  </a:cxn>
                  <a:cxn ang="0">
                    <a:pos x="109" y="3"/>
                  </a:cxn>
                  <a:cxn ang="0">
                    <a:pos x="166" y="3"/>
                  </a:cxn>
                  <a:cxn ang="0">
                    <a:pos x="223" y="1"/>
                  </a:cxn>
                  <a:cxn ang="0">
                    <a:pos x="280" y="3"/>
                  </a:cxn>
                  <a:cxn ang="0">
                    <a:pos x="336" y="2"/>
                  </a:cxn>
                  <a:cxn ang="0">
                    <a:pos x="393" y="2"/>
                  </a:cxn>
                  <a:cxn ang="0">
                    <a:pos x="450" y="2"/>
                  </a:cxn>
                  <a:cxn ang="0">
                    <a:pos x="507" y="4"/>
                  </a:cxn>
                  <a:cxn ang="0">
                    <a:pos x="563" y="9"/>
                  </a:cxn>
                  <a:cxn ang="0">
                    <a:pos x="620" y="24"/>
                  </a:cxn>
                  <a:cxn ang="0">
                    <a:pos x="677" y="50"/>
                  </a:cxn>
                  <a:cxn ang="0">
                    <a:pos x="734" y="87"/>
                  </a:cxn>
                  <a:cxn ang="0">
                    <a:pos x="790" y="141"/>
                  </a:cxn>
                  <a:cxn ang="0">
                    <a:pos x="847" y="210"/>
                  </a:cxn>
                  <a:cxn ang="0">
                    <a:pos x="904" y="296"/>
                  </a:cxn>
                  <a:cxn ang="0">
                    <a:pos x="961" y="397"/>
                  </a:cxn>
                  <a:cxn ang="0">
                    <a:pos x="1017" y="515"/>
                  </a:cxn>
                  <a:cxn ang="0">
                    <a:pos x="1074" y="642"/>
                  </a:cxn>
                  <a:cxn ang="0">
                    <a:pos x="1131" y="776"/>
                  </a:cxn>
                  <a:cxn ang="0">
                    <a:pos x="1188" y="916"/>
                  </a:cxn>
                  <a:cxn ang="0">
                    <a:pos x="1244" y="1057"/>
                  </a:cxn>
                  <a:cxn ang="0">
                    <a:pos x="1301" y="1196"/>
                  </a:cxn>
                  <a:cxn ang="0">
                    <a:pos x="1358" y="1328"/>
                  </a:cxn>
                  <a:cxn ang="0">
                    <a:pos x="1415" y="1452"/>
                  </a:cxn>
                  <a:cxn ang="0">
                    <a:pos x="1471" y="1563"/>
                  </a:cxn>
                  <a:cxn ang="0">
                    <a:pos x="1528" y="1660"/>
                  </a:cxn>
                  <a:cxn ang="0">
                    <a:pos x="1585" y="1743"/>
                  </a:cxn>
                  <a:cxn ang="0">
                    <a:pos x="1642" y="1808"/>
                  </a:cxn>
                  <a:cxn ang="0">
                    <a:pos x="1698" y="1854"/>
                  </a:cxn>
                  <a:cxn ang="0">
                    <a:pos x="1755" y="1882"/>
                  </a:cxn>
                  <a:cxn ang="0">
                    <a:pos x="1812" y="1895"/>
                  </a:cxn>
                  <a:cxn ang="0">
                    <a:pos x="1869" y="1889"/>
                  </a:cxn>
                  <a:cxn ang="0">
                    <a:pos x="1925" y="1868"/>
                  </a:cxn>
                  <a:cxn ang="0">
                    <a:pos x="1982" y="1831"/>
                  </a:cxn>
                  <a:cxn ang="0">
                    <a:pos x="2039" y="1782"/>
                  </a:cxn>
                  <a:cxn ang="0">
                    <a:pos x="2096" y="1722"/>
                  </a:cxn>
                  <a:cxn ang="0">
                    <a:pos x="2152" y="1652"/>
                  </a:cxn>
                  <a:cxn ang="0">
                    <a:pos x="2209" y="1572"/>
                  </a:cxn>
                  <a:cxn ang="0">
                    <a:pos x="2266" y="1488"/>
                  </a:cxn>
                  <a:cxn ang="0">
                    <a:pos x="2322" y="1399"/>
                  </a:cxn>
                  <a:cxn ang="0">
                    <a:pos x="2379" y="1306"/>
                  </a:cxn>
                  <a:cxn ang="0">
                    <a:pos x="2436" y="1214"/>
                  </a:cxn>
                  <a:cxn ang="0">
                    <a:pos x="2493" y="1119"/>
                  </a:cxn>
                  <a:cxn ang="0">
                    <a:pos x="2549" y="1028"/>
                  </a:cxn>
                  <a:cxn ang="0">
                    <a:pos x="2606" y="938"/>
                  </a:cxn>
                  <a:cxn ang="0">
                    <a:pos x="2663" y="851"/>
                  </a:cxn>
                  <a:cxn ang="0">
                    <a:pos x="2720" y="768"/>
                  </a:cxn>
                  <a:cxn ang="0">
                    <a:pos x="2776" y="688"/>
                  </a:cxn>
                  <a:cxn ang="0">
                    <a:pos x="2833" y="616"/>
                  </a:cxn>
                  <a:cxn ang="0">
                    <a:pos x="2890" y="546"/>
                  </a:cxn>
                  <a:cxn ang="0">
                    <a:pos x="2947" y="483"/>
                  </a:cxn>
                  <a:cxn ang="0">
                    <a:pos x="3003" y="422"/>
                  </a:cxn>
                  <a:cxn ang="0">
                    <a:pos x="3060" y="370"/>
                  </a:cxn>
                  <a:cxn ang="0">
                    <a:pos x="3117" y="322"/>
                  </a:cxn>
                  <a:cxn ang="0">
                    <a:pos x="3174" y="279"/>
                  </a:cxn>
                  <a:cxn ang="0">
                    <a:pos x="3230" y="240"/>
                  </a:cxn>
                  <a:cxn ang="0">
                    <a:pos x="3287" y="207"/>
                  </a:cxn>
                  <a:cxn ang="0">
                    <a:pos x="3344" y="175"/>
                  </a:cxn>
                  <a:cxn ang="0">
                    <a:pos x="3401" y="150"/>
                  </a:cxn>
                  <a:cxn ang="0">
                    <a:pos x="3457" y="129"/>
                  </a:cxn>
                  <a:cxn ang="0">
                    <a:pos x="3514" y="111"/>
                  </a:cxn>
                </a:cxnLst>
                <a:rect l="0" t="0" r="r" b="b"/>
                <a:pathLst>
                  <a:path w="3543" h="1896">
                    <a:moveTo>
                      <a:pt x="0" y="3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4" y="3"/>
                    </a:lnTo>
                    <a:lnTo>
                      <a:pt x="17" y="2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2" y="3"/>
                    </a:lnTo>
                    <a:lnTo>
                      <a:pt x="46" y="3"/>
                    </a:lnTo>
                    <a:lnTo>
                      <a:pt x="49" y="2"/>
                    </a:lnTo>
                    <a:lnTo>
                      <a:pt x="53" y="2"/>
                    </a:lnTo>
                    <a:lnTo>
                      <a:pt x="56" y="3"/>
                    </a:lnTo>
                    <a:lnTo>
                      <a:pt x="60" y="3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1" y="3"/>
                    </a:lnTo>
                    <a:lnTo>
                      <a:pt x="85" y="2"/>
                    </a:lnTo>
                    <a:lnTo>
                      <a:pt x="88" y="3"/>
                    </a:lnTo>
                    <a:lnTo>
                      <a:pt x="92" y="2"/>
                    </a:lnTo>
                    <a:lnTo>
                      <a:pt x="95" y="3"/>
                    </a:lnTo>
                    <a:lnTo>
                      <a:pt x="99" y="4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09" y="3"/>
                    </a:lnTo>
                    <a:lnTo>
                      <a:pt x="113" y="3"/>
                    </a:lnTo>
                    <a:lnTo>
                      <a:pt x="117" y="2"/>
                    </a:lnTo>
                    <a:lnTo>
                      <a:pt x="120" y="3"/>
                    </a:lnTo>
                    <a:lnTo>
                      <a:pt x="124" y="1"/>
                    </a:lnTo>
                    <a:lnTo>
                      <a:pt x="127" y="2"/>
                    </a:lnTo>
                    <a:lnTo>
                      <a:pt x="131" y="3"/>
                    </a:lnTo>
                    <a:lnTo>
                      <a:pt x="134" y="3"/>
                    </a:lnTo>
                    <a:lnTo>
                      <a:pt x="138" y="3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8" y="3"/>
                    </a:lnTo>
                    <a:lnTo>
                      <a:pt x="152" y="1"/>
                    </a:lnTo>
                    <a:lnTo>
                      <a:pt x="156" y="2"/>
                    </a:lnTo>
                    <a:lnTo>
                      <a:pt x="159" y="2"/>
                    </a:lnTo>
                    <a:lnTo>
                      <a:pt x="163" y="1"/>
                    </a:lnTo>
                    <a:lnTo>
                      <a:pt x="166" y="3"/>
                    </a:lnTo>
                    <a:lnTo>
                      <a:pt x="170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0" y="3"/>
                    </a:lnTo>
                    <a:lnTo>
                      <a:pt x="184" y="2"/>
                    </a:lnTo>
                    <a:lnTo>
                      <a:pt x="187" y="2"/>
                    </a:lnTo>
                    <a:lnTo>
                      <a:pt x="191" y="1"/>
                    </a:lnTo>
                    <a:lnTo>
                      <a:pt x="195" y="2"/>
                    </a:lnTo>
                    <a:lnTo>
                      <a:pt x="198" y="3"/>
                    </a:lnTo>
                    <a:lnTo>
                      <a:pt x="202" y="3"/>
                    </a:lnTo>
                    <a:lnTo>
                      <a:pt x="205" y="3"/>
                    </a:lnTo>
                    <a:lnTo>
                      <a:pt x="209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19" y="3"/>
                    </a:lnTo>
                    <a:lnTo>
                      <a:pt x="223" y="1"/>
                    </a:lnTo>
                    <a:lnTo>
                      <a:pt x="226" y="2"/>
                    </a:lnTo>
                    <a:lnTo>
                      <a:pt x="230" y="1"/>
                    </a:lnTo>
                    <a:lnTo>
                      <a:pt x="234" y="3"/>
                    </a:lnTo>
                    <a:lnTo>
                      <a:pt x="237" y="2"/>
                    </a:lnTo>
                    <a:lnTo>
                      <a:pt x="241" y="3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2"/>
                    </a:lnTo>
                    <a:lnTo>
                      <a:pt x="258" y="3"/>
                    </a:lnTo>
                    <a:lnTo>
                      <a:pt x="262" y="4"/>
                    </a:lnTo>
                    <a:lnTo>
                      <a:pt x="265" y="3"/>
                    </a:lnTo>
                    <a:lnTo>
                      <a:pt x="269" y="3"/>
                    </a:lnTo>
                    <a:lnTo>
                      <a:pt x="273" y="2"/>
                    </a:lnTo>
                    <a:lnTo>
                      <a:pt x="276" y="3"/>
                    </a:lnTo>
                    <a:lnTo>
                      <a:pt x="280" y="3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0" y="3"/>
                    </a:lnTo>
                    <a:lnTo>
                      <a:pt x="294" y="2"/>
                    </a:lnTo>
                    <a:lnTo>
                      <a:pt x="297" y="1"/>
                    </a:lnTo>
                    <a:lnTo>
                      <a:pt x="301" y="3"/>
                    </a:lnTo>
                    <a:lnTo>
                      <a:pt x="305" y="3"/>
                    </a:lnTo>
                    <a:lnTo>
                      <a:pt x="308" y="2"/>
                    </a:lnTo>
                    <a:lnTo>
                      <a:pt x="312" y="3"/>
                    </a:lnTo>
                    <a:lnTo>
                      <a:pt x="315" y="1"/>
                    </a:lnTo>
                    <a:lnTo>
                      <a:pt x="319" y="3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29" y="3"/>
                    </a:lnTo>
                    <a:lnTo>
                      <a:pt x="333" y="2"/>
                    </a:lnTo>
                    <a:lnTo>
                      <a:pt x="336" y="2"/>
                    </a:lnTo>
                    <a:lnTo>
                      <a:pt x="340" y="2"/>
                    </a:lnTo>
                    <a:lnTo>
                      <a:pt x="344" y="2"/>
                    </a:lnTo>
                    <a:lnTo>
                      <a:pt x="347" y="2"/>
                    </a:lnTo>
                    <a:lnTo>
                      <a:pt x="351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1" y="3"/>
                    </a:lnTo>
                    <a:lnTo>
                      <a:pt x="365" y="1"/>
                    </a:lnTo>
                    <a:lnTo>
                      <a:pt x="368" y="1"/>
                    </a:lnTo>
                    <a:lnTo>
                      <a:pt x="372" y="1"/>
                    </a:lnTo>
                    <a:lnTo>
                      <a:pt x="375" y="2"/>
                    </a:lnTo>
                    <a:lnTo>
                      <a:pt x="379" y="2"/>
                    </a:lnTo>
                    <a:lnTo>
                      <a:pt x="383" y="2"/>
                    </a:lnTo>
                    <a:lnTo>
                      <a:pt x="386" y="2"/>
                    </a:lnTo>
                    <a:lnTo>
                      <a:pt x="390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0" y="2"/>
                    </a:lnTo>
                    <a:lnTo>
                      <a:pt x="404" y="2"/>
                    </a:lnTo>
                    <a:lnTo>
                      <a:pt x="407" y="0"/>
                    </a:lnTo>
                    <a:lnTo>
                      <a:pt x="411" y="0"/>
                    </a:lnTo>
                    <a:lnTo>
                      <a:pt x="414" y="1"/>
                    </a:lnTo>
                    <a:lnTo>
                      <a:pt x="418" y="1"/>
                    </a:lnTo>
                    <a:lnTo>
                      <a:pt x="422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2" y="1"/>
                    </a:lnTo>
                    <a:lnTo>
                      <a:pt x="436" y="3"/>
                    </a:lnTo>
                    <a:lnTo>
                      <a:pt x="439" y="1"/>
                    </a:lnTo>
                    <a:lnTo>
                      <a:pt x="443" y="1"/>
                    </a:lnTo>
                    <a:lnTo>
                      <a:pt x="446" y="3"/>
                    </a:lnTo>
                    <a:lnTo>
                      <a:pt x="450" y="2"/>
                    </a:lnTo>
                    <a:lnTo>
                      <a:pt x="453" y="1"/>
                    </a:lnTo>
                    <a:lnTo>
                      <a:pt x="457" y="3"/>
                    </a:lnTo>
                    <a:lnTo>
                      <a:pt x="461" y="3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1" y="1"/>
                    </a:lnTo>
                    <a:lnTo>
                      <a:pt x="475" y="1"/>
                    </a:lnTo>
                    <a:lnTo>
                      <a:pt x="478" y="2"/>
                    </a:lnTo>
                    <a:lnTo>
                      <a:pt x="482" y="3"/>
                    </a:lnTo>
                    <a:lnTo>
                      <a:pt x="485" y="3"/>
                    </a:lnTo>
                    <a:lnTo>
                      <a:pt x="489" y="3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500" y="4"/>
                    </a:lnTo>
                    <a:lnTo>
                      <a:pt x="503" y="5"/>
                    </a:lnTo>
                    <a:lnTo>
                      <a:pt x="507" y="4"/>
                    </a:lnTo>
                    <a:lnTo>
                      <a:pt x="510" y="3"/>
                    </a:lnTo>
                    <a:lnTo>
                      <a:pt x="514" y="5"/>
                    </a:lnTo>
                    <a:lnTo>
                      <a:pt x="517" y="4"/>
                    </a:lnTo>
                    <a:lnTo>
                      <a:pt x="521" y="4"/>
                    </a:lnTo>
                    <a:lnTo>
                      <a:pt x="524" y="6"/>
                    </a:lnTo>
                    <a:lnTo>
                      <a:pt x="528" y="5"/>
                    </a:lnTo>
                    <a:lnTo>
                      <a:pt x="531" y="5"/>
                    </a:lnTo>
                    <a:lnTo>
                      <a:pt x="535" y="5"/>
                    </a:lnTo>
                    <a:lnTo>
                      <a:pt x="539" y="6"/>
                    </a:lnTo>
                    <a:lnTo>
                      <a:pt x="542" y="7"/>
                    </a:lnTo>
                    <a:lnTo>
                      <a:pt x="546" y="7"/>
                    </a:lnTo>
                    <a:lnTo>
                      <a:pt x="549" y="8"/>
                    </a:lnTo>
                    <a:lnTo>
                      <a:pt x="553" y="8"/>
                    </a:lnTo>
                    <a:lnTo>
                      <a:pt x="556" y="9"/>
                    </a:lnTo>
                    <a:lnTo>
                      <a:pt x="560" y="10"/>
                    </a:lnTo>
                    <a:lnTo>
                      <a:pt x="563" y="9"/>
                    </a:lnTo>
                    <a:lnTo>
                      <a:pt x="567" y="10"/>
                    </a:lnTo>
                    <a:lnTo>
                      <a:pt x="570" y="12"/>
                    </a:lnTo>
                    <a:lnTo>
                      <a:pt x="574" y="12"/>
                    </a:lnTo>
                    <a:lnTo>
                      <a:pt x="578" y="13"/>
                    </a:lnTo>
                    <a:lnTo>
                      <a:pt x="581" y="14"/>
                    </a:lnTo>
                    <a:lnTo>
                      <a:pt x="585" y="14"/>
                    </a:lnTo>
                    <a:lnTo>
                      <a:pt x="588" y="15"/>
                    </a:lnTo>
                    <a:lnTo>
                      <a:pt x="592" y="16"/>
                    </a:lnTo>
                    <a:lnTo>
                      <a:pt x="595" y="17"/>
                    </a:lnTo>
                    <a:lnTo>
                      <a:pt x="599" y="17"/>
                    </a:lnTo>
                    <a:lnTo>
                      <a:pt x="602" y="18"/>
                    </a:lnTo>
                    <a:lnTo>
                      <a:pt x="606" y="19"/>
                    </a:lnTo>
                    <a:lnTo>
                      <a:pt x="610" y="22"/>
                    </a:lnTo>
                    <a:lnTo>
                      <a:pt x="613" y="21"/>
                    </a:lnTo>
                    <a:lnTo>
                      <a:pt x="617" y="22"/>
                    </a:lnTo>
                    <a:lnTo>
                      <a:pt x="620" y="24"/>
                    </a:lnTo>
                    <a:lnTo>
                      <a:pt x="624" y="25"/>
                    </a:lnTo>
                    <a:lnTo>
                      <a:pt x="627" y="26"/>
                    </a:lnTo>
                    <a:lnTo>
                      <a:pt x="631" y="27"/>
                    </a:lnTo>
                    <a:lnTo>
                      <a:pt x="634" y="29"/>
                    </a:lnTo>
                    <a:lnTo>
                      <a:pt x="638" y="30"/>
                    </a:lnTo>
                    <a:lnTo>
                      <a:pt x="641" y="32"/>
                    </a:lnTo>
                    <a:lnTo>
                      <a:pt x="645" y="33"/>
                    </a:lnTo>
                    <a:lnTo>
                      <a:pt x="649" y="34"/>
                    </a:lnTo>
                    <a:lnTo>
                      <a:pt x="652" y="36"/>
                    </a:lnTo>
                    <a:lnTo>
                      <a:pt x="656" y="38"/>
                    </a:lnTo>
                    <a:lnTo>
                      <a:pt x="659" y="40"/>
                    </a:lnTo>
                    <a:lnTo>
                      <a:pt x="663" y="43"/>
                    </a:lnTo>
                    <a:lnTo>
                      <a:pt x="666" y="43"/>
                    </a:lnTo>
                    <a:lnTo>
                      <a:pt x="670" y="45"/>
                    </a:lnTo>
                    <a:lnTo>
                      <a:pt x="673" y="46"/>
                    </a:lnTo>
                    <a:lnTo>
                      <a:pt x="677" y="50"/>
                    </a:lnTo>
                    <a:lnTo>
                      <a:pt x="680" y="51"/>
                    </a:lnTo>
                    <a:lnTo>
                      <a:pt x="684" y="52"/>
                    </a:lnTo>
                    <a:lnTo>
                      <a:pt x="688" y="55"/>
                    </a:lnTo>
                    <a:lnTo>
                      <a:pt x="691" y="57"/>
                    </a:lnTo>
                    <a:lnTo>
                      <a:pt x="695" y="59"/>
                    </a:lnTo>
                    <a:lnTo>
                      <a:pt x="698" y="60"/>
                    </a:lnTo>
                    <a:lnTo>
                      <a:pt x="702" y="63"/>
                    </a:lnTo>
                    <a:lnTo>
                      <a:pt x="705" y="66"/>
                    </a:lnTo>
                    <a:lnTo>
                      <a:pt x="709" y="68"/>
                    </a:lnTo>
                    <a:lnTo>
                      <a:pt x="712" y="72"/>
                    </a:lnTo>
                    <a:lnTo>
                      <a:pt x="716" y="72"/>
                    </a:lnTo>
                    <a:lnTo>
                      <a:pt x="719" y="75"/>
                    </a:lnTo>
                    <a:lnTo>
                      <a:pt x="723" y="78"/>
                    </a:lnTo>
                    <a:lnTo>
                      <a:pt x="727" y="81"/>
                    </a:lnTo>
                    <a:lnTo>
                      <a:pt x="730" y="84"/>
                    </a:lnTo>
                    <a:lnTo>
                      <a:pt x="734" y="87"/>
                    </a:lnTo>
                    <a:lnTo>
                      <a:pt x="737" y="89"/>
                    </a:lnTo>
                    <a:lnTo>
                      <a:pt x="741" y="93"/>
                    </a:lnTo>
                    <a:lnTo>
                      <a:pt x="744" y="95"/>
                    </a:lnTo>
                    <a:lnTo>
                      <a:pt x="748" y="99"/>
                    </a:lnTo>
                    <a:lnTo>
                      <a:pt x="751" y="102"/>
                    </a:lnTo>
                    <a:lnTo>
                      <a:pt x="755" y="105"/>
                    </a:lnTo>
                    <a:lnTo>
                      <a:pt x="758" y="108"/>
                    </a:lnTo>
                    <a:lnTo>
                      <a:pt x="762" y="111"/>
                    </a:lnTo>
                    <a:lnTo>
                      <a:pt x="766" y="114"/>
                    </a:lnTo>
                    <a:lnTo>
                      <a:pt x="769" y="117"/>
                    </a:lnTo>
                    <a:lnTo>
                      <a:pt x="773" y="122"/>
                    </a:lnTo>
                    <a:lnTo>
                      <a:pt x="776" y="124"/>
                    </a:lnTo>
                    <a:lnTo>
                      <a:pt x="780" y="128"/>
                    </a:lnTo>
                    <a:lnTo>
                      <a:pt x="783" y="132"/>
                    </a:lnTo>
                    <a:lnTo>
                      <a:pt x="787" y="137"/>
                    </a:lnTo>
                    <a:lnTo>
                      <a:pt x="790" y="141"/>
                    </a:lnTo>
                    <a:lnTo>
                      <a:pt x="794" y="143"/>
                    </a:lnTo>
                    <a:lnTo>
                      <a:pt x="797" y="148"/>
                    </a:lnTo>
                    <a:lnTo>
                      <a:pt x="801" y="151"/>
                    </a:lnTo>
                    <a:lnTo>
                      <a:pt x="805" y="156"/>
                    </a:lnTo>
                    <a:lnTo>
                      <a:pt x="808" y="159"/>
                    </a:lnTo>
                    <a:lnTo>
                      <a:pt x="812" y="163"/>
                    </a:lnTo>
                    <a:lnTo>
                      <a:pt x="815" y="168"/>
                    </a:lnTo>
                    <a:lnTo>
                      <a:pt x="819" y="173"/>
                    </a:lnTo>
                    <a:lnTo>
                      <a:pt x="822" y="177"/>
                    </a:lnTo>
                    <a:lnTo>
                      <a:pt x="826" y="180"/>
                    </a:lnTo>
                    <a:lnTo>
                      <a:pt x="829" y="186"/>
                    </a:lnTo>
                    <a:lnTo>
                      <a:pt x="833" y="190"/>
                    </a:lnTo>
                    <a:lnTo>
                      <a:pt x="836" y="195"/>
                    </a:lnTo>
                    <a:lnTo>
                      <a:pt x="840" y="199"/>
                    </a:lnTo>
                    <a:lnTo>
                      <a:pt x="844" y="205"/>
                    </a:lnTo>
                    <a:lnTo>
                      <a:pt x="847" y="210"/>
                    </a:lnTo>
                    <a:lnTo>
                      <a:pt x="851" y="215"/>
                    </a:lnTo>
                    <a:lnTo>
                      <a:pt x="854" y="218"/>
                    </a:lnTo>
                    <a:lnTo>
                      <a:pt x="858" y="225"/>
                    </a:lnTo>
                    <a:lnTo>
                      <a:pt x="861" y="230"/>
                    </a:lnTo>
                    <a:lnTo>
                      <a:pt x="865" y="235"/>
                    </a:lnTo>
                    <a:lnTo>
                      <a:pt x="868" y="239"/>
                    </a:lnTo>
                    <a:lnTo>
                      <a:pt x="872" y="245"/>
                    </a:lnTo>
                    <a:lnTo>
                      <a:pt x="875" y="251"/>
                    </a:lnTo>
                    <a:lnTo>
                      <a:pt x="879" y="256"/>
                    </a:lnTo>
                    <a:lnTo>
                      <a:pt x="883" y="261"/>
                    </a:lnTo>
                    <a:lnTo>
                      <a:pt x="886" y="267"/>
                    </a:lnTo>
                    <a:lnTo>
                      <a:pt x="890" y="272"/>
                    </a:lnTo>
                    <a:lnTo>
                      <a:pt x="893" y="279"/>
                    </a:lnTo>
                    <a:lnTo>
                      <a:pt x="897" y="284"/>
                    </a:lnTo>
                    <a:lnTo>
                      <a:pt x="900" y="291"/>
                    </a:lnTo>
                    <a:lnTo>
                      <a:pt x="904" y="296"/>
                    </a:lnTo>
                    <a:lnTo>
                      <a:pt x="907" y="301"/>
                    </a:lnTo>
                    <a:lnTo>
                      <a:pt x="911" y="308"/>
                    </a:lnTo>
                    <a:lnTo>
                      <a:pt x="915" y="314"/>
                    </a:lnTo>
                    <a:lnTo>
                      <a:pt x="918" y="320"/>
                    </a:lnTo>
                    <a:lnTo>
                      <a:pt x="922" y="327"/>
                    </a:lnTo>
                    <a:lnTo>
                      <a:pt x="925" y="332"/>
                    </a:lnTo>
                    <a:lnTo>
                      <a:pt x="929" y="339"/>
                    </a:lnTo>
                    <a:lnTo>
                      <a:pt x="932" y="346"/>
                    </a:lnTo>
                    <a:lnTo>
                      <a:pt x="936" y="352"/>
                    </a:lnTo>
                    <a:lnTo>
                      <a:pt x="939" y="359"/>
                    </a:lnTo>
                    <a:lnTo>
                      <a:pt x="943" y="365"/>
                    </a:lnTo>
                    <a:lnTo>
                      <a:pt x="946" y="371"/>
                    </a:lnTo>
                    <a:lnTo>
                      <a:pt x="950" y="378"/>
                    </a:lnTo>
                    <a:lnTo>
                      <a:pt x="954" y="385"/>
                    </a:lnTo>
                    <a:lnTo>
                      <a:pt x="957" y="392"/>
                    </a:lnTo>
                    <a:lnTo>
                      <a:pt x="961" y="397"/>
                    </a:lnTo>
                    <a:lnTo>
                      <a:pt x="964" y="405"/>
                    </a:lnTo>
                    <a:lnTo>
                      <a:pt x="968" y="411"/>
                    </a:lnTo>
                    <a:lnTo>
                      <a:pt x="971" y="419"/>
                    </a:lnTo>
                    <a:lnTo>
                      <a:pt x="975" y="425"/>
                    </a:lnTo>
                    <a:lnTo>
                      <a:pt x="978" y="433"/>
                    </a:lnTo>
                    <a:lnTo>
                      <a:pt x="982" y="442"/>
                    </a:lnTo>
                    <a:lnTo>
                      <a:pt x="985" y="447"/>
                    </a:lnTo>
                    <a:lnTo>
                      <a:pt x="989" y="454"/>
                    </a:lnTo>
                    <a:lnTo>
                      <a:pt x="993" y="462"/>
                    </a:lnTo>
                    <a:lnTo>
                      <a:pt x="996" y="469"/>
                    </a:lnTo>
                    <a:lnTo>
                      <a:pt x="1000" y="478"/>
                    </a:lnTo>
                    <a:lnTo>
                      <a:pt x="1003" y="485"/>
                    </a:lnTo>
                    <a:lnTo>
                      <a:pt x="1007" y="490"/>
                    </a:lnTo>
                    <a:lnTo>
                      <a:pt x="1010" y="500"/>
                    </a:lnTo>
                    <a:lnTo>
                      <a:pt x="1014" y="508"/>
                    </a:lnTo>
                    <a:lnTo>
                      <a:pt x="1017" y="515"/>
                    </a:lnTo>
                    <a:lnTo>
                      <a:pt x="1021" y="521"/>
                    </a:lnTo>
                    <a:lnTo>
                      <a:pt x="1024" y="530"/>
                    </a:lnTo>
                    <a:lnTo>
                      <a:pt x="1028" y="537"/>
                    </a:lnTo>
                    <a:lnTo>
                      <a:pt x="1032" y="546"/>
                    </a:lnTo>
                    <a:lnTo>
                      <a:pt x="1035" y="552"/>
                    </a:lnTo>
                    <a:lnTo>
                      <a:pt x="1039" y="560"/>
                    </a:lnTo>
                    <a:lnTo>
                      <a:pt x="1042" y="569"/>
                    </a:lnTo>
                    <a:lnTo>
                      <a:pt x="1046" y="576"/>
                    </a:lnTo>
                    <a:lnTo>
                      <a:pt x="1049" y="584"/>
                    </a:lnTo>
                    <a:lnTo>
                      <a:pt x="1053" y="593"/>
                    </a:lnTo>
                    <a:lnTo>
                      <a:pt x="1056" y="600"/>
                    </a:lnTo>
                    <a:lnTo>
                      <a:pt x="1060" y="609"/>
                    </a:lnTo>
                    <a:lnTo>
                      <a:pt x="1063" y="616"/>
                    </a:lnTo>
                    <a:lnTo>
                      <a:pt x="1067" y="626"/>
                    </a:lnTo>
                    <a:lnTo>
                      <a:pt x="1071" y="633"/>
                    </a:lnTo>
                    <a:lnTo>
                      <a:pt x="1074" y="642"/>
                    </a:lnTo>
                    <a:lnTo>
                      <a:pt x="1078" y="650"/>
                    </a:lnTo>
                    <a:lnTo>
                      <a:pt x="1081" y="657"/>
                    </a:lnTo>
                    <a:lnTo>
                      <a:pt x="1085" y="667"/>
                    </a:lnTo>
                    <a:lnTo>
                      <a:pt x="1088" y="674"/>
                    </a:lnTo>
                    <a:lnTo>
                      <a:pt x="1092" y="683"/>
                    </a:lnTo>
                    <a:lnTo>
                      <a:pt x="1095" y="691"/>
                    </a:lnTo>
                    <a:lnTo>
                      <a:pt x="1099" y="699"/>
                    </a:lnTo>
                    <a:lnTo>
                      <a:pt x="1102" y="708"/>
                    </a:lnTo>
                    <a:lnTo>
                      <a:pt x="1106" y="717"/>
                    </a:lnTo>
                    <a:lnTo>
                      <a:pt x="1110" y="726"/>
                    </a:lnTo>
                    <a:lnTo>
                      <a:pt x="1113" y="733"/>
                    </a:lnTo>
                    <a:lnTo>
                      <a:pt x="1117" y="743"/>
                    </a:lnTo>
                    <a:lnTo>
                      <a:pt x="1120" y="752"/>
                    </a:lnTo>
                    <a:lnTo>
                      <a:pt x="1124" y="759"/>
                    </a:lnTo>
                    <a:lnTo>
                      <a:pt x="1127" y="769"/>
                    </a:lnTo>
                    <a:lnTo>
                      <a:pt x="1131" y="776"/>
                    </a:lnTo>
                    <a:lnTo>
                      <a:pt x="1134" y="785"/>
                    </a:lnTo>
                    <a:lnTo>
                      <a:pt x="1138" y="795"/>
                    </a:lnTo>
                    <a:lnTo>
                      <a:pt x="1141" y="802"/>
                    </a:lnTo>
                    <a:lnTo>
                      <a:pt x="1145" y="812"/>
                    </a:lnTo>
                    <a:lnTo>
                      <a:pt x="1149" y="820"/>
                    </a:lnTo>
                    <a:lnTo>
                      <a:pt x="1152" y="828"/>
                    </a:lnTo>
                    <a:lnTo>
                      <a:pt x="1156" y="838"/>
                    </a:lnTo>
                    <a:lnTo>
                      <a:pt x="1159" y="846"/>
                    </a:lnTo>
                    <a:lnTo>
                      <a:pt x="1163" y="854"/>
                    </a:lnTo>
                    <a:lnTo>
                      <a:pt x="1166" y="865"/>
                    </a:lnTo>
                    <a:lnTo>
                      <a:pt x="1170" y="873"/>
                    </a:lnTo>
                    <a:lnTo>
                      <a:pt x="1173" y="882"/>
                    </a:lnTo>
                    <a:lnTo>
                      <a:pt x="1177" y="890"/>
                    </a:lnTo>
                    <a:lnTo>
                      <a:pt x="1181" y="899"/>
                    </a:lnTo>
                    <a:lnTo>
                      <a:pt x="1184" y="906"/>
                    </a:lnTo>
                    <a:lnTo>
                      <a:pt x="1188" y="916"/>
                    </a:lnTo>
                    <a:lnTo>
                      <a:pt x="1191" y="924"/>
                    </a:lnTo>
                    <a:lnTo>
                      <a:pt x="1195" y="933"/>
                    </a:lnTo>
                    <a:lnTo>
                      <a:pt x="1198" y="943"/>
                    </a:lnTo>
                    <a:lnTo>
                      <a:pt x="1202" y="951"/>
                    </a:lnTo>
                    <a:lnTo>
                      <a:pt x="1205" y="960"/>
                    </a:lnTo>
                    <a:lnTo>
                      <a:pt x="1209" y="969"/>
                    </a:lnTo>
                    <a:lnTo>
                      <a:pt x="1212" y="978"/>
                    </a:lnTo>
                    <a:lnTo>
                      <a:pt x="1216" y="987"/>
                    </a:lnTo>
                    <a:lnTo>
                      <a:pt x="1220" y="996"/>
                    </a:lnTo>
                    <a:lnTo>
                      <a:pt x="1223" y="1004"/>
                    </a:lnTo>
                    <a:lnTo>
                      <a:pt x="1227" y="1013"/>
                    </a:lnTo>
                    <a:lnTo>
                      <a:pt x="1230" y="1022"/>
                    </a:lnTo>
                    <a:lnTo>
                      <a:pt x="1234" y="1031"/>
                    </a:lnTo>
                    <a:lnTo>
                      <a:pt x="1237" y="1040"/>
                    </a:lnTo>
                    <a:lnTo>
                      <a:pt x="1241" y="1048"/>
                    </a:lnTo>
                    <a:lnTo>
                      <a:pt x="1244" y="1057"/>
                    </a:lnTo>
                    <a:lnTo>
                      <a:pt x="1248" y="1066"/>
                    </a:lnTo>
                    <a:lnTo>
                      <a:pt x="1251" y="1075"/>
                    </a:lnTo>
                    <a:lnTo>
                      <a:pt x="1255" y="1084"/>
                    </a:lnTo>
                    <a:lnTo>
                      <a:pt x="1259" y="1093"/>
                    </a:lnTo>
                    <a:lnTo>
                      <a:pt x="1262" y="1102"/>
                    </a:lnTo>
                    <a:lnTo>
                      <a:pt x="1266" y="1110"/>
                    </a:lnTo>
                    <a:lnTo>
                      <a:pt x="1269" y="1118"/>
                    </a:lnTo>
                    <a:lnTo>
                      <a:pt x="1273" y="1127"/>
                    </a:lnTo>
                    <a:lnTo>
                      <a:pt x="1276" y="1136"/>
                    </a:lnTo>
                    <a:lnTo>
                      <a:pt x="1280" y="1144"/>
                    </a:lnTo>
                    <a:lnTo>
                      <a:pt x="1283" y="1153"/>
                    </a:lnTo>
                    <a:lnTo>
                      <a:pt x="1287" y="1161"/>
                    </a:lnTo>
                    <a:lnTo>
                      <a:pt x="1290" y="1170"/>
                    </a:lnTo>
                    <a:lnTo>
                      <a:pt x="1294" y="1179"/>
                    </a:lnTo>
                    <a:lnTo>
                      <a:pt x="1298" y="1186"/>
                    </a:lnTo>
                    <a:lnTo>
                      <a:pt x="1301" y="1196"/>
                    </a:lnTo>
                    <a:lnTo>
                      <a:pt x="1305" y="1204"/>
                    </a:lnTo>
                    <a:lnTo>
                      <a:pt x="1308" y="1212"/>
                    </a:lnTo>
                    <a:lnTo>
                      <a:pt x="1312" y="1221"/>
                    </a:lnTo>
                    <a:lnTo>
                      <a:pt x="1315" y="1230"/>
                    </a:lnTo>
                    <a:lnTo>
                      <a:pt x="1319" y="1238"/>
                    </a:lnTo>
                    <a:lnTo>
                      <a:pt x="1322" y="1246"/>
                    </a:lnTo>
                    <a:lnTo>
                      <a:pt x="1326" y="1255"/>
                    </a:lnTo>
                    <a:lnTo>
                      <a:pt x="1329" y="1263"/>
                    </a:lnTo>
                    <a:lnTo>
                      <a:pt x="1333" y="1271"/>
                    </a:lnTo>
                    <a:lnTo>
                      <a:pt x="1337" y="1280"/>
                    </a:lnTo>
                    <a:lnTo>
                      <a:pt x="1340" y="1288"/>
                    </a:lnTo>
                    <a:lnTo>
                      <a:pt x="1344" y="1296"/>
                    </a:lnTo>
                    <a:lnTo>
                      <a:pt x="1347" y="1304"/>
                    </a:lnTo>
                    <a:lnTo>
                      <a:pt x="1351" y="1312"/>
                    </a:lnTo>
                    <a:lnTo>
                      <a:pt x="1354" y="1320"/>
                    </a:lnTo>
                    <a:lnTo>
                      <a:pt x="1358" y="1328"/>
                    </a:lnTo>
                    <a:lnTo>
                      <a:pt x="1361" y="1338"/>
                    </a:lnTo>
                    <a:lnTo>
                      <a:pt x="1365" y="1344"/>
                    </a:lnTo>
                    <a:lnTo>
                      <a:pt x="1368" y="1352"/>
                    </a:lnTo>
                    <a:lnTo>
                      <a:pt x="1372" y="1360"/>
                    </a:lnTo>
                    <a:lnTo>
                      <a:pt x="1376" y="1368"/>
                    </a:lnTo>
                    <a:lnTo>
                      <a:pt x="1379" y="1376"/>
                    </a:lnTo>
                    <a:lnTo>
                      <a:pt x="1383" y="1384"/>
                    </a:lnTo>
                    <a:lnTo>
                      <a:pt x="1386" y="1391"/>
                    </a:lnTo>
                    <a:lnTo>
                      <a:pt x="1390" y="1400"/>
                    </a:lnTo>
                    <a:lnTo>
                      <a:pt x="1393" y="1406"/>
                    </a:lnTo>
                    <a:lnTo>
                      <a:pt x="1397" y="1414"/>
                    </a:lnTo>
                    <a:lnTo>
                      <a:pt x="1400" y="1422"/>
                    </a:lnTo>
                    <a:lnTo>
                      <a:pt x="1404" y="1428"/>
                    </a:lnTo>
                    <a:lnTo>
                      <a:pt x="1407" y="1437"/>
                    </a:lnTo>
                    <a:lnTo>
                      <a:pt x="1411" y="1444"/>
                    </a:lnTo>
                    <a:lnTo>
                      <a:pt x="1415" y="1452"/>
                    </a:lnTo>
                    <a:lnTo>
                      <a:pt x="1418" y="1459"/>
                    </a:lnTo>
                    <a:lnTo>
                      <a:pt x="1422" y="1466"/>
                    </a:lnTo>
                    <a:lnTo>
                      <a:pt x="1425" y="1473"/>
                    </a:lnTo>
                    <a:lnTo>
                      <a:pt x="1429" y="1482"/>
                    </a:lnTo>
                    <a:lnTo>
                      <a:pt x="1432" y="1488"/>
                    </a:lnTo>
                    <a:lnTo>
                      <a:pt x="1436" y="1497"/>
                    </a:lnTo>
                    <a:lnTo>
                      <a:pt x="1439" y="1502"/>
                    </a:lnTo>
                    <a:lnTo>
                      <a:pt x="1443" y="1509"/>
                    </a:lnTo>
                    <a:lnTo>
                      <a:pt x="1446" y="1517"/>
                    </a:lnTo>
                    <a:lnTo>
                      <a:pt x="1450" y="1524"/>
                    </a:lnTo>
                    <a:lnTo>
                      <a:pt x="1454" y="1529"/>
                    </a:lnTo>
                    <a:lnTo>
                      <a:pt x="1457" y="1537"/>
                    </a:lnTo>
                    <a:lnTo>
                      <a:pt x="1461" y="1544"/>
                    </a:lnTo>
                    <a:lnTo>
                      <a:pt x="1464" y="1551"/>
                    </a:lnTo>
                    <a:lnTo>
                      <a:pt x="1468" y="1557"/>
                    </a:lnTo>
                    <a:lnTo>
                      <a:pt x="1471" y="1563"/>
                    </a:lnTo>
                    <a:lnTo>
                      <a:pt x="1475" y="1569"/>
                    </a:lnTo>
                    <a:lnTo>
                      <a:pt x="1478" y="1577"/>
                    </a:lnTo>
                    <a:lnTo>
                      <a:pt x="1482" y="1583"/>
                    </a:lnTo>
                    <a:lnTo>
                      <a:pt x="1486" y="1589"/>
                    </a:lnTo>
                    <a:lnTo>
                      <a:pt x="1489" y="1595"/>
                    </a:lnTo>
                    <a:lnTo>
                      <a:pt x="1493" y="1601"/>
                    </a:lnTo>
                    <a:lnTo>
                      <a:pt x="1496" y="1608"/>
                    </a:lnTo>
                    <a:lnTo>
                      <a:pt x="1500" y="1614"/>
                    </a:lnTo>
                    <a:lnTo>
                      <a:pt x="1503" y="1620"/>
                    </a:lnTo>
                    <a:lnTo>
                      <a:pt x="1507" y="1627"/>
                    </a:lnTo>
                    <a:lnTo>
                      <a:pt x="1510" y="1632"/>
                    </a:lnTo>
                    <a:lnTo>
                      <a:pt x="1514" y="1639"/>
                    </a:lnTo>
                    <a:lnTo>
                      <a:pt x="1517" y="1644"/>
                    </a:lnTo>
                    <a:lnTo>
                      <a:pt x="1521" y="1650"/>
                    </a:lnTo>
                    <a:lnTo>
                      <a:pt x="1525" y="1656"/>
                    </a:lnTo>
                    <a:lnTo>
                      <a:pt x="1528" y="1660"/>
                    </a:lnTo>
                    <a:lnTo>
                      <a:pt x="1532" y="1666"/>
                    </a:lnTo>
                    <a:lnTo>
                      <a:pt x="1535" y="1672"/>
                    </a:lnTo>
                    <a:lnTo>
                      <a:pt x="1539" y="1679"/>
                    </a:lnTo>
                    <a:lnTo>
                      <a:pt x="1542" y="1683"/>
                    </a:lnTo>
                    <a:lnTo>
                      <a:pt x="1546" y="1689"/>
                    </a:lnTo>
                    <a:lnTo>
                      <a:pt x="1549" y="1693"/>
                    </a:lnTo>
                    <a:lnTo>
                      <a:pt x="1553" y="1697"/>
                    </a:lnTo>
                    <a:lnTo>
                      <a:pt x="1556" y="1704"/>
                    </a:lnTo>
                    <a:lnTo>
                      <a:pt x="1560" y="1707"/>
                    </a:lnTo>
                    <a:lnTo>
                      <a:pt x="1564" y="1713"/>
                    </a:lnTo>
                    <a:lnTo>
                      <a:pt x="1567" y="1719"/>
                    </a:lnTo>
                    <a:lnTo>
                      <a:pt x="1571" y="1724"/>
                    </a:lnTo>
                    <a:lnTo>
                      <a:pt x="1574" y="1729"/>
                    </a:lnTo>
                    <a:lnTo>
                      <a:pt x="1578" y="1734"/>
                    </a:lnTo>
                    <a:lnTo>
                      <a:pt x="1581" y="1739"/>
                    </a:lnTo>
                    <a:lnTo>
                      <a:pt x="1585" y="1743"/>
                    </a:lnTo>
                    <a:lnTo>
                      <a:pt x="1588" y="1746"/>
                    </a:lnTo>
                    <a:lnTo>
                      <a:pt x="1592" y="1752"/>
                    </a:lnTo>
                    <a:lnTo>
                      <a:pt x="1595" y="1757"/>
                    </a:lnTo>
                    <a:lnTo>
                      <a:pt x="1599" y="1760"/>
                    </a:lnTo>
                    <a:lnTo>
                      <a:pt x="1603" y="1765"/>
                    </a:lnTo>
                    <a:lnTo>
                      <a:pt x="1606" y="1771"/>
                    </a:lnTo>
                    <a:lnTo>
                      <a:pt x="1610" y="1773"/>
                    </a:lnTo>
                    <a:lnTo>
                      <a:pt x="1613" y="1776"/>
                    </a:lnTo>
                    <a:lnTo>
                      <a:pt x="1617" y="1782"/>
                    </a:lnTo>
                    <a:lnTo>
                      <a:pt x="1620" y="1785"/>
                    </a:lnTo>
                    <a:lnTo>
                      <a:pt x="1624" y="1789"/>
                    </a:lnTo>
                    <a:lnTo>
                      <a:pt x="1627" y="1793"/>
                    </a:lnTo>
                    <a:lnTo>
                      <a:pt x="1631" y="1797"/>
                    </a:lnTo>
                    <a:lnTo>
                      <a:pt x="1634" y="1800"/>
                    </a:lnTo>
                    <a:lnTo>
                      <a:pt x="1638" y="1804"/>
                    </a:lnTo>
                    <a:lnTo>
                      <a:pt x="1642" y="1808"/>
                    </a:lnTo>
                    <a:lnTo>
                      <a:pt x="1645" y="1811"/>
                    </a:lnTo>
                    <a:lnTo>
                      <a:pt x="1649" y="1815"/>
                    </a:lnTo>
                    <a:lnTo>
                      <a:pt x="1652" y="1818"/>
                    </a:lnTo>
                    <a:lnTo>
                      <a:pt x="1656" y="1821"/>
                    </a:lnTo>
                    <a:lnTo>
                      <a:pt x="1659" y="1825"/>
                    </a:lnTo>
                    <a:lnTo>
                      <a:pt x="1663" y="1827"/>
                    </a:lnTo>
                    <a:lnTo>
                      <a:pt x="1666" y="1829"/>
                    </a:lnTo>
                    <a:lnTo>
                      <a:pt x="1670" y="1833"/>
                    </a:lnTo>
                    <a:lnTo>
                      <a:pt x="1673" y="1835"/>
                    </a:lnTo>
                    <a:lnTo>
                      <a:pt x="1677" y="1839"/>
                    </a:lnTo>
                    <a:lnTo>
                      <a:pt x="1681" y="1841"/>
                    </a:lnTo>
                    <a:lnTo>
                      <a:pt x="1684" y="1844"/>
                    </a:lnTo>
                    <a:lnTo>
                      <a:pt x="1688" y="1847"/>
                    </a:lnTo>
                    <a:lnTo>
                      <a:pt x="1691" y="1849"/>
                    </a:lnTo>
                    <a:lnTo>
                      <a:pt x="1695" y="1851"/>
                    </a:lnTo>
                    <a:lnTo>
                      <a:pt x="1698" y="1854"/>
                    </a:lnTo>
                    <a:lnTo>
                      <a:pt x="1702" y="1857"/>
                    </a:lnTo>
                    <a:lnTo>
                      <a:pt x="1705" y="1858"/>
                    </a:lnTo>
                    <a:lnTo>
                      <a:pt x="1709" y="1862"/>
                    </a:lnTo>
                    <a:lnTo>
                      <a:pt x="1712" y="1861"/>
                    </a:lnTo>
                    <a:lnTo>
                      <a:pt x="1716" y="1866"/>
                    </a:lnTo>
                    <a:lnTo>
                      <a:pt x="1720" y="1867"/>
                    </a:lnTo>
                    <a:lnTo>
                      <a:pt x="1723" y="1869"/>
                    </a:lnTo>
                    <a:lnTo>
                      <a:pt x="1727" y="1870"/>
                    </a:lnTo>
                    <a:lnTo>
                      <a:pt x="1730" y="1873"/>
                    </a:lnTo>
                    <a:lnTo>
                      <a:pt x="1734" y="1874"/>
                    </a:lnTo>
                    <a:lnTo>
                      <a:pt x="1737" y="1875"/>
                    </a:lnTo>
                    <a:lnTo>
                      <a:pt x="1741" y="1877"/>
                    </a:lnTo>
                    <a:lnTo>
                      <a:pt x="1744" y="1879"/>
                    </a:lnTo>
                    <a:lnTo>
                      <a:pt x="1748" y="1879"/>
                    </a:lnTo>
                    <a:lnTo>
                      <a:pt x="1751" y="1881"/>
                    </a:lnTo>
                    <a:lnTo>
                      <a:pt x="1755" y="1882"/>
                    </a:lnTo>
                    <a:lnTo>
                      <a:pt x="1759" y="1885"/>
                    </a:lnTo>
                    <a:lnTo>
                      <a:pt x="1762" y="1886"/>
                    </a:lnTo>
                    <a:lnTo>
                      <a:pt x="1766" y="1886"/>
                    </a:lnTo>
                    <a:lnTo>
                      <a:pt x="1769" y="1887"/>
                    </a:lnTo>
                    <a:lnTo>
                      <a:pt x="1773" y="1888"/>
                    </a:lnTo>
                    <a:lnTo>
                      <a:pt x="1776" y="1890"/>
                    </a:lnTo>
                    <a:lnTo>
                      <a:pt x="1780" y="1891"/>
                    </a:lnTo>
                    <a:lnTo>
                      <a:pt x="1783" y="1892"/>
                    </a:lnTo>
                    <a:lnTo>
                      <a:pt x="1787" y="1891"/>
                    </a:lnTo>
                    <a:lnTo>
                      <a:pt x="1791" y="1892"/>
                    </a:lnTo>
                    <a:lnTo>
                      <a:pt x="1794" y="1892"/>
                    </a:lnTo>
                    <a:lnTo>
                      <a:pt x="1798" y="1894"/>
                    </a:lnTo>
                    <a:lnTo>
                      <a:pt x="1801" y="1893"/>
                    </a:lnTo>
                    <a:lnTo>
                      <a:pt x="1805" y="1894"/>
                    </a:lnTo>
                    <a:lnTo>
                      <a:pt x="1808" y="1893"/>
                    </a:lnTo>
                    <a:lnTo>
                      <a:pt x="1812" y="1895"/>
                    </a:lnTo>
                    <a:lnTo>
                      <a:pt x="1815" y="1894"/>
                    </a:lnTo>
                    <a:lnTo>
                      <a:pt x="1819" y="1895"/>
                    </a:lnTo>
                    <a:lnTo>
                      <a:pt x="1822" y="1896"/>
                    </a:lnTo>
                    <a:lnTo>
                      <a:pt x="1826" y="1894"/>
                    </a:lnTo>
                    <a:lnTo>
                      <a:pt x="1830" y="1895"/>
                    </a:lnTo>
                    <a:lnTo>
                      <a:pt x="1833" y="1894"/>
                    </a:lnTo>
                    <a:lnTo>
                      <a:pt x="1837" y="1895"/>
                    </a:lnTo>
                    <a:lnTo>
                      <a:pt x="1840" y="1894"/>
                    </a:lnTo>
                    <a:lnTo>
                      <a:pt x="1844" y="1892"/>
                    </a:lnTo>
                    <a:lnTo>
                      <a:pt x="1847" y="1893"/>
                    </a:lnTo>
                    <a:lnTo>
                      <a:pt x="1851" y="1892"/>
                    </a:lnTo>
                    <a:lnTo>
                      <a:pt x="1854" y="1892"/>
                    </a:lnTo>
                    <a:lnTo>
                      <a:pt x="1858" y="1892"/>
                    </a:lnTo>
                    <a:lnTo>
                      <a:pt x="1861" y="1890"/>
                    </a:lnTo>
                    <a:lnTo>
                      <a:pt x="1865" y="1890"/>
                    </a:lnTo>
                    <a:lnTo>
                      <a:pt x="1869" y="1889"/>
                    </a:lnTo>
                    <a:lnTo>
                      <a:pt x="1872" y="1887"/>
                    </a:lnTo>
                    <a:lnTo>
                      <a:pt x="1876" y="1887"/>
                    </a:lnTo>
                    <a:lnTo>
                      <a:pt x="1879" y="1887"/>
                    </a:lnTo>
                    <a:lnTo>
                      <a:pt x="1883" y="1885"/>
                    </a:lnTo>
                    <a:lnTo>
                      <a:pt x="1886" y="1884"/>
                    </a:lnTo>
                    <a:lnTo>
                      <a:pt x="1890" y="1882"/>
                    </a:lnTo>
                    <a:lnTo>
                      <a:pt x="1893" y="1882"/>
                    </a:lnTo>
                    <a:lnTo>
                      <a:pt x="1897" y="1881"/>
                    </a:lnTo>
                    <a:lnTo>
                      <a:pt x="1900" y="1878"/>
                    </a:lnTo>
                    <a:lnTo>
                      <a:pt x="1904" y="1877"/>
                    </a:lnTo>
                    <a:lnTo>
                      <a:pt x="1908" y="1875"/>
                    </a:lnTo>
                    <a:lnTo>
                      <a:pt x="1911" y="1873"/>
                    </a:lnTo>
                    <a:lnTo>
                      <a:pt x="1915" y="1872"/>
                    </a:lnTo>
                    <a:lnTo>
                      <a:pt x="1918" y="1871"/>
                    </a:lnTo>
                    <a:lnTo>
                      <a:pt x="1922" y="1869"/>
                    </a:lnTo>
                    <a:lnTo>
                      <a:pt x="1925" y="1868"/>
                    </a:lnTo>
                    <a:lnTo>
                      <a:pt x="1929" y="1866"/>
                    </a:lnTo>
                    <a:lnTo>
                      <a:pt x="1932" y="1863"/>
                    </a:lnTo>
                    <a:lnTo>
                      <a:pt x="1936" y="1862"/>
                    </a:lnTo>
                    <a:lnTo>
                      <a:pt x="1939" y="1859"/>
                    </a:lnTo>
                    <a:lnTo>
                      <a:pt x="1943" y="1857"/>
                    </a:lnTo>
                    <a:lnTo>
                      <a:pt x="1947" y="1857"/>
                    </a:lnTo>
                    <a:lnTo>
                      <a:pt x="1950" y="1853"/>
                    </a:lnTo>
                    <a:lnTo>
                      <a:pt x="1954" y="1851"/>
                    </a:lnTo>
                    <a:lnTo>
                      <a:pt x="1957" y="1849"/>
                    </a:lnTo>
                    <a:lnTo>
                      <a:pt x="1961" y="1847"/>
                    </a:lnTo>
                    <a:lnTo>
                      <a:pt x="1964" y="1844"/>
                    </a:lnTo>
                    <a:lnTo>
                      <a:pt x="1968" y="1841"/>
                    </a:lnTo>
                    <a:lnTo>
                      <a:pt x="1971" y="1839"/>
                    </a:lnTo>
                    <a:lnTo>
                      <a:pt x="1975" y="1837"/>
                    </a:lnTo>
                    <a:lnTo>
                      <a:pt x="1978" y="1835"/>
                    </a:lnTo>
                    <a:lnTo>
                      <a:pt x="1982" y="1831"/>
                    </a:lnTo>
                    <a:lnTo>
                      <a:pt x="1986" y="1828"/>
                    </a:lnTo>
                    <a:lnTo>
                      <a:pt x="1989" y="1825"/>
                    </a:lnTo>
                    <a:lnTo>
                      <a:pt x="1993" y="1823"/>
                    </a:lnTo>
                    <a:lnTo>
                      <a:pt x="1996" y="1820"/>
                    </a:lnTo>
                    <a:lnTo>
                      <a:pt x="2000" y="1818"/>
                    </a:lnTo>
                    <a:lnTo>
                      <a:pt x="2003" y="1814"/>
                    </a:lnTo>
                    <a:lnTo>
                      <a:pt x="2007" y="1811"/>
                    </a:lnTo>
                    <a:lnTo>
                      <a:pt x="2010" y="1808"/>
                    </a:lnTo>
                    <a:lnTo>
                      <a:pt x="2014" y="1804"/>
                    </a:lnTo>
                    <a:lnTo>
                      <a:pt x="2017" y="1801"/>
                    </a:lnTo>
                    <a:lnTo>
                      <a:pt x="2021" y="1799"/>
                    </a:lnTo>
                    <a:lnTo>
                      <a:pt x="2025" y="1796"/>
                    </a:lnTo>
                    <a:lnTo>
                      <a:pt x="2028" y="1792"/>
                    </a:lnTo>
                    <a:lnTo>
                      <a:pt x="2032" y="1788"/>
                    </a:lnTo>
                    <a:lnTo>
                      <a:pt x="2035" y="1786"/>
                    </a:lnTo>
                    <a:lnTo>
                      <a:pt x="2039" y="1782"/>
                    </a:lnTo>
                    <a:lnTo>
                      <a:pt x="2042" y="1779"/>
                    </a:lnTo>
                    <a:lnTo>
                      <a:pt x="2046" y="1775"/>
                    </a:lnTo>
                    <a:lnTo>
                      <a:pt x="2049" y="1771"/>
                    </a:lnTo>
                    <a:lnTo>
                      <a:pt x="2053" y="1767"/>
                    </a:lnTo>
                    <a:lnTo>
                      <a:pt x="2056" y="1764"/>
                    </a:lnTo>
                    <a:lnTo>
                      <a:pt x="2060" y="1761"/>
                    </a:lnTo>
                    <a:lnTo>
                      <a:pt x="2064" y="1758"/>
                    </a:lnTo>
                    <a:lnTo>
                      <a:pt x="2067" y="1753"/>
                    </a:lnTo>
                    <a:lnTo>
                      <a:pt x="2071" y="1749"/>
                    </a:lnTo>
                    <a:lnTo>
                      <a:pt x="2074" y="1745"/>
                    </a:lnTo>
                    <a:lnTo>
                      <a:pt x="2078" y="1743"/>
                    </a:lnTo>
                    <a:lnTo>
                      <a:pt x="2081" y="1738"/>
                    </a:lnTo>
                    <a:lnTo>
                      <a:pt x="2085" y="1734"/>
                    </a:lnTo>
                    <a:lnTo>
                      <a:pt x="2088" y="1730"/>
                    </a:lnTo>
                    <a:lnTo>
                      <a:pt x="2092" y="1726"/>
                    </a:lnTo>
                    <a:lnTo>
                      <a:pt x="2096" y="1722"/>
                    </a:lnTo>
                    <a:lnTo>
                      <a:pt x="2099" y="1717"/>
                    </a:lnTo>
                    <a:lnTo>
                      <a:pt x="2103" y="1713"/>
                    </a:lnTo>
                    <a:lnTo>
                      <a:pt x="2106" y="1708"/>
                    </a:lnTo>
                    <a:lnTo>
                      <a:pt x="2110" y="1704"/>
                    </a:lnTo>
                    <a:lnTo>
                      <a:pt x="2113" y="1700"/>
                    </a:lnTo>
                    <a:lnTo>
                      <a:pt x="2117" y="1696"/>
                    </a:lnTo>
                    <a:lnTo>
                      <a:pt x="2120" y="1691"/>
                    </a:lnTo>
                    <a:lnTo>
                      <a:pt x="2124" y="1688"/>
                    </a:lnTo>
                    <a:lnTo>
                      <a:pt x="2127" y="1683"/>
                    </a:lnTo>
                    <a:lnTo>
                      <a:pt x="2131" y="1679"/>
                    </a:lnTo>
                    <a:lnTo>
                      <a:pt x="2135" y="1675"/>
                    </a:lnTo>
                    <a:lnTo>
                      <a:pt x="2138" y="1668"/>
                    </a:lnTo>
                    <a:lnTo>
                      <a:pt x="2142" y="1665"/>
                    </a:lnTo>
                    <a:lnTo>
                      <a:pt x="2145" y="1661"/>
                    </a:lnTo>
                    <a:lnTo>
                      <a:pt x="2149" y="1657"/>
                    </a:lnTo>
                    <a:lnTo>
                      <a:pt x="2152" y="1652"/>
                    </a:lnTo>
                    <a:lnTo>
                      <a:pt x="2156" y="1646"/>
                    </a:lnTo>
                    <a:lnTo>
                      <a:pt x="2159" y="1642"/>
                    </a:lnTo>
                    <a:lnTo>
                      <a:pt x="2163" y="1637"/>
                    </a:lnTo>
                    <a:lnTo>
                      <a:pt x="2166" y="1632"/>
                    </a:lnTo>
                    <a:lnTo>
                      <a:pt x="2170" y="1627"/>
                    </a:lnTo>
                    <a:lnTo>
                      <a:pt x="2174" y="1621"/>
                    </a:lnTo>
                    <a:lnTo>
                      <a:pt x="2177" y="1617"/>
                    </a:lnTo>
                    <a:lnTo>
                      <a:pt x="2181" y="1613"/>
                    </a:lnTo>
                    <a:lnTo>
                      <a:pt x="2184" y="1608"/>
                    </a:lnTo>
                    <a:lnTo>
                      <a:pt x="2188" y="1602"/>
                    </a:lnTo>
                    <a:lnTo>
                      <a:pt x="2191" y="1598"/>
                    </a:lnTo>
                    <a:lnTo>
                      <a:pt x="2195" y="1593"/>
                    </a:lnTo>
                    <a:lnTo>
                      <a:pt x="2198" y="1588"/>
                    </a:lnTo>
                    <a:lnTo>
                      <a:pt x="2202" y="1582"/>
                    </a:lnTo>
                    <a:lnTo>
                      <a:pt x="2205" y="1579"/>
                    </a:lnTo>
                    <a:lnTo>
                      <a:pt x="2209" y="1572"/>
                    </a:lnTo>
                    <a:lnTo>
                      <a:pt x="2213" y="1567"/>
                    </a:lnTo>
                    <a:lnTo>
                      <a:pt x="2216" y="1563"/>
                    </a:lnTo>
                    <a:lnTo>
                      <a:pt x="2220" y="1557"/>
                    </a:lnTo>
                    <a:lnTo>
                      <a:pt x="2223" y="1552"/>
                    </a:lnTo>
                    <a:lnTo>
                      <a:pt x="2227" y="1547"/>
                    </a:lnTo>
                    <a:lnTo>
                      <a:pt x="2230" y="1541"/>
                    </a:lnTo>
                    <a:lnTo>
                      <a:pt x="2234" y="1536"/>
                    </a:lnTo>
                    <a:lnTo>
                      <a:pt x="2237" y="1531"/>
                    </a:lnTo>
                    <a:lnTo>
                      <a:pt x="2241" y="1526"/>
                    </a:lnTo>
                    <a:lnTo>
                      <a:pt x="2244" y="1519"/>
                    </a:lnTo>
                    <a:lnTo>
                      <a:pt x="2248" y="1515"/>
                    </a:lnTo>
                    <a:lnTo>
                      <a:pt x="2252" y="1510"/>
                    </a:lnTo>
                    <a:lnTo>
                      <a:pt x="2255" y="1505"/>
                    </a:lnTo>
                    <a:lnTo>
                      <a:pt x="2259" y="1499"/>
                    </a:lnTo>
                    <a:lnTo>
                      <a:pt x="2262" y="1493"/>
                    </a:lnTo>
                    <a:lnTo>
                      <a:pt x="2266" y="1488"/>
                    </a:lnTo>
                    <a:lnTo>
                      <a:pt x="2269" y="1484"/>
                    </a:lnTo>
                    <a:lnTo>
                      <a:pt x="2273" y="1477"/>
                    </a:lnTo>
                    <a:lnTo>
                      <a:pt x="2276" y="1472"/>
                    </a:lnTo>
                    <a:lnTo>
                      <a:pt x="2280" y="1466"/>
                    </a:lnTo>
                    <a:lnTo>
                      <a:pt x="2283" y="1460"/>
                    </a:lnTo>
                    <a:lnTo>
                      <a:pt x="2287" y="1455"/>
                    </a:lnTo>
                    <a:lnTo>
                      <a:pt x="2291" y="1450"/>
                    </a:lnTo>
                    <a:lnTo>
                      <a:pt x="2294" y="1444"/>
                    </a:lnTo>
                    <a:lnTo>
                      <a:pt x="2298" y="1439"/>
                    </a:lnTo>
                    <a:lnTo>
                      <a:pt x="2301" y="1432"/>
                    </a:lnTo>
                    <a:lnTo>
                      <a:pt x="2305" y="1427"/>
                    </a:lnTo>
                    <a:lnTo>
                      <a:pt x="2308" y="1420"/>
                    </a:lnTo>
                    <a:lnTo>
                      <a:pt x="2312" y="1416"/>
                    </a:lnTo>
                    <a:lnTo>
                      <a:pt x="2315" y="1410"/>
                    </a:lnTo>
                    <a:lnTo>
                      <a:pt x="2319" y="1404"/>
                    </a:lnTo>
                    <a:lnTo>
                      <a:pt x="2322" y="1399"/>
                    </a:lnTo>
                    <a:lnTo>
                      <a:pt x="2326" y="1393"/>
                    </a:lnTo>
                    <a:lnTo>
                      <a:pt x="2330" y="1387"/>
                    </a:lnTo>
                    <a:lnTo>
                      <a:pt x="2333" y="1382"/>
                    </a:lnTo>
                    <a:lnTo>
                      <a:pt x="2337" y="1376"/>
                    </a:lnTo>
                    <a:lnTo>
                      <a:pt x="2340" y="1370"/>
                    </a:lnTo>
                    <a:lnTo>
                      <a:pt x="2344" y="1365"/>
                    </a:lnTo>
                    <a:lnTo>
                      <a:pt x="2347" y="1358"/>
                    </a:lnTo>
                    <a:lnTo>
                      <a:pt x="2351" y="1353"/>
                    </a:lnTo>
                    <a:lnTo>
                      <a:pt x="2354" y="1348"/>
                    </a:lnTo>
                    <a:lnTo>
                      <a:pt x="2358" y="1341"/>
                    </a:lnTo>
                    <a:lnTo>
                      <a:pt x="2362" y="1336"/>
                    </a:lnTo>
                    <a:lnTo>
                      <a:pt x="2365" y="1329"/>
                    </a:lnTo>
                    <a:lnTo>
                      <a:pt x="2369" y="1324"/>
                    </a:lnTo>
                    <a:lnTo>
                      <a:pt x="2372" y="1318"/>
                    </a:lnTo>
                    <a:lnTo>
                      <a:pt x="2376" y="1312"/>
                    </a:lnTo>
                    <a:lnTo>
                      <a:pt x="2379" y="1306"/>
                    </a:lnTo>
                    <a:lnTo>
                      <a:pt x="2383" y="1300"/>
                    </a:lnTo>
                    <a:lnTo>
                      <a:pt x="2386" y="1295"/>
                    </a:lnTo>
                    <a:lnTo>
                      <a:pt x="2390" y="1290"/>
                    </a:lnTo>
                    <a:lnTo>
                      <a:pt x="2393" y="1285"/>
                    </a:lnTo>
                    <a:lnTo>
                      <a:pt x="2397" y="1278"/>
                    </a:lnTo>
                    <a:lnTo>
                      <a:pt x="2401" y="1272"/>
                    </a:lnTo>
                    <a:lnTo>
                      <a:pt x="2404" y="1267"/>
                    </a:lnTo>
                    <a:lnTo>
                      <a:pt x="2408" y="1260"/>
                    </a:lnTo>
                    <a:lnTo>
                      <a:pt x="2411" y="1255"/>
                    </a:lnTo>
                    <a:lnTo>
                      <a:pt x="2415" y="1249"/>
                    </a:lnTo>
                    <a:lnTo>
                      <a:pt x="2418" y="1243"/>
                    </a:lnTo>
                    <a:lnTo>
                      <a:pt x="2422" y="1237"/>
                    </a:lnTo>
                    <a:lnTo>
                      <a:pt x="2425" y="1231"/>
                    </a:lnTo>
                    <a:lnTo>
                      <a:pt x="2429" y="1225"/>
                    </a:lnTo>
                    <a:lnTo>
                      <a:pt x="2432" y="1221"/>
                    </a:lnTo>
                    <a:lnTo>
                      <a:pt x="2436" y="1214"/>
                    </a:lnTo>
                    <a:lnTo>
                      <a:pt x="2440" y="1208"/>
                    </a:lnTo>
                    <a:lnTo>
                      <a:pt x="2443" y="1202"/>
                    </a:lnTo>
                    <a:lnTo>
                      <a:pt x="2447" y="1196"/>
                    </a:lnTo>
                    <a:lnTo>
                      <a:pt x="2450" y="1190"/>
                    </a:lnTo>
                    <a:lnTo>
                      <a:pt x="2454" y="1184"/>
                    </a:lnTo>
                    <a:lnTo>
                      <a:pt x="2457" y="1178"/>
                    </a:lnTo>
                    <a:lnTo>
                      <a:pt x="2461" y="1172"/>
                    </a:lnTo>
                    <a:lnTo>
                      <a:pt x="2464" y="1166"/>
                    </a:lnTo>
                    <a:lnTo>
                      <a:pt x="2468" y="1161"/>
                    </a:lnTo>
                    <a:lnTo>
                      <a:pt x="2471" y="1154"/>
                    </a:lnTo>
                    <a:lnTo>
                      <a:pt x="2475" y="1149"/>
                    </a:lnTo>
                    <a:lnTo>
                      <a:pt x="2479" y="1142"/>
                    </a:lnTo>
                    <a:lnTo>
                      <a:pt x="2482" y="1138"/>
                    </a:lnTo>
                    <a:lnTo>
                      <a:pt x="2486" y="1131"/>
                    </a:lnTo>
                    <a:lnTo>
                      <a:pt x="2489" y="1126"/>
                    </a:lnTo>
                    <a:lnTo>
                      <a:pt x="2493" y="1119"/>
                    </a:lnTo>
                    <a:lnTo>
                      <a:pt x="2496" y="1114"/>
                    </a:lnTo>
                    <a:lnTo>
                      <a:pt x="2500" y="1108"/>
                    </a:lnTo>
                    <a:lnTo>
                      <a:pt x="2503" y="1103"/>
                    </a:lnTo>
                    <a:lnTo>
                      <a:pt x="2507" y="1097"/>
                    </a:lnTo>
                    <a:lnTo>
                      <a:pt x="2510" y="1091"/>
                    </a:lnTo>
                    <a:lnTo>
                      <a:pt x="2514" y="1085"/>
                    </a:lnTo>
                    <a:lnTo>
                      <a:pt x="2518" y="1080"/>
                    </a:lnTo>
                    <a:lnTo>
                      <a:pt x="2521" y="1073"/>
                    </a:lnTo>
                    <a:lnTo>
                      <a:pt x="2525" y="1068"/>
                    </a:lnTo>
                    <a:lnTo>
                      <a:pt x="2528" y="1062"/>
                    </a:lnTo>
                    <a:lnTo>
                      <a:pt x="2532" y="1057"/>
                    </a:lnTo>
                    <a:lnTo>
                      <a:pt x="2535" y="1050"/>
                    </a:lnTo>
                    <a:lnTo>
                      <a:pt x="2539" y="1045"/>
                    </a:lnTo>
                    <a:lnTo>
                      <a:pt x="2542" y="1040"/>
                    </a:lnTo>
                    <a:lnTo>
                      <a:pt x="2546" y="1033"/>
                    </a:lnTo>
                    <a:lnTo>
                      <a:pt x="2549" y="1028"/>
                    </a:lnTo>
                    <a:lnTo>
                      <a:pt x="2553" y="1022"/>
                    </a:lnTo>
                    <a:lnTo>
                      <a:pt x="2557" y="1016"/>
                    </a:lnTo>
                    <a:lnTo>
                      <a:pt x="2560" y="1011"/>
                    </a:lnTo>
                    <a:lnTo>
                      <a:pt x="2564" y="1006"/>
                    </a:lnTo>
                    <a:lnTo>
                      <a:pt x="2567" y="1000"/>
                    </a:lnTo>
                    <a:lnTo>
                      <a:pt x="2571" y="994"/>
                    </a:lnTo>
                    <a:lnTo>
                      <a:pt x="2574" y="988"/>
                    </a:lnTo>
                    <a:lnTo>
                      <a:pt x="2578" y="983"/>
                    </a:lnTo>
                    <a:lnTo>
                      <a:pt x="2581" y="977"/>
                    </a:lnTo>
                    <a:lnTo>
                      <a:pt x="2585" y="971"/>
                    </a:lnTo>
                    <a:lnTo>
                      <a:pt x="2588" y="966"/>
                    </a:lnTo>
                    <a:lnTo>
                      <a:pt x="2592" y="960"/>
                    </a:lnTo>
                    <a:lnTo>
                      <a:pt x="2596" y="955"/>
                    </a:lnTo>
                    <a:lnTo>
                      <a:pt x="2599" y="949"/>
                    </a:lnTo>
                    <a:lnTo>
                      <a:pt x="2603" y="943"/>
                    </a:lnTo>
                    <a:lnTo>
                      <a:pt x="2606" y="938"/>
                    </a:lnTo>
                    <a:lnTo>
                      <a:pt x="2610" y="932"/>
                    </a:lnTo>
                    <a:lnTo>
                      <a:pt x="2613" y="928"/>
                    </a:lnTo>
                    <a:lnTo>
                      <a:pt x="2617" y="922"/>
                    </a:lnTo>
                    <a:lnTo>
                      <a:pt x="2620" y="916"/>
                    </a:lnTo>
                    <a:lnTo>
                      <a:pt x="2624" y="911"/>
                    </a:lnTo>
                    <a:lnTo>
                      <a:pt x="2627" y="907"/>
                    </a:lnTo>
                    <a:lnTo>
                      <a:pt x="2631" y="899"/>
                    </a:lnTo>
                    <a:lnTo>
                      <a:pt x="2635" y="894"/>
                    </a:lnTo>
                    <a:lnTo>
                      <a:pt x="2638" y="888"/>
                    </a:lnTo>
                    <a:lnTo>
                      <a:pt x="2642" y="884"/>
                    </a:lnTo>
                    <a:lnTo>
                      <a:pt x="2645" y="878"/>
                    </a:lnTo>
                    <a:lnTo>
                      <a:pt x="2649" y="873"/>
                    </a:lnTo>
                    <a:lnTo>
                      <a:pt x="2652" y="868"/>
                    </a:lnTo>
                    <a:lnTo>
                      <a:pt x="2656" y="862"/>
                    </a:lnTo>
                    <a:lnTo>
                      <a:pt x="2659" y="856"/>
                    </a:lnTo>
                    <a:lnTo>
                      <a:pt x="2663" y="851"/>
                    </a:lnTo>
                    <a:lnTo>
                      <a:pt x="2667" y="846"/>
                    </a:lnTo>
                    <a:lnTo>
                      <a:pt x="2670" y="840"/>
                    </a:lnTo>
                    <a:lnTo>
                      <a:pt x="2674" y="835"/>
                    </a:lnTo>
                    <a:lnTo>
                      <a:pt x="2677" y="831"/>
                    </a:lnTo>
                    <a:lnTo>
                      <a:pt x="2681" y="825"/>
                    </a:lnTo>
                    <a:lnTo>
                      <a:pt x="2684" y="821"/>
                    </a:lnTo>
                    <a:lnTo>
                      <a:pt x="2688" y="813"/>
                    </a:lnTo>
                    <a:lnTo>
                      <a:pt x="2691" y="810"/>
                    </a:lnTo>
                    <a:lnTo>
                      <a:pt x="2695" y="804"/>
                    </a:lnTo>
                    <a:lnTo>
                      <a:pt x="2698" y="799"/>
                    </a:lnTo>
                    <a:lnTo>
                      <a:pt x="2702" y="793"/>
                    </a:lnTo>
                    <a:lnTo>
                      <a:pt x="2706" y="788"/>
                    </a:lnTo>
                    <a:lnTo>
                      <a:pt x="2709" y="783"/>
                    </a:lnTo>
                    <a:lnTo>
                      <a:pt x="2713" y="778"/>
                    </a:lnTo>
                    <a:lnTo>
                      <a:pt x="2716" y="773"/>
                    </a:lnTo>
                    <a:lnTo>
                      <a:pt x="2720" y="768"/>
                    </a:lnTo>
                    <a:lnTo>
                      <a:pt x="2723" y="764"/>
                    </a:lnTo>
                    <a:lnTo>
                      <a:pt x="2727" y="757"/>
                    </a:lnTo>
                    <a:lnTo>
                      <a:pt x="2730" y="752"/>
                    </a:lnTo>
                    <a:lnTo>
                      <a:pt x="2734" y="748"/>
                    </a:lnTo>
                    <a:lnTo>
                      <a:pt x="2737" y="742"/>
                    </a:lnTo>
                    <a:lnTo>
                      <a:pt x="2741" y="738"/>
                    </a:lnTo>
                    <a:lnTo>
                      <a:pt x="2745" y="732"/>
                    </a:lnTo>
                    <a:lnTo>
                      <a:pt x="2748" y="728"/>
                    </a:lnTo>
                    <a:lnTo>
                      <a:pt x="2752" y="723"/>
                    </a:lnTo>
                    <a:lnTo>
                      <a:pt x="2755" y="718"/>
                    </a:lnTo>
                    <a:lnTo>
                      <a:pt x="2759" y="713"/>
                    </a:lnTo>
                    <a:lnTo>
                      <a:pt x="2762" y="710"/>
                    </a:lnTo>
                    <a:lnTo>
                      <a:pt x="2766" y="704"/>
                    </a:lnTo>
                    <a:lnTo>
                      <a:pt x="2769" y="699"/>
                    </a:lnTo>
                    <a:lnTo>
                      <a:pt x="2773" y="693"/>
                    </a:lnTo>
                    <a:lnTo>
                      <a:pt x="2776" y="688"/>
                    </a:lnTo>
                    <a:lnTo>
                      <a:pt x="2780" y="684"/>
                    </a:lnTo>
                    <a:lnTo>
                      <a:pt x="2784" y="680"/>
                    </a:lnTo>
                    <a:lnTo>
                      <a:pt x="2787" y="675"/>
                    </a:lnTo>
                    <a:lnTo>
                      <a:pt x="2791" y="670"/>
                    </a:lnTo>
                    <a:lnTo>
                      <a:pt x="2794" y="664"/>
                    </a:lnTo>
                    <a:lnTo>
                      <a:pt x="2798" y="661"/>
                    </a:lnTo>
                    <a:lnTo>
                      <a:pt x="2801" y="656"/>
                    </a:lnTo>
                    <a:lnTo>
                      <a:pt x="2805" y="651"/>
                    </a:lnTo>
                    <a:lnTo>
                      <a:pt x="2808" y="647"/>
                    </a:lnTo>
                    <a:lnTo>
                      <a:pt x="2812" y="642"/>
                    </a:lnTo>
                    <a:lnTo>
                      <a:pt x="2815" y="637"/>
                    </a:lnTo>
                    <a:lnTo>
                      <a:pt x="2819" y="633"/>
                    </a:lnTo>
                    <a:lnTo>
                      <a:pt x="2823" y="629"/>
                    </a:lnTo>
                    <a:lnTo>
                      <a:pt x="2826" y="624"/>
                    </a:lnTo>
                    <a:lnTo>
                      <a:pt x="2830" y="621"/>
                    </a:lnTo>
                    <a:lnTo>
                      <a:pt x="2833" y="616"/>
                    </a:lnTo>
                    <a:lnTo>
                      <a:pt x="2837" y="610"/>
                    </a:lnTo>
                    <a:lnTo>
                      <a:pt x="2840" y="606"/>
                    </a:lnTo>
                    <a:lnTo>
                      <a:pt x="2844" y="602"/>
                    </a:lnTo>
                    <a:lnTo>
                      <a:pt x="2847" y="597"/>
                    </a:lnTo>
                    <a:lnTo>
                      <a:pt x="2851" y="594"/>
                    </a:lnTo>
                    <a:lnTo>
                      <a:pt x="2854" y="589"/>
                    </a:lnTo>
                    <a:lnTo>
                      <a:pt x="2858" y="584"/>
                    </a:lnTo>
                    <a:lnTo>
                      <a:pt x="2862" y="580"/>
                    </a:lnTo>
                    <a:lnTo>
                      <a:pt x="2865" y="575"/>
                    </a:lnTo>
                    <a:lnTo>
                      <a:pt x="2869" y="571"/>
                    </a:lnTo>
                    <a:lnTo>
                      <a:pt x="2872" y="567"/>
                    </a:lnTo>
                    <a:lnTo>
                      <a:pt x="2876" y="562"/>
                    </a:lnTo>
                    <a:lnTo>
                      <a:pt x="2879" y="559"/>
                    </a:lnTo>
                    <a:lnTo>
                      <a:pt x="2883" y="554"/>
                    </a:lnTo>
                    <a:lnTo>
                      <a:pt x="2886" y="550"/>
                    </a:lnTo>
                    <a:lnTo>
                      <a:pt x="2890" y="546"/>
                    </a:lnTo>
                    <a:lnTo>
                      <a:pt x="2893" y="542"/>
                    </a:lnTo>
                    <a:lnTo>
                      <a:pt x="2897" y="538"/>
                    </a:lnTo>
                    <a:lnTo>
                      <a:pt x="2901" y="532"/>
                    </a:lnTo>
                    <a:lnTo>
                      <a:pt x="2904" y="530"/>
                    </a:lnTo>
                    <a:lnTo>
                      <a:pt x="2908" y="525"/>
                    </a:lnTo>
                    <a:lnTo>
                      <a:pt x="2911" y="521"/>
                    </a:lnTo>
                    <a:lnTo>
                      <a:pt x="2915" y="517"/>
                    </a:lnTo>
                    <a:lnTo>
                      <a:pt x="2918" y="513"/>
                    </a:lnTo>
                    <a:lnTo>
                      <a:pt x="2922" y="508"/>
                    </a:lnTo>
                    <a:lnTo>
                      <a:pt x="2925" y="506"/>
                    </a:lnTo>
                    <a:lnTo>
                      <a:pt x="2929" y="501"/>
                    </a:lnTo>
                    <a:lnTo>
                      <a:pt x="2932" y="497"/>
                    </a:lnTo>
                    <a:lnTo>
                      <a:pt x="2936" y="493"/>
                    </a:lnTo>
                    <a:lnTo>
                      <a:pt x="2940" y="489"/>
                    </a:lnTo>
                    <a:lnTo>
                      <a:pt x="2943" y="485"/>
                    </a:lnTo>
                    <a:lnTo>
                      <a:pt x="2947" y="483"/>
                    </a:lnTo>
                    <a:lnTo>
                      <a:pt x="2950" y="478"/>
                    </a:lnTo>
                    <a:lnTo>
                      <a:pt x="2954" y="474"/>
                    </a:lnTo>
                    <a:lnTo>
                      <a:pt x="2957" y="471"/>
                    </a:lnTo>
                    <a:lnTo>
                      <a:pt x="2961" y="467"/>
                    </a:lnTo>
                    <a:lnTo>
                      <a:pt x="2964" y="463"/>
                    </a:lnTo>
                    <a:lnTo>
                      <a:pt x="2968" y="460"/>
                    </a:lnTo>
                    <a:lnTo>
                      <a:pt x="2972" y="455"/>
                    </a:lnTo>
                    <a:lnTo>
                      <a:pt x="2975" y="453"/>
                    </a:lnTo>
                    <a:lnTo>
                      <a:pt x="2979" y="449"/>
                    </a:lnTo>
                    <a:lnTo>
                      <a:pt x="2982" y="445"/>
                    </a:lnTo>
                    <a:lnTo>
                      <a:pt x="2986" y="442"/>
                    </a:lnTo>
                    <a:lnTo>
                      <a:pt x="2989" y="437"/>
                    </a:lnTo>
                    <a:lnTo>
                      <a:pt x="2993" y="434"/>
                    </a:lnTo>
                    <a:lnTo>
                      <a:pt x="2996" y="431"/>
                    </a:lnTo>
                    <a:lnTo>
                      <a:pt x="3000" y="426"/>
                    </a:lnTo>
                    <a:lnTo>
                      <a:pt x="3003" y="422"/>
                    </a:lnTo>
                    <a:lnTo>
                      <a:pt x="3007" y="421"/>
                    </a:lnTo>
                    <a:lnTo>
                      <a:pt x="3011" y="416"/>
                    </a:lnTo>
                    <a:lnTo>
                      <a:pt x="3014" y="413"/>
                    </a:lnTo>
                    <a:lnTo>
                      <a:pt x="3018" y="409"/>
                    </a:lnTo>
                    <a:lnTo>
                      <a:pt x="3021" y="407"/>
                    </a:lnTo>
                    <a:lnTo>
                      <a:pt x="3025" y="403"/>
                    </a:lnTo>
                    <a:lnTo>
                      <a:pt x="3028" y="399"/>
                    </a:lnTo>
                    <a:lnTo>
                      <a:pt x="3032" y="397"/>
                    </a:lnTo>
                    <a:lnTo>
                      <a:pt x="3035" y="393"/>
                    </a:lnTo>
                    <a:lnTo>
                      <a:pt x="3039" y="390"/>
                    </a:lnTo>
                    <a:lnTo>
                      <a:pt x="3042" y="387"/>
                    </a:lnTo>
                    <a:lnTo>
                      <a:pt x="3046" y="384"/>
                    </a:lnTo>
                    <a:lnTo>
                      <a:pt x="3050" y="380"/>
                    </a:lnTo>
                    <a:lnTo>
                      <a:pt x="3053" y="376"/>
                    </a:lnTo>
                    <a:lnTo>
                      <a:pt x="3057" y="374"/>
                    </a:lnTo>
                    <a:lnTo>
                      <a:pt x="3060" y="370"/>
                    </a:lnTo>
                    <a:lnTo>
                      <a:pt x="3064" y="367"/>
                    </a:lnTo>
                    <a:lnTo>
                      <a:pt x="3067" y="364"/>
                    </a:lnTo>
                    <a:lnTo>
                      <a:pt x="3071" y="361"/>
                    </a:lnTo>
                    <a:lnTo>
                      <a:pt x="3074" y="358"/>
                    </a:lnTo>
                    <a:lnTo>
                      <a:pt x="3078" y="354"/>
                    </a:lnTo>
                    <a:lnTo>
                      <a:pt x="3081" y="353"/>
                    </a:lnTo>
                    <a:lnTo>
                      <a:pt x="3085" y="349"/>
                    </a:lnTo>
                    <a:lnTo>
                      <a:pt x="3089" y="346"/>
                    </a:lnTo>
                    <a:lnTo>
                      <a:pt x="3092" y="343"/>
                    </a:lnTo>
                    <a:lnTo>
                      <a:pt x="3096" y="340"/>
                    </a:lnTo>
                    <a:lnTo>
                      <a:pt x="3099" y="337"/>
                    </a:lnTo>
                    <a:lnTo>
                      <a:pt x="3103" y="334"/>
                    </a:lnTo>
                    <a:lnTo>
                      <a:pt x="3106" y="331"/>
                    </a:lnTo>
                    <a:lnTo>
                      <a:pt x="3110" y="328"/>
                    </a:lnTo>
                    <a:lnTo>
                      <a:pt x="3113" y="325"/>
                    </a:lnTo>
                    <a:lnTo>
                      <a:pt x="3117" y="322"/>
                    </a:lnTo>
                    <a:lnTo>
                      <a:pt x="3120" y="319"/>
                    </a:lnTo>
                    <a:lnTo>
                      <a:pt x="3124" y="318"/>
                    </a:lnTo>
                    <a:lnTo>
                      <a:pt x="3128" y="313"/>
                    </a:lnTo>
                    <a:lnTo>
                      <a:pt x="3131" y="311"/>
                    </a:lnTo>
                    <a:lnTo>
                      <a:pt x="3135" y="308"/>
                    </a:lnTo>
                    <a:lnTo>
                      <a:pt x="3138" y="305"/>
                    </a:lnTo>
                    <a:lnTo>
                      <a:pt x="3142" y="304"/>
                    </a:lnTo>
                    <a:lnTo>
                      <a:pt x="3145" y="301"/>
                    </a:lnTo>
                    <a:lnTo>
                      <a:pt x="3149" y="298"/>
                    </a:lnTo>
                    <a:lnTo>
                      <a:pt x="3152" y="294"/>
                    </a:lnTo>
                    <a:lnTo>
                      <a:pt x="3156" y="291"/>
                    </a:lnTo>
                    <a:lnTo>
                      <a:pt x="3159" y="289"/>
                    </a:lnTo>
                    <a:lnTo>
                      <a:pt x="3163" y="286"/>
                    </a:lnTo>
                    <a:lnTo>
                      <a:pt x="3167" y="284"/>
                    </a:lnTo>
                    <a:lnTo>
                      <a:pt x="3170" y="282"/>
                    </a:lnTo>
                    <a:lnTo>
                      <a:pt x="3174" y="279"/>
                    </a:lnTo>
                    <a:lnTo>
                      <a:pt x="3177" y="277"/>
                    </a:lnTo>
                    <a:lnTo>
                      <a:pt x="3181" y="273"/>
                    </a:lnTo>
                    <a:lnTo>
                      <a:pt x="3184" y="272"/>
                    </a:lnTo>
                    <a:lnTo>
                      <a:pt x="3188" y="268"/>
                    </a:lnTo>
                    <a:lnTo>
                      <a:pt x="3191" y="267"/>
                    </a:lnTo>
                    <a:lnTo>
                      <a:pt x="3195" y="264"/>
                    </a:lnTo>
                    <a:lnTo>
                      <a:pt x="3198" y="263"/>
                    </a:lnTo>
                    <a:lnTo>
                      <a:pt x="3202" y="260"/>
                    </a:lnTo>
                    <a:lnTo>
                      <a:pt x="3206" y="258"/>
                    </a:lnTo>
                    <a:lnTo>
                      <a:pt x="3209" y="253"/>
                    </a:lnTo>
                    <a:lnTo>
                      <a:pt x="3213" y="253"/>
                    </a:lnTo>
                    <a:lnTo>
                      <a:pt x="3216" y="250"/>
                    </a:lnTo>
                    <a:lnTo>
                      <a:pt x="3220" y="247"/>
                    </a:lnTo>
                    <a:lnTo>
                      <a:pt x="3223" y="246"/>
                    </a:lnTo>
                    <a:lnTo>
                      <a:pt x="3227" y="242"/>
                    </a:lnTo>
                    <a:lnTo>
                      <a:pt x="3230" y="240"/>
                    </a:lnTo>
                    <a:lnTo>
                      <a:pt x="3234" y="238"/>
                    </a:lnTo>
                    <a:lnTo>
                      <a:pt x="3237" y="236"/>
                    </a:lnTo>
                    <a:lnTo>
                      <a:pt x="3241" y="234"/>
                    </a:lnTo>
                    <a:lnTo>
                      <a:pt x="3245" y="231"/>
                    </a:lnTo>
                    <a:lnTo>
                      <a:pt x="3248" y="230"/>
                    </a:lnTo>
                    <a:lnTo>
                      <a:pt x="3252" y="228"/>
                    </a:lnTo>
                    <a:lnTo>
                      <a:pt x="3255" y="224"/>
                    </a:lnTo>
                    <a:lnTo>
                      <a:pt x="3259" y="223"/>
                    </a:lnTo>
                    <a:lnTo>
                      <a:pt x="3262" y="222"/>
                    </a:lnTo>
                    <a:lnTo>
                      <a:pt x="3266" y="220"/>
                    </a:lnTo>
                    <a:lnTo>
                      <a:pt x="3269" y="217"/>
                    </a:lnTo>
                    <a:lnTo>
                      <a:pt x="3273" y="215"/>
                    </a:lnTo>
                    <a:lnTo>
                      <a:pt x="3277" y="213"/>
                    </a:lnTo>
                    <a:lnTo>
                      <a:pt x="3280" y="210"/>
                    </a:lnTo>
                    <a:lnTo>
                      <a:pt x="3284" y="208"/>
                    </a:lnTo>
                    <a:lnTo>
                      <a:pt x="3287" y="207"/>
                    </a:lnTo>
                    <a:lnTo>
                      <a:pt x="3291" y="204"/>
                    </a:lnTo>
                    <a:lnTo>
                      <a:pt x="3294" y="202"/>
                    </a:lnTo>
                    <a:lnTo>
                      <a:pt x="3298" y="201"/>
                    </a:lnTo>
                    <a:lnTo>
                      <a:pt x="3301" y="199"/>
                    </a:lnTo>
                    <a:lnTo>
                      <a:pt x="3305" y="197"/>
                    </a:lnTo>
                    <a:lnTo>
                      <a:pt x="3308" y="196"/>
                    </a:lnTo>
                    <a:lnTo>
                      <a:pt x="3312" y="192"/>
                    </a:lnTo>
                    <a:lnTo>
                      <a:pt x="3316" y="192"/>
                    </a:lnTo>
                    <a:lnTo>
                      <a:pt x="3319" y="190"/>
                    </a:lnTo>
                    <a:lnTo>
                      <a:pt x="3323" y="189"/>
                    </a:lnTo>
                    <a:lnTo>
                      <a:pt x="3326" y="186"/>
                    </a:lnTo>
                    <a:lnTo>
                      <a:pt x="3330" y="184"/>
                    </a:lnTo>
                    <a:lnTo>
                      <a:pt x="3333" y="181"/>
                    </a:lnTo>
                    <a:lnTo>
                      <a:pt x="3337" y="181"/>
                    </a:lnTo>
                    <a:lnTo>
                      <a:pt x="3340" y="179"/>
                    </a:lnTo>
                    <a:lnTo>
                      <a:pt x="3344" y="175"/>
                    </a:lnTo>
                    <a:lnTo>
                      <a:pt x="3347" y="175"/>
                    </a:lnTo>
                    <a:lnTo>
                      <a:pt x="3351" y="174"/>
                    </a:lnTo>
                    <a:lnTo>
                      <a:pt x="3355" y="172"/>
                    </a:lnTo>
                    <a:lnTo>
                      <a:pt x="3358" y="170"/>
                    </a:lnTo>
                    <a:lnTo>
                      <a:pt x="3362" y="168"/>
                    </a:lnTo>
                    <a:lnTo>
                      <a:pt x="3365" y="167"/>
                    </a:lnTo>
                    <a:lnTo>
                      <a:pt x="3369" y="165"/>
                    </a:lnTo>
                    <a:lnTo>
                      <a:pt x="3372" y="163"/>
                    </a:lnTo>
                    <a:lnTo>
                      <a:pt x="3376" y="162"/>
                    </a:lnTo>
                    <a:lnTo>
                      <a:pt x="3379" y="161"/>
                    </a:lnTo>
                    <a:lnTo>
                      <a:pt x="3383" y="159"/>
                    </a:lnTo>
                    <a:lnTo>
                      <a:pt x="3386" y="157"/>
                    </a:lnTo>
                    <a:lnTo>
                      <a:pt x="3390" y="155"/>
                    </a:lnTo>
                    <a:lnTo>
                      <a:pt x="3394" y="155"/>
                    </a:lnTo>
                    <a:lnTo>
                      <a:pt x="3397" y="153"/>
                    </a:lnTo>
                    <a:lnTo>
                      <a:pt x="3401" y="150"/>
                    </a:lnTo>
                    <a:lnTo>
                      <a:pt x="3404" y="149"/>
                    </a:lnTo>
                    <a:lnTo>
                      <a:pt x="3408" y="148"/>
                    </a:lnTo>
                    <a:lnTo>
                      <a:pt x="3411" y="146"/>
                    </a:lnTo>
                    <a:lnTo>
                      <a:pt x="3415" y="146"/>
                    </a:lnTo>
                    <a:lnTo>
                      <a:pt x="3418" y="144"/>
                    </a:lnTo>
                    <a:lnTo>
                      <a:pt x="3422" y="143"/>
                    </a:lnTo>
                    <a:lnTo>
                      <a:pt x="3425" y="141"/>
                    </a:lnTo>
                    <a:lnTo>
                      <a:pt x="3429" y="139"/>
                    </a:lnTo>
                    <a:lnTo>
                      <a:pt x="3433" y="138"/>
                    </a:lnTo>
                    <a:lnTo>
                      <a:pt x="3436" y="136"/>
                    </a:lnTo>
                    <a:lnTo>
                      <a:pt x="3440" y="135"/>
                    </a:lnTo>
                    <a:lnTo>
                      <a:pt x="3443" y="135"/>
                    </a:lnTo>
                    <a:lnTo>
                      <a:pt x="3447" y="133"/>
                    </a:lnTo>
                    <a:lnTo>
                      <a:pt x="3450" y="132"/>
                    </a:lnTo>
                    <a:lnTo>
                      <a:pt x="3454" y="130"/>
                    </a:lnTo>
                    <a:lnTo>
                      <a:pt x="3457" y="129"/>
                    </a:lnTo>
                    <a:lnTo>
                      <a:pt x="3461" y="128"/>
                    </a:lnTo>
                    <a:lnTo>
                      <a:pt x="3464" y="127"/>
                    </a:lnTo>
                    <a:lnTo>
                      <a:pt x="3468" y="125"/>
                    </a:lnTo>
                    <a:lnTo>
                      <a:pt x="3472" y="123"/>
                    </a:lnTo>
                    <a:lnTo>
                      <a:pt x="3475" y="122"/>
                    </a:lnTo>
                    <a:lnTo>
                      <a:pt x="3479" y="120"/>
                    </a:lnTo>
                    <a:lnTo>
                      <a:pt x="3482" y="121"/>
                    </a:lnTo>
                    <a:lnTo>
                      <a:pt x="3486" y="118"/>
                    </a:lnTo>
                    <a:lnTo>
                      <a:pt x="3489" y="116"/>
                    </a:lnTo>
                    <a:lnTo>
                      <a:pt x="3493" y="117"/>
                    </a:lnTo>
                    <a:lnTo>
                      <a:pt x="3496" y="115"/>
                    </a:lnTo>
                    <a:lnTo>
                      <a:pt x="3500" y="113"/>
                    </a:lnTo>
                    <a:lnTo>
                      <a:pt x="3503" y="113"/>
                    </a:lnTo>
                    <a:lnTo>
                      <a:pt x="3507" y="112"/>
                    </a:lnTo>
                    <a:lnTo>
                      <a:pt x="3511" y="111"/>
                    </a:lnTo>
                    <a:lnTo>
                      <a:pt x="3514" y="111"/>
                    </a:lnTo>
                    <a:lnTo>
                      <a:pt x="3518" y="108"/>
                    </a:lnTo>
                    <a:lnTo>
                      <a:pt x="3521" y="107"/>
                    </a:lnTo>
                    <a:lnTo>
                      <a:pt x="3525" y="105"/>
                    </a:lnTo>
                    <a:lnTo>
                      <a:pt x="3528" y="106"/>
                    </a:lnTo>
                    <a:lnTo>
                      <a:pt x="3532" y="104"/>
                    </a:lnTo>
                    <a:lnTo>
                      <a:pt x="3535" y="104"/>
                    </a:lnTo>
                    <a:lnTo>
                      <a:pt x="3539" y="102"/>
                    </a:lnTo>
                    <a:lnTo>
                      <a:pt x="3543" y="10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0" name="Oval 2966"/>
              <p:cNvSpPr>
                <a:spLocks noChangeArrowheads="1"/>
              </p:cNvSpPr>
              <p:nvPr/>
            </p:nvSpPr>
            <p:spPr bwMode="auto">
              <a:xfrm>
                <a:off x="3228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1" name="Oval 2967"/>
              <p:cNvSpPr>
                <a:spLocks noChangeArrowheads="1"/>
              </p:cNvSpPr>
              <p:nvPr/>
            </p:nvSpPr>
            <p:spPr bwMode="auto">
              <a:xfrm>
                <a:off x="3230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2" name="Oval 2968"/>
              <p:cNvSpPr>
                <a:spLocks noChangeArrowheads="1"/>
              </p:cNvSpPr>
              <p:nvPr/>
            </p:nvSpPr>
            <p:spPr bwMode="auto">
              <a:xfrm>
                <a:off x="3232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3" name="Oval 2969"/>
              <p:cNvSpPr>
                <a:spLocks noChangeArrowheads="1"/>
              </p:cNvSpPr>
              <p:nvPr/>
            </p:nvSpPr>
            <p:spPr bwMode="auto">
              <a:xfrm>
                <a:off x="3234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4" name="Oval 2970"/>
              <p:cNvSpPr>
                <a:spLocks noChangeArrowheads="1"/>
              </p:cNvSpPr>
              <p:nvPr/>
            </p:nvSpPr>
            <p:spPr bwMode="auto">
              <a:xfrm>
                <a:off x="3236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5" name="Oval 2971"/>
              <p:cNvSpPr>
                <a:spLocks noChangeArrowheads="1"/>
              </p:cNvSpPr>
              <p:nvPr/>
            </p:nvSpPr>
            <p:spPr bwMode="auto">
              <a:xfrm>
                <a:off x="3238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6" name="Oval 2972"/>
              <p:cNvSpPr>
                <a:spLocks noChangeArrowheads="1"/>
              </p:cNvSpPr>
              <p:nvPr/>
            </p:nvSpPr>
            <p:spPr bwMode="auto">
              <a:xfrm>
                <a:off x="3240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7" name="Oval 2973"/>
              <p:cNvSpPr>
                <a:spLocks noChangeArrowheads="1"/>
              </p:cNvSpPr>
              <p:nvPr/>
            </p:nvSpPr>
            <p:spPr bwMode="auto">
              <a:xfrm>
                <a:off x="3242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8" name="Oval 2974"/>
              <p:cNvSpPr>
                <a:spLocks noChangeArrowheads="1"/>
              </p:cNvSpPr>
              <p:nvPr/>
            </p:nvSpPr>
            <p:spPr bwMode="auto">
              <a:xfrm>
                <a:off x="3244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39" name="Oval 2975"/>
              <p:cNvSpPr>
                <a:spLocks noChangeArrowheads="1"/>
              </p:cNvSpPr>
              <p:nvPr/>
            </p:nvSpPr>
            <p:spPr bwMode="auto">
              <a:xfrm>
                <a:off x="3246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0" name="Oval 2976"/>
              <p:cNvSpPr>
                <a:spLocks noChangeArrowheads="1"/>
              </p:cNvSpPr>
              <p:nvPr/>
            </p:nvSpPr>
            <p:spPr bwMode="auto">
              <a:xfrm>
                <a:off x="3248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1" name="Oval 2977"/>
              <p:cNvSpPr>
                <a:spLocks noChangeArrowheads="1"/>
              </p:cNvSpPr>
              <p:nvPr/>
            </p:nvSpPr>
            <p:spPr bwMode="auto">
              <a:xfrm>
                <a:off x="3251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2" name="Oval 2978"/>
              <p:cNvSpPr>
                <a:spLocks noChangeArrowheads="1"/>
              </p:cNvSpPr>
              <p:nvPr/>
            </p:nvSpPr>
            <p:spPr bwMode="auto">
              <a:xfrm>
                <a:off x="3252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3" name="Oval 2979"/>
              <p:cNvSpPr>
                <a:spLocks noChangeArrowheads="1"/>
              </p:cNvSpPr>
              <p:nvPr/>
            </p:nvSpPr>
            <p:spPr bwMode="auto">
              <a:xfrm>
                <a:off x="3255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4" name="Oval 2980"/>
              <p:cNvSpPr>
                <a:spLocks noChangeArrowheads="1"/>
              </p:cNvSpPr>
              <p:nvPr/>
            </p:nvSpPr>
            <p:spPr bwMode="auto">
              <a:xfrm>
                <a:off x="3256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5" name="Oval 2981"/>
              <p:cNvSpPr>
                <a:spLocks noChangeArrowheads="1"/>
              </p:cNvSpPr>
              <p:nvPr/>
            </p:nvSpPr>
            <p:spPr bwMode="auto">
              <a:xfrm>
                <a:off x="3259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6" name="Oval 2982"/>
              <p:cNvSpPr>
                <a:spLocks noChangeArrowheads="1"/>
              </p:cNvSpPr>
              <p:nvPr/>
            </p:nvSpPr>
            <p:spPr bwMode="auto">
              <a:xfrm>
                <a:off x="3261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7" name="Oval 2983"/>
              <p:cNvSpPr>
                <a:spLocks noChangeArrowheads="1"/>
              </p:cNvSpPr>
              <p:nvPr/>
            </p:nvSpPr>
            <p:spPr bwMode="auto">
              <a:xfrm>
                <a:off x="3263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8" name="Oval 2984"/>
              <p:cNvSpPr>
                <a:spLocks noChangeArrowheads="1"/>
              </p:cNvSpPr>
              <p:nvPr/>
            </p:nvSpPr>
            <p:spPr bwMode="auto">
              <a:xfrm>
                <a:off x="3265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49" name="Oval 2985"/>
              <p:cNvSpPr>
                <a:spLocks noChangeArrowheads="1"/>
              </p:cNvSpPr>
              <p:nvPr/>
            </p:nvSpPr>
            <p:spPr bwMode="auto">
              <a:xfrm>
                <a:off x="3267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0" name="Oval 2986"/>
              <p:cNvSpPr>
                <a:spLocks noChangeArrowheads="1"/>
              </p:cNvSpPr>
              <p:nvPr/>
            </p:nvSpPr>
            <p:spPr bwMode="auto">
              <a:xfrm>
                <a:off x="3269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1" name="Oval 2987"/>
              <p:cNvSpPr>
                <a:spLocks noChangeArrowheads="1"/>
              </p:cNvSpPr>
              <p:nvPr/>
            </p:nvSpPr>
            <p:spPr bwMode="auto">
              <a:xfrm>
                <a:off x="3271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2" name="Oval 2988"/>
              <p:cNvSpPr>
                <a:spLocks noChangeArrowheads="1"/>
              </p:cNvSpPr>
              <p:nvPr/>
            </p:nvSpPr>
            <p:spPr bwMode="auto">
              <a:xfrm>
                <a:off x="3273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3" name="Oval 2989"/>
              <p:cNvSpPr>
                <a:spLocks noChangeArrowheads="1"/>
              </p:cNvSpPr>
              <p:nvPr/>
            </p:nvSpPr>
            <p:spPr bwMode="auto">
              <a:xfrm>
                <a:off x="3275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4" name="Oval 2990"/>
              <p:cNvSpPr>
                <a:spLocks noChangeArrowheads="1"/>
              </p:cNvSpPr>
              <p:nvPr/>
            </p:nvSpPr>
            <p:spPr bwMode="auto">
              <a:xfrm>
                <a:off x="3277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5" name="Oval 2991"/>
              <p:cNvSpPr>
                <a:spLocks noChangeArrowheads="1"/>
              </p:cNvSpPr>
              <p:nvPr/>
            </p:nvSpPr>
            <p:spPr bwMode="auto">
              <a:xfrm>
                <a:off x="3279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6" name="Oval 2992"/>
              <p:cNvSpPr>
                <a:spLocks noChangeArrowheads="1"/>
              </p:cNvSpPr>
              <p:nvPr/>
            </p:nvSpPr>
            <p:spPr bwMode="auto">
              <a:xfrm>
                <a:off x="3281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7" name="Oval 2993"/>
              <p:cNvSpPr>
                <a:spLocks noChangeArrowheads="1"/>
              </p:cNvSpPr>
              <p:nvPr/>
            </p:nvSpPr>
            <p:spPr bwMode="auto">
              <a:xfrm>
                <a:off x="3283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8" name="Oval 2994"/>
              <p:cNvSpPr>
                <a:spLocks noChangeArrowheads="1"/>
              </p:cNvSpPr>
              <p:nvPr/>
            </p:nvSpPr>
            <p:spPr bwMode="auto">
              <a:xfrm>
                <a:off x="3285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59" name="Oval 2995"/>
              <p:cNvSpPr>
                <a:spLocks noChangeArrowheads="1"/>
              </p:cNvSpPr>
              <p:nvPr/>
            </p:nvSpPr>
            <p:spPr bwMode="auto">
              <a:xfrm>
                <a:off x="3287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0" name="Oval 2996"/>
              <p:cNvSpPr>
                <a:spLocks noChangeArrowheads="1"/>
              </p:cNvSpPr>
              <p:nvPr/>
            </p:nvSpPr>
            <p:spPr bwMode="auto">
              <a:xfrm>
                <a:off x="3289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1" name="Oval 2997"/>
              <p:cNvSpPr>
                <a:spLocks noChangeArrowheads="1"/>
              </p:cNvSpPr>
              <p:nvPr/>
            </p:nvSpPr>
            <p:spPr bwMode="auto">
              <a:xfrm>
                <a:off x="3291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2" name="Oval 2998"/>
              <p:cNvSpPr>
                <a:spLocks noChangeArrowheads="1"/>
              </p:cNvSpPr>
              <p:nvPr/>
            </p:nvSpPr>
            <p:spPr bwMode="auto">
              <a:xfrm>
                <a:off x="3293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3" name="Oval 2999"/>
              <p:cNvSpPr>
                <a:spLocks noChangeArrowheads="1"/>
              </p:cNvSpPr>
              <p:nvPr/>
            </p:nvSpPr>
            <p:spPr bwMode="auto">
              <a:xfrm>
                <a:off x="3296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4" name="Oval 3000"/>
              <p:cNvSpPr>
                <a:spLocks noChangeArrowheads="1"/>
              </p:cNvSpPr>
              <p:nvPr/>
            </p:nvSpPr>
            <p:spPr bwMode="auto">
              <a:xfrm>
                <a:off x="3297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5" name="Oval 3001"/>
              <p:cNvSpPr>
                <a:spLocks noChangeArrowheads="1"/>
              </p:cNvSpPr>
              <p:nvPr/>
            </p:nvSpPr>
            <p:spPr bwMode="auto">
              <a:xfrm>
                <a:off x="3300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6" name="Oval 3002"/>
              <p:cNvSpPr>
                <a:spLocks noChangeArrowheads="1"/>
              </p:cNvSpPr>
              <p:nvPr/>
            </p:nvSpPr>
            <p:spPr bwMode="auto">
              <a:xfrm>
                <a:off x="3301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7" name="Oval 3003"/>
              <p:cNvSpPr>
                <a:spLocks noChangeArrowheads="1"/>
              </p:cNvSpPr>
              <p:nvPr/>
            </p:nvSpPr>
            <p:spPr bwMode="auto">
              <a:xfrm>
                <a:off x="3304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8" name="Oval 3004"/>
              <p:cNvSpPr>
                <a:spLocks noChangeArrowheads="1"/>
              </p:cNvSpPr>
              <p:nvPr/>
            </p:nvSpPr>
            <p:spPr bwMode="auto">
              <a:xfrm>
                <a:off x="3305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69" name="Oval 3005"/>
              <p:cNvSpPr>
                <a:spLocks noChangeArrowheads="1"/>
              </p:cNvSpPr>
              <p:nvPr/>
            </p:nvSpPr>
            <p:spPr bwMode="auto">
              <a:xfrm>
                <a:off x="3308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0" name="Oval 3006"/>
              <p:cNvSpPr>
                <a:spLocks noChangeArrowheads="1"/>
              </p:cNvSpPr>
              <p:nvPr/>
            </p:nvSpPr>
            <p:spPr bwMode="auto">
              <a:xfrm>
                <a:off x="3309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1" name="Oval 3007"/>
              <p:cNvSpPr>
                <a:spLocks noChangeArrowheads="1"/>
              </p:cNvSpPr>
              <p:nvPr/>
            </p:nvSpPr>
            <p:spPr bwMode="auto">
              <a:xfrm>
                <a:off x="3312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2" name="Oval 3008"/>
              <p:cNvSpPr>
                <a:spLocks noChangeArrowheads="1"/>
              </p:cNvSpPr>
              <p:nvPr/>
            </p:nvSpPr>
            <p:spPr bwMode="auto">
              <a:xfrm>
                <a:off x="3314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3" name="Oval 3009"/>
              <p:cNvSpPr>
                <a:spLocks noChangeArrowheads="1"/>
              </p:cNvSpPr>
              <p:nvPr/>
            </p:nvSpPr>
            <p:spPr bwMode="auto">
              <a:xfrm>
                <a:off x="3316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4" name="Oval 3010"/>
              <p:cNvSpPr>
                <a:spLocks noChangeArrowheads="1"/>
              </p:cNvSpPr>
              <p:nvPr/>
            </p:nvSpPr>
            <p:spPr bwMode="auto">
              <a:xfrm>
                <a:off x="3318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5" name="Oval 3011"/>
              <p:cNvSpPr>
                <a:spLocks noChangeArrowheads="1"/>
              </p:cNvSpPr>
              <p:nvPr/>
            </p:nvSpPr>
            <p:spPr bwMode="auto">
              <a:xfrm>
                <a:off x="3320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6" name="Oval 3012"/>
              <p:cNvSpPr>
                <a:spLocks noChangeArrowheads="1"/>
              </p:cNvSpPr>
              <p:nvPr/>
            </p:nvSpPr>
            <p:spPr bwMode="auto">
              <a:xfrm>
                <a:off x="3322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7" name="Oval 3013"/>
              <p:cNvSpPr>
                <a:spLocks noChangeArrowheads="1"/>
              </p:cNvSpPr>
              <p:nvPr/>
            </p:nvSpPr>
            <p:spPr bwMode="auto">
              <a:xfrm>
                <a:off x="3324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8" name="Oval 3014"/>
              <p:cNvSpPr>
                <a:spLocks noChangeArrowheads="1"/>
              </p:cNvSpPr>
              <p:nvPr/>
            </p:nvSpPr>
            <p:spPr bwMode="auto">
              <a:xfrm>
                <a:off x="3326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79" name="Oval 3015"/>
              <p:cNvSpPr>
                <a:spLocks noChangeArrowheads="1"/>
              </p:cNvSpPr>
              <p:nvPr/>
            </p:nvSpPr>
            <p:spPr bwMode="auto">
              <a:xfrm>
                <a:off x="3328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0" name="Oval 3016"/>
              <p:cNvSpPr>
                <a:spLocks noChangeArrowheads="1"/>
              </p:cNvSpPr>
              <p:nvPr/>
            </p:nvSpPr>
            <p:spPr bwMode="auto">
              <a:xfrm>
                <a:off x="3330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1" name="Oval 3017"/>
              <p:cNvSpPr>
                <a:spLocks noChangeArrowheads="1"/>
              </p:cNvSpPr>
              <p:nvPr/>
            </p:nvSpPr>
            <p:spPr bwMode="auto">
              <a:xfrm>
                <a:off x="3332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2" name="Oval 3018"/>
              <p:cNvSpPr>
                <a:spLocks noChangeArrowheads="1"/>
              </p:cNvSpPr>
              <p:nvPr/>
            </p:nvSpPr>
            <p:spPr bwMode="auto">
              <a:xfrm>
                <a:off x="3334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3" name="Oval 3019"/>
              <p:cNvSpPr>
                <a:spLocks noChangeArrowheads="1"/>
              </p:cNvSpPr>
              <p:nvPr/>
            </p:nvSpPr>
            <p:spPr bwMode="auto">
              <a:xfrm>
                <a:off x="3336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4" name="Oval 3020"/>
              <p:cNvSpPr>
                <a:spLocks noChangeArrowheads="1"/>
              </p:cNvSpPr>
              <p:nvPr/>
            </p:nvSpPr>
            <p:spPr bwMode="auto">
              <a:xfrm>
                <a:off x="3338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5" name="Oval 3021"/>
              <p:cNvSpPr>
                <a:spLocks noChangeArrowheads="1"/>
              </p:cNvSpPr>
              <p:nvPr/>
            </p:nvSpPr>
            <p:spPr bwMode="auto">
              <a:xfrm>
                <a:off x="3341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6" name="Oval 3022"/>
              <p:cNvSpPr>
                <a:spLocks noChangeArrowheads="1"/>
              </p:cNvSpPr>
              <p:nvPr/>
            </p:nvSpPr>
            <p:spPr bwMode="auto">
              <a:xfrm>
                <a:off x="3342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7" name="Oval 3023"/>
              <p:cNvSpPr>
                <a:spLocks noChangeArrowheads="1"/>
              </p:cNvSpPr>
              <p:nvPr/>
            </p:nvSpPr>
            <p:spPr bwMode="auto">
              <a:xfrm>
                <a:off x="3345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8" name="Oval 3024"/>
              <p:cNvSpPr>
                <a:spLocks noChangeArrowheads="1"/>
              </p:cNvSpPr>
              <p:nvPr/>
            </p:nvSpPr>
            <p:spPr bwMode="auto">
              <a:xfrm>
                <a:off x="3346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89" name="Oval 3025"/>
              <p:cNvSpPr>
                <a:spLocks noChangeArrowheads="1"/>
              </p:cNvSpPr>
              <p:nvPr/>
            </p:nvSpPr>
            <p:spPr bwMode="auto">
              <a:xfrm>
                <a:off x="3349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0" name="Oval 3026"/>
              <p:cNvSpPr>
                <a:spLocks noChangeArrowheads="1"/>
              </p:cNvSpPr>
              <p:nvPr/>
            </p:nvSpPr>
            <p:spPr bwMode="auto">
              <a:xfrm>
                <a:off x="3350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1" name="Oval 3027"/>
              <p:cNvSpPr>
                <a:spLocks noChangeArrowheads="1"/>
              </p:cNvSpPr>
              <p:nvPr/>
            </p:nvSpPr>
            <p:spPr bwMode="auto">
              <a:xfrm>
                <a:off x="3353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2" name="Oval 3028"/>
              <p:cNvSpPr>
                <a:spLocks noChangeArrowheads="1"/>
              </p:cNvSpPr>
              <p:nvPr/>
            </p:nvSpPr>
            <p:spPr bwMode="auto">
              <a:xfrm>
                <a:off x="3354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3" name="Oval 3029"/>
              <p:cNvSpPr>
                <a:spLocks noChangeArrowheads="1"/>
              </p:cNvSpPr>
              <p:nvPr/>
            </p:nvSpPr>
            <p:spPr bwMode="auto">
              <a:xfrm>
                <a:off x="3357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4" name="Oval 3030"/>
              <p:cNvSpPr>
                <a:spLocks noChangeArrowheads="1"/>
              </p:cNvSpPr>
              <p:nvPr/>
            </p:nvSpPr>
            <p:spPr bwMode="auto">
              <a:xfrm>
                <a:off x="3358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5" name="Oval 3031"/>
              <p:cNvSpPr>
                <a:spLocks noChangeArrowheads="1"/>
              </p:cNvSpPr>
              <p:nvPr/>
            </p:nvSpPr>
            <p:spPr bwMode="auto">
              <a:xfrm>
                <a:off x="3361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6" name="Oval 3032"/>
              <p:cNvSpPr>
                <a:spLocks noChangeArrowheads="1"/>
              </p:cNvSpPr>
              <p:nvPr/>
            </p:nvSpPr>
            <p:spPr bwMode="auto">
              <a:xfrm>
                <a:off x="3363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7" name="Oval 3033"/>
              <p:cNvSpPr>
                <a:spLocks noChangeArrowheads="1"/>
              </p:cNvSpPr>
              <p:nvPr/>
            </p:nvSpPr>
            <p:spPr bwMode="auto">
              <a:xfrm>
                <a:off x="3365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8" name="Oval 3034"/>
              <p:cNvSpPr>
                <a:spLocks noChangeArrowheads="1"/>
              </p:cNvSpPr>
              <p:nvPr/>
            </p:nvSpPr>
            <p:spPr bwMode="auto">
              <a:xfrm>
                <a:off x="3367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699" name="Oval 3035"/>
              <p:cNvSpPr>
                <a:spLocks noChangeArrowheads="1"/>
              </p:cNvSpPr>
              <p:nvPr/>
            </p:nvSpPr>
            <p:spPr bwMode="auto">
              <a:xfrm>
                <a:off x="3369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0" name="Oval 3036"/>
              <p:cNvSpPr>
                <a:spLocks noChangeArrowheads="1"/>
              </p:cNvSpPr>
              <p:nvPr/>
            </p:nvSpPr>
            <p:spPr bwMode="auto">
              <a:xfrm>
                <a:off x="3371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1" name="Oval 3037"/>
              <p:cNvSpPr>
                <a:spLocks noChangeArrowheads="1"/>
              </p:cNvSpPr>
              <p:nvPr/>
            </p:nvSpPr>
            <p:spPr bwMode="auto">
              <a:xfrm>
                <a:off x="3373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2" name="Oval 3038"/>
              <p:cNvSpPr>
                <a:spLocks noChangeArrowheads="1"/>
              </p:cNvSpPr>
              <p:nvPr/>
            </p:nvSpPr>
            <p:spPr bwMode="auto">
              <a:xfrm>
                <a:off x="3375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3" name="Oval 3039"/>
              <p:cNvSpPr>
                <a:spLocks noChangeArrowheads="1"/>
              </p:cNvSpPr>
              <p:nvPr/>
            </p:nvSpPr>
            <p:spPr bwMode="auto">
              <a:xfrm>
                <a:off x="3377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4" name="Oval 3040"/>
              <p:cNvSpPr>
                <a:spLocks noChangeArrowheads="1"/>
              </p:cNvSpPr>
              <p:nvPr/>
            </p:nvSpPr>
            <p:spPr bwMode="auto">
              <a:xfrm>
                <a:off x="3379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5" name="Oval 3041"/>
              <p:cNvSpPr>
                <a:spLocks noChangeArrowheads="1"/>
              </p:cNvSpPr>
              <p:nvPr/>
            </p:nvSpPr>
            <p:spPr bwMode="auto">
              <a:xfrm>
                <a:off x="3381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6" name="Oval 3042"/>
              <p:cNvSpPr>
                <a:spLocks noChangeArrowheads="1"/>
              </p:cNvSpPr>
              <p:nvPr/>
            </p:nvSpPr>
            <p:spPr bwMode="auto">
              <a:xfrm>
                <a:off x="3383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7" name="Oval 3043"/>
              <p:cNvSpPr>
                <a:spLocks noChangeArrowheads="1"/>
              </p:cNvSpPr>
              <p:nvPr/>
            </p:nvSpPr>
            <p:spPr bwMode="auto">
              <a:xfrm>
                <a:off x="3386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8" name="Oval 3044"/>
              <p:cNvSpPr>
                <a:spLocks noChangeArrowheads="1"/>
              </p:cNvSpPr>
              <p:nvPr/>
            </p:nvSpPr>
            <p:spPr bwMode="auto">
              <a:xfrm>
                <a:off x="3387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09" name="Oval 3045"/>
              <p:cNvSpPr>
                <a:spLocks noChangeArrowheads="1"/>
              </p:cNvSpPr>
              <p:nvPr/>
            </p:nvSpPr>
            <p:spPr bwMode="auto">
              <a:xfrm>
                <a:off x="3390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0" name="Oval 3046"/>
              <p:cNvSpPr>
                <a:spLocks noChangeArrowheads="1"/>
              </p:cNvSpPr>
              <p:nvPr/>
            </p:nvSpPr>
            <p:spPr bwMode="auto">
              <a:xfrm>
                <a:off x="3391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1" name="Oval 3047"/>
              <p:cNvSpPr>
                <a:spLocks noChangeArrowheads="1"/>
              </p:cNvSpPr>
              <p:nvPr/>
            </p:nvSpPr>
            <p:spPr bwMode="auto">
              <a:xfrm>
                <a:off x="3394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2" name="Oval 3048"/>
              <p:cNvSpPr>
                <a:spLocks noChangeArrowheads="1"/>
              </p:cNvSpPr>
              <p:nvPr/>
            </p:nvSpPr>
            <p:spPr bwMode="auto">
              <a:xfrm>
                <a:off x="3395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3" name="Oval 3049"/>
              <p:cNvSpPr>
                <a:spLocks noChangeArrowheads="1"/>
              </p:cNvSpPr>
              <p:nvPr/>
            </p:nvSpPr>
            <p:spPr bwMode="auto">
              <a:xfrm>
                <a:off x="3398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4" name="Oval 3050"/>
              <p:cNvSpPr>
                <a:spLocks noChangeArrowheads="1"/>
              </p:cNvSpPr>
              <p:nvPr/>
            </p:nvSpPr>
            <p:spPr bwMode="auto">
              <a:xfrm>
                <a:off x="3399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5" name="Oval 3051"/>
              <p:cNvSpPr>
                <a:spLocks noChangeArrowheads="1"/>
              </p:cNvSpPr>
              <p:nvPr/>
            </p:nvSpPr>
            <p:spPr bwMode="auto">
              <a:xfrm>
                <a:off x="3402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6" name="Oval 3052"/>
              <p:cNvSpPr>
                <a:spLocks noChangeArrowheads="1"/>
              </p:cNvSpPr>
              <p:nvPr/>
            </p:nvSpPr>
            <p:spPr bwMode="auto">
              <a:xfrm>
                <a:off x="3404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7" name="Oval 3053"/>
              <p:cNvSpPr>
                <a:spLocks noChangeArrowheads="1"/>
              </p:cNvSpPr>
              <p:nvPr/>
            </p:nvSpPr>
            <p:spPr bwMode="auto">
              <a:xfrm>
                <a:off x="3406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8" name="Oval 3054"/>
              <p:cNvSpPr>
                <a:spLocks noChangeArrowheads="1"/>
              </p:cNvSpPr>
              <p:nvPr/>
            </p:nvSpPr>
            <p:spPr bwMode="auto">
              <a:xfrm>
                <a:off x="3408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19" name="Oval 3055"/>
              <p:cNvSpPr>
                <a:spLocks noChangeArrowheads="1"/>
              </p:cNvSpPr>
              <p:nvPr/>
            </p:nvSpPr>
            <p:spPr bwMode="auto">
              <a:xfrm>
                <a:off x="3410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0" name="Oval 3056"/>
              <p:cNvSpPr>
                <a:spLocks noChangeArrowheads="1"/>
              </p:cNvSpPr>
              <p:nvPr/>
            </p:nvSpPr>
            <p:spPr bwMode="auto">
              <a:xfrm>
                <a:off x="3412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1" name="Oval 3057"/>
              <p:cNvSpPr>
                <a:spLocks noChangeArrowheads="1"/>
              </p:cNvSpPr>
              <p:nvPr/>
            </p:nvSpPr>
            <p:spPr bwMode="auto">
              <a:xfrm>
                <a:off x="3414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2" name="Oval 3058"/>
              <p:cNvSpPr>
                <a:spLocks noChangeArrowheads="1"/>
              </p:cNvSpPr>
              <p:nvPr/>
            </p:nvSpPr>
            <p:spPr bwMode="auto">
              <a:xfrm>
                <a:off x="3416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3" name="Oval 3059"/>
              <p:cNvSpPr>
                <a:spLocks noChangeArrowheads="1"/>
              </p:cNvSpPr>
              <p:nvPr/>
            </p:nvSpPr>
            <p:spPr bwMode="auto">
              <a:xfrm>
                <a:off x="3418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4" name="Oval 3060"/>
              <p:cNvSpPr>
                <a:spLocks noChangeArrowheads="1"/>
              </p:cNvSpPr>
              <p:nvPr/>
            </p:nvSpPr>
            <p:spPr bwMode="auto">
              <a:xfrm>
                <a:off x="3420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5" name="Oval 3061"/>
              <p:cNvSpPr>
                <a:spLocks noChangeArrowheads="1"/>
              </p:cNvSpPr>
              <p:nvPr/>
            </p:nvSpPr>
            <p:spPr bwMode="auto">
              <a:xfrm>
                <a:off x="3422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6" name="Oval 3062"/>
              <p:cNvSpPr>
                <a:spLocks noChangeArrowheads="1"/>
              </p:cNvSpPr>
              <p:nvPr/>
            </p:nvSpPr>
            <p:spPr bwMode="auto">
              <a:xfrm>
                <a:off x="3424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7" name="Oval 3063"/>
              <p:cNvSpPr>
                <a:spLocks noChangeArrowheads="1"/>
              </p:cNvSpPr>
              <p:nvPr/>
            </p:nvSpPr>
            <p:spPr bwMode="auto">
              <a:xfrm>
                <a:off x="3426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8" name="Oval 3064"/>
              <p:cNvSpPr>
                <a:spLocks noChangeArrowheads="1"/>
              </p:cNvSpPr>
              <p:nvPr/>
            </p:nvSpPr>
            <p:spPr bwMode="auto">
              <a:xfrm>
                <a:off x="3428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29" name="Oval 3065"/>
              <p:cNvSpPr>
                <a:spLocks noChangeArrowheads="1"/>
              </p:cNvSpPr>
              <p:nvPr/>
            </p:nvSpPr>
            <p:spPr bwMode="auto">
              <a:xfrm>
                <a:off x="3430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0" name="Oval 3066"/>
              <p:cNvSpPr>
                <a:spLocks noChangeArrowheads="1"/>
              </p:cNvSpPr>
              <p:nvPr/>
            </p:nvSpPr>
            <p:spPr bwMode="auto">
              <a:xfrm>
                <a:off x="3432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1" name="Oval 3067"/>
              <p:cNvSpPr>
                <a:spLocks noChangeArrowheads="1"/>
              </p:cNvSpPr>
              <p:nvPr/>
            </p:nvSpPr>
            <p:spPr bwMode="auto">
              <a:xfrm>
                <a:off x="3434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2" name="Oval 3068"/>
              <p:cNvSpPr>
                <a:spLocks noChangeArrowheads="1"/>
              </p:cNvSpPr>
              <p:nvPr/>
            </p:nvSpPr>
            <p:spPr bwMode="auto">
              <a:xfrm>
                <a:off x="3436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3" name="Oval 3069"/>
              <p:cNvSpPr>
                <a:spLocks noChangeArrowheads="1"/>
              </p:cNvSpPr>
              <p:nvPr/>
            </p:nvSpPr>
            <p:spPr bwMode="auto">
              <a:xfrm>
                <a:off x="3438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4" name="Oval 3070"/>
              <p:cNvSpPr>
                <a:spLocks noChangeArrowheads="1"/>
              </p:cNvSpPr>
              <p:nvPr/>
            </p:nvSpPr>
            <p:spPr bwMode="auto">
              <a:xfrm>
                <a:off x="3440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5" name="Oval 3071"/>
              <p:cNvSpPr>
                <a:spLocks noChangeArrowheads="1"/>
              </p:cNvSpPr>
              <p:nvPr/>
            </p:nvSpPr>
            <p:spPr bwMode="auto">
              <a:xfrm>
                <a:off x="3443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6" name="Oval 3072"/>
              <p:cNvSpPr>
                <a:spLocks noChangeArrowheads="1"/>
              </p:cNvSpPr>
              <p:nvPr/>
            </p:nvSpPr>
            <p:spPr bwMode="auto">
              <a:xfrm>
                <a:off x="3444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7" name="Oval 3073"/>
              <p:cNvSpPr>
                <a:spLocks noChangeArrowheads="1"/>
              </p:cNvSpPr>
              <p:nvPr/>
            </p:nvSpPr>
            <p:spPr bwMode="auto">
              <a:xfrm>
                <a:off x="3447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8" name="Oval 3074"/>
              <p:cNvSpPr>
                <a:spLocks noChangeArrowheads="1"/>
              </p:cNvSpPr>
              <p:nvPr/>
            </p:nvSpPr>
            <p:spPr bwMode="auto">
              <a:xfrm>
                <a:off x="3449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39" name="Oval 3075"/>
              <p:cNvSpPr>
                <a:spLocks noChangeArrowheads="1"/>
              </p:cNvSpPr>
              <p:nvPr/>
            </p:nvSpPr>
            <p:spPr bwMode="auto">
              <a:xfrm>
                <a:off x="3451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0" name="Oval 3076"/>
              <p:cNvSpPr>
                <a:spLocks noChangeArrowheads="1"/>
              </p:cNvSpPr>
              <p:nvPr/>
            </p:nvSpPr>
            <p:spPr bwMode="auto">
              <a:xfrm>
                <a:off x="3453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1" name="Oval 3077"/>
              <p:cNvSpPr>
                <a:spLocks noChangeArrowheads="1"/>
              </p:cNvSpPr>
              <p:nvPr/>
            </p:nvSpPr>
            <p:spPr bwMode="auto">
              <a:xfrm>
                <a:off x="3455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2" name="Oval 3078"/>
              <p:cNvSpPr>
                <a:spLocks noChangeArrowheads="1"/>
              </p:cNvSpPr>
              <p:nvPr/>
            </p:nvSpPr>
            <p:spPr bwMode="auto">
              <a:xfrm>
                <a:off x="3457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3" name="Oval 3079"/>
              <p:cNvSpPr>
                <a:spLocks noChangeArrowheads="1"/>
              </p:cNvSpPr>
              <p:nvPr/>
            </p:nvSpPr>
            <p:spPr bwMode="auto">
              <a:xfrm>
                <a:off x="3459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4" name="Oval 3080"/>
              <p:cNvSpPr>
                <a:spLocks noChangeArrowheads="1"/>
              </p:cNvSpPr>
              <p:nvPr/>
            </p:nvSpPr>
            <p:spPr bwMode="auto">
              <a:xfrm>
                <a:off x="3461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5" name="Oval 3081"/>
              <p:cNvSpPr>
                <a:spLocks noChangeArrowheads="1"/>
              </p:cNvSpPr>
              <p:nvPr/>
            </p:nvSpPr>
            <p:spPr bwMode="auto">
              <a:xfrm>
                <a:off x="3463" y="28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6" name="Oval 3082"/>
              <p:cNvSpPr>
                <a:spLocks noChangeArrowheads="1"/>
              </p:cNvSpPr>
              <p:nvPr/>
            </p:nvSpPr>
            <p:spPr bwMode="auto">
              <a:xfrm>
                <a:off x="3465" y="28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7" name="Oval 3083"/>
              <p:cNvSpPr>
                <a:spLocks noChangeArrowheads="1"/>
              </p:cNvSpPr>
              <p:nvPr/>
            </p:nvSpPr>
            <p:spPr bwMode="auto">
              <a:xfrm>
                <a:off x="3467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8" name="Oval 3084"/>
              <p:cNvSpPr>
                <a:spLocks noChangeArrowheads="1"/>
              </p:cNvSpPr>
              <p:nvPr/>
            </p:nvSpPr>
            <p:spPr bwMode="auto">
              <a:xfrm>
                <a:off x="3469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49" name="Oval 3085"/>
              <p:cNvSpPr>
                <a:spLocks noChangeArrowheads="1"/>
              </p:cNvSpPr>
              <p:nvPr/>
            </p:nvSpPr>
            <p:spPr bwMode="auto">
              <a:xfrm>
                <a:off x="3471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0" name="Oval 3086"/>
              <p:cNvSpPr>
                <a:spLocks noChangeArrowheads="1"/>
              </p:cNvSpPr>
              <p:nvPr/>
            </p:nvSpPr>
            <p:spPr bwMode="auto">
              <a:xfrm>
                <a:off x="3473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1" name="Oval 3087"/>
              <p:cNvSpPr>
                <a:spLocks noChangeArrowheads="1"/>
              </p:cNvSpPr>
              <p:nvPr/>
            </p:nvSpPr>
            <p:spPr bwMode="auto">
              <a:xfrm>
                <a:off x="3475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2" name="Oval 3088"/>
              <p:cNvSpPr>
                <a:spLocks noChangeArrowheads="1"/>
              </p:cNvSpPr>
              <p:nvPr/>
            </p:nvSpPr>
            <p:spPr bwMode="auto">
              <a:xfrm>
                <a:off x="3477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3" name="Oval 3089"/>
              <p:cNvSpPr>
                <a:spLocks noChangeArrowheads="1"/>
              </p:cNvSpPr>
              <p:nvPr/>
            </p:nvSpPr>
            <p:spPr bwMode="auto">
              <a:xfrm>
                <a:off x="3479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4" name="Oval 3090"/>
              <p:cNvSpPr>
                <a:spLocks noChangeArrowheads="1"/>
              </p:cNvSpPr>
              <p:nvPr/>
            </p:nvSpPr>
            <p:spPr bwMode="auto">
              <a:xfrm>
                <a:off x="3481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5" name="Oval 3091"/>
              <p:cNvSpPr>
                <a:spLocks noChangeArrowheads="1"/>
              </p:cNvSpPr>
              <p:nvPr/>
            </p:nvSpPr>
            <p:spPr bwMode="auto">
              <a:xfrm>
                <a:off x="3483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6" name="Oval 3092"/>
              <p:cNvSpPr>
                <a:spLocks noChangeArrowheads="1"/>
              </p:cNvSpPr>
              <p:nvPr/>
            </p:nvSpPr>
            <p:spPr bwMode="auto">
              <a:xfrm>
                <a:off x="3485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7" name="Oval 3093"/>
              <p:cNvSpPr>
                <a:spLocks noChangeArrowheads="1"/>
              </p:cNvSpPr>
              <p:nvPr/>
            </p:nvSpPr>
            <p:spPr bwMode="auto">
              <a:xfrm>
                <a:off x="3487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8" name="Oval 3094"/>
              <p:cNvSpPr>
                <a:spLocks noChangeArrowheads="1"/>
              </p:cNvSpPr>
              <p:nvPr/>
            </p:nvSpPr>
            <p:spPr bwMode="auto">
              <a:xfrm>
                <a:off x="3489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59" name="Oval 3095"/>
              <p:cNvSpPr>
                <a:spLocks noChangeArrowheads="1"/>
              </p:cNvSpPr>
              <p:nvPr/>
            </p:nvSpPr>
            <p:spPr bwMode="auto">
              <a:xfrm>
                <a:off x="3491" y="287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0" name="Oval 3096"/>
              <p:cNvSpPr>
                <a:spLocks noChangeArrowheads="1"/>
              </p:cNvSpPr>
              <p:nvPr/>
            </p:nvSpPr>
            <p:spPr bwMode="auto">
              <a:xfrm>
                <a:off x="3494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1" name="Oval 3097"/>
              <p:cNvSpPr>
                <a:spLocks noChangeArrowheads="1"/>
              </p:cNvSpPr>
              <p:nvPr/>
            </p:nvSpPr>
            <p:spPr bwMode="auto">
              <a:xfrm>
                <a:off x="3495" y="28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2" name="Oval 3098"/>
              <p:cNvSpPr>
                <a:spLocks noChangeArrowheads="1"/>
              </p:cNvSpPr>
              <p:nvPr/>
            </p:nvSpPr>
            <p:spPr bwMode="auto">
              <a:xfrm>
                <a:off x="3498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3" name="Oval 3099"/>
              <p:cNvSpPr>
                <a:spLocks noChangeArrowheads="1"/>
              </p:cNvSpPr>
              <p:nvPr/>
            </p:nvSpPr>
            <p:spPr bwMode="auto">
              <a:xfrm>
                <a:off x="3500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4" name="Oval 3100"/>
              <p:cNvSpPr>
                <a:spLocks noChangeArrowheads="1"/>
              </p:cNvSpPr>
              <p:nvPr/>
            </p:nvSpPr>
            <p:spPr bwMode="auto">
              <a:xfrm>
                <a:off x="3502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5" name="Oval 3101"/>
              <p:cNvSpPr>
                <a:spLocks noChangeArrowheads="1"/>
              </p:cNvSpPr>
              <p:nvPr/>
            </p:nvSpPr>
            <p:spPr bwMode="auto">
              <a:xfrm>
                <a:off x="3504" y="2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6" name="Oval 3102"/>
              <p:cNvSpPr>
                <a:spLocks noChangeArrowheads="1"/>
              </p:cNvSpPr>
              <p:nvPr/>
            </p:nvSpPr>
            <p:spPr bwMode="auto">
              <a:xfrm>
                <a:off x="3506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7" name="Oval 3103"/>
              <p:cNvSpPr>
                <a:spLocks noChangeArrowheads="1"/>
              </p:cNvSpPr>
              <p:nvPr/>
            </p:nvSpPr>
            <p:spPr bwMode="auto">
              <a:xfrm>
                <a:off x="3508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8" name="Oval 3104"/>
              <p:cNvSpPr>
                <a:spLocks noChangeArrowheads="1"/>
              </p:cNvSpPr>
              <p:nvPr/>
            </p:nvSpPr>
            <p:spPr bwMode="auto">
              <a:xfrm>
                <a:off x="3510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69" name="Oval 3105"/>
              <p:cNvSpPr>
                <a:spLocks noChangeArrowheads="1"/>
              </p:cNvSpPr>
              <p:nvPr/>
            </p:nvSpPr>
            <p:spPr bwMode="auto">
              <a:xfrm>
                <a:off x="3512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0" name="Oval 3106"/>
              <p:cNvSpPr>
                <a:spLocks noChangeArrowheads="1"/>
              </p:cNvSpPr>
              <p:nvPr/>
            </p:nvSpPr>
            <p:spPr bwMode="auto">
              <a:xfrm>
                <a:off x="3514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1" name="Oval 3107"/>
              <p:cNvSpPr>
                <a:spLocks noChangeArrowheads="1"/>
              </p:cNvSpPr>
              <p:nvPr/>
            </p:nvSpPr>
            <p:spPr bwMode="auto">
              <a:xfrm>
                <a:off x="3516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2" name="Oval 3108"/>
              <p:cNvSpPr>
                <a:spLocks noChangeArrowheads="1"/>
              </p:cNvSpPr>
              <p:nvPr/>
            </p:nvSpPr>
            <p:spPr bwMode="auto">
              <a:xfrm>
                <a:off x="3518" y="28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3" name="Oval 3109"/>
              <p:cNvSpPr>
                <a:spLocks noChangeArrowheads="1"/>
              </p:cNvSpPr>
              <p:nvPr/>
            </p:nvSpPr>
            <p:spPr bwMode="auto">
              <a:xfrm>
                <a:off x="3520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4" name="Oval 3110"/>
              <p:cNvSpPr>
                <a:spLocks noChangeArrowheads="1"/>
              </p:cNvSpPr>
              <p:nvPr/>
            </p:nvSpPr>
            <p:spPr bwMode="auto">
              <a:xfrm>
                <a:off x="3522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5" name="Oval 3111"/>
              <p:cNvSpPr>
                <a:spLocks noChangeArrowheads="1"/>
              </p:cNvSpPr>
              <p:nvPr/>
            </p:nvSpPr>
            <p:spPr bwMode="auto">
              <a:xfrm>
                <a:off x="3524" y="28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6" name="Oval 3112"/>
              <p:cNvSpPr>
                <a:spLocks noChangeArrowheads="1"/>
              </p:cNvSpPr>
              <p:nvPr/>
            </p:nvSpPr>
            <p:spPr bwMode="auto">
              <a:xfrm>
                <a:off x="3526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7" name="Oval 3113"/>
              <p:cNvSpPr>
                <a:spLocks noChangeArrowheads="1"/>
              </p:cNvSpPr>
              <p:nvPr/>
            </p:nvSpPr>
            <p:spPr bwMode="auto">
              <a:xfrm>
                <a:off x="3528" y="28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8" name="Oval 3114"/>
              <p:cNvSpPr>
                <a:spLocks noChangeArrowheads="1"/>
              </p:cNvSpPr>
              <p:nvPr/>
            </p:nvSpPr>
            <p:spPr bwMode="auto">
              <a:xfrm>
                <a:off x="3530" y="287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79" name="Oval 3115"/>
              <p:cNvSpPr>
                <a:spLocks noChangeArrowheads="1"/>
              </p:cNvSpPr>
              <p:nvPr/>
            </p:nvSpPr>
            <p:spPr bwMode="auto">
              <a:xfrm>
                <a:off x="3532" y="287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0" name="Oval 3116"/>
              <p:cNvSpPr>
                <a:spLocks noChangeArrowheads="1"/>
              </p:cNvSpPr>
              <p:nvPr/>
            </p:nvSpPr>
            <p:spPr bwMode="auto">
              <a:xfrm>
                <a:off x="3534" y="28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1" name="Oval 3117"/>
              <p:cNvSpPr>
                <a:spLocks noChangeArrowheads="1"/>
              </p:cNvSpPr>
              <p:nvPr/>
            </p:nvSpPr>
            <p:spPr bwMode="auto">
              <a:xfrm>
                <a:off x="3536" y="287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2" name="Oval 3118"/>
              <p:cNvSpPr>
                <a:spLocks noChangeArrowheads="1"/>
              </p:cNvSpPr>
              <p:nvPr/>
            </p:nvSpPr>
            <p:spPr bwMode="auto">
              <a:xfrm>
                <a:off x="3539" y="287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3" name="Oval 3119"/>
              <p:cNvSpPr>
                <a:spLocks noChangeArrowheads="1"/>
              </p:cNvSpPr>
              <p:nvPr/>
            </p:nvSpPr>
            <p:spPr bwMode="auto">
              <a:xfrm>
                <a:off x="3540" y="287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4" name="Oval 3120"/>
              <p:cNvSpPr>
                <a:spLocks noChangeArrowheads="1"/>
              </p:cNvSpPr>
              <p:nvPr/>
            </p:nvSpPr>
            <p:spPr bwMode="auto">
              <a:xfrm>
                <a:off x="3543" y="28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5" name="Oval 3121"/>
              <p:cNvSpPr>
                <a:spLocks noChangeArrowheads="1"/>
              </p:cNvSpPr>
              <p:nvPr/>
            </p:nvSpPr>
            <p:spPr bwMode="auto">
              <a:xfrm>
                <a:off x="3544" y="287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6" name="Oval 3122"/>
              <p:cNvSpPr>
                <a:spLocks noChangeArrowheads="1"/>
              </p:cNvSpPr>
              <p:nvPr/>
            </p:nvSpPr>
            <p:spPr bwMode="auto">
              <a:xfrm>
                <a:off x="3547" y="28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7" name="Oval 3123"/>
              <p:cNvSpPr>
                <a:spLocks noChangeArrowheads="1"/>
              </p:cNvSpPr>
              <p:nvPr/>
            </p:nvSpPr>
            <p:spPr bwMode="auto">
              <a:xfrm>
                <a:off x="3548" y="287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8" name="Oval 3124"/>
              <p:cNvSpPr>
                <a:spLocks noChangeArrowheads="1"/>
              </p:cNvSpPr>
              <p:nvPr/>
            </p:nvSpPr>
            <p:spPr bwMode="auto">
              <a:xfrm>
                <a:off x="3551" y="28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89" name="Oval 3125"/>
              <p:cNvSpPr>
                <a:spLocks noChangeArrowheads="1"/>
              </p:cNvSpPr>
              <p:nvPr/>
            </p:nvSpPr>
            <p:spPr bwMode="auto">
              <a:xfrm>
                <a:off x="3553" y="28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0" name="Oval 3126"/>
              <p:cNvSpPr>
                <a:spLocks noChangeArrowheads="1"/>
              </p:cNvSpPr>
              <p:nvPr/>
            </p:nvSpPr>
            <p:spPr bwMode="auto">
              <a:xfrm>
                <a:off x="3555" y="28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1" name="Oval 3127"/>
              <p:cNvSpPr>
                <a:spLocks noChangeArrowheads="1"/>
              </p:cNvSpPr>
              <p:nvPr/>
            </p:nvSpPr>
            <p:spPr bwMode="auto">
              <a:xfrm>
                <a:off x="3557" y="28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2" name="Oval 3128"/>
              <p:cNvSpPr>
                <a:spLocks noChangeArrowheads="1"/>
              </p:cNvSpPr>
              <p:nvPr/>
            </p:nvSpPr>
            <p:spPr bwMode="auto">
              <a:xfrm>
                <a:off x="3559" y="28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3" name="Oval 3129"/>
              <p:cNvSpPr>
                <a:spLocks noChangeArrowheads="1"/>
              </p:cNvSpPr>
              <p:nvPr/>
            </p:nvSpPr>
            <p:spPr bwMode="auto">
              <a:xfrm>
                <a:off x="3561" y="28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4" name="Oval 3130"/>
              <p:cNvSpPr>
                <a:spLocks noChangeArrowheads="1"/>
              </p:cNvSpPr>
              <p:nvPr/>
            </p:nvSpPr>
            <p:spPr bwMode="auto">
              <a:xfrm>
                <a:off x="3563" y="28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5" name="Oval 3131"/>
              <p:cNvSpPr>
                <a:spLocks noChangeArrowheads="1"/>
              </p:cNvSpPr>
              <p:nvPr/>
            </p:nvSpPr>
            <p:spPr bwMode="auto">
              <a:xfrm>
                <a:off x="3565" y="28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6" name="Oval 3132"/>
              <p:cNvSpPr>
                <a:spLocks noChangeArrowheads="1"/>
              </p:cNvSpPr>
              <p:nvPr/>
            </p:nvSpPr>
            <p:spPr bwMode="auto">
              <a:xfrm>
                <a:off x="3567" y="28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7" name="Oval 3133"/>
              <p:cNvSpPr>
                <a:spLocks noChangeArrowheads="1"/>
              </p:cNvSpPr>
              <p:nvPr/>
            </p:nvSpPr>
            <p:spPr bwMode="auto">
              <a:xfrm>
                <a:off x="3569" y="28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8" name="Oval 3134"/>
              <p:cNvSpPr>
                <a:spLocks noChangeArrowheads="1"/>
              </p:cNvSpPr>
              <p:nvPr/>
            </p:nvSpPr>
            <p:spPr bwMode="auto">
              <a:xfrm>
                <a:off x="3571" y="28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799" name="Oval 3135"/>
              <p:cNvSpPr>
                <a:spLocks noChangeArrowheads="1"/>
              </p:cNvSpPr>
              <p:nvPr/>
            </p:nvSpPr>
            <p:spPr bwMode="auto">
              <a:xfrm>
                <a:off x="3573" y="28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0" name="Oval 3136"/>
              <p:cNvSpPr>
                <a:spLocks noChangeArrowheads="1"/>
              </p:cNvSpPr>
              <p:nvPr/>
            </p:nvSpPr>
            <p:spPr bwMode="auto">
              <a:xfrm>
                <a:off x="3575" y="286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1" name="Oval 3137"/>
              <p:cNvSpPr>
                <a:spLocks noChangeArrowheads="1"/>
              </p:cNvSpPr>
              <p:nvPr/>
            </p:nvSpPr>
            <p:spPr bwMode="auto">
              <a:xfrm>
                <a:off x="3577" y="28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2" name="Oval 3138"/>
              <p:cNvSpPr>
                <a:spLocks noChangeArrowheads="1"/>
              </p:cNvSpPr>
              <p:nvPr/>
            </p:nvSpPr>
            <p:spPr bwMode="auto">
              <a:xfrm>
                <a:off x="3580" y="28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3" name="Oval 3139"/>
              <p:cNvSpPr>
                <a:spLocks noChangeArrowheads="1"/>
              </p:cNvSpPr>
              <p:nvPr/>
            </p:nvSpPr>
            <p:spPr bwMode="auto">
              <a:xfrm>
                <a:off x="3581" y="28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4" name="Oval 3140"/>
              <p:cNvSpPr>
                <a:spLocks noChangeArrowheads="1"/>
              </p:cNvSpPr>
              <p:nvPr/>
            </p:nvSpPr>
            <p:spPr bwMode="auto">
              <a:xfrm>
                <a:off x="3584" y="28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5" name="Oval 3141"/>
              <p:cNvSpPr>
                <a:spLocks noChangeArrowheads="1"/>
              </p:cNvSpPr>
              <p:nvPr/>
            </p:nvSpPr>
            <p:spPr bwMode="auto">
              <a:xfrm>
                <a:off x="3585" y="28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6" name="Oval 3142"/>
              <p:cNvSpPr>
                <a:spLocks noChangeArrowheads="1"/>
              </p:cNvSpPr>
              <p:nvPr/>
            </p:nvSpPr>
            <p:spPr bwMode="auto">
              <a:xfrm>
                <a:off x="3588" y="286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7" name="Oval 3143"/>
              <p:cNvSpPr>
                <a:spLocks noChangeArrowheads="1"/>
              </p:cNvSpPr>
              <p:nvPr/>
            </p:nvSpPr>
            <p:spPr bwMode="auto">
              <a:xfrm>
                <a:off x="3589" y="286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8" name="Oval 3144"/>
              <p:cNvSpPr>
                <a:spLocks noChangeArrowheads="1"/>
              </p:cNvSpPr>
              <p:nvPr/>
            </p:nvSpPr>
            <p:spPr bwMode="auto">
              <a:xfrm>
                <a:off x="3592" y="28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09" name="Oval 3145"/>
              <p:cNvSpPr>
                <a:spLocks noChangeArrowheads="1"/>
              </p:cNvSpPr>
              <p:nvPr/>
            </p:nvSpPr>
            <p:spPr bwMode="auto">
              <a:xfrm>
                <a:off x="3593" y="286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0" name="Oval 3146"/>
              <p:cNvSpPr>
                <a:spLocks noChangeArrowheads="1"/>
              </p:cNvSpPr>
              <p:nvPr/>
            </p:nvSpPr>
            <p:spPr bwMode="auto">
              <a:xfrm>
                <a:off x="3596" y="28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1" name="Oval 3147"/>
              <p:cNvSpPr>
                <a:spLocks noChangeArrowheads="1"/>
              </p:cNvSpPr>
              <p:nvPr/>
            </p:nvSpPr>
            <p:spPr bwMode="auto">
              <a:xfrm>
                <a:off x="3597" y="2861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2" name="Oval 3148"/>
              <p:cNvSpPr>
                <a:spLocks noChangeArrowheads="1"/>
              </p:cNvSpPr>
              <p:nvPr/>
            </p:nvSpPr>
            <p:spPr bwMode="auto">
              <a:xfrm>
                <a:off x="3600" y="28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3" name="Oval 3149"/>
              <p:cNvSpPr>
                <a:spLocks noChangeArrowheads="1"/>
              </p:cNvSpPr>
              <p:nvPr/>
            </p:nvSpPr>
            <p:spPr bwMode="auto">
              <a:xfrm>
                <a:off x="3602" y="28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4" name="Oval 3150"/>
              <p:cNvSpPr>
                <a:spLocks noChangeArrowheads="1"/>
              </p:cNvSpPr>
              <p:nvPr/>
            </p:nvSpPr>
            <p:spPr bwMode="auto">
              <a:xfrm>
                <a:off x="3604" y="28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5" name="Oval 3151"/>
              <p:cNvSpPr>
                <a:spLocks noChangeArrowheads="1"/>
              </p:cNvSpPr>
              <p:nvPr/>
            </p:nvSpPr>
            <p:spPr bwMode="auto">
              <a:xfrm>
                <a:off x="3606" y="28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6" name="Oval 3152"/>
              <p:cNvSpPr>
                <a:spLocks noChangeArrowheads="1"/>
              </p:cNvSpPr>
              <p:nvPr/>
            </p:nvSpPr>
            <p:spPr bwMode="auto">
              <a:xfrm>
                <a:off x="3608" y="28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7" name="Oval 3153"/>
              <p:cNvSpPr>
                <a:spLocks noChangeArrowheads="1"/>
              </p:cNvSpPr>
              <p:nvPr/>
            </p:nvSpPr>
            <p:spPr bwMode="auto">
              <a:xfrm>
                <a:off x="3610" y="28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8" name="Oval 3154"/>
              <p:cNvSpPr>
                <a:spLocks noChangeArrowheads="1"/>
              </p:cNvSpPr>
              <p:nvPr/>
            </p:nvSpPr>
            <p:spPr bwMode="auto">
              <a:xfrm>
                <a:off x="3612" y="28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19" name="Oval 3155"/>
              <p:cNvSpPr>
                <a:spLocks noChangeArrowheads="1"/>
              </p:cNvSpPr>
              <p:nvPr/>
            </p:nvSpPr>
            <p:spPr bwMode="auto">
              <a:xfrm>
                <a:off x="3614" y="28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20" name="Oval 3156"/>
              <p:cNvSpPr>
                <a:spLocks noChangeArrowheads="1"/>
              </p:cNvSpPr>
              <p:nvPr/>
            </p:nvSpPr>
            <p:spPr bwMode="auto">
              <a:xfrm>
                <a:off x="3616" y="285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21" name="Oval 3157"/>
              <p:cNvSpPr>
                <a:spLocks noChangeArrowheads="1"/>
              </p:cNvSpPr>
              <p:nvPr/>
            </p:nvSpPr>
            <p:spPr bwMode="auto">
              <a:xfrm>
                <a:off x="3618" y="28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22" name="Oval 3158"/>
              <p:cNvSpPr>
                <a:spLocks noChangeArrowheads="1"/>
              </p:cNvSpPr>
              <p:nvPr/>
            </p:nvSpPr>
            <p:spPr bwMode="auto">
              <a:xfrm>
                <a:off x="3620" y="285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24" name="Oval 3160"/>
              <p:cNvSpPr>
                <a:spLocks noChangeArrowheads="1"/>
              </p:cNvSpPr>
              <p:nvPr/>
            </p:nvSpPr>
            <p:spPr bwMode="auto">
              <a:xfrm>
                <a:off x="3622" y="28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25" name="Oval 3161"/>
              <p:cNvSpPr>
                <a:spLocks noChangeArrowheads="1"/>
              </p:cNvSpPr>
              <p:nvPr/>
            </p:nvSpPr>
            <p:spPr bwMode="auto">
              <a:xfrm>
                <a:off x="3625" y="28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26" name="Oval 3162"/>
              <p:cNvSpPr>
                <a:spLocks noChangeArrowheads="1"/>
              </p:cNvSpPr>
              <p:nvPr/>
            </p:nvSpPr>
            <p:spPr bwMode="auto">
              <a:xfrm>
                <a:off x="3626" y="28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27" name="Oval 3163"/>
              <p:cNvSpPr>
                <a:spLocks noChangeArrowheads="1"/>
              </p:cNvSpPr>
              <p:nvPr/>
            </p:nvSpPr>
            <p:spPr bwMode="auto">
              <a:xfrm>
                <a:off x="3629" y="28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28" name="Oval 3164"/>
              <p:cNvSpPr>
                <a:spLocks noChangeArrowheads="1"/>
              </p:cNvSpPr>
              <p:nvPr/>
            </p:nvSpPr>
            <p:spPr bwMode="auto">
              <a:xfrm>
                <a:off x="3630" y="28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29" name="Oval 3165"/>
              <p:cNvSpPr>
                <a:spLocks noChangeArrowheads="1"/>
              </p:cNvSpPr>
              <p:nvPr/>
            </p:nvSpPr>
            <p:spPr bwMode="auto">
              <a:xfrm>
                <a:off x="3633" y="28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0" name="Oval 3166"/>
              <p:cNvSpPr>
                <a:spLocks noChangeArrowheads="1"/>
              </p:cNvSpPr>
              <p:nvPr/>
            </p:nvSpPr>
            <p:spPr bwMode="auto">
              <a:xfrm>
                <a:off x="3634" y="28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1" name="Oval 3167"/>
              <p:cNvSpPr>
                <a:spLocks noChangeArrowheads="1"/>
              </p:cNvSpPr>
              <p:nvPr/>
            </p:nvSpPr>
            <p:spPr bwMode="auto">
              <a:xfrm>
                <a:off x="3637" y="28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2" name="Oval 3168"/>
              <p:cNvSpPr>
                <a:spLocks noChangeArrowheads="1"/>
              </p:cNvSpPr>
              <p:nvPr/>
            </p:nvSpPr>
            <p:spPr bwMode="auto">
              <a:xfrm>
                <a:off x="3638" y="28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3" name="Oval 3169"/>
              <p:cNvSpPr>
                <a:spLocks noChangeArrowheads="1"/>
              </p:cNvSpPr>
              <p:nvPr/>
            </p:nvSpPr>
            <p:spPr bwMode="auto">
              <a:xfrm>
                <a:off x="3641" y="28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4" name="Oval 3170"/>
              <p:cNvSpPr>
                <a:spLocks noChangeArrowheads="1"/>
              </p:cNvSpPr>
              <p:nvPr/>
            </p:nvSpPr>
            <p:spPr bwMode="auto">
              <a:xfrm>
                <a:off x="3642" y="28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5" name="Oval 3171"/>
              <p:cNvSpPr>
                <a:spLocks noChangeArrowheads="1"/>
              </p:cNvSpPr>
              <p:nvPr/>
            </p:nvSpPr>
            <p:spPr bwMode="auto">
              <a:xfrm>
                <a:off x="3645" y="28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6" name="Oval 3172"/>
              <p:cNvSpPr>
                <a:spLocks noChangeArrowheads="1"/>
              </p:cNvSpPr>
              <p:nvPr/>
            </p:nvSpPr>
            <p:spPr bwMode="auto">
              <a:xfrm>
                <a:off x="3647" y="28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7" name="Oval 3173"/>
              <p:cNvSpPr>
                <a:spLocks noChangeArrowheads="1"/>
              </p:cNvSpPr>
              <p:nvPr/>
            </p:nvSpPr>
            <p:spPr bwMode="auto">
              <a:xfrm>
                <a:off x="3649" y="283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8" name="Oval 3174"/>
              <p:cNvSpPr>
                <a:spLocks noChangeArrowheads="1"/>
              </p:cNvSpPr>
              <p:nvPr/>
            </p:nvSpPr>
            <p:spPr bwMode="auto">
              <a:xfrm>
                <a:off x="3651" y="28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39" name="Oval 3175"/>
              <p:cNvSpPr>
                <a:spLocks noChangeArrowheads="1"/>
              </p:cNvSpPr>
              <p:nvPr/>
            </p:nvSpPr>
            <p:spPr bwMode="auto">
              <a:xfrm>
                <a:off x="3653" y="28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0" name="Oval 3176"/>
              <p:cNvSpPr>
                <a:spLocks noChangeArrowheads="1"/>
              </p:cNvSpPr>
              <p:nvPr/>
            </p:nvSpPr>
            <p:spPr bwMode="auto">
              <a:xfrm>
                <a:off x="3655" y="28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1" name="Oval 3177"/>
              <p:cNvSpPr>
                <a:spLocks noChangeArrowheads="1"/>
              </p:cNvSpPr>
              <p:nvPr/>
            </p:nvSpPr>
            <p:spPr bwMode="auto">
              <a:xfrm>
                <a:off x="3657" y="28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2" name="Oval 3178"/>
              <p:cNvSpPr>
                <a:spLocks noChangeArrowheads="1"/>
              </p:cNvSpPr>
              <p:nvPr/>
            </p:nvSpPr>
            <p:spPr bwMode="auto">
              <a:xfrm>
                <a:off x="3659" y="28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3" name="Oval 3179"/>
              <p:cNvSpPr>
                <a:spLocks noChangeArrowheads="1"/>
              </p:cNvSpPr>
              <p:nvPr/>
            </p:nvSpPr>
            <p:spPr bwMode="auto">
              <a:xfrm>
                <a:off x="3661" y="28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4" name="Oval 3180"/>
              <p:cNvSpPr>
                <a:spLocks noChangeArrowheads="1"/>
              </p:cNvSpPr>
              <p:nvPr/>
            </p:nvSpPr>
            <p:spPr bwMode="auto">
              <a:xfrm>
                <a:off x="3663" y="281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5" name="Oval 3181"/>
              <p:cNvSpPr>
                <a:spLocks noChangeArrowheads="1"/>
              </p:cNvSpPr>
              <p:nvPr/>
            </p:nvSpPr>
            <p:spPr bwMode="auto">
              <a:xfrm>
                <a:off x="3665" y="28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6" name="Oval 3182"/>
              <p:cNvSpPr>
                <a:spLocks noChangeArrowheads="1"/>
              </p:cNvSpPr>
              <p:nvPr/>
            </p:nvSpPr>
            <p:spPr bwMode="auto">
              <a:xfrm>
                <a:off x="3667" y="28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7" name="Oval 3183"/>
              <p:cNvSpPr>
                <a:spLocks noChangeArrowheads="1"/>
              </p:cNvSpPr>
              <p:nvPr/>
            </p:nvSpPr>
            <p:spPr bwMode="auto">
              <a:xfrm>
                <a:off x="3669" y="281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8" name="Oval 3184"/>
              <p:cNvSpPr>
                <a:spLocks noChangeArrowheads="1"/>
              </p:cNvSpPr>
              <p:nvPr/>
            </p:nvSpPr>
            <p:spPr bwMode="auto">
              <a:xfrm>
                <a:off x="3671" y="281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49" name="Oval 3185"/>
              <p:cNvSpPr>
                <a:spLocks noChangeArrowheads="1"/>
              </p:cNvSpPr>
              <p:nvPr/>
            </p:nvSpPr>
            <p:spPr bwMode="auto">
              <a:xfrm>
                <a:off x="3673" y="281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0" name="Oval 3186"/>
              <p:cNvSpPr>
                <a:spLocks noChangeArrowheads="1"/>
              </p:cNvSpPr>
              <p:nvPr/>
            </p:nvSpPr>
            <p:spPr bwMode="auto">
              <a:xfrm>
                <a:off x="3675" y="280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1" name="Oval 3187"/>
              <p:cNvSpPr>
                <a:spLocks noChangeArrowheads="1"/>
              </p:cNvSpPr>
              <p:nvPr/>
            </p:nvSpPr>
            <p:spPr bwMode="auto">
              <a:xfrm>
                <a:off x="3677" y="280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2" name="Oval 3188"/>
              <p:cNvSpPr>
                <a:spLocks noChangeArrowheads="1"/>
              </p:cNvSpPr>
              <p:nvPr/>
            </p:nvSpPr>
            <p:spPr bwMode="auto">
              <a:xfrm>
                <a:off x="3679" y="28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3" name="Oval 3189"/>
              <p:cNvSpPr>
                <a:spLocks noChangeArrowheads="1"/>
              </p:cNvSpPr>
              <p:nvPr/>
            </p:nvSpPr>
            <p:spPr bwMode="auto">
              <a:xfrm>
                <a:off x="3682" y="28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4" name="Oval 3190"/>
              <p:cNvSpPr>
                <a:spLocks noChangeArrowheads="1"/>
              </p:cNvSpPr>
              <p:nvPr/>
            </p:nvSpPr>
            <p:spPr bwMode="auto">
              <a:xfrm>
                <a:off x="3683" y="27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5" name="Oval 3191"/>
              <p:cNvSpPr>
                <a:spLocks noChangeArrowheads="1"/>
              </p:cNvSpPr>
              <p:nvPr/>
            </p:nvSpPr>
            <p:spPr bwMode="auto">
              <a:xfrm>
                <a:off x="3686" y="27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6" name="Oval 3192"/>
              <p:cNvSpPr>
                <a:spLocks noChangeArrowheads="1"/>
              </p:cNvSpPr>
              <p:nvPr/>
            </p:nvSpPr>
            <p:spPr bwMode="auto">
              <a:xfrm>
                <a:off x="3687" y="27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7" name="Oval 3193"/>
              <p:cNvSpPr>
                <a:spLocks noChangeArrowheads="1"/>
              </p:cNvSpPr>
              <p:nvPr/>
            </p:nvSpPr>
            <p:spPr bwMode="auto">
              <a:xfrm>
                <a:off x="3690" y="27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8" name="Oval 3194"/>
              <p:cNvSpPr>
                <a:spLocks noChangeArrowheads="1"/>
              </p:cNvSpPr>
              <p:nvPr/>
            </p:nvSpPr>
            <p:spPr bwMode="auto">
              <a:xfrm>
                <a:off x="3692" y="27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59" name="Oval 3195"/>
              <p:cNvSpPr>
                <a:spLocks noChangeArrowheads="1"/>
              </p:cNvSpPr>
              <p:nvPr/>
            </p:nvSpPr>
            <p:spPr bwMode="auto">
              <a:xfrm>
                <a:off x="3694" y="27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0" name="Oval 3196"/>
              <p:cNvSpPr>
                <a:spLocks noChangeArrowheads="1"/>
              </p:cNvSpPr>
              <p:nvPr/>
            </p:nvSpPr>
            <p:spPr bwMode="auto">
              <a:xfrm>
                <a:off x="3696" y="27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1" name="Oval 3197"/>
              <p:cNvSpPr>
                <a:spLocks noChangeArrowheads="1"/>
              </p:cNvSpPr>
              <p:nvPr/>
            </p:nvSpPr>
            <p:spPr bwMode="auto">
              <a:xfrm>
                <a:off x="3698" y="27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2" name="Oval 3198"/>
              <p:cNvSpPr>
                <a:spLocks noChangeArrowheads="1"/>
              </p:cNvSpPr>
              <p:nvPr/>
            </p:nvSpPr>
            <p:spPr bwMode="auto">
              <a:xfrm>
                <a:off x="3700" y="27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3" name="Oval 3199"/>
              <p:cNvSpPr>
                <a:spLocks noChangeArrowheads="1"/>
              </p:cNvSpPr>
              <p:nvPr/>
            </p:nvSpPr>
            <p:spPr bwMode="auto">
              <a:xfrm>
                <a:off x="3702" y="27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4" name="Oval 3200"/>
              <p:cNvSpPr>
                <a:spLocks noChangeArrowheads="1"/>
              </p:cNvSpPr>
              <p:nvPr/>
            </p:nvSpPr>
            <p:spPr bwMode="auto">
              <a:xfrm>
                <a:off x="3704" y="27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5" name="Oval 3201"/>
              <p:cNvSpPr>
                <a:spLocks noChangeArrowheads="1"/>
              </p:cNvSpPr>
              <p:nvPr/>
            </p:nvSpPr>
            <p:spPr bwMode="auto">
              <a:xfrm>
                <a:off x="3706" y="27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6" name="Oval 3202"/>
              <p:cNvSpPr>
                <a:spLocks noChangeArrowheads="1"/>
              </p:cNvSpPr>
              <p:nvPr/>
            </p:nvSpPr>
            <p:spPr bwMode="auto">
              <a:xfrm>
                <a:off x="3708" y="277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7" name="Oval 3203"/>
              <p:cNvSpPr>
                <a:spLocks noChangeArrowheads="1"/>
              </p:cNvSpPr>
              <p:nvPr/>
            </p:nvSpPr>
            <p:spPr bwMode="auto">
              <a:xfrm>
                <a:off x="3710" y="27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8" name="Oval 3204"/>
              <p:cNvSpPr>
                <a:spLocks noChangeArrowheads="1"/>
              </p:cNvSpPr>
              <p:nvPr/>
            </p:nvSpPr>
            <p:spPr bwMode="auto">
              <a:xfrm>
                <a:off x="3712" y="27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69" name="Oval 3205"/>
              <p:cNvSpPr>
                <a:spLocks noChangeArrowheads="1"/>
              </p:cNvSpPr>
              <p:nvPr/>
            </p:nvSpPr>
            <p:spPr bwMode="auto">
              <a:xfrm>
                <a:off x="3714" y="276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0" name="Oval 3206"/>
              <p:cNvSpPr>
                <a:spLocks noChangeArrowheads="1"/>
              </p:cNvSpPr>
              <p:nvPr/>
            </p:nvSpPr>
            <p:spPr bwMode="auto">
              <a:xfrm>
                <a:off x="3716" y="27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1" name="Oval 3207"/>
              <p:cNvSpPr>
                <a:spLocks noChangeArrowheads="1"/>
              </p:cNvSpPr>
              <p:nvPr/>
            </p:nvSpPr>
            <p:spPr bwMode="auto">
              <a:xfrm>
                <a:off x="3718" y="275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2" name="Oval 3208"/>
              <p:cNvSpPr>
                <a:spLocks noChangeArrowheads="1"/>
              </p:cNvSpPr>
              <p:nvPr/>
            </p:nvSpPr>
            <p:spPr bwMode="auto">
              <a:xfrm>
                <a:off x="3720" y="27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3" name="Oval 3209"/>
              <p:cNvSpPr>
                <a:spLocks noChangeArrowheads="1"/>
              </p:cNvSpPr>
              <p:nvPr/>
            </p:nvSpPr>
            <p:spPr bwMode="auto">
              <a:xfrm>
                <a:off x="3722" y="275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4" name="Oval 3210"/>
              <p:cNvSpPr>
                <a:spLocks noChangeArrowheads="1"/>
              </p:cNvSpPr>
              <p:nvPr/>
            </p:nvSpPr>
            <p:spPr bwMode="auto">
              <a:xfrm>
                <a:off x="3724" y="274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5" name="Oval 3211"/>
              <p:cNvSpPr>
                <a:spLocks noChangeArrowheads="1"/>
              </p:cNvSpPr>
              <p:nvPr/>
            </p:nvSpPr>
            <p:spPr bwMode="auto">
              <a:xfrm>
                <a:off x="3726" y="274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6" name="Oval 3212"/>
              <p:cNvSpPr>
                <a:spLocks noChangeArrowheads="1"/>
              </p:cNvSpPr>
              <p:nvPr/>
            </p:nvSpPr>
            <p:spPr bwMode="auto">
              <a:xfrm>
                <a:off x="3728" y="27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7" name="Oval 3213"/>
              <p:cNvSpPr>
                <a:spLocks noChangeArrowheads="1"/>
              </p:cNvSpPr>
              <p:nvPr/>
            </p:nvSpPr>
            <p:spPr bwMode="auto">
              <a:xfrm>
                <a:off x="3730" y="273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8" name="Oval 3214"/>
              <p:cNvSpPr>
                <a:spLocks noChangeArrowheads="1"/>
              </p:cNvSpPr>
              <p:nvPr/>
            </p:nvSpPr>
            <p:spPr bwMode="auto">
              <a:xfrm>
                <a:off x="3732" y="27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79" name="Oval 3215"/>
              <p:cNvSpPr>
                <a:spLocks noChangeArrowheads="1"/>
              </p:cNvSpPr>
              <p:nvPr/>
            </p:nvSpPr>
            <p:spPr bwMode="auto">
              <a:xfrm>
                <a:off x="3735" y="273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0" name="Oval 3216"/>
              <p:cNvSpPr>
                <a:spLocks noChangeArrowheads="1"/>
              </p:cNvSpPr>
              <p:nvPr/>
            </p:nvSpPr>
            <p:spPr bwMode="auto">
              <a:xfrm>
                <a:off x="3737" y="27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1" name="Oval 3217"/>
              <p:cNvSpPr>
                <a:spLocks noChangeArrowheads="1"/>
              </p:cNvSpPr>
              <p:nvPr/>
            </p:nvSpPr>
            <p:spPr bwMode="auto">
              <a:xfrm>
                <a:off x="3739" y="27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2" name="Oval 3218"/>
              <p:cNvSpPr>
                <a:spLocks noChangeArrowheads="1"/>
              </p:cNvSpPr>
              <p:nvPr/>
            </p:nvSpPr>
            <p:spPr bwMode="auto">
              <a:xfrm>
                <a:off x="3741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3" name="Oval 3219"/>
              <p:cNvSpPr>
                <a:spLocks noChangeArrowheads="1"/>
              </p:cNvSpPr>
              <p:nvPr/>
            </p:nvSpPr>
            <p:spPr bwMode="auto">
              <a:xfrm>
                <a:off x="3743" y="27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4" name="Oval 3220"/>
              <p:cNvSpPr>
                <a:spLocks noChangeArrowheads="1"/>
              </p:cNvSpPr>
              <p:nvPr/>
            </p:nvSpPr>
            <p:spPr bwMode="auto">
              <a:xfrm>
                <a:off x="3745" y="27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5" name="Oval 3221"/>
              <p:cNvSpPr>
                <a:spLocks noChangeArrowheads="1"/>
              </p:cNvSpPr>
              <p:nvPr/>
            </p:nvSpPr>
            <p:spPr bwMode="auto">
              <a:xfrm>
                <a:off x="3747" y="27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6" name="Oval 3222"/>
              <p:cNvSpPr>
                <a:spLocks noChangeArrowheads="1"/>
              </p:cNvSpPr>
              <p:nvPr/>
            </p:nvSpPr>
            <p:spPr bwMode="auto">
              <a:xfrm>
                <a:off x="3749" y="270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7" name="Oval 3223"/>
              <p:cNvSpPr>
                <a:spLocks noChangeArrowheads="1"/>
              </p:cNvSpPr>
              <p:nvPr/>
            </p:nvSpPr>
            <p:spPr bwMode="auto">
              <a:xfrm>
                <a:off x="3751" y="27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8" name="Oval 3224"/>
              <p:cNvSpPr>
                <a:spLocks noChangeArrowheads="1"/>
              </p:cNvSpPr>
              <p:nvPr/>
            </p:nvSpPr>
            <p:spPr bwMode="auto">
              <a:xfrm>
                <a:off x="3753" y="270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89" name="Oval 3225"/>
              <p:cNvSpPr>
                <a:spLocks noChangeArrowheads="1"/>
              </p:cNvSpPr>
              <p:nvPr/>
            </p:nvSpPr>
            <p:spPr bwMode="auto">
              <a:xfrm>
                <a:off x="3755" y="26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0" name="Oval 3226"/>
              <p:cNvSpPr>
                <a:spLocks noChangeArrowheads="1"/>
              </p:cNvSpPr>
              <p:nvPr/>
            </p:nvSpPr>
            <p:spPr bwMode="auto">
              <a:xfrm>
                <a:off x="3757" y="26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1" name="Oval 3227"/>
              <p:cNvSpPr>
                <a:spLocks noChangeArrowheads="1"/>
              </p:cNvSpPr>
              <p:nvPr/>
            </p:nvSpPr>
            <p:spPr bwMode="auto">
              <a:xfrm>
                <a:off x="3759" y="26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2" name="Oval 3228"/>
              <p:cNvSpPr>
                <a:spLocks noChangeArrowheads="1"/>
              </p:cNvSpPr>
              <p:nvPr/>
            </p:nvSpPr>
            <p:spPr bwMode="auto">
              <a:xfrm>
                <a:off x="3761" y="26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3" name="Oval 3229"/>
              <p:cNvSpPr>
                <a:spLocks noChangeArrowheads="1"/>
              </p:cNvSpPr>
              <p:nvPr/>
            </p:nvSpPr>
            <p:spPr bwMode="auto">
              <a:xfrm>
                <a:off x="3763" y="26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4" name="Oval 3230"/>
              <p:cNvSpPr>
                <a:spLocks noChangeArrowheads="1"/>
              </p:cNvSpPr>
              <p:nvPr/>
            </p:nvSpPr>
            <p:spPr bwMode="auto">
              <a:xfrm>
                <a:off x="3765" y="26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5" name="Oval 3231"/>
              <p:cNvSpPr>
                <a:spLocks noChangeArrowheads="1"/>
              </p:cNvSpPr>
              <p:nvPr/>
            </p:nvSpPr>
            <p:spPr bwMode="auto">
              <a:xfrm>
                <a:off x="3767" y="26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6" name="Oval 3232"/>
              <p:cNvSpPr>
                <a:spLocks noChangeArrowheads="1"/>
              </p:cNvSpPr>
              <p:nvPr/>
            </p:nvSpPr>
            <p:spPr bwMode="auto">
              <a:xfrm>
                <a:off x="3769" y="26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7" name="Oval 3233"/>
              <p:cNvSpPr>
                <a:spLocks noChangeArrowheads="1"/>
              </p:cNvSpPr>
              <p:nvPr/>
            </p:nvSpPr>
            <p:spPr bwMode="auto">
              <a:xfrm>
                <a:off x="3771" y="267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8" name="Oval 3234"/>
              <p:cNvSpPr>
                <a:spLocks noChangeArrowheads="1"/>
              </p:cNvSpPr>
              <p:nvPr/>
            </p:nvSpPr>
            <p:spPr bwMode="auto">
              <a:xfrm>
                <a:off x="3773" y="26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899" name="Oval 3235"/>
              <p:cNvSpPr>
                <a:spLocks noChangeArrowheads="1"/>
              </p:cNvSpPr>
              <p:nvPr/>
            </p:nvSpPr>
            <p:spPr bwMode="auto">
              <a:xfrm>
                <a:off x="3775" y="266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0" name="Oval 3236"/>
              <p:cNvSpPr>
                <a:spLocks noChangeArrowheads="1"/>
              </p:cNvSpPr>
              <p:nvPr/>
            </p:nvSpPr>
            <p:spPr bwMode="auto">
              <a:xfrm>
                <a:off x="3778" y="26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1" name="Oval 3237"/>
              <p:cNvSpPr>
                <a:spLocks noChangeArrowheads="1"/>
              </p:cNvSpPr>
              <p:nvPr/>
            </p:nvSpPr>
            <p:spPr bwMode="auto">
              <a:xfrm>
                <a:off x="3779" y="265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2" name="Oval 3238"/>
              <p:cNvSpPr>
                <a:spLocks noChangeArrowheads="1"/>
              </p:cNvSpPr>
              <p:nvPr/>
            </p:nvSpPr>
            <p:spPr bwMode="auto">
              <a:xfrm>
                <a:off x="3782" y="26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3" name="Oval 3239"/>
              <p:cNvSpPr>
                <a:spLocks noChangeArrowheads="1"/>
              </p:cNvSpPr>
              <p:nvPr/>
            </p:nvSpPr>
            <p:spPr bwMode="auto">
              <a:xfrm>
                <a:off x="3783" y="264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4" name="Oval 3240"/>
              <p:cNvSpPr>
                <a:spLocks noChangeArrowheads="1"/>
              </p:cNvSpPr>
              <p:nvPr/>
            </p:nvSpPr>
            <p:spPr bwMode="auto">
              <a:xfrm>
                <a:off x="3786" y="26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5" name="Oval 3241"/>
              <p:cNvSpPr>
                <a:spLocks noChangeArrowheads="1"/>
              </p:cNvSpPr>
              <p:nvPr/>
            </p:nvSpPr>
            <p:spPr bwMode="auto">
              <a:xfrm>
                <a:off x="3787" y="263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6" name="Oval 3242"/>
              <p:cNvSpPr>
                <a:spLocks noChangeArrowheads="1"/>
              </p:cNvSpPr>
              <p:nvPr/>
            </p:nvSpPr>
            <p:spPr bwMode="auto">
              <a:xfrm>
                <a:off x="3790" y="26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7" name="Oval 3243"/>
              <p:cNvSpPr>
                <a:spLocks noChangeArrowheads="1"/>
              </p:cNvSpPr>
              <p:nvPr/>
            </p:nvSpPr>
            <p:spPr bwMode="auto">
              <a:xfrm>
                <a:off x="3792" y="26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8" name="Oval 3244"/>
              <p:cNvSpPr>
                <a:spLocks noChangeArrowheads="1"/>
              </p:cNvSpPr>
              <p:nvPr/>
            </p:nvSpPr>
            <p:spPr bwMode="auto">
              <a:xfrm>
                <a:off x="3794" y="26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09" name="Oval 3245"/>
              <p:cNvSpPr>
                <a:spLocks noChangeArrowheads="1"/>
              </p:cNvSpPr>
              <p:nvPr/>
            </p:nvSpPr>
            <p:spPr bwMode="auto">
              <a:xfrm>
                <a:off x="3796" y="262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0" name="Oval 3246"/>
              <p:cNvSpPr>
                <a:spLocks noChangeArrowheads="1"/>
              </p:cNvSpPr>
              <p:nvPr/>
            </p:nvSpPr>
            <p:spPr bwMode="auto">
              <a:xfrm>
                <a:off x="3798" y="261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1" name="Oval 3247"/>
              <p:cNvSpPr>
                <a:spLocks noChangeArrowheads="1"/>
              </p:cNvSpPr>
              <p:nvPr/>
            </p:nvSpPr>
            <p:spPr bwMode="auto">
              <a:xfrm>
                <a:off x="3800" y="26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2" name="Oval 3248"/>
              <p:cNvSpPr>
                <a:spLocks noChangeArrowheads="1"/>
              </p:cNvSpPr>
              <p:nvPr/>
            </p:nvSpPr>
            <p:spPr bwMode="auto">
              <a:xfrm>
                <a:off x="3802" y="26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3" name="Oval 3249"/>
              <p:cNvSpPr>
                <a:spLocks noChangeArrowheads="1"/>
              </p:cNvSpPr>
              <p:nvPr/>
            </p:nvSpPr>
            <p:spPr bwMode="auto">
              <a:xfrm>
                <a:off x="3804" y="26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4" name="Oval 3250"/>
              <p:cNvSpPr>
                <a:spLocks noChangeArrowheads="1"/>
              </p:cNvSpPr>
              <p:nvPr/>
            </p:nvSpPr>
            <p:spPr bwMode="auto">
              <a:xfrm>
                <a:off x="3806" y="26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5" name="Oval 3251"/>
              <p:cNvSpPr>
                <a:spLocks noChangeArrowheads="1"/>
              </p:cNvSpPr>
              <p:nvPr/>
            </p:nvSpPr>
            <p:spPr bwMode="auto">
              <a:xfrm>
                <a:off x="3808" y="25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6" name="Oval 3252"/>
              <p:cNvSpPr>
                <a:spLocks noChangeArrowheads="1"/>
              </p:cNvSpPr>
              <p:nvPr/>
            </p:nvSpPr>
            <p:spPr bwMode="auto">
              <a:xfrm>
                <a:off x="3810" y="25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7" name="Oval 3253"/>
              <p:cNvSpPr>
                <a:spLocks noChangeArrowheads="1"/>
              </p:cNvSpPr>
              <p:nvPr/>
            </p:nvSpPr>
            <p:spPr bwMode="auto">
              <a:xfrm>
                <a:off x="3812" y="25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8" name="Oval 3254"/>
              <p:cNvSpPr>
                <a:spLocks noChangeArrowheads="1"/>
              </p:cNvSpPr>
              <p:nvPr/>
            </p:nvSpPr>
            <p:spPr bwMode="auto">
              <a:xfrm>
                <a:off x="3814" y="25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19" name="Oval 3255"/>
              <p:cNvSpPr>
                <a:spLocks noChangeArrowheads="1"/>
              </p:cNvSpPr>
              <p:nvPr/>
            </p:nvSpPr>
            <p:spPr bwMode="auto">
              <a:xfrm>
                <a:off x="3816" y="25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0" name="Oval 3256"/>
              <p:cNvSpPr>
                <a:spLocks noChangeArrowheads="1"/>
              </p:cNvSpPr>
              <p:nvPr/>
            </p:nvSpPr>
            <p:spPr bwMode="auto">
              <a:xfrm>
                <a:off x="3818" y="25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1" name="Oval 3257"/>
              <p:cNvSpPr>
                <a:spLocks noChangeArrowheads="1"/>
              </p:cNvSpPr>
              <p:nvPr/>
            </p:nvSpPr>
            <p:spPr bwMode="auto">
              <a:xfrm>
                <a:off x="3820" y="25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2" name="Oval 3258"/>
              <p:cNvSpPr>
                <a:spLocks noChangeArrowheads="1"/>
              </p:cNvSpPr>
              <p:nvPr/>
            </p:nvSpPr>
            <p:spPr bwMode="auto">
              <a:xfrm>
                <a:off x="3823" y="256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3" name="Oval 3259"/>
              <p:cNvSpPr>
                <a:spLocks noChangeArrowheads="1"/>
              </p:cNvSpPr>
              <p:nvPr/>
            </p:nvSpPr>
            <p:spPr bwMode="auto">
              <a:xfrm>
                <a:off x="3824" y="25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4" name="Oval 3260"/>
              <p:cNvSpPr>
                <a:spLocks noChangeArrowheads="1"/>
              </p:cNvSpPr>
              <p:nvPr/>
            </p:nvSpPr>
            <p:spPr bwMode="auto">
              <a:xfrm>
                <a:off x="3827" y="255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5" name="Oval 3261"/>
              <p:cNvSpPr>
                <a:spLocks noChangeArrowheads="1"/>
              </p:cNvSpPr>
              <p:nvPr/>
            </p:nvSpPr>
            <p:spPr bwMode="auto">
              <a:xfrm>
                <a:off x="3828" y="255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6" name="Oval 3262"/>
              <p:cNvSpPr>
                <a:spLocks noChangeArrowheads="1"/>
              </p:cNvSpPr>
              <p:nvPr/>
            </p:nvSpPr>
            <p:spPr bwMode="auto">
              <a:xfrm>
                <a:off x="3831" y="25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7" name="Oval 3263"/>
              <p:cNvSpPr>
                <a:spLocks noChangeArrowheads="1"/>
              </p:cNvSpPr>
              <p:nvPr/>
            </p:nvSpPr>
            <p:spPr bwMode="auto">
              <a:xfrm>
                <a:off x="3832" y="254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8" name="Oval 3264"/>
              <p:cNvSpPr>
                <a:spLocks noChangeArrowheads="1"/>
              </p:cNvSpPr>
              <p:nvPr/>
            </p:nvSpPr>
            <p:spPr bwMode="auto">
              <a:xfrm>
                <a:off x="3835" y="25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29" name="Oval 3265"/>
              <p:cNvSpPr>
                <a:spLocks noChangeArrowheads="1"/>
              </p:cNvSpPr>
              <p:nvPr/>
            </p:nvSpPr>
            <p:spPr bwMode="auto">
              <a:xfrm>
                <a:off x="3836" y="253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0" name="Oval 3266"/>
              <p:cNvSpPr>
                <a:spLocks noChangeArrowheads="1"/>
              </p:cNvSpPr>
              <p:nvPr/>
            </p:nvSpPr>
            <p:spPr bwMode="auto">
              <a:xfrm>
                <a:off x="3839" y="25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1" name="Oval 3267"/>
              <p:cNvSpPr>
                <a:spLocks noChangeArrowheads="1"/>
              </p:cNvSpPr>
              <p:nvPr/>
            </p:nvSpPr>
            <p:spPr bwMode="auto">
              <a:xfrm>
                <a:off x="3840" y="252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2" name="Oval 3268"/>
              <p:cNvSpPr>
                <a:spLocks noChangeArrowheads="1"/>
              </p:cNvSpPr>
              <p:nvPr/>
            </p:nvSpPr>
            <p:spPr bwMode="auto">
              <a:xfrm>
                <a:off x="3843" y="25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3" name="Oval 3269"/>
              <p:cNvSpPr>
                <a:spLocks noChangeArrowheads="1"/>
              </p:cNvSpPr>
              <p:nvPr/>
            </p:nvSpPr>
            <p:spPr bwMode="auto">
              <a:xfrm>
                <a:off x="3845" y="25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4" name="Oval 3270"/>
              <p:cNvSpPr>
                <a:spLocks noChangeArrowheads="1"/>
              </p:cNvSpPr>
              <p:nvPr/>
            </p:nvSpPr>
            <p:spPr bwMode="auto">
              <a:xfrm>
                <a:off x="3847" y="25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5" name="Oval 3271"/>
              <p:cNvSpPr>
                <a:spLocks noChangeArrowheads="1"/>
              </p:cNvSpPr>
              <p:nvPr/>
            </p:nvSpPr>
            <p:spPr bwMode="auto">
              <a:xfrm>
                <a:off x="3849" y="25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6" name="Oval 3272"/>
              <p:cNvSpPr>
                <a:spLocks noChangeArrowheads="1"/>
              </p:cNvSpPr>
              <p:nvPr/>
            </p:nvSpPr>
            <p:spPr bwMode="auto">
              <a:xfrm>
                <a:off x="3851" y="250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7" name="Oval 3273"/>
              <p:cNvSpPr>
                <a:spLocks noChangeArrowheads="1"/>
              </p:cNvSpPr>
              <p:nvPr/>
            </p:nvSpPr>
            <p:spPr bwMode="auto">
              <a:xfrm>
                <a:off x="3853" y="24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8" name="Oval 3274"/>
              <p:cNvSpPr>
                <a:spLocks noChangeArrowheads="1"/>
              </p:cNvSpPr>
              <p:nvPr/>
            </p:nvSpPr>
            <p:spPr bwMode="auto">
              <a:xfrm>
                <a:off x="3855" y="24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39" name="Oval 3275"/>
              <p:cNvSpPr>
                <a:spLocks noChangeArrowheads="1"/>
              </p:cNvSpPr>
              <p:nvPr/>
            </p:nvSpPr>
            <p:spPr bwMode="auto">
              <a:xfrm>
                <a:off x="3857" y="24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0" name="Oval 3276"/>
              <p:cNvSpPr>
                <a:spLocks noChangeArrowheads="1"/>
              </p:cNvSpPr>
              <p:nvPr/>
            </p:nvSpPr>
            <p:spPr bwMode="auto">
              <a:xfrm>
                <a:off x="3859" y="24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1" name="Oval 3277"/>
              <p:cNvSpPr>
                <a:spLocks noChangeArrowheads="1"/>
              </p:cNvSpPr>
              <p:nvPr/>
            </p:nvSpPr>
            <p:spPr bwMode="auto">
              <a:xfrm>
                <a:off x="3861" y="24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2" name="Oval 3278"/>
              <p:cNvSpPr>
                <a:spLocks noChangeArrowheads="1"/>
              </p:cNvSpPr>
              <p:nvPr/>
            </p:nvSpPr>
            <p:spPr bwMode="auto">
              <a:xfrm>
                <a:off x="3863" y="24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3" name="Oval 3279"/>
              <p:cNvSpPr>
                <a:spLocks noChangeArrowheads="1"/>
              </p:cNvSpPr>
              <p:nvPr/>
            </p:nvSpPr>
            <p:spPr bwMode="auto">
              <a:xfrm>
                <a:off x="3865" y="24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4" name="Oval 3280"/>
              <p:cNvSpPr>
                <a:spLocks noChangeArrowheads="1"/>
              </p:cNvSpPr>
              <p:nvPr/>
            </p:nvSpPr>
            <p:spPr bwMode="auto">
              <a:xfrm>
                <a:off x="3868" y="24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5" name="Oval 3281"/>
              <p:cNvSpPr>
                <a:spLocks noChangeArrowheads="1"/>
              </p:cNvSpPr>
              <p:nvPr/>
            </p:nvSpPr>
            <p:spPr bwMode="auto">
              <a:xfrm>
                <a:off x="3869" y="24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6" name="Oval 3282"/>
              <p:cNvSpPr>
                <a:spLocks noChangeArrowheads="1"/>
              </p:cNvSpPr>
              <p:nvPr/>
            </p:nvSpPr>
            <p:spPr bwMode="auto">
              <a:xfrm>
                <a:off x="3872" y="24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7" name="Oval 3283"/>
              <p:cNvSpPr>
                <a:spLocks noChangeArrowheads="1"/>
              </p:cNvSpPr>
              <p:nvPr/>
            </p:nvSpPr>
            <p:spPr bwMode="auto">
              <a:xfrm>
                <a:off x="3873" y="24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8" name="Oval 3284"/>
              <p:cNvSpPr>
                <a:spLocks noChangeArrowheads="1"/>
              </p:cNvSpPr>
              <p:nvPr/>
            </p:nvSpPr>
            <p:spPr bwMode="auto">
              <a:xfrm>
                <a:off x="3876" y="24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49" name="Oval 3285"/>
              <p:cNvSpPr>
                <a:spLocks noChangeArrowheads="1"/>
              </p:cNvSpPr>
              <p:nvPr/>
            </p:nvSpPr>
            <p:spPr bwMode="auto">
              <a:xfrm>
                <a:off x="3877" y="24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0" name="Oval 3286"/>
              <p:cNvSpPr>
                <a:spLocks noChangeArrowheads="1"/>
              </p:cNvSpPr>
              <p:nvPr/>
            </p:nvSpPr>
            <p:spPr bwMode="auto">
              <a:xfrm>
                <a:off x="3880" y="24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1" name="Oval 3287"/>
              <p:cNvSpPr>
                <a:spLocks noChangeArrowheads="1"/>
              </p:cNvSpPr>
              <p:nvPr/>
            </p:nvSpPr>
            <p:spPr bwMode="auto">
              <a:xfrm>
                <a:off x="3881" y="24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2" name="Oval 3288"/>
              <p:cNvSpPr>
                <a:spLocks noChangeArrowheads="1"/>
              </p:cNvSpPr>
              <p:nvPr/>
            </p:nvSpPr>
            <p:spPr bwMode="auto">
              <a:xfrm>
                <a:off x="3884" y="24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3" name="Oval 3289"/>
              <p:cNvSpPr>
                <a:spLocks noChangeArrowheads="1"/>
              </p:cNvSpPr>
              <p:nvPr/>
            </p:nvSpPr>
            <p:spPr bwMode="auto">
              <a:xfrm>
                <a:off x="3885" y="241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4" name="Oval 3290"/>
              <p:cNvSpPr>
                <a:spLocks noChangeArrowheads="1"/>
              </p:cNvSpPr>
              <p:nvPr/>
            </p:nvSpPr>
            <p:spPr bwMode="auto">
              <a:xfrm>
                <a:off x="3888" y="24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5" name="Oval 3291"/>
              <p:cNvSpPr>
                <a:spLocks noChangeArrowheads="1"/>
              </p:cNvSpPr>
              <p:nvPr/>
            </p:nvSpPr>
            <p:spPr bwMode="auto">
              <a:xfrm>
                <a:off x="3890" y="24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6" name="Oval 3292"/>
              <p:cNvSpPr>
                <a:spLocks noChangeArrowheads="1"/>
              </p:cNvSpPr>
              <p:nvPr/>
            </p:nvSpPr>
            <p:spPr bwMode="auto">
              <a:xfrm>
                <a:off x="3892" y="24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7" name="Oval 3293"/>
              <p:cNvSpPr>
                <a:spLocks noChangeArrowheads="1"/>
              </p:cNvSpPr>
              <p:nvPr/>
            </p:nvSpPr>
            <p:spPr bwMode="auto">
              <a:xfrm>
                <a:off x="3894" y="23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8" name="Oval 3294"/>
              <p:cNvSpPr>
                <a:spLocks noChangeArrowheads="1"/>
              </p:cNvSpPr>
              <p:nvPr/>
            </p:nvSpPr>
            <p:spPr bwMode="auto">
              <a:xfrm>
                <a:off x="3896" y="23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59" name="Oval 3295"/>
              <p:cNvSpPr>
                <a:spLocks noChangeArrowheads="1"/>
              </p:cNvSpPr>
              <p:nvPr/>
            </p:nvSpPr>
            <p:spPr bwMode="auto">
              <a:xfrm>
                <a:off x="3898" y="23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0" name="Oval 3296"/>
              <p:cNvSpPr>
                <a:spLocks noChangeArrowheads="1"/>
              </p:cNvSpPr>
              <p:nvPr/>
            </p:nvSpPr>
            <p:spPr bwMode="auto">
              <a:xfrm>
                <a:off x="3900" y="23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1" name="Oval 3297"/>
              <p:cNvSpPr>
                <a:spLocks noChangeArrowheads="1"/>
              </p:cNvSpPr>
              <p:nvPr/>
            </p:nvSpPr>
            <p:spPr bwMode="auto">
              <a:xfrm>
                <a:off x="3902" y="23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2" name="Oval 3298"/>
              <p:cNvSpPr>
                <a:spLocks noChangeArrowheads="1"/>
              </p:cNvSpPr>
              <p:nvPr/>
            </p:nvSpPr>
            <p:spPr bwMode="auto">
              <a:xfrm>
                <a:off x="3904" y="23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3" name="Oval 3299"/>
              <p:cNvSpPr>
                <a:spLocks noChangeArrowheads="1"/>
              </p:cNvSpPr>
              <p:nvPr/>
            </p:nvSpPr>
            <p:spPr bwMode="auto">
              <a:xfrm>
                <a:off x="3906" y="23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4" name="Oval 3300"/>
              <p:cNvSpPr>
                <a:spLocks noChangeArrowheads="1"/>
              </p:cNvSpPr>
              <p:nvPr/>
            </p:nvSpPr>
            <p:spPr bwMode="auto">
              <a:xfrm>
                <a:off x="3908" y="236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5" name="Oval 3301"/>
              <p:cNvSpPr>
                <a:spLocks noChangeArrowheads="1"/>
              </p:cNvSpPr>
              <p:nvPr/>
            </p:nvSpPr>
            <p:spPr bwMode="auto">
              <a:xfrm>
                <a:off x="3910" y="23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6" name="Oval 3302"/>
              <p:cNvSpPr>
                <a:spLocks noChangeArrowheads="1"/>
              </p:cNvSpPr>
              <p:nvPr/>
            </p:nvSpPr>
            <p:spPr bwMode="auto">
              <a:xfrm>
                <a:off x="3912" y="235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7" name="Oval 3303"/>
              <p:cNvSpPr>
                <a:spLocks noChangeArrowheads="1"/>
              </p:cNvSpPr>
              <p:nvPr/>
            </p:nvSpPr>
            <p:spPr bwMode="auto">
              <a:xfrm>
                <a:off x="3914" y="23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8" name="Oval 3304"/>
              <p:cNvSpPr>
                <a:spLocks noChangeArrowheads="1"/>
              </p:cNvSpPr>
              <p:nvPr/>
            </p:nvSpPr>
            <p:spPr bwMode="auto">
              <a:xfrm>
                <a:off x="3916" y="23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69" name="Oval 3305"/>
              <p:cNvSpPr>
                <a:spLocks noChangeArrowheads="1"/>
              </p:cNvSpPr>
              <p:nvPr/>
            </p:nvSpPr>
            <p:spPr bwMode="auto">
              <a:xfrm>
                <a:off x="3918" y="23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0" name="Oval 3306"/>
              <p:cNvSpPr>
                <a:spLocks noChangeArrowheads="1"/>
              </p:cNvSpPr>
              <p:nvPr/>
            </p:nvSpPr>
            <p:spPr bwMode="auto">
              <a:xfrm>
                <a:off x="3921" y="23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1" name="Oval 3307"/>
              <p:cNvSpPr>
                <a:spLocks noChangeArrowheads="1"/>
              </p:cNvSpPr>
              <p:nvPr/>
            </p:nvSpPr>
            <p:spPr bwMode="auto">
              <a:xfrm>
                <a:off x="3922" y="23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2" name="Oval 3308"/>
              <p:cNvSpPr>
                <a:spLocks noChangeArrowheads="1"/>
              </p:cNvSpPr>
              <p:nvPr/>
            </p:nvSpPr>
            <p:spPr bwMode="auto">
              <a:xfrm>
                <a:off x="3925" y="23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3" name="Oval 3309"/>
              <p:cNvSpPr>
                <a:spLocks noChangeArrowheads="1"/>
              </p:cNvSpPr>
              <p:nvPr/>
            </p:nvSpPr>
            <p:spPr bwMode="auto">
              <a:xfrm>
                <a:off x="3926" y="23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4" name="Oval 3310"/>
              <p:cNvSpPr>
                <a:spLocks noChangeArrowheads="1"/>
              </p:cNvSpPr>
              <p:nvPr/>
            </p:nvSpPr>
            <p:spPr bwMode="auto">
              <a:xfrm>
                <a:off x="3929" y="231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5" name="Oval 3311"/>
              <p:cNvSpPr>
                <a:spLocks noChangeArrowheads="1"/>
              </p:cNvSpPr>
              <p:nvPr/>
            </p:nvSpPr>
            <p:spPr bwMode="auto">
              <a:xfrm>
                <a:off x="3931" y="23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6" name="Oval 3312"/>
              <p:cNvSpPr>
                <a:spLocks noChangeArrowheads="1"/>
              </p:cNvSpPr>
              <p:nvPr/>
            </p:nvSpPr>
            <p:spPr bwMode="auto">
              <a:xfrm>
                <a:off x="3933" y="23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7" name="Oval 3313"/>
              <p:cNvSpPr>
                <a:spLocks noChangeArrowheads="1"/>
              </p:cNvSpPr>
              <p:nvPr/>
            </p:nvSpPr>
            <p:spPr bwMode="auto">
              <a:xfrm>
                <a:off x="3935" y="229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8" name="Oval 3314"/>
              <p:cNvSpPr>
                <a:spLocks noChangeArrowheads="1"/>
              </p:cNvSpPr>
              <p:nvPr/>
            </p:nvSpPr>
            <p:spPr bwMode="auto">
              <a:xfrm>
                <a:off x="3937" y="22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79" name="Oval 3315"/>
              <p:cNvSpPr>
                <a:spLocks noChangeArrowheads="1"/>
              </p:cNvSpPr>
              <p:nvPr/>
            </p:nvSpPr>
            <p:spPr bwMode="auto">
              <a:xfrm>
                <a:off x="3939" y="22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0" name="Oval 3316"/>
              <p:cNvSpPr>
                <a:spLocks noChangeArrowheads="1"/>
              </p:cNvSpPr>
              <p:nvPr/>
            </p:nvSpPr>
            <p:spPr bwMode="auto">
              <a:xfrm>
                <a:off x="3941" y="22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1" name="Oval 3317"/>
              <p:cNvSpPr>
                <a:spLocks noChangeArrowheads="1"/>
              </p:cNvSpPr>
              <p:nvPr/>
            </p:nvSpPr>
            <p:spPr bwMode="auto">
              <a:xfrm>
                <a:off x="3943" y="22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2" name="Oval 3318"/>
              <p:cNvSpPr>
                <a:spLocks noChangeArrowheads="1"/>
              </p:cNvSpPr>
              <p:nvPr/>
            </p:nvSpPr>
            <p:spPr bwMode="auto">
              <a:xfrm>
                <a:off x="3945" y="22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3" name="Oval 3319"/>
              <p:cNvSpPr>
                <a:spLocks noChangeArrowheads="1"/>
              </p:cNvSpPr>
              <p:nvPr/>
            </p:nvSpPr>
            <p:spPr bwMode="auto">
              <a:xfrm>
                <a:off x="3947" y="22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4" name="Oval 3320"/>
              <p:cNvSpPr>
                <a:spLocks noChangeArrowheads="1"/>
              </p:cNvSpPr>
              <p:nvPr/>
            </p:nvSpPr>
            <p:spPr bwMode="auto">
              <a:xfrm>
                <a:off x="3949" y="22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5" name="Oval 3321"/>
              <p:cNvSpPr>
                <a:spLocks noChangeArrowheads="1"/>
              </p:cNvSpPr>
              <p:nvPr/>
            </p:nvSpPr>
            <p:spPr bwMode="auto">
              <a:xfrm>
                <a:off x="3951" y="22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6" name="Oval 3322"/>
              <p:cNvSpPr>
                <a:spLocks noChangeArrowheads="1"/>
              </p:cNvSpPr>
              <p:nvPr/>
            </p:nvSpPr>
            <p:spPr bwMode="auto">
              <a:xfrm>
                <a:off x="3953" y="2250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7" name="Oval 3323"/>
              <p:cNvSpPr>
                <a:spLocks noChangeArrowheads="1"/>
              </p:cNvSpPr>
              <p:nvPr/>
            </p:nvSpPr>
            <p:spPr bwMode="auto">
              <a:xfrm>
                <a:off x="3955" y="22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8" name="Oval 3324"/>
              <p:cNvSpPr>
                <a:spLocks noChangeArrowheads="1"/>
              </p:cNvSpPr>
              <p:nvPr/>
            </p:nvSpPr>
            <p:spPr bwMode="auto">
              <a:xfrm>
                <a:off x="3957" y="224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89" name="Oval 3325"/>
              <p:cNvSpPr>
                <a:spLocks noChangeArrowheads="1"/>
              </p:cNvSpPr>
              <p:nvPr/>
            </p:nvSpPr>
            <p:spPr bwMode="auto">
              <a:xfrm>
                <a:off x="3959" y="22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0" name="Oval 3326"/>
              <p:cNvSpPr>
                <a:spLocks noChangeArrowheads="1"/>
              </p:cNvSpPr>
              <p:nvPr/>
            </p:nvSpPr>
            <p:spPr bwMode="auto">
              <a:xfrm>
                <a:off x="3961" y="223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1" name="Oval 3327"/>
              <p:cNvSpPr>
                <a:spLocks noChangeArrowheads="1"/>
              </p:cNvSpPr>
              <p:nvPr/>
            </p:nvSpPr>
            <p:spPr bwMode="auto">
              <a:xfrm>
                <a:off x="3963" y="22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2" name="Oval 3328"/>
              <p:cNvSpPr>
                <a:spLocks noChangeArrowheads="1"/>
              </p:cNvSpPr>
              <p:nvPr/>
            </p:nvSpPr>
            <p:spPr bwMode="auto">
              <a:xfrm>
                <a:off x="3965" y="222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3" name="Oval 3329"/>
              <p:cNvSpPr>
                <a:spLocks noChangeArrowheads="1"/>
              </p:cNvSpPr>
              <p:nvPr/>
            </p:nvSpPr>
            <p:spPr bwMode="auto">
              <a:xfrm>
                <a:off x="3967" y="22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4" name="Oval 3330"/>
              <p:cNvSpPr>
                <a:spLocks noChangeArrowheads="1"/>
              </p:cNvSpPr>
              <p:nvPr/>
            </p:nvSpPr>
            <p:spPr bwMode="auto">
              <a:xfrm>
                <a:off x="3969" y="221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5" name="Oval 3331"/>
              <p:cNvSpPr>
                <a:spLocks noChangeArrowheads="1"/>
              </p:cNvSpPr>
              <p:nvPr/>
            </p:nvSpPr>
            <p:spPr bwMode="auto">
              <a:xfrm>
                <a:off x="3971" y="22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6" name="Oval 3332"/>
              <p:cNvSpPr>
                <a:spLocks noChangeArrowheads="1"/>
              </p:cNvSpPr>
              <p:nvPr/>
            </p:nvSpPr>
            <p:spPr bwMode="auto">
              <a:xfrm>
                <a:off x="3974" y="22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7" name="Oval 3333"/>
              <p:cNvSpPr>
                <a:spLocks noChangeArrowheads="1"/>
              </p:cNvSpPr>
              <p:nvPr/>
            </p:nvSpPr>
            <p:spPr bwMode="auto">
              <a:xfrm>
                <a:off x="3976" y="21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8" name="Oval 3334"/>
              <p:cNvSpPr>
                <a:spLocks noChangeArrowheads="1"/>
              </p:cNvSpPr>
              <p:nvPr/>
            </p:nvSpPr>
            <p:spPr bwMode="auto">
              <a:xfrm>
                <a:off x="3978" y="21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999" name="Oval 3335"/>
              <p:cNvSpPr>
                <a:spLocks noChangeArrowheads="1"/>
              </p:cNvSpPr>
              <p:nvPr/>
            </p:nvSpPr>
            <p:spPr bwMode="auto">
              <a:xfrm>
                <a:off x="3980" y="218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0" name="Oval 3336"/>
              <p:cNvSpPr>
                <a:spLocks noChangeArrowheads="1"/>
              </p:cNvSpPr>
              <p:nvPr/>
            </p:nvSpPr>
            <p:spPr bwMode="auto">
              <a:xfrm>
                <a:off x="3982" y="21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1" name="Oval 3337"/>
              <p:cNvSpPr>
                <a:spLocks noChangeArrowheads="1"/>
              </p:cNvSpPr>
              <p:nvPr/>
            </p:nvSpPr>
            <p:spPr bwMode="auto">
              <a:xfrm>
                <a:off x="3984" y="21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2" name="Oval 3338"/>
              <p:cNvSpPr>
                <a:spLocks noChangeArrowheads="1"/>
              </p:cNvSpPr>
              <p:nvPr/>
            </p:nvSpPr>
            <p:spPr bwMode="auto">
              <a:xfrm>
                <a:off x="3986" y="217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3" name="Oval 3339"/>
              <p:cNvSpPr>
                <a:spLocks noChangeArrowheads="1"/>
              </p:cNvSpPr>
              <p:nvPr/>
            </p:nvSpPr>
            <p:spPr bwMode="auto">
              <a:xfrm>
                <a:off x="3988" y="21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4" name="Oval 3340"/>
              <p:cNvSpPr>
                <a:spLocks noChangeArrowheads="1"/>
              </p:cNvSpPr>
              <p:nvPr/>
            </p:nvSpPr>
            <p:spPr bwMode="auto">
              <a:xfrm>
                <a:off x="3990" y="21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5" name="Oval 3341"/>
              <p:cNvSpPr>
                <a:spLocks noChangeArrowheads="1"/>
              </p:cNvSpPr>
              <p:nvPr/>
            </p:nvSpPr>
            <p:spPr bwMode="auto">
              <a:xfrm>
                <a:off x="3992" y="21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6" name="Oval 3342"/>
              <p:cNvSpPr>
                <a:spLocks noChangeArrowheads="1"/>
              </p:cNvSpPr>
              <p:nvPr/>
            </p:nvSpPr>
            <p:spPr bwMode="auto">
              <a:xfrm>
                <a:off x="3994" y="215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7" name="Oval 3343"/>
              <p:cNvSpPr>
                <a:spLocks noChangeArrowheads="1"/>
              </p:cNvSpPr>
              <p:nvPr/>
            </p:nvSpPr>
            <p:spPr bwMode="auto">
              <a:xfrm>
                <a:off x="3996" y="21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8" name="Oval 3344"/>
              <p:cNvSpPr>
                <a:spLocks noChangeArrowheads="1"/>
              </p:cNvSpPr>
              <p:nvPr/>
            </p:nvSpPr>
            <p:spPr bwMode="auto">
              <a:xfrm>
                <a:off x="3998" y="21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09" name="Oval 3345"/>
              <p:cNvSpPr>
                <a:spLocks noChangeArrowheads="1"/>
              </p:cNvSpPr>
              <p:nvPr/>
            </p:nvSpPr>
            <p:spPr bwMode="auto">
              <a:xfrm>
                <a:off x="4000" y="21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0" name="Oval 3346"/>
              <p:cNvSpPr>
                <a:spLocks noChangeArrowheads="1"/>
              </p:cNvSpPr>
              <p:nvPr/>
            </p:nvSpPr>
            <p:spPr bwMode="auto">
              <a:xfrm>
                <a:off x="4002" y="213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1" name="Oval 3347"/>
              <p:cNvSpPr>
                <a:spLocks noChangeArrowheads="1"/>
              </p:cNvSpPr>
              <p:nvPr/>
            </p:nvSpPr>
            <p:spPr bwMode="auto">
              <a:xfrm>
                <a:off x="4004" y="21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2" name="Oval 3348"/>
              <p:cNvSpPr>
                <a:spLocks noChangeArrowheads="1"/>
              </p:cNvSpPr>
              <p:nvPr/>
            </p:nvSpPr>
            <p:spPr bwMode="auto">
              <a:xfrm>
                <a:off x="4006" y="21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3" name="Oval 3349"/>
              <p:cNvSpPr>
                <a:spLocks noChangeArrowheads="1"/>
              </p:cNvSpPr>
              <p:nvPr/>
            </p:nvSpPr>
            <p:spPr bwMode="auto">
              <a:xfrm>
                <a:off x="4008" y="21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4" name="Oval 3350"/>
              <p:cNvSpPr>
                <a:spLocks noChangeArrowheads="1"/>
              </p:cNvSpPr>
              <p:nvPr/>
            </p:nvSpPr>
            <p:spPr bwMode="auto">
              <a:xfrm>
                <a:off x="4010" y="211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5" name="Oval 3351"/>
              <p:cNvSpPr>
                <a:spLocks noChangeArrowheads="1"/>
              </p:cNvSpPr>
              <p:nvPr/>
            </p:nvSpPr>
            <p:spPr bwMode="auto">
              <a:xfrm>
                <a:off x="4012" y="21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6" name="Oval 3352"/>
              <p:cNvSpPr>
                <a:spLocks noChangeArrowheads="1"/>
              </p:cNvSpPr>
              <p:nvPr/>
            </p:nvSpPr>
            <p:spPr bwMode="auto">
              <a:xfrm>
                <a:off x="4014" y="210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7" name="Oval 3353"/>
              <p:cNvSpPr>
                <a:spLocks noChangeArrowheads="1"/>
              </p:cNvSpPr>
              <p:nvPr/>
            </p:nvSpPr>
            <p:spPr bwMode="auto">
              <a:xfrm>
                <a:off x="4016" y="21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8" name="Oval 3354"/>
              <p:cNvSpPr>
                <a:spLocks noChangeArrowheads="1"/>
              </p:cNvSpPr>
              <p:nvPr/>
            </p:nvSpPr>
            <p:spPr bwMode="auto">
              <a:xfrm>
                <a:off x="4018" y="209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19" name="Oval 3355"/>
              <p:cNvSpPr>
                <a:spLocks noChangeArrowheads="1"/>
              </p:cNvSpPr>
              <p:nvPr/>
            </p:nvSpPr>
            <p:spPr bwMode="auto">
              <a:xfrm>
                <a:off x="4021" y="20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20" name="Oval 3356"/>
              <p:cNvSpPr>
                <a:spLocks noChangeArrowheads="1"/>
              </p:cNvSpPr>
              <p:nvPr/>
            </p:nvSpPr>
            <p:spPr bwMode="auto">
              <a:xfrm>
                <a:off x="4022" y="2087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21" name="Oval 3357"/>
              <p:cNvSpPr>
                <a:spLocks noChangeArrowheads="1"/>
              </p:cNvSpPr>
              <p:nvPr/>
            </p:nvSpPr>
            <p:spPr bwMode="auto">
              <a:xfrm>
                <a:off x="4025" y="20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22" name="Oval 3358"/>
              <p:cNvSpPr>
                <a:spLocks noChangeArrowheads="1"/>
              </p:cNvSpPr>
              <p:nvPr/>
            </p:nvSpPr>
            <p:spPr bwMode="auto">
              <a:xfrm>
                <a:off x="4026" y="207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23" name="Oval 3359"/>
              <p:cNvSpPr>
                <a:spLocks noChangeArrowheads="1"/>
              </p:cNvSpPr>
              <p:nvPr/>
            </p:nvSpPr>
            <p:spPr bwMode="auto">
              <a:xfrm>
                <a:off x="4029" y="20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25" name="Oval 3361"/>
              <p:cNvSpPr>
                <a:spLocks noChangeArrowheads="1"/>
              </p:cNvSpPr>
              <p:nvPr/>
            </p:nvSpPr>
            <p:spPr bwMode="auto">
              <a:xfrm>
                <a:off x="4031" y="20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26" name="Oval 3362"/>
              <p:cNvSpPr>
                <a:spLocks noChangeArrowheads="1"/>
              </p:cNvSpPr>
              <p:nvPr/>
            </p:nvSpPr>
            <p:spPr bwMode="auto">
              <a:xfrm>
                <a:off x="4033" y="20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27" name="Oval 3363"/>
              <p:cNvSpPr>
                <a:spLocks noChangeArrowheads="1"/>
              </p:cNvSpPr>
              <p:nvPr/>
            </p:nvSpPr>
            <p:spPr bwMode="auto">
              <a:xfrm>
                <a:off x="4035" y="20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28" name="Oval 3364"/>
              <p:cNvSpPr>
                <a:spLocks noChangeArrowheads="1"/>
              </p:cNvSpPr>
              <p:nvPr/>
            </p:nvSpPr>
            <p:spPr bwMode="auto">
              <a:xfrm>
                <a:off x="4037" y="205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29" name="Oval 3365"/>
              <p:cNvSpPr>
                <a:spLocks noChangeArrowheads="1"/>
              </p:cNvSpPr>
              <p:nvPr/>
            </p:nvSpPr>
            <p:spPr bwMode="auto">
              <a:xfrm>
                <a:off x="4039" y="20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0" name="Oval 3366"/>
              <p:cNvSpPr>
                <a:spLocks noChangeArrowheads="1"/>
              </p:cNvSpPr>
              <p:nvPr/>
            </p:nvSpPr>
            <p:spPr bwMode="auto">
              <a:xfrm>
                <a:off x="4041" y="20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1" name="Oval 3367"/>
              <p:cNvSpPr>
                <a:spLocks noChangeArrowheads="1"/>
              </p:cNvSpPr>
              <p:nvPr/>
            </p:nvSpPr>
            <p:spPr bwMode="auto">
              <a:xfrm>
                <a:off x="4043" y="20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2" name="Oval 3368"/>
              <p:cNvSpPr>
                <a:spLocks noChangeArrowheads="1"/>
              </p:cNvSpPr>
              <p:nvPr/>
            </p:nvSpPr>
            <p:spPr bwMode="auto">
              <a:xfrm>
                <a:off x="4045" y="20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3" name="Oval 3369"/>
              <p:cNvSpPr>
                <a:spLocks noChangeArrowheads="1"/>
              </p:cNvSpPr>
              <p:nvPr/>
            </p:nvSpPr>
            <p:spPr bwMode="auto">
              <a:xfrm>
                <a:off x="4047" y="20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4" name="Oval 3370"/>
              <p:cNvSpPr>
                <a:spLocks noChangeArrowheads="1"/>
              </p:cNvSpPr>
              <p:nvPr/>
            </p:nvSpPr>
            <p:spPr bwMode="auto">
              <a:xfrm>
                <a:off x="4049" y="20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5" name="Oval 3371"/>
              <p:cNvSpPr>
                <a:spLocks noChangeArrowheads="1"/>
              </p:cNvSpPr>
              <p:nvPr/>
            </p:nvSpPr>
            <p:spPr bwMode="auto">
              <a:xfrm>
                <a:off x="4051" y="202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6" name="Oval 3372"/>
              <p:cNvSpPr>
                <a:spLocks noChangeArrowheads="1"/>
              </p:cNvSpPr>
              <p:nvPr/>
            </p:nvSpPr>
            <p:spPr bwMode="auto">
              <a:xfrm>
                <a:off x="4053" y="20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7" name="Oval 3373"/>
              <p:cNvSpPr>
                <a:spLocks noChangeArrowheads="1"/>
              </p:cNvSpPr>
              <p:nvPr/>
            </p:nvSpPr>
            <p:spPr bwMode="auto">
              <a:xfrm>
                <a:off x="4055" y="20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8" name="Oval 3374"/>
              <p:cNvSpPr>
                <a:spLocks noChangeArrowheads="1"/>
              </p:cNvSpPr>
              <p:nvPr/>
            </p:nvSpPr>
            <p:spPr bwMode="auto">
              <a:xfrm>
                <a:off x="4057" y="20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39" name="Oval 3375"/>
              <p:cNvSpPr>
                <a:spLocks noChangeArrowheads="1"/>
              </p:cNvSpPr>
              <p:nvPr/>
            </p:nvSpPr>
            <p:spPr bwMode="auto">
              <a:xfrm>
                <a:off x="4059" y="20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0" name="Oval 3376"/>
              <p:cNvSpPr>
                <a:spLocks noChangeArrowheads="1"/>
              </p:cNvSpPr>
              <p:nvPr/>
            </p:nvSpPr>
            <p:spPr bwMode="auto">
              <a:xfrm>
                <a:off x="4061" y="20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1" name="Oval 3377"/>
              <p:cNvSpPr>
                <a:spLocks noChangeArrowheads="1"/>
              </p:cNvSpPr>
              <p:nvPr/>
            </p:nvSpPr>
            <p:spPr bwMode="auto">
              <a:xfrm>
                <a:off x="4063" y="20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2" name="Oval 3378"/>
              <p:cNvSpPr>
                <a:spLocks noChangeArrowheads="1"/>
              </p:cNvSpPr>
              <p:nvPr/>
            </p:nvSpPr>
            <p:spPr bwMode="auto">
              <a:xfrm>
                <a:off x="4066" y="19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3" name="Oval 3379"/>
              <p:cNvSpPr>
                <a:spLocks noChangeArrowheads="1"/>
              </p:cNvSpPr>
              <p:nvPr/>
            </p:nvSpPr>
            <p:spPr bwMode="auto">
              <a:xfrm>
                <a:off x="4067" y="199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4" name="Oval 3380"/>
              <p:cNvSpPr>
                <a:spLocks noChangeArrowheads="1"/>
              </p:cNvSpPr>
              <p:nvPr/>
            </p:nvSpPr>
            <p:spPr bwMode="auto">
              <a:xfrm>
                <a:off x="4070" y="19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5" name="Oval 3381"/>
              <p:cNvSpPr>
                <a:spLocks noChangeArrowheads="1"/>
              </p:cNvSpPr>
              <p:nvPr/>
            </p:nvSpPr>
            <p:spPr bwMode="auto">
              <a:xfrm>
                <a:off x="4071" y="198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6" name="Oval 3382"/>
              <p:cNvSpPr>
                <a:spLocks noChangeArrowheads="1"/>
              </p:cNvSpPr>
              <p:nvPr/>
            </p:nvSpPr>
            <p:spPr bwMode="auto">
              <a:xfrm>
                <a:off x="4074" y="19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7" name="Oval 3383"/>
              <p:cNvSpPr>
                <a:spLocks noChangeArrowheads="1"/>
              </p:cNvSpPr>
              <p:nvPr/>
            </p:nvSpPr>
            <p:spPr bwMode="auto">
              <a:xfrm>
                <a:off x="4075" y="198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8" name="Oval 3384"/>
              <p:cNvSpPr>
                <a:spLocks noChangeArrowheads="1"/>
              </p:cNvSpPr>
              <p:nvPr/>
            </p:nvSpPr>
            <p:spPr bwMode="auto">
              <a:xfrm>
                <a:off x="4078" y="19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49" name="Oval 3385"/>
              <p:cNvSpPr>
                <a:spLocks noChangeArrowheads="1"/>
              </p:cNvSpPr>
              <p:nvPr/>
            </p:nvSpPr>
            <p:spPr bwMode="auto">
              <a:xfrm>
                <a:off x="4079" y="197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0" name="Oval 3386"/>
              <p:cNvSpPr>
                <a:spLocks noChangeArrowheads="1"/>
              </p:cNvSpPr>
              <p:nvPr/>
            </p:nvSpPr>
            <p:spPr bwMode="auto">
              <a:xfrm>
                <a:off x="4082" y="19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1" name="Oval 3387"/>
              <p:cNvSpPr>
                <a:spLocks noChangeArrowheads="1"/>
              </p:cNvSpPr>
              <p:nvPr/>
            </p:nvSpPr>
            <p:spPr bwMode="auto">
              <a:xfrm>
                <a:off x="4084" y="19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2" name="Oval 3388"/>
              <p:cNvSpPr>
                <a:spLocks noChangeArrowheads="1"/>
              </p:cNvSpPr>
              <p:nvPr/>
            </p:nvSpPr>
            <p:spPr bwMode="auto">
              <a:xfrm>
                <a:off x="4086" y="19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3" name="Oval 3389"/>
              <p:cNvSpPr>
                <a:spLocks noChangeArrowheads="1"/>
              </p:cNvSpPr>
              <p:nvPr/>
            </p:nvSpPr>
            <p:spPr bwMode="auto">
              <a:xfrm>
                <a:off x="4088" y="19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4" name="Oval 3390"/>
              <p:cNvSpPr>
                <a:spLocks noChangeArrowheads="1"/>
              </p:cNvSpPr>
              <p:nvPr/>
            </p:nvSpPr>
            <p:spPr bwMode="auto">
              <a:xfrm>
                <a:off x="4090" y="19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5" name="Oval 3391"/>
              <p:cNvSpPr>
                <a:spLocks noChangeArrowheads="1"/>
              </p:cNvSpPr>
              <p:nvPr/>
            </p:nvSpPr>
            <p:spPr bwMode="auto">
              <a:xfrm>
                <a:off x="4092" y="195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6" name="Oval 3392"/>
              <p:cNvSpPr>
                <a:spLocks noChangeArrowheads="1"/>
              </p:cNvSpPr>
              <p:nvPr/>
            </p:nvSpPr>
            <p:spPr bwMode="auto">
              <a:xfrm>
                <a:off x="4094" y="1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7" name="Oval 3393"/>
              <p:cNvSpPr>
                <a:spLocks noChangeArrowheads="1"/>
              </p:cNvSpPr>
              <p:nvPr/>
            </p:nvSpPr>
            <p:spPr bwMode="auto">
              <a:xfrm>
                <a:off x="4096" y="1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8" name="Oval 3394"/>
              <p:cNvSpPr>
                <a:spLocks noChangeArrowheads="1"/>
              </p:cNvSpPr>
              <p:nvPr/>
            </p:nvSpPr>
            <p:spPr bwMode="auto">
              <a:xfrm>
                <a:off x="4098" y="1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59" name="Oval 3395"/>
              <p:cNvSpPr>
                <a:spLocks noChangeArrowheads="1"/>
              </p:cNvSpPr>
              <p:nvPr/>
            </p:nvSpPr>
            <p:spPr bwMode="auto">
              <a:xfrm>
                <a:off x="4100" y="1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0" name="Oval 3396"/>
              <p:cNvSpPr>
                <a:spLocks noChangeArrowheads="1"/>
              </p:cNvSpPr>
              <p:nvPr/>
            </p:nvSpPr>
            <p:spPr bwMode="auto">
              <a:xfrm>
                <a:off x="4102" y="1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1" name="Oval 3397"/>
              <p:cNvSpPr>
                <a:spLocks noChangeArrowheads="1"/>
              </p:cNvSpPr>
              <p:nvPr/>
            </p:nvSpPr>
            <p:spPr bwMode="auto">
              <a:xfrm>
                <a:off x="4104" y="1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2" name="Oval 3398"/>
              <p:cNvSpPr>
                <a:spLocks noChangeArrowheads="1"/>
              </p:cNvSpPr>
              <p:nvPr/>
            </p:nvSpPr>
            <p:spPr bwMode="auto">
              <a:xfrm>
                <a:off x="4107" y="1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3" name="Oval 3399"/>
              <p:cNvSpPr>
                <a:spLocks noChangeArrowheads="1"/>
              </p:cNvSpPr>
              <p:nvPr/>
            </p:nvSpPr>
            <p:spPr bwMode="auto">
              <a:xfrm>
                <a:off x="4108" y="19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4" name="Oval 3400"/>
              <p:cNvSpPr>
                <a:spLocks noChangeArrowheads="1"/>
              </p:cNvSpPr>
              <p:nvPr/>
            </p:nvSpPr>
            <p:spPr bwMode="auto">
              <a:xfrm>
                <a:off x="4111" y="192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5" name="Oval 3401"/>
              <p:cNvSpPr>
                <a:spLocks noChangeArrowheads="1"/>
              </p:cNvSpPr>
              <p:nvPr/>
            </p:nvSpPr>
            <p:spPr bwMode="auto">
              <a:xfrm>
                <a:off x="4112" y="19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6" name="Oval 3402"/>
              <p:cNvSpPr>
                <a:spLocks noChangeArrowheads="1"/>
              </p:cNvSpPr>
              <p:nvPr/>
            </p:nvSpPr>
            <p:spPr bwMode="auto">
              <a:xfrm>
                <a:off x="4115" y="19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7" name="Oval 3403"/>
              <p:cNvSpPr>
                <a:spLocks noChangeArrowheads="1"/>
              </p:cNvSpPr>
              <p:nvPr/>
            </p:nvSpPr>
            <p:spPr bwMode="auto">
              <a:xfrm>
                <a:off x="4116" y="19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8" name="Oval 3404"/>
              <p:cNvSpPr>
                <a:spLocks noChangeArrowheads="1"/>
              </p:cNvSpPr>
              <p:nvPr/>
            </p:nvSpPr>
            <p:spPr bwMode="auto">
              <a:xfrm>
                <a:off x="4119" y="19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69" name="Oval 3405"/>
              <p:cNvSpPr>
                <a:spLocks noChangeArrowheads="1"/>
              </p:cNvSpPr>
              <p:nvPr/>
            </p:nvSpPr>
            <p:spPr bwMode="auto">
              <a:xfrm>
                <a:off x="4120" y="190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0" name="Oval 3406"/>
              <p:cNvSpPr>
                <a:spLocks noChangeArrowheads="1"/>
              </p:cNvSpPr>
              <p:nvPr/>
            </p:nvSpPr>
            <p:spPr bwMode="auto">
              <a:xfrm>
                <a:off x="4123" y="19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1" name="Oval 3407"/>
              <p:cNvSpPr>
                <a:spLocks noChangeArrowheads="1"/>
              </p:cNvSpPr>
              <p:nvPr/>
            </p:nvSpPr>
            <p:spPr bwMode="auto">
              <a:xfrm>
                <a:off x="4124" y="189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2" name="Oval 3408"/>
              <p:cNvSpPr>
                <a:spLocks noChangeArrowheads="1"/>
              </p:cNvSpPr>
              <p:nvPr/>
            </p:nvSpPr>
            <p:spPr bwMode="auto">
              <a:xfrm>
                <a:off x="4127" y="18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3" name="Oval 3409"/>
              <p:cNvSpPr>
                <a:spLocks noChangeArrowheads="1"/>
              </p:cNvSpPr>
              <p:nvPr/>
            </p:nvSpPr>
            <p:spPr bwMode="auto">
              <a:xfrm>
                <a:off x="4129" y="18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4" name="Oval 3410"/>
              <p:cNvSpPr>
                <a:spLocks noChangeArrowheads="1"/>
              </p:cNvSpPr>
              <p:nvPr/>
            </p:nvSpPr>
            <p:spPr bwMode="auto">
              <a:xfrm>
                <a:off x="4131" y="18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5" name="Oval 3411"/>
              <p:cNvSpPr>
                <a:spLocks noChangeArrowheads="1"/>
              </p:cNvSpPr>
              <p:nvPr/>
            </p:nvSpPr>
            <p:spPr bwMode="auto">
              <a:xfrm>
                <a:off x="4133" y="18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6" name="Oval 3412"/>
              <p:cNvSpPr>
                <a:spLocks noChangeArrowheads="1"/>
              </p:cNvSpPr>
              <p:nvPr/>
            </p:nvSpPr>
            <p:spPr bwMode="auto">
              <a:xfrm>
                <a:off x="4135" y="18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7" name="Oval 3413"/>
              <p:cNvSpPr>
                <a:spLocks noChangeArrowheads="1"/>
              </p:cNvSpPr>
              <p:nvPr/>
            </p:nvSpPr>
            <p:spPr bwMode="auto">
              <a:xfrm>
                <a:off x="4137" y="18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8" name="Oval 3414"/>
              <p:cNvSpPr>
                <a:spLocks noChangeArrowheads="1"/>
              </p:cNvSpPr>
              <p:nvPr/>
            </p:nvSpPr>
            <p:spPr bwMode="auto">
              <a:xfrm>
                <a:off x="4139" y="187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79" name="Oval 3415"/>
              <p:cNvSpPr>
                <a:spLocks noChangeArrowheads="1"/>
              </p:cNvSpPr>
              <p:nvPr/>
            </p:nvSpPr>
            <p:spPr bwMode="auto">
              <a:xfrm>
                <a:off x="4141" y="18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0" name="Oval 3416"/>
              <p:cNvSpPr>
                <a:spLocks noChangeArrowheads="1"/>
              </p:cNvSpPr>
              <p:nvPr/>
            </p:nvSpPr>
            <p:spPr bwMode="auto">
              <a:xfrm>
                <a:off x="4143" y="18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1" name="Oval 3417"/>
              <p:cNvSpPr>
                <a:spLocks noChangeArrowheads="1"/>
              </p:cNvSpPr>
              <p:nvPr/>
            </p:nvSpPr>
            <p:spPr bwMode="auto">
              <a:xfrm>
                <a:off x="4145" y="18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2" name="Oval 3418"/>
              <p:cNvSpPr>
                <a:spLocks noChangeArrowheads="1"/>
              </p:cNvSpPr>
              <p:nvPr/>
            </p:nvSpPr>
            <p:spPr bwMode="auto">
              <a:xfrm>
                <a:off x="4147" y="18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3" name="Oval 3419"/>
              <p:cNvSpPr>
                <a:spLocks noChangeArrowheads="1"/>
              </p:cNvSpPr>
              <p:nvPr/>
            </p:nvSpPr>
            <p:spPr bwMode="auto">
              <a:xfrm>
                <a:off x="4149" y="18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4" name="Oval 3420"/>
              <p:cNvSpPr>
                <a:spLocks noChangeArrowheads="1"/>
              </p:cNvSpPr>
              <p:nvPr/>
            </p:nvSpPr>
            <p:spPr bwMode="auto">
              <a:xfrm>
                <a:off x="4151" y="186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5" name="Oval 3421"/>
              <p:cNvSpPr>
                <a:spLocks noChangeArrowheads="1"/>
              </p:cNvSpPr>
              <p:nvPr/>
            </p:nvSpPr>
            <p:spPr bwMode="auto">
              <a:xfrm>
                <a:off x="4153" y="18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6" name="Oval 3422"/>
              <p:cNvSpPr>
                <a:spLocks noChangeArrowheads="1"/>
              </p:cNvSpPr>
              <p:nvPr/>
            </p:nvSpPr>
            <p:spPr bwMode="auto">
              <a:xfrm>
                <a:off x="4155" y="185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7" name="Oval 3423"/>
              <p:cNvSpPr>
                <a:spLocks noChangeArrowheads="1"/>
              </p:cNvSpPr>
              <p:nvPr/>
            </p:nvSpPr>
            <p:spPr bwMode="auto">
              <a:xfrm>
                <a:off x="4157" y="18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8" name="Oval 3424"/>
              <p:cNvSpPr>
                <a:spLocks noChangeArrowheads="1"/>
              </p:cNvSpPr>
              <p:nvPr/>
            </p:nvSpPr>
            <p:spPr bwMode="auto">
              <a:xfrm>
                <a:off x="4160" y="18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89" name="Oval 3425"/>
              <p:cNvSpPr>
                <a:spLocks noChangeArrowheads="1"/>
              </p:cNvSpPr>
              <p:nvPr/>
            </p:nvSpPr>
            <p:spPr bwMode="auto">
              <a:xfrm>
                <a:off x="4161" y="18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0" name="Oval 3426"/>
              <p:cNvSpPr>
                <a:spLocks noChangeArrowheads="1"/>
              </p:cNvSpPr>
              <p:nvPr/>
            </p:nvSpPr>
            <p:spPr bwMode="auto">
              <a:xfrm>
                <a:off x="4164" y="18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1" name="Oval 3427"/>
              <p:cNvSpPr>
                <a:spLocks noChangeArrowheads="1"/>
              </p:cNvSpPr>
              <p:nvPr/>
            </p:nvSpPr>
            <p:spPr bwMode="auto">
              <a:xfrm>
                <a:off x="4165" y="18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2" name="Oval 3428"/>
              <p:cNvSpPr>
                <a:spLocks noChangeArrowheads="1"/>
              </p:cNvSpPr>
              <p:nvPr/>
            </p:nvSpPr>
            <p:spPr bwMode="auto">
              <a:xfrm>
                <a:off x="4168" y="18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3" name="Oval 3429"/>
              <p:cNvSpPr>
                <a:spLocks noChangeArrowheads="1"/>
              </p:cNvSpPr>
              <p:nvPr/>
            </p:nvSpPr>
            <p:spPr bwMode="auto">
              <a:xfrm>
                <a:off x="4169" y="18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4" name="Oval 3430"/>
              <p:cNvSpPr>
                <a:spLocks noChangeArrowheads="1"/>
              </p:cNvSpPr>
              <p:nvPr/>
            </p:nvSpPr>
            <p:spPr bwMode="auto">
              <a:xfrm>
                <a:off x="4172" y="18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5" name="Oval 3431"/>
              <p:cNvSpPr>
                <a:spLocks noChangeArrowheads="1"/>
              </p:cNvSpPr>
              <p:nvPr/>
            </p:nvSpPr>
            <p:spPr bwMode="auto">
              <a:xfrm>
                <a:off x="4174" y="18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6" name="Oval 3432"/>
              <p:cNvSpPr>
                <a:spLocks noChangeArrowheads="1"/>
              </p:cNvSpPr>
              <p:nvPr/>
            </p:nvSpPr>
            <p:spPr bwMode="auto">
              <a:xfrm>
                <a:off x="4176" y="18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7" name="Oval 3433"/>
              <p:cNvSpPr>
                <a:spLocks noChangeArrowheads="1"/>
              </p:cNvSpPr>
              <p:nvPr/>
            </p:nvSpPr>
            <p:spPr bwMode="auto">
              <a:xfrm>
                <a:off x="4178" y="18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8" name="Oval 3434"/>
              <p:cNvSpPr>
                <a:spLocks noChangeArrowheads="1"/>
              </p:cNvSpPr>
              <p:nvPr/>
            </p:nvSpPr>
            <p:spPr bwMode="auto">
              <a:xfrm>
                <a:off x="4180" y="18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099" name="Oval 3435"/>
              <p:cNvSpPr>
                <a:spLocks noChangeArrowheads="1"/>
              </p:cNvSpPr>
              <p:nvPr/>
            </p:nvSpPr>
            <p:spPr bwMode="auto">
              <a:xfrm>
                <a:off x="4182" y="18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0" name="Oval 3436"/>
              <p:cNvSpPr>
                <a:spLocks noChangeArrowheads="1"/>
              </p:cNvSpPr>
              <p:nvPr/>
            </p:nvSpPr>
            <p:spPr bwMode="auto">
              <a:xfrm>
                <a:off x="4184" y="18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1" name="Oval 3437"/>
              <p:cNvSpPr>
                <a:spLocks noChangeArrowheads="1"/>
              </p:cNvSpPr>
              <p:nvPr/>
            </p:nvSpPr>
            <p:spPr bwMode="auto">
              <a:xfrm>
                <a:off x="4186" y="18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2" name="Oval 3438"/>
              <p:cNvSpPr>
                <a:spLocks noChangeArrowheads="1"/>
              </p:cNvSpPr>
              <p:nvPr/>
            </p:nvSpPr>
            <p:spPr bwMode="auto">
              <a:xfrm>
                <a:off x="4188" y="18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3" name="Oval 3439"/>
              <p:cNvSpPr>
                <a:spLocks noChangeArrowheads="1"/>
              </p:cNvSpPr>
              <p:nvPr/>
            </p:nvSpPr>
            <p:spPr bwMode="auto">
              <a:xfrm>
                <a:off x="4190" y="18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4" name="Oval 3440"/>
              <p:cNvSpPr>
                <a:spLocks noChangeArrowheads="1"/>
              </p:cNvSpPr>
              <p:nvPr/>
            </p:nvSpPr>
            <p:spPr bwMode="auto">
              <a:xfrm>
                <a:off x="4192" y="18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5" name="Oval 3441"/>
              <p:cNvSpPr>
                <a:spLocks noChangeArrowheads="1"/>
              </p:cNvSpPr>
              <p:nvPr/>
            </p:nvSpPr>
            <p:spPr bwMode="auto">
              <a:xfrm>
                <a:off x="4194" y="18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6" name="Oval 3442"/>
              <p:cNvSpPr>
                <a:spLocks noChangeArrowheads="1"/>
              </p:cNvSpPr>
              <p:nvPr/>
            </p:nvSpPr>
            <p:spPr bwMode="auto">
              <a:xfrm>
                <a:off x="4196" y="182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7" name="Oval 3443"/>
              <p:cNvSpPr>
                <a:spLocks noChangeArrowheads="1"/>
              </p:cNvSpPr>
              <p:nvPr/>
            </p:nvSpPr>
            <p:spPr bwMode="auto">
              <a:xfrm>
                <a:off x="4198" y="18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8" name="Oval 3444"/>
              <p:cNvSpPr>
                <a:spLocks noChangeArrowheads="1"/>
              </p:cNvSpPr>
              <p:nvPr/>
            </p:nvSpPr>
            <p:spPr bwMode="auto">
              <a:xfrm>
                <a:off x="4200" y="181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09" name="Oval 3445"/>
              <p:cNvSpPr>
                <a:spLocks noChangeArrowheads="1"/>
              </p:cNvSpPr>
              <p:nvPr/>
            </p:nvSpPr>
            <p:spPr bwMode="auto">
              <a:xfrm>
                <a:off x="4202" y="18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0" name="Oval 3446"/>
              <p:cNvSpPr>
                <a:spLocks noChangeArrowheads="1"/>
              </p:cNvSpPr>
              <p:nvPr/>
            </p:nvSpPr>
            <p:spPr bwMode="auto">
              <a:xfrm>
                <a:off x="4204" y="181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1" name="Oval 3447"/>
              <p:cNvSpPr>
                <a:spLocks noChangeArrowheads="1"/>
              </p:cNvSpPr>
              <p:nvPr/>
            </p:nvSpPr>
            <p:spPr bwMode="auto">
              <a:xfrm>
                <a:off x="4206" y="18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2" name="Oval 3448"/>
              <p:cNvSpPr>
                <a:spLocks noChangeArrowheads="1"/>
              </p:cNvSpPr>
              <p:nvPr/>
            </p:nvSpPr>
            <p:spPr bwMode="auto">
              <a:xfrm>
                <a:off x="4208" y="1810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3" name="Oval 3449"/>
              <p:cNvSpPr>
                <a:spLocks noChangeArrowheads="1"/>
              </p:cNvSpPr>
              <p:nvPr/>
            </p:nvSpPr>
            <p:spPr bwMode="auto">
              <a:xfrm>
                <a:off x="4210" y="18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4" name="Oval 3450"/>
              <p:cNvSpPr>
                <a:spLocks noChangeArrowheads="1"/>
              </p:cNvSpPr>
              <p:nvPr/>
            </p:nvSpPr>
            <p:spPr bwMode="auto">
              <a:xfrm>
                <a:off x="4213" y="18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5" name="Oval 3451"/>
              <p:cNvSpPr>
                <a:spLocks noChangeArrowheads="1"/>
              </p:cNvSpPr>
              <p:nvPr/>
            </p:nvSpPr>
            <p:spPr bwMode="auto">
              <a:xfrm>
                <a:off x="4214" y="18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6" name="Oval 3452"/>
              <p:cNvSpPr>
                <a:spLocks noChangeArrowheads="1"/>
              </p:cNvSpPr>
              <p:nvPr/>
            </p:nvSpPr>
            <p:spPr bwMode="auto">
              <a:xfrm>
                <a:off x="4217" y="18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7" name="Oval 3453"/>
              <p:cNvSpPr>
                <a:spLocks noChangeArrowheads="1"/>
              </p:cNvSpPr>
              <p:nvPr/>
            </p:nvSpPr>
            <p:spPr bwMode="auto">
              <a:xfrm>
                <a:off x="4219" y="18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8" name="Oval 3454"/>
              <p:cNvSpPr>
                <a:spLocks noChangeArrowheads="1"/>
              </p:cNvSpPr>
              <p:nvPr/>
            </p:nvSpPr>
            <p:spPr bwMode="auto">
              <a:xfrm>
                <a:off x="4221" y="180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19" name="Oval 3455"/>
              <p:cNvSpPr>
                <a:spLocks noChangeArrowheads="1"/>
              </p:cNvSpPr>
              <p:nvPr/>
            </p:nvSpPr>
            <p:spPr bwMode="auto">
              <a:xfrm>
                <a:off x="4223" y="180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0" name="Oval 3456"/>
              <p:cNvSpPr>
                <a:spLocks noChangeArrowheads="1"/>
              </p:cNvSpPr>
              <p:nvPr/>
            </p:nvSpPr>
            <p:spPr bwMode="auto">
              <a:xfrm>
                <a:off x="4225" y="18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1" name="Oval 3457"/>
              <p:cNvSpPr>
                <a:spLocks noChangeArrowheads="1"/>
              </p:cNvSpPr>
              <p:nvPr/>
            </p:nvSpPr>
            <p:spPr bwMode="auto">
              <a:xfrm>
                <a:off x="4227" y="18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2" name="Oval 3458"/>
              <p:cNvSpPr>
                <a:spLocks noChangeArrowheads="1"/>
              </p:cNvSpPr>
              <p:nvPr/>
            </p:nvSpPr>
            <p:spPr bwMode="auto">
              <a:xfrm>
                <a:off x="4229" y="180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3" name="Oval 3459"/>
              <p:cNvSpPr>
                <a:spLocks noChangeArrowheads="1"/>
              </p:cNvSpPr>
              <p:nvPr/>
            </p:nvSpPr>
            <p:spPr bwMode="auto">
              <a:xfrm>
                <a:off x="4231" y="17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4" name="Oval 3460"/>
              <p:cNvSpPr>
                <a:spLocks noChangeArrowheads="1"/>
              </p:cNvSpPr>
              <p:nvPr/>
            </p:nvSpPr>
            <p:spPr bwMode="auto">
              <a:xfrm>
                <a:off x="4233" y="17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5" name="Oval 3461"/>
              <p:cNvSpPr>
                <a:spLocks noChangeArrowheads="1"/>
              </p:cNvSpPr>
              <p:nvPr/>
            </p:nvSpPr>
            <p:spPr bwMode="auto">
              <a:xfrm>
                <a:off x="4235" y="17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6" name="Oval 3462"/>
              <p:cNvSpPr>
                <a:spLocks noChangeArrowheads="1"/>
              </p:cNvSpPr>
              <p:nvPr/>
            </p:nvSpPr>
            <p:spPr bwMode="auto">
              <a:xfrm>
                <a:off x="4237" y="17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7" name="Oval 3463"/>
              <p:cNvSpPr>
                <a:spLocks noChangeArrowheads="1"/>
              </p:cNvSpPr>
              <p:nvPr/>
            </p:nvSpPr>
            <p:spPr bwMode="auto">
              <a:xfrm>
                <a:off x="4239" y="17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8" name="Oval 3464"/>
              <p:cNvSpPr>
                <a:spLocks noChangeArrowheads="1"/>
              </p:cNvSpPr>
              <p:nvPr/>
            </p:nvSpPr>
            <p:spPr bwMode="auto">
              <a:xfrm>
                <a:off x="4241" y="17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29" name="Oval 3465"/>
              <p:cNvSpPr>
                <a:spLocks noChangeArrowheads="1"/>
              </p:cNvSpPr>
              <p:nvPr/>
            </p:nvSpPr>
            <p:spPr bwMode="auto">
              <a:xfrm>
                <a:off x="4243" y="17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0" name="Oval 3466"/>
              <p:cNvSpPr>
                <a:spLocks noChangeArrowheads="1"/>
              </p:cNvSpPr>
              <p:nvPr/>
            </p:nvSpPr>
            <p:spPr bwMode="auto">
              <a:xfrm>
                <a:off x="4245" y="17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1" name="Oval 3467"/>
              <p:cNvSpPr>
                <a:spLocks noChangeArrowheads="1"/>
              </p:cNvSpPr>
              <p:nvPr/>
            </p:nvSpPr>
            <p:spPr bwMode="auto">
              <a:xfrm>
                <a:off x="4247" y="17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2" name="Oval 3468"/>
              <p:cNvSpPr>
                <a:spLocks noChangeArrowheads="1"/>
              </p:cNvSpPr>
              <p:nvPr/>
            </p:nvSpPr>
            <p:spPr bwMode="auto">
              <a:xfrm>
                <a:off x="4249" y="179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3" name="Oval 3469"/>
              <p:cNvSpPr>
                <a:spLocks noChangeArrowheads="1"/>
              </p:cNvSpPr>
              <p:nvPr/>
            </p:nvSpPr>
            <p:spPr bwMode="auto">
              <a:xfrm>
                <a:off x="4251" y="179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4" name="Oval 3470"/>
              <p:cNvSpPr>
                <a:spLocks noChangeArrowheads="1"/>
              </p:cNvSpPr>
              <p:nvPr/>
            </p:nvSpPr>
            <p:spPr bwMode="auto">
              <a:xfrm>
                <a:off x="4253" y="179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5" name="Oval 3471"/>
              <p:cNvSpPr>
                <a:spLocks noChangeArrowheads="1"/>
              </p:cNvSpPr>
              <p:nvPr/>
            </p:nvSpPr>
            <p:spPr bwMode="auto">
              <a:xfrm>
                <a:off x="4255" y="17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6" name="Oval 3472"/>
              <p:cNvSpPr>
                <a:spLocks noChangeArrowheads="1"/>
              </p:cNvSpPr>
              <p:nvPr/>
            </p:nvSpPr>
            <p:spPr bwMode="auto">
              <a:xfrm>
                <a:off x="4257" y="179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7" name="Oval 3473"/>
              <p:cNvSpPr>
                <a:spLocks noChangeArrowheads="1"/>
              </p:cNvSpPr>
              <p:nvPr/>
            </p:nvSpPr>
            <p:spPr bwMode="auto">
              <a:xfrm>
                <a:off x="4260" y="17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8" name="Oval 3474"/>
              <p:cNvSpPr>
                <a:spLocks noChangeArrowheads="1"/>
              </p:cNvSpPr>
              <p:nvPr/>
            </p:nvSpPr>
            <p:spPr bwMode="auto">
              <a:xfrm>
                <a:off x="4261" y="179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39" name="Oval 3475"/>
              <p:cNvSpPr>
                <a:spLocks noChangeArrowheads="1"/>
              </p:cNvSpPr>
              <p:nvPr/>
            </p:nvSpPr>
            <p:spPr bwMode="auto">
              <a:xfrm>
                <a:off x="4264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0" name="Oval 3476"/>
              <p:cNvSpPr>
                <a:spLocks noChangeArrowheads="1"/>
              </p:cNvSpPr>
              <p:nvPr/>
            </p:nvSpPr>
            <p:spPr bwMode="auto">
              <a:xfrm>
                <a:off x="4265" y="179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1" name="Oval 3477"/>
              <p:cNvSpPr>
                <a:spLocks noChangeArrowheads="1"/>
              </p:cNvSpPr>
              <p:nvPr/>
            </p:nvSpPr>
            <p:spPr bwMode="auto">
              <a:xfrm>
                <a:off x="4268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2" name="Oval 3478"/>
              <p:cNvSpPr>
                <a:spLocks noChangeArrowheads="1"/>
              </p:cNvSpPr>
              <p:nvPr/>
            </p:nvSpPr>
            <p:spPr bwMode="auto">
              <a:xfrm>
                <a:off x="4270" y="17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3" name="Oval 3479"/>
              <p:cNvSpPr>
                <a:spLocks noChangeArrowheads="1"/>
              </p:cNvSpPr>
              <p:nvPr/>
            </p:nvSpPr>
            <p:spPr bwMode="auto">
              <a:xfrm>
                <a:off x="4272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4" name="Oval 3480"/>
              <p:cNvSpPr>
                <a:spLocks noChangeArrowheads="1"/>
              </p:cNvSpPr>
              <p:nvPr/>
            </p:nvSpPr>
            <p:spPr bwMode="auto">
              <a:xfrm>
                <a:off x="4274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5" name="Oval 3481"/>
              <p:cNvSpPr>
                <a:spLocks noChangeArrowheads="1"/>
              </p:cNvSpPr>
              <p:nvPr/>
            </p:nvSpPr>
            <p:spPr bwMode="auto">
              <a:xfrm>
                <a:off x="4276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6" name="Oval 3482"/>
              <p:cNvSpPr>
                <a:spLocks noChangeArrowheads="1"/>
              </p:cNvSpPr>
              <p:nvPr/>
            </p:nvSpPr>
            <p:spPr bwMode="auto">
              <a:xfrm>
                <a:off x="4278" y="17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7" name="Oval 3483"/>
              <p:cNvSpPr>
                <a:spLocks noChangeArrowheads="1"/>
              </p:cNvSpPr>
              <p:nvPr/>
            </p:nvSpPr>
            <p:spPr bwMode="auto">
              <a:xfrm>
                <a:off x="4280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8" name="Oval 3484"/>
              <p:cNvSpPr>
                <a:spLocks noChangeArrowheads="1"/>
              </p:cNvSpPr>
              <p:nvPr/>
            </p:nvSpPr>
            <p:spPr bwMode="auto">
              <a:xfrm>
                <a:off x="4282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49" name="Oval 3485"/>
              <p:cNvSpPr>
                <a:spLocks noChangeArrowheads="1"/>
              </p:cNvSpPr>
              <p:nvPr/>
            </p:nvSpPr>
            <p:spPr bwMode="auto">
              <a:xfrm>
                <a:off x="4284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0" name="Oval 3486"/>
              <p:cNvSpPr>
                <a:spLocks noChangeArrowheads="1"/>
              </p:cNvSpPr>
              <p:nvPr/>
            </p:nvSpPr>
            <p:spPr bwMode="auto">
              <a:xfrm>
                <a:off x="4286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1" name="Oval 3487"/>
              <p:cNvSpPr>
                <a:spLocks noChangeArrowheads="1"/>
              </p:cNvSpPr>
              <p:nvPr/>
            </p:nvSpPr>
            <p:spPr bwMode="auto">
              <a:xfrm>
                <a:off x="4288" y="17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2" name="Oval 3488"/>
              <p:cNvSpPr>
                <a:spLocks noChangeArrowheads="1"/>
              </p:cNvSpPr>
              <p:nvPr/>
            </p:nvSpPr>
            <p:spPr bwMode="auto">
              <a:xfrm>
                <a:off x="4290" y="17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3" name="Oval 3489"/>
              <p:cNvSpPr>
                <a:spLocks noChangeArrowheads="1"/>
              </p:cNvSpPr>
              <p:nvPr/>
            </p:nvSpPr>
            <p:spPr bwMode="auto">
              <a:xfrm>
                <a:off x="4292" y="17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4" name="Oval 3490"/>
              <p:cNvSpPr>
                <a:spLocks noChangeArrowheads="1"/>
              </p:cNvSpPr>
              <p:nvPr/>
            </p:nvSpPr>
            <p:spPr bwMode="auto">
              <a:xfrm>
                <a:off x="4294" y="17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5" name="Oval 3491"/>
              <p:cNvSpPr>
                <a:spLocks noChangeArrowheads="1"/>
              </p:cNvSpPr>
              <p:nvPr/>
            </p:nvSpPr>
            <p:spPr bwMode="auto">
              <a:xfrm>
                <a:off x="4296" y="17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6" name="Oval 3492"/>
              <p:cNvSpPr>
                <a:spLocks noChangeArrowheads="1"/>
              </p:cNvSpPr>
              <p:nvPr/>
            </p:nvSpPr>
            <p:spPr bwMode="auto">
              <a:xfrm>
                <a:off x="4298" y="17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7" name="Oval 3493"/>
              <p:cNvSpPr>
                <a:spLocks noChangeArrowheads="1"/>
              </p:cNvSpPr>
              <p:nvPr/>
            </p:nvSpPr>
            <p:spPr bwMode="auto">
              <a:xfrm>
                <a:off x="4300" y="179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8" name="Oval 3494"/>
              <p:cNvSpPr>
                <a:spLocks noChangeArrowheads="1"/>
              </p:cNvSpPr>
              <p:nvPr/>
            </p:nvSpPr>
            <p:spPr bwMode="auto">
              <a:xfrm>
                <a:off x="4302" y="1791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59" name="Oval 3495"/>
              <p:cNvSpPr>
                <a:spLocks noChangeArrowheads="1"/>
              </p:cNvSpPr>
              <p:nvPr/>
            </p:nvSpPr>
            <p:spPr bwMode="auto">
              <a:xfrm>
                <a:off x="4305" y="17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0" name="Oval 3496"/>
              <p:cNvSpPr>
                <a:spLocks noChangeArrowheads="1"/>
              </p:cNvSpPr>
              <p:nvPr/>
            </p:nvSpPr>
            <p:spPr bwMode="auto">
              <a:xfrm>
                <a:off x="4306" y="179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1" name="Oval 3497"/>
              <p:cNvSpPr>
                <a:spLocks noChangeArrowheads="1"/>
              </p:cNvSpPr>
              <p:nvPr/>
            </p:nvSpPr>
            <p:spPr bwMode="auto">
              <a:xfrm>
                <a:off x="4309" y="17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2" name="Oval 3498"/>
              <p:cNvSpPr>
                <a:spLocks noChangeArrowheads="1"/>
              </p:cNvSpPr>
              <p:nvPr/>
            </p:nvSpPr>
            <p:spPr bwMode="auto">
              <a:xfrm>
                <a:off x="4310" y="179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3" name="Oval 3499"/>
              <p:cNvSpPr>
                <a:spLocks noChangeArrowheads="1"/>
              </p:cNvSpPr>
              <p:nvPr/>
            </p:nvSpPr>
            <p:spPr bwMode="auto">
              <a:xfrm>
                <a:off x="4313" y="17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4" name="Oval 3500"/>
              <p:cNvSpPr>
                <a:spLocks noChangeArrowheads="1"/>
              </p:cNvSpPr>
              <p:nvPr/>
            </p:nvSpPr>
            <p:spPr bwMode="auto">
              <a:xfrm>
                <a:off x="4314" y="179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5" name="Oval 3501"/>
              <p:cNvSpPr>
                <a:spLocks noChangeArrowheads="1"/>
              </p:cNvSpPr>
              <p:nvPr/>
            </p:nvSpPr>
            <p:spPr bwMode="auto">
              <a:xfrm>
                <a:off x="4317" y="17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6" name="Oval 3502"/>
              <p:cNvSpPr>
                <a:spLocks noChangeArrowheads="1"/>
              </p:cNvSpPr>
              <p:nvPr/>
            </p:nvSpPr>
            <p:spPr bwMode="auto">
              <a:xfrm>
                <a:off x="4318" y="179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7" name="Oval 3503"/>
              <p:cNvSpPr>
                <a:spLocks noChangeArrowheads="1"/>
              </p:cNvSpPr>
              <p:nvPr/>
            </p:nvSpPr>
            <p:spPr bwMode="auto">
              <a:xfrm>
                <a:off x="4321" y="17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8" name="Oval 3504"/>
              <p:cNvSpPr>
                <a:spLocks noChangeArrowheads="1"/>
              </p:cNvSpPr>
              <p:nvPr/>
            </p:nvSpPr>
            <p:spPr bwMode="auto">
              <a:xfrm>
                <a:off x="4323" y="17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69" name="Oval 3505"/>
              <p:cNvSpPr>
                <a:spLocks noChangeArrowheads="1"/>
              </p:cNvSpPr>
              <p:nvPr/>
            </p:nvSpPr>
            <p:spPr bwMode="auto">
              <a:xfrm>
                <a:off x="4325" y="17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0" name="Oval 3506"/>
              <p:cNvSpPr>
                <a:spLocks noChangeArrowheads="1"/>
              </p:cNvSpPr>
              <p:nvPr/>
            </p:nvSpPr>
            <p:spPr bwMode="auto">
              <a:xfrm>
                <a:off x="4327" y="180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1" name="Oval 3507"/>
              <p:cNvSpPr>
                <a:spLocks noChangeArrowheads="1"/>
              </p:cNvSpPr>
              <p:nvPr/>
            </p:nvSpPr>
            <p:spPr bwMode="auto">
              <a:xfrm>
                <a:off x="4329" y="18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2" name="Oval 3508"/>
              <p:cNvSpPr>
                <a:spLocks noChangeArrowheads="1"/>
              </p:cNvSpPr>
              <p:nvPr/>
            </p:nvSpPr>
            <p:spPr bwMode="auto">
              <a:xfrm>
                <a:off x="4331" y="18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3" name="Oval 3509"/>
              <p:cNvSpPr>
                <a:spLocks noChangeArrowheads="1"/>
              </p:cNvSpPr>
              <p:nvPr/>
            </p:nvSpPr>
            <p:spPr bwMode="auto">
              <a:xfrm>
                <a:off x="4333" y="18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4" name="Oval 3510"/>
              <p:cNvSpPr>
                <a:spLocks noChangeArrowheads="1"/>
              </p:cNvSpPr>
              <p:nvPr/>
            </p:nvSpPr>
            <p:spPr bwMode="auto">
              <a:xfrm>
                <a:off x="4335" y="180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5" name="Oval 3511"/>
              <p:cNvSpPr>
                <a:spLocks noChangeArrowheads="1"/>
              </p:cNvSpPr>
              <p:nvPr/>
            </p:nvSpPr>
            <p:spPr bwMode="auto">
              <a:xfrm>
                <a:off x="4337" y="18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6" name="Oval 3512"/>
              <p:cNvSpPr>
                <a:spLocks noChangeArrowheads="1"/>
              </p:cNvSpPr>
              <p:nvPr/>
            </p:nvSpPr>
            <p:spPr bwMode="auto">
              <a:xfrm>
                <a:off x="4339" y="18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7" name="Oval 3513"/>
              <p:cNvSpPr>
                <a:spLocks noChangeArrowheads="1"/>
              </p:cNvSpPr>
              <p:nvPr/>
            </p:nvSpPr>
            <p:spPr bwMode="auto">
              <a:xfrm>
                <a:off x="4341" y="18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8" name="Oval 3514"/>
              <p:cNvSpPr>
                <a:spLocks noChangeArrowheads="1"/>
              </p:cNvSpPr>
              <p:nvPr/>
            </p:nvSpPr>
            <p:spPr bwMode="auto">
              <a:xfrm>
                <a:off x="4343" y="18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79" name="Oval 3515"/>
              <p:cNvSpPr>
                <a:spLocks noChangeArrowheads="1"/>
              </p:cNvSpPr>
              <p:nvPr/>
            </p:nvSpPr>
            <p:spPr bwMode="auto">
              <a:xfrm>
                <a:off x="4345" y="18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0" name="Oval 3516"/>
              <p:cNvSpPr>
                <a:spLocks noChangeArrowheads="1"/>
              </p:cNvSpPr>
              <p:nvPr/>
            </p:nvSpPr>
            <p:spPr bwMode="auto">
              <a:xfrm>
                <a:off x="4347" y="181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1" name="Oval 3517"/>
              <p:cNvSpPr>
                <a:spLocks noChangeArrowheads="1"/>
              </p:cNvSpPr>
              <p:nvPr/>
            </p:nvSpPr>
            <p:spPr bwMode="auto">
              <a:xfrm>
                <a:off x="4350" y="181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2" name="Oval 3518"/>
              <p:cNvSpPr>
                <a:spLocks noChangeArrowheads="1"/>
              </p:cNvSpPr>
              <p:nvPr/>
            </p:nvSpPr>
            <p:spPr bwMode="auto">
              <a:xfrm>
                <a:off x="4351" y="18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3" name="Oval 3519"/>
              <p:cNvSpPr>
                <a:spLocks noChangeArrowheads="1"/>
              </p:cNvSpPr>
              <p:nvPr/>
            </p:nvSpPr>
            <p:spPr bwMode="auto">
              <a:xfrm>
                <a:off x="4354" y="18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4" name="Oval 3520"/>
              <p:cNvSpPr>
                <a:spLocks noChangeArrowheads="1"/>
              </p:cNvSpPr>
              <p:nvPr/>
            </p:nvSpPr>
            <p:spPr bwMode="auto">
              <a:xfrm>
                <a:off x="4355" y="18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5" name="Oval 3521"/>
              <p:cNvSpPr>
                <a:spLocks noChangeArrowheads="1"/>
              </p:cNvSpPr>
              <p:nvPr/>
            </p:nvSpPr>
            <p:spPr bwMode="auto">
              <a:xfrm>
                <a:off x="4358" y="18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6" name="Oval 3522"/>
              <p:cNvSpPr>
                <a:spLocks noChangeArrowheads="1"/>
              </p:cNvSpPr>
              <p:nvPr/>
            </p:nvSpPr>
            <p:spPr bwMode="auto">
              <a:xfrm>
                <a:off x="4359" y="181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7" name="Oval 3523"/>
              <p:cNvSpPr>
                <a:spLocks noChangeArrowheads="1"/>
              </p:cNvSpPr>
              <p:nvPr/>
            </p:nvSpPr>
            <p:spPr bwMode="auto">
              <a:xfrm>
                <a:off x="4362" y="18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8" name="Oval 3524"/>
              <p:cNvSpPr>
                <a:spLocks noChangeArrowheads="1"/>
              </p:cNvSpPr>
              <p:nvPr/>
            </p:nvSpPr>
            <p:spPr bwMode="auto">
              <a:xfrm>
                <a:off x="4363" y="182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89" name="Oval 3525"/>
              <p:cNvSpPr>
                <a:spLocks noChangeArrowheads="1"/>
              </p:cNvSpPr>
              <p:nvPr/>
            </p:nvSpPr>
            <p:spPr bwMode="auto">
              <a:xfrm>
                <a:off x="4366" y="18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0" name="Oval 3526"/>
              <p:cNvSpPr>
                <a:spLocks noChangeArrowheads="1"/>
              </p:cNvSpPr>
              <p:nvPr/>
            </p:nvSpPr>
            <p:spPr bwMode="auto">
              <a:xfrm>
                <a:off x="4367" y="182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1" name="Oval 3527"/>
              <p:cNvSpPr>
                <a:spLocks noChangeArrowheads="1"/>
              </p:cNvSpPr>
              <p:nvPr/>
            </p:nvSpPr>
            <p:spPr bwMode="auto">
              <a:xfrm>
                <a:off x="4370" y="182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2" name="Oval 3528"/>
              <p:cNvSpPr>
                <a:spLocks noChangeArrowheads="1"/>
              </p:cNvSpPr>
              <p:nvPr/>
            </p:nvSpPr>
            <p:spPr bwMode="auto">
              <a:xfrm>
                <a:off x="4372" y="18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3" name="Oval 3529"/>
              <p:cNvSpPr>
                <a:spLocks noChangeArrowheads="1"/>
              </p:cNvSpPr>
              <p:nvPr/>
            </p:nvSpPr>
            <p:spPr bwMode="auto">
              <a:xfrm>
                <a:off x="4374" y="18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4" name="Oval 3530"/>
              <p:cNvSpPr>
                <a:spLocks noChangeArrowheads="1"/>
              </p:cNvSpPr>
              <p:nvPr/>
            </p:nvSpPr>
            <p:spPr bwMode="auto">
              <a:xfrm>
                <a:off x="4376" y="18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5" name="Oval 3531"/>
              <p:cNvSpPr>
                <a:spLocks noChangeArrowheads="1"/>
              </p:cNvSpPr>
              <p:nvPr/>
            </p:nvSpPr>
            <p:spPr bwMode="auto">
              <a:xfrm>
                <a:off x="4378" y="18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6" name="Oval 3532"/>
              <p:cNvSpPr>
                <a:spLocks noChangeArrowheads="1"/>
              </p:cNvSpPr>
              <p:nvPr/>
            </p:nvSpPr>
            <p:spPr bwMode="auto">
              <a:xfrm>
                <a:off x="4380" y="18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7" name="Oval 3533"/>
              <p:cNvSpPr>
                <a:spLocks noChangeArrowheads="1"/>
              </p:cNvSpPr>
              <p:nvPr/>
            </p:nvSpPr>
            <p:spPr bwMode="auto">
              <a:xfrm>
                <a:off x="4382" y="18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8" name="Oval 3534"/>
              <p:cNvSpPr>
                <a:spLocks noChangeArrowheads="1"/>
              </p:cNvSpPr>
              <p:nvPr/>
            </p:nvSpPr>
            <p:spPr bwMode="auto">
              <a:xfrm>
                <a:off x="4384" y="18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199" name="Oval 3535"/>
              <p:cNvSpPr>
                <a:spLocks noChangeArrowheads="1"/>
              </p:cNvSpPr>
              <p:nvPr/>
            </p:nvSpPr>
            <p:spPr bwMode="auto">
              <a:xfrm>
                <a:off x="4386" y="18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0" name="Oval 3536"/>
              <p:cNvSpPr>
                <a:spLocks noChangeArrowheads="1"/>
              </p:cNvSpPr>
              <p:nvPr/>
            </p:nvSpPr>
            <p:spPr bwMode="auto">
              <a:xfrm>
                <a:off x="4388" y="18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1" name="Oval 3537"/>
              <p:cNvSpPr>
                <a:spLocks noChangeArrowheads="1"/>
              </p:cNvSpPr>
              <p:nvPr/>
            </p:nvSpPr>
            <p:spPr bwMode="auto">
              <a:xfrm>
                <a:off x="4390" y="18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2" name="Oval 3538"/>
              <p:cNvSpPr>
                <a:spLocks noChangeArrowheads="1"/>
              </p:cNvSpPr>
              <p:nvPr/>
            </p:nvSpPr>
            <p:spPr bwMode="auto">
              <a:xfrm>
                <a:off x="4392" y="18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3" name="Oval 3539"/>
              <p:cNvSpPr>
                <a:spLocks noChangeArrowheads="1"/>
              </p:cNvSpPr>
              <p:nvPr/>
            </p:nvSpPr>
            <p:spPr bwMode="auto">
              <a:xfrm>
                <a:off x="4394" y="184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4" name="Oval 3540"/>
              <p:cNvSpPr>
                <a:spLocks noChangeArrowheads="1"/>
              </p:cNvSpPr>
              <p:nvPr/>
            </p:nvSpPr>
            <p:spPr bwMode="auto">
              <a:xfrm>
                <a:off x="4396" y="18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5" name="Oval 3541"/>
              <p:cNvSpPr>
                <a:spLocks noChangeArrowheads="1"/>
              </p:cNvSpPr>
              <p:nvPr/>
            </p:nvSpPr>
            <p:spPr bwMode="auto">
              <a:xfrm>
                <a:off x="4399" y="18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6" name="Oval 3542"/>
              <p:cNvSpPr>
                <a:spLocks noChangeArrowheads="1"/>
              </p:cNvSpPr>
              <p:nvPr/>
            </p:nvSpPr>
            <p:spPr bwMode="auto">
              <a:xfrm>
                <a:off x="4400" y="18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7" name="Oval 3543"/>
              <p:cNvSpPr>
                <a:spLocks noChangeArrowheads="1"/>
              </p:cNvSpPr>
              <p:nvPr/>
            </p:nvSpPr>
            <p:spPr bwMode="auto">
              <a:xfrm>
                <a:off x="4403" y="18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8" name="Oval 3544"/>
              <p:cNvSpPr>
                <a:spLocks noChangeArrowheads="1"/>
              </p:cNvSpPr>
              <p:nvPr/>
            </p:nvSpPr>
            <p:spPr bwMode="auto">
              <a:xfrm>
                <a:off x="4404" y="18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09" name="Oval 3545"/>
              <p:cNvSpPr>
                <a:spLocks noChangeArrowheads="1"/>
              </p:cNvSpPr>
              <p:nvPr/>
            </p:nvSpPr>
            <p:spPr bwMode="auto">
              <a:xfrm>
                <a:off x="4407" y="18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0" name="Oval 3546"/>
              <p:cNvSpPr>
                <a:spLocks noChangeArrowheads="1"/>
              </p:cNvSpPr>
              <p:nvPr/>
            </p:nvSpPr>
            <p:spPr bwMode="auto">
              <a:xfrm>
                <a:off x="4408" y="18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1" name="Oval 3547"/>
              <p:cNvSpPr>
                <a:spLocks noChangeArrowheads="1"/>
              </p:cNvSpPr>
              <p:nvPr/>
            </p:nvSpPr>
            <p:spPr bwMode="auto">
              <a:xfrm>
                <a:off x="4411" y="18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2" name="Oval 3548"/>
              <p:cNvSpPr>
                <a:spLocks noChangeArrowheads="1"/>
              </p:cNvSpPr>
              <p:nvPr/>
            </p:nvSpPr>
            <p:spPr bwMode="auto">
              <a:xfrm>
                <a:off x="4412" y="18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3" name="Oval 3549"/>
              <p:cNvSpPr>
                <a:spLocks noChangeArrowheads="1"/>
              </p:cNvSpPr>
              <p:nvPr/>
            </p:nvSpPr>
            <p:spPr bwMode="auto">
              <a:xfrm>
                <a:off x="4415" y="186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4" name="Oval 3550"/>
              <p:cNvSpPr>
                <a:spLocks noChangeArrowheads="1"/>
              </p:cNvSpPr>
              <p:nvPr/>
            </p:nvSpPr>
            <p:spPr bwMode="auto">
              <a:xfrm>
                <a:off x="4417" y="186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5" name="Oval 3551"/>
              <p:cNvSpPr>
                <a:spLocks noChangeArrowheads="1"/>
              </p:cNvSpPr>
              <p:nvPr/>
            </p:nvSpPr>
            <p:spPr bwMode="auto">
              <a:xfrm>
                <a:off x="4419" y="18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6" name="Oval 3552"/>
              <p:cNvSpPr>
                <a:spLocks noChangeArrowheads="1"/>
              </p:cNvSpPr>
              <p:nvPr/>
            </p:nvSpPr>
            <p:spPr bwMode="auto">
              <a:xfrm>
                <a:off x="4421" y="18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7" name="Oval 3553"/>
              <p:cNvSpPr>
                <a:spLocks noChangeArrowheads="1"/>
              </p:cNvSpPr>
              <p:nvPr/>
            </p:nvSpPr>
            <p:spPr bwMode="auto">
              <a:xfrm>
                <a:off x="4423" y="18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8" name="Oval 3554"/>
              <p:cNvSpPr>
                <a:spLocks noChangeArrowheads="1"/>
              </p:cNvSpPr>
              <p:nvPr/>
            </p:nvSpPr>
            <p:spPr bwMode="auto">
              <a:xfrm>
                <a:off x="4425" y="18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19" name="Oval 3555"/>
              <p:cNvSpPr>
                <a:spLocks noChangeArrowheads="1"/>
              </p:cNvSpPr>
              <p:nvPr/>
            </p:nvSpPr>
            <p:spPr bwMode="auto">
              <a:xfrm>
                <a:off x="4427" y="18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20" name="Oval 3556"/>
              <p:cNvSpPr>
                <a:spLocks noChangeArrowheads="1"/>
              </p:cNvSpPr>
              <p:nvPr/>
            </p:nvSpPr>
            <p:spPr bwMode="auto">
              <a:xfrm>
                <a:off x="4429" y="18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21" name="Oval 3557"/>
              <p:cNvSpPr>
                <a:spLocks noChangeArrowheads="1"/>
              </p:cNvSpPr>
              <p:nvPr/>
            </p:nvSpPr>
            <p:spPr bwMode="auto">
              <a:xfrm>
                <a:off x="4431" y="18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22" name="Oval 3558"/>
              <p:cNvSpPr>
                <a:spLocks noChangeArrowheads="1"/>
              </p:cNvSpPr>
              <p:nvPr/>
            </p:nvSpPr>
            <p:spPr bwMode="auto">
              <a:xfrm>
                <a:off x="4433" y="18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23" name="Oval 3559"/>
              <p:cNvSpPr>
                <a:spLocks noChangeArrowheads="1"/>
              </p:cNvSpPr>
              <p:nvPr/>
            </p:nvSpPr>
            <p:spPr bwMode="auto">
              <a:xfrm>
                <a:off x="4435" y="188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24" name="Oval 3560"/>
              <p:cNvSpPr>
                <a:spLocks noChangeArrowheads="1"/>
              </p:cNvSpPr>
              <p:nvPr/>
            </p:nvSpPr>
            <p:spPr bwMode="auto">
              <a:xfrm>
                <a:off x="4437" y="18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26" name="Oval 3562"/>
              <p:cNvSpPr>
                <a:spLocks noChangeArrowheads="1"/>
              </p:cNvSpPr>
              <p:nvPr/>
            </p:nvSpPr>
            <p:spPr bwMode="auto">
              <a:xfrm>
                <a:off x="4439" y="189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27" name="Oval 3563"/>
              <p:cNvSpPr>
                <a:spLocks noChangeArrowheads="1"/>
              </p:cNvSpPr>
              <p:nvPr/>
            </p:nvSpPr>
            <p:spPr bwMode="auto">
              <a:xfrm>
                <a:off x="4441" y="18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28" name="Oval 3564"/>
              <p:cNvSpPr>
                <a:spLocks noChangeArrowheads="1"/>
              </p:cNvSpPr>
              <p:nvPr/>
            </p:nvSpPr>
            <p:spPr bwMode="auto">
              <a:xfrm>
                <a:off x="4443" y="189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29" name="Oval 3565"/>
              <p:cNvSpPr>
                <a:spLocks noChangeArrowheads="1"/>
              </p:cNvSpPr>
              <p:nvPr/>
            </p:nvSpPr>
            <p:spPr bwMode="auto">
              <a:xfrm>
                <a:off x="4445" y="19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0" name="Oval 3566"/>
              <p:cNvSpPr>
                <a:spLocks noChangeArrowheads="1"/>
              </p:cNvSpPr>
              <p:nvPr/>
            </p:nvSpPr>
            <p:spPr bwMode="auto">
              <a:xfrm>
                <a:off x="4447" y="190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1" name="Oval 3567"/>
              <p:cNvSpPr>
                <a:spLocks noChangeArrowheads="1"/>
              </p:cNvSpPr>
              <p:nvPr/>
            </p:nvSpPr>
            <p:spPr bwMode="auto">
              <a:xfrm>
                <a:off x="4449" y="19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2" name="Oval 3568"/>
              <p:cNvSpPr>
                <a:spLocks noChangeArrowheads="1"/>
              </p:cNvSpPr>
              <p:nvPr/>
            </p:nvSpPr>
            <p:spPr bwMode="auto">
              <a:xfrm>
                <a:off x="4452" y="19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3" name="Oval 3569"/>
              <p:cNvSpPr>
                <a:spLocks noChangeArrowheads="1"/>
              </p:cNvSpPr>
              <p:nvPr/>
            </p:nvSpPr>
            <p:spPr bwMode="auto">
              <a:xfrm>
                <a:off x="4453" y="19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4" name="Oval 3570"/>
              <p:cNvSpPr>
                <a:spLocks noChangeArrowheads="1"/>
              </p:cNvSpPr>
              <p:nvPr/>
            </p:nvSpPr>
            <p:spPr bwMode="auto">
              <a:xfrm>
                <a:off x="4456" y="19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5" name="Oval 3571"/>
              <p:cNvSpPr>
                <a:spLocks noChangeArrowheads="1"/>
              </p:cNvSpPr>
              <p:nvPr/>
            </p:nvSpPr>
            <p:spPr bwMode="auto">
              <a:xfrm>
                <a:off x="4458" y="19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6" name="Oval 3572"/>
              <p:cNvSpPr>
                <a:spLocks noChangeArrowheads="1"/>
              </p:cNvSpPr>
              <p:nvPr/>
            </p:nvSpPr>
            <p:spPr bwMode="auto">
              <a:xfrm>
                <a:off x="4460" y="19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7" name="Oval 3573"/>
              <p:cNvSpPr>
                <a:spLocks noChangeArrowheads="1"/>
              </p:cNvSpPr>
              <p:nvPr/>
            </p:nvSpPr>
            <p:spPr bwMode="auto">
              <a:xfrm>
                <a:off x="4462" y="19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8" name="Oval 3574"/>
              <p:cNvSpPr>
                <a:spLocks noChangeArrowheads="1"/>
              </p:cNvSpPr>
              <p:nvPr/>
            </p:nvSpPr>
            <p:spPr bwMode="auto">
              <a:xfrm>
                <a:off x="4464" y="19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39" name="Oval 3575"/>
              <p:cNvSpPr>
                <a:spLocks noChangeArrowheads="1"/>
              </p:cNvSpPr>
              <p:nvPr/>
            </p:nvSpPr>
            <p:spPr bwMode="auto">
              <a:xfrm>
                <a:off x="4466" y="19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0" name="Oval 3576"/>
              <p:cNvSpPr>
                <a:spLocks noChangeArrowheads="1"/>
              </p:cNvSpPr>
              <p:nvPr/>
            </p:nvSpPr>
            <p:spPr bwMode="auto">
              <a:xfrm>
                <a:off x="4468" y="192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1" name="Oval 3577"/>
              <p:cNvSpPr>
                <a:spLocks noChangeArrowheads="1"/>
              </p:cNvSpPr>
              <p:nvPr/>
            </p:nvSpPr>
            <p:spPr bwMode="auto">
              <a:xfrm>
                <a:off x="4470" y="1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2" name="Oval 3578"/>
              <p:cNvSpPr>
                <a:spLocks noChangeArrowheads="1"/>
              </p:cNvSpPr>
              <p:nvPr/>
            </p:nvSpPr>
            <p:spPr bwMode="auto">
              <a:xfrm>
                <a:off x="4472" y="1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3" name="Oval 3579"/>
              <p:cNvSpPr>
                <a:spLocks noChangeArrowheads="1"/>
              </p:cNvSpPr>
              <p:nvPr/>
            </p:nvSpPr>
            <p:spPr bwMode="auto">
              <a:xfrm>
                <a:off x="4474" y="1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4" name="Oval 3580"/>
              <p:cNvSpPr>
                <a:spLocks noChangeArrowheads="1"/>
              </p:cNvSpPr>
              <p:nvPr/>
            </p:nvSpPr>
            <p:spPr bwMode="auto">
              <a:xfrm>
                <a:off x="4476" y="19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5" name="Oval 3581"/>
              <p:cNvSpPr>
                <a:spLocks noChangeArrowheads="1"/>
              </p:cNvSpPr>
              <p:nvPr/>
            </p:nvSpPr>
            <p:spPr bwMode="auto">
              <a:xfrm>
                <a:off x="4478" y="1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6" name="Oval 3582"/>
              <p:cNvSpPr>
                <a:spLocks noChangeArrowheads="1"/>
              </p:cNvSpPr>
              <p:nvPr/>
            </p:nvSpPr>
            <p:spPr bwMode="auto">
              <a:xfrm>
                <a:off x="4480" y="19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7" name="Oval 3583"/>
              <p:cNvSpPr>
                <a:spLocks noChangeArrowheads="1"/>
              </p:cNvSpPr>
              <p:nvPr/>
            </p:nvSpPr>
            <p:spPr bwMode="auto">
              <a:xfrm>
                <a:off x="4482" y="19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8" name="Oval 3584"/>
              <p:cNvSpPr>
                <a:spLocks noChangeArrowheads="1"/>
              </p:cNvSpPr>
              <p:nvPr/>
            </p:nvSpPr>
            <p:spPr bwMode="auto">
              <a:xfrm>
                <a:off x="4484" y="19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49" name="Oval 3585"/>
              <p:cNvSpPr>
                <a:spLocks noChangeArrowheads="1"/>
              </p:cNvSpPr>
              <p:nvPr/>
            </p:nvSpPr>
            <p:spPr bwMode="auto">
              <a:xfrm>
                <a:off x="4486" y="19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0" name="Oval 3586"/>
              <p:cNvSpPr>
                <a:spLocks noChangeArrowheads="1"/>
              </p:cNvSpPr>
              <p:nvPr/>
            </p:nvSpPr>
            <p:spPr bwMode="auto">
              <a:xfrm>
                <a:off x="4488" y="195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1" name="Oval 3587"/>
              <p:cNvSpPr>
                <a:spLocks noChangeArrowheads="1"/>
              </p:cNvSpPr>
              <p:nvPr/>
            </p:nvSpPr>
            <p:spPr bwMode="auto">
              <a:xfrm>
                <a:off x="4490" y="19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2" name="Oval 3588"/>
              <p:cNvSpPr>
                <a:spLocks noChangeArrowheads="1"/>
              </p:cNvSpPr>
              <p:nvPr/>
            </p:nvSpPr>
            <p:spPr bwMode="auto">
              <a:xfrm>
                <a:off x="4492" y="1962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3" name="Oval 3589"/>
              <p:cNvSpPr>
                <a:spLocks noChangeArrowheads="1"/>
              </p:cNvSpPr>
              <p:nvPr/>
            </p:nvSpPr>
            <p:spPr bwMode="auto">
              <a:xfrm>
                <a:off x="4494" y="19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4" name="Oval 3590"/>
              <p:cNvSpPr>
                <a:spLocks noChangeArrowheads="1"/>
              </p:cNvSpPr>
              <p:nvPr/>
            </p:nvSpPr>
            <p:spPr bwMode="auto">
              <a:xfrm>
                <a:off x="4496" y="196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5" name="Oval 3591"/>
              <p:cNvSpPr>
                <a:spLocks noChangeArrowheads="1"/>
              </p:cNvSpPr>
              <p:nvPr/>
            </p:nvSpPr>
            <p:spPr bwMode="auto">
              <a:xfrm>
                <a:off x="4498" y="19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6" name="Oval 3592"/>
              <p:cNvSpPr>
                <a:spLocks noChangeArrowheads="1"/>
              </p:cNvSpPr>
              <p:nvPr/>
            </p:nvSpPr>
            <p:spPr bwMode="auto">
              <a:xfrm>
                <a:off x="4500" y="197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7" name="Oval 3593"/>
              <p:cNvSpPr>
                <a:spLocks noChangeArrowheads="1"/>
              </p:cNvSpPr>
              <p:nvPr/>
            </p:nvSpPr>
            <p:spPr bwMode="auto">
              <a:xfrm>
                <a:off x="4503" y="197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8" name="Oval 3594"/>
              <p:cNvSpPr>
                <a:spLocks noChangeArrowheads="1"/>
              </p:cNvSpPr>
              <p:nvPr/>
            </p:nvSpPr>
            <p:spPr bwMode="auto">
              <a:xfrm>
                <a:off x="4504" y="198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59" name="Oval 3595"/>
              <p:cNvSpPr>
                <a:spLocks noChangeArrowheads="1"/>
              </p:cNvSpPr>
              <p:nvPr/>
            </p:nvSpPr>
            <p:spPr bwMode="auto">
              <a:xfrm>
                <a:off x="4507" y="198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0" name="Oval 3596"/>
              <p:cNvSpPr>
                <a:spLocks noChangeArrowheads="1"/>
              </p:cNvSpPr>
              <p:nvPr/>
            </p:nvSpPr>
            <p:spPr bwMode="auto">
              <a:xfrm>
                <a:off x="4509" y="19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1" name="Oval 3597"/>
              <p:cNvSpPr>
                <a:spLocks noChangeArrowheads="1"/>
              </p:cNvSpPr>
              <p:nvPr/>
            </p:nvSpPr>
            <p:spPr bwMode="auto">
              <a:xfrm>
                <a:off x="4511" y="19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2" name="Oval 3598"/>
              <p:cNvSpPr>
                <a:spLocks noChangeArrowheads="1"/>
              </p:cNvSpPr>
              <p:nvPr/>
            </p:nvSpPr>
            <p:spPr bwMode="auto">
              <a:xfrm>
                <a:off x="4513" y="199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3" name="Oval 3599"/>
              <p:cNvSpPr>
                <a:spLocks noChangeArrowheads="1"/>
              </p:cNvSpPr>
              <p:nvPr/>
            </p:nvSpPr>
            <p:spPr bwMode="auto">
              <a:xfrm>
                <a:off x="4515" y="19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4" name="Oval 3600"/>
              <p:cNvSpPr>
                <a:spLocks noChangeArrowheads="1"/>
              </p:cNvSpPr>
              <p:nvPr/>
            </p:nvSpPr>
            <p:spPr bwMode="auto">
              <a:xfrm>
                <a:off x="4517" y="19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5" name="Oval 3601"/>
              <p:cNvSpPr>
                <a:spLocks noChangeArrowheads="1"/>
              </p:cNvSpPr>
              <p:nvPr/>
            </p:nvSpPr>
            <p:spPr bwMode="auto">
              <a:xfrm>
                <a:off x="4519" y="20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6" name="Oval 3602"/>
              <p:cNvSpPr>
                <a:spLocks noChangeArrowheads="1"/>
              </p:cNvSpPr>
              <p:nvPr/>
            </p:nvSpPr>
            <p:spPr bwMode="auto">
              <a:xfrm>
                <a:off x="4521" y="20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7" name="Oval 3603"/>
              <p:cNvSpPr>
                <a:spLocks noChangeArrowheads="1"/>
              </p:cNvSpPr>
              <p:nvPr/>
            </p:nvSpPr>
            <p:spPr bwMode="auto">
              <a:xfrm>
                <a:off x="4523" y="200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8" name="Oval 3604"/>
              <p:cNvSpPr>
                <a:spLocks noChangeArrowheads="1"/>
              </p:cNvSpPr>
              <p:nvPr/>
            </p:nvSpPr>
            <p:spPr bwMode="auto">
              <a:xfrm>
                <a:off x="4525" y="20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69" name="Oval 3605"/>
              <p:cNvSpPr>
                <a:spLocks noChangeArrowheads="1"/>
              </p:cNvSpPr>
              <p:nvPr/>
            </p:nvSpPr>
            <p:spPr bwMode="auto">
              <a:xfrm>
                <a:off x="4527" y="20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0" name="Oval 3606"/>
              <p:cNvSpPr>
                <a:spLocks noChangeArrowheads="1"/>
              </p:cNvSpPr>
              <p:nvPr/>
            </p:nvSpPr>
            <p:spPr bwMode="auto">
              <a:xfrm>
                <a:off x="4529" y="20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1" name="Oval 3607"/>
              <p:cNvSpPr>
                <a:spLocks noChangeArrowheads="1"/>
              </p:cNvSpPr>
              <p:nvPr/>
            </p:nvSpPr>
            <p:spPr bwMode="auto">
              <a:xfrm>
                <a:off x="4531" y="20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2" name="Oval 3608"/>
              <p:cNvSpPr>
                <a:spLocks noChangeArrowheads="1"/>
              </p:cNvSpPr>
              <p:nvPr/>
            </p:nvSpPr>
            <p:spPr bwMode="auto">
              <a:xfrm>
                <a:off x="4533" y="20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3" name="Oval 3609"/>
              <p:cNvSpPr>
                <a:spLocks noChangeArrowheads="1"/>
              </p:cNvSpPr>
              <p:nvPr/>
            </p:nvSpPr>
            <p:spPr bwMode="auto">
              <a:xfrm>
                <a:off x="4535" y="20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4" name="Oval 3610"/>
              <p:cNvSpPr>
                <a:spLocks noChangeArrowheads="1"/>
              </p:cNvSpPr>
              <p:nvPr/>
            </p:nvSpPr>
            <p:spPr bwMode="auto">
              <a:xfrm>
                <a:off x="4537" y="20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5" name="Oval 3611"/>
              <p:cNvSpPr>
                <a:spLocks noChangeArrowheads="1"/>
              </p:cNvSpPr>
              <p:nvPr/>
            </p:nvSpPr>
            <p:spPr bwMode="auto">
              <a:xfrm>
                <a:off x="4539" y="20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6" name="Oval 3612"/>
              <p:cNvSpPr>
                <a:spLocks noChangeArrowheads="1"/>
              </p:cNvSpPr>
              <p:nvPr/>
            </p:nvSpPr>
            <p:spPr bwMode="auto">
              <a:xfrm>
                <a:off x="4541" y="20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7" name="Oval 3613"/>
              <p:cNvSpPr>
                <a:spLocks noChangeArrowheads="1"/>
              </p:cNvSpPr>
              <p:nvPr/>
            </p:nvSpPr>
            <p:spPr bwMode="auto">
              <a:xfrm>
                <a:off x="4543" y="20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8" name="Oval 3614"/>
              <p:cNvSpPr>
                <a:spLocks noChangeArrowheads="1"/>
              </p:cNvSpPr>
              <p:nvPr/>
            </p:nvSpPr>
            <p:spPr bwMode="auto">
              <a:xfrm>
                <a:off x="4545" y="204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79" name="Oval 3615"/>
              <p:cNvSpPr>
                <a:spLocks noChangeArrowheads="1"/>
              </p:cNvSpPr>
              <p:nvPr/>
            </p:nvSpPr>
            <p:spPr bwMode="auto">
              <a:xfrm>
                <a:off x="4548" y="20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0" name="Oval 3616"/>
              <p:cNvSpPr>
                <a:spLocks noChangeArrowheads="1"/>
              </p:cNvSpPr>
              <p:nvPr/>
            </p:nvSpPr>
            <p:spPr bwMode="auto">
              <a:xfrm>
                <a:off x="4549" y="204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1" name="Oval 3617"/>
              <p:cNvSpPr>
                <a:spLocks noChangeArrowheads="1"/>
              </p:cNvSpPr>
              <p:nvPr/>
            </p:nvSpPr>
            <p:spPr bwMode="auto">
              <a:xfrm>
                <a:off x="4552" y="2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2" name="Oval 3618"/>
              <p:cNvSpPr>
                <a:spLocks noChangeArrowheads="1"/>
              </p:cNvSpPr>
              <p:nvPr/>
            </p:nvSpPr>
            <p:spPr bwMode="auto">
              <a:xfrm>
                <a:off x="4553" y="205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3" name="Oval 3619"/>
              <p:cNvSpPr>
                <a:spLocks noChangeArrowheads="1"/>
              </p:cNvSpPr>
              <p:nvPr/>
            </p:nvSpPr>
            <p:spPr bwMode="auto">
              <a:xfrm>
                <a:off x="4556" y="20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4" name="Oval 3620"/>
              <p:cNvSpPr>
                <a:spLocks noChangeArrowheads="1"/>
              </p:cNvSpPr>
              <p:nvPr/>
            </p:nvSpPr>
            <p:spPr bwMode="auto">
              <a:xfrm>
                <a:off x="4557" y="206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5" name="Oval 3621"/>
              <p:cNvSpPr>
                <a:spLocks noChangeArrowheads="1"/>
              </p:cNvSpPr>
              <p:nvPr/>
            </p:nvSpPr>
            <p:spPr bwMode="auto">
              <a:xfrm>
                <a:off x="4560" y="206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6" name="Oval 3622"/>
              <p:cNvSpPr>
                <a:spLocks noChangeArrowheads="1"/>
              </p:cNvSpPr>
              <p:nvPr/>
            </p:nvSpPr>
            <p:spPr bwMode="auto">
              <a:xfrm>
                <a:off x="4562" y="20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7" name="Oval 3623"/>
              <p:cNvSpPr>
                <a:spLocks noChangeArrowheads="1"/>
              </p:cNvSpPr>
              <p:nvPr/>
            </p:nvSpPr>
            <p:spPr bwMode="auto">
              <a:xfrm>
                <a:off x="4564" y="20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8" name="Oval 3624"/>
              <p:cNvSpPr>
                <a:spLocks noChangeArrowheads="1"/>
              </p:cNvSpPr>
              <p:nvPr/>
            </p:nvSpPr>
            <p:spPr bwMode="auto">
              <a:xfrm>
                <a:off x="4566" y="20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89" name="Oval 3625"/>
              <p:cNvSpPr>
                <a:spLocks noChangeArrowheads="1"/>
              </p:cNvSpPr>
              <p:nvPr/>
            </p:nvSpPr>
            <p:spPr bwMode="auto">
              <a:xfrm>
                <a:off x="4568" y="20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0" name="Oval 3626"/>
              <p:cNvSpPr>
                <a:spLocks noChangeArrowheads="1"/>
              </p:cNvSpPr>
              <p:nvPr/>
            </p:nvSpPr>
            <p:spPr bwMode="auto">
              <a:xfrm>
                <a:off x="4570" y="20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1" name="Oval 3627"/>
              <p:cNvSpPr>
                <a:spLocks noChangeArrowheads="1"/>
              </p:cNvSpPr>
              <p:nvPr/>
            </p:nvSpPr>
            <p:spPr bwMode="auto">
              <a:xfrm>
                <a:off x="4572" y="20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2" name="Oval 3628"/>
              <p:cNvSpPr>
                <a:spLocks noChangeArrowheads="1"/>
              </p:cNvSpPr>
              <p:nvPr/>
            </p:nvSpPr>
            <p:spPr bwMode="auto">
              <a:xfrm>
                <a:off x="4574" y="208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3" name="Oval 3629"/>
              <p:cNvSpPr>
                <a:spLocks noChangeArrowheads="1"/>
              </p:cNvSpPr>
              <p:nvPr/>
            </p:nvSpPr>
            <p:spPr bwMode="auto">
              <a:xfrm>
                <a:off x="4576" y="20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4" name="Oval 3630"/>
              <p:cNvSpPr>
                <a:spLocks noChangeArrowheads="1"/>
              </p:cNvSpPr>
              <p:nvPr/>
            </p:nvSpPr>
            <p:spPr bwMode="auto">
              <a:xfrm>
                <a:off x="4578" y="20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5" name="Oval 3631"/>
              <p:cNvSpPr>
                <a:spLocks noChangeArrowheads="1"/>
              </p:cNvSpPr>
              <p:nvPr/>
            </p:nvSpPr>
            <p:spPr bwMode="auto">
              <a:xfrm>
                <a:off x="4580" y="20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6" name="Oval 3632"/>
              <p:cNvSpPr>
                <a:spLocks noChangeArrowheads="1"/>
              </p:cNvSpPr>
              <p:nvPr/>
            </p:nvSpPr>
            <p:spPr bwMode="auto">
              <a:xfrm>
                <a:off x="4582" y="21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7" name="Oval 3633"/>
              <p:cNvSpPr>
                <a:spLocks noChangeArrowheads="1"/>
              </p:cNvSpPr>
              <p:nvPr/>
            </p:nvSpPr>
            <p:spPr bwMode="auto">
              <a:xfrm>
                <a:off x="4584" y="21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8" name="Oval 3634"/>
              <p:cNvSpPr>
                <a:spLocks noChangeArrowheads="1"/>
              </p:cNvSpPr>
              <p:nvPr/>
            </p:nvSpPr>
            <p:spPr bwMode="auto">
              <a:xfrm>
                <a:off x="4586" y="21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299" name="Oval 3635"/>
              <p:cNvSpPr>
                <a:spLocks noChangeArrowheads="1"/>
              </p:cNvSpPr>
              <p:nvPr/>
            </p:nvSpPr>
            <p:spPr bwMode="auto">
              <a:xfrm>
                <a:off x="4589" y="211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0" name="Oval 3636"/>
              <p:cNvSpPr>
                <a:spLocks noChangeArrowheads="1"/>
              </p:cNvSpPr>
              <p:nvPr/>
            </p:nvSpPr>
            <p:spPr bwMode="auto">
              <a:xfrm>
                <a:off x="4590" y="211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1" name="Oval 3637"/>
              <p:cNvSpPr>
                <a:spLocks noChangeArrowheads="1"/>
              </p:cNvSpPr>
              <p:nvPr/>
            </p:nvSpPr>
            <p:spPr bwMode="auto">
              <a:xfrm>
                <a:off x="4593" y="21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2" name="Oval 3638"/>
              <p:cNvSpPr>
                <a:spLocks noChangeArrowheads="1"/>
              </p:cNvSpPr>
              <p:nvPr/>
            </p:nvSpPr>
            <p:spPr bwMode="auto">
              <a:xfrm>
                <a:off x="4594" y="21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3" name="Oval 3639"/>
              <p:cNvSpPr>
                <a:spLocks noChangeArrowheads="1"/>
              </p:cNvSpPr>
              <p:nvPr/>
            </p:nvSpPr>
            <p:spPr bwMode="auto">
              <a:xfrm>
                <a:off x="4597" y="21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4" name="Oval 3640"/>
              <p:cNvSpPr>
                <a:spLocks noChangeArrowheads="1"/>
              </p:cNvSpPr>
              <p:nvPr/>
            </p:nvSpPr>
            <p:spPr bwMode="auto">
              <a:xfrm>
                <a:off x="4598" y="212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5" name="Oval 3641"/>
              <p:cNvSpPr>
                <a:spLocks noChangeArrowheads="1"/>
              </p:cNvSpPr>
              <p:nvPr/>
            </p:nvSpPr>
            <p:spPr bwMode="auto">
              <a:xfrm>
                <a:off x="4601" y="21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6" name="Oval 3642"/>
              <p:cNvSpPr>
                <a:spLocks noChangeArrowheads="1"/>
              </p:cNvSpPr>
              <p:nvPr/>
            </p:nvSpPr>
            <p:spPr bwMode="auto">
              <a:xfrm>
                <a:off x="4602" y="213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7" name="Oval 3643"/>
              <p:cNvSpPr>
                <a:spLocks noChangeArrowheads="1"/>
              </p:cNvSpPr>
              <p:nvPr/>
            </p:nvSpPr>
            <p:spPr bwMode="auto">
              <a:xfrm>
                <a:off x="4605" y="21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8" name="Oval 3644"/>
              <p:cNvSpPr>
                <a:spLocks noChangeArrowheads="1"/>
              </p:cNvSpPr>
              <p:nvPr/>
            </p:nvSpPr>
            <p:spPr bwMode="auto">
              <a:xfrm>
                <a:off x="4606" y="21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09" name="Oval 3645"/>
              <p:cNvSpPr>
                <a:spLocks noChangeArrowheads="1"/>
              </p:cNvSpPr>
              <p:nvPr/>
            </p:nvSpPr>
            <p:spPr bwMode="auto">
              <a:xfrm>
                <a:off x="4609" y="21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0" name="Oval 3646"/>
              <p:cNvSpPr>
                <a:spLocks noChangeArrowheads="1"/>
              </p:cNvSpPr>
              <p:nvPr/>
            </p:nvSpPr>
            <p:spPr bwMode="auto">
              <a:xfrm>
                <a:off x="4611" y="21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1" name="Oval 3647"/>
              <p:cNvSpPr>
                <a:spLocks noChangeArrowheads="1"/>
              </p:cNvSpPr>
              <p:nvPr/>
            </p:nvSpPr>
            <p:spPr bwMode="auto">
              <a:xfrm>
                <a:off x="4613" y="21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2" name="Oval 3648"/>
              <p:cNvSpPr>
                <a:spLocks noChangeArrowheads="1"/>
              </p:cNvSpPr>
              <p:nvPr/>
            </p:nvSpPr>
            <p:spPr bwMode="auto">
              <a:xfrm>
                <a:off x="4615" y="21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3" name="Oval 3649"/>
              <p:cNvSpPr>
                <a:spLocks noChangeArrowheads="1"/>
              </p:cNvSpPr>
              <p:nvPr/>
            </p:nvSpPr>
            <p:spPr bwMode="auto">
              <a:xfrm>
                <a:off x="4617" y="21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4" name="Oval 3650"/>
              <p:cNvSpPr>
                <a:spLocks noChangeArrowheads="1"/>
              </p:cNvSpPr>
              <p:nvPr/>
            </p:nvSpPr>
            <p:spPr bwMode="auto">
              <a:xfrm>
                <a:off x="4619" y="21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5" name="Oval 3651"/>
              <p:cNvSpPr>
                <a:spLocks noChangeArrowheads="1"/>
              </p:cNvSpPr>
              <p:nvPr/>
            </p:nvSpPr>
            <p:spPr bwMode="auto">
              <a:xfrm>
                <a:off x="4621" y="21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6" name="Oval 3652"/>
              <p:cNvSpPr>
                <a:spLocks noChangeArrowheads="1"/>
              </p:cNvSpPr>
              <p:nvPr/>
            </p:nvSpPr>
            <p:spPr bwMode="auto">
              <a:xfrm>
                <a:off x="4623" y="216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7" name="Oval 3653"/>
              <p:cNvSpPr>
                <a:spLocks noChangeArrowheads="1"/>
              </p:cNvSpPr>
              <p:nvPr/>
            </p:nvSpPr>
            <p:spPr bwMode="auto">
              <a:xfrm>
                <a:off x="4625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8" name="Oval 3654"/>
              <p:cNvSpPr>
                <a:spLocks noChangeArrowheads="1"/>
              </p:cNvSpPr>
              <p:nvPr/>
            </p:nvSpPr>
            <p:spPr bwMode="auto">
              <a:xfrm>
                <a:off x="4627" y="217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19" name="Oval 3655"/>
              <p:cNvSpPr>
                <a:spLocks noChangeArrowheads="1"/>
              </p:cNvSpPr>
              <p:nvPr/>
            </p:nvSpPr>
            <p:spPr bwMode="auto">
              <a:xfrm>
                <a:off x="4629" y="21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0" name="Oval 3656"/>
              <p:cNvSpPr>
                <a:spLocks noChangeArrowheads="1"/>
              </p:cNvSpPr>
              <p:nvPr/>
            </p:nvSpPr>
            <p:spPr bwMode="auto">
              <a:xfrm>
                <a:off x="4631" y="21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1" name="Oval 3657"/>
              <p:cNvSpPr>
                <a:spLocks noChangeArrowheads="1"/>
              </p:cNvSpPr>
              <p:nvPr/>
            </p:nvSpPr>
            <p:spPr bwMode="auto">
              <a:xfrm>
                <a:off x="4633" y="218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2" name="Oval 3658"/>
              <p:cNvSpPr>
                <a:spLocks noChangeArrowheads="1"/>
              </p:cNvSpPr>
              <p:nvPr/>
            </p:nvSpPr>
            <p:spPr bwMode="auto">
              <a:xfrm>
                <a:off x="4635" y="21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3" name="Oval 3659"/>
              <p:cNvSpPr>
                <a:spLocks noChangeArrowheads="1"/>
              </p:cNvSpPr>
              <p:nvPr/>
            </p:nvSpPr>
            <p:spPr bwMode="auto">
              <a:xfrm>
                <a:off x="4638" y="21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4" name="Oval 3660"/>
              <p:cNvSpPr>
                <a:spLocks noChangeArrowheads="1"/>
              </p:cNvSpPr>
              <p:nvPr/>
            </p:nvSpPr>
            <p:spPr bwMode="auto">
              <a:xfrm>
                <a:off x="4639" y="21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5" name="Oval 3661"/>
              <p:cNvSpPr>
                <a:spLocks noChangeArrowheads="1"/>
              </p:cNvSpPr>
              <p:nvPr/>
            </p:nvSpPr>
            <p:spPr bwMode="auto">
              <a:xfrm>
                <a:off x="4642" y="21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6" name="Oval 3662"/>
              <p:cNvSpPr>
                <a:spLocks noChangeArrowheads="1"/>
              </p:cNvSpPr>
              <p:nvPr/>
            </p:nvSpPr>
            <p:spPr bwMode="auto">
              <a:xfrm>
                <a:off x="4643" y="220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7" name="Oval 3663"/>
              <p:cNvSpPr>
                <a:spLocks noChangeArrowheads="1"/>
              </p:cNvSpPr>
              <p:nvPr/>
            </p:nvSpPr>
            <p:spPr bwMode="auto">
              <a:xfrm>
                <a:off x="4646" y="22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8" name="Oval 3664"/>
              <p:cNvSpPr>
                <a:spLocks noChangeArrowheads="1"/>
              </p:cNvSpPr>
              <p:nvPr/>
            </p:nvSpPr>
            <p:spPr bwMode="auto">
              <a:xfrm>
                <a:off x="4647" y="220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29" name="Oval 3665"/>
              <p:cNvSpPr>
                <a:spLocks noChangeArrowheads="1"/>
              </p:cNvSpPr>
              <p:nvPr/>
            </p:nvSpPr>
            <p:spPr bwMode="auto">
              <a:xfrm>
                <a:off x="4650" y="22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0" name="Oval 3666"/>
              <p:cNvSpPr>
                <a:spLocks noChangeArrowheads="1"/>
              </p:cNvSpPr>
              <p:nvPr/>
            </p:nvSpPr>
            <p:spPr bwMode="auto">
              <a:xfrm>
                <a:off x="4651" y="22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1" name="Oval 3667"/>
              <p:cNvSpPr>
                <a:spLocks noChangeArrowheads="1"/>
              </p:cNvSpPr>
              <p:nvPr/>
            </p:nvSpPr>
            <p:spPr bwMode="auto">
              <a:xfrm>
                <a:off x="4654" y="22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2" name="Oval 3668"/>
              <p:cNvSpPr>
                <a:spLocks noChangeArrowheads="1"/>
              </p:cNvSpPr>
              <p:nvPr/>
            </p:nvSpPr>
            <p:spPr bwMode="auto">
              <a:xfrm>
                <a:off x="4656" y="22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3" name="Oval 3669"/>
              <p:cNvSpPr>
                <a:spLocks noChangeArrowheads="1"/>
              </p:cNvSpPr>
              <p:nvPr/>
            </p:nvSpPr>
            <p:spPr bwMode="auto">
              <a:xfrm>
                <a:off x="4658" y="222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4" name="Oval 3670"/>
              <p:cNvSpPr>
                <a:spLocks noChangeArrowheads="1"/>
              </p:cNvSpPr>
              <p:nvPr/>
            </p:nvSpPr>
            <p:spPr bwMode="auto">
              <a:xfrm>
                <a:off x="4660" y="22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5" name="Oval 3671"/>
              <p:cNvSpPr>
                <a:spLocks noChangeArrowheads="1"/>
              </p:cNvSpPr>
              <p:nvPr/>
            </p:nvSpPr>
            <p:spPr bwMode="auto">
              <a:xfrm>
                <a:off x="4662" y="223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6" name="Oval 3672"/>
              <p:cNvSpPr>
                <a:spLocks noChangeArrowheads="1"/>
              </p:cNvSpPr>
              <p:nvPr/>
            </p:nvSpPr>
            <p:spPr bwMode="auto">
              <a:xfrm>
                <a:off x="4664" y="223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7" name="Oval 3673"/>
              <p:cNvSpPr>
                <a:spLocks noChangeArrowheads="1"/>
              </p:cNvSpPr>
              <p:nvPr/>
            </p:nvSpPr>
            <p:spPr bwMode="auto">
              <a:xfrm>
                <a:off x="4666" y="22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8" name="Oval 3674"/>
              <p:cNvSpPr>
                <a:spLocks noChangeArrowheads="1"/>
              </p:cNvSpPr>
              <p:nvPr/>
            </p:nvSpPr>
            <p:spPr bwMode="auto">
              <a:xfrm>
                <a:off x="4668" y="22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39" name="Oval 3675"/>
              <p:cNvSpPr>
                <a:spLocks noChangeArrowheads="1"/>
              </p:cNvSpPr>
              <p:nvPr/>
            </p:nvSpPr>
            <p:spPr bwMode="auto">
              <a:xfrm>
                <a:off x="4670" y="22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0" name="Oval 3676"/>
              <p:cNvSpPr>
                <a:spLocks noChangeArrowheads="1"/>
              </p:cNvSpPr>
              <p:nvPr/>
            </p:nvSpPr>
            <p:spPr bwMode="auto">
              <a:xfrm>
                <a:off x="4672" y="22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1" name="Oval 3677"/>
              <p:cNvSpPr>
                <a:spLocks noChangeArrowheads="1"/>
              </p:cNvSpPr>
              <p:nvPr/>
            </p:nvSpPr>
            <p:spPr bwMode="auto">
              <a:xfrm>
                <a:off x="4674" y="22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2" name="Oval 3678"/>
              <p:cNvSpPr>
                <a:spLocks noChangeArrowheads="1"/>
              </p:cNvSpPr>
              <p:nvPr/>
            </p:nvSpPr>
            <p:spPr bwMode="auto">
              <a:xfrm>
                <a:off x="4676" y="22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3" name="Oval 3679"/>
              <p:cNvSpPr>
                <a:spLocks noChangeArrowheads="1"/>
              </p:cNvSpPr>
              <p:nvPr/>
            </p:nvSpPr>
            <p:spPr bwMode="auto">
              <a:xfrm>
                <a:off x="4678" y="225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4" name="Oval 3680"/>
              <p:cNvSpPr>
                <a:spLocks noChangeArrowheads="1"/>
              </p:cNvSpPr>
              <p:nvPr/>
            </p:nvSpPr>
            <p:spPr bwMode="auto">
              <a:xfrm>
                <a:off x="4680" y="226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5" name="Oval 3681"/>
              <p:cNvSpPr>
                <a:spLocks noChangeArrowheads="1"/>
              </p:cNvSpPr>
              <p:nvPr/>
            </p:nvSpPr>
            <p:spPr bwMode="auto">
              <a:xfrm>
                <a:off x="4682" y="226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6" name="Oval 3682"/>
              <p:cNvSpPr>
                <a:spLocks noChangeArrowheads="1"/>
              </p:cNvSpPr>
              <p:nvPr/>
            </p:nvSpPr>
            <p:spPr bwMode="auto">
              <a:xfrm>
                <a:off x="4684" y="226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7" name="Oval 3683"/>
              <p:cNvSpPr>
                <a:spLocks noChangeArrowheads="1"/>
              </p:cNvSpPr>
              <p:nvPr/>
            </p:nvSpPr>
            <p:spPr bwMode="auto">
              <a:xfrm>
                <a:off x="4686" y="227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8" name="Oval 3684"/>
              <p:cNvSpPr>
                <a:spLocks noChangeArrowheads="1"/>
              </p:cNvSpPr>
              <p:nvPr/>
            </p:nvSpPr>
            <p:spPr bwMode="auto">
              <a:xfrm>
                <a:off x="4688" y="22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49" name="Oval 3685"/>
              <p:cNvSpPr>
                <a:spLocks noChangeArrowheads="1"/>
              </p:cNvSpPr>
              <p:nvPr/>
            </p:nvSpPr>
            <p:spPr bwMode="auto">
              <a:xfrm>
                <a:off x="4691" y="22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0" name="Oval 3686"/>
              <p:cNvSpPr>
                <a:spLocks noChangeArrowheads="1"/>
              </p:cNvSpPr>
              <p:nvPr/>
            </p:nvSpPr>
            <p:spPr bwMode="auto">
              <a:xfrm>
                <a:off x="4692" y="22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1" name="Oval 3687"/>
              <p:cNvSpPr>
                <a:spLocks noChangeArrowheads="1"/>
              </p:cNvSpPr>
              <p:nvPr/>
            </p:nvSpPr>
            <p:spPr bwMode="auto">
              <a:xfrm>
                <a:off x="4695" y="22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2" name="Oval 3688"/>
              <p:cNvSpPr>
                <a:spLocks noChangeArrowheads="1"/>
              </p:cNvSpPr>
              <p:nvPr/>
            </p:nvSpPr>
            <p:spPr bwMode="auto">
              <a:xfrm>
                <a:off x="4696" y="22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3" name="Oval 3689"/>
              <p:cNvSpPr>
                <a:spLocks noChangeArrowheads="1"/>
              </p:cNvSpPr>
              <p:nvPr/>
            </p:nvSpPr>
            <p:spPr bwMode="auto">
              <a:xfrm>
                <a:off x="4699" y="22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4" name="Oval 3690"/>
              <p:cNvSpPr>
                <a:spLocks noChangeArrowheads="1"/>
              </p:cNvSpPr>
              <p:nvPr/>
            </p:nvSpPr>
            <p:spPr bwMode="auto">
              <a:xfrm>
                <a:off x="4701" y="22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5" name="Oval 3691"/>
              <p:cNvSpPr>
                <a:spLocks noChangeArrowheads="1"/>
              </p:cNvSpPr>
              <p:nvPr/>
            </p:nvSpPr>
            <p:spPr bwMode="auto">
              <a:xfrm>
                <a:off x="4703" y="22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6" name="Oval 3692"/>
              <p:cNvSpPr>
                <a:spLocks noChangeArrowheads="1"/>
              </p:cNvSpPr>
              <p:nvPr/>
            </p:nvSpPr>
            <p:spPr bwMode="auto">
              <a:xfrm>
                <a:off x="4705" y="230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7" name="Oval 3693"/>
              <p:cNvSpPr>
                <a:spLocks noChangeArrowheads="1"/>
              </p:cNvSpPr>
              <p:nvPr/>
            </p:nvSpPr>
            <p:spPr bwMode="auto">
              <a:xfrm>
                <a:off x="4707" y="23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8" name="Oval 3694"/>
              <p:cNvSpPr>
                <a:spLocks noChangeArrowheads="1"/>
              </p:cNvSpPr>
              <p:nvPr/>
            </p:nvSpPr>
            <p:spPr bwMode="auto">
              <a:xfrm>
                <a:off x="4709" y="230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59" name="Oval 3695"/>
              <p:cNvSpPr>
                <a:spLocks noChangeArrowheads="1"/>
              </p:cNvSpPr>
              <p:nvPr/>
            </p:nvSpPr>
            <p:spPr bwMode="auto">
              <a:xfrm>
                <a:off x="4711" y="23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0" name="Oval 3696"/>
              <p:cNvSpPr>
                <a:spLocks noChangeArrowheads="1"/>
              </p:cNvSpPr>
              <p:nvPr/>
            </p:nvSpPr>
            <p:spPr bwMode="auto">
              <a:xfrm>
                <a:off x="4713" y="23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1" name="Oval 3697"/>
              <p:cNvSpPr>
                <a:spLocks noChangeArrowheads="1"/>
              </p:cNvSpPr>
              <p:nvPr/>
            </p:nvSpPr>
            <p:spPr bwMode="auto">
              <a:xfrm>
                <a:off x="4715" y="231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2" name="Oval 3698"/>
              <p:cNvSpPr>
                <a:spLocks noChangeArrowheads="1"/>
              </p:cNvSpPr>
              <p:nvPr/>
            </p:nvSpPr>
            <p:spPr bwMode="auto">
              <a:xfrm>
                <a:off x="4717" y="23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3" name="Oval 3699"/>
              <p:cNvSpPr>
                <a:spLocks noChangeArrowheads="1"/>
              </p:cNvSpPr>
              <p:nvPr/>
            </p:nvSpPr>
            <p:spPr bwMode="auto">
              <a:xfrm>
                <a:off x="4719" y="23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4" name="Oval 3700"/>
              <p:cNvSpPr>
                <a:spLocks noChangeArrowheads="1"/>
              </p:cNvSpPr>
              <p:nvPr/>
            </p:nvSpPr>
            <p:spPr bwMode="auto">
              <a:xfrm>
                <a:off x="4721" y="23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5" name="Oval 3701"/>
              <p:cNvSpPr>
                <a:spLocks noChangeArrowheads="1"/>
              </p:cNvSpPr>
              <p:nvPr/>
            </p:nvSpPr>
            <p:spPr bwMode="auto">
              <a:xfrm>
                <a:off x="4723" y="23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6" name="Oval 3702"/>
              <p:cNvSpPr>
                <a:spLocks noChangeArrowheads="1"/>
              </p:cNvSpPr>
              <p:nvPr/>
            </p:nvSpPr>
            <p:spPr bwMode="auto">
              <a:xfrm>
                <a:off x="4725" y="23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7" name="Oval 3703"/>
              <p:cNvSpPr>
                <a:spLocks noChangeArrowheads="1"/>
              </p:cNvSpPr>
              <p:nvPr/>
            </p:nvSpPr>
            <p:spPr bwMode="auto">
              <a:xfrm>
                <a:off x="4727" y="233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8" name="Oval 3704"/>
              <p:cNvSpPr>
                <a:spLocks noChangeArrowheads="1"/>
              </p:cNvSpPr>
              <p:nvPr/>
            </p:nvSpPr>
            <p:spPr bwMode="auto">
              <a:xfrm>
                <a:off x="4729" y="23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69" name="Oval 3705"/>
              <p:cNvSpPr>
                <a:spLocks noChangeArrowheads="1"/>
              </p:cNvSpPr>
              <p:nvPr/>
            </p:nvSpPr>
            <p:spPr bwMode="auto">
              <a:xfrm>
                <a:off x="4731" y="23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0" name="Oval 3706"/>
              <p:cNvSpPr>
                <a:spLocks noChangeArrowheads="1"/>
              </p:cNvSpPr>
              <p:nvPr/>
            </p:nvSpPr>
            <p:spPr bwMode="auto">
              <a:xfrm>
                <a:off x="4733" y="23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1" name="Oval 3707"/>
              <p:cNvSpPr>
                <a:spLocks noChangeArrowheads="1"/>
              </p:cNvSpPr>
              <p:nvPr/>
            </p:nvSpPr>
            <p:spPr bwMode="auto">
              <a:xfrm>
                <a:off x="4735" y="234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2" name="Oval 3708"/>
              <p:cNvSpPr>
                <a:spLocks noChangeArrowheads="1"/>
              </p:cNvSpPr>
              <p:nvPr/>
            </p:nvSpPr>
            <p:spPr bwMode="auto">
              <a:xfrm>
                <a:off x="4737" y="23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3" name="Oval 3709"/>
              <p:cNvSpPr>
                <a:spLocks noChangeArrowheads="1"/>
              </p:cNvSpPr>
              <p:nvPr/>
            </p:nvSpPr>
            <p:spPr bwMode="auto">
              <a:xfrm>
                <a:off x="4739" y="235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4" name="Oval 3710"/>
              <p:cNvSpPr>
                <a:spLocks noChangeArrowheads="1"/>
              </p:cNvSpPr>
              <p:nvPr/>
            </p:nvSpPr>
            <p:spPr bwMode="auto">
              <a:xfrm>
                <a:off x="4741" y="23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5" name="Oval 3711"/>
              <p:cNvSpPr>
                <a:spLocks noChangeArrowheads="1"/>
              </p:cNvSpPr>
              <p:nvPr/>
            </p:nvSpPr>
            <p:spPr bwMode="auto">
              <a:xfrm>
                <a:off x="4743" y="236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6" name="Oval 3712"/>
              <p:cNvSpPr>
                <a:spLocks noChangeArrowheads="1"/>
              </p:cNvSpPr>
              <p:nvPr/>
            </p:nvSpPr>
            <p:spPr bwMode="auto">
              <a:xfrm>
                <a:off x="4746" y="236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7" name="Oval 3713"/>
              <p:cNvSpPr>
                <a:spLocks noChangeArrowheads="1"/>
              </p:cNvSpPr>
              <p:nvPr/>
            </p:nvSpPr>
            <p:spPr bwMode="auto">
              <a:xfrm>
                <a:off x="4748" y="236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8" name="Oval 3714"/>
              <p:cNvSpPr>
                <a:spLocks noChangeArrowheads="1"/>
              </p:cNvSpPr>
              <p:nvPr/>
            </p:nvSpPr>
            <p:spPr bwMode="auto">
              <a:xfrm>
                <a:off x="4750" y="23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79" name="Oval 3715"/>
              <p:cNvSpPr>
                <a:spLocks noChangeArrowheads="1"/>
              </p:cNvSpPr>
              <p:nvPr/>
            </p:nvSpPr>
            <p:spPr bwMode="auto">
              <a:xfrm>
                <a:off x="4752" y="23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0" name="Oval 3716"/>
              <p:cNvSpPr>
                <a:spLocks noChangeArrowheads="1"/>
              </p:cNvSpPr>
              <p:nvPr/>
            </p:nvSpPr>
            <p:spPr bwMode="auto">
              <a:xfrm>
                <a:off x="4754" y="23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1" name="Oval 3717"/>
              <p:cNvSpPr>
                <a:spLocks noChangeArrowheads="1"/>
              </p:cNvSpPr>
              <p:nvPr/>
            </p:nvSpPr>
            <p:spPr bwMode="auto">
              <a:xfrm>
                <a:off x="4756" y="23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2" name="Oval 3718"/>
              <p:cNvSpPr>
                <a:spLocks noChangeArrowheads="1"/>
              </p:cNvSpPr>
              <p:nvPr/>
            </p:nvSpPr>
            <p:spPr bwMode="auto">
              <a:xfrm>
                <a:off x="4758" y="238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3" name="Oval 3719"/>
              <p:cNvSpPr>
                <a:spLocks noChangeArrowheads="1"/>
              </p:cNvSpPr>
              <p:nvPr/>
            </p:nvSpPr>
            <p:spPr bwMode="auto">
              <a:xfrm>
                <a:off x="4760" y="23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4" name="Oval 3720"/>
              <p:cNvSpPr>
                <a:spLocks noChangeArrowheads="1"/>
              </p:cNvSpPr>
              <p:nvPr/>
            </p:nvSpPr>
            <p:spPr bwMode="auto">
              <a:xfrm>
                <a:off x="4762" y="239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5" name="Oval 3721"/>
              <p:cNvSpPr>
                <a:spLocks noChangeArrowheads="1"/>
              </p:cNvSpPr>
              <p:nvPr/>
            </p:nvSpPr>
            <p:spPr bwMode="auto">
              <a:xfrm>
                <a:off x="4764" y="23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6" name="Oval 3722"/>
              <p:cNvSpPr>
                <a:spLocks noChangeArrowheads="1"/>
              </p:cNvSpPr>
              <p:nvPr/>
            </p:nvSpPr>
            <p:spPr bwMode="auto">
              <a:xfrm>
                <a:off x="4766" y="23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7" name="Oval 3723"/>
              <p:cNvSpPr>
                <a:spLocks noChangeArrowheads="1"/>
              </p:cNvSpPr>
              <p:nvPr/>
            </p:nvSpPr>
            <p:spPr bwMode="auto">
              <a:xfrm>
                <a:off x="4768" y="23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8" name="Oval 3724"/>
              <p:cNvSpPr>
                <a:spLocks noChangeArrowheads="1"/>
              </p:cNvSpPr>
              <p:nvPr/>
            </p:nvSpPr>
            <p:spPr bwMode="auto">
              <a:xfrm>
                <a:off x="4770" y="24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89" name="Oval 3725"/>
              <p:cNvSpPr>
                <a:spLocks noChangeArrowheads="1"/>
              </p:cNvSpPr>
              <p:nvPr/>
            </p:nvSpPr>
            <p:spPr bwMode="auto">
              <a:xfrm>
                <a:off x="4772" y="24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0" name="Oval 3726"/>
              <p:cNvSpPr>
                <a:spLocks noChangeArrowheads="1"/>
              </p:cNvSpPr>
              <p:nvPr/>
            </p:nvSpPr>
            <p:spPr bwMode="auto">
              <a:xfrm>
                <a:off x="4774" y="24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1" name="Oval 3727"/>
              <p:cNvSpPr>
                <a:spLocks noChangeArrowheads="1"/>
              </p:cNvSpPr>
              <p:nvPr/>
            </p:nvSpPr>
            <p:spPr bwMode="auto">
              <a:xfrm>
                <a:off x="4776" y="24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2" name="Oval 3728"/>
              <p:cNvSpPr>
                <a:spLocks noChangeArrowheads="1"/>
              </p:cNvSpPr>
              <p:nvPr/>
            </p:nvSpPr>
            <p:spPr bwMode="auto">
              <a:xfrm>
                <a:off x="4778" y="241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3" name="Oval 3729"/>
              <p:cNvSpPr>
                <a:spLocks noChangeArrowheads="1"/>
              </p:cNvSpPr>
              <p:nvPr/>
            </p:nvSpPr>
            <p:spPr bwMode="auto">
              <a:xfrm>
                <a:off x="4780" y="241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4" name="Oval 3730"/>
              <p:cNvSpPr>
                <a:spLocks noChangeArrowheads="1"/>
              </p:cNvSpPr>
              <p:nvPr/>
            </p:nvSpPr>
            <p:spPr bwMode="auto">
              <a:xfrm>
                <a:off x="4782" y="24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5" name="Oval 3731"/>
              <p:cNvSpPr>
                <a:spLocks noChangeArrowheads="1"/>
              </p:cNvSpPr>
              <p:nvPr/>
            </p:nvSpPr>
            <p:spPr bwMode="auto">
              <a:xfrm>
                <a:off x="4784" y="242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6" name="Oval 3732"/>
              <p:cNvSpPr>
                <a:spLocks noChangeArrowheads="1"/>
              </p:cNvSpPr>
              <p:nvPr/>
            </p:nvSpPr>
            <p:spPr bwMode="auto">
              <a:xfrm>
                <a:off x="4787" y="24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7" name="Oval 3733"/>
              <p:cNvSpPr>
                <a:spLocks noChangeArrowheads="1"/>
              </p:cNvSpPr>
              <p:nvPr/>
            </p:nvSpPr>
            <p:spPr bwMode="auto">
              <a:xfrm>
                <a:off x="4788" y="242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8" name="Oval 3734"/>
              <p:cNvSpPr>
                <a:spLocks noChangeArrowheads="1"/>
              </p:cNvSpPr>
              <p:nvPr/>
            </p:nvSpPr>
            <p:spPr bwMode="auto">
              <a:xfrm>
                <a:off x="4791" y="24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399" name="Oval 3735"/>
              <p:cNvSpPr>
                <a:spLocks noChangeArrowheads="1"/>
              </p:cNvSpPr>
              <p:nvPr/>
            </p:nvSpPr>
            <p:spPr bwMode="auto">
              <a:xfrm>
                <a:off x="4792" y="24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0" name="Oval 3736"/>
              <p:cNvSpPr>
                <a:spLocks noChangeArrowheads="1"/>
              </p:cNvSpPr>
              <p:nvPr/>
            </p:nvSpPr>
            <p:spPr bwMode="auto">
              <a:xfrm>
                <a:off x="4795" y="24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1" name="Oval 3737"/>
              <p:cNvSpPr>
                <a:spLocks noChangeArrowheads="1"/>
              </p:cNvSpPr>
              <p:nvPr/>
            </p:nvSpPr>
            <p:spPr bwMode="auto">
              <a:xfrm>
                <a:off x="4796" y="244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2" name="Oval 3738"/>
              <p:cNvSpPr>
                <a:spLocks noChangeArrowheads="1"/>
              </p:cNvSpPr>
              <p:nvPr/>
            </p:nvSpPr>
            <p:spPr bwMode="auto">
              <a:xfrm>
                <a:off x="4799" y="24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3" name="Oval 3739"/>
              <p:cNvSpPr>
                <a:spLocks noChangeArrowheads="1"/>
              </p:cNvSpPr>
              <p:nvPr/>
            </p:nvSpPr>
            <p:spPr bwMode="auto">
              <a:xfrm>
                <a:off x="4801" y="24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4" name="Oval 3740"/>
              <p:cNvSpPr>
                <a:spLocks noChangeArrowheads="1"/>
              </p:cNvSpPr>
              <p:nvPr/>
            </p:nvSpPr>
            <p:spPr bwMode="auto">
              <a:xfrm>
                <a:off x="4803" y="24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5" name="Oval 3741"/>
              <p:cNvSpPr>
                <a:spLocks noChangeArrowheads="1"/>
              </p:cNvSpPr>
              <p:nvPr/>
            </p:nvSpPr>
            <p:spPr bwMode="auto">
              <a:xfrm>
                <a:off x="4805" y="245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6" name="Oval 3742"/>
              <p:cNvSpPr>
                <a:spLocks noChangeArrowheads="1"/>
              </p:cNvSpPr>
              <p:nvPr/>
            </p:nvSpPr>
            <p:spPr bwMode="auto">
              <a:xfrm>
                <a:off x="4807" y="24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7" name="Oval 3743"/>
              <p:cNvSpPr>
                <a:spLocks noChangeArrowheads="1"/>
              </p:cNvSpPr>
              <p:nvPr/>
            </p:nvSpPr>
            <p:spPr bwMode="auto">
              <a:xfrm>
                <a:off x="4809" y="24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8" name="Oval 3744"/>
              <p:cNvSpPr>
                <a:spLocks noChangeArrowheads="1"/>
              </p:cNvSpPr>
              <p:nvPr/>
            </p:nvSpPr>
            <p:spPr bwMode="auto">
              <a:xfrm>
                <a:off x="4811" y="24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09" name="Oval 3745"/>
              <p:cNvSpPr>
                <a:spLocks noChangeArrowheads="1"/>
              </p:cNvSpPr>
              <p:nvPr/>
            </p:nvSpPr>
            <p:spPr bwMode="auto">
              <a:xfrm>
                <a:off x="4813" y="246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0" name="Oval 3746"/>
              <p:cNvSpPr>
                <a:spLocks noChangeArrowheads="1"/>
              </p:cNvSpPr>
              <p:nvPr/>
            </p:nvSpPr>
            <p:spPr bwMode="auto">
              <a:xfrm>
                <a:off x="4815" y="246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1" name="Oval 3747"/>
              <p:cNvSpPr>
                <a:spLocks noChangeArrowheads="1"/>
              </p:cNvSpPr>
              <p:nvPr/>
            </p:nvSpPr>
            <p:spPr bwMode="auto">
              <a:xfrm>
                <a:off x="4817" y="24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2" name="Oval 3748"/>
              <p:cNvSpPr>
                <a:spLocks noChangeArrowheads="1"/>
              </p:cNvSpPr>
              <p:nvPr/>
            </p:nvSpPr>
            <p:spPr bwMode="auto">
              <a:xfrm>
                <a:off x="4819" y="24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3" name="Oval 3749"/>
              <p:cNvSpPr>
                <a:spLocks noChangeArrowheads="1"/>
              </p:cNvSpPr>
              <p:nvPr/>
            </p:nvSpPr>
            <p:spPr bwMode="auto">
              <a:xfrm>
                <a:off x="4821" y="247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4" name="Oval 3750"/>
              <p:cNvSpPr>
                <a:spLocks noChangeArrowheads="1"/>
              </p:cNvSpPr>
              <p:nvPr/>
            </p:nvSpPr>
            <p:spPr bwMode="auto">
              <a:xfrm>
                <a:off x="4823" y="24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5" name="Oval 3751"/>
              <p:cNvSpPr>
                <a:spLocks noChangeArrowheads="1"/>
              </p:cNvSpPr>
              <p:nvPr/>
            </p:nvSpPr>
            <p:spPr bwMode="auto">
              <a:xfrm>
                <a:off x="4825" y="24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6" name="Oval 3752"/>
              <p:cNvSpPr>
                <a:spLocks noChangeArrowheads="1"/>
              </p:cNvSpPr>
              <p:nvPr/>
            </p:nvSpPr>
            <p:spPr bwMode="auto">
              <a:xfrm>
                <a:off x="4827" y="24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7" name="Oval 3753"/>
              <p:cNvSpPr>
                <a:spLocks noChangeArrowheads="1"/>
              </p:cNvSpPr>
              <p:nvPr/>
            </p:nvSpPr>
            <p:spPr bwMode="auto">
              <a:xfrm>
                <a:off x="4829" y="24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8" name="Oval 3754"/>
              <p:cNvSpPr>
                <a:spLocks noChangeArrowheads="1"/>
              </p:cNvSpPr>
              <p:nvPr/>
            </p:nvSpPr>
            <p:spPr bwMode="auto">
              <a:xfrm>
                <a:off x="4832" y="24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19" name="Oval 3755"/>
              <p:cNvSpPr>
                <a:spLocks noChangeArrowheads="1"/>
              </p:cNvSpPr>
              <p:nvPr/>
            </p:nvSpPr>
            <p:spPr bwMode="auto">
              <a:xfrm>
                <a:off x="4833" y="24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20" name="Oval 3756"/>
              <p:cNvSpPr>
                <a:spLocks noChangeArrowheads="1"/>
              </p:cNvSpPr>
              <p:nvPr/>
            </p:nvSpPr>
            <p:spPr bwMode="auto">
              <a:xfrm>
                <a:off x="4836" y="24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21" name="Oval 3757"/>
              <p:cNvSpPr>
                <a:spLocks noChangeArrowheads="1"/>
              </p:cNvSpPr>
              <p:nvPr/>
            </p:nvSpPr>
            <p:spPr bwMode="auto">
              <a:xfrm>
                <a:off x="4837" y="2497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22" name="Oval 3758"/>
              <p:cNvSpPr>
                <a:spLocks noChangeArrowheads="1"/>
              </p:cNvSpPr>
              <p:nvPr/>
            </p:nvSpPr>
            <p:spPr bwMode="auto">
              <a:xfrm>
                <a:off x="4840" y="24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23" name="Oval 3759"/>
              <p:cNvSpPr>
                <a:spLocks noChangeArrowheads="1"/>
              </p:cNvSpPr>
              <p:nvPr/>
            </p:nvSpPr>
            <p:spPr bwMode="auto">
              <a:xfrm>
                <a:off x="4841" y="250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24" name="Oval 3760"/>
              <p:cNvSpPr>
                <a:spLocks noChangeArrowheads="1"/>
              </p:cNvSpPr>
              <p:nvPr/>
            </p:nvSpPr>
            <p:spPr bwMode="auto">
              <a:xfrm>
                <a:off x="4844" y="25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25" name="Oval 3761"/>
              <p:cNvSpPr>
                <a:spLocks noChangeArrowheads="1"/>
              </p:cNvSpPr>
              <p:nvPr/>
            </p:nvSpPr>
            <p:spPr bwMode="auto">
              <a:xfrm>
                <a:off x="4845" y="250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27" name="Oval 3763"/>
              <p:cNvSpPr>
                <a:spLocks noChangeArrowheads="1"/>
              </p:cNvSpPr>
              <p:nvPr/>
            </p:nvSpPr>
            <p:spPr bwMode="auto">
              <a:xfrm>
                <a:off x="4848" y="25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28" name="Oval 3764"/>
              <p:cNvSpPr>
                <a:spLocks noChangeArrowheads="1"/>
              </p:cNvSpPr>
              <p:nvPr/>
            </p:nvSpPr>
            <p:spPr bwMode="auto">
              <a:xfrm>
                <a:off x="4849" y="251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29" name="Oval 3765"/>
              <p:cNvSpPr>
                <a:spLocks noChangeArrowheads="1"/>
              </p:cNvSpPr>
              <p:nvPr/>
            </p:nvSpPr>
            <p:spPr bwMode="auto">
              <a:xfrm>
                <a:off x="4852" y="25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0" name="Oval 3766"/>
              <p:cNvSpPr>
                <a:spLocks noChangeArrowheads="1"/>
              </p:cNvSpPr>
              <p:nvPr/>
            </p:nvSpPr>
            <p:spPr bwMode="auto">
              <a:xfrm>
                <a:off x="4854" y="25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1" name="Oval 3767"/>
              <p:cNvSpPr>
                <a:spLocks noChangeArrowheads="1"/>
              </p:cNvSpPr>
              <p:nvPr/>
            </p:nvSpPr>
            <p:spPr bwMode="auto">
              <a:xfrm>
                <a:off x="4856" y="252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2" name="Oval 3768"/>
              <p:cNvSpPr>
                <a:spLocks noChangeArrowheads="1"/>
              </p:cNvSpPr>
              <p:nvPr/>
            </p:nvSpPr>
            <p:spPr bwMode="auto">
              <a:xfrm>
                <a:off x="4858" y="252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3" name="Oval 3769"/>
              <p:cNvSpPr>
                <a:spLocks noChangeArrowheads="1"/>
              </p:cNvSpPr>
              <p:nvPr/>
            </p:nvSpPr>
            <p:spPr bwMode="auto">
              <a:xfrm>
                <a:off x="4860" y="25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4" name="Oval 3770"/>
              <p:cNvSpPr>
                <a:spLocks noChangeArrowheads="1"/>
              </p:cNvSpPr>
              <p:nvPr/>
            </p:nvSpPr>
            <p:spPr bwMode="auto">
              <a:xfrm>
                <a:off x="4862" y="252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5" name="Oval 3771"/>
              <p:cNvSpPr>
                <a:spLocks noChangeArrowheads="1"/>
              </p:cNvSpPr>
              <p:nvPr/>
            </p:nvSpPr>
            <p:spPr bwMode="auto">
              <a:xfrm>
                <a:off x="4864" y="25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6" name="Oval 3772"/>
              <p:cNvSpPr>
                <a:spLocks noChangeArrowheads="1"/>
              </p:cNvSpPr>
              <p:nvPr/>
            </p:nvSpPr>
            <p:spPr bwMode="auto">
              <a:xfrm>
                <a:off x="4866" y="25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7" name="Oval 3773"/>
              <p:cNvSpPr>
                <a:spLocks noChangeArrowheads="1"/>
              </p:cNvSpPr>
              <p:nvPr/>
            </p:nvSpPr>
            <p:spPr bwMode="auto">
              <a:xfrm>
                <a:off x="4868" y="25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8" name="Oval 3774"/>
              <p:cNvSpPr>
                <a:spLocks noChangeArrowheads="1"/>
              </p:cNvSpPr>
              <p:nvPr/>
            </p:nvSpPr>
            <p:spPr bwMode="auto">
              <a:xfrm>
                <a:off x="4870" y="25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39" name="Oval 3775"/>
              <p:cNvSpPr>
                <a:spLocks noChangeArrowheads="1"/>
              </p:cNvSpPr>
              <p:nvPr/>
            </p:nvSpPr>
            <p:spPr bwMode="auto">
              <a:xfrm>
                <a:off x="4872" y="25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0" name="Oval 3776"/>
              <p:cNvSpPr>
                <a:spLocks noChangeArrowheads="1"/>
              </p:cNvSpPr>
              <p:nvPr/>
            </p:nvSpPr>
            <p:spPr bwMode="auto">
              <a:xfrm>
                <a:off x="4874" y="25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1" name="Oval 3777"/>
              <p:cNvSpPr>
                <a:spLocks noChangeArrowheads="1"/>
              </p:cNvSpPr>
              <p:nvPr/>
            </p:nvSpPr>
            <p:spPr bwMode="auto">
              <a:xfrm>
                <a:off x="4877" y="25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2" name="Oval 3778"/>
              <p:cNvSpPr>
                <a:spLocks noChangeArrowheads="1"/>
              </p:cNvSpPr>
              <p:nvPr/>
            </p:nvSpPr>
            <p:spPr bwMode="auto">
              <a:xfrm>
                <a:off x="4878" y="25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3" name="Oval 3779"/>
              <p:cNvSpPr>
                <a:spLocks noChangeArrowheads="1"/>
              </p:cNvSpPr>
              <p:nvPr/>
            </p:nvSpPr>
            <p:spPr bwMode="auto">
              <a:xfrm>
                <a:off x="4881" y="25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4" name="Oval 3780"/>
              <p:cNvSpPr>
                <a:spLocks noChangeArrowheads="1"/>
              </p:cNvSpPr>
              <p:nvPr/>
            </p:nvSpPr>
            <p:spPr bwMode="auto">
              <a:xfrm>
                <a:off x="4882" y="255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5" name="Oval 3781"/>
              <p:cNvSpPr>
                <a:spLocks noChangeArrowheads="1"/>
              </p:cNvSpPr>
              <p:nvPr/>
            </p:nvSpPr>
            <p:spPr bwMode="auto">
              <a:xfrm>
                <a:off x="4885" y="25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6" name="Oval 3782"/>
              <p:cNvSpPr>
                <a:spLocks noChangeArrowheads="1"/>
              </p:cNvSpPr>
              <p:nvPr/>
            </p:nvSpPr>
            <p:spPr bwMode="auto">
              <a:xfrm>
                <a:off x="4886" y="255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7" name="Oval 3783"/>
              <p:cNvSpPr>
                <a:spLocks noChangeArrowheads="1"/>
              </p:cNvSpPr>
              <p:nvPr/>
            </p:nvSpPr>
            <p:spPr bwMode="auto">
              <a:xfrm>
                <a:off x="4889" y="25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8" name="Oval 3784"/>
              <p:cNvSpPr>
                <a:spLocks noChangeArrowheads="1"/>
              </p:cNvSpPr>
              <p:nvPr/>
            </p:nvSpPr>
            <p:spPr bwMode="auto">
              <a:xfrm>
                <a:off x="4890" y="256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49" name="Oval 3785"/>
              <p:cNvSpPr>
                <a:spLocks noChangeArrowheads="1"/>
              </p:cNvSpPr>
              <p:nvPr/>
            </p:nvSpPr>
            <p:spPr bwMode="auto">
              <a:xfrm>
                <a:off x="4893" y="256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0" name="Oval 3786"/>
              <p:cNvSpPr>
                <a:spLocks noChangeArrowheads="1"/>
              </p:cNvSpPr>
              <p:nvPr/>
            </p:nvSpPr>
            <p:spPr bwMode="auto">
              <a:xfrm>
                <a:off x="4894" y="256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1" name="Oval 3787"/>
              <p:cNvSpPr>
                <a:spLocks noChangeArrowheads="1"/>
              </p:cNvSpPr>
              <p:nvPr/>
            </p:nvSpPr>
            <p:spPr bwMode="auto">
              <a:xfrm>
                <a:off x="4897" y="25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2" name="Oval 3788"/>
              <p:cNvSpPr>
                <a:spLocks noChangeArrowheads="1"/>
              </p:cNvSpPr>
              <p:nvPr/>
            </p:nvSpPr>
            <p:spPr bwMode="auto">
              <a:xfrm>
                <a:off x="4899" y="257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3" name="Oval 3789"/>
              <p:cNvSpPr>
                <a:spLocks noChangeArrowheads="1"/>
              </p:cNvSpPr>
              <p:nvPr/>
            </p:nvSpPr>
            <p:spPr bwMode="auto">
              <a:xfrm>
                <a:off x="4901" y="257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4" name="Oval 3790"/>
              <p:cNvSpPr>
                <a:spLocks noChangeArrowheads="1"/>
              </p:cNvSpPr>
              <p:nvPr/>
            </p:nvSpPr>
            <p:spPr bwMode="auto">
              <a:xfrm>
                <a:off x="4903" y="257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5" name="Oval 3791"/>
              <p:cNvSpPr>
                <a:spLocks noChangeArrowheads="1"/>
              </p:cNvSpPr>
              <p:nvPr/>
            </p:nvSpPr>
            <p:spPr bwMode="auto">
              <a:xfrm>
                <a:off x="4905" y="25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6" name="Oval 3792"/>
              <p:cNvSpPr>
                <a:spLocks noChangeArrowheads="1"/>
              </p:cNvSpPr>
              <p:nvPr/>
            </p:nvSpPr>
            <p:spPr bwMode="auto">
              <a:xfrm>
                <a:off x="4907" y="25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7" name="Oval 3793"/>
              <p:cNvSpPr>
                <a:spLocks noChangeArrowheads="1"/>
              </p:cNvSpPr>
              <p:nvPr/>
            </p:nvSpPr>
            <p:spPr bwMode="auto">
              <a:xfrm>
                <a:off x="4909" y="258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8" name="Oval 3794"/>
              <p:cNvSpPr>
                <a:spLocks noChangeArrowheads="1"/>
              </p:cNvSpPr>
              <p:nvPr/>
            </p:nvSpPr>
            <p:spPr bwMode="auto">
              <a:xfrm>
                <a:off x="4911" y="25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59" name="Oval 3795"/>
              <p:cNvSpPr>
                <a:spLocks noChangeArrowheads="1"/>
              </p:cNvSpPr>
              <p:nvPr/>
            </p:nvSpPr>
            <p:spPr bwMode="auto">
              <a:xfrm>
                <a:off x="4913" y="258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0" name="Oval 3796"/>
              <p:cNvSpPr>
                <a:spLocks noChangeArrowheads="1"/>
              </p:cNvSpPr>
              <p:nvPr/>
            </p:nvSpPr>
            <p:spPr bwMode="auto">
              <a:xfrm>
                <a:off x="4915" y="25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1" name="Oval 3797"/>
              <p:cNvSpPr>
                <a:spLocks noChangeArrowheads="1"/>
              </p:cNvSpPr>
              <p:nvPr/>
            </p:nvSpPr>
            <p:spPr bwMode="auto">
              <a:xfrm>
                <a:off x="4917" y="25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2" name="Oval 3798"/>
              <p:cNvSpPr>
                <a:spLocks noChangeArrowheads="1"/>
              </p:cNvSpPr>
              <p:nvPr/>
            </p:nvSpPr>
            <p:spPr bwMode="auto">
              <a:xfrm>
                <a:off x="4919" y="25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3" name="Oval 3799"/>
              <p:cNvSpPr>
                <a:spLocks noChangeArrowheads="1"/>
              </p:cNvSpPr>
              <p:nvPr/>
            </p:nvSpPr>
            <p:spPr bwMode="auto">
              <a:xfrm>
                <a:off x="4921" y="259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4" name="Oval 3800"/>
              <p:cNvSpPr>
                <a:spLocks noChangeArrowheads="1"/>
              </p:cNvSpPr>
              <p:nvPr/>
            </p:nvSpPr>
            <p:spPr bwMode="auto">
              <a:xfrm>
                <a:off x="4923" y="260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5" name="Oval 3801"/>
              <p:cNvSpPr>
                <a:spLocks noChangeArrowheads="1"/>
              </p:cNvSpPr>
              <p:nvPr/>
            </p:nvSpPr>
            <p:spPr bwMode="auto">
              <a:xfrm>
                <a:off x="4925" y="260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6" name="Oval 3802"/>
              <p:cNvSpPr>
                <a:spLocks noChangeArrowheads="1"/>
              </p:cNvSpPr>
              <p:nvPr/>
            </p:nvSpPr>
            <p:spPr bwMode="auto">
              <a:xfrm>
                <a:off x="4927" y="26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7" name="Oval 3803"/>
              <p:cNvSpPr>
                <a:spLocks noChangeArrowheads="1"/>
              </p:cNvSpPr>
              <p:nvPr/>
            </p:nvSpPr>
            <p:spPr bwMode="auto">
              <a:xfrm>
                <a:off x="4930" y="26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8" name="Oval 3804"/>
              <p:cNvSpPr>
                <a:spLocks noChangeArrowheads="1"/>
              </p:cNvSpPr>
              <p:nvPr/>
            </p:nvSpPr>
            <p:spPr bwMode="auto">
              <a:xfrm>
                <a:off x="4931" y="26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69" name="Oval 3805"/>
              <p:cNvSpPr>
                <a:spLocks noChangeArrowheads="1"/>
              </p:cNvSpPr>
              <p:nvPr/>
            </p:nvSpPr>
            <p:spPr bwMode="auto">
              <a:xfrm>
                <a:off x="4934" y="26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0" name="Oval 3806"/>
              <p:cNvSpPr>
                <a:spLocks noChangeArrowheads="1"/>
              </p:cNvSpPr>
              <p:nvPr/>
            </p:nvSpPr>
            <p:spPr bwMode="auto">
              <a:xfrm>
                <a:off x="4935" y="26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1" name="Oval 3807"/>
              <p:cNvSpPr>
                <a:spLocks noChangeArrowheads="1"/>
              </p:cNvSpPr>
              <p:nvPr/>
            </p:nvSpPr>
            <p:spPr bwMode="auto">
              <a:xfrm>
                <a:off x="4938" y="26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2" name="Oval 3808"/>
              <p:cNvSpPr>
                <a:spLocks noChangeArrowheads="1"/>
              </p:cNvSpPr>
              <p:nvPr/>
            </p:nvSpPr>
            <p:spPr bwMode="auto">
              <a:xfrm>
                <a:off x="4940" y="26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3" name="Oval 3809"/>
              <p:cNvSpPr>
                <a:spLocks noChangeArrowheads="1"/>
              </p:cNvSpPr>
              <p:nvPr/>
            </p:nvSpPr>
            <p:spPr bwMode="auto">
              <a:xfrm>
                <a:off x="4942" y="26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4" name="Oval 3810"/>
              <p:cNvSpPr>
                <a:spLocks noChangeArrowheads="1"/>
              </p:cNvSpPr>
              <p:nvPr/>
            </p:nvSpPr>
            <p:spPr bwMode="auto">
              <a:xfrm>
                <a:off x="4944" y="26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5" name="Oval 3811"/>
              <p:cNvSpPr>
                <a:spLocks noChangeArrowheads="1"/>
              </p:cNvSpPr>
              <p:nvPr/>
            </p:nvSpPr>
            <p:spPr bwMode="auto">
              <a:xfrm>
                <a:off x="4946" y="26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6" name="Oval 3812"/>
              <p:cNvSpPr>
                <a:spLocks noChangeArrowheads="1"/>
              </p:cNvSpPr>
              <p:nvPr/>
            </p:nvSpPr>
            <p:spPr bwMode="auto">
              <a:xfrm>
                <a:off x="4948" y="26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7" name="Oval 3813"/>
              <p:cNvSpPr>
                <a:spLocks noChangeArrowheads="1"/>
              </p:cNvSpPr>
              <p:nvPr/>
            </p:nvSpPr>
            <p:spPr bwMode="auto">
              <a:xfrm>
                <a:off x="4950" y="26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8" name="Oval 3814"/>
              <p:cNvSpPr>
                <a:spLocks noChangeArrowheads="1"/>
              </p:cNvSpPr>
              <p:nvPr/>
            </p:nvSpPr>
            <p:spPr bwMode="auto">
              <a:xfrm>
                <a:off x="4952" y="26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79" name="Oval 3815"/>
              <p:cNvSpPr>
                <a:spLocks noChangeArrowheads="1"/>
              </p:cNvSpPr>
              <p:nvPr/>
            </p:nvSpPr>
            <p:spPr bwMode="auto">
              <a:xfrm>
                <a:off x="4954" y="26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0" name="Oval 3816"/>
              <p:cNvSpPr>
                <a:spLocks noChangeArrowheads="1"/>
              </p:cNvSpPr>
              <p:nvPr/>
            </p:nvSpPr>
            <p:spPr bwMode="auto">
              <a:xfrm>
                <a:off x="4956" y="26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1" name="Oval 3817"/>
              <p:cNvSpPr>
                <a:spLocks noChangeArrowheads="1"/>
              </p:cNvSpPr>
              <p:nvPr/>
            </p:nvSpPr>
            <p:spPr bwMode="auto">
              <a:xfrm>
                <a:off x="4958" y="26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2" name="Oval 3818"/>
              <p:cNvSpPr>
                <a:spLocks noChangeArrowheads="1"/>
              </p:cNvSpPr>
              <p:nvPr/>
            </p:nvSpPr>
            <p:spPr bwMode="auto">
              <a:xfrm>
                <a:off x="4960" y="263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3" name="Oval 3819"/>
              <p:cNvSpPr>
                <a:spLocks noChangeArrowheads="1"/>
              </p:cNvSpPr>
              <p:nvPr/>
            </p:nvSpPr>
            <p:spPr bwMode="auto">
              <a:xfrm>
                <a:off x="4962" y="264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4" name="Oval 3820"/>
              <p:cNvSpPr>
                <a:spLocks noChangeArrowheads="1"/>
              </p:cNvSpPr>
              <p:nvPr/>
            </p:nvSpPr>
            <p:spPr bwMode="auto">
              <a:xfrm>
                <a:off x="4964" y="26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5" name="Oval 3821"/>
              <p:cNvSpPr>
                <a:spLocks noChangeArrowheads="1"/>
              </p:cNvSpPr>
              <p:nvPr/>
            </p:nvSpPr>
            <p:spPr bwMode="auto">
              <a:xfrm>
                <a:off x="4966" y="264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6" name="Oval 3822"/>
              <p:cNvSpPr>
                <a:spLocks noChangeArrowheads="1"/>
              </p:cNvSpPr>
              <p:nvPr/>
            </p:nvSpPr>
            <p:spPr bwMode="auto">
              <a:xfrm>
                <a:off x="4968" y="264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7" name="Oval 3823"/>
              <p:cNvSpPr>
                <a:spLocks noChangeArrowheads="1"/>
              </p:cNvSpPr>
              <p:nvPr/>
            </p:nvSpPr>
            <p:spPr bwMode="auto">
              <a:xfrm>
                <a:off x="4970" y="264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8" name="Oval 3824"/>
              <p:cNvSpPr>
                <a:spLocks noChangeArrowheads="1"/>
              </p:cNvSpPr>
              <p:nvPr/>
            </p:nvSpPr>
            <p:spPr bwMode="auto">
              <a:xfrm>
                <a:off x="4972" y="265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89" name="Oval 3825"/>
              <p:cNvSpPr>
                <a:spLocks noChangeArrowheads="1"/>
              </p:cNvSpPr>
              <p:nvPr/>
            </p:nvSpPr>
            <p:spPr bwMode="auto">
              <a:xfrm>
                <a:off x="4974" y="265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0" name="Oval 3826"/>
              <p:cNvSpPr>
                <a:spLocks noChangeArrowheads="1"/>
              </p:cNvSpPr>
              <p:nvPr/>
            </p:nvSpPr>
            <p:spPr bwMode="auto">
              <a:xfrm>
                <a:off x="4976" y="265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1" name="Oval 3827"/>
              <p:cNvSpPr>
                <a:spLocks noChangeArrowheads="1"/>
              </p:cNvSpPr>
              <p:nvPr/>
            </p:nvSpPr>
            <p:spPr bwMode="auto">
              <a:xfrm>
                <a:off x="4978" y="265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2" name="Oval 3828"/>
              <p:cNvSpPr>
                <a:spLocks noChangeArrowheads="1"/>
              </p:cNvSpPr>
              <p:nvPr/>
            </p:nvSpPr>
            <p:spPr bwMode="auto">
              <a:xfrm>
                <a:off x="4980" y="26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3" name="Oval 3829"/>
              <p:cNvSpPr>
                <a:spLocks noChangeArrowheads="1"/>
              </p:cNvSpPr>
              <p:nvPr/>
            </p:nvSpPr>
            <p:spPr bwMode="auto">
              <a:xfrm>
                <a:off x="4982" y="2659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4" name="Oval 3830"/>
              <p:cNvSpPr>
                <a:spLocks noChangeArrowheads="1"/>
              </p:cNvSpPr>
              <p:nvPr/>
            </p:nvSpPr>
            <p:spPr bwMode="auto">
              <a:xfrm>
                <a:off x="4985" y="26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5" name="Oval 3831"/>
              <p:cNvSpPr>
                <a:spLocks noChangeArrowheads="1"/>
              </p:cNvSpPr>
              <p:nvPr/>
            </p:nvSpPr>
            <p:spPr bwMode="auto">
              <a:xfrm>
                <a:off x="4987" y="266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6" name="Oval 3832"/>
              <p:cNvSpPr>
                <a:spLocks noChangeArrowheads="1"/>
              </p:cNvSpPr>
              <p:nvPr/>
            </p:nvSpPr>
            <p:spPr bwMode="auto">
              <a:xfrm>
                <a:off x="4989" y="266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7" name="Oval 3833"/>
              <p:cNvSpPr>
                <a:spLocks noChangeArrowheads="1"/>
              </p:cNvSpPr>
              <p:nvPr/>
            </p:nvSpPr>
            <p:spPr bwMode="auto">
              <a:xfrm>
                <a:off x="4991" y="266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8" name="Oval 3834"/>
              <p:cNvSpPr>
                <a:spLocks noChangeArrowheads="1"/>
              </p:cNvSpPr>
              <p:nvPr/>
            </p:nvSpPr>
            <p:spPr bwMode="auto">
              <a:xfrm>
                <a:off x="4993" y="26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499" name="Oval 3835"/>
              <p:cNvSpPr>
                <a:spLocks noChangeArrowheads="1"/>
              </p:cNvSpPr>
              <p:nvPr/>
            </p:nvSpPr>
            <p:spPr bwMode="auto">
              <a:xfrm>
                <a:off x="4995" y="267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0" name="Oval 3836"/>
              <p:cNvSpPr>
                <a:spLocks noChangeArrowheads="1"/>
              </p:cNvSpPr>
              <p:nvPr/>
            </p:nvSpPr>
            <p:spPr bwMode="auto">
              <a:xfrm>
                <a:off x="4997" y="267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1" name="Oval 3837"/>
              <p:cNvSpPr>
                <a:spLocks noChangeArrowheads="1"/>
              </p:cNvSpPr>
              <p:nvPr/>
            </p:nvSpPr>
            <p:spPr bwMode="auto">
              <a:xfrm>
                <a:off x="4999" y="26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2" name="Oval 3838"/>
              <p:cNvSpPr>
                <a:spLocks noChangeArrowheads="1"/>
              </p:cNvSpPr>
              <p:nvPr/>
            </p:nvSpPr>
            <p:spPr bwMode="auto">
              <a:xfrm>
                <a:off x="5001" y="26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3" name="Oval 3839"/>
              <p:cNvSpPr>
                <a:spLocks noChangeArrowheads="1"/>
              </p:cNvSpPr>
              <p:nvPr/>
            </p:nvSpPr>
            <p:spPr bwMode="auto">
              <a:xfrm>
                <a:off x="5003" y="26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4" name="Oval 3840"/>
              <p:cNvSpPr>
                <a:spLocks noChangeArrowheads="1"/>
              </p:cNvSpPr>
              <p:nvPr/>
            </p:nvSpPr>
            <p:spPr bwMode="auto">
              <a:xfrm>
                <a:off x="5005" y="26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5" name="Oval 3841"/>
              <p:cNvSpPr>
                <a:spLocks noChangeArrowheads="1"/>
              </p:cNvSpPr>
              <p:nvPr/>
            </p:nvSpPr>
            <p:spPr bwMode="auto">
              <a:xfrm>
                <a:off x="5007" y="268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6" name="Oval 3842"/>
              <p:cNvSpPr>
                <a:spLocks noChangeArrowheads="1"/>
              </p:cNvSpPr>
              <p:nvPr/>
            </p:nvSpPr>
            <p:spPr bwMode="auto">
              <a:xfrm>
                <a:off x="5009" y="26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7" name="Oval 3843"/>
              <p:cNvSpPr>
                <a:spLocks noChangeArrowheads="1"/>
              </p:cNvSpPr>
              <p:nvPr/>
            </p:nvSpPr>
            <p:spPr bwMode="auto">
              <a:xfrm>
                <a:off x="5011" y="26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8" name="Oval 3844"/>
              <p:cNvSpPr>
                <a:spLocks noChangeArrowheads="1"/>
              </p:cNvSpPr>
              <p:nvPr/>
            </p:nvSpPr>
            <p:spPr bwMode="auto">
              <a:xfrm>
                <a:off x="5013" y="26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09" name="Oval 3845"/>
              <p:cNvSpPr>
                <a:spLocks noChangeArrowheads="1"/>
              </p:cNvSpPr>
              <p:nvPr/>
            </p:nvSpPr>
            <p:spPr bwMode="auto">
              <a:xfrm>
                <a:off x="5015" y="26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0" name="Oval 3846"/>
              <p:cNvSpPr>
                <a:spLocks noChangeArrowheads="1"/>
              </p:cNvSpPr>
              <p:nvPr/>
            </p:nvSpPr>
            <p:spPr bwMode="auto">
              <a:xfrm>
                <a:off x="5017" y="268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1" name="Oval 3847"/>
              <p:cNvSpPr>
                <a:spLocks noChangeArrowheads="1"/>
              </p:cNvSpPr>
              <p:nvPr/>
            </p:nvSpPr>
            <p:spPr bwMode="auto">
              <a:xfrm>
                <a:off x="5019" y="269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2" name="Oval 3848"/>
              <p:cNvSpPr>
                <a:spLocks noChangeArrowheads="1"/>
              </p:cNvSpPr>
              <p:nvPr/>
            </p:nvSpPr>
            <p:spPr bwMode="auto">
              <a:xfrm>
                <a:off x="5021" y="269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3" name="Oval 3849"/>
              <p:cNvSpPr>
                <a:spLocks noChangeArrowheads="1"/>
              </p:cNvSpPr>
              <p:nvPr/>
            </p:nvSpPr>
            <p:spPr bwMode="auto">
              <a:xfrm>
                <a:off x="5023" y="2694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4" name="Oval 3850"/>
              <p:cNvSpPr>
                <a:spLocks noChangeArrowheads="1"/>
              </p:cNvSpPr>
              <p:nvPr/>
            </p:nvSpPr>
            <p:spPr bwMode="auto">
              <a:xfrm>
                <a:off x="5025" y="26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5" name="Oval 3851"/>
              <p:cNvSpPr>
                <a:spLocks noChangeArrowheads="1"/>
              </p:cNvSpPr>
              <p:nvPr/>
            </p:nvSpPr>
            <p:spPr bwMode="auto">
              <a:xfrm>
                <a:off x="5027" y="269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6" name="Oval 3852"/>
              <p:cNvSpPr>
                <a:spLocks noChangeArrowheads="1"/>
              </p:cNvSpPr>
              <p:nvPr/>
            </p:nvSpPr>
            <p:spPr bwMode="auto">
              <a:xfrm>
                <a:off x="5030" y="270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7" name="Oval 3853"/>
              <p:cNvSpPr>
                <a:spLocks noChangeArrowheads="1"/>
              </p:cNvSpPr>
              <p:nvPr/>
            </p:nvSpPr>
            <p:spPr bwMode="auto">
              <a:xfrm>
                <a:off x="5031" y="270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8" name="Oval 3854"/>
              <p:cNvSpPr>
                <a:spLocks noChangeArrowheads="1"/>
              </p:cNvSpPr>
              <p:nvPr/>
            </p:nvSpPr>
            <p:spPr bwMode="auto">
              <a:xfrm>
                <a:off x="5034" y="270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19" name="Oval 3855"/>
              <p:cNvSpPr>
                <a:spLocks noChangeArrowheads="1"/>
              </p:cNvSpPr>
              <p:nvPr/>
            </p:nvSpPr>
            <p:spPr bwMode="auto">
              <a:xfrm>
                <a:off x="5035" y="270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0" name="Oval 3856"/>
              <p:cNvSpPr>
                <a:spLocks noChangeArrowheads="1"/>
              </p:cNvSpPr>
              <p:nvPr/>
            </p:nvSpPr>
            <p:spPr bwMode="auto">
              <a:xfrm>
                <a:off x="5038" y="270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1" name="Oval 3857"/>
              <p:cNvSpPr>
                <a:spLocks noChangeArrowheads="1"/>
              </p:cNvSpPr>
              <p:nvPr/>
            </p:nvSpPr>
            <p:spPr bwMode="auto">
              <a:xfrm>
                <a:off x="5040" y="27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2" name="Oval 3858"/>
              <p:cNvSpPr>
                <a:spLocks noChangeArrowheads="1"/>
              </p:cNvSpPr>
              <p:nvPr/>
            </p:nvSpPr>
            <p:spPr bwMode="auto">
              <a:xfrm>
                <a:off x="5042" y="27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3" name="Oval 3859"/>
              <p:cNvSpPr>
                <a:spLocks noChangeArrowheads="1"/>
              </p:cNvSpPr>
              <p:nvPr/>
            </p:nvSpPr>
            <p:spPr bwMode="auto">
              <a:xfrm>
                <a:off x="5044" y="27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4" name="Oval 3860"/>
              <p:cNvSpPr>
                <a:spLocks noChangeArrowheads="1"/>
              </p:cNvSpPr>
              <p:nvPr/>
            </p:nvSpPr>
            <p:spPr bwMode="auto">
              <a:xfrm>
                <a:off x="5046" y="27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5" name="Oval 3861"/>
              <p:cNvSpPr>
                <a:spLocks noChangeArrowheads="1"/>
              </p:cNvSpPr>
              <p:nvPr/>
            </p:nvSpPr>
            <p:spPr bwMode="auto">
              <a:xfrm>
                <a:off x="5048" y="271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6" name="Oval 3862"/>
              <p:cNvSpPr>
                <a:spLocks noChangeArrowheads="1"/>
              </p:cNvSpPr>
              <p:nvPr/>
            </p:nvSpPr>
            <p:spPr bwMode="auto">
              <a:xfrm>
                <a:off x="5050" y="27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7" name="Oval 3863"/>
              <p:cNvSpPr>
                <a:spLocks noChangeArrowheads="1"/>
              </p:cNvSpPr>
              <p:nvPr/>
            </p:nvSpPr>
            <p:spPr bwMode="auto">
              <a:xfrm>
                <a:off x="5052" y="27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8" name="Oval 3864"/>
              <p:cNvSpPr>
                <a:spLocks noChangeArrowheads="1"/>
              </p:cNvSpPr>
              <p:nvPr/>
            </p:nvSpPr>
            <p:spPr bwMode="auto">
              <a:xfrm>
                <a:off x="5054" y="27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29" name="Oval 3865"/>
              <p:cNvSpPr>
                <a:spLocks noChangeArrowheads="1"/>
              </p:cNvSpPr>
              <p:nvPr/>
            </p:nvSpPr>
            <p:spPr bwMode="auto">
              <a:xfrm>
                <a:off x="5056" y="27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0" name="Oval 3866"/>
              <p:cNvSpPr>
                <a:spLocks noChangeArrowheads="1"/>
              </p:cNvSpPr>
              <p:nvPr/>
            </p:nvSpPr>
            <p:spPr bwMode="auto">
              <a:xfrm>
                <a:off x="5058" y="27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1" name="Oval 3867"/>
              <p:cNvSpPr>
                <a:spLocks noChangeArrowheads="1"/>
              </p:cNvSpPr>
              <p:nvPr/>
            </p:nvSpPr>
            <p:spPr bwMode="auto">
              <a:xfrm>
                <a:off x="5060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2" name="Oval 3868"/>
              <p:cNvSpPr>
                <a:spLocks noChangeArrowheads="1"/>
              </p:cNvSpPr>
              <p:nvPr/>
            </p:nvSpPr>
            <p:spPr bwMode="auto">
              <a:xfrm>
                <a:off x="5062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3" name="Oval 3869"/>
              <p:cNvSpPr>
                <a:spLocks noChangeArrowheads="1"/>
              </p:cNvSpPr>
              <p:nvPr/>
            </p:nvSpPr>
            <p:spPr bwMode="auto">
              <a:xfrm>
                <a:off x="5064" y="27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4" name="Oval 3870"/>
              <p:cNvSpPr>
                <a:spLocks noChangeArrowheads="1"/>
              </p:cNvSpPr>
              <p:nvPr/>
            </p:nvSpPr>
            <p:spPr bwMode="auto">
              <a:xfrm>
                <a:off x="5066" y="272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5" name="Oval 3871"/>
              <p:cNvSpPr>
                <a:spLocks noChangeArrowheads="1"/>
              </p:cNvSpPr>
              <p:nvPr/>
            </p:nvSpPr>
            <p:spPr bwMode="auto">
              <a:xfrm>
                <a:off x="5068" y="27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6" name="Oval 3872"/>
              <p:cNvSpPr>
                <a:spLocks noChangeArrowheads="1"/>
              </p:cNvSpPr>
              <p:nvPr/>
            </p:nvSpPr>
            <p:spPr bwMode="auto">
              <a:xfrm>
                <a:off x="5070" y="272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7" name="Oval 3873"/>
              <p:cNvSpPr>
                <a:spLocks noChangeArrowheads="1"/>
              </p:cNvSpPr>
              <p:nvPr/>
            </p:nvSpPr>
            <p:spPr bwMode="auto">
              <a:xfrm>
                <a:off x="5072" y="27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8" name="Oval 3874"/>
              <p:cNvSpPr>
                <a:spLocks noChangeArrowheads="1"/>
              </p:cNvSpPr>
              <p:nvPr/>
            </p:nvSpPr>
            <p:spPr bwMode="auto">
              <a:xfrm>
                <a:off x="5075" y="27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39" name="Oval 3875"/>
              <p:cNvSpPr>
                <a:spLocks noChangeArrowheads="1"/>
              </p:cNvSpPr>
              <p:nvPr/>
            </p:nvSpPr>
            <p:spPr bwMode="auto">
              <a:xfrm>
                <a:off x="5076" y="273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0" name="Oval 3876"/>
              <p:cNvSpPr>
                <a:spLocks noChangeArrowheads="1"/>
              </p:cNvSpPr>
              <p:nvPr/>
            </p:nvSpPr>
            <p:spPr bwMode="auto">
              <a:xfrm>
                <a:off x="5079" y="27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1" name="Oval 3877"/>
              <p:cNvSpPr>
                <a:spLocks noChangeArrowheads="1"/>
              </p:cNvSpPr>
              <p:nvPr/>
            </p:nvSpPr>
            <p:spPr bwMode="auto">
              <a:xfrm>
                <a:off x="5080" y="27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2" name="Oval 3878"/>
              <p:cNvSpPr>
                <a:spLocks noChangeArrowheads="1"/>
              </p:cNvSpPr>
              <p:nvPr/>
            </p:nvSpPr>
            <p:spPr bwMode="auto">
              <a:xfrm>
                <a:off x="5083" y="27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3" name="Oval 3879"/>
              <p:cNvSpPr>
                <a:spLocks noChangeArrowheads="1"/>
              </p:cNvSpPr>
              <p:nvPr/>
            </p:nvSpPr>
            <p:spPr bwMode="auto">
              <a:xfrm>
                <a:off x="5084" y="2738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4" name="Oval 3880"/>
              <p:cNvSpPr>
                <a:spLocks noChangeArrowheads="1"/>
              </p:cNvSpPr>
              <p:nvPr/>
            </p:nvSpPr>
            <p:spPr bwMode="auto">
              <a:xfrm>
                <a:off x="5087" y="274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5" name="Oval 3881"/>
              <p:cNvSpPr>
                <a:spLocks noChangeArrowheads="1"/>
              </p:cNvSpPr>
              <p:nvPr/>
            </p:nvSpPr>
            <p:spPr bwMode="auto">
              <a:xfrm>
                <a:off x="5088" y="274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6" name="Oval 3882"/>
              <p:cNvSpPr>
                <a:spLocks noChangeArrowheads="1"/>
              </p:cNvSpPr>
              <p:nvPr/>
            </p:nvSpPr>
            <p:spPr bwMode="auto">
              <a:xfrm>
                <a:off x="5091" y="27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7" name="Oval 3883"/>
              <p:cNvSpPr>
                <a:spLocks noChangeArrowheads="1"/>
              </p:cNvSpPr>
              <p:nvPr/>
            </p:nvSpPr>
            <p:spPr bwMode="auto">
              <a:xfrm>
                <a:off x="5092" y="2744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8" name="Oval 3884"/>
              <p:cNvSpPr>
                <a:spLocks noChangeArrowheads="1"/>
              </p:cNvSpPr>
              <p:nvPr/>
            </p:nvSpPr>
            <p:spPr bwMode="auto">
              <a:xfrm>
                <a:off x="5095" y="27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49" name="Oval 3885"/>
              <p:cNvSpPr>
                <a:spLocks noChangeArrowheads="1"/>
              </p:cNvSpPr>
              <p:nvPr/>
            </p:nvSpPr>
            <p:spPr bwMode="auto">
              <a:xfrm>
                <a:off x="5097" y="27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0" name="Oval 3886"/>
              <p:cNvSpPr>
                <a:spLocks noChangeArrowheads="1"/>
              </p:cNvSpPr>
              <p:nvPr/>
            </p:nvSpPr>
            <p:spPr bwMode="auto">
              <a:xfrm>
                <a:off x="5099" y="274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1" name="Oval 3887"/>
              <p:cNvSpPr>
                <a:spLocks noChangeArrowheads="1"/>
              </p:cNvSpPr>
              <p:nvPr/>
            </p:nvSpPr>
            <p:spPr bwMode="auto">
              <a:xfrm>
                <a:off x="5101" y="274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2" name="Oval 3888"/>
              <p:cNvSpPr>
                <a:spLocks noChangeArrowheads="1"/>
              </p:cNvSpPr>
              <p:nvPr/>
            </p:nvSpPr>
            <p:spPr bwMode="auto">
              <a:xfrm>
                <a:off x="5103" y="27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3" name="Oval 3889"/>
              <p:cNvSpPr>
                <a:spLocks noChangeArrowheads="1"/>
              </p:cNvSpPr>
              <p:nvPr/>
            </p:nvSpPr>
            <p:spPr bwMode="auto">
              <a:xfrm>
                <a:off x="5105" y="275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4" name="Oval 3890"/>
              <p:cNvSpPr>
                <a:spLocks noChangeArrowheads="1"/>
              </p:cNvSpPr>
              <p:nvPr/>
            </p:nvSpPr>
            <p:spPr bwMode="auto">
              <a:xfrm>
                <a:off x="5107" y="275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5" name="Oval 3891"/>
              <p:cNvSpPr>
                <a:spLocks noChangeArrowheads="1"/>
              </p:cNvSpPr>
              <p:nvPr/>
            </p:nvSpPr>
            <p:spPr bwMode="auto">
              <a:xfrm>
                <a:off x="5109" y="275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6" name="Oval 3892"/>
              <p:cNvSpPr>
                <a:spLocks noChangeArrowheads="1"/>
              </p:cNvSpPr>
              <p:nvPr/>
            </p:nvSpPr>
            <p:spPr bwMode="auto">
              <a:xfrm>
                <a:off x="5111" y="27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7" name="Oval 3893"/>
              <p:cNvSpPr>
                <a:spLocks noChangeArrowheads="1"/>
              </p:cNvSpPr>
              <p:nvPr/>
            </p:nvSpPr>
            <p:spPr bwMode="auto">
              <a:xfrm>
                <a:off x="5113" y="27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8" name="Oval 3894"/>
              <p:cNvSpPr>
                <a:spLocks noChangeArrowheads="1"/>
              </p:cNvSpPr>
              <p:nvPr/>
            </p:nvSpPr>
            <p:spPr bwMode="auto">
              <a:xfrm>
                <a:off x="5116" y="275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59" name="Oval 3895"/>
              <p:cNvSpPr>
                <a:spLocks noChangeArrowheads="1"/>
              </p:cNvSpPr>
              <p:nvPr/>
            </p:nvSpPr>
            <p:spPr bwMode="auto">
              <a:xfrm>
                <a:off x="5117" y="275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0" name="Oval 3896"/>
              <p:cNvSpPr>
                <a:spLocks noChangeArrowheads="1"/>
              </p:cNvSpPr>
              <p:nvPr/>
            </p:nvSpPr>
            <p:spPr bwMode="auto">
              <a:xfrm>
                <a:off x="5120" y="276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1" name="Oval 3897"/>
              <p:cNvSpPr>
                <a:spLocks noChangeArrowheads="1"/>
              </p:cNvSpPr>
              <p:nvPr/>
            </p:nvSpPr>
            <p:spPr bwMode="auto">
              <a:xfrm>
                <a:off x="5121" y="276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2" name="Oval 3898"/>
              <p:cNvSpPr>
                <a:spLocks noChangeArrowheads="1"/>
              </p:cNvSpPr>
              <p:nvPr/>
            </p:nvSpPr>
            <p:spPr bwMode="auto">
              <a:xfrm>
                <a:off x="5124" y="276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3" name="Oval 3899"/>
              <p:cNvSpPr>
                <a:spLocks noChangeArrowheads="1"/>
              </p:cNvSpPr>
              <p:nvPr/>
            </p:nvSpPr>
            <p:spPr bwMode="auto">
              <a:xfrm>
                <a:off x="5125" y="27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4" name="Oval 3900"/>
              <p:cNvSpPr>
                <a:spLocks noChangeArrowheads="1"/>
              </p:cNvSpPr>
              <p:nvPr/>
            </p:nvSpPr>
            <p:spPr bwMode="auto">
              <a:xfrm>
                <a:off x="5128" y="276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5" name="Oval 3901"/>
              <p:cNvSpPr>
                <a:spLocks noChangeArrowheads="1"/>
              </p:cNvSpPr>
              <p:nvPr/>
            </p:nvSpPr>
            <p:spPr bwMode="auto">
              <a:xfrm>
                <a:off x="5129" y="276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6" name="Oval 3902"/>
              <p:cNvSpPr>
                <a:spLocks noChangeArrowheads="1"/>
              </p:cNvSpPr>
              <p:nvPr/>
            </p:nvSpPr>
            <p:spPr bwMode="auto">
              <a:xfrm>
                <a:off x="5132" y="276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7" name="Oval 3903"/>
              <p:cNvSpPr>
                <a:spLocks noChangeArrowheads="1"/>
              </p:cNvSpPr>
              <p:nvPr/>
            </p:nvSpPr>
            <p:spPr bwMode="auto">
              <a:xfrm>
                <a:off x="5133" y="276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8" name="Oval 3904"/>
              <p:cNvSpPr>
                <a:spLocks noChangeArrowheads="1"/>
              </p:cNvSpPr>
              <p:nvPr/>
            </p:nvSpPr>
            <p:spPr bwMode="auto">
              <a:xfrm>
                <a:off x="5136" y="27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69" name="Oval 3905"/>
              <p:cNvSpPr>
                <a:spLocks noChangeArrowheads="1"/>
              </p:cNvSpPr>
              <p:nvPr/>
            </p:nvSpPr>
            <p:spPr bwMode="auto">
              <a:xfrm>
                <a:off x="5138" y="276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0" name="Oval 3906"/>
              <p:cNvSpPr>
                <a:spLocks noChangeArrowheads="1"/>
              </p:cNvSpPr>
              <p:nvPr/>
            </p:nvSpPr>
            <p:spPr bwMode="auto">
              <a:xfrm>
                <a:off x="5140" y="277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1" name="Oval 3907"/>
              <p:cNvSpPr>
                <a:spLocks noChangeArrowheads="1"/>
              </p:cNvSpPr>
              <p:nvPr/>
            </p:nvSpPr>
            <p:spPr bwMode="auto">
              <a:xfrm>
                <a:off x="5142" y="27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2" name="Oval 3908"/>
              <p:cNvSpPr>
                <a:spLocks noChangeArrowheads="1"/>
              </p:cNvSpPr>
              <p:nvPr/>
            </p:nvSpPr>
            <p:spPr bwMode="auto">
              <a:xfrm>
                <a:off x="5144" y="277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3" name="Oval 3909"/>
              <p:cNvSpPr>
                <a:spLocks noChangeArrowheads="1"/>
              </p:cNvSpPr>
              <p:nvPr/>
            </p:nvSpPr>
            <p:spPr bwMode="auto">
              <a:xfrm>
                <a:off x="5146" y="277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4" name="Oval 3910"/>
              <p:cNvSpPr>
                <a:spLocks noChangeArrowheads="1"/>
              </p:cNvSpPr>
              <p:nvPr/>
            </p:nvSpPr>
            <p:spPr bwMode="auto">
              <a:xfrm>
                <a:off x="5148" y="27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5" name="Oval 3911"/>
              <p:cNvSpPr>
                <a:spLocks noChangeArrowheads="1"/>
              </p:cNvSpPr>
              <p:nvPr/>
            </p:nvSpPr>
            <p:spPr bwMode="auto">
              <a:xfrm>
                <a:off x="5150" y="277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6" name="Oval 3912"/>
              <p:cNvSpPr>
                <a:spLocks noChangeArrowheads="1"/>
              </p:cNvSpPr>
              <p:nvPr/>
            </p:nvSpPr>
            <p:spPr bwMode="auto">
              <a:xfrm>
                <a:off x="5152" y="277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7" name="Oval 3913"/>
              <p:cNvSpPr>
                <a:spLocks noChangeArrowheads="1"/>
              </p:cNvSpPr>
              <p:nvPr/>
            </p:nvSpPr>
            <p:spPr bwMode="auto">
              <a:xfrm>
                <a:off x="5154" y="27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8" name="Oval 3914"/>
              <p:cNvSpPr>
                <a:spLocks noChangeArrowheads="1"/>
              </p:cNvSpPr>
              <p:nvPr/>
            </p:nvSpPr>
            <p:spPr bwMode="auto">
              <a:xfrm>
                <a:off x="5156" y="277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79" name="Oval 3915"/>
              <p:cNvSpPr>
                <a:spLocks noChangeArrowheads="1"/>
              </p:cNvSpPr>
              <p:nvPr/>
            </p:nvSpPr>
            <p:spPr bwMode="auto">
              <a:xfrm>
                <a:off x="5158" y="278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0" name="Oval 3916"/>
              <p:cNvSpPr>
                <a:spLocks noChangeArrowheads="1"/>
              </p:cNvSpPr>
              <p:nvPr/>
            </p:nvSpPr>
            <p:spPr bwMode="auto">
              <a:xfrm>
                <a:off x="5160" y="278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1" name="Oval 3917"/>
              <p:cNvSpPr>
                <a:spLocks noChangeArrowheads="1"/>
              </p:cNvSpPr>
              <p:nvPr/>
            </p:nvSpPr>
            <p:spPr bwMode="auto">
              <a:xfrm>
                <a:off x="5162" y="278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2" name="Oval 3918"/>
              <p:cNvSpPr>
                <a:spLocks noChangeArrowheads="1"/>
              </p:cNvSpPr>
              <p:nvPr/>
            </p:nvSpPr>
            <p:spPr bwMode="auto">
              <a:xfrm>
                <a:off x="5164" y="278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3" name="Oval 3919"/>
              <p:cNvSpPr>
                <a:spLocks noChangeArrowheads="1"/>
              </p:cNvSpPr>
              <p:nvPr/>
            </p:nvSpPr>
            <p:spPr bwMode="auto">
              <a:xfrm>
                <a:off x="5166" y="278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4" name="Oval 3920"/>
              <p:cNvSpPr>
                <a:spLocks noChangeArrowheads="1"/>
              </p:cNvSpPr>
              <p:nvPr/>
            </p:nvSpPr>
            <p:spPr bwMode="auto">
              <a:xfrm>
                <a:off x="5169" y="278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5" name="Oval 3921"/>
              <p:cNvSpPr>
                <a:spLocks noChangeArrowheads="1"/>
              </p:cNvSpPr>
              <p:nvPr/>
            </p:nvSpPr>
            <p:spPr bwMode="auto">
              <a:xfrm>
                <a:off x="5170" y="278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6" name="Oval 3922"/>
              <p:cNvSpPr>
                <a:spLocks noChangeArrowheads="1"/>
              </p:cNvSpPr>
              <p:nvPr/>
            </p:nvSpPr>
            <p:spPr bwMode="auto">
              <a:xfrm>
                <a:off x="5173" y="27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7" name="Oval 3923"/>
              <p:cNvSpPr>
                <a:spLocks noChangeArrowheads="1"/>
              </p:cNvSpPr>
              <p:nvPr/>
            </p:nvSpPr>
            <p:spPr bwMode="auto">
              <a:xfrm>
                <a:off x="5174" y="278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8" name="Oval 3924"/>
              <p:cNvSpPr>
                <a:spLocks noChangeArrowheads="1"/>
              </p:cNvSpPr>
              <p:nvPr/>
            </p:nvSpPr>
            <p:spPr bwMode="auto">
              <a:xfrm>
                <a:off x="5177" y="278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89" name="Oval 3925"/>
              <p:cNvSpPr>
                <a:spLocks noChangeArrowheads="1"/>
              </p:cNvSpPr>
              <p:nvPr/>
            </p:nvSpPr>
            <p:spPr bwMode="auto">
              <a:xfrm>
                <a:off x="5178" y="278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0" name="Oval 3926"/>
              <p:cNvSpPr>
                <a:spLocks noChangeArrowheads="1"/>
              </p:cNvSpPr>
              <p:nvPr/>
            </p:nvSpPr>
            <p:spPr bwMode="auto">
              <a:xfrm>
                <a:off x="5181" y="27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1" name="Oval 3927"/>
              <p:cNvSpPr>
                <a:spLocks noChangeArrowheads="1"/>
              </p:cNvSpPr>
              <p:nvPr/>
            </p:nvSpPr>
            <p:spPr bwMode="auto">
              <a:xfrm>
                <a:off x="5183" y="279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2" name="Oval 3928"/>
              <p:cNvSpPr>
                <a:spLocks noChangeArrowheads="1"/>
              </p:cNvSpPr>
              <p:nvPr/>
            </p:nvSpPr>
            <p:spPr bwMode="auto">
              <a:xfrm>
                <a:off x="5185" y="279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3" name="Oval 3929"/>
              <p:cNvSpPr>
                <a:spLocks noChangeArrowheads="1"/>
              </p:cNvSpPr>
              <p:nvPr/>
            </p:nvSpPr>
            <p:spPr bwMode="auto">
              <a:xfrm>
                <a:off x="5187" y="279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4" name="Oval 3930"/>
              <p:cNvSpPr>
                <a:spLocks noChangeArrowheads="1"/>
              </p:cNvSpPr>
              <p:nvPr/>
            </p:nvSpPr>
            <p:spPr bwMode="auto">
              <a:xfrm>
                <a:off x="5189" y="279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5" name="Oval 3931"/>
              <p:cNvSpPr>
                <a:spLocks noChangeArrowheads="1"/>
              </p:cNvSpPr>
              <p:nvPr/>
            </p:nvSpPr>
            <p:spPr bwMode="auto">
              <a:xfrm>
                <a:off x="5191" y="279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6" name="Oval 3932"/>
              <p:cNvSpPr>
                <a:spLocks noChangeArrowheads="1"/>
              </p:cNvSpPr>
              <p:nvPr/>
            </p:nvSpPr>
            <p:spPr bwMode="auto">
              <a:xfrm>
                <a:off x="5193" y="27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7" name="Oval 3933"/>
              <p:cNvSpPr>
                <a:spLocks noChangeArrowheads="1"/>
              </p:cNvSpPr>
              <p:nvPr/>
            </p:nvSpPr>
            <p:spPr bwMode="auto">
              <a:xfrm>
                <a:off x="5195" y="279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8" name="Oval 3934"/>
              <p:cNvSpPr>
                <a:spLocks noChangeArrowheads="1"/>
              </p:cNvSpPr>
              <p:nvPr/>
            </p:nvSpPr>
            <p:spPr bwMode="auto">
              <a:xfrm>
                <a:off x="5197" y="279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599" name="Oval 3935"/>
              <p:cNvSpPr>
                <a:spLocks noChangeArrowheads="1"/>
              </p:cNvSpPr>
              <p:nvPr/>
            </p:nvSpPr>
            <p:spPr bwMode="auto">
              <a:xfrm>
                <a:off x="5199" y="279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0" name="Oval 3936"/>
              <p:cNvSpPr>
                <a:spLocks noChangeArrowheads="1"/>
              </p:cNvSpPr>
              <p:nvPr/>
            </p:nvSpPr>
            <p:spPr bwMode="auto">
              <a:xfrm>
                <a:off x="5201" y="279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1" name="Oval 3937"/>
              <p:cNvSpPr>
                <a:spLocks noChangeArrowheads="1"/>
              </p:cNvSpPr>
              <p:nvPr/>
            </p:nvSpPr>
            <p:spPr bwMode="auto">
              <a:xfrm>
                <a:off x="5203" y="280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2" name="Oval 3938"/>
              <p:cNvSpPr>
                <a:spLocks noChangeArrowheads="1"/>
              </p:cNvSpPr>
              <p:nvPr/>
            </p:nvSpPr>
            <p:spPr bwMode="auto">
              <a:xfrm>
                <a:off x="5205" y="2800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3" name="Oval 3939"/>
              <p:cNvSpPr>
                <a:spLocks noChangeArrowheads="1"/>
              </p:cNvSpPr>
              <p:nvPr/>
            </p:nvSpPr>
            <p:spPr bwMode="auto">
              <a:xfrm>
                <a:off x="5207" y="28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4" name="Oval 3940"/>
              <p:cNvSpPr>
                <a:spLocks noChangeArrowheads="1"/>
              </p:cNvSpPr>
              <p:nvPr/>
            </p:nvSpPr>
            <p:spPr bwMode="auto">
              <a:xfrm>
                <a:off x="5209" y="2802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5" name="Oval 3941"/>
              <p:cNvSpPr>
                <a:spLocks noChangeArrowheads="1"/>
              </p:cNvSpPr>
              <p:nvPr/>
            </p:nvSpPr>
            <p:spPr bwMode="auto">
              <a:xfrm>
                <a:off x="5211" y="280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6" name="Oval 3942"/>
              <p:cNvSpPr>
                <a:spLocks noChangeArrowheads="1"/>
              </p:cNvSpPr>
              <p:nvPr/>
            </p:nvSpPr>
            <p:spPr bwMode="auto">
              <a:xfrm>
                <a:off x="5213" y="280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7" name="Oval 3943"/>
              <p:cNvSpPr>
                <a:spLocks noChangeArrowheads="1"/>
              </p:cNvSpPr>
              <p:nvPr/>
            </p:nvSpPr>
            <p:spPr bwMode="auto">
              <a:xfrm>
                <a:off x="5215" y="280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8" name="Oval 3944"/>
              <p:cNvSpPr>
                <a:spLocks noChangeArrowheads="1"/>
              </p:cNvSpPr>
              <p:nvPr/>
            </p:nvSpPr>
            <p:spPr bwMode="auto">
              <a:xfrm>
                <a:off x="5217" y="280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09" name="Oval 3945"/>
              <p:cNvSpPr>
                <a:spLocks noChangeArrowheads="1"/>
              </p:cNvSpPr>
              <p:nvPr/>
            </p:nvSpPr>
            <p:spPr bwMode="auto">
              <a:xfrm>
                <a:off x="5219" y="280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0" name="Oval 3946"/>
              <p:cNvSpPr>
                <a:spLocks noChangeArrowheads="1"/>
              </p:cNvSpPr>
              <p:nvPr/>
            </p:nvSpPr>
            <p:spPr bwMode="auto">
              <a:xfrm>
                <a:off x="5221" y="280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1" name="Oval 3947"/>
              <p:cNvSpPr>
                <a:spLocks noChangeArrowheads="1"/>
              </p:cNvSpPr>
              <p:nvPr/>
            </p:nvSpPr>
            <p:spPr bwMode="auto">
              <a:xfrm>
                <a:off x="5223" y="280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2" name="Oval 3948"/>
              <p:cNvSpPr>
                <a:spLocks noChangeArrowheads="1"/>
              </p:cNvSpPr>
              <p:nvPr/>
            </p:nvSpPr>
            <p:spPr bwMode="auto">
              <a:xfrm>
                <a:off x="5226" y="280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3" name="Oval 3949"/>
              <p:cNvSpPr>
                <a:spLocks noChangeArrowheads="1"/>
              </p:cNvSpPr>
              <p:nvPr/>
            </p:nvSpPr>
            <p:spPr bwMode="auto">
              <a:xfrm>
                <a:off x="5228" y="280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4" name="Oval 3950"/>
              <p:cNvSpPr>
                <a:spLocks noChangeArrowheads="1"/>
              </p:cNvSpPr>
              <p:nvPr/>
            </p:nvSpPr>
            <p:spPr bwMode="auto">
              <a:xfrm>
                <a:off x="5230" y="28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5" name="Oval 3951"/>
              <p:cNvSpPr>
                <a:spLocks noChangeArrowheads="1"/>
              </p:cNvSpPr>
              <p:nvPr/>
            </p:nvSpPr>
            <p:spPr bwMode="auto">
              <a:xfrm>
                <a:off x="5232" y="281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6" name="Oval 3952"/>
              <p:cNvSpPr>
                <a:spLocks noChangeArrowheads="1"/>
              </p:cNvSpPr>
              <p:nvPr/>
            </p:nvSpPr>
            <p:spPr bwMode="auto">
              <a:xfrm>
                <a:off x="5234" y="281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7" name="Oval 3953"/>
              <p:cNvSpPr>
                <a:spLocks noChangeArrowheads="1"/>
              </p:cNvSpPr>
              <p:nvPr/>
            </p:nvSpPr>
            <p:spPr bwMode="auto">
              <a:xfrm>
                <a:off x="5236" y="281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8" name="Oval 3954"/>
              <p:cNvSpPr>
                <a:spLocks noChangeArrowheads="1"/>
              </p:cNvSpPr>
              <p:nvPr/>
            </p:nvSpPr>
            <p:spPr bwMode="auto">
              <a:xfrm>
                <a:off x="5238" y="28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19" name="Oval 3955"/>
              <p:cNvSpPr>
                <a:spLocks noChangeArrowheads="1"/>
              </p:cNvSpPr>
              <p:nvPr/>
            </p:nvSpPr>
            <p:spPr bwMode="auto">
              <a:xfrm>
                <a:off x="5240" y="281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20" name="Oval 3956"/>
              <p:cNvSpPr>
                <a:spLocks noChangeArrowheads="1"/>
              </p:cNvSpPr>
              <p:nvPr/>
            </p:nvSpPr>
            <p:spPr bwMode="auto">
              <a:xfrm>
                <a:off x="5242" y="281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21" name="Oval 3957"/>
              <p:cNvSpPr>
                <a:spLocks noChangeArrowheads="1"/>
              </p:cNvSpPr>
              <p:nvPr/>
            </p:nvSpPr>
            <p:spPr bwMode="auto">
              <a:xfrm>
                <a:off x="5244" y="28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22" name="Oval 3958"/>
              <p:cNvSpPr>
                <a:spLocks noChangeArrowheads="1"/>
              </p:cNvSpPr>
              <p:nvPr/>
            </p:nvSpPr>
            <p:spPr bwMode="auto">
              <a:xfrm>
                <a:off x="5246" y="281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23" name="Oval 3959"/>
              <p:cNvSpPr>
                <a:spLocks noChangeArrowheads="1"/>
              </p:cNvSpPr>
              <p:nvPr/>
            </p:nvSpPr>
            <p:spPr bwMode="auto">
              <a:xfrm>
                <a:off x="5248" y="281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24" name="Oval 3960"/>
              <p:cNvSpPr>
                <a:spLocks noChangeArrowheads="1"/>
              </p:cNvSpPr>
              <p:nvPr/>
            </p:nvSpPr>
            <p:spPr bwMode="auto">
              <a:xfrm>
                <a:off x="5250" y="28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25" name="Oval 3961"/>
              <p:cNvSpPr>
                <a:spLocks noChangeArrowheads="1"/>
              </p:cNvSpPr>
              <p:nvPr/>
            </p:nvSpPr>
            <p:spPr bwMode="auto">
              <a:xfrm>
                <a:off x="5252" y="281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26" name="Oval 3962"/>
              <p:cNvSpPr>
                <a:spLocks noChangeArrowheads="1"/>
              </p:cNvSpPr>
              <p:nvPr/>
            </p:nvSpPr>
            <p:spPr bwMode="auto">
              <a:xfrm>
                <a:off x="5254" y="28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28" name="Oval 3964"/>
              <p:cNvSpPr>
                <a:spLocks noChangeArrowheads="1"/>
              </p:cNvSpPr>
              <p:nvPr/>
            </p:nvSpPr>
            <p:spPr bwMode="auto">
              <a:xfrm>
                <a:off x="5256" y="281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29" name="Oval 3965"/>
              <p:cNvSpPr>
                <a:spLocks noChangeArrowheads="1"/>
              </p:cNvSpPr>
              <p:nvPr/>
            </p:nvSpPr>
            <p:spPr bwMode="auto">
              <a:xfrm>
                <a:off x="5258" y="2819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30" name="Oval 3966"/>
              <p:cNvSpPr>
                <a:spLocks noChangeArrowheads="1"/>
              </p:cNvSpPr>
              <p:nvPr/>
            </p:nvSpPr>
            <p:spPr bwMode="auto">
              <a:xfrm>
                <a:off x="5260" y="281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31" name="Oval 3967"/>
              <p:cNvSpPr>
                <a:spLocks noChangeArrowheads="1"/>
              </p:cNvSpPr>
              <p:nvPr/>
            </p:nvSpPr>
            <p:spPr bwMode="auto">
              <a:xfrm>
                <a:off x="5262" y="282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32" name="Oval 3968"/>
              <p:cNvSpPr>
                <a:spLocks noChangeArrowheads="1"/>
              </p:cNvSpPr>
              <p:nvPr/>
            </p:nvSpPr>
            <p:spPr bwMode="auto">
              <a:xfrm>
                <a:off x="5264" y="28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33" name="Oval 3969"/>
              <p:cNvSpPr>
                <a:spLocks noChangeArrowheads="1"/>
              </p:cNvSpPr>
              <p:nvPr/>
            </p:nvSpPr>
            <p:spPr bwMode="auto">
              <a:xfrm>
                <a:off x="5266" y="2821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34" name="Oval 3970"/>
              <p:cNvSpPr>
                <a:spLocks noChangeArrowheads="1"/>
              </p:cNvSpPr>
              <p:nvPr/>
            </p:nvSpPr>
            <p:spPr bwMode="auto">
              <a:xfrm>
                <a:off x="5269" y="282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37" name="Rectangle 3973"/>
              <p:cNvSpPr>
                <a:spLocks noChangeArrowheads="1"/>
              </p:cNvSpPr>
              <p:nvPr/>
            </p:nvSpPr>
            <p:spPr bwMode="auto">
              <a:xfrm>
                <a:off x="4134" y="2438"/>
                <a:ext cx="498" cy="405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38" name="Rectangle 3974"/>
              <p:cNvSpPr>
                <a:spLocks noChangeArrowheads="1"/>
              </p:cNvSpPr>
              <p:nvPr/>
            </p:nvSpPr>
            <p:spPr bwMode="auto">
              <a:xfrm>
                <a:off x="4285" y="2940"/>
                <a:ext cx="160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 b="0">
                    <a:solidFill>
                      <a:srgbClr val="000000"/>
                    </a:solidFill>
                    <a:latin typeface="Arial" charset="0"/>
                  </a:rPr>
                  <a:t>time (</a:t>
                </a:r>
                <a:endParaRPr lang="cs-CZ"/>
              </a:p>
            </p:txBody>
          </p:sp>
          <p:sp>
            <p:nvSpPr>
              <p:cNvPr id="373639" name="Rectangle 3975"/>
              <p:cNvSpPr>
                <a:spLocks noChangeArrowheads="1"/>
              </p:cNvSpPr>
              <p:nvPr/>
            </p:nvSpPr>
            <p:spPr bwMode="auto">
              <a:xfrm>
                <a:off x="4445" y="2932"/>
                <a:ext cx="37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 b="0">
                    <a:solidFill>
                      <a:srgbClr val="000000"/>
                    </a:solidFill>
                    <a:latin typeface="Symbol" pitchFamily="18" charset="2"/>
                  </a:rPr>
                  <a:t>m</a:t>
                </a:r>
                <a:endParaRPr lang="cs-CZ"/>
              </a:p>
            </p:txBody>
          </p:sp>
          <p:sp>
            <p:nvSpPr>
              <p:cNvPr id="373640" name="Rectangle 3976"/>
              <p:cNvSpPr>
                <a:spLocks noChangeArrowheads="1"/>
              </p:cNvSpPr>
              <p:nvPr/>
            </p:nvSpPr>
            <p:spPr bwMode="auto">
              <a:xfrm>
                <a:off x="4481" y="2940"/>
                <a:ext cx="53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 b="0">
                    <a:solidFill>
                      <a:srgbClr val="000000"/>
                    </a:solidFill>
                    <a:latin typeface="Arial" charset="0"/>
                  </a:rPr>
                  <a:t>s)</a:t>
                </a:r>
                <a:endParaRPr lang="cs-CZ"/>
              </a:p>
            </p:txBody>
          </p:sp>
          <p:sp>
            <p:nvSpPr>
              <p:cNvPr id="373641" name="Line 3977"/>
              <p:cNvSpPr>
                <a:spLocks noChangeShapeType="1"/>
              </p:cNvSpPr>
              <p:nvPr/>
            </p:nvSpPr>
            <p:spPr bwMode="auto">
              <a:xfrm>
                <a:off x="4134" y="2843"/>
                <a:ext cx="49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42" name="Line 3978"/>
              <p:cNvSpPr>
                <a:spLocks noChangeShapeType="1"/>
              </p:cNvSpPr>
              <p:nvPr/>
            </p:nvSpPr>
            <p:spPr bwMode="auto">
              <a:xfrm flipV="1">
                <a:off x="4300" y="2811"/>
                <a:ext cx="1" cy="3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43" name="Line 3979"/>
              <p:cNvSpPr>
                <a:spLocks noChangeShapeType="1"/>
              </p:cNvSpPr>
              <p:nvPr/>
            </p:nvSpPr>
            <p:spPr bwMode="auto">
              <a:xfrm flipV="1">
                <a:off x="4465" y="2811"/>
                <a:ext cx="1" cy="3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44" name="Line 3980"/>
              <p:cNvSpPr>
                <a:spLocks noChangeShapeType="1"/>
              </p:cNvSpPr>
              <p:nvPr/>
            </p:nvSpPr>
            <p:spPr bwMode="auto">
              <a:xfrm flipV="1">
                <a:off x="4167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45" name="Line 3981"/>
              <p:cNvSpPr>
                <a:spLocks noChangeShapeType="1"/>
              </p:cNvSpPr>
              <p:nvPr/>
            </p:nvSpPr>
            <p:spPr bwMode="auto">
              <a:xfrm flipV="1">
                <a:off x="4200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46" name="Line 3982"/>
              <p:cNvSpPr>
                <a:spLocks noChangeShapeType="1"/>
              </p:cNvSpPr>
              <p:nvPr/>
            </p:nvSpPr>
            <p:spPr bwMode="auto">
              <a:xfrm flipV="1">
                <a:off x="4233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47" name="Line 3983"/>
              <p:cNvSpPr>
                <a:spLocks noChangeShapeType="1"/>
              </p:cNvSpPr>
              <p:nvPr/>
            </p:nvSpPr>
            <p:spPr bwMode="auto">
              <a:xfrm flipV="1">
                <a:off x="4266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48" name="Line 3984"/>
              <p:cNvSpPr>
                <a:spLocks noChangeShapeType="1"/>
              </p:cNvSpPr>
              <p:nvPr/>
            </p:nvSpPr>
            <p:spPr bwMode="auto">
              <a:xfrm flipV="1">
                <a:off x="4333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49" name="Line 3985"/>
              <p:cNvSpPr>
                <a:spLocks noChangeShapeType="1"/>
              </p:cNvSpPr>
              <p:nvPr/>
            </p:nvSpPr>
            <p:spPr bwMode="auto">
              <a:xfrm flipV="1">
                <a:off x="4366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50" name="Line 3986"/>
              <p:cNvSpPr>
                <a:spLocks noChangeShapeType="1"/>
              </p:cNvSpPr>
              <p:nvPr/>
            </p:nvSpPr>
            <p:spPr bwMode="auto">
              <a:xfrm flipV="1">
                <a:off x="4399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51" name="Line 3987"/>
              <p:cNvSpPr>
                <a:spLocks noChangeShapeType="1"/>
              </p:cNvSpPr>
              <p:nvPr/>
            </p:nvSpPr>
            <p:spPr bwMode="auto">
              <a:xfrm flipV="1">
                <a:off x="4433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52" name="Line 3988"/>
              <p:cNvSpPr>
                <a:spLocks noChangeShapeType="1"/>
              </p:cNvSpPr>
              <p:nvPr/>
            </p:nvSpPr>
            <p:spPr bwMode="auto">
              <a:xfrm flipV="1">
                <a:off x="4499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53" name="Line 3989"/>
              <p:cNvSpPr>
                <a:spLocks noChangeShapeType="1"/>
              </p:cNvSpPr>
              <p:nvPr/>
            </p:nvSpPr>
            <p:spPr bwMode="auto">
              <a:xfrm flipV="1">
                <a:off x="4532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54" name="Line 3990"/>
              <p:cNvSpPr>
                <a:spLocks noChangeShapeType="1"/>
              </p:cNvSpPr>
              <p:nvPr/>
            </p:nvSpPr>
            <p:spPr bwMode="auto">
              <a:xfrm flipV="1">
                <a:off x="4565" y="2826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55" name="Line 3991"/>
              <p:cNvSpPr>
                <a:spLocks noChangeShapeType="1"/>
              </p:cNvSpPr>
              <p:nvPr/>
            </p:nvSpPr>
            <p:spPr bwMode="auto">
              <a:xfrm flipV="1">
                <a:off x="4604" y="2840"/>
                <a:ext cx="1" cy="17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56" name="Rectangle 3992"/>
              <p:cNvSpPr>
                <a:spLocks noChangeArrowheads="1"/>
              </p:cNvSpPr>
              <p:nvPr/>
            </p:nvSpPr>
            <p:spPr bwMode="auto">
              <a:xfrm>
                <a:off x="4118" y="2870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cs-CZ"/>
              </a:p>
            </p:txBody>
          </p:sp>
          <p:sp>
            <p:nvSpPr>
              <p:cNvPr id="373657" name="Rectangle 3993"/>
              <p:cNvSpPr>
                <a:spLocks noChangeArrowheads="1"/>
              </p:cNvSpPr>
              <p:nvPr/>
            </p:nvSpPr>
            <p:spPr bwMode="auto">
              <a:xfrm>
                <a:off x="4284" y="2870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</a:t>
                </a:r>
                <a:endParaRPr lang="cs-CZ"/>
              </a:p>
            </p:txBody>
          </p:sp>
          <p:sp>
            <p:nvSpPr>
              <p:cNvPr id="373658" name="Rectangle 3994"/>
              <p:cNvSpPr>
                <a:spLocks noChangeArrowheads="1"/>
              </p:cNvSpPr>
              <p:nvPr/>
            </p:nvSpPr>
            <p:spPr bwMode="auto">
              <a:xfrm>
                <a:off x="4450" y="2870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2</a:t>
                </a:r>
                <a:endParaRPr lang="cs-CZ"/>
              </a:p>
            </p:txBody>
          </p:sp>
          <p:sp>
            <p:nvSpPr>
              <p:cNvPr id="373659" name="Rectangle 3995"/>
              <p:cNvSpPr>
                <a:spLocks noChangeArrowheads="1"/>
              </p:cNvSpPr>
              <p:nvPr/>
            </p:nvSpPr>
            <p:spPr bwMode="auto">
              <a:xfrm>
                <a:off x="4616" y="2870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3</a:t>
                </a:r>
                <a:endParaRPr lang="cs-CZ"/>
              </a:p>
            </p:txBody>
          </p:sp>
          <p:sp>
            <p:nvSpPr>
              <p:cNvPr id="373660" name="Line 3996"/>
              <p:cNvSpPr>
                <a:spLocks noChangeShapeType="1"/>
              </p:cNvSpPr>
              <p:nvPr/>
            </p:nvSpPr>
            <p:spPr bwMode="auto">
              <a:xfrm>
                <a:off x="4134" y="2438"/>
                <a:ext cx="49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61" name="Line 3997"/>
              <p:cNvSpPr>
                <a:spLocks noChangeShapeType="1"/>
              </p:cNvSpPr>
              <p:nvPr/>
            </p:nvSpPr>
            <p:spPr bwMode="auto">
              <a:xfrm>
                <a:off x="4300" y="2438"/>
                <a:ext cx="1" cy="3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62" name="Line 3998"/>
              <p:cNvSpPr>
                <a:spLocks noChangeShapeType="1"/>
              </p:cNvSpPr>
              <p:nvPr/>
            </p:nvSpPr>
            <p:spPr bwMode="auto">
              <a:xfrm>
                <a:off x="4465" y="2438"/>
                <a:ext cx="1" cy="3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63" name="Line 3999"/>
              <p:cNvSpPr>
                <a:spLocks noChangeShapeType="1"/>
              </p:cNvSpPr>
              <p:nvPr/>
            </p:nvSpPr>
            <p:spPr bwMode="auto">
              <a:xfrm>
                <a:off x="4167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64" name="Line 4000"/>
              <p:cNvSpPr>
                <a:spLocks noChangeShapeType="1"/>
              </p:cNvSpPr>
              <p:nvPr/>
            </p:nvSpPr>
            <p:spPr bwMode="auto">
              <a:xfrm>
                <a:off x="4200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65" name="Line 4001"/>
              <p:cNvSpPr>
                <a:spLocks noChangeShapeType="1"/>
              </p:cNvSpPr>
              <p:nvPr/>
            </p:nvSpPr>
            <p:spPr bwMode="auto">
              <a:xfrm>
                <a:off x="4233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66" name="Line 4002"/>
              <p:cNvSpPr>
                <a:spLocks noChangeShapeType="1"/>
              </p:cNvSpPr>
              <p:nvPr/>
            </p:nvSpPr>
            <p:spPr bwMode="auto">
              <a:xfrm>
                <a:off x="4266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67" name="Line 4003"/>
              <p:cNvSpPr>
                <a:spLocks noChangeShapeType="1"/>
              </p:cNvSpPr>
              <p:nvPr/>
            </p:nvSpPr>
            <p:spPr bwMode="auto">
              <a:xfrm>
                <a:off x="4333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68" name="Line 4004"/>
              <p:cNvSpPr>
                <a:spLocks noChangeShapeType="1"/>
              </p:cNvSpPr>
              <p:nvPr/>
            </p:nvSpPr>
            <p:spPr bwMode="auto">
              <a:xfrm>
                <a:off x="4366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69" name="Line 4005"/>
              <p:cNvSpPr>
                <a:spLocks noChangeShapeType="1"/>
              </p:cNvSpPr>
              <p:nvPr/>
            </p:nvSpPr>
            <p:spPr bwMode="auto">
              <a:xfrm>
                <a:off x="4399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70" name="Line 4006"/>
              <p:cNvSpPr>
                <a:spLocks noChangeShapeType="1"/>
              </p:cNvSpPr>
              <p:nvPr/>
            </p:nvSpPr>
            <p:spPr bwMode="auto">
              <a:xfrm>
                <a:off x="4433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71" name="Line 4007"/>
              <p:cNvSpPr>
                <a:spLocks noChangeShapeType="1"/>
              </p:cNvSpPr>
              <p:nvPr/>
            </p:nvSpPr>
            <p:spPr bwMode="auto">
              <a:xfrm>
                <a:off x="4499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72" name="Line 4008"/>
              <p:cNvSpPr>
                <a:spLocks noChangeShapeType="1"/>
              </p:cNvSpPr>
              <p:nvPr/>
            </p:nvSpPr>
            <p:spPr bwMode="auto">
              <a:xfrm>
                <a:off x="4532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73" name="Line 4009"/>
              <p:cNvSpPr>
                <a:spLocks noChangeShapeType="1"/>
              </p:cNvSpPr>
              <p:nvPr/>
            </p:nvSpPr>
            <p:spPr bwMode="auto">
              <a:xfrm>
                <a:off x="4565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74" name="Line 4010"/>
              <p:cNvSpPr>
                <a:spLocks noChangeShapeType="1"/>
              </p:cNvSpPr>
              <p:nvPr/>
            </p:nvSpPr>
            <p:spPr bwMode="auto">
              <a:xfrm>
                <a:off x="4599" y="2438"/>
                <a:ext cx="1" cy="1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75" name="Rectangle 4011"/>
              <p:cNvSpPr>
                <a:spLocks noChangeArrowheads="1"/>
              </p:cNvSpPr>
              <p:nvPr/>
            </p:nvSpPr>
            <p:spPr bwMode="auto">
              <a:xfrm rot="16200000">
                <a:off x="3761" y="2640"/>
                <a:ext cx="311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 b="0">
                    <a:solidFill>
                      <a:srgbClr val="000000"/>
                    </a:solidFill>
                    <a:latin typeface="Arial" charset="0"/>
                  </a:rPr>
                  <a:t>voltage (V)</a:t>
                </a:r>
                <a:endParaRPr lang="cs-CZ"/>
              </a:p>
            </p:txBody>
          </p:sp>
          <p:sp>
            <p:nvSpPr>
              <p:cNvPr id="373676" name="Line 4012"/>
              <p:cNvSpPr>
                <a:spLocks noChangeShapeType="1"/>
              </p:cNvSpPr>
              <p:nvPr/>
            </p:nvSpPr>
            <p:spPr bwMode="auto">
              <a:xfrm flipV="1">
                <a:off x="4134" y="2438"/>
                <a:ext cx="1" cy="40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77" name="Line 4013"/>
              <p:cNvSpPr>
                <a:spLocks noChangeShapeType="1"/>
              </p:cNvSpPr>
              <p:nvPr/>
            </p:nvSpPr>
            <p:spPr bwMode="auto">
              <a:xfrm>
                <a:off x="4134" y="2640"/>
                <a:ext cx="31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78" name="Line 4014"/>
              <p:cNvSpPr>
                <a:spLocks noChangeShapeType="1"/>
              </p:cNvSpPr>
              <p:nvPr/>
            </p:nvSpPr>
            <p:spPr bwMode="auto">
              <a:xfrm>
                <a:off x="4134" y="2802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79" name="Line 4015"/>
              <p:cNvSpPr>
                <a:spLocks noChangeShapeType="1"/>
              </p:cNvSpPr>
              <p:nvPr/>
            </p:nvSpPr>
            <p:spPr bwMode="auto">
              <a:xfrm>
                <a:off x="4134" y="2761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80" name="Line 4016"/>
              <p:cNvSpPr>
                <a:spLocks noChangeShapeType="1"/>
              </p:cNvSpPr>
              <p:nvPr/>
            </p:nvSpPr>
            <p:spPr bwMode="auto">
              <a:xfrm>
                <a:off x="4134" y="2721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81" name="Line 4017"/>
              <p:cNvSpPr>
                <a:spLocks noChangeShapeType="1"/>
              </p:cNvSpPr>
              <p:nvPr/>
            </p:nvSpPr>
            <p:spPr bwMode="auto">
              <a:xfrm>
                <a:off x="4134" y="2680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82" name="Line 4018"/>
              <p:cNvSpPr>
                <a:spLocks noChangeShapeType="1"/>
              </p:cNvSpPr>
              <p:nvPr/>
            </p:nvSpPr>
            <p:spPr bwMode="auto">
              <a:xfrm>
                <a:off x="4134" y="2600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83" name="Line 4019"/>
              <p:cNvSpPr>
                <a:spLocks noChangeShapeType="1"/>
              </p:cNvSpPr>
              <p:nvPr/>
            </p:nvSpPr>
            <p:spPr bwMode="auto">
              <a:xfrm>
                <a:off x="4134" y="2559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84" name="Line 4020"/>
              <p:cNvSpPr>
                <a:spLocks noChangeShapeType="1"/>
              </p:cNvSpPr>
              <p:nvPr/>
            </p:nvSpPr>
            <p:spPr bwMode="auto">
              <a:xfrm>
                <a:off x="4134" y="2518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85" name="Line 4021"/>
              <p:cNvSpPr>
                <a:spLocks noChangeShapeType="1"/>
              </p:cNvSpPr>
              <p:nvPr/>
            </p:nvSpPr>
            <p:spPr bwMode="auto">
              <a:xfrm>
                <a:off x="4134" y="2478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86" name="Rectangle 4022"/>
              <p:cNvSpPr>
                <a:spLocks noChangeArrowheads="1"/>
              </p:cNvSpPr>
              <p:nvPr/>
            </p:nvSpPr>
            <p:spPr bwMode="auto">
              <a:xfrm>
                <a:off x="3997" y="2812"/>
                <a:ext cx="109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0.02</a:t>
                </a:r>
                <a:endParaRPr lang="cs-CZ"/>
              </a:p>
            </p:txBody>
          </p:sp>
          <p:sp>
            <p:nvSpPr>
              <p:cNvPr id="373687" name="Rectangle 4023"/>
              <p:cNvSpPr>
                <a:spLocks noChangeArrowheads="1"/>
              </p:cNvSpPr>
              <p:nvPr/>
            </p:nvSpPr>
            <p:spPr bwMode="auto">
              <a:xfrm>
                <a:off x="3997" y="2609"/>
                <a:ext cx="109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0.03</a:t>
                </a:r>
                <a:endParaRPr lang="cs-CZ"/>
              </a:p>
            </p:txBody>
          </p:sp>
          <p:sp>
            <p:nvSpPr>
              <p:cNvPr id="373688" name="Rectangle 4024"/>
              <p:cNvSpPr>
                <a:spLocks noChangeArrowheads="1"/>
              </p:cNvSpPr>
              <p:nvPr/>
            </p:nvSpPr>
            <p:spPr bwMode="auto">
              <a:xfrm>
                <a:off x="3997" y="2407"/>
                <a:ext cx="109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0.04</a:t>
                </a:r>
                <a:endParaRPr lang="cs-CZ"/>
              </a:p>
            </p:txBody>
          </p:sp>
          <p:sp>
            <p:nvSpPr>
              <p:cNvPr id="373689" name="Line 4025"/>
              <p:cNvSpPr>
                <a:spLocks noChangeShapeType="1"/>
              </p:cNvSpPr>
              <p:nvPr/>
            </p:nvSpPr>
            <p:spPr bwMode="auto">
              <a:xfrm flipV="1">
                <a:off x="4632" y="2438"/>
                <a:ext cx="1" cy="405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0" name="Line 4026"/>
              <p:cNvSpPr>
                <a:spLocks noChangeShapeType="1"/>
              </p:cNvSpPr>
              <p:nvPr/>
            </p:nvSpPr>
            <p:spPr bwMode="auto">
              <a:xfrm flipH="1">
                <a:off x="4600" y="2640"/>
                <a:ext cx="31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1" name="Line 4027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2" name="Line 4028"/>
              <p:cNvSpPr>
                <a:spLocks noChangeShapeType="1"/>
              </p:cNvSpPr>
              <p:nvPr/>
            </p:nvSpPr>
            <p:spPr bwMode="auto">
              <a:xfrm flipH="1">
                <a:off x="4616" y="2761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3" name="Line 4029"/>
              <p:cNvSpPr>
                <a:spLocks noChangeShapeType="1"/>
              </p:cNvSpPr>
              <p:nvPr/>
            </p:nvSpPr>
            <p:spPr bwMode="auto">
              <a:xfrm flipH="1">
                <a:off x="4616" y="2721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4" name="Line 4030"/>
              <p:cNvSpPr>
                <a:spLocks noChangeShapeType="1"/>
              </p:cNvSpPr>
              <p:nvPr/>
            </p:nvSpPr>
            <p:spPr bwMode="auto">
              <a:xfrm flipH="1">
                <a:off x="4616" y="2680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5" name="Line 4031"/>
              <p:cNvSpPr>
                <a:spLocks noChangeShapeType="1"/>
              </p:cNvSpPr>
              <p:nvPr/>
            </p:nvSpPr>
            <p:spPr bwMode="auto">
              <a:xfrm flipH="1">
                <a:off x="4616" y="2600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6" name="Line 4032"/>
              <p:cNvSpPr>
                <a:spLocks noChangeShapeType="1"/>
              </p:cNvSpPr>
              <p:nvPr/>
            </p:nvSpPr>
            <p:spPr bwMode="auto">
              <a:xfrm flipH="1">
                <a:off x="4616" y="2559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7" name="Line 4033"/>
              <p:cNvSpPr>
                <a:spLocks noChangeShapeType="1"/>
              </p:cNvSpPr>
              <p:nvPr/>
            </p:nvSpPr>
            <p:spPr bwMode="auto">
              <a:xfrm flipH="1">
                <a:off x="4616" y="2518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8" name="Line 4034"/>
              <p:cNvSpPr>
                <a:spLocks noChangeShapeType="1"/>
              </p:cNvSpPr>
              <p:nvPr/>
            </p:nvSpPr>
            <p:spPr bwMode="auto">
              <a:xfrm flipH="1">
                <a:off x="4616" y="2478"/>
                <a:ext cx="16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699" name="Freeform 4035"/>
              <p:cNvSpPr>
                <a:spLocks/>
              </p:cNvSpPr>
              <p:nvPr/>
            </p:nvSpPr>
            <p:spPr bwMode="auto">
              <a:xfrm flipV="1">
                <a:off x="4134" y="2538"/>
                <a:ext cx="498" cy="183"/>
              </a:xfrm>
              <a:custGeom>
                <a:avLst/>
                <a:gdLst/>
                <a:ahLst/>
                <a:cxnLst>
                  <a:cxn ang="0">
                    <a:pos x="11" y="148"/>
                  </a:cxn>
                  <a:cxn ang="0">
                    <a:pos x="28" y="106"/>
                  </a:cxn>
                  <a:cxn ang="0">
                    <a:pos x="46" y="190"/>
                  </a:cxn>
                  <a:cxn ang="0">
                    <a:pos x="63" y="169"/>
                  </a:cxn>
                  <a:cxn ang="0">
                    <a:pos x="80" y="127"/>
                  </a:cxn>
                  <a:cxn ang="0">
                    <a:pos x="98" y="148"/>
                  </a:cxn>
                  <a:cxn ang="0">
                    <a:pos x="115" y="127"/>
                  </a:cxn>
                  <a:cxn ang="0">
                    <a:pos x="132" y="169"/>
                  </a:cxn>
                  <a:cxn ang="0">
                    <a:pos x="149" y="106"/>
                  </a:cxn>
                  <a:cxn ang="0">
                    <a:pos x="167" y="148"/>
                  </a:cxn>
                  <a:cxn ang="0">
                    <a:pos x="184" y="148"/>
                  </a:cxn>
                  <a:cxn ang="0">
                    <a:pos x="201" y="85"/>
                  </a:cxn>
                  <a:cxn ang="0">
                    <a:pos x="219" y="169"/>
                  </a:cxn>
                  <a:cxn ang="0">
                    <a:pos x="236" y="127"/>
                  </a:cxn>
                  <a:cxn ang="0">
                    <a:pos x="253" y="127"/>
                  </a:cxn>
                  <a:cxn ang="0">
                    <a:pos x="271" y="148"/>
                  </a:cxn>
                  <a:cxn ang="0">
                    <a:pos x="288" y="127"/>
                  </a:cxn>
                  <a:cxn ang="0">
                    <a:pos x="305" y="106"/>
                  </a:cxn>
                  <a:cxn ang="0">
                    <a:pos x="322" y="148"/>
                  </a:cxn>
                  <a:cxn ang="0">
                    <a:pos x="340" y="127"/>
                  </a:cxn>
                  <a:cxn ang="0">
                    <a:pos x="357" y="148"/>
                  </a:cxn>
                  <a:cxn ang="0">
                    <a:pos x="374" y="85"/>
                  </a:cxn>
                  <a:cxn ang="0">
                    <a:pos x="392" y="148"/>
                  </a:cxn>
                  <a:cxn ang="0">
                    <a:pos x="409" y="148"/>
                  </a:cxn>
                  <a:cxn ang="0">
                    <a:pos x="426" y="211"/>
                  </a:cxn>
                  <a:cxn ang="0">
                    <a:pos x="444" y="127"/>
                  </a:cxn>
                  <a:cxn ang="0">
                    <a:pos x="461" y="106"/>
                  </a:cxn>
                  <a:cxn ang="0">
                    <a:pos x="478" y="127"/>
                  </a:cxn>
                  <a:cxn ang="0">
                    <a:pos x="495" y="148"/>
                  </a:cxn>
                  <a:cxn ang="0">
                    <a:pos x="513" y="64"/>
                  </a:cxn>
                  <a:cxn ang="0">
                    <a:pos x="530" y="148"/>
                  </a:cxn>
                  <a:cxn ang="0">
                    <a:pos x="547" y="127"/>
                  </a:cxn>
                  <a:cxn ang="0">
                    <a:pos x="565" y="106"/>
                  </a:cxn>
                  <a:cxn ang="0">
                    <a:pos x="582" y="127"/>
                  </a:cxn>
                  <a:cxn ang="0">
                    <a:pos x="599" y="85"/>
                  </a:cxn>
                  <a:cxn ang="0">
                    <a:pos x="617" y="106"/>
                  </a:cxn>
                  <a:cxn ang="0">
                    <a:pos x="634" y="85"/>
                  </a:cxn>
                  <a:cxn ang="0">
                    <a:pos x="651" y="106"/>
                  </a:cxn>
                  <a:cxn ang="0">
                    <a:pos x="668" y="21"/>
                  </a:cxn>
                  <a:cxn ang="0">
                    <a:pos x="686" y="64"/>
                  </a:cxn>
                  <a:cxn ang="0">
                    <a:pos x="703" y="85"/>
                  </a:cxn>
                  <a:cxn ang="0">
                    <a:pos x="720" y="43"/>
                  </a:cxn>
                  <a:cxn ang="0">
                    <a:pos x="738" y="85"/>
                  </a:cxn>
                  <a:cxn ang="0">
                    <a:pos x="755" y="106"/>
                  </a:cxn>
                  <a:cxn ang="0">
                    <a:pos x="772" y="85"/>
                  </a:cxn>
                  <a:cxn ang="0">
                    <a:pos x="790" y="148"/>
                  </a:cxn>
                  <a:cxn ang="0">
                    <a:pos x="807" y="190"/>
                  </a:cxn>
                  <a:cxn ang="0">
                    <a:pos x="824" y="211"/>
                  </a:cxn>
                  <a:cxn ang="0">
                    <a:pos x="841" y="211"/>
                  </a:cxn>
                  <a:cxn ang="0">
                    <a:pos x="859" y="253"/>
                  </a:cxn>
                </a:cxnLst>
                <a:rect l="0" t="0" r="r" b="b"/>
                <a:pathLst>
                  <a:path w="865" h="317">
                    <a:moveTo>
                      <a:pt x="0" y="190"/>
                    </a:moveTo>
                    <a:lnTo>
                      <a:pt x="5" y="106"/>
                    </a:lnTo>
                    <a:lnTo>
                      <a:pt x="11" y="148"/>
                    </a:lnTo>
                    <a:lnTo>
                      <a:pt x="17" y="190"/>
                    </a:lnTo>
                    <a:lnTo>
                      <a:pt x="23" y="148"/>
                    </a:lnTo>
                    <a:lnTo>
                      <a:pt x="28" y="106"/>
                    </a:lnTo>
                    <a:lnTo>
                      <a:pt x="34" y="169"/>
                    </a:lnTo>
                    <a:lnTo>
                      <a:pt x="40" y="190"/>
                    </a:lnTo>
                    <a:lnTo>
                      <a:pt x="46" y="190"/>
                    </a:lnTo>
                    <a:lnTo>
                      <a:pt x="51" y="211"/>
                    </a:lnTo>
                    <a:lnTo>
                      <a:pt x="57" y="169"/>
                    </a:lnTo>
                    <a:lnTo>
                      <a:pt x="63" y="169"/>
                    </a:lnTo>
                    <a:lnTo>
                      <a:pt x="69" y="148"/>
                    </a:lnTo>
                    <a:lnTo>
                      <a:pt x="74" y="169"/>
                    </a:lnTo>
                    <a:lnTo>
                      <a:pt x="80" y="127"/>
                    </a:lnTo>
                    <a:lnTo>
                      <a:pt x="86" y="127"/>
                    </a:lnTo>
                    <a:lnTo>
                      <a:pt x="92" y="169"/>
                    </a:lnTo>
                    <a:lnTo>
                      <a:pt x="98" y="148"/>
                    </a:lnTo>
                    <a:lnTo>
                      <a:pt x="103" y="169"/>
                    </a:lnTo>
                    <a:lnTo>
                      <a:pt x="109" y="190"/>
                    </a:lnTo>
                    <a:lnTo>
                      <a:pt x="115" y="127"/>
                    </a:lnTo>
                    <a:lnTo>
                      <a:pt x="121" y="169"/>
                    </a:lnTo>
                    <a:lnTo>
                      <a:pt x="126" y="148"/>
                    </a:lnTo>
                    <a:lnTo>
                      <a:pt x="132" y="169"/>
                    </a:lnTo>
                    <a:lnTo>
                      <a:pt x="138" y="127"/>
                    </a:lnTo>
                    <a:lnTo>
                      <a:pt x="144" y="148"/>
                    </a:lnTo>
                    <a:lnTo>
                      <a:pt x="149" y="106"/>
                    </a:lnTo>
                    <a:lnTo>
                      <a:pt x="155" y="148"/>
                    </a:lnTo>
                    <a:lnTo>
                      <a:pt x="161" y="211"/>
                    </a:lnTo>
                    <a:lnTo>
                      <a:pt x="167" y="148"/>
                    </a:lnTo>
                    <a:lnTo>
                      <a:pt x="173" y="127"/>
                    </a:lnTo>
                    <a:lnTo>
                      <a:pt x="178" y="148"/>
                    </a:lnTo>
                    <a:lnTo>
                      <a:pt x="184" y="148"/>
                    </a:lnTo>
                    <a:lnTo>
                      <a:pt x="190" y="127"/>
                    </a:lnTo>
                    <a:lnTo>
                      <a:pt x="196" y="190"/>
                    </a:lnTo>
                    <a:lnTo>
                      <a:pt x="201" y="85"/>
                    </a:lnTo>
                    <a:lnTo>
                      <a:pt x="207" y="127"/>
                    </a:lnTo>
                    <a:lnTo>
                      <a:pt x="213" y="169"/>
                    </a:lnTo>
                    <a:lnTo>
                      <a:pt x="219" y="169"/>
                    </a:lnTo>
                    <a:lnTo>
                      <a:pt x="224" y="148"/>
                    </a:lnTo>
                    <a:lnTo>
                      <a:pt x="230" y="106"/>
                    </a:lnTo>
                    <a:lnTo>
                      <a:pt x="236" y="127"/>
                    </a:lnTo>
                    <a:lnTo>
                      <a:pt x="242" y="148"/>
                    </a:lnTo>
                    <a:lnTo>
                      <a:pt x="247" y="64"/>
                    </a:lnTo>
                    <a:lnTo>
                      <a:pt x="253" y="127"/>
                    </a:lnTo>
                    <a:lnTo>
                      <a:pt x="259" y="106"/>
                    </a:lnTo>
                    <a:lnTo>
                      <a:pt x="265" y="64"/>
                    </a:lnTo>
                    <a:lnTo>
                      <a:pt x="271" y="148"/>
                    </a:lnTo>
                    <a:lnTo>
                      <a:pt x="276" y="127"/>
                    </a:lnTo>
                    <a:lnTo>
                      <a:pt x="282" y="127"/>
                    </a:lnTo>
                    <a:lnTo>
                      <a:pt x="288" y="127"/>
                    </a:lnTo>
                    <a:lnTo>
                      <a:pt x="294" y="148"/>
                    </a:lnTo>
                    <a:lnTo>
                      <a:pt x="299" y="127"/>
                    </a:lnTo>
                    <a:lnTo>
                      <a:pt x="305" y="106"/>
                    </a:lnTo>
                    <a:lnTo>
                      <a:pt x="311" y="85"/>
                    </a:lnTo>
                    <a:lnTo>
                      <a:pt x="317" y="127"/>
                    </a:lnTo>
                    <a:lnTo>
                      <a:pt x="322" y="148"/>
                    </a:lnTo>
                    <a:lnTo>
                      <a:pt x="328" y="148"/>
                    </a:lnTo>
                    <a:lnTo>
                      <a:pt x="334" y="169"/>
                    </a:lnTo>
                    <a:lnTo>
                      <a:pt x="340" y="127"/>
                    </a:lnTo>
                    <a:lnTo>
                      <a:pt x="346" y="127"/>
                    </a:lnTo>
                    <a:lnTo>
                      <a:pt x="351" y="190"/>
                    </a:lnTo>
                    <a:lnTo>
                      <a:pt x="357" y="148"/>
                    </a:lnTo>
                    <a:lnTo>
                      <a:pt x="363" y="85"/>
                    </a:lnTo>
                    <a:lnTo>
                      <a:pt x="369" y="127"/>
                    </a:lnTo>
                    <a:lnTo>
                      <a:pt x="374" y="85"/>
                    </a:lnTo>
                    <a:lnTo>
                      <a:pt x="380" y="169"/>
                    </a:lnTo>
                    <a:lnTo>
                      <a:pt x="386" y="106"/>
                    </a:lnTo>
                    <a:lnTo>
                      <a:pt x="392" y="148"/>
                    </a:lnTo>
                    <a:lnTo>
                      <a:pt x="397" y="232"/>
                    </a:lnTo>
                    <a:lnTo>
                      <a:pt x="403" y="169"/>
                    </a:lnTo>
                    <a:lnTo>
                      <a:pt x="409" y="148"/>
                    </a:lnTo>
                    <a:lnTo>
                      <a:pt x="415" y="127"/>
                    </a:lnTo>
                    <a:lnTo>
                      <a:pt x="420" y="169"/>
                    </a:lnTo>
                    <a:lnTo>
                      <a:pt x="426" y="211"/>
                    </a:lnTo>
                    <a:lnTo>
                      <a:pt x="432" y="190"/>
                    </a:lnTo>
                    <a:lnTo>
                      <a:pt x="438" y="148"/>
                    </a:lnTo>
                    <a:lnTo>
                      <a:pt x="444" y="127"/>
                    </a:lnTo>
                    <a:lnTo>
                      <a:pt x="449" y="148"/>
                    </a:lnTo>
                    <a:lnTo>
                      <a:pt x="455" y="169"/>
                    </a:lnTo>
                    <a:lnTo>
                      <a:pt x="461" y="106"/>
                    </a:lnTo>
                    <a:lnTo>
                      <a:pt x="467" y="85"/>
                    </a:lnTo>
                    <a:lnTo>
                      <a:pt x="472" y="148"/>
                    </a:lnTo>
                    <a:lnTo>
                      <a:pt x="478" y="127"/>
                    </a:lnTo>
                    <a:lnTo>
                      <a:pt x="484" y="85"/>
                    </a:lnTo>
                    <a:lnTo>
                      <a:pt x="490" y="148"/>
                    </a:lnTo>
                    <a:lnTo>
                      <a:pt x="495" y="148"/>
                    </a:lnTo>
                    <a:lnTo>
                      <a:pt x="501" y="106"/>
                    </a:lnTo>
                    <a:lnTo>
                      <a:pt x="507" y="148"/>
                    </a:lnTo>
                    <a:lnTo>
                      <a:pt x="513" y="64"/>
                    </a:lnTo>
                    <a:lnTo>
                      <a:pt x="519" y="169"/>
                    </a:lnTo>
                    <a:lnTo>
                      <a:pt x="524" y="127"/>
                    </a:lnTo>
                    <a:lnTo>
                      <a:pt x="530" y="148"/>
                    </a:lnTo>
                    <a:lnTo>
                      <a:pt x="536" y="148"/>
                    </a:lnTo>
                    <a:lnTo>
                      <a:pt x="542" y="127"/>
                    </a:lnTo>
                    <a:lnTo>
                      <a:pt x="547" y="127"/>
                    </a:lnTo>
                    <a:lnTo>
                      <a:pt x="553" y="127"/>
                    </a:lnTo>
                    <a:lnTo>
                      <a:pt x="559" y="106"/>
                    </a:lnTo>
                    <a:lnTo>
                      <a:pt x="565" y="106"/>
                    </a:lnTo>
                    <a:lnTo>
                      <a:pt x="570" y="148"/>
                    </a:lnTo>
                    <a:lnTo>
                      <a:pt x="576" y="106"/>
                    </a:lnTo>
                    <a:lnTo>
                      <a:pt x="582" y="127"/>
                    </a:lnTo>
                    <a:lnTo>
                      <a:pt x="588" y="169"/>
                    </a:lnTo>
                    <a:lnTo>
                      <a:pt x="593" y="64"/>
                    </a:lnTo>
                    <a:lnTo>
                      <a:pt x="599" y="85"/>
                    </a:lnTo>
                    <a:lnTo>
                      <a:pt x="605" y="85"/>
                    </a:lnTo>
                    <a:lnTo>
                      <a:pt x="611" y="106"/>
                    </a:lnTo>
                    <a:lnTo>
                      <a:pt x="617" y="106"/>
                    </a:lnTo>
                    <a:lnTo>
                      <a:pt x="622" y="127"/>
                    </a:lnTo>
                    <a:lnTo>
                      <a:pt x="628" y="106"/>
                    </a:lnTo>
                    <a:lnTo>
                      <a:pt x="634" y="85"/>
                    </a:lnTo>
                    <a:lnTo>
                      <a:pt x="640" y="127"/>
                    </a:lnTo>
                    <a:lnTo>
                      <a:pt x="645" y="85"/>
                    </a:lnTo>
                    <a:lnTo>
                      <a:pt x="651" y="106"/>
                    </a:lnTo>
                    <a:lnTo>
                      <a:pt x="657" y="106"/>
                    </a:lnTo>
                    <a:lnTo>
                      <a:pt x="663" y="0"/>
                    </a:lnTo>
                    <a:lnTo>
                      <a:pt x="668" y="21"/>
                    </a:lnTo>
                    <a:lnTo>
                      <a:pt x="674" y="85"/>
                    </a:lnTo>
                    <a:lnTo>
                      <a:pt x="680" y="64"/>
                    </a:lnTo>
                    <a:lnTo>
                      <a:pt x="686" y="64"/>
                    </a:lnTo>
                    <a:lnTo>
                      <a:pt x="692" y="64"/>
                    </a:lnTo>
                    <a:lnTo>
                      <a:pt x="697" y="64"/>
                    </a:lnTo>
                    <a:lnTo>
                      <a:pt x="703" y="85"/>
                    </a:lnTo>
                    <a:lnTo>
                      <a:pt x="709" y="148"/>
                    </a:lnTo>
                    <a:lnTo>
                      <a:pt x="715" y="64"/>
                    </a:lnTo>
                    <a:lnTo>
                      <a:pt x="720" y="43"/>
                    </a:lnTo>
                    <a:lnTo>
                      <a:pt x="726" y="148"/>
                    </a:lnTo>
                    <a:lnTo>
                      <a:pt x="732" y="106"/>
                    </a:lnTo>
                    <a:lnTo>
                      <a:pt x="738" y="85"/>
                    </a:lnTo>
                    <a:lnTo>
                      <a:pt x="743" y="148"/>
                    </a:lnTo>
                    <a:lnTo>
                      <a:pt x="749" y="190"/>
                    </a:lnTo>
                    <a:lnTo>
                      <a:pt x="755" y="106"/>
                    </a:lnTo>
                    <a:lnTo>
                      <a:pt x="761" y="85"/>
                    </a:lnTo>
                    <a:lnTo>
                      <a:pt x="766" y="64"/>
                    </a:lnTo>
                    <a:lnTo>
                      <a:pt x="772" y="85"/>
                    </a:lnTo>
                    <a:lnTo>
                      <a:pt x="778" y="106"/>
                    </a:lnTo>
                    <a:lnTo>
                      <a:pt x="784" y="148"/>
                    </a:lnTo>
                    <a:lnTo>
                      <a:pt x="790" y="148"/>
                    </a:lnTo>
                    <a:lnTo>
                      <a:pt x="795" y="169"/>
                    </a:lnTo>
                    <a:lnTo>
                      <a:pt x="801" y="190"/>
                    </a:lnTo>
                    <a:lnTo>
                      <a:pt x="807" y="190"/>
                    </a:lnTo>
                    <a:lnTo>
                      <a:pt x="813" y="232"/>
                    </a:lnTo>
                    <a:lnTo>
                      <a:pt x="818" y="275"/>
                    </a:lnTo>
                    <a:lnTo>
                      <a:pt x="824" y="211"/>
                    </a:lnTo>
                    <a:lnTo>
                      <a:pt x="830" y="148"/>
                    </a:lnTo>
                    <a:lnTo>
                      <a:pt x="836" y="275"/>
                    </a:lnTo>
                    <a:lnTo>
                      <a:pt x="841" y="211"/>
                    </a:lnTo>
                    <a:lnTo>
                      <a:pt x="847" y="232"/>
                    </a:lnTo>
                    <a:lnTo>
                      <a:pt x="853" y="317"/>
                    </a:lnTo>
                    <a:lnTo>
                      <a:pt x="859" y="253"/>
                    </a:lnTo>
                    <a:lnTo>
                      <a:pt x="865" y="275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700" name="Line 4036"/>
              <p:cNvSpPr>
                <a:spLocks noChangeShapeType="1"/>
              </p:cNvSpPr>
              <p:nvPr/>
            </p:nvSpPr>
            <p:spPr bwMode="auto">
              <a:xfrm>
                <a:off x="4134" y="2640"/>
                <a:ext cx="498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3701" name="Rectangle 4037"/>
              <p:cNvSpPr>
                <a:spLocks noChangeArrowheads="1"/>
              </p:cNvSpPr>
              <p:nvPr/>
            </p:nvSpPr>
            <p:spPr bwMode="auto">
              <a:xfrm>
                <a:off x="4166" y="2477"/>
                <a:ext cx="417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>
                    <a:solidFill>
                      <a:srgbClr val="000000"/>
                    </a:solidFill>
                    <a:latin typeface="Arial" charset="0"/>
                  </a:rPr>
                  <a:t>rms = 1.7 mV </a:t>
                </a:r>
                <a:endParaRPr lang="cs-CZ"/>
              </a:p>
            </p:txBody>
          </p:sp>
        </p:grpSp>
        <p:sp>
          <p:nvSpPr>
            <p:cNvPr id="373709" name="Text Box 4045"/>
            <p:cNvSpPr txBox="1">
              <a:spLocks noChangeArrowheads="1"/>
            </p:cNvSpPr>
            <p:nvPr/>
          </p:nvSpPr>
          <p:spPr bwMode="auto">
            <a:xfrm>
              <a:off x="2744" y="935"/>
              <a:ext cx="2806" cy="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buFontTx/>
                <a:buChar char="•"/>
              </a:pPr>
              <a:r>
                <a:rPr lang="cs-CZ" sz="1800" b="0" dirty="0">
                  <a:latin typeface="Arial" charset="0"/>
                </a:rPr>
                <a:t> </a:t>
              </a:r>
              <a:r>
                <a:rPr lang="cs-CZ" sz="1800" b="0" dirty="0" err="1" smtClean="0">
                  <a:latin typeface="Arial" charset="0"/>
                </a:rPr>
                <a:t>amplified</a:t>
              </a:r>
              <a:r>
                <a:rPr lang="cs-CZ" sz="1800" b="0" dirty="0" smtClean="0">
                  <a:latin typeface="Arial" charset="0"/>
                </a:rPr>
                <a:t> </a:t>
              </a:r>
              <a:r>
                <a:rPr lang="en-US" sz="1800" b="0" dirty="0">
                  <a:latin typeface="Arial" charset="0"/>
                </a:rPr>
                <a:t>&amp; shaped</a:t>
              </a:r>
              <a:r>
                <a:rPr lang="cs-CZ" sz="1800" b="0" dirty="0">
                  <a:latin typeface="Arial" charset="0"/>
                </a:rPr>
                <a:t> </a:t>
              </a:r>
              <a:r>
                <a:rPr lang="en-US" sz="1800" b="0" dirty="0" smtClean="0">
                  <a:latin typeface="Arial" charset="0"/>
                </a:rPr>
                <a:t>pulse</a:t>
              </a:r>
              <a:endParaRPr lang="en-US" sz="1800" b="0" dirty="0">
                <a:latin typeface="Arial" charset="0"/>
              </a:endParaRPr>
            </a:p>
            <a:p>
              <a:pPr eaLnBrk="0" hangingPunct="0"/>
              <a:r>
                <a:rPr lang="en-US" sz="1800" b="0" dirty="0">
                  <a:latin typeface="Arial" charset="0"/>
                </a:rPr>
                <a:t>  </a:t>
              </a:r>
              <a:r>
                <a:rPr lang="cs-CZ" sz="1800" b="0" dirty="0">
                  <a:latin typeface="Arial" charset="0"/>
                </a:rPr>
                <a:t>in </a:t>
              </a:r>
              <a:r>
                <a:rPr lang="cs-CZ" sz="1800" b="0" dirty="0" err="1">
                  <a:latin typeface="Arial" charset="0"/>
                </a:rPr>
                <a:t>spectro</a:t>
              </a:r>
              <a:r>
                <a:rPr lang="en-US" sz="1800" b="0" dirty="0" err="1">
                  <a:latin typeface="Arial" charset="0"/>
                </a:rPr>
                <a:t>scopy</a:t>
              </a:r>
              <a:r>
                <a:rPr lang="en-US" sz="1800" b="0" dirty="0">
                  <a:latin typeface="Arial" charset="0"/>
                </a:rPr>
                <a:t> amplifier Canberra 2020</a:t>
              </a:r>
            </a:p>
            <a:p>
              <a:pPr eaLnBrk="0" hangingPunct="0"/>
              <a:r>
                <a:rPr lang="en-US" sz="1800" b="0" dirty="0">
                  <a:latin typeface="Arial" charset="0"/>
                </a:rPr>
                <a:t>  time constant </a:t>
              </a:r>
              <a:r>
                <a:rPr lang="en-US" sz="1800" b="0" dirty="0">
                  <a:latin typeface="Symbol" pitchFamily="18" charset="2"/>
                </a:rPr>
                <a:t>t</a:t>
              </a:r>
              <a:r>
                <a:rPr lang="en-US" sz="1800" b="0" dirty="0">
                  <a:latin typeface="Arial" charset="0"/>
                </a:rPr>
                <a:t> = 4 </a:t>
              </a:r>
              <a:r>
                <a:rPr lang="en-US" sz="1800" b="0" dirty="0">
                  <a:latin typeface="Symbol" pitchFamily="18" charset="2"/>
                </a:rPr>
                <a:t>m</a:t>
              </a:r>
              <a:r>
                <a:rPr lang="en-US" sz="1800" b="0" dirty="0">
                  <a:latin typeface="Arial" charset="0"/>
                </a:rPr>
                <a:t>s</a:t>
              </a:r>
              <a:r>
                <a:rPr lang="cs-CZ" sz="1800" b="0" dirty="0">
                  <a:latin typeface="Arial" charset="0"/>
                </a:rPr>
                <a:t> </a:t>
              </a:r>
              <a:endParaRPr lang="en-US" sz="1800" b="0" dirty="0">
                <a:latin typeface="Arial" charset="0"/>
              </a:endParaRPr>
            </a:p>
          </p:txBody>
        </p:sp>
      </p:grpSp>
      <p:pic>
        <p:nvPicPr>
          <p:cNvPr id="4030" name="Picture 2" descr="VÃ½sledek obrÃ¡zku pro spectroscopy amplifier gaussian shapi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250060" y="683171"/>
            <a:ext cx="4644008" cy="230316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</p:pic>
      <p:sp>
        <p:nvSpPr>
          <p:cNvPr id="4031" name="Text Box 4044"/>
          <p:cNvSpPr txBox="1">
            <a:spLocks noChangeArrowheads="1"/>
          </p:cNvSpPr>
          <p:nvPr/>
        </p:nvSpPr>
        <p:spPr bwMode="auto">
          <a:xfrm>
            <a:off x="1115616" y="764704"/>
            <a:ext cx="2852063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b="0" dirty="0" smtClean="0">
                <a:latin typeface="Arial" charset="0"/>
              </a:rPr>
              <a:t>semi-Gaussian shaping </a:t>
            </a:r>
          </a:p>
          <a:p>
            <a:pPr eaLnBrk="0" hangingPunct="0"/>
            <a:r>
              <a:rPr lang="en-US" sz="1800" dirty="0" smtClean="0">
                <a:latin typeface="Arial" charset="0"/>
              </a:rPr>
              <a:t> by spectroscopy amplifier</a:t>
            </a:r>
            <a:endParaRPr lang="en-US" sz="1800" b="0" dirty="0">
              <a:latin typeface="Arial" charset="0"/>
            </a:endParaRPr>
          </a:p>
        </p:txBody>
      </p:sp>
      <p:grpSp>
        <p:nvGrpSpPr>
          <p:cNvPr id="3" name="Group 4046"/>
          <p:cNvGrpSpPr>
            <a:grpSpLocks/>
          </p:cNvGrpSpPr>
          <p:nvPr/>
        </p:nvGrpSpPr>
        <p:grpSpPr bwMode="auto">
          <a:xfrm>
            <a:off x="323776" y="2924300"/>
            <a:ext cx="3673475" cy="3792538"/>
            <a:chOff x="249" y="935"/>
            <a:chExt cx="2314" cy="2389"/>
          </a:xfrm>
        </p:grpSpPr>
        <p:grpSp>
          <p:nvGrpSpPr>
            <p:cNvPr id="4" name="Group 4040"/>
            <p:cNvGrpSpPr>
              <a:grpSpLocks/>
            </p:cNvGrpSpPr>
            <p:nvPr/>
          </p:nvGrpSpPr>
          <p:grpSpPr bwMode="auto">
            <a:xfrm>
              <a:off x="249" y="1566"/>
              <a:ext cx="2314" cy="1758"/>
              <a:chOff x="249" y="1566"/>
              <a:chExt cx="2314" cy="1758"/>
            </a:xfrm>
          </p:grpSpPr>
          <p:sp>
            <p:nvSpPr>
              <p:cNvPr id="369673" name="Rectangle 9"/>
              <p:cNvSpPr>
                <a:spLocks noChangeArrowheads="1"/>
              </p:cNvSpPr>
              <p:nvPr/>
            </p:nvSpPr>
            <p:spPr bwMode="auto">
              <a:xfrm>
                <a:off x="514" y="1597"/>
                <a:ext cx="2040" cy="1469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74" name="Rectangle 10"/>
              <p:cNvSpPr>
                <a:spLocks noChangeArrowheads="1"/>
              </p:cNvSpPr>
              <p:nvPr/>
            </p:nvSpPr>
            <p:spPr bwMode="auto">
              <a:xfrm>
                <a:off x="1401" y="3238"/>
                <a:ext cx="180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>
                    <a:solidFill>
                      <a:srgbClr val="000000"/>
                    </a:solidFill>
                    <a:latin typeface="Arial" charset="0"/>
                  </a:rPr>
                  <a:t>time (</a:t>
                </a:r>
                <a:endParaRPr lang="cs-CZ"/>
              </a:p>
            </p:txBody>
          </p:sp>
          <p:sp>
            <p:nvSpPr>
              <p:cNvPr id="369675" name="Rectangle 11"/>
              <p:cNvSpPr>
                <a:spLocks noChangeArrowheads="1"/>
              </p:cNvSpPr>
              <p:nvPr/>
            </p:nvSpPr>
            <p:spPr bwMode="auto">
              <a:xfrm>
                <a:off x="1571" y="3230"/>
                <a:ext cx="41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>
                    <a:solidFill>
                      <a:srgbClr val="000000"/>
                    </a:solidFill>
                    <a:latin typeface="Symbol" pitchFamily="18" charset="2"/>
                  </a:rPr>
                  <a:t>m</a:t>
                </a:r>
                <a:endParaRPr lang="cs-CZ"/>
              </a:p>
            </p:txBody>
          </p:sp>
          <p:sp>
            <p:nvSpPr>
              <p:cNvPr id="369676" name="Rectangle 12"/>
              <p:cNvSpPr>
                <a:spLocks noChangeArrowheads="1"/>
              </p:cNvSpPr>
              <p:nvPr/>
            </p:nvSpPr>
            <p:spPr bwMode="auto">
              <a:xfrm>
                <a:off x="1610" y="3238"/>
                <a:ext cx="60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>
                    <a:solidFill>
                      <a:srgbClr val="000000"/>
                    </a:solidFill>
                    <a:latin typeface="Arial" charset="0"/>
                  </a:rPr>
                  <a:t>s)</a:t>
                </a:r>
                <a:endParaRPr lang="cs-CZ"/>
              </a:p>
            </p:txBody>
          </p:sp>
          <p:sp>
            <p:nvSpPr>
              <p:cNvPr id="369677" name="Line 13"/>
              <p:cNvSpPr>
                <a:spLocks noChangeShapeType="1"/>
              </p:cNvSpPr>
              <p:nvPr/>
            </p:nvSpPr>
            <p:spPr bwMode="auto">
              <a:xfrm>
                <a:off x="514" y="3066"/>
                <a:ext cx="204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78" name="Line 14"/>
              <p:cNvSpPr>
                <a:spLocks noChangeShapeType="1"/>
              </p:cNvSpPr>
              <p:nvPr/>
            </p:nvSpPr>
            <p:spPr bwMode="auto">
              <a:xfrm flipV="1">
                <a:off x="786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79" name="Line 15"/>
              <p:cNvSpPr>
                <a:spLocks noChangeShapeType="1"/>
              </p:cNvSpPr>
              <p:nvPr/>
            </p:nvSpPr>
            <p:spPr bwMode="auto">
              <a:xfrm flipV="1">
                <a:off x="1057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0" name="Line 16"/>
              <p:cNvSpPr>
                <a:spLocks noChangeShapeType="1"/>
              </p:cNvSpPr>
              <p:nvPr/>
            </p:nvSpPr>
            <p:spPr bwMode="auto">
              <a:xfrm flipV="1">
                <a:off x="1330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1" name="Line 17"/>
              <p:cNvSpPr>
                <a:spLocks noChangeShapeType="1"/>
              </p:cNvSpPr>
              <p:nvPr/>
            </p:nvSpPr>
            <p:spPr bwMode="auto">
              <a:xfrm flipV="1">
                <a:off x="1602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2" name="Line 18"/>
              <p:cNvSpPr>
                <a:spLocks noChangeShapeType="1"/>
              </p:cNvSpPr>
              <p:nvPr/>
            </p:nvSpPr>
            <p:spPr bwMode="auto">
              <a:xfrm flipV="1">
                <a:off x="1874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3" name="Line 19"/>
              <p:cNvSpPr>
                <a:spLocks noChangeShapeType="1"/>
              </p:cNvSpPr>
              <p:nvPr/>
            </p:nvSpPr>
            <p:spPr bwMode="auto">
              <a:xfrm flipV="1">
                <a:off x="2146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4" name="Line 20"/>
              <p:cNvSpPr>
                <a:spLocks noChangeShapeType="1"/>
              </p:cNvSpPr>
              <p:nvPr/>
            </p:nvSpPr>
            <p:spPr bwMode="auto">
              <a:xfrm flipV="1">
                <a:off x="2418" y="3046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5" name="Line 21"/>
              <p:cNvSpPr>
                <a:spLocks noChangeShapeType="1"/>
              </p:cNvSpPr>
              <p:nvPr/>
            </p:nvSpPr>
            <p:spPr bwMode="auto">
              <a:xfrm flipV="1">
                <a:off x="568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6" name="Line 22"/>
              <p:cNvSpPr>
                <a:spLocks noChangeShapeType="1"/>
              </p:cNvSpPr>
              <p:nvPr/>
            </p:nvSpPr>
            <p:spPr bwMode="auto">
              <a:xfrm flipV="1">
                <a:off x="622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7" name="Line 23"/>
              <p:cNvSpPr>
                <a:spLocks noChangeShapeType="1"/>
              </p:cNvSpPr>
              <p:nvPr/>
            </p:nvSpPr>
            <p:spPr bwMode="auto">
              <a:xfrm flipV="1">
                <a:off x="677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8" name="Line 24"/>
              <p:cNvSpPr>
                <a:spLocks noChangeShapeType="1"/>
              </p:cNvSpPr>
              <p:nvPr/>
            </p:nvSpPr>
            <p:spPr bwMode="auto">
              <a:xfrm flipV="1">
                <a:off x="731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89" name="Line 25"/>
              <p:cNvSpPr>
                <a:spLocks noChangeShapeType="1"/>
              </p:cNvSpPr>
              <p:nvPr/>
            </p:nvSpPr>
            <p:spPr bwMode="auto">
              <a:xfrm flipV="1">
                <a:off x="840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0" name="Line 26"/>
              <p:cNvSpPr>
                <a:spLocks noChangeShapeType="1"/>
              </p:cNvSpPr>
              <p:nvPr/>
            </p:nvSpPr>
            <p:spPr bwMode="auto">
              <a:xfrm flipV="1">
                <a:off x="894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1" name="Line 27"/>
              <p:cNvSpPr>
                <a:spLocks noChangeShapeType="1"/>
              </p:cNvSpPr>
              <p:nvPr/>
            </p:nvSpPr>
            <p:spPr bwMode="auto">
              <a:xfrm flipV="1">
                <a:off x="949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2" name="Line 28"/>
              <p:cNvSpPr>
                <a:spLocks noChangeShapeType="1"/>
              </p:cNvSpPr>
              <p:nvPr/>
            </p:nvSpPr>
            <p:spPr bwMode="auto">
              <a:xfrm flipV="1">
                <a:off x="1003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3" name="Line 29"/>
              <p:cNvSpPr>
                <a:spLocks noChangeShapeType="1"/>
              </p:cNvSpPr>
              <p:nvPr/>
            </p:nvSpPr>
            <p:spPr bwMode="auto">
              <a:xfrm flipV="1">
                <a:off x="1112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4" name="Line 30"/>
              <p:cNvSpPr>
                <a:spLocks noChangeShapeType="1"/>
              </p:cNvSpPr>
              <p:nvPr/>
            </p:nvSpPr>
            <p:spPr bwMode="auto">
              <a:xfrm flipV="1">
                <a:off x="1166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5" name="Line 31"/>
              <p:cNvSpPr>
                <a:spLocks noChangeShapeType="1"/>
              </p:cNvSpPr>
              <p:nvPr/>
            </p:nvSpPr>
            <p:spPr bwMode="auto">
              <a:xfrm flipV="1">
                <a:off x="1221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6" name="Line 32"/>
              <p:cNvSpPr>
                <a:spLocks noChangeShapeType="1"/>
              </p:cNvSpPr>
              <p:nvPr/>
            </p:nvSpPr>
            <p:spPr bwMode="auto">
              <a:xfrm flipV="1">
                <a:off x="1275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7" name="Line 33"/>
              <p:cNvSpPr>
                <a:spLocks noChangeShapeType="1"/>
              </p:cNvSpPr>
              <p:nvPr/>
            </p:nvSpPr>
            <p:spPr bwMode="auto">
              <a:xfrm flipV="1">
                <a:off x="1384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8" name="Line 34"/>
              <p:cNvSpPr>
                <a:spLocks noChangeShapeType="1"/>
              </p:cNvSpPr>
              <p:nvPr/>
            </p:nvSpPr>
            <p:spPr bwMode="auto">
              <a:xfrm flipV="1">
                <a:off x="1439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699" name="Line 35"/>
              <p:cNvSpPr>
                <a:spLocks noChangeShapeType="1"/>
              </p:cNvSpPr>
              <p:nvPr/>
            </p:nvSpPr>
            <p:spPr bwMode="auto">
              <a:xfrm flipV="1">
                <a:off x="1493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0" name="Line 36"/>
              <p:cNvSpPr>
                <a:spLocks noChangeShapeType="1"/>
              </p:cNvSpPr>
              <p:nvPr/>
            </p:nvSpPr>
            <p:spPr bwMode="auto">
              <a:xfrm flipV="1">
                <a:off x="1548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1" name="Line 37"/>
              <p:cNvSpPr>
                <a:spLocks noChangeShapeType="1"/>
              </p:cNvSpPr>
              <p:nvPr/>
            </p:nvSpPr>
            <p:spPr bwMode="auto">
              <a:xfrm flipV="1">
                <a:off x="1656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2" name="Line 38"/>
              <p:cNvSpPr>
                <a:spLocks noChangeShapeType="1"/>
              </p:cNvSpPr>
              <p:nvPr/>
            </p:nvSpPr>
            <p:spPr bwMode="auto">
              <a:xfrm flipV="1">
                <a:off x="1711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3" name="Line 39"/>
              <p:cNvSpPr>
                <a:spLocks noChangeShapeType="1"/>
              </p:cNvSpPr>
              <p:nvPr/>
            </p:nvSpPr>
            <p:spPr bwMode="auto">
              <a:xfrm flipV="1">
                <a:off x="1765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4" name="Line 40"/>
              <p:cNvSpPr>
                <a:spLocks noChangeShapeType="1"/>
              </p:cNvSpPr>
              <p:nvPr/>
            </p:nvSpPr>
            <p:spPr bwMode="auto">
              <a:xfrm flipV="1">
                <a:off x="1819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5" name="Line 41"/>
              <p:cNvSpPr>
                <a:spLocks noChangeShapeType="1"/>
              </p:cNvSpPr>
              <p:nvPr/>
            </p:nvSpPr>
            <p:spPr bwMode="auto">
              <a:xfrm flipV="1">
                <a:off x="1928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6" name="Line 42"/>
              <p:cNvSpPr>
                <a:spLocks noChangeShapeType="1"/>
              </p:cNvSpPr>
              <p:nvPr/>
            </p:nvSpPr>
            <p:spPr bwMode="auto">
              <a:xfrm flipV="1">
                <a:off x="1982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7" name="Line 43"/>
              <p:cNvSpPr>
                <a:spLocks noChangeShapeType="1"/>
              </p:cNvSpPr>
              <p:nvPr/>
            </p:nvSpPr>
            <p:spPr bwMode="auto">
              <a:xfrm flipV="1">
                <a:off x="2037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8" name="Line 44"/>
              <p:cNvSpPr>
                <a:spLocks noChangeShapeType="1"/>
              </p:cNvSpPr>
              <p:nvPr/>
            </p:nvSpPr>
            <p:spPr bwMode="auto">
              <a:xfrm flipV="1">
                <a:off x="2091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09" name="Line 45"/>
              <p:cNvSpPr>
                <a:spLocks noChangeShapeType="1"/>
              </p:cNvSpPr>
              <p:nvPr/>
            </p:nvSpPr>
            <p:spPr bwMode="auto">
              <a:xfrm flipV="1">
                <a:off x="2200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10" name="Line 46"/>
              <p:cNvSpPr>
                <a:spLocks noChangeShapeType="1"/>
              </p:cNvSpPr>
              <p:nvPr/>
            </p:nvSpPr>
            <p:spPr bwMode="auto">
              <a:xfrm flipV="1">
                <a:off x="2255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11" name="Line 47"/>
              <p:cNvSpPr>
                <a:spLocks noChangeShapeType="1"/>
              </p:cNvSpPr>
              <p:nvPr/>
            </p:nvSpPr>
            <p:spPr bwMode="auto">
              <a:xfrm flipV="1">
                <a:off x="2309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12" name="Line 48"/>
              <p:cNvSpPr>
                <a:spLocks noChangeShapeType="1"/>
              </p:cNvSpPr>
              <p:nvPr/>
            </p:nvSpPr>
            <p:spPr bwMode="auto">
              <a:xfrm flipV="1">
                <a:off x="2364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13" name="Line 49"/>
              <p:cNvSpPr>
                <a:spLocks noChangeShapeType="1"/>
              </p:cNvSpPr>
              <p:nvPr/>
            </p:nvSpPr>
            <p:spPr bwMode="auto">
              <a:xfrm flipV="1">
                <a:off x="2473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14" name="Line 50"/>
              <p:cNvSpPr>
                <a:spLocks noChangeShapeType="1"/>
              </p:cNvSpPr>
              <p:nvPr/>
            </p:nvSpPr>
            <p:spPr bwMode="auto">
              <a:xfrm flipV="1">
                <a:off x="2527" y="3054"/>
                <a:ext cx="1" cy="1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15" name="Rectangle 51"/>
              <p:cNvSpPr>
                <a:spLocks noChangeArrowheads="1"/>
              </p:cNvSpPr>
              <p:nvPr/>
            </p:nvSpPr>
            <p:spPr bwMode="auto">
              <a:xfrm>
                <a:off x="498" y="3095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cs-CZ"/>
              </a:p>
            </p:txBody>
          </p:sp>
          <p:sp>
            <p:nvSpPr>
              <p:cNvPr id="369716" name="Rectangle 52"/>
              <p:cNvSpPr>
                <a:spLocks noChangeArrowheads="1"/>
              </p:cNvSpPr>
              <p:nvPr/>
            </p:nvSpPr>
            <p:spPr bwMode="auto">
              <a:xfrm>
                <a:off x="754" y="3095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20</a:t>
                </a:r>
                <a:endParaRPr lang="cs-CZ"/>
              </a:p>
            </p:txBody>
          </p:sp>
          <p:sp>
            <p:nvSpPr>
              <p:cNvPr id="369717" name="Rectangle 53"/>
              <p:cNvSpPr>
                <a:spLocks noChangeArrowheads="1"/>
              </p:cNvSpPr>
              <p:nvPr/>
            </p:nvSpPr>
            <p:spPr bwMode="auto">
              <a:xfrm>
                <a:off x="1026" y="3095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40</a:t>
                </a:r>
                <a:endParaRPr lang="cs-CZ"/>
              </a:p>
            </p:txBody>
          </p:sp>
          <p:sp>
            <p:nvSpPr>
              <p:cNvPr id="369718" name="Rectangle 54"/>
              <p:cNvSpPr>
                <a:spLocks noChangeArrowheads="1"/>
              </p:cNvSpPr>
              <p:nvPr/>
            </p:nvSpPr>
            <p:spPr bwMode="auto">
              <a:xfrm>
                <a:off x="1299" y="3095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60</a:t>
                </a:r>
                <a:endParaRPr lang="cs-CZ"/>
              </a:p>
            </p:txBody>
          </p:sp>
          <p:sp>
            <p:nvSpPr>
              <p:cNvPr id="369719" name="Rectangle 55"/>
              <p:cNvSpPr>
                <a:spLocks noChangeArrowheads="1"/>
              </p:cNvSpPr>
              <p:nvPr/>
            </p:nvSpPr>
            <p:spPr bwMode="auto">
              <a:xfrm>
                <a:off x="1571" y="3095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80</a:t>
                </a:r>
                <a:endParaRPr lang="cs-CZ"/>
              </a:p>
            </p:txBody>
          </p:sp>
          <p:sp>
            <p:nvSpPr>
              <p:cNvPr id="369720" name="Rectangle 56"/>
              <p:cNvSpPr>
                <a:spLocks noChangeArrowheads="1"/>
              </p:cNvSpPr>
              <p:nvPr/>
            </p:nvSpPr>
            <p:spPr bwMode="auto">
              <a:xfrm>
                <a:off x="1828" y="3095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100</a:t>
                </a:r>
                <a:endParaRPr lang="cs-CZ"/>
              </a:p>
            </p:txBody>
          </p:sp>
          <p:sp>
            <p:nvSpPr>
              <p:cNvPr id="369721" name="Rectangle 57"/>
              <p:cNvSpPr>
                <a:spLocks noChangeArrowheads="1"/>
              </p:cNvSpPr>
              <p:nvPr/>
            </p:nvSpPr>
            <p:spPr bwMode="auto">
              <a:xfrm>
                <a:off x="2099" y="3095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120</a:t>
                </a:r>
                <a:endParaRPr lang="cs-CZ"/>
              </a:p>
            </p:txBody>
          </p:sp>
          <p:sp>
            <p:nvSpPr>
              <p:cNvPr id="369722" name="Rectangle 58"/>
              <p:cNvSpPr>
                <a:spLocks noChangeArrowheads="1"/>
              </p:cNvSpPr>
              <p:nvPr/>
            </p:nvSpPr>
            <p:spPr bwMode="auto">
              <a:xfrm>
                <a:off x="2371" y="3095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140</a:t>
                </a:r>
                <a:endParaRPr lang="cs-CZ"/>
              </a:p>
            </p:txBody>
          </p:sp>
          <p:sp>
            <p:nvSpPr>
              <p:cNvPr id="369723" name="Line 59"/>
              <p:cNvSpPr>
                <a:spLocks noChangeShapeType="1"/>
              </p:cNvSpPr>
              <p:nvPr/>
            </p:nvSpPr>
            <p:spPr bwMode="auto">
              <a:xfrm>
                <a:off x="514" y="1597"/>
                <a:ext cx="204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24" name="Line 60"/>
              <p:cNvSpPr>
                <a:spLocks noChangeShapeType="1"/>
              </p:cNvSpPr>
              <p:nvPr/>
            </p:nvSpPr>
            <p:spPr bwMode="auto">
              <a:xfrm>
                <a:off x="786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25" name="Line 61"/>
              <p:cNvSpPr>
                <a:spLocks noChangeShapeType="1"/>
              </p:cNvSpPr>
              <p:nvPr/>
            </p:nvSpPr>
            <p:spPr bwMode="auto">
              <a:xfrm>
                <a:off x="1057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26" name="Line 62"/>
              <p:cNvSpPr>
                <a:spLocks noChangeShapeType="1"/>
              </p:cNvSpPr>
              <p:nvPr/>
            </p:nvSpPr>
            <p:spPr bwMode="auto">
              <a:xfrm>
                <a:off x="1330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27" name="Line 63"/>
              <p:cNvSpPr>
                <a:spLocks noChangeShapeType="1"/>
              </p:cNvSpPr>
              <p:nvPr/>
            </p:nvSpPr>
            <p:spPr bwMode="auto">
              <a:xfrm>
                <a:off x="1602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28" name="Line 64"/>
              <p:cNvSpPr>
                <a:spLocks noChangeShapeType="1"/>
              </p:cNvSpPr>
              <p:nvPr/>
            </p:nvSpPr>
            <p:spPr bwMode="auto">
              <a:xfrm>
                <a:off x="1874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29" name="Line 65"/>
              <p:cNvSpPr>
                <a:spLocks noChangeShapeType="1"/>
              </p:cNvSpPr>
              <p:nvPr/>
            </p:nvSpPr>
            <p:spPr bwMode="auto">
              <a:xfrm>
                <a:off x="2146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0" name="Line 66"/>
              <p:cNvSpPr>
                <a:spLocks noChangeShapeType="1"/>
              </p:cNvSpPr>
              <p:nvPr/>
            </p:nvSpPr>
            <p:spPr bwMode="auto">
              <a:xfrm>
                <a:off x="2418" y="1598"/>
                <a:ext cx="1" cy="2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1" name="Line 67"/>
              <p:cNvSpPr>
                <a:spLocks noChangeShapeType="1"/>
              </p:cNvSpPr>
              <p:nvPr/>
            </p:nvSpPr>
            <p:spPr bwMode="auto">
              <a:xfrm>
                <a:off x="568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2" name="Line 68"/>
              <p:cNvSpPr>
                <a:spLocks noChangeShapeType="1"/>
              </p:cNvSpPr>
              <p:nvPr/>
            </p:nvSpPr>
            <p:spPr bwMode="auto">
              <a:xfrm>
                <a:off x="622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3" name="Line 69"/>
              <p:cNvSpPr>
                <a:spLocks noChangeShapeType="1"/>
              </p:cNvSpPr>
              <p:nvPr/>
            </p:nvSpPr>
            <p:spPr bwMode="auto">
              <a:xfrm>
                <a:off x="677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4" name="Line 70"/>
              <p:cNvSpPr>
                <a:spLocks noChangeShapeType="1"/>
              </p:cNvSpPr>
              <p:nvPr/>
            </p:nvSpPr>
            <p:spPr bwMode="auto">
              <a:xfrm>
                <a:off x="731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5" name="Line 71"/>
              <p:cNvSpPr>
                <a:spLocks noChangeShapeType="1"/>
              </p:cNvSpPr>
              <p:nvPr/>
            </p:nvSpPr>
            <p:spPr bwMode="auto">
              <a:xfrm>
                <a:off x="840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6" name="Line 72"/>
              <p:cNvSpPr>
                <a:spLocks noChangeShapeType="1"/>
              </p:cNvSpPr>
              <p:nvPr/>
            </p:nvSpPr>
            <p:spPr bwMode="auto">
              <a:xfrm>
                <a:off x="894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7" name="Line 73"/>
              <p:cNvSpPr>
                <a:spLocks noChangeShapeType="1"/>
              </p:cNvSpPr>
              <p:nvPr/>
            </p:nvSpPr>
            <p:spPr bwMode="auto">
              <a:xfrm>
                <a:off x="949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8" name="Line 74"/>
              <p:cNvSpPr>
                <a:spLocks noChangeShapeType="1"/>
              </p:cNvSpPr>
              <p:nvPr/>
            </p:nvSpPr>
            <p:spPr bwMode="auto">
              <a:xfrm>
                <a:off x="1003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39" name="Line 75"/>
              <p:cNvSpPr>
                <a:spLocks noChangeShapeType="1"/>
              </p:cNvSpPr>
              <p:nvPr/>
            </p:nvSpPr>
            <p:spPr bwMode="auto">
              <a:xfrm>
                <a:off x="1112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0" name="Line 76"/>
              <p:cNvSpPr>
                <a:spLocks noChangeShapeType="1"/>
              </p:cNvSpPr>
              <p:nvPr/>
            </p:nvSpPr>
            <p:spPr bwMode="auto">
              <a:xfrm>
                <a:off x="1166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1" name="Line 77"/>
              <p:cNvSpPr>
                <a:spLocks noChangeShapeType="1"/>
              </p:cNvSpPr>
              <p:nvPr/>
            </p:nvSpPr>
            <p:spPr bwMode="auto">
              <a:xfrm>
                <a:off x="1221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2" name="Line 78"/>
              <p:cNvSpPr>
                <a:spLocks noChangeShapeType="1"/>
              </p:cNvSpPr>
              <p:nvPr/>
            </p:nvSpPr>
            <p:spPr bwMode="auto">
              <a:xfrm>
                <a:off x="1275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3" name="Line 79"/>
              <p:cNvSpPr>
                <a:spLocks noChangeShapeType="1"/>
              </p:cNvSpPr>
              <p:nvPr/>
            </p:nvSpPr>
            <p:spPr bwMode="auto">
              <a:xfrm>
                <a:off x="1384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4" name="Line 80"/>
              <p:cNvSpPr>
                <a:spLocks noChangeShapeType="1"/>
              </p:cNvSpPr>
              <p:nvPr/>
            </p:nvSpPr>
            <p:spPr bwMode="auto">
              <a:xfrm>
                <a:off x="1439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5" name="Line 81"/>
              <p:cNvSpPr>
                <a:spLocks noChangeShapeType="1"/>
              </p:cNvSpPr>
              <p:nvPr/>
            </p:nvSpPr>
            <p:spPr bwMode="auto">
              <a:xfrm>
                <a:off x="1493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6" name="Line 82"/>
              <p:cNvSpPr>
                <a:spLocks noChangeShapeType="1"/>
              </p:cNvSpPr>
              <p:nvPr/>
            </p:nvSpPr>
            <p:spPr bwMode="auto">
              <a:xfrm>
                <a:off x="1548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7" name="Line 83"/>
              <p:cNvSpPr>
                <a:spLocks noChangeShapeType="1"/>
              </p:cNvSpPr>
              <p:nvPr/>
            </p:nvSpPr>
            <p:spPr bwMode="auto">
              <a:xfrm>
                <a:off x="1656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8" name="Line 84"/>
              <p:cNvSpPr>
                <a:spLocks noChangeShapeType="1"/>
              </p:cNvSpPr>
              <p:nvPr/>
            </p:nvSpPr>
            <p:spPr bwMode="auto">
              <a:xfrm>
                <a:off x="1711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49" name="Line 85"/>
              <p:cNvSpPr>
                <a:spLocks noChangeShapeType="1"/>
              </p:cNvSpPr>
              <p:nvPr/>
            </p:nvSpPr>
            <p:spPr bwMode="auto">
              <a:xfrm>
                <a:off x="1765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0" name="Line 86"/>
              <p:cNvSpPr>
                <a:spLocks noChangeShapeType="1"/>
              </p:cNvSpPr>
              <p:nvPr/>
            </p:nvSpPr>
            <p:spPr bwMode="auto">
              <a:xfrm>
                <a:off x="1819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1" name="Line 87"/>
              <p:cNvSpPr>
                <a:spLocks noChangeShapeType="1"/>
              </p:cNvSpPr>
              <p:nvPr/>
            </p:nvSpPr>
            <p:spPr bwMode="auto">
              <a:xfrm>
                <a:off x="1928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2" name="Line 88"/>
              <p:cNvSpPr>
                <a:spLocks noChangeShapeType="1"/>
              </p:cNvSpPr>
              <p:nvPr/>
            </p:nvSpPr>
            <p:spPr bwMode="auto">
              <a:xfrm>
                <a:off x="1982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3" name="Line 89"/>
              <p:cNvSpPr>
                <a:spLocks noChangeShapeType="1"/>
              </p:cNvSpPr>
              <p:nvPr/>
            </p:nvSpPr>
            <p:spPr bwMode="auto">
              <a:xfrm>
                <a:off x="2037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4" name="Line 90"/>
              <p:cNvSpPr>
                <a:spLocks noChangeShapeType="1"/>
              </p:cNvSpPr>
              <p:nvPr/>
            </p:nvSpPr>
            <p:spPr bwMode="auto">
              <a:xfrm>
                <a:off x="2091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5" name="Line 91"/>
              <p:cNvSpPr>
                <a:spLocks noChangeShapeType="1"/>
              </p:cNvSpPr>
              <p:nvPr/>
            </p:nvSpPr>
            <p:spPr bwMode="auto">
              <a:xfrm>
                <a:off x="2200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6" name="Line 92"/>
              <p:cNvSpPr>
                <a:spLocks noChangeShapeType="1"/>
              </p:cNvSpPr>
              <p:nvPr/>
            </p:nvSpPr>
            <p:spPr bwMode="auto">
              <a:xfrm>
                <a:off x="2255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7" name="Line 93"/>
              <p:cNvSpPr>
                <a:spLocks noChangeShapeType="1"/>
              </p:cNvSpPr>
              <p:nvPr/>
            </p:nvSpPr>
            <p:spPr bwMode="auto">
              <a:xfrm>
                <a:off x="2309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8" name="Line 94"/>
              <p:cNvSpPr>
                <a:spLocks noChangeShapeType="1"/>
              </p:cNvSpPr>
              <p:nvPr/>
            </p:nvSpPr>
            <p:spPr bwMode="auto">
              <a:xfrm>
                <a:off x="2364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59" name="Line 95"/>
              <p:cNvSpPr>
                <a:spLocks noChangeShapeType="1"/>
              </p:cNvSpPr>
              <p:nvPr/>
            </p:nvSpPr>
            <p:spPr bwMode="auto">
              <a:xfrm>
                <a:off x="2473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60" name="Line 96"/>
              <p:cNvSpPr>
                <a:spLocks noChangeShapeType="1"/>
              </p:cNvSpPr>
              <p:nvPr/>
            </p:nvSpPr>
            <p:spPr bwMode="auto">
              <a:xfrm>
                <a:off x="2527" y="1597"/>
                <a:ext cx="1" cy="1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61" name="Rectangle 97"/>
              <p:cNvSpPr>
                <a:spLocks noChangeArrowheads="1"/>
              </p:cNvSpPr>
              <p:nvPr/>
            </p:nvSpPr>
            <p:spPr bwMode="auto">
              <a:xfrm rot="16200000">
                <a:off x="88" y="2276"/>
                <a:ext cx="408" cy="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900" b="0">
                    <a:solidFill>
                      <a:srgbClr val="000000"/>
                    </a:solidFill>
                    <a:latin typeface="Arial" charset="0"/>
                  </a:rPr>
                  <a:t>voltage (mV)</a:t>
                </a:r>
                <a:endParaRPr lang="cs-CZ"/>
              </a:p>
            </p:txBody>
          </p:sp>
          <p:sp>
            <p:nvSpPr>
              <p:cNvPr id="369762" name="Line 98"/>
              <p:cNvSpPr>
                <a:spLocks noChangeShapeType="1"/>
              </p:cNvSpPr>
              <p:nvPr/>
            </p:nvSpPr>
            <p:spPr bwMode="auto">
              <a:xfrm flipV="1">
                <a:off x="514" y="1597"/>
                <a:ext cx="1" cy="14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63" name="Line 99"/>
              <p:cNvSpPr>
                <a:spLocks noChangeShapeType="1"/>
              </p:cNvSpPr>
              <p:nvPr/>
            </p:nvSpPr>
            <p:spPr bwMode="auto">
              <a:xfrm>
                <a:off x="514" y="300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64" name="Line 100"/>
              <p:cNvSpPr>
                <a:spLocks noChangeShapeType="1"/>
              </p:cNvSpPr>
              <p:nvPr/>
            </p:nvSpPr>
            <p:spPr bwMode="auto">
              <a:xfrm>
                <a:off x="514" y="277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65" name="Line 101"/>
              <p:cNvSpPr>
                <a:spLocks noChangeShapeType="1"/>
              </p:cNvSpPr>
              <p:nvPr/>
            </p:nvSpPr>
            <p:spPr bwMode="auto">
              <a:xfrm>
                <a:off x="514" y="253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66" name="Line 102"/>
              <p:cNvSpPr>
                <a:spLocks noChangeShapeType="1"/>
              </p:cNvSpPr>
              <p:nvPr/>
            </p:nvSpPr>
            <p:spPr bwMode="auto">
              <a:xfrm>
                <a:off x="514" y="230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67" name="Line 103"/>
              <p:cNvSpPr>
                <a:spLocks noChangeShapeType="1"/>
              </p:cNvSpPr>
              <p:nvPr/>
            </p:nvSpPr>
            <p:spPr bwMode="auto">
              <a:xfrm>
                <a:off x="514" y="206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68" name="Line 104"/>
              <p:cNvSpPr>
                <a:spLocks noChangeShapeType="1"/>
              </p:cNvSpPr>
              <p:nvPr/>
            </p:nvSpPr>
            <p:spPr bwMode="auto">
              <a:xfrm>
                <a:off x="514" y="183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69" name="Line 105"/>
              <p:cNvSpPr>
                <a:spLocks noChangeShapeType="1"/>
              </p:cNvSpPr>
              <p:nvPr/>
            </p:nvSpPr>
            <p:spPr bwMode="auto">
              <a:xfrm>
                <a:off x="514" y="305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0" name="Line 106"/>
              <p:cNvSpPr>
                <a:spLocks noChangeShapeType="1"/>
              </p:cNvSpPr>
              <p:nvPr/>
            </p:nvSpPr>
            <p:spPr bwMode="auto">
              <a:xfrm>
                <a:off x="514" y="296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1" name="Line 107"/>
              <p:cNvSpPr>
                <a:spLocks noChangeShapeType="1"/>
              </p:cNvSpPr>
              <p:nvPr/>
            </p:nvSpPr>
            <p:spPr bwMode="auto">
              <a:xfrm>
                <a:off x="514" y="291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2" name="Line 108"/>
              <p:cNvSpPr>
                <a:spLocks noChangeShapeType="1"/>
              </p:cNvSpPr>
              <p:nvPr/>
            </p:nvSpPr>
            <p:spPr bwMode="auto">
              <a:xfrm>
                <a:off x="514" y="286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3" name="Line 109"/>
              <p:cNvSpPr>
                <a:spLocks noChangeShapeType="1"/>
              </p:cNvSpPr>
              <p:nvPr/>
            </p:nvSpPr>
            <p:spPr bwMode="auto">
              <a:xfrm>
                <a:off x="514" y="281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4" name="Line 110"/>
              <p:cNvSpPr>
                <a:spLocks noChangeShapeType="1"/>
              </p:cNvSpPr>
              <p:nvPr/>
            </p:nvSpPr>
            <p:spPr bwMode="auto">
              <a:xfrm>
                <a:off x="514" y="272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5" name="Line 111"/>
              <p:cNvSpPr>
                <a:spLocks noChangeShapeType="1"/>
              </p:cNvSpPr>
              <p:nvPr/>
            </p:nvSpPr>
            <p:spPr bwMode="auto">
              <a:xfrm>
                <a:off x="514" y="2678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6" name="Line 112"/>
              <p:cNvSpPr>
                <a:spLocks noChangeShapeType="1"/>
              </p:cNvSpPr>
              <p:nvPr/>
            </p:nvSpPr>
            <p:spPr bwMode="auto">
              <a:xfrm>
                <a:off x="514" y="263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7" name="Line 113"/>
              <p:cNvSpPr>
                <a:spLocks noChangeShapeType="1"/>
              </p:cNvSpPr>
              <p:nvPr/>
            </p:nvSpPr>
            <p:spPr bwMode="auto">
              <a:xfrm>
                <a:off x="514" y="258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8" name="Line 114"/>
              <p:cNvSpPr>
                <a:spLocks noChangeShapeType="1"/>
              </p:cNvSpPr>
              <p:nvPr/>
            </p:nvSpPr>
            <p:spPr bwMode="auto">
              <a:xfrm>
                <a:off x="514" y="249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79" name="Line 115"/>
              <p:cNvSpPr>
                <a:spLocks noChangeShapeType="1"/>
              </p:cNvSpPr>
              <p:nvPr/>
            </p:nvSpPr>
            <p:spPr bwMode="auto">
              <a:xfrm>
                <a:off x="514" y="244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0" name="Line 116"/>
              <p:cNvSpPr>
                <a:spLocks noChangeShapeType="1"/>
              </p:cNvSpPr>
              <p:nvPr/>
            </p:nvSpPr>
            <p:spPr bwMode="auto">
              <a:xfrm>
                <a:off x="514" y="239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1" name="Line 117"/>
              <p:cNvSpPr>
                <a:spLocks noChangeShapeType="1"/>
              </p:cNvSpPr>
              <p:nvPr/>
            </p:nvSpPr>
            <p:spPr bwMode="auto">
              <a:xfrm>
                <a:off x="514" y="235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2" name="Line 118"/>
              <p:cNvSpPr>
                <a:spLocks noChangeShapeType="1"/>
              </p:cNvSpPr>
              <p:nvPr/>
            </p:nvSpPr>
            <p:spPr bwMode="auto">
              <a:xfrm>
                <a:off x="514" y="2255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3" name="Line 119"/>
              <p:cNvSpPr>
                <a:spLocks noChangeShapeType="1"/>
              </p:cNvSpPr>
              <p:nvPr/>
            </p:nvSpPr>
            <p:spPr bwMode="auto">
              <a:xfrm>
                <a:off x="514" y="2208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4" name="Line 120"/>
              <p:cNvSpPr>
                <a:spLocks noChangeShapeType="1"/>
              </p:cNvSpPr>
              <p:nvPr/>
            </p:nvSpPr>
            <p:spPr bwMode="auto">
              <a:xfrm>
                <a:off x="514" y="216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5" name="Line 121"/>
              <p:cNvSpPr>
                <a:spLocks noChangeShapeType="1"/>
              </p:cNvSpPr>
              <p:nvPr/>
            </p:nvSpPr>
            <p:spPr bwMode="auto">
              <a:xfrm>
                <a:off x="514" y="211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6" name="Line 122"/>
              <p:cNvSpPr>
                <a:spLocks noChangeShapeType="1"/>
              </p:cNvSpPr>
              <p:nvPr/>
            </p:nvSpPr>
            <p:spPr bwMode="auto">
              <a:xfrm>
                <a:off x="514" y="202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7" name="Line 123"/>
              <p:cNvSpPr>
                <a:spLocks noChangeShapeType="1"/>
              </p:cNvSpPr>
              <p:nvPr/>
            </p:nvSpPr>
            <p:spPr bwMode="auto">
              <a:xfrm>
                <a:off x="514" y="197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8" name="Line 124"/>
              <p:cNvSpPr>
                <a:spLocks noChangeShapeType="1"/>
              </p:cNvSpPr>
              <p:nvPr/>
            </p:nvSpPr>
            <p:spPr bwMode="auto">
              <a:xfrm>
                <a:off x="514" y="192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89" name="Line 125"/>
              <p:cNvSpPr>
                <a:spLocks noChangeShapeType="1"/>
              </p:cNvSpPr>
              <p:nvPr/>
            </p:nvSpPr>
            <p:spPr bwMode="auto">
              <a:xfrm>
                <a:off x="514" y="187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90" name="Line 126"/>
              <p:cNvSpPr>
                <a:spLocks noChangeShapeType="1"/>
              </p:cNvSpPr>
              <p:nvPr/>
            </p:nvSpPr>
            <p:spPr bwMode="auto">
              <a:xfrm>
                <a:off x="514" y="1785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91" name="Line 127"/>
              <p:cNvSpPr>
                <a:spLocks noChangeShapeType="1"/>
              </p:cNvSpPr>
              <p:nvPr/>
            </p:nvSpPr>
            <p:spPr bwMode="auto">
              <a:xfrm>
                <a:off x="514" y="1738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92" name="Line 128"/>
              <p:cNvSpPr>
                <a:spLocks noChangeShapeType="1"/>
              </p:cNvSpPr>
              <p:nvPr/>
            </p:nvSpPr>
            <p:spPr bwMode="auto">
              <a:xfrm>
                <a:off x="514" y="169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93" name="Line 129"/>
              <p:cNvSpPr>
                <a:spLocks noChangeShapeType="1"/>
              </p:cNvSpPr>
              <p:nvPr/>
            </p:nvSpPr>
            <p:spPr bwMode="auto">
              <a:xfrm>
                <a:off x="514" y="164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794" name="Rectangle 130"/>
              <p:cNvSpPr>
                <a:spLocks noChangeArrowheads="1"/>
              </p:cNvSpPr>
              <p:nvPr/>
            </p:nvSpPr>
            <p:spPr bwMode="auto">
              <a:xfrm>
                <a:off x="454" y="2976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cs-CZ"/>
              </a:p>
            </p:txBody>
          </p:sp>
          <p:sp>
            <p:nvSpPr>
              <p:cNvPr id="369795" name="Rectangle 131"/>
              <p:cNvSpPr>
                <a:spLocks noChangeArrowheads="1"/>
              </p:cNvSpPr>
              <p:nvPr/>
            </p:nvSpPr>
            <p:spPr bwMode="auto">
              <a:xfrm>
                <a:off x="423" y="2741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20</a:t>
                </a:r>
                <a:endParaRPr lang="cs-CZ"/>
              </a:p>
            </p:txBody>
          </p:sp>
          <p:sp>
            <p:nvSpPr>
              <p:cNvPr id="369796" name="Rectangle 132"/>
              <p:cNvSpPr>
                <a:spLocks noChangeArrowheads="1"/>
              </p:cNvSpPr>
              <p:nvPr/>
            </p:nvSpPr>
            <p:spPr bwMode="auto">
              <a:xfrm>
                <a:off x="423" y="2506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40</a:t>
                </a:r>
                <a:endParaRPr lang="cs-CZ"/>
              </a:p>
            </p:txBody>
          </p:sp>
          <p:sp>
            <p:nvSpPr>
              <p:cNvPr id="369797" name="Rectangle 133"/>
              <p:cNvSpPr>
                <a:spLocks noChangeArrowheads="1"/>
              </p:cNvSpPr>
              <p:nvPr/>
            </p:nvSpPr>
            <p:spPr bwMode="auto">
              <a:xfrm>
                <a:off x="423" y="2271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60</a:t>
                </a:r>
                <a:endParaRPr lang="cs-CZ"/>
              </a:p>
            </p:txBody>
          </p:sp>
          <p:sp>
            <p:nvSpPr>
              <p:cNvPr id="369798" name="Rectangle 134"/>
              <p:cNvSpPr>
                <a:spLocks noChangeArrowheads="1"/>
              </p:cNvSpPr>
              <p:nvPr/>
            </p:nvSpPr>
            <p:spPr bwMode="auto">
              <a:xfrm>
                <a:off x="423" y="2036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80</a:t>
                </a:r>
                <a:endParaRPr lang="cs-CZ"/>
              </a:p>
            </p:txBody>
          </p:sp>
          <p:sp>
            <p:nvSpPr>
              <p:cNvPr id="369799" name="Rectangle 135"/>
              <p:cNvSpPr>
                <a:spLocks noChangeArrowheads="1"/>
              </p:cNvSpPr>
              <p:nvPr/>
            </p:nvSpPr>
            <p:spPr bwMode="auto">
              <a:xfrm>
                <a:off x="392" y="1801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100</a:t>
                </a:r>
                <a:endParaRPr lang="cs-CZ"/>
              </a:p>
            </p:txBody>
          </p:sp>
          <p:sp>
            <p:nvSpPr>
              <p:cNvPr id="369800" name="Rectangle 136"/>
              <p:cNvSpPr>
                <a:spLocks noChangeArrowheads="1"/>
              </p:cNvSpPr>
              <p:nvPr/>
            </p:nvSpPr>
            <p:spPr bwMode="auto">
              <a:xfrm>
                <a:off x="392" y="1566"/>
                <a:ext cx="93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120</a:t>
                </a:r>
                <a:endParaRPr lang="cs-CZ"/>
              </a:p>
            </p:txBody>
          </p:sp>
          <p:sp>
            <p:nvSpPr>
              <p:cNvPr id="369801" name="Line 137"/>
              <p:cNvSpPr>
                <a:spLocks noChangeShapeType="1"/>
              </p:cNvSpPr>
              <p:nvPr/>
            </p:nvSpPr>
            <p:spPr bwMode="auto">
              <a:xfrm flipV="1">
                <a:off x="2554" y="1597"/>
                <a:ext cx="1" cy="14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02" name="Line 138"/>
              <p:cNvSpPr>
                <a:spLocks noChangeShapeType="1"/>
              </p:cNvSpPr>
              <p:nvPr/>
            </p:nvSpPr>
            <p:spPr bwMode="auto">
              <a:xfrm flipH="1">
                <a:off x="2534" y="300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03" name="Line 139"/>
              <p:cNvSpPr>
                <a:spLocks noChangeShapeType="1"/>
              </p:cNvSpPr>
              <p:nvPr/>
            </p:nvSpPr>
            <p:spPr bwMode="auto">
              <a:xfrm flipH="1">
                <a:off x="2534" y="277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04" name="Line 140"/>
              <p:cNvSpPr>
                <a:spLocks noChangeShapeType="1"/>
              </p:cNvSpPr>
              <p:nvPr/>
            </p:nvSpPr>
            <p:spPr bwMode="auto">
              <a:xfrm flipH="1">
                <a:off x="2534" y="253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05" name="Line 141"/>
              <p:cNvSpPr>
                <a:spLocks noChangeShapeType="1"/>
              </p:cNvSpPr>
              <p:nvPr/>
            </p:nvSpPr>
            <p:spPr bwMode="auto">
              <a:xfrm flipH="1">
                <a:off x="2534" y="230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06" name="Line 142"/>
              <p:cNvSpPr>
                <a:spLocks noChangeShapeType="1"/>
              </p:cNvSpPr>
              <p:nvPr/>
            </p:nvSpPr>
            <p:spPr bwMode="auto">
              <a:xfrm flipH="1">
                <a:off x="2534" y="206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07" name="Line 143"/>
              <p:cNvSpPr>
                <a:spLocks noChangeShapeType="1"/>
              </p:cNvSpPr>
              <p:nvPr/>
            </p:nvSpPr>
            <p:spPr bwMode="auto">
              <a:xfrm flipH="1">
                <a:off x="2534" y="183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08" name="Line 144"/>
              <p:cNvSpPr>
                <a:spLocks noChangeShapeType="1"/>
              </p:cNvSpPr>
              <p:nvPr/>
            </p:nvSpPr>
            <p:spPr bwMode="auto">
              <a:xfrm flipH="1">
                <a:off x="2542" y="305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09" name="Line 145"/>
              <p:cNvSpPr>
                <a:spLocks noChangeShapeType="1"/>
              </p:cNvSpPr>
              <p:nvPr/>
            </p:nvSpPr>
            <p:spPr bwMode="auto">
              <a:xfrm flipH="1">
                <a:off x="2542" y="296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0" name="Line 146"/>
              <p:cNvSpPr>
                <a:spLocks noChangeShapeType="1"/>
              </p:cNvSpPr>
              <p:nvPr/>
            </p:nvSpPr>
            <p:spPr bwMode="auto">
              <a:xfrm flipH="1">
                <a:off x="2542" y="291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1" name="Line 147"/>
              <p:cNvSpPr>
                <a:spLocks noChangeShapeType="1"/>
              </p:cNvSpPr>
              <p:nvPr/>
            </p:nvSpPr>
            <p:spPr bwMode="auto">
              <a:xfrm flipH="1">
                <a:off x="2542" y="2867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2" name="Line 148"/>
              <p:cNvSpPr>
                <a:spLocks noChangeShapeType="1"/>
              </p:cNvSpPr>
              <p:nvPr/>
            </p:nvSpPr>
            <p:spPr bwMode="auto">
              <a:xfrm flipH="1">
                <a:off x="2542" y="281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3" name="Line 149"/>
              <p:cNvSpPr>
                <a:spLocks noChangeShapeType="1"/>
              </p:cNvSpPr>
              <p:nvPr/>
            </p:nvSpPr>
            <p:spPr bwMode="auto">
              <a:xfrm flipH="1">
                <a:off x="2542" y="272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4" name="Line 150"/>
              <p:cNvSpPr>
                <a:spLocks noChangeShapeType="1"/>
              </p:cNvSpPr>
              <p:nvPr/>
            </p:nvSpPr>
            <p:spPr bwMode="auto">
              <a:xfrm flipH="1">
                <a:off x="2542" y="2678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5" name="Line 151"/>
              <p:cNvSpPr>
                <a:spLocks noChangeShapeType="1"/>
              </p:cNvSpPr>
              <p:nvPr/>
            </p:nvSpPr>
            <p:spPr bwMode="auto">
              <a:xfrm flipH="1">
                <a:off x="2542" y="263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6" name="Line 152"/>
              <p:cNvSpPr>
                <a:spLocks noChangeShapeType="1"/>
              </p:cNvSpPr>
              <p:nvPr/>
            </p:nvSpPr>
            <p:spPr bwMode="auto">
              <a:xfrm flipH="1">
                <a:off x="2542" y="258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7" name="Line 153"/>
              <p:cNvSpPr>
                <a:spLocks noChangeShapeType="1"/>
              </p:cNvSpPr>
              <p:nvPr/>
            </p:nvSpPr>
            <p:spPr bwMode="auto">
              <a:xfrm flipH="1">
                <a:off x="2542" y="249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8" name="Line 154"/>
              <p:cNvSpPr>
                <a:spLocks noChangeShapeType="1"/>
              </p:cNvSpPr>
              <p:nvPr/>
            </p:nvSpPr>
            <p:spPr bwMode="auto">
              <a:xfrm flipH="1">
                <a:off x="2542" y="244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19" name="Line 155"/>
              <p:cNvSpPr>
                <a:spLocks noChangeShapeType="1"/>
              </p:cNvSpPr>
              <p:nvPr/>
            </p:nvSpPr>
            <p:spPr bwMode="auto">
              <a:xfrm flipH="1">
                <a:off x="2542" y="239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0" name="Line 156"/>
              <p:cNvSpPr>
                <a:spLocks noChangeShapeType="1"/>
              </p:cNvSpPr>
              <p:nvPr/>
            </p:nvSpPr>
            <p:spPr bwMode="auto">
              <a:xfrm flipH="1">
                <a:off x="2542" y="235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1" name="Line 157"/>
              <p:cNvSpPr>
                <a:spLocks noChangeShapeType="1"/>
              </p:cNvSpPr>
              <p:nvPr/>
            </p:nvSpPr>
            <p:spPr bwMode="auto">
              <a:xfrm flipH="1">
                <a:off x="2542" y="2255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2" name="Line 158"/>
              <p:cNvSpPr>
                <a:spLocks noChangeShapeType="1"/>
              </p:cNvSpPr>
              <p:nvPr/>
            </p:nvSpPr>
            <p:spPr bwMode="auto">
              <a:xfrm flipH="1">
                <a:off x="2542" y="2208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3" name="Line 159"/>
              <p:cNvSpPr>
                <a:spLocks noChangeShapeType="1"/>
              </p:cNvSpPr>
              <p:nvPr/>
            </p:nvSpPr>
            <p:spPr bwMode="auto">
              <a:xfrm flipH="1">
                <a:off x="2542" y="216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4" name="Line 160"/>
              <p:cNvSpPr>
                <a:spLocks noChangeShapeType="1"/>
              </p:cNvSpPr>
              <p:nvPr/>
            </p:nvSpPr>
            <p:spPr bwMode="auto">
              <a:xfrm flipH="1">
                <a:off x="2542" y="211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5" name="Line 161"/>
              <p:cNvSpPr>
                <a:spLocks noChangeShapeType="1"/>
              </p:cNvSpPr>
              <p:nvPr/>
            </p:nvSpPr>
            <p:spPr bwMode="auto">
              <a:xfrm flipH="1">
                <a:off x="2542" y="2020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6" name="Line 162"/>
              <p:cNvSpPr>
                <a:spLocks noChangeShapeType="1"/>
              </p:cNvSpPr>
              <p:nvPr/>
            </p:nvSpPr>
            <p:spPr bwMode="auto">
              <a:xfrm flipH="1">
                <a:off x="2542" y="1973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7" name="Line 163"/>
              <p:cNvSpPr>
                <a:spLocks noChangeShapeType="1"/>
              </p:cNvSpPr>
              <p:nvPr/>
            </p:nvSpPr>
            <p:spPr bwMode="auto">
              <a:xfrm flipH="1">
                <a:off x="2542" y="1926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8" name="Line 164"/>
              <p:cNvSpPr>
                <a:spLocks noChangeShapeType="1"/>
              </p:cNvSpPr>
              <p:nvPr/>
            </p:nvSpPr>
            <p:spPr bwMode="auto">
              <a:xfrm flipH="1">
                <a:off x="2542" y="1879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29" name="Line 165"/>
              <p:cNvSpPr>
                <a:spLocks noChangeShapeType="1"/>
              </p:cNvSpPr>
              <p:nvPr/>
            </p:nvSpPr>
            <p:spPr bwMode="auto">
              <a:xfrm flipH="1">
                <a:off x="2542" y="1785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0" name="Line 166"/>
              <p:cNvSpPr>
                <a:spLocks noChangeShapeType="1"/>
              </p:cNvSpPr>
              <p:nvPr/>
            </p:nvSpPr>
            <p:spPr bwMode="auto">
              <a:xfrm flipH="1">
                <a:off x="2542" y="1738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1" name="Line 167"/>
              <p:cNvSpPr>
                <a:spLocks noChangeShapeType="1"/>
              </p:cNvSpPr>
              <p:nvPr/>
            </p:nvSpPr>
            <p:spPr bwMode="auto">
              <a:xfrm flipH="1">
                <a:off x="2542" y="1691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2" name="Line 168"/>
              <p:cNvSpPr>
                <a:spLocks noChangeShapeType="1"/>
              </p:cNvSpPr>
              <p:nvPr/>
            </p:nvSpPr>
            <p:spPr bwMode="auto">
              <a:xfrm flipH="1">
                <a:off x="2542" y="1644"/>
                <a:ext cx="1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3" name="Oval 169"/>
              <p:cNvSpPr>
                <a:spLocks noChangeArrowheads="1"/>
              </p:cNvSpPr>
              <p:nvPr/>
            </p:nvSpPr>
            <p:spPr bwMode="auto">
              <a:xfrm>
                <a:off x="505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4" name="Oval 170"/>
              <p:cNvSpPr>
                <a:spLocks noChangeArrowheads="1"/>
              </p:cNvSpPr>
              <p:nvPr/>
            </p:nvSpPr>
            <p:spPr bwMode="auto">
              <a:xfrm>
                <a:off x="505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5" name="Oval 171"/>
              <p:cNvSpPr>
                <a:spLocks noChangeArrowheads="1"/>
              </p:cNvSpPr>
              <p:nvPr/>
            </p:nvSpPr>
            <p:spPr bwMode="auto">
              <a:xfrm>
                <a:off x="506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6" name="Oval 172"/>
              <p:cNvSpPr>
                <a:spLocks noChangeArrowheads="1"/>
              </p:cNvSpPr>
              <p:nvPr/>
            </p:nvSpPr>
            <p:spPr bwMode="auto">
              <a:xfrm>
                <a:off x="507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7" name="Oval 173"/>
              <p:cNvSpPr>
                <a:spLocks noChangeArrowheads="1"/>
              </p:cNvSpPr>
              <p:nvPr/>
            </p:nvSpPr>
            <p:spPr bwMode="auto">
              <a:xfrm>
                <a:off x="508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8" name="Oval 174"/>
              <p:cNvSpPr>
                <a:spLocks noChangeArrowheads="1"/>
              </p:cNvSpPr>
              <p:nvPr/>
            </p:nvSpPr>
            <p:spPr bwMode="auto">
              <a:xfrm>
                <a:off x="509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39" name="Oval 175"/>
              <p:cNvSpPr>
                <a:spLocks noChangeArrowheads="1"/>
              </p:cNvSpPr>
              <p:nvPr/>
            </p:nvSpPr>
            <p:spPr bwMode="auto">
              <a:xfrm>
                <a:off x="509" y="293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0" name="Oval 176"/>
              <p:cNvSpPr>
                <a:spLocks noChangeArrowheads="1"/>
              </p:cNvSpPr>
              <p:nvPr/>
            </p:nvSpPr>
            <p:spPr bwMode="auto">
              <a:xfrm>
                <a:off x="510" y="29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1" name="Oval 177"/>
              <p:cNvSpPr>
                <a:spLocks noChangeArrowheads="1"/>
              </p:cNvSpPr>
              <p:nvPr/>
            </p:nvSpPr>
            <p:spPr bwMode="auto">
              <a:xfrm>
                <a:off x="511" y="293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2" name="Oval 178"/>
              <p:cNvSpPr>
                <a:spLocks noChangeArrowheads="1"/>
              </p:cNvSpPr>
              <p:nvPr/>
            </p:nvSpPr>
            <p:spPr bwMode="auto">
              <a:xfrm>
                <a:off x="512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3" name="Oval 179"/>
              <p:cNvSpPr>
                <a:spLocks noChangeArrowheads="1"/>
              </p:cNvSpPr>
              <p:nvPr/>
            </p:nvSpPr>
            <p:spPr bwMode="auto">
              <a:xfrm>
                <a:off x="513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4" name="Oval 180"/>
              <p:cNvSpPr>
                <a:spLocks noChangeArrowheads="1"/>
              </p:cNvSpPr>
              <p:nvPr/>
            </p:nvSpPr>
            <p:spPr bwMode="auto">
              <a:xfrm>
                <a:off x="514" y="29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5" name="Oval 181"/>
              <p:cNvSpPr>
                <a:spLocks noChangeArrowheads="1"/>
              </p:cNvSpPr>
              <p:nvPr/>
            </p:nvSpPr>
            <p:spPr bwMode="auto">
              <a:xfrm>
                <a:off x="515" y="295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6" name="Oval 182"/>
              <p:cNvSpPr>
                <a:spLocks noChangeArrowheads="1"/>
              </p:cNvSpPr>
              <p:nvPr/>
            </p:nvSpPr>
            <p:spPr bwMode="auto">
              <a:xfrm>
                <a:off x="515" y="294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7" name="Oval 183"/>
              <p:cNvSpPr>
                <a:spLocks noChangeArrowheads="1"/>
              </p:cNvSpPr>
              <p:nvPr/>
            </p:nvSpPr>
            <p:spPr bwMode="auto">
              <a:xfrm>
                <a:off x="516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8" name="Oval 184"/>
              <p:cNvSpPr>
                <a:spLocks noChangeArrowheads="1"/>
              </p:cNvSpPr>
              <p:nvPr/>
            </p:nvSpPr>
            <p:spPr bwMode="auto">
              <a:xfrm>
                <a:off x="517" y="294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49" name="Oval 185"/>
              <p:cNvSpPr>
                <a:spLocks noChangeArrowheads="1"/>
              </p:cNvSpPr>
              <p:nvPr/>
            </p:nvSpPr>
            <p:spPr bwMode="auto">
              <a:xfrm>
                <a:off x="518" y="29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0" name="Oval 186"/>
              <p:cNvSpPr>
                <a:spLocks noChangeArrowheads="1"/>
              </p:cNvSpPr>
              <p:nvPr/>
            </p:nvSpPr>
            <p:spPr bwMode="auto">
              <a:xfrm>
                <a:off x="519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1" name="Oval 187"/>
              <p:cNvSpPr>
                <a:spLocks noChangeArrowheads="1"/>
              </p:cNvSpPr>
              <p:nvPr/>
            </p:nvSpPr>
            <p:spPr bwMode="auto">
              <a:xfrm>
                <a:off x="519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2" name="Oval 188"/>
              <p:cNvSpPr>
                <a:spLocks noChangeArrowheads="1"/>
              </p:cNvSpPr>
              <p:nvPr/>
            </p:nvSpPr>
            <p:spPr bwMode="auto">
              <a:xfrm>
                <a:off x="520" y="294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3" name="Oval 189"/>
              <p:cNvSpPr>
                <a:spLocks noChangeArrowheads="1"/>
              </p:cNvSpPr>
              <p:nvPr/>
            </p:nvSpPr>
            <p:spPr bwMode="auto">
              <a:xfrm>
                <a:off x="521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4" name="Oval 190"/>
              <p:cNvSpPr>
                <a:spLocks noChangeArrowheads="1"/>
              </p:cNvSpPr>
              <p:nvPr/>
            </p:nvSpPr>
            <p:spPr bwMode="auto">
              <a:xfrm>
                <a:off x="522" y="293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5" name="Oval 191"/>
              <p:cNvSpPr>
                <a:spLocks noChangeArrowheads="1"/>
              </p:cNvSpPr>
              <p:nvPr/>
            </p:nvSpPr>
            <p:spPr bwMode="auto">
              <a:xfrm>
                <a:off x="523" y="293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6" name="Oval 192"/>
              <p:cNvSpPr>
                <a:spLocks noChangeArrowheads="1"/>
              </p:cNvSpPr>
              <p:nvPr/>
            </p:nvSpPr>
            <p:spPr bwMode="auto">
              <a:xfrm>
                <a:off x="523" y="29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7" name="Oval 193"/>
              <p:cNvSpPr>
                <a:spLocks noChangeArrowheads="1"/>
              </p:cNvSpPr>
              <p:nvPr/>
            </p:nvSpPr>
            <p:spPr bwMode="auto">
              <a:xfrm>
                <a:off x="524" y="2930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8" name="Oval 194"/>
              <p:cNvSpPr>
                <a:spLocks noChangeArrowheads="1"/>
              </p:cNvSpPr>
              <p:nvPr/>
            </p:nvSpPr>
            <p:spPr bwMode="auto">
              <a:xfrm>
                <a:off x="525" y="294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59" name="Oval 195"/>
              <p:cNvSpPr>
                <a:spLocks noChangeArrowheads="1"/>
              </p:cNvSpPr>
              <p:nvPr/>
            </p:nvSpPr>
            <p:spPr bwMode="auto">
              <a:xfrm>
                <a:off x="526" y="294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0" name="Oval 196"/>
              <p:cNvSpPr>
                <a:spLocks noChangeArrowheads="1"/>
              </p:cNvSpPr>
              <p:nvPr/>
            </p:nvSpPr>
            <p:spPr bwMode="auto">
              <a:xfrm>
                <a:off x="527" y="29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1" name="Oval 197"/>
              <p:cNvSpPr>
                <a:spLocks noChangeArrowheads="1"/>
              </p:cNvSpPr>
              <p:nvPr/>
            </p:nvSpPr>
            <p:spPr bwMode="auto">
              <a:xfrm>
                <a:off x="527" y="293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2" name="Oval 198"/>
              <p:cNvSpPr>
                <a:spLocks noChangeArrowheads="1"/>
              </p:cNvSpPr>
              <p:nvPr/>
            </p:nvSpPr>
            <p:spPr bwMode="auto">
              <a:xfrm>
                <a:off x="528" y="2938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3" name="Oval 199"/>
              <p:cNvSpPr>
                <a:spLocks noChangeArrowheads="1"/>
              </p:cNvSpPr>
              <p:nvPr/>
            </p:nvSpPr>
            <p:spPr bwMode="auto">
              <a:xfrm>
                <a:off x="529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4" name="Oval 200"/>
              <p:cNvSpPr>
                <a:spLocks noChangeArrowheads="1"/>
              </p:cNvSpPr>
              <p:nvPr/>
            </p:nvSpPr>
            <p:spPr bwMode="auto">
              <a:xfrm>
                <a:off x="530" y="29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5" name="Oval 201"/>
              <p:cNvSpPr>
                <a:spLocks noChangeArrowheads="1"/>
              </p:cNvSpPr>
              <p:nvPr/>
            </p:nvSpPr>
            <p:spPr bwMode="auto">
              <a:xfrm>
                <a:off x="531" y="294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6" name="Oval 202"/>
              <p:cNvSpPr>
                <a:spLocks noChangeArrowheads="1"/>
              </p:cNvSpPr>
              <p:nvPr/>
            </p:nvSpPr>
            <p:spPr bwMode="auto">
              <a:xfrm>
                <a:off x="531" y="29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7" name="Oval 203"/>
              <p:cNvSpPr>
                <a:spLocks noChangeArrowheads="1"/>
              </p:cNvSpPr>
              <p:nvPr/>
            </p:nvSpPr>
            <p:spPr bwMode="auto">
              <a:xfrm>
                <a:off x="533" y="292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8" name="Oval 204"/>
              <p:cNvSpPr>
                <a:spLocks noChangeArrowheads="1"/>
              </p:cNvSpPr>
              <p:nvPr/>
            </p:nvSpPr>
            <p:spPr bwMode="auto">
              <a:xfrm>
                <a:off x="533" y="29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69" name="Oval 205"/>
              <p:cNvSpPr>
                <a:spLocks noChangeArrowheads="1"/>
              </p:cNvSpPr>
              <p:nvPr/>
            </p:nvSpPr>
            <p:spPr bwMode="auto">
              <a:xfrm>
                <a:off x="534" y="293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70" name="Oval 206"/>
              <p:cNvSpPr>
                <a:spLocks noChangeArrowheads="1"/>
              </p:cNvSpPr>
              <p:nvPr/>
            </p:nvSpPr>
            <p:spPr bwMode="auto">
              <a:xfrm>
                <a:off x="535" y="293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69871" name="Oval 207"/>
              <p:cNvSpPr>
                <a:spLocks noChangeArrowheads="1"/>
              </p:cNvSpPr>
              <p:nvPr/>
            </p:nvSpPr>
            <p:spPr bwMode="auto">
              <a:xfrm>
                <a:off x="535" y="2945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grpSp>
            <p:nvGrpSpPr>
              <p:cNvPr id="5" name="Group 409"/>
              <p:cNvGrpSpPr>
                <a:grpSpLocks/>
              </p:cNvGrpSpPr>
              <p:nvPr/>
            </p:nvGrpSpPr>
            <p:grpSpPr bwMode="auto">
              <a:xfrm>
                <a:off x="537" y="2911"/>
                <a:ext cx="180" cy="67"/>
                <a:chOff x="554" y="2911"/>
                <a:chExt cx="180" cy="67"/>
              </a:xfrm>
            </p:grpSpPr>
            <p:sp>
              <p:nvSpPr>
                <p:cNvPr id="369873" name="Oval 209"/>
                <p:cNvSpPr>
                  <a:spLocks noChangeArrowheads="1"/>
                </p:cNvSpPr>
                <p:nvPr/>
              </p:nvSpPr>
              <p:spPr bwMode="auto">
                <a:xfrm>
                  <a:off x="554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74" name="Oval 210"/>
                <p:cNvSpPr>
                  <a:spLocks noChangeArrowheads="1"/>
                </p:cNvSpPr>
                <p:nvPr/>
              </p:nvSpPr>
              <p:spPr bwMode="auto">
                <a:xfrm>
                  <a:off x="554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75" name="Oval 211"/>
                <p:cNvSpPr>
                  <a:spLocks noChangeArrowheads="1"/>
                </p:cNvSpPr>
                <p:nvPr/>
              </p:nvSpPr>
              <p:spPr bwMode="auto">
                <a:xfrm>
                  <a:off x="555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76" name="Oval 212"/>
                <p:cNvSpPr>
                  <a:spLocks noChangeArrowheads="1"/>
                </p:cNvSpPr>
                <p:nvPr/>
              </p:nvSpPr>
              <p:spPr bwMode="auto">
                <a:xfrm>
                  <a:off x="556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77" name="Oval 213"/>
                <p:cNvSpPr>
                  <a:spLocks noChangeArrowheads="1"/>
                </p:cNvSpPr>
                <p:nvPr/>
              </p:nvSpPr>
              <p:spPr bwMode="auto">
                <a:xfrm>
                  <a:off x="556" y="293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78" name="Oval 214"/>
                <p:cNvSpPr>
                  <a:spLocks noChangeArrowheads="1"/>
                </p:cNvSpPr>
                <p:nvPr/>
              </p:nvSpPr>
              <p:spPr bwMode="auto">
                <a:xfrm>
                  <a:off x="558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79" name="Oval 215"/>
                <p:cNvSpPr>
                  <a:spLocks noChangeArrowheads="1"/>
                </p:cNvSpPr>
                <p:nvPr/>
              </p:nvSpPr>
              <p:spPr bwMode="auto">
                <a:xfrm>
                  <a:off x="558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0" name="Oval 216"/>
                <p:cNvSpPr>
                  <a:spLocks noChangeArrowheads="1"/>
                </p:cNvSpPr>
                <p:nvPr/>
              </p:nvSpPr>
              <p:spPr bwMode="auto">
                <a:xfrm>
                  <a:off x="559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1" name="Oval 217"/>
                <p:cNvSpPr>
                  <a:spLocks noChangeArrowheads="1"/>
                </p:cNvSpPr>
                <p:nvPr/>
              </p:nvSpPr>
              <p:spPr bwMode="auto">
                <a:xfrm>
                  <a:off x="560" y="29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2" name="Oval 218"/>
                <p:cNvSpPr>
                  <a:spLocks noChangeArrowheads="1"/>
                </p:cNvSpPr>
                <p:nvPr/>
              </p:nvSpPr>
              <p:spPr bwMode="auto">
                <a:xfrm>
                  <a:off x="561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3" name="Oval 219"/>
                <p:cNvSpPr>
                  <a:spLocks noChangeArrowheads="1"/>
                </p:cNvSpPr>
                <p:nvPr/>
              </p:nvSpPr>
              <p:spPr bwMode="auto">
                <a:xfrm>
                  <a:off x="562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4" name="Oval 220"/>
                <p:cNvSpPr>
                  <a:spLocks noChangeArrowheads="1"/>
                </p:cNvSpPr>
                <p:nvPr/>
              </p:nvSpPr>
              <p:spPr bwMode="auto">
                <a:xfrm>
                  <a:off x="562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5" name="Oval 221"/>
                <p:cNvSpPr>
                  <a:spLocks noChangeArrowheads="1"/>
                </p:cNvSpPr>
                <p:nvPr/>
              </p:nvSpPr>
              <p:spPr bwMode="auto">
                <a:xfrm>
                  <a:off x="563" y="292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6" name="Oval 222"/>
                <p:cNvSpPr>
                  <a:spLocks noChangeArrowheads="1"/>
                </p:cNvSpPr>
                <p:nvPr/>
              </p:nvSpPr>
              <p:spPr bwMode="auto">
                <a:xfrm>
                  <a:off x="564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7" name="Oval 223"/>
                <p:cNvSpPr>
                  <a:spLocks noChangeArrowheads="1"/>
                </p:cNvSpPr>
                <p:nvPr/>
              </p:nvSpPr>
              <p:spPr bwMode="auto">
                <a:xfrm>
                  <a:off x="565" y="29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8" name="Oval 224"/>
                <p:cNvSpPr>
                  <a:spLocks noChangeArrowheads="1"/>
                </p:cNvSpPr>
                <p:nvPr/>
              </p:nvSpPr>
              <p:spPr bwMode="auto">
                <a:xfrm>
                  <a:off x="566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89" name="Oval 225"/>
                <p:cNvSpPr>
                  <a:spLocks noChangeArrowheads="1"/>
                </p:cNvSpPr>
                <p:nvPr/>
              </p:nvSpPr>
              <p:spPr bwMode="auto">
                <a:xfrm>
                  <a:off x="566" y="29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0" name="Oval 226"/>
                <p:cNvSpPr>
                  <a:spLocks noChangeArrowheads="1"/>
                </p:cNvSpPr>
                <p:nvPr/>
              </p:nvSpPr>
              <p:spPr bwMode="auto">
                <a:xfrm>
                  <a:off x="567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1" name="Oval 227"/>
                <p:cNvSpPr>
                  <a:spLocks noChangeArrowheads="1"/>
                </p:cNvSpPr>
                <p:nvPr/>
              </p:nvSpPr>
              <p:spPr bwMode="auto">
                <a:xfrm>
                  <a:off x="568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2" name="Oval 228"/>
                <p:cNvSpPr>
                  <a:spLocks noChangeArrowheads="1"/>
                </p:cNvSpPr>
                <p:nvPr/>
              </p:nvSpPr>
              <p:spPr bwMode="auto">
                <a:xfrm>
                  <a:off x="569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3" name="Oval 229"/>
                <p:cNvSpPr>
                  <a:spLocks noChangeArrowheads="1"/>
                </p:cNvSpPr>
                <p:nvPr/>
              </p:nvSpPr>
              <p:spPr bwMode="auto">
                <a:xfrm>
                  <a:off x="570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4" name="Oval 230"/>
                <p:cNvSpPr>
                  <a:spLocks noChangeArrowheads="1"/>
                </p:cNvSpPr>
                <p:nvPr/>
              </p:nvSpPr>
              <p:spPr bwMode="auto">
                <a:xfrm>
                  <a:off x="571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5" name="Oval 231"/>
                <p:cNvSpPr>
                  <a:spLocks noChangeArrowheads="1"/>
                </p:cNvSpPr>
                <p:nvPr/>
              </p:nvSpPr>
              <p:spPr bwMode="auto">
                <a:xfrm>
                  <a:off x="571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6" name="Oval 232"/>
                <p:cNvSpPr>
                  <a:spLocks noChangeArrowheads="1"/>
                </p:cNvSpPr>
                <p:nvPr/>
              </p:nvSpPr>
              <p:spPr bwMode="auto">
                <a:xfrm>
                  <a:off x="572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7" name="Oval 233"/>
                <p:cNvSpPr>
                  <a:spLocks noChangeArrowheads="1"/>
                </p:cNvSpPr>
                <p:nvPr/>
              </p:nvSpPr>
              <p:spPr bwMode="auto">
                <a:xfrm>
                  <a:off x="573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8" name="Oval 234"/>
                <p:cNvSpPr>
                  <a:spLocks noChangeArrowheads="1"/>
                </p:cNvSpPr>
                <p:nvPr/>
              </p:nvSpPr>
              <p:spPr bwMode="auto">
                <a:xfrm>
                  <a:off x="574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899" name="Oval 235"/>
                <p:cNvSpPr>
                  <a:spLocks noChangeArrowheads="1"/>
                </p:cNvSpPr>
                <p:nvPr/>
              </p:nvSpPr>
              <p:spPr bwMode="auto">
                <a:xfrm>
                  <a:off x="575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0" name="Oval 236"/>
                <p:cNvSpPr>
                  <a:spLocks noChangeArrowheads="1"/>
                </p:cNvSpPr>
                <p:nvPr/>
              </p:nvSpPr>
              <p:spPr bwMode="auto">
                <a:xfrm>
                  <a:off x="575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1" name="Oval 237"/>
                <p:cNvSpPr>
                  <a:spLocks noChangeArrowheads="1"/>
                </p:cNvSpPr>
                <p:nvPr/>
              </p:nvSpPr>
              <p:spPr bwMode="auto">
                <a:xfrm>
                  <a:off x="576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2" name="Oval 238"/>
                <p:cNvSpPr>
                  <a:spLocks noChangeArrowheads="1"/>
                </p:cNvSpPr>
                <p:nvPr/>
              </p:nvSpPr>
              <p:spPr bwMode="auto">
                <a:xfrm>
                  <a:off x="577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3" name="Oval 239"/>
                <p:cNvSpPr>
                  <a:spLocks noChangeArrowheads="1"/>
                </p:cNvSpPr>
                <p:nvPr/>
              </p:nvSpPr>
              <p:spPr bwMode="auto">
                <a:xfrm>
                  <a:off x="578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4" name="Oval 240"/>
                <p:cNvSpPr>
                  <a:spLocks noChangeArrowheads="1"/>
                </p:cNvSpPr>
                <p:nvPr/>
              </p:nvSpPr>
              <p:spPr bwMode="auto">
                <a:xfrm>
                  <a:off x="579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5" name="Oval 241"/>
                <p:cNvSpPr>
                  <a:spLocks noChangeArrowheads="1"/>
                </p:cNvSpPr>
                <p:nvPr/>
              </p:nvSpPr>
              <p:spPr bwMode="auto">
                <a:xfrm>
                  <a:off x="579" y="294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6" name="Oval 242"/>
                <p:cNvSpPr>
                  <a:spLocks noChangeArrowheads="1"/>
                </p:cNvSpPr>
                <p:nvPr/>
              </p:nvSpPr>
              <p:spPr bwMode="auto">
                <a:xfrm>
                  <a:off x="581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7" name="Oval 243"/>
                <p:cNvSpPr>
                  <a:spLocks noChangeArrowheads="1"/>
                </p:cNvSpPr>
                <p:nvPr/>
              </p:nvSpPr>
              <p:spPr bwMode="auto">
                <a:xfrm>
                  <a:off x="581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8" name="Oval 244"/>
                <p:cNvSpPr>
                  <a:spLocks noChangeArrowheads="1"/>
                </p:cNvSpPr>
                <p:nvPr/>
              </p:nvSpPr>
              <p:spPr bwMode="auto">
                <a:xfrm>
                  <a:off x="582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09" name="Oval 245"/>
                <p:cNvSpPr>
                  <a:spLocks noChangeArrowheads="1"/>
                </p:cNvSpPr>
                <p:nvPr/>
              </p:nvSpPr>
              <p:spPr bwMode="auto">
                <a:xfrm>
                  <a:off x="583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0" name="Oval 246"/>
                <p:cNvSpPr>
                  <a:spLocks noChangeArrowheads="1"/>
                </p:cNvSpPr>
                <p:nvPr/>
              </p:nvSpPr>
              <p:spPr bwMode="auto">
                <a:xfrm>
                  <a:off x="584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1" name="Oval 247"/>
                <p:cNvSpPr>
                  <a:spLocks noChangeArrowheads="1"/>
                </p:cNvSpPr>
                <p:nvPr/>
              </p:nvSpPr>
              <p:spPr bwMode="auto">
                <a:xfrm>
                  <a:off x="585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2" name="Oval 248"/>
                <p:cNvSpPr>
                  <a:spLocks noChangeArrowheads="1"/>
                </p:cNvSpPr>
                <p:nvPr/>
              </p:nvSpPr>
              <p:spPr bwMode="auto">
                <a:xfrm>
                  <a:off x="585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3" name="Oval 249"/>
                <p:cNvSpPr>
                  <a:spLocks noChangeArrowheads="1"/>
                </p:cNvSpPr>
                <p:nvPr/>
              </p:nvSpPr>
              <p:spPr bwMode="auto">
                <a:xfrm>
                  <a:off x="586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4" name="Oval 250"/>
                <p:cNvSpPr>
                  <a:spLocks noChangeArrowheads="1"/>
                </p:cNvSpPr>
                <p:nvPr/>
              </p:nvSpPr>
              <p:spPr bwMode="auto">
                <a:xfrm>
                  <a:off x="587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5" name="Oval 251"/>
                <p:cNvSpPr>
                  <a:spLocks noChangeArrowheads="1"/>
                </p:cNvSpPr>
                <p:nvPr/>
              </p:nvSpPr>
              <p:spPr bwMode="auto">
                <a:xfrm>
                  <a:off x="588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6" name="Oval 252"/>
                <p:cNvSpPr>
                  <a:spLocks noChangeArrowheads="1"/>
                </p:cNvSpPr>
                <p:nvPr/>
              </p:nvSpPr>
              <p:spPr bwMode="auto">
                <a:xfrm>
                  <a:off x="589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7" name="Oval 253"/>
                <p:cNvSpPr>
                  <a:spLocks noChangeArrowheads="1"/>
                </p:cNvSpPr>
                <p:nvPr/>
              </p:nvSpPr>
              <p:spPr bwMode="auto">
                <a:xfrm>
                  <a:off x="589" y="29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8" name="Oval 254"/>
                <p:cNvSpPr>
                  <a:spLocks noChangeArrowheads="1"/>
                </p:cNvSpPr>
                <p:nvPr/>
              </p:nvSpPr>
              <p:spPr bwMode="auto">
                <a:xfrm>
                  <a:off x="590" y="293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19" name="Oval 255"/>
                <p:cNvSpPr>
                  <a:spLocks noChangeArrowheads="1"/>
                </p:cNvSpPr>
                <p:nvPr/>
              </p:nvSpPr>
              <p:spPr bwMode="auto">
                <a:xfrm>
                  <a:off x="591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0" name="Oval 256"/>
                <p:cNvSpPr>
                  <a:spLocks noChangeArrowheads="1"/>
                </p:cNvSpPr>
                <p:nvPr/>
              </p:nvSpPr>
              <p:spPr bwMode="auto">
                <a:xfrm>
                  <a:off x="592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1" name="Oval 257"/>
                <p:cNvSpPr>
                  <a:spLocks noChangeArrowheads="1"/>
                </p:cNvSpPr>
                <p:nvPr/>
              </p:nvSpPr>
              <p:spPr bwMode="auto">
                <a:xfrm>
                  <a:off x="593" y="29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2" name="Oval 258"/>
                <p:cNvSpPr>
                  <a:spLocks noChangeArrowheads="1"/>
                </p:cNvSpPr>
                <p:nvPr/>
              </p:nvSpPr>
              <p:spPr bwMode="auto">
                <a:xfrm>
                  <a:off x="593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3" name="Oval 259"/>
                <p:cNvSpPr>
                  <a:spLocks noChangeArrowheads="1"/>
                </p:cNvSpPr>
                <p:nvPr/>
              </p:nvSpPr>
              <p:spPr bwMode="auto">
                <a:xfrm>
                  <a:off x="594" y="292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4" name="Oval 260"/>
                <p:cNvSpPr>
                  <a:spLocks noChangeArrowheads="1"/>
                </p:cNvSpPr>
                <p:nvPr/>
              </p:nvSpPr>
              <p:spPr bwMode="auto">
                <a:xfrm>
                  <a:off x="595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5" name="Oval 261"/>
                <p:cNvSpPr>
                  <a:spLocks noChangeArrowheads="1"/>
                </p:cNvSpPr>
                <p:nvPr/>
              </p:nvSpPr>
              <p:spPr bwMode="auto">
                <a:xfrm>
                  <a:off x="596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6" name="Oval 262"/>
                <p:cNvSpPr>
                  <a:spLocks noChangeArrowheads="1"/>
                </p:cNvSpPr>
                <p:nvPr/>
              </p:nvSpPr>
              <p:spPr bwMode="auto">
                <a:xfrm>
                  <a:off x="597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7" name="Oval 263"/>
                <p:cNvSpPr>
                  <a:spLocks noChangeArrowheads="1"/>
                </p:cNvSpPr>
                <p:nvPr/>
              </p:nvSpPr>
              <p:spPr bwMode="auto">
                <a:xfrm>
                  <a:off x="597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8" name="Oval 264"/>
                <p:cNvSpPr>
                  <a:spLocks noChangeArrowheads="1"/>
                </p:cNvSpPr>
                <p:nvPr/>
              </p:nvSpPr>
              <p:spPr bwMode="auto">
                <a:xfrm>
                  <a:off x="598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29" name="Oval 265"/>
                <p:cNvSpPr>
                  <a:spLocks noChangeArrowheads="1"/>
                </p:cNvSpPr>
                <p:nvPr/>
              </p:nvSpPr>
              <p:spPr bwMode="auto">
                <a:xfrm>
                  <a:off x="599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0" name="Oval 266"/>
                <p:cNvSpPr>
                  <a:spLocks noChangeArrowheads="1"/>
                </p:cNvSpPr>
                <p:nvPr/>
              </p:nvSpPr>
              <p:spPr bwMode="auto">
                <a:xfrm>
                  <a:off x="600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1" name="Oval 267"/>
                <p:cNvSpPr>
                  <a:spLocks noChangeArrowheads="1"/>
                </p:cNvSpPr>
                <p:nvPr/>
              </p:nvSpPr>
              <p:spPr bwMode="auto">
                <a:xfrm>
                  <a:off x="601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2" name="Oval 268"/>
                <p:cNvSpPr>
                  <a:spLocks noChangeArrowheads="1"/>
                </p:cNvSpPr>
                <p:nvPr/>
              </p:nvSpPr>
              <p:spPr bwMode="auto">
                <a:xfrm>
                  <a:off x="601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3" name="Oval 269"/>
                <p:cNvSpPr>
                  <a:spLocks noChangeArrowheads="1"/>
                </p:cNvSpPr>
                <p:nvPr/>
              </p:nvSpPr>
              <p:spPr bwMode="auto">
                <a:xfrm>
                  <a:off x="603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4" name="Oval 270"/>
                <p:cNvSpPr>
                  <a:spLocks noChangeArrowheads="1"/>
                </p:cNvSpPr>
                <p:nvPr/>
              </p:nvSpPr>
              <p:spPr bwMode="auto">
                <a:xfrm>
                  <a:off x="603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5" name="Oval 271"/>
                <p:cNvSpPr>
                  <a:spLocks noChangeArrowheads="1"/>
                </p:cNvSpPr>
                <p:nvPr/>
              </p:nvSpPr>
              <p:spPr bwMode="auto">
                <a:xfrm>
                  <a:off x="604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6" name="Oval 272"/>
                <p:cNvSpPr>
                  <a:spLocks noChangeArrowheads="1"/>
                </p:cNvSpPr>
                <p:nvPr/>
              </p:nvSpPr>
              <p:spPr bwMode="auto">
                <a:xfrm>
                  <a:off x="605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7" name="Oval 273"/>
                <p:cNvSpPr>
                  <a:spLocks noChangeArrowheads="1"/>
                </p:cNvSpPr>
                <p:nvPr/>
              </p:nvSpPr>
              <p:spPr bwMode="auto">
                <a:xfrm>
                  <a:off x="605" y="293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8" name="Oval 274"/>
                <p:cNvSpPr>
                  <a:spLocks noChangeArrowheads="1"/>
                </p:cNvSpPr>
                <p:nvPr/>
              </p:nvSpPr>
              <p:spPr bwMode="auto">
                <a:xfrm>
                  <a:off x="607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39" name="Oval 275"/>
                <p:cNvSpPr>
                  <a:spLocks noChangeArrowheads="1"/>
                </p:cNvSpPr>
                <p:nvPr/>
              </p:nvSpPr>
              <p:spPr bwMode="auto">
                <a:xfrm>
                  <a:off x="607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0" name="Oval 276"/>
                <p:cNvSpPr>
                  <a:spLocks noChangeArrowheads="1"/>
                </p:cNvSpPr>
                <p:nvPr/>
              </p:nvSpPr>
              <p:spPr bwMode="auto">
                <a:xfrm>
                  <a:off x="608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1" name="Oval 277"/>
                <p:cNvSpPr>
                  <a:spLocks noChangeArrowheads="1"/>
                </p:cNvSpPr>
                <p:nvPr/>
              </p:nvSpPr>
              <p:spPr bwMode="auto">
                <a:xfrm>
                  <a:off x="609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2" name="Oval 278"/>
                <p:cNvSpPr>
                  <a:spLocks noChangeArrowheads="1"/>
                </p:cNvSpPr>
                <p:nvPr/>
              </p:nvSpPr>
              <p:spPr bwMode="auto">
                <a:xfrm>
                  <a:off x="610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3" name="Oval 279"/>
                <p:cNvSpPr>
                  <a:spLocks noChangeArrowheads="1"/>
                </p:cNvSpPr>
                <p:nvPr/>
              </p:nvSpPr>
              <p:spPr bwMode="auto">
                <a:xfrm>
                  <a:off x="611" y="29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4" name="Oval 280"/>
                <p:cNvSpPr>
                  <a:spLocks noChangeArrowheads="1"/>
                </p:cNvSpPr>
                <p:nvPr/>
              </p:nvSpPr>
              <p:spPr bwMode="auto">
                <a:xfrm>
                  <a:off x="611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5" name="Oval 281"/>
                <p:cNvSpPr>
                  <a:spLocks noChangeArrowheads="1"/>
                </p:cNvSpPr>
                <p:nvPr/>
              </p:nvSpPr>
              <p:spPr bwMode="auto">
                <a:xfrm>
                  <a:off x="612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6" name="Oval 282"/>
                <p:cNvSpPr>
                  <a:spLocks noChangeArrowheads="1"/>
                </p:cNvSpPr>
                <p:nvPr/>
              </p:nvSpPr>
              <p:spPr bwMode="auto">
                <a:xfrm>
                  <a:off x="613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7" name="Oval 283"/>
                <p:cNvSpPr>
                  <a:spLocks noChangeArrowheads="1"/>
                </p:cNvSpPr>
                <p:nvPr/>
              </p:nvSpPr>
              <p:spPr bwMode="auto">
                <a:xfrm>
                  <a:off x="614" y="295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8" name="Oval 284"/>
                <p:cNvSpPr>
                  <a:spLocks noChangeArrowheads="1"/>
                </p:cNvSpPr>
                <p:nvPr/>
              </p:nvSpPr>
              <p:spPr bwMode="auto">
                <a:xfrm>
                  <a:off x="615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49" name="Oval 285"/>
                <p:cNvSpPr>
                  <a:spLocks noChangeArrowheads="1"/>
                </p:cNvSpPr>
                <p:nvPr/>
              </p:nvSpPr>
              <p:spPr bwMode="auto">
                <a:xfrm>
                  <a:off x="615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0" name="Oval 286"/>
                <p:cNvSpPr>
                  <a:spLocks noChangeArrowheads="1"/>
                </p:cNvSpPr>
                <p:nvPr/>
              </p:nvSpPr>
              <p:spPr bwMode="auto">
                <a:xfrm>
                  <a:off x="616" y="2926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1" name="Oval 287"/>
                <p:cNvSpPr>
                  <a:spLocks noChangeArrowheads="1"/>
                </p:cNvSpPr>
                <p:nvPr/>
              </p:nvSpPr>
              <p:spPr bwMode="auto">
                <a:xfrm>
                  <a:off x="617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2" name="Oval 288"/>
                <p:cNvSpPr>
                  <a:spLocks noChangeArrowheads="1"/>
                </p:cNvSpPr>
                <p:nvPr/>
              </p:nvSpPr>
              <p:spPr bwMode="auto">
                <a:xfrm>
                  <a:off x="618" y="29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3" name="Oval 289"/>
                <p:cNvSpPr>
                  <a:spLocks noChangeArrowheads="1"/>
                </p:cNvSpPr>
                <p:nvPr/>
              </p:nvSpPr>
              <p:spPr bwMode="auto">
                <a:xfrm>
                  <a:off x="619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4" name="Oval 290"/>
                <p:cNvSpPr>
                  <a:spLocks noChangeArrowheads="1"/>
                </p:cNvSpPr>
                <p:nvPr/>
              </p:nvSpPr>
              <p:spPr bwMode="auto">
                <a:xfrm>
                  <a:off x="620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5" name="Oval 291"/>
                <p:cNvSpPr>
                  <a:spLocks noChangeArrowheads="1"/>
                </p:cNvSpPr>
                <p:nvPr/>
              </p:nvSpPr>
              <p:spPr bwMode="auto">
                <a:xfrm>
                  <a:off x="620" y="293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6" name="Oval 292"/>
                <p:cNvSpPr>
                  <a:spLocks noChangeArrowheads="1"/>
                </p:cNvSpPr>
                <p:nvPr/>
              </p:nvSpPr>
              <p:spPr bwMode="auto">
                <a:xfrm>
                  <a:off x="621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7" name="Oval 293"/>
                <p:cNvSpPr>
                  <a:spLocks noChangeArrowheads="1"/>
                </p:cNvSpPr>
                <p:nvPr/>
              </p:nvSpPr>
              <p:spPr bwMode="auto">
                <a:xfrm>
                  <a:off x="622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8" name="Oval 294"/>
                <p:cNvSpPr>
                  <a:spLocks noChangeArrowheads="1"/>
                </p:cNvSpPr>
                <p:nvPr/>
              </p:nvSpPr>
              <p:spPr bwMode="auto">
                <a:xfrm>
                  <a:off x="623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59" name="Oval 295"/>
                <p:cNvSpPr>
                  <a:spLocks noChangeArrowheads="1"/>
                </p:cNvSpPr>
                <p:nvPr/>
              </p:nvSpPr>
              <p:spPr bwMode="auto">
                <a:xfrm>
                  <a:off x="624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0" name="Oval 296"/>
                <p:cNvSpPr>
                  <a:spLocks noChangeArrowheads="1"/>
                </p:cNvSpPr>
                <p:nvPr/>
              </p:nvSpPr>
              <p:spPr bwMode="auto">
                <a:xfrm>
                  <a:off x="624" y="293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1" name="Oval 297"/>
                <p:cNvSpPr>
                  <a:spLocks noChangeArrowheads="1"/>
                </p:cNvSpPr>
                <p:nvPr/>
              </p:nvSpPr>
              <p:spPr bwMode="auto">
                <a:xfrm>
                  <a:off x="625" y="29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2" name="Oval 298"/>
                <p:cNvSpPr>
                  <a:spLocks noChangeArrowheads="1"/>
                </p:cNvSpPr>
                <p:nvPr/>
              </p:nvSpPr>
              <p:spPr bwMode="auto">
                <a:xfrm>
                  <a:off x="626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3" name="Oval 299"/>
                <p:cNvSpPr>
                  <a:spLocks noChangeArrowheads="1"/>
                </p:cNvSpPr>
                <p:nvPr/>
              </p:nvSpPr>
              <p:spPr bwMode="auto">
                <a:xfrm>
                  <a:off x="627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4" name="Oval 300"/>
                <p:cNvSpPr>
                  <a:spLocks noChangeArrowheads="1"/>
                </p:cNvSpPr>
                <p:nvPr/>
              </p:nvSpPr>
              <p:spPr bwMode="auto">
                <a:xfrm>
                  <a:off x="628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5" name="Oval 301"/>
                <p:cNvSpPr>
                  <a:spLocks noChangeArrowheads="1"/>
                </p:cNvSpPr>
                <p:nvPr/>
              </p:nvSpPr>
              <p:spPr bwMode="auto">
                <a:xfrm>
                  <a:off x="628" y="293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6" name="Oval 302"/>
                <p:cNvSpPr>
                  <a:spLocks noChangeArrowheads="1"/>
                </p:cNvSpPr>
                <p:nvPr/>
              </p:nvSpPr>
              <p:spPr bwMode="auto">
                <a:xfrm>
                  <a:off x="630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7" name="Oval 303"/>
                <p:cNvSpPr>
                  <a:spLocks noChangeArrowheads="1"/>
                </p:cNvSpPr>
                <p:nvPr/>
              </p:nvSpPr>
              <p:spPr bwMode="auto">
                <a:xfrm>
                  <a:off x="630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8" name="Oval 304"/>
                <p:cNvSpPr>
                  <a:spLocks noChangeArrowheads="1"/>
                </p:cNvSpPr>
                <p:nvPr/>
              </p:nvSpPr>
              <p:spPr bwMode="auto">
                <a:xfrm>
                  <a:off x="631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69" name="Oval 305"/>
                <p:cNvSpPr>
                  <a:spLocks noChangeArrowheads="1"/>
                </p:cNvSpPr>
                <p:nvPr/>
              </p:nvSpPr>
              <p:spPr bwMode="auto">
                <a:xfrm>
                  <a:off x="632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0" name="Oval 306"/>
                <p:cNvSpPr>
                  <a:spLocks noChangeArrowheads="1"/>
                </p:cNvSpPr>
                <p:nvPr/>
              </p:nvSpPr>
              <p:spPr bwMode="auto">
                <a:xfrm>
                  <a:off x="632" y="293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1" name="Oval 307"/>
                <p:cNvSpPr>
                  <a:spLocks noChangeArrowheads="1"/>
                </p:cNvSpPr>
                <p:nvPr/>
              </p:nvSpPr>
              <p:spPr bwMode="auto">
                <a:xfrm>
                  <a:off x="634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2" name="Oval 308"/>
                <p:cNvSpPr>
                  <a:spLocks noChangeArrowheads="1"/>
                </p:cNvSpPr>
                <p:nvPr/>
              </p:nvSpPr>
              <p:spPr bwMode="auto">
                <a:xfrm>
                  <a:off x="634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3" name="Oval 309"/>
                <p:cNvSpPr>
                  <a:spLocks noChangeArrowheads="1"/>
                </p:cNvSpPr>
                <p:nvPr/>
              </p:nvSpPr>
              <p:spPr bwMode="auto">
                <a:xfrm>
                  <a:off x="635" y="29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4" name="Oval 310"/>
                <p:cNvSpPr>
                  <a:spLocks noChangeArrowheads="1"/>
                </p:cNvSpPr>
                <p:nvPr/>
              </p:nvSpPr>
              <p:spPr bwMode="auto">
                <a:xfrm>
                  <a:off x="636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5" name="Oval 311"/>
                <p:cNvSpPr>
                  <a:spLocks noChangeArrowheads="1"/>
                </p:cNvSpPr>
                <p:nvPr/>
              </p:nvSpPr>
              <p:spPr bwMode="auto">
                <a:xfrm>
                  <a:off x="637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6" name="Oval 312"/>
                <p:cNvSpPr>
                  <a:spLocks noChangeArrowheads="1"/>
                </p:cNvSpPr>
                <p:nvPr/>
              </p:nvSpPr>
              <p:spPr bwMode="auto">
                <a:xfrm>
                  <a:off x="638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7" name="Oval 313"/>
                <p:cNvSpPr>
                  <a:spLocks noChangeArrowheads="1"/>
                </p:cNvSpPr>
                <p:nvPr/>
              </p:nvSpPr>
              <p:spPr bwMode="auto">
                <a:xfrm>
                  <a:off x="638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8" name="Oval 314"/>
                <p:cNvSpPr>
                  <a:spLocks noChangeArrowheads="1"/>
                </p:cNvSpPr>
                <p:nvPr/>
              </p:nvSpPr>
              <p:spPr bwMode="auto">
                <a:xfrm>
                  <a:off x="639" y="294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79" name="Oval 315"/>
                <p:cNvSpPr>
                  <a:spLocks noChangeArrowheads="1"/>
                </p:cNvSpPr>
                <p:nvPr/>
              </p:nvSpPr>
              <p:spPr bwMode="auto">
                <a:xfrm>
                  <a:off x="640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0" name="Oval 316"/>
                <p:cNvSpPr>
                  <a:spLocks noChangeArrowheads="1"/>
                </p:cNvSpPr>
                <p:nvPr/>
              </p:nvSpPr>
              <p:spPr bwMode="auto">
                <a:xfrm>
                  <a:off x="641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1" name="Oval 317"/>
                <p:cNvSpPr>
                  <a:spLocks noChangeArrowheads="1"/>
                </p:cNvSpPr>
                <p:nvPr/>
              </p:nvSpPr>
              <p:spPr bwMode="auto">
                <a:xfrm>
                  <a:off x="642" y="29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2" name="Oval 318"/>
                <p:cNvSpPr>
                  <a:spLocks noChangeArrowheads="1"/>
                </p:cNvSpPr>
                <p:nvPr/>
              </p:nvSpPr>
              <p:spPr bwMode="auto">
                <a:xfrm>
                  <a:off x="642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3" name="Oval 319"/>
                <p:cNvSpPr>
                  <a:spLocks noChangeArrowheads="1"/>
                </p:cNvSpPr>
                <p:nvPr/>
              </p:nvSpPr>
              <p:spPr bwMode="auto">
                <a:xfrm>
                  <a:off x="643" y="294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4" name="Oval 320"/>
                <p:cNvSpPr>
                  <a:spLocks noChangeArrowheads="1"/>
                </p:cNvSpPr>
                <p:nvPr/>
              </p:nvSpPr>
              <p:spPr bwMode="auto">
                <a:xfrm>
                  <a:off x="64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5" name="Oval 321"/>
                <p:cNvSpPr>
                  <a:spLocks noChangeArrowheads="1"/>
                </p:cNvSpPr>
                <p:nvPr/>
              </p:nvSpPr>
              <p:spPr bwMode="auto">
                <a:xfrm>
                  <a:off x="645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6" name="Oval 322"/>
                <p:cNvSpPr>
                  <a:spLocks noChangeArrowheads="1"/>
                </p:cNvSpPr>
                <p:nvPr/>
              </p:nvSpPr>
              <p:spPr bwMode="auto">
                <a:xfrm>
                  <a:off x="646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7" name="Oval 323"/>
                <p:cNvSpPr>
                  <a:spLocks noChangeArrowheads="1"/>
                </p:cNvSpPr>
                <p:nvPr/>
              </p:nvSpPr>
              <p:spPr bwMode="auto">
                <a:xfrm>
                  <a:off x="646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8" name="Oval 324"/>
                <p:cNvSpPr>
                  <a:spLocks noChangeArrowheads="1"/>
                </p:cNvSpPr>
                <p:nvPr/>
              </p:nvSpPr>
              <p:spPr bwMode="auto">
                <a:xfrm>
                  <a:off x="647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89" name="Oval 325"/>
                <p:cNvSpPr>
                  <a:spLocks noChangeArrowheads="1"/>
                </p:cNvSpPr>
                <p:nvPr/>
              </p:nvSpPr>
              <p:spPr bwMode="auto">
                <a:xfrm>
                  <a:off x="648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0" name="Oval 326"/>
                <p:cNvSpPr>
                  <a:spLocks noChangeArrowheads="1"/>
                </p:cNvSpPr>
                <p:nvPr/>
              </p:nvSpPr>
              <p:spPr bwMode="auto">
                <a:xfrm>
                  <a:off x="649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1" name="Oval 327"/>
                <p:cNvSpPr>
                  <a:spLocks noChangeArrowheads="1"/>
                </p:cNvSpPr>
                <p:nvPr/>
              </p:nvSpPr>
              <p:spPr bwMode="auto">
                <a:xfrm>
                  <a:off x="650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2" name="Oval 328"/>
                <p:cNvSpPr>
                  <a:spLocks noChangeArrowheads="1"/>
                </p:cNvSpPr>
                <p:nvPr/>
              </p:nvSpPr>
              <p:spPr bwMode="auto">
                <a:xfrm>
                  <a:off x="650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3" name="Oval 329"/>
                <p:cNvSpPr>
                  <a:spLocks noChangeArrowheads="1"/>
                </p:cNvSpPr>
                <p:nvPr/>
              </p:nvSpPr>
              <p:spPr bwMode="auto">
                <a:xfrm>
                  <a:off x="651" y="291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4" name="Oval 330"/>
                <p:cNvSpPr>
                  <a:spLocks noChangeArrowheads="1"/>
                </p:cNvSpPr>
                <p:nvPr/>
              </p:nvSpPr>
              <p:spPr bwMode="auto">
                <a:xfrm>
                  <a:off x="652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5" name="Oval 331"/>
                <p:cNvSpPr>
                  <a:spLocks noChangeArrowheads="1"/>
                </p:cNvSpPr>
                <p:nvPr/>
              </p:nvSpPr>
              <p:spPr bwMode="auto">
                <a:xfrm>
                  <a:off x="653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6" name="Oval 332"/>
                <p:cNvSpPr>
                  <a:spLocks noChangeArrowheads="1"/>
                </p:cNvSpPr>
                <p:nvPr/>
              </p:nvSpPr>
              <p:spPr bwMode="auto">
                <a:xfrm>
                  <a:off x="654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7" name="Oval 333"/>
                <p:cNvSpPr>
                  <a:spLocks noChangeArrowheads="1"/>
                </p:cNvSpPr>
                <p:nvPr/>
              </p:nvSpPr>
              <p:spPr bwMode="auto">
                <a:xfrm>
                  <a:off x="655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8" name="Oval 334"/>
                <p:cNvSpPr>
                  <a:spLocks noChangeArrowheads="1"/>
                </p:cNvSpPr>
                <p:nvPr/>
              </p:nvSpPr>
              <p:spPr bwMode="auto">
                <a:xfrm>
                  <a:off x="656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69999" name="Oval 335"/>
                <p:cNvSpPr>
                  <a:spLocks noChangeArrowheads="1"/>
                </p:cNvSpPr>
                <p:nvPr/>
              </p:nvSpPr>
              <p:spPr bwMode="auto">
                <a:xfrm>
                  <a:off x="656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0" name="Oval 336"/>
                <p:cNvSpPr>
                  <a:spLocks noChangeArrowheads="1"/>
                </p:cNvSpPr>
                <p:nvPr/>
              </p:nvSpPr>
              <p:spPr bwMode="auto">
                <a:xfrm>
                  <a:off x="657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1" name="Oval 337"/>
                <p:cNvSpPr>
                  <a:spLocks noChangeArrowheads="1"/>
                </p:cNvSpPr>
                <p:nvPr/>
              </p:nvSpPr>
              <p:spPr bwMode="auto">
                <a:xfrm>
                  <a:off x="658" y="29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2" name="Oval 338"/>
                <p:cNvSpPr>
                  <a:spLocks noChangeArrowheads="1"/>
                </p:cNvSpPr>
                <p:nvPr/>
              </p:nvSpPr>
              <p:spPr bwMode="auto">
                <a:xfrm>
                  <a:off x="659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3" name="Oval 339"/>
                <p:cNvSpPr>
                  <a:spLocks noChangeArrowheads="1"/>
                </p:cNvSpPr>
                <p:nvPr/>
              </p:nvSpPr>
              <p:spPr bwMode="auto">
                <a:xfrm>
                  <a:off x="660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4" name="Oval 340"/>
                <p:cNvSpPr>
                  <a:spLocks noChangeArrowheads="1"/>
                </p:cNvSpPr>
                <p:nvPr/>
              </p:nvSpPr>
              <p:spPr bwMode="auto">
                <a:xfrm>
                  <a:off x="660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5" name="Oval 341"/>
                <p:cNvSpPr>
                  <a:spLocks noChangeArrowheads="1"/>
                </p:cNvSpPr>
                <p:nvPr/>
              </p:nvSpPr>
              <p:spPr bwMode="auto">
                <a:xfrm>
                  <a:off x="661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6" name="Oval 342"/>
                <p:cNvSpPr>
                  <a:spLocks noChangeArrowheads="1"/>
                </p:cNvSpPr>
                <p:nvPr/>
              </p:nvSpPr>
              <p:spPr bwMode="auto">
                <a:xfrm>
                  <a:off x="662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7" name="Oval 343"/>
                <p:cNvSpPr>
                  <a:spLocks noChangeArrowheads="1"/>
                </p:cNvSpPr>
                <p:nvPr/>
              </p:nvSpPr>
              <p:spPr bwMode="auto">
                <a:xfrm>
                  <a:off x="663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8" name="Oval 344"/>
                <p:cNvSpPr>
                  <a:spLocks noChangeArrowheads="1"/>
                </p:cNvSpPr>
                <p:nvPr/>
              </p:nvSpPr>
              <p:spPr bwMode="auto">
                <a:xfrm>
                  <a:off x="66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09" name="Oval 345"/>
                <p:cNvSpPr>
                  <a:spLocks noChangeArrowheads="1"/>
                </p:cNvSpPr>
                <p:nvPr/>
              </p:nvSpPr>
              <p:spPr bwMode="auto">
                <a:xfrm>
                  <a:off x="665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0" name="Oval 346"/>
                <p:cNvSpPr>
                  <a:spLocks noChangeArrowheads="1"/>
                </p:cNvSpPr>
                <p:nvPr/>
              </p:nvSpPr>
              <p:spPr bwMode="auto">
                <a:xfrm>
                  <a:off x="665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1" name="Oval 347"/>
                <p:cNvSpPr>
                  <a:spLocks noChangeArrowheads="1"/>
                </p:cNvSpPr>
                <p:nvPr/>
              </p:nvSpPr>
              <p:spPr bwMode="auto">
                <a:xfrm>
                  <a:off x="666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2" name="Oval 348"/>
                <p:cNvSpPr>
                  <a:spLocks noChangeArrowheads="1"/>
                </p:cNvSpPr>
                <p:nvPr/>
              </p:nvSpPr>
              <p:spPr bwMode="auto">
                <a:xfrm>
                  <a:off x="667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3" name="Oval 349"/>
                <p:cNvSpPr>
                  <a:spLocks noChangeArrowheads="1"/>
                </p:cNvSpPr>
                <p:nvPr/>
              </p:nvSpPr>
              <p:spPr bwMode="auto">
                <a:xfrm>
                  <a:off x="668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4" name="Oval 350"/>
                <p:cNvSpPr>
                  <a:spLocks noChangeArrowheads="1"/>
                </p:cNvSpPr>
                <p:nvPr/>
              </p:nvSpPr>
              <p:spPr bwMode="auto">
                <a:xfrm>
                  <a:off x="669" y="29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5" name="Oval 351"/>
                <p:cNvSpPr>
                  <a:spLocks noChangeArrowheads="1"/>
                </p:cNvSpPr>
                <p:nvPr/>
              </p:nvSpPr>
              <p:spPr bwMode="auto">
                <a:xfrm>
                  <a:off x="669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6" name="Oval 352"/>
                <p:cNvSpPr>
                  <a:spLocks noChangeArrowheads="1"/>
                </p:cNvSpPr>
                <p:nvPr/>
              </p:nvSpPr>
              <p:spPr bwMode="auto">
                <a:xfrm>
                  <a:off x="670" y="295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7" name="Oval 353"/>
                <p:cNvSpPr>
                  <a:spLocks noChangeArrowheads="1"/>
                </p:cNvSpPr>
                <p:nvPr/>
              </p:nvSpPr>
              <p:spPr bwMode="auto">
                <a:xfrm>
                  <a:off x="671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8" name="Oval 354"/>
                <p:cNvSpPr>
                  <a:spLocks noChangeArrowheads="1"/>
                </p:cNvSpPr>
                <p:nvPr/>
              </p:nvSpPr>
              <p:spPr bwMode="auto">
                <a:xfrm>
                  <a:off x="672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19" name="Oval 355"/>
                <p:cNvSpPr>
                  <a:spLocks noChangeArrowheads="1"/>
                </p:cNvSpPr>
                <p:nvPr/>
              </p:nvSpPr>
              <p:spPr bwMode="auto">
                <a:xfrm>
                  <a:off x="673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0" name="Oval 356"/>
                <p:cNvSpPr>
                  <a:spLocks noChangeArrowheads="1"/>
                </p:cNvSpPr>
                <p:nvPr/>
              </p:nvSpPr>
              <p:spPr bwMode="auto">
                <a:xfrm>
                  <a:off x="673" y="293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1" name="Oval 357"/>
                <p:cNvSpPr>
                  <a:spLocks noChangeArrowheads="1"/>
                </p:cNvSpPr>
                <p:nvPr/>
              </p:nvSpPr>
              <p:spPr bwMode="auto">
                <a:xfrm>
                  <a:off x="675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2" name="Oval 358"/>
                <p:cNvSpPr>
                  <a:spLocks noChangeArrowheads="1"/>
                </p:cNvSpPr>
                <p:nvPr/>
              </p:nvSpPr>
              <p:spPr bwMode="auto">
                <a:xfrm>
                  <a:off x="675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3" name="Oval 359"/>
                <p:cNvSpPr>
                  <a:spLocks noChangeArrowheads="1"/>
                </p:cNvSpPr>
                <p:nvPr/>
              </p:nvSpPr>
              <p:spPr bwMode="auto">
                <a:xfrm>
                  <a:off x="676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4" name="Oval 360"/>
                <p:cNvSpPr>
                  <a:spLocks noChangeArrowheads="1"/>
                </p:cNvSpPr>
                <p:nvPr/>
              </p:nvSpPr>
              <p:spPr bwMode="auto">
                <a:xfrm>
                  <a:off x="677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5" name="Oval 361"/>
                <p:cNvSpPr>
                  <a:spLocks noChangeArrowheads="1"/>
                </p:cNvSpPr>
                <p:nvPr/>
              </p:nvSpPr>
              <p:spPr bwMode="auto">
                <a:xfrm>
                  <a:off x="677" y="295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6" name="Oval 362"/>
                <p:cNvSpPr>
                  <a:spLocks noChangeArrowheads="1"/>
                </p:cNvSpPr>
                <p:nvPr/>
              </p:nvSpPr>
              <p:spPr bwMode="auto">
                <a:xfrm>
                  <a:off x="679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7" name="Oval 363"/>
                <p:cNvSpPr>
                  <a:spLocks noChangeArrowheads="1"/>
                </p:cNvSpPr>
                <p:nvPr/>
              </p:nvSpPr>
              <p:spPr bwMode="auto">
                <a:xfrm>
                  <a:off x="679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8" name="Oval 364"/>
                <p:cNvSpPr>
                  <a:spLocks noChangeArrowheads="1"/>
                </p:cNvSpPr>
                <p:nvPr/>
              </p:nvSpPr>
              <p:spPr bwMode="auto">
                <a:xfrm>
                  <a:off x="680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29" name="Oval 365"/>
                <p:cNvSpPr>
                  <a:spLocks noChangeArrowheads="1"/>
                </p:cNvSpPr>
                <p:nvPr/>
              </p:nvSpPr>
              <p:spPr bwMode="auto">
                <a:xfrm>
                  <a:off x="681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0" name="Oval 366"/>
                <p:cNvSpPr>
                  <a:spLocks noChangeArrowheads="1"/>
                </p:cNvSpPr>
                <p:nvPr/>
              </p:nvSpPr>
              <p:spPr bwMode="auto">
                <a:xfrm>
                  <a:off x="681" y="294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1" name="Oval 367"/>
                <p:cNvSpPr>
                  <a:spLocks noChangeArrowheads="1"/>
                </p:cNvSpPr>
                <p:nvPr/>
              </p:nvSpPr>
              <p:spPr bwMode="auto">
                <a:xfrm>
                  <a:off x="683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2" name="Oval 368"/>
                <p:cNvSpPr>
                  <a:spLocks noChangeArrowheads="1"/>
                </p:cNvSpPr>
                <p:nvPr/>
              </p:nvSpPr>
              <p:spPr bwMode="auto">
                <a:xfrm>
                  <a:off x="683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3" name="Oval 369"/>
                <p:cNvSpPr>
                  <a:spLocks noChangeArrowheads="1"/>
                </p:cNvSpPr>
                <p:nvPr/>
              </p:nvSpPr>
              <p:spPr bwMode="auto">
                <a:xfrm>
                  <a:off x="684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4" name="Oval 370"/>
                <p:cNvSpPr>
                  <a:spLocks noChangeArrowheads="1"/>
                </p:cNvSpPr>
                <p:nvPr/>
              </p:nvSpPr>
              <p:spPr bwMode="auto">
                <a:xfrm>
                  <a:off x="685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5" name="Oval 371"/>
                <p:cNvSpPr>
                  <a:spLocks noChangeArrowheads="1"/>
                </p:cNvSpPr>
                <p:nvPr/>
              </p:nvSpPr>
              <p:spPr bwMode="auto">
                <a:xfrm>
                  <a:off x="685" y="2945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6" name="Oval 372"/>
                <p:cNvSpPr>
                  <a:spLocks noChangeArrowheads="1"/>
                </p:cNvSpPr>
                <p:nvPr/>
              </p:nvSpPr>
              <p:spPr bwMode="auto">
                <a:xfrm>
                  <a:off x="687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7" name="Oval 373"/>
                <p:cNvSpPr>
                  <a:spLocks noChangeArrowheads="1"/>
                </p:cNvSpPr>
                <p:nvPr/>
              </p:nvSpPr>
              <p:spPr bwMode="auto">
                <a:xfrm>
                  <a:off x="687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8" name="Oval 374"/>
                <p:cNvSpPr>
                  <a:spLocks noChangeArrowheads="1"/>
                </p:cNvSpPr>
                <p:nvPr/>
              </p:nvSpPr>
              <p:spPr bwMode="auto">
                <a:xfrm>
                  <a:off x="688" y="294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39" name="Oval 375"/>
                <p:cNvSpPr>
                  <a:spLocks noChangeArrowheads="1"/>
                </p:cNvSpPr>
                <p:nvPr/>
              </p:nvSpPr>
              <p:spPr bwMode="auto">
                <a:xfrm>
                  <a:off x="689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0" name="Oval 376"/>
                <p:cNvSpPr>
                  <a:spLocks noChangeArrowheads="1"/>
                </p:cNvSpPr>
                <p:nvPr/>
              </p:nvSpPr>
              <p:spPr bwMode="auto">
                <a:xfrm>
                  <a:off x="689" y="293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1" name="Oval 377"/>
                <p:cNvSpPr>
                  <a:spLocks noChangeArrowheads="1"/>
                </p:cNvSpPr>
                <p:nvPr/>
              </p:nvSpPr>
              <p:spPr bwMode="auto">
                <a:xfrm>
                  <a:off x="691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2" name="Oval 378"/>
                <p:cNvSpPr>
                  <a:spLocks noChangeArrowheads="1"/>
                </p:cNvSpPr>
                <p:nvPr/>
              </p:nvSpPr>
              <p:spPr bwMode="auto">
                <a:xfrm>
                  <a:off x="691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3" name="Oval 379"/>
                <p:cNvSpPr>
                  <a:spLocks noChangeArrowheads="1"/>
                </p:cNvSpPr>
                <p:nvPr/>
              </p:nvSpPr>
              <p:spPr bwMode="auto">
                <a:xfrm>
                  <a:off x="692" y="294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4" name="Oval 380"/>
                <p:cNvSpPr>
                  <a:spLocks noChangeArrowheads="1"/>
                </p:cNvSpPr>
                <p:nvPr/>
              </p:nvSpPr>
              <p:spPr bwMode="auto">
                <a:xfrm>
                  <a:off x="693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5" name="Oval 381"/>
                <p:cNvSpPr>
                  <a:spLocks noChangeArrowheads="1"/>
                </p:cNvSpPr>
                <p:nvPr/>
              </p:nvSpPr>
              <p:spPr bwMode="auto">
                <a:xfrm>
                  <a:off x="69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6" name="Oval 382"/>
                <p:cNvSpPr>
                  <a:spLocks noChangeArrowheads="1"/>
                </p:cNvSpPr>
                <p:nvPr/>
              </p:nvSpPr>
              <p:spPr bwMode="auto">
                <a:xfrm>
                  <a:off x="695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7" name="Oval 383"/>
                <p:cNvSpPr>
                  <a:spLocks noChangeArrowheads="1"/>
                </p:cNvSpPr>
                <p:nvPr/>
              </p:nvSpPr>
              <p:spPr bwMode="auto">
                <a:xfrm>
                  <a:off x="695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8" name="Oval 384"/>
                <p:cNvSpPr>
                  <a:spLocks noChangeArrowheads="1"/>
                </p:cNvSpPr>
                <p:nvPr/>
              </p:nvSpPr>
              <p:spPr bwMode="auto">
                <a:xfrm>
                  <a:off x="696" y="292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49" name="Oval 385"/>
                <p:cNvSpPr>
                  <a:spLocks noChangeArrowheads="1"/>
                </p:cNvSpPr>
                <p:nvPr/>
              </p:nvSpPr>
              <p:spPr bwMode="auto">
                <a:xfrm>
                  <a:off x="697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0" name="Oval 386"/>
                <p:cNvSpPr>
                  <a:spLocks noChangeArrowheads="1"/>
                </p:cNvSpPr>
                <p:nvPr/>
              </p:nvSpPr>
              <p:spPr bwMode="auto">
                <a:xfrm>
                  <a:off x="698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1" name="Oval 387"/>
                <p:cNvSpPr>
                  <a:spLocks noChangeArrowheads="1"/>
                </p:cNvSpPr>
                <p:nvPr/>
              </p:nvSpPr>
              <p:spPr bwMode="auto">
                <a:xfrm>
                  <a:off x="699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2" name="Oval 388"/>
                <p:cNvSpPr>
                  <a:spLocks noChangeArrowheads="1"/>
                </p:cNvSpPr>
                <p:nvPr/>
              </p:nvSpPr>
              <p:spPr bwMode="auto">
                <a:xfrm>
                  <a:off x="699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3" name="Oval 389"/>
                <p:cNvSpPr>
                  <a:spLocks noChangeArrowheads="1"/>
                </p:cNvSpPr>
                <p:nvPr/>
              </p:nvSpPr>
              <p:spPr bwMode="auto">
                <a:xfrm>
                  <a:off x="700" y="294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4" name="Oval 390"/>
                <p:cNvSpPr>
                  <a:spLocks noChangeArrowheads="1"/>
                </p:cNvSpPr>
                <p:nvPr/>
              </p:nvSpPr>
              <p:spPr bwMode="auto">
                <a:xfrm>
                  <a:off x="701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5" name="Oval 391"/>
                <p:cNvSpPr>
                  <a:spLocks noChangeArrowheads="1"/>
                </p:cNvSpPr>
                <p:nvPr/>
              </p:nvSpPr>
              <p:spPr bwMode="auto">
                <a:xfrm>
                  <a:off x="702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6" name="Oval 392"/>
                <p:cNvSpPr>
                  <a:spLocks noChangeArrowheads="1"/>
                </p:cNvSpPr>
                <p:nvPr/>
              </p:nvSpPr>
              <p:spPr bwMode="auto">
                <a:xfrm>
                  <a:off x="703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7" name="Oval 393"/>
                <p:cNvSpPr>
                  <a:spLocks noChangeArrowheads="1"/>
                </p:cNvSpPr>
                <p:nvPr/>
              </p:nvSpPr>
              <p:spPr bwMode="auto">
                <a:xfrm>
                  <a:off x="704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8" name="Oval 394"/>
                <p:cNvSpPr>
                  <a:spLocks noChangeArrowheads="1"/>
                </p:cNvSpPr>
                <p:nvPr/>
              </p:nvSpPr>
              <p:spPr bwMode="auto">
                <a:xfrm>
                  <a:off x="704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59" name="Oval 395"/>
                <p:cNvSpPr>
                  <a:spLocks noChangeArrowheads="1"/>
                </p:cNvSpPr>
                <p:nvPr/>
              </p:nvSpPr>
              <p:spPr bwMode="auto">
                <a:xfrm>
                  <a:off x="705" y="29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0" name="Oval 396"/>
                <p:cNvSpPr>
                  <a:spLocks noChangeArrowheads="1"/>
                </p:cNvSpPr>
                <p:nvPr/>
              </p:nvSpPr>
              <p:spPr bwMode="auto">
                <a:xfrm>
                  <a:off x="706" y="291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1" name="Oval 397"/>
                <p:cNvSpPr>
                  <a:spLocks noChangeArrowheads="1"/>
                </p:cNvSpPr>
                <p:nvPr/>
              </p:nvSpPr>
              <p:spPr bwMode="auto">
                <a:xfrm>
                  <a:off x="707" y="29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2" name="Oval 398"/>
                <p:cNvSpPr>
                  <a:spLocks noChangeArrowheads="1"/>
                </p:cNvSpPr>
                <p:nvPr/>
              </p:nvSpPr>
              <p:spPr bwMode="auto">
                <a:xfrm>
                  <a:off x="708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3" name="Oval 399"/>
                <p:cNvSpPr>
                  <a:spLocks noChangeArrowheads="1"/>
                </p:cNvSpPr>
                <p:nvPr/>
              </p:nvSpPr>
              <p:spPr bwMode="auto">
                <a:xfrm>
                  <a:off x="709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4" name="Oval 400"/>
                <p:cNvSpPr>
                  <a:spLocks noChangeArrowheads="1"/>
                </p:cNvSpPr>
                <p:nvPr/>
              </p:nvSpPr>
              <p:spPr bwMode="auto">
                <a:xfrm>
                  <a:off x="709" y="291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5" name="Oval 401"/>
                <p:cNvSpPr>
                  <a:spLocks noChangeArrowheads="1"/>
                </p:cNvSpPr>
                <p:nvPr/>
              </p:nvSpPr>
              <p:spPr bwMode="auto">
                <a:xfrm>
                  <a:off x="710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6" name="Oval 402"/>
                <p:cNvSpPr>
                  <a:spLocks noChangeArrowheads="1"/>
                </p:cNvSpPr>
                <p:nvPr/>
              </p:nvSpPr>
              <p:spPr bwMode="auto">
                <a:xfrm>
                  <a:off x="711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7" name="Oval 403"/>
                <p:cNvSpPr>
                  <a:spLocks noChangeArrowheads="1"/>
                </p:cNvSpPr>
                <p:nvPr/>
              </p:nvSpPr>
              <p:spPr bwMode="auto">
                <a:xfrm>
                  <a:off x="712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8" name="Oval 404"/>
                <p:cNvSpPr>
                  <a:spLocks noChangeArrowheads="1"/>
                </p:cNvSpPr>
                <p:nvPr/>
              </p:nvSpPr>
              <p:spPr bwMode="auto">
                <a:xfrm>
                  <a:off x="713" y="29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69" name="Oval 405"/>
                <p:cNvSpPr>
                  <a:spLocks noChangeArrowheads="1"/>
                </p:cNvSpPr>
                <p:nvPr/>
              </p:nvSpPr>
              <p:spPr bwMode="auto">
                <a:xfrm>
                  <a:off x="714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70" name="Oval 406"/>
                <p:cNvSpPr>
                  <a:spLocks noChangeArrowheads="1"/>
                </p:cNvSpPr>
                <p:nvPr/>
              </p:nvSpPr>
              <p:spPr bwMode="auto">
                <a:xfrm>
                  <a:off x="714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71" name="Oval 407"/>
                <p:cNvSpPr>
                  <a:spLocks noChangeArrowheads="1"/>
                </p:cNvSpPr>
                <p:nvPr/>
              </p:nvSpPr>
              <p:spPr bwMode="auto">
                <a:xfrm>
                  <a:off x="715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72" name="Oval 408"/>
                <p:cNvSpPr>
                  <a:spLocks noChangeArrowheads="1"/>
                </p:cNvSpPr>
                <p:nvPr/>
              </p:nvSpPr>
              <p:spPr bwMode="auto">
                <a:xfrm>
                  <a:off x="716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6" name="Group 610"/>
              <p:cNvGrpSpPr>
                <a:grpSpLocks/>
              </p:cNvGrpSpPr>
              <p:nvPr/>
            </p:nvGrpSpPr>
            <p:grpSpPr bwMode="auto">
              <a:xfrm>
                <a:off x="700" y="2914"/>
                <a:ext cx="180" cy="70"/>
                <a:chOff x="717" y="2914"/>
                <a:chExt cx="180" cy="70"/>
              </a:xfrm>
            </p:grpSpPr>
            <p:sp>
              <p:nvSpPr>
                <p:cNvPr id="370074" name="Oval 410"/>
                <p:cNvSpPr>
                  <a:spLocks noChangeArrowheads="1"/>
                </p:cNvSpPr>
                <p:nvPr/>
              </p:nvSpPr>
              <p:spPr bwMode="auto">
                <a:xfrm>
                  <a:off x="717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75" name="Oval 411"/>
                <p:cNvSpPr>
                  <a:spLocks noChangeArrowheads="1"/>
                </p:cNvSpPr>
                <p:nvPr/>
              </p:nvSpPr>
              <p:spPr bwMode="auto">
                <a:xfrm>
                  <a:off x="718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76" name="Oval 412"/>
                <p:cNvSpPr>
                  <a:spLocks noChangeArrowheads="1"/>
                </p:cNvSpPr>
                <p:nvPr/>
              </p:nvSpPr>
              <p:spPr bwMode="auto">
                <a:xfrm>
                  <a:off x="718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77" name="Oval 413"/>
                <p:cNvSpPr>
                  <a:spLocks noChangeArrowheads="1"/>
                </p:cNvSpPr>
                <p:nvPr/>
              </p:nvSpPr>
              <p:spPr bwMode="auto">
                <a:xfrm>
                  <a:off x="719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78" name="Oval 414"/>
                <p:cNvSpPr>
                  <a:spLocks noChangeArrowheads="1"/>
                </p:cNvSpPr>
                <p:nvPr/>
              </p:nvSpPr>
              <p:spPr bwMode="auto">
                <a:xfrm>
                  <a:off x="720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79" name="Oval 415"/>
                <p:cNvSpPr>
                  <a:spLocks noChangeArrowheads="1"/>
                </p:cNvSpPr>
                <p:nvPr/>
              </p:nvSpPr>
              <p:spPr bwMode="auto">
                <a:xfrm>
                  <a:off x="721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0" name="Oval 416"/>
                <p:cNvSpPr>
                  <a:spLocks noChangeArrowheads="1"/>
                </p:cNvSpPr>
                <p:nvPr/>
              </p:nvSpPr>
              <p:spPr bwMode="auto">
                <a:xfrm>
                  <a:off x="722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1" name="Oval 417"/>
                <p:cNvSpPr>
                  <a:spLocks noChangeArrowheads="1"/>
                </p:cNvSpPr>
                <p:nvPr/>
              </p:nvSpPr>
              <p:spPr bwMode="auto">
                <a:xfrm>
                  <a:off x="722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2" name="Oval 418"/>
                <p:cNvSpPr>
                  <a:spLocks noChangeArrowheads="1"/>
                </p:cNvSpPr>
                <p:nvPr/>
              </p:nvSpPr>
              <p:spPr bwMode="auto">
                <a:xfrm>
                  <a:off x="723" y="293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3" name="Oval 419"/>
                <p:cNvSpPr>
                  <a:spLocks noChangeArrowheads="1"/>
                </p:cNvSpPr>
                <p:nvPr/>
              </p:nvSpPr>
              <p:spPr bwMode="auto">
                <a:xfrm>
                  <a:off x="724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4" name="Oval 420"/>
                <p:cNvSpPr>
                  <a:spLocks noChangeArrowheads="1"/>
                </p:cNvSpPr>
                <p:nvPr/>
              </p:nvSpPr>
              <p:spPr bwMode="auto">
                <a:xfrm>
                  <a:off x="725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5" name="Oval 421"/>
                <p:cNvSpPr>
                  <a:spLocks noChangeArrowheads="1"/>
                </p:cNvSpPr>
                <p:nvPr/>
              </p:nvSpPr>
              <p:spPr bwMode="auto">
                <a:xfrm>
                  <a:off x="726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6" name="Oval 422"/>
                <p:cNvSpPr>
                  <a:spLocks noChangeArrowheads="1"/>
                </p:cNvSpPr>
                <p:nvPr/>
              </p:nvSpPr>
              <p:spPr bwMode="auto">
                <a:xfrm>
                  <a:off x="726" y="293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7" name="Oval 423"/>
                <p:cNvSpPr>
                  <a:spLocks noChangeArrowheads="1"/>
                </p:cNvSpPr>
                <p:nvPr/>
              </p:nvSpPr>
              <p:spPr bwMode="auto">
                <a:xfrm>
                  <a:off x="728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8" name="Oval 424"/>
                <p:cNvSpPr>
                  <a:spLocks noChangeArrowheads="1"/>
                </p:cNvSpPr>
                <p:nvPr/>
              </p:nvSpPr>
              <p:spPr bwMode="auto">
                <a:xfrm>
                  <a:off x="728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89" name="Oval 425"/>
                <p:cNvSpPr>
                  <a:spLocks noChangeArrowheads="1"/>
                </p:cNvSpPr>
                <p:nvPr/>
              </p:nvSpPr>
              <p:spPr bwMode="auto">
                <a:xfrm>
                  <a:off x="729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0" name="Oval 426"/>
                <p:cNvSpPr>
                  <a:spLocks noChangeArrowheads="1"/>
                </p:cNvSpPr>
                <p:nvPr/>
              </p:nvSpPr>
              <p:spPr bwMode="auto">
                <a:xfrm>
                  <a:off x="730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1" name="Oval 427"/>
                <p:cNvSpPr>
                  <a:spLocks noChangeArrowheads="1"/>
                </p:cNvSpPr>
                <p:nvPr/>
              </p:nvSpPr>
              <p:spPr bwMode="auto">
                <a:xfrm>
                  <a:off x="730" y="295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2" name="Oval 428"/>
                <p:cNvSpPr>
                  <a:spLocks noChangeArrowheads="1"/>
                </p:cNvSpPr>
                <p:nvPr/>
              </p:nvSpPr>
              <p:spPr bwMode="auto">
                <a:xfrm>
                  <a:off x="732" y="291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3" name="Oval 429"/>
                <p:cNvSpPr>
                  <a:spLocks noChangeArrowheads="1"/>
                </p:cNvSpPr>
                <p:nvPr/>
              </p:nvSpPr>
              <p:spPr bwMode="auto">
                <a:xfrm>
                  <a:off x="732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4" name="Oval 430"/>
                <p:cNvSpPr>
                  <a:spLocks noChangeArrowheads="1"/>
                </p:cNvSpPr>
                <p:nvPr/>
              </p:nvSpPr>
              <p:spPr bwMode="auto">
                <a:xfrm>
                  <a:off x="733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5" name="Oval 431"/>
                <p:cNvSpPr>
                  <a:spLocks noChangeArrowheads="1"/>
                </p:cNvSpPr>
                <p:nvPr/>
              </p:nvSpPr>
              <p:spPr bwMode="auto">
                <a:xfrm>
                  <a:off x="734" y="29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6" name="Oval 432"/>
                <p:cNvSpPr>
                  <a:spLocks noChangeArrowheads="1"/>
                </p:cNvSpPr>
                <p:nvPr/>
              </p:nvSpPr>
              <p:spPr bwMode="auto">
                <a:xfrm>
                  <a:off x="734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7" name="Oval 433"/>
                <p:cNvSpPr>
                  <a:spLocks noChangeArrowheads="1"/>
                </p:cNvSpPr>
                <p:nvPr/>
              </p:nvSpPr>
              <p:spPr bwMode="auto">
                <a:xfrm>
                  <a:off x="736" y="29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8" name="Oval 434"/>
                <p:cNvSpPr>
                  <a:spLocks noChangeArrowheads="1"/>
                </p:cNvSpPr>
                <p:nvPr/>
              </p:nvSpPr>
              <p:spPr bwMode="auto">
                <a:xfrm>
                  <a:off x="736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099" name="Oval 435"/>
                <p:cNvSpPr>
                  <a:spLocks noChangeArrowheads="1"/>
                </p:cNvSpPr>
                <p:nvPr/>
              </p:nvSpPr>
              <p:spPr bwMode="auto">
                <a:xfrm>
                  <a:off x="737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0" name="Oval 436"/>
                <p:cNvSpPr>
                  <a:spLocks noChangeArrowheads="1"/>
                </p:cNvSpPr>
                <p:nvPr/>
              </p:nvSpPr>
              <p:spPr bwMode="auto">
                <a:xfrm>
                  <a:off x="738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1" name="Oval 437"/>
                <p:cNvSpPr>
                  <a:spLocks noChangeArrowheads="1"/>
                </p:cNvSpPr>
                <p:nvPr/>
              </p:nvSpPr>
              <p:spPr bwMode="auto">
                <a:xfrm>
                  <a:off x="738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2" name="Oval 438"/>
                <p:cNvSpPr>
                  <a:spLocks noChangeArrowheads="1"/>
                </p:cNvSpPr>
                <p:nvPr/>
              </p:nvSpPr>
              <p:spPr bwMode="auto">
                <a:xfrm>
                  <a:off x="740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3" name="Oval 439"/>
                <p:cNvSpPr>
                  <a:spLocks noChangeArrowheads="1"/>
                </p:cNvSpPr>
                <p:nvPr/>
              </p:nvSpPr>
              <p:spPr bwMode="auto">
                <a:xfrm>
                  <a:off x="740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4" name="Oval 440"/>
                <p:cNvSpPr>
                  <a:spLocks noChangeArrowheads="1"/>
                </p:cNvSpPr>
                <p:nvPr/>
              </p:nvSpPr>
              <p:spPr bwMode="auto">
                <a:xfrm>
                  <a:off x="741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5" name="Oval 441"/>
                <p:cNvSpPr>
                  <a:spLocks noChangeArrowheads="1"/>
                </p:cNvSpPr>
                <p:nvPr/>
              </p:nvSpPr>
              <p:spPr bwMode="auto">
                <a:xfrm>
                  <a:off x="742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6" name="Oval 442"/>
                <p:cNvSpPr>
                  <a:spLocks noChangeArrowheads="1"/>
                </p:cNvSpPr>
                <p:nvPr/>
              </p:nvSpPr>
              <p:spPr bwMode="auto">
                <a:xfrm>
                  <a:off x="743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7" name="Oval 443"/>
                <p:cNvSpPr>
                  <a:spLocks noChangeArrowheads="1"/>
                </p:cNvSpPr>
                <p:nvPr/>
              </p:nvSpPr>
              <p:spPr bwMode="auto">
                <a:xfrm>
                  <a:off x="744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8" name="Oval 444"/>
                <p:cNvSpPr>
                  <a:spLocks noChangeArrowheads="1"/>
                </p:cNvSpPr>
                <p:nvPr/>
              </p:nvSpPr>
              <p:spPr bwMode="auto">
                <a:xfrm>
                  <a:off x="744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09" name="Oval 445"/>
                <p:cNvSpPr>
                  <a:spLocks noChangeArrowheads="1"/>
                </p:cNvSpPr>
                <p:nvPr/>
              </p:nvSpPr>
              <p:spPr bwMode="auto">
                <a:xfrm>
                  <a:off x="745" y="294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0" name="Oval 446"/>
                <p:cNvSpPr>
                  <a:spLocks noChangeArrowheads="1"/>
                </p:cNvSpPr>
                <p:nvPr/>
              </p:nvSpPr>
              <p:spPr bwMode="auto">
                <a:xfrm>
                  <a:off x="746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1" name="Oval 447"/>
                <p:cNvSpPr>
                  <a:spLocks noChangeArrowheads="1"/>
                </p:cNvSpPr>
                <p:nvPr/>
              </p:nvSpPr>
              <p:spPr bwMode="auto">
                <a:xfrm>
                  <a:off x="747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2" name="Oval 448"/>
                <p:cNvSpPr>
                  <a:spLocks noChangeArrowheads="1"/>
                </p:cNvSpPr>
                <p:nvPr/>
              </p:nvSpPr>
              <p:spPr bwMode="auto">
                <a:xfrm>
                  <a:off x="748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3" name="Oval 449"/>
                <p:cNvSpPr>
                  <a:spLocks noChangeArrowheads="1"/>
                </p:cNvSpPr>
                <p:nvPr/>
              </p:nvSpPr>
              <p:spPr bwMode="auto">
                <a:xfrm>
                  <a:off x="748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4" name="Oval 450"/>
                <p:cNvSpPr>
                  <a:spLocks noChangeArrowheads="1"/>
                </p:cNvSpPr>
                <p:nvPr/>
              </p:nvSpPr>
              <p:spPr bwMode="auto">
                <a:xfrm>
                  <a:off x="749" y="294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5" name="Oval 451"/>
                <p:cNvSpPr>
                  <a:spLocks noChangeArrowheads="1"/>
                </p:cNvSpPr>
                <p:nvPr/>
              </p:nvSpPr>
              <p:spPr bwMode="auto">
                <a:xfrm>
                  <a:off x="750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6" name="Oval 452"/>
                <p:cNvSpPr>
                  <a:spLocks noChangeArrowheads="1"/>
                </p:cNvSpPr>
                <p:nvPr/>
              </p:nvSpPr>
              <p:spPr bwMode="auto">
                <a:xfrm>
                  <a:off x="751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7" name="Oval 453"/>
                <p:cNvSpPr>
                  <a:spLocks noChangeArrowheads="1"/>
                </p:cNvSpPr>
                <p:nvPr/>
              </p:nvSpPr>
              <p:spPr bwMode="auto">
                <a:xfrm>
                  <a:off x="752" y="29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8" name="Oval 454"/>
                <p:cNvSpPr>
                  <a:spLocks noChangeArrowheads="1"/>
                </p:cNvSpPr>
                <p:nvPr/>
              </p:nvSpPr>
              <p:spPr bwMode="auto">
                <a:xfrm>
                  <a:off x="753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19" name="Oval 455"/>
                <p:cNvSpPr>
                  <a:spLocks noChangeArrowheads="1"/>
                </p:cNvSpPr>
                <p:nvPr/>
              </p:nvSpPr>
              <p:spPr bwMode="auto">
                <a:xfrm>
                  <a:off x="753" y="291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0" name="Oval 456"/>
                <p:cNvSpPr>
                  <a:spLocks noChangeArrowheads="1"/>
                </p:cNvSpPr>
                <p:nvPr/>
              </p:nvSpPr>
              <p:spPr bwMode="auto">
                <a:xfrm>
                  <a:off x="754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1" name="Oval 457"/>
                <p:cNvSpPr>
                  <a:spLocks noChangeArrowheads="1"/>
                </p:cNvSpPr>
                <p:nvPr/>
              </p:nvSpPr>
              <p:spPr bwMode="auto">
                <a:xfrm>
                  <a:off x="755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2" name="Oval 458"/>
                <p:cNvSpPr>
                  <a:spLocks noChangeArrowheads="1"/>
                </p:cNvSpPr>
                <p:nvPr/>
              </p:nvSpPr>
              <p:spPr bwMode="auto">
                <a:xfrm>
                  <a:off x="756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3" name="Oval 459"/>
                <p:cNvSpPr>
                  <a:spLocks noChangeArrowheads="1"/>
                </p:cNvSpPr>
                <p:nvPr/>
              </p:nvSpPr>
              <p:spPr bwMode="auto">
                <a:xfrm>
                  <a:off x="757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4" name="Oval 460"/>
                <p:cNvSpPr>
                  <a:spLocks noChangeArrowheads="1"/>
                </p:cNvSpPr>
                <p:nvPr/>
              </p:nvSpPr>
              <p:spPr bwMode="auto">
                <a:xfrm>
                  <a:off x="757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5" name="Oval 461"/>
                <p:cNvSpPr>
                  <a:spLocks noChangeArrowheads="1"/>
                </p:cNvSpPr>
                <p:nvPr/>
              </p:nvSpPr>
              <p:spPr bwMode="auto">
                <a:xfrm>
                  <a:off x="758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6" name="Oval 462"/>
                <p:cNvSpPr>
                  <a:spLocks noChangeArrowheads="1"/>
                </p:cNvSpPr>
                <p:nvPr/>
              </p:nvSpPr>
              <p:spPr bwMode="auto">
                <a:xfrm>
                  <a:off x="759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7" name="Oval 463"/>
                <p:cNvSpPr>
                  <a:spLocks noChangeArrowheads="1"/>
                </p:cNvSpPr>
                <p:nvPr/>
              </p:nvSpPr>
              <p:spPr bwMode="auto">
                <a:xfrm>
                  <a:off x="760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8" name="Oval 464"/>
                <p:cNvSpPr>
                  <a:spLocks noChangeArrowheads="1"/>
                </p:cNvSpPr>
                <p:nvPr/>
              </p:nvSpPr>
              <p:spPr bwMode="auto">
                <a:xfrm>
                  <a:off x="761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29" name="Oval 465"/>
                <p:cNvSpPr>
                  <a:spLocks noChangeArrowheads="1"/>
                </p:cNvSpPr>
                <p:nvPr/>
              </p:nvSpPr>
              <p:spPr bwMode="auto">
                <a:xfrm>
                  <a:off x="761" y="292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0" name="Oval 466"/>
                <p:cNvSpPr>
                  <a:spLocks noChangeArrowheads="1"/>
                </p:cNvSpPr>
                <p:nvPr/>
              </p:nvSpPr>
              <p:spPr bwMode="auto">
                <a:xfrm>
                  <a:off x="763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1" name="Oval 467"/>
                <p:cNvSpPr>
                  <a:spLocks noChangeArrowheads="1"/>
                </p:cNvSpPr>
                <p:nvPr/>
              </p:nvSpPr>
              <p:spPr bwMode="auto">
                <a:xfrm>
                  <a:off x="763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2" name="Oval 468"/>
                <p:cNvSpPr>
                  <a:spLocks noChangeArrowheads="1"/>
                </p:cNvSpPr>
                <p:nvPr/>
              </p:nvSpPr>
              <p:spPr bwMode="auto">
                <a:xfrm>
                  <a:off x="764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3" name="Oval 469"/>
                <p:cNvSpPr>
                  <a:spLocks noChangeArrowheads="1"/>
                </p:cNvSpPr>
                <p:nvPr/>
              </p:nvSpPr>
              <p:spPr bwMode="auto">
                <a:xfrm>
                  <a:off x="765" y="29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4" name="Oval 470"/>
                <p:cNvSpPr>
                  <a:spLocks noChangeArrowheads="1"/>
                </p:cNvSpPr>
                <p:nvPr/>
              </p:nvSpPr>
              <p:spPr bwMode="auto">
                <a:xfrm>
                  <a:off x="766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5" name="Oval 471"/>
                <p:cNvSpPr>
                  <a:spLocks noChangeArrowheads="1"/>
                </p:cNvSpPr>
                <p:nvPr/>
              </p:nvSpPr>
              <p:spPr bwMode="auto">
                <a:xfrm>
                  <a:off x="767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6" name="Oval 472"/>
                <p:cNvSpPr>
                  <a:spLocks noChangeArrowheads="1"/>
                </p:cNvSpPr>
                <p:nvPr/>
              </p:nvSpPr>
              <p:spPr bwMode="auto">
                <a:xfrm>
                  <a:off x="767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7" name="Oval 473"/>
                <p:cNvSpPr>
                  <a:spLocks noChangeArrowheads="1"/>
                </p:cNvSpPr>
                <p:nvPr/>
              </p:nvSpPr>
              <p:spPr bwMode="auto">
                <a:xfrm>
                  <a:off x="768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8" name="Oval 474"/>
                <p:cNvSpPr>
                  <a:spLocks noChangeArrowheads="1"/>
                </p:cNvSpPr>
                <p:nvPr/>
              </p:nvSpPr>
              <p:spPr bwMode="auto">
                <a:xfrm>
                  <a:off x="769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39" name="Oval 475"/>
                <p:cNvSpPr>
                  <a:spLocks noChangeArrowheads="1"/>
                </p:cNvSpPr>
                <p:nvPr/>
              </p:nvSpPr>
              <p:spPr bwMode="auto">
                <a:xfrm>
                  <a:off x="770" y="292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0" name="Oval 476"/>
                <p:cNvSpPr>
                  <a:spLocks noChangeArrowheads="1"/>
                </p:cNvSpPr>
                <p:nvPr/>
              </p:nvSpPr>
              <p:spPr bwMode="auto">
                <a:xfrm>
                  <a:off x="771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1" name="Oval 477"/>
                <p:cNvSpPr>
                  <a:spLocks noChangeArrowheads="1"/>
                </p:cNvSpPr>
                <p:nvPr/>
              </p:nvSpPr>
              <p:spPr bwMode="auto">
                <a:xfrm>
                  <a:off x="771" y="292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2" name="Oval 478"/>
                <p:cNvSpPr>
                  <a:spLocks noChangeArrowheads="1"/>
                </p:cNvSpPr>
                <p:nvPr/>
              </p:nvSpPr>
              <p:spPr bwMode="auto">
                <a:xfrm>
                  <a:off x="772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3" name="Oval 479"/>
                <p:cNvSpPr>
                  <a:spLocks noChangeArrowheads="1"/>
                </p:cNvSpPr>
                <p:nvPr/>
              </p:nvSpPr>
              <p:spPr bwMode="auto">
                <a:xfrm>
                  <a:off x="773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4" name="Oval 480"/>
                <p:cNvSpPr>
                  <a:spLocks noChangeArrowheads="1"/>
                </p:cNvSpPr>
                <p:nvPr/>
              </p:nvSpPr>
              <p:spPr bwMode="auto">
                <a:xfrm>
                  <a:off x="77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5" name="Oval 481"/>
                <p:cNvSpPr>
                  <a:spLocks noChangeArrowheads="1"/>
                </p:cNvSpPr>
                <p:nvPr/>
              </p:nvSpPr>
              <p:spPr bwMode="auto">
                <a:xfrm>
                  <a:off x="775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6" name="Oval 482"/>
                <p:cNvSpPr>
                  <a:spLocks noChangeArrowheads="1"/>
                </p:cNvSpPr>
                <p:nvPr/>
              </p:nvSpPr>
              <p:spPr bwMode="auto">
                <a:xfrm>
                  <a:off x="775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7" name="Oval 483"/>
                <p:cNvSpPr>
                  <a:spLocks noChangeArrowheads="1"/>
                </p:cNvSpPr>
                <p:nvPr/>
              </p:nvSpPr>
              <p:spPr bwMode="auto">
                <a:xfrm>
                  <a:off x="776" y="2930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8" name="Oval 484"/>
                <p:cNvSpPr>
                  <a:spLocks noChangeArrowheads="1"/>
                </p:cNvSpPr>
                <p:nvPr/>
              </p:nvSpPr>
              <p:spPr bwMode="auto">
                <a:xfrm>
                  <a:off x="777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49" name="Oval 485"/>
                <p:cNvSpPr>
                  <a:spLocks noChangeArrowheads="1"/>
                </p:cNvSpPr>
                <p:nvPr/>
              </p:nvSpPr>
              <p:spPr bwMode="auto">
                <a:xfrm>
                  <a:off x="778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0" name="Oval 486"/>
                <p:cNvSpPr>
                  <a:spLocks noChangeArrowheads="1"/>
                </p:cNvSpPr>
                <p:nvPr/>
              </p:nvSpPr>
              <p:spPr bwMode="auto">
                <a:xfrm>
                  <a:off x="779" y="29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1" name="Oval 487"/>
                <p:cNvSpPr>
                  <a:spLocks noChangeArrowheads="1"/>
                </p:cNvSpPr>
                <p:nvPr/>
              </p:nvSpPr>
              <p:spPr bwMode="auto">
                <a:xfrm>
                  <a:off x="779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2" name="Oval 488"/>
                <p:cNvSpPr>
                  <a:spLocks noChangeArrowheads="1"/>
                </p:cNvSpPr>
                <p:nvPr/>
              </p:nvSpPr>
              <p:spPr bwMode="auto">
                <a:xfrm>
                  <a:off x="781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3" name="Oval 489"/>
                <p:cNvSpPr>
                  <a:spLocks noChangeArrowheads="1"/>
                </p:cNvSpPr>
                <p:nvPr/>
              </p:nvSpPr>
              <p:spPr bwMode="auto">
                <a:xfrm>
                  <a:off x="781" y="29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4" name="Oval 490"/>
                <p:cNvSpPr>
                  <a:spLocks noChangeArrowheads="1"/>
                </p:cNvSpPr>
                <p:nvPr/>
              </p:nvSpPr>
              <p:spPr bwMode="auto">
                <a:xfrm>
                  <a:off x="782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5" name="Oval 491"/>
                <p:cNvSpPr>
                  <a:spLocks noChangeArrowheads="1"/>
                </p:cNvSpPr>
                <p:nvPr/>
              </p:nvSpPr>
              <p:spPr bwMode="auto">
                <a:xfrm>
                  <a:off x="783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6" name="Oval 492"/>
                <p:cNvSpPr>
                  <a:spLocks noChangeArrowheads="1"/>
                </p:cNvSpPr>
                <p:nvPr/>
              </p:nvSpPr>
              <p:spPr bwMode="auto">
                <a:xfrm>
                  <a:off x="783" y="293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7" name="Oval 493"/>
                <p:cNvSpPr>
                  <a:spLocks noChangeArrowheads="1"/>
                </p:cNvSpPr>
                <p:nvPr/>
              </p:nvSpPr>
              <p:spPr bwMode="auto">
                <a:xfrm>
                  <a:off x="785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8" name="Oval 494"/>
                <p:cNvSpPr>
                  <a:spLocks noChangeArrowheads="1"/>
                </p:cNvSpPr>
                <p:nvPr/>
              </p:nvSpPr>
              <p:spPr bwMode="auto">
                <a:xfrm>
                  <a:off x="785" y="29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59" name="Oval 495"/>
                <p:cNvSpPr>
                  <a:spLocks noChangeArrowheads="1"/>
                </p:cNvSpPr>
                <p:nvPr/>
              </p:nvSpPr>
              <p:spPr bwMode="auto">
                <a:xfrm>
                  <a:off x="786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0" name="Oval 496"/>
                <p:cNvSpPr>
                  <a:spLocks noChangeArrowheads="1"/>
                </p:cNvSpPr>
                <p:nvPr/>
              </p:nvSpPr>
              <p:spPr bwMode="auto">
                <a:xfrm>
                  <a:off x="787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1" name="Oval 497"/>
                <p:cNvSpPr>
                  <a:spLocks noChangeArrowheads="1"/>
                </p:cNvSpPr>
                <p:nvPr/>
              </p:nvSpPr>
              <p:spPr bwMode="auto">
                <a:xfrm>
                  <a:off x="788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2" name="Oval 498"/>
                <p:cNvSpPr>
                  <a:spLocks noChangeArrowheads="1"/>
                </p:cNvSpPr>
                <p:nvPr/>
              </p:nvSpPr>
              <p:spPr bwMode="auto">
                <a:xfrm>
                  <a:off x="789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3" name="Oval 499"/>
                <p:cNvSpPr>
                  <a:spLocks noChangeArrowheads="1"/>
                </p:cNvSpPr>
                <p:nvPr/>
              </p:nvSpPr>
              <p:spPr bwMode="auto">
                <a:xfrm>
                  <a:off x="789" y="29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4" name="Oval 500"/>
                <p:cNvSpPr>
                  <a:spLocks noChangeArrowheads="1"/>
                </p:cNvSpPr>
                <p:nvPr/>
              </p:nvSpPr>
              <p:spPr bwMode="auto">
                <a:xfrm>
                  <a:off x="790" y="29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5" name="Oval 501"/>
                <p:cNvSpPr>
                  <a:spLocks noChangeArrowheads="1"/>
                </p:cNvSpPr>
                <p:nvPr/>
              </p:nvSpPr>
              <p:spPr bwMode="auto">
                <a:xfrm>
                  <a:off x="791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6" name="Oval 502"/>
                <p:cNvSpPr>
                  <a:spLocks noChangeArrowheads="1"/>
                </p:cNvSpPr>
                <p:nvPr/>
              </p:nvSpPr>
              <p:spPr bwMode="auto">
                <a:xfrm>
                  <a:off x="792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7" name="Oval 503"/>
                <p:cNvSpPr>
                  <a:spLocks noChangeArrowheads="1"/>
                </p:cNvSpPr>
                <p:nvPr/>
              </p:nvSpPr>
              <p:spPr bwMode="auto">
                <a:xfrm>
                  <a:off x="793" y="29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8" name="Oval 504"/>
                <p:cNvSpPr>
                  <a:spLocks noChangeArrowheads="1"/>
                </p:cNvSpPr>
                <p:nvPr/>
              </p:nvSpPr>
              <p:spPr bwMode="auto">
                <a:xfrm>
                  <a:off x="793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69" name="Oval 505"/>
                <p:cNvSpPr>
                  <a:spLocks noChangeArrowheads="1"/>
                </p:cNvSpPr>
                <p:nvPr/>
              </p:nvSpPr>
              <p:spPr bwMode="auto">
                <a:xfrm>
                  <a:off x="794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0" name="Oval 506"/>
                <p:cNvSpPr>
                  <a:spLocks noChangeArrowheads="1"/>
                </p:cNvSpPr>
                <p:nvPr/>
              </p:nvSpPr>
              <p:spPr bwMode="auto">
                <a:xfrm>
                  <a:off x="795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1" name="Oval 507"/>
                <p:cNvSpPr>
                  <a:spLocks noChangeArrowheads="1"/>
                </p:cNvSpPr>
                <p:nvPr/>
              </p:nvSpPr>
              <p:spPr bwMode="auto">
                <a:xfrm>
                  <a:off x="796" y="29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2" name="Oval 508"/>
                <p:cNvSpPr>
                  <a:spLocks noChangeArrowheads="1"/>
                </p:cNvSpPr>
                <p:nvPr/>
              </p:nvSpPr>
              <p:spPr bwMode="auto">
                <a:xfrm>
                  <a:off x="797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3" name="Oval 509"/>
                <p:cNvSpPr>
                  <a:spLocks noChangeArrowheads="1"/>
                </p:cNvSpPr>
                <p:nvPr/>
              </p:nvSpPr>
              <p:spPr bwMode="auto">
                <a:xfrm>
                  <a:off x="798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4" name="Oval 510"/>
                <p:cNvSpPr>
                  <a:spLocks noChangeArrowheads="1"/>
                </p:cNvSpPr>
                <p:nvPr/>
              </p:nvSpPr>
              <p:spPr bwMode="auto">
                <a:xfrm>
                  <a:off x="798" y="294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5" name="Oval 511"/>
                <p:cNvSpPr>
                  <a:spLocks noChangeArrowheads="1"/>
                </p:cNvSpPr>
                <p:nvPr/>
              </p:nvSpPr>
              <p:spPr bwMode="auto">
                <a:xfrm>
                  <a:off x="799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6" name="Oval 512"/>
                <p:cNvSpPr>
                  <a:spLocks noChangeArrowheads="1"/>
                </p:cNvSpPr>
                <p:nvPr/>
              </p:nvSpPr>
              <p:spPr bwMode="auto">
                <a:xfrm>
                  <a:off x="800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7" name="Oval 513"/>
                <p:cNvSpPr>
                  <a:spLocks noChangeArrowheads="1"/>
                </p:cNvSpPr>
                <p:nvPr/>
              </p:nvSpPr>
              <p:spPr bwMode="auto">
                <a:xfrm>
                  <a:off x="801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8" name="Oval 514"/>
                <p:cNvSpPr>
                  <a:spLocks noChangeArrowheads="1"/>
                </p:cNvSpPr>
                <p:nvPr/>
              </p:nvSpPr>
              <p:spPr bwMode="auto">
                <a:xfrm>
                  <a:off x="802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79" name="Oval 515"/>
                <p:cNvSpPr>
                  <a:spLocks noChangeArrowheads="1"/>
                </p:cNvSpPr>
                <p:nvPr/>
              </p:nvSpPr>
              <p:spPr bwMode="auto">
                <a:xfrm>
                  <a:off x="802" y="294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0" name="Oval 516"/>
                <p:cNvSpPr>
                  <a:spLocks noChangeArrowheads="1"/>
                </p:cNvSpPr>
                <p:nvPr/>
              </p:nvSpPr>
              <p:spPr bwMode="auto">
                <a:xfrm>
                  <a:off x="803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1" name="Oval 517"/>
                <p:cNvSpPr>
                  <a:spLocks noChangeArrowheads="1"/>
                </p:cNvSpPr>
                <p:nvPr/>
              </p:nvSpPr>
              <p:spPr bwMode="auto">
                <a:xfrm>
                  <a:off x="804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2" name="Oval 518"/>
                <p:cNvSpPr>
                  <a:spLocks noChangeArrowheads="1"/>
                </p:cNvSpPr>
                <p:nvPr/>
              </p:nvSpPr>
              <p:spPr bwMode="auto">
                <a:xfrm>
                  <a:off x="805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3" name="Oval 519"/>
                <p:cNvSpPr>
                  <a:spLocks noChangeArrowheads="1"/>
                </p:cNvSpPr>
                <p:nvPr/>
              </p:nvSpPr>
              <p:spPr bwMode="auto">
                <a:xfrm>
                  <a:off x="806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4" name="Oval 520"/>
                <p:cNvSpPr>
                  <a:spLocks noChangeArrowheads="1"/>
                </p:cNvSpPr>
                <p:nvPr/>
              </p:nvSpPr>
              <p:spPr bwMode="auto">
                <a:xfrm>
                  <a:off x="806" y="295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5" name="Oval 521"/>
                <p:cNvSpPr>
                  <a:spLocks noChangeArrowheads="1"/>
                </p:cNvSpPr>
                <p:nvPr/>
              </p:nvSpPr>
              <p:spPr bwMode="auto">
                <a:xfrm>
                  <a:off x="808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6" name="Oval 522"/>
                <p:cNvSpPr>
                  <a:spLocks noChangeArrowheads="1"/>
                </p:cNvSpPr>
                <p:nvPr/>
              </p:nvSpPr>
              <p:spPr bwMode="auto">
                <a:xfrm>
                  <a:off x="808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7" name="Oval 523"/>
                <p:cNvSpPr>
                  <a:spLocks noChangeArrowheads="1"/>
                </p:cNvSpPr>
                <p:nvPr/>
              </p:nvSpPr>
              <p:spPr bwMode="auto">
                <a:xfrm>
                  <a:off x="809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8" name="Oval 524"/>
                <p:cNvSpPr>
                  <a:spLocks noChangeArrowheads="1"/>
                </p:cNvSpPr>
                <p:nvPr/>
              </p:nvSpPr>
              <p:spPr bwMode="auto">
                <a:xfrm>
                  <a:off x="810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89" name="Oval 525"/>
                <p:cNvSpPr>
                  <a:spLocks noChangeArrowheads="1"/>
                </p:cNvSpPr>
                <p:nvPr/>
              </p:nvSpPr>
              <p:spPr bwMode="auto">
                <a:xfrm>
                  <a:off x="810" y="293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0" name="Oval 526"/>
                <p:cNvSpPr>
                  <a:spLocks noChangeArrowheads="1"/>
                </p:cNvSpPr>
                <p:nvPr/>
              </p:nvSpPr>
              <p:spPr bwMode="auto">
                <a:xfrm>
                  <a:off x="812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1" name="Oval 527"/>
                <p:cNvSpPr>
                  <a:spLocks noChangeArrowheads="1"/>
                </p:cNvSpPr>
                <p:nvPr/>
              </p:nvSpPr>
              <p:spPr bwMode="auto">
                <a:xfrm>
                  <a:off x="812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2" name="Oval 528"/>
                <p:cNvSpPr>
                  <a:spLocks noChangeArrowheads="1"/>
                </p:cNvSpPr>
                <p:nvPr/>
              </p:nvSpPr>
              <p:spPr bwMode="auto">
                <a:xfrm>
                  <a:off x="813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3" name="Oval 529"/>
                <p:cNvSpPr>
                  <a:spLocks noChangeArrowheads="1"/>
                </p:cNvSpPr>
                <p:nvPr/>
              </p:nvSpPr>
              <p:spPr bwMode="auto">
                <a:xfrm>
                  <a:off x="814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4" name="Oval 530"/>
                <p:cNvSpPr>
                  <a:spLocks noChangeArrowheads="1"/>
                </p:cNvSpPr>
                <p:nvPr/>
              </p:nvSpPr>
              <p:spPr bwMode="auto">
                <a:xfrm>
                  <a:off x="814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5" name="Oval 531"/>
                <p:cNvSpPr>
                  <a:spLocks noChangeArrowheads="1"/>
                </p:cNvSpPr>
                <p:nvPr/>
              </p:nvSpPr>
              <p:spPr bwMode="auto">
                <a:xfrm>
                  <a:off x="816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6" name="Oval 532"/>
                <p:cNvSpPr>
                  <a:spLocks noChangeArrowheads="1"/>
                </p:cNvSpPr>
                <p:nvPr/>
              </p:nvSpPr>
              <p:spPr bwMode="auto">
                <a:xfrm>
                  <a:off x="816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7" name="Oval 533"/>
                <p:cNvSpPr>
                  <a:spLocks noChangeArrowheads="1"/>
                </p:cNvSpPr>
                <p:nvPr/>
              </p:nvSpPr>
              <p:spPr bwMode="auto">
                <a:xfrm>
                  <a:off x="817" y="292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8" name="Oval 534"/>
                <p:cNvSpPr>
                  <a:spLocks noChangeArrowheads="1"/>
                </p:cNvSpPr>
                <p:nvPr/>
              </p:nvSpPr>
              <p:spPr bwMode="auto">
                <a:xfrm>
                  <a:off x="818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199" name="Oval 535"/>
                <p:cNvSpPr>
                  <a:spLocks noChangeArrowheads="1"/>
                </p:cNvSpPr>
                <p:nvPr/>
              </p:nvSpPr>
              <p:spPr bwMode="auto">
                <a:xfrm>
                  <a:off x="819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0" name="Oval 536"/>
                <p:cNvSpPr>
                  <a:spLocks noChangeArrowheads="1"/>
                </p:cNvSpPr>
                <p:nvPr/>
              </p:nvSpPr>
              <p:spPr bwMode="auto">
                <a:xfrm>
                  <a:off x="820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1" name="Oval 537"/>
                <p:cNvSpPr>
                  <a:spLocks noChangeArrowheads="1"/>
                </p:cNvSpPr>
                <p:nvPr/>
              </p:nvSpPr>
              <p:spPr bwMode="auto">
                <a:xfrm>
                  <a:off x="820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2" name="Oval 538"/>
                <p:cNvSpPr>
                  <a:spLocks noChangeArrowheads="1"/>
                </p:cNvSpPr>
                <p:nvPr/>
              </p:nvSpPr>
              <p:spPr bwMode="auto">
                <a:xfrm>
                  <a:off x="821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3" name="Oval 539"/>
                <p:cNvSpPr>
                  <a:spLocks noChangeArrowheads="1"/>
                </p:cNvSpPr>
                <p:nvPr/>
              </p:nvSpPr>
              <p:spPr bwMode="auto">
                <a:xfrm>
                  <a:off x="822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4" name="Oval 540"/>
                <p:cNvSpPr>
                  <a:spLocks noChangeArrowheads="1"/>
                </p:cNvSpPr>
                <p:nvPr/>
              </p:nvSpPr>
              <p:spPr bwMode="auto">
                <a:xfrm>
                  <a:off x="823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5" name="Oval 541"/>
                <p:cNvSpPr>
                  <a:spLocks noChangeArrowheads="1"/>
                </p:cNvSpPr>
                <p:nvPr/>
              </p:nvSpPr>
              <p:spPr bwMode="auto">
                <a:xfrm>
                  <a:off x="82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6" name="Oval 542"/>
                <p:cNvSpPr>
                  <a:spLocks noChangeArrowheads="1"/>
                </p:cNvSpPr>
                <p:nvPr/>
              </p:nvSpPr>
              <p:spPr bwMode="auto">
                <a:xfrm>
                  <a:off x="824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7" name="Oval 543"/>
                <p:cNvSpPr>
                  <a:spLocks noChangeArrowheads="1"/>
                </p:cNvSpPr>
                <p:nvPr/>
              </p:nvSpPr>
              <p:spPr bwMode="auto">
                <a:xfrm>
                  <a:off x="825" y="294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8" name="Oval 544"/>
                <p:cNvSpPr>
                  <a:spLocks noChangeArrowheads="1"/>
                </p:cNvSpPr>
                <p:nvPr/>
              </p:nvSpPr>
              <p:spPr bwMode="auto">
                <a:xfrm>
                  <a:off x="826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09" name="Oval 545"/>
                <p:cNvSpPr>
                  <a:spLocks noChangeArrowheads="1"/>
                </p:cNvSpPr>
                <p:nvPr/>
              </p:nvSpPr>
              <p:spPr bwMode="auto">
                <a:xfrm>
                  <a:off x="827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0" name="Oval 546"/>
                <p:cNvSpPr>
                  <a:spLocks noChangeArrowheads="1"/>
                </p:cNvSpPr>
                <p:nvPr/>
              </p:nvSpPr>
              <p:spPr bwMode="auto">
                <a:xfrm>
                  <a:off x="828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1" name="Oval 547"/>
                <p:cNvSpPr>
                  <a:spLocks noChangeArrowheads="1"/>
                </p:cNvSpPr>
                <p:nvPr/>
              </p:nvSpPr>
              <p:spPr bwMode="auto">
                <a:xfrm>
                  <a:off x="828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2" name="Oval 548"/>
                <p:cNvSpPr>
                  <a:spLocks noChangeArrowheads="1"/>
                </p:cNvSpPr>
                <p:nvPr/>
              </p:nvSpPr>
              <p:spPr bwMode="auto">
                <a:xfrm>
                  <a:off x="829" y="2923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3" name="Oval 549"/>
                <p:cNvSpPr>
                  <a:spLocks noChangeArrowheads="1"/>
                </p:cNvSpPr>
                <p:nvPr/>
              </p:nvSpPr>
              <p:spPr bwMode="auto">
                <a:xfrm>
                  <a:off x="830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4" name="Oval 550"/>
                <p:cNvSpPr>
                  <a:spLocks noChangeArrowheads="1"/>
                </p:cNvSpPr>
                <p:nvPr/>
              </p:nvSpPr>
              <p:spPr bwMode="auto">
                <a:xfrm>
                  <a:off x="831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5" name="Oval 551"/>
                <p:cNvSpPr>
                  <a:spLocks noChangeArrowheads="1"/>
                </p:cNvSpPr>
                <p:nvPr/>
              </p:nvSpPr>
              <p:spPr bwMode="auto">
                <a:xfrm>
                  <a:off x="832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6" name="Oval 552"/>
                <p:cNvSpPr>
                  <a:spLocks noChangeArrowheads="1"/>
                </p:cNvSpPr>
                <p:nvPr/>
              </p:nvSpPr>
              <p:spPr bwMode="auto">
                <a:xfrm>
                  <a:off x="832" y="293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7" name="Oval 553"/>
                <p:cNvSpPr>
                  <a:spLocks noChangeArrowheads="1"/>
                </p:cNvSpPr>
                <p:nvPr/>
              </p:nvSpPr>
              <p:spPr bwMode="auto">
                <a:xfrm>
                  <a:off x="833" y="292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8" name="Oval 554"/>
                <p:cNvSpPr>
                  <a:spLocks noChangeArrowheads="1"/>
                </p:cNvSpPr>
                <p:nvPr/>
              </p:nvSpPr>
              <p:spPr bwMode="auto">
                <a:xfrm>
                  <a:off x="83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19" name="Oval 555"/>
                <p:cNvSpPr>
                  <a:spLocks noChangeArrowheads="1"/>
                </p:cNvSpPr>
                <p:nvPr/>
              </p:nvSpPr>
              <p:spPr bwMode="auto">
                <a:xfrm>
                  <a:off x="835" y="29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0" name="Oval 556"/>
                <p:cNvSpPr>
                  <a:spLocks noChangeArrowheads="1"/>
                </p:cNvSpPr>
                <p:nvPr/>
              </p:nvSpPr>
              <p:spPr bwMode="auto">
                <a:xfrm>
                  <a:off x="836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1" name="Oval 557"/>
                <p:cNvSpPr>
                  <a:spLocks noChangeArrowheads="1"/>
                </p:cNvSpPr>
                <p:nvPr/>
              </p:nvSpPr>
              <p:spPr bwMode="auto">
                <a:xfrm>
                  <a:off x="837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2" name="Oval 558"/>
                <p:cNvSpPr>
                  <a:spLocks noChangeArrowheads="1"/>
                </p:cNvSpPr>
                <p:nvPr/>
              </p:nvSpPr>
              <p:spPr bwMode="auto">
                <a:xfrm>
                  <a:off x="838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3" name="Oval 559"/>
                <p:cNvSpPr>
                  <a:spLocks noChangeArrowheads="1"/>
                </p:cNvSpPr>
                <p:nvPr/>
              </p:nvSpPr>
              <p:spPr bwMode="auto">
                <a:xfrm>
                  <a:off x="838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4" name="Oval 560"/>
                <p:cNvSpPr>
                  <a:spLocks noChangeArrowheads="1"/>
                </p:cNvSpPr>
                <p:nvPr/>
              </p:nvSpPr>
              <p:spPr bwMode="auto">
                <a:xfrm>
                  <a:off x="839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5" name="Oval 561"/>
                <p:cNvSpPr>
                  <a:spLocks noChangeArrowheads="1"/>
                </p:cNvSpPr>
                <p:nvPr/>
              </p:nvSpPr>
              <p:spPr bwMode="auto">
                <a:xfrm>
                  <a:off x="840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6" name="Oval 562"/>
                <p:cNvSpPr>
                  <a:spLocks noChangeArrowheads="1"/>
                </p:cNvSpPr>
                <p:nvPr/>
              </p:nvSpPr>
              <p:spPr bwMode="auto">
                <a:xfrm>
                  <a:off x="841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7" name="Oval 563"/>
                <p:cNvSpPr>
                  <a:spLocks noChangeArrowheads="1"/>
                </p:cNvSpPr>
                <p:nvPr/>
              </p:nvSpPr>
              <p:spPr bwMode="auto">
                <a:xfrm>
                  <a:off x="842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8" name="Oval 564"/>
                <p:cNvSpPr>
                  <a:spLocks noChangeArrowheads="1"/>
                </p:cNvSpPr>
                <p:nvPr/>
              </p:nvSpPr>
              <p:spPr bwMode="auto">
                <a:xfrm>
                  <a:off x="842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29" name="Oval 565"/>
                <p:cNvSpPr>
                  <a:spLocks noChangeArrowheads="1"/>
                </p:cNvSpPr>
                <p:nvPr/>
              </p:nvSpPr>
              <p:spPr bwMode="auto">
                <a:xfrm>
                  <a:off x="843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0" name="Oval 566"/>
                <p:cNvSpPr>
                  <a:spLocks noChangeArrowheads="1"/>
                </p:cNvSpPr>
                <p:nvPr/>
              </p:nvSpPr>
              <p:spPr bwMode="auto">
                <a:xfrm>
                  <a:off x="844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1" name="Oval 567"/>
                <p:cNvSpPr>
                  <a:spLocks noChangeArrowheads="1"/>
                </p:cNvSpPr>
                <p:nvPr/>
              </p:nvSpPr>
              <p:spPr bwMode="auto">
                <a:xfrm>
                  <a:off x="845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2" name="Oval 568"/>
                <p:cNvSpPr>
                  <a:spLocks noChangeArrowheads="1"/>
                </p:cNvSpPr>
                <p:nvPr/>
              </p:nvSpPr>
              <p:spPr bwMode="auto">
                <a:xfrm>
                  <a:off x="846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3" name="Oval 569"/>
                <p:cNvSpPr>
                  <a:spLocks noChangeArrowheads="1"/>
                </p:cNvSpPr>
                <p:nvPr/>
              </p:nvSpPr>
              <p:spPr bwMode="auto">
                <a:xfrm>
                  <a:off x="847" y="292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4" name="Oval 570"/>
                <p:cNvSpPr>
                  <a:spLocks noChangeArrowheads="1"/>
                </p:cNvSpPr>
                <p:nvPr/>
              </p:nvSpPr>
              <p:spPr bwMode="auto">
                <a:xfrm>
                  <a:off x="847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5" name="Oval 571"/>
                <p:cNvSpPr>
                  <a:spLocks noChangeArrowheads="1"/>
                </p:cNvSpPr>
                <p:nvPr/>
              </p:nvSpPr>
              <p:spPr bwMode="auto">
                <a:xfrm>
                  <a:off x="848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6" name="Oval 572"/>
                <p:cNvSpPr>
                  <a:spLocks noChangeArrowheads="1"/>
                </p:cNvSpPr>
                <p:nvPr/>
              </p:nvSpPr>
              <p:spPr bwMode="auto">
                <a:xfrm>
                  <a:off x="849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7" name="Oval 573"/>
                <p:cNvSpPr>
                  <a:spLocks noChangeArrowheads="1"/>
                </p:cNvSpPr>
                <p:nvPr/>
              </p:nvSpPr>
              <p:spPr bwMode="auto">
                <a:xfrm>
                  <a:off x="850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8" name="Oval 574"/>
                <p:cNvSpPr>
                  <a:spLocks noChangeArrowheads="1"/>
                </p:cNvSpPr>
                <p:nvPr/>
              </p:nvSpPr>
              <p:spPr bwMode="auto">
                <a:xfrm>
                  <a:off x="851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39" name="Oval 575"/>
                <p:cNvSpPr>
                  <a:spLocks noChangeArrowheads="1"/>
                </p:cNvSpPr>
                <p:nvPr/>
              </p:nvSpPr>
              <p:spPr bwMode="auto">
                <a:xfrm>
                  <a:off x="851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0" name="Oval 576"/>
                <p:cNvSpPr>
                  <a:spLocks noChangeArrowheads="1"/>
                </p:cNvSpPr>
                <p:nvPr/>
              </p:nvSpPr>
              <p:spPr bwMode="auto">
                <a:xfrm>
                  <a:off x="852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1" name="Oval 577"/>
                <p:cNvSpPr>
                  <a:spLocks noChangeArrowheads="1"/>
                </p:cNvSpPr>
                <p:nvPr/>
              </p:nvSpPr>
              <p:spPr bwMode="auto">
                <a:xfrm>
                  <a:off x="853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2" name="Oval 578"/>
                <p:cNvSpPr>
                  <a:spLocks noChangeArrowheads="1"/>
                </p:cNvSpPr>
                <p:nvPr/>
              </p:nvSpPr>
              <p:spPr bwMode="auto">
                <a:xfrm>
                  <a:off x="854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3" name="Oval 579"/>
                <p:cNvSpPr>
                  <a:spLocks noChangeArrowheads="1"/>
                </p:cNvSpPr>
                <p:nvPr/>
              </p:nvSpPr>
              <p:spPr bwMode="auto">
                <a:xfrm>
                  <a:off x="855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4" name="Oval 580"/>
                <p:cNvSpPr>
                  <a:spLocks noChangeArrowheads="1"/>
                </p:cNvSpPr>
                <p:nvPr/>
              </p:nvSpPr>
              <p:spPr bwMode="auto">
                <a:xfrm>
                  <a:off x="855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5" name="Oval 581"/>
                <p:cNvSpPr>
                  <a:spLocks noChangeArrowheads="1"/>
                </p:cNvSpPr>
                <p:nvPr/>
              </p:nvSpPr>
              <p:spPr bwMode="auto">
                <a:xfrm>
                  <a:off x="857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6" name="Oval 582"/>
                <p:cNvSpPr>
                  <a:spLocks noChangeArrowheads="1"/>
                </p:cNvSpPr>
                <p:nvPr/>
              </p:nvSpPr>
              <p:spPr bwMode="auto">
                <a:xfrm>
                  <a:off x="857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7" name="Oval 583"/>
                <p:cNvSpPr>
                  <a:spLocks noChangeArrowheads="1"/>
                </p:cNvSpPr>
                <p:nvPr/>
              </p:nvSpPr>
              <p:spPr bwMode="auto">
                <a:xfrm>
                  <a:off x="858" y="291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8" name="Oval 584"/>
                <p:cNvSpPr>
                  <a:spLocks noChangeArrowheads="1"/>
                </p:cNvSpPr>
                <p:nvPr/>
              </p:nvSpPr>
              <p:spPr bwMode="auto">
                <a:xfrm>
                  <a:off x="859" y="29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49" name="Oval 585"/>
                <p:cNvSpPr>
                  <a:spLocks noChangeArrowheads="1"/>
                </p:cNvSpPr>
                <p:nvPr/>
              </p:nvSpPr>
              <p:spPr bwMode="auto">
                <a:xfrm>
                  <a:off x="859" y="293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0" name="Oval 586"/>
                <p:cNvSpPr>
                  <a:spLocks noChangeArrowheads="1"/>
                </p:cNvSpPr>
                <p:nvPr/>
              </p:nvSpPr>
              <p:spPr bwMode="auto">
                <a:xfrm>
                  <a:off x="861" y="29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1" name="Oval 587"/>
                <p:cNvSpPr>
                  <a:spLocks noChangeArrowheads="1"/>
                </p:cNvSpPr>
                <p:nvPr/>
              </p:nvSpPr>
              <p:spPr bwMode="auto">
                <a:xfrm>
                  <a:off x="861" y="29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2" name="Oval 588"/>
                <p:cNvSpPr>
                  <a:spLocks noChangeArrowheads="1"/>
                </p:cNvSpPr>
                <p:nvPr/>
              </p:nvSpPr>
              <p:spPr bwMode="auto">
                <a:xfrm>
                  <a:off x="862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3" name="Oval 589"/>
                <p:cNvSpPr>
                  <a:spLocks noChangeArrowheads="1"/>
                </p:cNvSpPr>
                <p:nvPr/>
              </p:nvSpPr>
              <p:spPr bwMode="auto">
                <a:xfrm>
                  <a:off x="863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4" name="Oval 590"/>
                <p:cNvSpPr>
                  <a:spLocks noChangeArrowheads="1"/>
                </p:cNvSpPr>
                <p:nvPr/>
              </p:nvSpPr>
              <p:spPr bwMode="auto">
                <a:xfrm>
                  <a:off x="863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5" name="Oval 591"/>
                <p:cNvSpPr>
                  <a:spLocks noChangeArrowheads="1"/>
                </p:cNvSpPr>
                <p:nvPr/>
              </p:nvSpPr>
              <p:spPr bwMode="auto">
                <a:xfrm>
                  <a:off x="865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6" name="Oval 592"/>
                <p:cNvSpPr>
                  <a:spLocks noChangeArrowheads="1"/>
                </p:cNvSpPr>
                <p:nvPr/>
              </p:nvSpPr>
              <p:spPr bwMode="auto">
                <a:xfrm>
                  <a:off x="865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7" name="Oval 593"/>
                <p:cNvSpPr>
                  <a:spLocks noChangeArrowheads="1"/>
                </p:cNvSpPr>
                <p:nvPr/>
              </p:nvSpPr>
              <p:spPr bwMode="auto">
                <a:xfrm>
                  <a:off x="866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8" name="Oval 594"/>
                <p:cNvSpPr>
                  <a:spLocks noChangeArrowheads="1"/>
                </p:cNvSpPr>
                <p:nvPr/>
              </p:nvSpPr>
              <p:spPr bwMode="auto">
                <a:xfrm>
                  <a:off x="867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59" name="Oval 595"/>
                <p:cNvSpPr>
                  <a:spLocks noChangeArrowheads="1"/>
                </p:cNvSpPr>
                <p:nvPr/>
              </p:nvSpPr>
              <p:spPr bwMode="auto">
                <a:xfrm>
                  <a:off x="867" y="294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0" name="Oval 596"/>
                <p:cNvSpPr>
                  <a:spLocks noChangeArrowheads="1"/>
                </p:cNvSpPr>
                <p:nvPr/>
              </p:nvSpPr>
              <p:spPr bwMode="auto">
                <a:xfrm>
                  <a:off x="869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1" name="Oval 597"/>
                <p:cNvSpPr>
                  <a:spLocks noChangeArrowheads="1"/>
                </p:cNvSpPr>
                <p:nvPr/>
              </p:nvSpPr>
              <p:spPr bwMode="auto">
                <a:xfrm>
                  <a:off x="869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2" name="Oval 598"/>
                <p:cNvSpPr>
                  <a:spLocks noChangeArrowheads="1"/>
                </p:cNvSpPr>
                <p:nvPr/>
              </p:nvSpPr>
              <p:spPr bwMode="auto">
                <a:xfrm>
                  <a:off x="870" y="294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3" name="Oval 599"/>
                <p:cNvSpPr>
                  <a:spLocks noChangeArrowheads="1"/>
                </p:cNvSpPr>
                <p:nvPr/>
              </p:nvSpPr>
              <p:spPr bwMode="auto">
                <a:xfrm>
                  <a:off x="871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4" name="Oval 600"/>
                <p:cNvSpPr>
                  <a:spLocks noChangeArrowheads="1"/>
                </p:cNvSpPr>
                <p:nvPr/>
              </p:nvSpPr>
              <p:spPr bwMode="auto">
                <a:xfrm>
                  <a:off x="872" y="29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5" name="Oval 601"/>
                <p:cNvSpPr>
                  <a:spLocks noChangeArrowheads="1"/>
                </p:cNvSpPr>
                <p:nvPr/>
              </p:nvSpPr>
              <p:spPr bwMode="auto">
                <a:xfrm>
                  <a:off x="873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6" name="Oval 602"/>
                <p:cNvSpPr>
                  <a:spLocks noChangeArrowheads="1"/>
                </p:cNvSpPr>
                <p:nvPr/>
              </p:nvSpPr>
              <p:spPr bwMode="auto">
                <a:xfrm>
                  <a:off x="873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7" name="Oval 603"/>
                <p:cNvSpPr>
                  <a:spLocks noChangeArrowheads="1"/>
                </p:cNvSpPr>
                <p:nvPr/>
              </p:nvSpPr>
              <p:spPr bwMode="auto">
                <a:xfrm>
                  <a:off x="874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8" name="Oval 604"/>
                <p:cNvSpPr>
                  <a:spLocks noChangeArrowheads="1"/>
                </p:cNvSpPr>
                <p:nvPr/>
              </p:nvSpPr>
              <p:spPr bwMode="auto">
                <a:xfrm>
                  <a:off x="875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69" name="Oval 605"/>
                <p:cNvSpPr>
                  <a:spLocks noChangeArrowheads="1"/>
                </p:cNvSpPr>
                <p:nvPr/>
              </p:nvSpPr>
              <p:spPr bwMode="auto">
                <a:xfrm>
                  <a:off x="876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70" name="Oval 606"/>
                <p:cNvSpPr>
                  <a:spLocks noChangeArrowheads="1"/>
                </p:cNvSpPr>
                <p:nvPr/>
              </p:nvSpPr>
              <p:spPr bwMode="auto">
                <a:xfrm>
                  <a:off x="877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71" name="Oval 607"/>
                <p:cNvSpPr>
                  <a:spLocks noChangeArrowheads="1"/>
                </p:cNvSpPr>
                <p:nvPr/>
              </p:nvSpPr>
              <p:spPr bwMode="auto">
                <a:xfrm>
                  <a:off x="877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72" name="Oval 608"/>
                <p:cNvSpPr>
                  <a:spLocks noChangeArrowheads="1"/>
                </p:cNvSpPr>
                <p:nvPr/>
              </p:nvSpPr>
              <p:spPr bwMode="auto">
                <a:xfrm>
                  <a:off x="878" y="294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73" name="Oval 609"/>
                <p:cNvSpPr>
                  <a:spLocks noChangeArrowheads="1"/>
                </p:cNvSpPr>
                <p:nvPr/>
              </p:nvSpPr>
              <p:spPr bwMode="auto">
                <a:xfrm>
                  <a:off x="879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7" name="Group 811"/>
              <p:cNvGrpSpPr>
                <a:grpSpLocks/>
              </p:cNvGrpSpPr>
              <p:nvPr/>
            </p:nvGrpSpPr>
            <p:grpSpPr bwMode="auto">
              <a:xfrm>
                <a:off x="863" y="2903"/>
                <a:ext cx="181" cy="73"/>
                <a:chOff x="880" y="2903"/>
                <a:chExt cx="181" cy="73"/>
              </a:xfrm>
            </p:grpSpPr>
            <p:sp>
              <p:nvSpPr>
                <p:cNvPr id="370275" name="Oval 611"/>
                <p:cNvSpPr>
                  <a:spLocks noChangeArrowheads="1"/>
                </p:cNvSpPr>
                <p:nvPr/>
              </p:nvSpPr>
              <p:spPr bwMode="auto">
                <a:xfrm>
                  <a:off x="880" y="29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76" name="Oval 612"/>
                <p:cNvSpPr>
                  <a:spLocks noChangeArrowheads="1"/>
                </p:cNvSpPr>
                <p:nvPr/>
              </p:nvSpPr>
              <p:spPr bwMode="auto">
                <a:xfrm>
                  <a:off x="881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77" name="Oval 613"/>
                <p:cNvSpPr>
                  <a:spLocks noChangeArrowheads="1"/>
                </p:cNvSpPr>
                <p:nvPr/>
              </p:nvSpPr>
              <p:spPr bwMode="auto">
                <a:xfrm>
                  <a:off x="881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78" name="Oval 614"/>
                <p:cNvSpPr>
                  <a:spLocks noChangeArrowheads="1"/>
                </p:cNvSpPr>
                <p:nvPr/>
              </p:nvSpPr>
              <p:spPr bwMode="auto">
                <a:xfrm>
                  <a:off x="882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79" name="Oval 615"/>
                <p:cNvSpPr>
                  <a:spLocks noChangeArrowheads="1"/>
                </p:cNvSpPr>
                <p:nvPr/>
              </p:nvSpPr>
              <p:spPr bwMode="auto">
                <a:xfrm>
                  <a:off x="883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0" name="Oval 616"/>
                <p:cNvSpPr>
                  <a:spLocks noChangeArrowheads="1"/>
                </p:cNvSpPr>
                <p:nvPr/>
              </p:nvSpPr>
              <p:spPr bwMode="auto">
                <a:xfrm>
                  <a:off x="884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1" name="Oval 617"/>
                <p:cNvSpPr>
                  <a:spLocks noChangeArrowheads="1"/>
                </p:cNvSpPr>
                <p:nvPr/>
              </p:nvSpPr>
              <p:spPr bwMode="auto">
                <a:xfrm>
                  <a:off x="885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2" name="Oval 618"/>
                <p:cNvSpPr>
                  <a:spLocks noChangeArrowheads="1"/>
                </p:cNvSpPr>
                <p:nvPr/>
              </p:nvSpPr>
              <p:spPr bwMode="auto">
                <a:xfrm>
                  <a:off x="886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3" name="Oval 619"/>
                <p:cNvSpPr>
                  <a:spLocks noChangeArrowheads="1"/>
                </p:cNvSpPr>
                <p:nvPr/>
              </p:nvSpPr>
              <p:spPr bwMode="auto">
                <a:xfrm>
                  <a:off x="886" y="294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4" name="Oval 620"/>
                <p:cNvSpPr>
                  <a:spLocks noChangeArrowheads="1"/>
                </p:cNvSpPr>
                <p:nvPr/>
              </p:nvSpPr>
              <p:spPr bwMode="auto">
                <a:xfrm>
                  <a:off x="887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5" name="Oval 621"/>
                <p:cNvSpPr>
                  <a:spLocks noChangeArrowheads="1"/>
                </p:cNvSpPr>
                <p:nvPr/>
              </p:nvSpPr>
              <p:spPr bwMode="auto">
                <a:xfrm>
                  <a:off x="888" y="29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6" name="Oval 622"/>
                <p:cNvSpPr>
                  <a:spLocks noChangeArrowheads="1"/>
                </p:cNvSpPr>
                <p:nvPr/>
              </p:nvSpPr>
              <p:spPr bwMode="auto">
                <a:xfrm>
                  <a:off x="889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7" name="Oval 623"/>
                <p:cNvSpPr>
                  <a:spLocks noChangeArrowheads="1"/>
                </p:cNvSpPr>
                <p:nvPr/>
              </p:nvSpPr>
              <p:spPr bwMode="auto">
                <a:xfrm>
                  <a:off x="890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8" name="Oval 624"/>
                <p:cNvSpPr>
                  <a:spLocks noChangeArrowheads="1"/>
                </p:cNvSpPr>
                <p:nvPr/>
              </p:nvSpPr>
              <p:spPr bwMode="auto">
                <a:xfrm>
                  <a:off x="891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89" name="Oval 625"/>
                <p:cNvSpPr>
                  <a:spLocks noChangeArrowheads="1"/>
                </p:cNvSpPr>
                <p:nvPr/>
              </p:nvSpPr>
              <p:spPr bwMode="auto">
                <a:xfrm>
                  <a:off x="891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0" name="Oval 626"/>
                <p:cNvSpPr>
                  <a:spLocks noChangeArrowheads="1"/>
                </p:cNvSpPr>
                <p:nvPr/>
              </p:nvSpPr>
              <p:spPr bwMode="auto">
                <a:xfrm>
                  <a:off x="892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1" name="Oval 627"/>
                <p:cNvSpPr>
                  <a:spLocks noChangeArrowheads="1"/>
                </p:cNvSpPr>
                <p:nvPr/>
              </p:nvSpPr>
              <p:spPr bwMode="auto">
                <a:xfrm>
                  <a:off x="893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2" name="Oval 628"/>
                <p:cNvSpPr>
                  <a:spLocks noChangeArrowheads="1"/>
                </p:cNvSpPr>
                <p:nvPr/>
              </p:nvSpPr>
              <p:spPr bwMode="auto">
                <a:xfrm>
                  <a:off x="894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3" name="Oval 629"/>
                <p:cNvSpPr>
                  <a:spLocks noChangeArrowheads="1"/>
                </p:cNvSpPr>
                <p:nvPr/>
              </p:nvSpPr>
              <p:spPr bwMode="auto">
                <a:xfrm>
                  <a:off x="895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4" name="Oval 630"/>
                <p:cNvSpPr>
                  <a:spLocks noChangeArrowheads="1"/>
                </p:cNvSpPr>
                <p:nvPr/>
              </p:nvSpPr>
              <p:spPr bwMode="auto">
                <a:xfrm>
                  <a:off x="896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5" name="Oval 631"/>
                <p:cNvSpPr>
                  <a:spLocks noChangeArrowheads="1"/>
                </p:cNvSpPr>
                <p:nvPr/>
              </p:nvSpPr>
              <p:spPr bwMode="auto">
                <a:xfrm>
                  <a:off x="896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6" name="Oval 632"/>
                <p:cNvSpPr>
                  <a:spLocks noChangeArrowheads="1"/>
                </p:cNvSpPr>
                <p:nvPr/>
              </p:nvSpPr>
              <p:spPr bwMode="auto">
                <a:xfrm>
                  <a:off x="897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7" name="Oval 633"/>
                <p:cNvSpPr>
                  <a:spLocks noChangeArrowheads="1"/>
                </p:cNvSpPr>
                <p:nvPr/>
              </p:nvSpPr>
              <p:spPr bwMode="auto">
                <a:xfrm>
                  <a:off x="898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8" name="Oval 634"/>
                <p:cNvSpPr>
                  <a:spLocks noChangeArrowheads="1"/>
                </p:cNvSpPr>
                <p:nvPr/>
              </p:nvSpPr>
              <p:spPr bwMode="auto">
                <a:xfrm>
                  <a:off x="899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299" name="Oval 635"/>
                <p:cNvSpPr>
                  <a:spLocks noChangeArrowheads="1"/>
                </p:cNvSpPr>
                <p:nvPr/>
              </p:nvSpPr>
              <p:spPr bwMode="auto">
                <a:xfrm>
                  <a:off x="900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0" name="Oval 636"/>
                <p:cNvSpPr>
                  <a:spLocks noChangeArrowheads="1"/>
                </p:cNvSpPr>
                <p:nvPr/>
              </p:nvSpPr>
              <p:spPr bwMode="auto">
                <a:xfrm>
                  <a:off x="900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1" name="Oval 637"/>
                <p:cNvSpPr>
                  <a:spLocks noChangeArrowheads="1"/>
                </p:cNvSpPr>
                <p:nvPr/>
              </p:nvSpPr>
              <p:spPr bwMode="auto">
                <a:xfrm>
                  <a:off x="901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2" name="Oval 638"/>
                <p:cNvSpPr>
                  <a:spLocks noChangeArrowheads="1"/>
                </p:cNvSpPr>
                <p:nvPr/>
              </p:nvSpPr>
              <p:spPr bwMode="auto">
                <a:xfrm>
                  <a:off x="902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3" name="Oval 639"/>
                <p:cNvSpPr>
                  <a:spLocks noChangeArrowheads="1"/>
                </p:cNvSpPr>
                <p:nvPr/>
              </p:nvSpPr>
              <p:spPr bwMode="auto">
                <a:xfrm>
                  <a:off x="903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4" name="Oval 640"/>
                <p:cNvSpPr>
                  <a:spLocks noChangeArrowheads="1"/>
                </p:cNvSpPr>
                <p:nvPr/>
              </p:nvSpPr>
              <p:spPr bwMode="auto">
                <a:xfrm>
                  <a:off x="90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5" name="Oval 641"/>
                <p:cNvSpPr>
                  <a:spLocks noChangeArrowheads="1"/>
                </p:cNvSpPr>
                <p:nvPr/>
              </p:nvSpPr>
              <p:spPr bwMode="auto">
                <a:xfrm>
                  <a:off x="904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6" name="Oval 642"/>
                <p:cNvSpPr>
                  <a:spLocks noChangeArrowheads="1"/>
                </p:cNvSpPr>
                <p:nvPr/>
              </p:nvSpPr>
              <p:spPr bwMode="auto">
                <a:xfrm>
                  <a:off x="906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7" name="Oval 643"/>
                <p:cNvSpPr>
                  <a:spLocks noChangeArrowheads="1"/>
                </p:cNvSpPr>
                <p:nvPr/>
              </p:nvSpPr>
              <p:spPr bwMode="auto">
                <a:xfrm>
                  <a:off x="906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8" name="Oval 644"/>
                <p:cNvSpPr>
                  <a:spLocks noChangeArrowheads="1"/>
                </p:cNvSpPr>
                <p:nvPr/>
              </p:nvSpPr>
              <p:spPr bwMode="auto">
                <a:xfrm>
                  <a:off x="907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09" name="Oval 645"/>
                <p:cNvSpPr>
                  <a:spLocks noChangeArrowheads="1"/>
                </p:cNvSpPr>
                <p:nvPr/>
              </p:nvSpPr>
              <p:spPr bwMode="auto">
                <a:xfrm>
                  <a:off x="908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0" name="Oval 646"/>
                <p:cNvSpPr>
                  <a:spLocks noChangeArrowheads="1"/>
                </p:cNvSpPr>
                <p:nvPr/>
              </p:nvSpPr>
              <p:spPr bwMode="auto">
                <a:xfrm>
                  <a:off x="908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1" name="Oval 647"/>
                <p:cNvSpPr>
                  <a:spLocks noChangeArrowheads="1"/>
                </p:cNvSpPr>
                <p:nvPr/>
              </p:nvSpPr>
              <p:spPr bwMode="auto">
                <a:xfrm>
                  <a:off x="910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2" name="Oval 648"/>
                <p:cNvSpPr>
                  <a:spLocks noChangeArrowheads="1"/>
                </p:cNvSpPr>
                <p:nvPr/>
              </p:nvSpPr>
              <p:spPr bwMode="auto">
                <a:xfrm>
                  <a:off x="910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3" name="Oval 649"/>
                <p:cNvSpPr>
                  <a:spLocks noChangeArrowheads="1"/>
                </p:cNvSpPr>
                <p:nvPr/>
              </p:nvSpPr>
              <p:spPr bwMode="auto">
                <a:xfrm>
                  <a:off x="911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4" name="Oval 650"/>
                <p:cNvSpPr>
                  <a:spLocks noChangeArrowheads="1"/>
                </p:cNvSpPr>
                <p:nvPr/>
              </p:nvSpPr>
              <p:spPr bwMode="auto">
                <a:xfrm>
                  <a:off x="912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5" name="Oval 651"/>
                <p:cNvSpPr>
                  <a:spLocks noChangeArrowheads="1"/>
                </p:cNvSpPr>
                <p:nvPr/>
              </p:nvSpPr>
              <p:spPr bwMode="auto">
                <a:xfrm>
                  <a:off x="912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6" name="Oval 652"/>
                <p:cNvSpPr>
                  <a:spLocks noChangeArrowheads="1"/>
                </p:cNvSpPr>
                <p:nvPr/>
              </p:nvSpPr>
              <p:spPr bwMode="auto">
                <a:xfrm>
                  <a:off x="914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7" name="Oval 653"/>
                <p:cNvSpPr>
                  <a:spLocks noChangeArrowheads="1"/>
                </p:cNvSpPr>
                <p:nvPr/>
              </p:nvSpPr>
              <p:spPr bwMode="auto">
                <a:xfrm>
                  <a:off x="914" y="29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8" name="Oval 654"/>
                <p:cNvSpPr>
                  <a:spLocks noChangeArrowheads="1"/>
                </p:cNvSpPr>
                <p:nvPr/>
              </p:nvSpPr>
              <p:spPr bwMode="auto">
                <a:xfrm>
                  <a:off x="915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19" name="Oval 655"/>
                <p:cNvSpPr>
                  <a:spLocks noChangeArrowheads="1"/>
                </p:cNvSpPr>
                <p:nvPr/>
              </p:nvSpPr>
              <p:spPr bwMode="auto">
                <a:xfrm>
                  <a:off x="916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0" name="Oval 656"/>
                <p:cNvSpPr>
                  <a:spLocks noChangeArrowheads="1"/>
                </p:cNvSpPr>
                <p:nvPr/>
              </p:nvSpPr>
              <p:spPr bwMode="auto">
                <a:xfrm>
                  <a:off x="916" y="293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1" name="Oval 657"/>
                <p:cNvSpPr>
                  <a:spLocks noChangeArrowheads="1"/>
                </p:cNvSpPr>
                <p:nvPr/>
              </p:nvSpPr>
              <p:spPr bwMode="auto">
                <a:xfrm>
                  <a:off x="918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2" name="Oval 658"/>
                <p:cNvSpPr>
                  <a:spLocks noChangeArrowheads="1"/>
                </p:cNvSpPr>
                <p:nvPr/>
              </p:nvSpPr>
              <p:spPr bwMode="auto">
                <a:xfrm>
                  <a:off x="918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3" name="Oval 659"/>
                <p:cNvSpPr>
                  <a:spLocks noChangeArrowheads="1"/>
                </p:cNvSpPr>
                <p:nvPr/>
              </p:nvSpPr>
              <p:spPr bwMode="auto">
                <a:xfrm>
                  <a:off x="919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4" name="Oval 660"/>
                <p:cNvSpPr>
                  <a:spLocks noChangeArrowheads="1"/>
                </p:cNvSpPr>
                <p:nvPr/>
              </p:nvSpPr>
              <p:spPr bwMode="auto">
                <a:xfrm>
                  <a:off x="920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5" name="Oval 661"/>
                <p:cNvSpPr>
                  <a:spLocks noChangeArrowheads="1"/>
                </p:cNvSpPr>
                <p:nvPr/>
              </p:nvSpPr>
              <p:spPr bwMode="auto">
                <a:xfrm>
                  <a:off x="921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6" name="Oval 662"/>
                <p:cNvSpPr>
                  <a:spLocks noChangeArrowheads="1"/>
                </p:cNvSpPr>
                <p:nvPr/>
              </p:nvSpPr>
              <p:spPr bwMode="auto">
                <a:xfrm>
                  <a:off x="922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7" name="Oval 663"/>
                <p:cNvSpPr>
                  <a:spLocks noChangeArrowheads="1"/>
                </p:cNvSpPr>
                <p:nvPr/>
              </p:nvSpPr>
              <p:spPr bwMode="auto">
                <a:xfrm>
                  <a:off x="922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8" name="Oval 664"/>
                <p:cNvSpPr>
                  <a:spLocks noChangeArrowheads="1"/>
                </p:cNvSpPr>
                <p:nvPr/>
              </p:nvSpPr>
              <p:spPr bwMode="auto">
                <a:xfrm>
                  <a:off x="923" y="292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29" name="Oval 665"/>
                <p:cNvSpPr>
                  <a:spLocks noChangeArrowheads="1"/>
                </p:cNvSpPr>
                <p:nvPr/>
              </p:nvSpPr>
              <p:spPr bwMode="auto">
                <a:xfrm>
                  <a:off x="924" y="29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0" name="Oval 666"/>
                <p:cNvSpPr>
                  <a:spLocks noChangeArrowheads="1"/>
                </p:cNvSpPr>
                <p:nvPr/>
              </p:nvSpPr>
              <p:spPr bwMode="auto">
                <a:xfrm>
                  <a:off x="925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1" name="Oval 667"/>
                <p:cNvSpPr>
                  <a:spLocks noChangeArrowheads="1"/>
                </p:cNvSpPr>
                <p:nvPr/>
              </p:nvSpPr>
              <p:spPr bwMode="auto">
                <a:xfrm>
                  <a:off x="926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2" name="Oval 668"/>
                <p:cNvSpPr>
                  <a:spLocks noChangeArrowheads="1"/>
                </p:cNvSpPr>
                <p:nvPr/>
              </p:nvSpPr>
              <p:spPr bwMode="auto">
                <a:xfrm>
                  <a:off x="926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3" name="Oval 669"/>
                <p:cNvSpPr>
                  <a:spLocks noChangeArrowheads="1"/>
                </p:cNvSpPr>
                <p:nvPr/>
              </p:nvSpPr>
              <p:spPr bwMode="auto">
                <a:xfrm>
                  <a:off x="927" y="2930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4" name="Oval 670"/>
                <p:cNvSpPr>
                  <a:spLocks noChangeArrowheads="1"/>
                </p:cNvSpPr>
                <p:nvPr/>
              </p:nvSpPr>
              <p:spPr bwMode="auto">
                <a:xfrm>
                  <a:off x="928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5" name="Oval 671"/>
                <p:cNvSpPr>
                  <a:spLocks noChangeArrowheads="1"/>
                </p:cNvSpPr>
                <p:nvPr/>
              </p:nvSpPr>
              <p:spPr bwMode="auto">
                <a:xfrm>
                  <a:off x="929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6" name="Oval 672"/>
                <p:cNvSpPr>
                  <a:spLocks noChangeArrowheads="1"/>
                </p:cNvSpPr>
                <p:nvPr/>
              </p:nvSpPr>
              <p:spPr bwMode="auto">
                <a:xfrm>
                  <a:off x="930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7" name="Oval 673"/>
                <p:cNvSpPr>
                  <a:spLocks noChangeArrowheads="1"/>
                </p:cNvSpPr>
                <p:nvPr/>
              </p:nvSpPr>
              <p:spPr bwMode="auto">
                <a:xfrm>
                  <a:off x="931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8" name="Oval 674"/>
                <p:cNvSpPr>
                  <a:spLocks noChangeArrowheads="1"/>
                </p:cNvSpPr>
                <p:nvPr/>
              </p:nvSpPr>
              <p:spPr bwMode="auto">
                <a:xfrm>
                  <a:off x="931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39" name="Oval 675"/>
                <p:cNvSpPr>
                  <a:spLocks noChangeArrowheads="1"/>
                </p:cNvSpPr>
                <p:nvPr/>
              </p:nvSpPr>
              <p:spPr bwMode="auto">
                <a:xfrm>
                  <a:off x="932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0" name="Oval 676"/>
                <p:cNvSpPr>
                  <a:spLocks noChangeArrowheads="1"/>
                </p:cNvSpPr>
                <p:nvPr/>
              </p:nvSpPr>
              <p:spPr bwMode="auto">
                <a:xfrm>
                  <a:off x="933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1" name="Oval 677"/>
                <p:cNvSpPr>
                  <a:spLocks noChangeArrowheads="1"/>
                </p:cNvSpPr>
                <p:nvPr/>
              </p:nvSpPr>
              <p:spPr bwMode="auto">
                <a:xfrm>
                  <a:off x="934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2" name="Oval 678"/>
                <p:cNvSpPr>
                  <a:spLocks noChangeArrowheads="1"/>
                </p:cNvSpPr>
                <p:nvPr/>
              </p:nvSpPr>
              <p:spPr bwMode="auto">
                <a:xfrm>
                  <a:off x="935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3" name="Oval 679"/>
                <p:cNvSpPr>
                  <a:spLocks noChangeArrowheads="1"/>
                </p:cNvSpPr>
                <p:nvPr/>
              </p:nvSpPr>
              <p:spPr bwMode="auto">
                <a:xfrm>
                  <a:off x="935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4" name="Oval 680"/>
                <p:cNvSpPr>
                  <a:spLocks noChangeArrowheads="1"/>
                </p:cNvSpPr>
                <p:nvPr/>
              </p:nvSpPr>
              <p:spPr bwMode="auto">
                <a:xfrm>
                  <a:off x="936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5" name="Oval 681"/>
                <p:cNvSpPr>
                  <a:spLocks noChangeArrowheads="1"/>
                </p:cNvSpPr>
                <p:nvPr/>
              </p:nvSpPr>
              <p:spPr bwMode="auto">
                <a:xfrm>
                  <a:off x="937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6" name="Oval 682"/>
                <p:cNvSpPr>
                  <a:spLocks noChangeArrowheads="1"/>
                </p:cNvSpPr>
                <p:nvPr/>
              </p:nvSpPr>
              <p:spPr bwMode="auto">
                <a:xfrm>
                  <a:off x="938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7" name="Oval 683"/>
                <p:cNvSpPr>
                  <a:spLocks noChangeArrowheads="1"/>
                </p:cNvSpPr>
                <p:nvPr/>
              </p:nvSpPr>
              <p:spPr bwMode="auto">
                <a:xfrm>
                  <a:off x="939" y="29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8" name="Oval 684"/>
                <p:cNvSpPr>
                  <a:spLocks noChangeArrowheads="1"/>
                </p:cNvSpPr>
                <p:nvPr/>
              </p:nvSpPr>
              <p:spPr bwMode="auto">
                <a:xfrm>
                  <a:off x="939" y="293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49" name="Oval 685"/>
                <p:cNvSpPr>
                  <a:spLocks noChangeArrowheads="1"/>
                </p:cNvSpPr>
                <p:nvPr/>
              </p:nvSpPr>
              <p:spPr bwMode="auto">
                <a:xfrm>
                  <a:off x="941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0" name="Oval 686"/>
                <p:cNvSpPr>
                  <a:spLocks noChangeArrowheads="1"/>
                </p:cNvSpPr>
                <p:nvPr/>
              </p:nvSpPr>
              <p:spPr bwMode="auto">
                <a:xfrm>
                  <a:off x="941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1" name="Oval 687"/>
                <p:cNvSpPr>
                  <a:spLocks noChangeArrowheads="1"/>
                </p:cNvSpPr>
                <p:nvPr/>
              </p:nvSpPr>
              <p:spPr bwMode="auto">
                <a:xfrm>
                  <a:off x="942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2" name="Oval 688"/>
                <p:cNvSpPr>
                  <a:spLocks noChangeArrowheads="1"/>
                </p:cNvSpPr>
                <p:nvPr/>
              </p:nvSpPr>
              <p:spPr bwMode="auto">
                <a:xfrm>
                  <a:off x="943" y="29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3" name="Oval 689"/>
                <p:cNvSpPr>
                  <a:spLocks noChangeArrowheads="1"/>
                </p:cNvSpPr>
                <p:nvPr/>
              </p:nvSpPr>
              <p:spPr bwMode="auto">
                <a:xfrm>
                  <a:off x="94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4" name="Oval 690"/>
                <p:cNvSpPr>
                  <a:spLocks noChangeArrowheads="1"/>
                </p:cNvSpPr>
                <p:nvPr/>
              </p:nvSpPr>
              <p:spPr bwMode="auto">
                <a:xfrm>
                  <a:off x="945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5" name="Oval 691"/>
                <p:cNvSpPr>
                  <a:spLocks noChangeArrowheads="1"/>
                </p:cNvSpPr>
                <p:nvPr/>
              </p:nvSpPr>
              <p:spPr bwMode="auto">
                <a:xfrm>
                  <a:off x="945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6" name="Oval 692"/>
                <p:cNvSpPr>
                  <a:spLocks noChangeArrowheads="1"/>
                </p:cNvSpPr>
                <p:nvPr/>
              </p:nvSpPr>
              <p:spPr bwMode="auto">
                <a:xfrm>
                  <a:off x="946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7" name="Oval 693"/>
                <p:cNvSpPr>
                  <a:spLocks noChangeArrowheads="1"/>
                </p:cNvSpPr>
                <p:nvPr/>
              </p:nvSpPr>
              <p:spPr bwMode="auto">
                <a:xfrm>
                  <a:off x="947" y="292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8" name="Oval 694"/>
                <p:cNvSpPr>
                  <a:spLocks noChangeArrowheads="1"/>
                </p:cNvSpPr>
                <p:nvPr/>
              </p:nvSpPr>
              <p:spPr bwMode="auto">
                <a:xfrm>
                  <a:off x="948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59" name="Oval 695"/>
                <p:cNvSpPr>
                  <a:spLocks noChangeArrowheads="1"/>
                </p:cNvSpPr>
                <p:nvPr/>
              </p:nvSpPr>
              <p:spPr bwMode="auto">
                <a:xfrm>
                  <a:off x="949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0" name="Oval 696"/>
                <p:cNvSpPr>
                  <a:spLocks noChangeArrowheads="1"/>
                </p:cNvSpPr>
                <p:nvPr/>
              </p:nvSpPr>
              <p:spPr bwMode="auto">
                <a:xfrm>
                  <a:off x="949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1" name="Oval 697"/>
                <p:cNvSpPr>
                  <a:spLocks noChangeArrowheads="1"/>
                </p:cNvSpPr>
                <p:nvPr/>
              </p:nvSpPr>
              <p:spPr bwMode="auto">
                <a:xfrm>
                  <a:off x="950" y="293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2" name="Oval 698"/>
                <p:cNvSpPr>
                  <a:spLocks noChangeArrowheads="1"/>
                </p:cNvSpPr>
                <p:nvPr/>
              </p:nvSpPr>
              <p:spPr bwMode="auto">
                <a:xfrm>
                  <a:off x="951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3" name="Oval 699"/>
                <p:cNvSpPr>
                  <a:spLocks noChangeArrowheads="1"/>
                </p:cNvSpPr>
                <p:nvPr/>
              </p:nvSpPr>
              <p:spPr bwMode="auto">
                <a:xfrm>
                  <a:off x="952" y="29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4" name="Oval 700"/>
                <p:cNvSpPr>
                  <a:spLocks noChangeArrowheads="1"/>
                </p:cNvSpPr>
                <p:nvPr/>
              </p:nvSpPr>
              <p:spPr bwMode="auto">
                <a:xfrm>
                  <a:off x="953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5" name="Oval 701"/>
                <p:cNvSpPr>
                  <a:spLocks noChangeArrowheads="1"/>
                </p:cNvSpPr>
                <p:nvPr/>
              </p:nvSpPr>
              <p:spPr bwMode="auto">
                <a:xfrm>
                  <a:off x="953" y="29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6" name="Oval 702"/>
                <p:cNvSpPr>
                  <a:spLocks noChangeArrowheads="1"/>
                </p:cNvSpPr>
                <p:nvPr/>
              </p:nvSpPr>
              <p:spPr bwMode="auto">
                <a:xfrm>
                  <a:off x="954" y="293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7" name="Oval 703"/>
                <p:cNvSpPr>
                  <a:spLocks noChangeArrowheads="1"/>
                </p:cNvSpPr>
                <p:nvPr/>
              </p:nvSpPr>
              <p:spPr bwMode="auto">
                <a:xfrm>
                  <a:off x="955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8" name="Oval 704"/>
                <p:cNvSpPr>
                  <a:spLocks noChangeArrowheads="1"/>
                </p:cNvSpPr>
                <p:nvPr/>
              </p:nvSpPr>
              <p:spPr bwMode="auto">
                <a:xfrm>
                  <a:off x="956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69" name="Oval 705"/>
                <p:cNvSpPr>
                  <a:spLocks noChangeArrowheads="1"/>
                </p:cNvSpPr>
                <p:nvPr/>
              </p:nvSpPr>
              <p:spPr bwMode="auto">
                <a:xfrm>
                  <a:off x="957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0" name="Oval 706"/>
                <p:cNvSpPr>
                  <a:spLocks noChangeArrowheads="1"/>
                </p:cNvSpPr>
                <p:nvPr/>
              </p:nvSpPr>
              <p:spPr bwMode="auto">
                <a:xfrm>
                  <a:off x="957" y="293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1" name="Oval 707"/>
                <p:cNvSpPr>
                  <a:spLocks noChangeArrowheads="1"/>
                </p:cNvSpPr>
                <p:nvPr/>
              </p:nvSpPr>
              <p:spPr bwMode="auto">
                <a:xfrm>
                  <a:off x="958" y="293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2" name="Oval 708"/>
                <p:cNvSpPr>
                  <a:spLocks noChangeArrowheads="1"/>
                </p:cNvSpPr>
                <p:nvPr/>
              </p:nvSpPr>
              <p:spPr bwMode="auto">
                <a:xfrm>
                  <a:off x="959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3" name="Oval 709"/>
                <p:cNvSpPr>
                  <a:spLocks noChangeArrowheads="1"/>
                </p:cNvSpPr>
                <p:nvPr/>
              </p:nvSpPr>
              <p:spPr bwMode="auto">
                <a:xfrm>
                  <a:off x="960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4" name="Oval 710"/>
                <p:cNvSpPr>
                  <a:spLocks noChangeArrowheads="1"/>
                </p:cNvSpPr>
                <p:nvPr/>
              </p:nvSpPr>
              <p:spPr bwMode="auto">
                <a:xfrm>
                  <a:off x="961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5" name="Oval 711"/>
                <p:cNvSpPr>
                  <a:spLocks noChangeArrowheads="1"/>
                </p:cNvSpPr>
                <p:nvPr/>
              </p:nvSpPr>
              <p:spPr bwMode="auto">
                <a:xfrm>
                  <a:off x="961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6" name="Oval 712"/>
                <p:cNvSpPr>
                  <a:spLocks noChangeArrowheads="1"/>
                </p:cNvSpPr>
                <p:nvPr/>
              </p:nvSpPr>
              <p:spPr bwMode="auto">
                <a:xfrm>
                  <a:off x="963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7" name="Oval 713"/>
                <p:cNvSpPr>
                  <a:spLocks noChangeArrowheads="1"/>
                </p:cNvSpPr>
                <p:nvPr/>
              </p:nvSpPr>
              <p:spPr bwMode="auto">
                <a:xfrm>
                  <a:off x="963" y="29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8" name="Oval 714"/>
                <p:cNvSpPr>
                  <a:spLocks noChangeArrowheads="1"/>
                </p:cNvSpPr>
                <p:nvPr/>
              </p:nvSpPr>
              <p:spPr bwMode="auto">
                <a:xfrm>
                  <a:off x="964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79" name="Oval 715"/>
                <p:cNvSpPr>
                  <a:spLocks noChangeArrowheads="1"/>
                </p:cNvSpPr>
                <p:nvPr/>
              </p:nvSpPr>
              <p:spPr bwMode="auto">
                <a:xfrm>
                  <a:off x="965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0" name="Oval 716"/>
                <p:cNvSpPr>
                  <a:spLocks noChangeArrowheads="1"/>
                </p:cNvSpPr>
                <p:nvPr/>
              </p:nvSpPr>
              <p:spPr bwMode="auto">
                <a:xfrm>
                  <a:off x="965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1" name="Oval 717"/>
                <p:cNvSpPr>
                  <a:spLocks noChangeArrowheads="1"/>
                </p:cNvSpPr>
                <p:nvPr/>
              </p:nvSpPr>
              <p:spPr bwMode="auto">
                <a:xfrm>
                  <a:off x="967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2" name="Oval 718"/>
                <p:cNvSpPr>
                  <a:spLocks noChangeArrowheads="1"/>
                </p:cNvSpPr>
                <p:nvPr/>
              </p:nvSpPr>
              <p:spPr bwMode="auto">
                <a:xfrm>
                  <a:off x="967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3" name="Oval 719"/>
                <p:cNvSpPr>
                  <a:spLocks noChangeArrowheads="1"/>
                </p:cNvSpPr>
                <p:nvPr/>
              </p:nvSpPr>
              <p:spPr bwMode="auto">
                <a:xfrm>
                  <a:off x="968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4" name="Oval 720"/>
                <p:cNvSpPr>
                  <a:spLocks noChangeArrowheads="1"/>
                </p:cNvSpPr>
                <p:nvPr/>
              </p:nvSpPr>
              <p:spPr bwMode="auto">
                <a:xfrm>
                  <a:off x="969" y="295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5" name="Oval 721"/>
                <p:cNvSpPr>
                  <a:spLocks noChangeArrowheads="1"/>
                </p:cNvSpPr>
                <p:nvPr/>
              </p:nvSpPr>
              <p:spPr bwMode="auto">
                <a:xfrm>
                  <a:off x="970" y="29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6" name="Oval 722"/>
                <p:cNvSpPr>
                  <a:spLocks noChangeArrowheads="1"/>
                </p:cNvSpPr>
                <p:nvPr/>
              </p:nvSpPr>
              <p:spPr bwMode="auto">
                <a:xfrm>
                  <a:off x="971" y="29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7" name="Oval 723"/>
                <p:cNvSpPr>
                  <a:spLocks noChangeArrowheads="1"/>
                </p:cNvSpPr>
                <p:nvPr/>
              </p:nvSpPr>
              <p:spPr bwMode="auto">
                <a:xfrm>
                  <a:off x="971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8" name="Oval 724"/>
                <p:cNvSpPr>
                  <a:spLocks noChangeArrowheads="1"/>
                </p:cNvSpPr>
                <p:nvPr/>
              </p:nvSpPr>
              <p:spPr bwMode="auto">
                <a:xfrm>
                  <a:off x="972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89" name="Oval 725"/>
                <p:cNvSpPr>
                  <a:spLocks noChangeArrowheads="1"/>
                </p:cNvSpPr>
                <p:nvPr/>
              </p:nvSpPr>
              <p:spPr bwMode="auto">
                <a:xfrm>
                  <a:off x="973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0" name="Oval 726"/>
                <p:cNvSpPr>
                  <a:spLocks noChangeArrowheads="1"/>
                </p:cNvSpPr>
                <p:nvPr/>
              </p:nvSpPr>
              <p:spPr bwMode="auto">
                <a:xfrm>
                  <a:off x="97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1" name="Oval 727"/>
                <p:cNvSpPr>
                  <a:spLocks noChangeArrowheads="1"/>
                </p:cNvSpPr>
                <p:nvPr/>
              </p:nvSpPr>
              <p:spPr bwMode="auto">
                <a:xfrm>
                  <a:off x="975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2" name="Oval 728"/>
                <p:cNvSpPr>
                  <a:spLocks noChangeArrowheads="1"/>
                </p:cNvSpPr>
                <p:nvPr/>
              </p:nvSpPr>
              <p:spPr bwMode="auto">
                <a:xfrm>
                  <a:off x="975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3" name="Oval 729"/>
                <p:cNvSpPr>
                  <a:spLocks noChangeArrowheads="1"/>
                </p:cNvSpPr>
                <p:nvPr/>
              </p:nvSpPr>
              <p:spPr bwMode="auto">
                <a:xfrm>
                  <a:off x="976" y="293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4" name="Oval 730"/>
                <p:cNvSpPr>
                  <a:spLocks noChangeArrowheads="1"/>
                </p:cNvSpPr>
                <p:nvPr/>
              </p:nvSpPr>
              <p:spPr bwMode="auto">
                <a:xfrm>
                  <a:off x="977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5" name="Oval 731"/>
                <p:cNvSpPr>
                  <a:spLocks noChangeArrowheads="1"/>
                </p:cNvSpPr>
                <p:nvPr/>
              </p:nvSpPr>
              <p:spPr bwMode="auto">
                <a:xfrm>
                  <a:off x="978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6" name="Oval 732"/>
                <p:cNvSpPr>
                  <a:spLocks noChangeArrowheads="1"/>
                </p:cNvSpPr>
                <p:nvPr/>
              </p:nvSpPr>
              <p:spPr bwMode="auto">
                <a:xfrm>
                  <a:off x="979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7" name="Oval 733"/>
                <p:cNvSpPr>
                  <a:spLocks noChangeArrowheads="1"/>
                </p:cNvSpPr>
                <p:nvPr/>
              </p:nvSpPr>
              <p:spPr bwMode="auto">
                <a:xfrm>
                  <a:off x="980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8" name="Oval 734"/>
                <p:cNvSpPr>
                  <a:spLocks noChangeArrowheads="1"/>
                </p:cNvSpPr>
                <p:nvPr/>
              </p:nvSpPr>
              <p:spPr bwMode="auto">
                <a:xfrm>
                  <a:off x="980" y="294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399" name="Oval 735"/>
                <p:cNvSpPr>
                  <a:spLocks noChangeArrowheads="1"/>
                </p:cNvSpPr>
                <p:nvPr/>
              </p:nvSpPr>
              <p:spPr bwMode="auto">
                <a:xfrm>
                  <a:off x="981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0" name="Oval 736"/>
                <p:cNvSpPr>
                  <a:spLocks noChangeArrowheads="1"/>
                </p:cNvSpPr>
                <p:nvPr/>
              </p:nvSpPr>
              <p:spPr bwMode="auto">
                <a:xfrm>
                  <a:off x="982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1" name="Oval 737"/>
                <p:cNvSpPr>
                  <a:spLocks noChangeArrowheads="1"/>
                </p:cNvSpPr>
                <p:nvPr/>
              </p:nvSpPr>
              <p:spPr bwMode="auto">
                <a:xfrm>
                  <a:off x="983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2" name="Oval 738"/>
                <p:cNvSpPr>
                  <a:spLocks noChangeArrowheads="1"/>
                </p:cNvSpPr>
                <p:nvPr/>
              </p:nvSpPr>
              <p:spPr bwMode="auto">
                <a:xfrm>
                  <a:off x="984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3" name="Oval 739"/>
                <p:cNvSpPr>
                  <a:spLocks noChangeArrowheads="1"/>
                </p:cNvSpPr>
                <p:nvPr/>
              </p:nvSpPr>
              <p:spPr bwMode="auto">
                <a:xfrm>
                  <a:off x="984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4" name="Oval 740"/>
                <p:cNvSpPr>
                  <a:spLocks noChangeArrowheads="1"/>
                </p:cNvSpPr>
                <p:nvPr/>
              </p:nvSpPr>
              <p:spPr bwMode="auto">
                <a:xfrm>
                  <a:off x="985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5" name="Oval 741"/>
                <p:cNvSpPr>
                  <a:spLocks noChangeArrowheads="1"/>
                </p:cNvSpPr>
                <p:nvPr/>
              </p:nvSpPr>
              <p:spPr bwMode="auto">
                <a:xfrm>
                  <a:off x="986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6" name="Oval 742"/>
                <p:cNvSpPr>
                  <a:spLocks noChangeArrowheads="1"/>
                </p:cNvSpPr>
                <p:nvPr/>
              </p:nvSpPr>
              <p:spPr bwMode="auto">
                <a:xfrm>
                  <a:off x="987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7" name="Oval 743"/>
                <p:cNvSpPr>
                  <a:spLocks noChangeArrowheads="1"/>
                </p:cNvSpPr>
                <p:nvPr/>
              </p:nvSpPr>
              <p:spPr bwMode="auto">
                <a:xfrm>
                  <a:off x="988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8" name="Oval 744"/>
                <p:cNvSpPr>
                  <a:spLocks noChangeArrowheads="1"/>
                </p:cNvSpPr>
                <p:nvPr/>
              </p:nvSpPr>
              <p:spPr bwMode="auto">
                <a:xfrm>
                  <a:off x="988" y="294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09" name="Oval 745"/>
                <p:cNvSpPr>
                  <a:spLocks noChangeArrowheads="1"/>
                </p:cNvSpPr>
                <p:nvPr/>
              </p:nvSpPr>
              <p:spPr bwMode="auto">
                <a:xfrm>
                  <a:off x="990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0" name="Oval 746"/>
                <p:cNvSpPr>
                  <a:spLocks noChangeArrowheads="1"/>
                </p:cNvSpPr>
                <p:nvPr/>
              </p:nvSpPr>
              <p:spPr bwMode="auto">
                <a:xfrm>
                  <a:off x="990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1" name="Oval 747"/>
                <p:cNvSpPr>
                  <a:spLocks noChangeArrowheads="1"/>
                </p:cNvSpPr>
                <p:nvPr/>
              </p:nvSpPr>
              <p:spPr bwMode="auto">
                <a:xfrm>
                  <a:off x="991" y="29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2" name="Oval 748"/>
                <p:cNvSpPr>
                  <a:spLocks noChangeArrowheads="1"/>
                </p:cNvSpPr>
                <p:nvPr/>
              </p:nvSpPr>
              <p:spPr bwMode="auto">
                <a:xfrm>
                  <a:off x="992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3" name="Oval 749"/>
                <p:cNvSpPr>
                  <a:spLocks noChangeArrowheads="1"/>
                </p:cNvSpPr>
                <p:nvPr/>
              </p:nvSpPr>
              <p:spPr bwMode="auto">
                <a:xfrm>
                  <a:off x="992" y="293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4" name="Oval 750"/>
                <p:cNvSpPr>
                  <a:spLocks noChangeArrowheads="1"/>
                </p:cNvSpPr>
                <p:nvPr/>
              </p:nvSpPr>
              <p:spPr bwMode="auto">
                <a:xfrm>
                  <a:off x="994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5" name="Oval 751"/>
                <p:cNvSpPr>
                  <a:spLocks noChangeArrowheads="1"/>
                </p:cNvSpPr>
                <p:nvPr/>
              </p:nvSpPr>
              <p:spPr bwMode="auto">
                <a:xfrm>
                  <a:off x="994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6" name="Oval 752"/>
                <p:cNvSpPr>
                  <a:spLocks noChangeArrowheads="1"/>
                </p:cNvSpPr>
                <p:nvPr/>
              </p:nvSpPr>
              <p:spPr bwMode="auto">
                <a:xfrm>
                  <a:off x="995" y="29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7" name="Oval 753"/>
                <p:cNvSpPr>
                  <a:spLocks noChangeArrowheads="1"/>
                </p:cNvSpPr>
                <p:nvPr/>
              </p:nvSpPr>
              <p:spPr bwMode="auto">
                <a:xfrm>
                  <a:off x="996" y="290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8" name="Oval 754"/>
                <p:cNvSpPr>
                  <a:spLocks noChangeArrowheads="1"/>
                </p:cNvSpPr>
                <p:nvPr/>
              </p:nvSpPr>
              <p:spPr bwMode="auto">
                <a:xfrm>
                  <a:off x="997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19" name="Oval 755"/>
                <p:cNvSpPr>
                  <a:spLocks noChangeArrowheads="1"/>
                </p:cNvSpPr>
                <p:nvPr/>
              </p:nvSpPr>
              <p:spPr bwMode="auto">
                <a:xfrm>
                  <a:off x="998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0" name="Oval 756"/>
                <p:cNvSpPr>
                  <a:spLocks noChangeArrowheads="1"/>
                </p:cNvSpPr>
                <p:nvPr/>
              </p:nvSpPr>
              <p:spPr bwMode="auto">
                <a:xfrm>
                  <a:off x="998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1" name="Oval 757"/>
                <p:cNvSpPr>
                  <a:spLocks noChangeArrowheads="1"/>
                </p:cNvSpPr>
                <p:nvPr/>
              </p:nvSpPr>
              <p:spPr bwMode="auto">
                <a:xfrm>
                  <a:off x="999" y="292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2" name="Oval 758"/>
                <p:cNvSpPr>
                  <a:spLocks noChangeArrowheads="1"/>
                </p:cNvSpPr>
                <p:nvPr/>
              </p:nvSpPr>
              <p:spPr bwMode="auto">
                <a:xfrm>
                  <a:off x="1000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3" name="Oval 759"/>
                <p:cNvSpPr>
                  <a:spLocks noChangeArrowheads="1"/>
                </p:cNvSpPr>
                <p:nvPr/>
              </p:nvSpPr>
              <p:spPr bwMode="auto">
                <a:xfrm>
                  <a:off x="1001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4" name="Oval 760"/>
                <p:cNvSpPr>
                  <a:spLocks noChangeArrowheads="1"/>
                </p:cNvSpPr>
                <p:nvPr/>
              </p:nvSpPr>
              <p:spPr bwMode="auto">
                <a:xfrm>
                  <a:off x="1002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5" name="Oval 761"/>
                <p:cNvSpPr>
                  <a:spLocks noChangeArrowheads="1"/>
                </p:cNvSpPr>
                <p:nvPr/>
              </p:nvSpPr>
              <p:spPr bwMode="auto">
                <a:xfrm>
                  <a:off x="1002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6" name="Oval 762"/>
                <p:cNvSpPr>
                  <a:spLocks noChangeArrowheads="1"/>
                </p:cNvSpPr>
                <p:nvPr/>
              </p:nvSpPr>
              <p:spPr bwMode="auto">
                <a:xfrm>
                  <a:off x="1003" y="2949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7" name="Oval 763"/>
                <p:cNvSpPr>
                  <a:spLocks noChangeArrowheads="1"/>
                </p:cNvSpPr>
                <p:nvPr/>
              </p:nvSpPr>
              <p:spPr bwMode="auto">
                <a:xfrm>
                  <a:off x="100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8" name="Oval 764"/>
                <p:cNvSpPr>
                  <a:spLocks noChangeArrowheads="1"/>
                </p:cNvSpPr>
                <p:nvPr/>
              </p:nvSpPr>
              <p:spPr bwMode="auto">
                <a:xfrm>
                  <a:off x="1005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29" name="Oval 765"/>
                <p:cNvSpPr>
                  <a:spLocks noChangeArrowheads="1"/>
                </p:cNvSpPr>
                <p:nvPr/>
              </p:nvSpPr>
              <p:spPr bwMode="auto">
                <a:xfrm>
                  <a:off x="1006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0" name="Oval 766"/>
                <p:cNvSpPr>
                  <a:spLocks noChangeArrowheads="1"/>
                </p:cNvSpPr>
                <p:nvPr/>
              </p:nvSpPr>
              <p:spPr bwMode="auto">
                <a:xfrm>
                  <a:off x="1006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1" name="Oval 767"/>
                <p:cNvSpPr>
                  <a:spLocks noChangeArrowheads="1"/>
                </p:cNvSpPr>
                <p:nvPr/>
              </p:nvSpPr>
              <p:spPr bwMode="auto">
                <a:xfrm>
                  <a:off x="1007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2" name="Oval 768"/>
                <p:cNvSpPr>
                  <a:spLocks noChangeArrowheads="1"/>
                </p:cNvSpPr>
                <p:nvPr/>
              </p:nvSpPr>
              <p:spPr bwMode="auto">
                <a:xfrm>
                  <a:off x="1008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3" name="Oval 769"/>
                <p:cNvSpPr>
                  <a:spLocks noChangeArrowheads="1"/>
                </p:cNvSpPr>
                <p:nvPr/>
              </p:nvSpPr>
              <p:spPr bwMode="auto">
                <a:xfrm>
                  <a:off x="1009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4" name="Oval 770"/>
                <p:cNvSpPr>
                  <a:spLocks noChangeArrowheads="1"/>
                </p:cNvSpPr>
                <p:nvPr/>
              </p:nvSpPr>
              <p:spPr bwMode="auto">
                <a:xfrm>
                  <a:off x="1010" y="29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5" name="Oval 771"/>
                <p:cNvSpPr>
                  <a:spLocks noChangeArrowheads="1"/>
                </p:cNvSpPr>
                <p:nvPr/>
              </p:nvSpPr>
              <p:spPr bwMode="auto">
                <a:xfrm>
                  <a:off x="1010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6" name="Oval 772"/>
                <p:cNvSpPr>
                  <a:spLocks noChangeArrowheads="1"/>
                </p:cNvSpPr>
                <p:nvPr/>
              </p:nvSpPr>
              <p:spPr bwMode="auto">
                <a:xfrm>
                  <a:off x="1011" y="293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7" name="Oval 773"/>
                <p:cNvSpPr>
                  <a:spLocks noChangeArrowheads="1"/>
                </p:cNvSpPr>
                <p:nvPr/>
              </p:nvSpPr>
              <p:spPr bwMode="auto">
                <a:xfrm>
                  <a:off x="1012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8" name="Oval 774"/>
                <p:cNvSpPr>
                  <a:spLocks noChangeArrowheads="1"/>
                </p:cNvSpPr>
                <p:nvPr/>
              </p:nvSpPr>
              <p:spPr bwMode="auto">
                <a:xfrm>
                  <a:off x="1013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39" name="Oval 775"/>
                <p:cNvSpPr>
                  <a:spLocks noChangeArrowheads="1"/>
                </p:cNvSpPr>
                <p:nvPr/>
              </p:nvSpPr>
              <p:spPr bwMode="auto">
                <a:xfrm>
                  <a:off x="101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0" name="Oval 776"/>
                <p:cNvSpPr>
                  <a:spLocks noChangeArrowheads="1"/>
                </p:cNvSpPr>
                <p:nvPr/>
              </p:nvSpPr>
              <p:spPr bwMode="auto">
                <a:xfrm>
                  <a:off x="1014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1" name="Oval 777"/>
                <p:cNvSpPr>
                  <a:spLocks noChangeArrowheads="1"/>
                </p:cNvSpPr>
                <p:nvPr/>
              </p:nvSpPr>
              <p:spPr bwMode="auto">
                <a:xfrm>
                  <a:off x="1016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2" name="Oval 778"/>
                <p:cNvSpPr>
                  <a:spLocks noChangeArrowheads="1"/>
                </p:cNvSpPr>
                <p:nvPr/>
              </p:nvSpPr>
              <p:spPr bwMode="auto">
                <a:xfrm>
                  <a:off x="1016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3" name="Oval 779"/>
                <p:cNvSpPr>
                  <a:spLocks noChangeArrowheads="1"/>
                </p:cNvSpPr>
                <p:nvPr/>
              </p:nvSpPr>
              <p:spPr bwMode="auto">
                <a:xfrm>
                  <a:off x="1017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4" name="Oval 780"/>
                <p:cNvSpPr>
                  <a:spLocks noChangeArrowheads="1"/>
                </p:cNvSpPr>
                <p:nvPr/>
              </p:nvSpPr>
              <p:spPr bwMode="auto">
                <a:xfrm>
                  <a:off x="1018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5" name="Oval 781"/>
                <p:cNvSpPr>
                  <a:spLocks noChangeArrowheads="1"/>
                </p:cNvSpPr>
                <p:nvPr/>
              </p:nvSpPr>
              <p:spPr bwMode="auto">
                <a:xfrm>
                  <a:off x="1019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6" name="Oval 782"/>
                <p:cNvSpPr>
                  <a:spLocks noChangeArrowheads="1"/>
                </p:cNvSpPr>
                <p:nvPr/>
              </p:nvSpPr>
              <p:spPr bwMode="auto">
                <a:xfrm>
                  <a:off x="1020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7" name="Oval 783"/>
                <p:cNvSpPr>
                  <a:spLocks noChangeArrowheads="1"/>
                </p:cNvSpPr>
                <p:nvPr/>
              </p:nvSpPr>
              <p:spPr bwMode="auto">
                <a:xfrm>
                  <a:off x="1020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8" name="Oval 784"/>
                <p:cNvSpPr>
                  <a:spLocks noChangeArrowheads="1"/>
                </p:cNvSpPr>
                <p:nvPr/>
              </p:nvSpPr>
              <p:spPr bwMode="auto">
                <a:xfrm>
                  <a:off x="1021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49" name="Oval 785"/>
                <p:cNvSpPr>
                  <a:spLocks noChangeArrowheads="1"/>
                </p:cNvSpPr>
                <p:nvPr/>
              </p:nvSpPr>
              <p:spPr bwMode="auto">
                <a:xfrm>
                  <a:off x="1022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0" name="Oval 786"/>
                <p:cNvSpPr>
                  <a:spLocks noChangeArrowheads="1"/>
                </p:cNvSpPr>
                <p:nvPr/>
              </p:nvSpPr>
              <p:spPr bwMode="auto">
                <a:xfrm>
                  <a:off x="1023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1" name="Oval 787"/>
                <p:cNvSpPr>
                  <a:spLocks noChangeArrowheads="1"/>
                </p:cNvSpPr>
                <p:nvPr/>
              </p:nvSpPr>
              <p:spPr bwMode="auto">
                <a:xfrm>
                  <a:off x="1024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2" name="Oval 788"/>
                <p:cNvSpPr>
                  <a:spLocks noChangeArrowheads="1"/>
                </p:cNvSpPr>
                <p:nvPr/>
              </p:nvSpPr>
              <p:spPr bwMode="auto">
                <a:xfrm>
                  <a:off x="102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3" name="Oval 789"/>
                <p:cNvSpPr>
                  <a:spLocks noChangeArrowheads="1"/>
                </p:cNvSpPr>
                <p:nvPr/>
              </p:nvSpPr>
              <p:spPr bwMode="auto">
                <a:xfrm>
                  <a:off x="1025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4" name="Oval 790"/>
                <p:cNvSpPr>
                  <a:spLocks noChangeArrowheads="1"/>
                </p:cNvSpPr>
                <p:nvPr/>
              </p:nvSpPr>
              <p:spPr bwMode="auto">
                <a:xfrm>
                  <a:off x="1026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5" name="Oval 791"/>
                <p:cNvSpPr>
                  <a:spLocks noChangeArrowheads="1"/>
                </p:cNvSpPr>
                <p:nvPr/>
              </p:nvSpPr>
              <p:spPr bwMode="auto">
                <a:xfrm>
                  <a:off x="1027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6" name="Oval 792"/>
                <p:cNvSpPr>
                  <a:spLocks noChangeArrowheads="1"/>
                </p:cNvSpPr>
                <p:nvPr/>
              </p:nvSpPr>
              <p:spPr bwMode="auto">
                <a:xfrm>
                  <a:off x="1028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7" name="Oval 793"/>
                <p:cNvSpPr>
                  <a:spLocks noChangeArrowheads="1"/>
                </p:cNvSpPr>
                <p:nvPr/>
              </p:nvSpPr>
              <p:spPr bwMode="auto">
                <a:xfrm>
                  <a:off x="1029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8" name="Oval 794"/>
                <p:cNvSpPr>
                  <a:spLocks noChangeArrowheads="1"/>
                </p:cNvSpPr>
                <p:nvPr/>
              </p:nvSpPr>
              <p:spPr bwMode="auto">
                <a:xfrm>
                  <a:off x="1029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59" name="Oval 795"/>
                <p:cNvSpPr>
                  <a:spLocks noChangeArrowheads="1"/>
                </p:cNvSpPr>
                <p:nvPr/>
              </p:nvSpPr>
              <p:spPr bwMode="auto">
                <a:xfrm>
                  <a:off x="1030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0" name="Oval 796"/>
                <p:cNvSpPr>
                  <a:spLocks noChangeArrowheads="1"/>
                </p:cNvSpPr>
                <p:nvPr/>
              </p:nvSpPr>
              <p:spPr bwMode="auto">
                <a:xfrm>
                  <a:off x="1031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1" name="Oval 797"/>
                <p:cNvSpPr>
                  <a:spLocks noChangeArrowheads="1"/>
                </p:cNvSpPr>
                <p:nvPr/>
              </p:nvSpPr>
              <p:spPr bwMode="auto">
                <a:xfrm>
                  <a:off x="1032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2" name="Oval 798"/>
                <p:cNvSpPr>
                  <a:spLocks noChangeArrowheads="1"/>
                </p:cNvSpPr>
                <p:nvPr/>
              </p:nvSpPr>
              <p:spPr bwMode="auto">
                <a:xfrm>
                  <a:off x="1033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3" name="Oval 799"/>
                <p:cNvSpPr>
                  <a:spLocks noChangeArrowheads="1"/>
                </p:cNvSpPr>
                <p:nvPr/>
              </p:nvSpPr>
              <p:spPr bwMode="auto">
                <a:xfrm>
                  <a:off x="1033" y="2949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4" name="Oval 800"/>
                <p:cNvSpPr>
                  <a:spLocks noChangeArrowheads="1"/>
                </p:cNvSpPr>
                <p:nvPr/>
              </p:nvSpPr>
              <p:spPr bwMode="auto">
                <a:xfrm>
                  <a:off x="1035" y="29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5" name="Oval 801"/>
                <p:cNvSpPr>
                  <a:spLocks noChangeArrowheads="1"/>
                </p:cNvSpPr>
                <p:nvPr/>
              </p:nvSpPr>
              <p:spPr bwMode="auto">
                <a:xfrm>
                  <a:off x="1035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6" name="Oval 802"/>
                <p:cNvSpPr>
                  <a:spLocks noChangeArrowheads="1"/>
                </p:cNvSpPr>
                <p:nvPr/>
              </p:nvSpPr>
              <p:spPr bwMode="auto">
                <a:xfrm>
                  <a:off x="1036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7" name="Oval 803"/>
                <p:cNvSpPr>
                  <a:spLocks noChangeArrowheads="1"/>
                </p:cNvSpPr>
                <p:nvPr/>
              </p:nvSpPr>
              <p:spPr bwMode="auto">
                <a:xfrm>
                  <a:off x="1037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8" name="Oval 804"/>
                <p:cNvSpPr>
                  <a:spLocks noChangeArrowheads="1"/>
                </p:cNvSpPr>
                <p:nvPr/>
              </p:nvSpPr>
              <p:spPr bwMode="auto">
                <a:xfrm>
                  <a:off x="1037" y="293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69" name="Oval 805"/>
                <p:cNvSpPr>
                  <a:spLocks noChangeArrowheads="1"/>
                </p:cNvSpPr>
                <p:nvPr/>
              </p:nvSpPr>
              <p:spPr bwMode="auto">
                <a:xfrm>
                  <a:off x="1039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70" name="Oval 806"/>
                <p:cNvSpPr>
                  <a:spLocks noChangeArrowheads="1"/>
                </p:cNvSpPr>
                <p:nvPr/>
              </p:nvSpPr>
              <p:spPr bwMode="auto">
                <a:xfrm>
                  <a:off x="1039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71" name="Oval 807"/>
                <p:cNvSpPr>
                  <a:spLocks noChangeArrowheads="1"/>
                </p:cNvSpPr>
                <p:nvPr/>
              </p:nvSpPr>
              <p:spPr bwMode="auto">
                <a:xfrm>
                  <a:off x="1040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72" name="Oval 808"/>
                <p:cNvSpPr>
                  <a:spLocks noChangeArrowheads="1"/>
                </p:cNvSpPr>
                <p:nvPr/>
              </p:nvSpPr>
              <p:spPr bwMode="auto">
                <a:xfrm>
                  <a:off x="1041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73" name="Oval 809"/>
                <p:cNvSpPr>
                  <a:spLocks noChangeArrowheads="1"/>
                </p:cNvSpPr>
                <p:nvPr/>
              </p:nvSpPr>
              <p:spPr bwMode="auto">
                <a:xfrm>
                  <a:off x="1041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74" name="Oval 810"/>
                <p:cNvSpPr>
                  <a:spLocks noChangeArrowheads="1"/>
                </p:cNvSpPr>
                <p:nvPr/>
              </p:nvSpPr>
              <p:spPr bwMode="auto">
                <a:xfrm>
                  <a:off x="1043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8" name="Group 1012"/>
              <p:cNvGrpSpPr>
                <a:grpSpLocks/>
              </p:cNvGrpSpPr>
              <p:nvPr/>
            </p:nvGrpSpPr>
            <p:grpSpPr bwMode="auto">
              <a:xfrm>
                <a:off x="1026" y="2909"/>
                <a:ext cx="181" cy="72"/>
                <a:chOff x="1043" y="2909"/>
                <a:chExt cx="181" cy="72"/>
              </a:xfrm>
            </p:grpSpPr>
            <p:sp>
              <p:nvSpPr>
                <p:cNvPr id="370476" name="Oval 812"/>
                <p:cNvSpPr>
                  <a:spLocks noChangeArrowheads="1"/>
                </p:cNvSpPr>
                <p:nvPr/>
              </p:nvSpPr>
              <p:spPr bwMode="auto">
                <a:xfrm>
                  <a:off x="1043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77" name="Oval 813"/>
                <p:cNvSpPr>
                  <a:spLocks noChangeArrowheads="1"/>
                </p:cNvSpPr>
                <p:nvPr/>
              </p:nvSpPr>
              <p:spPr bwMode="auto">
                <a:xfrm>
                  <a:off x="1044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78" name="Oval 814"/>
                <p:cNvSpPr>
                  <a:spLocks noChangeArrowheads="1"/>
                </p:cNvSpPr>
                <p:nvPr/>
              </p:nvSpPr>
              <p:spPr bwMode="auto">
                <a:xfrm>
                  <a:off x="1045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79" name="Oval 815"/>
                <p:cNvSpPr>
                  <a:spLocks noChangeArrowheads="1"/>
                </p:cNvSpPr>
                <p:nvPr/>
              </p:nvSpPr>
              <p:spPr bwMode="auto">
                <a:xfrm>
                  <a:off x="1045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0" name="Oval 816"/>
                <p:cNvSpPr>
                  <a:spLocks noChangeArrowheads="1"/>
                </p:cNvSpPr>
                <p:nvPr/>
              </p:nvSpPr>
              <p:spPr bwMode="auto">
                <a:xfrm>
                  <a:off x="1047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1" name="Oval 817"/>
                <p:cNvSpPr>
                  <a:spLocks noChangeArrowheads="1"/>
                </p:cNvSpPr>
                <p:nvPr/>
              </p:nvSpPr>
              <p:spPr bwMode="auto">
                <a:xfrm>
                  <a:off x="1047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2" name="Oval 818"/>
                <p:cNvSpPr>
                  <a:spLocks noChangeArrowheads="1"/>
                </p:cNvSpPr>
                <p:nvPr/>
              </p:nvSpPr>
              <p:spPr bwMode="auto">
                <a:xfrm>
                  <a:off x="1048" y="294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3" name="Oval 819"/>
                <p:cNvSpPr>
                  <a:spLocks noChangeArrowheads="1"/>
                </p:cNvSpPr>
                <p:nvPr/>
              </p:nvSpPr>
              <p:spPr bwMode="auto">
                <a:xfrm>
                  <a:off x="1049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4" name="Oval 820"/>
                <p:cNvSpPr>
                  <a:spLocks noChangeArrowheads="1"/>
                </p:cNvSpPr>
                <p:nvPr/>
              </p:nvSpPr>
              <p:spPr bwMode="auto">
                <a:xfrm>
                  <a:off x="1050" y="29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5" name="Oval 821"/>
                <p:cNvSpPr>
                  <a:spLocks noChangeArrowheads="1"/>
                </p:cNvSpPr>
                <p:nvPr/>
              </p:nvSpPr>
              <p:spPr bwMode="auto">
                <a:xfrm>
                  <a:off x="1051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6" name="Oval 822"/>
                <p:cNvSpPr>
                  <a:spLocks noChangeArrowheads="1"/>
                </p:cNvSpPr>
                <p:nvPr/>
              </p:nvSpPr>
              <p:spPr bwMode="auto">
                <a:xfrm>
                  <a:off x="1051" y="29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7" name="Oval 823"/>
                <p:cNvSpPr>
                  <a:spLocks noChangeArrowheads="1"/>
                </p:cNvSpPr>
                <p:nvPr/>
              </p:nvSpPr>
              <p:spPr bwMode="auto">
                <a:xfrm>
                  <a:off x="1052" y="292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8" name="Oval 824"/>
                <p:cNvSpPr>
                  <a:spLocks noChangeArrowheads="1"/>
                </p:cNvSpPr>
                <p:nvPr/>
              </p:nvSpPr>
              <p:spPr bwMode="auto">
                <a:xfrm>
                  <a:off x="1053" y="29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89" name="Oval 825"/>
                <p:cNvSpPr>
                  <a:spLocks noChangeArrowheads="1"/>
                </p:cNvSpPr>
                <p:nvPr/>
              </p:nvSpPr>
              <p:spPr bwMode="auto">
                <a:xfrm>
                  <a:off x="1054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0" name="Oval 826"/>
                <p:cNvSpPr>
                  <a:spLocks noChangeArrowheads="1"/>
                </p:cNvSpPr>
                <p:nvPr/>
              </p:nvSpPr>
              <p:spPr bwMode="auto">
                <a:xfrm>
                  <a:off x="1055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1" name="Oval 827"/>
                <p:cNvSpPr>
                  <a:spLocks noChangeArrowheads="1"/>
                </p:cNvSpPr>
                <p:nvPr/>
              </p:nvSpPr>
              <p:spPr bwMode="auto">
                <a:xfrm>
                  <a:off x="1055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2" name="Oval 828"/>
                <p:cNvSpPr>
                  <a:spLocks noChangeArrowheads="1"/>
                </p:cNvSpPr>
                <p:nvPr/>
              </p:nvSpPr>
              <p:spPr bwMode="auto">
                <a:xfrm>
                  <a:off x="1056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3" name="Oval 829"/>
                <p:cNvSpPr>
                  <a:spLocks noChangeArrowheads="1"/>
                </p:cNvSpPr>
                <p:nvPr/>
              </p:nvSpPr>
              <p:spPr bwMode="auto">
                <a:xfrm>
                  <a:off x="1057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4" name="Oval 830"/>
                <p:cNvSpPr>
                  <a:spLocks noChangeArrowheads="1"/>
                </p:cNvSpPr>
                <p:nvPr/>
              </p:nvSpPr>
              <p:spPr bwMode="auto">
                <a:xfrm>
                  <a:off x="1058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5" name="Oval 831"/>
                <p:cNvSpPr>
                  <a:spLocks noChangeArrowheads="1"/>
                </p:cNvSpPr>
                <p:nvPr/>
              </p:nvSpPr>
              <p:spPr bwMode="auto">
                <a:xfrm>
                  <a:off x="1059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6" name="Oval 832"/>
                <p:cNvSpPr>
                  <a:spLocks noChangeArrowheads="1"/>
                </p:cNvSpPr>
                <p:nvPr/>
              </p:nvSpPr>
              <p:spPr bwMode="auto">
                <a:xfrm>
                  <a:off x="1059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7" name="Oval 833"/>
                <p:cNvSpPr>
                  <a:spLocks noChangeArrowheads="1"/>
                </p:cNvSpPr>
                <p:nvPr/>
              </p:nvSpPr>
              <p:spPr bwMode="auto">
                <a:xfrm>
                  <a:off x="1060" y="293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8" name="Oval 834"/>
                <p:cNvSpPr>
                  <a:spLocks noChangeArrowheads="1"/>
                </p:cNvSpPr>
                <p:nvPr/>
              </p:nvSpPr>
              <p:spPr bwMode="auto">
                <a:xfrm>
                  <a:off x="1061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499" name="Oval 835"/>
                <p:cNvSpPr>
                  <a:spLocks noChangeArrowheads="1"/>
                </p:cNvSpPr>
                <p:nvPr/>
              </p:nvSpPr>
              <p:spPr bwMode="auto">
                <a:xfrm>
                  <a:off x="1062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0" name="Oval 836"/>
                <p:cNvSpPr>
                  <a:spLocks noChangeArrowheads="1"/>
                </p:cNvSpPr>
                <p:nvPr/>
              </p:nvSpPr>
              <p:spPr bwMode="auto">
                <a:xfrm>
                  <a:off x="1063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1" name="Oval 837"/>
                <p:cNvSpPr>
                  <a:spLocks noChangeArrowheads="1"/>
                </p:cNvSpPr>
                <p:nvPr/>
              </p:nvSpPr>
              <p:spPr bwMode="auto">
                <a:xfrm>
                  <a:off x="106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2" name="Oval 838"/>
                <p:cNvSpPr>
                  <a:spLocks noChangeArrowheads="1"/>
                </p:cNvSpPr>
                <p:nvPr/>
              </p:nvSpPr>
              <p:spPr bwMode="auto">
                <a:xfrm>
                  <a:off x="1064" y="293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3" name="Oval 839"/>
                <p:cNvSpPr>
                  <a:spLocks noChangeArrowheads="1"/>
                </p:cNvSpPr>
                <p:nvPr/>
              </p:nvSpPr>
              <p:spPr bwMode="auto">
                <a:xfrm>
                  <a:off x="1065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4" name="Oval 840"/>
                <p:cNvSpPr>
                  <a:spLocks noChangeArrowheads="1"/>
                </p:cNvSpPr>
                <p:nvPr/>
              </p:nvSpPr>
              <p:spPr bwMode="auto">
                <a:xfrm>
                  <a:off x="1066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5" name="Oval 841"/>
                <p:cNvSpPr>
                  <a:spLocks noChangeArrowheads="1"/>
                </p:cNvSpPr>
                <p:nvPr/>
              </p:nvSpPr>
              <p:spPr bwMode="auto">
                <a:xfrm>
                  <a:off x="1067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6" name="Oval 842"/>
                <p:cNvSpPr>
                  <a:spLocks noChangeArrowheads="1"/>
                </p:cNvSpPr>
                <p:nvPr/>
              </p:nvSpPr>
              <p:spPr bwMode="auto">
                <a:xfrm>
                  <a:off x="1068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7" name="Oval 843"/>
                <p:cNvSpPr>
                  <a:spLocks noChangeArrowheads="1"/>
                </p:cNvSpPr>
                <p:nvPr/>
              </p:nvSpPr>
              <p:spPr bwMode="auto">
                <a:xfrm>
                  <a:off x="1069" y="29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8" name="Oval 844"/>
                <p:cNvSpPr>
                  <a:spLocks noChangeArrowheads="1"/>
                </p:cNvSpPr>
                <p:nvPr/>
              </p:nvSpPr>
              <p:spPr bwMode="auto">
                <a:xfrm>
                  <a:off x="1069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09" name="Oval 845"/>
                <p:cNvSpPr>
                  <a:spLocks noChangeArrowheads="1"/>
                </p:cNvSpPr>
                <p:nvPr/>
              </p:nvSpPr>
              <p:spPr bwMode="auto">
                <a:xfrm>
                  <a:off x="1070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0" name="Oval 846"/>
                <p:cNvSpPr>
                  <a:spLocks noChangeArrowheads="1"/>
                </p:cNvSpPr>
                <p:nvPr/>
              </p:nvSpPr>
              <p:spPr bwMode="auto">
                <a:xfrm>
                  <a:off x="1071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1" name="Oval 847"/>
                <p:cNvSpPr>
                  <a:spLocks noChangeArrowheads="1"/>
                </p:cNvSpPr>
                <p:nvPr/>
              </p:nvSpPr>
              <p:spPr bwMode="auto">
                <a:xfrm>
                  <a:off x="1072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2" name="Oval 848"/>
                <p:cNvSpPr>
                  <a:spLocks noChangeArrowheads="1"/>
                </p:cNvSpPr>
                <p:nvPr/>
              </p:nvSpPr>
              <p:spPr bwMode="auto">
                <a:xfrm>
                  <a:off x="1073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3" name="Oval 849"/>
                <p:cNvSpPr>
                  <a:spLocks noChangeArrowheads="1"/>
                </p:cNvSpPr>
                <p:nvPr/>
              </p:nvSpPr>
              <p:spPr bwMode="auto">
                <a:xfrm>
                  <a:off x="1074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4" name="Oval 850"/>
                <p:cNvSpPr>
                  <a:spLocks noChangeArrowheads="1"/>
                </p:cNvSpPr>
                <p:nvPr/>
              </p:nvSpPr>
              <p:spPr bwMode="auto">
                <a:xfrm>
                  <a:off x="1074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5" name="Oval 851"/>
                <p:cNvSpPr>
                  <a:spLocks noChangeArrowheads="1"/>
                </p:cNvSpPr>
                <p:nvPr/>
              </p:nvSpPr>
              <p:spPr bwMode="auto">
                <a:xfrm>
                  <a:off x="1075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6" name="Oval 852"/>
                <p:cNvSpPr>
                  <a:spLocks noChangeArrowheads="1"/>
                </p:cNvSpPr>
                <p:nvPr/>
              </p:nvSpPr>
              <p:spPr bwMode="auto">
                <a:xfrm>
                  <a:off x="1076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7" name="Oval 853"/>
                <p:cNvSpPr>
                  <a:spLocks noChangeArrowheads="1"/>
                </p:cNvSpPr>
                <p:nvPr/>
              </p:nvSpPr>
              <p:spPr bwMode="auto">
                <a:xfrm>
                  <a:off x="1077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8" name="Oval 854"/>
                <p:cNvSpPr>
                  <a:spLocks noChangeArrowheads="1"/>
                </p:cNvSpPr>
                <p:nvPr/>
              </p:nvSpPr>
              <p:spPr bwMode="auto">
                <a:xfrm>
                  <a:off x="1078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19" name="Oval 855"/>
                <p:cNvSpPr>
                  <a:spLocks noChangeArrowheads="1"/>
                </p:cNvSpPr>
                <p:nvPr/>
              </p:nvSpPr>
              <p:spPr bwMode="auto">
                <a:xfrm>
                  <a:off x="1078" y="296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0" name="Oval 856"/>
                <p:cNvSpPr>
                  <a:spLocks noChangeArrowheads="1"/>
                </p:cNvSpPr>
                <p:nvPr/>
              </p:nvSpPr>
              <p:spPr bwMode="auto">
                <a:xfrm>
                  <a:off x="1079" y="29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1" name="Oval 857"/>
                <p:cNvSpPr>
                  <a:spLocks noChangeArrowheads="1"/>
                </p:cNvSpPr>
                <p:nvPr/>
              </p:nvSpPr>
              <p:spPr bwMode="auto">
                <a:xfrm>
                  <a:off x="1080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2" name="Oval 858"/>
                <p:cNvSpPr>
                  <a:spLocks noChangeArrowheads="1"/>
                </p:cNvSpPr>
                <p:nvPr/>
              </p:nvSpPr>
              <p:spPr bwMode="auto">
                <a:xfrm>
                  <a:off x="1081" y="292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3" name="Oval 859"/>
                <p:cNvSpPr>
                  <a:spLocks noChangeArrowheads="1"/>
                </p:cNvSpPr>
                <p:nvPr/>
              </p:nvSpPr>
              <p:spPr bwMode="auto">
                <a:xfrm>
                  <a:off x="1082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4" name="Oval 860"/>
                <p:cNvSpPr>
                  <a:spLocks noChangeArrowheads="1"/>
                </p:cNvSpPr>
                <p:nvPr/>
              </p:nvSpPr>
              <p:spPr bwMode="auto">
                <a:xfrm>
                  <a:off x="1082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5" name="Oval 861"/>
                <p:cNvSpPr>
                  <a:spLocks noChangeArrowheads="1"/>
                </p:cNvSpPr>
                <p:nvPr/>
              </p:nvSpPr>
              <p:spPr bwMode="auto">
                <a:xfrm>
                  <a:off x="1083" y="293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6" name="Oval 862"/>
                <p:cNvSpPr>
                  <a:spLocks noChangeArrowheads="1"/>
                </p:cNvSpPr>
                <p:nvPr/>
              </p:nvSpPr>
              <p:spPr bwMode="auto">
                <a:xfrm>
                  <a:off x="108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7" name="Oval 863"/>
                <p:cNvSpPr>
                  <a:spLocks noChangeArrowheads="1"/>
                </p:cNvSpPr>
                <p:nvPr/>
              </p:nvSpPr>
              <p:spPr bwMode="auto">
                <a:xfrm>
                  <a:off x="1085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8" name="Oval 864"/>
                <p:cNvSpPr>
                  <a:spLocks noChangeArrowheads="1"/>
                </p:cNvSpPr>
                <p:nvPr/>
              </p:nvSpPr>
              <p:spPr bwMode="auto">
                <a:xfrm>
                  <a:off x="1086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29" name="Oval 865"/>
                <p:cNvSpPr>
                  <a:spLocks noChangeArrowheads="1"/>
                </p:cNvSpPr>
                <p:nvPr/>
              </p:nvSpPr>
              <p:spPr bwMode="auto">
                <a:xfrm>
                  <a:off x="1086" y="294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0" name="Oval 866"/>
                <p:cNvSpPr>
                  <a:spLocks noChangeArrowheads="1"/>
                </p:cNvSpPr>
                <p:nvPr/>
              </p:nvSpPr>
              <p:spPr bwMode="auto">
                <a:xfrm>
                  <a:off x="1088" y="292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1" name="Oval 867"/>
                <p:cNvSpPr>
                  <a:spLocks noChangeArrowheads="1"/>
                </p:cNvSpPr>
                <p:nvPr/>
              </p:nvSpPr>
              <p:spPr bwMode="auto">
                <a:xfrm>
                  <a:off x="1088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2" name="Oval 868"/>
                <p:cNvSpPr>
                  <a:spLocks noChangeArrowheads="1"/>
                </p:cNvSpPr>
                <p:nvPr/>
              </p:nvSpPr>
              <p:spPr bwMode="auto">
                <a:xfrm>
                  <a:off x="1089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3" name="Oval 869"/>
                <p:cNvSpPr>
                  <a:spLocks noChangeArrowheads="1"/>
                </p:cNvSpPr>
                <p:nvPr/>
              </p:nvSpPr>
              <p:spPr bwMode="auto">
                <a:xfrm>
                  <a:off x="1090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4" name="Oval 870"/>
                <p:cNvSpPr>
                  <a:spLocks noChangeArrowheads="1"/>
                </p:cNvSpPr>
                <p:nvPr/>
              </p:nvSpPr>
              <p:spPr bwMode="auto">
                <a:xfrm>
                  <a:off x="1090" y="294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5" name="Oval 871"/>
                <p:cNvSpPr>
                  <a:spLocks noChangeArrowheads="1"/>
                </p:cNvSpPr>
                <p:nvPr/>
              </p:nvSpPr>
              <p:spPr bwMode="auto">
                <a:xfrm>
                  <a:off x="1092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6" name="Oval 872"/>
                <p:cNvSpPr>
                  <a:spLocks noChangeArrowheads="1"/>
                </p:cNvSpPr>
                <p:nvPr/>
              </p:nvSpPr>
              <p:spPr bwMode="auto">
                <a:xfrm>
                  <a:off x="1092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7" name="Oval 873"/>
                <p:cNvSpPr>
                  <a:spLocks noChangeArrowheads="1"/>
                </p:cNvSpPr>
                <p:nvPr/>
              </p:nvSpPr>
              <p:spPr bwMode="auto">
                <a:xfrm>
                  <a:off x="1093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8" name="Oval 874"/>
                <p:cNvSpPr>
                  <a:spLocks noChangeArrowheads="1"/>
                </p:cNvSpPr>
                <p:nvPr/>
              </p:nvSpPr>
              <p:spPr bwMode="auto">
                <a:xfrm>
                  <a:off x="1094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39" name="Oval 875"/>
                <p:cNvSpPr>
                  <a:spLocks noChangeArrowheads="1"/>
                </p:cNvSpPr>
                <p:nvPr/>
              </p:nvSpPr>
              <p:spPr bwMode="auto">
                <a:xfrm>
                  <a:off x="1094" y="291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0" name="Oval 876"/>
                <p:cNvSpPr>
                  <a:spLocks noChangeArrowheads="1"/>
                </p:cNvSpPr>
                <p:nvPr/>
              </p:nvSpPr>
              <p:spPr bwMode="auto">
                <a:xfrm>
                  <a:off x="1096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1" name="Oval 877"/>
                <p:cNvSpPr>
                  <a:spLocks noChangeArrowheads="1"/>
                </p:cNvSpPr>
                <p:nvPr/>
              </p:nvSpPr>
              <p:spPr bwMode="auto">
                <a:xfrm>
                  <a:off x="1096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2" name="Oval 878"/>
                <p:cNvSpPr>
                  <a:spLocks noChangeArrowheads="1"/>
                </p:cNvSpPr>
                <p:nvPr/>
              </p:nvSpPr>
              <p:spPr bwMode="auto">
                <a:xfrm>
                  <a:off x="1097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3" name="Oval 879"/>
                <p:cNvSpPr>
                  <a:spLocks noChangeArrowheads="1"/>
                </p:cNvSpPr>
                <p:nvPr/>
              </p:nvSpPr>
              <p:spPr bwMode="auto">
                <a:xfrm>
                  <a:off x="1098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4" name="Oval 880"/>
                <p:cNvSpPr>
                  <a:spLocks noChangeArrowheads="1"/>
                </p:cNvSpPr>
                <p:nvPr/>
              </p:nvSpPr>
              <p:spPr bwMode="auto">
                <a:xfrm>
                  <a:off x="1098" y="293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5" name="Oval 881"/>
                <p:cNvSpPr>
                  <a:spLocks noChangeArrowheads="1"/>
                </p:cNvSpPr>
                <p:nvPr/>
              </p:nvSpPr>
              <p:spPr bwMode="auto">
                <a:xfrm>
                  <a:off x="1100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6" name="Oval 882"/>
                <p:cNvSpPr>
                  <a:spLocks noChangeArrowheads="1"/>
                </p:cNvSpPr>
                <p:nvPr/>
              </p:nvSpPr>
              <p:spPr bwMode="auto">
                <a:xfrm>
                  <a:off x="1100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7" name="Oval 883"/>
                <p:cNvSpPr>
                  <a:spLocks noChangeArrowheads="1"/>
                </p:cNvSpPr>
                <p:nvPr/>
              </p:nvSpPr>
              <p:spPr bwMode="auto">
                <a:xfrm>
                  <a:off x="1101" y="293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8" name="Oval 884"/>
                <p:cNvSpPr>
                  <a:spLocks noChangeArrowheads="1"/>
                </p:cNvSpPr>
                <p:nvPr/>
              </p:nvSpPr>
              <p:spPr bwMode="auto">
                <a:xfrm>
                  <a:off x="1102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49" name="Oval 885"/>
                <p:cNvSpPr>
                  <a:spLocks noChangeArrowheads="1"/>
                </p:cNvSpPr>
                <p:nvPr/>
              </p:nvSpPr>
              <p:spPr bwMode="auto">
                <a:xfrm>
                  <a:off x="1103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0" name="Oval 886"/>
                <p:cNvSpPr>
                  <a:spLocks noChangeArrowheads="1"/>
                </p:cNvSpPr>
                <p:nvPr/>
              </p:nvSpPr>
              <p:spPr bwMode="auto">
                <a:xfrm>
                  <a:off x="110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1" name="Oval 887"/>
                <p:cNvSpPr>
                  <a:spLocks noChangeArrowheads="1"/>
                </p:cNvSpPr>
                <p:nvPr/>
              </p:nvSpPr>
              <p:spPr bwMode="auto">
                <a:xfrm>
                  <a:off x="1104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2" name="Oval 888"/>
                <p:cNvSpPr>
                  <a:spLocks noChangeArrowheads="1"/>
                </p:cNvSpPr>
                <p:nvPr/>
              </p:nvSpPr>
              <p:spPr bwMode="auto">
                <a:xfrm>
                  <a:off x="1105" y="293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3" name="Oval 889"/>
                <p:cNvSpPr>
                  <a:spLocks noChangeArrowheads="1"/>
                </p:cNvSpPr>
                <p:nvPr/>
              </p:nvSpPr>
              <p:spPr bwMode="auto">
                <a:xfrm>
                  <a:off x="1106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4" name="Oval 890"/>
                <p:cNvSpPr>
                  <a:spLocks noChangeArrowheads="1"/>
                </p:cNvSpPr>
                <p:nvPr/>
              </p:nvSpPr>
              <p:spPr bwMode="auto">
                <a:xfrm>
                  <a:off x="1107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5" name="Oval 891"/>
                <p:cNvSpPr>
                  <a:spLocks noChangeArrowheads="1"/>
                </p:cNvSpPr>
                <p:nvPr/>
              </p:nvSpPr>
              <p:spPr bwMode="auto">
                <a:xfrm>
                  <a:off x="1108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6" name="Oval 892"/>
                <p:cNvSpPr>
                  <a:spLocks noChangeArrowheads="1"/>
                </p:cNvSpPr>
                <p:nvPr/>
              </p:nvSpPr>
              <p:spPr bwMode="auto">
                <a:xfrm>
                  <a:off x="1108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7" name="Oval 893"/>
                <p:cNvSpPr>
                  <a:spLocks noChangeArrowheads="1"/>
                </p:cNvSpPr>
                <p:nvPr/>
              </p:nvSpPr>
              <p:spPr bwMode="auto">
                <a:xfrm>
                  <a:off x="1109" y="293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8" name="Oval 894"/>
                <p:cNvSpPr>
                  <a:spLocks noChangeArrowheads="1"/>
                </p:cNvSpPr>
                <p:nvPr/>
              </p:nvSpPr>
              <p:spPr bwMode="auto">
                <a:xfrm>
                  <a:off x="1110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59" name="Oval 895"/>
                <p:cNvSpPr>
                  <a:spLocks noChangeArrowheads="1"/>
                </p:cNvSpPr>
                <p:nvPr/>
              </p:nvSpPr>
              <p:spPr bwMode="auto">
                <a:xfrm>
                  <a:off x="1111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0" name="Oval 896"/>
                <p:cNvSpPr>
                  <a:spLocks noChangeArrowheads="1"/>
                </p:cNvSpPr>
                <p:nvPr/>
              </p:nvSpPr>
              <p:spPr bwMode="auto">
                <a:xfrm>
                  <a:off x="1112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1" name="Oval 897"/>
                <p:cNvSpPr>
                  <a:spLocks noChangeArrowheads="1"/>
                </p:cNvSpPr>
                <p:nvPr/>
              </p:nvSpPr>
              <p:spPr bwMode="auto">
                <a:xfrm>
                  <a:off x="1113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2" name="Oval 898"/>
                <p:cNvSpPr>
                  <a:spLocks noChangeArrowheads="1"/>
                </p:cNvSpPr>
                <p:nvPr/>
              </p:nvSpPr>
              <p:spPr bwMode="auto">
                <a:xfrm>
                  <a:off x="1113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3" name="Oval 899"/>
                <p:cNvSpPr>
                  <a:spLocks noChangeArrowheads="1"/>
                </p:cNvSpPr>
                <p:nvPr/>
              </p:nvSpPr>
              <p:spPr bwMode="auto">
                <a:xfrm>
                  <a:off x="1114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4" name="Oval 900"/>
                <p:cNvSpPr>
                  <a:spLocks noChangeArrowheads="1"/>
                </p:cNvSpPr>
                <p:nvPr/>
              </p:nvSpPr>
              <p:spPr bwMode="auto">
                <a:xfrm>
                  <a:off x="1115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5" name="Oval 901"/>
                <p:cNvSpPr>
                  <a:spLocks noChangeArrowheads="1"/>
                </p:cNvSpPr>
                <p:nvPr/>
              </p:nvSpPr>
              <p:spPr bwMode="auto">
                <a:xfrm>
                  <a:off x="1116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6" name="Oval 902"/>
                <p:cNvSpPr>
                  <a:spLocks noChangeArrowheads="1"/>
                </p:cNvSpPr>
                <p:nvPr/>
              </p:nvSpPr>
              <p:spPr bwMode="auto">
                <a:xfrm>
                  <a:off x="1117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7" name="Oval 903"/>
                <p:cNvSpPr>
                  <a:spLocks noChangeArrowheads="1"/>
                </p:cNvSpPr>
                <p:nvPr/>
              </p:nvSpPr>
              <p:spPr bwMode="auto">
                <a:xfrm>
                  <a:off x="1117" y="292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8" name="Oval 904"/>
                <p:cNvSpPr>
                  <a:spLocks noChangeArrowheads="1"/>
                </p:cNvSpPr>
                <p:nvPr/>
              </p:nvSpPr>
              <p:spPr bwMode="auto">
                <a:xfrm>
                  <a:off x="1118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69" name="Oval 905"/>
                <p:cNvSpPr>
                  <a:spLocks noChangeArrowheads="1"/>
                </p:cNvSpPr>
                <p:nvPr/>
              </p:nvSpPr>
              <p:spPr bwMode="auto">
                <a:xfrm>
                  <a:off x="1119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0" name="Oval 906"/>
                <p:cNvSpPr>
                  <a:spLocks noChangeArrowheads="1"/>
                </p:cNvSpPr>
                <p:nvPr/>
              </p:nvSpPr>
              <p:spPr bwMode="auto">
                <a:xfrm>
                  <a:off x="1120" y="29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1" name="Oval 907"/>
                <p:cNvSpPr>
                  <a:spLocks noChangeArrowheads="1"/>
                </p:cNvSpPr>
                <p:nvPr/>
              </p:nvSpPr>
              <p:spPr bwMode="auto">
                <a:xfrm>
                  <a:off x="1121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2" name="Oval 908"/>
                <p:cNvSpPr>
                  <a:spLocks noChangeArrowheads="1"/>
                </p:cNvSpPr>
                <p:nvPr/>
              </p:nvSpPr>
              <p:spPr bwMode="auto">
                <a:xfrm>
                  <a:off x="1122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3" name="Oval 909"/>
                <p:cNvSpPr>
                  <a:spLocks noChangeArrowheads="1"/>
                </p:cNvSpPr>
                <p:nvPr/>
              </p:nvSpPr>
              <p:spPr bwMode="auto">
                <a:xfrm>
                  <a:off x="1123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4" name="Oval 910"/>
                <p:cNvSpPr>
                  <a:spLocks noChangeArrowheads="1"/>
                </p:cNvSpPr>
                <p:nvPr/>
              </p:nvSpPr>
              <p:spPr bwMode="auto">
                <a:xfrm>
                  <a:off x="1123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5" name="Oval 911"/>
                <p:cNvSpPr>
                  <a:spLocks noChangeArrowheads="1"/>
                </p:cNvSpPr>
                <p:nvPr/>
              </p:nvSpPr>
              <p:spPr bwMode="auto">
                <a:xfrm>
                  <a:off x="1124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6" name="Oval 912"/>
                <p:cNvSpPr>
                  <a:spLocks noChangeArrowheads="1"/>
                </p:cNvSpPr>
                <p:nvPr/>
              </p:nvSpPr>
              <p:spPr bwMode="auto">
                <a:xfrm>
                  <a:off x="1125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7" name="Oval 913"/>
                <p:cNvSpPr>
                  <a:spLocks noChangeArrowheads="1"/>
                </p:cNvSpPr>
                <p:nvPr/>
              </p:nvSpPr>
              <p:spPr bwMode="auto">
                <a:xfrm>
                  <a:off x="1126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8" name="Oval 914"/>
                <p:cNvSpPr>
                  <a:spLocks noChangeArrowheads="1"/>
                </p:cNvSpPr>
                <p:nvPr/>
              </p:nvSpPr>
              <p:spPr bwMode="auto">
                <a:xfrm>
                  <a:off x="1127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79" name="Oval 915"/>
                <p:cNvSpPr>
                  <a:spLocks noChangeArrowheads="1"/>
                </p:cNvSpPr>
                <p:nvPr/>
              </p:nvSpPr>
              <p:spPr bwMode="auto">
                <a:xfrm>
                  <a:off x="1127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0" name="Oval 916"/>
                <p:cNvSpPr>
                  <a:spLocks noChangeArrowheads="1"/>
                </p:cNvSpPr>
                <p:nvPr/>
              </p:nvSpPr>
              <p:spPr bwMode="auto">
                <a:xfrm>
                  <a:off x="1128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1" name="Oval 917"/>
                <p:cNvSpPr>
                  <a:spLocks noChangeArrowheads="1"/>
                </p:cNvSpPr>
                <p:nvPr/>
              </p:nvSpPr>
              <p:spPr bwMode="auto">
                <a:xfrm>
                  <a:off x="1129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2" name="Oval 918"/>
                <p:cNvSpPr>
                  <a:spLocks noChangeArrowheads="1"/>
                </p:cNvSpPr>
                <p:nvPr/>
              </p:nvSpPr>
              <p:spPr bwMode="auto">
                <a:xfrm>
                  <a:off x="1130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3" name="Oval 919"/>
                <p:cNvSpPr>
                  <a:spLocks noChangeArrowheads="1"/>
                </p:cNvSpPr>
                <p:nvPr/>
              </p:nvSpPr>
              <p:spPr bwMode="auto">
                <a:xfrm>
                  <a:off x="1131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4" name="Oval 920"/>
                <p:cNvSpPr>
                  <a:spLocks noChangeArrowheads="1"/>
                </p:cNvSpPr>
                <p:nvPr/>
              </p:nvSpPr>
              <p:spPr bwMode="auto">
                <a:xfrm>
                  <a:off x="1131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5" name="Oval 921"/>
                <p:cNvSpPr>
                  <a:spLocks noChangeArrowheads="1"/>
                </p:cNvSpPr>
                <p:nvPr/>
              </p:nvSpPr>
              <p:spPr bwMode="auto">
                <a:xfrm>
                  <a:off x="1132" y="293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6" name="Oval 922"/>
                <p:cNvSpPr>
                  <a:spLocks noChangeArrowheads="1"/>
                </p:cNvSpPr>
                <p:nvPr/>
              </p:nvSpPr>
              <p:spPr bwMode="auto">
                <a:xfrm>
                  <a:off x="1133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7" name="Oval 923"/>
                <p:cNvSpPr>
                  <a:spLocks noChangeArrowheads="1"/>
                </p:cNvSpPr>
                <p:nvPr/>
              </p:nvSpPr>
              <p:spPr bwMode="auto">
                <a:xfrm>
                  <a:off x="1134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8" name="Oval 924"/>
                <p:cNvSpPr>
                  <a:spLocks noChangeArrowheads="1"/>
                </p:cNvSpPr>
                <p:nvPr/>
              </p:nvSpPr>
              <p:spPr bwMode="auto">
                <a:xfrm>
                  <a:off x="1135" y="292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89" name="Oval 925"/>
                <p:cNvSpPr>
                  <a:spLocks noChangeArrowheads="1"/>
                </p:cNvSpPr>
                <p:nvPr/>
              </p:nvSpPr>
              <p:spPr bwMode="auto">
                <a:xfrm>
                  <a:off x="1135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0" name="Oval 926"/>
                <p:cNvSpPr>
                  <a:spLocks noChangeArrowheads="1"/>
                </p:cNvSpPr>
                <p:nvPr/>
              </p:nvSpPr>
              <p:spPr bwMode="auto">
                <a:xfrm>
                  <a:off x="1136" y="292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1" name="Oval 927"/>
                <p:cNvSpPr>
                  <a:spLocks noChangeArrowheads="1"/>
                </p:cNvSpPr>
                <p:nvPr/>
              </p:nvSpPr>
              <p:spPr bwMode="auto">
                <a:xfrm>
                  <a:off x="1137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2" name="Oval 928"/>
                <p:cNvSpPr>
                  <a:spLocks noChangeArrowheads="1"/>
                </p:cNvSpPr>
                <p:nvPr/>
              </p:nvSpPr>
              <p:spPr bwMode="auto">
                <a:xfrm>
                  <a:off x="1138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3" name="Oval 929"/>
                <p:cNvSpPr>
                  <a:spLocks noChangeArrowheads="1"/>
                </p:cNvSpPr>
                <p:nvPr/>
              </p:nvSpPr>
              <p:spPr bwMode="auto">
                <a:xfrm>
                  <a:off x="1139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4" name="Oval 930"/>
                <p:cNvSpPr>
                  <a:spLocks noChangeArrowheads="1"/>
                </p:cNvSpPr>
                <p:nvPr/>
              </p:nvSpPr>
              <p:spPr bwMode="auto">
                <a:xfrm>
                  <a:off x="1139" y="292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5" name="Oval 931"/>
                <p:cNvSpPr>
                  <a:spLocks noChangeArrowheads="1"/>
                </p:cNvSpPr>
                <p:nvPr/>
              </p:nvSpPr>
              <p:spPr bwMode="auto">
                <a:xfrm>
                  <a:off x="1141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6" name="Oval 932"/>
                <p:cNvSpPr>
                  <a:spLocks noChangeArrowheads="1"/>
                </p:cNvSpPr>
                <p:nvPr/>
              </p:nvSpPr>
              <p:spPr bwMode="auto">
                <a:xfrm>
                  <a:off x="1141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7" name="Oval 933"/>
                <p:cNvSpPr>
                  <a:spLocks noChangeArrowheads="1"/>
                </p:cNvSpPr>
                <p:nvPr/>
              </p:nvSpPr>
              <p:spPr bwMode="auto">
                <a:xfrm>
                  <a:off x="1142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8" name="Oval 934"/>
                <p:cNvSpPr>
                  <a:spLocks noChangeArrowheads="1"/>
                </p:cNvSpPr>
                <p:nvPr/>
              </p:nvSpPr>
              <p:spPr bwMode="auto">
                <a:xfrm>
                  <a:off x="1143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599" name="Oval 935"/>
                <p:cNvSpPr>
                  <a:spLocks noChangeArrowheads="1"/>
                </p:cNvSpPr>
                <p:nvPr/>
              </p:nvSpPr>
              <p:spPr bwMode="auto">
                <a:xfrm>
                  <a:off x="1143" y="293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0" name="Oval 936"/>
                <p:cNvSpPr>
                  <a:spLocks noChangeArrowheads="1"/>
                </p:cNvSpPr>
                <p:nvPr/>
              </p:nvSpPr>
              <p:spPr bwMode="auto">
                <a:xfrm>
                  <a:off x="1145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1" name="Oval 937"/>
                <p:cNvSpPr>
                  <a:spLocks noChangeArrowheads="1"/>
                </p:cNvSpPr>
                <p:nvPr/>
              </p:nvSpPr>
              <p:spPr bwMode="auto">
                <a:xfrm>
                  <a:off x="1145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2" name="Oval 938"/>
                <p:cNvSpPr>
                  <a:spLocks noChangeArrowheads="1"/>
                </p:cNvSpPr>
                <p:nvPr/>
              </p:nvSpPr>
              <p:spPr bwMode="auto">
                <a:xfrm>
                  <a:off x="1146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3" name="Oval 939"/>
                <p:cNvSpPr>
                  <a:spLocks noChangeArrowheads="1"/>
                </p:cNvSpPr>
                <p:nvPr/>
              </p:nvSpPr>
              <p:spPr bwMode="auto">
                <a:xfrm>
                  <a:off x="1147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4" name="Oval 940"/>
                <p:cNvSpPr>
                  <a:spLocks noChangeArrowheads="1"/>
                </p:cNvSpPr>
                <p:nvPr/>
              </p:nvSpPr>
              <p:spPr bwMode="auto">
                <a:xfrm>
                  <a:off x="1147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5" name="Oval 941"/>
                <p:cNvSpPr>
                  <a:spLocks noChangeArrowheads="1"/>
                </p:cNvSpPr>
                <p:nvPr/>
              </p:nvSpPr>
              <p:spPr bwMode="auto">
                <a:xfrm>
                  <a:off x="1149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6" name="Oval 942"/>
                <p:cNvSpPr>
                  <a:spLocks noChangeArrowheads="1"/>
                </p:cNvSpPr>
                <p:nvPr/>
              </p:nvSpPr>
              <p:spPr bwMode="auto">
                <a:xfrm>
                  <a:off x="1149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7" name="Oval 943"/>
                <p:cNvSpPr>
                  <a:spLocks noChangeArrowheads="1"/>
                </p:cNvSpPr>
                <p:nvPr/>
              </p:nvSpPr>
              <p:spPr bwMode="auto">
                <a:xfrm>
                  <a:off x="1150" y="292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8" name="Oval 944"/>
                <p:cNvSpPr>
                  <a:spLocks noChangeArrowheads="1"/>
                </p:cNvSpPr>
                <p:nvPr/>
              </p:nvSpPr>
              <p:spPr bwMode="auto">
                <a:xfrm>
                  <a:off x="1151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09" name="Oval 945"/>
                <p:cNvSpPr>
                  <a:spLocks noChangeArrowheads="1"/>
                </p:cNvSpPr>
                <p:nvPr/>
              </p:nvSpPr>
              <p:spPr bwMode="auto">
                <a:xfrm>
                  <a:off x="1152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0" name="Oval 946"/>
                <p:cNvSpPr>
                  <a:spLocks noChangeArrowheads="1"/>
                </p:cNvSpPr>
                <p:nvPr/>
              </p:nvSpPr>
              <p:spPr bwMode="auto">
                <a:xfrm>
                  <a:off x="1153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1" name="Oval 947"/>
                <p:cNvSpPr>
                  <a:spLocks noChangeArrowheads="1"/>
                </p:cNvSpPr>
                <p:nvPr/>
              </p:nvSpPr>
              <p:spPr bwMode="auto">
                <a:xfrm>
                  <a:off x="1153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2" name="Oval 948"/>
                <p:cNvSpPr>
                  <a:spLocks noChangeArrowheads="1"/>
                </p:cNvSpPr>
                <p:nvPr/>
              </p:nvSpPr>
              <p:spPr bwMode="auto">
                <a:xfrm>
                  <a:off x="115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3" name="Oval 949"/>
                <p:cNvSpPr>
                  <a:spLocks noChangeArrowheads="1"/>
                </p:cNvSpPr>
                <p:nvPr/>
              </p:nvSpPr>
              <p:spPr bwMode="auto">
                <a:xfrm>
                  <a:off x="1155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4" name="Oval 950"/>
                <p:cNvSpPr>
                  <a:spLocks noChangeArrowheads="1"/>
                </p:cNvSpPr>
                <p:nvPr/>
              </p:nvSpPr>
              <p:spPr bwMode="auto">
                <a:xfrm>
                  <a:off x="1156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5" name="Oval 951"/>
                <p:cNvSpPr>
                  <a:spLocks noChangeArrowheads="1"/>
                </p:cNvSpPr>
                <p:nvPr/>
              </p:nvSpPr>
              <p:spPr bwMode="auto">
                <a:xfrm>
                  <a:off x="1157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6" name="Oval 952"/>
                <p:cNvSpPr>
                  <a:spLocks noChangeArrowheads="1"/>
                </p:cNvSpPr>
                <p:nvPr/>
              </p:nvSpPr>
              <p:spPr bwMode="auto">
                <a:xfrm>
                  <a:off x="1157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7" name="Oval 953"/>
                <p:cNvSpPr>
                  <a:spLocks noChangeArrowheads="1"/>
                </p:cNvSpPr>
                <p:nvPr/>
              </p:nvSpPr>
              <p:spPr bwMode="auto">
                <a:xfrm>
                  <a:off x="1158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8" name="Oval 954"/>
                <p:cNvSpPr>
                  <a:spLocks noChangeArrowheads="1"/>
                </p:cNvSpPr>
                <p:nvPr/>
              </p:nvSpPr>
              <p:spPr bwMode="auto">
                <a:xfrm>
                  <a:off x="1159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19" name="Oval 955"/>
                <p:cNvSpPr>
                  <a:spLocks noChangeArrowheads="1"/>
                </p:cNvSpPr>
                <p:nvPr/>
              </p:nvSpPr>
              <p:spPr bwMode="auto">
                <a:xfrm>
                  <a:off x="1160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0" name="Oval 956"/>
                <p:cNvSpPr>
                  <a:spLocks noChangeArrowheads="1"/>
                </p:cNvSpPr>
                <p:nvPr/>
              </p:nvSpPr>
              <p:spPr bwMode="auto">
                <a:xfrm>
                  <a:off x="1161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1" name="Oval 957"/>
                <p:cNvSpPr>
                  <a:spLocks noChangeArrowheads="1"/>
                </p:cNvSpPr>
                <p:nvPr/>
              </p:nvSpPr>
              <p:spPr bwMode="auto">
                <a:xfrm>
                  <a:off x="1162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2" name="Oval 958"/>
                <p:cNvSpPr>
                  <a:spLocks noChangeArrowheads="1"/>
                </p:cNvSpPr>
                <p:nvPr/>
              </p:nvSpPr>
              <p:spPr bwMode="auto">
                <a:xfrm>
                  <a:off x="1162" y="292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3" name="Oval 959"/>
                <p:cNvSpPr>
                  <a:spLocks noChangeArrowheads="1"/>
                </p:cNvSpPr>
                <p:nvPr/>
              </p:nvSpPr>
              <p:spPr bwMode="auto">
                <a:xfrm>
                  <a:off x="1163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4" name="Oval 960"/>
                <p:cNvSpPr>
                  <a:spLocks noChangeArrowheads="1"/>
                </p:cNvSpPr>
                <p:nvPr/>
              </p:nvSpPr>
              <p:spPr bwMode="auto">
                <a:xfrm>
                  <a:off x="1164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5" name="Oval 961"/>
                <p:cNvSpPr>
                  <a:spLocks noChangeArrowheads="1"/>
                </p:cNvSpPr>
                <p:nvPr/>
              </p:nvSpPr>
              <p:spPr bwMode="auto">
                <a:xfrm>
                  <a:off x="1165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6" name="Oval 962"/>
                <p:cNvSpPr>
                  <a:spLocks noChangeArrowheads="1"/>
                </p:cNvSpPr>
                <p:nvPr/>
              </p:nvSpPr>
              <p:spPr bwMode="auto">
                <a:xfrm>
                  <a:off x="1166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7" name="Oval 963"/>
                <p:cNvSpPr>
                  <a:spLocks noChangeArrowheads="1"/>
                </p:cNvSpPr>
                <p:nvPr/>
              </p:nvSpPr>
              <p:spPr bwMode="auto">
                <a:xfrm>
                  <a:off x="1166" y="292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8" name="Oval 964"/>
                <p:cNvSpPr>
                  <a:spLocks noChangeArrowheads="1"/>
                </p:cNvSpPr>
                <p:nvPr/>
              </p:nvSpPr>
              <p:spPr bwMode="auto">
                <a:xfrm>
                  <a:off x="1168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29" name="Oval 965"/>
                <p:cNvSpPr>
                  <a:spLocks noChangeArrowheads="1"/>
                </p:cNvSpPr>
                <p:nvPr/>
              </p:nvSpPr>
              <p:spPr bwMode="auto">
                <a:xfrm>
                  <a:off x="1168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0" name="Oval 966"/>
                <p:cNvSpPr>
                  <a:spLocks noChangeArrowheads="1"/>
                </p:cNvSpPr>
                <p:nvPr/>
              </p:nvSpPr>
              <p:spPr bwMode="auto">
                <a:xfrm>
                  <a:off x="1169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1" name="Oval 967"/>
                <p:cNvSpPr>
                  <a:spLocks noChangeArrowheads="1"/>
                </p:cNvSpPr>
                <p:nvPr/>
              </p:nvSpPr>
              <p:spPr bwMode="auto">
                <a:xfrm>
                  <a:off x="1170" y="29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2" name="Oval 968"/>
                <p:cNvSpPr>
                  <a:spLocks noChangeArrowheads="1"/>
                </p:cNvSpPr>
                <p:nvPr/>
              </p:nvSpPr>
              <p:spPr bwMode="auto">
                <a:xfrm>
                  <a:off x="1170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3" name="Oval 969"/>
                <p:cNvSpPr>
                  <a:spLocks noChangeArrowheads="1"/>
                </p:cNvSpPr>
                <p:nvPr/>
              </p:nvSpPr>
              <p:spPr bwMode="auto">
                <a:xfrm>
                  <a:off x="1172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4" name="Oval 970"/>
                <p:cNvSpPr>
                  <a:spLocks noChangeArrowheads="1"/>
                </p:cNvSpPr>
                <p:nvPr/>
              </p:nvSpPr>
              <p:spPr bwMode="auto">
                <a:xfrm>
                  <a:off x="1172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5" name="Oval 971"/>
                <p:cNvSpPr>
                  <a:spLocks noChangeArrowheads="1"/>
                </p:cNvSpPr>
                <p:nvPr/>
              </p:nvSpPr>
              <p:spPr bwMode="auto">
                <a:xfrm>
                  <a:off x="1173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6" name="Oval 972"/>
                <p:cNvSpPr>
                  <a:spLocks noChangeArrowheads="1"/>
                </p:cNvSpPr>
                <p:nvPr/>
              </p:nvSpPr>
              <p:spPr bwMode="auto">
                <a:xfrm>
                  <a:off x="1174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7" name="Oval 973"/>
                <p:cNvSpPr>
                  <a:spLocks noChangeArrowheads="1"/>
                </p:cNvSpPr>
                <p:nvPr/>
              </p:nvSpPr>
              <p:spPr bwMode="auto">
                <a:xfrm>
                  <a:off x="1174" y="292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8" name="Oval 974"/>
                <p:cNvSpPr>
                  <a:spLocks noChangeArrowheads="1"/>
                </p:cNvSpPr>
                <p:nvPr/>
              </p:nvSpPr>
              <p:spPr bwMode="auto">
                <a:xfrm>
                  <a:off x="1176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39" name="Oval 975"/>
                <p:cNvSpPr>
                  <a:spLocks noChangeArrowheads="1"/>
                </p:cNvSpPr>
                <p:nvPr/>
              </p:nvSpPr>
              <p:spPr bwMode="auto">
                <a:xfrm>
                  <a:off x="1176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0" name="Oval 976"/>
                <p:cNvSpPr>
                  <a:spLocks noChangeArrowheads="1"/>
                </p:cNvSpPr>
                <p:nvPr/>
              </p:nvSpPr>
              <p:spPr bwMode="auto">
                <a:xfrm>
                  <a:off x="1177" y="292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1" name="Oval 977"/>
                <p:cNvSpPr>
                  <a:spLocks noChangeArrowheads="1"/>
                </p:cNvSpPr>
                <p:nvPr/>
              </p:nvSpPr>
              <p:spPr bwMode="auto">
                <a:xfrm>
                  <a:off x="1178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2" name="Oval 978"/>
                <p:cNvSpPr>
                  <a:spLocks noChangeArrowheads="1"/>
                </p:cNvSpPr>
                <p:nvPr/>
              </p:nvSpPr>
              <p:spPr bwMode="auto">
                <a:xfrm>
                  <a:off x="1179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3" name="Oval 979"/>
                <p:cNvSpPr>
                  <a:spLocks noChangeArrowheads="1"/>
                </p:cNvSpPr>
                <p:nvPr/>
              </p:nvSpPr>
              <p:spPr bwMode="auto">
                <a:xfrm>
                  <a:off x="1180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4" name="Oval 980"/>
                <p:cNvSpPr>
                  <a:spLocks noChangeArrowheads="1"/>
                </p:cNvSpPr>
                <p:nvPr/>
              </p:nvSpPr>
              <p:spPr bwMode="auto">
                <a:xfrm>
                  <a:off x="1180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5" name="Oval 981"/>
                <p:cNvSpPr>
                  <a:spLocks noChangeArrowheads="1"/>
                </p:cNvSpPr>
                <p:nvPr/>
              </p:nvSpPr>
              <p:spPr bwMode="auto">
                <a:xfrm>
                  <a:off x="1181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6" name="Oval 982"/>
                <p:cNvSpPr>
                  <a:spLocks noChangeArrowheads="1"/>
                </p:cNvSpPr>
                <p:nvPr/>
              </p:nvSpPr>
              <p:spPr bwMode="auto">
                <a:xfrm>
                  <a:off x="1182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7" name="Oval 983"/>
                <p:cNvSpPr>
                  <a:spLocks noChangeArrowheads="1"/>
                </p:cNvSpPr>
                <p:nvPr/>
              </p:nvSpPr>
              <p:spPr bwMode="auto">
                <a:xfrm>
                  <a:off x="1183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8" name="Oval 984"/>
                <p:cNvSpPr>
                  <a:spLocks noChangeArrowheads="1"/>
                </p:cNvSpPr>
                <p:nvPr/>
              </p:nvSpPr>
              <p:spPr bwMode="auto">
                <a:xfrm>
                  <a:off x="1184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49" name="Oval 985"/>
                <p:cNvSpPr>
                  <a:spLocks noChangeArrowheads="1"/>
                </p:cNvSpPr>
                <p:nvPr/>
              </p:nvSpPr>
              <p:spPr bwMode="auto">
                <a:xfrm>
                  <a:off x="1184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0" name="Oval 986"/>
                <p:cNvSpPr>
                  <a:spLocks noChangeArrowheads="1"/>
                </p:cNvSpPr>
                <p:nvPr/>
              </p:nvSpPr>
              <p:spPr bwMode="auto">
                <a:xfrm>
                  <a:off x="1185" y="294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1" name="Oval 987"/>
                <p:cNvSpPr>
                  <a:spLocks noChangeArrowheads="1"/>
                </p:cNvSpPr>
                <p:nvPr/>
              </p:nvSpPr>
              <p:spPr bwMode="auto">
                <a:xfrm>
                  <a:off x="1186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2" name="Oval 988"/>
                <p:cNvSpPr>
                  <a:spLocks noChangeArrowheads="1"/>
                </p:cNvSpPr>
                <p:nvPr/>
              </p:nvSpPr>
              <p:spPr bwMode="auto">
                <a:xfrm>
                  <a:off x="1187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3" name="Oval 989"/>
                <p:cNvSpPr>
                  <a:spLocks noChangeArrowheads="1"/>
                </p:cNvSpPr>
                <p:nvPr/>
              </p:nvSpPr>
              <p:spPr bwMode="auto">
                <a:xfrm>
                  <a:off x="1188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4" name="Oval 990"/>
                <p:cNvSpPr>
                  <a:spLocks noChangeArrowheads="1"/>
                </p:cNvSpPr>
                <p:nvPr/>
              </p:nvSpPr>
              <p:spPr bwMode="auto">
                <a:xfrm>
                  <a:off x="1188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5" name="Oval 991"/>
                <p:cNvSpPr>
                  <a:spLocks noChangeArrowheads="1"/>
                </p:cNvSpPr>
                <p:nvPr/>
              </p:nvSpPr>
              <p:spPr bwMode="auto">
                <a:xfrm>
                  <a:off x="1189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6" name="Oval 992"/>
                <p:cNvSpPr>
                  <a:spLocks noChangeArrowheads="1"/>
                </p:cNvSpPr>
                <p:nvPr/>
              </p:nvSpPr>
              <p:spPr bwMode="auto">
                <a:xfrm>
                  <a:off x="1190" y="29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7" name="Oval 993"/>
                <p:cNvSpPr>
                  <a:spLocks noChangeArrowheads="1"/>
                </p:cNvSpPr>
                <p:nvPr/>
              </p:nvSpPr>
              <p:spPr bwMode="auto">
                <a:xfrm>
                  <a:off x="1191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8" name="Oval 994"/>
                <p:cNvSpPr>
                  <a:spLocks noChangeArrowheads="1"/>
                </p:cNvSpPr>
                <p:nvPr/>
              </p:nvSpPr>
              <p:spPr bwMode="auto">
                <a:xfrm>
                  <a:off x="1192" y="291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59" name="Oval 995"/>
                <p:cNvSpPr>
                  <a:spLocks noChangeArrowheads="1"/>
                </p:cNvSpPr>
                <p:nvPr/>
              </p:nvSpPr>
              <p:spPr bwMode="auto">
                <a:xfrm>
                  <a:off x="1192" y="293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0" name="Oval 996"/>
                <p:cNvSpPr>
                  <a:spLocks noChangeArrowheads="1"/>
                </p:cNvSpPr>
                <p:nvPr/>
              </p:nvSpPr>
              <p:spPr bwMode="auto">
                <a:xfrm>
                  <a:off x="1194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1" name="Oval 997"/>
                <p:cNvSpPr>
                  <a:spLocks noChangeArrowheads="1"/>
                </p:cNvSpPr>
                <p:nvPr/>
              </p:nvSpPr>
              <p:spPr bwMode="auto">
                <a:xfrm>
                  <a:off x="1194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2" name="Oval 998"/>
                <p:cNvSpPr>
                  <a:spLocks noChangeArrowheads="1"/>
                </p:cNvSpPr>
                <p:nvPr/>
              </p:nvSpPr>
              <p:spPr bwMode="auto">
                <a:xfrm>
                  <a:off x="1195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3" name="Oval 999"/>
                <p:cNvSpPr>
                  <a:spLocks noChangeArrowheads="1"/>
                </p:cNvSpPr>
                <p:nvPr/>
              </p:nvSpPr>
              <p:spPr bwMode="auto">
                <a:xfrm>
                  <a:off x="1196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4" name="Oval 1000"/>
                <p:cNvSpPr>
                  <a:spLocks noChangeArrowheads="1"/>
                </p:cNvSpPr>
                <p:nvPr/>
              </p:nvSpPr>
              <p:spPr bwMode="auto">
                <a:xfrm>
                  <a:off x="1197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5" name="Oval 1001"/>
                <p:cNvSpPr>
                  <a:spLocks noChangeArrowheads="1"/>
                </p:cNvSpPr>
                <p:nvPr/>
              </p:nvSpPr>
              <p:spPr bwMode="auto">
                <a:xfrm>
                  <a:off x="1198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6" name="Oval 1002"/>
                <p:cNvSpPr>
                  <a:spLocks noChangeArrowheads="1"/>
                </p:cNvSpPr>
                <p:nvPr/>
              </p:nvSpPr>
              <p:spPr bwMode="auto">
                <a:xfrm>
                  <a:off x="1198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7" name="Oval 1003"/>
                <p:cNvSpPr>
                  <a:spLocks noChangeArrowheads="1"/>
                </p:cNvSpPr>
                <p:nvPr/>
              </p:nvSpPr>
              <p:spPr bwMode="auto">
                <a:xfrm>
                  <a:off x="1199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8" name="Oval 1004"/>
                <p:cNvSpPr>
                  <a:spLocks noChangeArrowheads="1"/>
                </p:cNvSpPr>
                <p:nvPr/>
              </p:nvSpPr>
              <p:spPr bwMode="auto">
                <a:xfrm>
                  <a:off x="1200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69" name="Oval 1005"/>
                <p:cNvSpPr>
                  <a:spLocks noChangeArrowheads="1"/>
                </p:cNvSpPr>
                <p:nvPr/>
              </p:nvSpPr>
              <p:spPr bwMode="auto">
                <a:xfrm>
                  <a:off x="1201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70" name="Oval 1006"/>
                <p:cNvSpPr>
                  <a:spLocks noChangeArrowheads="1"/>
                </p:cNvSpPr>
                <p:nvPr/>
              </p:nvSpPr>
              <p:spPr bwMode="auto">
                <a:xfrm>
                  <a:off x="1202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71" name="Oval 1007"/>
                <p:cNvSpPr>
                  <a:spLocks noChangeArrowheads="1"/>
                </p:cNvSpPr>
                <p:nvPr/>
              </p:nvSpPr>
              <p:spPr bwMode="auto">
                <a:xfrm>
                  <a:off x="1202" y="29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72" name="Oval 1008"/>
                <p:cNvSpPr>
                  <a:spLocks noChangeArrowheads="1"/>
                </p:cNvSpPr>
                <p:nvPr/>
              </p:nvSpPr>
              <p:spPr bwMode="auto">
                <a:xfrm>
                  <a:off x="1203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73" name="Oval 1009"/>
                <p:cNvSpPr>
                  <a:spLocks noChangeArrowheads="1"/>
                </p:cNvSpPr>
                <p:nvPr/>
              </p:nvSpPr>
              <p:spPr bwMode="auto">
                <a:xfrm>
                  <a:off x="120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74" name="Oval 1010"/>
                <p:cNvSpPr>
                  <a:spLocks noChangeArrowheads="1"/>
                </p:cNvSpPr>
                <p:nvPr/>
              </p:nvSpPr>
              <p:spPr bwMode="auto">
                <a:xfrm>
                  <a:off x="1205" y="29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75" name="Oval 1011"/>
                <p:cNvSpPr>
                  <a:spLocks noChangeArrowheads="1"/>
                </p:cNvSpPr>
                <p:nvPr/>
              </p:nvSpPr>
              <p:spPr bwMode="auto">
                <a:xfrm>
                  <a:off x="1206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9" name="Group 1213"/>
              <p:cNvGrpSpPr>
                <a:grpSpLocks/>
              </p:cNvGrpSpPr>
              <p:nvPr/>
            </p:nvGrpSpPr>
            <p:grpSpPr bwMode="auto">
              <a:xfrm>
                <a:off x="1190" y="2902"/>
                <a:ext cx="180" cy="72"/>
                <a:chOff x="1207" y="2902"/>
                <a:chExt cx="180" cy="72"/>
              </a:xfrm>
            </p:grpSpPr>
            <p:sp>
              <p:nvSpPr>
                <p:cNvPr id="370677" name="Oval 1013"/>
                <p:cNvSpPr>
                  <a:spLocks noChangeArrowheads="1"/>
                </p:cNvSpPr>
                <p:nvPr/>
              </p:nvSpPr>
              <p:spPr bwMode="auto">
                <a:xfrm>
                  <a:off x="1207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78" name="Oval 1014"/>
                <p:cNvSpPr>
                  <a:spLocks noChangeArrowheads="1"/>
                </p:cNvSpPr>
                <p:nvPr/>
              </p:nvSpPr>
              <p:spPr bwMode="auto">
                <a:xfrm>
                  <a:off x="1207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79" name="Oval 1015"/>
                <p:cNvSpPr>
                  <a:spLocks noChangeArrowheads="1"/>
                </p:cNvSpPr>
                <p:nvPr/>
              </p:nvSpPr>
              <p:spPr bwMode="auto">
                <a:xfrm>
                  <a:off x="1208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0" name="Oval 1016"/>
                <p:cNvSpPr>
                  <a:spLocks noChangeArrowheads="1"/>
                </p:cNvSpPr>
                <p:nvPr/>
              </p:nvSpPr>
              <p:spPr bwMode="auto">
                <a:xfrm>
                  <a:off x="1209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1" name="Oval 1017"/>
                <p:cNvSpPr>
                  <a:spLocks noChangeArrowheads="1"/>
                </p:cNvSpPr>
                <p:nvPr/>
              </p:nvSpPr>
              <p:spPr bwMode="auto">
                <a:xfrm>
                  <a:off x="1210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2" name="Oval 1018"/>
                <p:cNvSpPr>
                  <a:spLocks noChangeArrowheads="1"/>
                </p:cNvSpPr>
                <p:nvPr/>
              </p:nvSpPr>
              <p:spPr bwMode="auto">
                <a:xfrm>
                  <a:off x="1211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3" name="Oval 1019"/>
                <p:cNvSpPr>
                  <a:spLocks noChangeArrowheads="1"/>
                </p:cNvSpPr>
                <p:nvPr/>
              </p:nvSpPr>
              <p:spPr bwMode="auto">
                <a:xfrm>
                  <a:off x="1211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4" name="Oval 1020"/>
                <p:cNvSpPr>
                  <a:spLocks noChangeArrowheads="1"/>
                </p:cNvSpPr>
                <p:nvPr/>
              </p:nvSpPr>
              <p:spPr bwMode="auto">
                <a:xfrm>
                  <a:off x="1212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5" name="Oval 1021"/>
                <p:cNvSpPr>
                  <a:spLocks noChangeArrowheads="1"/>
                </p:cNvSpPr>
                <p:nvPr/>
              </p:nvSpPr>
              <p:spPr bwMode="auto">
                <a:xfrm>
                  <a:off x="1213" y="29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6" name="Oval 1022"/>
                <p:cNvSpPr>
                  <a:spLocks noChangeArrowheads="1"/>
                </p:cNvSpPr>
                <p:nvPr/>
              </p:nvSpPr>
              <p:spPr bwMode="auto">
                <a:xfrm>
                  <a:off x="1214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7" name="Oval 1023"/>
                <p:cNvSpPr>
                  <a:spLocks noChangeArrowheads="1"/>
                </p:cNvSpPr>
                <p:nvPr/>
              </p:nvSpPr>
              <p:spPr bwMode="auto">
                <a:xfrm>
                  <a:off x="1215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8" name="Oval 1024"/>
                <p:cNvSpPr>
                  <a:spLocks noChangeArrowheads="1"/>
                </p:cNvSpPr>
                <p:nvPr/>
              </p:nvSpPr>
              <p:spPr bwMode="auto">
                <a:xfrm>
                  <a:off x="1215" y="293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89" name="Oval 1025"/>
                <p:cNvSpPr>
                  <a:spLocks noChangeArrowheads="1"/>
                </p:cNvSpPr>
                <p:nvPr/>
              </p:nvSpPr>
              <p:spPr bwMode="auto">
                <a:xfrm>
                  <a:off x="1217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0" name="Oval 1026"/>
                <p:cNvSpPr>
                  <a:spLocks noChangeArrowheads="1"/>
                </p:cNvSpPr>
                <p:nvPr/>
              </p:nvSpPr>
              <p:spPr bwMode="auto">
                <a:xfrm>
                  <a:off x="1217" y="29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1" name="Oval 1027"/>
                <p:cNvSpPr>
                  <a:spLocks noChangeArrowheads="1"/>
                </p:cNvSpPr>
                <p:nvPr/>
              </p:nvSpPr>
              <p:spPr bwMode="auto">
                <a:xfrm>
                  <a:off x="1218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2" name="Oval 1028"/>
                <p:cNvSpPr>
                  <a:spLocks noChangeArrowheads="1"/>
                </p:cNvSpPr>
                <p:nvPr/>
              </p:nvSpPr>
              <p:spPr bwMode="auto">
                <a:xfrm>
                  <a:off x="1219" y="29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3" name="Oval 1029"/>
                <p:cNvSpPr>
                  <a:spLocks noChangeArrowheads="1"/>
                </p:cNvSpPr>
                <p:nvPr/>
              </p:nvSpPr>
              <p:spPr bwMode="auto">
                <a:xfrm>
                  <a:off x="1219" y="294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4" name="Oval 1030"/>
                <p:cNvSpPr>
                  <a:spLocks noChangeArrowheads="1"/>
                </p:cNvSpPr>
                <p:nvPr/>
              </p:nvSpPr>
              <p:spPr bwMode="auto">
                <a:xfrm>
                  <a:off x="1221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5" name="Oval 1031"/>
                <p:cNvSpPr>
                  <a:spLocks noChangeArrowheads="1"/>
                </p:cNvSpPr>
                <p:nvPr/>
              </p:nvSpPr>
              <p:spPr bwMode="auto">
                <a:xfrm>
                  <a:off x="1221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6" name="Oval 1032"/>
                <p:cNvSpPr>
                  <a:spLocks noChangeArrowheads="1"/>
                </p:cNvSpPr>
                <p:nvPr/>
              </p:nvSpPr>
              <p:spPr bwMode="auto">
                <a:xfrm>
                  <a:off x="1222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7" name="Oval 1033"/>
                <p:cNvSpPr>
                  <a:spLocks noChangeArrowheads="1"/>
                </p:cNvSpPr>
                <p:nvPr/>
              </p:nvSpPr>
              <p:spPr bwMode="auto">
                <a:xfrm>
                  <a:off x="1223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8" name="Oval 1034"/>
                <p:cNvSpPr>
                  <a:spLocks noChangeArrowheads="1"/>
                </p:cNvSpPr>
                <p:nvPr/>
              </p:nvSpPr>
              <p:spPr bwMode="auto">
                <a:xfrm>
                  <a:off x="1223" y="294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699" name="Oval 1035"/>
                <p:cNvSpPr>
                  <a:spLocks noChangeArrowheads="1"/>
                </p:cNvSpPr>
                <p:nvPr/>
              </p:nvSpPr>
              <p:spPr bwMode="auto">
                <a:xfrm>
                  <a:off x="1225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0" name="Oval 1036"/>
                <p:cNvSpPr>
                  <a:spLocks noChangeArrowheads="1"/>
                </p:cNvSpPr>
                <p:nvPr/>
              </p:nvSpPr>
              <p:spPr bwMode="auto">
                <a:xfrm>
                  <a:off x="1225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1" name="Oval 1037"/>
                <p:cNvSpPr>
                  <a:spLocks noChangeArrowheads="1"/>
                </p:cNvSpPr>
                <p:nvPr/>
              </p:nvSpPr>
              <p:spPr bwMode="auto">
                <a:xfrm>
                  <a:off x="1226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2" name="Oval 1038"/>
                <p:cNvSpPr>
                  <a:spLocks noChangeArrowheads="1"/>
                </p:cNvSpPr>
                <p:nvPr/>
              </p:nvSpPr>
              <p:spPr bwMode="auto">
                <a:xfrm>
                  <a:off x="1227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3" name="Oval 1039"/>
                <p:cNvSpPr>
                  <a:spLocks noChangeArrowheads="1"/>
                </p:cNvSpPr>
                <p:nvPr/>
              </p:nvSpPr>
              <p:spPr bwMode="auto">
                <a:xfrm>
                  <a:off x="1227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4" name="Oval 1040"/>
                <p:cNvSpPr>
                  <a:spLocks noChangeArrowheads="1"/>
                </p:cNvSpPr>
                <p:nvPr/>
              </p:nvSpPr>
              <p:spPr bwMode="auto">
                <a:xfrm>
                  <a:off x="1229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5" name="Oval 1041"/>
                <p:cNvSpPr>
                  <a:spLocks noChangeArrowheads="1"/>
                </p:cNvSpPr>
                <p:nvPr/>
              </p:nvSpPr>
              <p:spPr bwMode="auto">
                <a:xfrm>
                  <a:off x="1229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6" name="Oval 1042"/>
                <p:cNvSpPr>
                  <a:spLocks noChangeArrowheads="1"/>
                </p:cNvSpPr>
                <p:nvPr/>
              </p:nvSpPr>
              <p:spPr bwMode="auto">
                <a:xfrm>
                  <a:off x="1230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7" name="Oval 1043"/>
                <p:cNvSpPr>
                  <a:spLocks noChangeArrowheads="1"/>
                </p:cNvSpPr>
                <p:nvPr/>
              </p:nvSpPr>
              <p:spPr bwMode="auto">
                <a:xfrm>
                  <a:off x="1231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8" name="Oval 1044"/>
                <p:cNvSpPr>
                  <a:spLocks noChangeArrowheads="1"/>
                </p:cNvSpPr>
                <p:nvPr/>
              </p:nvSpPr>
              <p:spPr bwMode="auto">
                <a:xfrm>
                  <a:off x="1232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09" name="Oval 1045"/>
                <p:cNvSpPr>
                  <a:spLocks noChangeArrowheads="1"/>
                </p:cNvSpPr>
                <p:nvPr/>
              </p:nvSpPr>
              <p:spPr bwMode="auto">
                <a:xfrm>
                  <a:off x="1233" y="29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0" name="Oval 1046"/>
                <p:cNvSpPr>
                  <a:spLocks noChangeArrowheads="1"/>
                </p:cNvSpPr>
                <p:nvPr/>
              </p:nvSpPr>
              <p:spPr bwMode="auto">
                <a:xfrm>
                  <a:off x="1233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1" name="Oval 1047"/>
                <p:cNvSpPr>
                  <a:spLocks noChangeArrowheads="1"/>
                </p:cNvSpPr>
                <p:nvPr/>
              </p:nvSpPr>
              <p:spPr bwMode="auto">
                <a:xfrm>
                  <a:off x="1234" y="293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2" name="Oval 1048"/>
                <p:cNvSpPr>
                  <a:spLocks noChangeArrowheads="1"/>
                </p:cNvSpPr>
                <p:nvPr/>
              </p:nvSpPr>
              <p:spPr bwMode="auto">
                <a:xfrm>
                  <a:off x="1235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3" name="Oval 1049"/>
                <p:cNvSpPr>
                  <a:spLocks noChangeArrowheads="1"/>
                </p:cNvSpPr>
                <p:nvPr/>
              </p:nvSpPr>
              <p:spPr bwMode="auto">
                <a:xfrm>
                  <a:off x="1236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4" name="Oval 1050"/>
                <p:cNvSpPr>
                  <a:spLocks noChangeArrowheads="1"/>
                </p:cNvSpPr>
                <p:nvPr/>
              </p:nvSpPr>
              <p:spPr bwMode="auto">
                <a:xfrm>
                  <a:off x="1237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5" name="Oval 1051"/>
                <p:cNvSpPr>
                  <a:spLocks noChangeArrowheads="1"/>
                </p:cNvSpPr>
                <p:nvPr/>
              </p:nvSpPr>
              <p:spPr bwMode="auto">
                <a:xfrm>
                  <a:off x="1237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6" name="Oval 1052"/>
                <p:cNvSpPr>
                  <a:spLocks noChangeArrowheads="1"/>
                </p:cNvSpPr>
                <p:nvPr/>
              </p:nvSpPr>
              <p:spPr bwMode="auto">
                <a:xfrm>
                  <a:off x="1238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7" name="Oval 1053"/>
                <p:cNvSpPr>
                  <a:spLocks noChangeArrowheads="1"/>
                </p:cNvSpPr>
                <p:nvPr/>
              </p:nvSpPr>
              <p:spPr bwMode="auto">
                <a:xfrm>
                  <a:off x="1239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8" name="Oval 1054"/>
                <p:cNvSpPr>
                  <a:spLocks noChangeArrowheads="1"/>
                </p:cNvSpPr>
                <p:nvPr/>
              </p:nvSpPr>
              <p:spPr bwMode="auto">
                <a:xfrm>
                  <a:off x="1240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19" name="Oval 1055"/>
                <p:cNvSpPr>
                  <a:spLocks noChangeArrowheads="1"/>
                </p:cNvSpPr>
                <p:nvPr/>
              </p:nvSpPr>
              <p:spPr bwMode="auto">
                <a:xfrm>
                  <a:off x="1241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0" name="Oval 1056"/>
                <p:cNvSpPr>
                  <a:spLocks noChangeArrowheads="1"/>
                </p:cNvSpPr>
                <p:nvPr/>
              </p:nvSpPr>
              <p:spPr bwMode="auto">
                <a:xfrm>
                  <a:off x="1241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1" name="Oval 1057"/>
                <p:cNvSpPr>
                  <a:spLocks noChangeArrowheads="1"/>
                </p:cNvSpPr>
                <p:nvPr/>
              </p:nvSpPr>
              <p:spPr bwMode="auto">
                <a:xfrm>
                  <a:off x="1242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2" name="Oval 1058"/>
                <p:cNvSpPr>
                  <a:spLocks noChangeArrowheads="1"/>
                </p:cNvSpPr>
                <p:nvPr/>
              </p:nvSpPr>
              <p:spPr bwMode="auto">
                <a:xfrm>
                  <a:off x="1243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3" name="Oval 1059"/>
                <p:cNvSpPr>
                  <a:spLocks noChangeArrowheads="1"/>
                </p:cNvSpPr>
                <p:nvPr/>
              </p:nvSpPr>
              <p:spPr bwMode="auto">
                <a:xfrm>
                  <a:off x="1244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4" name="Oval 1060"/>
                <p:cNvSpPr>
                  <a:spLocks noChangeArrowheads="1"/>
                </p:cNvSpPr>
                <p:nvPr/>
              </p:nvSpPr>
              <p:spPr bwMode="auto">
                <a:xfrm>
                  <a:off x="1245" y="29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5" name="Oval 1061"/>
                <p:cNvSpPr>
                  <a:spLocks noChangeArrowheads="1"/>
                </p:cNvSpPr>
                <p:nvPr/>
              </p:nvSpPr>
              <p:spPr bwMode="auto">
                <a:xfrm>
                  <a:off x="1246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6" name="Oval 1062"/>
                <p:cNvSpPr>
                  <a:spLocks noChangeArrowheads="1"/>
                </p:cNvSpPr>
                <p:nvPr/>
              </p:nvSpPr>
              <p:spPr bwMode="auto">
                <a:xfrm>
                  <a:off x="1246" y="292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7" name="Oval 1063"/>
                <p:cNvSpPr>
                  <a:spLocks noChangeArrowheads="1"/>
                </p:cNvSpPr>
                <p:nvPr/>
              </p:nvSpPr>
              <p:spPr bwMode="auto">
                <a:xfrm>
                  <a:off x="1247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8" name="Oval 1064"/>
                <p:cNvSpPr>
                  <a:spLocks noChangeArrowheads="1"/>
                </p:cNvSpPr>
                <p:nvPr/>
              </p:nvSpPr>
              <p:spPr bwMode="auto">
                <a:xfrm>
                  <a:off x="1248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29" name="Oval 1065"/>
                <p:cNvSpPr>
                  <a:spLocks noChangeArrowheads="1"/>
                </p:cNvSpPr>
                <p:nvPr/>
              </p:nvSpPr>
              <p:spPr bwMode="auto">
                <a:xfrm>
                  <a:off x="1249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0" name="Oval 1066"/>
                <p:cNvSpPr>
                  <a:spLocks noChangeArrowheads="1"/>
                </p:cNvSpPr>
                <p:nvPr/>
              </p:nvSpPr>
              <p:spPr bwMode="auto">
                <a:xfrm>
                  <a:off x="1250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1" name="Oval 1067"/>
                <p:cNvSpPr>
                  <a:spLocks noChangeArrowheads="1"/>
                </p:cNvSpPr>
                <p:nvPr/>
              </p:nvSpPr>
              <p:spPr bwMode="auto">
                <a:xfrm>
                  <a:off x="1251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2" name="Oval 1068"/>
                <p:cNvSpPr>
                  <a:spLocks noChangeArrowheads="1"/>
                </p:cNvSpPr>
                <p:nvPr/>
              </p:nvSpPr>
              <p:spPr bwMode="auto">
                <a:xfrm>
                  <a:off x="1251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3" name="Oval 1069"/>
                <p:cNvSpPr>
                  <a:spLocks noChangeArrowheads="1"/>
                </p:cNvSpPr>
                <p:nvPr/>
              </p:nvSpPr>
              <p:spPr bwMode="auto">
                <a:xfrm>
                  <a:off x="1252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4" name="Oval 1070"/>
                <p:cNvSpPr>
                  <a:spLocks noChangeArrowheads="1"/>
                </p:cNvSpPr>
                <p:nvPr/>
              </p:nvSpPr>
              <p:spPr bwMode="auto">
                <a:xfrm>
                  <a:off x="1253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5" name="Oval 1071"/>
                <p:cNvSpPr>
                  <a:spLocks noChangeArrowheads="1"/>
                </p:cNvSpPr>
                <p:nvPr/>
              </p:nvSpPr>
              <p:spPr bwMode="auto">
                <a:xfrm>
                  <a:off x="1254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6" name="Oval 1072"/>
                <p:cNvSpPr>
                  <a:spLocks noChangeArrowheads="1"/>
                </p:cNvSpPr>
                <p:nvPr/>
              </p:nvSpPr>
              <p:spPr bwMode="auto">
                <a:xfrm>
                  <a:off x="1255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7" name="Oval 1073"/>
                <p:cNvSpPr>
                  <a:spLocks noChangeArrowheads="1"/>
                </p:cNvSpPr>
                <p:nvPr/>
              </p:nvSpPr>
              <p:spPr bwMode="auto">
                <a:xfrm>
                  <a:off x="1256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8" name="Oval 1074"/>
                <p:cNvSpPr>
                  <a:spLocks noChangeArrowheads="1"/>
                </p:cNvSpPr>
                <p:nvPr/>
              </p:nvSpPr>
              <p:spPr bwMode="auto">
                <a:xfrm>
                  <a:off x="1256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39" name="Oval 1075"/>
                <p:cNvSpPr>
                  <a:spLocks noChangeArrowheads="1"/>
                </p:cNvSpPr>
                <p:nvPr/>
              </p:nvSpPr>
              <p:spPr bwMode="auto">
                <a:xfrm>
                  <a:off x="1257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0" name="Oval 1076"/>
                <p:cNvSpPr>
                  <a:spLocks noChangeArrowheads="1"/>
                </p:cNvSpPr>
                <p:nvPr/>
              </p:nvSpPr>
              <p:spPr bwMode="auto">
                <a:xfrm>
                  <a:off x="1258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1" name="Oval 1077"/>
                <p:cNvSpPr>
                  <a:spLocks noChangeArrowheads="1"/>
                </p:cNvSpPr>
                <p:nvPr/>
              </p:nvSpPr>
              <p:spPr bwMode="auto">
                <a:xfrm>
                  <a:off x="1259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2" name="Oval 1078"/>
                <p:cNvSpPr>
                  <a:spLocks noChangeArrowheads="1"/>
                </p:cNvSpPr>
                <p:nvPr/>
              </p:nvSpPr>
              <p:spPr bwMode="auto">
                <a:xfrm>
                  <a:off x="1260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3" name="Oval 1079"/>
                <p:cNvSpPr>
                  <a:spLocks noChangeArrowheads="1"/>
                </p:cNvSpPr>
                <p:nvPr/>
              </p:nvSpPr>
              <p:spPr bwMode="auto">
                <a:xfrm>
                  <a:off x="1260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4" name="Oval 1080"/>
                <p:cNvSpPr>
                  <a:spLocks noChangeArrowheads="1"/>
                </p:cNvSpPr>
                <p:nvPr/>
              </p:nvSpPr>
              <p:spPr bwMode="auto">
                <a:xfrm>
                  <a:off x="1261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5" name="Oval 1081"/>
                <p:cNvSpPr>
                  <a:spLocks noChangeArrowheads="1"/>
                </p:cNvSpPr>
                <p:nvPr/>
              </p:nvSpPr>
              <p:spPr bwMode="auto">
                <a:xfrm>
                  <a:off x="1262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6" name="Oval 1082"/>
                <p:cNvSpPr>
                  <a:spLocks noChangeArrowheads="1"/>
                </p:cNvSpPr>
                <p:nvPr/>
              </p:nvSpPr>
              <p:spPr bwMode="auto">
                <a:xfrm>
                  <a:off x="1263" y="29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7" name="Oval 1083"/>
                <p:cNvSpPr>
                  <a:spLocks noChangeArrowheads="1"/>
                </p:cNvSpPr>
                <p:nvPr/>
              </p:nvSpPr>
              <p:spPr bwMode="auto">
                <a:xfrm>
                  <a:off x="1264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8" name="Oval 1084"/>
                <p:cNvSpPr>
                  <a:spLocks noChangeArrowheads="1"/>
                </p:cNvSpPr>
                <p:nvPr/>
              </p:nvSpPr>
              <p:spPr bwMode="auto">
                <a:xfrm>
                  <a:off x="1264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49" name="Oval 1085"/>
                <p:cNvSpPr>
                  <a:spLocks noChangeArrowheads="1"/>
                </p:cNvSpPr>
                <p:nvPr/>
              </p:nvSpPr>
              <p:spPr bwMode="auto">
                <a:xfrm>
                  <a:off x="1266" y="29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0" name="Oval 1086"/>
                <p:cNvSpPr>
                  <a:spLocks noChangeArrowheads="1"/>
                </p:cNvSpPr>
                <p:nvPr/>
              </p:nvSpPr>
              <p:spPr bwMode="auto">
                <a:xfrm>
                  <a:off x="1266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1" name="Oval 1087"/>
                <p:cNvSpPr>
                  <a:spLocks noChangeArrowheads="1"/>
                </p:cNvSpPr>
                <p:nvPr/>
              </p:nvSpPr>
              <p:spPr bwMode="auto">
                <a:xfrm>
                  <a:off x="1267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2" name="Oval 1088"/>
                <p:cNvSpPr>
                  <a:spLocks noChangeArrowheads="1"/>
                </p:cNvSpPr>
                <p:nvPr/>
              </p:nvSpPr>
              <p:spPr bwMode="auto">
                <a:xfrm>
                  <a:off x="1268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3" name="Oval 1089"/>
                <p:cNvSpPr>
                  <a:spLocks noChangeArrowheads="1"/>
                </p:cNvSpPr>
                <p:nvPr/>
              </p:nvSpPr>
              <p:spPr bwMode="auto">
                <a:xfrm>
                  <a:off x="1268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4" name="Oval 1090"/>
                <p:cNvSpPr>
                  <a:spLocks noChangeArrowheads="1"/>
                </p:cNvSpPr>
                <p:nvPr/>
              </p:nvSpPr>
              <p:spPr bwMode="auto">
                <a:xfrm>
                  <a:off x="1270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5" name="Oval 1091"/>
                <p:cNvSpPr>
                  <a:spLocks noChangeArrowheads="1"/>
                </p:cNvSpPr>
                <p:nvPr/>
              </p:nvSpPr>
              <p:spPr bwMode="auto">
                <a:xfrm>
                  <a:off x="1270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6" name="Oval 1092"/>
                <p:cNvSpPr>
                  <a:spLocks noChangeArrowheads="1"/>
                </p:cNvSpPr>
                <p:nvPr/>
              </p:nvSpPr>
              <p:spPr bwMode="auto">
                <a:xfrm>
                  <a:off x="1271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7" name="Oval 1093"/>
                <p:cNvSpPr>
                  <a:spLocks noChangeArrowheads="1"/>
                </p:cNvSpPr>
                <p:nvPr/>
              </p:nvSpPr>
              <p:spPr bwMode="auto">
                <a:xfrm>
                  <a:off x="1272" y="29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8" name="Oval 1094"/>
                <p:cNvSpPr>
                  <a:spLocks noChangeArrowheads="1"/>
                </p:cNvSpPr>
                <p:nvPr/>
              </p:nvSpPr>
              <p:spPr bwMode="auto">
                <a:xfrm>
                  <a:off x="1272" y="294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59" name="Oval 1095"/>
                <p:cNvSpPr>
                  <a:spLocks noChangeArrowheads="1"/>
                </p:cNvSpPr>
                <p:nvPr/>
              </p:nvSpPr>
              <p:spPr bwMode="auto">
                <a:xfrm>
                  <a:off x="1274" y="29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0" name="Oval 1096"/>
                <p:cNvSpPr>
                  <a:spLocks noChangeArrowheads="1"/>
                </p:cNvSpPr>
                <p:nvPr/>
              </p:nvSpPr>
              <p:spPr bwMode="auto">
                <a:xfrm>
                  <a:off x="1274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1" name="Oval 1097"/>
                <p:cNvSpPr>
                  <a:spLocks noChangeArrowheads="1"/>
                </p:cNvSpPr>
                <p:nvPr/>
              </p:nvSpPr>
              <p:spPr bwMode="auto">
                <a:xfrm>
                  <a:off x="1275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2" name="Oval 1098"/>
                <p:cNvSpPr>
                  <a:spLocks noChangeArrowheads="1"/>
                </p:cNvSpPr>
                <p:nvPr/>
              </p:nvSpPr>
              <p:spPr bwMode="auto">
                <a:xfrm>
                  <a:off x="1276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3" name="Oval 1099"/>
                <p:cNvSpPr>
                  <a:spLocks noChangeArrowheads="1"/>
                </p:cNvSpPr>
                <p:nvPr/>
              </p:nvSpPr>
              <p:spPr bwMode="auto">
                <a:xfrm>
                  <a:off x="1276" y="294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4" name="Oval 1100"/>
                <p:cNvSpPr>
                  <a:spLocks noChangeArrowheads="1"/>
                </p:cNvSpPr>
                <p:nvPr/>
              </p:nvSpPr>
              <p:spPr bwMode="auto">
                <a:xfrm>
                  <a:off x="1278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5" name="Oval 1101"/>
                <p:cNvSpPr>
                  <a:spLocks noChangeArrowheads="1"/>
                </p:cNvSpPr>
                <p:nvPr/>
              </p:nvSpPr>
              <p:spPr bwMode="auto">
                <a:xfrm>
                  <a:off x="1278" y="29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6" name="Oval 1102"/>
                <p:cNvSpPr>
                  <a:spLocks noChangeArrowheads="1"/>
                </p:cNvSpPr>
                <p:nvPr/>
              </p:nvSpPr>
              <p:spPr bwMode="auto">
                <a:xfrm>
                  <a:off x="1279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7" name="Oval 1103"/>
                <p:cNvSpPr>
                  <a:spLocks noChangeArrowheads="1"/>
                </p:cNvSpPr>
                <p:nvPr/>
              </p:nvSpPr>
              <p:spPr bwMode="auto">
                <a:xfrm>
                  <a:off x="1280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8" name="Oval 1104"/>
                <p:cNvSpPr>
                  <a:spLocks noChangeArrowheads="1"/>
                </p:cNvSpPr>
                <p:nvPr/>
              </p:nvSpPr>
              <p:spPr bwMode="auto">
                <a:xfrm>
                  <a:off x="1280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69" name="Oval 1105"/>
                <p:cNvSpPr>
                  <a:spLocks noChangeArrowheads="1"/>
                </p:cNvSpPr>
                <p:nvPr/>
              </p:nvSpPr>
              <p:spPr bwMode="auto">
                <a:xfrm>
                  <a:off x="1282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0" name="Oval 1106"/>
                <p:cNvSpPr>
                  <a:spLocks noChangeArrowheads="1"/>
                </p:cNvSpPr>
                <p:nvPr/>
              </p:nvSpPr>
              <p:spPr bwMode="auto">
                <a:xfrm>
                  <a:off x="1282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1" name="Oval 1107"/>
                <p:cNvSpPr>
                  <a:spLocks noChangeArrowheads="1"/>
                </p:cNvSpPr>
                <p:nvPr/>
              </p:nvSpPr>
              <p:spPr bwMode="auto">
                <a:xfrm>
                  <a:off x="1283" y="293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2" name="Oval 1108"/>
                <p:cNvSpPr>
                  <a:spLocks noChangeArrowheads="1"/>
                </p:cNvSpPr>
                <p:nvPr/>
              </p:nvSpPr>
              <p:spPr bwMode="auto">
                <a:xfrm>
                  <a:off x="1284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3" name="Oval 1109"/>
                <p:cNvSpPr>
                  <a:spLocks noChangeArrowheads="1"/>
                </p:cNvSpPr>
                <p:nvPr/>
              </p:nvSpPr>
              <p:spPr bwMode="auto">
                <a:xfrm>
                  <a:off x="1285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4" name="Oval 1110"/>
                <p:cNvSpPr>
                  <a:spLocks noChangeArrowheads="1"/>
                </p:cNvSpPr>
                <p:nvPr/>
              </p:nvSpPr>
              <p:spPr bwMode="auto">
                <a:xfrm>
                  <a:off x="1286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5" name="Oval 1111"/>
                <p:cNvSpPr>
                  <a:spLocks noChangeArrowheads="1"/>
                </p:cNvSpPr>
                <p:nvPr/>
              </p:nvSpPr>
              <p:spPr bwMode="auto">
                <a:xfrm>
                  <a:off x="1286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6" name="Oval 1112"/>
                <p:cNvSpPr>
                  <a:spLocks noChangeArrowheads="1"/>
                </p:cNvSpPr>
                <p:nvPr/>
              </p:nvSpPr>
              <p:spPr bwMode="auto">
                <a:xfrm>
                  <a:off x="1287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7" name="Oval 1113"/>
                <p:cNvSpPr>
                  <a:spLocks noChangeArrowheads="1"/>
                </p:cNvSpPr>
                <p:nvPr/>
              </p:nvSpPr>
              <p:spPr bwMode="auto">
                <a:xfrm>
                  <a:off x="1288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8" name="Oval 1114"/>
                <p:cNvSpPr>
                  <a:spLocks noChangeArrowheads="1"/>
                </p:cNvSpPr>
                <p:nvPr/>
              </p:nvSpPr>
              <p:spPr bwMode="auto">
                <a:xfrm>
                  <a:off x="1289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79" name="Oval 1115"/>
                <p:cNvSpPr>
                  <a:spLocks noChangeArrowheads="1"/>
                </p:cNvSpPr>
                <p:nvPr/>
              </p:nvSpPr>
              <p:spPr bwMode="auto">
                <a:xfrm>
                  <a:off x="1290" y="29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0" name="Oval 1116"/>
                <p:cNvSpPr>
                  <a:spLocks noChangeArrowheads="1"/>
                </p:cNvSpPr>
                <p:nvPr/>
              </p:nvSpPr>
              <p:spPr bwMode="auto">
                <a:xfrm>
                  <a:off x="1291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1" name="Oval 1117"/>
                <p:cNvSpPr>
                  <a:spLocks noChangeArrowheads="1"/>
                </p:cNvSpPr>
                <p:nvPr/>
              </p:nvSpPr>
              <p:spPr bwMode="auto">
                <a:xfrm>
                  <a:off x="1291" y="293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2" name="Oval 1118"/>
                <p:cNvSpPr>
                  <a:spLocks noChangeArrowheads="1"/>
                </p:cNvSpPr>
                <p:nvPr/>
              </p:nvSpPr>
              <p:spPr bwMode="auto">
                <a:xfrm>
                  <a:off x="1292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3" name="Oval 1119"/>
                <p:cNvSpPr>
                  <a:spLocks noChangeArrowheads="1"/>
                </p:cNvSpPr>
                <p:nvPr/>
              </p:nvSpPr>
              <p:spPr bwMode="auto">
                <a:xfrm>
                  <a:off x="1293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4" name="Oval 1120"/>
                <p:cNvSpPr>
                  <a:spLocks noChangeArrowheads="1"/>
                </p:cNvSpPr>
                <p:nvPr/>
              </p:nvSpPr>
              <p:spPr bwMode="auto">
                <a:xfrm>
                  <a:off x="1294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5" name="Oval 1121"/>
                <p:cNvSpPr>
                  <a:spLocks noChangeArrowheads="1"/>
                </p:cNvSpPr>
                <p:nvPr/>
              </p:nvSpPr>
              <p:spPr bwMode="auto">
                <a:xfrm>
                  <a:off x="1295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6" name="Oval 1122"/>
                <p:cNvSpPr>
                  <a:spLocks noChangeArrowheads="1"/>
                </p:cNvSpPr>
                <p:nvPr/>
              </p:nvSpPr>
              <p:spPr bwMode="auto">
                <a:xfrm>
                  <a:off x="1295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7" name="Oval 1123"/>
                <p:cNvSpPr>
                  <a:spLocks noChangeArrowheads="1"/>
                </p:cNvSpPr>
                <p:nvPr/>
              </p:nvSpPr>
              <p:spPr bwMode="auto">
                <a:xfrm>
                  <a:off x="1296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8" name="Oval 1124"/>
                <p:cNvSpPr>
                  <a:spLocks noChangeArrowheads="1"/>
                </p:cNvSpPr>
                <p:nvPr/>
              </p:nvSpPr>
              <p:spPr bwMode="auto">
                <a:xfrm>
                  <a:off x="1297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89" name="Oval 1125"/>
                <p:cNvSpPr>
                  <a:spLocks noChangeArrowheads="1"/>
                </p:cNvSpPr>
                <p:nvPr/>
              </p:nvSpPr>
              <p:spPr bwMode="auto">
                <a:xfrm>
                  <a:off x="1298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0" name="Oval 1126"/>
                <p:cNvSpPr>
                  <a:spLocks noChangeArrowheads="1"/>
                </p:cNvSpPr>
                <p:nvPr/>
              </p:nvSpPr>
              <p:spPr bwMode="auto">
                <a:xfrm>
                  <a:off x="1299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1" name="Oval 1127"/>
                <p:cNvSpPr>
                  <a:spLocks noChangeArrowheads="1"/>
                </p:cNvSpPr>
                <p:nvPr/>
              </p:nvSpPr>
              <p:spPr bwMode="auto">
                <a:xfrm>
                  <a:off x="1299" y="293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2" name="Oval 1128"/>
                <p:cNvSpPr>
                  <a:spLocks noChangeArrowheads="1"/>
                </p:cNvSpPr>
                <p:nvPr/>
              </p:nvSpPr>
              <p:spPr bwMode="auto">
                <a:xfrm>
                  <a:off x="1301" y="29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3" name="Oval 1129"/>
                <p:cNvSpPr>
                  <a:spLocks noChangeArrowheads="1"/>
                </p:cNvSpPr>
                <p:nvPr/>
              </p:nvSpPr>
              <p:spPr bwMode="auto">
                <a:xfrm>
                  <a:off x="1301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4" name="Oval 1130"/>
                <p:cNvSpPr>
                  <a:spLocks noChangeArrowheads="1"/>
                </p:cNvSpPr>
                <p:nvPr/>
              </p:nvSpPr>
              <p:spPr bwMode="auto">
                <a:xfrm>
                  <a:off x="1302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5" name="Oval 1131"/>
                <p:cNvSpPr>
                  <a:spLocks noChangeArrowheads="1"/>
                </p:cNvSpPr>
                <p:nvPr/>
              </p:nvSpPr>
              <p:spPr bwMode="auto">
                <a:xfrm>
                  <a:off x="1303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6" name="Oval 1132"/>
                <p:cNvSpPr>
                  <a:spLocks noChangeArrowheads="1"/>
                </p:cNvSpPr>
                <p:nvPr/>
              </p:nvSpPr>
              <p:spPr bwMode="auto">
                <a:xfrm>
                  <a:off x="1304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7" name="Oval 1133"/>
                <p:cNvSpPr>
                  <a:spLocks noChangeArrowheads="1"/>
                </p:cNvSpPr>
                <p:nvPr/>
              </p:nvSpPr>
              <p:spPr bwMode="auto">
                <a:xfrm>
                  <a:off x="1305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8" name="Oval 1134"/>
                <p:cNvSpPr>
                  <a:spLocks noChangeArrowheads="1"/>
                </p:cNvSpPr>
                <p:nvPr/>
              </p:nvSpPr>
              <p:spPr bwMode="auto">
                <a:xfrm>
                  <a:off x="1305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799" name="Oval 1135"/>
                <p:cNvSpPr>
                  <a:spLocks noChangeArrowheads="1"/>
                </p:cNvSpPr>
                <p:nvPr/>
              </p:nvSpPr>
              <p:spPr bwMode="auto">
                <a:xfrm>
                  <a:off x="1306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0" name="Oval 1136"/>
                <p:cNvSpPr>
                  <a:spLocks noChangeArrowheads="1"/>
                </p:cNvSpPr>
                <p:nvPr/>
              </p:nvSpPr>
              <p:spPr bwMode="auto">
                <a:xfrm>
                  <a:off x="1307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1" name="Oval 1137"/>
                <p:cNvSpPr>
                  <a:spLocks noChangeArrowheads="1"/>
                </p:cNvSpPr>
                <p:nvPr/>
              </p:nvSpPr>
              <p:spPr bwMode="auto">
                <a:xfrm>
                  <a:off x="1308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2" name="Oval 1138"/>
                <p:cNvSpPr>
                  <a:spLocks noChangeArrowheads="1"/>
                </p:cNvSpPr>
                <p:nvPr/>
              </p:nvSpPr>
              <p:spPr bwMode="auto">
                <a:xfrm>
                  <a:off x="1309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3" name="Oval 1139"/>
                <p:cNvSpPr>
                  <a:spLocks noChangeArrowheads="1"/>
                </p:cNvSpPr>
                <p:nvPr/>
              </p:nvSpPr>
              <p:spPr bwMode="auto">
                <a:xfrm>
                  <a:off x="1309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4" name="Oval 1140"/>
                <p:cNvSpPr>
                  <a:spLocks noChangeArrowheads="1"/>
                </p:cNvSpPr>
                <p:nvPr/>
              </p:nvSpPr>
              <p:spPr bwMode="auto">
                <a:xfrm>
                  <a:off x="1310" y="2923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5" name="Oval 1141"/>
                <p:cNvSpPr>
                  <a:spLocks noChangeArrowheads="1"/>
                </p:cNvSpPr>
                <p:nvPr/>
              </p:nvSpPr>
              <p:spPr bwMode="auto">
                <a:xfrm>
                  <a:off x="1311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6" name="Oval 1142"/>
                <p:cNvSpPr>
                  <a:spLocks noChangeArrowheads="1"/>
                </p:cNvSpPr>
                <p:nvPr/>
              </p:nvSpPr>
              <p:spPr bwMode="auto">
                <a:xfrm>
                  <a:off x="1312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7" name="Oval 1143"/>
                <p:cNvSpPr>
                  <a:spLocks noChangeArrowheads="1"/>
                </p:cNvSpPr>
                <p:nvPr/>
              </p:nvSpPr>
              <p:spPr bwMode="auto">
                <a:xfrm>
                  <a:off x="1313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8" name="Oval 1144"/>
                <p:cNvSpPr>
                  <a:spLocks noChangeArrowheads="1"/>
                </p:cNvSpPr>
                <p:nvPr/>
              </p:nvSpPr>
              <p:spPr bwMode="auto">
                <a:xfrm>
                  <a:off x="1313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09" name="Oval 1145"/>
                <p:cNvSpPr>
                  <a:spLocks noChangeArrowheads="1"/>
                </p:cNvSpPr>
                <p:nvPr/>
              </p:nvSpPr>
              <p:spPr bwMode="auto">
                <a:xfrm>
                  <a:off x="1314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0" name="Oval 1146"/>
                <p:cNvSpPr>
                  <a:spLocks noChangeArrowheads="1"/>
                </p:cNvSpPr>
                <p:nvPr/>
              </p:nvSpPr>
              <p:spPr bwMode="auto">
                <a:xfrm>
                  <a:off x="1315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1" name="Oval 1147"/>
                <p:cNvSpPr>
                  <a:spLocks noChangeArrowheads="1"/>
                </p:cNvSpPr>
                <p:nvPr/>
              </p:nvSpPr>
              <p:spPr bwMode="auto">
                <a:xfrm>
                  <a:off x="1316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2" name="Oval 1148"/>
                <p:cNvSpPr>
                  <a:spLocks noChangeArrowheads="1"/>
                </p:cNvSpPr>
                <p:nvPr/>
              </p:nvSpPr>
              <p:spPr bwMode="auto">
                <a:xfrm>
                  <a:off x="1317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3" name="Oval 1149"/>
                <p:cNvSpPr>
                  <a:spLocks noChangeArrowheads="1"/>
                </p:cNvSpPr>
                <p:nvPr/>
              </p:nvSpPr>
              <p:spPr bwMode="auto">
                <a:xfrm>
                  <a:off x="1317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4" name="Oval 1150"/>
                <p:cNvSpPr>
                  <a:spLocks noChangeArrowheads="1"/>
                </p:cNvSpPr>
                <p:nvPr/>
              </p:nvSpPr>
              <p:spPr bwMode="auto">
                <a:xfrm>
                  <a:off x="1319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5" name="Oval 1151"/>
                <p:cNvSpPr>
                  <a:spLocks noChangeArrowheads="1"/>
                </p:cNvSpPr>
                <p:nvPr/>
              </p:nvSpPr>
              <p:spPr bwMode="auto">
                <a:xfrm>
                  <a:off x="1319" y="29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6" name="Oval 1152"/>
                <p:cNvSpPr>
                  <a:spLocks noChangeArrowheads="1"/>
                </p:cNvSpPr>
                <p:nvPr/>
              </p:nvSpPr>
              <p:spPr bwMode="auto">
                <a:xfrm>
                  <a:off x="1320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7" name="Oval 1153"/>
                <p:cNvSpPr>
                  <a:spLocks noChangeArrowheads="1"/>
                </p:cNvSpPr>
                <p:nvPr/>
              </p:nvSpPr>
              <p:spPr bwMode="auto">
                <a:xfrm>
                  <a:off x="1321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8" name="Oval 1154"/>
                <p:cNvSpPr>
                  <a:spLocks noChangeArrowheads="1"/>
                </p:cNvSpPr>
                <p:nvPr/>
              </p:nvSpPr>
              <p:spPr bwMode="auto">
                <a:xfrm>
                  <a:off x="1321" y="293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19" name="Oval 1155"/>
                <p:cNvSpPr>
                  <a:spLocks noChangeArrowheads="1"/>
                </p:cNvSpPr>
                <p:nvPr/>
              </p:nvSpPr>
              <p:spPr bwMode="auto">
                <a:xfrm>
                  <a:off x="1323" y="29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0" name="Oval 1156"/>
                <p:cNvSpPr>
                  <a:spLocks noChangeArrowheads="1"/>
                </p:cNvSpPr>
                <p:nvPr/>
              </p:nvSpPr>
              <p:spPr bwMode="auto">
                <a:xfrm>
                  <a:off x="1323" y="29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1" name="Oval 1157"/>
                <p:cNvSpPr>
                  <a:spLocks noChangeArrowheads="1"/>
                </p:cNvSpPr>
                <p:nvPr/>
              </p:nvSpPr>
              <p:spPr bwMode="auto">
                <a:xfrm>
                  <a:off x="1324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2" name="Oval 1158"/>
                <p:cNvSpPr>
                  <a:spLocks noChangeArrowheads="1"/>
                </p:cNvSpPr>
                <p:nvPr/>
              </p:nvSpPr>
              <p:spPr bwMode="auto">
                <a:xfrm>
                  <a:off x="1325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3" name="Oval 1159"/>
                <p:cNvSpPr>
                  <a:spLocks noChangeArrowheads="1"/>
                </p:cNvSpPr>
                <p:nvPr/>
              </p:nvSpPr>
              <p:spPr bwMode="auto">
                <a:xfrm>
                  <a:off x="1325" y="293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4" name="Oval 1160"/>
                <p:cNvSpPr>
                  <a:spLocks noChangeArrowheads="1"/>
                </p:cNvSpPr>
                <p:nvPr/>
              </p:nvSpPr>
              <p:spPr bwMode="auto">
                <a:xfrm>
                  <a:off x="1327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5" name="Oval 1161"/>
                <p:cNvSpPr>
                  <a:spLocks noChangeArrowheads="1"/>
                </p:cNvSpPr>
                <p:nvPr/>
              </p:nvSpPr>
              <p:spPr bwMode="auto">
                <a:xfrm>
                  <a:off x="1327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6" name="Oval 1162"/>
                <p:cNvSpPr>
                  <a:spLocks noChangeArrowheads="1"/>
                </p:cNvSpPr>
                <p:nvPr/>
              </p:nvSpPr>
              <p:spPr bwMode="auto">
                <a:xfrm>
                  <a:off x="1328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7" name="Oval 1163"/>
                <p:cNvSpPr>
                  <a:spLocks noChangeArrowheads="1"/>
                </p:cNvSpPr>
                <p:nvPr/>
              </p:nvSpPr>
              <p:spPr bwMode="auto">
                <a:xfrm>
                  <a:off x="1329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8" name="Oval 1164"/>
                <p:cNvSpPr>
                  <a:spLocks noChangeArrowheads="1"/>
                </p:cNvSpPr>
                <p:nvPr/>
              </p:nvSpPr>
              <p:spPr bwMode="auto">
                <a:xfrm>
                  <a:off x="1330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29" name="Oval 1165"/>
                <p:cNvSpPr>
                  <a:spLocks noChangeArrowheads="1"/>
                </p:cNvSpPr>
                <p:nvPr/>
              </p:nvSpPr>
              <p:spPr bwMode="auto">
                <a:xfrm>
                  <a:off x="1331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0" name="Oval 1166"/>
                <p:cNvSpPr>
                  <a:spLocks noChangeArrowheads="1"/>
                </p:cNvSpPr>
                <p:nvPr/>
              </p:nvSpPr>
              <p:spPr bwMode="auto">
                <a:xfrm>
                  <a:off x="1331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1" name="Oval 1167"/>
                <p:cNvSpPr>
                  <a:spLocks noChangeArrowheads="1"/>
                </p:cNvSpPr>
                <p:nvPr/>
              </p:nvSpPr>
              <p:spPr bwMode="auto">
                <a:xfrm>
                  <a:off x="1332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2" name="Oval 1168"/>
                <p:cNvSpPr>
                  <a:spLocks noChangeArrowheads="1"/>
                </p:cNvSpPr>
                <p:nvPr/>
              </p:nvSpPr>
              <p:spPr bwMode="auto">
                <a:xfrm>
                  <a:off x="1333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3" name="Oval 1169"/>
                <p:cNvSpPr>
                  <a:spLocks noChangeArrowheads="1"/>
                </p:cNvSpPr>
                <p:nvPr/>
              </p:nvSpPr>
              <p:spPr bwMode="auto">
                <a:xfrm>
                  <a:off x="1334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4" name="Oval 1170"/>
                <p:cNvSpPr>
                  <a:spLocks noChangeArrowheads="1"/>
                </p:cNvSpPr>
                <p:nvPr/>
              </p:nvSpPr>
              <p:spPr bwMode="auto">
                <a:xfrm>
                  <a:off x="1335" y="29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5" name="Oval 1171"/>
                <p:cNvSpPr>
                  <a:spLocks noChangeArrowheads="1"/>
                </p:cNvSpPr>
                <p:nvPr/>
              </p:nvSpPr>
              <p:spPr bwMode="auto">
                <a:xfrm>
                  <a:off x="1335" y="29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6" name="Oval 1172"/>
                <p:cNvSpPr>
                  <a:spLocks noChangeArrowheads="1"/>
                </p:cNvSpPr>
                <p:nvPr/>
              </p:nvSpPr>
              <p:spPr bwMode="auto">
                <a:xfrm>
                  <a:off x="1336" y="293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7" name="Oval 1173"/>
                <p:cNvSpPr>
                  <a:spLocks noChangeArrowheads="1"/>
                </p:cNvSpPr>
                <p:nvPr/>
              </p:nvSpPr>
              <p:spPr bwMode="auto">
                <a:xfrm>
                  <a:off x="1337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8" name="Oval 1174"/>
                <p:cNvSpPr>
                  <a:spLocks noChangeArrowheads="1"/>
                </p:cNvSpPr>
                <p:nvPr/>
              </p:nvSpPr>
              <p:spPr bwMode="auto">
                <a:xfrm>
                  <a:off x="1338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39" name="Oval 1175"/>
                <p:cNvSpPr>
                  <a:spLocks noChangeArrowheads="1"/>
                </p:cNvSpPr>
                <p:nvPr/>
              </p:nvSpPr>
              <p:spPr bwMode="auto">
                <a:xfrm>
                  <a:off x="1339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0" name="Oval 1176"/>
                <p:cNvSpPr>
                  <a:spLocks noChangeArrowheads="1"/>
                </p:cNvSpPr>
                <p:nvPr/>
              </p:nvSpPr>
              <p:spPr bwMode="auto">
                <a:xfrm>
                  <a:off x="1340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1" name="Oval 1177"/>
                <p:cNvSpPr>
                  <a:spLocks noChangeArrowheads="1"/>
                </p:cNvSpPr>
                <p:nvPr/>
              </p:nvSpPr>
              <p:spPr bwMode="auto">
                <a:xfrm>
                  <a:off x="1340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2" name="Oval 1178"/>
                <p:cNvSpPr>
                  <a:spLocks noChangeArrowheads="1"/>
                </p:cNvSpPr>
                <p:nvPr/>
              </p:nvSpPr>
              <p:spPr bwMode="auto">
                <a:xfrm>
                  <a:off x="1341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3" name="Oval 1179"/>
                <p:cNvSpPr>
                  <a:spLocks noChangeArrowheads="1"/>
                </p:cNvSpPr>
                <p:nvPr/>
              </p:nvSpPr>
              <p:spPr bwMode="auto">
                <a:xfrm>
                  <a:off x="1342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4" name="Oval 1180"/>
                <p:cNvSpPr>
                  <a:spLocks noChangeArrowheads="1"/>
                </p:cNvSpPr>
                <p:nvPr/>
              </p:nvSpPr>
              <p:spPr bwMode="auto">
                <a:xfrm>
                  <a:off x="1343" y="29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5" name="Oval 1181"/>
                <p:cNvSpPr>
                  <a:spLocks noChangeArrowheads="1"/>
                </p:cNvSpPr>
                <p:nvPr/>
              </p:nvSpPr>
              <p:spPr bwMode="auto">
                <a:xfrm>
                  <a:off x="1344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6" name="Oval 1182"/>
                <p:cNvSpPr>
                  <a:spLocks noChangeArrowheads="1"/>
                </p:cNvSpPr>
                <p:nvPr/>
              </p:nvSpPr>
              <p:spPr bwMode="auto">
                <a:xfrm>
                  <a:off x="1344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7" name="Oval 1183"/>
                <p:cNvSpPr>
                  <a:spLocks noChangeArrowheads="1"/>
                </p:cNvSpPr>
                <p:nvPr/>
              </p:nvSpPr>
              <p:spPr bwMode="auto">
                <a:xfrm>
                  <a:off x="1345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8" name="Oval 1184"/>
                <p:cNvSpPr>
                  <a:spLocks noChangeArrowheads="1"/>
                </p:cNvSpPr>
                <p:nvPr/>
              </p:nvSpPr>
              <p:spPr bwMode="auto">
                <a:xfrm>
                  <a:off x="1346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49" name="Oval 1185"/>
                <p:cNvSpPr>
                  <a:spLocks noChangeArrowheads="1"/>
                </p:cNvSpPr>
                <p:nvPr/>
              </p:nvSpPr>
              <p:spPr bwMode="auto">
                <a:xfrm>
                  <a:off x="1347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0" name="Oval 1186"/>
                <p:cNvSpPr>
                  <a:spLocks noChangeArrowheads="1"/>
                </p:cNvSpPr>
                <p:nvPr/>
              </p:nvSpPr>
              <p:spPr bwMode="auto">
                <a:xfrm>
                  <a:off x="1348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1" name="Oval 1187"/>
                <p:cNvSpPr>
                  <a:spLocks noChangeArrowheads="1"/>
                </p:cNvSpPr>
                <p:nvPr/>
              </p:nvSpPr>
              <p:spPr bwMode="auto">
                <a:xfrm>
                  <a:off x="1348" y="293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2" name="Oval 1188"/>
                <p:cNvSpPr>
                  <a:spLocks noChangeArrowheads="1"/>
                </p:cNvSpPr>
                <p:nvPr/>
              </p:nvSpPr>
              <p:spPr bwMode="auto">
                <a:xfrm>
                  <a:off x="1350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3" name="Oval 1189"/>
                <p:cNvSpPr>
                  <a:spLocks noChangeArrowheads="1"/>
                </p:cNvSpPr>
                <p:nvPr/>
              </p:nvSpPr>
              <p:spPr bwMode="auto">
                <a:xfrm>
                  <a:off x="1350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4" name="Oval 1190"/>
                <p:cNvSpPr>
                  <a:spLocks noChangeArrowheads="1"/>
                </p:cNvSpPr>
                <p:nvPr/>
              </p:nvSpPr>
              <p:spPr bwMode="auto">
                <a:xfrm>
                  <a:off x="1351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5" name="Oval 1191"/>
                <p:cNvSpPr>
                  <a:spLocks noChangeArrowheads="1"/>
                </p:cNvSpPr>
                <p:nvPr/>
              </p:nvSpPr>
              <p:spPr bwMode="auto">
                <a:xfrm>
                  <a:off x="1352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6" name="Oval 1192"/>
                <p:cNvSpPr>
                  <a:spLocks noChangeArrowheads="1"/>
                </p:cNvSpPr>
                <p:nvPr/>
              </p:nvSpPr>
              <p:spPr bwMode="auto">
                <a:xfrm>
                  <a:off x="1352" y="293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7" name="Oval 1193"/>
                <p:cNvSpPr>
                  <a:spLocks noChangeArrowheads="1"/>
                </p:cNvSpPr>
                <p:nvPr/>
              </p:nvSpPr>
              <p:spPr bwMode="auto">
                <a:xfrm>
                  <a:off x="1354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8" name="Oval 1194"/>
                <p:cNvSpPr>
                  <a:spLocks noChangeArrowheads="1"/>
                </p:cNvSpPr>
                <p:nvPr/>
              </p:nvSpPr>
              <p:spPr bwMode="auto">
                <a:xfrm>
                  <a:off x="1354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59" name="Oval 1195"/>
                <p:cNvSpPr>
                  <a:spLocks noChangeArrowheads="1"/>
                </p:cNvSpPr>
                <p:nvPr/>
              </p:nvSpPr>
              <p:spPr bwMode="auto">
                <a:xfrm>
                  <a:off x="1355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0" name="Oval 1196"/>
                <p:cNvSpPr>
                  <a:spLocks noChangeArrowheads="1"/>
                </p:cNvSpPr>
                <p:nvPr/>
              </p:nvSpPr>
              <p:spPr bwMode="auto">
                <a:xfrm>
                  <a:off x="1356" y="29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1" name="Oval 1197"/>
                <p:cNvSpPr>
                  <a:spLocks noChangeArrowheads="1"/>
                </p:cNvSpPr>
                <p:nvPr/>
              </p:nvSpPr>
              <p:spPr bwMode="auto">
                <a:xfrm>
                  <a:off x="1357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2" name="Oval 1198"/>
                <p:cNvSpPr>
                  <a:spLocks noChangeArrowheads="1"/>
                </p:cNvSpPr>
                <p:nvPr/>
              </p:nvSpPr>
              <p:spPr bwMode="auto">
                <a:xfrm>
                  <a:off x="1358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3" name="Oval 1199"/>
                <p:cNvSpPr>
                  <a:spLocks noChangeArrowheads="1"/>
                </p:cNvSpPr>
                <p:nvPr/>
              </p:nvSpPr>
              <p:spPr bwMode="auto">
                <a:xfrm>
                  <a:off x="1358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4" name="Oval 1200"/>
                <p:cNvSpPr>
                  <a:spLocks noChangeArrowheads="1"/>
                </p:cNvSpPr>
                <p:nvPr/>
              </p:nvSpPr>
              <p:spPr bwMode="auto">
                <a:xfrm>
                  <a:off x="1359" y="294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5" name="Oval 1201"/>
                <p:cNvSpPr>
                  <a:spLocks noChangeArrowheads="1"/>
                </p:cNvSpPr>
                <p:nvPr/>
              </p:nvSpPr>
              <p:spPr bwMode="auto">
                <a:xfrm>
                  <a:off x="1360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6" name="Oval 1202"/>
                <p:cNvSpPr>
                  <a:spLocks noChangeArrowheads="1"/>
                </p:cNvSpPr>
                <p:nvPr/>
              </p:nvSpPr>
              <p:spPr bwMode="auto">
                <a:xfrm>
                  <a:off x="1361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7" name="Oval 1203"/>
                <p:cNvSpPr>
                  <a:spLocks noChangeArrowheads="1"/>
                </p:cNvSpPr>
                <p:nvPr/>
              </p:nvSpPr>
              <p:spPr bwMode="auto">
                <a:xfrm>
                  <a:off x="1362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8" name="Oval 1204"/>
                <p:cNvSpPr>
                  <a:spLocks noChangeArrowheads="1"/>
                </p:cNvSpPr>
                <p:nvPr/>
              </p:nvSpPr>
              <p:spPr bwMode="auto">
                <a:xfrm>
                  <a:off x="1362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69" name="Oval 1205"/>
                <p:cNvSpPr>
                  <a:spLocks noChangeArrowheads="1"/>
                </p:cNvSpPr>
                <p:nvPr/>
              </p:nvSpPr>
              <p:spPr bwMode="auto">
                <a:xfrm>
                  <a:off x="1363" y="294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70" name="Oval 1206"/>
                <p:cNvSpPr>
                  <a:spLocks noChangeArrowheads="1"/>
                </p:cNvSpPr>
                <p:nvPr/>
              </p:nvSpPr>
              <p:spPr bwMode="auto">
                <a:xfrm>
                  <a:off x="1364" y="29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71" name="Oval 1207"/>
                <p:cNvSpPr>
                  <a:spLocks noChangeArrowheads="1"/>
                </p:cNvSpPr>
                <p:nvPr/>
              </p:nvSpPr>
              <p:spPr bwMode="auto">
                <a:xfrm>
                  <a:off x="1365" y="29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72" name="Oval 1208"/>
                <p:cNvSpPr>
                  <a:spLocks noChangeArrowheads="1"/>
                </p:cNvSpPr>
                <p:nvPr/>
              </p:nvSpPr>
              <p:spPr bwMode="auto">
                <a:xfrm>
                  <a:off x="1366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73" name="Oval 1209"/>
                <p:cNvSpPr>
                  <a:spLocks noChangeArrowheads="1"/>
                </p:cNvSpPr>
                <p:nvPr/>
              </p:nvSpPr>
              <p:spPr bwMode="auto">
                <a:xfrm>
                  <a:off x="1366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74" name="Oval 1210"/>
                <p:cNvSpPr>
                  <a:spLocks noChangeArrowheads="1"/>
                </p:cNvSpPr>
                <p:nvPr/>
              </p:nvSpPr>
              <p:spPr bwMode="auto">
                <a:xfrm>
                  <a:off x="1367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75" name="Oval 1211"/>
                <p:cNvSpPr>
                  <a:spLocks noChangeArrowheads="1"/>
                </p:cNvSpPr>
                <p:nvPr/>
              </p:nvSpPr>
              <p:spPr bwMode="auto">
                <a:xfrm>
                  <a:off x="1368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76" name="Oval 1212"/>
                <p:cNvSpPr>
                  <a:spLocks noChangeArrowheads="1"/>
                </p:cNvSpPr>
                <p:nvPr/>
              </p:nvSpPr>
              <p:spPr bwMode="auto">
                <a:xfrm>
                  <a:off x="1369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10" name="Group 1414"/>
              <p:cNvGrpSpPr>
                <a:grpSpLocks/>
              </p:cNvGrpSpPr>
              <p:nvPr/>
            </p:nvGrpSpPr>
            <p:grpSpPr bwMode="auto">
              <a:xfrm>
                <a:off x="1353" y="1779"/>
                <a:ext cx="180" cy="1193"/>
                <a:chOff x="1370" y="1779"/>
                <a:chExt cx="180" cy="1193"/>
              </a:xfrm>
            </p:grpSpPr>
            <p:sp>
              <p:nvSpPr>
                <p:cNvPr id="370878" name="Oval 1214"/>
                <p:cNvSpPr>
                  <a:spLocks noChangeArrowheads="1"/>
                </p:cNvSpPr>
                <p:nvPr/>
              </p:nvSpPr>
              <p:spPr bwMode="auto">
                <a:xfrm>
                  <a:off x="1370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79" name="Oval 1215"/>
                <p:cNvSpPr>
                  <a:spLocks noChangeArrowheads="1"/>
                </p:cNvSpPr>
                <p:nvPr/>
              </p:nvSpPr>
              <p:spPr bwMode="auto">
                <a:xfrm>
                  <a:off x="1370" y="29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0" name="Oval 1216"/>
                <p:cNvSpPr>
                  <a:spLocks noChangeArrowheads="1"/>
                </p:cNvSpPr>
                <p:nvPr/>
              </p:nvSpPr>
              <p:spPr bwMode="auto">
                <a:xfrm>
                  <a:off x="1371" y="294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1" name="Oval 1217"/>
                <p:cNvSpPr>
                  <a:spLocks noChangeArrowheads="1"/>
                </p:cNvSpPr>
                <p:nvPr/>
              </p:nvSpPr>
              <p:spPr bwMode="auto">
                <a:xfrm>
                  <a:off x="1372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2" name="Oval 1218"/>
                <p:cNvSpPr>
                  <a:spLocks noChangeArrowheads="1"/>
                </p:cNvSpPr>
                <p:nvPr/>
              </p:nvSpPr>
              <p:spPr bwMode="auto">
                <a:xfrm>
                  <a:off x="1373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3" name="Oval 1219"/>
                <p:cNvSpPr>
                  <a:spLocks noChangeArrowheads="1"/>
                </p:cNvSpPr>
                <p:nvPr/>
              </p:nvSpPr>
              <p:spPr bwMode="auto">
                <a:xfrm>
                  <a:off x="1374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4" name="Oval 1220"/>
                <p:cNvSpPr>
                  <a:spLocks noChangeArrowheads="1"/>
                </p:cNvSpPr>
                <p:nvPr/>
              </p:nvSpPr>
              <p:spPr bwMode="auto">
                <a:xfrm>
                  <a:off x="1374" y="294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5" name="Oval 1221"/>
                <p:cNvSpPr>
                  <a:spLocks noChangeArrowheads="1"/>
                </p:cNvSpPr>
                <p:nvPr/>
              </p:nvSpPr>
              <p:spPr bwMode="auto">
                <a:xfrm>
                  <a:off x="1376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6" name="Oval 1222"/>
                <p:cNvSpPr>
                  <a:spLocks noChangeArrowheads="1"/>
                </p:cNvSpPr>
                <p:nvPr/>
              </p:nvSpPr>
              <p:spPr bwMode="auto">
                <a:xfrm>
                  <a:off x="1376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7" name="Oval 1223"/>
                <p:cNvSpPr>
                  <a:spLocks noChangeArrowheads="1"/>
                </p:cNvSpPr>
                <p:nvPr/>
              </p:nvSpPr>
              <p:spPr bwMode="auto">
                <a:xfrm>
                  <a:off x="1377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8" name="Oval 1224"/>
                <p:cNvSpPr>
                  <a:spLocks noChangeArrowheads="1"/>
                </p:cNvSpPr>
                <p:nvPr/>
              </p:nvSpPr>
              <p:spPr bwMode="auto">
                <a:xfrm>
                  <a:off x="1378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89" name="Oval 1225"/>
                <p:cNvSpPr>
                  <a:spLocks noChangeArrowheads="1"/>
                </p:cNvSpPr>
                <p:nvPr/>
              </p:nvSpPr>
              <p:spPr bwMode="auto">
                <a:xfrm>
                  <a:off x="1379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0" name="Oval 1226"/>
                <p:cNvSpPr>
                  <a:spLocks noChangeArrowheads="1"/>
                </p:cNvSpPr>
                <p:nvPr/>
              </p:nvSpPr>
              <p:spPr bwMode="auto">
                <a:xfrm>
                  <a:off x="1380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1" name="Oval 1227"/>
                <p:cNvSpPr>
                  <a:spLocks noChangeArrowheads="1"/>
                </p:cNvSpPr>
                <p:nvPr/>
              </p:nvSpPr>
              <p:spPr bwMode="auto">
                <a:xfrm>
                  <a:off x="1380" y="29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2" name="Oval 1228"/>
                <p:cNvSpPr>
                  <a:spLocks noChangeArrowheads="1"/>
                </p:cNvSpPr>
                <p:nvPr/>
              </p:nvSpPr>
              <p:spPr bwMode="auto">
                <a:xfrm>
                  <a:off x="1381" y="295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3" name="Oval 1229"/>
                <p:cNvSpPr>
                  <a:spLocks noChangeArrowheads="1"/>
                </p:cNvSpPr>
                <p:nvPr/>
              </p:nvSpPr>
              <p:spPr bwMode="auto">
                <a:xfrm>
                  <a:off x="1382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4" name="Oval 1230"/>
                <p:cNvSpPr>
                  <a:spLocks noChangeArrowheads="1"/>
                </p:cNvSpPr>
                <p:nvPr/>
              </p:nvSpPr>
              <p:spPr bwMode="auto">
                <a:xfrm>
                  <a:off x="1383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5" name="Oval 1231"/>
                <p:cNvSpPr>
                  <a:spLocks noChangeArrowheads="1"/>
                </p:cNvSpPr>
                <p:nvPr/>
              </p:nvSpPr>
              <p:spPr bwMode="auto">
                <a:xfrm>
                  <a:off x="1384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6" name="Oval 1232"/>
                <p:cNvSpPr>
                  <a:spLocks noChangeArrowheads="1"/>
                </p:cNvSpPr>
                <p:nvPr/>
              </p:nvSpPr>
              <p:spPr bwMode="auto">
                <a:xfrm>
                  <a:off x="1384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7" name="Oval 1233"/>
                <p:cNvSpPr>
                  <a:spLocks noChangeArrowheads="1"/>
                </p:cNvSpPr>
                <p:nvPr/>
              </p:nvSpPr>
              <p:spPr bwMode="auto">
                <a:xfrm>
                  <a:off x="1385" y="29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8" name="Oval 1234"/>
                <p:cNvSpPr>
                  <a:spLocks noChangeArrowheads="1"/>
                </p:cNvSpPr>
                <p:nvPr/>
              </p:nvSpPr>
              <p:spPr bwMode="auto">
                <a:xfrm>
                  <a:off x="1386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899" name="Oval 1235"/>
                <p:cNvSpPr>
                  <a:spLocks noChangeArrowheads="1"/>
                </p:cNvSpPr>
                <p:nvPr/>
              </p:nvSpPr>
              <p:spPr bwMode="auto">
                <a:xfrm>
                  <a:off x="1387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0" name="Oval 1236"/>
                <p:cNvSpPr>
                  <a:spLocks noChangeArrowheads="1"/>
                </p:cNvSpPr>
                <p:nvPr/>
              </p:nvSpPr>
              <p:spPr bwMode="auto">
                <a:xfrm>
                  <a:off x="1388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1" name="Oval 1237"/>
                <p:cNvSpPr>
                  <a:spLocks noChangeArrowheads="1"/>
                </p:cNvSpPr>
                <p:nvPr/>
              </p:nvSpPr>
              <p:spPr bwMode="auto">
                <a:xfrm>
                  <a:off x="1389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2" name="Oval 1238"/>
                <p:cNvSpPr>
                  <a:spLocks noChangeArrowheads="1"/>
                </p:cNvSpPr>
                <p:nvPr/>
              </p:nvSpPr>
              <p:spPr bwMode="auto">
                <a:xfrm>
                  <a:off x="1389" y="292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3" name="Oval 1239"/>
                <p:cNvSpPr>
                  <a:spLocks noChangeArrowheads="1"/>
                </p:cNvSpPr>
                <p:nvPr/>
              </p:nvSpPr>
              <p:spPr bwMode="auto">
                <a:xfrm>
                  <a:off x="1390" y="295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4" name="Oval 1240"/>
                <p:cNvSpPr>
                  <a:spLocks noChangeArrowheads="1"/>
                </p:cNvSpPr>
                <p:nvPr/>
              </p:nvSpPr>
              <p:spPr bwMode="auto">
                <a:xfrm>
                  <a:off x="1391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5" name="Oval 1241"/>
                <p:cNvSpPr>
                  <a:spLocks noChangeArrowheads="1"/>
                </p:cNvSpPr>
                <p:nvPr/>
              </p:nvSpPr>
              <p:spPr bwMode="auto">
                <a:xfrm>
                  <a:off x="1392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6" name="Oval 1242"/>
                <p:cNvSpPr>
                  <a:spLocks noChangeArrowheads="1"/>
                </p:cNvSpPr>
                <p:nvPr/>
              </p:nvSpPr>
              <p:spPr bwMode="auto">
                <a:xfrm>
                  <a:off x="1393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7" name="Oval 1243"/>
                <p:cNvSpPr>
                  <a:spLocks noChangeArrowheads="1"/>
                </p:cNvSpPr>
                <p:nvPr/>
              </p:nvSpPr>
              <p:spPr bwMode="auto">
                <a:xfrm>
                  <a:off x="1393" y="292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8" name="Oval 1244"/>
                <p:cNvSpPr>
                  <a:spLocks noChangeArrowheads="1"/>
                </p:cNvSpPr>
                <p:nvPr/>
              </p:nvSpPr>
              <p:spPr bwMode="auto">
                <a:xfrm>
                  <a:off x="1394" y="29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09" name="Oval 1245"/>
                <p:cNvSpPr>
                  <a:spLocks noChangeArrowheads="1"/>
                </p:cNvSpPr>
                <p:nvPr/>
              </p:nvSpPr>
              <p:spPr bwMode="auto">
                <a:xfrm>
                  <a:off x="1395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0" name="Oval 1246"/>
                <p:cNvSpPr>
                  <a:spLocks noChangeArrowheads="1"/>
                </p:cNvSpPr>
                <p:nvPr/>
              </p:nvSpPr>
              <p:spPr bwMode="auto">
                <a:xfrm>
                  <a:off x="1396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1" name="Oval 1247"/>
                <p:cNvSpPr>
                  <a:spLocks noChangeArrowheads="1"/>
                </p:cNvSpPr>
                <p:nvPr/>
              </p:nvSpPr>
              <p:spPr bwMode="auto">
                <a:xfrm>
                  <a:off x="1397" y="29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2" name="Oval 1248"/>
                <p:cNvSpPr>
                  <a:spLocks noChangeArrowheads="1"/>
                </p:cNvSpPr>
                <p:nvPr/>
              </p:nvSpPr>
              <p:spPr bwMode="auto">
                <a:xfrm>
                  <a:off x="1397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3" name="Oval 1249"/>
                <p:cNvSpPr>
                  <a:spLocks noChangeArrowheads="1"/>
                </p:cNvSpPr>
                <p:nvPr/>
              </p:nvSpPr>
              <p:spPr bwMode="auto">
                <a:xfrm>
                  <a:off x="1399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4" name="Oval 1250"/>
                <p:cNvSpPr>
                  <a:spLocks noChangeArrowheads="1"/>
                </p:cNvSpPr>
                <p:nvPr/>
              </p:nvSpPr>
              <p:spPr bwMode="auto">
                <a:xfrm>
                  <a:off x="1399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5" name="Oval 1251"/>
                <p:cNvSpPr>
                  <a:spLocks noChangeArrowheads="1"/>
                </p:cNvSpPr>
                <p:nvPr/>
              </p:nvSpPr>
              <p:spPr bwMode="auto">
                <a:xfrm>
                  <a:off x="1400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6" name="Oval 1252"/>
                <p:cNvSpPr>
                  <a:spLocks noChangeArrowheads="1"/>
                </p:cNvSpPr>
                <p:nvPr/>
              </p:nvSpPr>
              <p:spPr bwMode="auto">
                <a:xfrm>
                  <a:off x="1401" y="29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7" name="Oval 1253"/>
                <p:cNvSpPr>
                  <a:spLocks noChangeArrowheads="1"/>
                </p:cNvSpPr>
                <p:nvPr/>
              </p:nvSpPr>
              <p:spPr bwMode="auto">
                <a:xfrm>
                  <a:off x="1401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8" name="Oval 1254"/>
                <p:cNvSpPr>
                  <a:spLocks noChangeArrowheads="1"/>
                </p:cNvSpPr>
                <p:nvPr/>
              </p:nvSpPr>
              <p:spPr bwMode="auto">
                <a:xfrm>
                  <a:off x="1403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19" name="Oval 1255"/>
                <p:cNvSpPr>
                  <a:spLocks noChangeArrowheads="1"/>
                </p:cNvSpPr>
                <p:nvPr/>
              </p:nvSpPr>
              <p:spPr bwMode="auto">
                <a:xfrm>
                  <a:off x="1403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0" name="Oval 1256"/>
                <p:cNvSpPr>
                  <a:spLocks noChangeArrowheads="1"/>
                </p:cNvSpPr>
                <p:nvPr/>
              </p:nvSpPr>
              <p:spPr bwMode="auto">
                <a:xfrm>
                  <a:off x="1404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1" name="Oval 1257"/>
                <p:cNvSpPr>
                  <a:spLocks noChangeArrowheads="1"/>
                </p:cNvSpPr>
                <p:nvPr/>
              </p:nvSpPr>
              <p:spPr bwMode="auto">
                <a:xfrm>
                  <a:off x="1405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2" name="Oval 1258"/>
                <p:cNvSpPr>
                  <a:spLocks noChangeArrowheads="1"/>
                </p:cNvSpPr>
                <p:nvPr/>
              </p:nvSpPr>
              <p:spPr bwMode="auto">
                <a:xfrm>
                  <a:off x="1405" y="293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3" name="Oval 1259"/>
                <p:cNvSpPr>
                  <a:spLocks noChangeArrowheads="1"/>
                </p:cNvSpPr>
                <p:nvPr/>
              </p:nvSpPr>
              <p:spPr bwMode="auto">
                <a:xfrm>
                  <a:off x="1407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4" name="Oval 1260"/>
                <p:cNvSpPr>
                  <a:spLocks noChangeArrowheads="1"/>
                </p:cNvSpPr>
                <p:nvPr/>
              </p:nvSpPr>
              <p:spPr bwMode="auto">
                <a:xfrm>
                  <a:off x="1407" y="29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5" name="Oval 1261"/>
                <p:cNvSpPr>
                  <a:spLocks noChangeArrowheads="1"/>
                </p:cNvSpPr>
                <p:nvPr/>
              </p:nvSpPr>
              <p:spPr bwMode="auto">
                <a:xfrm>
                  <a:off x="1408" y="292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6" name="Oval 1262"/>
                <p:cNvSpPr>
                  <a:spLocks noChangeArrowheads="1"/>
                </p:cNvSpPr>
                <p:nvPr/>
              </p:nvSpPr>
              <p:spPr bwMode="auto">
                <a:xfrm>
                  <a:off x="1409" y="2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7" name="Oval 1263"/>
                <p:cNvSpPr>
                  <a:spLocks noChangeArrowheads="1"/>
                </p:cNvSpPr>
                <p:nvPr/>
              </p:nvSpPr>
              <p:spPr bwMode="auto">
                <a:xfrm>
                  <a:off x="1410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8" name="Oval 1264"/>
                <p:cNvSpPr>
                  <a:spLocks noChangeArrowheads="1"/>
                </p:cNvSpPr>
                <p:nvPr/>
              </p:nvSpPr>
              <p:spPr bwMode="auto">
                <a:xfrm>
                  <a:off x="1411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29" name="Oval 1265"/>
                <p:cNvSpPr>
                  <a:spLocks noChangeArrowheads="1"/>
                </p:cNvSpPr>
                <p:nvPr/>
              </p:nvSpPr>
              <p:spPr bwMode="auto">
                <a:xfrm>
                  <a:off x="1411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0" name="Oval 1266"/>
                <p:cNvSpPr>
                  <a:spLocks noChangeArrowheads="1"/>
                </p:cNvSpPr>
                <p:nvPr/>
              </p:nvSpPr>
              <p:spPr bwMode="auto">
                <a:xfrm>
                  <a:off x="1412" y="292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1" name="Oval 1267"/>
                <p:cNvSpPr>
                  <a:spLocks noChangeArrowheads="1"/>
                </p:cNvSpPr>
                <p:nvPr/>
              </p:nvSpPr>
              <p:spPr bwMode="auto">
                <a:xfrm>
                  <a:off x="1413" y="2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2" name="Oval 1268"/>
                <p:cNvSpPr>
                  <a:spLocks noChangeArrowheads="1"/>
                </p:cNvSpPr>
                <p:nvPr/>
              </p:nvSpPr>
              <p:spPr bwMode="auto">
                <a:xfrm>
                  <a:off x="1414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3" name="Oval 1269"/>
                <p:cNvSpPr>
                  <a:spLocks noChangeArrowheads="1"/>
                </p:cNvSpPr>
                <p:nvPr/>
              </p:nvSpPr>
              <p:spPr bwMode="auto">
                <a:xfrm>
                  <a:off x="1415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4" name="Oval 1270"/>
                <p:cNvSpPr>
                  <a:spLocks noChangeArrowheads="1"/>
                </p:cNvSpPr>
                <p:nvPr/>
              </p:nvSpPr>
              <p:spPr bwMode="auto">
                <a:xfrm>
                  <a:off x="1415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5" name="Oval 1271"/>
                <p:cNvSpPr>
                  <a:spLocks noChangeArrowheads="1"/>
                </p:cNvSpPr>
                <p:nvPr/>
              </p:nvSpPr>
              <p:spPr bwMode="auto">
                <a:xfrm>
                  <a:off x="1416" y="293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6" name="Oval 1272"/>
                <p:cNvSpPr>
                  <a:spLocks noChangeArrowheads="1"/>
                </p:cNvSpPr>
                <p:nvPr/>
              </p:nvSpPr>
              <p:spPr bwMode="auto">
                <a:xfrm>
                  <a:off x="1417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7" name="Oval 1273"/>
                <p:cNvSpPr>
                  <a:spLocks noChangeArrowheads="1"/>
                </p:cNvSpPr>
                <p:nvPr/>
              </p:nvSpPr>
              <p:spPr bwMode="auto">
                <a:xfrm>
                  <a:off x="1418" y="29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8" name="Oval 1274"/>
                <p:cNvSpPr>
                  <a:spLocks noChangeArrowheads="1"/>
                </p:cNvSpPr>
                <p:nvPr/>
              </p:nvSpPr>
              <p:spPr bwMode="auto">
                <a:xfrm>
                  <a:off x="1419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39" name="Oval 1275"/>
                <p:cNvSpPr>
                  <a:spLocks noChangeArrowheads="1"/>
                </p:cNvSpPr>
                <p:nvPr/>
              </p:nvSpPr>
              <p:spPr bwMode="auto">
                <a:xfrm>
                  <a:off x="1419" y="2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0" name="Oval 1276"/>
                <p:cNvSpPr>
                  <a:spLocks noChangeArrowheads="1"/>
                </p:cNvSpPr>
                <p:nvPr/>
              </p:nvSpPr>
              <p:spPr bwMode="auto">
                <a:xfrm>
                  <a:off x="1420" y="293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1" name="Oval 1277"/>
                <p:cNvSpPr>
                  <a:spLocks noChangeArrowheads="1"/>
                </p:cNvSpPr>
                <p:nvPr/>
              </p:nvSpPr>
              <p:spPr bwMode="auto">
                <a:xfrm>
                  <a:off x="1421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2" name="Oval 1278"/>
                <p:cNvSpPr>
                  <a:spLocks noChangeArrowheads="1"/>
                </p:cNvSpPr>
                <p:nvPr/>
              </p:nvSpPr>
              <p:spPr bwMode="auto">
                <a:xfrm>
                  <a:off x="1422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3" name="Oval 1279"/>
                <p:cNvSpPr>
                  <a:spLocks noChangeArrowheads="1"/>
                </p:cNvSpPr>
                <p:nvPr/>
              </p:nvSpPr>
              <p:spPr bwMode="auto">
                <a:xfrm>
                  <a:off x="1423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4" name="Oval 1280"/>
                <p:cNvSpPr>
                  <a:spLocks noChangeArrowheads="1"/>
                </p:cNvSpPr>
                <p:nvPr/>
              </p:nvSpPr>
              <p:spPr bwMode="auto">
                <a:xfrm>
                  <a:off x="1424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5" name="Oval 1281"/>
                <p:cNvSpPr>
                  <a:spLocks noChangeArrowheads="1"/>
                </p:cNvSpPr>
                <p:nvPr/>
              </p:nvSpPr>
              <p:spPr bwMode="auto">
                <a:xfrm>
                  <a:off x="1424" y="29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6" name="Oval 1282"/>
                <p:cNvSpPr>
                  <a:spLocks noChangeArrowheads="1"/>
                </p:cNvSpPr>
                <p:nvPr/>
              </p:nvSpPr>
              <p:spPr bwMode="auto">
                <a:xfrm>
                  <a:off x="1425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7" name="Oval 1283"/>
                <p:cNvSpPr>
                  <a:spLocks noChangeArrowheads="1"/>
                </p:cNvSpPr>
                <p:nvPr/>
              </p:nvSpPr>
              <p:spPr bwMode="auto">
                <a:xfrm>
                  <a:off x="1426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8" name="Oval 1284"/>
                <p:cNvSpPr>
                  <a:spLocks noChangeArrowheads="1"/>
                </p:cNvSpPr>
                <p:nvPr/>
              </p:nvSpPr>
              <p:spPr bwMode="auto">
                <a:xfrm>
                  <a:off x="1427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49" name="Oval 1285"/>
                <p:cNvSpPr>
                  <a:spLocks noChangeArrowheads="1"/>
                </p:cNvSpPr>
                <p:nvPr/>
              </p:nvSpPr>
              <p:spPr bwMode="auto">
                <a:xfrm>
                  <a:off x="1428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0" name="Oval 1286"/>
                <p:cNvSpPr>
                  <a:spLocks noChangeArrowheads="1"/>
                </p:cNvSpPr>
                <p:nvPr/>
              </p:nvSpPr>
              <p:spPr bwMode="auto">
                <a:xfrm>
                  <a:off x="1429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1" name="Oval 1287"/>
                <p:cNvSpPr>
                  <a:spLocks noChangeArrowheads="1"/>
                </p:cNvSpPr>
                <p:nvPr/>
              </p:nvSpPr>
              <p:spPr bwMode="auto">
                <a:xfrm>
                  <a:off x="1429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2" name="Oval 1288"/>
                <p:cNvSpPr>
                  <a:spLocks noChangeArrowheads="1"/>
                </p:cNvSpPr>
                <p:nvPr/>
              </p:nvSpPr>
              <p:spPr bwMode="auto">
                <a:xfrm>
                  <a:off x="1430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3" name="Oval 1289"/>
                <p:cNvSpPr>
                  <a:spLocks noChangeArrowheads="1"/>
                </p:cNvSpPr>
                <p:nvPr/>
              </p:nvSpPr>
              <p:spPr bwMode="auto">
                <a:xfrm>
                  <a:off x="1431" y="29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4" name="Oval 1290"/>
                <p:cNvSpPr>
                  <a:spLocks noChangeArrowheads="1"/>
                </p:cNvSpPr>
                <p:nvPr/>
              </p:nvSpPr>
              <p:spPr bwMode="auto">
                <a:xfrm>
                  <a:off x="1432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5" name="Oval 1291"/>
                <p:cNvSpPr>
                  <a:spLocks noChangeArrowheads="1"/>
                </p:cNvSpPr>
                <p:nvPr/>
              </p:nvSpPr>
              <p:spPr bwMode="auto">
                <a:xfrm>
                  <a:off x="1433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6" name="Oval 1292"/>
                <p:cNvSpPr>
                  <a:spLocks noChangeArrowheads="1"/>
                </p:cNvSpPr>
                <p:nvPr/>
              </p:nvSpPr>
              <p:spPr bwMode="auto">
                <a:xfrm>
                  <a:off x="143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7" name="Oval 1293"/>
                <p:cNvSpPr>
                  <a:spLocks noChangeArrowheads="1"/>
                </p:cNvSpPr>
                <p:nvPr/>
              </p:nvSpPr>
              <p:spPr bwMode="auto">
                <a:xfrm>
                  <a:off x="1434" y="29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8" name="Oval 1294"/>
                <p:cNvSpPr>
                  <a:spLocks noChangeArrowheads="1"/>
                </p:cNvSpPr>
                <p:nvPr/>
              </p:nvSpPr>
              <p:spPr bwMode="auto">
                <a:xfrm>
                  <a:off x="1435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59" name="Oval 1295"/>
                <p:cNvSpPr>
                  <a:spLocks noChangeArrowheads="1"/>
                </p:cNvSpPr>
                <p:nvPr/>
              </p:nvSpPr>
              <p:spPr bwMode="auto">
                <a:xfrm>
                  <a:off x="1436" y="29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0" name="Oval 1296"/>
                <p:cNvSpPr>
                  <a:spLocks noChangeArrowheads="1"/>
                </p:cNvSpPr>
                <p:nvPr/>
              </p:nvSpPr>
              <p:spPr bwMode="auto">
                <a:xfrm>
                  <a:off x="1437" y="2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1" name="Oval 1297"/>
                <p:cNvSpPr>
                  <a:spLocks noChangeArrowheads="1"/>
                </p:cNvSpPr>
                <p:nvPr/>
              </p:nvSpPr>
              <p:spPr bwMode="auto">
                <a:xfrm>
                  <a:off x="1438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2" name="Oval 1298"/>
                <p:cNvSpPr>
                  <a:spLocks noChangeArrowheads="1"/>
                </p:cNvSpPr>
                <p:nvPr/>
              </p:nvSpPr>
              <p:spPr bwMode="auto">
                <a:xfrm>
                  <a:off x="1438" y="29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3" name="Oval 1299"/>
                <p:cNvSpPr>
                  <a:spLocks noChangeArrowheads="1"/>
                </p:cNvSpPr>
                <p:nvPr/>
              </p:nvSpPr>
              <p:spPr bwMode="auto">
                <a:xfrm>
                  <a:off x="1439" y="29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4" name="Oval 1300"/>
                <p:cNvSpPr>
                  <a:spLocks noChangeArrowheads="1"/>
                </p:cNvSpPr>
                <p:nvPr/>
              </p:nvSpPr>
              <p:spPr bwMode="auto">
                <a:xfrm>
                  <a:off x="1440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5" name="Oval 1301"/>
                <p:cNvSpPr>
                  <a:spLocks noChangeArrowheads="1"/>
                </p:cNvSpPr>
                <p:nvPr/>
              </p:nvSpPr>
              <p:spPr bwMode="auto">
                <a:xfrm>
                  <a:off x="1441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6" name="Oval 1302"/>
                <p:cNvSpPr>
                  <a:spLocks noChangeArrowheads="1"/>
                </p:cNvSpPr>
                <p:nvPr/>
              </p:nvSpPr>
              <p:spPr bwMode="auto">
                <a:xfrm>
                  <a:off x="1442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7" name="Oval 1303"/>
                <p:cNvSpPr>
                  <a:spLocks noChangeArrowheads="1"/>
                </p:cNvSpPr>
                <p:nvPr/>
              </p:nvSpPr>
              <p:spPr bwMode="auto">
                <a:xfrm>
                  <a:off x="1442" y="292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8" name="Oval 1304"/>
                <p:cNvSpPr>
                  <a:spLocks noChangeArrowheads="1"/>
                </p:cNvSpPr>
                <p:nvPr/>
              </p:nvSpPr>
              <p:spPr bwMode="auto">
                <a:xfrm>
                  <a:off x="1443" y="292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69" name="Oval 1305"/>
                <p:cNvSpPr>
                  <a:spLocks noChangeArrowheads="1"/>
                </p:cNvSpPr>
                <p:nvPr/>
              </p:nvSpPr>
              <p:spPr bwMode="auto">
                <a:xfrm>
                  <a:off x="1444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0" name="Oval 1306"/>
                <p:cNvSpPr>
                  <a:spLocks noChangeArrowheads="1"/>
                </p:cNvSpPr>
                <p:nvPr/>
              </p:nvSpPr>
              <p:spPr bwMode="auto">
                <a:xfrm>
                  <a:off x="1445" y="29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1" name="Oval 1307"/>
                <p:cNvSpPr>
                  <a:spLocks noChangeArrowheads="1"/>
                </p:cNvSpPr>
                <p:nvPr/>
              </p:nvSpPr>
              <p:spPr bwMode="auto">
                <a:xfrm>
                  <a:off x="1446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2" name="Oval 1308"/>
                <p:cNvSpPr>
                  <a:spLocks noChangeArrowheads="1"/>
                </p:cNvSpPr>
                <p:nvPr/>
              </p:nvSpPr>
              <p:spPr bwMode="auto">
                <a:xfrm>
                  <a:off x="1446" y="29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3" name="Oval 1309"/>
                <p:cNvSpPr>
                  <a:spLocks noChangeArrowheads="1"/>
                </p:cNvSpPr>
                <p:nvPr/>
              </p:nvSpPr>
              <p:spPr bwMode="auto">
                <a:xfrm>
                  <a:off x="1448" y="29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4" name="Oval 1310"/>
                <p:cNvSpPr>
                  <a:spLocks noChangeArrowheads="1"/>
                </p:cNvSpPr>
                <p:nvPr/>
              </p:nvSpPr>
              <p:spPr bwMode="auto">
                <a:xfrm>
                  <a:off x="1448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5" name="Oval 1311"/>
                <p:cNvSpPr>
                  <a:spLocks noChangeArrowheads="1"/>
                </p:cNvSpPr>
                <p:nvPr/>
              </p:nvSpPr>
              <p:spPr bwMode="auto">
                <a:xfrm>
                  <a:off x="1449" y="2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6" name="Oval 1312"/>
                <p:cNvSpPr>
                  <a:spLocks noChangeArrowheads="1"/>
                </p:cNvSpPr>
                <p:nvPr/>
              </p:nvSpPr>
              <p:spPr bwMode="auto">
                <a:xfrm>
                  <a:off x="1450" y="29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7" name="Oval 1313"/>
                <p:cNvSpPr>
                  <a:spLocks noChangeArrowheads="1"/>
                </p:cNvSpPr>
                <p:nvPr/>
              </p:nvSpPr>
              <p:spPr bwMode="auto">
                <a:xfrm>
                  <a:off x="1450" y="292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8" name="Oval 1314"/>
                <p:cNvSpPr>
                  <a:spLocks noChangeArrowheads="1"/>
                </p:cNvSpPr>
                <p:nvPr/>
              </p:nvSpPr>
              <p:spPr bwMode="auto">
                <a:xfrm>
                  <a:off x="1452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79" name="Oval 1315"/>
                <p:cNvSpPr>
                  <a:spLocks noChangeArrowheads="1"/>
                </p:cNvSpPr>
                <p:nvPr/>
              </p:nvSpPr>
              <p:spPr bwMode="auto">
                <a:xfrm>
                  <a:off x="1452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0" name="Oval 1316"/>
                <p:cNvSpPr>
                  <a:spLocks noChangeArrowheads="1"/>
                </p:cNvSpPr>
                <p:nvPr/>
              </p:nvSpPr>
              <p:spPr bwMode="auto">
                <a:xfrm>
                  <a:off x="1453" y="29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1" name="Oval 1317"/>
                <p:cNvSpPr>
                  <a:spLocks noChangeArrowheads="1"/>
                </p:cNvSpPr>
                <p:nvPr/>
              </p:nvSpPr>
              <p:spPr bwMode="auto">
                <a:xfrm>
                  <a:off x="1454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2" name="Oval 1318"/>
                <p:cNvSpPr>
                  <a:spLocks noChangeArrowheads="1"/>
                </p:cNvSpPr>
                <p:nvPr/>
              </p:nvSpPr>
              <p:spPr bwMode="auto">
                <a:xfrm>
                  <a:off x="1454" y="293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3" name="Oval 1319"/>
                <p:cNvSpPr>
                  <a:spLocks noChangeArrowheads="1"/>
                </p:cNvSpPr>
                <p:nvPr/>
              </p:nvSpPr>
              <p:spPr bwMode="auto">
                <a:xfrm>
                  <a:off x="1456" y="29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4" name="Oval 1320"/>
                <p:cNvSpPr>
                  <a:spLocks noChangeArrowheads="1"/>
                </p:cNvSpPr>
                <p:nvPr/>
              </p:nvSpPr>
              <p:spPr bwMode="auto">
                <a:xfrm>
                  <a:off x="1456" y="29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5" name="Oval 1321"/>
                <p:cNvSpPr>
                  <a:spLocks noChangeArrowheads="1"/>
                </p:cNvSpPr>
                <p:nvPr/>
              </p:nvSpPr>
              <p:spPr bwMode="auto">
                <a:xfrm>
                  <a:off x="1457" y="294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6" name="Oval 1322"/>
                <p:cNvSpPr>
                  <a:spLocks noChangeArrowheads="1"/>
                </p:cNvSpPr>
                <p:nvPr/>
              </p:nvSpPr>
              <p:spPr bwMode="auto">
                <a:xfrm>
                  <a:off x="1458" y="29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7" name="Oval 1323"/>
                <p:cNvSpPr>
                  <a:spLocks noChangeArrowheads="1"/>
                </p:cNvSpPr>
                <p:nvPr/>
              </p:nvSpPr>
              <p:spPr bwMode="auto">
                <a:xfrm>
                  <a:off x="1458" y="294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8" name="Oval 1324"/>
                <p:cNvSpPr>
                  <a:spLocks noChangeArrowheads="1"/>
                </p:cNvSpPr>
                <p:nvPr/>
              </p:nvSpPr>
              <p:spPr bwMode="auto">
                <a:xfrm>
                  <a:off x="1460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89" name="Oval 1325"/>
                <p:cNvSpPr>
                  <a:spLocks noChangeArrowheads="1"/>
                </p:cNvSpPr>
                <p:nvPr/>
              </p:nvSpPr>
              <p:spPr bwMode="auto">
                <a:xfrm>
                  <a:off x="1460" y="29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0" name="Oval 1326"/>
                <p:cNvSpPr>
                  <a:spLocks noChangeArrowheads="1"/>
                </p:cNvSpPr>
                <p:nvPr/>
              </p:nvSpPr>
              <p:spPr bwMode="auto">
                <a:xfrm>
                  <a:off x="1461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1" name="Oval 1327"/>
                <p:cNvSpPr>
                  <a:spLocks noChangeArrowheads="1"/>
                </p:cNvSpPr>
                <p:nvPr/>
              </p:nvSpPr>
              <p:spPr bwMode="auto">
                <a:xfrm>
                  <a:off x="1462" y="29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2" name="Oval 1328"/>
                <p:cNvSpPr>
                  <a:spLocks noChangeArrowheads="1"/>
                </p:cNvSpPr>
                <p:nvPr/>
              </p:nvSpPr>
              <p:spPr bwMode="auto">
                <a:xfrm>
                  <a:off x="1463" y="29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3" name="Oval 1329"/>
                <p:cNvSpPr>
                  <a:spLocks noChangeArrowheads="1"/>
                </p:cNvSpPr>
                <p:nvPr/>
              </p:nvSpPr>
              <p:spPr bwMode="auto">
                <a:xfrm>
                  <a:off x="1464" y="29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4" name="Oval 1330"/>
                <p:cNvSpPr>
                  <a:spLocks noChangeArrowheads="1"/>
                </p:cNvSpPr>
                <p:nvPr/>
              </p:nvSpPr>
              <p:spPr bwMode="auto">
                <a:xfrm>
                  <a:off x="1464" y="29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5" name="Oval 1331"/>
                <p:cNvSpPr>
                  <a:spLocks noChangeArrowheads="1"/>
                </p:cNvSpPr>
                <p:nvPr/>
              </p:nvSpPr>
              <p:spPr bwMode="auto">
                <a:xfrm>
                  <a:off x="1465" y="29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6" name="Oval 1332"/>
                <p:cNvSpPr>
                  <a:spLocks noChangeArrowheads="1"/>
                </p:cNvSpPr>
                <p:nvPr/>
              </p:nvSpPr>
              <p:spPr bwMode="auto">
                <a:xfrm>
                  <a:off x="1466" y="29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7" name="Oval 1333"/>
                <p:cNvSpPr>
                  <a:spLocks noChangeArrowheads="1"/>
                </p:cNvSpPr>
                <p:nvPr/>
              </p:nvSpPr>
              <p:spPr bwMode="auto">
                <a:xfrm>
                  <a:off x="1467" y="29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8" name="Oval 1334"/>
                <p:cNvSpPr>
                  <a:spLocks noChangeArrowheads="1"/>
                </p:cNvSpPr>
                <p:nvPr/>
              </p:nvSpPr>
              <p:spPr bwMode="auto">
                <a:xfrm>
                  <a:off x="1468" y="2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0999" name="Oval 1335"/>
                <p:cNvSpPr>
                  <a:spLocks noChangeArrowheads="1"/>
                </p:cNvSpPr>
                <p:nvPr/>
              </p:nvSpPr>
              <p:spPr bwMode="auto">
                <a:xfrm>
                  <a:off x="1468" y="29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0" name="Oval 1336"/>
                <p:cNvSpPr>
                  <a:spLocks noChangeArrowheads="1"/>
                </p:cNvSpPr>
                <p:nvPr/>
              </p:nvSpPr>
              <p:spPr bwMode="auto">
                <a:xfrm>
                  <a:off x="1469" y="293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1" name="Oval 1337"/>
                <p:cNvSpPr>
                  <a:spLocks noChangeArrowheads="1"/>
                </p:cNvSpPr>
                <p:nvPr/>
              </p:nvSpPr>
              <p:spPr bwMode="auto">
                <a:xfrm>
                  <a:off x="1470" y="28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2" name="Oval 1338"/>
                <p:cNvSpPr>
                  <a:spLocks noChangeArrowheads="1"/>
                </p:cNvSpPr>
                <p:nvPr/>
              </p:nvSpPr>
              <p:spPr bwMode="auto">
                <a:xfrm>
                  <a:off x="1471" y="278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3" name="Oval 1339"/>
                <p:cNvSpPr>
                  <a:spLocks noChangeArrowheads="1"/>
                </p:cNvSpPr>
                <p:nvPr/>
              </p:nvSpPr>
              <p:spPr bwMode="auto">
                <a:xfrm>
                  <a:off x="1472" y="26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4" name="Oval 1340"/>
                <p:cNvSpPr>
                  <a:spLocks noChangeArrowheads="1"/>
                </p:cNvSpPr>
                <p:nvPr/>
              </p:nvSpPr>
              <p:spPr bwMode="auto">
                <a:xfrm>
                  <a:off x="1473" y="238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5" name="Oval 1341"/>
                <p:cNvSpPr>
                  <a:spLocks noChangeArrowheads="1"/>
                </p:cNvSpPr>
                <p:nvPr/>
              </p:nvSpPr>
              <p:spPr bwMode="auto">
                <a:xfrm>
                  <a:off x="1473" y="189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6" name="Oval 1342"/>
                <p:cNvSpPr>
                  <a:spLocks noChangeArrowheads="1"/>
                </p:cNvSpPr>
                <p:nvPr/>
              </p:nvSpPr>
              <p:spPr bwMode="auto">
                <a:xfrm>
                  <a:off x="1474" y="17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7" name="Oval 1343"/>
                <p:cNvSpPr>
                  <a:spLocks noChangeArrowheads="1"/>
                </p:cNvSpPr>
                <p:nvPr/>
              </p:nvSpPr>
              <p:spPr bwMode="auto">
                <a:xfrm>
                  <a:off x="1475" y="179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8" name="Oval 1344"/>
                <p:cNvSpPr>
                  <a:spLocks noChangeArrowheads="1"/>
                </p:cNvSpPr>
                <p:nvPr/>
              </p:nvSpPr>
              <p:spPr bwMode="auto">
                <a:xfrm>
                  <a:off x="1476" y="179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09" name="Oval 1345"/>
                <p:cNvSpPr>
                  <a:spLocks noChangeArrowheads="1"/>
                </p:cNvSpPr>
                <p:nvPr/>
              </p:nvSpPr>
              <p:spPr bwMode="auto">
                <a:xfrm>
                  <a:off x="1477" y="18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0" name="Oval 1346"/>
                <p:cNvSpPr>
                  <a:spLocks noChangeArrowheads="1"/>
                </p:cNvSpPr>
                <p:nvPr/>
              </p:nvSpPr>
              <p:spPr bwMode="auto">
                <a:xfrm>
                  <a:off x="1477" y="182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1" name="Oval 1347"/>
                <p:cNvSpPr>
                  <a:spLocks noChangeArrowheads="1"/>
                </p:cNvSpPr>
                <p:nvPr/>
              </p:nvSpPr>
              <p:spPr bwMode="auto">
                <a:xfrm>
                  <a:off x="1478" y="182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2" name="Oval 1348"/>
                <p:cNvSpPr>
                  <a:spLocks noChangeArrowheads="1"/>
                </p:cNvSpPr>
                <p:nvPr/>
              </p:nvSpPr>
              <p:spPr bwMode="auto">
                <a:xfrm>
                  <a:off x="1479" y="18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3" name="Oval 1349"/>
                <p:cNvSpPr>
                  <a:spLocks noChangeArrowheads="1"/>
                </p:cNvSpPr>
                <p:nvPr/>
              </p:nvSpPr>
              <p:spPr bwMode="auto">
                <a:xfrm>
                  <a:off x="1480" y="18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4" name="Oval 1350"/>
                <p:cNvSpPr>
                  <a:spLocks noChangeArrowheads="1"/>
                </p:cNvSpPr>
                <p:nvPr/>
              </p:nvSpPr>
              <p:spPr bwMode="auto">
                <a:xfrm>
                  <a:off x="1481" y="18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5" name="Oval 1351"/>
                <p:cNvSpPr>
                  <a:spLocks noChangeArrowheads="1"/>
                </p:cNvSpPr>
                <p:nvPr/>
              </p:nvSpPr>
              <p:spPr bwMode="auto">
                <a:xfrm>
                  <a:off x="1482" y="18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6" name="Oval 1352"/>
                <p:cNvSpPr>
                  <a:spLocks noChangeArrowheads="1"/>
                </p:cNvSpPr>
                <p:nvPr/>
              </p:nvSpPr>
              <p:spPr bwMode="auto">
                <a:xfrm>
                  <a:off x="1483" y="18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7" name="Oval 1353"/>
                <p:cNvSpPr>
                  <a:spLocks noChangeArrowheads="1"/>
                </p:cNvSpPr>
                <p:nvPr/>
              </p:nvSpPr>
              <p:spPr bwMode="auto">
                <a:xfrm>
                  <a:off x="1483" y="18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8" name="Oval 1354"/>
                <p:cNvSpPr>
                  <a:spLocks noChangeArrowheads="1"/>
                </p:cNvSpPr>
                <p:nvPr/>
              </p:nvSpPr>
              <p:spPr bwMode="auto">
                <a:xfrm>
                  <a:off x="1484" y="18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19" name="Oval 1355"/>
                <p:cNvSpPr>
                  <a:spLocks noChangeArrowheads="1"/>
                </p:cNvSpPr>
                <p:nvPr/>
              </p:nvSpPr>
              <p:spPr bwMode="auto">
                <a:xfrm>
                  <a:off x="1485" y="18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0" name="Oval 1356"/>
                <p:cNvSpPr>
                  <a:spLocks noChangeArrowheads="1"/>
                </p:cNvSpPr>
                <p:nvPr/>
              </p:nvSpPr>
              <p:spPr bwMode="auto">
                <a:xfrm>
                  <a:off x="1486" y="181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1" name="Oval 1357"/>
                <p:cNvSpPr>
                  <a:spLocks noChangeArrowheads="1"/>
                </p:cNvSpPr>
                <p:nvPr/>
              </p:nvSpPr>
              <p:spPr bwMode="auto">
                <a:xfrm>
                  <a:off x="1487" y="181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2" name="Oval 1358"/>
                <p:cNvSpPr>
                  <a:spLocks noChangeArrowheads="1"/>
                </p:cNvSpPr>
                <p:nvPr/>
              </p:nvSpPr>
              <p:spPr bwMode="auto">
                <a:xfrm>
                  <a:off x="1487" y="18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3" name="Oval 1359"/>
                <p:cNvSpPr>
                  <a:spLocks noChangeArrowheads="1"/>
                </p:cNvSpPr>
                <p:nvPr/>
              </p:nvSpPr>
              <p:spPr bwMode="auto">
                <a:xfrm>
                  <a:off x="1488" y="18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4" name="Oval 1360"/>
                <p:cNvSpPr>
                  <a:spLocks noChangeArrowheads="1"/>
                </p:cNvSpPr>
                <p:nvPr/>
              </p:nvSpPr>
              <p:spPr bwMode="auto">
                <a:xfrm>
                  <a:off x="1489" y="18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5" name="Oval 1361"/>
                <p:cNvSpPr>
                  <a:spLocks noChangeArrowheads="1"/>
                </p:cNvSpPr>
                <p:nvPr/>
              </p:nvSpPr>
              <p:spPr bwMode="auto">
                <a:xfrm>
                  <a:off x="1490" y="18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6" name="Oval 1362"/>
                <p:cNvSpPr>
                  <a:spLocks noChangeArrowheads="1"/>
                </p:cNvSpPr>
                <p:nvPr/>
              </p:nvSpPr>
              <p:spPr bwMode="auto">
                <a:xfrm>
                  <a:off x="1491" y="18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7" name="Oval 1363"/>
                <p:cNvSpPr>
                  <a:spLocks noChangeArrowheads="1"/>
                </p:cNvSpPr>
                <p:nvPr/>
              </p:nvSpPr>
              <p:spPr bwMode="auto">
                <a:xfrm>
                  <a:off x="1491" y="18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8" name="Oval 1364"/>
                <p:cNvSpPr>
                  <a:spLocks noChangeArrowheads="1"/>
                </p:cNvSpPr>
                <p:nvPr/>
              </p:nvSpPr>
              <p:spPr bwMode="auto">
                <a:xfrm>
                  <a:off x="1492" y="182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29" name="Oval 1365"/>
                <p:cNvSpPr>
                  <a:spLocks noChangeArrowheads="1"/>
                </p:cNvSpPr>
                <p:nvPr/>
              </p:nvSpPr>
              <p:spPr bwMode="auto">
                <a:xfrm>
                  <a:off x="1493" y="18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0" name="Oval 1366"/>
                <p:cNvSpPr>
                  <a:spLocks noChangeArrowheads="1"/>
                </p:cNvSpPr>
                <p:nvPr/>
              </p:nvSpPr>
              <p:spPr bwMode="auto">
                <a:xfrm>
                  <a:off x="1494" y="18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1" name="Oval 1367"/>
                <p:cNvSpPr>
                  <a:spLocks noChangeArrowheads="1"/>
                </p:cNvSpPr>
                <p:nvPr/>
              </p:nvSpPr>
              <p:spPr bwMode="auto">
                <a:xfrm>
                  <a:off x="1495" y="18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2" name="Oval 1368"/>
                <p:cNvSpPr>
                  <a:spLocks noChangeArrowheads="1"/>
                </p:cNvSpPr>
                <p:nvPr/>
              </p:nvSpPr>
              <p:spPr bwMode="auto">
                <a:xfrm>
                  <a:off x="1495" y="18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3" name="Oval 1369"/>
                <p:cNvSpPr>
                  <a:spLocks noChangeArrowheads="1"/>
                </p:cNvSpPr>
                <p:nvPr/>
              </p:nvSpPr>
              <p:spPr bwMode="auto">
                <a:xfrm>
                  <a:off x="1496" y="183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4" name="Oval 1370"/>
                <p:cNvSpPr>
                  <a:spLocks noChangeArrowheads="1"/>
                </p:cNvSpPr>
                <p:nvPr/>
              </p:nvSpPr>
              <p:spPr bwMode="auto">
                <a:xfrm>
                  <a:off x="1497" y="18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5" name="Oval 1371"/>
                <p:cNvSpPr>
                  <a:spLocks noChangeArrowheads="1"/>
                </p:cNvSpPr>
                <p:nvPr/>
              </p:nvSpPr>
              <p:spPr bwMode="auto">
                <a:xfrm>
                  <a:off x="1498" y="18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6" name="Oval 1372"/>
                <p:cNvSpPr>
                  <a:spLocks noChangeArrowheads="1"/>
                </p:cNvSpPr>
                <p:nvPr/>
              </p:nvSpPr>
              <p:spPr bwMode="auto">
                <a:xfrm>
                  <a:off x="1499" y="184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7" name="Oval 1373"/>
                <p:cNvSpPr>
                  <a:spLocks noChangeArrowheads="1"/>
                </p:cNvSpPr>
                <p:nvPr/>
              </p:nvSpPr>
              <p:spPr bwMode="auto">
                <a:xfrm>
                  <a:off x="1499" y="185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8" name="Oval 1374"/>
                <p:cNvSpPr>
                  <a:spLocks noChangeArrowheads="1"/>
                </p:cNvSpPr>
                <p:nvPr/>
              </p:nvSpPr>
              <p:spPr bwMode="auto">
                <a:xfrm>
                  <a:off x="1501" y="18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39" name="Oval 1375"/>
                <p:cNvSpPr>
                  <a:spLocks noChangeArrowheads="1"/>
                </p:cNvSpPr>
                <p:nvPr/>
              </p:nvSpPr>
              <p:spPr bwMode="auto">
                <a:xfrm>
                  <a:off x="1501" y="186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0" name="Oval 1376"/>
                <p:cNvSpPr>
                  <a:spLocks noChangeArrowheads="1"/>
                </p:cNvSpPr>
                <p:nvPr/>
              </p:nvSpPr>
              <p:spPr bwMode="auto">
                <a:xfrm>
                  <a:off x="1502" y="18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1" name="Oval 1377"/>
                <p:cNvSpPr>
                  <a:spLocks noChangeArrowheads="1"/>
                </p:cNvSpPr>
                <p:nvPr/>
              </p:nvSpPr>
              <p:spPr bwMode="auto">
                <a:xfrm>
                  <a:off x="1503" y="18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2" name="Oval 1378"/>
                <p:cNvSpPr>
                  <a:spLocks noChangeArrowheads="1"/>
                </p:cNvSpPr>
                <p:nvPr/>
              </p:nvSpPr>
              <p:spPr bwMode="auto">
                <a:xfrm>
                  <a:off x="1503" y="185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3" name="Oval 1379"/>
                <p:cNvSpPr>
                  <a:spLocks noChangeArrowheads="1"/>
                </p:cNvSpPr>
                <p:nvPr/>
              </p:nvSpPr>
              <p:spPr bwMode="auto">
                <a:xfrm>
                  <a:off x="1505" y="185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4" name="Oval 1380"/>
                <p:cNvSpPr>
                  <a:spLocks noChangeArrowheads="1"/>
                </p:cNvSpPr>
                <p:nvPr/>
              </p:nvSpPr>
              <p:spPr bwMode="auto">
                <a:xfrm>
                  <a:off x="1505" y="18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5" name="Oval 1381"/>
                <p:cNvSpPr>
                  <a:spLocks noChangeArrowheads="1"/>
                </p:cNvSpPr>
                <p:nvPr/>
              </p:nvSpPr>
              <p:spPr bwMode="auto">
                <a:xfrm>
                  <a:off x="1506" y="185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6" name="Oval 1382"/>
                <p:cNvSpPr>
                  <a:spLocks noChangeArrowheads="1"/>
                </p:cNvSpPr>
                <p:nvPr/>
              </p:nvSpPr>
              <p:spPr bwMode="auto">
                <a:xfrm>
                  <a:off x="1507" y="186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7" name="Oval 1383"/>
                <p:cNvSpPr>
                  <a:spLocks noChangeArrowheads="1"/>
                </p:cNvSpPr>
                <p:nvPr/>
              </p:nvSpPr>
              <p:spPr bwMode="auto">
                <a:xfrm>
                  <a:off x="1507" y="1860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8" name="Oval 1384"/>
                <p:cNvSpPr>
                  <a:spLocks noChangeArrowheads="1"/>
                </p:cNvSpPr>
                <p:nvPr/>
              </p:nvSpPr>
              <p:spPr bwMode="auto">
                <a:xfrm>
                  <a:off x="1509" y="18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49" name="Oval 1385"/>
                <p:cNvSpPr>
                  <a:spLocks noChangeArrowheads="1"/>
                </p:cNvSpPr>
                <p:nvPr/>
              </p:nvSpPr>
              <p:spPr bwMode="auto">
                <a:xfrm>
                  <a:off x="1509" y="186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0" name="Oval 1386"/>
                <p:cNvSpPr>
                  <a:spLocks noChangeArrowheads="1"/>
                </p:cNvSpPr>
                <p:nvPr/>
              </p:nvSpPr>
              <p:spPr bwMode="auto">
                <a:xfrm>
                  <a:off x="1510" y="18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1" name="Oval 1387"/>
                <p:cNvSpPr>
                  <a:spLocks noChangeArrowheads="1"/>
                </p:cNvSpPr>
                <p:nvPr/>
              </p:nvSpPr>
              <p:spPr bwMode="auto">
                <a:xfrm>
                  <a:off x="1511" y="186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2" name="Oval 1388"/>
                <p:cNvSpPr>
                  <a:spLocks noChangeArrowheads="1"/>
                </p:cNvSpPr>
                <p:nvPr/>
              </p:nvSpPr>
              <p:spPr bwMode="auto">
                <a:xfrm>
                  <a:off x="1512" y="187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3" name="Oval 1389"/>
                <p:cNvSpPr>
                  <a:spLocks noChangeArrowheads="1"/>
                </p:cNvSpPr>
                <p:nvPr/>
              </p:nvSpPr>
              <p:spPr bwMode="auto">
                <a:xfrm>
                  <a:off x="1513" y="187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4" name="Oval 1390"/>
                <p:cNvSpPr>
                  <a:spLocks noChangeArrowheads="1"/>
                </p:cNvSpPr>
                <p:nvPr/>
              </p:nvSpPr>
              <p:spPr bwMode="auto">
                <a:xfrm>
                  <a:off x="1513" y="18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5" name="Oval 1391"/>
                <p:cNvSpPr>
                  <a:spLocks noChangeArrowheads="1"/>
                </p:cNvSpPr>
                <p:nvPr/>
              </p:nvSpPr>
              <p:spPr bwMode="auto">
                <a:xfrm>
                  <a:off x="1514" y="187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6" name="Oval 1392"/>
                <p:cNvSpPr>
                  <a:spLocks noChangeArrowheads="1"/>
                </p:cNvSpPr>
                <p:nvPr/>
              </p:nvSpPr>
              <p:spPr bwMode="auto">
                <a:xfrm>
                  <a:off x="1515" y="18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7" name="Oval 1393"/>
                <p:cNvSpPr>
                  <a:spLocks noChangeArrowheads="1"/>
                </p:cNvSpPr>
                <p:nvPr/>
              </p:nvSpPr>
              <p:spPr bwMode="auto">
                <a:xfrm>
                  <a:off x="1516" y="18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8" name="Oval 1394"/>
                <p:cNvSpPr>
                  <a:spLocks noChangeArrowheads="1"/>
                </p:cNvSpPr>
                <p:nvPr/>
              </p:nvSpPr>
              <p:spPr bwMode="auto">
                <a:xfrm>
                  <a:off x="1517" y="188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59" name="Oval 1395"/>
                <p:cNvSpPr>
                  <a:spLocks noChangeArrowheads="1"/>
                </p:cNvSpPr>
                <p:nvPr/>
              </p:nvSpPr>
              <p:spPr bwMode="auto">
                <a:xfrm>
                  <a:off x="1517" y="18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0" name="Oval 1396"/>
                <p:cNvSpPr>
                  <a:spLocks noChangeArrowheads="1"/>
                </p:cNvSpPr>
                <p:nvPr/>
              </p:nvSpPr>
              <p:spPr bwMode="auto">
                <a:xfrm>
                  <a:off x="1518" y="189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1" name="Oval 1397"/>
                <p:cNvSpPr>
                  <a:spLocks noChangeArrowheads="1"/>
                </p:cNvSpPr>
                <p:nvPr/>
              </p:nvSpPr>
              <p:spPr bwMode="auto">
                <a:xfrm>
                  <a:off x="1519" y="187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2" name="Oval 1398"/>
                <p:cNvSpPr>
                  <a:spLocks noChangeArrowheads="1"/>
                </p:cNvSpPr>
                <p:nvPr/>
              </p:nvSpPr>
              <p:spPr bwMode="auto">
                <a:xfrm>
                  <a:off x="1520" y="188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3" name="Oval 1399"/>
                <p:cNvSpPr>
                  <a:spLocks noChangeArrowheads="1"/>
                </p:cNvSpPr>
                <p:nvPr/>
              </p:nvSpPr>
              <p:spPr bwMode="auto">
                <a:xfrm>
                  <a:off x="1521" y="189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4" name="Oval 1400"/>
                <p:cNvSpPr>
                  <a:spLocks noChangeArrowheads="1"/>
                </p:cNvSpPr>
                <p:nvPr/>
              </p:nvSpPr>
              <p:spPr bwMode="auto">
                <a:xfrm>
                  <a:off x="1522" y="188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5" name="Oval 1401"/>
                <p:cNvSpPr>
                  <a:spLocks noChangeArrowheads="1"/>
                </p:cNvSpPr>
                <p:nvPr/>
              </p:nvSpPr>
              <p:spPr bwMode="auto">
                <a:xfrm>
                  <a:off x="1522" y="188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6" name="Oval 1402"/>
                <p:cNvSpPr>
                  <a:spLocks noChangeArrowheads="1"/>
                </p:cNvSpPr>
                <p:nvPr/>
              </p:nvSpPr>
              <p:spPr bwMode="auto">
                <a:xfrm>
                  <a:off x="1523" y="189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7" name="Oval 1403"/>
                <p:cNvSpPr>
                  <a:spLocks noChangeArrowheads="1"/>
                </p:cNvSpPr>
                <p:nvPr/>
              </p:nvSpPr>
              <p:spPr bwMode="auto">
                <a:xfrm>
                  <a:off x="1524" y="18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8" name="Oval 1404"/>
                <p:cNvSpPr>
                  <a:spLocks noChangeArrowheads="1"/>
                </p:cNvSpPr>
                <p:nvPr/>
              </p:nvSpPr>
              <p:spPr bwMode="auto">
                <a:xfrm>
                  <a:off x="1525" y="189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69" name="Oval 1405"/>
                <p:cNvSpPr>
                  <a:spLocks noChangeArrowheads="1"/>
                </p:cNvSpPr>
                <p:nvPr/>
              </p:nvSpPr>
              <p:spPr bwMode="auto">
                <a:xfrm>
                  <a:off x="1526" y="18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70" name="Oval 1406"/>
                <p:cNvSpPr>
                  <a:spLocks noChangeArrowheads="1"/>
                </p:cNvSpPr>
                <p:nvPr/>
              </p:nvSpPr>
              <p:spPr bwMode="auto">
                <a:xfrm>
                  <a:off x="1526" y="190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71" name="Oval 1407"/>
                <p:cNvSpPr>
                  <a:spLocks noChangeArrowheads="1"/>
                </p:cNvSpPr>
                <p:nvPr/>
              </p:nvSpPr>
              <p:spPr bwMode="auto">
                <a:xfrm>
                  <a:off x="1527" y="188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72" name="Oval 1408"/>
                <p:cNvSpPr>
                  <a:spLocks noChangeArrowheads="1"/>
                </p:cNvSpPr>
                <p:nvPr/>
              </p:nvSpPr>
              <p:spPr bwMode="auto">
                <a:xfrm>
                  <a:off x="1528" y="187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73" name="Oval 1409"/>
                <p:cNvSpPr>
                  <a:spLocks noChangeArrowheads="1"/>
                </p:cNvSpPr>
                <p:nvPr/>
              </p:nvSpPr>
              <p:spPr bwMode="auto">
                <a:xfrm>
                  <a:off x="1529" y="189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74" name="Oval 1410"/>
                <p:cNvSpPr>
                  <a:spLocks noChangeArrowheads="1"/>
                </p:cNvSpPr>
                <p:nvPr/>
              </p:nvSpPr>
              <p:spPr bwMode="auto">
                <a:xfrm>
                  <a:off x="1530" y="19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75" name="Oval 1411"/>
                <p:cNvSpPr>
                  <a:spLocks noChangeArrowheads="1"/>
                </p:cNvSpPr>
                <p:nvPr/>
              </p:nvSpPr>
              <p:spPr bwMode="auto">
                <a:xfrm>
                  <a:off x="1530" y="187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76" name="Oval 1412"/>
                <p:cNvSpPr>
                  <a:spLocks noChangeArrowheads="1"/>
                </p:cNvSpPr>
                <p:nvPr/>
              </p:nvSpPr>
              <p:spPr bwMode="auto">
                <a:xfrm>
                  <a:off x="1532" y="190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77" name="Oval 1413"/>
                <p:cNvSpPr>
                  <a:spLocks noChangeArrowheads="1"/>
                </p:cNvSpPr>
                <p:nvPr/>
              </p:nvSpPr>
              <p:spPr bwMode="auto">
                <a:xfrm>
                  <a:off x="1532" y="191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11" name="Group 1615"/>
              <p:cNvGrpSpPr>
                <a:grpSpLocks/>
              </p:cNvGrpSpPr>
              <p:nvPr/>
            </p:nvGrpSpPr>
            <p:grpSpPr bwMode="auto">
              <a:xfrm>
                <a:off x="1516" y="1903"/>
                <a:ext cx="180" cy="258"/>
                <a:chOff x="1533" y="1903"/>
                <a:chExt cx="180" cy="258"/>
              </a:xfrm>
            </p:grpSpPr>
            <p:sp>
              <p:nvSpPr>
                <p:cNvPr id="371079" name="Oval 1415"/>
                <p:cNvSpPr>
                  <a:spLocks noChangeArrowheads="1"/>
                </p:cNvSpPr>
                <p:nvPr/>
              </p:nvSpPr>
              <p:spPr bwMode="auto">
                <a:xfrm>
                  <a:off x="1533" y="191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0" name="Oval 1416"/>
                <p:cNvSpPr>
                  <a:spLocks noChangeArrowheads="1"/>
                </p:cNvSpPr>
                <p:nvPr/>
              </p:nvSpPr>
              <p:spPr bwMode="auto">
                <a:xfrm>
                  <a:off x="1534" y="190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1" name="Oval 1417"/>
                <p:cNvSpPr>
                  <a:spLocks noChangeArrowheads="1"/>
                </p:cNvSpPr>
                <p:nvPr/>
              </p:nvSpPr>
              <p:spPr bwMode="auto">
                <a:xfrm>
                  <a:off x="1535" y="190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2" name="Oval 1418"/>
                <p:cNvSpPr>
                  <a:spLocks noChangeArrowheads="1"/>
                </p:cNvSpPr>
                <p:nvPr/>
              </p:nvSpPr>
              <p:spPr bwMode="auto">
                <a:xfrm>
                  <a:off x="1536" y="19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3" name="Oval 1419"/>
                <p:cNvSpPr>
                  <a:spLocks noChangeArrowheads="1"/>
                </p:cNvSpPr>
                <p:nvPr/>
              </p:nvSpPr>
              <p:spPr bwMode="auto">
                <a:xfrm>
                  <a:off x="1536" y="190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4" name="Oval 1420"/>
                <p:cNvSpPr>
                  <a:spLocks noChangeArrowheads="1"/>
                </p:cNvSpPr>
                <p:nvPr/>
              </p:nvSpPr>
              <p:spPr bwMode="auto">
                <a:xfrm>
                  <a:off x="1537" y="192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5" name="Oval 1421"/>
                <p:cNvSpPr>
                  <a:spLocks noChangeArrowheads="1"/>
                </p:cNvSpPr>
                <p:nvPr/>
              </p:nvSpPr>
              <p:spPr bwMode="auto">
                <a:xfrm>
                  <a:off x="1538" y="19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6" name="Oval 1422"/>
                <p:cNvSpPr>
                  <a:spLocks noChangeArrowheads="1"/>
                </p:cNvSpPr>
                <p:nvPr/>
              </p:nvSpPr>
              <p:spPr bwMode="auto">
                <a:xfrm>
                  <a:off x="1539" y="191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7" name="Oval 1423"/>
                <p:cNvSpPr>
                  <a:spLocks noChangeArrowheads="1"/>
                </p:cNvSpPr>
                <p:nvPr/>
              </p:nvSpPr>
              <p:spPr bwMode="auto">
                <a:xfrm>
                  <a:off x="1540" y="192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8" name="Oval 1424"/>
                <p:cNvSpPr>
                  <a:spLocks noChangeArrowheads="1"/>
                </p:cNvSpPr>
                <p:nvPr/>
              </p:nvSpPr>
              <p:spPr bwMode="auto">
                <a:xfrm>
                  <a:off x="1540" y="19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89" name="Oval 1425"/>
                <p:cNvSpPr>
                  <a:spLocks noChangeArrowheads="1"/>
                </p:cNvSpPr>
                <p:nvPr/>
              </p:nvSpPr>
              <p:spPr bwMode="auto">
                <a:xfrm>
                  <a:off x="1541" y="191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0" name="Oval 1426"/>
                <p:cNvSpPr>
                  <a:spLocks noChangeArrowheads="1"/>
                </p:cNvSpPr>
                <p:nvPr/>
              </p:nvSpPr>
              <p:spPr bwMode="auto">
                <a:xfrm>
                  <a:off x="1542" y="19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1" name="Oval 1427"/>
                <p:cNvSpPr>
                  <a:spLocks noChangeArrowheads="1"/>
                </p:cNvSpPr>
                <p:nvPr/>
              </p:nvSpPr>
              <p:spPr bwMode="auto">
                <a:xfrm>
                  <a:off x="1543" y="19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2" name="Oval 1428"/>
                <p:cNvSpPr>
                  <a:spLocks noChangeArrowheads="1"/>
                </p:cNvSpPr>
                <p:nvPr/>
              </p:nvSpPr>
              <p:spPr bwMode="auto">
                <a:xfrm>
                  <a:off x="1544" y="19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3" name="Oval 1429"/>
                <p:cNvSpPr>
                  <a:spLocks noChangeArrowheads="1"/>
                </p:cNvSpPr>
                <p:nvPr/>
              </p:nvSpPr>
              <p:spPr bwMode="auto">
                <a:xfrm>
                  <a:off x="1544" y="19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4" name="Oval 1430"/>
                <p:cNvSpPr>
                  <a:spLocks noChangeArrowheads="1"/>
                </p:cNvSpPr>
                <p:nvPr/>
              </p:nvSpPr>
              <p:spPr bwMode="auto">
                <a:xfrm>
                  <a:off x="1545" y="1939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5" name="Oval 1431"/>
                <p:cNvSpPr>
                  <a:spLocks noChangeArrowheads="1"/>
                </p:cNvSpPr>
                <p:nvPr/>
              </p:nvSpPr>
              <p:spPr bwMode="auto">
                <a:xfrm>
                  <a:off x="1546" y="190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6" name="Oval 1432"/>
                <p:cNvSpPr>
                  <a:spLocks noChangeArrowheads="1"/>
                </p:cNvSpPr>
                <p:nvPr/>
              </p:nvSpPr>
              <p:spPr bwMode="auto">
                <a:xfrm>
                  <a:off x="1547" y="1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7" name="Oval 1433"/>
                <p:cNvSpPr>
                  <a:spLocks noChangeArrowheads="1"/>
                </p:cNvSpPr>
                <p:nvPr/>
              </p:nvSpPr>
              <p:spPr bwMode="auto">
                <a:xfrm>
                  <a:off x="1548" y="1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8" name="Oval 1434"/>
                <p:cNvSpPr>
                  <a:spLocks noChangeArrowheads="1"/>
                </p:cNvSpPr>
                <p:nvPr/>
              </p:nvSpPr>
              <p:spPr bwMode="auto">
                <a:xfrm>
                  <a:off x="1548" y="192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099" name="Oval 1435"/>
                <p:cNvSpPr>
                  <a:spLocks noChangeArrowheads="1"/>
                </p:cNvSpPr>
                <p:nvPr/>
              </p:nvSpPr>
              <p:spPr bwMode="auto">
                <a:xfrm>
                  <a:off x="1549" y="192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0" name="Oval 1436"/>
                <p:cNvSpPr>
                  <a:spLocks noChangeArrowheads="1"/>
                </p:cNvSpPr>
                <p:nvPr/>
              </p:nvSpPr>
              <p:spPr bwMode="auto">
                <a:xfrm>
                  <a:off x="1550" y="19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1" name="Oval 1437"/>
                <p:cNvSpPr>
                  <a:spLocks noChangeArrowheads="1"/>
                </p:cNvSpPr>
                <p:nvPr/>
              </p:nvSpPr>
              <p:spPr bwMode="auto">
                <a:xfrm>
                  <a:off x="1551" y="193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2" name="Oval 1438"/>
                <p:cNvSpPr>
                  <a:spLocks noChangeArrowheads="1"/>
                </p:cNvSpPr>
                <p:nvPr/>
              </p:nvSpPr>
              <p:spPr bwMode="auto">
                <a:xfrm>
                  <a:off x="1552" y="19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3" name="Oval 1439"/>
                <p:cNvSpPr>
                  <a:spLocks noChangeArrowheads="1"/>
                </p:cNvSpPr>
                <p:nvPr/>
              </p:nvSpPr>
              <p:spPr bwMode="auto">
                <a:xfrm>
                  <a:off x="1552" y="194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4" name="Oval 1440"/>
                <p:cNvSpPr>
                  <a:spLocks noChangeArrowheads="1"/>
                </p:cNvSpPr>
                <p:nvPr/>
              </p:nvSpPr>
              <p:spPr bwMode="auto">
                <a:xfrm>
                  <a:off x="1554" y="192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5" name="Oval 1441"/>
                <p:cNvSpPr>
                  <a:spLocks noChangeArrowheads="1"/>
                </p:cNvSpPr>
                <p:nvPr/>
              </p:nvSpPr>
              <p:spPr bwMode="auto">
                <a:xfrm>
                  <a:off x="1554" y="19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6" name="Oval 1442"/>
                <p:cNvSpPr>
                  <a:spLocks noChangeArrowheads="1"/>
                </p:cNvSpPr>
                <p:nvPr/>
              </p:nvSpPr>
              <p:spPr bwMode="auto">
                <a:xfrm>
                  <a:off x="1555" y="193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7" name="Oval 1443"/>
                <p:cNvSpPr>
                  <a:spLocks noChangeArrowheads="1"/>
                </p:cNvSpPr>
                <p:nvPr/>
              </p:nvSpPr>
              <p:spPr bwMode="auto">
                <a:xfrm>
                  <a:off x="1556" y="194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8" name="Oval 1444"/>
                <p:cNvSpPr>
                  <a:spLocks noChangeArrowheads="1"/>
                </p:cNvSpPr>
                <p:nvPr/>
              </p:nvSpPr>
              <p:spPr bwMode="auto">
                <a:xfrm>
                  <a:off x="1557" y="19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09" name="Oval 1445"/>
                <p:cNvSpPr>
                  <a:spLocks noChangeArrowheads="1"/>
                </p:cNvSpPr>
                <p:nvPr/>
              </p:nvSpPr>
              <p:spPr bwMode="auto">
                <a:xfrm>
                  <a:off x="1558" y="19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0" name="Oval 1446"/>
                <p:cNvSpPr>
                  <a:spLocks noChangeArrowheads="1"/>
                </p:cNvSpPr>
                <p:nvPr/>
              </p:nvSpPr>
              <p:spPr bwMode="auto">
                <a:xfrm>
                  <a:off x="1558" y="1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1" name="Oval 1447"/>
                <p:cNvSpPr>
                  <a:spLocks noChangeArrowheads="1"/>
                </p:cNvSpPr>
                <p:nvPr/>
              </p:nvSpPr>
              <p:spPr bwMode="auto">
                <a:xfrm>
                  <a:off x="1559" y="19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2" name="Oval 1448"/>
                <p:cNvSpPr>
                  <a:spLocks noChangeArrowheads="1"/>
                </p:cNvSpPr>
                <p:nvPr/>
              </p:nvSpPr>
              <p:spPr bwMode="auto">
                <a:xfrm>
                  <a:off x="1560" y="194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3" name="Oval 1449"/>
                <p:cNvSpPr>
                  <a:spLocks noChangeArrowheads="1"/>
                </p:cNvSpPr>
                <p:nvPr/>
              </p:nvSpPr>
              <p:spPr bwMode="auto">
                <a:xfrm>
                  <a:off x="1561" y="19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4" name="Oval 1450"/>
                <p:cNvSpPr>
                  <a:spLocks noChangeArrowheads="1"/>
                </p:cNvSpPr>
                <p:nvPr/>
              </p:nvSpPr>
              <p:spPr bwMode="auto">
                <a:xfrm>
                  <a:off x="1562" y="19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5" name="Oval 1451"/>
                <p:cNvSpPr>
                  <a:spLocks noChangeArrowheads="1"/>
                </p:cNvSpPr>
                <p:nvPr/>
              </p:nvSpPr>
              <p:spPr bwMode="auto">
                <a:xfrm>
                  <a:off x="1562" y="196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6" name="Oval 1452"/>
                <p:cNvSpPr>
                  <a:spLocks noChangeArrowheads="1"/>
                </p:cNvSpPr>
                <p:nvPr/>
              </p:nvSpPr>
              <p:spPr bwMode="auto">
                <a:xfrm>
                  <a:off x="1563" y="19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7" name="Oval 1453"/>
                <p:cNvSpPr>
                  <a:spLocks noChangeArrowheads="1"/>
                </p:cNvSpPr>
                <p:nvPr/>
              </p:nvSpPr>
              <p:spPr bwMode="auto">
                <a:xfrm>
                  <a:off x="1564" y="19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8" name="Oval 1454"/>
                <p:cNvSpPr>
                  <a:spLocks noChangeArrowheads="1"/>
                </p:cNvSpPr>
                <p:nvPr/>
              </p:nvSpPr>
              <p:spPr bwMode="auto">
                <a:xfrm>
                  <a:off x="1565" y="19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19" name="Oval 1455"/>
                <p:cNvSpPr>
                  <a:spLocks noChangeArrowheads="1"/>
                </p:cNvSpPr>
                <p:nvPr/>
              </p:nvSpPr>
              <p:spPr bwMode="auto">
                <a:xfrm>
                  <a:off x="1566" y="19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0" name="Oval 1456"/>
                <p:cNvSpPr>
                  <a:spLocks noChangeArrowheads="1"/>
                </p:cNvSpPr>
                <p:nvPr/>
              </p:nvSpPr>
              <p:spPr bwMode="auto">
                <a:xfrm>
                  <a:off x="1567" y="195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1" name="Oval 1457"/>
                <p:cNvSpPr>
                  <a:spLocks noChangeArrowheads="1"/>
                </p:cNvSpPr>
                <p:nvPr/>
              </p:nvSpPr>
              <p:spPr bwMode="auto">
                <a:xfrm>
                  <a:off x="1567" y="19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2" name="Oval 1458"/>
                <p:cNvSpPr>
                  <a:spLocks noChangeArrowheads="1"/>
                </p:cNvSpPr>
                <p:nvPr/>
              </p:nvSpPr>
              <p:spPr bwMode="auto">
                <a:xfrm>
                  <a:off x="1568" y="19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3" name="Oval 1459"/>
                <p:cNvSpPr>
                  <a:spLocks noChangeArrowheads="1"/>
                </p:cNvSpPr>
                <p:nvPr/>
              </p:nvSpPr>
              <p:spPr bwMode="auto">
                <a:xfrm>
                  <a:off x="1569" y="19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4" name="Oval 1460"/>
                <p:cNvSpPr>
                  <a:spLocks noChangeArrowheads="1"/>
                </p:cNvSpPr>
                <p:nvPr/>
              </p:nvSpPr>
              <p:spPr bwMode="auto">
                <a:xfrm>
                  <a:off x="1570" y="19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5" name="Oval 1461"/>
                <p:cNvSpPr>
                  <a:spLocks noChangeArrowheads="1"/>
                </p:cNvSpPr>
                <p:nvPr/>
              </p:nvSpPr>
              <p:spPr bwMode="auto">
                <a:xfrm>
                  <a:off x="1571" y="19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6" name="Oval 1462"/>
                <p:cNvSpPr>
                  <a:spLocks noChangeArrowheads="1"/>
                </p:cNvSpPr>
                <p:nvPr/>
              </p:nvSpPr>
              <p:spPr bwMode="auto">
                <a:xfrm>
                  <a:off x="1571" y="196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7" name="Oval 1463"/>
                <p:cNvSpPr>
                  <a:spLocks noChangeArrowheads="1"/>
                </p:cNvSpPr>
                <p:nvPr/>
              </p:nvSpPr>
              <p:spPr bwMode="auto">
                <a:xfrm>
                  <a:off x="1572" y="19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8" name="Oval 1464"/>
                <p:cNvSpPr>
                  <a:spLocks noChangeArrowheads="1"/>
                </p:cNvSpPr>
                <p:nvPr/>
              </p:nvSpPr>
              <p:spPr bwMode="auto">
                <a:xfrm>
                  <a:off x="1573" y="19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29" name="Oval 1465"/>
                <p:cNvSpPr>
                  <a:spLocks noChangeArrowheads="1"/>
                </p:cNvSpPr>
                <p:nvPr/>
              </p:nvSpPr>
              <p:spPr bwMode="auto">
                <a:xfrm>
                  <a:off x="1574" y="19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0" name="Oval 1466"/>
                <p:cNvSpPr>
                  <a:spLocks noChangeArrowheads="1"/>
                </p:cNvSpPr>
                <p:nvPr/>
              </p:nvSpPr>
              <p:spPr bwMode="auto">
                <a:xfrm>
                  <a:off x="1575" y="19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1" name="Oval 1467"/>
                <p:cNvSpPr>
                  <a:spLocks noChangeArrowheads="1"/>
                </p:cNvSpPr>
                <p:nvPr/>
              </p:nvSpPr>
              <p:spPr bwMode="auto">
                <a:xfrm>
                  <a:off x="1575" y="196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2" name="Oval 1468"/>
                <p:cNvSpPr>
                  <a:spLocks noChangeArrowheads="1"/>
                </p:cNvSpPr>
                <p:nvPr/>
              </p:nvSpPr>
              <p:spPr bwMode="auto">
                <a:xfrm>
                  <a:off x="1577" y="197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3" name="Oval 1469"/>
                <p:cNvSpPr>
                  <a:spLocks noChangeArrowheads="1"/>
                </p:cNvSpPr>
                <p:nvPr/>
              </p:nvSpPr>
              <p:spPr bwMode="auto">
                <a:xfrm>
                  <a:off x="1577" y="19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4" name="Oval 1470"/>
                <p:cNvSpPr>
                  <a:spLocks noChangeArrowheads="1"/>
                </p:cNvSpPr>
                <p:nvPr/>
              </p:nvSpPr>
              <p:spPr bwMode="auto">
                <a:xfrm>
                  <a:off x="1578" y="19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5" name="Oval 1471"/>
                <p:cNvSpPr>
                  <a:spLocks noChangeArrowheads="1"/>
                </p:cNvSpPr>
                <p:nvPr/>
              </p:nvSpPr>
              <p:spPr bwMode="auto">
                <a:xfrm>
                  <a:off x="1579" y="19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6" name="Oval 1472"/>
                <p:cNvSpPr>
                  <a:spLocks noChangeArrowheads="1"/>
                </p:cNvSpPr>
                <p:nvPr/>
              </p:nvSpPr>
              <p:spPr bwMode="auto">
                <a:xfrm>
                  <a:off x="1579" y="1989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7" name="Oval 1473"/>
                <p:cNvSpPr>
                  <a:spLocks noChangeArrowheads="1"/>
                </p:cNvSpPr>
                <p:nvPr/>
              </p:nvSpPr>
              <p:spPr bwMode="auto">
                <a:xfrm>
                  <a:off x="1581" y="19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8" name="Oval 1474"/>
                <p:cNvSpPr>
                  <a:spLocks noChangeArrowheads="1"/>
                </p:cNvSpPr>
                <p:nvPr/>
              </p:nvSpPr>
              <p:spPr bwMode="auto">
                <a:xfrm>
                  <a:off x="1581" y="19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39" name="Oval 1475"/>
                <p:cNvSpPr>
                  <a:spLocks noChangeArrowheads="1"/>
                </p:cNvSpPr>
                <p:nvPr/>
              </p:nvSpPr>
              <p:spPr bwMode="auto">
                <a:xfrm>
                  <a:off x="1582" y="19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0" name="Oval 1476"/>
                <p:cNvSpPr>
                  <a:spLocks noChangeArrowheads="1"/>
                </p:cNvSpPr>
                <p:nvPr/>
              </p:nvSpPr>
              <p:spPr bwMode="auto">
                <a:xfrm>
                  <a:off x="1583" y="198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1" name="Oval 1477"/>
                <p:cNvSpPr>
                  <a:spLocks noChangeArrowheads="1"/>
                </p:cNvSpPr>
                <p:nvPr/>
              </p:nvSpPr>
              <p:spPr bwMode="auto">
                <a:xfrm>
                  <a:off x="1583" y="197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2" name="Oval 1478"/>
                <p:cNvSpPr>
                  <a:spLocks noChangeArrowheads="1"/>
                </p:cNvSpPr>
                <p:nvPr/>
              </p:nvSpPr>
              <p:spPr bwMode="auto">
                <a:xfrm>
                  <a:off x="1585" y="198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3" name="Oval 1479"/>
                <p:cNvSpPr>
                  <a:spLocks noChangeArrowheads="1"/>
                </p:cNvSpPr>
                <p:nvPr/>
              </p:nvSpPr>
              <p:spPr bwMode="auto">
                <a:xfrm>
                  <a:off x="1585" y="19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4" name="Oval 1480"/>
                <p:cNvSpPr>
                  <a:spLocks noChangeArrowheads="1"/>
                </p:cNvSpPr>
                <p:nvPr/>
              </p:nvSpPr>
              <p:spPr bwMode="auto">
                <a:xfrm>
                  <a:off x="1586" y="197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5" name="Oval 1481"/>
                <p:cNvSpPr>
                  <a:spLocks noChangeArrowheads="1"/>
                </p:cNvSpPr>
                <p:nvPr/>
              </p:nvSpPr>
              <p:spPr bwMode="auto">
                <a:xfrm>
                  <a:off x="1587" y="199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6" name="Oval 1482"/>
                <p:cNvSpPr>
                  <a:spLocks noChangeArrowheads="1"/>
                </p:cNvSpPr>
                <p:nvPr/>
              </p:nvSpPr>
              <p:spPr bwMode="auto">
                <a:xfrm>
                  <a:off x="1587" y="199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7" name="Oval 1483"/>
                <p:cNvSpPr>
                  <a:spLocks noChangeArrowheads="1"/>
                </p:cNvSpPr>
                <p:nvPr/>
              </p:nvSpPr>
              <p:spPr bwMode="auto">
                <a:xfrm>
                  <a:off x="1589" y="19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8" name="Oval 1484"/>
                <p:cNvSpPr>
                  <a:spLocks noChangeArrowheads="1"/>
                </p:cNvSpPr>
                <p:nvPr/>
              </p:nvSpPr>
              <p:spPr bwMode="auto">
                <a:xfrm>
                  <a:off x="1589" y="19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49" name="Oval 1485"/>
                <p:cNvSpPr>
                  <a:spLocks noChangeArrowheads="1"/>
                </p:cNvSpPr>
                <p:nvPr/>
              </p:nvSpPr>
              <p:spPr bwMode="auto">
                <a:xfrm>
                  <a:off x="1590" y="199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0" name="Oval 1486"/>
                <p:cNvSpPr>
                  <a:spLocks noChangeArrowheads="1"/>
                </p:cNvSpPr>
                <p:nvPr/>
              </p:nvSpPr>
              <p:spPr bwMode="auto">
                <a:xfrm>
                  <a:off x="1591" y="198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1" name="Oval 1487"/>
                <p:cNvSpPr>
                  <a:spLocks noChangeArrowheads="1"/>
                </p:cNvSpPr>
                <p:nvPr/>
              </p:nvSpPr>
              <p:spPr bwMode="auto">
                <a:xfrm>
                  <a:off x="1592" y="20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2" name="Oval 1488"/>
                <p:cNvSpPr>
                  <a:spLocks noChangeArrowheads="1"/>
                </p:cNvSpPr>
                <p:nvPr/>
              </p:nvSpPr>
              <p:spPr bwMode="auto">
                <a:xfrm>
                  <a:off x="1593" y="20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3" name="Oval 1489"/>
                <p:cNvSpPr>
                  <a:spLocks noChangeArrowheads="1"/>
                </p:cNvSpPr>
                <p:nvPr/>
              </p:nvSpPr>
              <p:spPr bwMode="auto">
                <a:xfrm>
                  <a:off x="1593" y="198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4" name="Oval 1490"/>
                <p:cNvSpPr>
                  <a:spLocks noChangeArrowheads="1"/>
                </p:cNvSpPr>
                <p:nvPr/>
              </p:nvSpPr>
              <p:spPr bwMode="auto">
                <a:xfrm>
                  <a:off x="1594" y="2000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5" name="Oval 1491"/>
                <p:cNvSpPr>
                  <a:spLocks noChangeArrowheads="1"/>
                </p:cNvSpPr>
                <p:nvPr/>
              </p:nvSpPr>
              <p:spPr bwMode="auto">
                <a:xfrm>
                  <a:off x="1595" y="20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6" name="Oval 1492"/>
                <p:cNvSpPr>
                  <a:spLocks noChangeArrowheads="1"/>
                </p:cNvSpPr>
                <p:nvPr/>
              </p:nvSpPr>
              <p:spPr bwMode="auto">
                <a:xfrm>
                  <a:off x="1596" y="20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7" name="Oval 1493"/>
                <p:cNvSpPr>
                  <a:spLocks noChangeArrowheads="1"/>
                </p:cNvSpPr>
                <p:nvPr/>
              </p:nvSpPr>
              <p:spPr bwMode="auto">
                <a:xfrm>
                  <a:off x="1597" y="19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8" name="Oval 1494"/>
                <p:cNvSpPr>
                  <a:spLocks noChangeArrowheads="1"/>
                </p:cNvSpPr>
                <p:nvPr/>
              </p:nvSpPr>
              <p:spPr bwMode="auto">
                <a:xfrm>
                  <a:off x="1597" y="20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59" name="Oval 1495"/>
                <p:cNvSpPr>
                  <a:spLocks noChangeArrowheads="1"/>
                </p:cNvSpPr>
                <p:nvPr/>
              </p:nvSpPr>
              <p:spPr bwMode="auto">
                <a:xfrm>
                  <a:off x="1598" y="200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0" name="Oval 1496"/>
                <p:cNvSpPr>
                  <a:spLocks noChangeArrowheads="1"/>
                </p:cNvSpPr>
                <p:nvPr/>
              </p:nvSpPr>
              <p:spPr bwMode="auto">
                <a:xfrm>
                  <a:off x="1599" y="20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1" name="Oval 1497"/>
                <p:cNvSpPr>
                  <a:spLocks noChangeArrowheads="1"/>
                </p:cNvSpPr>
                <p:nvPr/>
              </p:nvSpPr>
              <p:spPr bwMode="auto">
                <a:xfrm>
                  <a:off x="1600" y="20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2" name="Oval 1498"/>
                <p:cNvSpPr>
                  <a:spLocks noChangeArrowheads="1"/>
                </p:cNvSpPr>
                <p:nvPr/>
              </p:nvSpPr>
              <p:spPr bwMode="auto">
                <a:xfrm>
                  <a:off x="1601" y="200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3" name="Oval 1499"/>
                <p:cNvSpPr>
                  <a:spLocks noChangeArrowheads="1"/>
                </p:cNvSpPr>
                <p:nvPr/>
              </p:nvSpPr>
              <p:spPr bwMode="auto">
                <a:xfrm>
                  <a:off x="1601" y="20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4" name="Oval 1500"/>
                <p:cNvSpPr>
                  <a:spLocks noChangeArrowheads="1"/>
                </p:cNvSpPr>
                <p:nvPr/>
              </p:nvSpPr>
              <p:spPr bwMode="auto">
                <a:xfrm>
                  <a:off x="1602" y="202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5" name="Oval 1501"/>
                <p:cNvSpPr>
                  <a:spLocks noChangeArrowheads="1"/>
                </p:cNvSpPr>
                <p:nvPr/>
              </p:nvSpPr>
              <p:spPr bwMode="auto">
                <a:xfrm>
                  <a:off x="1603" y="200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6" name="Oval 1502"/>
                <p:cNvSpPr>
                  <a:spLocks noChangeArrowheads="1"/>
                </p:cNvSpPr>
                <p:nvPr/>
              </p:nvSpPr>
              <p:spPr bwMode="auto">
                <a:xfrm>
                  <a:off x="1604" y="20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7" name="Oval 1503"/>
                <p:cNvSpPr>
                  <a:spLocks noChangeArrowheads="1"/>
                </p:cNvSpPr>
                <p:nvPr/>
              </p:nvSpPr>
              <p:spPr bwMode="auto">
                <a:xfrm>
                  <a:off x="1605" y="20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8" name="Oval 1504"/>
                <p:cNvSpPr>
                  <a:spLocks noChangeArrowheads="1"/>
                </p:cNvSpPr>
                <p:nvPr/>
              </p:nvSpPr>
              <p:spPr bwMode="auto">
                <a:xfrm>
                  <a:off x="1606" y="20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69" name="Oval 1505"/>
                <p:cNvSpPr>
                  <a:spLocks noChangeArrowheads="1"/>
                </p:cNvSpPr>
                <p:nvPr/>
              </p:nvSpPr>
              <p:spPr bwMode="auto">
                <a:xfrm>
                  <a:off x="1607" y="20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0" name="Oval 1506"/>
                <p:cNvSpPr>
                  <a:spLocks noChangeArrowheads="1"/>
                </p:cNvSpPr>
                <p:nvPr/>
              </p:nvSpPr>
              <p:spPr bwMode="auto">
                <a:xfrm>
                  <a:off x="1607" y="20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1" name="Oval 1507"/>
                <p:cNvSpPr>
                  <a:spLocks noChangeArrowheads="1"/>
                </p:cNvSpPr>
                <p:nvPr/>
              </p:nvSpPr>
              <p:spPr bwMode="auto">
                <a:xfrm>
                  <a:off x="1608" y="20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2" name="Oval 1508"/>
                <p:cNvSpPr>
                  <a:spLocks noChangeArrowheads="1"/>
                </p:cNvSpPr>
                <p:nvPr/>
              </p:nvSpPr>
              <p:spPr bwMode="auto">
                <a:xfrm>
                  <a:off x="1609" y="20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3" name="Oval 1509"/>
                <p:cNvSpPr>
                  <a:spLocks noChangeArrowheads="1"/>
                </p:cNvSpPr>
                <p:nvPr/>
              </p:nvSpPr>
              <p:spPr bwMode="auto">
                <a:xfrm>
                  <a:off x="1610" y="20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4" name="Oval 1510"/>
                <p:cNvSpPr>
                  <a:spLocks noChangeArrowheads="1"/>
                </p:cNvSpPr>
                <p:nvPr/>
              </p:nvSpPr>
              <p:spPr bwMode="auto">
                <a:xfrm>
                  <a:off x="1611" y="20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5" name="Oval 1511"/>
                <p:cNvSpPr>
                  <a:spLocks noChangeArrowheads="1"/>
                </p:cNvSpPr>
                <p:nvPr/>
              </p:nvSpPr>
              <p:spPr bwMode="auto">
                <a:xfrm>
                  <a:off x="1611" y="20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6" name="Oval 1512"/>
                <p:cNvSpPr>
                  <a:spLocks noChangeArrowheads="1"/>
                </p:cNvSpPr>
                <p:nvPr/>
              </p:nvSpPr>
              <p:spPr bwMode="auto">
                <a:xfrm>
                  <a:off x="1612" y="20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7" name="Oval 1513"/>
                <p:cNvSpPr>
                  <a:spLocks noChangeArrowheads="1"/>
                </p:cNvSpPr>
                <p:nvPr/>
              </p:nvSpPr>
              <p:spPr bwMode="auto">
                <a:xfrm>
                  <a:off x="1613" y="202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8" name="Oval 1514"/>
                <p:cNvSpPr>
                  <a:spLocks noChangeArrowheads="1"/>
                </p:cNvSpPr>
                <p:nvPr/>
              </p:nvSpPr>
              <p:spPr bwMode="auto">
                <a:xfrm>
                  <a:off x="1614" y="20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79" name="Oval 1515"/>
                <p:cNvSpPr>
                  <a:spLocks noChangeArrowheads="1"/>
                </p:cNvSpPr>
                <p:nvPr/>
              </p:nvSpPr>
              <p:spPr bwMode="auto">
                <a:xfrm>
                  <a:off x="1615" y="20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0" name="Oval 1516"/>
                <p:cNvSpPr>
                  <a:spLocks noChangeArrowheads="1"/>
                </p:cNvSpPr>
                <p:nvPr/>
              </p:nvSpPr>
              <p:spPr bwMode="auto">
                <a:xfrm>
                  <a:off x="1616" y="20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1" name="Oval 1517"/>
                <p:cNvSpPr>
                  <a:spLocks noChangeArrowheads="1"/>
                </p:cNvSpPr>
                <p:nvPr/>
              </p:nvSpPr>
              <p:spPr bwMode="auto">
                <a:xfrm>
                  <a:off x="1616" y="20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2" name="Oval 1518"/>
                <p:cNvSpPr>
                  <a:spLocks noChangeArrowheads="1"/>
                </p:cNvSpPr>
                <p:nvPr/>
              </p:nvSpPr>
              <p:spPr bwMode="auto">
                <a:xfrm>
                  <a:off x="1617" y="20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3" name="Oval 1519"/>
                <p:cNvSpPr>
                  <a:spLocks noChangeArrowheads="1"/>
                </p:cNvSpPr>
                <p:nvPr/>
              </p:nvSpPr>
              <p:spPr bwMode="auto">
                <a:xfrm>
                  <a:off x="1618" y="20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4" name="Oval 1520"/>
                <p:cNvSpPr>
                  <a:spLocks noChangeArrowheads="1"/>
                </p:cNvSpPr>
                <p:nvPr/>
              </p:nvSpPr>
              <p:spPr bwMode="auto">
                <a:xfrm>
                  <a:off x="1619" y="20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5" name="Oval 1521"/>
                <p:cNvSpPr>
                  <a:spLocks noChangeArrowheads="1"/>
                </p:cNvSpPr>
                <p:nvPr/>
              </p:nvSpPr>
              <p:spPr bwMode="auto">
                <a:xfrm>
                  <a:off x="1620" y="20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6" name="Oval 1522"/>
                <p:cNvSpPr>
                  <a:spLocks noChangeArrowheads="1"/>
                </p:cNvSpPr>
                <p:nvPr/>
              </p:nvSpPr>
              <p:spPr bwMode="auto">
                <a:xfrm>
                  <a:off x="1620" y="20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7" name="Oval 1523"/>
                <p:cNvSpPr>
                  <a:spLocks noChangeArrowheads="1"/>
                </p:cNvSpPr>
                <p:nvPr/>
              </p:nvSpPr>
              <p:spPr bwMode="auto">
                <a:xfrm>
                  <a:off x="1621" y="20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8" name="Oval 1524"/>
                <p:cNvSpPr>
                  <a:spLocks noChangeArrowheads="1"/>
                </p:cNvSpPr>
                <p:nvPr/>
              </p:nvSpPr>
              <p:spPr bwMode="auto">
                <a:xfrm>
                  <a:off x="1622" y="20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89" name="Oval 1525"/>
                <p:cNvSpPr>
                  <a:spLocks noChangeArrowheads="1"/>
                </p:cNvSpPr>
                <p:nvPr/>
              </p:nvSpPr>
              <p:spPr bwMode="auto">
                <a:xfrm>
                  <a:off x="1623" y="20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0" name="Oval 1526"/>
                <p:cNvSpPr>
                  <a:spLocks noChangeArrowheads="1"/>
                </p:cNvSpPr>
                <p:nvPr/>
              </p:nvSpPr>
              <p:spPr bwMode="auto">
                <a:xfrm>
                  <a:off x="1624" y="20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1" name="Oval 1527"/>
                <p:cNvSpPr>
                  <a:spLocks noChangeArrowheads="1"/>
                </p:cNvSpPr>
                <p:nvPr/>
              </p:nvSpPr>
              <p:spPr bwMode="auto">
                <a:xfrm>
                  <a:off x="1624" y="2046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2" name="Oval 1528"/>
                <p:cNvSpPr>
                  <a:spLocks noChangeArrowheads="1"/>
                </p:cNvSpPr>
                <p:nvPr/>
              </p:nvSpPr>
              <p:spPr bwMode="auto">
                <a:xfrm>
                  <a:off x="1626" y="20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3" name="Oval 1529"/>
                <p:cNvSpPr>
                  <a:spLocks noChangeArrowheads="1"/>
                </p:cNvSpPr>
                <p:nvPr/>
              </p:nvSpPr>
              <p:spPr bwMode="auto">
                <a:xfrm>
                  <a:off x="1626" y="20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4" name="Oval 1530"/>
                <p:cNvSpPr>
                  <a:spLocks noChangeArrowheads="1"/>
                </p:cNvSpPr>
                <p:nvPr/>
              </p:nvSpPr>
              <p:spPr bwMode="auto">
                <a:xfrm>
                  <a:off x="1627" y="205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5" name="Oval 1531"/>
                <p:cNvSpPr>
                  <a:spLocks noChangeArrowheads="1"/>
                </p:cNvSpPr>
                <p:nvPr/>
              </p:nvSpPr>
              <p:spPr bwMode="auto">
                <a:xfrm>
                  <a:off x="1628" y="207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6" name="Oval 1532"/>
                <p:cNvSpPr>
                  <a:spLocks noChangeArrowheads="1"/>
                </p:cNvSpPr>
                <p:nvPr/>
              </p:nvSpPr>
              <p:spPr bwMode="auto">
                <a:xfrm>
                  <a:off x="1628" y="20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7" name="Oval 1533"/>
                <p:cNvSpPr>
                  <a:spLocks noChangeArrowheads="1"/>
                </p:cNvSpPr>
                <p:nvPr/>
              </p:nvSpPr>
              <p:spPr bwMode="auto">
                <a:xfrm>
                  <a:off x="1630" y="20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8" name="Oval 1534"/>
                <p:cNvSpPr>
                  <a:spLocks noChangeArrowheads="1"/>
                </p:cNvSpPr>
                <p:nvPr/>
              </p:nvSpPr>
              <p:spPr bwMode="auto">
                <a:xfrm>
                  <a:off x="1630" y="20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199" name="Oval 1535"/>
                <p:cNvSpPr>
                  <a:spLocks noChangeArrowheads="1"/>
                </p:cNvSpPr>
                <p:nvPr/>
              </p:nvSpPr>
              <p:spPr bwMode="auto">
                <a:xfrm>
                  <a:off x="1631" y="205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0" name="Oval 1536"/>
                <p:cNvSpPr>
                  <a:spLocks noChangeArrowheads="1"/>
                </p:cNvSpPr>
                <p:nvPr/>
              </p:nvSpPr>
              <p:spPr bwMode="auto">
                <a:xfrm>
                  <a:off x="1632" y="205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1" name="Oval 1537"/>
                <p:cNvSpPr>
                  <a:spLocks noChangeArrowheads="1"/>
                </p:cNvSpPr>
                <p:nvPr/>
              </p:nvSpPr>
              <p:spPr bwMode="auto">
                <a:xfrm>
                  <a:off x="1632" y="205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2" name="Oval 1538"/>
                <p:cNvSpPr>
                  <a:spLocks noChangeArrowheads="1"/>
                </p:cNvSpPr>
                <p:nvPr/>
              </p:nvSpPr>
              <p:spPr bwMode="auto">
                <a:xfrm>
                  <a:off x="1634" y="205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3" name="Oval 1539"/>
                <p:cNvSpPr>
                  <a:spLocks noChangeArrowheads="1"/>
                </p:cNvSpPr>
                <p:nvPr/>
              </p:nvSpPr>
              <p:spPr bwMode="auto">
                <a:xfrm>
                  <a:off x="1634" y="20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4" name="Oval 1540"/>
                <p:cNvSpPr>
                  <a:spLocks noChangeArrowheads="1"/>
                </p:cNvSpPr>
                <p:nvPr/>
              </p:nvSpPr>
              <p:spPr bwMode="auto">
                <a:xfrm>
                  <a:off x="1635" y="20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5" name="Oval 1541"/>
                <p:cNvSpPr>
                  <a:spLocks noChangeArrowheads="1"/>
                </p:cNvSpPr>
                <p:nvPr/>
              </p:nvSpPr>
              <p:spPr bwMode="auto">
                <a:xfrm>
                  <a:off x="1636" y="205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6" name="Oval 1542"/>
                <p:cNvSpPr>
                  <a:spLocks noChangeArrowheads="1"/>
                </p:cNvSpPr>
                <p:nvPr/>
              </p:nvSpPr>
              <p:spPr bwMode="auto">
                <a:xfrm>
                  <a:off x="1636" y="206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7" name="Oval 1543"/>
                <p:cNvSpPr>
                  <a:spLocks noChangeArrowheads="1"/>
                </p:cNvSpPr>
                <p:nvPr/>
              </p:nvSpPr>
              <p:spPr bwMode="auto">
                <a:xfrm>
                  <a:off x="1638" y="206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8" name="Oval 1544"/>
                <p:cNvSpPr>
                  <a:spLocks noChangeArrowheads="1"/>
                </p:cNvSpPr>
                <p:nvPr/>
              </p:nvSpPr>
              <p:spPr bwMode="auto">
                <a:xfrm>
                  <a:off x="1638" y="206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09" name="Oval 1545"/>
                <p:cNvSpPr>
                  <a:spLocks noChangeArrowheads="1"/>
                </p:cNvSpPr>
                <p:nvPr/>
              </p:nvSpPr>
              <p:spPr bwMode="auto">
                <a:xfrm>
                  <a:off x="1639" y="20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0" name="Oval 1546"/>
                <p:cNvSpPr>
                  <a:spLocks noChangeArrowheads="1"/>
                </p:cNvSpPr>
                <p:nvPr/>
              </p:nvSpPr>
              <p:spPr bwMode="auto">
                <a:xfrm>
                  <a:off x="1640" y="20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1" name="Oval 1547"/>
                <p:cNvSpPr>
                  <a:spLocks noChangeArrowheads="1"/>
                </p:cNvSpPr>
                <p:nvPr/>
              </p:nvSpPr>
              <p:spPr bwMode="auto">
                <a:xfrm>
                  <a:off x="1640" y="2065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2" name="Oval 1548"/>
                <p:cNvSpPr>
                  <a:spLocks noChangeArrowheads="1"/>
                </p:cNvSpPr>
                <p:nvPr/>
              </p:nvSpPr>
              <p:spPr bwMode="auto">
                <a:xfrm>
                  <a:off x="1642" y="208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3" name="Oval 1549"/>
                <p:cNvSpPr>
                  <a:spLocks noChangeArrowheads="1"/>
                </p:cNvSpPr>
                <p:nvPr/>
              </p:nvSpPr>
              <p:spPr bwMode="auto">
                <a:xfrm>
                  <a:off x="1642" y="20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4" name="Oval 1550"/>
                <p:cNvSpPr>
                  <a:spLocks noChangeArrowheads="1"/>
                </p:cNvSpPr>
                <p:nvPr/>
              </p:nvSpPr>
              <p:spPr bwMode="auto">
                <a:xfrm>
                  <a:off x="1643" y="206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5" name="Oval 1551"/>
                <p:cNvSpPr>
                  <a:spLocks noChangeArrowheads="1"/>
                </p:cNvSpPr>
                <p:nvPr/>
              </p:nvSpPr>
              <p:spPr bwMode="auto">
                <a:xfrm>
                  <a:off x="1644" y="20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6" name="Oval 1552"/>
                <p:cNvSpPr>
                  <a:spLocks noChangeArrowheads="1"/>
                </p:cNvSpPr>
                <p:nvPr/>
              </p:nvSpPr>
              <p:spPr bwMode="auto">
                <a:xfrm>
                  <a:off x="1645" y="208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7" name="Oval 1553"/>
                <p:cNvSpPr>
                  <a:spLocks noChangeArrowheads="1"/>
                </p:cNvSpPr>
                <p:nvPr/>
              </p:nvSpPr>
              <p:spPr bwMode="auto">
                <a:xfrm>
                  <a:off x="1646" y="20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8" name="Oval 1554"/>
                <p:cNvSpPr>
                  <a:spLocks noChangeArrowheads="1"/>
                </p:cNvSpPr>
                <p:nvPr/>
              </p:nvSpPr>
              <p:spPr bwMode="auto">
                <a:xfrm>
                  <a:off x="1646" y="20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19" name="Oval 1555"/>
                <p:cNvSpPr>
                  <a:spLocks noChangeArrowheads="1"/>
                </p:cNvSpPr>
                <p:nvPr/>
              </p:nvSpPr>
              <p:spPr bwMode="auto">
                <a:xfrm>
                  <a:off x="1647" y="208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0" name="Oval 1556"/>
                <p:cNvSpPr>
                  <a:spLocks noChangeArrowheads="1"/>
                </p:cNvSpPr>
                <p:nvPr/>
              </p:nvSpPr>
              <p:spPr bwMode="auto">
                <a:xfrm>
                  <a:off x="1648" y="20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1" name="Oval 1557"/>
                <p:cNvSpPr>
                  <a:spLocks noChangeArrowheads="1"/>
                </p:cNvSpPr>
                <p:nvPr/>
              </p:nvSpPr>
              <p:spPr bwMode="auto">
                <a:xfrm>
                  <a:off x="1649" y="20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2" name="Oval 1558"/>
                <p:cNvSpPr>
                  <a:spLocks noChangeArrowheads="1"/>
                </p:cNvSpPr>
                <p:nvPr/>
              </p:nvSpPr>
              <p:spPr bwMode="auto">
                <a:xfrm>
                  <a:off x="1650" y="208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3" name="Oval 1559"/>
                <p:cNvSpPr>
                  <a:spLocks noChangeArrowheads="1"/>
                </p:cNvSpPr>
                <p:nvPr/>
              </p:nvSpPr>
              <p:spPr bwMode="auto">
                <a:xfrm>
                  <a:off x="1650" y="209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4" name="Oval 1560"/>
                <p:cNvSpPr>
                  <a:spLocks noChangeArrowheads="1"/>
                </p:cNvSpPr>
                <p:nvPr/>
              </p:nvSpPr>
              <p:spPr bwMode="auto">
                <a:xfrm>
                  <a:off x="1651" y="208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5" name="Oval 1561"/>
                <p:cNvSpPr>
                  <a:spLocks noChangeArrowheads="1"/>
                </p:cNvSpPr>
                <p:nvPr/>
              </p:nvSpPr>
              <p:spPr bwMode="auto">
                <a:xfrm>
                  <a:off x="1652" y="208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6" name="Oval 1562"/>
                <p:cNvSpPr>
                  <a:spLocks noChangeArrowheads="1"/>
                </p:cNvSpPr>
                <p:nvPr/>
              </p:nvSpPr>
              <p:spPr bwMode="auto">
                <a:xfrm>
                  <a:off x="1653" y="20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7" name="Oval 1563"/>
                <p:cNvSpPr>
                  <a:spLocks noChangeArrowheads="1"/>
                </p:cNvSpPr>
                <p:nvPr/>
              </p:nvSpPr>
              <p:spPr bwMode="auto">
                <a:xfrm>
                  <a:off x="1654" y="20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8" name="Oval 1564"/>
                <p:cNvSpPr>
                  <a:spLocks noChangeArrowheads="1"/>
                </p:cNvSpPr>
                <p:nvPr/>
              </p:nvSpPr>
              <p:spPr bwMode="auto">
                <a:xfrm>
                  <a:off x="1655" y="20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29" name="Oval 1565"/>
                <p:cNvSpPr>
                  <a:spLocks noChangeArrowheads="1"/>
                </p:cNvSpPr>
                <p:nvPr/>
              </p:nvSpPr>
              <p:spPr bwMode="auto">
                <a:xfrm>
                  <a:off x="1655" y="208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0" name="Oval 1566"/>
                <p:cNvSpPr>
                  <a:spLocks noChangeArrowheads="1"/>
                </p:cNvSpPr>
                <p:nvPr/>
              </p:nvSpPr>
              <p:spPr bwMode="auto">
                <a:xfrm>
                  <a:off x="1656" y="209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1" name="Oval 1567"/>
                <p:cNvSpPr>
                  <a:spLocks noChangeArrowheads="1"/>
                </p:cNvSpPr>
                <p:nvPr/>
              </p:nvSpPr>
              <p:spPr bwMode="auto">
                <a:xfrm>
                  <a:off x="1657" y="21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2" name="Oval 1568"/>
                <p:cNvSpPr>
                  <a:spLocks noChangeArrowheads="1"/>
                </p:cNvSpPr>
                <p:nvPr/>
              </p:nvSpPr>
              <p:spPr bwMode="auto">
                <a:xfrm>
                  <a:off x="1658" y="208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3" name="Oval 1569"/>
                <p:cNvSpPr>
                  <a:spLocks noChangeArrowheads="1"/>
                </p:cNvSpPr>
                <p:nvPr/>
              </p:nvSpPr>
              <p:spPr bwMode="auto">
                <a:xfrm>
                  <a:off x="1659" y="208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4" name="Oval 1570"/>
                <p:cNvSpPr>
                  <a:spLocks noChangeArrowheads="1"/>
                </p:cNvSpPr>
                <p:nvPr/>
              </p:nvSpPr>
              <p:spPr bwMode="auto">
                <a:xfrm>
                  <a:off x="1659" y="209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5" name="Oval 1571"/>
                <p:cNvSpPr>
                  <a:spLocks noChangeArrowheads="1"/>
                </p:cNvSpPr>
                <p:nvPr/>
              </p:nvSpPr>
              <p:spPr bwMode="auto">
                <a:xfrm>
                  <a:off x="1660" y="20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6" name="Oval 1572"/>
                <p:cNvSpPr>
                  <a:spLocks noChangeArrowheads="1"/>
                </p:cNvSpPr>
                <p:nvPr/>
              </p:nvSpPr>
              <p:spPr bwMode="auto">
                <a:xfrm>
                  <a:off x="1661" y="210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7" name="Oval 1573"/>
                <p:cNvSpPr>
                  <a:spLocks noChangeArrowheads="1"/>
                </p:cNvSpPr>
                <p:nvPr/>
              </p:nvSpPr>
              <p:spPr bwMode="auto">
                <a:xfrm>
                  <a:off x="1662" y="211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8" name="Oval 1574"/>
                <p:cNvSpPr>
                  <a:spLocks noChangeArrowheads="1"/>
                </p:cNvSpPr>
                <p:nvPr/>
              </p:nvSpPr>
              <p:spPr bwMode="auto">
                <a:xfrm>
                  <a:off x="1663" y="209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39" name="Oval 1575"/>
                <p:cNvSpPr>
                  <a:spLocks noChangeArrowheads="1"/>
                </p:cNvSpPr>
                <p:nvPr/>
              </p:nvSpPr>
              <p:spPr bwMode="auto">
                <a:xfrm>
                  <a:off x="1664" y="20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0" name="Oval 1576"/>
                <p:cNvSpPr>
                  <a:spLocks noChangeArrowheads="1"/>
                </p:cNvSpPr>
                <p:nvPr/>
              </p:nvSpPr>
              <p:spPr bwMode="auto">
                <a:xfrm>
                  <a:off x="1665" y="209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1" name="Oval 1577"/>
                <p:cNvSpPr>
                  <a:spLocks noChangeArrowheads="1"/>
                </p:cNvSpPr>
                <p:nvPr/>
              </p:nvSpPr>
              <p:spPr bwMode="auto">
                <a:xfrm>
                  <a:off x="1665" y="20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2" name="Oval 1578"/>
                <p:cNvSpPr>
                  <a:spLocks noChangeArrowheads="1"/>
                </p:cNvSpPr>
                <p:nvPr/>
              </p:nvSpPr>
              <p:spPr bwMode="auto">
                <a:xfrm>
                  <a:off x="1666" y="210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3" name="Oval 1579"/>
                <p:cNvSpPr>
                  <a:spLocks noChangeArrowheads="1"/>
                </p:cNvSpPr>
                <p:nvPr/>
              </p:nvSpPr>
              <p:spPr bwMode="auto">
                <a:xfrm>
                  <a:off x="1667" y="21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4" name="Oval 1580"/>
                <p:cNvSpPr>
                  <a:spLocks noChangeArrowheads="1"/>
                </p:cNvSpPr>
                <p:nvPr/>
              </p:nvSpPr>
              <p:spPr bwMode="auto">
                <a:xfrm>
                  <a:off x="1668" y="21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5" name="Oval 1581"/>
                <p:cNvSpPr>
                  <a:spLocks noChangeArrowheads="1"/>
                </p:cNvSpPr>
                <p:nvPr/>
              </p:nvSpPr>
              <p:spPr bwMode="auto">
                <a:xfrm>
                  <a:off x="1669" y="21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6" name="Oval 1582"/>
                <p:cNvSpPr>
                  <a:spLocks noChangeArrowheads="1"/>
                </p:cNvSpPr>
                <p:nvPr/>
              </p:nvSpPr>
              <p:spPr bwMode="auto">
                <a:xfrm>
                  <a:off x="1669" y="21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7" name="Oval 1583"/>
                <p:cNvSpPr>
                  <a:spLocks noChangeArrowheads="1"/>
                </p:cNvSpPr>
                <p:nvPr/>
              </p:nvSpPr>
              <p:spPr bwMode="auto">
                <a:xfrm>
                  <a:off x="1670" y="2095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8" name="Oval 1584"/>
                <p:cNvSpPr>
                  <a:spLocks noChangeArrowheads="1"/>
                </p:cNvSpPr>
                <p:nvPr/>
              </p:nvSpPr>
              <p:spPr bwMode="auto">
                <a:xfrm>
                  <a:off x="1671" y="21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49" name="Oval 1585"/>
                <p:cNvSpPr>
                  <a:spLocks noChangeArrowheads="1"/>
                </p:cNvSpPr>
                <p:nvPr/>
              </p:nvSpPr>
              <p:spPr bwMode="auto">
                <a:xfrm>
                  <a:off x="1672" y="21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0" name="Oval 1586"/>
                <p:cNvSpPr>
                  <a:spLocks noChangeArrowheads="1"/>
                </p:cNvSpPr>
                <p:nvPr/>
              </p:nvSpPr>
              <p:spPr bwMode="auto">
                <a:xfrm>
                  <a:off x="1673" y="212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1" name="Oval 1587"/>
                <p:cNvSpPr>
                  <a:spLocks noChangeArrowheads="1"/>
                </p:cNvSpPr>
                <p:nvPr/>
              </p:nvSpPr>
              <p:spPr bwMode="auto">
                <a:xfrm>
                  <a:off x="1673" y="21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2" name="Oval 1588"/>
                <p:cNvSpPr>
                  <a:spLocks noChangeArrowheads="1"/>
                </p:cNvSpPr>
                <p:nvPr/>
              </p:nvSpPr>
              <p:spPr bwMode="auto">
                <a:xfrm>
                  <a:off x="1674" y="212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3" name="Oval 1589"/>
                <p:cNvSpPr>
                  <a:spLocks noChangeArrowheads="1"/>
                </p:cNvSpPr>
                <p:nvPr/>
              </p:nvSpPr>
              <p:spPr bwMode="auto">
                <a:xfrm>
                  <a:off x="1675" y="21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4" name="Oval 1590"/>
                <p:cNvSpPr>
                  <a:spLocks noChangeArrowheads="1"/>
                </p:cNvSpPr>
                <p:nvPr/>
              </p:nvSpPr>
              <p:spPr bwMode="auto">
                <a:xfrm>
                  <a:off x="1676" y="21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5" name="Oval 1591"/>
                <p:cNvSpPr>
                  <a:spLocks noChangeArrowheads="1"/>
                </p:cNvSpPr>
                <p:nvPr/>
              </p:nvSpPr>
              <p:spPr bwMode="auto">
                <a:xfrm>
                  <a:off x="1677" y="21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6" name="Oval 1592"/>
                <p:cNvSpPr>
                  <a:spLocks noChangeArrowheads="1"/>
                </p:cNvSpPr>
                <p:nvPr/>
              </p:nvSpPr>
              <p:spPr bwMode="auto">
                <a:xfrm>
                  <a:off x="1677" y="212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7" name="Oval 1593"/>
                <p:cNvSpPr>
                  <a:spLocks noChangeArrowheads="1"/>
                </p:cNvSpPr>
                <p:nvPr/>
              </p:nvSpPr>
              <p:spPr bwMode="auto">
                <a:xfrm>
                  <a:off x="1679" y="21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8" name="Oval 1594"/>
                <p:cNvSpPr>
                  <a:spLocks noChangeArrowheads="1"/>
                </p:cNvSpPr>
                <p:nvPr/>
              </p:nvSpPr>
              <p:spPr bwMode="auto">
                <a:xfrm>
                  <a:off x="1679" y="21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59" name="Oval 1595"/>
                <p:cNvSpPr>
                  <a:spLocks noChangeArrowheads="1"/>
                </p:cNvSpPr>
                <p:nvPr/>
              </p:nvSpPr>
              <p:spPr bwMode="auto">
                <a:xfrm>
                  <a:off x="1680" y="212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0" name="Oval 1596"/>
                <p:cNvSpPr>
                  <a:spLocks noChangeArrowheads="1"/>
                </p:cNvSpPr>
                <p:nvPr/>
              </p:nvSpPr>
              <p:spPr bwMode="auto">
                <a:xfrm>
                  <a:off x="1681" y="212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1" name="Oval 1597"/>
                <p:cNvSpPr>
                  <a:spLocks noChangeArrowheads="1"/>
                </p:cNvSpPr>
                <p:nvPr/>
              </p:nvSpPr>
              <p:spPr bwMode="auto">
                <a:xfrm>
                  <a:off x="1681" y="210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2" name="Oval 1598"/>
                <p:cNvSpPr>
                  <a:spLocks noChangeArrowheads="1"/>
                </p:cNvSpPr>
                <p:nvPr/>
              </p:nvSpPr>
              <p:spPr bwMode="auto">
                <a:xfrm>
                  <a:off x="1683" y="21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3" name="Oval 1599"/>
                <p:cNvSpPr>
                  <a:spLocks noChangeArrowheads="1"/>
                </p:cNvSpPr>
                <p:nvPr/>
              </p:nvSpPr>
              <p:spPr bwMode="auto">
                <a:xfrm>
                  <a:off x="1683" y="213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4" name="Oval 1600"/>
                <p:cNvSpPr>
                  <a:spLocks noChangeArrowheads="1"/>
                </p:cNvSpPr>
                <p:nvPr/>
              </p:nvSpPr>
              <p:spPr bwMode="auto">
                <a:xfrm>
                  <a:off x="1684" y="21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5" name="Oval 1601"/>
                <p:cNvSpPr>
                  <a:spLocks noChangeArrowheads="1"/>
                </p:cNvSpPr>
                <p:nvPr/>
              </p:nvSpPr>
              <p:spPr bwMode="auto">
                <a:xfrm>
                  <a:off x="1685" y="21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6" name="Oval 1602"/>
                <p:cNvSpPr>
                  <a:spLocks noChangeArrowheads="1"/>
                </p:cNvSpPr>
                <p:nvPr/>
              </p:nvSpPr>
              <p:spPr bwMode="auto">
                <a:xfrm>
                  <a:off x="1685" y="213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7" name="Oval 1603"/>
                <p:cNvSpPr>
                  <a:spLocks noChangeArrowheads="1"/>
                </p:cNvSpPr>
                <p:nvPr/>
              </p:nvSpPr>
              <p:spPr bwMode="auto">
                <a:xfrm>
                  <a:off x="1687" y="212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8" name="Oval 1604"/>
                <p:cNvSpPr>
                  <a:spLocks noChangeArrowheads="1"/>
                </p:cNvSpPr>
                <p:nvPr/>
              </p:nvSpPr>
              <p:spPr bwMode="auto">
                <a:xfrm>
                  <a:off x="1687" y="21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69" name="Oval 1605"/>
                <p:cNvSpPr>
                  <a:spLocks noChangeArrowheads="1"/>
                </p:cNvSpPr>
                <p:nvPr/>
              </p:nvSpPr>
              <p:spPr bwMode="auto">
                <a:xfrm>
                  <a:off x="1688" y="213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70" name="Oval 1606"/>
                <p:cNvSpPr>
                  <a:spLocks noChangeArrowheads="1"/>
                </p:cNvSpPr>
                <p:nvPr/>
              </p:nvSpPr>
              <p:spPr bwMode="auto">
                <a:xfrm>
                  <a:off x="1689" y="21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71" name="Oval 1607"/>
                <p:cNvSpPr>
                  <a:spLocks noChangeArrowheads="1"/>
                </p:cNvSpPr>
                <p:nvPr/>
              </p:nvSpPr>
              <p:spPr bwMode="auto">
                <a:xfrm>
                  <a:off x="1690" y="21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72" name="Oval 1608"/>
                <p:cNvSpPr>
                  <a:spLocks noChangeArrowheads="1"/>
                </p:cNvSpPr>
                <p:nvPr/>
              </p:nvSpPr>
              <p:spPr bwMode="auto">
                <a:xfrm>
                  <a:off x="1691" y="21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73" name="Oval 1609"/>
                <p:cNvSpPr>
                  <a:spLocks noChangeArrowheads="1"/>
                </p:cNvSpPr>
                <p:nvPr/>
              </p:nvSpPr>
              <p:spPr bwMode="auto">
                <a:xfrm>
                  <a:off x="1691" y="21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74" name="Oval 1610"/>
                <p:cNvSpPr>
                  <a:spLocks noChangeArrowheads="1"/>
                </p:cNvSpPr>
                <p:nvPr/>
              </p:nvSpPr>
              <p:spPr bwMode="auto">
                <a:xfrm>
                  <a:off x="1692" y="21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75" name="Oval 1611"/>
                <p:cNvSpPr>
                  <a:spLocks noChangeArrowheads="1"/>
                </p:cNvSpPr>
                <p:nvPr/>
              </p:nvSpPr>
              <p:spPr bwMode="auto">
                <a:xfrm>
                  <a:off x="1693" y="21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76" name="Oval 1612"/>
                <p:cNvSpPr>
                  <a:spLocks noChangeArrowheads="1"/>
                </p:cNvSpPr>
                <p:nvPr/>
              </p:nvSpPr>
              <p:spPr bwMode="auto">
                <a:xfrm>
                  <a:off x="1694" y="212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77" name="Oval 1613"/>
                <p:cNvSpPr>
                  <a:spLocks noChangeArrowheads="1"/>
                </p:cNvSpPr>
                <p:nvPr/>
              </p:nvSpPr>
              <p:spPr bwMode="auto">
                <a:xfrm>
                  <a:off x="1695" y="21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78" name="Oval 1614"/>
                <p:cNvSpPr>
                  <a:spLocks noChangeArrowheads="1"/>
                </p:cNvSpPr>
                <p:nvPr/>
              </p:nvSpPr>
              <p:spPr bwMode="auto">
                <a:xfrm>
                  <a:off x="1695" y="21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12" name="Group 1816"/>
              <p:cNvGrpSpPr>
                <a:grpSpLocks/>
              </p:cNvGrpSpPr>
              <p:nvPr/>
            </p:nvGrpSpPr>
            <p:grpSpPr bwMode="auto">
              <a:xfrm>
                <a:off x="1679" y="2140"/>
                <a:ext cx="181" cy="210"/>
                <a:chOff x="1696" y="2140"/>
                <a:chExt cx="181" cy="210"/>
              </a:xfrm>
            </p:grpSpPr>
            <p:sp>
              <p:nvSpPr>
                <p:cNvPr id="371280" name="Oval 1616"/>
                <p:cNvSpPr>
                  <a:spLocks noChangeArrowheads="1"/>
                </p:cNvSpPr>
                <p:nvPr/>
              </p:nvSpPr>
              <p:spPr bwMode="auto">
                <a:xfrm>
                  <a:off x="1696" y="214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81" name="Oval 1617"/>
                <p:cNvSpPr>
                  <a:spLocks noChangeArrowheads="1"/>
                </p:cNvSpPr>
                <p:nvPr/>
              </p:nvSpPr>
              <p:spPr bwMode="auto">
                <a:xfrm>
                  <a:off x="1697" y="21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82" name="Oval 1618"/>
                <p:cNvSpPr>
                  <a:spLocks noChangeArrowheads="1"/>
                </p:cNvSpPr>
                <p:nvPr/>
              </p:nvSpPr>
              <p:spPr bwMode="auto">
                <a:xfrm>
                  <a:off x="1698" y="21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83" name="Oval 1619"/>
                <p:cNvSpPr>
                  <a:spLocks noChangeArrowheads="1"/>
                </p:cNvSpPr>
                <p:nvPr/>
              </p:nvSpPr>
              <p:spPr bwMode="auto">
                <a:xfrm>
                  <a:off x="1699" y="21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84" name="Oval 1620"/>
                <p:cNvSpPr>
                  <a:spLocks noChangeArrowheads="1"/>
                </p:cNvSpPr>
                <p:nvPr/>
              </p:nvSpPr>
              <p:spPr bwMode="auto">
                <a:xfrm>
                  <a:off x="1700" y="21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85" name="Oval 1621"/>
                <p:cNvSpPr>
                  <a:spLocks noChangeArrowheads="1"/>
                </p:cNvSpPr>
                <p:nvPr/>
              </p:nvSpPr>
              <p:spPr bwMode="auto">
                <a:xfrm>
                  <a:off x="1700" y="214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86" name="Oval 1622"/>
                <p:cNvSpPr>
                  <a:spLocks noChangeArrowheads="1"/>
                </p:cNvSpPr>
                <p:nvPr/>
              </p:nvSpPr>
              <p:spPr bwMode="auto">
                <a:xfrm>
                  <a:off x="1701" y="21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87" name="Oval 1623"/>
                <p:cNvSpPr>
                  <a:spLocks noChangeArrowheads="1"/>
                </p:cNvSpPr>
                <p:nvPr/>
              </p:nvSpPr>
              <p:spPr bwMode="auto">
                <a:xfrm>
                  <a:off x="1702" y="21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88" name="Oval 1624"/>
                <p:cNvSpPr>
                  <a:spLocks noChangeArrowheads="1"/>
                </p:cNvSpPr>
                <p:nvPr/>
              </p:nvSpPr>
              <p:spPr bwMode="auto">
                <a:xfrm>
                  <a:off x="1703" y="21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89" name="Oval 1625"/>
                <p:cNvSpPr>
                  <a:spLocks noChangeArrowheads="1"/>
                </p:cNvSpPr>
                <p:nvPr/>
              </p:nvSpPr>
              <p:spPr bwMode="auto">
                <a:xfrm>
                  <a:off x="1704" y="21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0" name="Oval 1626"/>
                <p:cNvSpPr>
                  <a:spLocks noChangeArrowheads="1"/>
                </p:cNvSpPr>
                <p:nvPr/>
              </p:nvSpPr>
              <p:spPr bwMode="auto">
                <a:xfrm>
                  <a:off x="1704" y="215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1" name="Oval 1627"/>
                <p:cNvSpPr>
                  <a:spLocks noChangeArrowheads="1"/>
                </p:cNvSpPr>
                <p:nvPr/>
              </p:nvSpPr>
              <p:spPr bwMode="auto">
                <a:xfrm>
                  <a:off x="1705" y="216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2" name="Oval 1628"/>
                <p:cNvSpPr>
                  <a:spLocks noChangeArrowheads="1"/>
                </p:cNvSpPr>
                <p:nvPr/>
              </p:nvSpPr>
              <p:spPr bwMode="auto">
                <a:xfrm>
                  <a:off x="1706" y="21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3" name="Oval 1629"/>
                <p:cNvSpPr>
                  <a:spLocks noChangeArrowheads="1"/>
                </p:cNvSpPr>
                <p:nvPr/>
              </p:nvSpPr>
              <p:spPr bwMode="auto">
                <a:xfrm>
                  <a:off x="1707" y="215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4" name="Oval 1630"/>
                <p:cNvSpPr>
                  <a:spLocks noChangeArrowheads="1"/>
                </p:cNvSpPr>
                <p:nvPr/>
              </p:nvSpPr>
              <p:spPr bwMode="auto">
                <a:xfrm>
                  <a:off x="1708" y="215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5" name="Oval 1631"/>
                <p:cNvSpPr>
                  <a:spLocks noChangeArrowheads="1"/>
                </p:cNvSpPr>
                <p:nvPr/>
              </p:nvSpPr>
              <p:spPr bwMode="auto">
                <a:xfrm>
                  <a:off x="1708" y="215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6" name="Oval 1632"/>
                <p:cNvSpPr>
                  <a:spLocks noChangeArrowheads="1"/>
                </p:cNvSpPr>
                <p:nvPr/>
              </p:nvSpPr>
              <p:spPr bwMode="auto">
                <a:xfrm>
                  <a:off x="1710" y="21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7" name="Oval 1633"/>
                <p:cNvSpPr>
                  <a:spLocks noChangeArrowheads="1"/>
                </p:cNvSpPr>
                <p:nvPr/>
              </p:nvSpPr>
              <p:spPr bwMode="auto">
                <a:xfrm>
                  <a:off x="1710" y="215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8" name="Oval 1634"/>
                <p:cNvSpPr>
                  <a:spLocks noChangeArrowheads="1"/>
                </p:cNvSpPr>
                <p:nvPr/>
              </p:nvSpPr>
              <p:spPr bwMode="auto">
                <a:xfrm>
                  <a:off x="1711" y="21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299" name="Oval 1635"/>
                <p:cNvSpPr>
                  <a:spLocks noChangeArrowheads="1"/>
                </p:cNvSpPr>
                <p:nvPr/>
              </p:nvSpPr>
              <p:spPr bwMode="auto">
                <a:xfrm>
                  <a:off x="1712" y="216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0" name="Oval 1636"/>
                <p:cNvSpPr>
                  <a:spLocks noChangeArrowheads="1"/>
                </p:cNvSpPr>
                <p:nvPr/>
              </p:nvSpPr>
              <p:spPr bwMode="auto">
                <a:xfrm>
                  <a:off x="1712" y="216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1" name="Oval 1637"/>
                <p:cNvSpPr>
                  <a:spLocks noChangeArrowheads="1"/>
                </p:cNvSpPr>
                <p:nvPr/>
              </p:nvSpPr>
              <p:spPr bwMode="auto">
                <a:xfrm>
                  <a:off x="1714" y="21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2" name="Oval 1638"/>
                <p:cNvSpPr>
                  <a:spLocks noChangeArrowheads="1"/>
                </p:cNvSpPr>
                <p:nvPr/>
              </p:nvSpPr>
              <p:spPr bwMode="auto">
                <a:xfrm>
                  <a:off x="1714" y="21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3" name="Oval 1639"/>
                <p:cNvSpPr>
                  <a:spLocks noChangeArrowheads="1"/>
                </p:cNvSpPr>
                <p:nvPr/>
              </p:nvSpPr>
              <p:spPr bwMode="auto">
                <a:xfrm>
                  <a:off x="1715" y="21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4" name="Oval 1640"/>
                <p:cNvSpPr>
                  <a:spLocks noChangeArrowheads="1"/>
                </p:cNvSpPr>
                <p:nvPr/>
              </p:nvSpPr>
              <p:spPr bwMode="auto">
                <a:xfrm>
                  <a:off x="1716" y="21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5" name="Oval 1641"/>
                <p:cNvSpPr>
                  <a:spLocks noChangeArrowheads="1"/>
                </p:cNvSpPr>
                <p:nvPr/>
              </p:nvSpPr>
              <p:spPr bwMode="auto">
                <a:xfrm>
                  <a:off x="1717" y="21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6" name="Oval 1642"/>
                <p:cNvSpPr>
                  <a:spLocks noChangeArrowheads="1"/>
                </p:cNvSpPr>
                <p:nvPr/>
              </p:nvSpPr>
              <p:spPr bwMode="auto">
                <a:xfrm>
                  <a:off x="1718" y="216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7" name="Oval 1643"/>
                <p:cNvSpPr>
                  <a:spLocks noChangeArrowheads="1"/>
                </p:cNvSpPr>
                <p:nvPr/>
              </p:nvSpPr>
              <p:spPr bwMode="auto">
                <a:xfrm>
                  <a:off x="1718" y="21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8" name="Oval 1644"/>
                <p:cNvSpPr>
                  <a:spLocks noChangeArrowheads="1"/>
                </p:cNvSpPr>
                <p:nvPr/>
              </p:nvSpPr>
              <p:spPr bwMode="auto">
                <a:xfrm>
                  <a:off x="1719" y="217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09" name="Oval 1645"/>
                <p:cNvSpPr>
                  <a:spLocks noChangeArrowheads="1"/>
                </p:cNvSpPr>
                <p:nvPr/>
              </p:nvSpPr>
              <p:spPr bwMode="auto">
                <a:xfrm>
                  <a:off x="1720" y="217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0" name="Oval 1646"/>
                <p:cNvSpPr>
                  <a:spLocks noChangeArrowheads="1"/>
                </p:cNvSpPr>
                <p:nvPr/>
              </p:nvSpPr>
              <p:spPr bwMode="auto">
                <a:xfrm>
                  <a:off x="1721" y="21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1" name="Oval 1647"/>
                <p:cNvSpPr>
                  <a:spLocks noChangeArrowheads="1"/>
                </p:cNvSpPr>
                <p:nvPr/>
              </p:nvSpPr>
              <p:spPr bwMode="auto">
                <a:xfrm>
                  <a:off x="1722" y="21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2" name="Oval 1648"/>
                <p:cNvSpPr>
                  <a:spLocks noChangeArrowheads="1"/>
                </p:cNvSpPr>
                <p:nvPr/>
              </p:nvSpPr>
              <p:spPr bwMode="auto">
                <a:xfrm>
                  <a:off x="1722" y="218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3" name="Oval 1649"/>
                <p:cNvSpPr>
                  <a:spLocks noChangeArrowheads="1"/>
                </p:cNvSpPr>
                <p:nvPr/>
              </p:nvSpPr>
              <p:spPr bwMode="auto">
                <a:xfrm>
                  <a:off x="1723" y="217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4" name="Oval 1650"/>
                <p:cNvSpPr>
                  <a:spLocks noChangeArrowheads="1"/>
                </p:cNvSpPr>
                <p:nvPr/>
              </p:nvSpPr>
              <p:spPr bwMode="auto">
                <a:xfrm>
                  <a:off x="1724" y="21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5" name="Oval 1651"/>
                <p:cNvSpPr>
                  <a:spLocks noChangeArrowheads="1"/>
                </p:cNvSpPr>
                <p:nvPr/>
              </p:nvSpPr>
              <p:spPr bwMode="auto">
                <a:xfrm>
                  <a:off x="1725" y="21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6" name="Oval 1652"/>
                <p:cNvSpPr>
                  <a:spLocks noChangeArrowheads="1"/>
                </p:cNvSpPr>
                <p:nvPr/>
              </p:nvSpPr>
              <p:spPr bwMode="auto">
                <a:xfrm>
                  <a:off x="1726" y="217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7" name="Oval 1653"/>
                <p:cNvSpPr>
                  <a:spLocks noChangeArrowheads="1"/>
                </p:cNvSpPr>
                <p:nvPr/>
              </p:nvSpPr>
              <p:spPr bwMode="auto">
                <a:xfrm>
                  <a:off x="1726" y="21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8" name="Oval 1654"/>
                <p:cNvSpPr>
                  <a:spLocks noChangeArrowheads="1"/>
                </p:cNvSpPr>
                <p:nvPr/>
              </p:nvSpPr>
              <p:spPr bwMode="auto">
                <a:xfrm>
                  <a:off x="1727" y="219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19" name="Oval 1655"/>
                <p:cNvSpPr>
                  <a:spLocks noChangeArrowheads="1"/>
                </p:cNvSpPr>
                <p:nvPr/>
              </p:nvSpPr>
              <p:spPr bwMode="auto">
                <a:xfrm>
                  <a:off x="1728" y="218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0" name="Oval 1656"/>
                <p:cNvSpPr>
                  <a:spLocks noChangeArrowheads="1"/>
                </p:cNvSpPr>
                <p:nvPr/>
              </p:nvSpPr>
              <p:spPr bwMode="auto">
                <a:xfrm>
                  <a:off x="1729" y="218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1" name="Oval 1657"/>
                <p:cNvSpPr>
                  <a:spLocks noChangeArrowheads="1"/>
                </p:cNvSpPr>
                <p:nvPr/>
              </p:nvSpPr>
              <p:spPr bwMode="auto">
                <a:xfrm>
                  <a:off x="1730" y="219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2" name="Oval 1658"/>
                <p:cNvSpPr>
                  <a:spLocks noChangeArrowheads="1"/>
                </p:cNvSpPr>
                <p:nvPr/>
              </p:nvSpPr>
              <p:spPr bwMode="auto">
                <a:xfrm>
                  <a:off x="1730" y="218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3" name="Oval 1659"/>
                <p:cNvSpPr>
                  <a:spLocks noChangeArrowheads="1"/>
                </p:cNvSpPr>
                <p:nvPr/>
              </p:nvSpPr>
              <p:spPr bwMode="auto">
                <a:xfrm>
                  <a:off x="1732" y="218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4" name="Oval 1660"/>
                <p:cNvSpPr>
                  <a:spLocks noChangeArrowheads="1"/>
                </p:cNvSpPr>
                <p:nvPr/>
              </p:nvSpPr>
              <p:spPr bwMode="auto">
                <a:xfrm>
                  <a:off x="1732" y="219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5" name="Oval 1661"/>
                <p:cNvSpPr>
                  <a:spLocks noChangeArrowheads="1"/>
                </p:cNvSpPr>
                <p:nvPr/>
              </p:nvSpPr>
              <p:spPr bwMode="auto">
                <a:xfrm>
                  <a:off x="1733" y="218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6" name="Oval 1662"/>
                <p:cNvSpPr>
                  <a:spLocks noChangeArrowheads="1"/>
                </p:cNvSpPr>
                <p:nvPr/>
              </p:nvSpPr>
              <p:spPr bwMode="auto">
                <a:xfrm>
                  <a:off x="1734" y="21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7" name="Oval 1663"/>
                <p:cNvSpPr>
                  <a:spLocks noChangeArrowheads="1"/>
                </p:cNvSpPr>
                <p:nvPr/>
              </p:nvSpPr>
              <p:spPr bwMode="auto">
                <a:xfrm>
                  <a:off x="1734" y="218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8" name="Oval 1664"/>
                <p:cNvSpPr>
                  <a:spLocks noChangeArrowheads="1"/>
                </p:cNvSpPr>
                <p:nvPr/>
              </p:nvSpPr>
              <p:spPr bwMode="auto">
                <a:xfrm>
                  <a:off x="1736" y="21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29" name="Oval 1665"/>
                <p:cNvSpPr>
                  <a:spLocks noChangeArrowheads="1"/>
                </p:cNvSpPr>
                <p:nvPr/>
              </p:nvSpPr>
              <p:spPr bwMode="auto">
                <a:xfrm>
                  <a:off x="1736" y="21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0" name="Oval 1666"/>
                <p:cNvSpPr>
                  <a:spLocks noChangeArrowheads="1"/>
                </p:cNvSpPr>
                <p:nvPr/>
              </p:nvSpPr>
              <p:spPr bwMode="auto">
                <a:xfrm>
                  <a:off x="1737" y="219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1" name="Oval 1667"/>
                <p:cNvSpPr>
                  <a:spLocks noChangeArrowheads="1"/>
                </p:cNvSpPr>
                <p:nvPr/>
              </p:nvSpPr>
              <p:spPr bwMode="auto">
                <a:xfrm>
                  <a:off x="1738" y="219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2" name="Oval 1668"/>
                <p:cNvSpPr>
                  <a:spLocks noChangeArrowheads="1"/>
                </p:cNvSpPr>
                <p:nvPr/>
              </p:nvSpPr>
              <p:spPr bwMode="auto">
                <a:xfrm>
                  <a:off x="1739" y="21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3" name="Oval 1669"/>
                <p:cNvSpPr>
                  <a:spLocks noChangeArrowheads="1"/>
                </p:cNvSpPr>
                <p:nvPr/>
              </p:nvSpPr>
              <p:spPr bwMode="auto">
                <a:xfrm>
                  <a:off x="1740" y="21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4" name="Oval 1670"/>
                <p:cNvSpPr>
                  <a:spLocks noChangeArrowheads="1"/>
                </p:cNvSpPr>
                <p:nvPr/>
              </p:nvSpPr>
              <p:spPr bwMode="auto">
                <a:xfrm>
                  <a:off x="1740" y="21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5" name="Oval 1671"/>
                <p:cNvSpPr>
                  <a:spLocks noChangeArrowheads="1"/>
                </p:cNvSpPr>
                <p:nvPr/>
              </p:nvSpPr>
              <p:spPr bwMode="auto">
                <a:xfrm>
                  <a:off x="1741" y="21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6" name="Oval 1672"/>
                <p:cNvSpPr>
                  <a:spLocks noChangeArrowheads="1"/>
                </p:cNvSpPr>
                <p:nvPr/>
              </p:nvSpPr>
              <p:spPr bwMode="auto">
                <a:xfrm>
                  <a:off x="1742" y="220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7" name="Oval 1673"/>
                <p:cNvSpPr>
                  <a:spLocks noChangeArrowheads="1"/>
                </p:cNvSpPr>
                <p:nvPr/>
              </p:nvSpPr>
              <p:spPr bwMode="auto">
                <a:xfrm>
                  <a:off x="1743" y="22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8" name="Oval 1674"/>
                <p:cNvSpPr>
                  <a:spLocks noChangeArrowheads="1"/>
                </p:cNvSpPr>
                <p:nvPr/>
              </p:nvSpPr>
              <p:spPr bwMode="auto">
                <a:xfrm>
                  <a:off x="1744" y="22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39" name="Oval 1675"/>
                <p:cNvSpPr>
                  <a:spLocks noChangeArrowheads="1"/>
                </p:cNvSpPr>
                <p:nvPr/>
              </p:nvSpPr>
              <p:spPr bwMode="auto">
                <a:xfrm>
                  <a:off x="1744" y="218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0" name="Oval 1676"/>
                <p:cNvSpPr>
                  <a:spLocks noChangeArrowheads="1"/>
                </p:cNvSpPr>
                <p:nvPr/>
              </p:nvSpPr>
              <p:spPr bwMode="auto">
                <a:xfrm>
                  <a:off x="1745" y="221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1" name="Oval 1677"/>
                <p:cNvSpPr>
                  <a:spLocks noChangeArrowheads="1"/>
                </p:cNvSpPr>
                <p:nvPr/>
              </p:nvSpPr>
              <p:spPr bwMode="auto">
                <a:xfrm>
                  <a:off x="1746" y="219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2" name="Oval 1678"/>
                <p:cNvSpPr>
                  <a:spLocks noChangeArrowheads="1"/>
                </p:cNvSpPr>
                <p:nvPr/>
              </p:nvSpPr>
              <p:spPr bwMode="auto">
                <a:xfrm>
                  <a:off x="1747" y="221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3" name="Oval 1679"/>
                <p:cNvSpPr>
                  <a:spLocks noChangeArrowheads="1"/>
                </p:cNvSpPr>
                <p:nvPr/>
              </p:nvSpPr>
              <p:spPr bwMode="auto">
                <a:xfrm>
                  <a:off x="1748" y="22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4" name="Oval 1680"/>
                <p:cNvSpPr>
                  <a:spLocks noChangeArrowheads="1"/>
                </p:cNvSpPr>
                <p:nvPr/>
              </p:nvSpPr>
              <p:spPr bwMode="auto">
                <a:xfrm>
                  <a:off x="1749" y="219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5" name="Oval 1681"/>
                <p:cNvSpPr>
                  <a:spLocks noChangeArrowheads="1"/>
                </p:cNvSpPr>
                <p:nvPr/>
              </p:nvSpPr>
              <p:spPr bwMode="auto">
                <a:xfrm>
                  <a:off x="1749" y="221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6" name="Oval 1682"/>
                <p:cNvSpPr>
                  <a:spLocks noChangeArrowheads="1"/>
                </p:cNvSpPr>
                <p:nvPr/>
              </p:nvSpPr>
              <p:spPr bwMode="auto">
                <a:xfrm>
                  <a:off x="1750" y="221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7" name="Oval 1683"/>
                <p:cNvSpPr>
                  <a:spLocks noChangeArrowheads="1"/>
                </p:cNvSpPr>
                <p:nvPr/>
              </p:nvSpPr>
              <p:spPr bwMode="auto">
                <a:xfrm>
                  <a:off x="1751" y="22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8" name="Oval 1684"/>
                <p:cNvSpPr>
                  <a:spLocks noChangeArrowheads="1"/>
                </p:cNvSpPr>
                <p:nvPr/>
              </p:nvSpPr>
              <p:spPr bwMode="auto">
                <a:xfrm>
                  <a:off x="1752" y="22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49" name="Oval 1685"/>
                <p:cNvSpPr>
                  <a:spLocks noChangeArrowheads="1"/>
                </p:cNvSpPr>
                <p:nvPr/>
              </p:nvSpPr>
              <p:spPr bwMode="auto">
                <a:xfrm>
                  <a:off x="1753" y="22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0" name="Oval 1686"/>
                <p:cNvSpPr>
                  <a:spLocks noChangeArrowheads="1"/>
                </p:cNvSpPr>
                <p:nvPr/>
              </p:nvSpPr>
              <p:spPr bwMode="auto">
                <a:xfrm>
                  <a:off x="1753" y="220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1" name="Oval 1687"/>
                <p:cNvSpPr>
                  <a:spLocks noChangeArrowheads="1"/>
                </p:cNvSpPr>
                <p:nvPr/>
              </p:nvSpPr>
              <p:spPr bwMode="auto">
                <a:xfrm>
                  <a:off x="1754" y="220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2" name="Oval 1688"/>
                <p:cNvSpPr>
                  <a:spLocks noChangeArrowheads="1"/>
                </p:cNvSpPr>
                <p:nvPr/>
              </p:nvSpPr>
              <p:spPr bwMode="auto">
                <a:xfrm>
                  <a:off x="1755" y="22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3" name="Oval 1689"/>
                <p:cNvSpPr>
                  <a:spLocks noChangeArrowheads="1"/>
                </p:cNvSpPr>
                <p:nvPr/>
              </p:nvSpPr>
              <p:spPr bwMode="auto">
                <a:xfrm>
                  <a:off x="1756" y="221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4" name="Oval 1690"/>
                <p:cNvSpPr>
                  <a:spLocks noChangeArrowheads="1"/>
                </p:cNvSpPr>
                <p:nvPr/>
              </p:nvSpPr>
              <p:spPr bwMode="auto">
                <a:xfrm>
                  <a:off x="1757" y="220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5" name="Oval 1691"/>
                <p:cNvSpPr>
                  <a:spLocks noChangeArrowheads="1"/>
                </p:cNvSpPr>
                <p:nvPr/>
              </p:nvSpPr>
              <p:spPr bwMode="auto">
                <a:xfrm>
                  <a:off x="1757" y="222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6" name="Oval 1692"/>
                <p:cNvSpPr>
                  <a:spLocks noChangeArrowheads="1"/>
                </p:cNvSpPr>
                <p:nvPr/>
              </p:nvSpPr>
              <p:spPr bwMode="auto">
                <a:xfrm>
                  <a:off x="1759" y="22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7" name="Oval 1693"/>
                <p:cNvSpPr>
                  <a:spLocks noChangeArrowheads="1"/>
                </p:cNvSpPr>
                <p:nvPr/>
              </p:nvSpPr>
              <p:spPr bwMode="auto">
                <a:xfrm>
                  <a:off x="1759" y="222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8" name="Oval 1694"/>
                <p:cNvSpPr>
                  <a:spLocks noChangeArrowheads="1"/>
                </p:cNvSpPr>
                <p:nvPr/>
              </p:nvSpPr>
              <p:spPr bwMode="auto">
                <a:xfrm>
                  <a:off x="1760" y="221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59" name="Oval 1695"/>
                <p:cNvSpPr>
                  <a:spLocks noChangeArrowheads="1"/>
                </p:cNvSpPr>
                <p:nvPr/>
              </p:nvSpPr>
              <p:spPr bwMode="auto">
                <a:xfrm>
                  <a:off x="1761" y="220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0" name="Oval 1696"/>
                <p:cNvSpPr>
                  <a:spLocks noChangeArrowheads="1"/>
                </p:cNvSpPr>
                <p:nvPr/>
              </p:nvSpPr>
              <p:spPr bwMode="auto">
                <a:xfrm>
                  <a:off x="1761" y="222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1" name="Oval 1697"/>
                <p:cNvSpPr>
                  <a:spLocks noChangeArrowheads="1"/>
                </p:cNvSpPr>
                <p:nvPr/>
              </p:nvSpPr>
              <p:spPr bwMode="auto">
                <a:xfrm>
                  <a:off x="1763" y="22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2" name="Oval 1698"/>
                <p:cNvSpPr>
                  <a:spLocks noChangeArrowheads="1"/>
                </p:cNvSpPr>
                <p:nvPr/>
              </p:nvSpPr>
              <p:spPr bwMode="auto">
                <a:xfrm>
                  <a:off x="1763" y="22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3" name="Oval 1699"/>
                <p:cNvSpPr>
                  <a:spLocks noChangeArrowheads="1"/>
                </p:cNvSpPr>
                <p:nvPr/>
              </p:nvSpPr>
              <p:spPr bwMode="auto">
                <a:xfrm>
                  <a:off x="1764" y="22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4" name="Oval 1700"/>
                <p:cNvSpPr>
                  <a:spLocks noChangeArrowheads="1"/>
                </p:cNvSpPr>
                <p:nvPr/>
              </p:nvSpPr>
              <p:spPr bwMode="auto">
                <a:xfrm>
                  <a:off x="1765" y="22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5" name="Oval 1701"/>
                <p:cNvSpPr>
                  <a:spLocks noChangeArrowheads="1"/>
                </p:cNvSpPr>
                <p:nvPr/>
              </p:nvSpPr>
              <p:spPr bwMode="auto">
                <a:xfrm>
                  <a:off x="1765" y="2224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6" name="Oval 1702"/>
                <p:cNvSpPr>
                  <a:spLocks noChangeArrowheads="1"/>
                </p:cNvSpPr>
                <p:nvPr/>
              </p:nvSpPr>
              <p:spPr bwMode="auto">
                <a:xfrm>
                  <a:off x="1767" y="22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7" name="Oval 1703"/>
                <p:cNvSpPr>
                  <a:spLocks noChangeArrowheads="1"/>
                </p:cNvSpPr>
                <p:nvPr/>
              </p:nvSpPr>
              <p:spPr bwMode="auto">
                <a:xfrm>
                  <a:off x="1767" y="22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8" name="Oval 1704"/>
                <p:cNvSpPr>
                  <a:spLocks noChangeArrowheads="1"/>
                </p:cNvSpPr>
                <p:nvPr/>
              </p:nvSpPr>
              <p:spPr bwMode="auto">
                <a:xfrm>
                  <a:off x="1768" y="223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69" name="Oval 1705"/>
                <p:cNvSpPr>
                  <a:spLocks noChangeArrowheads="1"/>
                </p:cNvSpPr>
                <p:nvPr/>
              </p:nvSpPr>
              <p:spPr bwMode="auto">
                <a:xfrm>
                  <a:off x="1769" y="223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0" name="Oval 1706"/>
                <p:cNvSpPr>
                  <a:spLocks noChangeArrowheads="1"/>
                </p:cNvSpPr>
                <p:nvPr/>
              </p:nvSpPr>
              <p:spPr bwMode="auto">
                <a:xfrm>
                  <a:off x="1770" y="22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1" name="Oval 1707"/>
                <p:cNvSpPr>
                  <a:spLocks noChangeArrowheads="1"/>
                </p:cNvSpPr>
                <p:nvPr/>
              </p:nvSpPr>
              <p:spPr bwMode="auto">
                <a:xfrm>
                  <a:off x="1771" y="222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2" name="Oval 1708"/>
                <p:cNvSpPr>
                  <a:spLocks noChangeArrowheads="1"/>
                </p:cNvSpPr>
                <p:nvPr/>
              </p:nvSpPr>
              <p:spPr bwMode="auto">
                <a:xfrm>
                  <a:off x="1771" y="22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3" name="Oval 1709"/>
                <p:cNvSpPr>
                  <a:spLocks noChangeArrowheads="1"/>
                </p:cNvSpPr>
                <p:nvPr/>
              </p:nvSpPr>
              <p:spPr bwMode="auto">
                <a:xfrm>
                  <a:off x="1772" y="22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4" name="Oval 1710"/>
                <p:cNvSpPr>
                  <a:spLocks noChangeArrowheads="1"/>
                </p:cNvSpPr>
                <p:nvPr/>
              </p:nvSpPr>
              <p:spPr bwMode="auto">
                <a:xfrm>
                  <a:off x="1773" y="22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5" name="Oval 1711"/>
                <p:cNvSpPr>
                  <a:spLocks noChangeArrowheads="1"/>
                </p:cNvSpPr>
                <p:nvPr/>
              </p:nvSpPr>
              <p:spPr bwMode="auto">
                <a:xfrm>
                  <a:off x="1774" y="22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6" name="Oval 1712"/>
                <p:cNvSpPr>
                  <a:spLocks noChangeArrowheads="1"/>
                </p:cNvSpPr>
                <p:nvPr/>
              </p:nvSpPr>
              <p:spPr bwMode="auto">
                <a:xfrm>
                  <a:off x="1775" y="22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7" name="Oval 1713"/>
                <p:cNvSpPr>
                  <a:spLocks noChangeArrowheads="1"/>
                </p:cNvSpPr>
                <p:nvPr/>
              </p:nvSpPr>
              <p:spPr bwMode="auto">
                <a:xfrm>
                  <a:off x="1775" y="22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8" name="Oval 1714"/>
                <p:cNvSpPr>
                  <a:spLocks noChangeArrowheads="1"/>
                </p:cNvSpPr>
                <p:nvPr/>
              </p:nvSpPr>
              <p:spPr bwMode="auto">
                <a:xfrm>
                  <a:off x="1776" y="222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79" name="Oval 1715"/>
                <p:cNvSpPr>
                  <a:spLocks noChangeArrowheads="1"/>
                </p:cNvSpPr>
                <p:nvPr/>
              </p:nvSpPr>
              <p:spPr bwMode="auto">
                <a:xfrm>
                  <a:off x="1777" y="22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0" name="Oval 1716"/>
                <p:cNvSpPr>
                  <a:spLocks noChangeArrowheads="1"/>
                </p:cNvSpPr>
                <p:nvPr/>
              </p:nvSpPr>
              <p:spPr bwMode="auto">
                <a:xfrm>
                  <a:off x="1778" y="22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1" name="Oval 1717"/>
                <p:cNvSpPr>
                  <a:spLocks noChangeArrowheads="1"/>
                </p:cNvSpPr>
                <p:nvPr/>
              </p:nvSpPr>
              <p:spPr bwMode="auto">
                <a:xfrm>
                  <a:off x="1779" y="22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2" name="Oval 1718"/>
                <p:cNvSpPr>
                  <a:spLocks noChangeArrowheads="1"/>
                </p:cNvSpPr>
                <p:nvPr/>
              </p:nvSpPr>
              <p:spPr bwMode="auto">
                <a:xfrm>
                  <a:off x="1779" y="22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3" name="Oval 1719"/>
                <p:cNvSpPr>
                  <a:spLocks noChangeArrowheads="1"/>
                </p:cNvSpPr>
                <p:nvPr/>
              </p:nvSpPr>
              <p:spPr bwMode="auto">
                <a:xfrm>
                  <a:off x="1780" y="224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4" name="Oval 1720"/>
                <p:cNvSpPr>
                  <a:spLocks noChangeArrowheads="1"/>
                </p:cNvSpPr>
                <p:nvPr/>
              </p:nvSpPr>
              <p:spPr bwMode="auto">
                <a:xfrm>
                  <a:off x="1781" y="22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5" name="Oval 1721"/>
                <p:cNvSpPr>
                  <a:spLocks noChangeArrowheads="1"/>
                </p:cNvSpPr>
                <p:nvPr/>
              </p:nvSpPr>
              <p:spPr bwMode="auto">
                <a:xfrm>
                  <a:off x="1782" y="22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6" name="Oval 1722"/>
                <p:cNvSpPr>
                  <a:spLocks noChangeArrowheads="1"/>
                </p:cNvSpPr>
                <p:nvPr/>
              </p:nvSpPr>
              <p:spPr bwMode="auto">
                <a:xfrm>
                  <a:off x="1783" y="22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7" name="Oval 1723"/>
                <p:cNvSpPr>
                  <a:spLocks noChangeArrowheads="1"/>
                </p:cNvSpPr>
                <p:nvPr/>
              </p:nvSpPr>
              <p:spPr bwMode="auto">
                <a:xfrm>
                  <a:off x="1783" y="224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8" name="Oval 1724"/>
                <p:cNvSpPr>
                  <a:spLocks noChangeArrowheads="1"/>
                </p:cNvSpPr>
                <p:nvPr/>
              </p:nvSpPr>
              <p:spPr bwMode="auto">
                <a:xfrm>
                  <a:off x="1784" y="224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89" name="Oval 1725"/>
                <p:cNvSpPr>
                  <a:spLocks noChangeArrowheads="1"/>
                </p:cNvSpPr>
                <p:nvPr/>
              </p:nvSpPr>
              <p:spPr bwMode="auto">
                <a:xfrm>
                  <a:off x="1785" y="22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0" name="Oval 1726"/>
                <p:cNvSpPr>
                  <a:spLocks noChangeArrowheads="1"/>
                </p:cNvSpPr>
                <p:nvPr/>
              </p:nvSpPr>
              <p:spPr bwMode="auto">
                <a:xfrm>
                  <a:off x="1786" y="22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1" name="Oval 1727"/>
                <p:cNvSpPr>
                  <a:spLocks noChangeArrowheads="1"/>
                </p:cNvSpPr>
                <p:nvPr/>
              </p:nvSpPr>
              <p:spPr bwMode="auto">
                <a:xfrm>
                  <a:off x="1787" y="22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2" name="Oval 1728"/>
                <p:cNvSpPr>
                  <a:spLocks noChangeArrowheads="1"/>
                </p:cNvSpPr>
                <p:nvPr/>
              </p:nvSpPr>
              <p:spPr bwMode="auto">
                <a:xfrm>
                  <a:off x="1788" y="225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3" name="Oval 1729"/>
                <p:cNvSpPr>
                  <a:spLocks noChangeArrowheads="1"/>
                </p:cNvSpPr>
                <p:nvPr/>
              </p:nvSpPr>
              <p:spPr bwMode="auto">
                <a:xfrm>
                  <a:off x="1789" y="22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4" name="Oval 1730"/>
                <p:cNvSpPr>
                  <a:spLocks noChangeArrowheads="1"/>
                </p:cNvSpPr>
                <p:nvPr/>
              </p:nvSpPr>
              <p:spPr bwMode="auto">
                <a:xfrm>
                  <a:off x="1789" y="225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5" name="Oval 1731"/>
                <p:cNvSpPr>
                  <a:spLocks noChangeArrowheads="1"/>
                </p:cNvSpPr>
                <p:nvPr/>
              </p:nvSpPr>
              <p:spPr bwMode="auto">
                <a:xfrm>
                  <a:off x="1790" y="22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6" name="Oval 1732"/>
                <p:cNvSpPr>
                  <a:spLocks noChangeArrowheads="1"/>
                </p:cNvSpPr>
                <p:nvPr/>
              </p:nvSpPr>
              <p:spPr bwMode="auto">
                <a:xfrm>
                  <a:off x="1791" y="225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7" name="Oval 1733"/>
                <p:cNvSpPr>
                  <a:spLocks noChangeArrowheads="1"/>
                </p:cNvSpPr>
                <p:nvPr/>
              </p:nvSpPr>
              <p:spPr bwMode="auto">
                <a:xfrm>
                  <a:off x="1792" y="22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8" name="Oval 1734"/>
                <p:cNvSpPr>
                  <a:spLocks noChangeArrowheads="1"/>
                </p:cNvSpPr>
                <p:nvPr/>
              </p:nvSpPr>
              <p:spPr bwMode="auto">
                <a:xfrm>
                  <a:off x="1793" y="22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399" name="Oval 1735"/>
                <p:cNvSpPr>
                  <a:spLocks noChangeArrowheads="1"/>
                </p:cNvSpPr>
                <p:nvPr/>
              </p:nvSpPr>
              <p:spPr bwMode="auto">
                <a:xfrm>
                  <a:off x="1793" y="227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0" name="Oval 1736"/>
                <p:cNvSpPr>
                  <a:spLocks noChangeArrowheads="1"/>
                </p:cNvSpPr>
                <p:nvPr/>
              </p:nvSpPr>
              <p:spPr bwMode="auto">
                <a:xfrm>
                  <a:off x="1794" y="22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1" name="Oval 1737"/>
                <p:cNvSpPr>
                  <a:spLocks noChangeArrowheads="1"/>
                </p:cNvSpPr>
                <p:nvPr/>
              </p:nvSpPr>
              <p:spPr bwMode="auto">
                <a:xfrm>
                  <a:off x="1795" y="22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2" name="Oval 1738"/>
                <p:cNvSpPr>
                  <a:spLocks noChangeArrowheads="1"/>
                </p:cNvSpPr>
                <p:nvPr/>
              </p:nvSpPr>
              <p:spPr bwMode="auto">
                <a:xfrm>
                  <a:off x="1796" y="226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3" name="Oval 1739"/>
                <p:cNvSpPr>
                  <a:spLocks noChangeArrowheads="1"/>
                </p:cNvSpPr>
                <p:nvPr/>
              </p:nvSpPr>
              <p:spPr bwMode="auto">
                <a:xfrm>
                  <a:off x="1797" y="22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4" name="Oval 1740"/>
                <p:cNvSpPr>
                  <a:spLocks noChangeArrowheads="1"/>
                </p:cNvSpPr>
                <p:nvPr/>
              </p:nvSpPr>
              <p:spPr bwMode="auto">
                <a:xfrm>
                  <a:off x="1798" y="22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5" name="Oval 1741"/>
                <p:cNvSpPr>
                  <a:spLocks noChangeArrowheads="1"/>
                </p:cNvSpPr>
                <p:nvPr/>
              </p:nvSpPr>
              <p:spPr bwMode="auto">
                <a:xfrm>
                  <a:off x="1798" y="225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6" name="Oval 1742"/>
                <p:cNvSpPr>
                  <a:spLocks noChangeArrowheads="1"/>
                </p:cNvSpPr>
                <p:nvPr/>
              </p:nvSpPr>
              <p:spPr bwMode="auto">
                <a:xfrm>
                  <a:off x="1799" y="226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7" name="Oval 1743"/>
                <p:cNvSpPr>
                  <a:spLocks noChangeArrowheads="1"/>
                </p:cNvSpPr>
                <p:nvPr/>
              </p:nvSpPr>
              <p:spPr bwMode="auto">
                <a:xfrm>
                  <a:off x="1800" y="22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8" name="Oval 1744"/>
                <p:cNvSpPr>
                  <a:spLocks noChangeArrowheads="1"/>
                </p:cNvSpPr>
                <p:nvPr/>
              </p:nvSpPr>
              <p:spPr bwMode="auto">
                <a:xfrm>
                  <a:off x="1801" y="22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09" name="Oval 1745"/>
                <p:cNvSpPr>
                  <a:spLocks noChangeArrowheads="1"/>
                </p:cNvSpPr>
                <p:nvPr/>
              </p:nvSpPr>
              <p:spPr bwMode="auto">
                <a:xfrm>
                  <a:off x="1802" y="22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0" name="Oval 1746"/>
                <p:cNvSpPr>
                  <a:spLocks noChangeArrowheads="1"/>
                </p:cNvSpPr>
                <p:nvPr/>
              </p:nvSpPr>
              <p:spPr bwMode="auto">
                <a:xfrm>
                  <a:off x="1802" y="227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1" name="Oval 1747"/>
                <p:cNvSpPr>
                  <a:spLocks noChangeArrowheads="1"/>
                </p:cNvSpPr>
                <p:nvPr/>
              </p:nvSpPr>
              <p:spPr bwMode="auto">
                <a:xfrm>
                  <a:off x="1804" y="22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2" name="Oval 1748"/>
                <p:cNvSpPr>
                  <a:spLocks noChangeArrowheads="1"/>
                </p:cNvSpPr>
                <p:nvPr/>
              </p:nvSpPr>
              <p:spPr bwMode="auto">
                <a:xfrm>
                  <a:off x="1804" y="22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3" name="Oval 1749"/>
                <p:cNvSpPr>
                  <a:spLocks noChangeArrowheads="1"/>
                </p:cNvSpPr>
                <p:nvPr/>
              </p:nvSpPr>
              <p:spPr bwMode="auto">
                <a:xfrm>
                  <a:off x="1805" y="22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4" name="Oval 1750"/>
                <p:cNvSpPr>
                  <a:spLocks noChangeArrowheads="1"/>
                </p:cNvSpPr>
                <p:nvPr/>
              </p:nvSpPr>
              <p:spPr bwMode="auto">
                <a:xfrm>
                  <a:off x="1806" y="227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5" name="Oval 1751"/>
                <p:cNvSpPr>
                  <a:spLocks noChangeArrowheads="1"/>
                </p:cNvSpPr>
                <p:nvPr/>
              </p:nvSpPr>
              <p:spPr bwMode="auto">
                <a:xfrm>
                  <a:off x="1806" y="227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6" name="Oval 1752"/>
                <p:cNvSpPr>
                  <a:spLocks noChangeArrowheads="1"/>
                </p:cNvSpPr>
                <p:nvPr/>
              </p:nvSpPr>
              <p:spPr bwMode="auto">
                <a:xfrm>
                  <a:off x="1808" y="22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7" name="Oval 1753"/>
                <p:cNvSpPr>
                  <a:spLocks noChangeArrowheads="1"/>
                </p:cNvSpPr>
                <p:nvPr/>
              </p:nvSpPr>
              <p:spPr bwMode="auto">
                <a:xfrm>
                  <a:off x="1808" y="22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8" name="Oval 1754"/>
                <p:cNvSpPr>
                  <a:spLocks noChangeArrowheads="1"/>
                </p:cNvSpPr>
                <p:nvPr/>
              </p:nvSpPr>
              <p:spPr bwMode="auto">
                <a:xfrm>
                  <a:off x="1809" y="22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19" name="Oval 1755"/>
                <p:cNvSpPr>
                  <a:spLocks noChangeArrowheads="1"/>
                </p:cNvSpPr>
                <p:nvPr/>
              </p:nvSpPr>
              <p:spPr bwMode="auto">
                <a:xfrm>
                  <a:off x="1810" y="228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0" name="Oval 1756"/>
                <p:cNvSpPr>
                  <a:spLocks noChangeArrowheads="1"/>
                </p:cNvSpPr>
                <p:nvPr/>
              </p:nvSpPr>
              <p:spPr bwMode="auto">
                <a:xfrm>
                  <a:off x="1810" y="227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1" name="Oval 1757"/>
                <p:cNvSpPr>
                  <a:spLocks noChangeArrowheads="1"/>
                </p:cNvSpPr>
                <p:nvPr/>
              </p:nvSpPr>
              <p:spPr bwMode="auto">
                <a:xfrm>
                  <a:off x="1812" y="22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2" name="Oval 1758"/>
                <p:cNvSpPr>
                  <a:spLocks noChangeArrowheads="1"/>
                </p:cNvSpPr>
                <p:nvPr/>
              </p:nvSpPr>
              <p:spPr bwMode="auto">
                <a:xfrm>
                  <a:off x="1812" y="228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3" name="Oval 1759"/>
                <p:cNvSpPr>
                  <a:spLocks noChangeArrowheads="1"/>
                </p:cNvSpPr>
                <p:nvPr/>
              </p:nvSpPr>
              <p:spPr bwMode="auto">
                <a:xfrm>
                  <a:off x="1813" y="22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4" name="Oval 1760"/>
                <p:cNvSpPr>
                  <a:spLocks noChangeArrowheads="1"/>
                </p:cNvSpPr>
                <p:nvPr/>
              </p:nvSpPr>
              <p:spPr bwMode="auto">
                <a:xfrm>
                  <a:off x="1814" y="22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5" name="Oval 1761"/>
                <p:cNvSpPr>
                  <a:spLocks noChangeArrowheads="1"/>
                </p:cNvSpPr>
                <p:nvPr/>
              </p:nvSpPr>
              <p:spPr bwMode="auto">
                <a:xfrm>
                  <a:off x="1814" y="2281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6" name="Oval 1762"/>
                <p:cNvSpPr>
                  <a:spLocks noChangeArrowheads="1"/>
                </p:cNvSpPr>
                <p:nvPr/>
              </p:nvSpPr>
              <p:spPr bwMode="auto">
                <a:xfrm>
                  <a:off x="1816" y="228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7" name="Oval 1763"/>
                <p:cNvSpPr>
                  <a:spLocks noChangeArrowheads="1"/>
                </p:cNvSpPr>
                <p:nvPr/>
              </p:nvSpPr>
              <p:spPr bwMode="auto">
                <a:xfrm>
                  <a:off x="1816" y="228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8" name="Oval 1764"/>
                <p:cNvSpPr>
                  <a:spLocks noChangeArrowheads="1"/>
                </p:cNvSpPr>
                <p:nvPr/>
              </p:nvSpPr>
              <p:spPr bwMode="auto">
                <a:xfrm>
                  <a:off x="1817" y="22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29" name="Oval 1765"/>
                <p:cNvSpPr>
                  <a:spLocks noChangeArrowheads="1"/>
                </p:cNvSpPr>
                <p:nvPr/>
              </p:nvSpPr>
              <p:spPr bwMode="auto">
                <a:xfrm>
                  <a:off x="1818" y="227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0" name="Oval 1766"/>
                <p:cNvSpPr>
                  <a:spLocks noChangeArrowheads="1"/>
                </p:cNvSpPr>
                <p:nvPr/>
              </p:nvSpPr>
              <p:spPr bwMode="auto">
                <a:xfrm>
                  <a:off x="1818" y="230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1" name="Oval 1767"/>
                <p:cNvSpPr>
                  <a:spLocks noChangeArrowheads="1"/>
                </p:cNvSpPr>
                <p:nvPr/>
              </p:nvSpPr>
              <p:spPr bwMode="auto">
                <a:xfrm>
                  <a:off x="1820" y="22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2" name="Oval 1768"/>
                <p:cNvSpPr>
                  <a:spLocks noChangeArrowheads="1"/>
                </p:cNvSpPr>
                <p:nvPr/>
              </p:nvSpPr>
              <p:spPr bwMode="auto">
                <a:xfrm>
                  <a:off x="1820" y="22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3" name="Oval 1769"/>
                <p:cNvSpPr>
                  <a:spLocks noChangeArrowheads="1"/>
                </p:cNvSpPr>
                <p:nvPr/>
              </p:nvSpPr>
              <p:spPr bwMode="auto">
                <a:xfrm>
                  <a:off x="1821" y="228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4" name="Oval 1770"/>
                <p:cNvSpPr>
                  <a:spLocks noChangeArrowheads="1"/>
                </p:cNvSpPr>
                <p:nvPr/>
              </p:nvSpPr>
              <p:spPr bwMode="auto">
                <a:xfrm>
                  <a:off x="1822" y="22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5" name="Oval 1771"/>
                <p:cNvSpPr>
                  <a:spLocks noChangeArrowheads="1"/>
                </p:cNvSpPr>
                <p:nvPr/>
              </p:nvSpPr>
              <p:spPr bwMode="auto">
                <a:xfrm>
                  <a:off x="1823" y="228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6" name="Oval 1772"/>
                <p:cNvSpPr>
                  <a:spLocks noChangeArrowheads="1"/>
                </p:cNvSpPr>
                <p:nvPr/>
              </p:nvSpPr>
              <p:spPr bwMode="auto">
                <a:xfrm>
                  <a:off x="1824" y="22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7" name="Oval 1773"/>
                <p:cNvSpPr>
                  <a:spLocks noChangeArrowheads="1"/>
                </p:cNvSpPr>
                <p:nvPr/>
              </p:nvSpPr>
              <p:spPr bwMode="auto">
                <a:xfrm>
                  <a:off x="1824" y="22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8" name="Oval 1774"/>
                <p:cNvSpPr>
                  <a:spLocks noChangeArrowheads="1"/>
                </p:cNvSpPr>
                <p:nvPr/>
              </p:nvSpPr>
              <p:spPr bwMode="auto">
                <a:xfrm>
                  <a:off x="1825" y="2289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39" name="Oval 1775"/>
                <p:cNvSpPr>
                  <a:spLocks noChangeArrowheads="1"/>
                </p:cNvSpPr>
                <p:nvPr/>
              </p:nvSpPr>
              <p:spPr bwMode="auto">
                <a:xfrm>
                  <a:off x="1826" y="22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0" name="Oval 1776"/>
                <p:cNvSpPr>
                  <a:spLocks noChangeArrowheads="1"/>
                </p:cNvSpPr>
                <p:nvPr/>
              </p:nvSpPr>
              <p:spPr bwMode="auto">
                <a:xfrm>
                  <a:off x="1827" y="228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1" name="Oval 1777"/>
                <p:cNvSpPr>
                  <a:spLocks noChangeArrowheads="1"/>
                </p:cNvSpPr>
                <p:nvPr/>
              </p:nvSpPr>
              <p:spPr bwMode="auto">
                <a:xfrm>
                  <a:off x="1828" y="229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2" name="Oval 1778"/>
                <p:cNvSpPr>
                  <a:spLocks noChangeArrowheads="1"/>
                </p:cNvSpPr>
                <p:nvPr/>
              </p:nvSpPr>
              <p:spPr bwMode="auto">
                <a:xfrm>
                  <a:off x="1828" y="22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3" name="Oval 1779"/>
                <p:cNvSpPr>
                  <a:spLocks noChangeArrowheads="1"/>
                </p:cNvSpPr>
                <p:nvPr/>
              </p:nvSpPr>
              <p:spPr bwMode="auto">
                <a:xfrm>
                  <a:off x="1829" y="230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4" name="Oval 1780"/>
                <p:cNvSpPr>
                  <a:spLocks noChangeArrowheads="1"/>
                </p:cNvSpPr>
                <p:nvPr/>
              </p:nvSpPr>
              <p:spPr bwMode="auto">
                <a:xfrm>
                  <a:off x="1830" y="229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5" name="Oval 1781"/>
                <p:cNvSpPr>
                  <a:spLocks noChangeArrowheads="1"/>
                </p:cNvSpPr>
                <p:nvPr/>
              </p:nvSpPr>
              <p:spPr bwMode="auto">
                <a:xfrm>
                  <a:off x="1831" y="229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6" name="Oval 1782"/>
                <p:cNvSpPr>
                  <a:spLocks noChangeArrowheads="1"/>
                </p:cNvSpPr>
                <p:nvPr/>
              </p:nvSpPr>
              <p:spPr bwMode="auto">
                <a:xfrm>
                  <a:off x="1832" y="23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7" name="Oval 1783"/>
                <p:cNvSpPr>
                  <a:spLocks noChangeArrowheads="1"/>
                </p:cNvSpPr>
                <p:nvPr/>
              </p:nvSpPr>
              <p:spPr bwMode="auto">
                <a:xfrm>
                  <a:off x="1833" y="229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8" name="Oval 1784"/>
                <p:cNvSpPr>
                  <a:spLocks noChangeArrowheads="1"/>
                </p:cNvSpPr>
                <p:nvPr/>
              </p:nvSpPr>
              <p:spPr bwMode="auto">
                <a:xfrm>
                  <a:off x="1833" y="230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49" name="Oval 1785"/>
                <p:cNvSpPr>
                  <a:spLocks noChangeArrowheads="1"/>
                </p:cNvSpPr>
                <p:nvPr/>
              </p:nvSpPr>
              <p:spPr bwMode="auto">
                <a:xfrm>
                  <a:off x="1834" y="230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0" name="Oval 1786"/>
                <p:cNvSpPr>
                  <a:spLocks noChangeArrowheads="1"/>
                </p:cNvSpPr>
                <p:nvPr/>
              </p:nvSpPr>
              <p:spPr bwMode="auto">
                <a:xfrm>
                  <a:off x="1835" y="230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1" name="Oval 1787"/>
                <p:cNvSpPr>
                  <a:spLocks noChangeArrowheads="1"/>
                </p:cNvSpPr>
                <p:nvPr/>
              </p:nvSpPr>
              <p:spPr bwMode="auto">
                <a:xfrm>
                  <a:off x="1836" y="229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2" name="Oval 1788"/>
                <p:cNvSpPr>
                  <a:spLocks noChangeArrowheads="1"/>
                </p:cNvSpPr>
                <p:nvPr/>
              </p:nvSpPr>
              <p:spPr bwMode="auto">
                <a:xfrm>
                  <a:off x="1837" y="230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3" name="Oval 1789"/>
                <p:cNvSpPr>
                  <a:spLocks noChangeArrowheads="1"/>
                </p:cNvSpPr>
                <p:nvPr/>
              </p:nvSpPr>
              <p:spPr bwMode="auto">
                <a:xfrm>
                  <a:off x="1837" y="231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4" name="Oval 1790"/>
                <p:cNvSpPr>
                  <a:spLocks noChangeArrowheads="1"/>
                </p:cNvSpPr>
                <p:nvPr/>
              </p:nvSpPr>
              <p:spPr bwMode="auto">
                <a:xfrm>
                  <a:off x="1838" y="22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5" name="Oval 1791"/>
                <p:cNvSpPr>
                  <a:spLocks noChangeArrowheads="1"/>
                </p:cNvSpPr>
                <p:nvPr/>
              </p:nvSpPr>
              <p:spPr bwMode="auto">
                <a:xfrm>
                  <a:off x="1839" y="230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6" name="Oval 1792"/>
                <p:cNvSpPr>
                  <a:spLocks noChangeArrowheads="1"/>
                </p:cNvSpPr>
                <p:nvPr/>
              </p:nvSpPr>
              <p:spPr bwMode="auto">
                <a:xfrm>
                  <a:off x="1840" y="23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7" name="Oval 1793"/>
                <p:cNvSpPr>
                  <a:spLocks noChangeArrowheads="1"/>
                </p:cNvSpPr>
                <p:nvPr/>
              </p:nvSpPr>
              <p:spPr bwMode="auto">
                <a:xfrm>
                  <a:off x="1841" y="23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8" name="Oval 1794"/>
                <p:cNvSpPr>
                  <a:spLocks noChangeArrowheads="1"/>
                </p:cNvSpPr>
                <p:nvPr/>
              </p:nvSpPr>
              <p:spPr bwMode="auto">
                <a:xfrm>
                  <a:off x="1842" y="230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59" name="Oval 1795"/>
                <p:cNvSpPr>
                  <a:spLocks noChangeArrowheads="1"/>
                </p:cNvSpPr>
                <p:nvPr/>
              </p:nvSpPr>
              <p:spPr bwMode="auto">
                <a:xfrm>
                  <a:off x="1843" y="230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0" name="Oval 1796"/>
                <p:cNvSpPr>
                  <a:spLocks noChangeArrowheads="1"/>
                </p:cNvSpPr>
                <p:nvPr/>
              </p:nvSpPr>
              <p:spPr bwMode="auto">
                <a:xfrm>
                  <a:off x="1843" y="230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1" name="Oval 1797"/>
                <p:cNvSpPr>
                  <a:spLocks noChangeArrowheads="1"/>
                </p:cNvSpPr>
                <p:nvPr/>
              </p:nvSpPr>
              <p:spPr bwMode="auto">
                <a:xfrm>
                  <a:off x="1844" y="23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2" name="Oval 1798"/>
                <p:cNvSpPr>
                  <a:spLocks noChangeArrowheads="1"/>
                </p:cNvSpPr>
                <p:nvPr/>
              </p:nvSpPr>
              <p:spPr bwMode="auto">
                <a:xfrm>
                  <a:off x="1845" y="23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3" name="Oval 1799"/>
                <p:cNvSpPr>
                  <a:spLocks noChangeArrowheads="1"/>
                </p:cNvSpPr>
                <p:nvPr/>
              </p:nvSpPr>
              <p:spPr bwMode="auto">
                <a:xfrm>
                  <a:off x="1846" y="23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4" name="Oval 1800"/>
                <p:cNvSpPr>
                  <a:spLocks noChangeArrowheads="1"/>
                </p:cNvSpPr>
                <p:nvPr/>
              </p:nvSpPr>
              <p:spPr bwMode="auto">
                <a:xfrm>
                  <a:off x="1847" y="230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5" name="Oval 1801"/>
                <p:cNvSpPr>
                  <a:spLocks noChangeArrowheads="1"/>
                </p:cNvSpPr>
                <p:nvPr/>
              </p:nvSpPr>
              <p:spPr bwMode="auto">
                <a:xfrm>
                  <a:off x="1847" y="23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6" name="Oval 1802"/>
                <p:cNvSpPr>
                  <a:spLocks noChangeArrowheads="1"/>
                </p:cNvSpPr>
                <p:nvPr/>
              </p:nvSpPr>
              <p:spPr bwMode="auto">
                <a:xfrm>
                  <a:off x="1848" y="232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7" name="Oval 1803"/>
                <p:cNvSpPr>
                  <a:spLocks noChangeArrowheads="1"/>
                </p:cNvSpPr>
                <p:nvPr/>
              </p:nvSpPr>
              <p:spPr bwMode="auto">
                <a:xfrm>
                  <a:off x="1849" y="231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8" name="Oval 1804"/>
                <p:cNvSpPr>
                  <a:spLocks noChangeArrowheads="1"/>
                </p:cNvSpPr>
                <p:nvPr/>
              </p:nvSpPr>
              <p:spPr bwMode="auto">
                <a:xfrm>
                  <a:off x="1850" y="23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69" name="Oval 1805"/>
                <p:cNvSpPr>
                  <a:spLocks noChangeArrowheads="1"/>
                </p:cNvSpPr>
                <p:nvPr/>
              </p:nvSpPr>
              <p:spPr bwMode="auto">
                <a:xfrm>
                  <a:off x="1851" y="23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0" name="Oval 1806"/>
                <p:cNvSpPr>
                  <a:spLocks noChangeArrowheads="1"/>
                </p:cNvSpPr>
                <p:nvPr/>
              </p:nvSpPr>
              <p:spPr bwMode="auto">
                <a:xfrm>
                  <a:off x="1851" y="23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1" name="Oval 1807"/>
                <p:cNvSpPr>
                  <a:spLocks noChangeArrowheads="1"/>
                </p:cNvSpPr>
                <p:nvPr/>
              </p:nvSpPr>
              <p:spPr bwMode="auto">
                <a:xfrm>
                  <a:off x="1852" y="232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2" name="Oval 1808"/>
                <p:cNvSpPr>
                  <a:spLocks noChangeArrowheads="1"/>
                </p:cNvSpPr>
                <p:nvPr/>
              </p:nvSpPr>
              <p:spPr bwMode="auto">
                <a:xfrm>
                  <a:off x="1853" y="231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3" name="Oval 1809"/>
                <p:cNvSpPr>
                  <a:spLocks noChangeArrowheads="1"/>
                </p:cNvSpPr>
                <p:nvPr/>
              </p:nvSpPr>
              <p:spPr bwMode="auto">
                <a:xfrm>
                  <a:off x="1854" y="23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4" name="Oval 1810"/>
                <p:cNvSpPr>
                  <a:spLocks noChangeArrowheads="1"/>
                </p:cNvSpPr>
                <p:nvPr/>
              </p:nvSpPr>
              <p:spPr bwMode="auto">
                <a:xfrm>
                  <a:off x="1855" y="232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5" name="Oval 1811"/>
                <p:cNvSpPr>
                  <a:spLocks noChangeArrowheads="1"/>
                </p:cNvSpPr>
                <p:nvPr/>
              </p:nvSpPr>
              <p:spPr bwMode="auto">
                <a:xfrm>
                  <a:off x="1855" y="2323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6" name="Oval 1812"/>
                <p:cNvSpPr>
                  <a:spLocks noChangeArrowheads="1"/>
                </p:cNvSpPr>
                <p:nvPr/>
              </p:nvSpPr>
              <p:spPr bwMode="auto">
                <a:xfrm>
                  <a:off x="1856" y="232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7" name="Oval 1813"/>
                <p:cNvSpPr>
                  <a:spLocks noChangeArrowheads="1"/>
                </p:cNvSpPr>
                <p:nvPr/>
              </p:nvSpPr>
              <p:spPr bwMode="auto">
                <a:xfrm>
                  <a:off x="1857" y="23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8" name="Oval 1814"/>
                <p:cNvSpPr>
                  <a:spLocks noChangeArrowheads="1"/>
                </p:cNvSpPr>
                <p:nvPr/>
              </p:nvSpPr>
              <p:spPr bwMode="auto">
                <a:xfrm>
                  <a:off x="1858" y="23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79" name="Oval 1815"/>
                <p:cNvSpPr>
                  <a:spLocks noChangeArrowheads="1"/>
                </p:cNvSpPr>
                <p:nvPr/>
              </p:nvSpPr>
              <p:spPr bwMode="auto">
                <a:xfrm>
                  <a:off x="1859" y="23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13" name="Group 2017"/>
              <p:cNvGrpSpPr>
                <a:grpSpLocks/>
              </p:cNvGrpSpPr>
              <p:nvPr/>
            </p:nvGrpSpPr>
            <p:grpSpPr bwMode="auto">
              <a:xfrm>
                <a:off x="1842" y="2321"/>
                <a:ext cx="181" cy="170"/>
                <a:chOff x="1859" y="2321"/>
                <a:chExt cx="181" cy="170"/>
              </a:xfrm>
            </p:grpSpPr>
            <p:sp>
              <p:nvSpPr>
                <p:cNvPr id="371481" name="Oval 1817"/>
                <p:cNvSpPr>
                  <a:spLocks noChangeArrowheads="1"/>
                </p:cNvSpPr>
                <p:nvPr/>
              </p:nvSpPr>
              <p:spPr bwMode="auto">
                <a:xfrm>
                  <a:off x="1859" y="232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82" name="Oval 1818"/>
                <p:cNvSpPr>
                  <a:spLocks noChangeArrowheads="1"/>
                </p:cNvSpPr>
                <p:nvPr/>
              </p:nvSpPr>
              <p:spPr bwMode="auto">
                <a:xfrm>
                  <a:off x="1861" y="23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83" name="Oval 1819"/>
                <p:cNvSpPr>
                  <a:spLocks noChangeArrowheads="1"/>
                </p:cNvSpPr>
                <p:nvPr/>
              </p:nvSpPr>
              <p:spPr bwMode="auto">
                <a:xfrm>
                  <a:off x="1861" y="23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84" name="Oval 1820"/>
                <p:cNvSpPr>
                  <a:spLocks noChangeArrowheads="1"/>
                </p:cNvSpPr>
                <p:nvPr/>
              </p:nvSpPr>
              <p:spPr bwMode="auto">
                <a:xfrm>
                  <a:off x="1862" y="23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85" name="Oval 1821"/>
                <p:cNvSpPr>
                  <a:spLocks noChangeArrowheads="1"/>
                </p:cNvSpPr>
                <p:nvPr/>
              </p:nvSpPr>
              <p:spPr bwMode="auto">
                <a:xfrm>
                  <a:off x="1863" y="23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86" name="Oval 1822"/>
                <p:cNvSpPr>
                  <a:spLocks noChangeArrowheads="1"/>
                </p:cNvSpPr>
                <p:nvPr/>
              </p:nvSpPr>
              <p:spPr bwMode="auto">
                <a:xfrm>
                  <a:off x="1863" y="23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87" name="Oval 1823"/>
                <p:cNvSpPr>
                  <a:spLocks noChangeArrowheads="1"/>
                </p:cNvSpPr>
                <p:nvPr/>
              </p:nvSpPr>
              <p:spPr bwMode="auto">
                <a:xfrm>
                  <a:off x="1865" y="23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88" name="Oval 1824"/>
                <p:cNvSpPr>
                  <a:spLocks noChangeArrowheads="1"/>
                </p:cNvSpPr>
                <p:nvPr/>
              </p:nvSpPr>
              <p:spPr bwMode="auto">
                <a:xfrm>
                  <a:off x="1865" y="23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89" name="Oval 1825"/>
                <p:cNvSpPr>
                  <a:spLocks noChangeArrowheads="1"/>
                </p:cNvSpPr>
                <p:nvPr/>
              </p:nvSpPr>
              <p:spPr bwMode="auto">
                <a:xfrm>
                  <a:off x="1866" y="23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0" name="Oval 1826"/>
                <p:cNvSpPr>
                  <a:spLocks noChangeArrowheads="1"/>
                </p:cNvSpPr>
                <p:nvPr/>
              </p:nvSpPr>
              <p:spPr bwMode="auto">
                <a:xfrm>
                  <a:off x="1867" y="23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1" name="Oval 1827"/>
                <p:cNvSpPr>
                  <a:spLocks noChangeArrowheads="1"/>
                </p:cNvSpPr>
                <p:nvPr/>
              </p:nvSpPr>
              <p:spPr bwMode="auto">
                <a:xfrm>
                  <a:off x="1867" y="234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2" name="Oval 1828"/>
                <p:cNvSpPr>
                  <a:spLocks noChangeArrowheads="1"/>
                </p:cNvSpPr>
                <p:nvPr/>
              </p:nvSpPr>
              <p:spPr bwMode="auto">
                <a:xfrm>
                  <a:off x="1869" y="23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3" name="Oval 1829"/>
                <p:cNvSpPr>
                  <a:spLocks noChangeArrowheads="1"/>
                </p:cNvSpPr>
                <p:nvPr/>
              </p:nvSpPr>
              <p:spPr bwMode="auto">
                <a:xfrm>
                  <a:off x="1869" y="23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4" name="Oval 1830"/>
                <p:cNvSpPr>
                  <a:spLocks noChangeArrowheads="1"/>
                </p:cNvSpPr>
                <p:nvPr/>
              </p:nvSpPr>
              <p:spPr bwMode="auto">
                <a:xfrm>
                  <a:off x="1870" y="23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5" name="Oval 1831"/>
                <p:cNvSpPr>
                  <a:spLocks noChangeArrowheads="1"/>
                </p:cNvSpPr>
                <p:nvPr/>
              </p:nvSpPr>
              <p:spPr bwMode="auto">
                <a:xfrm>
                  <a:off x="1871" y="23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6" name="Oval 1832"/>
                <p:cNvSpPr>
                  <a:spLocks noChangeArrowheads="1"/>
                </p:cNvSpPr>
                <p:nvPr/>
              </p:nvSpPr>
              <p:spPr bwMode="auto">
                <a:xfrm>
                  <a:off x="1872" y="23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7" name="Oval 1833"/>
                <p:cNvSpPr>
                  <a:spLocks noChangeArrowheads="1"/>
                </p:cNvSpPr>
                <p:nvPr/>
              </p:nvSpPr>
              <p:spPr bwMode="auto">
                <a:xfrm>
                  <a:off x="1873" y="23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8" name="Oval 1834"/>
                <p:cNvSpPr>
                  <a:spLocks noChangeArrowheads="1"/>
                </p:cNvSpPr>
                <p:nvPr/>
              </p:nvSpPr>
              <p:spPr bwMode="auto">
                <a:xfrm>
                  <a:off x="1873" y="23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499" name="Oval 1835"/>
                <p:cNvSpPr>
                  <a:spLocks noChangeArrowheads="1"/>
                </p:cNvSpPr>
                <p:nvPr/>
              </p:nvSpPr>
              <p:spPr bwMode="auto">
                <a:xfrm>
                  <a:off x="1874" y="234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0" name="Oval 1836"/>
                <p:cNvSpPr>
                  <a:spLocks noChangeArrowheads="1"/>
                </p:cNvSpPr>
                <p:nvPr/>
              </p:nvSpPr>
              <p:spPr bwMode="auto">
                <a:xfrm>
                  <a:off x="1875" y="23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1" name="Oval 1837"/>
                <p:cNvSpPr>
                  <a:spLocks noChangeArrowheads="1"/>
                </p:cNvSpPr>
                <p:nvPr/>
              </p:nvSpPr>
              <p:spPr bwMode="auto">
                <a:xfrm>
                  <a:off x="1876" y="234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2" name="Oval 1838"/>
                <p:cNvSpPr>
                  <a:spLocks noChangeArrowheads="1"/>
                </p:cNvSpPr>
                <p:nvPr/>
              </p:nvSpPr>
              <p:spPr bwMode="auto">
                <a:xfrm>
                  <a:off x="1877" y="23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3" name="Oval 1839"/>
                <p:cNvSpPr>
                  <a:spLocks noChangeArrowheads="1"/>
                </p:cNvSpPr>
                <p:nvPr/>
              </p:nvSpPr>
              <p:spPr bwMode="auto">
                <a:xfrm>
                  <a:off x="1877" y="23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4" name="Oval 1840"/>
                <p:cNvSpPr>
                  <a:spLocks noChangeArrowheads="1"/>
                </p:cNvSpPr>
                <p:nvPr/>
              </p:nvSpPr>
              <p:spPr bwMode="auto">
                <a:xfrm>
                  <a:off x="1878" y="234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5" name="Oval 1841"/>
                <p:cNvSpPr>
                  <a:spLocks noChangeArrowheads="1"/>
                </p:cNvSpPr>
                <p:nvPr/>
              </p:nvSpPr>
              <p:spPr bwMode="auto">
                <a:xfrm>
                  <a:off x="1879" y="23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6" name="Oval 1842"/>
                <p:cNvSpPr>
                  <a:spLocks noChangeArrowheads="1"/>
                </p:cNvSpPr>
                <p:nvPr/>
              </p:nvSpPr>
              <p:spPr bwMode="auto">
                <a:xfrm>
                  <a:off x="1880" y="23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7" name="Oval 1843"/>
                <p:cNvSpPr>
                  <a:spLocks noChangeArrowheads="1"/>
                </p:cNvSpPr>
                <p:nvPr/>
              </p:nvSpPr>
              <p:spPr bwMode="auto">
                <a:xfrm>
                  <a:off x="1881" y="23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8" name="Oval 1844"/>
                <p:cNvSpPr>
                  <a:spLocks noChangeArrowheads="1"/>
                </p:cNvSpPr>
                <p:nvPr/>
              </p:nvSpPr>
              <p:spPr bwMode="auto">
                <a:xfrm>
                  <a:off x="1882" y="23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09" name="Oval 1845"/>
                <p:cNvSpPr>
                  <a:spLocks noChangeArrowheads="1"/>
                </p:cNvSpPr>
                <p:nvPr/>
              </p:nvSpPr>
              <p:spPr bwMode="auto">
                <a:xfrm>
                  <a:off x="1882" y="234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0" name="Oval 1846"/>
                <p:cNvSpPr>
                  <a:spLocks noChangeArrowheads="1"/>
                </p:cNvSpPr>
                <p:nvPr/>
              </p:nvSpPr>
              <p:spPr bwMode="auto">
                <a:xfrm>
                  <a:off x="1883" y="23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1" name="Oval 1847"/>
                <p:cNvSpPr>
                  <a:spLocks noChangeArrowheads="1"/>
                </p:cNvSpPr>
                <p:nvPr/>
              </p:nvSpPr>
              <p:spPr bwMode="auto">
                <a:xfrm>
                  <a:off x="1884" y="23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2" name="Oval 1848"/>
                <p:cNvSpPr>
                  <a:spLocks noChangeArrowheads="1"/>
                </p:cNvSpPr>
                <p:nvPr/>
              </p:nvSpPr>
              <p:spPr bwMode="auto">
                <a:xfrm>
                  <a:off x="1885" y="23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3" name="Oval 1849"/>
                <p:cNvSpPr>
                  <a:spLocks noChangeArrowheads="1"/>
                </p:cNvSpPr>
                <p:nvPr/>
              </p:nvSpPr>
              <p:spPr bwMode="auto">
                <a:xfrm>
                  <a:off x="1886" y="235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4" name="Oval 1850"/>
                <p:cNvSpPr>
                  <a:spLocks noChangeArrowheads="1"/>
                </p:cNvSpPr>
                <p:nvPr/>
              </p:nvSpPr>
              <p:spPr bwMode="auto">
                <a:xfrm>
                  <a:off x="1886" y="234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5" name="Oval 1851"/>
                <p:cNvSpPr>
                  <a:spLocks noChangeArrowheads="1"/>
                </p:cNvSpPr>
                <p:nvPr/>
              </p:nvSpPr>
              <p:spPr bwMode="auto">
                <a:xfrm>
                  <a:off x="1887" y="236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6" name="Oval 1852"/>
                <p:cNvSpPr>
                  <a:spLocks noChangeArrowheads="1"/>
                </p:cNvSpPr>
                <p:nvPr/>
              </p:nvSpPr>
              <p:spPr bwMode="auto">
                <a:xfrm>
                  <a:off x="1888" y="23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7" name="Oval 1853"/>
                <p:cNvSpPr>
                  <a:spLocks noChangeArrowheads="1"/>
                </p:cNvSpPr>
                <p:nvPr/>
              </p:nvSpPr>
              <p:spPr bwMode="auto">
                <a:xfrm>
                  <a:off x="1889" y="23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8" name="Oval 1854"/>
                <p:cNvSpPr>
                  <a:spLocks noChangeArrowheads="1"/>
                </p:cNvSpPr>
                <p:nvPr/>
              </p:nvSpPr>
              <p:spPr bwMode="auto">
                <a:xfrm>
                  <a:off x="1890" y="23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19" name="Oval 1855"/>
                <p:cNvSpPr>
                  <a:spLocks noChangeArrowheads="1"/>
                </p:cNvSpPr>
                <p:nvPr/>
              </p:nvSpPr>
              <p:spPr bwMode="auto">
                <a:xfrm>
                  <a:off x="1890" y="235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0" name="Oval 1856"/>
                <p:cNvSpPr>
                  <a:spLocks noChangeArrowheads="1"/>
                </p:cNvSpPr>
                <p:nvPr/>
              </p:nvSpPr>
              <p:spPr bwMode="auto">
                <a:xfrm>
                  <a:off x="1892" y="235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1" name="Oval 1857"/>
                <p:cNvSpPr>
                  <a:spLocks noChangeArrowheads="1"/>
                </p:cNvSpPr>
                <p:nvPr/>
              </p:nvSpPr>
              <p:spPr bwMode="auto">
                <a:xfrm>
                  <a:off x="1892" y="236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2" name="Oval 1858"/>
                <p:cNvSpPr>
                  <a:spLocks noChangeArrowheads="1"/>
                </p:cNvSpPr>
                <p:nvPr/>
              </p:nvSpPr>
              <p:spPr bwMode="auto">
                <a:xfrm>
                  <a:off x="1893" y="236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3" name="Oval 1859"/>
                <p:cNvSpPr>
                  <a:spLocks noChangeArrowheads="1"/>
                </p:cNvSpPr>
                <p:nvPr/>
              </p:nvSpPr>
              <p:spPr bwMode="auto">
                <a:xfrm>
                  <a:off x="1894" y="23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4" name="Oval 1860"/>
                <p:cNvSpPr>
                  <a:spLocks noChangeArrowheads="1"/>
                </p:cNvSpPr>
                <p:nvPr/>
              </p:nvSpPr>
              <p:spPr bwMode="auto">
                <a:xfrm>
                  <a:off x="1895" y="23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5" name="Oval 1861"/>
                <p:cNvSpPr>
                  <a:spLocks noChangeArrowheads="1"/>
                </p:cNvSpPr>
                <p:nvPr/>
              </p:nvSpPr>
              <p:spPr bwMode="auto">
                <a:xfrm>
                  <a:off x="1896" y="23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6" name="Oval 1862"/>
                <p:cNvSpPr>
                  <a:spLocks noChangeArrowheads="1"/>
                </p:cNvSpPr>
                <p:nvPr/>
              </p:nvSpPr>
              <p:spPr bwMode="auto">
                <a:xfrm>
                  <a:off x="1896" y="23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7" name="Oval 1863"/>
                <p:cNvSpPr>
                  <a:spLocks noChangeArrowheads="1"/>
                </p:cNvSpPr>
                <p:nvPr/>
              </p:nvSpPr>
              <p:spPr bwMode="auto">
                <a:xfrm>
                  <a:off x="1897" y="236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8" name="Oval 1864"/>
                <p:cNvSpPr>
                  <a:spLocks noChangeArrowheads="1"/>
                </p:cNvSpPr>
                <p:nvPr/>
              </p:nvSpPr>
              <p:spPr bwMode="auto">
                <a:xfrm>
                  <a:off x="1898" y="236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29" name="Oval 1865"/>
                <p:cNvSpPr>
                  <a:spLocks noChangeArrowheads="1"/>
                </p:cNvSpPr>
                <p:nvPr/>
              </p:nvSpPr>
              <p:spPr bwMode="auto">
                <a:xfrm>
                  <a:off x="1899" y="23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0" name="Oval 1866"/>
                <p:cNvSpPr>
                  <a:spLocks noChangeArrowheads="1"/>
                </p:cNvSpPr>
                <p:nvPr/>
              </p:nvSpPr>
              <p:spPr bwMode="auto">
                <a:xfrm>
                  <a:off x="1900" y="23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1" name="Oval 1867"/>
                <p:cNvSpPr>
                  <a:spLocks noChangeArrowheads="1"/>
                </p:cNvSpPr>
                <p:nvPr/>
              </p:nvSpPr>
              <p:spPr bwMode="auto">
                <a:xfrm>
                  <a:off x="1900" y="23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2" name="Oval 1868"/>
                <p:cNvSpPr>
                  <a:spLocks noChangeArrowheads="1"/>
                </p:cNvSpPr>
                <p:nvPr/>
              </p:nvSpPr>
              <p:spPr bwMode="auto">
                <a:xfrm>
                  <a:off x="1901" y="2376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3" name="Oval 1869"/>
                <p:cNvSpPr>
                  <a:spLocks noChangeArrowheads="1"/>
                </p:cNvSpPr>
                <p:nvPr/>
              </p:nvSpPr>
              <p:spPr bwMode="auto">
                <a:xfrm>
                  <a:off x="1902" y="235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4" name="Oval 1870"/>
                <p:cNvSpPr>
                  <a:spLocks noChangeArrowheads="1"/>
                </p:cNvSpPr>
                <p:nvPr/>
              </p:nvSpPr>
              <p:spPr bwMode="auto">
                <a:xfrm>
                  <a:off x="1903" y="235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5" name="Oval 1871"/>
                <p:cNvSpPr>
                  <a:spLocks noChangeArrowheads="1"/>
                </p:cNvSpPr>
                <p:nvPr/>
              </p:nvSpPr>
              <p:spPr bwMode="auto">
                <a:xfrm>
                  <a:off x="1904" y="23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6" name="Oval 1872"/>
                <p:cNvSpPr>
                  <a:spLocks noChangeArrowheads="1"/>
                </p:cNvSpPr>
                <p:nvPr/>
              </p:nvSpPr>
              <p:spPr bwMode="auto">
                <a:xfrm>
                  <a:off x="1904" y="23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7" name="Oval 1873"/>
                <p:cNvSpPr>
                  <a:spLocks noChangeArrowheads="1"/>
                </p:cNvSpPr>
                <p:nvPr/>
              </p:nvSpPr>
              <p:spPr bwMode="auto">
                <a:xfrm>
                  <a:off x="1905" y="236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8" name="Oval 1874"/>
                <p:cNvSpPr>
                  <a:spLocks noChangeArrowheads="1"/>
                </p:cNvSpPr>
                <p:nvPr/>
              </p:nvSpPr>
              <p:spPr bwMode="auto">
                <a:xfrm>
                  <a:off x="1906" y="23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39" name="Oval 1875"/>
                <p:cNvSpPr>
                  <a:spLocks noChangeArrowheads="1"/>
                </p:cNvSpPr>
                <p:nvPr/>
              </p:nvSpPr>
              <p:spPr bwMode="auto">
                <a:xfrm>
                  <a:off x="1907" y="236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0" name="Oval 1876"/>
                <p:cNvSpPr>
                  <a:spLocks noChangeArrowheads="1"/>
                </p:cNvSpPr>
                <p:nvPr/>
              </p:nvSpPr>
              <p:spPr bwMode="auto">
                <a:xfrm>
                  <a:off x="1908" y="23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1" name="Oval 1877"/>
                <p:cNvSpPr>
                  <a:spLocks noChangeArrowheads="1"/>
                </p:cNvSpPr>
                <p:nvPr/>
              </p:nvSpPr>
              <p:spPr bwMode="auto">
                <a:xfrm>
                  <a:off x="1908" y="23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2" name="Oval 1878"/>
                <p:cNvSpPr>
                  <a:spLocks noChangeArrowheads="1"/>
                </p:cNvSpPr>
                <p:nvPr/>
              </p:nvSpPr>
              <p:spPr bwMode="auto">
                <a:xfrm>
                  <a:off x="1909" y="236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3" name="Oval 1879"/>
                <p:cNvSpPr>
                  <a:spLocks noChangeArrowheads="1"/>
                </p:cNvSpPr>
                <p:nvPr/>
              </p:nvSpPr>
              <p:spPr bwMode="auto">
                <a:xfrm>
                  <a:off x="1910" y="23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4" name="Oval 1880"/>
                <p:cNvSpPr>
                  <a:spLocks noChangeArrowheads="1"/>
                </p:cNvSpPr>
                <p:nvPr/>
              </p:nvSpPr>
              <p:spPr bwMode="auto">
                <a:xfrm>
                  <a:off x="1911" y="23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5" name="Oval 1881"/>
                <p:cNvSpPr>
                  <a:spLocks noChangeArrowheads="1"/>
                </p:cNvSpPr>
                <p:nvPr/>
              </p:nvSpPr>
              <p:spPr bwMode="auto">
                <a:xfrm>
                  <a:off x="1912" y="23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6" name="Oval 1882"/>
                <p:cNvSpPr>
                  <a:spLocks noChangeArrowheads="1"/>
                </p:cNvSpPr>
                <p:nvPr/>
              </p:nvSpPr>
              <p:spPr bwMode="auto">
                <a:xfrm>
                  <a:off x="1912" y="237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7" name="Oval 1883"/>
                <p:cNvSpPr>
                  <a:spLocks noChangeArrowheads="1"/>
                </p:cNvSpPr>
                <p:nvPr/>
              </p:nvSpPr>
              <p:spPr bwMode="auto">
                <a:xfrm>
                  <a:off x="1914" y="236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8" name="Oval 1884"/>
                <p:cNvSpPr>
                  <a:spLocks noChangeArrowheads="1"/>
                </p:cNvSpPr>
                <p:nvPr/>
              </p:nvSpPr>
              <p:spPr bwMode="auto">
                <a:xfrm>
                  <a:off x="1914" y="23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49" name="Oval 1885"/>
                <p:cNvSpPr>
                  <a:spLocks noChangeArrowheads="1"/>
                </p:cNvSpPr>
                <p:nvPr/>
              </p:nvSpPr>
              <p:spPr bwMode="auto">
                <a:xfrm>
                  <a:off x="1915" y="238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0" name="Oval 1886"/>
                <p:cNvSpPr>
                  <a:spLocks noChangeArrowheads="1"/>
                </p:cNvSpPr>
                <p:nvPr/>
              </p:nvSpPr>
              <p:spPr bwMode="auto">
                <a:xfrm>
                  <a:off x="1916" y="23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1" name="Oval 1887"/>
                <p:cNvSpPr>
                  <a:spLocks noChangeArrowheads="1"/>
                </p:cNvSpPr>
                <p:nvPr/>
              </p:nvSpPr>
              <p:spPr bwMode="auto">
                <a:xfrm>
                  <a:off x="1916" y="2376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2" name="Oval 1888"/>
                <p:cNvSpPr>
                  <a:spLocks noChangeArrowheads="1"/>
                </p:cNvSpPr>
                <p:nvPr/>
              </p:nvSpPr>
              <p:spPr bwMode="auto">
                <a:xfrm>
                  <a:off x="1918" y="23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3" name="Oval 1889"/>
                <p:cNvSpPr>
                  <a:spLocks noChangeArrowheads="1"/>
                </p:cNvSpPr>
                <p:nvPr/>
              </p:nvSpPr>
              <p:spPr bwMode="auto">
                <a:xfrm>
                  <a:off x="1918" y="23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4" name="Oval 1890"/>
                <p:cNvSpPr>
                  <a:spLocks noChangeArrowheads="1"/>
                </p:cNvSpPr>
                <p:nvPr/>
              </p:nvSpPr>
              <p:spPr bwMode="auto">
                <a:xfrm>
                  <a:off x="1919" y="23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5" name="Oval 1891"/>
                <p:cNvSpPr>
                  <a:spLocks noChangeArrowheads="1"/>
                </p:cNvSpPr>
                <p:nvPr/>
              </p:nvSpPr>
              <p:spPr bwMode="auto">
                <a:xfrm>
                  <a:off x="1920" y="237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6" name="Oval 1892"/>
                <p:cNvSpPr>
                  <a:spLocks noChangeArrowheads="1"/>
                </p:cNvSpPr>
                <p:nvPr/>
              </p:nvSpPr>
              <p:spPr bwMode="auto">
                <a:xfrm>
                  <a:off x="1921" y="23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7" name="Oval 1893"/>
                <p:cNvSpPr>
                  <a:spLocks noChangeArrowheads="1"/>
                </p:cNvSpPr>
                <p:nvPr/>
              </p:nvSpPr>
              <p:spPr bwMode="auto">
                <a:xfrm>
                  <a:off x="1922" y="23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8" name="Oval 1894"/>
                <p:cNvSpPr>
                  <a:spLocks noChangeArrowheads="1"/>
                </p:cNvSpPr>
                <p:nvPr/>
              </p:nvSpPr>
              <p:spPr bwMode="auto">
                <a:xfrm>
                  <a:off x="1922" y="237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59" name="Oval 1895"/>
                <p:cNvSpPr>
                  <a:spLocks noChangeArrowheads="1"/>
                </p:cNvSpPr>
                <p:nvPr/>
              </p:nvSpPr>
              <p:spPr bwMode="auto">
                <a:xfrm>
                  <a:off x="1923" y="24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0" name="Oval 1896"/>
                <p:cNvSpPr>
                  <a:spLocks noChangeArrowheads="1"/>
                </p:cNvSpPr>
                <p:nvPr/>
              </p:nvSpPr>
              <p:spPr bwMode="auto">
                <a:xfrm>
                  <a:off x="1924" y="23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1" name="Oval 1897"/>
                <p:cNvSpPr>
                  <a:spLocks noChangeArrowheads="1"/>
                </p:cNvSpPr>
                <p:nvPr/>
              </p:nvSpPr>
              <p:spPr bwMode="auto">
                <a:xfrm>
                  <a:off x="1925" y="23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2" name="Oval 1898"/>
                <p:cNvSpPr>
                  <a:spLocks noChangeArrowheads="1"/>
                </p:cNvSpPr>
                <p:nvPr/>
              </p:nvSpPr>
              <p:spPr bwMode="auto">
                <a:xfrm>
                  <a:off x="1926" y="23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3" name="Oval 1899"/>
                <p:cNvSpPr>
                  <a:spLocks noChangeArrowheads="1"/>
                </p:cNvSpPr>
                <p:nvPr/>
              </p:nvSpPr>
              <p:spPr bwMode="auto">
                <a:xfrm>
                  <a:off x="1927" y="239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4" name="Oval 1900"/>
                <p:cNvSpPr>
                  <a:spLocks noChangeArrowheads="1"/>
                </p:cNvSpPr>
                <p:nvPr/>
              </p:nvSpPr>
              <p:spPr bwMode="auto">
                <a:xfrm>
                  <a:off x="1927" y="239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5" name="Oval 1901"/>
                <p:cNvSpPr>
                  <a:spLocks noChangeArrowheads="1"/>
                </p:cNvSpPr>
                <p:nvPr/>
              </p:nvSpPr>
              <p:spPr bwMode="auto">
                <a:xfrm>
                  <a:off x="1928" y="239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6" name="Oval 1902"/>
                <p:cNvSpPr>
                  <a:spLocks noChangeArrowheads="1"/>
                </p:cNvSpPr>
                <p:nvPr/>
              </p:nvSpPr>
              <p:spPr bwMode="auto">
                <a:xfrm>
                  <a:off x="1929" y="23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7" name="Oval 1903"/>
                <p:cNvSpPr>
                  <a:spLocks noChangeArrowheads="1"/>
                </p:cNvSpPr>
                <p:nvPr/>
              </p:nvSpPr>
              <p:spPr bwMode="auto">
                <a:xfrm>
                  <a:off x="1930" y="23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8" name="Oval 1904"/>
                <p:cNvSpPr>
                  <a:spLocks noChangeArrowheads="1"/>
                </p:cNvSpPr>
                <p:nvPr/>
              </p:nvSpPr>
              <p:spPr bwMode="auto">
                <a:xfrm>
                  <a:off x="1931" y="23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69" name="Oval 1905"/>
                <p:cNvSpPr>
                  <a:spLocks noChangeArrowheads="1"/>
                </p:cNvSpPr>
                <p:nvPr/>
              </p:nvSpPr>
              <p:spPr bwMode="auto">
                <a:xfrm>
                  <a:off x="1931" y="239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0" name="Oval 1906"/>
                <p:cNvSpPr>
                  <a:spLocks noChangeArrowheads="1"/>
                </p:cNvSpPr>
                <p:nvPr/>
              </p:nvSpPr>
              <p:spPr bwMode="auto">
                <a:xfrm>
                  <a:off x="1932" y="23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1" name="Oval 1907"/>
                <p:cNvSpPr>
                  <a:spLocks noChangeArrowheads="1"/>
                </p:cNvSpPr>
                <p:nvPr/>
              </p:nvSpPr>
              <p:spPr bwMode="auto">
                <a:xfrm>
                  <a:off x="1933" y="238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2" name="Oval 1908"/>
                <p:cNvSpPr>
                  <a:spLocks noChangeArrowheads="1"/>
                </p:cNvSpPr>
                <p:nvPr/>
              </p:nvSpPr>
              <p:spPr bwMode="auto">
                <a:xfrm>
                  <a:off x="1934" y="238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3" name="Oval 1909"/>
                <p:cNvSpPr>
                  <a:spLocks noChangeArrowheads="1"/>
                </p:cNvSpPr>
                <p:nvPr/>
              </p:nvSpPr>
              <p:spPr bwMode="auto">
                <a:xfrm>
                  <a:off x="1935" y="240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4" name="Oval 1910"/>
                <p:cNvSpPr>
                  <a:spLocks noChangeArrowheads="1"/>
                </p:cNvSpPr>
                <p:nvPr/>
              </p:nvSpPr>
              <p:spPr bwMode="auto">
                <a:xfrm>
                  <a:off x="1935" y="240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5" name="Oval 1911"/>
                <p:cNvSpPr>
                  <a:spLocks noChangeArrowheads="1"/>
                </p:cNvSpPr>
                <p:nvPr/>
              </p:nvSpPr>
              <p:spPr bwMode="auto">
                <a:xfrm>
                  <a:off x="1937" y="23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6" name="Oval 1912"/>
                <p:cNvSpPr>
                  <a:spLocks noChangeArrowheads="1"/>
                </p:cNvSpPr>
                <p:nvPr/>
              </p:nvSpPr>
              <p:spPr bwMode="auto">
                <a:xfrm>
                  <a:off x="1937" y="239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7" name="Oval 1913"/>
                <p:cNvSpPr>
                  <a:spLocks noChangeArrowheads="1"/>
                </p:cNvSpPr>
                <p:nvPr/>
              </p:nvSpPr>
              <p:spPr bwMode="auto">
                <a:xfrm>
                  <a:off x="1938" y="24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8" name="Oval 1914"/>
                <p:cNvSpPr>
                  <a:spLocks noChangeArrowheads="1"/>
                </p:cNvSpPr>
                <p:nvPr/>
              </p:nvSpPr>
              <p:spPr bwMode="auto">
                <a:xfrm>
                  <a:off x="1939" y="238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79" name="Oval 1915"/>
                <p:cNvSpPr>
                  <a:spLocks noChangeArrowheads="1"/>
                </p:cNvSpPr>
                <p:nvPr/>
              </p:nvSpPr>
              <p:spPr bwMode="auto">
                <a:xfrm>
                  <a:off x="1939" y="241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0" name="Oval 1916"/>
                <p:cNvSpPr>
                  <a:spLocks noChangeArrowheads="1"/>
                </p:cNvSpPr>
                <p:nvPr/>
              </p:nvSpPr>
              <p:spPr bwMode="auto">
                <a:xfrm>
                  <a:off x="1941" y="240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1" name="Oval 1917"/>
                <p:cNvSpPr>
                  <a:spLocks noChangeArrowheads="1"/>
                </p:cNvSpPr>
                <p:nvPr/>
              </p:nvSpPr>
              <p:spPr bwMode="auto">
                <a:xfrm>
                  <a:off x="1941" y="238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2" name="Oval 1918"/>
                <p:cNvSpPr>
                  <a:spLocks noChangeArrowheads="1"/>
                </p:cNvSpPr>
                <p:nvPr/>
              </p:nvSpPr>
              <p:spPr bwMode="auto">
                <a:xfrm>
                  <a:off x="1942" y="239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3" name="Oval 1919"/>
                <p:cNvSpPr>
                  <a:spLocks noChangeArrowheads="1"/>
                </p:cNvSpPr>
                <p:nvPr/>
              </p:nvSpPr>
              <p:spPr bwMode="auto">
                <a:xfrm>
                  <a:off x="1943" y="240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4" name="Oval 1920"/>
                <p:cNvSpPr>
                  <a:spLocks noChangeArrowheads="1"/>
                </p:cNvSpPr>
                <p:nvPr/>
              </p:nvSpPr>
              <p:spPr bwMode="auto">
                <a:xfrm>
                  <a:off x="1943" y="239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5" name="Oval 1921"/>
                <p:cNvSpPr>
                  <a:spLocks noChangeArrowheads="1"/>
                </p:cNvSpPr>
                <p:nvPr/>
              </p:nvSpPr>
              <p:spPr bwMode="auto">
                <a:xfrm>
                  <a:off x="1945" y="24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6" name="Oval 1922"/>
                <p:cNvSpPr>
                  <a:spLocks noChangeArrowheads="1"/>
                </p:cNvSpPr>
                <p:nvPr/>
              </p:nvSpPr>
              <p:spPr bwMode="auto">
                <a:xfrm>
                  <a:off x="1945" y="240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7" name="Oval 1923"/>
                <p:cNvSpPr>
                  <a:spLocks noChangeArrowheads="1"/>
                </p:cNvSpPr>
                <p:nvPr/>
              </p:nvSpPr>
              <p:spPr bwMode="auto">
                <a:xfrm>
                  <a:off x="1946" y="240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8" name="Oval 1924"/>
                <p:cNvSpPr>
                  <a:spLocks noChangeArrowheads="1"/>
                </p:cNvSpPr>
                <p:nvPr/>
              </p:nvSpPr>
              <p:spPr bwMode="auto">
                <a:xfrm>
                  <a:off x="1947" y="240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89" name="Oval 1925"/>
                <p:cNvSpPr>
                  <a:spLocks noChangeArrowheads="1"/>
                </p:cNvSpPr>
                <p:nvPr/>
              </p:nvSpPr>
              <p:spPr bwMode="auto">
                <a:xfrm>
                  <a:off x="1948" y="242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0" name="Oval 1926"/>
                <p:cNvSpPr>
                  <a:spLocks noChangeArrowheads="1"/>
                </p:cNvSpPr>
                <p:nvPr/>
              </p:nvSpPr>
              <p:spPr bwMode="auto">
                <a:xfrm>
                  <a:off x="1949" y="239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1" name="Oval 1927"/>
                <p:cNvSpPr>
                  <a:spLocks noChangeArrowheads="1"/>
                </p:cNvSpPr>
                <p:nvPr/>
              </p:nvSpPr>
              <p:spPr bwMode="auto">
                <a:xfrm>
                  <a:off x="1949" y="240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2" name="Oval 1928"/>
                <p:cNvSpPr>
                  <a:spLocks noChangeArrowheads="1"/>
                </p:cNvSpPr>
                <p:nvPr/>
              </p:nvSpPr>
              <p:spPr bwMode="auto">
                <a:xfrm>
                  <a:off x="1950" y="2425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3" name="Oval 1929"/>
                <p:cNvSpPr>
                  <a:spLocks noChangeArrowheads="1"/>
                </p:cNvSpPr>
                <p:nvPr/>
              </p:nvSpPr>
              <p:spPr bwMode="auto">
                <a:xfrm>
                  <a:off x="1951" y="24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4" name="Oval 1930"/>
                <p:cNvSpPr>
                  <a:spLocks noChangeArrowheads="1"/>
                </p:cNvSpPr>
                <p:nvPr/>
              </p:nvSpPr>
              <p:spPr bwMode="auto">
                <a:xfrm>
                  <a:off x="1952" y="240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5" name="Oval 1931"/>
                <p:cNvSpPr>
                  <a:spLocks noChangeArrowheads="1"/>
                </p:cNvSpPr>
                <p:nvPr/>
              </p:nvSpPr>
              <p:spPr bwMode="auto">
                <a:xfrm>
                  <a:off x="1953" y="24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6" name="Oval 1932"/>
                <p:cNvSpPr>
                  <a:spLocks noChangeArrowheads="1"/>
                </p:cNvSpPr>
                <p:nvPr/>
              </p:nvSpPr>
              <p:spPr bwMode="auto">
                <a:xfrm>
                  <a:off x="1953" y="24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7" name="Oval 1933"/>
                <p:cNvSpPr>
                  <a:spLocks noChangeArrowheads="1"/>
                </p:cNvSpPr>
                <p:nvPr/>
              </p:nvSpPr>
              <p:spPr bwMode="auto">
                <a:xfrm>
                  <a:off x="1954" y="241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8" name="Oval 1934"/>
                <p:cNvSpPr>
                  <a:spLocks noChangeArrowheads="1"/>
                </p:cNvSpPr>
                <p:nvPr/>
              </p:nvSpPr>
              <p:spPr bwMode="auto">
                <a:xfrm>
                  <a:off x="1955" y="241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599" name="Oval 1935"/>
                <p:cNvSpPr>
                  <a:spLocks noChangeArrowheads="1"/>
                </p:cNvSpPr>
                <p:nvPr/>
              </p:nvSpPr>
              <p:spPr bwMode="auto">
                <a:xfrm>
                  <a:off x="1956" y="241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0" name="Oval 1936"/>
                <p:cNvSpPr>
                  <a:spLocks noChangeArrowheads="1"/>
                </p:cNvSpPr>
                <p:nvPr/>
              </p:nvSpPr>
              <p:spPr bwMode="auto">
                <a:xfrm>
                  <a:off x="1957" y="243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1" name="Oval 1937"/>
                <p:cNvSpPr>
                  <a:spLocks noChangeArrowheads="1"/>
                </p:cNvSpPr>
                <p:nvPr/>
              </p:nvSpPr>
              <p:spPr bwMode="auto">
                <a:xfrm>
                  <a:off x="1957" y="24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2" name="Oval 1938"/>
                <p:cNvSpPr>
                  <a:spLocks noChangeArrowheads="1"/>
                </p:cNvSpPr>
                <p:nvPr/>
              </p:nvSpPr>
              <p:spPr bwMode="auto">
                <a:xfrm>
                  <a:off x="1958" y="242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3" name="Oval 1939"/>
                <p:cNvSpPr>
                  <a:spLocks noChangeArrowheads="1"/>
                </p:cNvSpPr>
                <p:nvPr/>
              </p:nvSpPr>
              <p:spPr bwMode="auto">
                <a:xfrm>
                  <a:off x="1959" y="242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4" name="Oval 1940"/>
                <p:cNvSpPr>
                  <a:spLocks noChangeArrowheads="1"/>
                </p:cNvSpPr>
                <p:nvPr/>
              </p:nvSpPr>
              <p:spPr bwMode="auto">
                <a:xfrm>
                  <a:off x="1960" y="24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5" name="Oval 1941"/>
                <p:cNvSpPr>
                  <a:spLocks noChangeArrowheads="1"/>
                </p:cNvSpPr>
                <p:nvPr/>
              </p:nvSpPr>
              <p:spPr bwMode="auto">
                <a:xfrm>
                  <a:off x="1961" y="24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6" name="Oval 1942"/>
                <p:cNvSpPr>
                  <a:spLocks noChangeArrowheads="1"/>
                </p:cNvSpPr>
                <p:nvPr/>
              </p:nvSpPr>
              <p:spPr bwMode="auto">
                <a:xfrm>
                  <a:off x="1961" y="24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7" name="Oval 1943"/>
                <p:cNvSpPr>
                  <a:spLocks noChangeArrowheads="1"/>
                </p:cNvSpPr>
                <p:nvPr/>
              </p:nvSpPr>
              <p:spPr bwMode="auto">
                <a:xfrm>
                  <a:off x="1962" y="242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8" name="Oval 1944"/>
                <p:cNvSpPr>
                  <a:spLocks noChangeArrowheads="1"/>
                </p:cNvSpPr>
                <p:nvPr/>
              </p:nvSpPr>
              <p:spPr bwMode="auto">
                <a:xfrm>
                  <a:off x="1963" y="24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09" name="Oval 1945"/>
                <p:cNvSpPr>
                  <a:spLocks noChangeArrowheads="1"/>
                </p:cNvSpPr>
                <p:nvPr/>
              </p:nvSpPr>
              <p:spPr bwMode="auto">
                <a:xfrm>
                  <a:off x="1964" y="24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0" name="Oval 1946"/>
                <p:cNvSpPr>
                  <a:spLocks noChangeArrowheads="1"/>
                </p:cNvSpPr>
                <p:nvPr/>
              </p:nvSpPr>
              <p:spPr bwMode="auto">
                <a:xfrm>
                  <a:off x="1965" y="24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1" name="Oval 1947"/>
                <p:cNvSpPr>
                  <a:spLocks noChangeArrowheads="1"/>
                </p:cNvSpPr>
                <p:nvPr/>
              </p:nvSpPr>
              <p:spPr bwMode="auto">
                <a:xfrm>
                  <a:off x="1966" y="24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2" name="Oval 1948"/>
                <p:cNvSpPr>
                  <a:spLocks noChangeArrowheads="1"/>
                </p:cNvSpPr>
                <p:nvPr/>
              </p:nvSpPr>
              <p:spPr bwMode="auto">
                <a:xfrm>
                  <a:off x="1967" y="24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3" name="Oval 1949"/>
                <p:cNvSpPr>
                  <a:spLocks noChangeArrowheads="1"/>
                </p:cNvSpPr>
                <p:nvPr/>
              </p:nvSpPr>
              <p:spPr bwMode="auto">
                <a:xfrm>
                  <a:off x="1967" y="243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4" name="Oval 1950"/>
                <p:cNvSpPr>
                  <a:spLocks noChangeArrowheads="1"/>
                </p:cNvSpPr>
                <p:nvPr/>
              </p:nvSpPr>
              <p:spPr bwMode="auto">
                <a:xfrm>
                  <a:off x="1968" y="24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5" name="Oval 1951"/>
                <p:cNvSpPr>
                  <a:spLocks noChangeArrowheads="1"/>
                </p:cNvSpPr>
                <p:nvPr/>
              </p:nvSpPr>
              <p:spPr bwMode="auto">
                <a:xfrm>
                  <a:off x="1969" y="24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6" name="Oval 1952"/>
                <p:cNvSpPr>
                  <a:spLocks noChangeArrowheads="1"/>
                </p:cNvSpPr>
                <p:nvPr/>
              </p:nvSpPr>
              <p:spPr bwMode="auto">
                <a:xfrm>
                  <a:off x="1970" y="24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7" name="Oval 1953"/>
                <p:cNvSpPr>
                  <a:spLocks noChangeArrowheads="1"/>
                </p:cNvSpPr>
                <p:nvPr/>
              </p:nvSpPr>
              <p:spPr bwMode="auto">
                <a:xfrm>
                  <a:off x="1971" y="24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8" name="Oval 1954"/>
                <p:cNvSpPr>
                  <a:spLocks noChangeArrowheads="1"/>
                </p:cNvSpPr>
                <p:nvPr/>
              </p:nvSpPr>
              <p:spPr bwMode="auto">
                <a:xfrm>
                  <a:off x="1971" y="24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19" name="Oval 1955"/>
                <p:cNvSpPr>
                  <a:spLocks noChangeArrowheads="1"/>
                </p:cNvSpPr>
                <p:nvPr/>
              </p:nvSpPr>
              <p:spPr bwMode="auto">
                <a:xfrm>
                  <a:off x="1972" y="24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0" name="Oval 1956"/>
                <p:cNvSpPr>
                  <a:spLocks noChangeArrowheads="1"/>
                </p:cNvSpPr>
                <p:nvPr/>
              </p:nvSpPr>
              <p:spPr bwMode="auto">
                <a:xfrm>
                  <a:off x="1973" y="24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1" name="Oval 1957"/>
                <p:cNvSpPr>
                  <a:spLocks noChangeArrowheads="1"/>
                </p:cNvSpPr>
                <p:nvPr/>
              </p:nvSpPr>
              <p:spPr bwMode="auto">
                <a:xfrm>
                  <a:off x="1974" y="24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2" name="Oval 1958"/>
                <p:cNvSpPr>
                  <a:spLocks noChangeArrowheads="1"/>
                </p:cNvSpPr>
                <p:nvPr/>
              </p:nvSpPr>
              <p:spPr bwMode="auto">
                <a:xfrm>
                  <a:off x="1975" y="242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3" name="Oval 1959"/>
                <p:cNvSpPr>
                  <a:spLocks noChangeArrowheads="1"/>
                </p:cNvSpPr>
                <p:nvPr/>
              </p:nvSpPr>
              <p:spPr bwMode="auto">
                <a:xfrm>
                  <a:off x="1976" y="24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4" name="Oval 1960"/>
                <p:cNvSpPr>
                  <a:spLocks noChangeArrowheads="1"/>
                </p:cNvSpPr>
                <p:nvPr/>
              </p:nvSpPr>
              <p:spPr bwMode="auto">
                <a:xfrm>
                  <a:off x="1976" y="24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5" name="Oval 1961"/>
                <p:cNvSpPr>
                  <a:spLocks noChangeArrowheads="1"/>
                </p:cNvSpPr>
                <p:nvPr/>
              </p:nvSpPr>
              <p:spPr bwMode="auto">
                <a:xfrm>
                  <a:off x="1977" y="24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6" name="Oval 1962"/>
                <p:cNvSpPr>
                  <a:spLocks noChangeArrowheads="1"/>
                </p:cNvSpPr>
                <p:nvPr/>
              </p:nvSpPr>
              <p:spPr bwMode="auto">
                <a:xfrm>
                  <a:off x="1978" y="244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7" name="Oval 1963"/>
                <p:cNvSpPr>
                  <a:spLocks noChangeArrowheads="1"/>
                </p:cNvSpPr>
                <p:nvPr/>
              </p:nvSpPr>
              <p:spPr bwMode="auto">
                <a:xfrm>
                  <a:off x="1979" y="24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8" name="Oval 1964"/>
                <p:cNvSpPr>
                  <a:spLocks noChangeArrowheads="1"/>
                </p:cNvSpPr>
                <p:nvPr/>
              </p:nvSpPr>
              <p:spPr bwMode="auto">
                <a:xfrm>
                  <a:off x="1980" y="24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29" name="Oval 1965"/>
                <p:cNvSpPr>
                  <a:spLocks noChangeArrowheads="1"/>
                </p:cNvSpPr>
                <p:nvPr/>
              </p:nvSpPr>
              <p:spPr bwMode="auto">
                <a:xfrm>
                  <a:off x="1980" y="24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0" name="Oval 1966"/>
                <p:cNvSpPr>
                  <a:spLocks noChangeArrowheads="1"/>
                </p:cNvSpPr>
                <p:nvPr/>
              </p:nvSpPr>
              <p:spPr bwMode="auto">
                <a:xfrm>
                  <a:off x="1981" y="24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1" name="Oval 1967"/>
                <p:cNvSpPr>
                  <a:spLocks noChangeArrowheads="1"/>
                </p:cNvSpPr>
                <p:nvPr/>
              </p:nvSpPr>
              <p:spPr bwMode="auto">
                <a:xfrm>
                  <a:off x="1982" y="24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2" name="Oval 1968"/>
                <p:cNvSpPr>
                  <a:spLocks noChangeArrowheads="1"/>
                </p:cNvSpPr>
                <p:nvPr/>
              </p:nvSpPr>
              <p:spPr bwMode="auto">
                <a:xfrm>
                  <a:off x="1983" y="24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3" name="Oval 1969"/>
                <p:cNvSpPr>
                  <a:spLocks noChangeArrowheads="1"/>
                </p:cNvSpPr>
                <p:nvPr/>
              </p:nvSpPr>
              <p:spPr bwMode="auto">
                <a:xfrm>
                  <a:off x="1984" y="24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4" name="Oval 1970"/>
                <p:cNvSpPr>
                  <a:spLocks noChangeArrowheads="1"/>
                </p:cNvSpPr>
                <p:nvPr/>
              </p:nvSpPr>
              <p:spPr bwMode="auto">
                <a:xfrm>
                  <a:off x="1984" y="24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5" name="Oval 1971"/>
                <p:cNvSpPr>
                  <a:spLocks noChangeArrowheads="1"/>
                </p:cNvSpPr>
                <p:nvPr/>
              </p:nvSpPr>
              <p:spPr bwMode="auto">
                <a:xfrm>
                  <a:off x="1986" y="24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6" name="Oval 1972"/>
                <p:cNvSpPr>
                  <a:spLocks noChangeArrowheads="1"/>
                </p:cNvSpPr>
                <p:nvPr/>
              </p:nvSpPr>
              <p:spPr bwMode="auto">
                <a:xfrm>
                  <a:off x="1986" y="24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7" name="Oval 1973"/>
                <p:cNvSpPr>
                  <a:spLocks noChangeArrowheads="1"/>
                </p:cNvSpPr>
                <p:nvPr/>
              </p:nvSpPr>
              <p:spPr bwMode="auto">
                <a:xfrm>
                  <a:off x="1987" y="24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8" name="Oval 1974"/>
                <p:cNvSpPr>
                  <a:spLocks noChangeArrowheads="1"/>
                </p:cNvSpPr>
                <p:nvPr/>
              </p:nvSpPr>
              <p:spPr bwMode="auto">
                <a:xfrm>
                  <a:off x="1988" y="24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39" name="Oval 1975"/>
                <p:cNvSpPr>
                  <a:spLocks noChangeArrowheads="1"/>
                </p:cNvSpPr>
                <p:nvPr/>
              </p:nvSpPr>
              <p:spPr bwMode="auto">
                <a:xfrm>
                  <a:off x="1988" y="243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0" name="Oval 1976"/>
                <p:cNvSpPr>
                  <a:spLocks noChangeArrowheads="1"/>
                </p:cNvSpPr>
                <p:nvPr/>
              </p:nvSpPr>
              <p:spPr bwMode="auto">
                <a:xfrm>
                  <a:off x="1990" y="24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1" name="Oval 1977"/>
                <p:cNvSpPr>
                  <a:spLocks noChangeArrowheads="1"/>
                </p:cNvSpPr>
                <p:nvPr/>
              </p:nvSpPr>
              <p:spPr bwMode="auto">
                <a:xfrm>
                  <a:off x="1990" y="24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2" name="Oval 1978"/>
                <p:cNvSpPr>
                  <a:spLocks noChangeArrowheads="1"/>
                </p:cNvSpPr>
                <p:nvPr/>
              </p:nvSpPr>
              <p:spPr bwMode="auto">
                <a:xfrm>
                  <a:off x="1991" y="24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3" name="Oval 1979"/>
                <p:cNvSpPr>
                  <a:spLocks noChangeArrowheads="1"/>
                </p:cNvSpPr>
                <p:nvPr/>
              </p:nvSpPr>
              <p:spPr bwMode="auto">
                <a:xfrm>
                  <a:off x="1992" y="24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4" name="Oval 1980"/>
                <p:cNvSpPr>
                  <a:spLocks noChangeArrowheads="1"/>
                </p:cNvSpPr>
                <p:nvPr/>
              </p:nvSpPr>
              <p:spPr bwMode="auto">
                <a:xfrm>
                  <a:off x="1992" y="244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5" name="Oval 1981"/>
                <p:cNvSpPr>
                  <a:spLocks noChangeArrowheads="1"/>
                </p:cNvSpPr>
                <p:nvPr/>
              </p:nvSpPr>
              <p:spPr bwMode="auto">
                <a:xfrm>
                  <a:off x="1994" y="24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6" name="Oval 1982"/>
                <p:cNvSpPr>
                  <a:spLocks noChangeArrowheads="1"/>
                </p:cNvSpPr>
                <p:nvPr/>
              </p:nvSpPr>
              <p:spPr bwMode="auto">
                <a:xfrm>
                  <a:off x="1994" y="24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7" name="Oval 1983"/>
                <p:cNvSpPr>
                  <a:spLocks noChangeArrowheads="1"/>
                </p:cNvSpPr>
                <p:nvPr/>
              </p:nvSpPr>
              <p:spPr bwMode="auto">
                <a:xfrm>
                  <a:off x="1995" y="24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8" name="Oval 1984"/>
                <p:cNvSpPr>
                  <a:spLocks noChangeArrowheads="1"/>
                </p:cNvSpPr>
                <p:nvPr/>
              </p:nvSpPr>
              <p:spPr bwMode="auto">
                <a:xfrm>
                  <a:off x="1996" y="244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49" name="Oval 1985"/>
                <p:cNvSpPr>
                  <a:spLocks noChangeArrowheads="1"/>
                </p:cNvSpPr>
                <p:nvPr/>
              </p:nvSpPr>
              <p:spPr bwMode="auto">
                <a:xfrm>
                  <a:off x="1996" y="243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0" name="Oval 1986"/>
                <p:cNvSpPr>
                  <a:spLocks noChangeArrowheads="1"/>
                </p:cNvSpPr>
                <p:nvPr/>
              </p:nvSpPr>
              <p:spPr bwMode="auto">
                <a:xfrm>
                  <a:off x="1998" y="245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1" name="Oval 1987"/>
                <p:cNvSpPr>
                  <a:spLocks noChangeArrowheads="1"/>
                </p:cNvSpPr>
                <p:nvPr/>
              </p:nvSpPr>
              <p:spPr bwMode="auto">
                <a:xfrm>
                  <a:off x="1998" y="24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2" name="Oval 1988"/>
                <p:cNvSpPr>
                  <a:spLocks noChangeArrowheads="1"/>
                </p:cNvSpPr>
                <p:nvPr/>
              </p:nvSpPr>
              <p:spPr bwMode="auto">
                <a:xfrm>
                  <a:off x="1999" y="244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3" name="Oval 1989"/>
                <p:cNvSpPr>
                  <a:spLocks noChangeArrowheads="1"/>
                </p:cNvSpPr>
                <p:nvPr/>
              </p:nvSpPr>
              <p:spPr bwMode="auto">
                <a:xfrm>
                  <a:off x="2000" y="245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4" name="Oval 1990"/>
                <p:cNvSpPr>
                  <a:spLocks noChangeArrowheads="1"/>
                </p:cNvSpPr>
                <p:nvPr/>
              </p:nvSpPr>
              <p:spPr bwMode="auto">
                <a:xfrm>
                  <a:off x="2000" y="245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5" name="Oval 1991"/>
                <p:cNvSpPr>
                  <a:spLocks noChangeArrowheads="1"/>
                </p:cNvSpPr>
                <p:nvPr/>
              </p:nvSpPr>
              <p:spPr bwMode="auto">
                <a:xfrm>
                  <a:off x="2002" y="24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6" name="Oval 1992"/>
                <p:cNvSpPr>
                  <a:spLocks noChangeArrowheads="1"/>
                </p:cNvSpPr>
                <p:nvPr/>
              </p:nvSpPr>
              <p:spPr bwMode="auto">
                <a:xfrm>
                  <a:off x="2002" y="24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7" name="Oval 1993"/>
                <p:cNvSpPr>
                  <a:spLocks noChangeArrowheads="1"/>
                </p:cNvSpPr>
                <p:nvPr/>
              </p:nvSpPr>
              <p:spPr bwMode="auto">
                <a:xfrm>
                  <a:off x="2003" y="245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8" name="Oval 1994"/>
                <p:cNvSpPr>
                  <a:spLocks noChangeArrowheads="1"/>
                </p:cNvSpPr>
                <p:nvPr/>
              </p:nvSpPr>
              <p:spPr bwMode="auto">
                <a:xfrm>
                  <a:off x="2004" y="24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59" name="Oval 1995"/>
                <p:cNvSpPr>
                  <a:spLocks noChangeArrowheads="1"/>
                </p:cNvSpPr>
                <p:nvPr/>
              </p:nvSpPr>
              <p:spPr bwMode="auto">
                <a:xfrm>
                  <a:off x="2005" y="24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0" name="Oval 1996"/>
                <p:cNvSpPr>
                  <a:spLocks noChangeArrowheads="1"/>
                </p:cNvSpPr>
                <p:nvPr/>
              </p:nvSpPr>
              <p:spPr bwMode="auto">
                <a:xfrm>
                  <a:off x="2006" y="24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1" name="Oval 1997"/>
                <p:cNvSpPr>
                  <a:spLocks noChangeArrowheads="1"/>
                </p:cNvSpPr>
                <p:nvPr/>
              </p:nvSpPr>
              <p:spPr bwMode="auto">
                <a:xfrm>
                  <a:off x="2006" y="24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2" name="Oval 1998"/>
                <p:cNvSpPr>
                  <a:spLocks noChangeArrowheads="1"/>
                </p:cNvSpPr>
                <p:nvPr/>
              </p:nvSpPr>
              <p:spPr bwMode="auto">
                <a:xfrm>
                  <a:off x="2007" y="245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3" name="Oval 1999"/>
                <p:cNvSpPr>
                  <a:spLocks noChangeArrowheads="1"/>
                </p:cNvSpPr>
                <p:nvPr/>
              </p:nvSpPr>
              <p:spPr bwMode="auto">
                <a:xfrm>
                  <a:off x="2008" y="24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4" name="Oval 2000"/>
                <p:cNvSpPr>
                  <a:spLocks noChangeArrowheads="1"/>
                </p:cNvSpPr>
                <p:nvPr/>
              </p:nvSpPr>
              <p:spPr bwMode="auto">
                <a:xfrm>
                  <a:off x="2009" y="24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5" name="Oval 2001"/>
                <p:cNvSpPr>
                  <a:spLocks noChangeArrowheads="1"/>
                </p:cNvSpPr>
                <p:nvPr/>
              </p:nvSpPr>
              <p:spPr bwMode="auto">
                <a:xfrm>
                  <a:off x="2010" y="24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6" name="Oval 2002"/>
                <p:cNvSpPr>
                  <a:spLocks noChangeArrowheads="1"/>
                </p:cNvSpPr>
                <p:nvPr/>
              </p:nvSpPr>
              <p:spPr bwMode="auto">
                <a:xfrm>
                  <a:off x="2010" y="24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7" name="Oval 2003"/>
                <p:cNvSpPr>
                  <a:spLocks noChangeArrowheads="1"/>
                </p:cNvSpPr>
                <p:nvPr/>
              </p:nvSpPr>
              <p:spPr bwMode="auto">
                <a:xfrm>
                  <a:off x="2011" y="245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8" name="Oval 2004"/>
                <p:cNvSpPr>
                  <a:spLocks noChangeArrowheads="1"/>
                </p:cNvSpPr>
                <p:nvPr/>
              </p:nvSpPr>
              <p:spPr bwMode="auto">
                <a:xfrm>
                  <a:off x="2012" y="245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69" name="Oval 2005"/>
                <p:cNvSpPr>
                  <a:spLocks noChangeArrowheads="1"/>
                </p:cNvSpPr>
                <p:nvPr/>
              </p:nvSpPr>
              <p:spPr bwMode="auto">
                <a:xfrm>
                  <a:off x="2013" y="24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0" name="Oval 2006"/>
                <p:cNvSpPr>
                  <a:spLocks noChangeArrowheads="1"/>
                </p:cNvSpPr>
                <p:nvPr/>
              </p:nvSpPr>
              <p:spPr bwMode="auto">
                <a:xfrm>
                  <a:off x="2014" y="245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1" name="Oval 2007"/>
                <p:cNvSpPr>
                  <a:spLocks noChangeArrowheads="1"/>
                </p:cNvSpPr>
                <p:nvPr/>
              </p:nvSpPr>
              <p:spPr bwMode="auto">
                <a:xfrm>
                  <a:off x="2015" y="24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2" name="Oval 2008"/>
                <p:cNvSpPr>
                  <a:spLocks noChangeArrowheads="1"/>
                </p:cNvSpPr>
                <p:nvPr/>
              </p:nvSpPr>
              <p:spPr bwMode="auto">
                <a:xfrm>
                  <a:off x="2015" y="2463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3" name="Oval 2009"/>
                <p:cNvSpPr>
                  <a:spLocks noChangeArrowheads="1"/>
                </p:cNvSpPr>
                <p:nvPr/>
              </p:nvSpPr>
              <p:spPr bwMode="auto">
                <a:xfrm>
                  <a:off x="2016" y="24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4" name="Oval 2010"/>
                <p:cNvSpPr>
                  <a:spLocks noChangeArrowheads="1"/>
                </p:cNvSpPr>
                <p:nvPr/>
              </p:nvSpPr>
              <p:spPr bwMode="auto">
                <a:xfrm>
                  <a:off x="2017" y="24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5" name="Oval 2011"/>
                <p:cNvSpPr>
                  <a:spLocks noChangeArrowheads="1"/>
                </p:cNvSpPr>
                <p:nvPr/>
              </p:nvSpPr>
              <p:spPr bwMode="auto">
                <a:xfrm>
                  <a:off x="2018" y="24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6" name="Oval 2012"/>
                <p:cNvSpPr>
                  <a:spLocks noChangeArrowheads="1"/>
                </p:cNvSpPr>
                <p:nvPr/>
              </p:nvSpPr>
              <p:spPr bwMode="auto">
                <a:xfrm>
                  <a:off x="2019" y="246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7" name="Oval 2013"/>
                <p:cNvSpPr>
                  <a:spLocks noChangeArrowheads="1"/>
                </p:cNvSpPr>
                <p:nvPr/>
              </p:nvSpPr>
              <p:spPr bwMode="auto">
                <a:xfrm>
                  <a:off x="2020" y="24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8" name="Oval 2014"/>
                <p:cNvSpPr>
                  <a:spLocks noChangeArrowheads="1"/>
                </p:cNvSpPr>
                <p:nvPr/>
              </p:nvSpPr>
              <p:spPr bwMode="auto">
                <a:xfrm>
                  <a:off x="2020" y="24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79" name="Oval 2015"/>
                <p:cNvSpPr>
                  <a:spLocks noChangeArrowheads="1"/>
                </p:cNvSpPr>
                <p:nvPr/>
              </p:nvSpPr>
              <p:spPr bwMode="auto">
                <a:xfrm>
                  <a:off x="2021" y="247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80" name="Oval 2016"/>
                <p:cNvSpPr>
                  <a:spLocks noChangeArrowheads="1"/>
                </p:cNvSpPr>
                <p:nvPr/>
              </p:nvSpPr>
              <p:spPr bwMode="auto">
                <a:xfrm>
                  <a:off x="2022" y="24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14" name="Group 2218"/>
              <p:cNvGrpSpPr>
                <a:grpSpLocks/>
              </p:cNvGrpSpPr>
              <p:nvPr/>
            </p:nvGrpSpPr>
            <p:grpSpPr bwMode="auto">
              <a:xfrm>
                <a:off x="2006" y="2461"/>
                <a:ext cx="181" cy="142"/>
                <a:chOff x="2023" y="2461"/>
                <a:chExt cx="181" cy="142"/>
              </a:xfrm>
            </p:grpSpPr>
            <p:sp>
              <p:nvSpPr>
                <p:cNvPr id="371682" name="Oval 2018"/>
                <p:cNvSpPr>
                  <a:spLocks noChangeArrowheads="1"/>
                </p:cNvSpPr>
                <p:nvPr/>
              </p:nvSpPr>
              <p:spPr bwMode="auto">
                <a:xfrm>
                  <a:off x="2023" y="247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83" name="Oval 2019"/>
                <p:cNvSpPr>
                  <a:spLocks noChangeArrowheads="1"/>
                </p:cNvSpPr>
                <p:nvPr/>
              </p:nvSpPr>
              <p:spPr bwMode="auto">
                <a:xfrm>
                  <a:off x="2024" y="24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84" name="Oval 2020"/>
                <p:cNvSpPr>
                  <a:spLocks noChangeArrowheads="1"/>
                </p:cNvSpPr>
                <p:nvPr/>
              </p:nvSpPr>
              <p:spPr bwMode="auto">
                <a:xfrm>
                  <a:off x="2025" y="24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85" name="Oval 2021"/>
                <p:cNvSpPr>
                  <a:spLocks noChangeArrowheads="1"/>
                </p:cNvSpPr>
                <p:nvPr/>
              </p:nvSpPr>
              <p:spPr bwMode="auto">
                <a:xfrm>
                  <a:off x="2025" y="24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86" name="Oval 2022"/>
                <p:cNvSpPr>
                  <a:spLocks noChangeArrowheads="1"/>
                </p:cNvSpPr>
                <p:nvPr/>
              </p:nvSpPr>
              <p:spPr bwMode="auto">
                <a:xfrm>
                  <a:off x="2026" y="24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87" name="Oval 2023"/>
                <p:cNvSpPr>
                  <a:spLocks noChangeArrowheads="1"/>
                </p:cNvSpPr>
                <p:nvPr/>
              </p:nvSpPr>
              <p:spPr bwMode="auto">
                <a:xfrm>
                  <a:off x="2027" y="24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88" name="Oval 2024"/>
                <p:cNvSpPr>
                  <a:spLocks noChangeArrowheads="1"/>
                </p:cNvSpPr>
                <p:nvPr/>
              </p:nvSpPr>
              <p:spPr bwMode="auto">
                <a:xfrm>
                  <a:off x="2028" y="24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89" name="Oval 2025"/>
                <p:cNvSpPr>
                  <a:spLocks noChangeArrowheads="1"/>
                </p:cNvSpPr>
                <p:nvPr/>
              </p:nvSpPr>
              <p:spPr bwMode="auto">
                <a:xfrm>
                  <a:off x="2029" y="247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0" name="Oval 2026"/>
                <p:cNvSpPr>
                  <a:spLocks noChangeArrowheads="1"/>
                </p:cNvSpPr>
                <p:nvPr/>
              </p:nvSpPr>
              <p:spPr bwMode="auto">
                <a:xfrm>
                  <a:off x="2029" y="24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1" name="Oval 2027"/>
                <p:cNvSpPr>
                  <a:spLocks noChangeArrowheads="1"/>
                </p:cNvSpPr>
                <p:nvPr/>
              </p:nvSpPr>
              <p:spPr bwMode="auto">
                <a:xfrm>
                  <a:off x="2030" y="24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2" name="Oval 2028"/>
                <p:cNvSpPr>
                  <a:spLocks noChangeArrowheads="1"/>
                </p:cNvSpPr>
                <p:nvPr/>
              </p:nvSpPr>
              <p:spPr bwMode="auto">
                <a:xfrm>
                  <a:off x="2031" y="24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3" name="Oval 2029"/>
                <p:cNvSpPr>
                  <a:spLocks noChangeArrowheads="1"/>
                </p:cNvSpPr>
                <p:nvPr/>
              </p:nvSpPr>
              <p:spPr bwMode="auto">
                <a:xfrm>
                  <a:off x="2032" y="246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4" name="Oval 2030"/>
                <p:cNvSpPr>
                  <a:spLocks noChangeArrowheads="1"/>
                </p:cNvSpPr>
                <p:nvPr/>
              </p:nvSpPr>
              <p:spPr bwMode="auto">
                <a:xfrm>
                  <a:off x="2033" y="247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5" name="Oval 2031"/>
                <p:cNvSpPr>
                  <a:spLocks noChangeArrowheads="1"/>
                </p:cNvSpPr>
                <p:nvPr/>
              </p:nvSpPr>
              <p:spPr bwMode="auto">
                <a:xfrm>
                  <a:off x="2033" y="247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6" name="Oval 2032"/>
                <p:cNvSpPr>
                  <a:spLocks noChangeArrowheads="1"/>
                </p:cNvSpPr>
                <p:nvPr/>
              </p:nvSpPr>
              <p:spPr bwMode="auto">
                <a:xfrm>
                  <a:off x="2034" y="247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7" name="Oval 2033"/>
                <p:cNvSpPr>
                  <a:spLocks noChangeArrowheads="1"/>
                </p:cNvSpPr>
                <p:nvPr/>
              </p:nvSpPr>
              <p:spPr bwMode="auto">
                <a:xfrm>
                  <a:off x="2035" y="24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8" name="Oval 2034"/>
                <p:cNvSpPr>
                  <a:spLocks noChangeArrowheads="1"/>
                </p:cNvSpPr>
                <p:nvPr/>
              </p:nvSpPr>
              <p:spPr bwMode="auto">
                <a:xfrm>
                  <a:off x="2036" y="247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699" name="Oval 2035"/>
                <p:cNvSpPr>
                  <a:spLocks noChangeArrowheads="1"/>
                </p:cNvSpPr>
                <p:nvPr/>
              </p:nvSpPr>
              <p:spPr bwMode="auto">
                <a:xfrm>
                  <a:off x="2037" y="24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0" name="Oval 2036"/>
                <p:cNvSpPr>
                  <a:spLocks noChangeArrowheads="1"/>
                </p:cNvSpPr>
                <p:nvPr/>
              </p:nvSpPr>
              <p:spPr bwMode="auto">
                <a:xfrm>
                  <a:off x="2037" y="2479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1" name="Oval 2037"/>
                <p:cNvSpPr>
                  <a:spLocks noChangeArrowheads="1"/>
                </p:cNvSpPr>
                <p:nvPr/>
              </p:nvSpPr>
              <p:spPr bwMode="auto">
                <a:xfrm>
                  <a:off x="2039" y="24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2" name="Oval 2038"/>
                <p:cNvSpPr>
                  <a:spLocks noChangeArrowheads="1"/>
                </p:cNvSpPr>
                <p:nvPr/>
              </p:nvSpPr>
              <p:spPr bwMode="auto">
                <a:xfrm>
                  <a:off x="2039" y="24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3" name="Oval 2039"/>
                <p:cNvSpPr>
                  <a:spLocks noChangeArrowheads="1"/>
                </p:cNvSpPr>
                <p:nvPr/>
              </p:nvSpPr>
              <p:spPr bwMode="auto">
                <a:xfrm>
                  <a:off x="2040" y="24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4" name="Oval 2040"/>
                <p:cNvSpPr>
                  <a:spLocks noChangeArrowheads="1"/>
                </p:cNvSpPr>
                <p:nvPr/>
              </p:nvSpPr>
              <p:spPr bwMode="auto">
                <a:xfrm>
                  <a:off x="2041" y="249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5" name="Oval 2041"/>
                <p:cNvSpPr>
                  <a:spLocks noChangeArrowheads="1"/>
                </p:cNvSpPr>
                <p:nvPr/>
              </p:nvSpPr>
              <p:spPr bwMode="auto">
                <a:xfrm>
                  <a:off x="2041" y="247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6" name="Oval 2042"/>
                <p:cNvSpPr>
                  <a:spLocks noChangeArrowheads="1"/>
                </p:cNvSpPr>
                <p:nvPr/>
              </p:nvSpPr>
              <p:spPr bwMode="auto">
                <a:xfrm>
                  <a:off x="2043" y="24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7" name="Oval 2043"/>
                <p:cNvSpPr>
                  <a:spLocks noChangeArrowheads="1"/>
                </p:cNvSpPr>
                <p:nvPr/>
              </p:nvSpPr>
              <p:spPr bwMode="auto">
                <a:xfrm>
                  <a:off x="2043" y="24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8" name="Oval 2044"/>
                <p:cNvSpPr>
                  <a:spLocks noChangeArrowheads="1"/>
                </p:cNvSpPr>
                <p:nvPr/>
              </p:nvSpPr>
              <p:spPr bwMode="auto">
                <a:xfrm>
                  <a:off x="2044" y="248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09" name="Oval 2045"/>
                <p:cNvSpPr>
                  <a:spLocks noChangeArrowheads="1"/>
                </p:cNvSpPr>
                <p:nvPr/>
              </p:nvSpPr>
              <p:spPr bwMode="auto">
                <a:xfrm>
                  <a:off x="2045" y="24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0" name="Oval 2046"/>
                <p:cNvSpPr>
                  <a:spLocks noChangeArrowheads="1"/>
                </p:cNvSpPr>
                <p:nvPr/>
              </p:nvSpPr>
              <p:spPr bwMode="auto">
                <a:xfrm>
                  <a:off x="2045" y="249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1" name="Oval 2047"/>
                <p:cNvSpPr>
                  <a:spLocks noChangeArrowheads="1"/>
                </p:cNvSpPr>
                <p:nvPr/>
              </p:nvSpPr>
              <p:spPr bwMode="auto">
                <a:xfrm>
                  <a:off x="2047" y="248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2" name="Oval 2048"/>
                <p:cNvSpPr>
                  <a:spLocks noChangeArrowheads="1"/>
                </p:cNvSpPr>
                <p:nvPr/>
              </p:nvSpPr>
              <p:spPr bwMode="auto">
                <a:xfrm>
                  <a:off x="2047" y="24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3" name="Oval 2049"/>
                <p:cNvSpPr>
                  <a:spLocks noChangeArrowheads="1"/>
                </p:cNvSpPr>
                <p:nvPr/>
              </p:nvSpPr>
              <p:spPr bwMode="auto">
                <a:xfrm>
                  <a:off x="2048" y="249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4" name="Oval 2050"/>
                <p:cNvSpPr>
                  <a:spLocks noChangeArrowheads="1"/>
                </p:cNvSpPr>
                <p:nvPr/>
              </p:nvSpPr>
              <p:spPr bwMode="auto">
                <a:xfrm>
                  <a:off x="2049" y="24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5" name="Oval 2051"/>
                <p:cNvSpPr>
                  <a:spLocks noChangeArrowheads="1"/>
                </p:cNvSpPr>
                <p:nvPr/>
              </p:nvSpPr>
              <p:spPr bwMode="auto">
                <a:xfrm>
                  <a:off x="2049" y="248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6" name="Oval 2052"/>
                <p:cNvSpPr>
                  <a:spLocks noChangeArrowheads="1"/>
                </p:cNvSpPr>
                <p:nvPr/>
              </p:nvSpPr>
              <p:spPr bwMode="auto">
                <a:xfrm>
                  <a:off x="2051" y="24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7" name="Oval 2053"/>
                <p:cNvSpPr>
                  <a:spLocks noChangeArrowheads="1"/>
                </p:cNvSpPr>
                <p:nvPr/>
              </p:nvSpPr>
              <p:spPr bwMode="auto">
                <a:xfrm>
                  <a:off x="2051" y="24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8" name="Oval 2054"/>
                <p:cNvSpPr>
                  <a:spLocks noChangeArrowheads="1"/>
                </p:cNvSpPr>
                <p:nvPr/>
              </p:nvSpPr>
              <p:spPr bwMode="auto">
                <a:xfrm>
                  <a:off x="2052" y="24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19" name="Oval 2055"/>
                <p:cNvSpPr>
                  <a:spLocks noChangeArrowheads="1"/>
                </p:cNvSpPr>
                <p:nvPr/>
              </p:nvSpPr>
              <p:spPr bwMode="auto">
                <a:xfrm>
                  <a:off x="2053" y="249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0" name="Oval 2056"/>
                <p:cNvSpPr>
                  <a:spLocks noChangeArrowheads="1"/>
                </p:cNvSpPr>
                <p:nvPr/>
              </p:nvSpPr>
              <p:spPr bwMode="auto">
                <a:xfrm>
                  <a:off x="2054" y="24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1" name="Oval 2057"/>
                <p:cNvSpPr>
                  <a:spLocks noChangeArrowheads="1"/>
                </p:cNvSpPr>
                <p:nvPr/>
              </p:nvSpPr>
              <p:spPr bwMode="auto">
                <a:xfrm>
                  <a:off x="2055" y="24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2" name="Oval 2058"/>
                <p:cNvSpPr>
                  <a:spLocks noChangeArrowheads="1"/>
                </p:cNvSpPr>
                <p:nvPr/>
              </p:nvSpPr>
              <p:spPr bwMode="auto">
                <a:xfrm>
                  <a:off x="2055" y="249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3" name="Oval 2059"/>
                <p:cNvSpPr>
                  <a:spLocks noChangeArrowheads="1"/>
                </p:cNvSpPr>
                <p:nvPr/>
              </p:nvSpPr>
              <p:spPr bwMode="auto">
                <a:xfrm>
                  <a:off x="2056" y="250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4" name="Oval 2060"/>
                <p:cNvSpPr>
                  <a:spLocks noChangeArrowheads="1"/>
                </p:cNvSpPr>
                <p:nvPr/>
              </p:nvSpPr>
              <p:spPr bwMode="auto">
                <a:xfrm>
                  <a:off x="2057" y="249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5" name="Oval 2061"/>
                <p:cNvSpPr>
                  <a:spLocks noChangeArrowheads="1"/>
                </p:cNvSpPr>
                <p:nvPr/>
              </p:nvSpPr>
              <p:spPr bwMode="auto">
                <a:xfrm>
                  <a:off x="2058" y="24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6" name="Oval 2062"/>
                <p:cNvSpPr>
                  <a:spLocks noChangeArrowheads="1"/>
                </p:cNvSpPr>
                <p:nvPr/>
              </p:nvSpPr>
              <p:spPr bwMode="auto">
                <a:xfrm>
                  <a:off x="2059" y="250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7" name="Oval 2063"/>
                <p:cNvSpPr>
                  <a:spLocks noChangeArrowheads="1"/>
                </p:cNvSpPr>
                <p:nvPr/>
              </p:nvSpPr>
              <p:spPr bwMode="auto">
                <a:xfrm>
                  <a:off x="2060" y="248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8" name="Oval 2064"/>
                <p:cNvSpPr>
                  <a:spLocks noChangeArrowheads="1"/>
                </p:cNvSpPr>
                <p:nvPr/>
              </p:nvSpPr>
              <p:spPr bwMode="auto">
                <a:xfrm>
                  <a:off x="2060" y="251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29" name="Oval 2065"/>
                <p:cNvSpPr>
                  <a:spLocks noChangeArrowheads="1"/>
                </p:cNvSpPr>
                <p:nvPr/>
              </p:nvSpPr>
              <p:spPr bwMode="auto">
                <a:xfrm>
                  <a:off x="2061" y="24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0" name="Oval 2066"/>
                <p:cNvSpPr>
                  <a:spLocks noChangeArrowheads="1"/>
                </p:cNvSpPr>
                <p:nvPr/>
              </p:nvSpPr>
              <p:spPr bwMode="auto">
                <a:xfrm>
                  <a:off x="2062" y="248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1" name="Oval 2067"/>
                <p:cNvSpPr>
                  <a:spLocks noChangeArrowheads="1"/>
                </p:cNvSpPr>
                <p:nvPr/>
              </p:nvSpPr>
              <p:spPr bwMode="auto">
                <a:xfrm>
                  <a:off x="2063" y="25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2" name="Oval 2068"/>
                <p:cNvSpPr>
                  <a:spLocks noChangeArrowheads="1"/>
                </p:cNvSpPr>
                <p:nvPr/>
              </p:nvSpPr>
              <p:spPr bwMode="auto">
                <a:xfrm>
                  <a:off x="2064" y="249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3" name="Oval 2069"/>
                <p:cNvSpPr>
                  <a:spLocks noChangeArrowheads="1"/>
                </p:cNvSpPr>
                <p:nvPr/>
              </p:nvSpPr>
              <p:spPr bwMode="auto">
                <a:xfrm>
                  <a:off x="2064" y="2501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4" name="Oval 2070"/>
                <p:cNvSpPr>
                  <a:spLocks noChangeArrowheads="1"/>
                </p:cNvSpPr>
                <p:nvPr/>
              </p:nvSpPr>
              <p:spPr bwMode="auto">
                <a:xfrm>
                  <a:off x="2065" y="249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5" name="Oval 2071"/>
                <p:cNvSpPr>
                  <a:spLocks noChangeArrowheads="1"/>
                </p:cNvSpPr>
                <p:nvPr/>
              </p:nvSpPr>
              <p:spPr bwMode="auto">
                <a:xfrm>
                  <a:off x="2066" y="250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6" name="Oval 2072"/>
                <p:cNvSpPr>
                  <a:spLocks noChangeArrowheads="1"/>
                </p:cNvSpPr>
                <p:nvPr/>
              </p:nvSpPr>
              <p:spPr bwMode="auto">
                <a:xfrm>
                  <a:off x="2067" y="24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7" name="Oval 2073"/>
                <p:cNvSpPr>
                  <a:spLocks noChangeArrowheads="1"/>
                </p:cNvSpPr>
                <p:nvPr/>
              </p:nvSpPr>
              <p:spPr bwMode="auto">
                <a:xfrm>
                  <a:off x="2068" y="249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8" name="Oval 2074"/>
                <p:cNvSpPr>
                  <a:spLocks noChangeArrowheads="1"/>
                </p:cNvSpPr>
                <p:nvPr/>
              </p:nvSpPr>
              <p:spPr bwMode="auto">
                <a:xfrm>
                  <a:off x="2068" y="249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39" name="Oval 2075"/>
                <p:cNvSpPr>
                  <a:spLocks noChangeArrowheads="1"/>
                </p:cNvSpPr>
                <p:nvPr/>
              </p:nvSpPr>
              <p:spPr bwMode="auto">
                <a:xfrm>
                  <a:off x="2070" y="249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0" name="Oval 2076"/>
                <p:cNvSpPr>
                  <a:spLocks noChangeArrowheads="1"/>
                </p:cNvSpPr>
                <p:nvPr/>
              </p:nvSpPr>
              <p:spPr bwMode="auto">
                <a:xfrm>
                  <a:off x="2070" y="249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1" name="Oval 2077"/>
                <p:cNvSpPr>
                  <a:spLocks noChangeArrowheads="1"/>
                </p:cNvSpPr>
                <p:nvPr/>
              </p:nvSpPr>
              <p:spPr bwMode="auto">
                <a:xfrm>
                  <a:off x="2071" y="250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2" name="Oval 2078"/>
                <p:cNvSpPr>
                  <a:spLocks noChangeArrowheads="1"/>
                </p:cNvSpPr>
                <p:nvPr/>
              </p:nvSpPr>
              <p:spPr bwMode="auto">
                <a:xfrm>
                  <a:off x="2072" y="249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3" name="Oval 2079"/>
                <p:cNvSpPr>
                  <a:spLocks noChangeArrowheads="1"/>
                </p:cNvSpPr>
                <p:nvPr/>
              </p:nvSpPr>
              <p:spPr bwMode="auto">
                <a:xfrm>
                  <a:off x="2072" y="2513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4" name="Oval 2080"/>
                <p:cNvSpPr>
                  <a:spLocks noChangeArrowheads="1"/>
                </p:cNvSpPr>
                <p:nvPr/>
              </p:nvSpPr>
              <p:spPr bwMode="auto">
                <a:xfrm>
                  <a:off x="2074" y="25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5" name="Oval 2081"/>
                <p:cNvSpPr>
                  <a:spLocks noChangeArrowheads="1"/>
                </p:cNvSpPr>
                <p:nvPr/>
              </p:nvSpPr>
              <p:spPr bwMode="auto">
                <a:xfrm>
                  <a:off x="2074" y="25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6" name="Oval 2082"/>
                <p:cNvSpPr>
                  <a:spLocks noChangeArrowheads="1"/>
                </p:cNvSpPr>
                <p:nvPr/>
              </p:nvSpPr>
              <p:spPr bwMode="auto">
                <a:xfrm>
                  <a:off x="2075" y="25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7" name="Oval 2083"/>
                <p:cNvSpPr>
                  <a:spLocks noChangeArrowheads="1"/>
                </p:cNvSpPr>
                <p:nvPr/>
              </p:nvSpPr>
              <p:spPr bwMode="auto">
                <a:xfrm>
                  <a:off x="2076" y="25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8" name="Oval 2084"/>
                <p:cNvSpPr>
                  <a:spLocks noChangeArrowheads="1"/>
                </p:cNvSpPr>
                <p:nvPr/>
              </p:nvSpPr>
              <p:spPr bwMode="auto">
                <a:xfrm>
                  <a:off x="2077" y="24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49" name="Oval 2085"/>
                <p:cNvSpPr>
                  <a:spLocks noChangeArrowheads="1"/>
                </p:cNvSpPr>
                <p:nvPr/>
              </p:nvSpPr>
              <p:spPr bwMode="auto">
                <a:xfrm>
                  <a:off x="2078" y="25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0" name="Oval 2086"/>
                <p:cNvSpPr>
                  <a:spLocks noChangeArrowheads="1"/>
                </p:cNvSpPr>
                <p:nvPr/>
              </p:nvSpPr>
              <p:spPr bwMode="auto">
                <a:xfrm>
                  <a:off x="2078" y="25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1" name="Oval 2087"/>
                <p:cNvSpPr>
                  <a:spLocks noChangeArrowheads="1"/>
                </p:cNvSpPr>
                <p:nvPr/>
              </p:nvSpPr>
              <p:spPr bwMode="auto">
                <a:xfrm>
                  <a:off x="2079" y="250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2" name="Oval 2088"/>
                <p:cNvSpPr>
                  <a:spLocks noChangeArrowheads="1"/>
                </p:cNvSpPr>
                <p:nvPr/>
              </p:nvSpPr>
              <p:spPr bwMode="auto">
                <a:xfrm>
                  <a:off x="2080" y="252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3" name="Oval 2089"/>
                <p:cNvSpPr>
                  <a:spLocks noChangeArrowheads="1"/>
                </p:cNvSpPr>
                <p:nvPr/>
              </p:nvSpPr>
              <p:spPr bwMode="auto">
                <a:xfrm>
                  <a:off x="2081" y="25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4" name="Oval 2090"/>
                <p:cNvSpPr>
                  <a:spLocks noChangeArrowheads="1"/>
                </p:cNvSpPr>
                <p:nvPr/>
              </p:nvSpPr>
              <p:spPr bwMode="auto">
                <a:xfrm>
                  <a:off x="2082" y="24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5" name="Oval 2091"/>
                <p:cNvSpPr>
                  <a:spLocks noChangeArrowheads="1"/>
                </p:cNvSpPr>
                <p:nvPr/>
              </p:nvSpPr>
              <p:spPr bwMode="auto">
                <a:xfrm>
                  <a:off x="2082" y="25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6" name="Oval 2092"/>
                <p:cNvSpPr>
                  <a:spLocks noChangeArrowheads="1"/>
                </p:cNvSpPr>
                <p:nvPr/>
              </p:nvSpPr>
              <p:spPr bwMode="auto">
                <a:xfrm>
                  <a:off x="2083" y="251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7" name="Oval 2093"/>
                <p:cNvSpPr>
                  <a:spLocks noChangeArrowheads="1"/>
                </p:cNvSpPr>
                <p:nvPr/>
              </p:nvSpPr>
              <p:spPr bwMode="auto">
                <a:xfrm>
                  <a:off x="2084" y="25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8" name="Oval 2094"/>
                <p:cNvSpPr>
                  <a:spLocks noChangeArrowheads="1"/>
                </p:cNvSpPr>
                <p:nvPr/>
              </p:nvSpPr>
              <p:spPr bwMode="auto">
                <a:xfrm>
                  <a:off x="2085" y="25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59" name="Oval 2095"/>
                <p:cNvSpPr>
                  <a:spLocks noChangeArrowheads="1"/>
                </p:cNvSpPr>
                <p:nvPr/>
              </p:nvSpPr>
              <p:spPr bwMode="auto">
                <a:xfrm>
                  <a:off x="2086" y="250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0" name="Oval 2096"/>
                <p:cNvSpPr>
                  <a:spLocks noChangeArrowheads="1"/>
                </p:cNvSpPr>
                <p:nvPr/>
              </p:nvSpPr>
              <p:spPr bwMode="auto">
                <a:xfrm>
                  <a:off x="2086" y="25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1" name="Oval 2097"/>
                <p:cNvSpPr>
                  <a:spLocks noChangeArrowheads="1"/>
                </p:cNvSpPr>
                <p:nvPr/>
              </p:nvSpPr>
              <p:spPr bwMode="auto">
                <a:xfrm>
                  <a:off x="2087" y="252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2" name="Oval 2098"/>
                <p:cNvSpPr>
                  <a:spLocks noChangeArrowheads="1"/>
                </p:cNvSpPr>
                <p:nvPr/>
              </p:nvSpPr>
              <p:spPr bwMode="auto">
                <a:xfrm>
                  <a:off x="2088" y="25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3" name="Oval 2099"/>
                <p:cNvSpPr>
                  <a:spLocks noChangeArrowheads="1"/>
                </p:cNvSpPr>
                <p:nvPr/>
              </p:nvSpPr>
              <p:spPr bwMode="auto">
                <a:xfrm>
                  <a:off x="2089" y="25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4" name="Oval 2100"/>
                <p:cNvSpPr>
                  <a:spLocks noChangeArrowheads="1"/>
                </p:cNvSpPr>
                <p:nvPr/>
              </p:nvSpPr>
              <p:spPr bwMode="auto">
                <a:xfrm>
                  <a:off x="2090" y="250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5" name="Oval 2101"/>
                <p:cNvSpPr>
                  <a:spLocks noChangeArrowheads="1"/>
                </p:cNvSpPr>
                <p:nvPr/>
              </p:nvSpPr>
              <p:spPr bwMode="auto">
                <a:xfrm>
                  <a:off x="2090" y="252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6" name="Oval 2102"/>
                <p:cNvSpPr>
                  <a:spLocks noChangeArrowheads="1"/>
                </p:cNvSpPr>
                <p:nvPr/>
              </p:nvSpPr>
              <p:spPr bwMode="auto">
                <a:xfrm>
                  <a:off x="2092" y="250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7" name="Oval 2103"/>
                <p:cNvSpPr>
                  <a:spLocks noChangeArrowheads="1"/>
                </p:cNvSpPr>
                <p:nvPr/>
              </p:nvSpPr>
              <p:spPr bwMode="auto">
                <a:xfrm>
                  <a:off x="2092" y="25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8" name="Oval 2104"/>
                <p:cNvSpPr>
                  <a:spLocks noChangeArrowheads="1"/>
                </p:cNvSpPr>
                <p:nvPr/>
              </p:nvSpPr>
              <p:spPr bwMode="auto">
                <a:xfrm>
                  <a:off x="2093" y="25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69" name="Oval 2105"/>
                <p:cNvSpPr>
                  <a:spLocks noChangeArrowheads="1"/>
                </p:cNvSpPr>
                <p:nvPr/>
              </p:nvSpPr>
              <p:spPr bwMode="auto">
                <a:xfrm>
                  <a:off x="2094" y="253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0" name="Oval 2106"/>
                <p:cNvSpPr>
                  <a:spLocks noChangeArrowheads="1"/>
                </p:cNvSpPr>
                <p:nvPr/>
              </p:nvSpPr>
              <p:spPr bwMode="auto">
                <a:xfrm>
                  <a:off x="2094" y="252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1" name="Oval 2107"/>
                <p:cNvSpPr>
                  <a:spLocks noChangeArrowheads="1"/>
                </p:cNvSpPr>
                <p:nvPr/>
              </p:nvSpPr>
              <p:spPr bwMode="auto">
                <a:xfrm>
                  <a:off x="2096" y="254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2" name="Oval 2108"/>
                <p:cNvSpPr>
                  <a:spLocks noChangeArrowheads="1"/>
                </p:cNvSpPr>
                <p:nvPr/>
              </p:nvSpPr>
              <p:spPr bwMode="auto">
                <a:xfrm>
                  <a:off x="2096" y="25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3" name="Oval 2109"/>
                <p:cNvSpPr>
                  <a:spLocks noChangeArrowheads="1"/>
                </p:cNvSpPr>
                <p:nvPr/>
              </p:nvSpPr>
              <p:spPr bwMode="auto">
                <a:xfrm>
                  <a:off x="2097" y="25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4" name="Oval 2110"/>
                <p:cNvSpPr>
                  <a:spLocks noChangeArrowheads="1"/>
                </p:cNvSpPr>
                <p:nvPr/>
              </p:nvSpPr>
              <p:spPr bwMode="auto">
                <a:xfrm>
                  <a:off x="2098" y="25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5" name="Oval 2111"/>
                <p:cNvSpPr>
                  <a:spLocks noChangeArrowheads="1"/>
                </p:cNvSpPr>
                <p:nvPr/>
              </p:nvSpPr>
              <p:spPr bwMode="auto">
                <a:xfrm>
                  <a:off x="2099" y="25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6" name="Oval 2112"/>
                <p:cNvSpPr>
                  <a:spLocks noChangeArrowheads="1"/>
                </p:cNvSpPr>
                <p:nvPr/>
              </p:nvSpPr>
              <p:spPr bwMode="auto">
                <a:xfrm>
                  <a:off x="2100" y="252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7" name="Oval 2113"/>
                <p:cNvSpPr>
                  <a:spLocks noChangeArrowheads="1"/>
                </p:cNvSpPr>
                <p:nvPr/>
              </p:nvSpPr>
              <p:spPr bwMode="auto">
                <a:xfrm>
                  <a:off x="2100" y="25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8" name="Oval 2114"/>
                <p:cNvSpPr>
                  <a:spLocks noChangeArrowheads="1"/>
                </p:cNvSpPr>
                <p:nvPr/>
              </p:nvSpPr>
              <p:spPr bwMode="auto">
                <a:xfrm>
                  <a:off x="2101" y="25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79" name="Oval 2115"/>
                <p:cNvSpPr>
                  <a:spLocks noChangeArrowheads="1"/>
                </p:cNvSpPr>
                <p:nvPr/>
              </p:nvSpPr>
              <p:spPr bwMode="auto">
                <a:xfrm>
                  <a:off x="2102" y="25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0" name="Oval 2116"/>
                <p:cNvSpPr>
                  <a:spLocks noChangeArrowheads="1"/>
                </p:cNvSpPr>
                <p:nvPr/>
              </p:nvSpPr>
              <p:spPr bwMode="auto">
                <a:xfrm>
                  <a:off x="2103" y="25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1" name="Oval 2117"/>
                <p:cNvSpPr>
                  <a:spLocks noChangeArrowheads="1"/>
                </p:cNvSpPr>
                <p:nvPr/>
              </p:nvSpPr>
              <p:spPr bwMode="auto">
                <a:xfrm>
                  <a:off x="2104" y="25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2" name="Oval 2118"/>
                <p:cNvSpPr>
                  <a:spLocks noChangeArrowheads="1"/>
                </p:cNvSpPr>
                <p:nvPr/>
              </p:nvSpPr>
              <p:spPr bwMode="auto">
                <a:xfrm>
                  <a:off x="2104" y="25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3" name="Oval 2119"/>
                <p:cNvSpPr>
                  <a:spLocks noChangeArrowheads="1"/>
                </p:cNvSpPr>
                <p:nvPr/>
              </p:nvSpPr>
              <p:spPr bwMode="auto">
                <a:xfrm>
                  <a:off x="2105" y="25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4" name="Oval 2120"/>
                <p:cNvSpPr>
                  <a:spLocks noChangeArrowheads="1"/>
                </p:cNvSpPr>
                <p:nvPr/>
              </p:nvSpPr>
              <p:spPr bwMode="auto">
                <a:xfrm>
                  <a:off x="2106" y="253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5" name="Oval 2121"/>
                <p:cNvSpPr>
                  <a:spLocks noChangeArrowheads="1"/>
                </p:cNvSpPr>
                <p:nvPr/>
              </p:nvSpPr>
              <p:spPr bwMode="auto">
                <a:xfrm>
                  <a:off x="2107" y="25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6" name="Oval 2122"/>
                <p:cNvSpPr>
                  <a:spLocks noChangeArrowheads="1"/>
                </p:cNvSpPr>
                <p:nvPr/>
              </p:nvSpPr>
              <p:spPr bwMode="auto">
                <a:xfrm>
                  <a:off x="2108" y="253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7" name="Oval 2123"/>
                <p:cNvSpPr>
                  <a:spLocks noChangeArrowheads="1"/>
                </p:cNvSpPr>
                <p:nvPr/>
              </p:nvSpPr>
              <p:spPr bwMode="auto">
                <a:xfrm>
                  <a:off x="2109" y="25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8" name="Oval 2124"/>
                <p:cNvSpPr>
                  <a:spLocks noChangeArrowheads="1"/>
                </p:cNvSpPr>
                <p:nvPr/>
              </p:nvSpPr>
              <p:spPr bwMode="auto">
                <a:xfrm>
                  <a:off x="2109" y="252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89" name="Oval 2125"/>
                <p:cNvSpPr>
                  <a:spLocks noChangeArrowheads="1"/>
                </p:cNvSpPr>
                <p:nvPr/>
              </p:nvSpPr>
              <p:spPr bwMode="auto">
                <a:xfrm>
                  <a:off x="2110" y="252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0" name="Oval 2126"/>
                <p:cNvSpPr>
                  <a:spLocks noChangeArrowheads="1"/>
                </p:cNvSpPr>
                <p:nvPr/>
              </p:nvSpPr>
              <p:spPr bwMode="auto">
                <a:xfrm>
                  <a:off x="2111" y="25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1" name="Oval 2127"/>
                <p:cNvSpPr>
                  <a:spLocks noChangeArrowheads="1"/>
                </p:cNvSpPr>
                <p:nvPr/>
              </p:nvSpPr>
              <p:spPr bwMode="auto">
                <a:xfrm>
                  <a:off x="2112" y="252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2" name="Oval 2128"/>
                <p:cNvSpPr>
                  <a:spLocks noChangeArrowheads="1"/>
                </p:cNvSpPr>
                <p:nvPr/>
              </p:nvSpPr>
              <p:spPr bwMode="auto">
                <a:xfrm>
                  <a:off x="2113" y="254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3" name="Oval 2129"/>
                <p:cNvSpPr>
                  <a:spLocks noChangeArrowheads="1"/>
                </p:cNvSpPr>
                <p:nvPr/>
              </p:nvSpPr>
              <p:spPr bwMode="auto">
                <a:xfrm>
                  <a:off x="2113" y="253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4" name="Oval 2130"/>
                <p:cNvSpPr>
                  <a:spLocks noChangeArrowheads="1"/>
                </p:cNvSpPr>
                <p:nvPr/>
              </p:nvSpPr>
              <p:spPr bwMode="auto">
                <a:xfrm>
                  <a:off x="2114" y="25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5" name="Oval 2131"/>
                <p:cNvSpPr>
                  <a:spLocks noChangeArrowheads="1"/>
                </p:cNvSpPr>
                <p:nvPr/>
              </p:nvSpPr>
              <p:spPr bwMode="auto">
                <a:xfrm>
                  <a:off x="2115" y="25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6" name="Oval 2132"/>
                <p:cNvSpPr>
                  <a:spLocks noChangeArrowheads="1"/>
                </p:cNvSpPr>
                <p:nvPr/>
              </p:nvSpPr>
              <p:spPr bwMode="auto">
                <a:xfrm>
                  <a:off x="2116" y="253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7" name="Oval 2133"/>
                <p:cNvSpPr>
                  <a:spLocks noChangeArrowheads="1"/>
                </p:cNvSpPr>
                <p:nvPr/>
              </p:nvSpPr>
              <p:spPr bwMode="auto">
                <a:xfrm>
                  <a:off x="2117" y="25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8" name="Oval 2134"/>
                <p:cNvSpPr>
                  <a:spLocks noChangeArrowheads="1"/>
                </p:cNvSpPr>
                <p:nvPr/>
              </p:nvSpPr>
              <p:spPr bwMode="auto">
                <a:xfrm>
                  <a:off x="2117" y="253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799" name="Oval 2135"/>
                <p:cNvSpPr>
                  <a:spLocks noChangeArrowheads="1"/>
                </p:cNvSpPr>
                <p:nvPr/>
              </p:nvSpPr>
              <p:spPr bwMode="auto">
                <a:xfrm>
                  <a:off x="2119" y="25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0" name="Oval 2136"/>
                <p:cNvSpPr>
                  <a:spLocks noChangeArrowheads="1"/>
                </p:cNvSpPr>
                <p:nvPr/>
              </p:nvSpPr>
              <p:spPr bwMode="auto">
                <a:xfrm>
                  <a:off x="2119" y="25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1" name="Oval 2137"/>
                <p:cNvSpPr>
                  <a:spLocks noChangeArrowheads="1"/>
                </p:cNvSpPr>
                <p:nvPr/>
              </p:nvSpPr>
              <p:spPr bwMode="auto">
                <a:xfrm>
                  <a:off x="2120" y="25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2" name="Oval 2138"/>
                <p:cNvSpPr>
                  <a:spLocks noChangeArrowheads="1"/>
                </p:cNvSpPr>
                <p:nvPr/>
              </p:nvSpPr>
              <p:spPr bwMode="auto">
                <a:xfrm>
                  <a:off x="2121" y="25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3" name="Oval 2139"/>
                <p:cNvSpPr>
                  <a:spLocks noChangeArrowheads="1"/>
                </p:cNvSpPr>
                <p:nvPr/>
              </p:nvSpPr>
              <p:spPr bwMode="auto">
                <a:xfrm>
                  <a:off x="2121" y="252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4" name="Oval 2140"/>
                <p:cNvSpPr>
                  <a:spLocks noChangeArrowheads="1"/>
                </p:cNvSpPr>
                <p:nvPr/>
              </p:nvSpPr>
              <p:spPr bwMode="auto">
                <a:xfrm>
                  <a:off x="2123" y="25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5" name="Oval 2141"/>
                <p:cNvSpPr>
                  <a:spLocks noChangeArrowheads="1"/>
                </p:cNvSpPr>
                <p:nvPr/>
              </p:nvSpPr>
              <p:spPr bwMode="auto">
                <a:xfrm>
                  <a:off x="2123" y="255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6" name="Oval 2142"/>
                <p:cNvSpPr>
                  <a:spLocks noChangeArrowheads="1"/>
                </p:cNvSpPr>
                <p:nvPr/>
              </p:nvSpPr>
              <p:spPr bwMode="auto">
                <a:xfrm>
                  <a:off x="2124" y="253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7" name="Oval 2143"/>
                <p:cNvSpPr>
                  <a:spLocks noChangeArrowheads="1"/>
                </p:cNvSpPr>
                <p:nvPr/>
              </p:nvSpPr>
              <p:spPr bwMode="auto">
                <a:xfrm>
                  <a:off x="2125" y="25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8" name="Oval 2144"/>
                <p:cNvSpPr>
                  <a:spLocks noChangeArrowheads="1"/>
                </p:cNvSpPr>
                <p:nvPr/>
              </p:nvSpPr>
              <p:spPr bwMode="auto">
                <a:xfrm>
                  <a:off x="2125" y="254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09" name="Oval 2145"/>
                <p:cNvSpPr>
                  <a:spLocks noChangeArrowheads="1"/>
                </p:cNvSpPr>
                <p:nvPr/>
              </p:nvSpPr>
              <p:spPr bwMode="auto">
                <a:xfrm>
                  <a:off x="2127" y="25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0" name="Oval 2146"/>
                <p:cNvSpPr>
                  <a:spLocks noChangeArrowheads="1"/>
                </p:cNvSpPr>
                <p:nvPr/>
              </p:nvSpPr>
              <p:spPr bwMode="auto">
                <a:xfrm>
                  <a:off x="2127" y="25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1" name="Oval 2147"/>
                <p:cNvSpPr>
                  <a:spLocks noChangeArrowheads="1"/>
                </p:cNvSpPr>
                <p:nvPr/>
              </p:nvSpPr>
              <p:spPr bwMode="auto">
                <a:xfrm>
                  <a:off x="2128" y="253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2" name="Oval 2148"/>
                <p:cNvSpPr>
                  <a:spLocks noChangeArrowheads="1"/>
                </p:cNvSpPr>
                <p:nvPr/>
              </p:nvSpPr>
              <p:spPr bwMode="auto">
                <a:xfrm>
                  <a:off x="2129" y="25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3" name="Oval 2149"/>
                <p:cNvSpPr>
                  <a:spLocks noChangeArrowheads="1"/>
                </p:cNvSpPr>
                <p:nvPr/>
              </p:nvSpPr>
              <p:spPr bwMode="auto">
                <a:xfrm>
                  <a:off x="2130" y="25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4" name="Oval 2150"/>
                <p:cNvSpPr>
                  <a:spLocks noChangeArrowheads="1"/>
                </p:cNvSpPr>
                <p:nvPr/>
              </p:nvSpPr>
              <p:spPr bwMode="auto">
                <a:xfrm>
                  <a:off x="2131" y="25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5" name="Oval 2151"/>
                <p:cNvSpPr>
                  <a:spLocks noChangeArrowheads="1"/>
                </p:cNvSpPr>
                <p:nvPr/>
              </p:nvSpPr>
              <p:spPr bwMode="auto">
                <a:xfrm>
                  <a:off x="2131" y="25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6" name="Oval 2152"/>
                <p:cNvSpPr>
                  <a:spLocks noChangeArrowheads="1"/>
                </p:cNvSpPr>
                <p:nvPr/>
              </p:nvSpPr>
              <p:spPr bwMode="auto">
                <a:xfrm>
                  <a:off x="2132" y="253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7" name="Oval 2153"/>
                <p:cNvSpPr>
                  <a:spLocks noChangeArrowheads="1"/>
                </p:cNvSpPr>
                <p:nvPr/>
              </p:nvSpPr>
              <p:spPr bwMode="auto">
                <a:xfrm>
                  <a:off x="2133" y="25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8" name="Oval 2154"/>
                <p:cNvSpPr>
                  <a:spLocks noChangeArrowheads="1"/>
                </p:cNvSpPr>
                <p:nvPr/>
              </p:nvSpPr>
              <p:spPr bwMode="auto">
                <a:xfrm>
                  <a:off x="2134" y="25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19" name="Oval 2155"/>
                <p:cNvSpPr>
                  <a:spLocks noChangeArrowheads="1"/>
                </p:cNvSpPr>
                <p:nvPr/>
              </p:nvSpPr>
              <p:spPr bwMode="auto">
                <a:xfrm>
                  <a:off x="2135" y="25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0" name="Oval 2156"/>
                <p:cNvSpPr>
                  <a:spLocks noChangeArrowheads="1"/>
                </p:cNvSpPr>
                <p:nvPr/>
              </p:nvSpPr>
              <p:spPr bwMode="auto">
                <a:xfrm>
                  <a:off x="2135" y="25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1" name="Oval 2157"/>
                <p:cNvSpPr>
                  <a:spLocks noChangeArrowheads="1"/>
                </p:cNvSpPr>
                <p:nvPr/>
              </p:nvSpPr>
              <p:spPr bwMode="auto">
                <a:xfrm>
                  <a:off x="2136" y="25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2" name="Oval 2158"/>
                <p:cNvSpPr>
                  <a:spLocks noChangeArrowheads="1"/>
                </p:cNvSpPr>
                <p:nvPr/>
              </p:nvSpPr>
              <p:spPr bwMode="auto">
                <a:xfrm>
                  <a:off x="2137" y="25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3" name="Oval 2159"/>
                <p:cNvSpPr>
                  <a:spLocks noChangeArrowheads="1"/>
                </p:cNvSpPr>
                <p:nvPr/>
              </p:nvSpPr>
              <p:spPr bwMode="auto">
                <a:xfrm>
                  <a:off x="2138" y="25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4" name="Oval 2160"/>
                <p:cNvSpPr>
                  <a:spLocks noChangeArrowheads="1"/>
                </p:cNvSpPr>
                <p:nvPr/>
              </p:nvSpPr>
              <p:spPr bwMode="auto">
                <a:xfrm>
                  <a:off x="2139" y="25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5" name="Oval 2161"/>
                <p:cNvSpPr>
                  <a:spLocks noChangeArrowheads="1"/>
                </p:cNvSpPr>
                <p:nvPr/>
              </p:nvSpPr>
              <p:spPr bwMode="auto">
                <a:xfrm>
                  <a:off x="2139" y="25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6" name="Oval 2162"/>
                <p:cNvSpPr>
                  <a:spLocks noChangeArrowheads="1"/>
                </p:cNvSpPr>
                <p:nvPr/>
              </p:nvSpPr>
              <p:spPr bwMode="auto">
                <a:xfrm>
                  <a:off x="2140" y="256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7" name="Oval 2163"/>
                <p:cNvSpPr>
                  <a:spLocks noChangeArrowheads="1"/>
                </p:cNvSpPr>
                <p:nvPr/>
              </p:nvSpPr>
              <p:spPr bwMode="auto">
                <a:xfrm>
                  <a:off x="2141" y="25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8" name="Oval 2164"/>
                <p:cNvSpPr>
                  <a:spLocks noChangeArrowheads="1"/>
                </p:cNvSpPr>
                <p:nvPr/>
              </p:nvSpPr>
              <p:spPr bwMode="auto">
                <a:xfrm>
                  <a:off x="2142" y="25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29" name="Oval 2165"/>
                <p:cNvSpPr>
                  <a:spLocks noChangeArrowheads="1"/>
                </p:cNvSpPr>
                <p:nvPr/>
              </p:nvSpPr>
              <p:spPr bwMode="auto">
                <a:xfrm>
                  <a:off x="2143" y="256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0" name="Oval 2166"/>
                <p:cNvSpPr>
                  <a:spLocks noChangeArrowheads="1"/>
                </p:cNvSpPr>
                <p:nvPr/>
              </p:nvSpPr>
              <p:spPr bwMode="auto">
                <a:xfrm>
                  <a:off x="2143" y="254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1" name="Oval 2167"/>
                <p:cNvSpPr>
                  <a:spLocks noChangeArrowheads="1"/>
                </p:cNvSpPr>
                <p:nvPr/>
              </p:nvSpPr>
              <p:spPr bwMode="auto">
                <a:xfrm>
                  <a:off x="2145" y="25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2" name="Oval 2168"/>
                <p:cNvSpPr>
                  <a:spLocks noChangeArrowheads="1"/>
                </p:cNvSpPr>
                <p:nvPr/>
              </p:nvSpPr>
              <p:spPr bwMode="auto">
                <a:xfrm>
                  <a:off x="2145" y="25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3" name="Oval 2169"/>
                <p:cNvSpPr>
                  <a:spLocks noChangeArrowheads="1"/>
                </p:cNvSpPr>
                <p:nvPr/>
              </p:nvSpPr>
              <p:spPr bwMode="auto">
                <a:xfrm>
                  <a:off x="2146" y="255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4" name="Oval 2170"/>
                <p:cNvSpPr>
                  <a:spLocks noChangeArrowheads="1"/>
                </p:cNvSpPr>
                <p:nvPr/>
              </p:nvSpPr>
              <p:spPr bwMode="auto">
                <a:xfrm>
                  <a:off x="2147" y="25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5" name="Oval 2171"/>
                <p:cNvSpPr>
                  <a:spLocks noChangeArrowheads="1"/>
                </p:cNvSpPr>
                <p:nvPr/>
              </p:nvSpPr>
              <p:spPr bwMode="auto">
                <a:xfrm>
                  <a:off x="2148" y="255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6" name="Oval 2172"/>
                <p:cNvSpPr>
                  <a:spLocks noChangeArrowheads="1"/>
                </p:cNvSpPr>
                <p:nvPr/>
              </p:nvSpPr>
              <p:spPr bwMode="auto">
                <a:xfrm>
                  <a:off x="2149" y="25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7" name="Oval 2173"/>
                <p:cNvSpPr>
                  <a:spLocks noChangeArrowheads="1"/>
                </p:cNvSpPr>
                <p:nvPr/>
              </p:nvSpPr>
              <p:spPr bwMode="auto">
                <a:xfrm>
                  <a:off x="2149" y="255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8" name="Oval 2174"/>
                <p:cNvSpPr>
                  <a:spLocks noChangeArrowheads="1"/>
                </p:cNvSpPr>
                <p:nvPr/>
              </p:nvSpPr>
              <p:spPr bwMode="auto">
                <a:xfrm>
                  <a:off x="2150" y="25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39" name="Oval 2175"/>
                <p:cNvSpPr>
                  <a:spLocks noChangeArrowheads="1"/>
                </p:cNvSpPr>
                <p:nvPr/>
              </p:nvSpPr>
              <p:spPr bwMode="auto">
                <a:xfrm>
                  <a:off x="2151" y="256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0" name="Oval 2176"/>
                <p:cNvSpPr>
                  <a:spLocks noChangeArrowheads="1"/>
                </p:cNvSpPr>
                <p:nvPr/>
              </p:nvSpPr>
              <p:spPr bwMode="auto">
                <a:xfrm>
                  <a:off x="2152" y="25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1" name="Oval 2177"/>
                <p:cNvSpPr>
                  <a:spLocks noChangeArrowheads="1"/>
                </p:cNvSpPr>
                <p:nvPr/>
              </p:nvSpPr>
              <p:spPr bwMode="auto">
                <a:xfrm>
                  <a:off x="2153" y="25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2" name="Oval 2178"/>
                <p:cNvSpPr>
                  <a:spLocks noChangeArrowheads="1"/>
                </p:cNvSpPr>
                <p:nvPr/>
              </p:nvSpPr>
              <p:spPr bwMode="auto">
                <a:xfrm>
                  <a:off x="2153" y="25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3" name="Oval 2179"/>
                <p:cNvSpPr>
                  <a:spLocks noChangeArrowheads="1"/>
                </p:cNvSpPr>
                <p:nvPr/>
              </p:nvSpPr>
              <p:spPr bwMode="auto">
                <a:xfrm>
                  <a:off x="2154" y="255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4" name="Oval 2180"/>
                <p:cNvSpPr>
                  <a:spLocks noChangeArrowheads="1"/>
                </p:cNvSpPr>
                <p:nvPr/>
              </p:nvSpPr>
              <p:spPr bwMode="auto">
                <a:xfrm>
                  <a:off x="2155" y="25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5" name="Oval 2181"/>
                <p:cNvSpPr>
                  <a:spLocks noChangeArrowheads="1"/>
                </p:cNvSpPr>
                <p:nvPr/>
              </p:nvSpPr>
              <p:spPr bwMode="auto">
                <a:xfrm>
                  <a:off x="2156" y="25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6" name="Oval 2182"/>
                <p:cNvSpPr>
                  <a:spLocks noChangeArrowheads="1"/>
                </p:cNvSpPr>
                <p:nvPr/>
              </p:nvSpPr>
              <p:spPr bwMode="auto">
                <a:xfrm>
                  <a:off x="2157" y="25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7" name="Oval 2183"/>
                <p:cNvSpPr>
                  <a:spLocks noChangeArrowheads="1"/>
                </p:cNvSpPr>
                <p:nvPr/>
              </p:nvSpPr>
              <p:spPr bwMode="auto">
                <a:xfrm>
                  <a:off x="2158" y="25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8" name="Oval 2184"/>
                <p:cNvSpPr>
                  <a:spLocks noChangeArrowheads="1"/>
                </p:cNvSpPr>
                <p:nvPr/>
              </p:nvSpPr>
              <p:spPr bwMode="auto">
                <a:xfrm>
                  <a:off x="2158" y="256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49" name="Oval 2185"/>
                <p:cNvSpPr>
                  <a:spLocks noChangeArrowheads="1"/>
                </p:cNvSpPr>
                <p:nvPr/>
              </p:nvSpPr>
              <p:spPr bwMode="auto">
                <a:xfrm>
                  <a:off x="2159" y="255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0" name="Oval 2186"/>
                <p:cNvSpPr>
                  <a:spLocks noChangeArrowheads="1"/>
                </p:cNvSpPr>
                <p:nvPr/>
              </p:nvSpPr>
              <p:spPr bwMode="auto">
                <a:xfrm>
                  <a:off x="2160" y="25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1" name="Oval 2187"/>
                <p:cNvSpPr>
                  <a:spLocks noChangeArrowheads="1"/>
                </p:cNvSpPr>
                <p:nvPr/>
              </p:nvSpPr>
              <p:spPr bwMode="auto">
                <a:xfrm>
                  <a:off x="2161" y="25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2" name="Oval 2188"/>
                <p:cNvSpPr>
                  <a:spLocks noChangeArrowheads="1"/>
                </p:cNvSpPr>
                <p:nvPr/>
              </p:nvSpPr>
              <p:spPr bwMode="auto">
                <a:xfrm>
                  <a:off x="2162" y="25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3" name="Oval 2189"/>
                <p:cNvSpPr>
                  <a:spLocks noChangeArrowheads="1"/>
                </p:cNvSpPr>
                <p:nvPr/>
              </p:nvSpPr>
              <p:spPr bwMode="auto">
                <a:xfrm>
                  <a:off x="2162" y="256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4" name="Oval 2190"/>
                <p:cNvSpPr>
                  <a:spLocks noChangeArrowheads="1"/>
                </p:cNvSpPr>
                <p:nvPr/>
              </p:nvSpPr>
              <p:spPr bwMode="auto">
                <a:xfrm>
                  <a:off x="2163" y="256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5" name="Oval 2191"/>
                <p:cNvSpPr>
                  <a:spLocks noChangeArrowheads="1"/>
                </p:cNvSpPr>
                <p:nvPr/>
              </p:nvSpPr>
              <p:spPr bwMode="auto">
                <a:xfrm>
                  <a:off x="2164" y="255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6" name="Oval 2192"/>
                <p:cNvSpPr>
                  <a:spLocks noChangeArrowheads="1"/>
                </p:cNvSpPr>
                <p:nvPr/>
              </p:nvSpPr>
              <p:spPr bwMode="auto">
                <a:xfrm>
                  <a:off x="2165" y="256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7" name="Oval 2193"/>
                <p:cNvSpPr>
                  <a:spLocks noChangeArrowheads="1"/>
                </p:cNvSpPr>
                <p:nvPr/>
              </p:nvSpPr>
              <p:spPr bwMode="auto">
                <a:xfrm>
                  <a:off x="2166" y="25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8" name="Oval 2194"/>
                <p:cNvSpPr>
                  <a:spLocks noChangeArrowheads="1"/>
                </p:cNvSpPr>
                <p:nvPr/>
              </p:nvSpPr>
              <p:spPr bwMode="auto">
                <a:xfrm>
                  <a:off x="2166" y="256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59" name="Oval 2195"/>
                <p:cNvSpPr>
                  <a:spLocks noChangeArrowheads="1"/>
                </p:cNvSpPr>
                <p:nvPr/>
              </p:nvSpPr>
              <p:spPr bwMode="auto">
                <a:xfrm>
                  <a:off x="2168" y="256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0" name="Oval 2196"/>
                <p:cNvSpPr>
                  <a:spLocks noChangeArrowheads="1"/>
                </p:cNvSpPr>
                <p:nvPr/>
              </p:nvSpPr>
              <p:spPr bwMode="auto">
                <a:xfrm>
                  <a:off x="2168" y="25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1" name="Oval 2197"/>
                <p:cNvSpPr>
                  <a:spLocks noChangeArrowheads="1"/>
                </p:cNvSpPr>
                <p:nvPr/>
              </p:nvSpPr>
              <p:spPr bwMode="auto">
                <a:xfrm>
                  <a:off x="2169" y="255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2" name="Oval 2198"/>
                <p:cNvSpPr>
                  <a:spLocks noChangeArrowheads="1"/>
                </p:cNvSpPr>
                <p:nvPr/>
              </p:nvSpPr>
              <p:spPr bwMode="auto">
                <a:xfrm>
                  <a:off x="2170" y="25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3" name="Oval 2199"/>
                <p:cNvSpPr>
                  <a:spLocks noChangeArrowheads="1"/>
                </p:cNvSpPr>
                <p:nvPr/>
              </p:nvSpPr>
              <p:spPr bwMode="auto">
                <a:xfrm>
                  <a:off x="2170" y="257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4" name="Oval 2200"/>
                <p:cNvSpPr>
                  <a:spLocks noChangeArrowheads="1"/>
                </p:cNvSpPr>
                <p:nvPr/>
              </p:nvSpPr>
              <p:spPr bwMode="auto">
                <a:xfrm>
                  <a:off x="2172" y="256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5" name="Oval 2201"/>
                <p:cNvSpPr>
                  <a:spLocks noChangeArrowheads="1"/>
                </p:cNvSpPr>
                <p:nvPr/>
              </p:nvSpPr>
              <p:spPr bwMode="auto">
                <a:xfrm>
                  <a:off x="2172" y="25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6" name="Oval 2202"/>
                <p:cNvSpPr>
                  <a:spLocks noChangeArrowheads="1"/>
                </p:cNvSpPr>
                <p:nvPr/>
              </p:nvSpPr>
              <p:spPr bwMode="auto">
                <a:xfrm>
                  <a:off x="2173" y="25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7" name="Oval 2203"/>
                <p:cNvSpPr>
                  <a:spLocks noChangeArrowheads="1"/>
                </p:cNvSpPr>
                <p:nvPr/>
              </p:nvSpPr>
              <p:spPr bwMode="auto">
                <a:xfrm>
                  <a:off x="2174" y="256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8" name="Oval 2204"/>
                <p:cNvSpPr>
                  <a:spLocks noChangeArrowheads="1"/>
                </p:cNvSpPr>
                <p:nvPr/>
              </p:nvSpPr>
              <p:spPr bwMode="auto">
                <a:xfrm>
                  <a:off x="2174" y="258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69" name="Oval 2205"/>
                <p:cNvSpPr>
                  <a:spLocks noChangeArrowheads="1"/>
                </p:cNvSpPr>
                <p:nvPr/>
              </p:nvSpPr>
              <p:spPr bwMode="auto">
                <a:xfrm>
                  <a:off x="2176" y="25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0" name="Oval 2206"/>
                <p:cNvSpPr>
                  <a:spLocks noChangeArrowheads="1"/>
                </p:cNvSpPr>
                <p:nvPr/>
              </p:nvSpPr>
              <p:spPr bwMode="auto">
                <a:xfrm>
                  <a:off x="2176" y="25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1" name="Oval 2207"/>
                <p:cNvSpPr>
                  <a:spLocks noChangeArrowheads="1"/>
                </p:cNvSpPr>
                <p:nvPr/>
              </p:nvSpPr>
              <p:spPr bwMode="auto">
                <a:xfrm>
                  <a:off x="2177" y="25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2" name="Oval 2208"/>
                <p:cNvSpPr>
                  <a:spLocks noChangeArrowheads="1"/>
                </p:cNvSpPr>
                <p:nvPr/>
              </p:nvSpPr>
              <p:spPr bwMode="auto">
                <a:xfrm>
                  <a:off x="2178" y="257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3" name="Oval 2209"/>
                <p:cNvSpPr>
                  <a:spLocks noChangeArrowheads="1"/>
                </p:cNvSpPr>
                <p:nvPr/>
              </p:nvSpPr>
              <p:spPr bwMode="auto">
                <a:xfrm>
                  <a:off x="2178" y="258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4" name="Oval 2210"/>
                <p:cNvSpPr>
                  <a:spLocks noChangeArrowheads="1"/>
                </p:cNvSpPr>
                <p:nvPr/>
              </p:nvSpPr>
              <p:spPr bwMode="auto">
                <a:xfrm>
                  <a:off x="2180" y="25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5" name="Oval 2211"/>
                <p:cNvSpPr>
                  <a:spLocks noChangeArrowheads="1"/>
                </p:cNvSpPr>
                <p:nvPr/>
              </p:nvSpPr>
              <p:spPr bwMode="auto">
                <a:xfrm>
                  <a:off x="2180" y="25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6" name="Oval 2212"/>
                <p:cNvSpPr>
                  <a:spLocks noChangeArrowheads="1"/>
                </p:cNvSpPr>
                <p:nvPr/>
              </p:nvSpPr>
              <p:spPr bwMode="auto">
                <a:xfrm>
                  <a:off x="2181" y="2577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7" name="Oval 2213"/>
                <p:cNvSpPr>
                  <a:spLocks noChangeArrowheads="1"/>
                </p:cNvSpPr>
                <p:nvPr/>
              </p:nvSpPr>
              <p:spPr bwMode="auto">
                <a:xfrm>
                  <a:off x="2182" y="257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8" name="Oval 2214"/>
                <p:cNvSpPr>
                  <a:spLocks noChangeArrowheads="1"/>
                </p:cNvSpPr>
                <p:nvPr/>
              </p:nvSpPr>
              <p:spPr bwMode="auto">
                <a:xfrm>
                  <a:off x="2183" y="25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79" name="Oval 2215"/>
                <p:cNvSpPr>
                  <a:spLocks noChangeArrowheads="1"/>
                </p:cNvSpPr>
                <p:nvPr/>
              </p:nvSpPr>
              <p:spPr bwMode="auto">
                <a:xfrm>
                  <a:off x="2184" y="257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80" name="Oval 2216"/>
                <p:cNvSpPr>
                  <a:spLocks noChangeArrowheads="1"/>
                </p:cNvSpPr>
                <p:nvPr/>
              </p:nvSpPr>
              <p:spPr bwMode="auto">
                <a:xfrm>
                  <a:off x="2184" y="25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81" name="Oval 2217"/>
                <p:cNvSpPr>
                  <a:spLocks noChangeArrowheads="1"/>
                </p:cNvSpPr>
                <p:nvPr/>
              </p:nvSpPr>
              <p:spPr bwMode="auto">
                <a:xfrm>
                  <a:off x="2185" y="258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15" name="Group 2419"/>
              <p:cNvGrpSpPr>
                <a:grpSpLocks/>
              </p:cNvGrpSpPr>
              <p:nvPr/>
            </p:nvGrpSpPr>
            <p:grpSpPr bwMode="auto">
              <a:xfrm>
                <a:off x="2169" y="2561"/>
                <a:ext cx="181" cy="142"/>
                <a:chOff x="2186" y="2561"/>
                <a:chExt cx="181" cy="142"/>
              </a:xfrm>
            </p:grpSpPr>
            <p:sp>
              <p:nvSpPr>
                <p:cNvPr id="371883" name="Oval 2219"/>
                <p:cNvSpPr>
                  <a:spLocks noChangeArrowheads="1"/>
                </p:cNvSpPr>
                <p:nvPr/>
              </p:nvSpPr>
              <p:spPr bwMode="auto">
                <a:xfrm>
                  <a:off x="2186" y="257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84" name="Oval 2220"/>
                <p:cNvSpPr>
                  <a:spLocks noChangeArrowheads="1"/>
                </p:cNvSpPr>
                <p:nvPr/>
              </p:nvSpPr>
              <p:spPr bwMode="auto">
                <a:xfrm>
                  <a:off x="2187" y="258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85" name="Oval 2221"/>
                <p:cNvSpPr>
                  <a:spLocks noChangeArrowheads="1"/>
                </p:cNvSpPr>
                <p:nvPr/>
              </p:nvSpPr>
              <p:spPr bwMode="auto">
                <a:xfrm>
                  <a:off x="2188" y="25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86" name="Oval 2222"/>
                <p:cNvSpPr>
                  <a:spLocks noChangeArrowheads="1"/>
                </p:cNvSpPr>
                <p:nvPr/>
              </p:nvSpPr>
              <p:spPr bwMode="auto">
                <a:xfrm>
                  <a:off x="2188" y="256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87" name="Oval 2223"/>
                <p:cNvSpPr>
                  <a:spLocks noChangeArrowheads="1"/>
                </p:cNvSpPr>
                <p:nvPr/>
              </p:nvSpPr>
              <p:spPr bwMode="auto">
                <a:xfrm>
                  <a:off x="2189" y="259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88" name="Oval 2224"/>
                <p:cNvSpPr>
                  <a:spLocks noChangeArrowheads="1"/>
                </p:cNvSpPr>
                <p:nvPr/>
              </p:nvSpPr>
              <p:spPr bwMode="auto">
                <a:xfrm>
                  <a:off x="2190" y="259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89" name="Oval 2225"/>
                <p:cNvSpPr>
                  <a:spLocks noChangeArrowheads="1"/>
                </p:cNvSpPr>
                <p:nvPr/>
              </p:nvSpPr>
              <p:spPr bwMode="auto">
                <a:xfrm>
                  <a:off x="2191" y="25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0" name="Oval 2226"/>
                <p:cNvSpPr>
                  <a:spLocks noChangeArrowheads="1"/>
                </p:cNvSpPr>
                <p:nvPr/>
              </p:nvSpPr>
              <p:spPr bwMode="auto">
                <a:xfrm>
                  <a:off x="2192" y="257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1" name="Oval 2227"/>
                <p:cNvSpPr>
                  <a:spLocks noChangeArrowheads="1"/>
                </p:cNvSpPr>
                <p:nvPr/>
              </p:nvSpPr>
              <p:spPr bwMode="auto">
                <a:xfrm>
                  <a:off x="2193" y="25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2" name="Oval 2228"/>
                <p:cNvSpPr>
                  <a:spLocks noChangeArrowheads="1"/>
                </p:cNvSpPr>
                <p:nvPr/>
              </p:nvSpPr>
              <p:spPr bwMode="auto">
                <a:xfrm>
                  <a:off x="2193" y="258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3" name="Oval 2229"/>
                <p:cNvSpPr>
                  <a:spLocks noChangeArrowheads="1"/>
                </p:cNvSpPr>
                <p:nvPr/>
              </p:nvSpPr>
              <p:spPr bwMode="auto">
                <a:xfrm>
                  <a:off x="2194" y="25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4" name="Oval 2230"/>
                <p:cNvSpPr>
                  <a:spLocks noChangeArrowheads="1"/>
                </p:cNvSpPr>
                <p:nvPr/>
              </p:nvSpPr>
              <p:spPr bwMode="auto">
                <a:xfrm>
                  <a:off x="2195" y="257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5" name="Oval 2231"/>
                <p:cNvSpPr>
                  <a:spLocks noChangeArrowheads="1"/>
                </p:cNvSpPr>
                <p:nvPr/>
              </p:nvSpPr>
              <p:spPr bwMode="auto">
                <a:xfrm>
                  <a:off x="2196" y="25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6" name="Oval 2232"/>
                <p:cNvSpPr>
                  <a:spLocks noChangeArrowheads="1"/>
                </p:cNvSpPr>
                <p:nvPr/>
              </p:nvSpPr>
              <p:spPr bwMode="auto">
                <a:xfrm>
                  <a:off x="2197" y="25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7" name="Oval 2233"/>
                <p:cNvSpPr>
                  <a:spLocks noChangeArrowheads="1"/>
                </p:cNvSpPr>
                <p:nvPr/>
              </p:nvSpPr>
              <p:spPr bwMode="auto">
                <a:xfrm>
                  <a:off x="2197" y="258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8" name="Oval 2234"/>
                <p:cNvSpPr>
                  <a:spLocks noChangeArrowheads="1"/>
                </p:cNvSpPr>
                <p:nvPr/>
              </p:nvSpPr>
              <p:spPr bwMode="auto">
                <a:xfrm>
                  <a:off x="2198" y="258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899" name="Oval 2235"/>
                <p:cNvSpPr>
                  <a:spLocks noChangeArrowheads="1"/>
                </p:cNvSpPr>
                <p:nvPr/>
              </p:nvSpPr>
              <p:spPr bwMode="auto">
                <a:xfrm>
                  <a:off x="2199" y="257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0" name="Oval 2236"/>
                <p:cNvSpPr>
                  <a:spLocks noChangeArrowheads="1"/>
                </p:cNvSpPr>
                <p:nvPr/>
              </p:nvSpPr>
              <p:spPr bwMode="auto">
                <a:xfrm>
                  <a:off x="2200" y="25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1" name="Oval 2237"/>
                <p:cNvSpPr>
                  <a:spLocks noChangeArrowheads="1"/>
                </p:cNvSpPr>
                <p:nvPr/>
              </p:nvSpPr>
              <p:spPr bwMode="auto">
                <a:xfrm>
                  <a:off x="2201" y="25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2" name="Oval 2238"/>
                <p:cNvSpPr>
                  <a:spLocks noChangeArrowheads="1"/>
                </p:cNvSpPr>
                <p:nvPr/>
              </p:nvSpPr>
              <p:spPr bwMode="auto">
                <a:xfrm>
                  <a:off x="2202" y="25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3" name="Oval 2239"/>
                <p:cNvSpPr>
                  <a:spLocks noChangeArrowheads="1"/>
                </p:cNvSpPr>
                <p:nvPr/>
              </p:nvSpPr>
              <p:spPr bwMode="auto">
                <a:xfrm>
                  <a:off x="2203" y="259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4" name="Oval 2240"/>
                <p:cNvSpPr>
                  <a:spLocks noChangeArrowheads="1"/>
                </p:cNvSpPr>
                <p:nvPr/>
              </p:nvSpPr>
              <p:spPr bwMode="auto">
                <a:xfrm>
                  <a:off x="2203" y="259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5" name="Oval 2241"/>
                <p:cNvSpPr>
                  <a:spLocks noChangeArrowheads="1"/>
                </p:cNvSpPr>
                <p:nvPr/>
              </p:nvSpPr>
              <p:spPr bwMode="auto">
                <a:xfrm>
                  <a:off x="2204" y="25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6" name="Oval 2242"/>
                <p:cNvSpPr>
                  <a:spLocks noChangeArrowheads="1"/>
                </p:cNvSpPr>
                <p:nvPr/>
              </p:nvSpPr>
              <p:spPr bwMode="auto">
                <a:xfrm>
                  <a:off x="2205" y="258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7" name="Oval 2243"/>
                <p:cNvSpPr>
                  <a:spLocks noChangeArrowheads="1"/>
                </p:cNvSpPr>
                <p:nvPr/>
              </p:nvSpPr>
              <p:spPr bwMode="auto">
                <a:xfrm>
                  <a:off x="2206" y="259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8" name="Oval 2244"/>
                <p:cNvSpPr>
                  <a:spLocks noChangeArrowheads="1"/>
                </p:cNvSpPr>
                <p:nvPr/>
              </p:nvSpPr>
              <p:spPr bwMode="auto">
                <a:xfrm>
                  <a:off x="2207" y="25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09" name="Oval 2245"/>
                <p:cNvSpPr>
                  <a:spLocks noChangeArrowheads="1"/>
                </p:cNvSpPr>
                <p:nvPr/>
              </p:nvSpPr>
              <p:spPr bwMode="auto">
                <a:xfrm>
                  <a:off x="2207" y="25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0" name="Oval 2246"/>
                <p:cNvSpPr>
                  <a:spLocks noChangeArrowheads="1"/>
                </p:cNvSpPr>
                <p:nvPr/>
              </p:nvSpPr>
              <p:spPr bwMode="auto">
                <a:xfrm>
                  <a:off x="2208" y="25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1" name="Oval 2247"/>
                <p:cNvSpPr>
                  <a:spLocks noChangeArrowheads="1"/>
                </p:cNvSpPr>
                <p:nvPr/>
              </p:nvSpPr>
              <p:spPr bwMode="auto">
                <a:xfrm>
                  <a:off x="2209" y="25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2" name="Oval 2248"/>
                <p:cNvSpPr>
                  <a:spLocks noChangeArrowheads="1"/>
                </p:cNvSpPr>
                <p:nvPr/>
              </p:nvSpPr>
              <p:spPr bwMode="auto">
                <a:xfrm>
                  <a:off x="2210" y="25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3" name="Oval 2249"/>
                <p:cNvSpPr>
                  <a:spLocks noChangeArrowheads="1"/>
                </p:cNvSpPr>
                <p:nvPr/>
              </p:nvSpPr>
              <p:spPr bwMode="auto">
                <a:xfrm>
                  <a:off x="2211" y="25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4" name="Oval 2250"/>
                <p:cNvSpPr>
                  <a:spLocks noChangeArrowheads="1"/>
                </p:cNvSpPr>
                <p:nvPr/>
              </p:nvSpPr>
              <p:spPr bwMode="auto">
                <a:xfrm>
                  <a:off x="2211" y="26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5" name="Oval 2251"/>
                <p:cNvSpPr>
                  <a:spLocks noChangeArrowheads="1"/>
                </p:cNvSpPr>
                <p:nvPr/>
              </p:nvSpPr>
              <p:spPr bwMode="auto">
                <a:xfrm>
                  <a:off x="2212" y="259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6" name="Oval 2252"/>
                <p:cNvSpPr>
                  <a:spLocks noChangeArrowheads="1"/>
                </p:cNvSpPr>
                <p:nvPr/>
              </p:nvSpPr>
              <p:spPr bwMode="auto">
                <a:xfrm>
                  <a:off x="2213" y="25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7" name="Oval 2253"/>
                <p:cNvSpPr>
                  <a:spLocks noChangeArrowheads="1"/>
                </p:cNvSpPr>
                <p:nvPr/>
              </p:nvSpPr>
              <p:spPr bwMode="auto">
                <a:xfrm>
                  <a:off x="2214" y="25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8" name="Oval 2254"/>
                <p:cNvSpPr>
                  <a:spLocks noChangeArrowheads="1"/>
                </p:cNvSpPr>
                <p:nvPr/>
              </p:nvSpPr>
              <p:spPr bwMode="auto">
                <a:xfrm>
                  <a:off x="2215" y="25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19" name="Oval 2255"/>
                <p:cNvSpPr>
                  <a:spLocks noChangeArrowheads="1"/>
                </p:cNvSpPr>
                <p:nvPr/>
              </p:nvSpPr>
              <p:spPr bwMode="auto">
                <a:xfrm>
                  <a:off x="2215" y="259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0" name="Oval 2256"/>
                <p:cNvSpPr>
                  <a:spLocks noChangeArrowheads="1"/>
                </p:cNvSpPr>
                <p:nvPr/>
              </p:nvSpPr>
              <p:spPr bwMode="auto">
                <a:xfrm>
                  <a:off x="2217" y="259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1" name="Oval 2257"/>
                <p:cNvSpPr>
                  <a:spLocks noChangeArrowheads="1"/>
                </p:cNvSpPr>
                <p:nvPr/>
              </p:nvSpPr>
              <p:spPr bwMode="auto">
                <a:xfrm>
                  <a:off x="2217" y="259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2" name="Oval 2258"/>
                <p:cNvSpPr>
                  <a:spLocks noChangeArrowheads="1"/>
                </p:cNvSpPr>
                <p:nvPr/>
              </p:nvSpPr>
              <p:spPr bwMode="auto">
                <a:xfrm>
                  <a:off x="2218" y="260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3" name="Oval 2259"/>
                <p:cNvSpPr>
                  <a:spLocks noChangeArrowheads="1"/>
                </p:cNvSpPr>
                <p:nvPr/>
              </p:nvSpPr>
              <p:spPr bwMode="auto">
                <a:xfrm>
                  <a:off x="2219" y="26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4" name="Oval 2260"/>
                <p:cNvSpPr>
                  <a:spLocks noChangeArrowheads="1"/>
                </p:cNvSpPr>
                <p:nvPr/>
              </p:nvSpPr>
              <p:spPr bwMode="auto">
                <a:xfrm>
                  <a:off x="2219" y="259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5" name="Oval 2261"/>
                <p:cNvSpPr>
                  <a:spLocks noChangeArrowheads="1"/>
                </p:cNvSpPr>
                <p:nvPr/>
              </p:nvSpPr>
              <p:spPr bwMode="auto">
                <a:xfrm>
                  <a:off x="2221" y="260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6" name="Oval 2262"/>
                <p:cNvSpPr>
                  <a:spLocks noChangeArrowheads="1"/>
                </p:cNvSpPr>
                <p:nvPr/>
              </p:nvSpPr>
              <p:spPr bwMode="auto">
                <a:xfrm>
                  <a:off x="2221" y="26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7" name="Oval 2263"/>
                <p:cNvSpPr>
                  <a:spLocks noChangeArrowheads="1"/>
                </p:cNvSpPr>
                <p:nvPr/>
              </p:nvSpPr>
              <p:spPr bwMode="auto">
                <a:xfrm>
                  <a:off x="2222" y="25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8" name="Oval 2264"/>
                <p:cNvSpPr>
                  <a:spLocks noChangeArrowheads="1"/>
                </p:cNvSpPr>
                <p:nvPr/>
              </p:nvSpPr>
              <p:spPr bwMode="auto">
                <a:xfrm>
                  <a:off x="2223" y="260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29" name="Oval 2265"/>
                <p:cNvSpPr>
                  <a:spLocks noChangeArrowheads="1"/>
                </p:cNvSpPr>
                <p:nvPr/>
              </p:nvSpPr>
              <p:spPr bwMode="auto">
                <a:xfrm>
                  <a:off x="2223" y="260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0" name="Oval 2266"/>
                <p:cNvSpPr>
                  <a:spLocks noChangeArrowheads="1"/>
                </p:cNvSpPr>
                <p:nvPr/>
              </p:nvSpPr>
              <p:spPr bwMode="auto">
                <a:xfrm>
                  <a:off x="2225" y="259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1" name="Oval 2267"/>
                <p:cNvSpPr>
                  <a:spLocks noChangeArrowheads="1"/>
                </p:cNvSpPr>
                <p:nvPr/>
              </p:nvSpPr>
              <p:spPr bwMode="auto">
                <a:xfrm>
                  <a:off x="2225" y="261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2" name="Oval 2268"/>
                <p:cNvSpPr>
                  <a:spLocks noChangeArrowheads="1"/>
                </p:cNvSpPr>
                <p:nvPr/>
              </p:nvSpPr>
              <p:spPr bwMode="auto">
                <a:xfrm>
                  <a:off x="2226" y="260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3" name="Oval 2269"/>
                <p:cNvSpPr>
                  <a:spLocks noChangeArrowheads="1"/>
                </p:cNvSpPr>
                <p:nvPr/>
              </p:nvSpPr>
              <p:spPr bwMode="auto">
                <a:xfrm>
                  <a:off x="2227" y="25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4" name="Oval 2270"/>
                <p:cNvSpPr>
                  <a:spLocks noChangeArrowheads="1"/>
                </p:cNvSpPr>
                <p:nvPr/>
              </p:nvSpPr>
              <p:spPr bwMode="auto">
                <a:xfrm>
                  <a:off x="2227" y="260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5" name="Oval 2271"/>
                <p:cNvSpPr>
                  <a:spLocks noChangeArrowheads="1"/>
                </p:cNvSpPr>
                <p:nvPr/>
              </p:nvSpPr>
              <p:spPr bwMode="auto">
                <a:xfrm>
                  <a:off x="2229" y="26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6" name="Oval 2272"/>
                <p:cNvSpPr>
                  <a:spLocks noChangeArrowheads="1"/>
                </p:cNvSpPr>
                <p:nvPr/>
              </p:nvSpPr>
              <p:spPr bwMode="auto">
                <a:xfrm>
                  <a:off x="2229" y="260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7" name="Oval 2273"/>
                <p:cNvSpPr>
                  <a:spLocks noChangeArrowheads="1"/>
                </p:cNvSpPr>
                <p:nvPr/>
              </p:nvSpPr>
              <p:spPr bwMode="auto">
                <a:xfrm>
                  <a:off x="2230" y="25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8" name="Oval 2274"/>
                <p:cNvSpPr>
                  <a:spLocks noChangeArrowheads="1"/>
                </p:cNvSpPr>
                <p:nvPr/>
              </p:nvSpPr>
              <p:spPr bwMode="auto">
                <a:xfrm>
                  <a:off x="2231" y="260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39" name="Oval 2275"/>
                <p:cNvSpPr>
                  <a:spLocks noChangeArrowheads="1"/>
                </p:cNvSpPr>
                <p:nvPr/>
              </p:nvSpPr>
              <p:spPr bwMode="auto">
                <a:xfrm>
                  <a:off x="2232" y="26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0" name="Oval 2276"/>
                <p:cNvSpPr>
                  <a:spLocks noChangeArrowheads="1"/>
                </p:cNvSpPr>
                <p:nvPr/>
              </p:nvSpPr>
              <p:spPr bwMode="auto">
                <a:xfrm>
                  <a:off x="2233" y="26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1" name="Oval 2277"/>
                <p:cNvSpPr>
                  <a:spLocks noChangeArrowheads="1"/>
                </p:cNvSpPr>
                <p:nvPr/>
              </p:nvSpPr>
              <p:spPr bwMode="auto">
                <a:xfrm>
                  <a:off x="2233" y="261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2" name="Oval 2278"/>
                <p:cNvSpPr>
                  <a:spLocks noChangeArrowheads="1"/>
                </p:cNvSpPr>
                <p:nvPr/>
              </p:nvSpPr>
              <p:spPr bwMode="auto">
                <a:xfrm>
                  <a:off x="2234" y="260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3" name="Oval 2279"/>
                <p:cNvSpPr>
                  <a:spLocks noChangeArrowheads="1"/>
                </p:cNvSpPr>
                <p:nvPr/>
              </p:nvSpPr>
              <p:spPr bwMode="auto">
                <a:xfrm>
                  <a:off x="2235" y="25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4" name="Oval 2280"/>
                <p:cNvSpPr>
                  <a:spLocks noChangeArrowheads="1"/>
                </p:cNvSpPr>
                <p:nvPr/>
              </p:nvSpPr>
              <p:spPr bwMode="auto">
                <a:xfrm>
                  <a:off x="2236" y="260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5" name="Oval 2281"/>
                <p:cNvSpPr>
                  <a:spLocks noChangeArrowheads="1"/>
                </p:cNvSpPr>
                <p:nvPr/>
              </p:nvSpPr>
              <p:spPr bwMode="auto">
                <a:xfrm>
                  <a:off x="2237" y="260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6" name="Oval 2282"/>
                <p:cNvSpPr>
                  <a:spLocks noChangeArrowheads="1"/>
                </p:cNvSpPr>
                <p:nvPr/>
              </p:nvSpPr>
              <p:spPr bwMode="auto">
                <a:xfrm>
                  <a:off x="2237" y="261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7" name="Oval 2283"/>
                <p:cNvSpPr>
                  <a:spLocks noChangeArrowheads="1"/>
                </p:cNvSpPr>
                <p:nvPr/>
              </p:nvSpPr>
              <p:spPr bwMode="auto">
                <a:xfrm>
                  <a:off x="2238" y="261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8" name="Oval 2284"/>
                <p:cNvSpPr>
                  <a:spLocks noChangeArrowheads="1"/>
                </p:cNvSpPr>
                <p:nvPr/>
              </p:nvSpPr>
              <p:spPr bwMode="auto">
                <a:xfrm>
                  <a:off x="2239" y="260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49" name="Oval 2285"/>
                <p:cNvSpPr>
                  <a:spLocks noChangeArrowheads="1"/>
                </p:cNvSpPr>
                <p:nvPr/>
              </p:nvSpPr>
              <p:spPr bwMode="auto">
                <a:xfrm>
                  <a:off x="2240" y="260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0" name="Oval 2286"/>
                <p:cNvSpPr>
                  <a:spLocks noChangeArrowheads="1"/>
                </p:cNvSpPr>
                <p:nvPr/>
              </p:nvSpPr>
              <p:spPr bwMode="auto">
                <a:xfrm>
                  <a:off x="2241" y="26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1" name="Oval 2287"/>
                <p:cNvSpPr>
                  <a:spLocks noChangeArrowheads="1"/>
                </p:cNvSpPr>
                <p:nvPr/>
              </p:nvSpPr>
              <p:spPr bwMode="auto">
                <a:xfrm>
                  <a:off x="2242" y="25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2" name="Oval 2288"/>
                <p:cNvSpPr>
                  <a:spLocks noChangeArrowheads="1"/>
                </p:cNvSpPr>
                <p:nvPr/>
              </p:nvSpPr>
              <p:spPr bwMode="auto">
                <a:xfrm>
                  <a:off x="2242" y="261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3" name="Oval 2289"/>
                <p:cNvSpPr>
                  <a:spLocks noChangeArrowheads="1"/>
                </p:cNvSpPr>
                <p:nvPr/>
              </p:nvSpPr>
              <p:spPr bwMode="auto">
                <a:xfrm>
                  <a:off x="2243" y="261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4" name="Oval 2290"/>
                <p:cNvSpPr>
                  <a:spLocks noChangeArrowheads="1"/>
                </p:cNvSpPr>
                <p:nvPr/>
              </p:nvSpPr>
              <p:spPr bwMode="auto">
                <a:xfrm>
                  <a:off x="2244" y="260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5" name="Oval 2291"/>
                <p:cNvSpPr>
                  <a:spLocks noChangeArrowheads="1"/>
                </p:cNvSpPr>
                <p:nvPr/>
              </p:nvSpPr>
              <p:spPr bwMode="auto">
                <a:xfrm>
                  <a:off x="2245" y="261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6" name="Oval 2292"/>
                <p:cNvSpPr>
                  <a:spLocks noChangeArrowheads="1"/>
                </p:cNvSpPr>
                <p:nvPr/>
              </p:nvSpPr>
              <p:spPr bwMode="auto">
                <a:xfrm>
                  <a:off x="2246" y="26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7" name="Oval 2293"/>
                <p:cNvSpPr>
                  <a:spLocks noChangeArrowheads="1"/>
                </p:cNvSpPr>
                <p:nvPr/>
              </p:nvSpPr>
              <p:spPr bwMode="auto">
                <a:xfrm>
                  <a:off x="2246" y="2600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8" name="Oval 2294"/>
                <p:cNvSpPr>
                  <a:spLocks noChangeArrowheads="1"/>
                </p:cNvSpPr>
                <p:nvPr/>
              </p:nvSpPr>
              <p:spPr bwMode="auto">
                <a:xfrm>
                  <a:off x="2247" y="26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59" name="Oval 2295"/>
                <p:cNvSpPr>
                  <a:spLocks noChangeArrowheads="1"/>
                </p:cNvSpPr>
                <p:nvPr/>
              </p:nvSpPr>
              <p:spPr bwMode="auto">
                <a:xfrm>
                  <a:off x="2248" y="26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0" name="Oval 2296"/>
                <p:cNvSpPr>
                  <a:spLocks noChangeArrowheads="1"/>
                </p:cNvSpPr>
                <p:nvPr/>
              </p:nvSpPr>
              <p:spPr bwMode="auto">
                <a:xfrm>
                  <a:off x="2249" y="26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1" name="Oval 2297"/>
                <p:cNvSpPr>
                  <a:spLocks noChangeArrowheads="1"/>
                </p:cNvSpPr>
                <p:nvPr/>
              </p:nvSpPr>
              <p:spPr bwMode="auto">
                <a:xfrm>
                  <a:off x="2250" y="261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2" name="Oval 2298"/>
                <p:cNvSpPr>
                  <a:spLocks noChangeArrowheads="1"/>
                </p:cNvSpPr>
                <p:nvPr/>
              </p:nvSpPr>
              <p:spPr bwMode="auto">
                <a:xfrm>
                  <a:off x="2250" y="260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3" name="Oval 2299"/>
                <p:cNvSpPr>
                  <a:spLocks noChangeArrowheads="1"/>
                </p:cNvSpPr>
                <p:nvPr/>
              </p:nvSpPr>
              <p:spPr bwMode="auto">
                <a:xfrm>
                  <a:off x="2252" y="26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4" name="Oval 2300"/>
                <p:cNvSpPr>
                  <a:spLocks noChangeArrowheads="1"/>
                </p:cNvSpPr>
                <p:nvPr/>
              </p:nvSpPr>
              <p:spPr bwMode="auto">
                <a:xfrm>
                  <a:off x="2252" y="26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5" name="Oval 2301"/>
                <p:cNvSpPr>
                  <a:spLocks noChangeArrowheads="1"/>
                </p:cNvSpPr>
                <p:nvPr/>
              </p:nvSpPr>
              <p:spPr bwMode="auto">
                <a:xfrm>
                  <a:off x="2253" y="26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6" name="Oval 2302"/>
                <p:cNvSpPr>
                  <a:spLocks noChangeArrowheads="1"/>
                </p:cNvSpPr>
                <p:nvPr/>
              </p:nvSpPr>
              <p:spPr bwMode="auto">
                <a:xfrm>
                  <a:off x="2254" y="26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7" name="Oval 2303"/>
                <p:cNvSpPr>
                  <a:spLocks noChangeArrowheads="1"/>
                </p:cNvSpPr>
                <p:nvPr/>
              </p:nvSpPr>
              <p:spPr bwMode="auto">
                <a:xfrm>
                  <a:off x="2255" y="26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8" name="Oval 2304"/>
                <p:cNvSpPr>
                  <a:spLocks noChangeArrowheads="1"/>
                </p:cNvSpPr>
                <p:nvPr/>
              </p:nvSpPr>
              <p:spPr bwMode="auto">
                <a:xfrm>
                  <a:off x="2256" y="261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69" name="Oval 2305"/>
                <p:cNvSpPr>
                  <a:spLocks noChangeArrowheads="1"/>
                </p:cNvSpPr>
                <p:nvPr/>
              </p:nvSpPr>
              <p:spPr bwMode="auto">
                <a:xfrm>
                  <a:off x="2256" y="26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0" name="Oval 2306"/>
                <p:cNvSpPr>
                  <a:spLocks noChangeArrowheads="1"/>
                </p:cNvSpPr>
                <p:nvPr/>
              </p:nvSpPr>
              <p:spPr bwMode="auto">
                <a:xfrm>
                  <a:off x="2257" y="26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1" name="Oval 2307"/>
                <p:cNvSpPr>
                  <a:spLocks noChangeArrowheads="1"/>
                </p:cNvSpPr>
                <p:nvPr/>
              </p:nvSpPr>
              <p:spPr bwMode="auto">
                <a:xfrm>
                  <a:off x="2258" y="26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2" name="Oval 2308"/>
                <p:cNvSpPr>
                  <a:spLocks noChangeArrowheads="1"/>
                </p:cNvSpPr>
                <p:nvPr/>
              </p:nvSpPr>
              <p:spPr bwMode="auto">
                <a:xfrm>
                  <a:off x="2259" y="261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3" name="Oval 2309"/>
                <p:cNvSpPr>
                  <a:spLocks noChangeArrowheads="1"/>
                </p:cNvSpPr>
                <p:nvPr/>
              </p:nvSpPr>
              <p:spPr bwMode="auto">
                <a:xfrm>
                  <a:off x="2260" y="26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4" name="Oval 2310"/>
                <p:cNvSpPr>
                  <a:spLocks noChangeArrowheads="1"/>
                </p:cNvSpPr>
                <p:nvPr/>
              </p:nvSpPr>
              <p:spPr bwMode="auto">
                <a:xfrm>
                  <a:off x="2260" y="26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5" name="Oval 2311"/>
                <p:cNvSpPr>
                  <a:spLocks noChangeArrowheads="1"/>
                </p:cNvSpPr>
                <p:nvPr/>
              </p:nvSpPr>
              <p:spPr bwMode="auto">
                <a:xfrm>
                  <a:off x="2261" y="262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6" name="Oval 2312"/>
                <p:cNvSpPr>
                  <a:spLocks noChangeArrowheads="1"/>
                </p:cNvSpPr>
                <p:nvPr/>
              </p:nvSpPr>
              <p:spPr bwMode="auto">
                <a:xfrm>
                  <a:off x="2262" y="262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7" name="Oval 2313"/>
                <p:cNvSpPr>
                  <a:spLocks noChangeArrowheads="1"/>
                </p:cNvSpPr>
                <p:nvPr/>
              </p:nvSpPr>
              <p:spPr bwMode="auto">
                <a:xfrm>
                  <a:off x="2263" y="26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8" name="Oval 2314"/>
                <p:cNvSpPr>
                  <a:spLocks noChangeArrowheads="1"/>
                </p:cNvSpPr>
                <p:nvPr/>
              </p:nvSpPr>
              <p:spPr bwMode="auto">
                <a:xfrm>
                  <a:off x="2264" y="26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79" name="Oval 2315"/>
                <p:cNvSpPr>
                  <a:spLocks noChangeArrowheads="1"/>
                </p:cNvSpPr>
                <p:nvPr/>
              </p:nvSpPr>
              <p:spPr bwMode="auto">
                <a:xfrm>
                  <a:off x="2264" y="26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0" name="Oval 2316"/>
                <p:cNvSpPr>
                  <a:spLocks noChangeArrowheads="1"/>
                </p:cNvSpPr>
                <p:nvPr/>
              </p:nvSpPr>
              <p:spPr bwMode="auto">
                <a:xfrm>
                  <a:off x="2265" y="262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1" name="Oval 2317"/>
                <p:cNvSpPr>
                  <a:spLocks noChangeArrowheads="1"/>
                </p:cNvSpPr>
                <p:nvPr/>
              </p:nvSpPr>
              <p:spPr bwMode="auto">
                <a:xfrm>
                  <a:off x="2266" y="26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2" name="Oval 2318"/>
                <p:cNvSpPr>
                  <a:spLocks noChangeArrowheads="1"/>
                </p:cNvSpPr>
                <p:nvPr/>
              </p:nvSpPr>
              <p:spPr bwMode="auto">
                <a:xfrm>
                  <a:off x="2267" y="26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3" name="Oval 2319"/>
                <p:cNvSpPr>
                  <a:spLocks noChangeArrowheads="1"/>
                </p:cNvSpPr>
                <p:nvPr/>
              </p:nvSpPr>
              <p:spPr bwMode="auto">
                <a:xfrm>
                  <a:off x="2268" y="26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4" name="Oval 2320"/>
                <p:cNvSpPr>
                  <a:spLocks noChangeArrowheads="1"/>
                </p:cNvSpPr>
                <p:nvPr/>
              </p:nvSpPr>
              <p:spPr bwMode="auto">
                <a:xfrm>
                  <a:off x="2268" y="262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5" name="Oval 2321"/>
                <p:cNvSpPr>
                  <a:spLocks noChangeArrowheads="1"/>
                </p:cNvSpPr>
                <p:nvPr/>
              </p:nvSpPr>
              <p:spPr bwMode="auto">
                <a:xfrm>
                  <a:off x="2269" y="261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6" name="Oval 2322"/>
                <p:cNvSpPr>
                  <a:spLocks noChangeArrowheads="1"/>
                </p:cNvSpPr>
                <p:nvPr/>
              </p:nvSpPr>
              <p:spPr bwMode="auto">
                <a:xfrm>
                  <a:off x="2270" y="26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7" name="Oval 2323"/>
                <p:cNvSpPr>
                  <a:spLocks noChangeArrowheads="1"/>
                </p:cNvSpPr>
                <p:nvPr/>
              </p:nvSpPr>
              <p:spPr bwMode="auto">
                <a:xfrm>
                  <a:off x="2271" y="26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8" name="Oval 2324"/>
                <p:cNvSpPr>
                  <a:spLocks noChangeArrowheads="1"/>
                </p:cNvSpPr>
                <p:nvPr/>
              </p:nvSpPr>
              <p:spPr bwMode="auto">
                <a:xfrm>
                  <a:off x="2272" y="26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89" name="Oval 2325"/>
                <p:cNvSpPr>
                  <a:spLocks noChangeArrowheads="1"/>
                </p:cNvSpPr>
                <p:nvPr/>
              </p:nvSpPr>
              <p:spPr bwMode="auto">
                <a:xfrm>
                  <a:off x="2272" y="262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0" name="Oval 2326"/>
                <p:cNvSpPr>
                  <a:spLocks noChangeArrowheads="1"/>
                </p:cNvSpPr>
                <p:nvPr/>
              </p:nvSpPr>
              <p:spPr bwMode="auto">
                <a:xfrm>
                  <a:off x="2274" y="26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1" name="Oval 2327"/>
                <p:cNvSpPr>
                  <a:spLocks noChangeArrowheads="1"/>
                </p:cNvSpPr>
                <p:nvPr/>
              </p:nvSpPr>
              <p:spPr bwMode="auto">
                <a:xfrm>
                  <a:off x="2274" y="26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2" name="Oval 2328"/>
                <p:cNvSpPr>
                  <a:spLocks noChangeArrowheads="1"/>
                </p:cNvSpPr>
                <p:nvPr/>
              </p:nvSpPr>
              <p:spPr bwMode="auto">
                <a:xfrm>
                  <a:off x="2275" y="26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3" name="Oval 2329"/>
                <p:cNvSpPr>
                  <a:spLocks noChangeArrowheads="1"/>
                </p:cNvSpPr>
                <p:nvPr/>
              </p:nvSpPr>
              <p:spPr bwMode="auto">
                <a:xfrm>
                  <a:off x="2276" y="26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4" name="Oval 2330"/>
                <p:cNvSpPr>
                  <a:spLocks noChangeArrowheads="1"/>
                </p:cNvSpPr>
                <p:nvPr/>
              </p:nvSpPr>
              <p:spPr bwMode="auto">
                <a:xfrm>
                  <a:off x="2276" y="263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5" name="Oval 2331"/>
                <p:cNvSpPr>
                  <a:spLocks noChangeArrowheads="1"/>
                </p:cNvSpPr>
                <p:nvPr/>
              </p:nvSpPr>
              <p:spPr bwMode="auto">
                <a:xfrm>
                  <a:off x="2278" y="26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6" name="Oval 2332"/>
                <p:cNvSpPr>
                  <a:spLocks noChangeArrowheads="1"/>
                </p:cNvSpPr>
                <p:nvPr/>
              </p:nvSpPr>
              <p:spPr bwMode="auto">
                <a:xfrm>
                  <a:off x="2278" y="262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7" name="Oval 2333"/>
                <p:cNvSpPr>
                  <a:spLocks noChangeArrowheads="1"/>
                </p:cNvSpPr>
                <p:nvPr/>
              </p:nvSpPr>
              <p:spPr bwMode="auto">
                <a:xfrm>
                  <a:off x="2279" y="26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8" name="Oval 2334"/>
                <p:cNvSpPr>
                  <a:spLocks noChangeArrowheads="1"/>
                </p:cNvSpPr>
                <p:nvPr/>
              </p:nvSpPr>
              <p:spPr bwMode="auto">
                <a:xfrm>
                  <a:off x="2280" y="26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1999" name="Oval 2335"/>
                <p:cNvSpPr>
                  <a:spLocks noChangeArrowheads="1"/>
                </p:cNvSpPr>
                <p:nvPr/>
              </p:nvSpPr>
              <p:spPr bwMode="auto">
                <a:xfrm>
                  <a:off x="2281" y="26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0" name="Oval 2336"/>
                <p:cNvSpPr>
                  <a:spLocks noChangeArrowheads="1"/>
                </p:cNvSpPr>
                <p:nvPr/>
              </p:nvSpPr>
              <p:spPr bwMode="auto">
                <a:xfrm>
                  <a:off x="2282" y="263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1" name="Oval 2337"/>
                <p:cNvSpPr>
                  <a:spLocks noChangeArrowheads="1"/>
                </p:cNvSpPr>
                <p:nvPr/>
              </p:nvSpPr>
              <p:spPr bwMode="auto">
                <a:xfrm>
                  <a:off x="2282" y="26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2" name="Oval 2338"/>
                <p:cNvSpPr>
                  <a:spLocks noChangeArrowheads="1"/>
                </p:cNvSpPr>
                <p:nvPr/>
              </p:nvSpPr>
              <p:spPr bwMode="auto">
                <a:xfrm>
                  <a:off x="2283" y="264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3" name="Oval 2339"/>
                <p:cNvSpPr>
                  <a:spLocks noChangeArrowheads="1"/>
                </p:cNvSpPr>
                <p:nvPr/>
              </p:nvSpPr>
              <p:spPr bwMode="auto">
                <a:xfrm>
                  <a:off x="2284" y="26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4" name="Oval 2340"/>
                <p:cNvSpPr>
                  <a:spLocks noChangeArrowheads="1"/>
                </p:cNvSpPr>
                <p:nvPr/>
              </p:nvSpPr>
              <p:spPr bwMode="auto">
                <a:xfrm>
                  <a:off x="2285" y="261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5" name="Oval 2341"/>
                <p:cNvSpPr>
                  <a:spLocks noChangeArrowheads="1"/>
                </p:cNvSpPr>
                <p:nvPr/>
              </p:nvSpPr>
              <p:spPr bwMode="auto">
                <a:xfrm>
                  <a:off x="2286" y="26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6" name="Oval 2342"/>
                <p:cNvSpPr>
                  <a:spLocks noChangeArrowheads="1"/>
                </p:cNvSpPr>
                <p:nvPr/>
              </p:nvSpPr>
              <p:spPr bwMode="auto">
                <a:xfrm>
                  <a:off x="2286" y="26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7" name="Oval 2343"/>
                <p:cNvSpPr>
                  <a:spLocks noChangeArrowheads="1"/>
                </p:cNvSpPr>
                <p:nvPr/>
              </p:nvSpPr>
              <p:spPr bwMode="auto">
                <a:xfrm>
                  <a:off x="2287" y="262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8" name="Oval 2344"/>
                <p:cNvSpPr>
                  <a:spLocks noChangeArrowheads="1"/>
                </p:cNvSpPr>
                <p:nvPr/>
              </p:nvSpPr>
              <p:spPr bwMode="auto">
                <a:xfrm>
                  <a:off x="2288" y="26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09" name="Oval 2345"/>
                <p:cNvSpPr>
                  <a:spLocks noChangeArrowheads="1"/>
                </p:cNvSpPr>
                <p:nvPr/>
              </p:nvSpPr>
              <p:spPr bwMode="auto">
                <a:xfrm>
                  <a:off x="2289" y="26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0" name="Oval 2346"/>
                <p:cNvSpPr>
                  <a:spLocks noChangeArrowheads="1"/>
                </p:cNvSpPr>
                <p:nvPr/>
              </p:nvSpPr>
              <p:spPr bwMode="auto">
                <a:xfrm>
                  <a:off x="2290" y="263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1" name="Oval 2347"/>
                <p:cNvSpPr>
                  <a:spLocks noChangeArrowheads="1"/>
                </p:cNvSpPr>
                <p:nvPr/>
              </p:nvSpPr>
              <p:spPr bwMode="auto">
                <a:xfrm>
                  <a:off x="2291" y="26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2" name="Oval 2348"/>
                <p:cNvSpPr>
                  <a:spLocks noChangeArrowheads="1"/>
                </p:cNvSpPr>
                <p:nvPr/>
              </p:nvSpPr>
              <p:spPr bwMode="auto">
                <a:xfrm>
                  <a:off x="2291" y="263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3" name="Oval 2349"/>
                <p:cNvSpPr>
                  <a:spLocks noChangeArrowheads="1"/>
                </p:cNvSpPr>
                <p:nvPr/>
              </p:nvSpPr>
              <p:spPr bwMode="auto">
                <a:xfrm>
                  <a:off x="2292" y="262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4" name="Oval 2350"/>
                <p:cNvSpPr>
                  <a:spLocks noChangeArrowheads="1"/>
                </p:cNvSpPr>
                <p:nvPr/>
              </p:nvSpPr>
              <p:spPr bwMode="auto">
                <a:xfrm>
                  <a:off x="2293" y="263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5" name="Oval 2351"/>
                <p:cNvSpPr>
                  <a:spLocks noChangeArrowheads="1"/>
                </p:cNvSpPr>
                <p:nvPr/>
              </p:nvSpPr>
              <p:spPr bwMode="auto">
                <a:xfrm>
                  <a:off x="2294" y="263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6" name="Oval 2352"/>
                <p:cNvSpPr>
                  <a:spLocks noChangeArrowheads="1"/>
                </p:cNvSpPr>
                <p:nvPr/>
              </p:nvSpPr>
              <p:spPr bwMode="auto">
                <a:xfrm>
                  <a:off x="2295" y="262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7" name="Oval 2353"/>
                <p:cNvSpPr>
                  <a:spLocks noChangeArrowheads="1"/>
                </p:cNvSpPr>
                <p:nvPr/>
              </p:nvSpPr>
              <p:spPr bwMode="auto">
                <a:xfrm>
                  <a:off x="2295" y="263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8" name="Oval 2354"/>
                <p:cNvSpPr>
                  <a:spLocks noChangeArrowheads="1"/>
                </p:cNvSpPr>
                <p:nvPr/>
              </p:nvSpPr>
              <p:spPr bwMode="auto">
                <a:xfrm>
                  <a:off x="2296" y="26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19" name="Oval 2355"/>
                <p:cNvSpPr>
                  <a:spLocks noChangeArrowheads="1"/>
                </p:cNvSpPr>
                <p:nvPr/>
              </p:nvSpPr>
              <p:spPr bwMode="auto">
                <a:xfrm>
                  <a:off x="2297" y="26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0" name="Oval 2356"/>
                <p:cNvSpPr>
                  <a:spLocks noChangeArrowheads="1"/>
                </p:cNvSpPr>
                <p:nvPr/>
              </p:nvSpPr>
              <p:spPr bwMode="auto">
                <a:xfrm>
                  <a:off x="2298" y="263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1" name="Oval 2357"/>
                <p:cNvSpPr>
                  <a:spLocks noChangeArrowheads="1"/>
                </p:cNvSpPr>
                <p:nvPr/>
              </p:nvSpPr>
              <p:spPr bwMode="auto">
                <a:xfrm>
                  <a:off x="2299" y="264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2" name="Oval 2358"/>
                <p:cNvSpPr>
                  <a:spLocks noChangeArrowheads="1"/>
                </p:cNvSpPr>
                <p:nvPr/>
              </p:nvSpPr>
              <p:spPr bwMode="auto">
                <a:xfrm>
                  <a:off x="2299" y="262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3" name="Oval 2359"/>
                <p:cNvSpPr>
                  <a:spLocks noChangeArrowheads="1"/>
                </p:cNvSpPr>
                <p:nvPr/>
              </p:nvSpPr>
              <p:spPr bwMode="auto">
                <a:xfrm>
                  <a:off x="2301" y="26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4" name="Oval 2360"/>
                <p:cNvSpPr>
                  <a:spLocks noChangeArrowheads="1"/>
                </p:cNvSpPr>
                <p:nvPr/>
              </p:nvSpPr>
              <p:spPr bwMode="auto">
                <a:xfrm>
                  <a:off x="2301" y="26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5" name="Oval 2361"/>
                <p:cNvSpPr>
                  <a:spLocks noChangeArrowheads="1"/>
                </p:cNvSpPr>
                <p:nvPr/>
              </p:nvSpPr>
              <p:spPr bwMode="auto">
                <a:xfrm>
                  <a:off x="2302" y="26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6" name="Oval 2362"/>
                <p:cNvSpPr>
                  <a:spLocks noChangeArrowheads="1"/>
                </p:cNvSpPr>
                <p:nvPr/>
              </p:nvSpPr>
              <p:spPr bwMode="auto">
                <a:xfrm>
                  <a:off x="2303" y="26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7" name="Oval 2363"/>
                <p:cNvSpPr>
                  <a:spLocks noChangeArrowheads="1"/>
                </p:cNvSpPr>
                <p:nvPr/>
              </p:nvSpPr>
              <p:spPr bwMode="auto">
                <a:xfrm>
                  <a:off x="2303" y="264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8" name="Oval 2364"/>
                <p:cNvSpPr>
                  <a:spLocks noChangeArrowheads="1"/>
                </p:cNvSpPr>
                <p:nvPr/>
              </p:nvSpPr>
              <p:spPr bwMode="auto">
                <a:xfrm>
                  <a:off x="2305" y="264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29" name="Oval 2365"/>
                <p:cNvSpPr>
                  <a:spLocks noChangeArrowheads="1"/>
                </p:cNvSpPr>
                <p:nvPr/>
              </p:nvSpPr>
              <p:spPr bwMode="auto">
                <a:xfrm>
                  <a:off x="2305" y="264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0" name="Oval 2366"/>
                <p:cNvSpPr>
                  <a:spLocks noChangeArrowheads="1"/>
                </p:cNvSpPr>
                <p:nvPr/>
              </p:nvSpPr>
              <p:spPr bwMode="auto">
                <a:xfrm>
                  <a:off x="2306" y="26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1" name="Oval 2367"/>
                <p:cNvSpPr>
                  <a:spLocks noChangeArrowheads="1"/>
                </p:cNvSpPr>
                <p:nvPr/>
              </p:nvSpPr>
              <p:spPr bwMode="auto">
                <a:xfrm>
                  <a:off x="2307" y="26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2" name="Oval 2368"/>
                <p:cNvSpPr>
                  <a:spLocks noChangeArrowheads="1"/>
                </p:cNvSpPr>
                <p:nvPr/>
              </p:nvSpPr>
              <p:spPr bwMode="auto">
                <a:xfrm>
                  <a:off x="2308" y="26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3" name="Oval 2369"/>
                <p:cNvSpPr>
                  <a:spLocks noChangeArrowheads="1"/>
                </p:cNvSpPr>
                <p:nvPr/>
              </p:nvSpPr>
              <p:spPr bwMode="auto">
                <a:xfrm>
                  <a:off x="2309" y="263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4" name="Oval 2370"/>
                <p:cNvSpPr>
                  <a:spLocks noChangeArrowheads="1"/>
                </p:cNvSpPr>
                <p:nvPr/>
              </p:nvSpPr>
              <p:spPr bwMode="auto">
                <a:xfrm>
                  <a:off x="2309" y="26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5" name="Oval 2371"/>
                <p:cNvSpPr>
                  <a:spLocks noChangeArrowheads="1"/>
                </p:cNvSpPr>
                <p:nvPr/>
              </p:nvSpPr>
              <p:spPr bwMode="auto">
                <a:xfrm>
                  <a:off x="2310" y="264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6" name="Oval 2372"/>
                <p:cNvSpPr>
                  <a:spLocks noChangeArrowheads="1"/>
                </p:cNvSpPr>
                <p:nvPr/>
              </p:nvSpPr>
              <p:spPr bwMode="auto">
                <a:xfrm>
                  <a:off x="2311" y="26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7" name="Oval 2373"/>
                <p:cNvSpPr>
                  <a:spLocks noChangeArrowheads="1"/>
                </p:cNvSpPr>
                <p:nvPr/>
              </p:nvSpPr>
              <p:spPr bwMode="auto">
                <a:xfrm>
                  <a:off x="2312" y="26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8" name="Oval 2374"/>
                <p:cNvSpPr>
                  <a:spLocks noChangeArrowheads="1"/>
                </p:cNvSpPr>
                <p:nvPr/>
              </p:nvSpPr>
              <p:spPr bwMode="auto">
                <a:xfrm>
                  <a:off x="2313" y="264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39" name="Oval 2375"/>
                <p:cNvSpPr>
                  <a:spLocks noChangeArrowheads="1"/>
                </p:cNvSpPr>
                <p:nvPr/>
              </p:nvSpPr>
              <p:spPr bwMode="auto">
                <a:xfrm>
                  <a:off x="2313" y="26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0" name="Oval 2376"/>
                <p:cNvSpPr>
                  <a:spLocks noChangeArrowheads="1"/>
                </p:cNvSpPr>
                <p:nvPr/>
              </p:nvSpPr>
              <p:spPr bwMode="auto">
                <a:xfrm>
                  <a:off x="2314" y="264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1" name="Oval 2377"/>
                <p:cNvSpPr>
                  <a:spLocks noChangeArrowheads="1"/>
                </p:cNvSpPr>
                <p:nvPr/>
              </p:nvSpPr>
              <p:spPr bwMode="auto">
                <a:xfrm>
                  <a:off x="2315" y="26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2" name="Oval 2378"/>
                <p:cNvSpPr>
                  <a:spLocks noChangeArrowheads="1"/>
                </p:cNvSpPr>
                <p:nvPr/>
              </p:nvSpPr>
              <p:spPr bwMode="auto">
                <a:xfrm>
                  <a:off x="2316" y="26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3" name="Oval 2379"/>
                <p:cNvSpPr>
                  <a:spLocks noChangeArrowheads="1"/>
                </p:cNvSpPr>
                <p:nvPr/>
              </p:nvSpPr>
              <p:spPr bwMode="auto">
                <a:xfrm>
                  <a:off x="2317" y="26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4" name="Oval 2380"/>
                <p:cNvSpPr>
                  <a:spLocks noChangeArrowheads="1"/>
                </p:cNvSpPr>
                <p:nvPr/>
              </p:nvSpPr>
              <p:spPr bwMode="auto">
                <a:xfrm>
                  <a:off x="2317" y="26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5" name="Oval 2381"/>
                <p:cNvSpPr>
                  <a:spLocks noChangeArrowheads="1"/>
                </p:cNvSpPr>
                <p:nvPr/>
              </p:nvSpPr>
              <p:spPr bwMode="auto">
                <a:xfrm>
                  <a:off x="2318" y="264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6" name="Oval 2382"/>
                <p:cNvSpPr>
                  <a:spLocks noChangeArrowheads="1"/>
                </p:cNvSpPr>
                <p:nvPr/>
              </p:nvSpPr>
              <p:spPr bwMode="auto">
                <a:xfrm>
                  <a:off x="2319" y="263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7" name="Oval 2383"/>
                <p:cNvSpPr>
                  <a:spLocks noChangeArrowheads="1"/>
                </p:cNvSpPr>
                <p:nvPr/>
              </p:nvSpPr>
              <p:spPr bwMode="auto">
                <a:xfrm>
                  <a:off x="2320" y="26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8" name="Oval 2384"/>
                <p:cNvSpPr>
                  <a:spLocks noChangeArrowheads="1"/>
                </p:cNvSpPr>
                <p:nvPr/>
              </p:nvSpPr>
              <p:spPr bwMode="auto">
                <a:xfrm>
                  <a:off x="2321" y="265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49" name="Oval 2385"/>
                <p:cNvSpPr>
                  <a:spLocks noChangeArrowheads="1"/>
                </p:cNvSpPr>
                <p:nvPr/>
              </p:nvSpPr>
              <p:spPr bwMode="auto">
                <a:xfrm>
                  <a:off x="2321" y="264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0" name="Oval 2386"/>
                <p:cNvSpPr>
                  <a:spLocks noChangeArrowheads="1"/>
                </p:cNvSpPr>
                <p:nvPr/>
              </p:nvSpPr>
              <p:spPr bwMode="auto">
                <a:xfrm>
                  <a:off x="2322" y="264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1" name="Oval 2387"/>
                <p:cNvSpPr>
                  <a:spLocks noChangeArrowheads="1"/>
                </p:cNvSpPr>
                <p:nvPr/>
              </p:nvSpPr>
              <p:spPr bwMode="auto">
                <a:xfrm>
                  <a:off x="2323" y="265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2" name="Oval 2388"/>
                <p:cNvSpPr>
                  <a:spLocks noChangeArrowheads="1"/>
                </p:cNvSpPr>
                <p:nvPr/>
              </p:nvSpPr>
              <p:spPr bwMode="auto">
                <a:xfrm>
                  <a:off x="2324" y="26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3" name="Oval 2389"/>
                <p:cNvSpPr>
                  <a:spLocks noChangeArrowheads="1"/>
                </p:cNvSpPr>
                <p:nvPr/>
              </p:nvSpPr>
              <p:spPr bwMode="auto">
                <a:xfrm>
                  <a:off x="2325" y="26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4" name="Oval 2390"/>
                <p:cNvSpPr>
                  <a:spLocks noChangeArrowheads="1"/>
                </p:cNvSpPr>
                <p:nvPr/>
              </p:nvSpPr>
              <p:spPr bwMode="auto">
                <a:xfrm>
                  <a:off x="2326" y="266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5" name="Oval 2391"/>
                <p:cNvSpPr>
                  <a:spLocks noChangeArrowheads="1"/>
                </p:cNvSpPr>
                <p:nvPr/>
              </p:nvSpPr>
              <p:spPr bwMode="auto">
                <a:xfrm>
                  <a:off x="2327" y="264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6" name="Oval 2392"/>
                <p:cNvSpPr>
                  <a:spLocks noChangeArrowheads="1"/>
                </p:cNvSpPr>
                <p:nvPr/>
              </p:nvSpPr>
              <p:spPr bwMode="auto">
                <a:xfrm>
                  <a:off x="2327" y="26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7" name="Oval 2393"/>
                <p:cNvSpPr>
                  <a:spLocks noChangeArrowheads="1"/>
                </p:cNvSpPr>
                <p:nvPr/>
              </p:nvSpPr>
              <p:spPr bwMode="auto">
                <a:xfrm>
                  <a:off x="2328" y="26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8" name="Oval 2394"/>
                <p:cNvSpPr>
                  <a:spLocks noChangeArrowheads="1"/>
                </p:cNvSpPr>
                <p:nvPr/>
              </p:nvSpPr>
              <p:spPr bwMode="auto">
                <a:xfrm>
                  <a:off x="2329" y="26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59" name="Oval 2395"/>
                <p:cNvSpPr>
                  <a:spLocks noChangeArrowheads="1"/>
                </p:cNvSpPr>
                <p:nvPr/>
              </p:nvSpPr>
              <p:spPr bwMode="auto">
                <a:xfrm>
                  <a:off x="2330" y="265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0" name="Oval 2396"/>
                <p:cNvSpPr>
                  <a:spLocks noChangeArrowheads="1"/>
                </p:cNvSpPr>
                <p:nvPr/>
              </p:nvSpPr>
              <p:spPr bwMode="auto">
                <a:xfrm>
                  <a:off x="2331" y="264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1" name="Oval 2397"/>
                <p:cNvSpPr>
                  <a:spLocks noChangeArrowheads="1"/>
                </p:cNvSpPr>
                <p:nvPr/>
              </p:nvSpPr>
              <p:spPr bwMode="auto">
                <a:xfrm>
                  <a:off x="2331" y="264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2" name="Oval 2398"/>
                <p:cNvSpPr>
                  <a:spLocks noChangeArrowheads="1"/>
                </p:cNvSpPr>
                <p:nvPr/>
              </p:nvSpPr>
              <p:spPr bwMode="auto">
                <a:xfrm>
                  <a:off x="2332" y="26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3" name="Oval 2399"/>
                <p:cNvSpPr>
                  <a:spLocks noChangeArrowheads="1"/>
                </p:cNvSpPr>
                <p:nvPr/>
              </p:nvSpPr>
              <p:spPr bwMode="auto">
                <a:xfrm>
                  <a:off x="2333" y="26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4" name="Oval 2400"/>
                <p:cNvSpPr>
                  <a:spLocks noChangeArrowheads="1"/>
                </p:cNvSpPr>
                <p:nvPr/>
              </p:nvSpPr>
              <p:spPr bwMode="auto">
                <a:xfrm>
                  <a:off x="2334" y="26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5" name="Oval 2401"/>
                <p:cNvSpPr>
                  <a:spLocks noChangeArrowheads="1"/>
                </p:cNvSpPr>
                <p:nvPr/>
              </p:nvSpPr>
              <p:spPr bwMode="auto">
                <a:xfrm>
                  <a:off x="2335" y="264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6" name="Oval 2402"/>
                <p:cNvSpPr>
                  <a:spLocks noChangeArrowheads="1"/>
                </p:cNvSpPr>
                <p:nvPr/>
              </p:nvSpPr>
              <p:spPr bwMode="auto">
                <a:xfrm>
                  <a:off x="2336" y="26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7" name="Oval 2403"/>
                <p:cNvSpPr>
                  <a:spLocks noChangeArrowheads="1"/>
                </p:cNvSpPr>
                <p:nvPr/>
              </p:nvSpPr>
              <p:spPr bwMode="auto">
                <a:xfrm>
                  <a:off x="2336" y="26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8" name="Oval 2404"/>
                <p:cNvSpPr>
                  <a:spLocks noChangeArrowheads="1"/>
                </p:cNvSpPr>
                <p:nvPr/>
              </p:nvSpPr>
              <p:spPr bwMode="auto">
                <a:xfrm>
                  <a:off x="2337" y="26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69" name="Oval 2405"/>
                <p:cNvSpPr>
                  <a:spLocks noChangeArrowheads="1"/>
                </p:cNvSpPr>
                <p:nvPr/>
              </p:nvSpPr>
              <p:spPr bwMode="auto">
                <a:xfrm>
                  <a:off x="2338" y="265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0" name="Oval 2406"/>
                <p:cNvSpPr>
                  <a:spLocks noChangeArrowheads="1"/>
                </p:cNvSpPr>
                <p:nvPr/>
              </p:nvSpPr>
              <p:spPr bwMode="auto">
                <a:xfrm>
                  <a:off x="2339" y="265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1" name="Oval 2407"/>
                <p:cNvSpPr>
                  <a:spLocks noChangeArrowheads="1"/>
                </p:cNvSpPr>
                <p:nvPr/>
              </p:nvSpPr>
              <p:spPr bwMode="auto">
                <a:xfrm>
                  <a:off x="2340" y="265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2" name="Oval 2408"/>
                <p:cNvSpPr>
                  <a:spLocks noChangeArrowheads="1"/>
                </p:cNvSpPr>
                <p:nvPr/>
              </p:nvSpPr>
              <p:spPr bwMode="auto">
                <a:xfrm>
                  <a:off x="2340" y="265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3" name="Oval 2409"/>
                <p:cNvSpPr>
                  <a:spLocks noChangeArrowheads="1"/>
                </p:cNvSpPr>
                <p:nvPr/>
              </p:nvSpPr>
              <p:spPr bwMode="auto">
                <a:xfrm>
                  <a:off x="2341" y="26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4" name="Oval 2410"/>
                <p:cNvSpPr>
                  <a:spLocks noChangeArrowheads="1"/>
                </p:cNvSpPr>
                <p:nvPr/>
              </p:nvSpPr>
              <p:spPr bwMode="auto">
                <a:xfrm>
                  <a:off x="2342" y="264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5" name="Oval 2411"/>
                <p:cNvSpPr>
                  <a:spLocks noChangeArrowheads="1"/>
                </p:cNvSpPr>
                <p:nvPr/>
              </p:nvSpPr>
              <p:spPr bwMode="auto">
                <a:xfrm>
                  <a:off x="2343" y="265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6" name="Oval 2412"/>
                <p:cNvSpPr>
                  <a:spLocks noChangeArrowheads="1"/>
                </p:cNvSpPr>
                <p:nvPr/>
              </p:nvSpPr>
              <p:spPr bwMode="auto">
                <a:xfrm>
                  <a:off x="2344" y="26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7" name="Oval 2413"/>
                <p:cNvSpPr>
                  <a:spLocks noChangeArrowheads="1"/>
                </p:cNvSpPr>
                <p:nvPr/>
              </p:nvSpPr>
              <p:spPr bwMode="auto">
                <a:xfrm>
                  <a:off x="2344" y="2657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8" name="Oval 2414"/>
                <p:cNvSpPr>
                  <a:spLocks noChangeArrowheads="1"/>
                </p:cNvSpPr>
                <p:nvPr/>
              </p:nvSpPr>
              <p:spPr bwMode="auto">
                <a:xfrm>
                  <a:off x="2346" y="266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79" name="Oval 2415"/>
                <p:cNvSpPr>
                  <a:spLocks noChangeArrowheads="1"/>
                </p:cNvSpPr>
                <p:nvPr/>
              </p:nvSpPr>
              <p:spPr bwMode="auto">
                <a:xfrm>
                  <a:off x="2346" y="266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80" name="Oval 2416"/>
                <p:cNvSpPr>
                  <a:spLocks noChangeArrowheads="1"/>
                </p:cNvSpPr>
                <p:nvPr/>
              </p:nvSpPr>
              <p:spPr bwMode="auto">
                <a:xfrm>
                  <a:off x="2347" y="2653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81" name="Oval 2417"/>
                <p:cNvSpPr>
                  <a:spLocks noChangeArrowheads="1"/>
                </p:cNvSpPr>
                <p:nvPr/>
              </p:nvSpPr>
              <p:spPr bwMode="auto">
                <a:xfrm>
                  <a:off x="2348" y="26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82" name="Oval 2418"/>
                <p:cNvSpPr>
                  <a:spLocks noChangeArrowheads="1"/>
                </p:cNvSpPr>
                <p:nvPr/>
              </p:nvSpPr>
              <p:spPr bwMode="auto">
                <a:xfrm>
                  <a:off x="2348" y="2672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16" name="Group 2620"/>
              <p:cNvGrpSpPr>
                <a:grpSpLocks/>
              </p:cNvGrpSpPr>
              <p:nvPr/>
            </p:nvGrpSpPr>
            <p:grpSpPr bwMode="auto">
              <a:xfrm>
                <a:off x="2333" y="2646"/>
                <a:ext cx="180" cy="108"/>
                <a:chOff x="2350" y="2646"/>
                <a:chExt cx="180" cy="108"/>
              </a:xfrm>
            </p:grpSpPr>
            <p:sp>
              <p:nvSpPr>
                <p:cNvPr id="372084" name="Oval 2420"/>
                <p:cNvSpPr>
                  <a:spLocks noChangeArrowheads="1"/>
                </p:cNvSpPr>
                <p:nvPr/>
              </p:nvSpPr>
              <p:spPr bwMode="auto">
                <a:xfrm>
                  <a:off x="2350" y="266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85" name="Oval 2421"/>
                <p:cNvSpPr>
                  <a:spLocks noChangeArrowheads="1"/>
                </p:cNvSpPr>
                <p:nvPr/>
              </p:nvSpPr>
              <p:spPr bwMode="auto">
                <a:xfrm>
                  <a:off x="2350" y="265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86" name="Oval 2422"/>
                <p:cNvSpPr>
                  <a:spLocks noChangeArrowheads="1"/>
                </p:cNvSpPr>
                <p:nvPr/>
              </p:nvSpPr>
              <p:spPr bwMode="auto">
                <a:xfrm>
                  <a:off x="2351" y="265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87" name="Oval 2423"/>
                <p:cNvSpPr>
                  <a:spLocks noChangeArrowheads="1"/>
                </p:cNvSpPr>
                <p:nvPr/>
              </p:nvSpPr>
              <p:spPr bwMode="auto">
                <a:xfrm>
                  <a:off x="2352" y="26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88" name="Oval 2424"/>
                <p:cNvSpPr>
                  <a:spLocks noChangeArrowheads="1"/>
                </p:cNvSpPr>
                <p:nvPr/>
              </p:nvSpPr>
              <p:spPr bwMode="auto">
                <a:xfrm>
                  <a:off x="2352" y="264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89" name="Oval 2425"/>
                <p:cNvSpPr>
                  <a:spLocks noChangeArrowheads="1"/>
                </p:cNvSpPr>
                <p:nvPr/>
              </p:nvSpPr>
              <p:spPr bwMode="auto">
                <a:xfrm>
                  <a:off x="2354" y="26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0" name="Oval 2426"/>
                <p:cNvSpPr>
                  <a:spLocks noChangeArrowheads="1"/>
                </p:cNvSpPr>
                <p:nvPr/>
              </p:nvSpPr>
              <p:spPr bwMode="auto">
                <a:xfrm>
                  <a:off x="2354" y="266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1" name="Oval 2427"/>
                <p:cNvSpPr>
                  <a:spLocks noChangeArrowheads="1"/>
                </p:cNvSpPr>
                <p:nvPr/>
              </p:nvSpPr>
              <p:spPr bwMode="auto">
                <a:xfrm>
                  <a:off x="2355" y="266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2" name="Oval 2428"/>
                <p:cNvSpPr>
                  <a:spLocks noChangeArrowheads="1"/>
                </p:cNvSpPr>
                <p:nvPr/>
              </p:nvSpPr>
              <p:spPr bwMode="auto">
                <a:xfrm>
                  <a:off x="2356" y="26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3" name="Oval 2429"/>
                <p:cNvSpPr>
                  <a:spLocks noChangeArrowheads="1"/>
                </p:cNvSpPr>
                <p:nvPr/>
              </p:nvSpPr>
              <p:spPr bwMode="auto">
                <a:xfrm>
                  <a:off x="2356" y="267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4" name="Oval 2430"/>
                <p:cNvSpPr>
                  <a:spLocks noChangeArrowheads="1"/>
                </p:cNvSpPr>
                <p:nvPr/>
              </p:nvSpPr>
              <p:spPr bwMode="auto">
                <a:xfrm>
                  <a:off x="2358" y="264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5" name="Oval 2431"/>
                <p:cNvSpPr>
                  <a:spLocks noChangeArrowheads="1"/>
                </p:cNvSpPr>
                <p:nvPr/>
              </p:nvSpPr>
              <p:spPr bwMode="auto">
                <a:xfrm>
                  <a:off x="2358" y="265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6" name="Oval 2432"/>
                <p:cNvSpPr>
                  <a:spLocks noChangeArrowheads="1"/>
                </p:cNvSpPr>
                <p:nvPr/>
              </p:nvSpPr>
              <p:spPr bwMode="auto">
                <a:xfrm>
                  <a:off x="2359" y="266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7" name="Oval 2433"/>
                <p:cNvSpPr>
                  <a:spLocks noChangeArrowheads="1"/>
                </p:cNvSpPr>
                <p:nvPr/>
              </p:nvSpPr>
              <p:spPr bwMode="auto">
                <a:xfrm>
                  <a:off x="2360" y="26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8" name="Oval 2434"/>
                <p:cNvSpPr>
                  <a:spLocks noChangeArrowheads="1"/>
                </p:cNvSpPr>
                <p:nvPr/>
              </p:nvSpPr>
              <p:spPr bwMode="auto">
                <a:xfrm>
                  <a:off x="2361" y="26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099" name="Oval 2435"/>
                <p:cNvSpPr>
                  <a:spLocks noChangeArrowheads="1"/>
                </p:cNvSpPr>
                <p:nvPr/>
              </p:nvSpPr>
              <p:spPr bwMode="auto">
                <a:xfrm>
                  <a:off x="2362" y="26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0" name="Oval 2436"/>
                <p:cNvSpPr>
                  <a:spLocks noChangeArrowheads="1"/>
                </p:cNvSpPr>
                <p:nvPr/>
              </p:nvSpPr>
              <p:spPr bwMode="auto">
                <a:xfrm>
                  <a:off x="2362" y="266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1" name="Oval 2437"/>
                <p:cNvSpPr>
                  <a:spLocks noChangeArrowheads="1"/>
                </p:cNvSpPr>
                <p:nvPr/>
              </p:nvSpPr>
              <p:spPr bwMode="auto">
                <a:xfrm>
                  <a:off x="2363" y="2661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2" name="Oval 2438"/>
                <p:cNvSpPr>
                  <a:spLocks noChangeArrowheads="1"/>
                </p:cNvSpPr>
                <p:nvPr/>
              </p:nvSpPr>
              <p:spPr bwMode="auto">
                <a:xfrm>
                  <a:off x="2364" y="26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3" name="Oval 2439"/>
                <p:cNvSpPr>
                  <a:spLocks noChangeArrowheads="1"/>
                </p:cNvSpPr>
                <p:nvPr/>
              </p:nvSpPr>
              <p:spPr bwMode="auto">
                <a:xfrm>
                  <a:off x="2365" y="26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4" name="Oval 2440"/>
                <p:cNvSpPr>
                  <a:spLocks noChangeArrowheads="1"/>
                </p:cNvSpPr>
                <p:nvPr/>
              </p:nvSpPr>
              <p:spPr bwMode="auto">
                <a:xfrm>
                  <a:off x="2366" y="266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5" name="Oval 2441"/>
                <p:cNvSpPr>
                  <a:spLocks noChangeArrowheads="1"/>
                </p:cNvSpPr>
                <p:nvPr/>
              </p:nvSpPr>
              <p:spPr bwMode="auto">
                <a:xfrm>
                  <a:off x="2366" y="26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6" name="Oval 2442"/>
                <p:cNvSpPr>
                  <a:spLocks noChangeArrowheads="1"/>
                </p:cNvSpPr>
                <p:nvPr/>
              </p:nvSpPr>
              <p:spPr bwMode="auto">
                <a:xfrm>
                  <a:off x="2367" y="2661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7" name="Oval 2443"/>
                <p:cNvSpPr>
                  <a:spLocks noChangeArrowheads="1"/>
                </p:cNvSpPr>
                <p:nvPr/>
              </p:nvSpPr>
              <p:spPr bwMode="auto">
                <a:xfrm>
                  <a:off x="2368" y="268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8" name="Oval 2444"/>
                <p:cNvSpPr>
                  <a:spLocks noChangeArrowheads="1"/>
                </p:cNvSpPr>
                <p:nvPr/>
              </p:nvSpPr>
              <p:spPr bwMode="auto">
                <a:xfrm>
                  <a:off x="2369" y="266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09" name="Oval 2445"/>
                <p:cNvSpPr>
                  <a:spLocks noChangeArrowheads="1"/>
                </p:cNvSpPr>
                <p:nvPr/>
              </p:nvSpPr>
              <p:spPr bwMode="auto">
                <a:xfrm>
                  <a:off x="2370" y="26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0" name="Oval 2446"/>
                <p:cNvSpPr>
                  <a:spLocks noChangeArrowheads="1"/>
                </p:cNvSpPr>
                <p:nvPr/>
              </p:nvSpPr>
              <p:spPr bwMode="auto">
                <a:xfrm>
                  <a:off x="2370" y="26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1" name="Oval 2447"/>
                <p:cNvSpPr>
                  <a:spLocks noChangeArrowheads="1"/>
                </p:cNvSpPr>
                <p:nvPr/>
              </p:nvSpPr>
              <p:spPr bwMode="auto">
                <a:xfrm>
                  <a:off x="2371" y="267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2" name="Oval 2448"/>
                <p:cNvSpPr>
                  <a:spLocks noChangeArrowheads="1"/>
                </p:cNvSpPr>
                <p:nvPr/>
              </p:nvSpPr>
              <p:spPr bwMode="auto">
                <a:xfrm>
                  <a:off x="2372" y="266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3" name="Oval 2449"/>
                <p:cNvSpPr>
                  <a:spLocks noChangeArrowheads="1"/>
                </p:cNvSpPr>
                <p:nvPr/>
              </p:nvSpPr>
              <p:spPr bwMode="auto">
                <a:xfrm>
                  <a:off x="2373" y="268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4" name="Oval 2450"/>
                <p:cNvSpPr>
                  <a:spLocks noChangeArrowheads="1"/>
                </p:cNvSpPr>
                <p:nvPr/>
              </p:nvSpPr>
              <p:spPr bwMode="auto">
                <a:xfrm>
                  <a:off x="2374" y="26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5" name="Oval 2451"/>
                <p:cNvSpPr>
                  <a:spLocks noChangeArrowheads="1"/>
                </p:cNvSpPr>
                <p:nvPr/>
              </p:nvSpPr>
              <p:spPr bwMode="auto">
                <a:xfrm>
                  <a:off x="2375" y="2664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6" name="Oval 2452"/>
                <p:cNvSpPr>
                  <a:spLocks noChangeArrowheads="1"/>
                </p:cNvSpPr>
                <p:nvPr/>
              </p:nvSpPr>
              <p:spPr bwMode="auto">
                <a:xfrm>
                  <a:off x="2375" y="267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7" name="Oval 2453"/>
                <p:cNvSpPr>
                  <a:spLocks noChangeArrowheads="1"/>
                </p:cNvSpPr>
                <p:nvPr/>
              </p:nvSpPr>
              <p:spPr bwMode="auto">
                <a:xfrm>
                  <a:off x="2376" y="26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8" name="Oval 2454"/>
                <p:cNvSpPr>
                  <a:spLocks noChangeArrowheads="1"/>
                </p:cNvSpPr>
                <p:nvPr/>
              </p:nvSpPr>
              <p:spPr bwMode="auto">
                <a:xfrm>
                  <a:off x="2377" y="268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19" name="Oval 2455"/>
                <p:cNvSpPr>
                  <a:spLocks noChangeArrowheads="1"/>
                </p:cNvSpPr>
                <p:nvPr/>
              </p:nvSpPr>
              <p:spPr bwMode="auto">
                <a:xfrm>
                  <a:off x="2378" y="267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0" name="Oval 2456"/>
                <p:cNvSpPr>
                  <a:spLocks noChangeArrowheads="1"/>
                </p:cNvSpPr>
                <p:nvPr/>
              </p:nvSpPr>
              <p:spPr bwMode="auto">
                <a:xfrm>
                  <a:off x="2379" y="26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1" name="Oval 2457"/>
                <p:cNvSpPr>
                  <a:spLocks noChangeArrowheads="1"/>
                </p:cNvSpPr>
                <p:nvPr/>
              </p:nvSpPr>
              <p:spPr bwMode="auto">
                <a:xfrm>
                  <a:off x="2380" y="26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2" name="Oval 2458"/>
                <p:cNvSpPr>
                  <a:spLocks noChangeArrowheads="1"/>
                </p:cNvSpPr>
                <p:nvPr/>
              </p:nvSpPr>
              <p:spPr bwMode="auto">
                <a:xfrm>
                  <a:off x="2380" y="267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3" name="Oval 2459"/>
                <p:cNvSpPr>
                  <a:spLocks noChangeArrowheads="1"/>
                </p:cNvSpPr>
                <p:nvPr/>
              </p:nvSpPr>
              <p:spPr bwMode="auto">
                <a:xfrm>
                  <a:off x="2381" y="267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4" name="Oval 2460"/>
                <p:cNvSpPr>
                  <a:spLocks noChangeArrowheads="1"/>
                </p:cNvSpPr>
                <p:nvPr/>
              </p:nvSpPr>
              <p:spPr bwMode="auto">
                <a:xfrm>
                  <a:off x="2382" y="267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5" name="Oval 2461"/>
                <p:cNvSpPr>
                  <a:spLocks noChangeArrowheads="1"/>
                </p:cNvSpPr>
                <p:nvPr/>
              </p:nvSpPr>
              <p:spPr bwMode="auto">
                <a:xfrm>
                  <a:off x="2383" y="267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6" name="Oval 2462"/>
                <p:cNvSpPr>
                  <a:spLocks noChangeArrowheads="1"/>
                </p:cNvSpPr>
                <p:nvPr/>
              </p:nvSpPr>
              <p:spPr bwMode="auto">
                <a:xfrm>
                  <a:off x="2384" y="268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7" name="Oval 2463"/>
                <p:cNvSpPr>
                  <a:spLocks noChangeArrowheads="1"/>
                </p:cNvSpPr>
                <p:nvPr/>
              </p:nvSpPr>
              <p:spPr bwMode="auto">
                <a:xfrm>
                  <a:off x="2385" y="26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8" name="Oval 2464"/>
                <p:cNvSpPr>
                  <a:spLocks noChangeArrowheads="1"/>
                </p:cNvSpPr>
                <p:nvPr/>
              </p:nvSpPr>
              <p:spPr bwMode="auto">
                <a:xfrm>
                  <a:off x="2385" y="26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29" name="Oval 2465"/>
                <p:cNvSpPr>
                  <a:spLocks noChangeArrowheads="1"/>
                </p:cNvSpPr>
                <p:nvPr/>
              </p:nvSpPr>
              <p:spPr bwMode="auto">
                <a:xfrm>
                  <a:off x="2386" y="26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0" name="Oval 2466"/>
                <p:cNvSpPr>
                  <a:spLocks noChangeArrowheads="1"/>
                </p:cNvSpPr>
                <p:nvPr/>
              </p:nvSpPr>
              <p:spPr bwMode="auto">
                <a:xfrm>
                  <a:off x="2387" y="267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1" name="Oval 2467"/>
                <p:cNvSpPr>
                  <a:spLocks noChangeArrowheads="1"/>
                </p:cNvSpPr>
                <p:nvPr/>
              </p:nvSpPr>
              <p:spPr bwMode="auto">
                <a:xfrm>
                  <a:off x="2388" y="26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2" name="Oval 2468"/>
                <p:cNvSpPr>
                  <a:spLocks noChangeArrowheads="1"/>
                </p:cNvSpPr>
                <p:nvPr/>
              </p:nvSpPr>
              <p:spPr bwMode="auto">
                <a:xfrm>
                  <a:off x="2389" y="26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3" name="Oval 2469"/>
                <p:cNvSpPr>
                  <a:spLocks noChangeArrowheads="1"/>
                </p:cNvSpPr>
                <p:nvPr/>
              </p:nvSpPr>
              <p:spPr bwMode="auto">
                <a:xfrm>
                  <a:off x="2389" y="267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4" name="Oval 2470"/>
                <p:cNvSpPr>
                  <a:spLocks noChangeArrowheads="1"/>
                </p:cNvSpPr>
                <p:nvPr/>
              </p:nvSpPr>
              <p:spPr bwMode="auto">
                <a:xfrm>
                  <a:off x="2390" y="267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5" name="Oval 2471"/>
                <p:cNvSpPr>
                  <a:spLocks noChangeArrowheads="1"/>
                </p:cNvSpPr>
                <p:nvPr/>
              </p:nvSpPr>
              <p:spPr bwMode="auto">
                <a:xfrm>
                  <a:off x="2391" y="267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6" name="Oval 2472"/>
                <p:cNvSpPr>
                  <a:spLocks noChangeArrowheads="1"/>
                </p:cNvSpPr>
                <p:nvPr/>
              </p:nvSpPr>
              <p:spPr bwMode="auto">
                <a:xfrm>
                  <a:off x="2392" y="26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7" name="Oval 2473"/>
                <p:cNvSpPr>
                  <a:spLocks noChangeArrowheads="1"/>
                </p:cNvSpPr>
                <p:nvPr/>
              </p:nvSpPr>
              <p:spPr bwMode="auto">
                <a:xfrm>
                  <a:off x="2393" y="268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8" name="Oval 2474"/>
                <p:cNvSpPr>
                  <a:spLocks noChangeArrowheads="1"/>
                </p:cNvSpPr>
                <p:nvPr/>
              </p:nvSpPr>
              <p:spPr bwMode="auto">
                <a:xfrm>
                  <a:off x="2393" y="268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39" name="Oval 2475"/>
                <p:cNvSpPr>
                  <a:spLocks noChangeArrowheads="1"/>
                </p:cNvSpPr>
                <p:nvPr/>
              </p:nvSpPr>
              <p:spPr bwMode="auto">
                <a:xfrm>
                  <a:off x="2394" y="266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0" name="Oval 2476"/>
                <p:cNvSpPr>
                  <a:spLocks noChangeArrowheads="1"/>
                </p:cNvSpPr>
                <p:nvPr/>
              </p:nvSpPr>
              <p:spPr bwMode="auto">
                <a:xfrm>
                  <a:off x="2395" y="266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1" name="Oval 2477"/>
                <p:cNvSpPr>
                  <a:spLocks noChangeArrowheads="1"/>
                </p:cNvSpPr>
                <p:nvPr/>
              </p:nvSpPr>
              <p:spPr bwMode="auto">
                <a:xfrm>
                  <a:off x="2396" y="26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2" name="Oval 2478"/>
                <p:cNvSpPr>
                  <a:spLocks noChangeArrowheads="1"/>
                </p:cNvSpPr>
                <p:nvPr/>
              </p:nvSpPr>
              <p:spPr bwMode="auto">
                <a:xfrm>
                  <a:off x="2397" y="267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3" name="Oval 2479"/>
                <p:cNvSpPr>
                  <a:spLocks noChangeArrowheads="1"/>
                </p:cNvSpPr>
                <p:nvPr/>
              </p:nvSpPr>
              <p:spPr bwMode="auto">
                <a:xfrm>
                  <a:off x="2397" y="2675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4" name="Oval 2480"/>
                <p:cNvSpPr>
                  <a:spLocks noChangeArrowheads="1"/>
                </p:cNvSpPr>
                <p:nvPr/>
              </p:nvSpPr>
              <p:spPr bwMode="auto">
                <a:xfrm>
                  <a:off x="2399" y="26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5" name="Oval 2481"/>
                <p:cNvSpPr>
                  <a:spLocks noChangeArrowheads="1"/>
                </p:cNvSpPr>
                <p:nvPr/>
              </p:nvSpPr>
              <p:spPr bwMode="auto">
                <a:xfrm>
                  <a:off x="2399" y="269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6" name="Oval 2482"/>
                <p:cNvSpPr>
                  <a:spLocks noChangeArrowheads="1"/>
                </p:cNvSpPr>
                <p:nvPr/>
              </p:nvSpPr>
              <p:spPr bwMode="auto">
                <a:xfrm>
                  <a:off x="2400" y="26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7" name="Oval 2483"/>
                <p:cNvSpPr>
                  <a:spLocks noChangeArrowheads="1"/>
                </p:cNvSpPr>
                <p:nvPr/>
              </p:nvSpPr>
              <p:spPr bwMode="auto">
                <a:xfrm>
                  <a:off x="2401" y="268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8" name="Oval 2484"/>
                <p:cNvSpPr>
                  <a:spLocks noChangeArrowheads="1"/>
                </p:cNvSpPr>
                <p:nvPr/>
              </p:nvSpPr>
              <p:spPr bwMode="auto">
                <a:xfrm>
                  <a:off x="2401" y="268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49" name="Oval 2485"/>
                <p:cNvSpPr>
                  <a:spLocks noChangeArrowheads="1"/>
                </p:cNvSpPr>
                <p:nvPr/>
              </p:nvSpPr>
              <p:spPr bwMode="auto">
                <a:xfrm>
                  <a:off x="2403" y="267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0" name="Oval 2486"/>
                <p:cNvSpPr>
                  <a:spLocks noChangeArrowheads="1"/>
                </p:cNvSpPr>
                <p:nvPr/>
              </p:nvSpPr>
              <p:spPr bwMode="auto">
                <a:xfrm>
                  <a:off x="2403" y="268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1" name="Oval 2487"/>
                <p:cNvSpPr>
                  <a:spLocks noChangeArrowheads="1"/>
                </p:cNvSpPr>
                <p:nvPr/>
              </p:nvSpPr>
              <p:spPr bwMode="auto">
                <a:xfrm>
                  <a:off x="2404" y="268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2" name="Oval 2488"/>
                <p:cNvSpPr>
                  <a:spLocks noChangeArrowheads="1"/>
                </p:cNvSpPr>
                <p:nvPr/>
              </p:nvSpPr>
              <p:spPr bwMode="auto">
                <a:xfrm>
                  <a:off x="2405" y="26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3" name="Oval 2489"/>
                <p:cNvSpPr>
                  <a:spLocks noChangeArrowheads="1"/>
                </p:cNvSpPr>
                <p:nvPr/>
              </p:nvSpPr>
              <p:spPr bwMode="auto">
                <a:xfrm>
                  <a:off x="2405" y="269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4" name="Oval 2490"/>
                <p:cNvSpPr>
                  <a:spLocks noChangeArrowheads="1"/>
                </p:cNvSpPr>
                <p:nvPr/>
              </p:nvSpPr>
              <p:spPr bwMode="auto">
                <a:xfrm>
                  <a:off x="2407" y="26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5" name="Oval 2491"/>
                <p:cNvSpPr>
                  <a:spLocks noChangeArrowheads="1"/>
                </p:cNvSpPr>
                <p:nvPr/>
              </p:nvSpPr>
              <p:spPr bwMode="auto">
                <a:xfrm>
                  <a:off x="2407" y="267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6" name="Oval 2492"/>
                <p:cNvSpPr>
                  <a:spLocks noChangeArrowheads="1"/>
                </p:cNvSpPr>
                <p:nvPr/>
              </p:nvSpPr>
              <p:spPr bwMode="auto">
                <a:xfrm>
                  <a:off x="2408" y="2680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7" name="Oval 2493"/>
                <p:cNvSpPr>
                  <a:spLocks noChangeArrowheads="1"/>
                </p:cNvSpPr>
                <p:nvPr/>
              </p:nvSpPr>
              <p:spPr bwMode="auto">
                <a:xfrm>
                  <a:off x="2409" y="268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8" name="Oval 2494"/>
                <p:cNvSpPr>
                  <a:spLocks noChangeArrowheads="1"/>
                </p:cNvSpPr>
                <p:nvPr/>
              </p:nvSpPr>
              <p:spPr bwMode="auto">
                <a:xfrm>
                  <a:off x="2409" y="268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59" name="Oval 2495"/>
                <p:cNvSpPr>
                  <a:spLocks noChangeArrowheads="1"/>
                </p:cNvSpPr>
                <p:nvPr/>
              </p:nvSpPr>
              <p:spPr bwMode="auto">
                <a:xfrm>
                  <a:off x="2411" y="26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0" name="Oval 2496"/>
                <p:cNvSpPr>
                  <a:spLocks noChangeArrowheads="1"/>
                </p:cNvSpPr>
                <p:nvPr/>
              </p:nvSpPr>
              <p:spPr bwMode="auto">
                <a:xfrm>
                  <a:off x="2411" y="268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1" name="Oval 2497"/>
                <p:cNvSpPr>
                  <a:spLocks noChangeArrowheads="1"/>
                </p:cNvSpPr>
                <p:nvPr/>
              </p:nvSpPr>
              <p:spPr bwMode="auto">
                <a:xfrm>
                  <a:off x="2412" y="268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2" name="Oval 2498"/>
                <p:cNvSpPr>
                  <a:spLocks noChangeArrowheads="1"/>
                </p:cNvSpPr>
                <p:nvPr/>
              </p:nvSpPr>
              <p:spPr bwMode="auto">
                <a:xfrm>
                  <a:off x="2413" y="268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3" name="Oval 2499"/>
                <p:cNvSpPr>
                  <a:spLocks noChangeArrowheads="1"/>
                </p:cNvSpPr>
                <p:nvPr/>
              </p:nvSpPr>
              <p:spPr bwMode="auto">
                <a:xfrm>
                  <a:off x="2414" y="268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4" name="Oval 2500"/>
                <p:cNvSpPr>
                  <a:spLocks noChangeArrowheads="1"/>
                </p:cNvSpPr>
                <p:nvPr/>
              </p:nvSpPr>
              <p:spPr bwMode="auto">
                <a:xfrm>
                  <a:off x="2415" y="268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5" name="Oval 2501"/>
                <p:cNvSpPr>
                  <a:spLocks noChangeArrowheads="1"/>
                </p:cNvSpPr>
                <p:nvPr/>
              </p:nvSpPr>
              <p:spPr bwMode="auto">
                <a:xfrm>
                  <a:off x="2415" y="269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6" name="Oval 2502"/>
                <p:cNvSpPr>
                  <a:spLocks noChangeArrowheads="1"/>
                </p:cNvSpPr>
                <p:nvPr/>
              </p:nvSpPr>
              <p:spPr bwMode="auto">
                <a:xfrm>
                  <a:off x="2416" y="2699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7" name="Oval 2503"/>
                <p:cNvSpPr>
                  <a:spLocks noChangeArrowheads="1"/>
                </p:cNvSpPr>
                <p:nvPr/>
              </p:nvSpPr>
              <p:spPr bwMode="auto">
                <a:xfrm>
                  <a:off x="2417" y="269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8" name="Oval 2504"/>
                <p:cNvSpPr>
                  <a:spLocks noChangeArrowheads="1"/>
                </p:cNvSpPr>
                <p:nvPr/>
              </p:nvSpPr>
              <p:spPr bwMode="auto">
                <a:xfrm>
                  <a:off x="2418" y="26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69" name="Oval 2505"/>
                <p:cNvSpPr>
                  <a:spLocks noChangeArrowheads="1"/>
                </p:cNvSpPr>
                <p:nvPr/>
              </p:nvSpPr>
              <p:spPr bwMode="auto">
                <a:xfrm>
                  <a:off x="2419" y="270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0" name="Oval 2506"/>
                <p:cNvSpPr>
                  <a:spLocks noChangeArrowheads="1"/>
                </p:cNvSpPr>
                <p:nvPr/>
              </p:nvSpPr>
              <p:spPr bwMode="auto">
                <a:xfrm>
                  <a:off x="2419" y="269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1" name="Oval 2507"/>
                <p:cNvSpPr>
                  <a:spLocks noChangeArrowheads="1"/>
                </p:cNvSpPr>
                <p:nvPr/>
              </p:nvSpPr>
              <p:spPr bwMode="auto">
                <a:xfrm>
                  <a:off x="2420" y="2686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2" name="Oval 2508"/>
                <p:cNvSpPr>
                  <a:spLocks noChangeArrowheads="1"/>
                </p:cNvSpPr>
                <p:nvPr/>
              </p:nvSpPr>
              <p:spPr bwMode="auto">
                <a:xfrm>
                  <a:off x="2421" y="270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3" name="Oval 2509"/>
                <p:cNvSpPr>
                  <a:spLocks noChangeArrowheads="1"/>
                </p:cNvSpPr>
                <p:nvPr/>
              </p:nvSpPr>
              <p:spPr bwMode="auto">
                <a:xfrm>
                  <a:off x="2422" y="266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4" name="Oval 2510"/>
                <p:cNvSpPr>
                  <a:spLocks noChangeArrowheads="1"/>
                </p:cNvSpPr>
                <p:nvPr/>
              </p:nvSpPr>
              <p:spPr bwMode="auto">
                <a:xfrm>
                  <a:off x="2423" y="270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5" name="Oval 2511"/>
                <p:cNvSpPr>
                  <a:spLocks noChangeArrowheads="1"/>
                </p:cNvSpPr>
                <p:nvPr/>
              </p:nvSpPr>
              <p:spPr bwMode="auto">
                <a:xfrm>
                  <a:off x="2424" y="27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6" name="Oval 2512"/>
                <p:cNvSpPr>
                  <a:spLocks noChangeArrowheads="1"/>
                </p:cNvSpPr>
                <p:nvPr/>
              </p:nvSpPr>
              <p:spPr bwMode="auto">
                <a:xfrm>
                  <a:off x="2424" y="268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7" name="Oval 2513"/>
                <p:cNvSpPr>
                  <a:spLocks noChangeArrowheads="1"/>
                </p:cNvSpPr>
                <p:nvPr/>
              </p:nvSpPr>
              <p:spPr bwMode="auto">
                <a:xfrm>
                  <a:off x="2425" y="268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8" name="Oval 2514"/>
                <p:cNvSpPr>
                  <a:spLocks noChangeArrowheads="1"/>
                </p:cNvSpPr>
                <p:nvPr/>
              </p:nvSpPr>
              <p:spPr bwMode="auto">
                <a:xfrm>
                  <a:off x="2426" y="269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79" name="Oval 2515"/>
                <p:cNvSpPr>
                  <a:spLocks noChangeArrowheads="1"/>
                </p:cNvSpPr>
                <p:nvPr/>
              </p:nvSpPr>
              <p:spPr bwMode="auto">
                <a:xfrm>
                  <a:off x="2427" y="26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0" name="Oval 2516"/>
                <p:cNvSpPr>
                  <a:spLocks noChangeArrowheads="1"/>
                </p:cNvSpPr>
                <p:nvPr/>
              </p:nvSpPr>
              <p:spPr bwMode="auto">
                <a:xfrm>
                  <a:off x="2428" y="269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1" name="Oval 2517"/>
                <p:cNvSpPr>
                  <a:spLocks noChangeArrowheads="1"/>
                </p:cNvSpPr>
                <p:nvPr/>
              </p:nvSpPr>
              <p:spPr bwMode="auto">
                <a:xfrm>
                  <a:off x="2428" y="270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2" name="Oval 2518"/>
                <p:cNvSpPr>
                  <a:spLocks noChangeArrowheads="1"/>
                </p:cNvSpPr>
                <p:nvPr/>
              </p:nvSpPr>
              <p:spPr bwMode="auto">
                <a:xfrm>
                  <a:off x="2429" y="268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3" name="Oval 2519"/>
                <p:cNvSpPr>
                  <a:spLocks noChangeArrowheads="1"/>
                </p:cNvSpPr>
                <p:nvPr/>
              </p:nvSpPr>
              <p:spPr bwMode="auto">
                <a:xfrm>
                  <a:off x="2430" y="268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4" name="Oval 2520"/>
                <p:cNvSpPr>
                  <a:spLocks noChangeArrowheads="1"/>
                </p:cNvSpPr>
                <p:nvPr/>
              </p:nvSpPr>
              <p:spPr bwMode="auto">
                <a:xfrm>
                  <a:off x="2431" y="269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5" name="Oval 2521"/>
                <p:cNvSpPr>
                  <a:spLocks noChangeArrowheads="1"/>
                </p:cNvSpPr>
                <p:nvPr/>
              </p:nvSpPr>
              <p:spPr bwMode="auto">
                <a:xfrm>
                  <a:off x="2432" y="269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6" name="Oval 2522"/>
                <p:cNvSpPr>
                  <a:spLocks noChangeArrowheads="1"/>
                </p:cNvSpPr>
                <p:nvPr/>
              </p:nvSpPr>
              <p:spPr bwMode="auto">
                <a:xfrm>
                  <a:off x="2433" y="268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7" name="Oval 2523"/>
                <p:cNvSpPr>
                  <a:spLocks noChangeArrowheads="1"/>
                </p:cNvSpPr>
                <p:nvPr/>
              </p:nvSpPr>
              <p:spPr bwMode="auto">
                <a:xfrm>
                  <a:off x="2434" y="270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8" name="Oval 2524"/>
                <p:cNvSpPr>
                  <a:spLocks noChangeArrowheads="1"/>
                </p:cNvSpPr>
                <p:nvPr/>
              </p:nvSpPr>
              <p:spPr bwMode="auto">
                <a:xfrm>
                  <a:off x="2434" y="26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89" name="Oval 2525"/>
                <p:cNvSpPr>
                  <a:spLocks noChangeArrowheads="1"/>
                </p:cNvSpPr>
                <p:nvPr/>
              </p:nvSpPr>
              <p:spPr bwMode="auto">
                <a:xfrm>
                  <a:off x="2435" y="26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0" name="Oval 2526"/>
                <p:cNvSpPr>
                  <a:spLocks noChangeArrowheads="1"/>
                </p:cNvSpPr>
                <p:nvPr/>
              </p:nvSpPr>
              <p:spPr bwMode="auto">
                <a:xfrm>
                  <a:off x="2436" y="2695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1" name="Oval 2527"/>
                <p:cNvSpPr>
                  <a:spLocks noChangeArrowheads="1"/>
                </p:cNvSpPr>
                <p:nvPr/>
              </p:nvSpPr>
              <p:spPr bwMode="auto">
                <a:xfrm>
                  <a:off x="2437" y="270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2" name="Oval 2528"/>
                <p:cNvSpPr>
                  <a:spLocks noChangeArrowheads="1"/>
                </p:cNvSpPr>
                <p:nvPr/>
              </p:nvSpPr>
              <p:spPr bwMode="auto">
                <a:xfrm>
                  <a:off x="2438" y="26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3" name="Oval 2529"/>
                <p:cNvSpPr>
                  <a:spLocks noChangeArrowheads="1"/>
                </p:cNvSpPr>
                <p:nvPr/>
              </p:nvSpPr>
              <p:spPr bwMode="auto">
                <a:xfrm>
                  <a:off x="2438" y="26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4" name="Oval 2530"/>
                <p:cNvSpPr>
                  <a:spLocks noChangeArrowheads="1"/>
                </p:cNvSpPr>
                <p:nvPr/>
              </p:nvSpPr>
              <p:spPr bwMode="auto">
                <a:xfrm>
                  <a:off x="2439" y="2702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5" name="Oval 2531"/>
                <p:cNvSpPr>
                  <a:spLocks noChangeArrowheads="1"/>
                </p:cNvSpPr>
                <p:nvPr/>
              </p:nvSpPr>
              <p:spPr bwMode="auto">
                <a:xfrm>
                  <a:off x="2440" y="26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6" name="Oval 2532"/>
                <p:cNvSpPr>
                  <a:spLocks noChangeArrowheads="1"/>
                </p:cNvSpPr>
                <p:nvPr/>
              </p:nvSpPr>
              <p:spPr bwMode="auto">
                <a:xfrm>
                  <a:off x="2441" y="269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7" name="Oval 2533"/>
                <p:cNvSpPr>
                  <a:spLocks noChangeArrowheads="1"/>
                </p:cNvSpPr>
                <p:nvPr/>
              </p:nvSpPr>
              <p:spPr bwMode="auto">
                <a:xfrm>
                  <a:off x="2442" y="269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8" name="Oval 2534"/>
                <p:cNvSpPr>
                  <a:spLocks noChangeArrowheads="1"/>
                </p:cNvSpPr>
                <p:nvPr/>
              </p:nvSpPr>
              <p:spPr bwMode="auto">
                <a:xfrm>
                  <a:off x="2442" y="27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199" name="Oval 2535"/>
                <p:cNvSpPr>
                  <a:spLocks noChangeArrowheads="1"/>
                </p:cNvSpPr>
                <p:nvPr/>
              </p:nvSpPr>
              <p:spPr bwMode="auto">
                <a:xfrm>
                  <a:off x="2443" y="270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0" name="Oval 2536"/>
                <p:cNvSpPr>
                  <a:spLocks noChangeArrowheads="1"/>
                </p:cNvSpPr>
                <p:nvPr/>
              </p:nvSpPr>
              <p:spPr bwMode="auto">
                <a:xfrm>
                  <a:off x="2444" y="269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1" name="Oval 2537"/>
                <p:cNvSpPr>
                  <a:spLocks noChangeArrowheads="1"/>
                </p:cNvSpPr>
                <p:nvPr/>
              </p:nvSpPr>
              <p:spPr bwMode="auto">
                <a:xfrm>
                  <a:off x="2445" y="269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2" name="Oval 2538"/>
                <p:cNvSpPr>
                  <a:spLocks noChangeArrowheads="1"/>
                </p:cNvSpPr>
                <p:nvPr/>
              </p:nvSpPr>
              <p:spPr bwMode="auto">
                <a:xfrm>
                  <a:off x="2446" y="27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3" name="Oval 2539"/>
                <p:cNvSpPr>
                  <a:spLocks noChangeArrowheads="1"/>
                </p:cNvSpPr>
                <p:nvPr/>
              </p:nvSpPr>
              <p:spPr bwMode="auto">
                <a:xfrm>
                  <a:off x="2446" y="27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4" name="Oval 2540"/>
                <p:cNvSpPr>
                  <a:spLocks noChangeArrowheads="1"/>
                </p:cNvSpPr>
                <p:nvPr/>
              </p:nvSpPr>
              <p:spPr bwMode="auto">
                <a:xfrm>
                  <a:off x="2447" y="2698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5" name="Oval 2541"/>
                <p:cNvSpPr>
                  <a:spLocks noChangeArrowheads="1"/>
                </p:cNvSpPr>
                <p:nvPr/>
              </p:nvSpPr>
              <p:spPr bwMode="auto">
                <a:xfrm>
                  <a:off x="2448" y="270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6" name="Oval 2542"/>
                <p:cNvSpPr>
                  <a:spLocks noChangeArrowheads="1"/>
                </p:cNvSpPr>
                <p:nvPr/>
              </p:nvSpPr>
              <p:spPr bwMode="auto">
                <a:xfrm>
                  <a:off x="2449" y="27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7" name="Oval 2543"/>
                <p:cNvSpPr>
                  <a:spLocks noChangeArrowheads="1"/>
                </p:cNvSpPr>
                <p:nvPr/>
              </p:nvSpPr>
              <p:spPr bwMode="auto">
                <a:xfrm>
                  <a:off x="2450" y="268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8" name="Oval 2544"/>
                <p:cNvSpPr>
                  <a:spLocks noChangeArrowheads="1"/>
                </p:cNvSpPr>
                <p:nvPr/>
              </p:nvSpPr>
              <p:spPr bwMode="auto">
                <a:xfrm>
                  <a:off x="2450" y="268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09" name="Oval 2545"/>
                <p:cNvSpPr>
                  <a:spLocks noChangeArrowheads="1"/>
                </p:cNvSpPr>
                <p:nvPr/>
              </p:nvSpPr>
              <p:spPr bwMode="auto">
                <a:xfrm>
                  <a:off x="2452" y="269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0" name="Oval 2546"/>
                <p:cNvSpPr>
                  <a:spLocks noChangeArrowheads="1"/>
                </p:cNvSpPr>
                <p:nvPr/>
              </p:nvSpPr>
              <p:spPr bwMode="auto">
                <a:xfrm>
                  <a:off x="2452" y="270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1" name="Oval 2547"/>
                <p:cNvSpPr>
                  <a:spLocks noChangeArrowheads="1"/>
                </p:cNvSpPr>
                <p:nvPr/>
              </p:nvSpPr>
              <p:spPr bwMode="auto">
                <a:xfrm>
                  <a:off x="2453" y="270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2" name="Oval 2548"/>
                <p:cNvSpPr>
                  <a:spLocks noChangeArrowheads="1"/>
                </p:cNvSpPr>
                <p:nvPr/>
              </p:nvSpPr>
              <p:spPr bwMode="auto">
                <a:xfrm>
                  <a:off x="2454" y="27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3" name="Oval 2549"/>
                <p:cNvSpPr>
                  <a:spLocks noChangeArrowheads="1"/>
                </p:cNvSpPr>
                <p:nvPr/>
              </p:nvSpPr>
              <p:spPr bwMode="auto">
                <a:xfrm>
                  <a:off x="2454" y="268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4" name="Oval 2550"/>
                <p:cNvSpPr>
                  <a:spLocks noChangeArrowheads="1"/>
                </p:cNvSpPr>
                <p:nvPr/>
              </p:nvSpPr>
              <p:spPr bwMode="auto">
                <a:xfrm>
                  <a:off x="2456" y="27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5" name="Oval 2551"/>
                <p:cNvSpPr>
                  <a:spLocks noChangeArrowheads="1"/>
                </p:cNvSpPr>
                <p:nvPr/>
              </p:nvSpPr>
              <p:spPr bwMode="auto">
                <a:xfrm>
                  <a:off x="2456" y="269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6" name="Oval 2552"/>
                <p:cNvSpPr>
                  <a:spLocks noChangeArrowheads="1"/>
                </p:cNvSpPr>
                <p:nvPr/>
              </p:nvSpPr>
              <p:spPr bwMode="auto">
                <a:xfrm>
                  <a:off x="2457" y="270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7" name="Oval 2553"/>
                <p:cNvSpPr>
                  <a:spLocks noChangeArrowheads="1"/>
                </p:cNvSpPr>
                <p:nvPr/>
              </p:nvSpPr>
              <p:spPr bwMode="auto">
                <a:xfrm>
                  <a:off x="2458" y="270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8" name="Oval 2554"/>
                <p:cNvSpPr>
                  <a:spLocks noChangeArrowheads="1"/>
                </p:cNvSpPr>
                <p:nvPr/>
              </p:nvSpPr>
              <p:spPr bwMode="auto">
                <a:xfrm>
                  <a:off x="2459" y="27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19" name="Oval 2555"/>
                <p:cNvSpPr>
                  <a:spLocks noChangeArrowheads="1"/>
                </p:cNvSpPr>
                <p:nvPr/>
              </p:nvSpPr>
              <p:spPr bwMode="auto">
                <a:xfrm>
                  <a:off x="2460" y="271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0" name="Oval 2556"/>
                <p:cNvSpPr>
                  <a:spLocks noChangeArrowheads="1"/>
                </p:cNvSpPr>
                <p:nvPr/>
              </p:nvSpPr>
              <p:spPr bwMode="auto">
                <a:xfrm>
                  <a:off x="2460" y="270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1" name="Oval 2557"/>
                <p:cNvSpPr>
                  <a:spLocks noChangeArrowheads="1"/>
                </p:cNvSpPr>
                <p:nvPr/>
              </p:nvSpPr>
              <p:spPr bwMode="auto">
                <a:xfrm>
                  <a:off x="2461" y="27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2" name="Oval 2558"/>
                <p:cNvSpPr>
                  <a:spLocks noChangeArrowheads="1"/>
                </p:cNvSpPr>
                <p:nvPr/>
              </p:nvSpPr>
              <p:spPr bwMode="auto">
                <a:xfrm>
                  <a:off x="2462" y="27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3" name="Oval 2559"/>
                <p:cNvSpPr>
                  <a:spLocks noChangeArrowheads="1"/>
                </p:cNvSpPr>
                <p:nvPr/>
              </p:nvSpPr>
              <p:spPr bwMode="auto">
                <a:xfrm>
                  <a:off x="2463" y="2706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4" name="Oval 2560"/>
                <p:cNvSpPr>
                  <a:spLocks noChangeArrowheads="1"/>
                </p:cNvSpPr>
                <p:nvPr/>
              </p:nvSpPr>
              <p:spPr bwMode="auto">
                <a:xfrm>
                  <a:off x="2464" y="27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5" name="Oval 2561"/>
                <p:cNvSpPr>
                  <a:spLocks noChangeArrowheads="1"/>
                </p:cNvSpPr>
                <p:nvPr/>
              </p:nvSpPr>
              <p:spPr bwMode="auto">
                <a:xfrm>
                  <a:off x="2464" y="270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6" name="Oval 2562"/>
                <p:cNvSpPr>
                  <a:spLocks noChangeArrowheads="1"/>
                </p:cNvSpPr>
                <p:nvPr/>
              </p:nvSpPr>
              <p:spPr bwMode="auto">
                <a:xfrm>
                  <a:off x="2465" y="27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7" name="Oval 2563"/>
                <p:cNvSpPr>
                  <a:spLocks noChangeArrowheads="1"/>
                </p:cNvSpPr>
                <p:nvPr/>
              </p:nvSpPr>
              <p:spPr bwMode="auto">
                <a:xfrm>
                  <a:off x="2466" y="27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8" name="Oval 2564"/>
                <p:cNvSpPr>
                  <a:spLocks noChangeArrowheads="1"/>
                </p:cNvSpPr>
                <p:nvPr/>
              </p:nvSpPr>
              <p:spPr bwMode="auto">
                <a:xfrm>
                  <a:off x="2467" y="271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29" name="Oval 2565"/>
                <p:cNvSpPr>
                  <a:spLocks noChangeArrowheads="1"/>
                </p:cNvSpPr>
                <p:nvPr/>
              </p:nvSpPr>
              <p:spPr bwMode="auto">
                <a:xfrm>
                  <a:off x="2468" y="27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0" name="Oval 2566"/>
                <p:cNvSpPr>
                  <a:spLocks noChangeArrowheads="1"/>
                </p:cNvSpPr>
                <p:nvPr/>
              </p:nvSpPr>
              <p:spPr bwMode="auto">
                <a:xfrm>
                  <a:off x="2469" y="27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1" name="Oval 2567"/>
                <p:cNvSpPr>
                  <a:spLocks noChangeArrowheads="1"/>
                </p:cNvSpPr>
                <p:nvPr/>
              </p:nvSpPr>
              <p:spPr bwMode="auto">
                <a:xfrm>
                  <a:off x="2469" y="2701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2" name="Oval 2568"/>
                <p:cNvSpPr>
                  <a:spLocks noChangeArrowheads="1"/>
                </p:cNvSpPr>
                <p:nvPr/>
              </p:nvSpPr>
              <p:spPr bwMode="auto">
                <a:xfrm>
                  <a:off x="2470" y="270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3" name="Oval 2569"/>
                <p:cNvSpPr>
                  <a:spLocks noChangeArrowheads="1"/>
                </p:cNvSpPr>
                <p:nvPr/>
              </p:nvSpPr>
              <p:spPr bwMode="auto">
                <a:xfrm>
                  <a:off x="2471" y="272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4" name="Oval 2570"/>
                <p:cNvSpPr>
                  <a:spLocks noChangeArrowheads="1"/>
                </p:cNvSpPr>
                <p:nvPr/>
              </p:nvSpPr>
              <p:spPr bwMode="auto">
                <a:xfrm>
                  <a:off x="2472" y="27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5" name="Oval 2571"/>
                <p:cNvSpPr>
                  <a:spLocks noChangeArrowheads="1"/>
                </p:cNvSpPr>
                <p:nvPr/>
              </p:nvSpPr>
              <p:spPr bwMode="auto">
                <a:xfrm>
                  <a:off x="2473" y="27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6" name="Oval 2572"/>
                <p:cNvSpPr>
                  <a:spLocks noChangeArrowheads="1"/>
                </p:cNvSpPr>
                <p:nvPr/>
              </p:nvSpPr>
              <p:spPr bwMode="auto">
                <a:xfrm>
                  <a:off x="2473" y="272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7" name="Oval 2573"/>
                <p:cNvSpPr>
                  <a:spLocks noChangeArrowheads="1"/>
                </p:cNvSpPr>
                <p:nvPr/>
              </p:nvSpPr>
              <p:spPr bwMode="auto">
                <a:xfrm>
                  <a:off x="2474" y="271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8" name="Oval 2574"/>
                <p:cNvSpPr>
                  <a:spLocks noChangeArrowheads="1"/>
                </p:cNvSpPr>
                <p:nvPr/>
              </p:nvSpPr>
              <p:spPr bwMode="auto">
                <a:xfrm>
                  <a:off x="2475" y="27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39" name="Oval 2575"/>
                <p:cNvSpPr>
                  <a:spLocks noChangeArrowheads="1"/>
                </p:cNvSpPr>
                <p:nvPr/>
              </p:nvSpPr>
              <p:spPr bwMode="auto">
                <a:xfrm>
                  <a:off x="2476" y="2709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0" name="Oval 2576"/>
                <p:cNvSpPr>
                  <a:spLocks noChangeArrowheads="1"/>
                </p:cNvSpPr>
                <p:nvPr/>
              </p:nvSpPr>
              <p:spPr bwMode="auto">
                <a:xfrm>
                  <a:off x="2477" y="271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1" name="Oval 2577"/>
                <p:cNvSpPr>
                  <a:spLocks noChangeArrowheads="1"/>
                </p:cNvSpPr>
                <p:nvPr/>
              </p:nvSpPr>
              <p:spPr bwMode="auto">
                <a:xfrm>
                  <a:off x="2477" y="271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2" name="Oval 2578"/>
                <p:cNvSpPr>
                  <a:spLocks noChangeArrowheads="1"/>
                </p:cNvSpPr>
                <p:nvPr/>
              </p:nvSpPr>
              <p:spPr bwMode="auto">
                <a:xfrm>
                  <a:off x="2479" y="272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3" name="Oval 2579"/>
                <p:cNvSpPr>
                  <a:spLocks noChangeArrowheads="1"/>
                </p:cNvSpPr>
                <p:nvPr/>
              </p:nvSpPr>
              <p:spPr bwMode="auto">
                <a:xfrm>
                  <a:off x="2479" y="27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4" name="Oval 2580"/>
                <p:cNvSpPr>
                  <a:spLocks noChangeArrowheads="1"/>
                </p:cNvSpPr>
                <p:nvPr/>
              </p:nvSpPr>
              <p:spPr bwMode="auto">
                <a:xfrm>
                  <a:off x="2480" y="269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5" name="Oval 2581"/>
                <p:cNvSpPr>
                  <a:spLocks noChangeArrowheads="1"/>
                </p:cNvSpPr>
                <p:nvPr/>
              </p:nvSpPr>
              <p:spPr bwMode="auto">
                <a:xfrm>
                  <a:off x="2481" y="270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6" name="Oval 2582"/>
                <p:cNvSpPr>
                  <a:spLocks noChangeArrowheads="1"/>
                </p:cNvSpPr>
                <p:nvPr/>
              </p:nvSpPr>
              <p:spPr bwMode="auto">
                <a:xfrm>
                  <a:off x="2481" y="2719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7" name="Oval 2583"/>
                <p:cNvSpPr>
                  <a:spLocks noChangeArrowheads="1"/>
                </p:cNvSpPr>
                <p:nvPr/>
              </p:nvSpPr>
              <p:spPr bwMode="auto">
                <a:xfrm>
                  <a:off x="2483" y="270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8" name="Oval 2584"/>
                <p:cNvSpPr>
                  <a:spLocks noChangeArrowheads="1"/>
                </p:cNvSpPr>
                <p:nvPr/>
              </p:nvSpPr>
              <p:spPr bwMode="auto">
                <a:xfrm>
                  <a:off x="2483" y="271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49" name="Oval 2585"/>
                <p:cNvSpPr>
                  <a:spLocks noChangeArrowheads="1"/>
                </p:cNvSpPr>
                <p:nvPr/>
              </p:nvSpPr>
              <p:spPr bwMode="auto">
                <a:xfrm>
                  <a:off x="2484" y="27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0" name="Oval 2586"/>
                <p:cNvSpPr>
                  <a:spLocks noChangeArrowheads="1"/>
                </p:cNvSpPr>
                <p:nvPr/>
              </p:nvSpPr>
              <p:spPr bwMode="auto">
                <a:xfrm>
                  <a:off x="2485" y="271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1" name="Oval 2587"/>
                <p:cNvSpPr>
                  <a:spLocks noChangeArrowheads="1"/>
                </p:cNvSpPr>
                <p:nvPr/>
              </p:nvSpPr>
              <p:spPr bwMode="auto">
                <a:xfrm>
                  <a:off x="2485" y="2714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2" name="Oval 2588"/>
                <p:cNvSpPr>
                  <a:spLocks noChangeArrowheads="1"/>
                </p:cNvSpPr>
                <p:nvPr/>
              </p:nvSpPr>
              <p:spPr bwMode="auto">
                <a:xfrm>
                  <a:off x="2487" y="27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3" name="Oval 2589"/>
                <p:cNvSpPr>
                  <a:spLocks noChangeArrowheads="1"/>
                </p:cNvSpPr>
                <p:nvPr/>
              </p:nvSpPr>
              <p:spPr bwMode="auto">
                <a:xfrm>
                  <a:off x="2487" y="272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4" name="Oval 2590"/>
                <p:cNvSpPr>
                  <a:spLocks noChangeArrowheads="1"/>
                </p:cNvSpPr>
                <p:nvPr/>
              </p:nvSpPr>
              <p:spPr bwMode="auto">
                <a:xfrm>
                  <a:off x="2488" y="2720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5" name="Oval 2591"/>
                <p:cNvSpPr>
                  <a:spLocks noChangeArrowheads="1"/>
                </p:cNvSpPr>
                <p:nvPr/>
              </p:nvSpPr>
              <p:spPr bwMode="auto">
                <a:xfrm>
                  <a:off x="2489" y="27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6" name="Oval 2592"/>
                <p:cNvSpPr>
                  <a:spLocks noChangeArrowheads="1"/>
                </p:cNvSpPr>
                <p:nvPr/>
              </p:nvSpPr>
              <p:spPr bwMode="auto">
                <a:xfrm>
                  <a:off x="2490" y="270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7" name="Oval 2593"/>
                <p:cNvSpPr>
                  <a:spLocks noChangeArrowheads="1"/>
                </p:cNvSpPr>
                <p:nvPr/>
              </p:nvSpPr>
              <p:spPr bwMode="auto">
                <a:xfrm>
                  <a:off x="2491" y="272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8" name="Oval 2594"/>
                <p:cNvSpPr>
                  <a:spLocks noChangeArrowheads="1"/>
                </p:cNvSpPr>
                <p:nvPr/>
              </p:nvSpPr>
              <p:spPr bwMode="auto">
                <a:xfrm>
                  <a:off x="2491" y="272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59" name="Oval 2595"/>
                <p:cNvSpPr>
                  <a:spLocks noChangeArrowheads="1"/>
                </p:cNvSpPr>
                <p:nvPr/>
              </p:nvSpPr>
              <p:spPr bwMode="auto">
                <a:xfrm>
                  <a:off x="2492" y="2713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0" name="Oval 2596"/>
                <p:cNvSpPr>
                  <a:spLocks noChangeArrowheads="1"/>
                </p:cNvSpPr>
                <p:nvPr/>
              </p:nvSpPr>
              <p:spPr bwMode="auto">
                <a:xfrm>
                  <a:off x="2493" y="272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1" name="Oval 2597"/>
                <p:cNvSpPr>
                  <a:spLocks noChangeArrowheads="1"/>
                </p:cNvSpPr>
                <p:nvPr/>
              </p:nvSpPr>
              <p:spPr bwMode="auto">
                <a:xfrm>
                  <a:off x="2494" y="27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2" name="Oval 2598"/>
                <p:cNvSpPr>
                  <a:spLocks noChangeArrowheads="1"/>
                </p:cNvSpPr>
                <p:nvPr/>
              </p:nvSpPr>
              <p:spPr bwMode="auto">
                <a:xfrm>
                  <a:off x="2495" y="27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3" name="Oval 2599"/>
                <p:cNvSpPr>
                  <a:spLocks noChangeArrowheads="1"/>
                </p:cNvSpPr>
                <p:nvPr/>
              </p:nvSpPr>
              <p:spPr bwMode="auto">
                <a:xfrm>
                  <a:off x="2495" y="27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4" name="Oval 2600"/>
                <p:cNvSpPr>
                  <a:spLocks noChangeArrowheads="1"/>
                </p:cNvSpPr>
                <p:nvPr/>
              </p:nvSpPr>
              <p:spPr bwMode="auto">
                <a:xfrm>
                  <a:off x="2496" y="2725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5" name="Oval 2601"/>
                <p:cNvSpPr>
                  <a:spLocks noChangeArrowheads="1"/>
                </p:cNvSpPr>
                <p:nvPr/>
              </p:nvSpPr>
              <p:spPr bwMode="auto">
                <a:xfrm>
                  <a:off x="2497" y="2718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6" name="Oval 2602"/>
                <p:cNvSpPr>
                  <a:spLocks noChangeArrowheads="1"/>
                </p:cNvSpPr>
                <p:nvPr/>
              </p:nvSpPr>
              <p:spPr bwMode="auto">
                <a:xfrm>
                  <a:off x="2498" y="271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7" name="Oval 2603"/>
                <p:cNvSpPr>
                  <a:spLocks noChangeArrowheads="1"/>
                </p:cNvSpPr>
                <p:nvPr/>
              </p:nvSpPr>
              <p:spPr bwMode="auto">
                <a:xfrm>
                  <a:off x="2499" y="2732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8" name="Oval 2604"/>
                <p:cNvSpPr>
                  <a:spLocks noChangeArrowheads="1"/>
                </p:cNvSpPr>
                <p:nvPr/>
              </p:nvSpPr>
              <p:spPr bwMode="auto">
                <a:xfrm>
                  <a:off x="2499" y="2724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69" name="Oval 2605"/>
                <p:cNvSpPr>
                  <a:spLocks noChangeArrowheads="1"/>
                </p:cNvSpPr>
                <p:nvPr/>
              </p:nvSpPr>
              <p:spPr bwMode="auto">
                <a:xfrm>
                  <a:off x="2500" y="2718"/>
                  <a:ext cx="19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0" name="Oval 2606"/>
                <p:cNvSpPr>
                  <a:spLocks noChangeArrowheads="1"/>
                </p:cNvSpPr>
                <p:nvPr/>
              </p:nvSpPr>
              <p:spPr bwMode="auto">
                <a:xfrm>
                  <a:off x="2501" y="2729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1" name="Oval 2607"/>
                <p:cNvSpPr>
                  <a:spLocks noChangeArrowheads="1"/>
                </p:cNvSpPr>
                <p:nvPr/>
              </p:nvSpPr>
              <p:spPr bwMode="auto">
                <a:xfrm>
                  <a:off x="2502" y="272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2" name="Oval 2608"/>
                <p:cNvSpPr>
                  <a:spLocks noChangeArrowheads="1"/>
                </p:cNvSpPr>
                <p:nvPr/>
              </p:nvSpPr>
              <p:spPr bwMode="auto">
                <a:xfrm>
                  <a:off x="2503" y="269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3" name="Oval 2609"/>
                <p:cNvSpPr>
                  <a:spLocks noChangeArrowheads="1"/>
                </p:cNvSpPr>
                <p:nvPr/>
              </p:nvSpPr>
              <p:spPr bwMode="auto">
                <a:xfrm>
                  <a:off x="2503" y="2727"/>
                  <a:ext cx="19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4" name="Oval 2610"/>
                <p:cNvSpPr>
                  <a:spLocks noChangeArrowheads="1"/>
                </p:cNvSpPr>
                <p:nvPr/>
              </p:nvSpPr>
              <p:spPr bwMode="auto">
                <a:xfrm>
                  <a:off x="2505" y="27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5" name="Oval 2611"/>
                <p:cNvSpPr>
                  <a:spLocks noChangeArrowheads="1"/>
                </p:cNvSpPr>
                <p:nvPr/>
              </p:nvSpPr>
              <p:spPr bwMode="auto">
                <a:xfrm>
                  <a:off x="2505" y="2730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6" name="Oval 2612"/>
                <p:cNvSpPr>
                  <a:spLocks noChangeArrowheads="1"/>
                </p:cNvSpPr>
                <p:nvPr/>
              </p:nvSpPr>
              <p:spPr bwMode="auto">
                <a:xfrm>
                  <a:off x="2506" y="2715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7" name="Oval 2613"/>
                <p:cNvSpPr>
                  <a:spLocks noChangeArrowheads="1"/>
                </p:cNvSpPr>
                <p:nvPr/>
              </p:nvSpPr>
              <p:spPr bwMode="auto">
                <a:xfrm>
                  <a:off x="2507" y="27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8" name="Oval 2614"/>
                <p:cNvSpPr>
                  <a:spLocks noChangeArrowheads="1"/>
                </p:cNvSpPr>
                <p:nvPr/>
              </p:nvSpPr>
              <p:spPr bwMode="auto">
                <a:xfrm>
                  <a:off x="2508" y="27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79" name="Oval 2615"/>
                <p:cNvSpPr>
                  <a:spLocks noChangeArrowheads="1"/>
                </p:cNvSpPr>
                <p:nvPr/>
              </p:nvSpPr>
              <p:spPr bwMode="auto">
                <a:xfrm>
                  <a:off x="2509" y="2718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80" name="Oval 2616"/>
                <p:cNvSpPr>
                  <a:spLocks noChangeArrowheads="1"/>
                </p:cNvSpPr>
                <p:nvPr/>
              </p:nvSpPr>
              <p:spPr bwMode="auto">
                <a:xfrm>
                  <a:off x="2509" y="27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81" name="Oval 2617"/>
                <p:cNvSpPr>
                  <a:spLocks noChangeArrowheads="1"/>
                </p:cNvSpPr>
                <p:nvPr/>
              </p:nvSpPr>
              <p:spPr bwMode="auto">
                <a:xfrm>
                  <a:off x="2510" y="2736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82" name="Oval 2618"/>
                <p:cNvSpPr>
                  <a:spLocks noChangeArrowheads="1"/>
                </p:cNvSpPr>
                <p:nvPr/>
              </p:nvSpPr>
              <p:spPr bwMode="auto">
                <a:xfrm>
                  <a:off x="2511" y="2727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372283" name="Oval 2619"/>
                <p:cNvSpPr>
                  <a:spLocks noChangeArrowheads="1"/>
                </p:cNvSpPr>
                <p:nvPr/>
              </p:nvSpPr>
              <p:spPr bwMode="auto">
                <a:xfrm>
                  <a:off x="2512" y="2723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 w="3175">
                  <a:solidFill>
                    <a:srgbClr val="008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sp>
            <p:nvSpPr>
              <p:cNvPr id="372285" name="Oval 2621"/>
              <p:cNvSpPr>
                <a:spLocks noChangeArrowheads="1"/>
              </p:cNvSpPr>
              <p:nvPr/>
            </p:nvSpPr>
            <p:spPr bwMode="auto">
              <a:xfrm>
                <a:off x="2496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86" name="Oval 2622"/>
              <p:cNvSpPr>
                <a:spLocks noChangeArrowheads="1"/>
              </p:cNvSpPr>
              <p:nvPr/>
            </p:nvSpPr>
            <p:spPr bwMode="auto">
              <a:xfrm>
                <a:off x="2496" y="27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87" name="Oval 2623"/>
              <p:cNvSpPr>
                <a:spLocks noChangeArrowheads="1"/>
              </p:cNvSpPr>
              <p:nvPr/>
            </p:nvSpPr>
            <p:spPr bwMode="auto">
              <a:xfrm>
                <a:off x="2497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88" name="Oval 2624"/>
              <p:cNvSpPr>
                <a:spLocks noChangeArrowheads="1"/>
              </p:cNvSpPr>
              <p:nvPr/>
            </p:nvSpPr>
            <p:spPr bwMode="auto">
              <a:xfrm>
                <a:off x="2498" y="272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89" name="Oval 2625"/>
              <p:cNvSpPr>
                <a:spLocks noChangeArrowheads="1"/>
              </p:cNvSpPr>
              <p:nvPr/>
            </p:nvSpPr>
            <p:spPr bwMode="auto">
              <a:xfrm>
                <a:off x="2499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0" name="Oval 2626"/>
              <p:cNvSpPr>
                <a:spLocks noChangeArrowheads="1"/>
              </p:cNvSpPr>
              <p:nvPr/>
            </p:nvSpPr>
            <p:spPr bwMode="auto">
              <a:xfrm>
                <a:off x="2500" y="273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1" name="Oval 2627"/>
              <p:cNvSpPr>
                <a:spLocks noChangeArrowheads="1"/>
              </p:cNvSpPr>
              <p:nvPr/>
            </p:nvSpPr>
            <p:spPr bwMode="auto">
              <a:xfrm>
                <a:off x="2501" y="27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2" name="Oval 2628"/>
              <p:cNvSpPr>
                <a:spLocks noChangeArrowheads="1"/>
              </p:cNvSpPr>
              <p:nvPr/>
            </p:nvSpPr>
            <p:spPr bwMode="auto">
              <a:xfrm>
                <a:off x="2501" y="27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3" name="Oval 2629"/>
              <p:cNvSpPr>
                <a:spLocks noChangeArrowheads="1"/>
              </p:cNvSpPr>
              <p:nvPr/>
            </p:nvSpPr>
            <p:spPr bwMode="auto">
              <a:xfrm>
                <a:off x="2502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4" name="Oval 2630"/>
              <p:cNvSpPr>
                <a:spLocks noChangeArrowheads="1"/>
              </p:cNvSpPr>
              <p:nvPr/>
            </p:nvSpPr>
            <p:spPr bwMode="auto">
              <a:xfrm>
                <a:off x="2503" y="2724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5" name="Oval 2631"/>
              <p:cNvSpPr>
                <a:spLocks noChangeArrowheads="1"/>
              </p:cNvSpPr>
              <p:nvPr/>
            </p:nvSpPr>
            <p:spPr bwMode="auto">
              <a:xfrm>
                <a:off x="2504" y="27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6" name="Oval 2632"/>
              <p:cNvSpPr>
                <a:spLocks noChangeArrowheads="1"/>
              </p:cNvSpPr>
              <p:nvPr/>
            </p:nvSpPr>
            <p:spPr bwMode="auto">
              <a:xfrm>
                <a:off x="2505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7" name="Oval 2633"/>
              <p:cNvSpPr>
                <a:spLocks noChangeArrowheads="1"/>
              </p:cNvSpPr>
              <p:nvPr/>
            </p:nvSpPr>
            <p:spPr bwMode="auto">
              <a:xfrm>
                <a:off x="2505" y="272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8" name="Oval 2634"/>
              <p:cNvSpPr>
                <a:spLocks noChangeArrowheads="1"/>
              </p:cNvSpPr>
              <p:nvPr/>
            </p:nvSpPr>
            <p:spPr bwMode="auto">
              <a:xfrm>
                <a:off x="2506" y="27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299" name="Oval 2635"/>
              <p:cNvSpPr>
                <a:spLocks noChangeArrowheads="1"/>
              </p:cNvSpPr>
              <p:nvPr/>
            </p:nvSpPr>
            <p:spPr bwMode="auto">
              <a:xfrm>
                <a:off x="2507" y="273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0" name="Oval 2636"/>
              <p:cNvSpPr>
                <a:spLocks noChangeArrowheads="1"/>
              </p:cNvSpPr>
              <p:nvPr/>
            </p:nvSpPr>
            <p:spPr bwMode="auto">
              <a:xfrm>
                <a:off x="2508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1" name="Oval 2637"/>
              <p:cNvSpPr>
                <a:spLocks noChangeArrowheads="1"/>
              </p:cNvSpPr>
              <p:nvPr/>
            </p:nvSpPr>
            <p:spPr bwMode="auto">
              <a:xfrm>
                <a:off x="2509" y="272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2" name="Oval 2638"/>
              <p:cNvSpPr>
                <a:spLocks noChangeArrowheads="1"/>
              </p:cNvSpPr>
              <p:nvPr/>
            </p:nvSpPr>
            <p:spPr bwMode="auto">
              <a:xfrm>
                <a:off x="2509" y="2737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3" name="Oval 2639"/>
              <p:cNvSpPr>
                <a:spLocks noChangeArrowheads="1"/>
              </p:cNvSpPr>
              <p:nvPr/>
            </p:nvSpPr>
            <p:spPr bwMode="auto">
              <a:xfrm>
                <a:off x="2511" y="27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4" name="Oval 2640"/>
              <p:cNvSpPr>
                <a:spLocks noChangeArrowheads="1"/>
              </p:cNvSpPr>
              <p:nvPr/>
            </p:nvSpPr>
            <p:spPr bwMode="auto">
              <a:xfrm>
                <a:off x="2511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5" name="Oval 2641"/>
              <p:cNvSpPr>
                <a:spLocks noChangeArrowheads="1"/>
              </p:cNvSpPr>
              <p:nvPr/>
            </p:nvSpPr>
            <p:spPr bwMode="auto">
              <a:xfrm>
                <a:off x="2512" y="27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6" name="Oval 2642"/>
              <p:cNvSpPr>
                <a:spLocks noChangeArrowheads="1"/>
              </p:cNvSpPr>
              <p:nvPr/>
            </p:nvSpPr>
            <p:spPr bwMode="auto">
              <a:xfrm>
                <a:off x="2513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7" name="Oval 2643"/>
              <p:cNvSpPr>
                <a:spLocks noChangeArrowheads="1"/>
              </p:cNvSpPr>
              <p:nvPr/>
            </p:nvSpPr>
            <p:spPr bwMode="auto">
              <a:xfrm>
                <a:off x="2513" y="274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8" name="Oval 2644"/>
              <p:cNvSpPr>
                <a:spLocks noChangeArrowheads="1"/>
              </p:cNvSpPr>
              <p:nvPr/>
            </p:nvSpPr>
            <p:spPr bwMode="auto">
              <a:xfrm>
                <a:off x="2515" y="2718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09" name="Oval 2645"/>
              <p:cNvSpPr>
                <a:spLocks noChangeArrowheads="1"/>
              </p:cNvSpPr>
              <p:nvPr/>
            </p:nvSpPr>
            <p:spPr bwMode="auto">
              <a:xfrm>
                <a:off x="2515" y="271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0" name="Oval 2646"/>
              <p:cNvSpPr>
                <a:spLocks noChangeArrowheads="1"/>
              </p:cNvSpPr>
              <p:nvPr/>
            </p:nvSpPr>
            <p:spPr bwMode="auto">
              <a:xfrm>
                <a:off x="2516" y="2720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1" name="Oval 2647"/>
              <p:cNvSpPr>
                <a:spLocks noChangeArrowheads="1"/>
              </p:cNvSpPr>
              <p:nvPr/>
            </p:nvSpPr>
            <p:spPr bwMode="auto">
              <a:xfrm>
                <a:off x="2517" y="272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2" name="Oval 2648"/>
              <p:cNvSpPr>
                <a:spLocks noChangeArrowheads="1"/>
              </p:cNvSpPr>
              <p:nvPr/>
            </p:nvSpPr>
            <p:spPr bwMode="auto">
              <a:xfrm>
                <a:off x="2517" y="27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3" name="Oval 2649"/>
              <p:cNvSpPr>
                <a:spLocks noChangeArrowheads="1"/>
              </p:cNvSpPr>
              <p:nvPr/>
            </p:nvSpPr>
            <p:spPr bwMode="auto">
              <a:xfrm>
                <a:off x="2519" y="27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4" name="Oval 2650"/>
              <p:cNvSpPr>
                <a:spLocks noChangeArrowheads="1"/>
              </p:cNvSpPr>
              <p:nvPr/>
            </p:nvSpPr>
            <p:spPr bwMode="auto">
              <a:xfrm>
                <a:off x="2519" y="27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5" name="Oval 2651"/>
              <p:cNvSpPr>
                <a:spLocks noChangeArrowheads="1"/>
              </p:cNvSpPr>
              <p:nvPr/>
            </p:nvSpPr>
            <p:spPr bwMode="auto">
              <a:xfrm>
                <a:off x="2520" y="2725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6" name="Oval 2652"/>
              <p:cNvSpPr>
                <a:spLocks noChangeArrowheads="1"/>
              </p:cNvSpPr>
              <p:nvPr/>
            </p:nvSpPr>
            <p:spPr bwMode="auto">
              <a:xfrm>
                <a:off x="2521" y="273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7" name="Oval 2653"/>
              <p:cNvSpPr>
                <a:spLocks noChangeArrowheads="1"/>
              </p:cNvSpPr>
              <p:nvPr/>
            </p:nvSpPr>
            <p:spPr bwMode="auto">
              <a:xfrm>
                <a:off x="2521" y="2743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8" name="Oval 2654"/>
              <p:cNvSpPr>
                <a:spLocks noChangeArrowheads="1"/>
              </p:cNvSpPr>
              <p:nvPr/>
            </p:nvSpPr>
            <p:spPr bwMode="auto">
              <a:xfrm>
                <a:off x="2523" y="27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19" name="Oval 2655"/>
              <p:cNvSpPr>
                <a:spLocks noChangeArrowheads="1"/>
              </p:cNvSpPr>
              <p:nvPr/>
            </p:nvSpPr>
            <p:spPr bwMode="auto">
              <a:xfrm>
                <a:off x="2523" y="273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0" name="Oval 2656"/>
              <p:cNvSpPr>
                <a:spLocks noChangeArrowheads="1"/>
              </p:cNvSpPr>
              <p:nvPr/>
            </p:nvSpPr>
            <p:spPr bwMode="auto">
              <a:xfrm>
                <a:off x="2524" y="2727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1" name="Oval 2657"/>
              <p:cNvSpPr>
                <a:spLocks noChangeArrowheads="1"/>
              </p:cNvSpPr>
              <p:nvPr/>
            </p:nvSpPr>
            <p:spPr bwMode="auto">
              <a:xfrm>
                <a:off x="2525" y="27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2" name="Oval 2658"/>
              <p:cNvSpPr>
                <a:spLocks noChangeArrowheads="1"/>
              </p:cNvSpPr>
              <p:nvPr/>
            </p:nvSpPr>
            <p:spPr bwMode="auto">
              <a:xfrm>
                <a:off x="2526" y="272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3" name="Oval 2659"/>
              <p:cNvSpPr>
                <a:spLocks noChangeArrowheads="1"/>
              </p:cNvSpPr>
              <p:nvPr/>
            </p:nvSpPr>
            <p:spPr bwMode="auto">
              <a:xfrm>
                <a:off x="2527" y="2738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4" name="Oval 2660"/>
              <p:cNvSpPr>
                <a:spLocks noChangeArrowheads="1"/>
              </p:cNvSpPr>
              <p:nvPr/>
            </p:nvSpPr>
            <p:spPr bwMode="auto">
              <a:xfrm>
                <a:off x="2527" y="273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5" name="Oval 2661"/>
              <p:cNvSpPr>
                <a:spLocks noChangeArrowheads="1"/>
              </p:cNvSpPr>
              <p:nvPr/>
            </p:nvSpPr>
            <p:spPr bwMode="auto">
              <a:xfrm>
                <a:off x="2528" y="273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6" name="Oval 2662"/>
              <p:cNvSpPr>
                <a:spLocks noChangeArrowheads="1"/>
              </p:cNvSpPr>
              <p:nvPr/>
            </p:nvSpPr>
            <p:spPr bwMode="auto">
              <a:xfrm>
                <a:off x="2529" y="274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7" name="Oval 2663"/>
              <p:cNvSpPr>
                <a:spLocks noChangeArrowheads="1"/>
              </p:cNvSpPr>
              <p:nvPr/>
            </p:nvSpPr>
            <p:spPr bwMode="auto">
              <a:xfrm>
                <a:off x="2530" y="2727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8" name="Oval 2664"/>
              <p:cNvSpPr>
                <a:spLocks noChangeArrowheads="1"/>
              </p:cNvSpPr>
              <p:nvPr/>
            </p:nvSpPr>
            <p:spPr bwMode="auto">
              <a:xfrm>
                <a:off x="2531" y="273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29" name="Oval 2665"/>
              <p:cNvSpPr>
                <a:spLocks noChangeArrowheads="1"/>
              </p:cNvSpPr>
              <p:nvPr/>
            </p:nvSpPr>
            <p:spPr bwMode="auto">
              <a:xfrm>
                <a:off x="2531" y="27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0" name="Oval 2666"/>
              <p:cNvSpPr>
                <a:spLocks noChangeArrowheads="1"/>
              </p:cNvSpPr>
              <p:nvPr/>
            </p:nvSpPr>
            <p:spPr bwMode="auto">
              <a:xfrm>
                <a:off x="2532" y="273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1" name="Oval 2667"/>
              <p:cNvSpPr>
                <a:spLocks noChangeArrowheads="1"/>
              </p:cNvSpPr>
              <p:nvPr/>
            </p:nvSpPr>
            <p:spPr bwMode="auto">
              <a:xfrm>
                <a:off x="2533" y="27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2" name="Oval 2668"/>
              <p:cNvSpPr>
                <a:spLocks noChangeArrowheads="1"/>
              </p:cNvSpPr>
              <p:nvPr/>
            </p:nvSpPr>
            <p:spPr bwMode="auto">
              <a:xfrm>
                <a:off x="2534" y="275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3" name="Oval 2669"/>
              <p:cNvSpPr>
                <a:spLocks noChangeArrowheads="1"/>
              </p:cNvSpPr>
              <p:nvPr/>
            </p:nvSpPr>
            <p:spPr bwMode="auto">
              <a:xfrm>
                <a:off x="2535" y="27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4" name="Oval 2670"/>
              <p:cNvSpPr>
                <a:spLocks noChangeArrowheads="1"/>
              </p:cNvSpPr>
              <p:nvPr/>
            </p:nvSpPr>
            <p:spPr bwMode="auto">
              <a:xfrm>
                <a:off x="2535" y="273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5" name="Oval 2671"/>
              <p:cNvSpPr>
                <a:spLocks noChangeArrowheads="1"/>
              </p:cNvSpPr>
              <p:nvPr/>
            </p:nvSpPr>
            <p:spPr bwMode="auto">
              <a:xfrm>
                <a:off x="2536" y="2736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6" name="Oval 2672"/>
              <p:cNvSpPr>
                <a:spLocks noChangeArrowheads="1"/>
              </p:cNvSpPr>
              <p:nvPr/>
            </p:nvSpPr>
            <p:spPr bwMode="auto">
              <a:xfrm>
                <a:off x="2537" y="274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7" name="Oval 2673"/>
              <p:cNvSpPr>
                <a:spLocks noChangeArrowheads="1"/>
              </p:cNvSpPr>
              <p:nvPr/>
            </p:nvSpPr>
            <p:spPr bwMode="auto">
              <a:xfrm>
                <a:off x="2538" y="274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8" name="Oval 2674"/>
              <p:cNvSpPr>
                <a:spLocks noChangeArrowheads="1"/>
              </p:cNvSpPr>
              <p:nvPr/>
            </p:nvSpPr>
            <p:spPr bwMode="auto">
              <a:xfrm>
                <a:off x="2539" y="27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39" name="Oval 2675"/>
              <p:cNvSpPr>
                <a:spLocks noChangeArrowheads="1"/>
              </p:cNvSpPr>
              <p:nvPr/>
            </p:nvSpPr>
            <p:spPr bwMode="auto">
              <a:xfrm>
                <a:off x="2540" y="274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40" name="Oval 2676"/>
              <p:cNvSpPr>
                <a:spLocks noChangeArrowheads="1"/>
              </p:cNvSpPr>
              <p:nvPr/>
            </p:nvSpPr>
            <p:spPr bwMode="auto">
              <a:xfrm>
                <a:off x="2541" y="2739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41" name="Oval 2677"/>
              <p:cNvSpPr>
                <a:spLocks noChangeArrowheads="1"/>
              </p:cNvSpPr>
              <p:nvPr/>
            </p:nvSpPr>
            <p:spPr bwMode="auto">
              <a:xfrm>
                <a:off x="2541" y="274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42" name="Oval 2678"/>
              <p:cNvSpPr>
                <a:spLocks noChangeArrowheads="1"/>
              </p:cNvSpPr>
              <p:nvPr/>
            </p:nvSpPr>
            <p:spPr bwMode="auto">
              <a:xfrm>
                <a:off x="2542" y="27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43" name="Oval 2679"/>
              <p:cNvSpPr>
                <a:spLocks noChangeArrowheads="1"/>
              </p:cNvSpPr>
              <p:nvPr/>
            </p:nvSpPr>
            <p:spPr bwMode="auto">
              <a:xfrm>
                <a:off x="2543" y="2742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44" name="Oval 2680"/>
              <p:cNvSpPr>
                <a:spLocks noChangeArrowheads="1"/>
              </p:cNvSpPr>
              <p:nvPr/>
            </p:nvSpPr>
            <p:spPr bwMode="auto">
              <a:xfrm>
                <a:off x="2544" y="273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45" name="Oval 2681"/>
              <p:cNvSpPr>
                <a:spLocks noChangeArrowheads="1"/>
              </p:cNvSpPr>
              <p:nvPr/>
            </p:nvSpPr>
            <p:spPr bwMode="auto">
              <a:xfrm>
                <a:off x="2545" y="2746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 w="3175">
                <a:solidFill>
                  <a:srgbClr val="008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46" name="Rectangle 2682"/>
              <p:cNvSpPr>
                <a:spLocks noChangeArrowheads="1"/>
              </p:cNvSpPr>
              <p:nvPr/>
            </p:nvSpPr>
            <p:spPr bwMode="auto">
              <a:xfrm>
                <a:off x="768" y="2230"/>
                <a:ext cx="417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>
                    <a:solidFill>
                      <a:srgbClr val="000000"/>
                    </a:solidFill>
                    <a:latin typeface="Arial" charset="0"/>
                  </a:rPr>
                  <a:t>rms = 0.6 mV </a:t>
                </a:r>
                <a:endParaRPr lang="cs-CZ"/>
              </a:p>
            </p:txBody>
          </p:sp>
          <p:sp>
            <p:nvSpPr>
              <p:cNvPr id="372348" name="Rectangle 2684"/>
              <p:cNvSpPr>
                <a:spLocks noChangeArrowheads="1"/>
              </p:cNvSpPr>
              <p:nvPr/>
            </p:nvSpPr>
            <p:spPr bwMode="auto">
              <a:xfrm>
                <a:off x="735" y="2353"/>
                <a:ext cx="499" cy="324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49" name="Rectangle 2685"/>
              <p:cNvSpPr>
                <a:spLocks noChangeArrowheads="1"/>
              </p:cNvSpPr>
              <p:nvPr/>
            </p:nvSpPr>
            <p:spPr bwMode="auto">
              <a:xfrm>
                <a:off x="866" y="2796"/>
                <a:ext cx="160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 b="0">
                    <a:solidFill>
                      <a:srgbClr val="000000"/>
                    </a:solidFill>
                    <a:latin typeface="Arial" charset="0"/>
                  </a:rPr>
                  <a:t>time (</a:t>
                </a:r>
                <a:endParaRPr lang="cs-CZ"/>
              </a:p>
            </p:txBody>
          </p:sp>
          <p:sp>
            <p:nvSpPr>
              <p:cNvPr id="372350" name="Rectangle 2686"/>
              <p:cNvSpPr>
                <a:spLocks noChangeArrowheads="1"/>
              </p:cNvSpPr>
              <p:nvPr/>
            </p:nvSpPr>
            <p:spPr bwMode="auto">
              <a:xfrm>
                <a:off x="1026" y="2789"/>
                <a:ext cx="37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 b="0">
                    <a:solidFill>
                      <a:srgbClr val="000000"/>
                    </a:solidFill>
                    <a:latin typeface="Symbol" pitchFamily="18" charset="2"/>
                  </a:rPr>
                  <a:t>m</a:t>
                </a:r>
                <a:endParaRPr lang="cs-CZ"/>
              </a:p>
            </p:txBody>
          </p:sp>
          <p:sp>
            <p:nvSpPr>
              <p:cNvPr id="372351" name="Rectangle 2687"/>
              <p:cNvSpPr>
                <a:spLocks noChangeArrowheads="1"/>
              </p:cNvSpPr>
              <p:nvPr/>
            </p:nvSpPr>
            <p:spPr bwMode="auto">
              <a:xfrm>
                <a:off x="1062" y="2796"/>
                <a:ext cx="53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 b="0">
                    <a:solidFill>
                      <a:srgbClr val="000000"/>
                    </a:solidFill>
                    <a:latin typeface="Arial" charset="0"/>
                  </a:rPr>
                  <a:t>s)</a:t>
                </a:r>
                <a:endParaRPr lang="cs-CZ"/>
              </a:p>
            </p:txBody>
          </p:sp>
          <p:sp>
            <p:nvSpPr>
              <p:cNvPr id="372352" name="Line 2688"/>
              <p:cNvSpPr>
                <a:spLocks noChangeShapeType="1"/>
              </p:cNvSpPr>
              <p:nvPr/>
            </p:nvSpPr>
            <p:spPr bwMode="auto">
              <a:xfrm>
                <a:off x="735" y="2677"/>
                <a:ext cx="499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53" name="Line 2689"/>
              <p:cNvSpPr>
                <a:spLocks noChangeShapeType="1"/>
              </p:cNvSpPr>
              <p:nvPr/>
            </p:nvSpPr>
            <p:spPr bwMode="auto">
              <a:xfrm flipV="1">
                <a:off x="901" y="2645"/>
                <a:ext cx="1" cy="3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54" name="Line 2690"/>
              <p:cNvSpPr>
                <a:spLocks noChangeShapeType="1"/>
              </p:cNvSpPr>
              <p:nvPr/>
            </p:nvSpPr>
            <p:spPr bwMode="auto">
              <a:xfrm flipV="1">
                <a:off x="1068" y="2645"/>
                <a:ext cx="1" cy="3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55" name="Line 2691"/>
              <p:cNvSpPr>
                <a:spLocks noChangeShapeType="1"/>
              </p:cNvSpPr>
              <p:nvPr/>
            </p:nvSpPr>
            <p:spPr bwMode="auto">
              <a:xfrm flipV="1">
                <a:off x="768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56" name="Line 2692"/>
              <p:cNvSpPr>
                <a:spLocks noChangeShapeType="1"/>
              </p:cNvSpPr>
              <p:nvPr/>
            </p:nvSpPr>
            <p:spPr bwMode="auto">
              <a:xfrm flipV="1">
                <a:off x="802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57" name="Line 2693"/>
              <p:cNvSpPr>
                <a:spLocks noChangeShapeType="1"/>
              </p:cNvSpPr>
              <p:nvPr/>
            </p:nvSpPr>
            <p:spPr bwMode="auto">
              <a:xfrm flipV="1">
                <a:off x="835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58" name="Line 2694"/>
              <p:cNvSpPr>
                <a:spLocks noChangeShapeType="1"/>
              </p:cNvSpPr>
              <p:nvPr/>
            </p:nvSpPr>
            <p:spPr bwMode="auto">
              <a:xfrm flipV="1">
                <a:off x="868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59" name="Line 2695"/>
              <p:cNvSpPr>
                <a:spLocks noChangeShapeType="1"/>
              </p:cNvSpPr>
              <p:nvPr/>
            </p:nvSpPr>
            <p:spPr bwMode="auto">
              <a:xfrm flipV="1">
                <a:off x="935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60" name="Line 2696"/>
              <p:cNvSpPr>
                <a:spLocks noChangeShapeType="1"/>
              </p:cNvSpPr>
              <p:nvPr/>
            </p:nvSpPr>
            <p:spPr bwMode="auto">
              <a:xfrm flipV="1">
                <a:off x="968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61" name="Line 2697"/>
              <p:cNvSpPr>
                <a:spLocks noChangeShapeType="1"/>
              </p:cNvSpPr>
              <p:nvPr/>
            </p:nvSpPr>
            <p:spPr bwMode="auto">
              <a:xfrm flipV="1">
                <a:off x="1001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62" name="Line 2698"/>
              <p:cNvSpPr>
                <a:spLocks noChangeShapeType="1"/>
              </p:cNvSpPr>
              <p:nvPr/>
            </p:nvSpPr>
            <p:spPr bwMode="auto">
              <a:xfrm flipV="1">
                <a:off x="1034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63" name="Line 2699"/>
              <p:cNvSpPr>
                <a:spLocks noChangeShapeType="1"/>
              </p:cNvSpPr>
              <p:nvPr/>
            </p:nvSpPr>
            <p:spPr bwMode="auto">
              <a:xfrm flipV="1">
                <a:off x="1101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64" name="Line 2700"/>
              <p:cNvSpPr>
                <a:spLocks noChangeShapeType="1"/>
              </p:cNvSpPr>
              <p:nvPr/>
            </p:nvSpPr>
            <p:spPr bwMode="auto">
              <a:xfrm flipV="1">
                <a:off x="1134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65" name="Line 2701"/>
              <p:cNvSpPr>
                <a:spLocks noChangeShapeType="1"/>
              </p:cNvSpPr>
              <p:nvPr/>
            </p:nvSpPr>
            <p:spPr bwMode="auto">
              <a:xfrm flipV="1">
                <a:off x="1167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66" name="Line 2702"/>
              <p:cNvSpPr>
                <a:spLocks noChangeShapeType="1"/>
              </p:cNvSpPr>
              <p:nvPr/>
            </p:nvSpPr>
            <p:spPr bwMode="auto">
              <a:xfrm flipV="1">
                <a:off x="1201" y="2661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67" name="Rectangle 2703"/>
              <p:cNvSpPr>
                <a:spLocks noChangeArrowheads="1"/>
              </p:cNvSpPr>
              <p:nvPr/>
            </p:nvSpPr>
            <p:spPr bwMode="auto">
              <a:xfrm>
                <a:off x="720" y="2705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cs-CZ"/>
              </a:p>
            </p:txBody>
          </p:sp>
          <p:sp>
            <p:nvSpPr>
              <p:cNvPr id="372368" name="Rectangle 2704"/>
              <p:cNvSpPr>
                <a:spLocks noChangeArrowheads="1"/>
              </p:cNvSpPr>
              <p:nvPr/>
            </p:nvSpPr>
            <p:spPr bwMode="auto">
              <a:xfrm>
                <a:off x="870" y="2705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20</a:t>
                </a:r>
                <a:endParaRPr lang="cs-CZ"/>
              </a:p>
            </p:txBody>
          </p:sp>
          <p:sp>
            <p:nvSpPr>
              <p:cNvPr id="372369" name="Rectangle 2705"/>
              <p:cNvSpPr>
                <a:spLocks noChangeArrowheads="1"/>
              </p:cNvSpPr>
              <p:nvPr/>
            </p:nvSpPr>
            <p:spPr bwMode="auto">
              <a:xfrm>
                <a:off x="1037" y="2705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40</a:t>
                </a:r>
                <a:endParaRPr lang="cs-CZ"/>
              </a:p>
            </p:txBody>
          </p:sp>
          <p:sp>
            <p:nvSpPr>
              <p:cNvPr id="372370" name="Rectangle 2706"/>
              <p:cNvSpPr>
                <a:spLocks noChangeArrowheads="1"/>
              </p:cNvSpPr>
              <p:nvPr/>
            </p:nvSpPr>
            <p:spPr bwMode="auto">
              <a:xfrm>
                <a:off x="1203" y="2705"/>
                <a:ext cx="62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60</a:t>
                </a:r>
                <a:endParaRPr lang="cs-CZ"/>
              </a:p>
            </p:txBody>
          </p:sp>
          <p:sp>
            <p:nvSpPr>
              <p:cNvPr id="372371" name="Line 2707"/>
              <p:cNvSpPr>
                <a:spLocks noChangeShapeType="1"/>
              </p:cNvSpPr>
              <p:nvPr/>
            </p:nvSpPr>
            <p:spPr bwMode="auto">
              <a:xfrm>
                <a:off x="735" y="2329"/>
                <a:ext cx="499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72" name="Line 2708"/>
              <p:cNvSpPr>
                <a:spLocks noChangeShapeType="1"/>
              </p:cNvSpPr>
              <p:nvPr/>
            </p:nvSpPr>
            <p:spPr bwMode="auto">
              <a:xfrm>
                <a:off x="735" y="2329"/>
                <a:ext cx="1" cy="3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73" name="Line 2709"/>
              <p:cNvSpPr>
                <a:spLocks noChangeShapeType="1"/>
              </p:cNvSpPr>
              <p:nvPr/>
            </p:nvSpPr>
            <p:spPr bwMode="auto">
              <a:xfrm>
                <a:off x="901" y="2329"/>
                <a:ext cx="1" cy="3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74" name="Line 2710"/>
              <p:cNvSpPr>
                <a:spLocks noChangeShapeType="1"/>
              </p:cNvSpPr>
              <p:nvPr/>
            </p:nvSpPr>
            <p:spPr bwMode="auto">
              <a:xfrm>
                <a:off x="1068" y="2329"/>
                <a:ext cx="1" cy="3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75" name="Line 2711"/>
              <p:cNvSpPr>
                <a:spLocks noChangeShapeType="1"/>
              </p:cNvSpPr>
              <p:nvPr/>
            </p:nvSpPr>
            <p:spPr bwMode="auto">
              <a:xfrm>
                <a:off x="1234" y="2329"/>
                <a:ext cx="1" cy="3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76" name="Line 2712"/>
              <p:cNvSpPr>
                <a:spLocks noChangeShapeType="1"/>
              </p:cNvSpPr>
              <p:nvPr/>
            </p:nvSpPr>
            <p:spPr bwMode="auto">
              <a:xfrm>
                <a:off x="768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77" name="Line 2713"/>
              <p:cNvSpPr>
                <a:spLocks noChangeShapeType="1"/>
              </p:cNvSpPr>
              <p:nvPr/>
            </p:nvSpPr>
            <p:spPr bwMode="auto">
              <a:xfrm>
                <a:off x="802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78" name="Line 2714"/>
              <p:cNvSpPr>
                <a:spLocks noChangeShapeType="1"/>
              </p:cNvSpPr>
              <p:nvPr/>
            </p:nvSpPr>
            <p:spPr bwMode="auto">
              <a:xfrm>
                <a:off x="835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79" name="Line 2715"/>
              <p:cNvSpPr>
                <a:spLocks noChangeShapeType="1"/>
              </p:cNvSpPr>
              <p:nvPr/>
            </p:nvSpPr>
            <p:spPr bwMode="auto">
              <a:xfrm>
                <a:off x="868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80" name="Line 2716"/>
              <p:cNvSpPr>
                <a:spLocks noChangeShapeType="1"/>
              </p:cNvSpPr>
              <p:nvPr/>
            </p:nvSpPr>
            <p:spPr bwMode="auto">
              <a:xfrm>
                <a:off x="935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81" name="Line 2717"/>
              <p:cNvSpPr>
                <a:spLocks noChangeShapeType="1"/>
              </p:cNvSpPr>
              <p:nvPr/>
            </p:nvSpPr>
            <p:spPr bwMode="auto">
              <a:xfrm>
                <a:off x="968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82" name="Line 2718"/>
              <p:cNvSpPr>
                <a:spLocks noChangeShapeType="1"/>
              </p:cNvSpPr>
              <p:nvPr/>
            </p:nvSpPr>
            <p:spPr bwMode="auto">
              <a:xfrm>
                <a:off x="1001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83" name="Line 2719"/>
              <p:cNvSpPr>
                <a:spLocks noChangeShapeType="1"/>
              </p:cNvSpPr>
              <p:nvPr/>
            </p:nvSpPr>
            <p:spPr bwMode="auto">
              <a:xfrm>
                <a:off x="1034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84" name="Line 2720"/>
              <p:cNvSpPr>
                <a:spLocks noChangeShapeType="1"/>
              </p:cNvSpPr>
              <p:nvPr/>
            </p:nvSpPr>
            <p:spPr bwMode="auto">
              <a:xfrm>
                <a:off x="1101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85" name="Line 2721"/>
              <p:cNvSpPr>
                <a:spLocks noChangeShapeType="1"/>
              </p:cNvSpPr>
              <p:nvPr/>
            </p:nvSpPr>
            <p:spPr bwMode="auto">
              <a:xfrm>
                <a:off x="1134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86" name="Line 2722"/>
              <p:cNvSpPr>
                <a:spLocks noChangeShapeType="1"/>
              </p:cNvSpPr>
              <p:nvPr/>
            </p:nvSpPr>
            <p:spPr bwMode="auto">
              <a:xfrm>
                <a:off x="1167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87" name="Line 2723"/>
              <p:cNvSpPr>
                <a:spLocks noChangeShapeType="1"/>
              </p:cNvSpPr>
              <p:nvPr/>
            </p:nvSpPr>
            <p:spPr bwMode="auto">
              <a:xfrm>
                <a:off x="1201" y="2329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88" name="Rectangle 2724"/>
              <p:cNvSpPr>
                <a:spLocks noChangeArrowheads="1"/>
              </p:cNvSpPr>
              <p:nvPr/>
            </p:nvSpPr>
            <p:spPr bwMode="auto">
              <a:xfrm rot="16200000">
                <a:off x="415" y="2493"/>
                <a:ext cx="382" cy="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800" b="0">
                    <a:solidFill>
                      <a:srgbClr val="000000"/>
                    </a:solidFill>
                    <a:latin typeface="Arial" charset="0"/>
                  </a:rPr>
                  <a:t>voltage (mV) </a:t>
                </a:r>
                <a:endParaRPr lang="cs-CZ"/>
              </a:p>
            </p:txBody>
          </p:sp>
          <p:sp>
            <p:nvSpPr>
              <p:cNvPr id="372389" name="Line 2725"/>
              <p:cNvSpPr>
                <a:spLocks noChangeShapeType="1"/>
              </p:cNvSpPr>
              <p:nvPr/>
            </p:nvSpPr>
            <p:spPr bwMode="auto">
              <a:xfrm flipV="1">
                <a:off x="735" y="2353"/>
                <a:ext cx="1" cy="32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0" name="Line 2726"/>
              <p:cNvSpPr>
                <a:spLocks noChangeShapeType="1"/>
              </p:cNvSpPr>
              <p:nvPr/>
            </p:nvSpPr>
            <p:spPr bwMode="auto">
              <a:xfrm>
                <a:off x="736" y="2547"/>
                <a:ext cx="31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1" name="Line 2727"/>
              <p:cNvSpPr>
                <a:spLocks noChangeShapeType="1"/>
              </p:cNvSpPr>
              <p:nvPr/>
            </p:nvSpPr>
            <p:spPr bwMode="auto">
              <a:xfrm>
                <a:off x="736" y="2417"/>
                <a:ext cx="31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2" name="Line 2728"/>
              <p:cNvSpPr>
                <a:spLocks noChangeShapeType="1"/>
              </p:cNvSpPr>
              <p:nvPr/>
            </p:nvSpPr>
            <p:spPr bwMode="auto">
              <a:xfrm>
                <a:off x="735" y="2651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3" name="Line 2729"/>
              <p:cNvSpPr>
                <a:spLocks noChangeShapeType="1"/>
              </p:cNvSpPr>
              <p:nvPr/>
            </p:nvSpPr>
            <p:spPr bwMode="auto">
              <a:xfrm>
                <a:off x="735" y="2625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4" name="Line 2730"/>
              <p:cNvSpPr>
                <a:spLocks noChangeShapeType="1"/>
              </p:cNvSpPr>
              <p:nvPr/>
            </p:nvSpPr>
            <p:spPr bwMode="auto">
              <a:xfrm>
                <a:off x="735" y="2599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5" name="Line 2731"/>
              <p:cNvSpPr>
                <a:spLocks noChangeShapeType="1"/>
              </p:cNvSpPr>
              <p:nvPr/>
            </p:nvSpPr>
            <p:spPr bwMode="auto">
              <a:xfrm>
                <a:off x="735" y="2573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6" name="Line 2732"/>
              <p:cNvSpPr>
                <a:spLocks noChangeShapeType="1"/>
              </p:cNvSpPr>
              <p:nvPr/>
            </p:nvSpPr>
            <p:spPr bwMode="auto">
              <a:xfrm>
                <a:off x="735" y="2521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7" name="Line 2733"/>
              <p:cNvSpPr>
                <a:spLocks noChangeShapeType="1"/>
              </p:cNvSpPr>
              <p:nvPr/>
            </p:nvSpPr>
            <p:spPr bwMode="auto">
              <a:xfrm>
                <a:off x="735" y="2495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8" name="Line 2734"/>
              <p:cNvSpPr>
                <a:spLocks noChangeShapeType="1"/>
              </p:cNvSpPr>
              <p:nvPr/>
            </p:nvSpPr>
            <p:spPr bwMode="auto">
              <a:xfrm>
                <a:off x="735" y="2469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399" name="Line 2735"/>
              <p:cNvSpPr>
                <a:spLocks noChangeShapeType="1"/>
              </p:cNvSpPr>
              <p:nvPr/>
            </p:nvSpPr>
            <p:spPr bwMode="auto">
              <a:xfrm>
                <a:off x="735" y="2443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00" name="Line 2736"/>
              <p:cNvSpPr>
                <a:spLocks noChangeShapeType="1"/>
              </p:cNvSpPr>
              <p:nvPr/>
            </p:nvSpPr>
            <p:spPr bwMode="auto">
              <a:xfrm>
                <a:off x="735" y="2392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01" name="Line 2737"/>
              <p:cNvSpPr>
                <a:spLocks noChangeShapeType="1"/>
              </p:cNvSpPr>
              <p:nvPr/>
            </p:nvSpPr>
            <p:spPr bwMode="auto">
              <a:xfrm>
                <a:off x="735" y="2366"/>
                <a:ext cx="17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02" name="Rectangle 2738"/>
              <p:cNvSpPr>
                <a:spLocks noChangeArrowheads="1"/>
              </p:cNvSpPr>
              <p:nvPr/>
            </p:nvSpPr>
            <p:spPr bwMode="auto">
              <a:xfrm>
                <a:off x="677" y="2646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0</a:t>
                </a:r>
                <a:endParaRPr lang="cs-CZ"/>
              </a:p>
            </p:txBody>
          </p:sp>
          <p:sp>
            <p:nvSpPr>
              <p:cNvPr id="372403" name="Rectangle 2739"/>
              <p:cNvSpPr>
                <a:spLocks noChangeArrowheads="1"/>
              </p:cNvSpPr>
              <p:nvPr/>
            </p:nvSpPr>
            <p:spPr bwMode="auto">
              <a:xfrm>
                <a:off x="677" y="2516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4</a:t>
                </a:r>
                <a:endParaRPr lang="cs-CZ"/>
              </a:p>
            </p:txBody>
          </p:sp>
          <p:sp>
            <p:nvSpPr>
              <p:cNvPr id="372404" name="Rectangle 2740"/>
              <p:cNvSpPr>
                <a:spLocks noChangeArrowheads="1"/>
              </p:cNvSpPr>
              <p:nvPr/>
            </p:nvSpPr>
            <p:spPr bwMode="auto">
              <a:xfrm>
                <a:off x="677" y="2386"/>
                <a:ext cx="31" cy="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700" b="0">
                    <a:solidFill>
                      <a:srgbClr val="000000"/>
                    </a:solidFill>
                    <a:latin typeface="Arial" charset="0"/>
                  </a:rPr>
                  <a:t>8</a:t>
                </a:r>
                <a:endParaRPr lang="cs-CZ"/>
              </a:p>
            </p:txBody>
          </p:sp>
          <p:sp>
            <p:nvSpPr>
              <p:cNvPr id="372405" name="Line 2741"/>
              <p:cNvSpPr>
                <a:spLocks noChangeShapeType="1"/>
              </p:cNvSpPr>
              <p:nvPr/>
            </p:nvSpPr>
            <p:spPr bwMode="auto">
              <a:xfrm flipV="1">
                <a:off x="1234" y="2353"/>
                <a:ext cx="1" cy="324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06" name="Line 2742"/>
              <p:cNvSpPr>
                <a:spLocks noChangeShapeType="1"/>
              </p:cNvSpPr>
              <p:nvPr/>
            </p:nvSpPr>
            <p:spPr bwMode="auto">
              <a:xfrm flipH="1">
                <a:off x="1203" y="2547"/>
                <a:ext cx="31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07" name="Line 2743"/>
              <p:cNvSpPr>
                <a:spLocks noChangeShapeType="1"/>
              </p:cNvSpPr>
              <p:nvPr/>
            </p:nvSpPr>
            <p:spPr bwMode="auto">
              <a:xfrm flipH="1">
                <a:off x="1203" y="2417"/>
                <a:ext cx="31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08" name="Line 2744"/>
              <p:cNvSpPr>
                <a:spLocks noChangeShapeType="1"/>
              </p:cNvSpPr>
              <p:nvPr/>
            </p:nvSpPr>
            <p:spPr bwMode="auto">
              <a:xfrm flipH="1">
                <a:off x="1218" y="2651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09" name="Line 2745"/>
              <p:cNvSpPr>
                <a:spLocks noChangeShapeType="1"/>
              </p:cNvSpPr>
              <p:nvPr/>
            </p:nvSpPr>
            <p:spPr bwMode="auto">
              <a:xfrm flipH="1">
                <a:off x="1218" y="2625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0" name="Line 2746"/>
              <p:cNvSpPr>
                <a:spLocks noChangeShapeType="1"/>
              </p:cNvSpPr>
              <p:nvPr/>
            </p:nvSpPr>
            <p:spPr bwMode="auto">
              <a:xfrm flipH="1">
                <a:off x="1218" y="2599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1" name="Line 2747"/>
              <p:cNvSpPr>
                <a:spLocks noChangeShapeType="1"/>
              </p:cNvSpPr>
              <p:nvPr/>
            </p:nvSpPr>
            <p:spPr bwMode="auto">
              <a:xfrm flipH="1">
                <a:off x="1218" y="2573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2" name="Line 2748"/>
              <p:cNvSpPr>
                <a:spLocks noChangeShapeType="1"/>
              </p:cNvSpPr>
              <p:nvPr/>
            </p:nvSpPr>
            <p:spPr bwMode="auto">
              <a:xfrm flipH="1">
                <a:off x="1218" y="2521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3" name="Line 2749"/>
              <p:cNvSpPr>
                <a:spLocks noChangeShapeType="1"/>
              </p:cNvSpPr>
              <p:nvPr/>
            </p:nvSpPr>
            <p:spPr bwMode="auto">
              <a:xfrm flipH="1">
                <a:off x="1218" y="2495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4" name="Line 2750"/>
              <p:cNvSpPr>
                <a:spLocks noChangeShapeType="1"/>
              </p:cNvSpPr>
              <p:nvPr/>
            </p:nvSpPr>
            <p:spPr bwMode="auto">
              <a:xfrm flipH="1">
                <a:off x="1218" y="2469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5" name="Line 2751"/>
              <p:cNvSpPr>
                <a:spLocks noChangeShapeType="1"/>
              </p:cNvSpPr>
              <p:nvPr/>
            </p:nvSpPr>
            <p:spPr bwMode="auto">
              <a:xfrm flipH="1">
                <a:off x="1218" y="2443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6" name="Line 2752"/>
              <p:cNvSpPr>
                <a:spLocks noChangeShapeType="1"/>
              </p:cNvSpPr>
              <p:nvPr/>
            </p:nvSpPr>
            <p:spPr bwMode="auto">
              <a:xfrm flipH="1">
                <a:off x="1218" y="2392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7" name="Line 2753"/>
              <p:cNvSpPr>
                <a:spLocks noChangeShapeType="1"/>
              </p:cNvSpPr>
              <p:nvPr/>
            </p:nvSpPr>
            <p:spPr bwMode="auto">
              <a:xfrm flipH="1">
                <a:off x="1218" y="2366"/>
                <a:ext cx="16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8" name="Freeform 2754"/>
              <p:cNvSpPr>
                <a:spLocks/>
              </p:cNvSpPr>
              <p:nvPr/>
            </p:nvSpPr>
            <p:spPr bwMode="auto">
              <a:xfrm flipV="1">
                <a:off x="735" y="2412"/>
                <a:ext cx="499" cy="176"/>
              </a:xfrm>
              <a:custGeom>
                <a:avLst/>
                <a:gdLst/>
                <a:ahLst/>
                <a:cxnLst>
                  <a:cxn ang="0">
                    <a:pos x="12" y="86"/>
                  </a:cxn>
                  <a:cxn ang="0">
                    <a:pos x="26" y="181"/>
                  </a:cxn>
                  <a:cxn ang="0">
                    <a:pos x="40" y="66"/>
                  </a:cxn>
                  <a:cxn ang="0">
                    <a:pos x="54" y="139"/>
                  </a:cxn>
                  <a:cxn ang="0">
                    <a:pos x="68" y="153"/>
                  </a:cxn>
                  <a:cxn ang="0">
                    <a:pos x="82" y="117"/>
                  </a:cxn>
                  <a:cxn ang="0">
                    <a:pos x="96" y="130"/>
                  </a:cxn>
                  <a:cxn ang="0">
                    <a:pos x="109" y="82"/>
                  </a:cxn>
                  <a:cxn ang="0">
                    <a:pos x="123" y="93"/>
                  </a:cxn>
                  <a:cxn ang="0">
                    <a:pos x="137" y="228"/>
                  </a:cxn>
                  <a:cxn ang="0">
                    <a:pos x="151" y="160"/>
                  </a:cxn>
                  <a:cxn ang="0">
                    <a:pos x="165" y="47"/>
                  </a:cxn>
                  <a:cxn ang="0">
                    <a:pos x="179" y="121"/>
                  </a:cxn>
                  <a:cxn ang="0">
                    <a:pos x="193" y="168"/>
                  </a:cxn>
                  <a:cxn ang="0">
                    <a:pos x="206" y="123"/>
                  </a:cxn>
                  <a:cxn ang="0">
                    <a:pos x="220" y="170"/>
                  </a:cxn>
                  <a:cxn ang="0">
                    <a:pos x="234" y="112"/>
                  </a:cxn>
                  <a:cxn ang="0">
                    <a:pos x="248" y="124"/>
                  </a:cxn>
                  <a:cxn ang="0">
                    <a:pos x="262" y="119"/>
                  </a:cxn>
                  <a:cxn ang="0">
                    <a:pos x="276" y="149"/>
                  </a:cxn>
                  <a:cxn ang="0">
                    <a:pos x="290" y="158"/>
                  </a:cxn>
                  <a:cxn ang="0">
                    <a:pos x="303" y="181"/>
                  </a:cxn>
                  <a:cxn ang="0">
                    <a:pos x="317" y="160"/>
                  </a:cxn>
                  <a:cxn ang="0">
                    <a:pos x="331" y="146"/>
                  </a:cxn>
                  <a:cxn ang="0">
                    <a:pos x="345" y="149"/>
                  </a:cxn>
                  <a:cxn ang="0">
                    <a:pos x="359" y="205"/>
                  </a:cxn>
                  <a:cxn ang="0">
                    <a:pos x="373" y="95"/>
                  </a:cxn>
                  <a:cxn ang="0">
                    <a:pos x="387" y="110"/>
                  </a:cxn>
                  <a:cxn ang="0">
                    <a:pos x="400" y="179"/>
                  </a:cxn>
                  <a:cxn ang="0">
                    <a:pos x="414" y="140"/>
                  </a:cxn>
                  <a:cxn ang="0">
                    <a:pos x="428" y="110"/>
                  </a:cxn>
                  <a:cxn ang="0">
                    <a:pos x="442" y="207"/>
                  </a:cxn>
                  <a:cxn ang="0">
                    <a:pos x="456" y="211"/>
                  </a:cxn>
                  <a:cxn ang="0">
                    <a:pos x="470" y="149"/>
                  </a:cxn>
                  <a:cxn ang="0">
                    <a:pos x="484" y="132"/>
                  </a:cxn>
                  <a:cxn ang="0">
                    <a:pos x="497" y="82"/>
                  </a:cxn>
                  <a:cxn ang="0">
                    <a:pos x="511" y="160"/>
                  </a:cxn>
                  <a:cxn ang="0">
                    <a:pos x="525" y="172"/>
                  </a:cxn>
                  <a:cxn ang="0">
                    <a:pos x="539" y="105"/>
                  </a:cxn>
                  <a:cxn ang="0">
                    <a:pos x="553" y="128"/>
                  </a:cxn>
                  <a:cxn ang="0">
                    <a:pos x="567" y="146"/>
                  </a:cxn>
                  <a:cxn ang="0">
                    <a:pos x="581" y="139"/>
                  </a:cxn>
                  <a:cxn ang="0">
                    <a:pos x="594" y="167"/>
                  </a:cxn>
                  <a:cxn ang="0">
                    <a:pos x="608" y="137"/>
                  </a:cxn>
                  <a:cxn ang="0">
                    <a:pos x="622" y="117"/>
                  </a:cxn>
                  <a:cxn ang="0">
                    <a:pos x="636" y="84"/>
                  </a:cxn>
                  <a:cxn ang="0">
                    <a:pos x="650" y="204"/>
                  </a:cxn>
                  <a:cxn ang="0">
                    <a:pos x="664" y="176"/>
                  </a:cxn>
                  <a:cxn ang="0">
                    <a:pos x="678" y="86"/>
                  </a:cxn>
                  <a:cxn ang="0">
                    <a:pos x="691" y="114"/>
                  </a:cxn>
                  <a:cxn ang="0">
                    <a:pos x="705" y="128"/>
                  </a:cxn>
                  <a:cxn ang="0">
                    <a:pos x="719" y="147"/>
                  </a:cxn>
                  <a:cxn ang="0">
                    <a:pos x="733" y="211"/>
                  </a:cxn>
                  <a:cxn ang="0">
                    <a:pos x="747" y="109"/>
                  </a:cxn>
                  <a:cxn ang="0">
                    <a:pos x="761" y="126"/>
                  </a:cxn>
                  <a:cxn ang="0">
                    <a:pos x="775" y="137"/>
                  </a:cxn>
                  <a:cxn ang="0">
                    <a:pos x="788" y="195"/>
                  </a:cxn>
                  <a:cxn ang="0">
                    <a:pos x="802" y="88"/>
                  </a:cxn>
                  <a:cxn ang="0">
                    <a:pos x="816" y="168"/>
                  </a:cxn>
                  <a:cxn ang="0">
                    <a:pos x="830" y="135"/>
                  </a:cxn>
                  <a:cxn ang="0">
                    <a:pos x="844" y="139"/>
                  </a:cxn>
                  <a:cxn ang="0">
                    <a:pos x="858" y="161"/>
                  </a:cxn>
                </a:cxnLst>
                <a:rect l="0" t="0" r="r" b="b"/>
                <a:pathLst>
                  <a:path w="866" h="307">
                    <a:moveTo>
                      <a:pt x="0" y="149"/>
                    </a:moveTo>
                    <a:lnTo>
                      <a:pt x="0" y="158"/>
                    </a:lnTo>
                    <a:lnTo>
                      <a:pt x="1" y="163"/>
                    </a:lnTo>
                    <a:lnTo>
                      <a:pt x="2" y="132"/>
                    </a:lnTo>
                    <a:lnTo>
                      <a:pt x="3" y="137"/>
                    </a:lnTo>
                    <a:lnTo>
                      <a:pt x="4" y="149"/>
                    </a:lnTo>
                    <a:lnTo>
                      <a:pt x="5" y="158"/>
                    </a:lnTo>
                    <a:lnTo>
                      <a:pt x="6" y="163"/>
                    </a:lnTo>
                    <a:lnTo>
                      <a:pt x="6" y="132"/>
                    </a:lnTo>
                    <a:lnTo>
                      <a:pt x="7" y="137"/>
                    </a:lnTo>
                    <a:lnTo>
                      <a:pt x="8" y="160"/>
                    </a:lnTo>
                    <a:lnTo>
                      <a:pt x="9" y="142"/>
                    </a:lnTo>
                    <a:lnTo>
                      <a:pt x="10" y="52"/>
                    </a:lnTo>
                    <a:lnTo>
                      <a:pt x="11" y="107"/>
                    </a:lnTo>
                    <a:lnTo>
                      <a:pt x="12" y="181"/>
                    </a:lnTo>
                    <a:lnTo>
                      <a:pt x="12" y="86"/>
                    </a:lnTo>
                    <a:lnTo>
                      <a:pt x="13" y="110"/>
                    </a:lnTo>
                    <a:lnTo>
                      <a:pt x="14" y="119"/>
                    </a:lnTo>
                    <a:lnTo>
                      <a:pt x="15" y="119"/>
                    </a:lnTo>
                    <a:lnTo>
                      <a:pt x="16" y="112"/>
                    </a:lnTo>
                    <a:lnTo>
                      <a:pt x="17" y="160"/>
                    </a:lnTo>
                    <a:lnTo>
                      <a:pt x="18" y="160"/>
                    </a:lnTo>
                    <a:lnTo>
                      <a:pt x="19" y="137"/>
                    </a:lnTo>
                    <a:lnTo>
                      <a:pt x="19" y="149"/>
                    </a:lnTo>
                    <a:lnTo>
                      <a:pt x="20" y="172"/>
                    </a:lnTo>
                    <a:lnTo>
                      <a:pt x="21" y="89"/>
                    </a:lnTo>
                    <a:lnTo>
                      <a:pt x="22" y="121"/>
                    </a:lnTo>
                    <a:lnTo>
                      <a:pt x="23" y="195"/>
                    </a:lnTo>
                    <a:lnTo>
                      <a:pt x="24" y="132"/>
                    </a:lnTo>
                    <a:lnTo>
                      <a:pt x="25" y="133"/>
                    </a:lnTo>
                    <a:lnTo>
                      <a:pt x="25" y="174"/>
                    </a:lnTo>
                    <a:lnTo>
                      <a:pt x="26" y="181"/>
                    </a:lnTo>
                    <a:lnTo>
                      <a:pt x="27" y="79"/>
                    </a:lnTo>
                    <a:lnTo>
                      <a:pt x="28" y="144"/>
                    </a:lnTo>
                    <a:lnTo>
                      <a:pt x="29" y="190"/>
                    </a:lnTo>
                    <a:lnTo>
                      <a:pt x="30" y="174"/>
                    </a:lnTo>
                    <a:lnTo>
                      <a:pt x="31" y="170"/>
                    </a:lnTo>
                    <a:lnTo>
                      <a:pt x="32" y="154"/>
                    </a:lnTo>
                    <a:lnTo>
                      <a:pt x="32" y="98"/>
                    </a:lnTo>
                    <a:lnTo>
                      <a:pt x="33" y="105"/>
                    </a:lnTo>
                    <a:lnTo>
                      <a:pt x="34" y="163"/>
                    </a:lnTo>
                    <a:lnTo>
                      <a:pt x="35" y="147"/>
                    </a:lnTo>
                    <a:lnTo>
                      <a:pt x="36" y="188"/>
                    </a:lnTo>
                    <a:lnTo>
                      <a:pt x="37" y="163"/>
                    </a:lnTo>
                    <a:lnTo>
                      <a:pt x="38" y="158"/>
                    </a:lnTo>
                    <a:lnTo>
                      <a:pt x="38" y="132"/>
                    </a:lnTo>
                    <a:lnTo>
                      <a:pt x="39" y="144"/>
                    </a:lnTo>
                    <a:lnTo>
                      <a:pt x="40" y="66"/>
                    </a:lnTo>
                    <a:lnTo>
                      <a:pt x="41" y="160"/>
                    </a:lnTo>
                    <a:lnTo>
                      <a:pt x="42" y="188"/>
                    </a:lnTo>
                    <a:lnTo>
                      <a:pt x="43" y="183"/>
                    </a:lnTo>
                    <a:lnTo>
                      <a:pt x="44" y="197"/>
                    </a:lnTo>
                    <a:lnTo>
                      <a:pt x="45" y="154"/>
                    </a:lnTo>
                    <a:lnTo>
                      <a:pt x="45" y="72"/>
                    </a:lnTo>
                    <a:lnTo>
                      <a:pt x="46" y="130"/>
                    </a:lnTo>
                    <a:lnTo>
                      <a:pt x="47" y="202"/>
                    </a:lnTo>
                    <a:lnTo>
                      <a:pt x="48" y="158"/>
                    </a:lnTo>
                    <a:lnTo>
                      <a:pt x="49" y="151"/>
                    </a:lnTo>
                    <a:lnTo>
                      <a:pt x="50" y="183"/>
                    </a:lnTo>
                    <a:lnTo>
                      <a:pt x="51" y="124"/>
                    </a:lnTo>
                    <a:lnTo>
                      <a:pt x="51" y="158"/>
                    </a:lnTo>
                    <a:lnTo>
                      <a:pt x="52" y="139"/>
                    </a:lnTo>
                    <a:lnTo>
                      <a:pt x="53" y="123"/>
                    </a:lnTo>
                    <a:lnTo>
                      <a:pt x="54" y="139"/>
                    </a:lnTo>
                    <a:lnTo>
                      <a:pt x="55" y="191"/>
                    </a:lnTo>
                    <a:lnTo>
                      <a:pt x="56" y="140"/>
                    </a:lnTo>
                    <a:lnTo>
                      <a:pt x="57" y="119"/>
                    </a:lnTo>
                    <a:lnTo>
                      <a:pt x="58" y="170"/>
                    </a:lnTo>
                    <a:lnTo>
                      <a:pt x="58" y="183"/>
                    </a:lnTo>
                    <a:lnTo>
                      <a:pt x="59" y="174"/>
                    </a:lnTo>
                    <a:lnTo>
                      <a:pt x="60" y="156"/>
                    </a:lnTo>
                    <a:lnTo>
                      <a:pt x="61" y="91"/>
                    </a:lnTo>
                    <a:lnTo>
                      <a:pt x="62" y="139"/>
                    </a:lnTo>
                    <a:lnTo>
                      <a:pt x="63" y="160"/>
                    </a:lnTo>
                    <a:lnTo>
                      <a:pt x="64" y="140"/>
                    </a:lnTo>
                    <a:lnTo>
                      <a:pt x="64" y="132"/>
                    </a:lnTo>
                    <a:lnTo>
                      <a:pt x="65" y="139"/>
                    </a:lnTo>
                    <a:lnTo>
                      <a:pt x="66" y="121"/>
                    </a:lnTo>
                    <a:lnTo>
                      <a:pt x="67" y="149"/>
                    </a:lnTo>
                    <a:lnTo>
                      <a:pt x="68" y="153"/>
                    </a:lnTo>
                    <a:lnTo>
                      <a:pt x="69" y="195"/>
                    </a:lnTo>
                    <a:lnTo>
                      <a:pt x="70" y="158"/>
                    </a:lnTo>
                    <a:lnTo>
                      <a:pt x="71" y="114"/>
                    </a:lnTo>
                    <a:lnTo>
                      <a:pt x="71" y="68"/>
                    </a:lnTo>
                    <a:lnTo>
                      <a:pt x="72" y="167"/>
                    </a:lnTo>
                    <a:lnTo>
                      <a:pt x="73" y="142"/>
                    </a:lnTo>
                    <a:lnTo>
                      <a:pt x="74" y="98"/>
                    </a:lnTo>
                    <a:lnTo>
                      <a:pt x="75" y="265"/>
                    </a:lnTo>
                    <a:lnTo>
                      <a:pt x="76" y="128"/>
                    </a:lnTo>
                    <a:lnTo>
                      <a:pt x="77" y="181"/>
                    </a:lnTo>
                    <a:lnTo>
                      <a:pt x="77" y="112"/>
                    </a:lnTo>
                    <a:lnTo>
                      <a:pt x="78" y="132"/>
                    </a:lnTo>
                    <a:lnTo>
                      <a:pt x="79" y="160"/>
                    </a:lnTo>
                    <a:lnTo>
                      <a:pt x="80" y="121"/>
                    </a:lnTo>
                    <a:lnTo>
                      <a:pt x="81" y="177"/>
                    </a:lnTo>
                    <a:lnTo>
                      <a:pt x="82" y="117"/>
                    </a:lnTo>
                    <a:lnTo>
                      <a:pt x="83" y="130"/>
                    </a:lnTo>
                    <a:lnTo>
                      <a:pt x="84" y="176"/>
                    </a:lnTo>
                    <a:lnTo>
                      <a:pt x="84" y="158"/>
                    </a:lnTo>
                    <a:lnTo>
                      <a:pt x="85" y="151"/>
                    </a:lnTo>
                    <a:lnTo>
                      <a:pt x="86" y="167"/>
                    </a:lnTo>
                    <a:lnTo>
                      <a:pt x="87" y="151"/>
                    </a:lnTo>
                    <a:lnTo>
                      <a:pt x="88" y="117"/>
                    </a:lnTo>
                    <a:lnTo>
                      <a:pt x="89" y="161"/>
                    </a:lnTo>
                    <a:lnTo>
                      <a:pt x="90" y="156"/>
                    </a:lnTo>
                    <a:lnTo>
                      <a:pt x="90" y="109"/>
                    </a:lnTo>
                    <a:lnTo>
                      <a:pt x="91" y="114"/>
                    </a:lnTo>
                    <a:lnTo>
                      <a:pt x="92" y="170"/>
                    </a:lnTo>
                    <a:lnTo>
                      <a:pt x="93" y="119"/>
                    </a:lnTo>
                    <a:lnTo>
                      <a:pt x="94" y="102"/>
                    </a:lnTo>
                    <a:lnTo>
                      <a:pt x="95" y="126"/>
                    </a:lnTo>
                    <a:lnTo>
                      <a:pt x="96" y="130"/>
                    </a:lnTo>
                    <a:lnTo>
                      <a:pt x="96" y="153"/>
                    </a:lnTo>
                    <a:lnTo>
                      <a:pt x="97" y="61"/>
                    </a:lnTo>
                    <a:lnTo>
                      <a:pt x="98" y="132"/>
                    </a:lnTo>
                    <a:lnTo>
                      <a:pt x="99" y="112"/>
                    </a:lnTo>
                    <a:lnTo>
                      <a:pt x="100" y="190"/>
                    </a:lnTo>
                    <a:lnTo>
                      <a:pt x="101" y="135"/>
                    </a:lnTo>
                    <a:lnTo>
                      <a:pt x="102" y="205"/>
                    </a:lnTo>
                    <a:lnTo>
                      <a:pt x="103" y="132"/>
                    </a:lnTo>
                    <a:lnTo>
                      <a:pt x="103" y="98"/>
                    </a:lnTo>
                    <a:lnTo>
                      <a:pt x="104" y="151"/>
                    </a:lnTo>
                    <a:lnTo>
                      <a:pt x="105" y="183"/>
                    </a:lnTo>
                    <a:lnTo>
                      <a:pt x="106" y="137"/>
                    </a:lnTo>
                    <a:lnTo>
                      <a:pt x="107" y="116"/>
                    </a:lnTo>
                    <a:lnTo>
                      <a:pt x="108" y="183"/>
                    </a:lnTo>
                    <a:lnTo>
                      <a:pt x="109" y="172"/>
                    </a:lnTo>
                    <a:lnTo>
                      <a:pt x="109" y="82"/>
                    </a:lnTo>
                    <a:lnTo>
                      <a:pt x="110" y="142"/>
                    </a:lnTo>
                    <a:lnTo>
                      <a:pt x="111" y="84"/>
                    </a:lnTo>
                    <a:lnTo>
                      <a:pt x="112" y="139"/>
                    </a:lnTo>
                    <a:lnTo>
                      <a:pt x="113" y="174"/>
                    </a:lnTo>
                    <a:lnTo>
                      <a:pt x="114" y="139"/>
                    </a:lnTo>
                    <a:lnTo>
                      <a:pt x="115" y="124"/>
                    </a:lnTo>
                    <a:lnTo>
                      <a:pt x="116" y="161"/>
                    </a:lnTo>
                    <a:lnTo>
                      <a:pt x="116" y="135"/>
                    </a:lnTo>
                    <a:lnTo>
                      <a:pt x="117" y="128"/>
                    </a:lnTo>
                    <a:lnTo>
                      <a:pt x="118" y="188"/>
                    </a:lnTo>
                    <a:lnTo>
                      <a:pt x="119" y="165"/>
                    </a:lnTo>
                    <a:lnTo>
                      <a:pt x="120" y="80"/>
                    </a:lnTo>
                    <a:lnTo>
                      <a:pt x="121" y="116"/>
                    </a:lnTo>
                    <a:lnTo>
                      <a:pt x="122" y="110"/>
                    </a:lnTo>
                    <a:lnTo>
                      <a:pt x="122" y="119"/>
                    </a:lnTo>
                    <a:lnTo>
                      <a:pt x="123" y="93"/>
                    </a:lnTo>
                    <a:lnTo>
                      <a:pt x="124" y="116"/>
                    </a:lnTo>
                    <a:lnTo>
                      <a:pt x="125" y="123"/>
                    </a:lnTo>
                    <a:lnTo>
                      <a:pt x="126" y="139"/>
                    </a:lnTo>
                    <a:lnTo>
                      <a:pt x="127" y="255"/>
                    </a:lnTo>
                    <a:lnTo>
                      <a:pt x="128" y="112"/>
                    </a:lnTo>
                    <a:lnTo>
                      <a:pt x="129" y="93"/>
                    </a:lnTo>
                    <a:lnTo>
                      <a:pt x="129" y="160"/>
                    </a:lnTo>
                    <a:lnTo>
                      <a:pt x="130" y="95"/>
                    </a:lnTo>
                    <a:lnTo>
                      <a:pt x="131" y="109"/>
                    </a:lnTo>
                    <a:lnTo>
                      <a:pt x="132" y="133"/>
                    </a:lnTo>
                    <a:lnTo>
                      <a:pt x="133" y="144"/>
                    </a:lnTo>
                    <a:lnTo>
                      <a:pt x="134" y="183"/>
                    </a:lnTo>
                    <a:lnTo>
                      <a:pt x="135" y="139"/>
                    </a:lnTo>
                    <a:lnTo>
                      <a:pt x="135" y="119"/>
                    </a:lnTo>
                    <a:lnTo>
                      <a:pt x="136" y="183"/>
                    </a:lnTo>
                    <a:lnTo>
                      <a:pt x="137" y="228"/>
                    </a:lnTo>
                    <a:lnTo>
                      <a:pt x="138" y="88"/>
                    </a:lnTo>
                    <a:lnTo>
                      <a:pt x="139" y="109"/>
                    </a:lnTo>
                    <a:lnTo>
                      <a:pt x="140" y="177"/>
                    </a:lnTo>
                    <a:lnTo>
                      <a:pt x="141" y="91"/>
                    </a:lnTo>
                    <a:lnTo>
                      <a:pt x="142" y="137"/>
                    </a:lnTo>
                    <a:lnTo>
                      <a:pt x="142" y="179"/>
                    </a:lnTo>
                    <a:lnTo>
                      <a:pt x="143" y="93"/>
                    </a:lnTo>
                    <a:lnTo>
                      <a:pt x="144" y="79"/>
                    </a:lnTo>
                    <a:lnTo>
                      <a:pt x="145" y="139"/>
                    </a:lnTo>
                    <a:lnTo>
                      <a:pt x="146" y="151"/>
                    </a:lnTo>
                    <a:lnTo>
                      <a:pt x="147" y="147"/>
                    </a:lnTo>
                    <a:lnTo>
                      <a:pt x="148" y="132"/>
                    </a:lnTo>
                    <a:lnTo>
                      <a:pt x="148" y="128"/>
                    </a:lnTo>
                    <a:lnTo>
                      <a:pt x="149" y="132"/>
                    </a:lnTo>
                    <a:lnTo>
                      <a:pt x="150" y="156"/>
                    </a:lnTo>
                    <a:lnTo>
                      <a:pt x="151" y="160"/>
                    </a:lnTo>
                    <a:lnTo>
                      <a:pt x="152" y="156"/>
                    </a:lnTo>
                    <a:lnTo>
                      <a:pt x="153" y="121"/>
                    </a:lnTo>
                    <a:lnTo>
                      <a:pt x="154" y="156"/>
                    </a:lnTo>
                    <a:lnTo>
                      <a:pt x="155" y="121"/>
                    </a:lnTo>
                    <a:lnTo>
                      <a:pt x="155" y="28"/>
                    </a:lnTo>
                    <a:lnTo>
                      <a:pt x="156" y="198"/>
                    </a:lnTo>
                    <a:lnTo>
                      <a:pt x="157" y="59"/>
                    </a:lnTo>
                    <a:lnTo>
                      <a:pt x="158" y="181"/>
                    </a:lnTo>
                    <a:lnTo>
                      <a:pt x="159" y="154"/>
                    </a:lnTo>
                    <a:lnTo>
                      <a:pt x="160" y="160"/>
                    </a:lnTo>
                    <a:lnTo>
                      <a:pt x="161" y="174"/>
                    </a:lnTo>
                    <a:lnTo>
                      <a:pt x="161" y="123"/>
                    </a:lnTo>
                    <a:lnTo>
                      <a:pt x="162" y="103"/>
                    </a:lnTo>
                    <a:lnTo>
                      <a:pt x="163" y="168"/>
                    </a:lnTo>
                    <a:lnTo>
                      <a:pt x="164" y="146"/>
                    </a:lnTo>
                    <a:lnTo>
                      <a:pt x="165" y="47"/>
                    </a:lnTo>
                    <a:lnTo>
                      <a:pt x="166" y="156"/>
                    </a:lnTo>
                    <a:lnTo>
                      <a:pt x="167" y="181"/>
                    </a:lnTo>
                    <a:lnTo>
                      <a:pt x="168" y="132"/>
                    </a:lnTo>
                    <a:lnTo>
                      <a:pt x="168" y="105"/>
                    </a:lnTo>
                    <a:lnTo>
                      <a:pt x="169" y="112"/>
                    </a:lnTo>
                    <a:lnTo>
                      <a:pt x="170" y="130"/>
                    </a:lnTo>
                    <a:lnTo>
                      <a:pt x="171" y="146"/>
                    </a:lnTo>
                    <a:lnTo>
                      <a:pt x="172" y="188"/>
                    </a:lnTo>
                    <a:lnTo>
                      <a:pt x="173" y="116"/>
                    </a:lnTo>
                    <a:lnTo>
                      <a:pt x="174" y="100"/>
                    </a:lnTo>
                    <a:lnTo>
                      <a:pt x="174" y="153"/>
                    </a:lnTo>
                    <a:lnTo>
                      <a:pt x="175" y="116"/>
                    </a:lnTo>
                    <a:lnTo>
                      <a:pt x="176" y="126"/>
                    </a:lnTo>
                    <a:lnTo>
                      <a:pt x="177" y="172"/>
                    </a:lnTo>
                    <a:lnTo>
                      <a:pt x="178" y="133"/>
                    </a:lnTo>
                    <a:lnTo>
                      <a:pt x="179" y="121"/>
                    </a:lnTo>
                    <a:lnTo>
                      <a:pt x="180" y="137"/>
                    </a:lnTo>
                    <a:lnTo>
                      <a:pt x="180" y="114"/>
                    </a:lnTo>
                    <a:lnTo>
                      <a:pt x="181" y="133"/>
                    </a:lnTo>
                    <a:lnTo>
                      <a:pt x="182" y="146"/>
                    </a:lnTo>
                    <a:lnTo>
                      <a:pt x="183" y="140"/>
                    </a:lnTo>
                    <a:lnTo>
                      <a:pt x="184" y="154"/>
                    </a:lnTo>
                    <a:lnTo>
                      <a:pt x="185" y="184"/>
                    </a:lnTo>
                    <a:lnTo>
                      <a:pt x="186" y="119"/>
                    </a:lnTo>
                    <a:lnTo>
                      <a:pt x="187" y="153"/>
                    </a:lnTo>
                    <a:lnTo>
                      <a:pt x="187" y="168"/>
                    </a:lnTo>
                    <a:lnTo>
                      <a:pt x="188" y="130"/>
                    </a:lnTo>
                    <a:lnTo>
                      <a:pt x="189" y="114"/>
                    </a:lnTo>
                    <a:lnTo>
                      <a:pt x="190" y="161"/>
                    </a:lnTo>
                    <a:lnTo>
                      <a:pt x="191" y="110"/>
                    </a:lnTo>
                    <a:lnTo>
                      <a:pt x="192" y="117"/>
                    </a:lnTo>
                    <a:lnTo>
                      <a:pt x="193" y="168"/>
                    </a:lnTo>
                    <a:lnTo>
                      <a:pt x="193" y="137"/>
                    </a:lnTo>
                    <a:lnTo>
                      <a:pt x="194" y="77"/>
                    </a:lnTo>
                    <a:lnTo>
                      <a:pt x="195" y="242"/>
                    </a:lnTo>
                    <a:lnTo>
                      <a:pt x="196" y="96"/>
                    </a:lnTo>
                    <a:lnTo>
                      <a:pt x="197" y="88"/>
                    </a:lnTo>
                    <a:lnTo>
                      <a:pt x="198" y="177"/>
                    </a:lnTo>
                    <a:lnTo>
                      <a:pt x="199" y="223"/>
                    </a:lnTo>
                    <a:lnTo>
                      <a:pt x="200" y="124"/>
                    </a:lnTo>
                    <a:lnTo>
                      <a:pt x="200" y="170"/>
                    </a:lnTo>
                    <a:lnTo>
                      <a:pt x="201" y="133"/>
                    </a:lnTo>
                    <a:lnTo>
                      <a:pt x="202" y="80"/>
                    </a:lnTo>
                    <a:lnTo>
                      <a:pt x="203" y="151"/>
                    </a:lnTo>
                    <a:lnTo>
                      <a:pt x="204" y="186"/>
                    </a:lnTo>
                    <a:lnTo>
                      <a:pt x="205" y="121"/>
                    </a:lnTo>
                    <a:lnTo>
                      <a:pt x="206" y="135"/>
                    </a:lnTo>
                    <a:lnTo>
                      <a:pt x="206" y="123"/>
                    </a:lnTo>
                    <a:lnTo>
                      <a:pt x="207" y="119"/>
                    </a:lnTo>
                    <a:lnTo>
                      <a:pt x="208" y="126"/>
                    </a:lnTo>
                    <a:lnTo>
                      <a:pt x="209" y="168"/>
                    </a:lnTo>
                    <a:lnTo>
                      <a:pt x="210" y="160"/>
                    </a:lnTo>
                    <a:lnTo>
                      <a:pt x="211" y="142"/>
                    </a:lnTo>
                    <a:lnTo>
                      <a:pt x="212" y="133"/>
                    </a:lnTo>
                    <a:lnTo>
                      <a:pt x="213" y="142"/>
                    </a:lnTo>
                    <a:lnTo>
                      <a:pt x="213" y="151"/>
                    </a:lnTo>
                    <a:lnTo>
                      <a:pt x="214" y="140"/>
                    </a:lnTo>
                    <a:lnTo>
                      <a:pt x="215" y="154"/>
                    </a:lnTo>
                    <a:lnTo>
                      <a:pt x="216" y="93"/>
                    </a:lnTo>
                    <a:lnTo>
                      <a:pt x="217" y="149"/>
                    </a:lnTo>
                    <a:lnTo>
                      <a:pt x="218" y="197"/>
                    </a:lnTo>
                    <a:lnTo>
                      <a:pt x="219" y="161"/>
                    </a:lnTo>
                    <a:lnTo>
                      <a:pt x="219" y="168"/>
                    </a:lnTo>
                    <a:lnTo>
                      <a:pt x="220" y="170"/>
                    </a:lnTo>
                    <a:lnTo>
                      <a:pt x="221" y="31"/>
                    </a:lnTo>
                    <a:lnTo>
                      <a:pt x="222" y="248"/>
                    </a:lnTo>
                    <a:lnTo>
                      <a:pt x="223" y="135"/>
                    </a:lnTo>
                    <a:lnTo>
                      <a:pt x="224" y="110"/>
                    </a:lnTo>
                    <a:lnTo>
                      <a:pt x="225" y="202"/>
                    </a:lnTo>
                    <a:lnTo>
                      <a:pt x="226" y="160"/>
                    </a:lnTo>
                    <a:lnTo>
                      <a:pt x="226" y="102"/>
                    </a:lnTo>
                    <a:lnTo>
                      <a:pt x="227" y="172"/>
                    </a:lnTo>
                    <a:lnTo>
                      <a:pt x="228" y="119"/>
                    </a:lnTo>
                    <a:lnTo>
                      <a:pt x="229" y="176"/>
                    </a:lnTo>
                    <a:lnTo>
                      <a:pt x="230" y="179"/>
                    </a:lnTo>
                    <a:lnTo>
                      <a:pt x="231" y="183"/>
                    </a:lnTo>
                    <a:lnTo>
                      <a:pt x="232" y="98"/>
                    </a:lnTo>
                    <a:lnTo>
                      <a:pt x="232" y="116"/>
                    </a:lnTo>
                    <a:lnTo>
                      <a:pt x="233" y="170"/>
                    </a:lnTo>
                    <a:lnTo>
                      <a:pt x="234" y="112"/>
                    </a:lnTo>
                    <a:lnTo>
                      <a:pt x="235" y="100"/>
                    </a:lnTo>
                    <a:lnTo>
                      <a:pt x="236" y="137"/>
                    </a:lnTo>
                    <a:lnTo>
                      <a:pt x="237" y="110"/>
                    </a:lnTo>
                    <a:lnTo>
                      <a:pt x="238" y="172"/>
                    </a:lnTo>
                    <a:lnTo>
                      <a:pt x="239" y="177"/>
                    </a:lnTo>
                    <a:lnTo>
                      <a:pt x="239" y="167"/>
                    </a:lnTo>
                    <a:lnTo>
                      <a:pt x="240" y="110"/>
                    </a:lnTo>
                    <a:lnTo>
                      <a:pt x="241" y="116"/>
                    </a:lnTo>
                    <a:lnTo>
                      <a:pt x="242" y="174"/>
                    </a:lnTo>
                    <a:lnTo>
                      <a:pt x="243" y="165"/>
                    </a:lnTo>
                    <a:lnTo>
                      <a:pt x="244" y="0"/>
                    </a:lnTo>
                    <a:lnTo>
                      <a:pt x="245" y="168"/>
                    </a:lnTo>
                    <a:lnTo>
                      <a:pt x="245" y="230"/>
                    </a:lnTo>
                    <a:lnTo>
                      <a:pt x="246" y="176"/>
                    </a:lnTo>
                    <a:lnTo>
                      <a:pt x="247" y="132"/>
                    </a:lnTo>
                    <a:lnTo>
                      <a:pt x="248" y="124"/>
                    </a:lnTo>
                    <a:lnTo>
                      <a:pt x="249" y="110"/>
                    </a:lnTo>
                    <a:lnTo>
                      <a:pt x="250" y="117"/>
                    </a:lnTo>
                    <a:lnTo>
                      <a:pt x="251" y="153"/>
                    </a:lnTo>
                    <a:lnTo>
                      <a:pt x="252" y="183"/>
                    </a:lnTo>
                    <a:lnTo>
                      <a:pt x="252" y="105"/>
                    </a:lnTo>
                    <a:lnTo>
                      <a:pt x="253" y="142"/>
                    </a:lnTo>
                    <a:lnTo>
                      <a:pt x="254" y="181"/>
                    </a:lnTo>
                    <a:lnTo>
                      <a:pt x="255" y="163"/>
                    </a:lnTo>
                    <a:lnTo>
                      <a:pt x="256" y="124"/>
                    </a:lnTo>
                    <a:lnTo>
                      <a:pt x="257" y="91"/>
                    </a:lnTo>
                    <a:lnTo>
                      <a:pt x="258" y="82"/>
                    </a:lnTo>
                    <a:lnTo>
                      <a:pt x="258" y="124"/>
                    </a:lnTo>
                    <a:lnTo>
                      <a:pt x="259" y="174"/>
                    </a:lnTo>
                    <a:lnTo>
                      <a:pt x="260" y="124"/>
                    </a:lnTo>
                    <a:lnTo>
                      <a:pt x="261" y="103"/>
                    </a:lnTo>
                    <a:lnTo>
                      <a:pt x="262" y="119"/>
                    </a:lnTo>
                    <a:lnTo>
                      <a:pt x="263" y="190"/>
                    </a:lnTo>
                    <a:lnTo>
                      <a:pt x="264" y="135"/>
                    </a:lnTo>
                    <a:lnTo>
                      <a:pt x="264" y="190"/>
                    </a:lnTo>
                    <a:lnTo>
                      <a:pt x="265" y="156"/>
                    </a:lnTo>
                    <a:lnTo>
                      <a:pt x="266" y="121"/>
                    </a:lnTo>
                    <a:lnTo>
                      <a:pt x="267" y="146"/>
                    </a:lnTo>
                    <a:lnTo>
                      <a:pt x="268" y="116"/>
                    </a:lnTo>
                    <a:lnTo>
                      <a:pt x="269" y="170"/>
                    </a:lnTo>
                    <a:lnTo>
                      <a:pt x="270" y="170"/>
                    </a:lnTo>
                    <a:lnTo>
                      <a:pt x="271" y="140"/>
                    </a:lnTo>
                    <a:lnTo>
                      <a:pt x="271" y="163"/>
                    </a:lnTo>
                    <a:lnTo>
                      <a:pt x="272" y="237"/>
                    </a:lnTo>
                    <a:lnTo>
                      <a:pt x="273" y="117"/>
                    </a:lnTo>
                    <a:lnTo>
                      <a:pt x="274" y="98"/>
                    </a:lnTo>
                    <a:lnTo>
                      <a:pt x="275" y="73"/>
                    </a:lnTo>
                    <a:lnTo>
                      <a:pt x="276" y="149"/>
                    </a:lnTo>
                    <a:lnTo>
                      <a:pt x="277" y="160"/>
                    </a:lnTo>
                    <a:lnTo>
                      <a:pt x="277" y="151"/>
                    </a:lnTo>
                    <a:lnTo>
                      <a:pt x="278" y="153"/>
                    </a:lnTo>
                    <a:lnTo>
                      <a:pt x="279" y="102"/>
                    </a:lnTo>
                    <a:lnTo>
                      <a:pt x="280" y="103"/>
                    </a:lnTo>
                    <a:lnTo>
                      <a:pt x="281" y="142"/>
                    </a:lnTo>
                    <a:lnTo>
                      <a:pt x="282" y="88"/>
                    </a:lnTo>
                    <a:lnTo>
                      <a:pt x="283" y="130"/>
                    </a:lnTo>
                    <a:lnTo>
                      <a:pt x="284" y="214"/>
                    </a:lnTo>
                    <a:lnTo>
                      <a:pt x="284" y="96"/>
                    </a:lnTo>
                    <a:lnTo>
                      <a:pt x="285" y="153"/>
                    </a:lnTo>
                    <a:lnTo>
                      <a:pt x="286" y="133"/>
                    </a:lnTo>
                    <a:lnTo>
                      <a:pt x="287" y="66"/>
                    </a:lnTo>
                    <a:lnTo>
                      <a:pt x="288" y="107"/>
                    </a:lnTo>
                    <a:lnTo>
                      <a:pt x="289" y="153"/>
                    </a:lnTo>
                    <a:lnTo>
                      <a:pt x="290" y="158"/>
                    </a:lnTo>
                    <a:lnTo>
                      <a:pt x="290" y="96"/>
                    </a:lnTo>
                    <a:lnTo>
                      <a:pt x="291" y="149"/>
                    </a:lnTo>
                    <a:lnTo>
                      <a:pt x="292" y="116"/>
                    </a:lnTo>
                    <a:lnTo>
                      <a:pt x="293" y="112"/>
                    </a:lnTo>
                    <a:lnTo>
                      <a:pt x="294" y="117"/>
                    </a:lnTo>
                    <a:lnTo>
                      <a:pt x="295" y="179"/>
                    </a:lnTo>
                    <a:lnTo>
                      <a:pt x="296" y="184"/>
                    </a:lnTo>
                    <a:lnTo>
                      <a:pt x="297" y="149"/>
                    </a:lnTo>
                    <a:lnTo>
                      <a:pt x="297" y="103"/>
                    </a:lnTo>
                    <a:lnTo>
                      <a:pt x="298" y="151"/>
                    </a:lnTo>
                    <a:lnTo>
                      <a:pt x="299" y="116"/>
                    </a:lnTo>
                    <a:lnTo>
                      <a:pt x="300" y="163"/>
                    </a:lnTo>
                    <a:lnTo>
                      <a:pt x="301" y="146"/>
                    </a:lnTo>
                    <a:lnTo>
                      <a:pt x="302" y="66"/>
                    </a:lnTo>
                    <a:lnTo>
                      <a:pt x="303" y="140"/>
                    </a:lnTo>
                    <a:lnTo>
                      <a:pt x="303" y="181"/>
                    </a:lnTo>
                    <a:lnTo>
                      <a:pt x="304" y="181"/>
                    </a:lnTo>
                    <a:lnTo>
                      <a:pt x="305" y="121"/>
                    </a:lnTo>
                    <a:lnTo>
                      <a:pt x="306" y="151"/>
                    </a:lnTo>
                    <a:lnTo>
                      <a:pt x="307" y="170"/>
                    </a:lnTo>
                    <a:lnTo>
                      <a:pt x="308" y="158"/>
                    </a:lnTo>
                    <a:lnTo>
                      <a:pt x="309" y="149"/>
                    </a:lnTo>
                    <a:lnTo>
                      <a:pt x="310" y="153"/>
                    </a:lnTo>
                    <a:lnTo>
                      <a:pt x="310" y="140"/>
                    </a:lnTo>
                    <a:lnTo>
                      <a:pt x="311" y="100"/>
                    </a:lnTo>
                    <a:lnTo>
                      <a:pt x="312" y="163"/>
                    </a:lnTo>
                    <a:lnTo>
                      <a:pt x="313" y="193"/>
                    </a:lnTo>
                    <a:lnTo>
                      <a:pt x="314" y="132"/>
                    </a:lnTo>
                    <a:lnTo>
                      <a:pt x="315" y="174"/>
                    </a:lnTo>
                    <a:lnTo>
                      <a:pt x="316" y="144"/>
                    </a:lnTo>
                    <a:lnTo>
                      <a:pt x="316" y="123"/>
                    </a:lnTo>
                    <a:lnTo>
                      <a:pt x="317" y="160"/>
                    </a:lnTo>
                    <a:lnTo>
                      <a:pt x="318" y="181"/>
                    </a:lnTo>
                    <a:lnTo>
                      <a:pt x="319" y="156"/>
                    </a:lnTo>
                    <a:lnTo>
                      <a:pt x="320" y="142"/>
                    </a:lnTo>
                    <a:lnTo>
                      <a:pt x="321" y="139"/>
                    </a:lnTo>
                    <a:lnTo>
                      <a:pt x="322" y="123"/>
                    </a:lnTo>
                    <a:lnTo>
                      <a:pt x="323" y="133"/>
                    </a:lnTo>
                    <a:lnTo>
                      <a:pt x="323" y="128"/>
                    </a:lnTo>
                    <a:lnTo>
                      <a:pt x="324" y="100"/>
                    </a:lnTo>
                    <a:lnTo>
                      <a:pt x="325" y="144"/>
                    </a:lnTo>
                    <a:lnTo>
                      <a:pt x="326" y="204"/>
                    </a:lnTo>
                    <a:lnTo>
                      <a:pt x="327" y="153"/>
                    </a:lnTo>
                    <a:lnTo>
                      <a:pt x="328" y="114"/>
                    </a:lnTo>
                    <a:lnTo>
                      <a:pt x="329" y="174"/>
                    </a:lnTo>
                    <a:lnTo>
                      <a:pt x="329" y="135"/>
                    </a:lnTo>
                    <a:lnTo>
                      <a:pt x="330" y="191"/>
                    </a:lnTo>
                    <a:lnTo>
                      <a:pt x="331" y="146"/>
                    </a:lnTo>
                    <a:lnTo>
                      <a:pt x="332" y="70"/>
                    </a:lnTo>
                    <a:lnTo>
                      <a:pt x="333" y="142"/>
                    </a:lnTo>
                    <a:lnTo>
                      <a:pt x="334" y="167"/>
                    </a:lnTo>
                    <a:lnTo>
                      <a:pt x="335" y="117"/>
                    </a:lnTo>
                    <a:lnTo>
                      <a:pt x="336" y="124"/>
                    </a:lnTo>
                    <a:lnTo>
                      <a:pt x="336" y="163"/>
                    </a:lnTo>
                    <a:lnTo>
                      <a:pt x="337" y="128"/>
                    </a:lnTo>
                    <a:lnTo>
                      <a:pt x="338" y="128"/>
                    </a:lnTo>
                    <a:lnTo>
                      <a:pt x="339" y="142"/>
                    </a:lnTo>
                    <a:lnTo>
                      <a:pt x="340" y="95"/>
                    </a:lnTo>
                    <a:lnTo>
                      <a:pt x="341" y="109"/>
                    </a:lnTo>
                    <a:lnTo>
                      <a:pt x="342" y="170"/>
                    </a:lnTo>
                    <a:lnTo>
                      <a:pt x="342" y="170"/>
                    </a:lnTo>
                    <a:lnTo>
                      <a:pt x="343" y="88"/>
                    </a:lnTo>
                    <a:lnTo>
                      <a:pt x="344" y="190"/>
                    </a:lnTo>
                    <a:lnTo>
                      <a:pt x="345" y="149"/>
                    </a:lnTo>
                    <a:lnTo>
                      <a:pt x="346" y="103"/>
                    </a:lnTo>
                    <a:lnTo>
                      <a:pt x="347" y="191"/>
                    </a:lnTo>
                    <a:lnTo>
                      <a:pt x="348" y="154"/>
                    </a:lnTo>
                    <a:lnTo>
                      <a:pt x="348" y="121"/>
                    </a:lnTo>
                    <a:lnTo>
                      <a:pt x="349" y="156"/>
                    </a:lnTo>
                    <a:lnTo>
                      <a:pt x="350" y="151"/>
                    </a:lnTo>
                    <a:lnTo>
                      <a:pt x="351" y="163"/>
                    </a:lnTo>
                    <a:lnTo>
                      <a:pt x="352" y="128"/>
                    </a:lnTo>
                    <a:lnTo>
                      <a:pt x="353" y="140"/>
                    </a:lnTo>
                    <a:lnTo>
                      <a:pt x="354" y="160"/>
                    </a:lnTo>
                    <a:lnTo>
                      <a:pt x="355" y="133"/>
                    </a:lnTo>
                    <a:lnTo>
                      <a:pt x="355" y="191"/>
                    </a:lnTo>
                    <a:lnTo>
                      <a:pt x="356" y="223"/>
                    </a:lnTo>
                    <a:lnTo>
                      <a:pt x="357" y="52"/>
                    </a:lnTo>
                    <a:lnTo>
                      <a:pt x="358" y="135"/>
                    </a:lnTo>
                    <a:lnTo>
                      <a:pt x="359" y="205"/>
                    </a:lnTo>
                    <a:lnTo>
                      <a:pt x="360" y="66"/>
                    </a:lnTo>
                    <a:lnTo>
                      <a:pt x="361" y="91"/>
                    </a:lnTo>
                    <a:lnTo>
                      <a:pt x="361" y="140"/>
                    </a:lnTo>
                    <a:lnTo>
                      <a:pt x="362" y="121"/>
                    </a:lnTo>
                    <a:lnTo>
                      <a:pt x="363" y="135"/>
                    </a:lnTo>
                    <a:lnTo>
                      <a:pt x="364" y="156"/>
                    </a:lnTo>
                    <a:lnTo>
                      <a:pt x="365" y="181"/>
                    </a:lnTo>
                    <a:lnTo>
                      <a:pt x="366" y="188"/>
                    </a:lnTo>
                    <a:lnTo>
                      <a:pt x="367" y="96"/>
                    </a:lnTo>
                    <a:lnTo>
                      <a:pt x="368" y="170"/>
                    </a:lnTo>
                    <a:lnTo>
                      <a:pt x="368" y="158"/>
                    </a:lnTo>
                    <a:lnTo>
                      <a:pt x="369" y="103"/>
                    </a:lnTo>
                    <a:lnTo>
                      <a:pt x="370" y="105"/>
                    </a:lnTo>
                    <a:lnTo>
                      <a:pt x="371" y="209"/>
                    </a:lnTo>
                    <a:lnTo>
                      <a:pt x="372" y="167"/>
                    </a:lnTo>
                    <a:lnTo>
                      <a:pt x="373" y="95"/>
                    </a:lnTo>
                    <a:lnTo>
                      <a:pt x="374" y="146"/>
                    </a:lnTo>
                    <a:lnTo>
                      <a:pt x="374" y="119"/>
                    </a:lnTo>
                    <a:lnTo>
                      <a:pt x="375" y="132"/>
                    </a:lnTo>
                    <a:lnTo>
                      <a:pt x="376" y="140"/>
                    </a:lnTo>
                    <a:lnTo>
                      <a:pt x="377" y="119"/>
                    </a:lnTo>
                    <a:lnTo>
                      <a:pt x="378" y="116"/>
                    </a:lnTo>
                    <a:lnTo>
                      <a:pt x="379" y="153"/>
                    </a:lnTo>
                    <a:lnTo>
                      <a:pt x="380" y="212"/>
                    </a:lnTo>
                    <a:lnTo>
                      <a:pt x="381" y="114"/>
                    </a:lnTo>
                    <a:lnTo>
                      <a:pt x="381" y="140"/>
                    </a:lnTo>
                    <a:lnTo>
                      <a:pt x="382" y="142"/>
                    </a:lnTo>
                    <a:lnTo>
                      <a:pt x="383" y="168"/>
                    </a:lnTo>
                    <a:lnTo>
                      <a:pt x="384" y="121"/>
                    </a:lnTo>
                    <a:lnTo>
                      <a:pt x="385" y="161"/>
                    </a:lnTo>
                    <a:lnTo>
                      <a:pt x="386" y="130"/>
                    </a:lnTo>
                    <a:lnTo>
                      <a:pt x="387" y="110"/>
                    </a:lnTo>
                    <a:lnTo>
                      <a:pt x="387" y="184"/>
                    </a:lnTo>
                    <a:lnTo>
                      <a:pt x="388" y="235"/>
                    </a:lnTo>
                    <a:lnTo>
                      <a:pt x="389" y="98"/>
                    </a:lnTo>
                    <a:lnTo>
                      <a:pt x="390" y="186"/>
                    </a:lnTo>
                    <a:lnTo>
                      <a:pt x="391" y="110"/>
                    </a:lnTo>
                    <a:lnTo>
                      <a:pt x="392" y="188"/>
                    </a:lnTo>
                    <a:lnTo>
                      <a:pt x="393" y="132"/>
                    </a:lnTo>
                    <a:lnTo>
                      <a:pt x="394" y="114"/>
                    </a:lnTo>
                    <a:lnTo>
                      <a:pt x="394" y="126"/>
                    </a:lnTo>
                    <a:lnTo>
                      <a:pt x="395" y="130"/>
                    </a:lnTo>
                    <a:lnTo>
                      <a:pt x="396" y="135"/>
                    </a:lnTo>
                    <a:lnTo>
                      <a:pt x="397" y="193"/>
                    </a:lnTo>
                    <a:lnTo>
                      <a:pt x="398" y="156"/>
                    </a:lnTo>
                    <a:lnTo>
                      <a:pt x="399" y="168"/>
                    </a:lnTo>
                    <a:lnTo>
                      <a:pt x="400" y="114"/>
                    </a:lnTo>
                    <a:lnTo>
                      <a:pt x="400" y="179"/>
                    </a:lnTo>
                    <a:lnTo>
                      <a:pt x="401" y="126"/>
                    </a:lnTo>
                    <a:lnTo>
                      <a:pt x="402" y="95"/>
                    </a:lnTo>
                    <a:lnTo>
                      <a:pt x="403" y="154"/>
                    </a:lnTo>
                    <a:lnTo>
                      <a:pt x="404" y="132"/>
                    </a:lnTo>
                    <a:lnTo>
                      <a:pt x="405" y="146"/>
                    </a:lnTo>
                    <a:lnTo>
                      <a:pt x="406" y="179"/>
                    </a:lnTo>
                    <a:lnTo>
                      <a:pt x="407" y="130"/>
                    </a:lnTo>
                    <a:lnTo>
                      <a:pt x="407" y="112"/>
                    </a:lnTo>
                    <a:lnTo>
                      <a:pt x="408" y="137"/>
                    </a:lnTo>
                    <a:lnTo>
                      <a:pt x="409" y="197"/>
                    </a:lnTo>
                    <a:lnTo>
                      <a:pt x="410" y="140"/>
                    </a:lnTo>
                    <a:lnTo>
                      <a:pt x="411" y="146"/>
                    </a:lnTo>
                    <a:lnTo>
                      <a:pt x="412" y="133"/>
                    </a:lnTo>
                    <a:lnTo>
                      <a:pt x="413" y="161"/>
                    </a:lnTo>
                    <a:lnTo>
                      <a:pt x="413" y="191"/>
                    </a:lnTo>
                    <a:lnTo>
                      <a:pt x="414" y="140"/>
                    </a:lnTo>
                    <a:lnTo>
                      <a:pt x="415" y="137"/>
                    </a:lnTo>
                    <a:lnTo>
                      <a:pt x="416" y="205"/>
                    </a:lnTo>
                    <a:lnTo>
                      <a:pt x="417" y="139"/>
                    </a:lnTo>
                    <a:lnTo>
                      <a:pt x="418" y="146"/>
                    </a:lnTo>
                    <a:lnTo>
                      <a:pt x="419" y="151"/>
                    </a:lnTo>
                    <a:lnTo>
                      <a:pt x="420" y="121"/>
                    </a:lnTo>
                    <a:lnTo>
                      <a:pt x="420" y="133"/>
                    </a:lnTo>
                    <a:lnTo>
                      <a:pt x="421" y="186"/>
                    </a:lnTo>
                    <a:lnTo>
                      <a:pt x="422" y="153"/>
                    </a:lnTo>
                    <a:lnTo>
                      <a:pt x="423" y="103"/>
                    </a:lnTo>
                    <a:lnTo>
                      <a:pt x="424" y="130"/>
                    </a:lnTo>
                    <a:lnTo>
                      <a:pt x="425" y="137"/>
                    </a:lnTo>
                    <a:lnTo>
                      <a:pt x="426" y="216"/>
                    </a:lnTo>
                    <a:lnTo>
                      <a:pt x="426" y="77"/>
                    </a:lnTo>
                    <a:lnTo>
                      <a:pt x="427" y="158"/>
                    </a:lnTo>
                    <a:lnTo>
                      <a:pt x="428" y="110"/>
                    </a:lnTo>
                    <a:lnTo>
                      <a:pt x="429" y="160"/>
                    </a:lnTo>
                    <a:lnTo>
                      <a:pt x="430" y="170"/>
                    </a:lnTo>
                    <a:lnTo>
                      <a:pt x="431" y="107"/>
                    </a:lnTo>
                    <a:lnTo>
                      <a:pt x="432" y="126"/>
                    </a:lnTo>
                    <a:lnTo>
                      <a:pt x="433" y="149"/>
                    </a:lnTo>
                    <a:lnTo>
                      <a:pt x="433" y="149"/>
                    </a:lnTo>
                    <a:lnTo>
                      <a:pt x="434" y="144"/>
                    </a:lnTo>
                    <a:lnTo>
                      <a:pt x="435" y="170"/>
                    </a:lnTo>
                    <a:lnTo>
                      <a:pt x="436" y="119"/>
                    </a:lnTo>
                    <a:lnTo>
                      <a:pt x="437" y="103"/>
                    </a:lnTo>
                    <a:lnTo>
                      <a:pt x="438" y="172"/>
                    </a:lnTo>
                    <a:lnTo>
                      <a:pt x="439" y="146"/>
                    </a:lnTo>
                    <a:lnTo>
                      <a:pt x="439" y="112"/>
                    </a:lnTo>
                    <a:lnTo>
                      <a:pt x="440" y="149"/>
                    </a:lnTo>
                    <a:lnTo>
                      <a:pt x="441" y="172"/>
                    </a:lnTo>
                    <a:lnTo>
                      <a:pt x="442" y="207"/>
                    </a:lnTo>
                    <a:lnTo>
                      <a:pt x="443" y="161"/>
                    </a:lnTo>
                    <a:lnTo>
                      <a:pt x="444" y="160"/>
                    </a:lnTo>
                    <a:lnTo>
                      <a:pt x="445" y="105"/>
                    </a:lnTo>
                    <a:lnTo>
                      <a:pt x="445" y="176"/>
                    </a:lnTo>
                    <a:lnTo>
                      <a:pt x="446" y="49"/>
                    </a:lnTo>
                    <a:lnTo>
                      <a:pt x="447" y="156"/>
                    </a:lnTo>
                    <a:lnTo>
                      <a:pt x="448" y="167"/>
                    </a:lnTo>
                    <a:lnTo>
                      <a:pt x="449" y="112"/>
                    </a:lnTo>
                    <a:lnTo>
                      <a:pt x="450" y="140"/>
                    </a:lnTo>
                    <a:lnTo>
                      <a:pt x="451" y="190"/>
                    </a:lnTo>
                    <a:lnTo>
                      <a:pt x="452" y="103"/>
                    </a:lnTo>
                    <a:lnTo>
                      <a:pt x="452" y="112"/>
                    </a:lnTo>
                    <a:lnTo>
                      <a:pt x="453" y="188"/>
                    </a:lnTo>
                    <a:lnTo>
                      <a:pt x="454" y="135"/>
                    </a:lnTo>
                    <a:lnTo>
                      <a:pt x="455" y="144"/>
                    </a:lnTo>
                    <a:lnTo>
                      <a:pt x="456" y="211"/>
                    </a:lnTo>
                    <a:lnTo>
                      <a:pt x="457" y="107"/>
                    </a:lnTo>
                    <a:lnTo>
                      <a:pt x="458" y="80"/>
                    </a:lnTo>
                    <a:lnTo>
                      <a:pt x="458" y="172"/>
                    </a:lnTo>
                    <a:lnTo>
                      <a:pt x="459" y="167"/>
                    </a:lnTo>
                    <a:lnTo>
                      <a:pt x="460" y="105"/>
                    </a:lnTo>
                    <a:lnTo>
                      <a:pt x="461" y="149"/>
                    </a:lnTo>
                    <a:lnTo>
                      <a:pt x="462" y="153"/>
                    </a:lnTo>
                    <a:lnTo>
                      <a:pt x="463" y="149"/>
                    </a:lnTo>
                    <a:lnTo>
                      <a:pt x="464" y="105"/>
                    </a:lnTo>
                    <a:lnTo>
                      <a:pt x="465" y="126"/>
                    </a:lnTo>
                    <a:lnTo>
                      <a:pt x="465" y="121"/>
                    </a:lnTo>
                    <a:lnTo>
                      <a:pt x="466" y="137"/>
                    </a:lnTo>
                    <a:lnTo>
                      <a:pt x="467" y="167"/>
                    </a:lnTo>
                    <a:lnTo>
                      <a:pt x="468" y="218"/>
                    </a:lnTo>
                    <a:lnTo>
                      <a:pt x="469" y="168"/>
                    </a:lnTo>
                    <a:lnTo>
                      <a:pt x="470" y="149"/>
                    </a:lnTo>
                    <a:lnTo>
                      <a:pt x="471" y="137"/>
                    </a:lnTo>
                    <a:lnTo>
                      <a:pt x="471" y="170"/>
                    </a:lnTo>
                    <a:lnTo>
                      <a:pt x="472" y="158"/>
                    </a:lnTo>
                    <a:lnTo>
                      <a:pt x="473" y="140"/>
                    </a:lnTo>
                    <a:lnTo>
                      <a:pt x="474" y="42"/>
                    </a:lnTo>
                    <a:lnTo>
                      <a:pt x="475" y="200"/>
                    </a:lnTo>
                    <a:lnTo>
                      <a:pt x="476" y="216"/>
                    </a:lnTo>
                    <a:lnTo>
                      <a:pt x="477" y="114"/>
                    </a:lnTo>
                    <a:lnTo>
                      <a:pt x="478" y="88"/>
                    </a:lnTo>
                    <a:lnTo>
                      <a:pt x="478" y="100"/>
                    </a:lnTo>
                    <a:lnTo>
                      <a:pt x="479" y="146"/>
                    </a:lnTo>
                    <a:lnTo>
                      <a:pt x="480" y="198"/>
                    </a:lnTo>
                    <a:lnTo>
                      <a:pt x="481" y="124"/>
                    </a:lnTo>
                    <a:lnTo>
                      <a:pt x="482" y="165"/>
                    </a:lnTo>
                    <a:lnTo>
                      <a:pt x="483" y="160"/>
                    </a:lnTo>
                    <a:lnTo>
                      <a:pt x="484" y="132"/>
                    </a:lnTo>
                    <a:lnTo>
                      <a:pt x="484" y="181"/>
                    </a:lnTo>
                    <a:lnTo>
                      <a:pt x="485" y="176"/>
                    </a:lnTo>
                    <a:lnTo>
                      <a:pt x="486" y="112"/>
                    </a:lnTo>
                    <a:lnTo>
                      <a:pt x="487" y="110"/>
                    </a:lnTo>
                    <a:lnTo>
                      <a:pt x="488" y="146"/>
                    </a:lnTo>
                    <a:lnTo>
                      <a:pt x="489" y="149"/>
                    </a:lnTo>
                    <a:lnTo>
                      <a:pt x="490" y="117"/>
                    </a:lnTo>
                    <a:lnTo>
                      <a:pt x="491" y="142"/>
                    </a:lnTo>
                    <a:lnTo>
                      <a:pt x="491" y="195"/>
                    </a:lnTo>
                    <a:lnTo>
                      <a:pt x="492" y="119"/>
                    </a:lnTo>
                    <a:lnTo>
                      <a:pt x="493" y="186"/>
                    </a:lnTo>
                    <a:lnTo>
                      <a:pt x="494" y="167"/>
                    </a:lnTo>
                    <a:lnTo>
                      <a:pt x="495" y="107"/>
                    </a:lnTo>
                    <a:lnTo>
                      <a:pt x="496" y="156"/>
                    </a:lnTo>
                    <a:lnTo>
                      <a:pt x="497" y="119"/>
                    </a:lnTo>
                    <a:lnTo>
                      <a:pt x="497" y="82"/>
                    </a:lnTo>
                    <a:lnTo>
                      <a:pt x="498" y="146"/>
                    </a:lnTo>
                    <a:lnTo>
                      <a:pt x="499" y="163"/>
                    </a:lnTo>
                    <a:lnTo>
                      <a:pt x="500" y="172"/>
                    </a:lnTo>
                    <a:lnTo>
                      <a:pt x="501" y="188"/>
                    </a:lnTo>
                    <a:lnTo>
                      <a:pt x="502" y="96"/>
                    </a:lnTo>
                    <a:lnTo>
                      <a:pt x="503" y="304"/>
                    </a:lnTo>
                    <a:lnTo>
                      <a:pt x="504" y="119"/>
                    </a:lnTo>
                    <a:lnTo>
                      <a:pt x="504" y="103"/>
                    </a:lnTo>
                    <a:lnTo>
                      <a:pt x="505" y="183"/>
                    </a:lnTo>
                    <a:lnTo>
                      <a:pt x="506" y="183"/>
                    </a:lnTo>
                    <a:lnTo>
                      <a:pt x="507" y="154"/>
                    </a:lnTo>
                    <a:lnTo>
                      <a:pt x="508" y="176"/>
                    </a:lnTo>
                    <a:lnTo>
                      <a:pt x="509" y="140"/>
                    </a:lnTo>
                    <a:lnTo>
                      <a:pt x="510" y="146"/>
                    </a:lnTo>
                    <a:lnTo>
                      <a:pt x="510" y="80"/>
                    </a:lnTo>
                    <a:lnTo>
                      <a:pt x="511" y="160"/>
                    </a:lnTo>
                    <a:lnTo>
                      <a:pt x="512" y="193"/>
                    </a:lnTo>
                    <a:lnTo>
                      <a:pt x="513" y="144"/>
                    </a:lnTo>
                    <a:lnTo>
                      <a:pt x="514" y="140"/>
                    </a:lnTo>
                    <a:lnTo>
                      <a:pt x="515" y="176"/>
                    </a:lnTo>
                    <a:lnTo>
                      <a:pt x="516" y="124"/>
                    </a:lnTo>
                    <a:lnTo>
                      <a:pt x="517" y="177"/>
                    </a:lnTo>
                    <a:lnTo>
                      <a:pt x="517" y="211"/>
                    </a:lnTo>
                    <a:lnTo>
                      <a:pt x="518" y="139"/>
                    </a:lnTo>
                    <a:lnTo>
                      <a:pt x="519" y="133"/>
                    </a:lnTo>
                    <a:lnTo>
                      <a:pt x="520" y="184"/>
                    </a:lnTo>
                    <a:lnTo>
                      <a:pt x="521" y="112"/>
                    </a:lnTo>
                    <a:lnTo>
                      <a:pt x="522" y="160"/>
                    </a:lnTo>
                    <a:lnTo>
                      <a:pt x="523" y="179"/>
                    </a:lnTo>
                    <a:lnTo>
                      <a:pt x="523" y="154"/>
                    </a:lnTo>
                    <a:lnTo>
                      <a:pt x="524" y="112"/>
                    </a:lnTo>
                    <a:lnTo>
                      <a:pt x="525" y="172"/>
                    </a:lnTo>
                    <a:lnTo>
                      <a:pt x="526" y="167"/>
                    </a:lnTo>
                    <a:lnTo>
                      <a:pt x="527" y="119"/>
                    </a:lnTo>
                    <a:lnTo>
                      <a:pt x="528" y="146"/>
                    </a:lnTo>
                    <a:lnTo>
                      <a:pt x="529" y="133"/>
                    </a:lnTo>
                    <a:lnTo>
                      <a:pt x="529" y="172"/>
                    </a:lnTo>
                    <a:lnTo>
                      <a:pt x="530" y="140"/>
                    </a:lnTo>
                    <a:lnTo>
                      <a:pt x="531" y="119"/>
                    </a:lnTo>
                    <a:lnTo>
                      <a:pt x="532" y="116"/>
                    </a:lnTo>
                    <a:lnTo>
                      <a:pt x="533" y="142"/>
                    </a:lnTo>
                    <a:lnTo>
                      <a:pt x="534" y="177"/>
                    </a:lnTo>
                    <a:lnTo>
                      <a:pt x="535" y="188"/>
                    </a:lnTo>
                    <a:lnTo>
                      <a:pt x="536" y="140"/>
                    </a:lnTo>
                    <a:lnTo>
                      <a:pt x="536" y="181"/>
                    </a:lnTo>
                    <a:lnTo>
                      <a:pt x="537" y="137"/>
                    </a:lnTo>
                    <a:lnTo>
                      <a:pt x="538" y="176"/>
                    </a:lnTo>
                    <a:lnTo>
                      <a:pt x="539" y="105"/>
                    </a:lnTo>
                    <a:lnTo>
                      <a:pt x="540" y="123"/>
                    </a:lnTo>
                    <a:lnTo>
                      <a:pt x="541" y="146"/>
                    </a:lnTo>
                    <a:lnTo>
                      <a:pt x="542" y="124"/>
                    </a:lnTo>
                    <a:lnTo>
                      <a:pt x="542" y="79"/>
                    </a:lnTo>
                    <a:lnTo>
                      <a:pt x="543" y="202"/>
                    </a:lnTo>
                    <a:lnTo>
                      <a:pt x="544" y="117"/>
                    </a:lnTo>
                    <a:lnTo>
                      <a:pt x="545" y="93"/>
                    </a:lnTo>
                    <a:lnTo>
                      <a:pt x="546" y="188"/>
                    </a:lnTo>
                    <a:lnTo>
                      <a:pt x="547" y="154"/>
                    </a:lnTo>
                    <a:lnTo>
                      <a:pt x="548" y="119"/>
                    </a:lnTo>
                    <a:lnTo>
                      <a:pt x="549" y="140"/>
                    </a:lnTo>
                    <a:lnTo>
                      <a:pt x="549" y="165"/>
                    </a:lnTo>
                    <a:lnTo>
                      <a:pt x="550" y="167"/>
                    </a:lnTo>
                    <a:lnTo>
                      <a:pt x="551" y="121"/>
                    </a:lnTo>
                    <a:lnTo>
                      <a:pt x="552" y="124"/>
                    </a:lnTo>
                    <a:lnTo>
                      <a:pt x="553" y="128"/>
                    </a:lnTo>
                    <a:lnTo>
                      <a:pt x="554" y="179"/>
                    </a:lnTo>
                    <a:lnTo>
                      <a:pt x="555" y="158"/>
                    </a:lnTo>
                    <a:lnTo>
                      <a:pt x="555" y="156"/>
                    </a:lnTo>
                    <a:lnTo>
                      <a:pt x="556" y="100"/>
                    </a:lnTo>
                    <a:lnTo>
                      <a:pt x="557" y="130"/>
                    </a:lnTo>
                    <a:lnTo>
                      <a:pt x="558" y="110"/>
                    </a:lnTo>
                    <a:lnTo>
                      <a:pt x="559" y="132"/>
                    </a:lnTo>
                    <a:lnTo>
                      <a:pt x="560" y="102"/>
                    </a:lnTo>
                    <a:lnTo>
                      <a:pt x="561" y="123"/>
                    </a:lnTo>
                    <a:lnTo>
                      <a:pt x="562" y="272"/>
                    </a:lnTo>
                    <a:lnTo>
                      <a:pt x="562" y="197"/>
                    </a:lnTo>
                    <a:lnTo>
                      <a:pt x="563" y="77"/>
                    </a:lnTo>
                    <a:lnTo>
                      <a:pt x="564" y="117"/>
                    </a:lnTo>
                    <a:lnTo>
                      <a:pt x="565" y="133"/>
                    </a:lnTo>
                    <a:lnTo>
                      <a:pt x="566" y="151"/>
                    </a:lnTo>
                    <a:lnTo>
                      <a:pt x="567" y="146"/>
                    </a:lnTo>
                    <a:lnTo>
                      <a:pt x="568" y="193"/>
                    </a:lnTo>
                    <a:lnTo>
                      <a:pt x="568" y="167"/>
                    </a:lnTo>
                    <a:lnTo>
                      <a:pt x="569" y="165"/>
                    </a:lnTo>
                    <a:lnTo>
                      <a:pt x="570" y="156"/>
                    </a:lnTo>
                    <a:lnTo>
                      <a:pt x="571" y="165"/>
                    </a:lnTo>
                    <a:lnTo>
                      <a:pt x="572" y="139"/>
                    </a:lnTo>
                    <a:lnTo>
                      <a:pt x="573" y="170"/>
                    </a:lnTo>
                    <a:lnTo>
                      <a:pt x="574" y="154"/>
                    </a:lnTo>
                    <a:lnTo>
                      <a:pt x="575" y="144"/>
                    </a:lnTo>
                    <a:lnTo>
                      <a:pt x="575" y="168"/>
                    </a:lnTo>
                    <a:lnTo>
                      <a:pt x="576" y="114"/>
                    </a:lnTo>
                    <a:lnTo>
                      <a:pt x="577" y="107"/>
                    </a:lnTo>
                    <a:lnTo>
                      <a:pt x="578" y="186"/>
                    </a:lnTo>
                    <a:lnTo>
                      <a:pt x="579" y="147"/>
                    </a:lnTo>
                    <a:lnTo>
                      <a:pt x="580" y="102"/>
                    </a:lnTo>
                    <a:lnTo>
                      <a:pt x="581" y="139"/>
                    </a:lnTo>
                    <a:lnTo>
                      <a:pt x="581" y="132"/>
                    </a:lnTo>
                    <a:lnTo>
                      <a:pt x="582" y="112"/>
                    </a:lnTo>
                    <a:lnTo>
                      <a:pt x="583" y="119"/>
                    </a:lnTo>
                    <a:lnTo>
                      <a:pt x="584" y="153"/>
                    </a:lnTo>
                    <a:lnTo>
                      <a:pt x="585" y="184"/>
                    </a:lnTo>
                    <a:lnTo>
                      <a:pt x="586" y="140"/>
                    </a:lnTo>
                    <a:lnTo>
                      <a:pt x="587" y="170"/>
                    </a:lnTo>
                    <a:lnTo>
                      <a:pt x="588" y="174"/>
                    </a:lnTo>
                    <a:lnTo>
                      <a:pt x="588" y="153"/>
                    </a:lnTo>
                    <a:lnTo>
                      <a:pt x="589" y="105"/>
                    </a:lnTo>
                    <a:lnTo>
                      <a:pt x="590" y="17"/>
                    </a:lnTo>
                    <a:lnTo>
                      <a:pt x="591" y="228"/>
                    </a:lnTo>
                    <a:lnTo>
                      <a:pt x="592" y="149"/>
                    </a:lnTo>
                    <a:lnTo>
                      <a:pt x="593" y="204"/>
                    </a:lnTo>
                    <a:lnTo>
                      <a:pt x="594" y="176"/>
                    </a:lnTo>
                    <a:lnTo>
                      <a:pt x="594" y="167"/>
                    </a:lnTo>
                    <a:lnTo>
                      <a:pt x="595" y="168"/>
                    </a:lnTo>
                    <a:lnTo>
                      <a:pt x="596" y="156"/>
                    </a:lnTo>
                    <a:lnTo>
                      <a:pt x="597" y="153"/>
                    </a:lnTo>
                    <a:lnTo>
                      <a:pt x="598" y="137"/>
                    </a:lnTo>
                    <a:lnTo>
                      <a:pt x="599" y="126"/>
                    </a:lnTo>
                    <a:lnTo>
                      <a:pt x="600" y="190"/>
                    </a:lnTo>
                    <a:lnTo>
                      <a:pt x="601" y="135"/>
                    </a:lnTo>
                    <a:lnTo>
                      <a:pt x="601" y="103"/>
                    </a:lnTo>
                    <a:lnTo>
                      <a:pt x="602" y="176"/>
                    </a:lnTo>
                    <a:lnTo>
                      <a:pt x="603" y="112"/>
                    </a:lnTo>
                    <a:lnTo>
                      <a:pt x="604" y="124"/>
                    </a:lnTo>
                    <a:lnTo>
                      <a:pt x="605" y="191"/>
                    </a:lnTo>
                    <a:lnTo>
                      <a:pt x="606" y="154"/>
                    </a:lnTo>
                    <a:lnTo>
                      <a:pt x="607" y="123"/>
                    </a:lnTo>
                    <a:lnTo>
                      <a:pt x="607" y="227"/>
                    </a:lnTo>
                    <a:lnTo>
                      <a:pt x="608" y="137"/>
                    </a:lnTo>
                    <a:lnTo>
                      <a:pt x="609" y="149"/>
                    </a:lnTo>
                    <a:lnTo>
                      <a:pt x="610" y="161"/>
                    </a:lnTo>
                    <a:lnTo>
                      <a:pt x="611" y="153"/>
                    </a:lnTo>
                    <a:lnTo>
                      <a:pt x="612" y="154"/>
                    </a:lnTo>
                    <a:lnTo>
                      <a:pt x="613" y="109"/>
                    </a:lnTo>
                    <a:lnTo>
                      <a:pt x="613" y="139"/>
                    </a:lnTo>
                    <a:lnTo>
                      <a:pt x="614" y="149"/>
                    </a:lnTo>
                    <a:lnTo>
                      <a:pt x="615" y="132"/>
                    </a:lnTo>
                    <a:lnTo>
                      <a:pt x="616" y="133"/>
                    </a:lnTo>
                    <a:lnTo>
                      <a:pt x="617" y="156"/>
                    </a:lnTo>
                    <a:lnTo>
                      <a:pt x="618" y="198"/>
                    </a:lnTo>
                    <a:lnTo>
                      <a:pt x="619" y="133"/>
                    </a:lnTo>
                    <a:lnTo>
                      <a:pt x="620" y="137"/>
                    </a:lnTo>
                    <a:lnTo>
                      <a:pt x="620" y="167"/>
                    </a:lnTo>
                    <a:lnTo>
                      <a:pt x="621" y="170"/>
                    </a:lnTo>
                    <a:lnTo>
                      <a:pt x="622" y="117"/>
                    </a:lnTo>
                    <a:lnTo>
                      <a:pt x="623" y="149"/>
                    </a:lnTo>
                    <a:lnTo>
                      <a:pt x="624" y="135"/>
                    </a:lnTo>
                    <a:lnTo>
                      <a:pt x="625" y="105"/>
                    </a:lnTo>
                    <a:lnTo>
                      <a:pt x="626" y="165"/>
                    </a:lnTo>
                    <a:lnTo>
                      <a:pt x="626" y="184"/>
                    </a:lnTo>
                    <a:lnTo>
                      <a:pt x="627" y="146"/>
                    </a:lnTo>
                    <a:lnTo>
                      <a:pt x="628" y="167"/>
                    </a:lnTo>
                    <a:lnTo>
                      <a:pt x="629" y="191"/>
                    </a:lnTo>
                    <a:lnTo>
                      <a:pt x="630" y="144"/>
                    </a:lnTo>
                    <a:lnTo>
                      <a:pt x="631" y="117"/>
                    </a:lnTo>
                    <a:lnTo>
                      <a:pt x="632" y="209"/>
                    </a:lnTo>
                    <a:lnTo>
                      <a:pt x="633" y="105"/>
                    </a:lnTo>
                    <a:lnTo>
                      <a:pt x="633" y="149"/>
                    </a:lnTo>
                    <a:lnTo>
                      <a:pt x="634" y="216"/>
                    </a:lnTo>
                    <a:lnTo>
                      <a:pt x="635" y="172"/>
                    </a:lnTo>
                    <a:lnTo>
                      <a:pt x="636" y="84"/>
                    </a:lnTo>
                    <a:lnTo>
                      <a:pt x="637" y="153"/>
                    </a:lnTo>
                    <a:lnTo>
                      <a:pt x="638" y="167"/>
                    </a:lnTo>
                    <a:lnTo>
                      <a:pt x="639" y="84"/>
                    </a:lnTo>
                    <a:lnTo>
                      <a:pt x="639" y="142"/>
                    </a:lnTo>
                    <a:lnTo>
                      <a:pt x="640" y="195"/>
                    </a:lnTo>
                    <a:lnTo>
                      <a:pt x="641" y="91"/>
                    </a:lnTo>
                    <a:lnTo>
                      <a:pt x="642" y="149"/>
                    </a:lnTo>
                    <a:lnTo>
                      <a:pt x="643" y="174"/>
                    </a:lnTo>
                    <a:lnTo>
                      <a:pt x="644" y="93"/>
                    </a:lnTo>
                    <a:lnTo>
                      <a:pt x="645" y="140"/>
                    </a:lnTo>
                    <a:lnTo>
                      <a:pt x="646" y="154"/>
                    </a:lnTo>
                    <a:lnTo>
                      <a:pt x="646" y="132"/>
                    </a:lnTo>
                    <a:lnTo>
                      <a:pt x="647" y="151"/>
                    </a:lnTo>
                    <a:lnTo>
                      <a:pt x="648" y="174"/>
                    </a:lnTo>
                    <a:lnTo>
                      <a:pt x="649" y="103"/>
                    </a:lnTo>
                    <a:lnTo>
                      <a:pt x="650" y="204"/>
                    </a:lnTo>
                    <a:lnTo>
                      <a:pt x="651" y="139"/>
                    </a:lnTo>
                    <a:lnTo>
                      <a:pt x="652" y="202"/>
                    </a:lnTo>
                    <a:lnTo>
                      <a:pt x="652" y="105"/>
                    </a:lnTo>
                    <a:lnTo>
                      <a:pt x="653" y="110"/>
                    </a:lnTo>
                    <a:lnTo>
                      <a:pt x="654" y="198"/>
                    </a:lnTo>
                    <a:lnTo>
                      <a:pt x="655" y="202"/>
                    </a:lnTo>
                    <a:lnTo>
                      <a:pt x="656" y="156"/>
                    </a:lnTo>
                    <a:lnTo>
                      <a:pt x="657" y="176"/>
                    </a:lnTo>
                    <a:lnTo>
                      <a:pt x="658" y="163"/>
                    </a:lnTo>
                    <a:lnTo>
                      <a:pt x="659" y="124"/>
                    </a:lnTo>
                    <a:lnTo>
                      <a:pt x="659" y="135"/>
                    </a:lnTo>
                    <a:lnTo>
                      <a:pt x="660" y="153"/>
                    </a:lnTo>
                    <a:lnTo>
                      <a:pt x="661" y="130"/>
                    </a:lnTo>
                    <a:lnTo>
                      <a:pt x="662" y="128"/>
                    </a:lnTo>
                    <a:lnTo>
                      <a:pt x="663" y="179"/>
                    </a:lnTo>
                    <a:lnTo>
                      <a:pt x="664" y="176"/>
                    </a:lnTo>
                    <a:lnTo>
                      <a:pt x="665" y="160"/>
                    </a:lnTo>
                    <a:lnTo>
                      <a:pt x="665" y="151"/>
                    </a:lnTo>
                    <a:lnTo>
                      <a:pt x="666" y="190"/>
                    </a:lnTo>
                    <a:lnTo>
                      <a:pt x="667" y="154"/>
                    </a:lnTo>
                    <a:lnTo>
                      <a:pt x="668" y="151"/>
                    </a:lnTo>
                    <a:lnTo>
                      <a:pt x="669" y="184"/>
                    </a:lnTo>
                    <a:lnTo>
                      <a:pt x="670" y="147"/>
                    </a:lnTo>
                    <a:lnTo>
                      <a:pt x="671" y="156"/>
                    </a:lnTo>
                    <a:lnTo>
                      <a:pt x="672" y="188"/>
                    </a:lnTo>
                    <a:lnTo>
                      <a:pt x="672" y="133"/>
                    </a:lnTo>
                    <a:lnTo>
                      <a:pt x="673" y="100"/>
                    </a:lnTo>
                    <a:lnTo>
                      <a:pt x="674" y="174"/>
                    </a:lnTo>
                    <a:lnTo>
                      <a:pt x="675" y="160"/>
                    </a:lnTo>
                    <a:lnTo>
                      <a:pt x="676" y="163"/>
                    </a:lnTo>
                    <a:lnTo>
                      <a:pt x="677" y="167"/>
                    </a:lnTo>
                    <a:lnTo>
                      <a:pt x="678" y="86"/>
                    </a:lnTo>
                    <a:lnTo>
                      <a:pt x="678" y="149"/>
                    </a:lnTo>
                    <a:lnTo>
                      <a:pt x="679" y="205"/>
                    </a:lnTo>
                    <a:lnTo>
                      <a:pt x="680" y="86"/>
                    </a:lnTo>
                    <a:lnTo>
                      <a:pt x="681" y="184"/>
                    </a:lnTo>
                    <a:lnTo>
                      <a:pt x="682" y="170"/>
                    </a:lnTo>
                    <a:lnTo>
                      <a:pt x="683" y="172"/>
                    </a:lnTo>
                    <a:lnTo>
                      <a:pt x="684" y="183"/>
                    </a:lnTo>
                    <a:lnTo>
                      <a:pt x="685" y="137"/>
                    </a:lnTo>
                    <a:lnTo>
                      <a:pt x="685" y="109"/>
                    </a:lnTo>
                    <a:lnTo>
                      <a:pt x="686" y="161"/>
                    </a:lnTo>
                    <a:lnTo>
                      <a:pt x="687" y="216"/>
                    </a:lnTo>
                    <a:lnTo>
                      <a:pt x="688" y="160"/>
                    </a:lnTo>
                    <a:lnTo>
                      <a:pt x="689" y="168"/>
                    </a:lnTo>
                    <a:lnTo>
                      <a:pt x="690" y="170"/>
                    </a:lnTo>
                    <a:lnTo>
                      <a:pt x="691" y="114"/>
                    </a:lnTo>
                    <a:lnTo>
                      <a:pt x="691" y="114"/>
                    </a:lnTo>
                    <a:lnTo>
                      <a:pt x="692" y="191"/>
                    </a:lnTo>
                    <a:lnTo>
                      <a:pt x="693" y="168"/>
                    </a:lnTo>
                    <a:lnTo>
                      <a:pt x="694" y="128"/>
                    </a:lnTo>
                    <a:lnTo>
                      <a:pt x="695" y="188"/>
                    </a:lnTo>
                    <a:lnTo>
                      <a:pt x="696" y="151"/>
                    </a:lnTo>
                    <a:lnTo>
                      <a:pt x="697" y="158"/>
                    </a:lnTo>
                    <a:lnTo>
                      <a:pt x="697" y="154"/>
                    </a:lnTo>
                    <a:lnTo>
                      <a:pt x="698" y="116"/>
                    </a:lnTo>
                    <a:lnTo>
                      <a:pt x="699" y="156"/>
                    </a:lnTo>
                    <a:lnTo>
                      <a:pt x="700" y="121"/>
                    </a:lnTo>
                    <a:lnTo>
                      <a:pt x="701" y="126"/>
                    </a:lnTo>
                    <a:lnTo>
                      <a:pt x="702" y="149"/>
                    </a:lnTo>
                    <a:lnTo>
                      <a:pt x="703" y="149"/>
                    </a:lnTo>
                    <a:lnTo>
                      <a:pt x="704" y="96"/>
                    </a:lnTo>
                    <a:lnTo>
                      <a:pt x="704" y="158"/>
                    </a:lnTo>
                    <a:lnTo>
                      <a:pt x="705" y="128"/>
                    </a:lnTo>
                    <a:lnTo>
                      <a:pt x="706" y="135"/>
                    </a:lnTo>
                    <a:lnTo>
                      <a:pt x="707" y="139"/>
                    </a:lnTo>
                    <a:lnTo>
                      <a:pt x="708" y="156"/>
                    </a:lnTo>
                    <a:lnTo>
                      <a:pt x="709" y="28"/>
                    </a:lnTo>
                    <a:lnTo>
                      <a:pt x="710" y="153"/>
                    </a:lnTo>
                    <a:lnTo>
                      <a:pt x="710" y="223"/>
                    </a:lnTo>
                    <a:lnTo>
                      <a:pt x="711" y="153"/>
                    </a:lnTo>
                    <a:lnTo>
                      <a:pt x="712" y="100"/>
                    </a:lnTo>
                    <a:lnTo>
                      <a:pt x="713" y="163"/>
                    </a:lnTo>
                    <a:lnTo>
                      <a:pt x="714" y="170"/>
                    </a:lnTo>
                    <a:lnTo>
                      <a:pt x="715" y="114"/>
                    </a:lnTo>
                    <a:lnTo>
                      <a:pt x="716" y="195"/>
                    </a:lnTo>
                    <a:lnTo>
                      <a:pt x="717" y="183"/>
                    </a:lnTo>
                    <a:lnTo>
                      <a:pt x="717" y="117"/>
                    </a:lnTo>
                    <a:lnTo>
                      <a:pt x="718" y="128"/>
                    </a:lnTo>
                    <a:lnTo>
                      <a:pt x="719" y="147"/>
                    </a:lnTo>
                    <a:lnTo>
                      <a:pt x="720" y="151"/>
                    </a:lnTo>
                    <a:lnTo>
                      <a:pt x="721" y="172"/>
                    </a:lnTo>
                    <a:lnTo>
                      <a:pt x="722" y="225"/>
                    </a:lnTo>
                    <a:lnTo>
                      <a:pt x="723" y="151"/>
                    </a:lnTo>
                    <a:lnTo>
                      <a:pt x="723" y="146"/>
                    </a:lnTo>
                    <a:lnTo>
                      <a:pt x="724" y="227"/>
                    </a:lnTo>
                    <a:lnTo>
                      <a:pt x="725" y="183"/>
                    </a:lnTo>
                    <a:lnTo>
                      <a:pt x="726" y="135"/>
                    </a:lnTo>
                    <a:lnTo>
                      <a:pt x="727" y="146"/>
                    </a:lnTo>
                    <a:lnTo>
                      <a:pt x="728" y="161"/>
                    </a:lnTo>
                    <a:lnTo>
                      <a:pt x="729" y="116"/>
                    </a:lnTo>
                    <a:lnTo>
                      <a:pt x="730" y="168"/>
                    </a:lnTo>
                    <a:lnTo>
                      <a:pt x="730" y="191"/>
                    </a:lnTo>
                    <a:lnTo>
                      <a:pt x="731" y="121"/>
                    </a:lnTo>
                    <a:lnTo>
                      <a:pt x="732" y="158"/>
                    </a:lnTo>
                    <a:lnTo>
                      <a:pt x="733" y="211"/>
                    </a:lnTo>
                    <a:lnTo>
                      <a:pt x="734" y="168"/>
                    </a:lnTo>
                    <a:lnTo>
                      <a:pt x="735" y="174"/>
                    </a:lnTo>
                    <a:lnTo>
                      <a:pt x="736" y="133"/>
                    </a:lnTo>
                    <a:lnTo>
                      <a:pt x="736" y="142"/>
                    </a:lnTo>
                    <a:lnTo>
                      <a:pt x="737" y="307"/>
                    </a:lnTo>
                    <a:lnTo>
                      <a:pt x="738" y="156"/>
                    </a:lnTo>
                    <a:lnTo>
                      <a:pt x="739" y="56"/>
                    </a:lnTo>
                    <a:lnTo>
                      <a:pt x="740" y="103"/>
                    </a:lnTo>
                    <a:lnTo>
                      <a:pt x="741" y="146"/>
                    </a:lnTo>
                    <a:lnTo>
                      <a:pt x="742" y="177"/>
                    </a:lnTo>
                    <a:lnTo>
                      <a:pt x="743" y="172"/>
                    </a:lnTo>
                    <a:lnTo>
                      <a:pt x="743" y="151"/>
                    </a:lnTo>
                    <a:lnTo>
                      <a:pt x="744" y="84"/>
                    </a:lnTo>
                    <a:lnTo>
                      <a:pt x="745" y="186"/>
                    </a:lnTo>
                    <a:lnTo>
                      <a:pt x="746" y="154"/>
                    </a:lnTo>
                    <a:lnTo>
                      <a:pt x="747" y="109"/>
                    </a:lnTo>
                    <a:lnTo>
                      <a:pt x="748" y="139"/>
                    </a:lnTo>
                    <a:lnTo>
                      <a:pt x="749" y="121"/>
                    </a:lnTo>
                    <a:lnTo>
                      <a:pt x="749" y="184"/>
                    </a:lnTo>
                    <a:lnTo>
                      <a:pt x="750" y="170"/>
                    </a:lnTo>
                    <a:lnTo>
                      <a:pt x="751" y="146"/>
                    </a:lnTo>
                    <a:lnTo>
                      <a:pt x="752" y="86"/>
                    </a:lnTo>
                    <a:lnTo>
                      <a:pt x="753" y="119"/>
                    </a:lnTo>
                    <a:lnTo>
                      <a:pt x="754" y="237"/>
                    </a:lnTo>
                    <a:lnTo>
                      <a:pt x="755" y="139"/>
                    </a:lnTo>
                    <a:lnTo>
                      <a:pt x="756" y="133"/>
                    </a:lnTo>
                    <a:lnTo>
                      <a:pt x="756" y="172"/>
                    </a:lnTo>
                    <a:lnTo>
                      <a:pt x="757" y="149"/>
                    </a:lnTo>
                    <a:lnTo>
                      <a:pt x="758" y="149"/>
                    </a:lnTo>
                    <a:lnTo>
                      <a:pt x="759" y="146"/>
                    </a:lnTo>
                    <a:lnTo>
                      <a:pt x="760" y="121"/>
                    </a:lnTo>
                    <a:lnTo>
                      <a:pt x="761" y="126"/>
                    </a:lnTo>
                    <a:lnTo>
                      <a:pt x="762" y="154"/>
                    </a:lnTo>
                    <a:lnTo>
                      <a:pt x="762" y="123"/>
                    </a:lnTo>
                    <a:lnTo>
                      <a:pt x="763" y="163"/>
                    </a:lnTo>
                    <a:lnTo>
                      <a:pt x="764" y="121"/>
                    </a:lnTo>
                    <a:lnTo>
                      <a:pt x="765" y="86"/>
                    </a:lnTo>
                    <a:lnTo>
                      <a:pt x="766" y="193"/>
                    </a:lnTo>
                    <a:lnTo>
                      <a:pt x="767" y="49"/>
                    </a:lnTo>
                    <a:lnTo>
                      <a:pt x="768" y="174"/>
                    </a:lnTo>
                    <a:lnTo>
                      <a:pt x="769" y="209"/>
                    </a:lnTo>
                    <a:lnTo>
                      <a:pt x="769" y="128"/>
                    </a:lnTo>
                    <a:lnTo>
                      <a:pt x="770" y="184"/>
                    </a:lnTo>
                    <a:lnTo>
                      <a:pt x="771" y="124"/>
                    </a:lnTo>
                    <a:lnTo>
                      <a:pt x="772" y="168"/>
                    </a:lnTo>
                    <a:lnTo>
                      <a:pt x="773" y="121"/>
                    </a:lnTo>
                    <a:lnTo>
                      <a:pt x="774" y="124"/>
                    </a:lnTo>
                    <a:lnTo>
                      <a:pt x="775" y="137"/>
                    </a:lnTo>
                    <a:lnTo>
                      <a:pt x="775" y="156"/>
                    </a:lnTo>
                    <a:lnTo>
                      <a:pt x="776" y="117"/>
                    </a:lnTo>
                    <a:lnTo>
                      <a:pt x="777" y="181"/>
                    </a:lnTo>
                    <a:lnTo>
                      <a:pt x="778" y="112"/>
                    </a:lnTo>
                    <a:lnTo>
                      <a:pt x="779" y="126"/>
                    </a:lnTo>
                    <a:lnTo>
                      <a:pt x="780" y="179"/>
                    </a:lnTo>
                    <a:lnTo>
                      <a:pt x="781" y="165"/>
                    </a:lnTo>
                    <a:lnTo>
                      <a:pt x="781" y="105"/>
                    </a:lnTo>
                    <a:lnTo>
                      <a:pt x="782" y="193"/>
                    </a:lnTo>
                    <a:lnTo>
                      <a:pt x="783" y="181"/>
                    </a:lnTo>
                    <a:lnTo>
                      <a:pt x="784" y="137"/>
                    </a:lnTo>
                    <a:lnTo>
                      <a:pt x="785" y="146"/>
                    </a:lnTo>
                    <a:lnTo>
                      <a:pt x="786" y="232"/>
                    </a:lnTo>
                    <a:lnTo>
                      <a:pt x="787" y="93"/>
                    </a:lnTo>
                    <a:lnTo>
                      <a:pt x="788" y="176"/>
                    </a:lnTo>
                    <a:lnTo>
                      <a:pt x="788" y="195"/>
                    </a:lnTo>
                    <a:lnTo>
                      <a:pt x="789" y="149"/>
                    </a:lnTo>
                    <a:lnTo>
                      <a:pt x="790" y="158"/>
                    </a:lnTo>
                    <a:lnTo>
                      <a:pt x="791" y="149"/>
                    </a:lnTo>
                    <a:lnTo>
                      <a:pt x="792" y="158"/>
                    </a:lnTo>
                    <a:lnTo>
                      <a:pt x="793" y="168"/>
                    </a:lnTo>
                    <a:lnTo>
                      <a:pt x="794" y="128"/>
                    </a:lnTo>
                    <a:lnTo>
                      <a:pt x="794" y="121"/>
                    </a:lnTo>
                    <a:lnTo>
                      <a:pt x="795" y="234"/>
                    </a:lnTo>
                    <a:lnTo>
                      <a:pt x="796" y="82"/>
                    </a:lnTo>
                    <a:lnTo>
                      <a:pt x="797" y="96"/>
                    </a:lnTo>
                    <a:lnTo>
                      <a:pt x="798" y="144"/>
                    </a:lnTo>
                    <a:lnTo>
                      <a:pt x="799" y="146"/>
                    </a:lnTo>
                    <a:lnTo>
                      <a:pt x="800" y="139"/>
                    </a:lnTo>
                    <a:lnTo>
                      <a:pt x="801" y="109"/>
                    </a:lnTo>
                    <a:lnTo>
                      <a:pt x="801" y="163"/>
                    </a:lnTo>
                    <a:lnTo>
                      <a:pt x="802" y="88"/>
                    </a:lnTo>
                    <a:lnTo>
                      <a:pt x="803" y="114"/>
                    </a:lnTo>
                    <a:lnTo>
                      <a:pt x="804" y="177"/>
                    </a:lnTo>
                    <a:lnTo>
                      <a:pt x="805" y="119"/>
                    </a:lnTo>
                    <a:lnTo>
                      <a:pt x="806" y="121"/>
                    </a:lnTo>
                    <a:lnTo>
                      <a:pt x="807" y="181"/>
                    </a:lnTo>
                    <a:lnTo>
                      <a:pt x="807" y="149"/>
                    </a:lnTo>
                    <a:lnTo>
                      <a:pt x="808" y="121"/>
                    </a:lnTo>
                    <a:lnTo>
                      <a:pt x="809" y="168"/>
                    </a:lnTo>
                    <a:lnTo>
                      <a:pt x="810" y="112"/>
                    </a:lnTo>
                    <a:lnTo>
                      <a:pt x="811" y="117"/>
                    </a:lnTo>
                    <a:lnTo>
                      <a:pt x="812" y="146"/>
                    </a:lnTo>
                    <a:lnTo>
                      <a:pt x="813" y="176"/>
                    </a:lnTo>
                    <a:lnTo>
                      <a:pt x="814" y="124"/>
                    </a:lnTo>
                    <a:lnTo>
                      <a:pt x="814" y="102"/>
                    </a:lnTo>
                    <a:lnTo>
                      <a:pt x="815" y="139"/>
                    </a:lnTo>
                    <a:lnTo>
                      <a:pt x="816" y="168"/>
                    </a:lnTo>
                    <a:lnTo>
                      <a:pt x="817" y="121"/>
                    </a:lnTo>
                    <a:lnTo>
                      <a:pt x="818" y="132"/>
                    </a:lnTo>
                    <a:lnTo>
                      <a:pt x="819" y="123"/>
                    </a:lnTo>
                    <a:lnTo>
                      <a:pt x="820" y="123"/>
                    </a:lnTo>
                    <a:lnTo>
                      <a:pt x="820" y="176"/>
                    </a:lnTo>
                    <a:lnTo>
                      <a:pt x="821" y="165"/>
                    </a:lnTo>
                    <a:lnTo>
                      <a:pt x="822" y="158"/>
                    </a:lnTo>
                    <a:lnTo>
                      <a:pt x="823" y="133"/>
                    </a:lnTo>
                    <a:lnTo>
                      <a:pt x="824" y="116"/>
                    </a:lnTo>
                    <a:lnTo>
                      <a:pt x="825" y="168"/>
                    </a:lnTo>
                    <a:lnTo>
                      <a:pt x="826" y="45"/>
                    </a:lnTo>
                    <a:lnTo>
                      <a:pt x="827" y="156"/>
                    </a:lnTo>
                    <a:lnTo>
                      <a:pt x="827" y="170"/>
                    </a:lnTo>
                    <a:lnTo>
                      <a:pt x="828" y="170"/>
                    </a:lnTo>
                    <a:lnTo>
                      <a:pt x="829" y="119"/>
                    </a:lnTo>
                    <a:lnTo>
                      <a:pt x="830" y="135"/>
                    </a:lnTo>
                    <a:lnTo>
                      <a:pt x="831" y="124"/>
                    </a:lnTo>
                    <a:lnTo>
                      <a:pt x="832" y="168"/>
                    </a:lnTo>
                    <a:lnTo>
                      <a:pt x="833" y="191"/>
                    </a:lnTo>
                    <a:lnTo>
                      <a:pt x="833" y="116"/>
                    </a:lnTo>
                    <a:lnTo>
                      <a:pt x="834" y="123"/>
                    </a:lnTo>
                    <a:lnTo>
                      <a:pt x="835" y="184"/>
                    </a:lnTo>
                    <a:lnTo>
                      <a:pt x="836" y="204"/>
                    </a:lnTo>
                    <a:lnTo>
                      <a:pt x="837" y="130"/>
                    </a:lnTo>
                    <a:lnTo>
                      <a:pt x="838" y="140"/>
                    </a:lnTo>
                    <a:lnTo>
                      <a:pt x="839" y="181"/>
                    </a:lnTo>
                    <a:lnTo>
                      <a:pt x="840" y="160"/>
                    </a:lnTo>
                    <a:lnTo>
                      <a:pt x="840" y="144"/>
                    </a:lnTo>
                    <a:lnTo>
                      <a:pt x="841" y="153"/>
                    </a:lnTo>
                    <a:lnTo>
                      <a:pt x="842" y="154"/>
                    </a:lnTo>
                    <a:lnTo>
                      <a:pt x="843" y="126"/>
                    </a:lnTo>
                    <a:lnTo>
                      <a:pt x="844" y="139"/>
                    </a:lnTo>
                    <a:lnTo>
                      <a:pt x="845" y="132"/>
                    </a:lnTo>
                    <a:lnTo>
                      <a:pt x="846" y="77"/>
                    </a:lnTo>
                    <a:lnTo>
                      <a:pt x="846" y="142"/>
                    </a:lnTo>
                    <a:lnTo>
                      <a:pt x="847" y="149"/>
                    </a:lnTo>
                    <a:lnTo>
                      <a:pt x="848" y="135"/>
                    </a:lnTo>
                    <a:lnTo>
                      <a:pt x="849" y="207"/>
                    </a:lnTo>
                    <a:lnTo>
                      <a:pt x="850" y="207"/>
                    </a:lnTo>
                    <a:lnTo>
                      <a:pt x="851" y="107"/>
                    </a:lnTo>
                    <a:lnTo>
                      <a:pt x="852" y="193"/>
                    </a:lnTo>
                    <a:lnTo>
                      <a:pt x="853" y="174"/>
                    </a:lnTo>
                    <a:lnTo>
                      <a:pt x="853" y="137"/>
                    </a:lnTo>
                    <a:lnTo>
                      <a:pt x="854" y="165"/>
                    </a:lnTo>
                    <a:lnTo>
                      <a:pt x="855" y="161"/>
                    </a:lnTo>
                    <a:lnTo>
                      <a:pt x="856" y="128"/>
                    </a:lnTo>
                    <a:lnTo>
                      <a:pt x="857" y="144"/>
                    </a:lnTo>
                    <a:lnTo>
                      <a:pt x="858" y="161"/>
                    </a:lnTo>
                    <a:lnTo>
                      <a:pt x="859" y="139"/>
                    </a:lnTo>
                    <a:lnTo>
                      <a:pt x="859" y="124"/>
                    </a:lnTo>
                    <a:lnTo>
                      <a:pt x="860" y="163"/>
                    </a:lnTo>
                    <a:lnTo>
                      <a:pt x="861" y="177"/>
                    </a:lnTo>
                    <a:lnTo>
                      <a:pt x="862" y="253"/>
                    </a:lnTo>
                    <a:lnTo>
                      <a:pt x="863" y="51"/>
                    </a:lnTo>
                    <a:lnTo>
                      <a:pt x="864" y="130"/>
                    </a:lnTo>
                    <a:lnTo>
                      <a:pt x="865" y="154"/>
                    </a:lnTo>
                    <a:lnTo>
                      <a:pt x="866" y="161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2419" name="Line 2755"/>
              <p:cNvSpPr>
                <a:spLocks noChangeShapeType="1"/>
              </p:cNvSpPr>
              <p:nvPr/>
            </p:nvSpPr>
            <p:spPr bwMode="auto">
              <a:xfrm>
                <a:off x="735" y="2505"/>
                <a:ext cx="499" cy="1"/>
              </a:xfrm>
              <a:prstGeom prst="line">
                <a:avLst/>
              </a:prstGeom>
              <a:noFill/>
              <a:ln w="4763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373708" name="Text Box 4044"/>
            <p:cNvSpPr txBox="1">
              <a:spLocks noChangeArrowheads="1"/>
            </p:cNvSpPr>
            <p:nvPr/>
          </p:nvSpPr>
          <p:spPr bwMode="auto">
            <a:xfrm>
              <a:off x="385" y="935"/>
              <a:ext cx="1928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buFontTx/>
                <a:buChar char="•"/>
              </a:pPr>
              <a:r>
                <a:rPr lang="en-US" sz="1800" b="0" dirty="0">
                  <a:latin typeface="Arial" charset="0"/>
                </a:rPr>
                <a:t> </a:t>
              </a:r>
              <a:r>
                <a:rPr lang="cs-CZ" sz="1800" b="0" dirty="0">
                  <a:latin typeface="Arial" charset="0"/>
                </a:rPr>
                <a:t>pulse </a:t>
              </a:r>
              <a:r>
                <a:rPr lang="cs-CZ" sz="1800" b="0" dirty="0" err="1">
                  <a:latin typeface="Arial" charset="0"/>
                </a:rPr>
                <a:t>from</a:t>
              </a:r>
              <a:r>
                <a:rPr lang="cs-CZ" sz="1800" b="0" dirty="0">
                  <a:latin typeface="Arial" charset="0"/>
                </a:rPr>
                <a:t> </a:t>
              </a:r>
              <a:r>
                <a:rPr lang="cs-CZ" sz="1800" b="0" dirty="0" err="1">
                  <a:latin typeface="Arial" charset="0"/>
                </a:rPr>
                <a:t>HPGe</a:t>
              </a:r>
              <a:r>
                <a:rPr lang="cs-CZ" sz="1800" b="0" dirty="0">
                  <a:latin typeface="Arial" charset="0"/>
                </a:rPr>
                <a:t> </a:t>
              </a:r>
              <a:r>
                <a:rPr lang="cs-CZ" sz="1800" b="0" dirty="0" err="1" smtClean="0">
                  <a:latin typeface="Arial" charset="0"/>
                </a:rPr>
                <a:t>detector</a:t>
              </a:r>
              <a:endParaRPr lang="en-US" sz="1800" b="0" dirty="0">
                <a:latin typeface="Arial" charset="0"/>
              </a:endParaRPr>
            </a:p>
            <a:p>
              <a:pPr eaLnBrk="0" hangingPunct="0">
                <a:buFontTx/>
                <a:buChar char="•"/>
              </a:pPr>
              <a:endParaRPr lang="en-US" sz="1800" b="0" dirty="0">
                <a:latin typeface="Arial" charset="0"/>
              </a:endParaRPr>
            </a:p>
          </p:txBody>
        </p:sp>
      </p:grpSp>
      <p:grpSp>
        <p:nvGrpSpPr>
          <p:cNvPr id="2" name="Group 4048"/>
          <p:cNvGrpSpPr>
            <a:grpSpLocks/>
          </p:cNvGrpSpPr>
          <p:nvPr/>
        </p:nvGrpSpPr>
        <p:grpSpPr bwMode="auto">
          <a:xfrm>
            <a:off x="827014" y="4076823"/>
            <a:ext cx="6467475" cy="182562"/>
            <a:chOff x="566" y="1661"/>
            <a:chExt cx="4074" cy="115"/>
          </a:xfrm>
        </p:grpSpPr>
        <p:sp>
          <p:nvSpPr>
            <p:cNvPr id="373703" name="Rectangle 4039"/>
            <p:cNvSpPr>
              <a:spLocks noChangeArrowheads="1"/>
            </p:cNvSpPr>
            <p:nvPr/>
          </p:nvSpPr>
          <p:spPr bwMode="auto">
            <a:xfrm>
              <a:off x="3243" y="1661"/>
              <a:ext cx="139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200" dirty="0" err="1">
                  <a:solidFill>
                    <a:srgbClr val="000000"/>
                  </a:solidFill>
                  <a:latin typeface="Arial" charset="0"/>
                </a:rPr>
                <a:t>signal</a:t>
              </a:r>
              <a:r>
                <a:rPr lang="cs-CZ" sz="1200" dirty="0">
                  <a:solidFill>
                    <a:srgbClr val="000000"/>
                  </a:solidFill>
                  <a:latin typeface="Arial" charset="0"/>
                </a:rPr>
                <a:t>-to-</a:t>
              </a:r>
              <a:r>
                <a:rPr lang="cs-CZ" sz="1200" dirty="0" err="1">
                  <a:solidFill>
                    <a:srgbClr val="000000"/>
                  </a:solidFill>
                  <a:latin typeface="Arial" charset="0"/>
                </a:rPr>
                <a:t>noise</a:t>
              </a:r>
              <a:r>
                <a:rPr lang="cs-CZ" sz="1200" dirty="0">
                  <a:solidFill>
                    <a:srgbClr val="000000"/>
                  </a:solidFill>
                  <a:latin typeface="Arial" charset="0"/>
                </a:rPr>
                <a:t> ratio </a:t>
              </a:r>
              <a:r>
                <a:rPr lang="cs-CZ" sz="1200" dirty="0">
                  <a:solidFill>
                    <a:srgbClr val="000000"/>
                  </a:solidFill>
                  <a:latin typeface="Arial" charset="0"/>
                  <a:sym typeface="Symbol" pitchFamily="18" charset="2"/>
                </a:rPr>
                <a:t></a:t>
              </a:r>
              <a:r>
                <a:rPr lang="cs-CZ" sz="1200" dirty="0">
                  <a:solidFill>
                    <a:srgbClr val="000000"/>
                  </a:solidFill>
                  <a:latin typeface="Arial" charset="0"/>
                </a:rPr>
                <a:t> 3000000</a:t>
              </a:r>
              <a:endParaRPr lang="cs-CZ" sz="1200" dirty="0"/>
            </a:p>
          </p:txBody>
        </p:sp>
        <p:sp>
          <p:nvSpPr>
            <p:cNvPr id="372347" name="Rectangle 2683"/>
            <p:cNvSpPr>
              <a:spLocks noChangeArrowheads="1"/>
            </p:cNvSpPr>
            <p:nvPr/>
          </p:nvSpPr>
          <p:spPr bwMode="auto">
            <a:xfrm>
              <a:off x="566" y="1661"/>
              <a:ext cx="129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200" dirty="0" err="1">
                  <a:solidFill>
                    <a:srgbClr val="000000"/>
                  </a:solidFill>
                  <a:latin typeface="Arial" charset="0"/>
                </a:rPr>
                <a:t>signal</a:t>
              </a:r>
              <a:r>
                <a:rPr lang="cs-CZ" sz="1200" dirty="0">
                  <a:solidFill>
                    <a:srgbClr val="000000"/>
                  </a:solidFill>
                  <a:latin typeface="Arial" charset="0"/>
                </a:rPr>
                <a:t>-to-</a:t>
              </a:r>
              <a:r>
                <a:rPr lang="cs-CZ" sz="1200" dirty="0" err="1">
                  <a:solidFill>
                    <a:srgbClr val="000000"/>
                  </a:solidFill>
                  <a:latin typeface="Arial" charset="0"/>
                </a:rPr>
                <a:t>noise</a:t>
              </a:r>
              <a:r>
                <a:rPr lang="cs-CZ" sz="1200" dirty="0">
                  <a:solidFill>
                    <a:srgbClr val="000000"/>
                  </a:solidFill>
                  <a:latin typeface="Arial" charset="0"/>
                </a:rPr>
                <a:t> ratio </a:t>
              </a:r>
              <a:r>
                <a:rPr lang="cs-CZ" sz="1200" dirty="0">
                  <a:solidFill>
                    <a:srgbClr val="000000"/>
                  </a:solidFill>
                  <a:latin typeface="Arial" charset="0"/>
                  <a:sym typeface="Symbol" pitchFamily="18" charset="2"/>
                </a:rPr>
                <a:t></a:t>
              </a:r>
              <a:r>
                <a:rPr lang="cs-CZ" sz="1200" dirty="0">
                  <a:solidFill>
                    <a:srgbClr val="000000"/>
                  </a:solidFill>
                  <a:latin typeface="Arial" charset="0"/>
                </a:rPr>
                <a:t> 30000</a:t>
              </a:r>
              <a:endParaRPr lang="cs-CZ" sz="1200" dirty="0"/>
            </a:p>
          </p:txBody>
        </p:sp>
      </p:grpSp>
      <p:sp>
        <p:nvSpPr>
          <p:cNvPr id="4028" name="Text Box 2"/>
          <p:cNvSpPr txBox="1">
            <a:spLocks noChangeArrowheads="1"/>
          </p:cNvSpPr>
          <p:nvPr/>
        </p:nvSpPr>
        <p:spPr bwMode="auto">
          <a:xfrm>
            <a:off x="249248" y="244475"/>
            <a:ext cx="671209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Coi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n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cidence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Doppler broadening (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CDB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)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689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: s</a:t>
            </a:r>
            <a:r>
              <a:rPr lang="en-US" sz="2000" b="1" dirty="0" err="1">
                <a:solidFill>
                  <a:srgbClr val="990000"/>
                </a:solidFill>
                <a:latin typeface="Arial" charset="0"/>
              </a:rPr>
              <a:t>emi</a:t>
            </a:r>
            <a:r>
              <a:rPr lang="en-US" sz="2000" b="1" dirty="0">
                <a:solidFill>
                  <a:srgbClr val="990000"/>
                </a:solidFill>
                <a:latin typeface="Arial" charset="0"/>
              </a:rPr>
              <a:t>-digital setup</a:t>
            </a:r>
          </a:p>
        </p:txBody>
      </p:sp>
      <p:sp>
        <p:nvSpPr>
          <p:cNvPr id="415747" name="Line 3"/>
          <p:cNvSpPr>
            <a:spLocks noChangeShapeType="1"/>
          </p:cNvSpPr>
          <p:nvPr/>
        </p:nvSpPr>
        <p:spPr bwMode="auto">
          <a:xfrm>
            <a:off x="2263775" y="5468938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2" name="Line 8"/>
          <p:cNvSpPr>
            <a:spLocks noChangeShapeType="1"/>
          </p:cNvSpPr>
          <p:nvPr/>
        </p:nvSpPr>
        <p:spPr bwMode="auto">
          <a:xfrm>
            <a:off x="1042988" y="184308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3" name="Oval 9"/>
          <p:cNvSpPr>
            <a:spLocks noChangeArrowheads="1"/>
          </p:cNvSpPr>
          <p:nvPr/>
        </p:nvSpPr>
        <p:spPr bwMode="auto">
          <a:xfrm>
            <a:off x="2346325" y="1743075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4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4" name="Rectangle 10"/>
          <p:cNvSpPr>
            <a:spLocks noChangeArrowheads="1"/>
          </p:cNvSpPr>
          <p:nvPr/>
        </p:nvSpPr>
        <p:spPr bwMode="auto">
          <a:xfrm>
            <a:off x="539750" y="5011738"/>
            <a:ext cx="1884363" cy="9144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 dirty="0">
                <a:latin typeface="Arial" charset="0"/>
              </a:rPr>
              <a:t>SA</a:t>
            </a:r>
          </a:p>
          <a:p>
            <a:pPr algn="ctr"/>
            <a:r>
              <a:rPr lang="en-US" sz="1600" dirty="0">
                <a:latin typeface="Arial" charset="0"/>
              </a:rPr>
              <a:t>Canberra 2020</a:t>
            </a:r>
          </a:p>
        </p:txBody>
      </p:sp>
      <p:sp>
        <p:nvSpPr>
          <p:cNvPr id="415755" name="Oval 11"/>
          <p:cNvSpPr>
            <a:spLocks noChangeArrowheads="1"/>
          </p:cNvSpPr>
          <p:nvPr/>
        </p:nvSpPr>
        <p:spPr bwMode="auto">
          <a:xfrm>
            <a:off x="5622925" y="1057275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7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6" name="Line 12"/>
          <p:cNvSpPr>
            <a:spLocks noChangeShapeType="1"/>
          </p:cNvSpPr>
          <p:nvPr/>
        </p:nvSpPr>
        <p:spPr bwMode="auto">
          <a:xfrm>
            <a:off x="6461125" y="11334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7" name="Line 13"/>
          <p:cNvSpPr>
            <a:spLocks noChangeShapeType="1"/>
          </p:cNvSpPr>
          <p:nvPr/>
        </p:nvSpPr>
        <p:spPr bwMode="auto">
          <a:xfrm>
            <a:off x="7756525" y="1133475"/>
            <a:ext cx="0" cy="387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8" name="Text Box 14"/>
          <p:cNvSpPr txBox="1">
            <a:spLocks noChangeArrowheads="1"/>
          </p:cNvSpPr>
          <p:nvPr/>
        </p:nvSpPr>
        <p:spPr bwMode="auto">
          <a:xfrm>
            <a:off x="5178425" y="5110163"/>
            <a:ext cx="3968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>
                <a:latin typeface="Arial" charset="0"/>
              </a:rPr>
              <a:t>E</a:t>
            </a:r>
            <a:r>
              <a:rPr lang="en-US" sz="1600" baseline="-25000">
                <a:latin typeface="Arial" charset="0"/>
              </a:rPr>
              <a:t>2</a:t>
            </a:r>
          </a:p>
        </p:txBody>
      </p:sp>
      <p:sp>
        <p:nvSpPr>
          <p:cNvPr id="415759" name="Line 15"/>
          <p:cNvSpPr>
            <a:spLocks noChangeShapeType="1"/>
          </p:cNvSpPr>
          <p:nvPr/>
        </p:nvSpPr>
        <p:spPr bwMode="auto">
          <a:xfrm>
            <a:off x="5102225" y="5491163"/>
            <a:ext cx="18462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60" name="Line 16"/>
          <p:cNvSpPr>
            <a:spLocks noChangeShapeType="1"/>
          </p:cNvSpPr>
          <p:nvPr/>
        </p:nvSpPr>
        <p:spPr bwMode="auto">
          <a:xfrm flipH="1">
            <a:off x="1042988" y="1843088"/>
            <a:ext cx="1368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63" name="Rectangle 19"/>
          <p:cNvSpPr>
            <a:spLocks noChangeArrowheads="1"/>
          </p:cNvSpPr>
          <p:nvPr/>
        </p:nvSpPr>
        <p:spPr bwMode="auto">
          <a:xfrm>
            <a:off x="6732588" y="4940300"/>
            <a:ext cx="1884362" cy="9144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 dirty="0">
                <a:latin typeface="Arial" charset="0"/>
              </a:rPr>
              <a:t>SA</a:t>
            </a:r>
          </a:p>
          <a:p>
            <a:pPr algn="ctr"/>
            <a:r>
              <a:rPr lang="en-US" sz="1600" dirty="0">
                <a:latin typeface="Arial" charset="0"/>
              </a:rPr>
              <a:t>Canberra 2020</a:t>
            </a:r>
          </a:p>
        </p:txBody>
      </p:sp>
      <p:sp>
        <p:nvSpPr>
          <p:cNvPr id="415766" name="Text Box 22"/>
          <p:cNvSpPr txBox="1">
            <a:spLocks noChangeArrowheads="1"/>
          </p:cNvSpPr>
          <p:nvPr/>
        </p:nvSpPr>
        <p:spPr bwMode="auto">
          <a:xfrm>
            <a:off x="5940425" y="5156200"/>
            <a:ext cx="3429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E</a:t>
            </a:r>
            <a:r>
              <a:rPr lang="en-US" sz="1200" i="1" baseline="-25000">
                <a:latin typeface="Arial" charset="0"/>
              </a:rPr>
              <a:t>2</a:t>
            </a:r>
          </a:p>
        </p:txBody>
      </p:sp>
      <p:sp>
        <p:nvSpPr>
          <p:cNvPr id="415768" name="Text Box 24"/>
          <p:cNvSpPr txBox="1">
            <a:spLocks noChangeArrowheads="1"/>
          </p:cNvSpPr>
          <p:nvPr/>
        </p:nvSpPr>
        <p:spPr bwMode="auto">
          <a:xfrm>
            <a:off x="2843213" y="5156200"/>
            <a:ext cx="3429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E</a:t>
            </a:r>
            <a:r>
              <a:rPr lang="en-US" sz="1200" i="1" baseline="-25000">
                <a:latin typeface="Arial" charset="0"/>
              </a:rPr>
              <a:t>1</a:t>
            </a:r>
          </a:p>
        </p:txBody>
      </p:sp>
      <p:sp>
        <p:nvSpPr>
          <p:cNvPr id="415769" name="Rectangle 25"/>
          <p:cNvSpPr>
            <a:spLocks noChangeArrowheads="1"/>
          </p:cNvSpPr>
          <p:nvPr/>
        </p:nvSpPr>
        <p:spPr bwMode="auto">
          <a:xfrm>
            <a:off x="3203575" y="5011738"/>
            <a:ext cx="2736850" cy="9144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 dirty="0" err="1">
                <a:latin typeface="Arial" charset="0"/>
              </a:rPr>
              <a:t>Acqiris</a:t>
            </a:r>
            <a:r>
              <a:rPr lang="en-US" sz="1600" dirty="0">
                <a:latin typeface="Arial" charset="0"/>
              </a:rPr>
              <a:t> DC </a:t>
            </a:r>
            <a:r>
              <a:rPr lang="cs-CZ" sz="1600" dirty="0" smtClean="0">
                <a:latin typeface="Arial" charset="0"/>
              </a:rPr>
              <a:t>440</a:t>
            </a:r>
          </a:p>
          <a:p>
            <a:pPr algn="ctr"/>
            <a:r>
              <a:rPr lang="cs-CZ" sz="1600" dirty="0" smtClean="0">
                <a:latin typeface="Arial" charset="0"/>
              </a:rPr>
              <a:t>12-bit </a:t>
            </a:r>
            <a:r>
              <a:rPr lang="cs-CZ" sz="1600" dirty="0" err="1" smtClean="0">
                <a:latin typeface="Arial" charset="0"/>
              </a:rPr>
              <a:t>digitizer</a:t>
            </a:r>
            <a:endParaRPr lang="en-US" sz="1600" dirty="0">
              <a:latin typeface="Arial" charset="0"/>
            </a:endParaRPr>
          </a:p>
        </p:txBody>
      </p:sp>
      <p:sp>
        <p:nvSpPr>
          <p:cNvPr id="415770" name="Text Box 26"/>
          <p:cNvSpPr txBox="1">
            <a:spLocks noChangeArrowheads="1"/>
          </p:cNvSpPr>
          <p:nvPr/>
        </p:nvSpPr>
        <p:spPr bwMode="auto">
          <a:xfrm>
            <a:off x="2411413" y="5516563"/>
            <a:ext cx="8413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channel 1</a:t>
            </a:r>
            <a:endParaRPr lang="en-US" sz="1200" i="1" baseline="-25000">
              <a:latin typeface="Arial" charset="0"/>
            </a:endParaRPr>
          </a:p>
        </p:txBody>
      </p:sp>
      <p:sp>
        <p:nvSpPr>
          <p:cNvPr id="415771" name="Text Box 27"/>
          <p:cNvSpPr txBox="1">
            <a:spLocks noChangeArrowheads="1"/>
          </p:cNvSpPr>
          <p:nvPr/>
        </p:nvSpPr>
        <p:spPr bwMode="auto">
          <a:xfrm>
            <a:off x="5940425" y="5516563"/>
            <a:ext cx="8413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channel 2</a:t>
            </a:r>
            <a:endParaRPr lang="en-US" sz="1200" i="1" baseline="-25000">
              <a:latin typeface="Arial" charset="0"/>
            </a:endParaRPr>
          </a:p>
        </p:txBody>
      </p:sp>
      <p:sp>
        <p:nvSpPr>
          <p:cNvPr id="415793" name="Rectangle 49"/>
          <p:cNvSpPr>
            <a:spLocks noChangeArrowheads="1"/>
          </p:cNvSpPr>
          <p:nvPr/>
        </p:nvSpPr>
        <p:spPr bwMode="auto">
          <a:xfrm>
            <a:off x="4283075" y="1133475"/>
            <a:ext cx="349250" cy="7620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4" name="Text Box 50"/>
          <p:cNvSpPr txBox="1">
            <a:spLocks noChangeArrowheads="1"/>
          </p:cNvSpPr>
          <p:nvPr/>
        </p:nvSpPr>
        <p:spPr bwMode="auto">
          <a:xfrm>
            <a:off x="3348038" y="1411288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1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5" name="Text Box 51"/>
          <p:cNvSpPr txBox="1">
            <a:spLocks noChangeArrowheads="1"/>
          </p:cNvSpPr>
          <p:nvPr/>
        </p:nvSpPr>
        <p:spPr bwMode="auto">
          <a:xfrm>
            <a:off x="3924300" y="1916113"/>
            <a:ext cx="13160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>
                <a:latin typeface="Arial" charset="0"/>
              </a:rPr>
              <a:t>source </a:t>
            </a:r>
            <a:r>
              <a:rPr lang="en-US" sz="1200">
                <a:latin typeface="Arial" charset="0"/>
              </a:rPr>
              <a:t>&amp;</a:t>
            </a:r>
            <a:r>
              <a:rPr lang="cs-CZ" sz="1200">
                <a:latin typeface="Arial" charset="0"/>
              </a:rPr>
              <a:t> </a:t>
            </a:r>
            <a:r>
              <a:rPr lang="en-US" sz="1200">
                <a:latin typeface="Arial" charset="0"/>
              </a:rPr>
              <a:t>sample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15796" name="Text Box 52"/>
          <p:cNvSpPr txBox="1">
            <a:spLocks noChangeArrowheads="1"/>
          </p:cNvSpPr>
          <p:nvPr/>
        </p:nvSpPr>
        <p:spPr bwMode="auto">
          <a:xfrm>
            <a:off x="5148263" y="979488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2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7" name="Rectangle 53"/>
          <p:cNvSpPr>
            <a:spLocks noChangeArrowheads="1"/>
          </p:cNvSpPr>
          <p:nvPr/>
        </p:nvSpPr>
        <p:spPr bwMode="auto">
          <a:xfrm>
            <a:off x="4427538" y="1339850"/>
            <a:ext cx="73025" cy="2873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8" name="Line 54"/>
          <p:cNvSpPr>
            <a:spLocks noChangeShapeType="1"/>
          </p:cNvSpPr>
          <p:nvPr/>
        </p:nvSpPr>
        <p:spPr bwMode="auto">
          <a:xfrm flipV="1">
            <a:off x="4500563" y="1268413"/>
            <a:ext cx="11017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99" name="Line 55"/>
          <p:cNvSpPr>
            <a:spLocks noChangeShapeType="1"/>
          </p:cNvSpPr>
          <p:nvPr/>
        </p:nvSpPr>
        <p:spPr bwMode="auto">
          <a:xfrm flipV="1">
            <a:off x="3348038" y="1484313"/>
            <a:ext cx="1163637" cy="258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800" name="Text Box 56"/>
          <p:cNvSpPr txBox="1">
            <a:spLocks noChangeArrowheads="1"/>
          </p:cNvSpPr>
          <p:nvPr/>
        </p:nvSpPr>
        <p:spPr bwMode="auto">
          <a:xfrm>
            <a:off x="1331913" y="1268413"/>
            <a:ext cx="1554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1</a:t>
            </a:r>
          </a:p>
        </p:txBody>
      </p:sp>
      <p:sp>
        <p:nvSpPr>
          <p:cNvPr id="415801" name="Text Box 57"/>
          <p:cNvSpPr txBox="1">
            <a:spLocks noChangeArrowheads="1"/>
          </p:cNvSpPr>
          <p:nvPr/>
        </p:nvSpPr>
        <p:spPr bwMode="auto">
          <a:xfrm>
            <a:off x="6011863" y="549275"/>
            <a:ext cx="16033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2</a:t>
            </a:r>
            <a:r>
              <a:rPr lang="en-US" sz="1400">
                <a:latin typeface="Arial" charset="0"/>
              </a:rPr>
              <a:t> </a:t>
            </a:r>
            <a:endParaRPr lang="cs-CZ" sz="1400">
              <a:latin typeface="Arial" charset="0"/>
            </a:endParaRPr>
          </a:p>
        </p:txBody>
      </p:sp>
      <p:sp>
        <p:nvSpPr>
          <p:cNvPr id="415802" name="Text Box 58"/>
          <p:cNvSpPr txBox="1">
            <a:spLocks noChangeArrowheads="1"/>
          </p:cNvSpPr>
          <p:nvPr/>
        </p:nvSpPr>
        <p:spPr bwMode="auto">
          <a:xfrm>
            <a:off x="3360738" y="5957888"/>
            <a:ext cx="4192587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400" dirty="0">
                <a:latin typeface="Arial" charset="0"/>
              </a:rPr>
              <a:t>1 </a:t>
            </a:r>
            <a:r>
              <a:rPr lang="cs-CZ" sz="1400" dirty="0" err="1">
                <a:latin typeface="Arial" charset="0"/>
              </a:rPr>
              <a:t>waveform</a:t>
            </a:r>
            <a:r>
              <a:rPr lang="cs-CZ" sz="1400" dirty="0">
                <a:latin typeface="Arial" charset="0"/>
              </a:rPr>
              <a:t> = 1000 </a:t>
            </a:r>
            <a:r>
              <a:rPr lang="cs-CZ" sz="1400" dirty="0" err="1">
                <a:latin typeface="Arial" charset="0"/>
              </a:rPr>
              <a:t>points</a:t>
            </a:r>
            <a:endParaRPr lang="cs-CZ" sz="1400" dirty="0">
              <a:latin typeface="Arial" charset="0"/>
            </a:endParaRPr>
          </a:p>
          <a:p>
            <a:r>
              <a:rPr lang="cs-CZ" sz="1400" dirty="0" err="1">
                <a:latin typeface="Arial" charset="0"/>
              </a:rPr>
              <a:t>sampling</a:t>
            </a:r>
            <a:r>
              <a:rPr lang="cs-CZ" sz="1400" dirty="0">
                <a:latin typeface="Arial" charset="0"/>
              </a:rPr>
              <a:t> </a:t>
            </a:r>
            <a:r>
              <a:rPr lang="cs-CZ" sz="1400" dirty="0" err="1">
                <a:latin typeface="Arial" charset="0"/>
              </a:rPr>
              <a:t>rate</a:t>
            </a:r>
            <a:r>
              <a:rPr lang="cs-CZ" sz="1400" dirty="0">
                <a:latin typeface="Arial" charset="0"/>
              </a:rPr>
              <a:t> = 50 MHz (</a:t>
            </a:r>
            <a:r>
              <a:rPr lang="cs-CZ" sz="1400" dirty="0" err="1">
                <a:latin typeface="Arial" charset="0"/>
              </a:rPr>
              <a:t>sampling</a:t>
            </a:r>
            <a:r>
              <a:rPr lang="cs-CZ" sz="1400" dirty="0">
                <a:latin typeface="Arial" charset="0"/>
              </a:rPr>
              <a:t> interval = 20 </a:t>
            </a:r>
            <a:r>
              <a:rPr lang="cs-CZ" sz="1400" dirty="0" err="1">
                <a:latin typeface="Arial" charset="0"/>
              </a:rPr>
              <a:t>ns</a:t>
            </a:r>
            <a:r>
              <a:rPr lang="cs-CZ" sz="1400" dirty="0">
                <a:latin typeface="Arial" charset="0"/>
              </a:rPr>
              <a:t>)</a:t>
            </a:r>
            <a:endParaRPr lang="en-US" sz="1400" baseline="-25000" dirty="0">
              <a:latin typeface="Arial" charset="0"/>
            </a:endParaRPr>
          </a:p>
        </p:txBody>
      </p:sp>
      <p:sp>
        <p:nvSpPr>
          <p:cNvPr id="415803" name="Text Box 59"/>
          <p:cNvSpPr txBox="1">
            <a:spLocks noChangeArrowheads="1"/>
          </p:cNvSpPr>
          <p:nvPr/>
        </p:nvSpPr>
        <p:spPr bwMode="auto">
          <a:xfrm>
            <a:off x="323850" y="692150"/>
            <a:ext cx="46958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err="1">
                <a:latin typeface="Arial" charset="0"/>
              </a:rPr>
              <a:t>Nucl</a:t>
            </a:r>
            <a:r>
              <a:rPr lang="cs-CZ" sz="1400" dirty="0">
                <a:latin typeface="Arial" charset="0"/>
              </a:rPr>
              <a:t>. </a:t>
            </a:r>
            <a:r>
              <a:rPr lang="cs-CZ" sz="1400" dirty="0" err="1">
                <a:latin typeface="Arial" charset="0"/>
              </a:rPr>
              <a:t>Instrum</a:t>
            </a:r>
            <a:r>
              <a:rPr lang="cs-CZ" sz="1400" dirty="0">
                <a:latin typeface="Arial" charset="0"/>
              </a:rPr>
              <a:t>. </a:t>
            </a:r>
            <a:r>
              <a:rPr lang="cs-CZ" sz="1400" dirty="0" err="1">
                <a:latin typeface="Arial" charset="0"/>
              </a:rPr>
              <a:t>Methods</a:t>
            </a:r>
            <a:r>
              <a:rPr lang="cs-CZ" sz="1400" dirty="0">
                <a:latin typeface="Arial" charset="0"/>
              </a:rPr>
              <a:t> A 623</a:t>
            </a:r>
            <a:r>
              <a:rPr lang="en-US" sz="1400" dirty="0">
                <a:latin typeface="Arial" charset="0"/>
              </a:rPr>
              <a:t>,</a:t>
            </a:r>
            <a:r>
              <a:rPr lang="cs-CZ" sz="1400" dirty="0">
                <a:latin typeface="Arial" charset="0"/>
              </a:rPr>
              <a:t> 982</a:t>
            </a:r>
            <a:r>
              <a:rPr lang="en-US" sz="1400" dirty="0">
                <a:latin typeface="Arial" charset="0"/>
              </a:rPr>
              <a:t> (</a:t>
            </a:r>
            <a:r>
              <a:rPr lang="cs-CZ" sz="1400" dirty="0">
                <a:latin typeface="Arial" charset="0"/>
              </a:rPr>
              <a:t>2010</a:t>
            </a:r>
            <a:r>
              <a:rPr lang="en-US" sz="1400" dirty="0">
                <a:latin typeface="Arial" charset="0"/>
              </a:rPr>
              <a:t>) </a:t>
            </a:r>
          </a:p>
        </p:txBody>
      </p:sp>
      <p:sp>
        <p:nvSpPr>
          <p:cNvPr id="30" name="Volný tvar 29"/>
          <p:cNvSpPr/>
          <p:nvPr/>
        </p:nvSpPr>
        <p:spPr>
          <a:xfrm>
            <a:off x="2483768" y="4653136"/>
            <a:ext cx="504056" cy="381992"/>
          </a:xfrm>
          <a:custGeom>
            <a:avLst/>
            <a:gdLst>
              <a:gd name="connsiteX0" fmla="*/ 0 w 857250"/>
              <a:gd name="connsiteY0" fmla="*/ 444500 h 449262"/>
              <a:gd name="connsiteX1" fmla="*/ 200025 w 857250"/>
              <a:gd name="connsiteY1" fmla="*/ 406400 h 449262"/>
              <a:gd name="connsiteX2" fmla="*/ 314325 w 857250"/>
              <a:gd name="connsiteY2" fmla="*/ 187325 h 449262"/>
              <a:gd name="connsiteX3" fmla="*/ 428625 w 857250"/>
              <a:gd name="connsiteY3" fmla="*/ 15875 h 449262"/>
              <a:gd name="connsiteX4" fmla="*/ 571500 w 857250"/>
              <a:gd name="connsiteY4" fmla="*/ 92075 h 449262"/>
              <a:gd name="connsiteX5" fmla="*/ 676275 w 857250"/>
              <a:gd name="connsiteY5" fmla="*/ 339725 h 449262"/>
              <a:gd name="connsiteX6" fmla="*/ 857250 w 857250"/>
              <a:gd name="connsiteY6" fmla="*/ 425450 h 44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7250" h="449262">
                <a:moveTo>
                  <a:pt x="0" y="444500"/>
                </a:moveTo>
                <a:cubicBezTo>
                  <a:pt x="73819" y="446881"/>
                  <a:pt x="147638" y="449262"/>
                  <a:pt x="200025" y="406400"/>
                </a:cubicBezTo>
                <a:cubicBezTo>
                  <a:pt x="252412" y="363538"/>
                  <a:pt x="276225" y="252412"/>
                  <a:pt x="314325" y="187325"/>
                </a:cubicBezTo>
                <a:cubicBezTo>
                  <a:pt x="352425" y="122238"/>
                  <a:pt x="385763" y="31750"/>
                  <a:pt x="428625" y="15875"/>
                </a:cubicBezTo>
                <a:cubicBezTo>
                  <a:pt x="471487" y="0"/>
                  <a:pt x="530225" y="38100"/>
                  <a:pt x="571500" y="92075"/>
                </a:cubicBezTo>
                <a:cubicBezTo>
                  <a:pt x="612775" y="146050"/>
                  <a:pt x="628650" y="284163"/>
                  <a:pt x="676275" y="339725"/>
                </a:cubicBezTo>
                <a:cubicBezTo>
                  <a:pt x="723900" y="395287"/>
                  <a:pt x="790575" y="410368"/>
                  <a:pt x="857250" y="425450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31" name="Skupina 30"/>
          <p:cNvGrpSpPr/>
          <p:nvPr/>
        </p:nvGrpSpPr>
        <p:grpSpPr>
          <a:xfrm>
            <a:off x="899592" y="1553344"/>
            <a:ext cx="777180" cy="219472"/>
            <a:chOff x="175320" y="2057400"/>
            <a:chExt cx="777180" cy="219472"/>
          </a:xfrm>
        </p:grpSpPr>
        <p:sp>
          <p:nvSpPr>
            <p:cNvPr id="32" name="Volný tvar 31"/>
            <p:cNvSpPr/>
            <p:nvPr/>
          </p:nvSpPr>
          <p:spPr>
            <a:xfrm>
              <a:off x="352425" y="2057400"/>
              <a:ext cx="600075" cy="200025"/>
            </a:xfrm>
            <a:custGeom>
              <a:avLst/>
              <a:gdLst>
                <a:gd name="connsiteX0" fmla="*/ 0 w 600075"/>
                <a:gd name="connsiteY0" fmla="*/ 0 h 200025"/>
                <a:gd name="connsiteX1" fmla="*/ 257175 w 600075"/>
                <a:gd name="connsiteY1" fmla="*/ 161925 h 200025"/>
                <a:gd name="connsiteX2" fmla="*/ 600075 w 6000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075" h="200025">
                  <a:moveTo>
                    <a:pt x="0" y="0"/>
                  </a:moveTo>
                  <a:cubicBezTo>
                    <a:pt x="78581" y="64294"/>
                    <a:pt x="157163" y="128588"/>
                    <a:pt x="257175" y="161925"/>
                  </a:cubicBezTo>
                  <a:cubicBezTo>
                    <a:pt x="357187" y="195262"/>
                    <a:pt x="478631" y="197643"/>
                    <a:pt x="600075" y="200025"/>
                  </a:cubicBezTo>
                </a:path>
              </a:pathLst>
            </a:cu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33" name="Přímá spojovací čára 32"/>
            <p:cNvCxnSpPr/>
            <p:nvPr/>
          </p:nvCxnSpPr>
          <p:spPr>
            <a:xfrm>
              <a:off x="175320" y="2276872"/>
              <a:ext cx="179512" cy="0"/>
            </a:xfrm>
            <a:prstGeom prst="line">
              <a:avLst/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Přímá spojovací čára 33"/>
            <p:cNvCxnSpPr/>
            <p:nvPr/>
          </p:nvCxnSpPr>
          <p:spPr>
            <a:xfrm flipH="1">
              <a:off x="342578" y="2060848"/>
              <a:ext cx="8384" cy="207640"/>
            </a:xfrm>
            <a:prstGeom prst="line">
              <a:avLst/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Skupina 34"/>
          <p:cNvGrpSpPr/>
          <p:nvPr/>
        </p:nvGrpSpPr>
        <p:grpSpPr>
          <a:xfrm>
            <a:off x="7524328" y="833264"/>
            <a:ext cx="777180" cy="219472"/>
            <a:chOff x="175320" y="2057400"/>
            <a:chExt cx="777180" cy="219472"/>
          </a:xfrm>
        </p:grpSpPr>
        <p:sp>
          <p:nvSpPr>
            <p:cNvPr id="36" name="Volný tvar 35"/>
            <p:cNvSpPr/>
            <p:nvPr/>
          </p:nvSpPr>
          <p:spPr>
            <a:xfrm>
              <a:off x="352425" y="2057400"/>
              <a:ext cx="600075" cy="200025"/>
            </a:xfrm>
            <a:custGeom>
              <a:avLst/>
              <a:gdLst>
                <a:gd name="connsiteX0" fmla="*/ 0 w 600075"/>
                <a:gd name="connsiteY0" fmla="*/ 0 h 200025"/>
                <a:gd name="connsiteX1" fmla="*/ 257175 w 600075"/>
                <a:gd name="connsiteY1" fmla="*/ 161925 h 200025"/>
                <a:gd name="connsiteX2" fmla="*/ 600075 w 6000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075" h="200025">
                  <a:moveTo>
                    <a:pt x="0" y="0"/>
                  </a:moveTo>
                  <a:cubicBezTo>
                    <a:pt x="78581" y="64294"/>
                    <a:pt x="157163" y="128588"/>
                    <a:pt x="257175" y="161925"/>
                  </a:cubicBezTo>
                  <a:cubicBezTo>
                    <a:pt x="357187" y="195262"/>
                    <a:pt x="478631" y="197643"/>
                    <a:pt x="600075" y="200025"/>
                  </a:cubicBezTo>
                </a:path>
              </a:pathLst>
            </a:cu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37" name="Přímá spojovací čára 36"/>
            <p:cNvCxnSpPr/>
            <p:nvPr/>
          </p:nvCxnSpPr>
          <p:spPr>
            <a:xfrm>
              <a:off x="175320" y="2276872"/>
              <a:ext cx="179512" cy="0"/>
            </a:xfrm>
            <a:prstGeom prst="line">
              <a:avLst/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Přímá spojovací čára 37"/>
            <p:cNvCxnSpPr/>
            <p:nvPr/>
          </p:nvCxnSpPr>
          <p:spPr>
            <a:xfrm flipH="1">
              <a:off x="342578" y="2060848"/>
              <a:ext cx="8384" cy="207640"/>
            </a:xfrm>
            <a:prstGeom prst="line">
              <a:avLst/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Volný tvar 38"/>
          <p:cNvSpPr/>
          <p:nvPr/>
        </p:nvSpPr>
        <p:spPr>
          <a:xfrm>
            <a:off x="6156176" y="4725144"/>
            <a:ext cx="504056" cy="381992"/>
          </a:xfrm>
          <a:custGeom>
            <a:avLst/>
            <a:gdLst>
              <a:gd name="connsiteX0" fmla="*/ 0 w 857250"/>
              <a:gd name="connsiteY0" fmla="*/ 444500 h 449262"/>
              <a:gd name="connsiteX1" fmla="*/ 200025 w 857250"/>
              <a:gd name="connsiteY1" fmla="*/ 406400 h 449262"/>
              <a:gd name="connsiteX2" fmla="*/ 314325 w 857250"/>
              <a:gd name="connsiteY2" fmla="*/ 187325 h 449262"/>
              <a:gd name="connsiteX3" fmla="*/ 428625 w 857250"/>
              <a:gd name="connsiteY3" fmla="*/ 15875 h 449262"/>
              <a:gd name="connsiteX4" fmla="*/ 571500 w 857250"/>
              <a:gd name="connsiteY4" fmla="*/ 92075 h 449262"/>
              <a:gd name="connsiteX5" fmla="*/ 676275 w 857250"/>
              <a:gd name="connsiteY5" fmla="*/ 339725 h 449262"/>
              <a:gd name="connsiteX6" fmla="*/ 857250 w 857250"/>
              <a:gd name="connsiteY6" fmla="*/ 425450 h 44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7250" h="449262">
                <a:moveTo>
                  <a:pt x="0" y="444500"/>
                </a:moveTo>
                <a:cubicBezTo>
                  <a:pt x="73819" y="446881"/>
                  <a:pt x="147638" y="449262"/>
                  <a:pt x="200025" y="406400"/>
                </a:cubicBezTo>
                <a:cubicBezTo>
                  <a:pt x="252412" y="363538"/>
                  <a:pt x="276225" y="252412"/>
                  <a:pt x="314325" y="187325"/>
                </a:cubicBezTo>
                <a:cubicBezTo>
                  <a:pt x="352425" y="122238"/>
                  <a:pt x="385763" y="31750"/>
                  <a:pt x="428625" y="15875"/>
                </a:cubicBezTo>
                <a:cubicBezTo>
                  <a:pt x="471487" y="0"/>
                  <a:pt x="530225" y="38100"/>
                  <a:pt x="571500" y="92075"/>
                </a:cubicBezTo>
                <a:cubicBezTo>
                  <a:pt x="612775" y="146050"/>
                  <a:pt x="628650" y="284163"/>
                  <a:pt x="676275" y="339725"/>
                </a:cubicBezTo>
                <a:cubicBezTo>
                  <a:pt x="723900" y="395287"/>
                  <a:pt x="790575" y="410368"/>
                  <a:pt x="857250" y="425450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689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: s</a:t>
            </a:r>
            <a:r>
              <a:rPr lang="en-US" sz="2000" b="1" dirty="0" err="1">
                <a:solidFill>
                  <a:srgbClr val="990000"/>
                </a:solidFill>
                <a:latin typeface="Arial" charset="0"/>
              </a:rPr>
              <a:t>emi</a:t>
            </a:r>
            <a:r>
              <a:rPr lang="en-US" sz="2000" b="1" dirty="0">
                <a:solidFill>
                  <a:srgbClr val="990000"/>
                </a:solidFill>
                <a:latin typeface="Arial" charset="0"/>
              </a:rPr>
              <a:t>-digital setup</a:t>
            </a:r>
          </a:p>
        </p:txBody>
      </p:sp>
      <p:sp>
        <p:nvSpPr>
          <p:cNvPr id="415747" name="Line 3"/>
          <p:cNvSpPr>
            <a:spLocks noChangeShapeType="1"/>
          </p:cNvSpPr>
          <p:nvPr/>
        </p:nvSpPr>
        <p:spPr bwMode="auto">
          <a:xfrm>
            <a:off x="2263775" y="5468938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48" name="Line 4"/>
          <p:cNvSpPr>
            <a:spLocks noChangeShapeType="1"/>
          </p:cNvSpPr>
          <p:nvPr/>
        </p:nvSpPr>
        <p:spPr bwMode="auto">
          <a:xfrm>
            <a:off x="6372225" y="1123950"/>
            <a:ext cx="0" cy="2376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49" name="Line 5"/>
          <p:cNvSpPr>
            <a:spLocks noChangeShapeType="1"/>
          </p:cNvSpPr>
          <p:nvPr/>
        </p:nvSpPr>
        <p:spPr bwMode="auto">
          <a:xfrm>
            <a:off x="1474788" y="3860800"/>
            <a:ext cx="46085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0" name="Line 6"/>
          <p:cNvSpPr>
            <a:spLocks noChangeShapeType="1"/>
          </p:cNvSpPr>
          <p:nvPr/>
        </p:nvSpPr>
        <p:spPr bwMode="auto">
          <a:xfrm>
            <a:off x="4211638" y="4148138"/>
            <a:ext cx="0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1" name="Line 7"/>
          <p:cNvSpPr>
            <a:spLocks noChangeShapeType="1"/>
          </p:cNvSpPr>
          <p:nvPr/>
        </p:nvSpPr>
        <p:spPr bwMode="auto">
          <a:xfrm>
            <a:off x="2484438" y="1987550"/>
            <a:ext cx="0" cy="143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2" name="Line 8"/>
          <p:cNvSpPr>
            <a:spLocks noChangeShapeType="1"/>
          </p:cNvSpPr>
          <p:nvPr/>
        </p:nvSpPr>
        <p:spPr bwMode="auto">
          <a:xfrm>
            <a:off x="1042988" y="184308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3" name="Oval 9"/>
          <p:cNvSpPr>
            <a:spLocks noChangeArrowheads="1"/>
          </p:cNvSpPr>
          <p:nvPr/>
        </p:nvSpPr>
        <p:spPr bwMode="auto">
          <a:xfrm>
            <a:off x="2346325" y="1743075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4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4" name="Rectangle 10"/>
          <p:cNvSpPr>
            <a:spLocks noChangeArrowheads="1"/>
          </p:cNvSpPr>
          <p:nvPr/>
        </p:nvSpPr>
        <p:spPr bwMode="auto">
          <a:xfrm>
            <a:off x="539750" y="5011738"/>
            <a:ext cx="1884363" cy="9144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 dirty="0">
                <a:latin typeface="Arial" charset="0"/>
              </a:rPr>
              <a:t>SA</a:t>
            </a:r>
          </a:p>
          <a:p>
            <a:pPr algn="ctr"/>
            <a:r>
              <a:rPr lang="en-US" sz="1600" dirty="0">
                <a:latin typeface="Arial" charset="0"/>
              </a:rPr>
              <a:t>Canberra 2020</a:t>
            </a:r>
          </a:p>
        </p:txBody>
      </p:sp>
      <p:sp>
        <p:nvSpPr>
          <p:cNvPr id="415755" name="Oval 11"/>
          <p:cNvSpPr>
            <a:spLocks noChangeArrowheads="1"/>
          </p:cNvSpPr>
          <p:nvPr/>
        </p:nvSpPr>
        <p:spPr bwMode="auto">
          <a:xfrm>
            <a:off x="5622925" y="1057275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7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6" name="Line 12"/>
          <p:cNvSpPr>
            <a:spLocks noChangeShapeType="1"/>
          </p:cNvSpPr>
          <p:nvPr/>
        </p:nvSpPr>
        <p:spPr bwMode="auto">
          <a:xfrm>
            <a:off x="6461125" y="1133475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7" name="Line 13"/>
          <p:cNvSpPr>
            <a:spLocks noChangeShapeType="1"/>
          </p:cNvSpPr>
          <p:nvPr/>
        </p:nvSpPr>
        <p:spPr bwMode="auto">
          <a:xfrm>
            <a:off x="7756525" y="1133475"/>
            <a:ext cx="0" cy="387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58" name="Text Box 14"/>
          <p:cNvSpPr txBox="1">
            <a:spLocks noChangeArrowheads="1"/>
          </p:cNvSpPr>
          <p:nvPr/>
        </p:nvSpPr>
        <p:spPr bwMode="auto">
          <a:xfrm>
            <a:off x="5178425" y="5110163"/>
            <a:ext cx="3968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600">
                <a:latin typeface="Arial" charset="0"/>
              </a:rPr>
              <a:t>E</a:t>
            </a:r>
            <a:r>
              <a:rPr lang="en-US" sz="1600" baseline="-25000">
                <a:latin typeface="Arial" charset="0"/>
              </a:rPr>
              <a:t>2</a:t>
            </a:r>
          </a:p>
        </p:txBody>
      </p:sp>
      <p:sp>
        <p:nvSpPr>
          <p:cNvPr id="415759" name="Line 15"/>
          <p:cNvSpPr>
            <a:spLocks noChangeShapeType="1"/>
          </p:cNvSpPr>
          <p:nvPr/>
        </p:nvSpPr>
        <p:spPr bwMode="auto">
          <a:xfrm>
            <a:off x="5102225" y="5491163"/>
            <a:ext cx="18462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60" name="Line 16"/>
          <p:cNvSpPr>
            <a:spLocks noChangeShapeType="1"/>
          </p:cNvSpPr>
          <p:nvPr/>
        </p:nvSpPr>
        <p:spPr bwMode="auto">
          <a:xfrm flipH="1">
            <a:off x="1042988" y="1843088"/>
            <a:ext cx="1368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61" name="Rectangle 17"/>
          <p:cNvSpPr>
            <a:spLocks noChangeArrowheads="1"/>
          </p:cNvSpPr>
          <p:nvPr/>
        </p:nvSpPr>
        <p:spPr bwMode="auto">
          <a:xfrm>
            <a:off x="1331913" y="2347913"/>
            <a:ext cx="1447800" cy="9144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 dirty="0">
                <a:latin typeface="Arial" charset="0"/>
              </a:rPr>
              <a:t>DLA</a:t>
            </a:r>
          </a:p>
          <a:p>
            <a:pPr algn="ctr"/>
            <a:r>
              <a:rPr lang="en-US" sz="1600" dirty="0" err="1">
                <a:latin typeface="Arial" charset="0"/>
              </a:rPr>
              <a:t>Ortec</a:t>
            </a:r>
            <a:r>
              <a:rPr lang="en-US" sz="1600" dirty="0">
                <a:latin typeface="Arial" charset="0"/>
              </a:rPr>
              <a:t> </a:t>
            </a:r>
            <a:r>
              <a:rPr lang="cs-CZ" sz="1600" dirty="0">
                <a:latin typeface="Arial" charset="0"/>
              </a:rPr>
              <a:t>460</a:t>
            </a:r>
            <a:endParaRPr lang="en-US" sz="1600" dirty="0">
              <a:latin typeface="Arial" charset="0"/>
            </a:endParaRPr>
          </a:p>
        </p:txBody>
      </p:sp>
      <p:sp>
        <p:nvSpPr>
          <p:cNvPr id="415762" name="Rectangle 18"/>
          <p:cNvSpPr>
            <a:spLocks noChangeArrowheads="1"/>
          </p:cNvSpPr>
          <p:nvPr/>
        </p:nvSpPr>
        <p:spPr bwMode="auto">
          <a:xfrm>
            <a:off x="6076950" y="3449638"/>
            <a:ext cx="1447800" cy="9144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 dirty="0">
                <a:latin typeface="Arial" charset="0"/>
              </a:rPr>
              <a:t>CFD</a:t>
            </a:r>
          </a:p>
          <a:p>
            <a:pPr algn="ctr"/>
            <a:r>
              <a:rPr lang="en-US" sz="1600" dirty="0" err="1">
                <a:latin typeface="Arial" charset="0"/>
              </a:rPr>
              <a:t>Ortec</a:t>
            </a:r>
            <a:r>
              <a:rPr lang="en-US" sz="1600" dirty="0">
                <a:latin typeface="Arial" charset="0"/>
              </a:rPr>
              <a:t> </a:t>
            </a:r>
            <a:r>
              <a:rPr lang="cs-CZ" sz="1600" dirty="0">
                <a:latin typeface="Arial" charset="0"/>
              </a:rPr>
              <a:t>473A</a:t>
            </a:r>
            <a:endParaRPr lang="en-US" sz="1600" dirty="0">
              <a:latin typeface="Arial" charset="0"/>
            </a:endParaRPr>
          </a:p>
        </p:txBody>
      </p:sp>
      <p:sp>
        <p:nvSpPr>
          <p:cNvPr id="415763" name="Rectangle 19"/>
          <p:cNvSpPr>
            <a:spLocks noChangeArrowheads="1"/>
          </p:cNvSpPr>
          <p:nvPr/>
        </p:nvSpPr>
        <p:spPr bwMode="auto">
          <a:xfrm>
            <a:off x="6732588" y="4940300"/>
            <a:ext cx="1884362" cy="9144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 dirty="0">
                <a:latin typeface="Arial" charset="0"/>
              </a:rPr>
              <a:t>SA</a:t>
            </a:r>
          </a:p>
          <a:p>
            <a:pPr algn="ctr"/>
            <a:r>
              <a:rPr lang="en-US" sz="1600" dirty="0">
                <a:latin typeface="Arial" charset="0"/>
              </a:rPr>
              <a:t>Canberra 2020</a:t>
            </a:r>
          </a:p>
        </p:txBody>
      </p:sp>
      <p:sp>
        <p:nvSpPr>
          <p:cNvPr id="415764" name="Rectangle 20"/>
          <p:cNvSpPr>
            <a:spLocks noChangeArrowheads="1"/>
          </p:cNvSpPr>
          <p:nvPr/>
        </p:nvSpPr>
        <p:spPr bwMode="auto">
          <a:xfrm>
            <a:off x="1331913" y="3427413"/>
            <a:ext cx="1447800" cy="9144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>
                <a:latin typeface="Arial" charset="0"/>
              </a:rPr>
              <a:t>CFD</a:t>
            </a:r>
          </a:p>
          <a:p>
            <a:pPr algn="ctr"/>
            <a:r>
              <a:rPr lang="en-US" sz="1600">
                <a:latin typeface="Arial" charset="0"/>
              </a:rPr>
              <a:t>Ortec </a:t>
            </a:r>
            <a:r>
              <a:rPr lang="cs-CZ" sz="1600">
                <a:latin typeface="Arial" charset="0"/>
              </a:rPr>
              <a:t>473A</a:t>
            </a:r>
            <a:endParaRPr lang="en-US" sz="1600">
              <a:latin typeface="Arial" charset="0"/>
            </a:endParaRPr>
          </a:p>
        </p:txBody>
      </p:sp>
      <p:sp>
        <p:nvSpPr>
          <p:cNvPr id="415765" name="Rectangle 21"/>
          <p:cNvSpPr>
            <a:spLocks noChangeArrowheads="1"/>
          </p:cNvSpPr>
          <p:nvPr/>
        </p:nvSpPr>
        <p:spPr bwMode="auto">
          <a:xfrm>
            <a:off x="6069013" y="2297113"/>
            <a:ext cx="1447800" cy="9144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 dirty="0">
                <a:latin typeface="Arial" charset="0"/>
              </a:rPr>
              <a:t>DLA</a:t>
            </a:r>
          </a:p>
          <a:p>
            <a:pPr algn="ctr"/>
            <a:r>
              <a:rPr lang="en-US" sz="1600" dirty="0" err="1">
                <a:latin typeface="Arial" charset="0"/>
              </a:rPr>
              <a:t>Ortec</a:t>
            </a:r>
            <a:r>
              <a:rPr lang="en-US" sz="1600" dirty="0">
                <a:latin typeface="Arial" charset="0"/>
              </a:rPr>
              <a:t> </a:t>
            </a:r>
            <a:r>
              <a:rPr lang="cs-CZ" sz="1600" dirty="0">
                <a:latin typeface="Arial" charset="0"/>
              </a:rPr>
              <a:t>460</a:t>
            </a:r>
            <a:endParaRPr lang="en-US" sz="1600" dirty="0">
              <a:latin typeface="Arial" charset="0"/>
            </a:endParaRPr>
          </a:p>
        </p:txBody>
      </p:sp>
      <p:sp>
        <p:nvSpPr>
          <p:cNvPr id="415766" name="Text Box 22"/>
          <p:cNvSpPr txBox="1">
            <a:spLocks noChangeArrowheads="1"/>
          </p:cNvSpPr>
          <p:nvPr/>
        </p:nvSpPr>
        <p:spPr bwMode="auto">
          <a:xfrm>
            <a:off x="5940425" y="5156200"/>
            <a:ext cx="3429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E</a:t>
            </a:r>
            <a:r>
              <a:rPr lang="en-US" sz="1200" i="1" baseline="-25000">
                <a:latin typeface="Arial" charset="0"/>
              </a:rPr>
              <a:t>2</a:t>
            </a:r>
          </a:p>
        </p:txBody>
      </p:sp>
      <p:sp>
        <p:nvSpPr>
          <p:cNvPr id="415767" name="Text Box 23"/>
          <p:cNvSpPr txBox="1">
            <a:spLocks noChangeArrowheads="1"/>
          </p:cNvSpPr>
          <p:nvPr/>
        </p:nvSpPr>
        <p:spPr bwMode="auto">
          <a:xfrm>
            <a:off x="2771775" y="3932238"/>
            <a:ext cx="4968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SCA</a:t>
            </a:r>
            <a:endParaRPr lang="en-US" sz="1200" i="1" baseline="-25000">
              <a:latin typeface="Arial" charset="0"/>
            </a:endParaRPr>
          </a:p>
        </p:txBody>
      </p:sp>
      <p:sp>
        <p:nvSpPr>
          <p:cNvPr id="415768" name="Text Box 24"/>
          <p:cNvSpPr txBox="1">
            <a:spLocks noChangeArrowheads="1"/>
          </p:cNvSpPr>
          <p:nvPr/>
        </p:nvSpPr>
        <p:spPr bwMode="auto">
          <a:xfrm>
            <a:off x="2843213" y="5156200"/>
            <a:ext cx="3429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E</a:t>
            </a:r>
            <a:r>
              <a:rPr lang="en-US" sz="1200" i="1" baseline="-25000">
                <a:latin typeface="Arial" charset="0"/>
              </a:rPr>
              <a:t>1</a:t>
            </a:r>
          </a:p>
        </p:txBody>
      </p:sp>
      <p:sp>
        <p:nvSpPr>
          <p:cNvPr id="415769" name="Rectangle 25"/>
          <p:cNvSpPr>
            <a:spLocks noChangeArrowheads="1"/>
          </p:cNvSpPr>
          <p:nvPr/>
        </p:nvSpPr>
        <p:spPr bwMode="auto">
          <a:xfrm>
            <a:off x="3203575" y="5011738"/>
            <a:ext cx="2736850" cy="9144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>
                <a:latin typeface="Arial" charset="0"/>
              </a:rPr>
              <a:t>Acqiris DC </a:t>
            </a:r>
            <a:r>
              <a:rPr lang="cs-CZ" sz="1600">
                <a:latin typeface="Arial" charset="0"/>
              </a:rPr>
              <a:t>440</a:t>
            </a:r>
            <a:endParaRPr lang="en-US" sz="1600">
              <a:latin typeface="Arial" charset="0"/>
            </a:endParaRPr>
          </a:p>
        </p:txBody>
      </p:sp>
      <p:sp>
        <p:nvSpPr>
          <p:cNvPr id="415770" name="Text Box 26"/>
          <p:cNvSpPr txBox="1">
            <a:spLocks noChangeArrowheads="1"/>
          </p:cNvSpPr>
          <p:nvPr/>
        </p:nvSpPr>
        <p:spPr bwMode="auto">
          <a:xfrm>
            <a:off x="2411413" y="5516563"/>
            <a:ext cx="8413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channel 1</a:t>
            </a:r>
            <a:endParaRPr lang="en-US" sz="1200" i="1" baseline="-25000">
              <a:latin typeface="Arial" charset="0"/>
            </a:endParaRPr>
          </a:p>
        </p:txBody>
      </p:sp>
      <p:sp>
        <p:nvSpPr>
          <p:cNvPr id="415771" name="Text Box 27"/>
          <p:cNvSpPr txBox="1">
            <a:spLocks noChangeArrowheads="1"/>
          </p:cNvSpPr>
          <p:nvPr/>
        </p:nvSpPr>
        <p:spPr bwMode="auto">
          <a:xfrm>
            <a:off x="5940425" y="5516563"/>
            <a:ext cx="8413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channel 2</a:t>
            </a:r>
            <a:endParaRPr lang="en-US" sz="1200" i="1" baseline="-25000">
              <a:latin typeface="Arial" charset="0"/>
            </a:endParaRPr>
          </a:p>
        </p:txBody>
      </p:sp>
      <p:sp>
        <p:nvSpPr>
          <p:cNvPr id="415772" name="Rectangle 28"/>
          <p:cNvSpPr>
            <a:spLocks noChangeArrowheads="1"/>
          </p:cNvSpPr>
          <p:nvPr/>
        </p:nvSpPr>
        <p:spPr bwMode="auto">
          <a:xfrm>
            <a:off x="3708400" y="3500438"/>
            <a:ext cx="1016000" cy="6413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600">
                <a:latin typeface="Symbol" pitchFamily="18" charset="2"/>
              </a:rPr>
              <a:t>S</a:t>
            </a:r>
          </a:p>
        </p:txBody>
      </p:sp>
      <p:sp>
        <p:nvSpPr>
          <p:cNvPr id="415773" name="Text Box 29"/>
          <p:cNvSpPr txBox="1">
            <a:spLocks noChangeArrowheads="1"/>
          </p:cNvSpPr>
          <p:nvPr/>
        </p:nvSpPr>
        <p:spPr bwMode="auto">
          <a:xfrm>
            <a:off x="5580063" y="3932238"/>
            <a:ext cx="496887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SCA</a:t>
            </a:r>
            <a:endParaRPr lang="en-US" sz="1200" i="1" baseline="-25000">
              <a:latin typeface="Arial" charset="0"/>
            </a:endParaRPr>
          </a:p>
        </p:txBody>
      </p:sp>
      <p:sp>
        <p:nvSpPr>
          <p:cNvPr id="415774" name="Text Box 30"/>
          <p:cNvSpPr txBox="1">
            <a:spLocks noChangeArrowheads="1"/>
          </p:cNvSpPr>
          <p:nvPr/>
        </p:nvSpPr>
        <p:spPr bwMode="auto">
          <a:xfrm>
            <a:off x="4283075" y="4651375"/>
            <a:ext cx="90328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i="1">
                <a:latin typeface="Arial" charset="0"/>
              </a:rPr>
              <a:t>ext. trigger</a:t>
            </a:r>
            <a:endParaRPr lang="en-US" sz="1200" i="1" baseline="-25000">
              <a:latin typeface="Arial" charset="0"/>
            </a:endParaRPr>
          </a:p>
        </p:txBody>
      </p:sp>
      <p:grpSp>
        <p:nvGrpSpPr>
          <p:cNvPr id="2" name="Group 31"/>
          <p:cNvGrpSpPr>
            <a:grpSpLocks/>
          </p:cNvGrpSpPr>
          <p:nvPr/>
        </p:nvGrpSpPr>
        <p:grpSpPr bwMode="auto">
          <a:xfrm>
            <a:off x="3143250" y="2637234"/>
            <a:ext cx="1152525" cy="288925"/>
            <a:chOff x="1927" y="1947"/>
            <a:chExt cx="726" cy="182"/>
          </a:xfrm>
        </p:grpSpPr>
        <p:sp>
          <p:nvSpPr>
            <p:cNvPr id="415776" name="Line 32"/>
            <p:cNvSpPr>
              <a:spLocks noChangeShapeType="1"/>
            </p:cNvSpPr>
            <p:nvPr/>
          </p:nvSpPr>
          <p:spPr bwMode="auto">
            <a:xfrm>
              <a:off x="1927" y="2129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77" name="Line 33"/>
            <p:cNvSpPr>
              <a:spLocks noChangeShapeType="1"/>
            </p:cNvSpPr>
            <p:nvPr/>
          </p:nvSpPr>
          <p:spPr bwMode="auto">
            <a:xfrm flipV="1">
              <a:off x="2063" y="2038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78" name="Line 34"/>
            <p:cNvSpPr>
              <a:spLocks noChangeShapeType="1"/>
            </p:cNvSpPr>
            <p:nvPr/>
          </p:nvSpPr>
          <p:spPr bwMode="auto">
            <a:xfrm>
              <a:off x="2063" y="2038"/>
              <a:ext cx="9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79" name="Line 35"/>
            <p:cNvSpPr>
              <a:spLocks noChangeShapeType="1"/>
            </p:cNvSpPr>
            <p:nvPr/>
          </p:nvSpPr>
          <p:spPr bwMode="auto">
            <a:xfrm>
              <a:off x="2381" y="2038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80" name="Line 36"/>
            <p:cNvSpPr>
              <a:spLocks noChangeShapeType="1"/>
            </p:cNvSpPr>
            <p:nvPr/>
          </p:nvSpPr>
          <p:spPr bwMode="auto">
            <a:xfrm>
              <a:off x="2381" y="2129"/>
              <a:ext cx="2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81" name="Line 37"/>
            <p:cNvSpPr>
              <a:spLocks noChangeShapeType="1"/>
            </p:cNvSpPr>
            <p:nvPr/>
          </p:nvSpPr>
          <p:spPr bwMode="auto">
            <a:xfrm flipV="1">
              <a:off x="2154" y="1947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82" name="Line 38"/>
            <p:cNvSpPr>
              <a:spLocks noChangeShapeType="1"/>
            </p:cNvSpPr>
            <p:nvPr/>
          </p:nvSpPr>
          <p:spPr bwMode="auto">
            <a:xfrm>
              <a:off x="2154" y="1947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83" name="Line 39"/>
            <p:cNvSpPr>
              <a:spLocks noChangeShapeType="1"/>
            </p:cNvSpPr>
            <p:nvPr/>
          </p:nvSpPr>
          <p:spPr bwMode="auto">
            <a:xfrm>
              <a:off x="2290" y="1947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84" name="Line 40"/>
            <p:cNvSpPr>
              <a:spLocks noChangeShapeType="1"/>
            </p:cNvSpPr>
            <p:nvPr/>
          </p:nvSpPr>
          <p:spPr bwMode="auto">
            <a:xfrm>
              <a:off x="2290" y="2038"/>
              <a:ext cx="9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</p:grpSp>
      <p:grpSp>
        <p:nvGrpSpPr>
          <p:cNvPr id="3" name="Group 41"/>
          <p:cNvGrpSpPr>
            <a:grpSpLocks/>
          </p:cNvGrpSpPr>
          <p:nvPr/>
        </p:nvGrpSpPr>
        <p:grpSpPr bwMode="auto">
          <a:xfrm>
            <a:off x="3000375" y="2276872"/>
            <a:ext cx="2978150" cy="431800"/>
            <a:chOff x="1863" y="1525"/>
            <a:chExt cx="1876" cy="272"/>
          </a:xfrm>
        </p:grpSpPr>
        <p:sp>
          <p:nvSpPr>
            <p:cNvPr id="415786" name="Line 42"/>
            <p:cNvSpPr>
              <a:spLocks noChangeShapeType="1"/>
            </p:cNvSpPr>
            <p:nvPr/>
          </p:nvSpPr>
          <p:spPr bwMode="auto">
            <a:xfrm>
              <a:off x="1863" y="1797"/>
              <a:ext cx="6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87" name="Text Box 43"/>
            <p:cNvSpPr txBox="1">
              <a:spLocks noChangeArrowheads="1"/>
            </p:cNvSpPr>
            <p:nvPr/>
          </p:nvSpPr>
          <p:spPr bwMode="auto">
            <a:xfrm>
              <a:off x="2407" y="1525"/>
              <a:ext cx="133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cs-CZ" sz="1200" i="1" dirty="0">
                  <a:latin typeface="Arial" charset="0"/>
                </a:rPr>
                <a:t>2. </a:t>
              </a:r>
              <a:r>
                <a:rPr lang="en-US" sz="1200" i="1" dirty="0">
                  <a:latin typeface="Arial" charset="0"/>
                </a:rPr>
                <a:t>trigger </a:t>
              </a:r>
              <a:r>
                <a:rPr lang="en-US" sz="1200" i="1" dirty="0" smtClean="0">
                  <a:latin typeface="Arial" charset="0"/>
                </a:rPr>
                <a:t>level: </a:t>
              </a:r>
              <a:r>
                <a:rPr lang="en-US" sz="1200" b="1" i="1" dirty="0" err="1" smtClean="0">
                  <a:latin typeface="Arial" charset="0"/>
                </a:rPr>
                <a:t>coinc</a:t>
              </a:r>
              <a:r>
                <a:rPr lang="en-US" sz="1200" b="1" i="1" dirty="0">
                  <a:latin typeface="Arial" charset="0"/>
                </a:rPr>
                <a:t>. mode</a:t>
              </a:r>
              <a:endParaRPr lang="en-US" sz="1200" b="1" i="1" baseline="-25000" dirty="0">
                <a:latin typeface="Arial" charset="0"/>
              </a:endParaRPr>
            </a:p>
          </p:txBody>
        </p:sp>
        <p:sp>
          <p:nvSpPr>
            <p:cNvPr id="415788" name="Line 44"/>
            <p:cNvSpPr>
              <a:spLocks noChangeShapeType="1"/>
            </p:cNvSpPr>
            <p:nvPr/>
          </p:nvSpPr>
          <p:spPr bwMode="auto">
            <a:xfrm flipV="1">
              <a:off x="2497" y="1661"/>
              <a:ext cx="9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</p:grp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3000375" y="2853134"/>
            <a:ext cx="2978150" cy="419100"/>
            <a:chOff x="1863" y="1888"/>
            <a:chExt cx="1876" cy="264"/>
          </a:xfrm>
        </p:grpSpPr>
        <p:sp>
          <p:nvSpPr>
            <p:cNvPr id="415790" name="Line 46"/>
            <p:cNvSpPr>
              <a:spLocks noChangeShapeType="1"/>
            </p:cNvSpPr>
            <p:nvPr/>
          </p:nvSpPr>
          <p:spPr bwMode="auto">
            <a:xfrm>
              <a:off x="1863" y="1888"/>
              <a:ext cx="6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15791" name="Text Box 47"/>
            <p:cNvSpPr txBox="1">
              <a:spLocks noChangeArrowheads="1"/>
            </p:cNvSpPr>
            <p:nvPr/>
          </p:nvSpPr>
          <p:spPr bwMode="auto">
            <a:xfrm>
              <a:off x="2407" y="1979"/>
              <a:ext cx="1332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cs-CZ" sz="1200" i="1" dirty="0">
                  <a:latin typeface="Arial" charset="0"/>
                </a:rPr>
                <a:t>1. </a:t>
              </a:r>
              <a:r>
                <a:rPr lang="en-US" sz="1200" i="1" dirty="0">
                  <a:latin typeface="Arial" charset="0"/>
                </a:rPr>
                <a:t>trigger level: </a:t>
              </a:r>
              <a:r>
                <a:rPr lang="en-US" sz="1200" b="1" i="1" dirty="0">
                  <a:latin typeface="Arial" charset="0"/>
                </a:rPr>
                <a:t>single mode</a:t>
              </a:r>
              <a:endParaRPr lang="en-US" sz="1200" b="1" i="1" baseline="-25000" dirty="0">
                <a:latin typeface="Arial" charset="0"/>
              </a:endParaRPr>
            </a:p>
          </p:txBody>
        </p:sp>
        <p:sp>
          <p:nvSpPr>
            <p:cNvPr id="415792" name="Line 48"/>
            <p:cNvSpPr>
              <a:spLocks noChangeShapeType="1"/>
            </p:cNvSpPr>
            <p:nvPr/>
          </p:nvSpPr>
          <p:spPr bwMode="auto">
            <a:xfrm>
              <a:off x="2497" y="1888"/>
              <a:ext cx="9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15793" name="Rectangle 49"/>
          <p:cNvSpPr>
            <a:spLocks noChangeArrowheads="1"/>
          </p:cNvSpPr>
          <p:nvPr/>
        </p:nvSpPr>
        <p:spPr bwMode="auto">
          <a:xfrm>
            <a:off x="4283075" y="1133475"/>
            <a:ext cx="349250" cy="7620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4" name="Text Box 50"/>
          <p:cNvSpPr txBox="1">
            <a:spLocks noChangeArrowheads="1"/>
          </p:cNvSpPr>
          <p:nvPr/>
        </p:nvSpPr>
        <p:spPr bwMode="auto">
          <a:xfrm>
            <a:off x="3348038" y="1411288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1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5" name="Text Box 51"/>
          <p:cNvSpPr txBox="1">
            <a:spLocks noChangeArrowheads="1"/>
          </p:cNvSpPr>
          <p:nvPr/>
        </p:nvSpPr>
        <p:spPr bwMode="auto">
          <a:xfrm>
            <a:off x="3924300" y="1916113"/>
            <a:ext cx="13160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>
                <a:latin typeface="Arial" charset="0"/>
              </a:rPr>
              <a:t>source </a:t>
            </a:r>
            <a:r>
              <a:rPr lang="en-US" sz="1200">
                <a:latin typeface="Arial" charset="0"/>
              </a:rPr>
              <a:t>&amp;</a:t>
            </a:r>
            <a:r>
              <a:rPr lang="cs-CZ" sz="1200">
                <a:latin typeface="Arial" charset="0"/>
              </a:rPr>
              <a:t> </a:t>
            </a:r>
            <a:r>
              <a:rPr lang="en-US" sz="1200">
                <a:latin typeface="Arial" charset="0"/>
              </a:rPr>
              <a:t>sample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15796" name="Text Box 52"/>
          <p:cNvSpPr txBox="1">
            <a:spLocks noChangeArrowheads="1"/>
          </p:cNvSpPr>
          <p:nvPr/>
        </p:nvSpPr>
        <p:spPr bwMode="auto">
          <a:xfrm>
            <a:off x="5148263" y="979488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2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7" name="Rectangle 53"/>
          <p:cNvSpPr>
            <a:spLocks noChangeArrowheads="1"/>
          </p:cNvSpPr>
          <p:nvPr/>
        </p:nvSpPr>
        <p:spPr bwMode="auto">
          <a:xfrm>
            <a:off x="4427538" y="1339850"/>
            <a:ext cx="73025" cy="2873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8" name="Line 54"/>
          <p:cNvSpPr>
            <a:spLocks noChangeShapeType="1"/>
          </p:cNvSpPr>
          <p:nvPr/>
        </p:nvSpPr>
        <p:spPr bwMode="auto">
          <a:xfrm flipV="1">
            <a:off x="4500563" y="1268413"/>
            <a:ext cx="11017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99" name="Line 55"/>
          <p:cNvSpPr>
            <a:spLocks noChangeShapeType="1"/>
          </p:cNvSpPr>
          <p:nvPr/>
        </p:nvSpPr>
        <p:spPr bwMode="auto">
          <a:xfrm flipV="1">
            <a:off x="3348038" y="1484313"/>
            <a:ext cx="1163637" cy="258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800" name="Text Box 56"/>
          <p:cNvSpPr txBox="1">
            <a:spLocks noChangeArrowheads="1"/>
          </p:cNvSpPr>
          <p:nvPr/>
        </p:nvSpPr>
        <p:spPr bwMode="auto">
          <a:xfrm>
            <a:off x="1331913" y="1268413"/>
            <a:ext cx="1554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1</a:t>
            </a:r>
          </a:p>
        </p:txBody>
      </p:sp>
      <p:sp>
        <p:nvSpPr>
          <p:cNvPr id="415801" name="Text Box 57"/>
          <p:cNvSpPr txBox="1">
            <a:spLocks noChangeArrowheads="1"/>
          </p:cNvSpPr>
          <p:nvPr/>
        </p:nvSpPr>
        <p:spPr bwMode="auto">
          <a:xfrm>
            <a:off x="6011863" y="549275"/>
            <a:ext cx="16033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2</a:t>
            </a:r>
            <a:r>
              <a:rPr lang="en-US" sz="1400">
                <a:latin typeface="Arial" charset="0"/>
              </a:rPr>
              <a:t> </a:t>
            </a:r>
            <a:endParaRPr lang="cs-CZ" sz="1400">
              <a:latin typeface="Arial" charset="0"/>
            </a:endParaRPr>
          </a:p>
        </p:txBody>
      </p:sp>
      <p:sp>
        <p:nvSpPr>
          <p:cNvPr id="415802" name="Text Box 58"/>
          <p:cNvSpPr txBox="1">
            <a:spLocks noChangeArrowheads="1"/>
          </p:cNvSpPr>
          <p:nvPr/>
        </p:nvSpPr>
        <p:spPr bwMode="auto">
          <a:xfrm>
            <a:off x="3360738" y="5957888"/>
            <a:ext cx="4192587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400">
                <a:latin typeface="Arial" charset="0"/>
              </a:rPr>
              <a:t>1 waveform = 1000 points</a:t>
            </a:r>
          </a:p>
          <a:p>
            <a:r>
              <a:rPr lang="cs-CZ" sz="1400">
                <a:latin typeface="Arial" charset="0"/>
              </a:rPr>
              <a:t>sampling rate = 50 MHz (sampling interval = 20 ns)</a:t>
            </a:r>
            <a:endParaRPr lang="en-US" sz="1400" baseline="-25000">
              <a:latin typeface="Arial" charset="0"/>
            </a:endParaRPr>
          </a:p>
        </p:txBody>
      </p:sp>
      <p:sp>
        <p:nvSpPr>
          <p:cNvPr id="415803" name="Text Box 59"/>
          <p:cNvSpPr txBox="1">
            <a:spLocks noChangeArrowheads="1"/>
          </p:cNvSpPr>
          <p:nvPr/>
        </p:nvSpPr>
        <p:spPr bwMode="auto">
          <a:xfrm>
            <a:off x="323850" y="692150"/>
            <a:ext cx="46958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>
                <a:latin typeface="Arial" charset="0"/>
              </a:rPr>
              <a:t>J</a:t>
            </a:r>
            <a:r>
              <a:rPr lang="en-US" sz="1400">
                <a:latin typeface="Arial" charset="0"/>
              </a:rPr>
              <a:t>. </a:t>
            </a:r>
            <a:r>
              <a:rPr lang="cs-CZ" sz="1400">
                <a:latin typeface="Arial" charset="0"/>
              </a:rPr>
              <a:t>Čížek</a:t>
            </a:r>
            <a:r>
              <a:rPr lang="en-US" sz="1400">
                <a:latin typeface="Arial" charset="0"/>
              </a:rPr>
              <a:t> et al., </a:t>
            </a:r>
            <a:r>
              <a:rPr lang="cs-CZ" sz="1400">
                <a:latin typeface="Arial" charset="0"/>
              </a:rPr>
              <a:t>Nucl. Instrum. Methods A 623</a:t>
            </a:r>
            <a:r>
              <a:rPr lang="en-US" sz="1400">
                <a:latin typeface="Arial" charset="0"/>
              </a:rPr>
              <a:t>,</a:t>
            </a:r>
            <a:r>
              <a:rPr lang="cs-CZ" sz="1400">
                <a:latin typeface="Arial" charset="0"/>
              </a:rPr>
              <a:t> 982</a:t>
            </a:r>
            <a:r>
              <a:rPr lang="en-US" sz="1400">
                <a:latin typeface="Arial" charset="0"/>
              </a:rPr>
              <a:t> (</a:t>
            </a:r>
            <a:r>
              <a:rPr lang="cs-CZ" sz="1400">
                <a:latin typeface="Arial" charset="0"/>
              </a:rPr>
              <a:t>2010</a:t>
            </a:r>
            <a:r>
              <a:rPr lang="en-US" sz="1400">
                <a:latin typeface="Arial" charset="0"/>
              </a:rPr>
              <a:t>) </a:t>
            </a:r>
          </a:p>
        </p:txBody>
      </p:sp>
      <p:sp>
        <p:nvSpPr>
          <p:cNvPr id="68" name="Volný tvar 67"/>
          <p:cNvSpPr/>
          <p:nvPr/>
        </p:nvSpPr>
        <p:spPr>
          <a:xfrm>
            <a:off x="2483768" y="4653136"/>
            <a:ext cx="504056" cy="381992"/>
          </a:xfrm>
          <a:custGeom>
            <a:avLst/>
            <a:gdLst>
              <a:gd name="connsiteX0" fmla="*/ 0 w 857250"/>
              <a:gd name="connsiteY0" fmla="*/ 444500 h 449262"/>
              <a:gd name="connsiteX1" fmla="*/ 200025 w 857250"/>
              <a:gd name="connsiteY1" fmla="*/ 406400 h 449262"/>
              <a:gd name="connsiteX2" fmla="*/ 314325 w 857250"/>
              <a:gd name="connsiteY2" fmla="*/ 187325 h 449262"/>
              <a:gd name="connsiteX3" fmla="*/ 428625 w 857250"/>
              <a:gd name="connsiteY3" fmla="*/ 15875 h 449262"/>
              <a:gd name="connsiteX4" fmla="*/ 571500 w 857250"/>
              <a:gd name="connsiteY4" fmla="*/ 92075 h 449262"/>
              <a:gd name="connsiteX5" fmla="*/ 676275 w 857250"/>
              <a:gd name="connsiteY5" fmla="*/ 339725 h 449262"/>
              <a:gd name="connsiteX6" fmla="*/ 857250 w 857250"/>
              <a:gd name="connsiteY6" fmla="*/ 425450 h 44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7250" h="449262">
                <a:moveTo>
                  <a:pt x="0" y="444500"/>
                </a:moveTo>
                <a:cubicBezTo>
                  <a:pt x="73819" y="446881"/>
                  <a:pt x="147638" y="449262"/>
                  <a:pt x="200025" y="406400"/>
                </a:cubicBezTo>
                <a:cubicBezTo>
                  <a:pt x="252412" y="363538"/>
                  <a:pt x="276225" y="252412"/>
                  <a:pt x="314325" y="187325"/>
                </a:cubicBezTo>
                <a:cubicBezTo>
                  <a:pt x="352425" y="122238"/>
                  <a:pt x="385763" y="31750"/>
                  <a:pt x="428625" y="15875"/>
                </a:cubicBezTo>
                <a:cubicBezTo>
                  <a:pt x="471487" y="0"/>
                  <a:pt x="530225" y="38100"/>
                  <a:pt x="571500" y="92075"/>
                </a:cubicBezTo>
                <a:cubicBezTo>
                  <a:pt x="612775" y="146050"/>
                  <a:pt x="628650" y="284163"/>
                  <a:pt x="676275" y="339725"/>
                </a:cubicBezTo>
                <a:cubicBezTo>
                  <a:pt x="723900" y="395287"/>
                  <a:pt x="790575" y="410368"/>
                  <a:pt x="857250" y="425450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76" name="Skupina 75"/>
          <p:cNvGrpSpPr/>
          <p:nvPr/>
        </p:nvGrpSpPr>
        <p:grpSpPr>
          <a:xfrm>
            <a:off x="899592" y="1553344"/>
            <a:ext cx="777180" cy="219472"/>
            <a:chOff x="175320" y="2057400"/>
            <a:chExt cx="777180" cy="219472"/>
          </a:xfrm>
        </p:grpSpPr>
        <p:sp>
          <p:nvSpPr>
            <p:cNvPr id="69" name="Volný tvar 68"/>
            <p:cNvSpPr/>
            <p:nvPr/>
          </p:nvSpPr>
          <p:spPr>
            <a:xfrm>
              <a:off x="352425" y="2057400"/>
              <a:ext cx="600075" cy="200025"/>
            </a:xfrm>
            <a:custGeom>
              <a:avLst/>
              <a:gdLst>
                <a:gd name="connsiteX0" fmla="*/ 0 w 600075"/>
                <a:gd name="connsiteY0" fmla="*/ 0 h 200025"/>
                <a:gd name="connsiteX1" fmla="*/ 257175 w 600075"/>
                <a:gd name="connsiteY1" fmla="*/ 161925 h 200025"/>
                <a:gd name="connsiteX2" fmla="*/ 600075 w 6000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075" h="200025">
                  <a:moveTo>
                    <a:pt x="0" y="0"/>
                  </a:moveTo>
                  <a:cubicBezTo>
                    <a:pt x="78581" y="64294"/>
                    <a:pt x="157163" y="128588"/>
                    <a:pt x="257175" y="161925"/>
                  </a:cubicBezTo>
                  <a:cubicBezTo>
                    <a:pt x="357187" y="195262"/>
                    <a:pt x="478631" y="197643"/>
                    <a:pt x="600075" y="200025"/>
                  </a:cubicBezTo>
                </a:path>
              </a:pathLst>
            </a:cu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71" name="Přímá spojovací čára 70"/>
            <p:cNvCxnSpPr/>
            <p:nvPr/>
          </p:nvCxnSpPr>
          <p:spPr>
            <a:xfrm>
              <a:off x="175320" y="2276872"/>
              <a:ext cx="179512" cy="0"/>
            </a:xfrm>
            <a:prstGeom prst="line">
              <a:avLst/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Přímá spojovací čára 73"/>
            <p:cNvCxnSpPr/>
            <p:nvPr/>
          </p:nvCxnSpPr>
          <p:spPr>
            <a:xfrm flipH="1">
              <a:off x="342578" y="2060848"/>
              <a:ext cx="8384" cy="207640"/>
            </a:xfrm>
            <a:prstGeom prst="line">
              <a:avLst/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Skupina 76"/>
          <p:cNvGrpSpPr/>
          <p:nvPr/>
        </p:nvGrpSpPr>
        <p:grpSpPr>
          <a:xfrm>
            <a:off x="7524328" y="833264"/>
            <a:ext cx="777180" cy="219472"/>
            <a:chOff x="175320" y="2057400"/>
            <a:chExt cx="777180" cy="219472"/>
          </a:xfrm>
        </p:grpSpPr>
        <p:sp>
          <p:nvSpPr>
            <p:cNvPr id="78" name="Volný tvar 77"/>
            <p:cNvSpPr/>
            <p:nvPr/>
          </p:nvSpPr>
          <p:spPr>
            <a:xfrm>
              <a:off x="352425" y="2057400"/>
              <a:ext cx="600075" cy="200025"/>
            </a:xfrm>
            <a:custGeom>
              <a:avLst/>
              <a:gdLst>
                <a:gd name="connsiteX0" fmla="*/ 0 w 600075"/>
                <a:gd name="connsiteY0" fmla="*/ 0 h 200025"/>
                <a:gd name="connsiteX1" fmla="*/ 257175 w 600075"/>
                <a:gd name="connsiteY1" fmla="*/ 161925 h 200025"/>
                <a:gd name="connsiteX2" fmla="*/ 600075 w 600075"/>
                <a:gd name="connsiteY2" fmla="*/ 200025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075" h="200025">
                  <a:moveTo>
                    <a:pt x="0" y="0"/>
                  </a:moveTo>
                  <a:cubicBezTo>
                    <a:pt x="78581" y="64294"/>
                    <a:pt x="157163" y="128588"/>
                    <a:pt x="257175" y="161925"/>
                  </a:cubicBezTo>
                  <a:cubicBezTo>
                    <a:pt x="357187" y="195262"/>
                    <a:pt x="478631" y="197643"/>
                    <a:pt x="600075" y="200025"/>
                  </a:cubicBezTo>
                </a:path>
              </a:pathLst>
            </a:cu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79" name="Přímá spojovací čára 78"/>
            <p:cNvCxnSpPr/>
            <p:nvPr/>
          </p:nvCxnSpPr>
          <p:spPr>
            <a:xfrm>
              <a:off x="175320" y="2276872"/>
              <a:ext cx="179512" cy="0"/>
            </a:xfrm>
            <a:prstGeom prst="line">
              <a:avLst/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Přímá spojovací čára 79"/>
            <p:cNvCxnSpPr/>
            <p:nvPr/>
          </p:nvCxnSpPr>
          <p:spPr>
            <a:xfrm flipH="1">
              <a:off x="342578" y="2060848"/>
              <a:ext cx="8384" cy="207640"/>
            </a:xfrm>
            <a:prstGeom prst="line">
              <a:avLst/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1" name="Volný tvar 80"/>
          <p:cNvSpPr/>
          <p:nvPr/>
        </p:nvSpPr>
        <p:spPr>
          <a:xfrm>
            <a:off x="6156176" y="4725144"/>
            <a:ext cx="504056" cy="381992"/>
          </a:xfrm>
          <a:custGeom>
            <a:avLst/>
            <a:gdLst>
              <a:gd name="connsiteX0" fmla="*/ 0 w 857250"/>
              <a:gd name="connsiteY0" fmla="*/ 444500 h 449262"/>
              <a:gd name="connsiteX1" fmla="*/ 200025 w 857250"/>
              <a:gd name="connsiteY1" fmla="*/ 406400 h 449262"/>
              <a:gd name="connsiteX2" fmla="*/ 314325 w 857250"/>
              <a:gd name="connsiteY2" fmla="*/ 187325 h 449262"/>
              <a:gd name="connsiteX3" fmla="*/ 428625 w 857250"/>
              <a:gd name="connsiteY3" fmla="*/ 15875 h 449262"/>
              <a:gd name="connsiteX4" fmla="*/ 571500 w 857250"/>
              <a:gd name="connsiteY4" fmla="*/ 92075 h 449262"/>
              <a:gd name="connsiteX5" fmla="*/ 676275 w 857250"/>
              <a:gd name="connsiteY5" fmla="*/ 339725 h 449262"/>
              <a:gd name="connsiteX6" fmla="*/ 857250 w 857250"/>
              <a:gd name="connsiteY6" fmla="*/ 425450 h 44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7250" h="449262">
                <a:moveTo>
                  <a:pt x="0" y="444500"/>
                </a:moveTo>
                <a:cubicBezTo>
                  <a:pt x="73819" y="446881"/>
                  <a:pt x="147638" y="449262"/>
                  <a:pt x="200025" y="406400"/>
                </a:cubicBezTo>
                <a:cubicBezTo>
                  <a:pt x="252412" y="363538"/>
                  <a:pt x="276225" y="252412"/>
                  <a:pt x="314325" y="187325"/>
                </a:cubicBezTo>
                <a:cubicBezTo>
                  <a:pt x="352425" y="122238"/>
                  <a:pt x="385763" y="31750"/>
                  <a:pt x="428625" y="15875"/>
                </a:cubicBezTo>
                <a:cubicBezTo>
                  <a:pt x="471487" y="0"/>
                  <a:pt x="530225" y="38100"/>
                  <a:pt x="571500" y="92075"/>
                </a:cubicBezTo>
                <a:cubicBezTo>
                  <a:pt x="612775" y="146050"/>
                  <a:pt x="628650" y="284163"/>
                  <a:pt x="676275" y="339725"/>
                </a:cubicBezTo>
                <a:cubicBezTo>
                  <a:pt x="723900" y="395287"/>
                  <a:pt x="790575" y="410368"/>
                  <a:pt x="857250" y="425450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87" name="Skupina 86"/>
          <p:cNvGrpSpPr/>
          <p:nvPr/>
        </p:nvGrpSpPr>
        <p:grpSpPr>
          <a:xfrm>
            <a:off x="2843808" y="3645024"/>
            <a:ext cx="576065" cy="144016"/>
            <a:chOff x="1619671" y="6309320"/>
            <a:chExt cx="576065" cy="144016"/>
          </a:xfrm>
        </p:grpSpPr>
        <p:cxnSp>
          <p:nvCxnSpPr>
            <p:cNvPr id="83" name="Pravoúhlá spojovací čára 82"/>
            <p:cNvCxnSpPr/>
            <p:nvPr/>
          </p:nvCxnSpPr>
          <p:spPr>
            <a:xfrm>
              <a:off x="1835696" y="6309320"/>
              <a:ext cx="360040" cy="144016"/>
            </a:xfrm>
            <a:prstGeom prst="bentConnector3">
              <a:avLst>
                <a:gd name="adj1" fmla="val 50000"/>
              </a:avLst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Pravoúhlá spojovací čára 83"/>
            <p:cNvCxnSpPr/>
            <p:nvPr/>
          </p:nvCxnSpPr>
          <p:spPr>
            <a:xfrm rot="10800000" flipV="1">
              <a:off x="1619671" y="6309320"/>
              <a:ext cx="288032" cy="144016"/>
            </a:xfrm>
            <a:prstGeom prst="bentConnector3">
              <a:avLst>
                <a:gd name="adj1" fmla="val 50000"/>
              </a:avLst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" name="Skupina 87"/>
          <p:cNvGrpSpPr/>
          <p:nvPr/>
        </p:nvGrpSpPr>
        <p:grpSpPr>
          <a:xfrm>
            <a:off x="5436095" y="3645024"/>
            <a:ext cx="576065" cy="144016"/>
            <a:chOff x="1619671" y="6309320"/>
            <a:chExt cx="576065" cy="144016"/>
          </a:xfrm>
        </p:grpSpPr>
        <p:cxnSp>
          <p:nvCxnSpPr>
            <p:cNvPr id="89" name="Pravoúhlá spojovací čára 88"/>
            <p:cNvCxnSpPr/>
            <p:nvPr/>
          </p:nvCxnSpPr>
          <p:spPr>
            <a:xfrm>
              <a:off x="1835696" y="6309320"/>
              <a:ext cx="360040" cy="144016"/>
            </a:xfrm>
            <a:prstGeom prst="bentConnector3">
              <a:avLst>
                <a:gd name="adj1" fmla="val 50000"/>
              </a:avLst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Pravoúhlá spojovací čára 89"/>
            <p:cNvCxnSpPr/>
            <p:nvPr/>
          </p:nvCxnSpPr>
          <p:spPr>
            <a:xfrm rot="10800000" flipV="1">
              <a:off x="1619671" y="6309320"/>
              <a:ext cx="288032" cy="144016"/>
            </a:xfrm>
            <a:prstGeom prst="bentConnector3">
              <a:avLst>
                <a:gd name="adj1" fmla="val 50000"/>
              </a:avLst>
            </a:prstGeom>
            <a:ln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77" name="Line 41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70358" name="Line 22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70341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270346" name="Rectangle 10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59" name="Rectangle 23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254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60" name="Text Box 24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270361" name="Rectangle 25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62" name="Text Box 26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background</a:t>
            </a:r>
          </a:p>
        </p:txBody>
      </p:sp>
      <p:sp>
        <p:nvSpPr>
          <p:cNvPr id="270363" name="Rectangle 27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64" name="Text Box 28"/>
          <p:cNvSpPr txBox="1">
            <a:spLocks noChangeArrowheads="1"/>
          </p:cNvSpPr>
          <p:nvPr/>
        </p:nvSpPr>
        <p:spPr bwMode="auto">
          <a:xfrm>
            <a:off x="684213" y="2708275"/>
            <a:ext cx="18389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 smtClean="0">
                <a:latin typeface="Arial" pitchFamily="34" charset="0"/>
              </a:rPr>
              <a:t>determine onset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270366" name="Text Box 30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270367" name="Rectangle 31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68" name="Text Box 32"/>
          <p:cNvSpPr txBox="1">
            <a:spLocks noChangeArrowheads="1"/>
          </p:cNvSpPr>
          <p:nvPr/>
        </p:nvSpPr>
        <p:spPr bwMode="auto">
          <a:xfrm>
            <a:off x="684213" y="4005263"/>
            <a:ext cx="210826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apply </a:t>
            </a:r>
            <a:r>
              <a:rPr lang="en-US" sz="1800" b="0" dirty="0" smtClean="0">
                <a:latin typeface="Arial" pitchFamily="34" charset="0"/>
              </a:rPr>
              <a:t>“watchdogs”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270369" name="Rectangle 33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70" name="Text Box 34"/>
          <p:cNvSpPr txBox="1">
            <a:spLocks noChangeArrowheads="1"/>
          </p:cNvSpPr>
          <p:nvPr/>
        </p:nvSpPr>
        <p:spPr bwMode="auto">
          <a:xfrm>
            <a:off x="684213" y="5949950"/>
            <a:ext cx="1873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</a:t>
            </a:r>
          </a:p>
        </p:txBody>
      </p:sp>
      <p:sp>
        <p:nvSpPr>
          <p:cNvPr id="270371" name="Rectangle 35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72" name="Text Box 36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270373" name="Line 37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70374" name="Line 38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70375" name="Line 39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70376" name="Text Box 40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270378" name="Rectangle 42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79" name="Text Box 43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270380" name="Rectangle 44"/>
          <p:cNvSpPr>
            <a:spLocks noChangeArrowheads="1"/>
          </p:cNvSpPr>
          <p:nvPr/>
        </p:nvSpPr>
        <p:spPr bwMode="auto">
          <a:xfrm>
            <a:off x="3563938" y="53022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81" name="Text Box 45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height to histogram</a:t>
            </a:r>
          </a:p>
        </p:txBody>
      </p:sp>
      <p:sp>
        <p:nvSpPr>
          <p:cNvPr id="270382" name="Rectangle 46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0383" name="Text Box 47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>
                <a:latin typeface="Arial" pitchFamily="34" charset="0"/>
              </a:rPr>
              <a:t>spectrum</a:t>
            </a:r>
          </a:p>
        </p:txBody>
      </p:sp>
      <p:sp>
        <p:nvSpPr>
          <p:cNvPr id="270384" name="Line 48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70385" name="Line 49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70386" name="Line 50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grpSp>
        <p:nvGrpSpPr>
          <p:cNvPr id="2" name="Group 218"/>
          <p:cNvGrpSpPr>
            <a:grpSpLocks/>
          </p:cNvGrpSpPr>
          <p:nvPr/>
        </p:nvGrpSpPr>
        <p:grpSpPr bwMode="auto">
          <a:xfrm>
            <a:off x="4211638" y="765175"/>
            <a:ext cx="4545012" cy="3632200"/>
            <a:chOff x="2653" y="482"/>
            <a:chExt cx="2863" cy="2288"/>
          </a:xfrm>
        </p:grpSpPr>
        <p:sp>
          <p:nvSpPr>
            <p:cNvPr id="270392" name="Rectangle 56"/>
            <p:cNvSpPr>
              <a:spLocks noChangeArrowheads="1"/>
            </p:cNvSpPr>
            <p:nvPr/>
          </p:nvSpPr>
          <p:spPr bwMode="auto">
            <a:xfrm>
              <a:off x="2954" y="866"/>
              <a:ext cx="2268" cy="163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393" name="Rectangle 57"/>
            <p:cNvSpPr>
              <a:spLocks noChangeArrowheads="1"/>
            </p:cNvSpPr>
            <p:nvPr/>
          </p:nvSpPr>
          <p:spPr bwMode="auto">
            <a:xfrm>
              <a:off x="4001" y="2674"/>
              <a:ext cx="182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t (ns)</a:t>
              </a:r>
              <a:endParaRPr lang="cs-CZ" b="0"/>
            </a:p>
          </p:txBody>
        </p:sp>
        <p:sp>
          <p:nvSpPr>
            <p:cNvPr id="270394" name="Line 58"/>
            <p:cNvSpPr>
              <a:spLocks noChangeShapeType="1"/>
            </p:cNvSpPr>
            <p:nvPr/>
          </p:nvSpPr>
          <p:spPr bwMode="auto">
            <a:xfrm>
              <a:off x="2954" y="2499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395" name="Line 59"/>
            <p:cNvSpPr>
              <a:spLocks noChangeShapeType="1"/>
            </p:cNvSpPr>
            <p:nvPr/>
          </p:nvSpPr>
          <p:spPr bwMode="auto">
            <a:xfrm flipV="1">
              <a:off x="3408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396" name="Line 60"/>
            <p:cNvSpPr>
              <a:spLocks noChangeShapeType="1"/>
            </p:cNvSpPr>
            <p:nvPr/>
          </p:nvSpPr>
          <p:spPr bwMode="auto">
            <a:xfrm flipV="1">
              <a:off x="3861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397" name="Line 61"/>
            <p:cNvSpPr>
              <a:spLocks noChangeShapeType="1"/>
            </p:cNvSpPr>
            <p:nvPr/>
          </p:nvSpPr>
          <p:spPr bwMode="auto">
            <a:xfrm flipV="1">
              <a:off x="4315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398" name="Line 62"/>
            <p:cNvSpPr>
              <a:spLocks noChangeShapeType="1"/>
            </p:cNvSpPr>
            <p:nvPr/>
          </p:nvSpPr>
          <p:spPr bwMode="auto">
            <a:xfrm flipV="1">
              <a:off x="4768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399" name="Line 63"/>
            <p:cNvSpPr>
              <a:spLocks noChangeShapeType="1"/>
            </p:cNvSpPr>
            <p:nvPr/>
          </p:nvSpPr>
          <p:spPr bwMode="auto">
            <a:xfrm flipV="1">
              <a:off x="5222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0" name="Line 64"/>
            <p:cNvSpPr>
              <a:spLocks noChangeShapeType="1"/>
            </p:cNvSpPr>
            <p:nvPr/>
          </p:nvSpPr>
          <p:spPr bwMode="auto">
            <a:xfrm flipV="1">
              <a:off x="304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1" name="Line 65"/>
            <p:cNvSpPr>
              <a:spLocks noChangeShapeType="1"/>
            </p:cNvSpPr>
            <p:nvPr/>
          </p:nvSpPr>
          <p:spPr bwMode="auto">
            <a:xfrm flipV="1">
              <a:off x="313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2" name="Line 66"/>
            <p:cNvSpPr>
              <a:spLocks noChangeShapeType="1"/>
            </p:cNvSpPr>
            <p:nvPr/>
          </p:nvSpPr>
          <p:spPr bwMode="auto">
            <a:xfrm flipV="1">
              <a:off x="3226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3" name="Line 67"/>
            <p:cNvSpPr>
              <a:spLocks noChangeShapeType="1"/>
            </p:cNvSpPr>
            <p:nvPr/>
          </p:nvSpPr>
          <p:spPr bwMode="auto">
            <a:xfrm flipV="1">
              <a:off x="3317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4" name="Line 68"/>
            <p:cNvSpPr>
              <a:spLocks noChangeShapeType="1"/>
            </p:cNvSpPr>
            <p:nvPr/>
          </p:nvSpPr>
          <p:spPr bwMode="auto">
            <a:xfrm flipV="1">
              <a:off x="3498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5" name="Line 69"/>
            <p:cNvSpPr>
              <a:spLocks noChangeShapeType="1"/>
            </p:cNvSpPr>
            <p:nvPr/>
          </p:nvSpPr>
          <p:spPr bwMode="auto">
            <a:xfrm flipV="1">
              <a:off x="358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6" name="Line 70"/>
            <p:cNvSpPr>
              <a:spLocks noChangeShapeType="1"/>
            </p:cNvSpPr>
            <p:nvPr/>
          </p:nvSpPr>
          <p:spPr bwMode="auto">
            <a:xfrm flipV="1">
              <a:off x="367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7" name="Line 71"/>
            <p:cNvSpPr>
              <a:spLocks noChangeShapeType="1"/>
            </p:cNvSpPr>
            <p:nvPr/>
          </p:nvSpPr>
          <p:spPr bwMode="auto">
            <a:xfrm flipV="1">
              <a:off x="3770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8" name="Line 72"/>
            <p:cNvSpPr>
              <a:spLocks noChangeShapeType="1"/>
            </p:cNvSpPr>
            <p:nvPr/>
          </p:nvSpPr>
          <p:spPr bwMode="auto">
            <a:xfrm flipV="1">
              <a:off x="3952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09" name="Line 73"/>
            <p:cNvSpPr>
              <a:spLocks noChangeShapeType="1"/>
            </p:cNvSpPr>
            <p:nvPr/>
          </p:nvSpPr>
          <p:spPr bwMode="auto">
            <a:xfrm flipV="1">
              <a:off x="4042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0" name="Line 74"/>
            <p:cNvSpPr>
              <a:spLocks noChangeShapeType="1"/>
            </p:cNvSpPr>
            <p:nvPr/>
          </p:nvSpPr>
          <p:spPr bwMode="auto">
            <a:xfrm flipV="1">
              <a:off x="4133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1" name="Line 75"/>
            <p:cNvSpPr>
              <a:spLocks noChangeShapeType="1"/>
            </p:cNvSpPr>
            <p:nvPr/>
          </p:nvSpPr>
          <p:spPr bwMode="auto">
            <a:xfrm flipV="1">
              <a:off x="4224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2" name="Line 76"/>
            <p:cNvSpPr>
              <a:spLocks noChangeShapeType="1"/>
            </p:cNvSpPr>
            <p:nvPr/>
          </p:nvSpPr>
          <p:spPr bwMode="auto">
            <a:xfrm flipV="1">
              <a:off x="440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3" name="Line 77"/>
            <p:cNvSpPr>
              <a:spLocks noChangeShapeType="1"/>
            </p:cNvSpPr>
            <p:nvPr/>
          </p:nvSpPr>
          <p:spPr bwMode="auto">
            <a:xfrm flipV="1">
              <a:off x="4496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4" name="Line 78"/>
            <p:cNvSpPr>
              <a:spLocks noChangeShapeType="1"/>
            </p:cNvSpPr>
            <p:nvPr/>
          </p:nvSpPr>
          <p:spPr bwMode="auto">
            <a:xfrm flipV="1">
              <a:off x="4587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5" name="Line 79"/>
            <p:cNvSpPr>
              <a:spLocks noChangeShapeType="1"/>
            </p:cNvSpPr>
            <p:nvPr/>
          </p:nvSpPr>
          <p:spPr bwMode="auto">
            <a:xfrm flipV="1">
              <a:off x="4678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6" name="Line 80"/>
            <p:cNvSpPr>
              <a:spLocks noChangeShapeType="1"/>
            </p:cNvSpPr>
            <p:nvPr/>
          </p:nvSpPr>
          <p:spPr bwMode="auto">
            <a:xfrm flipV="1">
              <a:off x="485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7" name="Line 81"/>
            <p:cNvSpPr>
              <a:spLocks noChangeShapeType="1"/>
            </p:cNvSpPr>
            <p:nvPr/>
          </p:nvSpPr>
          <p:spPr bwMode="auto">
            <a:xfrm flipV="1">
              <a:off x="494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8" name="Line 82"/>
            <p:cNvSpPr>
              <a:spLocks noChangeShapeType="1"/>
            </p:cNvSpPr>
            <p:nvPr/>
          </p:nvSpPr>
          <p:spPr bwMode="auto">
            <a:xfrm flipV="1">
              <a:off x="5040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19" name="Line 83"/>
            <p:cNvSpPr>
              <a:spLocks noChangeShapeType="1"/>
            </p:cNvSpPr>
            <p:nvPr/>
          </p:nvSpPr>
          <p:spPr bwMode="auto">
            <a:xfrm flipV="1">
              <a:off x="5131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20" name="Rectangle 84"/>
            <p:cNvSpPr>
              <a:spLocks noChangeArrowheads="1"/>
            </p:cNvSpPr>
            <p:nvPr/>
          </p:nvSpPr>
          <p:spPr bwMode="auto">
            <a:xfrm>
              <a:off x="2936" y="2531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</a:t>
              </a:r>
              <a:endParaRPr lang="cs-CZ" b="0"/>
            </a:p>
          </p:txBody>
        </p:sp>
        <p:sp>
          <p:nvSpPr>
            <p:cNvPr id="270421" name="Rectangle 85"/>
            <p:cNvSpPr>
              <a:spLocks noChangeArrowheads="1"/>
            </p:cNvSpPr>
            <p:nvPr/>
          </p:nvSpPr>
          <p:spPr bwMode="auto">
            <a:xfrm>
              <a:off x="3336" y="2531"/>
              <a:ext cx="144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5000</a:t>
              </a:r>
              <a:endParaRPr lang="cs-CZ" b="0"/>
            </a:p>
          </p:txBody>
        </p:sp>
        <p:sp>
          <p:nvSpPr>
            <p:cNvPr id="270422" name="Rectangle 86"/>
            <p:cNvSpPr>
              <a:spLocks noChangeArrowheads="1"/>
            </p:cNvSpPr>
            <p:nvPr/>
          </p:nvSpPr>
          <p:spPr bwMode="auto">
            <a:xfrm>
              <a:off x="3772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10000</a:t>
              </a:r>
              <a:endParaRPr lang="cs-CZ" b="0"/>
            </a:p>
          </p:txBody>
        </p:sp>
        <p:sp>
          <p:nvSpPr>
            <p:cNvPr id="270423" name="Rectangle 87"/>
            <p:cNvSpPr>
              <a:spLocks noChangeArrowheads="1"/>
            </p:cNvSpPr>
            <p:nvPr/>
          </p:nvSpPr>
          <p:spPr bwMode="auto">
            <a:xfrm>
              <a:off x="4225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15000</a:t>
              </a:r>
              <a:endParaRPr lang="cs-CZ" b="0"/>
            </a:p>
          </p:txBody>
        </p:sp>
        <p:sp>
          <p:nvSpPr>
            <p:cNvPr id="270424" name="Rectangle 88"/>
            <p:cNvSpPr>
              <a:spLocks noChangeArrowheads="1"/>
            </p:cNvSpPr>
            <p:nvPr/>
          </p:nvSpPr>
          <p:spPr bwMode="auto">
            <a:xfrm>
              <a:off x="4679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20000</a:t>
              </a:r>
              <a:endParaRPr lang="cs-CZ" b="0"/>
            </a:p>
          </p:txBody>
        </p:sp>
        <p:sp>
          <p:nvSpPr>
            <p:cNvPr id="270425" name="Rectangle 89"/>
            <p:cNvSpPr>
              <a:spLocks noChangeArrowheads="1"/>
            </p:cNvSpPr>
            <p:nvPr/>
          </p:nvSpPr>
          <p:spPr bwMode="auto">
            <a:xfrm>
              <a:off x="5133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25000</a:t>
              </a:r>
              <a:endParaRPr lang="cs-CZ" b="0"/>
            </a:p>
          </p:txBody>
        </p:sp>
        <p:sp>
          <p:nvSpPr>
            <p:cNvPr id="270426" name="Line 90"/>
            <p:cNvSpPr>
              <a:spLocks noChangeShapeType="1"/>
            </p:cNvSpPr>
            <p:nvPr/>
          </p:nvSpPr>
          <p:spPr bwMode="auto">
            <a:xfrm>
              <a:off x="2954" y="866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27" name="Line 91"/>
            <p:cNvSpPr>
              <a:spLocks noChangeShapeType="1"/>
            </p:cNvSpPr>
            <p:nvPr/>
          </p:nvSpPr>
          <p:spPr bwMode="auto">
            <a:xfrm>
              <a:off x="3408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28" name="Line 92"/>
            <p:cNvSpPr>
              <a:spLocks noChangeShapeType="1"/>
            </p:cNvSpPr>
            <p:nvPr/>
          </p:nvSpPr>
          <p:spPr bwMode="auto">
            <a:xfrm>
              <a:off x="3861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29" name="Line 93"/>
            <p:cNvSpPr>
              <a:spLocks noChangeShapeType="1"/>
            </p:cNvSpPr>
            <p:nvPr/>
          </p:nvSpPr>
          <p:spPr bwMode="auto">
            <a:xfrm>
              <a:off x="4315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0" name="Line 94"/>
            <p:cNvSpPr>
              <a:spLocks noChangeShapeType="1"/>
            </p:cNvSpPr>
            <p:nvPr/>
          </p:nvSpPr>
          <p:spPr bwMode="auto">
            <a:xfrm>
              <a:off x="4768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1" name="Line 95"/>
            <p:cNvSpPr>
              <a:spLocks noChangeShapeType="1"/>
            </p:cNvSpPr>
            <p:nvPr/>
          </p:nvSpPr>
          <p:spPr bwMode="auto">
            <a:xfrm>
              <a:off x="5222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2" name="Line 96"/>
            <p:cNvSpPr>
              <a:spLocks noChangeShapeType="1"/>
            </p:cNvSpPr>
            <p:nvPr/>
          </p:nvSpPr>
          <p:spPr bwMode="auto">
            <a:xfrm>
              <a:off x="304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3" name="Line 97"/>
            <p:cNvSpPr>
              <a:spLocks noChangeShapeType="1"/>
            </p:cNvSpPr>
            <p:nvPr/>
          </p:nvSpPr>
          <p:spPr bwMode="auto">
            <a:xfrm>
              <a:off x="313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4" name="Line 98"/>
            <p:cNvSpPr>
              <a:spLocks noChangeShapeType="1"/>
            </p:cNvSpPr>
            <p:nvPr/>
          </p:nvSpPr>
          <p:spPr bwMode="auto">
            <a:xfrm>
              <a:off x="3226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5" name="Line 99"/>
            <p:cNvSpPr>
              <a:spLocks noChangeShapeType="1"/>
            </p:cNvSpPr>
            <p:nvPr/>
          </p:nvSpPr>
          <p:spPr bwMode="auto">
            <a:xfrm>
              <a:off x="3317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6" name="Line 100"/>
            <p:cNvSpPr>
              <a:spLocks noChangeShapeType="1"/>
            </p:cNvSpPr>
            <p:nvPr/>
          </p:nvSpPr>
          <p:spPr bwMode="auto">
            <a:xfrm>
              <a:off x="3498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7" name="Line 101"/>
            <p:cNvSpPr>
              <a:spLocks noChangeShapeType="1"/>
            </p:cNvSpPr>
            <p:nvPr/>
          </p:nvSpPr>
          <p:spPr bwMode="auto">
            <a:xfrm>
              <a:off x="358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8" name="Line 102"/>
            <p:cNvSpPr>
              <a:spLocks noChangeShapeType="1"/>
            </p:cNvSpPr>
            <p:nvPr/>
          </p:nvSpPr>
          <p:spPr bwMode="auto">
            <a:xfrm>
              <a:off x="367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39" name="Line 103"/>
            <p:cNvSpPr>
              <a:spLocks noChangeShapeType="1"/>
            </p:cNvSpPr>
            <p:nvPr/>
          </p:nvSpPr>
          <p:spPr bwMode="auto">
            <a:xfrm>
              <a:off x="3770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0" name="Line 104"/>
            <p:cNvSpPr>
              <a:spLocks noChangeShapeType="1"/>
            </p:cNvSpPr>
            <p:nvPr/>
          </p:nvSpPr>
          <p:spPr bwMode="auto">
            <a:xfrm>
              <a:off x="3952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1" name="Line 105"/>
            <p:cNvSpPr>
              <a:spLocks noChangeShapeType="1"/>
            </p:cNvSpPr>
            <p:nvPr/>
          </p:nvSpPr>
          <p:spPr bwMode="auto">
            <a:xfrm>
              <a:off x="4042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2" name="Line 106"/>
            <p:cNvSpPr>
              <a:spLocks noChangeShapeType="1"/>
            </p:cNvSpPr>
            <p:nvPr/>
          </p:nvSpPr>
          <p:spPr bwMode="auto">
            <a:xfrm>
              <a:off x="4133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3" name="Line 107"/>
            <p:cNvSpPr>
              <a:spLocks noChangeShapeType="1"/>
            </p:cNvSpPr>
            <p:nvPr/>
          </p:nvSpPr>
          <p:spPr bwMode="auto">
            <a:xfrm>
              <a:off x="4224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4" name="Line 108"/>
            <p:cNvSpPr>
              <a:spLocks noChangeShapeType="1"/>
            </p:cNvSpPr>
            <p:nvPr/>
          </p:nvSpPr>
          <p:spPr bwMode="auto">
            <a:xfrm>
              <a:off x="440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5" name="Line 109"/>
            <p:cNvSpPr>
              <a:spLocks noChangeShapeType="1"/>
            </p:cNvSpPr>
            <p:nvPr/>
          </p:nvSpPr>
          <p:spPr bwMode="auto">
            <a:xfrm>
              <a:off x="4496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6" name="Line 110"/>
            <p:cNvSpPr>
              <a:spLocks noChangeShapeType="1"/>
            </p:cNvSpPr>
            <p:nvPr/>
          </p:nvSpPr>
          <p:spPr bwMode="auto">
            <a:xfrm>
              <a:off x="4587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7" name="Line 111"/>
            <p:cNvSpPr>
              <a:spLocks noChangeShapeType="1"/>
            </p:cNvSpPr>
            <p:nvPr/>
          </p:nvSpPr>
          <p:spPr bwMode="auto">
            <a:xfrm>
              <a:off x="4678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8" name="Line 112"/>
            <p:cNvSpPr>
              <a:spLocks noChangeShapeType="1"/>
            </p:cNvSpPr>
            <p:nvPr/>
          </p:nvSpPr>
          <p:spPr bwMode="auto">
            <a:xfrm>
              <a:off x="485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49" name="Line 113"/>
            <p:cNvSpPr>
              <a:spLocks noChangeShapeType="1"/>
            </p:cNvSpPr>
            <p:nvPr/>
          </p:nvSpPr>
          <p:spPr bwMode="auto">
            <a:xfrm>
              <a:off x="494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50" name="Line 114"/>
            <p:cNvSpPr>
              <a:spLocks noChangeShapeType="1"/>
            </p:cNvSpPr>
            <p:nvPr/>
          </p:nvSpPr>
          <p:spPr bwMode="auto">
            <a:xfrm>
              <a:off x="5040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51" name="Line 115"/>
            <p:cNvSpPr>
              <a:spLocks noChangeShapeType="1"/>
            </p:cNvSpPr>
            <p:nvPr/>
          </p:nvSpPr>
          <p:spPr bwMode="auto">
            <a:xfrm>
              <a:off x="5131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52" name="Rectangle 116"/>
            <p:cNvSpPr>
              <a:spLocks noChangeArrowheads="1"/>
            </p:cNvSpPr>
            <p:nvPr/>
          </p:nvSpPr>
          <p:spPr bwMode="auto">
            <a:xfrm rot="16200000">
              <a:off x="2607" y="1616"/>
              <a:ext cx="187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U (V)</a:t>
              </a:r>
              <a:endParaRPr lang="cs-CZ" b="0"/>
            </a:p>
          </p:txBody>
        </p:sp>
        <p:sp>
          <p:nvSpPr>
            <p:cNvPr id="270453" name="Line 117"/>
            <p:cNvSpPr>
              <a:spLocks noChangeShapeType="1"/>
            </p:cNvSpPr>
            <p:nvPr/>
          </p:nvSpPr>
          <p:spPr bwMode="auto">
            <a:xfrm flipV="1">
              <a:off x="2954" y="866"/>
              <a:ext cx="1" cy="16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54" name="Line 118"/>
            <p:cNvSpPr>
              <a:spLocks noChangeShapeType="1"/>
            </p:cNvSpPr>
            <p:nvPr/>
          </p:nvSpPr>
          <p:spPr bwMode="auto">
            <a:xfrm>
              <a:off x="2955" y="2313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55" name="Line 119"/>
            <p:cNvSpPr>
              <a:spLocks noChangeShapeType="1"/>
            </p:cNvSpPr>
            <p:nvPr/>
          </p:nvSpPr>
          <p:spPr bwMode="auto">
            <a:xfrm>
              <a:off x="2955" y="210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56" name="Line 120"/>
            <p:cNvSpPr>
              <a:spLocks noChangeShapeType="1"/>
            </p:cNvSpPr>
            <p:nvPr/>
          </p:nvSpPr>
          <p:spPr bwMode="auto">
            <a:xfrm>
              <a:off x="2955" y="1899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57" name="Line 121"/>
            <p:cNvSpPr>
              <a:spLocks noChangeShapeType="1"/>
            </p:cNvSpPr>
            <p:nvPr/>
          </p:nvSpPr>
          <p:spPr bwMode="auto">
            <a:xfrm>
              <a:off x="2955" y="1693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58" name="Line 122"/>
            <p:cNvSpPr>
              <a:spLocks noChangeShapeType="1"/>
            </p:cNvSpPr>
            <p:nvPr/>
          </p:nvSpPr>
          <p:spPr bwMode="auto">
            <a:xfrm>
              <a:off x="2955" y="148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59" name="Line 123"/>
            <p:cNvSpPr>
              <a:spLocks noChangeShapeType="1"/>
            </p:cNvSpPr>
            <p:nvPr/>
          </p:nvSpPr>
          <p:spPr bwMode="auto">
            <a:xfrm>
              <a:off x="2955" y="1279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0" name="Line 124"/>
            <p:cNvSpPr>
              <a:spLocks noChangeShapeType="1"/>
            </p:cNvSpPr>
            <p:nvPr/>
          </p:nvSpPr>
          <p:spPr bwMode="auto">
            <a:xfrm>
              <a:off x="2955" y="1072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1" name="Line 125"/>
            <p:cNvSpPr>
              <a:spLocks noChangeShapeType="1"/>
            </p:cNvSpPr>
            <p:nvPr/>
          </p:nvSpPr>
          <p:spPr bwMode="auto">
            <a:xfrm>
              <a:off x="2955" y="86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2" name="Line 126"/>
            <p:cNvSpPr>
              <a:spLocks noChangeShapeType="1"/>
            </p:cNvSpPr>
            <p:nvPr/>
          </p:nvSpPr>
          <p:spPr bwMode="auto">
            <a:xfrm>
              <a:off x="2954" y="247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3" name="Line 127"/>
            <p:cNvSpPr>
              <a:spLocks noChangeShapeType="1"/>
            </p:cNvSpPr>
            <p:nvPr/>
          </p:nvSpPr>
          <p:spPr bwMode="auto">
            <a:xfrm>
              <a:off x="2954" y="2436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4" name="Line 128"/>
            <p:cNvSpPr>
              <a:spLocks noChangeShapeType="1"/>
            </p:cNvSpPr>
            <p:nvPr/>
          </p:nvSpPr>
          <p:spPr bwMode="auto">
            <a:xfrm>
              <a:off x="2954" y="239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5" name="Line 129"/>
            <p:cNvSpPr>
              <a:spLocks noChangeShapeType="1"/>
            </p:cNvSpPr>
            <p:nvPr/>
          </p:nvSpPr>
          <p:spPr bwMode="auto">
            <a:xfrm>
              <a:off x="2954" y="235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6" name="Line 130"/>
            <p:cNvSpPr>
              <a:spLocks noChangeShapeType="1"/>
            </p:cNvSpPr>
            <p:nvPr/>
          </p:nvSpPr>
          <p:spPr bwMode="auto">
            <a:xfrm>
              <a:off x="2954" y="227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7" name="Line 131"/>
            <p:cNvSpPr>
              <a:spLocks noChangeShapeType="1"/>
            </p:cNvSpPr>
            <p:nvPr/>
          </p:nvSpPr>
          <p:spPr bwMode="auto">
            <a:xfrm>
              <a:off x="2954" y="223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8" name="Line 132"/>
            <p:cNvSpPr>
              <a:spLocks noChangeShapeType="1"/>
            </p:cNvSpPr>
            <p:nvPr/>
          </p:nvSpPr>
          <p:spPr bwMode="auto">
            <a:xfrm>
              <a:off x="2954" y="218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69" name="Line 133"/>
            <p:cNvSpPr>
              <a:spLocks noChangeShapeType="1"/>
            </p:cNvSpPr>
            <p:nvPr/>
          </p:nvSpPr>
          <p:spPr bwMode="auto">
            <a:xfrm>
              <a:off x="2954" y="214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0" name="Line 134"/>
            <p:cNvSpPr>
              <a:spLocks noChangeShapeType="1"/>
            </p:cNvSpPr>
            <p:nvPr/>
          </p:nvSpPr>
          <p:spPr bwMode="auto">
            <a:xfrm>
              <a:off x="2954" y="206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1" name="Line 135"/>
            <p:cNvSpPr>
              <a:spLocks noChangeShapeType="1"/>
            </p:cNvSpPr>
            <p:nvPr/>
          </p:nvSpPr>
          <p:spPr bwMode="auto">
            <a:xfrm>
              <a:off x="2954" y="2023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2" name="Line 136"/>
            <p:cNvSpPr>
              <a:spLocks noChangeShapeType="1"/>
            </p:cNvSpPr>
            <p:nvPr/>
          </p:nvSpPr>
          <p:spPr bwMode="auto">
            <a:xfrm>
              <a:off x="2954" y="198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3" name="Line 137"/>
            <p:cNvSpPr>
              <a:spLocks noChangeShapeType="1"/>
            </p:cNvSpPr>
            <p:nvPr/>
          </p:nvSpPr>
          <p:spPr bwMode="auto">
            <a:xfrm>
              <a:off x="2954" y="194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4" name="Line 138"/>
            <p:cNvSpPr>
              <a:spLocks noChangeShapeType="1"/>
            </p:cNvSpPr>
            <p:nvPr/>
          </p:nvSpPr>
          <p:spPr bwMode="auto">
            <a:xfrm>
              <a:off x="2954" y="185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5" name="Line 139"/>
            <p:cNvSpPr>
              <a:spLocks noChangeShapeType="1"/>
            </p:cNvSpPr>
            <p:nvPr/>
          </p:nvSpPr>
          <p:spPr bwMode="auto">
            <a:xfrm>
              <a:off x="2954" y="1816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6" name="Line 140"/>
            <p:cNvSpPr>
              <a:spLocks noChangeShapeType="1"/>
            </p:cNvSpPr>
            <p:nvPr/>
          </p:nvSpPr>
          <p:spPr bwMode="auto">
            <a:xfrm>
              <a:off x="2954" y="177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7" name="Line 141"/>
            <p:cNvSpPr>
              <a:spLocks noChangeShapeType="1"/>
            </p:cNvSpPr>
            <p:nvPr/>
          </p:nvSpPr>
          <p:spPr bwMode="auto">
            <a:xfrm>
              <a:off x="2954" y="173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8" name="Line 142"/>
            <p:cNvSpPr>
              <a:spLocks noChangeShapeType="1"/>
            </p:cNvSpPr>
            <p:nvPr/>
          </p:nvSpPr>
          <p:spPr bwMode="auto">
            <a:xfrm>
              <a:off x="2954" y="165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79" name="Line 143"/>
            <p:cNvSpPr>
              <a:spLocks noChangeShapeType="1"/>
            </p:cNvSpPr>
            <p:nvPr/>
          </p:nvSpPr>
          <p:spPr bwMode="auto">
            <a:xfrm>
              <a:off x="2954" y="161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0" name="Line 144"/>
            <p:cNvSpPr>
              <a:spLocks noChangeShapeType="1"/>
            </p:cNvSpPr>
            <p:nvPr/>
          </p:nvSpPr>
          <p:spPr bwMode="auto">
            <a:xfrm>
              <a:off x="2954" y="156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1" name="Line 145"/>
            <p:cNvSpPr>
              <a:spLocks noChangeShapeType="1"/>
            </p:cNvSpPr>
            <p:nvPr/>
          </p:nvSpPr>
          <p:spPr bwMode="auto">
            <a:xfrm>
              <a:off x="2954" y="152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2" name="Line 146"/>
            <p:cNvSpPr>
              <a:spLocks noChangeShapeType="1"/>
            </p:cNvSpPr>
            <p:nvPr/>
          </p:nvSpPr>
          <p:spPr bwMode="auto">
            <a:xfrm>
              <a:off x="2954" y="144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3" name="Line 147"/>
            <p:cNvSpPr>
              <a:spLocks noChangeShapeType="1"/>
            </p:cNvSpPr>
            <p:nvPr/>
          </p:nvSpPr>
          <p:spPr bwMode="auto">
            <a:xfrm>
              <a:off x="2954" y="1403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4" name="Line 148"/>
            <p:cNvSpPr>
              <a:spLocks noChangeShapeType="1"/>
            </p:cNvSpPr>
            <p:nvPr/>
          </p:nvSpPr>
          <p:spPr bwMode="auto">
            <a:xfrm>
              <a:off x="2954" y="136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5" name="Line 149"/>
            <p:cNvSpPr>
              <a:spLocks noChangeShapeType="1"/>
            </p:cNvSpPr>
            <p:nvPr/>
          </p:nvSpPr>
          <p:spPr bwMode="auto">
            <a:xfrm>
              <a:off x="2954" y="132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6" name="Line 150"/>
            <p:cNvSpPr>
              <a:spLocks noChangeShapeType="1"/>
            </p:cNvSpPr>
            <p:nvPr/>
          </p:nvSpPr>
          <p:spPr bwMode="auto">
            <a:xfrm>
              <a:off x="2954" y="123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7" name="Line 151"/>
            <p:cNvSpPr>
              <a:spLocks noChangeShapeType="1"/>
            </p:cNvSpPr>
            <p:nvPr/>
          </p:nvSpPr>
          <p:spPr bwMode="auto">
            <a:xfrm>
              <a:off x="2954" y="119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8" name="Line 152"/>
            <p:cNvSpPr>
              <a:spLocks noChangeShapeType="1"/>
            </p:cNvSpPr>
            <p:nvPr/>
          </p:nvSpPr>
          <p:spPr bwMode="auto">
            <a:xfrm>
              <a:off x="2954" y="115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89" name="Line 153"/>
            <p:cNvSpPr>
              <a:spLocks noChangeShapeType="1"/>
            </p:cNvSpPr>
            <p:nvPr/>
          </p:nvSpPr>
          <p:spPr bwMode="auto">
            <a:xfrm>
              <a:off x="2954" y="111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90" name="Line 154"/>
            <p:cNvSpPr>
              <a:spLocks noChangeShapeType="1"/>
            </p:cNvSpPr>
            <p:nvPr/>
          </p:nvSpPr>
          <p:spPr bwMode="auto">
            <a:xfrm>
              <a:off x="2954" y="103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91" name="Line 155"/>
            <p:cNvSpPr>
              <a:spLocks noChangeShapeType="1"/>
            </p:cNvSpPr>
            <p:nvPr/>
          </p:nvSpPr>
          <p:spPr bwMode="auto">
            <a:xfrm>
              <a:off x="2954" y="99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92" name="Line 156"/>
            <p:cNvSpPr>
              <a:spLocks noChangeShapeType="1"/>
            </p:cNvSpPr>
            <p:nvPr/>
          </p:nvSpPr>
          <p:spPr bwMode="auto">
            <a:xfrm>
              <a:off x="2954" y="94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93" name="Line 157"/>
            <p:cNvSpPr>
              <a:spLocks noChangeShapeType="1"/>
            </p:cNvSpPr>
            <p:nvPr/>
          </p:nvSpPr>
          <p:spPr bwMode="auto">
            <a:xfrm>
              <a:off x="2954" y="90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494" name="Rectangle 158"/>
            <p:cNvSpPr>
              <a:spLocks noChangeArrowheads="1"/>
            </p:cNvSpPr>
            <p:nvPr/>
          </p:nvSpPr>
          <p:spPr bwMode="auto">
            <a:xfrm>
              <a:off x="2833" y="227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0.0</a:t>
              </a:r>
              <a:endParaRPr lang="cs-CZ" b="0"/>
            </a:p>
          </p:txBody>
        </p:sp>
        <p:sp>
          <p:nvSpPr>
            <p:cNvPr id="270495" name="Rectangle 159"/>
            <p:cNvSpPr>
              <a:spLocks noChangeArrowheads="1"/>
            </p:cNvSpPr>
            <p:nvPr/>
          </p:nvSpPr>
          <p:spPr bwMode="auto">
            <a:xfrm>
              <a:off x="2833" y="207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0.5</a:t>
              </a:r>
              <a:endParaRPr lang="cs-CZ" b="0"/>
            </a:p>
          </p:txBody>
        </p:sp>
        <p:sp>
          <p:nvSpPr>
            <p:cNvPr id="270496" name="Rectangle 160"/>
            <p:cNvSpPr>
              <a:spLocks noChangeArrowheads="1"/>
            </p:cNvSpPr>
            <p:nvPr/>
          </p:nvSpPr>
          <p:spPr bwMode="auto">
            <a:xfrm>
              <a:off x="2833" y="1864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1.0</a:t>
              </a:r>
              <a:endParaRPr lang="cs-CZ" b="0"/>
            </a:p>
          </p:txBody>
        </p:sp>
        <p:sp>
          <p:nvSpPr>
            <p:cNvPr id="270497" name="Rectangle 161"/>
            <p:cNvSpPr>
              <a:spLocks noChangeArrowheads="1"/>
            </p:cNvSpPr>
            <p:nvPr/>
          </p:nvSpPr>
          <p:spPr bwMode="auto">
            <a:xfrm>
              <a:off x="2833" y="165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1.5</a:t>
              </a:r>
              <a:endParaRPr lang="cs-CZ" b="0"/>
            </a:p>
          </p:txBody>
        </p:sp>
        <p:sp>
          <p:nvSpPr>
            <p:cNvPr id="270498" name="Rectangle 162"/>
            <p:cNvSpPr>
              <a:spLocks noChangeArrowheads="1"/>
            </p:cNvSpPr>
            <p:nvPr/>
          </p:nvSpPr>
          <p:spPr bwMode="auto">
            <a:xfrm>
              <a:off x="2833" y="145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2.0</a:t>
              </a:r>
              <a:endParaRPr lang="cs-CZ" b="0"/>
            </a:p>
          </p:txBody>
        </p:sp>
        <p:sp>
          <p:nvSpPr>
            <p:cNvPr id="270499" name="Rectangle 163"/>
            <p:cNvSpPr>
              <a:spLocks noChangeArrowheads="1"/>
            </p:cNvSpPr>
            <p:nvPr/>
          </p:nvSpPr>
          <p:spPr bwMode="auto">
            <a:xfrm>
              <a:off x="2833" y="124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2.5</a:t>
              </a:r>
              <a:endParaRPr lang="cs-CZ" b="0"/>
            </a:p>
          </p:txBody>
        </p:sp>
        <p:sp>
          <p:nvSpPr>
            <p:cNvPr id="270500" name="Rectangle 164"/>
            <p:cNvSpPr>
              <a:spLocks noChangeArrowheads="1"/>
            </p:cNvSpPr>
            <p:nvPr/>
          </p:nvSpPr>
          <p:spPr bwMode="auto">
            <a:xfrm>
              <a:off x="2833" y="103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3.0</a:t>
              </a:r>
              <a:endParaRPr lang="cs-CZ" b="0"/>
            </a:p>
          </p:txBody>
        </p:sp>
        <p:sp>
          <p:nvSpPr>
            <p:cNvPr id="270501" name="Rectangle 165"/>
            <p:cNvSpPr>
              <a:spLocks noChangeArrowheads="1"/>
            </p:cNvSpPr>
            <p:nvPr/>
          </p:nvSpPr>
          <p:spPr bwMode="auto">
            <a:xfrm>
              <a:off x="2833" y="8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3.5</a:t>
              </a:r>
              <a:endParaRPr lang="cs-CZ" b="0"/>
            </a:p>
          </p:txBody>
        </p:sp>
        <p:sp>
          <p:nvSpPr>
            <p:cNvPr id="270502" name="Freeform 166"/>
            <p:cNvSpPr>
              <a:spLocks/>
            </p:cNvSpPr>
            <p:nvPr/>
          </p:nvSpPr>
          <p:spPr bwMode="auto">
            <a:xfrm flipV="1">
              <a:off x="2954" y="1053"/>
              <a:ext cx="2266" cy="1257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122" y="3"/>
                </a:cxn>
                <a:cxn ang="0">
                  <a:pos x="185" y="2"/>
                </a:cxn>
                <a:cxn ang="0">
                  <a:pos x="248" y="3"/>
                </a:cxn>
                <a:cxn ang="0">
                  <a:pos x="311" y="2"/>
                </a:cxn>
                <a:cxn ang="0">
                  <a:pos x="374" y="1"/>
                </a:cxn>
                <a:cxn ang="0">
                  <a:pos x="437" y="1"/>
                </a:cxn>
                <a:cxn ang="0">
                  <a:pos x="499" y="3"/>
                </a:cxn>
                <a:cxn ang="0">
                  <a:pos x="562" y="6"/>
                </a:cxn>
                <a:cxn ang="0">
                  <a:pos x="625" y="15"/>
                </a:cxn>
                <a:cxn ang="0">
                  <a:pos x="688" y="33"/>
                </a:cxn>
                <a:cxn ang="0">
                  <a:pos x="751" y="66"/>
                </a:cxn>
                <a:cxn ang="0">
                  <a:pos x="814" y="113"/>
                </a:cxn>
                <a:cxn ang="0">
                  <a:pos x="877" y="180"/>
                </a:cxn>
                <a:cxn ang="0">
                  <a:pos x="940" y="266"/>
                </a:cxn>
                <a:cxn ang="0">
                  <a:pos x="1003" y="369"/>
                </a:cxn>
                <a:cxn ang="0">
                  <a:pos x="1066" y="493"/>
                </a:cxn>
                <a:cxn ang="0">
                  <a:pos x="1129" y="630"/>
                </a:cxn>
                <a:cxn ang="0">
                  <a:pos x="1192" y="780"/>
                </a:cxn>
                <a:cxn ang="0">
                  <a:pos x="1255" y="937"/>
                </a:cxn>
                <a:cxn ang="0">
                  <a:pos x="1318" y="1099"/>
                </a:cxn>
                <a:cxn ang="0">
                  <a:pos x="1381" y="1259"/>
                </a:cxn>
                <a:cxn ang="0">
                  <a:pos x="1444" y="1419"/>
                </a:cxn>
                <a:cxn ang="0">
                  <a:pos x="1507" y="1569"/>
                </a:cxn>
                <a:cxn ang="0">
                  <a:pos x="1570" y="1708"/>
                </a:cxn>
                <a:cxn ang="0">
                  <a:pos x="1633" y="1832"/>
                </a:cxn>
                <a:cxn ang="0">
                  <a:pos x="1696" y="1940"/>
                </a:cxn>
                <a:cxn ang="0">
                  <a:pos x="1759" y="2030"/>
                </a:cxn>
                <a:cxn ang="0">
                  <a:pos x="1822" y="2099"/>
                </a:cxn>
                <a:cxn ang="0">
                  <a:pos x="1885" y="2147"/>
                </a:cxn>
                <a:cxn ang="0">
                  <a:pos x="1948" y="2174"/>
                </a:cxn>
                <a:cxn ang="0">
                  <a:pos x="2011" y="2182"/>
                </a:cxn>
                <a:cxn ang="0">
                  <a:pos x="2074" y="2169"/>
                </a:cxn>
                <a:cxn ang="0">
                  <a:pos x="2137" y="2141"/>
                </a:cxn>
                <a:cxn ang="0">
                  <a:pos x="2200" y="2094"/>
                </a:cxn>
                <a:cxn ang="0">
                  <a:pos x="2263" y="2033"/>
                </a:cxn>
                <a:cxn ang="0">
                  <a:pos x="2326" y="1959"/>
                </a:cxn>
                <a:cxn ang="0">
                  <a:pos x="2389" y="1875"/>
                </a:cxn>
                <a:cxn ang="0">
                  <a:pos x="2452" y="1782"/>
                </a:cxn>
                <a:cxn ang="0">
                  <a:pos x="2515" y="1684"/>
                </a:cxn>
                <a:cxn ang="0">
                  <a:pos x="2578" y="1578"/>
                </a:cxn>
                <a:cxn ang="0">
                  <a:pos x="2641" y="1472"/>
                </a:cxn>
                <a:cxn ang="0">
                  <a:pos x="2704" y="1363"/>
                </a:cxn>
                <a:cxn ang="0">
                  <a:pos x="2767" y="1255"/>
                </a:cxn>
                <a:cxn ang="0">
                  <a:pos x="2830" y="1149"/>
                </a:cxn>
                <a:cxn ang="0">
                  <a:pos x="2893" y="1046"/>
                </a:cxn>
                <a:cxn ang="0">
                  <a:pos x="2956" y="946"/>
                </a:cxn>
                <a:cxn ang="0">
                  <a:pos x="3019" y="852"/>
                </a:cxn>
                <a:cxn ang="0">
                  <a:pos x="3082" y="762"/>
                </a:cxn>
                <a:cxn ang="0">
                  <a:pos x="3145" y="675"/>
                </a:cxn>
                <a:cxn ang="0">
                  <a:pos x="3208" y="597"/>
                </a:cxn>
                <a:cxn ang="0">
                  <a:pos x="3271" y="525"/>
                </a:cxn>
                <a:cxn ang="0">
                  <a:pos x="3334" y="459"/>
                </a:cxn>
                <a:cxn ang="0">
                  <a:pos x="3397" y="398"/>
                </a:cxn>
                <a:cxn ang="0">
                  <a:pos x="3460" y="344"/>
                </a:cxn>
                <a:cxn ang="0">
                  <a:pos x="3523" y="294"/>
                </a:cxn>
                <a:cxn ang="0">
                  <a:pos x="3586" y="253"/>
                </a:cxn>
                <a:cxn ang="0">
                  <a:pos x="3649" y="213"/>
                </a:cxn>
                <a:cxn ang="0">
                  <a:pos x="3712" y="180"/>
                </a:cxn>
                <a:cxn ang="0">
                  <a:pos x="3775" y="152"/>
                </a:cxn>
                <a:cxn ang="0">
                  <a:pos x="3838" y="126"/>
                </a:cxn>
                <a:cxn ang="0">
                  <a:pos x="3901" y="104"/>
                </a:cxn>
              </a:cxnLst>
              <a:rect l="0" t="0" r="r" b="b"/>
              <a:pathLst>
                <a:path w="3933" h="2182">
                  <a:moveTo>
                    <a:pt x="0" y="5"/>
                  </a:moveTo>
                  <a:lnTo>
                    <a:pt x="3" y="4"/>
                  </a:lnTo>
                  <a:lnTo>
                    <a:pt x="7" y="3"/>
                  </a:lnTo>
                  <a:lnTo>
                    <a:pt x="11" y="4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5" y="3"/>
                  </a:lnTo>
                  <a:lnTo>
                    <a:pt x="59" y="2"/>
                  </a:lnTo>
                  <a:lnTo>
                    <a:pt x="62" y="4"/>
                  </a:lnTo>
                  <a:lnTo>
                    <a:pt x="66" y="3"/>
                  </a:lnTo>
                  <a:lnTo>
                    <a:pt x="70" y="4"/>
                  </a:lnTo>
                  <a:lnTo>
                    <a:pt x="74" y="3"/>
                  </a:lnTo>
                  <a:lnTo>
                    <a:pt x="78" y="4"/>
                  </a:lnTo>
                  <a:lnTo>
                    <a:pt x="82" y="2"/>
                  </a:lnTo>
                  <a:lnTo>
                    <a:pt x="86" y="2"/>
                  </a:lnTo>
                  <a:lnTo>
                    <a:pt x="90" y="3"/>
                  </a:lnTo>
                  <a:lnTo>
                    <a:pt x="94" y="4"/>
                  </a:lnTo>
                  <a:lnTo>
                    <a:pt x="98" y="2"/>
                  </a:lnTo>
                  <a:lnTo>
                    <a:pt x="102" y="3"/>
                  </a:lnTo>
                  <a:lnTo>
                    <a:pt x="106" y="2"/>
                  </a:lnTo>
                  <a:lnTo>
                    <a:pt x="110" y="4"/>
                  </a:lnTo>
                  <a:lnTo>
                    <a:pt x="114" y="3"/>
                  </a:lnTo>
                  <a:lnTo>
                    <a:pt x="118" y="3"/>
                  </a:lnTo>
                  <a:lnTo>
                    <a:pt x="122" y="3"/>
                  </a:lnTo>
                  <a:lnTo>
                    <a:pt x="125" y="4"/>
                  </a:lnTo>
                  <a:lnTo>
                    <a:pt x="129" y="5"/>
                  </a:lnTo>
                  <a:lnTo>
                    <a:pt x="133" y="2"/>
                  </a:lnTo>
                  <a:lnTo>
                    <a:pt x="137" y="3"/>
                  </a:lnTo>
                  <a:lnTo>
                    <a:pt x="141" y="2"/>
                  </a:lnTo>
                  <a:lnTo>
                    <a:pt x="145" y="3"/>
                  </a:lnTo>
                  <a:lnTo>
                    <a:pt x="149" y="4"/>
                  </a:lnTo>
                  <a:lnTo>
                    <a:pt x="153" y="3"/>
                  </a:lnTo>
                  <a:lnTo>
                    <a:pt x="157" y="1"/>
                  </a:lnTo>
                  <a:lnTo>
                    <a:pt x="161" y="3"/>
                  </a:lnTo>
                  <a:lnTo>
                    <a:pt x="165" y="2"/>
                  </a:lnTo>
                  <a:lnTo>
                    <a:pt x="169" y="3"/>
                  </a:lnTo>
                  <a:lnTo>
                    <a:pt x="173" y="2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5" y="2"/>
                  </a:lnTo>
                  <a:lnTo>
                    <a:pt x="188" y="2"/>
                  </a:lnTo>
                  <a:lnTo>
                    <a:pt x="192" y="4"/>
                  </a:lnTo>
                  <a:lnTo>
                    <a:pt x="196" y="3"/>
                  </a:lnTo>
                  <a:lnTo>
                    <a:pt x="200" y="3"/>
                  </a:lnTo>
                  <a:lnTo>
                    <a:pt x="204" y="3"/>
                  </a:lnTo>
                  <a:lnTo>
                    <a:pt x="208" y="3"/>
                  </a:lnTo>
                  <a:lnTo>
                    <a:pt x="212" y="2"/>
                  </a:lnTo>
                  <a:lnTo>
                    <a:pt x="216" y="1"/>
                  </a:lnTo>
                  <a:lnTo>
                    <a:pt x="220" y="4"/>
                  </a:lnTo>
                  <a:lnTo>
                    <a:pt x="224" y="2"/>
                  </a:lnTo>
                  <a:lnTo>
                    <a:pt x="228" y="4"/>
                  </a:lnTo>
                  <a:lnTo>
                    <a:pt x="232" y="3"/>
                  </a:lnTo>
                  <a:lnTo>
                    <a:pt x="236" y="3"/>
                  </a:lnTo>
                  <a:lnTo>
                    <a:pt x="240" y="5"/>
                  </a:lnTo>
                  <a:lnTo>
                    <a:pt x="244" y="3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5" y="1"/>
                  </a:lnTo>
                  <a:lnTo>
                    <a:pt x="259" y="2"/>
                  </a:lnTo>
                  <a:lnTo>
                    <a:pt x="263" y="3"/>
                  </a:lnTo>
                  <a:lnTo>
                    <a:pt x="267" y="2"/>
                  </a:lnTo>
                  <a:lnTo>
                    <a:pt x="271" y="1"/>
                  </a:lnTo>
                  <a:lnTo>
                    <a:pt x="275" y="2"/>
                  </a:lnTo>
                  <a:lnTo>
                    <a:pt x="279" y="3"/>
                  </a:lnTo>
                  <a:lnTo>
                    <a:pt x="283" y="3"/>
                  </a:lnTo>
                  <a:lnTo>
                    <a:pt x="287" y="3"/>
                  </a:lnTo>
                  <a:lnTo>
                    <a:pt x="291" y="1"/>
                  </a:lnTo>
                  <a:lnTo>
                    <a:pt x="295" y="2"/>
                  </a:lnTo>
                  <a:lnTo>
                    <a:pt x="299" y="3"/>
                  </a:lnTo>
                  <a:lnTo>
                    <a:pt x="303" y="3"/>
                  </a:lnTo>
                  <a:lnTo>
                    <a:pt x="307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8" y="2"/>
                  </a:lnTo>
                  <a:lnTo>
                    <a:pt x="322" y="2"/>
                  </a:lnTo>
                  <a:lnTo>
                    <a:pt x="326" y="3"/>
                  </a:lnTo>
                  <a:lnTo>
                    <a:pt x="330" y="2"/>
                  </a:lnTo>
                  <a:lnTo>
                    <a:pt x="334" y="3"/>
                  </a:lnTo>
                  <a:lnTo>
                    <a:pt x="338" y="2"/>
                  </a:lnTo>
                  <a:lnTo>
                    <a:pt x="342" y="1"/>
                  </a:lnTo>
                  <a:lnTo>
                    <a:pt x="346" y="0"/>
                  </a:lnTo>
                  <a:lnTo>
                    <a:pt x="350" y="2"/>
                  </a:lnTo>
                  <a:lnTo>
                    <a:pt x="354" y="1"/>
                  </a:lnTo>
                  <a:lnTo>
                    <a:pt x="358" y="1"/>
                  </a:lnTo>
                  <a:lnTo>
                    <a:pt x="362" y="3"/>
                  </a:lnTo>
                  <a:lnTo>
                    <a:pt x="366" y="3"/>
                  </a:lnTo>
                  <a:lnTo>
                    <a:pt x="370" y="3"/>
                  </a:lnTo>
                  <a:lnTo>
                    <a:pt x="374" y="1"/>
                  </a:lnTo>
                  <a:lnTo>
                    <a:pt x="377" y="2"/>
                  </a:lnTo>
                  <a:lnTo>
                    <a:pt x="381" y="1"/>
                  </a:lnTo>
                  <a:lnTo>
                    <a:pt x="385" y="2"/>
                  </a:lnTo>
                  <a:lnTo>
                    <a:pt x="389" y="2"/>
                  </a:lnTo>
                  <a:lnTo>
                    <a:pt x="393" y="2"/>
                  </a:lnTo>
                  <a:lnTo>
                    <a:pt x="397" y="3"/>
                  </a:lnTo>
                  <a:lnTo>
                    <a:pt x="401" y="3"/>
                  </a:lnTo>
                  <a:lnTo>
                    <a:pt x="405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7" y="2"/>
                  </a:lnTo>
                  <a:lnTo>
                    <a:pt x="421" y="2"/>
                  </a:lnTo>
                  <a:lnTo>
                    <a:pt x="425" y="2"/>
                  </a:lnTo>
                  <a:lnTo>
                    <a:pt x="429" y="3"/>
                  </a:lnTo>
                  <a:lnTo>
                    <a:pt x="433" y="2"/>
                  </a:lnTo>
                  <a:lnTo>
                    <a:pt x="437" y="1"/>
                  </a:lnTo>
                  <a:lnTo>
                    <a:pt x="440" y="2"/>
                  </a:lnTo>
                  <a:lnTo>
                    <a:pt x="444" y="3"/>
                  </a:lnTo>
                  <a:lnTo>
                    <a:pt x="448" y="1"/>
                  </a:lnTo>
                  <a:lnTo>
                    <a:pt x="452" y="1"/>
                  </a:lnTo>
                  <a:lnTo>
                    <a:pt x="456" y="1"/>
                  </a:lnTo>
                  <a:lnTo>
                    <a:pt x="460" y="2"/>
                  </a:lnTo>
                  <a:lnTo>
                    <a:pt x="464" y="2"/>
                  </a:lnTo>
                  <a:lnTo>
                    <a:pt x="468" y="2"/>
                  </a:lnTo>
                  <a:lnTo>
                    <a:pt x="472" y="0"/>
                  </a:lnTo>
                  <a:lnTo>
                    <a:pt x="476" y="1"/>
                  </a:lnTo>
                  <a:lnTo>
                    <a:pt x="480" y="0"/>
                  </a:lnTo>
                  <a:lnTo>
                    <a:pt x="484" y="2"/>
                  </a:lnTo>
                  <a:lnTo>
                    <a:pt x="488" y="3"/>
                  </a:lnTo>
                  <a:lnTo>
                    <a:pt x="492" y="2"/>
                  </a:lnTo>
                  <a:lnTo>
                    <a:pt x="496" y="2"/>
                  </a:lnTo>
                  <a:lnTo>
                    <a:pt x="499" y="3"/>
                  </a:lnTo>
                  <a:lnTo>
                    <a:pt x="503" y="2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4"/>
                  </a:lnTo>
                  <a:lnTo>
                    <a:pt x="519" y="3"/>
                  </a:lnTo>
                  <a:lnTo>
                    <a:pt x="523" y="3"/>
                  </a:lnTo>
                  <a:lnTo>
                    <a:pt x="527" y="5"/>
                  </a:lnTo>
                  <a:lnTo>
                    <a:pt x="531" y="3"/>
                  </a:lnTo>
                  <a:lnTo>
                    <a:pt x="535" y="3"/>
                  </a:lnTo>
                  <a:lnTo>
                    <a:pt x="539" y="4"/>
                  </a:lnTo>
                  <a:lnTo>
                    <a:pt x="543" y="4"/>
                  </a:lnTo>
                  <a:lnTo>
                    <a:pt x="547" y="5"/>
                  </a:lnTo>
                  <a:lnTo>
                    <a:pt x="551" y="6"/>
                  </a:lnTo>
                  <a:lnTo>
                    <a:pt x="555" y="5"/>
                  </a:lnTo>
                  <a:lnTo>
                    <a:pt x="559" y="6"/>
                  </a:lnTo>
                  <a:lnTo>
                    <a:pt x="562" y="6"/>
                  </a:lnTo>
                  <a:lnTo>
                    <a:pt x="566" y="8"/>
                  </a:lnTo>
                  <a:lnTo>
                    <a:pt x="570" y="7"/>
                  </a:lnTo>
                  <a:lnTo>
                    <a:pt x="574" y="7"/>
                  </a:lnTo>
                  <a:lnTo>
                    <a:pt x="578" y="8"/>
                  </a:lnTo>
                  <a:lnTo>
                    <a:pt x="582" y="8"/>
                  </a:lnTo>
                  <a:lnTo>
                    <a:pt x="586" y="8"/>
                  </a:lnTo>
                  <a:lnTo>
                    <a:pt x="590" y="9"/>
                  </a:lnTo>
                  <a:lnTo>
                    <a:pt x="594" y="9"/>
                  </a:lnTo>
                  <a:lnTo>
                    <a:pt x="598" y="11"/>
                  </a:lnTo>
                  <a:lnTo>
                    <a:pt x="602" y="11"/>
                  </a:lnTo>
                  <a:lnTo>
                    <a:pt x="606" y="11"/>
                  </a:lnTo>
                  <a:lnTo>
                    <a:pt x="610" y="13"/>
                  </a:lnTo>
                  <a:lnTo>
                    <a:pt x="614" y="13"/>
                  </a:lnTo>
                  <a:lnTo>
                    <a:pt x="618" y="13"/>
                  </a:lnTo>
                  <a:lnTo>
                    <a:pt x="622" y="14"/>
                  </a:lnTo>
                  <a:lnTo>
                    <a:pt x="625" y="15"/>
                  </a:lnTo>
                  <a:lnTo>
                    <a:pt x="629" y="16"/>
                  </a:lnTo>
                  <a:lnTo>
                    <a:pt x="633" y="16"/>
                  </a:lnTo>
                  <a:lnTo>
                    <a:pt x="637" y="17"/>
                  </a:lnTo>
                  <a:lnTo>
                    <a:pt x="641" y="19"/>
                  </a:lnTo>
                  <a:lnTo>
                    <a:pt x="645" y="19"/>
                  </a:lnTo>
                  <a:lnTo>
                    <a:pt x="649" y="19"/>
                  </a:lnTo>
                  <a:lnTo>
                    <a:pt x="653" y="21"/>
                  </a:lnTo>
                  <a:lnTo>
                    <a:pt x="657" y="22"/>
                  </a:lnTo>
                  <a:lnTo>
                    <a:pt x="661" y="24"/>
                  </a:lnTo>
                  <a:lnTo>
                    <a:pt x="665" y="25"/>
                  </a:lnTo>
                  <a:lnTo>
                    <a:pt x="669" y="26"/>
                  </a:lnTo>
                  <a:lnTo>
                    <a:pt x="673" y="29"/>
                  </a:lnTo>
                  <a:lnTo>
                    <a:pt x="677" y="30"/>
                  </a:lnTo>
                  <a:lnTo>
                    <a:pt x="681" y="30"/>
                  </a:lnTo>
                  <a:lnTo>
                    <a:pt x="685" y="31"/>
                  </a:lnTo>
                  <a:lnTo>
                    <a:pt x="688" y="33"/>
                  </a:lnTo>
                  <a:lnTo>
                    <a:pt x="692" y="35"/>
                  </a:lnTo>
                  <a:lnTo>
                    <a:pt x="696" y="38"/>
                  </a:lnTo>
                  <a:lnTo>
                    <a:pt x="700" y="38"/>
                  </a:lnTo>
                  <a:lnTo>
                    <a:pt x="704" y="40"/>
                  </a:lnTo>
                  <a:lnTo>
                    <a:pt x="708" y="43"/>
                  </a:lnTo>
                  <a:lnTo>
                    <a:pt x="712" y="45"/>
                  </a:lnTo>
                  <a:lnTo>
                    <a:pt x="716" y="46"/>
                  </a:lnTo>
                  <a:lnTo>
                    <a:pt x="720" y="48"/>
                  </a:lnTo>
                  <a:lnTo>
                    <a:pt x="724" y="51"/>
                  </a:lnTo>
                  <a:lnTo>
                    <a:pt x="728" y="52"/>
                  </a:lnTo>
                  <a:lnTo>
                    <a:pt x="732" y="53"/>
                  </a:lnTo>
                  <a:lnTo>
                    <a:pt x="736" y="56"/>
                  </a:lnTo>
                  <a:lnTo>
                    <a:pt x="740" y="60"/>
                  </a:lnTo>
                  <a:lnTo>
                    <a:pt x="744" y="62"/>
                  </a:lnTo>
                  <a:lnTo>
                    <a:pt x="748" y="64"/>
                  </a:lnTo>
                  <a:lnTo>
                    <a:pt x="751" y="66"/>
                  </a:lnTo>
                  <a:lnTo>
                    <a:pt x="755" y="69"/>
                  </a:lnTo>
                  <a:lnTo>
                    <a:pt x="759" y="71"/>
                  </a:lnTo>
                  <a:lnTo>
                    <a:pt x="763" y="74"/>
                  </a:lnTo>
                  <a:lnTo>
                    <a:pt x="767" y="76"/>
                  </a:lnTo>
                  <a:lnTo>
                    <a:pt x="771" y="79"/>
                  </a:lnTo>
                  <a:lnTo>
                    <a:pt x="775" y="82"/>
                  </a:lnTo>
                  <a:lnTo>
                    <a:pt x="779" y="86"/>
                  </a:lnTo>
                  <a:lnTo>
                    <a:pt x="783" y="87"/>
                  </a:lnTo>
                  <a:lnTo>
                    <a:pt x="787" y="91"/>
                  </a:lnTo>
                  <a:lnTo>
                    <a:pt x="791" y="94"/>
                  </a:lnTo>
                  <a:lnTo>
                    <a:pt x="795" y="98"/>
                  </a:lnTo>
                  <a:lnTo>
                    <a:pt x="799" y="101"/>
                  </a:lnTo>
                  <a:lnTo>
                    <a:pt x="803" y="104"/>
                  </a:lnTo>
                  <a:lnTo>
                    <a:pt x="807" y="107"/>
                  </a:lnTo>
                  <a:lnTo>
                    <a:pt x="811" y="109"/>
                  </a:lnTo>
                  <a:lnTo>
                    <a:pt x="814" y="113"/>
                  </a:lnTo>
                  <a:lnTo>
                    <a:pt x="818" y="118"/>
                  </a:lnTo>
                  <a:lnTo>
                    <a:pt x="822" y="121"/>
                  </a:lnTo>
                  <a:lnTo>
                    <a:pt x="826" y="125"/>
                  </a:lnTo>
                  <a:lnTo>
                    <a:pt x="830" y="130"/>
                  </a:lnTo>
                  <a:lnTo>
                    <a:pt x="834" y="132"/>
                  </a:lnTo>
                  <a:lnTo>
                    <a:pt x="838" y="137"/>
                  </a:lnTo>
                  <a:lnTo>
                    <a:pt x="842" y="142"/>
                  </a:lnTo>
                  <a:lnTo>
                    <a:pt x="846" y="144"/>
                  </a:lnTo>
                  <a:lnTo>
                    <a:pt x="850" y="149"/>
                  </a:lnTo>
                  <a:lnTo>
                    <a:pt x="854" y="152"/>
                  </a:lnTo>
                  <a:lnTo>
                    <a:pt x="858" y="158"/>
                  </a:lnTo>
                  <a:lnTo>
                    <a:pt x="862" y="163"/>
                  </a:lnTo>
                  <a:lnTo>
                    <a:pt x="866" y="166"/>
                  </a:lnTo>
                  <a:lnTo>
                    <a:pt x="870" y="171"/>
                  </a:lnTo>
                  <a:lnTo>
                    <a:pt x="874" y="175"/>
                  </a:lnTo>
                  <a:lnTo>
                    <a:pt x="877" y="180"/>
                  </a:lnTo>
                  <a:lnTo>
                    <a:pt x="881" y="187"/>
                  </a:lnTo>
                  <a:lnTo>
                    <a:pt x="885" y="189"/>
                  </a:lnTo>
                  <a:lnTo>
                    <a:pt x="889" y="195"/>
                  </a:lnTo>
                  <a:lnTo>
                    <a:pt x="893" y="200"/>
                  </a:lnTo>
                  <a:lnTo>
                    <a:pt x="897" y="205"/>
                  </a:lnTo>
                  <a:lnTo>
                    <a:pt x="901" y="210"/>
                  </a:lnTo>
                  <a:lnTo>
                    <a:pt x="905" y="216"/>
                  </a:lnTo>
                  <a:lnTo>
                    <a:pt x="909" y="220"/>
                  </a:lnTo>
                  <a:lnTo>
                    <a:pt x="913" y="226"/>
                  </a:lnTo>
                  <a:lnTo>
                    <a:pt x="917" y="231"/>
                  </a:lnTo>
                  <a:lnTo>
                    <a:pt x="921" y="238"/>
                  </a:lnTo>
                  <a:lnTo>
                    <a:pt x="925" y="243"/>
                  </a:lnTo>
                  <a:lnTo>
                    <a:pt x="929" y="248"/>
                  </a:lnTo>
                  <a:lnTo>
                    <a:pt x="933" y="254"/>
                  </a:lnTo>
                  <a:lnTo>
                    <a:pt x="937" y="259"/>
                  </a:lnTo>
                  <a:lnTo>
                    <a:pt x="940" y="266"/>
                  </a:lnTo>
                  <a:lnTo>
                    <a:pt x="944" y="272"/>
                  </a:lnTo>
                  <a:lnTo>
                    <a:pt x="948" y="278"/>
                  </a:lnTo>
                  <a:lnTo>
                    <a:pt x="952" y="284"/>
                  </a:lnTo>
                  <a:lnTo>
                    <a:pt x="956" y="291"/>
                  </a:lnTo>
                  <a:lnTo>
                    <a:pt x="960" y="296"/>
                  </a:lnTo>
                  <a:lnTo>
                    <a:pt x="964" y="302"/>
                  </a:lnTo>
                  <a:lnTo>
                    <a:pt x="968" y="310"/>
                  </a:lnTo>
                  <a:lnTo>
                    <a:pt x="972" y="317"/>
                  </a:lnTo>
                  <a:lnTo>
                    <a:pt x="976" y="323"/>
                  </a:lnTo>
                  <a:lnTo>
                    <a:pt x="980" y="330"/>
                  </a:lnTo>
                  <a:lnTo>
                    <a:pt x="984" y="336"/>
                  </a:lnTo>
                  <a:lnTo>
                    <a:pt x="988" y="343"/>
                  </a:lnTo>
                  <a:lnTo>
                    <a:pt x="992" y="349"/>
                  </a:lnTo>
                  <a:lnTo>
                    <a:pt x="996" y="356"/>
                  </a:lnTo>
                  <a:lnTo>
                    <a:pt x="999" y="364"/>
                  </a:lnTo>
                  <a:lnTo>
                    <a:pt x="1003" y="369"/>
                  </a:lnTo>
                  <a:lnTo>
                    <a:pt x="1007" y="378"/>
                  </a:lnTo>
                  <a:lnTo>
                    <a:pt x="1011" y="385"/>
                  </a:lnTo>
                  <a:lnTo>
                    <a:pt x="1015" y="392"/>
                  </a:lnTo>
                  <a:lnTo>
                    <a:pt x="1019" y="400"/>
                  </a:lnTo>
                  <a:lnTo>
                    <a:pt x="1023" y="406"/>
                  </a:lnTo>
                  <a:lnTo>
                    <a:pt x="1027" y="414"/>
                  </a:lnTo>
                  <a:lnTo>
                    <a:pt x="1031" y="423"/>
                  </a:lnTo>
                  <a:lnTo>
                    <a:pt x="1035" y="431"/>
                  </a:lnTo>
                  <a:lnTo>
                    <a:pt x="1039" y="439"/>
                  </a:lnTo>
                  <a:lnTo>
                    <a:pt x="1043" y="445"/>
                  </a:lnTo>
                  <a:lnTo>
                    <a:pt x="1047" y="454"/>
                  </a:lnTo>
                  <a:lnTo>
                    <a:pt x="1051" y="460"/>
                  </a:lnTo>
                  <a:lnTo>
                    <a:pt x="1055" y="469"/>
                  </a:lnTo>
                  <a:lnTo>
                    <a:pt x="1059" y="477"/>
                  </a:lnTo>
                  <a:lnTo>
                    <a:pt x="1062" y="486"/>
                  </a:lnTo>
                  <a:lnTo>
                    <a:pt x="1066" y="493"/>
                  </a:lnTo>
                  <a:lnTo>
                    <a:pt x="1070" y="501"/>
                  </a:lnTo>
                  <a:lnTo>
                    <a:pt x="1074" y="509"/>
                  </a:lnTo>
                  <a:lnTo>
                    <a:pt x="1078" y="518"/>
                  </a:lnTo>
                  <a:lnTo>
                    <a:pt x="1082" y="526"/>
                  </a:lnTo>
                  <a:lnTo>
                    <a:pt x="1086" y="534"/>
                  </a:lnTo>
                  <a:lnTo>
                    <a:pt x="1090" y="542"/>
                  </a:lnTo>
                  <a:lnTo>
                    <a:pt x="1094" y="551"/>
                  </a:lnTo>
                  <a:lnTo>
                    <a:pt x="1098" y="561"/>
                  </a:lnTo>
                  <a:lnTo>
                    <a:pt x="1102" y="570"/>
                  </a:lnTo>
                  <a:lnTo>
                    <a:pt x="1106" y="574"/>
                  </a:lnTo>
                  <a:lnTo>
                    <a:pt x="1110" y="584"/>
                  </a:lnTo>
                  <a:lnTo>
                    <a:pt x="1114" y="594"/>
                  </a:lnTo>
                  <a:lnTo>
                    <a:pt x="1118" y="604"/>
                  </a:lnTo>
                  <a:lnTo>
                    <a:pt x="1122" y="612"/>
                  </a:lnTo>
                  <a:lnTo>
                    <a:pt x="1125" y="621"/>
                  </a:lnTo>
                  <a:lnTo>
                    <a:pt x="1129" y="630"/>
                  </a:lnTo>
                  <a:lnTo>
                    <a:pt x="1133" y="638"/>
                  </a:lnTo>
                  <a:lnTo>
                    <a:pt x="1137" y="647"/>
                  </a:lnTo>
                  <a:lnTo>
                    <a:pt x="1141" y="656"/>
                  </a:lnTo>
                  <a:lnTo>
                    <a:pt x="1145" y="666"/>
                  </a:lnTo>
                  <a:lnTo>
                    <a:pt x="1149" y="676"/>
                  </a:lnTo>
                  <a:lnTo>
                    <a:pt x="1153" y="683"/>
                  </a:lnTo>
                  <a:lnTo>
                    <a:pt x="1157" y="694"/>
                  </a:lnTo>
                  <a:lnTo>
                    <a:pt x="1161" y="702"/>
                  </a:lnTo>
                  <a:lnTo>
                    <a:pt x="1165" y="713"/>
                  </a:lnTo>
                  <a:lnTo>
                    <a:pt x="1169" y="720"/>
                  </a:lnTo>
                  <a:lnTo>
                    <a:pt x="1173" y="730"/>
                  </a:lnTo>
                  <a:lnTo>
                    <a:pt x="1177" y="741"/>
                  </a:lnTo>
                  <a:lnTo>
                    <a:pt x="1181" y="749"/>
                  </a:lnTo>
                  <a:lnTo>
                    <a:pt x="1185" y="760"/>
                  </a:lnTo>
                  <a:lnTo>
                    <a:pt x="1188" y="771"/>
                  </a:lnTo>
                  <a:lnTo>
                    <a:pt x="1192" y="780"/>
                  </a:lnTo>
                  <a:lnTo>
                    <a:pt x="1196" y="789"/>
                  </a:lnTo>
                  <a:lnTo>
                    <a:pt x="1200" y="798"/>
                  </a:lnTo>
                  <a:lnTo>
                    <a:pt x="1204" y="808"/>
                  </a:lnTo>
                  <a:lnTo>
                    <a:pt x="1208" y="816"/>
                  </a:lnTo>
                  <a:lnTo>
                    <a:pt x="1212" y="827"/>
                  </a:lnTo>
                  <a:lnTo>
                    <a:pt x="1216" y="837"/>
                  </a:lnTo>
                  <a:lnTo>
                    <a:pt x="1220" y="846"/>
                  </a:lnTo>
                  <a:lnTo>
                    <a:pt x="1224" y="857"/>
                  </a:lnTo>
                  <a:lnTo>
                    <a:pt x="1228" y="867"/>
                  </a:lnTo>
                  <a:lnTo>
                    <a:pt x="1232" y="877"/>
                  </a:lnTo>
                  <a:lnTo>
                    <a:pt x="1236" y="886"/>
                  </a:lnTo>
                  <a:lnTo>
                    <a:pt x="1240" y="896"/>
                  </a:lnTo>
                  <a:lnTo>
                    <a:pt x="1244" y="907"/>
                  </a:lnTo>
                  <a:lnTo>
                    <a:pt x="1248" y="916"/>
                  </a:lnTo>
                  <a:lnTo>
                    <a:pt x="1251" y="926"/>
                  </a:lnTo>
                  <a:lnTo>
                    <a:pt x="1255" y="937"/>
                  </a:lnTo>
                  <a:lnTo>
                    <a:pt x="1259" y="946"/>
                  </a:lnTo>
                  <a:lnTo>
                    <a:pt x="1263" y="957"/>
                  </a:lnTo>
                  <a:lnTo>
                    <a:pt x="1267" y="967"/>
                  </a:lnTo>
                  <a:lnTo>
                    <a:pt x="1271" y="976"/>
                  </a:lnTo>
                  <a:lnTo>
                    <a:pt x="1275" y="986"/>
                  </a:lnTo>
                  <a:lnTo>
                    <a:pt x="1279" y="997"/>
                  </a:lnTo>
                  <a:lnTo>
                    <a:pt x="1283" y="1007"/>
                  </a:lnTo>
                  <a:lnTo>
                    <a:pt x="1287" y="1016"/>
                  </a:lnTo>
                  <a:lnTo>
                    <a:pt x="1291" y="1028"/>
                  </a:lnTo>
                  <a:lnTo>
                    <a:pt x="1295" y="1036"/>
                  </a:lnTo>
                  <a:lnTo>
                    <a:pt x="1299" y="1047"/>
                  </a:lnTo>
                  <a:lnTo>
                    <a:pt x="1303" y="1058"/>
                  </a:lnTo>
                  <a:lnTo>
                    <a:pt x="1307" y="1066"/>
                  </a:lnTo>
                  <a:lnTo>
                    <a:pt x="1311" y="1077"/>
                  </a:lnTo>
                  <a:lnTo>
                    <a:pt x="1314" y="1088"/>
                  </a:lnTo>
                  <a:lnTo>
                    <a:pt x="1318" y="1099"/>
                  </a:lnTo>
                  <a:lnTo>
                    <a:pt x="1322" y="1110"/>
                  </a:lnTo>
                  <a:lnTo>
                    <a:pt x="1326" y="1118"/>
                  </a:lnTo>
                  <a:lnTo>
                    <a:pt x="1330" y="1130"/>
                  </a:lnTo>
                  <a:lnTo>
                    <a:pt x="1334" y="1139"/>
                  </a:lnTo>
                  <a:lnTo>
                    <a:pt x="1338" y="1148"/>
                  </a:lnTo>
                  <a:lnTo>
                    <a:pt x="1342" y="1159"/>
                  </a:lnTo>
                  <a:lnTo>
                    <a:pt x="1346" y="1169"/>
                  </a:lnTo>
                  <a:lnTo>
                    <a:pt x="1350" y="1179"/>
                  </a:lnTo>
                  <a:lnTo>
                    <a:pt x="1354" y="1189"/>
                  </a:lnTo>
                  <a:lnTo>
                    <a:pt x="1358" y="1201"/>
                  </a:lnTo>
                  <a:lnTo>
                    <a:pt x="1362" y="1209"/>
                  </a:lnTo>
                  <a:lnTo>
                    <a:pt x="1366" y="1220"/>
                  </a:lnTo>
                  <a:lnTo>
                    <a:pt x="1370" y="1230"/>
                  </a:lnTo>
                  <a:lnTo>
                    <a:pt x="1374" y="1241"/>
                  </a:lnTo>
                  <a:lnTo>
                    <a:pt x="1377" y="1249"/>
                  </a:lnTo>
                  <a:lnTo>
                    <a:pt x="1381" y="1259"/>
                  </a:lnTo>
                  <a:lnTo>
                    <a:pt x="1385" y="1271"/>
                  </a:lnTo>
                  <a:lnTo>
                    <a:pt x="1389" y="1280"/>
                  </a:lnTo>
                  <a:lnTo>
                    <a:pt x="1393" y="1291"/>
                  </a:lnTo>
                  <a:lnTo>
                    <a:pt x="1397" y="1300"/>
                  </a:lnTo>
                  <a:lnTo>
                    <a:pt x="1401" y="1309"/>
                  </a:lnTo>
                  <a:lnTo>
                    <a:pt x="1405" y="1319"/>
                  </a:lnTo>
                  <a:lnTo>
                    <a:pt x="1409" y="1330"/>
                  </a:lnTo>
                  <a:lnTo>
                    <a:pt x="1413" y="1341"/>
                  </a:lnTo>
                  <a:lnTo>
                    <a:pt x="1417" y="1350"/>
                  </a:lnTo>
                  <a:lnTo>
                    <a:pt x="1421" y="1360"/>
                  </a:lnTo>
                  <a:lnTo>
                    <a:pt x="1425" y="1369"/>
                  </a:lnTo>
                  <a:lnTo>
                    <a:pt x="1429" y="1380"/>
                  </a:lnTo>
                  <a:lnTo>
                    <a:pt x="1433" y="1391"/>
                  </a:lnTo>
                  <a:lnTo>
                    <a:pt x="1437" y="1399"/>
                  </a:lnTo>
                  <a:lnTo>
                    <a:pt x="1440" y="1409"/>
                  </a:lnTo>
                  <a:lnTo>
                    <a:pt x="1444" y="1419"/>
                  </a:lnTo>
                  <a:lnTo>
                    <a:pt x="1448" y="1428"/>
                  </a:lnTo>
                  <a:lnTo>
                    <a:pt x="1452" y="1439"/>
                  </a:lnTo>
                  <a:lnTo>
                    <a:pt x="1456" y="1448"/>
                  </a:lnTo>
                  <a:lnTo>
                    <a:pt x="1460" y="1457"/>
                  </a:lnTo>
                  <a:lnTo>
                    <a:pt x="1464" y="1466"/>
                  </a:lnTo>
                  <a:lnTo>
                    <a:pt x="1468" y="1476"/>
                  </a:lnTo>
                  <a:lnTo>
                    <a:pt x="1472" y="1486"/>
                  </a:lnTo>
                  <a:lnTo>
                    <a:pt x="1476" y="1495"/>
                  </a:lnTo>
                  <a:lnTo>
                    <a:pt x="1480" y="1504"/>
                  </a:lnTo>
                  <a:lnTo>
                    <a:pt x="1484" y="1514"/>
                  </a:lnTo>
                  <a:lnTo>
                    <a:pt x="1488" y="1522"/>
                  </a:lnTo>
                  <a:lnTo>
                    <a:pt x="1492" y="1533"/>
                  </a:lnTo>
                  <a:lnTo>
                    <a:pt x="1496" y="1541"/>
                  </a:lnTo>
                  <a:lnTo>
                    <a:pt x="1499" y="1550"/>
                  </a:lnTo>
                  <a:lnTo>
                    <a:pt x="1503" y="1560"/>
                  </a:lnTo>
                  <a:lnTo>
                    <a:pt x="1507" y="1569"/>
                  </a:lnTo>
                  <a:lnTo>
                    <a:pt x="1511" y="1578"/>
                  </a:lnTo>
                  <a:lnTo>
                    <a:pt x="1515" y="1586"/>
                  </a:lnTo>
                  <a:lnTo>
                    <a:pt x="1519" y="1596"/>
                  </a:lnTo>
                  <a:lnTo>
                    <a:pt x="1523" y="1605"/>
                  </a:lnTo>
                  <a:lnTo>
                    <a:pt x="1527" y="1613"/>
                  </a:lnTo>
                  <a:lnTo>
                    <a:pt x="1531" y="1622"/>
                  </a:lnTo>
                  <a:lnTo>
                    <a:pt x="1535" y="1632"/>
                  </a:lnTo>
                  <a:lnTo>
                    <a:pt x="1539" y="1640"/>
                  </a:lnTo>
                  <a:lnTo>
                    <a:pt x="1543" y="1649"/>
                  </a:lnTo>
                  <a:lnTo>
                    <a:pt x="1547" y="1656"/>
                  </a:lnTo>
                  <a:lnTo>
                    <a:pt x="1551" y="1666"/>
                  </a:lnTo>
                  <a:lnTo>
                    <a:pt x="1555" y="1675"/>
                  </a:lnTo>
                  <a:lnTo>
                    <a:pt x="1559" y="1683"/>
                  </a:lnTo>
                  <a:lnTo>
                    <a:pt x="1562" y="1691"/>
                  </a:lnTo>
                  <a:lnTo>
                    <a:pt x="1566" y="1701"/>
                  </a:lnTo>
                  <a:lnTo>
                    <a:pt x="1570" y="1708"/>
                  </a:lnTo>
                  <a:lnTo>
                    <a:pt x="1574" y="1717"/>
                  </a:lnTo>
                  <a:lnTo>
                    <a:pt x="1578" y="1724"/>
                  </a:lnTo>
                  <a:lnTo>
                    <a:pt x="1582" y="1733"/>
                  </a:lnTo>
                  <a:lnTo>
                    <a:pt x="1586" y="1741"/>
                  </a:lnTo>
                  <a:lnTo>
                    <a:pt x="1590" y="1748"/>
                  </a:lnTo>
                  <a:lnTo>
                    <a:pt x="1594" y="1757"/>
                  </a:lnTo>
                  <a:lnTo>
                    <a:pt x="1598" y="1765"/>
                  </a:lnTo>
                  <a:lnTo>
                    <a:pt x="1602" y="1773"/>
                  </a:lnTo>
                  <a:lnTo>
                    <a:pt x="1606" y="1781"/>
                  </a:lnTo>
                  <a:lnTo>
                    <a:pt x="1610" y="1787"/>
                  </a:lnTo>
                  <a:lnTo>
                    <a:pt x="1614" y="1795"/>
                  </a:lnTo>
                  <a:lnTo>
                    <a:pt x="1618" y="1802"/>
                  </a:lnTo>
                  <a:lnTo>
                    <a:pt x="1622" y="1810"/>
                  </a:lnTo>
                  <a:lnTo>
                    <a:pt x="1625" y="1818"/>
                  </a:lnTo>
                  <a:lnTo>
                    <a:pt x="1629" y="1825"/>
                  </a:lnTo>
                  <a:lnTo>
                    <a:pt x="1633" y="1832"/>
                  </a:lnTo>
                  <a:lnTo>
                    <a:pt x="1637" y="1838"/>
                  </a:lnTo>
                  <a:lnTo>
                    <a:pt x="1641" y="1848"/>
                  </a:lnTo>
                  <a:lnTo>
                    <a:pt x="1645" y="1855"/>
                  </a:lnTo>
                  <a:lnTo>
                    <a:pt x="1649" y="1861"/>
                  </a:lnTo>
                  <a:lnTo>
                    <a:pt x="1653" y="1868"/>
                  </a:lnTo>
                  <a:lnTo>
                    <a:pt x="1657" y="1875"/>
                  </a:lnTo>
                  <a:lnTo>
                    <a:pt x="1661" y="1882"/>
                  </a:lnTo>
                  <a:lnTo>
                    <a:pt x="1665" y="1888"/>
                  </a:lnTo>
                  <a:lnTo>
                    <a:pt x="1669" y="1895"/>
                  </a:lnTo>
                  <a:lnTo>
                    <a:pt x="1673" y="1903"/>
                  </a:lnTo>
                  <a:lnTo>
                    <a:pt x="1677" y="1908"/>
                  </a:lnTo>
                  <a:lnTo>
                    <a:pt x="1681" y="1914"/>
                  </a:lnTo>
                  <a:lnTo>
                    <a:pt x="1685" y="1920"/>
                  </a:lnTo>
                  <a:lnTo>
                    <a:pt x="1688" y="1928"/>
                  </a:lnTo>
                  <a:lnTo>
                    <a:pt x="1692" y="1933"/>
                  </a:lnTo>
                  <a:lnTo>
                    <a:pt x="1696" y="1940"/>
                  </a:lnTo>
                  <a:lnTo>
                    <a:pt x="1700" y="1946"/>
                  </a:lnTo>
                  <a:lnTo>
                    <a:pt x="1704" y="1953"/>
                  </a:lnTo>
                  <a:lnTo>
                    <a:pt x="1708" y="1958"/>
                  </a:lnTo>
                  <a:lnTo>
                    <a:pt x="1712" y="1965"/>
                  </a:lnTo>
                  <a:lnTo>
                    <a:pt x="1716" y="1971"/>
                  </a:lnTo>
                  <a:lnTo>
                    <a:pt x="1720" y="1976"/>
                  </a:lnTo>
                  <a:lnTo>
                    <a:pt x="1724" y="1981"/>
                  </a:lnTo>
                  <a:lnTo>
                    <a:pt x="1728" y="1987"/>
                  </a:lnTo>
                  <a:lnTo>
                    <a:pt x="1732" y="1994"/>
                  </a:lnTo>
                  <a:lnTo>
                    <a:pt x="1736" y="1997"/>
                  </a:lnTo>
                  <a:lnTo>
                    <a:pt x="1740" y="2004"/>
                  </a:lnTo>
                  <a:lnTo>
                    <a:pt x="1744" y="2007"/>
                  </a:lnTo>
                  <a:lnTo>
                    <a:pt x="1748" y="2015"/>
                  </a:lnTo>
                  <a:lnTo>
                    <a:pt x="1751" y="2020"/>
                  </a:lnTo>
                  <a:lnTo>
                    <a:pt x="1755" y="2024"/>
                  </a:lnTo>
                  <a:lnTo>
                    <a:pt x="1759" y="2030"/>
                  </a:lnTo>
                  <a:lnTo>
                    <a:pt x="1763" y="2034"/>
                  </a:lnTo>
                  <a:lnTo>
                    <a:pt x="1767" y="2039"/>
                  </a:lnTo>
                  <a:lnTo>
                    <a:pt x="1771" y="2044"/>
                  </a:lnTo>
                  <a:lnTo>
                    <a:pt x="1775" y="2048"/>
                  </a:lnTo>
                  <a:lnTo>
                    <a:pt x="1779" y="2054"/>
                  </a:lnTo>
                  <a:lnTo>
                    <a:pt x="1783" y="2058"/>
                  </a:lnTo>
                  <a:lnTo>
                    <a:pt x="1787" y="2061"/>
                  </a:lnTo>
                  <a:lnTo>
                    <a:pt x="1791" y="2066"/>
                  </a:lnTo>
                  <a:lnTo>
                    <a:pt x="1795" y="2071"/>
                  </a:lnTo>
                  <a:lnTo>
                    <a:pt x="1799" y="2075"/>
                  </a:lnTo>
                  <a:lnTo>
                    <a:pt x="1803" y="2079"/>
                  </a:lnTo>
                  <a:lnTo>
                    <a:pt x="1807" y="2082"/>
                  </a:lnTo>
                  <a:lnTo>
                    <a:pt x="1811" y="2087"/>
                  </a:lnTo>
                  <a:lnTo>
                    <a:pt x="1814" y="2091"/>
                  </a:lnTo>
                  <a:lnTo>
                    <a:pt x="1818" y="2094"/>
                  </a:lnTo>
                  <a:lnTo>
                    <a:pt x="1822" y="2099"/>
                  </a:lnTo>
                  <a:lnTo>
                    <a:pt x="1826" y="2102"/>
                  </a:lnTo>
                  <a:lnTo>
                    <a:pt x="1830" y="2105"/>
                  </a:lnTo>
                  <a:lnTo>
                    <a:pt x="1834" y="2110"/>
                  </a:lnTo>
                  <a:lnTo>
                    <a:pt x="1838" y="2111"/>
                  </a:lnTo>
                  <a:lnTo>
                    <a:pt x="1842" y="2116"/>
                  </a:lnTo>
                  <a:lnTo>
                    <a:pt x="1846" y="2120"/>
                  </a:lnTo>
                  <a:lnTo>
                    <a:pt x="1850" y="2122"/>
                  </a:lnTo>
                  <a:lnTo>
                    <a:pt x="1854" y="2124"/>
                  </a:lnTo>
                  <a:lnTo>
                    <a:pt x="1858" y="2128"/>
                  </a:lnTo>
                  <a:lnTo>
                    <a:pt x="1862" y="2130"/>
                  </a:lnTo>
                  <a:lnTo>
                    <a:pt x="1866" y="2133"/>
                  </a:lnTo>
                  <a:lnTo>
                    <a:pt x="1870" y="2137"/>
                  </a:lnTo>
                  <a:lnTo>
                    <a:pt x="1874" y="2137"/>
                  </a:lnTo>
                  <a:lnTo>
                    <a:pt x="1877" y="2142"/>
                  </a:lnTo>
                  <a:lnTo>
                    <a:pt x="1881" y="2145"/>
                  </a:lnTo>
                  <a:lnTo>
                    <a:pt x="1885" y="2147"/>
                  </a:lnTo>
                  <a:lnTo>
                    <a:pt x="1889" y="2149"/>
                  </a:lnTo>
                  <a:lnTo>
                    <a:pt x="1893" y="2152"/>
                  </a:lnTo>
                  <a:lnTo>
                    <a:pt x="1897" y="2152"/>
                  </a:lnTo>
                  <a:lnTo>
                    <a:pt x="1901" y="2156"/>
                  </a:lnTo>
                  <a:lnTo>
                    <a:pt x="1905" y="2157"/>
                  </a:lnTo>
                  <a:lnTo>
                    <a:pt x="1909" y="2160"/>
                  </a:lnTo>
                  <a:lnTo>
                    <a:pt x="1913" y="2161"/>
                  </a:lnTo>
                  <a:lnTo>
                    <a:pt x="1917" y="2163"/>
                  </a:lnTo>
                  <a:lnTo>
                    <a:pt x="1921" y="2164"/>
                  </a:lnTo>
                  <a:lnTo>
                    <a:pt x="1925" y="2165"/>
                  </a:lnTo>
                  <a:lnTo>
                    <a:pt x="1929" y="2168"/>
                  </a:lnTo>
                  <a:lnTo>
                    <a:pt x="1933" y="2170"/>
                  </a:lnTo>
                  <a:lnTo>
                    <a:pt x="1937" y="2171"/>
                  </a:lnTo>
                  <a:lnTo>
                    <a:pt x="1940" y="2172"/>
                  </a:lnTo>
                  <a:lnTo>
                    <a:pt x="1944" y="2173"/>
                  </a:lnTo>
                  <a:lnTo>
                    <a:pt x="1948" y="2174"/>
                  </a:lnTo>
                  <a:lnTo>
                    <a:pt x="1952" y="2175"/>
                  </a:lnTo>
                  <a:lnTo>
                    <a:pt x="1956" y="2176"/>
                  </a:lnTo>
                  <a:lnTo>
                    <a:pt x="1960" y="2177"/>
                  </a:lnTo>
                  <a:lnTo>
                    <a:pt x="1964" y="2177"/>
                  </a:lnTo>
                  <a:lnTo>
                    <a:pt x="1968" y="2178"/>
                  </a:lnTo>
                  <a:lnTo>
                    <a:pt x="1972" y="2179"/>
                  </a:lnTo>
                  <a:lnTo>
                    <a:pt x="1976" y="2180"/>
                  </a:lnTo>
                  <a:lnTo>
                    <a:pt x="1980" y="2180"/>
                  </a:lnTo>
                  <a:lnTo>
                    <a:pt x="1984" y="2181"/>
                  </a:lnTo>
                  <a:lnTo>
                    <a:pt x="1988" y="2181"/>
                  </a:lnTo>
                  <a:lnTo>
                    <a:pt x="1992" y="2181"/>
                  </a:lnTo>
                  <a:lnTo>
                    <a:pt x="1996" y="2182"/>
                  </a:lnTo>
                  <a:lnTo>
                    <a:pt x="1999" y="2182"/>
                  </a:lnTo>
                  <a:lnTo>
                    <a:pt x="2003" y="2182"/>
                  </a:lnTo>
                  <a:lnTo>
                    <a:pt x="2007" y="2182"/>
                  </a:lnTo>
                  <a:lnTo>
                    <a:pt x="2011" y="2182"/>
                  </a:lnTo>
                  <a:lnTo>
                    <a:pt x="2015" y="2182"/>
                  </a:lnTo>
                  <a:lnTo>
                    <a:pt x="2019" y="2180"/>
                  </a:lnTo>
                  <a:lnTo>
                    <a:pt x="2023" y="2181"/>
                  </a:lnTo>
                  <a:lnTo>
                    <a:pt x="2027" y="2180"/>
                  </a:lnTo>
                  <a:lnTo>
                    <a:pt x="2031" y="2179"/>
                  </a:lnTo>
                  <a:lnTo>
                    <a:pt x="2035" y="2179"/>
                  </a:lnTo>
                  <a:lnTo>
                    <a:pt x="2039" y="2179"/>
                  </a:lnTo>
                  <a:lnTo>
                    <a:pt x="2043" y="2178"/>
                  </a:lnTo>
                  <a:lnTo>
                    <a:pt x="2047" y="2178"/>
                  </a:lnTo>
                  <a:lnTo>
                    <a:pt x="2051" y="2176"/>
                  </a:lnTo>
                  <a:lnTo>
                    <a:pt x="2055" y="2175"/>
                  </a:lnTo>
                  <a:lnTo>
                    <a:pt x="2059" y="2176"/>
                  </a:lnTo>
                  <a:lnTo>
                    <a:pt x="2062" y="2174"/>
                  </a:lnTo>
                  <a:lnTo>
                    <a:pt x="2066" y="2173"/>
                  </a:lnTo>
                  <a:lnTo>
                    <a:pt x="2070" y="2171"/>
                  </a:lnTo>
                  <a:lnTo>
                    <a:pt x="2074" y="2169"/>
                  </a:lnTo>
                  <a:lnTo>
                    <a:pt x="2078" y="2169"/>
                  </a:lnTo>
                  <a:lnTo>
                    <a:pt x="2082" y="2167"/>
                  </a:lnTo>
                  <a:lnTo>
                    <a:pt x="2086" y="2167"/>
                  </a:lnTo>
                  <a:lnTo>
                    <a:pt x="2090" y="2165"/>
                  </a:lnTo>
                  <a:lnTo>
                    <a:pt x="2094" y="2162"/>
                  </a:lnTo>
                  <a:lnTo>
                    <a:pt x="2098" y="2162"/>
                  </a:lnTo>
                  <a:lnTo>
                    <a:pt x="2102" y="2161"/>
                  </a:lnTo>
                  <a:lnTo>
                    <a:pt x="2106" y="2157"/>
                  </a:lnTo>
                  <a:lnTo>
                    <a:pt x="2110" y="2157"/>
                  </a:lnTo>
                  <a:lnTo>
                    <a:pt x="2114" y="2153"/>
                  </a:lnTo>
                  <a:lnTo>
                    <a:pt x="2118" y="2152"/>
                  </a:lnTo>
                  <a:lnTo>
                    <a:pt x="2122" y="2149"/>
                  </a:lnTo>
                  <a:lnTo>
                    <a:pt x="2125" y="2147"/>
                  </a:lnTo>
                  <a:lnTo>
                    <a:pt x="2129" y="2145"/>
                  </a:lnTo>
                  <a:lnTo>
                    <a:pt x="2133" y="2143"/>
                  </a:lnTo>
                  <a:lnTo>
                    <a:pt x="2137" y="2141"/>
                  </a:lnTo>
                  <a:lnTo>
                    <a:pt x="2141" y="2138"/>
                  </a:lnTo>
                  <a:lnTo>
                    <a:pt x="2145" y="2135"/>
                  </a:lnTo>
                  <a:lnTo>
                    <a:pt x="2149" y="2133"/>
                  </a:lnTo>
                  <a:lnTo>
                    <a:pt x="2153" y="2131"/>
                  </a:lnTo>
                  <a:lnTo>
                    <a:pt x="2157" y="2129"/>
                  </a:lnTo>
                  <a:lnTo>
                    <a:pt x="2161" y="2126"/>
                  </a:lnTo>
                  <a:lnTo>
                    <a:pt x="2165" y="2122"/>
                  </a:lnTo>
                  <a:lnTo>
                    <a:pt x="2169" y="2120"/>
                  </a:lnTo>
                  <a:lnTo>
                    <a:pt x="2173" y="2117"/>
                  </a:lnTo>
                  <a:lnTo>
                    <a:pt x="2177" y="2114"/>
                  </a:lnTo>
                  <a:lnTo>
                    <a:pt x="2181" y="2111"/>
                  </a:lnTo>
                  <a:lnTo>
                    <a:pt x="2185" y="2110"/>
                  </a:lnTo>
                  <a:lnTo>
                    <a:pt x="2188" y="2103"/>
                  </a:lnTo>
                  <a:lnTo>
                    <a:pt x="2192" y="2102"/>
                  </a:lnTo>
                  <a:lnTo>
                    <a:pt x="2196" y="2099"/>
                  </a:lnTo>
                  <a:lnTo>
                    <a:pt x="2200" y="2094"/>
                  </a:lnTo>
                  <a:lnTo>
                    <a:pt x="2204" y="2091"/>
                  </a:lnTo>
                  <a:lnTo>
                    <a:pt x="2208" y="2088"/>
                  </a:lnTo>
                  <a:lnTo>
                    <a:pt x="2212" y="2084"/>
                  </a:lnTo>
                  <a:lnTo>
                    <a:pt x="2216" y="2080"/>
                  </a:lnTo>
                  <a:lnTo>
                    <a:pt x="2220" y="2079"/>
                  </a:lnTo>
                  <a:lnTo>
                    <a:pt x="2224" y="2074"/>
                  </a:lnTo>
                  <a:lnTo>
                    <a:pt x="2228" y="2070"/>
                  </a:lnTo>
                  <a:lnTo>
                    <a:pt x="2232" y="2065"/>
                  </a:lnTo>
                  <a:lnTo>
                    <a:pt x="2236" y="2062"/>
                  </a:lnTo>
                  <a:lnTo>
                    <a:pt x="2240" y="2058"/>
                  </a:lnTo>
                  <a:lnTo>
                    <a:pt x="2244" y="2054"/>
                  </a:lnTo>
                  <a:lnTo>
                    <a:pt x="2248" y="2051"/>
                  </a:lnTo>
                  <a:lnTo>
                    <a:pt x="2251" y="2046"/>
                  </a:lnTo>
                  <a:lnTo>
                    <a:pt x="2255" y="2042"/>
                  </a:lnTo>
                  <a:lnTo>
                    <a:pt x="2259" y="2038"/>
                  </a:lnTo>
                  <a:lnTo>
                    <a:pt x="2263" y="2033"/>
                  </a:lnTo>
                  <a:lnTo>
                    <a:pt x="2267" y="2030"/>
                  </a:lnTo>
                  <a:lnTo>
                    <a:pt x="2271" y="2026"/>
                  </a:lnTo>
                  <a:lnTo>
                    <a:pt x="2275" y="2021"/>
                  </a:lnTo>
                  <a:lnTo>
                    <a:pt x="2279" y="2017"/>
                  </a:lnTo>
                  <a:lnTo>
                    <a:pt x="2283" y="2012"/>
                  </a:lnTo>
                  <a:lnTo>
                    <a:pt x="2287" y="2008"/>
                  </a:lnTo>
                  <a:lnTo>
                    <a:pt x="2291" y="2003"/>
                  </a:lnTo>
                  <a:lnTo>
                    <a:pt x="2295" y="1998"/>
                  </a:lnTo>
                  <a:lnTo>
                    <a:pt x="2299" y="1993"/>
                  </a:lnTo>
                  <a:lnTo>
                    <a:pt x="2303" y="1988"/>
                  </a:lnTo>
                  <a:lnTo>
                    <a:pt x="2307" y="1985"/>
                  </a:lnTo>
                  <a:lnTo>
                    <a:pt x="2311" y="1980"/>
                  </a:lnTo>
                  <a:lnTo>
                    <a:pt x="2314" y="1975"/>
                  </a:lnTo>
                  <a:lnTo>
                    <a:pt x="2318" y="1970"/>
                  </a:lnTo>
                  <a:lnTo>
                    <a:pt x="2322" y="1965"/>
                  </a:lnTo>
                  <a:lnTo>
                    <a:pt x="2326" y="1959"/>
                  </a:lnTo>
                  <a:lnTo>
                    <a:pt x="2330" y="1955"/>
                  </a:lnTo>
                  <a:lnTo>
                    <a:pt x="2334" y="1949"/>
                  </a:lnTo>
                  <a:lnTo>
                    <a:pt x="2338" y="1945"/>
                  </a:lnTo>
                  <a:lnTo>
                    <a:pt x="2342" y="1940"/>
                  </a:lnTo>
                  <a:lnTo>
                    <a:pt x="2346" y="1935"/>
                  </a:lnTo>
                  <a:lnTo>
                    <a:pt x="2350" y="1930"/>
                  </a:lnTo>
                  <a:lnTo>
                    <a:pt x="2354" y="1924"/>
                  </a:lnTo>
                  <a:lnTo>
                    <a:pt x="2358" y="1919"/>
                  </a:lnTo>
                  <a:lnTo>
                    <a:pt x="2362" y="1914"/>
                  </a:lnTo>
                  <a:lnTo>
                    <a:pt x="2366" y="1909"/>
                  </a:lnTo>
                  <a:lnTo>
                    <a:pt x="2370" y="1904"/>
                  </a:lnTo>
                  <a:lnTo>
                    <a:pt x="2374" y="1898"/>
                  </a:lnTo>
                  <a:lnTo>
                    <a:pt x="2377" y="1892"/>
                  </a:lnTo>
                  <a:lnTo>
                    <a:pt x="2381" y="1887"/>
                  </a:lnTo>
                  <a:lnTo>
                    <a:pt x="2385" y="1883"/>
                  </a:lnTo>
                  <a:lnTo>
                    <a:pt x="2389" y="1875"/>
                  </a:lnTo>
                  <a:lnTo>
                    <a:pt x="2393" y="1871"/>
                  </a:lnTo>
                  <a:lnTo>
                    <a:pt x="2397" y="1865"/>
                  </a:lnTo>
                  <a:lnTo>
                    <a:pt x="2401" y="1858"/>
                  </a:lnTo>
                  <a:lnTo>
                    <a:pt x="2405" y="1853"/>
                  </a:lnTo>
                  <a:lnTo>
                    <a:pt x="2409" y="1848"/>
                  </a:lnTo>
                  <a:lnTo>
                    <a:pt x="2413" y="1842"/>
                  </a:lnTo>
                  <a:lnTo>
                    <a:pt x="2417" y="1836"/>
                  </a:lnTo>
                  <a:lnTo>
                    <a:pt x="2421" y="1830"/>
                  </a:lnTo>
                  <a:lnTo>
                    <a:pt x="2425" y="1824"/>
                  </a:lnTo>
                  <a:lnTo>
                    <a:pt x="2429" y="1818"/>
                  </a:lnTo>
                  <a:lnTo>
                    <a:pt x="2433" y="1813"/>
                  </a:lnTo>
                  <a:lnTo>
                    <a:pt x="2437" y="1806"/>
                  </a:lnTo>
                  <a:lnTo>
                    <a:pt x="2440" y="1801"/>
                  </a:lnTo>
                  <a:lnTo>
                    <a:pt x="2444" y="1797"/>
                  </a:lnTo>
                  <a:lnTo>
                    <a:pt x="2448" y="1790"/>
                  </a:lnTo>
                  <a:lnTo>
                    <a:pt x="2452" y="1782"/>
                  </a:lnTo>
                  <a:lnTo>
                    <a:pt x="2456" y="1777"/>
                  </a:lnTo>
                  <a:lnTo>
                    <a:pt x="2460" y="1771"/>
                  </a:lnTo>
                  <a:lnTo>
                    <a:pt x="2464" y="1765"/>
                  </a:lnTo>
                  <a:lnTo>
                    <a:pt x="2468" y="1759"/>
                  </a:lnTo>
                  <a:lnTo>
                    <a:pt x="2472" y="1752"/>
                  </a:lnTo>
                  <a:lnTo>
                    <a:pt x="2476" y="1746"/>
                  </a:lnTo>
                  <a:lnTo>
                    <a:pt x="2480" y="1740"/>
                  </a:lnTo>
                  <a:lnTo>
                    <a:pt x="2484" y="1734"/>
                  </a:lnTo>
                  <a:lnTo>
                    <a:pt x="2488" y="1727"/>
                  </a:lnTo>
                  <a:lnTo>
                    <a:pt x="2492" y="1721"/>
                  </a:lnTo>
                  <a:lnTo>
                    <a:pt x="2496" y="1716"/>
                  </a:lnTo>
                  <a:lnTo>
                    <a:pt x="2499" y="1709"/>
                  </a:lnTo>
                  <a:lnTo>
                    <a:pt x="2503" y="1703"/>
                  </a:lnTo>
                  <a:lnTo>
                    <a:pt x="2507" y="1696"/>
                  </a:lnTo>
                  <a:lnTo>
                    <a:pt x="2511" y="1691"/>
                  </a:lnTo>
                  <a:lnTo>
                    <a:pt x="2515" y="1684"/>
                  </a:lnTo>
                  <a:lnTo>
                    <a:pt x="2519" y="1677"/>
                  </a:lnTo>
                  <a:lnTo>
                    <a:pt x="2523" y="1670"/>
                  </a:lnTo>
                  <a:lnTo>
                    <a:pt x="2527" y="1664"/>
                  </a:lnTo>
                  <a:lnTo>
                    <a:pt x="2531" y="1658"/>
                  </a:lnTo>
                  <a:lnTo>
                    <a:pt x="2535" y="1651"/>
                  </a:lnTo>
                  <a:lnTo>
                    <a:pt x="2539" y="1644"/>
                  </a:lnTo>
                  <a:lnTo>
                    <a:pt x="2543" y="1638"/>
                  </a:lnTo>
                  <a:lnTo>
                    <a:pt x="2547" y="1631"/>
                  </a:lnTo>
                  <a:lnTo>
                    <a:pt x="2551" y="1626"/>
                  </a:lnTo>
                  <a:lnTo>
                    <a:pt x="2555" y="1618"/>
                  </a:lnTo>
                  <a:lnTo>
                    <a:pt x="2559" y="1611"/>
                  </a:lnTo>
                  <a:lnTo>
                    <a:pt x="2562" y="1605"/>
                  </a:lnTo>
                  <a:lnTo>
                    <a:pt x="2566" y="1597"/>
                  </a:lnTo>
                  <a:lnTo>
                    <a:pt x="2570" y="1591"/>
                  </a:lnTo>
                  <a:lnTo>
                    <a:pt x="2574" y="1585"/>
                  </a:lnTo>
                  <a:lnTo>
                    <a:pt x="2578" y="1578"/>
                  </a:lnTo>
                  <a:lnTo>
                    <a:pt x="2582" y="1573"/>
                  </a:lnTo>
                  <a:lnTo>
                    <a:pt x="2586" y="1566"/>
                  </a:lnTo>
                  <a:lnTo>
                    <a:pt x="2590" y="1558"/>
                  </a:lnTo>
                  <a:lnTo>
                    <a:pt x="2594" y="1551"/>
                  </a:lnTo>
                  <a:lnTo>
                    <a:pt x="2598" y="1544"/>
                  </a:lnTo>
                  <a:lnTo>
                    <a:pt x="2602" y="1539"/>
                  </a:lnTo>
                  <a:lnTo>
                    <a:pt x="2606" y="1532"/>
                  </a:lnTo>
                  <a:lnTo>
                    <a:pt x="2610" y="1525"/>
                  </a:lnTo>
                  <a:lnTo>
                    <a:pt x="2614" y="1518"/>
                  </a:lnTo>
                  <a:lnTo>
                    <a:pt x="2618" y="1512"/>
                  </a:lnTo>
                  <a:lnTo>
                    <a:pt x="2622" y="1504"/>
                  </a:lnTo>
                  <a:lnTo>
                    <a:pt x="2625" y="1500"/>
                  </a:lnTo>
                  <a:lnTo>
                    <a:pt x="2629" y="1491"/>
                  </a:lnTo>
                  <a:lnTo>
                    <a:pt x="2633" y="1484"/>
                  </a:lnTo>
                  <a:lnTo>
                    <a:pt x="2637" y="1478"/>
                  </a:lnTo>
                  <a:lnTo>
                    <a:pt x="2641" y="1472"/>
                  </a:lnTo>
                  <a:lnTo>
                    <a:pt x="2645" y="1465"/>
                  </a:lnTo>
                  <a:lnTo>
                    <a:pt x="2649" y="1458"/>
                  </a:lnTo>
                  <a:lnTo>
                    <a:pt x="2653" y="1452"/>
                  </a:lnTo>
                  <a:lnTo>
                    <a:pt x="2657" y="1445"/>
                  </a:lnTo>
                  <a:lnTo>
                    <a:pt x="2661" y="1438"/>
                  </a:lnTo>
                  <a:lnTo>
                    <a:pt x="2665" y="1432"/>
                  </a:lnTo>
                  <a:lnTo>
                    <a:pt x="2669" y="1425"/>
                  </a:lnTo>
                  <a:lnTo>
                    <a:pt x="2673" y="1418"/>
                  </a:lnTo>
                  <a:lnTo>
                    <a:pt x="2677" y="1411"/>
                  </a:lnTo>
                  <a:lnTo>
                    <a:pt x="2681" y="1404"/>
                  </a:lnTo>
                  <a:lnTo>
                    <a:pt x="2685" y="1397"/>
                  </a:lnTo>
                  <a:lnTo>
                    <a:pt x="2688" y="1390"/>
                  </a:lnTo>
                  <a:lnTo>
                    <a:pt x="2692" y="1384"/>
                  </a:lnTo>
                  <a:lnTo>
                    <a:pt x="2696" y="1377"/>
                  </a:lnTo>
                  <a:lnTo>
                    <a:pt x="2700" y="1371"/>
                  </a:lnTo>
                  <a:lnTo>
                    <a:pt x="2704" y="1363"/>
                  </a:lnTo>
                  <a:lnTo>
                    <a:pt x="2708" y="1356"/>
                  </a:lnTo>
                  <a:lnTo>
                    <a:pt x="2712" y="1351"/>
                  </a:lnTo>
                  <a:lnTo>
                    <a:pt x="2716" y="1343"/>
                  </a:lnTo>
                  <a:lnTo>
                    <a:pt x="2720" y="1337"/>
                  </a:lnTo>
                  <a:lnTo>
                    <a:pt x="2724" y="1328"/>
                  </a:lnTo>
                  <a:lnTo>
                    <a:pt x="2728" y="1323"/>
                  </a:lnTo>
                  <a:lnTo>
                    <a:pt x="2732" y="1316"/>
                  </a:lnTo>
                  <a:lnTo>
                    <a:pt x="2736" y="1310"/>
                  </a:lnTo>
                  <a:lnTo>
                    <a:pt x="2740" y="1303"/>
                  </a:lnTo>
                  <a:lnTo>
                    <a:pt x="2744" y="1295"/>
                  </a:lnTo>
                  <a:lnTo>
                    <a:pt x="2748" y="1290"/>
                  </a:lnTo>
                  <a:lnTo>
                    <a:pt x="2751" y="1282"/>
                  </a:lnTo>
                  <a:lnTo>
                    <a:pt x="2755" y="1276"/>
                  </a:lnTo>
                  <a:lnTo>
                    <a:pt x="2759" y="1269"/>
                  </a:lnTo>
                  <a:lnTo>
                    <a:pt x="2763" y="1262"/>
                  </a:lnTo>
                  <a:lnTo>
                    <a:pt x="2767" y="1255"/>
                  </a:lnTo>
                  <a:lnTo>
                    <a:pt x="2771" y="1248"/>
                  </a:lnTo>
                  <a:lnTo>
                    <a:pt x="2775" y="1243"/>
                  </a:lnTo>
                  <a:lnTo>
                    <a:pt x="2779" y="1235"/>
                  </a:lnTo>
                  <a:lnTo>
                    <a:pt x="2783" y="1229"/>
                  </a:lnTo>
                  <a:lnTo>
                    <a:pt x="2787" y="1222"/>
                  </a:lnTo>
                  <a:lnTo>
                    <a:pt x="2791" y="1215"/>
                  </a:lnTo>
                  <a:lnTo>
                    <a:pt x="2795" y="1208"/>
                  </a:lnTo>
                  <a:lnTo>
                    <a:pt x="2799" y="1203"/>
                  </a:lnTo>
                  <a:lnTo>
                    <a:pt x="2803" y="1197"/>
                  </a:lnTo>
                  <a:lnTo>
                    <a:pt x="2807" y="1190"/>
                  </a:lnTo>
                  <a:lnTo>
                    <a:pt x="2811" y="1181"/>
                  </a:lnTo>
                  <a:lnTo>
                    <a:pt x="2814" y="1176"/>
                  </a:lnTo>
                  <a:lnTo>
                    <a:pt x="2818" y="1169"/>
                  </a:lnTo>
                  <a:lnTo>
                    <a:pt x="2822" y="1162"/>
                  </a:lnTo>
                  <a:lnTo>
                    <a:pt x="2826" y="1157"/>
                  </a:lnTo>
                  <a:lnTo>
                    <a:pt x="2830" y="1149"/>
                  </a:lnTo>
                  <a:lnTo>
                    <a:pt x="2834" y="1142"/>
                  </a:lnTo>
                  <a:lnTo>
                    <a:pt x="2838" y="1136"/>
                  </a:lnTo>
                  <a:lnTo>
                    <a:pt x="2842" y="1131"/>
                  </a:lnTo>
                  <a:lnTo>
                    <a:pt x="2846" y="1124"/>
                  </a:lnTo>
                  <a:lnTo>
                    <a:pt x="2850" y="1116"/>
                  </a:lnTo>
                  <a:lnTo>
                    <a:pt x="2854" y="1111"/>
                  </a:lnTo>
                  <a:lnTo>
                    <a:pt x="2858" y="1104"/>
                  </a:lnTo>
                  <a:lnTo>
                    <a:pt x="2862" y="1098"/>
                  </a:lnTo>
                  <a:lnTo>
                    <a:pt x="2866" y="1090"/>
                  </a:lnTo>
                  <a:lnTo>
                    <a:pt x="2870" y="1085"/>
                  </a:lnTo>
                  <a:lnTo>
                    <a:pt x="2874" y="1078"/>
                  </a:lnTo>
                  <a:lnTo>
                    <a:pt x="2877" y="1072"/>
                  </a:lnTo>
                  <a:lnTo>
                    <a:pt x="2881" y="1064"/>
                  </a:lnTo>
                  <a:lnTo>
                    <a:pt x="2885" y="1060"/>
                  </a:lnTo>
                  <a:lnTo>
                    <a:pt x="2889" y="1052"/>
                  </a:lnTo>
                  <a:lnTo>
                    <a:pt x="2893" y="1046"/>
                  </a:lnTo>
                  <a:lnTo>
                    <a:pt x="2897" y="1041"/>
                  </a:lnTo>
                  <a:lnTo>
                    <a:pt x="2901" y="1033"/>
                  </a:lnTo>
                  <a:lnTo>
                    <a:pt x="2905" y="1026"/>
                  </a:lnTo>
                  <a:lnTo>
                    <a:pt x="2909" y="1020"/>
                  </a:lnTo>
                  <a:lnTo>
                    <a:pt x="2913" y="1014"/>
                  </a:lnTo>
                  <a:lnTo>
                    <a:pt x="2917" y="1008"/>
                  </a:lnTo>
                  <a:lnTo>
                    <a:pt x="2921" y="1002"/>
                  </a:lnTo>
                  <a:lnTo>
                    <a:pt x="2925" y="995"/>
                  </a:lnTo>
                  <a:lnTo>
                    <a:pt x="2929" y="990"/>
                  </a:lnTo>
                  <a:lnTo>
                    <a:pt x="2933" y="982"/>
                  </a:lnTo>
                  <a:lnTo>
                    <a:pt x="2937" y="977"/>
                  </a:lnTo>
                  <a:lnTo>
                    <a:pt x="2940" y="971"/>
                  </a:lnTo>
                  <a:lnTo>
                    <a:pt x="2944" y="964"/>
                  </a:lnTo>
                  <a:lnTo>
                    <a:pt x="2948" y="958"/>
                  </a:lnTo>
                  <a:lnTo>
                    <a:pt x="2952" y="952"/>
                  </a:lnTo>
                  <a:lnTo>
                    <a:pt x="2956" y="946"/>
                  </a:lnTo>
                  <a:lnTo>
                    <a:pt x="2960" y="941"/>
                  </a:lnTo>
                  <a:lnTo>
                    <a:pt x="2964" y="934"/>
                  </a:lnTo>
                  <a:lnTo>
                    <a:pt x="2968" y="928"/>
                  </a:lnTo>
                  <a:lnTo>
                    <a:pt x="2972" y="921"/>
                  </a:lnTo>
                  <a:lnTo>
                    <a:pt x="2976" y="915"/>
                  </a:lnTo>
                  <a:lnTo>
                    <a:pt x="2980" y="910"/>
                  </a:lnTo>
                  <a:lnTo>
                    <a:pt x="2984" y="905"/>
                  </a:lnTo>
                  <a:lnTo>
                    <a:pt x="2988" y="897"/>
                  </a:lnTo>
                  <a:lnTo>
                    <a:pt x="2992" y="892"/>
                  </a:lnTo>
                  <a:lnTo>
                    <a:pt x="2996" y="886"/>
                  </a:lnTo>
                  <a:lnTo>
                    <a:pt x="2999" y="880"/>
                  </a:lnTo>
                  <a:lnTo>
                    <a:pt x="3003" y="874"/>
                  </a:lnTo>
                  <a:lnTo>
                    <a:pt x="3007" y="870"/>
                  </a:lnTo>
                  <a:lnTo>
                    <a:pt x="3011" y="863"/>
                  </a:lnTo>
                  <a:lnTo>
                    <a:pt x="3015" y="858"/>
                  </a:lnTo>
                  <a:lnTo>
                    <a:pt x="3019" y="852"/>
                  </a:lnTo>
                  <a:lnTo>
                    <a:pt x="3023" y="846"/>
                  </a:lnTo>
                  <a:lnTo>
                    <a:pt x="3027" y="839"/>
                  </a:lnTo>
                  <a:lnTo>
                    <a:pt x="3031" y="834"/>
                  </a:lnTo>
                  <a:lnTo>
                    <a:pt x="3035" y="828"/>
                  </a:lnTo>
                  <a:lnTo>
                    <a:pt x="3039" y="822"/>
                  </a:lnTo>
                  <a:lnTo>
                    <a:pt x="3043" y="816"/>
                  </a:lnTo>
                  <a:lnTo>
                    <a:pt x="3047" y="812"/>
                  </a:lnTo>
                  <a:lnTo>
                    <a:pt x="3051" y="806"/>
                  </a:lnTo>
                  <a:lnTo>
                    <a:pt x="3055" y="800"/>
                  </a:lnTo>
                  <a:lnTo>
                    <a:pt x="3059" y="794"/>
                  </a:lnTo>
                  <a:lnTo>
                    <a:pt x="3062" y="789"/>
                  </a:lnTo>
                  <a:lnTo>
                    <a:pt x="3066" y="783"/>
                  </a:lnTo>
                  <a:lnTo>
                    <a:pt x="3070" y="778"/>
                  </a:lnTo>
                  <a:lnTo>
                    <a:pt x="3074" y="772"/>
                  </a:lnTo>
                  <a:lnTo>
                    <a:pt x="3078" y="767"/>
                  </a:lnTo>
                  <a:lnTo>
                    <a:pt x="3082" y="762"/>
                  </a:lnTo>
                  <a:lnTo>
                    <a:pt x="3086" y="756"/>
                  </a:lnTo>
                  <a:lnTo>
                    <a:pt x="3090" y="750"/>
                  </a:lnTo>
                  <a:lnTo>
                    <a:pt x="3094" y="745"/>
                  </a:lnTo>
                  <a:lnTo>
                    <a:pt x="3098" y="740"/>
                  </a:lnTo>
                  <a:lnTo>
                    <a:pt x="3102" y="733"/>
                  </a:lnTo>
                  <a:lnTo>
                    <a:pt x="3106" y="729"/>
                  </a:lnTo>
                  <a:lnTo>
                    <a:pt x="3110" y="724"/>
                  </a:lnTo>
                  <a:lnTo>
                    <a:pt x="3114" y="717"/>
                  </a:lnTo>
                  <a:lnTo>
                    <a:pt x="3118" y="713"/>
                  </a:lnTo>
                  <a:lnTo>
                    <a:pt x="3122" y="707"/>
                  </a:lnTo>
                  <a:lnTo>
                    <a:pt x="3125" y="702"/>
                  </a:lnTo>
                  <a:lnTo>
                    <a:pt x="3129" y="697"/>
                  </a:lnTo>
                  <a:lnTo>
                    <a:pt x="3133" y="690"/>
                  </a:lnTo>
                  <a:lnTo>
                    <a:pt x="3137" y="686"/>
                  </a:lnTo>
                  <a:lnTo>
                    <a:pt x="3141" y="682"/>
                  </a:lnTo>
                  <a:lnTo>
                    <a:pt x="3145" y="675"/>
                  </a:lnTo>
                  <a:lnTo>
                    <a:pt x="3149" y="671"/>
                  </a:lnTo>
                  <a:lnTo>
                    <a:pt x="3153" y="666"/>
                  </a:lnTo>
                  <a:lnTo>
                    <a:pt x="3157" y="661"/>
                  </a:lnTo>
                  <a:lnTo>
                    <a:pt x="3161" y="656"/>
                  </a:lnTo>
                  <a:lnTo>
                    <a:pt x="3165" y="651"/>
                  </a:lnTo>
                  <a:lnTo>
                    <a:pt x="3169" y="647"/>
                  </a:lnTo>
                  <a:lnTo>
                    <a:pt x="3173" y="640"/>
                  </a:lnTo>
                  <a:lnTo>
                    <a:pt x="3177" y="636"/>
                  </a:lnTo>
                  <a:lnTo>
                    <a:pt x="3181" y="630"/>
                  </a:lnTo>
                  <a:lnTo>
                    <a:pt x="3185" y="626"/>
                  </a:lnTo>
                  <a:lnTo>
                    <a:pt x="3188" y="621"/>
                  </a:lnTo>
                  <a:lnTo>
                    <a:pt x="3192" y="615"/>
                  </a:lnTo>
                  <a:lnTo>
                    <a:pt x="3196" y="612"/>
                  </a:lnTo>
                  <a:lnTo>
                    <a:pt x="3200" y="607"/>
                  </a:lnTo>
                  <a:lnTo>
                    <a:pt x="3204" y="602"/>
                  </a:lnTo>
                  <a:lnTo>
                    <a:pt x="3208" y="597"/>
                  </a:lnTo>
                  <a:lnTo>
                    <a:pt x="3212" y="593"/>
                  </a:lnTo>
                  <a:lnTo>
                    <a:pt x="3216" y="587"/>
                  </a:lnTo>
                  <a:lnTo>
                    <a:pt x="3220" y="585"/>
                  </a:lnTo>
                  <a:lnTo>
                    <a:pt x="3224" y="579"/>
                  </a:lnTo>
                  <a:lnTo>
                    <a:pt x="3228" y="573"/>
                  </a:lnTo>
                  <a:lnTo>
                    <a:pt x="3232" y="570"/>
                  </a:lnTo>
                  <a:lnTo>
                    <a:pt x="3236" y="565"/>
                  </a:lnTo>
                  <a:lnTo>
                    <a:pt x="3240" y="562"/>
                  </a:lnTo>
                  <a:lnTo>
                    <a:pt x="3244" y="556"/>
                  </a:lnTo>
                  <a:lnTo>
                    <a:pt x="3248" y="551"/>
                  </a:lnTo>
                  <a:lnTo>
                    <a:pt x="3251" y="547"/>
                  </a:lnTo>
                  <a:lnTo>
                    <a:pt x="3255" y="541"/>
                  </a:lnTo>
                  <a:lnTo>
                    <a:pt x="3259" y="539"/>
                  </a:lnTo>
                  <a:lnTo>
                    <a:pt x="3263" y="534"/>
                  </a:lnTo>
                  <a:lnTo>
                    <a:pt x="3267" y="529"/>
                  </a:lnTo>
                  <a:lnTo>
                    <a:pt x="3271" y="525"/>
                  </a:lnTo>
                  <a:lnTo>
                    <a:pt x="3275" y="521"/>
                  </a:lnTo>
                  <a:lnTo>
                    <a:pt x="3279" y="516"/>
                  </a:lnTo>
                  <a:lnTo>
                    <a:pt x="3283" y="511"/>
                  </a:lnTo>
                  <a:lnTo>
                    <a:pt x="3287" y="508"/>
                  </a:lnTo>
                  <a:lnTo>
                    <a:pt x="3291" y="504"/>
                  </a:lnTo>
                  <a:lnTo>
                    <a:pt x="3295" y="499"/>
                  </a:lnTo>
                  <a:lnTo>
                    <a:pt x="3299" y="496"/>
                  </a:lnTo>
                  <a:lnTo>
                    <a:pt x="3303" y="492"/>
                  </a:lnTo>
                  <a:lnTo>
                    <a:pt x="3307" y="488"/>
                  </a:lnTo>
                  <a:lnTo>
                    <a:pt x="3311" y="484"/>
                  </a:lnTo>
                  <a:lnTo>
                    <a:pt x="3314" y="479"/>
                  </a:lnTo>
                  <a:lnTo>
                    <a:pt x="3318" y="476"/>
                  </a:lnTo>
                  <a:lnTo>
                    <a:pt x="3322" y="472"/>
                  </a:lnTo>
                  <a:lnTo>
                    <a:pt x="3326" y="467"/>
                  </a:lnTo>
                  <a:lnTo>
                    <a:pt x="3330" y="463"/>
                  </a:lnTo>
                  <a:lnTo>
                    <a:pt x="3334" y="459"/>
                  </a:lnTo>
                  <a:lnTo>
                    <a:pt x="3338" y="455"/>
                  </a:lnTo>
                  <a:lnTo>
                    <a:pt x="3342" y="451"/>
                  </a:lnTo>
                  <a:lnTo>
                    <a:pt x="3346" y="448"/>
                  </a:lnTo>
                  <a:lnTo>
                    <a:pt x="3350" y="442"/>
                  </a:lnTo>
                  <a:lnTo>
                    <a:pt x="3354" y="441"/>
                  </a:lnTo>
                  <a:lnTo>
                    <a:pt x="3358" y="436"/>
                  </a:lnTo>
                  <a:lnTo>
                    <a:pt x="3362" y="431"/>
                  </a:lnTo>
                  <a:lnTo>
                    <a:pt x="3366" y="428"/>
                  </a:lnTo>
                  <a:lnTo>
                    <a:pt x="3370" y="424"/>
                  </a:lnTo>
                  <a:lnTo>
                    <a:pt x="3374" y="420"/>
                  </a:lnTo>
                  <a:lnTo>
                    <a:pt x="3377" y="416"/>
                  </a:lnTo>
                  <a:lnTo>
                    <a:pt x="3381" y="414"/>
                  </a:lnTo>
                  <a:lnTo>
                    <a:pt x="3385" y="410"/>
                  </a:lnTo>
                  <a:lnTo>
                    <a:pt x="3389" y="406"/>
                  </a:lnTo>
                  <a:lnTo>
                    <a:pt x="3393" y="403"/>
                  </a:lnTo>
                  <a:lnTo>
                    <a:pt x="3397" y="398"/>
                  </a:lnTo>
                  <a:lnTo>
                    <a:pt x="3401" y="397"/>
                  </a:lnTo>
                  <a:lnTo>
                    <a:pt x="3405" y="392"/>
                  </a:lnTo>
                  <a:lnTo>
                    <a:pt x="3409" y="388"/>
                  </a:lnTo>
                  <a:lnTo>
                    <a:pt x="3413" y="384"/>
                  </a:lnTo>
                  <a:lnTo>
                    <a:pt x="3417" y="381"/>
                  </a:lnTo>
                  <a:lnTo>
                    <a:pt x="3421" y="377"/>
                  </a:lnTo>
                  <a:lnTo>
                    <a:pt x="3425" y="374"/>
                  </a:lnTo>
                  <a:lnTo>
                    <a:pt x="3429" y="370"/>
                  </a:lnTo>
                  <a:lnTo>
                    <a:pt x="3433" y="367"/>
                  </a:lnTo>
                  <a:lnTo>
                    <a:pt x="3437" y="363"/>
                  </a:lnTo>
                  <a:lnTo>
                    <a:pt x="3440" y="361"/>
                  </a:lnTo>
                  <a:lnTo>
                    <a:pt x="3444" y="357"/>
                  </a:lnTo>
                  <a:lnTo>
                    <a:pt x="3448" y="353"/>
                  </a:lnTo>
                  <a:lnTo>
                    <a:pt x="3452" y="350"/>
                  </a:lnTo>
                  <a:lnTo>
                    <a:pt x="3456" y="347"/>
                  </a:lnTo>
                  <a:lnTo>
                    <a:pt x="3460" y="344"/>
                  </a:lnTo>
                  <a:lnTo>
                    <a:pt x="3464" y="342"/>
                  </a:lnTo>
                  <a:lnTo>
                    <a:pt x="3468" y="338"/>
                  </a:lnTo>
                  <a:lnTo>
                    <a:pt x="3472" y="334"/>
                  </a:lnTo>
                  <a:lnTo>
                    <a:pt x="3476" y="331"/>
                  </a:lnTo>
                  <a:lnTo>
                    <a:pt x="3480" y="327"/>
                  </a:lnTo>
                  <a:lnTo>
                    <a:pt x="3484" y="325"/>
                  </a:lnTo>
                  <a:lnTo>
                    <a:pt x="3488" y="321"/>
                  </a:lnTo>
                  <a:lnTo>
                    <a:pt x="3492" y="319"/>
                  </a:lnTo>
                  <a:lnTo>
                    <a:pt x="3496" y="315"/>
                  </a:lnTo>
                  <a:lnTo>
                    <a:pt x="3499" y="313"/>
                  </a:lnTo>
                  <a:lnTo>
                    <a:pt x="3503" y="311"/>
                  </a:lnTo>
                  <a:lnTo>
                    <a:pt x="3507" y="306"/>
                  </a:lnTo>
                  <a:lnTo>
                    <a:pt x="3511" y="303"/>
                  </a:lnTo>
                  <a:lnTo>
                    <a:pt x="3515" y="300"/>
                  </a:lnTo>
                  <a:lnTo>
                    <a:pt x="3519" y="298"/>
                  </a:lnTo>
                  <a:lnTo>
                    <a:pt x="3523" y="294"/>
                  </a:lnTo>
                  <a:lnTo>
                    <a:pt x="3527" y="292"/>
                  </a:lnTo>
                  <a:lnTo>
                    <a:pt x="3531" y="289"/>
                  </a:lnTo>
                  <a:lnTo>
                    <a:pt x="3535" y="287"/>
                  </a:lnTo>
                  <a:lnTo>
                    <a:pt x="3539" y="284"/>
                  </a:lnTo>
                  <a:lnTo>
                    <a:pt x="3543" y="281"/>
                  </a:lnTo>
                  <a:lnTo>
                    <a:pt x="3547" y="278"/>
                  </a:lnTo>
                  <a:lnTo>
                    <a:pt x="3551" y="275"/>
                  </a:lnTo>
                  <a:lnTo>
                    <a:pt x="3555" y="274"/>
                  </a:lnTo>
                  <a:lnTo>
                    <a:pt x="3559" y="271"/>
                  </a:lnTo>
                  <a:lnTo>
                    <a:pt x="3562" y="267"/>
                  </a:lnTo>
                  <a:lnTo>
                    <a:pt x="3566" y="265"/>
                  </a:lnTo>
                  <a:lnTo>
                    <a:pt x="3570" y="262"/>
                  </a:lnTo>
                  <a:lnTo>
                    <a:pt x="3574" y="261"/>
                  </a:lnTo>
                  <a:lnTo>
                    <a:pt x="3578" y="257"/>
                  </a:lnTo>
                  <a:lnTo>
                    <a:pt x="3582" y="254"/>
                  </a:lnTo>
                  <a:lnTo>
                    <a:pt x="3586" y="253"/>
                  </a:lnTo>
                  <a:lnTo>
                    <a:pt x="3590" y="251"/>
                  </a:lnTo>
                  <a:lnTo>
                    <a:pt x="3594" y="247"/>
                  </a:lnTo>
                  <a:lnTo>
                    <a:pt x="3598" y="244"/>
                  </a:lnTo>
                  <a:lnTo>
                    <a:pt x="3602" y="242"/>
                  </a:lnTo>
                  <a:lnTo>
                    <a:pt x="3606" y="239"/>
                  </a:lnTo>
                  <a:lnTo>
                    <a:pt x="3610" y="238"/>
                  </a:lnTo>
                  <a:lnTo>
                    <a:pt x="3614" y="233"/>
                  </a:lnTo>
                  <a:lnTo>
                    <a:pt x="3618" y="232"/>
                  </a:lnTo>
                  <a:lnTo>
                    <a:pt x="3622" y="230"/>
                  </a:lnTo>
                  <a:lnTo>
                    <a:pt x="3625" y="226"/>
                  </a:lnTo>
                  <a:lnTo>
                    <a:pt x="3629" y="224"/>
                  </a:lnTo>
                  <a:lnTo>
                    <a:pt x="3633" y="222"/>
                  </a:lnTo>
                  <a:lnTo>
                    <a:pt x="3637" y="221"/>
                  </a:lnTo>
                  <a:lnTo>
                    <a:pt x="3641" y="218"/>
                  </a:lnTo>
                  <a:lnTo>
                    <a:pt x="3645" y="216"/>
                  </a:lnTo>
                  <a:lnTo>
                    <a:pt x="3649" y="213"/>
                  </a:lnTo>
                  <a:lnTo>
                    <a:pt x="3653" y="213"/>
                  </a:lnTo>
                  <a:lnTo>
                    <a:pt x="3657" y="209"/>
                  </a:lnTo>
                  <a:lnTo>
                    <a:pt x="3661" y="207"/>
                  </a:lnTo>
                  <a:lnTo>
                    <a:pt x="3665" y="206"/>
                  </a:lnTo>
                  <a:lnTo>
                    <a:pt x="3669" y="203"/>
                  </a:lnTo>
                  <a:lnTo>
                    <a:pt x="3673" y="200"/>
                  </a:lnTo>
                  <a:lnTo>
                    <a:pt x="3677" y="198"/>
                  </a:lnTo>
                  <a:lnTo>
                    <a:pt x="3681" y="197"/>
                  </a:lnTo>
                  <a:lnTo>
                    <a:pt x="3685" y="195"/>
                  </a:lnTo>
                  <a:lnTo>
                    <a:pt x="3688" y="192"/>
                  </a:lnTo>
                  <a:lnTo>
                    <a:pt x="3692" y="191"/>
                  </a:lnTo>
                  <a:lnTo>
                    <a:pt x="3696" y="188"/>
                  </a:lnTo>
                  <a:lnTo>
                    <a:pt x="3700" y="187"/>
                  </a:lnTo>
                  <a:lnTo>
                    <a:pt x="3704" y="185"/>
                  </a:lnTo>
                  <a:lnTo>
                    <a:pt x="3708" y="183"/>
                  </a:lnTo>
                  <a:lnTo>
                    <a:pt x="3712" y="180"/>
                  </a:lnTo>
                  <a:lnTo>
                    <a:pt x="3716" y="178"/>
                  </a:lnTo>
                  <a:lnTo>
                    <a:pt x="3720" y="177"/>
                  </a:lnTo>
                  <a:lnTo>
                    <a:pt x="3724" y="175"/>
                  </a:lnTo>
                  <a:lnTo>
                    <a:pt x="3728" y="171"/>
                  </a:lnTo>
                  <a:lnTo>
                    <a:pt x="3732" y="171"/>
                  </a:lnTo>
                  <a:lnTo>
                    <a:pt x="3736" y="170"/>
                  </a:lnTo>
                  <a:lnTo>
                    <a:pt x="3740" y="168"/>
                  </a:lnTo>
                  <a:lnTo>
                    <a:pt x="3744" y="164"/>
                  </a:lnTo>
                  <a:lnTo>
                    <a:pt x="3748" y="163"/>
                  </a:lnTo>
                  <a:lnTo>
                    <a:pt x="3751" y="161"/>
                  </a:lnTo>
                  <a:lnTo>
                    <a:pt x="3755" y="159"/>
                  </a:lnTo>
                  <a:lnTo>
                    <a:pt x="3759" y="159"/>
                  </a:lnTo>
                  <a:lnTo>
                    <a:pt x="3763" y="156"/>
                  </a:lnTo>
                  <a:lnTo>
                    <a:pt x="3767" y="154"/>
                  </a:lnTo>
                  <a:lnTo>
                    <a:pt x="3771" y="152"/>
                  </a:lnTo>
                  <a:lnTo>
                    <a:pt x="3775" y="152"/>
                  </a:lnTo>
                  <a:lnTo>
                    <a:pt x="3779" y="149"/>
                  </a:lnTo>
                  <a:lnTo>
                    <a:pt x="3783" y="148"/>
                  </a:lnTo>
                  <a:lnTo>
                    <a:pt x="3787" y="147"/>
                  </a:lnTo>
                  <a:lnTo>
                    <a:pt x="3791" y="144"/>
                  </a:lnTo>
                  <a:lnTo>
                    <a:pt x="3795" y="143"/>
                  </a:lnTo>
                  <a:lnTo>
                    <a:pt x="3799" y="142"/>
                  </a:lnTo>
                  <a:lnTo>
                    <a:pt x="3803" y="140"/>
                  </a:lnTo>
                  <a:lnTo>
                    <a:pt x="3807" y="138"/>
                  </a:lnTo>
                  <a:lnTo>
                    <a:pt x="3811" y="137"/>
                  </a:lnTo>
                  <a:lnTo>
                    <a:pt x="3814" y="135"/>
                  </a:lnTo>
                  <a:lnTo>
                    <a:pt x="3818" y="134"/>
                  </a:lnTo>
                  <a:lnTo>
                    <a:pt x="3822" y="133"/>
                  </a:lnTo>
                  <a:lnTo>
                    <a:pt x="3826" y="130"/>
                  </a:lnTo>
                  <a:lnTo>
                    <a:pt x="3830" y="130"/>
                  </a:lnTo>
                  <a:lnTo>
                    <a:pt x="3834" y="128"/>
                  </a:lnTo>
                  <a:lnTo>
                    <a:pt x="3838" y="126"/>
                  </a:lnTo>
                  <a:lnTo>
                    <a:pt x="3842" y="125"/>
                  </a:lnTo>
                  <a:lnTo>
                    <a:pt x="3846" y="124"/>
                  </a:lnTo>
                  <a:lnTo>
                    <a:pt x="3850" y="122"/>
                  </a:lnTo>
                  <a:lnTo>
                    <a:pt x="3854" y="121"/>
                  </a:lnTo>
                  <a:lnTo>
                    <a:pt x="3858" y="119"/>
                  </a:lnTo>
                  <a:lnTo>
                    <a:pt x="3862" y="117"/>
                  </a:lnTo>
                  <a:lnTo>
                    <a:pt x="3866" y="116"/>
                  </a:lnTo>
                  <a:lnTo>
                    <a:pt x="3870" y="116"/>
                  </a:lnTo>
                  <a:lnTo>
                    <a:pt x="3874" y="114"/>
                  </a:lnTo>
                  <a:lnTo>
                    <a:pt x="3877" y="112"/>
                  </a:lnTo>
                  <a:lnTo>
                    <a:pt x="3881" y="111"/>
                  </a:lnTo>
                  <a:lnTo>
                    <a:pt x="3885" y="110"/>
                  </a:lnTo>
                  <a:lnTo>
                    <a:pt x="3889" y="108"/>
                  </a:lnTo>
                  <a:lnTo>
                    <a:pt x="3893" y="107"/>
                  </a:lnTo>
                  <a:lnTo>
                    <a:pt x="3897" y="108"/>
                  </a:lnTo>
                  <a:lnTo>
                    <a:pt x="3901" y="104"/>
                  </a:lnTo>
                  <a:lnTo>
                    <a:pt x="3905" y="103"/>
                  </a:lnTo>
                  <a:lnTo>
                    <a:pt x="3909" y="103"/>
                  </a:lnTo>
                  <a:lnTo>
                    <a:pt x="3913" y="101"/>
                  </a:lnTo>
                  <a:lnTo>
                    <a:pt x="3917" y="99"/>
                  </a:lnTo>
                  <a:lnTo>
                    <a:pt x="3921" y="99"/>
                  </a:lnTo>
                  <a:lnTo>
                    <a:pt x="3925" y="98"/>
                  </a:lnTo>
                  <a:lnTo>
                    <a:pt x="3929" y="96"/>
                  </a:lnTo>
                  <a:lnTo>
                    <a:pt x="3933" y="96"/>
                  </a:lnTo>
                </a:path>
              </a:pathLst>
            </a:custGeom>
            <a:noFill/>
            <a:ln w="31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04" name="Rectangle 168"/>
            <p:cNvSpPr>
              <a:spLocks noChangeArrowheads="1"/>
            </p:cNvSpPr>
            <p:nvPr/>
          </p:nvSpPr>
          <p:spPr bwMode="auto">
            <a:xfrm rot="16200000">
              <a:off x="5339" y="1561"/>
              <a:ext cx="25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 </a:t>
              </a:r>
              <a:r>
                <a:rPr lang="en-US" sz="1000" b="0">
                  <a:solidFill>
                    <a:srgbClr val="000000"/>
                  </a:solidFill>
                  <a:latin typeface="Symbol" pitchFamily="18" charset="2"/>
                </a:rPr>
                <a:t>D</a:t>
              </a:r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U (V)</a:t>
              </a:r>
              <a:endParaRPr lang="cs-CZ" b="0"/>
            </a:p>
          </p:txBody>
        </p:sp>
        <p:sp>
          <p:nvSpPr>
            <p:cNvPr id="270505" name="Line 169"/>
            <p:cNvSpPr>
              <a:spLocks noChangeShapeType="1"/>
            </p:cNvSpPr>
            <p:nvPr/>
          </p:nvSpPr>
          <p:spPr bwMode="auto">
            <a:xfrm flipV="1">
              <a:off x="5222" y="866"/>
              <a:ext cx="1" cy="163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06" name="Line 170"/>
            <p:cNvSpPr>
              <a:spLocks noChangeShapeType="1"/>
            </p:cNvSpPr>
            <p:nvPr/>
          </p:nvSpPr>
          <p:spPr bwMode="auto">
            <a:xfrm flipH="1">
              <a:off x="5199" y="2265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07" name="Line 171"/>
            <p:cNvSpPr>
              <a:spLocks noChangeShapeType="1"/>
            </p:cNvSpPr>
            <p:nvPr/>
          </p:nvSpPr>
          <p:spPr bwMode="auto">
            <a:xfrm flipH="1">
              <a:off x="5199" y="2032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08" name="Line 172"/>
            <p:cNvSpPr>
              <a:spLocks noChangeShapeType="1"/>
            </p:cNvSpPr>
            <p:nvPr/>
          </p:nvSpPr>
          <p:spPr bwMode="auto">
            <a:xfrm flipH="1">
              <a:off x="5199" y="1799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09" name="Line 173"/>
            <p:cNvSpPr>
              <a:spLocks noChangeShapeType="1"/>
            </p:cNvSpPr>
            <p:nvPr/>
          </p:nvSpPr>
          <p:spPr bwMode="auto">
            <a:xfrm flipH="1">
              <a:off x="5199" y="1566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0" name="Line 174"/>
            <p:cNvSpPr>
              <a:spLocks noChangeShapeType="1"/>
            </p:cNvSpPr>
            <p:nvPr/>
          </p:nvSpPr>
          <p:spPr bwMode="auto">
            <a:xfrm flipH="1">
              <a:off x="5199" y="1333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1" name="Line 175"/>
            <p:cNvSpPr>
              <a:spLocks noChangeShapeType="1"/>
            </p:cNvSpPr>
            <p:nvPr/>
          </p:nvSpPr>
          <p:spPr bwMode="auto">
            <a:xfrm flipH="1">
              <a:off x="5199" y="1099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2" name="Line 176"/>
            <p:cNvSpPr>
              <a:spLocks noChangeShapeType="1"/>
            </p:cNvSpPr>
            <p:nvPr/>
          </p:nvSpPr>
          <p:spPr bwMode="auto">
            <a:xfrm flipH="1">
              <a:off x="5208" y="245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3" name="Line 177"/>
            <p:cNvSpPr>
              <a:spLocks noChangeShapeType="1"/>
            </p:cNvSpPr>
            <p:nvPr/>
          </p:nvSpPr>
          <p:spPr bwMode="auto">
            <a:xfrm flipH="1">
              <a:off x="5208" y="2405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4" name="Line 178"/>
            <p:cNvSpPr>
              <a:spLocks noChangeShapeType="1"/>
            </p:cNvSpPr>
            <p:nvPr/>
          </p:nvSpPr>
          <p:spPr bwMode="auto">
            <a:xfrm flipH="1">
              <a:off x="5208" y="23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5" name="Line 179"/>
            <p:cNvSpPr>
              <a:spLocks noChangeShapeType="1"/>
            </p:cNvSpPr>
            <p:nvPr/>
          </p:nvSpPr>
          <p:spPr bwMode="auto">
            <a:xfrm flipH="1">
              <a:off x="5208" y="231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6" name="Line 180"/>
            <p:cNvSpPr>
              <a:spLocks noChangeShapeType="1"/>
            </p:cNvSpPr>
            <p:nvPr/>
          </p:nvSpPr>
          <p:spPr bwMode="auto">
            <a:xfrm flipH="1">
              <a:off x="5208" y="221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7" name="Line 181"/>
            <p:cNvSpPr>
              <a:spLocks noChangeShapeType="1"/>
            </p:cNvSpPr>
            <p:nvPr/>
          </p:nvSpPr>
          <p:spPr bwMode="auto">
            <a:xfrm flipH="1">
              <a:off x="5208" y="217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8" name="Line 182"/>
            <p:cNvSpPr>
              <a:spLocks noChangeShapeType="1"/>
            </p:cNvSpPr>
            <p:nvPr/>
          </p:nvSpPr>
          <p:spPr bwMode="auto">
            <a:xfrm flipH="1">
              <a:off x="5208" y="212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19" name="Line 183"/>
            <p:cNvSpPr>
              <a:spLocks noChangeShapeType="1"/>
            </p:cNvSpPr>
            <p:nvPr/>
          </p:nvSpPr>
          <p:spPr bwMode="auto">
            <a:xfrm flipH="1">
              <a:off x="5208" y="207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0" name="Line 184"/>
            <p:cNvSpPr>
              <a:spLocks noChangeShapeType="1"/>
            </p:cNvSpPr>
            <p:nvPr/>
          </p:nvSpPr>
          <p:spPr bwMode="auto">
            <a:xfrm flipH="1">
              <a:off x="5208" y="198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1" name="Line 185"/>
            <p:cNvSpPr>
              <a:spLocks noChangeShapeType="1"/>
            </p:cNvSpPr>
            <p:nvPr/>
          </p:nvSpPr>
          <p:spPr bwMode="auto">
            <a:xfrm flipH="1">
              <a:off x="5208" y="193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2" name="Line 186"/>
            <p:cNvSpPr>
              <a:spLocks noChangeShapeType="1"/>
            </p:cNvSpPr>
            <p:nvPr/>
          </p:nvSpPr>
          <p:spPr bwMode="auto">
            <a:xfrm flipH="1">
              <a:off x="5208" y="189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3" name="Line 187"/>
            <p:cNvSpPr>
              <a:spLocks noChangeShapeType="1"/>
            </p:cNvSpPr>
            <p:nvPr/>
          </p:nvSpPr>
          <p:spPr bwMode="auto">
            <a:xfrm flipH="1">
              <a:off x="5208" y="184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4" name="Line 188"/>
            <p:cNvSpPr>
              <a:spLocks noChangeShapeType="1"/>
            </p:cNvSpPr>
            <p:nvPr/>
          </p:nvSpPr>
          <p:spPr bwMode="auto">
            <a:xfrm flipH="1">
              <a:off x="5208" y="175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5" name="Line 189"/>
            <p:cNvSpPr>
              <a:spLocks noChangeShapeType="1"/>
            </p:cNvSpPr>
            <p:nvPr/>
          </p:nvSpPr>
          <p:spPr bwMode="auto">
            <a:xfrm flipH="1">
              <a:off x="5208" y="170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6" name="Line 190"/>
            <p:cNvSpPr>
              <a:spLocks noChangeShapeType="1"/>
            </p:cNvSpPr>
            <p:nvPr/>
          </p:nvSpPr>
          <p:spPr bwMode="auto">
            <a:xfrm flipH="1">
              <a:off x="5208" y="16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7" name="Line 191"/>
            <p:cNvSpPr>
              <a:spLocks noChangeShapeType="1"/>
            </p:cNvSpPr>
            <p:nvPr/>
          </p:nvSpPr>
          <p:spPr bwMode="auto">
            <a:xfrm flipH="1">
              <a:off x="5208" y="161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8" name="Line 192"/>
            <p:cNvSpPr>
              <a:spLocks noChangeShapeType="1"/>
            </p:cNvSpPr>
            <p:nvPr/>
          </p:nvSpPr>
          <p:spPr bwMode="auto">
            <a:xfrm flipH="1">
              <a:off x="5208" y="151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29" name="Line 193"/>
            <p:cNvSpPr>
              <a:spLocks noChangeShapeType="1"/>
            </p:cNvSpPr>
            <p:nvPr/>
          </p:nvSpPr>
          <p:spPr bwMode="auto">
            <a:xfrm flipH="1">
              <a:off x="5208" y="147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0" name="Line 194"/>
            <p:cNvSpPr>
              <a:spLocks noChangeShapeType="1"/>
            </p:cNvSpPr>
            <p:nvPr/>
          </p:nvSpPr>
          <p:spPr bwMode="auto">
            <a:xfrm flipH="1">
              <a:off x="5208" y="142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1" name="Line 195"/>
            <p:cNvSpPr>
              <a:spLocks noChangeShapeType="1"/>
            </p:cNvSpPr>
            <p:nvPr/>
          </p:nvSpPr>
          <p:spPr bwMode="auto">
            <a:xfrm flipH="1">
              <a:off x="5208" y="137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2" name="Line 196"/>
            <p:cNvSpPr>
              <a:spLocks noChangeShapeType="1"/>
            </p:cNvSpPr>
            <p:nvPr/>
          </p:nvSpPr>
          <p:spPr bwMode="auto">
            <a:xfrm flipH="1">
              <a:off x="5208" y="128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3" name="Line 197"/>
            <p:cNvSpPr>
              <a:spLocks noChangeShapeType="1"/>
            </p:cNvSpPr>
            <p:nvPr/>
          </p:nvSpPr>
          <p:spPr bwMode="auto">
            <a:xfrm flipH="1">
              <a:off x="5208" y="123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4" name="Line 198"/>
            <p:cNvSpPr>
              <a:spLocks noChangeShapeType="1"/>
            </p:cNvSpPr>
            <p:nvPr/>
          </p:nvSpPr>
          <p:spPr bwMode="auto">
            <a:xfrm flipH="1">
              <a:off x="5208" y="119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5" name="Line 199"/>
            <p:cNvSpPr>
              <a:spLocks noChangeShapeType="1"/>
            </p:cNvSpPr>
            <p:nvPr/>
          </p:nvSpPr>
          <p:spPr bwMode="auto">
            <a:xfrm flipH="1">
              <a:off x="5208" y="114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6" name="Line 200"/>
            <p:cNvSpPr>
              <a:spLocks noChangeShapeType="1"/>
            </p:cNvSpPr>
            <p:nvPr/>
          </p:nvSpPr>
          <p:spPr bwMode="auto">
            <a:xfrm flipH="1">
              <a:off x="5208" y="105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7" name="Line 201"/>
            <p:cNvSpPr>
              <a:spLocks noChangeShapeType="1"/>
            </p:cNvSpPr>
            <p:nvPr/>
          </p:nvSpPr>
          <p:spPr bwMode="auto">
            <a:xfrm flipH="1">
              <a:off x="5208" y="100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8" name="Line 202"/>
            <p:cNvSpPr>
              <a:spLocks noChangeShapeType="1"/>
            </p:cNvSpPr>
            <p:nvPr/>
          </p:nvSpPr>
          <p:spPr bwMode="auto">
            <a:xfrm flipH="1">
              <a:off x="5208" y="9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39" name="Line 203"/>
            <p:cNvSpPr>
              <a:spLocks noChangeShapeType="1"/>
            </p:cNvSpPr>
            <p:nvPr/>
          </p:nvSpPr>
          <p:spPr bwMode="auto">
            <a:xfrm flipH="1">
              <a:off x="5208" y="91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540" name="Rectangle 204"/>
            <p:cNvSpPr>
              <a:spLocks noChangeArrowheads="1"/>
            </p:cNvSpPr>
            <p:nvPr/>
          </p:nvSpPr>
          <p:spPr bwMode="auto">
            <a:xfrm>
              <a:off x="5253" y="2463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-0.3</a:t>
              </a:r>
              <a:endParaRPr lang="cs-CZ" b="0"/>
            </a:p>
          </p:txBody>
        </p:sp>
        <p:sp>
          <p:nvSpPr>
            <p:cNvPr id="270541" name="Rectangle 205"/>
            <p:cNvSpPr>
              <a:spLocks noChangeArrowheads="1"/>
            </p:cNvSpPr>
            <p:nvPr/>
          </p:nvSpPr>
          <p:spPr bwMode="auto">
            <a:xfrm>
              <a:off x="5253" y="2230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-0.2</a:t>
              </a:r>
              <a:endParaRPr lang="cs-CZ" b="0"/>
            </a:p>
          </p:txBody>
        </p:sp>
        <p:sp>
          <p:nvSpPr>
            <p:cNvPr id="270542" name="Rectangle 206"/>
            <p:cNvSpPr>
              <a:spLocks noChangeArrowheads="1"/>
            </p:cNvSpPr>
            <p:nvPr/>
          </p:nvSpPr>
          <p:spPr bwMode="auto">
            <a:xfrm>
              <a:off x="5253" y="1997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-0.1</a:t>
              </a:r>
              <a:endParaRPr lang="cs-CZ" b="0"/>
            </a:p>
          </p:txBody>
        </p:sp>
        <p:sp>
          <p:nvSpPr>
            <p:cNvPr id="270543" name="Rectangle 207"/>
            <p:cNvSpPr>
              <a:spLocks noChangeArrowheads="1"/>
            </p:cNvSpPr>
            <p:nvPr/>
          </p:nvSpPr>
          <p:spPr bwMode="auto">
            <a:xfrm>
              <a:off x="5275" y="176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0.0</a:t>
              </a:r>
              <a:endParaRPr lang="cs-CZ" b="0"/>
            </a:p>
          </p:txBody>
        </p:sp>
        <p:sp>
          <p:nvSpPr>
            <p:cNvPr id="270544" name="Rectangle 208"/>
            <p:cNvSpPr>
              <a:spLocks noChangeArrowheads="1"/>
            </p:cNvSpPr>
            <p:nvPr/>
          </p:nvSpPr>
          <p:spPr bwMode="auto">
            <a:xfrm>
              <a:off x="5275" y="15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0.1</a:t>
              </a:r>
              <a:endParaRPr lang="cs-CZ" b="0"/>
            </a:p>
          </p:txBody>
        </p:sp>
        <p:sp>
          <p:nvSpPr>
            <p:cNvPr id="270545" name="Rectangle 209"/>
            <p:cNvSpPr>
              <a:spLocks noChangeArrowheads="1"/>
            </p:cNvSpPr>
            <p:nvPr/>
          </p:nvSpPr>
          <p:spPr bwMode="auto">
            <a:xfrm>
              <a:off x="5275" y="129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0.2</a:t>
              </a:r>
              <a:endParaRPr lang="cs-CZ" b="0"/>
            </a:p>
          </p:txBody>
        </p:sp>
        <p:sp>
          <p:nvSpPr>
            <p:cNvPr id="270546" name="Rectangle 210"/>
            <p:cNvSpPr>
              <a:spLocks noChangeArrowheads="1"/>
            </p:cNvSpPr>
            <p:nvPr/>
          </p:nvSpPr>
          <p:spPr bwMode="auto">
            <a:xfrm>
              <a:off x="5275" y="1064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0.3</a:t>
              </a:r>
              <a:endParaRPr lang="cs-CZ" b="0"/>
            </a:p>
          </p:txBody>
        </p:sp>
        <p:sp>
          <p:nvSpPr>
            <p:cNvPr id="270547" name="Rectangle 211"/>
            <p:cNvSpPr>
              <a:spLocks noChangeArrowheads="1"/>
            </p:cNvSpPr>
            <p:nvPr/>
          </p:nvSpPr>
          <p:spPr bwMode="auto">
            <a:xfrm>
              <a:off x="5275" y="8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0.4</a:t>
              </a:r>
              <a:endParaRPr lang="cs-CZ" b="0"/>
            </a:p>
          </p:txBody>
        </p:sp>
        <p:sp>
          <p:nvSpPr>
            <p:cNvPr id="270549" name="Rectangle 213"/>
            <p:cNvSpPr>
              <a:spLocks noChangeArrowheads="1"/>
            </p:cNvSpPr>
            <p:nvPr/>
          </p:nvSpPr>
          <p:spPr bwMode="auto">
            <a:xfrm>
              <a:off x="4678" y="482"/>
              <a:ext cx="44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Arial" pitchFamily="34" charset="0"/>
                </a:rPr>
                <a:t>waveform</a:t>
              </a:r>
              <a:endParaRPr lang="cs-CZ" sz="1200"/>
            </a:p>
          </p:txBody>
        </p:sp>
        <p:sp>
          <p:nvSpPr>
            <p:cNvPr id="270550" name="Line 214"/>
            <p:cNvSpPr>
              <a:spLocks noChangeShapeType="1"/>
            </p:cNvSpPr>
            <p:nvPr/>
          </p:nvSpPr>
          <p:spPr bwMode="auto">
            <a:xfrm>
              <a:off x="4453" y="572"/>
              <a:ext cx="180" cy="1"/>
            </a:xfrm>
            <a:prstGeom prst="line">
              <a:avLst/>
            </a:prstGeom>
            <a:noFill/>
            <a:ln w="31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193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92" name="Text Box 9"/>
          <p:cNvSpPr txBox="1">
            <a:spLocks noChangeArrowheads="1"/>
          </p:cNvSpPr>
          <p:nvPr/>
        </p:nvSpPr>
        <p:spPr bwMode="auto">
          <a:xfrm>
            <a:off x="655638" y="2081213"/>
            <a:ext cx="24032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find </a:t>
            </a:r>
            <a:r>
              <a:rPr lang="en-US" sz="1800" b="0" dirty="0" smtClean="0">
                <a:latin typeface="Arial" pitchFamily="34" charset="0"/>
              </a:rPr>
              <a:t>amplitude &amp; time </a:t>
            </a:r>
            <a:endParaRPr lang="en-US" sz="1800" b="0" dirty="0"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60" name="Line 4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1061" name="Line 5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1064" name="Rectangle 8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2540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65" name="Text Box 9"/>
          <p:cNvSpPr txBox="1">
            <a:spLocks noChangeArrowheads="1"/>
          </p:cNvSpPr>
          <p:nvPr/>
        </p:nvSpPr>
        <p:spPr bwMode="auto">
          <a:xfrm>
            <a:off x="655638" y="2081213"/>
            <a:ext cx="24032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find </a:t>
            </a:r>
            <a:r>
              <a:rPr lang="en-US" sz="1800" b="0" dirty="0" smtClean="0">
                <a:latin typeface="Arial" pitchFamily="34" charset="0"/>
              </a:rPr>
              <a:t>amplitude &amp; time 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301066" name="Rectangle 10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67" name="Text Box 11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301068" name="Rectangle 12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69" name="Text Box 13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background</a:t>
            </a:r>
          </a:p>
        </p:txBody>
      </p:sp>
      <p:sp>
        <p:nvSpPr>
          <p:cNvPr id="301070" name="Rectangle 14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71" name="Text Box 15"/>
          <p:cNvSpPr txBox="1">
            <a:spLocks noChangeArrowheads="1"/>
          </p:cNvSpPr>
          <p:nvPr/>
        </p:nvSpPr>
        <p:spPr bwMode="auto">
          <a:xfrm>
            <a:off x="684213" y="2708275"/>
            <a:ext cx="18389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pitchFamily="34" charset="0"/>
              </a:rPr>
              <a:t>determine onset</a:t>
            </a:r>
            <a:endParaRPr lang="en-US" sz="1800" dirty="0">
              <a:latin typeface="Arial" pitchFamily="34" charset="0"/>
            </a:endParaRPr>
          </a:p>
        </p:txBody>
      </p:sp>
      <p:sp>
        <p:nvSpPr>
          <p:cNvPr id="301072" name="Text Box 16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301073" name="Rectangle 17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74" name="Text Box 18"/>
          <p:cNvSpPr txBox="1">
            <a:spLocks noChangeArrowheads="1"/>
          </p:cNvSpPr>
          <p:nvPr/>
        </p:nvSpPr>
        <p:spPr bwMode="auto">
          <a:xfrm>
            <a:off x="684213" y="4005263"/>
            <a:ext cx="20569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apply </a:t>
            </a:r>
            <a:r>
              <a:rPr lang="en-US" sz="1800" b="0" dirty="0" smtClean="0">
                <a:latin typeface="Arial" pitchFamily="34" charset="0"/>
              </a:rPr>
              <a:t>“watchdogs”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301075" name="Rectangle 19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76" name="Text Box 20"/>
          <p:cNvSpPr txBox="1">
            <a:spLocks noChangeArrowheads="1"/>
          </p:cNvSpPr>
          <p:nvPr/>
        </p:nvSpPr>
        <p:spPr bwMode="auto">
          <a:xfrm>
            <a:off x="684213" y="5949950"/>
            <a:ext cx="1873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</a:t>
            </a:r>
          </a:p>
        </p:txBody>
      </p:sp>
      <p:sp>
        <p:nvSpPr>
          <p:cNvPr id="301077" name="Rectangle 21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78" name="Text Box 22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301079" name="Line 23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1080" name="Line 24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1081" name="Line 25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1082" name="Text Box 26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301083" name="Rectangle 27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84" name="Text Box 28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301085" name="Rectangle 29"/>
          <p:cNvSpPr>
            <a:spLocks noChangeArrowheads="1"/>
          </p:cNvSpPr>
          <p:nvPr/>
        </p:nvSpPr>
        <p:spPr bwMode="auto">
          <a:xfrm>
            <a:off x="3563938" y="53022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86" name="Text Box 30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height to histogram</a:t>
            </a:r>
          </a:p>
        </p:txBody>
      </p:sp>
      <p:sp>
        <p:nvSpPr>
          <p:cNvPr id="301087" name="Rectangle 31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1088" name="Text Box 32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>
                <a:latin typeface="Arial" pitchFamily="34" charset="0"/>
              </a:rPr>
              <a:t>spectrum</a:t>
            </a:r>
          </a:p>
        </p:txBody>
      </p:sp>
      <p:sp>
        <p:nvSpPr>
          <p:cNvPr id="301089" name="Line 33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1090" name="Line 34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1091" name="Line 35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grpSp>
        <p:nvGrpSpPr>
          <p:cNvPr id="2" name="Group 394"/>
          <p:cNvGrpSpPr>
            <a:grpSpLocks/>
          </p:cNvGrpSpPr>
          <p:nvPr/>
        </p:nvGrpSpPr>
        <p:grpSpPr bwMode="auto">
          <a:xfrm>
            <a:off x="4140200" y="1239838"/>
            <a:ext cx="4329113" cy="3133725"/>
            <a:chOff x="2608" y="781"/>
            <a:chExt cx="2727" cy="1974"/>
          </a:xfrm>
        </p:grpSpPr>
        <p:sp>
          <p:nvSpPr>
            <p:cNvPr id="301451" name="Rectangle 395"/>
            <p:cNvSpPr>
              <a:spLocks noChangeArrowheads="1"/>
            </p:cNvSpPr>
            <p:nvPr/>
          </p:nvSpPr>
          <p:spPr bwMode="auto">
            <a:xfrm>
              <a:off x="3015" y="826"/>
              <a:ext cx="2268" cy="163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52" name="Rectangle 396"/>
            <p:cNvSpPr>
              <a:spLocks noChangeArrowheads="1"/>
            </p:cNvSpPr>
            <p:nvPr/>
          </p:nvSpPr>
          <p:spPr bwMode="auto">
            <a:xfrm>
              <a:off x="4062" y="2659"/>
              <a:ext cx="182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t (ns)</a:t>
              </a:r>
              <a:endParaRPr lang="cs-CZ" b="0"/>
            </a:p>
          </p:txBody>
        </p:sp>
        <p:sp>
          <p:nvSpPr>
            <p:cNvPr id="301453" name="Line 397"/>
            <p:cNvSpPr>
              <a:spLocks noChangeShapeType="1"/>
            </p:cNvSpPr>
            <p:nvPr/>
          </p:nvSpPr>
          <p:spPr bwMode="auto">
            <a:xfrm>
              <a:off x="3015" y="2459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54" name="Line 398"/>
            <p:cNvSpPr>
              <a:spLocks noChangeShapeType="1"/>
            </p:cNvSpPr>
            <p:nvPr/>
          </p:nvSpPr>
          <p:spPr bwMode="auto">
            <a:xfrm flipV="1">
              <a:off x="3411" y="2423"/>
              <a:ext cx="1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55" name="Line 399"/>
            <p:cNvSpPr>
              <a:spLocks noChangeShapeType="1"/>
            </p:cNvSpPr>
            <p:nvPr/>
          </p:nvSpPr>
          <p:spPr bwMode="auto">
            <a:xfrm flipV="1">
              <a:off x="3865" y="2423"/>
              <a:ext cx="1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56" name="Line 400"/>
            <p:cNvSpPr>
              <a:spLocks noChangeShapeType="1"/>
            </p:cNvSpPr>
            <p:nvPr/>
          </p:nvSpPr>
          <p:spPr bwMode="auto">
            <a:xfrm flipV="1">
              <a:off x="4319" y="2423"/>
              <a:ext cx="1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57" name="Line 401"/>
            <p:cNvSpPr>
              <a:spLocks noChangeShapeType="1"/>
            </p:cNvSpPr>
            <p:nvPr/>
          </p:nvSpPr>
          <p:spPr bwMode="auto">
            <a:xfrm flipV="1">
              <a:off x="4773" y="2423"/>
              <a:ext cx="1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58" name="Line 402"/>
            <p:cNvSpPr>
              <a:spLocks noChangeShapeType="1"/>
            </p:cNvSpPr>
            <p:nvPr/>
          </p:nvSpPr>
          <p:spPr bwMode="auto">
            <a:xfrm flipV="1">
              <a:off x="5226" y="2423"/>
              <a:ext cx="1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59" name="Line 403"/>
            <p:cNvSpPr>
              <a:spLocks noChangeShapeType="1"/>
            </p:cNvSpPr>
            <p:nvPr/>
          </p:nvSpPr>
          <p:spPr bwMode="auto">
            <a:xfrm flipV="1">
              <a:off x="3049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0" name="Line 404"/>
            <p:cNvSpPr>
              <a:spLocks noChangeShapeType="1"/>
            </p:cNvSpPr>
            <p:nvPr/>
          </p:nvSpPr>
          <p:spPr bwMode="auto">
            <a:xfrm flipV="1">
              <a:off x="3140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1" name="Line 405"/>
            <p:cNvSpPr>
              <a:spLocks noChangeShapeType="1"/>
            </p:cNvSpPr>
            <p:nvPr/>
          </p:nvSpPr>
          <p:spPr bwMode="auto">
            <a:xfrm flipV="1">
              <a:off x="3231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2" name="Line 406"/>
            <p:cNvSpPr>
              <a:spLocks noChangeShapeType="1"/>
            </p:cNvSpPr>
            <p:nvPr/>
          </p:nvSpPr>
          <p:spPr bwMode="auto">
            <a:xfrm flipV="1">
              <a:off x="3321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3" name="Line 407"/>
            <p:cNvSpPr>
              <a:spLocks noChangeShapeType="1"/>
            </p:cNvSpPr>
            <p:nvPr/>
          </p:nvSpPr>
          <p:spPr bwMode="auto">
            <a:xfrm flipV="1">
              <a:off x="3502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4" name="Line 408"/>
            <p:cNvSpPr>
              <a:spLocks noChangeShapeType="1"/>
            </p:cNvSpPr>
            <p:nvPr/>
          </p:nvSpPr>
          <p:spPr bwMode="auto">
            <a:xfrm flipV="1">
              <a:off x="3593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5" name="Line 409"/>
            <p:cNvSpPr>
              <a:spLocks noChangeShapeType="1"/>
            </p:cNvSpPr>
            <p:nvPr/>
          </p:nvSpPr>
          <p:spPr bwMode="auto">
            <a:xfrm flipV="1">
              <a:off x="3684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6" name="Line 410"/>
            <p:cNvSpPr>
              <a:spLocks noChangeShapeType="1"/>
            </p:cNvSpPr>
            <p:nvPr/>
          </p:nvSpPr>
          <p:spPr bwMode="auto">
            <a:xfrm flipV="1">
              <a:off x="3774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7" name="Line 411"/>
            <p:cNvSpPr>
              <a:spLocks noChangeShapeType="1"/>
            </p:cNvSpPr>
            <p:nvPr/>
          </p:nvSpPr>
          <p:spPr bwMode="auto">
            <a:xfrm flipV="1">
              <a:off x="3956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8" name="Line 412"/>
            <p:cNvSpPr>
              <a:spLocks noChangeShapeType="1"/>
            </p:cNvSpPr>
            <p:nvPr/>
          </p:nvSpPr>
          <p:spPr bwMode="auto">
            <a:xfrm flipV="1">
              <a:off x="4047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69" name="Line 413"/>
            <p:cNvSpPr>
              <a:spLocks noChangeShapeType="1"/>
            </p:cNvSpPr>
            <p:nvPr/>
          </p:nvSpPr>
          <p:spPr bwMode="auto">
            <a:xfrm flipV="1">
              <a:off x="4137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0" name="Line 414"/>
            <p:cNvSpPr>
              <a:spLocks noChangeShapeType="1"/>
            </p:cNvSpPr>
            <p:nvPr/>
          </p:nvSpPr>
          <p:spPr bwMode="auto">
            <a:xfrm flipV="1">
              <a:off x="4228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1" name="Line 415"/>
            <p:cNvSpPr>
              <a:spLocks noChangeShapeType="1"/>
            </p:cNvSpPr>
            <p:nvPr/>
          </p:nvSpPr>
          <p:spPr bwMode="auto">
            <a:xfrm flipV="1">
              <a:off x="4410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2" name="Line 416"/>
            <p:cNvSpPr>
              <a:spLocks noChangeShapeType="1"/>
            </p:cNvSpPr>
            <p:nvPr/>
          </p:nvSpPr>
          <p:spPr bwMode="auto">
            <a:xfrm flipV="1">
              <a:off x="4500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3" name="Line 417"/>
            <p:cNvSpPr>
              <a:spLocks noChangeShapeType="1"/>
            </p:cNvSpPr>
            <p:nvPr/>
          </p:nvSpPr>
          <p:spPr bwMode="auto">
            <a:xfrm flipV="1">
              <a:off x="4591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4" name="Line 418"/>
            <p:cNvSpPr>
              <a:spLocks noChangeShapeType="1"/>
            </p:cNvSpPr>
            <p:nvPr/>
          </p:nvSpPr>
          <p:spPr bwMode="auto">
            <a:xfrm flipV="1">
              <a:off x="4682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5" name="Line 419"/>
            <p:cNvSpPr>
              <a:spLocks noChangeShapeType="1"/>
            </p:cNvSpPr>
            <p:nvPr/>
          </p:nvSpPr>
          <p:spPr bwMode="auto">
            <a:xfrm flipV="1">
              <a:off x="4863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6" name="Line 420"/>
            <p:cNvSpPr>
              <a:spLocks noChangeShapeType="1"/>
            </p:cNvSpPr>
            <p:nvPr/>
          </p:nvSpPr>
          <p:spPr bwMode="auto">
            <a:xfrm flipV="1">
              <a:off x="4954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7" name="Line 421"/>
            <p:cNvSpPr>
              <a:spLocks noChangeShapeType="1"/>
            </p:cNvSpPr>
            <p:nvPr/>
          </p:nvSpPr>
          <p:spPr bwMode="auto">
            <a:xfrm flipV="1">
              <a:off x="5044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8" name="Line 422"/>
            <p:cNvSpPr>
              <a:spLocks noChangeShapeType="1"/>
            </p:cNvSpPr>
            <p:nvPr/>
          </p:nvSpPr>
          <p:spPr bwMode="auto">
            <a:xfrm flipV="1">
              <a:off x="5135" y="2441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79" name="Rectangle 423"/>
            <p:cNvSpPr>
              <a:spLocks noChangeArrowheads="1"/>
            </p:cNvSpPr>
            <p:nvPr/>
          </p:nvSpPr>
          <p:spPr bwMode="auto">
            <a:xfrm>
              <a:off x="3301" y="2498"/>
              <a:ext cx="22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12200</a:t>
              </a:r>
              <a:endParaRPr lang="cs-CZ" b="0"/>
            </a:p>
          </p:txBody>
        </p:sp>
        <p:sp>
          <p:nvSpPr>
            <p:cNvPr id="301480" name="Rectangle 424"/>
            <p:cNvSpPr>
              <a:spLocks noChangeArrowheads="1"/>
            </p:cNvSpPr>
            <p:nvPr/>
          </p:nvSpPr>
          <p:spPr bwMode="auto">
            <a:xfrm>
              <a:off x="3755" y="2498"/>
              <a:ext cx="22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12400</a:t>
              </a:r>
              <a:endParaRPr lang="cs-CZ" b="0"/>
            </a:p>
          </p:txBody>
        </p:sp>
        <p:sp>
          <p:nvSpPr>
            <p:cNvPr id="301481" name="Rectangle 425"/>
            <p:cNvSpPr>
              <a:spLocks noChangeArrowheads="1"/>
            </p:cNvSpPr>
            <p:nvPr/>
          </p:nvSpPr>
          <p:spPr bwMode="auto">
            <a:xfrm>
              <a:off x="4208" y="2498"/>
              <a:ext cx="22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12600</a:t>
              </a:r>
              <a:endParaRPr lang="cs-CZ" b="0"/>
            </a:p>
          </p:txBody>
        </p:sp>
        <p:sp>
          <p:nvSpPr>
            <p:cNvPr id="301482" name="Rectangle 426"/>
            <p:cNvSpPr>
              <a:spLocks noChangeArrowheads="1"/>
            </p:cNvSpPr>
            <p:nvPr/>
          </p:nvSpPr>
          <p:spPr bwMode="auto">
            <a:xfrm>
              <a:off x="4662" y="2498"/>
              <a:ext cx="22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12800</a:t>
              </a:r>
              <a:endParaRPr lang="cs-CZ" b="0"/>
            </a:p>
          </p:txBody>
        </p:sp>
        <p:sp>
          <p:nvSpPr>
            <p:cNvPr id="301483" name="Rectangle 427"/>
            <p:cNvSpPr>
              <a:spLocks noChangeArrowheads="1"/>
            </p:cNvSpPr>
            <p:nvPr/>
          </p:nvSpPr>
          <p:spPr bwMode="auto">
            <a:xfrm>
              <a:off x="5115" y="2498"/>
              <a:ext cx="22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13000</a:t>
              </a:r>
              <a:endParaRPr lang="cs-CZ" b="0"/>
            </a:p>
          </p:txBody>
        </p:sp>
        <p:sp>
          <p:nvSpPr>
            <p:cNvPr id="301484" name="Line 428"/>
            <p:cNvSpPr>
              <a:spLocks noChangeShapeType="1"/>
            </p:cNvSpPr>
            <p:nvPr/>
          </p:nvSpPr>
          <p:spPr bwMode="auto">
            <a:xfrm>
              <a:off x="3015" y="826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85" name="Line 429"/>
            <p:cNvSpPr>
              <a:spLocks noChangeShapeType="1"/>
            </p:cNvSpPr>
            <p:nvPr/>
          </p:nvSpPr>
          <p:spPr bwMode="auto">
            <a:xfrm>
              <a:off x="3411" y="827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86" name="Line 430"/>
            <p:cNvSpPr>
              <a:spLocks noChangeShapeType="1"/>
            </p:cNvSpPr>
            <p:nvPr/>
          </p:nvSpPr>
          <p:spPr bwMode="auto">
            <a:xfrm>
              <a:off x="3865" y="827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87" name="Line 431"/>
            <p:cNvSpPr>
              <a:spLocks noChangeShapeType="1"/>
            </p:cNvSpPr>
            <p:nvPr/>
          </p:nvSpPr>
          <p:spPr bwMode="auto">
            <a:xfrm>
              <a:off x="4319" y="827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88" name="Line 432"/>
            <p:cNvSpPr>
              <a:spLocks noChangeShapeType="1"/>
            </p:cNvSpPr>
            <p:nvPr/>
          </p:nvSpPr>
          <p:spPr bwMode="auto">
            <a:xfrm>
              <a:off x="4773" y="827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89" name="Line 433"/>
            <p:cNvSpPr>
              <a:spLocks noChangeShapeType="1"/>
            </p:cNvSpPr>
            <p:nvPr/>
          </p:nvSpPr>
          <p:spPr bwMode="auto">
            <a:xfrm>
              <a:off x="5226" y="827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0" name="Line 434"/>
            <p:cNvSpPr>
              <a:spLocks noChangeShapeType="1"/>
            </p:cNvSpPr>
            <p:nvPr/>
          </p:nvSpPr>
          <p:spPr bwMode="auto">
            <a:xfrm>
              <a:off x="3049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1" name="Line 435"/>
            <p:cNvSpPr>
              <a:spLocks noChangeShapeType="1"/>
            </p:cNvSpPr>
            <p:nvPr/>
          </p:nvSpPr>
          <p:spPr bwMode="auto">
            <a:xfrm>
              <a:off x="3140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2" name="Line 436"/>
            <p:cNvSpPr>
              <a:spLocks noChangeShapeType="1"/>
            </p:cNvSpPr>
            <p:nvPr/>
          </p:nvSpPr>
          <p:spPr bwMode="auto">
            <a:xfrm>
              <a:off x="3231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3" name="Line 437"/>
            <p:cNvSpPr>
              <a:spLocks noChangeShapeType="1"/>
            </p:cNvSpPr>
            <p:nvPr/>
          </p:nvSpPr>
          <p:spPr bwMode="auto">
            <a:xfrm>
              <a:off x="3321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4" name="Line 438"/>
            <p:cNvSpPr>
              <a:spLocks noChangeShapeType="1"/>
            </p:cNvSpPr>
            <p:nvPr/>
          </p:nvSpPr>
          <p:spPr bwMode="auto">
            <a:xfrm>
              <a:off x="3502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5" name="Line 439"/>
            <p:cNvSpPr>
              <a:spLocks noChangeShapeType="1"/>
            </p:cNvSpPr>
            <p:nvPr/>
          </p:nvSpPr>
          <p:spPr bwMode="auto">
            <a:xfrm>
              <a:off x="3593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6" name="Line 440"/>
            <p:cNvSpPr>
              <a:spLocks noChangeShapeType="1"/>
            </p:cNvSpPr>
            <p:nvPr/>
          </p:nvSpPr>
          <p:spPr bwMode="auto">
            <a:xfrm>
              <a:off x="3684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7" name="Line 441"/>
            <p:cNvSpPr>
              <a:spLocks noChangeShapeType="1"/>
            </p:cNvSpPr>
            <p:nvPr/>
          </p:nvSpPr>
          <p:spPr bwMode="auto">
            <a:xfrm>
              <a:off x="3774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8" name="Line 442"/>
            <p:cNvSpPr>
              <a:spLocks noChangeShapeType="1"/>
            </p:cNvSpPr>
            <p:nvPr/>
          </p:nvSpPr>
          <p:spPr bwMode="auto">
            <a:xfrm>
              <a:off x="3956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499" name="Line 443"/>
            <p:cNvSpPr>
              <a:spLocks noChangeShapeType="1"/>
            </p:cNvSpPr>
            <p:nvPr/>
          </p:nvSpPr>
          <p:spPr bwMode="auto">
            <a:xfrm>
              <a:off x="4047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0" name="Line 444"/>
            <p:cNvSpPr>
              <a:spLocks noChangeShapeType="1"/>
            </p:cNvSpPr>
            <p:nvPr/>
          </p:nvSpPr>
          <p:spPr bwMode="auto">
            <a:xfrm>
              <a:off x="4137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1" name="Line 445"/>
            <p:cNvSpPr>
              <a:spLocks noChangeShapeType="1"/>
            </p:cNvSpPr>
            <p:nvPr/>
          </p:nvSpPr>
          <p:spPr bwMode="auto">
            <a:xfrm>
              <a:off x="4228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2" name="Line 446"/>
            <p:cNvSpPr>
              <a:spLocks noChangeShapeType="1"/>
            </p:cNvSpPr>
            <p:nvPr/>
          </p:nvSpPr>
          <p:spPr bwMode="auto">
            <a:xfrm>
              <a:off x="4410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3" name="Line 447"/>
            <p:cNvSpPr>
              <a:spLocks noChangeShapeType="1"/>
            </p:cNvSpPr>
            <p:nvPr/>
          </p:nvSpPr>
          <p:spPr bwMode="auto">
            <a:xfrm>
              <a:off x="4500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4" name="Line 448"/>
            <p:cNvSpPr>
              <a:spLocks noChangeShapeType="1"/>
            </p:cNvSpPr>
            <p:nvPr/>
          </p:nvSpPr>
          <p:spPr bwMode="auto">
            <a:xfrm>
              <a:off x="4591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5" name="Line 449"/>
            <p:cNvSpPr>
              <a:spLocks noChangeShapeType="1"/>
            </p:cNvSpPr>
            <p:nvPr/>
          </p:nvSpPr>
          <p:spPr bwMode="auto">
            <a:xfrm>
              <a:off x="4682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6" name="Line 450"/>
            <p:cNvSpPr>
              <a:spLocks noChangeShapeType="1"/>
            </p:cNvSpPr>
            <p:nvPr/>
          </p:nvSpPr>
          <p:spPr bwMode="auto">
            <a:xfrm>
              <a:off x="4863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7" name="Line 451"/>
            <p:cNvSpPr>
              <a:spLocks noChangeShapeType="1"/>
            </p:cNvSpPr>
            <p:nvPr/>
          </p:nvSpPr>
          <p:spPr bwMode="auto">
            <a:xfrm>
              <a:off x="4954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8" name="Line 452"/>
            <p:cNvSpPr>
              <a:spLocks noChangeShapeType="1"/>
            </p:cNvSpPr>
            <p:nvPr/>
          </p:nvSpPr>
          <p:spPr bwMode="auto">
            <a:xfrm>
              <a:off x="5044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09" name="Line 453"/>
            <p:cNvSpPr>
              <a:spLocks noChangeShapeType="1"/>
            </p:cNvSpPr>
            <p:nvPr/>
          </p:nvSpPr>
          <p:spPr bwMode="auto">
            <a:xfrm>
              <a:off x="5135" y="826"/>
              <a:ext cx="1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10" name="Rectangle 454"/>
            <p:cNvSpPr>
              <a:spLocks noChangeArrowheads="1"/>
            </p:cNvSpPr>
            <p:nvPr/>
          </p:nvSpPr>
          <p:spPr bwMode="auto">
            <a:xfrm rot="16200000">
              <a:off x="2562" y="1526"/>
              <a:ext cx="187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U (V)</a:t>
              </a:r>
              <a:endParaRPr lang="cs-CZ" b="0"/>
            </a:p>
          </p:txBody>
        </p:sp>
        <p:sp>
          <p:nvSpPr>
            <p:cNvPr id="301511" name="Line 455"/>
            <p:cNvSpPr>
              <a:spLocks noChangeShapeType="1"/>
            </p:cNvSpPr>
            <p:nvPr/>
          </p:nvSpPr>
          <p:spPr bwMode="auto">
            <a:xfrm flipV="1">
              <a:off x="3015" y="826"/>
              <a:ext cx="1" cy="16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12" name="Line 456"/>
            <p:cNvSpPr>
              <a:spLocks noChangeShapeType="1"/>
            </p:cNvSpPr>
            <p:nvPr/>
          </p:nvSpPr>
          <p:spPr bwMode="auto">
            <a:xfrm>
              <a:off x="3016" y="2255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13" name="Line 457"/>
            <p:cNvSpPr>
              <a:spLocks noChangeShapeType="1"/>
            </p:cNvSpPr>
            <p:nvPr/>
          </p:nvSpPr>
          <p:spPr bwMode="auto">
            <a:xfrm>
              <a:off x="3016" y="2051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14" name="Line 458"/>
            <p:cNvSpPr>
              <a:spLocks noChangeShapeType="1"/>
            </p:cNvSpPr>
            <p:nvPr/>
          </p:nvSpPr>
          <p:spPr bwMode="auto">
            <a:xfrm>
              <a:off x="3016" y="1846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15" name="Line 459"/>
            <p:cNvSpPr>
              <a:spLocks noChangeShapeType="1"/>
            </p:cNvSpPr>
            <p:nvPr/>
          </p:nvSpPr>
          <p:spPr bwMode="auto">
            <a:xfrm>
              <a:off x="3016" y="1642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16" name="Line 460"/>
            <p:cNvSpPr>
              <a:spLocks noChangeShapeType="1"/>
            </p:cNvSpPr>
            <p:nvPr/>
          </p:nvSpPr>
          <p:spPr bwMode="auto">
            <a:xfrm>
              <a:off x="3016" y="1439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17" name="Line 461"/>
            <p:cNvSpPr>
              <a:spLocks noChangeShapeType="1"/>
            </p:cNvSpPr>
            <p:nvPr/>
          </p:nvSpPr>
          <p:spPr bwMode="auto">
            <a:xfrm>
              <a:off x="3016" y="1234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18" name="Line 462"/>
            <p:cNvSpPr>
              <a:spLocks noChangeShapeType="1"/>
            </p:cNvSpPr>
            <p:nvPr/>
          </p:nvSpPr>
          <p:spPr bwMode="auto">
            <a:xfrm>
              <a:off x="3016" y="1030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19" name="Line 463"/>
            <p:cNvSpPr>
              <a:spLocks noChangeShapeType="1"/>
            </p:cNvSpPr>
            <p:nvPr/>
          </p:nvSpPr>
          <p:spPr bwMode="auto">
            <a:xfrm>
              <a:off x="3015" y="2418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0" name="Line 464"/>
            <p:cNvSpPr>
              <a:spLocks noChangeShapeType="1"/>
            </p:cNvSpPr>
            <p:nvPr/>
          </p:nvSpPr>
          <p:spPr bwMode="auto">
            <a:xfrm>
              <a:off x="3015" y="2377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1" name="Line 465"/>
            <p:cNvSpPr>
              <a:spLocks noChangeShapeType="1"/>
            </p:cNvSpPr>
            <p:nvPr/>
          </p:nvSpPr>
          <p:spPr bwMode="auto">
            <a:xfrm>
              <a:off x="3015" y="2336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2" name="Line 466"/>
            <p:cNvSpPr>
              <a:spLocks noChangeShapeType="1"/>
            </p:cNvSpPr>
            <p:nvPr/>
          </p:nvSpPr>
          <p:spPr bwMode="auto">
            <a:xfrm>
              <a:off x="3015" y="2295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3" name="Line 467"/>
            <p:cNvSpPr>
              <a:spLocks noChangeShapeType="1"/>
            </p:cNvSpPr>
            <p:nvPr/>
          </p:nvSpPr>
          <p:spPr bwMode="auto">
            <a:xfrm>
              <a:off x="3015" y="2214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4" name="Line 468"/>
            <p:cNvSpPr>
              <a:spLocks noChangeShapeType="1"/>
            </p:cNvSpPr>
            <p:nvPr/>
          </p:nvSpPr>
          <p:spPr bwMode="auto">
            <a:xfrm>
              <a:off x="3015" y="2173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5" name="Line 469"/>
            <p:cNvSpPr>
              <a:spLocks noChangeShapeType="1"/>
            </p:cNvSpPr>
            <p:nvPr/>
          </p:nvSpPr>
          <p:spPr bwMode="auto">
            <a:xfrm>
              <a:off x="3015" y="2132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6" name="Line 470"/>
            <p:cNvSpPr>
              <a:spLocks noChangeShapeType="1"/>
            </p:cNvSpPr>
            <p:nvPr/>
          </p:nvSpPr>
          <p:spPr bwMode="auto">
            <a:xfrm>
              <a:off x="3015" y="2092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7" name="Line 471"/>
            <p:cNvSpPr>
              <a:spLocks noChangeShapeType="1"/>
            </p:cNvSpPr>
            <p:nvPr/>
          </p:nvSpPr>
          <p:spPr bwMode="auto">
            <a:xfrm>
              <a:off x="3015" y="2010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8" name="Line 472"/>
            <p:cNvSpPr>
              <a:spLocks noChangeShapeType="1"/>
            </p:cNvSpPr>
            <p:nvPr/>
          </p:nvSpPr>
          <p:spPr bwMode="auto">
            <a:xfrm>
              <a:off x="3015" y="1969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29" name="Line 473"/>
            <p:cNvSpPr>
              <a:spLocks noChangeShapeType="1"/>
            </p:cNvSpPr>
            <p:nvPr/>
          </p:nvSpPr>
          <p:spPr bwMode="auto">
            <a:xfrm>
              <a:off x="3015" y="1928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0" name="Line 474"/>
            <p:cNvSpPr>
              <a:spLocks noChangeShapeType="1"/>
            </p:cNvSpPr>
            <p:nvPr/>
          </p:nvSpPr>
          <p:spPr bwMode="auto">
            <a:xfrm>
              <a:off x="3015" y="1887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1" name="Line 475"/>
            <p:cNvSpPr>
              <a:spLocks noChangeShapeType="1"/>
            </p:cNvSpPr>
            <p:nvPr/>
          </p:nvSpPr>
          <p:spPr bwMode="auto">
            <a:xfrm>
              <a:off x="3015" y="1806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2" name="Line 476"/>
            <p:cNvSpPr>
              <a:spLocks noChangeShapeType="1"/>
            </p:cNvSpPr>
            <p:nvPr/>
          </p:nvSpPr>
          <p:spPr bwMode="auto">
            <a:xfrm>
              <a:off x="3015" y="1765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3" name="Line 477"/>
            <p:cNvSpPr>
              <a:spLocks noChangeShapeType="1"/>
            </p:cNvSpPr>
            <p:nvPr/>
          </p:nvSpPr>
          <p:spPr bwMode="auto">
            <a:xfrm>
              <a:off x="3015" y="1724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4" name="Line 478"/>
            <p:cNvSpPr>
              <a:spLocks noChangeShapeType="1"/>
            </p:cNvSpPr>
            <p:nvPr/>
          </p:nvSpPr>
          <p:spPr bwMode="auto">
            <a:xfrm>
              <a:off x="3015" y="1683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5" name="Line 479"/>
            <p:cNvSpPr>
              <a:spLocks noChangeShapeType="1"/>
            </p:cNvSpPr>
            <p:nvPr/>
          </p:nvSpPr>
          <p:spPr bwMode="auto">
            <a:xfrm>
              <a:off x="3015" y="1602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6" name="Line 480"/>
            <p:cNvSpPr>
              <a:spLocks noChangeShapeType="1"/>
            </p:cNvSpPr>
            <p:nvPr/>
          </p:nvSpPr>
          <p:spPr bwMode="auto">
            <a:xfrm>
              <a:off x="3015" y="1561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7" name="Line 481"/>
            <p:cNvSpPr>
              <a:spLocks noChangeShapeType="1"/>
            </p:cNvSpPr>
            <p:nvPr/>
          </p:nvSpPr>
          <p:spPr bwMode="auto">
            <a:xfrm>
              <a:off x="3015" y="1520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8" name="Line 482"/>
            <p:cNvSpPr>
              <a:spLocks noChangeShapeType="1"/>
            </p:cNvSpPr>
            <p:nvPr/>
          </p:nvSpPr>
          <p:spPr bwMode="auto">
            <a:xfrm>
              <a:off x="3015" y="1479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39" name="Line 483"/>
            <p:cNvSpPr>
              <a:spLocks noChangeShapeType="1"/>
            </p:cNvSpPr>
            <p:nvPr/>
          </p:nvSpPr>
          <p:spPr bwMode="auto">
            <a:xfrm>
              <a:off x="3015" y="1398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0" name="Line 484"/>
            <p:cNvSpPr>
              <a:spLocks noChangeShapeType="1"/>
            </p:cNvSpPr>
            <p:nvPr/>
          </p:nvSpPr>
          <p:spPr bwMode="auto">
            <a:xfrm>
              <a:off x="3015" y="1357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1" name="Line 485"/>
            <p:cNvSpPr>
              <a:spLocks noChangeShapeType="1"/>
            </p:cNvSpPr>
            <p:nvPr/>
          </p:nvSpPr>
          <p:spPr bwMode="auto">
            <a:xfrm>
              <a:off x="3015" y="1316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2" name="Line 486"/>
            <p:cNvSpPr>
              <a:spLocks noChangeShapeType="1"/>
            </p:cNvSpPr>
            <p:nvPr/>
          </p:nvSpPr>
          <p:spPr bwMode="auto">
            <a:xfrm>
              <a:off x="3015" y="1275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3" name="Line 487"/>
            <p:cNvSpPr>
              <a:spLocks noChangeShapeType="1"/>
            </p:cNvSpPr>
            <p:nvPr/>
          </p:nvSpPr>
          <p:spPr bwMode="auto">
            <a:xfrm>
              <a:off x="3015" y="1193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4" name="Line 488"/>
            <p:cNvSpPr>
              <a:spLocks noChangeShapeType="1"/>
            </p:cNvSpPr>
            <p:nvPr/>
          </p:nvSpPr>
          <p:spPr bwMode="auto">
            <a:xfrm>
              <a:off x="3015" y="1153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5" name="Line 489"/>
            <p:cNvSpPr>
              <a:spLocks noChangeShapeType="1"/>
            </p:cNvSpPr>
            <p:nvPr/>
          </p:nvSpPr>
          <p:spPr bwMode="auto">
            <a:xfrm>
              <a:off x="3015" y="1112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6" name="Line 490"/>
            <p:cNvSpPr>
              <a:spLocks noChangeShapeType="1"/>
            </p:cNvSpPr>
            <p:nvPr/>
          </p:nvSpPr>
          <p:spPr bwMode="auto">
            <a:xfrm>
              <a:off x="3015" y="1071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7" name="Line 491"/>
            <p:cNvSpPr>
              <a:spLocks noChangeShapeType="1"/>
            </p:cNvSpPr>
            <p:nvPr/>
          </p:nvSpPr>
          <p:spPr bwMode="auto">
            <a:xfrm>
              <a:off x="3015" y="989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8" name="Line 492"/>
            <p:cNvSpPr>
              <a:spLocks noChangeShapeType="1"/>
            </p:cNvSpPr>
            <p:nvPr/>
          </p:nvSpPr>
          <p:spPr bwMode="auto">
            <a:xfrm>
              <a:off x="3015" y="949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49" name="Line 493"/>
            <p:cNvSpPr>
              <a:spLocks noChangeShapeType="1"/>
            </p:cNvSpPr>
            <p:nvPr/>
          </p:nvSpPr>
          <p:spPr bwMode="auto">
            <a:xfrm>
              <a:off x="3015" y="908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50" name="Line 494"/>
            <p:cNvSpPr>
              <a:spLocks noChangeShapeType="1"/>
            </p:cNvSpPr>
            <p:nvPr/>
          </p:nvSpPr>
          <p:spPr bwMode="auto">
            <a:xfrm>
              <a:off x="3015" y="867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51" name="Rectangle 495"/>
            <p:cNvSpPr>
              <a:spLocks noChangeArrowheads="1"/>
            </p:cNvSpPr>
            <p:nvPr/>
          </p:nvSpPr>
          <p:spPr bwMode="auto">
            <a:xfrm>
              <a:off x="2776" y="2413"/>
              <a:ext cx="19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2.935</a:t>
              </a:r>
              <a:endParaRPr lang="cs-CZ" b="0"/>
            </a:p>
          </p:txBody>
        </p:sp>
        <p:sp>
          <p:nvSpPr>
            <p:cNvPr id="301552" name="Rectangle 496"/>
            <p:cNvSpPr>
              <a:spLocks noChangeArrowheads="1"/>
            </p:cNvSpPr>
            <p:nvPr/>
          </p:nvSpPr>
          <p:spPr bwMode="auto">
            <a:xfrm>
              <a:off x="2776" y="2209"/>
              <a:ext cx="19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2.940</a:t>
              </a:r>
              <a:endParaRPr lang="cs-CZ" b="0"/>
            </a:p>
          </p:txBody>
        </p:sp>
        <p:sp>
          <p:nvSpPr>
            <p:cNvPr id="301553" name="Rectangle 497"/>
            <p:cNvSpPr>
              <a:spLocks noChangeArrowheads="1"/>
            </p:cNvSpPr>
            <p:nvPr/>
          </p:nvSpPr>
          <p:spPr bwMode="auto">
            <a:xfrm>
              <a:off x="2776" y="2005"/>
              <a:ext cx="19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2.945</a:t>
              </a:r>
              <a:endParaRPr lang="cs-CZ" b="0"/>
            </a:p>
          </p:txBody>
        </p:sp>
        <p:sp>
          <p:nvSpPr>
            <p:cNvPr id="301554" name="Rectangle 498"/>
            <p:cNvSpPr>
              <a:spLocks noChangeArrowheads="1"/>
            </p:cNvSpPr>
            <p:nvPr/>
          </p:nvSpPr>
          <p:spPr bwMode="auto">
            <a:xfrm>
              <a:off x="2776" y="1801"/>
              <a:ext cx="19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2.950</a:t>
              </a:r>
              <a:endParaRPr lang="cs-CZ" b="0"/>
            </a:p>
          </p:txBody>
        </p:sp>
        <p:sp>
          <p:nvSpPr>
            <p:cNvPr id="301555" name="Rectangle 499"/>
            <p:cNvSpPr>
              <a:spLocks noChangeArrowheads="1"/>
            </p:cNvSpPr>
            <p:nvPr/>
          </p:nvSpPr>
          <p:spPr bwMode="auto">
            <a:xfrm>
              <a:off x="2776" y="1597"/>
              <a:ext cx="19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2.955</a:t>
              </a:r>
              <a:endParaRPr lang="cs-CZ" b="0"/>
            </a:p>
          </p:txBody>
        </p:sp>
        <p:sp>
          <p:nvSpPr>
            <p:cNvPr id="301556" name="Rectangle 500"/>
            <p:cNvSpPr>
              <a:spLocks noChangeArrowheads="1"/>
            </p:cNvSpPr>
            <p:nvPr/>
          </p:nvSpPr>
          <p:spPr bwMode="auto">
            <a:xfrm>
              <a:off x="2776" y="1393"/>
              <a:ext cx="19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2.960</a:t>
              </a:r>
              <a:endParaRPr lang="cs-CZ" b="0"/>
            </a:p>
          </p:txBody>
        </p:sp>
        <p:sp>
          <p:nvSpPr>
            <p:cNvPr id="301557" name="Rectangle 501"/>
            <p:cNvSpPr>
              <a:spLocks noChangeArrowheads="1"/>
            </p:cNvSpPr>
            <p:nvPr/>
          </p:nvSpPr>
          <p:spPr bwMode="auto">
            <a:xfrm>
              <a:off x="2776" y="1189"/>
              <a:ext cx="19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2.965</a:t>
              </a:r>
              <a:endParaRPr lang="cs-CZ" b="0"/>
            </a:p>
          </p:txBody>
        </p:sp>
        <p:sp>
          <p:nvSpPr>
            <p:cNvPr id="301558" name="Rectangle 502"/>
            <p:cNvSpPr>
              <a:spLocks noChangeArrowheads="1"/>
            </p:cNvSpPr>
            <p:nvPr/>
          </p:nvSpPr>
          <p:spPr bwMode="auto">
            <a:xfrm>
              <a:off x="2776" y="985"/>
              <a:ext cx="19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2.970</a:t>
              </a:r>
              <a:endParaRPr lang="cs-CZ" b="0"/>
            </a:p>
          </p:txBody>
        </p:sp>
        <p:sp>
          <p:nvSpPr>
            <p:cNvPr id="301559" name="Rectangle 503"/>
            <p:cNvSpPr>
              <a:spLocks noChangeArrowheads="1"/>
            </p:cNvSpPr>
            <p:nvPr/>
          </p:nvSpPr>
          <p:spPr bwMode="auto">
            <a:xfrm>
              <a:off x="2776" y="781"/>
              <a:ext cx="19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2.975</a:t>
              </a:r>
              <a:endParaRPr lang="cs-CZ" b="0"/>
            </a:p>
          </p:txBody>
        </p:sp>
        <p:sp>
          <p:nvSpPr>
            <p:cNvPr id="301560" name="Line 504"/>
            <p:cNvSpPr>
              <a:spLocks noChangeShapeType="1"/>
            </p:cNvSpPr>
            <p:nvPr/>
          </p:nvSpPr>
          <p:spPr bwMode="auto">
            <a:xfrm flipV="1">
              <a:off x="5283" y="826"/>
              <a:ext cx="1" cy="16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61" name="Line 505"/>
            <p:cNvSpPr>
              <a:spLocks noChangeShapeType="1"/>
            </p:cNvSpPr>
            <p:nvPr/>
          </p:nvSpPr>
          <p:spPr bwMode="auto">
            <a:xfrm flipH="1">
              <a:off x="5247" y="2255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62" name="Line 506"/>
            <p:cNvSpPr>
              <a:spLocks noChangeShapeType="1"/>
            </p:cNvSpPr>
            <p:nvPr/>
          </p:nvSpPr>
          <p:spPr bwMode="auto">
            <a:xfrm flipH="1">
              <a:off x="5247" y="2051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63" name="Line 507"/>
            <p:cNvSpPr>
              <a:spLocks noChangeShapeType="1"/>
            </p:cNvSpPr>
            <p:nvPr/>
          </p:nvSpPr>
          <p:spPr bwMode="auto">
            <a:xfrm flipH="1">
              <a:off x="5247" y="1846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64" name="Line 508"/>
            <p:cNvSpPr>
              <a:spLocks noChangeShapeType="1"/>
            </p:cNvSpPr>
            <p:nvPr/>
          </p:nvSpPr>
          <p:spPr bwMode="auto">
            <a:xfrm flipH="1">
              <a:off x="5247" y="1642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65" name="Line 509"/>
            <p:cNvSpPr>
              <a:spLocks noChangeShapeType="1"/>
            </p:cNvSpPr>
            <p:nvPr/>
          </p:nvSpPr>
          <p:spPr bwMode="auto">
            <a:xfrm flipH="1">
              <a:off x="5247" y="1439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66" name="Line 510"/>
            <p:cNvSpPr>
              <a:spLocks noChangeShapeType="1"/>
            </p:cNvSpPr>
            <p:nvPr/>
          </p:nvSpPr>
          <p:spPr bwMode="auto">
            <a:xfrm flipH="1">
              <a:off x="5247" y="1234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67" name="Line 511"/>
            <p:cNvSpPr>
              <a:spLocks noChangeShapeType="1"/>
            </p:cNvSpPr>
            <p:nvPr/>
          </p:nvSpPr>
          <p:spPr bwMode="auto">
            <a:xfrm flipH="1">
              <a:off x="5247" y="1030"/>
              <a:ext cx="3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68" name="Line 512"/>
            <p:cNvSpPr>
              <a:spLocks noChangeShapeType="1"/>
            </p:cNvSpPr>
            <p:nvPr/>
          </p:nvSpPr>
          <p:spPr bwMode="auto">
            <a:xfrm flipH="1">
              <a:off x="5265" y="2418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69" name="Line 513"/>
            <p:cNvSpPr>
              <a:spLocks noChangeShapeType="1"/>
            </p:cNvSpPr>
            <p:nvPr/>
          </p:nvSpPr>
          <p:spPr bwMode="auto">
            <a:xfrm flipH="1">
              <a:off x="5265" y="2377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0" name="Line 514"/>
            <p:cNvSpPr>
              <a:spLocks noChangeShapeType="1"/>
            </p:cNvSpPr>
            <p:nvPr/>
          </p:nvSpPr>
          <p:spPr bwMode="auto">
            <a:xfrm flipH="1">
              <a:off x="5265" y="2336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1" name="Line 515"/>
            <p:cNvSpPr>
              <a:spLocks noChangeShapeType="1"/>
            </p:cNvSpPr>
            <p:nvPr/>
          </p:nvSpPr>
          <p:spPr bwMode="auto">
            <a:xfrm flipH="1">
              <a:off x="5265" y="2295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2" name="Line 516"/>
            <p:cNvSpPr>
              <a:spLocks noChangeShapeType="1"/>
            </p:cNvSpPr>
            <p:nvPr/>
          </p:nvSpPr>
          <p:spPr bwMode="auto">
            <a:xfrm flipH="1">
              <a:off x="5265" y="2214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3" name="Line 517"/>
            <p:cNvSpPr>
              <a:spLocks noChangeShapeType="1"/>
            </p:cNvSpPr>
            <p:nvPr/>
          </p:nvSpPr>
          <p:spPr bwMode="auto">
            <a:xfrm flipH="1">
              <a:off x="5265" y="2173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4" name="Line 518"/>
            <p:cNvSpPr>
              <a:spLocks noChangeShapeType="1"/>
            </p:cNvSpPr>
            <p:nvPr/>
          </p:nvSpPr>
          <p:spPr bwMode="auto">
            <a:xfrm flipH="1">
              <a:off x="5265" y="2132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5" name="Line 519"/>
            <p:cNvSpPr>
              <a:spLocks noChangeShapeType="1"/>
            </p:cNvSpPr>
            <p:nvPr/>
          </p:nvSpPr>
          <p:spPr bwMode="auto">
            <a:xfrm flipH="1">
              <a:off x="5265" y="2092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6" name="Line 520"/>
            <p:cNvSpPr>
              <a:spLocks noChangeShapeType="1"/>
            </p:cNvSpPr>
            <p:nvPr/>
          </p:nvSpPr>
          <p:spPr bwMode="auto">
            <a:xfrm flipH="1">
              <a:off x="5265" y="2010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7" name="Line 521"/>
            <p:cNvSpPr>
              <a:spLocks noChangeShapeType="1"/>
            </p:cNvSpPr>
            <p:nvPr/>
          </p:nvSpPr>
          <p:spPr bwMode="auto">
            <a:xfrm flipH="1">
              <a:off x="5265" y="1969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8" name="Line 522"/>
            <p:cNvSpPr>
              <a:spLocks noChangeShapeType="1"/>
            </p:cNvSpPr>
            <p:nvPr/>
          </p:nvSpPr>
          <p:spPr bwMode="auto">
            <a:xfrm flipH="1">
              <a:off x="5265" y="1928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79" name="Line 523"/>
            <p:cNvSpPr>
              <a:spLocks noChangeShapeType="1"/>
            </p:cNvSpPr>
            <p:nvPr/>
          </p:nvSpPr>
          <p:spPr bwMode="auto">
            <a:xfrm flipH="1">
              <a:off x="5265" y="1887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0" name="Line 524"/>
            <p:cNvSpPr>
              <a:spLocks noChangeShapeType="1"/>
            </p:cNvSpPr>
            <p:nvPr/>
          </p:nvSpPr>
          <p:spPr bwMode="auto">
            <a:xfrm flipH="1">
              <a:off x="5265" y="1806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1" name="Line 525"/>
            <p:cNvSpPr>
              <a:spLocks noChangeShapeType="1"/>
            </p:cNvSpPr>
            <p:nvPr/>
          </p:nvSpPr>
          <p:spPr bwMode="auto">
            <a:xfrm flipH="1">
              <a:off x="5265" y="1765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2" name="Line 526"/>
            <p:cNvSpPr>
              <a:spLocks noChangeShapeType="1"/>
            </p:cNvSpPr>
            <p:nvPr/>
          </p:nvSpPr>
          <p:spPr bwMode="auto">
            <a:xfrm flipH="1">
              <a:off x="5265" y="1724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3" name="Line 527"/>
            <p:cNvSpPr>
              <a:spLocks noChangeShapeType="1"/>
            </p:cNvSpPr>
            <p:nvPr/>
          </p:nvSpPr>
          <p:spPr bwMode="auto">
            <a:xfrm flipH="1">
              <a:off x="5265" y="1683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4" name="Line 528"/>
            <p:cNvSpPr>
              <a:spLocks noChangeShapeType="1"/>
            </p:cNvSpPr>
            <p:nvPr/>
          </p:nvSpPr>
          <p:spPr bwMode="auto">
            <a:xfrm flipH="1">
              <a:off x="5265" y="1602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5" name="Line 529"/>
            <p:cNvSpPr>
              <a:spLocks noChangeShapeType="1"/>
            </p:cNvSpPr>
            <p:nvPr/>
          </p:nvSpPr>
          <p:spPr bwMode="auto">
            <a:xfrm flipH="1">
              <a:off x="5265" y="1561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6" name="Line 530"/>
            <p:cNvSpPr>
              <a:spLocks noChangeShapeType="1"/>
            </p:cNvSpPr>
            <p:nvPr/>
          </p:nvSpPr>
          <p:spPr bwMode="auto">
            <a:xfrm flipH="1">
              <a:off x="5265" y="1520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7" name="Line 531"/>
            <p:cNvSpPr>
              <a:spLocks noChangeShapeType="1"/>
            </p:cNvSpPr>
            <p:nvPr/>
          </p:nvSpPr>
          <p:spPr bwMode="auto">
            <a:xfrm flipH="1">
              <a:off x="5265" y="1479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8" name="Line 532"/>
            <p:cNvSpPr>
              <a:spLocks noChangeShapeType="1"/>
            </p:cNvSpPr>
            <p:nvPr/>
          </p:nvSpPr>
          <p:spPr bwMode="auto">
            <a:xfrm flipH="1">
              <a:off x="5265" y="1398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89" name="Line 533"/>
            <p:cNvSpPr>
              <a:spLocks noChangeShapeType="1"/>
            </p:cNvSpPr>
            <p:nvPr/>
          </p:nvSpPr>
          <p:spPr bwMode="auto">
            <a:xfrm flipH="1">
              <a:off x="5265" y="1357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0" name="Line 534"/>
            <p:cNvSpPr>
              <a:spLocks noChangeShapeType="1"/>
            </p:cNvSpPr>
            <p:nvPr/>
          </p:nvSpPr>
          <p:spPr bwMode="auto">
            <a:xfrm flipH="1">
              <a:off x="5265" y="1316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1" name="Line 535"/>
            <p:cNvSpPr>
              <a:spLocks noChangeShapeType="1"/>
            </p:cNvSpPr>
            <p:nvPr/>
          </p:nvSpPr>
          <p:spPr bwMode="auto">
            <a:xfrm flipH="1">
              <a:off x="5265" y="1275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2" name="Line 536"/>
            <p:cNvSpPr>
              <a:spLocks noChangeShapeType="1"/>
            </p:cNvSpPr>
            <p:nvPr/>
          </p:nvSpPr>
          <p:spPr bwMode="auto">
            <a:xfrm flipH="1">
              <a:off x="5265" y="1193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3" name="Line 537"/>
            <p:cNvSpPr>
              <a:spLocks noChangeShapeType="1"/>
            </p:cNvSpPr>
            <p:nvPr/>
          </p:nvSpPr>
          <p:spPr bwMode="auto">
            <a:xfrm flipH="1">
              <a:off x="5265" y="1153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4" name="Line 538"/>
            <p:cNvSpPr>
              <a:spLocks noChangeShapeType="1"/>
            </p:cNvSpPr>
            <p:nvPr/>
          </p:nvSpPr>
          <p:spPr bwMode="auto">
            <a:xfrm flipH="1">
              <a:off x="5265" y="1112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5" name="Line 539"/>
            <p:cNvSpPr>
              <a:spLocks noChangeShapeType="1"/>
            </p:cNvSpPr>
            <p:nvPr/>
          </p:nvSpPr>
          <p:spPr bwMode="auto">
            <a:xfrm flipH="1">
              <a:off x="5265" y="1071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6" name="Line 540"/>
            <p:cNvSpPr>
              <a:spLocks noChangeShapeType="1"/>
            </p:cNvSpPr>
            <p:nvPr/>
          </p:nvSpPr>
          <p:spPr bwMode="auto">
            <a:xfrm flipH="1">
              <a:off x="5265" y="989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7" name="Line 541"/>
            <p:cNvSpPr>
              <a:spLocks noChangeShapeType="1"/>
            </p:cNvSpPr>
            <p:nvPr/>
          </p:nvSpPr>
          <p:spPr bwMode="auto">
            <a:xfrm flipH="1">
              <a:off x="5265" y="949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8" name="Line 542"/>
            <p:cNvSpPr>
              <a:spLocks noChangeShapeType="1"/>
            </p:cNvSpPr>
            <p:nvPr/>
          </p:nvSpPr>
          <p:spPr bwMode="auto">
            <a:xfrm flipH="1">
              <a:off x="5265" y="908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599" name="Line 543"/>
            <p:cNvSpPr>
              <a:spLocks noChangeShapeType="1"/>
            </p:cNvSpPr>
            <p:nvPr/>
          </p:nvSpPr>
          <p:spPr bwMode="auto">
            <a:xfrm flipH="1">
              <a:off x="5265" y="867"/>
              <a:ext cx="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0" name="Oval 544"/>
            <p:cNvSpPr>
              <a:spLocks noChangeArrowheads="1"/>
            </p:cNvSpPr>
            <p:nvPr/>
          </p:nvSpPr>
          <p:spPr bwMode="auto">
            <a:xfrm>
              <a:off x="3000" y="1754"/>
              <a:ext cx="31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1" name="Oval 545"/>
            <p:cNvSpPr>
              <a:spLocks noChangeArrowheads="1"/>
            </p:cNvSpPr>
            <p:nvPr/>
          </p:nvSpPr>
          <p:spPr bwMode="auto">
            <a:xfrm>
              <a:off x="3056" y="1601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2" name="Oval 546"/>
            <p:cNvSpPr>
              <a:spLocks noChangeArrowheads="1"/>
            </p:cNvSpPr>
            <p:nvPr/>
          </p:nvSpPr>
          <p:spPr bwMode="auto">
            <a:xfrm>
              <a:off x="3113" y="1575"/>
              <a:ext cx="31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3" name="Oval 547"/>
            <p:cNvSpPr>
              <a:spLocks noChangeArrowheads="1"/>
            </p:cNvSpPr>
            <p:nvPr/>
          </p:nvSpPr>
          <p:spPr bwMode="auto">
            <a:xfrm>
              <a:off x="3170" y="1499"/>
              <a:ext cx="31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4" name="Oval 548"/>
            <p:cNvSpPr>
              <a:spLocks noChangeArrowheads="1"/>
            </p:cNvSpPr>
            <p:nvPr/>
          </p:nvSpPr>
          <p:spPr bwMode="auto">
            <a:xfrm>
              <a:off x="3226" y="1371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5" name="Oval 549"/>
            <p:cNvSpPr>
              <a:spLocks noChangeArrowheads="1"/>
            </p:cNvSpPr>
            <p:nvPr/>
          </p:nvSpPr>
          <p:spPr bwMode="auto">
            <a:xfrm>
              <a:off x="3283" y="1371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6" name="Oval 550"/>
            <p:cNvSpPr>
              <a:spLocks noChangeArrowheads="1"/>
            </p:cNvSpPr>
            <p:nvPr/>
          </p:nvSpPr>
          <p:spPr bwMode="auto">
            <a:xfrm>
              <a:off x="3339" y="1295"/>
              <a:ext cx="32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7" name="Oval 551"/>
            <p:cNvSpPr>
              <a:spLocks noChangeArrowheads="1"/>
            </p:cNvSpPr>
            <p:nvPr/>
          </p:nvSpPr>
          <p:spPr bwMode="auto">
            <a:xfrm>
              <a:off x="3396" y="1269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8" name="Oval 552"/>
            <p:cNvSpPr>
              <a:spLocks noChangeArrowheads="1"/>
            </p:cNvSpPr>
            <p:nvPr/>
          </p:nvSpPr>
          <p:spPr bwMode="auto">
            <a:xfrm>
              <a:off x="3453" y="1218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09" name="Oval 553"/>
            <p:cNvSpPr>
              <a:spLocks noChangeArrowheads="1"/>
            </p:cNvSpPr>
            <p:nvPr/>
          </p:nvSpPr>
          <p:spPr bwMode="auto">
            <a:xfrm>
              <a:off x="3509" y="1244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0" name="Oval 554"/>
            <p:cNvSpPr>
              <a:spLocks noChangeArrowheads="1"/>
            </p:cNvSpPr>
            <p:nvPr/>
          </p:nvSpPr>
          <p:spPr bwMode="auto">
            <a:xfrm>
              <a:off x="3566" y="1167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1" name="Oval 555"/>
            <p:cNvSpPr>
              <a:spLocks noChangeArrowheads="1"/>
            </p:cNvSpPr>
            <p:nvPr/>
          </p:nvSpPr>
          <p:spPr bwMode="auto">
            <a:xfrm>
              <a:off x="3623" y="1167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2" name="Oval 556"/>
            <p:cNvSpPr>
              <a:spLocks noChangeArrowheads="1"/>
            </p:cNvSpPr>
            <p:nvPr/>
          </p:nvSpPr>
          <p:spPr bwMode="auto">
            <a:xfrm>
              <a:off x="3680" y="1116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3" name="Oval 557"/>
            <p:cNvSpPr>
              <a:spLocks noChangeArrowheads="1"/>
            </p:cNvSpPr>
            <p:nvPr/>
          </p:nvSpPr>
          <p:spPr bwMode="auto">
            <a:xfrm>
              <a:off x="3736" y="1091"/>
              <a:ext cx="32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4" name="Oval 558"/>
            <p:cNvSpPr>
              <a:spLocks noChangeArrowheads="1"/>
            </p:cNvSpPr>
            <p:nvPr/>
          </p:nvSpPr>
          <p:spPr bwMode="auto">
            <a:xfrm>
              <a:off x="3793" y="1116"/>
              <a:ext cx="31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5" name="Oval 559"/>
            <p:cNvSpPr>
              <a:spLocks noChangeArrowheads="1"/>
            </p:cNvSpPr>
            <p:nvPr/>
          </p:nvSpPr>
          <p:spPr bwMode="auto">
            <a:xfrm>
              <a:off x="3850" y="1116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6" name="Oval 560"/>
            <p:cNvSpPr>
              <a:spLocks noChangeArrowheads="1"/>
            </p:cNvSpPr>
            <p:nvPr/>
          </p:nvSpPr>
          <p:spPr bwMode="auto">
            <a:xfrm>
              <a:off x="3906" y="1065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7" name="Oval 561"/>
            <p:cNvSpPr>
              <a:spLocks noChangeArrowheads="1"/>
            </p:cNvSpPr>
            <p:nvPr/>
          </p:nvSpPr>
          <p:spPr bwMode="auto">
            <a:xfrm>
              <a:off x="3963" y="1091"/>
              <a:ext cx="32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8" name="Oval 562"/>
            <p:cNvSpPr>
              <a:spLocks noChangeArrowheads="1"/>
            </p:cNvSpPr>
            <p:nvPr/>
          </p:nvSpPr>
          <p:spPr bwMode="auto">
            <a:xfrm>
              <a:off x="4020" y="1091"/>
              <a:ext cx="31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19" name="Oval 563"/>
            <p:cNvSpPr>
              <a:spLocks noChangeArrowheads="1"/>
            </p:cNvSpPr>
            <p:nvPr/>
          </p:nvSpPr>
          <p:spPr bwMode="auto">
            <a:xfrm>
              <a:off x="4077" y="1039"/>
              <a:ext cx="31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0" name="Oval 564"/>
            <p:cNvSpPr>
              <a:spLocks noChangeArrowheads="1"/>
            </p:cNvSpPr>
            <p:nvPr/>
          </p:nvSpPr>
          <p:spPr bwMode="auto">
            <a:xfrm>
              <a:off x="4133" y="989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1" name="Oval 565"/>
            <p:cNvSpPr>
              <a:spLocks noChangeArrowheads="1"/>
            </p:cNvSpPr>
            <p:nvPr/>
          </p:nvSpPr>
          <p:spPr bwMode="auto">
            <a:xfrm>
              <a:off x="4190" y="1167"/>
              <a:ext cx="31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2" name="Oval 566"/>
            <p:cNvSpPr>
              <a:spLocks noChangeArrowheads="1"/>
            </p:cNvSpPr>
            <p:nvPr/>
          </p:nvSpPr>
          <p:spPr bwMode="auto">
            <a:xfrm>
              <a:off x="4247" y="1116"/>
              <a:ext cx="31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3" name="Oval 567"/>
            <p:cNvSpPr>
              <a:spLocks noChangeArrowheads="1"/>
            </p:cNvSpPr>
            <p:nvPr/>
          </p:nvSpPr>
          <p:spPr bwMode="auto">
            <a:xfrm>
              <a:off x="4303" y="1218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4" name="Oval 568"/>
            <p:cNvSpPr>
              <a:spLocks noChangeArrowheads="1"/>
            </p:cNvSpPr>
            <p:nvPr/>
          </p:nvSpPr>
          <p:spPr bwMode="auto">
            <a:xfrm>
              <a:off x="4360" y="1091"/>
              <a:ext cx="32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5" name="Oval 569"/>
            <p:cNvSpPr>
              <a:spLocks noChangeArrowheads="1"/>
            </p:cNvSpPr>
            <p:nvPr/>
          </p:nvSpPr>
          <p:spPr bwMode="auto">
            <a:xfrm>
              <a:off x="4417" y="1167"/>
              <a:ext cx="31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6" name="Oval 570"/>
            <p:cNvSpPr>
              <a:spLocks noChangeArrowheads="1"/>
            </p:cNvSpPr>
            <p:nvPr/>
          </p:nvSpPr>
          <p:spPr bwMode="auto">
            <a:xfrm>
              <a:off x="4474" y="1218"/>
              <a:ext cx="31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7" name="Oval 571"/>
            <p:cNvSpPr>
              <a:spLocks noChangeArrowheads="1"/>
            </p:cNvSpPr>
            <p:nvPr/>
          </p:nvSpPr>
          <p:spPr bwMode="auto">
            <a:xfrm>
              <a:off x="4530" y="1269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8" name="Oval 572"/>
            <p:cNvSpPr>
              <a:spLocks noChangeArrowheads="1"/>
            </p:cNvSpPr>
            <p:nvPr/>
          </p:nvSpPr>
          <p:spPr bwMode="auto">
            <a:xfrm>
              <a:off x="4586" y="1244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29" name="Oval 573"/>
            <p:cNvSpPr>
              <a:spLocks noChangeArrowheads="1"/>
            </p:cNvSpPr>
            <p:nvPr/>
          </p:nvSpPr>
          <p:spPr bwMode="auto">
            <a:xfrm>
              <a:off x="4643" y="1346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0" name="Oval 574"/>
            <p:cNvSpPr>
              <a:spLocks noChangeArrowheads="1"/>
            </p:cNvSpPr>
            <p:nvPr/>
          </p:nvSpPr>
          <p:spPr bwMode="auto">
            <a:xfrm>
              <a:off x="4700" y="1371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1" name="Oval 575"/>
            <p:cNvSpPr>
              <a:spLocks noChangeArrowheads="1"/>
            </p:cNvSpPr>
            <p:nvPr/>
          </p:nvSpPr>
          <p:spPr bwMode="auto">
            <a:xfrm>
              <a:off x="4757" y="1397"/>
              <a:ext cx="32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2" name="Oval 576"/>
            <p:cNvSpPr>
              <a:spLocks noChangeArrowheads="1"/>
            </p:cNvSpPr>
            <p:nvPr/>
          </p:nvSpPr>
          <p:spPr bwMode="auto">
            <a:xfrm>
              <a:off x="4813" y="1652"/>
              <a:ext cx="32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3" name="Oval 577"/>
            <p:cNvSpPr>
              <a:spLocks noChangeArrowheads="1"/>
            </p:cNvSpPr>
            <p:nvPr/>
          </p:nvSpPr>
          <p:spPr bwMode="auto">
            <a:xfrm>
              <a:off x="4870" y="1524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4" name="Oval 578"/>
            <p:cNvSpPr>
              <a:spLocks noChangeArrowheads="1"/>
            </p:cNvSpPr>
            <p:nvPr/>
          </p:nvSpPr>
          <p:spPr bwMode="auto">
            <a:xfrm>
              <a:off x="4927" y="1601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5" name="Oval 579"/>
            <p:cNvSpPr>
              <a:spLocks noChangeArrowheads="1"/>
            </p:cNvSpPr>
            <p:nvPr/>
          </p:nvSpPr>
          <p:spPr bwMode="auto">
            <a:xfrm>
              <a:off x="4983" y="1703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6" name="Oval 580"/>
            <p:cNvSpPr>
              <a:spLocks noChangeArrowheads="1"/>
            </p:cNvSpPr>
            <p:nvPr/>
          </p:nvSpPr>
          <p:spPr bwMode="auto">
            <a:xfrm>
              <a:off x="5040" y="1805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7" name="Oval 581"/>
            <p:cNvSpPr>
              <a:spLocks noChangeArrowheads="1"/>
            </p:cNvSpPr>
            <p:nvPr/>
          </p:nvSpPr>
          <p:spPr bwMode="auto">
            <a:xfrm>
              <a:off x="5097" y="1907"/>
              <a:ext cx="31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8" name="Oval 582"/>
            <p:cNvSpPr>
              <a:spLocks noChangeArrowheads="1"/>
            </p:cNvSpPr>
            <p:nvPr/>
          </p:nvSpPr>
          <p:spPr bwMode="auto">
            <a:xfrm>
              <a:off x="5154" y="1907"/>
              <a:ext cx="32" cy="31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39" name="Oval 583"/>
            <p:cNvSpPr>
              <a:spLocks noChangeArrowheads="1"/>
            </p:cNvSpPr>
            <p:nvPr/>
          </p:nvSpPr>
          <p:spPr bwMode="auto">
            <a:xfrm>
              <a:off x="5210" y="2085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40" name="Oval 584"/>
            <p:cNvSpPr>
              <a:spLocks noChangeArrowheads="1"/>
            </p:cNvSpPr>
            <p:nvPr/>
          </p:nvSpPr>
          <p:spPr bwMode="auto">
            <a:xfrm>
              <a:off x="5267" y="2238"/>
              <a:ext cx="32" cy="32"/>
            </a:xfrm>
            <a:prstGeom prst="ellipse">
              <a:avLst/>
            </a:prstGeom>
            <a:solidFill>
              <a:srgbClr val="FFFFFF"/>
            </a:solidFill>
            <a:ln w="14288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641" name="Freeform 585"/>
            <p:cNvSpPr>
              <a:spLocks/>
            </p:cNvSpPr>
            <p:nvPr/>
          </p:nvSpPr>
          <p:spPr bwMode="auto">
            <a:xfrm flipV="1">
              <a:off x="3015" y="1074"/>
              <a:ext cx="2268" cy="1099"/>
            </a:xfrm>
            <a:custGeom>
              <a:avLst/>
              <a:gdLst/>
              <a:ahLst/>
              <a:cxnLst>
                <a:cxn ang="0">
                  <a:pos x="0" y="795"/>
                </a:cxn>
                <a:cxn ang="0">
                  <a:pos x="98" y="920"/>
                </a:cxn>
                <a:cxn ang="0">
                  <a:pos x="196" y="1037"/>
                </a:cxn>
                <a:cxn ang="0">
                  <a:pos x="295" y="1147"/>
                </a:cxn>
                <a:cxn ang="0">
                  <a:pos x="393" y="1250"/>
                </a:cxn>
                <a:cxn ang="0">
                  <a:pos x="492" y="1345"/>
                </a:cxn>
                <a:cxn ang="0">
                  <a:pos x="590" y="1432"/>
                </a:cxn>
                <a:cxn ang="0">
                  <a:pos x="688" y="1513"/>
                </a:cxn>
                <a:cxn ang="0">
                  <a:pos x="787" y="1586"/>
                </a:cxn>
                <a:cxn ang="0">
                  <a:pos x="885" y="1651"/>
                </a:cxn>
                <a:cxn ang="0">
                  <a:pos x="984" y="1709"/>
                </a:cxn>
                <a:cxn ang="0">
                  <a:pos x="1082" y="1760"/>
                </a:cxn>
                <a:cxn ang="0">
                  <a:pos x="1181" y="1803"/>
                </a:cxn>
                <a:cxn ang="0">
                  <a:pos x="1279" y="1839"/>
                </a:cxn>
                <a:cxn ang="0">
                  <a:pos x="1377" y="1867"/>
                </a:cxn>
                <a:cxn ang="0">
                  <a:pos x="1476" y="1888"/>
                </a:cxn>
                <a:cxn ang="0">
                  <a:pos x="1574" y="1901"/>
                </a:cxn>
                <a:cxn ang="0">
                  <a:pos x="1673" y="1908"/>
                </a:cxn>
                <a:cxn ang="0">
                  <a:pos x="1771" y="1906"/>
                </a:cxn>
                <a:cxn ang="0">
                  <a:pos x="1870" y="1897"/>
                </a:cxn>
                <a:cxn ang="0">
                  <a:pos x="1968" y="1881"/>
                </a:cxn>
                <a:cxn ang="0">
                  <a:pos x="2066" y="1858"/>
                </a:cxn>
                <a:cxn ang="0">
                  <a:pos x="2165" y="1827"/>
                </a:cxn>
                <a:cxn ang="0">
                  <a:pos x="2263" y="1788"/>
                </a:cxn>
                <a:cxn ang="0">
                  <a:pos x="2362" y="1743"/>
                </a:cxn>
                <a:cxn ang="0">
                  <a:pos x="2460" y="1689"/>
                </a:cxn>
                <a:cxn ang="0">
                  <a:pos x="2559" y="1629"/>
                </a:cxn>
                <a:cxn ang="0">
                  <a:pos x="2657" y="1561"/>
                </a:cxn>
                <a:cxn ang="0">
                  <a:pos x="2755" y="1485"/>
                </a:cxn>
                <a:cxn ang="0">
                  <a:pos x="2854" y="1402"/>
                </a:cxn>
                <a:cxn ang="0">
                  <a:pos x="2952" y="1312"/>
                </a:cxn>
                <a:cxn ang="0">
                  <a:pos x="3051" y="1214"/>
                </a:cxn>
                <a:cxn ang="0">
                  <a:pos x="3149" y="1109"/>
                </a:cxn>
                <a:cxn ang="0">
                  <a:pos x="3248" y="996"/>
                </a:cxn>
                <a:cxn ang="0">
                  <a:pos x="3346" y="876"/>
                </a:cxn>
                <a:cxn ang="0">
                  <a:pos x="3444" y="749"/>
                </a:cxn>
                <a:cxn ang="0">
                  <a:pos x="3543" y="614"/>
                </a:cxn>
                <a:cxn ang="0">
                  <a:pos x="3641" y="472"/>
                </a:cxn>
                <a:cxn ang="0">
                  <a:pos x="3740" y="322"/>
                </a:cxn>
                <a:cxn ang="0">
                  <a:pos x="3838" y="165"/>
                </a:cxn>
                <a:cxn ang="0">
                  <a:pos x="3937" y="0"/>
                </a:cxn>
              </a:cxnLst>
              <a:rect l="0" t="0" r="r" b="b"/>
              <a:pathLst>
                <a:path w="3937" h="1908">
                  <a:moveTo>
                    <a:pt x="0" y="795"/>
                  </a:moveTo>
                  <a:lnTo>
                    <a:pt x="98" y="920"/>
                  </a:lnTo>
                  <a:lnTo>
                    <a:pt x="196" y="1037"/>
                  </a:lnTo>
                  <a:lnTo>
                    <a:pt x="295" y="1147"/>
                  </a:lnTo>
                  <a:lnTo>
                    <a:pt x="393" y="1250"/>
                  </a:lnTo>
                  <a:lnTo>
                    <a:pt x="492" y="1345"/>
                  </a:lnTo>
                  <a:lnTo>
                    <a:pt x="590" y="1432"/>
                  </a:lnTo>
                  <a:lnTo>
                    <a:pt x="688" y="1513"/>
                  </a:lnTo>
                  <a:lnTo>
                    <a:pt x="787" y="1586"/>
                  </a:lnTo>
                  <a:lnTo>
                    <a:pt x="885" y="1651"/>
                  </a:lnTo>
                  <a:lnTo>
                    <a:pt x="984" y="1709"/>
                  </a:lnTo>
                  <a:lnTo>
                    <a:pt x="1082" y="1760"/>
                  </a:lnTo>
                  <a:lnTo>
                    <a:pt x="1181" y="1803"/>
                  </a:lnTo>
                  <a:lnTo>
                    <a:pt x="1279" y="1839"/>
                  </a:lnTo>
                  <a:lnTo>
                    <a:pt x="1377" y="1867"/>
                  </a:lnTo>
                  <a:lnTo>
                    <a:pt x="1476" y="1888"/>
                  </a:lnTo>
                  <a:lnTo>
                    <a:pt x="1574" y="1901"/>
                  </a:lnTo>
                  <a:lnTo>
                    <a:pt x="1673" y="1908"/>
                  </a:lnTo>
                  <a:lnTo>
                    <a:pt x="1771" y="1906"/>
                  </a:lnTo>
                  <a:lnTo>
                    <a:pt x="1870" y="1897"/>
                  </a:lnTo>
                  <a:lnTo>
                    <a:pt x="1968" y="1881"/>
                  </a:lnTo>
                  <a:lnTo>
                    <a:pt x="2066" y="1858"/>
                  </a:lnTo>
                  <a:lnTo>
                    <a:pt x="2165" y="1827"/>
                  </a:lnTo>
                  <a:lnTo>
                    <a:pt x="2263" y="1788"/>
                  </a:lnTo>
                  <a:lnTo>
                    <a:pt x="2362" y="1743"/>
                  </a:lnTo>
                  <a:lnTo>
                    <a:pt x="2460" y="1689"/>
                  </a:lnTo>
                  <a:lnTo>
                    <a:pt x="2559" y="1629"/>
                  </a:lnTo>
                  <a:lnTo>
                    <a:pt x="2657" y="1561"/>
                  </a:lnTo>
                  <a:lnTo>
                    <a:pt x="2755" y="1485"/>
                  </a:lnTo>
                  <a:lnTo>
                    <a:pt x="2854" y="1402"/>
                  </a:lnTo>
                  <a:lnTo>
                    <a:pt x="2952" y="1312"/>
                  </a:lnTo>
                  <a:lnTo>
                    <a:pt x="3051" y="1214"/>
                  </a:lnTo>
                  <a:lnTo>
                    <a:pt x="3149" y="1109"/>
                  </a:lnTo>
                  <a:lnTo>
                    <a:pt x="3248" y="996"/>
                  </a:lnTo>
                  <a:lnTo>
                    <a:pt x="3346" y="876"/>
                  </a:lnTo>
                  <a:lnTo>
                    <a:pt x="3444" y="749"/>
                  </a:lnTo>
                  <a:lnTo>
                    <a:pt x="3543" y="614"/>
                  </a:lnTo>
                  <a:lnTo>
                    <a:pt x="3641" y="472"/>
                  </a:lnTo>
                  <a:lnTo>
                    <a:pt x="3740" y="322"/>
                  </a:lnTo>
                  <a:lnTo>
                    <a:pt x="3838" y="165"/>
                  </a:lnTo>
                  <a:lnTo>
                    <a:pt x="3937" y="0"/>
                  </a:lnTo>
                </a:path>
              </a:pathLst>
            </a:custGeom>
            <a:noFill/>
            <a:ln w="1428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301642" name="Text Box 586"/>
          <p:cNvSpPr txBox="1">
            <a:spLocks noChangeArrowheads="1"/>
          </p:cNvSpPr>
          <p:nvPr/>
        </p:nvSpPr>
        <p:spPr bwMode="auto">
          <a:xfrm>
            <a:off x="5580063" y="836613"/>
            <a:ext cx="17208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parabolic fitting</a:t>
            </a:r>
          </a:p>
        </p:txBody>
      </p:sp>
      <p:sp>
        <p:nvSpPr>
          <p:cNvPr id="301643" name="Line 587"/>
          <p:cNvSpPr>
            <a:spLocks noChangeShapeType="1"/>
          </p:cNvSpPr>
          <p:nvPr/>
        </p:nvSpPr>
        <p:spPr bwMode="auto">
          <a:xfrm>
            <a:off x="6372225" y="1844675"/>
            <a:ext cx="0" cy="194468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1644" name="Line 588"/>
          <p:cNvSpPr>
            <a:spLocks noChangeShapeType="1"/>
          </p:cNvSpPr>
          <p:nvPr/>
        </p:nvSpPr>
        <p:spPr bwMode="auto">
          <a:xfrm>
            <a:off x="4859338" y="1700213"/>
            <a:ext cx="158432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1645" name="Text Box 589"/>
          <p:cNvSpPr txBox="1">
            <a:spLocks noChangeArrowheads="1"/>
          </p:cNvSpPr>
          <p:nvPr/>
        </p:nvSpPr>
        <p:spPr bwMode="auto">
          <a:xfrm>
            <a:off x="4787900" y="1439863"/>
            <a:ext cx="647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0" i="1">
                <a:latin typeface="Arial" pitchFamily="34" charset="0"/>
              </a:rPr>
              <a:t>wmax</a:t>
            </a:r>
          </a:p>
        </p:txBody>
      </p:sp>
      <p:sp>
        <p:nvSpPr>
          <p:cNvPr id="301646" name="Text Box 590"/>
          <p:cNvSpPr txBox="1">
            <a:spLocks noChangeArrowheads="1"/>
          </p:cNvSpPr>
          <p:nvPr/>
        </p:nvSpPr>
        <p:spPr bwMode="auto">
          <a:xfrm>
            <a:off x="6372225" y="3527425"/>
            <a:ext cx="2333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0" i="1">
                <a:latin typeface="Arial" pitchFamily="34" charset="0"/>
              </a:rPr>
              <a:t>t</a:t>
            </a:r>
          </a:p>
        </p:txBody>
      </p:sp>
      <p:sp>
        <p:nvSpPr>
          <p:cNvPr id="232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233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4" name="Line 4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2085" name="Line 5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2088" name="Rectangle 8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090" name="Rectangle 10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091" name="Text Box 11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302092" name="Rectangle 12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093" name="Text Box 13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background</a:t>
            </a:r>
          </a:p>
        </p:txBody>
      </p:sp>
      <p:sp>
        <p:nvSpPr>
          <p:cNvPr id="302094" name="Rectangle 14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254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095" name="Text Box 15"/>
          <p:cNvSpPr txBox="1">
            <a:spLocks noChangeArrowheads="1"/>
          </p:cNvSpPr>
          <p:nvPr/>
        </p:nvSpPr>
        <p:spPr bwMode="auto">
          <a:xfrm>
            <a:off x="684213" y="2708275"/>
            <a:ext cx="18389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 smtClean="0">
                <a:latin typeface="Arial" pitchFamily="34" charset="0"/>
              </a:rPr>
              <a:t>determine onset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302096" name="Text Box 16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302097" name="Rectangle 17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098" name="Text Box 18"/>
          <p:cNvSpPr txBox="1">
            <a:spLocks noChangeArrowheads="1"/>
          </p:cNvSpPr>
          <p:nvPr/>
        </p:nvSpPr>
        <p:spPr bwMode="auto">
          <a:xfrm>
            <a:off x="684213" y="4005263"/>
            <a:ext cx="210826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apply </a:t>
            </a:r>
            <a:r>
              <a:rPr lang="en-US" sz="1800" b="0" dirty="0" smtClean="0">
                <a:latin typeface="Arial" pitchFamily="34" charset="0"/>
              </a:rPr>
              <a:t>“watchdogs”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302099" name="Rectangle 19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100" name="Text Box 20"/>
          <p:cNvSpPr txBox="1">
            <a:spLocks noChangeArrowheads="1"/>
          </p:cNvSpPr>
          <p:nvPr/>
        </p:nvSpPr>
        <p:spPr bwMode="auto">
          <a:xfrm>
            <a:off x="684213" y="5949950"/>
            <a:ext cx="1873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</a:t>
            </a:r>
          </a:p>
        </p:txBody>
      </p:sp>
      <p:sp>
        <p:nvSpPr>
          <p:cNvPr id="302101" name="Rectangle 21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102" name="Text Box 22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302103" name="Line 23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2104" name="Line 24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2105" name="Line 25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2106" name="Text Box 26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302107" name="Rectangle 27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108" name="Text Box 28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302109" name="Rectangle 29"/>
          <p:cNvSpPr>
            <a:spLocks noChangeArrowheads="1"/>
          </p:cNvSpPr>
          <p:nvPr/>
        </p:nvSpPr>
        <p:spPr bwMode="auto">
          <a:xfrm>
            <a:off x="3563938" y="53022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110" name="Text Box 30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height to histogram</a:t>
            </a:r>
          </a:p>
        </p:txBody>
      </p:sp>
      <p:sp>
        <p:nvSpPr>
          <p:cNvPr id="302111" name="Rectangle 31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2112" name="Text Box 32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 dirty="0">
                <a:latin typeface="Arial" pitchFamily="34" charset="0"/>
              </a:rPr>
              <a:t>spectrum</a:t>
            </a:r>
          </a:p>
        </p:txBody>
      </p:sp>
      <p:sp>
        <p:nvSpPr>
          <p:cNvPr id="302113" name="Line 33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2114" name="Line 34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2115" name="Line 35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grpSp>
        <p:nvGrpSpPr>
          <p:cNvPr id="2" name="Group 36"/>
          <p:cNvGrpSpPr>
            <a:grpSpLocks/>
          </p:cNvGrpSpPr>
          <p:nvPr/>
        </p:nvGrpSpPr>
        <p:grpSpPr bwMode="auto">
          <a:xfrm>
            <a:off x="4211638" y="765175"/>
            <a:ext cx="4545012" cy="3632200"/>
            <a:chOff x="2653" y="482"/>
            <a:chExt cx="2863" cy="2288"/>
          </a:xfrm>
        </p:grpSpPr>
        <p:sp>
          <p:nvSpPr>
            <p:cNvPr id="302117" name="Rectangle 37"/>
            <p:cNvSpPr>
              <a:spLocks noChangeArrowheads="1"/>
            </p:cNvSpPr>
            <p:nvPr/>
          </p:nvSpPr>
          <p:spPr bwMode="auto">
            <a:xfrm>
              <a:off x="2954" y="866"/>
              <a:ext cx="2268" cy="163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18" name="Rectangle 38"/>
            <p:cNvSpPr>
              <a:spLocks noChangeArrowheads="1"/>
            </p:cNvSpPr>
            <p:nvPr/>
          </p:nvSpPr>
          <p:spPr bwMode="auto">
            <a:xfrm>
              <a:off x="4001" y="2674"/>
              <a:ext cx="182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t (ns)</a:t>
              </a:r>
              <a:endParaRPr lang="cs-CZ" b="0"/>
            </a:p>
          </p:txBody>
        </p:sp>
        <p:sp>
          <p:nvSpPr>
            <p:cNvPr id="302119" name="Line 39"/>
            <p:cNvSpPr>
              <a:spLocks noChangeShapeType="1"/>
            </p:cNvSpPr>
            <p:nvPr/>
          </p:nvSpPr>
          <p:spPr bwMode="auto">
            <a:xfrm>
              <a:off x="2954" y="2499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0" name="Line 40"/>
            <p:cNvSpPr>
              <a:spLocks noChangeShapeType="1"/>
            </p:cNvSpPr>
            <p:nvPr/>
          </p:nvSpPr>
          <p:spPr bwMode="auto">
            <a:xfrm flipV="1">
              <a:off x="3408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1" name="Line 41"/>
            <p:cNvSpPr>
              <a:spLocks noChangeShapeType="1"/>
            </p:cNvSpPr>
            <p:nvPr/>
          </p:nvSpPr>
          <p:spPr bwMode="auto">
            <a:xfrm flipV="1">
              <a:off x="3861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2" name="Line 42"/>
            <p:cNvSpPr>
              <a:spLocks noChangeShapeType="1"/>
            </p:cNvSpPr>
            <p:nvPr/>
          </p:nvSpPr>
          <p:spPr bwMode="auto">
            <a:xfrm flipV="1">
              <a:off x="4315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3" name="Line 43"/>
            <p:cNvSpPr>
              <a:spLocks noChangeShapeType="1"/>
            </p:cNvSpPr>
            <p:nvPr/>
          </p:nvSpPr>
          <p:spPr bwMode="auto">
            <a:xfrm flipV="1">
              <a:off x="4768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4" name="Line 44"/>
            <p:cNvSpPr>
              <a:spLocks noChangeShapeType="1"/>
            </p:cNvSpPr>
            <p:nvPr/>
          </p:nvSpPr>
          <p:spPr bwMode="auto">
            <a:xfrm flipV="1">
              <a:off x="5222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5" name="Line 45"/>
            <p:cNvSpPr>
              <a:spLocks noChangeShapeType="1"/>
            </p:cNvSpPr>
            <p:nvPr/>
          </p:nvSpPr>
          <p:spPr bwMode="auto">
            <a:xfrm flipV="1">
              <a:off x="304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6" name="Line 46"/>
            <p:cNvSpPr>
              <a:spLocks noChangeShapeType="1"/>
            </p:cNvSpPr>
            <p:nvPr/>
          </p:nvSpPr>
          <p:spPr bwMode="auto">
            <a:xfrm flipV="1">
              <a:off x="313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7" name="Line 47"/>
            <p:cNvSpPr>
              <a:spLocks noChangeShapeType="1"/>
            </p:cNvSpPr>
            <p:nvPr/>
          </p:nvSpPr>
          <p:spPr bwMode="auto">
            <a:xfrm flipV="1">
              <a:off x="3226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8" name="Line 48"/>
            <p:cNvSpPr>
              <a:spLocks noChangeShapeType="1"/>
            </p:cNvSpPr>
            <p:nvPr/>
          </p:nvSpPr>
          <p:spPr bwMode="auto">
            <a:xfrm flipV="1">
              <a:off x="3317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29" name="Line 49"/>
            <p:cNvSpPr>
              <a:spLocks noChangeShapeType="1"/>
            </p:cNvSpPr>
            <p:nvPr/>
          </p:nvSpPr>
          <p:spPr bwMode="auto">
            <a:xfrm flipV="1">
              <a:off x="3498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0" name="Line 50"/>
            <p:cNvSpPr>
              <a:spLocks noChangeShapeType="1"/>
            </p:cNvSpPr>
            <p:nvPr/>
          </p:nvSpPr>
          <p:spPr bwMode="auto">
            <a:xfrm flipV="1">
              <a:off x="358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1" name="Line 51"/>
            <p:cNvSpPr>
              <a:spLocks noChangeShapeType="1"/>
            </p:cNvSpPr>
            <p:nvPr/>
          </p:nvSpPr>
          <p:spPr bwMode="auto">
            <a:xfrm flipV="1">
              <a:off x="367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2" name="Line 52"/>
            <p:cNvSpPr>
              <a:spLocks noChangeShapeType="1"/>
            </p:cNvSpPr>
            <p:nvPr/>
          </p:nvSpPr>
          <p:spPr bwMode="auto">
            <a:xfrm flipV="1">
              <a:off x="3770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3" name="Line 53"/>
            <p:cNvSpPr>
              <a:spLocks noChangeShapeType="1"/>
            </p:cNvSpPr>
            <p:nvPr/>
          </p:nvSpPr>
          <p:spPr bwMode="auto">
            <a:xfrm flipV="1">
              <a:off x="3952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4" name="Line 54"/>
            <p:cNvSpPr>
              <a:spLocks noChangeShapeType="1"/>
            </p:cNvSpPr>
            <p:nvPr/>
          </p:nvSpPr>
          <p:spPr bwMode="auto">
            <a:xfrm flipV="1">
              <a:off x="4042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5" name="Line 55"/>
            <p:cNvSpPr>
              <a:spLocks noChangeShapeType="1"/>
            </p:cNvSpPr>
            <p:nvPr/>
          </p:nvSpPr>
          <p:spPr bwMode="auto">
            <a:xfrm flipV="1">
              <a:off x="4133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6" name="Line 56"/>
            <p:cNvSpPr>
              <a:spLocks noChangeShapeType="1"/>
            </p:cNvSpPr>
            <p:nvPr/>
          </p:nvSpPr>
          <p:spPr bwMode="auto">
            <a:xfrm flipV="1">
              <a:off x="4224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7" name="Line 57"/>
            <p:cNvSpPr>
              <a:spLocks noChangeShapeType="1"/>
            </p:cNvSpPr>
            <p:nvPr/>
          </p:nvSpPr>
          <p:spPr bwMode="auto">
            <a:xfrm flipV="1">
              <a:off x="440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8" name="Line 58"/>
            <p:cNvSpPr>
              <a:spLocks noChangeShapeType="1"/>
            </p:cNvSpPr>
            <p:nvPr/>
          </p:nvSpPr>
          <p:spPr bwMode="auto">
            <a:xfrm flipV="1">
              <a:off x="4496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39" name="Line 59"/>
            <p:cNvSpPr>
              <a:spLocks noChangeShapeType="1"/>
            </p:cNvSpPr>
            <p:nvPr/>
          </p:nvSpPr>
          <p:spPr bwMode="auto">
            <a:xfrm flipV="1">
              <a:off x="4587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40" name="Line 60"/>
            <p:cNvSpPr>
              <a:spLocks noChangeShapeType="1"/>
            </p:cNvSpPr>
            <p:nvPr/>
          </p:nvSpPr>
          <p:spPr bwMode="auto">
            <a:xfrm flipV="1">
              <a:off x="4678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41" name="Line 61"/>
            <p:cNvSpPr>
              <a:spLocks noChangeShapeType="1"/>
            </p:cNvSpPr>
            <p:nvPr/>
          </p:nvSpPr>
          <p:spPr bwMode="auto">
            <a:xfrm flipV="1">
              <a:off x="485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42" name="Line 62"/>
            <p:cNvSpPr>
              <a:spLocks noChangeShapeType="1"/>
            </p:cNvSpPr>
            <p:nvPr/>
          </p:nvSpPr>
          <p:spPr bwMode="auto">
            <a:xfrm flipV="1">
              <a:off x="494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43" name="Line 63"/>
            <p:cNvSpPr>
              <a:spLocks noChangeShapeType="1"/>
            </p:cNvSpPr>
            <p:nvPr/>
          </p:nvSpPr>
          <p:spPr bwMode="auto">
            <a:xfrm flipV="1">
              <a:off x="5040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44" name="Line 64"/>
            <p:cNvSpPr>
              <a:spLocks noChangeShapeType="1"/>
            </p:cNvSpPr>
            <p:nvPr/>
          </p:nvSpPr>
          <p:spPr bwMode="auto">
            <a:xfrm flipV="1">
              <a:off x="5131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45" name="Rectangle 65"/>
            <p:cNvSpPr>
              <a:spLocks noChangeArrowheads="1"/>
            </p:cNvSpPr>
            <p:nvPr/>
          </p:nvSpPr>
          <p:spPr bwMode="auto">
            <a:xfrm>
              <a:off x="2936" y="2531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</a:t>
              </a:r>
              <a:endParaRPr lang="cs-CZ" b="0"/>
            </a:p>
          </p:txBody>
        </p:sp>
        <p:sp>
          <p:nvSpPr>
            <p:cNvPr id="302146" name="Rectangle 66"/>
            <p:cNvSpPr>
              <a:spLocks noChangeArrowheads="1"/>
            </p:cNvSpPr>
            <p:nvPr/>
          </p:nvSpPr>
          <p:spPr bwMode="auto">
            <a:xfrm>
              <a:off x="3336" y="2531"/>
              <a:ext cx="144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5000</a:t>
              </a:r>
              <a:endParaRPr lang="cs-CZ" b="0"/>
            </a:p>
          </p:txBody>
        </p:sp>
        <p:sp>
          <p:nvSpPr>
            <p:cNvPr id="302147" name="Rectangle 67"/>
            <p:cNvSpPr>
              <a:spLocks noChangeArrowheads="1"/>
            </p:cNvSpPr>
            <p:nvPr/>
          </p:nvSpPr>
          <p:spPr bwMode="auto">
            <a:xfrm>
              <a:off x="3772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10000</a:t>
              </a:r>
              <a:endParaRPr lang="cs-CZ" b="0"/>
            </a:p>
          </p:txBody>
        </p:sp>
        <p:sp>
          <p:nvSpPr>
            <p:cNvPr id="302148" name="Rectangle 68"/>
            <p:cNvSpPr>
              <a:spLocks noChangeArrowheads="1"/>
            </p:cNvSpPr>
            <p:nvPr/>
          </p:nvSpPr>
          <p:spPr bwMode="auto">
            <a:xfrm>
              <a:off x="4225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15000</a:t>
              </a:r>
              <a:endParaRPr lang="cs-CZ" b="0"/>
            </a:p>
          </p:txBody>
        </p:sp>
        <p:sp>
          <p:nvSpPr>
            <p:cNvPr id="302149" name="Rectangle 69"/>
            <p:cNvSpPr>
              <a:spLocks noChangeArrowheads="1"/>
            </p:cNvSpPr>
            <p:nvPr/>
          </p:nvSpPr>
          <p:spPr bwMode="auto">
            <a:xfrm>
              <a:off x="4679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20000</a:t>
              </a:r>
              <a:endParaRPr lang="cs-CZ" b="0"/>
            </a:p>
          </p:txBody>
        </p:sp>
        <p:sp>
          <p:nvSpPr>
            <p:cNvPr id="302150" name="Rectangle 70"/>
            <p:cNvSpPr>
              <a:spLocks noChangeArrowheads="1"/>
            </p:cNvSpPr>
            <p:nvPr/>
          </p:nvSpPr>
          <p:spPr bwMode="auto">
            <a:xfrm>
              <a:off x="5133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25000</a:t>
              </a:r>
              <a:endParaRPr lang="cs-CZ" b="0"/>
            </a:p>
          </p:txBody>
        </p:sp>
        <p:sp>
          <p:nvSpPr>
            <p:cNvPr id="302151" name="Line 71"/>
            <p:cNvSpPr>
              <a:spLocks noChangeShapeType="1"/>
            </p:cNvSpPr>
            <p:nvPr/>
          </p:nvSpPr>
          <p:spPr bwMode="auto">
            <a:xfrm>
              <a:off x="2954" y="866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52" name="Line 72"/>
            <p:cNvSpPr>
              <a:spLocks noChangeShapeType="1"/>
            </p:cNvSpPr>
            <p:nvPr/>
          </p:nvSpPr>
          <p:spPr bwMode="auto">
            <a:xfrm>
              <a:off x="3408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53" name="Line 73"/>
            <p:cNvSpPr>
              <a:spLocks noChangeShapeType="1"/>
            </p:cNvSpPr>
            <p:nvPr/>
          </p:nvSpPr>
          <p:spPr bwMode="auto">
            <a:xfrm>
              <a:off x="3861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54" name="Line 74"/>
            <p:cNvSpPr>
              <a:spLocks noChangeShapeType="1"/>
            </p:cNvSpPr>
            <p:nvPr/>
          </p:nvSpPr>
          <p:spPr bwMode="auto">
            <a:xfrm>
              <a:off x="4315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55" name="Line 75"/>
            <p:cNvSpPr>
              <a:spLocks noChangeShapeType="1"/>
            </p:cNvSpPr>
            <p:nvPr/>
          </p:nvSpPr>
          <p:spPr bwMode="auto">
            <a:xfrm>
              <a:off x="4768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56" name="Line 76"/>
            <p:cNvSpPr>
              <a:spLocks noChangeShapeType="1"/>
            </p:cNvSpPr>
            <p:nvPr/>
          </p:nvSpPr>
          <p:spPr bwMode="auto">
            <a:xfrm>
              <a:off x="5222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57" name="Line 77"/>
            <p:cNvSpPr>
              <a:spLocks noChangeShapeType="1"/>
            </p:cNvSpPr>
            <p:nvPr/>
          </p:nvSpPr>
          <p:spPr bwMode="auto">
            <a:xfrm>
              <a:off x="304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58" name="Line 78"/>
            <p:cNvSpPr>
              <a:spLocks noChangeShapeType="1"/>
            </p:cNvSpPr>
            <p:nvPr/>
          </p:nvSpPr>
          <p:spPr bwMode="auto">
            <a:xfrm>
              <a:off x="313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59" name="Line 79"/>
            <p:cNvSpPr>
              <a:spLocks noChangeShapeType="1"/>
            </p:cNvSpPr>
            <p:nvPr/>
          </p:nvSpPr>
          <p:spPr bwMode="auto">
            <a:xfrm>
              <a:off x="3226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0" name="Line 80"/>
            <p:cNvSpPr>
              <a:spLocks noChangeShapeType="1"/>
            </p:cNvSpPr>
            <p:nvPr/>
          </p:nvSpPr>
          <p:spPr bwMode="auto">
            <a:xfrm>
              <a:off x="3317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1" name="Line 81"/>
            <p:cNvSpPr>
              <a:spLocks noChangeShapeType="1"/>
            </p:cNvSpPr>
            <p:nvPr/>
          </p:nvSpPr>
          <p:spPr bwMode="auto">
            <a:xfrm>
              <a:off x="3498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2" name="Line 82"/>
            <p:cNvSpPr>
              <a:spLocks noChangeShapeType="1"/>
            </p:cNvSpPr>
            <p:nvPr/>
          </p:nvSpPr>
          <p:spPr bwMode="auto">
            <a:xfrm>
              <a:off x="358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3" name="Line 83"/>
            <p:cNvSpPr>
              <a:spLocks noChangeShapeType="1"/>
            </p:cNvSpPr>
            <p:nvPr/>
          </p:nvSpPr>
          <p:spPr bwMode="auto">
            <a:xfrm>
              <a:off x="367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4" name="Line 84"/>
            <p:cNvSpPr>
              <a:spLocks noChangeShapeType="1"/>
            </p:cNvSpPr>
            <p:nvPr/>
          </p:nvSpPr>
          <p:spPr bwMode="auto">
            <a:xfrm>
              <a:off x="3770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5" name="Line 85"/>
            <p:cNvSpPr>
              <a:spLocks noChangeShapeType="1"/>
            </p:cNvSpPr>
            <p:nvPr/>
          </p:nvSpPr>
          <p:spPr bwMode="auto">
            <a:xfrm>
              <a:off x="3952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6" name="Line 86"/>
            <p:cNvSpPr>
              <a:spLocks noChangeShapeType="1"/>
            </p:cNvSpPr>
            <p:nvPr/>
          </p:nvSpPr>
          <p:spPr bwMode="auto">
            <a:xfrm>
              <a:off x="4042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7" name="Line 87"/>
            <p:cNvSpPr>
              <a:spLocks noChangeShapeType="1"/>
            </p:cNvSpPr>
            <p:nvPr/>
          </p:nvSpPr>
          <p:spPr bwMode="auto">
            <a:xfrm>
              <a:off x="4133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8" name="Line 88"/>
            <p:cNvSpPr>
              <a:spLocks noChangeShapeType="1"/>
            </p:cNvSpPr>
            <p:nvPr/>
          </p:nvSpPr>
          <p:spPr bwMode="auto">
            <a:xfrm>
              <a:off x="4224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69" name="Line 89"/>
            <p:cNvSpPr>
              <a:spLocks noChangeShapeType="1"/>
            </p:cNvSpPr>
            <p:nvPr/>
          </p:nvSpPr>
          <p:spPr bwMode="auto">
            <a:xfrm>
              <a:off x="440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70" name="Line 90"/>
            <p:cNvSpPr>
              <a:spLocks noChangeShapeType="1"/>
            </p:cNvSpPr>
            <p:nvPr/>
          </p:nvSpPr>
          <p:spPr bwMode="auto">
            <a:xfrm>
              <a:off x="4496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71" name="Line 91"/>
            <p:cNvSpPr>
              <a:spLocks noChangeShapeType="1"/>
            </p:cNvSpPr>
            <p:nvPr/>
          </p:nvSpPr>
          <p:spPr bwMode="auto">
            <a:xfrm>
              <a:off x="4587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72" name="Line 92"/>
            <p:cNvSpPr>
              <a:spLocks noChangeShapeType="1"/>
            </p:cNvSpPr>
            <p:nvPr/>
          </p:nvSpPr>
          <p:spPr bwMode="auto">
            <a:xfrm>
              <a:off x="4678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73" name="Line 93"/>
            <p:cNvSpPr>
              <a:spLocks noChangeShapeType="1"/>
            </p:cNvSpPr>
            <p:nvPr/>
          </p:nvSpPr>
          <p:spPr bwMode="auto">
            <a:xfrm>
              <a:off x="485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74" name="Line 94"/>
            <p:cNvSpPr>
              <a:spLocks noChangeShapeType="1"/>
            </p:cNvSpPr>
            <p:nvPr/>
          </p:nvSpPr>
          <p:spPr bwMode="auto">
            <a:xfrm>
              <a:off x="494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75" name="Line 95"/>
            <p:cNvSpPr>
              <a:spLocks noChangeShapeType="1"/>
            </p:cNvSpPr>
            <p:nvPr/>
          </p:nvSpPr>
          <p:spPr bwMode="auto">
            <a:xfrm>
              <a:off x="5040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76" name="Line 96"/>
            <p:cNvSpPr>
              <a:spLocks noChangeShapeType="1"/>
            </p:cNvSpPr>
            <p:nvPr/>
          </p:nvSpPr>
          <p:spPr bwMode="auto">
            <a:xfrm>
              <a:off x="5131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77" name="Rectangle 97"/>
            <p:cNvSpPr>
              <a:spLocks noChangeArrowheads="1"/>
            </p:cNvSpPr>
            <p:nvPr/>
          </p:nvSpPr>
          <p:spPr bwMode="auto">
            <a:xfrm rot="16200000">
              <a:off x="2607" y="1616"/>
              <a:ext cx="187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U (V)</a:t>
              </a:r>
              <a:endParaRPr lang="cs-CZ" b="0"/>
            </a:p>
          </p:txBody>
        </p:sp>
        <p:sp>
          <p:nvSpPr>
            <p:cNvPr id="302178" name="Line 98"/>
            <p:cNvSpPr>
              <a:spLocks noChangeShapeType="1"/>
            </p:cNvSpPr>
            <p:nvPr/>
          </p:nvSpPr>
          <p:spPr bwMode="auto">
            <a:xfrm flipV="1">
              <a:off x="2954" y="866"/>
              <a:ext cx="1" cy="16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79" name="Line 99"/>
            <p:cNvSpPr>
              <a:spLocks noChangeShapeType="1"/>
            </p:cNvSpPr>
            <p:nvPr/>
          </p:nvSpPr>
          <p:spPr bwMode="auto">
            <a:xfrm>
              <a:off x="2955" y="2313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0" name="Line 100"/>
            <p:cNvSpPr>
              <a:spLocks noChangeShapeType="1"/>
            </p:cNvSpPr>
            <p:nvPr/>
          </p:nvSpPr>
          <p:spPr bwMode="auto">
            <a:xfrm>
              <a:off x="2955" y="210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1" name="Line 101"/>
            <p:cNvSpPr>
              <a:spLocks noChangeShapeType="1"/>
            </p:cNvSpPr>
            <p:nvPr/>
          </p:nvSpPr>
          <p:spPr bwMode="auto">
            <a:xfrm>
              <a:off x="2955" y="1899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2" name="Line 102"/>
            <p:cNvSpPr>
              <a:spLocks noChangeShapeType="1"/>
            </p:cNvSpPr>
            <p:nvPr/>
          </p:nvSpPr>
          <p:spPr bwMode="auto">
            <a:xfrm>
              <a:off x="2955" y="1693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3" name="Line 103"/>
            <p:cNvSpPr>
              <a:spLocks noChangeShapeType="1"/>
            </p:cNvSpPr>
            <p:nvPr/>
          </p:nvSpPr>
          <p:spPr bwMode="auto">
            <a:xfrm>
              <a:off x="2955" y="148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4" name="Line 104"/>
            <p:cNvSpPr>
              <a:spLocks noChangeShapeType="1"/>
            </p:cNvSpPr>
            <p:nvPr/>
          </p:nvSpPr>
          <p:spPr bwMode="auto">
            <a:xfrm>
              <a:off x="2955" y="1279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5" name="Line 105"/>
            <p:cNvSpPr>
              <a:spLocks noChangeShapeType="1"/>
            </p:cNvSpPr>
            <p:nvPr/>
          </p:nvSpPr>
          <p:spPr bwMode="auto">
            <a:xfrm>
              <a:off x="2955" y="1072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6" name="Line 106"/>
            <p:cNvSpPr>
              <a:spLocks noChangeShapeType="1"/>
            </p:cNvSpPr>
            <p:nvPr/>
          </p:nvSpPr>
          <p:spPr bwMode="auto">
            <a:xfrm>
              <a:off x="2955" y="86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7" name="Line 107"/>
            <p:cNvSpPr>
              <a:spLocks noChangeShapeType="1"/>
            </p:cNvSpPr>
            <p:nvPr/>
          </p:nvSpPr>
          <p:spPr bwMode="auto">
            <a:xfrm>
              <a:off x="2954" y="247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8" name="Line 108"/>
            <p:cNvSpPr>
              <a:spLocks noChangeShapeType="1"/>
            </p:cNvSpPr>
            <p:nvPr/>
          </p:nvSpPr>
          <p:spPr bwMode="auto">
            <a:xfrm>
              <a:off x="2954" y="2436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89" name="Line 109"/>
            <p:cNvSpPr>
              <a:spLocks noChangeShapeType="1"/>
            </p:cNvSpPr>
            <p:nvPr/>
          </p:nvSpPr>
          <p:spPr bwMode="auto">
            <a:xfrm>
              <a:off x="2954" y="239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0" name="Line 110"/>
            <p:cNvSpPr>
              <a:spLocks noChangeShapeType="1"/>
            </p:cNvSpPr>
            <p:nvPr/>
          </p:nvSpPr>
          <p:spPr bwMode="auto">
            <a:xfrm>
              <a:off x="2954" y="235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1" name="Line 111"/>
            <p:cNvSpPr>
              <a:spLocks noChangeShapeType="1"/>
            </p:cNvSpPr>
            <p:nvPr/>
          </p:nvSpPr>
          <p:spPr bwMode="auto">
            <a:xfrm>
              <a:off x="2954" y="227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2" name="Line 112"/>
            <p:cNvSpPr>
              <a:spLocks noChangeShapeType="1"/>
            </p:cNvSpPr>
            <p:nvPr/>
          </p:nvSpPr>
          <p:spPr bwMode="auto">
            <a:xfrm>
              <a:off x="2954" y="223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3" name="Line 113"/>
            <p:cNvSpPr>
              <a:spLocks noChangeShapeType="1"/>
            </p:cNvSpPr>
            <p:nvPr/>
          </p:nvSpPr>
          <p:spPr bwMode="auto">
            <a:xfrm>
              <a:off x="2954" y="218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4" name="Line 114"/>
            <p:cNvSpPr>
              <a:spLocks noChangeShapeType="1"/>
            </p:cNvSpPr>
            <p:nvPr/>
          </p:nvSpPr>
          <p:spPr bwMode="auto">
            <a:xfrm>
              <a:off x="2954" y="214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5" name="Line 115"/>
            <p:cNvSpPr>
              <a:spLocks noChangeShapeType="1"/>
            </p:cNvSpPr>
            <p:nvPr/>
          </p:nvSpPr>
          <p:spPr bwMode="auto">
            <a:xfrm>
              <a:off x="2954" y="206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6" name="Line 116"/>
            <p:cNvSpPr>
              <a:spLocks noChangeShapeType="1"/>
            </p:cNvSpPr>
            <p:nvPr/>
          </p:nvSpPr>
          <p:spPr bwMode="auto">
            <a:xfrm>
              <a:off x="2954" y="2023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7" name="Line 117"/>
            <p:cNvSpPr>
              <a:spLocks noChangeShapeType="1"/>
            </p:cNvSpPr>
            <p:nvPr/>
          </p:nvSpPr>
          <p:spPr bwMode="auto">
            <a:xfrm>
              <a:off x="2954" y="198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8" name="Line 118"/>
            <p:cNvSpPr>
              <a:spLocks noChangeShapeType="1"/>
            </p:cNvSpPr>
            <p:nvPr/>
          </p:nvSpPr>
          <p:spPr bwMode="auto">
            <a:xfrm>
              <a:off x="2954" y="194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199" name="Line 119"/>
            <p:cNvSpPr>
              <a:spLocks noChangeShapeType="1"/>
            </p:cNvSpPr>
            <p:nvPr/>
          </p:nvSpPr>
          <p:spPr bwMode="auto">
            <a:xfrm>
              <a:off x="2954" y="185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0" name="Line 120"/>
            <p:cNvSpPr>
              <a:spLocks noChangeShapeType="1"/>
            </p:cNvSpPr>
            <p:nvPr/>
          </p:nvSpPr>
          <p:spPr bwMode="auto">
            <a:xfrm>
              <a:off x="2954" y="1816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1" name="Line 121"/>
            <p:cNvSpPr>
              <a:spLocks noChangeShapeType="1"/>
            </p:cNvSpPr>
            <p:nvPr/>
          </p:nvSpPr>
          <p:spPr bwMode="auto">
            <a:xfrm>
              <a:off x="2954" y="177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2" name="Line 122"/>
            <p:cNvSpPr>
              <a:spLocks noChangeShapeType="1"/>
            </p:cNvSpPr>
            <p:nvPr/>
          </p:nvSpPr>
          <p:spPr bwMode="auto">
            <a:xfrm>
              <a:off x="2954" y="173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3" name="Line 123"/>
            <p:cNvSpPr>
              <a:spLocks noChangeShapeType="1"/>
            </p:cNvSpPr>
            <p:nvPr/>
          </p:nvSpPr>
          <p:spPr bwMode="auto">
            <a:xfrm>
              <a:off x="2954" y="165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4" name="Line 124"/>
            <p:cNvSpPr>
              <a:spLocks noChangeShapeType="1"/>
            </p:cNvSpPr>
            <p:nvPr/>
          </p:nvSpPr>
          <p:spPr bwMode="auto">
            <a:xfrm>
              <a:off x="2954" y="161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5" name="Line 125"/>
            <p:cNvSpPr>
              <a:spLocks noChangeShapeType="1"/>
            </p:cNvSpPr>
            <p:nvPr/>
          </p:nvSpPr>
          <p:spPr bwMode="auto">
            <a:xfrm>
              <a:off x="2954" y="156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6" name="Line 126"/>
            <p:cNvSpPr>
              <a:spLocks noChangeShapeType="1"/>
            </p:cNvSpPr>
            <p:nvPr/>
          </p:nvSpPr>
          <p:spPr bwMode="auto">
            <a:xfrm>
              <a:off x="2954" y="152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7" name="Line 127"/>
            <p:cNvSpPr>
              <a:spLocks noChangeShapeType="1"/>
            </p:cNvSpPr>
            <p:nvPr/>
          </p:nvSpPr>
          <p:spPr bwMode="auto">
            <a:xfrm>
              <a:off x="2954" y="144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8" name="Line 128"/>
            <p:cNvSpPr>
              <a:spLocks noChangeShapeType="1"/>
            </p:cNvSpPr>
            <p:nvPr/>
          </p:nvSpPr>
          <p:spPr bwMode="auto">
            <a:xfrm>
              <a:off x="2954" y="1403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09" name="Line 129"/>
            <p:cNvSpPr>
              <a:spLocks noChangeShapeType="1"/>
            </p:cNvSpPr>
            <p:nvPr/>
          </p:nvSpPr>
          <p:spPr bwMode="auto">
            <a:xfrm>
              <a:off x="2954" y="136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0" name="Line 130"/>
            <p:cNvSpPr>
              <a:spLocks noChangeShapeType="1"/>
            </p:cNvSpPr>
            <p:nvPr/>
          </p:nvSpPr>
          <p:spPr bwMode="auto">
            <a:xfrm>
              <a:off x="2954" y="132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1" name="Line 131"/>
            <p:cNvSpPr>
              <a:spLocks noChangeShapeType="1"/>
            </p:cNvSpPr>
            <p:nvPr/>
          </p:nvSpPr>
          <p:spPr bwMode="auto">
            <a:xfrm>
              <a:off x="2954" y="123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2" name="Line 132"/>
            <p:cNvSpPr>
              <a:spLocks noChangeShapeType="1"/>
            </p:cNvSpPr>
            <p:nvPr/>
          </p:nvSpPr>
          <p:spPr bwMode="auto">
            <a:xfrm>
              <a:off x="2954" y="119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3" name="Line 133"/>
            <p:cNvSpPr>
              <a:spLocks noChangeShapeType="1"/>
            </p:cNvSpPr>
            <p:nvPr/>
          </p:nvSpPr>
          <p:spPr bwMode="auto">
            <a:xfrm>
              <a:off x="2954" y="115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4" name="Line 134"/>
            <p:cNvSpPr>
              <a:spLocks noChangeShapeType="1"/>
            </p:cNvSpPr>
            <p:nvPr/>
          </p:nvSpPr>
          <p:spPr bwMode="auto">
            <a:xfrm>
              <a:off x="2954" y="111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5" name="Line 135"/>
            <p:cNvSpPr>
              <a:spLocks noChangeShapeType="1"/>
            </p:cNvSpPr>
            <p:nvPr/>
          </p:nvSpPr>
          <p:spPr bwMode="auto">
            <a:xfrm>
              <a:off x="2954" y="103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6" name="Line 136"/>
            <p:cNvSpPr>
              <a:spLocks noChangeShapeType="1"/>
            </p:cNvSpPr>
            <p:nvPr/>
          </p:nvSpPr>
          <p:spPr bwMode="auto">
            <a:xfrm>
              <a:off x="2954" y="99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7" name="Line 137"/>
            <p:cNvSpPr>
              <a:spLocks noChangeShapeType="1"/>
            </p:cNvSpPr>
            <p:nvPr/>
          </p:nvSpPr>
          <p:spPr bwMode="auto">
            <a:xfrm>
              <a:off x="2954" y="94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8" name="Line 138"/>
            <p:cNvSpPr>
              <a:spLocks noChangeShapeType="1"/>
            </p:cNvSpPr>
            <p:nvPr/>
          </p:nvSpPr>
          <p:spPr bwMode="auto">
            <a:xfrm>
              <a:off x="2954" y="90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19" name="Rectangle 139"/>
            <p:cNvSpPr>
              <a:spLocks noChangeArrowheads="1"/>
            </p:cNvSpPr>
            <p:nvPr/>
          </p:nvSpPr>
          <p:spPr bwMode="auto">
            <a:xfrm>
              <a:off x="2833" y="227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0.0</a:t>
              </a:r>
              <a:endParaRPr lang="cs-CZ" b="0"/>
            </a:p>
          </p:txBody>
        </p:sp>
        <p:sp>
          <p:nvSpPr>
            <p:cNvPr id="302220" name="Rectangle 140"/>
            <p:cNvSpPr>
              <a:spLocks noChangeArrowheads="1"/>
            </p:cNvSpPr>
            <p:nvPr/>
          </p:nvSpPr>
          <p:spPr bwMode="auto">
            <a:xfrm>
              <a:off x="2833" y="207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0.5</a:t>
              </a:r>
              <a:endParaRPr lang="cs-CZ" b="0"/>
            </a:p>
          </p:txBody>
        </p:sp>
        <p:sp>
          <p:nvSpPr>
            <p:cNvPr id="302221" name="Rectangle 141"/>
            <p:cNvSpPr>
              <a:spLocks noChangeArrowheads="1"/>
            </p:cNvSpPr>
            <p:nvPr/>
          </p:nvSpPr>
          <p:spPr bwMode="auto">
            <a:xfrm>
              <a:off x="2833" y="1864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1.0</a:t>
              </a:r>
              <a:endParaRPr lang="cs-CZ" b="0"/>
            </a:p>
          </p:txBody>
        </p:sp>
        <p:sp>
          <p:nvSpPr>
            <p:cNvPr id="302222" name="Rectangle 142"/>
            <p:cNvSpPr>
              <a:spLocks noChangeArrowheads="1"/>
            </p:cNvSpPr>
            <p:nvPr/>
          </p:nvSpPr>
          <p:spPr bwMode="auto">
            <a:xfrm>
              <a:off x="2833" y="165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1.5</a:t>
              </a:r>
              <a:endParaRPr lang="cs-CZ" b="0"/>
            </a:p>
          </p:txBody>
        </p:sp>
        <p:sp>
          <p:nvSpPr>
            <p:cNvPr id="302223" name="Rectangle 143"/>
            <p:cNvSpPr>
              <a:spLocks noChangeArrowheads="1"/>
            </p:cNvSpPr>
            <p:nvPr/>
          </p:nvSpPr>
          <p:spPr bwMode="auto">
            <a:xfrm>
              <a:off x="2833" y="145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2.0</a:t>
              </a:r>
              <a:endParaRPr lang="cs-CZ" b="0"/>
            </a:p>
          </p:txBody>
        </p:sp>
        <p:sp>
          <p:nvSpPr>
            <p:cNvPr id="302224" name="Rectangle 144"/>
            <p:cNvSpPr>
              <a:spLocks noChangeArrowheads="1"/>
            </p:cNvSpPr>
            <p:nvPr/>
          </p:nvSpPr>
          <p:spPr bwMode="auto">
            <a:xfrm>
              <a:off x="2833" y="124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2.5</a:t>
              </a:r>
              <a:endParaRPr lang="cs-CZ" b="0"/>
            </a:p>
          </p:txBody>
        </p:sp>
        <p:sp>
          <p:nvSpPr>
            <p:cNvPr id="302225" name="Rectangle 145"/>
            <p:cNvSpPr>
              <a:spLocks noChangeArrowheads="1"/>
            </p:cNvSpPr>
            <p:nvPr/>
          </p:nvSpPr>
          <p:spPr bwMode="auto">
            <a:xfrm>
              <a:off x="2833" y="103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3.0</a:t>
              </a:r>
              <a:endParaRPr lang="cs-CZ" b="0"/>
            </a:p>
          </p:txBody>
        </p:sp>
        <p:sp>
          <p:nvSpPr>
            <p:cNvPr id="302226" name="Rectangle 146"/>
            <p:cNvSpPr>
              <a:spLocks noChangeArrowheads="1"/>
            </p:cNvSpPr>
            <p:nvPr/>
          </p:nvSpPr>
          <p:spPr bwMode="auto">
            <a:xfrm>
              <a:off x="2833" y="8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3.5</a:t>
              </a:r>
              <a:endParaRPr lang="cs-CZ" b="0"/>
            </a:p>
          </p:txBody>
        </p:sp>
        <p:sp>
          <p:nvSpPr>
            <p:cNvPr id="302227" name="Freeform 147"/>
            <p:cNvSpPr>
              <a:spLocks/>
            </p:cNvSpPr>
            <p:nvPr/>
          </p:nvSpPr>
          <p:spPr bwMode="auto">
            <a:xfrm flipV="1">
              <a:off x="2954" y="1053"/>
              <a:ext cx="2266" cy="1257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122" y="3"/>
                </a:cxn>
                <a:cxn ang="0">
                  <a:pos x="185" y="2"/>
                </a:cxn>
                <a:cxn ang="0">
                  <a:pos x="248" y="3"/>
                </a:cxn>
                <a:cxn ang="0">
                  <a:pos x="311" y="2"/>
                </a:cxn>
                <a:cxn ang="0">
                  <a:pos x="374" y="1"/>
                </a:cxn>
                <a:cxn ang="0">
                  <a:pos x="437" y="1"/>
                </a:cxn>
                <a:cxn ang="0">
                  <a:pos x="499" y="3"/>
                </a:cxn>
                <a:cxn ang="0">
                  <a:pos x="562" y="6"/>
                </a:cxn>
                <a:cxn ang="0">
                  <a:pos x="625" y="15"/>
                </a:cxn>
                <a:cxn ang="0">
                  <a:pos x="688" y="33"/>
                </a:cxn>
                <a:cxn ang="0">
                  <a:pos x="751" y="66"/>
                </a:cxn>
                <a:cxn ang="0">
                  <a:pos x="814" y="113"/>
                </a:cxn>
                <a:cxn ang="0">
                  <a:pos x="877" y="180"/>
                </a:cxn>
                <a:cxn ang="0">
                  <a:pos x="940" y="266"/>
                </a:cxn>
                <a:cxn ang="0">
                  <a:pos x="1003" y="369"/>
                </a:cxn>
                <a:cxn ang="0">
                  <a:pos x="1066" y="493"/>
                </a:cxn>
                <a:cxn ang="0">
                  <a:pos x="1129" y="630"/>
                </a:cxn>
                <a:cxn ang="0">
                  <a:pos x="1192" y="780"/>
                </a:cxn>
                <a:cxn ang="0">
                  <a:pos x="1255" y="937"/>
                </a:cxn>
                <a:cxn ang="0">
                  <a:pos x="1318" y="1099"/>
                </a:cxn>
                <a:cxn ang="0">
                  <a:pos x="1381" y="1259"/>
                </a:cxn>
                <a:cxn ang="0">
                  <a:pos x="1444" y="1419"/>
                </a:cxn>
                <a:cxn ang="0">
                  <a:pos x="1507" y="1569"/>
                </a:cxn>
                <a:cxn ang="0">
                  <a:pos x="1570" y="1708"/>
                </a:cxn>
                <a:cxn ang="0">
                  <a:pos x="1633" y="1832"/>
                </a:cxn>
                <a:cxn ang="0">
                  <a:pos x="1696" y="1940"/>
                </a:cxn>
                <a:cxn ang="0">
                  <a:pos x="1759" y="2030"/>
                </a:cxn>
                <a:cxn ang="0">
                  <a:pos x="1822" y="2099"/>
                </a:cxn>
                <a:cxn ang="0">
                  <a:pos x="1885" y="2147"/>
                </a:cxn>
                <a:cxn ang="0">
                  <a:pos x="1948" y="2174"/>
                </a:cxn>
                <a:cxn ang="0">
                  <a:pos x="2011" y="2182"/>
                </a:cxn>
                <a:cxn ang="0">
                  <a:pos x="2074" y="2169"/>
                </a:cxn>
                <a:cxn ang="0">
                  <a:pos x="2137" y="2141"/>
                </a:cxn>
                <a:cxn ang="0">
                  <a:pos x="2200" y="2094"/>
                </a:cxn>
                <a:cxn ang="0">
                  <a:pos x="2263" y="2033"/>
                </a:cxn>
                <a:cxn ang="0">
                  <a:pos x="2326" y="1959"/>
                </a:cxn>
                <a:cxn ang="0">
                  <a:pos x="2389" y="1875"/>
                </a:cxn>
                <a:cxn ang="0">
                  <a:pos x="2452" y="1782"/>
                </a:cxn>
                <a:cxn ang="0">
                  <a:pos x="2515" y="1684"/>
                </a:cxn>
                <a:cxn ang="0">
                  <a:pos x="2578" y="1578"/>
                </a:cxn>
                <a:cxn ang="0">
                  <a:pos x="2641" y="1472"/>
                </a:cxn>
                <a:cxn ang="0">
                  <a:pos x="2704" y="1363"/>
                </a:cxn>
                <a:cxn ang="0">
                  <a:pos x="2767" y="1255"/>
                </a:cxn>
                <a:cxn ang="0">
                  <a:pos x="2830" y="1149"/>
                </a:cxn>
                <a:cxn ang="0">
                  <a:pos x="2893" y="1046"/>
                </a:cxn>
                <a:cxn ang="0">
                  <a:pos x="2956" y="946"/>
                </a:cxn>
                <a:cxn ang="0">
                  <a:pos x="3019" y="852"/>
                </a:cxn>
                <a:cxn ang="0">
                  <a:pos x="3082" y="762"/>
                </a:cxn>
                <a:cxn ang="0">
                  <a:pos x="3145" y="675"/>
                </a:cxn>
                <a:cxn ang="0">
                  <a:pos x="3208" y="597"/>
                </a:cxn>
                <a:cxn ang="0">
                  <a:pos x="3271" y="525"/>
                </a:cxn>
                <a:cxn ang="0">
                  <a:pos x="3334" y="459"/>
                </a:cxn>
                <a:cxn ang="0">
                  <a:pos x="3397" y="398"/>
                </a:cxn>
                <a:cxn ang="0">
                  <a:pos x="3460" y="344"/>
                </a:cxn>
                <a:cxn ang="0">
                  <a:pos x="3523" y="294"/>
                </a:cxn>
                <a:cxn ang="0">
                  <a:pos x="3586" y="253"/>
                </a:cxn>
                <a:cxn ang="0">
                  <a:pos x="3649" y="213"/>
                </a:cxn>
                <a:cxn ang="0">
                  <a:pos x="3712" y="180"/>
                </a:cxn>
                <a:cxn ang="0">
                  <a:pos x="3775" y="152"/>
                </a:cxn>
                <a:cxn ang="0">
                  <a:pos x="3838" y="126"/>
                </a:cxn>
                <a:cxn ang="0">
                  <a:pos x="3901" y="104"/>
                </a:cxn>
              </a:cxnLst>
              <a:rect l="0" t="0" r="r" b="b"/>
              <a:pathLst>
                <a:path w="3933" h="2182">
                  <a:moveTo>
                    <a:pt x="0" y="5"/>
                  </a:moveTo>
                  <a:lnTo>
                    <a:pt x="3" y="4"/>
                  </a:lnTo>
                  <a:lnTo>
                    <a:pt x="7" y="3"/>
                  </a:lnTo>
                  <a:lnTo>
                    <a:pt x="11" y="4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5" y="3"/>
                  </a:lnTo>
                  <a:lnTo>
                    <a:pt x="59" y="2"/>
                  </a:lnTo>
                  <a:lnTo>
                    <a:pt x="62" y="4"/>
                  </a:lnTo>
                  <a:lnTo>
                    <a:pt x="66" y="3"/>
                  </a:lnTo>
                  <a:lnTo>
                    <a:pt x="70" y="4"/>
                  </a:lnTo>
                  <a:lnTo>
                    <a:pt x="74" y="3"/>
                  </a:lnTo>
                  <a:lnTo>
                    <a:pt x="78" y="4"/>
                  </a:lnTo>
                  <a:lnTo>
                    <a:pt x="82" y="2"/>
                  </a:lnTo>
                  <a:lnTo>
                    <a:pt x="86" y="2"/>
                  </a:lnTo>
                  <a:lnTo>
                    <a:pt x="90" y="3"/>
                  </a:lnTo>
                  <a:lnTo>
                    <a:pt x="94" y="4"/>
                  </a:lnTo>
                  <a:lnTo>
                    <a:pt x="98" y="2"/>
                  </a:lnTo>
                  <a:lnTo>
                    <a:pt x="102" y="3"/>
                  </a:lnTo>
                  <a:lnTo>
                    <a:pt x="106" y="2"/>
                  </a:lnTo>
                  <a:lnTo>
                    <a:pt x="110" y="4"/>
                  </a:lnTo>
                  <a:lnTo>
                    <a:pt x="114" y="3"/>
                  </a:lnTo>
                  <a:lnTo>
                    <a:pt x="118" y="3"/>
                  </a:lnTo>
                  <a:lnTo>
                    <a:pt x="122" y="3"/>
                  </a:lnTo>
                  <a:lnTo>
                    <a:pt x="125" y="4"/>
                  </a:lnTo>
                  <a:lnTo>
                    <a:pt x="129" y="5"/>
                  </a:lnTo>
                  <a:lnTo>
                    <a:pt x="133" y="2"/>
                  </a:lnTo>
                  <a:lnTo>
                    <a:pt x="137" y="3"/>
                  </a:lnTo>
                  <a:lnTo>
                    <a:pt x="141" y="2"/>
                  </a:lnTo>
                  <a:lnTo>
                    <a:pt x="145" y="3"/>
                  </a:lnTo>
                  <a:lnTo>
                    <a:pt x="149" y="4"/>
                  </a:lnTo>
                  <a:lnTo>
                    <a:pt x="153" y="3"/>
                  </a:lnTo>
                  <a:lnTo>
                    <a:pt x="157" y="1"/>
                  </a:lnTo>
                  <a:lnTo>
                    <a:pt x="161" y="3"/>
                  </a:lnTo>
                  <a:lnTo>
                    <a:pt x="165" y="2"/>
                  </a:lnTo>
                  <a:lnTo>
                    <a:pt x="169" y="3"/>
                  </a:lnTo>
                  <a:lnTo>
                    <a:pt x="173" y="2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5" y="2"/>
                  </a:lnTo>
                  <a:lnTo>
                    <a:pt x="188" y="2"/>
                  </a:lnTo>
                  <a:lnTo>
                    <a:pt x="192" y="4"/>
                  </a:lnTo>
                  <a:lnTo>
                    <a:pt x="196" y="3"/>
                  </a:lnTo>
                  <a:lnTo>
                    <a:pt x="200" y="3"/>
                  </a:lnTo>
                  <a:lnTo>
                    <a:pt x="204" y="3"/>
                  </a:lnTo>
                  <a:lnTo>
                    <a:pt x="208" y="3"/>
                  </a:lnTo>
                  <a:lnTo>
                    <a:pt x="212" y="2"/>
                  </a:lnTo>
                  <a:lnTo>
                    <a:pt x="216" y="1"/>
                  </a:lnTo>
                  <a:lnTo>
                    <a:pt x="220" y="4"/>
                  </a:lnTo>
                  <a:lnTo>
                    <a:pt x="224" y="2"/>
                  </a:lnTo>
                  <a:lnTo>
                    <a:pt x="228" y="4"/>
                  </a:lnTo>
                  <a:lnTo>
                    <a:pt x="232" y="3"/>
                  </a:lnTo>
                  <a:lnTo>
                    <a:pt x="236" y="3"/>
                  </a:lnTo>
                  <a:lnTo>
                    <a:pt x="240" y="5"/>
                  </a:lnTo>
                  <a:lnTo>
                    <a:pt x="244" y="3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5" y="1"/>
                  </a:lnTo>
                  <a:lnTo>
                    <a:pt x="259" y="2"/>
                  </a:lnTo>
                  <a:lnTo>
                    <a:pt x="263" y="3"/>
                  </a:lnTo>
                  <a:lnTo>
                    <a:pt x="267" y="2"/>
                  </a:lnTo>
                  <a:lnTo>
                    <a:pt x="271" y="1"/>
                  </a:lnTo>
                  <a:lnTo>
                    <a:pt x="275" y="2"/>
                  </a:lnTo>
                  <a:lnTo>
                    <a:pt x="279" y="3"/>
                  </a:lnTo>
                  <a:lnTo>
                    <a:pt x="283" y="3"/>
                  </a:lnTo>
                  <a:lnTo>
                    <a:pt x="287" y="3"/>
                  </a:lnTo>
                  <a:lnTo>
                    <a:pt x="291" y="1"/>
                  </a:lnTo>
                  <a:lnTo>
                    <a:pt x="295" y="2"/>
                  </a:lnTo>
                  <a:lnTo>
                    <a:pt x="299" y="3"/>
                  </a:lnTo>
                  <a:lnTo>
                    <a:pt x="303" y="3"/>
                  </a:lnTo>
                  <a:lnTo>
                    <a:pt x="307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8" y="2"/>
                  </a:lnTo>
                  <a:lnTo>
                    <a:pt x="322" y="2"/>
                  </a:lnTo>
                  <a:lnTo>
                    <a:pt x="326" y="3"/>
                  </a:lnTo>
                  <a:lnTo>
                    <a:pt x="330" y="2"/>
                  </a:lnTo>
                  <a:lnTo>
                    <a:pt x="334" y="3"/>
                  </a:lnTo>
                  <a:lnTo>
                    <a:pt x="338" y="2"/>
                  </a:lnTo>
                  <a:lnTo>
                    <a:pt x="342" y="1"/>
                  </a:lnTo>
                  <a:lnTo>
                    <a:pt x="346" y="0"/>
                  </a:lnTo>
                  <a:lnTo>
                    <a:pt x="350" y="2"/>
                  </a:lnTo>
                  <a:lnTo>
                    <a:pt x="354" y="1"/>
                  </a:lnTo>
                  <a:lnTo>
                    <a:pt x="358" y="1"/>
                  </a:lnTo>
                  <a:lnTo>
                    <a:pt x="362" y="3"/>
                  </a:lnTo>
                  <a:lnTo>
                    <a:pt x="366" y="3"/>
                  </a:lnTo>
                  <a:lnTo>
                    <a:pt x="370" y="3"/>
                  </a:lnTo>
                  <a:lnTo>
                    <a:pt x="374" y="1"/>
                  </a:lnTo>
                  <a:lnTo>
                    <a:pt x="377" y="2"/>
                  </a:lnTo>
                  <a:lnTo>
                    <a:pt x="381" y="1"/>
                  </a:lnTo>
                  <a:lnTo>
                    <a:pt x="385" y="2"/>
                  </a:lnTo>
                  <a:lnTo>
                    <a:pt x="389" y="2"/>
                  </a:lnTo>
                  <a:lnTo>
                    <a:pt x="393" y="2"/>
                  </a:lnTo>
                  <a:lnTo>
                    <a:pt x="397" y="3"/>
                  </a:lnTo>
                  <a:lnTo>
                    <a:pt x="401" y="3"/>
                  </a:lnTo>
                  <a:lnTo>
                    <a:pt x="405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7" y="2"/>
                  </a:lnTo>
                  <a:lnTo>
                    <a:pt x="421" y="2"/>
                  </a:lnTo>
                  <a:lnTo>
                    <a:pt x="425" y="2"/>
                  </a:lnTo>
                  <a:lnTo>
                    <a:pt x="429" y="3"/>
                  </a:lnTo>
                  <a:lnTo>
                    <a:pt x="433" y="2"/>
                  </a:lnTo>
                  <a:lnTo>
                    <a:pt x="437" y="1"/>
                  </a:lnTo>
                  <a:lnTo>
                    <a:pt x="440" y="2"/>
                  </a:lnTo>
                  <a:lnTo>
                    <a:pt x="444" y="3"/>
                  </a:lnTo>
                  <a:lnTo>
                    <a:pt x="448" y="1"/>
                  </a:lnTo>
                  <a:lnTo>
                    <a:pt x="452" y="1"/>
                  </a:lnTo>
                  <a:lnTo>
                    <a:pt x="456" y="1"/>
                  </a:lnTo>
                  <a:lnTo>
                    <a:pt x="460" y="2"/>
                  </a:lnTo>
                  <a:lnTo>
                    <a:pt x="464" y="2"/>
                  </a:lnTo>
                  <a:lnTo>
                    <a:pt x="468" y="2"/>
                  </a:lnTo>
                  <a:lnTo>
                    <a:pt x="472" y="0"/>
                  </a:lnTo>
                  <a:lnTo>
                    <a:pt x="476" y="1"/>
                  </a:lnTo>
                  <a:lnTo>
                    <a:pt x="480" y="0"/>
                  </a:lnTo>
                  <a:lnTo>
                    <a:pt x="484" y="2"/>
                  </a:lnTo>
                  <a:lnTo>
                    <a:pt x="488" y="3"/>
                  </a:lnTo>
                  <a:lnTo>
                    <a:pt x="492" y="2"/>
                  </a:lnTo>
                  <a:lnTo>
                    <a:pt x="496" y="2"/>
                  </a:lnTo>
                  <a:lnTo>
                    <a:pt x="499" y="3"/>
                  </a:lnTo>
                  <a:lnTo>
                    <a:pt x="503" y="2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4"/>
                  </a:lnTo>
                  <a:lnTo>
                    <a:pt x="519" y="3"/>
                  </a:lnTo>
                  <a:lnTo>
                    <a:pt x="523" y="3"/>
                  </a:lnTo>
                  <a:lnTo>
                    <a:pt x="527" y="5"/>
                  </a:lnTo>
                  <a:lnTo>
                    <a:pt x="531" y="3"/>
                  </a:lnTo>
                  <a:lnTo>
                    <a:pt x="535" y="3"/>
                  </a:lnTo>
                  <a:lnTo>
                    <a:pt x="539" y="4"/>
                  </a:lnTo>
                  <a:lnTo>
                    <a:pt x="543" y="4"/>
                  </a:lnTo>
                  <a:lnTo>
                    <a:pt x="547" y="5"/>
                  </a:lnTo>
                  <a:lnTo>
                    <a:pt x="551" y="6"/>
                  </a:lnTo>
                  <a:lnTo>
                    <a:pt x="555" y="5"/>
                  </a:lnTo>
                  <a:lnTo>
                    <a:pt x="559" y="6"/>
                  </a:lnTo>
                  <a:lnTo>
                    <a:pt x="562" y="6"/>
                  </a:lnTo>
                  <a:lnTo>
                    <a:pt x="566" y="8"/>
                  </a:lnTo>
                  <a:lnTo>
                    <a:pt x="570" y="7"/>
                  </a:lnTo>
                  <a:lnTo>
                    <a:pt x="574" y="7"/>
                  </a:lnTo>
                  <a:lnTo>
                    <a:pt x="578" y="8"/>
                  </a:lnTo>
                  <a:lnTo>
                    <a:pt x="582" y="8"/>
                  </a:lnTo>
                  <a:lnTo>
                    <a:pt x="586" y="8"/>
                  </a:lnTo>
                  <a:lnTo>
                    <a:pt x="590" y="9"/>
                  </a:lnTo>
                  <a:lnTo>
                    <a:pt x="594" y="9"/>
                  </a:lnTo>
                  <a:lnTo>
                    <a:pt x="598" y="11"/>
                  </a:lnTo>
                  <a:lnTo>
                    <a:pt x="602" y="11"/>
                  </a:lnTo>
                  <a:lnTo>
                    <a:pt x="606" y="11"/>
                  </a:lnTo>
                  <a:lnTo>
                    <a:pt x="610" y="13"/>
                  </a:lnTo>
                  <a:lnTo>
                    <a:pt x="614" y="13"/>
                  </a:lnTo>
                  <a:lnTo>
                    <a:pt x="618" y="13"/>
                  </a:lnTo>
                  <a:lnTo>
                    <a:pt x="622" y="14"/>
                  </a:lnTo>
                  <a:lnTo>
                    <a:pt x="625" y="15"/>
                  </a:lnTo>
                  <a:lnTo>
                    <a:pt x="629" y="16"/>
                  </a:lnTo>
                  <a:lnTo>
                    <a:pt x="633" y="16"/>
                  </a:lnTo>
                  <a:lnTo>
                    <a:pt x="637" y="17"/>
                  </a:lnTo>
                  <a:lnTo>
                    <a:pt x="641" y="19"/>
                  </a:lnTo>
                  <a:lnTo>
                    <a:pt x="645" y="19"/>
                  </a:lnTo>
                  <a:lnTo>
                    <a:pt x="649" y="19"/>
                  </a:lnTo>
                  <a:lnTo>
                    <a:pt x="653" y="21"/>
                  </a:lnTo>
                  <a:lnTo>
                    <a:pt x="657" y="22"/>
                  </a:lnTo>
                  <a:lnTo>
                    <a:pt x="661" y="24"/>
                  </a:lnTo>
                  <a:lnTo>
                    <a:pt x="665" y="25"/>
                  </a:lnTo>
                  <a:lnTo>
                    <a:pt x="669" y="26"/>
                  </a:lnTo>
                  <a:lnTo>
                    <a:pt x="673" y="29"/>
                  </a:lnTo>
                  <a:lnTo>
                    <a:pt x="677" y="30"/>
                  </a:lnTo>
                  <a:lnTo>
                    <a:pt x="681" y="30"/>
                  </a:lnTo>
                  <a:lnTo>
                    <a:pt x="685" y="31"/>
                  </a:lnTo>
                  <a:lnTo>
                    <a:pt x="688" y="33"/>
                  </a:lnTo>
                  <a:lnTo>
                    <a:pt x="692" y="35"/>
                  </a:lnTo>
                  <a:lnTo>
                    <a:pt x="696" y="38"/>
                  </a:lnTo>
                  <a:lnTo>
                    <a:pt x="700" y="38"/>
                  </a:lnTo>
                  <a:lnTo>
                    <a:pt x="704" y="40"/>
                  </a:lnTo>
                  <a:lnTo>
                    <a:pt x="708" y="43"/>
                  </a:lnTo>
                  <a:lnTo>
                    <a:pt x="712" y="45"/>
                  </a:lnTo>
                  <a:lnTo>
                    <a:pt x="716" y="46"/>
                  </a:lnTo>
                  <a:lnTo>
                    <a:pt x="720" y="48"/>
                  </a:lnTo>
                  <a:lnTo>
                    <a:pt x="724" y="51"/>
                  </a:lnTo>
                  <a:lnTo>
                    <a:pt x="728" y="52"/>
                  </a:lnTo>
                  <a:lnTo>
                    <a:pt x="732" y="53"/>
                  </a:lnTo>
                  <a:lnTo>
                    <a:pt x="736" y="56"/>
                  </a:lnTo>
                  <a:lnTo>
                    <a:pt x="740" y="60"/>
                  </a:lnTo>
                  <a:lnTo>
                    <a:pt x="744" y="62"/>
                  </a:lnTo>
                  <a:lnTo>
                    <a:pt x="748" y="64"/>
                  </a:lnTo>
                  <a:lnTo>
                    <a:pt x="751" y="66"/>
                  </a:lnTo>
                  <a:lnTo>
                    <a:pt x="755" y="69"/>
                  </a:lnTo>
                  <a:lnTo>
                    <a:pt x="759" y="71"/>
                  </a:lnTo>
                  <a:lnTo>
                    <a:pt x="763" y="74"/>
                  </a:lnTo>
                  <a:lnTo>
                    <a:pt x="767" y="76"/>
                  </a:lnTo>
                  <a:lnTo>
                    <a:pt x="771" y="79"/>
                  </a:lnTo>
                  <a:lnTo>
                    <a:pt x="775" y="82"/>
                  </a:lnTo>
                  <a:lnTo>
                    <a:pt x="779" y="86"/>
                  </a:lnTo>
                  <a:lnTo>
                    <a:pt x="783" y="87"/>
                  </a:lnTo>
                  <a:lnTo>
                    <a:pt x="787" y="91"/>
                  </a:lnTo>
                  <a:lnTo>
                    <a:pt x="791" y="94"/>
                  </a:lnTo>
                  <a:lnTo>
                    <a:pt x="795" y="98"/>
                  </a:lnTo>
                  <a:lnTo>
                    <a:pt x="799" y="101"/>
                  </a:lnTo>
                  <a:lnTo>
                    <a:pt x="803" y="104"/>
                  </a:lnTo>
                  <a:lnTo>
                    <a:pt x="807" y="107"/>
                  </a:lnTo>
                  <a:lnTo>
                    <a:pt x="811" y="109"/>
                  </a:lnTo>
                  <a:lnTo>
                    <a:pt x="814" y="113"/>
                  </a:lnTo>
                  <a:lnTo>
                    <a:pt x="818" y="118"/>
                  </a:lnTo>
                  <a:lnTo>
                    <a:pt x="822" y="121"/>
                  </a:lnTo>
                  <a:lnTo>
                    <a:pt x="826" y="125"/>
                  </a:lnTo>
                  <a:lnTo>
                    <a:pt x="830" y="130"/>
                  </a:lnTo>
                  <a:lnTo>
                    <a:pt x="834" y="132"/>
                  </a:lnTo>
                  <a:lnTo>
                    <a:pt x="838" y="137"/>
                  </a:lnTo>
                  <a:lnTo>
                    <a:pt x="842" y="142"/>
                  </a:lnTo>
                  <a:lnTo>
                    <a:pt x="846" y="144"/>
                  </a:lnTo>
                  <a:lnTo>
                    <a:pt x="850" y="149"/>
                  </a:lnTo>
                  <a:lnTo>
                    <a:pt x="854" y="152"/>
                  </a:lnTo>
                  <a:lnTo>
                    <a:pt x="858" y="158"/>
                  </a:lnTo>
                  <a:lnTo>
                    <a:pt x="862" y="163"/>
                  </a:lnTo>
                  <a:lnTo>
                    <a:pt x="866" y="166"/>
                  </a:lnTo>
                  <a:lnTo>
                    <a:pt x="870" y="171"/>
                  </a:lnTo>
                  <a:lnTo>
                    <a:pt x="874" y="175"/>
                  </a:lnTo>
                  <a:lnTo>
                    <a:pt x="877" y="180"/>
                  </a:lnTo>
                  <a:lnTo>
                    <a:pt x="881" y="187"/>
                  </a:lnTo>
                  <a:lnTo>
                    <a:pt x="885" y="189"/>
                  </a:lnTo>
                  <a:lnTo>
                    <a:pt x="889" y="195"/>
                  </a:lnTo>
                  <a:lnTo>
                    <a:pt x="893" y="200"/>
                  </a:lnTo>
                  <a:lnTo>
                    <a:pt x="897" y="205"/>
                  </a:lnTo>
                  <a:lnTo>
                    <a:pt x="901" y="210"/>
                  </a:lnTo>
                  <a:lnTo>
                    <a:pt x="905" y="216"/>
                  </a:lnTo>
                  <a:lnTo>
                    <a:pt x="909" y="220"/>
                  </a:lnTo>
                  <a:lnTo>
                    <a:pt x="913" y="226"/>
                  </a:lnTo>
                  <a:lnTo>
                    <a:pt x="917" y="231"/>
                  </a:lnTo>
                  <a:lnTo>
                    <a:pt x="921" y="238"/>
                  </a:lnTo>
                  <a:lnTo>
                    <a:pt x="925" y="243"/>
                  </a:lnTo>
                  <a:lnTo>
                    <a:pt x="929" y="248"/>
                  </a:lnTo>
                  <a:lnTo>
                    <a:pt x="933" y="254"/>
                  </a:lnTo>
                  <a:lnTo>
                    <a:pt x="937" y="259"/>
                  </a:lnTo>
                  <a:lnTo>
                    <a:pt x="940" y="266"/>
                  </a:lnTo>
                  <a:lnTo>
                    <a:pt x="944" y="272"/>
                  </a:lnTo>
                  <a:lnTo>
                    <a:pt x="948" y="278"/>
                  </a:lnTo>
                  <a:lnTo>
                    <a:pt x="952" y="284"/>
                  </a:lnTo>
                  <a:lnTo>
                    <a:pt x="956" y="291"/>
                  </a:lnTo>
                  <a:lnTo>
                    <a:pt x="960" y="296"/>
                  </a:lnTo>
                  <a:lnTo>
                    <a:pt x="964" y="302"/>
                  </a:lnTo>
                  <a:lnTo>
                    <a:pt x="968" y="310"/>
                  </a:lnTo>
                  <a:lnTo>
                    <a:pt x="972" y="317"/>
                  </a:lnTo>
                  <a:lnTo>
                    <a:pt x="976" y="323"/>
                  </a:lnTo>
                  <a:lnTo>
                    <a:pt x="980" y="330"/>
                  </a:lnTo>
                  <a:lnTo>
                    <a:pt x="984" y="336"/>
                  </a:lnTo>
                  <a:lnTo>
                    <a:pt x="988" y="343"/>
                  </a:lnTo>
                  <a:lnTo>
                    <a:pt x="992" y="349"/>
                  </a:lnTo>
                  <a:lnTo>
                    <a:pt x="996" y="356"/>
                  </a:lnTo>
                  <a:lnTo>
                    <a:pt x="999" y="364"/>
                  </a:lnTo>
                  <a:lnTo>
                    <a:pt x="1003" y="369"/>
                  </a:lnTo>
                  <a:lnTo>
                    <a:pt x="1007" y="378"/>
                  </a:lnTo>
                  <a:lnTo>
                    <a:pt x="1011" y="385"/>
                  </a:lnTo>
                  <a:lnTo>
                    <a:pt x="1015" y="392"/>
                  </a:lnTo>
                  <a:lnTo>
                    <a:pt x="1019" y="400"/>
                  </a:lnTo>
                  <a:lnTo>
                    <a:pt x="1023" y="406"/>
                  </a:lnTo>
                  <a:lnTo>
                    <a:pt x="1027" y="414"/>
                  </a:lnTo>
                  <a:lnTo>
                    <a:pt x="1031" y="423"/>
                  </a:lnTo>
                  <a:lnTo>
                    <a:pt x="1035" y="431"/>
                  </a:lnTo>
                  <a:lnTo>
                    <a:pt x="1039" y="439"/>
                  </a:lnTo>
                  <a:lnTo>
                    <a:pt x="1043" y="445"/>
                  </a:lnTo>
                  <a:lnTo>
                    <a:pt x="1047" y="454"/>
                  </a:lnTo>
                  <a:lnTo>
                    <a:pt x="1051" y="460"/>
                  </a:lnTo>
                  <a:lnTo>
                    <a:pt x="1055" y="469"/>
                  </a:lnTo>
                  <a:lnTo>
                    <a:pt x="1059" y="477"/>
                  </a:lnTo>
                  <a:lnTo>
                    <a:pt x="1062" y="486"/>
                  </a:lnTo>
                  <a:lnTo>
                    <a:pt x="1066" y="493"/>
                  </a:lnTo>
                  <a:lnTo>
                    <a:pt x="1070" y="501"/>
                  </a:lnTo>
                  <a:lnTo>
                    <a:pt x="1074" y="509"/>
                  </a:lnTo>
                  <a:lnTo>
                    <a:pt x="1078" y="518"/>
                  </a:lnTo>
                  <a:lnTo>
                    <a:pt x="1082" y="526"/>
                  </a:lnTo>
                  <a:lnTo>
                    <a:pt x="1086" y="534"/>
                  </a:lnTo>
                  <a:lnTo>
                    <a:pt x="1090" y="542"/>
                  </a:lnTo>
                  <a:lnTo>
                    <a:pt x="1094" y="551"/>
                  </a:lnTo>
                  <a:lnTo>
                    <a:pt x="1098" y="561"/>
                  </a:lnTo>
                  <a:lnTo>
                    <a:pt x="1102" y="570"/>
                  </a:lnTo>
                  <a:lnTo>
                    <a:pt x="1106" y="574"/>
                  </a:lnTo>
                  <a:lnTo>
                    <a:pt x="1110" y="584"/>
                  </a:lnTo>
                  <a:lnTo>
                    <a:pt x="1114" y="594"/>
                  </a:lnTo>
                  <a:lnTo>
                    <a:pt x="1118" y="604"/>
                  </a:lnTo>
                  <a:lnTo>
                    <a:pt x="1122" y="612"/>
                  </a:lnTo>
                  <a:lnTo>
                    <a:pt x="1125" y="621"/>
                  </a:lnTo>
                  <a:lnTo>
                    <a:pt x="1129" y="630"/>
                  </a:lnTo>
                  <a:lnTo>
                    <a:pt x="1133" y="638"/>
                  </a:lnTo>
                  <a:lnTo>
                    <a:pt x="1137" y="647"/>
                  </a:lnTo>
                  <a:lnTo>
                    <a:pt x="1141" y="656"/>
                  </a:lnTo>
                  <a:lnTo>
                    <a:pt x="1145" y="666"/>
                  </a:lnTo>
                  <a:lnTo>
                    <a:pt x="1149" y="676"/>
                  </a:lnTo>
                  <a:lnTo>
                    <a:pt x="1153" y="683"/>
                  </a:lnTo>
                  <a:lnTo>
                    <a:pt x="1157" y="694"/>
                  </a:lnTo>
                  <a:lnTo>
                    <a:pt x="1161" y="702"/>
                  </a:lnTo>
                  <a:lnTo>
                    <a:pt x="1165" y="713"/>
                  </a:lnTo>
                  <a:lnTo>
                    <a:pt x="1169" y="720"/>
                  </a:lnTo>
                  <a:lnTo>
                    <a:pt x="1173" y="730"/>
                  </a:lnTo>
                  <a:lnTo>
                    <a:pt x="1177" y="741"/>
                  </a:lnTo>
                  <a:lnTo>
                    <a:pt x="1181" y="749"/>
                  </a:lnTo>
                  <a:lnTo>
                    <a:pt x="1185" y="760"/>
                  </a:lnTo>
                  <a:lnTo>
                    <a:pt x="1188" y="771"/>
                  </a:lnTo>
                  <a:lnTo>
                    <a:pt x="1192" y="780"/>
                  </a:lnTo>
                  <a:lnTo>
                    <a:pt x="1196" y="789"/>
                  </a:lnTo>
                  <a:lnTo>
                    <a:pt x="1200" y="798"/>
                  </a:lnTo>
                  <a:lnTo>
                    <a:pt x="1204" y="808"/>
                  </a:lnTo>
                  <a:lnTo>
                    <a:pt x="1208" y="816"/>
                  </a:lnTo>
                  <a:lnTo>
                    <a:pt x="1212" y="827"/>
                  </a:lnTo>
                  <a:lnTo>
                    <a:pt x="1216" y="837"/>
                  </a:lnTo>
                  <a:lnTo>
                    <a:pt x="1220" y="846"/>
                  </a:lnTo>
                  <a:lnTo>
                    <a:pt x="1224" y="857"/>
                  </a:lnTo>
                  <a:lnTo>
                    <a:pt x="1228" y="867"/>
                  </a:lnTo>
                  <a:lnTo>
                    <a:pt x="1232" y="877"/>
                  </a:lnTo>
                  <a:lnTo>
                    <a:pt x="1236" y="886"/>
                  </a:lnTo>
                  <a:lnTo>
                    <a:pt x="1240" y="896"/>
                  </a:lnTo>
                  <a:lnTo>
                    <a:pt x="1244" y="907"/>
                  </a:lnTo>
                  <a:lnTo>
                    <a:pt x="1248" y="916"/>
                  </a:lnTo>
                  <a:lnTo>
                    <a:pt x="1251" y="926"/>
                  </a:lnTo>
                  <a:lnTo>
                    <a:pt x="1255" y="937"/>
                  </a:lnTo>
                  <a:lnTo>
                    <a:pt x="1259" y="946"/>
                  </a:lnTo>
                  <a:lnTo>
                    <a:pt x="1263" y="957"/>
                  </a:lnTo>
                  <a:lnTo>
                    <a:pt x="1267" y="967"/>
                  </a:lnTo>
                  <a:lnTo>
                    <a:pt x="1271" y="976"/>
                  </a:lnTo>
                  <a:lnTo>
                    <a:pt x="1275" y="986"/>
                  </a:lnTo>
                  <a:lnTo>
                    <a:pt x="1279" y="997"/>
                  </a:lnTo>
                  <a:lnTo>
                    <a:pt x="1283" y="1007"/>
                  </a:lnTo>
                  <a:lnTo>
                    <a:pt x="1287" y="1016"/>
                  </a:lnTo>
                  <a:lnTo>
                    <a:pt x="1291" y="1028"/>
                  </a:lnTo>
                  <a:lnTo>
                    <a:pt x="1295" y="1036"/>
                  </a:lnTo>
                  <a:lnTo>
                    <a:pt x="1299" y="1047"/>
                  </a:lnTo>
                  <a:lnTo>
                    <a:pt x="1303" y="1058"/>
                  </a:lnTo>
                  <a:lnTo>
                    <a:pt x="1307" y="1066"/>
                  </a:lnTo>
                  <a:lnTo>
                    <a:pt x="1311" y="1077"/>
                  </a:lnTo>
                  <a:lnTo>
                    <a:pt x="1314" y="1088"/>
                  </a:lnTo>
                  <a:lnTo>
                    <a:pt x="1318" y="1099"/>
                  </a:lnTo>
                  <a:lnTo>
                    <a:pt x="1322" y="1110"/>
                  </a:lnTo>
                  <a:lnTo>
                    <a:pt x="1326" y="1118"/>
                  </a:lnTo>
                  <a:lnTo>
                    <a:pt x="1330" y="1130"/>
                  </a:lnTo>
                  <a:lnTo>
                    <a:pt x="1334" y="1139"/>
                  </a:lnTo>
                  <a:lnTo>
                    <a:pt x="1338" y="1148"/>
                  </a:lnTo>
                  <a:lnTo>
                    <a:pt x="1342" y="1159"/>
                  </a:lnTo>
                  <a:lnTo>
                    <a:pt x="1346" y="1169"/>
                  </a:lnTo>
                  <a:lnTo>
                    <a:pt x="1350" y="1179"/>
                  </a:lnTo>
                  <a:lnTo>
                    <a:pt x="1354" y="1189"/>
                  </a:lnTo>
                  <a:lnTo>
                    <a:pt x="1358" y="1201"/>
                  </a:lnTo>
                  <a:lnTo>
                    <a:pt x="1362" y="1209"/>
                  </a:lnTo>
                  <a:lnTo>
                    <a:pt x="1366" y="1220"/>
                  </a:lnTo>
                  <a:lnTo>
                    <a:pt x="1370" y="1230"/>
                  </a:lnTo>
                  <a:lnTo>
                    <a:pt x="1374" y="1241"/>
                  </a:lnTo>
                  <a:lnTo>
                    <a:pt x="1377" y="1249"/>
                  </a:lnTo>
                  <a:lnTo>
                    <a:pt x="1381" y="1259"/>
                  </a:lnTo>
                  <a:lnTo>
                    <a:pt x="1385" y="1271"/>
                  </a:lnTo>
                  <a:lnTo>
                    <a:pt x="1389" y="1280"/>
                  </a:lnTo>
                  <a:lnTo>
                    <a:pt x="1393" y="1291"/>
                  </a:lnTo>
                  <a:lnTo>
                    <a:pt x="1397" y="1300"/>
                  </a:lnTo>
                  <a:lnTo>
                    <a:pt x="1401" y="1309"/>
                  </a:lnTo>
                  <a:lnTo>
                    <a:pt x="1405" y="1319"/>
                  </a:lnTo>
                  <a:lnTo>
                    <a:pt x="1409" y="1330"/>
                  </a:lnTo>
                  <a:lnTo>
                    <a:pt x="1413" y="1341"/>
                  </a:lnTo>
                  <a:lnTo>
                    <a:pt x="1417" y="1350"/>
                  </a:lnTo>
                  <a:lnTo>
                    <a:pt x="1421" y="1360"/>
                  </a:lnTo>
                  <a:lnTo>
                    <a:pt x="1425" y="1369"/>
                  </a:lnTo>
                  <a:lnTo>
                    <a:pt x="1429" y="1380"/>
                  </a:lnTo>
                  <a:lnTo>
                    <a:pt x="1433" y="1391"/>
                  </a:lnTo>
                  <a:lnTo>
                    <a:pt x="1437" y="1399"/>
                  </a:lnTo>
                  <a:lnTo>
                    <a:pt x="1440" y="1409"/>
                  </a:lnTo>
                  <a:lnTo>
                    <a:pt x="1444" y="1419"/>
                  </a:lnTo>
                  <a:lnTo>
                    <a:pt x="1448" y="1428"/>
                  </a:lnTo>
                  <a:lnTo>
                    <a:pt x="1452" y="1439"/>
                  </a:lnTo>
                  <a:lnTo>
                    <a:pt x="1456" y="1448"/>
                  </a:lnTo>
                  <a:lnTo>
                    <a:pt x="1460" y="1457"/>
                  </a:lnTo>
                  <a:lnTo>
                    <a:pt x="1464" y="1466"/>
                  </a:lnTo>
                  <a:lnTo>
                    <a:pt x="1468" y="1476"/>
                  </a:lnTo>
                  <a:lnTo>
                    <a:pt x="1472" y="1486"/>
                  </a:lnTo>
                  <a:lnTo>
                    <a:pt x="1476" y="1495"/>
                  </a:lnTo>
                  <a:lnTo>
                    <a:pt x="1480" y="1504"/>
                  </a:lnTo>
                  <a:lnTo>
                    <a:pt x="1484" y="1514"/>
                  </a:lnTo>
                  <a:lnTo>
                    <a:pt x="1488" y="1522"/>
                  </a:lnTo>
                  <a:lnTo>
                    <a:pt x="1492" y="1533"/>
                  </a:lnTo>
                  <a:lnTo>
                    <a:pt x="1496" y="1541"/>
                  </a:lnTo>
                  <a:lnTo>
                    <a:pt x="1499" y="1550"/>
                  </a:lnTo>
                  <a:lnTo>
                    <a:pt x="1503" y="1560"/>
                  </a:lnTo>
                  <a:lnTo>
                    <a:pt x="1507" y="1569"/>
                  </a:lnTo>
                  <a:lnTo>
                    <a:pt x="1511" y="1578"/>
                  </a:lnTo>
                  <a:lnTo>
                    <a:pt x="1515" y="1586"/>
                  </a:lnTo>
                  <a:lnTo>
                    <a:pt x="1519" y="1596"/>
                  </a:lnTo>
                  <a:lnTo>
                    <a:pt x="1523" y="1605"/>
                  </a:lnTo>
                  <a:lnTo>
                    <a:pt x="1527" y="1613"/>
                  </a:lnTo>
                  <a:lnTo>
                    <a:pt x="1531" y="1622"/>
                  </a:lnTo>
                  <a:lnTo>
                    <a:pt x="1535" y="1632"/>
                  </a:lnTo>
                  <a:lnTo>
                    <a:pt x="1539" y="1640"/>
                  </a:lnTo>
                  <a:lnTo>
                    <a:pt x="1543" y="1649"/>
                  </a:lnTo>
                  <a:lnTo>
                    <a:pt x="1547" y="1656"/>
                  </a:lnTo>
                  <a:lnTo>
                    <a:pt x="1551" y="1666"/>
                  </a:lnTo>
                  <a:lnTo>
                    <a:pt x="1555" y="1675"/>
                  </a:lnTo>
                  <a:lnTo>
                    <a:pt x="1559" y="1683"/>
                  </a:lnTo>
                  <a:lnTo>
                    <a:pt x="1562" y="1691"/>
                  </a:lnTo>
                  <a:lnTo>
                    <a:pt x="1566" y="1701"/>
                  </a:lnTo>
                  <a:lnTo>
                    <a:pt x="1570" y="1708"/>
                  </a:lnTo>
                  <a:lnTo>
                    <a:pt x="1574" y="1717"/>
                  </a:lnTo>
                  <a:lnTo>
                    <a:pt x="1578" y="1724"/>
                  </a:lnTo>
                  <a:lnTo>
                    <a:pt x="1582" y="1733"/>
                  </a:lnTo>
                  <a:lnTo>
                    <a:pt x="1586" y="1741"/>
                  </a:lnTo>
                  <a:lnTo>
                    <a:pt x="1590" y="1748"/>
                  </a:lnTo>
                  <a:lnTo>
                    <a:pt x="1594" y="1757"/>
                  </a:lnTo>
                  <a:lnTo>
                    <a:pt x="1598" y="1765"/>
                  </a:lnTo>
                  <a:lnTo>
                    <a:pt x="1602" y="1773"/>
                  </a:lnTo>
                  <a:lnTo>
                    <a:pt x="1606" y="1781"/>
                  </a:lnTo>
                  <a:lnTo>
                    <a:pt x="1610" y="1787"/>
                  </a:lnTo>
                  <a:lnTo>
                    <a:pt x="1614" y="1795"/>
                  </a:lnTo>
                  <a:lnTo>
                    <a:pt x="1618" y="1802"/>
                  </a:lnTo>
                  <a:lnTo>
                    <a:pt x="1622" y="1810"/>
                  </a:lnTo>
                  <a:lnTo>
                    <a:pt x="1625" y="1818"/>
                  </a:lnTo>
                  <a:lnTo>
                    <a:pt x="1629" y="1825"/>
                  </a:lnTo>
                  <a:lnTo>
                    <a:pt x="1633" y="1832"/>
                  </a:lnTo>
                  <a:lnTo>
                    <a:pt x="1637" y="1838"/>
                  </a:lnTo>
                  <a:lnTo>
                    <a:pt x="1641" y="1848"/>
                  </a:lnTo>
                  <a:lnTo>
                    <a:pt x="1645" y="1855"/>
                  </a:lnTo>
                  <a:lnTo>
                    <a:pt x="1649" y="1861"/>
                  </a:lnTo>
                  <a:lnTo>
                    <a:pt x="1653" y="1868"/>
                  </a:lnTo>
                  <a:lnTo>
                    <a:pt x="1657" y="1875"/>
                  </a:lnTo>
                  <a:lnTo>
                    <a:pt x="1661" y="1882"/>
                  </a:lnTo>
                  <a:lnTo>
                    <a:pt x="1665" y="1888"/>
                  </a:lnTo>
                  <a:lnTo>
                    <a:pt x="1669" y="1895"/>
                  </a:lnTo>
                  <a:lnTo>
                    <a:pt x="1673" y="1903"/>
                  </a:lnTo>
                  <a:lnTo>
                    <a:pt x="1677" y="1908"/>
                  </a:lnTo>
                  <a:lnTo>
                    <a:pt x="1681" y="1914"/>
                  </a:lnTo>
                  <a:lnTo>
                    <a:pt x="1685" y="1920"/>
                  </a:lnTo>
                  <a:lnTo>
                    <a:pt x="1688" y="1928"/>
                  </a:lnTo>
                  <a:lnTo>
                    <a:pt x="1692" y="1933"/>
                  </a:lnTo>
                  <a:lnTo>
                    <a:pt x="1696" y="1940"/>
                  </a:lnTo>
                  <a:lnTo>
                    <a:pt x="1700" y="1946"/>
                  </a:lnTo>
                  <a:lnTo>
                    <a:pt x="1704" y="1953"/>
                  </a:lnTo>
                  <a:lnTo>
                    <a:pt x="1708" y="1958"/>
                  </a:lnTo>
                  <a:lnTo>
                    <a:pt x="1712" y="1965"/>
                  </a:lnTo>
                  <a:lnTo>
                    <a:pt x="1716" y="1971"/>
                  </a:lnTo>
                  <a:lnTo>
                    <a:pt x="1720" y="1976"/>
                  </a:lnTo>
                  <a:lnTo>
                    <a:pt x="1724" y="1981"/>
                  </a:lnTo>
                  <a:lnTo>
                    <a:pt x="1728" y="1987"/>
                  </a:lnTo>
                  <a:lnTo>
                    <a:pt x="1732" y="1994"/>
                  </a:lnTo>
                  <a:lnTo>
                    <a:pt x="1736" y="1997"/>
                  </a:lnTo>
                  <a:lnTo>
                    <a:pt x="1740" y="2004"/>
                  </a:lnTo>
                  <a:lnTo>
                    <a:pt x="1744" y="2007"/>
                  </a:lnTo>
                  <a:lnTo>
                    <a:pt x="1748" y="2015"/>
                  </a:lnTo>
                  <a:lnTo>
                    <a:pt x="1751" y="2020"/>
                  </a:lnTo>
                  <a:lnTo>
                    <a:pt x="1755" y="2024"/>
                  </a:lnTo>
                  <a:lnTo>
                    <a:pt x="1759" y="2030"/>
                  </a:lnTo>
                  <a:lnTo>
                    <a:pt x="1763" y="2034"/>
                  </a:lnTo>
                  <a:lnTo>
                    <a:pt x="1767" y="2039"/>
                  </a:lnTo>
                  <a:lnTo>
                    <a:pt x="1771" y="2044"/>
                  </a:lnTo>
                  <a:lnTo>
                    <a:pt x="1775" y="2048"/>
                  </a:lnTo>
                  <a:lnTo>
                    <a:pt x="1779" y="2054"/>
                  </a:lnTo>
                  <a:lnTo>
                    <a:pt x="1783" y="2058"/>
                  </a:lnTo>
                  <a:lnTo>
                    <a:pt x="1787" y="2061"/>
                  </a:lnTo>
                  <a:lnTo>
                    <a:pt x="1791" y="2066"/>
                  </a:lnTo>
                  <a:lnTo>
                    <a:pt x="1795" y="2071"/>
                  </a:lnTo>
                  <a:lnTo>
                    <a:pt x="1799" y="2075"/>
                  </a:lnTo>
                  <a:lnTo>
                    <a:pt x="1803" y="2079"/>
                  </a:lnTo>
                  <a:lnTo>
                    <a:pt x="1807" y="2082"/>
                  </a:lnTo>
                  <a:lnTo>
                    <a:pt x="1811" y="2087"/>
                  </a:lnTo>
                  <a:lnTo>
                    <a:pt x="1814" y="2091"/>
                  </a:lnTo>
                  <a:lnTo>
                    <a:pt x="1818" y="2094"/>
                  </a:lnTo>
                  <a:lnTo>
                    <a:pt x="1822" y="2099"/>
                  </a:lnTo>
                  <a:lnTo>
                    <a:pt x="1826" y="2102"/>
                  </a:lnTo>
                  <a:lnTo>
                    <a:pt x="1830" y="2105"/>
                  </a:lnTo>
                  <a:lnTo>
                    <a:pt x="1834" y="2110"/>
                  </a:lnTo>
                  <a:lnTo>
                    <a:pt x="1838" y="2111"/>
                  </a:lnTo>
                  <a:lnTo>
                    <a:pt x="1842" y="2116"/>
                  </a:lnTo>
                  <a:lnTo>
                    <a:pt x="1846" y="2120"/>
                  </a:lnTo>
                  <a:lnTo>
                    <a:pt x="1850" y="2122"/>
                  </a:lnTo>
                  <a:lnTo>
                    <a:pt x="1854" y="2124"/>
                  </a:lnTo>
                  <a:lnTo>
                    <a:pt x="1858" y="2128"/>
                  </a:lnTo>
                  <a:lnTo>
                    <a:pt x="1862" y="2130"/>
                  </a:lnTo>
                  <a:lnTo>
                    <a:pt x="1866" y="2133"/>
                  </a:lnTo>
                  <a:lnTo>
                    <a:pt x="1870" y="2137"/>
                  </a:lnTo>
                  <a:lnTo>
                    <a:pt x="1874" y="2137"/>
                  </a:lnTo>
                  <a:lnTo>
                    <a:pt x="1877" y="2142"/>
                  </a:lnTo>
                  <a:lnTo>
                    <a:pt x="1881" y="2145"/>
                  </a:lnTo>
                  <a:lnTo>
                    <a:pt x="1885" y="2147"/>
                  </a:lnTo>
                  <a:lnTo>
                    <a:pt x="1889" y="2149"/>
                  </a:lnTo>
                  <a:lnTo>
                    <a:pt x="1893" y="2152"/>
                  </a:lnTo>
                  <a:lnTo>
                    <a:pt x="1897" y="2152"/>
                  </a:lnTo>
                  <a:lnTo>
                    <a:pt x="1901" y="2156"/>
                  </a:lnTo>
                  <a:lnTo>
                    <a:pt x="1905" y="2157"/>
                  </a:lnTo>
                  <a:lnTo>
                    <a:pt x="1909" y="2160"/>
                  </a:lnTo>
                  <a:lnTo>
                    <a:pt x="1913" y="2161"/>
                  </a:lnTo>
                  <a:lnTo>
                    <a:pt x="1917" y="2163"/>
                  </a:lnTo>
                  <a:lnTo>
                    <a:pt x="1921" y="2164"/>
                  </a:lnTo>
                  <a:lnTo>
                    <a:pt x="1925" y="2165"/>
                  </a:lnTo>
                  <a:lnTo>
                    <a:pt x="1929" y="2168"/>
                  </a:lnTo>
                  <a:lnTo>
                    <a:pt x="1933" y="2170"/>
                  </a:lnTo>
                  <a:lnTo>
                    <a:pt x="1937" y="2171"/>
                  </a:lnTo>
                  <a:lnTo>
                    <a:pt x="1940" y="2172"/>
                  </a:lnTo>
                  <a:lnTo>
                    <a:pt x="1944" y="2173"/>
                  </a:lnTo>
                  <a:lnTo>
                    <a:pt x="1948" y="2174"/>
                  </a:lnTo>
                  <a:lnTo>
                    <a:pt x="1952" y="2175"/>
                  </a:lnTo>
                  <a:lnTo>
                    <a:pt x="1956" y="2176"/>
                  </a:lnTo>
                  <a:lnTo>
                    <a:pt x="1960" y="2177"/>
                  </a:lnTo>
                  <a:lnTo>
                    <a:pt x="1964" y="2177"/>
                  </a:lnTo>
                  <a:lnTo>
                    <a:pt x="1968" y="2178"/>
                  </a:lnTo>
                  <a:lnTo>
                    <a:pt x="1972" y="2179"/>
                  </a:lnTo>
                  <a:lnTo>
                    <a:pt x="1976" y="2180"/>
                  </a:lnTo>
                  <a:lnTo>
                    <a:pt x="1980" y="2180"/>
                  </a:lnTo>
                  <a:lnTo>
                    <a:pt x="1984" y="2181"/>
                  </a:lnTo>
                  <a:lnTo>
                    <a:pt x="1988" y="2181"/>
                  </a:lnTo>
                  <a:lnTo>
                    <a:pt x="1992" y="2181"/>
                  </a:lnTo>
                  <a:lnTo>
                    <a:pt x="1996" y="2182"/>
                  </a:lnTo>
                  <a:lnTo>
                    <a:pt x="1999" y="2182"/>
                  </a:lnTo>
                  <a:lnTo>
                    <a:pt x="2003" y="2182"/>
                  </a:lnTo>
                  <a:lnTo>
                    <a:pt x="2007" y="2182"/>
                  </a:lnTo>
                  <a:lnTo>
                    <a:pt x="2011" y="2182"/>
                  </a:lnTo>
                  <a:lnTo>
                    <a:pt x="2015" y="2182"/>
                  </a:lnTo>
                  <a:lnTo>
                    <a:pt x="2019" y="2180"/>
                  </a:lnTo>
                  <a:lnTo>
                    <a:pt x="2023" y="2181"/>
                  </a:lnTo>
                  <a:lnTo>
                    <a:pt x="2027" y="2180"/>
                  </a:lnTo>
                  <a:lnTo>
                    <a:pt x="2031" y="2179"/>
                  </a:lnTo>
                  <a:lnTo>
                    <a:pt x="2035" y="2179"/>
                  </a:lnTo>
                  <a:lnTo>
                    <a:pt x="2039" y="2179"/>
                  </a:lnTo>
                  <a:lnTo>
                    <a:pt x="2043" y="2178"/>
                  </a:lnTo>
                  <a:lnTo>
                    <a:pt x="2047" y="2178"/>
                  </a:lnTo>
                  <a:lnTo>
                    <a:pt x="2051" y="2176"/>
                  </a:lnTo>
                  <a:lnTo>
                    <a:pt x="2055" y="2175"/>
                  </a:lnTo>
                  <a:lnTo>
                    <a:pt x="2059" y="2176"/>
                  </a:lnTo>
                  <a:lnTo>
                    <a:pt x="2062" y="2174"/>
                  </a:lnTo>
                  <a:lnTo>
                    <a:pt x="2066" y="2173"/>
                  </a:lnTo>
                  <a:lnTo>
                    <a:pt x="2070" y="2171"/>
                  </a:lnTo>
                  <a:lnTo>
                    <a:pt x="2074" y="2169"/>
                  </a:lnTo>
                  <a:lnTo>
                    <a:pt x="2078" y="2169"/>
                  </a:lnTo>
                  <a:lnTo>
                    <a:pt x="2082" y="2167"/>
                  </a:lnTo>
                  <a:lnTo>
                    <a:pt x="2086" y="2167"/>
                  </a:lnTo>
                  <a:lnTo>
                    <a:pt x="2090" y="2165"/>
                  </a:lnTo>
                  <a:lnTo>
                    <a:pt x="2094" y="2162"/>
                  </a:lnTo>
                  <a:lnTo>
                    <a:pt x="2098" y="2162"/>
                  </a:lnTo>
                  <a:lnTo>
                    <a:pt x="2102" y="2161"/>
                  </a:lnTo>
                  <a:lnTo>
                    <a:pt x="2106" y="2157"/>
                  </a:lnTo>
                  <a:lnTo>
                    <a:pt x="2110" y="2157"/>
                  </a:lnTo>
                  <a:lnTo>
                    <a:pt x="2114" y="2153"/>
                  </a:lnTo>
                  <a:lnTo>
                    <a:pt x="2118" y="2152"/>
                  </a:lnTo>
                  <a:lnTo>
                    <a:pt x="2122" y="2149"/>
                  </a:lnTo>
                  <a:lnTo>
                    <a:pt x="2125" y="2147"/>
                  </a:lnTo>
                  <a:lnTo>
                    <a:pt x="2129" y="2145"/>
                  </a:lnTo>
                  <a:lnTo>
                    <a:pt x="2133" y="2143"/>
                  </a:lnTo>
                  <a:lnTo>
                    <a:pt x="2137" y="2141"/>
                  </a:lnTo>
                  <a:lnTo>
                    <a:pt x="2141" y="2138"/>
                  </a:lnTo>
                  <a:lnTo>
                    <a:pt x="2145" y="2135"/>
                  </a:lnTo>
                  <a:lnTo>
                    <a:pt x="2149" y="2133"/>
                  </a:lnTo>
                  <a:lnTo>
                    <a:pt x="2153" y="2131"/>
                  </a:lnTo>
                  <a:lnTo>
                    <a:pt x="2157" y="2129"/>
                  </a:lnTo>
                  <a:lnTo>
                    <a:pt x="2161" y="2126"/>
                  </a:lnTo>
                  <a:lnTo>
                    <a:pt x="2165" y="2122"/>
                  </a:lnTo>
                  <a:lnTo>
                    <a:pt x="2169" y="2120"/>
                  </a:lnTo>
                  <a:lnTo>
                    <a:pt x="2173" y="2117"/>
                  </a:lnTo>
                  <a:lnTo>
                    <a:pt x="2177" y="2114"/>
                  </a:lnTo>
                  <a:lnTo>
                    <a:pt x="2181" y="2111"/>
                  </a:lnTo>
                  <a:lnTo>
                    <a:pt x="2185" y="2110"/>
                  </a:lnTo>
                  <a:lnTo>
                    <a:pt x="2188" y="2103"/>
                  </a:lnTo>
                  <a:lnTo>
                    <a:pt x="2192" y="2102"/>
                  </a:lnTo>
                  <a:lnTo>
                    <a:pt x="2196" y="2099"/>
                  </a:lnTo>
                  <a:lnTo>
                    <a:pt x="2200" y="2094"/>
                  </a:lnTo>
                  <a:lnTo>
                    <a:pt x="2204" y="2091"/>
                  </a:lnTo>
                  <a:lnTo>
                    <a:pt x="2208" y="2088"/>
                  </a:lnTo>
                  <a:lnTo>
                    <a:pt x="2212" y="2084"/>
                  </a:lnTo>
                  <a:lnTo>
                    <a:pt x="2216" y="2080"/>
                  </a:lnTo>
                  <a:lnTo>
                    <a:pt x="2220" y="2079"/>
                  </a:lnTo>
                  <a:lnTo>
                    <a:pt x="2224" y="2074"/>
                  </a:lnTo>
                  <a:lnTo>
                    <a:pt x="2228" y="2070"/>
                  </a:lnTo>
                  <a:lnTo>
                    <a:pt x="2232" y="2065"/>
                  </a:lnTo>
                  <a:lnTo>
                    <a:pt x="2236" y="2062"/>
                  </a:lnTo>
                  <a:lnTo>
                    <a:pt x="2240" y="2058"/>
                  </a:lnTo>
                  <a:lnTo>
                    <a:pt x="2244" y="2054"/>
                  </a:lnTo>
                  <a:lnTo>
                    <a:pt x="2248" y="2051"/>
                  </a:lnTo>
                  <a:lnTo>
                    <a:pt x="2251" y="2046"/>
                  </a:lnTo>
                  <a:lnTo>
                    <a:pt x="2255" y="2042"/>
                  </a:lnTo>
                  <a:lnTo>
                    <a:pt x="2259" y="2038"/>
                  </a:lnTo>
                  <a:lnTo>
                    <a:pt x="2263" y="2033"/>
                  </a:lnTo>
                  <a:lnTo>
                    <a:pt x="2267" y="2030"/>
                  </a:lnTo>
                  <a:lnTo>
                    <a:pt x="2271" y="2026"/>
                  </a:lnTo>
                  <a:lnTo>
                    <a:pt x="2275" y="2021"/>
                  </a:lnTo>
                  <a:lnTo>
                    <a:pt x="2279" y="2017"/>
                  </a:lnTo>
                  <a:lnTo>
                    <a:pt x="2283" y="2012"/>
                  </a:lnTo>
                  <a:lnTo>
                    <a:pt x="2287" y="2008"/>
                  </a:lnTo>
                  <a:lnTo>
                    <a:pt x="2291" y="2003"/>
                  </a:lnTo>
                  <a:lnTo>
                    <a:pt x="2295" y="1998"/>
                  </a:lnTo>
                  <a:lnTo>
                    <a:pt x="2299" y="1993"/>
                  </a:lnTo>
                  <a:lnTo>
                    <a:pt x="2303" y="1988"/>
                  </a:lnTo>
                  <a:lnTo>
                    <a:pt x="2307" y="1985"/>
                  </a:lnTo>
                  <a:lnTo>
                    <a:pt x="2311" y="1980"/>
                  </a:lnTo>
                  <a:lnTo>
                    <a:pt x="2314" y="1975"/>
                  </a:lnTo>
                  <a:lnTo>
                    <a:pt x="2318" y="1970"/>
                  </a:lnTo>
                  <a:lnTo>
                    <a:pt x="2322" y="1965"/>
                  </a:lnTo>
                  <a:lnTo>
                    <a:pt x="2326" y="1959"/>
                  </a:lnTo>
                  <a:lnTo>
                    <a:pt x="2330" y="1955"/>
                  </a:lnTo>
                  <a:lnTo>
                    <a:pt x="2334" y="1949"/>
                  </a:lnTo>
                  <a:lnTo>
                    <a:pt x="2338" y="1945"/>
                  </a:lnTo>
                  <a:lnTo>
                    <a:pt x="2342" y="1940"/>
                  </a:lnTo>
                  <a:lnTo>
                    <a:pt x="2346" y="1935"/>
                  </a:lnTo>
                  <a:lnTo>
                    <a:pt x="2350" y="1930"/>
                  </a:lnTo>
                  <a:lnTo>
                    <a:pt x="2354" y="1924"/>
                  </a:lnTo>
                  <a:lnTo>
                    <a:pt x="2358" y="1919"/>
                  </a:lnTo>
                  <a:lnTo>
                    <a:pt x="2362" y="1914"/>
                  </a:lnTo>
                  <a:lnTo>
                    <a:pt x="2366" y="1909"/>
                  </a:lnTo>
                  <a:lnTo>
                    <a:pt x="2370" y="1904"/>
                  </a:lnTo>
                  <a:lnTo>
                    <a:pt x="2374" y="1898"/>
                  </a:lnTo>
                  <a:lnTo>
                    <a:pt x="2377" y="1892"/>
                  </a:lnTo>
                  <a:lnTo>
                    <a:pt x="2381" y="1887"/>
                  </a:lnTo>
                  <a:lnTo>
                    <a:pt x="2385" y="1883"/>
                  </a:lnTo>
                  <a:lnTo>
                    <a:pt x="2389" y="1875"/>
                  </a:lnTo>
                  <a:lnTo>
                    <a:pt x="2393" y="1871"/>
                  </a:lnTo>
                  <a:lnTo>
                    <a:pt x="2397" y="1865"/>
                  </a:lnTo>
                  <a:lnTo>
                    <a:pt x="2401" y="1858"/>
                  </a:lnTo>
                  <a:lnTo>
                    <a:pt x="2405" y="1853"/>
                  </a:lnTo>
                  <a:lnTo>
                    <a:pt x="2409" y="1848"/>
                  </a:lnTo>
                  <a:lnTo>
                    <a:pt x="2413" y="1842"/>
                  </a:lnTo>
                  <a:lnTo>
                    <a:pt x="2417" y="1836"/>
                  </a:lnTo>
                  <a:lnTo>
                    <a:pt x="2421" y="1830"/>
                  </a:lnTo>
                  <a:lnTo>
                    <a:pt x="2425" y="1824"/>
                  </a:lnTo>
                  <a:lnTo>
                    <a:pt x="2429" y="1818"/>
                  </a:lnTo>
                  <a:lnTo>
                    <a:pt x="2433" y="1813"/>
                  </a:lnTo>
                  <a:lnTo>
                    <a:pt x="2437" y="1806"/>
                  </a:lnTo>
                  <a:lnTo>
                    <a:pt x="2440" y="1801"/>
                  </a:lnTo>
                  <a:lnTo>
                    <a:pt x="2444" y="1797"/>
                  </a:lnTo>
                  <a:lnTo>
                    <a:pt x="2448" y="1790"/>
                  </a:lnTo>
                  <a:lnTo>
                    <a:pt x="2452" y="1782"/>
                  </a:lnTo>
                  <a:lnTo>
                    <a:pt x="2456" y="1777"/>
                  </a:lnTo>
                  <a:lnTo>
                    <a:pt x="2460" y="1771"/>
                  </a:lnTo>
                  <a:lnTo>
                    <a:pt x="2464" y="1765"/>
                  </a:lnTo>
                  <a:lnTo>
                    <a:pt x="2468" y="1759"/>
                  </a:lnTo>
                  <a:lnTo>
                    <a:pt x="2472" y="1752"/>
                  </a:lnTo>
                  <a:lnTo>
                    <a:pt x="2476" y="1746"/>
                  </a:lnTo>
                  <a:lnTo>
                    <a:pt x="2480" y="1740"/>
                  </a:lnTo>
                  <a:lnTo>
                    <a:pt x="2484" y="1734"/>
                  </a:lnTo>
                  <a:lnTo>
                    <a:pt x="2488" y="1727"/>
                  </a:lnTo>
                  <a:lnTo>
                    <a:pt x="2492" y="1721"/>
                  </a:lnTo>
                  <a:lnTo>
                    <a:pt x="2496" y="1716"/>
                  </a:lnTo>
                  <a:lnTo>
                    <a:pt x="2499" y="1709"/>
                  </a:lnTo>
                  <a:lnTo>
                    <a:pt x="2503" y="1703"/>
                  </a:lnTo>
                  <a:lnTo>
                    <a:pt x="2507" y="1696"/>
                  </a:lnTo>
                  <a:lnTo>
                    <a:pt x="2511" y="1691"/>
                  </a:lnTo>
                  <a:lnTo>
                    <a:pt x="2515" y="1684"/>
                  </a:lnTo>
                  <a:lnTo>
                    <a:pt x="2519" y="1677"/>
                  </a:lnTo>
                  <a:lnTo>
                    <a:pt x="2523" y="1670"/>
                  </a:lnTo>
                  <a:lnTo>
                    <a:pt x="2527" y="1664"/>
                  </a:lnTo>
                  <a:lnTo>
                    <a:pt x="2531" y="1658"/>
                  </a:lnTo>
                  <a:lnTo>
                    <a:pt x="2535" y="1651"/>
                  </a:lnTo>
                  <a:lnTo>
                    <a:pt x="2539" y="1644"/>
                  </a:lnTo>
                  <a:lnTo>
                    <a:pt x="2543" y="1638"/>
                  </a:lnTo>
                  <a:lnTo>
                    <a:pt x="2547" y="1631"/>
                  </a:lnTo>
                  <a:lnTo>
                    <a:pt x="2551" y="1626"/>
                  </a:lnTo>
                  <a:lnTo>
                    <a:pt x="2555" y="1618"/>
                  </a:lnTo>
                  <a:lnTo>
                    <a:pt x="2559" y="1611"/>
                  </a:lnTo>
                  <a:lnTo>
                    <a:pt x="2562" y="1605"/>
                  </a:lnTo>
                  <a:lnTo>
                    <a:pt x="2566" y="1597"/>
                  </a:lnTo>
                  <a:lnTo>
                    <a:pt x="2570" y="1591"/>
                  </a:lnTo>
                  <a:lnTo>
                    <a:pt x="2574" y="1585"/>
                  </a:lnTo>
                  <a:lnTo>
                    <a:pt x="2578" y="1578"/>
                  </a:lnTo>
                  <a:lnTo>
                    <a:pt x="2582" y="1573"/>
                  </a:lnTo>
                  <a:lnTo>
                    <a:pt x="2586" y="1566"/>
                  </a:lnTo>
                  <a:lnTo>
                    <a:pt x="2590" y="1558"/>
                  </a:lnTo>
                  <a:lnTo>
                    <a:pt x="2594" y="1551"/>
                  </a:lnTo>
                  <a:lnTo>
                    <a:pt x="2598" y="1544"/>
                  </a:lnTo>
                  <a:lnTo>
                    <a:pt x="2602" y="1539"/>
                  </a:lnTo>
                  <a:lnTo>
                    <a:pt x="2606" y="1532"/>
                  </a:lnTo>
                  <a:lnTo>
                    <a:pt x="2610" y="1525"/>
                  </a:lnTo>
                  <a:lnTo>
                    <a:pt x="2614" y="1518"/>
                  </a:lnTo>
                  <a:lnTo>
                    <a:pt x="2618" y="1512"/>
                  </a:lnTo>
                  <a:lnTo>
                    <a:pt x="2622" y="1504"/>
                  </a:lnTo>
                  <a:lnTo>
                    <a:pt x="2625" y="1500"/>
                  </a:lnTo>
                  <a:lnTo>
                    <a:pt x="2629" y="1491"/>
                  </a:lnTo>
                  <a:lnTo>
                    <a:pt x="2633" y="1484"/>
                  </a:lnTo>
                  <a:lnTo>
                    <a:pt x="2637" y="1478"/>
                  </a:lnTo>
                  <a:lnTo>
                    <a:pt x="2641" y="1472"/>
                  </a:lnTo>
                  <a:lnTo>
                    <a:pt x="2645" y="1465"/>
                  </a:lnTo>
                  <a:lnTo>
                    <a:pt x="2649" y="1458"/>
                  </a:lnTo>
                  <a:lnTo>
                    <a:pt x="2653" y="1452"/>
                  </a:lnTo>
                  <a:lnTo>
                    <a:pt x="2657" y="1445"/>
                  </a:lnTo>
                  <a:lnTo>
                    <a:pt x="2661" y="1438"/>
                  </a:lnTo>
                  <a:lnTo>
                    <a:pt x="2665" y="1432"/>
                  </a:lnTo>
                  <a:lnTo>
                    <a:pt x="2669" y="1425"/>
                  </a:lnTo>
                  <a:lnTo>
                    <a:pt x="2673" y="1418"/>
                  </a:lnTo>
                  <a:lnTo>
                    <a:pt x="2677" y="1411"/>
                  </a:lnTo>
                  <a:lnTo>
                    <a:pt x="2681" y="1404"/>
                  </a:lnTo>
                  <a:lnTo>
                    <a:pt x="2685" y="1397"/>
                  </a:lnTo>
                  <a:lnTo>
                    <a:pt x="2688" y="1390"/>
                  </a:lnTo>
                  <a:lnTo>
                    <a:pt x="2692" y="1384"/>
                  </a:lnTo>
                  <a:lnTo>
                    <a:pt x="2696" y="1377"/>
                  </a:lnTo>
                  <a:lnTo>
                    <a:pt x="2700" y="1371"/>
                  </a:lnTo>
                  <a:lnTo>
                    <a:pt x="2704" y="1363"/>
                  </a:lnTo>
                  <a:lnTo>
                    <a:pt x="2708" y="1356"/>
                  </a:lnTo>
                  <a:lnTo>
                    <a:pt x="2712" y="1351"/>
                  </a:lnTo>
                  <a:lnTo>
                    <a:pt x="2716" y="1343"/>
                  </a:lnTo>
                  <a:lnTo>
                    <a:pt x="2720" y="1337"/>
                  </a:lnTo>
                  <a:lnTo>
                    <a:pt x="2724" y="1328"/>
                  </a:lnTo>
                  <a:lnTo>
                    <a:pt x="2728" y="1323"/>
                  </a:lnTo>
                  <a:lnTo>
                    <a:pt x="2732" y="1316"/>
                  </a:lnTo>
                  <a:lnTo>
                    <a:pt x="2736" y="1310"/>
                  </a:lnTo>
                  <a:lnTo>
                    <a:pt x="2740" y="1303"/>
                  </a:lnTo>
                  <a:lnTo>
                    <a:pt x="2744" y="1295"/>
                  </a:lnTo>
                  <a:lnTo>
                    <a:pt x="2748" y="1290"/>
                  </a:lnTo>
                  <a:lnTo>
                    <a:pt x="2751" y="1282"/>
                  </a:lnTo>
                  <a:lnTo>
                    <a:pt x="2755" y="1276"/>
                  </a:lnTo>
                  <a:lnTo>
                    <a:pt x="2759" y="1269"/>
                  </a:lnTo>
                  <a:lnTo>
                    <a:pt x="2763" y="1262"/>
                  </a:lnTo>
                  <a:lnTo>
                    <a:pt x="2767" y="1255"/>
                  </a:lnTo>
                  <a:lnTo>
                    <a:pt x="2771" y="1248"/>
                  </a:lnTo>
                  <a:lnTo>
                    <a:pt x="2775" y="1243"/>
                  </a:lnTo>
                  <a:lnTo>
                    <a:pt x="2779" y="1235"/>
                  </a:lnTo>
                  <a:lnTo>
                    <a:pt x="2783" y="1229"/>
                  </a:lnTo>
                  <a:lnTo>
                    <a:pt x="2787" y="1222"/>
                  </a:lnTo>
                  <a:lnTo>
                    <a:pt x="2791" y="1215"/>
                  </a:lnTo>
                  <a:lnTo>
                    <a:pt x="2795" y="1208"/>
                  </a:lnTo>
                  <a:lnTo>
                    <a:pt x="2799" y="1203"/>
                  </a:lnTo>
                  <a:lnTo>
                    <a:pt x="2803" y="1197"/>
                  </a:lnTo>
                  <a:lnTo>
                    <a:pt x="2807" y="1190"/>
                  </a:lnTo>
                  <a:lnTo>
                    <a:pt x="2811" y="1181"/>
                  </a:lnTo>
                  <a:lnTo>
                    <a:pt x="2814" y="1176"/>
                  </a:lnTo>
                  <a:lnTo>
                    <a:pt x="2818" y="1169"/>
                  </a:lnTo>
                  <a:lnTo>
                    <a:pt x="2822" y="1162"/>
                  </a:lnTo>
                  <a:lnTo>
                    <a:pt x="2826" y="1157"/>
                  </a:lnTo>
                  <a:lnTo>
                    <a:pt x="2830" y="1149"/>
                  </a:lnTo>
                  <a:lnTo>
                    <a:pt x="2834" y="1142"/>
                  </a:lnTo>
                  <a:lnTo>
                    <a:pt x="2838" y="1136"/>
                  </a:lnTo>
                  <a:lnTo>
                    <a:pt x="2842" y="1131"/>
                  </a:lnTo>
                  <a:lnTo>
                    <a:pt x="2846" y="1124"/>
                  </a:lnTo>
                  <a:lnTo>
                    <a:pt x="2850" y="1116"/>
                  </a:lnTo>
                  <a:lnTo>
                    <a:pt x="2854" y="1111"/>
                  </a:lnTo>
                  <a:lnTo>
                    <a:pt x="2858" y="1104"/>
                  </a:lnTo>
                  <a:lnTo>
                    <a:pt x="2862" y="1098"/>
                  </a:lnTo>
                  <a:lnTo>
                    <a:pt x="2866" y="1090"/>
                  </a:lnTo>
                  <a:lnTo>
                    <a:pt x="2870" y="1085"/>
                  </a:lnTo>
                  <a:lnTo>
                    <a:pt x="2874" y="1078"/>
                  </a:lnTo>
                  <a:lnTo>
                    <a:pt x="2877" y="1072"/>
                  </a:lnTo>
                  <a:lnTo>
                    <a:pt x="2881" y="1064"/>
                  </a:lnTo>
                  <a:lnTo>
                    <a:pt x="2885" y="1060"/>
                  </a:lnTo>
                  <a:lnTo>
                    <a:pt x="2889" y="1052"/>
                  </a:lnTo>
                  <a:lnTo>
                    <a:pt x="2893" y="1046"/>
                  </a:lnTo>
                  <a:lnTo>
                    <a:pt x="2897" y="1041"/>
                  </a:lnTo>
                  <a:lnTo>
                    <a:pt x="2901" y="1033"/>
                  </a:lnTo>
                  <a:lnTo>
                    <a:pt x="2905" y="1026"/>
                  </a:lnTo>
                  <a:lnTo>
                    <a:pt x="2909" y="1020"/>
                  </a:lnTo>
                  <a:lnTo>
                    <a:pt x="2913" y="1014"/>
                  </a:lnTo>
                  <a:lnTo>
                    <a:pt x="2917" y="1008"/>
                  </a:lnTo>
                  <a:lnTo>
                    <a:pt x="2921" y="1002"/>
                  </a:lnTo>
                  <a:lnTo>
                    <a:pt x="2925" y="995"/>
                  </a:lnTo>
                  <a:lnTo>
                    <a:pt x="2929" y="990"/>
                  </a:lnTo>
                  <a:lnTo>
                    <a:pt x="2933" y="982"/>
                  </a:lnTo>
                  <a:lnTo>
                    <a:pt x="2937" y="977"/>
                  </a:lnTo>
                  <a:lnTo>
                    <a:pt x="2940" y="971"/>
                  </a:lnTo>
                  <a:lnTo>
                    <a:pt x="2944" y="964"/>
                  </a:lnTo>
                  <a:lnTo>
                    <a:pt x="2948" y="958"/>
                  </a:lnTo>
                  <a:lnTo>
                    <a:pt x="2952" y="952"/>
                  </a:lnTo>
                  <a:lnTo>
                    <a:pt x="2956" y="946"/>
                  </a:lnTo>
                  <a:lnTo>
                    <a:pt x="2960" y="941"/>
                  </a:lnTo>
                  <a:lnTo>
                    <a:pt x="2964" y="934"/>
                  </a:lnTo>
                  <a:lnTo>
                    <a:pt x="2968" y="928"/>
                  </a:lnTo>
                  <a:lnTo>
                    <a:pt x="2972" y="921"/>
                  </a:lnTo>
                  <a:lnTo>
                    <a:pt x="2976" y="915"/>
                  </a:lnTo>
                  <a:lnTo>
                    <a:pt x="2980" y="910"/>
                  </a:lnTo>
                  <a:lnTo>
                    <a:pt x="2984" y="905"/>
                  </a:lnTo>
                  <a:lnTo>
                    <a:pt x="2988" y="897"/>
                  </a:lnTo>
                  <a:lnTo>
                    <a:pt x="2992" y="892"/>
                  </a:lnTo>
                  <a:lnTo>
                    <a:pt x="2996" y="886"/>
                  </a:lnTo>
                  <a:lnTo>
                    <a:pt x="2999" y="880"/>
                  </a:lnTo>
                  <a:lnTo>
                    <a:pt x="3003" y="874"/>
                  </a:lnTo>
                  <a:lnTo>
                    <a:pt x="3007" y="870"/>
                  </a:lnTo>
                  <a:lnTo>
                    <a:pt x="3011" y="863"/>
                  </a:lnTo>
                  <a:lnTo>
                    <a:pt x="3015" y="858"/>
                  </a:lnTo>
                  <a:lnTo>
                    <a:pt x="3019" y="852"/>
                  </a:lnTo>
                  <a:lnTo>
                    <a:pt x="3023" y="846"/>
                  </a:lnTo>
                  <a:lnTo>
                    <a:pt x="3027" y="839"/>
                  </a:lnTo>
                  <a:lnTo>
                    <a:pt x="3031" y="834"/>
                  </a:lnTo>
                  <a:lnTo>
                    <a:pt x="3035" y="828"/>
                  </a:lnTo>
                  <a:lnTo>
                    <a:pt x="3039" y="822"/>
                  </a:lnTo>
                  <a:lnTo>
                    <a:pt x="3043" y="816"/>
                  </a:lnTo>
                  <a:lnTo>
                    <a:pt x="3047" y="812"/>
                  </a:lnTo>
                  <a:lnTo>
                    <a:pt x="3051" y="806"/>
                  </a:lnTo>
                  <a:lnTo>
                    <a:pt x="3055" y="800"/>
                  </a:lnTo>
                  <a:lnTo>
                    <a:pt x="3059" y="794"/>
                  </a:lnTo>
                  <a:lnTo>
                    <a:pt x="3062" y="789"/>
                  </a:lnTo>
                  <a:lnTo>
                    <a:pt x="3066" y="783"/>
                  </a:lnTo>
                  <a:lnTo>
                    <a:pt x="3070" y="778"/>
                  </a:lnTo>
                  <a:lnTo>
                    <a:pt x="3074" y="772"/>
                  </a:lnTo>
                  <a:lnTo>
                    <a:pt x="3078" y="767"/>
                  </a:lnTo>
                  <a:lnTo>
                    <a:pt x="3082" y="762"/>
                  </a:lnTo>
                  <a:lnTo>
                    <a:pt x="3086" y="756"/>
                  </a:lnTo>
                  <a:lnTo>
                    <a:pt x="3090" y="750"/>
                  </a:lnTo>
                  <a:lnTo>
                    <a:pt x="3094" y="745"/>
                  </a:lnTo>
                  <a:lnTo>
                    <a:pt x="3098" y="740"/>
                  </a:lnTo>
                  <a:lnTo>
                    <a:pt x="3102" y="733"/>
                  </a:lnTo>
                  <a:lnTo>
                    <a:pt x="3106" y="729"/>
                  </a:lnTo>
                  <a:lnTo>
                    <a:pt x="3110" y="724"/>
                  </a:lnTo>
                  <a:lnTo>
                    <a:pt x="3114" y="717"/>
                  </a:lnTo>
                  <a:lnTo>
                    <a:pt x="3118" y="713"/>
                  </a:lnTo>
                  <a:lnTo>
                    <a:pt x="3122" y="707"/>
                  </a:lnTo>
                  <a:lnTo>
                    <a:pt x="3125" y="702"/>
                  </a:lnTo>
                  <a:lnTo>
                    <a:pt x="3129" y="697"/>
                  </a:lnTo>
                  <a:lnTo>
                    <a:pt x="3133" y="690"/>
                  </a:lnTo>
                  <a:lnTo>
                    <a:pt x="3137" y="686"/>
                  </a:lnTo>
                  <a:lnTo>
                    <a:pt x="3141" y="682"/>
                  </a:lnTo>
                  <a:lnTo>
                    <a:pt x="3145" y="675"/>
                  </a:lnTo>
                  <a:lnTo>
                    <a:pt x="3149" y="671"/>
                  </a:lnTo>
                  <a:lnTo>
                    <a:pt x="3153" y="666"/>
                  </a:lnTo>
                  <a:lnTo>
                    <a:pt x="3157" y="661"/>
                  </a:lnTo>
                  <a:lnTo>
                    <a:pt x="3161" y="656"/>
                  </a:lnTo>
                  <a:lnTo>
                    <a:pt x="3165" y="651"/>
                  </a:lnTo>
                  <a:lnTo>
                    <a:pt x="3169" y="647"/>
                  </a:lnTo>
                  <a:lnTo>
                    <a:pt x="3173" y="640"/>
                  </a:lnTo>
                  <a:lnTo>
                    <a:pt x="3177" y="636"/>
                  </a:lnTo>
                  <a:lnTo>
                    <a:pt x="3181" y="630"/>
                  </a:lnTo>
                  <a:lnTo>
                    <a:pt x="3185" y="626"/>
                  </a:lnTo>
                  <a:lnTo>
                    <a:pt x="3188" y="621"/>
                  </a:lnTo>
                  <a:lnTo>
                    <a:pt x="3192" y="615"/>
                  </a:lnTo>
                  <a:lnTo>
                    <a:pt x="3196" y="612"/>
                  </a:lnTo>
                  <a:lnTo>
                    <a:pt x="3200" y="607"/>
                  </a:lnTo>
                  <a:lnTo>
                    <a:pt x="3204" y="602"/>
                  </a:lnTo>
                  <a:lnTo>
                    <a:pt x="3208" y="597"/>
                  </a:lnTo>
                  <a:lnTo>
                    <a:pt x="3212" y="593"/>
                  </a:lnTo>
                  <a:lnTo>
                    <a:pt x="3216" y="587"/>
                  </a:lnTo>
                  <a:lnTo>
                    <a:pt x="3220" y="585"/>
                  </a:lnTo>
                  <a:lnTo>
                    <a:pt x="3224" y="579"/>
                  </a:lnTo>
                  <a:lnTo>
                    <a:pt x="3228" y="573"/>
                  </a:lnTo>
                  <a:lnTo>
                    <a:pt x="3232" y="570"/>
                  </a:lnTo>
                  <a:lnTo>
                    <a:pt x="3236" y="565"/>
                  </a:lnTo>
                  <a:lnTo>
                    <a:pt x="3240" y="562"/>
                  </a:lnTo>
                  <a:lnTo>
                    <a:pt x="3244" y="556"/>
                  </a:lnTo>
                  <a:lnTo>
                    <a:pt x="3248" y="551"/>
                  </a:lnTo>
                  <a:lnTo>
                    <a:pt x="3251" y="547"/>
                  </a:lnTo>
                  <a:lnTo>
                    <a:pt x="3255" y="541"/>
                  </a:lnTo>
                  <a:lnTo>
                    <a:pt x="3259" y="539"/>
                  </a:lnTo>
                  <a:lnTo>
                    <a:pt x="3263" y="534"/>
                  </a:lnTo>
                  <a:lnTo>
                    <a:pt x="3267" y="529"/>
                  </a:lnTo>
                  <a:lnTo>
                    <a:pt x="3271" y="525"/>
                  </a:lnTo>
                  <a:lnTo>
                    <a:pt x="3275" y="521"/>
                  </a:lnTo>
                  <a:lnTo>
                    <a:pt x="3279" y="516"/>
                  </a:lnTo>
                  <a:lnTo>
                    <a:pt x="3283" y="511"/>
                  </a:lnTo>
                  <a:lnTo>
                    <a:pt x="3287" y="508"/>
                  </a:lnTo>
                  <a:lnTo>
                    <a:pt x="3291" y="504"/>
                  </a:lnTo>
                  <a:lnTo>
                    <a:pt x="3295" y="499"/>
                  </a:lnTo>
                  <a:lnTo>
                    <a:pt x="3299" y="496"/>
                  </a:lnTo>
                  <a:lnTo>
                    <a:pt x="3303" y="492"/>
                  </a:lnTo>
                  <a:lnTo>
                    <a:pt x="3307" y="488"/>
                  </a:lnTo>
                  <a:lnTo>
                    <a:pt x="3311" y="484"/>
                  </a:lnTo>
                  <a:lnTo>
                    <a:pt x="3314" y="479"/>
                  </a:lnTo>
                  <a:lnTo>
                    <a:pt x="3318" y="476"/>
                  </a:lnTo>
                  <a:lnTo>
                    <a:pt x="3322" y="472"/>
                  </a:lnTo>
                  <a:lnTo>
                    <a:pt x="3326" y="467"/>
                  </a:lnTo>
                  <a:lnTo>
                    <a:pt x="3330" y="463"/>
                  </a:lnTo>
                  <a:lnTo>
                    <a:pt x="3334" y="459"/>
                  </a:lnTo>
                  <a:lnTo>
                    <a:pt x="3338" y="455"/>
                  </a:lnTo>
                  <a:lnTo>
                    <a:pt x="3342" y="451"/>
                  </a:lnTo>
                  <a:lnTo>
                    <a:pt x="3346" y="448"/>
                  </a:lnTo>
                  <a:lnTo>
                    <a:pt x="3350" y="442"/>
                  </a:lnTo>
                  <a:lnTo>
                    <a:pt x="3354" y="441"/>
                  </a:lnTo>
                  <a:lnTo>
                    <a:pt x="3358" y="436"/>
                  </a:lnTo>
                  <a:lnTo>
                    <a:pt x="3362" y="431"/>
                  </a:lnTo>
                  <a:lnTo>
                    <a:pt x="3366" y="428"/>
                  </a:lnTo>
                  <a:lnTo>
                    <a:pt x="3370" y="424"/>
                  </a:lnTo>
                  <a:lnTo>
                    <a:pt x="3374" y="420"/>
                  </a:lnTo>
                  <a:lnTo>
                    <a:pt x="3377" y="416"/>
                  </a:lnTo>
                  <a:lnTo>
                    <a:pt x="3381" y="414"/>
                  </a:lnTo>
                  <a:lnTo>
                    <a:pt x="3385" y="410"/>
                  </a:lnTo>
                  <a:lnTo>
                    <a:pt x="3389" y="406"/>
                  </a:lnTo>
                  <a:lnTo>
                    <a:pt x="3393" y="403"/>
                  </a:lnTo>
                  <a:lnTo>
                    <a:pt x="3397" y="398"/>
                  </a:lnTo>
                  <a:lnTo>
                    <a:pt x="3401" y="397"/>
                  </a:lnTo>
                  <a:lnTo>
                    <a:pt x="3405" y="392"/>
                  </a:lnTo>
                  <a:lnTo>
                    <a:pt x="3409" y="388"/>
                  </a:lnTo>
                  <a:lnTo>
                    <a:pt x="3413" y="384"/>
                  </a:lnTo>
                  <a:lnTo>
                    <a:pt x="3417" y="381"/>
                  </a:lnTo>
                  <a:lnTo>
                    <a:pt x="3421" y="377"/>
                  </a:lnTo>
                  <a:lnTo>
                    <a:pt x="3425" y="374"/>
                  </a:lnTo>
                  <a:lnTo>
                    <a:pt x="3429" y="370"/>
                  </a:lnTo>
                  <a:lnTo>
                    <a:pt x="3433" y="367"/>
                  </a:lnTo>
                  <a:lnTo>
                    <a:pt x="3437" y="363"/>
                  </a:lnTo>
                  <a:lnTo>
                    <a:pt x="3440" y="361"/>
                  </a:lnTo>
                  <a:lnTo>
                    <a:pt x="3444" y="357"/>
                  </a:lnTo>
                  <a:lnTo>
                    <a:pt x="3448" y="353"/>
                  </a:lnTo>
                  <a:lnTo>
                    <a:pt x="3452" y="350"/>
                  </a:lnTo>
                  <a:lnTo>
                    <a:pt x="3456" y="347"/>
                  </a:lnTo>
                  <a:lnTo>
                    <a:pt x="3460" y="344"/>
                  </a:lnTo>
                  <a:lnTo>
                    <a:pt x="3464" y="342"/>
                  </a:lnTo>
                  <a:lnTo>
                    <a:pt x="3468" y="338"/>
                  </a:lnTo>
                  <a:lnTo>
                    <a:pt x="3472" y="334"/>
                  </a:lnTo>
                  <a:lnTo>
                    <a:pt x="3476" y="331"/>
                  </a:lnTo>
                  <a:lnTo>
                    <a:pt x="3480" y="327"/>
                  </a:lnTo>
                  <a:lnTo>
                    <a:pt x="3484" y="325"/>
                  </a:lnTo>
                  <a:lnTo>
                    <a:pt x="3488" y="321"/>
                  </a:lnTo>
                  <a:lnTo>
                    <a:pt x="3492" y="319"/>
                  </a:lnTo>
                  <a:lnTo>
                    <a:pt x="3496" y="315"/>
                  </a:lnTo>
                  <a:lnTo>
                    <a:pt x="3499" y="313"/>
                  </a:lnTo>
                  <a:lnTo>
                    <a:pt x="3503" y="311"/>
                  </a:lnTo>
                  <a:lnTo>
                    <a:pt x="3507" y="306"/>
                  </a:lnTo>
                  <a:lnTo>
                    <a:pt x="3511" y="303"/>
                  </a:lnTo>
                  <a:lnTo>
                    <a:pt x="3515" y="300"/>
                  </a:lnTo>
                  <a:lnTo>
                    <a:pt x="3519" y="298"/>
                  </a:lnTo>
                  <a:lnTo>
                    <a:pt x="3523" y="294"/>
                  </a:lnTo>
                  <a:lnTo>
                    <a:pt x="3527" y="292"/>
                  </a:lnTo>
                  <a:lnTo>
                    <a:pt x="3531" y="289"/>
                  </a:lnTo>
                  <a:lnTo>
                    <a:pt x="3535" y="287"/>
                  </a:lnTo>
                  <a:lnTo>
                    <a:pt x="3539" y="284"/>
                  </a:lnTo>
                  <a:lnTo>
                    <a:pt x="3543" y="281"/>
                  </a:lnTo>
                  <a:lnTo>
                    <a:pt x="3547" y="278"/>
                  </a:lnTo>
                  <a:lnTo>
                    <a:pt x="3551" y="275"/>
                  </a:lnTo>
                  <a:lnTo>
                    <a:pt x="3555" y="274"/>
                  </a:lnTo>
                  <a:lnTo>
                    <a:pt x="3559" y="271"/>
                  </a:lnTo>
                  <a:lnTo>
                    <a:pt x="3562" y="267"/>
                  </a:lnTo>
                  <a:lnTo>
                    <a:pt x="3566" y="265"/>
                  </a:lnTo>
                  <a:lnTo>
                    <a:pt x="3570" y="262"/>
                  </a:lnTo>
                  <a:lnTo>
                    <a:pt x="3574" y="261"/>
                  </a:lnTo>
                  <a:lnTo>
                    <a:pt x="3578" y="257"/>
                  </a:lnTo>
                  <a:lnTo>
                    <a:pt x="3582" y="254"/>
                  </a:lnTo>
                  <a:lnTo>
                    <a:pt x="3586" y="253"/>
                  </a:lnTo>
                  <a:lnTo>
                    <a:pt x="3590" y="251"/>
                  </a:lnTo>
                  <a:lnTo>
                    <a:pt x="3594" y="247"/>
                  </a:lnTo>
                  <a:lnTo>
                    <a:pt x="3598" y="244"/>
                  </a:lnTo>
                  <a:lnTo>
                    <a:pt x="3602" y="242"/>
                  </a:lnTo>
                  <a:lnTo>
                    <a:pt x="3606" y="239"/>
                  </a:lnTo>
                  <a:lnTo>
                    <a:pt x="3610" y="238"/>
                  </a:lnTo>
                  <a:lnTo>
                    <a:pt x="3614" y="233"/>
                  </a:lnTo>
                  <a:lnTo>
                    <a:pt x="3618" y="232"/>
                  </a:lnTo>
                  <a:lnTo>
                    <a:pt x="3622" y="230"/>
                  </a:lnTo>
                  <a:lnTo>
                    <a:pt x="3625" y="226"/>
                  </a:lnTo>
                  <a:lnTo>
                    <a:pt x="3629" y="224"/>
                  </a:lnTo>
                  <a:lnTo>
                    <a:pt x="3633" y="222"/>
                  </a:lnTo>
                  <a:lnTo>
                    <a:pt x="3637" y="221"/>
                  </a:lnTo>
                  <a:lnTo>
                    <a:pt x="3641" y="218"/>
                  </a:lnTo>
                  <a:lnTo>
                    <a:pt x="3645" y="216"/>
                  </a:lnTo>
                  <a:lnTo>
                    <a:pt x="3649" y="213"/>
                  </a:lnTo>
                  <a:lnTo>
                    <a:pt x="3653" y="213"/>
                  </a:lnTo>
                  <a:lnTo>
                    <a:pt x="3657" y="209"/>
                  </a:lnTo>
                  <a:lnTo>
                    <a:pt x="3661" y="207"/>
                  </a:lnTo>
                  <a:lnTo>
                    <a:pt x="3665" y="206"/>
                  </a:lnTo>
                  <a:lnTo>
                    <a:pt x="3669" y="203"/>
                  </a:lnTo>
                  <a:lnTo>
                    <a:pt x="3673" y="200"/>
                  </a:lnTo>
                  <a:lnTo>
                    <a:pt x="3677" y="198"/>
                  </a:lnTo>
                  <a:lnTo>
                    <a:pt x="3681" y="197"/>
                  </a:lnTo>
                  <a:lnTo>
                    <a:pt x="3685" y="195"/>
                  </a:lnTo>
                  <a:lnTo>
                    <a:pt x="3688" y="192"/>
                  </a:lnTo>
                  <a:lnTo>
                    <a:pt x="3692" y="191"/>
                  </a:lnTo>
                  <a:lnTo>
                    <a:pt x="3696" y="188"/>
                  </a:lnTo>
                  <a:lnTo>
                    <a:pt x="3700" y="187"/>
                  </a:lnTo>
                  <a:lnTo>
                    <a:pt x="3704" y="185"/>
                  </a:lnTo>
                  <a:lnTo>
                    <a:pt x="3708" y="183"/>
                  </a:lnTo>
                  <a:lnTo>
                    <a:pt x="3712" y="180"/>
                  </a:lnTo>
                  <a:lnTo>
                    <a:pt x="3716" y="178"/>
                  </a:lnTo>
                  <a:lnTo>
                    <a:pt x="3720" y="177"/>
                  </a:lnTo>
                  <a:lnTo>
                    <a:pt x="3724" y="175"/>
                  </a:lnTo>
                  <a:lnTo>
                    <a:pt x="3728" y="171"/>
                  </a:lnTo>
                  <a:lnTo>
                    <a:pt x="3732" y="171"/>
                  </a:lnTo>
                  <a:lnTo>
                    <a:pt x="3736" y="170"/>
                  </a:lnTo>
                  <a:lnTo>
                    <a:pt x="3740" y="168"/>
                  </a:lnTo>
                  <a:lnTo>
                    <a:pt x="3744" y="164"/>
                  </a:lnTo>
                  <a:lnTo>
                    <a:pt x="3748" y="163"/>
                  </a:lnTo>
                  <a:lnTo>
                    <a:pt x="3751" y="161"/>
                  </a:lnTo>
                  <a:lnTo>
                    <a:pt x="3755" y="159"/>
                  </a:lnTo>
                  <a:lnTo>
                    <a:pt x="3759" y="159"/>
                  </a:lnTo>
                  <a:lnTo>
                    <a:pt x="3763" y="156"/>
                  </a:lnTo>
                  <a:lnTo>
                    <a:pt x="3767" y="154"/>
                  </a:lnTo>
                  <a:lnTo>
                    <a:pt x="3771" y="152"/>
                  </a:lnTo>
                  <a:lnTo>
                    <a:pt x="3775" y="152"/>
                  </a:lnTo>
                  <a:lnTo>
                    <a:pt x="3779" y="149"/>
                  </a:lnTo>
                  <a:lnTo>
                    <a:pt x="3783" y="148"/>
                  </a:lnTo>
                  <a:lnTo>
                    <a:pt x="3787" y="147"/>
                  </a:lnTo>
                  <a:lnTo>
                    <a:pt x="3791" y="144"/>
                  </a:lnTo>
                  <a:lnTo>
                    <a:pt x="3795" y="143"/>
                  </a:lnTo>
                  <a:lnTo>
                    <a:pt x="3799" y="142"/>
                  </a:lnTo>
                  <a:lnTo>
                    <a:pt x="3803" y="140"/>
                  </a:lnTo>
                  <a:lnTo>
                    <a:pt x="3807" y="138"/>
                  </a:lnTo>
                  <a:lnTo>
                    <a:pt x="3811" y="137"/>
                  </a:lnTo>
                  <a:lnTo>
                    <a:pt x="3814" y="135"/>
                  </a:lnTo>
                  <a:lnTo>
                    <a:pt x="3818" y="134"/>
                  </a:lnTo>
                  <a:lnTo>
                    <a:pt x="3822" y="133"/>
                  </a:lnTo>
                  <a:lnTo>
                    <a:pt x="3826" y="130"/>
                  </a:lnTo>
                  <a:lnTo>
                    <a:pt x="3830" y="130"/>
                  </a:lnTo>
                  <a:lnTo>
                    <a:pt x="3834" y="128"/>
                  </a:lnTo>
                  <a:lnTo>
                    <a:pt x="3838" y="126"/>
                  </a:lnTo>
                  <a:lnTo>
                    <a:pt x="3842" y="125"/>
                  </a:lnTo>
                  <a:lnTo>
                    <a:pt x="3846" y="124"/>
                  </a:lnTo>
                  <a:lnTo>
                    <a:pt x="3850" y="122"/>
                  </a:lnTo>
                  <a:lnTo>
                    <a:pt x="3854" y="121"/>
                  </a:lnTo>
                  <a:lnTo>
                    <a:pt x="3858" y="119"/>
                  </a:lnTo>
                  <a:lnTo>
                    <a:pt x="3862" y="117"/>
                  </a:lnTo>
                  <a:lnTo>
                    <a:pt x="3866" y="116"/>
                  </a:lnTo>
                  <a:lnTo>
                    <a:pt x="3870" y="116"/>
                  </a:lnTo>
                  <a:lnTo>
                    <a:pt x="3874" y="114"/>
                  </a:lnTo>
                  <a:lnTo>
                    <a:pt x="3877" y="112"/>
                  </a:lnTo>
                  <a:lnTo>
                    <a:pt x="3881" y="111"/>
                  </a:lnTo>
                  <a:lnTo>
                    <a:pt x="3885" y="110"/>
                  </a:lnTo>
                  <a:lnTo>
                    <a:pt x="3889" y="108"/>
                  </a:lnTo>
                  <a:lnTo>
                    <a:pt x="3893" y="107"/>
                  </a:lnTo>
                  <a:lnTo>
                    <a:pt x="3897" y="108"/>
                  </a:lnTo>
                  <a:lnTo>
                    <a:pt x="3901" y="104"/>
                  </a:lnTo>
                  <a:lnTo>
                    <a:pt x="3905" y="103"/>
                  </a:lnTo>
                  <a:lnTo>
                    <a:pt x="3909" y="103"/>
                  </a:lnTo>
                  <a:lnTo>
                    <a:pt x="3913" y="101"/>
                  </a:lnTo>
                  <a:lnTo>
                    <a:pt x="3917" y="99"/>
                  </a:lnTo>
                  <a:lnTo>
                    <a:pt x="3921" y="99"/>
                  </a:lnTo>
                  <a:lnTo>
                    <a:pt x="3925" y="98"/>
                  </a:lnTo>
                  <a:lnTo>
                    <a:pt x="3929" y="96"/>
                  </a:lnTo>
                  <a:lnTo>
                    <a:pt x="3933" y="96"/>
                  </a:lnTo>
                </a:path>
              </a:pathLst>
            </a:custGeom>
            <a:noFill/>
            <a:ln w="31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28" name="Rectangle 148"/>
            <p:cNvSpPr>
              <a:spLocks noChangeArrowheads="1"/>
            </p:cNvSpPr>
            <p:nvPr/>
          </p:nvSpPr>
          <p:spPr bwMode="auto">
            <a:xfrm rot="16200000">
              <a:off x="5339" y="1561"/>
              <a:ext cx="25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 </a:t>
              </a:r>
              <a:r>
                <a:rPr lang="en-US" sz="1000" b="0">
                  <a:solidFill>
                    <a:srgbClr val="000000"/>
                  </a:solidFill>
                  <a:latin typeface="Symbol" pitchFamily="18" charset="2"/>
                </a:rPr>
                <a:t>D</a:t>
              </a:r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U (V)</a:t>
              </a:r>
              <a:endParaRPr lang="cs-CZ" b="0"/>
            </a:p>
          </p:txBody>
        </p:sp>
        <p:sp>
          <p:nvSpPr>
            <p:cNvPr id="302229" name="Line 149"/>
            <p:cNvSpPr>
              <a:spLocks noChangeShapeType="1"/>
            </p:cNvSpPr>
            <p:nvPr/>
          </p:nvSpPr>
          <p:spPr bwMode="auto">
            <a:xfrm flipV="1">
              <a:off x="5222" y="866"/>
              <a:ext cx="1" cy="163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0" name="Line 150"/>
            <p:cNvSpPr>
              <a:spLocks noChangeShapeType="1"/>
            </p:cNvSpPr>
            <p:nvPr/>
          </p:nvSpPr>
          <p:spPr bwMode="auto">
            <a:xfrm flipH="1">
              <a:off x="5199" y="2265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1" name="Line 151"/>
            <p:cNvSpPr>
              <a:spLocks noChangeShapeType="1"/>
            </p:cNvSpPr>
            <p:nvPr/>
          </p:nvSpPr>
          <p:spPr bwMode="auto">
            <a:xfrm flipH="1">
              <a:off x="5199" y="2032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2" name="Line 152"/>
            <p:cNvSpPr>
              <a:spLocks noChangeShapeType="1"/>
            </p:cNvSpPr>
            <p:nvPr/>
          </p:nvSpPr>
          <p:spPr bwMode="auto">
            <a:xfrm flipH="1">
              <a:off x="5199" y="1799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3" name="Line 153"/>
            <p:cNvSpPr>
              <a:spLocks noChangeShapeType="1"/>
            </p:cNvSpPr>
            <p:nvPr/>
          </p:nvSpPr>
          <p:spPr bwMode="auto">
            <a:xfrm flipH="1">
              <a:off x="5199" y="1566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4" name="Line 154"/>
            <p:cNvSpPr>
              <a:spLocks noChangeShapeType="1"/>
            </p:cNvSpPr>
            <p:nvPr/>
          </p:nvSpPr>
          <p:spPr bwMode="auto">
            <a:xfrm flipH="1">
              <a:off x="5199" y="1333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5" name="Line 155"/>
            <p:cNvSpPr>
              <a:spLocks noChangeShapeType="1"/>
            </p:cNvSpPr>
            <p:nvPr/>
          </p:nvSpPr>
          <p:spPr bwMode="auto">
            <a:xfrm flipH="1">
              <a:off x="5199" y="1099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6" name="Line 156"/>
            <p:cNvSpPr>
              <a:spLocks noChangeShapeType="1"/>
            </p:cNvSpPr>
            <p:nvPr/>
          </p:nvSpPr>
          <p:spPr bwMode="auto">
            <a:xfrm flipH="1">
              <a:off x="5208" y="245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7" name="Line 157"/>
            <p:cNvSpPr>
              <a:spLocks noChangeShapeType="1"/>
            </p:cNvSpPr>
            <p:nvPr/>
          </p:nvSpPr>
          <p:spPr bwMode="auto">
            <a:xfrm flipH="1">
              <a:off x="5208" y="2405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8" name="Line 158"/>
            <p:cNvSpPr>
              <a:spLocks noChangeShapeType="1"/>
            </p:cNvSpPr>
            <p:nvPr/>
          </p:nvSpPr>
          <p:spPr bwMode="auto">
            <a:xfrm flipH="1">
              <a:off x="5208" y="23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39" name="Line 159"/>
            <p:cNvSpPr>
              <a:spLocks noChangeShapeType="1"/>
            </p:cNvSpPr>
            <p:nvPr/>
          </p:nvSpPr>
          <p:spPr bwMode="auto">
            <a:xfrm flipH="1">
              <a:off x="5208" y="231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0" name="Line 160"/>
            <p:cNvSpPr>
              <a:spLocks noChangeShapeType="1"/>
            </p:cNvSpPr>
            <p:nvPr/>
          </p:nvSpPr>
          <p:spPr bwMode="auto">
            <a:xfrm flipH="1">
              <a:off x="5208" y="221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1" name="Line 161"/>
            <p:cNvSpPr>
              <a:spLocks noChangeShapeType="1"/>
            </p:cNvSpPr>
            <p:nvPr/>
          </p:nvSpPr>
          <p:spPr bwMode="auto">
            <a:xfrm flipH="1">
              <a:off x="5208" y="217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2" name="Line 162"/>
            <p:cNvSpPr>
              <a:spLocks noChangeShapeType="1"/>
            </p:cNvSpPr>
            <p:nvPr/>
          </p:nvSpPr>
          <p:spPr bwMode="auto">
            <a:xfrm flipH="1">
              <a:off x="5208" y="212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3" name="Line 163"/>
            <p:cNvSpPr>
              <a:spLocks noChangeShapeType="1"/>
            </p:cNvSpPr>
            <p:nvPr/>
          </p:nvSpPr>
          <p:spPr bwMode="auto">
            <a:xfrm flipH="1">
              <a:off x="5208" y="207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4" name="Line 164"/>
            <p:cNvSpPr>
              <a:spLocks noChangeShapeType="1"/>
            </p:cNvSpPr>
            <p:nvPr/>
          </p:nvSpPr>
          <p:spPr bwMode="auto">
            <a:xfrm flipH="1">
              <a:off x="5208" y="198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5" name="Line 165"/>
            <p:cNvSpPr>
              <a:spLocks noChangeShapeType="1"/>
            </p:cNvSpPr>
            <p:nvPr/>
          </p:nvSpPr>
          <p:spPr bwMode="auto">
            <a:xfrm flipH="1">
              <a:off x="5208" y="193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6" name="Line 166"/>
            <p:cNvSpPr>
              <a:spLocks noChangeShapeType="1"/>
            </p:cNvSpPr>
            <p:nvPr/>
          </p:nvSpPr>
          <p:spPr bwMode="auto">
            <a:xfrm flipH="1">
              <a:off x="5208" y="189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7" name="Line 167"/>
            <p:cNvSpPr>
              <a:spLocks noChangeShapeType="1"/>
            </p:cNvSpPr>
            <p:nvPr/>
          </p:nvSpPr>
          <p:spPr bwMode="auto">
            <a:xfrm flipH="1">
              <a:off x="5208" y="184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8" name="Line 168"/>
            <p:cNvSpPr>
              <a:spLocks noChangeShapeType="1"/>
            </p:cNvSpPr>
            <p:nvPr/>
          </p:nvSpPr>
          <p:spPr bwMode="auto">
            <a:xfrm flipH="1">
              <a:off x="5208" y="175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49" name="Line 169"/>
            <p:cNvSpPr>
              <a:spLocks noChangeShapeType="1"/>
            </p:cNvSpPr>
            <p:nvPr/>
          </p:nvSpPr>
          <p:spPr bwMode="auto">
            <a:xfrm flipH="1">
              <a:off x="5208" y="170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0" name="Line 170"/>
            <p:cNvSpPr>
              <a:spLocks noChangeShapeType="1"/>
            </p:cNvSpPr>
            <p:nvPr/>
          </p:nvSpPr>
          <p:spPr bwMode="auto">
            <a:xfrm flipH="1">
              <a:off x="5208" y="16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1" name="Line 171"/>
            <p:cNvSpPr>
              <a:spLocks noChangeShapeType="1"/>
            </p:cNvSpPr>
            <p:nvPr/>
          </p:nvSpPr>
          <p:spPr bwMode="auto">
            <a:xfrm flipH="1">
              <a:off x="5208" y="161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2" name="Line 172"/>
            <p:cNvSpPr>
              <a:spLocks noChangeShapeType="1"/>
            </p:cNvSpPr>
            <p:nvPr/>
          </p:nvSpPr>
          <p:spPr bwMode="auto">
            <a:xfrm flipH="1">
              <a:off x="5208" y="151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3" name="Line 173"/>
            <p:cNvSpPr>
              <a:spLocks noChangeShapeType="1"/>
            </p:cNvSpPr>
            <p:nvPr/>
          </p:nvSpPr>
          <p:spPr bwMode="auto">
            <a:xfrm flipH="1">
              <a:off x="5208" y="147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4" name="Line 174"/>
            <p:cNvSpPr>
              <a:spLocks noChangeShapeType="1"/>
            </p:cNvSpPr>
            <p:nvPr/>
          </p:nvSpPr>
          <p:spPr bwMode="auto">
            <a:xfrm flipH="1">
              <a:off x="5208" y="142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5" name="Line 175"/>
            <p:cNvSpPr>
              <a:spLocks noChangeShapeType="1"/>
            </p:cNvSpPr>
            <p:nvPr/>
          </p:nvSpPr>
          <p:spPr bwMode="auto">
            <a:xfrm flipH="1">
              <a:off x="5208" y="137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6" name="Line 176"/>
            <p:cNvSpPr>
              <a:spLocks noChangeShapeType="1"/>
            </p:cNvSpPr>
            <p:nvPr/>
          </p:nvSpPr>
          <p:spPr bwMode="auto">
            <a:xfrm flipH="1">
              <a:off x="5208" y="128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7" name="Line 177"/>
            <p:cNvSpPr>
              <a:spLocks noChangeShapeType="1"/>
            </p:cNvSpPr>
            <p:nvPr/>
          </p:nvSpPr>
          <p:spPr bwMode="auto">
            <a:xfrm flipH="1">
              <a:off x="5208" y="123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8" name="Line 178"/>
            <p:cNvSpPr>
              <a:spLocks noChangeShapeType="1"/>
            </p:cNvSpPr>
            <p:nvPr/>
          </p:nvSpPr>
          <p:spPr bwMode="auto">
            <a:xfrm flipH="1">
              <a:off x="5208" y="119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59" name="Line 179"/>
            <p:cNvSpPr>
              <a:spLocks noChangeShapeType="1"/>
            </p:cNvSpPr>
            <p:nvPr/>
          </p:nvSpPr>
          <p:spPr bwMode="auto">
            <a:xfrm flipH="1">
              <a:off x="5208" y="114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60" name="Line 180"/>
            <p:cNvSpPr>
              <a:spLocks noChangeShapeType="1"/>
            </p:cNvSpPr>
            <p:nvPr/>
          </p:nvSpPr>
          <p:spPr bwMode="auto">
            <a:xfrm flipH="1">
              <a:off x="5208" y="105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61" name="Line 181"/>
            <p:cNvSpPr>
              <a:spLocks noChangeShapeType="1"/>
            </p:cNvSpPr>
            <p:nvPr/>
          </p:nvSpPr>
          <p:spPr bwMode="auto">
            <a:xfrm flipH="1">
              <a:off x="5208" y="100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62" name="Line 182"/>
            <p:cNvSpPr>
              <a:spLocks noChangeShapeType="1"/>
            </p:cNvSpPr>
            <p:nvPr/>
          </p:nvSpPr>
          <p:spPr bwMode="auto">
            <a:xfrm flipH="1">
              <a:off x="5208" y="9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63" name="Line 183"/>
            <p:cNvSpPr>
              <a:spLocks noChangeShapeType="1"/>
            </p:cNvSpPr>
            <p:nvPr/>
          </p:nvSpPr>
          <p:spPr bwMode="auto">
            <a:xfrm flipH="1">
              <a:off x="5208" y="91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64" name="Rectangle 184"/>
            <p:cNvSpPr>
              <a:spLocks noChangeArrowheads="1"/>
            </p:cNvSpPr>
            <p:nvPr/>
          </p:nvSpPr>
          <p:spPr bwMode="auto">
            <a:xfrm>
              <a:off x="5253" y="2463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-0.3</a:t>
              </a:r>
              <a:endParaRPr lang="cs-CZ" b="0"/>
            </a:p>
          </p:txBody>
        </p:sp>
        <p:sp>
          <p:nvSpPr>
            <p:cNvPr id="302265" name="Rectangle 185"/>
            <p:cNvSpPr>
              <a:spLocks noChangeArrowheads="1"/>
            </p:cNvSpPr>
            <p:nvPr/>
          </p:nvSpPr>
          <p:spPr bwMode="auto">
            <a:xfrm>
              <a:off x="5253" y="2230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-0.2</a:t>
              </a:r>
              <a:endParaRPr lang="cs-CZ" b="0"/>
            </a:p>
          </p:txBody>
        </p:sp>
        <p:sp>
          <p:nvSpPr>
            <p:cNvPr id="302266" name="Rectangle 186"/>
            <p:cNvSpPr>
              <a:spLocks noChangeArrowheads="1"/>
            </p:cNvSpPr>
            <p:nvPr/>
          </p:nvSpPr>
          <p:spPr bwMode="auto">
            <a:xfrm>
              <a:off x="5253" y="1997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-0.1</a:t>
              </a:r>
              <a:endParaRPr lang="cs-CZ" b="0"/>
            </a:p>
          </p:txBody>
        </p:sp>
        <p:sp>
          <p:nvSpPr>
            <p:cNvPr id="302267" name="Rectangle 187"/>
            <p:cNvSpPr>
              <a:spLocks noChangeArrowheads="1"/>
            </p:cNvSpPr>
            <p:nvPr/>
          </p:nvSpPr>
          <p:spPr bwMode="auto">
            <a:xfrm>
              <a:off x="5275" y="176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0.0</a:t>
              </a:r>
              <a:endParaRPr lang="cs-CZ" b="0"/>
            </a:p>
          </p:txBody>
        </p:sp>
        <p:sp>
          <p:nvSpPr>
            <p:cNvPr id="302268" name="Rectangle 188"/>
            <p:cNvSpPr>
              <a:spLocks noChangeArrowheads="1"/>
            </p:cNvSpPr>
            <p:nvPr/>
          </p:nvSpPr>
          <p:spPr bwMode="auto">
            <a:xfrm>
              <a:off x="5275" y="15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0.1</a:t>
              </a:r>
              <a:endParaRPr lang="cs-CZ" b="0"/>
            </a:p>
          </p:txBody>
        </p:sp>
        <p:sp>
          <p:nvSpPr>
            <p:cNvPr id="302269" name="Rectangle 189"/>
            <p:cNvSpPr>
              <a:spLocks noChangeArrowheads="1"/>
            </p:cNvSpPr>
            <p:nvPr/>
          </p:nvSpPr>
          <p:spPr bwMode="auto">
            <a:xfrm>
              <a:off x="5275" y="129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0.2</a:t>
              </a:r>
              <a:endParaRPr lang="cs-CZ" b="0"/>
            </a:p>
          </p:txBody>
        </p:sp>
        <p:sp>
          <p:nvSpPr>
            <p:cNvPr id="302270" name="Rectangle 190"/>
            <p:cNvSpPr>
              <a:spLocks noChangeArrowheads="1"/>
            </p:cNvSpPr>
            <p:nvPr/>
          </p:nvSpPr>
          <p:spPr bwMode="auto">
            <a:xfrm>
              <a:off x="5275" y="1064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0.3</a:t>
              </a:r>
              <a:endParaRPr lang="cs-CZ" b="0"/>
            </a:p>
          </p:txBody>
        </p:sp>
        <p:sp>
          <p:nvSpPr>
            <p:cNvPr id="302271" name="Rectangle 191"/>
            <p:cNvSpPr>
              <a:spLocks noChangeArrowheads="1"/>
            </p:cNvSpPr>
            <p:nvPr/>
          </p:nvSpPr>
          <p:spPr bwMode="auto">
            <a:xfrm>
              <a:off x="5275" y="8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0.4</a:t>
              </a:r>
              <a:endParaRPr lang="cs-CZ" b="0"/>
            </a:p>
          </p:txBody>
        </p:sp>
        <p:sp>
          <p:nvSpPr>
            <p:cNvPr id="302272" name="Rectangle 192"/>
            <p:cNvSpPr>
              <a:spLocks noChangeArrowheads="1"/>
            </p:cNvSpPr>
            <p:nvPr/>
          </p:nvSpPr>
          <p:spPr bwMode="auto">
            <a:xfrm>
              <a:off x="4678" y="482"/>
              <a:ext cx="44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Arial" pitchFamily="34" charset="0"/>
                </a:rPr>
                <a:t>waveform</a:t>
              </a:r>
              <a:endParaRPr lang="cs-CZ" sz="1200"/>
            </a:p>
          </p:txBody>
        </p:sp>
        <p:sp>
          <p:nvSpPr>
            <p:cNvPr id="302273" name="Line 193"/>
            <p:cNvSpPr>
              <a:spLocks noChangeShapeType="1"/>
            </p:cNvSpPr>
            <p:nvPr/>
          </p:nvSpPr>
          <p:spPr bwMode="auto">
            <a:xfrm>
              <a:off x="4453" y="572"/>
              <a:ext cx="180" cy="1"/>
            </a:xfrm>
            <a:prstGeom prst="line">
              <a:avLst/>
            </a:prstGeom>
            <a:noFill/>
            <a:ln w="31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</p:grpSp>
      <p:grpSp>
        <p:nvGrpSpPr>
          <p:cNvPr id="3" name="Group 194"/>
          <p:cNvGrpSpPr>
            <a:grpSpLocks/>
          </p:cNvGrpSpPr>
          <p:nvPr/>
        </p:nvGrpSpPr>
        <p:grpSpPr bwMode="auto">
          <a:xfrm>
            <a:off x="4689475" y="1052513"/>
            <a:ext cx="3597275" cy="2536825"/>
            <a:chOff x="2954" y="663"/>
            <a:chExt cx="2266" cy="1598"/>
          </a:xfrm>
        </p:grpSpPr>
        <p:sp>
          <p:nvSpPr>
            <p:cNvPr id="302275" name="Freeform 195"/>
            <p:cNvSpPr>
              <a:spLocks/>
            </p:cNvSpPr>
            <p:nvPr/>
          </p:nvSpPr>
          <p:spPr bwMode="auto">
            <a:xfrm flipV="1">
              <a:off x="2954" y="1106"/>
              <a:ext cx="2266" cy="1155"/>
            </a:xfrm>
            <a:custGeom>
              <a:avLst/>
              <a:gdLst/>
              <a:ahLst/>
              <a:cxnLst>
                <a:cxn ang="0">
                  <a:pos x="59" y="800"/>
                </a:cxn>
                <a:cxn ang="0">
                  <a:pos x="122" y="802"/>
                </a:cxn>
                <a:cxn ang="0">
                  <a:pos x="185" y="801"/>
                </a:cxn>
                <a:cxn ang="0">
                  <a:pos x="248" y="800"/>
                </a:cxn>
                <a:cxn ang="0">
                  <a:pos x="311" y="804"/>
                </a:cxn>
                <a:cxn ang="0">
                  <a:pos x="374" y="800"/>
                </a:cxn>
                <a:cxn ang="0">
                  <a:pos x="437" y="817"/>
                </a:cxn>
                <a:cxn ang="0">
                  <a:pos x="499" y="845"/>
                </a:cxn>
                <a:cxn ang="0">
                  <a:pos x="562" y="896"/>
                </a:cxn>
                <a:cxn ang="0">
                  <a:pos x="625" y="986"/>
                </a:cxn>
                <a:cxn ang="0">
                  <a:pos x="688" y="1091"/>
                </a:cxn>
                <a:cxn ang="0">
                  <a:pos x="751" y="1217"/>
                </a:cxn>
                <a:cxn ang="0">
                  <a:pos x="814" y="1355"/>
                </a:cxn>
                <a:cxn ang="0">
                  <a:pos x="877" y="1499"/>
                </a:cxn>
                <a:cxn ang="0">
                  <a:pos x="940" y="1635"/>
                </a:cxn>
                <a:cxn ang="0">
                  <a:pos x="1003" y="1757"/>
                </a:cxn>
                <a:cxn ang="0">
                  <a:pos x="1066" y="1854"/>
                </a:cxn>
                <a:cxn ang="0">
                  <a:pos x="1129" y="1937"/>
                </a:cxn>
                <a:cxn ang="0">
                  <a:pos x="1192" y="1984"/>
                </a:cxn>
                <a:cxn ang="0">
                  <a:pos x="1255" y="2004"/>
                </a:cxn>
                <a:cxn ang="0">
                  <a:pos x="1318" y="1992"/>
                </a:cxn>
                <a:cxn ang="0">
                  <a:pos x="1381" y="1951"/>
                </a:cxn>
                <a:cxn ang="0">
                  <a:pos x="1444" y="1882"/>
                </a:cxn>
                <a:cxn ang="0">
                  <a:pos x="1507" y="1787"/>
                </a:cxn>
                <a:cxn ang="0">
                  <a:pos x="1570" y="1668"/>
                </a:cxn>
                <a:cxn ang="0">
                  <a:pos x="1633" y="1541"/>
                </a:cxn>
                <a:cxn ang="0">
                  <a:pos x="1696" y="1396"/>
                </a:cxn>
                <a:cxn ang="0">
                  <a:pos x="1759" y="1246"/>
                </a:cxn>
                <a:cxn ang="0">
                  <a:pos x="1822" y="1093"/>
                </a:cxn>
                <a:cxn ang="0">
                  <a:pos x="1885" y="941"/>
                </a:cxn>
                <a:cxn ang="0">
                  <a:pos x="1948" y="797"/>
                </a:cxn>
                <a:cxn ang="0">
                  <a:pos x="2011" y="658"/>
                </a:cxn>
                <a:cxn ang="0">
                  <a:pos x="2074" y="530"/>
                </a:cxn>
                <a:cxn ang="0">
                  <a:pos x="2137" y="413"/>
                </a:cxn>
                <a:cxn ang="0">
                  <a:pos x="2200" y="309"/>
                </a:cxn>
                <a:cxn ang="0">
                  <a:pos x="2263" y="221"/>
                </a:cxn>
                <a:cxn ang="0">
                  <a:pos x="2326" y="150"/>
                </a:cxn>
                <a:cxn ang="0">
                  <a:pos x="2389" y="93"/>
                </a:cxn>
                <a:cxn ang="0">
                  <a:pos x="2452" y="47"/>
                </a:cxn>
                <a:cxn ang="0">
                  <a:pos x="2515" y="17"/>
                </a:cxn>
                <a:cxn ang="0">
                  <a:pos x="2578" y="7"/>
                </a:cxn>
                <a:cxn ang="0">
                  <a:pos x="2641" y="0"/>
                </a:cxn>
                <a:cxn ang="0">
                  <a:pos x="2704" y="9"/>
                </a:cxn>
                <a:cxn ang="0">
                  <a:pos x="2767" y="25"/>
                </a:cxn>
                <a:cxn ang="0">
                  <a:pos x="2830" y="47"/>
                </a:cxn>
                <a:cxn ang="0">
                  <a:pos x="2893" y="78"/>
                </a:cxn>
                <a:cxn ang="0">
                  <a:pos x="2956" y="116"/>
                </a:cxn>
                <a:cxn ang="0">
                  <a:pos x="3019" y="151"/>
                </a:cxn>
                <a:cxn ang="0">
                  <a:pos x="3082" y="192"/>
                </a:cxn>
                <a:cxn ang="0">
                  <a:pos x="3145" y="240"/>
                </a:cxn>
                <a:cxn ang="0">
                  <a:pos x="3208" y="290"/>
                </a:cxn>
                <a:cxn ang="0">
                  <a:pos x="3271" y="331"/>
                </a:cxn>
                <a:cxn ang="0">
                  <a:pos x="3334" y="373"/>
                </a:cxn>
                <a:cxn ang="0">
                  <a:pos x="3397" y="415"/>
                </a:cxn>
                <a:cxn ang="0">
                  <a:pos x="3460" y="461"/>
                </a:cxn>
                <a:cxn ang="0">
                  <a:pos x="3523" y="497"/>
                </a:cxn>
                <a:cxn ang="0">
                  <a:pos x="3586" y="535"/>
                </a:cxn>
                <a:cxn ang="0">
                  <a:pos x="3649" y="568"/>
                </a:cxn>
                <a:cxn ang="0">
                  <a:pos x="3712" y="602"/>
                </a:cxn>
                <a:cxn ang="0">
                  <a:pos x="3775" y="627"/>
                </a:cxn>
                <a:cxn ang="0">
                  <a:pos x="3838" y="657"/>
                </a:cxn>
                <a:cxn ang="0">
                  <a:pos x="3901" y="677"/>
                </a:cxn>
              </a:cxnLst>
              <a:rect l="0" t="0" r="r" b="b"/>
              <a:pathLst>
                <a:path w="3933" h="2006">
                  <a:moveTo>
                    <a:pt x="0" y="796"/>
                  </a:moveTo>
                  <a:lnTo>
                    <a:pt x="3" y="797"/>
                  </a:lnTo>
                  <a:lnTo>
                    <a:pt x="7" y="797"/>
                  </a:lnTo>
                  <a:lnTo>
                    <a:pt x="11" y="798"/>
                  </a:lnTo>
                  <a:lnTo>
                    <a:pt x="15" y="798"/>
                  </a:lnTo>
                  <a:lnTo>
                    <a:pt x="19" y="800"/>
                  </a:lnTo>
                  <a:lnTo>
                    <a:pt x="23" y="800"/>
                  </a:lnTo>
                  <a:lnTo>
                    <a:pt x="27" y="800"/>
                  </a:lnTo>
                  <a:lnTo>
                    <a:pt x="31" y="801"/>
                  </a:lnTo>
                  <a:lnTo>
                    <a:pt x="35" y="801"/>
                  </a:lnTo>
                  <a:lnTo>
                    <a:pt x="39" y="800"/>
                  </a:lnTo>
                  <a:lnTo>
                    <a:pt x="43" y="799"/>
                  </a:lnTo>
                  <a:lnTo>
                    <a:pt x="47" y="800"/>
                  </a:lnTo>
                  <a:lnTo>
                    <a:pt x="51" y="800"/>
                  </a:lnTo>
                  <a:lnTo>
                    <a:pt x="55" y="800"/>
                  </a:lnTo>
                  <a:lnTo>
                    <a:pt x="59" y="800"/>
                  </a:lnTo>
                  <a:lnTo>
                    <a:pt x="62" y="800"/>
                  </a:lnTo>
                  <a:lnTo>
                    <a:pt x="66" y="800"/>
                  </a:lnTo>
                  <a:lnTo>
                    <a:pt x="70" y="799"/>
                  </a:lnTo>
                  <a:lnTo>
                    <a:pt x="74" y="800"/>
                  </a:lnTo>
                  <a:lnTo>
                    <a:pt x="78" y="801"/>
                  </a:lnTo>
                  <a:lnTo>
                    <a:pt x="82" y="801"/>
                  </a:lnTo>
                  <a:lnTo>
                    <a:pt x="86" y="801"/>
                  </a:lnTo>
                  <a:lnTo>
                    <a:pt x="90" y="800"/>
                  </a:lnTo>
                  <a:lnTo>
                    <a:pt x="94" y="799"/>
                  </a:lnTo>
                  <a:lnTo>
                    <a:pt x="98" y="799"/>
                  </a:lnTo>
                  <a:lnTo>
                    <a:pt x="102" y="799"/>
                  </a:lnTo>
                  <a:lnTo>
                    <a:pt x="106" y="799"/>
                  </a:lnTo>
                  <a:lnTo>
                    <a:pt x="110" y="800"/>
                  </a:lnTo>
                  <a:lnTo>
                    <a:pt x="114" y="800"/>
                  </a:lnTo>
                  <a:lnTo>
                    <a:pt x="118" y="800"/>
                  </a:lnTo>
                  <a:lnTo>
                    <a:pt x="122" y="802"/>
                  </a:lnTo>
                  <a:lnTo>
                    <a:pt x="125" y="802"/>
                  </a:lnTo>
                  <a:lnTo>
                    <a:pt x="129" y="803"/>
                  </a:lnTo>
                  <a:lnTo>
                    <a:pt x="133" y="805"/>
                  </a:lnTo>
                  <a:lnTo>
                    <a:pt x="137" y="805"/>
                  </a:lnTo>
                  <a:lnTo>
                    <a:pt x="141" y="804"/>
                  </a:lnTo>
                  <a:lnTo>
                    <a:pt x="145" y="804"/>
                  </a:lnTo>
                  <a:lnTo>
                    <a:pt x="149" y="804"/>
                  </a:lnTo>
                  <a:lnTo>
                    <a:pt x="153" y="804"/>
                  </a:lnTo>
                  <a:lnTo>
                    <a:pt x="157" y="803"/>
                  </a:lnTo>
                  <a:lnTo>
                    <a:pt x="161" y="801"/>
                  </a:lnTo>
                  <a:lnTo>
                    <a:pt x="165" y="801"/>
                  </a:lnTo>
                  <a:lnTo>
                    <a:pt x="169" y="801"/>
                  </a:lnTo>
                  <a:lnTo>
                    <a:pt x="173" y="800"/>
                  </a:lnTo>
                  <a:lnTo>
                    <a:pt x="177" y="801"/>
                  </a:lnTo>
                  <a:lnTo>
                    <a:pt x="181" y="802"/>
                  </a:lnTo>
                  <a:lnTo>
                    <a:pt x="185" y="801"/>
                  </a:lnTo>
                  <a:lnTo>
                    <a:pt x="188" y="801"/>
                  </a:lnTo>
                  <a:lnTo>
                    <a:pt x="192" y="801"/>
                  </a:lnTo>
                  <a:lnTo>
                    <a:pt x="196" y="801"/>
                  </a:lnTo>
                  <a:lnTo>
                    <a:pt x="200" y="801"/>
                  </a:lnTo>
                  <a:lnTo>
                    <a:pt x="204" y="799"/>
                  </a:lnTo>
                  <a:lnTo>
                    <a:pt x="208" y="799"/>
                  </a:lnTo>
                  <a:lnTo>
                    <a:pt x="212" y="799"/>
                  </a:lnTo>
                  <a:lnTo>
                    <a:pt x="216" y="799"/>
                  </a:lnTo>
                  <a:lnTo>
                    <a:pt x="220" y="799"/>
                  </a:lnTo>
                  <a:lnTo>
                    <a:pt x="224" y="799"/>
                  </a:lnTo>
                  <a:lnTo>
                    <a:pt x="228" y="797"/>
                  </a:lnTo>
                  <a:lnTo>
                    <a:pt x="232" y="798"/>
                  </a:lnTo>
                  <a:lnTo>
                    <a:pt x="236" y="799"/>
                  </a:lnTo>
                  <a:lnTo>
                    <a:pt x="240" y="798"/>
                  </a:lnTo>
                  <a:lnTo>
                    <a:pt x="244" y="800"/>
                  </a:lnTo>
                  <a:lnTo>
                    <a:pt x="248" y="800"/>
                  </a:lnTo>
                  <a:lnTo>
                    <a:pt x="251" y="800"/>
                  </a:lnTo>
                  <a:lnTo>
                    <a:pt x="255" y="800"/>
                  </a:lnTo>
                  <a:lnTo>
                    <a:pt x="259" y="800"/>
                  </a:lnTo>
                  <a:lnTo>
                    <a:pt x="263" y="799"/>
                  </a:lnTo>
                  <a:lnTo>
                    <a:pt x="267" y="800"/>
                  </a:lnTo>
                  <a:lnTo>
                    <a:pt x="271" y="800"/>
                  </a:lnTo>
                  <a:lnTo>
                    <a:pt x="275" y="800"/>
                  </a:lnTo>
                  <a:lnTo>
                    <a:pt x="279" y="801"/>
                  </a:lnTo>
                  <a:lnTo>
                    <a:pt x="283" y="802"/>
                  </a:lnTo>
                  <a:lnTo>
                    <a:pt x="287" y="802"/>
                  </a:lnTo>
                  <a:lnTo>
                    <a:pt x="291" y="801"/>
                  </a:lnTo>
                  <a:lnTo>
                    <a:pt x="295" y="802"/>
                  </a:lnTo>
                  <a:lnTo>
                    <a:pt x="299" y="801"/>
                  </a:lnTo>
                  <a:lnTo>
                    <a:pt x="303" y="802"/>
                  </a:lnTo>
                  <a:lnTo>
                    <a:pt x="307" y="802"/>
                  </a:lnTo>
                  <a:lnTo>
                    <a:pt x="311" y="804"/>
                  </a:lnTo>
                  <a:lnTo>
                    <a:pt x="314" y="804"/>
                  </a:lnTo>
                  <a:lnTo>
                    <a:pt x="318" y="803"/>
                  </a:lnTo>
                  <a:lnTo>
                    <a:pt x="322" y="804"/>
                  </a:lnTo>
                  <a:lnTo>
                    <a:pt x="326" y="804"/>
                  </a:lnTo>
                  <a:lnTo>
                    <a:pt x="330" y="803"/>
                  </a:lnTo>
                  <a:lnTo>
                    <a:pt x="334" y="802"/>
                  </a:lnTo>
                  <a:lnTo>
                    <a:pt x="338" y="802"/>
                  </a:lnTo>
                  <a:lnTo>
                    <a:pt x="342" y="802"/>
                  </a:lnTo>
                  <a:lnTo>
                    <a:pt x="346" y="803"/>
                  </a:lnTo>
                  <a:lnTo>
                    <a:pt x="350" y="801"/>
                  </a:lnTo>
                  <a:lnTo>
                    <a:pt x="354" y="801"/>
                  </a:lnTo>
                  <a:lnTo>
                    <a:pt x="358" y="800"/>
                  </a:lnTo>
                  <a:lnTo>
                    <a:pt x="362" y="798"/>
                  </a:lnTo>
                  <a:lnTo>
                    <a:pt x="366" y="798"/>
                  </a:lnTo>
                  <a:lnTo>
                    <a:pt x="370" y="799"/>
                  </a:lnTo>
                  <a:lnTo>
                    <a:pt x="374" y="800"/>
                  </a:lnTo>
                  <a:lnTo>
                    <a:pt x="377" y="800"/>
                  </a:lnTo>
                  <a:lnTo>
                    <a:pt x="381" y="800"/>
                  </a:lnTo>
                  <a:lnTo>
                    <a:pt x="385" y="800"/>
                  </a:lnTo>
                  <a:lnTo>
                    <a:pt x="389" y="801"/>
                  </a:lnTo>
                  <a:lnTo>
                    <a:pt x="393" y="802"/>
                  </a:lnTo>
                  <a:lnTo>
                    <a:pt x="397" y="803"/>
                  </a:lnTo>
                  <a:lnTo>
                    <a:pt x="401" y="805"/>
                  </a:lnTo>
                  <a:lnTo>
                    <a:pt x="405" y="806"/>
                  </a:lnTo>
                  <a:lnTo>
                    <a:pt x="409" y="807"/>
                  </a:lnTo>
                  <a:lnTo>
                    <a:pt x="413" y="808"/>
                  </a:lnTo>
                  <a:lnTo>
                    <a:pt x="417" y="809"/>
                  </a:lnTo>
                  <a:lnTo>
                    <a:pt x="421" y="810"/>
                  </a:lnTo>
                  <a:lnTo>
                    <a:pt x="425" y="811"/>
                  </a:lnTo>
                  <a:lnTo>
                    <a:pt x="429" y="813"/>
                  </a:lnTo>
                  <a:lnTo>
                    <a:pt x="433" y="815"/>
                  </a:lnTo>
                  <a:lnTo>
                    <a:pt x="437" y="817"/>
                  </a:lnTo>
                  <a:lnTo>
                    <a:pt x="440" y="819"/>
                  </a:lnTo>
                  <a:lnTo>
                    <a:pt x="444" y="821"/>
                  </a:lnTo>
                  <a:lnTo>
                    <a:pt x="448" y="824"/>
                  </a:lnTo>
                  <a:lnTo>
                    <a:pt x="452" y="825"/>
                  </a:lnTo>
                  <a:lnTo>
                    <a:pt x="456" y="827"/>
                  </a:lnTo>
                  <a:lnTo>
                    <a:pt x="460" y="829"/>
                  </a:lnTo>
                  <a:lnTo>
                    <a:pt x="464" y="830"/>
                  </a:lnTo>
                  <a:lnTo>
                    <a:pt x="468" y="832"/>
                  </a:lnTo>
                  <a:lnTo>
                    <a:pt x="472" y="833"/>
                  </a:lnTo>
                  <a:lnTo>
                    <a:pt x="476" y="834"/>
                  </a:lnTo>
                  <a:lnTo>
                    <a:pt x="480" y="835"/>
                  </a:lnTo>
                  <a:lnTo>
                    <a:pt x="484" y="837"/>
                  </a:lnTo>
                  <a:lnTo>
                    <a:pt x="488" y="838"/>
                  </a:lnTo>
                  <a:lnTo>
                    <a:pt x="492" y="840"/>
                  </a:lnTo>
                  <a:lnTo>
                    <a:pt x="496" y="843"/>
                  </a:lnTo>
                  <a:lnTo>
                    <a:pt x="499" y="845"/>
                  </a:lnTo>
                  <a:lnTo>
                    <a:pt x="503" y="848"/>
                  </a:lnTo>
                  <a:lnTo>
                    <a:pt x="507" y="851"/>
                  </a:lnTo>
                  <a:lnTo>
                    <a:pt x="511" y="853"/>
                  </a:lnTo>
                  <a:lnTo>
                    <a:pt x="515" y="856"/>
                  </a:lnTo>
                  <a:lnTo>
                    <a:pt x="519" y="859"/>
                  </a:lnTo>
                  <a:lnTo>
                    <a:pt x="523" y="861"/>
                  </a:lnTo>
                  <a:lnTo>
                    <a:pt x="527" y="864"/>
                  </a:lnTo>
                  <a:lnTo>
                    <a:pt x="531" y="866"/>
                  </a:lnTo>
                  <a:lnTo>
                    <a:pt x="535" y="868"/>
                  </a:lnTo>
                  <a:lnTo>
                    <a:pt x="539" y="871"/>
                  </a:lnTo>
                  <a:lnTo>
                    <a:pt x="543" y="874"/>
                  </a:lnTo>
                  <a:lnTo>
                    <a:pt x="547" y="878"/>
                  </a:lnTo>
                  <a:lnTo>
                    <a:pt x="551" y="882"/>
                  </a:lnTo>
                  <a:lnTo>
                    <a:pt x="555" y="887"/>
                  </a:lnTo>
                  <a:lnTo>
                    <a:pt x="559" y="892"/>
                  </a:lnTo>
                  <a:lnTo>
                    <a:pt x="562" y="896"/>
                  </a:lnTo>
                  <a:lnTo>
                    <a:pt x="566" y="901"/>
                  </a:lnTo>
                  <a:lnTo>
                    <a:pt x="570" y="907"/>
                  </a:lnTo>
                  <a:lnTo>
                    <a:pt x="574" y="911"/>
                  </a:lnTo>
                  <a:lnTo>
                    <a:pt x="578" y="916"/>
                  </a:lnTo>
                  <a:lnTo>
                    <a:pt x="582" y="921"/>
                  </a:lnTo>
                  <a:lnTo>
                    <a:pt x="586" y="927"/>
                  </a:lnTo>
                  <a:lnTo>
                    <a:pt x="590" y="932"/>
                  </a:lnTo>
                  <a:lnTo>
                    <a:pt x="594" y="937"/>
                  </a:lnTo>
                  <a:lnTo>
                    <a:pt x="598" y="941"/>
                  </a:lnTo>
                  <a:lnTo>
                    <a:pt x="602" y="948"/>
                  </a:lnTo>
                  <a:lnTo>
                    <a:pt x="606" y="954"/>
                  </a:lnTo>
                  <a:lnTo>
                    <a:pt x="610" y="960"/>
                  </a:lnTo>
                  <a:lnTo>
                    <a:pt x="614" y="967"/>
                  </a:lnTo>
                  <a:lnTo>
                    <a:pt x="618" y="972"/>
                  </a:lnTo>
                  <a:lnTo>
                    <a:pt x="622" y="980"/>
                  </a:lnTo>
                  <a:lnTo>
                    <a:pt x="625" y="986"/>
                  </a:lnTo>
                  <a:lnTo>
                    <a:pt x="629" y="993"/>
                  </a:lnTo>
                  <a:lnTo>
                    <a:pt x="633" y="999"/>
                  </a:lnTo>
                  <a:lnTo>
                    <a:pt x="637" y="1004"/>
                  </a:lnTo>
                  <a:lnTo>
                    <a:pt x="641" y="1010"/>
                  </a:lnTo>
                  <a:lnTo>
                    <a:pt x="645" y="1016"/>
                  </a:lnTo>
                  <a:lnTo>
                    <a:pt x="649" y="1023"/>
                  </a:lnTo>
                  <a:lnTo>
                    <a:pt x="653" y="1029"/>
                  </a:lnTo>
                  <a:lnTo>
                    <a:pt x="657" y="1037"/>
                  </a:lnTo>
                  <a:lnTo>
                    <a:pt x="661" y="1042"/>
                  </a:lnTo>
                  <a:lnTo>
                    <a:pt x="665" y="1049"/>
                  </a:lnTo>
                  <a:lnTo>
                    <a:pt x="669" y="1056"/>
                  </a:lnTo>
                  <a:lnTo>
                    <a:pt x="673" y="1063"/>
                  </a:lnTo>
                  <a:lnTo>
                    <a:pt x="677" y="1070"/>
                  </a:lnTo>
                  <a:lnTo>
                    <a:pt x="681" y="1078"/>
                  </a:lnTo>
                  <a:lnTo>
                    <a:pt x="685" y="1085"/>
                  </a:lnTo>
                  <a:lnTo>
                    <a:pt x="688" y="1091"/>
                  </a:lnTo>
                  <a:lnTo>
                    <a:pt x="692" y="1098"/>
                  </a:lnTo>
                  <a:lnTo>
                    <a:pt x="696" y="1105"/>
                  </a:lnTo>
                  <a:lnTo>
                    <a:pt x="700" y="1114"/>
                  </a:lnTo>
                  <a:lnTo>
                    <a:pt x="704" y="1120"/>
                  </a:lnTo>
                  <a:lnTo>
                    <a:pt x="708" y="1127"/>
                  </a:lnTo>
                  <a:lnTo>
                    <a:pt x="712" y="1135"/>
                  </a:lnTo>
                  <a:lnTo>
                    <a:pt x="716" y="1142"/>
                  </a:lnTo>
                  <a:lnTo>
                    <a:pt x="720" y="1150"/>
                  </a:lnTo>
                  <a:lnTo>
                    <a:pt x="724" y="1159"/>
                  </a:lnTo>
                  <a:lnTo>
                    <a:pt x="728" y="1167"/>
                  </a:lnTo>
                  <a:lnTo>
                    <a:pt x="732" y="1176"/>
                  </a:lnTo>
                  <a:lnTo>
                    <a:pt x="736" y="1183"/>
                  </a:lnTo>
                  <a:lnTo>
                    <a:pt x="740" y="1191"/>
                  </a:lnTo>
                  <a:lnTo>
                    <a:pt x="744" y="1201"/>
                  </a:lnTo>
                  <a:lnTo>
                    <a:pt x="748" y="1209"/>
                  </a:lnTo>
                  <a:lnTo>
                    <a:pt x="751" y="1217"/>
                  </a:lnTo>
                  <a:lnTo>
                    <a:pt x="755" y="1226"/>
                  </a:lnTo>
                  <a:lnTo>
                    <a:pt x="759" y="1233"/>
                  </a:lnTo>
                  <a:lnTo>
                    <a:pt x="763" y="1242"/>
                  </a:lnTo>
                  <a:lnTo>
                    <a:pt x="767" y="1250"/>
                  </a:lnTo>
                  <a:lnTo>
                    <a:pt x="771" y="1258"/>
                  </a:lnTo>
                  <a:lnTo>
                    <a:pt x="775" y="1268"/>
                  </a:lnTo>
                  <a:lnTo>
                    <a:pt x="779" y="1277"/>
                  </a:lnTo>
                  <a:lnTo>
                    <a:pt x="783" y="1285"/>
                  </a:lnTo>
                  <a:lnTo>
                    <a:pt x="787" y="1295"/>
                  </a:lnTo>
                  <a:lnTo>
                    <a:pt x="791" y="1303"/>
                  </a:lnTo>
                  <a:lnTo>
                    <a:pt x="795" y="1312"/>
                  </a:lnTo>
                  <a:lnTo>
                    <a:pt x="799" y="1321"/>
                  </a:lnTo>
                  <a:lnTo>
                    <a:pt x="803" y="1330"/>
                  </a:lnTo>
                  <a:lnTo>
                    <a:pt x="807" y="1338"/>
                  </a:lnTo>
                  <a:lnTo>
                    <a:pt x="811" y="1347"/>
                  </a:lnTo>
                  <a:lnTo>
                    <a:pt x="814" y="1355"/>
                  </a:lnTo>
                  <a:lnTo>
                    <a:pt x="818" y="1363"/>
                  </a:lnTo>
                  <a:lnTo>
                    <a:pt x="822" y="1372"/>
                  </a:lnTo>
                  <a:lnTo>
                    <a:pt x="826" y="1380"/>
                  </a:lnTo>
                  <a:lnTo>
                    <a:pt x="830" y="1390"/>
                  </a:lnTo>
                  <a:lnTo>
                    <a:pt x="834" y="1399"/>
                  </a:lnTo>
                  <a:lnTo>
                    <a:pt x="838" y="1409"/>
                  </a:lnTo>
                  <a:lnTo>
                    <a:pt x="842" y="1417"/>
                  </a:lnTo>
                  <a:lnTo>
                    <a:pt x="846" y="1426"/>
                  </a:lnTo>
                  <a:lnTo>
                    <a:pt x="850" y="1435"/>
                  </a:lnTo>
                  <a:lnTo>
                    <a:pt x="854" y="1445"/>
                  </a:lnTo>
                  <a:lnTo>
                    <a:pt x="858" y="1454"/>
                  </a:lnTo>
                  <a:lnTo>
                    <a:pt x="862" y="1464"/>
                  </a:lnTo>
                  <a:lnTo>
                    <a:pt x="866" y="1473"/>
                  </a:lnTo>
                  <a:lnTo>
                    <a:pt x="870" y="1482"/>
                  </a:lnTo>
                  <a:lnTo>
                    <a:pt x="874" y="1491"/>
                  </a:lnTo>
                  <a:lnTo>
                    <a:pt x="877" y="1499"/>
                  </a:lnTo>
                  <a:lnTo>
                    <a:pt x="881" y="1508"/>
                  </a:lnTo>
                  <a:lnTo>
                    <a:pt x="885" y="1517"/>
                  </a:lnTo>
                  <a:lnTo>
                    <a:pt x="889" y="1525"/>
                  </a:lnTo>
                  <a:lnTo>
                    <a:pt x="893" y="1533"/>
                  </a:lnTo>
                  <a:lnTo>
                    <a:pt x="897" y="1542"/>
                  </a:lnTo>
                  <a:lnTo>
                    <a:pt x="901" y="1550"/>
                  </a:lnTo>
                  <a:lnTo>
                    <a:pt x="905" y="1559"/>
                  </a:lnTo>
                  <a:lnTo>
                    <a:pt x="909" y="1567"/>
                  </a:lnTo>
                  <a:lnTo>
                    <a:pt x="913" y="1575"/>
                  </a:lnTo>
                  <a:lnTo>
                    <a:pt x="917" y="1585"/>
                  </a:lnTo>
                  <a:lnTo>
                    <a:pt x="921" y="1594"/>
                  </a:lnTo>
                  <a:lnTo>
                    <a:pt x="925" y="1604"/>
                  </a:lnTo>
                  <a:lnTo>
                    <a:pt x="929" y="1613"/>
                  </a:lnTo>
                  <a:lnTo>
                    <a:pt x="933" y="1620"/>
                  </a:lnTo>
                  <a:lnTo>
                    <a:pt x="937" y="1628"/>
                  </a:lnTo>
                  <a:lnTo>
                    <a:pt x="940" y="1635"/>
                  </a:lnTo>
                  <a:lnTo>
                    <a:pt x="944" y="1644"/>
                  </a:lnTo>
                  <a:lnTo>
                    <a:pt x="948" y="1653"/>
                  </a:lnTo>
                  <a:lnTo>
                    <a:pt x="952" y="1661"/>
                  </a:lnTo>
                  <a:lnTo>
                    <a:pt x="956" y="1668"/>
                  </a:lnTo>
                  <a:lnTo>
                    <a:pt x="960" y="1676"/>
                  </a:lnTo>
                  <a:lnTo>
                    <a:pt x="964" y="1684"/>
                  </a:lnTo>
                  <a:lnTo>
                    <a:pt x="968" y="1691"/>
                  </a:lnTo>
                  <a:lnTo>
                    <a:pt x="972" y="1700"/>
                  </a:lnTo>
                  <a:lnTo>
                    <a:pt x="976" y="1707"/>
                  </a:lnTo>
                  <a:lnTo>
                    <a:pt x="980" y="1716"/>
                  </a:lnTo>
                  <a:lnTo>
                    <a:pt x="984" y="1724"/>
                  </a:lnTo>
                  <a:lnTo>
                    <a:pt x="988" y="1730"/>
                  </a:lnTo>
                  <a:lnTo>
                    <a:pt x="992" y="1737"/>
                  </a:lnTo>
                  <a:lnTo>
                    <a:pt x="996" y="1743"/>
                  </a:lnTo>
                  <a:lnTo>
                    <a:pt x="999" y="1750"/>
                  </a:lnTo>
                  <a:lnTo>
                    <a:pt x="1003" y="1757"/>
                  </a:lnTo>
                  <a:lnTo>
                    <a:pt x="1007" y="1763"/>
                  </a:lnTo>
                  <a:lnTo>
                    <a:pt x="1011" y="1769"/>
                  </a:lnTo>
                  <a:lnTo>
                    <a:pt x="1015" y="1776"/>
                  </a:lnTo>
                  <a:lnTo>
                    <a:pt x="1019" y="1782"/>
                  </a:lnTo>
                  <a:lnTo>
                    <a:pt x="1023" y="1787"/>
                  </a:lnTo>
                  <a:lnTo>
                    <a:pt x="1027" y="1794"/>
                  </a:lnTo>
                  <a:lnTo>
                    <a:pt x="1031" y="1801"/>
                  </a:lnTo>
                  <a:lnTo>
                    <a:pt x="1035" y="1807"/>
                  </a:lnTo>
                  <a:lnTo>
                    <a:pt x="1039" y="1813"/>
                  </a:lnTo>
                  <a:lnTo>
                    <a:pt x="1043" y="1819"/>
                  </a:lnTo>
                  <a:lnTo>
                    <a:pt x="1047" y="1826"/>
                  </a:lnTo>
                  <a:lnTo>
                    <a:pt x="1051" y="1831"/>
                  </a:lnTo>
                  <a:lnTo>
                    <a:pt x="1055" y="1837"/>
                  </a:lnTo>
                  <a:lnTo>
                    <a:pt x="1059" y="1843"/>
                  </a:lnTo>
                  <a:lnTo>
                    <a:pt x="1062" y="1848"/>
                  </a:lnTo>
                  <a:lnTo>
                    <a:pt x="1066" y="1854"/>
                  </a:lnTo>
                  <a:lnTo>
                    <a:pt x="1070" y="1862"/>
                  </a:lnTo>
                  <a:lnTo>
                    <a:pt x="1074" y="1869"/>
                  </a:lnTo>
                  <a:lnTo>
                    <a:pt x="1078" y="1874"/>
                  </a:lnTo>
                  <a:lnTo>
                    <a:pt x="1082" y="1880"/>
                  </a:lnTo>
                  <a:lnTo>
                    <a:pt x="1086" y="1884"/>
                  </a:lnTo>
                  <a:lnTo>
                    <a:pt x="1090" y="1889"/>
                  </a:lnTo>
                  <a:lnTo>
                    <a:pt x="1094" y="1895"/>
                  </a:lnTo>
                  <a:lnTo>
                    <a:pt x="1098" y="1899"/>
                  </a:lnTo>
                  <a:lnTo>
                    <a:pt x="1102" y="1905"/>
                  </a:lnTo>
                  <a:lnTo>
                    <a:pt x="1106" y="1911"/>
                  </a:lnTo>
                  <a:lnTo>
                    <a:pt x="1110" y="1914"/>
                  </a:lnTo>
                  <a:lnTo>
                    <a:pt x="1114" y="1918"/>
                  </a:lnTo>
                  <a:lnTo>
                    <a:pt x="1118" y="1922"/>
                  </a:lnTo>
                  <a:lnTo>
                    <a:pt x="1122" y="1927"/>
                  </a:lnTo>
                  <a:lnTo>
                    <a:pt x="1125" y="1931"/>
                  </a:lnTo>
                  <a:lnTo>
                    <a:pt x="1129" y="1937"/>
                  </a:lnTo>
                  <a:lnTo>
                    <a:pt x="1133" y="1942"/>
                  </a:lnTo>
                  <a:lnTo>
                    <a:pt x="1137" y="1946"/>
                  </a:lnTo>
                  <a:lnTo>
                    <a:pt x="1141" y="1950"/>
                  </a:lnTo>
                  <a:lnTo>
                    <a:pt x="1145" y="1954"/>
                  </a:lnTo>
                  <a:lnTo>
                    <a:pt x="1149" y="1958"/>
                  </a:lnTo>
                  <a:lnTo>
                    <a:pt x="1153" y="1960"/>
                  </a:lnTo>
                  <a:lnTo>
                    <a:pt x="1157" y="1962"/>
                  </a:lnTo>
                  <a:lnTo>
                    <a:pt x="1161" y="1966"/>
                  </a:lnTo>
                  <a:lnTo>
                    <a:pt x="1165" y="1968"/>
                  </a:lnTo>
                  <a:lnTo>
                    <a:pt x="1169" y="1971"/>
                  </a:lnTo>
                  <a:lnTo>
                    <a:pt x="1173" y="1974"/>
                  </a:lnTo>
                  <a:lnTo>
                    <a:pt x="1177" y="1975"/>
                  </a:lnTo>
                  <a:lnTo>
                    <a:pt x="1181" y="1978"/>
                  </a:lnTo>
                  <a:lnTo>
                    <a:pt x="1185" y="1980"/>
                  </a:lnTo>
                  <a:lnTo>
                    <a:pt x="1188" y="1981"/>
                  </a:lnTo>
                  <a:lnTo>
                    <a:pt x="1192" y="1984"/>
                  </a:lnTo>
                  <a:lnTo>
                    <a:pt x="1196" y="1986"/>
                  </a:lnTo>
                  <a:lnTo>
                    <a:pt x="1200" y="1989"/>
                  </a:lnTo>
                  <a:lnTo>
                    <a:pt x="1204" y="1992"/>
                  </a:lnTo>
                  <a:lnTo>
                    <a:pt x="1208" y="1994"/>
                  </a:lnTo>
                  <a:lnTo>
                    <a:pt x="1212" y="1995"/>
                  </a:lnTo>
                  <a:lnTo>
                    <a:pt x="1216" y="1997"/>
                  </a:lnTo>
                  <a:lnTo>
                    <a:pt x="1220" y="1998"/>
                  </a:lnTo>
                  <a:lnTo>
                    <a:pt x="1224" y="1999"/>
                  </a:lnTo>
                  <a:lnTo>
                    <a:pt x="1228" y="2000"/>
                  </a:lnTo>
                  <a:lnTo>
                    <a:pt x="1232" y="2001"/>
                  </a:lnTo>
                  <a:lnTo>
                    <a:pt x="1236" y="2002"/>
                  </a:lnTo>
                  <a:lnTo>
                    <a:pt x="1240" y="2003"/>
                  </a:lnTo>
                  <a:lnTo>
                    <a:pt x="1244" y="2002"/>
                  </a:lnTo>
                  <a:lnTo>
                    <a:pt x="1248" y="2003"/>
                  </a:lnTo>
                  <a:lnTo>
                    <a:pt x="1251" y="2004"/>
                  </a:lnTo>
                  <a:lnTo>
                    <a:pt x="1255" y="2004"/>
                  </a:lnTo>
                  <a:lnTo>
                    <a:pt x="1259" y="2005"/>
                  </a:lnTo>
                  <a:lnTo>
                    <a:pt x="1263" y="2004"/>
                  </a:lnTo>
                  <a:lnTo>
                    <a:pt x="1267" y="2005"/>
                  </a:lnTo>
                  <a:lnTo>
                    <a:pt x="1271" y="2006"/>
                  </a:lnTo>
                  <a:lnTo>
                    <a:pt x="1275" y="2006"/>
                  </a:lnTo>
                  <a:lnTo>
                    <a:pt x="1279" y="2005"/>
                  </a:lnTo>
                  <a:lnTo>
                    <a:pt x="1283" y="2004"/>
                  </a:lnTo>
                  <a:lnTo>
                    <a:pt x="1287" y="2002"/>
                  </a:lnTo>
                  <a:lnTo>
                    <a:pt x="1291" y="2000"/>
                  </a:lnTo>
                  <a:lnTo>
                    <a:pt x="1295" y="1999"/>
                  </a:lnTo>
                  <a:lnTo>
                    <a:pt x="1299" y="1997"/>
                  </a:lnTo>
                  <a:lnTo>
                    <a:pt x="1303" y="1997"/>
                  </a:lnTo>
                  <a:lnTo>
                    <a:pt x="1307" y="1995"/>
                  </a:lnTo>
                  <a:lnTo>
                    <a:pt x="1311" y="1993"/>
                  </a:lnTo>
                  <a:lnTo>
                    <a:pt x="1314" y="1993"/>
                  </a:lnTo>
                  <a:lnTo>
                    <a:pt x="1318" y="1992"/>
                  </a:lnTo>
                  <a:lnTo>
                    <a:pt x="1322" y="1990"/>
                  </a:lnTo>
                  <a:lnTo>
                    <a:pt x="1326" y="1991"/>
                  </a:lnTo>
                  <a:lnTo>
                    <a:pt x="1330" y="1988"/>
                  </a:lnTo>
                  <a:lnTo>
                    <a:pt x="1334" y="1987"/>
                  </a:lnTo>
                  <a:lnTo>
                    <a:pt x="1338" y="1985"/>
                  </a:lnTo>
                  <a:lnTo>
                    <a:pt x="1342" y="1982"/>
                  </a:lnTo>
                  <a:lnTo>
                    <a:pt x="1346" y="1981"/>
                  </a:lnTo>
                  <a:lnTo>
                    <a:pt x="1350" y="1978"/>
                  </a:lnTo>
                  <a:lnTo>
                    <a:pt x="1354" y="1974"/>
                  </a:lnTo>
                  <a:lnTo>
                    <a:pt x="1358" y="1971"/>
                  </a:lnTo>
                  <a:lnTo>
                    <a:pt x="1362" y="1968"/>
                  </a:lnTo>
                  <a:lnTo>
                    <a:pt x="1366" y="1965"/>
                  </a:lnTo>
                  <a:lnTo>
                    <a:pt x="1370" y="1962"/>
                  </a:lnTo>
                  <a:lnTo>
                    <a:pt x="1374" y="1959"/>
                  </a:lnTo>
                  <a:lnTo>
                    <a:pt x="1377" y="1955"/>
                  </a:lnTo>
                  <a:lnTo>
                    <a:pt x="1381" y="1951"/>
                  </a:lnTo>
                  <a:lnTo>
                    <a:pt x="1385" y="1947"/>
                  </a:lnTo>
                  <a:lnTo>
                    <a:pt x="1389" y="1944"/>
                  </a:lnTo>
                  <a:lnTo>
                    <a:pt x="1393" y="1939"/>
                  </a:lnTo>
                  <a:lnTo>
                    <a:pt x="1397" y="1935"/>
                  </a:lnTo>
                  <a:lnTo>
                    <a:pt x="1401" y="1930"/>
                  </a:lnTo>
                  <a:lnTo>
                    <a:pt x="1405" y="1925"/>
                  </a:lnTo>
                  <a:lnTo>
                    <a:pt x="1409" y="1921"/>
                  </a:lnTo>
                  <a:lnTo>
                    <a:pt x="1413" y="1916"/>
                  </a:lnTo>
                  <a:lnTo>
                    <a:pt x="1417" y="1912"/>
                  </a:lnTo>
                  <a:lnTo>
                    <a:pt x="1421" y="1908"/>
                  </a:lnTo>
                  <a:lnTo>
                    <a:pt x="1425" y="1904"/>
                  </a:lnTo>
                  <a:lnTo>
                    <a:pt x="1429" y="1899"/>
                  </a:lnTo>
                  <a:lnTo>
                    <a:pt x="1433" y="1894"/>
                  </a:lnTo>
                  <a:lnTo>
                    <a:pt x="1437" y="1891"/>
                  </a:lnTo>
                  <a:lnTo>
                    <a:pt x="1440" y="1887"/>
                  </a:lnTo>
                  <a:lnTo>
                    <a:pt x="1444" y="1882"/>
                  </a:lnTo>
                  <a:lnTo>
                    <a:pt x="1448" y="1877"/>
                  </a:lnTo>
                  <a:lnTo>
                    <a:pt x="1452" y="1873"/>
                  </a:lnTo>
                  <a:lnTo>
                    <a:pt x="1456" y="1868"/>
                  </a:lnTo>
                  <a:lnTo>
                    <a:pt x="1460" y="1862"/>
                  </a:lnTo>
                  <a:lnTo>
                    <a:pt x="1464" y="1858"/>
                  </a:lnTo>
                  <a:lnTo>
                    <a:pt x="1468" y="1853"/>
                  </a:lnTo>
                  <a:lnTo>
                    <a:pt x="1472" y="1847"/>
                  </a:lnTo>
                  <a:lnTo>
                    <a:pt x="1476" y="1841"/>
                  </a:lnTo>
                  <a:lnTo>
                    <a:pt x="1480" y="1835"/>
                  </a:lnTo>
                  <a:lnTo>
                    <a:pt x="1484" y="1829"/>
                  </a:lnTo>
                  <a:lnTo>
                    <a:pt x="1488" y="1824"/>
                  </a:lnTo>
                  <a:lnTo>
                    <a:pt x="1492" y="1817"/>
                  </a:lnTo>
                  <a:lnTo>
                    <a:pt x="1496" y="1810"/>
                  </a:lnTo>
                  <a:lnTo>
                    <a:pt x="1499" y="1802"/>
                  </a:lnTo>
                  <a:lnTo>
                    <a:pt x="1503" y="1795"/>
                  </a:lnTo>
                  <a:lnTo>
                    <a:pt x="1507" y="1787"/>
                  </a:lnTo>
                  <a:lnTo>
                    <a:pt x="1511" y="1781"/>
                  </a:lnTo>
                  <a:lnTo>
                    <a:pt x="1515" y="1774"/>
                  </a:lnTo>
                  <a:lnTo>
                    <a:pt x="1519" y="1765"/>
                  </a:lnTo>
                  <a:lnTo>
                    <a:pt x="1523" y="1758"/>
                  </a:lnTo>
                  <a:lnTo>
                    <a:pt x="1527" y="1750"/>
                  </a:lnTo>
                  <a:lnTo>
                    <a:pt x="1531" y="1743"/>
                  </a:lnTo>
                  <a:lnTo>
                    <a:pt x="1535" y="1736"/>
                  </a:lnTo>
                  <a:lnTo>
                    <a:pt x="1539" y="1730"/>
                  </a:lnTo>
                  <a:lnTo>
                    <a:pt x="1543" y="1723"/>
                  </a:lnTo>
                  <a:lnTo>
                    <a:pt x="1547" y="1715"/>
                  </a:lnTo>
                  <a:lnTo>
                    <a:pt x="1551" y="1706"/>
                  </a:lnTo>
                  <a:lnTo>
                    <a:pt x="1555" y="1700"/>
                  </a:lnTo>
                  <a:lnTo>
                    <a:pt x="1559" y="1693"/>
                  </a:lnTo>
                  <a:lnTo>
                    <a:pt x="1562" y="1685"/>
                  </a:lnTo>
                  <a:lnTo>
                    <a:pt x="1566" y="1676"/>
                  </a:lnTo>
                  <a:lnTo>
                    <a:pt x="1570" y="1668"/>
                  </a:lnTo>
                  <a:lnTo>
                    <a:pt x="1574" y="1660"/>
                  </a:lnTo>
                  <a:lnTo>
                    <a:pt x="1578" y="1653"/>
                  </a:lnTo>
                  <a:lnTo>
                    <a:pt x="1582" y="1645"/>
                  </a:lnTo>
                  <a:lnTo>
                    <a:pt x="1586" y="1638"/>
                  </a:lnTo>
                  <a:lnTo>
                    <a:pt x="1590" y="1631"/>
                  </a:lnTo>
                  <a:lnTo>
                    <a:pt x="1594" y="1623"/>
                  </a:lnTo>
                  <a:lnTo>
                    <a:pt x="1598" y="1616"/>
                  </a:lnTo>
                  <a:lnTo>
                    <a:pt x="1602" y="1609"/>
                  </a:lnTo>
                  <a:lnTo>
                    <a:pt x="1606" y="1601"/>
                  </a:lnTo>
                  <a:lnTo>
                    <a:pt x="1610" y="1594"/>
                  </a:lnTo>
                  <a:lnTo>
                    <a:pt x="1614" y="1586"/>
                  </a:lnTo>
                  <a:lnTo>
                    <a:pt x="1618" y="1576"/>
                  </a:lnTo>
                  <a:lnTo>
                    <a:pt x="1622" y="1568"/>
                  </a:lnTo>
                  <a:lnTo>
                    <a:pt x="1625" y="1558"/>
                  </a:lnTo>
                  <a:lnTo>
                    <a:pt x="1629" y="1550"/>
                  </a:lnTo>
                  <a:lnTo>
                    <a:pt x="1633" y="1541"/>
                  </a:lnTo>
                  <a:lnTo>
                    <a:pt x="1637" y="1532"/>
                  </a:lnTo>
                  <a:lnTo>
                    <a:pt x="1641" y="1523"/>
                  </a:lnTo>
                  <a:lnTo>
                    <a:pt x="1645" y="1515"/>
                  </a:lnTo>
                  <a:lnTo>
                    <a:pt x="1649" y="1507"/>
                  </a:lnTo>
                  <a:lnTo>
                    <a:pt x="1653" y="1497"/>
                  </a:lnTo>
                  <a:lnTo>
                    <a:pt x="1657" y="1490"/>
                  </a:lnTo>
                  <a:lnTo>
                    <a:pt x="1661" y="1481"/>
                  </a:lnTo>
                  <a:lnTo>
                    <a:pt x="1665" y="1473"/>
                  </a:lnTo>
                  <a:lnTo>
                    <a:pt x="1669" y="1463"/>
                  </a:lnTo>
                  <a:lnTo>
                    <a:pt x="1673" y="1453"/>
                  </a:lnTo>
                  <a:lnTo>
                    <a:pt x="1677" y="1444"/>
                  </a:lnTo>
                  <a:lnTo>
                    <a:pt x="1681" y="1434"/>
                  </a:lnTo>
                  <a:lnTo>
                    <a:pt x="1685" y="1425"/>
                  </a:lnTo>
                  <a:lnTo>
                    <a:pt x="1688" y="1415"/>
                  </a:lnTo>
                  <a:lnTo>
                    <a:pt x="1692" y="1406"/>
                  </a:lnTo>
                  <a:lnTo>
                    <a:pt x="1696" y="1396"/>
                  </a:lnTo>
                  <a:lnTo>
                    <a:pt x="1700" y="1387"/>
                  </a:lnTo>
                  <a:lnTo>
                    <a:pt x="1704" y="1377"/>
                  </a:lnTo>
                  <a:lnTo>
                    <a:pt x="1708" y="1370"/>
                  </a:lnTo>
                  <a:lnTo>
                    <a:pt x="1712" y="1360"/>
                  </a:lnTo>
                  <a:lnTo>
                    <a:pt x="1716" y="1351"/>
                  </a:lnTo>
                  <a:lnTo>
                    <a:pt x="1720" y="1341"/>
                  </a:lnTo>
                  <a:lnTo>
                    <a:pt x="1724" y="1332"/>
                  </a:lnTo>
                  <a:lnTo>
                    <a:pt x="1728" y="1323"/>
                  </a:lnTo>
                  <a:lnTo>
                    <a:pt x="1732" y="1313"/>
                  </a:lnTo>
                  <a:lnTo>
                    <a:pt x="1736" y="1304"/>
                  </a:lnTo>
                  <a:lnTo>
                    <a:pt x="1740" y="1294"/>
                  </a:lnTo>
                  <a:lnTo>
                    <a:pt x="1744" y="1283"/>
                  </a:lnTo>
                  <a:lnTo>
                    <a:pt x="1748" y="1273"/>
                  </a:lnTo>
                  <a:lnTo>
                    <a:pt x="1751" y="1264"/>
                  </a:lnTo>
                  <a:lnTo>
                    <a:pt x="1755" y="1254"/>
                  </a:lnTo>
                  <a:lnTo>
                    <a:pt x="1759" y="1246"/>
                  </a:lnTo>
                  <a:lnTo>
                    <a:pt x="1763" y="1237"/>
                  </a:lnTo>
                  <a:lnTo>
                    <a:pt x="1767" y="1227"/>
                  </a:lnTo>
                  <a:lnTo>
                    <a:pt x="1771" y="1218"/>
                  </a:lnTo>
                  <a:lnTo>
                    <a:pt x="1775" y="1209"/>
                  </a:lnTo>
                  <a:lnTo>
                    <a:pt x="1779" y="1199"/>
                  </a:lnTo>
                  <a:lnTo>
                    <a:pt x="1783" y="1190"/>
                  </a:lnTo>
                  <a:lnTo>
                    <a:pt x="1787" y="1181"/>
                  </a:lnTo>
                  <a:lnTo>
                    <a:pt x="1791" y="1171"/>
                  </a:lnTo>
                  <a:lnTo>
                    <a:pt x="1795" y="1162"/>
                  </a:lnTo>
                  <a:lnTo>
                    <a:pt x="1799" y="1151"/>
                  </a:lnTo>
                  <a:lnTo>
                    <a:pt x="1803" y="1142"/>
                  </a:lnTo>
                  <a:lnTo>
                    <a:pt x="1807" y="1131"/>
                  </a:lnTo>
                  <a:lnTo>
                    <a:pt x="1811" y="1120"/>
                  </a:lnTo>
                  <a:lnTo>
                    <a:pt x="1814" y="1111"/>
                  </a:lnTo>
                  <a:lnTo>
                    <a:pt x="1818" y="1102"/>
                  </a:lnTo>
                  <a:lnTo>
                    <a:pt x="1822" y="1093"/>
                  </a:lnTo>
                  <a:lnTo>
                    <a:pt x="1826" y="1084"/>
                  </a:lnTo>
                  <a:lnTo>
                    <a:pt x="1830" y="1075"/>
                  </a:lnTo>
                  <a:lnTo>
                    <a:pt x="1834" y="1064"/>
                  </a:lnTo>
                  <a:lnTo>
                    <a:pt x="1838" y="1056"/>
                  </a:lnTo>
                  <a:lnTo>
                    <a:pt x="1842" y="1046"/>
                  </a:lnTo>
                  <a:lnTo>
                    <a:pt x="1846" y="1037"/>
                  </a:lnTo>
                  <a:lnTo>
                    <a:pt x="1850" y="1027"/>
                  </a:lnTo>
                  <a:lnTo>
                    <a:pt x="1854" y="1017"/>
                  </a:lnTo>
                  <a:lnTo>
                    <a:pt x="1858" y="1006"/>
                  </a:lnTo>
                  <a:lnTo>
                    <a:pt x="1862" y="997"/>
                  </a:lnTo>
                  <a:lnTo>
                    <a:pt x="1866" y="987"/>
                  </a:lnTo>
                  <a:lnTo>
                    <a:pt x="1870" y="977"/>
                  </a:lnTo>
                  <a:lnTo>
                    <a:pt x="1874" y="967"/>
                  </a:lnTo>
                  <a:lnTo>
                    <a:pt x="1877" y="958"/>
                  </a:lnTo>
                  <a:lnTo>
                    <a:pt x="1881" y="949"/>
                  </a:lnTo>
                  <a:lnTo>
                    <a:pt x="1885" y="941"/>
                  </a:lnTo>
                  <a:lnTo>
                    <a:pt x="1889" y="933"/>
                  </a:lnTo>
                  <a:lnTo>
                    <a:pt x="1893" y="924"/>
                  </a:lnTo>
                  <a:lnTo>
                    <a:pt x="1897" y="915"/>
                  </a:lnTo>
                  <a:lnTo>
                    <a:pt x="1901" y="905"/>
                  </a:lnTo>
                  <a:lnTo>
                    <a:pt x="1905" y="896"/>
                  </a:lnTo>
                  <a:lnTo>
                    <a:pt x="1909" y="887"/>
                  </a:lnTo>
                  <a:lnTo>
                    <a:pt x="1913" y="877"/>
                  </a:lnTo>
                  <a:lnTo>
                    <a:pt x="1917" y="868"/>
                  </a:lnTo>
                  <a:lnTo>
                    <a:pt x="1921" y="859"/>
                  </a:lnTo>
                  <a:lnTo>
                    <a:pt x="1925" y="849"/>
                  </a:lnTo>
                  <a:lnTo>
                    <a:pt x="1929" y="840"/>
                  </a:lnTo>
                  <a:lnTo>
                    <a:pt x="1933" y="830"/>
                  </a:lnTo>
                  <a:lnTo>
                    <a:pt x="1937" y="821"/>
                  </a:lnTo>
                  <a:lnTo>
                    <a:pt x="1940" y="814"/>
                  </a:lnTo>
                  <a:lnTo>
                    <a:pt x="1944" y="805"/>
                  </a:lnTo>
                  <a:lnTo>
                    <a:pt x="1948" y="797"/>
                  </a:lnTo>
                  <a:lnTo>
                    <a:pt x="1952" y="789"/>
                  </a:lnTo>
                  <a:lnTo>
                    <a:pt x="1956" y="780"/>
                  </a:lnTo>
                  <a:lnTo>
                    <a:pt x="1960" y="771"/>
                  </a:lnTo>
                  <a:lnTo>
                    <a:pt x="1964" y="761"/>
                  </a:lnTo>
                  <a:lnTo>
                    <a:pt x="1968" y="753"/>
                  </a:lnTo>
                  <a:lnTo>
                    <a:pt x="1972" y="744"/>
                  </a:lnTo>
                  <a:lnTo>
                    <a:pt x="1976" y="735"/>
                  </a:lnTo>
                  <a:lnTo>
                    <a:pt x="1980" y="725"/>
                  </a:lnTo>
                  <a:lnTo>
                    <a:pt x="1984" y="718"/>
                  </a:lnTo>
                  <a:lnTo>
                    <a:pt x="1988" y="709"/>
                  </a:lnTo>
                  <a:lnTo>
                    <a:pt x="1992" y="701"/>
                  </a:lnTo>
                  <a:lnTo>
                    <a:pt x="1996" y="692"/>
                  </a:lnTo>
                  <a:lnTo>
                    <a:pt x="1999" y="684"/>
                  </a:lnTo>
                  <a:lnTo>
                    <a:pt x="2003" y="676"/>
                  </a:lnTo>
                  <a:lnTo>
                    <a:pt x="2007" y="667"/>
                  </a:lnTo>
                  <a:lnTo>
                    <a:pt x="2011" y="658"/>
                  </a:lnTo>
                  <a:lnTo>
                    <a:pt x="2015" y="651"/>
                  </a:lnTo>
                  <a:lnTo>
                    <a:pt x="2019" y="643"/>
                  </a:lnTo>
                  <a:lnTo>
                    <a:pt x="2023" y="633"/>
                  </a:lnTo>
                  <a:lnTo>
                    <a:pt x="2027" y="625"/>
                  </a:lnTo>
                  <a:lnTo>
                    <a:pt x="2031" y="616"/>
                  </a:lnTo>
                  <a:lnTo>
                    <a:pt x="2035" y="608"/>
                  </a:lnTo>
                  <a:lnTo>
                    <a:pt x="2039" y="601"/>
                  </a:lnTo>
                  <a:lnTo>
                    <a:pt x="2043" y="593"/>
                  </a:lnTo>
                  <a:lnTo>
                    <a:pt x="2047" y="585"/>
                  </a:lnTo>
                  <a:lnTo>
                    <a:pt x="2051" y="577"/>
                  </a:lnTo>
                  <a:lnTo>
                    <a:pt x="2055" y="568"/>
                  </a:lnTo>
                  <a:lnTo>
                    <a:pt x="2059" y="560"/>
                  </a:lnTo>
                  <a:lnTo>
                    <a:pt x="2062" y="553"/>
                  </a:lnTo>
                  <a:lnTo>
                    <a:pt x="2066" y="547"/>
                  </a:lnTo>
                  <a:lnTo>
                    <a:pt x="2070" y="539"/>
                  </a:lnTo>
                  <a:lnTo>
                    <a:pt x="2074" y="530"/>
                  </a:lnTo>
                  <a:lnTo>
                    <a:pt x="2078" y="522"/>
                  </a:lnTo>
                  <a:lnTo>
                    <a:pt x="2082" y="515"/>
                  </a:lnTo>
                  <a:lnTo>
                    <a:pt x="2086" y="507"/>
                  </a:lnTo>
                  <a:lnTo>
                    <a:pt x="2090" y="501"/>
                  </a:lnTo>
                  <a:lnTo>
                    <a:pt x="2094" y="493"/>
                  </a:lnTo>
                  <a:lnTo>
                    <a:pt x="2098" y="485"/>
                  </a:lnTo>
                  <a:lnTo>
                    <a:pt x="2102" y="478"/>
                  </a:lnTo>
                  <a:lnTo>
                    <a:pt x="2106" y="471"/>
                  </a:lnTo>
                  <a:lnTo>
                    <a:pt x="2110" y="465"/>
                  </a:lnTo>
                  <a:lnTo>
                    <a:pt x="2114" y="457"/>
                  </a:lnTo>
                  <a:lnTo>
                    <a:pt x="2118" y="449"/>
                  </a:lnTo>
                  <a:lnTo>
                    <a:pt x="2122" y="441"/>
                  </a:lnTo>
                  <a:lnTo>
                    <a:pt x="2125" y="433"/>
                  </a:lnTo>
                  <a:lnTo>
                    <a:pt x="2129" y="426"/>
                  </a:lnTo>
                  <a:lnTo>
                    <a:pt x="2133" y="420"/>
                  </a:lnTo>
                  <a:lnTo>
                    <a:pt x="2137" y="413"/>
                  </a:lnTo>
                  <a:lnTo>
                    <a:pt x="2141" y="405"/>
                  </a:lnTo>
                  <a:lnTo>
                    <a:pt x="2145" y="397"/>
                  </a:lnTo>
                  <a:lnTo>
                    <a:pt x="2149" y="390"/>
                  </a:lnTo>
                  <a:lnTo>
                    <a:pt x="2153" y="384"/>
                  </a:lnTo>
                  <a:lnTo>
                    <a:pt x="2157" y="378"/>
                  </a:lnTo>
                  <a:lnTo>
                    <a:pt x="2161" y="371"/>
                  </a:lnTo>
                  <a:lnTo>
                    <a:pt x="2165" y="366"/>
                  </a:lnTo>
                  <a:lnTo>
                    <a:pt x="2169" y="359"/>
                  </a:lnTo>
                  <a:lnTo>
                    <a:pt x="2173" y="352"/>
                  </a:lnTo>
                  <a:lnTo>
                    <a:pt x="2177" y="347"/>
                  </a:lnTo>
                  <a:lnTo>
                    <a:pt x="2181" y="340"/>
                  </a:lnTo>
                  <a:lnTo>
                    <a:pt x="2185" y="333"/>
                  </a:lnTo>
                  <a:lnTo>
                    <a:pt x="2188" y="327"/>
                  </a:lnTo>
                  <a:lnTo>
                    <a:pt x="2192" y="320"/>
                  </a:lnTo>
                  <a:lnTo>
                    <a:pt x="2196" y="315"/>
                  </a:lnTo>
                  <a:lnTo>
                    <a:pt x="2200" y="309"/>
                  </a:lnTo>
                  <a:lnTo>
                    <a:pt x="2204" y="303"/>
                  </a:lnTo>
                  <a:lnTo>
                    <a:pt x="2208" y="296"/>
                  </a:lnTo>
                  <a:lnTo>
                    <a:pt x="2212" y="291"/>
                  </a:lnTo>
                  <a:lnTo>
                    <a:pt x="2216" y="284"/>
                  </a:lnTo>
                  <a:lnTo>
                    <a:pt x="2220" y="278"/>
                  </a:lnTo>
                  <a:lnTo>
                    <a:pt x="2224" y="274"/>
                  </a:lnTo>
                  <a:lnTo>
                    <a:pt x="2228" y="268"/>
                  </a:lnTo>
                  <a:lnTo>
                    <a:pt x="2232" y="263"/>
                  </a:lnTo>
                  <a:lnTo>
                    <a:pt x="2236" y="256"/>
                  </a:lnTo>
                  <a:lnTo>
                    <a:pt x="2240" y="251"/>
                  </a:lnTo>
                  <a:lnTo>
                    <a:pt x="2244" y="245"/>
                  </a:lnTo>
                  <a:lnTo>
                    <a:pt x="2248" y="241"/>
                  </a:lnTo>
                  <a:lnTo>
                    <a:pt x="2251" y="235"/>
                  </a:lnTo>
                  <a:lnTo>
                    <a:pt x="2255" y="231"/>
                  </a:lnTo>
                  <a:lnTo>
                    <a:pt x="2259" y="226"/>
                  </a:lnTo>
                  <a:lnTo>
                    <a:pt x="2263" y="221"/>
                  </a:lnTo>
                  <a:lnTo>
                    <a:pt x="2267" y="217"/>
                  </a:lnTo>
                  <a:lnTo>
                    <a:pt x="2271" y="211"/>
                  </a:lnTo>
                  <a:lnTo>
                    <a:pt x="2275" y="208"/>
                  </a:lnTo>
                  <a:lnTo>
                    <a:pt x="2279" y="203"/>
                  </a:lnTo>
                  <a:lnTo>
                    <a:pt x="2283" y="198"/>
                  </a:lnTo>
                  <a:lnTo>
                    <a:pt x="2287" y="193"/>
                  </a:lnTo>
                  <a:lnTo>
                    <a:pt x="2291" y="189"/>
                  </a:lnTo>
                  <a:lnTo>
                    <a:pt x="2295" y="185"/>
                  </a:lnTo>
                  <a:lnTo>
                    <a:pt x="2299" y="181"/>
                  </a:lnTo>
                  <a:lnTo>
                    <a:pt x="2303" y="176"/>
                  </a:lnTo>
                  <a:lnTo>
                    <a:pt x="2307" y="170"/>
                  </a:lnTo>
                  <a:lnTo>
                    <a:pt x="2311" y="166"/>
                  </a:lnTo>
                  <a:lnTo>
                    <a:pt x="2314" y="161"/>
                  </a:lnTo>
                  <a:lnTo>
                    <a:pt x="2318" y="157"/>
                  </a:lnTo>
                  <a:lnTo>
                    <a:pt x="2322" y="153"/>
                  </a:lnTo>
                  <a:lnTo>
                    <a:pt x="2326" y="150"/>
                  </a:lnTo>
                  <a:lnTo>
                    <a:pt x="2330" y="146"/>
                  </a:lnTo>
                  <a:lnTo>
                    <a:pt x="2334" y="141"/>
                  </a:lnTo>
                  <a:lnTo>
                    <a:pt x="2338" y="136"/>
                  </a:lnTo>
                  <a:lnTo>
                    <a:pt x="2342" y="133"/>
                  </a:lnTo>
                  <a:lnTo>
                    <a:pt x="2346" y="130"/>
                  </a:lnTo>
                  <a:lnTo>
                    <a:pt x="2350" y="126"/>
                  </a:lnTo>
                  <a:lnTo>
                    <a:pt x="2354" y="123"/>
                  </a:lnTo>
                  <a:lnTo>
                    <a:pt x="2358" y="119"/>
                  </a:lnTo>
                  <a:lnTo>
                    <a:pt x="2362" y="115"/>
                  </a:lnTo>
                  <a:lnTo>
                    <a:pt x="2366" y="111"/>
                  </a:lnTo>
                  <a:lnTo>
                    <a:pt x="2370" y="108"/>
                  </a:lnTo>
                  <a:lnTo>
                    <a:pt x="2374" y="105"/>
                  </a:lnTo>
                  <a:lnTo>
                    <a:pt x="2377" y="102"/>
                  </a:lnTo>
                  <a:lnTo>
                    <a:pt x="2381" y="98"/>
                  </a:lnTo>
                  <a:lnTo>
                    <a:pt x="2385" y="96"/>
                  </a:lnTo>
                  <a:lnTo>
                    <a:pt x="2389" y="93"/>
                  </a:lnTo>
                  <a:lnTo>
                    <a:pt x="2393" y="91"/>
                  </a:lnTo>
                  <a:lnTo>
                    <a:pt x="2397" y="89"/>
                  </a:lnTo>
                  <a:lnTo>
                    <a:pt x="2401" y="86"/>
                  </a:lnTo>
                  <a:lnTo>
                    <a:pt x="2405" y="83"/>
                  </a:lnTo>
                  <a:lnTo>
                    <a:pt x="2409" y="79"/>
                  </a:lnTo>
                  <a:lnTo>
                    <a:pt x="2413" y="76"/>
                  </a:lnTo>
                  <a:lnTo>
                    <a:pt x="2417" y="73"/>
                  </a:lnTo>
                  <a:lnTo>
                    <a:pt x="2421" y="70"/>
                  </a:lnTo>
                  <a:lnTo>
                    <a:pt x="2425" y="66"/>
                  </a:lnTo>
                  <a:lnTo>
                    <a:pt x="2429" y="63"/>
                  </a:lnTo>
                  <a:lnTo>
                    <a:pt x="2433" y="60"/>
                  </a:lnTo>
                  <a:lnTo>
                    <a:pt x="2437" y="56"/>
                  </a:lnTo>
                  <a:lnTo>
                    <a:pt x="2440" y="53"/>
                  </a:lnTo>
                  <a:lnTo>
                    <a:pt x="2444" y="51"/>
                  </a:lnTo>
                  <a:lnTo>
                    <a:pt x="2448" y="49"/>
                  </a:lnTo>
                  <a:lnTo>
                    <a:pt x="2452" y="47"/>
                  </a:lnTo>
                  <a:lnTo>
                    <a:pt x="2456" y="44"/>
                  </a:lnTo>
                  <a:lnTo>
                    <a:pt x="2460" y="41"/>
                  </a:lnTo>
                  <a:lnTo>
                    <a:pt x="2464" y="39"/>
                  </a:lnTo>
                  <a:lnTo>
                    <a:pt x="2468" y="38"/>
                  </a:lnTo>
                  <a:lnTo>
                    <a:pt x="2472" y="35"/>
                  </a:lnTo>
                  <a:lnTo>
                    <a:pt x="2476" y="32"/>
                  </a:lnTo>
                  <a:lnTo>
                    <a:pt x="2480" y="29"/>
                  </a:lnTo>
                  <a:lnTo>
                    <a:pt x="2484" y="27"/>
                  </a:lnTo>
                  <a:lnTo>
                    <a:pt x="2488" y="26"/>
                  </a:lnTo>
                  <a:lnTo>
                    <a:pt x="2492" y="25"/>
                  </a:lnTo>
                  <a:lnTo>
                    <a:pt x="2496" y="23"/>
                  </a:lnTo>
                  <a:lnTo>
                    <a:pt x="2499" y="22"/>
                  </a:lnTo>
                  <a:lnTo>
                    <a:pt x="2503" y="20"/>
                  </a:lnTo>
                  <a:lnTo>
                    <a:pt x="2507" y="19"/>
                  </a:lnTo>
                  <a:lnTo>
                    <a:pt x="2511" y="18"/>
                  </a:lnTo>
                  <a:lnTo>
                    <a:pt x="2515" y="17"/>
                  </a:lnTo>
                  <a:lnTo>
                    <a:pt x="2519" y="17"/>
                  </a:lnTo>
                  <a:lnTo>
                    <a:pt x="2523" y="15"/>
                  </a:lnTo>
                  <a:lnTo>
                    <a:pt x="2527" y="15"/>
                  </a:lnTo>
                  <a:lnTo>
                    <a:pt x="2531" y="14"/>
                  </a:lnTo>
                  <a:lnTo>
                    <a:pt x="2535" y="14"/>
                  </a:lnTo>
                  <a:lnTo>
                    <a:pt x="2539" y="13"/>
                  </a:lnTo>
                  <a:lnTo>
                    <a:pt x="2543" y="13"/>
                  </a:lnTo>
                  <a:lnTo>
                    <a:pt x="2547" y="11"/>
                  </a:lnTo>
                  <a:lnTo>
                    <a:pt x="2551" y="11"/>
                  </a:lnTo>
                  <a:lnTo>
                    <a:pt x="2555" y="12"/>
                  </a:lnTo>
                  <a:lnTo>
                    <a:pt x="2559" y="12"/>
                  </a:lnTo>
                  <a:lnTo>
                    <a:pt x="2562" y="11"/>
                  </a:lnTo>
                  <a:lnTo>
                    <a:pt x="2566" y="10"/>
                  </a:lnTo>
                  <a:lnTo>
                    <a:pt x="2570" y="8"/>
                  </a:lnTo>
                  <a:lnTo>
                    <a:pt x="2574" y="7"/>
                  </a:lnTo>
                  <a:lnTo>
                    <a:pt x="2578" y="7"/>
                  </a:lnTo>
                  <a:lnTo>
                    <a:pt x="2582" y="6"/>
                  </a:lnTo>
                  <a:lnTo>
                    <a:pt x="2586" y="6"/>
                  </a:lnTo>
                  <a:lnTo>
                    <a:pt x="2590" y="5"/>
                  </a:lnTo>
                  <a:lnTo>
                    <a:pt x="2594" y="5"/>
                  </a:lnTo>
                  <a:lnTo>
                    <a:pt x="2598" y="5"/>
                  </a:lnTo>
                  <a:lnTo>
                    <a:pt x="2602" y="4"/>
                  </a:lnTo>
                  <a:lnTo>
                    <a:pt x="2606" y="3"/>
                  </a:lnTo>
                  <a:lnTo>
                    <a:pt x="2610" y="3"/>
                  </a:lnTo>
                  <a:lnTo>
                    <a:pt x="2614" y="3"/>
                  </a:lnTo>
                  <a:lnTo>
                    <a:pt x="2618" y="3"/>
                  </a:lnTo>
                  <a:lnTo>
                    <a:pt x="2622" y="2"/>
                  </a:lnTo>
                  <a:lnTo>
                    <a:pt x="2625" y="1"/>
                  </a:lnTo>
                  <a:lnTo>
                    <a:pt x="2629" y="2"/>
                  </a:lnTo>
                  <a:lnTo>
                    <a:pt x="2633" y="1"/>
                  </a:lnTo>
                  <a:lnTo>
                    <a:pt x="2637" y="0"/>
                  </a:lnTo>
                  <a:lnTo>
                    <a:pt x="2641" y="0"/>
                  </a:lnTo>
                  <a:lnTo>
                    <a:pt x="2645" y="1"/>
                  </a:lnTo>
                  <a:lnTo>
                    <a:pt x="2649" y="1"/>
                  </a:lnTo>
                  <a:lnTo>
                    <a:pt x="2653" y="1"/>
                  </a:lnTo>
                  <a:lnTo>
                    <a:pt x="2657" y="2"/>
                  </a:lnTo>
                  <a:lnTo>
                    <a:pt x="2661" y="2"/>
                  </a:lnTo>
                  <a:lnTo>
                    <a:pt x="2665" y="3"/>
                  </a:lnTo>
                  <a:lnTo>
                    <a:pt x="2669" y="3"/>
                  </a:lnTo>
                  <a:lnTo>
                    <a:pt x="2673" y="4"/>
                  </a:lnTo>
                  <a:lnTo>
                    <a:pt x="2677" y="4"/>
                  </a:lnTo>
                  <a:lnTo>
                    <a:pt x="2681" y="4"/>
                  </a:lnTo>
                  <a:lnTo>
                    <a:pt x="2685" y="5"/>
                  </a:lnTo>
                  <a:lnTo>
                    <a:pt x="2688" y="8"/>
                  </a:lnTo>
                  <a:lnTo>
                    <a:pt x="2692" y="8"/>
                  </a:lnTo>
                  <a:lnTo>
                    <a:pt x="2696" y="8"/>
                  </a:lnTo>
                  <a:lnTo>
                    <a:pt x="2700" y="8"/>
                  </a:lnTo>
                  <a:lnTo>
                    <a:pt x="2704" y="9"/>
                  </a:lnTo>
                  <a:lnTo>
                    <a:pt x="2708" y="11"/>
                  </a:lnTo>
                  <a:lnTo>
                    <a:pt x="2712" y="10"/>
                  </a:lnTo>
                  <a:lnTo>
                    <a:pt x="2716" y="12"/>
                  </a:lnTo>
                  <a:lnTo>
                    <a:pt x="2720" y="12"/>
                  </a:lnTo>
                  <a:lnTo>
                    <a:pt x="2724" y="13"/>
                  </a:lnTo>
                  <a:lnTo>
                    <a:pt x="2728" y="13"/>
                  </a:lnTo>
                  <a:lnTo>
                    <a:pt x="2732" y="14"/>
                  </a:lnTo>
                  <a:lnTo>
                    <a:pt x="2736" y="15"/>
                  </a:lnTo>
                  <a:lnTo>
                    <a:pt x="2740" y="17"/>
                  </a:lnTo>
                  <a:lnTo>
                    <a:pt x="2744" y="18"/>
                  </a:lnTo>
                  <a:lnTo>
                    <a:pt x="2748" y="18"/>
                  </a:lnTo>
                  <a:lnTo>
                    <a:pt x="2751" y="20"/>
                  </a:lnTo>
                  <a:lnTo>
                    <a:pt x="2755" y="22"/>
                  </a:lnTo>
                  <a:lnTo>
                    <a:pt x="2759" y="24"/>
                  </a:lnTo>
                  <a:lnTo>
                    <a:pt x="2763" y="24"/>
                  </a:lnTo>
                  <a:lnTo>
                    <a:pt x="2767" y="25"/>
                  </a:lnTo>
                  <a:lnTo>
                    <a:pt x="2771" y="25"/>
                  </a:lnTo>
                  <a:lnTo>
                    <a:pt x="2775" y="27"/>
                  </a:lnTo>
                  <a:lnTo>
                    <a:pt x="2779" y="29"/>
                  </a:lnTo>
                  <a:lnTo>
                    <a:pt x="2783" y="30"/>
                  </a:lnTo>
                  <a:lnTo>
                    <a:pt x="2787" y="32"/>
                  </a:lnTo>
                  <a:lnTo>
                    <a:pt x="2791" y="32"/>
                  </a:lnTo>
                  <a:lnTo>
                    <a:pt x="2795" y="33"/>
                  </a:lnTo>
                  <a:lnTo>
                    <a:pt x="2799" y="34"/>
                  </a:lnTo>
                  <a:lnTo>
                    <a:pt x="2803" y="37"/>
                  </a:lnTo>
                  <a:lnTo>
                    <a:pt x="2807" y="38"/>
                  </a:lnTo>
                  <a:lnTo>
                    <a:pt x="2811" y="40"/>
                  </a:lnTo>
                  <a:lnTo>
                    <a:pt x="2814" y="41"/>
                  </a:lnTo>
                  <a:lnTo>
                    <a:pt x="2818" y="42"/>
                  </a:lnTo>
                  <a:lnTo>
                    <a:pt x="2822" y="43"/>
                  </a:lnTo>
                  <a:lnTo>
                    <a:pt x="2826" y="44"/>
                  </a:lnTo>
                  <a:lnTo>
                    <a:pt x="2830" y="47"/>
                  </a:lnTo>
                  <a:lnTo>
                    <a:pt x="2834" y="48"/>
                  </a:lnTo>
                  <a:lnTo>
                    <a:pt x="2838" y="49"/>
                  </a:lnTo>
                  <a:lnTo>
                    <a:pt x="2842" y="52"/>
                  </a:lnTo>
                  <a:lnTo>
                    <a:pt x="2846" y="55"/>
                  </a:lnTo>
                  <a:lnTo>
                    <a:pt x="2850" y="56"/>
                  </a:lnTo>
                  <a:lnTo>
                    <a:pt x="2854" y="57"/>
                  </a:lnTo>
                  <a:lnTo>
                    <a:pt x="2858" y="59"/>
                  </a:lnTo>
                  <a:lnTo>
                    <a:pt x="2862" y="61"/>
                  </a:lnTo>
                  <a:lnTo>
                    <a:pt x="2866" y="63"/>
                  </a:lnTo>
                  <a:lnTo>
                    <a:pt x="2870" y="65"/>
                  </a:lnTo>
                  <a:lnTo>
                    <a:pt x="2874" y="67"/>
                  </a:lnTo>
                  <a:lnTo>
                    <a:pt x="2877" y="69"/>
                  </a:lnTo>
                  <a:lnTo>
                    <a:pt x="2881" y="71"/>
                  </a:lnTo>
                  <a:lnTo>
                    <a:pt x="2885" y="72"/>
                  </a:lnTo>
                  <a:lnTo>
                    <a:pt x="2889" y="76"/>
                  </a:lnTo>
                  <a:lnTo>
                    <a:pt x="2893" y="78"/>
                  </a:lnTo>
                  <a:lnTo>
                    <a:pt x="2897" y="82"/>
                  </a:lnTo>
                  <a:lnTo>
                    <a:pt x="2901" y="85"/>
                  </a:lnTo>
                  <a:lnTo>
                    <a:pt x="2905" y="87"/>
                  </a:lnTo>
                  <a:lnTo>
                    <a:pt x="2909" y="90"/>
                  </a:lnTo>
                  <a:lnTo>
                    <a:pt x="2913" y="92"/>
                  </a:lnTo>
                  <a:lnTo>
                    <a:pt x="2917" y="94"/>
                  </a:lnTo>
                  <a:lnTo>
                    <a:pt x="2921" y="96"/>
                  </a:lnTo>
                  <a:lnTo>
                    <a:pt x="2925" y="98"/>
                  </a:lnTo>
                  <a:lnTo>
                    <a:pt x="2929" y="99"/>
                  </a:lnTo>
                  <a:lnTo>
                    <a:pt x="2933" y="102"/>
                  </a:lnTo>
                  <a:lnTo>
                    <a:pt x="2937" y="104"/>
                  </a:lnTo>
                  <a:lnTo>
                    <a:pt x="2940" y="106"/>
                  </a:lnTo>
                  <a:lnTo>
                    <a:pt x="2944" y="109"/>
                  </a:lnTo>
                  <a:lnTo>
                    <a:pt x="2948" y="110"/>
                  </a:lnTo>
                  <a:lnTo>
                    <a:pt x="2952" y="113"/>
                  </a:lnTo>
                  <a:lnTo>
                    <a:pt x="2956" y="116"/>
                  </a:lnTo>
                  <a:lnTo>
                    <a:pt x="2960" y="119"/>
                  </a:lnTo>
                  <a:lnTo>
                    <a:pt x="2964" y="123"/>
                  </a:lnTo>
                  <a:lnTo>
                    <a:pt x="2968" y="125"/>
                  </a:lnTo>
                  <a:lnTo>
                    <a:pt x="2972" y="127"/>
                  </a:lnTo>
                  <a:lnTo>
                    <a:pt x="2976" y="128"/>
                  </a:lnTo>
                  <a:lnTo>
                    <a:pt x="2980" y="130"/>
                  </a:lnTo>
                  <a:lnTo>
                    <a:pt x="2984" y="131"/>
                  </a:lnTo>
                  <a:lnTo>
                    <a:pt x="2988" y="134"/>
                  </a:lnTo>
                  <a:lnTo>
                    <a:pt x="2992" y="136"/>
                  </a:lnTo>
                  <a:lnTo>
                    <a:pt x="2996" y="137"/>
                  </a:lnTo>
                  <a:lnTo>
                    <a:pt x="2999" y="139"/>
                  </a:lnTo>
                  <a:lnTo>
                    <a:pt x="3003" y="142"/>
                  </a:lnTo>
                  <a:lnTo>
                    <a:pt x="3007" y="144"/>
                  </a:lnTo>
                  <a:lnTo>
                    <a:pt x="3011" y="147"/>
                  </a:lnTo>
                  <a:lnTo>
                    <a:pt x="3015" y="149"/>
                  </a:lnTo>
                  <a:lnTo>
                    <a:pt x="3019" y="151"/>
                  </a:lnTo>
                  <a:lnTo>
                    <a:pt x="3023" y="155"/>
                  </a:lnTo>
                  <a:lnTo>
                    <a:pt x="3027" y="156"/>
                  </a:lnTo>
                  <a:lnTo>
                    <a:pt x="3031" y="158"/>
                  </a:lnTo>
                  <a:lnTo>
                    <a:pt x="3035" y="161"/>
                  </a:lnTo>
                  <a:lnTo>
                    <a:pt x="3039" y="163"/>
                  </a:lnTo>
                  <a:lnTo>
                    <a:pt x="3043" y="165"/>
                  </a:lnTo>
                  <a:lnTo>
                    <a:pt x="3047" y="167"/>
                  </a:lnTo>
                  <a:lnTo>
                    <a:pt x="3051" y="170"/>
                  </a:lnTo>
                  <a:lnTo>
                    <a:pt x="3055" y="173"/>
                  </a:lnTo>
                  <a:lnTo>
                    <a:pt x="3059" y="176"/>
                  </a:lnTo>
                  <a:lnTo>
                    <a:pt x="3062" y="177"/>
                  </a:lnTo>
                  <a:lnTo>
                    <a:pt x="3066" y="181"/>
                  </a:lnTo>
                  <a:lnTo>
                    <a:pt x="3070" y="183"/>
                  </a:lnTo>
                  <a:lnTo>
                    <a:pt x="3074" y="185"/>
                  </a:lnTo>
                  <a:lnTo>
                    <a:pt x="3078" y="189"/>
                  </a:lnTo>
                  <a:lnTo>
                    <a:pt x="3082" y="192"/>
                  </a:lnTo>
                  <a:lnTo>
                    <a:pt x="3086" y="195"/>
                  </a:lnTo>
                  <a:lnTo>
                    <a:pt x="3090" y="197"/>
                  </a:lnTo>
                  <a:lnTo>
                    <a:pt x="3094" y="201"/>
                  </a:lnTo>
                  <a:lnTo>
                    <a:pt x="3098" y="204"/>
                  </a:lnTo>
                  <a:lnTo>
                    <a:pt x="3102" y="209"/>
                  </a:lnTo>
                  <a:lnTo>
                    <a:pt x="3106" y="211"/>
                  </a:lnTo>
                  <a:lnTo>
                    <a:pt x="3110" y="214"/>
                  </a:lnTo>
                  <a:lnTo>
                    <a:pt x="3114" y="218"/>
                  </a:lnTo>
                  <a:lnTo>
                    <a:pt x="3118" y="220"/>
                  </a:lnTo>
                  <a:lnTo>
                    <a:pt x="3122" y="224"/>
                  </a:lnTo>
                  <a:lnTo>
                    <a:pt x="3125" y="227"/>
                  </a:lnTo>
                  <a:lnTo>
                    <a:pt x="3129" y="229"/>
                  </a:lnTo>
                  <a:lnTo>
                    <a:pt x="3133" y="231"/>
                  </a:lnTo>
                  <a:lnTo>
                    <a:pt x="3137" y="234"/>
                  </a:lnTo>
                  <a:lnTo>
                    <a:pt x="3141" y="236"/>
                  </a:lnTo>
                  <a:lnTo>
                    <a:pt x="3145" y="240"/>
                  </a:lnTo>
                  <a:lnTo>
                    <a:pt x="3149" y="243"/>
                  </a:lnTo>
                  <a:lnTo>
                    <a:pt x="3153" y="246"/>
                  </a:lnTo>
                  <a:lnTo>
                    <a:pt x="3157" y="250"/>
                  </a:lnTo>
                  <a:lnTo>
                    <a:pt x="3161" y="252"/>
                  </a:lnTo>
                  <a:lnTo>
                    <a:pt x="3165" y="254"/>
                  </a:lnTo>
                  <a:lnTo>
                    <a:pt x="3169" y="258"/>
                  </a:lnTo>
                  <a:lnTo>
                    <a:pt x="3173" y="262"/>
                  </a:lnTo>
                  <a:lnTo>
                    <a:pt x="3177" y="265"/>
                  </a:lnTo>
                  <a:lnTo>
                    <a:pt x="3181" y="268"/>
                  </a:lnTo>
                  <a:lnTo>
                    <a:pt x="3185" y="270"/>
                  </a:lnTo>
                  <a:lnTo>
                    <a:pt x="3188" y="273"/>
                  </a:lnTo>
                  <a:lnTo>
                    <a:pt x="3192" y="277"/>
                  </a:lnTo>
                  <a:lnTo>
                    <a:pt x="3196" y="279"/>
                  </a:lnTo>
                  <a:lnTo>
                    <a:pt x="3200" y="284"/>
                  </a:lnTo>
                  <a:lnTo>
                    <a:pt x="3204" y="287"/>
                  </a:lnTo>
                  <a:lnTo>
                    <a:pt x="3208" y="290"/>
                  </a:lnTo>
                  <a:lnTo>
                    <a:pt x="3212" y="293"/>
                  </a:lnTo>
                  <a:lnTo>
                    <a:pt x="3216" y="296"/>
                  </a:lnTo>
                  <a:lnTo>
                    <a:pt x="3220" y="299"/>
                  </a:lnTo>
                  <a:lnTo>
                    <a:pt x="3224" y="303"/>
                  </a:lnTo>
                  <a:lnTo>
                    <a:pt x="3228" y="305"/>
                  </a:lnTo>
                  <a:lnTo>
                    <a:pt x="3232" y="306"/>
                  </a:lnTo>
                  <a:lnTo>
                    <a:pt x="3236" y="310"/>
                  </a:lnTo>
                  <a:lnTo>
                    <a:pt x="3240" y="311"/>
                  </a:lnTo>
                  <a:lnTo>
                    <a:pt x="3244" y="314"/>
                  </a:lnTo>
                  <a:lnTo>
                    <a:pt x="3248" y="317"/>
                  </a:lnTo>
                  <a:lnTo>
                    <a:pt x="3251" y="319"/>
                  </a:lnTo>
                  <a:lnTo>
                    <a:pt x="3255" y="322"/>
                  </a:lnTo>
                  <a:lnTo>
                    <a:pt x="3259" y="323"/>
                  </a:lnTo>
                  <a:lnTo>
                    <a:pt x="3263" y="326"/>
                  </a:lnTo>
                  <a:lnTo>
                    <a:pt x="3267" y="329"/>
                  </a:lnTo>
                  <a:lnTo>
                    <a:pt x="3271" y="331"/>
                  </a:lnTo>
                  <a:lnTo>
                    <a:pt x="3275" y="333"/>
                  </a:lnTo>
                  <a:lnTo>
                    <a:pt x="3279" y="335"/>
                  </a:lnTo>
                  <a:lnTo>
                    <a:pt x="3283" y="339"/>
                  </a:lnTo>
                  <a:lnTo>
                    <a:pt x="3287" y="341"/>
                  </a:lnTo>
                  <a:lnTo>
                    <a:pt x="3291" y="343"/>
                  </a:lnTo>
                  <a:lnTo>
                    <a:pt x="3295" y="346"/>
                  </a:lnTo>
                  <a:lnTo>
                    <a:pt x="3299" y="349"/>
                  </a:lnTo>
                  <a:lnTo>
                    <a:pt x="3303" y="352"/>
                  </a:lnTo>
                  <a:lnTo>
                    <a:pt x="3307" y="354"/>
                  </a:lnTo>
                  <a:lnTo>
                    <a:pt x="3311" y="357"/>
                  </a:lnTo>
                  <a:lnTo>
                    <a:pt x="3314" y="360"/>
                  </a:lnTo>
                  <a:lnTo>
                    <a:pt x="3318" y="361"/>
                  </a:lnTo>
                  <a:lnTo>
                    <a:pt x="3322" y="364"/>
                  </a:lnTo>
                  <a:lnTo>
                    <a:pt x="3326" y="367"/>
                  </a:lnTo>
                  <a:lnTo>
                    <a:pt x="3330" y="370"/>
                  </a:lnTo>
                  <a:lnTo>
                    <a:pt x="3334" y="373"/>
                  </a:lnTo>
                  <a:lnTo>
                    <a:pt x="3338" y="376"/>
                  </a:lnTo>
                  <a:lnTo>
                    <a:pt x="3342" y="379"/>
                  </a:lnTo>
                  <a:lnTo>
                    <a:pt x="3346" y="382"/>
                  </a:lnTo>
                  <a:lnTo>
                    <a:pt x="3350" y="385"/>
                  </a:lnTo>
                  <a:lnTo>
                    <a:pt x="3354" y="387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66" y="393"/>
                  </a:lnTo>
                  <a:lnTo>
                    <a:pt x="3370" y="395"/>
                  </a:lnTo>
                  <a:lnTo>
                    <a:pt x="3374" y="398"/>
                  </a:lnTo>
                  <a:lnTo>
                    <a:pt x="3377" y="401"/>
                  </a:lnTo>
                  <a:lnTo>
                    <a:pt x="3381" y="403"/>
                  </a:lnTo>
                  <a:lnTo>
                    <a:pt x="3385" y="406"/>
                  </a:lnTo>
                  <a:lnTo>
                    <a:pt x="3389" y="409"/>
                  </a:lnTo>
                  <a:lnTo>
                    <a:pt x="3393" y="412"/>
                  </a:lnTo>
                  <a:lnTo>
                    <a:pt x="3397" y="415"/>
                  </a:lnTo>
                  <a:lnTo>
                    <a:pt x="3401" y="418"/>
                  </a:lnTo>
                  <a:lnTo>
                    <a:pt x="3405" y="421"/>
                  </a:lnTo>
                  <a:lnTo>
                    <a:pt x="3409" y="424"/>
                  </a:lnTo>
                  <a:lnTo>
                    <a:pt x="3413" y="427"/>
                  </a:lnTo>
                  <a:lnTo>
                    <a:pt x="3417" y="430"/>
                  </a:lnTo>
                  <a:lnTo>
                    <a:pt x="3421" y="433"/>
                  </a:lnTo>
                  <a:lnTo>
                    <a:pt x="3425" y="435"/>
                  </a:lnTo>
                  <a:lnTo>
                    <a:pt x="3429" y="437"/>
                  </a:lnTo>
                  <a:lnTo>
                    <a:pt x="3433" y="440"/>
                  </a:lnTo>
                  <a:lnTo>
                    <a:pt x="3437" y="443"/>
                  </a:lnTo>
                  <a:lnTo>
                    <a:pt x="3440" y="446"/>
                  </a:lnTo>
                  <a:lnTo>
                    <a:pt x="3444" y="450"/>
                  </a:lnTo>
                  <a:lnTo>
                    <a:pt x="3448" y="453"/>
                  </a:lnTo>
                  <a:lnTo>
                    <a:pt x="3452" y="456"/>
                  </a:lnTo>
                  <a:lnTo>
                    <a:pt x="3456" y="458"/>
                  </a:lnTo>
                  <a:lnTo>
                    <a:pt x="3460" y="461"/>
                  </a:lnTo>
                  <a:lnTo>
                    <a:pt x="3464" y="463"/>
                  </a:lnTo>
                  <a:lnTo>
                    <a:pt x="3468" y="466"/>
                  </a:lnTo>
                  <a:lnTo>
                    <a:pt x="3472" y="470"/>
                  </a:lnTo>
                  <a:lnTo>
                    <a:pt x="3476" y="472"/>
                  </a:lnTo>
                  <a:lnTo>
                    <a:pt x="3480" y="475"/>
                  </a:lnTo>
                  <a:lnTo>
                    <a:pt x="3484" y="477"/>
                  </a:lnTo>
                  <a:lnTo>
                    <a:pt x="3488" y="480"/>
                  </a:lnTo>
                  <a:lnTo>
                    <a:pt x="3492" y="482"/>
                  </a:lnTo>
                  <a:lnTo>
                    <a:pt x="3496" y="484"/>
                  </a:lnTo>
                  <a:lnTo>
                    <a:pt x="3499" y="486"/>
                  </a:lnTo>
                  <a:lnTo>
                    <a:pt x="3503" y="489"/>
                  </a:lnTo>
                  <a:lnTo>
                    <a:pt x="3507" y="491"/>
                  </a:lnTo>
                  <a:lnTo>
                    <a:pt x="3511" y="492"/>
                  </a:lnTo>
                  <a:lnTo>
                    <a:pt x="3515" y="494"/>
                  </a:lnTo>
                  <a:lnTo>
                    <a:pt x="3519" y="496"/>
                  </a:lnTo>
                  <a:lnTo>
                    <a:pt x="3523" y="497"/>
                  </a:lnTo>
                  <a:lnTo>
                    <a:pt x="3527" y="500"/>
                  </a:lnTo>
                  <a:lnTo>
                    <a:pt x="3531" y="501"/>
                  </a:lnTo>
                  <a:lnTo>
                    <a:pt x="3535" y="505"/>
                  </a:lnTo>
                  <a:lnTo>
                    <a:pt x="3539" y="506"/>
                  </a:lnTo>
                  <a:lnTo>
                    <a:pt x="3543" y="509"/>
                  </a:lnTo>
                  <a:lnTo>
                    <a:pt x="3547" y="512"/>
                  </a:lnTo>
                  <a:lnTo>
                    <a:pt x="3551" y="514"/>
                  </a:lnTo>
                  <a:lnTo>
                    <a:pt x="3555" y="515"/>
                  </a:lnTo>
                  <a:lnTo>
                    <a:pt x="3559" y="518"/>
                  </a:lnTo>
                  <a:lnTo>
                    <a:pt x="3562" y="522"/>
                  </a:lnTo>
                  <a:lnTo>
                    <a:pt x="3566" y="523"/>
                  </a:lnTo>
                  <a:lnTo>
                    <a:pt x="3570" y="526"/>
                  </a:lnTo>
                  <a:lnTo>
                    <a:pt x="3574" y="527"/>
                  </a:lnTo>
                  <a:lnTo>
                    <a:pt x="3578" y="531"/>
                  </a:lnTo>
                  <a:lnTo>
                    <a:pt x="3582" y="533"/>
                  </a:lnTo>
                  <a:lnTo>
                    <a:pt x="3586" y="535"/>
                  </a:lnTo>
                  <a:lnTo>
                    <a:pt x="3590" y="539"/>
                  </a:lnTo>
                  <a:lnTo>
                    <a:pt x="3594" y="542"/>
                  </a:lnTo>
                  <a:lnTo>
                    <a:pt x="3598" y="545"/>
                  </a:lnTo>
                  <a:lnTo>
                    <a:pt x="3602" y="547"/>
                  </a:lnTo>
                  <a:lnTo>
                    <a:pt x="3606" y="549"/>
                  </a:lnTo>
                  <a:lnTo>
                    <a:pt x="3610" y="551"/>
                  </a:lnTo>
                  <a:lnTo>
                    <a:pt x="3614" y="554"/>
                  </a:lnTo>
                  <a:lnTo>
                    <a:pt x="3618" y="555"/>
                  </a:lnTo>
                  <a:lnTo>
                    <a:pt x="3622" y="558"/>
                  </a:lnTo>
                  <a:lnTo>
                    <a:pt x="3625" y="559"/>
                  </a:lnTo>
                  <a:lnTo>
                    <a:pt x="3629" y="559"/>
                  </a:lnTo>
                  <a:lnTo>
                    <a:pt x="3633" y="561"/>
                  </a:lnTo>
                  <a:lnTo>
                    <a:pt x="3637" y="563"/>
                  </a:lnTo>
                  <a:lnTo>
                    <a:pt x="3641" y="565"/>
                  </a:lnTo>
                  <a:lnTo>
                    <a:pt x="3645" y="566"/>
                  </a:lnTo>
                  <a:lnTo>
                    <a:pt x="3649" y="568"/>
                  </a:lnTo>
                  <a:lnTo>
                    <a:pt x="3653" y="570"/>
                  </a:lnTo>
                  <a:lnTo>
                    <a:pt x="3657" y="572"/>
                  </a:lnTo>
                  <a:lnTo>
                    <a:pt x="3661" y="573"/>
                  </a:lnTo>
                  <a:lnTo>
                    <a:pt x="3665" y="577"/>
                  </a:lnTo>
                  <a:lnTo>
                    <a:pt x="3669" y="579"/>
                  </a:lnTo>
                  <a:lnTo>
                    <a:pt x="3673" y="581"/>
                  </a:lnTo>
                  <a:lnTo>
                    <a:pt x="3677" y="583"/>
                  </a:lnTo>
                  <a:lnTo>
                    <a:pt x="3681" y="584"/>
                  </a:lnTo>
                  <a:lnTo>
                    <a:pt x="3685" y="587"/>
                  </a:lnTo>
                  <a:lnTo>
                    <a:pt x="3688" y="589"/>
                  </a:lnTo>
                  <a:lnTo>
                    <a:pt x="3692" y="591"/>
                  </a:lnTo>
                  <a:lnTo>
                    <a:pt x="3696" y="592"/>
                  </a:lnTo>
                  <a:lnTo>
                    <a:pt x="3700" y="594"/>
                  </a:lnTo>
                  <a:lnTo>
                    <a:pt x="3704" y="596"/>
                  </a:lnTo>
                  <a:lnTo>
                    <a:pt x="3708" y="599"/>
                  </a:lnTo>
                  <a:lnTo>
                    <a:pt x="3712" y="602"/>
                  </a:lnTo>
                  <a:lnTo>
                    <a:pt x="3716" y="604"/>
                  </a:lnTo>
                  <a:lnTo>
                    <a:pt x="3720" y="606"/>
                  </a:lnTo>
                  <a:lnTo>
                    <a:pt x="3724" y="608"/>
                  </a:lnTo>
                  <a:lnTo>
                    <a:pt x="3728" y="610"/>
                  </a:lnTo>
                  <a:lnTo>
                    <a:pt x="3732" y="611"/>
                  </a:lnTo>
                  <a:lnTo>
                    <a:pt x="3736" y="615"/>
                  </a:lnTo>
                  <a:lnTo>
                    <a:pt x="3740" y="616"/>
                  </a:lnTo>
                  <a:lnTo>
                    <a:pt x="3744" y="617"/>
                  </a:lnTo>
                  <a:lnTo>
                    <a:pt x="3748" y="618"/>
                  </a:lnTo>
                  <a:lnTo>
                    <a:pt x="3751" y="619"/>
                  </a:lnTo>
                  <a:lnTo>
                    <a:pt x="3755" y="621"/>
                  </a:lnTo>
                  <a:lnTo>
                    <a:pt x="3759" y="622"/>
                  </a:lnTo>
                  <a:lnTo>
                    <a:pt x="3763" y="624"/>
                  </a:lnTo>
                  <a:lnTo>
                    <a:pt x="3767" y="625"/>
                  </a:lnTo>
                  <a:lnTo>
                    <a:pt x="3771" y="626"/>
                  </a:lnTo>
                  <a:lnTo>
                    <a:pt x="3775" y="627"/>
                  </a:lnTo>
                  <a:lnTo>
                    <a:pt x="3779" y="630"/>
                  </a:lnTo>
                  <a:lnTo>
                    <a:pt x="3783" y="632"/>
                  </a:lnTo>
                  <a:lnTo>
                    <a:pt x="3787" y="633"/>
                  </a:lnTo>
                  <a:lnTo>
                    <a:pt x="3791" y="635"/>
                  </a:lnTo>
                  <a:lnTo>
                    <a:pt x="3795" y="636"/>
                  </a:lnTo>
                  <a:lnTo>
                    <a:pt x="3799" y="637"/>
                  </a:lnTo>
                  <a:lnTo>
                    <a:pt x="3803" y="639"/>
                  </a:lnTo>
                  <a:lnTo>
                    <a:pt x="3807" y="641"/>
                  </a:lnTo>
                  <a:lnTo>
                    <a:pt x="3811" y="642"/>
                  </a:lnTo>
                  <a:lnTo>
                    <a:pt x="3814" y="644"/>
                  </a:lnTo>
                  <a:lnTo>
                    <a:pt x="3818" y="652"/>
                  </a:lnTo>
                  <a:lnTo>
                    <a:pt x="3822" y="660"/>
                  </a:lnTo>
                  <a:lnTo>
                    <a:pt x="3826" y="670"/>
                  </a:lnTo>
                  <a:lnTo>
                    <a:pt x="3830" y="678"/>
                  </a:lnTo>
                  <a:lnTo>
                    <a:pt x="3834" y="657"/>
                  </a:lnTo>
                  <a:lnTo>
                    <a:pt x="3838" y="657"/>
                  </a:lnTo>
                  <a:lnTo>
                    <a:pt x="3842" y="659"/>
                  </a:lnTo>
                  <a:lnTo>
                    <a:pt x="3846" y="660"/>
                  </a:lnTo>
                  <a:lnTo>
                    <a:pt x="3850" y="661"/>
                  </a:lnTo>
                  <a:lnTo>
                    <a:pt x="3854" y="662"/>
                  </a:lnTo>
                  <a:lnTo>
                    <a:pt x="3858" y="664"/>
                  </a:lnTo>
                  <a:lnTo>
                    <a:pt x="3862" y="657"/>
                  </a:lnTo>
                  <a:lnTo>
                    <a:pt x="3866" y="659"/>
                  </a:lnTo>
                  <a:lnTo>
                    <a:pt x="3870" y="660"/>
                  </a:lnTo>
                  <a:lnTo>
                    <a:pt x="3874" y="661"/>
                  </a:lnTo>
                  <a:lnTo>
                    <a:pt x="3877" y="662"/>
                  </a:lnTo>
                  <a:lnTo>
                    <a:pt x="3881" y="664"/>
                  </a:lnTo>
                  <a:lnTo>
                    <a:pt x="3885" y="665"/>
                  </a:lnTo>
                  <a:lnTo>
                    <a:pt x="3889" y="666"/>
                  </a:lnTo>
                  <a:lnTo>
                    <a:pt x="3893" y="668"/>
                  </a:lnTo>
                  <a:lnTo>
                    <a:pt x="3897" y="676"/>
                  </a:lnTo>
                  <a:lnTo>
                    <a:pt x="3901" y="677"/>
                  </a:lnTo>
                  <a:lnTo>
                    <a:pt x="3905" y="678"/>
                  </a:lnTo>
                  <a:lnTo>
                    <a:pt x="3909" y="678"/>
                  </a:lnTo>
                  <a:lnTo>
                    <a:pt x="3913" y="678"/>
                  </a:lnTo>
                  <a:lnTo>
                    <a:pt x="3917" y="678"/>
                  </a:lnTo>
                  <a:lnTo>
                    <a:pt x="3921" y="677"/>
                  </a:lnTo>
                  <a:lnTo>
                    <a:pt x="3925" y="676"/>
                  </a:lnTo>
                  <a:lnTo>
                    <a:pt x="3929" y="674"/>
                  </a:lnTo>
                  <a:lnTo>
                    <a:pt x="3933" y="672"/>
                  </a:lnTo>
                </a:path>
              </a:pathLst>
            </a:custGeom>
            <a:noFill/>
            <a:ln w="31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276" name="Rectangle 196"/>
            <p:cNvSpPr>
              <a:spLocks noChangeArrowheads="1"/>
            </p:cNvSpPr>
            <p:nvPr/>
          </p:nvSpPr>
          <p:spPr bwMode="auto">
            <a:xfrm>
              <a:off x="4678" y="663"/>
              <a:ext cx="44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Arial" pitchFamily="34" charset="0"/>
                </a:rPr>
                <a:t>derivative</a:t>
              </a:r>
              <a:endParaRPr lang="cs-CZ" sz="1200"/>
            </a:p>
          </p:txBody>
        </p:sp>
        <p:sp>
          <p:nvSpPr>
            <p:cNvPr id="302277" name="Line 197"/>
            <p:cNvSpPr>
              <a:spLocks noChangeShapeType="1"/>
            </p:cNvSpPr>
            <p:nvPr/>
          </p:nvSpPr>
          <p:spPr bwMode="auto">
            <a:xfrm>
              <a:off x="4453" y="743"/>
              <a:ext cx="180" cy="1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302278" name="Line 198"/>
          <p:cNvSpPr>
            <a:spLocks noChangeShapeType="1"/>
          </p:cNvSpPr>
          <p:nvPr/>
        </p:nvSpPr>
        <p:spPr bwMode="auto">
          <a:xfrm>
            <a:off x="4716463" y="2781300"/>
            <a:ext cx="352742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2280" name="Text Box 200"/>
          <p:cNvSpPr txBox="1">
            <a:spLocks noChangeArrowheads="1"/>
          </p:cNvSpPr>
          <p:nvPr/>
        </p:nvSpPr>
        <p:spPr bwMode="auto">
          <a:xfrm>
            <a:off x="7380288" y="2492375"/>
            <a:ext cx="9128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0" i="1">
                <a:latin typeface="Arial" pitchFamily="34" charset="0"/>
              </a:rPr>
              <a:t>threshold</a:t>
            </a:r>
          </a:p>
        </p:txBody>
      </p:sp>
      <p:sp>
        <p:nvSpPr>
          <p:cNvPr id="204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205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03" name="Text Box 9"/>
          <p:cNvSpPr txBox="1">
            <a:spLocks noChangeArrowheads="1"/>
          </p:cNvSpPr>
          <p:nvPr/>
        </p:nvSpPr>
        <p:spPr bwMode="auto">
          <a:xfrm>
            <a:off x="655638" y="2081213"/>
            <a:ext cx="24032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find </a:t>
            </a:r>
            <a:r>
              <a:rPr lang="en-US" sz="1800" b="0" dirty="0" smtClean="0">
                <a:latin typeface="Arial" pitchFamily="34" charset="0"/>
              </a:rPr>
              <a:t>amplitude &amp; time </a:t>
            </a:r>
            <a:endParaRPr lang="en-US" sz="1800" b="0" dirty="0">
              <a:latin typeface="Arial" pitchFamily="34" charset="0"/>
            </a:endParaRPr>
          </a:p>
        </p:txBody>
      </p:sp>
      <p:grpSp>
        <p:nvGrpSpPr>
          <p:cNvPr id="209" name="Skupina 208"/>
          <p:cNvGrpSpPr/>
          <p:nvPr/>
        </p:nvGrpSpPr>
        <p:grpSpPr>
          <a:xfrm>
            <a:off x="3995738" y="1556792"/>
            <a:ext cx="1730375" cy="3240633"/>
            <a:chOff x="3995738" y="1556792"/>
            <a:chExt cx="1730375" cy="3240633"/>
          </a:xfrm>
        </p:grpSpPr>
        <p:sp>
          <p:nvSpPr>
            <p:cNvPr id="302279" name="Line 199"/>
            <p:cNvSpPr>
              <a:spLocks noChangeShapeType="1"/>
            </p:cNvSpPr>
            <p:nvPr/>
          </p:nvSpPr>
          <p:spPr bwMode="auto">
            <a:xfrm>
              <a:off x="5219700" y="2492375"/>
              <a:ext cx="0" cy="1441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3995738" y="4076700"/>
              <a:ext cx="1730375" cy="720725"/>
              <a:chOff x="2517" y="2568"/>
              <a:chExt cx="1090" cy="454"/>
            </a:xfrm>
          </p:grpSpPr>
          <p:sp>
            <p:nvSpPr>
              <p:cNvPr id="302281" name="Line 201"/>
              <p:cNvSpPr>
                <a:spLocks noChangeShapeType="1"/>
              </p:cNvSpPr>
              <p:nvPr/>
            </p:nvSpPr>
            <p:spPr bwMode="auto">
              <a:xfrm>
                <a:off x="3288" y="2568"/>
                <a:ext cx="0" cy="2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282" name="Line 202"/>
              <p:cNvSpPr>
                <a:spLocks noChangeShapeType="1"/>
              </p:cNvSpPr>
              <p:nvPr/>
            </p:nvSpPr>
            <p:spPr bwMode="auto">
              <a:xfrm flipH="1">
                <a:off x="3061" y="2840"/>
                <a:ext cx="2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2283" name="Text Box 203"/>
              <p:cNvSpPr txBox="1">
                <a:spLocks noChangeArrowheads="1"/>
              </p:cNvSpPr>
              <p:nvPr/>
            </p:nvSpPr>
            <p:spPr bwMode="auto">
              <a:xfrm>
                <a:off x="2517" y="2696"/>
                <a:ext cx="1090" cy="3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sz="1400" b="0" i="1" dirty="0">
                    <a:latin typeface="Arial" pitchFamily="34" charset="0"/>
                  </a:rPr>
                  <a:t>range to </a:t>
                </a:r>
              </a:p>
              <a:p>
                <a:pPr eaLnBrk="0" hangingPunct="0"/>
                <a:r>
                  <a:rPr lang="en-US" sz="1400" b="0" i="1" dirty="0">
                    <a:latin typeface="Arial" pitchFamily="34" charset="0"/>
                  </a:rPr>
                  <a:t>determine base line</a:t>
                </a:r>
              </a:p>
            </p:txBody>
          </p:sp>
        </p:grpSp>
        <p:cxnSp>
          <p:nvCxnSpPr>
            <p:cNvPr id="207" name="Přímá spojovací šipka 206"/>
            <p:cNvCxnSpPr/>
            <p:nvPr/>
          </p:nvCxnSpPr>
          <p:spPr>
            <a:xfrm>
              <a:off x="5220072" y="2060848"/>
              <a:ext cx="0" cy="36004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Text Box 203"/>
            <p:cNvSpPr txBox="1">
              <a:spLocks noChangeArrowheads="1"/>
            </p:cNvSpPr>
            <p:nvPr/>
          </p:nvSpPr>
          <p:spPr bwMode="auto">
            <a:xfrm>
              <a:off x="4903465" y="1556792"/>
              <a:ext cx="662361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 b="0" i="1" dirty="0" smtClean="0">
                  <a:latin typeface="Arial" pitchFamily="34" charset="0"/>
                </a:rPr>
                <a:t>pulse </a:t>
              </a:r>
            </a:p>
            <a:p>
              <a:pPr eaLnBrk="0" hangingPunct="0"/>
              <a:r>
                <a:rPr lang="en-US" sz="1400" b="0" i="1" dirty="0" smtClean="0">
                  <a:latin typeface="Arial" pitchFamily="34" charset="0"/>
                </a:rPr>
                <a:t>onset</a:t>
              </a:r>
              <a:endParaRPr lang="en-US" sz="1400" b="0" i="1" dirty="0">
                <a:latin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8" name="Line 4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3109" name="Line 5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3112" name="Rectangle 8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14" name="Rectangle 10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15" name="Text Box 11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303116" name="Rectangle 12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254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17" name="Text Box 13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calculate background</a:t>
            </a:r>
          </a:p>
        </p:txBody>
      </p:sp>
      <p:sp>
        <p:nvSpPr>
          <p:cNvPr id="303118" name="Rectangle 14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19" name="Text Box 15"/>
          <p:cNvSpPr txBox="1">
            <a:spLocks noChangeArrowheads="1"/>
          </p:cNvSpPr>
          <p:nvPr/>
        </p:nvSpPr>
        <p:spPr bwMode="auto">
          <a:xfrm>
            <a:off x="684213" y="2708275"/>
            <a:ext cx="18389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 smtClean="0">
                <a:latin typeface="Arial" pitchFamily="34" charset="0"/>
              </a:rPr>
              <a:t>determine onset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303120" name="Text Box 16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303121" name="Rectangle 17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22" name="Text Box 18"/>
          <p:cNvSpPr txBox="1">
            <a:spLocks noChangeArrowheads="1"/>
          </p:cNvSpPr>
          <p:nvPr/>
        </p:nvSpPr>
        <p:spPr bwMode="auto">
          <a:xfrm>
            <a:off x="684213" y="4005263"/>
            <a:ext cx="20569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apply </a:t>
            </a:r>
            <a:r>
              <a:rPr lang="en-US" sz="1800" b="0" dirty="0" smtClean="0">
                <a:latin typeface="Arial" pitchFamily="34" charset="0"/>
              </a:rPr>
              <a:t>“watchdogs”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303123" name="Rectangle 19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24" name="Text Box 20"/>
          <p:cNvSpPr txBox="1">
            <a:spLocks noChangeArrowheads="1"/>
          </p:cNvSpPr>
          <p:nvPr/>
        </p:nvSpPr>
        <p:spPr bwMode="auto">
          <a:xfrm>
            <a:off x="684213" y="5949950"/>
            <a:ext cx="1873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</a:t>
            </a:r>
          </a:p>
        </p:txBody>
      </p:sp>
      <p:sp>
        <p:nvSpPr>
          <p:cNvPr id="303125" name="Rectangle 21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26" name="Text Box 22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303127" name="Line 23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3128" name="Line 24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3129" name="Line 25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3130" name="Text Box 26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303131" name="Rectangle 27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32" name="Text Box 28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303133" name="Rectangle 29"/>
          <p:cNvSpPr>
            <a:spLocks noChangeArrowheads="1"/>
          </p:cNvSpPr>
          <p:nvPr/>
        </p:nvSpPr>
        <p:spPr bwMode="auto">
          <a:xfrm>
            <a:off x="3563938" y="53022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34" name="Text Box 30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height to histogram</a:t>
            </a:r>
          </a:p>
        </p:txBody>
      </p:sp>
      <p:sp>
        <p:nvSpPr>
          <p:cNvPr id="303135" name="Rectangle 31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3136" name="Text Box 32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>
                <a:latin typeface="Arial" pitchFamily="34" charset="0"/>
              </a:rPr>
              <a:t>spectrum</a:t>
            </a:r>
          </a:p>
        </p:txBody>
      </p:sp>
      <p:sp>
        <p:nvSpPr>
          <p:cNvPr id="303137" name="Line 33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3138" name="Line 34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3139" name="Line 35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3302" name="Rectangle 198"/>
          <p:cNvSpPr>
            <a:spLocks noChangeArrowheads="1"/>
          </p:cNvSpPr>
          <p:nvPr/>
        </p:nvSpPr>
        <p:spPr bwMode="auto">
          <a:xfrm>
            <a:off x="4689475" y="1303338"/>
            <a:ext cx="3600450" cy="2592387"/>
          </a:xfrm>
          <a:prstGeom prst="rect">
            <a:avLst/>
          </a:prstGeom>
          <a:solidFill>
            <a:srgbClr val="FFFFFF"/>
          </a:solidFill>
          <a:ln w="1588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03" name="Rectangle 199"/>
          <p:cNvSpPr>
            <a:spLocks noChangeArrowheads="1"/>
          </p:cNvSpPr>
          <p:nvPr/>
        </p:nvSpPr>
        <p:spPr bwMode="auto">
          <a:xfrm>
            <a:off x="6351588" y="4173538"/>
            <a:ext cx="2889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1000" b="0">
                <a:solidFill>
                  <a:srgbClr val="000000"/>
                </a:solidFill>
                <a:latin typeface="Arial" pitchFamily="34" charset="0"/>
              </a:rPr>
              <a:t>t (ns)</a:t>
            </a:r>
            <a:endParaRPr lang="cs-CZ" b="0"/>
          </a:p>
        </p:txBody>
      </p:sp>
      <p:sp>
        <p:nvSpPr>
          <p:cNvPr id="303304" name="Line 200"/>
          <p:cNvSpPr>
            <a:spLocks noChangeShapeType="1"/>
          </p:cNvSpPr>
          <p:nvPr/>
        </p:nvSpPr>
        <p:spPr bwMode="auto">
          <a:xfrm>
            <a:off x="4689475" y="3895725"/>
            <a:ext cx="36004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05" name="Line 201"/>
          <p:cNvSpPr>
            <a:spLocks noChangeShapeType="1"/>
          </p:cNvSpPr>
          <p:nvPr/>
        </p:nvSpPr>
        <p:spPr bwMode="auto">
          <a:xfrm flipV="1">
            <a:off x="5410200" y="3859213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06" name="Line 202"/>
          <p:cNvSpPr>
            <a:spLocks noChangeShapeType="1"/>
          </p:cNvSpPr>
          <p:nvPr/>
        </p:nvSpPr>
        <p:spPr bwMode="auto">
          <a:xfrm flipV="1">
            <a:off x="6129338" y="3859213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07" name="Line 203"/>
          <p:cNvSpPr>
            <a:spLocks noChangeShapeType="1"/>
          </p:cNvSpPr>
          <p:nvPr/>
        </p:nvSpPr>
        <p:spPr bwMode="auto">
          <a:xfrm flipV="1">
            <a:off x="6850063" y="3859213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08" name="Line 204"/>
          <p:cNvSpPr>
            <a:spLocks noChangeShapeType="1"/>
          </p:cNvSpPr>
          <p:nvPr/>
        </p:nvSpPr>
        <p:spPr bwMode="auto">
          <a:xfrm flipV="1">
            <a:off x="7569200" y="3859213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09" name="Line 205"/>
          <p:cNvSpPr>
            <a:spLocks noChangeShapeType="1"/>
          </p:cNvSpPr>
          <p:nvPr/>
        </p:nvSpPr>
        <p:spPr bwMode="auto">
          <a:xfrm flipV="1">
            <a:off x="4833938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0" name="Line 206"/>
          <p:cNvSpPr>
            <a:spLocks noChangeShapeType="1"/>
          </p:cNvSpPr>
          <p:nvPr/>
        </p:nvSpPr>
        <p:spPr bwMode="auto">
          <a:xfrm flipV="1">
            <a:off x="4976813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1" name="Line 207"/>
          <p:cNvSpPr>
            <a:spLocks noChangeShapeType="1"/>
          </p:cNvSpPr>
          <p:nvPr/>
        </p:nvSpPr>
        <p:spPr bwMode="auto">
          <a:xfrm flipV="1">
            <a:off x="5121275" y="3873500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2" name="Line 208"/>
          <p:cNvSpPr>
            <a:spLocks noChangeShapeType="1"/>
          </p:cNvSpPr>
          <p:nvPr/>
        </p:nvSpPr>
        <p:spPr bwMode="auto">
          <a:xfrm flipV="1">
            <a:off x="5265738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3" name="Line 209"/>
          <p:cNvSpPr>
            <a:spLocks noChangeShapeType="1"/>
          </p:cNvSpPr>
          <p:nvPr/>
        </p:nvSpPr>
        <p:spPr bwMode="auto">
          <a:xfrm flipV="1">
            <a:off x="5553075" y="3873500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4" name="Line 210"/>
          <p:cNvSpPr>
            <a:spLocks noChangeShapeType="1"/>
          </p:cNvSpPr>
          <p:nvPr/>
        </p:nvSpPr>
        <p:spPr bwMode="auto">
          <a:xfrm flipV="1">
            <a:off x="5697538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5" name="Line 211"/>
          <p:cNvSpPr>
            <a:spLocks noChangeShapeType="1"/>
          </p:cNvSpPr>
          <p:nvPr/>
        </p:nvSpPr>
        <p:spPr bwMode="auto">
          <a:xfrm flipV="1">
            <a:off x="5840413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6" name="Line 212"/>
          <p:cNvSpPr>
            <a:spLocks noChangeShapeType="1"/>
          </p:cNvSpPr>
          <p:nvPr/>
        </p:nvSpPr>
        <p:spPr bwMode="auto">
          <a:xfrm flipV="1">
            <a:off x="5984875" y="3873500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7" name="Line 213"/>
          <p:cNvSpPr>
            <a:spLocks noChangeShapeType="1"/>
          </p:cNvSpPr>
          <p:nvPr/>
        </p:nvSpPr>
        <p:spPr bwMode="auto">
          <a:xfrm flipV="1">
            <a:off x="6273800" y="3873500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8" name="Line 214"/>
          <p:cNvSpPr>
            <a:spLocks noChangeShapeType="1"/>
          </p:cNvSpPr>
          <p:nvPr/>
        </p:nvSpPr>
        <p:spPr bwMode="auto">
          <a:xfrm flipV="1">
            <a:off x="6416675" y="3873500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19" name="Line 215"/>
          <p:cNvSpPr>
            <a:spLocks noChangeShapeType="1"/>
          </p:cNvSpPr>
          <p:nvPr/>
        </p:nvSpPr>
        <p:spPr bwMode="auto">
          <a:xfrm flipV="1">
            <a:off x="6561138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0" name="Line 216"/>
          <p:cNvSpPr>
            <a:spLocks noChangeShapeType="1"/>
          </p:cNvSpPr>
          <p:nvPr/>
        </p:nvSpPr>
        <p:spPr bwMode="auto">
          <a:xfrm flipV="1">
            <a:off x="6705600" y="3873500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1" name="Line 217"/>
          <p:cNvSpPr>
            <a:spLocks noChangeShapeType="1"/>
          </p:cNvSpPr>
          <p:nvPr/>
        </p:nvSpPr>
        <p:spPr bwMode="auto">
          <a:xfrm flipV="1">
            <a:off x="6992938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2" name="Line 218"/>
          <p:cNvSpPr>
            <a:spLocks noChangeShapeType="1"/>
          </p:cNvSpPr>
          <p:nvPr/>
        </p:nvSpPr>
        <p:spPr bwMode="auto">
          <a:xfrm flipV="1">
            <a:off x="7137400" y="3873500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3" name="Line 219"/>
          <p:cNvSpPr>
            <a:spLocks noChangeShapeType="1"/>
          </p:cNvSpPr>
          <p:nvPr/>
        </p:nvSpPr>
        <p:spPr bwMode="auto">
          <a:xfrm flipV="1">
            <a:off x="7281863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4" name="Line 220"/>
          <p:cNvSpPr>
            <a:spLocks noChangeShapeType="1"/>
          </p:cNvSpPr>
          <p:nvPr/>
        </p:nvSpPr>
        <p:spPr bwMode="auto">
          <a:xfrm flipV="1">
            <a:off x="7426325" y="3873500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5" name="Line 221"/>
          <p:cNvSpPr>
            <a:spLocks noChangeShapeType="1"/>
          </p:cNvSpPr>
          <p:nvPr/>
        </p:nvSpPr>
        <p:spPr bwMode="auto">
          <a:xfrm flipV="1">
            <a:off x="7713663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6" name="Line 222"/>
          <p:cNvSpPr>
            <a:spLocks noChangeShapeType="1"/>
          </p:cNvSpPr>
          <p:nvPr/>
        </p:nvSpPr>
        <p:spPr bwMode="auto">
          <a:xfrm flipV="1">
            <a:off x="7856538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7" name="Line 223"/>
          <p:cNvSpPr>
            <a:spLocks noChangeShapeType="1"/>
          </p:cNvSpPr>
          <p:nvPr/>
        </p:nvSpPr>
        <p:spPr bwMode="auto">
          <a:xfrm flipV="1">
            <a:off x="8001000" y="3873500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8" name="Line 224"/>
          <p:cNvSpPr>
            <a:spLocks noChangeShapeType="1"/>
          </p:cNvSpPr>
          <p:nvPr/>
        </p:nvSpPr>
        <p:spPr bwMode="auto">
          <a:xfrm flipV="1">
            <a:off x="8145463" y="3873500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29" name="Rectangle 225"/>
          <p:cNvSpPr>
            <a:spLocks noChangeArrowheads="1"/>
          </p:cNvSpPr>
          <p:nvPr/>
        </p:nvSpPr>
        <p:spPr bwMode="auto">
          <a:xfrm>
            <a:off x="4660900" y="3946525"/>
            <a:ext cx="571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0</a:t>
            </a:r>
            <a:endParaRPr lang="cs-CZ" b="0"/>
          </a:p>
        </p:txBody>
      </p:sp>
      <p:sp>
        <p:nvSpPr>
          <p:cNvPr id="303330" name="Rectangle 226"/>
          <p:cNvSpPr>
            <a:spLocks noChangeArrowheads="1"/>
          </p:cNvSpPr>
          <p:nvPr/>
        </p:nvSpPr>
        <p:spPr bwMode="auto">
          <a:xfrm>
            <a:off x="5295900" y="3946525"/>
            <a:ext cx="22860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5000</a:t>
            </a:r>
            <a:endParaRPr lang="cs-CZ" b="0"/>
          </a:p>
        </p:txBody>
      </p:sp>
      <p:sp>
        <p:nvSpPr>
          <p:cNvPr id="303331" name="Rectangle 227"/>
          <p:cNvSpPr>
            <a:spLocks noChangeArrowheads="1"/>
          </p:cNvSpPr>
          <p:nvPr/>
        </p:nvSpPr>
        <p:spPr bwMode="auto">
          <a:xfrm>
            <a:off x="5988050" y="3946525"/>
            <a:ext cx="2857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10000</a:t>
            </a:r>
            <a:endParaRPr lang="cs-CZ" b="0"/>
          </a:p>
        </p:txBody>
      </p:sp>
      <p:sp>
        <p:nvSpPr>
          <p:cNvPr id="303332" name="Rectangle 228"/>
          <p:cNvSpPr>
            <a:spLocks noChangeArrowheads="1"/>
          </p:cNvSpPr>
          <p:nvPr/>
        </p:nvSpPr>
        <p:spPr bwMode="auto">
          <a:xfrm>
            <a:off x="6707188" y="3946525"/>
            <a:ext cx="2857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15000</a:t>
            </a:r>
            <a:endParaRPr lang="cs-CZ" b="0"/>
          </a:p>
        </p:txBody>
      </p:sp>
      <p:sp>
        <p:nvSpPr>
          <p:cNvPr id="303333" name="Rectangle 229"/>
          <p:cNvSpPr>
            <a:spLocks noChangeArrowheads="1"/>
          </p:cNvSpPr>
          <p:nvPr/>
        </p:nvSpPr>
        <p:spPr bwMode="auto">
          <a:xfrm>
            <a:off x="7427913" y="3946525"/>
            <a:ext cx="2857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20000</a:t>
            </a:r>
            <a:endParaRPr lang="cs-CZ" b="0"/>
          </a:p>
        </p:txBody>
      </p:sp>
      <p:sp>
        <p:nvSpPr>
          <p:cNvPr id="303334" name="Rectangle 230"/>
          <p:cNvSpPr>
            <a:spLocks noChangeArrowheads="1"/>
          </p:cNvSpPr>
          <p:nvPr/>
        </p:nvSpPr>
        <p:spPr bwMode="auto">
          <a:xfrm>
            <a:off x="8148638" y="3946525"/>
            <a:ext cx="2857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25000</a:t>
            </a:r>
            <a:endParaRPr lang="cs-CZ" b="0"/>
          </a:p>
        </p:txBody>
      </p:sp>
      <p:sp>
        <p:nvSpPr>
          <p:cNvPr id="303335" name="Line 231"/>
          <p:cNvSpPr>
            <a:spLocks noChangeShapeType="1"/>
          </p:cNvSpPr>
          <p:nvPr/>
        </p:nvSpPr>
        <p:spPr bwMode="auto">
          <a:xfrm>
            <a:off x="4689475" y="1303338"/>
            <a:ext cx="36004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36" name="Line 232"/>
          <p:cNvSpPr>
            <a:spLocks noChangeShapeType="1"/>
          </p:cNvSpPr>
          <p:nvPr/>
        </p:nvSpPr>
        <p:spPr bwMode="auto">
          <a:xfrm>
            <a:off x="5410200" y="1304925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37" name="Line 233"/>
          <p:cNvSpPr>
            <a:spLocks noChangeShapeType="1"/>
          </p:cNvSpPr>
          <p:nvPr/>
        </p:nvSpPr>
        <p:spPr bwMode="auto">
          <a:xfrm>
            <a:off x="6129338" y="1304925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38" name="Line 234"/>
          <p:cNvSpPr>
            <a:spLocks noChangeShapeType="1"/>
          </p:cNvSpPr>
          <p:nvPr/>
        </p:nvSpPr>
        <p:spPr bwMode="auto">
          <a:xfrm>
            <a:off x="6850063" y="1304925"/>
            <a:ext cx="15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39" name="Line 235"/>
          <p:cNvSpPr>
            <a:spLocks noChangeShapeType="1"/>
          </p:cNvSpPr>
          <p:nvPr/>
        </p:nvSpPr>
        <p:spPr bwMode="auto">
          <a:xfrm>
            <a:off x="7569200" y="1304925"/>
            <a:ext cx="1588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0" name="Line 236"/>
          <p:cNvSpPr>
            <a:spLocks noChangeShapeType="1"/>
          </p:cNvSpPr>
          <p:nvPr/>
        </p:nvSpPr>
        <p:spPr bwMode="auto">
          <a:xfrm>
            <a:off x="4833938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1" name="Line 237"/>
          <p:cNvSpPr>
            <a:spLocks noChangeShapeType="1"/>
          </p:cNvSpPr>
          <p:nvPr/>
        </p:nvSpPr>
        <p:spPr bwMode="auto">
          <a:xfrm>
            <a:off x="4976813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2" name="Line 238"/>
          <p:cNvSpPr>
            <a:spLocks noChangeShapeType="1"/>
          </p:cNvSpPr>
          <p:nvPr/>
        </p:nvSpPr>
        <p:spPr bwMode="auto">
          <a:xfrm>
            <a:off x="5121275" y="1303338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3" name="Line 239"/>
          <p:cNvSpPr>
            <a:spLocks noChangeShapeType="1"/>
          </p:cNvSpPr>
          <p:nvPr/>
        </p:nvSpPr>
        <p:spPr bwMode="auto">
          <a:xfrm>
            <a:off x="5265738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4" name="Line 240"/>
          <p:cNvSpPr>
            <a:spLocks noChangeShapeType="1"/>
          </p:cNvSpPr>
          <p:nvPr/>
        </p:nvSpPr>
        <p:spPr bwMode="auto">
          <a:xfrm>
            <a:off x="5553075" y="1303338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5" name="Line 241"/>
          <p:cNvSpPr>
            <a:spLocks noChangeShapeType="1"/>
          </p:cNvSpPr>
          <p:nvPr/>
        </p:nvSpPr>
        <p:spPr bwMode="auto">
          <a:xfrm>
            <a:off x="5697538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6" name="Line 242"/>
          <p:cNvSpPr>
            <a:spLocks noChangeShapeType="1"/>
          </p:cNvSpPr>
          <p:nvPr/>
        </p:nvSpPr>
        <p:spPr bwMode="auto">
          <a:xfrm>
            <a:off x="5840413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7" name="Line 243"/>
          <p:cNvSpPr>
            <a:spLocks noChangeShapeType="1"/>
          </p:cNvSpPr>
          <p:nvPr/>
        </p:nvSpPr>
        <p:spPr bwMode="auto">
          <a:xfrm>
            <a:off x="5984875" y="1303338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8" name="Line 244"/>
          <p:cNvSpPr>
            <a:spLocks noChangeShapeType="1"/>
          </p:cNvSpPr>
          <p:nvPr/>
        </p:nvSpPr>
        <p:spPr bwMode="auto">
          <a:xfrm>
            <a:off x="6273800" y="1303338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49" name="Line 245"/>
          <p:cNvSpPr>
            <a:spLocks noChangeShapeType="1"/>
          </p:cNvSpPr>
          <p:nvPr/>
        </p:nvSpPr>
        <p:spPr bwMode="auto">
          <a:xfrm>
            <a:off x="6416675" y="1303338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0" name="Line 246"/>
          <p:cNvSpPr>
            <a:spLocks noChangeShapeType="1"/>
          </p:cNvSpPr>
          <p:nvPr/>
        </p:nvSpPr>
        <p:spPr bwMode="auto">
          <a:xfrm>
            <a:off x="6561138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1" name="Line 247"/>
          <p:cNvSpPr>
            <a:spLocks noChangeShapeType="1"/>
          </p:cNvSpPr>
          <p:nvPr/>
        </p:nvSpPr>
        <p:spPr bwMode="auto">
          <a:xfrm>
            <a:off x="6705600" y="1303338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2" name="Line 248"/>
          <p:cNvSpPr>
            <a:spLocks noChangeShapeType="1"/>
          </p:cNvSpPr>
          <p:nvPr/>
        </p:nvSpPr>
        <p:spPr bwMode="auto">
          <a:xfrm>
            <a:off x="6992938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3" name="Line 249"/>
          <p:cNvSpPr>
            <a:spLocks noChangeShapeType="1"/>
          </p:cNvSpPr>
          <p:nvPr/>
        </p:nvSpPr>
        <p:spPr bwMode="auto">
          <a:xfrm>
            <a:off x="7137400" y="1303338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4" name="Line 250"/>
          <p:cNvSpPr>
            <a:spLocks noChangeShapeType="1"/>
          </p:cNvSpPr>
          <p:nvPr/>
        </p:nvSpPr>
        <p:spPr bwMode="auto">
          <a:xfrm>
            <a:off x="7281863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5" name="Line 251"/>
          <p:cNvSpPr>
            <a:spLocks noChangeShapeType="1"/>
          </p:cNvSpPr>
          <p:nvPr/>
        </p:nvSpPr>
        <p:spPr bwMode="auto">
          <a:xfrm>
            <a:off x="7426325" y="1303338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6" name="Line 252"/>
          <p:cNvSpPr>
            <a:spLocks noChangeShapeType="1"/>
          </p:cNvSpPr>
          <p:nvPr/>
        </p:nvSpPr>
        <p:spPr bwMode="auto">
          <a:xfrm>
            <a:off x="7713663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7" name="Line 253"/>
          <p:cNvSpPr>
            <a:spLocks noChangeShapeType="1"/>
          </p:cNvSpPr>
          <p:nvPr/>
        </p:nvSpPr>
        <p:spPr bwMode="auto">
          <a:xfrm>
            <a:off x="7856538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8" name="Line 254"/>
          <p:cNvSpPr>
            <a:spLocks noChangeShapeType="1"/>
          </p:cNvSpPr>
          <p:nvPr/>
        </p:nvSpPr>
        <p:spPr bwMode="auto">
          <a:xfrm>
            <a:off x="8001000" y="1303338"/>
            <a:ext cx="1588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59" name="Line 255"/>
          <p:cNvSpPr>
            <a:spLocks noChangeShapeType="1"/>
          </p:cNvSpPr>
          <p:nvPr/>
        </p:nvSpPr>
        <p:spPr bwMode="auto">
          <a:xfrm>
            <a:off x="8145463" y="1303338"/>
            <a:ext cx="1587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60" name="Rectangle 256"/>
          <p:cNvSpPr>
            <a:spLocks noChangeArrowheads="1"/>
          </p:cNvSpPr>
          <p:nvPr/>
        </p:nvSpPr>
        <p:spPr bwMode="auto">
          <a:xfrm rot="16200000">
            <a:off x="4139406" y="2421732"/>
            <a:ext cx="2968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1000" b="0">
                <a:solidFill>
                  <a:srgbClr val="000000"/>
                </a:solidFill>
                <a:latin typeface="Arial" pitchFamily="34" charset="0"/>
              </a:rPr>
              <a:t>U (V)</a:t>
            </a:r>
            <a:endParaRPr lang="cs-CZ" b="0"/>
          </a:p>
        </p:txBody>
      </p:sp>
      <p:sp>
        <p:nvSpPr>
          <p:cNvPr id="303361" name="Line 257"/>
          <p:cNvSpPr>
            <a:spLocks noChangeShapeType="1"/>
          </p:cNvSpPr>
          <p:nvPr/>
        </p:nvSpPr>
        <p:spPr bwMode="auto">
          <a:xfrm flipV="1">
            <a:off x="4689475" y="1303338"/>
            <a:ext cx="1588" cy="25923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62" name="Line 258"/>
          <p:cNvSpPr>
            <a:spLocks noChangeShapeType="1"/>
          </p:cNvSpPr>
          <p:nvPr/>
        </p:nvSpPr>
        <p:spPr bwMode="auto">
          <a:xfrm>
            <a:off x="4691063" y="3600450"/>
            <a:ext cx="349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63" name="Line 259"/>
          <p:cNvSpPr>
            <a:spLocks noChangeShapeType="1"/>
          </p:cNvSpPr>
          <p:nvPr/>
        </p:nvSpPr>
        <p:spPr bwMode="auto">
          <a:xfrm>
            <a:off x="4691063" y="3271838"/>
            <a:ext cx="349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64" name="Line 260"/>
          <p:cNvSpPr>
            <a:spLocks noChangeShapeType="1"/>
          </p:cNvSpPr>
          <p:nvPr/>
        </p:nvSpPr>
        <p:spPr bwMode="auto">
          <a:xfrm>
            <a:off x="4691063" y="2943225"/>
            <a:ext cx="349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65" name="Line 261"/>
          <p:cNvSpPr>
            <a:spLocks noChangeShapeType="1"/>
          </p:cNvSpPr>
          <p:nvPr/>
        </p:nvSpPr>
        <p:spPr bwMode="auto">
          <a:xfrm>
            <a:off x="4691063" y="2616200"/>
            <a:ext cx="349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66" name="Line 262"/>
          <p:cNvSpPr>
            <a:spLocks noChangeShapeType="1"/>
          </p:cNvSpPr>
          <p:nvPr/>
        </p:nvSpPr>
        <p:spPr bwMode="auto">
          <a:xfrm>
            <a:off x="4691063" y="2287588"/>
            <a:ext cx="349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67" name="Line 263"/>
          <p:cNvSpPr>
            <a:spLocks noChangeShapeType="1"/>
          </p:cNvSpPr>
          <p:nvPr/>
        </p:nvSpPr>
        <p:spPr bwMode="auto">
          <a:xfrm>
            <a:off x="4691063" y="1958975"/>
            <a:ext cx="349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68" name="Line 264"/>
          <p:cNvSpPr>
            <a:spLocks noChangeShapeType="1"/>
          </p:cNvSpPr>
          <p:nvPr/>
        </p:nvSpPr>
        <p:spPr bwMode="auto">
          <a:xfrm>
            <a:off x="4691063" y="1630363"/>
            <a:ext cx="349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69" name="Line 265"/>
          <p:cNvSpPr>
            <a:spLocks noChangeShapeType="1"/>
          </p:cNvSpPr>
          <p:nvPr/>
        </p:nvSpPr>
        <p:spPr bwMode="auto">
          <a:xfrm>
            <a:off x="4691063" y="1303338"/>
            <a:ext cx="349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0" name="Line 266"/>
          <p:cNvSpPr>
            <a:spLocks noChangeShapeType="1"/>
          </p:cNvSpPr>
          <p:nvPr/>
        </p:nvSpPr>
        <p:spPr bwMode="auto">
          <a:xfrm>
            <a:off x="4689475" y="38623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1" name="Line 267"/>
          <p:cNvSpPr>
            <a:spLocks noChangeShapeType="1"/>
          </p:cNvSpPr>
          <p:nvPr/>
        </p:nvSpPr>
        <p:spPr bwMode="auto">
          <a:xfrm>
            <a:off x="4689475" y="3795713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2" name="Line 268"/>
          <p:cNvSpPr>
            <a:spLocks noChangeShapeType="1"/>
          </p:cNvSpPr>
          <p:nvPr/>
        </p:nvSpPr>
        <p:spPr bwMode="auto">
          <a:xfrm>
            <a:off x="4689475" y="37306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3" name="Line 269"/>
          <p:cNvSpPr>
            <a:spLocks noChangeShapeType="1"/>
          </p:cNvSpPr>
          <p:nvPr/>
        </p:nvSpPr>
        <p:spPr bwMode="auto">
          <a:xfrm>
            <a:off x="4689475" y="36655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4" name="Line 270"/>
          <p:cNvSpPr>
            <a:spLocks noChangeShapeType="1"/>
          </p:cNvSpPr>
          <p:nvPr/>
        </p:nvSpPr>
        <p:spPr bwMode="auto">
          <a:xfrm>
            <a:off x="4689475" y="35337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5" name="Line 271"/>
          <p:cNvSpPr>
            <a:spLocks noChangeShapeType="1"/>
          </p:cNvSpPr>
          <p:nvPr/>
        </p:nvSpPr>
        <p:spPr bwMode="auto">
          <a:xfrm>
            <a:off x="4689475" y="34686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6" name="Line 272"/>
          <p:cNvSpPr>
            <a:spLocks noChangeShapeType="1"/>
          </p:cNvSpPr>
          <p:nvPr/>
        </p:nvSpPr>
        <p:spPr bwMode="auto">
          <a:xfrm>
            <a:off x="4689475" y="3402013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7" name="Line 273"/>
          <p:cNvSpPr>
            <a:spLocks noChangeShapeType="1"/>
          </p:cNvSpPr>
          <p:nvPr/>
        </p:nvSpPr>
        <p:spPr bwMode="auto">
          <a:xfrm>
            <a:off x="4689475" y="33369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8" name="Line 274"/>
          <p:cNvSpPr>
            <a:spLocks noChangeShapeType="1"/>
          </p:cNvSpPr>
          <p:nvPr/>
        </p:nvSpPr>
        <p:spPr bwMode="auto">
          <a:xfrm>
            <a:off x="4689475" y="32067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79" name="Line 275"/>
          <p:cNvSpPr>
            <a:spLocks noChangeShapeType="1"/>
          </p:cNvSpPr>
          <p:nvPr/>
        </p:nvSpPr>
        <p:spPr bwMode="auto">
          <a:xfrm>
            <a:off x="4689475" y="31400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0" name="Line 276"/>
          <p:cNvSpPr>
            <a:spLocks noChangeShapeType="1"/>
          </p:cNvSpPr>
          <p:nvPr/>
        </p:nvSpPr>
        <p:spPr bwMode="auto">
          <a:xfrm>
            <a:off x="4689475" y="30749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1" name="Line 277"/>
          <p:cNvSpPr>
            <a:spLocks noChangeShapeType="1"/>
          </p:cNvSpPr>
          <p:nvPr/>
        </p:nvSpPr>
        <p:spPr bwMode="auto">
          <a:xfrm>
            <a:off x="4689475" y="300990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2" name="Line 278"/>
          <p:cNvSpPr>
            <a:spLocks noChangeShapeType="1"/>
          </p:cNvSpPr>
          <p:nvPr/>
        </p:nvSpPr>
        <p:spPr bwMode="auto">
          <a:xfrm>
            <a:off x="4689475" y="28781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3" name="Line 279"/>
          <p:cNvSpPr>
            <a:spLocks noChangeShapeType="1"/>
          </p:cNvSpPr>
          <p:nvPr/>
        </p:nvSpPr>
        <p:spPr bwMode="auto">
          <a:xfrm>
            <a:off x="4689475" y="2811463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4" name="Line 280"/>
          <p:cNvSpPr>
            <a:spLocks noChangeShapeType="1"/>
          </p:cNvSpPr>
          <p:nvPr/>
        </p:nvSpPr>
        <p:spPr bwMode="auto">
          <a:xfrm>
            <a:off x="4689475" y="27463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5" name="Line 281"/>
          <p:cNvSpPr>
            <a:spLocks noChangeShapeType="1"/>
          </p:cNvSpPr>
          <p:nvPr/>
        </p:nvSpPr>
        <p:spPr bwMode="auto">
          <a:xfrm>
            <a:off x="4689475" y="26812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6" name="Line 282"/>
          <p:cNvSpPr>
            <a:spLocks noChangeShapeType="1"/>
          </p:cNvSpPr>
          <p:nvPr/>
        </p:nvSpPr>
        <p:spPr bwMode="auto">
          <a:xfrm>
            <a:off x="4689475" y="25495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7" name="Line 283"/>
          <p:cNvSpPr>
            <a:spLocks noChangeShapeType="1"/>
          </p:cNvSpPr>
          <p:nvPr/>
        </p:nvSpPr>
        <p:spPr bwMode="auto">
          <a:xfrm>
            <a:off x="4689475" y="24844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8" name="Line 284"/>
          <p:cNvSpPr>
            <a:spLocks noChangeShapeType="1"/>
          </p:cNvSpPr>
          <p:nvPr/>
        </p:nvSpPr>
        <p:spPr bwMode="auto">
          <a:xfrm>
            <a:off x="4689475" y="24193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89" name="Line 285"/>
          <p:cNvSpPr>
            <a:spLocks noChangeShapeType="1"/>
          </p:cNvSpPr>
          <p:nvPr/>
        </p:nvSpPr>
        <p:spPr bwMode="auto">
          <a:xfrm>
            <a:off x="4689475" y="23526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0" name="Line 286"/>
          <p:cNvSpPr>
            <a:spLocks noChangeShapeType="1"/>
          </p:cNvSpPr>
          <p:nvPr/>
        </p:nvSpPr>
        <p:spPr bwMode="auto">
          <a:xfrm>
            <a:off x="4689475" y="2220913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1" name="Line 287"/>
          <p:cNvSpPr>
            <a:spLocks noChangeShapeType="1"/>
          </p:cNvSpPr>
          <p:nvPr/>
        </p:nvSpPr>
        <p:spPr bwMode="auto">
          <a:xfrm>
            <a:off x="4689475" y="21558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2" name="Line 288"/>
          <p:cNvSpPr>
            <a:spLocks noChangeShapeType="1"/>
          </p:cNvSpPr>
          <p:nvPr/>
        </p:nvSpPr>
        <p:spPr bwMode="auto">
          <a:xfrm>
            <a:off x="4689475" y="20907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3" name="Line 289"/>
          <p:cNvSpPr>
            <a:spLocks noChangeShapeType="1"/>
          </p:cNvSpPr>
          <p:nvPr/>
        </p:nvSpPr>
        <p:spPr bwMode="auto">
          <a:xfrm>
            <a:off x="4689475" y="20256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4" name="Line 290"/>
          <p:cNvSpPr>
            <a:spLocks noChangeShapeType="1"/>
          </p:cNvSpPr>
          <p:nvPr/>
        </p:nvSpPr>
        <p:spPr bwMode="auto">
          <a:xfrm>
            <a:off x="4689475" y="18938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5" name="Line 291"/>
          <p:cNvSpPr>
            <a:spLocks noChangeShapeType="1"/>
          </p:cNvSpPr>
          <p:nvPr/>
        </p:nvSpPr>
        <p:spPr bwMode="auto">
          <a:xfrm>
            <a:off x="4689475" y="182880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6" name="Line 292"/>
          <p:cNvSpPr>
            <a:spLocks noChangeShapeType="1"/>
          </p:cNvSpPr>
          <p:nvPr/>
        </p:nvSpPr>
        <p:spPr bwMode="auto">
          <a:xfrm>
            <a:off x="4689475" y="17621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7" name="Line 293"/>
          <p:cNvSpPr>
            <a:spLocks noChangeShapeType="1"/>
          </p:cNvSpPr>
          <p:nvPr/>
        </p:nvSpPr>
        <p:spPr bwMode="auto">
          <a:xfrm>
            <a:off x="4689475" y="16970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8" name="Line 294"/>
          <p:cNvSpPr>
            <a:spLocks noChangeShapeType="1"/>
          </p:cNvSpPr>
          <p:nvPr/>
        </p:nvSpPr>
        <p:spPr bwMode="auto">
          <a:xfrm>
            <a:off x="4689475" y="15652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399" name="Line 295"/>
          <p:cNvSpPr>
            <a:spLocks noChangeShapeType="1"/>
          </p:cNvSpPr>
          <p:nvPr/>
        </p:nvSpPr>
        <p:spPr bwMode="auto">
          <a:xfrm>
            <a:off x="4689475" y="15001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00" name="Line 296"/>
          <p:cNvSpPr>
            <a:spLocks noChangeShapeType="1"/>
          </p:cNvSpPr>
          <p:nvPr/>
        </p:nvSpPr>
        <p:spPr bwMode="auto">
          <a:xfrm>
            <a:off x="4689475" y="143510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01" name="Line 297"/>
          <p:cNvSpPr>
            <a:spLocks noChangeShapeType="1"/>
          </p:cNvSpPr>
          <p:nvPr/>
        </p:nvSpPr>
        <p:spPr bwMode="auto">
          <a:xfrm>
            <a:off x="4689475" y="13684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02" name="Rectangle 298"/>
          <p:cNvSpPr>
            <a:spLocks noChangeArrowheads="1"/>
          </p:cNvSpPr>
          <p:nvPr/>
        </p:nvSpPr>
        <p:spPr bwMode="auto">
          <a:xfrm>
            <a:off x="4497388" y="3543300"/>
            <a:ext cx="14287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0.0</a:t>
            </a:r>
            <a:endParaRPr lang="cs-CZ" b="0"/>
          </a:p>
        </p:txBody>
      </p:sp>
      <p:sp>
        <p:nvSpPr>
          <p:cNvPr id="303403" name="Rectangle 299"/>
          <p:cNvSpPr>
            <a:spLocks noChangeArrowheads="1"/>
          </p:cNvSpPr>
          <p:nvPr/>
        </p:nvSpPr>
        <p:spPr bwMode="auto">
          <a:xfrm>
            <a:off x="4497388" y="3214688"/>
            <a:ext cx="14287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0.5</a:t>
            </a:r>
            <a:endParaRPr lang="cs-CZ" b="0"/>
          </a:p>
        </p:txBody>
      </p:sp>
      <p:sp>
        <p:nvSpPr>
          <p:cNvPr id="303404" name="Rectangle 300"/>
          <p:cNvSpPr>
            <a:spLocks noChangeArrowheads="1"/>
          </p:cNvSpPr>
          <p:nvPr/>
        </p:nvSpPr>
        <p:spPr bwMode="auto">
          <a:xfrm>
            <a:off x="4497388" y="2887663"/>
            <a:ext cx="14287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1.0</a:t>
            </a:r>
            <a:endParaRPr lang="cs-CZ" b="0"/>
          </a:p>
        </p:txBody>
      </p:sp>
      <p:sp>
        <p:nvSpPr>
          <p:cNvPr id="303405" name="Rectangle 301"/>
          <p:cNvSpPr>
            <a:spLocks noChangeArrowheads="1"/>
          </p:cNvSpPr>
          <p:nvPr/>
        </p:nvSpPr>
        <p:spPr bwMode="auto">
          <a:xfrm>
            <a:off x="4497388" y="2559050"/>
            <a:ext cx="14287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1.5</a:t>
            </a:r>
            <a:endParaRPr lang="cs-CZ" b="0"/>
          </a:p>
        </p:txBody>
      </p:sp>
      <p:sp>
        <p:nvSpPr>
          <p:cNvPr id="303406" name="Rectangle 302"/>
          <p:cNvSpPr>
            <a:spLocks noChangeArrowheads="1"/>
          </p:cNvSpPr>
          <p:nvPr/>
        </p:nvSpPr>
        <p:spPr bwMode="auto">
          <a:xfrm>
            <a:off x="4497388" y="2230438"/>
            <a:ext cx="14287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2.0</a:t>
            </a:r>
            <a:endParaRPr lang="cs-CZ" b="0"/>
          </a:p>
        </p:txBody>
      </p:sp>
      <p:sp>
        <p:nvSpPr>
          <p:cNvPr id="303407" name="Rectangle 303"/>
          <p:cNvSpPr>
            <a:spLocks noChangeArrowheads="1"/>
          </p:cNvSpPr>
          <p:nvPr/>
        </p:nvSpPr>
        <p:spPr bwMode="auto">
          <a:xfrm>
            <a:off x="4497388" y="1901825"/>
            <a:ext cx="14287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2.5</a:t>
            </a:r>
            <a:endParaRPr lang="cs-CZ" b="0"/>
          </a:p>
        </p:txBody>
      </p:sp>
      <p:sp>
        <p:nvSpPr>
          <p:cNvPr id="303408" name="Rectangle 304"/>
          <p:cNvSpPr>
            <a:spLocks noChangeArrowheads="1"/>
          </p:cNvSpPr>
          <p:nvPr/>
        </p:nvSpPr>
        <p:spPr bwMode="auto">
          <a:xfrm>
            <a:off x="4497388" y="1574800"/>
            <a:ext cx="14287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3.0</a:t>
            </a:r>
            <a:endParaRPr lang="cs-CZ" b="0"/>
          </a:p>
        </p:txBody>
      </p:sp>
      <p:sp>
        <p:nvSpPr>
          <p:cNvPr id="303409" name="Rectangle 305"/>
          <p:cNvSpPr>
            <a:spLocks noChangeArrowheads="1"/>
          </p:cNvSpPr>
          <p:nvPr/>
        </p:nvSpPr>
        <p:spPr bwMode="auto">
          <a:xfrm>
            <a:off x="4497388" y="1246188"/>
            <a:ext cx="14287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cs-CZ" sz="800" b="0">
                <a:solidFill>
                  <a:srgbClr val="000000"/>
                </a:solidFill>
                <a:latin typeface="Arial" pitchFamily="34" charset="0"/>
              </a:rPr>
              <a:t>3.5</a:t>
            </a:r>
            <a:endParaRPr lang="cs-CZ" b="0"/>
          </a:p>
        </p:txBody>
      </p:sp>
      <p:sp>
        <p:nvSpPr>
          <p:cNvPr id="303410" name="Line 306"/>
          <p:cNvSpPr>
            <a:spLocks noChangeShapeType="1"/>
          </p:cNvSpPr>
          <p:nvPr/>
        </p:nvSpPr>
        <p:spPr bwMode="auto">
          <a:xfrm flipV="1">
            <a:off x="8289925" y="1303338"/>
            <a:ext cx="1588" cy="25923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11" name="Line 307"/>
          <p:cNvSpPr>
            <a:spLocks noChangeShapeType="1"/>
          </p:cNvSpPr>
          <p:nvPr/>
        </p:nvSpPr>
        <p:spPr bwMode="auto">
          <a:xfrm flipH="1">
            <a:off x="8253413" y="3600450"/>
            <a:ext cx="349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12" name="Line 308"/>
          <p:cNvSpPr>
            <a:spLocks noChangeShapeType="1"/>
          </p:cNvSpPr>
          <p:nvPr/>
        </p:nvSpPr>
        <p:spPr bwMode="auto">
          <a:xfrm flipH="1">
            <a:off x="8253413" y="3271838"/>
            <a:ext cx="349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13" name="Line 309"/>
          <p:cNvSpPr>
            <a:spLocks noChangeShapeType="1"/>
          </p:cNvSpPr>
          <p:nvPr/>
        </p:nvSpPr>
        <p:spPr bwMode="auto">
          <a:xfrm flipH="1">
            <a:off x="8253413" y="2943225"/>
            <a:ext cx="349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14" name="Line 310"/>
          <p:cNvSpPr>
            <a:spLocks noChangeShapeType="1"/>
          </p:cNvSpPr>
          <p:nvPr/>
        </p:nvSpPr>
        <p:spPr bwMode="auto">
          <a:xfrm flipH="1">
            <a:off x="8253413" y="2616200"/>
            <a:ext cx="349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15" name="Line 311"/>
          <p:cNvSpPr>
            <a:spLocks noChangeShapeType="1"/>
          </p:cNvSpPr>
          <p:nvPr/>
        </p:nvSpPr>
        <p:spPr bwMode="auto">
          <a:xfrm flipH="1">
            <a:off x="8253413" y="2287588"/>
            <a:ext cx="349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16" name="Line 312"/>
          <p:cNvSpPr>
            <a:spLocks noChangeShapeType="1"/>
          </p:cNvSpPr>
          <p:nvPr/>
        </p:nvSpPr>
        <p:spPr bwMode="auto">
          <a:xfrm flipH="1">
            <a:off x="8253413" y="1958975"/>
            <a:ext cx="349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17" name="Line 313"/>
          <p:cNvSpPr>
            <a:spLocks noChangeShapeType="1"/>
          </p:cNvSpPr>
          <p:nvPr/>
        </p:nvSpPr>
        <p:spPr bwMode="auto">
          <a:xfrm flipH="1">
            <a:off x="8253413" y="1630363"/>
            <a:ext cx="349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18" name="Line 314"/>
          <p:cNvSpPr>
            <a:spLocks noChangeShapeType="1"/>
          </p:cNvSpPr>
          <p:nvPr/>
        </p:nvSpPr>
        <p:spPr bwMode="auto">
          <a:xfrm flipH="1">
            <a:off x="8253413" y="1303338"/>
            <a:ext cx="349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19" name="Line 315"/>
          <p:cNvSpPr>
            <a:spLocks noChangeShapeType="1"/>
          </p:cNvSpPr>
          <p:nvPr/>
        </p:nvSpPr>
        <p:spPr bwMode="auto">
          <a:xfrm flipH="1">
            <a:off x="8267700" y="38623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0" name="Line 316"/>
          <p:cNvSpPr>
            <a:spLocks noChangeShapeType="1"/>
          </p:cNvSpPr>
          <p:nvPr/>
        </p:nvSpPr>
        <p:spPr bwMode="auto">
          <a:xfrm flipH="1">
            <a:off x="8267700" y="3795713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1" name="Line 317"/>
          <p:cNvSpPr>
            <a:spLocks noChangeShapeType="1"/>
          </p:cNvSpPr>
          <p:nvPr/>
        </p:nvSpPr>
        <p:spPr bwMode="auto">
          <a:xfrm flipH="1">
            <a:off x="8267700" y="37306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2" name="Line 318"/>
          <p:cNvSpPr>
            <a:spLocks noChangeShapeType="1"/>
          </p:cNvSpPr>
          <p:nvPr/>
        </p:nvSpPr>
        <p:spPr bwMode="auto">
          <a:xfrm flipH="1">
            <a:off x="8267700" y="36655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3" name="Line 319"/>
          <p:cNvSpPr>
            <a:spLocks noChangeShapeType="1"/>
          </p:cNvSpPr>
          <p:nvPr/>
        </p:nvSpPr>
        <p:spPr bwMode="auto">
          <a:xfrm flipH="1">
            <a:off x="8267700" y="35337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4" name="Line 320"/>
          <p:cNvSpPr>
            <a:spLocks noChangeShapeType="1"/>
          </p:cNvSpPr>
          <p:nvPr/>
        </p:nvSpPr>
        <p:spPr bwMode="auto">
          <a:xfrm flipH="1">
            <a:off x="8267700" y="34686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5" name="Line 321"/>
          <p:cNvSpPr>
            <a:spLocks noChangeShapeType="1"/>
          </p:cNvSpPr>
          <p:nvPr/>
        </p:nvSpPr>
        <p:spPr bwMode="auto">
          <a:xfrm flipH="1">
            <a:off x="8267700" y="3402013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6" name="Line 322"/>
          <p:cNvSpPr>
            <a:spLocks noChangeShapeType="1"/>
          </p:cNvSpPr>
          <p:nvPr/>
        </p:nvSpPr>
        <p:spPr bwMode="auto">
          <a:xfrm flipH="1">
            <a:off x="8267700" y="33369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7" name="Line 323"/>
          <p:cNvSpPr>
            <a:spLocks noChangeShapeType="1"/>
          </p:cNvSpPr>
          <p:nvPr/>
        </p:nvSpPr>
        <p:spPr bwMode="auto">
          <a:xfrm flipH="1">
            <a:off x="8267700" y="32067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8" name="Line 324"/>
          <p:cNvSpPr>
            <a:spLocks noChangeShapeType="1"/>
          </p:cNvSpPr>
          <p:nvPr/>
        </p:nvSpPr>
        <p:spPr bwMode="auto">
          <a:xfrm flipH="1">
            <a:off x="8267700" y="31400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29" name="Line 325"/>
          <p:cNvSpPr>
            <a:spLocks noChangeShapeType="1"/>
          </p:cNvSpPr>
          <p:nvPr/>
        </p:nvSpPr>
        <p:spPr bwMode="auto">
          <a:xfrm flipH="1">
            <a:off x="8267700" y="30749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0" name="Line 326"/>
          <p:cNvSpPr>
            <a:spLocks noChangeShapeType="1"/>
          </p:cNvSpPr>
          <p:nvPr/>
        </p:nvSpPr>
        <p:spPr bwMode="auto">
          <a:xfrm flipH="1">
            <a:off x="8267700" y="300990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1" name="Line 327"/>
          <p:cNvSpPr>
            <a:spLocks noChangeShapeType="1"/>
          </p:cNvSpPr>
          <p:nvPr/>
        </p:nvSpPr>
        <p:spPr bwMode="auto">
          <a:xfrm flipH="1">
            <a:off x="8267700" y="28781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2" name="Line 328"/>
          <p:cNvSpPr>
            <a:spLocks noChangeShapeType="1"/>
          </p:cNvSpPr>
          <p:nvPr/>
        </p:nvSpPr>
        <p:spPr bwMode="auto">
          <a:xfrm flipH="1">
            <a:off x="8267700" y="2811463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3" name="Line 329"/>
          <p:cNvSpPr>
            <a:spLocks noChangeShapeType="1"/>
          </p:cNvSpPr>
          <p:nvPr/>
        </p:nvSpPr>
        <p:spPr bwMode="auto">
          <a:xfrm flipH="1">
            <a:off x="8267700" y="27463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4" name="Line 330"/>
          <p:cNvSpPr>
            <a:spLocks noChangeShapeType="1"/>
          </p:cNvSpPr>
          <p:nvPr/>
        </p:nvSpPr>
        <p:spPr bwMode="auto">
          <a:xfrm flipH="1">
            <a:off x="8267700" y="26812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5" name="Line 331"/>
          <p:cNvSpPr>
            <a:spLocks noChangeShapeType="1"/>
          </p:cNvSpPr>
          <p:nvPr/>
        </p:nvSpPr>
        <p:spPr bwMode="auto">
          <a:xfrm flipH="1">
            <a:off x="8267700" y="25495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6" name="Line 332"/>
          <p:cNvSpPr>
            <a:spLocks noChangeShapeType="1"/>
          </p:cNvSpPr>
          <p:nvPr/>
        </p:nvSpPr>
        <p:spPr bwMode="auto">
          <a:xfrm flipH="1">
            <a:off x="8267700" y="24844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7" name="Line 333"/>
          <p:cNvSpPr>
            <a:spLocks noChangeShapeType="1"/>
          </p:cNvSpPr>
          <p:nvPr/>
        </p:nvSpPr>
        <p:spPr bwMode="auto">
          <a:xfrm flipH="1">
            <a:off x="8267700" y="24193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8" name="Line 334"/>
          <p:cNvSpPr>
            <a:spLocks noChangeShapeType="1"/>
          </p:cNvSpPr>
          <p:nvPr/>
        </p:nvSpPr>
        <p:spPr bwMode="auto">
          <a:xfrm flipH="1">
            <a:off x="8267700" y="23526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39" name="Line 335"/>
          <p:cNvSpPr>
            <a:spLocks noChangeShapeType="1"/>
          </p:cNvSpPr>
          <p:nvPr/>
        </p:nvSpPr>
        <p:spPr bwMode="auto">
          <a:xfrm flipH="1">
            <a:off x="8267700" y="2220913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0" name="Line 336"/>
          <p:cNvSpPr>
            <a:spLocks noChangeShapeType="1"/>
          </p:cNvSpPr>
          <p:nvPr/>
        </p:nvSpPr>
        <p:spPr bwMode="auto">
          <a:xfrm flipH="1">
            <a:off x="8267700" y="21558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1" name="Line 337"/>
          <p:cNvSpPr>
            <a:spLocks noChangeShapeType="1"/>
          </p:cNvSpPr>
          <p:nvPr/>
        </p:nvSpPr>
        <p:spPr bwMode="auto">
          <a:xfrm flipH="1">
            <a:off x="8267700" y="20907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2" name="Line 338"/>
          <p:cNvSpPr>
            <a:spLocks noChangeShapeType="1"/>
          </p:cNvSpPr>
          <p:nvPr/>
        </p:nvSpPr>
        <p:spPr bwMode="auto">
          <a:xfrm flipH="1">
            <a:off x="8267700" y="20256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3" name="Line 339"/>
          <p:cNvSpPr>
            <a:spLocks noChangeShapeType="1"/>
          </p:cNvSpPr>
          <p:nvPr/>
        </p:nvSpPr>
        <p:spPr bwMode="auto">
          <a:xfrm flipH="1">
            <a:off x="8267700" y="18938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4" name="Line 340"/>
          <p:cNvSpPr>
            <a:spLocks noChangeShapeType="1"/>
          </p:cNvSpPr>
          <p:nvPr/>
        </p:nvSpPr>
        <p:spPr bwMode="auto">
          <a:xfrm flipH="1">
            <a:off x="8267700" y="182880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5" name="Line 341"/>
          <p:cNvSpPr>
            <a:spLocks noChangeShapeType="1"/>
          </p:cNvSpPr>
          <p:nvPr/>
        </p:nvSpPr>
        <p:spPr bwMode="auto">
          <a:xfrm flipH="1">
            <a:off x="8267700" y="17621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6" name="Line 342"/>
          <p:cNvSpPr>
            <a:spLocks noChangeShapeType="1"/>
          </p:cNvSpPr>
          <p:nvPr/>
        </p:nvSpPr>
        <p:spPr bwMode="auto">
          <a:xfrm flipH="1">
            <a:off x="8267700" y="169703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7" name="Line 343"/>
          <p:cNvSpPr>
            <a:spLocks noChangeShapeType="1"/>
          </p:cNvSpPr>
          <p:nvPr/>
        </p:nvSpPr>
        <p:spPr bwMode="auto">
          <a:xfrm flipH="1">
            <a:off x="8267700" y="156527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8" name="Line 344"/>
          <p:cNvSpPr>
            <a:spLocks noChangeShapeType="1"/>
          </p:cNvSpPr>
          <p:nvPr/>
        </p:nvSpPr>
        <p:spPr bwMode="auto">
          <a:xfrm flipH="1">
            <a:off x="8267700" y="15001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49" name="Line 345"/>
          <p:cNvSpPr>
            <a:spLocks noChangeShapeType="1"/>
          </p:cNvSpPr>
          <p:nvPr/>
        </p:nvSpPr>
        <p:spPr bwMode="auto">
          <a:xfrm flipH="1">
            <a:off x="8267700" y="143510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50" name="Line 346"/>
          <p:cNvSpPr>
            <a:spLocks noChangeShapeType="1"/>
          </p:cNvSpPr>
          <p:nvPr/>
        </p:nvSpPr>
        <p:spPr bwMode="auto">
          <a:xfrm flipH="1">
            <a:off x="8267700" y="1368425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51" name="Freeform 347"/>
          <p:cNvSpPr>
            <a:spLocks/>
          </p:cNvSpPr>
          <p:nvPr/>
        </p:nvSpPr>
        <p:spPr bwMode="auto">
          <a:xfrm flipV="1">
            <a:off x="4689475" y="1600200"/>
            <a:ext cx="3597275" cy="1995488"/>
          </a:xfrm>
          <a:custGeom>
            <a:avLst/>
            <a:gdLst/>
            <a:ahLst/>
            <a:cxnLst>
              <a:cxn ang="0">
                <a:pos x="59" y="2"/>
              </a:cxn>
              <a:cxn ang="0">
                <a:pos x="122" y="3"/>
              </a:cxn>
              <a:cxn ang="0">
                <a:pos x="185" y="2"/>
              </a:cxn>
              <a:cxn ang="0">
                <a:pos x="248" y="3"/>
              </a:cxn>
              <a:cxn ang="0">
                <a:pos x="311" y="2"/>
              </a:cxn>
              <a:cxn ang="0">
                <a:pos x="374" y="1"/>
              </a:cxn>
              <a:cxn ang="0">
                <a:pos x="437" y="1"/>
              </a:cxn>
              <a:cxn ang="0">
                <a:pos x="499" y="3"/>
              </a:cxn>
              <a:cxn ang="0">
                <a:pos x="562" y="6"/>
              </a:cxn>
              <a:cxn ang="0">
                <a:pos x="625" y="15"/>
              </a:cxn>
              <a:cxn ang="0">
                <a:pos x="688" y="33"/>
              </a:cxn>
              <a:cxn ang="0">
                <a:pos x="751" y="66"/>
              </a:cxn>
              <a:cxn ang="0">
                <a:pos x="814" y="113"/>
              </a:cxn>
              <a:cxn ang="0">
                <a:pos x="877" y="180"/>
              </a:cxn>
              <a:cxn ang="0">
                <a:pos x="940" y="266"/>
              </a:cxn>
              <a:cxn ang="0">
                <a:pos x="1003" y="369"/>
              </a:cxn>
              <a:cxn ang="0">
                <a:pos x="1066" y="493"/>
              </a:cxn>
              <a:cxn ang="0">
                <a:pos x="1129" y="630"/>
              </a:cxn>
              <a:cxn ang="0">
                <a:pos x="1192" y="780"/>
              </a:cxn>
              <a:cxn ang="0">
                <a:pos x="1255" y="937"/>
              </a:cxn>
              <a:cxn ang="0">
                <a:pos x="1318" y="1099"/>
              </a:cxn>
              <a:cxn ang="0">
                <a:pos x="1381" y="1259"/>
              </a:cxn>
              <a:cxn ang="0">
                <a:pos x="1444" y="1419"/>
              </a:cxn>
              <a:cxn ang="0">
                <a:pos x="1507" y="1569"/>
              </a:cxn>
              <a:cxn ang="0">
                <a:pos x="1570" y="1708"/>
              </a:cxn>
              <a:cxn ang="0">
                <a:pos x="1633" y="1832"/>
              </a:cxn>
              <a:cxn ang="0">
                <a:pos x="1696" y="1940"/>
              </a:cxn>
              <a:cxn ang="0">
                <a:pos x="1759" y="2030"/>
              </a:cxn>
              <a:cxn ang="0">
                <a:pos x="1822" y="2099"/>
              </a:cxn>
              <a:cxn ang="0">
                <a:pos x="1885" y="2147"/>
              </a:cxn>
              <a:cxn ang="0">
                <a:pos x="1948" y="2174"/>
              </a:cxn>
              <a:cxn ang="0">
                <a:pos x="2011" y="2182"/>
              </a:cxn>
              <a:cxn ang="0">
                <a:pos x="2074" y="2169"/>
              </a:cxn>
              <a:cxn ang="0">
                <a:pos x="2137" y="2141"/>
              </a:cxn>
              <a:cxn ang="0">
                <a:pos x="2200" y="2094"/>
              </a:cxn>
              <a:cxn ang="0">
                <a:pos x="2263" y="2033"/>
              </a:cxn>
              <a:cxn ang="0">
                <a:pos x="2326" y="1959"/>
              </a:cxn>
              <a:cxn ang="0">
                <a:pos x="2389" y="1875"/>
              </a:cxn>
              <a:cxn ang="0">
                <a:pos x="2452" y="1782"/>
              </a:cxn>
              <a:cxn ang="0">
                <a:pos x="2515" y="1684"/>
              </a:cxn>
              <a:cxn ang="0">
                <a:pos x="2578" y="1578"/>
              </a:cxn>
              <a:cxn ang="0">
                <a:pos x="2641" y="1472"/>
              </a:cxn>
              <a:cxn ang="0">
                <a:pos x="2704" y="1363"/>
              </a:cxn>
              <a:cxn ang="0">
                <a:pos x="2767" y="1255"/>
              </a:cxn>
              <a:cxn ang="0">
                <a:pos x="2830" y="1149"/>
              </a:cxn>
              <a:cxn ang="0">
                <a:pos x="2893" y="1046"/>
              </a:cxn>
              <a:cxn ang="0">
                <a:pos x="2956" y="946"/>
              </a:cxn>
              <a:cxn ang="0">
                <a:pos x="3019" y="852"/>
              </a:cxn>
              <a:cxn ang="0">
                <a:pos x="3082" y="762"/>
              </a:cxn>
              <a:cxn ang="0">
                <a:pos x="3145" y="675"/>
              </a:cxn>
              <a:cxn ang="0">
                <a:pos x="3208" y="597"/>
              </a:cxn>
              <a:cxn ang="0">
                <a:pos x="3271" y="525"/>
              </a:cxn>
              <a:cxn ang="0">
                <a:pos x="3334" y="459"/>
              </a:cxn>
              <a:cxn ang="0">
                <a:pos x="3397" y="398"/>
              </a:cxn>
              <a:cxn ang="0">
                <a:pos x="3460" y="344"/>
              </a:cxn>
              <a:cxn ang="0">
                <a:pos x="3523" y="294"/>
              </a:cxn>
              <a:cxn ang="0">
                <a:pos x="3586" y="253"/>
              </a:cxn>
              <a:cxn ang="0">
                <a:pos x="3649" y="213"/>
              </a:cxn>
              <a:cxn ang="0">
                <a:pos x="3712" y="180"/>
              </a:cxn>
              <a:cxn ang="0">
                <a:pos x="3775" y="152"/>
              </a:cxn>
              <a:cxn ang="0">
                <a:pos x="3838" y="126"/>
              </a:cxn>
              <a:cxn ang="0">
                <a:pos x="3901" y="104"/>
              </a:cxn>
            </a:cxnLst>
            <a:rect l="0" t="0" r="r" b="b"/>
            <a:pathLst>
              <a:path w="3933" h="2182">
                <a:moveTo>
                  <a:pt x="0" y="5"/>
                </a:moveTo>
                <a:lnTo>
                  <a:pt x="3" y="4"/>
                </a:lnTo>
                <a:lnTo>
                  <a:pt x="7" y="3"/>
                </a:lnTo>
                <a:lnTo>
                  <a:pt x="11" y="4"/>
                </a:lnTo>
                <a:lnTo>
                  <a:pt x="15" y="5"/>
                </a:lnTo>
                <a:lnTo>
                  <a:pt x="19" y="3"/>
                </a:lnTo>
                <a:lnTo>
                  <a:pt x="23" y="4"/>
                </a:lnTo>
                <a:lnTo>
                  <a:pt x="27" y="4"/>
                </a:lnTo>
                <a:lnTo>
                  <a:pt x="31" y="4"/>
                </a:lnTo>
                <a:lnTo>
                  <a:pt x="35" y="4"/>
                </a:lnTo>
                <a:lnTo>
                  <a:pt x="39" y="3"/>
                </a:lnTo>
                <a:lnTo>
                  <a:pt x="43" y="5"/>
                </a:lnTo>
                <a:lnTo>
                  <a:pt x="47" y="4"/>
                </a:lnTo>
                <a:lnTo>
                  <a:pt x="51" y="3"/>
                </a:lnTo>
                <a:lnTo>
                  <a:pt x="55" y="3"/>
                </a:lnTo>
                <a:lnTo>
                  <a:pt x="59" y="2"/>
                </a:lnTo>
                <a:lnTo>
                  <a:pt x="62" y="4"/>
                </a:lnTo>
                <a:lnTo>
                  <a:pt x="66" y="3"/>
                </a:lnTo>
                <a:lnTo>
                  <a:pt x="70" y="4"/>
                </a:lnTo>
                <a:lnTo>
                  <a:pt x="74" y="3"/>
                </a:lnTo>
                <a:lnTo>
                  <a:pt x="78" y="4"/>
                </a:lnTo>
                <a:lnTo>
                  <a:pt x="82" y="2"/>
                </a:lnTo>
                <a:lnTo>
                  <a:pt x="86" y="2"/>
                </a:lnTo>
                <a:lnTo>
                  <a:pt x="90" y="3"/>
                </a:lnTo>
                <a:lnTo>
                  <a:pt x="94" y="4"/>
                </a:lnTo>
                <a:lnTo>
                  <a:pt x="98" y="2"/>
                </a:lnTo>
                <a:lnTo>
                  <a:pt x="102" y="3"/>
                </a:lnTo>
                <a:lnTo>
                  <a:pt x="106" y="2"/>
                </a:lnTo>
                <a:lnTo>
                  <a:pt x="110" y="4"/>
                </a:lnTo>
                <a:lnTo>
                  <a:pt x="114" y="3"/>
                </a:lnTo>
                <a:lnTo>
                  <a:pt x="118" y="3"/>
                </a:lnTo>
                <a:lnTo>
                  <a:pt x="122" y="3"/>
                </a:lnTo>
                <a:lnTo>
                  <a:pt x="125" y="4"/>
                </a:lnTo>
                <a:lnTo>
                  <a:pt x="129" y="5"/>
                </a:lnTo>
                <a:lnTo>
                  <a:pt x="133" y="2"/>
                </a:lnTo>
                <a:lnTo>
                  <a:pt x="137" y="3"/>
                </a:lnTo>
                <a:lnTo>
                  <a:pt x="141" y="2"/>
                </a:lnTo>
                <a:lnTo>
                  <a:pt x="145" y="3"/>
                </a:lnTo>
                <a:lnTo>
                  <a:pt x="149" y="4"/>
                </a:lnTo>
                <a:lnTo>
                  <a:pt x="153" y="3"/>
                </a:lnTo>
                <a:lnTo>
                  <a:pt x="157" y="1"/>
                </a:lnTo>
                <a:lnTo>
                  <a:pt x="161" y="3"/>
                </a:lnTo>
                <a:lnTo>
                  <a:pt x="165" y="2"/>
                </a:lnTo>
                <a:lnTo>
                  <a:pt x="169" y="3"/>
                </a:lnTo>
                <a:lnTo>
                  <a:pt x="173" y="2"/>
                </a:lnTo>
                <a:lnTo>
                  <a:pt x="177" y="3"/>
                </a:lnTo>
                <a:lnTo>
                  <a:pt x="181" y="3"/>
                </a:lnTo>
                <a:lnTo>
                  <a:pt x="185" y="2"/>
                </a:lnTo>
                <a:lnTo>
                  <a:pt x="188" y="2"/>
                </a:lnTo>
                <a:lnTo>
                  <a:pt x="192" y="4"/>
                </a:lnTo>
                <a:lnTo>
                  <a:pt x="196" y="3"/>
                </a:lnTo>
                <a:lnTo>
                  <a:pt x="200" y="3"/>
                </a:lnTo>
                <a:lnTo>
                  <a:pt x="204" y="3"/>
                </a:lnTo>
                <a:lnTo>
                  <a:pt x="208" y="3"/>
                </a:lnTo>
                <a:lnTo>
                  <a:pt x="212" y="2"/>
                </a:lnTo>
                <a:lnTo>
                  <a:pt x="216" y="1"/>
                </a:lnTo>
                <a:lnTo>
                  <a:pt x="220" y="4"/>
                </a:lnTo>
                <a:lnTo>
                  <a:pt x="224" y="2"/>
                </a:lnTo>
                <a:lnTo>
                  <a:pt x="228" y="4"/>
                </a:lnTo>
                <a:lnTo>
                  <a:pt x="232" y="3"/>
                </a:lnTo>
                <a:lnTo>
                  <a:pt x="236" y="3"/>
                </a:lnTo>
                <a:lnTo>
                  <a:pt x="240" y="5"/>
                </a:lnTo>
                <a:lnTo>
                  <a:pt x="244" y="3"/>
                </a:lnTo>
                <a:lnTo>
                  <a:pt x="248" y="3"/>
                </a:lnTo>
                <a:lnTo>
                  <a:pt x="251" y="3"/>
                </a:lnTo>
                <a:lnTo>
                  <a:pt x="255" y="1"/>
                </a:lnTo>
                <a:lnTo>
                  <a:pt x="259" y="2"/>
                </a:lnTo>
                <a:lnTo>
                  <a:pt x="263" y="3"/>
                </a:lnTo>
                <a:lnTo>
                  <a:pt x="267" y="2"/>
                </a:lnTo>
                <a:lnTo>
                  <a:pt x="271" y="1"/>
                </a:lnTo>
                <a:lnTo>
                  <a:pt x="275" y="2"/>
                </a:lnTo>
                <a:lnTo>
                  <a:pt x="279" y="3"/>
                </a:lnTo>
                <a:lnTo>
                  <a:pt x="283" y="3"/>
                </a:lnTo>
                <a:lnTo>
                  <a:pt x="287" y="3"/>
                </a:lnTo>
                <a:lnTo>
                  <a:pt x="291" y="1"/>
                </a:lnTo>
                <a:lnTo>
                  <a:pt x="295" y="2"/>
                </a:lnTo>
                <a:lnTo>
                  <a:pt x="299" y="3"/>
                </a:lnTo>
                <a:lnTo>
                  <a:pt x="303" y="3"/>
                </a:lnTo>
                <a:lnTo>
                  <a:pt x="307" y="2"/>
                </a:lnTo>
                <a:lnTo>
                  <a:pt x="311" y="2"/>
                </a:lnTo>
                <a:lnTo>
                  <a:pt x="314" y="2"/>
                </a:lnTo>
                <a:lnTo>
                  <a:pt x="318" y="2"/>
                </a:lnTo>
                <a:lnTo>
                  <a:pt x="322" y="2"/>
                </a:lnTo>
                <a:lnTo>
                  <a:pt x="326" y="3"/>
                </a:lnTo>
                <a:lnTo>
                  <a:pt x="330" y="2"/>
                </a:lnTo>
                <a:lnTo>
                  <a:pt x="334" y="3"/>
                </a:lnTo>
                <a:lnTo>
                  <a:pt x="338" y="2"/>
                </a:lnTo>
                <a:lnTo>
                  <a:pt x="342" y="1"/>
                </a:lnTo>
                <a:lnTo>
                  <a:pt x="346" y="0"/>
                </a:lnTo>
                <a:lnTo>
                  <a:pt x="350" y="2"/>
                </a:lnTo>
                <a:lnTo>
                  <a:pt x="354" y="1"/>
                </a:lnTo>
                <a:lnTo>
                  <a:pt x="358" y="1"/>
                </a:lnTo>
                <a:lnTo>
                  <a:pt x="362" y="3"/>
                </a:lnTo>
                <a:lnTo>
                  <a:pt x="366" y="3"/>
                </a:lnTo>
                <a:lnTo>
                  <a:pt x="370" y="3"/>
                </a:lnTo>
                <a:lnTo>
                  <a:pt x="374" y="1"/>
                </a:lnTo>
                <a:lnTo>
                  <a:pt x="377" y="2"/>
                </a:lnTo>
                <a:lnTo>
                  <a:pt x="381" y="1"/>
                </a:lnTo>
                <a:lnTo>
                  <a:pt x="385" y="2"/>
                </a:lnTo>
                <a:lnTo>
                  <a:pt x="389" y="2"/>
                </a:lnTo>
                <a:lnTo>
                  <a:pt x="393" y="2"/>
                </a:lnTo>
                <a:lnTo>
                  <a:pt x="397" y="3"/>
                </a:lnTo>
                <a:lnTo>
                  <a:pt x="401" y="3"/>
                </a:lnTo>
                <a:lnTo>
                  <a:pt x="405" y="2"/>
                </a:lnTo>
                <a:lnTo>
                  <a:pt x="409" y="2"/>
                </a:lnTo>
                <a:lnTo>
                  <a:pt x="413" y="2"/>
                </a:lnTo>
                <a:lnTo>
                  <a:pt x="417" y="2"/>
                </a:lnTo>
                <a:lnTo>
                  <a:pt x="421" y="2"/>
                </a:lnTo>
                <a:lnTo>
                  <a:pt x="425" y="2"/>
                </a:lnTo>
                <a:lnTo>
                  <a:pt x="429" y="3"/>
                </a:lnTo>
                <a:lnTo>
                  <a:pt x="433" y="2"/>
                </a:lnTo>
                <a:lnTo>
                  <a:pt x="437" y="1"/>
                </a:lnTo>
                <a:lnTo>
                  <a:pt x="440" y="2"/>
                </a:lnTo>
                <a:lnTo>
                  <a:pt x="444" y="3"/>
                </a:lnTo>
                <a:lnTo>
                  <a:pt x="448" y="1"/>
                </a:lnTo>
                <a:lnTo>
                  <a:pt x="452" y="1"/>
                </a:lnTo>
                <a:lnTo>
                  <a:pt x="456" y="1"/>
                </a:lnTo>
                <a:lnTo>
                  <a:pt x="460" y="2"/>
                </a:lnTo>
                <a:lnTo>
                  <a:pt x="464" y="2"/>
                </a:lnTo>
                <a:lnTo>
                  <a:pt x="468" y="2"/>
                </a:lnTo>
                <a:lnTo>
                  <a:pt x="472" y="0"/>
                </a:lnTo>
                <a:lnTo>
                  <a:pt x="476" y="1"/>
                </a:lnTo>
                <a:lnTo>
                  <a:pt x="480" y="0"/>
                </a:lnTo>
                <a:lnTo>
                  <a:pt x="484" y="2"/>
                </a:lnTo>
                <a:lnTo>
                  <a:pt x="488" y="3"/>
                </a:lnTo>
                <a:lnTo>
                  <a:pt x="492" y="2"/>
                </a:lnTo>
                <a:lnTo>
                  <a:pt x="496" y="2"/>
                </a:lnTo>
                <a:lnTo>
                  <a:pt x="499" y="3"/>
                </a:lnTo>
                <a:lnTo>
                  <a:pt x="503" y="2"/>
                </a:lnTo>
                <a:lnTo>
                  <a:pt x="507" y="3"/>
                </a:lnTo>
                <a:lnTo>
                  <a:pt x="511" y="3"/>
                </a:lnTo>
                <a:lnTo>
                  <a:pt x="515" y="4"/>
                </a:lnTo>
                <a:lnTo>
                  <a:pt x="519" y="3"/>
                </a:lnTo>
                <a:lnTo>
                  <a:pt x="523" y="3"/>
                </a:lnTo>
                <a:lnTo>
                  <a:pt x="527" y="5"/>
                </a:lnTo>
                <a:lnTo>
                  <a:pt x="531" y="3"/>
                </a:lnTo>
                <a:lnTo>
                  <a:pt x="535" y="3"/>
                </a:lnTo>
                <a:lnTo>
                  <a:pt x="539" y="4"/>
                </a:lnTo>
                <a:lnTo>
                  <a:pt x="543" y="4"/>
                </a:lnTo>
                <a:lnTo>
                  <a:pt x="547" y="5"/>
                </a:lnTo>
                <a:lnTo>
                  <a:pt x="551" y="6"/>
                </a:lnTo>
                <a:lnTo>
                  <a:pt x="555" y="5"/>
                </a:lnTo>
                <a:lnTo>
                  <a:pt x="559" y="6"/>
                </a:lnTo>
                <a:lnTo>
                  <a:pt x="562" y="6"/>
                </a:lnTo>
                <a:lnTo>
                  <a:pt x="566" y="8"/>
                </a:lnTo>
                <a:lnTo>
                  <a:pt x="570" y="7"/>
                </a:lnTo>
                <a:lnTo>
                  <a:pt x="574" y="7"/>
                </a:lnTo>
                <a:lnTo>
                  <a:pt x="578" y="8"/>
                </a:lnTo>
                <a:lnTo>
                  <a:pt x="582" y="8"/>
                </a:lnTo>
                <a:lnTo>
                  <a:pt x="586" y="8"/>
                </a:lnTo>
                <a:lnTo>
                  <a:pt x="590" y="9"/>
                </a:lnTo>
                <a:lnTo>
                  <a:pt x="594" y="9"/>
                </a:lnTo>
                <a:lnTo>
                  <a:pt x="598" y="11"/>
                </a:lnTo>
                <a:lnTo>
                  <a:pt x="602" y="11"/>
                </a:lnTo>
                <a:lnTo>
                  <a:pt x="606" y="11"/>
                </a:lnTo>
                <a:lnTo>
                  <a:pt x="610" y="13"/>
                </a:lnTo>
                <a:lnTo>
                  <a:pt x="614" y="13"/>
                </a:lnTo>
                <a:lnTo>
                  <a:pt x="618" y="13"/>
                </a:lnTo>
                <a:lnTo>
                  <a:pt x="622" y="14"/>
                </a:lnTo>
                <a:lnTo>
                  <a:pt x="625" y="15"/>
                </a:lnTo>
                <a:lnTo>
                  <a:pt x="629" y="16"/>
                </a:lnTo>
                <a:lnTo>
                  <a:pt x="633" y="16"/>
                </a:lnTo>
                <a:lnTo>
                  <a:pt x="637" y="17"/>
                </a:lnTo>
                <a:lnTo>
                  <a:pt x="641" y="19"/>
                </a:lnTo>
                <a:lnTo>
                  <a:pt x="645" y="19"/>
                </a:lnTo>
                <a:lnTo>
                  <a:pt x="649" y="19"/>
                </a:lnTo>
                <a:lnTo>
                  <a:pt x="653" y="21"/>
                </a:lnTo>
                <a:lnTo>
                  <a:pt x="657" y="22"/>
                </a:lnTo>
                <a:lnTo>
                  <a:pt x="661" y="24"/>
                </a:lnTo>
                <a:lnTo>
                  <a:pt x="665" y="25"/>
                </a:lnTo>
                <a:lnTo>
                  <a:pt x="669" y="26"/>
                </a:lnTo>
                <a:lnTo>
                  <a:pt x="673" y="29"/>
                </a:lnTo>
                <a:lnTo>
                  <a:pt x="677" y="30"/>
                </a:lnTo>
                <a:lnTo>
                  <a:pt x="681" y="30"/>
                </a:lnTo>
                <a:lnTo>
                  <a:pt x="685" y="31"/>
                </a:lnTo>
                <a:lnTo>
                  <a:pt x="688" y="33"/>
                </a:lnTo>
                <a:lnTo>
                  <a:pt x="692" y="35"/>
                </a:lnTo>
                <a:lnTo>
                  <a:pt x="696" y="38"/>
                </a:lnTo>
                <a:lnTo>
                  <a:pt x="700" y="38"/>
                </a:lnTo>
                <a:lnTo>
                  <a:pt x="704" y="40"/>
                </a:lnTo>
                <a:lnTo>
                  <a:pt x="708" y="43"/>
                </a:lnTo>
                <a:lnTo>
                  <a:pt x="712" y="45"/>
                </a:lnTo>
                <a:lnTo>
                  <a:pt x="716" y="46"/>
                </a:lnTo>
                <a:lnTo>
                  <a:pt x="720" y="48"/>
                </a:lnTo>
                <a:lnTo>
                  <a:pt x="724" y="51"/>
                </a:lnTo>
                <a:lnTo>
                  <a:pt x="728" y="52"/>
                </a:lnTo>
                <a:lnTo>
                  <a:pt x="732" y="53"/>
                </a:lnTo>
                <a:lnTo>
                  <a:pt x="736" y="56"/>
                </a:lnTo>
                <a:lnTo>
                  <a:pt x="740" y="60"/>
                </a:lnTo>
                <a:lnTo>
                  <a:pt x="744" y="62"/>
                </a:lnTo>
                <a:lnTo>
                  <a:pt x="748" y="64"/>
                </a:lnTo>
                <a:lnTo>
                  <a:pt x="751" y="66"/>
                </a:lnTo>
                <a:lnTo>
                  <a:pt x="755" y="69"/>
                </a:lnTo>
                <a:lnTo>
                  <a:pt x="759" y="71"/>
                </a:lnTo>
                <a:lnTo>
                  <a:pt x="763" y="74"/>
                </a:lnTo>
                <a:lnTo>
                  <a:pt x="767" y="76"/>
                </a:lnTo>
                <a:lnTo>
                  <a:pt x="771" y="79"/>
                </a:lnTo>
                <a:lnTo>
                  <a:pt x="775" y="82"/>
                </a:lnTo>
                <a:lnTo>
                  <a:pt x="779" y="86"/>
                </a:lnTo>
                <a:lnTo>
                  <a:pt x="783" y="87"/>
                </a:lnTo>
                <a:lnTo>
                  <a:pt x="787" y="91"/>
                </a:lnTo>
                <a:lnTo>
                  <a:pt x="791" y="94"/>
                </a:lnTo>
                <a:lnTo>
                  <a:pt x="795" y="98"/>
                </a:lnTo>
                <a:lnTo>
                  <a:pt x="799" y="101"/>
                </a:lnTo>
                <a:lnTo>
                  <a:pt x="803" y="104"/>
                </a:lnTo>
                <a:lnTo>
                  <a:pt x="807" y="107"/>
                </a:lnTo>
                <a:lnTo>
                  <a:pt x="811" y="109"/>
                </a:lnTo>
                <a:lnTo>
                  <a:pt x="814" y="113"/>
                </a:lnTo>
                <a:lnTo>
                  <a:pt x="818" y="118"/>
                </a:lnTo>
                <a:lnTo>
                  <a:pt x="822" y="121"/>
                </a:lnTo>
                <a:lnTo>
                  <a:pt x="826" y="125"/>
                </a:lnTo>
                <a:lnTo>
                  <a:pt x="830" y="130"/>
                </a:lnTo>
                <a:lnTo>
                  <a:pt x="834" y="132"/>
                </a:lnTo>
                <a:lnTo>
                  <a:pt x="838" y="137"/>
                </a:lnTo>
                <a:lnTo>
                  <a:pt x="842" y="142"/>
                </a:lnTo>
                <a:lnTo>
                  <a:pt x="846" y="144"/>
                </a:lnTo>
                <a:lnTo>
                  <a:pt x="850" y="149"/>
                </a:lnTo>
                <a:lnTo>
                  <a:pt x="854" y="152"/>
                </a:lnTo>
                <a:lnTo>
                  <a:pt x="858" y="158"/>
                </a:lnTo>
                <a:lnTo>
                  <a:pt x="862" y="163"/>
                </a:lnTo>
                <a:lnTo>
                  <a:pt x="866" y="166"/>
                </a:lnTo>
                <a:lnTo>
                  <a:pt x="870" y="171"/>
                </a:lnTo>
                <a:lnTo>
                  <a:pt x="874" y="175"/>
                </a:lnTo>
                <a:lnTo>
                  <a:pt x="877" y="180"/>
                </a:lnTo>
                <a:lnTo>
                  <a:pt x="881" y="187"/>
                </a:lnTo>
                <a:lnTo>
                  <a:pt x="885" y="189"/>
                </a:lnTo>
                <a:lnTo>
                  <a:pt x="889" y="195"/>
                </a:lnTo>
                <a:lnTo>
                  <a:pt x="893" y="200"/>
                </a:lnTo>
                <a:lnTo>
                  <a:pt x="897" y="205"/>
                </a:lnTo>
                <a:lnTo>
                  <a:pt x="901" y="210"/>
                </a:lnTo>
                <a:lnTo>
                  <a:pt x="905" y="216"/>
                </a:lnTo>
                <a:lnTo>
                  <a:pt x="909" y="220"/>
                </a:lnTo>
                <a:lnTo>
                  <a:pt x="913" y="226"/>
                </a:lnTo>
                <a:lnTo>
                  <a:pt x="917" y="231"/>
                </a:lnTo>
                <a:lnTo>
                  <a:pt x="921" y="238"/>
                </a:lnTo>
                <a:lnTo>
                  <a:pt x="925" y="243"/>
                </a:lnTo>
                <a:lnTo>
                  <a:pt x="929" y="248"/>
                </a:lnTo>
                <a:lnTo>
                  <a:pt x="933" y="254"/>
                </a:lnTo>
                <a:lnTo>
                  <a:pt x="937" y="259"/>
                </a:lnTo>
                <a:lnTo>
                  <a:pt x="940" y="266"/>
                </a:lnTo>
                <a:lnTo>
                  <a:pt x="944" y="272"/>
                </a:lnTo>
                <a:lnTo>
                  <a:pt x="948" y="278"/>
                </a:lnTo>
                <a:lnTo>
                  <a:pt x="952" y="284"/>
                </a:lnTo>
                <a:lnTo>
                  <a:pt x="956" y="291"/>
                </a:lnTo>
                <a:lnTo>
                  <a:pt x="960" y="296"/>
                </a:lnTo>
                <a:lnTo>
                  <a:pt x="964" y="302"/>
                </a:lnTo>
                <a:lnTo>
                  <a:pt x="968" y="310"/>
                </a:lnTo>
                <a:lnTo>
                  <a:pt x="972" y="317"/>
                </a:lnTo>
                <a:lnTo>
                  <a:pt x="976" y="323"/>
                </a:lnTo>
                <a:lnTo>
                  <a:pt x="980" y="330"/>
                </a:lnTo>
                <a:lnTo>
                  <a:pt x="984" y="336"/>
                </a:lnTo>
                <a:lnTo>
                  <a:pt x="988" y="343"/>
                </a:lnTo>
                <a:lnTo>
                  <a:pt x="992" y="349"/>
                </a:lnTo>
                <a:lnTo>
                  <a:pt x="996" y="356"/>
                </a:lnTo>
                <a:lnTo>
                  <a:pt x="999" y="364"/>
                </a:lnTo>
                <a:lnTo>
                  <a:pt x="1003" y="369"/>
                </a:lnTo>
                <a:lnTo>
                  <a:pt x="1007" y="378"/>
                </a:lnTo>
                <a:lnTo>
                  <a:pt x="1011" y="385"/>
                </a:lnTo>
                <a:lnTo>
                  <a:pt x="1015" y="392"/>
                </a:lnTo>
                <a:lnTo>
                  <a:pt x="1019" y="400"/>
                </a:lnTo>
                <a:lnTo>
                  <a:pt x="1023" y="406"/>
                </a:lnTo>
                <a:lnTo>
                  <a:pt x="1027" y="414"/>
                </a:lnTo>
                <a:lnTo>
                  <a:pt x="1031" y="423"/>
                </a:lnTo>
                <a:lnTo>
                  <a:pt x="1035" y="431"/>
                </a:lnTo>
                <a:lnTo>
                  <a:pt x="1039" y="439"/>
                </a:lnTo>
                <a:lnTo>
                  <a:pt x="1043" y="445"/>
                </a:lnTo>
                <a:lnTo>
                  <a:pt x="1047" y="454"/>
                </a:lnTo>
                <a:lnTo>
                  <a:pt x="1051" y="460"/>
                </a:lnTo>
                <a:lnTo>
                  <a:pt x="1055" y="469"/>
                </a:lnTo>
                <a:lnTo>
                  <a:pt x="1059" y="477"/>
                </a:lnTo>
                <a:lnTo>
                  <a:pt x="1062" y="486"/>
                </a:lnTo>
                <a:lnTo>
                  <a:pt x="1066" y="493"/>
                </a:lnTo>
                <a:lnTo>
                  <a:pt x="1070" y="501"/>
                </a:lnTo>
                <a:lnTo>
                  <a:pt x="1074" y="509"/>
                </a:lnTo>
                <a:lnTo>
                  <a:pt x="1078" y="518"/>
                </a:lnTo>
                <a:lnTo>
                  <a:pt x="1082" y="526"/>
                </a:lnTo>
                <a:lnTo>
                  <a:pt x="1086" y="534"/>
                </a:lnTo>
                <a:lnTo>
                  <a:pt x="1090" y="542"/>
                </a:lnTo>
                <a:lnTo>
                  <a:pt x="1094" y="551"/>
                </a:lnTo>
                <a:lnTo>
                  <a:pt x="1098" y="561"/>
                </a:lnTo>
                <a:lnTo>
                  <a:pt x="1102" y="570"/>
                </a:lnTo>
                <a:lnTo>
                  <a:pt x="1106" y="574"/>
                </a:lnTo>
                <a:lnTo>
                  <a:pt x="1110" y="584"/>
                </a:lnTo>
                <a:lnTo>
                  <a:pt x="1114" y="594"/>
                </a:lnTo>
                <a:lnTo>
                  <a:pt x="1118" y="604"/>
                </a:lnTo>
                <a:lnTo>
                  <a:pt x="1122" y="612"/>
                </a:lnTo>
                <a:lnTo>
                  <a:pt x="1125" y="621"/>
                </a:lnTo>
                <a:lnTo>
                  <a:pt x="1129" y="630"/>
                </a:lnTo>
                <a:lnTo>
                  <a:pt x="1133" y="638"/>
                </a:lnTo>
                <a:lnTo>
                  <a:pt x="1137" y="647"/>
                </a:lnTo>
                <a:lnTo>
                  <a:pt x="1141" y="656"/>
                </a:lnTo>
                <a:lnTo>
                  <a:pt x="1145" y="666"/>
                </a:lnTo>
                <a:lnTo>
                  <a:pt x="1149" y="676"/>
                </a:lnTo>
                <a:lnTo>
                  <a:pt x="1153" y="683"/>
                </a:lnTo>
                <a:lnTo>
                  <a:pt x="1157" y="694"/>
                </a:lnTo>
                <a:lnTo>
                  <a:pt x="1161" y="702"/>
                </a:lnTo>
                <a:lnTo>
                  <a:pt x="1165" y="713"/>
                </a:lnTo>
                <a:lnTo>
                  <a:pt x="1169" y="720"/>
                </a:lnTo>
                <a:lnTo>
                  <a:pt x="1173" y="730"/>
                </a:lnTo>
                <a:lnTo>
                  <a:pt x="1177" y="741"/>
                </a:lnTo>
                <a:lnTo>
                  <a:pt x="1181" y="749"/>
                </a:lnTo>
                <a:lnTo>
                  <a:pt x="1185" y="760"/>
                </a:lnTo>
                <a:lnTo>
                  <a:pt x="1188" y="771"/>
                </a:lnTo>
                <a:lnTo>
                  <a:pt x="1192" y="780"/>
                </a:lnTo>
                <a:lnTo>
                  <a:pt x="1196" y="789"/>
                </a:lnTo>
                <a:lnTo>
                  <a:pt x="1200" y="798"/>
                </a:lnTo>
                <a:lnTo>
                  <a:pt x="1204" y="808"/>
                </a:lnTo>
                <a:lnTo>
                  <a:pt x="1208" y="816"/>
                </a:lnTo>
                <a:lnTo>
                  <a:pt x="1212" y="827"/>
                </a:lnTo>
                <a:lnTo>
                  <a:pt x="1216" y="837"/>
                </a:lnTo>
                <a:lnTo>
                  <a:pt x="1220" y="846"/>
                </a:lnTo>
                <a:lnTo>
                  <a:pt x="1224" y="857"/>
                </a:lnTo>
                <a:lnTo>
                  <a:pt x="1228" y="867"/>
                </a:lnTo>
                <a:lnTo>
                  <a:pt x="1232" y="877"/>
                </a:lnTo>
                <a:lnTo>
                  <a:pt x="1236" y="886"/>
                </a:lnTo>
                <a:lnTo>
                  <a:pt x="1240" y="896"/>
                </a:lnTo>
                <a:lnTo>
                  <a:pt x="1244" y="907"/>
                </a:lnTo>
                <a:lnTo>
                  <a:pt x="1248" y="916"/>
                </a:lnTo>
                <a:lnTo>
                  <a:pt x="1251" y="926"/>
                </a:lnTo>
                <a:lnTo>
                  <a:pt x="1255" y="937"/>
                </a:lnTo>
                <a:lnTo>
                  <a:pt x="1259" y="946"/>
                </a:lnTo>
                <a:lnTo>
                  <a:pt x="1263" y="957"/>
                </a:lnTo>
                <a:lnTo>
                  <a:pt x="1267" y="967"/>
                </a:lnTo>
                <a:lnTo>
                  <a:pt x="1271" y="976"/>
                </a:lnTo>
                <a:lnTo>
                  <a:pt x="1275" y="986"/>
                </a:lnTo>
                <a:lnTo>
                  <a:pt x="1279" y="997"/>
                </a:lnTo>
                <a:lnTo>
                  <a:pt x="1283" y="1007"/>
                </a:lnTo>
                <a:lnTo>
                  <a:pt x="1287" y="1016"/>
                </a:lnTo>
                <a:lnTo>
                  <a:pt x="1291" y="1028"/>
                </a:lnTo>
                <a:lnTo>
                  <a:pt x="1295" y="1036"/>
                </a:lnTo>
                <a:lnTo>
                  <a:pt x="1299" y="1047"/>
                </a:lnTo>
                <a:lnTo>
                  <a:pt x="1303" y="1058"/>
                </a:lnTo>
                <a:lnTo>
                  <a:pt x="1307" y="1066"/>
                </a:lnTo>
                <a:lnTo>
                  <a:pt x="1311" y="1077"/>
                </a:lnTo>
                <a:lnTo>
                  <a:pt x="1314" y="1088"/>
                </a:lnTo>
                <a:lnTo>
                  <a:pt x="1318" y="1099"/>
                </a:lnTo>
                <a:lnTo>
                  <a:pt x="1322" y="1110"/>
                </a:lnTo>
                <a:lnTo>
                  <a:pt x="1326" y="1118"/>
                </a:lnTo>
                <a:lnTo>
                  <a:pt x="1330" y="1130"/>
                </a:lnTo>
                <a:lnTo>
                  <a:pt x="1334" y="1139"/>
                </a:lnTo>
                <a:lnTo>
                  <a:pt x="1338" y="1148"/>
                </a:lnTo>
                <a:lnTo>
                  <a:pt x="1342" y="1159"/>
                </a:lnTo>
                <a:lnTo>
                  <a:pt x="1346" y="1169"/>
                </a:lnTo>
                <a:lnTo>
                  <a:pt x="1350" y="1179"/>
                </a:lnTo>
                <a:lnTo>
                  <a:pt x="1354" y="1189"/>
                </a:lnTo>
                <a:lnTo>
                  <a:pt x="1358" y="1201"/>
                </a:lnTo>
                <a:lnTo>
                  <a:pt x="1362" y="1209"/>
                </a:lnTo>
                <a:lnTo>
                  <a:pt x="1366" y="1220"/>
                </a:lnTo>
                <a:lnTo>
                  <a:pt x="1370" y="1230"/>
                </a:lnTo>
                <a:lnTo>
                  <a:pt x="1374" y="1241"/>
                </a:lnTo>
                <a:lnTo>
                  <a:pt x="1377" y="1249"/>
                </a:lnTo>
                <a:lnTo>
                  <a:pt x="1381" y="1259"/>
                </a:lnTo>
                <a:lnTo>
                  <a:pt x="1385" y="1271"/>
                </a:lnTo>
                <a:lnTo>
                  <a:pt x="1389" y="1280"/>
                </a:lnTo>
                <a:lnTo>
                  <a:pt x="1393" y="1291"/>
                </a:lnTo>
                <a:lnTo>
                  <a:pt x="1397" y="1300"/>
                </a:lnTo>
                <a:lnTo>
                  <a:pt x="1401" y="1309"/>
                </a:lnTo>
                <a:lnTo>
                  <a:pt x="1405" y="1319"/>
                </a:lnTo>
                <a:lnTo>
                  <a:pt x="1409" y="1330"/>
                </a:lnTo>
                <a:lnTo>
                  <a:pt x="1413" y="1341"/>
                </a:lnTo>
                <a:lnTo>
                  <a:pt x="1417" y="1350"/>
                </a:lnTo>
                <a:lnTo>
                  <a:pt x="1421" y="1360"/>
                </a:lnTo>
                <a:lnTo>
                  <a:pt x="1425" y="1369"/>
                </a:lnTo>
                <a:lnTo>
                  <a:pt x="1429" y="1380"/>
                </a:lnTo>
                <a:lnTo>
                  <a:pt x="1433" y="1391"/>
                </a:lnTo>
                <a:lnTo>
                  <a:pt x="1437" y="1399"/>
                </a:lnTo>
                <a:lnTo>
                  <a:pt x="1440" y="1409"/>
                </a:lnTo>
                <a:lnTo>
                  <a:pt x="1444" y="1419"/>
                </a:lnTo>
                <a:lnTo>
                  <a:pt x="1448" y="1428"/>
                </a:lnTo>
                <a:lnTo>
                  <a:pt x="1452" y="1439"/>
                </a:lnTo>
                <a:lnTo>
                  <a:pt x="1456" y="1448"/>
                </a:lnTo>
                <a:lnTo>
                  <a:pt x="1460" y="1457"/>
                </a:lnTo>
                <a:lnTo>
                  <a:pt x="1464" y="1466"/>
                </a:lnTo>
                <a:lnTo>
                  <a:pt x="1468" y="1476"/>
                </a:lnTo>
                <a:lnTo>
                  <a:pt x="1472" y="1486"/>
                </a:lnTo>
                <a:lnTo>
                  <a:pt x="1476" y="1495"/>
                </a:lnTo>
                <a:lnTo>
                  <a:pt x="1480" y="1504"/>
                </a:lnTo>
                <a:lnTo>
                  <a:pt x="1484" y="1514"/>
                </a:lnTo>
                <a:lnTo>
                  <a:pt x="1488" y="1522"/>
                </a:lnTo>
                <a:lnTo>
                  <a:pt x="1492" y="1533"/>
                </a:lnTo>
                <a:lnTo>
                  <a:pt x="1496" y="1541"/>
                </a:lnTo>
                <a:lnTo>
                  <a:pt x="1499" y="1550"/>
                </a:lnTo>
                <a:lnTo>
                  <a:pt x="1503" y="1560"/>
                </a:lnTo>
                <a:lnTo>
                  <a:pt x="1507" y="1569"/>
                </a:lnTo>
                <a:lnTo>
                  <a:pt x="1511" y="1578"/>
                </a:lnTo>
                <a:lnTo>
                  <a:pt x="1515" y="1586"/>
                </a:lnTo>
                <a:lnTo>
                  <a:pt x="1519" y="1596"/>
                </a:lnTo>
                <a:lnTo>
                  <a:pt x="1523" y="1605"/>
                </a:lnTo>
                <a:lnTo>
                  <a:pt x="1527" y="1613"/>
                </a:lnTo>
                <a:lnTo>
                  <a:pt x="1531" y="1622"/>
                </a:lnTo>
                <a:lnTo>
                  <a:pt x="1535" y="1632"/>
                </a:lnTo>
                <a:lnTo>
                  <a:pt x="1539" y="1640"/>
                </a:lnTo>
                <a:lnTo>
                  <a:pt x="1543" y="1649"/>
                </a:lnTo>
                <a:lnTo>
                  <a:pt x="1547" y="1656"/>
                </a:lnTo>
                <a:lnTo>
                  <a:pt x="1551" y="1666"/>
                </a:lnTo>
                <a:lnTo>
                  <a:pt x="1555" y="1675"/>
                </a:lnTo>
                <a:lnTo>
                  <a:pt x="1559" y="1683"/>
                </a:lnTo>
                <a:lnTo>
                  <a:pt x="1562" y="1691"/>
                </a:lnTo>
                <a:lnTo>
                  <a:pt x="1566" y="1701"/>
                </a:lnTo>
                <a:lnTo>
                  <a:pt x="1570" y="1708"/>
                </a:lnTo>
                <a:lnTo>
                  <a:pt x="1574" y="1717"/>
                </a:lnTo>
                <a:lnTo>
                  <a:pt x="1578" y="1724"/>
                </a:lnTo>
                <a:lnTo>
                  <a:pt x="1582" y="1733"/>
                </a:lnTo>
                <a:lnTo>
                  <a:pt x="1586" y="1741"/>
                </a:lnTo>
                <a:lnTo>
                  <a:pt x="1590" y="1748"/>
                </a:lnTo>
                <a:lnTo>
                  <a:pt x="1594" y="1757"/>
                </a:lnTo>
                <a:lnTo>
                  <a:pt x="1598" y="1765"/>
                </a:lnTo>
                <a:lnTo>
                  <a:pt x="1602" y="1773"/>
                </a:lnTo>
                <a:lnTo>
                  <a:pt x="1606" y="1781"/>
                </a:lnTo>
                <a:lnTo>
                  <a:pt x="1610" y="1787"/>
                </a:lnTo>
                <a:lnTo>
                  <a:pt x="1614" y="1795"/>
                </a:lnTo>
                <a:lnTo>
                  <a:pt x="1618" y="1802"/>
                </a:lnTo>
                <a:lnTo>
                  <a:pt x="1622" y="1810"/>
                </a:lnTo>
                <a:lnTo>
                  <a:pt x="1625" y="1818"/>
                </a:lnTo>
                <a:lnTo>
                  <a:pt x="1629" y="1825"/>
                </a:lnTo>
                <a:lnTo>
                  <a:pt x="1633" y="1832"/>
                </a:lnTo>
                <a:lnTo>
                  <a:pt x="1637" y="1838"/>
                </a:lnTo>
                <a:lnTo>
                  <a:pt x="1641" y="1848"/>
                </a:lnTo>
                <a:lnTo>
                  <a:pt x="1645" y="1855"/>
                </a:lnTo>
                <a:lnTo>
                  <a:pt x="1649" y="1861"/>
                </a:lnTo>
                <a:lnTo>
                  <a:pt x="1653" y="1868"/>
                </a:lnTo>
                <a:lnTo>
                  <a:pt x="1657" y="1875"/>
                </a:lnTo>
                <a:lnTo>
                  <a:pt x="1661" y="1882"/>
                </a:lnTo>
                <a:lnTo>
                  <a:pt x="1665" y="1888"/>
                </a:lnTo>
                <a:lnTo>
                  <a:pt x="1669" y="1895"/>
                </a:lnTo>
                <a:lnTo>
                  <a:pt x="1673" y="1903"/>
                </a:lnTo>
                <a:lnTo>
                  <a:pt x="1677" y="1908"/>
                </a:lnTo>
                <a:lnTo>
                  <a:pt x="1681" y="1914"/>
                </a:lnTo>
                <a:lnTo>
                  <a:pt x="1685" y="1920"/>
                </a:lnTo>
                <a:lnTo>
                  <a:pt x="1688" y="1928"/>
                </a:lnTo>
                <a:lnTo>
                  <a:pt x="1692" y="1933"/>
                </a:lnTo>
                <a:lnTo>
                  <a:pt x="1696" y="1940"/>
                </a:lnTo>
                <a:lnTo>
                  <a:pt x="1700" y="1946"/>
                </a:lnTo>
                <a:lnTo>
                  <a:pt x="1704" y="1953"/>
                </a:lnTo>
                <a:lnTo>
                  <a:pt x="1708" y="1958"/>
                </a:lnTo>
                <a:lnTo>
                  <a:pt x="1712" y="1965"/>
                </a:lnTo>
                <a:lnTo>
                  <a:pt x="1716" y="1971"/>
                </a:lnTo>
                <a:lnTo>
                  <a:pt x="1720" y="1976"/>
                </a:lnTo>
                <a:lnTo>
                  <a:pt x="1724" y="1981"/>
                </a:lnTo>
                <a:lnTo>
                  <a:pt x="1728" y="1987"/>
                </a:lnTo>
                <a:lnTo>
                  <a:pt x="1732" y="1994"/>
                </a:lnTo>
                <a:lnTo>
                  <a:pt x="1736" y="1997"/>
                </a:lnTo>
                <a:lnTo>
                  <a:pt x="1740" y="2004"/>
                </a:lnTo>
                <a:lnTo>
                  <a:pt x="1744" y="2007"/>
                </a:lnTo>
                <a:lnTo>
                  <a:pt x="1748" y="2015"/>
                </a:lnTo>
                <a:lnTo>
                  <a:pt x="1751" y="2020"/>
                </a:lnTo>
                <a:lnTo>
                  <a:pt x="1755" y="2024"/>
                </a:lnTo>
                <a:lnTo>
                  <a:pt x="1759" y="2030"/>
                </a:lnTo>
                <a:lnTo>
                  <a:pt x="1763" y="2034"/>
                </a:lnTo>
                <a:lnTo>
                  <a:pt x="1767" y="2039"/>
                </a:lnTo>
                <a:lnTo>
                  <a:pt x="1771" y="2044"/>
                </a:lnTo>
                <a:lnTo>
                  <a:pt x="1775" y="2048"/>
                </a:lnTo>
                <a:lnTo>
                  <a:pt x="1779" y="2054"/>
                </a:lnTo>
                <a:lnTo>
                  <a:pt x="1783" y="2058"/>
                </a:lnTo>
                <a:lnTo>
                  <a:pt x="1787" y="2061"/>
                </a:lnTo>
                <a:lnTo>
                  <a:pt x="1791" y="2066"/>
                </a:lnTo>
                <a:lnTo>
                  <a:pt x="1795" y="2071"/>
                </a:lnTo>
                <a:lnTo>
                  <a:pt x="1799" y="2075"/>
                </a:lnTo>
                <a:lnTo>
                  <a:pt x="1803" y="2079"/>
                </a:lnTo>
                <a:lnTo>
                  <a:pt x="1807" y="2082"/>
                </a:lnTo>
                <a:lnTo>
                  <a:pt x="1811" y="2087"/>
                </a:lnTo>
                <a:lnTo>
                  <a:pt x="1814" y="2091"/>
                </a:lnTo>
                <a:lnTo>
                  <a:pt x="1818" y="2094"/>
                </a:lnTo>
                <a:lnTo>
                  <a:pt x="1822" y="2099"/>
                </a:lnTo>
                <a:lnTo>
                  <a:pt x="1826" y="2102"/>
                </a:lnTo>
                <a:lnTo>
                  <a:pt x="1830" y="2105"/>
                </a:lnTo>
                <a:lnTo>
                  <a:pt x="1834" y="2110"/>
                </a:lnTo>
                <a:lnTo>
                  <a:pt x="1838" y="2111"/>
                </a:lnTo>
                <a:lnTo>
                  <a:pt x="1842" y="2116"/>
                </a:lnTo>
                <a:lnTo>
                  <a:pt x="1846" y="2120"/>
                </a:lnTo>
                <a:lnTo>
                  <a:pt x="1850" y="2122"/>
                </a:lnTo>
                <a:lnTo>
                  <a:pt x="1854" y="2124"/>
                </a:lnTo>
                <a:lnTo>
                  <a:pt x="1858" y="2128"/>
                </a:lnTo>
                <a:lnTo>
                  <a:pt x="1862" y="2130"/>
                </a:lnTo>
                <a:lnTo>
                  <a:pt x="1866" y="2133"/>
                </a:lnTo>
                <a:lnTo>
                  <a:pt x="1870" y="2137"/>
                </a:lnTo>
                <a:lnTo>
                  <a:pt x="1874" y="2137"/>
                </a:lnTo>
                <a:lnTo>
                  <a:pt x="1877" y="2142"/>
                </a:lnTo>
                <a:lnTo>
                  <a:pt x="1881" y="2145"/>
                </a:lnTo>
                <a:lnTo>
                  <a:pt x="1885" y="2147"/>
                </a:lnTo>
                <a:lnTo>
                  <a:pt x="1889" y="2149"/>
                </a:lnTo>
                <a:lnTo>
                  <a:pt x="1893" y="2152"/>
                </a:lnTo>
                <a:lnTo>
                  <a:pt x="1897" y="2152"/>
                </a:lnTo>
                <a:lnTo>
                  <a:pt x="1901" y="2156"/>
                </a:lnTo>
                <a:lnTo>
                  <a:pt x="1905" y="2157"/>
                </a:lnTo>
                <a:lnTo>
                  <a:pt x="1909" y="2160"/>
                </a:lnTo>
                <a:lnTo>
                  <a:pt x="1913" y="2161"/>
                </a:lnTo>
                <a:lnTo>
                  <a:pt x="1917" y="2163"/>
                </a:lnTo>
                <a:lnTo>
                  <a:pt x="1921" y="2164"/>
                </a:lnTo>
                <a:lnTo>
                  <a:pt x="1925" y="2165"/>
                </a:lnTo>
                <a:lnTo>
                  <a:pt x="1929" y="2168"/>
                </a:lnTo>
                <a:lnTo>
                  <a:pt x="1933" y="2170"/>
                </a:lnTo>
                <a:lnTo>
                  <a:pt x="1937" y="2171"/>
                </a:lnTo>
                <a:lnTo>
                  <a:pt x="1940" y="2172"/>
                </a:lnTo>
                <a:lnTo>
                  <a:pt x="1944" y="2173"/>
                </a:lnTo>
                <a:lnTo>
                  <a:pt x="1948" y="2174"/>
                </a:lnTo>
                <a:lnTo>
                  <a:pt x="1952" y="2175"/>
                </a:lnTo>
                <a:lnTo>
                  <a:pt x="1956" y="2176"/>
                </a:lnTo>
                <a:lnTo>
                  <a:pt x="1960" y="2177"/>
                </a:lnTo>
                <a:lnTo>
                  <a:pt x="1964" y="2177"/>
                </a:lnTo>
                <a:lnTo>
                  <a:pt x="1968" y="2178"/>
                </a:lnTo>
                <a:lnTo>
                  <a:pt x="1972" y="2179"/>
                </a:lnTo>
                <a:lnTo>
                  <a:pt x="1976" y="2180"/>
                </a:lnTo>
                <a:lnTo>
                  <a:pt x="1980" y="2180"/>
                </a:lnTo>
                <a:lnTo>
                  <a:pt x="1984" y="2181"/>
                </a:lnTo>
                <a:lnTo>
                  <a:pt x="1988" y="2181"/>
                </a:lnTo>
                <a:lnTo>
                  <a:pt x="1992" y="2181"/>
                </a:lnTo>
                <a:lnTo>
                  <a:pt x="1996" y="2182"/>
                </a:lnTo>
                <a:lnTo>
                  <a:pt x="1999" y="2182"/>
                </a:lnTo>
                <a:lnTo>
                  <a:pt x="2003" y="2182"/>
                </a:lnTo>
                <a:lnTo>
                  <a:pt x="2007" y="2182"/>
                </a:lnTo>
                <a:lnTo>
                  <a:pt x="2011" y="2182"/>
                </a:lnTo>
                <a:lnTo>
                  <a:pt x="2015" y="2182"/>
                </a:lnTo>
                <a:lnTo>
                  <a:pt x="2019" y="2180"/>
                </a:lnTo>
                <a:lnTo>
                  <a:pt x="2023" y="2181"/>
                </a:lnTo>
                <a:lnTo>
                  <a:pt x="2027" y="2180"/>
                </a:lnTo>
                <a:lnTo>
                  <a:pt x="2031" y="2179"/>
                </a:lnTo>
                <a:lnTo>
                  <a:pt x="2035" y="2179"/>
                </a:lnTo>
                <a:lnTo>
                  <a:pt x="2039" y="2179"/>
                </a:lnTo>
                <a:lnTo>
                  <a:pt x="2043" y="2178"/>
                </a:lnTo>
                <a:lnTo>
                  <a:pt x="2047" y="2178"/>
                </a:lnTo>
                <a:lnTo>
                  <a:pt x="2051" y="2176"/>
                </a:lnTo>
                <a:lnTo>
                  <a:pt x="2055" y="2175"/>
                </a:lnTo>
                <a:lnTo>
                  <a:pt x="2059" y="2176"/>
                </a:lnTo>
                <a:lnTo>
                  <a:pt x="2062" y="2174"/>
                </a:lnTo>
                <a:lnTo>
                  <a:pt x="2066" y="2173"/>
                </a:lnTo>
                <a:lnTo>
                  <a:pt x="2070" y="2171"/>
                </a:lnTo>
                <a:lnTo>
                  <a:pt x="2074" y="2169"/>
                </a:lnTo>
                <a:lnTo>
                  <a:pt x="2078" y="2169"/>
                </a:lnTo>
                <a:lnTo>
                  <a:pt x="2082" y="2167"/>
                </a:lnTo>
                <a:lnTo>
                  <a:pt x="2086" y="2167"/>
                </a:lnTo>
                <a:lnTo>
                  <a:pt x="2090" y="2165"/>
                </a:lnTo>
                <a:lnTo>
                  <a:pt x="2094" y="2162"/>
                </a:lnTo>
                <a:lnTo>
                  <a:pt x="2098" y="2162"/>
                </a:lnTo>
                <a:lnTo>
                  <a:pt x="2102" y="2161"/>
                </a:lnTo>
                <a:lnTo>
                  <a:pt x="2106" y="2157"/>
                </a:lnTo>
                <a:lnTo>
                  <a:pt x="2110" y="2157"/>
                </a:lnTo>
                <a:lnTo>
                  <a:pt x="2114" y="2153"/>
                </a:lnTo>
                <a:lnTo>
                  <a:pt x="2118" y="2152"/>
                </a:lnTo>
                <a:lnTo>
                  <a:pt x="2122" y="2149"/>
                </a:lnTo>
                <a:lnTo>
                  <a:pt x="2125" y="2147"/>
                </a:lnTo>
                <a:lnTo>
                  <a:pt x="2129" y="2145"/>
                </a:lnTo>
                <a:lnTo>
                  <a:pt x="2133" y="2143"/>
                </a:lnTo>
                <a:lnTo>
                  <a:pt x="2137" y="2141"/>
                </a:lnTo>
                <a:lnTo>
                  <a:pt x="2141" y="2138"/>
                </a:lnTo>
                <a:lnTo>
                  <a:pt x="2145" y="2135"/>
                </a:lnTo>
                <a:lnTo>
                  <a:pt x="2149" y="2133"/>
                </a:lnTo>
                <a:lnTo>
                  <a:pt x="2153" y="2131"/>
                </a:lnTo>
                <a:lnTo>
                  <a:pt x="2157" y="2129"/>
                </a:lnTo>
                <a:lnTo>
                  <a:pt x="2161" y="2126"/>
                </a:lnTo>
                <a:lnTo>
                  <a:pt x="2165" y="2122"/>
                </a:lnTo>
                <a:lnTo>
                  <a:pt x="2169" y="2120"/>
                </a:lnTo>
                <a:lnTo>
                  <a:pt x="2173" y="2117"/>
                </a:lnTo>
                <a:lnTo>
                  <a:pt x="2177" y="2114"/>
                </a:lnTo>
                <a:lnTo>
                  <a:pt x="2181" y="2111"/>
                </a:lnTo>
                <a:lnTo>
                  <a:pt x="2185" y="2110"/>
                </a:lnTo>
                <a:lnTo>
                  <a:pt x="2188" y="2103"/>
                </a:lnTo>
                <a:lnTo>
                  <a:pt x="2192" y="2102"/>
                </a:lnTo>
                <a:lnTo>
                  <a:pt x="2196" y="2099"/>
                </a:lnTo>
                <a:lnTo>
                  <a:pt x="2200" y="2094"/>
                </a:lnTo>
                <a:lnTo>
                  <a:pt x="2204" y="2091"/>
                </a:lnTo>
                <a:lnTo>
                  <a:pt x="2208" y="2088"/>
                </a:lnTo>
                <a:lnTo>
                  <a:pt x="2212" y="2084"/>
                </a:lnTo>
                <a:lnTo>
                  <a:pt x="2216" y="2080"/>
                </a:lnTo>
                <a:lnTo>
                  <a:pt x="2220" y="2079"/>
                </a:lnTo>
                <a:lnTo>
                  <a:pt x="2224" y="2074"/>
                </a:lnTo>
                <a:lnTo>
                  <a:pt x="2228" y="2070"/>
                </a:lnTo>
                <a:lnTo>
                  <a:pt x="2232" y="2065"/>
                </a:lnTo>
                <a:lnTo>
                  <a:pt x="2236" y="2062"/>
                </a:lnTo>
                <a:lnTo>
                  <a:pt x="2240" y="2058"/>
                </a:lnTo>
                <a:lnTo>
                  <a:pt x="2244" y="2054"/>
                </a:lnTo>
                <a:lnTo>
                  <a:pt x="2248" y="2051"/>
                </a:lnTo>
                <a:lnTo>
                  <a:pt x="2251" y="2046"/>
                </a:lnTo>
                <a:lnTo>
                  <a:pt x="2255" y="2042"/>
                </a:lnTo>
                <a:lnTo>
                  <a:pt x="2259" y="2038"/>
                </a:lnTo>
                <a:lnTo>
                  <a:pt x="2263" y="2033"/>
                </a:lnTo>
                <a:lnTo>
                  <a:pt x="2267" y="2030"/>
                </a:lnTo>
                <a:lnTo>
                  <a:pt x="2271" y="2026"/>
                </a:lnTo>
                <a:lnTo>
                  <a:pt x="2275" y="2021"/>
                </a:lnTo>
                <a:lnTo>
                  <a:pt x="2279" y="2017"/>
                </a:lnTo>
                <a:lnTo>
                  <a:pt x="2283" y="2012"/>
                </a:lnTo>
                <a:lnTo>
                  <a:pt x="2287" y="2008"/>
                </a:lnTo>
                <a:lnTo>
                  <a:pt x="2291" y="2003"/>
                </a:lnTo>
                <a:lnTo>
                  <a:pt x="2295" y="1998"/>
                </a:lnTo>
                <a:lnTo>
                  <a:pt x="2299" y="1993"/>
                </a:lnTo>
                <a:lnTo>
                  <a:pt x="2303" y="1988"/>
                </a:lnTo>
                <a:lnTo>
                  <a:pt x="2307" y="1985"/>
                </a:lnTo>
                <a:lnTo>
                  <a:pt x="2311" y="1980"/>
                </a:lnTo>
                <a:lnTo>
                  <a:pt x="2314" y="1975"/>
                </a:lnTo>
                <a:lnTo>
                  <a:pt x="2318" y="1970"/>
                </a:lnTo>
                <a:lnTo>
                  <a:pt x="2322" y="1965"/>
                </a:lnTo>
                <a:lnTo>
                  <a:pt x="2326" y="1959"/>
                </a:lnTo>
                <a:lnTo>
                  <a:pt x="2330" y="1955"/>
                </a:lnTo>
                <a:lnTo>
                  <a:pt x="2334" y="1949"/>
                </a:lnTo>
                <a:lnTo>
                  <a:pt x="2338" y="1945"/>
                </a:lnTo>
                <a:lnTo>
                  <a:pt x="2342" y="1940"/>
                </a:lnTo>
                <a:lnTo>
                  <a:pt x="2346" y="1935"/>
                </a:lnTo>
                <a:lnTo>
                  <a:pt x="2350" y="1930"/>
                </a:lnTo>
                <a:lnTo>
                  <a:pt x="2354" y="1924"/>
                </a:lnTo>
                <a:lnTo>
                  <a:pt x="2358" y="1919"/>
                </a:lnTo>
                <a:lnTo>
                  <a:pt x="2362" y="1914"/>
                </a:lnTo>
                <a:lnTo>
                  <a:pt x="2366" y="1909"/>
                </a:lnTo>
                <a:lnTo>
                  <a:pt x="2370" y="1904"/>
                </a:lnTo>
                <a:lnTo>
                  <a:pt x="2374" y="1898"/>
                </a:lnTo>
                <a:lnTo>
                  <a:pt x="2377" y="1892"/>
                </a:lnTo>
                <a:lnTo>
                  <a:pt x="2381" y="1887"/>
                </a:lnTo>
                <a:lnTo>
                  <a:pt x="2385" y="1883"/>
                </a:lnTo>
                <a:lnTo>
                  <a:pt x="2389" y="1875"/>
                </a:lnTo>
                <a:lnTo>
                  <a:pt x="2393" y="1871"/>
                </a:lnTo>
                <a:lnTo>
                  <a:pt x="2397" y="1865"/>
                </a:lnTo>
                <a:lnTo>
                  <a:pt x="2401" y="1858"/>
                </a:lnTo>
                <a:lnTo>
                  <a:pt x="2405" y="1853"/>
                </a:lnTo>
                <a:lnTo>
                  <a:pt x="2409" y="1848"/>
                </a:lnTo>
                <a:lnTo>
                  <a:pt x="2413" y="1842"/>
                </a:lnTo>
                <a:lnTo>
                  <a:pt x="2417" y="1836"/>
                </a:lnTo>
                <a:lnTo>
                  <a:pt x="2421" y="1830"/>
                </a:lnTo>
                <a:lnTo>
                  <a:pt x="2425" y="1824"/>
                </a:lnTo>
                <a:lnTo>
                  <a:pt x="2429" y="1818"/>
                </a:lnTo>
                <a:lnTo>
                  <a:pt x="2433" y="1813"/>
                </a:lnTo>
                <a:lnTo>
                  <a:pt x="2437" y="1806"/>
                </a:lnTo>
                <a:lnTo>
                  <a:pt x="2440" y="1801"/>
                </a:lnTo>
                <a:lnTo>
                  <a:pt x="2444" y="1797"/>
                </a:lnTo>
                <a:lnTo>
                  <a:pt x="2448" y="1790"/>
                </a:lnTo>
                <a:lnTo>
                  <a:pt x="2452" y="1782"/>
                </a:lnTo>
                <a:lnTo>
                  <a:pt x="2456" y="1777"/>
                </a:lnTo>
                <a:lnTo>
                  <a:pt x="2460" y="1771"/>
                </a:lnTo>
                <a:lnTo>
                  <a:pt x="2464" y="1765"/>
                </a:lnTo>
                <a:lnTo>
                  <a:pt x="2468" y="1759"/>
                </a:lnTo>
                <a:lnTo>
                  <a:pt x="2472" y="1752"/>
                </a:lnTo>
                <a:lnTo>
                  <a:pt x="2476" y="1746"/>
                </a:lnTo>
                <a:lnTo>
                  <a:pt x="2480" y="1740"/>
                </a:lnTo>
                <a:lnTo>
                  <a:pt x="2484" y="1734"/>
                </a:lnTo>
                <a:lnTo>
                  <a:pt x="2488" y="1727"/>
                </a:lnTo>
                <a:lnTo>
                  <a:pt x="2492" y="1721"/>
                </a:lnTo>
                <a:lnTo>
                  <a:pt x="2496" y="1716"/>
                </a:lnTo>
                <a:lnTo>
                  <a:pt x="2499" y="1709"/>
                </a:lnTo>
                <a:lnTo>
                  <a:pt x="2503" y="1703"/>
                </a:lnTo>
                <a:lnTo>
                  <a:pt x="2507" y="1696"/>
                </a:lnTo>
                <a:lnTo>
                  <a:pt x="2511" y="1691"/>
                </a:lnTo>
                <a:lnTo>
                  <a:pt x="2515" y="1684"/>
                </a:lnTo>
                <a:lnTo>
                  <a:pt x="2519" y="1677"/>
                </a:lnTo>
                <a:lnTo>
                  <a:pt x="2523" y="1670"/>
                </a:lnTo>
                <a:lnTo>
                  <a:pt x="2527" y="1664"/>
                </a:lnTo>
                <a:lnTo>
                  <a:pt x="2531" y="1658"/>
                </a:lnTo>
                <a:lnTo>
                  <a:pt x="2535" y="1651"/>
                </a:lnTo>
                <a:lnTo>
                  <a:pt x="2539" y="1644"/>
                </a:lnTo>
                <a:lnTo>
                  <a:pt x="2543" y="1638"/>
                </a:lnTo>
                <a:lnTo>
                  <a:pt x="2547" y="1631"/>
                </a:lnTo>
                <a:lnTo>
                  <a:pt x="2551" y="1626"/>
                </a:lnTo>
                <a:lnTo>
                  <a:pt x="2555" y="1618"/>
                </a:lnTo>
                <a:lnTo>
                  <a:pt x="2559" y="1611"/>
                </a:lnTo>
                <a:lnTo>
                  <a:pt x="2562" y="1605"/>
                </a:lnTo>
                <a:lnTo>
                  <a:pt x="2566" y="1597"/>
                </a:lnTo>
                <a:lnTo>
                  <a:pt x="2570" y="1591"/>
                </a:lnTo>
                <a:lnTo>
                  <a:pt x="2574" y="1585"/>
                </a:lnTo>
                <a:lnTo>
                  <a:pt x="2578" y="1578"/>
                </a:lnTo>
                <a:lnTo>
                  <a:pt x="2582" y="1573"/>
                </a:lnTo>
                <a:lnTo>
                  <a:pt x="2586" y="1566"/>
                </a:lnTo>
                <a:lnTo>
                  <a:pt x="2590" y="1558"/>
                </a:lnTo>
                <a:lnTo>
                  <a:pt x="2594" y="1551"/>
                </a:lnTo>
                <a:lnTo>
                  <a:pt x="2598" y="1544"/>
                </a:lnTo>
                <a:lnTo>
                  <a:pt x="2602" y="1539"/>
                </a:lnTo>
                <a:lnTo>
                  <a:pt x="2606" y="1532"/>
                </a:lnTo>
                <a:lnTo>
                  <a:pt x="2610" y="1525"/>
                </a:lnTo>
                <a:lnTo>
                  <a:pt x="2614" y="1518"/>
                </a:lnTo>
                <a:lnTo>
                  <a:pt x="2618" y="1512"/>
                </a:lnTo>
                <a:lnTo>
                  <a:pt x="2622" y="1504"/>
                </a:lnTo>
                <a:lnTo>
                  <a:pt x="2625" y="1500"/>
                </a:lnTo>
                <a:lnTo>
                  <a:pt x="2629" y="1491"/>
                </a:lnTo>
                <a:lnTo>
                  <a:pt x="2633" y="1484"/>
                </a:lnTo>
                <a:lnTo>
                  <a:pt x="2637" y="1478"/>
                </a:lnTo>
                <a:lnTo>
                  <a:pt x="2641" y="1472"/>
                </a:lnTo>
                <a:lnTo>
                  <a:pt x="2645" y="1465"/>
                </a:lnTo>
                <a:lnTo>
                  <a:pt x="2649" y="1458"/>
                </a:lnTo>
                <a:lnTo>
                  <a:pt x="2653" y="1452"/>
                </a:lnTo>
                <a:lnTo>
                  <a:pt x="2657" y="1445"/>
                </a:lnTo>
                <a:lnTo>
                  <a:pt x="2661" y="1438"/>
                </a:lnTo>
                <a:lnTo>
                  <a:pt x="2665" y="1432"/>
                </a:lnTo>
                <a:lnTo>
                  <a:pt x="2669" y="1425"/>
                </a:lnTo>
                <a:lnTo>
                  <a:pt x="2673" y="1418"/>
                </a:lnTo>
                <a:lnTo>
                  <a:pt x="2677" y="1411"/>
                </a:lnTo>
                <a:lnTo>
                  <a:pt x="2681" y="1404"/>
                </a:lnTo>
                <a:lnTo>
                  <a:pt x="2685" y="1397"/>
                </a:lnTo>
                <a:lnTo>
                  <a:pt x="2688" y="1390"/>
                </a:lnTo>
                <a:lnTo>
                  <a:pt x="2692" y="1384"/>
                </a:lnTo>
                <a:lnTo>
                  <a:pt x="2696" y="1377"/>
                </a:lnTo>
                <a:lnTo>
                  <a:pt x="2700" y="1371"/>
                </a:lnTo>
                <a:lnTo>
                  <a:pt x="2704" y="1363"/>
                </a:lnTo>
                <a:lnTo>
                  <a:pt x="2708" y="1356"/>
                </a:lnTo>
                <a:lnTo>
                  <a:pt x="2712" y="1351"/>
                </a:lnTo>
                <a:lnTo>
                  <a:pt x="2716" y="1343"/>
                </a:lnTo>
                <a:lnTo>
                  <a:pt x="2720" y="1337"/>
                </a:lnTo>
                <a:lnTo>
                  <a:pt x="2724" y="1328"/>
                </a:lnTo>
                <a:lnTo>
                  <a:pt x="2728" y="1323"/>
                </a:lnTo>
                <a:lnTo>
                  <a:pt x="2732" y="1316"/>
                </a:lnTo>
                <a:lnTo>
                  <a:pt x="2736" y="1310"/>
                </a:lnTo>
                <a:lnTo>
                  <a:pt x="2740" y="1303"/>
                </a:lnTo>
                <a:lnTo>
                  <a:pt x="2744" y="1295"/>
                </a:lnTo>
                <a:lnTo>
                  <a:pt x="2748" y="1290"/>
                </a:lnTo>
                <a:lnTo>
                  <a:pt x="2751" y="1282"/>
                </a:lnTo>
                <a:lnTo>
                  <a:pt x="2755" y="1276"/>
                </a:lnTo>
                <a:lnTo>
                  <a:pt x="2759" y="1269"/>
                </a:lnTo>
                <a:lnTo>
                  <a:pt x="2763" y="1262"/>
                </a:lnTo>
                <a:lnTo>
                  <a:pt x="2767" y="1255"/>
                </a:lnTo>
                <a:lnTo>
                  <a:pt x="2771" y="1248"/>
                </a:lnTo>
                <a:lnTo>
                  <a:pt x="2775" y="1243"/>
                </a:lnTo>
                <a:lnTo>
                  <a:pt x="2779" y="1235"/>
                </a:lnTo>
                <a:lnTo>
                  <a:pt x="2783" y="1229"/>
                </a:lnTo>
                <a:lnTo>
                  <a:pt x="2787" y="1222"/>
                </a:lnTo>
                <a:lnTo>
                  <a:pt x="2791" y="1215"/>
                </a:lnTo>
                <a:lnTo>
                  <a:pt x="2795" y="1208"/>
                </a:lnTo>
                <a:lnTo>
                  <a:pt x="2799" y="1203"/>
                </a:lnTo>
                <a:lnTo>
                  <a:pt x="2803" y="1197"/>
                </a:lnTo>
                <a:lnTo>
                  <a:pt x="2807" y="1190"/>
                </a:lnTo>
                <a:lnTo>
                  <a:pt x="2811" y="1181"/>
                </a:lnTo>
                <a:lnTo>
                  <a:pt x="2814" y="1176"/>
                </a:lnTo>
                <a:lnTo>
                  <a:pt x="2818" y="1169"/>
                </a:lnTo>
                <a:lnTo>
                  <a:pt x="2822" y="1162"/>
                </a:lnTo>
                <a:lnTo>
                  <a:pt x="2826" y="1157"/>
                </a:lnTo>
                <a:lnTo>
                  <a:pt x="2830" y="1149"/>
                </a:lnTo>
                <a:lnTo>
                  <a:pt x="2834" y="1142"/>
                </a:lnTo>
                <a:lnTo>
                  <a:pt x="2838" y="1136"/>
                </a:lnTo>
                <a:lnTo>
                  <a:pt x="2842" y="1131"/>
                </a:lnTo>
                <a:lnTo>
                  <a:pt x="2846" y="1124"/>
                </a:lnTo>
                <a:lnTo>
                  <a:pt x="2850" y="1116"/>
                </a:lnTo>
                <a:lnTo>
                  <a:pt x="2854" y="1111"/>
                </a:lnTo>
                <a:lnTo>
                  <a:pt x="2858" y="1104"/>
                </a:lnTo>
                <a:lnTo>
                  <a:pt x="2862" y="1098"/>
                </a:lnTo>
                <a:lnTo>
                  <a:pt x="2866" y="1090"/>
                </a:lnTo>
                <a:lnTo>
                  <a:pt x="2870" y="1085"/>
                </a:lnTo>
                <a:lnTo>
                  <a:pt x="2874" y="1078"/>
                </a:lnTo>
                <a:lnTo>
                  <a:pt x="2877" y="1072"/>
                </a:lnTo>
                <a:lnTo>
                  <a:pt x="2881" y="1064"/>
                </a:lnTo>
                <a:lnTo>
                  <a:pt x="2885" y="1060"/>
                </a:lnTo>
                <a:lnTo>
                  <a:pt x="2889" y="1052"/>
                </a:lnTo>
                <a:lnTo>
                  <a:pt x="2893" y="1046"/>
                </a:lnTo>
                <a:lnTo>
                  <a:pt x="2897" y="1041"/>
                </a:lnTo>
                <a:lnTo>
                  <a:pt x="2901" y="1033"/>
                </a:lnTo>
                <a:lnTo>
                  <a:pt x="2905" y="1026"/>
                </a:lnTo>
                <a:lnTo>
                  <a:pt x="2909" y="1020"/>
                </a:lnTo>
                <a:lnTo>
                  <a:pt x="2913" y="1014"/>
                </a:lnTo>
                <a:lnTo>
                  <a:pt x="2917" y="1008"/>
                </a:lnTo>
                <a:lnTo>
                  <a:pt x="2921" y="1002"/>
                </a:lnTo>
                <a:lnTo>
                  <a:pt x="2925" y="995"/>
                </a:lnTo>
                <a:lnTo>
                  <a:pt x="2929" y="990"/>
                </a:lnTo>
                <a:lnTo>
                  <a:pt x="2933" y="982"/>
                </a:lnTo>
                <a:lnTo>
                  <a:pt x="2937" y="977"/>
                </a:lnTo>
                <a:lnTo>
                  <a:pt x="2940" y="971"/>
                </a:lnTo>
                <a:lnTo>
                  <a:pt x="2944" y="964"/>
                </a:lnTo>
                <a:lnTo>
                  <a:pt x="2948" y="958"/>
                </a:lnTo>
                <a:lnTo>
                  <a:pt x="2952" y="952"/>
                </a:lnTo>
                <a:lnTo>
                  <a:pt x="2956" y="946"/>
                </a:lnTo>
                <a:lnTo>
                  <a:pt x="2960" y="941"/>
                </a:lnTo>
                <a:lnTo>
                  <a:pt x="2964" y="934"/>
                </a:lnTo>
                <a:lnTo>
                  <a:pt x="2968" y="928"/>
                </a:lnTo>
                <a:lnTo>
                  <a:pt x="2972" y="921"/>
                </a:lnTo>
                <a:lnTo>
                  <a:pt x="2976" y="915"/>
                </a:lnTo>
                <a:lnTo>
                  <a:pt x="2980" y="910"/>
                </a:lnTo>
                <a:lnTo>
                  <a:pt x="2984" y="905"/>
                </a:lnTo>
                <a:lnTo>
                  <a:pt x="2988" y="897"/>
                </a:lnTo>
                <a:lnTo>
                  <a:pt x="2992" y="892"/>
                </a:lnTo>
                <a:lnTo>
                  <a:pt x="2996" y="886"/>
                </a:lnTo>
                <a:lnTo>
                  <a:pt x="2999" y="880"/>
                </a:lnTo>
                <a:lnTo>
                  <a:pt x="3003" y="874"/>
                </a:lnTo>
                <a:lnTo>
                  <a:pt x="3007" y="870"/>
                </a:lnTo>
                <a:lnTo>
                  <a:pt x="3011" y="863"/>
                </a:lnTo>
                <a:lnTo>
                  <a:pt x="3015" y="858"/>
                </a:lnTo>
                <a:lnTo>
                  <a:pt x="3019" y="852"/>
                </a:lnTo>
                <a:lnTo>
                  <a:pt x="3023" y="846"/>
                </a:lnTo>
                <a:lnTo>
                  <a:pt x="3027" y="839"/>
                </a:lnTo>
                <a:lnTo>
                  <a:pt x="3031" y="834"/>
                </a:lnTo>
                <a:lnTo>
                  <a:pt x="3035" y="828"/>
                </a:lnTo>
                <a:lnTo>
                  <a:pt x="3039" y="822"/>
                </a:lnTo>
                <a:lnTo>
                  <a:pt x="3043" y="816"/>
                </a:lnTo>
                <a:lnTo>
                  <a:pt x="3047" y="812"/>
                </a:lnTo>
                <a:lnTo>
                  <a:pt x="3051" y="806"/>
                </a:lnTo>
                <a:lnTo>
                  <a:pt x="3055" y="800"/>
                </a:lnTo>
                <a:lnTo>
                  <a:pt x="3059" y="794"/>
                </a:lnTo>
                <a:lnTo>
                  <a:pt x="3062" y="789"/>
                </a:lnTo>
                <a:lnTo>
                  <a:pt x="3066" y="783"/>
                </a:lnTo>
                <a:lnTo>
                  <a:pt x="3070" y="778"/>
                </a:lnTo>
                <a:lnTo>
                  <a:pt x="3074" y="772"/>
                </a:lnTo>
                <a:lnTo>
                  <a:pt x="3078" y="767"/>
                </a:lnTo>
                <a:lnTo>
                  <a:pt x="3082" y="762"/>
                </a:lnTo>
                <a:lnTo>
                  <a:pt x="3086" y="756"/>
                </a:lnTo>
                <a:lnTo>
                  <a:pt x="3090" y="750"/>
                </a:lnTo>
                <a:lnTo>
                  <a:pt x="3094" y="745"/>
                </a:lnTo>
                <a:lnTo>
                  <a:pt x="3098" y="740"/>
                </a:lnTo>
                <a:lnTo>
                  <a:pt x="3102" y="733"/>
                </a:lnTo>
                <a:lnTo>
                  <a:pt x="3106" y="729"/>
                </a:lnTo>
                <a:lnTo>
                  <a:pt x="3110" y="724"/>
                </a:lnTo>
                <a:lnTo>
                  <a:pt x="3114" y="717"/>
                </a:lnTo>
                <a:lnTo>
                  <a:pt x="3118" y="713"/>
                </a:lnTo>
                <a:lnTo>
                  <a:pt x="3122" y="707"/>
                </a:lnTo>
                <a:lnTo>
                  <a:pt x="3125" y="702"/>
                </a:lnTo>
                <a:lnTo>
                  <a:pt x="3129" y="697"/>
                </a:lnTo>
                <a:lnTo>
                  <a:pt x="3133" y="690"/>
                </a:lnTo>
                <a:lnTo>
                  <a:pt x="3137" y="686"/>
                </a:lnTo>
                <a:lnTo>
                  <a:pt x="3141" y="682"/>
                </a:lnTo>
                <a:lnTo>
                  <a:pt x="3145" y="675"/>
                </a:lnTo>
                <a:lnTo>
                  <a:pt x="3149" y="671"/>
                </a:lnTo>
                <a:lnTo>
                  <a:pt x="3153" y="666"/>
                </a:lnTo>
                <a:lnTo>
                  <a:pt x="3157" y="661"/>
                </a:lnTo>
                <a:lnTo>
                  <a:pt x="3161" y="656"/>
                </a:lnTo>
                <a:lnTo>
                  <a:pt x="3165" y="651"/>
                </a:lnTo>
                <a:lnTo>
                  <a:pt x="3169" y="647"/>
                </a:lnTo>
                <a:lnTo>
                  <a:pt x="3173" y="640"/>
                </a:lnTo>
                <a:lnTo>
                  <a:pt x="3177" y="636"/>
                </a:lnTo>
                <a:lnTo>
                  <a:pt x="3181" y="630"/>
                </a:lnTo>
                <a:lnTo>
                  <a:pt x="3185" y="626"/>
                </a:lnTo>
                <a:lnTo>
                  <a:pt x="3188" y="621"/>
                </a:lnTo>
                <a:lnTo>
                  <a:pt x="3192" y="615"/>
                </a:lnTo>
                <a:lnTo>
                  <a:pt x="3196" y="612"/>
                </a:lnTo>
                <a:lnTo>
                  <a:pt x="3200" y="607"/>
                </a:lnTo>
                <a:lnTo>
                  <a:pt x="3204" y="602"/>
                </a:lnTo>
                <a:lnTo>
                  <a:pt x="3208" y="597"/>
                </a:lnTo>
                <a:lnTo>
                  <a:pt x="3212" y="593"/>
                </a:lnTo>
                <a:lnTo>
                  <a:pt x="3216" y="587"/>
                </a:lnTo>
                <a:lnTo>
                  <a:pt x="3220" y="585"/>
                </a:lnTo>
                <a:lnTo>
                  <a:pt x="3224" y="579"/>
                </a:lnTo>
                <a:lnTo>
                  <a:pt x="3228" y="573"/>
                </a:lnTo>
                <a:lnTo>
                  <a:pt x="3232" y="570"/>
                </a:lnTo>
                <a:lnTo>
                  <a:pt x="3236" y="565"/>
                </a:lnTo>
                <a:lnTo>
                  <a:pt x="3240" y="562"/>
                </a:lnTo>
                <a:lnTo>
                  <a:pt x="3244" y="556"/>
                </a:lnTo>
                <a:lnTo>
                  <a:pt x="3248" y="551"/>
                </a:lnTo>
                <a:lnTo>
                  <a:pt x="3251" y="547"/>
                </a:lnTo>
                <a:lnTo>
                  <a:pt x="3255" y="541"/>
                </a:lnTo>
                <a:lnTo>
                  <a:pt x="3259" y="539"/>
                </a:lnTo>
                <a:lnTo>
                  <a:pt x="3263" y="534"/>
                </a:lnTo>
                <a:lnTo>
                  <a:pt x="3267" y="529"/>
                </a:lnTo>
                <a:lnTo>
                  <a:pt x="3271" y="525"/>
                </a:lnTo>
                <a:lnTo>
                  <a:pt x="3275" y="521"/>
                </a:lnTo>
                <a:lnTo>
                  <a:pt x="3279" y="516"/>
                </a:lnTo>
                <a:lnTo>
                  <a:pt x="3283" y="511"/>
                </a:lnTo>
                <a:lnTo>
                  <a:pt x="3287" y="508"/>
                </a:lnTo>
                <a:lnTo>
                  <a:pt x="3291" y="504"/>
                </a:lnTo>
                <a:lnTo>
                  <a:pt x="3295" y="499"/>
                </a:lnTo>
                <a:lnTo>
                  <a:pt x="3299" y="496"/>
                </a:lnTo>
                <a:lnTo>
                  <a:pt x="3303" y="492"/>
                </a:lnTo>
                <a:lnTo>
                  <a:pt x="3307" y="488"/>
                </a:lnTo>
                <a:lnTo>
                  <a:pt x="3311" y="484"/>
                </a:lnTo>
                <a:lnTo>
                  <a:pt x="3314" y="479"/>
                </a:lnTo>
                <a:lnTo>
                  <a:pt x="3318" y="476"/>
                </a:lnTo>
                <a:lnTo>
                  <a:pt x="3322" y="472"/>
                </a:lnTo>
                <a:lnTo>
                  <a:pt x="3326" y="467"/>
                </a:lnTo>
                <a:lnTo>
                  <a:pt x="3330" y="463"/>
                </a:lnTo>
                <a:lnTo>
                  <a:pt x="3334" y="459"/>
                </a:lnTo>
                <a:lnTo>
                  <a:pt x="3338" y="455"/>
                </a:lnTo>
                <a:lnTo>
                  <a:pt x="3342" y="451"/>
                </a:lnTo>
                <a:lnTo>
                  <a:pt x="3346" y="448"/>
                </a:lnTo>
                <a:lnTo>
                  <a:pt x="3350" y="442"/>
                </a:lnTo>
                <a:lnTo>
                  <a:pt x="3354" y="441"/>
                </a:lnTo>
                <a:lnTo>
                  <a:pt x="3358" y="436"/>
                </a:lnTo>
                <a:lnTo>
                  <a:pt x="3362" y="431"/>
                </a:lnTo>
                <a:lnTo>
                  <a:pt x="3366" y="428"/>
                </a:lnTo>
                <a:lnTo>
                  <a:pt x="3370" y="424"/>
                </a:lnTo>
                <a:lnTo>
                  <a:pt x="3374" y="420"/>
                </a:lnTo>
                <a:lnTo>
                  <a:pt x="3377" y="416"/>
                </a:lnTo>
                <a:lnTo>
                  <a:pt x="3381" y="414"/>
                </a:lnTo>
                <a:lnTo>
                  <a:pt x="3385" y="410"/>
                </a:lnTo>
                <a:lnTo>
                  <a:pt x="3389" y="406"/>
                </a:lnTo>
                <a:lnTo>
                  <a:pt x="3393" y="403"/>
                </a:lnTo>
                <a:lnTo>
                  <a:pt x="3397" y="398"/>
                </a:lnTo>
                <a:lnTo>
                  <a:pt x="3401" y="397"/>
                </a:lnTo>
                <a:lnTo>
                  <a:pt x="3405" y="392"/>
                </a:lnTo>
                <a:lnTo>
                  <a:pt x="3409" y="388"/>
                </a:lnTo>
                <a:lnTo>
                  <a:pt x="3413" y="384"/>
                </a:lnTo>
                <a:lnTo>
                  <a:pt x="3417" y="381"/>
                </a:lnTo>
                <a:lnTo>
                  <a:pt x="3421" y="377"/>
                </a:lnTo>
                <a:lnTo>
                  <a:pt x="3425" y="374"/>
                </a:lnTo>
                <a:lnTo>
                  <a:pt x="3429" y="370"/>
                </a:lnTo>
                <a:lnTo>
                  <a:pt x="3433" y="367"/>
                </a:lnTo>
                <a:lnTo>
                  <a:pt x="3437" y="363"/>
                </a:lnTo>
                <a:lnTo>
                  <a:pt x="3440" y="361"/>
                </a:lnTo>
                <a:lnTo>
                  <a:pt x="3444" y="357"/>
                </a:lnTo>
                <a:lnTo>
                  <a:pt x="3448" y="353"/>
                </a:lnTo>
                <a:lnTo>
                  <a:pt x="3452" y="350"/>
                </a:lnTo>
                <a:lnTo>
                  <a:pt x="3456" y="347"/>
                </a:lnTo>
                <a:lnTo>
                  <a:pt x="3460" y="344"/>
                </a:lnTo>
                <a:lnTo>
                  <a:pt x="3464" y="342"/>
                </a:lnTo>
                <a:lnTo>
                  <a:pt x="3468" y="338"/>
                </a:lnTo>
                <a:lnTo>
                  <a:pt x="3472" y="334"/>
                </a:lnTo>
                <a:lnTo>
                  <a:pt x="3476" y="331"/>
                </a:lnTo>
                <a:lnTo>
                  <a:pt x="3480" y="327"/>
                </a:lnTo>
                <a:lnTo>
                  <a:pt x="3484" y="325"/>
                </a:lnTo>
                <a:lnTo>
                  <a:pt x="3488" y="321"/>
                </a:lnTo>
                <a:lnTo>
                  <a:pt x="3492" y="319"/>
                </a:lnTo>
                <a:lnTo>
                  <a:pt x="3496" y="315"/>
                </a:lnTo>
                <a:lnTo>
                  <a:pt x="3499" y="313"/>
                </a:lnTo>
                <a:lnTo>
                  <a:pt x="3503" y="311"/>
                </a:lnTo>
                <a:lnTo>
                  <a:pt x="3507" y="306"/>
                </a:lnTo>
                <a:lnTo>
                  <a:pt x="3511" y="303"/>
                </a:lnTo>
                <a:lnTo>
                  <a:pt x="3515" y="300"/>
                </a:lnTo>
                <a:lnTo>
                  <a:pt x="3519" y="298"/>
                </a:lnTo>
                <a:lnTo>
                  <a:pt x="3523" y="294"/>
                </a:lnTo>
                <a:lnTo>
                  <a:pt x="3527" y="292"/>
                </a:lnTo>
                <a:lnTo>
                  <a:pt x="3531" y="289"/>
                </a:lnTo>
                <a:lnTo>
                  <a:pt x="3535" y="287"/>
                </a:lnTo>
                <a:lnTo>
                  <a:pt x="3539" y="284"/>
                </a:lnTo>
                <a:lnTo>
                  <a:pt x="3543" y="281"/>
                </a:lnTo>
                <a:lnTo>
                  <a:pt x="3547" y="278"/>
                </a:lnTo>
                <a:lnTo>
                  <a:pt x="3551" y="275"/>
                </a:lnTo>
                <a:lnTo>
                  <a:pt x="3555" y="274"/>
                </a:lnTo>
                <a:lnTo>
                  <a:pt x="3559" y="271"/>
                </a:lnTo>
                <a:lnTo>
                  <a:pt x="3562" y="267"/>
                </a:lnTo>
                <a:lnTo>
                  <a:pt x="3566" y="265"/>
                </a:lnTo>
                <a:lnTo>
                  <a:pt x="3570" y="262"/>
                </a:lnTo>
                <a:lnTo>
                  <a:pt x="3574" y="261"/>
                </a:lnTo>
                <a:lnTo>
                  <a:pt x="3578" y="257"/>
                </a:lnTo>
                <a:lnTo>
                  <a:pt x="3582" y="254"/>
                </a:lnTo>
                <a:lnTo>
                  <a:pt x="3586" y="253"/>
                </a:lnTo>
                <a:lnTo>
                  <a:pt x="3590" y="251"/>
                </a:lnTo>
                <a:lnTo>
                  <a:pt x="3594" y="247"/>
                </a:lnTo>
                <a:lnTo>
                  <a:pt x="3598" y="244"/>
                </a:lnTo>
                <a:lnTo>
                  <a:pt x="3602" y="242"/>
                </a:lnTo>
                <a:lnTo>
                  <a:pt x="3606" y="239"/>
                </a:lnTo>
                <a:lnTo>
                  <a:pt x="3610" y="238"/>
                </a:lnTo>
                <a:lnTo>
                  <a:pt x="3614" y="233"/>
                </a:lnTo>
                <a:lnTo>
                  <a:pt x="3618" y="232"/>
                </a:lnTo>
                <a:lnTo>
                  <a:pt x="3622" y="230"/>
                </a:lnTo>
                <a:lnTo>
                  <a:pt x="3625" y="226"/>
                </a:lnTo>
                <a:lnTo>
                  <a:pt x="3629" y="224"/>
                </a:lnTo>
                <a:lnTo>
                  <a:pt x="3633" y="222"/>
                </a:lnTo>
                <a:lnTo>
                  <a:pt x="3637" y="221"/>
                </a:lnTo>
                <a:lnTo>
                  <a:pt x="3641" y="218"/>
                </a:lnTo>
                <a:lnTo>
                  <a:pt x="3645" y="216"/>
                </a:lnTo>
                <a:lnTo>
                  <a:pt x="3649" y="213"/>
                </a:lnTo>
                <a:lnTo>
                  <a:pt x="3653" y="213"/>
                </a:lnTo>
                <a:lnTo>
                  <a:pt x="3657" y="209"/>
                </a:lnTo>
                <a:lnTo>
                  <a:pt x="3661" y="207"/>
                </a:lnTo>
                <a:lnTo>
                  <a:pt x="3665" y="206"/>
                </a:lnTo>
                <a:lnTo>
                  <a:pt x="3669" y="203"/>
                </a:lnTo>
                <a:lnTo>
                  <a:pt x="3673" y="200"/>
                </a:lnTo>
                <a:lnTo>
                  <a:pt x="3677" y="198"/>
                </a:lnTo>
                <a:lnTo>
                  <a:pt x="3681" y="197"/>
                </a:lnTo>
                <a:lnTo>
                  <a:pt x="3685" y="195"/>
                </a:lnTo>
                <a:lnTo>
                  <a:pt x="3688" y="192"/>
                </a:lnTo>
                <a:lnTo>
                  <a:pt x="3692" y="191"/>
                </a:lnTo>
                <a:lnTo>
                  <a:pt x="3696" y="188"/>
                </a:lnTo>
                <a:lnTo>
                  <a:pt x="3700" y="187"/>
                </a:lnTo>
                <a:lnTo>
                  <a:pt x="3704" y="185"/>
                </a:lnTo>
                <a:lnTo>
                  <a:pt x="3708" y="183"/>
                </a:lnTo>
                <a:lnTo>
                  <a:pt x="3712" y="180"/>
                </a:lnTo>
                <a:lnTo>
                  <a:pt x="3716" y="178"/>
                </a:lnTo>
                <a:lnTo>
                  <a:pt x="3720" y="177"/>
                </a:lnTo>
                <a:lnTo>
                  <a:pt x="3724" y="175"/>
                </a:lnTo>
                <a:lnTo>
                  <a:pt x="3728" y="171"/>
                </a:lnTo>
                <a:lnTo>
                  <a:pt x="3732" y="171"/>
                </a:lnTo>
                <a:lnTo>
                  <a:pt x="3736" y="170"/>
                </a:lnTo>
                <a:lnTo>
                  <a:pt x="3740" y="168"/>
                </a:lnTo>
                <a:lnTo>
                  <a:pt x="3744" y="164"/>
                </a:lnTo>
                <a:lnTo>
                  <a:pt x="3748" y="163"/>
                </a:lnTo>
                <a:lnTo>
                  <a:pt x="3751" y="161"/>
                </a:lnTo>
                <a:lnTo>
                  <a:pt x="3755" y="159"/>
                </a:lnTo>
                <a:lnTo>
                  <a:pt x="3759" y="159"/>
                </a:lnTo>
                <a:lnTo>
                  <a:pt x="3763" y="156"/>
                </a:lnTo>
                <a:lnTo>
                  <a:pt x="3767" y="154"/>
                </a:lnTo>
                <a:lnTo>
                  <a:pt x="3771" y="152"/>
                </a:lnTo>
                <a:lnTo>
                  <a:pt x="3775" y="152"/>
                </a:lnTo>
                <a:lnTo>
                  <a:pt x="3779" y="149"/>
                </a:lnTo>
                <a:lnTo>
                  <a:pt x="3783" y="148"/>
                </a:lnTo>
                <a:lnTo>
                  <a:pt x="3787" y="147"/>
                </a:lnTo>
                <a:lnTo>
                  <a:pt x="3791" y="144"/>
                </a:lnTo>
                <a:lnTo>
                  <a:pt x="3795" y="143"/>
                </a:lnTo>
                <a:lnTo>
                  <a:pt x="3799" y="142"/>
                </a:lnTo>
                <a:lnTo>
                  <a:pt x="3803" y="140"/>
                </a:lnTo>
                <a:lnTo>
                  <a:pt x="3807" y="138"/>
                </a:lnTo>
                <a:lnTo>
                  <a:pt x="3811" y="137"/>
                </a:lnTo>
                <a:lnTo>
                  <a:pt x="3814" y="135"/>
                </a:lnTo>
                <a:lnTo>
                  <a:pt x="3818" y="134"/>
                </a:lnTo>
                <a:lnTo>
                  <a:pt x="3822" y="133"/>
                </a:lnTo>
                <a:lnTo>
                  <a:pt x="3826" y="130"/>
                </a:lnTo>
                <a:lnTo>
                  <a:pt x="3830" y="130"/>
                </a:lnTo>
                <a:lnTo>
                  <a:pt x="3834" y="128"/>
                </a:lnTo>
                <a:lnTo>
                  <a:pt x="3838" y="126"/>
                </a:lnTo>
                <a:lnTo>
                  <a:pt x="3842" y="125"/>
                </a:lnTo>
                <a:lnTo>
                  <a:pt x="3846" y="124"/>
                </a:lnTo>
                <a:lnTo>
                  <a:pt x="3850" y="122"/>
                </a:lnTo>
                <a:lnTo>
                  <a:pt x="3854" y="121"/>
                </a:lnTo>
                <a:lnTo>
                  <a:pt x="3858" y="119"/>
                </a:lnTo>
                <a:lnTo>
                  <a:pt x="3862" y="117"/>
                </a:lnTo>
                <a:lnTo>
                  <a:pt x="3866" y="116"/>
                </a:lnTo>
                <a:lnTo>
                  <a:pt x="3870" y="116"/>
                </a:lnTo>
                <a:lnTo>
                  <a:pt x="3874" y="114"/>
                </a:lnTo>
                <a:lnTo>
                  <a:pt x="3877" y="112"/>
                </a:lnTo>
                <a:lnTo>
                  <a:pt x="3881" y="111"/>
                </a:lnTo>
                <a:lnTo>
                  <a:pt x="3885" y="110"/>
                </a:lnTo>
                <a:lnTo>
                  <a:pt x="3889" y="108"/>
                </a:lnTo>
                <a:lnTo>
                  <a:pt x="3893" y="107"/>
                </a:lnTo>
                <a:lnTo>
                  <a:pt x="3897" y="108"/>
                </a:lnTo>
                <a:lnTo>
                  <a:pt x="3901" y="104"/>
                </a:lnTo>
                <a:lnTo>
                  <a:pt x="3905" y="103"/>
                </a:lnTo>
                <a:lnTo>
                  <a:pt x="3909" y="103"/>
                </a:lnTo>
                <a:lnTo>
                  <a:pt x="3913" y="101"/>
                </a:lnTo>
                <a:lnTo>
                  <a:pt x="3917" y="99"/>
                </a:lnTo>
                <a:lnTo>
                  <a:pt x="3921" y="99"/>
                </a:lnTo>
                <a:lnTo>
                  <a:pt x="3925" y="98"/>
                </a:lnTo>
                <a:lnTo>
                  <a:pt x="3929" y="96"/>
                </a:lnTo>
                <a:lnTo>
                  <a:pt x="3933" y="96"/>
                </a:lnTo>
              </a:path>
            </a:pathLst>
          </a:custGeom>
          <a:noFill/>
          <a:ln w="31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52" name="Line 348"/>
          <p:cNvSpPr>
            <a:spLocks noChangeShapeType="1"/>
          </p:cNvSpPr>
          <p:nvPr/>
        </p:nvSpPr>
        <p:spPr bwMode="auto">
          <a:xfrm>
            <a:off x="4689475" y="3594100"/>
            <a:ext cx="504825" cy="158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53" name="Rectangle 349"/>
          <p:cNvSpPr>
            <a:spLocks noChangeArrowheads="1"/>
          </p:cNvSpPr>
          <p:nvPr/>
        </p:nvSpPr>
        <p:spPr bwMode="auto">
          <a:xfrm>
            <a:off x="7426325" y="836613"/>
            <a:ext cx="709613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waveform</a:t>
            </a:r>
            <a:endParaRPr lang="cs-CZ" sz="1200"/>
          </a:p>
        </p:txBody>
      </p:sp>
      <p:sp>
        <p:nvSpPr>
          <p:cNvPr id="303454" name="Line 350"/>
          <p:cNvSpPr>
            <a:spLocks noChangeShapeType="1"/>
          </p:cNvSpPr>
          <p:nvPr/>
        </p:nvSpPr>
        <p:spPr bwMode="auto">
          <a:xfrm>
            <a:off x="7069138" y="949325"/>
            <a:ext cx="285750" cy="1588"/>
          </a:xfrm>
          <a:prstGeom prst="line">
            <a:avLst/>
          </a:prstGeom>
          <a:noFill/>
          <a:ln w="317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55" name="Rectangle 351"/>
          <p:cNvSpPr>
            <a:spLocks noChangeArrowheads="1"/>
          </p:cNvSpPr>
          <p:nvPr/>
        </p:nvSpPr>
        <p:spPr bwMode="auto">
          <a:xfrm>
            <a:off x="7426325" y="1023938"/>
            <a:ext cx="652463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base line</a:t>
            </a:r>
            <a:endParaRPr lang="cs-CZ" sz="1200"/>
          </a:p>
        </p:txBody>
      </p:sp>
      <p:sp>
        <p:nvSpPr>
          <p:cNvPr id="303456" name="Line 352"/>
          <p:cNvSpPr>
            <a:spLocks noChangeShapeType="1"/>
          </p:cNvSpPr>
          <p:nvPr/>
        </p:nvSpPr>
        <p:spPr bwMode="auto">
          <a:xfrm>
            <a:off x="7069138" y="1095375"/>
            <a:ext cx="285750" cy="158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303457" name="Rectangle 353"/>
          <p:cNvSpPr>
            <a:spLocks noChangeArrowheads="1"/>
          </p:cNvSpPr>
          <p:nvPr/>
        </p:nvSpPr>
        <p:spPr bwMode="auto">
          <a:xfrm>
            <a:off x="4716463" y="3357563"/>
            <a:ext cx="271462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1200" i="1">
                <a:solidFill>
                  <a:srgbClr val="000000"/>
                </a:solidFill>
                <a:latin typeface="Arial" pitchFamily="34" charset="0"/>
              </a:rPr>
              <a:t>bcg</a:t>
            </a:r>
            <a:endParaRPr lang="cs-CZ" sz="1200" i="1"/>
          </a:p>
        </p:txBody>
      </p:sp>
      <p:sp>
        <p:nvSpPr>
          <p:cNvPr id="191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192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90" name="Text Box 9"/>
          <p:cNvSpPr txBox="1">
            <a:spLocks noChangeArrowheads="1"/>
          </p:cNvSpPr>
          <p:nvPr/>
        </p:nvSpPr>
        <p:spPr bwMode="auto">
          <a:xfrm>
            <a:off x="655638" y="2081213"/>
            <a:ext cx="24032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find </a:t>
            </a:r>
            <a:r>
              <a:rPr lang="en-US" sz="1800" b="0" dirty="0" smtClean="0">
                <a:latin typeface="Arial" pitchFamily="34" charset="0"/>
              </a:rPr>
              <a:t>amplitude &amp; time </a:t>
            </a:r>
            <a:endParaRPr lang="en-US" sz="1800" b="0" dirty="0"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2" name="Line 4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4133" name="Line 5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4136" name="Rectangle 8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38" name="Rectangle 10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39" name="Text Box 11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304140" name="Rectangle 12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41" name="Text Box 13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background</a:t>
            </a:r>
          </a:p>
        </p:txBody>
      </p:sp>
      <p:sp>
        <p:nvSpPr>
          <p:cNvPr id="304142" name="Rectangle 14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43" name="Text Box 15"/>
          <p:cNvSpPr txBox="1">
            <a:spLocks noChangeArrowheads="1"/>
          </p:cNvSpPr>
          <p:nvPr/>
        </p:nvSpPr>
        <p:spPr bwMode="auto">
          <a:xfrm>
            <a:off x="684213" y="2708275"/>
            <a:ext cx="18389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 smtClean="0">
                <a:latin typeface="Arial" pitchFamily="34" charset="0"/>
              </a:rPr>
              <a:t>determine onset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304144" name="Text Box 16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304145" name="Rectangle 17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254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46" name="Text Box 18"/>
          <p:cNvSpPr txBox="1">
            <a:spLocks noChangeArrowheads="1"/>
          </p:cNvSpPr>
          <p:nvPr/>
        </p:nvSpPr>
        <p:spPr bwMode="auto">
          <a:xfrm>
            <a:off x="684213" y="4005263"/>
            <a:ext cx="203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pitchFamily="34" charset="0"/>
              </a:rPr>
              <a:t>apply “watchdogs”</a:t>
            </a:r>
            <a:endParaRPr lang="en-US" sz="1800" dirty="0">
              <a:latin typeface="Arial" pitchFamily="34" charset="0"/>
            </a:endParaRPr>
          </a:p>
        </p:txBody>
      </p:sp>
      <p:sp>
        <p:nvSpPr>
          <p:cNvPr id="304147" name="Rectangle 19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48" name="Text Box 20"/>
          <p:cNvSpPr txBox="1">
            <a:spLocks noChangeArrowheads="1"/>
          </p:cNvSpPr>
          <p:nvPr/>
        </p:nvSpPr>
        <p:spPr bwMode="auto">
          <a:xfrm>
            <a:off x="684213" y="5949950"/>
            <a:ext cx="1873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</a:t>
            </a:r>
          </a:p>
        </p:txBody>
      </p:sp>
      <p:sp>
        <p:nvSpPr>
          <p:cNvPr id="304149" name="Rectangle 21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50" name="Text Box 22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304151" name="Line 23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4152" name="Line 24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4153" name="Line 25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4154" name="Text Box 26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304155" name="Rectangle 27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56" name="Text Box 28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304157" name="Rectangle 29"/>
          <p:cNvSpPr>
            <a:spLocks noChangeArrowheads="1"/>
          </p:cNvSpPr>
          <p:nvPr/>
        </p:nvSpPr>
        <p:spPr bwMode="auto">
          <a:xfrm>
            <a:off x="3563938" y="53022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58" name="Text Box 30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height to histogram</a:t>
            </a:r>
          </a:p>
        </p:txBody>
      </p:sp>
      <p:sp>
        <p:nvSpPr>
          <p:cNvPr id="304159" name="Rectangle 31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4160" name="Text Box 32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>
                <a:latin typeface="Arial" pitchFamily="34" charset="0"/>
              </a:rPr>
              <a:t>spectrum</a:t>
            </a:r>
          </a:p>
        </p:txBody>
      </p:sp>
      <p:sp>
        <p:nvSpPr>
          <p:cNvPr id="304161" name="Line 33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4162" name="Line 34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4163" name="Line 35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4320" name="Text Box 192"/>
          <p:cNvSpPr txBox="1">
            <a:spLocks noChangeArrowheads="1"/>
          </p:cNvSpPr>
          <p:nvPr/>
        </p:nvSpPr>
        <p:spPr bwMode="auto">
          <a:xfrm>
            <a:off x="4308475" y="908050"/>
            <a:ext cx="42243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cs-CZ" sz="1800" b="0">
                <a:latin typeface="Arial" pitchFamily="34" charset="0"/>
              </a:rPr>
              <a:t> </a:t>
            </a:r>
            <a:r>
              <a:rPr lang="en-US" sz="1800" b="0">
                <a:latin typeface="Arial" pitchFamily="34" charset="0"/>
              </a:rPr>
              <a:t>amplitude  </a:t>
            </a:r>
            <a:r>
              <a:rPr lang="en-US" sz="1800" b="0" i="1">
                <a:latin typeface="Arial" pitchFamily="34" charset="0"/>
              </a:rPr>
              <a:t>wmax</a:t>
            </a:r>
            <a:r>
              <a:rPr lang="en-US" sz="1800" b="0" i="1" baseline="-25000">
                <a:latin typeface="Arial" pitchFamily="34" charset="0"/>
              </a:rPr>
              <a:t>min</a:t>
            </a:r>
            <a:r>
              <a:rPr lang="en-US" sz="1800" b="0">
                <a:latin typeface="Arial" pitchFamily="34" charset="0"/>
              </a:rPr>
              <a:t>&lt; </a:t>
            </a:r>
            <a:r>
              <a:rPr lang="en-US" sz="1800" b="0" i="1">
                <a:latin typeface="Arial" pitchFamily="34" charset="0"/>
              </a:rPr>
              <a:t>wmax</a:t>
            </a:r>
            <a:r>
              <a:rPr lang="en-US" sz="1800" b="0">
                <a:latin typeface="Arial" pitchFamily="34" charset="0"/>
              </a:rPr>
              <a:t> &lt; </a:t>
            </a:r>
            <a:r>
              <a:rPr lang="en-US" sz="1800" b="0" i="1">
                <a:latin typeface="Arial" pitchFamily="34" charset="0"/>
              </a:rPr>
              <a:t>wmax</a:t>
            </a:r>
            <a:r>
              <a:rPr lang="en-US" sz="1800" b="0" i="1" baseline="-25000">
                <a:latin typeface="Arial" pitchFamily="34" charset="0"/>
              </a:rPr>
              <a:t>max</a:t>
            </a:r>
            <a:endParaRPr lang="en-US" sz="1800" b="0" i="1">
              <a:latin typeface="Arial" pitchFamily="34" charset="0"/>
            </a:endParaRPr>
          </a:p>
        </p:txBody>
      </p:sp>
      <p:grpSp>
        <p:nvGrpSpPr>
          <p:cNvPr id="2" name="Group 371"/>
          <p:cNvGrpSpPr>
            <a:grpSpLocks/>
          </p:cNvGrpSpPr>
          <p:nvPr/>
        </p:nvGrpSpPr>
        <p:grpSpPr bwMode="auto">
          <a:xfrm>
            <a:off x="4237038" y="1341438"/>
            <a:ext cx="4475162" cy="3490912"/>
            <a:chOff x="2669" y="845"/>
            <a:chExt cx="2819" cy="2199"/>
          </a:xfrm>
        </p:grpSpPr>
        <p:grpSp>
          <p:nvGrpSpPr>
            <p:cNvPr id="3" name="Group 369"/>
            <p:cNvGrpSpPr>
              <a:grpSpLocks/>
            </p:cNvGrpSpPr>
            <p:nvPr/>
          </p:nvGrpSpPr>
          <p:grpSpPr bwMode="auto">
            <a:xfrm>
              <a:off x="2669" y="1117"/>
              <a:ext cx="2633" cy="1927"/>
              <a:chOff x="2669" y="1117"/>
              <a:chExt cx="2633" cy="1927"/>
            </a:xfrm>
          </p:grpSpPr>
          <p:sp>
            <p:nvSpPr>
              <p:cNvPr id="304326" name="Rectangle 198"/>
              <p:cNvSpPr>
                <a:spLocks noChangeArrowheads="1"/>
              </p:cNvSpPr>
              <p:nvPr/>
            </p:nvSpPr>
            <p:spPr bwMode="auto">
              <a:xfrm>
                <a:off x="2925" y="1117"/>
                <a:ext cx="2267" cy="1632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27" name="Rectangle 199"/>
              <p:cNvSpPr>
                <a:spLocks noChangeArrowheads="1"/>
              </p:cNvSpPr>
              <p:nvPr/>
            </p:nvSpPr>
            <p:spPr bwMode="auto">
              <a:xfrm>
                <a:off x="3967" y="2948"/>
                <a:ext cx="182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t (ns)</a:t>
                </a:r>
                <a:endParaRPr lang="cs-CZ" b="0"/>
              </a:p>
            </p:txBody>
          </p:sp>
          <p:sp>
            <p:nvSpPr>
              <p:cNvPr id="304328" name="Line 200"/>
              <p:cNvSpPr>
                <a:spLocks noChangeShapeType="1"/>
              </p:cNvSpPr>
              <p:nvPr/>
            </p:nvSpPr>
            <p:spPr bwMode="auto">
              <a:xfrm>
                <a:off x="2925" y="2749"/>
                <a:ext cx="226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29" name="Line 201"/>
              <p:cNvSpPr>
                <a:spLocks noChangeShapeType="1"/>
              </p:cNvSpPr>
              <p:nvPr/>
            </p:nvSpPr>
            <p:spPr bwMode="auto">
              <a:xfrm flipV="1">
                <a:off x="3378" y="2713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0" name="Line 202"/>
              <p:cNvSpPr>
                <a:spLocks noChangeShapeType="1"/>
              </p:cNvSpPr>
              <p:nvPr/>
            </p:nvSpPr>
            <p:spPr bwMode="auto">
              <a:xfrm flipV="1">
                <a:off x="3831" y="2713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1" name="Line 203"/>
              <p:cNvSpPr>
                <a:spLocks noChangeShapeType="1"/>
              </p:cNvSpPr>
              <p:nvPr/>
            </p:nvSpPr>
            <p:spPr bwMode="auto">
              <a:xfrm flipV="1">
                <a:off x="4285" y="2713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2" name="Line 204"/>
              <p:cNvSpPr>
                <a:spLocks noChangeShapeType="1"/>
              </p:cNvSpPr>
              <p:nvPr/>
            </p:nvSpPr>
            <p:spPr bwMode="auto">
              <a:xfrm flipV="1">
                <a:off x="4738" y="2713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3" name="Line 205"/>
              <p:cNvSpPr>
                <a:spLocks noChangeShapeType="1"/>
              </p:cNvSpPr>
              <p:nvPr/>
            </p:nvSpPr>
            <p:spPr bwMode="auto">
              <a:xfrm flipV="1">
                <a:off x="3015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4" name="Line 206"/>
              <p:cNvSpPr>
                <a:spLocks noChangeShapeType="1"/>
              </p:cNvSpPr>
              <p:nvPr/>
            </p:nvSpPr>
            <p:spPr bwMode="auto">
              <a:xfrm flipV="1">
                <a:off x="3106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5" name="Line 207"/>
              <p:cNvSpPr>
                <a:spLocks noChangeShapeType="1"/>
              </p:cNvSpPr>
              <p:nvPr/>
            </p:nvSpPr>
            <p:spPr bwMode="auto">
              <a:xfrm flipV="1">
                <a:off x="3197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6" name="Line 208"/>
              <p:cNvSpPr>
                <a:spLocks noChangeShapeType="1"/>
              </p:cNvSpPr>
              <p:nvPr/>
            </p:nvSpPr>
            <p:spPr bwMode="auto">
              <a:xfrm flipV="1">
                <a:off x="3287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7" name="Line 209"/>
              <p:cNvSpPr>
                <a:spLocks noChangeShapeType="1"/>
              </p:cNvSpPr>
              <p:nvPr/>
            </p:nvSpPr>
            <p:spPr bwMode="auto">
              <a:xfrm flipV="1">
                <a:off x="3468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8" name="Line 210"/>
              <p:cNvSpPr>
                <a:spLocks noChangeShapeType="1"/>
              </p:cNvSpPr>
              <p:nvPr/>
            </p:nvSpPr>
            <p:spPr bwMode="auto">
              <a:xfrm flipV="1">
                <a:off x="3559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39" name="Line 211"/>
              <p:cNvSpPr>
                <a:spLocks noChangeShapeType="1"/>
              </p:cNvSpPr>
              <p:nvPr/>
            </p:nvSpPr>
            <p:spPr bwMode="auto">
              <a:xfrm flipV="1">
                <a:off x="3650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0" name="Line 212"/>
              <p:cNvSpPr>
                <a:spLocks noChangeShapeType="1"/>
              </p:cNvSpPr>
              <p:nvPr/>
            </p:nvSpPr>
            <p:spPr bwMode="auto">
              <a:xfrm flipV="1">
                <a:off x="3741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1" name="Line 213"/>
              <p:cNvSpPr>
                <a:spLocks noChangeShapeType="1"/>
              </p:cNvSpPr>
              <p:nvPr/>
            </p:nvSpPr>
            <p:spPr bwMode="auto">
              <a:xfrm flipV="1">
                <a:off x="3922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2" name="Line 214"/>
              <p:cNvSpPr>
                <a:spLocks noChangeShapeType="1"/>
              </p:cNvSpPr>
              <p:nvPr/>
            </p:nvSpPr>
            <p:spPr bwMode="auto">
              <a:xfrm flipV="1">
                <a:off x="4013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3" name="Line 215"/>
              <p:cNvSpPr>
                <a:spLocks noChangeShapeType="1"/>
              </p:cNvSpPr>
              <p:nvPr/>
            </p:nvSpPr>
            <p:spPr bwMode="auto">
              <a:xfrm flipV="1">
                <a:off x="4104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4" name="Line 216"/>
              <p:cNvSpPr>
                <a:spLocks noChangeShapeType="1"/>
              </p:cNvSpPr>
              <p:nvPr/>
            </p:nvSpPr>
            <p:spPr bwMode="auto">
              <a:xfrm flipV="1">
                <a:off x="4194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5" name="Line 217"/>
              <p:cNvSpPr>
                <a:spLocks noChangeShapeType="1"/>
              </p:cNvSpPr>
              <p:nvPr/>
            </p:nvSpPr>
            <p:spPr bwMode="auto">
              <a:xfrm flipV="1">
                <a:off x="4376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6" name="Line 218"/>
              <p:cNvSpPr>
                <a:spLocks noChangeShapeType="1"/>
              </p:cNvSpPr>
              <p:nvPr/>
            </p:nvSpPr>
            <p:spPr bwMode="auto">
              <a:xfrm flipV="1">
                <a:off x="4467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7" name="Line 219"/>
              <p:cNvSpPr>
                <a:spLocks noChangeShapeType="1"/>
              </p:cNvSpPr>
              <p:nvPr/>
            </p:nvSpPr>
            <p:spPr bwMode="auto">
              <a:xfrm flipV="1">
                <a:off x="4557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8" name="Line 220"/>
              <p:cNvSpPr>
                <a:spLocks noChangeShapeType="1"/>
              </p:cNvSpPr>
              <p:nvPr/>
            </p:nvSpPr>
            <p:spPr bwMode="auto">
              <a:xfrm flipV="1">
                <a:off x="4648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49" name="Line 221"/>
              <p:cNvSpPr>
                <a:spLocks noChangeShapeType="1"/>
              </p:cNvSpPr>
              <p:nvPr/>
            </p:nvSpPr>
            <p:spPr bwMode="auto">
              <a:xfrm flipV="1">
                <a:off x="4829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50" name="Line 222"/>
              <p:cNvSpPr>
                <a:spLocks noChangeShapeType="1"/>
              </p:cNvSpPr>
              <p:nvPr/>
            </p:nvSpPr>
            <p:spPr bwMode="auto">
              <a:xfrm flipV="1">
                <a:off x="4920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51" name="Line 223"/>
              <p:cNvSpPr>
                <a:spLocks noChangeShapeType="1"/>
              </p:cNvSpPr>
              <p:nvPr/>
            </p:nvSpPr>
            <p:spPr bwMode="auto">
              <a:xfrm flipV="1">
                <a:off x="5011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52" name="Line 224"/>
              <p:cNvSpPr>
                <a:spLocks noChangeShapeType="1"/>
              </p:cNvSpPr>
              <p:nvPr/>
            </p:nvSpPr>
            <p:spPr bwMode="auto">
              <a:xfrm flipV="1">
                <a:off x="5101" y="2732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53" name="Rectangle 225"/>
              <p:cNvSpPr>
                <a:spLocks noChangeArrowheads="1"/>
              </p:cNvSpPr>
              <p:nvPr/>
            </p:nvSpPr>
            <p:spPr bwMode="auto">
              <a:xfrm>
                <a:off x="2903" y="2788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0</a:t>
                </a:r>
                <a:endParaRPr lang="cs-CZ" b="0"/>
              </a:p>
            </p:txBody>
          </p:sp>
          <p:sp>
            <p:nvSpPr>
              <p:cNvPr id="304354" name="Rectangle 226"/>
              <p:cNvSpPr>
                <a:spLocks noChangeArrowheads="1"/>
              </p:cNvSpPr>
              <p:nvPr/>
            </p:nvSpPr>
            <p:spPr bwMode="auto">
              <a:xfrm>
                <a:off x="3289" y="2788"/>
                <a:ext cx="176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5000</a:t>
                </a:r>
                <a:endParaRPr lang="cs-CZ" b="0"/>
              </a:p>
            </p:txBody>
          </p:sp>
          <p:sp>
            <p:nvSpPr>
              <p:cNvPr id="304355" name="Rectangle 227"/>
              <p:cNvSpPr>
                <a:spLocks noChangeArrowheads="1"/>
              </p:cNvSpPr>
              <p:nvPr/>
            </p:nvSpPr>
            <p:spPr bwMode="auto">
              <a:xfrm>
                <a:off x="3721" y="2788"/>
                <a:ext cx="22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10000</a:t>
                </a:r>
                <a:endParaRPr lang="cs-CZ" b="0"/>
              </a:p>
            </p:txBody>
          </p:sp>
          <p:sp>
            <p:nvSpPr>
              <p:cNvPr id="304356" name="Rectangle 228"/>
              <p:cNvSpPr>
                <a:spLocks noChangeArrowheads="1"/>
              </p:cNvSpPr>
              <p:nvPr/>
            </p:nvSpPr>
            <p:spPr bwMode="auto">
              <a:xfrm>
                <a:off x="4175" y="2788"/>
                <a:ext cx="22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15000</a:t>
                </a:r>
                <a:endParaRPr lang="cs-CZ" b="0"/>
              </a:p>
            </p:txBody>
          </p:sp>
          <p:sp>
            <p:nvSpPr>
              <p:cNvPr id="304357" name="Rectangle 229"/>
              <p:cNvSpPr>
                <a:spLocks noChangeArrowheads="1"/>
              </p:cNvSpPr>
              <p:nvPr/>
            </p:nvSpPr>
            <p:spPr bwMode="auto">
              <a:xfrm>
                <a:off x="4628" y="2788"/>
                <a:ext cx="22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20000</a:t>
                </a:r>
                <a:endParaRPr lang="cs-CZ" b="0"/>
              </a:p>
            </p:txBody>
          </p:sp>
          <p:sp>
            <p:nvSpPr>
              <p:cNvPr id="304358" name="Rectangle 230"/>
              <p:cNvSpPr>
                <a:spLocks noChangeArrowheads="1"/>
              </p:cNvSpPr>
              <p:nvPr/>
            </p:nvSpPr>
            <p:spPr bwMode="auto">
              <a:xfrm>
                <a:off x="5082" y="2788"/>
                <a:ext cx="22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25000</a:t>
                </a:r>
                <a:endParaRPr lang="cs-CZ" b="0"/>
              </a:p>
            </p:txBody>
          </p:sp>
          <p:sp>
            <p:nvSpPr>
              <p:cNvPr id="304359" name="Line 231"/>
              <p:cNvSpPr>
                <a:spLocks noChangeShapeType="1"/>
              </p:cNvSpPr>
              <p:nvPr/>
            </p:nvSpPr>
            <p:spPr bwMode="auto">
              <a:xfrm>
                <a:off x="2925" y="1117"/>
                <a:ext cx="226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0" name="Line 232"/>
              <p:cNvSpPr>
                <a:spLocks noChangeShapeType="1"/>
              </p:cNvSpPr>
              <p:nvPr/>
            </p:nvSpPr>
            <p:spPr bwMode="auto">
              <a:xfrm>
                <a:off x="3378" y="1117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1" name="Line 233"/>
              <p:cNvSpPr>
                <a:spLocks noChangeShapeType="1"/>
              </p:cNvSpPr>
              <p:nvPr/>
            </p:nvSpPr>
            <p:spPr bwMode="auto">
              <a:xfrm>
                <a:off x="3831" y="1117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2" name="Line 234"/>
              <p:cNvSpPr>
                <a:spLocks noChangeShapeType="1"/>
              </p:cNvSpPr>
              <p:nvPr/>
            </p:nvSpPr>
            <p:spPr bwMode="auto">
              <a:xfrm>
                <a:off x="4285" y="1117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3" name="Line 235"/>
              <p:cNvSpPr>
                <a:spLocks noChangeShapeType="1"/>
              </p:cNvSpPr>
              <p:nvPr/>
            </p:nvSpPr>
            <p:spPr bwMode="auto">
              <a:xfrm>
                <a:off x="4738" y="1117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4" name="Line 236"/>
              <p:cNvSpPr>
                <a:spLocks noChangeShapeType="1"/>
              </p:cNvSpPr>
              <p:nvPr/>
            </p:nvSpPr>
            <p:spPr bwMode="auto">
              <a:xfrm>
                <a:off x="3015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5" name="Line 237"/>
              <p:cNvSpPr>
                <a:spLocks noChangeShapeType="1"/>
              </p:cNvSpPr>
              <p:nvPr/>
            </p:nvSpPr>
            <p:spPr bwMode="auto">
              <a:xfrm>
                <a:off x="3106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6" name="Line 238"/>
              <p:cNvSpPr>
                <a:spLocks noChangeShapeType="1"/>
              </p:cNvSpPr>
              <p:nvPr/>
            </p:nvSpPr>
            <p:spPr bwMode="auto">
              <a:xfrm>
                <a:off x="3197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7" name="Line 239"/>
              <p:cNvSpPr>
                <a:spLocks noChangeShapeType="1"/>
              </p:cNvSpPr>
              <p:nvPr/>
            </p:nvSpPr>
            <p:spPr bwMode="auto">
              <a:xfrm>
                <a:off x="3287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8" name="Line 240"/>
              <p:cNvSpPr>
                <a:spLocks noChangeShapeType="1"/>
              </p:cNvSpPr>
              <p:nvPr/>
            </p:nvSpPr>
            <p:spPr bwMode="auto">
              <a:xfrm>
                <a:off x="3468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69" name="Line 241"/>
              <p:cNvSpPr>
                <a:spLocks noChangeShapeType="1"/>
              </p:cNvSpPr>
              <p:nvPr/>
            </p:nvSpPr>
            <p:spPr bwMode="auto">
              <a:xfrm>
                <a:off x="3559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0" name="Line 242"/>
              <p:cNvSpPr>
                <a:spLocks noChangeShapeType="1"/>
              </p:cNvSpPr>
              <p:nvPr/>
            </p:nvSpPr>
            <p:spPr bwMode="auto">
              <a:xfrm>
                <a:off x="3650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1" name="Line 243"/>
              <p:cNvSpPr>
                <a:spLocks noChangeShapeType="1"/>
              </p:cNvSpPr>
              <p:nvPr/>
            </p:nvSpPr>
            <p:spPr bwMode="auto">
              <a:xfrm>
                <a:off x="3741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2" name="Line 244"/>
              <p:cNvSpPr>
                <a:spLocks noChangeShapeType="1"/>
              </p:cNvSpPr>
              <p:nvPr/>
            </p:nvSpPr>
            <p:spPr bwMode="auto">
              <a:xfrm>
                <a:off x="3922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3" name="Line 245"/>
              <p:cNvSpPr>
                <a:spLocks noChangeShapeType="1"/>
              </p:cNvSpPr>
              <p:nvPr/>
            </p:nvSpPr>
            <p:spPr bwMode="auto">
              <a:xfrm>
                <a:off x="4013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4" name="Line 246"/>
              <p:cNvSpPr>
                <a:spLocks noChangeShapeType="1"/>
              </p:cNvSpPr>
              <p:nvPr/>
            </p:nvSpPr>
            <p:spPr bwMode="auto">
              <a:xfrm>
                <a:off x="4104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5" name="Line 247"/>
              <p:cNvSpPr>
                <a:spLocks noChangeShapeType="1"/>
              </p:cNvSpPr>
              <p:nvPr/>
            </p:nvSpPr>
            <p:spPr bwMode="auto">
              <a:xfrm>
                <a:off x="4194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6" name="Line 248"/>
              <p:cNvSpPr>
                <a:spLocks noChangeShapeType="1"/>
              </p:cNvSpPr>
              <p:nvPr/>
            </p:nvSpPr>
            <p:spPr bwMode="auto">
              <a:xfrm>
                <a:off x="4376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7" name="Line 249"/>
              <p:cNvSpPr>
                <a:spLocks noChangeShapeType="1"/>
              </p:cNvSpPr>
              <p:nvPr/>
            </p:nvSpPr>
            <p:spPr bwMode="auto">
              <a:xfrm>
                <a:off x="4467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8" name="Line 250"/>
              <p:cNvSpPr>
                <a:spLocks noChangeShapeType="1"/>
              </p:cNvSpPr>
              <p:nvPr/>
            </p:nvSpPr>
            <p:spPr bwMode="auto">
              <a:xfrm>
                <a:off x="4557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79" name="Line 251"/>
              <p:cNvSpPr>
                <a:spLocks noChangeShapeType="1"/>
              </p:cNvSpPr>
              <p:nvPr/>
            </p:nvSpPr>
            <p:spPr bwMode="auto">
              <a:xfrm>
                <a:off x="4648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80" name="Line 252"/>
              <p:cNvSpPr>
                <a:spLocks noChangeShapeType="1"/>
              </p:cNvSpPr>
              <p:nvPr/>
            </p:nvSpPr>
            <p:spPr bwMode="auto">
              <a:xfrm>
                <a:off x="4829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81" name="Line 253"/>
              <p:cNvSpPr>
                <a:spLocks noChangeShapeType="1"/>
              </p:cNvSpPr>
              <p:nvPr/>
            </p:nvSpPr>
            <p:spPr bwMode="auto">
              <a:xfrm>
                <a:off x="4920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82" name="Line 254"/>
              <p:cNvSpPr>
                <a:spLocks noChangeShapeType="1"/>
              </p:cNvSpPr>
              <p:nvPr/>
            </p:nvSpPr>
            <p:spPr bwMode="auto">
              <a:xfrm>
                <a:off x="5011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83" name="Line 255"/>
              <p:cNvSpPr>
                <a:spLocks noChangeShapeType="1"/>
              </p:cNvSpPr>
              <p:nvPr/>
            </p:nvSpPr>
            <p:spPr bwMode="auto">
              <a:xfrm>
                <a:off x="5101" y="1117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84" name="Rectangle 256"/>
              <p:cNvSpPr>
                <a:spLocks noChangeArrowheads="1"/>
              </p:cNvSpPr>
              <p:nvPr/>
            </p:nvSpPr>
            <p:spPr bwMode="auto">
              <a:xfrm rot="16200000">
                <a:off x="2623" y="1860"/>
                <a:ext cx="18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U (V)</a:t>
                </a:r>
                <a:endParaRPr lang="cs-CZ" b="0"/>
              </a:p>
            </p:txBody>
          </p:sp>
          <p:sp>
            <p:nvSpPr>
              <p:cNvPr id="304385" name="Line 257"/>
              <p:cNvSpPr>
                <a:spLocks noChangeShapeType="1"/>
              </p:cNvSpPr>
              <p:nvPr/>
            </p:nvSpPr>
            <p:spPr bwMode="auto">
              <a:xfrm flipV="1">
                <a:off x="2925" y="1117"/>
                <a:ext cx="1" cy="1632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86" name="Line 258"/>
              <p:cNvSpPr>
                <a:spLocks noChangeShapeType="1"/>
              </p:cNvSpPr>
              <p:nvPr/>
            </p:nvSpPr>
            <p:spPr bwMode="auto">
              <a:xfrm>
                <a:off x="2925" y="2728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87" name="Line 259"/>
              <p:cNvSpPr>
                <a:spLocks noChangeShapeType="1"/>
              </p:cNvSpPr>
              <p:nvPr/>
            </p:nvSpPr>
            <p:spPr bwMode="auto">
              <a:xfrm>
                <a:off x="2925" y="2374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88" name="Line 260"/>
              <p:cNvSpPr>
                <a:spLocks noChangeShapeType="1"/>
              </p:cNvSpPr>
              <p:nvPr/>
            </p:nvSpPr>
            <p:spPr bwMode="auto">
              <a:xfrm>
                <a:off x="2925" y="2021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89" name="Line 261"/>
              <p:cNvSpPr>
                <a:spLocks noChangeShapeType="1"/>
              </p:cNvSpPr>
              <p:nvPr/>
            </p:nvSpPr>
            <p:spPr bwMode="auto">
              <a:xfrm>
                <a:off x="2925" y="1667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0" name="Line 262"/>
              <p:cNvSpPr>
                <a:spLocks noChangeShapeType="1"/>
              </p:cNvSpPr>
              <p:nvPr/>
            </p:nvSpPr>
            <p:spPr bwMode="auto">
              <a:xfrm>
                <a:off x="2925" y="1314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1" name="Line 263"/>
              <p:cNvSpPr>
                <a:spLocks noChangeShapeType="1"/>
              </p:cNvSpPr>
              <p:nvPr/>
            </p:nvSpPr>
            <p:spPr bwMode="auto">
              <a:xfrm>
                <a:off x="2925" y="2657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2" name="Line 264"/>
              <p:cNvSpPr>
                <a:spLocks noChangeShapeType="1"/>
              </p:cNvSpPr>
              <p:nvPr/>
            </p:nvSpPr>
            <p:spPr bwMode="auto">
              <a:xfrm>
                <a:off x="2925" y="2586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3" name="Line 265"/>
              <p:cNvSpPr>
                <a:spLocks noChangeShapeType="1"/>
              </p:cNvSpPr>
              <p:nvPr/>
            </p:nvSpPr>
            <p:spPr bwMode="auto">
              <a:xfrm>
                <a:off x="2925" y="2516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4" name="Line 266"/>
              <p:cNvSpPr>
                <a:spLocks noChangeShapeType="1"/>
              </p:cNvSpPr>
              <p:nvPr/>
            </p:nvSpPr>
            <p:spPr bwMode="auto">
              <a:xfrm>
                <a:off x="2925" y="2445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5" name="Line 267"/>
              <p:cNvSpPr>
                <a:spLocks noChangeShapeType="1"/>
              </p:cNvSpPr>
              <p:nvPr/>
            </p:nvSpPr>
            <p:spPr bwMode="auto">
              <a:xfrm>
                <a:off x="2925" y="2304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6" name="Line 268"/>
              <p:cNvSpPr>
                <a:spLocks noChangeShapeType="1"/>
              </p:cNvSpPr>
              <p:nvPr/>
            </p:nvSpPr>
            <p:spPr bwMode="auto">
              <a:xfrm>
                <a:off x="2925" y="2233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7" name="Line 269"/>
              <p:cNvSpPr>
                <a:spLocks noChangeShapeType="1"/>
              </p:cNvSpPr>
              <p:nvPr/>
            </p:nvSpPr>
            <p:spPr bwMode="auto">
              <a:xfrm>
                <a:off x="2925" y="2162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8" name="Line 270"/>
              <p:cNvSpPr>
                <a:spLocks noChangeShapeType="1"/>
              </p:cNvSpPr>
              <p:nvPr/>
            </p:nvSpPr>
            <p:spPr bwMode="auto">
              <a:xfrm>
                <a:off x="2925" y="2091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399" name="Line 271"/>
              <p:cNvSpPr>
                <a:spLocks noChangeShapeType="1"/>
              </p:cNvSpPr>
              <p:nvPr/>
            </p:nvSpPr>
            <p:spPr bwMode="auto">
              <a:xfrm>
                <a:off x="2925" y="1950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0" name="Line 272"/>
              <p:cNvSpPr>
                <a:spLocks noChangeShapeType="1"/>
              </p:cNvSpPr>
              <p:nvPr/>
            </p:nvSpPr>
            <p:spPr bwMode="auto">
              <a:xfrm>
                <a:off x="2925" y="1879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1" name="Line 273"/>
              <p:cNvSpPr>
                <a:spLocks noChangeShapeType="1"/>
              </p:cNvSpPr>
              <p:nvPr/>
            </p:nvSpPr>
            <p:spPr bwMode="auto">
              <a:xfrm>
                <a:off x="2925" y="1808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2" name="Line 274"/>
              <p:cNvSpPr>
                <a:spLocks noChangeShapeType="1"/>
              </p:cNvSpPr>
              <p:nvPr/>
            </p:nvSpPr>
            <p:spPr bwMode="auto">
              <a:xfrm>
                <a:off x="2925" y="1738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3" name="Line 275"/>
              <p:cNvSpPr>
                <a:spLocks noChangeShapeType="1"/>
              </p:cNvSpPr>
              <p:nvPr/>
            </p:nvSpPr>
            <p:spPr bwMode="auto">
              <a:xfrm>
                <a:off x="2925" y="1596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4" name="Line 276"/>
              <p:cNvSpPr>
                <a:spLocks noChangeShapeType="1"/>
              </p:cNvSpPr>
              <p:nvPr/>
            </p:nvSpPr>
            <p:spPr bwMode="auto">
              <a:xfrm>
                <a:off x="2925" y="1526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5" name="Line 277"/>
              <p:cNvSpPr>
                <a:spLocks noChangeShapeType="1"/>
              </p:cNvSpPr>
              <p:nvPr/>
            </p:nvSpPr>
            <p:spPr bwMode="auto">
              <a:xfrm>
                <a:off x="2925" y="1455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6" name="Line 278"/>
              <p:cNvSpPr>
                <a:spLocks noChangeShapeType="1"/>
              </p:cNvSpPr>
              <p:nvPr/>
            </p:nvSpPr>
            <p:spPr bwMode="auto">
              <a:xfrm>
                <a:off x="2925" y="1384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7" name="Line 279"/>
              <p:cNvSpPr>
                <a:spLocks noChangeShapeType="1"/>
              </p:cNvSpPr>
              <p:nvPr/>
            </p:nvSpPr>
            <p:spPr bwMode="auto">
              <a:xfrm>
                <a:off x="2925" y="1243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8" name="Line 280"/>
              <p:cNvSpPr>
                <a:spLocks noChangeShapeType="1"/>
              </p:cNvSpPr>
              <p:nvPr/>
            </p:nvSpPr>
            <p:spPr bwMode="auto">
              <a:xfrm>
                <a:off x="2925" y="1172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09" name="Rectangle 281"/>
              <p:cNvSpPr>
                <a:spLocks noChangeArrowheads="1"/>
              </p:cNvSpPr>
              <p:nvPr/>
            </p:nvSpPr>
            <p:spPr bwMode="auto">
              <a:xfrm>
                <a:off x="2841" y="2682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0</a:t>
                </a:r>
                <a:endParaRPr lang="cs-CZ" b="0"/>
              </a:p>
            </p:txBody>
          </p:sp>
          <p:sp>
            <p:nvSpPr>
              <p:cNvPr id="304410" name="Rectangle 282"/>
              <p:cNvSpPr>
                <a:spLocks noChangeArrowheads="1"/>
              </p:cNvSpPr>
              <p:nvPr/>
            </p:nvSpPr>
            <p:spPr bwMode="auto">
              <a:xfrm>
                <a:off x="2841" y="2328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</a:t>
                </a:r>
                <a:endParaRPr lang="cs-CZ" b="0"/>
              </a:p>
            </p:txBody>
          </p:sp>
          <p:sp>
            <p:nvSpPr>
              <p:cNvPr id="304411" name="Rectangle 283"/>
              <p:cNvSpPr>
                <a:spLocks noChangeArrowheads="1"/>
              </p:cNvSpPr>
              <p:nvPr/>
            </p:nvSpPr>
            <p:spPr bwMode="auto">
              <a:xfrm>
                <a:off x="2841" y="1975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</a:t>
                </a:r>
                <a:endParaRPr lang="cs-CZ" b="0"/>
              </a:p>
            </p:txBody>
          </p:sp>
          <p:sp>
            <p:nvSpPr>
              <p:cNvPr id="304412" name="Rectangle 284"/>
              <p:cNvSpPr>
                <a:spLocks noChangeArrowheads="1"/>
              </p:cNvSpPr>
              <p:nvPr/>
            </p:nvSpPr>
            <p:spPr bwMode="auto">
              <a:xfrm>
                <a:off x="2841" y="1622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3</a:t>
                </a:r>
                <a:endParaRPr lang="cs-CZ" b="0"/>
              </a:p>
            </p:txBody>
          </p:sp>
          <p:sp>
            <p:nvSpPr>
              <p:cNvPr id="304413" name="Rectangle 285"/>
              <p:cNvSpPr>
                <a:spLocks noChangeArrowheads="1"/>
              </p:cNvSpPr>
              <p:nvPr/>
            </p:nvSpPr>
            <p:spPr bwMode="auto">
              <a:xfrm>
                <a:off x="2841" y="1268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4</a:t>
                </a:r>
                <a:endParaRPr lang="cs-CZ" b="0"/>
              </a:p>
            </p:txBody>
          </p:sp>
          <p:sp>
            <p:nvSpPr>
              <p:cNvPr id="304414" name="Line 286"/>
              <p:cNvSpPr>
                <a:spLocks noChangeShapeType="1"/>
              </p:cNvSpPr>
              <p:nvPr/>
            </p:nvSpPr>
            <p:spPr bwMode="auto">
              <a:xfrm flipV="1">
                <a:off x="5192" y="1117"/>
                <a:ext cx="1" cy="1632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15" name="Line 287"/>
              <p:cNvSpPr>
                <a:spLocks noChangeShapeType="1"/>
              </p:cNvSpPr>
              <p:nvPr/>
            </p:nvSpPr>
            <p:spPr bwMode="auto">
              <a:xfrm flipH="1">
                <a:off x="5156" y="2728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16" name="Line 288"/>
              <p:cNvSpPr>
                <a:spLocks noChangeShapeType="1"/>
              </p:cNvSpPr>
              <p:nvPr/>
            </p:nvSpPr>
            <p:spPr bwMode="auto">
              <a:xfrm flipH="1">
                <a:off x="5156" y="2374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17" name="Line 289"/>
              <p:cNvSpPr>
                <a:spLocks noChangeShapeType="1"/>
              </p:cNvSpPr>
              <p:nvPr/>
            </p:nvSpPr>
            <p:spPr bwMode="auto">
              <a:xfrm flipH="1">
                <a:off x="5156" y="2021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18" name="Line 290"/>
              <p:cNvSpPr>
                <a:spLocks noChangeShapeType="1"/>
              </p:cNvSpPr>
              <p:nvPr/>
            </p:nvSpPr>
            <p:spPr bwMode="auto">
              <a:xfrm flipH="1">
                <a:off x="5156" y="1667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19" name="Line 291"/>
              <p:cNvSpPr>
                <a:spLocks noChangeShapeType="1"/>
              </p:cNvSpPr>
              <p:nvPr/>
            </p:nvSpPr>
            <p:spPr bwMode="auto">
              <a:xfrm flipH="1">
                <a:off x="5156" y="1314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0" name="Line 292"/>
              <p:cNvSpPr>
                <a:spLocks noChangeShapeType="1"/>
              </p:cNvSpPr>
              <p:nvPr/>
            </p:nvSpPr>
            <p:spPr bwMode="auto">
              <a:xfrm flipH="1">
                <a:off x="5175" y="2657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1" name="Line 293"/>
              <p:cNvSpPr>
                <a:spLocks noChangeShapeType="1"/>
              </p:cNvSpPr>
              <p:nvPr/>
            </p:nvSpPr>
            <p:spPr bwMode="auto">
              <a:xfrm flipH="1">
                <a:off x="5175" y="2586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2" name="Line 294"/>
              <p:cNvSpPr>
                <a:spLocks noChangeShapeType="1"/>
              </p:cNvSpPr>
              <p:nvPr/>
            </p:nvSpPr>
            <p:spPr bwMode="auto">
              <a:xfrm flipH="1">
                <a:off x="5175" y="2516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3" name="Line 295"/>
              <p:cNvSpPr>
                <a:spLocks noChangeShapeType="1"/>
              </p:cNvSpPr>
              <p:nvPr/>
            </p:nvSpPr>
            <p:spPr bwMode="auto">
              <a:xfrm flipH="1">
                <a:off x="5175" y="2445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4" name="Line 296"/>
              <p:cNvSpPr>
                <a:spLocks noChangeShapeType="1"/>
              </p:cNvSpPr>
              <p:nvPr/>
            </p:nvSpPr>
            <p:spPr bwMode="auto">
              <a:xfrm flipH="1">
                <a:off x="5175" y="2304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5" name="Line 297"/>
              <p:cNvSpPr>
                <a:spLocks noChangeShapeType="1"/>
              </p:cNvSpPr>
              <p:nvPr/>
            </p:nvSpPr>
            <p:spPr bwMode="auto">
              <a:xfrm flipH="1">
                <a:off x="5175" y="2233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6" name="Line 298"/>
              <p:cNvSpPr>
                <a:spLocks noChangeShapeType="1"/>
              </p:cNvSpPr>
              <p:nvPr/>
            </p:nvSpPr>
            <p:spPr bwMode="auto">
              <a:xfrm flipH="1">
                <a:off x="5175" y="2162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7" name="Line 299"/>
              <p:cNvSpPr>
                <a:spLocks noChangeShapeType="1"/>
              </p:cNvSpPr>
              <p:nvPr/>
            </p:nvSpPr>
            <p:spPr bwMode="auto">
              <a:xfrm flipH="1">
                <a:off x="5175" y="2091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8" name="Line 300"/>
              <p:cNvSpPr>
                <a:spLocks noChangeShapeType="1"/>
              </p:cNvSpPr>
              <p:nvPr/>
            </p:nvSpPr>
            <p:spPr bwMode="auto">
              <a:xfrm flipH="1">
                <a:off x="5175" y="1950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29" name="Line 301"/>
              <p:cNvSpPr>
                <a:spLocks noChangeShapeType="1"/>
              </p:cNvSpPr>
              <p:nvPr/>
            </p:nvSpPr>
            <p:spPr bwMode="auto">
              <a:xfrm flipH="1">
                <a:off x="5175" y="1879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0" name="Line 302"/>
              <p:cNvSpPr>
                <a:spLocks noChangeShapeType="1"/>
              </p:cNvSpPr>
              <p:nvPr/>
            </p:nvSpPr>
            <p:spPr bwMode="auto">
              <a:xfrm flipH="1">
                <a:off x="5175" y="1808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1" name="Line 303"/>
              <p:cNvSpPr>
                <a:spLocks noChangeShapeType="1"/>
              </p:cNvSpPr>
              <p:nvPr/>
            </p:nvSpPr>
            <p:spPr bwMode="auto">
              <a:xfrm flipH="1">
                <a:off x="5175" y="1738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2" name="Line 304"/>
              <p:cNvSpPr>
                <a:spLocks noChangeShapeType="1"/>
              </p:cNvSpPr>
              <p:nvPr/>
            </p:nvSpPr>
            <p:spPr bwMode="auto">
              <a:xfrm flipH="1">
                <a:off x="5175" y="1596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3" name="Line 305"/>
              <p:cNvSpPr>
                <a:spLocks noChangeShapeType="1"/>
              </p:cNvSpPr>
              <p:nvPr/>
            </p:nvSpPr>
            <p:spPr bwMode="auto">
              <a:xfrm flipH="1">
                <a:off x="5175" y="1526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4" name="Line 306"/>
              <p:cNvSpPr>
                <a:spLocks noChangeShapeType="1"/>
              </p:cNvSpPr>
              <p:nvPr/>
            </p:nvSpPr>
            <p:spPr bwMode="auto">
              <a:xfrm flipH="1">
                <a:off x="5175" y="1455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5" name="Line 307"/>
              <p:cNvSpPr>
                <a:spLocks noChangeShapeType="1"/>
              </p:cNvSpPr>
              <p:nvPr/>
            </p:nvSpPr>
            <p:spPr bwMode="auto">
              <a:xfrm flipH="1">
                <a:off x="5175" y="1384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6" name="Line 308"/>
              <p:cNvSpPr>
                <a:spLocks noChangeShapeType="1"/>
              </p:cNvSpPr>
              <p:nvPr/>
            </p:nvSpPr>
            <p:spPr bwMode="auto">
              <a:xfrm flipH="1">
                <a:off x="5175" y="1243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7" name="Line 309"/>
              <p:cNvSpPr>
                <a:spLocks noChangeShapeType="1"/>
              </p:cNvSpPr>
              <p:nvPr/>
            </p:nvSpPr>
            <p:spPr bwMode="auto">
              <a:xfrm flipH="1">
                <a:off x="5175" y="1172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8" name="Freeform 310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3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54"/>
                  </a:cxn>
                  <a:cxn ang="0">
                    <a:pos x="751" y="111"/>
                  </a:cxn>
                  <a:cxn ang="0">
                    <a:pos x="814" y="201"/>
                  </a:cxn>
                  <a:cxn ang="0">
                    <a:pos x="877" y="331"/>
                  </a:cxn>
                  <a:cxn ang="0">
                    <a:pos x="940" y="497"/>
                  </a:cxn>
                  <a:cxn ang="0">
                    <a:pos x="1003" y="706"/>
                  </a:cxn>
                  <a:cxn ang="0">
                    <a:pos x="1066" y="953"/>
                  </a:cxn>
                  <a:cxn ang="0">
                    <a:pos x="1129" y="1235"/>
                  </a:cxn>
                  <a:cxn ang="0">
                    <a:pos x="1192" y="1547"/>
                  </a:cxn>
                  <a:cxn ang="0">
                    <a:pos x="1255" y="1878"/>
                  </a:cxn>
                  <a:cxn ang="0">
                    <a:pos x="1318" y="2224"/>
                  </a:cxn>
                  <a:cxn ang="0">
                    <a:pos x="1381" y="2572"/>
                  </a:cxn>
                  <a:cxn ang="0">
                    <a:pos x="1444" y="2818"/>
                  </a:cxn>
                  <a:cxn ang="0">
                    <a:pos x="1507" y="2818"/>
                  </a:cxn>
                  <a:cxn ang="0">
                    <a:pos x="1570" y="2818"/>
                  </a:cxn>
                  <a:cxn ang="0">
                    <a:pos x="1633" y="2818"/>
                  </a:cxn>
                  <a:cxn ang="0">
                    <a:pos x="1696" y="2818"/>
                  </a:cxn>
                  <a:cxn ang="0">
                    <a:pos x="1759" y="2818"/>
                  </a:cxn>
                  <a:cxn ang="0">
                    <a:pos x="1822" y="2818"/>
                  </a:cxn>
                  <a:cxn ang="0">
                    <a:pos x="1885" y="2818"/>
                  </a:cxn>
                  <a:cxn ang="0">
                    <a:pos x="1948" y="2818"/>
                  </a:cxn>
                  <a:cxn ang="0">
                    <a:pos x="2011" y="2818"/>
                  </a:cxn>
                  <a:cxn ang="0">
                    <a:pos x="2074" y="2818"/>
                  </a:cxn>
                  <a:cxn ang="0">
                    <a:pos x="2137" y="2818"/>
                  </a:cxn>
                  <a:cxn ang="0">
                    <a:pos x="2200" y="2818"/>
                  </a:cxn>
                  <a:cxn ang="0">
                    <a:pos x="2263" y="2818"/>
                  </a:cxn>
                  <a:cxn ang="0">
                    <a:pos x="2326" y="2818"/>
                  </a:cxn>
                  <a:cxn ang="0">
                    <a:pos x="2389" y="2818"/>
                  </a:cxn>
                  <a:cxn ang="0">
                    <a:pos x="2452" y="2818"/>
                  </a:cxn>
                  <a:cxn ang="0">
                    <a:pos x="2515" y="2818"/>
                  </a:cxn>
                  <a:cxn ang="0">
                    <a:pos x="2578" y="2818"/>
                  </a:cxn>
                  <a:cxn ang="0">
                    <a:pos x="2641" y="2818"/>
                  </a:cxn>
                  <a:cxn ang="0">
                    <a:pos x="2704" y="2818"/>
                  </a:cxn>
                  <a:cxn ang="0">
                    <a:pos x="2767" y="2794"/>
                  </a:cxn>
                  <a:cxn ang="0">
                    <a:pos x="2830" y="2564"/>
                  </a:cxn>
                  <a:cxn ang="0">
                    <a:pos x="2893" y="2341"/>
                  </a:cxn>
                  <a:cxn ang="0">
                    <a:pos x="2956" y="2122"/>
                  </a:cxn>
                  <a:cxn ang="0">
                    <a:pos x="3019" y="1916"/>
                  </a:cxn>
                  <a:cxn ang="0">
                    <a:pos x="3082" y="1720"/>
                  </a:cxn>
                  <a:cxn ang="0">
                    <a:pos x="3145" y="1535"/>
                  </a:cxn>
                  <a:cxn ang="0">
                    <a:pos x="3208" y="1362"/>
                  </a:cxn>
                  <a:cxn ang="0">
                    <a:pos x="3271" y="1203"/>
                  </a:cxn>
                  <a:cxn ang="0">
                    <a:pos x="3334" y="1057"/>
                  </a:cxn>
                  <a:cxn ang="0">
                    <a:pos x="3397" y="924"/>
                  </a:cxn>
                  <a:cxn ang="0">
                    <a:pos x="3460" y="803"/>
                  </a:cxn>
                  <a:cxn ang="0">
                    <a:pos x="3523" y="696"/>
                  </a:cxn>
                  <a:cxn ang="0">
                    <a:pos x="3586" y="599"/>
                  </a:cxn>
                  <a:cxn ang="0">
                    <a:pos x="3649" y="514"/>
                  </a:cxn>
                  <a:cxn ang="0">
                    <a:pos x="3712" y="438"/>
                  </a:cxn>
                  <a:cxn ang="0">
                    <a:pos x="3775" y="373"/>
                  </a:cxn>
                  <a:cxn ang="0">
                    <a:pos x="3838" y="317"/>
                  </a:cxn>
                  <a:cxn ang="0">
                    <a:pos x="3901" y="267"/>
                  </a:cxn>
                </a:cxnLst>
                <a:rect l="0" t="0" r="r" b="b"/>
                <a:pathLst>
                  <a:path w="3933" h="2818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0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0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3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5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20"/>
                    </a:lnTo>
                    <a:lnTo>
                      <a:pt x="622" y="19"/>
                    </a:lnTo>
                    <a:lnTo>
                      <a:pt x="625" y="20"/>
                    </a:lnTo>
                    <a:lnTo>
                      <a:pt x="629" y="23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6"/>
                    </a:lnTo>
                    <a:lnTo>
                      <a:pt x="645" y="30"/>
                    </a:lnTo>
                    <a:lnTo>
                      <a:pt x="649" y="30"/>
                    </a:lnTo>
                    <a:lnTo>
                      <a:pt x="653" y="33"/>
                    </a:lnTo>
                    <a:lnTo>
                      <a:pt x="657" y="35"/>
                    </a:lnTo>
                    <a:lnTo>
                      <a:pt x="661" y="39"/>
                    </a:lnTo>
                    <a:lnTo>
                      <a:pt x="665" y="38"/>
                    </a:lnTo>
                    <a:lnTo>
                      <a:pt x="669" y="42"/>
                    </a:lnTo>
                    <a:lnTo>
                      <a:pt x="673" y="44"/>
                    </a:lnTo>
                    <a:lnTo>
                      <a:pt x="677" y="46"/>
                    </a:lnTo>
                    <a:lnTo>
                      <a:pt x="681" y="49"/>
                    </a:lnTo>
                    <a:lnTo>
                      <a:pt x="685" y="51"/>
                    </a:lnTo>
                    <a:lnTo>
                      <a:pt x="688" y="54"/>
                    </a:lnTo>
                    <a:lnTo>
                      <a:pt x="692" y="56"/>
                    </a:lnTo>
                    <a:lnTo>
                      <a:pt x="696" y="59"/>
                    </a:lnTo>
                    <a:lnTo>
                      <a:pt x="700" y="62"/>
                    </a:lnTo>
                    <a:lnTo>
                      <a:pt x="704" y="65"/>
                    </a:lnTo>
                    <a:lnTo>
                      <a:pt x="708" y="68"/>
                    </a:lnTo>
                    <a:lnTo>
                      <a:pt x="712" y="73"/>
                    </a:lnTo>
                    <a:lnTo>
                      <a:pt x="716" y="76"/>
                    </a:lnTo>
                    <a:lnTo>
                      <a:pt x="720" y="79"/>
                    </a:lnTo>
                    <a:lnTo>
                      <a:pt x="724" y="83"/>
                    </a:lnTo>
                    <a:lnTo>
                      <a:pt x="728" y="87"/>
                    </a:lnTo>
                    <a:lnTo>
                      <a:pt x="732" y="90"/>
                    </a:lnTo>
                    <a:lnTo>
                      <a:pt x="736" y="94"/>
                    </a:lnTo>
                    <a:lnTo>
                      <a:pt x="740" y="98"/>
                    </a:lnTo>
                    <a:lnTo>
                      <a:pt x="744" y="102"/>
                    </a:lnTo>
                    <a:lnTo>
                      <a:pt x="748" y="107"/>
                    </a:lnTo>
                    <a:lnTo>
                      <a:pt x="751" y="111"/>
                    </a:lnTo>
                    <a:lnTo>
                      <a:pt x="755" y="115"/>
                    </a:lnTo>
                    <a:lnTo>
                      <a:pt x="759" y="120"/>
                    </a:lnTo>
                    <a:lnTo>
                      <a:pt x="763" y="125"/>
                    </a:lnTo>
                    <a:lnTo>
                      <a:pt x="767" y="131"/>
                    </a:lnTo>
                    <a:lnTo>
                      <a:pt x="771" y="136"/>
                    </a:lnTo>
                    <a:lnTo>
                      <a:pt x="775" y="140"/>
                    </a:lnTo>
                    <a:lnTo>
                      <a:pt x="779" y="146"/>
                    </a:lnTo>
                    <a:lnTo>
                      <a:pt x="783" y="151"/>
                    </a:lnTo>
                    <a:lnTo>
                      <a:pt x="787" y="157"/>
                    </a:lnTo>
                    <a:lnTo>
                      <a:pt x="791" y="164"/>
                    </a:lnTo>
                    <a:lnTo>
                      <a:pt x="795" y="170"/>
                    </a:lnTo>
                    <a:lnTo>
                      <a:pt x="799" y="176"/>
                    </a:lnTo>
                    <a:lnTo>
                      <a:pt x="803" y="182"/>
                    </a:lnTo>
                    <a:lnTo>
                      <a:pt x="807" y="188"/>
                    </a:lnTo>
                    <a:lnTo>
                      <a:pt x="811" y="194"/>
                    </a:lnTo>
                    <a:lnTo>
                      <a:pt x="814" y="201"/>
                    </a:lnTo>
                    <a:lnTo>
                      <a:pt x="818" y="209"/>
                    </a:lnTo>
                    <a:lnTo>
                      <a:pt x="822" y="215"/>
                    </a:lnTo>
                    <a:lnTo>
                      <a:pt x="826" y="222"/>
                    </a:lnTo>
                    <a:lnTo>
                      <a:pt x="830" y="229"/>
                    </a:lnTo>
                    <a:lnTo>
                      <a:pt x="834" y="238"/>
                    </a:lnTo>
                    <a:lnTo>
                      <a:pt x="838" y="244"/>
                    </a:lnTo>
                    <a:lnTo>
                      <a:pt x="842" y="253"/>
                    </a:lnTo>
                    <a:lnTo>
                      <a:pt x="846" y="260"/>
                    </a:lnTo>
                    <a:lnTo>
                      <a:pt x="850" y="269"/>
                    </a:lnTo>
                    <a:lnTo>
                      <a:pt x="854" y="277"/>
                    </a:lnTo>
                    <a:lnTo>
                      <a:pt x="858" y="285"/>
                    </a:lnTo>
                    <a:lnTo>
                      <a:pt x="862" y="293"/>
                    </a:lnTo>
                    <a:lnTo>
                      <a:pt x="866" y="301"/>
                    </a:lnTo>
                    <a:lnTo>
                      <a:pt x="870" y="311"/>
                    </a:lnTo>
                    <a:lnTo>
                      <a:pt x="874" y="320"/>
                    </a:lnTo>
                    <a:lnTo>
                      <a:pt x="877" y="331"/>
                    </a:lnTo>
                    <a:lnTo>
                      <a:pt x="881" y="338"/>
                    </a:lnTo>
                    <a:lnTo>
                      <a:pt x="885" y="348"/>
                    </a:lnTo>
                    <a:lnTo>
                      <a:pt x="889" y="359"/>
                    </a:lnTo>
                    <a:lnTo>
                      <a:pt x="893" y="367"/>
                    </a:lnTo>
                    <a:lnTo>
                      <a:pt x="897" y="378"/>
                    </a:lnTo>
                    <a:lnTo>
                      <a:pt x="901" y="387"/>
                    </a:lnTo>
                    <a:lnTo>
                      <a:pt x="905" y="398"/>
                    </a:lnTo>
                    <a:lnTo>
                      <a:pt x="909" y="408"/>
                    </a:lnTo>
                    <a:lnTo>
                      <a:pt x="913" y="418"/>
                    </a:lnTo>
                    <a:lnTo>
                      <a:pt x="917" y="429"/>
                    </a:lnTo>
                    <a:lnTo>
                      <a:pt x="921" y="440"/>
                    </a:lnTo>
                    <a:lnTo>
                      <a:pt x="925" y="451"/>
                    </a:lnTo>
                    <a:lnTo>
                      <a:pt x="929" y="462"/>
                    </a:lnTo>
                    <a:lnTo>
                      <a:pt x="933" y="474"/>
                    </a:lnTo>
                    <a:lnTo>
                      <a:pt x="937" y="486"/>
                    </a:lnTo>
                    <a:lnTo>
                      <a:pt x="940" y="497"/>
                    </a:lnTo>
                    <a:lnTo>
                      <a:pt x="944" y="510"/>
                    </a:lnTo>
                    <a:lnTo>
                      <a:pt x="948" y="519"/>
                    </a:lnTo>
                    <a:lnTo>
                      <a:pt x="952" y="534"/>
                    </a:lnTo>
                    <a:lnTo>
                      <a:pt x="956" y="544"/>
                    </a:lnTo>
                    <a:lnTo>
                      <a:pt x="960" y="558"/>
                    </a:lnTo>
                    <a:lnTo>
                      <a:pt x="964" y="571"/>
                    </a:lnTo>
                    <a:lnTo>
                      <a:pt x="968" y="584"/>
                    </a:lnTo>
                    <a:lnTo>
                      <a:pt x="972" y="595"/>
                    </a:lnTo>
                    <a:lnTo>
                      <a:pt x="976" y="609"/>
                    </a:lnTo>
                    <a:lnTo>
                      <a:pt x="980" y="622"/>
                    </a:lnTo>
                    <a:lnTo>
                      <a:pt x="984" y="638"/>
                    </a:lnTo>
                    <a:lnTo>
                      <a:pt x="988" y="649"/>
                    </a:lnTo>
                    <a:lnTo>
                      <a:pt x="992" y="664"/>
                    </a:lnTo>
                    <a:lnTo>
                      <a:pt x="996" y="678"/>
                    </a:lnTo>
                    <a:lnTo>
                      <a:pt x="999" y="692"/>
                    </a:lnTo>
                    <a:lnTo>
                      <a:pt x="1003" y="706"/>
                    </a:lnTo>
                    <a:lnTo>
                      <a:pt x="1007" y="720"/>
                    </a:lnTo>
                    <a:lnTo>
                      <a:pt x="1011" y="734"/>
                    </a:lnTo>
                    <a:lnTo>
                      <a:pt x="1015" y="749"/>
                    </a:lnTo>
                    <a:lnTo>
                      <a:pt x="1019" y="763"/>
                    </a:lnTo>
                    <a:lnTo>
                      <a:pt x="1023" y="779"/>
                    </a:lnTo>
                    <a:lnTo>
                      <a:pt x="1027" y="794"/>
                    </a:lnTo>
                    <a:lnTo>
                      <a:pt x="1031" y="809"/>
                    </a:lnTo>
                    <a:lnTo>
                      <a:pt x="1035" y="824"/>
                    </a:lnTo>
                    <a:lnTo>
                      <a:pt x="1039" y="841"/>
                    </a:lnTo>
                    <a:lnTo>
                      <a:pt x="1043" y="856"/>
                    </a:lnTo>
                    <a:lnTo>
                      <a:pt x="1047" y="871"/>
                    </a:lnTo>
                    <a:lnTo>
                      <a:pt x="1051" y="887"/>
                    </a:lnTo>
                    <a:lnTo>
                      <a:pt x="1055" y="904"/>
                    </a:lnTo>
                    <a:lnTo>
                      <a:pt x="1059" y="921"/>
                    </a:lnTo>
                    <a:lnTo>
                      <a:pt x="1062" y="937"/>
                    </a:lnTo>
                    <a:lnTo>
                      <a:pt x="1066" y="953"/>
                    </a:lnTo>
                    <a:lnTo>
                      <a:pt x="1070" y="968"/>
                    </a:lnTo>
                    <a:lnTo>
                      <a:pt x="1074" y="988"/>
                    </a:lnTo>
                    <a:lnTo>
                      <a:pt x="1078" y="1003"/>
                    </a:lnTo>
                    <a:lnTo>
                      <a:pt x="1082" y="1021"/>
                    </a:lnTo>
                    <a:lnTo>
                      <a:pt x="1086" y="1037"/>
                    </a:lnTo>
                    <a:lnTo>
                      <a:pt x="1090" y="1055"/>
                    </a:lnTo>
                    <a:lnTo>
                      <a:pt x="1094" y="1072"/>
                    </a:lnTo>
                    <a:lnTo>
                      <a:pt x="1098" y="1090"/>
                    </a:lnTo>
                    <a:lnTo>
                      <a:pt x="1102" y="1108"/>
                    </a:lnTo>
                    <a:lnTo>
                      <a:pt x="1106" y="1126"/>
                    </a:lnTo>
                    <a:lnTo>
                      <a:pt x="1110" y="1144"/>
                    </a:lnTo>
                    <a:lnTo>
                      <a:pt x="1114" y="1162"/>
                    </a:lnTo>
                    <a:lnTo>
                      <a:pt x="1118" y="1179"/>
                    </a:lnTo>
                    <a:lnTo>
                      <a:pt x="1122" y="1199"/>
                    </a:lnTo>
                    <a:lnTo>
                      <a:pt x="1125" y="1217"/>
                    </a:lnTo>
                    <a:lnTo>
                      <a:pt x="1129" y="1235"/>
                    </a:lnTo>
                    <a:lnTo>
                      <a:pt x="1133" y="1254"/>
                    </a:lnTo>
                    <a:lnTo>
                      <a:pt x="1137" y="1273"/>
                    </a:lnTo>
                    <a:lnTo>
                      <a:pt x="1141" y="1292"/>
                    </a:lnTo>
                    <a:lnTo>
                      <a:pt x="1145" y="1310"/>
                    </a:lnTo>
                    <a:lnTo>
                      <a:pt x="1149" y="1329"/>
                    </a:lnTo>
                    <a:lnTo>
                      <a:pt x="1153" y="1348"/>
                    </a:lnTo>
                    <a:lnTo>
                      <a:pt x="1157" y="1367"/>
                    </a:lnTo>
                    <a:lnTo>
                      <a:pt x="1161" y="1388"/>
                    </a:lnTo>
                    <a:lnTo>
                      <a:pt x="1165" y="1408"/>
                    </a:lnTo>
                    <a:lnTo>
                      <a:pt x="1169" y="1427"/>
                    </a:lnTo>
                    <a:lnTo>
                      <a:pt x="1173" y="1446"/>
                    </a:lnTo>
                    <a:lnTo>
                      <a:pt x="1177" y="1465"/>
                    </a:lnTo>
                    <a:lnTo>
                      <a:pt x="1181" y="1487"/>
                    </a:lnTo>
                    <a:lnTo>
                      <a:pt x="1185" y="1506"/>
                    </a:lnTo>
                    <a:lnTo>
                      <a:pt x="1188" y="1526"/>
                    </a:lnTo>
                    <a:lnTo>
                      <a:pt x="1192" y="1547"/>
                    </a:lnTo>
                    <a:lnTo>
                      <a:pt x="1196" y="1567"/>
                    </a:lnTo>
                    <a:lnTo>
                      <a:pt x="1200" y="1586"/>
                    </a:lnTo>
                    <a:lnTo>
                      <a:pt x="1204" y="1607"/>
                    </a:lnTo>
                    <a:lnTo>
                      <a:pt x="1208" y="1629"/>
                    </a:lnTo>
                    <a:lnTo>
                      <a:pt x="1212" y="1648"/>
                    </a:lnTo>
                    <a:lnTo>
                      <a:pt x="1216" y="1668"/>
                    </a:lnTo>
                    <a:lnTo>
                      <a:pt x="1220" y="1689"/>
                    </a:lnTo>
                    <a:lnTo>
                      <a:pt x="1224" y="1711"/>
                    </a:lnTo>
                    <a:lnTo>
                      <a:pt x="1228" y="1732"/>
                    </a:lnTo>
                    <a:lnTo>
                      <a:pt x="1232" y="1752"/>
                    </a:lnTo>
                    <a:lnTo>
                      <a:pt x="1236" y="1772"/>
                    </a:lnTo>
                    <a:lnTo>
                      <a:pt x="1240" y="1794"/>
                    </a:lnTo>
                    <a:lnTo>
                      <a:pt x="1244" y="1816"/>
                    </a:lnTo>
                    <a:lnTo>
                      <a:pt x="1248" y="1837"/>
                    </a:lnTo>
                    <a:lnTo>
                      <a:pt x="1251" y="1857"/>
                    </a:lnTo>
                    <a:lnTo>
                      <a:pt x="1255" y="1878"/>
                    </a:lnTo>
                    <a:lnTo>
                      <a:pt x="1259" y="1900"/>
                    </a:lnTo>
                    <a:lnTo>
                      <a:pt x="1263" y="1921"/>
                    </a:lnTo>
                    <a:lnTo>
                      <a:pt x="1267" y="1941"/>
                    </a:lnTo>
                    <a:lnTo>
                      <a:pt x="1271" y="1964"/>
                    </a:lnTo>
                    <a:lnTo>
                      <a:pt x="1275" y="1984"/>
                    </a:lnTo>
                    <a:lnTo>
                      <a:pt x="1279" y="2007"/>
                    </a:lnTo>
                    <a:lnTo>
                      <a:pt x="1283" y="2029"/>
                    </a:lnTo>
                    <a:lnTo>
                      <a:pt x="1287" y="2050"/>
                    </a:lnTo>
                    <a:lnTo>
                      <a:pt x="1291" y="2073"/>
                    </a:lnTo>
                    <a:lnTo>
                      <a:pt x="1295" y="2092"/>
                    </a:lnTo>
                    <a:lnTo>
                      <a:pt x="1299" y="2116"/>
                    </a:lnTo>
                    <a:lnTo>
                      <a:pt x="1303" y="2136"/>
                    </a:lnTo>
                    <a:lnTo>
                      <a:pt x="1307" y="2157"/>
                    </a:lnTo>
                    <a:lnTo>
                      <a:pt x="1311" y="2180"/>
                    </a:lnTo>
                    <a:lnTo>
                      <a:pt x="1314" y="2201"/>
                    </a:lnTo>
                    <a:lnTo>
                      <a:pt x="1318" y="2224"/>
                    </a:lnTo>
                    <a:lnTo>
                      <a:pt x="1322" y="2246"/>
                    </a:lnTo>
                    <a:lnTo>
                      <a:pt x="1326" y="2267"/>
                    </a:lnTo>
                    <a:lnTo>
                      <a:pt x="1330" y="2289"/>
                    </a:lnTo>
                    <a:lnTo>
                      <a:pt x="1334" y="2311"/>
                    </a:lnTo>
                    <a:lnTo>
                      <a:pt x="1338" y="2333"/>
                    </a:lnTo>
                    <a:lnTo>
                      <a:pt x="1342" y="2354"/>
                    </a:lnTo>
                    <a:lnTo>
                      <a:pt x="1346" y="2376"/>
                    </a:lnTo>
                    <a:lnTo>
                      <a:pt x="1350" y="2398"/>
                    </a:lnTo>
                    <a:lnTo>
                      <a:pt x="1354" y="2420"/>
                    </a:lnTo>
                    <a:lnTo>
                      <a:pt x="1358" y="2441"/>
                    </a:lnTo>
                    <a:lnTo>
                      <a:pt x="1362" y="2465"/>
                    </a:lnTo>
                    <a:lnTo>
                      <a:pt x="1366" y="2485"/>
                    </a:lnTo>
                    <a:lnTo>
                      <a:pt x="1370" y="2506"/>
                    </a:lnTo>
                    <a:lnTo>
                      <a:pt x="1374" y="2528"/>
                    </a:lnTo>
                    <a:lnTo>
                      <a:pt x="1377" y="2550"/>
                    </a:lnTo>
                    <a:lnTo>
                      <a:pt x="1381" y="2572"/>
                    </a:lnTo>
                    <a:lnTo>
                      <a:pt x="1385" y="2595"/>
                    </a:lnTo>
                    <a:lnTo>
                      <a:pt x="1389" y="2614"/>
                    </a:lnTo>
                    <a:lnTo>
                      <a:pt x="1393" y="2636"/>
                    </a:lnTo>
                    <a:lnTo>
                      <a:pt x="1397" y="2658"/>
                    </a:lnTo>
                    <a:lnTo>
                      <a:pt x="1401" y="2679"/>
                    </a:lnTo>
                    <a:lnTo>
                      <a:pt x="1405" y="2701"/>
                    </a:lnTo>
                    <a:lnTo>
                      <a:pt x="1409" y="2722"/>
                    </a:lnTo>
                    <a:lnTo>
                      <a:pt x="1413" y="2743"/>
                    </a:lnTo>
                    <a:lnTo>
                      <a:pt x="1417" y="2766"/>
                    </a:lnTo>
                    <a:lnTo>
                      <a:pt x="1421" y="2787"/>
                    </a:lnTo>
                    <a:lnTo>
                      <a:pt x="1425" y="2809"/>
                    </a:lnTo>
                    <a:lnTo>
                      <a:pt x="1429" y="2818"/>
                    </a:lnTo>
                    <a:lnTo>
                      <a:pt x="1433" y="2818"/>
                    </a:lnTo>
                    <a:lnTo>
                      <a:pt x="1437" y="2818"/>
                    </a:lnTo>
                    <a:lnTo>
                      <a:pt x="1440" y="2818"/>
                    </a:lnTo>
                    <a:lnTo>
                      <a:pt x="1444" y="2818"/>
                    </a:lnTo>
                    <a:lnTo>
                      <a:pt x="1448" y="2818"/>
                    </a:lnTo>
                    <a:lnTo>
                      <a:pt x="1452" y="2818"/>
                    </a:lnTo>
                    <a:lnTo>
                      <a:pt x="1456" y="2818"/>
                    </a:lnTo>
                    <a:lnTo>
                      <a:pt x="1460" y="2818"/>
                    </a:lnTo>
                    <a:lnTo>
                      <a:pt x="1464" y="2818"/>
                    </a:lnTo>
                    <a:lnTo>
                      <a:pt x="1468" y="2818"/>
                    </a:lnTo>
                    <a:lnTo>
                      <a:pt x="1472" y="2818"/>
                    </a:lnTo>
                    <a:lnTo>
                      <a:pt x="1476" y="2818"/>
                    </a:lnTo>
                    <a:lnTo>
                      <a:pt x="1480" y="2818"/>
                    </a:lnTo>
                    <a:lnTo>
                      <a:pt x="1484" y="2818"/>
                    </a:lnTo>
                    <a:lnTo>
                      <a:pt x="1488" y="2818"/>
                    </a:lnTo>
                    <a:lnTo>
                      <a:pt x="1492" y="2818"/>
                    </a:lnTo>
                    <a:lnTo>
                      <a:pt x="1496" y="2818"/>
                    </a:lnTo>
                    <a:lnTo>
                      <a:pt x="1499" y="2818"/>
                    </a:lnTo>
                    <a:lnTo>
                      <a:pt x="1503" y="2818"/>
                    </a:lnTo>
                    <a:lnTo>
                      <a:pt x="1507" y="2818"/>
                    </a:lnTo>
                    <a:lnTo>
                      <a:pt x="1511" y="2818"/>
                    </a:lnTo>
                    <a:lnTo>
                      <a:pt x="1515" y="2818"/>
                    </a:lnTo>
                    <a:lnTo>
                      <a:pt x="1519" y="2818"/>
                    </a:lnTo>
                    <a:lnTo>
                      <a:pt x="1523" y="2818"/>
                    </a:lnTo>
                    <a:lnTo>
                      <a:pt x="1527" y="2818"/>
                    </a:lnTo>
                    <a:lnTo>
                      <a:pt x="1531" y="2818"/>
                    </a:lnTo>
                    <a:lnTo>
                      <a:pt x="1535" y="2818"/>
                    </a:lnTo>
                    <a:lnTo>
                      <a:pt x="1539" y="2818"/>
                    </a:lnTo>
                    <a:lnTo>
                      <a:pt x="1543" y="2818"/>
                    </a:lnTo>
                    <a:lnTo>
                      <a:pt x="1547" y="2818"/>
                    </a:lnTo>
                    <a:lnTo>
                      <a:pt x="1551" y="2818"/>
                    </a:lnTo>
                    <a:lnTo>
                      <a:pt x="1555" y="2818"/>
                    </a:lnTo>
                    <a:lnTo>
                      <a:pt x="1559" y="2818"/>
                    </a:lnTo>
                    <a:lnTo>
                      <a:pt x="1562" y="2818"/>
                    </a:lnTo>
                    <a:lnTo>
                      <a:pt x="1566" y="2818"/>
                    </a:lnTo>
                    <a:lnTo>
                      <a:pt x="1570" y="2818"/>
                    </a:lnTo>
                    <a:lnTo>
                      <a:pt x="1574" y="2818"/>
                    </a:lnTo>
                    <a:lnTo>
                      <a:pt x="1578" y="2818"/>
                    </a:lnTo>
                    <a:lnTo>
                      <a:pt x="1582" y="2818"/>
                    </a:lnTo>
                    <a:lnTo>
                      <a:pt x="1586" y="2818"/>
                    </a:lnTo>
                    <a:lnTo>
                      <a:pt x="1590" y="2818"/>
                    </a:lnTo>
                    <a:lnTo>
                      <a:pt x="1594" y="2818"/>
                    </a:lnTo>
                    <a:lnTo>
                      <a:pt x="1598" y="2818"/>
                    </a:lnTo>
                    <a:lnTo>
                      <a:pt x="1602" y="2818"/>
                    </a:lnTo>
                    <a:lnTo>
                      <a:pt x="1606" y="2818"/>
                    </a:lnTo>
                    <a:lnTo>
                      <a:pt x="1610" y="2818"/>
                    </a:lnTo>
                    <a:lnTo>
                      <a:pt x="1614" y="2818"/>
                    </a:lnTo>
                    <a:lnTo>
                      <a:pt x="1618" y="2818"/>
                    </a:lnTo>
                    <a:lnTo>
                      <a:pt x="1622" y="2818"/>
                    </a:lnTo>
                    <a:lnTo>
                      <a:pt x="1625" y="2818"/>
                    </a:lnTo>
                    <a:lnTo>
                      <a:pt x="1629" y="2818"/>
                    </a:lnTo>
                    <a:lnTo>
                      <a:pt x="1633" y="2818"/>
                    </a:lnTo>
                    <a:lnTo>
                      <a:pt x="1637" y="2818"/>
                    </a:lnTo>
                    <a:lnTo>
                      <a:pt x="1641" y="2818"/>
                    </a:lnTo>
                    <a:lnTo>
                      <a:pt x="1645" y="2818"/>
                    </a:lnTo>
                    <a:lnTo>
                      <a:pt x="1649" y="2818"/>
                    </a:lnTo>
                    <a:lnTo>
                      <a:pt x="1653" y="2818"/>
                    </a:lnTo>
                    <a:lnTo>
                      <a:pt x="1657" y="2818"/>
                    </a:lnTo>
                    <a:lnTo>
                      <a:pt x="1661" y="2818"/>
                    </a:lnTo>
                    <a:lnTo>
                      <a:pt x="1665" y="2818"/>
                    </a:lnTo>
                    <a:lnTo>
                      <a:pt x="1669" y="2818"/>
                    </a:lnTo>
                    <a:lnTo>
                      <a:pt x="1673" y="2818"/>
                    </a:lnTo>
                    <a:lnTo>
                      <a:pt x="1677" y="2818"/>
                    </a:lnTo>
                    <a:lnTo>
                      <a:pt x="1681" y="2818"/>
                    </a:lnTo>
                    <a:lnTo>
                      <a:pt x="1685" y="2818"/>
                    </a:lnTo>
                    <a:lnTo>
                      <a:pt x="1688" y="2818"/>
                    </a:lnTo>
                    <a:lnTo>
                      <a:pt x="1692" y="2818"/>
                    </a:lnTo>
                    <a:lnTo>
                      <a:pt x="1696" y="2818"/>
                    </a:lnTo>
                    <a:lnTo>
                      <a:pt x="1700" y="2818"/>
                    </a:lnTo>
                    <a:lnTo>
                      <a:pt x="1704" y="2818"/>
                    </a:lnTo>
                    <a:lnTo>
                      <a:pt x="1708" y="2818"/>
                    </a:lnTo>
                    <a:lnTo>
                      <a:pt x="1712" y="2818"/>
                    </a:lnTo>
                    <a:lnTo>
                      <a:pt x="1716" y="2818"/>
                    </a:lnTo>
                    <a:lnTo>
                      <a:pt x="1720" y="2818"/>
                    </a:lnTo>
                    <a:lnTo>
                      <a:pt x="1724" y="2818"/>
                    </a:lnTo>
                    <a:lnTo>
                      <a:pt x="1728" y="2818"/>
                    </a:lnTo>
                    <a:lnTo>
                      <a:pt x="1732" y="2818"/>
                    </a:lnTo>
                    <a:lnTo>
                      <a:pt x="1736" y="2818"/>
                    </a:lnTo>
                    <a:lnTo>
                      <a:pt x="1740" y="2818"/>
                    </a:lnTo>
                    <a:lnTo>
                      <a:pt x="1744" y="2818"/>
                    </a:lnTo>
                    <a:lnTo>
                      <a:pt x="1748" y="2818"/>
                    </a:lnTo>
                    <a:lnTo>
                      <a:pt x="1751" y="2818"/>
                    </a:lnTo>
                    <a:lnTo>
                      <a:pt x="1755" y="2818"/>
                    </a:lnTo>
                    <a:lnTo>
                      <a:pt x="1759" y="2818"/>
                    </a:lnTo>
                    <a:lnTo>
                      <a:pt x="1763" y="2818"/>
                    </a:lnTo>
                    <a:lnTo>
                      <a:pt x="1767" y="2818"/>
                    </a:lnTo>
                    <a:lnTo>
                      <a:pt x="1771" y="2818"/>
                    </a:lnTo>
                    <a:lnTo>
                      <a:pt x="1775" y="2818"/>
                    </a:lnTo>
                    <a:lnTo>
                      <a:pt x="1779" y="2818"/>
                    </a:lnTo>
                    <a:lnTo>
                      <a:pt x="1783" y="2818"/>
                    </a:lnTo>
                    <a:lnTo>
                      <a:pt x="1787" y="2818"/>
                    </a:lnTo>
                    <a:lnTo>
                      <a:pt x="1791" y="2818"/>
                    </a:lnTo>
                    <a:lnTo>
                      <a:pt x="1795" y="2818"/>
                    </a:lnTo>
                    <a:lnTo>
                      <a:pt x="1799" y="2818"/>
                    </a:lnTo>
                    <a:lnTo>
                      <a:pt x="1803" y="2818"/>
                    </a:lnTo>
                    <a:lnTo>
                      <a:pt x="1807" y="2818"/>
                    </a:lnTo>
                    <a:lnTo>
                      <a:pt x="1811" y="2818"/>
                    </a:lnTo>
                    <a:lnTo>
                      <a:pt x="1814" y="2818"/>
                    </a:lnTo>
                    <a:lnTo>
                      <a:pt x="1818" y="2818"/>
                    </a:lnTo>
                    <a:lnTo>
                      <a:pt x="1822" y="2818"/>
                    </a:lnTo>
                    <a:lnTo>
                      <a:pt x="1826" y="2818"/>
                    </a:lnTo>
                    <a:lnTo>
                      <a:pt x="1830" y="2818"/>
                    </a:lnTo>
                    <a:lnTo>
                      <a:pt x="1834" y="2818"/>
                    </a:lnTo>
                    <a:lnTo>
                      <a:pt x="1838" y="2818"/>
                    </a:lnTo>
                    <a:lnTo>
                      <a:pt x="1842" y="2818"/>
                    </a:lnTo>
                    <a:lnTo>
                      <a:pt x="1846" y="2818"/>
                    </a:lnTo>
                    <a:lnTo>
                      <a:pt x="1850" y="2818"/>
                    </a:lnTo>
                    <a:lnTo>
                      <a:pt x="1854" y="2818"/>
                    </a:lnTo>
                    <a:lnTo>
                      <a:pt x="1858" y="2818"/>
                    </a:lnTo>
                    <a:lnTo>
                      <a:pt x="1862" y="2818"/>
                    </a:lnTo>
                    <a:lnTo>
                      <a:pt x="1866" y="2818"/>
                    </a:lnTo>
                    <a:lnTo>
                      <a:pt x="1870" y="2818"/>
                    </a:lnTo>
                    <a:lnTo>
                      <a:pt x="1874" y="2818"/>
                    </a:lnTo>
                    <a:lnTo>
                      <a:pt x="1877" y="2818"/>
                    </a:lnTo>
                    <a:lnTo>
                      <a:pt x="1881" y="2818"/>
                    </a:lnTo>
                    <a:lnTo>
                      <a:pt x="1885" y="2818"/>
                    </a:lnTo>
                    <a:lnTo>
                      <a:pt x="1889" y="2818"/>
                    </a:lnTo>
                    <a:lnTo>
                      <a:pt x="1893" y="2818"/>
                    </a:lnTo>
                    <a:lnTo>
                      <a:pt x="1897" y="2818"/>
                    </a:lnTo>
                    <a:lnTo>
                      <a:pt x="1901" y="2818"/>
                    </a:lnTo>
                    <a:lnTo>
                      <a:pt x="1905" y="2818"/>
                    </a:lnTo>
                    <a:lnTo>
                      <a:pt x="1909" y="2818"/>
                    </a:lnTo>
                    <a:lnTo>
                      <a:pt x="1913" y="2818"/>
                    </a:lnTo>
                    <a:lnTo>
                      <a:pt x="1917" y="2818"/>
                    </a:lnTo>
                    <a:lnTo>
                      <a:pt x="1921" y="2818"/>
                    </a:lnTo>
                    <a:lnTo>
                      <a:pt x="1925" y="2818"/>
                    </a:lnTo>
                    <a:lnTo>
                      <a:pt x="1929" y="2818"/>
                    </a:lnTo>
                    <a:lnTo>
                      <a:pt x="1933" y="2818"/>
                    </a:lnTo>
                    <a:lnTo>
                      <a:pt x="1937" y="2818"/>
                    </a:lnTo>
                    <a:lnTo>
                      <a:pt x="1940" y="2818"/>
                    </a:lnTo>
                    <a:lnTo>
                      <a:pt x="1944" y="2818"/>
                    </a:lnTo>
                    <a:lnTo>
                      <a:pt x="1948" y="2818"/>
                    </a:lnTo>
                    <a:lnTo>
                      <a:pt x="1952" y="2818"/>
                    </a:lnTo>
                    <a:lnTo>
                      <a:pt x="1956" y="2818"/>
                    </a:lnTo>
                    <a:lnTo>
                      <a:pt x="1960" y="2818"/>
                    </a:lnTo>
                    <a:lnTo>
                      <a:pt x="1964" y="2818"/>
                    </a:lnTo>
                    <a:lnTo>
                      <a:pt x="1968" y="2818"/>
                    </a:lnTo>
                    <a:lnTo>
                      <a:pt x="1972" y="2818"/>
                    </a:lnTo>
                    <a:lnTo>
                      <a:pt x="1976" y="2818"/>
                    </a:lnTo>
                    <a:lnTo>
                      <a:pt x="1980" y="2818"/>
                    </a:lnTo>
                    <a:lnTo>
                      <a:pt x="1984" y="2818"/>
                    </a:lnTo>
                    <a:lnTo>
                      <a:pt x="1988" y="2818"/>
                    </a:lnTo>
                    <a:lnTo>
                      <a:pt x="1992" y="2818"/>
                    </a:lnTo>
                    <a:lnTo>
                      <a:pt x="1996" y="2818"/>
                    </a:lnTo>
                    <a:lnTo>
                      <a:pt x="1999" y="2818"/>
                    </a:lnTo>
                    <a:lnTo>
                      <a:pt x="2003" y="2818"/>
                    </a:lnTo>
                    <a:lnTo>
                      <a:pt x="2007" y="2818"/>
                    </a:lnTo>
                    <a:lnTo>
                      <a:pt x="2011" y="2818"/>
                    </a:lnTo>
                    <a:lnTo>
                      <a:pt x="2015" y="2818"/>
                    </a:lnTo>
                    <a:lnTo>
                      <a:pt x="2019" y="2818"/>
                    </a:lnTo>
                    <a:lnTo>
                      <a:pt x="2023" y="2818"/>
                    </a:lnTo>
                    <a:lnTo>
                      <a:pt x="2027" y="2818"/>
                    </a:lnTo>
                    <a:lnTo>
                      <a:pt x="2031" y="2818"/>
                    </a:lnTo>
                    <a:lnTo>
                      <a:pt x="2035" y="2818"/>
                    </a:lnTo>
                    <a:lnTo>
                      <a:pt x="2039" y="2818"/>
                    </a:lnTo>
                    <a:lnTo>
                      <a:pt x="2043" y="2818"/>
                    </a:lnTo>
                    <a:lnTo>
                      <a:pt x="2047" y="2818"/>
                    </a:lnTo>
                    <a:lnTo>
                      <a:pt x="2051" y="2818"/>
                    </a:lnTo>
                    <a:lnTo>
                      <a:pt x="2055" y="2818"/>
                    </a:lnTo>
                    <a:lnTo>
                      <a:pt x="2059" y="2818"/>
                    </a:lnTo>
                    <a:lnTo>
                      <a:pt x="2062" y="2818"/>
                    </a:lnTo>
                    <a:lnTo>
                      <a:pt x="2066" y="2818"/>
                    </a:lnTo>
                    <a:lnTo>
                      <a:pt x="2070" y="2818"/>
                    </a:lnTo>
                    <a:lnTo>
                      <a:pt x="2074" y="2818"/>
                    </a:lnTo>
                    <a:lnTo>
                      <a:pt x="2078" y="2818"/>
                    </a:lnTo>
                    <a:lnTo>
                      <a:pt x="2082" y="2818"/>
                    </a:lnTo>
                    <a:lnTo>
                      <a:pt x="2086" y="2818"/>
                    </a:lnTo>
                    <a:lnTo>
                      <a:pt x="2090" y="2818"/>
                    </a:lnTo>
                    <a:lnTo>
                      <a:pt x="2094" y="2818"/>
                    </a:lnTo>
                    <a:lnTo>
                      <a:pt x="2098" y="2818"/>
                    </a:lnTo>
                    <a:lnTo>
                      <a:pt x="2102" y="2818"/>
                    </a:lnTo>
                    <a:lnTo>
                      <a:pt x="2106" y="2818"/>
                    </a:lnTo>
                    <a:lnTo>
                      <a:pt x="2110" y="2818"/>
                    </a:lnTo>
                    <a:lnTo>
                      <a:pt x="2114" y="2818"/>
                    </a:lnTo>
                    <a:lnTo>
                      <a:pt x="2118" y="2818"/>
                    </a:lnTo>
                    <a:lnTo>
                      <a:pt x="2122" y="2818"/>
                    </a:lnTo>
                    <a:lnTo>
                      <a:pt x="2125" y="2818"/>
                    </a:lnTo>
                    <a:lnTo>
                      <a:pt x="2129" y="2818"/>
                    </a:lnTo>
                    <a:lnTo>
                      <a:pt x="2133" y="2818"/>
                    </a:lnTo>
                    <a:lnTo>
                      <a:pt x="2137" y="2818"/>
                    </a:lnTo>
                    <a:lnTo>
                      <a:pt x="2141" y="2818"/>
                    </a:lnTo>
                    <a:lnTo>
                      <a:pt x="2145" y="2818"/>
                    </a:lnTo>
                    <a:lnTo>
                      <a:pt x="2149" y="2818"/>
                    </a:lnTo>
                    <a:lnTo>
                      <a:pt x="2153" y="2818"/>
                    </a:lnTo>
                    <a:lnTo>
                      <a:pt x="2157" y="2818"/>
                    </a:lnTo>
                    <a:lnTo>
                      <a:pt x="2161" y="2818"/>
                    </a:lnTo>
                    <a:lnTo>
                      <a:pt x="2165" y="2818"/>
                    </a:lnTo>
                    <a:lnTo>
                      <a:pt x="2169" y="2818"/>
                    </a:lnTo>
                    <a:lnTo>
                      <a:pt x="2173" y="2818"/>
                    </a:lnTo>
                    <a:lnTo>
                      <a:pt x="2177" y="2818"/>
                    </a:lnTo>
                    <a:lnTo>
                      <a:pt x="2181" y="2818"/>
                    </a:lnTo>
                    <a:lnTo>
                      <a:pt x="2185" y="2818"/>
                    </a:lnTo>
                    <a:lnTo>
                      <a:pt x="2188" y="2818"/>
                    </a:lnTo>
                    <a:lnTo>
                      <a:pt x="2192" y="2818"/>
                    </a:lnTo>
                    <a:lnTo>
                      <a:pt x="2196" y="2818"/>
                    </a:lnTo>
                    <a:lnTo>
                      <a:pt x="2200" y="2818"/>
                    </a:lnTo>
                    <a:lnTo>
                      <a:pt x="2204" y="2818"/>
                    </a:lnTo>
                    <a:lnTo>
                      <a:pt x="2208" y="2818"/>
                    </a:lnTo>
                    <a:lnTo>
                      <a:pt x="2212" y="2818"/>
                    </a:lnTo>
                    <a:lnTo>
                      <a:pt x="2216" y="2818"/>
                    </a:lnTo>
                    <a:lnTo>
                      <a:pt x="2220" y="2818"/>
                    </a:lnTo>
                    <a:lnTo>
                      <a:pt x="2224" y="2818"/>
                    </a:lnTo>
                    <a:lnTo>
                      <a:pt x="2228" y="2818"/>
                    </a:lnTo>
                    <a:lnTo>
                      <a:pt x="2232" y="2818"/>
                    </a:lnTo>
                    <a:lnTo>
                      <a:pt x="2236" y="2818"/>
                    </a:lnTo>
                    <a:lnTo>
                      <a:pt x="2240" y="2818"/>
                    </a:lnTo>
                    <a:lnTo>
                      <a:pt x="2244" y="2818"/>
                    </a:lnTo>
                    <a:lnTo>
                      <a:pt x="2248" y="2818"/>
                    </a:lnTo>
                    <a:lnTo>
                      <a:pt x="2251" y="2818"/>
                    </a:lnTo>
                    <a:lnTo>
                      <a:pt x="2255" y="2818"/>
                    </a:lnTo>
                    <a:lnTo>
                      <a:pt x="2259" y="2818"/>
                    </a:lnTo>
                    <a:lnTo>
                      <a:pt x="2263" y="2818"/>
                    </a:lnTo>
                    <a:lnTo>
                      <a:pt x="2267" y="2818"/>
                    </a:lnTo>
                    <a:lnTo>
                      <a:pt x="2271" y="2818"/>
                    </a:lnTo>
                    <a:lnTo>
                      <a:pt x="2275" y="2818"/>
                    </a:lnTo>
                    <a:lnTo>
                      <a:pt x="2279" y="2818"/>
                    </a:lnTo>
                    <a:lnTo>
                      <a:pt x="2283" y="2818"/>
                    </a:lnTo>
                    <a:lnTo>
                      <a:pt x="2287" y="2818"/>
                    </a:lnTo>
                    <a:lnTo>
                      <a:pt x="2291" y="2818"/>
                    </a:lnTo>
                    <a:lnTo>
                      <a:pt x="2295" y="2818"/>
                    </a:lnTo>
                    <a:lnTo>
                      <a:pt x="2299" y="2818"/>
                    </a:lnTo>
                    <a:lnTo>
                      <a:pt x="2303" y="2818"/>
                    </a:lnTo>
                    <a:lnTo>
                      <a:pt x="2307" y="2818"/>
                    </a:lnTo>
                    <a:lnTo>
                      <a:pt x="2311" y="2818"/>
                    </a:lnTo>
                    <a:lnTo>
                      <a:pt x="2314" y="2818"/>
                    </a:lnTo>
                    <a:lnTo>
                      <a:pt x="2318" y="2818"/>
                    </a:lnTo>
                    <a:lnTo>
                      <a:pt x="2322" y="2818"/>
                    </a:lnTo>
                    <a:lnTo>
                      <a:pt x="2326" y="2818"/>
                    </a:lnTo>
                    <a:lnTo>
                      <a:pt x="2330" y="2818"/>
                    </a:lnTo>
                    <a:lnTo>
                      <a:pt x="2334" y="2818"/>
                    </a:lnTo>
                    <a:lnTo>
                      <a:pt x="2338" y="2818"/>
                    </a:lnTo>
                    <a:lnTo>
                      <a:pt x="2342" y="2818"/>
                    </a:lnTo>
                    <a:lnTo>
                      <a:pt x="2346" y="2818"/>
                    </a:lnTo>
                    <a:lnTo>
                      <a:pt x="2350" y="2818"/>
                    </a:lnTo>
                    <a:lnTo>
                      <a:pt x="2354" y="2818"/>
                    </a:lnTo>
                    <a:lnTo>
                      <a:pt x="2358" y="2818"/>
                    </a:lnTo>
                    <a:lnTo>
                      <a:pt x="2362" y="2818"/>
                    </a:lnTo>
                    <a:lnTo>
                      <a:pt x="2366" y="2818"/>
                    </a:lnTo>
                    <a:lnTo>
                      <a:pt x="2370" y="2818"/>
                    </a:lnTo>
                    <a:lnTo>
                      <a:pt x="2374" y="2818"/>
                    </a:lnTo>
                    <a:lnTo>
                      <a:pt x="2377" y="2818"/>
                    </a:lnTo>
                    <a:lnTo>
                      <a:pt x="2381" y="2818"/>
                    </a:lnTo>
                    <a:lnTo>
                      <a:pt x="2385" y="2818"/>
                    </a:lnTo>
                    <a:lnTo>
                      <a:pt x="2389" y="2818"/>
                    </a:lnTo>
                    <a:lnTo>
                      <a:pt x="2393" y="2818"/>
                    </a:lnTo>
                    <a:lnTo>
                      <a:pt x="2397" y="2818"/>
                    </a:lnTo>
                    <a:lnTo>
                      <a:pt x="2401" y="2818"/>
                    </a:lnTo>
                    <a:lnTo>
                      <a:pt x="2405" y="2818"/>
                    </a:lnTo>
                    <a:lnTo>
                      <a:pt x="2409" y="2818"/>
                    </a:lnTo>
                    <a:lnTo>
                      <a:pt x="2413" y="2818"/>
                    </a:lnTo>
                    <a:lnTo>
                      <a:pt x="2417" y="2818"/>
                    </a:lnTo>
                    <a:lnTo>
                      <a:pt x="2421" y="2818"/>
                    </a:lnTo>
                    <a:lnTo>
                      <a:pt x="2425" y="2818"/>
                    </a:lnTo>
                    <a:lnTo>
                      <a:pt x="2429" y="2818"/>
                    </a:lnTo>
                    <a:lnTo>
                      <a:pt x="2433" y="2818"/>
                    </a:lnTo>
                    <a:lnTo>
                      <a:pt x="2437" y="2818"/>
                    </a:lnTo>
                    <a:lnTo>
                      <a:pt x="2440" y="2818"/>
                    </a:lnTo>
                    <a:lnTo>
                      <a:pt x="2444" y="2818"/>
                    </a:lnTo>
                    <a:lnTo>
                      <a:pt x="2448" y="2818"/>
                    </a:lnTo>
                    <a:lnTo>
                      <a:pt x="2452" y="2818"/>
                    </a:lnTo>
                    <a:lnTo>
                      <a:pt x="2456" y="2818"/>
                    </a:lnTo>
                    <a:lnTo>
                      <a:pt x="2460" y="2818"/>
                    </a:lnTo>
                    <a:lnTo>
                      <a:pt x="2464" y="2818"/>
                    </a:lnTo>
                    <a:lnTo>
                      <a:pt x="2468" y="2818"/>
                    </a:lnTo>
                    <a:lnTo>
                      <a:pt x="2472" y="2818"/>
                    </a:lnTo>
                    <a:lnTo>
                      <a:pt x="2476" y="2818"/>
                    </a:lnTo>
                    <a:lnTo>
                      <a:pt x="2480" y="2818"/>
                    </a:lnTo>
                    <a:lnTo>
                      <a:pt x="2484" y="2818"/>
                    </a:lnTo>
                    <a:lnTo>
                      <a:pt x="2488" y="2818"/>
                    </a:lnTo>
                    <a:lnTo>
                      <a:pt x="2492" y="2818"/>
                    </a:lnTo>
                    <a:lnTo>
                      <a:pt x="2496" y="2818"/>
                    </a:lnTo>
                    <a:lnTo>
                      <a:pt x="2499" y="2818"/>
                    </a:lnTo>
                    <a:lnTo>
                      <a:pt x="2503" y="2818"/>
                    </a:lnTo>
                    <a:lnTo>
                      <a:pt x="2507" y="2818"/>
                    </a:lnTo>
                    <a:lnTo>
                      <a:pt x="2511" y="2818"/>
                    </a:lnTo>
                    <a:lnTo>
                      <a:pt x="2515" y="2818"/>
                    </a:lnTo>
                    <a:lnTo>
                      <a:pt x="2519" y="2818"/>
                    </a:lnTo>
                    <a:lnTo>
                      <a:pt x="2523" y="2818"/>
                    </a:lnTo>
                    <a:lnTo>
                      <a:pt x="2527" y="2818"/>
                    </a:lnTo>
                    <a:lnTo>
                      <a:pt x="2531" y="2818"/>
                    </a:lnTo>
                    <a:lnTo>
                      <a:pt x="2535" y="2818"/>
                    </a:lnTo>
                    <a:lnTo>
                      <a:pt x="2539" y="2818"/>
                    </a:lnTo>
                    <a:lnTo>
                      <a:pt x="2543" y="2818"/>
                    </a:lnTo>
                    <a:lnTo>
                      <a:pt x="2547" y="2818"/>
                    </a:lnTo>
                    <a:lnTo>
                      <a:pt x="2551" y="2818"/>
                    </a:lnTo>
                    <a:lnTo>
                      <a:pt x="2555" y="2818"/>
                    </a:lnTo>
                    <a:lnTo>
                      <a:pt x="2559" y="2818"/>
                    </a:lnTo>
                    <a:lnTo>
                      <a:pt x="2562" y="2818"/>
                    </a:lnTo>
                    <a:lnTo>
                      <a:pt x="2566" y="2818"/>
                    </a:lnTo>
                    <a:lnTo>
                      <a:pt x="2570" y="2818"/>
                    </a:lnTo>
                    <a:lnTo>
                      <a:pt x="2574" y="2818"/>
                    </a:lnTo>
                    <a:lnTo>
                      <a:pt x="2578" y="2818"/>
                    </a:lnTo>
                    <a:lnTo>
                      <a:pt x="2582" y="2818"/>
                    </a:lnTo>
                    <a:lnTo>
                      <a:pt x="2586" y="2818"/>
                    </a:lnTo>
                    <a:lnTo>
                      <a:pt x="2590" y="2818"/>
                    </a:lnTo>
                    <a:lnTo>
                      <a:pt x="2594" y="2818"/>
                    </a:lnTo>
                    <a:lnTo>
                      <a:pt x="2598" y="2818"/>
                    </a:lnTo>
                    <a:lnTo>
                      <a:pt x="2602" y="2818"/>
                    </a:lnTo>
                    <a:lnTo>
                      <a:pt x="2606" y="2818"/>
                    </a:lnTo>
                    <a:lnTo>
                      <a:pt x="2610" y="2818"/>
                    </a:lnTo>
                    <a:lnTo>
                      <a:pt x="2614" y="2818"/>
                    </a:lnTo>
                    <a:lnTo>
                      <a:pt x="2618" y="2818"/>
                    </a:lnTo>
                    <a:lnTo>
                      <a:pt x="2622" y="2818"/>
                    </a:lnTo>
                    <a:lnTo>
                      <a:pt x="2625" y="2818"/>
                    </a:lnTo>
                    <a:lnTo>
                      <a:pt x="2629" y="2818"/>
                    </a:lnTo>
                    <a:lnTo>
                      <a:pt x="2633" y="2818"/>
                    </a:lnTo>
                    <a:lnTo>
                      <a:pt x="2637" y="2818"/>
                    </a:lnTo>
                    <a:lnTo>
                      <a:pt x="2641" y="2818"/>
                    </a:lnTo>
                    <a:lnTo>
                      <a:pt x="2645" y="2818"/>
                    </a:lnTo>
                    <a:lnTo>
                      <a:pt x="2649" y="2818"/>
                    </a:lnTo>
                    <a:lnTo>
                      <a:pt x="2653" y="2818"/>
                    </a:lnTo>
                    <a:lnTo>
                      <a:pt x="2657" y="2818"/>
                    </a:lnTo>
                    <a:lnTo>
                      <a:pt x="2661" y="2818"/>
                    </a:lnTo>
                    <a:lnTo>
                      <a:pt x="2665" y="2818"/>
                    </a:lnTo>
                    <a:lnTo>
                      <a:pt x="2669" y="2818"/>
                    </a:lnTo>
                    <a:lnTo>
                      <a:pt x="2673" y="2818"/>
                    </a:lnTo>
                    <a:lnTo>
                      <a:pt x="2677" y="2818"/>
                    </a:lnTo>
                    <a:lnTo>
                      <a:pt x="2681" y="2818"/>
                    </a:lnTo>
                    <a:lnTo>
                      <a:pt x="2685" y="2818"/>
                    </a:lnTo>
                    <a:lnTo>
                      <a:pt x="2688" y="2818"/>
                    </a:lnTo>
                    <a:lnTo>
                      <a:pt x="2692" y="2818"/>
                    </a:lnTo>
                    <a:lnTo>
                      <a:pt x="2696" y="2818"/>
                    </a:lnTo>
                    <a:lnTo>
                      <a:pt x="2700" y="2818"/>
                    </a:lnTo>
                    <a:lnTo>
                      <a:pt x="2704" y="2818"/>
                    </a:lnTo>
                    <a:lnTo>
                      <a:pt x="2708" y="2818"/>
                    </a:lnTo>
                    <a:lnTo>
                      <a:pt x="2712" y="2818"/>
                    </a:lnTo>
                    <a:lnTo>
                      <a:pt x="2716" y="2818"/>
                    </a:lnTo>
                    <a:lnTo>
                      <a:pt x="2720" y="2818"/>
                    </a:lnTo>
                    <a:lnTo>
                      <a:pt x="2724" y="2818"/>
                    </a:lnTo>
                    <a:lnTo>
                      <a:pt x="2728" y="2818"/>
                    </a:lnTo>
                    <a:lnTo>
                      <a:pt x="2732" y="2818"/>
                    </a:lnTo>
                    <a:lnTo>
                      <a:pt x="2736" y="2818"/>
                    </a:lnTo>
                    <a:lnTo>
                      <a:pt x="2740" y="2818"/>
                    </a:lnTo>
                    <a:lnTo>
                      <a:pt x="2744" y="2818"/>
                    </a:lnTo>
                    <a:lnTo>
                      <a:pt x="2748" y="2818"/>
                    </a:lnTo>
                    <a:lnTo>
                      <a:pt x="2751" y="2818"/>
                    </a:lnTo>
                    <a:lnTo>
                      <a:pt x="2755" y="2818"/>
                    </a:lnTo>
                    <a:lnTo>
                      <a:pt x="2759" y="2818"/>
                    </a:lnTo>
                    <a:lnTo>
                      <a:pt x="2763" y="2808"/>
                    </a:lnTo>
                    <a:lnTo>
                      <a:pt x="2767" y="2794"/>
                    </a:lnTo>
                    <a:lnTo>
                      <a:pt x="2771" y="2779"/>
                    </a:lnTo>
                    <a:lnTo>
                      <a:pt x="2775" y="2765"/>
                    </a:lnTo>
                    <a:lnTo>
                      <a:pt x="2779" y="2750"/>
                    </a:lnTo>
                    <a:lnTo>
                      <a:pt x="2783" y="2736"/>
                    </a:lnTo>
                    <a:lnTo>
                      <a:pt x="2787" y="2721"/>
                    </a:lnTo>
                    <a:lnTo>
                      <a:pt x="2791" y="2707"/>
                    </a:lnTo>
                    <a:lnTo>
                      <a:pt x="2795" y="2693"/>
                    </a:lnTo>
                    <a:lnTo>
                      <a:pt x="2799" y="2677"/>
                    </a:lnTo>
                    <a:lnTo>
                      <a:pt x="2803" y="2664"/>
                    </a:lnTo>
                    <a:lnTo>
                      <a:pt x="2807" y="2650"/>
                    </a:lnTo>
                    <a:lnTo>
                      <a:pt x="2811" y="2636"/>
                    </a:lnTo>
                    <a:lnTo>
                      <a:pt x="2814" y="2622"/>
                    </a:lnTo>
                    <a:lnTo>
                      <a:pt x="2818" y="2608"/>
                    </a:lnTo>
                    <a:lnTo>
                      <a:pt x="2822" y="2593"/>
                    </a:lnTo>
                    <a:lnTo>
                      <a:pt x="2826" y="2578"/>
                    </a:lnTo>
                    <a:lnTo>
                      <a:pt x="2830" y="2564"/>
                    </a:lnTo>
                    <a:lnTo>
                      <a:pt x="2834" y="2550"/>
                    </a:lnTo>
                    <a:lnTo>
                      <a:pt x="2838" y="2536"/>
                    </a:lnTo>
                    <a:lnTo>
                      <a:pt x="2842" y="2522"/>
                    </a:lnTo>
                    <a:lnTo>
                      <a:pt x="2846" y="2507"/>
                    </a:lnTo>
                    <a:lnTo>
                      <a:pt x="2850" y="2494"/>
                    </a:lnTo>
                    <a:lnTo>
                      <a:pt x="2854" y="2480"/>
                    </a:lnTo>
                    <a:lnTo>
                      <a:pt x="2858" y="2466"/>
                    </a:lnTo>
                    <a:lnTo>
                      <a:pt x="2862" y="2452"/>
                    </a:lnTo>
                    <a:lnTo>
                      <a:pt x="2866" y="2438"/>
                    </a:lnTo>
                    <a:lnTo>
                      <a:pt x="2870" y="2423"/>
                    </a:lnTo>
                    <a:lnTo>
                      <a:pt x="2874" y="2411"/>
                    </a:lnTo>
                    <a:lnTo>
                      <a:pt x="2877" y="2396"/>
                    </a:lnTo>
                    <a:lnTo>
                      <a:pt x="2881" y="2382"/>
                    </a:lnTo>
                    <a:lnTo>
                      <a:pt x="2885" y="2369"/>
                    </a:lnTo>
                    <a:lnTo>
                      <a:pt x="2889" y="2354"/>
                    </a:lnTo>
                    <a:lnTo>
                      <a:pt x="2893" y="2341"/>
                    </a:lnTo>
                    <a:lnTo>
                      <a:pt x="2897" y="2326"/>
                    </a:lnTo>
                    <a:lnTo>
                      <a:pt x="2901" y="2312"/>
                    </a:lnTo>
                    <a:lnTo>
                      <a:pt x="2905" y="2301"/>
                    </a:lnTo>
                    <a:lnTo>
                      <a:pt x="2909" y="2284"/>
                    </a:lnTo>
                    <a:lnTo>
                      <a:pt x="2913" y="2272"/>
                    </a:lnTo>
                    <a:lnTo>
                      <a:pt x="2917" y="2257"/>
                    </a:lnTo>
                    <a:lnTo>
                      <a:pt x="2921" y="2244"/>
                    </a:lnTo>
                    <a:lnTo>
                      <a:pt x="2925" y="2230"/>
                    </a:lnTo>
                    <a:lnTo>
                      <a:pt x="2929" y="2218"/>
                    </a:lnTo>
                    <a:lnTo>
                      <a:pt x="2933" y="2203"/>
                    </a:lnTo>
                    <a:lnTo>
                      <a:pt x="2937" y="2190"/>
                    </a:lnTo>
                    <a:lnTo>
                      <a:pt x="2940" y="2176"/>
                    </a:lnTo>
                    <a:lnTo>
                      <a:pt x="2944" y="2163"/>
                    </a:lnTo>
                    <a:lnTo>
                      <a:pt x="2948" y="2150"/>
                    </a:lnTo>
                    <a:lnTo>
                      <a:pt x="2952" y="2135"/>
                    </a:lnTo>
                    <a:lnTo>
                      <a:pt x="2956" y="2122"/>
                    </a:lnTo>
                    <a:lnTo>
                      <a:pt x="2960" y="2109"/>
                    </a:lnTo>
                    <a:lnTo>
                      <a:pt x="2964" y="2096"/>
                    </a:lnTo>
                    <a:lnTo>
                      <a:pt x="2968" y="2082"/>
                    </a:lnTo>
                    <a:lnTo>
                      <a:pt x="2972" y="2069"/>
                    </a:lnTo>
                    <a:lnTo>
                      <a:pt x="2976" y="2058"/>
                    </a:lnTo>
                    <a:lnTo>
                      <a:pt x="2980" y="2045"/>
                    </a:lnTo>
                    <a:lnTo>
                      <a:pt x="2984" y="2032"/>
                    </a:lnTo>
                    <a:lnTo>
                      <a:pt x="2988" y="2018"/>
                    </a:lnTo>
                    <a:lnTo>
                      <a:pt x="2992" y="2006"/>
                    </a:lnTo>
                    <a:lnTo>
                      <a:pt x="2996" y="1992"/>
                    </a:lnTo>
                    <a:lnTo>
                      <a:pt x="2999" y="1980"/>
                    </a:lnTo>
                    <a:lnTo>
                      <a:pt x="3003" y="1967"/>
                    </a:lnTo>
                    <a:lnTo>
                      <a:pt x="3007" y="1954"/>
                    </a:lnTo>
                    <a:lnTo>
                      <a:pt x="3011" y="1942"/>
                    </a:lnTo>
                    <a:lnTo>
                      <a:pt x="3015" y="1928"/>
                    </a:lnTo>
                    <a:lnTo>
                      <a:pt x="3019" y="1916"/>
                    </a:lnTo>
                    <a:lnTo>
                      <a:pt x="3023" y="1903"/>
                    </a:lnTo>
                    <a:lnTo>
                      <a:pt x="3027" y="1890"/>
                    </a:lnTo>
                    <a:lnTo>
                      <a:pt x="3031" y="1879"/>
                    </a:lnTo>
                    <a:lnTo>
                      <a:pt x="3035" y="1866"/>
                    </a:lnTo>
                    <a:lnTo>
                      <a:pt x="3039" y="1854"/>
                    </a:lnTo>
                    <a:lnTo>
                      <a:pt x="3043" y="1841"/>
                    </a:lnTo>
                    <a:lnTo>
                      <a:pt x="3047" y="1828"/>
                    </a:lnTo>
                    <a:lnTo>
                      <a:pt x="3051" y="1816"/>
                    </a:lnTo>
                    <a:lnTo>
                      <a:pt x="3055" y="1805"/>
                    </a:lnTo>
                    <a:lnTo>
                      <a:pt x="3059" y="1792"/>
                    </a:lnTo>
                    <a:lnTo>
                      <a:pt x="3062" y="1779"/>
                    </a:lnTo>
                    <a:lnTo>
                      <a:pt x="3066" y="1769"/>
                    </a:lnTo>
                    <a:lnTo>
                      <a:pt x="3070" y="1756"/>
                    </a:lnTo>
                    <a:lnTo>
                      <a:pt x="3074" y="1743"/>
                    </a:lnTo>
                    <a:lnTo>
                      <a:pt x="3078" y="1732"/>
                    </a:lnTo>
                    <a:lnTo>
                      <a:pt x="3082" y="1720"/>
                    </a:lnTo>
                    <a:lnTo>
                      <a:pt x="3086" y="1707"/>
                    </a:lnTo>
                    <a:lnTo>
                      <a:pt x="3090" y="1696"/>
                    </a:lnTo>
                    <a:lnTo>
                      <a:pt x="3094" y="1684"/>
                    </a:lnTo>
                    <a:lnTo>
                      <a:pt x="3098" y="1672"/>
                    </a:lnTo>
                    <a:lnTo>
                      <a:pt x="3102" y="1661"/>
                    </a:lnTo>
                    <a:lnTo>
                      <a:pt x="3106" y="1649"/>
                    </a:lnTo>
                    <a:lnTo>
                      <a:pt x="3110" y="1638"/>
                    </a:lnTo>
                    <a:lnTo>
                      <a:pt x="3114" y="1627"/>
                    </a:lnTo>
                    <a:lnTo>
                      <a:pt x="3118" y="1615"/>
                    </a:lnTo>
                    <a:lnTo>
                      <a:pt x="3122" y="1603"/>
                    </a:lnTo>
                    <a:lnTo>
                      <a:pt x="3125" y="1591"/>
                    </a:lnTo>
                    <a:lnTo>
                      <a:pt x="3129" y="1580"/>
                    </a:lnTo>
                    <a:lnTo>
                      <a:pt x="3133" y="1568"/>
                    </a:lnTo>
                    <a:lnTo>
                      <a:pt x="3137" y="1558"/>
                    </a:lnTo>
                    <a:lnTo>
                      <a:pt x="3141" y="1546"/>
                    </a:lnTo>
                    <a:lnTo>
                      <a:pt x="3145" y="1535"/>
                    </a:lnTo>
                    <a:lnTo>
                      <a:pt x="3149" y="1524"/>
                    </a:lnTo>
                    <a:lnTo>
                      <a:pt x="3153" y="1513"/>
                    </a:lnTo>
                    <a:lnTo>
                      <a:pt x="3157" y="1503"/>
                    </a:lnTo>
                    <a:lnTo>
                      <a:pt x="3161" y="1490"/>
                    </a:lnTo>
                    <a:lnTo>
                      <a:pt x="3165" y="1480"/>
                    </a:lnTo>
                    <a:lnTo>
                      <a:pt x="3169" y="1468"/>
                    </a:lnTo>
                    <a:lnTo>
                      <a:pt x="3173" y="1458"/>
                    </a:lnTo>
                    <a:lnTo>
                      <a:pt x="3177" y="1447"/>
                    </a:lnTo>
                    <a:lnTo>
                      <a:pt x="3181" y="1437"/>
                    </a:lnTo>
                    <a:lnTo>
                      <a:pt x="3185" y="1427"/>
                    </a:lnTo>
                    <a:lnTo>
                      <a:pt x="3188" y="1415"/>
                    </a:lnTo>
                    <a:lnTo>
                      <a:pt x="3192" y="1403"/>
                    </a:lnTo>
                    <a:lnTo>
                      <a:pt x="3196" y="1394"/>
                    </a:lnTo>
                    <a:lnTo>
                      <a:pt x="3200" y="1383"/>
                    </a:lnTo>
                    <a:lnTo>
                      <a:pt x="3204" y="1373"/>
                    </a:lnTo>
                    <a:lnTo>
                      <a:pt x="3208" y="1362"/>
                    </a:lnTo>
                    <a:lnTo>
                      <a:pt x="3212" y="1352"/>
                    </a:lnTo>
                    <a:lnTo>
                      <a:pt x="3216" y="1342"/>
                    </a:lnTo>
                    <a:lnTo>
                      <a:pt x="3220" y="1332"/>
                    </a:lnTo>
                    <a:lnTo>
                      <a:pt x="3224" y="1322"/>
                    </a:lnTo>
                    <a:lnTo>
                      <a:pt x="3228" y="1311"/>
                    </a:lnTo>
                    <a:lnTo>
                      <a:pt x="3232" y="1301"/>
                    </a:lnTo>
                    <a:lnTo>
                      <a:pt x="3236" y="1291"/>
                    </a:lnTo>
                    <a:lnTo>
                      <a:pt x="3240" y="1281"/>
                    </a:lnTo>
                    <a:lnTo>
                      <a:pt x="3244" y="1271"/>
                    </a:lnTo>
                    <a:lnTo>
                      <a:pt x="3248" y="1261"/>
                    </a:lnTo>
                    <a:lnTo>
                      <a:pt x="3251" y="1253"/>
                    </a:lnTo>
                    <a:lnTo>
                      <a:pt x="3255" y="1242"/>
                    </a:lnTo>
                    <a:lnTo>
                      <a:pt x="3259" y="1232"/>
                    </a:lnTo>
                    <a:lnTo>
                      <a:pt x="3263" y="1223"/>
                    </a:lnTo>
                    <a:lnTo>
                      <a:pt x="3267" y="1214"/>
                    </a:lnTo>
                    <a:lnTo>
                      <a:pt x="3271" y="1203"/>
                    </a:lnTo>
                    <a:lnTo>
                      <a:pt x="3275" y="1195"/>
                    </a:lnTo>
                    <a:lnTo>
                      <a:pt x="3279" y="1184"/>
                    </a:lnTo>
                    <a:lnTo>
                      <a:pt x="3283" y="1175"/>
                    </a:lnTo>
                    <a:lnTo>
                      <a:pt x="3287" y="1166"/>
                    </a:lnTo>
                    <a:lnTo>
                      <a:pt x="3291" y="1157"/>
                    </a:lnTo>
                    <a:lnTo>
                      <a:pt x="3295" y="1147"/>
                    </a:lnTo>
                    <a:lnTo>
                      <a:pt x="3299" y="1139"/>
                    </a:lnTo>
                    <a:lnTo>
                      <a:pt x="3303" y="1127"/>
                    </a:lnTo>
                    <a:lnTo>
                      <a:pt x="3307" y="1119"/>
                    </a:lnTo>
                    <a:lnTo>
                      <a:pt x="3311" y="1111"/>
                    </a:lnTo>
                    <a:lnTo>
                      <a:pt x="3314" y="1102"/>
                    </a:lnTo>
                    <a:lnTo>
                      <a:pt x="3318" y="1092"/>
                    </a:lnTo>
                    <a:lnTo>
                      <a:pt x="3322" y="1083"/>
                    </a:lnTo>
                    <a:lnTo>
                      <a:pt x="3326" y="1076"/>
                    </a:lnTo>
                    <a:lnTo>
                      <a:pt x="3330" y="1067"/>
                    </a:lnTo>
                    <a:lnTo>
                      <a:pt x="3334" y="1057"/>
                    </a:lnTo>
                    <a:lnTo>
                      <a:pt x="3338" y="1049"/>
                    </a:lnTo>
                    <a:lnTo>
                      <a:pt x="3342" y="1040"/>
                    </a:lnTo>
                    <a:lnTo>
                      <a:pt x="3346" y="1031"/>
                    </a:lnTo>
                    <a:lnTo>
                      <a:pt x="3350" y="1023"/>
                    </a:lnTo>
                    <a:lnTo>
                      <a:pt x="3354" y="1015"/>
                    </a:lnTo>
                    <a:lnTo>
                      <a:pt x="3358" y="1006"/>
                    </a:lnTo>
                    <a:lnTo>
                      <a:pt x="3362" y="998"/>
                    </a:lnTo>
                    <a:lnTo>
                      <a:pt x="3366" y="989"/>
                    </a:lnTo>
                    <a:lnTo>
                      <a:pt x="3370" y="981"/>
                    </a:lnTo>
                    <a:lnTo>
                      <a:pt x="3374" y="972"/>
                    </a:lnTo>
                    <a:lnTo>
                      <a:pt x="3377" y="965"/>
                    </a:lnTo>
                    <a:lnTo>
                      <a:pt x="3381" y="955"/>
                    </a:lnTo>
                    <a:lnTo>
                      <a:pt x="3385" y="947"/>
                    </a:lnTo>
                    <a:lnTo>
                      <a:pt x="3389" y="941"/>
                    </a:lnTo>
                    <a:lnTo>
                      <a:pt x="3393" y="933"/>
                    </a:lnTo>
                    <a:lnTo>
                      <a:pt x="3397" y="924"/>
                    </a:lnTo>
                    <a:lnTo>
                      <a:pt x="3401" y="916"/>
                    </a:lnTo>
                    <a:lnTo>
                      <a:pt x="3405" y="908"/>
                    </a:lnTo>
                    <a:lnTo>
                      <a:pt x="3409" y="902"/>
                    </a:lnTo>
                    <a:lnTo>
                      <a:pt x="3413" y="892"/>
                    </a:lnTo>
                    <a:lnTo>
                      <a:pt x="3417" y="885"/>
                    </a:lnTo>
                    <a:lnTo>
                      <a:pt x="3421" y="879"/>
                    </a:lnTo>
                    <a:lnTo>
                      <a:pt x="3425" y="870"/>
                    </a:lnTo>
                    <a:lnTo>
                      <a:pt x="3429" y="862"/>
                    </a:lnTo>
                    <a:lnTo>
                      <a:pt x="3433" y="855"/>
                    </a:lnTo>
                    <a:lnTo>
                      <a:pt x="3437" y="848"/>
                    </a:lnTo>
                    <a:lnTo>
                      <a:pt x="3440" y="841"/>
                    </a:lnTo>
                    <a:lnTo>
                      <a:pt x="3444" y="833"/>
                    </a:lnTo>
                    <a:lnTo>
                      <a:pt x="3448" y="827"/>
                    </a:lnTo>
                    <a:lnTo>
                      <a:pt x="3452" y="818"/>
                    </a:lnTo>
                    <a:lnTo>
                      <a:pt x="3456" y="811"/>
                    </a:lnTo>
                    <a:lnTo>
                      <a:pt x="3460" y="803"/>
                    </a:lnTo>
                    <a:lnTo>
                      <a:pt x="3464" y="796"/>
                    </a:lnTo>
                    <a:lnTo>
                      <a:pt x="3468" y="790"/>
                    </a:lnTo>
                    <a:lnTo>
                      <a:pt x="3472" y="782"/>
                    </a:lnTo>
                    <a:lnTo>
                      <a:pt x="3476" y="775"/>
                    </a:lnTo>
                    <a:lnTo>
                      <a:pt x="3480" y="769"/>
                    </a:lnTo>
                    <a:lnTo>
                      <a:pt x="3484" y="762"/>
                    </a:lnTo>
                    <a:lnTo>
                      <a:pt x="3488" y="756"/>
                    </a:lnTo>
                    <a:lnTo>
                      <a:pt x="3492" y="747"/>
                    </a:lnTo>
                    <a:lnTo>
                      <a:pt x="3496" y="742"/>
                    </a:lnTo>
                    <a:lnTo>
                      <a:pt x="3499" y="734"/>
                    </a:lnTo>
                    <a:lnTo>
                      <a:pt x="3503" y="729"/>
                    </a:lnTo>
                    <a:lnTo>
                      <a:pt x="3507" y="720"/>
                    </a:lnTo>
                    <a:lnTo>
                      <a:pt x="3511" y="716"/>
                    </a:lnTo>
                    <a:lnTo>
                      <a:pt x="3515" y="708"/>
                    </a:lnTo>
                    <a:lnTo>
                      <a:pt x="3519" y="701"/>
                    </a:lnTo>
                    <a:lnTo>
                      <a:pt x="3523" y="696"/>
                    </a:lnTo>
                    <a:lnTo>
                      <a:pt x="3527" y="689"/>
                    </a:lnTo>
                    <a:lnTo>
                      <a:pt x="3531" y="683"/>
                    </a:lnTo>
                    <a:lnTo>
                      <a:pt x="3535" y="677"/>
                    </a:lnTo>
                    <a:lnTo>
                      <a:pt x="3539" y="670"/>
                    </a:lnTo>
                    <a:lnTo>
                      <a:pt x="3543" y="665"/>
                    </a:lnTo>
                    <a:lnTo>
                      <a:pt x="3547" y="658"/>
                    </a:lnTo>
                    <a:lnTo>
                      <a:pt x="3551" y="652"/>
                    </a:lnTo>
                    <a:lnTo>
                      <a:pt x="3555" y="646"/>
                    </a:lnTo>
                    <a:lnTo>
                      <a:pt x="3559" y="640"/>
                    </a:lnTo>
                    <a:lnTo>
                      <a:pt x="3562" y="635"/>
                    </a:lnTo>
                    <a:lnTo>
                      <a:pt x="3566" y="628"/>
                    </a:lnTo>
                    <a:lnTo>
                      <a:pt x="3570" y="623"/>
                    </a:lnTo>
                    <a:lnTo>
                      <a:pt x="3574" y="615"/>
                    </a:lnTo>
                    <a:lnTo>
                      <a:pt x="3578" y="611"/>
                    </a:lnTo>
                    <a:lnTo>
                      <a:pt x="3582" y="604"/>
                    </a:lnTo>
                    <a:lnTo>
                      <a:pt x="3586" y="599"/>
                    </a:lnTo>
                    <a:lnTo>
                      <a:pt x="3590" y="593"/>
                    </a:lnTo>
                    <a:lnTo>
                      <a:pt x="3594" y="588"/>
                    </a:lnTo>
                    <a:lnTo>
                      <a:pt x="3598" y="583"/>
                    </a:lnTo>
                    <a:lnTo>
                      <a:pt x="3602" y="577"/>
                    </a:lnTo>
                    <a:lnTo>
                      <a:pt x="3606" y="572"/>
                    </a:lnTo>
                    <a:lnTo>
                      <a:pt x="3610" y="567"/>
                    </a:lnTo>
                    <a:lnTo>
                      <a:pt x="3614" y="560"/>
                    </a:lnTo>
                    <a:lnTo>
                      <a:pt x="3618" y="554"/>
                    </a:lnTo>
                    <a:lnTo>
                      <a:pt x="3622" y="550"/>
                    </a:lnTo>
                    <a:lnTo>
                      <a:pt x="3625" y="545"/>
                    </a:lnTo>
                    <a:lnTo>
                      <a:pt x="3629" y="540"/>
                    </a:lnTo>
                    <a:lnTo>
                      <a:pt x="3633" y="533"/>
                    </a:lnTo>
                    <a:lnTo>
                      <a:pt x="3637" y="530"/>
                    </a:lnTo>
                    <a:lnTo>
                      <a:pt x="3641" y="525"/>
                    </a:lnTo>
                    <a:lnTo>
                      <a:pt x="3645" y="519"/>
                    </a:lnTo>
                    <a:lnTo>
                      <a:pt x="3649" y="514"/>
                    </a:lnTo>
                    <a:lnTo>
                      <a:pt x="3653" y="509"/>
                    </a:lnTo>
                    <a:lnTo>
                      <a:pt x="3657" y="503"/>
                    </a:lnTo>
                    <a:lnTo>
                      <a:pt x="3661" y="499"/>
                    </a:lnTo>
                    <a:lnTo>
                      <a:pt x="3665" y="494"/>
                    </a:lnTo>
                    <a:lnTo>
                      <a:pt x="3669" y="488"/>
                    </a:lnTo>
                    <a:lnTo>
                      <a:pt x="3673" y="484"/>
                    </a:lnTo>
                    <a:lnTo>
                      <a:pt x="3677" y="481"/>
                    </a:lnTo>
                    <a:lnTo>
                      <a:pt x="3681" y="474"/>
                    </a:lnTo>
                    <a:lnTo>
                      <a:pt x="3685" y="471"/>
                    </a:lnTo>
                    <a:lnTo>
                      <a:pt x="3688" y="466"/>
                    </a:lnTo>
                    <a:lnTo>
                      <a:pt x="3692" y="461"/>
                    </a:lnTo>
                    <a:lnTo>
                      <a:pt x="3696" y="456"/>
                    </a:lnTo>
                    <a:lnTo>
                      <a:pt x="3700" y="453"/>
                    </a:lnTo>
                    <a:lnTo>
                      <a:pt x="3704" y="448"/>
                    </a:lnTo>
                    <a:lnTo>
                      <a:pt x="3708" y="443"/>
                    </a:lnTo>
                    <a:lnTo>
                      <a:pt x="3712" y="438"/>
                    </a:lnTo>
                    <a:lnTo>
                      <a:pt x="3716" y="435"/>
                    </a:lnTo>
                    <a:lnTo>
                      <a:pt x="3720" y="430"/>
                    </a:lnTo>
                    <a:lnTo>
                      <a:pt x="3724" y="425"/>
                    </a:lnTo>
                    <a:lnTo>
                      <a:pt x="3728" y="423"/>
                    </a:lnTo>
                    <a:lnTo>
                      <a:pt x="3732" y="416"/>
                    </a:lnTo>
                    <a:lnTo>
                      <a:pt x="3736" y="413"/>
                    </a:lnTo>
                    <a:lnTo>
                      <a:pt x="3740" y="410"/>
                    </a:lnTo>
                    <a:lnTo>
                      <a:pt x="3744" y="404"/>
                    </a:lnTo>
                    <a:lnTo>
                      <a:pt x="3748" y="400"/>
                    </a:lnTo>
                    <a:lnTo>
                      <a:pt x="3751" y="397"/>
                    </a:lnTo>
                    <a:lnTo>
                      <a:pt x="3755" y="393"/>
                    </a:lnTo>
                    <a:lnTo>
                      <a:pt x="3759" y="388"/>
                    </a:lnTo>
                    <a:lnTo>
                      <a:pt x="3763" y="386"/>
                    </a:lnTo>
                    <a:lnTo>
                      <a:pt x="3767" y="380"/>
                    </a:lnTo>
                    <a:lnTo>
                      <a:pt x="3771" y="376"/>
                    </a:lnTo>
                    <a:lnTo>
                      <a:pt x="3775" y="373"/>
                    </a:lnTo>
                    <a:lnTo>
                      <a:pt x="3779" y="369"/>
                    </a:lnTo>
                    <a:lnTo>
                      <a:pt x="3783" y="366"/>
                    </a:lnTo>
                    <a:lnTo>
                      <a:pt x="3787" y="362"/>
                    </a:lnTo>
                    <a:lnTo>
                      <a:pt x="3791" y="358"/>
                    </a:lnTo>
                    <a:lnTo>
                      <a:pt x="3795" y="354"/>
                    </a:lnTo>
                    <a:lnTo>
                      <a:pt x="3799" y="351"/>
                    </a:lnTo>
                    <a:lnTo>
                      <a:pt x="3803" y="347"/>
                    </a:lnTo>
                    <a:lnTo>
                      <a:pt x="3807" y="343"/>
                    </a:lnTo>
                    <a:lnTo>
                      <a:pt x="3811" y="339"/>
                    </a:lnTo>
                    <a:lnTo>
                      <a:pt x="3814" y="336"/>
                    </a:lnTo>
                    <a:lnTo>
                      <a:pt x="3818" y="333"/>
                    </a:lnTo>
                    <a:lnTo>
                      <a:pt x="3822" y="330"/>
                    </a:lnTo>
                    <a:lnTo>
                      <a:pt x="3826" y="327"/>
                    </a:lnTo>
                    <a:lnTo>
                      <a:pt x="3830" y="323"/>
                    </a:lnTo>
                    <a:lnTo>
                      <a:pt x="3834" y="320"/>
                    </a:lnTo>
                    <a:lnTo>
                      <a:pt x="3838" y="317"/>
                    </a:lnTo>
                    <a:lnTo>
                      <a:pt x="3842" y="314"/>
                    </a:lnTo>
                    <a:lnTo>
                      <a:pt x="3846" y="310"/>
                    </a:lnTo>
                    <a:lnTo>
                      <a:pt x="3850" y="307"/>
                    </a:lnTo>
                    <a:lnTo>
                      <a:pt x="3854" y="304"/>
                    </a:lnTo>
                    <a:lnTo>
                      <a:pt x="3858" y="301"/>
                    </a:lnTo>
                    <a:lnTo>
                      <a:pt x="3862" y="298"/>
                    </a:lnTo>
                    <a:lnTo>
                      <a:pt x="3866" y="295"/>
                    </a:lnTo>
                    <a:lnTo>
                      <a:pt x="3870" y="291"/>
                    </a:lnTo>
                    <a:lnTo>
                      <a:pt x="3874" y="288"/>
                    </a:lnTo>
                    <a:lnTo>
                      <a:pt x="3877" y="285"/>
                    </a:lnTo>
                    <a:lnTo>
                      <a:pt x="3881" y="283"/>
                    </a:lnTo>
                    <a:lnTo>
                      <a:pt x="3885" y="279"/>
                    </a:lnTo>
                    <a:lnTo>
                      <a:pt x="3889" y="277"/>
                    </a:lnTo>
                    <a:lnTo>
                      <a:pt x="3893" y="273"/>
                    </a:lnTo>
                    <a:lnTo>
                      <a:pt x="3897" y="270"/>
                    </a:lnTo>
                    <a:lnTo>
                      <a:pt x="3901" y="267"/>
                    </a:lnTo>
                    <a:lnTo>
                      <a:pt x="3905" y="265"/>
                    </a:lnTo>
                    <a:lnTo>
                      <a:pt x="3909" y="262"/>
                    </a:lnTo>
                    <a:lnTo>
                      <a:pt x="3913" y="258"/>
                    </a:lnTo>
                    <a:lnTo>
                      <a:pt x="3917" y="257"/>
                    </a:lnTo>
                    <a:lnTo>
                      <a:pt x="3921" y="255"/>
                    </a:lnTo>
                    <a:lnTo>
                      <a:pt x="3925" y="252"/>
                    </a:lnTo>
                    <a:lnTo>
                      <a:pt x="3929" y="250"/>
                    </a:lnTo>
                    <a:lnTo>
                      <a:pt x="3933" y="24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39" name="Freeform 311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53"/>
                  </a:cxn>
                  <a:cxn ang="0">
                    <a:pos x="751" y="110"/>
                  </a:cxn>
                  <a:cxn ang="0">
                    <a:pos x="814" y="200"/>
                  </a:cxn>
                  <a:cxn ang="0">
                    <a:pos x="877" y="326"/>
                  </a:cxn>
                  <a:cxn ang="0">
                    <a:pos x="940" y="494"/>
                  </a:cxn>
                  <a:cxn ang="0">
                    <a:pos x="1003" y="701"/>
                  </a:cxn>
                  <a:cxn ang="0">
                    <a:pos x="1066" y="948"/>
                  </a:cxn>
                  <a:cxn ang="0">
                    <a:pos x="1129" y="1229"/>
                  </a:cxn>
                  <a:cxn ang="0">
                    <a:pos x="1192" y="1540"/>
                  </a:cxn>
                  <a:cxn ang="0">
                    <a:pos x="1255" y="1872"/>
                  </a:cxn>
                  <a:cxn ang="0">
                    <a:pos x="1318" y="2215"/>
                  </a:cxn>
                  <a:cxn ang="0">
                    <a:pos x="1381" y="2565"/>
                  </a:cxn>
                  <a:cxn ang="0">
                    <a:pos x="1444" y="2831"/>
                  </a:cxn>
                  <a:cxn ang="0">
                    <a:pos x="1507" y="2831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31"/>
                  </a:cxn>
                  <a:cxn ang="0">
                    <a:pos x="2704" y="2831"/>
                  </a:cxn>
                  <a:cxn ang="0">
                    <a:pos x="2767" y="2801"/>
                  </a:cxn>
                  <a:cxn ang="0">
                    <a:pos x="2830" y="2572"/>
                  </a:cxn>
                  <a:cxn ang="0">
                    <a:pos x="2893" y="2348"/>
                  </a:cxn>
                  <a:cxn ang="0">
                    <a:pos x="2956" y="2130"/>
                  </a:cxn>
                  <a:cxn ang="0">
                    <a:pos x="3019" y="1923"/>
                  </a:cxn>
                  <a:cxn ang="0">
                    <a:pos x="3082" y="1727"/>
                  </a:cxn>
                  <a:cxn ang="0">
                    <a:pos x="3145" y="1543"/>
                  </a:cxn>
                  <a:cxn ang="0">
                    <a:pos x="3208" y="1371"/>
                  </a:cxn>
                  <a:cxn ang="0">
                    <a:pos x="3271" y="1210"/>
                  </a:cxn>
                  <a:cxn ang="0">
                    <a:pos x="3334" y="1064"/>
                  </a:cxn>
                  <a:cxn ang="0">
                    <a:pos x="3397" y="930"/>
                  </a:cxn>
                  <a:cxn ang="0">
                    <a:pos x="3460" y="811"/>
                  </a:cxn>
                  <a:cxn ang="0">
                    <a:pos x="3523" y="703"/>
                  </a:cxn>
                  <a:cxn ang="0">
                    <a:pos x="3586" y="604"/>
                  </a:cxn>
                  <a:cxn ang="0">
                    <a:pos x="3649" y="520"/>
                  </a:cxn>
                  <a:cxn ang="0">
                    <a:pos x="3712" y="446"/>
                  </a:cxn>
                  <a:cxn ang="0">
                    <a:pos x="3775" y="380"/>
                  </a:cxn>
                  <a:cxn ang="0">
                    <a:pos x="3838" y="324"/>
                  </a:cxn>
                  <a:cxn ang="0">
                    <a:pos x="3901" y="276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0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3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4"/>
                    </a:lnTo>
                    <a:lnTo>
                      <a:pt x="610" y="16"/>
                    </a:lnTo>
                    <a:lnTo>
                      <a:pt x="614" y="16"/>
                    </a:lnTo>
                    <a:lnTo>
                      <a:pt x="618" y="18"/>
                    </a:lnTo>
                    <a:lnTo>
                      <a:pt x="622" y="19"/>
                    </a:lnTo>
                    <a:lnTo>
                      <a:pt x="625" y="20"/>
                    </a:lnTo>
                    <a:lnTo>
                      <a:pt x="629" y="23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7"/>
                    </a:lnTo>
                    <a:lnTo>
                      <a:pt x="645" y="28"/>
                    </a:lnTo>
                    <a:lnTo>
                      <a:pt x="649" y="31"/>
                    </a:lnTo>
                    <a:lnTo>
                      <a:pt x="653" y="32"/>
                    </a:lnTo>
                    <a:lnTo>
                      <a:pt x="657" y="35"/>
                    </a:lnTo>
                    <a:lnTo>
                      <a:pt x="661" y="36"/>
                    </a:lnTo>
                    <a:lnTo>
                      <a:pt x="665" y="38"/>
                    </a:lnTo>
                    <a:lnTo>
                      <a:pt x="669" y="40"/>
                    </a:lnTo>
                    <a:lnTo>
                      <a:pt x="673" y="43"/>
                    </a:lnTo>
                    <a:lnTo>
                      <a:pt x="677" y="45"/>
                    </a:lnTo>
                    <a:lnTo>
                      <a:pt x="681" y="48"/>
                    </a:lnTo>
                    <a:lnTo>
                      <a:pt x="685" y="50"/>
                    </a:lnTo>
                    <a:lnTo>
                      <a:pt x="688" y="53"/>
                    </a:lnTo>
                    <a:lnTo>
                      <a:pt x="692" y="56"/>
                    </a:lnTo>
                    <a:lnTo>
                      <a:pt x="696" y="59"/>
                    </a:lnTo>
                    <a:lnTo>
                      <a:pt x="700" y="61"/>
                    </a:lnTo>
                    <a:lnTo>
                      <a:pt x="704" y="64"/>
                    </a:lnTo>
                    <a:lnTo>
                      <a:pt x="708" y="68"/>
                    </a:lnTo>
                    <a:lnTo>
                      <a:pt x="712" y="72"/>
                    </a:lnTo>
                    <a:lnTo>
                      <a:pt x="716" y="74"/>
                    </a:lnTo>
                    <a:lnTo>
                      <a:pt x="720" y="79"/>
                    </a:lnTo>
                    <a:lnTo>
                      <a:pt x="724" y="82"/>
                    </a:lnTo>
                    <a:lnTo>
                      <a:pt x="728" y="85"/>
                    </a:lnTo>
                    <a:lnTo>
                      <a:pt x="732" y="89"/>
                    </a:lnTo>
                    <a:lnTo>
                      <a:pt x="736" y="93"/>
                    </a:lnTo>
                    <a:lnTo>
                      <a:pt x="740" y="97"/>
                    </a:lnTo>
                    <a:lnTo>
                      <a:pt x="744" y="102"/>
                    </a:lnTo>
                    <a:lnTo>
                      <a:pt x="748" y="106"/>
                    </a:lnTo>
                    <a:lnTo>
                      <a:pt x="751" y="110"/>
                    </a:lnTo>
                    <a:lnTo>
                      <a:pt x="755" y="114"/>
                    </a:lnTo>
                    <a:lnTo>
                      <a:pt x="759" y="120"/>
                    </a:lnTo>
                    <a:lnTo>
                      <a:pt x="763" y="124"/>
                    </a:lnTo>
                    <a:lnTo>
                      <a:pt x="767" y="130"/>
                    </a:lnTo>
                    <a:lnTo>
                      <a:pt x="771" y="134"/>
                    </a:lnTo>
                    <a:lnTo>
                      <a:pt x="775" y="140"/>
                    </a:lnTo>
                    <a:lnTo>
                      <a:pt x="779" y="145"/>
                    </a:lnTo>
                    <a:lnTo>
                      <a:pt x="783" y="150"/>
                    </a:lnTo>
                    <a:lnTo>
                      <a:pt x="787" y="156"/>
                    </a:lnTo>
                    <a:lnTo>
                      <a:pt x="791" y="162"/>
                    </a:lnTo>
                    <a:lnTo>
                      <a:pt x="795" y="168"/>
                    </a:lnTo>
                    <a:lnTo>
                      <a:pt x="799" y="174"/>
                    </a:lnTo>
                    <a:lnTo>
                      <a:pt x="803" y="182"/>
                    </a:lnTo>
                    <a:lnTo>
                      <a:pt x="807" y="186"/>
                    </a:lnTo>
                    <a:lnTo>
                      <a:pt x="811" y="193"/>
                    </a:lnTo>
                    <a:lnTo>
                      <a:pt x="814" y="200"/>
                    </a:lnTo>
                    <a:lnTo>
                      <a:pt x="818" y="206"/>
                    </a:lnTo>
                    <a:lnTo>
                      <a:pt x="822" y="215"/>
                    </a:lnTo>
                    <a:lnTo>
                      <a:pt x="826" y="221"/>
                    </a:lnTo>
                    <a:lnTo>
                      <a:pt x="830" y="228"/>
                    </a:lnTo>
                    <a:lnTo>
                      <a:pt x="834" y="235"/>
                    </a:lnTo>
                    <a:lnTo>
                      <a:pt x="838" y="242"/>
                    </a:lnTo>
                    <a:lnTo>
                      <a:pt x="842" y="251"/>
                    </a:lnTo>
                    <a:lnTo>
                      <a:pt x="846" y="258"/>
                    </a:lnTo>
                    <a:lnTo>
                      <a:pt x="850" y="266"/>
                    </a:lnTo>
                    <a:lnTo>
                      <a:pt x="854" y="274"/>
                    </a:lnTo>
                    <a:lnTo>
                      <a:pt x="858" y="283"/>
                    </a:lnTo>
                    <a:lnTo>
                      <a:pt x="862" y="290"/>
                    </a:lnTo>
                    <a:lnTo>
                      <a:pt x="866" y="300"/>
                    </a:lnTo>
                    <a:lnTo>
                      <a:pt x="870" y="309"/>
                    </a:lnTo>
                    <a:lnTo>
                      <a:pt x="874" y="318"/>
                    </a:lnTo>
                    <a:lnTo>
                      <a:pt x="877" y="326"/>
                    </a:lnTo>
                    <a:lnTo>
                      <a:pt x="881" y="335"/>
                    </a:lnTo>
                    <a:lnTo>
                      <a:pt x="885" y="345"/>
                    </a:lnTo>
                    <a:lnTo>
                      <a:pt x="889" y="355"/>
                    </a:lnTo>
                    <a:lnTo>
                      <a:pt x="893" y="363"/>
                    </a:lnTo>
                    <a:lnTo>
                      <a:pt x="897" y="375"/>
                    </a:lnTo>
                    <a:lnTo>
                      <a:pt x="901" y="385"/>
                    </a:lnTo>
                    <a:lnTo>
                      <a:pt x="905" y="395"/>
                    </a:lnTo>
                    <a:lnTo>
                      <a:pt x="909" y="405"/>
                    </a:lnTo>
                    <a:lnTo>
                      <a:pt x="913" y="416"/>
                    </a:lnTo>
                    <a:lnTo>
                      <a:pt x="917" y="425"/>
                    </a:lnTo>
                    <a:lnTo>
                      <a:pt x="921" y="437"/>
                    </a:lnTo>
                    <a:lnTo>
                      <a:pt x="925" y="448"/>
                    </a:lnTo>
                    <a:lnTo>
                      <a:pt x="929" y="459"/>
                    </a:lnTo>
                    <a:lnTo>
                      <a:pt x="933" y="471"/>
                    </a:lnTo>
                    <a:lnTo>
                      <a:pt x="937" y="482"/>
                    </a:lnTo>
                    <a:lnTo>
                      <a:pt x="940" y="494"/>
                    </a:lnTo>
                    <a:lnTo>
                      <a:pt x="944" y="505"/>
                    </a:lnTo>
                    <a:lnTo>
                      <a:pt x="948" y="517"/>
                    </a:lnTo>
                    <a:lnTo>
                      <a:pt x="952" y="528"/>
                    </a:lnTo>
                    <a:lnTo>
                      <a:pt x="956" y="543"/>
                    </a:lnTo>
                    <a:lnTo>
                      <a:pt x="960" y="554"/>
                    </a:lnTo>
                    <a:lnTo>
                      <a:pt x="964" y="565"/>
                    </a:lnTo>
                    <a:lnTo>
                      <a:pt x="968" y="579"/>
                    </a:lnTo>
                    <a:lnTo>
                      <a:pt x="972" y="592"/>
                    </a:lnTo>
                    <a:lnTo>
                      <a:pt x="976" y="605"/>
                    </a:lnTo>
                    <a:lnTo>
                      <a:pt x="980" y="618"/>
                    </a:lnTo>
                    <a:lnTo>
                      <a:pt x="984" y="632"/>
                    </a:lnTo>
                    <a:lnTo>
                      <a:pt x="988" y="647"/>
                    </a:lnTo>
                    <a:lnTo>
                      <a:pt x="992" y="659"/>
                    </a:lnTo>
                    <a:lnTo>
                      <a:pt x="996" y="672"/>
                    </a:lnTo>
                    <a:lnTo>
                      <a:pt x="999" y="686"/>
                    </a:lnTo>
                    <a:lnTo>
                      <a:pt x="1003" y="701"/>
                    </a:lnTo>
                    <a:lnTo>
                      <a:pt x="1007" y="716"/>
                    </a:lnTo>
                    <a:lnTo>
                      <a:pt x="1011" y="729"/>
                    </a:lnTo>
                    <a:lnTo>
                      <a:pt x="1015" y="744"/>
                    </a:lnTo>
                    <a:lnTo>
                      <a:pt x="1019" y="760"/>
                    </a:lnTo>
                    <a:lnTo>
                      <a:pt x="1023" y="774"/>
                    </a:lnTo>
                    <a:lnTo>
                      <a:pt x="1027" y="790"/>
                    </a:lnTo>
                    <a:lnTo>
                      <a:pt x="1031" y="804"/>
                    </a:lnTo>
                    <a:lnTo>
                      <a:pt x="1035" y="819"/>
                    </a:lnTo>
                    <a:lnTo>
                      <a:pt x="1039" y="835"/>
                    </a:lnTo>
                    <a:lnTo>
                      <a:pt x="1043" y="851"/>
                    </a:lnTo>
                    <a:lnTo>
                      <a:pt x="1047" y="867"/>
                    </a:lnTo>
                    <a:lnTo>
                      <a:pt x="1051" y="883"/>
                    </a:lnTo>
                    <a:lnTo>
                      <a:pt x="1055" y="899"/>
                    </a:lnTo>
                    <a:lnTo>
                      <a:pt x="1059" y="916"/>
                    </a:lnTo>
                    <a:lnTo>
                      <a:pt x="1062" y="931"/>
                    </a:lnTo>
                    <a:lnTo>
                      <a:pt x="1066" y="948"/>
                    </a:lnTo>
                    <a:lnTo>
                      <a:pt x="1070" y="965"/>
                    </a:lnTo>
                    <a:lnTo>
                      <a:pt x="1074" y="982"/>
                    </a:lnTo>
                    <a:lnTo>
                      <a:pt x="1078" y="998"/>
                    </a:lnTo>
                    <a:lnTo>
                      <a:pt x="1082" y="1016"/>
                    </a:lnTo>
                    <a:lnTo>
                      <a:pt x="1086" y="1032"/>
                    </a:lnTo>
                    <a:lnTo>
                      <a:pt x="1090" y="1049"/>
                    </a:lnTo>
                    <a:lnTo>
                      <a:pt x="1094" y="1067"/>
                    </a:lnTo>
                    <a:lnTo>
                      <a:pt x="1098" y="1085"/>
                    </a:lnTo>
                    <a:lnTo>
                      <a:pt x="1102" y="1101"/>
                    </a:lnTo>
                    <a:lnTo>
                      <a:pt x="1106" y="1119"/>
                    </a:lnTo>
                    <a:lnTo>
                      <a:pt x="1110" y="1138"/>
                    </a:lnTo>
                    <a:lnTo>
                      <a:pt x="1114" y="1155"/>
                    </a:lnTo>
                    <a:lnTo>
                      <a:pt x="1118" y="1174"/>
                    </a:lnTo>
                    <a:lnTo>
                      <a:pt x="1122" y="1192"/>
                    </a:lnTo>
                    <a:lnTo>
                      <a:pt x="1125" y="1209"/>
                    </a:lnTo>
                    <a:lnTo>
                      <a:pt x="1129" y="1229"/>
                    </a:lnTo>
                    <a:lnTo>
                      <a:pt x="1133" y="1248"/>
                    </a:lnTo>
                    <a:lnTo>
                      <a:pt x="1137" y="1266"/>
                    </a:lnTo>
                    <a:lnTo>
                      <a:pt x="1141" y="1285"/>
                    </a:lnTo>
                    <a:lnTo>
                      <a:pt x="1145" y="1305"/>
                    </a:lnTo>
                    <a:lnTo>
                      <a:pt x="1149" y="1322"/>
                    </a:lnTo>
                    <a:lnTo>
                      <a:pt x="1153" y="1342"/>
                    </a:lnTo>
                    <a:lnTo>
                      <a:pt x="1157" y="1362"/>
                    </a:lnTo>
                    <a:lnTo>
                      <a:pt x="1161" y="1381"/>
                    </a:lnTo>
                    <a:lnTo>
                      <a:pt x="1165" y="1399"/>
                    </a:lnTo>
                    <a:lnTo>
                      <a:pt x="1169" y="1419"/>
                    </a:lnTo>
                    <a:lnTo>
                      <a:pt x="1173" y="1439"/>
                    </a:lnTo>
                    <a:lnTo>
                      <a:pt x="1177" y="1458"/>
                    </a:lnTo>
                    <a:lnTo>
                      <a:pt x="1181" y="1481"/>
                    </a:lnTo>
                    <a:lnTo>
                      <a:pt x="1185" y="1500"/>
                    </a:lnTo>
                    <a:lnTo>
                      <a:pt x="1188" y="1519"/>
                    </a:lnTo>
                    <a:lnTo>
                      <a:pt x="1192" y="1540"/>
                    </a:lnTo>
                    <a:lnTo>
                      <a:pt x="1196" y="1560"/>
                    </a:lnTo>
                    <a:lnTo>
                      <a:pt x="1200" y="1580"/>
                    </a:lnTo>
                    <a:lnTo>
                      <a:pt x="1204" y="1602"/>
                    </a:lnTo>
                    <a:lnTo>
                      <a:pt x="1208" y="1621"/>
                    </a:lnTo>
                    <a:lnTo>
                      <a:pt x="1212" y="1641"/>
                    </a:lnTo>
                    <a:lnTo>
                      <a:pt x="1216" y="1663"/>
                    </a:lnTo>
                    <a:lnTo>
                      <a:pt x="1220" y="1682"/>
                    </a:lnTo>
                    <a:lnTo>
                      <a:pt x="1224" y="1704"/>
                    </a:lnTo>
                    <a:lnTo>
                      <a:pt x="1228" y="1724"/>
                    </a:lnTo>
                    <a:lnTo>
                      <a:pt x="1232" y="1745"/>
                    </a:lnTo>
                    <a:lnTo>
                      <a:pt x="1236" y="1766"/>
                    </a:lnTo>
                    <a:lnTo>
                      <a:pt x="1240" y="1787"/>
                    </a:lnTo>
                    <a:lnTo>
                      <a:pt x="1244" y="1807"/>
                    </a:lnTo>
                    <a:lnTo>
                      <a:pt x="1248" y="1831"/>
                    </a:lnTo>
                    <a:lnTo>
                      <a:pt x="1251" y="1851"/>
                    </a:lnTo>
                    <a:lnTo>
                      <a:pt x="1255" y="1872"/>
                    </a:lnTo>
                    <a:lnTo>
                      <a:pt x="1259" y="1893"/>
                    </a:lnTo>
                    <a:lnTo>
                      <a:pt x="1263" y="1914"/>
                    </a:lnTo>
                    <a:lnTo>
                      <a:pt x="1267" y="1935"/>
                    </a:lnTo>
                    <a:lnTo>
                      <a:pt x="1271" y="1958"/>
                    </a:lnTo>
                    <a:lnTo>
                      <a:pt x="1275" y="1978"/>
                    </a:lnTo>
                    <a:lnTo>
                      <a:pt x="1279" y="2000"/>
                    </a:lnTo>
                    <a:lnTo>
                      <a:pt x="1283" y="2021"/>
                    </a:lnTo>
                    <a:lnTo>
                      <a:pt x="1287" y="2044"/>
                    </a:lnTo>
                    <a:lnTo>
                      <a:pt x="1291" y="2064"/>
                    </a:lnTo>
                    <a:lnTo>
                      <a:pt x="1295" y="2084"/>
                    </a:lnTo>
                    <a:lnTo>
                      <a:pt x="1299" y="2107"/>
                    </a:lnTo>
                    <a:lnTo>
                      <a:pt x="1303" y="2130"/>
                    </a:lnTo>
                    <a:lnTo>
                      <a:pt x="1307" y="2150"/>
                    </a:lnTo>
                    <a:lnTo>
                      <a:pt x="1311" y="2172"/>
                    </a:lnTo>
                    <a:lnTo>
                      <a:pt x="1314" y="2195"/>
                    </a:lnTo>
                    <a:lnTo>
                      <a:pt x="1318" y="2215"/>
                    </a:lnTo>
                    <a:lnTo>
                      <a:pt x="1322" y="2239"/>
                    </a:lnTo>
                    <a:lnTo>
                      <a:pt x="1326" y="2260"/>
                    </a:lnTo>
                    <a:lnTo>
                      <a:pt x="1330" y="2282"/>
                    </a:lnTo>
                    <a:lnTo>
                      <a:pt x="1334" y="2304"/>
                    </a:lnTo>
                    <a:lnTo>
                      <a:pt x="1338" y="2325"/>
                    </a:lnTo>
                    <a:lnTo>
                      <a:pt x="1342" y="2347"/>
                    </a:lnTo>
                    <a:lnTo>
                      <a:pt x="1346" y="2368"/>
                    </a:lnTo>
                    <a:lnTo>
                      <a:pt x="1350" y="2390"/>
                    </a:lnTo>
                    <a:lnTo>
                      <a:pt x="1354" y="2412"/>
                    </a:lnTo>
                    <a:lnTo>
                      <a:pt x="1358" y="2435"/>
                    </a:lnTo>
                    <a:lnTo>
                      <a:pt x="1362" y="2456"/>
                    </a:lnTo>
                    <a:lnTo>
                      <a:pt x="1366" y="2477"/>
                    </a:lnTo>
                    <a:lnTo>
                      <a:pt x="1370" y="2499"/>
                    </a:lnTo>
                    <a:lnTo>
                      <a:pt x="1374" y="2520"/>
                    </a:lnTo>
                    <a:lnTo>
                      <a:pt x="1377" y="2543"/>
                    </a:lnTo>
                    <a:lnTo>
                      <a:pt x="1381" y="2565"/>
                    </a:lnTo>
                    <a:lnTo>
                      <a:pt x="1385" y="2586"/>
                    </a:lnTo>
                    <a:lnTo>
                      <a:pt x="1389" y="2608"/>
                    </a:lnTo>
                    <a:lnTo>
                      <a:pt x="1393" y="2629"/>
                    </a:lnTo>
                    <a:lnTo>
                      <a:pt x="1397" y="2650"/>
                    </a:lnTo>
                    <a:lnTo>
                      <a:pt x="1401" y="2672"/>
                    </a:lnTo>
                    <a:lnTo>
                      <a:pt x="1405" y="2694"/>
                    </a:lnTo>
                    <a:lnTo>
                      <a:pt x="1409" y="2715"/>
                    </a:lnTo>
                    <a:lnTo>
                      <a:pt x="1413" y="2735"/>
                    </a:lnTo>
                    <a:lnTo>
                      <a:pt x="1417" y="2757"/>
                    </a:lnTo>
                    <a:lnTo>
                      <a:pt x="1421" y="2780"/>
                    </a:lnTo>
                    <a:lnTo>
                      <a:pt x="1425" y="2801"/>
                    </a:lnTo>
                    <a:lnTo>
                      <a:pt x="1429" y="2821"/>
                    </a:lnTo>
                    <a:lnTo>
                      <a:pt x="1433" y="2831"/>
                    </a:lnTo>
                    <a:lnTo>
                      <a:pt x="1437" y="2831"/>
                    </a:lnTo>
                    <a:lnTo>
                      <a:pt x="1440" y="2831"/>
                    </a:lnTo>
                    <a:lnTo>
                      <a:pt x="1444" y="2831"/>
                    </a:lnTo>
                    <a:lnTo>
                      <a:pt x="1448" y="2831"/>
                    </a:lnTo>
                    <a:lnTo>
                      <a:pt x="1452" y="2831"/>
                    </a:lnTo>
                    <a:lnTo>
                      <a:pt x="1456" y="2831"/>
                    </a:lnTo>
                    <a:lnTo>
                      <a:pt x="1460" y="2831"/>
                    </a:lnTo>
                    <a:lnTo>
                      <a:pt x="1464" y="2831"/>
                    </a:lnTo>
                    <a:lnTo>
                      <a:pt x="1468" y="2831"/>
                    </a:lnTo>
                    <a:lnTo>
                      <a:pt x="1472" y="2831"/>
                    </a:lnTo>
                    <a:lnTo>
                      <a:pt x="1476" y="2831"/>
                    </a:lnTo>
                    <a:lnTo>
                      <a:pt x="1480" y="2831"/>
                    </a:lnTo>
                    <a:lnTo>
                      <a:pt x="1484" y="2831"/>
                    </a:lnTo>
                    <a:lnTo>
                      <a:pt x="1488" y="2831"/>
                    </a:lnTo>
                    <a:lnTo>
                      <a:pt x="1492" y="2831"/>
                    </a:lnTo>
                    <a:lnTo>
                      <a:pt x="1496" y="2831"/>
                    </a:lnTo>
                    <a:lnTo>
                      <a:pt x="1499" y="2831"/>
                    </a:lnTo>
                    <a:lnTo>
                      <a:pt x="1503" y="2831"/>
                    </a:lnTo>
                    <a:lnTo>
                      <a:pt x="1507" y="2831"/>
                    </a:lnTo>
                    <a:lnTo>
                      <a:pt x="1511" y="2831"/>
                    </a:lnTo>
                    <a:lnTo>
                      <a:pt x="1515" y="2831"/>
                    </a:lnTo>
                    <a:lnTo>
                      <a:pt x="1519" y="2831"/>
                    </a:lnTo>
                    <a:lnTo>
                      <a:pt x="1523" y="2831"/>
                    </a:lnTo>
                    <a:lnTo>
                      <a:pt x="1527" y="2831"/>
                    </a:lnTo>
                    <a:lnTo>
                      <a:pt x="1531" y="2831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31"/>
                    </a:lnTo>
                    <a:lnTo>
                      <a:pt x="2637" y="2831"/>
                    </a:lnTo>
                    <a:lnTo>
                      <a:pt x="2641" y="2831"/>
                    </a:lnTo>
                    <a:lnTo>
                      <a:pt x="2645" y="2831"/>
                    </a:lnTo>
                    <a:lnTo>
                      <a:pt x="2649" y="2831"/>
                    </a:lnTo>
                    <a:lnTo>
                      <a:pt x="2653" y="2831"/>
                    </a:lnTo>
                    <a:lnTo>
                      <a:pt x="2657" y="2831"/>
                    </a:lnTo>
                    <a:lnTo>
                      <a:pt x="2661" y="2831"/>
                    </a:lnTo>
                    <a:lnTo>
                      <a:pt x="2665" y="2831"/>
                    </a:lnTo>
                    <a:lnTo>
                      <a:pt x="2669" y="2831"/>
                    </a:lnTo>
                    <a:lnTo>
                      <a:pt x="2673" y="2831"/>
                    </a:lnTo>
                    <a:lnTo>
                      <a:pt x="2677" y="2831"/>
                    </a:lnTo>
                    <a:lnTo>
                      <a:pt x="2681" y="2831"/>
                    </a:lnTo>
                    <a:lnTo>
                      <a:pt x="2685" y="2831"/>
                    </a:lnTo>
                    <a:lnTo>
                      <a:pt x="2688" y="2831"/>
                    </a:lnTo>
                    <a:lnTo>
                      <a:pt x="2692" y="2831"/>
                    </a:lnTo>
                    <a:lnTo>
                      <a:pt x="2696" y="2831"/>
                    </a:lnTo>
                    <a:lnTo>
                      <a:pt x="2700" y="2831"/>
                    </a:lnTo>
                    <a:lnTo>
                      <a:pt x="2704" y="2831"/>
                    </a:lnTo>
                    <a:lnTo>
                      <a:pt x="2708" y="2831"/>
                    </a:lnTo>
                    <a:lnTo>
                      <a:pt x="2712" y="2831"/>
                    </a:lnTo>
                    <a:lnTo>
                      <a:pt x="2716" y="2831"/>
                    </a:lnTo>
                    <a:lnTo>
                      <a:pt x="2720" y="2831"/>
                    </a:lnTo>
                    <a:lnTo>
                      <a:pt x="2724" y="2831"/>
                    </a:lnTo>
                    <a:lnTo>
                      <a:pt x="2728" y="2831"/>
                    </a:lnTo>
                    <a:lnTo>
                      <a:pt x="2732" y="2831"/>
                    </a:lnTo>
                    <a:lnTo>
                      <a:pt x="2736" y="2831"/>
                    </a:lnTo>
                    <a:lnTo>
                      <a:pt x="2740" y="2831"/>
                    </a:lnTo>
                    <a:lnTo>
                      <a:pt x="2744" y="2831"/>
                    </a:lnTo>
                    <a:lnTo>
                      <a:pt x="2748" y="2831"/>
                    </a:lnTo>
                    <a:lnTo>
                      <a:pt x="2751" y="2831"/>
                    </a:lnTo>
                    <a:lnTo>
                      <a:pt x="2755" y="2831"/>
                    </a:lnTo>
                    <a:lnTo>
                      <a:pt x="2759" y="2830"/>
                    </a:lnTo>
                    <a:lnTo>
                      <a:pt x="2763" y="2816"/>
                    </a:lnTo>
                    <a:lnTo>
                      <a:pt x="2767" y="2801"/>
                    </a:lnTo>
                    <a:lnTo>
                      <a:pt x="2771" y="2787"/>
                    </a:lnTo>
                    <a:lnTo>
                      <a:pt x="2775" y="2772"/>
                    </a:lnTo>
                    <a:lnTo>
                      <a:pt x="2779" y="2757"/>
                    </a:lnTo>
                    <a:lnTo>
                      <a:pt x="2783" y="2743"/>
                    </a:lnTo>
                    <a:lnTo>
                      <a:pt x="2787" y="2729"/>
                    </a:lnTo>
                    <a:lnTo>
                      <a:pt x="2791" y="2715"/>
                    </a:lnTo>
                    <a:lnTo>
                      <a:pt x="2795" y="2700"/>
                    </a:lnTo>
                    <a:lnTo>
                      <a:pt x="2799" y="2686"/>
                    </a:lnTo>
                    <a:lnTo>
                      <a:pt x="2803" y="2671"/>
                    </a:lnTo>
                    <a:lnTo>
                      <a:pt x="2807" y="2657"/>
                    </a:lnTo>
                    <a:lnTo>
                      <a:pt x="2811" y="2643"/>
                    </a:lnTo>
                    <a:lnTo>
                      <a:pt x="2814" y="2629"/>
                    </a:lnTo>
                    <a:lnTo>
                      <a:pt x="2818" y="2614"/>
                    </a:lnTo>
                    <a:lnTo>
                      <a:pt x="2822" y="2601"/>
                    </a:lnTo>
                    <a:lnTo>
                      <a:pt x="2826" y="2586"/>
                    </a:lnTo>
                    <a:lnTo>
                      <a:pt x="2830" y="2572"/>
                    </a:lnTo>
                    <a:lnTo>
                      <a:pt x="2834" y="2558"/>
                    </a:lnTo>
                    <a:lnTo>
                      <a:pt x="2838" y="2543"/>
                    </a:lnTo>
                    <a:lnTo>
                      <a:pt x="2842" y="2530"/>
                    </a:lnTo>
                    <a:lnTo>
                      <a:pt x="2846" y="2514"/>
                    </a:lnTo>
                    <a:lnTo>
                      <a:pt x="2850" y="2501"/>
                    </a:lnTo>
                    <a:lnTo>
                      <a:pt x="2854" y="2487"/>
                    </a:lnTo>
                    <a:lnTo>
                      <a:pt x="2858" y="2472"/>
                    </a:lnTo>
                    <a:lnTo>
                      <a:pt x="2862" y="2459"/>
                    </a:lnTo>
                    <a:lnTo>
                      <a:pt x="2866" y="2446"/>
                    </a:lnTo>
                    <a:lnTo>
                      <a:pt x="2870" y="2431"/>
                    </a:lnTo>
                    <a:lnTo>
                      <a:pt x="2874" y="2417"/>
                    </a:lnTo>
                    <a:lnTo>
                      <a:pt x="2877" y="2403"/>
                    </a:lnTo>
                    <a:lnTo>
                      <a:pt x="2881" y="2390"/>
                    </a:lnTo>
                    <a:lnTo>
                      <a:pt x="2885" y="2375"/>
                    </a:lnTo>
                    <a:lnTo>
                      <a:pt x="2889" y="2363"/>
                    </a:lnTo>
                    <a:lnTo>
                      <a:pt x="2893" y="2348"/>
                    </a:lnTo>
                    <a:lnTo>
                      <a:pt x="2897" y="2334"/>
                    </a:lnTo>
                    <a:lnTo>
                      <a:pt x="2901" y="2320"/>
                    </a:lnTo>
                    <a:lnTo>
                      <a:pt x="2905" y="2308"/>
                    </a:lnTo>
                    <a:lnTo>
                      <a:pt x="2909" y="2292"/>
                    </a:lnTo>
                    <a:lnTo>
                      <a:pt x="2913" y="2278"/>
                    </a:lnTo>
                    <a:lnTo>
                      <a:pt x="2917" y="2265"/>
                    </a:lnTo>
                    <a:lnTo>
                      <a:pt x="2921" y="2252"/>
                    </a:lnTo>
                    <a:lnTo>
                      <a:pt x="2925" y="2237"/>
                    </a:lnTo>
                    <a:lnTo>
                      <a:pt x="2929" y="2224"/>
                    </a:lnTo>
                    <a:lnTo>
                      <a:pt x="2933" y="2212"/>
                    </a:lnTo>
                    <a:lnTo>
                      <a:pt x="2937" y="2197"/>
                    </a:lnTo>
                    <a:lnTo>
                      <a:pt x="2940" y="2184"/>
                    </a:lnTo>
                    <a:lnTo>
                      <a:pt x="2944" y="2171"/>
                    </a:lnTo>
                    <a:lnTo>
                      <a:pt x="2948" y="2156"/>
                    </a:lnTo>
                    <a:lnTo>
                      <a:pt x="2952" y="2143"/>
                    </a:lnTo>
                    <a:lnTo>
                      <a:pt x="2956" y="2130"/>
                    </a:lnTo>
                    <a:lnTo>
                      <a:pt x="2960" y="2117"/>
                    </a:lnTo>
                    <a:lnTo>
                      <a:pt x="2964" y="2103"/>
                    </a:lnTo>
                    <a:lnTo>
                      <a:pt x="2968" y="2090"/>
                    </a:lnTo>
                    <a:lnTo>
                      <a:pt x="2972" y="2077"/>
                    </a:lnTo>
                    <a:lnTo>
                      <a:pt x="2976" y="2064"/>
                    </a:lnTo>
                    <a:lnTo>
                      <a:pt x="2980" y="2053"/>
                    </a:lnTo>
                    <a:lnTo>
                      <a:pt x="2984" y="2040"/>
                    </a:lnTo>
                    <a:lnTo>
                      <a:pt x="2988" y="2026"/>
                    </a:lnTo>
                    <a:lnTo>
                      <a:pt x="2992" y="2013"/>
                    </a:lnTo>
                    <a:lnTo>
                      <a:pt x="2996" y="1999"/>
                    </a:lnTo>
                    <a:lnTo>
                      <a:pt x="2999" y="1986"/>
                    </a:lnTo>
                    <a:lnTo>
                      <a:pt x="3003" y="1974"/>
                    </a:lnTo>
                    <a:lnTo>
                      <a:pt x="3007" y="1961"/>
                    </a:lnTo>
                    <a:lnTo>
                      <a:pt x="3011" y="1949"/>
                    </a:lnTo>
                    <a:lnTo>
                      <a:pt x="3015" y="1935"/>
                    </a:lnTo>
                    <a:lnTo>
                      <a:pt x="3019" y="1923"/>
                    </a:lnTo>
                    <a:lnTo>
                      <a:pt x="3023" y="1911"/>
                    </a:lnTo>
                    <a:lnTo>
                      <a:pt x="3027" y="1899"/>
                    </a:lnTo>
                    <a:lnTo>
                      <a:pt x="3031" y="1885"/>
                    </a:lnTo>
                    <a:lnTo>
                      <a:pt x="3035" y="1873"/>
                    </a:lnTo>
                    <a:lnTo>
                      <a:pt x="3039" y="1860"/>
                    </a:lnTo>
                    <a:lnTo>
                      <a:pt x="3043" y="1849"/>
                    </a:lnTo>
                    <a:lnTo>
                      <a:pt x="3047" y="1835"/>
                    </a:lnTo>
                    <a:lnTo>
                      <a:pt x="3051" y="1825"/>
                    </a:lnTo>
                    <a:lnTo>
                      <a:pt x="3055" y="1811"/>
                    </a:lnTo>
                    <a:lnTo>
                      <a:pt x="3059" y="1799"/>
                    </a:lnTo>
                    <a:lnTo>
                      <a:pt x="3062" y="1786"/>
                    </a:lnTo>
                    <a:lnTo>
                      <a:pt x="3066" y="1775"/>
                    </a:lnTo>
                    <a:lnTo>
                      <a:pt x="3070" y="1763"/>
                    </a:lnTo>
                    <a:lnTo>
                      <a:pt x="3074" y="1751"/>
                    </a:lnTo>
                    <a:lnTo>
                      <a:pt x="3078" y="1739"/>
                    </a:lnTo>
                    <a:lnTo>
                      <a:pt x="3082" y="1727"/>
                    </a:lnTo>
                    <a:lnTo>
                      <a:pt x="3086" y="1715"/>
                    </a:lnTo>
                    <a:lnTo>
                      <a:pt x="3090" y="1704"/>
                    </a:lnTo>
                    <a:lnTo>
                      <a:pt x="3094" y="1692"/>
                    </a:lnTo>
                    <a:lnTo>
                      <a:pt x="3098" y="1679"/>
                    </a:lnTo>
                    <a:lnTo>
                      <a:pt x="3102" y="1669"/>
                    </a:lnTo>
                    <a:lnTo>
                      <a:pt x="3106" y="1656"/>
                    </a:lnTo>
                    <a:lnTo>
                      <a:pt x="3110" y="1645"/>
                    </a:lnTo>
                    <a:lnTo>
                      <a:pt x="3114" y="1633"/>
                    </a:lnTo>
                    <a:lnTo>
                      <a:pt x="3118" y="1623"/>
                    </a:lnTo>
                    <a:lnTo>
                      <a:pt x="3122" y="1610"/>
                    </a:lnTo>
                    <a:lnTo>
                      <a:pt x="3125" y="1598"/>
                    </a:lnTo>
                    <a:lnTo>
                      <a:pt x="3129" y="1587"/>
                    </a:lnTo>
                    <a:lnTo>
                      <a:pt x="3133" y="1577"/>
                    </a:lnTo>
                    <a:lnTo>
                      <a:pt x="3137" y="1565"/>
                    </a:lnTo>
                    <a:lnTo>
                      <a:pt x="3141" y="1554"/>
                    </a:lnTo>
                    <a:lnTo>
                      <a:pt x="3145" y="1543"/>
                    </a:lnTo>
                    <a:lnTo>
                      <a:pt x="3149" y="1531"/>
                    </a:lnTo>
                    <a:lnTo>
                      <a:pt x="3153" y="1519"/>
                    </a:lnTo>
                    <a:lnTo>
                      <a:pt x="3157" y="1509"/>
                    </a:lnTo>
                    <a:lnTo>
                      <a:pt x="3161" y="1499"/>
                    </a:lnTo>
                    <a:lnTo>
                      <a:pt x="3165" y="1488"/>
                    </a:lnTo>
                    <a:lnTo>
                      <a:pt x="3169" y="1477"/>
                    </a:lnTo>
                    <a:lnTo>
                      <a:pt x="3173" y="1465"/>
                    </a:lnTo>
                    <a:lnTo>
                      <a:pt x="3177" y="1455"/>
                    </a:lnTo>
                    <a:lnTo>
                      <a:pt x="3181" y="1444"/>
                    </a:lnTo>
                    <a:lnTo>
                      <a:pt x="3185" y="1433"/>
                    </a:lnTo>
                    <a:lnTo>
                      <a:pt x="3188" y="1422"/>
                    </a:lnTo>
                    <a:lnTo>
                      <a:pt x="3192" y="1412"/>
                    </a:lnTo>
                    <a:lnTo>
                      <a:pt x="3196" y="1400"/>
                    </a:lnTo>
                    <a:lnTo>
                      <a:pt x="3200" y="1391"/>
                    </a:lnTo>
                    <a:lnTo>
                      <a:pt x="3204" y="1381"/>
                    </a:lnTo>
                    <a:lnTo>
                      <a:pt x="3208" y="1371"/>
                    </a:lnTo>
                    <a:lnTo>
                      <a:pt x="3212" y="1360"/>
                    </a:lnTo>
                    <a:lnTo>
                      <a:pt x="3216" y="1350"/>
                    </a:lnTo>
                    <a:lnTo>
                      <a:pt x="3220" y="1338"/>
                    </a:lnTo>
                    <a:lnTo>
                      <a:pt x="3224" y="1329"/>
                    </a:lnTo>
                    <a:lnTo>
                      <a:pt x="3228" y="1319"/>
                    </a:lnTo>
                    <a:lnTo>
                      <a:pt x="3232" y="1308"/>
                    </a:lnTo>
                    <a:lnTo>
                      <a:pt x="3236" y="1298"/>
                    </a:lnTo>
                    <a:lnTo>
                      <a:pt x="3240" y="1289"/>
                    </a:lnTo>
                    <a:lnTo>
                      <a:pt x="3244" y="1278"/>
                    </a:lnTo>
                    <a:lnTo>
                      <a:pt x="3248" y="1268"/>
                    </a:lnTo>
                    <a:lnTo>
                      <a:pt x="3251" y="1259"/>
                    </a:lnTo>
                    <a:lnTo>
                      <a:pt x="3255" y="1248"/>
                    </a:lnTo>
                    <a:lnTo>
                      <a:pt x="3259" y="1239"/>
                    </a:lnTo>
                    <a:lnTo>
                      <a:pt x="3263" y="1230"/>
                    </a:lnTo>
                    <a:lnTo>
                      <a:pt x="3267" y="1220"/>
                    </a:lnTo>
                    <a:lnTo>
                      <a:pt x="3271" y="1210"/>
                    </a:lnTo>
                    <a:lnTo>
                      <a:pt x="3275" y="1200"/>
                    </a:lnTo>
                    <a:lnTo>
                      <a:pt x="3279" y="1190"/>
                    </a:lnTo>
                    <a:lnTo>
                      <a:pt x="3283" y="1182"/>
                    </a:lnTo>
                    <a:lnTo>
                      <a:pt x="3287" y="1172"/>
                    </a:lnTo>
                    <a:lnTo>
                      <a:pt x="3291" y="1162"/>
                    </a:lnTo>
                    <a:lnTo>
                      <a:pt x="3295" y="1154"/>
                    </a:lnTo>
                    <a:lnTo>
                      <a:pt x="3299" y="1144"/>
                    </a:lnTo>
                    <a:lnTo>
                      <a:pt x="3303" y="1135"/>
                    </a:lnTo>
                    <a:lnTo>
                      <a:pt x="3307" y="1126"/>
                    </a:lnTo>
                    <a:lnTo>
                      <a:pt x="3311" y="1118"/>
                    </a:lnTo>
                    <a:lnTo>
                      <a:pt x="3314" y="1109"/>
                    </a:lnTo>
                    <a:lnTo>
                      <a:pt x="3318" y="1101"/>
                    </a:lnTo>
                    <a:lnTo>
                      <a:pt x="3322" y="1092"/>
                    </a:lnTo>
                    <a:lnTo>
                      <a:pt x="3326" y="1081"/>
                    </a:lnTo>
                    <a:lnTo>
                      <a:pt x="3330" y="1074"/>
                    </a:lnTo>
                    <a:lnTo>
                      <a:pt x="3334" y="1064"/>
                    </a:lnTo>
                    <a:lnTo>
                      <a:pt x="3338" y="1056"/>
                    </a:lnTo>
                    <a:lnTo>
                      <a:pt x="3342" y="1047"/>
                    </a:lnTo>
                    <a:lnTo>
                      <a:pt x="3346" y="1039"/>
                    </a:lnTo>
                    <a:lnTo>
                      <a:pt x="3350" y="1030"/>
                    </a:lnTo>
                    <a:lnTo>
                      <a:pt x="3354" y="1021"/>
                    </a:lnTo>
                    <a:lnTo>
                      <a:pt x="3358" y="1012"/>
                    </a:lnTo>
                    <a:lnTo>
                      <a:pt x="3362" y="1004"/>
                    </a:lnTo>
                    <a:lnTo>
                      <a:pt x="3366" y="996"/>
                    </a:lnTo>
                    <a:lnTo>
                      <a:pt x="3370" y="988"/>
                    </a:lnTo>
                    <a:lnTo>
                      <a:pt x="3374" y="979"/>
                    </a:lnTo>
                    <a:lnTo>
                      <a:pt x="3377" y="971"/>
                    </a:lnTo>
                    <a:lnTo>
                      <a:pt x="3381" y="963"/>
                    </a:lnTo>
                    <a:lnTo>
                      <a:pt x="3385" y="955"/>
                    </a:lnTo>
                    <a:lnTo>
                      <a:pt x="3389" y="946"/>
                    </a:lnTo>
                    <a:lnTo>
                      <a:pt x="3393" y="939"/>
                    </a:lnTo>
                    <a:lnTo>
                      <a:pt x="3397" y="930"/>
                    </a:lnTo>
                    <a:lnTo>
                      <a:pt x="3401" y="924"/>
                    </a:lnTo>
                    <a:lnTo>
                      <a:pt x="3405" y="915"/>
                    </a:lnTo>
                    <a:lnTo>
                      <a:pt x="3409" y="907"/>
                    </a:lnTo>
                    <a:lnTo>
                      <a:pt x="3413" y="900"/>
                    </a:lnTo>
                    <a:lnTo>
                      <a:pt x="3417" y="891"/>
                    </a:lnTo>
                    <a:lnTo>
                      <a:pt x="3421" y="885"/>
                    </a:lnTo>
                    <a:lnTo>
                      <a:pt x="3425" y="877"/>
                    </a:lnTo>
                    <a:lnTo>
                      <a:pt x="3429" y="869"/>
                    </a:lnTo>
                    <a:lnTo>
                      <a:pt x="3433" y="863"/>
                    </a:lnTo>
                    <a:lnTo>
                      <a:pt x="3437" y="855"/>
                    </a:lnTo>
                    <a:lnTo>
                      <a:pt x="3440" y="847"/>
                    </a:lnTo>
                    <a:lnTo>
                      <a:pt x="3444" y="841"/>
                    </a:lnTo>
                    <a:lnTo>
                      <a:pt x="3448" y="834"/>
                    </a:lnTo>
                    <a:lnTo>
                      <a:pt x="3452" y="825"/>
                    </a:lnTo>
                    <a:lnTo>
                      <a:pt x="3456" y="818"/>
                    </a:lnTo>
                    <a:lnTo>
                      <a:pt x="3460" y="811"/>
                    </a:lnTo>
                    <a:lnTo>
                      <a:pt x="3464" y="805"/>
                    </a:lnTo>
                    <a:lnTo>
                      <a:pt x="3468" y="796"/>
                    </a:lnTo>
                    <a:lnTo>
                      <a:pt x="3472" y="789"/>
                    </a:lnTo>
                    <a:lnTo>
                      <a:pt x="3476" y="784"/>
                    </a:lnTo>
                    <a:lnTo>
                      <a:pt x="3480" y="775"/>
                    </a:lnTo>
                    <a:lnTo>
                      <a:pt x="3484" y="769"/>
                    </a:lnTo>
                    <a:lnTo>
                      <a:pt x="3488" y="761"/>
                    </a:lnTo>
                    <a:lnTo>
                      <a:pt x="3492" y="755"/>
                    </a:lnTo>
                    <a:lnTo>
                      <a:pt x="3496" y="748"/>
                    </a:lnTo>
                    <a:lnTo>
                      <a:pt x="3499" y="742"/>
                    </a:lnTo>
                    <a:lnTo>
                      <a:pt x="3503" y="734"/>
                    </a:lnTo>
                    <a:lnTo>
                      <a:pt x="3507" y="728"/>
                    </a:lnTo>
                    <a:lnTo>
                      <a:pt x="3511" y="722"/>
                    </a:lnTo>
                    <a:lnTo>
                      <a:pt x="3515" y="716"/>
                    </a:lnTo>
                    <a:lnTo>
                      <a:pt x="3519" y="709"/>
                    </a:lnTo>
                    <a:lnTo>
                      <a:pt x="3523" y="703"/>
                    </a:lnTo>
                    <a:lnTo>
                      <a:pt x="3527" y="697"/>
                    </a:lnTo>
                    <a:lnTo>
                      <a:pt x="3531" y="689"/>
                    </a:lnTo>
                    <a:lnTo>
                      <a:pt x="3535" y="684"/>
                    </a:lnTo>
                    <a:lnTo>
                      <a:pt x="3539" y="678"/>
                    </a:lnTo>
                    <a:lnTo>
                      <a:pt x="3543" y="671"/>
                    </a:lnTo>
                    <a:lnTo>
                      <a:pt x="3547" y="666"/>
                    </a:lnTo>
                    <a:lnTo>
                      <a:pt x="3551" y="659"/>
                    </a:lnTo>
                    <a:lnTo>
                      <a:pt x="3555" y="653"/>
                    </a:lnTo>
                    <a:lnTo>
                      <a:pt x="3559" y="647"/>
                    </a:lnTo>
                    <a:lnTo>
                      <a:pt x="3562" y="641"/>
                    </a:lnTo>
                    <a:lnTo>
                      <a:pt x="3566" y="635"/>
                    </a:lnTo>
                    <a:lnTo>
                      <a:pt x="3570" y="629"/>
                    </a:lnTo>
                    <a:lnTo>
                      <a:pt x="3574" y="622"/>
                    </a:lnTo>
                    <a:lnTo>
                      <a:pt x="3578" y="618"/>
                    </a:lnTo>
                    <a:lnTo>
                      <a:pt x="3582" y="612"/>
                    </a:lnTo>
                    <a:lnTo>
                      <a:pt x="3586" y="604"/>
                    </a:lnTo>
                    <a:lnTo>
                      <a:pt x="3590" y="600"/>
                    </a:lnTo>
                    <a:lnTo>
                      <a:pt x="3594" y="595"/>
                    </a:lnTo>
                    <a:lnTo>
                      <a:pt x="3598" y="589"/>
                    </a:lnTo>
                    <a:lnTo>
                      <a:pt x="3602" y="584"/>
                    </a:lnTo>
                    <a:lnTo>
                      <a:pt x="3606" y="578"/>
                    </a:lnTo>
                    <a:lnTo>
                      <a:pt x="3610" y="573"/>
                    </a:lnTo>
                    <a:lnTo>
                      <a:pt x="3614" y="567"/>
                    </a:lnTo>
                    <a:lnTo>
                      <a:pt x="3618" y="562"/>
                    </a:lnTo>
                    <a:lnTo>
                      <a:pt x="3622" y="556"/>
                    </a:lnTo>
                    <a:lnTo>
                      <a:pt x="3625" y="550"/>
                    </a:lnTo>
                    <a:lnTo>
                      <a:pt x="3629" y="546"/>
                    </a:lnTo>
                    <a:lnTo>
                      <a:pt x="3633" y="540"/>
                    </a:lnTo>
                    <a:lnTo>
                      <a:pt x="3637" y="535"/>
                    </a:lnTo>
                    <a:lnTo>
                      <a:pt x="3641" y="530"/>
                    </a:lnTo>
                    <a:lnTo>
                      <a:pt x="3645" y="525"/>
                    </a:lnTo>
                    <a:lnTo>
                      <a:pt x="3649" y="520"/>
                    </a:lnTo>
                    <a:lnTo>
                      <a:pt x="3653" y="515"/>
                    </a:lnTo>
                    <a:lnTo>
                      <a:pt x="3657" y="511"/>
                    </a:lnTo>
                    <a:lnTo>
                      <a:pt x="3661" y="506"/>
                    </a:lnTo>
                    <a:lnTo>
                      <a:pt x="3665" y="500"/>
                    </a:lnTo>
                    <a:lnTo>
                      <a:pt x="3669" y="496"/>
                    </a:lnTo>
                    <a:lnTo>
                      <a:pt x="3673" y="491"/>
                    </a:lnTo>
                    <a:lnTo>
                      <a:pt x="3677" y="486"/>
                    </a:lnTo>
                    <a:lnTo>
                      <a:pt x="3681" y="482"/>
                    </a:lnTo>
                    <a:lnTo>
                      <a:pt x="3685" y="476"/>
                    </a:lnTo>
                    <a:lnTo>
                      <a:pt x="3688" y="472"/>
                    </a:lnTo>
                    <a:lnTo>
                      <a:pt x="3692" y="468"/>
                    </a:lnTo>
                    <a:lnTo>
                      <a:pt x="3696" y="465"/>
                    </a:lnTo>
                    <a:lnTo>
                      <a:pt x="3700" y="459"/>
                    </a:lnTo>
                    <a:lnTo>
                      <a:pt x="3704" y="455"/>
                    </a:lnTo>
                    <a:lnTo>
                      <a:pt x="3708" y="449"/>
                    </a:lnTo>
                    <a:lnTo>
                      <a:pt x="3712" y="446"/>
                    </a:lnTo>
                    <a:lnTo>
                      <a:pt x="3716" y="441"/>
                    </a:lnTo>
                    <a:lnTo>
                      <a:pt x="3720" y="436"/>
                    </a:lnTo>
                    <a:lnTo>
                      <a:pt x="3724" y="432"/>
                    </a:lnTo>
                    <a:lnTo>
                      <a:pt x="3728" y="428"/>
                    </a:lnTo>
                    <a:lnTo>
                      <a:pt x="3732" y="425"/>
                    </a:lnTo>
                    <a:lnTo>
                      <a:pt x="3736" y="420"/>
                    </a:lnTo>
                    <a:lnTo>
                      <a:pt x="3740" y="416"/>
                    </a:lnTo>
                    <a:lnTo>
                      <a:pt x="3744" y="411"/>
                    </a:lnTo>
                    <a:lnTo>
                      <a:pt x="3748" y="407"/>
                    </a:lnTo>
                    <a:lnTo>
                      <a:pt x="3751" y="404"/>
                    </a:lnTo>
                    <a:lnTo>
                      <a:pt x="3755" y="399"/>
                    </a:lnTo>
                    <a:lnTo>
                      <a:pt x="3759" y="397"/>
                    </a:lnTo>
                    <a:lnTo>
                      <a:pt x="3763" y="391"/>
                    </a:lnTo>
                    <a:lnTo>
                      <a:pt x="3767" y="387"/>
                    </a:lnTo>
                    <a:lnTo>
                      <a:pt x="3771" y="385"/>
                    </a:lnTo>
                    <a:lnTo>
                      <a:pt x="3775" y="380"/>
                    </a:lnTo>
                    <a:lnTo>
                      <a:pt x="3779" y="377"/>
                    </a:lnTo>
                    <a:lnTo>
                      <a:pt x="3783" y="372"/>
                    </a:lnTo>
                    <a:lnTo>
                      <a:pt x="3787" y="369"/>
                    </a:lnTo>
                    <a:lnTo>
                      <a:pt x="3791" y="364"/>
                    </a:lnTo>
                    <a:lnTo>
                      <a:pt x="3795" y="362"/>
                    </a:lnTo>
                    <a:lnTo>
                      <a:pt x="3799" y="357"/>
                    </a:lnTo>
                    <a:lnTo>
                      <a:pt x="3803" y="355"/>
                    </a:lnTo>
                    <a:lnTo>
                      <a:pt x="3807" y="350"/>
                    </a:lnTo>
                    <a:lnTo>
                      <a:pt x="3811" y="347"/>
                    </a:lnTo>
                    <a:lnTo>
                      <a:pt x="3814" y="344"/>
                    </a:lnTo>
                    <a:lnTo>
                      <a:pt x="3818" y="340"/>
                    </a:lnTo>
                    <a:lnTo>
                      <a:pt x="3822" y="337"/>
                    </a:lnTo>
                    <a:lnTo>
                      <a:pt x="3826" y="334"/>
                    </a:lnTo>
                    <a:lnTo>
                      <a:pt x="3830" y="329"/>
                    </a:lnTo>
                    <a:lnTo>
                      <a:pt x="3834" y="327"/>
                    </a:lnTo>
                    <a:lnTo>
                      <a:pt x="3838" y="324"/>
                    </a:lnTo>
                    <a:lnTo>
                      <a:pt x="3842" y="320"/>
                    </a:lnTo>
                    <a:lnTo>
                      <a:pt x="3846" y="318"/>
                    </a:lnTo>
                    <a:lnTo>
                      <a:pt x="3850" y="314"/>
                    </a:lnTo>
                    <a:lnTo>
                      <a:pt x="3854" y="312"/>
                    </a:lnTo>
                    <a:lnTo>
                      <a:pt x="3858" y="308"/>
                    </a:lnTo>
                    <a:lnTo>
                      <a:pt x="3862" y="305"/>
                    </a:lnTo>
                    <a:lnTo>
                      <a:pt x="3866" y="301"/>
                    </a:lnTo>
                    <a:lnTo>
                      <a:pt x="3870" y="299"/>
                    </a:lnTo>
                    <a:lnTo>
                      <a:pt x="3874" y="295"/>
                    </a:lnTo>
                    <a:lnTo>
                      <a:pt x="3877" y="293"/>
                    </a:lnTo>
                    <a:lnTo>
                      <a:pt x="3881" y="290"/>
                    </a:lnTo>
                    <a:lnTo>
                      <a:pt x="3885" y="287"/>
                    </a:lnTo>
                    <a:lnTo>
                      <a:pt x="3889" y="284"/>
                    </a:lnTo>
                    <a:lnTo>
                      <a:pt x="3893" y="281"/>
                    </a:lnTo>
                    <a:lnTo>
                      <a:pt x="3897" y="279"/>
                    </a:lnTo>
                    <a:lnTo>
                      <a:pt x="3901" y="276"/>
                    </a:lnTo>
                    <a:lnTo>
                      <a:pt x="3905" y="272"/>
                    </a:lnTo>
                    <a:lnTo>
                      <a:pt x="3909" y="270"/>
                    </a:lnTo>
                    <a:lnTo>
                      <a:pt x="3913" y="266"/>
                    </a:lnTo>
                    <a:lnTo>
                      <a:pt x="3917" y="265"/>
                    </a:lnTo>
                    <a:lnTo>
                      <a:pt x="3921" y="262"/>
                    </a:lnTo>
                    <a:lnTo>
                      <a:pt x="3925" y="260"/>
                    </a:lnTo>
                    <a:lnTo>
                      <a:pt x="3929" y="256"/>
                    </a:lnTo>
                    <a:lnTo>
                      <a:pt x="3933" y="2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0" name="Freeform 312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9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3"/>
                  </a:cxn>
                  <a:cxn ang="0">
                    <a:pos x="311" y="4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54"/>
                  </a:cxn>
                  <a:cxn ang="0">
                    <a:pos x="751" y="111"/>
                  </a:cxn>
                  <a:cxn ang="0">
                    <a:pos x="814" y="202"/>
                  </a:cxn>
                  <a:cxn ang="0">
                    <a:pos x="877" y="332"/>
                  </a:cxn>
                  <a:cxn ang="0">
                    <a:pos x="940" y="500"/>
                  </a:cxn>
                  <a:cxn ang="0">
                    <a:pos x="1003" y="708"/>
                  </a:cxn>
                  <a:cxn ang="0">
                    <a:pos x="1066" y="956"/>
                  </a:cxn>
                  <a:cxn ang="0">
                    <a:pos x="1129" y="1240"/>
                  </a:cxn>
                  <a:cxn ang="0">
                    <a:pos x="1192" y="1551"/>
                  </a:cxn>
                  <a:cxn ang="0">
                    <a:pos x="1255" y="1882"/>
                  </a:cxn>
                  <a:cxn ang="0">
                    <a:pos x="1318" y="2227"/>
                  </a:cxn>
                  <a:cxn ang="0">
                    <a:pos x="1381" y="2575"/>
                  </a:cxn>
                  <a:cxn ang="0">
                    <a:pos x="1444" y="2829"/>
                  </a:cxn>
                  <a:cxn ang="0">
                    <a:pos x="1507" y="2829"/>
                  </a:cxn>
                  <a:cxn ang="0">
                    <a:pos x="1570" y="2829"/>
                  </a:cxn>
                  <a:cxn ang="0">
                    <a:pos x="1633" y="2829"/>
                  </a:cxn>
                  <a:cxn ang="0">
                    <a:pos x="1696" y="2829"/>
                  </a:cxn>
                  <a:cxn ang="0">
                    <a:pos x="1759" y="2829"/>
                  </a:cxn>
                  <a:cxn ang="0">
                    <a:pos x="1822" y="2829"/>
                  </a:cxn>
                  <a:cxn ang="0">
                    <a:pos x="1885" y="2829"/>
                  </a:cxn>
                  <a:cxn ang="0">
                    <a:pos x="1948" y="2829"/>
                  </a:cxn>
                  <a:cxn ang="0">
                    <a:pos x="2011" y="2829"/>
                  </a:cxn>
                  <a:cxn ang="0">
                    <a:pos x="2074" y="2829"/>
                  </a:cxn>
                  <a:cxn ang="0">
                    <a:pos x="2137" y="2829"/>
                  </a:cxn>
                  <a:cxn ang="0">
                    <a:pos x="2200" y="2829"/>
                  </a:cxn>
                  <a:cxn ang="0">
                    <a:pos x="2263" y="2829"/>
                  </a:cxn>
                  <a:cxn ang="0">
                    <a:pos x="2326" y="2829"/>
                  </a:cxn>
                  <a:cxn ang="0">
                    <a:pos x="2389" y="2829"/>
                  </a:cxn>
                  <a:cxn ang="0">
                    <a:pos x="2452" y="2829"/>
                  </a:cxn>
                  <a:cxn ang="0">
                    <a:pos x="2515" y="2829"/>
                  </a:cxn>
                  <a:cxn ang="0">
                    <a:pos x="2578" y="2829"/>
                  </a:cxn>
                  <a:cxn ang="0">
                    <a:pos x="2641" y="2829"/>
                  </a:cxn>
                  <a:cxn ang="0">
                    <a:pos x="2704" y="2829"/>
                  </a:cxn>
                  <a:cxn ang="0">
                    <a:pos x="2767" y="2789"/>
                  </a:cxn>
                  <a:cxn ang="0">
                    <a:pos x="2830" y="2559"/>
                  </a:cxn>
                  <a:cxn ang="0">
                    <a:pos x="2893" y="2336"/>
                  </a:cxn>
                  <a:cxn ang="0">
                    <a:pos x="2956" y="2119"/>
                  </a:cxn>
                  <a:cxn ang="0">
                    <a:pos x="3019" y="1912"/>
                  </a:cxn>
                  <a:cxn ang="0">
                    <a:pos x="3082" y="1718"/>
                  </a:cxn>
                  <a:cxn ang="0">
                    <a:pos x="3145" y="1534"/>
                  </a:cxn>
                  <a:cxn ang="0">
                    <a:pos x="3208" y="1361"/>
                  </a:cxn>
                  <a:cxn ang="0">
                    <a:pos x="3271" y="1203"/>
                  </a:cxn>
                  <a:cxn ang="0">
                    <a:pos x="3334" y="1057"/>
                  </a:cxn>
                  <a:cxn ang="0">
                    <a:pos x="3397" y="924"/>
                  </a:cxn>
                  <a:cxn ang="0">
                    <a:pos x="3460" y="806"/>
                  </a:cxn>
                  <a:cxn ang="0">
                    <a:pos x="3523" y="699"/>
                  </a:cxn>
                  <a:cxn ang="0">
                    <a:pos x="3586" y="601"/>
                  </a:cxn>
                  <a:cxn ang="0">
                    <a:pos x="3649" y="516"/>
                  </a:cxn>
                  <a:cxn ang="0">
                    <a:pos x="3712" y="442"/>
                  </a:cxn>
                  <a:cxn ang="0">
                    <a:pos x="3775" y="376"/>
                  </a:cxn>
                  <a:cxn ang="0">
                    <a:pos x="3838" y="321"/>
                  </a:cxn>
                  <a:cxn ang="0">
                    <a:pos x="3901" y="273"/>
                  </a:cxn>
                </a:cxnLst>
                <a:rect l="0" t="0" r="r" b="b"/>
                <a:pathLst>
                  <a:path w="3933" h="2829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3"/>
                    </a:lnTo>
                    <a:lnTo>
                      <a:pt x="110" y="4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1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4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4"/>
                    </a:lnTo>
                    <a:lnTo>
                      <a:pt x="362" y="1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0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9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3"/>
                    </a:lnTo>
                    <a:lnTo>
                      <a:pt x="602" y="15"/>
                    </a:lnTo>
                    <a:lnTo>
                      <a:pt x="606" y="14"/>
                    </a:lnTo>
                    <a:lnTo>
                      <a:pt x="610" y="16"/>
                    </a:lnTo>
                    <a:lnTo>
                      <a:pt x="614" y="18"/>
                    </a:lnTo>
                    <a:lnTo>
                      <a:pt x="618" y="19"/>
                    </a:lnTo>
                    <a:lnTo>
                      <a:pt x="622" y="21"/>
                    </a:lnTo>
                    <a:lnTo>
                      <a:pt x="625" y="20"/>
                    </a:lnTo>
                    <a:lnTo>
                      <a:pt x="629" y="22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4"/>
                    </a:lnTo>
                    <a:lnTo>
                      <a:pt x="661" y="38"/>
                    </a:lnTo>
                    <a:lnTo>
                      <a:pt x="665" y="39"/>
                    </a:lnTo>
                    <a:lnTo>
                      <a:pt x="669" y="40"/>
                    </a:lnTo>
                    <a:lnTo>
                      <a:pt x="673" y="43"/>
                    </a:lnTo>
                    <a:lnTo>
                      <a:pt x="677" y="47"/>
                    </a:lnTo>
                    <a:lnTo>
                      <a:pt x="681" y="48"/>
                    </a:lnTo>
                    <a:lnTo>
                      <a:pt x="685" y="52"/>
                    </a:lnTo>
                    <a:lnTo>
                      <a:pt x="688" y="54"/>
                    </a:lnTo>
                    <a:lnTo>
                      <a:pt x="692" y="57"/>
                    </a:lnTo>
                    <a:lnTo>
                      <a:pt x="696" y="60"/>
                    </a:lnTo>
                    <a:lnTo>
                      <a:pt x="700" y="63"/>
                    </a:lnTo>
                    <a:lnTo>
                      <a:pt x="704" y="66"/>
                    </a:lnTo>
                    <a:lnTo>
                      <a:pt x="708" y="69"/>
                    </a:lnTo>
                    <a:lnTo>
                      <a:pt x="712" y="74"/>
                    </a:lnTo>
                    <a:lnTo>
                      <a:pt x="716" y="76"/>
                    </a:lnTo>
                    <a:lnTo>
                      <a:pt x="720" y="78"/>
                    </a:lnTo>
                    <a:lnTo>
                      <a:pt x="724" y="84"/>
                    </a:lnTo>
                    <a:lnTo>
                      <a:pt x="728" y="88"/>
                    </a:lnTo>
                    <a:lnTo>
                      <a:pt x="732" y="92"/>
                    </a:lnTo>
                    <a:lnTo>
                      <a:pt x="736" y="95"/>
                    </a:lnTo>
                    <a:lnTo>
                      <a:pt x="740" y="100"/>
                    </a:lnTo>
                    <a:lnTo>
                      <a:pt x="744" y="105"/>
                    </a:lnTo>
                    <a:lnTo>
                      <a:pt x="748" y="106"/>
                    </a:lnTo>
                    <a:lnTo>
                      <a:pt x="751" y="111"/>
                    </a:lnTo>
                    <a:lnTo>
                      <a:pt x="755" y="116"/>
                    </a:lnTo>
                    <a:lnTo>
                      <a:pt x="759" y="121"/>
                    </a:lnTo>
                    <a:lnTo>
                      <a:pt x="763" y="126"/>
                    </a:lnTo>
                    <a:lnTo>
                      <a:pt x="767" y="132"/>
                    </a:lnTo>
                    <a:lnTo>
                      <a:pt x="771" y="136"/>
                    </a:lnTo>
                    <a:lnTo>
                      <a:pt x="775" y="141"/>
                    </a:lnTo>
                    <a:lnTo>
                      <a:pt x="779" y="147"/>
                    </a:lnTo>
                    <a:lnTo>
                      <a:pt x="783" y="153"/>
                    </a:lnTo>
                    <a:lnTo>
                      <a:pt x="787" y="158"/>
                    </a:lnTo>
                    <a:lnTo>
                      <a:pt x="791" y="164"/>
                    </a:lnTo>
                    <a:lnTo>
                      <a:pt x="795" y="171"/>
                    </a:lnTo>
                    <a:lnTo>
                      <a:pt x="799" y="177"/>
                    </a:lnTo>
                    <a:lnTo>
                      <a:pt x="803" y="182"/>
                    </a:lnTo>
                    <a:lnTo>
                      <a:pt x="807" y="190"/>
                    </a:lnTo>
                    <a:lnTo>
                      <a:pt x="811" y="195"/>
                    </a:lnTo>
                    <a:lnTo>
                      <a:pt x="814" y="202"/>
                    </a:lnTo>
                    <a:lnTo>
                      <a:pt x="818" y="210"/>
                    </a:lnTo>
                    <a:lnTo>
                      <a:pt x="822" y="217"/>
                    </a:lnTo>
                    <a:lnTo>
                      <a:pt x="826" y="224"/>
                    </a:lnTo>
                    <a:lnTo>
                      <a:pt x="830" y="230"/>
                    </a:lnTo>
                    <a:lnTo>
                      <a:pt x="834" y="239"/>
                    </a:lnTo>
                    <a:lnTo>
                      <a:pt x="838" y="247"/>
                    </a:lnTo>
                    <a:lnTo>
                      <a:pt x="842" y="255"/>
                    </a:lnTo>
                    <a:lnTo>
                      <a:pt x="846" y="262"/>
                    </a:lnTo>
                    <a:lnTo>
                      <a:pt x="850" y="270"/>
                    </a:lnTo>
                    <a:lnTo>
                      <a:pt x="854" y="278"/>
                    </a:lnTo>
                    <a:lnTo>
                      <a:pt x="858" y="287"/>
                    </a:lnTo>
                    <a:lnTo>
                      <a:pt x="862" y="296"/>
                    </a:lnTo>
                    <a:lnTo>
                      <a:pt x="866" y="303"/>
                    </a:lnTo>
                    <a:lnTo>
                      <a:pt x="870" y="313"/>
                    </a:lnTo>
                    <a:lnTo>
                      <a:pt x="874" y="322"/>
                    </a:lnTo>
                    <a:lnTo>
                      <a:pt x="877" y="332"/>
                    </a:lnTo>
                    <a:lnTo>
                      <a:pt x="881" y="340"/>
                    </a:lnTo>
                    <a:lnTo>
                      <a:pt x="885" y="350"/>
                    </a:lnTo>
                    <a:lnTo>
                      <a:pt x="889" y="359"/>
                    </a:lnTo>
                    <a:lnTo>
                      <a:pt x="893" y="369"/>
                    </a:lnTo>
                    <a:lnTo>
                      <a:pt x="897" y="380"/>
                    </a:lnTo>
                    <a:lnTo>
                      <a:pt x="901" y="391"/>
                    </a:lnTo>
                    <a:lnTo>
                      <a:pt x="905" y="401"/>
                    </a:lnTo>
                    <a:lnTo>
                      <a:pt x="909" y="410"/>
                    </a:lnTo>
                    <a:lnTo>
                      <a:pt x="913" y="421"/>
                    </a:lnTo>
                    <a:lnTo>
                      <a:pt x="917" y="432"/>
                    </a:lnTo>
                    <a:lnTo>
                      <a:pt x="921" y="441"/>
                    </a:lnTo>
                    <a:lnTo>
                      <a:pt x="925" y="454"/>
                    </a:lnTo>
                    <a:lnTo>
                      <a:pt x="929" y="465"/>
                    </a:lnTo>
                    <a:lnTo>
                      <a:pt x="933" y="477"/>
                    </a:lnTo>
                    <a:lnTo>
                      <a:pt x="937" y="488"/>
                    </a:lnTo>
                    <a:lnTo>
                      <a:pt x="940" y="500"/>
                    </a:lnTo>
                    <a:lnTo>
                      <a:pt x="944" y="511"/>
                    </a:lnTo>
                    <a:lnTo>
                      <a:pt x="948" y="523"/>
                    </a:lnTo>
                    <a:lnTo>
                      <a:pt x="952" y="535"/>
                    </a:lnTo>
                    <a:lnTo>
                      <a:pt x="956" y="548"/>
                    </a:lnTo>
                    <a:lnTo>
                      <a:pt x="960" y="560"/>
                    </a:lnTo>
                    <a:lnTo>
                      <a:pt x="964" y="573"/>
                    </a:lnTo>
                    <a:lnTo>
                      <a:pt x="968" y="586"/>
                    </a:lnTo>
                    <a:lnTo>
                      <a:pt x="972" y="600"/>
                    </a:lnTo>
                    <a:lnTo>
                      <a:pt x="976" y="612"/>
                    </a:lnTo>
                    <a:lnTo>
                      <a:pt x="980" y="626"/>
                    </a:lnTo>
                    <a:lnTo>
                      <a:pt x="984" y="638"/>
                    </a:lnTo>
                    <a:lnTo>
                      <a:pt x="988" y="652"/>
                    </a:lnTo>
                    <a:lnTo>
                      <a:pt x="992" y="665"/>
                    </a:lnTo>
                    <a:lnTo>
                      <a:pt x="996" y="681"/>
                    </a:lnTo>
                    <a:lnTo>
                      <a:pt x="999" y="694"/>
                    </a:lnTo>
                    <a:lnTo>
                      <a:pt x="1003" y="708"/>
                    </a:lnTo>
                    <a:lnTo>
                      <a:pt x="1007" y="723"/>
                    </a:lnTo>
                    <a:lnTo>
                      <a:pt x="1011" y="738"/>
                    </a:lnTo>
                    <a:lnTo>
                      <a:pt x="1015" y="751"/>
                    </a:lnTo>
                    <a:lnTo>
                      <a:pt x="1019" y="767"/>
                    </a:lnTo>
                    <a:lnTo>
                      <a:pt x="1023" y="782"/>
                    </a:lnTo>
                    <a:lnTo>
                      <a:pt x="1027" y="797"/>
                    </a:lnTo>
                    <a:lnTo>
                      <a:pt x="1031" y="814"/>
                    </a:lnTo>
                    <a:lnTo>
                      <a:pt x="1035" y="828"/>
                    </a:lnTo>
                    <a:lnTo>
                      <a:pt x="1039" y="844"/>
                    </a:lnTo>
                    <a:lnTo>
                      <a:pt x="1043" y="858"/>
                    </a:lnTo>
                    <a:lnTo>
                      <a:pt x="1047" y="875"/>
                    </a:lnTo>
                    <a:lnTo>
                      <a:pt x="1051" y="892"/>
                    </a:lnTo>
                    <a:lnTo>
                      <a:pt x="1055" y="907"/>
                    </a:lnTo>
                    <a:lnTo>
                      <a:pt x="1059" y="923"/>
                    </a:lnTo>
                    <a:lnTo>
                      <a:pt x="1062" y="939"/>
                    </a:lnTo>
                    <a:lnTo>
                      <a:pt x="1066" y="956"/>
                    </a:lnTo>
                    <a:lnTo>
                      <a:pt x="1070" y="972"/>
                    </a:lnTo>
                    <a:lnTo>
                      <a:pt x="1074" y="991"/>
                    </a:lnTo>
                    <a:lnTo>
                      <a:pt x="1078" y="1007"/>
                    </a:lnTo>
                    <a:lnTo>
                      <a:pt x="1082" y="1023"/>
                    </a:lnTo>
                    <a:lnTo>
                      <a:pt x="1086" y="1042"/>
                    </a:lnTo>
                    <a:lnTo>
                      <a:pt x="1090" y="1058"/>
                    </a:lnTo>
                    <a:lnTo>
                      <a:pt x="1094" y="1075"/>
                    </a:lnTo>
                    <a:lnTo>
                      <a:pt x="1098" y="1093"/>
                    </a:lnTo>
                    <a:lnTo>
                      <a:pt x="1102" y="1111"/>
                    </a:lnTo>
                    <a:lnTo>
                      <a:pt x="1106" y="1130"/>
                    </a:lnTo>
                    <a:lnTo>
                      <a:pt x="1110" y="1147"/>
                    </a:lnTo>
                    <a:lnTo>
                      <a:pt x="1114" y="1165"/>
                    </a:lnTo>
                    <a:lnTo>
                      <a:pt x="1118" y="1184"/>
                    </a:lnTo>
                    <a:lnTo>
                      <a:pt x="1122" y="1201"/>
                    </a:lnTo>
                    <a:lnTo>
                      <a:pt x="1125" y="1221"/>
                    </a:lnTo>
                    <a:lnTo>
                      <a:pt x="1129" y="1240"/>
                    </a:lnTo>
                    <a:lnTo>
                      <a:pt x="1133" y="1258"/>
                    </a:lnTo>
                    <a:lnTo>
                      <a:pt x="1137" y="1276"/>
                    </a:lnTo>
                    <a:lnTo>
                      <a:pt x="1141" y="1295"/>
                    </a:lnTo>
                    <a:lnTo>
                      <a:pt x="1145" y="1315"/>
                    </a:lnTo>
                    <a:lnTo>
                      <a:pt x="1149" y="1332"/>
                    </a:lnTo>
                    <a:lnTo>
                      <a:pt x="1153" y="1353"/>
                    </a:lnTo>
                    <a:lnTo>
                      <a:pt x="1157" y="1371"/>
                    </a:lnTo>
                    <a:lnTo>
                      <a:pt x="1161" y="1391"/>
                    </a:lnTo>
                    <a:lnTo>
                      <a:pt x="1165" y="1412"/>
                    </a:lnTo>
                    <a:lnTo>
                      <a:pt x="1169" y="1432"/>
                    </a:lnTo>
                    <a:lnTo>
                      <a:pt x="1173" y="1450"/>
                    </a:lnTo>
                    <a:lnTo>
                      <a:pt x="1177" y="1471"/>
                    </a:lnTo>
                    <a:lnTo>
                      <a:pt x="1181" y="1491"/>
                    </a:lnTo>
                    <a:lnTo>
                      <a:pt x="1185" y="1510"/>
                    </a:lnTo>
                    <a:lnTo>
                      <a:pt x="1188" y="1530"/>
                    </a:lnTo>
                    <a:lnTo>
                      <a:pt x="1192" y="1551"/>
                    </a:lnTo>
                    <a:lnTo>
                      <a:pt x="1196" y="1571"/>
                    </a:lnTo>
                    <a:lnTo>
                      <a:pt x="1200" y="1591"/>
                    </a:lnTo>
                    <a:lnTo>
                      <a:pt x="1204" y="1612"/>
                    </a:lnTo>
                    <a:lnTo>
                      <a:pt x="1208" y="1633"/>
                    </a:lnTo>
                    <a:lnTo>
                      <a:pt x="1212" y="1652"/>
                    </a:lnTo>
                    <a:lnTo>
                      <a:pt x="1216" y="1673"/>
                    </a:lnTo>
                    <a:lnTo>
                      <a:pt x="1220" y="1694"/>
                    </a:lnTo>
                    <a:lnTo>
                      <a:pt x="1224" y="1714"/>
                    </a:lnTo>
                    <a:lnTo>
                      <a:pt x="1228" y="1736"/>
                    </a:lnTo>
                    <a:lnTo>
                      <a:pt x="1232" y="1755"/>
                    </a:lnTo>
                    <a:lnTo>
                      <a:pt x="1236" y="1778"/>
                    </a:lnTo>
                    <a:lnTo>
                      <a:pt x="1240" y="1798"/>
                    </a:lnTo>
                    <a:lnTo>
                      <a:pt x="1244" y="1820"/>
                    </a:lnTo>
                    <a:lnTo>
                      <a:pt x="1248" y="1841"/>
                    </a:lnTo>
                    <a:lnTo>
                      <a:pt x="1251" y="1862"/>
                    </a:lnTo>
                    <a:lnTo>
                      <a:pt x="1255" y="1882"/>
                    </a:lnTo>
                    <a:lnTo>
                      <a:pt x="1259" y="1903"/>
                    </a:lnTo>
                    <a:lnTo>
                      <a:pt x="1263" y="1925"/>
                    </a:lnTo>
                    <a:lnTo>
                      <a:pt x="1267" y="1945"/>
                    </a:lnTo>
                    <a:lnTo>
                      <a:pt x="1271" y="1968"/>
                    </a:lnTo>
                    <a:lnTo>
                      <a:pt x="1275" y="1988"/>
                    </a:lnTo>
                    <a:lnTo>
                      <a:pt x="1279" y="2011"/>
                    </a:lnTo>
                    <a:lnTo>
                      <a:pt x="1283" y="2033"/>
                    </a:lnTo>
                    <a:lnTo>
                      <a:pt x="1287" y="2054"/>
                    </a:lnTo>
                    <a:lnTo>
                      <a:pt x="1291" y="2075"/>
                    </a:lnTo>
                    <a:lnTo>
                      <a:pt x="1295" y="2097"/>
                    </a:lnTo>
                    <a:lnTo>
                      <a:pt x="1299" y="2118"/>
                    </a:lnTo>
                    <a:lnTo>
                      <a:pt x="1303" y="2140"/>
                    </a:lnTo>
                    <a:lnTo>
                      <a:pt x="1307" y="2162"/>
                    </a:lnTo>
                    <a:lnTo>
                      <a:pt x="1311" y="2184"/>
                    </a:lnTo>
                    <a:lnTo>
                      <a:pt x="1314" y="2206"/>
                    </a:lnTo>
                    <a:lnTo>
                      <a:pt x="1318" y="2227"/>
                    </a:lnTo>
                    <a:lnTo>
                      <a:pt x="1322" y="2250"/>
                    </a:lnTo>
                    <a:lnTo>
                      <a:pt x="1326" y="2270"/>
                    </a:lnTo>
                    <a:lnTo>
                      <a:pt x="1330" y="2292"/>
                    </a:lnTo>
                    <a:lnTo>
                      <a:pt x="1334" y="2314"/>
                    </a:lnTo>
                    <a:lnTo>
                      <a:pt x="1338" y="2336"/>
                    </a:lnTo>
                    <a:lnTo>
                      <a:pt x="1342" y="2357"/>
                    </a:lnTo>
                    <a:lnTo>
                      <a:pt x="1346" y="2380"/>
                    </a:lnTo>
                    <a:lnTo>
                      <a:pt x="1350" y="2400"/>
                    </a:lnTo>
                    <a:lnTo>
                      <a:pt x="1354" y="2423"/>
                    </a:lnTo>
                    <a:lnTo>
                      <a:pt x="1358" y="2445"/>
                    </a:lnTo>
                    <a:lnTo>
                      <a:pt x="1362" y="2466"/>
                    </a:lnTo>
                    <a:lnTo>
                      <a:pt x="1366" y="2488"/>
                    </a:lnTo>
                    <a:lnTo>
                      <a:pt x="1370" y="2509"/>
                    </a:lnTo>
                    <a:lnTo>
                      <a:pt x="1374" y="2531"/>
                    </a:lnTo>
                    <a:lnTo>
                      <a:pt x="1377" y="2554"/>
                    </a:lnTo>
                    <a:lnTo>
                      <a:pt x="1381" y="2575"/>
                    </a:lnTo>
                    <a:lnTo>
                      <a:pt x="1385" y="2597"/>
                    </a:lnTo>
                    <a:lnTo>
                      <a:pt x="1389" y="2619"/>
                    </a:lnTo>
                    <a:lnTo>
                      <a:pt x="1393" y="2640"/>
                    </a:lnTo>
                    <a:lnTo>
                      <a:pt x="1397" y="2661"/>
                    </a:lnTo>
                    <a:lnTo>
                      <a:pt x="1401" y="2683"/>
                    </a:lnTo>
                    <a:lnTo>
                      <a:pt x="1405" y="2705"/>
                    </a:lnTo>
                    <a:lnTo>
                      <a:pt x="1409" y="2725"/>
                    </a:lnTo>
                    <a:lnTo>
                      <a:pt x="1413" y="2747"/>
                    </a:lnTo>
                    <a:lnTo>
                      <a:pt x="1417" y="2769"/>
                    </a:lnTo>
                    <a:lnTo>
                      <a:pt x="1421" y="2789"/>
                    </a:lnTo>
                    <a:lnTo>
                      <a:pt x="1425" y="2810"/>
                    </a:lnTo>
                    <a:lnTo>
                      <a:pt x="1429" y="2829"/>
                    </a:lnTo>
                    <a:lnTo>
                      <a:pt x="1433" y="2829"/>
                    </a:lnTo>
                    <a:lnTo>
                      <a:pt x="1437" y="2829"/>
                    </a:lnTo>
                    <a:lnTo>
                      <a:pt x="1440" y="2829"/>
                    </a:lnTo>
                    <a:lnTo>
                      <a:pt x="1444" y="2829"/>
                    </a:lnTo>
                    <a:lnTo>
                      <a:pt x="1448" y="2829"/>
                    </a:lnTo>
                    <a:lnTo>
                      <a:pt x="1452" y="2829"/>
                    </a:lnTo>
                    <a:lnTo>
                      <a:pt x="1456" y="2829"/>
                    </a:lnTo>
                    <a:lnTo>
                      <a:pt x="1460" y="2829"/>
                    </a:lnTo>
                    <a:lnTo>
                      <a:pt x="1464" y="2829"/>
                    </a:lnTo>
                    <a:lnTo>
                      <a:pt x="1468" y="2829"/>
                    </a:lnTo>
                    <a:lnTo>
                      <a:pt x="1472" y="2829"/>
                    </a:lnTo>
                    <a:lnTo>
                      <a:pt x="1476" y="2829"/>
                    </a:lnTo>
                    <a:lnTo>
                      <a:pt x="1480" y="2829"/>
                    </a:lnTo>
                    <a:lnTo>
                      <a:pt x="1484" y="2829"/>
                    </a:lnTo>
                    <a:lnTo>
                      <a:pt x="1488" y="2829"/>
                    </a:lnTo>
                    <a:lnTo>
                      <a:pt x="1492" y="2829"/>
                    </a:lnTo>
                    <a:lnTo>
                      <a:pt x="1496" y="2829"/>
                    </a:lnTo>
                    <a:lnTo>
                      <a:pt x="1499" y="2829"/>
                    </a:lnTo>
                    <a:lnTo>
                      <a:pt x="1503" y="2829"/>
                    </a:lnTo>
                    <a:lnTo>
                      <a:pt x="1507" y="2829"/>
                    </a:lnTo>
                    <a:lnTo>
                      <a:pt x="1511" y="2829"/>
                    </a:lnTo>
                    <a:lnTo>
                      <a:pt x="1515" y="2829"/>
                    </a:lnTo>
                    <a:lnTo>
                      <a:pt x="1519" y="2829"/>
                    </a:lnTo>
                    <a:lnTo>
                      <a:pt x="1523" y="2829"/>
                    </a:lnTo>
                    <a:lnTo>
                      <a:pt x="1527" y="2829"/>
                    </a:lnTo>
                    <a:lnTo>
                      <a:pt x="1531" y="2829"/>
                    </a:lnTo>
                    <a:lnTo>
                      <a:pt x="1535" y="2829"/>
                    </a:lnTo>
                    <a:lnTo>
                      <a:pt x="1539" y="2829"/>
                    </a:lnTo>
                    <a:lnTo>
                      <a:pt x="1543" y="2829"/>
                    </a:lnTo>
                    <a:lnTo>
                      <a:pt x="1547" y="2829"/>
                    </a:lnTo>
                    <a:lnTo>
                      <a:pt x="1551" y="2829"/>
                    </a:lnTo>
                    <a:lnTo>
                      <a:pt x="1555" y="2829"/>
                    </a:lnTo>
                    <a:lnTo>
                      <a:pt x="1559" y="2829"/>
                    </a:lnTo>
                    <a:lnTo>
                      <a:pt x="1562" y="2829"/>
                    </a:lnTo>
                    <a:lnTo>
                      <a:pt x="1566" y="2829"/>
                    </a:lnTo>
                    <a:lnTo>
                      <a:pt x="1570" y="2829"/>
                    </a:lnTo>
                    <a:lnTo>
                      <a:pt x="1574" y="2829"/>
                    </a:lnTo>
                    <a:lnTo>
                      <a:pt x="1578" y="2829"/>
                    </a:lnTo>
                    <a:lnTo>
                      <a:pt x="1582" y="2829"/>
                    </a:lnTo>
                    <a:lnTo>
                      <a:pt x="1586" y="2829"/>
                    </a:lnTo>
                    <a:lnTo>
                      <a:pt x="1590" y="2829"/>
                    </a:lnTo>
                    <a:lnTo>
                      <a:pt x="1594" y="2829"/>
                    </a:lnTo>
                    <a:lnTo>
                      <a:pt x="1598" y="2829"/>
                    </a:lnTo>
                    <a:lnTo>
                      <a:pt x="1602" y="2829"/>
                    </a:lnTo>
                    <a:lnTo>
                      <a:pt x="1606" y="2829"/>
                    </a:lnTo>
                    <a:lnTo>
                      <a:pt x="1610" y="2829"/>
                    </a:lnTo>
                    <a:lnTo>
                      <a:pt x="1614" y="2829"/>
                    </a:lnTo>
                    <a:lnTo>
                      <a:pt x="1618" y="2829"/>
                    </a:lnTo>
                    <a:lnTo>
                      <a:pt x="1622" y="2829"/>
                    </a:lnTo>
                    <a:lnTo>
                      <a:pt x="1625" y="2829"/>
                    </a:lnTo>
                    <a:lnTo>
                      <a:pt x="1629" y="2829"/>
                    </a:lnTo>
                    <a:lnTo>
                      <a:pt x="1633" y="2829"/>
                    </a:lnTo>
                    <a:lnTo>
                      <a:pt x="1637" y="2829"/>
                    </a:lnTo>
                    <a:lnTo>
                      <a:pt x="1641" y="2829"/>
                    </a:lnTo>
                    <a:lnTo>
                      <a:pt x="1645" y="2829"/>
                    </a:lnTo>
                    <a:lnTo>
                      <a:pt x="1649" y="2829"/>
                    </a:lnTo>
                    <a:lnTo>
                      <a:pt x="1653" y="2829"/>
                    </a:lnTo>
                    <a:lnTo>
                      <a:pt x="1657" y="2829"/>
                    </a:lnTo>
                    <a:lnTo>
                      <a:pt x="1661" y="2829"/>
                    </a:lnTo>
                    <a:lnTo>
                      <a:pt x="1665" y="2829"/>
                    </a:lnTo>
                    <a:lnTo>
                      <a:pt x="1669" y="2829"/>
                    </a:lnTo>
                    <a:lnTo>
                      <a:pt x="1673" y="2829"/>
                    </a:lnTo>
                    <a:lnTo>
                      <a:pt x="1677" y="2829"/>
                    </a:lnTo>
                    <a:lnTo>
                      <a:pt x="1681" y="2829"/>
                    </a:lnTo>
                    <a:lnTo>
                      <a:pt x="1685" y="2829"/>
                    </a:lnTo>
                    <a:lnTo>
                      <a:pt x="1688" y="2829"/>
                    </a:lnTo>
                    <a:lnTo>
                      <a:pt x="1692" y="2829"/>
                    </a:lnTo>
                    <a:lnTo>
                      <a:pt x="1696" y="2829"/>
                    </a:lnTo>
                    <a:lnTo>
                      <a:pt x="1700" y="2829"/>
                    </a:lnTo>
                    <a:lnTo>
                      <a:pt x="1704" y="2829"/>
                    </a:lnTo>
                    <a:lnTo>
                      <a:pt x="1708" y="2829"/>
                    </a:lnTo>
                    <a:lnTo>
                      <a:pt x="1712" y="2829"/>
                    </a:lnTo>
                    <a:lnTo>
                      <a:pt x="1716" y="2829"/>
                    </a:lnTo>
                    <a:lnTo>
                      <a:pt x="1720" y="2829"/>
                    </a:lnTo>
                    <a:lnTo>
                      <a:pt x="1724" y="2829"/>
                    </a:lnTo>
                    <a:lnTo>
                      <a:pt x="1728" y="2829"/>
                    </a:lnTo>
                    <a:lnTo>
                      <a:pt x="1732" y="2829"/>
                    </a:lnTo>
                    <a:lnTo>
                      <a:pt x="1736" y="2829"/>
                    </a:lnTo>
                    <a:lnTo>
                      <a:pt x="1740" y="2829"/>
                    </a:lnTo>
                    <a:lnTo>
                      <a:pt x="1744" y="2829"/>
                    </a:lnTo>
                    <a:lnTo>
                      <a:pt x="1748" y="2829"/>
                    </a:lnTo>
                    <a:lnTo>
                      <a:pt x="1751" y="2829"/>
                    </a:lnTo>
                    <a:lnTo>
                      <a:pt x="1755" y="2829"/>
                    </a:lnTo>
                    <a:lnTo>
                      <a:pt x="1759" y="2829"/>
                    </a:lnTo>
                    <a:lnTo>
                      <a:pt x="1763" y="2829"/>
                    </a:lnTo>
                    <a:lnTo>
                      <a:pt x="1767" y="2829"/>
                    </a:lnTo>
                    <a:lnTo>
                      <a:pt x="1771" y="2829"/>
                    </a:lnTo>
                    <a:lnTo>
                      <a:pt x="1775" y="2829"/>
                    </a:lnTo>
                    <a:lnTo>
                      <a:pt x="1779" y="2829"/>
                    </a:lnTo>
                    <a:lnTo>
                      <a:pt x="1783" y="2829"/>
                    </a:lnTo>
                    <a:lnTo>
                      <a:pt x="1787" y="2829"/>
                    </a:lnTo>
                    <a:lnTo>
                      <a:pt x="1791" y="2829"/>
                    </a:lnTo>
                    <a:lnTo>
                      <a:pt x="1795" y="2829"/>
                    </a:lnTo>
                    <a:lnTo>
                      <a:pt x="1799" y="2829"/>
                    </a:lnTo>
                    <a:lnTo>
                      <a:pt x="1803" y="2829"/>
                    </a:lnTo>
                    <a:lnTo>
                      <a:pt x="1807" y="2829"/>
                    </a:lnTo>
                    <a:lnTo>
                      <a:pt x="1811" y="2829"/>
                    </a:lnTo>
                    <a:lnTo>
                      <a:pt x="1814" y="2829"/>
                    </a:lnTo>
                    <a:lnTo>
                      <a:pt x="1818" y="2829"/>
                    </a:lnTo>
                    <a:lnTo>
                      <a:pt x="1822" y="2829"/>
                    </a:lnTo>
                    <a:lnTo>
                      <a:pt x="1826" y="2829"/>
                    </a:lnTo>
                    <a:lnTo>
                      <a:pt x="1830" y="2829"/>
                    </a:lnTo>
                    <a:lnTo>
                      <a:pt x="1834" y="2829"/>
                    </a:lnTo>
                    <a:lnTo>
                      <a:pt x="1838" y="2829"/>
                    </a:lnTo>
                    <a:lnTo>
                      <a:pt x="1842" y="2829"/>
                    </a:lnTo>
                    <a:lnTo>
                      <a:pt x="1846" y="2829"/>
                    </a:lnTo>
                    <a:lnTo>
                      <a:pt x="1850" y="2829"/>
                    </a:lnTo>
                    <a:lnTo>
                      <a:pt x="1854" y="2829"/>
                    </a:lnTo>
                    <a:lnTo>
                      <a:pt x="1858" y="2829"/>
                    </a:lnTo>
                    <a:lnTo>
                      <a:pt x="1862" y="2829"/>
                    </a:lnTo>
                    <a:lnTo>
                      <a:pt x="1866" y="2829"/>
                    </a:lnTo>
                    <a:lnTo>
                      <a:pt x="1870" y="2829"/>
                    </a:lnTo>
                    <a:lnTo>
                      <a:pt x="1874" y="2829"/>
                    </a:lnTo>
                    <a:lnTo>
                      <a:pt x="1877" y="2829"/>
                    </a:lnTo>
                    <a:lnTo>
                      <a:pt x="1881" y="2829"/>
                    </a:lnTo>
                    <a:lnTo>
                      <a:pt x="1885" y="2829"/>
                    </a:lnTo>
                    <a:lnTo>
                      <a:pt x="1889" y="2829"/>
                    </a:lnTo>
                    <a:lnTo>
                      <a:pt x="1893" y="2829"/>
                    </a:lnTo>
                    <a:lnTo>
                      <a:pt x="1897" y="2829"/>
                    </a:lnTo>
                    <a:lnTo>
                      <a:pt x="1901" y="2829"/>
                    </a:lnTo>
                    <a:lnTo>
                      <a:pt x="1905" y="2829"/>
                    </a:lnTo>
                    <a:lnTo>
                      <a:pt x="1909" y="2829"/>
                    </a:lnTo>
                    <a:lnTo>
                      <a:pt x="1913" y="2829"/>
                    </a:lnTo>
                    <a:lnTo>
                      <a:pt x="1917" y="2829"/>
                    </a:lnTo>
                    <a:lnTo>
                      <a:pt x="1921" y="2829"/>
                    </a:lnTo>
                    <a:lnTo>
                      <a:pt x="1925" y="2829"/>
                    </a:lnTo>
                    <a:lnTo>
                      <a:pt x="1929" y="2829"/>
                    </a:lnTo>
                    <a:lnTo>
                      <a:pt x="1933" y="2829"/>
                    </a:lnTo>
                    <a:lnTo>
                      <a:pt x="1937" y="2829"/>
                    </a:lnTo>
                    <a:lnTo>
                      <a:pt x="1940" y="2829"/>
                    </a:lnTo>
                    <a:lnTo>
                      <a:pt x="1944" y="2829"/>
                    </a:lnTo>
                    <a:lnTo>
                      <a:pt x="1948" y="2829"/>
                    </a:lnTo>
                    <a:lnTo>
                      <a:pt x="1952" y="2829"/>
                    </a:lnTo>
                    <a:lnTo>
                      <a:pt x="1956" y="2829"/>
                    </a:lnTo>
                    <a:lnTo>
                      <a:pt x="1960" y="2829"/>
                    </a:lnTo>
                    <a:lnTo>
                      <a:pt x="1964" y="2829"/>
                    </a:lnTo>
                    <a:lnTo>
                      <a:pt x="1968" y="2829"/>
                    </a:lnTo>
                    <a:lnTo>
                      <a:pt x="1972" y="2829"/>
                    </a:lnTo>
                    <a:lnTo>
                      <a:pt x="1976" y="2829"/>
                    </a:lnTo>
                    <a:lnTo>
                      <a:pt x="1980" y="2829"/>
                    </a:lnTo>
                    <a:lnTo>
                      <a:pt x="1984" y="2829"/>
                    </a:lnTo>
                    <a:lnTo>
                      <a:pt x="1988" y="2829"/>
                    </a:lnTo>
                    <a:lnTo>
                      <a:pt x="1992" y="2829"/>
                    </a:lnTo>
                    <a:lnTo>
                      <a:pt x="1996" y="2829"/>
                    </a:lnTo>
                    <a:lnTo>
                      <a:pt x="1999" y="2829"/>
                    </a:lnTo>
                    <a:lnTo>
                      <a:pt x="2003" y="2829"/>
                    </a:lnTo>
                    <a:lnTo>
                      <a:pt x="2007" y="2829"/>
                    </a:lnTo>
                    <a:lnTo>
                      <a:pt x="2011" y="2829"/>
                    </a:lnTo>
                    <a:lnTo>
                      <a:pt x="2015" y="2829"/>
                    </a:lnTo>
                    <a:lnTo>
                      <a:pt x="2019" y="2829"/>
                    </a:lnTo>
                    <a:lnTo>
                      <a:pt x="2023" y="2829"/>
                    </a:lnTo>
                    <a:lnTo>
                      <a:pt x="2027" y="2829"/>
                    </a:lnTo>
                    <a:lnTo>
                      <a:pt x="2031" y="2829"/>
                    </a:lnTo>
                    <a:lnTo>
                      <a:pt x="2035" y="2829"/>
                    </a:lnTo>
                    <a:lnTo>
                      <a:pt x="2039" y="2829"/>
                    </a:lnTo>
                    <a:lnTo>
                      <a:pt x="2043" y="2829"/>
                    </a:lnTo>
                    <a:lnTo>
                      <a:pt x="2047" y="2829"/>
                    </a:lnTo>
                    <a:lnTo>
                      <a:pt x="2051" y="2829"/>
                    </a:lnTo>
                    <a:lnTo>
                      <a:pt x="2055" y="2829"/>
                    </a:lnTo>
                    <a:lnTo>
                      <a:pt x="2059" y="2829"/>
                    </a:lnTo>
                    <a:lnTo>
                      <a:pt x="2062" y="2829"/>
                    </a:lnTo>
                    <a:lnTo>
                      <a:pt x="2066" y="2829"/>
                    </a:lnTo>
                    <a:lnTo>
                      <a:pt x="2070" y="2829"/>
                    </a:lnTo>
                    <a:lnTo>
                      <a:pt x="2074" y="2829"/>
                    </a:lnTo>
                    <a:lnTo>
                      <a:pt x="2078" y="2829"/>
                    </a:lnTo>
                    <a:lnTo>
                      <a:pt x="2082" y="2829"/>
                    </a:lnTo>
                    <a:lnTo>
                      <a:pt x="2086" y="2829"/>
                    </a:lnTo>
                    <a:lnTo>
                      <a:pt x="2090" y="2829"/>
                    </a:lnTo>
                    <a:lnTo>
                      <a:pt x="2094" y="2829"/>
                    </a:lnTo>
                    <a:lnTo>
                      <a:pt x="2098" y="2829"/>
                    </a:lnTo>
                    <a:lnTo>
                      <a:pt x="2102" y="2829"/>
                    </a:lnTo>
                    <a:lnTo>
                      <a:pt x="2106" y="2829"/>
                    </a:lnTo>
                    <a:lnTo>
                      <a:pt x="2110" y="2829"/>
                    </a:lnTo>
                    <a:lnTo>
                      <a:pt x="2114" y="2829"/>
                    </a:lnTo>
                    <a:lnTo>
                      <a:pt x="2118" y="2829"/>
                    </a:lnTo>
                    <a:lnTo>
                      <a:pt x="2122" y="2829"/>
                    </a:lnTo>
                    <a:lnTo>
                      <a:pt x="2125" y="2829"/>
                    </a:lnTo>
                    <a:lnTo>
                      <a:pt x="2129" y="2829"/>
                    </a:lnTo>
                    <a:lnTo>
                      <a:pt x="2133" y="2829"/>
                    </a:lnTo>
                    <a:lnTo>
                      <a:pt x="2137" y="2829"/>
                    </a:lnTo>
                    <a:lnTo>
                      <a:pt x="2141" y="2829"/>
                    </a:lnTo>
                    <a:lnTo>
                      <a:pt x="2145" y="2829"/>
                    </a:lnTo>
                    <a:lnTo>
                      <a:pt x="2149" y="2829"/>
                    </a:lnTo>
                    <a:lnTo>
                      <a:pt x="2153" y="2829"/>
                    </a:lnTo>
                    <a:lnTo>
                      <a:pt x="2157" y="2829"/>
                    </a:lnTo>
                    <a:lnTo>
                      <a:pt x="2161" y="2829"/>
                    </a:lnTo>
                    <a:lnTo>
                      <a:pt x="2165" y="2829"/>
                    </a:lnTo>
                    <a:lnTo>
                      <a:pt x="2169" y="2829"/>
                    </a:lnTo>
                    <a:lnTo>
                      <a:pt x="2173" y="2829"/>
                    </a:lnTo>
                    <a:lnTo>
                      <a:pt x="2177" y="2829"/>
                    </a:lnTo>
                    <a:lnTo>
                      <a:pt x="2181" y="2829"/>
                    </a:lnTo>
                    <a:lnTo>
                      <a:pt x="2185" y="2829"/>
                    </a:lnTo>
                    <a:lnTo>
                      <a:pt x="2188" y="2829"/>
                    </a:lnTo>
                    <a:lnTo>
                      <a:pt x="2192" y="2829"/>
                    </a:lnTo>
                    <a:lnTo>
                      <a:pt x="2196" y="2829"/>
                    </a:lnTo>
                    <a:lnTo>
                      <a:pt x="2200" y="2829"/>
                    </a:lnTo>
                    <a:lnTo>
                      <a:pt x="2204" y="2829"/>
                    </a:lnTo>
                    <a:lnTo>
                      <a:pt x="2208" y="2829"/>
                    </a:lnTo>
                    <a:lnTo>
                      <a:pt x="2212" y="2829"/>
                    </a:lnTo>
                    <a:lnTo>
                      <a:pt x="2216" y="2829"/>
                    </a:lnTo>
                    <a:lnTo>
                      <a:pt x="2220" y="2829"/>
                    </a:lnTo>
                    <a:lnTo>
                      <a:pt x="2224" y="2829"/>
                    </a:lnTo>
                    <a:lnTo>
                      <a:pt x="2228" y="2829"/>
                    </a:lnTo>
                    <a:lnTo>
                      <a:pt x="2232" y="2829"/>
                    </a:lnTo>
                    <a:lnTo>
                      <a:pt x="2236" y="2829"/>
                    </a:lnTo>
                    <a:lnTo>
                      <a:pt x="2240" y="2829"/>
                    </a:lnTo>
                    <a:lnTo>
                      <a:pt x="2244" y="2829"/>
                    </a:lnTo>
                    <a:lnTo>
                      <a:pt x="2248" y="2829"/>
                    </a:lnTo>
                    <a:lnTo>
                      <a:pt x="2251" y="2829"/>
                    </a:lnTo>
                    <a:lnTo>
                      <a:pt x="2255" y="2829"/>
                    </a:lnTo>
                    <a:lnTo>
                      <a:pt x="2259" y="2829"/>
                    </a:lnTo>
                    <a:lnTo>
                      <a:pt x="2263" y="2829"/>
                    </a:lnTo>
                    <a:lnTo>
                      <a:pt x="2267" y="2829"/>
                    </a:lnTo>
                    <a:lnTo>
                      <a:pt x="2271" y="2829"/>
                    </a:lnTo>
                    <a:lnTo>
                      <a:pt x="2275" y="2829"/>
                    </a:lnTo>
                    <a:lnTo>
                      <a:pt x="2279" y="2829"/>
                    </a:lnTo>
                    <a:lnTo>
                      <a:pt x="2283" y="2829"/>
                    </a:lnTo>
                    <a:lnTo>
                      <a:pt x="2287" y="2829"/>
                    </a:lnTo>
                    <a:lnTo>
                      <a:pt x="2291" y="2829"/>
                    </a:lnTo>
                    <a:lnTo>
                      <a:pt x="2295" y="2829"/>
                    </a:lnTo>
                    <a:lnTo>
                      <a:pt x="2299" y="2829"/>
                    </a:lnTo>
                    <a:lnTo>
                      <a:pt x="2303" y="2829"/>
                    </a:lnTo>
                    <a:lnTo>
                      <a:pt x="2307" y="2829"/>
                    </a:lnTo>
                    <a:lnTo>
                      <a:pt x="2311" y="2829"/>
                    </a:lnTo>
                    <a:lnTo>
                      <a:pt x="2314" y="2829"/>
                    </a:lnTo>
                    <a:lnTo>
                      <a:pt x="2318" y="2829"/>
                    </a:lnTo>
                    <a:lnTo>
                      <a:pt x="2322" y="2829"/>
                    </a:lnTo>
                    <a:lnTo>
                      <a:pt x="2326" y="2829"/>
                    </a:lnTo>
                    <a:lnTo>
                      <a:pt x="2330" y="2829"/>
                    </a:lnTo>
                    <a:lnTo>
                      <a:pt x="2334" y="2829"/>
                    </a:lnTo>
                    <a:lnTo>
                      <a:pt x="2338" y="2829"/>
                    </a:lnTo>
                    <a:lnTo>
                      <a:pt x="2342" y="2829"/>
                    </a:lnTo>
                    <a:lnTo>
                      <a:pt x="2346" y="2829"/>
                    </a:lnTo>
                    <a:lnTo>
                      <a:pt x="2350" y="2829"/>
                    </a:lnTo>
                    <a:lnTo>
                      <a:pt x="2354" y="2829"/>
                    </a:lnTo>
                    <a:lnTo>
                      <a:pt x="2358" y="2829"/>
                    </a:lnTo>
                    <a:lnTo>
                      <a:pt x="2362" y="2829"/>
                    </a:lnTo>
                    <a:lnTo>
                      <a:pt x="2366" y="2829"/>
                    </a:lnTo>
                    <a:lnTo>
                      <a:pt x="2370" y="2829"/>
                    </a:lnTo>
                    <a:lnTo>
                      <a:pt x="2374" y="2829"/>
                    </a:lnTo>
                    <a:lnTo>
                      <a:pt x="2377" y="2829"/>
                    </a:lnTo>
                    <a:lnTo>
                      <a:pt x="2381" y="2829"/>
                    </a:lnTo>
                    <a:lnTo>
                      <a:pt x="2385" y="2829"/>
                    </a:lnTo>
                    <a:lnTo>
                      <a:pt x="2389" y="2829"/>
                    </a:lnTo>
                    <a:lnTo>
                      <a:pt x="2393" y="2829"/>
                    </a:lnTo>
                    <a:lnTo>
                      <a:pt x="2397" y="2829"/>
                    </a:lnTo>
                    <a:lnTo>
                      <a:pt x="2401" y="2829"/>
                    </a:lnTo>
                    <a:lnTo>
                      <a:pt x="2405" y="2829"/>
                    </a:lnTo>
                    <a:lnTo>
                      <a:pt x="2409" y="2829"/>
                    </a:lnTo>
                    <a:lnTo>
                      <a:pt x="2413" y="2829"/>
                    </a:lnTo>
                    <a:lnTo>
                      <a:pt x="2417" y="2829"/>
                    </a:lnTo>
                    <a:lnTo>
                      <a:pt x="2421" y="2829"/>
                    </a:lnTo>
                    <a:lnTo>
                      <a:pt x="2425" y="2829"/>
                    </a:lnTo>
                    <a:lnTo>
                      <a:pt x="2429" y="2829"/>
                    </a:lnTo>
                    <a:lnTo>
                      <a:pt x="2433" y="2829"/>
                    </a:lnTo>
                    <a:lnTo>
                      <a:pt x="2437" y="2829"/>
                    </a:lnTo>
                    <a:lnTo>
                      <a:pt x="2440" y="2829"/>
                    </a:lnTo>
                    <a:lnTo>
                      <a:pt x="2444" y="2829"/>
                    </a:lnTo>
                    <a:lnTo>
                      <a:pt x="2448" y="2829"/>
                    </a:lnTo>
                    <a:lnTo>
                      <a:pt x="2452" y="2829"/>
                    </a:lnTo>
                    <a:lnTo>
                      <a:pt x="2456" y="2829"/>
                    </a:lnTo>
                    <a:lnTo>
                      <a:pt x="2460" y="2829"/>
                    </a:lnTo>
                    <a:lnTo>
                      <a:pt x="2464" y="2829"/>
                    </a:lnTo>
                    <a:lnTo>
                      <a:pt x="2468" y="2829"/>
                    </a:lnTo>
                    <a:lnTo>
                      <a:pt x="2472" y="2829"/>
                    </a:lnTo>
                    <a:lnTo>
                      <a:pt x="2476" y="2829"/>
                    </a:lnTo>
                    <a:lnTo>
                      <a:pt x="2480" y="2829"/>
                    </a:lnTo>
                    <a:lnTo>
                      <a:pt x="2484" y="2829"/>
                    </a:lnTo>
                    <a:lnTo>
                      <a:pt x="2488" y="2829"/>
                    </a:lnTo>
                    <a:lnTo>
                      <a:pt x="2492" y="2829"/>
                    </a:lnTo>
                    <a:lnTo>
                      <a:pt x="2496" y="2829"/>
                    </a:lnTo>
                    <a:lnTo>
                      <a:pt x="2499" y="2829"/>
                    </a:lnTo>
                    <a:lnTo>
                      <a:pt x="2503" y="2829"/>
                    </a:lnTo>
                    <a:lnTo>
                      <a:pt x="2507" y="2829"/>
                    </a:lnTo>
                    <a:lnTo>
                      <a:pt x="2511" y="2829"/>
                    </a:lnTo>
                    <a:lnTo>
                      <a:pt x="2515" y="2829"/>
                    </a:lnTo>
                    <a:lnTo>
                      <a:pt x="2519" y="2829"/>
                    </a:lnTo>
                    <a:lnTo>
                      <a:pt x="2523" y="2829"/>
                    </a:lnTo>
                    <a:lnTo>
                      <a:pt x="2527" y="2829"/>
                    </a:lnTo>
                    <a:lnTo>
                      <a:pt x="2531" y="2829"/>
                    </a:lnTo>
                    <a:lnTo>
                      <a:pt x="2535" y="2829"/>
                    </a:lnTo>
                    <a:lnTo>
                      <a:pt x="2539" y="2829"/>
                    </a:lnTo>
                    <a:lnTo>
                      <a:pt x="2543" y="2829"/>
                    </a:lnTo>
                    <a:lnTo>
                      <a:pt x="2547" y="2829"/>
                    </a:lnTo>
                    <a:lnTo>
                      <a:pt x="2551" y="2829"/>
                    </a:lnTo>
                    <a:lnTo>
                      <a:pt x="2555" y="2829"/>
                    </a:lnTo>
                    <a:lnTo>
                      <a:pt x="2559" y="2829"/>
                    </a:lnTo>
                    <a:lnTo>
                      <a:pt x="2562" y="2829"/>
                    </a:lnTo>
                    <a:lnTo>
                      <a:pt x="2566" y="2829"/>
                    </a:lnTo>
                    <a:lnTo>
                      <a:pt x="2570" y="2829"/>
                    </a:lnTo>
                    <a:lnTo>
                      <a:pt x="2574" y="2829"/>
                    </a:lnTo>
                    <a:lnTo>
                      <a:pt x="2578" y="2829"/>
                    </a:lnTo>
                    <a:lnTo>
                      <a:pt x="2582" y="2829"/>
                    </a:lnTo>
                    <a:lnTo>
                      <a:pt x="2586" y="2829"/>
                    </a:lnTo>
                    <a:lnTo>
                      <a:pt x="2590" y="2829"/>
                    </a:lnTo>
                    <a:lnTo>
                      <a:pt x="2594" y="2829"/>
                    </a:lnTo>
                    <a:lnTo>
                      <a:pt x="2598" y="2829"/>
                    </a:lnTo>
                    <a:lnTo>
                      <a:pt x="2602" y="2829"/>
                    </a:lnTo>
                    <a:lnTo>
                      <a:pt x="2606" y="2829"/>
                    </a:lnTo>
                    <a:lnTo>
                      <a:pt x="2610" y="2829"/>
                    </a:lnTo>
                    <a:lnTo>
                      <a:pt x="2614" y="2829"/>
                    </a:lnTo>
                    <a:lnTo>
                      <a:pt x="2618" y="2829"/>
                    </a:lnTo>
                    <a:lnTo>
                      <a:pt x="2622" y="2829"/>
                    </a:lnTo>
                    <a:lnTo>
                      <a:pt x="2625" y="2829"/>
                    </a:lnTo>
                    <a:lnTo>
                      <a:pt x="2629" y="2829"/>
                    </a:lnTo>
                    <a:lnTo>
                      <a:pt x="2633" y="2829"/>
                    </a:lnTo>
                    <a:lnTo>
                      <a:pt x="2637" y="2829"/>
                    </a:lnTo>
                    <a:lnTo>
                      <a:pt x="2641" y="2829"/>
                    </a:lnTo>
                    <a:lnTo>
                      <a:pt x="2645" y="2829"/>
                    </a:lnTo>
                    <a:lnTo>
                      <a:pt x="2649" y="2829"/>
                    </a:lnTo>
                    <a:lnTo>
                      <a:pt x="2653" y="2829"/>
                    </a:lnTo>
                    <a:lnTo>
                      <a:pt x="2657" y="2829"/>
                    </a:lnTo>
                    <a:lnTo>
                      <a:pt x="2661" y="2829"/>
                    </a:lnTo>
                    <a:lnTo>
                      <a:pt x="2665" y="2829"/>
                    </a:lnTo>
                    <a:lnTo>
                      <a:pt x="2669" y="2829"/>
                    </a:lnTo>
                    <a:lnTo>
                      <a:pt x="2673" y="2829"/>
                    </a:lnTo>
                    <a:lnTo>
                      <a:pt x="2677" y="2829"/>
                    </a:lnTo>
                    <a:lnTo>
                      <a:pt x="2681" y="2829"/>
                    </a:lnTo>
                    <a:lnTo>
                      <a:pt x="2685" y="2829"/>
                    </a:lnTo>
                    <a:lnTo>
                      <a:pt x="2688" y="2829"/>
                    </a:lnTo>
                    <a:lnTo>
                      <a:pt x="2692" y="2829"/>
                    </a:lnTo>
                    <a:lnTo>
                      <a:pt x="2696" y="2829"/>
                    </a:lnTo>
                    <a:lnTo>
                      <a:pt x="2700" y="2829"/>
                    </a:lnTo>
                    <a:lnTo>
                      <a:pt x="2704" y="2829"/>
                    </a:lnTo>
                    <a:lnTo>
                      <a:pt x="2708" y="2829"/>
                    </a:lnTo>
                    <a:lnTo>
                      <a:pt x="2712" y="2829"/>
                    </a:lnTo>
                    <a:lnTo>
                      <a:pt x="2716" y="2829"/>
                    </a:lnTo>
                    <a:lnTo>
                      <a:pt x="2720" y="2829"/>
                    </a:lnTo>
                    <a:lnTo>
                      <a:pt x="2724" y="2829"/>
                    </a:lnTo>
                    <a:lnTo>
                      <a:pt x="2728" y="2829"/>
                    </a:lnTo>
                    <a:lnTo>
                      <a:pt x="2732" y="2829"/>
                    </a:lnTo>
                    <a:lnTo>
                      <a:pt x="2736" y="2829"/>
                    </a:lnTo>
                    <a:lnTo>
                      <a:pt x="2740" y="2829"/>
                    </a:lnTo>
                    <a:lnTo>
                      <a:pt x="2744" y="2829"/>
                    </a:lnTo>
                    <a:lnTo>
                      <a:pt x="2748" y="2829"/>
                    </a:lnTo>
                    <a:lnTo>
                      <a:pt x="2751" y="2829"/>
                    </a:lnTo>
                    <a:lnTo>
                      <a:pt x="2755" y="2829"/>
                    </a:lnTo>
                    <a:lnTo>
                      <a:pt x="2759" y="2818"/>
                    </a:lnTo>
                    <a:lnTo>
                      <a:pt x="2763" y="2805"/>
                    </a:lnTo>
                    <a:lnTo>
                      <a:pt x="2767" y="2789"/>
                    </a:lnTo>
                    <a:lnTo>
                      <a:pt x="2771" y="2776"/>
                    </a:lnTo>
                    <a:lnTo>
                      <a:pt x="2775" y="2760"/>
                    </a:lnTo>
                    <a:lnTo>
                      <a:pt x="2779" y="2746"/>
                    </a:lnTo>
                    <a:lnTo>
                      <a:pt x="2783" y="2732"/>
                    </a:lnTo>
                    <a:lnTo>
                      <a:pt x="2787" y="2717"/>
                    </a:lnTo>
                    <a:lnTo>
                      <a:pt x="2791" y="2703"/>
                    </a:lnTo>
                    <a:lnTo>
                      <a:pt x="2795" y="2688"/>
                    </a:lnTo>
                    <a:lnTo>
                      <a:pt x="2799" y="2674"/>
                    </a:lnTo>
                    <a:lnTo>
                      <a:pt x="2803" y="2660"/>
                    </a:lnTo>
                    <a:lnTo>
                      <a:pt x="2807" y="2645"/>
                    </a:lnTo>
                    <a:lnTo>
                      <a:pt x="2811" y="2630"/>
                    </a:lnTo>
                    <a:lnTo>
                      <a:pt x="2814" y="2617"/>
                    </a:lnTo>
                    <a:lnTo>
                      <a:pt x="2818" y="2603"/>
                    </a:lnTo>
                    <a:lnTo>
                      <a:pt x="2822" y="2588"/>
                    </a:lnTo>
                    <a:lnTo>
                      <a:pt x="2826" y="2574"/>
                    </a:lnTo>
                    <a:lnTo>
                      <a:pt x="2830" y="2559"/>
                    </a:lnTo>
                    <a:lnTo>
                      <a:pt x="2834" y="2545"/>
                    </a:lnTo>
                    <a:lnTo>
                      <a:pt x="2838" y="2532"/>
                    </a:lnTo>
                    <a:lnTo>
                      <a:pt x="2842" y="2518"/>
                    </a:lnTo>
                    <a:lnTo>
                      <a:pt x="2846" y="2504"/>
                    </a:lnTo>
                    <a:lnTo>
                      <a:pt x="2850" y="2489"/>
                    </a:lnTo>
                    <a:lnTo>
                      <a:pt x="2854" y="2476"/>
                    </a:lnTo>
                    <a:lnTo>
                      <a:pt x="2858" y="2461"/>
                    </a:lnTo>
                    <a:lnTo>
                      <a:pt x="2862" y="2448"/>
                    </a:lnTo>
                    <a:lnTo>
                      <a:pt x="2866" y="2434"/>
                    </a:lnTo>
                    <a:lnTo>
                      <a:pt x="2870" y="2419"/>
                    </a:lnTo>
                    <a:lnTo>
                      <a:pt x="2874" y="2406"/>
                    </a:lnTo>
                    <a:lnTo>
                      <a:pt x="2877" y="2392"/>
                    </a:lnTo>
                    <a:lnTo>
                      <a:pt x="2881" y="2378"/>
                    </a:lnTo>
                    <a:lnTo>
                      <a:pt x="2885" y="2364"/>
                    </a:lnTo>
                    <a:lnTo>
                      <a:pt x="2889" y="2351"/>
                    </a:lnTo>
                    <a:lnTo>
                      <a:pt x="2893" y="2336"/>
                    </a:lnTo>
                    <a:lnTo>
                      <a:pt x="2897" y="2324"/>
                    </a:lnTo>
                    <a:lnTo>
                      <a:pt x="2901" y="2309"/>
                    </a:lnTo>
                    <a:lnTo>
                      <a:pt x="2905" y="2295"/>
                    </a:lnTo>
                    <a:lnTo>
                      <a:pt x="2909" y="2282"/>
                    </a:lnTo>
                    <a:lnTo>
                      <a:pt x="2913" y="2269"/>
                    </a:lnTo>
                    <a:lnTo>
                      <a:pt x="2917" y="2254"/>
                    </a:lnTo>
                    <a:lnTo>
                      <a:pt x="2921" y="2240"/>
                    </a:lnTo>
                    <a:lnTo>
                      <a:pt x="2925" y="2227"/>
                    </a:lnTo>
                    <a:lnTo>
                      <a:pt x="2929" y="2213"/>
                    </a:lnTo>
                    <a:lnTo>
                      <a:pt x="2933" y="2200"/>
                    </a:lnTo>
                    <a:lnTo>
                      <a:pt x="2937" y="2186"/>
                    </a:lnTo>
                    <a:lnTo>
                      <a:pt x="2940" y="2173"/>
                    </a:lnTo>
                    <a:lnTo>
                      <a:pt x="2944" y="2160"/>
                    </a:lnTo>
                    <a:lnTo>
                      <a:pt x="2948" y="2147"/>
                    </a:lnTo>
                    <a:lnTo>
                      <a:pt x="2952" y="2133"/>
                    </a:lnTo>
                    <a:lnTo>
                      <a:pt x="2956" y="2119"/>
                    </a:lnTo>
                    <a:lnTo>
                      <a:pt x="2960" y="2107"/>
                    </a:lnTo>
                    <a:lnTo>
                      <a:pt x="2964" y="2094"/>
                    </a:lnTo>
                    <a:lnTo>
                      <a:pt x="2968" y="2080"/>
                    </a:lnTo>
                    <a:lnTo>
                      <a:pt x="2972" y="2067"/>
                    </a:lnTo>
                    <a:lnTo>
                      <a:pt x="2976" y="2055"/>
                    </a:lnTo>
                    <a:lnTo>
                      <a:pt x="2980" y="2042"/>
                    </a:lnTo>
                    <a:lnTo>
                      <a:pt x="2984" y="2028"/>
                    </a:lnTo>
                    <a:lnTo>
                      <a:pt x="2988" y="2016"/>
                    </a:lnTo>
                    <a:lnTo>
                      <a:pt x="2992" y="2001"/>
                    </a:lnTo>
                    <a:lnTo>
                      <a:pt x="2996" y="1992"/>
                    </a:lnTo>
                    <a:lnTo>
                      <a:pt x="2999" y="1977"/>
                    </a:lnTo>
                    <a:lnTo>
                      <a:pt x="3003" y="1964"/>
                    </a:lnTo>
                    <a:lnTo>
                      <a:pt x="3007" y="1952"/>
                    </a:lnTo>
                    <a:lnTo>
                      <a:pt x="3011" y="1938"/>
                    </a:lnTo>
                    <a:lnTo>
                      <a:pt x="3015" y="1926"/>
                    </a:lnTo>
                    <a:lnTo>
                      <a:pt x="3019" y="1912"/>
                    </a:lnTo>
                    <a:lnTo>
                      <a:pt x="3023" y="1901"/>
                    </a:lnTo>
                    <a:lnTo>
                      <a:pt x="3027" y="1888"/>
                    </a:lnTo>
                    <a:lnTo>
                      <a:pt x="3031" y="1876"/>
                    </a:lnTo>
                    <a:lnTo>
                      <a:pt x="3035" y="1862"/>
                    </a:lnTo>
                    <a:lnTo>
                      <a:pt x="3039" y="1851"/>
                    </a:lnTo>
                    <a:lnTo>
                      <a:pt x="3043" y="1838"/>
                    </a:lnTo>
                    <a:lnTo>
                      <a:pt x="3047" y="1826"/>
                    </a:lnTo>
                    <a:lnTo>
                      <a:pt x="3051" y="1814"/>
                    </a:lnTo>
                    <a:lnTo>
                      <a:pt x="3055" y="1802"/>
                    </a:lnTo>
                    <a:lnTo>
                      <a:pt x="3059" y="1790"/>
                    </a:lnTo>
                    <a:lnTo>
                      <a:pt x="3062" y="1777"/>
                    </a:lnTo>
                    <a:lnTo>
                      <a:pt x="3066" y="1766"/>
                    </a:lnTo>
                    <a:lnTo>
                      <a:pt x="3070" y="1754"/>
                    </a:lnTo>
                    <a:lnTo>
                      <a:pt x="3074" y="1741"/>
                    </a:lnTo>
                    <a:lnTo>
                      <a:pt x="3078" y="1731"/>
                    </a:lnTo>
                    <a:lnTo>
                      <a:pt x="3082" y="1718"/>
                    </a:lnTo>
                    <a:lnTo>
                      <a:pt x="3086" y="1705"/>
                    </a:lnTo>
                    <a:lnTo>
                      <a:pt x="3090" y="1694"/>
                    </a:lnTo>
                    <a:lnTo>
                      <a:pt x="3094" y="1682"/>
                    </a:lnTo>
                    <a:lnTo>
                      <a:pt x="3098" y="1670"/>
                    </a:lnTo>
                    <a:lnTo>
                      <a:pt x="3102" y="1659"/>
                    </a:lnTo>
                    <a:lnTo>
                      <a:pt x="3106" y="1647"/>
                    </a:lnTo>
                    <a:lnTo>
                      <a:pt x="3110" y="1636"/>
                    </a:lnTo>
                    <a:lnTo>
                      <a:pt x="3114" y="1624"/>
                    </a:lnTo>
                    <a:lnTo>
                      <a:pt x="3118" y="1613"/>
                    </a:lnTo>
                    <a:lnTo>
                      <a:pt x="3122" y="1601"/>
                    </a:lnTo>
                    <a:lnTo>
                      <a:pt x="3125" y="1590"/>
                    </a:lnTo>
                    <a:lnTo>
                      <a:pt x="3129" y="1579"/>
                    </a:lnTo>
                    <a:lnTo>
                      <a:pt x="3133" y="1567"/>
                    </a:lnTo>
                    <a:lnTo>
                      <a:pt x="3137" y="1557"/>
                    </a:lnTo>
                    <a:lnTo>
                      <a:pt x="3141" y="1545"/>
                    </a:lnTo>
                    <a:lnTo>
                      <a:pt x="3145" y="1534"/>
                    </a:lnTo>
                    <a:lnTo>
                      <a:pt x="3149" y="1522"/>
                    </a:lnTo>
                    <a:lnTo>
                      <a:pt x="3153" y="1511"/>
                    </a:lnTo>
                    <a:lnTo>
                      <a:pt x="3157" y="1499"/>
                    </a:lnTo>
                    <a:lnTo>
                      <a:pt x="3161" y="1490"/>
                    </a:lnTo>
                    <a:lnTo>
                      <a:pt x="3165" y="1478"/>
                    </a:lnTo>
                    <a:lnTo>
                      <a:pt x="3169" y="1468"/>
                    </a:lnTo>
                    <a:lnTo>
                      <a:pt x="3173" y="1456"/>
                    </a:lnTo>
                    <a:lnTo>
                      <a:pt x="3177" y="1446"/>
                    </a:lnTo>
                    <a:lnTo>
                      <a:pt x="3181" y="1435"/>
                    </a:lnTo>
                    <a:lnTo>
                      <a:pt x="3185" y="1425"/>
                    </a:lnTo>
                    <a:lnTo>
                      <a:pt x="3188" y="1414"/>
                    </a:lnTo>
                    <a:lnTo>
                      <a:pt x="3192" y="1402"/>
                    </a:lnTo>
                    <a:lnTo>
                      <a:pt x="3196" y="1393"/>
                    </a:lnTo>
                    <a:lnTo>
                      <a:pt x="3200" y="1382"/>
                    </a:lnTo>
                    <a:lnTo>
                      <a:pt x="3204" y="1371"/>
                    </a:lnTo>
                    <a:lnTo>
                      <a:pt x="3208" y="1361"/>
                    </a:lnTo>
                    <a:lnTo>
                      <a:pt x="3212" y="1352"/>
                    </a:lnTo>
                    <a:lnTo>
                      <a:pt x="3216" y="1341"/>
                    </a:lnTo>
                    <a:lnTo>
                      <a:pt x="3220" y="1331"/>
                    </a:lnTo>
                    <a:lnTo>
                      <a:pt x="3224" y="1320"/>
                    </a:lnTo>
                    <a:lnTo>
                      <a:pt x="3228" y="1310"/>
                    </a:lnTo>
                    <a:lnTo>
                      <a:pt x="3232" y="1301"/>
                    </a:lnTo>
                    <a:lnTo>
                      <a:pt x="3236" y="1290"/>
                    </a:lnTo>
                    <a:lnTo>
                      <a:pt x="3240" y="1282"/>
                    </a:lnTo>
                    <a:lnTo>
                      <a:pt x="3244" y="1271"/>
                    </a:lnTo>
                    <a:lnTo>
                      <a:pt x="3248" y="1262"/>
                    </a:lnTo>
                    <a:lnTo>
                      <a:pt x="3251" y="1251"/>
                    </a:lnTo>
                    <a:lnTo>
                      <a:pt x="3255" y="1241"/>
                    </a:lnTo>
                    <a:lnTo>
                      <a:pt x="3259" y="1231"/>
                    </a:lnTo>
                    <a:lnTo>
                      <a:pt x="3263" y="1222"/>
                    </a:lnTo>
                    <a:lnTo>
                      <a:pt x="3267" y="1213"/>
                    </a:lnTo>
                    <a:lnTo>
                      <a:pt x="3271" y="1203"/>
                    </a:lnTo>
                    <a:lnTo>
                      <a:pt x="3275" y="1192"/>
                    </a:lnTo>
                    <a:lnTo>
                      <a:pt x="3279" y="1185"/>
                    </a:lnTo>
                    <a:lnTo>
                      <a:pt x="3283" y="1174"/>
                    </a:lnTo>
                    <a:lnTo>
                      <a:pt x="3287" y="1166"/>
                    </a:lnTo>
                    <a:lnTo>
                      <a:pt x="3291" y="1157"/>
                    </a:lnTo>
                    <a:lnTo>
                      <a:pt x="3295" y="1147"/>
                    </a:lnTo>
                    <a:lnTo>
                      <a:pt x="3299" y="1137"/>
                    </a:lnTo>
                    <a:lnTo>
                      <a:pt x="3303" y="1128"/>
                    </a:lnTo>
                    <a:lnTo>
                      <a:pt x="3307" y="1119"/>
                    </a:lnTo>
                    <a:lnTo>
                      <a:pt x="3311" y="1111"/>
                    </a:lnTo>
                    <a:lnTo>
                      <a:pt x="3314" y="1101"/>
                    </a:lnTo>
                    <a:lnTo>
                      <a:pt x="3318" y="1092"/>
                    </a:lnTo>
                    <a:lnTo>
                      <a:pt x="3322" y="1084"/>
                    </a:lnTo>
                    <a:lnTo>
                      <a:pt x="3326" y="1074"/>
                    </a:lnTo>
                    <a:lnTo>
                      <a:pt x="3330" y="1065"/>
                    </a:lnTo>
                    <a:lnTo>
                      <a:pt x="3334" y="1057"/>
                    </a:lnTo>
                    <a:lnTo>
                      <a:pt x="3338" y="1050"/>
                    </a:lnTo>
                    <a:lnTo>
                      <a:pt x="3342" y="1041"/>
                    </a:lnTo>
                    <a:lnTo>
                      <a:pt x="3346" y="1033"/>
                    </a:lnTo>
                    <a:lnTo>
                      <a:pt x="3350" y="1023"/>
                    </a:lnTo>
                    <a:lnTo>
                      <a:pt x="3354" y="1014"/>
                    </a:lnTo>
                    <a:lnTo>
                      <a:pt x="3358" y="1007"/>
                    </a:lnTo>
                    <a:lnTo>
                      <a:pt x="3362" y="998"/>
                    </a:lnTo>
                    <a:lnTo>
                      <a:pt x="3366" y="990"/>
                    </a:lnTo>
                    <a:lnTo>
                      <a:pt x="3370" y="982"/>
                    </a:lnTo>
                    <a:lnTo>
                      <a:pt x="3374" y="973"/>
                    </a:lnTo>
                    <a:lnTo>
                      <a:pt x="3377" y="964"/>
                    </a:lnTo>
                    <a:lnTo>
                      <a:pt x="3381" y="956"/>
                    </a:lnTo>
                    <a:lnTo>
                      <a:pt x="3385" y="949"/>
                    </a:lnTo>
                    <a:lnTo>
                      <a:pt x="3389" y="941"/>
                    </a:lnTo>
                    <a:lnTo>
                      <a:pt x="3393" y="934"/>
                    </a:lnTo>
                    <a:lnTo>
                      <a:pt x="3397" y="924"/>
                    </a:lnTo>
                    <a:lnTo>
                      <a:pt x="3401" y="917"/>
                    </a:lnTo>
                    <a:lnTo>
                      <a:pt x="3405" y="910"/>
                    </a:lnTo>
                    <a:lnTo>
                      <a:pt x="3409" y="902"/>
                    </a:lnTo>
                    <a:lnTo>
                      <a:pt x="3413" y="894"/>
                    </a:lnTo>
                    <a:lnTo>
                      <a:pt x="3417" y="886"/>
                    </a:lnTo>
                    <a:lnTo>
                      <a:pt x="3421" y="878"/>
                    </a:lnTo>
                    <a:lnTo>
                      <a:pt x="3425" y="870"/>
                    </a:lnTo>
                    <a:lnTo>
                      <a:pt x="3429" y="864"/>
                    </a:lnTo>
                    <a:lnTo>
                      <a:pt x="3433" y="856"/>
                    </a:lnTo>
                    <a:lnTo>
                      <a:pt x="3437" y="851"/>
                    </a:lnTo>
                    <a:lnTo>
                      <a:pt x="3440" y="842"/>
                    </a:lnTo>
                    <a:lnTo>
                      <a:pt x="3444" y="835"/>
                    </a:lnTo>
                    <a:lnTo>
                      <a:pt x="3448" y="827"/>
                    </a:lnTo>
                    <a:lnTo>
                      <a:pt x="3452" y="819"/>
                    </a:lnTo>
                    <a:lnTo>
                      <a:pt x="3456" y="813"/>
                    </a:lnTo>
                    <a:lnTo>
                      <a:pt x="3460" y="806"/>
                    </a:lnTo>
                    <a:lnTo>
                      <a:pt x="3464" y="798"/>
                    </a:lnTo>
                    <a:lnTo>
                      <a:pt x="3468" y="791"/>
                    </a:lnTo>
                    <a:lnTo>
                      <a:pt x="3472" y="785"/>
                    </a:lnTo>
                    <a:lnTo>
                      <a:pt x="3476" y="779"/>
                    </a:lnTo>
                    <a:lnTo>
                      <a:pt x="3480" y="769"/>
                    </a:lnTo>
                    <a:lnTo>
                      <a:pt x="3484" y="764"/>
                    </a:lnTo>
                    <a:lnTo>
                      <a:pt x="3488" y="758"/>
                    </a:lnTo>
                    <a:lnTo>
                      <a:pt x="3492" y="749"/>
                    </a:lnTo>
                    <a:lnTo>
                      <a:pt x="3496" y="743"/>
                    </a:lnTo>
                    <a:lnTo>
                      <a:pt x="3499" y="737"/>
                    </a:lnTo>
                    <a:lnTo>
                      <a:pt x="3503" y="731"/>
                    </a:lnTo>
                    <a:lnTo>
                      <a:pt x="3507" y="724"/>
                    </a:lnTo>
                    <a:lnTo>
                      <a:pt x="3511" y="717"/>
                    </a:lnTo>
                    <a:lnTo>
                      <a:pt x="3515" y="710"/>
                    </a:lnTo>
                    <a:lnTo>
                      <a:pt x="3519" y="704"/>
                    </a:lnTo>
                    <a:lnTo>
                      <a:pt x="3523" y="699"/>
                    </a:lnTo>
                    <a:lnTo>
                      <a:pt x="3527" y="691"/>
                    </a:lnTo>
                    <a:lnTo>
                      <a:pt x="3531" y="685"/>
                    </a:lnTo>
                    <a:lnTo>
                      <a:pt x="3535" y="678"/>
                    </a:lnTo>
                    <a:lnTo>
                      <a:pt x="3539" y="672"/>
                    </a:lnTo>
                    <a:lnTo>
                      <a:pt x="3543" y="666"/>
                    </a:lnTo>
                    <a:lnTo>
                      <a:pt x="3547" y="660"/>
                    </a:lnTo>
                    <a:lnTo>
                      <a:pt x="3551" y="654"/>
                    </a:lnTo>
                    <a:lnTo>
                      <a:pt x="3555" y="648"/>
                    </a:lnTo>
                    <a:lnTo>
                      <a:pt x="3559" y="642"/>
                    </a:lnTo>
                    <a:lnTo>
                      <a:pt x="3562" y="636"/>
                    </a:lnTo>
                    <a:lnTo>
                      <a:pt x="3566" y="630"/>
                    </a:lnTo>
                    <a:lnTo>
                      <a:pt x="3570" y="623"/>
                    </a:lnTo>
                    <a:lnTo>
                      <a:pt x="3574" y="618"/>
                    </a:lnTo>
                    <a:lnTo>
                      <a:pt x="3578" y="613"/>
                    </a:lnTo>
                    <a:lnTo>
                      <a:pt x="3582" y="607"/>
                    </a:lnTo>
                    <a:lnTo>
                      <a:pt x="3586" y="601"/>
                    </a:lnTo>
                    <a:lnTo>
                      <a:pt x="3590" y="596"/>
                    </a:lnTo>
                    <a:lnTo>
                      <a:pt x="3594" y="590"/>
                    </a:lnTo>
                    <a:lnTo>
                      <a:pt x="3598" y="585"/>
                    </a:lnTo>
                    <a:lnTo>
                      <a:pt x="3602" y="579"/>
                    </a:lnTo>
                    <a:lnTo>
                      <a:pt x="3606" y="573"/>
                    </a:lnTo>
                    <a:lnTo>
                      <a:pt x="3610" y="568"/>
                    </a:lnTo>
                    <a:lnTo>
                      <a:pt x="3614" y="563"/>
                    </a:lnTo>
                    <a:lnTo>
                      <a:pt x="3618" y="558"/>
                    </a:lnTo>
                    <a:lnTo>
                      <a:pt x="3622" y="552"/>
                    </a:lnTo>
                    <a:lnTo>
                      <a:pt x="3625" y="547"/>
                    </a:lnTo>
                    <a:lnTo>
                      <a:pt x="3629" y="544"/>
                    </a:lnTo>
                    <a:lnTo>
                      <a:pt x="3633" y="537"/>
                    </a:lnTo>
                    <a:lnTo>
                      <a:pt x="3637" y="531"/>
                    </a:lnTo>
                    <a:lnTo>
                      <a:pt x="3641" y="526"/>
                    </a:lnTo>
                    <a:lnTo>
                      <a:pt x="3645" y="521"/>
                    </a:lnTo>
                    <a:lnTo>
                      <a:pt x="3649" y="516"/>
                    </a:lnTo>
                    <a:lnTo>
                      <a:pt x="3653" y="511"/>
                    </a:lnTo>
                    <a:lnTo>
                      <a:pt x="3657" y="507"/>
                    </a:lnTo>
                    <a:lnTo>
                      <a:pt x="3661" y="501"/>
                    </a:lnTo>
                    <a:lnTo>
                      <a:pt x="3665" y="497"/>
                    </a:lnTo>
                    <a:lnTo>
                      <a:pt x="3669" y="493"/>
                    </a:lnTo>
                    <a:lnTo>
                      <a:pt x="3673" y="488"/>
                    </a:lnTo>
                    <a:lnTo>
                      <a:pt x="3677" y="482"/>
                    </a:lnTo>
                    <a:lnTo>
                      <a:pt x="3681" y="478"/>
                    </a:lnTo>
                    <a:lnTo>
                      <a:pt x="3685" y="474"/>
                    </a:lnTo>
                    <a:lnTo>
                      <a:pt x="3688" y="469"/>
                    </a:lnTo>
                    <a:lnTo>
                      <a:pt x="3692" y="465"/>
                    </a:lnTo>
                    <a:lnTo>
                      <a:pt x="3696" y="460"/>
                    </a:lnTo>
                    <a:lnTo>
                      <a:pt x="3700" y="455"/>
                    </a:lnTo>
                    <a:lnTo>
                      <a:pt x="3704" y="452"/>
                    </a:lnTo>
                    <a:lnTo>
                      <a:pt x="3708" y="446"/>
                    </a:lnTo>
                    <a:lnTo>
                      <a:pt x="3712" y="442"/>
                    </a:lnTo>
                    <a:lnTo>
                      <a:pt x="3716" y="438"/>
                    </a:lnTo>
                    <a:lnTo>
                      <a:pt x="3720" y="434"/>
                    </a:lnTo>
                    <a:lnTo>
                      <a:pt x="3724" y="429"/>
                    </a:lnTo>
                    <a:lnTo>
                      <a:pt x="3728" y="425"/>
                    </a:lnTo>
                    <a:lnTo>
                      <a:pt x="3732" y="420"/>
                    </a:lnTo>
                    <a:lnTo>
                      <a:pt x="3736" y="417"/>
                    </a:lnTo>
                    <a:lnTo>
                      <a:pt x="3740" y="412"/>
                    </a:lnTo>
                    <a:lnTo>
                      <a:pt x="3744" y="409"/>
                    </a:lnTo>
                    <a:lnTo>
                      <a:pt x="3748" y="404"/>
                    </a:lnTo>
                    <a:lnTo>
                      <a:pt x="3751" y="401"/>
                    </a:lnTo>
                    <a:lnTo>
                      <a:pt x="3755" y="397"/>
                    </a:lnTo>
                    <a:lnTo>
                      <a:pt x="3759" y="392"/>
                    </a:lnTo>
                    <a:lnTo>
                      <a:pt x="3763" y="388"/>
                    </a:lnTo>
                    <a:lnTo>
                      <a:pt x="3767" y="384"/>
                    </a:lnTo>
                    <a:lnTo>
                      <a:pt x="3771" y="380"/>
                    </a:lnTo>
                    <a:lnTo>
                      <a:pt x="3775" y="376"/>
                    </a:lnTo>
                    <a:lnTo>
                      <a:pt x="3779" y="373"/>
                    </a:lnTo>
                    <a:lnTo>
                      <a:pt x="3783" y="369"/>
                    </a:lnTo>
                    <a:lnTo>
                      <a:pt x="3787" y="366"/>
                    </a:lnTo>
                    <a:lnTo>
                      <a:pt x="3791" y="362"/>
                    </a:lnTo>
                    <a:lnTo>
                      <a:pt x="3795" y="359"/>
                    </a:lnTo>
                    <a:lnTo>
                      <a:pt x="3799" y="355"/>
                    </a:lnTo>
                    <a:lnTo>
                      <a:pt x="3803" y="351"/>
                    </a:lnTo>
                    <a:lnTo>
                      <a:pt x="3807" y="347"/>
                    </a:lnTo>
                    <a:lnTo>
                      <a:pt x="3811" y="344"/>
                    </a:lnTo>
                    <a:lnTo>
                      <a:pt x="3814" y="340"/>
                    </a:lnTo>
                    <a:lnTo>
                      <a:pt x="3818" y="337"/>
                    </a:lnTo>
                    <a:lnTo>
                      <a:pt x="3822" y="334"/>
                    </a:lnTo>
                    <a:lnTo>
                      <a:pt x="3826" y="331"/>
                    </a:lnTo>
                    <a:lnTo>
                      <a:pt x="3830" y="327"/>
                    </a:lnTo>
                    <a:lnTo>
                      <a:pt x="3834" y="325"/>
                    </a:lnTo>
                    <a:lnTo>
                      <a:pt x="3838" y="321"/>
                    </a:lnTo>
                    <a:lnTo>
                      <a:pt x="3842" y="316"/>
                    </a:lnTo>
                    <a:lnTo>
                      <a:pt x="3846" y="315"/>
                    </a:lnTo>
                    <a:lnTo>
                      <a:pt x="3850" y="311"/>
                    </a:lnTo>
                    <a:lnTo>
                      <a:pt x="3854" y="307"/>
                    </a:lnTo>
                    <a:lnTo>
                      <a:pt x="3858" y="304"/>
                    </a:lnTo>
                    <a:lnTo>
                      <a:pt x="3862" y="301"/>
                    </a:lnTo>
                    <a:lnTo>
                      <a:pt x="3866" y="298"/>
                    </a:lnTo>
                    <a:lnTo>
                      <a:pt x="3870" y="296"/>
                    </a:lnTo>
                    <a:lnTo>
                      <a:pt x="3874" y="292"/>
                    </a:lnTo>
                    <a:lnTo>
                      <a:pt x="3877" y="290"/>
                    </a:lnTo>
                    <a:lnTo>
                      <a:pt x="3881" y="286"/>
                    </a:lnTo>
                    <a:lnTo>
                      <a:pt x="3885" y="284"/>
                    </a:lnTo>
                    <a:lnTo>
                      <a:pt x="3889" y="281"/>
                    </a:lnTo>
                    <a:lnTo>
                      <a:pt x="3893" y="277"/>
                    </a:lnTo>
                    <a:lnTo>
                      <a:pt x="3897" y="275"/>
                    </a:lnTo>
                    <a:lnTo>
                      <a:pt x="3901" y="273"/>
                    </a:lnTo>
                    <a:lnTo>
                      <a:pt x="3905" y="270"/>
                    </a:lnTo>
                    <a:lnTo>
                      <a:pt x="3909" y="266"/>
                    </a:lnTo>
                    <a:lnTo>
                      <a:pt x="3913" y="264"/>
                    </a:lnTo>
                    <a:lnTo>
                      <a:pt x="3917" y="261"/>
                    </a:lnTo>
                    <a:lnTo>
                      <a:pt x="3921" y="258"/>
                    </a:lnTo>
                    <a:lnTo>
                      <a:pt x="3925" y="256"/>
                    </a:lnTo>
                    <a:lnTo>
                      <a:pt x="3929" y="255"/>
                    </a:lnTo>
                    <a:lnTo>
                      <a:pt x="3933" y="2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1" name="Freeform 313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7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2"/>
                  </a:cxn>
                  <a:cxn ang="0">
                    <a:pos x="688" y="55"/>
                  </a:cxn>
                  <a:cxn ang="0">
                    <a:pos x="751" y="114"/>
                  </a:cxn>
                  <a:cxn ang="0">
                    <a:pos x="814" y="205"/>
                  </a:cxn>
                  <a:cxn ang="0">
                    <a:pos x="877" y="335"/>
                  </a:cxn>
                  <a:cxn ang="0">
                    <a:pos x="940" y="503"/>
                  </a:cxn>
                  <a:cxn ang="0">
                    <a:pos x="1003" y="713"/>
                  </a:cxn>
                  <a:cxn ang="0">
                    <a:pos x="1066" y="962"/>
                  </a:cxn>
                  <a:cxn ang="0">
                    <a:pos x="1129" y="1244"/>
                  </a:cxn>
                  <a:cxn ang="0">
                    <a:pos x="1192" y="1557"/>
                  </a:cxn>
                  <a:cxn ang="0">
                    <a:pos x="1255" y="1890"/>
                  </a:cxn>
                  <a:cxn ang="0">
                    <a:pos x="1318" y="2235"/>
                  </a:cxn>
                  <a:cxn ang="0">
                    <a:pos x="1381" y="2581"/>
                  </a:cxn>
                  <a:cxn ang="0">
                    <a:pos x="1444" y="2826"/>
                  </a:cxn>
                  <a:cxn ang="0">
                    <a:pos x="1507" y="2826"/>
                  </a:cxn>
                  <a:cxn ang="0">
                    <a:pos x="1570" y="2826"/>
                  </a:cxn>
                  <a:cxn ang="0">
                    <a:pos x="1633" y="2826"/>
                  </a:cxn>
                  <a:cxn ang="0">
                    <a:pos x="1696" y="2826"/>
                  </a:cxn>
                  <a:cxn ang="0">
                    <a:pos x="1759" y="2826"/>
                  </a:cxn>
                  <a:cxn ang="0">
                    <a:pos x="1822" y="2826"/>
                  </a:cxn>
                  <a:cxn ang="0">
                    <a:pos x="1885" y="2826"/>
                  </a:cxn>
                  <a:cxn ang="0">
                    <a:pos x="1948" y="2826"/>
                  </a:cxn>
                  <a:cxn ang="0">
                    <a:pos x="2011" y="2826"/>
                  </a:cxn>
                  <a:cxn ang="0">
                    <a:pos x="2074" y="2826"/>
                  </a:cxn>
                  <a:cxn ang="0">
                    <a:pos x="2137" y="2826"/>
                  </a:cxn>
                  <a:cxn ang="0">
                    <a:pos x="2200" y="2826"/>
                  </a:cxn>
                  <a:cxn ang="0">
                    <a:pos x="2263" y="2826"/>
                  </a:cxn>
                  <a:cxn ang="0">
                    <a:pos x="2326" y="2826"/>
                  </a:cxn>
                  <a:cxn ang="0">
                    <a:pos x="2389" y="2826"/>
                  </a:cxn>
                  <a:cxn ang="0">
                    <a:pos x="2452" y="2826"/>
                  </a:cxn>
                  <a:cxn ang="0">
                    <a:pos x="2515" y="2826"/>
                  </a:cxn>
                  <a:cxn ang="0">
                    <a:pos x="2578" y="2826"/>
                  </a:cxn>
                  <a:cxn ang="0">
                    <a:pos x="2641" y="2826"/>
                  </a:cxn>
                  <a:cxn ang="0">
                    <a:pos x="2704" y="2826"/>
                  </a:cxn>
                  <a:cxn ang="0">
                    <a:pos x="2767" y="2786"/>
                  </a:cxn>
                  <a:cxn ang="0">
                    <a:pos x="2830" y="2557"/>
                  </a:cxn>
                  <a:cxn ang="0">
                    <a:pos x="2893" y="2333"/>
                  </a:cxn>
                  <a:cxn ang="0">
                    <a:pos x="2956" y="2116"/>
                  </a:cxn>
                  <a:cxn ang="0">
                    <a:pos x="3019" y="1910"/>
                  </a:cxn>
                  <a:cxn ang="0">
                    <a:pos x="3082" y="1713"/>
                  </a:cxn>
                  <a:cxn ang="0">
                    <a:pos x="3145" y="1530"/>
                  </a:cxn>
                  <a:cxn ang="0">
                    <a:pos x="3208" y="1356"/>
                  </a:cxn>
                  <a:cxn ang="0">
                    <a:pos x="3271" y="1198"/>
                  </a:cxn>
                  <a:cxn ang="0">
                    <a:pos x="3334" y="1052"/>
                  </a:cxn>
                  <a:cxn ang="0">
                    <a:pos x="3397" y="918"/>
                  </a:cxn>
                  <a:cxn ang="0">
                    <a:pos x="3460" y="801"/>
                  </a:cxn>
                  <a:cxn ang="0">
                    <a:pos x="3523" y="692"/>
                  </a:cxn>
                  <a:cxn ang="0">
                    <a:pos x="3586" y="597"/>
                  </a:cxn>
                  <a:cxn ang="0">
                    <a:pos x="3649" y="510"/>
                  </a:cxn>
                  <a:cxn ang="0">
                    <a:pos x="3712" y="437"/>
                  </a:cxn>
                  <a:cxn ang="0">
                    <a:pos x="3775" y="372"/>
                  </a:cxn>
                  <a:cxn ang="0">
                    <a:pos x="3838" y="315"/>
                  </a:cxn>
                  <a:cxn ang="0">
                    <a:pos x="3901" y="266"/>
                  </a:cxn>
                </a:cxnLst>
                <a:rect l="0" t="0" r="r" b="b"/>
                <a:pathLst>
                  <a:path w="3933" h="2826">
                    <a:moveTo>
                      <a:pt x="0" y="1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4"/>
                    </a:lnTo>
                    <a:lnTo>
                      <a:pt x="62" y="3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3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3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0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3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0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9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8"/>
                    </a:lnTo>
                    <a:lnTo>
                      <a:pt x="586" y="10"/>
                    </a:lnTo>
                    <a:lnTo>
                      <a:pt x="590" y="12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5"/>
                    </a:lnTo>
                    <a:lnTo>
                      <a:pt x="606" y="15"/>
                    </a:lnTo>
                    <a:lnTo>
                      <a:pt x="610" y="17"/>
                    </a:lnTo>
                    <a:lnTo>
                      <a:pt x="614" y="18"/>
                    </a:lnTo>
                    <a:lnTo>
                      <a:pt x="618" y="20"/>
                    </a:lnTo>
                    <a:lnTo>
                      <a:pt x="622" y="20"/>
                    </a:lnTo>
                    <a:lnTo>
                      <a:pt x="625" y="22"/>
                    </a:lnTo>
                    <a:lnTo>
                      <a:pt x="629" y="24"/>
                    </a:lnTo>
                    <a:lnTo>
                      <a:pt x="633" y="25"/>
                    </a:lnTo>
                    <a:lnTo>
                      <a:pt x="637" y="27"/>
                    </a:lnTo>
                    <a:lnTo>
                      <a:pt x="641" y="29"/>
                    </a:lnTo>
                    <a:lnTo>
                      <a:pt x="645" y="31"/>
                    </a:lnTo>
                    <a:lnTo>
                      <a:pt x="649" y="32"/>
                    </a:lnTo>
                    <a:lnTo>
                      <a:pt x="653" y="34"/>
                    </a:lnTo>
                    <a:lnTo>
                      <a:pt x="657" y="37"/>
                    </a:lnTo>
                    <a:lnTo>
                      <a:pt x="661" y="39"/>
                    </a:lnTo>
                    <a:lnTo>
                      <a:pt x="665" y="40"/>
                    </a:lnTo>
                    <a:lnTo>
                      <a:pt x="669" y="44"/>
                    </a:lnTo>
                    <a:lnTo>
                      <a:pt x="673" y="46"/>
                    </a:lnTo>
                    <a:lnTo>
                      <a:pt x="677" y="49"/>
                    </a:lnTo>
                    <a:lnTo>
                      <a:pt x="681" y="51"/>
                    </a:lnTo>
                    <a:lnTo>
                      <a:pt x="685" y="53"/>
                    </a:lnTo>
                    <a:lnTo>
                      <a:pt x="688" y="55"/>
                    </a:lnTo>
                    <a:lnTo>
                      <a:pt x="692" y="58"/>
                    </a:lnTo>
                    <a:lnTo>
                      <a:pt x="696" y="62"/>
                    </a:lnTo>
                    <a:lnTo>
                      <a:pt x="700" y="65"/>
                    </a:lnTo>
                    <a:lnTo>
                      <a:pt x="704" y="67"/>
                    </a:lnTo>
                    <a:lnTo>
                      <a:pt x="708" y="71"/>
                    </a:lnTo>
                    <a:lnTo>
                      <a:pt x="712" y="74"/>
                    </a:lnTo>
                    <a:lnTo>
                      <a:pt x="716" y="78"/>
                    </a:lnTo>
                    <a:lnTo>
                      <a:pt x="720" y="81"/>
                    </a:lnTo>
                    <a:lnTo>
                      <a:pt x="724" y="85"/>
                    </a:lnTo>
                    <a:lnTo>
                      <a:pt x="728" y="89"/>
                    </a:lnTo>
                    <a:lnTo>
                      <a:pt x="732" y="93"/>
                    </a:lnTo>
                    <a:lnTo>
                      <a:pt x="736" y="97"/>
                    </a:lnTo>
                    <a:lnTo>
                      <a:pt x="740" y="101"/>
                    </a:lnTo>
                    <a:lnTo>
                      <a:pt x="744" y="105"/>
                    </a:lnTo>
                    <a:lnTo>
                      <a:pt x="748" y="109"/>
                    </a:lnTo>
                    <a:lnTo>
                      <a:pt x="751" y="114"/>
                    </a:lnTo>
                    <a:lnTo>
                      <a:pt x="755" y="119"/>
                    </a:lnTo>
                    <a:lnTo>
                      <a:pt x="759" y="123"/>
                    </a:lnTo>
                    <a:lnTo>
                      <a:pt x="763" y="129"/>
                    </a:lnTo>
                    <a:lnTo>
                      <a:pt x="767" y="134"/>
                    </a:lnTo>
                    <a:lnTo>
                      <a:pt x="771" y="139"/>
                    </a:lnTo>
                    <a:lnTo>
                      <a:pt x="775" y="143"/>
                    </a:lnTo>
                    <a:lnTo>
                      <a:pt x="779" y="150"/>
                    </a:lnTo>
                    <a:lnTo>
                      <a:pt x="783" y="155"/>
                    </a:lnTo>
                    <a:lnTo>
                      <a:pt x="787" y="161"/>
                    </a:lnTo>
                    <a:lnTo>
                      <a:pt x="791" y="166"/>
                    </a:lnTo>
                    <a:lnTo>
                      <a:pt x="795" y="173"/>
                    </a:lnTo>
                    <a:lnTo>
                      <a:pt x="799" y="178"/>
                    </a:lnTo>
                    <a:lnTo>
                      <a:pt x="803" y="185"/>
                    </a:lnTo>
                    <a:lnTo>
                      <a:pt x="807" y="192"/>
                    </a:lnTo>
                    <a:lnTo>
                      <a:pt x="811" y="197"/>
                    </a:lnTo>
                    <a:lnTo>
                      <a:pt x="814" y="205"/>
                    </a:lnTo>
                    <a:lnTo>
                      <a:pt x="818" y="212"/>
                    </a:lnTo>
                    <a:lnTo>
                      <a:pt x="822" y="219"/>
                    </a:lnTo>
                    <a:lnTo>
                      <a:pt x="826" y="226"/>
                    </a:lnTo>
                    <a:lnTo>
                      <a:pt x="830" y="233"/>
                    </a:lnTo>
                    <a:lnTo>
                      <a:pt x="834" y="242"/>
                    </a:lnTo>
                    <a:lnTo>
                      <a:pt x="838" y="250"/>
                    </a:lnTo>
                    <a:lnTo>
                      <a:pt x="842" y="257"/>
                    </a:lnTo>
                    <a:lnTo>
                      <a:pt x="846" y="266"/>
                    </a:lnTo>
                    <a:lnTo>
                      <a:pt x="850" y="273"/>
                    </a:lnTo>
                    <a:lnTo>
                      <a:pt x="854" y="281"/>
                    </a:lnTo>
                    <a:lnTo>
                      <a:pt x="858" y="289"/>
                    </a:lnTo>
                    <a:lnTo>
                      <a:pt x="862" y="299"/>
                    </a:lnTo>
                    <a:lnTo>
                      <a:pt x="866" y="306"/>
                    </a:lnTo>
                    <a:lnTo>
                      <a:pt x="870" y="316"/>
                    </a:lnTo>
                    <a:lnTo>
                      <a:pt x="874" y="326"/>
                    </a:lnTo>
                    <a:lnTo>
                      <a:pt x="877" y="335"/>
                    </a:lnTo>
                    <a:lnTo>
                      <a:pt x="881" y="344"/>
                    </a:lnTo>
                    <a:lnTo>
                      <a:pt x="885" y="352"/>
                    </a:lnTo>
                    <a:lnTo>
                      <a:pt x="889" y="363"/>
                    </a:lnTo>
                    <a:lnTo>
                      <a:pt x="893" y="373"/>
                    </a:lnTo>
                    <a:lnTo>
                      <a:pt x="897" y="383"/>
                    </a:lnTo>
                    <a:lnTo>
                      <a:pt x="901" y="392"/>
                    </a:lnTo>
                    <a:lnTo>
                      <a:pt x="905" y="403"/>
                    </a:lnTo>
                    <a:lnTo>
                      <a:pt x="909" y="413"/>
                    </a:lnTo>
                    <a:lnTo>
                      <a:pt x="913" y="424"/>
                    </a:lnTo>
                    <a:lnTo>
                      <a:pt x="917" y="436"/>
                    </a:lnTo>
                    <a:lnTo>
                      <a:pt x="921" y="447"/>
                    </a:lnTo>
                    <a:lnTo>
                      <a:pt x="925" y="458"/>
                    </a:lnTo>
                    <a:lnTo>
                      <a:pt x="929" y="469"/>
                    </a:lnTo>
                    <a:lnTo>
                      <a:pt x="933" y="480"/>
                    </a:lnTo>
                    <a:lnTo>
                      <a:pt x="937" y="492"/>
                    </a:lnTo>
                    <a:lnTo>
                      <a:pt x="940" y="503"/>
                    </a:lnTo>
                    <a:lnTo>
                      <a:pt x="944" y="516"/>
                    </a:lnTo>
                    <a:lnTo>
                      <a:pt x="948" y="528"/>
                    </a:lnTo>
                    <a:lnTo>
                      <a:pt x="952" y="540"/>
                    </a:lnTo>
                    <a:lnTo>
                      <a:pt x="956" y="552"/>
                    </a:lnTo>
                    <a:lnTo>
                      <a:pt x="960" y="565"/>
                    </a:lnTo>
                    <a:lnTo>
                      <a:pt x="964" y="577"/>
                    </a:lnTo>
                    <a:lnTo>
                      <a:pt x="968" y="590"/>
                    </a:lnTo>
                    <a:lnTo>
                      <a:pt x="972" y="603"/>
                    </a:lnTo>
                    <a:lnTo>
                      <a:pt x="976" y="616"/>
                    </a:lnTo>
                    <a:lnTo>
                      <a:pt x="980" y="630"/>
                    </a:lnTo>
                    <a:lnTo>
                      <a:pt x="984" y="643"/>
                    </a:lnTo>
                    <a:lnTo>
                      <a:pt x="988" y="657"/>
                    </a:lnTo>
                    <a:lnTo>
                      <a:pt x="992" y="671"/>
                    </a:lnTo>
                    <a:lnTo>
                      <a:pt x="996" y="685"/>
                    </a:lnTo>
                    <a:lnTo>
                      <a:pt x="999" y="699"/>
                    </a:lnTo>
                    <a:lnTo>
                      <a:pt x="1003" y="713"/>
                    </a:lnTo>
                    <a:lnTo>
                      <a:pt x="1007" y="728"/>
                    </a:lnTo>
                    <a:lnTo>
                      <a:pt x="1011" y="743"/>
                    </a:lnTo>
                    <a:lnTo>
                      <a:pt x="1015" y="757"/>
                    </a:lnTo>
                    <a:lnTo>
                      <a:pt x="1019" y="772"/>
                    </a:lnTo>
                    <a:lnTo>
                      <a:pt x="1023" y="787"/>
                    </a:lnTo>
                    <a:lnTo>
                      <a:pt x="1027" y="801"/>
                    </a:lnTo>
                    <a:lnTo>
                      <a:pt x="1031" y="818"/>
                    </a:lnTo>
                    <a:lnTo>
                      <a:pt x="1035" y="833"/>
                    </a:lnTo>
                    <a:lnTo>
                      <a:pt x="1039" y="849"/>
                    </a:lnTo>
                    <a:lnTo>
                      <a:pt x="1043" y="864"/>
                    </a:lnTo>
                    <a:lnTo>
                      <a:pt x="1047" y="879"/>
                    </a:lnTo>
                    <a:lnTo>
                      <a:pt x="1051" y="895"/>
                    </a:lnTo>
                    <a:lnTo>
                      <a:pt x="1055" y="912"/>
                    </a:lnTo>
                    <a:lnTo>
                      <a:pt x="1059" y="928"/>
                    </a:lnTo>
                    <a:lnTo>
                      <a:pt x="1062" y="945"/>
                    </a:lnTo>
                    <a:lnTo>
                      <a:pt x="1066" y="962"/>
                    </a:lnTo>
                    <a:lnTo>
                      <a:pt x="1070" y="979"/>
                    </a:lnTo>
                    <a:lnTo>
                      <a:pt x="1074" y="996"/>
                    </a:lnTo>
                    <a:lnTo>
                      <a:pt x="1078" y="1012"/>
                    </a:lnTo>
                    <a:lnTo>
                      <a:pt x="1082" y="1030"/>
                    </a:lnTo>
                    <a:lnTo>
                      <a:pt x="1086" y="1046"/>
                    </a:lnTo>
                    <a:lnTo>
                      <a:pt x="1090" y="1064"/>
                    </a:lnTo>
                    <a:lnTo>
                      <a:pt x="1094" y="1082"/>
                    </a:lnTo>
                    <a:lnTo>
                      <a:pt x="1098" y="1099"/>
                    </a:lnTo>
                    <a:lnTo>
                      <a:pt x="1102" y="1117"/>
                    </a:lnTo>
                    <a:lnTo>
                      <a:pt x="1106" y="1134"/>
                    </a:lnTo>
                    <a:lnTo>
                      <a:pt x="1110" y="1151"/>
                    </a:lnTo>
                    <a:lnTo>
                      <a:pt x="1114" y="1171"/>
                    </a:lnTo>
                    <a:lnTo>
                      <a:pt x="1118" y="1190"/>
                    </a:lnTo>
                    <a:lnTo>
                      <a:pt x="1122" y="1208"/>
                    </a:lnTo>
                    <a:lnTo>
                      <a:pt x="1125" y="1226"/>
                    </a:lnTo>
                    <a:lnTo>
                      <a:pt x="1129" y="1244"/>
                    </a:lnTo>
                    <a:lnTo>
                      <a:pt x="1133" y="1263"/>
                    </a:lnTo>
                    <a:lnTo>
                      <a:pt x="1137" y="1281"/>
                    </a:lnTo>
                    <a:lnTo>
                      <a:pt x="1141" y="1300"/>
                    </a:lnTo>
                    <a:lnTo>
                      <a:pt x="1145" y="1321"/>
                    </a:lnTo>
                    <a:lnTo>
                      <a:pt x="1149" y="1340"/>
                    </a:lnTo>
                    <a:lnTo>
                      <a:pt x="1153" y="1358"/>
                    </a:lnTo>
                    <a:lnTo>
                      <a:pt x="1157" y="1378"/>
                    </a:lnTo>
                    <a:lnTo>
                      <a:pt x="1161" y="1397"/>
                    </a:lnTo>
                    <a:lnTo>
                      <a:pt x="1165" y="1417"/>
                    </a:lnTo>
                    <a:lnTo>
                      <a:pt x="1169" y="1437"/>
                    </a:lnTo>
                    <a:lnTo>
                      <a:pt x="1173" y="1456"/>
                    </a:lnTo>
                    <a:lnTo>
                      <a:pt x="1177" y="1477"/>
                    </a:lnTo>
                    <a:lnTo>
                      <a:pt x="1181" y="1496"/>
                    </a:lnTo>
                    <a:lnTo>
                      <a:pt x="1185" y="1516"/>
                    </a:lnTo>
                    <a:lnTo>
                      <a:pt x="1188" y="1537"/>
                    </a:lnTo>
                    <a:lnTo>
                      <a:pt x="1192" y="1557"/>
                    </a:lnTo>
                    <a:lnTo>
                      <a:pt x="1196" y="1577"/>
                    </a:lnTo>
                    <a:lnTo>
                      <a:pt x="1200" y="1597"/>
                    </a:lnTo>
                    <a:lnTo>
                      <a:pt x="1204" y="1618"/>
                    </a:lnTo>
                    <a:lnTo>
                      <a:pt x="1208" y="1638"/>
                    </a:lnTo>
                    <a:lnTo>
                      <a:pt x="1212" y="1658"/>
                    </a:lnTo>
                    <a:lnTo>
                      <a:pt x="1216" y="1679"/>
                    </a:lnTo>
                    <a:lnTo>
                      <a:pt x="1220" y="1701"/>
                    </a:lnTo>
                    <a:lnTo>
                      <a:pt x="1224" y="1721"/>
                    </a:lnTo>
                    <a:lnTo>
                      <a:pt x="1228" y="1742"/>
                    </a:lnTo>
                    <a:lnTo>
                      <a:pt x="1232" y="1763"/>
                    </a:lnTo>
                    <a:lnTo>
                      <a:pt x="1236" y="1783"/>
                    </a:lnTo>
                    <a:lnTo>
                      <a:pt x="1240" y="1805"/>
                    </a:lnTo>
                    <a:lnTo>
                      <a:pt x="1244" y="1825"/>
                    </a:lnTo>
                    <a:lnTo>
                      <a:pt x="1248" y="1847"/>
                    </a:lnTo>
                    <a:lnTo>
                      <a:pt x="1251" y="1868"/>
                    </a:lnTo>
                    <a:lnTo>
                      <a:pt x="1255" y="1890"/>
                    </a:lnTo>
                    <a:lnTo>
                      <a:pt x="1259" y="1911"/>
                    </a:lnTo>
                    <a:lnTo>
                      <a:pt x="1263" y="1932"/>
                    </a:lnTo>
                    <a:lnTo>
                      <a:pt x="1267" y="1954"/>
                    </a:lnTo>
                    <a:lnTo>
                      <a:pt x="1271" y="1975"/>
                    </a:lnTo>
                    <a:lnTo>
                      <a:pt x="1275" y="1997"/>
                    </a:lnTo>
                    <a:lnTo>
                      <a:pt x="1279" y="2018"/>
                    </a:lnTo>
                    <a:lnTo>
                      <a:pt x="1283" y="2040"/>
                    </a:lnTo>
                    <a:lnTo>
                      <a:pt x="1287" y="2059"/>
                    </a:lnTo>
                    <a:lnTo>
                      <a:pt x="1291" y="2082"/>
                    </a:lnTo>
                    <a:lnTo>
                      <a:pt x="1295" y="2104"/>
                    </a:lnTo>
                    <a:lnTo>
                      <a:pt x="1299" y="2127"/>
                    </a:lnTo>
                    <a:lnTo>
                      <a:pt x="1303" y="2148"/>
                    </a:lnTo>
                    <a:lnTo>
                      <a:pt x="1307" y="2170"/>
                    </a:lnTo>
                    <a:lnTo>
                      <a:pt x="1311" y="2191"/>
                    </a:lnTo>
                    <a:lnTo>
                      <a:pt x="1314" y="2212"/>
                    </a:lnTo>
                    <a:lnTo>
                      <a:pt x="1318" y="2235"/>
                    </a:lnTo>
                    <a:lnTo>
                      <a:pt x="1322" y="2257"/>
                    </a:lnTo>
                    <a:lnTo>
                      <a:pt x="1326" y="2279"/>
                    </a:lnTo>
                    <a:lnTo>
                      <a:pt x="1330" y="2300"/>
                    </a:lnTo>
                    <a:lnTo>
                      <a:pt x="1334" y="2321"/>
                    </a:lnTo>
                    <a:lnTo>
                      <a:pt x="1338" y="2344"/>
                    </a:lnTo>
                    <a:lnTo>
                      <a:pt x="1342" y="2365"/>
                    </a:lnTo>
                    <a:lnTo>
                      <a:pt x="1346" y="2387"/>
                    </a:lnTo>
                    <a:lnTo>
                      <a:pt x="1350" y="2409"/>
                    </a:lnTo>
                    <a:lnTo>
                      <a:pt x="1354" y="2432"/>
                    </a:lnTo>
                    <a:lnTo>
                      <a:pt x="1358" y="2453"/>
                    </a:lnTo>
                    <a:lnTo>
                      <a:pt x="1362" y="2474"/>
                    </a:lnTo>
                    <a:lnTo>
                      <a:pt x="1366" y="2497"/>
                    </a:lnTo>
                    <a:lnTo>
                      <a:pt x="1370" y="2519"/>
                    </a:lnTo>
                    <a:lnTo>
                      <a:pt x="1374" y="2539"/>
                    </a:lnTo>
                    <a:lnTo>
                      <a:pt x="1377" y="2560"/>
                    </a:lnTo>
                    <a:lnTo>
                      <a:pt x="1381" y="2581"/>
                    </a:lnTo>
                    <a:lnTo>
                      <a:pt x="1385" y="2604"/>
                    </a:lnTo>
                    <a:lnTo>
                      <a:pt x="1389" y="2626"/>
                    </a:lnTo>
                    <a:lnTo>
                      <a:pt x="1393" y="2647"/>
                    </a:lnTo>
                    <a:lnTo>
                      <a:pt x="1397" y="2668"/>
                    </a:lnTo>
                    <a:lnTo>
                      <a:pt x="1401" y="2690"/>
                    </a:lnTo>
                    <a:lnTo>
                      <a:pt x="1405" y="2712"/>
                    </a:lnTo>
                    <a:lnTo>
                      <a:pt x="1409" y="2735"/>
                    </a:lnTo>
                    <a:lnTo>
                      <a:pt x="1413" y="2754"/>
                    </a:lnTo>
                    <a:lnTo>
                      <a:pt x="1417" y="2776"/>
                    </a:lnTo>
                    <a:lnTo>
                      <a:pt x="1421" y="2796"/>
                    </a:lnTo>
                    <a:lnTo>
                      <a:pt x="1425" y="2818"/>
                    </a:lnTo>
                    <a:lnTo>
                      <a:pt x="1429" y="2826"/>
                    </a:lnTo>
                    <a:lnTo>
                      <a:pt x="1433" y="2826"/>
                    </a:lnTo>
                    <a:lnTo>
                      <a:pt x="1437" y="2826"/>
                    </a:lnTo>
                    <a:lnTo>
                      <a:pt x="1440" y="2826"/>
                    </a:lnTo>
                    <a:lnTo>
                      <a:pt x="1444" y="2826"/>
                    </a:lnTo>
                    <a:lnTo>
                      <a:pt x="1448" y="2826"/>
                    </a:lnTo>
                    <a:lnTo>
                      <a:pt x="1452" y="2826"/>
                    </a:lnTo>
                    <a:lnTo>
                      <a:pt x="1456" y="2826"/>
                    </a:lnTo>
                    <a:lnTo>
                      <a:pt x="1460" y="2826"/>
                    </a:lnTo>
                    <a:lnTo>
                      <a:pt x="1464" y="2826"/>
                    </a:lnTo>
                    <a:lnTo>
                      <a:pt x="1468" y="2826"/>
                    </a:lnTo>
                    <a:lnTo>
                      <a:pt x="1472" y="2826"/>
                    </a:lnTo>
                    <a:lnTo>
                      <a:pt x="1476" y="2826"/>
                    </a:lnTo>
                    <a:lnTo>
                      <a:pt x="1480" y="2826"/>
                    </a:lnTo>
                    <a:lnTo>
                      <a:pt x="1484" y="2826"/>
                    </a:lnTo>
                    <a:lnTo>
                      <a:pt x="1488" y="2826"/>
                    </a:lnTo>
                    <a:lnTo>
                      <a:pt x="1492" y="2826"/>
                    </a:lnTo>
                    <a:lnTo>
                      <a:pt x="1496" y="2826"/>
                    </a:lnTo>
                    <a:lnTo>
                      <a:pt x="1499" y="2826"/>
                    </a:lnTo>
                    <a:lnTo>
                      <a:pt x="1503" y="2826"/>
                    </a:lnTo>
                    <a:lnTo>
                      <a:pt x="1507" y="2826"/>
                    </a:lnTo>
                    <a:lnTo>
                      <a:pt x="1511" y="2826"/>
                    </a:lnTo>
                    <a:lnTo>
                      <a:pt x="1515" y="2826"/>
                    </a:lnTo>
                    <a:lnTo>
                      <a:pt x="1519" y="2826"/>
                    </a:lnTo>
                    <a:lnTo>
                      <a:pt x="1523" y="2826"/>
                    </a:lnTo>
                    <a:lnTo>
                      <a:pt x="1527" y="2826"/>
                    </a:lnTo>
                    <a:lnTo>
                      <a:pt x="1531" y="2826"/>
                    </a:lnTo>
                    <a:lnTo>
                      <a:pt x="1535" y="2826"/>
                    </a:lnTo>
                    <a:lnTo>
                      <a:pt x="1539" y="2826"/>
                    </a:lnTo>
                    <a:lnTo>
                      <a:pt x="1543" y="2826"/>
                    </a:lnTo>
                    <a:lnTo>
                      <a:pt x="1547" y="2826"/>
                    </a:lnTo>
                    <a:lnTo>
                      <a:pt x="1551" y="2826"/>
                    </a:lnTo>
                    <a:lnTo>
                      <a:pt x="1555" y="2826"/>
                    </a:lnTo>
                    <a:lnTo>
                      <a:pt x="1559" y="2826"/>
                    </a:lnTo>
                    <a:lnTo>
                      <a:pt x="1562" y="2826"/>
                    </a:lnTo>
                    <a:lnTo>
                      <a:pt x="1566" y="2826"/>
                    </a:lnTo>
                    <a:lnTo>
                      <a:pt x="1570" y="2826"/>
                    </a:lnTo>
                    <a:lnTo>
                      <a:pt x="1574" y="2826"/>
                    </a:lnTo>
                    <a:lnTo>
                      <a:pt x="1578" y="2826"/>
                    </a:lnTo>
                    <a:lnTo>
                      <a:pt x="1582" y="2826"/>
                    </a:lnTo>
                    <a:lnTo>
                      <a:pt x="1586" y="2826"/>
                    </a:lnTo>
                    <a:lnTo>
                      <a:pt x="1590" y="2826"/>
                    </a:lnTo>
                    <a:lnTo>
                      <a:pt x="1594" y="2826"/>
                    </a:lnTo>
                    <a:lnTo>
                      <a:pt x="1598" y="2826"/>
                    </a:lnTo>
                    <a:lnTo>
                      <a:pt x="1602" y="2826"/>
                    </a:lnTo>
                    <a:lnTo>
                      <a:pt x="1606" y="2826"/>
                    </a:lnTo>
                    <a:lnTo>
                      <a:pt x="1610" y="2826"/>
                    </a:lnTo>
                    <a:lnTo>
                      <a:pt x="1614" y="2826"/>
                    </a:lnTo>
                    <a:lnTo>
                      <a:pt x="1618" y="2826"/>
                    </a:lnTo>
                    <a:lnTo>
                      <a:pt x="1622" y="2826"/>
                    </a:lnTo>
                    <a:lnTo>
                      <a:pt x="1625" y="2826"/>
                    </a:lnTo>
                    <a:lnTo>
                      <a:pt x="1629" y="2826"/>
                    </a:lnTo>
                    <a:lnTo>
                      <a:pt x="1633" y="2826"/>
                    </a:lnTo>
                    <a:lnTo>
                      <a:pt x="1637" y="2826"/>
                    </a:lnTo>
                    <a:lnTo>
                      <a:pt x="1641" y="2826"/>
                    </a:lnTo>
                    <a:lnTo>
                      <a:pt x="1645" y="2826"/>
                    </a:lnTo>
                    <a:lnTo>
                      <a:pt x="1649" y="2826"/>
                    </a:lnTo>
                    <a:lnTo>
                      <a:pt x="1653" y="2826"/>
                    </a:lnTo>
                    <a:lnTo>
                      <a:pt x="1657" y="2826"/>
                    </a:lnTo>
                    <a:lnTo>
                      <a:pt x="1661" y="2826"/>
                    </a:lnTo>
                    <a:lnTo>
                      <a:pt x="1665" y="2826"/>
                    </a:lnTo>
                    <a:lnTo>
                      <a:pt x="1669" y="2826"/>
                    </a:lnTo>
                    <a:lnTo>
                      <a:pt x="1673" y="2826"/>
                    </a:lnTo>
                    <a:lnTo>
                      <a:pt x="1677" y="2826"/>
                    </a:lnTo>
                    <a:lnTo>
                      <a:pt x="1681" y="2826"/>
                    </a:lnTo>
                    <a:lnTo>
                      <a:pt x="1685" y="2826"/>
                    </a:lnTo>
                    <a:lnTo>
                      <a:pt x="1688" y="2826"/>
                    </a:lnTo>
                    <a:lnTo>
                      <a:pt x="1692" y="2826"/>
                    </a:lnTo>
                    <a:lnTo>
                      <a:pt x="1696" y="2826"/>
                    </a:lnTo>
                    <a:lnTo>
                      <a:pt x="1700" y="2826"/>
                    </a:lnTo>
                    <a:lnTo>
                      <a:pt x="1704" y="2826"/>
                    </a:lnTo>
                    <a:lnTo>
                      <a:pt x="1708" y="2826"/>
                    </a:lnTo>
                    <a:lnTo>
                      <a:pt x="1712" y="2826"/>
                    </a:lnTo>
                    <a:lnTo>
                      <a:pt x="1716" y="2826"/>
                    </a:lnTo>
                    <a:lnTo>
                      <a:pt x="1720" y="2826"/>
                    </a:lnTo>
                    <a:lnTo>
                      <a:pt x="1724" y="2826"/>
                    </a:lnTo>
                    <a:lnTo>
                      <a:pt x="1728" y="2826"/>
                    </a:lnTo>
                    <a:lnTo>
                      <a:pt x="1732" y="2826"/>
                    </a:lnTo>
                    <a:lnTo>
                      <a:pt x="1736" y="2826"/>
                    </a:lnTo>
                    <a:lnTo>
                      <a:pt x="1740" y="2826"/>
                    </a:lnTo>
                    <a:lnTo>
                      <a:pt x="1744" y="2826"/>
                    </a:lnTo>
                    <a:lnTo>
                      <a:pt x="1748" y="2826"/>
                    </a:lnTo>
                    <a:lnTo>
                      <a:pt x="1751" y="2826"/>
                    </a:lnTo>
                    <a:lnTo>
                      <a:pt x="1755" y="2826"/>
                    </a:lnTo>
                    <a:lnTo>
                      <a:pt x="1759" y="2826"/>
                    </a:lnTo>
                    <a:lnTo>
                      <a:pt x="1763" y="2826"/>
                    </a:lnTo>
                    <a:lnTo>
                      <a:pt x="1767" y="2826"/>
                    </a:lnTo>
                    <a:lnTo>
                      <a:pt x="1771" y="2826"/>
                    </a:lnTo>
                    <a:lnTo>
                      <a:pt x="1775" y="2826"/>
                    </a:lnTo>
                    <a:lnTo>
                      <a:pt x="1779" y="2826"/>
                    </a:lnTo>
                    <a:lnTo>
                      <a:pt x="1783" y="2826"/>
                    </a:lnTo>
                    <a:lnTo>
                      <a:pt x="1787" y="2826"/>
                    </a:lnTo>
                    <a:lnTo>
                      <a:pt x="1791" y="2826"/>
                    </a:lnTo>
                    <a:lnTo>
                      <a:pt x="1795" y="2826"/>
                    </a:lnTo>
                    <a:lnTo>
                      <a:pt x="1799" y="2826"/>
                    </a:lnTo>
                    <a:lnTo>
                      <a:pt x="1803" y="2826"/>
                    </a:lnTo>
                    <a:lnTo>
                      <a:pt x="1807" y="2826"/>
                    </a:lnTo>
                    <a:lnTo>
                      <a:pt x="1811" y="2826"/>
                    </a:lnTo>
                    <a:lnTo>
                      <a:pt x="1814" y="2826"/>
                    </a:lnTo>
                    <a:lnTo>
                      <a:pt x="1818" y="2826"/>
                    </a:lnTo>
                    <a:lnTo>
                      <a:pt x="1822" y="2826"/>
                    </a:lnTo>
                    <a:lnTo>
                      <a:pt x="1826" y="2826"/>
                    </a:lnTo>
                    <a:lnTo>
                      <a:pt x="1830" y="2826"/>
                    </a:lnTo>
                    <a:lnTo>
                      <a:pt x="1834" y="2826"/>
                    </a:lnTo>
                    <a:lnTo>
                      <a:pt x="1838" y="2826"/>
                    </a:lnTo>
                    <a:lnTo>
                      <a:pt x="1842" y="2826"/>
                    </a:lnTo>
                    <a:lnTo>
                      <a:pt x="1846" y="2826"/>
                    </a:lnTo>
                    <a:lnTo>
                      <a:pt x="1850" y="2826"/>
                    </a:lnTo>
                    <a:lnTo>
                      <a:pt x="1854" y="2826"/>
                    </a:lnTo>
                    <a:lnTo>
                      <a:pt x="1858" y="2826"/>
                    </a:lnTo>
                    <a:lnTo>
                      <a:pt x="1862" y="2826"/>
                    </a:lnTo>
                    <a:lnTo>
                      <a:pt x="1866" y="2826"/>
                    </a:lnTo>
                    <a:lnTo>
                      <a:pt x="1870" y="2826"/>
                    </a:lnTo>
                    <a:lnTo>
                      <a:pt x="1874" y="2826"/>
                    </a:lnTo>
                    <a:lnTo>
                      <a:pt x="1877" y="2826"/>
                    </a:lnTo>
                    <a:lnTo>
                      <a:pt x="1881" y="2826"/>
                    </a:lnTo>
                    <a:lnTo>
                      <a:pt x="1885" y="2826"/>
                    </a:lnTo>
                    <a:lnTo>
                      <a:pt x="1889" y="2826"/>
                    </a:lnTo>
                    <a:lnTo>
                      <a:pt x="1893" y="2826"/>
                    </a:lnTo>
                    <a:lnTo>
                      <a:pt x="1897" y="2826"/>
                    </a:lnTo>
                    <a:lnTo>
                      <a:pt x="1901" y="2826"/>
                    </a:lnTo>
                    <a:lnTo>
                      <a:pt x="1905" y="2826"/>
                    </a:lnTo>
                    <a:lnTo>
                      <a:pt x="1909" y="2826"/>
                    </a:lnTo>
                    <a:lnTo>
                      <a:pt x="1913" y="2826"/>
                    </a:lnTo>
                    <a:lnTo>
                      <a:pt x="1917" y="2826"/>
                    </a:lnTo>
                    <a:lnTo>
                      <a:pt x="1921" y="2826"/>
                    </a:lnTo>
                    <a:lnTo>
                      <a:pt x="1925" y="2826"/>
                    </a:lnTo>
                    <a:lnTo>
                      <a:pt x="1929" y="2826"/>
                    </a:lnTo>
                    <a:lnTo>
                      <a:pt x="1933" y="2826"/>
                    </a:lnTo>
                    <a:lnTo>
                      <a:pt x="1937" y="2826"/>
                    </a:lnTo>
                    <a:lnTo>
                      <a:pt x="1940" y="2826"/>
                    </a:lnTo>
                    <a:lnTo>
                      <a:pt x="1944" y="2826"/>
                    </a:lnTo>
                    <a:lnTo>
                      <a:pt x="1948" y="2826"/>
                    </a:lnTo>
                    <a:lnTo>
                      <a:pt x="1952" y="2826"/>
                    </a:lnTo>
                    <a:lnTo>
                      <a:pt x="1956" y="2826"/>
                    </a:lnTo>
                    <a:lnTo>
                      <a:pt x="1960" y="2826"/>
                    </a:lnTo>
                    <a:lnTo>
                      <a:pt x="1964" y="2826"/>
                    </a:lnTo>
                    <a:lnTo>
                      <a:pt x="1968" y="2826"/>
                    </a:lnTo>
                    <a:lnTo>
                      <a:pt x="1972" y="2826"/>
                    </a:lnTo>
                    <a:lnTo>
                      <a:pt x="1976" y="2826"/>
                    </a:lnTo>
                    <a:lnTo>
                      <a:pt x="1980" y="2826"/>
                    </a:lnTo>
                    <a:lnTo>
                      <a:pt x="1984" y="2826"/>
                    </a:lnTo>
                    <a:lnTo>
                      <a:pt x="1988" y="2826"/>
                    </a:lnTo>
                    <a:lnTo>
                      <a:pt x="1992" y="2826"/>
                    </a:lnTo>
                    <a:lnTo>
                      <a:pt x="1996" y="2826"/>
                    </a:lnTo>
                    <a:lnTo>
                      <a:pt x="1999" y="2826"/>
                    </a:lnTo>
                    <a:lnTo>
                      <a:pt x="2003" y="2826"/>
                    </a:lnTo>
                    <a:lnTo>
                      <a:pt x="2007" y="2826"/>
                    </a:lnTo>
                    <a:lnTo>
                      <a:pt x="2011" y="2826"/>
                    </a:lnTo>
                    <a:lnTo>
                      <a:pt x="2015" y="2826"/>
                    </a:lnTo>
                    <a:lnTo>
                      <a:pt x="2019" y="2826"/>
                    </a:lnTo>
                    <a:lnTo>
                      <a:pt x="2023" y="2826"/>
                    </a:lnTo>
                    <a:lnTo>
                      <a:pt x="2027" y="2826"/>
                    </a:lnTo>
                    <a:lnTo>
                      <a:pt x="2031" y="2826"/>
                    </a:lnTo>
                    <a:lnTo>
                      <a:pt x="2035" y="2826"/>
                    </a:lnTo>
                    <a:lnTo>
                      <a:pt x="2039" y="2826"/>
                    </a:lnTo>
                    <a:lnTo>
                      <a:pt x="2043" y="2826"/>
                    </a:lnTo>
                    <a:lnTo>
                      <a:pt x="2047" y="2826"/>
                    </a:lnTo>
                    <a:lnTo>
                      <a:pt x="2051" y="2826"/>
                    </a:lnTo>
                    <a:lnTo>
                      <a:pt x="2055" y="2826"/>
                    </a:lnTo>
                    <a:lnTo>
                      <a:pt x="2059" y="2826"/>
                    </a:lnTo>
                    <a:lnTo>
                      <a:pt x="2062" y="2826"/>
                    </a:lnTo>
                    <a:lnTo>
                      <a:pt x="2066" y="2826"/>
                    </a:lnTo>
                    <a:lnTo>
                      <a:pt x="2070" y="2826"/>
                    </a:lnTo>
                    <a:lnTo>
                      <a:pt x="2074" y="2826"/>
                    </a:lnTo>
                    <a:lnTo>
                      <a:pt x="2078" y="2826"/>
                    </a:lnTo>
                    <a:lnTo>
                      <a:pt x="2082" y="2826"/>
                    </a:lnTo>
                    <a:lnTo>
                      <a:pt x="2086" y="2826"/>
                    </a:lnTo>
                    <a:lnTo>
                      <a:pt x="2090" y="2826"/>
                    </a:lnTo>
                    <a:lnTo>
                      <a:pt x="2094" y="2826"/>
                    </a:lnTo>
                    <a:lnTo>
                      <a:pt x="2098" y="2826"/>
                    </a:lnTo>
                    <a:lnTo>
                      <a:pt x="2102" y="2826"/>
                    </a:lnTo>
                    <a:lnTo>
                      <a:pt x="2106" y="2826"/>
                    </a:lnTo>
                    <a:lnTo>
                      <a:pt x="2110" y="2826"/>
                    </a:lnTo>
                    <a:lnTo>
                      <a:pt x="2114" y="2826"/>
                    </a:lnTo>
                    <a:lnTo>
                      <a:pt x="2118" y="2826"/>
                    </a:lnTo>
                    <a:lnTo>
                      <a:pt x="2122" y="2826"/>
                    </a:lnTo>
                    <a:lnTo>
                      <a:pt x="2125" y="2826"/>
                    </a:lnTo>
                    <a:lnTo>
                      <a:pt x="2129" y="2826"/>
                    </a:lnTo>
                    <a:lnTo>
                      <a:pt x="2133" y="2826"/>
                    </a:lnTo>
                    <a:lnTo>
                      <a:pt x="2137" y="2826"/>
                    </a:lnTo>
                    <a:lnTo>
                      <a:pt x="2141" y="2826"/>
                    </a:lnTo>
                    <a:lnTo>
                      <a:pt x="2145" y="2826"/>
                    </a:lnTo>
                    <a:lnTo>
                      <a:pt x="2149" y="2826"/>
                    </a:lnTo>
                    <a:lnTo>
                      <a:pt x="2153" y="2826"/>
                    </a:lnTo>
                    <a:lnTo>
                      <a:pt x="2157" y="2826"/>
                    </a:lnTo>
                    <a:lnTo>
                      <a:pt x="2161" y="2826"/>
                    </a:lnTo>
                    <a:lnTo>
                      <a:pt x="2165" y="2826"/>
                    </a:lnTo>
                    <a:lnTo>
                      <a:pt x="2169" y="2826"/>
                    </a:lnTo>
                    <a:lnTo>
                      <a:pt x="2173" y="2826"/>
                    </a:lnTo>
                    <a:lnTo>
                      <a:pt x="2177" y="2826"/>
                    </a:lnTo>
                    <a:lnTo>
                      <a:pt x="2181" y="2826"/>
                    </a:lnTo>
                    <a:lnTo>
                      <a:pt x="2185" y="2826"/>
                    </a:lnTo>
                    <a:lnTo>
                      <a:pt x="2188" y="2826"/>
                    </a:lnTo>
                    <a:lnTo>
                      <a:pt x="2192" y="2826"/>
                    </a:lnTo>
                    <a:lnTo>
                      <a:pt x="2196" y="2826"/>
                    </a:lnTo>
                    <a:lnTo>
                      <a:pt x="2200" y="2826"/>
                    </a:lnTo>
                    <a:lnTo>
                      <a:pt x="2204" y="2826"/>
                    </a:lnTo>
                    <a:lnTo>
                      <a:pt x="2208" y="2826"/>
                    </a:lnTo>
                    <a:lnTo>
                      <a:pt x="2212" y="2826"/>
                    </a:lnTo>
                    <a:lnTo>
                      <a:pt x="2216" y="2826"/>
                    </a:lnTo>
                    <a:lnTo>
                      <a:pt x="2220" y="2826"/>
                    </a:lnTo>
                    <a:lnTo>
                      <a:pt x="2224" y="2826"/>
                    </a:lnTo>
                    <a:lnTo>
                      <a:pt x="2228" y="2826"/>
                    </a:lnTo>
                    <a:lnTo>
                      <a:pt x="2232" y="2826"/>
                    </a:lnTo>
                    <a:lnTo>
                      <a:pt x="2236" y="2826"/>
                    </a:lnTo>
                    <a:lnTo>
                      <a:pt x="2240" y="2826"/>
                    </a:lnTo>
                    <a:lnTo>
                      <a:pt x="2244" y="2826"/>
                    </a:lnTo>
                    <a:lnTo>
                      <a:pt x="2248" y="2826"/>
                    </a:lnTo>
                    <a:lnTo>
                      <a:pt x="2251" y="2826"/>
                    </a:lnTo>
                    <a:lnTo>
                      <a:pt x="2255" y="2826"/>
                    </a:lnTo>
                    <a:lnTo>
                      <a:pt x="2259" y="2826"/>
                    </a:lnTo>
                    <a:lnTo>
                      <a:pt x="2263" y="2826"/>
                    </a:lnTo>
                    <a:lnTo>
                      <a:pt x="2267" y="2826"/>
                    </a:lnTo>
                    <a:lnTo>
                      <a:pt x="2271" y="2826"/>
                    </a:lnTo>
                    <a:lnTo>
                      <a:pt x="2275" y="2826"/>
                    </a:lnTo>
                    <a:lnTo>
                      <a:pt x="2279" y="2826"/>
                    </a:lnTo>
                    <a:lnTo>
                      <a:pt x="2283" y="2826"/>
                    </a:lnTo>
                    <a:lnTo>
                      <a:pt x="2287" y="2826"/>
                    </a:lnTo>
                    <a:lnTo>
                      <a:pt x="2291" y="2826"/>
                    </a:lnTo>
                    <a:lnTo>
                      <a:pt x="2295" y="2826"/>
                    </a:lnTo>
                    <a:lnTo>
                      <a:pt x="2299" y="2826"/>
                    </a:lnTo>
                    <a:lnTo>
                      <a:pt x="2303" y="2826"/>
                    </a:lnTo>
                    <a:lnTo>
                      <a:pt x="2307" y="2826"/>
                    </a:lnTo>
                    <a:lnTo>
                      <a:pt x="2311" y="2826"/>
                    </a:lnTo>
                    <a:lnTo>
                      <a:pt x="2314" y="2826"/>
                    </a:lnTo>
                    <a:lnTo>
                      <a:pt x="2318" y="2826"/>
                    </a:lnTo>
                    <a:lnTo>
                      <a:pt x="2322" y="2826"/>
                    </a:lnTo>
                    <a:lnTo>
                      <a:pt x="2326" y="2826"/>
                    </a:lnTo>
                    <a:lnTo>
                      <a:pt x="2330" y="2826"/>
                    </a:lnTo>
                    <a:lnTo>
                      <a:pt x="2334" y="2826"/>
                    </a:lnTo>
                    <a:lnTo>
                      <a:pt x="2338" y="2826"/>
                    </a:lnTo>
                    <a:lnTo>
                      <a:pt x="2342" y="2826"/>
                    </a:lnTo>
                    <a:lnTo>
                      <a:pt x="2346" y="2826"/>
                    </a:lnTo>
                    <a:lnTo>
                      <a:pt x="2350" y="2826"/>
                    </a:lnTo>
                    <a:lnTo>
                      <a:pt x="2354" y="2826"/>
                    </a:lnTo>
                    <a:lnTo>
                      <a:pt x="2358" y="2826"/>
                    </a:lnTo>
                    <a:lnTo>
                      <a:pt x="2362" y="2826"/>
                    </a:lnTo>
                    <a:lnTo>
                      <a:pt x="2366" y="2826"/>
                    </a:lnTo>
                    <a:lnTo>
                      <a:pt x="2370" y="2826"/>
                    </a:lnTo>
                    <a:lnTo>
                      <a:pt x="2374" y="2826"/>
                    </a:lnTo>
                    <a:lnTo>
                      <a:pt x="2377" y="2826"/>
                    </a:lnTo>
                    <a:lnTo>
                      <a:pt x="2381" y="2826"/>
                    </a:lnTo>
                    <a:lnTo>
                      <a:pt x="2385" y="2826"/>
                    </a:lnTo>
                    <a:lnTo>
                      <a:pt x="2389" y="2826"/>
                    </a:lnTo>
                    <a:lnTo>
                      <a:pt x="2393" y="2826"/>
                    </a:lnTo>
                    <a:lnTo>
                      <a:pt x="2397" y="2826"/>
                    </a:lnTo>
                    <a:lnTo>
                      <a:pt x="2401" y="2826"/>
                    </a:lnTo>
                    <a:lnTo>
                      <a:pt x="2405" y="2826"/>
                    </a:lnTo>
                    <a:lnTo>
                      <a:pt x="2409" y="2826"/>
                    </a:lnTo>
                    <a:lnTo>
                      <a:pt x="2413" y="2826"/>
                    </a:lnTo>
                    <a:lnTo>
                      <a:pt x="2417" y="2826"/>
                    </a:lnTo>
                    <a:lnTo>
                      <a:pt x="2421" y="2826"/>
                    </a:lnTo>
                    <a:lnTo>
                      <a:pt x="2425" y="2826"/>
                    </a:lnTo>
                    <a:lnTo>
                      <a:pt x="2429" y="2826"/>
                    </a:lnTo>
                    <a:lnTo>
                      <a:pt x="2433" y="2826"/>
                    </a:lnTo>
                    <a:lnTo>
                      <a:pt x="2437" y="2826"/>
                    </a:lnTo>
                    <a:lnTo>
                      <a:pt x="2440" y="2826"/>
                    </a:lnTo>
                    <a:lnTo>
                      <a:pt x="2444" y="2826"/>
                    </a:lnTo>
                    <a:lnTo>
                      <a:pt x="2448" y="2826"/>
                    </a:lnTo>
                    <a:lnTo>
                      <a:pt x="2452" y="2826"/>
                    </a:lnTo>
                    <a:lnTo>
                      <a:pt x="2456" y="2826"/>
                    </a:lnTo>
                    <a:lnTo>
                      <a:pt x="2460" y="2826"/>
                    </a:lnTo>
                    <a:lnTo>
                      <a:pt x="2464" y="2826"/>
                    </a:lnTo>
                    <a:lnTo>
                      <a:pt x="2468" y="2826"/>
                    </a:lnTo>
                    <a:lnTo>
                      <a:pt x="2472" y="2826"/>
                    </a:lnTo>
                    <a:lnTo>
                      <a:pt x="2476" y="2826"/>
                    </a:lnTo>
                    <a:lnTo>
                      <a:pt x="2480" y="2826"/>
                    </a:lnTo>
                    <a:lnTo>
                      <a:pt x="2484" y="2826"/>
                    </a:lnTo>
                    <a:lnTo>
                      <a:pt x="2488" y="2826"/>
                    </a:lnTo>
                    <a:lnTo>
                      <a:pt x="2492" y="2826"/>
                    </a:lnTo>
                    <a:lnTo>
                      <a:pt x="2496" y="2826"/>
                    </a:lnTo>
                    <a:lnTo>
                      <a:pt x="2499" y="2826"/>
                    </a:lnTo>
                    <a:lnTo>
                      <a:pt x="2503" y="2826"/>
                    </a:lnTo>
                    <a:lnTo>
                      <a:pt x="2507" y="2826"/>
                    </a:lnTo>
                    <a:lnTo>
                      <a:pt x="2511" y="2826"/>
                    </a:lnTo>
                    <a:lnTo>
                      <a:pt x="2515" y="2826"/>
                    </a:lnTo>
                    <a:lnTo>
                      <a:pt x="2519" y="2826"/>
                    </a:lnTo>
                    <a:lnTo>
                      <a:pt x="2523" y="2826"/>
                    </a:lnTo>
                    <a:lnTo>
                      <a:pt x="2527" y="2826"/>
                    </a:lnTo>
                    <a:lnTo>
                      <a:pt x="2531" y="2826"/>
                    </a:lnTo>
                    <a:lnTo>
                      <a:pt x="2535" y="2826"/>
                    </a:lnTo>
                    <a:lnTo>
                      <a:pt x="2539" y="2826"/>
                    </a:lnTo>
                    <a:lnTo>
                      <a:pt x="2543" y="2826"/>
                    </a:lnTo>
                    <a:lnTo>
                      <a:pt x="2547" y="2826"/>
                    </a:lnTo>
                    <a:lnTo>
                      <a:pt x="2551" y="2826"/>
                    </a:lnTo>
                    <a:lnTo>
                      <a:pt x="2555" y="2826"/>
                    </a:lnTo>
                    <a:lnTo>
                      <a:pt x="2559" y="2826"/>
                    </a:lnTo>
                    <a:lnTo>
                      <a:pt x="2562" y="2826"/>
                    </a:lnTo>
                    <a:lnTo>
                      <a:pt x="2566" y="2826"/>
                    </a:lnTo>
                    <a:lnTo>
                      <a:pt x="2570" y="2826"/>
                    </a:lnTo>
                    <a:lnTo>
                      <a:pt x="2574" y="2826"/>
                    </a:lnTo>
                    <a:lnTo>
                      <a:pt x="2578" y="2826"/>
                    </a:lnTo>
                    <a:lnTo>
                      <a:pt x="2582" y="2826"/>
                    </a:lnTo>
                    <a:lnTo>
                      <a:pt x="2586" y="2826"/>
                    </a:lnTo>
                    <a:lnTo>
                      <a:pt x="2590" y="2826"/>
                    </a:lnTo>
                    <a:lnTo>
                      <a:pt x="2594" y="2826"/>
                    </a:lnTo>
                    <a:lnTo>
                      <a:pt x="2598" y="2826"/>
                    </a:lnTo>
                    <a:lnTo>
                      <a:pt x="2602" y="2826"/>
                    </a:lnTo>
                    <a:lnTo>
                      <a:pt x="2606" y="2826"/>
                    </a:lnTo>
                    <a:lnTo>
                      <a:pt x="2610" y="2826"/>
                    </a:lnTo>
                    <a:lnTo>
                      <a:pt x="2614" y="2826"/>
                    </a:lnTo>
                    <a:lnTo>
                      <a:pt x="2618" y="2826"/>
                    </a:lnTo>
                    <a:lnTo>
                      <a:pt x="2622" y="2826"/>
                    </a:lnTo>
                    <a:lnTo>
                      <a:pt x="2625" y="2826"/>
                    </a:lnTo>
                    <a:lnTo>
                      <a:pt x="2629" y="2826"/>
                    </a:lnTo>
                    <a:lnTo>
                      <a:pt x="2633" y="2826"/>
                    </a:lnTo>
                    <a:lnTo>
                      <a:pt x="2637" y="2826"/>
                    </a:lnTo>
                    <a:lnTo>
                      <a:pt x="2641" y="2826"/>
                    </a:lnTo>
                    <a:lnTo>
                      <a:pt x="2645" y="2826"/>
                    </a:lnTo>
                    <a:lnTo>
                      <a:pt x="2649" y="2826"/>
                    </a:lnTo>
                    <a:lnTo>
                      <a:pt x="2653" y="2826"/>
                    </a:lnTo>
                    <a:lnTo>
                      <a:pt x="2657" y="2826"/>
                    </a:lnTo>
                    <a:lnTo>
                      <a:pt x="2661" y="2826"/>
                    </a:lnTo>
                    <a:lnTo>
                      <a:pt x="2665" y="2826"/>
                    </a:lnTo>
                    <a:lnTo>
                      <a:pt x="2669" y="2826"/>
                    </a:lnTo>
                    <a:lnTo>
                      <a:pt x="2673" y="2826"/>
                    </a:lnTo>
                    <a:lnTo>
                      <a:pt x="2677" y="2826"/>
                    </a:lnTo>
                    <a:lnTo>
                      <a:pt x="2681" y="2826"/>
                    </a:lnTo>
                    <a:lnTo>
                      <a:pt x="2685" y="2826"/>
                    </a:lnTo>
                    <a:lnTo>
                      <a:pt x="2688" y="2826"/>
                    </a:lnTo>
                    <a:lnTo>
                      <a:pt x="2692" y="2826"/>
                    </a:lnTo>
                    <a:lnTo>
                      <a:pt x="2696" y="2826"/>
                    </a:lnTo>
                    <a:lnTo>
                      <a:pt x="2700" y="2826"/>
                    </a:lnTo>
                    <a:lnTo>
                      <a:pt x="2704" y="2826"/>
                    </a:lnTo>
                    <a:lnTo>
                      <a:pt x="2708" y="2826"/>
                    </a:lnTo>
                    <a:lnTo>
                      <a:pt x="2712" y="2826"/>
                    </a:lnTo>
                    <a:lnTo>
                      <a:pt x="2716" y="2826"/>
                    </a:lnTo>
                    <a:lnTo>
                      <a:pt x="2720" y="2826"/>
                    </a:lnTo>
                    <a:lnTo>
                      <a:pt x="2724" y="2826"/>
                    </a:lnTo>
                    <a:lnTo>
                      <a:pt x="2728" y="2826"/>
                    </a:lnTo>
                    <a:lnTo>
                      <a:pt x="2732" y="2826"/>
                    </a:lnTo>
                    <a:lnTo>
                      <a:pt x="2736" y="2826"/>
                    </a:lnTo>
                    <a:lnTo>
                      <a:pt x="2740" y="2826"/>
                    </a:lnTo>
                    <a:lnTo>
                      <a:pt x="2744" y="2826"/>
                    </a:lnTo>
                    <a:lnTo>
                      <a:pt x="2748" y="2826"/>
                    </a:lnTo>
                    <a:lnTo>
                      <a:pt x="2751" y="2826"/>
                    </a:lnTo>
                    <a:lnTo>
                      <a:pt x="2755" y="2826"/>
                    </a:lnTo>
                    <a:lnTo>
                      <a:pt x="2759" y="2817"/>
                    </a:lnTo>
                    <a:lnTo>
                      <a:pt x="2763" y="2801"/>
                    </a:lnTo>
                    <a:lnTo>
                      <a:pt x="2767" y="2786"/>
                    </a:lnTo>
                    <a:lnTo>
                      <a:pt x="2771" y="2774"/>
                    </a:lnTo>
                    <a:lnTo>
                      <a:pt x="2775" y="2757"/>
                    </a:lnTo>
                    <a:lnTo>
                      <a:pt x="2779" y="2743"/>
                    </a:lnTo>
                    <a:lnTo>
                      <a:pt x="2783" y="2728"/>
                    </a:lnTo>
                    <a:lnTo>
                      <a:pt x="2787" y="2714"/>
                    </a:lnTo>
                    <a:lnTo>
                      <a:pt x="2791" y="2700"/>
                    </a:lnTo>
                    <a:lnTo>
                      <a:pt x="2795" y="2686"/>
                    </a:lnTo>
                    <a:lnTo>
                      <a:pt x="2799" y="2671"/>
                    </a:lnTo>
                    <a:lnTo>
                      <a:pt x="2803" y="2656"/>
                    </a:lnTo>
                    <a:lnTo>
                      <a:pt x="2807" y="2643"/>
                    </a:lnTo>
                    <a:lnTo>
                      <a:pt x="2811" y="2629"/>
                    </a:lnTo>
                    <a:lnTo>
                      <a:pt x="2814" y="2614"/>
                    </a:lnTo>
                    <a:lnTo>
                      <a:pt x="2818" y="2601"/>
                    </a:lnTo>
                    <a:lnTo>
                      <a:pt x="2822" y="2586"/>
                    </a:lnTo>
                    <a:lnTo>
                      <a:pt x="2826" y="2571"/>
                    </a:lnTo>
                    <a:lnTo>
                      <a:pt x="2830" y="2557"/>
                    </a:lnTo>
                    <a:lnTo>
                      <a:pt x="2834" y="2543"/>
                    </a:lnTo>
                    <a:lnTo>
                      <a:pt x="2838" y="2528"/>
                    </a:lnTo>
                    <a:lnTo>
                      <a:pt x="2842" y="2514"/>
                    </a:lnTo>
                    <a:lnTo>
                      <a:pt x="2846" y="2500"/>
                    </a:lnTo>
                    <a:lnTo>
                      <a:pt x="2850" y="2487"/>
                    </a:lnTo>
                    <a:lnTo>
                      <a:pt x="2854" y="2472"/>
                    </a:lnTo>
                    <a:lnTo>
                      <a:pt x="2858" y="2459"/>
                    </a:lnTo>
                    <a:lnTo>
                      <a:pt x="2862" y="2444"/>
                    </a:lnTo>
                    <a:lnTo>
                      <a:pt x="2866" y="2430"/>
                    </a:lnTo>
                    <a:lnTo>
                      <a:pt x="2870" y="2416"/>
                    </a:lnTo>
                    <a:lnTo>
                      <a:pt x="2874" y="2401"/>
                    </a:lnTo>
                    <a:lnTo>
                      <a:pt x="2877" y="2388"/>
                    </a:lnTo>
                    <a:lnTo>
                      <a:pt x="2881" y="2374"/>
                    </a:lnTo>
                    <a:lnTo>
                      <a:pt x="2885" y="2361"/>
                    </a:lnTo>
                    <a:lnTo>
                      <a:pt x="2889" y="2347"/>
                    </a:lnTo>
                    <a:lnTo>
                      <a:pt x="2893" y="2333"/>
                    </a:lnTo>
                    <a:lnTo>
                      <a:pt x="2897" y="2320"/>
                    </a:lnTo>
                    <a:lnTo>
                      <a:pt x="2901" y="2306"/>
                    </a:lnTo>
                    <a:lnTo>
                      <a:pt x="2905" y="2291"/>
                    </a:lnTo>
                    <a:lnTo>
                      <a:pt x="2909" y="2278"/>
                    </a:lnTo>
                    <a:lnTo>
                      <a:pt x="2913" y="2264"/>
                    </a:lnTo>
                    <a:lnTo>
                      <a:pt x="2917" y="2251"/>
                    </a:lnTo>
                    <a:lnTo>
                      <a:pt x="2921" y="2238"/>
                    </a:lnTo>
                    <a:lnTo>
                      <a:pt x="2925" y="2223"/>
                    </a:lnTo>
                    <a:lnTo>
                      <a:pt x="2929" y="2211"/>
                    </a:lnTo>
                    <a:lnTo>
                      <a:pt x="2933" y="2196"/>
                    </a:lnTo>
                    <a:lnTo>
                      <a:pt x="2937" y="2183"/>
                    </a:lnTo>
                    <a:lnTo>
                      <a:pt x="2940" y="2169"/>
                    </a:lnTo>
                    <a:lnTo>
                      <a:pt x="2944" y="2156"/>
                    </a:lnTo>
                    <a:lnTo>
                      <a:pt x="2948" y="2142"/>
                    </a:lnTo>
                    <a:lnTo>
                      <a:pt x="2952" y="2130"/>
                    </a:lnTo>
                    <a:lnTo>
                      <a:pt x="2956" y="2116"/>
                    </a:lnTo>
                    <a:lnTo>
                      <a:pt x="2960" y="2103"/>
                    </a:lnTo>
                    <a:lnTo>
                      <a:pt x="2964" y="2090"/>
                    </a:lnTo>
                    <a:lnTo>
                      <a:pt x="2968" y="2076"/>
                    </a:lnTo>
                    <a:lnTo>
                      <a:pt x="2972" y="2064"/>
                    </a:lnTo>
                    <a:lnTo>
                      <a:pt x="2976" y="2049"/>
                    </a:lnTo>
                    <a:lnTo>
                      <a:pt x="2980" y="2038"/>
                    </a:lnTo>
                    <a:lnTo>
                      <a:pt x="2984" y="2025"/>
                    </a:lnTo>
                    <a:lnTo>
                      <a:pt x="2988" y="2012"/>
                    </a:lnTo>
                    <a:lnTo>
                      <a:pt x="2992" y="1997"/>
                    </a:lnTo>
                    <a:lnTo>
                      <a:pt x="2996" y="1986"/>
                    </a:lnTo>
                    <a:lnTo>
                      <a:pt x="2999" y="1973"/>
                    </a:lnTo>
                    <a:lnTo>
                      <a:pt x="3003" y="1961"/>
                    </a:lnTo>
                    <a:lnTo>
                      <a:pt x="3007" y="1947"/>
                    </a:lnTo>
                    <a:lnTo>
                      <a:pt x="3011" y="1935"/>
                    </a:lnTo>
                    <a:lnTo>
                      <a:pt x="3015" y="1921"/>
                    </a:lnTo>
                    <a:lnTo>
                      <a:pt x="3019" y="1910"/>
                    </a:lnTo>
                    <a:lnTo>
                      <a:pt x="3023" y="1897"/>
                    </a:lnTo>
                    <a:lnTo>
                      <a:pt x="3027" y="1885"/>
                    </a:lnTo>
                    <a:lnTo>
                      <a:pt x="3031" y="1872"/>
                    </a:lnTo>
                    <a:lnTo>
                      <a:pt x="3035" y="1861"/>
                    </a:lnTo>
                    <a:lnTo>
                      <a:pt x="3039" y="1848"/>
                    </a:lnTo>
                    <a:lnTo>
                      <a:pt x="3043" y="1835"/>
                    </a:lnTo>
                    <a:lnTo>
                      <a:pt x="3047" y="1823"/>
                    </a:lnTo>
                    <a:lnTo>
                      <a:pt x="3051" y="1809"/>
                    </a:lnTo>
                    <a:lnTo>
                      <a:pt x="3055" y="1798"/>
                    </a:lnTo>
                    <a:lnTo>
                      <a:pt x="3059" y="1786"/>
                    </a:lnTo>
                    <a:lnTo>
                      <a:pt x="3062" y="1774"/>
                    </a:lnTo>
                    <a:lnTo>
                      <a:pt x="3066" y="1761"/>
                    </a:lnTo>
                    <a:lnTo>
                      <a:pt x="3070" y="1749"/>
                    </a:lnTo>
                    <a:lnTo>
                      <a:pt x="3074" y="1738"/>
                    </a:lnTo>
                    <a:lnTo>
                      <a:pt x="3078" y="1725"/>
                    </a:lnTo>
                    <a:lnTo>
                      <a:pt x="3082" y="1713"/>
                    </a:lnTo>
                    <a:lnTo>
                      <a:pt x="3086" y="1701"/>
                    </a:lnTo>
                    <a:lnTo>
                      <a:pt x="3090" y="1689"/>
                    </a:lnTo>
                    <a:lnTo>
                      <a:pt x="3094" y="1677"/>
                    </a:lnTo>
                    <a:lnTo>
                      <a:pt x="3098" y="1665"/>
                    </a:lnTo>
                    <a:lnTo>
                      <a:pt x="3102" y="1655"/>
                    </a:lnTo>
                    <a:lnTo>
                      <a:pt x="3106" y="1643"/>
                    </a:lnTo>
                    <a:lnTo>
                      <a:pt x="3110" y="1631"/>
                    </a:lnTo>
                    <a:lnTo>
                      <a:pt x="3114" y="1620"/>
                    </a:lnTo>
                    <a:lnTo>
                      <a:pt x="3118" y="1607"/>
                    </a:lnTo>
                    <a:lnTo>
                      <a:pt x="3122" y="1597"/>
                    </a:lnTo>
                    <a:lnTo>
                      <a:pt x="3125" y="1586"/>
                    </a:lnTo>
                    <a:lnTo>
                      <a:pt x="3129" y="1574"/>
                    </a:lnTo>
                    <a:lnTo>
                      <a:pt x="3133" y="1562"/>
                    </a:lnTo>
                    <a:lnTo>
                      <a:pt x="3137" y="1552"/>
                    </a:lnTo>
                    <a:lnTo>
                      <a:pt x="3141" y="1540"/>
                    </a:lnTo>
                    <a:lnTo>
                      <a:pt x="3145" y="1530"/>
                    </a:lnTo>
                    <a:lnTo>
                      <a:pt x="3149" y="1519"/>
                    </a:lnTo>
                    <a:lnTo>
                      <a:pt x="3153" y="1507"/>
                    </a:lnTo>
                    <a:lnTo>
                      <a:pt x="3157" y="1496"/>
                    </a:lnTo>
                    <a:lnTo>
                      <a:pt x="3161" y="1485"/>
                    </a:lnTo>
                    <a:lnTo>
                      <a:pt x="3165" y="1475"/>
                    </a:lnTo>
                    <a:lnTo>
                      <a:pt x="3169" y="1464"/>
                    </a:lnTo>
                    <a:lnTo>
                      <a:pt x="3173" y="1452"/>
                    </a:lnTo>
                    <a:lnTo>
                      <a:pt x="3177" y="1441"/>
                    </a:lnTo>
                    <a:lnTo>
                      <a:pt x="3181" y="1431"/>
                    </a:lnTo>
                    <a:lnTo>
                      <a:pt x="3185" y="1420"/>
                    </a:lnTo>
                    <a:lnTo>
                      <a:pt x="3188" y="1409"/>
                    </a:lnTo>
                    <a:lnTo>
                      <a:pt x="3192" y="1399"/>
                    </a:lnTo>
                    <a:lnTo>
                      <a:pt x="3196" y="1388"/>
                    </a:lnTo>
                    <a:lnTo>
                      <a:pt x="3200" y="1378"/>
                    </a:lnTo>
                    <a:lnTo>
                      <a:pt x="3204" y="1367"/>
                    </a:lnTo>
                    <a:lnTo>
                      <a:pt x="3208" y="1356"/>
                    </a:lnTo>
                    <a:lnTo>
                      <a:pt x="3212" y="1348"/>
                    </a:lnTo>
                    <a:lnTo>
                      <a:pt x="3216" y="1338"/>
                    </a:lnTo>
                    <a:lnTo>
                      <a:pt x="3220" y="1327"/>
                    </a:lnTo>
                    <a:lnTo>
                      <a:pt x="3224" y="1316"/>
                    </a:lnTo>
                    <a:lnTo>
                      <a:pt x="3228" y="1306"/>
                    </a:lnTo>
                    <a:lnTo>
                      <a:pt x="3232" y="1297"/>
                    </a:lnTo>
                    <a:lnTo>
                      <a:pt x="3236" y="1286"/>
                    </a:lnTo>
                    <a:lnTo>
                      <a:pt x="3240" y="1277"/>
                    </a:lnTo>
                    <a:lnTo>
                      <a:pt x="3244" y="1267"/>
                    </a:lnTo>
                    <a:lnTo>
                      <a:pt x="3248" y="1258"/>
                    </a:lnTo>
                    <a:lnTo>
                      <a:pt x="3251" y="1247"/>
                    </a:lnTo>
                    <a:lnTo>
                      <a:pt x="3255" y="1238"/>
                    </a:lnTo>
                    <a:lnTo>
                      <a:pt x="3259" y="1227"/>
                    </a:lnTo>
                    <a:lnTo>
                      <a:pt x="3263" y="1218"/>
                    </a:lnTo>
                    <a:lnTo>
                      <a:pt x="3267" y="1209"/>
                    </a:lnTo>
                    <a:lnTo>
                      <a:pt x="3271" y="1198"/>
                    </a:lnTo>
                    <a:lnTo>
                      <a:pt x="3275" y="1190"/>
                    </a:lnTo>
                    <a:lnTo>
                      <a:pt x="3279" y="1181"/>
                    </a:lnTo>
                    <a:lnTo>
                      <a:pt x="3283" y="1170"/>
                    </a:lnTo>
                    <a:lnTo>
                      <a:pt x="3287" y="1162"/>
                    </a:lnTo>
                    <a:lnTo>
                      <a:pt x="3291" y="1151"/>
                    </a:lnTo>
                    <a:lnTo>
                      <a:pt x="3295" y="1142"/>
                    </a:lnTo>
                    <a:lnTo>
                      <a:pt x="3299" y="1133"/>
                    </a:lnTo>
                    <a:lnTo>
                      <a:pt x="3303" y="1125"/>
                    </a:lnTo>
                    <a:lnTo>
                      <a:pt x="3307" y="1114"/>
                    </a:lnTo>
                    <a:lnTo>
                      <a:pt x="3311" y="1106"/>
                    </a:lnTo>
                    <a:lnTo>
                      <a:pt x="3314" y="1097"/>
                    </a:lnTo>
                    <a:lnTo>
                      <a:pt x="3318" y="1089"/>
                    </a:lnTo>
                    <a:lnTo>
                      <a:pt x="3322" y="1079"/>
                    </a:lnTo>
                    <a:lnTo>
                      <a:pt x="3326" y="1070"/>
                    </a:lnTo>
                    <a:lnTo>
                      <a:pt x="3330" y="1063"/>
                    </a:lnTo>
                    <a:lnTo>
                      <a:pt x="3334" y="1052"/>
                    </a:lnTo>
                    <a:lnTo>
                      <a:pt x="3338" y="1045"/>
                    </a:lnTo>
                    <a:lnTo>
                      <a:pt x="3342" y="1035"/>
                    </a:lnTo>
                    <a:lnTo>
                      <a:pt x="3346" y="1028"/>
                    </a:lnTo>
                    <a:lnTo>
                      <a:pt x="3350" y="1018"/>
                    </a:lnTo>
                    <a:lnTo>
                      <a:pt x="3354" y="1010"/>
                    </a:lnTo>
                    <a:lnTo>
                      <a:pt x="3358" y="1002"/>
                    </a:lnTo>
                    <a:lnTo>
                      <a:pt x="3362" y="993"/>
                    </a:lnTo>
                    <a:lnTo>
                      <a:pt x="3366" y="985"/>
                    </a:lnTo>
                    <a:lnTo>
                      <a:pt x="3370" y="978"/>
                    </a:lnTo>
                    <a:lnTo>
                      <a:pt x="3374" y="968"/>
                    </a:lnTo>
                    <a:lnTo>
                      <a:pt x="3377" y="960"/>
                    </a:lnTo>
                    <a:lnTo>
                      <a:pt x="3381" y="952"/>
                    </a:lnTo>
                    <a:lnTo>
                      <a:pt x="3385" y="945"/>
                    </a:lnTo>
                    <a:lnTo>
                      <a:pt x="3389" y="936"/>
                    </a:lnTo>
                    <a:lnTo>
                      <a:pt x="3393" y="929"/>
                    </a:lnTo>
                    <a:lnTo>
                      <a:pt x="3397" y="918"/>
                    </a:lnTo>
                    <a:lnTo>
                      <a:pt x="3401" y="912"/>
                    </a:lnTo>
                    <a:lnTo>
                      <a:pt x="3405" y="905"/>
                    </a:lnTo>
                    <a:lnTo>
                      <a:pt x="3409" y="897"/>
                    </a:lnTo>
                    <a:lnTo>
                      <a:pt x="3413" y="889"/>
                    </a:lnTo>
                    <a:lnTo>
                      <a:pt x="3417" y="881"/>
                    </a:lnTo>
                    <a:lnTo>
                      <a:pt x="3421" y="875"/>
                    </a:lnTo>
                    <a:lnTo>
                      <a:pt x="3425" y="865"/>
                    </a:lnTo>
                    <a:lnTo>
                      <a:pt x="3429" y="859"/>
                    </a:lnTo>
                    <a:lnTo>
                      <a:pt x="3433" y="851"/>
                    </a:lnTo>
                    <a:lnTo>
                      <a:pt x="3437" y="844"/>
                    </a:lnTo>
                    <a:lnTo>
                      <a:pt x="3440" y="835"/>
                    </a:lnTo>
                    <a:lnTo>
                      <a:pt x="3444" y="829"/>
                    </a:lnTo>
                    <a:lnTo>
                      <a:pt x="3448" y="822"/>
                    </a:lnTo>
                    <a:lnTo>
                      <a:pt x="3452" y="814"/>
                    </a:lnTo>
                    <a:lnTo>
                      <a:pt x="3456" y="807"/>
                    </a:lnTo>
                    <a:lnTo>
                      <a:pt x="3460" y="801"/>
                    </a:lnTo>
                    <a:lnTo>
                      <a:pt x="3464" y="794"/>
                    </a:lnTo>
                    <a:lnTo>
                      <a:pt x="3468" y="786"/>
                    </a:lnTo>
                    <a:lnTo>
                      <a:pt x="3472" y="780"/>
                    </a:lnTo>
                    <a:lnTo>
                      <a:pt x="3476" y="772"/>
                    </a:lnTo>
                    <a:lnTo>
                      <a:pt x="3480" y="766"/>
                    </a:lnTo>
                    <a:lnTo>
                      <a:pt x="3484" y="760"/>
                    </a:lnTo>
                    <a:lnTo>
                      <a:pt x="3488" y="752"/>
                    </a:lnTo>
                    <a:lnTo>
                      <a:pt x="3492" y="746"/>
                    </a:lnTo>
                    <a:lnTo>
                      <a:pt x="3496" y="739"/>
                    </a:lnTo>
                    <a:lnTo>
                      <a:pt x="3499" y="731"/>
                    </a:lnTo>
                    <a:lnTo>
                      <a:pt x="3503" y="726"/>
                    </a:lnTo>
                    <a:lnTo>
                      <a:pt x="3507" y="718"/>
                    </a:lnTo>
                    <a:lnTo>
                      <a:pt x="3511" y="713"/>
                    </a:lnTo>
                    <a:lnTo>
                      <a:pt x="3515" y="705"/>
                    </a:lnTo>
                    <a:lnTo>
                      <a:pt x="3519" y="700"/>
                    </a:lnTo>
                    <a:lnTo>
                      <a:pt x="3523" y="692"/>
                    </a:lnTo>
                    <a:lnTo>
                      <a:pt x="3527" y="687"/>
                    </a:lnTo>
                    <a:lnTo>
                      <a:pt x="3531" y="680"/>
                    </a:lnTo>
                    <a:lnTo>
                      <a:pt x="3535" y="674"/>
                    </a:lnTo>
                    <a:lnTo>
                      <a:pt x="3539" y="668"/>
                    </a:lnTo>
                    <a:lnTo>
                      <a:pt x="3543" y="662"/>
                    </a:lnTo>
                    <a:lnTo>
                      <a:pt x="3547" y="656"/>
                    </a:lnTo>
                    <a:lnTo>
                      <a:pt x="3551" y="650"/>
                    </a:lnTo>
                    <a:lnTo>
                      <a:pt x="3555" y="643"/>
                    </a:lnTo>
                    <a:lnTo>
                      <a:pt x="3559" y="637"/>
                    </a:lnTo>
                    <a:lnTo>
                      <a:pt x="3562" y="632"/>
                    </a:lnTo>
                    <a:lnTo>
                      <a:pt x="3566" y="625"/>
                    </a:lnTo>
                    <a:lnTo>
                      <a:pt x="3570" y="620"/>
                    </a:lnTo>
                    <a:lnTo>
                      <a:pt x="3574" y="613"/>
                    </a:lnTo>
                    <a:lnTo>
                      <a:pt x="3578" y="609"/>
                    </a:lnTo>
                    <a:lnTo>
                      <a:pt x="3582" y="603"/>
                    </a:lnTo>
                    <a:lnTo>
                      <a:pt x="3586" y="597"/>
                    </a:lnTo>
                    <a:lnTo>
                      <a:pt x="3590" y="591"/>
                    </a:lnTo>
                    <a:lnTo>
                      <a:pt x="3594" y="586"/>
                    </a:lnTo>
                    <a:lnTo>
                      <a:pt x="3598" y="581"/>
                    </a:lnTo>
                    <a:lnTo>
                      <a:pt x="3602" y="574"/>
                    </a:lnTo>
                    <a:lnTo>
                      <a:pt x="3606" y="568"/>
                    </a:lnTo>
                    <a:lnTo>
                      <a:pt x="3610" y="563"/>
                    </a:lnTo>
                    <a:lnTo>
                      <a:pt x="3614" y="558"/>
                    </a:lnTo>
                    <a:lnTo>
                      <a:pt x="3618" y="553"/>
                    </a:lnTo>
                    <a:lnTo>
                      <a:pt x="3622" y="547"/>
                    </a:lnTo>
                    <a:lnTo>
                      <a:pt x="3625" y="541"/>
                    </a:lnTo>
                    <a:lnTo>
                      <a:pt x="3629" y="536"/>
                    </a:lnTo>
                    <a:lnTo>
                      <a:pt x="3633" y="531"/>
                    </a:lnTo>
                    <a:lnTo>
                      <a:pt x="3637" y="527"/>
                    </a:lnTo>
                    <a:lnTo>
                      <a:pt x="3641" y="522"/>
                    </a:lnTo>
                    <a:lnTo>
                      <a:pt x="3645" y="516"/>
                    </a:lnTo>
                    <a:lnTo>
                      <a:pt x="3649" y="510"/>
                    </a:lnTo>
                    <a:lnTo>
                      <a:pt x="3653" y="507"/>
                    </a:lnTo>
                    <a:lnTo>
                      <a:pt x="3657" y="501"/>
                    </a:lnTo>
                    <a:lnTo>
                      <a:pt x="3661" y="497"/>
                    </a:lnTo>
                    <a:lnTo>
                      <a:pt x="3665" y="491"/>
                    </a:lnTo>
                    <a:lnTo>
                      <a:pt x="3669" y="487"/>
                    </a:lnTo>
                    <a:lnTo>
                      <a:pt x="3673" y="484"/>
                    </a:lnTo>
                    <a:lnTo>
                      <a:pt x="3677" y="477"/>
                    </a:lnTo>
                    <a:lnTo>
                      <a:pt x="3681" y="474"/>
                    </a:lnTo>
                    <a:lnTo>
                      <a:pt x="3685" y="468"/>
                    </a:lnTo>
                    <a:lnTo>
                      <a:pt x="3688" y="465"/>
                    </a:lnTo>
                    <a:lnTo>
                      <a:pt x="3692" y="459"/>
                    </a:lnTo>
                    <a:lnTo>
                      <a:pt x="3696" y="456"/>
                    </a:lnTo>
                    <a:lnTo>
                      <a:pt x="3700" y="450"/>
                    </a:lnTo>
                    <a:lnTo>
                      <a:pt x="3704" y="446"/>
                    </a:lnTo>
                    <a:lnTo>
                      <a:pt x="3708" y="441"/>
                    </a:lnTo>
                    <a:lnTo>
                      <a:pt x="3712" y="437"/>
                    </a:lnTo>
                    <a:lnTo>
                      <a:pt x="3716" y="433"/>
                    </a:lnTo>
                    <a:lnTo>
                      <a:pt x="3720" y="429"/>
                    </a:lnTo>
                    <a:lnTo>
                      <a:pt x="3724" y="425"/>
                    </a:lnTo>
                    <a:lnTo>
                      <a:pt x="3728" y="420"/>
                    </a:lnTo>
                    <a:lnTo>
                      <a:pt x="3732" y="416"/>
                    </a:lnTo>
                    <a:lnTo>
                      <a:pt x="3736" y="413"/>
                    </a:lnTo>
                    <a:lnTo>
                      <a:pt x="3740" y="408"/>
                    </a:lnTo>
                    <a:lnTo>
                      <a:pt x="3744" y="404"/>
                    </a:lnTo>
                    <a:lnTo>
                      <a:pt x="3748" y="400"/>
                    </a:lnTo>
                    <a:lnTo>
                      <a:pt x="3751" y="395"/>
                    </a:lnTo>
                    <a:lnTo>
                      <a:pt x="3755" y="392"/>
                    </a:lnTo>
                    <a:lnTo>
                      <a:pt x="3759" y="387"/>
                    </a:lnTo>
                    <a:lnTo>
                      <a:pt x="3763" y="384"/>
                    </a:lnTo>
                    <a:lnTo>
                      <a:pt x="3767" y="380"/>
                    </a:lnTo>
                    <a:lnTo>
                      <a:pt x="3771" y="377"/>
                    </a:lnTo>
                    <a:lnTo>
                      <a:pt x="3775" y="372"/>
                    </a:lnTo>
                    <a:lnTo>
                      <a:pt x="3779" y="369"/>
                    </a:lnTo>
                    <a:lnTo>
                      <a:pt x="3783" y="363"/>
                    </a:lnTo>
                    <a:lnTo>
                      <a:pt x="3787" y="362"/>
                    </a:lnTo>
                    <a:lnTo>
                      <a:pt x="3791" y="358"/>
                    </a:lnTo>
                    <a:lnTo>
                      <a:pt x="3795" y="354"/>
                    </a:lnTo>
                    <a:lnTo>
                      <a:pt x="3799" y="350"/>
                    </a:lnTo>
                    <a:lnTo>
                      <a:pt x="3803" y="348"/>
                    </a:lnTo>
                    <a:lnTo>
                      <a:pt x="3807" y="342"/>
                    </a:lnTo>
                    <a:lnTo>
                      <a:pt x="3811" y="339"/>
                    </a:lnTo>
                    <a:lnTo>
                      <a:pt x="3814" y="336"/>
                    </a:lnTo>
                    <a:lnTo>
                      <a:pt x="3818" y="332"/>
                    </a:lnTo>
                    <a:lnTo>
                      <a:pt x="3822" y="328"/>
                    </a:lnTo>
                    <a:lnTo>
                      <a:pt x="3826" y="326"/>
                    </a:lnTo>
                    <a:lnTo>
                      <a:pt x="3830" y="322"/>
                    </a:lnTo>
                    <a:lnTo>
                      <a:pt x="3834" y="319"/>
                    </a:lnTo>
                    <a:lnTo>
                      <a:pt x="3838" y="315"/>
                    </a:lnTo>
                    <a:lnTo>
                      <a:pt x="3842" y="314"/>
                    </a:lnTo>
                    <a:lnTo>
                      <a:pt x="3846" y="309"/>
                    </a:lnTo>
                    <a:lnTo>
                      <a:pt x="3850" y="306"/>
                    </a:lnTo>
                    <a:lnTo>
                      <a:pt x="3854" y="303"/>
                    </a:lnTo>
                    <a:lnTo>
                      <a:pt x="3858" y="302"/>
                    </a:lnTo>
                    <a:lnTo>
                      <a:pt x="3862" y="298"/>
                    </a:lnTo>
                    <a:lnTo>
                      <a:pt x="3866" y="293"/>
                    </a:lnTo>
                    <a:lnTo>
                      <a:pt x="3870" y="291"/>
                    </a:lnTo>
                    <a:lnTo>
                      <a:pt x="3874" y="287"/>
                    </a:lnTo>
                    <a:lnTo>
                      <a:pt x="3877" y="284"/>
                    </a:lnTo>
                    <a:lnTo>
                      <a:pt x="3881" y="282"/>
                    </a:lnTo>
                    <a:lnTo>
                      <a:pt x="3885" y="278"/>
                    </a:lnTo>
                    <a:lnTo>
                      <a:pt x="3889" y="275"/>
                    </a:lnTo>
                    <a:lnTo>
                      <a:pt x="3893" y="272"/>
                    </a:lnTo>
                    <a:lnTo>
                      <a:pt x="3897" y="271"/>
                    </a:lnTo>
                    <a:lnTo>
                      <a:pt x="3901" y="266"/>
                    </a:lnTo>
                    <a:lnTo>
                      <a:pt x="3905" y="264"/>
                    </a:lnTo>
                    <a:lnTo>
                      <a:pt x="3909" y="261"/>
                    </a:lnTo>
                    <a:lnTo>
                      <a:pt x="3913" y="259"/>
                    </a:lnTo>
                    <a:lnTo>
                      <a:pt x="3917" y="256"/>
                    </a:lnTo>
                    <a:lnTo>
                      <a:pt x="3921" y="253"/>
                    </a:lnTo>
                    <a:lnTo>
                      <a:pt x="3925" y="252"/>
                    </a:lnTo>
                    <a:lnTo>
                      <a:pt x="3929" y="248"/>
                    </a:lnTo>
                    <a:lnTo>
                      <a:pt x="3933" y="24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2" name="Freeform 314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19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0"/>
                  </a:cxn>
                  <a:cxn ang="0">
                    <a:pos x="562" y="4"/>
                  </a:cxn>
                  <a:cxn ang="0">
                    <a:pos x="625" y="13"/>
                  </a:cxn>
                  <a:cxn ang="0">
                    <a:pos x="688" y="33"/>
                  </a:cxn>
                  <a:cxn ang="0">
                    <a:pos x="751" y="69"/>
                  </a:cxn>
                  <a:cxn ang="0">
                    <a:pos x="814" y="121"/>
                  </a:cxn>
                  <a:cxn ang="0">
                    <a:pos x="877" y="200"/>
                  </a:cxn>
                  <a:cxn ang="0">
                    <a:pos x="940" y="304"/>
                  </a:cxn>
                  <a:cxn ang="0">
                    <a:pos x="1003" y="438"/>
                  </a:cxn>
                  <a:cxn ang="0">
                    <a:pos x="1066" y="597"/>
                  </a:cxn>
                  <a:cxn ang="0">
                    <a:pos x="1129" y="785"/>
                  </a:cxn>
                  <a:cxn ang="0">
                    <a:pos x="1192" y="994"/>
                  </a:cxn>
                  <a:cxn ang="0">
                    <a:pos x="1255" y="1224"/>
                  </a:cxn>
                  <a:cxn ang="0">
                    <a:pos x="1318" y="1469"/>
                  </a:cxn>
                  <a:cxn ang="0">
                    <a:pos x="1381" y="1723"/>
                  </a:cxn>
                  <a:cxn ang="0">
                    <a:pos x="1444" y="1977"/>
                  </a:cxn>
                  <a:cxn ang="0">
                    <a:pos x="1507" y="2230"/>
                  </a:cxn>
                  <a:cxn ang="0">
                    <a:pos x="1570" y="2472"/>
                  </a:cxn>
                  <a:cxn ang="0">
                    <a:pos x="1633" y="2699"/>
                  </a:cxn>
                  <a:cxn ang="0">
                    <a:pos x="1696" y="2811"/>
                  </a:cxn>
                  <a:cxn ang="0">
                    <a:pos x="1759" y="2811"/>
                  </a:cxn>
                  <a:cxn ang="0">
                    <a:pos x="1822" y="2811"/>
                  </a:cxn>
                  <a:cxn ang="0">
                    <a:pos x="1885" y="2811"/>
                  </a:cxn>
                  <a:cxn ang="0">
                    <a:pos x="1948" y="2811"/>
                  </a:cxn>
                  <a:cxn ang="0">
                    <a:pos x="2011" y="2811"/>
                  </a:cxn>
                  <a:cxn ang="0">
                    <a:pos x="2074" y="2811"/>
                  </a:cxn>
                  <a:cxn ang="0">
                    <a:pos x="2137" y="2811"/>
                  </a:cxn>
                  <a:cxn ang="0">
                    <a:pos x="2200" y="2811"/>
                  </a:cxn>
                  <a:cxn ang="0">
                    <a:pos x="2263" y="2811"/>
                  </a:cxn>
                  <a:cxn ang="0">
                    <a:pos x="2326" y="2811"/>
                  </a:cxn>
                  <a:cxn ang="0">
                    <a:pos x="2389" y="2811"/>
                  </a:cxn>
                  <a:cxn ang="0">
                    <a:pos x="2452" y="2811"/>
                  </a:cxn>
                  <a:cxn ang="0">
                    <a:pos x="2515" y="2811"/>
                  </a:cxn>
                  <a:cxn ang="0">
                    <a:pos x="2578" y="2811"/>
                  </a:cxn>
                  <a:cxn ang="0">
                    <a:pos x="2641" y="2774"/>
                  </a:cxn>
                  <a:cxn ang="0">
                    <a:pos x="2704" y="2610"/>
                  </a:cxn>
                  <a:cxn ang="0">
                    <a:pos x="2767" y="2441"/>
                  </a:cxn>
                  <a:cxn ang="0">
                    <a:pos x="2830" y="2270"/>
                  </a:cxn>
                  <a:cxn ang="0">
                    <a:pos x="2893" y="2099"/>
                  </a:cxn>
                  <a:cxn ang="0">
                    <a:pos x="2956" y="1931"/>
                  </a:cxn>
                  <a:cxn ang="0">
                    <a:pos x="3019" y="1767"/>
                  </a:cxn>
                  <a:cxn ang="0">
                    <a:pos x="3082" y="1609"/>
                  </a:cxn>
                  <a:cxn ang="0">
                    <a:pos x="3145" y="1457"/>
                  </a:cxn>
                  <a:cxn ang="0">
                    <a:pos x="3208" y="1313"/>
                  </a:cxn>
                  <a:cxn ang="0">
                    <a:pos x="3271" y="1177"/>
                  </a:cxn>
                  <a:cxn ang="0">
                    <a:pos x="3334" y="1051"/>
                  </a:cxn>
                  <a:cxn ang="0">
                    <a:pos x="3397" y="933"/>
                  </a:cxn>
                  <a:cxn ang="0">
                    <a:pos x="3460" y="826"/>
                  </a:cxn>
                  <a:cxn ang="0">
                    <a:pos x="3523" y="727"/>
                  </a:cxn>
                  <a:cxn ang="0">
                    <a:pos x="3586" y="637"/>
                  </a:cxn>
                  <a:cxn ang="0">
                    <a:pos x="3649" y="555"/>
                  </a:cxn>
                  <a:cxn ang="0">
                    <a:pos x="3712" y="483"/>
                  </a:cxn>
                  <a:cxn ang="0">
                    <a:pos x="3775" y="419"/>
                  </a:cxn>
                  <a:cxn ang="0">
                    <a:pos x="3838" y="361"/>
                  </a:cxn>
                  <a:cxn ang="0">
                    <a:pos x="3901" y="311"/>
                  </a:cxn>
                </a:cxnLst>
                <a:rect l="0" t="0" r="r" b="b"/>
                <a:pathLst>
                  <a:path w="3933" h="2811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4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0"/>
                    </a:lnTo>
                    <a:lnTo>
                      <a:pt x="283" y="1"/>
                    </a:lnTo>
                    <a:lnTo>
                      <a:pt x="287" y="0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3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3"/>
                    </a:lnTo>
                    <a:lnTo>
                      <a:pt x="322" y="0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0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3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0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3" y="0"/>
                    </a:lnTo>
                    <a:lnTo>
                      <a:pt x="507" y="1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1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3"/>
                    </a:lnTo>
                    <a:lnTo>
                      <a:pt x="559" y="3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8"/>
                    </a:lnTo>
                    <a:lnTo>
                      <a:pt x="590" y="7"/>
                    </a:lnTo>
                    <a:lnTo>
                      <a:pt x="594" y="7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10"/>
                    </a:lnTo>
                    <a:lnTo>
                      <a:pt x="610" y="11"/>
                    </a:lnTo>
                    <a:lnTo>
                      <a:pt x="614" y="10"/>
                    </a:lnTo>
                    <a:lnTo>
                      <a:pt x="618" y="11"/>
                    </a:lnTo>
                    <a:lnTo>
                      <a:pt x="622" y="12"/>
                    </a:lnTo>
                    <a:lnTo>
                      <a:pt x="625" y="13"/>
                    </a:lnTo>
                    <a:lnTo>
                      <a:pt x="629" y="14"/>
                    </a:lnTo>
                    <a:lnTo>
                      <a:pt x="633" y="14"/>
                    </a:lnTo>
                    <a:lnTo>
                      <a:pt x="637" y="16"/>
                    </a:lnTo>
                    <a:lnTo>
                      <a:pt x="641" y="18"/>
                    </a:lnTo>
                    <a:lnTo>
                      <a:pt x="645" y="18"/>
                    </a:lnTo>
                    <a:lnTo>
                      <a:pt x="649" y="19"/>
                    </a:lnTo>
                    <a:lnTo>
                      <a:pt x="653" y="19"/>
                    </a:lnTo>
                    <a:lnTo>
                      <a:pt x="657" y="23"/>
                    </a:lnTo>
                    <a:lnTo>
                      <a:pt x="661" y="23"/>
                    </a:lnTo>
                    <a:lnTo>
                      <a:pt x="665" y="24"/>
                    </a:lnTo>
                    <a:lnTo>
                      <a:pt x="669" y="26"/>
                    </a:lnTo>
                    <a:lnTo>
                      <a:pt x="673" y="27"/>
                    </a:lnTo>
                    <a:lnTo>
                      <a:pt x="677" y="29"/>
                    </a:lnTo>
                    <a:lnTo>
                      <a:pt x="681" y="30"/>
                    </a:lnTo>
                    <a:lnTo>
                      <a:pt x="685" y="32"/>
                    </a:lnTo>
                    <a:lnTo>
                      <a:pt x="688" y="33"/>
                    </a:lnTo>
                    <a:lnTo>
                      <a:pt x="692" y="35"/>
                    </a:lnTo>
                    <a:lnTo>
                      <a:pt x="696" y="38"/>
                    </a:lnTo>
                    <a:lnTo>
                      <a:pt x="700" y="39"/>
                    </a:lnTo>
                    <a:lnTo>
                      <a:pt x="704" y="41"/>
                    </a:lnTo>
                    <a:lnTo>
                      <a:pt x="708" y="42"/>
                    </a:lnTo>
                    <a:lnTo>
                      <a:pt x="712" y="44"/>
                    </a:lnTo>
                    <a:lnTo>
                      <a:pt x="716" y="47"/>
                    </a:lnTo>
                    <a:lnTo>
                      <a:pt x="720" y="49"/>
                    </a:lnTo>
                    <a:lnTo>
                      <a:pt x="724" y="51"/>
                    </a:lnTo>
                    <a:lnTo>
                      <a:pt x="728" y="53"/>
                    </a:lnTo>
                    <a:lnTo>
                      <a:pt x="732" y="56"/>
                    </a:lnTo>
                    <a:lnTo>
                      <a:pt x="736" y="57"/>
                    </a:lnTo>
                    <a:lnTo>
                      <a:pt x="740" y="60"/>
                    </a:lnTo>
                    <a:lnTo>
                      <a:pt x="744" y="62"/>
                    </a:lnTo>
                    <a:lnTo>
                      <a:pt x="748" y="64"/>
                    </a:lnTo>
                    <a:lnTo>
                      <a:pt x="751" y="69"/>
                    </a:lnTo>
                    <a:lnTo>
                      <a:pt x="755" y="70"/>
                    </a:lnTo>
                    <a:lnTo>
                      <a:pt x="759" y="74"/>
                    </a:lnTo>
                    <a:lnTo>
                      <a:pt x="763" y="77"/>
                    </a:lnTo>
                    <a:lnTo>
                      <a:pt x="767" y="79"/>
                    </a:lnTo>
                    <a:lnTo>
                      <a:pt x="771" y="83"/>
                    </a:lnTo>
                    <a:lnTo>
                      <a:pt x="775" y="84"/>
                    </a:lnTo>
                    <a:lnTo>
                      <a:pt x="779" y="87"/>
                    </a:lnTo>
                    <a:lnTo>
                      <a:pt x="783" y="92"/>
                    </a:lnTo>
                    <a:lnTo>
                      <a:pt x="787" y="95"/>
                    </a:lnTo>
                    <a:lnTo>
                      <a:pt x="791" y="97"/>
                    </a:lnTo>
                    <a:lnTo>
                      <a:pt x="795" y="102"/>
                    </a:lnTo>
                    <a:lnTo>
                      <a:pt x="799" y="106"/>
                    </a:lnTo>
                    <a:lnTo>
                      <a:pt x="803" y="109"/>
                    </a:lnTo>
                    <a:lnTo>
                      <a:pt x="807" y="114"/>
                    </a:lnTo>
                    <a:lnTo>
                      <a:pt x="811" y="118"/>
                    </a:lnTo>
                    <a:lnTo>
                      <a:pt x="814" y="121"/>
                    </a:lnTo>
                    <a:lnTo>
                      <a:pt x="818" y="124"/>
                    </a:lnTo>
                    <a:lnTo>
                      <a:pt x="822" y="130"/>
                    </a:lnTo>
                    <a:lnTo>
                      <a:pt x="826" y="135"/>
                    </a:lnTo>
                    <a:lnTo>
                      <a:pt x="830" y="138"/>
                    </a:lnTo>
                    <a:lnTo>
                      <a:pt x="834" y="143"/>
                    </a:lnTo>
                    <a:lnTo>
                      <a:pt x="838" y="148"/>
                    </a:lnTo>
                    <a:lnTo>
                      <a:pt x="842" y="153"/>
                    </a:lnTo>
                    <a:lnTo>
                      <a:pt x="846" y="158"/>
                    </a:lnTo>
                    <a:lnTo>
                      <a:pt x="850" y="162"/>
                    </a:lnTo>
                    <a:lnTo>
                      <a:pt x="854" y="168"/>
                    </a:lnTo>
                    <a:lnTo>
                      <a:pt x="858" y="172"/>
                    </a:lnTo>
                    <a:lnTo>
                      <a:pt x="862" y="177"/>
                    </a:lnTo>
                    <a:lnTo>
                      <a:pt x="866" y="183"/>
                    </a:lnTo>
                    <a:lnTo>
                      <a:pt x="870" y="188"/>
                    </a:lnTo>
                    <a:lnTo>
                      <a:pt x="874" y="194"/>
                    </a:lnTo>
                    <a:lnTo>
                      <a:pt x="877" y="200"/>
                    </a:lnTo>
                    <a:lnTo>
                      <a:pt x="881" y="204"/>
                    </a:lnTo>
                    <a:lnTo>
                      <a:pt x="885" y="210"/>
                    </a:lnTo>
                    <a:lnTo>
                      <a:pt x="889" y="218"/>
                    </a:lnTo>
                    <a:lnTo>
                      <a:pt x="893" y="223"/>
                    </a:lnTo>
                    <a:lnTo>
                      <a:pt x="897" y="229"/>
                    </a:lnTo>
                    <a:lnTo>
                      <a:pt x="901" y="235"/>
                    </a:lnTo>
                    <a:lnTo>
                      <a:pt x="905" y="243"/>
                    </a:lnTo>
                    <a:lnTo>
                      <a:pt x="909" y="248"/>
                    </a:lnTo>
                    <a:lnTo>
                      <a:pt x="913" y="255"/>
                    </a:lnTo>
                    <a:lnTo>
                      <a:pt x="917" y="262"/>
                    </a:lnTo>
                    <a:lnTo>
                      <a:pt x="921" y="268"/>
                    </a:lnTo>
                    <a:lnTo>
                      <a:pt x="925" y="275"/>
                    </a:lnTo>
                    <a:lnTo>
                      <a:pt x="929" y="282"/>
                    </a:lnTo>
                    <a:lnTo>
                      <a:pt x="933" y="290"/>
                    </a:lnTo>
                    <a:lnTo>
                      <a:pt x="937" y="296"/>
                    </a:lnTo>
                    <a:lnTo>
                      <a:pt x="940" y="304"/>
                    </a:lnTo>
                    <a:lnTo>
                      <a:pt x="944" y="311"/>
                    </a:lnTo>
                    <a:lnTo>
                      <a:pt x="948" y="319"/>
                    </a:lnTo>
                    <a:lnTo>
                      <a:pt x="952" y="327"/>
                    </a:lnTo>
                    <a:lnTo>
                      <a:pt x="956" y="335"/>
                    </a:lnTo>
                    <a:lnTo>
                      <a:pt x="960" y="343"/>
                    </a:lnTo>
                    <a:lnTo>
                      <a:pt x="964" y="351"/>
                    </a:lnTo>
                    <a:lnTo>
                      <a:pt x="968" y="360"/>
                    </a:lnTo>
                    <a:lnTo>
                      <a:pt x="972" y="368"/>
                    </a:lnTo>
                    <a:lnTo>
                      <a:pt x="976" y="376"/>
                    </a:lnTo>
                    <a:lnTo>
                      <a:pt x="980" y="384"/>
                    </a:lnTo>
                    <a:lnTo>
                      <a:pt x="984" y="393"/>
                    </a:lnTo>
                    <a:lnTo>
                      <a:pt x="988" y="401"/>
                    </a:lnTo>
                    <a:lnTo>
                      <a:pt x="992" y="410"/>
                    </a:lnTo>
                    <a:lnTo>
                      <a:pt x="996" y="419"/>
                    </a:lnTo>
                    <a:lnTo>
                      <a:pt x="999" y="429"/>
                    </a:lnTo>
                    <a:lnTo>
                      <a:pt x="1003" y="438"/>
                    </a:lnTo>
                    <a:lnTo>
                      <a:pt x="1007" y="446"/>
                    </a:lnTo>
                    <a:lnTo>
                      <a:pt x="1011" y="457"/>
                    </a:lnTo>
                    <a:lnTo>
                      <a:pt x="1015" y="466"/>
                    </a:lnTo>
                    <a:lnTo>
                      <a:pt x="1019" y="474"/>
                    </a:lnTo>
                    <a:lnTo>
                      <a:pt x="1023" y="484"/>
                    </a:lnTo>
                    <a:lnTo>
                      <a:pt x="1027" y="493"/>
                    </a:lnTo>
                    <a:lnTo>
                      <a:pt x="1031" y="504"/>
                    </a:lnTo>
                    <a:lnTo>
                      <a:pt x="1035" y="513"/>
                    </a:lnTo>
                    <a:lnTo>
                      <a:pt x="1039" y="524"/>
                    </a:lnTo>
                    <a:lnTo>
                      <a:pt x="1043" y="534"/>
                    </a:lnTo>
                    <a:lnTo>
                      <a:pt x="1047" y="544"/>
                    </a:lnTo>
                    <a:lnTo>
                      <a:pt x="1051" y="556"/>
                    </a:lnTo>
                    <a:lnTo>
                      <a:pt x="1055" y="566"/>
                    </a:lnTo>
                    <a:lnTo>
                      <a:pt x="1059" y="576"/>
                    </a:lnTo>
                    <a:lnTo>
                      <a:pt x="1062" y="587"/>
                    </a:lnTo>
                    <a:lnTo>
                      <a:pt x="1066" y="597"/>
                    </a:lnTo>
                    <a:lnTo>
                      <a:pt x="1070" y="608"/>
                    </a:lnTo>
                    <a:lnTo>
                      <a:pt x="1074" y="621"/>
                    </a:lnTo>
                    <a:lnTo>
                      <a:pt x="1078" y="631"/>
                    </a:lnTo>
                    <a:lnTo>
                      <a:pt x="1082" y="641"/>
                    </a:lnTo>
                    <a:lnTo>
                      <a:pt x="1086" y="653"/>
                    </a:lnTo>
                    <a:lnTo>
                      <a:pt x="1090" y="665"/>
                    </a:lnTo>
                    <a:lnTo>
                      <a:pt x="1094" y="677"/>
                    </a:lnTo>
                    <a:lnTo>
                      <a:pt x="1098" y="688"/>
                    </a:lnTo>
                    <a:lnTo>
                      <a:pt x="1102" y="699"/>
                    </a:lnTo>
                    <a:lnTo>
                      <a:pt x="1106" y="711"/>
                    </a:lnTo>
                    <a:lnTo>
                      <a:pt x="1110" y="724"/>
                    </a:lnTo>
                    <a:lnTo>
                      <a:pt x="1114" y="734"/>
                    </a:lnTo>
                    <a:lnTo>
                      <a:pt x="1118" y="747"/>
                    </a:lnTo>
                    <a:lnTo>
                      <a:pt x="1122" y="760"/>
                    </a:lnTo>
                    <a:lnTo>
                      <a:pt x="1125" y="773"/>
                    </a:lnTo>
                    <a:lnTo>
                      <a:pt x="1129" y="785"/>
                    </a:lnTo>
                    <a:lnTo>
                      <a:pt x="1133" y="797"/>
                    </a:lnTo>
                    <a:lnTo>
                      <a:pt x="1137" y="810"/>
                    </a:lnTo>
                    <a:lnTo>
                      <a:pt x="1141" y="822"/>
                    </a:lnTo>
                    <a:lnTo>
                      <a:pt x="1145" y="834"/>
                    </a:lnTo>
                    <a:lnTo>
                      <a:pt x="1149" y="847"/>
                    </a:lnTo>
                    <a:lnTo>
                      <a:pt x="1153" y="860"/>
                    </a:lnTo>
                    <a:lnTo>
                      <a:pt x="1157" y="873"/>
                    </a:lnTo>
                    <a:lnTo>
                      <a:pt x="1161" y="885"/>
                    </a:lnTo>
                    <a:lnTo>
                      <a:pt x="1165" y="900"/>
                    </a:lnTo>
                    <a:lnTo>
                      <a:pt x="1169" y="913"/>
                    </a:lnTo>
                    <a:lnTo>
                      <a:pt x="1173" y="927"/>
                    </a:lnTo>
                    <a:lnTo>
                      <a:pt x="1177" y="940"/>
                    </a:lnTo>
                    <a:lnTo>
                      <a:pt x="1181" y="953"/>
                    </a:lnTo>
                    <a:lnTo>
                      <a:pt x="1185" y="968"/>
                    </a:lnTo>
                    <a:lnTo>
                      <a:pt x="1188" y="981"/>
                    </a:lnTo>
                    <a:lnTo>
                      <a:pt x="1192" y="994"/>
                    </a:lnTo>
                    <a:lnTo>
                      <a:pt x="1196" y="1009"/>
                    </a:lnTo>
                    <a:lnTo>
                      <a:pt x="1200" y="1022"/>
                    </a:lnTo>
                    <a:lnTo>
                      <a:pt x="1204" y="1036"/>
                    </a:lnTo>
                    <a:lnTo>
                      <a:pt x="1208" y="1050"/>
                    </a:lnTo>
                    <a:lnTo>
                      <a:pt x="1212" y="1064"/>
                    </a:lnTo>
                    <a:lnTo>
                      <a:pt x="1216" y="1080"/>
                    </a:lnTo>
                    <a:lnTo>
                      <a:pt x="1220" y="1092"/>
                    </a:lnTo>
                    <a:lnTo>
                      <a:pt x="1224" y="1107"/>
                    </a:lnTo>
                    <a:lnTo>
                      <a:pt x="1228" y="1122"/>
                    </a:lnTo>
                    <a:lnTo>
                      <a:pt x="1232" y="1136"/>
                    </a:lnTo>
                    <a:lnTo>
                      <a:pt x="1236" y="1150"/>
                    </a:lnTo>
                    <a:lnTo>
                      <a:pt x="1240" y="1165"/>
                    </a:lnTo>
                    <a:lnTo>
                      <a:pt x="1244" y="1180"/>
                    </a:lnTo>
                    <a:lnTo>
                      <a:pt x="1248" y="1195"/>
                    </a:lnTo>
                    <a:lnTo>
                      <a:pt x="1251" y="1209"/>
                    </a:lnTo>
                    <a:lnTo>
                      <a:pt x="1255" y="1224"/>
                    </a:lnTo>
                    <a:lnTo>
                      <a:pt x="1259" y="1240"/>
                    </a:lnTo>
                    <a:lnTo>
                      <a:pt x="1263" y="1254"/>
                    </a:lnTo>
                    <a:lnTo>
                      <a:pt x="1267" y="1269"/>
                    </a:lnTo>
                    <a:lnTo>
                      <a:pt x="1271" y="1285"/>
                    </a:lnTo>
                    <a:lnTo>
                      <a:pt x="1275" y="1299"/>
                    </a:lnTo>
                    <a:lnTo>
                      <a:pt x="1279" y="1315"/>
                    </a:lnTo>
                    <a:lnTo>
                      <a:pt x="1283" y="1329"/>
                    </a:lnTo>
                    <a:lnTo>
                      <a:pt x="1287" y="1344"/>
                    </a:lnTo>
                    <a:lnTo>
                      <a:pt x="1291" y="1359"/>
                    </a:lnTo>
                    <a:lnTo>
                      <a:pt x="1295" y="1375"/>
                    </a:lnTo>
                    <a:lnTo>
                      <a:pt x="1299" y="1391"/>
                    </a:lnTo>
                    <a:lnTo>
                      <a:pt x="1303" y="1407"/>
                    </a:lnTo>
                    <a:lnTo>
                      <a:pt x="1307" y="1422"/>
                    </a:lnTo>
                    <a:lnTo>
                      <a:pt x="1311" y="1438"/>
                    </a:lnTo>
                    <a:lnTo>
                      <a:pt x="1314" y="1454"/>
                    </a:lnTo>
                    <a:lnTo>
                      <a:pt x="1318" y="1469"/>
                    </a:lnTo>
                    <a:lnTo>
                      <a:pt x="1322" y="1483"/>
                    </a:lnTo>
                    <a:lnTo>
                      <a:pt x="1326" y="1500"/>
                    </a:lnTo>
                    <a:lnTo>
                      <a:pt x="1330" y="1516"/>
                    </a:lnTo>
                    <a:lnTo>
                      <a:pt x="1334" y="1531"/>
                    </a:lnTo>
                    <a:lnTo>
                      <a:pt x="1338" y="1547"/>
                    </a:lnTo>
                    <a:lnTo>
                      <a:pt x="1342" y="1563"/>
                    </a:lnTo>
                    <a:lnTo>
                      <a:pt x="1346" y="1579"/>
                    </a:lnTo>
                    <a:lnTo>
                      <a:pt x="1350" y="1595"/>
                    </a:lnTo>
                    <a:lnTo>
                      <a:pt x="1354" y="1611"/>
                    </a:lnTo>
                    <a:lnTo>
                      <a:pt x="1358" y="1626"/>
                    </a:lnTo>
                    <a:lnTo>
                      <a:pt x="1362" y="1642"/>
                    </a:lnTo>
                    <a:lnTo>
                      <a:pt x="1366" y="1657"/>
                    </a:lnTo>
                    <a:lnTo>
                      <a:pt x="1370" y="1674"/>
                    </a:lnTo>
                    <a:lnTo>
                      <a:pt x="1374" y="1689"/>
                    </a:lnTo>
                    <a:lnTo>
                      <a:pt x="1377" y="1707"/>
                    </a:lnTo>
                    <a:lnTo>
                      <a:pt x="1381" y="1723"/>
                    </a:lnTo>
                    <a:lnTo>
                      <a:pt x="1385" y="1737"/>
                    </a:lnTo>
                    <a:lnTo>
                      <a:pt x="1389" y="1755"/>
                    </a:lnTo>
                    <a:lnTo>
                      <a:pt x="1393" y="1770"/>
                    </a:lnTo>
                    <a:lnTo>
                      <a:pt x="1397" y="1786"/>
                    </a:lnTo>
                    <a:lnTo>
                      <a:pt x="1401" y="1802"/>
                    </a:lnTo>
                    <a:lnTo>
                      <a:pt x="1405" y="1818"/>
                    </a:lnTo>
                    <a:lnTo>
                      <a:pt x="1409" y="1834"/>
                    </a:lnTo>
                    <a:lnTo>
                      <a:pt x="1413" y="1849"/>
                    </a:lnTo>
                    <a:lnTo>
                      <a:pt x="1417" y="1866"/>
                    </a:lnTo>
                    <a:lnTo>
                      <a:pt x="1421" y="1882"/>
                    </a:lnTo>
                    <a:lnTo>
                      <a:pt x="1425" y="1899"/>
                    </a:lnTo>
                    <a:lnTo>
                      <a:pt x="1429" y="1914"/>
                    </a:lnTo>
                    <a:lnTo>
                      <a:pt x="1433" y="1929"/>
                    </a:lnTo>
                    <a:lnTo>
                      <a:pt x="1437" y="1946"/>
                    </a:lnTo>
                    <a:lnTo>
                      <a:pt x="1440" y="1961"/>
                    </a:lnTo>
                    <a:lnTo>
                      <a:pt x="1444" y="1977"/>
                    </a:lnTo>
                    <a:lnTo>
                      <a:pt x="1448" y="1993"/>
                    </a:lnTo>
                    <a:lnTo>
                      <a:pt x="1452" y="2010"/>
                    </a:lnTo>
                    <a:lnTo>
                      <a:pt x="1456" y="2025"/>
                    </a:lnTo>
                    <a:lnTo>
                      <a:pt x="1460" y="2040"/>
                    </a:lnTo>
                    <a:lnTo>
                      <a:pt x="1464" y="2056"/>
                    </a:lnTo>
                    <a:lnTo>
                      <a:pt x="1468" y="2072"/>
                    </a:lnTo>
                    <a:lnTo>
                      <a:pt x="1472" y="2089"/>
                    </a:lnTo>
                    <a:lnTo>
                      <a:pt x="1476" y="2105"/>
                    </a:lnTo>
                    <a:lnTo>
                      <a:pt x="1480" y="2119"/>
                    </a:lnTo>
                    <a:lnTo>
                      <a:pt x="1484" y="2135"/>
                    </a:lnTo>
                    <a:lnTo>
                      <a:pt x="1488" y="2151"/>
                    </a:lnTo>
                    <a:lnTo>
                      <a:pt x="1492" y="2167"/>
                    </a:lnTo>
                    <a:lnTo>
                      <a:pt x="1496" y="2182"/>
                    </a:lnTo>
                    <a:lnTo>
                      <a:pt x="1499" y="2198"/>
                    </a:lnTo>
                    <a:lnTo>
                      <a:pt x="1503" y="2213"/>
                    </a:lnTo>
                    <a:lnTo>
                      <a:pt x="1507" y="2230"/>
                    </a:lnTo>
                    <a:lnTo>
                      <a:pt x="1511" y="2245"/>
                    </a:lnTo>
                    <a:lnTo>
                      <a:pt x="1515" y="2262"/>
                    </a:lnTo>
                    <a:lnTo>
                      <a:pt x="1519" y="2275"/>
                    </a:lnTo>
                    <a:lnTo>
                      <a:pt x="1523" y="2292"/>
                    </a:lnTo>
                    <a:lnTo>
                      <a:pt x="1527" y="2307"/>
                    </a:lnTo>
                    <a:lnTo>
                      <a:pt x="1531" y="2322"/>
                    </a:lnTo>
                    <a:lnTo>
                      <a:pt x="1535" y="2338"/>
                    </a:lnTo>
                    <a:lnTo>
                      <a:pt x="1539" y="2353"/>
                    </a:lnTo>
                    <a:lnTo>
                      <a:pt x="1543" y="2367"/>
                    </a:lnTo>
                    <a:lnTo>
                      <a:pt x="1547" y="2383"/>
                    </a:lnTo>
                    <a:lnTo>
                      <a:pt x="1551" y="2398"/>
                    </a:lnTo>
                    <a:lnTo>
                      <a:pt x="1555" y="2413"/>
                    </a:lnTo>
                    <a:lnTo>
                      <a:pt x="1559" y="2427"/>
                    </a:lnTo>
                    <a:lnTo>
                      <a:pt x="1562" y="2443"/>
                    </a:lnTo>
                    <a:lnTo>
                      <a:pt x="1566" y="2458"/>
                    </a:lnTo>
                    <a:lnTo>
                      <a:pt x="1570" y="2472"/>
                    </a:lnTo>
                    <a:lnTo>
                      <a:pt x="1574" y="2488"/>
                    </a:lnTo>
                    <a:lnTo>
                      <a:pt x="1578" y="2503"/>
                    </a:lnTo>
                    <a:lnTo>
                      <a:pt x="1582" y="2516"/>
                    </a:lnTo>
                    <a:lnTo>
                      <a:pt x="1586" y="2530"/>
                    </a:lnTo>
                    <a:lnTo>
                      <a:pt x="1590" y="2545"/>
                    </a:lnTo>
                    <a:lnTo>
                      <a:pt x="1594" y="2560"/>
                    </a:lnTo>
                    <a:lnTo>
                      <a:pt x="1598" y="2574"/>
                    </a:lnTo>
                    <a:lnTo>
                      <a:pt x="1602" y="2589"/>
                    </a:lnTo>
                    <a:lnTo>
                      <a:pt x="1606" y="2602"/>
                    </a:lnTo>
                    <a:lnTo>
                      <a:pt x="1610" y="2616"/>
                    </a:lnTo>
                    <a:lnTo>
                      <a:pt x="1614" y="2631"/>
                    </a:lnTo>
                    <a:lnTo>
                      <a:pt x="1618" y="2644"/>
                    </a:lnTo>
                    <a:lnTo>
                      <a:pt x="1622" y="2657"/>
                    </a:lnTo>
                    <a:lnTo>
                      <a:pt x="1625" y="2672"/>
                    </a:lnTo>
                    <a:lnTo>
                      <a:pt x="1629" y="2686"/>
                    </a:lnTo>
                    <a:lnTo>
                      <a:pt x="1633" y="2699"/>
                    </a:lnTo>
                    <a:lnTo>
                      <a:pt x="1637" y="2714"/>
                    </a:lnTo>
                    <a:lnTo>
                      <a:pt x="1641" y="2726"/>
                    </a:lnTo>
                    <a:lnTo>
                      <a:pt x="1645" y="2741"/>
                    </a:lnTo>
                    <a:lnTo>
                      <a:pt x="1649" y="2753"/>
                    </a:lnTo>
                    <a:lnTo>
                      <a:pt x="1653" y="2768"/>
                    </a:lnTo>
                    <a:lnTo>
                      <a:pt x="1657" y="2780"/>
                    </a:lnTo>
                    <a:lnTo>
                      <a:pt x="1661" y="2794"/>
                    </a:lnTo>
                    <a:lnTo>
                      <a:pt x="1665" y="2806"/>
                    </a:lnTo>
                    <a:lnTo>
                      <a:pt x="1669" y="2811"/>
                    </a:lnTo>
                    <a:lnTo>
                      <a:pt x="1673" y="2811"/>
                    </a:lnTo>
                    <a:lnTo>
                      <a:pt x="1677" y="2811"/>
                    </a:lnTo>
                    <a:lnTo>
                      <a:pt x="1681" y="2811"/>
                    </a:lnTo>
                    <a:lnTo>
                      <a:pt x="1685" y="2811"/>
                    </a:lnTo>
                    <a:lnTo>
                      <a:pt x="1688" y="2811"/>
                    </a:lnTo>
                    <a:lnTo>
                      <a:pt x="1692" y="2811"/>
                    </a:lnTo>
                    <a:lnTo>
                      <a:pt x="1696" y="2811"/>
                    </a:lnTo>
                    <a:lnTo>
                      <a:pt x="1700" y="2811"/>
                    </a:lnTo>
                    <a:lnTo>
                      <a:pt x="1704" y="2811"/>
                    </a:lnTo>
                    <a:lnTo>
                      <a:pt x="1708" y="2811"/>
                    </a:lnTo>
                    <a:lnTo>
                      <a:pt x="1712" y="2811"/>
                    </a:lnTo>
                    <a:lnTo>
                      <a:pt x="1716" y="2811"/>
                    </a:lnTo>
                    <a:lnTo>
                      <a:pt x="1720" y="2811"/>
                    </a:lnTo>
                    <a:lnTo>
                      <a:pt x="1724" y="2811"/>
                    </a:lnTo>
                    <a:lnTo>
                      <a:pt x="1728" y="2811"/>
                    </a:lnTo>
                    <a:lnTo>
                      <a:pt x="1732" y="2811"/>
                    </a:lnTo>
                    <a:lnTo>
                      <a:pt x="1736" y="2811"/>
                    </a:lnTo>
                    <a:lnTo>
                      <a:pt x="1740" y="2811"/>
                    </a:lnTo>
                    <a:lnTo>
                      <a:pt x="1744" y="2811"/>
                    </a:lnTo>
                    <a:lnTo>
                      <a:pt x="1748" y="2811"/>
                    </a:lnTo>
                    <a:lnTo>
                      <a:pt x="1751" y="2811"/>
                    </a:lnTo>
                    <a:lnTo>
                      <a:pt x="1755" y="2811"/>
                    </a:lnTo>
                    <a:lnTo>
                      <a:pt x="1759" y="2811"/>
                    </a:lnTo>
                    <a:lnTo>
                      <a:pt x="1763" y="2811"/>
                    </a:lnTo>
                    <a:lnTo>
                      <a:pt x="1767" y="2811"/>
                    </a:lnTo>
                    <a:lnTo>
                      <a:pt x="1771" y="2811"/>
                    </a:lnTo>
                    <a:lnTo>
                      <a:pt x="1775" y="2811"/>
                    </a:lnTo>
                    <a:lnTo>
                      <a:pt x="1779" y="2811"/>
                    </a:lnTo>
                    <a:lnTo>
                      <a:pt x="1783" y="2811"/>
                    </a:lnTo>
                    <a:lnTo>
                      <a:pt x="1787" y="2811"/>
                    </a:lnTo>
                    <a:lnTo>
                      <a:pt x="1791" y="2811"/>
                    </a:lnTo>
                    <a:lnTo>
                      <a:pt x="1795" y="2811"/>
                    </a:lnTo>
                    <a:lnTo>
                      <a:pt x="1799" y="2811"/>
                    </a:lnTo>
                    <a:lnTo>
                      <a:pt x="1803" y="2811"/>
                    </a:lnTo>
                    <a:lnTo>
                      <a:pt x="1807" y="2811"/>
                    </a:lnTo>
                    <a:lnTo>
                      <a:pt x="1811" y="2811"/>
                    </a:lnTo>
                    <a:lnTo>
                      <a:pt x="1814" y="2811"/>
                    </a:lnTo>
                    <a:lnTo>
                      <a:pt x="1818" y="2811"/>
                    </a:lnTo>
                    <a:lnTo>
                      <a:pt x="1822" y="2811"/>
                    </a:lnTo>
                    <a:lnTo>
                      <a:pt x="1826" y="2811"/>
                    </a:lnTo>
                    <a:lnTo>
                      <a:pt x="1830" y="2811"/>
                    </a:lnTo>
                    <a:lnTo>
                      <a:pt x="1834" y="2811"/>
                    </a:lnTo>
                    <a:lnTo>
                      <a:pt x="1838" y="2811"/>
                    </a:lnTo>
                    <a:lnTo>
                      <a:pt x="1842" y="2811"/>
                    </a:lnTo>
                    <a:lnTo>
                      <a:pt x="1846" y="2811"/>
                    </a:lnTo>
                    <a:lnTo>
                      <a:pt x="1850" y="2811"/>
                    </a:lnTo>
                    <a:lnTo>
                      <a:pt x="1854" y="2811"/>
                    </a:lnTo>
                    <a:lnTo>
                      <a:pt x="1858" y="2811"/>
                    </a:lnTo>
                    <a:lnTo>
                      <a:pt x="1862" y="2811"/>
                    </a:lnTo>
                    <a:lnTo>
                      <a:pt x="1866" y="2811"/>
                    </a:lnTo>
                    <a:lnTo>
                      <a:pt x="1870" y="2811"/>
                    </a:lnTo>
                    <a:lnTo>
                      <a:pt x="1874" y="2811"/>
                    </a:lnTo>
                    <a:lnTo>
                      <a:pt x="1877" y="2811"/>
                    </a:lnTo>
                    <a:lnTo>
                      <a:pt x="1881" y="2811"/>
                    </a:lnTo>
                    <a:lnTo>
                      <a:pt x="1885" y="2811"/>
                    </a:lnTo>
                    <a:lnTo>
                      <a:pt x="1889" y="2811"/>
                    </a:lnTo>
                    <a:lnTo>
                      <a:pt x="1893" y="2811"/>
                    </a:lnTo>
                    <a:lnTo>
                      <a:pt x="1897" y="2811"/>
                    </a:lnTo>
                    <a:lnTo>
                      <a:pt x="1901" y="2811"/>
                    </a:lnTo>
                    <a:lnTo>
                      <a:pt x="1905" y="2811"/>
                    </a:lnTo>
                    <a:lnTo>
                      <a:pt x="1909" y="2811"/>
                    </a:lnTo>
                    <a:lnTo>
                      <a:pt x="1913" y="2811"/>
                    </a:lnTo>
                    <a:lnTo>
                      <a:pt x="1917" y="2811"/>
                    </a:lnTo>
                    <a:lnTo>
                      <a:pt x="1921" y="2811"/>
                    </a:lnTo>
                    <a:lnTo>
                      <a:pt x="1925" y="2811"/>
                    </a:lnTo>
                    <a:lnTo>
                      <a:pt x="1929" y="2811"/>
                    </a:lnTo>
                    <a:lnTo>
                      <a:pt x="1933" y="2811"/>
                    </a:lnTo>
                    <a:lnTo>
                      <a:pt x="1937" y="2811"/>
                    </a:lnTo>
                    <a:lnTo>
                      <a:pt x="1940" y="2811"/>
                    </a:lnTo>
                    <a:lnTo>
                      <a:pt x="1944" y="2811"/>
                    </a:lnTo>
                    <a:lnTo>
                      <a:pt x="1948" y="2811"/>
                    </a:lnTo>
                    <a:lnTo>
                      <a:pt x="1952" y="2811"/>
                    </a:lnTo>
                    <a:lnTo>
                      <a:pt x="1956" y="2811"/>
                    </a:lnTo>
                    <a:lnTo>
                      <a:pt x="1960" y="2811"/>
                    </a:lnTo>
                    <a:lnTo>
                      <a:pt x="1964" y="2811"/>
                    </a:lnTo>
                    <a:lnTo>
                      <a:pt x="1968" y="2811"/>
                    </a:lnTo>
                    <a:lnTo>
                      <a:pt x="1972" y="2811"/>
                    </a:lnTo>
                    <a:lnTo>
                      <a:pt x="1976" y="2811"/>
                    </a:lnTo>
                    <a:lnTo>
                      <a:pt x="1980" y="2811"/>
                    </a:lnTo>
                    <a:lnTo>
                      <a:pt x="1984" y="2811"/>
                    </a:lnTo>
                    <a:lnTo>
                      <a:pt x="1988" y="2811"/>
                    </a:lnTo>
                    <a:lnTo>
                      <a:pt x="1992" y="2811"/>
                    </a:lnTo>
                    <a:lnTo>
                      <a:pt x="1996" y="2811"/>
                    </a:lnTo>
                    <a:lnTo>
                      <a:pt x="1999" y="2811"/>
                    </a:lnTo>
                    <a:lnTo>
                      <a:pt x="2003" y="2811"/>
                    </a:lnTo>
                    <a:lnTo>
                      <a:pt x="2007" y="2811"/>
                    </a:lnTo>
                    <a:lnTo>
                      <a:pt x="2011" y="2811"/>
                    </a:lnTo>
                    <a:lnTo>
                      <a:pt x="2015" y="2811"/>
                    </a:lnTo>
                    <a:lnTo>
                      <a:pt x="2019" y="2811"/>
                    </a:lnTo>
                    <a:lnTo>
                      <a:pt x="2023" y="2811"/>
                    </a:lnTo>
                    <a:lnTo>
                      <a:pt x="2027" y="2811"/>
                    </a:lnTo>
                    <a:lnTo>
                      <a:pt x="2031" y="2811"/>
                    </a:lnTo>
                    <a:lnTo>
                      <a:pt x="2035" y="2811"/>
                    </a:lnTo>
                    <a:lnTo>
                      <a:pt x="2039" y="2811"/>
                    </a:lnTo>
                    <a:lnTo>
                      <a:pt x="2043" y="2811"/>
                    </a:lnTo>
                    <a:lnTo>
                      <a:pt x="2047" y="2811"/>
                    </a:lnTo>
                    <a:lnTo>
                      <a:pt x="2051" y="2811"/>
                    </a:lnTo>
                    <a:lnTo>
                      <a:pt x="2055" y="2811"/>
                    </a:lnTo>
                    <a:lnTo>
                      <a:pt x="2059" y="2811"/>
                    </a:lnTo>
                    <a:lnTo>
                      <a:pt x="2062" y="2811"/>
                    </a:lnTo>
                    <a:lnTo>
                      <a:pt x="2066" y="2811"/>
                    </a:lnTo>
                    <a:lnTo>
                      <a:pt x="2070" y="2811"/>
                    </a:lnTo>
                    <a:lnTo>
                      <a:pt x="2074" y="2811"/>
                    </a:lnTo>
                    <a:lnTo>
                      <a:pt x="2078" y="2811"/>
                    </a:lnTo>
                    <a:lnTo>
                      <a:pt x="2082" y="2811"/>
                    </a:lnTo>
                    <a:lnTo>
                      <a:pt x="2086" y="2811"/>
                    </a:lnTo>
                    <a:lnTo>
                      <a:pt x="2090" y="2811"/>
                    </a:lnTo>
                    <a:lnTo>
                      <a:pt x="2094" y="2811"/>
                    </a:lnTo>
                    <a:lnTo>
                      <a:pt x="2098" y="2811"/>
                    </a:lnTo>
                    <a:lnTo>
                      <a:pt x="2102" y="2811"/>
                    </a:lnTo>
                    <a:lnTo>
                      <a:pt x="2106" y="2811"/>
                    </a:lnTo>
                    <a:lnTo>
                      <a:pt x="2110" y="2811"/>
                    </a:lnTo>
                    <a:lnTo>
                      <a:pt x="2114" y="2811"/>
                    </a:lnTo>
                    <a:lnTo>
                      <a:pt x="2118" y="2811"/>
                    </a:lnTo>
                    <a:lnTo>
                      <a:pt x="2122" y="2811"/>
                    </a:lnTo>
                    <a:lnTo>
                      <a:pt x="2125" y="2811"/>
                    </a:lnTo>
                    <a:lnTo>
                      <a:pt x="2129" y="2811"/>
                    </a:lnTo>
                    <a:lnTo>
                      <a:pt x="2133" y="2811"/>
                    </a:lnTo>
                    <a:lnTo>
                      <a:pt x="2137" y="2811"/>
                    </a:lnTo>
                    <a:lnTo>
                      <a:pt x="2141" y="2811"/>
                    </a:lnTo>
                    <a:lnTo>
                      <a:pt x="2145" y="2811"/>
                    </a:lnTo>
                    <a:lnTo>
                      <a:pt x="2149" y="2811"/>
                    </a:lnTo>
                    <a:lnTo>
                      <a:pt x="2153" y="2811"/>
                    </a:lnTo>
                    <a:lnTo>
                      <a:pt x="2157" y="2811"/>
                    </a:lnTo>
                    <a:lnTo>
                      <a:pt x="2161" y="2811"/>
                    </a:lnTo>
                    <a:lnTo>
                      <a:pt x="2165" y="2811"/>
                    </a:lnTo>
                    <a:lnTo>
                      <a:pt x="2169" y="2811"/>
                    </a:lnTo>
                    <a:lnTo>
                      <a:pt x="2173" y="2811"/>
                    </a:lnTo>
                    <a:lnTo>
                      <a:pt x="2177" y="2811"/>
                    </a:lnTo>
                    <a:lnTo>
                      <a:pt x="2181" y="2811"/>
                    </a:lnTo>
                    <a:lnTo>
                      <a:pt x="2185" y="2811"/>
                    </a:lnTo>
                    <a:lnTo>
                      <a:pt x="2188" y="2811"/>
                    </a:lnTo>
                    <a:lnTo>
                      <a:pt x="2192" y="2811"/>
                    </a:lnTo>
                    <a:lnTo>
                      <a:pt x="2196" y="2811"/>
                    </a:lnTo>
                    <a:lnTo>
                      <a:pt x="2200" y="2811"/>
                    </a:lnTo>
                    <a:lnTo>
                      <a:pt x="2204" y="2811"/>
                    </a:lnTo>
                    <a:lnTo>
                      <a:pt x="2208" y="2811"/>
                    </a:lnTo>
                    <a:lnTo>
                      <a:pt x="2212" y="2811"/>
                    </a:lnTo>
                    <a:lnTo>
                      <a:pt x="2216" y="2811"/>
                    </a:lnTo>
                    <a:lnTo>
                      <a:pt x="2220" y="2811"/>
                    </a:lnTo>
                    <a:lnTo>
                      <a:pt x="2224" y="2811"/>
                    </a:lnTo>
                    <a:lnTo>
                      <a:pt x="2228" y="2811"/>
                    </a:lnTo>
                    <a:lnTo>
                      <a:pt x="2232" y="2811"/>
                    </a:lnTo>
                    <a:lnTo>
                      <a:pt x="2236" y="2811"/>
                    </a:lnTo>
                    <a:lnTo>
                      <a:pt x="2240" y="2811"/>
                    </a:lnTo>
                    <a:lnTo>
                      <a:pt x="2244" y="2811"/>
                    </a:lnTo>
                    <a:lnTo>
                      <a:pt x="2248" y="2811"/>
                    </a:lnTo>
                    <a:lnTo>
                      <a:pt x="2251" y="2811"/>
                    </a:lnTo>
                    <a:lnTo>
                      <a:pt x="2255" y="2811"/>
                    </a:lnTo>
                    <a:lnTo>
                      <a:pt x="2259" y="2811"/>
                    </a:lnTo>
                    <a:lnTo>
                      <a:pt x="2263" y="2811"/>
                    </a:lnTo>
                    <a:lnTo>
                      <a:pt x="2267" y="2811"/>
                    </a:lnTo>
                    <a:lnTo>
                      <a:pt x="2271" y="2811"/>
                    </a:lnTo>
                    <a:lnTo>
                      <a:pt x="2275" y="2811"/>
                    </a:lnTo>
                    <a:lnTo>
                      <a:pt x="2279" y="2811"/>
                    </a:lnTo>
                    <a:lnTo>
                      <a:pt x="2283" y="2811"/>
                    </a:lnTo>
                    <a:lnTo>
                      <a:pt x="2287" y="2811"/>
                    </a:lnTo>
                    <a:lnTo>
                      <a:pt x="2291" y="2811"/>
                    </a:lnTo>
                    <a:lnTo>
                      <a:pt x="2295" y="2811"/>
                    </a:lnTo>
                    <a:lnTo>
                      <a:pt x="2299" y="2811"/>
                    </a:lnTo>
                    <a:lnTo>
                      <a:pt x="2303" y="2811"/>
                    </a:lnTo>
                    <a:lnTo>
                      <a:pt x="2307" y="2811"/>
                    </a:lnTo>
                    <a:lnTo>
                      <a:pt x="2311" y="2811"/>
                    </a:lnTo>
                    <a:lnTo>
                      <a:pt x="2314" y="2811"/>
                    </a:lnTo>
                    <a:lnTo>
                      <a:pt x="2318" y="2811"/>
                    </a:lnTo>
                    <a:lnTo>
                      <a:pt x="2322" y="2811"/>
                    </a:lnTo>
                    <a:lnTo>
                      <a:pt x="2326" y="2811"/>
                    </a:lnTo>
                    <a:lnTo>
                      <a:pt x="2330" y="2811"/>
                    </a:lnTo>
                    <a:lnTo>
                      <a:pt x="2334" y="2811"/>
                    </a:lnTo>
                    <a:lnTo>
                      <a:pt x="2338" y="2811"/>
                    </a:lnTo>
                    <a:lnTo>
                      <a:pt x="2342" y="2811"/>
                    </a:lnTo>
                    <a:lnTo>
                      <a:pt x="2346" y="2811"/>
                    </a:lnTo>
                    <a:lnTo>
                      <a:pt x="2350" y="2811"/>
                    </a:lnTo>
                    <a:lnTo>
                      <a:pt x="2354" y="2811"/>
                    </a:lnTo>
                    <a:lnTo>
                      <a:pt x="2358" y="2811"/>
                    </a:lnTo>
                    <a:lnTo>
                      <a:pt x="2362" y="2811"/>
                    </a:lnTo>
                    <a:lnTo>
                      <a:pt x="2366" y="2811"/>
                    </a:lnTo>
                    <a:lnTo>
                      <a:pt x="2370" y="2811"/>
                    </a:lnTo>
                    <a:lnTo>
                      <a:pt x="2374" y="2811"/>
                    </a:lnTo>
                    <a:lnTo>
                      <a:pt x="2377" y="2811"/>
                    </a:lnTo>
                    <a:lnTo>
                      <a:pt x="2381" y="2811"/>
                    </a:lnTo>
                    <a:lnTo>
                      <a:pt x="2385" y="2811"/>
                    </a:lnTo>
                    <a:lnTo>
                      <a:pt x="2389" y="2811"/>
                    </a:lnTo>
                    <a:lnTo>
                      <a:pt x="2393" y="2811"/>
                    </a:lnTo>
                    <a:lnTo>
                      <a:pt x="2397" y="2811"/>
                    </a:lnTo>
                    <a:lnTo>
                      <a:pt x="2401" y="2811"/>
                    </a:lnTo>
                    <a:lnTo>
                      <a:pt x="2405" y="2811"/>
                    </a:lnTo>
                    <a:lnTo>
                      <a:pt x="2409" y="2811"/>
                    </a:lnTo>
                    <a:lnTo>
                      <a:pt x="2413" y="2811"/>
                    </a:lnTo>
                    <a:lnTo>
                      <a:pt x="2417" y="2811"/>
                    </a:lnTo>
                    <a:lnTo>
                      <a:pt x="2421" y="2811"/>
                    </a:lnTo>
                    <a:lnTo>
                      <a:pt x="2425" y="2811"/>
                    </a:lnTo>
                    <a:lnTo>
                      <a:pt x="2429" y="2811"/>
                    </a:lnTo>
                    <a:lnTo>
                      <a:pt x="2433" y="2811"/>
                    </a:lnTo>
                    <a:lnTo>
                      <a:pt x="2437" y="2811"/>
                    </a:lnTo>
                    <a:lnTo>
                      <a:pt x="2440" y="2811"/>
                    </a:lnTo>
                    <a:lnTo>
                      <a:pt x="2444" y="2811"/>
                    </a:lnTo>
                    <a:lnTo>
                      <a:pt x="2448" y="2811"/>
                    </a:lnTo>
                    <a:lnTo>
                      <a:pt x="2452" y="2811"/>
                    </a:lnTo>
                    <a:lnTo>
                      <a:pt x="2456" y="2811"/>
                    </a:lnTo>
                    <a:lnTo>
                      <a:pt x="2460" y="2811"/>
                    </a:lnTo>
                    <a:lnTo>
                      <a:pt x="2464" y="2811"/>
                    </a:lnTo>
                    <a:lnTo>
                      <a:pt x="2468" y="2811"/>
                    </a:lnTo>
                    <a:lnTo>
                      <a:pt x="2472" y="2811"/>
                    </a:lnTo>
                    <a:lnTo>
                      <a:pt x="2476" y="2811"/>
                    </a:lnTo>
                    <a:lnTo>
                      <a:pt x="2480" y="2811"/>
                    </a:lnTo>
                    <a:lnTo>
                      <a:pt x="2484" y="2811"/>
                    </a:lnTo>
                    <a:lnTo>
                      <a:pt x="2488" y="2811"/>
                    </a:lnTo>
                    <a:lnTo>
                      <a:pt x="2492" y="2811"/>
                    </a:lnTo>
                    <a:lnTo>
                      <a:pt x="2496" y="2811"/>
                    </a:lnTo>
                    <a:lnTo>
                      <a:pt x="2499" y="2811"/>
                    </a:lnTo>
                    <a:lnTo>
                      <a:pt x="2503" y="2811"/>
                    </a:lnTo>
                    <a:lnTo>
                      <a:pt x="2507" y="2811"/>
                    </a:lnTo>
                    <a:lnTo>
                      <a:pt x="2511" y="2811"/>
                    </a:lnTo>
                    <a:lnTo>
                      <a:pt x="2515" y="2811"/>
                    </a:lnTo>
                    <a:lnTo>
                      <a:pt x="2519" y="2811"/>
                    </a:lnTo>
                    <a:lnTo>
                      <a:pt x="2523" y="2811"/>
                    </a:lnTo>
                    <a:lnTo>
                      <a:pt x="2527" y="2811"/>
                    </a:lnTo>
                    <a:lnTo>
                      <a:pt x="2531" y="2811"/>
                    </a:lnTo>
                    <a:lnTo>
                      <a:pt x="2535" y="2811"/>
                    </a:lnTo>
                    <a:lnTo>
                      <a:pt x="2539" y="2811"/>
                    </a:lnTo>
                    <a:lnTo>
                      <a:pt x="2543" y="2811"/>
                    </a:lnTo>
                    <a:lnTo>
                      <a:pt x="2547" y="2811"/>
                    </a:lnTo>
                    <a:lnTo>
                      <a:pt x="2551" y="2811"/>
                    </a:lnTo>
                    <a:lnTo>
                      <a:pt x="2555" y="2811"/>
                    </a:lnTo>
                    <a:lnTo>
                      <a:pt x="2559" y="2811"/>
                    </a:lnTo>
                    <a:lnTo>
                      <a:pt x="2562" y="2811"/>
                    </a:lnTo>
                    <a:lnTo>
                      <a:pt x="2566" y="2811"/>
                    </a:lnTo>
                    <a:lnTo>
                      <a:pt x="2570" y="2811"/>
                    </a:lnTo>
                    <a:lnTo>
                      <a:pt x="2574" y="2811"/>
                    </a:lnTo>
                    <a:lnTo>
                      <a:pt x="2578" y="2811"/>
                    </a:lnTo>
                    <a:lnTo>
                      <a:pt x="2582" y="2811"/>
                    </a:lnTo>
                    <a:lnTo>
                      <a:pt x="2586" y="2811"/>
                    </a:lnTo>
                    <a:lnTo>
                      <a:pt x="2590" y="2811"/>
                    </a:lnTo>
                    <a:lnTo>
                      <a:pt x="2594" y="2811"/>
                    </a:lnTo>
                    <a:lnTo>
                      <a:pt x="2598" y="2811"/>
                    </a:lnTo>
                    <a:lnTo>
                      <a:pt x="2602" y="2811"/>
                    </a:lnTo>
                    <a:lnTo>
                      <a:pt x="2606" y="2811"/>
                    </a:lnTo>
                    <a:lnTo>
                      <a:pt x="2610" y="2811"/>
                    </a:lnTo>
                    <a:lnTo>
                      <a:pt x="2614" y="2811"/>
                    </a:lnTo>
                    <a:lnTo>
                      <a:pt x="2618" y="2811"/>
                    </a:lnTo>
                    <a:lnTo>
                      <a:pt x="2622" y="2811"/>
                    </a:lnTo>
                    <a:lnTo>
                      <a:pt x="2625" y="2811"/>
                    </a:lnTo>
                    <a:lnTo>
                      <a:pt x="2629" y="2805"/>
                    </a:lnTo>
                    <a:lnTo>
                      <a:pt x="2633" y="2794"/>
                    </a:lnTo>
                    <a:lnTo>
                      <a:pt x="2637" y="2784"/>
                    </a:lnTo>
                    <a:lnTo>
                      <a:pt x="2641" y="2774"/>
                    </a:lnTo>
                    <a:lnTo>
                      <a:pt x="2645" y="2764"/>
                    </a:lnTo>
                    <a:lnTo>
                      <a:pt x="2649" y="2755"/>
                    </a:lnTo>
                    <a:lnTo>
                      <a:pt x="2653" y="2744"/>
                    </a:lnTo>
                    <a:lnTo>
                      <a:pt x="2657" y="2734"/>
                    </a:lnTo>
                    <a:lnTo>
                      <a:pt x="2661" y="2723"/>
                    </a:lnTo>
                    <a:lnTo>
                      <a:pt x="2665" y="2714"/>
                    </a:lnTo>
                    <a:lnTo>
                      <a:pt x="2669" y="2703"/>
                    </a:lnTo>
                    <a:lnTo>
                      <a:pt x="2673" y="2693"/>
                    </a:lnTo>
                    <a:lnTo>
                      <a:pt x="2677" y="2683"/>
                    </a:lnTo>
                    <a:lnTo>
                      <a:pt x="2681" y="2671"/>
                    </a:lnTo>
                    <a:lnTo>
                      <a:pt x="2685" y="2663"/>
                    </a:lnTo>
                    <a:lnTo>
                      <a:pt x="2688" y="2652"/>
                    </a:lnTo>
                    <a:lnTo>
                      <a:pt x="2692" y="2640"/>
                    </a:lnTo>
                    <a:lnTo>
                      <a:pt x="2696" y="2632"/>
                    </a:lnTo>
                    <a:lnTo>
                      <a:pt x="2700" y="2620"/>
                    </a:lnTo>
                    <a:lnTo>
                      <a:pt x="2704" y="2610"/>
                    </a:lnTo>
                    <a:lnTo>
                      <a:pt x="2708" y="2598"/>
                    </a:lnTo>
                    <a:lnTo>
                      <a:pt x="2712" y="2590"/>
                    </a:lnTo>
                    <a:lnTo>
                      <a:pt x="2716" y="2579"/>
                    </a:lnTo>
                    <a:lnTo>
                      <a:pt x="2720" y="2568"/>
                    </a:lnTo>
                    <a:lnTo>
                      <a:pt x="2724" y="2557"/>
                    </a:lnTo>
                    <a:lnTo>
                      <a:pt x="2728" y="2547"/>
                    </a:lnTo>
                    <a:lnTo>
                      <a:pt x="2732" y="2537"/>
                    </a:lnTo>
                    <a:lnTo>
                      <a:pt x="2736" y="2525"/>
                    </a:lnTo>
                    <a:lnTo>
                      <a:pt x="2740" y="2515"/>
                    </a:lnTo>
                    <a:lnTo>
                      <a:pt x="2744" y="2505"/>
                    </a:lnTo>
                    <a:lnTo>
                      <a:pt x="2748" y="2494"/>
                    </a:lnTo>
                    <a:lnTo>
                      <a:pt x="2751" y="2484"/>
                    </a:lnTo>
                    <a:lnTo>
                      <a:pt x="2755" y="2473"/>
                    </a:lnTo>
                    <a:lnTo>
                      <a:pt x="2759" y="2462"/>
                    </a:lnTo>
                    <a:lnTo>
                      <a:pt x="2763" y="2453"/>
                    </a:lnTo>
                    <a:lnTo>
                      <a:pt x="2767" y="2441"/>
                    </a:lnTo>
                    <a:lnTo>
                      <a:pt x="2771" y="2430"/>
                    </a:lnTo>
                    <a:lnTo>
                      <a:pt x="2775" y="2420"/>
                    </a:lnTo>
                    <a:lnTo>
                      <a:pt x="2779" y="2408"/>
                    </a:lnTo>
                    <a:lnTo>
                      <a:pt x="2783" y="2398"/>
                    </a:lnTo>
                    <a:lnTo>
                      <a:pt x="2787" y="2388"/>
                    </a:lnTo>
                    <a:lnTo>
                      <a:pt x="2791" y="2378"/>
                    </a:lnTo>
                    <a:lnTo>
                      <a:pt x="2795" y="2366"/>
                    </a:lnTo>
                    <a:lnTo>
                      <a:pt x="2799" y="2355"/>
                    </a:lnTo>
                    <a:lnTo>
                      <a:pt x="2803" y="2345"/>
                    </a:lnTo>
                    <a:lnTo>
                      <a:pt x="2807" y="2334"/>
                    </a:lnTo>
                    <a:lnTo>
                      <a:pt x="2811" y="2324"/>
                    </a:lnTo>
                    <a:lnTo>
                      <a:pt x="2814" y="2313"/>
                    </a:lnTo>
                    <a:lnTo>
                      <a:pt x="2818" y="2302"/>
                    </a:lnTo>
                    <a:lnTo>
                      <a:pt x="2822" y="2292"/>
                    </a:lnTo>
                    <a:lnTo>
                      <a:pt x="2826" y="2281"/>
                    </a:lnTo>
                    <a:lnTo>
                      <a:pt x="2830" y="2270"/>
                    </a:lnTo>
                    <a:lnTo>
                      <a:pt x="2834" y="2261"/>
                    </a:lnTo>
                    <a:lnTo>
                      <a:pt x="2838" y="2249"/>
                    </a:lnTo>
                    <a:lnTo>
                      <a:pt x="2842" y="2237"/>
                    </a:lnTo>
                    <a:lnTo>
                      <a:pt x="2846" y="2229"/>
                    </a:lnTo>
                    <a:lnTo>
                      <a:pt x="2850" y="2216"/>
                    </a:lnTo>
                    <a:lnTo>
                      <a:pt x="2854" y="2207"/>
                    </a:lnTo>
                    <a:lnTo>
                      <a:pt x="2858" y="2196"/>
                    </a:lnTo>
                    <a:lnTo>
                      <a:pt x="2862" y="2184"/>
                    </a:lnTo>
                    <a:lnTo>
                      <a:pt x="2866" y="2174"/>
                    </a:lnTo>
                    <a:lnTo>
                      <a:pt x="2870" y="2163"/>
                    </a:lnTo>
                    <a:lnTo>
                      <a:pt x="2874" y="2152"/>
                    </a:lnTo>
                    <a:lnTo>
                      <a:pt x="2877" y="2142"/>
                    </a:lnTo>
                    <a:lnTo>
                      <a:pt x="2881" y="2132"/>
                    </a:lnTo>
                    <a:lnTo>
                      <a:pt x="2885" y="2120"/>
                    </a:lnTo>
                    <a:lnTo>
                      <a:pt x="2889" y="2110"/>
                    </a:lnTo>
                    <a:lnTo>
                      <a:pt x="2893" y="2099"/>
                    </a:lnTo>
                    <a:lnTo>
                      <a:pt x="2897" y="2087"/>
                    </a:lnTo>
                    <a:lnTo>
                      <a:pt x="2901" y="2078"/>
                    </a:lnTo>
                    <a:lnTo>
                      <a:pt x="2905" y="2067"/>
                    </a:lnTo>
                    <a:lnTo>
                      <a:pt x="2909" y="2056"/>
                    </a:lnTo>
                    <a:lnTo>
                      <a:pt x="2913" y="2045"/>
                    </a:lnTo>
                    <a:lnTo>
                      <a:pt x="2917" y="2036"/>
                    </a:lnTo>
                    <a:lnTo>
                      <a:pt x="2921" y="2025"/>
                    </a:lnTo>
                    <a:lnTo>
                      <a:pt x="2925" y="2015"/>
                    </a:lnTo>
                    <a:lnTo>
                      <a:pt x="2929" y="2005"/>
                    </a:lnTo>
                    <a:lnTo>
                      <a:pt x="2933" y="1993"/>
                    </a:lnTo>
                    <a:lnTo>
                      <a:pt x="2937" y="1985"/>
                    </a:lnTo>
                    <a:lnTo>
                      <a:pt x="2940" y="1974"/>
                    </a:lnTo>
                    <a:lnTo>
                      <a:pt x="2944" y="1963"/>
                    </a:lnTo>
                    <a:lnTo>
                      <a:pt x="2948" y="1952"/>
                    </a:lnTo>
                    <a:lnTo>
                      <a:pt x="2952" y="1942"/>
                    </a:lnTo>
                    <a:lnTo>
                      <a:pt x="2956" y="1931"/>
                    </a:lnTo>
                    <a:lnTo>
                      <a:pt x="2960" y="1921"/>
                    </a:lnTo>
                    <a:lnTo>
                      <a:pt x="2964" y="1911"/>
                    </a:lnTo>
                    <a:lnTo>
                      <a:pt x="2968" y="1900"/>
                    </a:lnTo>
                    <a:lnTo>
                      <a:pt x="2972" y="1889"/>
                    </a:lnTo>
                    <a:lnTo>
                      <a:pt x="2976" y="1877"/>
                    </a:lnTo>
                    <a:lnTo>
                      <a:pt x="2980" y="1868"/>
                    </a:lnTo>
                    <a:lnTo>
                      <a:pt x="2984" y="1859"/>
                    </a:lnTo>
                    <a:lnTo>
                      <a:pt x="2988" y="1849"/>
                    </a:lnTo>
                    <a:lnTo>
                      <a:pt x="2992" y="1837"/>
                    </a:lnTo>
                    <a:lnTo>
                      <a:pt x="2996" y="1828"/>
                    </a:lnTo>
                    <a:lnTo>
                      <a:pt x="2999" y="1817"/>
                    </a:lnTo>
                    <a:lnTo>
                      <a:pt x="3003" y="1807"/>
                    </a:lnTo>
                    <a:lnTo>
                      <a:pt x="3007" y="1797"/>
                    </a:lnTo>
                    <a:lnTo>
                      <a:pt x="3011" y="1787"/>
                    </a:lnTo>
                    <a:lnTo>
                      <a:pt x="3015" y="1776"/>
                    </a:lnTo>
                    <a:lnTo>
                      <a:pt x="3019" y="1767"/>
                    </a:lnTo>
                    <a:lnTo>
                      <a:pt x="3023" y="1757"/>
                    </a:lnTo>
                    <a:lnTo>
                      <a:pt x="3027" y="1747"/>
                    </a:lnTo>
                    <a:lnTo>
                      <a:pt x="3031" y="1736"/>
                    </a:lnTo>
                    <a:lnTo>
                      <a:pt x="3035" y="1726"/>
                    </a:lnTo>
                    <a:lnTo>
                      <a:pt x="3039" y="1717"/>
                    </a:lnTo>
                    <a:lnTo>
                      <a:pt x="3043" y="1707"/>
                    </a:lnTo>
                    <a:lnTo>
                      <a:pt x="3047" y="1697"/>
                    </a:lnTo>
                    <a:lnTo>
                      <a:pt x="3051" y="1689"/>
                    </a:lnTo>
                    <a:lnTo>
                      <a:pt x="3055" y="1677"/>
                    </a:lnTo>
                    <a:lnTo>
                      <a:pt x="3059" y="1667"/>
                    </a:lnTo>
                    <a:lnTo>
                      <a:pt x="3062" y="1657"/>
                    </a:lnTo>
                    <a:lnTo>
                      <a:pt x="3066" y="1647"/>
                    </a:lnTo>
                    <a:lnTo>
                      <a:pt x="3070" y="1638"/>
                    </a:lnTo>
                    <a:lnTo>
                      <a:pt x="3074" y="1628"/>
                    </a:lnTo>
                    <a:lnTo>
                      <a:pt x="3078" y="1619"/>
                    </a:lnTo>
                    <a:lnTo>
                      <a:pt x="3082" y="1609"/>
                    </a:lnTo>
                    <a:lnTo>
                      <a:pt x="3086" y="1600"/>
                    </a:lnTo>
                    <a:lnTo>
                      <a:pt x="3090" y="1589"/>
                    </a:lnTo>
                    <a:lnTo>
                      <a:pt x="3094" y="1580"/>
                    </a:lnTo>
                    <a:lnTo>
                      <a:pt x="3098" y="1570"/>
                    </a:lnTo>
                    <a:lnTo>
                      <a:pt x="3102" y="1560"/>
                    </a:lnTo>
                    <a:lnTo>
                      <a:pt x="3106" y="1551"/>
                    </a:lnTo>
                    <a:lnTo>
                      <a:pt x="3110" y="1541"/>
                    </a:lnTo>
                    <a:lnTo>
                      <a:pt x="3114" y="1532"/>
                    </a:lnTo>
                    <a:lnTo>
                      <a:pt x="3118" y="1523"/>
                    </a:lnTo>
                    <a:lnTo>
                      <a:pt x="3122" y="1513"/>
                    </a:lnTo>
                    <a:lnTo>
                      <a:pt x="3125" y="1503"/>
                    </a:lnTo>
                    <a:lnTo>
                      <a:pt x="3129" y="1494"/>
                    </a:lnTo>
                    <a:lnTo>
                      <a:pt x="3133" y="1485"/>
                    </a:lnTo>
                    <a:lnTo>
                      <a:pt x="3137" y="1475"/>
                    </a:lnTo>
                    <a:lnTo>
                      <a:pt x="3141" y="1467"/>
                    </a:lnTo>
                    <a:lnTo>
                      <a:pt x="3145" y="1457"/>
                    </a:lnTo>
                    <a:lnTo>
                      <a:pt x="3149" y="1447"/>
                    </a:lnTo>
                    <a:lnTo>
                      <a:pt x="3153" y="1438"/>
                    </a:lnTo>
                    <a:lnTo>
                      <a:pt x="3157" y="1430"/>
                    </a:lnTo>
                    <a:lnTo>
                      <a:pt x="3161" y="1418"/>
                    </a:lnTo>
                    <a:lnTo>
                      <a:pt x="3165" y="1410"/>
                    </a:lnTo>
                    <a:lnTo>
                      <a:pt x="3169" y="1402"/>
                    </a:lnTo>
                    <a:lnTo>
                      <a:pt x="3173" y="1392"/>
                    </a:lnTo>
                    <a:lnTo>
                      <a:pt x="3177" y="1383"/>
                    </a:lnTo>
                    <a:lnTo>
                      <a:pt x="3181" y="1375"/>
                    </a:lnTo>
                    <a:lnTo>
                      <a:pt x="3185" y="1365"/>
                    </a:lnTo>
                    <a:lnTo>
                      <a:pt x="3188" y="1358"/>
                    </a:lnTo>
                    <a:lnTo>
                      <a:pt x="3192" y="1348"/>
                    </a:lnTo>
                    <a:lnTo>
                      <a:pt x="3196" y="1339"/>
                    </a:lnTo>
                    <a:lnTo>
                      <a:pt x="3200" y="1330"/>
                    </a:lnTo>
                    <a:lnTo>
                      <a:pt x="3204" y="1321"/>
                    </a:lnTo>
                    <a:lnTo>
                      <a:pt x="3208" y="1313"/>
                    </a:lnTo>
                    <a:lnTo>
                      <a:pt x="3212" y="1304"/>
                    </a:lnTo>
                    <a:lnTo>
                      <a:pt x="3216" y="1295"/>
                    </a:lnTo>
                    <a:lnTo>
                      <a:pt x="3220" y="1286"/>
                    </a:lnTo>
                    <a:lnTo>
                      <a:pt x="3224" y="1278"/>
                    </a:lnTo>
                    <a:lnTo>
                      <a:pt x="3228" y="1269"/>
                    </a:lnTo>
                    <a:lnTo>
                      <a:pt x="3232" y="1261"/>
                    </a:lnTo>
                    <a:lnTo>
                      <a:pt x="3236" y="1253"/>
                    </a:lnTo>
                    <a:lnTo>
                      <a:pt x="3240" y="1244"/>
                    </a:lnTo>
                    <a:lnTo>
                      <a:pt x="3244" y="1235"/>
                    </a:lnTo>
                    <a:lnTo>
                      <a:pt x="3248" y="1227"/>
                    </a:lnTo>
                    <a:lnTo>
                      <a:pt x="3251" y="1219"/>
                    </a:lnTo>
                    <a:lnTo>
                      <a:pt x="3255" y="1211"/>
                    </a:lnTo>
                    <a:lnTo>
                      <a:pt x="3259" y="1201"/>
                    </a:lnTo>
                    <a:lnTo>
                      <a:pt x="3263" y="1194"/>
                    </a:lnTo>
                    <a:lnTo>
                      <a:pt x="3267" y="1186"/>
                    </a:lnTo>
                    <a:lnTo>
                      <a:pt x="3271" y="1177"/>
                    </a:lnTo>
                    <a:lnTo>
                      <a:pt x="3275" y="1169"/>
                    </a:lnTo>
                    <a:lnTo>
                      <a:pt x="3279" y="1162"/>
                    </a:lnTo>
                    <a:lnTo>
                      <a:pt x="3283" y="1153"/>
                    </a:lnTo>
                    <a:lnTo>
                      <a:pt x="3287" y="1145"/>
                    </a:lnTo>
                    <a:lnTo>
                      <a:pt x="3291" y="1136"/>
                    </a:lnTo>
                    <a:lnTo>
                      <a:pt x="3295" y="1129"/>
                    </a:lnTo>
                    <a:lnTo>
                      <a:pt x="3299" y="1122"/>
                    </a:lnTo>
                    <a:lnTo>
                      <a:pt x="3303" y="1113"/>
                    </a:lnTo>
                    <a:lnTo>
                      <a:pt x="3307" y="1105"/>
                    </a:lnTo>
                    <a:lnTo>
                      <a:pt x="3311" y="1097"/>
                    </a:lnTo>
                    <a:lnTo>
                      <a:pt x="3314" y="1089"/>
                    </a:lnTo>
                    <a:lnTo>
                      <a:pt x="3318" y="1082"/>
                    </a:lnTo>
                    <a:lnTo>
                      <a:pt x="3322" y="1074"/>
                    </a:lnTo>
                    <a:lnTo>
                      <a:pt x="3326" y="1066"/>
                    </a:lnTo>
                    <a:lnTo>
                      <a:pt x="3330" y="1059"/>
                    </a:lnTo>
                    <a:lnTo>
                      <a:pt x="3334" y="1051"/>
                    </a:lnTo>
                    <a:lnTo>
                      <a:pt x="3338" y="1042"/>
                    </a:lnTo>
                    <a:lnTo>
                      <a:pt x="3342" y="1036"/>
                    </a:lnTo>
                    <a:lnTo>
                      <a:pt x="3346" y="1029"/>
                    </a:lnTo>
                    <a:lnTo>
                      <a:pt x="3350" y="1021"/>
                    </a:lnTo>
                    <a:lnTo>
                      <a:pt x="3354" y="1013"/>
                    </a:lnTo>
                    <a:lnTo>
                      <a:pt x="3358" y="1006"/>
                    </a:lnTo>
                    <a:lnTo>
                      <a:pt x="3362" y="998"/>
                    </a:lnTo>
                    <a:lnTo>
                      <a:pt x="3366" y="991"/>
                    </a:lnTo>
                    <a:lnTo>
                      <a:pt x="3370" y="984"/>
                    </a:lnTo>
                    <a:lnTo>
                      <a:pt x="3374" y="976"/>
                    </a:lnTo>
                    <a:lnTo>
                      <a:pt x="3377" y="969"/>
                    </a:lnTo>
                    <a:lnTo>
                      <a:pt x="3381" y="962"/>
                    </a:lnTo>
                    <a:lnTo>
                      <a:pt x="3385" y="955"/>
                    </a:lnTo>
                    <a:lnTo>
                      <a:pt x="3389" y="947"/>
                    </a:lnTo>
                    <a:lnTo>
                      <a:pt x="3393" y="940"/>
                    </a:lnTo>
                    <a:lnTo>
                      <a:pt x="3397" y="933"/>
                    </a:lnTo>
                    <a:lnTo>
                      <a:pt x="3401" y="926"/>
                    </a:lnTo>
                    <a:lnTo>
                      <a:pt x="3405" y="920"/>
                    </a:lnTo>
                    <a:lnTo>
                      <a:pt x="3409" y="913"/>
                    </a:lnTo>
                    <a:lnTo>
                      <a:pt x="3413" y="905"/>
                    </a:lnTo>
                    <a:lnTo>
                      <a:pt x="3417" y="900"/>
                    </a:lnTo>
                    <a:lnTo>
                      <a:pt x="3421" y="892"/>
                    </a:lnTo>
                    <a:lnTo>
                      <a:pt x="3425" y="885"/>
                    </a:lnTo>
                    <a:lnTo>
                      <a:pt x="3429" y="878"/>
                    </a:lnTo>
                    <a:lnTo>
                      <a:pt x="3433" y="872"/>
                    </a:lnTo>
                    <a:lnTo>
                      <a:pt x="3437" y="865"/>
                    </a:lnTo>
                    <a:lnTo>
                      <a:pt x="3440" y="859"/>
                    </a:lnTo>
                    <a:lnTo>
                      <a:pt x="3444" y="852"/>
                    </a:lnTo>
                    <a:lnTo>
                      <a:pt x="3448" y="846"/>
                    </a:lnTo>
                    <a:lnTo>
                      <a:pt x="3452" y="839"/>
                    </a:lnTo>
                    <a:lnTo>
                      <a:pt x="3456" y="832"/>
                    </a:lnTo>
                    <a:lnTo>
                      <a:pt x="3460" y="826"/>
                    </a:lnTo>
                    <a:lnTo>
                      <a:pt x="3464" y="819"/>
                    </a:lnTo>
                    <a:lnTo>
                      <a:pt x="3468" y="813"/>
                    </a:lnTo>
                    <a:lnTo>
                      <a:pt x="3472" y="806"/>
                    </a:lnTo>
                    <a:lnTo>
                      <a:pt x="3476" y="800"/>
                    </a:lnTo>
                    <a:lnTo>
                      <a:pt x="3480" y="793"/>
                    </a:lnTo>
                    <a:lnTo>
                      <a:pt x="3484" y="787"/>
                    </a:lnTo>
                    <a:lnTo>
                      <a:pt x="3488" y="780"/>
                    </a:lnTo>
                    <a:lnTo>
                      <a:pt x="3492" y="775"/>
                    </a:lnTo>
                    <a:lnTo>
                      <a:pt x="3496" y="769"/>
                    </a:lnTo>
                    <a:lnTo>
                      <a:pt x="3499" y="763"/>
                    </a:lnTo>
                    <a:lnTo>
                      <a:pt x="3503" y="758"/>
                    </a:lnTo>
                    <a:lnTo>
                      <a:pt x="3507" y="750"/>
                    </a:lnTo>
                    <a:lnTo>
                      <a:pt x="3511" y="745"/>
                    </a:lnTo>
                    <a:lnTo>
                      <a:pt x="3515" y="739"/>
                    </a:lnTo>
                    <a:lnTo>
                      <a:pt x="3519" y="732"/>
                    </a:lnTo>
                    <a:lnTo>
                      <a:pt x="3523" y="727"/>
                    </a:lnTo>
                    <a:lnTo>
                      <a:pt x="3527" y="721"/>
                    </a:lnTo>
                    <a:lnTo>
                      <a:pt x="3531" y="715"/>
                    </a:lnTo>
                    <a:lnTo>
                      <a:pt x="3535" y="709"/>
                    </a:lnTo>
                    <a:lnTo>
                      <a:pt x="3539" y="704"/>
                    </a:lnTo>
                    <a:lnTo>
                      <a:pt x="3543" y="698"/>
                    </a:lnTo>
                    <a:lnTo>
                      <a:pt x="3547" y="693"/>
                    </a:lnTo>
                    <a:lnTo>
                      <a:pt x="3551" y="686"/>
                    </a:lnTo>
                    <a:lnTo>
                      <a:pt x="3555" y="681"/>
                    </a:lnTo>
                    <a:lnTo>
                      <a:pt x="3559" y="675"/>
                    </a:lnTo>
                    <a:lnTo>
                      <a:pt x="3562" y="670"/>
                    </a:lnTo>
                    <a:lnTo>
                      <a:pt x="3566" y="665"/>
                    </a:lnTo>
                    <a:lnTo>
                      <a:pt x="3570" y="658"/>
                    </a:lnTo>
                    <a:lnTo>
                      <a:pt x="3574" y="653"/>
                    </a:lnTo>
                    <a:lnTo>
                      <a:pt x="3578" y="648"/>
                    </a:lnTo>
                    <a:lnTo>
                      <a:pt x="3582" y="642"/>
                    </a:lnTo>
                    <a:lnTo>
                      <a:pt x="3586" y="637"/>
                    </a:lnTo>
                    <a:lnTo>
                      <a:pt x="3590" y="632"/>
                    </a:lnTo>
                    <a:lnTo>
                      <a:pt x="3594" y="626"/>
                    </a:lnTo>
                    <a:lnTo>
                      <a:pt x="3598" y="621"/>
                    </a:lnTo>
                    <a:lnTo>
                      <a:pt x="3602" y="615"/>
                    </a:lnTo>
                    <a:lnTo>
                      <a:pt x="3606" y="611"/>
                    </a:lnTo>
                    <a:lnTo>
                      <a:pt x="3610" y="606"/>
                    </a:lnTo>
                    <a:lnTo>
                      <a:pt x="3614" y="602"/>
                    </a:lnTo>
                    <a:lnTo>
                      <a:pt x="3618" y="596"/>
                    </a:lnTo>
                    <a:lnTo>
                      <a:pt x="3622" y="590"/>
                    </a:lnTo>
                    <a:lnTo>
                      <a:pt x="3625" y="585"/>
                    </a:lnTo>
                    <a:lnTo>
                      <a:pt x="3629" y="579"/>
                    </a:lnTo>
                    <a:lnTo>
                      <a:pt x="3633" y="576"/>
                    </a:lnTo>
                    <a:lnTo>
                      <a:pt x="3637" y="570"/>
                    </a:lnTo>
                    <a:lnTo>
                      <a:pt x="3641" y="566"/>
                    </a:lnTo>
                    <a:lnTo>
                      <a:pt x="3645" y="561"/>
                    </a:lnTo>
                    <a:lnTo>
                      <a:pt x="3649" y="555"/>
                    </a:lnTo>
                    <a:lnTo>
                      <a:pt x="3653" y="550"/>
                    </a:lnTo>
                    <a:lnTo>
                      <a:pt x="3657" y="546"/>
                    </a:lnTo>
                    <a:lnTo>
                      <a:pt x="3661" y="541"/>
                    </a:lnTo>
                    <a:lnTo>
                      <a:pt x="3665" y="536"/>
                    </a:lnTo>
                    <a:lnTo>
                      <a:pt x="3669" y="531"/>
                    </a:lnTo>
                    <a:lnTo>
                      <a:pt x="3673" y="528"/>
                    </a:lnTo>
                    <a:lnTo>
                      <a:pt x="3677" y="522"/>
                    </a:lnTo>
                    <a:lnTo>
                      <a:pt x="3681" y="519"/>
                    </a:lnTo>
                    <a:lnTo>
                      <a:pt x="3685" y="514"/>
                    </a:lnTo>
                    <a:lnTo>
                      <a:pt x="3688" y="509"/>
                    </a:lnTo>
                    <a:lnTo>
                      <a:pt x="3692" y="503"/>
                    </a:lnTo>
                    <a:lnTo>
                      <a:pt x="3696" y="501"/>
                    </a:lnTo>
                    <a:lnTo>
                      <a:pt x="3700" y="495"/>
                    </a:lnTo>
                    <a:lnTo>
                      <a:pt x="3704" y="491"/>
                    </a:lnTo>
                    <a:lnTo>
                      <a:pt x="3708" y="488"/>
                    </a:lnTo>
                    <a:lnTo>
                      <a:pt x="3712" y="483"/>
                    </a:lnTo>
                    <a:lnTo>
                      <a:pt x="3716" y="478"/>
                    </a:lnTo>
                    <a:lnTo>
                      <a:pt x="3720" y="475"/>
                    </a:lnTo>
                    <a:lnTo>
                      <a:pt x="3724" y="470"/>
                    </a:lnTo>
                    <a:lnTo>
                      <a:pt x="3728" y="466"/>
                    </a:lnTo>
                    <a:lnTo>
                      <a:pt x="3732" y="463"/>
                    </a:lnTo>
                    <a:lnTo>
                      <a:pt x="3736" y="458"/>
                    </a:lnTo>
                    <a:lnTo>
                      <a:pt x="3740" y="454"/>
                    </a:lnTo>
                    <a:lnTo>
                      <a:pt x="3744" y="451"/>
                    </a:lnTo>
                    <a:lnTo>
                      <a:pt x="3748" y="446"/>
                    </a:lnTo>
                    <a:lnTo>
                      <a:pt x="3751" y="442"/>
                    </a:lnTo>
                    <a:lnTo>
                      <a:pt x="3755" y="437"/>
                    </a:lnTo>
                    <a:lnTo>
                      <a:pt x="3759" y="434"/>
                    </a:lnTo>
                    <a:lnTo>
                      <a:pt x="3763" y="430"/>
                    </a:lnTo>
                    <a:lnTo>
                      <a:pt x="3767" y="427"/>
                    </a:lnTo>
                    <a:lnTo>
                      <a:pt x="3771" y="423"/>
                    </a:lnTo>
                    <a:lnTo>
                      <a:pt x="3775" y="419"/>
                    </a:lnTo>
                    <a:lnTo>
                      <a:pt x="3779" y="415"/>
                    </a:lnTo>
                    <a:lnTo>
                      <a:pt x="3783" y="410"/>
                    </a:lnTo>
                    <a:lnTo>
                      <a:pt x="3787" y="407"/>
                    </a:lnTo>
                    <a:lnTo>
                      <a:pt x="3791" y="404"/>
                    </a:lnTo>
                    <a:lnTo>
                      <a:pt x="3795" y="400"/>
                    </a:lnTo>
                    <a:lnTo>
                      <a:pt x="3799" y="396"/>
                    </a:lnTo>
                    <a:lnTo>
                      <a:pt x="3803" y="392"/>
                    </a:lnTo>
                    <a:lnTo>
                      <a:pt x="3807" y="388"/>
                    </a:lnTo>
                    <a:lnTo>
                      <a:pt x="3811" y="385"/>
                    </a:lnTo>
                    <a:lnTo>
                      <a:pt x="3814" y="382"/>
                    </a:lnTo>
                    <a:lnTo>
                      <a:pt x="3818" y="378"/>
                    </a:lnTo>
                    <a:lnTo>
                      <a:pt x="3822" y="375"/>
                    </a:lnTo>
                    <a:lnTo>
                      <a:pt x="3826" y="370"/>
                    </a:lnTo>
                    <a:lnTo>
                      <a:pt x="3830" y="368"/>
                    </a:lnTo>
                    <a:lnTo>
                      <a:pt x="3834" y="365"/>
                    </a:lnTo>
                    <a:lnTo>
                      <a:pt x="3838" y="361"/>
                    </a:lnTo>
                    <a:lnTo>
                      <a:pt x="3842" y="357"/>
                    </a:lnTo>
                    <a:lnTo>
                      <a:pt x="3846" y="354"/>
                    </a:lnTo>
                    <a:lnTo>
                      <a:pt x="3850" y="351"/>
                    </a:lnTo>
                    <a:lnTo>
                      <a:pt x="3854" y="347"/>
                    </a:lnTo>
                    <a:lnTo>
                      <a:pt x="3858" y="345"/>
                    </a:lnTo>
                    <a:lnTo>
                      <a:pt x="3862" y="341"/>
                    </a:lnTo>
                    <a:lnTo>
                      <a:pt x="3866" y="338"/>
                    </a:lnTo>
                    <a:lnTo>
                      <a:pt x="3870" y="335"/>
                    </a:lnTo>
                    <a:lnTo>
                      <a:pt x="3874" y="331"/>
                    </a:lnTo>
                    <a:lnTo>
                      <a:pt x="3877" y="328"/>
                    </a:lnTo>
                    <a:lnTo>
                      <a:pt x="3881" y="326"/>
                    </a:lnTo>
                    <a:lnTo>
                      <a:pt x="3885" y="322"/>
                    </a:lnTo>
                    <a:lnTo>
                      <a:pt x="3889" y="320"/>
                    </a:lnTo>
                    <a:lnTo>
                      <a:pt x="3893" y="316"/>
                    </a:lnTo>
                    <a:lnTo>
                      <a:pt x="3897" y="312"/>
                    </a:lnTo>
                    <a:lnTo>
                      <a:pt x="3901" y="311"/>
                    </a:lnTo>
                    <a:lnTo>
                      <a:pt x="3905" y="307"/>
                    </a:lnTo>
                    <a:lnTo>
                      <a:pt x="3909" y="304"/>
                    </a:lnTo>
                    <a:lnTo>
                      <a:pt x="3913" y="301"/>
                    </a:lnTo>
                    <a:lnTo>
                      <a:pt x="3917" y="298"/>
                    </a:lnTo>
                    <a:lnTo>
                      <a:pt x="3921" y="296"/>
                    </a:lnTo>
                    <a:lnTo>
                      <a:pt x="3925" y="292"/>
                    </a:lnTo>
                    <a:lnTo>
                      <a:pt x="3929" y="290"/>
                    </a:lnTo>
                    <a:lnTo>
                      <a:pt x="3933" y="28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3" name="Freeform 315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5"/>
                  </a:cxn>
                  <a:cxn ang="0">
                    <a:pos x="625" y="18"/>
                  </a:cxn>
                  <a:cxn ang="0">
                    <a:pos x="688" y="39"/>
                  </a:cxn>
                  <a:cxn ang="0">
                    <a:pos x="751" y="79"/>
                  </a:cxn>
                  <a:cxn ang="0">
                    <a:pos x="814" y="140"/>
                  </a:cxn>
                  <a:cxn ang="0">
                    <a:pos x="877" y="225"/>
                  </a:cxn>
                  <a:cxn ang="0">
                    <a:pos x="940" y="339"/>
                  </a:cxn>
                  <a:cxn ang="0">
                    <a:pos x="1003" y="477"/>
                  </a:cxn>
                  <a:cxn ang="0">
                    <a:pos x="1066" y="641"/>
                  </a:cxn>
                  <a:cxn ang="0">
                    <a:pos x="1129" y="826"/>
                  </a:cxn>
                  <a:cxn ang="0">
                    <a:pos x="1192" y="1030"/>
                  </a:cxn>
                  <a:cxn ang="0">
                    <a:pos x="1255" y="1246"/>
                  </a:cxn>
                  <a:cxn ang="0">
                    <a:pos x="1318" y="1472"/>
                  </a:cxn>
                  <a:cxn ang="0">
                    <a:pos x="1381" y="1698"/>
                  </a:cxn>
                  <a:cxn ang="0">
                    <a:pos x="1444" y="1919"/>
                  </a:cxn>
                  <a:cxn ang="0">
                    <a:pos x="1507" y="2131"/>
                  </a:cxn>
                  <a:cxn ang="0">
                    <a:pos x="1570" y="2331"/>
                  </a:cxn>
                  <a:cxn ang="0">
                    <a:pos x="1633" y="2509"/>
                  </a:cxn>
                  <a:cxn ang="0">
                    <a:pos x="1696" y="2665"/>
                  </a:cxn>
                  <a:cxn ang="0">
                    <a:pos x="1759" y="2794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759"/>
                  </a:cxn>
                  <a:cxn ang="0">
                    <a:pos x="2389" y="2646"/>
                  </a:cxn>
                  <a:cxn ang="0">
                    <a:pos x="2452" y="2522"/>
                  </a:cxn>
                  <a:cxn ang="0">
                    <a:pos x="2515" y="2387"/>
                  </a:cxn>
                  <a:cxn ang="0">
                    <a:pos x="2578" y="2243"/>
                  </a:cxn>
                  <a:cxn ang="0">
                    <a:pos x="2641" y="2096"/>
                  </a:cxn>
                  <a:cxn ang="0">
                    <a:pos x="2704" y="1947"/>
                  </a:cxn>
                  <a:cxn ang="0">
                    <a:pos x="2767" y="1797"/>
                  </a:cxn>
                  <a:cxn ang="0">
                    <a:pos x="2830" y="1649"/>
                  </a:cxn>
                  <a:cxn ang="0">
                    <a:pos x="2893" y="1505"/>
                  </a:cxn>
                  <a:cxn ang="0">
                    <a:pos x="2956" y="1365"/>
                  </a:cxn>
                  <a:cxn ang="0">
                    <a:pos x="3019" y="1231"/>
                  </a:cxn>
                  <a:cxn ang="0">
                    <a:pos x="3082" y="1106"/>
                  </a:cxn>
                  <a:cxn ang="0">
                    <a:pos x="3145" y="987"/>
                  </a:cxn>
                  <a:cxn ang="0">
                    <a:pos x="3208" y="876"/>
                  </a:cxn>
                  <a:cxn ang="0">
                    <a:pos x="3271" y="773"/>
                  </a:cxn>
                  <a:cxn ang="0">
                    <a:pos x="3334" y="680"/>
                  </a:cxn>
                  <a:cxn ang="0">
                    <a:pos x="3397" y="593"/>
                  </a:cxn>
                  <a:cxn ang="0">
                    <a:pos x="3460" y="517"/>
                  </a:cxn>
                  <a:cxn ang="0">
                    <a:pos x="3523" y="448"/>
                  </a:cxn>
                  <a:cxn ang="0">
                    <a:pos x="3586" y="387"/>
                  </a:cxn>
                  <a:cxn ang="0">
                    <a:pos x="3649" y="332"/>
                  </a:cxn>
                  <a:cxn ang="0">
                    <a:pos x="3712" y="284"/>
                  </a:cxn>
                  <a:cxn ang="0">
                    <a:pos x="3775" y="241"/>
                  </a:cxn>
                  <a:cxn ang="0">
                    <a:pos x="3838" y="206"/>
                  </a:cxn>
                  <a:cxn ang="0">
                    <a:pos x="3901" y="175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3"/>
                    </a:lnTo>
                    <a:lnTo>
                      <a:pt x="102" y="0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1"/>
                    </a:lnTo>
                    <a:lnTo>
                      <a:pt x="259" y="0"/>
                    </a:lnTo>
                    <a:lnTo>
                      <a:pt x="263" y="1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1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3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4"/>
                    </a:lnTo>
                    <a:lnTo>
                      <a:pt x="409" y="3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6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8"/>
                    </a:lnTo>
                    <a:lnTo>
                      <a:pt x="586" y="9"/>
                    </a:lnTo>
                    <a:lnTo>
                      <a:pt x="590" y="9"/>
                    </a:lnTo>
                    <a:lnTo>
                      <a:pt x="594" y="11"/>
                    </a:lnTo>
                    <a:lnTo>
                      <a:pt x="598" y="11"/>
                    </a:lnTo>
                    <a:lnTo>
                      <a:pt x="602" y="11"/>
                    </a:lnTo>
                    <a:lnTo>
                      <a:pt x="606" y="12"/>
                    </a:lnTo>
                    <a:lnTo>
                      <a:pt x="610" y="13"/>
                    </a:lnTo>
                    <a:lnTo>
                      <a:pt x="614" y="14"/>
                    </a:lnTo>
                    <a:lnTo>
                      <a:pt x="618" y="15"/>
                    </a:lnTo>
                    <a:lnTo>
                      <a:pt x="622" y="15"/>
                    </a:lnTo>
                    <a:lnTo>
                      <a:pt x="625" y="18"/>
                    </a:lnTo>
                    <a:lnTo>
                      <a:pt x="629" y="17"/>
                    </a:lnTo>
                    <a:lnTo>
                      <a:pt x="633" y="18"/>
                    </a:lnTo>
                    <a:lnTo>
                      <a:pt x="637" y="21"/>
                    </a:lnTo>
                    <a:lnTo>
                      <a:pt x="641" y="21"/>
                    </a:lnTo>
                    <a:lnTo>
                      <a:pt x="645" y="22"/>
                    </a:lnTo>
                    <a:lnTo>
                      <a:pt x="649" y="24"/>
                    </a:lnTo>
                    <a:lnTo>
                      <a:pt x="653" y="25"/>
                    </a:lnTo>
                    <a:lnTo>
                      <a:pt x="657" y="27"/>
                    </a:lnTo>
                    <a:lnTo>
                      <a:pt x="661" y="28"/>
                    </a:lnTo>
                    <a:lnTo>
                      <a:pt x="665" y="28"/>
                    </a:lnTo>
                    <a:lnTo>
                      <a:pt x="669" y="31"/>
                    </a:lnTo>
                    <a:lnTo>
                      <a:pt x="673" y="33"/>
                    </a:lnTo>
                    <a:lnTo>
                      <a:pt x="677" y="34"/>
                    </a:lnTo>
                    <a:lnTo>
                      <a:pt x="681" y="36"/>
                    </a:lnTo>
                    <a:lnTo>
                      <a:pt x="685" y="37"/>
                    </a:lnTo>
                    <a:lnTo>
                      <a:pt x="688" y="39"/>
                    </a:lnTo>
                    <a:lnTo>
                      <a:pt x="692" y="42"/>
                    </a:lnTo>
                    <a:lnTo>
                      <a:pt x="696" y="43"/>
                    </a:lnTo>
                    <a:lnTo>
                      <a:pt x="700" y="45"/>
                    </a:lnTo>
                    <a:lnTo>
                      <a:pt x="704" y="48"/>
                    </a:lnTo>
                    <a:lnTo>
                      <a:pt x="708" y="51"/>
                    </a:lnTo>
                    <a:lnTo>
                      <a:pt x="712" y="52"/>
                    </a:lnTo>
                    <a:lnTo>
                      <a:pt x="716" y="55"/>
                    </a:lnTo>
                    <a:lnTo>
                      <a:pt x="720" y="58"/>
                    </a:lnTo>
                    <a:lnTo>
                      <a:pt x="724" y="60"/>
                    </a:lnTo>
                    <a:lnTo>
                      <a:pt x="728" y="62"/>
                    </a:lnTo>
                    <a:lnTo>
                      <a:pt x="732" y="66"/>
                    </a:lnTo>
                    <a:lnTo>
                      <a:pt x="736" y="68"/>
                    </a:lnTo>
                    <a:lnTo>
                      <a:pt x="740" y="71"/>
                    </a:lnTo>
                    <a:lnTo>
                      <a:pt x="744" y="74"/>
                    </a:lnTo>
                    <a:lnTo>
                      <a:pt x="748" y="76"/>
                    </a:lnTo>
                    <a:lnTo>
                      <a:pt x="751" y="79"/>
                    </a:lnTo>
                    <a:lnTo>
                      <a:pt x="755" y="82"/>
                    </a:lnTo>
                    <a:lnTo>
                      <a:pt x="759" y="85"/>
                    </a:lnTo>
                    <a:lnTo>
                      <a:pt x="763" y="90"/>
                    </a:lnTo>
                    <a:lnTo>
                      <a:pt x="767" y="93"/>
                    </a:lnTo>
                    <a:lnTo>
                      <a:pt x="771" y="97"/>
                    </a:lnTo>
                    <a:lnTo>
                      <a:pt x="775" y="100"/>
                    </a:lnTo>
                    <a:lnTo>
                      <a:pt x="779" y="103"/>
                    </a:lnTo>
                    <a:lnTo>
                      <a:pt x="783" y="107"/>
                    </a:lnTo>
                    <a:lnTo>
                      <a:pt x="787" y="111"/>
                    </a:lnTo>
                    <a:lnTo>
                      <a:pt x="791" y="115"/>
                    </a:lnTo>
                    <a:lnTo>
                      <a:pt x="795" y="118"/>
                    </a:lnTo>
                    <a:lnTo>
                      <a:pt x="799" y="123"/>
                    </a:lnTo>
                    <a:lnTo>
                      <a:pt x="803" y="127"/>
                    </a:lnTo>
                    <a:lnTo>
                      <a:pt x="807" y="131"/>
                    </a:lnTo>
                    <a:lnTo>
                      <a:pt x="811" y="135"/>
                    </a:lnTo>
                    <a:lnTo>
                      <a:pt x="814" y="140"/>
                    </a:lnTo>
                    <a:lnTo>
                      <a:pt x="818" y="145"/>
                    </a:lnTo>
                    <a:lnTo>
                      <a:pt x="822" y="150"/>
                    </a:lnTo>
                    <a:lnTo>
                      <a:pt x="826" y="154"/>
                    </a:lnTo>
                    <a:lnTo>
                      <a:pt x="830" y="159"/>
                    </a:lnTo>
                    <a:lnTo>
                      <a:pt x="834" y="164"/>
                    </a:lnTo>
                    <a:lnTo>
                      <a:pt x="838" y="169"/>
                    </a:lnTo>
                    <a:lnTo>
                      <a:pt x="842" y="174"/>
                    </a:lnTo>
                    <a:lnTo>
                      <a:pt x="846" y="181"/>
                    </a:lnTo>
                    <a:lnTo>
                      <a:pt x="850" y="185"/>
                    </a:lnTo>
                    <a:lnTo>
                      <a:pt x="854" y="192"/>
                    </a:lnTo>
                    <a:lnTo>
                      <a:pt x="858" y="196"/>
                    </a:lnTo>
                    <a:lnTo>
                      <a:pt x="862" y="201"/>
                    </a:lnTo>
                    <a:lnTo>
                      <a:pt x="866" y="207"/>
                    </a:lnTo>
                    <a:lnTo>
                      <a:pt x="870" y="214"/>
                    </a:lnTo>
                    <a:lnTo>
                      <a:pt x="874" y="220"/>
                    </a:lnTo>
                    <a:lnTo>
                      <a:pt x="877" y="225"/>
                    </a:lnTo>
                    <a:lnTo>
                      <a:pt x="881" y="232"/>
                    </a:lnTo>
                    <a:lnTo>
                      <a:pt x="885" y="239"/>
                    </a:lnTo>
                    <a:lnTo>
                      <a:pt x="889" y="245"/>
                    </a:lnTo>
                    <a:lnTo>
                      <a:pt x="893" y="252"/>
                    </a:lnTo>
                    <a:lnTo>
                      <a:pt x="897" y="258"/>
                    </a:lnTo>
                    <a:lnTo>
                      <a:pt x="901" y="264"/>
                    </a:lnTo>
                    <a:lnTo>
                      <a:pt x="905" y="273"/>
                    </a:lnTo>
                    <a:lnTo>
                      <a:pt x="909" y="278"/>
                    </a:lnTo>
                    <a:lnTo>
                      <a:pt x="913" y="285"/>
                    </a:lnTo>
                    <a:lnTo>
                      <a:pt x="917" y="292"/>
                    </a:lnTo>
                    <a:lnTo>
                      <a:pt x="921" y="300"/>
                    </a:lnTo>
                    <a:lnTo>
                      <a:pt x="925" y="308"/>
                    </a:lnTo>
                    <a:lnTo>
                      <a:pt x="929" y="314"/>
                    </a:lnTo>
                    <a:lnTo>
                      <a:pt x="933" y="324"/>
                    </a:lnTo>
                    <a:lnTo>
                      <a:pt x="937" y="330"/>
                    </a:lnTo>
                    <a:lnTo>
                      <a:pt x="940" y="339"/>
                    </a:lnTo>
                    <a:lnTo>
                      <a:pt x="944" y="347"/>
                    </a:lnTo>
                    <a:lnTo>
                      <a:pt x="948" y="354"/>
                    </a:lnTo>
                    <a:lnTo>
                      <a:pt x="952" y="362"/>
                    </a:lnTo>
                    <a:lnTo>
                      <a:pt x="956" y="372"/>
                    </a:lnTo>
                    <a:lnTo>
                      <a:pt x="960" y="378"/>
                    </a:lnTo>
                    <a:lnTo>
                      <a:pt x="964" y="388"/>
                    </a:lnTo>
                    <a:lnTo>
                      <a:pt x="968" y="396"/>
                    </a:lnTo>
                    <a:lnTo>
                      <a:pt x="972" y="405"/>
                    </a:lnTo>
                    <a:lnTo>
                      <a:pt x="976" y="414"/>
                    </a:lnTo>
                    <a:lnTo>
                      <a:pt x="980" y="422"/>
                    </a:lnTo>
                    <a:lnTo>
                      <a:pt x="984" y="431"/>
                    </a:lnTo>
                    <a:lnTo>
                      <a:pt x="988" y="441"/>
                    </a:lnTo>
                    <a:lnTo>
                      <a:pt x="992" y="449"/>
                    </a:lnTo>
                    <a:lnTo>
                      <a:pt x="996" y="459"/>
                    </a:lnTo>
                    <a:lnTo>
                      <a:pt x="999" y="467"/>
                    </a:lnTo>
                    <a:lnTo>
                      <a:pt x="1003" y="477"/>
                    </a:lnTo>
                    <a:lnTo>
                      <a:pt x="1007" y="487"/>
                    </a:lnTo>
                    <a:lnTo>
                      <a:pt x="1011" y="497"/>
                    </a:lnTo>
                    <a:lnTo>
                      <a:pt x="1015" y="505"/>
                    </a:lnTo>
                    <a:lnTo>
                      <a:pt x="1019" y="516"/>
                    </a:lnTo>
                    <a:lnTo>
                      <a:pt x="1023" y="527"/>
                    </a:lnTo>
                    <a:lnTo>
                      <a:pt x="1027" y="536"/>
                    </a:lnTo>
                    <a:lnTo>
                      <a:pt x="1031" y="546"/>
                    </a:lnTo>
                    <a:lnTo>
                      <a:pt x="1035" y="556"/>
                    </a:lnTo>
                    <a:lnTo>
                      <a:pt x="1039" y="566"/>
                    </a:lnTo>
                    <a:lnTo>
                      <a:pt x="1043" y="576"/>
                    </a:lnTo>
                    <a:lnTo>
                      <a:pt x="1047" y="588"/>
                    </a:lnTo>
                    <a:lnTo>
                      <a:pt x="1051" y="598"/>
                    </a:lnTo>
                    <a:lnTo>
                      <a:pt x="1055" y="607"/>
                    </a:lnTo>
                    <a:lnTo>
                      <a:pt x="1059" y="620"/>
                    </a:lnTo>
                    <a:lnTo>
                      <a:pt x="1062" y="630"/>
                    </a:lnTo>
                    <a:lnTo>
                      <a:pt x="1066" y="641"/>
                    </a:lnTo>
                    <a:lnTo>
                      <a:pt x="1070" y="652"/>
                    </a:lnTo>
                    <a:lnTo>
                      <a:pt x="1074" y="663"/>
                    </a:lnTo>
                    <a:lnTo>
                      <a:pt x="1078" y="672"/>
                    </a:lnTo>
                    <a:lnTo>
                      <a:pt x="1082" y="685"/>
                    </a:lnTo>
                    <a:lnTo>
                      <a:pt x="1086" y="697"/>
                    </a:lnTo>
                    <a:lnTo>
                      <a:pt x="1090" y="709"/>
                    </a:lnTo>
                    <a:lnTo>
                      <a:pt x="1094" y="719"/>
                    </a:lnTo>
                    <a:lnTo>
                      <a:pt x="1098" y="730"/>
                    </a:lnTo>
                    <a:lnTo>
                      <a:pt x="1102" y="743"/>
                    </a:lnTo>
                    <a:lnTo>
                      <a:pt x="1106" y="754"/>
                    </a:lnTo>
                    <a:lnTo>
                      <a:pt x="1110" y="767"/>
                    </a:lnTo>
                    <a:lnTo>
                      <a:pt x="1114" y="778"/>
                    </a:lnTo>
                    <a:lnTo>
                      <a:pt x="1118" y="789"/>
                    </a:lnTo>
                    <a:lnTo>
                      <a:pt x="1122" y="802"/>
                    </a:lnTo>
                    <a:lnTo>
                      <a:pt x="1125" y="815"/>
                    </a:lnTo>
                    <a:lnTo>
                      <a:pt x="1129" y="826"/>
                    </a:lnTo>
                    <a:lnTo>
                      <a:pt x="1133" y="839"/>
                    </a:lnTo>
                    <a:lnTo>
                      <a:pt x="1137" y="851"/>
                    </a:lnTo>
                    <a:lnTo>
                      <a:pt x="1141" y="862"/>
                    </a:lnTo>
                    <a:lnTo>
                      <a:pt x="1145" y="875"/>
                    </a:lnTo>
                    <a:lnTo>
                      <a:pt x="1149" y="889"/>
                    </a:lnTo>
                    <a:lnTo>
                      <a:pt x="1153" y="901"/>
                    </a:lnTo>
                    <a:lnTo>
                      <a:pt x="1157" y="913"/>
                    </a:lnTo>
                    <a:lnTo>
                      <a:pt x="1161" y="926"/>
                    </a:lnTo>
                    <a:lnTo>
                      <a:pt x="1165" y="938"/>
                    </a:lnTo>
                    <a:lnTo>
                      <a:pt x="1169" y="952"/>
                    </a:lnTo>
                    <a:lnTo>
                      <a:pt x="1173" y="964"/>
                    </a:lnTo>
                    <a:lnTo>
                      <a:pt x="1177" y="978"/>
                    </a:lnTo>
                    <a:lnTo>
                      <a:pt x="1181" y="990"/>
                    </a:lnTo>
                    <a:lnTo>
                      <a:pt x="1185" y="1003"/>
                    </a:lnTo>
                    <a:lnTo>
                      <a:pt x="1188" y="1016"/>
                    </a:lnTo>
                    <a:lnTo>
                      <a:pt x="1192" y="1030"/>
                    </a:lnTo>
                    <a:lnTo>
                      <a:pt x="1196" y="1044"/>
                    </a:lnTo>
                    <a:lnTo>
                      <a:pt x="1200" y="1056"/>
                    </a:lnTo>
                    <a:lnTo>
                      <a:pt x="1204" y="1070"/>
                    </a:lnTo>
                    <a:lnTo>
                      <a:pt x="1208" y="1084"/>
                    </a:lnTo>
                    <a:lnTo>
                      <a:pt x="1212" y="1097"/>
                    </a:lnTo>
                    <a:lnTo>
                      <a:pt x="1216" y="1111"/>
                    </a:lnTo>
                    <a:lnTo>
                      <a:pt x="1220" y="1124"/>
                    </a:lnTo>
                    <a:lnTo>
                      <a:pt x="1224" y="1137"/>
                    </a:lnTo>
                    <a:lnTo>
                      <a:pt x="1228" y="1150"/>
                    </a:lnTo>
                    <a:lnTo>
                      <a:pt x="1232" y="1165"/>
                    </a:lnTo>
                    <a:lnTo>
                      <a:pt x="1236" y="1178"/>
                    </a:lnTo>
                    <a:lnTo>
                      <a:pt x="1240" y="1191"/>
                    </a:lnTo>
                    <a:lnTo>
                      <a:pt x="1244" y="1205"/>
                    </a:lnTo>
                    <a:lnTo>
                      <a:pt x="1248" y="1219"/>
                    </a:lnTo>
                    <a:lnTo>
                      <a:pt x="1251" y="1233"/>
                    </a:lnTo>
                    <a:lnTo>
                      <a:pt x="1255" y="1246"/>
                    </a:lnTo>
                    <a:lnTo>
                      <a:pt x="1259" y="1261"/>
                    </a:lnTo>
                    <a:lnTo>
                      <a:pt x="1263" y="1275"/>
                    </a:lnTo>
                    <a:lnTo>
                      <a:pt x="1267" y="1287"/>
                    </a:lnTo>
                    <a:lnTo>
                      <a:pt x="1271" y="1302"/>
                    </a:lnTo>
                    <a:lnTo>
                      <a:pt x="1275" y="1315"/>
                    </a:lnTo>
                    <a:lnTo>
                      <a:pt x="1279" y="1330"/>
                    </a:lnTo>
                    <a:lnTo>
                      <a:pt x="1283" y="1344"/>
                    </a:lnTo>
                    <a:lnTo>
                      <a:pt x="1287" y="1358"/>
                    </a:lnTo>
                    <a:lnTo>
                      <a:pt x="1291" y="1371"/>
                    </a:lnTo>
                    <a:lnTo>
                      <a:pt x="1295" y="1387"/>
                    </a:lnTo>
                    <a:lnTo>
                      <a:pt x="1299" y="1400"/>
                    </a:lnTo>
                    <a:lnTo>
                      <a:pt x="1303" y="1414"/>
                    </a:lnTo>
                    <a:lnTo>
                      <a:pt x="1307" y="1429"/>
                    </a:lnTo>
                    <a:lnTo>
                      <a:pt x="1311" y="1444"/>
                    </a:lnTo>
                    <a:lnTo>
                      <a:pt x="1314" y="1457"/>
                    </a:lnTo>
                    <a:lnTo>
                      <a:pt x="1318" y="1472"/>
                    </a:lnTo>
                    <a:lnTo>
                      <a:pt x="1322" y="1486"/>
                    </a:lnTo>
                    <a:lnTo>
                      <a:pt x="1326" y="1501"/>
                    </a:lnTo>
                    <a:lnTo>
                      <a:pt x="1330" y="1512"/>
                    </a:lnTo>
                    <a:lnTo>
                      <a:pt x="1334" y="1528"/>
                    </a:lnTo>
                    <a:lnTo>
                      <a:pt x="1338" y="1542"/>
                    </a:lnTo>
                    <a:lnTo>
                      <a:pt x="1342" y="1556"/>
                    </a:lnTo>
                    <a:lnTo>
                      <a:pt x="1346" y="1570"/>
                    </a:lnTo>
                    <a:lnTo>
                      <a:pt x="1350" y="1585"/>
                    </a:lnTo>
                    <a:lnTo>
                      <a:pt x="1354" y="1599"/>
                    </a:lnTo>
                    <a:lnTo>
                      <a:pt x="1358" y="1614"/>
                    </a:lnTo>
                    <a:lnTo>
                      <a:pt x="1362" y="1627"/>
                    </a:lnTo>
                    <a:lnTo>
                      <a:pt x="1366" y="1641"/>
                    </a:lnTo>
                    <a:lnTo>
                      <a:pt x="1370" y="1656"/>
                    </a:lnTo>
                    <a:lnTo>
                      <a:pt x="1374" y="1668"/>
                    </a:lnTo>
                    <a:lnTo>
                      <a:pt x="1377" y="1684"/>
                    </a:lnTo>
                    <a:lnTo>
                      <a:pt x="1381" y="1698"/>
                    </a:lnTo>
                    <a:lnTo>
                      <a:pt x="1385" y="1711"/>
                    </a:lnTo>
                    <a:lnTo>
                      <a:pt x="1389" y="1725"/>
                    </a:lnTo>
                    <a:lnTo>
                      <a:pt x="1393" y="1740"/>
                    </a:lnTo>
                    <a:lnTo>
                      <a:pt x="1397" y="1754"/>
                    </a:lnTo>
                    <a:lnTo>
                      <a:pt x="1401" y="1769"/>
                    </a:lnTo>
                    <a:lnTo>
                      <a:pt x="1405" y="1781"/>
                    </a:lnTo>
                    <a:lnTo>
                      <a:pt x="1409" y="1795"/>
                    </a:lnTo>
                    <a:lnTo>
                      <a:pt x="1413" y="1810"/>
                    </a:lnTo>
                    <a:lnTo>
                      <a:pt x="1417" y="1822"/>
                    </a:lnTo>
                    <a:lnTo>
                      <a:pt x="1421" y="1837"/>
                    </a:lnTo>
                    <a:lnTo>
                      <a:pt x="1425" y="1850"/>
                    </a:lnTo>
                    <a:lnTo>
                      <a:pt x="1429" y="1864"/>
                    </a:lnTo>
                    <a:lnTo>
                      <a:pt x="1433" y="1878"/>
                    </a:lnTo>
                    <a:lnTo>
                      <a:pt x="1437" y="1891"/>
                    </a:lnTo>
                    <a:lnTo>
                      <a:pt x="1440" y="1906"/>
                    </a:lnTo>
                    <a:lnTo>
                      <a:pt x="1444" y="1919"/>
                    </a:lnTo>
                    <a:lnTo>
                      <a:pt x="1448" y="1932"/>
                    </a:lnTo>
                    <a:lnTo>
                      <a:pt x="1452" y="1946"/>
                    </a:lnTo>
                    <a:lnTo>
                      <a:pt x="1456" y="1960"/>
                    </a:lnTo>
                    <a:lnTo>
                      <a:pt x="1460" y="1974"/>
                    </a:lnTo>
                    <a:lnTo>
                      <a:pt x="1464" y="1986"/>
                    </a:lnTo>
                    <a:lnTo>
                      <a:pt x="1468" y="2000"/>
                    </a:lnTo>
                    <a:lnTo>
                      <a:pt x="1472" y="2014"/>
                    </a:lnTo>
                    <a:lnTo>
                      <a:pt x="1476" y="2028"/>
                    </a:lnTo>
                    <a:lnTo>
                      <a:pt x="1480" y="2040"/>
                    </a:lnTo>
                    <a:lnTo>
                      <a:pt x="1484" y="2054"/>
                    </a:lnTo>
                    <a:lnTo>
                      <a:pt x="1488" y="2066"/>
                    </a:lnTo>
                    <a:lnTo>
                      <a:pt x="1492" y="2080"/>
                    </a:lnTo>
                    <a:lnTo>
                      <a:pt x="1496" y="2094"/>
                    </a:lnTo>
                    <a:lnTo>
                      <a:pt x="1499" y="2105"/>
                    </a:lnTo>
                    <a:lnTo>
                      <a:pt x="1503" y="2120"/>
                    </a:lnTo>
                    <a:lnTo>
                      <a:pt x="1507" y="2131"/>
                    </a:lnTo>
                    <a:lnTo>
                      <a:pt x="1511" y="2144"/>
                    </a:lnTo>
                    <a:lnTo>
                      <a:pt x="1515" y="2157"/>
                    </a:lnTo>
                    <a:lnTo>
                      <a:pt x="1519" y="2170"/>
                    </a:lnTo>
                    <a:lnTo>
                      <a:pt x="1523" y="2182"/>
                    </a:lnTo>
                    <a:lnTo>
                      <a:pt x="1527" y="2195"/>
                    </a:lnTo>
                    <a:lnTo>
                      <a:pt x="1531" y="2207"/>
                    </a:lnTo>
                    <a:lnTo>
                      <a:pt x="1535" y="2220"/>
                    </a:lnTo>
                    <a:lnTo>
                      <a:pt x="1539" y="2232"/>
                    </a:lnTo>
                    <a:lnTo>
                      <a:pt x="1543" y="2245"/>
                    </a:lnTo>
                    <a:lnTo>
                      <a:pt x="1547" y="2257"/>
                    </a:lnTo>
                    <a:lnTo>
                      <a:pt x="1551" y="2269"/>
                    </a:lnTo>
                    <a:lnTo>
                      <a:pt x="1555" y="2281"/>
                    </a:lnTo>
                    <a:lnTo>
                      <a:pt x="1559" y="2294"/>
                    </a:lnTo>
                    <a:lnTo>
                      <a:pt x="1562" y="2306"/>
                    </a:lnTo>
                    <a:lnTo>
                      <a:pt x="1566" y="2318"/>
                    </a:lnTo>
                    <a:lnTo>
                      <a:pt x="1570" y="2331"/>
                    </a:lnTo>
                    <a:lnTo>
                      <a:pt x="1574" y="2341"/>
                    </a:lnTo>
                    <a:lnTo>
                      <a:pt x="1578" y="2352"/>
                    </a:lnTo>
                    <a:lnTo>
                      <a:pt x="1582" y="2364"/>
                    </a:lnTo>
                    <a:lnTo>
                      <a:pt x="1586" y="2376"/>
                    </a:lnTo>
                    <a:lnTo>
                      <a:pt x="1590" y="2387"/>
                    </a:lnTo>
                    <a:lnTo>
                      <a:pt x="1594" y="2399"/>
                    </a:lnTo>
                    <a:lnTo>
                      <a:pt x="1598" y="2410"/>
                    </a:lnTo>
                    <a:lnTo>
                      <a:pt x="1602" y="2422"/>
                    </a:lnTo>
                    <a:lnTo>
                      <a:pt x="1606" y="2433"/>
                    </a:lnTo>
                    <a:lnTo>
                      <a:pt x="1610" y="2444"/>
                    </a:lnTo>
                    <a:lnTo>
                      <a:pt x="1614" y="2454"/>
                    </a:lnTo>
                    <a:lnTo>
                      <a:pt x="1618" y="2466"/>
                    </a:lnTo>
                    <a:lnTo>
                      <a:pt x="1622" y="2476"/>
                    </a:lnTo>
                    <a:lnTo>
                      <a:pt x="1625" y="2487"/>
                    </a:lnTo>
                    <a:lnTo>
                      <a:pt x="1629" y="2497"/>
                    </a:lnTo>
                    <a:lnTo>
                      <a:pt x="1633" y="2509"/>
                    </a:lnTo>
                    <a:lnTo>
                      <a:pt x="1637" y="2519"/>
                    </a:lnTo>
                    <a:lnTo>
                      <a:pt x="1641" y="2530"/>
                    </a:lnTo>
                    <a:lnTo>
                      <a:pt x="1645" y="2539"/>
                    </a:lnTo>
                    <a:lnTo>
                      <a:pt x="1649" y="2551"/>
                    </a:lnTo>
                    <a:lnTo>
                      <a:pt x="1653" y="2559"/>
                    </a:lnTo>
                    <a:lnTo>
                      <a:pt x="1657" y="2569"/>
                    </a:lnTo>
                    <a:lnTo>
                      <a:pt x="1661" y="2579"/>
                    </a:lnTo>
                    <a:lnTo>
                      <a:pt x="1665" y="2589"/>
                    </a:lnTo>
                    <a:lnTo>
                      <a:pt x="1669" y="2600"/>
                    </a:lnTo>
                    <a:lnTo>
                      <a:pt x="1673" y="2608"/>
                    </a:lnTo>
                    <a:lnTo>
                      <a:pt x="1677" y="2618"/>
                    </a:lnTo>
                    <a:lnTo>
                      <a:pt x="1681" y="2628"/>
                    </a:lnTo>
                    <a:lnTo>
                      <a:pt x="1685" y="2636"/>
                    </a:lnTo>
                    <a:lnTo>
                      <a:pt x="1688" y="2645"/>
                    </a:lnTo>
                    <a:lnTo>
                      <a:pt x="1692" y="2656"/>
                    </a:lnTo>
                    <a:lnTo>
                      <a:pt x="1696" y="2665"/>
                    </a:lnTo>
                    <a:lnTo>
                      <a:pt x="1700" y="2673"/>
                    </a:lnTo>
                    <a:lnTo>
                      <a:pt x="1704" y="2681"/>
                    </a:lnTo>
                    <a:lnTo>
                      <a:pt x="1708" y="2690"/>
                    </a:lnTo>
                    <a:lnTo>
                      <a:pt x="1712" y="2698"/>
                    </a:lnTo>
                    <a:lnTo>
                      <a:pt x="1716" y="2707"/>
                    </a:lnTo>
                    <a:lnTo>
                      <a:pt x="1720" y="2716"/>
                    </a:lnTo>
                    <a:lnTo>
                      <a:pt x="1724" y="2724"/>
                    </a:lnTo>
                    <a:lnTo>
                      <a:pt x="1728" y="2731"/>
                    </a:lnTo>
                    <a:lnTo>
                      <a:pt x="1732" y="2740"/>
                    </a:lnTo>
                    <a:lnTo>
                      <a:pt x="1736" y="2748"/>
                    </a:lnTo>
                    <a:lnTo>
                      <a:pt x="1740" y="2755"/>
                    </a:lnTo>
                    <a:lnTo>
                      <a:pt x="1744" y="2763"/>
                    </a:lnTo>
                    <a:lnTo>
                      <a:pt x="1748" y="2772"/>
                    </a:lnTo>
                    <a:lnTo>
                      <a:pt x="1751" y="2778"/>
                    </a:lnTo>
                    <a:lnTo>
                      <a:pt x="1755" y="2788"/>
                    </a:lnTo>
                    <a:lnTo>
                      <a:pt x="1759" y="2794"/>
                    </a:lnTo>
                    <a:lnTo>
                      <a:pt x="1763" y="2802"/>
                    </a:lnTo>
                    <a:lnTo>
                      <a:pt x="1767" y="2809"/>
                    </a:lnTo>
                    <a:lnTo>
                      <a:pt x="1771" y="2817"/>
                    </a:lnTo>
                    <a:lnTo>
                      <a:pt x="1775" y="2822"/>
                    </a:lnTo>
                    <a:lnTo>
                      <a:pt x="1779" y="2829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28"/>
                    </a:lnTo>
                    <a:lnTo>
                      <a:pt x="2287" y="2823"/>
                    </a:lnTo>
                    <a:lnTo>
                      <a:pt x="2291" y="2816"/>
                    </a:lnTo>
                    <a:lnTo>
                      <a:pt x="2295" y="2810"/>
                    </a:lnTo>
                    <a:lnTo>
                      <a:pt x="2299" y="2805"/>
                    </a:lnTo>
                    <a:lnTo>
                      <a:pt x="2303" y="2798"/>
                    </a:lnTo>
                    <a:lnTo>
                      <a:pt x="2307" y="2792"/>
                    </a:lnTo>
                    <a:lnTo>
                      <a:pt x="2311" y="2785"/>
                    </a:lnTo>
                    <a:lnTo>
                      <a:pt x="2314" y="2778"/>
                    </a:lnTo>
                    <a:lnTo>
                      <a:pt x="2318" y="2772"/>
                    </a:lnTo>
                    <a:lnTo>
                      <a:pt x="2322" y="2766"/>
                    </a:lnTo>
                    <a:lnTo>
                      <a:pt x="2326" y="2759"/>
                    </a:lnTo>
                    <a:lnTo>
                      <a:pt x="2330" y="2752"/>
                    </a:lnTo>
                    <a:lnTo>
                      <a:pt x="2334" y="2746"/>
                    </a:lnTo>
                    <a:lnTo>
                      <a:pt x="2338" y="2739"/>
                    </a:lnTo>
                    <a:lnTo>
                      <a:pt x="2342" y="2733"/>
                    </a:lnTo>
                    <a:lnTo>
                      <a:pt x="2346" y="2726"/>
                    </a:lnTo>
                    <a:lnTo>
                      <a:pt x="2350" y="2719"/>
                    </a:lnTo>
                    <a:lnTo>
                      <a:pt x="2354" y="2712"/>
                    </a:lnTo>
                    <a:lnTo>
                      <a:pt x="2358" y="2705"/>
                    </a:lnTo>
                    <a:lnTo>
                      <a:pt x="2362" y="2697"/>
                    </a:lnTo>
                    <a:lnTo>
                      <a:pt x="2366" y="2690"/>
                    </a:lnTo>
                    <a:lnTo>
                      <a:pt x="2370" y="2683"/>
                    </a:lnTo>
                    <a:lnTo>
                      <a:pt x="2374" y="2677"/>
                    </a:lnTo>
                    <a:lnTo>
                      <a:pt x="2377" y="2669"/>
                    </a:lnTo>
                    <a:lnTo>
                      <a:pt x="2381" y="2662"/>
                    </a:lnTo>
                    <a:lnTo>
                      <a:pt x="2385" y="2655"/>
                    </a:lnTo>
                    <a:lnTo>
                      <a:pt x="2389" y="2646"/>
                    </a:lnTo>
                    <a:lnTo>
                      <a:pt x="2393" y="2640"/>
                    </a:lnTo>
                    <a:lnTo>
                      <a:pt x="2397" y="2632"/>
                    </a:lnTo>
                    <a:lnTo>
                      <a:pt x="2401" y="2624"/>
                    </a:lnTo>
                    <a:lnTo>
                      <a:pt x="2405" y="2616"/>
                    </a:lnTo>
                    <a:lnTo>
                      <a:pt x="2409" y="2609"/>
                    </a:lnTo>
                    <a:lnTo>
                      <a:pt x="2413" y="2601"/>
                    </a:lnTo>
                    <a:lnTo>
                      <a:pt x="2417" y="2593"/>
                    </a:lnTo>
                    <a:lnTo>
                      <a:pt x="2421" y="2585"/>
                    </a:lnTo>
                    <a:lnTo>
                      <a:pt x="2425" y="2578"/>
                    </a:lnTo>
                    <a:lnTo>
                      <a:pt x="2429" y="2571"/>
                    </a:lnTo>
                    <a:lnTo>
                      <a:pt x="2433" y="2562"/>
                    </a:lnTo>
                    <a:lnTo>
                      <a:pt x="2437" y="2554"/>
                    </a:lnTo>
                    <a:lnTo>
                      <a:pt x="2440" y="2545"/>
                    </a:lnTo>
                    <a:lnTo>
                      <a:pt x="2444" y="2538"/>
                    </a:lnTo>
                    <a:lnTo>
                      <a:pt x="2448" y="2529"/>
                    </a:lnTo>
                    <a:lnTo>
                      <a:pt x="2452" y="2522"/>
                    </a:lnTo>
                    <a:lnTo>
                      <a:pt x="2456" y="2514"/>
                    </a:lnTo>
                    <a:lnTo>
                      <a:pt x="2460" y="2505"/>
                    </a:lnTo>
                    <a:lnTo>
                      <a:pt x="2464" y="2496"/>
                    </a:lnTo>
                    <a:lnTo>
                      <a:pt x="2468" y="2488"/>
                    </a:lnTo>
                    <a:lnTo>
                      <a:pt x="2472" y="2480"/>
                    </a:lnTo>
                    <a:lnTo>
                      <a:pt x="2476" y="2471"/>
                    </a:lnTo>
                    <a:lnTo>
                      <a:pt x="2480" y="2464"/>
                    </a:lnTo>
                    <a:lnTo>
                      <a:pt x="2484" y="2454"/>
                    </a:lnTo>
                    <a:lnTo>
                      <a:pt x="2488" y="2446"/>
                    </a:lnTo>
                    <a:lnTo>
                      <a:pt x="2492" y="2438"/>
                    </a:lnTo>
                    <a:lnTo>
                      <a:pt x="2496" y="2430"/>
                    </a:lnTo>
                    <a:lnTo>
                      <a:pt x="2499" y="2420"/>
                    </a:lnTo>
                    <a:lnTo>
                      <a:pt x="2503" y="2413"/>
                    </a:lnTo>
                    <a:lnTo>
                      <a:pt x="2507" y="2405"/>
                    </a:lnTo>
                    <a:lnTo>
                      <a:pt x="2511" y="2395"/>
                    </a:lnTo>
                    <a:lnTo>
                      <a:pt x="2515" y="2387"/>
                    </a:lnTo>
                    <a:lnTo>
                      <a:pt x="2519" y="2377"/>
                    </a:lnTo>
                    <a:lnTo>
                      <a:pt x="2523" y="2369"/>
                    </a:lnTo>
                    <a:lnTo>
                      <a:pt x="2527" y="2359"/>
                    </a:lnTo>
                    <a:lnTo>
                      <a:pt x="2531" y="2351"/>
                    </a:lnTo>
                    <a:lnTo>
                      <a:pt x="2535" y="2342"/>
                    </a:lnTo>
                    <a:lnTo>
                      <a:pt x="2539" y="2333"/>
                    </a:lnTo>
                    <a:lnTo>
                      <a:pt x="2543" y="2324"/>
                    </a:lnTo>
                    <a:lnTo>
                      <a:pt x="2547" y="2315"/>
                    </a:lnTo>
                    <a:lnTo>
                      <a:pt x="2551" y="2308"/>
                    </a:lnTo>
                    <a:lnTo>
                      <a:pt x="2555" y="2298"/>
                    </a:lnTo>
                    <a:lnTo>
                      <a:pt x="2559" y="2288"/>
                    </a:lnTo>
                    <a:lnTo>
                      <a:pt x="2562" y="2280"/>
                    </a:lnTo>
                    <a:lnTo>
                      <a:pt x="2566" y="2270"/>
                    </a:lnTo>
                    <a:lnTo>
                      <a:pt x="2570" y="2262"/>
                    </a:lnTo>
                    <a:lnTo>
                      <a:pt x="2574" y="2252"/>
                    </a:lnTo>
                    <a:lnTo>
                      <a:pt x="2578" y="2243"/>
                    </a:lnTo>
                    <a:lnTo>
                      <a:pt x="2582" y="2234"/>
                    </a:lnTo>
                    <a:lnTo>
                      <a:pt x="2586" y="2226"/>
                    </a:lnTo>
                    <a:lnTo>
                      <a:pt x="2590" y="2216"/>
                    </a:lnTo>
                    <a:lnTo>
                      <a:pt x="2594" y="2207"/>
                    </a:lnTo>
                    <a:lnTo>
                      <a:pt x="2598" y="2198"/>
                    </a:lnTo>
                    <a:lnTo>
                      <a:pt x="2602" y="2188"/>
                    </a:lnTo>
                    <a:lnTo>
                      <a:pt x="2606" y="2179"/>
                    </a:lnTo>
                    <a:lnTo>
                      <a:pt x="2610" y="2170"/>
                    </a:lnTo>
                    <a:lnTo>
                      <a:pt x="2614" y="2161"/>
                    </a:lnTo>
                    <a:lnTo>
                      <a:pt x="2618" y="2152"/>
                    </a:lnTo>
                    <a:lnTo>
                      <a:pt x="2622" y="2142"/>
                    </a:lnTo>
                    <a:lnTo>
                      <a:pt x="2625" y="2133"/>
                    </a:lnTo>
                    <a:lnTo>
                      <a:pt x="2629" y="2125"/>
                    </a:lnTo>
                    <a:lnTo>
                      <a:pt x="2633" y="2115"/>
                    </a:lnTo>
                    <a:lnTo>
                      <a:pt x="2637" y="2105"/>
                    </a:lnTo>
                    <a:lnTo>
                      <a:pt x="2641" y="2096"/>
                    </a:lnTo>
                    <a:lnTo>
                      <a:pt x="2645" y="2086"/>
                    </a:lnTo>
                    <a:lnTo>
                      <a:pt x="2649" y="2077"/>
                    </a:lnTo>
                    <a:lnTo>
                      <a:pt x="2653" y="2068"/>
                    </a:lnTo>
                    <a:lnTo>
                      <a:pt x="2657" y="2059"/>
                    </a:lnTo>
                    <a:lnTo>
                      <a:pt x="2661" y="2049"/>
                    </a:lnTo>
                    <a:lnTo>
                      <a:pt x="2665" y="2041"/>
                    </a:lnTo>
                    <a:lnTo>
                      <a:pt x="2669" y="2030"/>
                    </a:lnTo>
                    <a:lnTo>
                      <a:pt x="2673" y="2021"/>
                    </a:lnTo>
                    <a:lnTo>
                      <a:pt x="2677" y="2012"/>
                    </a:lnTo>
                    <a:lnTo>
                      <a:pt x="2681" y="2002"/>
                    </a:lnTo>
                    <a:lnTo>
                      <a:pt x="2685" y="1993"/>
                    </a:lnTo>
                    <a:lnTo>
                      <a:pt x="2688" y="1985"/>
                    </a:lnTo>
                    <a:lnTo>
                      <a:pt x="2692" y="1974"/>
                    </a:lnTo>
                    <a:lnTo>
                      <a:pt x="2696" y="1965"/>
                    </a:lnTo>
                    <a:lnTo>
                      <a:pt x="2700" y="1956"/>
                    </a:lnTo>
                    <a:lnTo>
                      <a:pt x="2704" y="1947"/>
                    </a:lnTo>
                    <a:lnTo>
                      <a:pt x="2708" y="1936"/>
                    </a:lnTo>
                    <a:lnTo>
                      <a:pt x="2712" y="1928"/>
                    </a:lnTo>
                    <a:lnTo>
                      <a:pt x="2716" y="1918"/>
                    </a:lnTo>
                    <a:lnTo>
                      <a:pt x="2720" y="1909"/>
                    </a:lnTo>
                    <a:lnTo>
                      <a:pt x="2724" y="1900"/>
                    </a:lnTo>
                    <a:lnTo>
                      <a:pt x="2728" y="1890"/>
                    </a:lnTo>
                    <a:lnTo>
                      <a:pt x="2732" y="1881"/>
                    </a:lnTo>
                    <a:lnTo>
                      <a:pt x="2736" y="1871"/>
                    </a:lnTo>
                    <a:lnTo>
                      <a:pt x="2740" y="1862"/>
                    </a:lnTo>
                    <a:lnTo>
                      <a:pt x="2744" y="1852"/>
                    </a:lnTo>
                    <a:lnTo>
                      <a:pt x="2748" y="1844"/>
                    </a:lnTo>
                    <a:lnTo>
                      <a:pt x="2751" y="1834"/>
                    </a:lnTo>
                    <a:lnTo>
                      <a:pt x="2755" y="1826"/>
                    </a:lnTo>
                    <a:lnTo>
                      <a:pt x="2759" y="1815"/>
                    </a:lnTo>
                    <a:lnTo>
                      <a:pt x="2763" y="1806"/>
                    </a:lnTo>
                    <a:lnTo>
                      <a:pt x="2767" y="1797"/>
                    </a:lnTo>
                    <a:lnTo>
                      <a:pt x="2771" y="1787"/>
                    </a:lnTo>
                    <a:lnTo>
                      <a:pt x="2775" y="1778"/>
                    </a:lnTo>
                    <a:lnTo>
                      <a:pt x="2779" y="1770"/>
                    </a:lnTo>
                    <a:lnTo>
                      <a:pt x="2783" y="1760"/>
                    </a:lnTo>
                    <a:lnTo>
                      <a:pt x="2787" y="1749"/>
                    </a:lnTo>
                    <a:lnTo>
                      <a:pt x="2791" y="1742"/>
                    </a:lnTo>
                    <a:lnTo>
                      <a:pt x="2795" y="1732"/>
                    </a:lnTo>
                    <a:lnTo>
                      <a:pt x="2799" y="1722"/>
                    </a:lnTo>
                    <a:lnTo>
                      <a:pt x="2803" y="1713"/>
                    </a:lnTo>
                    <a:lnTo>
                      <a:pt x="2807" y="1705"/>
                    </a:lnTo>
                    <a:lnTo>
                      <a:pt x="2811" y="1694"/>
                    </a:lnTo>
                    <a:lnTo>
                      <a:pt x="2814" y="1686"/>
                    </a:lnTo>
                    <a:lnTo>
                      <a:pt x="2818" y="1676"/>
                    </a:lnTo>
                    <a:lnTo>
                      <a:pt x="2822" y="1668"/>
                    </a:lnTo>
                    <a:lnTo>
                      <a:pt x="2826" y="1657"/>
                    </a:lnTo>
                    <a:lnTo>
                      <a:pt x="2830" y="1649"/>
                    </a:lnTo>
                    <a:lnTo>
                      <a:pt x="2834" y="1640"/>
                    </a:lnTo>
                    <a:lnTo>
                      <a:pt x="2838" y="1631"/>
                    </a:lnTo>
                    <a:lnTo>
                      <a:pt x="2842" y="1621"/>
                    </a:lnTo>
                    <a:lnTo>
                      <a:pt x="2846" y="1612"/>
                    </a:lnTo>
                    <a:lnTo>
                      <a:pt x="2850" y="1603"/>
                    </a:lnTo>
                    <a:lnTo>
                      <a:pt x="2854" y="1595"/>
                    </a:lnTo>
                    <a:lnTo>
                      <a:pt x="2858" y="1586"/>
                    </a:lnTo>
                    <a:lnTo>
                      <a:pt x="2862" y="1576"/>
                    </a:lnTo>
                    <a:lnTo>
                      <a:pt x="2866" y="1567"/>
                    </a:lnTo>
                    <a:lnTo>
                      <a:pt x="2870" y="1557"/>
                    </a:lnTo>
                    <a:lnTo>
                      <a:pt x="2874" y="1549"/>
                    </a:lnTo>
                    <a:lnTo>
                      <a:pt x="2877" y="1540"/>
                    </a:lnTo>
                    <a:lnTo>
                      <a:pt x="2881" y="1531"/>
                    </a:lnTo>
                    <a:lnTo>
                      <a:pt x="2885" y="1523"/>
                    </a:lnTo>
                    <a:lnTo>
                      <a:pt x="2889" y="1513"/>
                    </a:lnTo>
                    <a:lnTo>
                      <a:pt x="2893" y="1505"/>
                    </a:lnTo>
                    <a:lnTo>
                      <a:pt x="2897" y="1495"/>
                    </a:lnTo>
                    <a:lnTo>
                      <a:pt x="2901" y="1487"/>
                    </a:lnTo>
                    <a:lnTo>
                      <a:pt x="2905" y="1478"/>
                    </a:lnTo>
                    <a:lnTo>
                      <a:pt x="2909" y="1469"/>
                    </a:lnTo>
                    <a:lnTo>
                      <a:pt x="2913" y="1460"/>
                    </a:lnTo>
                    <a:lnTo>
                      <a:pt x="2917" y="1451"/>
                    </a:lnTo>
                    <a:lnTo>
                      <a:pt x="2921" y="1443"/>
                    </a:lnTo>
                    <a:lnTo>
                      <a:pt x="2925" y="1433"/>
                    </a:lnTo>
                    <a:lnTo>
                      <a:pt x="2929" y="1425"/>
                    </a:lnTo>
                    <a:lnTo>
                      <a:pt x="2933" y="1417"/>
                    </a:lnTo>
                    <a:lnTo>
                      <a:pt x="2937" y="1407"/>
                    </a:lnTo>
                    <a:lnTo>
                      <a:pt x="2940" y="1400"/>
                    </a:lnTo>
                    <a:lnTo>
                      <a:pt x="2944" y="1390"/>
                    </a:lnTo>
                    <a:lnTo>
                      <a:pt x="2948" y="1382"/>
                    </a:lnTo>
                    <a:lnTo>
                      <a:pt x="2952" y="1373"/>
                    </a:lnTo>
                    <a:lnTo>
                      <a:pt x="2956" y="1365"/>
                    </a:lnTo>
                    <a:lnTo>
                      <a:pt x="2960" y="1355"/>
                    </a:lnTo>
                    <a:lnTo>
                      <a:pt x="2964" y="1347"/>
                    </a:lnTo>
                    <a:lnTo>
                      <a:pt x="2968" y="1340"/>
                    </a:lnTo>
                    <a:lnTo>
                      <a:pt x="2972" y="1331"/>
                    </a:lnTo>
                    <a:lnTo>
                      <a:pt x="2976" y="1321"/>
                    </a:lnTo>
                    <a:lnTo>
                      <a:pt x="2980" y="1314"/>
                    </a:lnTo>
                    <a:lnTo>
                      <a:pt x="2984" y="1307"/>
                    </a:lnTo>
                    <a:lnTo>
                      <a:pt x="2988" y="1297"/>
                    </a:lnTo>
                    <a:lnTo>
                      <a:pt x="2992" y="1288"/>
                    </a:lnTo>
                    <a:lnTo>
                      <a:pt x="2996" y="1281"/>
                    </a:lnTo>
                    <a:lnTo>
                      <a:pt x="2999" y="1272"/>
                    </a:lnTo>
                    <a:lnTo>
                      <a:pt x="3003" y="1264"/>
                    </a:lnTo>
                    <a:lnTo>
                      <a:pt x="3007" y="1256"/>
                    </a:lnTo>
                    <a:lnTo>
                      <a:pt x="3011" y="1248"/>
                    </a:lnTo>
                    <a:lnTo>
                      <a:pt x="3015" y="1239"/>
                    </a:lnTo>
                    <a:lnTo>
                      <a:pt x="3019" y="1231"/>
                    </a:lnTo>
                    <a:lnTo>
                      <a:pt x="3023" y="1224"/>
                    </a:lnTo>
                    <a:lnTo>
                      <a:pt x="3027" y="1215"/>
                    </a:lnTo>
                    <a:lnTo>
                      <a:pt x="3031" y="1207"/>
                    </a:lnTo>
                    <a:lnTo>
                      <a:pt x="3035" y="1200"/>
                    </a:lnTo>
                    <a:lnTo>
                      <a:pt x="3039" y="1192"/>
                    </a:lnTo>
                    <a:lnTo>
                      <a:pt x="3043" y="1184"/>
                    </a:lnTo>
                    <a:lnTo>
                      <a:pt x="3047" y="1177"/>
                    </a:lnTo>
                    <a:lnTo>
                      <a:pt x="3051" y="1168"/>
                    </a:lnTo>
                    <a:lnTo>
                      <a:pt x="3055" y="1159"/>
                    </a:lnTo>
                    <a:lnTo>
                      <a:pt x="3059" y="1152"/>
                    </a:lnTo>
                    <a:lnTo>
                      <a:pt x="3062" y="1144"/>
                    </a:lnTo>
                    <a:lnTo>
                      <a:pt x="3066" y="1136"/>
                    </a:lnTo>
                    <a:lnTo>
                      <a:pt x="3070" y="1127"/>
                    </a:lnTo>
                    <a:lnTo>
                      <a:pt x="3074" y="1119"/>
                    </a:lnTo>
                    <a:lnTo>
                      <a:pt x="3078" y="1113"/>
                    </a:lnTo>
                    <a:lnTo>
                      <a:pt x="3082" y="1106"/>
                    </a:lnTo>
                    <a:lnTo>
                      <a:pt x="3086" y="1098"/>
                    </a:lnTo>
                    <a:lnTo>
                      <a:pt x="3090" y="1090"/>
                    </a:lnTo>
                    <a:lnTo>
                      <a:pt x="3094" y="1083"/>
                    </a:lnTo>
                    <a:lnTo>
                      <a:pt x="3098" y="1075"/>
                    </a:lnTo>
                    <a:lnTo>
                      <a:pt x="3102" y="1066"/>
                    </a:lnTo>
                    <a:lnTo>
                      <a:pt x="3106" y="1060"/>
                    </a:lnTo>
                    <a:lnTo>
                      <a:pt x="3110" y="1052"/>
                    </a:lnTo>
                    <a:lnTo>
                      <a:pt x="3114" y="1045"/>
                    </a:lnTo>
                    <a:lnTo>
                      <a:pt x="3118" y="1037"/>
                    </a:lnTo>
                    <a:lnTo>
                      <a:pt x="3122" y="1030"/>
                    </a:lnTo>
                    <a:lnTo>
                      <a:pt x="3125" y="1022"/>
                    </a:lnTo>
                    <a:lnTo>
                      <a:pt x="3129" y="1016"/>
                    </a:lnTo>
                    <a:lnTo>
                      <a:pt x="3133" y="1008"/>
                    </a:lnTo>
                    <a:lnTo>
                      <a:pt x="3137" y="1002"/>
                    </a:lnTo>
                    <a:lnTo>
                      <a:pt x="3141" y="994"/>
                    </a:lnTo>
                    <a:lnTo>
                      <a:pt x="3145" y="987"/>
                    </a:lnTo>
                    <a:lnTo>
                      <a:pt x="3149" y="979"/>
                    </a:lnTo>
                    <a:lnTo>
                      <a:pt x="3153" y="972"/>
                    </a:lnTo>
                    <a:lnTo>
                      <a:pt x="3157" y="965"/>
                    </a:lnTo>
                    <a:lnTo>
                      <a:pt x="3161" y="958"/>
                    </a:lnTo>
                    <a:lnTo>
                      <a:pt x="3165" y="950"/>
                    </a:lnTo>
                    <a:lnTo>
                      <a:pt x="3169" y="945"/>
                    </a:lnTo>
                    <a:lnTo>
                      <a:pt x="3173" y="937"/>
                    </a:lnTo>
                    <a:lnTo>
                      <a:pt x="3177" y="930"/>
                    </a:lnTo>
                    <a:lnTo>
                      <a:pt x="3181" y="922"/>
                    </a:lnTo>
                    <a:lnTo>
                      <a:pt x="3185" y="916"/>
                    </a:lnTo>
                    <a:lnTo>
                      <a:pt x="3188" y="910"/>
                    </a:lnTo>
                    <a:lnTo>
                      <a:pt x="3192" y="903"/>
                    </a:lnTo>
                    <a:lnTo>
                      <a:pt x="3196" y="896"/>
                    </a:lnTo>
                    <a:lnTo>
                      <a:pt x="3200" y="889"/>
                    </a:lnTo>
                    <a:lnTo>
                      <a:pt x="3204" y="882"/>
                    </a:lnTo>
                    <a:lnTo>
                      <a:pt x="3208" y="876"/>
                    </a:lnTo>
                    <a:lnTo>
                      <a:pt x="3212" y="870"/>
                    </a:lnTo>
                    <a:lnTo>
                      <a:pt x="3216" y="864"/>
                    </a:lnTo>
                    <a:lnTo>
                      <a:pt x="3220" y="856"/>
                    </a:lnTo>
                    <a:lnTo>
                      <a:pt x="3224" y="849"/>
                    </a:lnTo>
                    <a:lnTo>
                      <a:pt x="3228" y="844"/>
                    </a:lnTo>
                    <a:lnTo>
                      <a:pt x="3232" y="838"/>
                    </a:lnTo>
                    <a:lnTo>
                      <a:pt x="3236" y="831"/>
                    </a:lnTo>
                    <a:lnTo>
                      <a:pt x="3240" y="824"/>
                    </a:lnTo>
                    <a:lnTo>
                      <a:pt x="3244" y="818"/>
                    </a:lnTo>
                    <a:lnTo>
                      <a:pt x="3248" y="809"/>
                    </a:lnTo>
                    <a:lnTo>
                      <a:pt x="3251" y="806"/>
                    </a:lnTo>
                    <a:lnTo>
                      <a:pt x="3255" y="799"/>
                    </a:lnTo>
                    <a:lnTo>
                      <a:pt x="3259" y="792"/>
                    </a:lnTo>
                    <a:lnTo>
                      <a:pt x="3263" y="786"/>
                    </a:lnTo>
                    <a:lnTo>
                      <a:pt x="3267" y="779"/>
                    </a:lnTo>
                    <a:lnTo>
                      <a:pt x="3271" y="773"/>
                    </a:lnTo>
                    <a:lnTo>
                      <a:pt x="3275" y="768"/>
                    </a:lnTo>
                    <a:lnTo>
                      <a:pt x="3279" y="762"/>
                    </a:lnTo>
                    <a:lnTo>
                      <a:pt x="3283" y="755"/>
                    </a:lnTo>
                    <a:lnTo>
                      <a:pt x="3287" y="749"/>
                    </a:lnTo>
                    <a:lnTo>
                      <a:pt x="3291" y="742"/>
                    </a:lnTo>
                    <a:lnTo>
                      <a:pt x="3295" y="738"/>
                    </a:lnTo>
                    <a:lnTo>
                      <a:pt x="3299" y="731"/>
                    </a:lnTo>
                    <a:lnTo>
                      <a:pt x="3303" y="725"/>
                    </a:lnTo>
                    <a:lnTo>
                      <a:pt x="3307" y="720"/>
                    </a:lnTo>
                    <a:lnTo>
                      <a:pt x="3311" y="715"/>
                    </a:lnTo>
                    <a:lnTo>
                      <a:pt x="3314" y="709"/>
                    </a:lnTo>
                    <a:lnTo>
                      <a:pt x="3318" y="702"/>
                    </a:lnTo>
                    <a:lnTo>
                      <a:pt x="3322" y="696"/>
                    </a:lnTo>
                    <a:lnTo>
                      <a:pt x="3326" y="691"/>
                    </a:lnTo>
                    <a:lnTo>
                      <a:pt x="3330" y="685"/>
                    </a:lnTo>
                    <a:lnTo>
                      <a:pt x="3334" y="680"/>
                    </a:lnTo>
                    <a:lnTo>
                      <a:pt x="3338" y="674"/>
                    </a:lnTo>
                    <a:lnTo>
                      <a:pt x="3342" y="668"/>
                    </a:lnTo>
                    <a:lnTo>
                      <a:pt x="3346" y="662"/>
                    </a:lnTo>
                    <a:lnTo>
                      <a:pt x="3350" y="657"/>
                    </a:lnTo>
                    <a:lnTo>
                      <a:pt x="3354" y="651"/>
                    </a:lnTo>
                    <a:lnTo>
                      <a:pt x="3358" y="648"/>
                    </a:lnTo>
                    <a:lnTo>
                      <a:pt x="3362" y="642"/>
                    </a:lnTo>
                    <a:lnTo>
                      <a:pt x="3366" y="636"/>
                    </a:lnTo>
                    <a:lnTo>
                      <a:pt x="3370" y="631"/>
                    </a:lnTo>
                    <a:lnTo>
                      <a:pt x="3374" y="624"/>
                    </a:lnTo>
                    <a:lnTo>
                      <a:pt x="3377" y="620"/>
                    </a:lnTo>
                    <a:lnTo>
                      <a:pt x="3381" y="616"/>
                    </a:lnTo>
                    <a:lnTo>
                      <a:pt x="3385" y="609"/>
                    </a:lnTo>
                    <a:lnTo>
                      <a:pt x="3389" y="604"/>
                    </a:lnTo>
                    <a:lnTo>
                      <a:pt x="3393" y="598"/>
                    </a:lnTo>
                    <a:lnTo>
                      <a:pt x="3397" y="593"/>
                    </a:lnTo>
                    <a:lnTo>
                      <a:pt x="3401" y="589"/>
                    </a:lnTo>
                    <a:lnTo>
                      <a:pt x="3405" y="584"/>
                    </a:lnTo>
                    <a:lnTo>
                      <a:pt x="3409" y="578"/>
                    </a:lnTo>
                    <a:lnTo>
                      <a:pt x="3413" y="573"/>
                    </a:lnTo>
                    <a:lnTo>
                      <a:pt x="3417" y="568"/>
                    </a:lnTo>
                    <a:lnTo>
                      <a:pt x="3421" y="565"/>
                    </a:lnTo>
                    <a:lnTo>
                      <a:pt x="3425" y="558"/>
                    </a:lnTo>
                    <a:lnTo>
                      <a:pt x="3429" y="553"/>
                    </a:lnTo>
                    <a:lnTo>
                      <a:pt x="3433" y="550"/>
                    </a:lnTo>
                    <a:lnTo>
                      <a:pt x="3437" y="545"/>
                    </a:lnTo>
                    <a:lnTo>
                      <a:pt x="3440" y="540"/>
                    </a:lnTo>
                    <a:lnTo>
                      <a:pt x="3444" y="534"/>
                    </a:lnTo>
                    <a:lnTo>
                      <a:pt x="3448" y="530"/>
                    </a:lnTo>
                    <a:lnTo>
                      <a:pt x="3452" y="525"/>
                    </a:lnTo>
                    <a:lnTo>
                      <a:pt x="3456" y="521"/>
                    </a:lnTo>
                    <a:lnTo>
                      <a:pt x="3460" y="517"/>
                    </a:lnTo>
                    <a:lnTo>
                      <a:pt x="3464" y="512"/>
                    </a:lnTo>
                    <a:lnTo>
                      <a:pt x="3468" y="507"/>
                    </a:lnTo>
                    <a:lnTo>
                      <a:pt x="3472" y="504"/>
                    </a:lnTo>
                    <a:lnTo>
                      <a:pt x="3476" y="498"/>
                    </a:lnTo>
                    <a:lnTo>
                      <a:pt x="3480" y="495"/>
                    </a:lnTo>
                    <a:lnTo>
                      <a:pt x="3484" y="490"/>
                    </a:lnTo>
                    <a:lnTo>
                      <a:pt x="3488" y="485"/>
                    </a:lnTo>
                    <a:lnTo>
                      <a:pt x="3492" y="481"/>
                    </a:lnTo>
                    <a:lnTo>
                      <a:pt x="3496" y="477"/>
                    </a:lnTo>
                    <a:lnTo>
                      <a:pt x="3499" y="473"/>
                    </a:lnTo>
                    <a:lnTo>
                      <a:pt x="3503" y="470"/>
                    </a:lnTo>
                    <a:lnTo>
                      <a:pt x="3507" y="464"/>
                    </a:lnTo>
                    <a:lnTo>
                      <a:pt x="3511" y="460"/>
                    </a:lnTo>
                    <a:lnTo>
                      <a:pt x="3515" y="456"/>
                    </a:lnTo>
                    <a:lnTo>
                      <a:pt x="3519" y="453"/>
                    </a:lnTo>
                    <a:lnTo>
                      <a:pt x="3523" y="448"/>
                    </a:lnTo>
                    <a:lnTo>
                      <a:pt x="3527" y="444"/>
                    </a:lnTo>
                    <a:lnTo>
                      <a:pt x="3531" y="439"/>
                    </a:lnTo>
                    <a:lnTo>
                      <a:pt x="3535" y="436"/>
                    </a:lnTo>
                    <a:lnTo>
                      <a:pt x="3539" y="431"/>
                    </a:lnTo>
                    <a:lnTo>
                      <a:pt x="3543" y="427"/>
                    </a:lnTo>
                    <a:lnTo>
                      <a:pt x="3547" y="423"/>
                    </a:lnTo>
                    <a:lnTo>
                      <a:pt x="3551" y="419"/>
                    </a:lnTo>
                    <a:lnTo>
                      <a:pt x="3555" y="415"/>
                    </a:lnTo>
                    <a:lnTo>
                      <a:pt x="3559" y="413"/>
                    </a:lnTo>
                    <a:lnTo>
                      <a:pt x="3562" y="408"/>
                    </a:lnTo>
                    <a:lnTo>
                      <a:pt x="3566" y="405"/>
                    </a:lnTo>
                    <a:lnTo>
                      <a:pt x="3570" y="400"/>
                    </a:lnTo>
                    <a:lnTo>
                      <a:pt x="3574" y="397"/>
                    </a:lnTo>
                    <a:lnTo>
                      <a:pt x="3578" y="393"/>
                    </a:lnTo>
                    <a:lnTo>
                      <a:pt x="3582" y="390"/>
                    </a:lnTo>
                    <a:lnTo>
                      <a:pt x="3586" y="387"/>
                    </a:lnTo>
                    <a:lnTo>
                      <a:pt x="3590" y="383"/>
                    </a:lnTo>
                    <a:lnTo>
                      <a:pt x="3594" y="378"/>
                    </a:lnTo>
                    <a:lnTo>
                      <a:pt x="3598" y="375"/>
                    </a:lnTo>
                    <a:lnTo>
                      <a:pt x="3602" y="371"/>
                    </a:lnTo>
                    <a:lnTo>
                      <a:pt x="3606" y="369"/>
                    </a:lnTo>
                    <a:lnTo>
                      <a:pt x="3610" y="364"/>
                    </a:lnTo>
                    <a:lnTo>
                      <a:pt x="3614" y="361"/>
                    </a:lnTo>
                    <a:lnTo>
                      <a:pt x="3618" y="358"/>
                    </a:lnTo>
                    <a:lnTo>
                      <a:pt x="3622" y="354"/>
                    </a:lnTo>
                    <a:lnTo>
                      <a:pt x="3625" y="351"/>
                    </a:lnTo>
                    <a:lnTo>
                      <a:pt x="3629" y="349"/>
                    </a:lnTo>
                    <a:lnTo>
                      <a:pt x="3633" y="344"/>
                    </a:lnTo>
                    <a:lnTo>
                      <a:pt x="3637" y="341"/>
                    </a:lnTo>
                    <a:lnTo>
                      <a:pt x="3641" y="338"/>
                    </a:lnTo>
                    <a:lnTo>
                      <a:pt x="3645" y="333"/>
                    </a:lnTo>
                    <a:lnTo>
                      <a:pt x="3649" y="332"/>
                    </a:lnTo>
                    <a:lnTo>
                      <a:pt x="3653" y="327"/>
                    </a:lnTo>
                    <a:lnTo>
                      <a:pt x="3657" y="324"/>
                    </a:lnTo>
                    <a:lnTo>
                      <a:pt x="3661" y="321"/>
                    </a:lnTo>
                    <a:lnTo>
                      <a:pt x="3665" y="319"/>
                    </a:lnTo>
                    <a:lnTo>
                      <a:pt x="3669" y="315"/>
                    </a:lnTo>
                    <a:lnTo>
                      <a:pt x="3673" y="313"/>
                    </a:lnTo>
                    <a:lnTo>
                      <a:pt x="3677" y="310"/>
                    </a:lnTo>
                    <a:lnTo>
                      <a:pt x="3681" y="308"/>
                    </a:lnTo>
                    <a:lnTo>
                      <a:pt x="3685" y="304"/>
                    </a:lnTo>
                    <a:lnTo>
                      <a:pt x="3688" y="300"/>
                    </a:lnTo>
                    <a:lnTo>
                      <a:pt x="3692" y="298"/>
                    </a:lnTo>
                    <a:lnTo>
                      <a:pt x="3696" y="294"/>
                    </a:lnTo>
                    <a:lnTo>
                      <a:pt x="3700" y="292"/>
                    </a:lnTo>
                    <a:lnTo>
                      <a:pt x="3704" y="289"/>
                    </a:lnTo>
                    <a:lnTo>
                      <a:pt x="3708" y="286"/>
                    </a:lnTo>
                    <a:lnTo>
                      <a:pt x="3712" y="284"/>
                    </a:lnTo>
                    <a:lnTo>
                      <a:pt x="3716" y="279"/>
                    </a:lnTo>
                    <a:lnTo>
                      <a:pt x="3720" y="277"/>
                    </a:lnTo>
                    <a:lnTo>
                      <a:pt x="3724" y="275"/>
                    </a:lnTo>
                    <a:lnTo>
                      <a:pt x="3728" y="273"/>
                    </a:lnTo>
                    <a:lnTo>
                      <a:pt x="3732" y="269"/>
                    </a:lnTo>
                    <a:lnTo>
                      <a:pt x="3736" y="267"/>
                    </a:lnTo>
                    <a:lnTo>
                      <a:pt x="3740" y="265"/>
                    </a:lnTo>
                    <a:lnTo>
                      <a:pt x="3744" y="262"/>
                    </a:lnTo>
                    <a:lnTo>
                      <a:pt x="3748" y="260"/>
                    </a:lnTo>
                    <a:lnTo>
                      <a:pt x="3751" y="256"/>
                    </a:lnTo>
                    <a:lnTo>
                      <a:pt x="3755" y="255"/>
                    </a:lnTo>
                    <a:lnTo>
                      <a:pt x="3759" y="252"/>
                    </a:lnTo>
                    <a:lnTo>
                      <a:pt x="3763" y="248"/>
                    </a:lnTo>
                    <a:lnTo>
                      <a:pt x="3767" y="247"/>
                    </a:lnTo>
                    <a:lnTo>
                      <a:pt x="3771" y="244"/>
                    </a:lnTo>
                    <a:lnTo>
                      <a:pt x="3775" y="241"/>
                    </a:lnTo>
                    <a:lnTo>
                      <a:pt x="3779" y="240"/>
                    </a:lnTo>
                    <a:lnTo>
                      <a:pt x="3783" y="237"/>
                    </a:lnTo>
                    <a:lnTo>
                      <a:pt x="3787" y="235"/>
                    </a:lnTo>
                    <a:lnTo>
                      <a:pt x="3791" y="232"/>
                    </a:lnTo>
                    <a:lnTo>
                      <a:pt x="3795" y="230"/>
                    </a:lnTo>
                    <a:lnTo>
                      <a:pt x="3799" y="228"/>
                    </a:lnTo>
                    <a:lnTo>
                      <a:pt x="3803" y="226"/>
                    </a:lnTo>
                    <a:lnTo>
                      <a:pt x="3807" y="224"/>
                    </a:lnTo>
                    <a:lnTo>
                      <a:pt x="3811" y="222"/>
                    </a:lnTo>
                    <a:lnTo>
                      <a:pt x="3814" y="220"/>
                    </a:lnTo>
                    <a:lnTo>
                      <a:pt x="3818" y="216"/>
                    </a:lnTo>
                    <a:lnTo>
                      <a:pt x="3822" y="214"/>
                    </a:lnTo>
                    <a:lnTo>
                      <a:pt x="3826" y="213"/>
                    </a:lnTo>
                    <a:lnTo>
                      <a:pt x="3830" y="210"/>
                    </a:lnTo>
                    <a:lnTo>
                      <a:pt x="3834" y="208"/>
                    </a:lnTo>
                    <a:lnTo>
                      <a:pt x="3838" y="206"/>
                    </a:lnTo>
                    <a:lnTo>
                      <a:pt x="3842" y="204"/>
                    </a:lnTo>
                    <a:lnTo>
                      <a:pt x="3846" y="202"/>
                    </a:lnTo>
                    <a:lnTo>
                      <a:pt x="3850" y="200"/>
                    </a:lnTo>
                    <a:lnTo>
                      <a:pt x="3854" y="197"/>
                    </a:lnTo>
                    <a:lnTo>
                      <a:pt x="3858" y="195"/>
                    </a:lnTo>
                    <a:lnTo>
                      <a:pt x="3862" y="194"/>
                    </a:lnTo>
                    <a:lnTo>
                      <a:pt x="3866" y="192"/>
                    </a:lnTo>
                    <a:lnTo>
                      <a:pt x="3870" y="190"/>
                    </a:lnTo>
                    <a:lnTo>
                      <a:pt x="3874" y="188"/>
                    </a:lnTo>
                    <a:lnTo>
                      <a:pt x="3877" y="185"/>
                    </a:lnTo>
                    <a:lnTo>
                      <a:pt x="3881" y="184"/>
                    </a:lnTo>
                    <a:lnTo>
                      <a:pt x="3885" y="182"/>
                    </a:lnTo>
                    <a:lnTo>
                      <a:pt x="3889" y="180"/>
                    </a:lnTo>
                    <a:lnTo>
                      <a:pt x="3893" y="178"/>
                    </a:lnTo>
                    <a:lnTo>
                      <a:pt x="3897" y="177"/>
                    </a:lnTo>
                    <a:lnTo>
                      <a:pt x="3901" y="175"/>
                    </a:lnTo>
                    <a:lnTo>
                      <a:pt x="3905" y="173"/>
                    </a:lnTo>
                    <a:lnTo>
                      <a:pt x="3909" y="172"/>
                    </a:lnTo>
                    <a:lnTo>
                      <a:pt x="3913" y="168"/>
                    </a:lnTo>
                    <a:lnTo>
                      <a:pt x="3917" y="166"/>
                    </a:lnTo>
                    <a:lnTo>
                      <a:pt x="3921" y="166"/>
                    </a:lnTo>
                    <a:lnTo>
                      <a:pt x="3925" y="165"/>
                    </a:lnTo>
                    <a:lnTo>
                      <a:pt x="3929" y="162"/>
                    </a:lnTo>
                    <a:lnTo>
                      <a:pt x="3933" y="16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4" name="Freeform 316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7"/>
                  </a:cxn>
                  <a:cxn ang="0">
                    <a:pos x="625" y="18"/>
                  </a:cxn>
                  <a:cxn ang="0">
                    <a:pos x="688" y="43"/>
                  </a:cxn>
                  <a:cxn ang="0">
                    <a:pos x="751" y="86"/>
                  </a:cxn>
                  <a:cxn ang="0">
                    <a:pos x="814" y="153"/>
                  </a:cxn>
                  <a:cxn ang="0">
                    <a:pos x="877" y="248"/>
                  </a:cxn>
                  <a:cxn ang="0">
                    <a:pos x="940" y="371"/>
                  </a:cxn>
                  <a:cxn ang="0">
                    <a:pos x="1003" y="522"/>
                  </a:cxn>
                  <a:cxn ang="0">
                    <a:pos x="1066" y="702"/>
                  </a:cxn>
                  <a:cxn ang="0">
                    <a:pos x="1129" y="906"/>
                  </a:cxn>
                  <a:cxn ang="0">
                    <a:pos x="1192" y="1131"/>
                  </a:cxn>
                  <a:cxn ang="0">
                    <a:pos x="1255" y="1376"/>
                  </a:cxn>
                  <a:cxn ang="0">
                    <a:pos x="1318" y="1630"/>
                  </a:cxn>
                  <a:cxn ang="0">
                    <a:pos x="1381" y="1891"/>
                  </a:cxn>
                  <a:cxn ang="0">
                    <a:pos x="1444" y="2151"/>
                  </a:cxn>
                  <a:cxn ang="0">
                    <a:pos x="1507" y="2405"/>
                  </a:cxn>
                  <a:cxn ang="0">
                    <a:pos x="1570" y="2646"/>
                  </a:cxn>
                  <a:cxn ang="0">
                    <a:pos x="1633" y="2833"/>
                  </a:cxn>
                  <a:cxn ang="0">
                    <a:pos x="1696" y="2833"/>
                  </a:cxn>
                  <a:cxn ang="0">
                    <a:pos x="1759" y="2833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759"/>
                  </a:cxn>
                  <a:cxn ang="0">
                    <a:pos x="2704" y="2586"/>
                  </a:cxn>
                  <a:cxn ang="0">
                    <a:pos x="2767" y="2410"/>
                  </a:cxn>
                  <a:cxn ang="0">
                    <a:pos x="2830" y="2233"/>
                  </a:cxn>
                  <a:cxn ang="0">
                    <a:pos x="2893" y="2057"/>
                  </a:cxn>
                  <a:cxn ang="0">
                    <a:pos x="2956" y="1885"/>
                  </a:cxn>
                  <a:cxn ang="0">
                    <a:pos x="3019" y="1718"/>
                  </a:cxn>
                  <a:cxn ang="0">
                    <a:pos x="3082" y="1558"/>
                  </a:cxn>
                  <a:cxn ang="0">
                    <a:pos x="3145" y="1406"/>
                  </a:cxn>
                  <a:cxn ang="0">
                    <a:pos x="3208" y="1262"/>
                  </a:cxn>
                  <a:cxn ang="0">
                    <a:pos x="3271" y="1126"/>
                  </a:cxn>
                  <a:cxn ang="0">
                    <a:pos x="3334" y="1000"/>
                  </a:cxn>
                  <a:cxn ang="0">
                    <a:pos x="3397" y="885"/>
                  </a:cxn>
                  <a:cxn ang="0">
                    <a:pos x="3460" y="780"/>
                  </a:cxn>
                  <a:cxn ang="0">
                    <a:pos x="3523" y="683"/>
                  </a:cxn>
                  <a:cxn ang="0">
                    <a:pos x="3586" y="595"/>
                  </a:cxn>
                  <a:cxn ang="0">
                    <a:pos x="3649" y="517"/>
                  </a:cxn>
                  <a:cxn ang="0">
                    <a:pos x="3712" y="449"/>
                  </a:cxn>
                  <a:cxn ang="0">
                    <a:pos x="3775" y="386"/>
                  </a:cxn>
                  <a:cxn ang="0">
                    <a:pos x="3838" y="331"/>
                  </a:cxn>
                  <a:cxn ang="0">
                    <a:pos x="3901" y="285"/>
                  </a:cxn>
                </a:cxnLst>
                <a:rect l="0" t="0" r="r" b="b"/>
                <a:pathLst>
                  <a:path w="3933" h="2833">
                    <a:moveTo>
                      <a:pt x="0" y="4"/>
                    </a:moveTo>
                    <a:lnTo>
                      <a:pt x="3" y="4"/>
                    </a:lnTo>
                    <a:lnTo>
                      <a:pt x="7" y="3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1"/>
                    </a:lnTo>
                    <a:lnTo>
                      <a:pt x="259" y="4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4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3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0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8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2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4"/>
                    </a:lnTo>
                    <a:lnTo>
                      <a:pt x="610" y="14"/>
                    </a:lnTo>
                    <a:lnTo>
                      <a:pt x="614" y="15"/>
                    </a:lnTo>
                    <a:lnTo>
                      <a:pt x="618" y="17"/>
                    </a:lnTo>
                    <a:lnTo>
                      <a:pt x="622" y="18"/>
                    </a:lnTo>
                    <a:lnTo>
                      <a:pt x="625" y="18"/>
                    </a:lnTo>
                    <a:lnTo>
                      <a:pt x="629" y="18"/>
                    </a:lnTo>
                    <a:lnTo>
                      <a:pt x="633" y="20"/>
                    </a:lnTo>
                    <a:lnTo>
                      <a:pt x="637" y="21"/>
                    </a:lnTo>
                    <a:lnTo>
                      <a:pt x="641" y="23"/>
                    </a:lnTo>
                    <a:lnTo>
                      <a:pt x="645" y="24"/>
                    </a:lnTo>
                    <a:lnTo>
                      <a:pt x="649" y="26"/>
                    </a:lnTo>
                    <a:lnTo>
                      <a:pt x="653" y="27"/>
                    </a:lnTo>
                    <a:lnTo>
                      <a:pt x="657" y="28"/>
                    </a:lnTo>
                    <a:lnTo>
                      <a:pt x="661" y="31"/>
                    </a:lnTo>
                    <a:lnTo>
                      <a:pt x="665" y="33"/>
                    </a:lnTo>
                    <a:lnTo>
                      <a:pt x="669" y="33"/>
                    </a:lnTo>
                    <a:lnTo>
                      <a:pt x="673" y="35"/>
                    </a:lnTo>
                    <a:lnTo>
                      <a:pt x="677" y="37"/>
                    </a:lnTo>
                    <a:lnTo>
                      <a:pt x="681" y="40"/>
                    </a:lnTo>
                    <a:lnTo>
                      <a:pt x="685" y="41"/>
                    </a:lnTo>
                    <a:lnTo>
                      <a:pt x="688" y="43"/>
                    </a:lnTo>
                    <a:lnTo>
                      <a:pt x="692" y="46"/>
                    </a:lnTo>
                    <a:lnTo>
                      <a:pt x="696" y="48"/>
                    </a:lnTo>
                    <a:lnTo>
                      <a:pt x="700" y="50"/>
                    </a:lnTo>
                    <a:lnTo>
                      <a:pt x="704" y="53"/>
                    </a:lnTo>
                    <a:lnTo>
                      <a:pt x="708" y="53"/>
                    </a:lnTo>
                    <a:lnTo>
                      <a:pt x="712" y="57"/>
                    </a:lnTo>
                    <a:lnTo>
                      <a:pt x="716" y="60"/>
                    </a:lnTo>
                    <a:lnTo>
                      <a:pt x="720" y="63"/>
                    </a:lnTo>
                    <a:lnTo>
                      <a:pt x="724" y="65"/>
                    </a:lnTo>
                    <a:lnTo>
                      <a:pt x="728" y="69"/>
                    </a:lnTo>
                    <a:lnTo>
                      <a:pt x="732" y="70"/>
                    </a:lnTo>
                    <a:lnTo>
                      <a:pt x="736" y="74"/>
                    </a:lnTo>
                    <a:lnTo>
                      <a:pt x="740" y="77"/>
                    </a:lnTo>
                    <a:lnTo>
                      <a:pt x="744" y="80"/>
                    </a:lnTo>
                    <a:lnTo>
                      <a:pt x="748" y="84"/>
                    </a:lnTo>
                    <a:lnTo>
                      <a:pt x="751" y="86"/>
                    </a:lnTo>
                    <a:lnTo>
                      <a:pt x="755" y="91"/>
                    </a:lnTo>
                    <a:lnTo>
                      <a:pt x="759" y="94"/>
                    </a:lnTo>
                    <a:lnTo>
                      <a:pt x="763" y="98"/>
                    </a:lnTo>
                    <a:lnTo>
                      <a:pt x="767" y="102"/>
                    </a:lnTo>
                    <a:lnTo>
                      <a:pt x="771" y="106"/>
                    </a:lnTo>
                    <a:lnTo>
                      <a:pt x="775" y="107"/>
                    </a:lnTo>
                    <a:lnTo>
                      <a:pt x="779" y="112"/>
                    </a:lnTo>
                    <a:lnTo>
                      <a:pt x="783" y="117"/>
                    </a:lnTo>
                    <a:lnTo>
                      <a:pt x="787" y="121"/>
                    </a:lnTo>
                    <a:lnTo>
                      <a:pt x="791" y="126"/>
                    </a:lnTo>
                    <a:lnTo>
                      <a:pt x="795" y="132"/>
                    </a:lnTo>
                    <a:lnTo>
                      <a:pt x="799" y="134"/>
                    </a:lnTo>
                    <a:lnTo>
                      <a:pt x="803" y="139"/>
                    </a:lnTo>
                    <a:lnTo>
                      <a:pt x="807" y="143"/>
                    </a:lnTo>
                    <a:lnTo>
                      <a:pt x="811" y="149"/>
                    </a:lnTo>
                    <a:lnTo>
                      <a:pt x="814" y="153"/>
                    </a:lnTo>
                    <a:lnTo>
                      <a:pt x="818" y="158"/>
                    </a:lnTo>
                    <a:lnTo>
                      <a:pt x="822" y="165"/>
                    </a:lnTo>
                    <a:lnTo>
                      <a:pt x="826" y="169"/>
                    </a:lnTo>
                    <a:lnTo>
                      <a:pt x="830" y="175"/>
                    </a:lnTo>
                    <a:lnTo>
                      <a:pt x="834" y="180"/>
                    </a:lnTo>
                    <a:lnTo>
                      <a:pt x="838" y="185"/>
                    </a:lnTo>
                    <a:lnTo>
                      <a:pt x="842" y="191"/>
                    </a:lnTo>
                    <a:lnTo>
                      <a:pt x="846" y="197"/>
                    </a:lnTo>
                    <a:lnTo>
                      <a:pt x="850" y="203"/>
                    </a:lnTo>
                    <a:lnTo>
                      <a:pt x="854" y="209"/>
                    </a:lnTo>
                    <a:lnTo>
                      <a:pt x="858" y="216"/>
                    </a:lnTo>
                    <a:lnTo>
                      <a:pt x="862" y="222"/>
                    </a:lnTo>
                    <a:lnTo>
                      <a:pt x="866" y="228"/>
                    </a:lnTo>
                    <a:lnTo>
                      <a:pt x="870" y="232"/>
                    </a:lnTo>
                    <a:lnTo>
                      <a:pt x="874" y="241"/>
                    </a:lnTo>
                    <a:lnTo>
                      <a:pt x="877" y="248"/>
                    </a:lnTo>
                    <a:lnTo>
                      <a:pt x="881" y="254"/>
                    </a:lnTo>
                    <a:lnTo>
                      <a:pt x="885" y="261"/>
                    </a:lnTo>
                    <a:lnTo>
                      <a:pt x="889" y="268"/>
                    </a:lnTo>
                    <a:lnTo>
                      <a:pt x="893" y="275"/>
                    </a:lnTo>
                    <a:lnTo>
                      <a:pt x="897" y="283"/>
                    </a:lnTo>
                    <a:lnTo>
                      <a:pt x="901" y="290"/>
                    </a:lnTo>
                    <a:lnTo>
                      <a:pt x="905" y="298"/>
                    </a:lnTo>
                    <a:lnTo>
                      <a:pt x="909" y="306"/>
                    </a:lnTo>
                    <a:lnTo>
                      <a:pt x="913" y="313"/>
                    </a:lnTo>
                    <a:lnTo>
                      <a:pt x="917" y="322"/>
                    </a:lnTo>
                    <a:lnTo>
                      <a:pt x="921" y="330"/>
                    </a:lnTo>
                    <a:lnTo>
                      <a:pt x="925" y="337"/>
                    </a:lnTo>
                    <a:lnTo>
                      <a:pt x="929" y="346"/>
                    </a:lnTo>
                    <a:lnTo>
                      <a:pt x="933" y="354"/>
                    </a:lnTo>
                    <a:lnTo>
                      <a:pt x="937" y="361"/>
                    </a:lnTo>
                    <a:lnTo>
                      <a:pt x="940" y="371"/>
                    </a:lnTo>
                    <a:lnTo>
                      <a:pt x="944" y="379"/>
                    </a:lnTo>
                    <a:lnTo>
                      <a:pt x="948" y="389"/>
                    </a:lnTo>
                    <a:lnTo>
                      <a:pt x="952" y="399"/>
                    </a:lnTo>
                    <a:lnTo>
                      <a:pt x="956" y="406"/>
                    </a:lnTo>
                    <a:lnTo>
                      <a:pt x="960" y="415"/>
                    </a:lnTo>
                    <a:lnTo>
                      <a:pt x="964" y="425"/>
                    </a:lnTo>
                    <a:lnTo>
                      <a:pt x="968" y="433"/>
                    </a:lnTo>
                    <a:lnTo>
                      <a:pt x="972" y="444"/>
                    </a:lnTo>
                    <a:lnTo>
                      <a:pt x="976" y="453"/>
                    </a:lnTo>
                    <a:lnTo>
                      <a:pt x="980" y="462"/>
                    </a:lnTo>
                    <a:lnTo>
                      <a:pt x="984" y="471"/>
                    </a:lnTo>
                    <a:lnTo>
                      <a:pt x="988" y="483"/>
                    </a:lnTo>
                    <a:lnTo>
                      <a:pt x="992" y="492"/>
                    </a:lnTo>
                    <a:lnTo>
                      <a:pt x="996" y="502"/>
                    </a:lnTo>
                    <a:lnTo>
                      <a:pt x="999" y="512"/>
                    </a:lnTo>
                    <a:lnTo>
                      <a:pt x="1003" y="522"/>
                    </a:lnTo>
                    <a:lnTo>
                      <a:pt x="1007" y="534"/>
                    </a:lnTo>
                    <a:lnTo>
                      <a:pt x="1011" y="543"/>
                    </a:lnTo>
                    <a:lnTo>
                      <a:pt x="1015" y="554"/>
                    </a:lnTo>
                    <a:lnTo>
                      <a:pt x="1019" y="565"/>
                    </a:lnTo>
                    <a:lnTo>
                      <a:pt x="1023" y="576"/>
                    </a:lnTo>
                    <a:lnTo>
                      <a:pt x="1027" y="587"/>
                    </a:lnTo>
                    <a:lnTo>
                      <a:pt x="1031" y="597"/>
                    </a:lnTo>
                    <a:lnTo>
                      <a:pt x="1035" y="609"/>
                    </a:lnTo>
                    <a:lnTo>
                      <a:pt x="1039" y="620"/>
                    </a:lnTo>
                    <a:lnTo>
                      <a:pt x="1043" y="631"/>
                    </a:lnTo>
                    <a:lnTo>
                      <a:pt x="1047" y="643"/>
                    </a:lnTo>
                    <a:lnTo>
                      <a:pt x="1051" y="653"/>
                    </a:lnTo>
                    <a:lnTo>
                      <a:pt x="1055" y="666"/>
                    </a:lnTo>
                    <a:lnTo>
                      <a:pt x="1059" y="677"/>
                    </a:lnTo>
                    <a:lnTo>
                      <a:pt x="1062" y="690"/>
                    </a:lnTo>
                    <a:lnTo>
                      <a:pt x="1066" y="702"/>
                    </a:lnTo>
                    <a:lnTo>
                      <a:pt x="1070" y="714"/>
                    </a:lnTo>
                    <a:lnTo>
                      <a:pt x="1074" y="725"/>
                    </a:lnTo>
                    <a:lnTo>
                      <a:pt x="1078" y="739"/>
                    </a:lnTo>
                    <a:lnTo>
                      <a:pt x="1082" y="750"/>
                    </a:lnTo>
                    <a:lnTo>
                      <a:pt x="1086" y="764"/>
                    </a:lnTo>
                    <a:lnTo>
                      <a:pt x="1090" y="776"/>
                    </a:lnTo>
                    <a:lnTo>
                      <a:pt x="1094" y="788"/>
                    </a:lnTo>
                    <a:lnTo>
                      <a:pt x="1098" y="802"/>
                    </a:lnTo>
                    <a:lnTo>
                      <a:pt x="1102" y="813"/>
                    </a:lnTo>
                    <a:lnTo>
                      <a:pt x="1106" y="827"/>
                    </a:lnTo>
                    <a:lnTo>
                      <a:pt x="1110" y="841"/>
                    </a:lnTo>
                    <a:lnTo>
                      <a:pt x="1114" y="853"/>
                    </a:lnTo>
                    <a:lnTo>
                      <a:pt x="1118" y="866"/>
                    </a:lnTo>
                    <a:lnTo>
                      <a:pt x="1122" y="881"/>
                    </a:lnTo>
                    <a:lnTo>
                      <a:pt x="1125" y="892"/>
                    </a:lnTo>
                    <a:lnTo>
                      <a:pt x="1129" y="906"/>
                    </a:lnTo>
                    <a:lnTo>
                      <a:pt x="1133" y="919"/>
                    </a:lnTo>
                    <a:lnTo>
                      <a:pt x="1137" y="933"/>
                    </a:lnTo>
                    <a:lnTo>
                      <a:pt x="1141" y="948"/>
                    </a:lnTo>
                    <a:lnTo>
                      <a:pt x="1145" y="961"/>
                    </a:lnTo>
                    <a:lnTo>
                      <a:pt x="1149" y="975"/>
                    </a:lnTo>
                    <a:lnTo>
                      <a:pt x="1153" y="989"/>
                    </a:lnTo>
                    <a:lnTo>
                      <a:pt x="1157" y="1003"/>
                    </a:lnTo>
                    <a:lnTo>
                      <a:pt x="1161" y="1018"/>
                    </a:lnTo>
                    <a:lnTo>
                      <a:pt x="1165" y="1031"/>
                    </a:lnTo>
                    <a:lnTo>
                      <a:pt x="1169" y="1046"/>
                    </a:lnTo>
                    <a:lnTo>
                      <a:pt x="1173" y="1060"/>
                    </a:lnTo>
                    <a:lnTo>
                      <a:pt x="1177" y="1074"/>
                    </a:lnTo>
                    <a:lnTo>
                      <a:pt x="1181" y="1088"/>
                    </a:lnTo>
                    <a:lnTo>
                      <a:pt x="1185" y="1102"/>
                    </a:lnTo>
                    <a:lnTo>
                      <a:pt x="1188" y="1118"/>
                    </a:lnTo>
                    <a:lnTo>
                      <a:pt x="1192" y="1131"/>
                    </a:lnTo>
                    <a:lnTo>
                      <a:pt x="1196" y="1146"/>
                    </a:lnTo>
                    <a:lnTo>
                      <a:pt x="1200" y="1162"/>
                    </a:lnTo>
                    <a:lnTo>
                      <a:pt x="1204" y="1177"/>
                    </a:lnTo>
                    <a:lnTo>
                      <a:pt x="1208" y="1192"/>
                    </a:lnTo>
                    <a:lnTo>
                      <a:pt x="1212" y="1206"/>
                    </a:lnTo>
                    <a:lnTo>
                      <a:pt x="1216" y="1222"/>
                    </a:lnTo>
                    <a:lnTo>
                      <a:pt x="1220" y="1237"/>
                    </a:lnTo>
                    <a:lnTo>
                      <a:pt x="1224" y="1253"/>
                    </a:lnTo>
                    <a:lnTo>
                      <a:pt x="1228" y="1267"/>
                    </a:lnTo>
                    <a:lnTo>
                      <a:pt x="1232" y="1283"/>
                    </a:lnTo>
                    <a:lnTo>
                      <a:pt x="1236" y="1299"/>
                    </a:lnTo>
                    <a:lnTo>
                      <a:pt x="1240" y="1312"/>
                    </a:lnTo>
                    <a:lnTo>
                      <a:pt x="1244" y="1329"/>
                    </a:lnTo>
                    <a:lnTo>
                      <a:pt x="1248" y="1344"/>
                    </a:lnTo>
                    <a:lnTo>
                      <a:pt x="1251" y="1359"/>
                    </a:lnTo>
                    <a:lnTo>
                      <a:pt x="1255" y="1376"/>
                    </a:lnTo>
                    <a:lnTo>
                      <a:pt x="1259" y="1391"/>
                    </a:lnTo>
                    <a:lnTo>
                      <a:pt x="1263" y="1406"/>
                    </a:lnTo>
                    <a:lnTo>
                      <a:pt x="1267" y="1421"/>
                    </a:lnTo>
                    <a:lnTo>
                      <a:pt x="1271" y="1437"/>
                    </a:lnTo>
                    <a:lnTo>
                      <a:pt x="1275" y="1455"/>
                    </a:lnTo>
                    <a:lnTo>
                      <a:pt x="1279" y="1469"/>
                    </a:lnTo>
                    <a:lnTo>
                      <a:pt x="1283" y="1487"/>
                    </a:lnTo>
                    <a:lnTo>
                      <a:pt x="1287" y="1502"/>
                    </a:lnTo>
                    <a:lnTo>
                      <a:pt x="1291" y="1517"/>
                    </a:lnTo>
                    <a:lnTo>
                      <a:pt x="1295" y="1534"/>
                    </a:lnTo>
                    <a:lnTo>
                      <a:pt x="1299" y="1550"/>
                    </a:lnTo>
                    <a:lnTo>
                      <a:pt x="1303" y="1565"/>
                    </a:lnTo>
                    <a:lnTo>
                      <a:pt x="1307" y="1581"/>
                    </a:lnTo>
                    <a:lnTo>
                      <a:pt x="1311" y="1599"/>
                    </a:lnTo>
                    <a:lnTo>
                      <a:pt x="1314" y="1614"/>
                    </a:lnTo>
                    <a:lnTo>
                      <a:pt x="1318" y="1630"/>
                    </a:lnTo>
                    <a:lnTo>
                      <a:pt x="1322" y="1648"/>
                    </a:lnTo>
                    <a:lnTo>
                      <a:pt x="1326" y="1663"/>
                    </a:lnTo>
                    <a:lnTo>
                      <a:pt x="1330" y="1678"/>
                    </a:lnTo>
                    <a:lnTo>
                      <a:pt x="1334" y="1696"/>
                    </a:lnTo>
                    <a:lnTo>
                      <a:pt x="1338" y="1711"/>
                    </a:lnTo>
                    <a:lnTo>
                      <a:pt x="1342" y="1727"/>
                    </a:lnTo>
                    <a:lnTo>
                      <a:pt x="1346" y="1744"/>
                    </a:lnTo>
                    <a:lnTo>
                      <a:pt x="1350" y="1760"/>
                    </a:lnTo>
                    <a:lnTo>
                      <a:pt x="1354" y="1776"/>
                    </a:lnTo>
                    <a:lnTo>
                      <a:pt x="1358" y="1793"/>
                    </a:lnTo>
                    <a:lnTo>
                      <a:pt x="1362" y="1809"/>
                    </a:lnTo>
                    <a:lnTo>
                      <a:pt x="1366" y="1826"/>
                    </a:lnTo>
                    <a:lnTo>
                      <a:pt x="1370" y="1841"/>
                    </a:lnTo>
                    <a:lnTo>
                      <a:pt x="1374" y="1858"/>
                    </a:lnTo>
                    <a:lnTo>
                      <a:pt x="1377" y="1875"/>
                    </a:lnTo>
                    <a:lnTo>
                      <a:pt x="1381" y="1891"/>
                    </a:lnTo>
                    <a:lnTo>
                      <a:pt x="1385" y="1906"/>
                    </a:lnTo>
                    <a:lnTo>
                      <a:pt x="1389" y="1924"/>
                    </a:lnTo>
                    <a:lnTo>
                      <a:pt x="1393" y="1940"/>
                    </a:lnTo>
                    <a:lnTo>
                      <a:pt x="1397" y="1955"/>
                    </a:lnTo>
                    <a:lnTo>
                      <a:pt x="1401" y="1973"/>
                    </a:lnTo>
                    <a:lnTo>
                      <a:pt x="1405" y="1989"/>
                    </a:lnTo>
                    <a:lnTo>
                      <a:pt x="1409" y="2004"/>
                    </a:lnTo>
                    <a:lnTo>
                      <a:pt x="1413" y="2022"/>
                    </a:lnTo>
                    <a:lnTo>
                      <a:pt x="1417" y="2037"/>
                    </a:lnTo>
                    <a:lnTo>
                      <a:pt x="1421" y="2054"/>
                    </a:lnTo>
                    <a:lnTo>
                      <a:pt x="1425" y="2070"/>
                    </a:lnTo>
                    <a:lnTo>
                      <a:pt x="1429" y="2085"/>
                    </a:lnTo>
                    <a:lnTo>
                      <a:pt x="1433" y="2103"/>
                    </a:lnTo>
                    <a:lnTo>
                      <a:pt x="1437" y="2119"/>
                    </a:lnTo>
                    <a:lnTo>
                      <a:pt x="1440" y="2135"/>
                    </a:lnTo>
                    <a:lnTo>
                      <a:pt x="1444" y="2151"/>
                    </a:lnTo>
                    <a:lnTo>
                      <a:pt x="1448" y="2167"/>
                    </a:lnTo>
                    <a:lnTo>
                      <a:pt x="1452" y="2182"/>
                    </a:lnTo>
                    <a:lnTo>
                      <a:pt x="1456" y="2198"/>
                    </a:lnTo>
                    <a:lnTo>
                      <a:pt x="1460" y="2215"/>
                    </a:lnTo>
                    <a:lnTo>
                      <a:pt x="1464" y="2233"/>
                    </a:lnTo>
                    <a:lnTo>
                      <a:pt x="1468" y="2247"/>
                    </a:lnTo>
                    <a:lnTo>
                      <a:pt x="1472" y="2263"/>
                    </a:lnTo>
                    <a:lnTo>
                      <a:pt x="1476" y="2278"/>
                    </a:lnTo>
                    <a:lnTo>
                      <a:pt x="1480" y="2295"/>
                    </a:lnTo>
                    <a:lnTo>
                      <a:pt x="1484" y="2311"/>
                    </a:lnTo>
                    <a:lnTo>
                      <a:pt x="1488" y="2326"/>
                    </a:lnTo>
                    <a:lnTo>
                      <a:pt x="1492" y="2341"/>
                    </a:lnTo>
                    <a:lnTo>
                      <a:pt x="1496" y="2358"/>
                    </a:lnTo>
                    <a:lnTo>
                      <a:pt x="1499" y="2374"/>
                    </a:lnTo>
                    <a:lnTo>
                      <a:pt x="1503" y="2390"/>
                    </a:lnTo>
                    <a:lnTo>
                      <a:pt x="1507" y="2405"/>
                    </a:lnTo>
                    <a:lnTo>
                      <a:pt x="1511" y="2420"/>
                    </a:lnTo>
                    <a:lnTo>
                      <a:pt x="1515" y="2435"/>
                    </a:lnTo>
                    <a:lnTo>
                      <a:pt x="1519" y="2452"/>
                    </a:lnTo>
                    <a:lnTo>
                      <a:pt x="1523" y="2466"/>
                    </a:lnTo>
                    <a:lnTo>
                      <a:pt x="1527" y="2482"/>
                    </a:lnTo>
                    <a:lnTo>
                      <a:pt x="1531" y="2498"/>
                    </a:lnTo>
                    <a:lnTo>
                      <a:pt x="1535" y="2512"/>
                    </a:lnTo>
                    <a:lnTo>
                      <a:pt x="1539" y="2527"/>
                    </a:lnTo>
                    <a:lnTo>
                      <a:pt x="1543" y="2542"/>
                    </a:lnTo>
                    <a:lnTo>
                      <a:pt x="1547" y="2557"/>
                    </a:lnTo>
                    <a:lnTo>
                      <a:pt x="1551" y="2571"/>
                    </a:lnTo>
                    <a:lnTo>
                      <a:pt x="1555" y="2587"/>
                    </a:lnTo>
                    <a:lnTo>
                      <a:pt x="1559" y="2601"/>
                    </a:lnTo>
                    <a:lnTo>
                      <a:pt x="1562" y="2616"/>
                    </a:lnTo>
                    <a:lnTo>
                      <a:pt x="1566" y="2631"/>
                    </a:lnTo>
                    <a:lnTo>
                      <a:pt x="1570" y="2646"/>
                    </a:lnTo>
                    <a:lnTo>
                      <a:pt x="1574" y="2659"/>
                    </a:lnTo>
                    <a:lnTo>
                      <a:pt x="1578" y="2674"/>
                    </a:lnTo>
                    <a:lnTo>
                      <a:pt x="1582" y="2688"/>
                    </a:lnTo>
                    <a:lnTo>
                      <a:pt x="1586" y="2703"/>
                    </a:lnTo>
                    <a:lnTo>
                      <a:pt x="1590" y="2718"/>
                    </a:lnTo>
                    <a:lnTo>
                      <a:pt x="1594" y="2731"/>
                    </a:lnTo>
                    <a:lnTo>
                      <a:pt x="1598" y="2745"/>
                    </a:lnTo>
                    <a:lnTo>
                      <a:pt x="1602" y="2760"/>
                    </a:lnTo>
                    <a:lnTo>
                      <a:pt x="1606" y="2772"/>
                    </a:lnTo>
                    <a:lnTo>
                      <a:pt x="1610" y="2788"/>
                    </a:lnTo>
                    <a:lnTo>
                      <a:pt x="1614" y="2802"/>
                    </a:lnTo>
                    <a:lnTo>
                      <a:pt x="1618" y="2815"/>
                    </a:lnTo>
                    <a:lnTo>
                      <a:pt x="1622" y="2830"/>
                    </a:lnTo>
                    <a:lnTo>
                      <a:pt x="1625" y="2833"/>
                    </a:lnTo>
                    <a:lnTo>
                      <a:pt x="1629" y="2833"/>
                    </a:lnTo>
                    <a:lnTo>
                      <a:pt x="1633" y="2833"/>
                    </a:lnTo>
                    <a:lnTo>
                      <a:pt x="1637" y="2833"/>
                    </a:lnTo>
                    <a:lnTo>
                      <a:pt x="1641" y="2833"/>
                    </a:lnTo>
                    <a:lnTo>
                      <a:pt x="1645" y="2833"/>
                    </a:lnTo>
                    <a:lnTo>
                      <a:pt x="1649" y="2833"/>
                    </a:lnTo>
                    <a:lnTo>
                      <a:pt x="1653" y="2833"/>
                    </a:lnTo>
                    <a:lnTo>
                      <a:pt x="1657" y="2833"/>
                    </a:lnTo>
                    <a:lnTo>
                      <a:pt x="1661" y="2833"/>
                    </a:lnTo>
                    <a:lnTo>
                      <a:pt x="1665" y="2833"/>
                    </a:lnTo>
                    <a:lnTo>
                      <a:pt x="1669" y="2833"/>
                    </a:lnTo>
                    <a:lnTo>
                      <a:pt x="1673" y="2833"/>
                    </a:lnTo>
                    <a:lnTo>
                      <a:pt x="1677" y="2833"/>
                    </a:lnTo>
                    <a:lnTo>
                      <a:pt x="1681" y="2833"/>
                    </a:lnTo>
                    <a:lnTo>
                      <a:pt x="1685" y="2833"/>
                    </a:lnTo>
                    <a:lnTo>
                      <a:pt x="1688" y="2833"/>
                    </a:lnTo>
                    <a:lnTo>
                      <a:pt x="1692" y="2833"/>
                    </a:lnTo>
                    <a:lnTo>
                      <a:pt x="1696" y="2833"/>
                    </a:lnTo>
                    <a:lnTo>
                      <a:pt x="1700" y="2833"/>
                    </a:lnTo>
                    <a:lnTo>
                      <a:pt x="1704" y="2833"/>
                    </a:lnTo>
                    <a:lnTo>
                      <a:pt x="1708" y="2833"/>
                    </a:lnTo>
                    <a:lnTo>
                      <a:pt x="1712" y="2833"/>
                    </a:lnTo>
                    <a:lnTo>
                      <a:pt x="1716" y="2833"/>
                    </a:lnTo>
                    <a:lnTo>
                      <a:pt x="1720" y="2833"/>
                    </a:lnTo>
                    <a:lnTo>
                      <a:pt x="1724" y="2833"/>
                    </a:lnTo>
                    <a:lnTo>
                      <a:pt x="1728" y="2833"/>
                    </a:lnTo>
                    <a:lnTo>
                      <a:pt x="1732" y="2833"/>
                    </a:lnTo>
                    <a:lnTo>
                      <a:pt x="1736" y="2833"/>
                    </a:lnTo>
                    <a:lnTo>
                      <a:pt x="1740" y="2833"/>
                    </a:lnTo>
                    <a:lnTo>
                      <a:pt x="1744" y="2833"/>
                    </a:lnTo>
                    <a:lnTo>
                      <a:pt x="1748" y="2833"/>
                    </a:lnTo>
                    <a:lnTo>
                      <a:pt x="1751" y="2833"/>
                    </a:lnTo>
                    <a:lnTo>
                      <a:pt x="1755" y="2833"/>
                    </a:lnTo>
                    <a:lnTo>
                      <a:pt x="1759" y="2833"/>
                    </a:lnTo>
                    <a:lnTo>
                      <a:pt x="1763" y="2833"/>
                    </a:lnTo>
                    <a:lnTo>
                      <a:pt x="1767" y="2833"/>
                    </a:lnTo>
                    <a:lnTo>
                      <a:pt x="1771" y="2833"/>
                    </a:lnTo>
                    <a:lnTo>
                      <a:pt x="1775" y="2833"/>
                    </a:lnTo>
                    <a:lnTo>
                      <a:pt x="1779" y="2833"/>
                    </a:lnTo>
                    <a:lnTo>
                      <a:pt x="1783" y="2833"/>
                    </a:lnTo>
                    <a:lnTo>
                      <a:pt x="1787" y="2833"/>
                    </a:lnTo>
                    <a:lnTo>
                      <a:pt x="1791" y="2833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3"/>
                    </a:lnTo>
                    <a:lnTo>
                      <a:pt x="2606" y="2833"/>
                    </a:lnTo>
                    <a:lnTo>
                      <a:pt x="2610" y="2833"/>
                    </a:lnTo>
                    <a:lnTo>
                      <a:pt x="2614" y="2832"/>
                    </a:lnTo>
                    <a:lnTo>
                      <a:pt x="2618" y="2822"/>
                    </a:lnTo>
                    <a:lnTo>
                      <a:pt x="2622" y="2811"/>
                    </a:lnTo>
                    <a:lnTo>
                      <a:pt x="2625" y="2800"/>
                    </a:lnTo>
                    <a:lnTo>
                      <a:pt x="2629" y="2790"/>
                    </a:lnTo>
                    <a:lnTo>
                      <a:pt x="2633" y="2780"/>
                    </a:lnTo>
                    <a:lnTo>
                      <a:pt x="2637" y="2769"/>
                    </a:lnTo>
                    <a:lnTo>
                      <a:pt x="2641" y="2759"/>
                    </a:lnTo>
                    <a:lnTo>
                      <a:pt x="2645" y="2748"/>
                    </a:lnTo>
                    <a:lnTo>
                      <a:pt x="2649" y="2736"/>
                    </a:lnTo>
                    <a:lnTo>
                      <a:pt x="2653" y="2726"/>
                    </a:lnTo>
                    <a:lnTo>
                      <a:pt x="2657" y="2716"/>
                    </a:lnTo>
                    <a:lnTo>
                      <a:pt x="2661" y="2705"/>
                    </a:lnTo>
                    <a:lnTo>
                      <a:pt x="2665" y="2694"/>
                    </a:lnTo>
                    <a:lnTo>
                      <a:pt x="2669" y="2684"/>
                    </a:lnTo>
                    <a:lnTo>
                      <a:pt x="2673" y="2673"/>
                    </a:lnTo>
                    <a:lnTo>
                      <a:pt x="2677" y="2661"/>
                    </a:lnTo>
                    <a:lnTo>
                      <a:pt x="2681" y="2651"/>
                    </a:lnTo>
                    <a:lnTo>
                      <a:pt x="2685" y="2639"/>
                    </a:lnTo>
                    <a:lnTo>
                      <a:pt x="2688" y="2629"/>
                    </a:lnTo>
                    <a:lnTo>
                      <a:pt x="2692" y="2618"/>
                    </a:lnTo>
                    <a:lnTo>
                      <a:pt x="2696" y="2608"/>
                    </a:lnTo>
                    <a:lnTo>
                      <a:pt x="2700" y="2596"/>
                    </a:lnTo>
                    <a:lnTo>
                      <a:pt x="2704" y="2586"/>
                    </a:lnTo>
                    <a:lnTo>
                      <a:pt x="2708" y="2575"/>
                    </a:lnTo>
                    <a:lnTo>
                      <a:pt x="2712" y="2565"/>
                    </a:lnTo>
                    <a:lnTo>
                      <a:pt x="2716" y="2552"/>
                    </a:lnTo>
                    <a:lnTo>
                      <a:pt x="2720" y="2542"/>
                    </a:lnTo>
                    <a:lnTo>
                      <a:pt x="2724" y="2531"/>
                    </a:lnTo>
                    <a:lnTo>
                      <a:pt x="2728" y="2520"/>
                    </a:lnTo>
                    <a:lnTo>
                      <a:pt x="2732" y="2509"/>
                    </a:lnTo>
                    <a:lnTo>
                      <a:pt x="2736" y="2498"/>
                    </a:lnTo>
                    <a:lnTo>
                      <a:pt x="2740" y="2486"/>
                    </a:lnTo>
                    <a:lnTo>
                      <a:pt x="2744" y="2476"/>
                    </a:lnTo>
                    <a:lnTo>
                      <a:pt x="2748" y="2465"/>
                    </a:lnTo>
                    <a:lnTo>
                      <a:pt x="2751" y="2454"/>
                    </a:lnTo>
                    <a:lnTo>
                      <a:pt x="2755" y="2444"/>
                    </a:lnTo>
                    <a:lnTo>
                      <a:pt x="2759" y="2432"/>
                    </a:lnTo>
                    <a:lnTo>
                      <a:pt x="2763" y="2421"/>
                    </a:lnTo>
                    <a:lnTo>
                      <a:pt x="2767" y="2410"/>
                    </a:lnTo>
                    <a:lnTo>
                      <a:pt x="2771" y="2399"/>
                    </a:lnTo>
                    <a:lnTo>
                      <a:pt x="2775" y="2388"/>
                    </a:lnTo>
                    <a:lnTo>
                      <a:pt x="2779" y="2377"/>
                    </a:lnTo>
                    <a:lnTo>
                      <a:pt x="2783" y="2364"/>
                    </a:lnTo>
                    <a:lnTo>
                      <a:pt x="2787" y="2355"/>
                    </a:lnTo>
                    <a:lnTo>
                      <a:pt x="2791" y="2343"/>
                    </a:lnTo>
                    <a:lnTo>
                      <a:pt x="2795" y="2333"/>
                    </a:lnTo>
                    <a:lnTo>
                      <a:pt x="2799" y="2321"/>
                    </a:lnTo>
                    <a:lnTo>
                      <a:pt x="2803" y="2311"/>
                    </a:lnTo>
                    <a:lnTo>
                      <a:pt x="2807" y="2299"/>
                    </a:lnTo>
                    <a:lnTo>
                      <a:pt x="2811" y="2288"/>
                    </a:lnTo>
                    <a:lnTo>
                      <a:pt x="2814" y="2277"/>
                    </a:lnTo>
                    <a:lnTo>
                      <a:pt x="2818" y="2266"/>
                    </a:lnTo>
                    <a:lnTo>
                      <a:pt x="2822" y="2255"/>
                    </a:lnTo>
                    <a:lnTo>
                      <a:pt x="2826" y="2244"/>
                    </a:lnTo>
                    <a:lnTo>
                      <a:pt x="2830" y="2233"/>
                    </a:lnTo>
                    <a:lnTo>
                      <a:pt x="2834" y="2223"/>
                    </a:lnTo>
                    <a:lnTo>
                      <a:pt x="2838" y="2211"/>
                    </a:lnTo>
                    <a:lnTo>
                      <a:pt x="2842" y="2200"/>
                    </a:lnTo>
                    <a:lnTo>
                      <a:pt x="2846" y="2190"/>
                    </a:lnTo>
                    <a:lnTo>
                      <a:pt x="2850" y="2178"/>
                    </a:lnTo>
                    <a:lnTo>
                      <a:pt x="2854" y="2167"/>
                    </a:lnTo>
                    <a:lnTo>
                      <a:pt x="2858" y="2156"/>
                    </a:lnTo>
                    <a:lnTo>
                      <a:pt x="2862" y="2145"/>
                    </a:lnTo>
                    <a:lnTo>
                      <a:pt x="2866" y="2134"/>
                    </a:lnTo>
                    <a:lnTo>
                      <a:pt x="2870" y="2123"/>
                    </a:lnTo>
                    <a:lnTo>
                      <a:pt x="2874" y="2112"/>
                    </a:lnTo>
                    <a:lnTo>
                      <a:pt x="2877" y="2101"/>
                    </a:lnTo>
                    <a:lnTo>
                      <a:pt x="2881" y="2089"/>
                    </a:lnTo>
                    <a:lnTo>
                      <a:pt x="2885" y="2080"/>
                    </a:lnTo>
                    <a:lnTo>
                      <a:pt x="2889" y="2068"/>
                    </a:lnTo>
                    <a:lnTo>
                      <a:pt x="2893" y="2057"/>
                    </a:lnTo>
                    <a:lnTo>
                      <a:pt x="2897" y="2046"/>
                    </a:lnTo>
                    <a:lnTo>
                      <a:pt x="2901" y="2035"/>
                    </a:lnTo>
                    <a:lnTo>
                      <a:pt x="2905" y="2027"/>
                    </a:lnTo>
                    <a:lnTo>
                      <a:pt x="2909" y="2014"/>
                    </a:lnTo>
                    <a:lnTo>
                      <a:pt x="2913" y="2004"/>
                    </a:lnTo>
                    <a:lnTo>
                      <a:pt x="2917" y="1992"/>
                    </a:lnTo>
                    <a:lnTo>
                      <a:pt x="2921" y="1982"/>
                    </a:lnTo>
                    <a:lnTo>
                      <a:pt x="2925" y="1971"/>
                    </a:lnTo>
                    <a:lnTo>
                      <a:pt x="2929" y="1960"/>
                    </a:lnTo>
                    <a:lnTo>
                      <a:pt x="2933" y="1950"/>
                    </a:lnTo>
                    <a:lnTo>
                      <a:pt x="2937" y="1938"/>
                    </a:lnTo>
                    <a:lnTo>
                      <a:pt x="2940" y="1929"/>
                    </a:lnTo>
                    <a:lnTo>
                      <a:pt x="2944" y="1917"/>
                    </a:lnTo>
                    <a:lnTo>
                      <a:pt x="2948" y="1906"/>
                    </a:lnTo>
                    <a:lnTo>
                      <a:pt x="2952" y="1896"/>
                    </a:lnTo>
                    <a:lnTo>
                      <a:pt x="2956" y="1885"/>
                    </a:lnTo>
                    <a:lnTo>
                      <a:pt x="2960" y="1875"/>
                    </a:lnTo>
                    <a:lnTo>
                      <a:pt x="2964" y="1865"/>
                    </a:lnTo>
                    <a:lnTo>
                      <a:pt x="2968" y="1854"/>
                    </a:lnTo>
                    <a:lnTo>
                      <a:pt x="2972" y="1843"/>
                    </a:lnTo>
                    <a:lnTo>
                      <a:pt x="2976" y="1834"/>
                    </a:lnTo>
                    <a:lnTo>
                      <a:pt x="2980" y="1822"/>
                    </a:lnTo>
                    <a:lnTo>
                      <a:pt x="2984" y="1811"/>
                    </a:lnTo>
                    <a:lnTo>
                      <a:pt x="2988" y="1802"/>
                    </a:lnTo>
                    <a:lnTo>
                      <a:pt x="2992" y="1791"/>
                    </a:lnTo>
                    <a:lnTo>
                      <a:pt x="2996" y="1781"/>
                    </a:lnTo>
                    <a:lnTo>
                      <a:pt x="2999" y="1770"/>
                    </a:lnTo>
                    <a:lnTo>
                      <a:pt x="3003" y="1759"/>
                    </a:lnTo>
                    <a:lnTo>
                      <a:pt x="3007" y="1749"/>
                    </a:lnTo>
                    <a:lnTo>
                      <a:pt x="3011" y="1739"/>
                    </a:lnTo>
                    <a:lnTo>
                      <a:pt x="3015" y="1727"/>
                    </a:lnTo>
                    <a:lnTo>
                      <a:pt x="3019" y="1718"/>
                    </a:lnTo>
                    <a:lnTo>
                      <a:pt x="3023" y="1709"/>
                    </a:lnTo>
                    <a:lnTo>
                      <a:pt x="3027" y="1698"/>
                    </a:lnTo>
                    <a:lnTo>
                      <a:pt x="3031" y="1688"/>
                    </a:lnTo>
                    <a:lnTo>
                      <a:pt x="3035" y="1678"/>
                    </a:lnTo>
                    <a:lnTo>
                      <a:pt x="3039" y="1668"/>
                    </a:lnTo>
                    <a:lnTo>
                      <a:pt x="3043" y="1659"/>
                    </a:lnTo>
                    <a:lnTo>
                      <a:pt x="3047" y="1648"/>
                    </a:lnTo>
                    <a:lnTo>
                      <a:pt x="3051" y="1638"/>
                    </a:lnTo>
                    <a:lnTo>
                      <a:pt x="3055" y="1628"/>
                    </a:lnTo>
                    <a:lnTo>
                      <a:pt x="3059" y="1618"/>
                    </a:lnTo>
                    <a:lnTo>
                      <a:pt x="3062" y="1608"/>
                    </a:lnTo>
                    <a:lnTo>
                      <a:pt x="3066" y="1598"/>
                    </a:lnTo>
                    <a:lnTo>
                      <a:pt x="3070" y="1588"/>
                    </a:lnTo>
                    <a:lnTo>
                      <a:pt x="3074" y="1579"/>
                    </a:lnTo>
                    <a:lnTo>
                      <a:pt x="3078" y="1569"/>
                    </a:lnTo>
                    <a:lnTo>
                      <a:pt x="3082" y="1558"/>
                    </a:lnTo>
                    <a:lnTo>
                      <a:pt x="3086" y="1548"/>
                    </a:lnTo>
                    <a:lnTo>
                      <a:pt x="3090" y="1538"/>
                    </a:lnTo>
                    <a:lnTo>
                      <a:pt x="3094" y="1530"/>
                    </a:lnTo>
                    <a:lnTo>
                      <a:pt x="3098" y="1520"/>
                    </a:lnTo>
                    <a:lnTo>
                      <a:pt x="3102" y="1510"/>
                    </a:lnTo>
                    <a:lnTo>
                      <a:pt x="3106" y="1500"/>
                    </a:lnTo>
                    <a:lnTo>
                      <a:pt x="3110" y="1491"/>
                    </a:lnTo>
                    <a:lnTo>
                      <a:pt x="3114" y="1481"/>
                    </a:lnTo>
                    <a:lnTo>
                      <a:pt x="3118" y="1472"/>
                    </a:lnTo>
                    <a:lnTo>
                      <a:pt x="3122" y="1462"/>
                    </a:lnTo>
                    <a:lnTo>
                      <a:pt x="3125" y="1452"/>
                    </a:lnTo>
                    <a:lnTo>
                      <a:pt x="3129" y="1442"/>
                    </a:lnTo>
                    <a:lnTo>
                      <a:pt x="3133" y="1434"/>
                    </a:lnTo>
                    <a:lnTo>
                      <a:pt x="3137" y="1424"/>
                    </a:lnTo>
                    <a:lnTo>
                      <a:pt x="3141" y="1414"/>
                    </a:lnTo>
                    <a:lnTo>
                      <a:pt x="3145" y="1406"/>
                    </a:lnTo>
                    <a:lnTo>
                      <a:pt x="3149" y="1396"/>
                    </a:lnTo>
                    <a:lnTo>
                      <a:pt x="3153" y="1387"/>
                    </a:lnTo>
                    <a:lnTo>
                      <a:pt x="3157" y="1378"/>
                    </a:lnTo>
                    <a:lnTo>
                      <a:pt x="3161" y="1368"/>
                    </a:lnTo>
                    <a:lnTo>
                      <a:pt x="3165" y="1359"/>
                    </a:lnTo>
                    <a:lnTo>
                      <a:pt x="3169" y="1351"/>
                    </a:lnTo>
                    <a:lnTo>
                      <a:pt x="3173" y="1341"/>
                    </a:lnTo>
                    <a:lnTo>
                      <a:pt x="3177" y="1333"/>
                    </a:lnTo>
                    <a:lnTo>
                      <a:pt x="3181" y="1323"/>
                    </a:lnTo>
                    <a:lnTo>
                      <a:pt x="3185" y="1314"/>
                    </a:lnTo>
                    <a:lnTo>
                      <a:pt x="3188" y="1305"/>
                    </a:lnTo>
                    <a:lnTo>
                      <a:pt x="3192" y="1296"/>
                    </a:lnTo>
                    <a:lnTo>
                      <a:pt x="3196" y="1287"/>
                    </a:lnTo>
                    <a:lnTo>
                      <a:pt x="3200" y="1279"/>
                    </a:lnTo>
                    <a:lnTo>
                      <a:pt x="3204" y="1269"/>
                    </a:lnTo>
                    <a:lnTo>
                      <a:pt x="3208" y="1262"/>
                    </a:lnTo>
                    <a:lnTo>
                      <a:pt x="3212" y="1253"/>
                    </a:lnTo>
                    <a:lnTo>
                      <a:pt x="3216" y="1245"/>
                    </a:lnTo>
                    <a:lnTo>
                      <a:pt x="3220" y="1235"/>
                    </a:lnTo>
                    <a:lnTo>
                      <a:pt x="3224" y="1226"/>
                    </a:lnTo>
                    <a:lnTo>
                      <a:pt x="3228" y="1218"/>
                    </a:lnTo>
                    <a:lnTo>
                      <a:pt x="3232" y="1211"/>
                    </a:lnTo>
                    <a:lnTo>
                      <a:pt x="3236" y="1201"/>
                    </a:lnTo>
                    <a:lnTo>
                      <a:pt x="3240" y="1192"/>
                    </a:lnTo>
                    <a:lnTo>
                      <a:pt x="3244" y="1185"/>
                    </a:lnTo>
                    <a:lnTo>
                      <a:pt x="3248" y="1176"/>
                    </a:lnTo>
                    <a:lnTo>
                      <a:pt x="3251" y="1168"/>
                    </a:lnTo>
                    <a:lnTo>
                      <a:pt x="3255" y="1159"/>
                    </a:lnTo>
                    <a:lnTo>
                      <a:pt x="3259" y="1151"/>
                    </a:lnTo>
                    <a:lnTo>
                      <a:pt x="3263" y="1142"/>
                    </a:lnTo>
                    <a:lnTo>
                      <a:pt x="3267" y="1135"/>
                    </a:lnTo>
                    <a:lnTo>
                      <a:pt x="3271" y="1126"/>
                    </a:lnTo>
                    <a:lnTo>
                      <a:pt x="3275" y="1118"/>
                    </a:lnTo>
                    <a:lnTo>
                      <a:pt x="3279" y="1110"/>
                    </a:lnTo>
                    <a:lnTo>
                      <a:pt x="3283" y="1102"/>
                    </a:lnTo>
                    <a:lnTo>
                      <a:pt x="3287" y="1095"/>
                    </a:lnTo>
                    <a:lnTo>
                      <a:pt x="3291" y="1087"/>
                    </a:lnTo>
                    <a:lnTo>
                      <a:pt x="3295" y="1078"/>
                    </a:lnTo>
                    <a:lnTo>
                      <a:pt x="3299" y="1071"/>
                    </a:lnTo>
                    <a:lnTo>
                      <a:pt x="3303" y="1063"/>
                    </a:lnTo>
                    <a:lnTo>
                      <a:pt x="3307" y="1055"/>
                    </a:lnTo>
                    <a:lnTo>
                      <a:pt x="3311" y="1047"/>
                    </a:lnTo>
                    <a:lnTo>
                      <a:pt x="3314" y="1038"/>
                    </a:lnTo>
                    <a:lnTo>
                      <a:pt x="3318" y="1031"/>
                    </a:lnTo>
                    <a:lnTo>
                      <a:pt x="3322" y="1024"/>
                    </a:lnTo>
                    <a:lnTo>
                      <a:pt x="3326" y="1016"/>
                    </a:lnTo>
                    <a:lnTo>
                      <a:pt x="3330" y="1009"/>
                    </a:lnTo>
                    <a:lnTo>
                      <a:pt x="3334" y="1000"/>
                    </a:lnTo>
                    <a:lnTo>
                      <a:pt x="3338" y="993"/>
                    </a:lnTo>
                    <a:lnTo>
                      <a:pt x="3342" y="986"/>
                    </a:lnTo>
                    <a:lnTo>
                      <a:pt x="3346" y="978"/>
                    </a:lnTo>
                    <a:lnTo>
                      <a:pt x="3350" y="971"/>
                    </a:lnTo>
                    <a:lnTo>
                      <a:pt x="3354" y="964"/>
                    </a:lnTo>
                    <a:lnTo>
                      <a:pt x="3358" y="957"/>
                    </a:lnTo>
                    <a:lnTo>
                      <a:pt x="3362" y="949"/>
                    </a:lnTo>
                    <a:lnTo>
                      <a:pt x="3366" y="942"/>
                    </a:lnTo>
                    <a:lnTo>
                      <a:pt x="3370" y="935"/>
                    </a:lnTo>
                    <a:lnTo>
                      <a:pt x="3374" y="928"/>
                    </a:lnTo>
                    <a:lnTo>
                      <a:pt x="3377" y="920"/>
                    </a:lnTo>
                    <a:lnTo>
                      <a:pt x="3381" y="913"/>
                    </a:lnTo>
                    <a:lnTo>
                      <a:pt x="3385" y="907"/>
                    </a:lnTo>
                    <a:lnTo>
                      <a:pt x="3389" y="899"/>
                    </a:lnTo>
                    <a:lnTo>
                      <a:pt x="3393" y="892"/>
                    </a:lnTo>
                    <a:lnTo>
                      <a:pt x="3397" y="885"/>
                    </a:lnTo>
                    <a:lnTo>
                      <a:pt x="3401" y="879"/>
                    </a:lnTo>
                    <a:lnTo>
                      <a:pt x="3405" y="873"/>
                    </a:lnTo>
                    <a:lnTo>
                      <a:pt x="3409" y="864"/>
                    </a:lnTo>
                    <a:lnTo>
                      <a:pt x="3413" y="858"/>
                    </a:lnTo>
                    <a:lnTo>
                      <a:pt x="3417" y="852"/>
                    </a:lnTo>
                    <a:lnTo>
                      <a:pt x="3421" y="845"/>
                    </a:lnTo>
                    <a:lnTo>
                      <a:pt x="3425" y="836"/>
                    </a:lnTo>
                    <a:lnTo>
                      <a:pt x="3429" y="831"/>
                    </a:lnTo>
                    <a:lnTo>
                      <a:pt x="3433" y="825"/>
                    </a:lnTo>
                    <a:lnTo>
                      <a:pt x="3437" y="818"/>
                    </a:lnTo>
                    <a:lnTo>
                      <a:pt x="3440" y="811"/>
                    </a:lnTo>
                    <a:lnTo>
                      <a:pt x="3444" y="805"/>
                    </a:lnTo>
                    <a:lnTo>
                      <a:pt x="3448" y="799"/>
                    </a:lnTo>
                    <a:lnTo>
                      <a:pt x="3452" y="792"/>
                    </a:lnTo>
                    <a:lnTo>
                      <a:pt x="3456" y="785"/>
                    </a:lnTo>
                    <a:lnTo>
                      <a:pt x="3460" y="780"/>
                    </a:lnTo>
                    <a:lnTo>
                      <a:pt x="3464" y="772"/>
                    </a:lnTo>
                    <a:lnTo>
                      <a:pt x="3468" y="766"/>
                    </a:lnTo>
                    <a:lnTo>
                      <a:pt x="3472" y="761"/>
                    </a:lnTo>
                    <a:lnTo>
                      <a:pt x="3476" y="754"/>
                    </a:lnTo>
                    <a:lnTo>
                      <a:pt x="3480" y="748"/>
                    </a:lnTo>
                    <a:lnTo>
                      <a:pt x="3484" y="742"/>
                    </a:lnTo>
                    <a:lnTo>
                      <a:pt x="3488" y="735"/>
                    </a:lnTo>
                    <a:lnTo>
                      <a:pt x="3492" y="730"/>
                    </a:lnTo>
                    <a:lnTo>
                      <a:pt x="3496" y="723"/>
                    </a:lnTo>
                    <a:lnTo>
                      <a:pt x="3499" y="718"/>
                    </a:lnTo>
                    <a:lnTo>
                      <a:pt x="3503" y="711"/>
                    </a:lnTo>
                    <a:lnTo>
                      <a:pt x="3507" y="707"/>
                    </a:lnTo>
                    <a:lnTo>
                      <a:pt x="3511" y="699"/>
                    </a:lnTo>
                    <a:lnTo>
                      <a:pt x="3515" y="694"/>
                    </a:lnTo>
                    <a:lnTo>
                      <a:pt x="3519" y="688"/>
                    </a:lnTo>
                    <a:lnTo>
                      <a:pt x="3523" y="683"/>
                    </a:lnTo>
                    <a:lnTo>
                      <a:pt x="3527" y="676"/>
                    </a:lnTo>
                    <a:lnTo>
                      <a:pt x="3531" y="672"/>
                    </a:lnTo>
                    <a:lnTo>
                      <a:pt x="3535" y="666"/>
                    </a:lnTo>
                    <a:lnTo>
                      <a:pt x="3539" y="660"/>
                    </a:lnTo>
                    <a:lnTo>
                      <a:pt x="3543" y="654"/>
                    </a:lnTo>
                    <a:lnTo>
                      <a:pt x="3547" y="649"/>
                    </a:lnTo>
                    <a:lnTo>
                      <a:pt x="3551" y="644"/>
                    </a:lnTo>
                    <a:lnTo>
                      <a:pt x="3555" y="639"/>
                    </a:lnTo>
                    <a:lnTo>
                      <a:pt x="3559" y="632"/>
                    </a:lnTo>
                    <a:lnTo>
                      <a:pt x="3562" y="627"/>
                    </a:lnTo>
                    <a:lnTo>
                      <a:pt x="3566" y="621"/>
                    </a:lnTo>
                    <a:lnTo>
                      <a:pt x="3570" y="616"/>
                    </a:lnTo>
                    <a:lnTo>
                      <a:pt x="3574" y="610"/>
                    </a:lnTo>
                    <a:lnTo>
                      <a:pt x="3578" y="606"/>
                    </a:lnTo>
                    <a:lnTo>
                      <a:pt x="3582" y="600"/>
                    </a:lnTo>
                    <a:lnTo>
                      <a:pt x="3586" y="595"/>
                    </a:lnTo>
                    <a:lnTo>
                      <a:pt x="3590" y="591"/>
                    </a:lnTo>
                    <a:lnTo>
                      <a:pt x="3594" y="585"/>
                    </a:lnTo>
                    <a:lnTo>
                      <a:pt x="3598" y="580"/>
                    </a:lnTo>
                    <a:lnTo>
                      <a:pt x="3602" y="575"/>
                    </a:lnTo>
                    <a:lnTo>
                      <a:pt x="3606" y="568"/>
                    </a:lnTo>
                    <a:lnTo>
                      <a:pt x="3610" y="565"/>
                    </a:lnTo>
                    <a:lnTo>
                      <a:pt x="3614" y="560"/>
                    </a:lnTo>
                    <a:lnTo>
                      <a:pt x="3618" y="556"/>
                    </a:lnTo>
                    <a:lnTo>
                      <a:pt x="3622" y="550"/>
                    </a:lnTo>
                    <a:lnTo>
                      <a:pt x="3625" y="545"/>
                    </a:lnTo>
                    <a:lnTo>
                      <a:pt x="3629" y="541"/>
                    </a:lnTo>
                    <a:lnTo>
                      <a:pt x="3633" y="537"/>
                    </a:lnTo>
                    <a:lnTo>
                      <a:pt x="3637" y="530"/>
                    </a:lnTo>
                    <a:lnTo>
                      <a:pt x="3641" y="527"/>
                    </a:lnTo>
                    <a:lnTo>
                      <a:pt x="3645" y="521"/>
                    </a:lnTo>
                    <a:lnTo>
                      <a:pt x="3649" y="517"/>
                    </a:lnTo>
                    <a:lnTo>
                      <a:pt x="3653" y="512"/>
                    </a:lnTo>
                    <a:lnTo>
                      <a:pt x="3657" y="508"/>
                    </a:lnTo>
                    <a:lnTo>
                      <a:pt x="3661" y="502"/>
                    </a:lnTo>
                    <a:lnTo>
                      <a:pt x="3665" y="499"/>
                    </a:lnTo>
                    <a:lnTo>
                      <a:pt x="3669" y="495"/>
                    </a:lnTo>
                    <a:lnTo>
                      <a:pt x="3673" y="490"/>
                    </a:lnTo>
                    <a:lnTo>
                      <a:pt x="3677" y="486"/>
                    </a:lnTo>
                    <a:lnTo>
                      <a:pt x="3681" y="482"/>
                    </a:lnTo>
                    <a:lnTo>
                      <a:pt x="3685" y="477"/>
                    </a:lnTo>
                    <a:lnTo>
                      <a:pt x="3688" y="473"/>
                    </a:lnTo>
                    <a:lnTo>
                      <a:pt x="3692" y="469"/>
                    </a:lnTo>
                    <a:lnTo>
                      <a:pt x="3696" y="465"/>
                    </a:lnTo>
                    <a:lnTo>
                      <a:pt x="3700" y="461"/>
                    </a:lnTo>
                    <a:lnTo>
                      <a:pt x="3704" y="456"/>
                    </a:lnTo>
                    <a:lnTo>
                      <a:pt x="3708" y="453"/>
                    </a:lnTo>
                    <a:lnTo>
                      <a:pt x="3712" y="449"/>
                    </a:lnTo>
                    <a:lnTo>
                      <a:pt x="3716" y="444"/>
                    </a:lnTo>
                    <a:lnTo>
                      <a:pt x="3720" y="440"/>
                    </a:lnTo>
                    <a:lnTo>
                      <a:pt x="3724" y="435"/>
                    </a:lnTo>
                    <a:lnTo>
                      <a:pt x="3728" y="431"/>
                    </a:lnTo>
                    <a:lnTo>
                      <a:pt x="3732" y="428"/>
                    </a:lnTo>
                    <a:lnTo>
                      <a:pt x="3736" y="423"/>
                    </a:lnTo>
                    <a:lnTo>
                      <a:pt x="3740" y="419"/>
                    </a:lnTo>
                    <a:lnTo>
                      <a:pt x="3744" y="416"/>
                    </a:lnTo>
                    <a:lnTo>
                      <a:pt x="3748" y="413"/>
                    </a:lnTo>
                    <a:lnTo>
                      <a:pt x="3751" y="408"/>
                    </a:lnTo>
                    <a:lnTo>
                      <a:pt x="3755" y="405"/>
                    </a:lnTo>
                    <a:lnTo>
                      <a:pt x="3759" y="402"/>
                    </a:lnTo>
                    <a:lnTo>
                      <a:pt x="3763" y="397"/>
                    </a:lnTo>
                    <a:lnTo>
                      <a:pt x="3767" y="394"/>
                    </a:lnTo>
                    <a:lnTo>
                      <a:pt x="3771" y="390"/>
                    </a:lnTo>
                    <a:lnTo>
                      <a:pt x="3775" y="386"/>
                    </a:lnTo>
                    <a:lnTo>
                      <a:pt x="3779" y="382"/>
                    </a:lnTo>
                    <a:lnTo>
                      <a:pt x="3783" y="379"/>
                    </a:lnTo>
                    <a:lnTo>
                      <a:pt x="3787" y="375"/>
                    </a:lnTo>
                    <a:lnTo>
                      <a:pt x="3791" y="371"/>
                    </a:lnTo>
                    <a:lnTo>
                      <a:pt x="3795" y="369"/>
                    </a:lnTo>
                    <a:lnTo>
                      <a:pt x="3799" y="365"/>
                    </a:lnTo>
                    <a:lnTo>
                      <a:pt x="3803" y="362"/>
                    </a:lnTo>
                    <a:lnTo>
                      <a:pt x="3807" y="359"/>
                    </a:lnTo>
                    <a:lnTo>
                      <a:pt x="3811" y="355"/>
                    </a:lnTo>
                    <a:lnTo>
                      <a:pt x="3814" y="350"/>
                    </a:lnTo>
                    <a:lnTo>
                      <a:pt x="3818" y="349"/>
                    </a:lnTo>
                    <a:lnTo>
                      <a:pt x="3822" y="346"/>
                    </a:lnTo>
                    <a:lnTo>
                      <a:pt x="3826" y="342"/>
                    </a:lnTo>
                    <a:lnTo>
                      <a:pt x="3830" y="338"/>
                    </a:lnTo>
                    <a:lnTo>
                      <a:pt x="3834" y="336"/>
                    </a:lnTo>
                    <a:lnTo>
                      <a:pt x="3838" y="331"/>
                    </a:lnTo>
                    <a:lnTo>
                      <a:pt x="3842" y="329"/>
                    </a:lnTo>
                    <a:lnTo>
                      <a:pt x="3846" y="326"/>
                    </a:lnTo>
                    <a:lnTo>
                      <a:pt x="3850" y="322"/>
                    </a:lnTo>
                    <a:lnTo>
                      <a:pt x="3854" y="320"/>
                    </a:lnTo>
                    <a:lnTo>
                      <a:pt x="3858" y="318"/>
                    </a:lnTo>
                    <a:lnTo>
                      <a:pt x="3862" y="314"/>
                    </a:lnTo>
                    <a:lnTo>
                      <a:pt x="3866" y="310"/>
                    </a:lnTo>
                    <a:lnTo>
                      <a:pt x="3870" y="308"/>
                    </a:lnTo>
                    <a:lnTo>
                      <a:pt x="3874" y="305"/>
                    </a:lnTo>
                    <a:lnTo>
                      <a:pt x="3877" y="302"/>
                    </a:lnTo>
                    <a:lnTo>
                      <a:pt x="3881" y="300"/>
                    </a:lnTo>
                    <a:lnTo>
                      <a:pt x="3885" y="297"/>
                    </a:lnTo>
                    <a:lnTo>
                      <a:pt x="3889" y="293"/>
                    </a:lnTo>
                    <a:lnTo>
                      <a:pt x="3893" y="290"/>
                    </a:lnTo>
                    <a:lnTo>
                      <a:pt x="3897" y="287"/>
                    </a:lnTo>
                    <a:lnTo>
                      <a:pt x="3901" y="285"/>
                    </a:lnTo>
                    <a:lnTo>
                      <a:pt x="3905" y="282"/>
                    </a:lnTo>
                    <a:lnTo>
                      <a:pt x="3909" y="280"/>
                    </a:lnTo>
                    <a:lnTo>
                      <a:pt x="3913" y="277"/>
                    </a:lnTo>
                    <a:lnTo>
                      <a:pt x="3917" y="273"/>
                    </a:lnTo>
                    <a:lnTo>
                      <a:pt x="3921" y="271"/>
                    </a:lnTo>
                    <a:lnTo>
                      <a:pt x="3925" y="269"/>
                    </a:lnTo>
                    <a:lnTo>
                      <a:pt x="3929" y="266"/>
                    </a:lnTo>
                    <a:lnTo>
                      <a:pt x="3933" y="26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5" name="Freeform 317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3"/>
                  </a:cxn>
                  <a:cxn ang="0">
                    <a:pos x="688" y="29"/>
                  </a:cxn>
                  <a:cxn ang="0">
                    <a:pos x="751" y="57"/>
                  </a:cxn>
                  <a:cxn ang="0">
                    <a:pos x="814" y="97"/>
                  </a:cxn>
                  <a:cxn ang="0">
                    <a:pos x="877" y="159"/>
                  </a:cxn>
                  <a:cxn ang="0">
                    <a:pos x="940" y="250"/>
                  </a:cxn>
                  <a:cxn ang="0">
                    <a:pos x="1003" y="373"/>
                  </a:cxn>
                  <a:cxn ang="0">
                    <a:pos x="1066" y="531"/>
                  </a:cxn>
                  <a:cxn ang="0">
                    <a:pos x="1129" y="730"/>
                  </a:cxn>
                  <a:cxn ang="0">
                    <a:pos x="1192" y="968"/>
                  </a:cxn>
                  <a:cxn ang="0">
                    <a:pos x="1255" y="1246"/>
                  </a:cxn>
                  <a:cxn ang="0">
                    <a:pos x="1318" y="1556"/>
                  </a:cxn>
                  <a:cxn ang="0">
                    <a:pos x="1381" y="1897"/>
                  </a:cxn>
                  <a:cxn ang="0">
                    <a:pos x="1444" y="2258"/>
                  </a:cxn>
                  <a:cxn ang="0">
                    <a:pos x="1507" y="2632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31"/>
                  </a:cxn>
                  <a:cxn ang="0">
                    <a:pos x="2704" y="2831"/>
                  </a:cxn>
                  <a:cxn ang="0">
                    <a:pos x="2767" y="2831"/>
                  </a:cxn>
                  <a:cxn ang="0">
                    <a:pos x="2830" y="2831"/>
                  </a:cxn>
                  <a:cxn ang="0">
                    <a:pos x="2893" y="2831"/>
                  </a:cxn>
                  <a:cxn ang="0">
                    <a:pos x="2956" y="2831"/>
                  </a:cxn>
                  <a:cxn ang="0">
                    <a:pos x="3019" y="2831"/>
                  </a:cxn>
                  <a:cxn ang="0">
                    <a:pos x="3082" y="2831"/>
                  </a:cxn>
                  <a:cxn ang="0">
                    <a:pos x="3145" y="2831"/>
                  </a:cxn>
                  <a:cxn ang="0">
                    <a:pos x="3208" y="2831"/>
                  </a:cxn>
                  <a:cxn ang="0">
                    <a:pos x="3271" y="2677"/>
                  </a:cxn>
                  <a:cxn ang="0">
                    <a:pos x="3334" y="2515"/>
                  </a:cxn>
                  <a:cxn ang="0">
                    <a:pos x="3397" y="2359"/>
                  </a:cxn>
                  <a:cxn ang="0">
                    <a:pos x="3460" y="2211"/>
                  </a:cxn>
                  <a:cxn ang="0">
                    <a:pos x="3523" y="2068"/>
                  </a:cxn>
                  <a:cxn ang="0">
                    <a:pos x="3586" y="1933"/>
                  </a:cxn>
                  <a:cxn ang="0">
                    <a:pos x="3649" y="1804"/>
                  </a:cxn>
                  <a:cxn ang="0">
                    <a:pos x="3712" y="1679"/>
                  </a:cxn>
                  <a:cxn ang="0">
                    <a:pos x="3775" y="1563"/>
                  </a:cxn>
                  <a:cxn ang="0">
                    <a:pos x="3838" y="1452"/>
                  </a:cxn>
                  <a:cxn ang="0">
                    <a:pos x="3901" y="1345"/>
                  </a:cxn>
                </a:cxnLst>
                <a:rect l="0" t="0" r="r" b="b"/>
                <a:pathLst>
                  <a:path w="3933" h="2831">
                    <a:moveTo>
                      <a:pt x="0" y="0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0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0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0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0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0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0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6"/>
                    </a:lnTo>
                    <a:lnTo>
                      <a:pt x="578" y="7"/>
                    </a:lnTo>
                    <a:lnTo>
                      <a:pt x="582" y="6"/>
                    </a:lnTo>
                    <a:lnTo>
                      <a:pt x="586" y="8"/>
                    </a:lnTo>
                    <a:lnTo>
                      <a:pt x="590" y="8"/>
                    </a:lnTo>
                    <a:lnTo>
                      <a:pt x="594" y="7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11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1"/>
                    </a:lnTo>
                    <a:lnTo>
                      <a:pt x="625" y="13"/>
                    </a:lnTo>
                    <a:lnTo>
                      <a:pt x="629" y="13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5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18"/>
                    </a:lnTo>
                    <a:lnTo>
                      <a:pt x="657" y="19"/>
                    </a:lnTo>
                    <a:lnTo>
                      <a:pt x="661" y="21"/>
                    </a:lnTo>
                    <a:lnTo>
                      <a:pt x="665" y="23"/>
                    </a:lnTo>
                    <a:lnTo>
                      <a:pt x="669" y="24"/>
                    </a:lnTo>
                    <a:lnTo>
                      <a:pt x="673" y="24"/>
                    </a:lnTo>
                    <a:lnTo>
                      <a:pt x="677" y="24"/>
                    </a:lnTo>
                    <a:lnTo>
                      <a:pt x="681" y="26"/>
                    </a:lnTo>
                    <a:lnTo>
                      <a:pt x="685" y="28"/>
                    </a:lnTo>
                    <a:lnTo>
                      <a:pt x="688" y="29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3"/>
                    </a:lnTo>
                    <a:lnTo>
                      <a:pt x="704" y="35"/>
                    </a:lnTo>
                    <a:lnTo>
                      <a:pt x="708" y="36"/>
                    </a:lnTo>
                    <a:lnTo>
                      <a:pt x="712" y="37"/>
                    </a:lnTo>
                    <a:lnTo>
                      <a:pt x="716" y="39"/>
                    </a:lnTo>
                    <a:lnTo>
                      <a:pt x="720" y="42"/>
                    </a:lnTo>
                    <a:lnTo>
                      <a:pt x="724" y="43"/>
                    </a:lnTo>
                    <a:lnTo>
                      <a:pt x="728" y="44"/>
                    </a:lnTo>
                    <a:lnTo>
                      <a:pt x="732" y="46"/>
                    </a:lnTo>
                    <a:lnTo>
                      <a:pt x="736" y="48"/>
                    </a:lnTo>
                    <a:lnTo>
                      <a:pt x="740" y="49"/>
                    </a:lnTo>
                    <a:lnTo>
                      <a:pt x="744" y="52"/>
                    </a:lnTo>
                    <a:lnTo>
                      <a:pt x="748" y="55"/>
                    </a:lnTo>
                    <a:lnTo>
                      <a:pt x="751" y="57"/>
                    </a:lnTo>
                    <a:lnTo>
                      <a:pt x="755" y="59"/>
                    </a:lnTo>
                    <a:lnTo>
                      <a:pt x="759" y="60"/>
                    </a:lnTo>
                    <a:lnTo>
                      <a:pt x="763" y="62"/>
                    </a:lnTo>
                    <a:lnTo>
                      <a:pt x="767" y="66"/>
                    </a:lnTo>
                    <a:lnTo>
                      <a:pt x="771" y="67"/>
                    </a:lnTo>
                    <a:lnTo>
                      <a:pt x="775" y="69"/>
                    </a:lnTo>
                    <a:lnTo>
                      <a:pt x="779" y="72"/>
                    </a:lnTo>
                    <a:lnTo>
                      <a:pt x="783" y="74"/>
                    </a:lnTo>
                    <a:lnTo>
                      <a:pt x="787" y="77"/>
                    </a:lnTo>
                    <a:lnTo>
                      <a:pt x="791" y="80"/>
                    </a:lnTo>
                    <a:lnTo>
                      <a:pt x="795" y="82"/>
                    </a:lnTo>
                    <a:lnTo>
                      <a:pt x="799" y="86"/>
                    </a:lnTo>
                    <a:lnTo>
                      <a:pt x="803" y="89"/>
                    </a:lnTo>
                    <a:lnTo>
                      <a:pt x="807" y="90"/>
                    </a:lnTo>
                    <a:lnTo>
                      <a:pt x="811" y="94"/>
                    </a:lnTo>
                    <a:lnTo>
                      <a:pt x="814" y="97"/>
                    </a:lnTo>
                    <a:lnTo>
                      <a:pt x="818" y="101"/>
                    </a:lnTo>
                    <a:lnTo>
                      <a:pt x="822" y="104"/>
                    </a:lnTo>
                    <a:lnTo>
                      <a:pt x="826" y="108"/>
                    </a:lnTo>
                    <a:lnTo>
                      <a:pt x="830" y="110"/>
                    </a:lnTo>
                    <a:lnTo>
                      <a:pt x="834" y="115"/>
                    </a:lnTo>
                    <a:lnTo>
                      <a:pt x="838" y="118"/>
                    </a:lnTo>
                    <a:lnTo>
                      <a:pt x="842" y="123"/>
                    </a:lnTo>
                    <a:lnTo>
                      <a:pt x="846" y="125"/>
                    </a:lnTo>
                    <a:lnTo>
                      <a:pt x="850" y="130"/>
                    </a:lnTo>
                    <a:lnTo>
                      <a:pt x="854" y="133"/>
                    </a:lnTo>
                    <a:lnTo>
                      <a:pt x="858" y="137"/>
                    </a:lnTo>
                    <a:lnTo>
                      <a:pt x="862" y="142"/>
                    </a:lnTo>
                    <a:lnTo>
                      <a:pt x="866" y="146"/>
                    </a:lnTo>
                    <a:lnTo>
                      <a:pt x="870" y="150"/>
                    </a:lnTo>
                    <a:lnTo>
                      <a:pt x="874" y="155"/>
                    </a:lnTo>
                    <a:lnTo>
                      <a:pt x="877" y="159"/>
                    </a:lnTo>
                    <a:lnTo>
                      <a:pt x="881" y="165"/>
                    </a:lnTo>
                    <a:lnTo>
                      <a:pt x="885" y="171"/>
                    </a:lnTo>
                    <a:lnTo>
                      <a:pt x="889" y="175"/>
                    </a:lnTo>
                    <a:lnTo>
                      <a:pt x="893" y="180"/>
                    </a:lnTo>
                    <a:lnTo>
                      <a:pt x="897" y="185"/>
                    </a:lnTo>
                    <a:lnTo>
                      <a:pt x="901" y="191"/>
                    </a:lnTo>
                    <a:lnTo>
                      <a:pt x="905" y="197"/>
                    </a:lnTo>
                    <a:lnTo>
                      <a:pt x="909" y="201"/>
                    </a:lnTo>
                    <a:lnTo>
                      <a:pt x="913" y="208"/>
                    </a:lnTo>
                    <a:lnTo>
                      <a:pt x="917" y="214"/>
                    </a:lnTo>
                    <a:lnTo>
                      <a:pt x="921" y="219"/>
                    </a:lnTo>
                    <a:lnTo>
                      <a:pt x="925" y="225"/>
                    </a:lnTo>
                    <a:lnTo>
                      <a:pt x="929" y="231"/>
                    </a:lnTo>
                    <a:lnTo>
                      <a:pt x="933" y="237"/>
                    </a:lnTo>
                    <a:lnTo>
                      <a:pt x="937" y="245"/>
                    </a:lnTo>
                    <a:lnTo>
                      <a:pt x="940" y="250"/>
                    </a:lnTo>
                    <a:lnTo>
                      <a:pt x="944" y="257"/>
                    </a:lnTo>
                    <a:lnTo>
                      <a:pt x="948" y="263"/>
                    </a:lnTo>
                    <a:lnTo>
                      <a:pt x="952" y="271"/>
                    </a:lnTo>
                    <a:lnTo>
                      <a:pt x="956" y="277"/>
                    </a:lnTo>
                    <a:lnTo>
                      <a:pt x="960" y="285"/>
                    </a:lnTo>
                    <a:lnTo>
                      <a:pt x="964" y="291"/>
                    </a:lnTo>
                    <a:lnTo>
                      <a:pt x="968" y="301"/>
                    </a:lnTo>
                    <a:lnTo>
                      <a:pt x="972" y="307"/>
                    </a:lnTo>
                    <a:lnTo>
                      <a:pt x="976" y="315"/>
                    </a:lnTo>
                    <a:lnTo>
                      <a:pt x="980" y="323"/>
                    </a:lnTo>
                    <a:lnTo>
                      <a:pt x="984" y="331"/>
                    </a:lnTo>
                    <a:lnTo>
                      <a:pt x="988" y="339"/>
                    </a:lnTo>
                    <a:lnTo>
                      <a:pt x="992" y="347"/>
                    </a:lnTo>
                    <a:lnTo>
                      <a:pt x="996" y="356"/>
                    </a:lnTo>
                    <a:lnTo>
                      <a:pt x="999" y="364"/>
                    </a:lnTo>
                    <a:lnTo>
                      <a:pt x="1003" y="373"/>
                    </a:lnTo>
                    <a:lnTo>
                      <a:pt x="1007" y="382"/>
                    </a:lnTo>
                    <a:lnTo>
                      <a:pt x="1011" y="391"/>
                    </a:lnTo>
                    <a:lnTo>
                      <a:pt x="1015" y="399"/>
                    </a:lnTo>
                    <a:lnTo>
                      <a:pt x="1019" y="410"/>
                    </a:lnTo>
                    <a:lnTo>
                      <a:pt x="1023" y="418"/>
                    </a:lnTo>
                    <a:lnTo>
                      <a:pt x="1027" y="427"/>
                    </a:lnTo>
                    <a:lnTo>
                      <a:pt x="1031" y="438"/>
                    </a:lnTo>
                    <a:lnTo>
                      <a:pt x="1035" y="448"/>
                    </a:lnTo>
                    <a:lnTo>
                      <a:pt x="1039" y="458"/>
                    </a:lnTo>
                    <a:lnTo>
                      <a:pt x="1043" y="468"/>
                    </a:lnTo>
                    <a:lnTo>
                      <a:pt x="1047" y="478"/>
                    </a:lnTo>
                    <a:lnTo>
                      <a:pt x="1051" y="489"/>
                    </a:lnTo>
                    <a:lnTo>
                      <a:pt x="1055" y="499"/>
                    </a:lnTo>
                    <a:lnTo>
                      <a:pt x="1059" y="510"/>
                    </a:lnTo>
                    <a:lnTo>
                      <a:pt x="1062" y="521"/>
                    </a:lnTo>
                    <a:lnTo>
                      <a:pt x="1066" y="531"/>
                    </a:lnTo>
                    <a:lnTo>
                      <a:pt x="1070" y="543"/>
                    </a:lnTo>
                    <a:lnTo>
                      <a:pt x="1074" y="554"/>
                    </a:lnTo>
                    <a:lnTo>
                      <a:pt x="1078" y="564"/>
                    </a:lnTo>
                    <a:lnTo>
                      <a:pt x="1082" y="577"/>
                    </a:lnTo>
                    <a:lnTo>
                      <a:pt x="1086" y="589"/>
                    </a:lnTo>
                    <a:lnTo>
                      <a:pt x="1090" y="602"/>
                    </a:lnTo>
                    <a:lnTo>
                      <a:pt x="1094" y="613"/>
                    </a:lnTo>
                    <a:lnTo>
                      <a:pt x="1098" y="626"/>
                    </a:lnTo>
                    <a:lnTo>
                      <a:pt x="1102" y="637"/>
                    </a:lnTo>
                    <a:lnTo>
                      <a:pt x="1106" y="650"/>
                    </a:lnTo>
                    <a:lnTo>
                      <a:pt x="1110" y="662"/>
                    </a:lnTo>
                    <a:lnTo>
                      <a:pt x="1114" y="676"/>
                    </a:lnTo>
                    <a:lnTo>
                      <a:pt x="1118" y="689"/>
                    </a:lnTo>
                    <a:lnTo>
                      <a:pt x="1122" y="703"/>
                    </a:lnTo>
                    <a:lnTo>
                      <a:pt x="1125" y="716"/>
                    </a:lnTo>
                    <a:lnTo>
                      <a:pt x="1129" y="730"/>
                    </a:lnTo>
                    <a:lnTo>
                      <a:pt x="1133" y="743"/>
                    </a:lnTo>
                    <a:lnTo>
                      <a:pt x="1137" y="757"/>
                    </a:lnTo>
                    <a:lnTo>
                      <a:pt x="1141" y="770"/>
                    </a:lnTo>
                    <a:lnTo>
                      <a:pt x="1145" y="785"/>
                    </a:lnTo>
                    <a:lnTo>
                      <a:pt x="1149" y="799"/>
                    </a:lnTo>
                    <a:lnTo>
                      <a:pt x="1153" y="814"/>
                    </a:lnTo>
                    <a:lnTo>
                      <a:pt x="1157" y="829"/>
                    </a:lnTo>
                    <a:lnTo>
                      <a:pt x="1161" y="843"/>
                    </a:lnTo>
                    <a:lnTo>
                      <a:pt x="1165" y="858"/>
                    </a:lnTo>
                    <a:lnTo>
                      <a:pt x="1169" y="874"/>
                    </a:lnTo>
                    <a:lnTo>
                      <a:pt x="1173" y="889"/>
                    </a:lnTo>
                    <a:lnTo>
                      <a:pt x="1177" y="905"/>
                    </a:lnTo>
                    <a:lnTo>
                      <a:pt x="1181" y="920"/>
                    </a:lnTo>
                    <a:lnTo>
                      <a:pt x="1185" y="936"/>
                    </a:lnTo>
                    <a:lnTo>
                      <a:pt x="1188" y="951"/>
                    </a:lnTo>
                    <a:lnTo>
                      <a:pt x="1192" y="968"/>
                    </a:lnTo>
                    <a:lnTo>
                      <a:pt x="1196" y="984"/>
                    </a:lnTo>
                    <a:lnTo>
                      <a:pt x="1200" y="1001"/>
                    </a:lnTo>
                    <a:lnTo>
                      <a:pt x="1204" y="1016"/>
                    </a:lnTo>
                    <a:lnTo>
                      <a:pt x="1208" y="1033"/>
                    </a:lnTo>
                    <a:lnTo>
                      <a:pt x="1212" y="1052"/>
                    </a:lnTo>
                    <a:lnTo>
                      <a:pt x="1216" y="1068"/>
                    </a:lnTo>
                    <a:lnTo>
                      <a:pt x="1220" y="1085"/>
                    </a:lnTo>
                    <a:lnTo>
                      <a:pt x="1224" y="1102"/>
                    </a:lnTo>
                    <a:lnTo>
                      <a:pt x="1228" y="1119"/>
                    </a:lnTo>
                    <a:lnTo>
                      <a:pt x="1232" y="1137"/>
                    </a:lnTo>
                    <a:lnTo>
                      <a:pt x="1236" y="1156"/>
                    </a:lnTo>
                    <a:lnTo>
                      <a:pt x="1240" y="1172"/>
                    </a:lnTo>
                    <a:lnTo>
                      <a:pt x="1244" y="1191"/>
                    </a:lnTo>
                    <a:lnTo>
                      <a:pt x="1248" y="1208"/>
                    </a:lnTo>
                    <a:lnTo>
                      <a:pt x="1251" y="1228"/>
                    </a:lnTo>
                    <a:lnTo>
                      <a:pt x="1255" y="1246"/>
                    </a:lnTo>
                    <a:lnTo>
                      <a:pt x="1259" y="1264"/>
                    </a:lnTo>
                    <a:lnTo>
                      <a:pt x="1263" y="1281"/>
                    </a:lnTo>
                    <a:lnTo>
                      <a:pt x="1267" y="1300"/>
                    </a:lnTo>
                    <a:lnTo>
                      <a:pt x="1271" y="1319"/>
                    </a:lnTo>
                    <a:lnTo>
                      <a:pt x="1275" y="1339"/>
                    </a:lnTo>
                    <a:lnTo>
                      <a:pt x="1279" y="1358"/>
                    </a:lnTo>
                    <a:lnTo>
                      <a:pt x="1283" y="1377"/>
                    </a:lnTo>
                    <a:lnTo>
                      <a:pt x="1287" y="1398"/>
                    </a:lnTo>
                    <a:lnTo>
                      <a:pt x="1291" y="1416"/>
                    </a:lnTo>
                    <a:lnTo>
                      <a:pt x="1295" y="1435"/>
                    </a:lnTo>
                    <a:lnTo>
                      <a:pt x="1299" y="1456"/>
                    </a:lnTo>
                    <a:lnTo>
                      <a:pt x="1303" y="1476"/>
                    </a:lnTo>
                    <a:lnTo>
                      <a:pt x="1307" y="1497"/>
                    </a:lnTo>
                    <a:lnTo>
                      <a:pt x="1311" y="1514"/>
                    </a:lnTo>
                    <a:lnTo>
                      <a:pt x="1314" y="1537"/>
                    </a:lnTo>
                    <a:lnTo>
                      <a:pt x="1318" y="1556"/>
                    </a:lnTo>
                    <a:lnTo>
                      <a:pt x="1322" y="1578"/>
                    </a:lnTo>
                    <a:lnTo>
                      <a:pt x="1326" y="1598"/>
                    </a:lnTo>
                    <a:lnTo>
                      <a:pt x="1330" y="1618"/>
                    </a:lnTo>
                    <a:lnTo>
                      <a:pt x="1334" y="1640"/>
                    </a:lnTo>
                    <a:lnTo>
                      <a:pt x="1338" y="1661"/>
                    </a:lnTo>
                    <a:lnTo>
                      <a:pt x="1342" y="1682"/>
                    </a:lnTo>
                    <a:lnTo>
                      <a:pt x="1346" y="1702"/>
                    </a:lnTo>
                    <a:lnTo>
                      <a:pt x="1350" y="1724"/>
                    </a:lnTo>
                    <a:lnTo>
                      <a:pt x="1354" y="1745"/>
                    </a:lnTo>
                    <a:lnTo>
                      <a:pt x="1358" y="1768"/>
                    </a:lnTo>
                    <a:lnTo>
                      <a:pt x="1362" y="1788"/>
                    </a:lnTo>
                    <a:lnTo>
                      <a:pt x="1366" y="1810"/>
                    </a:lnTo>
                    <a:lnTo>
                      <a:pt x="1370" y="1832"/>
                    </a:lnTo>
                    <a:lnTo>
                      <a:pt x="1374" y="1854"/>
                    </a:lnTo>
                    <a:lnTo>
                      <a:pt x="1377" y="1875"/>
                    </a:lnTo>
                    <a:lnTo>
                      <a:pt x="1381" y="1897"/>
                    </a:lnTo>
                    <a:lnTo>
                      <a:pt x="1385" y="1919"/>
                    </a:lnTo>
                    <a:lnTo>
                      <a:pt x="1389" y="1942"/>
                    </a:lnTo>
                    <a:lnTo>
                      <a:pt x="1393" y="1962"/>
                    </a:lnTo>
                    <a:lnTo>
                      <a:pt x="1397" y="1985"/>
                    </a:lnTo>
                    <a:lnTo>
                      <a:pt x="1401" y="2009"/>
                    </a:lnTo>
                    <a:lnTo>
                      <a:pt x="1405" y="2031"/>
                    </a:lnTo>
                    <a:lnTo>
                      <a:pt x="1409" y="2053"/>
                    </a:lnTo>
                    <a:lnTo>
                      <a:pt x="1413" y="2076"/>
                    </a:lnTo>
                    <a:lnTo>
                      <a:pt x="1417" y="2099"/>
                    </a:lnTo>
                    <a:lnTo>
                      <a:pt x="1421" y="2121"/>
                    </a:lnTo>
                    <a:lnTo>
                      <a:pt x="1425" y="2143"/>
                    </a:lnTo>
                    <a:lnTo>
                      <a:pt x="1429" y="2167"/>
                    </a:lnTo>
                    <a:lnTo>
                      <a:pt x="1433" y="2189"/>
                    </a:lnTo>
                    <a:lnTo>
                      <a:pt x="1437" y="2213"/>
                    </a:lnTo>
                    <a:lnTo>
                      <a:pt x="1440" y="2237"/>
                    </a:lnTo>
                    <a:lnTo>
                      <a:pt x="1444" y="2258"/>
                    </a:lnTo>
                    <a:lnTo>
                      <a:pt x="1448" y="2281"/>
                    </a:lnTo>
                    <a:lnTo>
                      <a:pt x="1452" y="2306"/>
                    </a:lnTo>
                    <a:lnTo>
                      <a:pt x="1456" y="2328"/>
                    </a:lnTo>
                    <a:lnTo>
                      <a:pt x="1460" y="2351"/>
                    </a:lnTo>
                    <a:lnTo>
                      <a:pt x="1464" y="2374"/>
                    </a:lnTo>
                    <a:lnTo>
                      <a:pt x="1468" y="2397"/>
                    </a:lnTo>
                    <a:lnTo>
                      <a:pt x="1472" y="2421"/>
                    </a:lnTo>
                    <a:lnTo>
                      <a:pt x="1476" y="2446"/>
                    </a:lnTo>
                    <a:lnTo>
                      <a:pt x="1480" y="2468"/>
                    </a:lnTo>
                    <a:lnTo>
                      <a:pt x="1484" y="2491"/>
                    </a:lnTo>
                    <a:lnTo>
                      <a:pt x="1488" y="2514"/>
                    </a:lnTo>
                    <a:lnTo>
                      <a:pt x="1492" y="2538"/>
                    </a:lnTo>
                    <a:lnTo>
                      <a:pt x="1496" y="2562"/>
                    </a:lnTo>
                    <a:lnTo>
                      <a:pt x="1499" y="2585"/>
                    </a:lnTo>
                    <a:lnTo>
                      <a:pt x="1503" y="2608"/>
                    </a:lnTo>
                    <a:lnTo>
                      <a:pt x="1507" y="2632"/>
                    </a:lnTo>
                    <a:lnTo>
                      <a:pt x="1511" y="2655"/>
                    </a:lnTo>
                    <a:lnTo>
                      <a:pt x="1515" y="2678"/>
                    </a:lnTo>
                    <a:lnTo>
                      <a:pt x="1519" y="2702"/>
                    </a:lnTo>
                    <a:lnTo>
                      <a:pt x="1523" y="2726"/>
                    </a:lnTo>
                    <a:lnTo>
                      <a:pt x="1527" y="2749"/>
                    </a:lnTo>
                    <a:lnTo>
                      <a:pt x="1531" y="2773"/>
                    </a:lnTo>
                    <a:lnTo>
                      <a:pt x="1535" y="2796"/>
                    </a:lnTo>
                    <a:lnTo>
                      <a:pt x="1539" y="2818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31"/>
                    </a:lnTo>
                    <a:lnTo>
                      <a:pt x="2637" y="2831"/>
                    </a:lnTo>
                    <a:lnTo>
                      <a:pt x="2641" y="2831"/>
                    </a:lnTo>
                    <a:lnTo>
                      <a:pt x="2645" y="2831"/>
                    </a:lnTo>
                    <a:lnTo>
                      <a:pt x="2649" y="2831"/>
                    </a:lnTo>
                    <a:lnTo>
                      <a:pt x="2653" y="2831"/>
                    </a:lnTo>
                    <a:lnTo>
                      <a:pt x="2657" y="2831"/>
                    </a:lnTo>
                    <a:lnTo>
                      <a:pt x="2661" y="2831"/>
                    </a:lnTo>
                    <a:lnTo>
                      <a:pt x="2665" y="2831"/>
                    </a:lnTo>
                    <a:lnTo>
                      <a:pt x="2669" y="2831"/>
                    </a:lnTo>
                    <a:lnTo>
                      <a:pt x="2673" y="2831"/>
                    </a:lnTo>
                    <a:lnTo>
                      <a:pt x="2677" y="2831"/>
                    </a:lnTo>
                    <a:lnTo>
                      <a:pt x="2681" y="2831"/>
                    </a:lnTo>
                    <a:lnTo>
                      <a:pt x="2685" y="2831"/>
                    </a:lnTo>
                    <a:lnTo>
                      <a:pt x="2688" y="2831"/>
                    </a:lnTo>
                    <a:lnTo>
                      <a:pt x="2692" y="2831"/>
                    </a:lnTo>
                    <a:lnTo>
                      <a:pt x="2696" y="2831"/>
                    </a:lnTo>
                    <a:lnTo>
                      <a:pt x="2700" y="2831"/>
                    </a:lnTo>
                    <a:lnTo>
                      <a:pt x="2704" y="2831"/>
                    </a:lnTo>
                    <a:lnTo>
                      <a:pt x="2708" y="2831"/>
                    </a:lnTo>
                    <a:lnTo>
                      <a:pt x="2712" y="2831"/>
                    </a:lnTo>
                    <a:lnTo>
                      <a:pt x="2716" y="2831"/>
                    </a:lnTo>
                    <a:lnTo>
                      <a:pt x="2720" y="2831"/>
                    </a:lnTo>
                    <a:lnTo>
                      <a:pt x="2724" y="2831"/>
                    </a:lnTo>
                    <a:lnTo>
                      <a:pt x="2728" y="2831"/>
                    </a:lnTo>
                    <a:lnTo>
                      <a:pt x="2732" y="2831"/>
                    </a:lnTo>
                    <a:lnTo>
                      <a:pt x="2736" y="2831"/>
                    </a:lnTo>
                    <a:lnTo>
                      <a:pt x="2740" y="2831"/>
                    </a:lnTo>
                    <a:lnTo>
                      <a:pt x="2744" y="2831"/>
                    </a:lnTo>
                    <a:lnTo>
                      <a:pt x="2748" y="2831"/>
                    </a:lnTo>
                    <a:lnTo>
                      <a:pt x="2751" y="2831"/>
                    </a:lnTo>
                    <a:lnTo>
                      <a:pt x="2755" y="2831"/>
                    </a:lnTo>
                    <a:lnTo>
                      <a:pt x="2759" y="2831"/>
                    </a:lnTo>
                    <a:lnTo>
                      <a:pt x="2763" y="2831"/>
                    </a:lnTo>
                    <a:lnTo>
                      <a:pt x="2767" y="2831"/>
                    </a:lnTo>
                    <a:lnTo>
                      <a:pt x="2771" y="2831"/>
                    </a:lnTo>
                    <a:lnTo>
                      <a:pt x="2775" y="2831"/>
                    </a:lnTo>
                    <a:lnTo>
                      <a:pt x="2779" y="2831"/>
                    </a:lnTo>
                    <a:lnTo>
                      <a:pt x="2783" y="2831"/>
                    </a:lnTo>
                    <a:lnTo>
                      <a:pt x="2787" y="2831"/>
                    </a:lnTo>
                    <a:lnTo>
                      <a:pt x="2791" y="2831"/>
                    </a:lnTo>
                    <a:lnTo>
                      <a:pt x="2795" y="2831"/>
                    </a:lnTo>
                    <a:lnTo>
                      <a:pt x="2799" y="2831"/>
                    </a:lnTo>
                    <a:lnTo>
                      <a:pt x="2803" y="2831"/>
                    </a:lnTo>
                    <a:lnTo>
                      <a:pt x="2807" y="2831"/>
                    </a:lnTo>
                    <a:lnTo>
                      <a:pt x="2811" y="2831"/>
                    </a:lnTo>
                    <a:lnTo>
                      <a:pt x="2814" y="2831"/>
                    </a:lnTo>
                    <a:lnTo>
                      <a:pt x="2818" y="2831"/>
                    </a:lnTo>
                    <a:lnTo>
                      <a:pt x="2822" y="2831"/>
                    </a:lnTo>
                    <a:lnTo>
                      <a:pt x="2826" y="2831"/>
                    </a:lnTo>
                    <a:lnTo>
                      <a:pt x="2830" y="2831"/>
                    </a:lnTo>
                    <a:lnTo>
                      <a:pt x="2834" y="2831"/>
                    </a:lnTo>
                    <a:lnTo>
                      <a:pt x="2838" y="2831"/>
                    </a:lnTo>
                    <a:lnTo>
                      <a:pt x="2842" y="2831"/>
                    </a:lnTo>
                    <a:lnTo>
                      <a:pt x="2846" y="2831"/>
                    </a:lnTo>
                    <a:lnTo>
                      <a:pt x="2850" y="2831"/>
                    </a:lnTo>
                    <a:lnTo>
                      <a:pt x="2854" y="2831"/>
                    </a:lnTo>
                    <a:lnTo>
                      <a:pt x="2858" y="2831"/>
                    </a:lnTo>
                    <a:lnTo>
                      <a:pt x="2862" y="2831"/>
                    </a:lnTo>
                    <a:lnTo>
                      <a:pt x="2866" y="2831"/>
                    </a:lnTo>
                    <a:lnTo>
                      <a:pt x="2870" y="2831"/>
                    </a:lnTo>
                    <a:lnTo>
                      <a:pt x="2874" y="2831"/>
                    </a:lnTo>
                    <a:lnTo>
                      <a:pt x="2877" y="2831"/>
                    </a:lnTo>
                    <a:lnTo>
                      <a:pt x="2881" y="2831"/>
                    </a:lnTo>
                    <a:lnTo>
                      <a:pt x="2885" y="2831"/>
                    </a:lnTo>
                    <a:lnTo>
                      <a:pt x="2889" y="2831"/>
                    </a:lnTo>
                    <a:lnTo>
                      <a:pt x="2893" y="2831"/>
                    </a:lnTo>
                    <a:lnTo>
                      <a:pt x="2897" y="2831"/>
                    </a:lnTo>
                    <a:lnTo>
                      <a:pt x="2901" y="2831"/>
                    </a:lnTo>
                    <a:lnTo>
                      <a:pt x="2905" y="2831"/>
                    </a:lnTo>
                    <a:lnTo>
                      <a:pt x="2909" y="2831"/>
                    </a:lnTo>
                    <a:lnTo>
                      <a:pt x="2913" y="2831"/>
                    </a:lnTo>
                    <a:lnTo>
                      <a:pt x="2917" y="2831"/>
                    </a:lnTo>
                    <a:lnTo>
                      <a:pt x="2921" y="2831"/>
                    </a:lnTo>
                    <a:lnTo>
                      <a:pt x="2925" y="2831"/>
                    </a:lnTo>
                    <a:lnTo>
                      <a:pt x="2929" y="2831"/>
                    </a:lnTo>
                    <a:lnTo>
                      <a:pt x="2933" y="2831"/>
                    </a:lnTo>
                    <a:lnTo>
                      <a:pt x="2937" y="2831"/>
                    </a:lnTo>
                    <a:lnTo>
                      <a:pt x="2940" y="2831"/>
                    </a:lnTo>
                    <a:lnTo>
                      <a:pt x="2944" y="2831"/>
                    </a:lnTo>
                    <a:lnTo>
                      <a:pt x="2948" y="2831"/>
                    </a:lnTo>
                    <a:lnTo>
                      <a:pt x="2952" y="2831"/>
                    </a:lnTo>
                    <a:lnTo>
                      <a:pt x="2956" y="2831"/>
                    </a:lnTo>
                    <a:lnTo>
                      <a:pt x="2960" y="2831"/>
                    </a:lnTo>
                    <a:lnTo>
                      <a:pt x="2964" y="2831"/>
                    </a:lnTo>
                    <a:lnTo>
                      <a:pt x="2968" y="2831"/>
                    </a:lnTo>
                    <a:lnTo>
                      <a:pt x="2972" y="2831"/>
                    </a:lnTo>
                    <a:lnTo>
                      <a:pt x="2976" y="2831"/>
                    </a:lnTo>
                    <a:lnTo>
                      <a:pt x="2980" y="2831"/>
                    </a:lnTo>
                    <a:lnTo>
                      <a:pt x="2984" y="2831"/>
                    </a:lnTo>
                    <a:lnTo>
                      <a:pt x="2988" y="2831"/>
                    </a:lnTo>
                    <a:lnTo>
                      <a:pt x="2992" y="2831"/>
                    </a:lnTo>
                    <a:lnTo>
                      <a:pt x="2996" y="2831"/>
                    </a:lnTo>
                    <a:lnTo>
                      <a:pt x="2999" y="2831"/>
                    </a:lnTo>
                    <a:lnTo>
                      <a:pt x="3003" y="2831"/>
                    </a:lnTo>
                    <a:lnTo>
                      <a:pt x="3007" y="2831"/>
                    </a:lnTo>
                    <a:lnTo>
                      <a:pt x="3011" y="2831"/>
                    </a:lnTo>
                    <a:lnTo>
                      <a:pt x="3015" y="2831"/>
                    </a:lnTo>
                    <a:lnTo>
                      <a:pt x="3019" y="2831"/>
                    </a:lnTo>
                    <a:lnTo>
                      <a:pt x="3023" y="2831"/>
                    </a:lnTo>
                    <a:lnTo>
                      <a:pt x="3027" y="2831"/>
                    </a:lnTo>
                    <a:lnTo>
                      <a:pt x="3031" y="2831"/>
                    </a:lnTo>
                    <a:lnTo>
                      <a:pt x="3035" y="2831"/>
                    </a:lnTo>
                    <a:lnTo>
                      <a:pt x="3039" y="2831"/>
                    </a:lnTo>
                    <a:lnTo>
                      <a:pt x="3043" y="2831"/>
                    </a:lnTo>
                    <a:lnTo>
                      <a:pt x="3047" y="2831"/>
                    </a:lnTo>
                    <a:lnTo>
                      <a:pt x="3051" y="2831"/>
                    </a:lnTo>
                    <a:lnTo>
                      <a:pt x="3055" y="2831"/>
                    </a:lnTo>
                    <a:lnTo>
                      <a:pt x="3059" y="2831"/>
                    </a:lnTo>
                    <a:lnTo>
                      <a:pt x="3062" y="2831"/>
                    </a:lnTo>
                    <a:lnTo>
                      <a:pt x="3066" y="2831"/>
                    </a:lnTo>
                    <a:lnTo>
                      <a:pt x="3070" y="2831"/>
                    </a:lnTo>
                    <a:lnTo>
                      <a:pt x="3074" y="2831"/>
                    </a:lnTo>
                    <a:lnTo>
                      <a:pt x="3078" y="2831"/>
                    </a:lnTo>
                    <a:lnTo>
                      <a:pt x="3082" y="2831"/>
                    </a:lnTo>
                    <a:lnTo>
                      <a:pt x="3086" y="2831"/>
                    </a:lnTo>
                    <a:lnTo>
                      <a:pt x="3090" y="2831"/>
                    </a:lnTo>
                    <a:lnTo>
                      <a:pt x="3094" y="2831"/>
                    </a:lnTo>
                    <a:lnTo>
                      <a:pt x="3098" y="2831"/>
                    </a:lnTo>
                    <a:lnTo>
                      <a:pt x="3102" y="2831"/>
                    </a:lnTo>
                    <a:lnTo>
                      <a:pt x="3106" y="2831"/>
                    </a:lnTo>
                    <a:lnTo>
                      <a:pt x="3110" y="2831"/>
                    </a:lnTo>
                    <a:lnTo>
                      <a:pt x="3114" y="2831"/>
                    </a:lnTo>
                    <a:lnTo>
                      <a:pt x="3118" y="2831"/>
                    </a:lnTo>
                    <a:lnTo>
                      <a:pt x="3122" y="2831"/>
                    </a:lnTo>
                    <a:lnTo>
                      <a:pt x="3125" y="2831"/>
                    </a:lnTo>
                    <a:lnTo>
                      <a:pt x="3129" y="2831"/>
                    </a:lnTo>
                    <a:lnTo>
                      <a:pt x="3133" y="2831"/>
                    </a:lnTo>
                    <a:lnTo>
                      <a:pt x="3137" y="2831"/>
                    </a:lnTo>
                    <a:lnTo>
                      <a:pt x="3141" y="2831"/>
                    </a:lnTo>
                    <a:lnTo>
                      <a:pt x="3145" y="2831"/>
                    </a:lnTo>
                    <a:lnTo>
                      <a:pt x="3149" y="2831"/>
                    </a:lnTo>
                    <a:lnTo>
                      <a:pt x="3153" y="2831"/>
                    </a:lnTo>
                    <a:lnTo>
                      <a:pt x="3157" y="2831"/>
                    </a:lnTo>
                    <a:lnTo>
                      <a:pt x="3161" y="2831"/>
                    </a:lnTo>
                    <a:lnTo>
                      <a:pt x="3165" y="2831"/>
                    </a:lnTo>
                    <a:lnTo>
                      <a:pt x="3169" y="2831"/>
                    </a:lnTo>
                    <a:lnTo>
                      <a:pt x="3173" y="2831"/>
                    </a:lnTo>
                    <a:lnTo>
                      <a:pt x="3177" y="2831"/>
                    </a:lnTo>
                    <a:lnTo>
                      <a:pt x="3181" y="2831"/>
                    </a:lnTo>
                    <a:lnTo>
                      <a:pt x="3185" y="2831"/>
                    </a:lnTo>
                    <a:lnTo>
                      <a:pt x="3188" y="2831"/>
                    </a:lnTo>
                    <a:lnTo>
                      <a:pt x="3192" y="2831"/>
                    </a:lnTo>
                    <a:lnTo>
                      <a:pt x="3196" y="2831"/>
                    </a:lnTo>
                    <a:lnTo>
                      <a:pt x="3200" y="2831"/>
                    </a:lnTo>
                    <a:lnTo>
                      <a:pt x="3204" y="2831"/>
                    </a:lnTo>
                    <a:lnTo>
                      <a:pt x="3208" y="2831"/>
                    </a:lnTo>
                    <a:lnTo>
                      <a:pt x="3212" y="2831"/>
                    </a:lnTo>
                    <a:lnTo>
                      <a:pt x="3216" y="2828"/>
                    </a:lnTo>
                    <a:lnTo>
                      <a:pt x="3220" y="2816"/>
                    </a:lnTo>
                    <a:lnTo>
                      <a:pt x="3224" y="2805"/>
                    </a:lnTo>
                    <a:lnTo>
                      <a:pt x="3228" y="2794"/>
                    </a:lnTo>
                    <a:lnTo>
                      <a:pt x="3232" y="2784"/>
                    </a:lnTo>
                    <a:lnTo>
                      <a:pt x="3236" y="2773"/>
                    </a:lnTo>
                    <a:lnTo>
                      <a:pt x="3240" y="2762"/>
                    </a:lnTo>
                    <a:lnTo>
                      <a:pt x="3244" y="2751"/>
                    </a:lnTo>
                    <a:lnTo>
                      <a:pt x="3248" y="2741"/>
                    </a:lnTo>
                    <a:lnTo>
                      <a:pt x="3251" y="2731"/>
                    </a:lnTo>
                    <a:lnTo>
                      <a:pt x="3255" y="2720"/>
                    </a:lnTo>
                    <a:lnTo>
                      <a:pt x="3259" y="2710"/>
                    </a:lnTo>
                    <a:lnTo>
                      <a:pt x="3263" y="2698"/>
                    </a:lnTo>
                    <a:lnTo>
                      <a:pt x="3267" y="2688"/>
                    </a:lnTo>
                    <a:lnTo>
                      <a:pt x="3271" y="2677"/>
                    </a:lnTo>
                    <a:lnTo>
                      <a:pt x="3275" y="2669"/>
                    </a:lnTo>
                    <a:lnTo>
                      <a:pt x="3279" y="2656"/>
                    </a:lnTo>
                    <a:lnTo>
                      <a:pt x="3283" y="2647"/>
                    </a:lnTo>
                    <a:lnTo>
                      <a:pt x="3287" y="2637"/>
                    </a:lnTo>
                    <a:lnTo>
                      <a:pt x="3291" y="2627"/>
                    </a:lnTo>
                    <a:lnTo>
                      <a:pt x="3295" y="2616"/>
                    </a:lnTo>
                    <a:lnTo>
                      <a:pt x="3299" y="2606"/>
                    </a:lnTo>
                    <a:lnTo>
                      <a:pt x="3303" y="2596"/>
                    </a:lnTo>
                    <a:lnTo>
                      <a:pt x="3307" y="2586"/>
                    </a:lnTo>
                    <a:lnTo>
                      <a:pt x="3311" y="2576"/>
                    </a:lnTo>
                    <a:lnTo>
                      <a:pt x="3314" y="2565"/>
                    </a:lnTo>
                    <a:lnTo>
                      <a:pt x="3318" y="2555"/>
                    </a:lnTo>
                    <a:lnTo>
                      <a:pt x="3322" y="2545"/>
                    </a:lnTo>
                    <a:lnTo>
                      <a:pt x="3326" y="2535"/>
                    </a:lnTo>
                    <a:lnTo>
                      <a:pt x="3330" y="2526"/>
                    </a:lnTo>
                    <a:lnTo>
                      <a:pt x="3334" y="2515"/>
                    </a:lnTo>
                    <a:lnTo>
                      <a:pt x="3338" y="2506"/>
                    </a:lnTo>
                    <a:lnTo>
                      <a:pt x="3342" y="2496"/>
                    </a:lnTo>
                    <a:lnTo>
                      <a:pt x="3346" y="2486"/>
                    </a:lnTo>
                    <a:lnTo>
                      <a:pt x="3350" y="2476"/>
                    </a:lnTo>
                    <a:lnTo>
                      <a:pt x="3354" y="2465"/>
                    </a:lnTo>
                    <a:lnTo>
                      <a:pt x="3358" y="2456"/>
                    </a:lnTo>
                    <a:lnTo>
                      <a:pt x="3362" y="2446"/>
                    </a:lnTo>
                    <a:lnTo>
                      <a:pt x="3366" y="2436"/>
                    </a:lnTo>
                    <a:lnTo>
                      <a:pt x="3370" y="2427"/>
                    </a:lnTo>
                    <a:lnTo>
                      <a:pt x="3374" y="2417"/>
                    </a:lnTo>
                    <a:lnTo>
                      <a:pt x="3377" y="2407"/>
                    </a:lnTo>
                    <a:lnTo>
                      <a:pt x="3381" y="2397"/>
                    </a:lnTo>
                    <a:lnTo>
                      <a:pt x="3385" y="2388"/>
                    </a:lnTo>
                    <a:lnTo>
                      <a:pt x="3389" y="2380"/>
                    </a:lnTo>
                    <a:lnTo>
                      <a:pt x="3393" y="2369"/>
                    </a:lnTo>
                    <a:lnTo>
                      <a:pt x="3397" y="2359"/>
                    </a:lnTo>
                    <a:lnTo>
                      <a:pt x="3401" y="2349"/>
                    </a:lnTo>
                    <a:lnTo>
                      <a:pt x="3405" y="2342"/>
                    </a:lnTo>
                    <a:lnTo>
                      <a:pt x="3409" y="2331"/>
                    </a:lnTo>
                    <a:lnTo>
                      <a:pt x="3413" y="2321"/>
                    </a:lnTo>
                    <a:lnTo>
                      <a:pt x="3417" y="2313"/>
                    </a:lnTo>
                    <a:lnTo>
                      <a:pt x="3421" y="2303"/>
                    </a:lnTo>
                    <a:lnTo>
                      <a:pt x="3425" y="2294"/>
                    </a:lnTo>
                    <a:lnTo>
                      <a:pt x="3429" y="2284"/>
                    </a:lnTo>
                    <a:lnTo>
                      <a:pt x="3433" y="2275"/>
                    </a:lnTo>
                    <a:lnTo>
                      <a:pt x="3437" y="2265"/>
                    </a:lnTo>
                    <a:lnTo>
                      <a:pt x="3440" y="2257"/>
                    </a:lnTo>
                    <a:lnTo>
                      <a:pt x="3444" y="2248"/>
                    </a:lnTo>
                    <a:lnTo>
                      <a:pt x="3448" y="2237"/>
                    </a:lnTo>
                    <a:lnTo>
                      <a:pt x="3452" y="2228"/>
                    </a:lnTo>
                    <a:lnTo>
                      <a:pt x="3456" y="2220"/>
                    </a:lnTo>
                    <a:lnTo>
                      <a:pt x="3460" y="2211"/>
                    </a:lnTo>
                    <a:lnTo>
                      <a:pt x="3464" y="2201"/>
                    </a:lnTo>
                    <a:lnTo>
                      <a:pt x="3468" y="2192"/>
                    </a:lnTo>
                    <a:lnTo>
                      <a:pt x="3472" y="2183"/>
                    </a:lnTo>
                    <a:lnTo>
                      <a:pt x="3476" y="2174"/>
                    </a:lnTo>
                    <a:lnTo>
                      <a:pt x="3480" y="2164"/>
                    </a:lnTo>
                    <a:lnTo>
                      <a:pt x="3484" y="2156"/>
                    </a:lnTo>
                    <a:lnTo>
                      <a:pt x="3488" y="2147"/>
                    </a:lnTo>
                    <a:lnTo>
                      <a:pt x="3492" y="2138"/>
                    </a:lnTo>
                    <a:lnTo>
                      <a:pt x="3496" y="2129"/>
                    </a:lnTo>
                    <a:lnTo>
                      <a:pt x="3499" y="2121"/>
                    </a:lnTo>
                    <a:lnTo>
                      <a:pt x="3503" y="2110"/>
                    </a:lnTo>
                    <a:lnTo>
                      <a:pt x="3507" y="2102"/>
                    </a:lnTo>
                    <a:lnTo>
                      <a:pt x="3511" y="2095"/>
                    </a:lnTo>
                    <a:lnTo>
                      <a:pt x="3515" y="2086"/>
                    </a:lnTo>
                    <a:lnTo>
                      <a:pt x="3519" y="2076"/>
                    </a:lnTo>
                    <a:lnTo>
                      <a:pt x="3523" y="2068"/>
                    </a:lnTo>
                    <a:lnTo>
                      <a:pt x="3527" y="2059"/>
                    </a:lnTo>
                    <a:lnTo>
                      <a:pt x="3531" y="2052"/>
                    </a:lnTo>
                    <a:lnTo>
                      <a:pt x="3535" y="2042"/>
                    </a:lnTo>
                    <a:lnTo>
                      <a:pt x="3539" y="2035"/>
                    </a:lnTo>
                    <a:lnTo>
                      <a:pt x="3543" y="2026"/>
                    </a:lnTo>
                    <a:lnTo>
                      <a:pt x="3547" y="2017"/>
                    </a:lnTo>
                    <a:lnTo>
                      <a:pt x="3551" y="2008"/>
                    </a:lnTo>
                    <a:lnTo>
                      <a:pt x="3555" y="2000"/>
                    </a:lnTo>
                    <a:lnTo>
                      <a:pt x="3559" y="1992"/>
                    </a:lnTo>
                    <a:lnTo>
                      <a:pt x="3562" y="1984"/>
                    </a:lnTo>
                    <a:lnTo>
                      <a:pt x="3566" y="1975"/>
                    </a:lnTo>
                    <a:lnTo>
                      <a:pt x="3570" y="1966"/>
                    </a:lnTo>
                    <a:lnTo>
                      <a:pt x="3574" y="1958"/>
                    </a:lnTo>
                    <a:lnTo>
                      <a:pt x="3578" y="1949"/>
                    </a:lnTo>
                    <a:lnTo>
                      <a:pt x="3582" y="1940"/>
                    </a:lnTo>
                    <a:lnTo>
                      <a:pt x="3586" y="1933"/>
                    </a:lnTo>
                    <a:lnTo>
                      <a:pt x="3590" y="1924"/>
                    </a:lnTo>
                    <a:lnTo>
                      <a:pt x="3594" y="1916"/>
                    </a:lnTo>
                    <a:lnTo>
                      <a:pt x="3598" y="1907"/>
                    </a:lnTo>
                    <a:lnTo>
                      <a:pt x="3602" y="1900"/>
                    </a:lnTo>
                    <a:lnTo>
                      <a:pt x="3606" y="1892"/>
                    </a:lnTo>
                    <a:lnTo>
                      <a:pt x="3610" y="1884"/>
                    </a:lnTo>
                    <a:lnTo>
                      <a:pt x="3614" y="1875"/>
                    </a:lnTo>
                    <a:lnTo>
                      <a:pt x="3618" y="1868"/>
                    </a:lnTo>
                    <a:lnTo>
                      <a:pt x="3622" y="1860"/>
                    </a:lnTo>
                    <a:lnTo>
                      <a:pt x="3625" y="1851"/>
                    </a:lnTo>
                    <a:lnTo>
                      <a:pt x="3629" y="1843"/>
                    </a:lnTo>
                    <a:lnTo>
                      <a:pt x="3633" y="1835"/>
                    </a:lnTo>
                    <a:lnTo>
                      <a:pt x="3637" y="1828"/>
                    </a:lnTo>
                    <a:lnTo>
                      <a:pt x="3641" y="1820"/>
                    </a:lnTo>
                    <a:lnTo>
                      <a:pt x="3645" y="1811"/>
                    </a:lnTo>
                    <a:lnTo>
                      <a:pt x="3649" y="1804"/>
                    </a:lnTo>
                    <a:lnTo>
                      <a:pt x="3653" y="1795"/>
                    </a:lnTo>
                    <a:lnTo>
                      <a:pt x="3657" y="1788"/>
                    </a:lnTo>
                    <a:lnTo>
                      <a:pt x="3661" y="1779"/>
                    </a:lnTo>
                    <a:lnTo>
                      <a:pt x="3665" y="1772"/>
                    </a:lnTo>
                    <a:lnTo>
                      <a:pt x="3669" y="1764"/>
                    </a:lnTo>
                    <a:lnTo>
                      <a:pt x="3673" y="1756"/>
                    </a:lnTo>
                    <a:lnTo>
                      <a:pt x="3677" y="1748"/>
                    </a:lnTo>
                    <a:lnTo>
                      <a:pt x="3681" y="1740"/>
                    </a:lnTo>
                    <a:lnTo>
                      <a:pt x="3685" y="1733"/>
                    </a:lnTo>
                    <a:lnTo>
                      <a:pt x="3688" y="1725"/>
                    </a:lnTo>
                    <a:lnTo>
                      <a:pt x="3692" y="1718"/>
                    </a:lnTo>
                    <a:lnTo>
                      <a:pt x="3696" y="1710"/>
                    </a:lnTo>
                    <a:lnTo>
                      <a:pt x="3700" y="1702"/>
                    </a:lnTo>
                    <a:lnTo>
                      <a:pt x="3704" y="1695"/>
                    </a:lnTo>
                    <a:lnTo>
                      <a:pt x="3708" y="1688"/>
                    </a:lnTo>
                    <a:lnTo>
                      <a:pt x="3712" y="1679"/>
                    </a:lnTo>
                    <a:lnTo>
                      <a:pt x="3716" y="1673"/>
                    </a:lnTo>
                    <a:lnTo>
                      <a:pt x="3720" y="1666"/>
                    </a:lnTo>
                    <a:lnTo>
                      <a:pt x="3724" y="1657"/>
                    </a:lnTo>
                    <a:lnTo>
                      <a:pt x="3728" y="1652"/>
                    </a:lnTo>
                    <a:lnTo>
                      <a:pt x="3732" y="1644"/>
                    </a:lnTo>
                    <a:lnTo>
                      <a:pt x="3736" y="1634"/>
                    </a:lnTo>
                    <a:lnTo>
                      <a:pt x="3740" y="1628"/>
                    </a:lnTo>
                    <a:lnTo>
                      <a:pt x="3744" y="1621"/>
                    </a:lnTo>
                    <a:lnTo>
                      <a:pt x="3748" y="1615"/>
                    </a:lnTo>
                    <a:lnTo>
                      <a:pt x="3751" y="1606"/>
                    </a:lnTo>
                    <a:lnTo>
                      <a:pt x="3755" y="1599"/>
                    </a:lnTo>
                    <a:lnTo>
                      <a:pt x="3759" y="1592"/>
                    </a:lnTo>
                    <a:lnTo>
                      <a:pt x="3763" y="1583"/>
                    </a:lnTo>
                    <a:lnTo>
                      <a:pt x="3767" y="1577"/>
                    </a:lnTo>
                    <a:lnTo>
                      <a:pt x="3771" y="1570"/>
                    </a:lnTo>
                    <a:lnTo>
                      <a:pt x="3775" y="1563"/>
                    </a:lnTo>
                    <a:lnTo>
                      <a:pt x="3779" y="1557"/>
                    </a:lnTo>
                    <a:lnTo>
                      <a:pt x="3783" y="1549"/>
                    </a:lnTo>
                    <a:lnTo>
                      <a:pt x="3787" y="1542"/>
                    </a:lnTo>
                    <a:lnTo>
                      <a:pt x="3791" y="1534"/>
                    </a:lnTo>
                    <a:lnTo>
                      <a:pt x="3795" y="1528"/>
                    </a:lnTo>
                    <a:lnTo>
                      <a:pt x="3799" y="1521"/>
                    </a:lnTo>
                    <a:lnTo>
                      <a:pt x="3803" y="1513"/>
                    </a:lnTo>
                    <a:lnTo>
                      <a:pt x="3807" y="1505"/>
                    </a:lnTo>
                    <a:lnTo>
                      <a:pt x="3811" y="1500"/>
                    </a:lnTo>
                    <a:lnTo>
                      <a:pt x="3814" y="1493"/>
                    </a:lnTo>
                    <a:lnTo>
                      <a:pt x="3818" y="1485"/>
                    </a:lnTo>
                    <a:lnTo>
                      <a:pt x="3822" y="1479"/>
                    </a:lnTo>
                    <a:lnTo>
                      <a:pt x="3826" y="1473"/>
                    </a:lnTo>
                    <a:lnTo>
                      <a:pt x="3830" y="1464"/>
                    </a:lnTo>
                    <a:lnTo>
                      <a:pt x="3834" y="1458"/>
                    </a:lnTo>
                    <a:lnTo>
                      <a:pt x="3838" y="1452"/>
                    </a:lnTo>
                    <a:lnTo>
                      <a:pt x="3842" y="1444"/>
                    </a:lnTo>
                    <a:lnTo>
                      <a:pt x="3846" y="1438"/>
                    </a:lnTo>
                    <a:lnTo>
                      <a:pt x="3850" y="1430"/>
                    </a:lnTo>
                    <a:lnTo>
                      <a:pt x="3854" y="1424"/>
                    </a:lnTo>
                    <a:lnTo>
                      <a:pt x="3858" y="1417"/>
                    </a:lnTo>
                    <a:lnTo>
                      <a:pt x="3862" y="1411"/>
                    </a:lnTo>
                    <a:lnTo>
                      <a:pt x="3866" y="1404"/>
                    </a:lnTo>
                    <a:lnTo>
                      <a:pt x="3870" y="1398"/>
                    </a:lnTo>
                    <a:lnTo>
                      <a:pt x="3874" y="1391"/>
                    </a:lnTo>
                    <a:lnTo>
                      <a:pt x="3877" y="1385"/>
                    </a:lnTo>
                    <a:lnTo>
                      <a:pt x="3881" y="1378"/>
                    </a:lnTo>
                    <a:lnTo>
                      <a:pt x="3885" y="1372"/>
                    </a:lnTo>
                    <a:lnTo>
                      <a:pt x="3889" y="1364"/>
                    </a:lnTo>
                    <a:lnTo>
                      <a:pt x="3893" y="1358"/>
                    </a:lnTo>
                    <a:lnTo>
                      <a:pt x="3897" y="1351"/>
                    </a:lnTo>
                    <a:lnTo>
                      <a:pt x="3901" y="1345"/>
                    </a:lnTo>
                    <a:lnTo>
                      <a:pt x="3905" y="1338"/>
                    </a:lnTo>
                    <a:lnTo>
                      <a:pt x="3909" y="1333"/>
                    </a:lnTo>
                    <a:lnTo>
                      <a:pt x="3913" y="1326"/>
                    </a:lnTo>
                    <a:lnTo>
                      <a:pt x="3917" y="1319"/>
                    </a:lnTo>
                    <a:lnTo>
                      <a:pt x="3921" y="1314"/>
                    </a:lnTo>
                    <a:lnTo>
                      <a:pt x="3925" y="1307"/>
                    </a:lnTo>
                    <a:lnTo>
                      <a:pt x="3929" y="1300"/>
                    </a:lnTo>
                    <a:lnTo>
                      <a:pt x="3933" y="129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6" name="Freeform 318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432"/>
              </a:xfrm>
              <a:custGeom>
                <a:avLst/>
                <a:gdLst/>
                <a:ahLst/>
                <a:cxnLst>
                  <a:cxn ang="0">
                    <a:pos x="59" y="137"/>
                  </a:cxn>
                  <a:cxn ang="0">
                    <a:pos x="122" y="131"/>
                  </a:cxn>
                  <a:cxn ang="0">
                    <a:pos x="185" y="123"/>
                  </a:cxn>
                  <a:cxn ang="0">
                    <a:pos x="248" y="110"/>
                  </a:cxn>
                  <a:cxn ang="0">
                    <a:pos x="311" y="95"/>
                  </a:cxn>
                  <a:cxn ang="0">
                    <a:pos x="374" y="76"/>
                  </a:cxn>
                  <a:cxn ang="0">
                    <a:pos x="437" y="56"/>
                  </a:cxn>
                  <a:cxn ang="0">
                    <a:pos x="499" y="36"/>
                  </a:cxn>
                  <a:cxn ang="0">
                    <a:pos x="562" y="16"/>
                  </a:cxn>
                  <a:cxn ang="0">
                    <a:pos x="625" y="3"/>
                  </a:cxn>
                  <a:cxn ang="0">
                    <a:pos x="688" y="2"/>
                  </a:cxn>
                  <a:cxn ang="0">
                    <a:pos x="751" y="21"/>
                  </a:cxn>
                  <a:cxn ang="0">
                    <a:pos x="814" y="66"/>
                  </a:cxn>
                  <a:cxn ang="0">
                    <a:pos x="877" y="145"/>
                  </a:cxn>
                  <a:cxn ang="0">
                    <a:pos x="940" y="261"/>
                  </a:cxn>
                  <a:cxn ang="0">
                    <a:pos x="1003" y="418"/>
                  </a:cxn>
                  <a:cxn ang="0">
                    <a:pos x="1066" y="614"/>
                  </a:cxn>
                  <a:cxn ang="0">
                    <a:pos x="1129" y="853"/>
                  </a:cxn>
                  <a:cxn ang="0">
                    <a:pos x="1192" y="1127"/>
                  </a:cxn>
                  <a:cxn ang="0">
                    <a:pos x="1255" y="1429"/>
                  </a:cxn>
                  <a:cxn ang="0">
                    <a:pos x="1318" y="1753"/>
                  </a:cxn>
                  <a:cxn ang="0">
                    <a:pos x="1381" y="2092"/>
                  </a:cxn>
                  <a:cxn ang="0">
                    <a:pos x="1444" y="2434"/>
                  </a:cxn>
                  <a:cxn ang="0">
                    <a:pos x="1507" y="2487"/>
                  </a:cxn>
                  <a:cxn ang="0">
                    <a:pos x="1570" y="2487"/>
                  </a:cxn>
                  <a:cxn ang="0">
                    <a:pos x="1633" y="2487"/>
                  </a:cxn>
                  <a:cxn ang="0">
                    <a:pos x="1696" y="2487"/>
                  </a:cxn>
                  <a:cxn ang="0">
                    <a:pos x="1759" y="2487"/>
                  </a:cxn>
                  <a:cxn ang="0">
                    <a:pos x="1822" y="2487"/>
                  </a:cxn>
                  <a:cxn ang="0">
                    <a:pos x="1885" y="2487"/>
                  </a:cxn>
                  <a:cxn ang="0">
                    <a:pos x="1948" y="2487"/>
                  </a:cxn>
                  <a:cxn ang="0">
                    <a:pos x="2011" y="2487"/>
                  </a:cxn>
                  <a:cxn ang="0">
                    <a:pos x="2074" y="2487"/>
                  </a:cxn>
                  <a:cxn ang="0">
                    <a:pos x="2137" y="2487"/>
                  </a:cxn>
                  <a:cxn ang="0">
                    <a:pos x="2200" y="2487"/>
                  </a:cxn>
                  <a:cxn ang="0">
                    <a:pos x="2263" y="2487"/>
                  </a:cxn>
                  <a:cxn ang="0">
                    <a:pos x="2326" y="2487"/>
                  </a:cxn>
                  <a:cxn ang="0">
                    <a:pos x="2389" y="2487"/>
                  </a:cxn>
                  <a:cxn ang="0">
                    <a:pos x="2452" y="2487"/>
                  </a:cxn>
                  <a:cxn ang="0">
                    <a:pos x="2515" y="2487"/>
                  </a:cxn>
                  <a:cxn ang="0">
                    <a:pos x="2578" y="2487"/>
                  </a:cxn>
                  <a:cxn ang="0">
                    <a:pos x="2641" y="2487"/>
                  </a:cxn>
                  <a:cxn ang="0">
                    <a:pos x="2704" y="2487"/>
                  </a:cxn>
                  <a:cxn ang="0">
                    <a:pos x="2767" y="2487"/>
                  </a:cxn>
                  <a:cxn ang="0">
                    <a:pos x="2830" y="2487"/>
                  </a:cxn>
                  <a:cxn ang="0">
                    <a:pos x="2893" y="2448"/>
                  </a:cxn>
                  <a:cxn ang="0">
                    <a:pos x="2956" y="2249"/>
                  </a:cxn>
                  <a:cxn ang="0">
                    <a:pos x="3019" y="2063"/>
                  </a:cxn>
                  <a:cxn ang="0">
                    <a:pos x="3082" y="1887"/>
                  </a:cxn>
                  <a:cxn ang="0">
                    <a:pos x="3145" y="1727"/>
                  </a:cxn>
                  <a:cxn ang="0">
                    <a:pos x="3208" y="1579"/>
                  </a:cxn>
                  <a:cxn ang="0">
                    <a:pos x="3271" y="1443"/>
                  </a:cxn>
                  <a:cxn ang="0">
                    <a:pos x="3334" y="1319"/>
                  </a:cxn>
                  <a:cxn ang="0">
                    <a:pos x="3397" y="1207"/>
                  </a:cxn>
                  <a:cxn ang="0">
                    <a:pos x="3460" y="1104"/>
                  </a:cxn>
                  <a:cxn ang="0">
                    <a:pos x="3523" y="1011"/>
                  </a:cxn>
                  <a:cxn ang="0">
                    <a:pos x="3586" y="927"/>
                  </a:cxn>
                  <a:cxn ang="0">
                    <a:pos x="3649" y="848"/>
                  </a:cxn>
                  <a:cxn ang="0">
                    <a:pos x="3712" y="777"/>
                  </a:cxn>
                  <a:cxn ang="0">
                    <a:pos x="3775" y="710"/>
                  </a:cxn>
                  <a:cxn ang="0">
                    <a:pos x="3838" y="648"/>
                  </a:cxn>
                  <a:cxn ang="0">
                    <a:pos x="3901" y="591"/>
                  </a:cxn>
                </a:cxnLst>
                <a:rect l="0" t="0" r="r" b="b"/>
                <a:pathLst>
                  <a:path w="3933" h="2487">
                    <a:moveTo>
                      <a:pt x="0" y="140"/>
                    </a:moveTo>
                    <a:lnTo>
                      <a:pt x="3" y="138"/>
                    </a:lnTo>
                    <a:lnTo>
                      <a:pt x="7" y="138"/>
                    </a:lnTo>
                    <a:lnTo>
                      <a:pt x="11" y="138"/>
                    </a:lnTo>
                    <a:lnTo>
                      <a:pt x="15" y="139"/>
                    </a:lnTo>
                    <a:lnTo>
                      <a:pt x="19" y="139"/>
                    </a:lnTo>
                    <a:lnTo>
                      <a:pt x="23" y="138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5" y="138"/>
                    </a:lnTo>
                    <a:lnTo>
                      <a:pt x="39" y="138"/>
                    </a:lnTo>
                    <a:lnTo>
                      <a:pt x="43" y="139"/>
                    </a:lnTo>
                    <a:lnTo>
                      <a:pt x="47" y="138"/>
                    </a:lnTo>
                    <a:lnTo>
                      <a:pt x="51" y="138"/>
                    </a:lnTo>
                    <a:lnTo>
                      <a:pt x="55" y="137"/>
                    </a:lnTo>
                    <a:lnTo>
                      <a:pt x="59" y="137"/>
                    </a:lnTo>
                    <a:lnTo>
                      <a:pt x="62" y="137"/>
                    </a:lnTo>
                    <a:lnTo>
                      <a:pt x="66" y="137"/>
                    </a:lnTo>
                    <a:lnTo>
                      <a:pt x="70" y="135"/>
                    </a:lnTo>
                    <a:lnTo>
                      <a:pt x="74" y="135"/>
                    </a:lnTo>
                    <a:lnTo>
                      <a:pt x="78" y="137"/>
                    </a:lnTo>
                    <a:lnTo>
                      <a:pt x="82" y="135"/>
                    </a:lnTo>
                    <a:lnTo>
                      <a:pt x="86" y="136"/>
                    </a:lnTo>
                    <a:lnTo>
                      <a:pt x="90" y="135"/>
                    </a:lnTo>
                    <a:lnTo>
                      <a:pt x="94" y="135"/>
                    </a:lnTo>
                    <a:lnTo>
                      <a:pt x="98" y="135"/>
                    </a:lnTo>
                    <a:lnTo>
                      <a:pt x="102" y="133"/>
                    </a:lnTo>
                    <a:lnTo>
                      <a:pt x="106" y="133"/>
                    </a:lnTo>
                    <a:lnTo>
                      <a:pt x="110" y="134"/>
                    </a:lnTo>
                    <a:lnTo>
                      <a:pt x="114" y="131"/>
                    </a:lnTo>
                    <a:lnTo>
                      <a:pt x="118" y="132"/>
                    </a:lnTo>
                    <a:lnTo>
                      <a:pt x="122" y="131"/>
                    </a:lnTo>
                    <a:lnTo>
                      <a:pt x="125" y="131"/>
                    </a:lnTo>
                    <a:lnTo>
                      <a:pt x="129" y="131"/>
                    </a:lnTo>
                    <a:lnTo>
                      <a:pt x="133" y="130"/>
                    </a:lnTo>
                    <a:lnTo>
                      <a:pt x="137" y="130"/>
                    </a:lnTo>
                    <a:lnTo>
                      <a:pt x="141" y="129"/>
                    </a:lnTo>
                    <a:lnTo>
                      <a:pt x="145" y="129"/>
                    </a:lnTo>
                    <a:lnTo>
                      <a:pt x="149" y="128"/>
                    </a:lnTo>
                    <a:lnTo>
                      <a:pt x="153" y="128"/>
                    </a:lnTo>
                    <a:lnTo>
                      <a:pt x="157" y="127"/>
                    </a:lnTo>
                    <a:lnTo>
                      <a:pt x="161" y="126"/>
                    </a:lnTo>
                    <a:lnTo>
                      <a:pt x="165" y="126"/>
                    </a:lnTo>
                    <a:lnTo>
                      <a:pt x="169" y="125"/>
                    </a:lnTo>
                    <a:lnTo>
                      <a:pt x="173" y="123"/>
                    </a:lnTo>
                    <a:lnTo>
                      <a:pt x="177" y="124"/>
                    </a:lnTo>
                    <a:lnTo>
                      <a:pt x="181" y="123"/>
                    </a:lnTo>
                    <a:lnTo>
                      <a:pt x="185" y="123"/>
                    </a:lnTo>
                    <a:lnTo>
                      <a:pt x="188" y="123"/>
                    </a:lnTo>
                    <a:lnTo>
                      <a:pt x="192" y="122"/>
                    </a:lnTo>
                    <a:lnTo>
                      <a:pt x="196" y="119"/>
                    </a:lnTo>
                    <a:lnTo>
                      <a:pt x="200" y="120"/>
                    </a:lnTo>
                    <a:lnTo>
                      <a:pt x="204" y="119"/>
                    </a:lnTo>
                    <a:lnTo>
                      <a:pt x="208" y="118"/>
                    </a:lnTo>
                    <a:lnTo>
                      <a:pt x="212" y="117"/>
                    </a:lnTo>
                    <a:lnTo>
                      <a:pt x="216" y="117"/>
                    </a:lnTo>
                    <a:lnTo>
                      <a:pt x="220" y="116"/>
                    </a:lnTo>
                    <a:lnTo>
                      <a:pt x="224" y="116"/>
                    </a:lnTo>
                    <a:lnTo>
                      <a:pt x="228" y="115"/>
                    </a:lnTo>
                    <a:lnTo>
                      <a:pt x="232" y="113"/>
                    </a:lnTo>
                    <a:lnTo>
                      <a:pt x="236" y="112"/>
                    </a:lnTo>
                    <a:lnTo>
                      <a:pt x="240" y="113"/>
                    </a:lnTo>
                    <a:lnTo>
                      <a:pt x="244" y="111"/>
                    </a:lnTo>
                    <a:lnTo>
                      <a:pt x="248" y="110"/>
                    </a:lnTo>
                    <a:lnTo>
                      <a:pt x="251" y="110"/>
                    </a:lnTo>
                    <a:lnTo>
                      <a:pt x="255" y="108"/>
                    </a:lnTo>
                    <a:lnTo>
                      <a:pt x="259" y="108"/>
                    </a:lnTo>
                    <a:lnTo>
                      <a:pt x="263" y="106"/>
                    </a:lnTo>
                    <a:lnTo>
                      <a:pt x="267" y="105"/>
                    </a:lnTo>
                    <a:lnTo>
                      <a:pt x="271" y="105"/>
                    </a:lnTo>
                    <a:lnTo>
                      <a:pt x="275" y="104"/>
                    </a:lnTo>
                    <a:lnTo>
                      <a:pt x="279" y="104"/>
                    </a:lnTo>
                    <a:lnTo>
                      <a:pt x="283" y="103"/>
                    </a:lnTo>
                    <a:lnTo>
                      <a:pt x="287" y="100"/>
                    </a:lnTo>
                    <a:lnTo>
                      <a:pt x="291" y="101"/>
                    </a:lnTo>
                    <a:lnTo>
                      <a:pt x="295" y="99"/>
                    </a:lnTo>
                    <a:lnTo>
                      <a:pt x="299" y="97"/>
                    </a:lnTo>
                    <a:lnTo>
                      <a:pt x="303" y="98"/>
                    </a:lnTo>
                    <a:lnTo>
                      <a:pt x="307" y="95"/>
                    </a:lnTo>
                    <a:lnTo>
                      <a:pt x="311" y="95"/>
                    </a:lnTo>
                    <a:lnTo>
                      <a:pt x="314" y="94"/>
                    </a:lnTo>
                    <a:lnTo>
                      <a:pt x="318" y="94"/>
                    </a:lnTo>
                    <a:lnTo>
                      <a:pt x="322" y="91"/>
                    </a:lnTo>
                    <a:lnTo>
                      <a:pt x="326" y="90"/>
                    </a:lnTo>
                    <a:lnTo>
                      <a:pt x="330" y="89"/>
                    </a:lnTo>
                    <a:lnTo>
                      <a:pt x="334" y="88"/>
                    </a:lnTo>
                    <a:lnTo>
                      <a:pt x="338" y="87"/>
                    </a:lnTo>
                    <a:lnTo>
                      <a:pt x="342" y="85"/>
                    </a:lnTo>
                    <a:lnTo>
                      <a:pt x="346" y="84"/>
                    </a:lnTo>
                    <a:lnTo>
                      <a:pt x="350" y="83"/>
                    </a:lnTo>
                    <a:lnTo>
                      <a:pt x="354" y="82"/>
                    </a:lnTo>
                    <a:lnTo>
                      <a:pt x="358" y="82"/>
                    </a:lnTo>
                    <a:lnTo>
                      <a:pt x="362" y="80"/>
                    </a:lnTo>
                    <a:lnTo>
                      <a:pt x="366" y="80"/>
                    </a:lnTo>
                    <a:lnTo>
                      <a:pt x="370" y="78"/>
                    </a:lnTo>
                    <a:lnTo>
                      <a:pt x="374" y="76"/>
                    </a:lnTo>
                    <a:lnTo>
                      <a:pt x="377" y="76"/>
                    </a:lnTo>
                    <a:lnTo>
                      <a:pt x="381" y="74"/>
                    </a:lnTo>
                    <a:lnTo>
                      <a:pt x="385" y="72"/>
                    </a:lnTo>
                    <a:lnTo>
                      <a:pt x="389" y="72"/>
                    </a:lnTo>
                    <a:lnTo>
                      <a:pt x="393" y="70"/>
                    </a:lnTo>
                    <a:lnTo>
                      <a:pt x="397" y="68"/>
                    </a:lnTo>
                    <a:lnTo>
                      <a:pt x="401" y="69"/>
                    </a:lnTo>
                    <a:lnTo>
                      <a:pt x="405" y="67"/>
                    </a:lnTo>
                    <a:lnTo>
                      <a:pt x="409" y="65"/>
                    </a:lnTo>
                    <a:lnTo>
                      <a:pt x="413" y="64"/>
                    </a:lnTo>
                    <a:lnTo>
                      <a:pt x="417" y="63"/>
                    </a:lnTo>
                    <a:lnTo>
                      <a:pt x="421" y="61"/>
                    </a:lnTo>
                    <a:lnTo>
                      <a:pt x="425" y="60"/>
                    </a:lnTo>
                    <a:lnTo>
                      <a:pt x="429" y="59"/>
                    </a:lnTo>
                    <a:lnTo>
                      <a:pt x="433" y="57"/>
                    </a:lnTo>
                    <a:lnTo>
                      <a:pt x="437" y="56"/>
                    </a:lnTo>
                    <a:lnTo>
                      <a:pt x="440" y="55"/>
                    </a:lnTo>
                    <a:lnTo>
                      <a:pt x="444" y="53"/>
                    </a:lnTo>
                    <a:lnTo>
                      <a:pt x="448" y="52"/>
                    </a:lnTo>
                    <a:lnTo>
                      <a:pt x="452" y="50"/>
                    </a:lnTo>
                    <a:lnTo>
                      <a:pt x="456" y="50"/>
                    </a:lnTo>
                    <a:lnTo>
                      <a:pt x="460" y="48"/>
                    </a:lnTo>
                    <a:lnTo>
                      <a:pt x="464" y="48"/>
                    </a:lnTo>
                    <a:lnTo>
                      <a:pt x="468" y="46"/>
                    </a:lnTo>
                    <a:lnTo>
                      <a:pt x="472" y="44"/>
                    </a:lnTo>
                    <a:lnTo>
                      <a:pt x="476" y="43"/>
                    </a:lnTo>
                    <a:lnTo>
                      <a:pt x="480" y="41"/>
                    </a:lnTo>
                    <a:lnTo>
                      <a:pt x="484" y="40"/>
                    </a:lnTo>
                    <a:lnTo>
                      <a:pt x="488" y="38"/>
                    </a:lnTo>
                    <a:lnTo>
                      <a:pt x="492" y="38"/>
                    </a:lnTo>
                    <a:lnTo>
                      <a:pt x="496" y="36"/>
                    </a:lnTo>
                    <a:lnTo>
                      <a:pt x="499" y="36"/>
                    </a:lnTo>
                    <a:lnTo>
                      <a:pt x="503" y="33"/>
                    </a:lnTo>
                    <a:lnTo>
                      <a:pt x="507" y="33"/>
                    </a:lnTo>
                    <a:lnTo>
                      <a:pt x="511" y="31"/>
                    </a:lnTo>
                    <a:lnTo>
                      <a:pt x="515" y="30"/>
                    </a:lnTo>
                    <a:lnTo>
                      <a:pt x="519" y="28"/>
                    </a:lnTo>
                    <a:lnTo>
                      <a:pt x="523" y="28"/>
                    </a:lnTo>
                    <a:lnTo>
                      <a:pt x="527" y="25"/>
                    </a:lnTo>
                    <a:lnTo>
                      <a:pt x="531" y="25"/>
                    </a:lnTo>
                    <a:lnTo>
                      <a:pt x="535" y="23"/>
                    </a:lnTo>
                    <a:lnTo>
                      <a:pt x="539" y="23"/>
                    </a:lnTo>
                    <a:lnTo>
                      <a:pt x="543" y="21"/>
                    </a:lnTo>
                    <a:lnTo>
                      <a:pt x="547" y="20"/>
                    </a:lnTo>
                    <a:lnTo>
                      <a:pt x="551" y="20"/>
                    </a:lnTo>
                    <a:lnTo>
                      <a:pt x="555" y="18"/>
                    </a:lnTo>
                    <a:lnTo>
                      <a:pt x="559" y="17"/>
                    </a:lnTo>
                    <a:lnTo>
                      <a:pt x="562" y="16"/>
                    </a:lnTo>
                    <a:lnTo>
                      <a:pt x="566" y="15"/>
                    </a:lnTo>
                    <a:lnTo>
                      <a:pt x="570" y="13"/>
                    </a:lnTo>
                    <a:lnTo>
                      <a:pt x="574" y="13"/>
                    </a:lnTo>
                    <a:lnTo>
                      <a:pt x="578" y="12"/>
                    </a:lnTo>
                    <a:lnTo>
                      <a:pt x="582" y="11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0"/>
                    </a:lnTo>
                    <a:lnTo>
                      <a:pt x="598" y="8"/>
                    </a:lnTo>
                    <a:lnTo>
                      <a:pt x="602" y="6"/>
                    </a:lnTo>
                    <a:lnTo>
                      <a:pt x="606" y="6"/>
                    </a:lnTo>
                    <a:lnTo>
                      <a:pt x="610" y="6"/>
                    </a:lnTo>
                    <a:lnTo>
                      <a:pt x="614" y="5"/>
                    </a:lnTo>
                    <a:lnTo>
                      <a:pt x="618" y="5"/>
                    </a:lnTo>
                    <a:lnTo>
                      <a:pt x="622" y="4"/>
                    </a:lnTo>
                    <a:lnTo>
                      <a:pt x="625" y="3"/>
                    </a:lnTo>
                    <a:lnTo>
                      <a:pt x="629" y="2"/>
                    </a:lnTo>
                    <a:lnTo>
                      <a:pt x="633" y="3"/>
                    </a:lnTo>
                    <a:lnTo>
                      <a:pt x="637" y="3"/>
                    </a:lnTo>
                    <a:lnTo>
                      <a:pt x="641" y="2"/>
                    </a:lnTo>
                    <a:lnTo>
                      <a:pt x="645" y="2"/>
                    </a:lnTo>
                    <a:lnTo>
                      <a:pt x="649" y="2"/>
                    </a:lnTo>
                    <a:lnTo>
                      <a:pt x="653" y="0"/>
                    </a:lnTo>
                    <a:lnTo>
                      <a:pt x="657" y="2"/>
                    </a:lnTo>
                    <a:lnTo>
                      <a:pt x="661" y="1"/>
                    </a:lnTo>
                    <a:lnTo>
                      <a:pt x="665" y="1"/>
                    </a:lnTo>
                    <a:lnTo>
                      <a:pt x="669" y="2"/>
                    </a:lnTo>
                    <a:lnTo>
                      <a:pt x="673" y="1"/>
                    </a:lnTo>
                    <a:lnTo>
                      <a:pt x="677" y="0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2"/>
                    </a:lnTo>
                    <a:lnTo>
                      <a:pt x="692" y="2"/>
                    </a:lnTo>
                    <a:lnTo>
                      <a:pt x="696" y="3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5"/>
                    </a:lnTo>
                    <a:lnTo>
                      <a:pt x="712" y="7"/>
                    </a:lnTo>
                    <a:lnTo>
                      <a:pt x="716" y="7"/>
                    </a:lnTo>
                    <a:lnTo>
                      <a:pt x="720" y="9"/>
                    </a:lnTo>
                    <a:lnTo>
                      <a:pt x="724" y="11"/>
                    </a:lnTo>
                    <a:lnTo>
                      <a:pt x="728" y="11"/>
                    </a:lnTo>
                    <a:lnTo>
                      <a:pt x="732" y="12"/>
                    </a:lnTo>
                    <a:lnTo>
                      <a:pt x="736" y="14"/>
                    </a:lnTo>
                    <a:lnTo>
                      <a:pt x="740" y="16"/>
                    </a:lnTo>
                    <a:lnTo>
                      <a:pt x="744" y="19"/>
                    </a:lnTo>
                    <a:lnTo>
                      <a:pt x="748" y="20"/>
                    </a:lnTo>
                    <a:lnTo>
                      <a:pt x="751" y="21"/>
                    </a:lnTo>
                    <a:lnTo>
                      <a:pt x="755" y="23"/>
                    </a:lnTo>
                    <a:lnTo>
                      <a:pt x="759" y="26"/>
                    </a:lnTo>
                    <a:lnTo>
                      <a:pt x="763" y="28"/>
                    </a:lnTo>
                    <a:lnTo>
                      <a:pt x="767" y="29"/>
                    </a:lnTo>
                    <a:lnTo>
                      <a:pt x="771" y="33"/>
                    </a:lnTo>
                    <a:lnTo>
                      <a:pt x="775" y="34"/>
                    </a:lnTo>
                    <a:lnTo>
                      <a:pt x="779" y="38"/>
                    </a:lnTo>
                    <a:lnTo>
                      <a:pt x="783" y="39"/>
                    </a:lnTo>
                    <a:lnTo>
                      <a:pt x="787" y="43"/>
                    </a:lnTo>
                    <a:lnTo>
                      <a:pt x="791" y="46"/>
                    </a:lnTo>
                    <a:lnTo>
                      <a:pt x="795" y="49"/>
                    </a:lnTo>
                    <a:lnTo>
                      <a:pt x="799" y="53"/>
                    </a:lnTo>
                    <a:lnTo>
                      <a:pt x="803" y="56"/>
                    </a:lnTo>
                    <a:lnTo>
                      <a:pt x="807" y="60"/>
                    </a:lnTo>
                    <a:lnTo>
                      <a:pt x="811" y="62"/>
                    </a:lnTo>
                    <a:lnTo>
                      <a:pt x="814" y="66"/>
                    </a:lnTo>
                    <a:lnTo>
                      <a:pt x="818" y="71"/>
                    </a:lnTo>
                    <a:lnTo>
                      <a:pt x="822" y="75"/>
                    </a:lnTo>
                    <a:lnTo>
                      <a:pt x="826" y="78"/>
                    </a:lnTo>
                    <a:lnTo>
                      <a:pt x="830" y="84"/>
                    </a:lnTo>
                    <a:lnTo>
                      <a:pt x="834" y="89"/>
                    </a:lnTo>
                    <a:lnTo>
                      <a:pt x="838" y="92"/>
                    </a:lnTo>
                    <a:lnTo>
                      <a:pt x="842" y="96"/>
                    </a:lnTo>
                    <a:lnTo>
                      <a:pt x="846" y="102"/>
                    </a:lnTo>
                    <a:lnTo>
                      <a:pt x="850" y="108"/>
                    </a:lnTo>
                    <a:lnTo>
                      <a:pt x="854" y="112"/>
                    </a:lnTo>
                    <a:lnTo>
                      <a:pt x="858" y="117"/>
                    </a:lnTo>
                    <a:lnTo>
                      <a:pt x="862" y="122"/>
                    </a:lnTo>
                    <a:lnTo>
                      <a:pt x="866" y="128"/>
                    </a:lnTo>
                    <a:lnTo>
                      <a:pt x="870" y="134"/>
                    </a:lnTo>
                    <a:lnTo>
                      <a:pt x="874" y="139"/>
                    </a:lnTo>
                    <a:lnTo>
                      <a:pt x="877" y="145"/>
                    </a:lnTo>
                    <a:lnTo>
                      <a:pt x="881" y="151"/>
                    </a:lnTo>
                    <a:lnTo>
                      <a:pt x="885" y="158"/>
                    </a:lnTo>
                    <a:lnTo>
                      <a:pt x="889" y="163"/>
                    </a:lnTo>
                    <a:lnTo>
                      <a:pt x="893" y="169"/>
                    </a:lnTo>
                    <a:lnTo>
                      <a:pt x="897" y="177"/>
                    </a:lnTo>
                    <a:lnTo>
                      <a:pt x="901" y="184"/>
                    </a:lnTo>
                    <a:lnTo>
                      <a:pt x="905" y="191"/>
                    </a:lnTo>
                    <a:lnTo>
                      <a:pt x="909" y="197"/>
                    </a:lnTo>
                    <a:lnTo>
                      <a:pt x="913" y="205"/>
                    </a:lnTo>
                    <a:lnTo>
                      <a:pt x="917" y="213"/>
                    </a:lnTo>
                    <a:lnTo>
                      <a:pt x="921" y="219"/>
                    </a:lnTo>
                    <a:lnTo>
                      <a:pt x="925" y="227"/>
                    </a:lnTo>
                    <a:lnTo>
                      <a:pt x="929" y="235"/>
                    </a:lnTo>
                    <a:lnTo>
                      <a:pt x="933" y="244"/>
                    </a:lnTo>
                    <a:lnTo>
                      <a:pt x="937" y="253"/>
                    </a:lnTo>
                    <a:lnTo>
                      <a:pt x="940" y="261"/>
                    </a:lnTo>
                    <a:lnTo>
                      <a:pt x="944" y="269"/>
                    </a:lnTo>
                    <a:lnTo>
                      <a:pt x="948" y="278"/>
                    </a:lnTo>
                    <a:lnTo>
                      <a:pt x="952" y="287"/>
                    </a:lnTo>
                    <a:lnTo>
                      <a:pt x="956" y="297"/>
                    </a:lnTo>
                    <a:lnTo>
                      <a:pt x="960" y="305"/>
                    </a:lnTo>
                    <a:lnTo>
                      <a:pt x="964" y="315"/>
                    </a:lnTo>
                    <a:lnTo>
                      <a:pt x="968" y="325"/>
                    </a:lnTo>
                    <a:lnTo>
                      <a:pt x="972" y="334"/>
                    </a:lnTo>
                    <a:lnTo>
                      <a:pt x="976" y="344"/>
                    </a:lnTo>
                    <a:lnTo>
                      <a:pt x="980" y="353"/>
                    </a:lnTo>
                    <a:lnTo>
                      <a:pt x="984" y="364"/>
                    </a:lnTo>
                    <a:lnTo>
                      <a:pt x="988" y="374"/>
                    </a:lnTo>
                    <a:lnTo>
                      <a:pt x="992" y="386"/>
                    </a:lnTo>
                    <a:lnTo>
                      <a:pt x="996" y="395"/>
                    </a:lnTo>
                    <a:lnTo>
                      <a:pt x="999" y="407"/>
                    </a:lnTo>
                    <a:lnTo>
                      <a:pt x="1003" y="418"/>
                    </a:lnTo>
                    <a:lnTo>
                      <a:pt x="1007" y="428"/>
                    </a:lnTo>
                    <a:lnTo>
                      <a:pt x="1011" y="439"/>
                    </a:lnTo>
                    <a:lnTo>
                      <a:pt x="1015" y="453"/>
                    </a:lnTo>
                    <a:lnTo>
                      <a:pt x="1019" y="463"/>
                    </a:lnTo>
                    <a:lnTo>
                      <a:pt x="1023" y="475"/>
                    </a:lnTo>
                    <a:lnTo>
                      <a:pt x="1027" y="486"/>
                    </a:lnTo>
                    <a:lnTo>
                      <a:pt x="1031" y="498"/>
                    </a:lnTo>
                    <a:lnTo>
                      <a:pt x="1035" y="512"/>
                    </a:lnTo>
                    <a:lnTo>
                      <a:pt x="1039" y="524"/>
                    </a:lnTo>
                    <a:lnTo>
                      <a:pt x="1043" y="536"/>
                    </a:lnTo>
                    <a:lnTo>
                      <a:pt x="1047" y="549"/>
                    </a:lnTo>
                    <a:lnTo>
                      <a:pt x="1051" y="561"/>
                    </a:lnTo>
                    <a:lnTo>
                      <a:pt x="1055" y="575"/>
                    </a:lnTo>
                    <a:lnTo>
                      <a:pt x="1059" y="587"/>
                    </a:lnTo>
                    <a:lnTo>
                      <a:pt x="1062" y="602"/>
                    </a:lnTo>
                    <a:lnTo>
                      <a:pt x="1066" y="614"/>
                    </a:lnTo>
                    <a:lnTo>
                      <a:pt x="1070" y="629"/>
                    </a:lnTo>
                    <a:lnTo>
                      <a:pt x="1074" y="642"/>
                    </a:lnTo>
                    <a:lnTo>
                      <a:pt x="1078" y="657"/>
                    </a:lnTo>
                    <a:lnTo>
                      <a:pt x="1082" y="671"/>
                    </a:lnTo>
                    <a:lnTo>
                      <a:pt x="1086" y="686"/>
                    </a:lnTo>
                    <a:lnTo>
                      <a:pt x="1090" y="699"/>
                    </a:lnTo>
                    <a:lnTo>
                      <a:pt x="1094" y="714"/>
                    </a:lnTo>
                    <a:lnTo>
                      <a:pt x="1098" y="729"/>
                    </a:lnTo>
                    <a:lnTo>
                      <a:pt x="1102" y="744"/>
                    </a:lnTo>
                    <a:lnTo>
                      <a:pt x="1106" y="760"/>
                    </a:lnTo>
                    <a:lnTo>
                      <a:pt x="1110" y="774"/>
                    </a:lnTo>
                    <a:lnTo>
                      <a:pt x="1114" y="790"/>
                    </a:lnTo>
                    <a:lnTo>
                      <a:pt x="1118" y="805"/>
                    </a:lnTo>
                    <a:lnTo>
                      <a:pt x="1122" y="821"/>
                    </a:lnTo>
                    <a:lnTo>
                      <a:pt x="1125" y="837"/>
                    </a:lnTo>
                    <a:lnTo>
                      <a:pt x="1129" y="853"/>
                    </a:lnTo>
                    <a:lnTo>
                      <a:pt x="1133" y="870"/>
                    </a:lnTo>
                    <a:lnTo>
                      <a:pt x="1137" y="885"/>
                    </a:lnTo>
                    <a:lnTo>
                      <a:pt x="1141" y="901"/>
                    </a:lnTo>
                    <a:lnTo>
                      <a:pt x="1145" y="917"/>
                    </a:lnTo>
                    <a:lnTo>
                      <a:pt x="1149" y="934"/>
                    </a:lnTo>
                    <a:lnTo>
                      <a:pt x="1153" y="951"/>
                    </a:lnTo>
                    <a:lnTo>
                      <a:pt x="1157" y="967"/>
                    </a:lnTo>
                    <a:lnTo>
                      <a:pt x="1161" y="984"/>
                    </a:lnTo>
                    <a:lnTo>
                      <a:pt x="1165" y="1002"/>
                    </a:lnTo>
                    <a:lnTo>
                      <a:pt x="1169" y="1021"/>
                    </a:lnTo>
                    <a:lnTo>
                      <a:pt x="1173" y="1037"/>
                    </a:lnTo>
                    <a:lnTo>
                      <a:pt x="1177" y="1055"/>
                    </a:lnTo>
                    <a:lnTo>
                      <a:pt x="1181" y="1071"/>
                    </a:lnTo>
                    <a:lnTo>
                      <a:pt x="1185" y="1090"/>
                    </a:lnTo>
                    <a:lnTo>
                      <a:pt x="1188" y="1108"/>
                    </a:lnTo>
                    <a:lnTo>
                      <a:pt x="1192" y="1127"/>
                    </a:lnTo>
                    <a:lnTo>
                      <a:pt x="1196" y="1144"/>
                    </a:lnTo>
                    <a:lnTo>
                      <a:pt x="1200" y="1162"/>
                    </a:lnTo>
                    <a:lnTo>
                      <a:pt x="1204" y="1181"/>
                    </a:lnTo>
                    <a:lnTo>
                      <a:pt x="1208" y="1201"/>
                    </a:lnTo>
                    <a:lnTo>
                      <a:pt x="1212" y="1219"/>
                    </a:lnTo>
                    <a:lnTo>
                      <a:pt x="1216" y="1237"/>
                    </a:lnTo>
                    <a:lnTo>
                      <a:pt x="1220" y="1255"/>
                    </a:lnTo>
                    <a:lnTo>
                      <a:pt x="1224" y="1274"/>
                    </a:lnTo>
                    <a:lnTo>
                      <a:pt x="1228" y="1293"/>
                    </a:lnTo>
                    <a:lnTo>
                      <a:pt x="1232" y="1312"/>
                    </a:lnTo>
                    <a:lnTo>
                      <a:pt x="1236" y="1331"/>
                    </a:lnTo>
                    <a:lnTo>
                      <a:pt x="1240" y="1351"/>
                    </a:lnTo>
                    <a:lnTo>
                      <a:pt x="1244" y="1370"/>
                    </a:lnTo>
                    <a:lnTo>
                      <a:pt x="1248" y="1390"/>
                    </a:lnTo>
                    <a:lnTo>
                      <a:pt x="1251" y="1409"/>
                    </a:lnTo>
                    <a:lnTo>
                      <a:pt x="1255" y="1429"/>
                    </a:lnTo>
                    <a:lnTo>
                      <a:pt x="1259" y="1449"/>
                    </a:lnTo>
                    <a:lnTo>
                      <a:pt x="1263" y="1469"/>
                    </a:lnTo>
                    <a:lnTo>
                      <a:pt x="1267" y="1488"/>
                    </a:lnTo>
                    <a:lnTo>
                      <a:pt x="1271" y="1509"/>
                    </a:lnTo>
                    <a:lnTo>
                      <a:pt x="1275" y="1528"/>
                    </a:lnTo>
                    <a:lnTo>
                      <a:pt x="1279" y="1549"/>
                    </a:lnTo>
                    <a:lnTo>
                      <a:pt x="1283" y="1568"/>
                    </a:lnTo>
                    <a:lnTo>
                      <a:pt x="1287" y="1588"/>
                    </a:lnTo>
                    <a:lnTo>
                      <a:pt x="1291" y="1610"/>
                    </a:lnTo>
                    <a:lnTo>
                      <a:pt x="1295" y="1630"/>
                    </a:lnTo>
                    <a:lnTo>
                      <a:pt x="1299" y="1651"/>
                    </a:lnTo>
                    <a:lnTo>
                      <a:pt x="1303" y="1672"/>
                    </a:lnTo>
                    <a:lnTo>
                      <a:pt x="1307" y="1691"/>
                    </a:lnTo>
                    <a:lnTo>
                      <a:pt x="1311" y="1712"/>
                    </a:lnTo>
                    <a:lnTo>
                      <a:pt x="1314" y="1733"/>
                    </a:lnTo>
                    <a:lnTo>
                      <a:pt x="1318" y="1753"/>
                    </a:lnTo>
                    <a:lnTo>
                      <a:pt x="1322" y="1774"/>
                    </a:lnTo>
                    <a:lnTo>
                      <a:pt x="1326" y="1796"/>
                    </a:lnTo>
                    <a:lnTo>
                      <a:pt x="1330" y="1817"/>
                    </a:lnTo>
                    <a:lnTo>
                      <a:pt x="1334" y="1837"/>
                    </a:lnTo>
                    <a:lnTo>
                      <a:pt x="1338" y="1859"/>
                    </a:lnTo>
                    <a:lnTo>
                      <a:pt x="1342" y="1879"/>
                    </a:lnTo>
                    <a:lnTo>
                      <a:pt x="1346" y="1901"/>
                    </a:lnTo>
                    <a:lnTo>
                      <a:pt x="1350" y="1921"/>
                    </a:lnTo>
                    <a:lnTo>
                      <a:pt x="1354" y="1943"/>
                    </a:lnTo>
                    <a:lnTo>
                      <a:pt x="1358" y="1964"/>
                    </a:lnTo>
                    <a:lnTo>
                      <a:pt x="1362" y="1985"/>
                    </a:lnTo>
                    <a:lnTo>
                      <a:pt x="1366" y="2007"/>
                    </a:lnTo>
                    <a:lnTo>
                      <a:pt x="1370" y="2027"/>
                    </a:lnTo>
                    <a:lnTo>
                      <a:pt x="1374" y="2049"/>
                    </a:lnTo>
                    <a:lnTo>
                      <a:pt x="1377" y="2071"/>
                    </a:lnTo>
                    <a:lnTo>
                      <a:pt x="1381" y="2092"/>
                    </a:lnTo>
                    <a:lnTo>
                      <a:pt x="1385" y="2113"/>
                    </a:lnTo>
                    <a:lnTo>
                      <a:pt x="1389" y="2135"/>
                    </a:lnTo>
                    <a:lnTo>
                      <a:pt x="1393" y="2157"/>
                    </a:lnTo>
                    <a:lnTo>
                      <a:pt x="1397" y="2178"/>
                    </a:lnTo>
                    <a:lnTo>
                      <a:pt x="1401" y="2199"/>
                    </a:lnTo>
                    <a:lnTo>
                      <a:pt x="1405" y="2219"/>
                    </a:lnTo>
                    <a:lnTo>
                      <a:pt x="1409" y="2242"/>
                    </a:lnTo>
                    <a:lnTo>
                      <a:pt x="1413" y="2263"/>
                    </a:lnTo>
                    <a:lnTo>
                      <a:pt x="1417" y="2285"/>
                    </a:lnTo>
                    <a:lnTo>
                      <a:pt x="1421" y="2305"/>
                    </a:lnTo>
                    <a:lnTo>
                      <a:pt x="1425" y="2327"/>
                    </a:lnTo>
                    <a:lnTo>
                      <a:pt x="1429" y="2348"/>
                    </a:lnTo>
                    <a:lnTo>
                      <a:pt x="1433" y="2370"/>
                    </a:lnTo>
                    <a:lnTo>
                      <a:pt x="1437" y="2391"/>
                    </a:lnTo>
                    <a:lnTo>
                      <a:pt x="1440" y="2412"/>
                    </a:lnTo>
                    <a:lnTo>
                      <a:pt x="1444" y="2434"/>
                    </a:lnTo>
                    <a:lnTo>
                      <a:pt x="1448" y="2455"/>
                    </a:lnTo>
                    <a:lnTo>
                      <a:pt x="1452" y="2476"/>
                    </a:lnTo>
                    <a:lnTo>
                      <a:pt x="1456" y="2487"/>
                    </a:lnTo>
                    <a:lnTo>
                      <a:pt x="1460" y="2487"/>
                    </a:lnTo>
                    <a:lnTo>
                      <a:pt x="1464" y="2487"/>
                    </a:lnTo>
                    <a:lnTo>
                      <a:pt x="1468" y="2487"/>
                    </a:lnTo>
                    <a:lnTo>
                      <a:pt x="1472" y="2487"/>
                    </a:lnTo>
                    <a:lnTo>
                      <a:pt x="1476" y="2487"/>
                    </a:lnTo>
                    <a:lnTo>
                      <a:pt x="1480" y="2487"/>
                    </a:lnTo>
                    <a:lnTo>
                      <a:pt x="1484" y="2487"/>
                    </a:lnTo>
                    <a:lnTo>
                      <a:pt x="1488" y="2487"/>
                    </a:lnTo>
                    <a:lnTo>
                      <a:pt x="1492" y="2487"/>
                    </a:lnTo>
                    <a:lnTo>
                      <a:pt x="1496" y="2487"/>
                    </a:lnTo>
                    <a:lnTo>
                      <a:pt x="1499" y="2487"/>
                    </a:lnTo>
                    <a:lnTo>
                      <a:pt x="1503" y="2487"/>
                    </a:lnTo>
                    <a:lnTo>
                      <a:pt x="1507" y="2487"/>
                    </a:lnTo>
                    <a:lnTo>
                      <a:pt x="1511" y="2487"/>
                    </a:lnTo>
                    <a:lnTo>
                      <a:pt x="1515" y="2487"/>
                    </a:lnTo>
                    <a:lnTo>
                      <a:pt x="1519" y="2487"/>
                    </a:lnTo>
                    <a:lnTo>
                      <a:pt x="1523" y="2487"/>
                    </a:lnTo>
                    <a:lnTo>
                      <a:pt x="1527" y="2487"/>
                    </a:lnTo>
                    <a:lnTo>
                      <a:pt x="1531" y="2487"/>
                    </a:lnTo>
                    <a:lnTo>
                      <a:pt x="1535" y="2487"/>
                    </a:lnTo>
                    <a:lnTo>
                      <a:pt x="1539" y="2487"/>
                    </a:lnTo>
                    <a:lnTo>
                      <a:pt x="1543" y="2487"/>
                    </a:lnTo>
                    <a:lnTo>
                      <a:pt x="1547" y="2487"/>
                    </a:lnTo>
                    <a:lnTo>
                      <a:pt x="1551" y="2487"/>
                    </a:lnTo>
                    <a:lnTo>
                      <a:pt x="1555" y="2487"/>
                    </a:lnTo>
                    <a:lnTo>
                      <a:pt x="1559" y="2487"/>
                    </a:lnTo>
                    <a:lnTo>
                      <a:pt x="1562" y="2487"/>
                    </a:lnTo>
                    <a:lnTo>
                      <a:pt x="1566" y="2487"/>
                    </a:lnTo>
                    <a:lnTo>
                      <a:pt x="1570" y="2487"/>
                    </a:lnTo>
                    <a:lnTo>
                      <a:pt x="1574" y="2487"/>
                    </a:lnTo>
                    <a:lnTo>
                      <a:pt x="1578" y="2487"/>
                    </a:lnTo>
                    <a:lnTo>
                      <a:pt x="1582" y="2487"/>
                    </a:lnTo>
                    <a:lnTo>
                      <a:pt x="1586" y="2487"/>
                    </a:lnTo>
                    <a:lnTo>
                      <a:pt x="1590" y="2487"/>
                    </a:lnTo>
                    <a:lnTo>
                      <a:pt x="1594" y="2487"/>
                    </a:lnTo>
                    <a:lnTo>
                      <a:pt x="1598" y="2487"/>
                    </a:lnTo>
                    <a:lnTo>
                      <a:pt x="1602" y="2487"/>
                    </a:lnTo>
                    <a:lnTo>
                      <a:pt x="1606" y="2487"/>
                    </a:lnTo>
                    <a:lnTo>
                      <a:pt x="1610" y="2487"/>
                    </a:lnTo>
                    <a:lnTo>
                      <a:pt x="1614" y="2487"/>
                    </a:lnTo>
                    <a:lnTo>
                      <a:pt x="1618" y="2487"/>
                    </a:lnTo>
                    <a:lnTo>
                      <a:pt x="1622" y="2487"/>
                    </a:lnTo>
                    <a:lnTo>
                      <a:pt x="1625" y="2487"/>
                    </a:lnTo>
                    <a:lnTo>
                      <a:pt x="1629" y="2487"/>
                    </a:lnTo>
                    <a:lnTo>
                      <a:pt x="1633" y="2487"/>
                    </a:lnTo>
                    <a:lnTo>
                      <a:pt x="1637" y="2487"/>
                    </a:lnTo>
                    <a:lnTo>
                      <a:pt x="1641" y="2487"/>
                    </a:lnTo>
                    <a:lnTo>
                      <a:pt x="1645" y="2487"/>
                    </a:lnTo>
                    <a:lnTo>
                      <a:pt x="1649" y="2487"/>
                    </a:lnTo>
                    <a:lnTo>
                      <a:pt x="1653" y="2487"/>
                    </a:lnTo>
                    <a:lnTo>
                      <a:pt x="1657" y="2487"/>
                    </a:lnTo>
                    <a:lnTo>
                      <a:pt x="1661" y="2487"/>
                    </a:lnTo>
                    <a:lnTo>
                      <a:pt x="1665" y="2487"/>
                    </a:lnTo>
                    <a:lnTo>
                      <a:pt x="1669" y="2487"/>
                    </a:lnTo>
                    <a:lnTo>
                      <a:pt x="1673" y="2487"/>
                    </a:lnTo>
                    <a:lnTo>
                      <a:pt x="1677" y="2487"/>
                    </a:lnTo>
                    <a:lnTo>
                      <a:pt x="1681" y="2487"/>
                    </a:lnTo>
                    <a:lnTo>
                      <a:pt x="1685" y="2487"/>
                    </a:lnTo>
                    <a:lnTo>
                      <a:pt x="1688" y="2487"/>
                    </a:lnTo>
                    <a:lnTo>
                      <a:pt x="1692" y="2487"/>
                    </a:lnTo>
                    <a:lnTo>
                      <a:pt x="1696" y="2487"/>
                    </a:lnTo>
                    <a:lnTo>
                      <a:pt x="1700" y="2487"/>
                    </a:lnTo>
                    <a:lnTo>
                      <a:pt x="1704" y="2487"/>
                    </a:lnTo>
                    <a:lnTo>
                      <a:pt x="1708" y="2487"/>
                    </a:lnTo>
                    <a:lnTo>
                      <a:pt x="1712" y="2487"/>
                    </a:lnTo>
                    <a:lnTo>
                      <a:pt x="1716" y="2487"/>
                    </a:lnTo>
                    <a:lnTo>
                      <a:pt x="1720" y="2487"/>
                    </a:lnTo>
                    <a:lnTo>
                      <a:pt x="1724" y="2487"/>
                    </a:lnTo>
                    <a:lnTo>
                      <a:pt x="1728" y="2487"/>
                    </a:lnTo>
                    <a:lnTo>
                      <a:pt x="1732" y="2487"/>
                    </a:lnTo>
                    <a:lnTo>
                      <a:pt x="1736" y="2487"/>
                    </a:lnTo>
                    <a:lnTo>
                      <a:pt x="1740" y="2487"/>
                    </a:lnTo>
                    <a:lnTo>
                      <a:pt x="1744" y="2487"/>
                    </a:lnTo>
                    <a:lnTo>
                      <a:pt x="1748" y="2487"/>
                    </a:lnTo>
                    <a:lnTo>
                      <a:pt x="1751" y="2487"/>
                    </a:lnTo>
                    <a:lnTo>
                      <a:pt x="1755" y="2487"/>
                    </a:lnTo>
                    <a:lnTo>
                      <a:pt x="1759" y="2487"/>
                    </a:lnTo>
                    <a:lnTo>
                      <a:pt x="1763" y="2487"/>
                    </a:lnTo>
                    <a:lnTo>
                      <a:pt x="1767" y="2487"/>
                    </a:lnTo>
                    <a:lnTo>
                      <a:pt x="1771" y="2487"/>
                    </a:lnTo>
                    <a:lnTo>
                      <a:pt x="1775" y="2487"/>
                    </a:lnTo>
                    <a:lnTo>
                      <a:pt x="1779" y="2487"/>
                    </a:lnTo>
                    <a:lnTo>
                      <a:pt x="1783" y="2487"/>
                    </a:lnTo>
                    <a:lnTo>
                      <a:pt x="1787" y="2487"/>
                    </a:lnTo>
                    <a:lnTo>
                      <a:pt x="1791" y="2487"/>
                    </a:lnTo>
                    <a:lnTo>
                      <a:pt x="1795" y="2487"/>
                    </a:lnTo>
                    <a:lnTo>
                      <a:pt x="1799" y="2487"/>
                    </a:lnTo>
                    <a:lnTo>
                      <a:pt x="1803" y="2487"/>
                    </a:lnTo>
                    <a:lnTo>
                      <a:pt x="1807" y="2487"/>
                    </a:lnTo>
                    <a:lnTo>
                      <a:pt x="1811" y="2487"/>
                    </a:lnTo>
                    <a:lnTo>
                      <a:pt x="1814" y="2487"/>
                    </a:lnTo>
                    <a:lnTo>
                      <a:pt x="1818" y="2487"/>
                    </a:lnTo>
                    <a:lnTo>
                      <a:pt x="1822" y="2487"/>
                    </a:lnTo>
                    <a:lnTo>
                      <a:pt x="1826" y="2487"/>
                    </a:lnTo>
                    <a:lnTo>
                      <a:pt x="1830" y="2487"/>
                    </a:lnTo>
                    <a:lnTo>
                      <a:pt x="1834" y="2487"/>
                    </a:lnTo>
                    <a:lnTo>
                      <a:pt x="1838" y="2487"/>
                    </a:lnTo>
                    <a:lnTo>
                      <a:pt x="1842" y="2487"/>
                    </a:lnTo>
                    <a:lnTo>
                      <a:pt x="1846" y="2487"/>
                    </a:lnTo>
                    <a:lnTo>
                      <a:pt x="1850" y="2487"/>
                    </a:lnTo>
                    <a:lnTo>
                      <a:pt x="1854" y="2487"/>
                    </a:lnTo>
                    <a:lnTo>
                      <a:pt x="1858" y="2487"/>
                    </a:lnTo>
                    <a:lnTo>
                      <a:pt x="1862" y="2487"/>
                    </a:lnTo>
                    <a:lnTo>
                      <a:pt x="1866" y="2487"/>
                    </a:lnTo>
                    <a:lnTo>
                      <a:pt x="1870" y="2487"/>
                    </a:lnTo>
                    <a:lnTo>
                      <a:pt x="1874" y="2487"/>
                    </a:lnTo>
                    <a:lnTo>
                      <a:pt x="1877" y="2487"/>
                    </a:lnTo>
                    <a:lnTo>
                      <a:pt x="1881" y="2487"/>
                    </a:lnTo>
                    <a:lnTo>
                      <a:pt x="1885" y="2487"/>
                    </a:lnTo>
                    <a:lnTo>
                      <a:pt x="1889" y="2487"/>
                    </a:lnTo>
                    <a:lnTo>
                      <a:pt x="1893" y="2487"/>
                    </a:lnTo>
                    <a:lnTo>
                      <a:pt x="1897" y="2487"/>
                    </a:lnTo>
                    <a:lnTo>
                      <a:pt x="1901" y="2487"/>
                    </a:lnTo>
                    <a:lnTo>
                      <a:pt x="1905" y="2487"/>
                    </a:lnTo>
                    <a:lnTo>
                      <a:pt x="1909" y="2487"/>
                    </a:lnTo>
                    <a:lnTo>
                      <a:pt x="1913" y="2487"/>
                    </a:lnTo>
                    <a:lnTo>
                      <a:pt x="1917" y="2487"/>
                    </a:lnTo>
                    <a:lnTo>
                      <a:pt x="1921" y="2487"/>
                    </a:lnTo>
                    <a:lnTo>
                      <a:pt x="1925" y="2487"/>
                    </a:lnTo>
                    <a:lnTo>
                      <a:pt x="1929" y="2487"/>
                    </a:lnTo>
                    <a:lnTo>
                      <a:pt x="1933" y="2487"/>
                    </a:lnTo>
                    <a:lnTo>
                      <a:pt x="1937" y="2487"/>
                    </a:lnTo>
                    <a:lnTo>
                      <a:pt x="1940" y="2487"/>
                    </a:lnTo>
                    <a:lnTo>
                      <a:pt x="1944" y="2487"/>
                    </a:lnTo>
                    <a:lnTo>
                      <a:pt x="1948" y="2487"/>
                    </a:lnTo>
                    <a:lnTo>
                      <a:pt x="1952" y="2487"/>
                    </a:lnTo>
                    <a:lnTo>
                      <a:pt x="1956" y="2487"/>
                    </a:lnTo>
                    <a:lnTo>
                      <a:pt x="1960" y="2487"/>
                    </a:lnTo>
                    <a:lnTo>
                      <a:pt x="1964" y="2487"/>
                    </a:lnTo>
                    <a:lnTo>
                      <a:pt x="1968" y="2487"/>
                    </a:lnTo>
                    <a:lnTo>
                      <a:pt x="1972" y="2487"/>
                    </a:lnTo>
                    <a:lnTo>
                      <a:pt x="1976" y="2487"/>
                    </a:lnTo>
                    <a:lnTo>
                      <a:pt x="1980" y="2487"/>
                    </a:lnTo>
                    <a:lnTo>
                      <a:pt x="1984" y="2487"/>
                    </a:lnTo>
                    <a:lnTo>
                      <a:pt x="1988" y="2487"/>
                    </a:lnTo>
                    <a:lnTo>
                      <a:pt x="1992" y="2487"/>
                    </a:lnTo>
                    <a:lnTo>
                      <a:pt x="1996" y="2487"/>
                    </a:lnTo>
                    <a:lnTo>
                      <a:pt x="1999" y="2487"/>
                    </a:lnTo>
                    <a:lnTo>
                      <a:pt x="2003" y="2487"/>
                    </a:lnTo>
                    <a:lnTo>
                      <a:pt x="2007" y="2487"/>
                    </a:lnTo>
                    <a:lnTo>
                      <a:pt x="2011" y="2487"/>
                    </a:lnTo>
                    <a:lnTo>
                      <a:pt x="2015" y="2487"/>
                    </a:lnTo>
                    <a:lnTo>
                      <a:pt x="2019" y="2487"/>
                    </a:lnTo>
                    <a:lnTo>
                      <a:pt x="2023" y="2487"/>
                    </a:lnTo>
                    <a:lnTo>
                      <a:pt x="2027" y="2487"/>
                    </a:lnTo>
                    <a:lnTo>
                      <a:pt x="2031" y="2487"/>
                    </a:lnTo>
                    <a:lnTo>
                      <a:pt x="2035" y="2487"/>
                    </a:lnTo>
                    <a:lnTo>
                      <a:pt x="2039" y="2487"/>
                    </a:lnTo>
                    <a:lnTo>
                      <a:pt x="2043" y="2487"/>
                    </a:lnTo>
                    <a:lnTo>
                      <a:pt x="2047" y="2487"/>
                    </a:lnTo>
                    <a:lnTo>
                      <a:pt x="2051" y="2487"/>
                    </a:lnTo>
                    <a:lnTo>
                      <a:pt x="2055" y="2487"/>
                    </a:lnTo>
                    <a:lnTo>
                      <a:pt x="2059" y="2487"/>
                    </a:lnTo>
                    <a:lnTo>
                      <a:pt x="2062" y="2487"/>
                    </a:lnTo>
                    <a:lnTo>
                      <a:pt x="2066" y="2487"/>
                    </a:lnTo>
                    <a:lnTo>
                      <a:pt x="2070" y="2487"/>
                    </a:lnTo>
                    <a:lnTo>
                      <a:pt x="2074" y="2487"/>
                    </a:lnTo>
                    <a:lnTo>
                      <a:pt x="2078" y="2487"/>
                    </a:lnTo>
                    <a:lnTo>
                      <a:pt x="2082" y="2487"/>
                    </a:lnTo>
                    <a:lnTo>
                      <a:pt x="2086" y="2487"/>
                    </a:lnTo>
                    <a:lnTo>
                      <a:pt x="2090" y="2487"/>
                    </a:lnTo>
                    <a:lnTo>
                      <a:pt x="2094" y="2487"/>
                    </a:lnTo>
                    <a:lnTo>
                      <a:pt x="2098" y="2487"/>
                    </a:lnTo>
                    <a:lnTo>
                      <a:pt x="2102" y="2487"/>
                    </a:lnTo>
                    <a:lnTo>
                      <a:pt x="2106" y="2487"/>
                    </a:lnTo>
                    <a:lnTo>
                      <a:pt x="2110" y="2487"/>
                    </a:lnTo>
                    <a:lnTo>
                      <a:pt x="2114" y="2487"/>
                    </a:lnTo>
                    <a:lnTo>
                      <a:pt x="2118" y="2487"/>
                    </a:lnTo>
                    <a:lnTo>
                      <a:pt x="2122" y="2487"/>
                    </a:lnTo>
                    <a:lnTo>
                      <a:pt x="2125" y="2487"/>
                    </a:lnTo>
                    <a:lnTo>
                      <a:pt x="2129" y="2487"/>
                    </a:lnTo>
                    <a:lnTo>
                      <a:pt x="2133" y="2487"/>
                    </a:lnTo>
                    <a:lnTo>
                      <a:pt x="2137" y="2487"/>
                    </a:lnTo>
                    <a:lnTo>
                      <a:pt x="2141" y="2487"/>
                    </a:lnTo>
                    <a:lnTo>
                      <a:pt x="2145" y="2487"/>
                    </a:lnTo>
                    <a:lnTo>
                      <a:pt x="2149" y="2487"/>
                    </a:lnTo>
                    <a:lnTo>
                      <a:pt x="2153" y="2487"/>
                    </a:lnTo>
                    <a:lnTo>
                      <a:pt x="2157" y="2487"/>
                    </a:lnTo>
                    <a:lnTo>
                      <a:pt x="2161" y="2487"/>
                    </a:lnTo>
                    <a:lnTo>
                      <a:pt x="2165" y="2487"/>
                    </a:lnTo>
                    <a:lnTo>
                      <a:pt x="2169" y="2487"/>
                    </a:lnTo>
                    <a:lnTo>
                      <a:pt x="2173" y="2487"/>
                    </a:lnTo>
                    <a:lnTo>
                      <a:pt x="2177" y="2487"/>
                    </a:lnTo>
                    <a:lnTo>
                      <a:pt x="2181" y="2487"/>
                    </a:lnTo>
                    <a:lnTo>
                      <a:pt x="2185" y="2487"/>
                    </a:lnTo>
                    <a:lnTo>
                      <a:pt x="2188" y="2487"/>
                    </a:lnTo>
                    <a:lnTo>
                      <a:pt x="2192" y="2487"/>
                    </a:lnTo>
                    <a:lnTo>
                      <a:pt x="2196" y="2487"/>
                    </a:lnTo>
                    <a:lnTo>
                      <a:pt x="2200" y="2487"/>
                    </a:lnTo>
                    <a:lnTo>
                      <a:pt x="2204" y="2487"/>
                    </a:lnTo>
                    <a:lnTo>
                      <a:pt x="2208" y="2487"/>
                    </a:lnTo>
                    <a:lnTo>
                      <a:pt x="2212" y="2487"/>
                    </a:lnTo>
                    <a:lnTo>
                      <a:pt x="2216" y="2487"/>
                    </a:lnTo>
                    <a:lnTo>
                      <a:pt x="2220" y="2487"/>
                    </a:lnTo>
                    <a:lnTo>
                      <a:pt x="2224" y="2487"/>
                    </a:lnTo>
                    <a:lnTo>
                      <a:pt x="2228" y="2487"/>
                    </a:lnTo>
                    <a:lnTo>
                      <a:pt x="2232" y="2487"/>
                    </a:lnTo>
                    <a:lnTo>
                      <a:pt x="2236" y="2487"/>
                    </a:lnTo>
                    <a:lnTo>
                      <a:pt x="2240" y="2487"/>
                    </a:lnTo>
                    <a:lnTo>
                      <a:pt x="2244" y="2487"/>
                    </a:lnTo>
                    <a:lnTo>
                      <a:pt x="2248" y="2487"/>
                    </a:lnTo>
                    <a:lnTo>
                      <a:pt x="2251" y="2487"/>
                    </a:lnTo>
                    <a:lnTo>
                      <a:pt x="2255" y="2487"/>
                    </a:lnTo>
                    <a:lnTo>
                      <a:pt x="2259" y="2487"/>
                    </a:lnTo>
                    <a:lnTo>
                      <a:pt x="2263" y="2487"/>
                    </a:lnTo>
                    <a:lnTo>
                      <a:pt x="2267" y="2487"/>
                    </a:lnTo>
                    <a:lnTo>
                      <a:pt x="2271" y="2487"/>
                    </a:lnTo>
                    <a:lnTo>
                      <a:pt x="2275" y="2487"/>
                    </a:lnTo>
                    <a:lnTo>
                      <a:pt x="2279" y="2487"/>
                    </a:lnTo>
                    <a:lnTo>
                      <a:pt x="2283" y="2487"/>
                    </a:lnTo>
                    <a:lnTo>
                      <a:pt x="2287" y="2487"/>
                    </a:lnTo>
                    <a:lnTo>
                      <a:pt x="2291" y="2487"/>
                    </a:lnTo>
                    <a:lnTo>
                      <a:pt x="2295" y="2487"/>
                    </a:lnTo>
                    <a:lnTo>
                      <a:pt x="2299" y="2487"/>
                    </a:lnTo>
                    <a:lnTo>
                      <a:pt x="2303" y="2487"/>
                    </a:lnTo>
                    <a:lnTo>
                      <a:pt x="2307" y="2487"/>
                    </a:lnTo>
                    <a:lnTo>
                      <a:pt x="2311" y="2487"/>
                    </a:lnTo>
                    <a:lnTo>
                      <a:pt x="2314" y="2487"/>
                    </a:lnTo>
                    <a:lnTo>
                      <a:pt x="2318" y="2487"/>
                    </a:lnTo>
                    <a:lnTo>
                      <a:pt x="2322" y="2487"/>
                    </a:lnTo>
                    <a:lnTo>
                      <a:pt x="2326" y="2487"/>
                    </a:lnTo>
                    <a:lnTo>
                      <a:pt x="2330" y="2487"/>
                    </a:lnTo>
                    <a:lnTo>
                      <a:pt x="2334" y="2487"/>
                    </a:lnTo>
                    <a:lnTo>
                      <a:pt x="2338" y="2487"/>
                    </a:lnTo>
                    <a:lnTo>
                      <a:pt x="2342" y="2487"/>
                    </a:lnTo>
                    <a:lnTo>
                      <a:pt x="2346" y="2487"/>
                    </a:lnTo>
                    <a:lnTo>
                      <a:pt x="2350" y="2487"/>
                    </a:lnTo>
                    <a:lnTo>
                      <a:pt x="2354" y="2487"/>
                    </a:lnTo>
                    <a:lnTo>
                      <a:pt x="2358" y="2487"/>
                    </a:lnTo>
                    <a:lnTo>
                      <a:pt x="2362" y="2487"/>
                    </a:lnTo>
                    <a:lnTo>
                      <a:pt x="2366" y="2487"/>
                    </a:lnTo>
                    <a:lnTo>
                      <a:pt x="2370" y="2487"/>
                    </a:lnTo>
                    <a:lnTo>
                      <a:pt x="2374" y="2487"/>
                    </a:lnTo>
                    <a:lnTo>
                      <a:pt x="2377" y="2487"/>
                    </a:lnTo>
                    <a:lnTo>
                      <a:pt x="2381" y="2487"/>
                    </a:lnTo>
                    <a:lnTo>
                      <a:pt x="2385" y="2487"/>
                    </a:lnTo>
                    <a:lnTo>
                      <a:pt x="2389" y="2487"/>
                    </a:lnTo>
                    <a:lnTo>
                      <a:pt x="2393" y="2487"/>
                    </a:lnTo>
                    <a:lnTo>
                      <a:pt x="2397" y="2487"/>
                    </a:lnTo>
                    <a:lnTo>
                      <a:pt x="2401" y="2487"/>
                    </a:lnTo>
                    <a:lnTo>
                      <a:pt x="2405" y="2487"/>
                    </a:lnTo>
                    <a:lnTo>
                      <a:pt x="2409" y="2487"/>
                    </a:lnTo>
                    <a:lnTo>
                      <a:pt x="2413" y="2487"/>
                    </a:lnTo>
                    <a:lnTo>
                      <a:pt x="2417" y="2487"/>
                    </a:lnTo>
                    <a:lnTo>
                      <a:pt x="2421" y="2487"/>
                    </a:lnTo>
                    <a:lnTo>
                      <a:pt x="2425" y="2487"/>
                    </a:lnTo>
                    <a:lnTo>
                      <a:pt x="2429" y="2487"/>
                    </a:lnTo>
                    <a:lnTo>
                      <a:pt x="2433" y="2487"/>
                    </a:lnTo>
                    <a:lnTo>
                      <a:pt x="2437" y="2487"/>
                    </a:lnTo>
                    <a:lnTo>
                      <a:pt x="2440" y="2487"/>
                    </a:lnTo>
                    <a:lnTo>
                      <a:pt x="2444" y="2487"/>
                    </a:lnTo>
                    <a:lnTo>
                      <a:pt x="2448" y="2487"/>
                    </a:lnTo>
                    <a:lnTo>
                      <a:pt x="2452" y="2487"/>
                    </a:lnTo>
                    <a:lnTo>
                      <a:pt x="2456" y="2487"/>
                    </a:lnTo>
                    <a:lnTo>
                      <a:pt x="2460" y="2487"/>
                    </a:lnTo>
                    <a:lnTo>
                      <a:pt x="2464" y="2487"/>
                    </a:lnTo>
                    <a:lnTo>
                      <a:pt x="2468" y="2487"/>
                    </a:lnTo>
                    <a:lnTo>
                      <a:pt x="2472" y="2487"/>
                    </a:lnTo>
                    <a:lnTo>
                      <a:pt x="2476" y="2487"/>
                    </a:lnTo>
                    <a:lnTo>
                      <a:pt x="2480" y="2487"/>
                    </a:lnTo>
                    <a:lnTo>
                      <a:pt x="2484" y="2487"/>
                    </a:lnTo>
                    <a:lnTo>
                      <a:pt x="2488" y="2487"/>
                    </a:lnTo>
                    <a:lnTo>
                      <a:pt x="2492" y="2487"/>
                    </a:lnTo>
                    <a:lnTo>
                      <a:pt x="2496" y="2487"/>
                    </a:lnTo>
                    <a:lnTo>
                      <a:pt x="2499" y="2487"/>
                    </a:lnTo>
                    <a:lnTo>
                      <a:pt x="2503" y="2487"/>
                    </a:lnTo>
                    <a:lnTo>
                      <a:pt x="2507" y="2487"/>
                    </a:lnTo>
                    <a:lnTo>
                      <a:pt x="2511" y="2487"/>
                    </a:lnTo>
                    <a:lnTo>
                      <a:pt x="2515" y="2487"/>
                    </a:lnTo>
                    <a:lnTo>
                      <a:pt x="2519" y="2487"/>
                    </a:lnTo>
                    <a:lnTo>
                      <a:pt x="2523" y="2487"/>
                    </a:lnTo>
                    <a:lnTo>
                      <a:pt x="2527" y="2487"/>
                    </a:lnTo>
                    <a:lnTo>
                      <a:pt x="2531" y="2487"/>
                    </a:lnTo>
                    <a:lnTo>
                      <a:pt x="2535" y="2487"/>
                    </a:lnTo>
                    <a:lnTo>
                      <a:pt x="2539" y="2487"/>
                    </a:lnTo>
                    <a:lnTo>
                      <a:pt x="2543" y="2487"/>
                    </a:lnTo>
                    <a:lnTo>
                      <a:pt x="2547" y="2487"/>
                    </a:lnTo>
                    <a:lnTo>
                      <a:pt x="2551" y="2487"/>
                    </a:lnTo>
                    <a:lnTo>
                      <a:pt x="2555" y="2487"/>
                    </a:lnTo>
                    <a:lnTo>
                      <a:pt x="2559" y="2487"/>
                    </a:lnTo>
                    <a:lnTo>
                      <a:pt x="2562" y="2487"/>
                    </a:lnTo>
                    <a:lnTo>
                      <a:pt x="2566" y="2487"/>
                    </a:lnTo>
                    <a:lnTo>
                      <a:pt x="2570" y="2487"/>
                    </a:lnTo>
                    <a:lnTo>
                      <a:pt x="2574" y="2487"/>
                    </a:lnTo>
                    <a:lnTo>
                      <a:pt x="2578" y="2487"/>
                    </a:lnTo>
                    <a:lnTo>
                      <a:pt x="2582" y="2487"/>
                    </a:lnTo>
                    <a:lnTo>
                      <a:pt x="2586" y="2487"/>
                    </a:lnTo>
                    <a:lnTo>
                      <a:pt x="2590" y="2487"/>
                    </a:lnTo>
                    <a:lnTo>
                      <a:pt x="2594" y="2487"/>
                    </a:lnTo>
                    <a:lnTo>
                      <a:pt x="2598" y="2487"/>
                    </a:lnTo>
                    <a:lnTo>
                      <a:pt x="2602" y="2487"/>
                    </a:lnTo>
                    <a:lnTo>
                      <a:pt x="2606" y="2487"/>
                    </a:lnTo>
                    <a:lnTo>
                      <a:pt x="2610" y="2487"/>
                    </a:lnTo>
                    <a:lnTo>
                      <a:pt x="2614" y="2487"/>
                    </a:lnTo>
                    <a:lnTo>
                      <a:pt x="2618" y="2487"/>
                    </a:lnTo>
                    <a:lnTo>
                      <a:pt x="2622" y="2487"/>
                    </a:lnTo>
                    <a:lnTo>
                      <a:pt x="2625" y="2487"/>
                    </a:lnTo>
                    <a:lnTo>
                      <a:pt x="2629" y="2487"/>
                    </a:lnTo>
                    <a:lnTo>
                      <a:pt x="2633" y="2487"/>
                    </a:lnTo>
                    <a:lnTo>
                      <a:pt x="2637" y="2487"/>
                    </a:lnTo>
                    <a:lnTo>
                      <a:pt x="2641" y="2487"/>
                    </a:lnTo>
                    <a:lnTo>
                      <a:pt x="2645" y="2487"/>
                    </a:lnTo>
                    <a:lnTo>
                      <a:pt x="2649" y="2487"/>
                    </a:lnTo>
                    <a:lnTo>
                      <a:pt x="2653" y="2487"/>
                    </a:lnTo>
                    <a:lnTo>
                      <a:pt x="2657" y="2487"/>
                    </a:lnTo>
                    <a:lnTo>
                      <a:pt x="2661" y="2487"/>
                    </a:lnTo>
                    <a:lnTo>
                      <a:pt x="2665" y="2487"/>
                    </a:lnTo>
                    <a:lnTo>
                      <a:pt x="2669" y="2487"/>
                    </a:lnTo>
                    <a:lnTo>
                      <a:pt x="2673" y="2487"/>
                    </a:lnTo>
                    <a:lnTo>
                      <a:pt x="2677" y="2487"/>
                    </a:lnTo>
                    <a:lnTo>
                      <a:pt x="2681" y="2487"/>
                    </a:lnTo>
                    <a:lnTo>
                      <a:pt x="2685" y="2487"/>
                    </a:lnTo>
                    <a:lnTo>
                      <a:pt x="2688" y="2487"/>
                    </a:lnTo>
                    <a:lnTo>
                      <a:pt x="2692" y="2487"/>
                    </a:lnTo>
                    <a:lnTo>
                      <a:pt x="2696" y="2487"/>
                    </a:lnTo>
                    <a:lnTo>
                      <a:pt x="2700" y="2487"/>
                    </a:lnTo>
                    <a:lnTo>
                      <a:pt x="2704" y="2487"/>
                    </a:lnTo>
                    <a:lnTo>
                      <a:pt x="2708" y="2487"/>
                    </a:lnTo>
                    <a:lnTo>
                      <a:pt x="2712" y="2487"/>
                    </a:lnTo>
                    <a:lnTo>
                      <a:pt x="2716" y="2487"/>
                    </a:lnTo>
                    <a:lnTo>
                      <a:pt x="2720" y="2487"/>
                    </a:lnTo>
                    <a:lnTo>
                      <a:pt x="2724" y="2487"/>
                    </a:lnTo>
                    <a:lnTo>
                      <a:pt x="2728" y="2487"/>
                    </a:lnTo>
                    <a:lnTo>
                      <a:pt x="2732" y="2487"/>
                    </a:lnTo>
                    <a:lnTo>
                      <a:pt x="2736" y="2487"/>
                    </a:lnTo>
                    <a:lnTo>
                      <a:pt x="2740" y="2487"/>
                    </a:lnTo>
                    <a:lnTo>
                      <a:pt x="2744" y="2487"/>
                    </a:lnTo>
                    <a:lnTo>
                      <a:pt x="2748" y="2487"/>
                    </a:lnTo>
                    <a:lnTo>
                      <a:pt x="2751" y="2487"/>
                    </a:lnTo>
                    <a:lnTo>
                      <a:pt x="2755" y="2487"/>
                    </a:lnTo>
                    <a:lnTo>
                      <a:pt x="2759" y="2487"/>
                    </a:lnTo>
                    <a:lnTo>
                      <a:pt x="2763" y="2487"/>
                    </a:lnTo>
                    <a:lnTo>
                      <a:pt x="2767" y="2487"/>
                    </a:lnTo>
                    <a:lnTo>
                      <a:pt x="2771" y="2487"/>
                    </a:lnTo>
                    <a:lnTo>
                      <a:pt x="2775" y="2487"/>
                    </a:lnTo>
                    <a:lnTo>
                      <a:pt x="2779" y="2487"/>
                    </a:lnTo>
                    <a:lnTo>
                      <a:pt x="2783" y="2487"/>
                    </a:lnTo>
                    <a:lnTo>
                      <a:pt x="2787" y="2487"/>
                    </a:lnTo>
                    <a:lnTo>
                      <a:pt x="2791" y="2487"/>
                    </a:lnTo>
                    <a:lnTo>
                      <a:pt x="2795" y="2487"/>
                    </a:lnTo>
                    <a:lnTo>
                      <a:pt x="2799" y="2487"/>
                    </a:lnTo>
                    <a:lnTo>
                      <a:pt x="2803" y="2487"/>
                    </a:lnTo>
                    <a:lnTo>
                      <a:pt x="2807" y="2487"/>
                    </a:lnTo>
                    <a:lnTo>
                      <a:pt x="2811" y="2487"/>
                    </a:lnTo>
                    <a:lnTo>
                      <a:pt x="2814" y="2487"/>
                    </a:lnTo>
                    <a:lnTo>
                      <a:pt x="2818" y="2487"/>
                    </a:lnTo>
                    <a:lnTo>
                      <a:pt x="2822" y="2487"/>
                    </a:lnTo>
                    <a:lnTo>
                      <a:pt x="2826" y="2487"/>
                    </a:lnTo>
                    <a:lnTo>
                      <a:pt x="2830" y="2487"/>
                    </a:lnTo>
                    <a:lnTo>
                      <a:pt x="2834" y="2487"/>
                    </a:lnTo>
                    <a:lnTo>
                      <a:pt x="2838" y="2487"/>
                    </a:lnTo>
                    <a:lnTo>
                      <a:pt x="2842" y="2487"/>
                    </a:lnTo>
                    <a:lnTo>
                      <a:pt x="2846" y="2487"/>
                    </a:lnTo>
                    <a:lnTo>
                      <a:pt x="2850" y="2487"/>
                    </a:lnTo>
                    <a:lnTo>
                      <a:pt x="2854" y="2487"/>
                    </a:lnTo>
                    <a:lnTo>
                      <a:pt x="2858" y="2487"/>
                    </a:lnTo>
                    <a:lnTo>
                      <a:pt x="2862" y="2487"/>
                    </a:lnTo>
                    <a:lnTo>
                      <a:pt x="2866" y="2487"/>
                    </a:lnTo>
                    <a:lnTo>
                      <a:pt x="2870" y="2487"/>
                    </a:lnTo>
                    <a:lnTo>
                      <a:pt x="2874" y="2487"/>
                    </a:lnTo>
                    <a:lnTo>
                      <a:pt x="2877" y="2487"/>
                    </a:lnTo>
                    <a:lnTo>
                      <a:pt x="2881" y="2487"/>
                    </a:lnTo>
                    <a:lnTo>
                      <a:pt x="2885" y="2473"/>
                    </a:lnTo>
                    <a:lnTo>
                      <a:pt x="2889" y="2461"/>
                    </a:lnTo>
                    <a:lnTo>
                      <a:pt x="2893" y="2448"/>
                    </a:lnTo>
                    <a:lnTo>
                      <a:pt x="2897" y="2435"/>
                    </a:lnTo>
                    <a:lnTo>
                      <a:pt x="2901" y="2422"/>
                    </a:lnTo>
                    <a:lnTo>
                      <a:pt x="2905" y="2410"/>
                    </a:lnTo>
                    <a:lnTo>
                      <a:pt x="2909" y="2397"/>
                    </a:lnTo>
                    <a:lnTo>
                      <a:pt x="2913" y="2385"/>
                    </a:lnTo>
                    <a:lnTo>
                      <a:pt x="2917" y="2373"/>
                    </a:lnTo>
                    <a:lnTo>
                      <a:pt x="2921" y="2359"/>
                    </a:lnTo>
                    <a:lnTo>
                      <a:pt x="2925" y="2347"/>
                    </a:lnTo>
                    <a:lnTo>
                      <a:pt x="2929" y="2335"/>
                    </a:lnTo>
                    <a:lnTo>
                      <a:pt x="2933" y="2322"/>
                    </a:lnTo>
                    <a:lnTo>
                      <a:pt x="2937" y="2310"/>
                    </a:lnTo>
                    <a:lnTo>
                      <a:pt x="2940" y="2298"/>
                    </a:lnTo>
                    <a:lnTo>
                      <a:pt x="2944" y="2285"/>
                    </a:lnTo>
                    <a:lnTo>
                      <a:pt x="2948" y="2275"/>
                    </a:lnTo>
                    <a:lnTo>
                      <a:pt x="2952" y="2262"/>
                    </a:lnTo>
                    <a:lnTo>
                      <a:pt x="2956" y="2249"/>
                    </a:lnTo>
                    <a:lnTo>
                      <a:pt x="2960" y="2237"/>
                    </a:lnTo>
                    <a:lnTo>
                      <a:pt x="2964" y="2226"/>
                    </a:lnTo>
                    <a:lnTo>
                      <a:pt x="2968" y="2213"/>
                    </a:lnTo>
                    <a:lnTo>
                      <a:pt x="2972" y="2202"/>
                    </a:lnTo>
                    <a:lnTo>
                      <a:pt x="2976" y="2190"/>
                    </a:lnTo>
                    <a:lnTo>
                      <a:pt x="2980" y="2179"/>
                    </a:lnTo>
                    <a:lnTo>
                      <a:pt x="2984" y="2166"/>
                    </a:lnTo>
                    <a:lnTo>
                      <a:pt x="2988" y="2154"/>
                    </a:lnTo>
                    <a:lnTo>
                      <a:pt x="2992" y="2143"/>
                    </a:lnTo>
                    <a:lnTo>
                      <a:pt x="2996" y="2130"/>
                    </a:lnTo>
                    <a:lnTo>
                      <a:pt x="2999" y="2120"/>
                    </a:lnTo>
                    <a:lnTo>
                      <a:pt x="3003" y="2108"/>
                    </a:lnTo>
                    <a:lnTo>
                      <a:pt x="3007" y="2097"/>
                    </a:lnTo>
                    <a:lnTo>
                      <a:pt x="3011" y="2086"/>
                    </a:lnTo>
                    <a:lnTo>
                      <a:pt x="3015" y="2074"/>
                    </a:lnTo>
                    <a:lnTo>
                      <a:pt x="3019" y="2063"/>
                    </a:lnTo>
                    <a:lnTo>
                      <a:pt x="3023" y="2051"/>
                    </a:lnTo>
                    <a:lnTo>
                      <a:pt x="3027" y="2040"/>
                    </a:lnTo>
                    <a:lnTo>
                      <a:pt x="3031" y="2030"/>
                    </a:lnTo>
                    <a:lnTo>
                      <a:pt x="3035" y="2018"/>
                    </a:lnTo>
                    <a:lnTo>
                      <a:pt x="3039" y="2007"/>
                    </a:lnTo>
                    <a:lnTo>
                      <a:pt x="3043" y="1996"/>
                    </a:lnTo>
                    <a:lnTo>
                      <a:pt x="3047" y="1984"/>
                    </a:lnTo>
                    <a:lnTo>
                      <a:pt x="3051" y="1973"/>
                    </a:lnTo>
                    <a:lnTo>
                      <a:pt x="3055" y="1964"/>
                    </a:lnTo>
                    <a:lnTo>
                      <a:pt x="3059" y="1952"/>
                    </a:lnTo>
                    <a:lnTo>
                      <a:pt x="3062" y="1941"/>
                    </a:lnTo>
                    <a:lnTo>
                      <a:pt x="3066" y="1931"/>
                    </a:lnTo>
                    <a:lnTo>
                      <a:pt x="3070" y="1920"/>
                    </a:lnTo>
                    <a:lnTo>
                      <a:pt x="3074" y="1909"/>
                    </a:lnTo>
                    <a:lnTo>
                      <a:pt x="3078" y="1898"/>
                    </a:lnTo>
                    <a:lnTo>
                      <a:pt x="3082" y="1887"/>
                    </a:lnTo>
                    <a:lnTo>
                      <a:pt x="3086" y="1879"/>
                    </a:lnTo>
                    <a:lnTo>
                      <a:pt x="3090" y="1867"/>
                    </a:lnTo>
                    <a:lnTo>
                      <a:pt x="3094" y="1858"/>
                    </a:lnTo>
                    <a:lnTo>
                      <a:pt x="3098" y="1847"/>
                    </a:lnTo>
                    <a:lnTo>
                      <a:pt x="3102" y="1836"/>
                    </a:lnTo>
                    <a:lnTo>
                      <a:pt x="3106" y="1827"/>
                    </a:lnTo>
                    <a:lnTo>
                      <a:pt x="3110" y="1817"/>
                    </a:lnTo>
                    <a:lnTo>
                      <a:pt x="3114" y="1806"/>
                    </a:lnTo>
                    <a:lnTo>
                      <a:pt x="3118" y="1795"/>
                    </a:lnTo>
                    <a:lnTo>
                      <a:pt x="3122" y="1786"/>
                    </a:lnTo>
                    <a:lnTo>
                      <a:pt x="3125" y="1775"/>
                    </a:lnTo>
                    <a:lnTo>
                      <a:pt x="3129" y="1765"/>
                    </a:lnTo>
                    <a:lnTo>
                      <a:pt x="3133" y="1757"/>
                    </a:lnTo>
                    <a:lnTo>
                      <a:pt x="3137" y="1746"/>
                    </a:lnTo>
                    <a:lnTo>
                      <a:pt x="3141" y="1736"/>
                    </a:lnTo>
                    <a:lnTo>
                      <a:pt x="3145" y="1727"/>
                    </a:lnTo>
                    <a:lnTo>
                      <a:pt x="3149" y="1717"/>
                    </a:lnTo>
                    <a:lnTo>
                      <a:pt x="3153" y="1707"/>
                    </a:lnTo>
                    <a:lnTo>
                      <a:pt x="3157" y="1698"/>
                    </a:lnTo>
                    <a:lnTo>
                      <a:pt x="3161" y="1688"/>
                    </a:lnTo>
                    <a:lnTo>
                      <a:pt x="3165" y="1681"/>
                    </a:lnTo>
                    <a:lnTo>
                      <a:pt x="3169" y="1671"/>
                    </a:lnTo>
                    <a:lnTo>
                      <a:pt x="3173" y="1659"/>
                    </a:lnTo>
                    <a:lnTo>
                      <a:pt x="3177" y="1651"/>
                    </a:lnTo>
                    <a:lnTo>
                      <a:pt x="3181" y="1643"/>
                    </a:lnTo>
                    <a:lnTo>
                      <a:pt x="3185" y="1633"/>
                    </a:lnTo>
                    <a:lnTo>
                      <a:pt x="3188" y="1623"/>
                    </a:lnTo>
                    <a:lnTo>
                      <a:pt x="3192" y="1614"/>
                    </a:lnTo>
                    <a:lnTo>
                      <a:pt x="3196" y="1606"/>
                    </a:lnTo>
                    <a:lnTo>
                      <a:pt x="3200" y="1597"/>
                    </a:lnTo>
                    <a:lnTo>
                      <a:pt x="3204" y="1587"/>
                    </a:lnTo>
                    <a:lnTo>
                      <a:pt x="3208" y="1579"/>
                    </a:lnTo>
                    <a:lnTo>
                      <a:pt x="3212" y="1571"/>
                    </a:lnTo>
                    <a:lnTo>
                      <a:pt x="3216" y="1561"/>
                    </a:lnTo>
                    <a:lnTo>
                      <a:pt x="3220" y="1552"/>
                    </a:lnTo>
                    <a:lnTo>
                      <a:pt x="3224" y="1544"/>
                    </a:lnTo>
                    <a:lnTo>
                      <a:pt x="3228" y="1535"/>
                    </a:lnTo>
                    <a:lnTo>
                      <a:pt x="3232" y="1527"/>
                    </a:lnTo>
                    <a:lnTo>
                      <a:pt x="3236" y="1519"/>
                    </a:lnTo>
                    <a:lnTo>
                      <a:pt x="3240" y="1510"/>
                    </a:lnTo>
                    <a:lnTo>
                      <a:pt x="3244" y="1502"/>
                    </a:lnTo>
                    <a:lnTo>
                      <a:pt x="3248" y="1493"/>
                    </a:lnTo>
                    <a:lnTo>
                      <a:pt x="3251" y="1484"/>
                    </a:lnTo>
                    <a:lnTo>
                      <a:pt x="3255" y="1475"/>
                    </a:lnTo>
                    <a:lnTo>
                      <a:pt x="3259" y="1468"/>
                    </a:lnTo>
                    <a:lnTo>
                      <a:pt x="3263" y="1460"/>
                    </a:lnTo>
                    <a:lnTo>
                      <a:pt x="3267" y="1452"/>
                    </a:lnTo>
                    <a:lnTo>
                      <a:pt x="3271" y="1443"/>
                    </a:lnTo>
                    <a:lnTo>
                      <a:pt x="3275" y="1434"/>
                    </a:lnTo>
                    <a:lnTo>
                      <a:pt x="3279" y="1427"/>
                    </a:lnTo>
                    <a:lnTo>
                      <a:pt x="3283" y="1420"/>
                    </a:lnTo>
                    <a:lnTo>
                      <a:pt x="3287" y="1411"/>
                    </a:lnTo>
                    <a:lnTo>
                      <a:pt x="3291" y="1404"/>
                    </a:lnTo>
                    <a:lnTo>
                      <a:pt x="3295" y="1396"/>
                    </a:lnTo>
                    <a:lnTo>
                      <a:pt x="3299" y="1388"/>
                    </a:lnTo>
                    <a:lnTo>
                      <a:pt x="3303" y="1380"/>
                    </a:lnTo>
                    <a:lnTo>
                      <a:pt x="3307" y="1371"/>
                    </a:lnTo>
                    <a:lnTo>
                      <a:pt x="3311" y="1364"/>
                    </a:lnTo>
                    <a:lnTo>
                      <a:pt x="3314" y="1356"/>
                    </a:lnTo>
                    <a:lnTo>
                      <a:pt x="3318" y="1350"/>
                    </a:lnTo>
                    <a:lnTo>
                      <a:pt x="3322" y="1342"/>
                    </a:lnTo>
                    <a:lnTo>
                      <a:pt x="3326" y="1334"/>
                    </a:lnTo>
                    <a:lnTo>
                      <a:pt x="3330" y="1329"/>
                    </a:lnTo>
                    <a:lnTo>
                      <a:pt x="3334" y="1319"/>
                    </a:lnTo>
                    <a:lnTo>
                      <a:pt x="3338" y="1313"/>
                    </a:lnTo>
                    <a:lnTo>
                      <a:pt x="3342" y="1305"/>
                    </a:lnTo>
                    <a:lnTo>
                      <a:pt x="3346" y="1298"/>
                    </a:lnTo>
                    <a:lnTo>
                      <a:pt x="3350" y="1290"/>
                    </a:lnTo>
                    <a:lnTo>
                      <a:pt x="3354" y="1284"/>
                    </a:lnTo>
                    <a:lnTo>
                      <a:pt x="3358" y="1276"/>
                    </a:lnTo>
                    <a:lnTo>
                      <a:pt x="3362" y="1269"/>
                    </a:lnTo>
                    <a:lnTo>
                      <a:pt x="3366" y="1263"/>
                    </a:lnTo>
                    <a:lnTo>
                      <a:pt x="3370" y="1255"/>
                    </a:lnTo>
                    <a:lnTo>
                      <a:pt x="3374" y="1248"/>
                    </a:lnTo>
                    <a:lnTo>
                      <a:pt x="3377" y="1242"/>
                    </a:lnTo>
                    <a:lnTo>
                      <a:pt x="3381" y="1234"/>
                    </a:lnTo>
                    <a:lnTo>
                      <a:pt x="3385" y="1229"/>
                    </a:lnTo>
                    <a:lnTo>
                      <a:pt x="3389" y="1221"/>
                    </a:lnTo>
                    <a:lnTo>
                      <a:pt x="3393" y="1213"/>
                    </a:lnTo>
                    <a:lnTo>
                      <a:pt x="3397" y="1207"/>
                    </a:lnTo>
                    <a:lnTo>
                      <a:pt x="3401" y="1201"/>
                    </a:lnTo>
                    <a:lnTo>
                      <a:pt x="3405" y="1193"/>
                    </a:lnTo>
                    <a:lnTo>
                      <a:pt x="3409" y="1188"/>
                    </a:lnTo>
                    <a:lnTo>
                      <a:pt x="3413" y="1180"/>
                    </a:lnTo>
                    <a:lnTo>
                      <a:pt x="3417" y="1175"/>
                    </a:lnTo>
                    <a:lnTo>
                      <a:pt x="3421" y="1168"/>
                    </a:lnTo>
                    <a:lnTo>
                      <a:pt x="3425" y="1161"/>
                    </a:lnTo>
                    <a:lnTo>
                      <a:pt x="3429" y="1155"/>
                    </a:lnTo>
                    <a:lnTo>
                      <a:pt x="3433" y="1149"/>
                    </a:lnTo>
                    <a:lnTo>
                      <a:pt x="3437" y="1142"/>
                    </a:lnTo>
                    <a:lnTo>
                      <a:pt x="3440" y="1136"/>
                    </a:lnTo>
                    <a:lnTo>
                      <a:pt x="3444" y="1131"/>
                    </a:lnTo>
                    <a:lnTo>
                      <a:pt x="3448" y="1124"/>
                    </a:lnTo>
                    <a:lnTo>
                      <a:pt x="3452" y="1117"/>
                    </a:lnTo>
                    <a:lnTo>
                      <a:pt x="3456" y="1111"/>
                    </a:lnTo>
                    <a:lnTo>
                      <a:pt x="3460" y="1104"/>
                    </a:lnTo>
                    <a:lnTo>
                      <a:pt x="3464" y="1099"/>
                    </a:lnTo>
                    <a:lnTo>
                      <a:pt x="3468" y="1093"/>
                    </a:lnTo>
                    <a:lnTo>
                      <a:pt x="3472" y="1085"/>
                    </a:lnTo>
                    <a:lnTo>
                      <a:pt x="3476" y="1082"/>
                    </a:lnTo>
                    <a:lnTo>
                      <a:pt x="3480" y="1075"/>
                    </a:lnTo>
                    <a:lnTo>
                      <a:pt x="3484" y="1068"/>
                    </a:lnTo>
                    <a:lnTo>
                      <a:pt x="3488" y="1063"/>
                    </a:lnTo>
                    <a:lnTo>
                      <a:pt x="3492" y="1057"/>
                    </a:lnTo>
                    <a:lnTo>
                      <a:pt x="3496" y="1050"/>
                    </a:lnTo>
                    <a:lnTo>
                      <a:pt x="3499" y="1045"/>
                    </a:lnTo>
                    <a:lnTo>
                      <a:pt x="3503" y="1041"/>
                    </a:lnTo>
                    <a:lnTo>
                      <a:pt x="3507" y="1034"/>
                    </a:lnTo>
                    <a:lnTo>
                      <a:pt x="3511" y="1029"/>
                    </a:lnTo>
                    <a:lnTo>
                      <a:pt x="3515" y="1023"/>
                    </a:lnTo>
                    <a:lnTo>
                      <a:pt x="3519" y="1017"/>
                    </a:lnTo>
                    <a:lnTo>
                      <a:pt x="3523" y="1011"/>
                    </a:lnTo>
                    <a:lnTo>
                      <a:pt x="3527" y="1006"/>
                    </a:lnTo>
                    <a:lnTo>
                      <a:pt x="3531" y="1001"/>
                    </a:lnTo>
                    <a:lnTo>
                      <a:pt x="3535" y="995"/>
                    </a:lnTo>
                    <a:lnTo>
                      <a:pt x="3539" y="989"/>
                    </a:lnTo>
                    <a:lnTo>
                      <a:pt x="3543" y="984"/>
                    </a:lnTo>
                    <a:lnTo>
                      <a:pt x="3547" y="978"/>
                    </a:lnTo>
                    <a:lnTo>
                      <a:pt x="3551" y="973"/>
                    </a:lnTo>
                    <a:lnTo>
                      <a:pt x="3555" y="968"/>
                    </a:lnTo>
                    <a:lnTo>
                      <a:pt x="3559" y="963"/>
                    </a:lnTo>
                    <a:lnTo>
                      <a:pt x="3562" y="957"/>
                    </a:lnTo>
                    <a:lnTo>
                      <a:pt x="3566" y="951"/>
                    </a:lnTo>
                    <a:lnTo>
                      <a:pt x="3570" y="947"/>
                    </a:lnTo>
                    <a:lnTo>
                      <a:pt x="3574" y="941"/>
                    </a:lnTo>
                    <a:lnTo>
                      <a:pt x="3578" y="936"/>
                    </a:lnTo>
                    <a:lnTo>
                      <a:pt x="3582" y="932"/>
                    </a:lnTo>
                    <a:lnTo>
                      <a:pt x="3586" y="927"/>
                    </a:lnTo>
                    <a:lnTo>
                      <a:pt x="3590" y="921"/>
                    </a:lnTo>
                    <a:lnTo>
                      <a:pt x="3594" y="915"/>
                    </a:lnTo>
                    <a:lnTo>
                      <a:pt x="3598" y="911"/>
                    </a:lnTo>
                    <a:lnTo>
                      <a:pt x="3602" y="908"/>
                    </a:lnTo>
                    <a:lnTo>
                      <a:pt x="3606" y="902"/>
                    </a:lnTo>
                    <a:lnTo>
                      <a:pt x="3610" y="897"/>
                    </a:lnTo>
                    <a:lnTo>
                      <a:pt x="3614" y="892"/>
                    </a:lnTo>
                    <a:lnTo>
                      <a:pt x="3618" y="887"/>
                    </a:lnTo>
                    <a:lnTo>
                      <a:pt x="3622" y="881"/>
                    </a:lnTo>
                    <a:lnTo>
                      <a:pt x="3625" y="877"/>
                    </a:lnTo>
                    <a:lnTo>
                      <a:pt x="3629" y="871"/>
                    </a:lnTo>
                    <a:lnTo>
                      <a:pt x="3633" y="867"/>
                    </a:lnTo>
                    <a:lnTo>
                      <a:pt x="3637" y="863"/>
                    </a:lnTo>
                    <a:lnTo>
                      <a:pt x="3641" y="857"/>
                    </a:lnTo>
                    <a:lnTo>
                      <a:pt x="3645" y="853"/>
                    </a:lnTo>
                    <a:lnTo>
                      <a:pt x="3649" y="848"/>
                    </a:lnTo>
                    <a:lnTo>
                      <a:pt x="3653" y="843"/>
                    </a:lnTo>
                    <a:lnTo>
                      <a:pt x="3657" y="840"/>
                    </a:lnTo>
                    <a:lnTo>
                      <a:pt x="3661" y="835"/>
                    </a:lnTo>
                    <a:lnTo>
                      <a:pt x="3665" y="830"/>
                    </a:lnTo>
                    <a:lnTo>
                      <a:pt x="3669" y="826"/>
                    </a:lnTo>
                    <a:lnTo>
                      <a:pt x="3673" y="821"/>
                    </a:lnTo>
                    <a:lnTo>
                      <a:pt x="3677" y="816"/>
                    </a:lnTo>
                    <a:lnTo>
                      <a:pt x="3681" y="812"/>
                    </a:lnTo>
                    <a:lnTo>
                      <a:pt x="3685" y="807"/>
                    </a:lnTo>
                    <a:lnTo>
                      <a:pt x="3688" y="803"/>
                    </a:lnTo>
                    <a:lnTo>
                      <a:pt x="3692" y="799"/>
                    </a:lnTo>
                    <a:lnTo>
                      <a:pt x="3696" y="794"/>
                    </a:lnTo>
                    <a:lnTo>
                      <a:pt x="3700" y="789"/>
                    </a:lnTo>
                    <a:lnTo>
                      <a:pt x="3704" y="785"/>
                    </a:lnTo>
                    <a:lnTo>
                      <a:pt x="3708" y="780"/>
                    </a:lnTo>
                    <a:lnTo>
                      <a:pt x="3712" y="777"/>
                    </a:lnTo>
                    <a:lnTo>
                      <a:pt x="3716" y="772"/>
                    </a:lnTo>
                    <a:lnTo>
                      <a:pt x="3720" y="769"/>
                    </a:lnTo>
                    <a:lnTo>
                      <a:pt x="3724" y="764"/>
                    </a:lnTo>
                    <a:lnTo>
                      <a:pt x="3728" y="761"/>
                    </a:lnTo>
                    <a:lnTo>
                      <a:pt x="3732" y="756"/>
                    </a:lnTo>
                    <a:lnTo>
                      <a:pt x="3736" y="751"/>
                    </a:lnTo>
                    <a:lnTo>
                      <a:pt x="3740" y="748"/>
                    </a:lnTo>
                    <a:lnTo>
                      <a:pt x="3744" y="743"/>
                    </a:lnTo>
                    <a:lnTo>
                      <a:pt x="3748" y="739"/>
                    </a:lnTo>
                    <a:lnTo>
                      <a:pt x="3751" y="736"/>
                    </a:lnTo>
                    <a:lnTo>
                      <a:pt x="3755" y="730"/>
                    </a:lnTo>
                    <a:lnTo>
                      <a:pt x="3759" y="727"/>
                    </a:lnTo>
                    <a:lnTo>
                      <a:pt x="3763" y="723"/>
                    </a:lnTo>
                    <a:lnTo>
                      <a:pt x="3767" y="718"/>
                    </a:lnTo>
                    <a:lnTo>
                      <a:pt x="3771" y="713"/>
                    </a:lnTo>
                    <a:lnTo>
                      <a:pt x="3775" y="710"/>
                    </a:lnTo>
                    <a:lnTo>
                      <a:pt x="3779" y="707"/>
                    </a:lnTo>
                    <a:lnTo>
                      <a:pt x="3783" y="702"/>
                    </a:lnTo>
                    <a:lnTo>
                      <a:pt x="3787" y="698"/>
                    </a:lnTo>
                    <a:lnTo>
                      <a:pt x="3791" y="695"/>
                    </a:lnTo>
                    <a:lnTo>
                      <a:pt x="3795" y="691"/>
                    </a:lnTo>
                    <a:lnTo>
                      <a:pt x="3799" y="686"/>
                    </a:lnTo>
                    <a:lnTo>
                      <a:pt x="3803" y="682"/>
                    </a:lnTo>
                    <a:lnTo>
                      <a:pt x="3807" y="678"/>
                    </a:lnTo>
                    <a:lnTo>
                      <a:pt x="3811" y="676"/>
                    </a:lnTo>
                    <a:lnTo>
                      <a:pt x="3814" y="672"/>
                    </a:lnTo>
                    <a:lnTo>
                      <a:pt x="3818" y="667"/>
                    </a:lnTo>
                    <a:lnTo>
                      <a:pt x="3822" y="664"/>
                    </a:lnTo>
                    <a:lnTo>
                      <a:pt x="3826" y="660"/>
                    </a:lnTo>
                    <a:lnTo>
                      <a:pt x="3830" y="656"/>
                    </a:lnTo>
                    <a:lnTo>
                      <a:pt x="3834" y="652"/>
                    </a:lnTo>
                    <a:lnTo>
                      <a:pt x="3838" y="648"/>
                    </a:lnTo>
                    <a:lnTo>
                      <a:pt x="3842" y="645"/>
                    </a:lnTo>
                    <a:lnTo>
                      <a:pt x="3846" y="640"/>
                    </a:lnTo>
                    <a:lnTo>
                      <a:pt x="3850" y="637"/>
                    </a:lnTo>
                    <a:lnTo>
                      <a:pt x="3854" y="633"/>
                    </a:lnTo>
                    <a:lnTo>
                      <a:pt x="3858" y="629"/>
                    </a:lnTo>
                    <a:lnTo>
                      <a:pt x="3862" y="626"/>
                    </a:lnTo>
                    <a:lnTo>
                      <a:pt x="3866" y="622"/>
                    </a:lnTo>
                    <a:lnTo>
                      <a:pt x="3870" y="619"/>
                    </a:lnTo>
                    <a:lnTo>
                      <a:pt x="3874" y="615"/>
                    </a:lnTo>
                    <a:lnTo>
                      <a:pt x="3877" y="612"/>
                    </a:lnTo>
                    <a:lnTo>
                      <a:pt x="3881" y="607"/>
                    </a:lnTo>
                    <a:lnTo>
                      <a:pt x="3885" y="604"/>
                    </a:lnTo>
                    <a:lnTo>
                      <a:pt x="3889" y="600"/>
                    </a:lnTo>
                    <a:lnTo>
                      <a:pt x="3893" y="597"/>
                    </a:lnTo>
                    <a:lnTo>
                      <a:pt x="3897" y="593"/>
                    </a:lnTo>
                    <a:lnTo>
                      <a:pt x="3901" y="591"/>
                    </a:lnTo>
                    <a:lnTo>
                      <a:pt x="3905" y="586"/>
                    </a:lnTo>
                    <a:lnTo>
                      <a:pt x="3909" y="583"/>
                    </a:lnTo>
                    <a:lnTo>
                      <a:pt x="3913" y="579"/>
                    </a:lnTo>
                    <a:lnTo>
                      <a:pt x="3917" y="576"/>
                    </a:lnTo>
                    <a:lnTo>
                      <a:pt x="3921" y="573"/>
                    </a:lnTo>
                    <a:lnTo>
                      <a:pt x="3925" y="570"/>
                    </a:lnTo>
                    <a:lnTo>
                      <a:pt x="3929" y="565"/>
                    </a:lnTo>
                    <a:lnTo>
                      <a:pt x="3933" y="56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7" name="Freeform 319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0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8"/>
                  </a:cxn>
                  <a:cxn ang="0">
                    <a:pos x="625" y="22"/>
                  </a:cxn>
                  <a:cxn ang="0">
                    <a:pos x="688" y="56"/>
                  </a:cxn>
                  <a:cxn ang="0">
                    <a:pos x="751" y="113"/>
                  </a:cxn>
                  <a:cxn ang="0">
                    <a:pos x="814" y="206"/>
                  </a:cxn>
                  <a:cxn ang="0">
                    <a:pos x="877" y="334"/>
                  </a:cxn>
                  <a:cxn ang="0">
                    <a:pos x="940" y="504"/>
                  </a:cxn>
                  <a:cxn ang="0">
                    <a:pos x="1003" y="712"/>
                  </a:cxn>
                  <a:cxn ang="0">
                    <a:pos x="1066" y="961"/>
                  </a:cxn>
                  <a:cxn ang="0">
                    <a:pos x="1129" y="1244"/>
                  </a:cxn>
                  <a:cxn ang="0">
                    <a:pos x="1192" y="1556"/>
                  </a:cxn>
                  <a:cxn ang="0">
                    <a:pos x="1255" y="1889"/>
                  </a:cxn>
                  <a:cxn ang="0">
                    <a:pos x="1318" y="2234"/>
                  </a:cxn>
                  <a:cxn ang="0">
                    <a:pos x="1381" y="2581"/>
                  </a:cxn>
                  <a:cxn ang="0">
                    <a:pos x="1444" y="2831"/>
                  </a:cxn>
                  <a:cxn ang="0">
                    <a:pos x="1507" y="2831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31"/>
                  </a:cxn>
                  <a:cxn ang="0">
                    <a:pos x="2704" y="2831"/>
                  </a:cxn>
                  <a:cxn ang="0">
                    <a:pos x="2767" y="2789"/>
                  </a:cxn>
                  <a:cxn ang="0">
                    <a:pos x="2830" y="2560"/>
                  </a:cxn>
                  <a:cxn ang="0">
                    <a:pos x="2893" y="2336"/>
                  </a:cxn>
                  <a:cxn ang="0">
                    <a:pos x="2956" y="2120"/>
                  </a:cxn>
                  <a:cxn ang="0">
                    <a:pos x="3019" y="1913"/>
                  </a:cxn>
                  <a:cxn ang="0">
                    <a:pos x="3082" y="1717"/>
                  </a:cxn>
                  <a:cxn ang="0">
                    <a:pos x="3145" y="1533"/>
                  </a:cxn>
                  <a:cxn ang="0">
                    <a:pos x="3208" y="1361"/>
                  </a:cxn>
                  <a:cxn ang="0">
                    <a:pos x="3271" y="1201"/>
                  </a:cxn>
                  <a:cxn ang="0">
                    <a:pos x="3334" y="1057"/>
                  </a:cxn>
                  <a:cxn ang="0">
                    <a:pos x="3397" y="923"/>
                  </a:cxn>
                  <a:cxn ang="0">
                    <a:pos x="3460" y="804"/>
                  </a:cxn>
                  <a:cxn ang="0">
                    <a:pos x="3523" y="695"/>
                  </a:cxn>
                  <a:cxn ang="0">
                    <a:pos x="3586" y="599"/>
                  </a:cxn>
                  <a:cxn ang="0">
                    <a:pos x="3649" y="515"/>
                  </a:cxn>
                  <a:cxn ang="0">
                    <a:pos x="3712" y="439"/>
                  </a:cxn>
                  <a:cxn ang="0">
                    <a:pos x="3775" y="375"/>
                  </a:cxn>
                  <a:cxn ang="0">
                    <a:pos x="3838" y="318"/>
                  </a:cxn>
                  <a:cxn ang="0">
                    <a:pos x="3901" y="270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0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3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3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6"/>
                    </a:lnTo>
                    <a:lnTo>
                      <a:pt x="547" y="5"/>
                    </a:lnTo>
                    <a:lnTo>
                      <a:pt x="551" y="6"/>
                    </a:lnTo>
                    <a:lnTo>
                      <a:pt x="555" y="7"/>
                    </a:lnTo>
                    <a:lnTo>
                      <a:pt x="559" y="7"/>
                    </a:lnTo>
                    <a:lnTo>
                      <a:pt x="562" y="8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10"/>
                    </a:lnTo>
                    <a:lnTo>
                      <a:pt x="578" y="10"/>
                    </a:lnTo>
                    <a:lnTo>
                      <a:pt x="582" y="11"/>
                    </a:lnTo>
                    <a:lnTo>
                      <a:pt x="586" y="11"/>
                    </a:lnTo>
                    <a:lnTo>
                      <a:pt x="590" y="11"/>
                    </a:lnTo>
                    <a:lnTo>
                      <a:pt x="594" y="14"/>
                    </a:lnTo>
                    <a:lnTo>
                      <a:pt x="598" y="14"/>
                    </a:lnTo>
                    <a:lnTo>
                      <a:pt x="602" y="15"/>
                    </a:lnTo>
                    <a:lnTo>
                      <a:pt x="606" y="17"/>
                    </a:lnTo>
                    <a:lnTo>
                      <a:pt x="610" y="17"/>
                    </a:lnTo>
                    <a:lnTo>
                      <a:pt x="614" y="19"/>
                    </a:lnTo>
                    <a:lnTo>
                      <a:pt x="618" y="21"/>
                    </a:lnTo>
                    <a:lnTo>
                      <a:pt x="622" y="21"/>
                    </a:lnTo>
                    <a:lnTo>
                      <a:pt x="625" y="22"/>
                    </a:lnTo>
                    <a:lnTo>
                      <a:pt x="629" y="24"/>
                    </a:lnTo>
                    <a:lnTo>
                      <a:pt x="633" y="24"/>
                    </a:lnTo>
                    <a:lnTo>
                      <a:pt x="637" y="28"/>
                    </a:lnTo>
                    <a:lnTo>
                      <a:pt x="641" y="29"/>
                    </a:lnTo>
                    <a:lnTo>
                      <a:pt x="645" y="32"/>
                    </a:lnTo>
                    <a:lnTo>
                      <a:pt x="649" y="33"/>
                    </a:lnTo>
                    <a:lnTo>
                      <a:pt x="653" y="35"/>
                    </a:lnTo>
                    <a:lnTo>
                      <a:pt x="657" y="37"/>
                    </a:lnTo>
                    <a:lnTo>
                      <a:pt x="661" y="40"/>
                    </a:lnTo>
                    <a:lnTo>
                      <a:pt x="665" y="40"/>
                    </a:lnTo>
                    <a:lnTo>
                      <a:pt x="669" y="43"/>
                    </a:lnTo>
                    <a:lnTo>
                      <a:pt x="673" y="46"/>
                    </a:lnTo>
                    <a:lnTo>
                      <a:pt x="677" y="48"/>
                    </a:lnTo>
                    <a:lnTo>
                      <a:pt x="681" y="51"/>
                    </a:lnTo>
                    <a:lnTo>
                      <a:pt x="685" y="52"/>
                    </a:lnTo>
                    <a:lnTo>
                      <a:pt x="688" y="56"/>
                    </a:lnTo>
                    <a:lnTo>
                      <a:pt x="692" y="59"/>
                    </a:lnTo>
                    <a:lnTo>
                      <a:pt x="696" y="61"/>
                    </a:lnTo>
                    <a:lnTo>
                      <a:pt x="700" y="65"/>
                    </a:lnTo>
                    <a:lnTo>
                      <a:pt x="704" y="69"/>
                    </a:lnTo>
                    <a:lnTo>
                      <a:pt x="708" y="71"/>
                    </a:lnTo>
                    <a:lnTo>
                      <a:pt x="712" y="74"/>
                    </a:lnTo>
                    <a:lnTo>
                      <a:pt x="716" y="79"/>
                    </a:lnTo>
                    <a:lnTo>
                      <a:pt x="720" y="81"/>
                    </a:lnTo>
                    <a:lnTo>
                      <a:pt x="724" y="86"/>
                    </a:lnTo>
                    <a:lnTo>
                      <a:pt x="728" y="89"/>
                    </a:lnTo>
                    <a:lnTo>
                      <a:pt x="732" y="94"/>
                    </a:lnTo>
                    <a:lnTo>
                      <a:pt x="736" y="97"/>
                    </a:lnTo>
                    <a:lnTo>
                      <a:pt x="740" y="101"/>
                    </a:lnTo>
                    <a:lnTo>
                      <a:pt x="744" y="107"/>
                    </a:lnTo>
                    <a:lnTo>
                      <a:pt x="748" y="110"/>
                    </a:lnTo>
                    <a:lnTo>
                      <a:pt x="751" y="113"/>
                    </a:lnTo>
                    <a:lnTo>
                      <a:pt x="755" y="120"/>
                    </a:lnTo>
                    <a:lnTo>
                      <a:pt x="759" y="123"/>
                    </a:lnTo>
                    <a:lnTo>
                      <a:pt x="763" y="128"/>
                    </a:lnTo>
                    <a:lnTo>
                      <a:pt x="767" y="133"/>
                    </a:lnTo>
                    <a:lnTo>
                      <a:pt x="771" y="139"/>
                    </a:lnTo>
                    <a:lnTo>
                      <a:pt x="775" y="144"/>
                    </a:lnTo>
                    <a:lnTo>
                      <a:pt x="779" y="150"/>
                    </a:lnTo>
                    <a:lnTo>
                      <a:pt x="783" y="155"/>
                    </a:lnTo>
                    <a:lnTo>
                      <a:pt x="787" y="161"/>
                    </a:lnTo>
                    <a:lnTo>
                      <a:pt x="791" y="168"/>
                    </a:lnTo>
                    <a:lnTo>
                      <a:pt x="795" y="172"/>
                    </a:lnTo>
                    <a:lnTo>
                      <a:pt x="799" y="178"/>
                    </a:lnTo>
                    <a:lnTo>
                      <a:pt x="803" y="186"/>
                    </a:lnTo>
                    <a:lnTo>
                      <a:pt x="807" y="193"/>
                    </a:lnTo>
                    <a:lnTo>
                      <a:pt x="811" y="199"/>
                    </a:lnTo>
                    <a:lnTo>
                      <a:pt x="814" y="206"/>
                    </a:lnTo>
                    <a:lnTo>
                      <a:pt x="818" y="211"/>
                    </a:lnTo>
                    <a:lnTo>
                      <a:pt x="822" y="219"/>
                    </a:lnTo>
                    <a:lnTo>
                      <a:pt x="826" y="226"/>
                    </a:lnTo>
                    <a:lnTo>
                      <a:pt x="830" y="234"/>
                    </a:lnTo>
                    <a:lnTo>
                      <a:pt x="834" y="242"/>
                    </a:lnTo>
                    <a:lnTo>
                      <a:pt x="838" y="248"/>
                    </a:lnTo>
                    <a:lnTo>
                      <a:pt x="842" y="257"/>
                    </a:lnTo>
                    <a:lnTo>
                      <a:pt x="846" y="265"/>
                    </a:lnTo>
                    <a:lnTo>
                      <a:pt x="850" y="273"/>
                    </a:lnTo>
                    <a:lnTo>
                      <a:pt x="854" y="281"/>
                    </a:lnTo>
                    <a:lnTo>
                      <a:pt x="858" y="290"/>
                    </a:lnTo>
                    <a:lnTo>
                      <a:pt x="862" y="298"/>
                    </a:lnTo>
                    <a:lnTo>
                      <a:pt x="866" y="307"/>
                    </a:lnTo>
                    <a:lnTo>
                      <a:pt x="870" y="316"/>
                    </a:lnTo>
                    <a:lnTo>
                      <a:pt x="874" y="325"/>
                    </a:lnTo>
                    <a:lnTo>
                      <a:pt x="877" y="334"/>
                    </a:lnTo>
                    <a:lnTo>
                      <a:pt x="881" y="344"/>
                    </a:lnTo>
                    <a:lnTo>
                      <a:pt x="885" y="353"/>
                    </a:lnTo>
                    <a:lnTo>
                      <a:pt x="889" y="362"/>
                    </a:lnTo>
                    <a:lnTo>
                      <a:pt x="893" y="372"/>
                    </a:lnTo>
                    <a:lnTo>
                      <a:pt x="897" y="382"/>
                    </a:lnTo>
                    <a:lnTo>
                      <a:pt x="901" y="393"/>
                    </a:lnTo>
                    <a:lnTo>
                      <a:pt x="905" y="404"/>
                    </a:lnTo>
                    <a:lnTo>
                      <a:pt x="909" y="413"/>
                    </a:lnTo>
                    <a:lnTo>
                      <a:pt x="913" y="425"/>
                    </a:lnTo>
                    <a:lnTo>
                      <a:pt x="917" y="434"/>
                    </a:lnTo>
                    <a:lnTo>
                      <a:pt x="921" y="446"/>
                    </a:lnTo>
                    <a:lnTo>
                      <a:pt x="925" y="456"/>
                    </a:lnTo>
                    <a:lnTo>
                      <a:pt x="929" y="468"/>
                    </a:lnTo>
                    <a:lnTo>
                      <a:pt x="933" y="479"/>
                    </a:lnTo>
                    <a:lnTo>
                      <a:pt x="937" y="491"/>
                    </a:lnTo>
                    <a:lnTo>
                      <a:pt x="940" y="504"/>
                    </a:lnTo>
                    <a:lnTo>
                      <a:pt x="944" y="516"/>
                    </a:lnTo>
                    <a:lnTo>
                      <a:pt x="948" y="527"/>
                    </a:lnTo>
                    <a:lnTo>
                      <a:pt x="952" y="540"/>
                    </a:lnTo>
                    <a:lnTo>
                      <a:pt x="956" y="552"/>
                    </a:lnTo>
                    <a:lnTo>
                      <a:pt x="960" y="566"/>
                    </a:lnTo>
                    <a:lnTo>
                      <a:pt x="964" y="576"/>
                    </a:lnTo>
                    <a:lnTo>
                      <a:pt x="968" y="591"/>
                    </a:lnTo>
                    <a:lnTo>
                      <a:pt x="972" y="603"/>
                    </a:lnTo>
                    <a:lnTo>
                      <a:pt x="976" y="616"/>
                    </a:lnTo>
                    <a:lnTo>
                      <a:pt x="980" y="629"/>
                    </a:lnTo>
                    <a:lnTo>
                      <a:pt x="984" y="644"/>
                    </a:lnTo>
                    <a:lnTo>
                      <a:pt x="988" y="657"/>
                    </a:lnTo>
                    <a:lnTo>
                      <a:pt x="992" y="670"/>
                    </a:lnTo>
                    <a:lnTo>
                      <a:pt x="996" y="685"/>
                    </a:lnTo>
                    <a:lnTo>
                      <a:pt x="999" y="698"/>
                    </a:lnTo>
                    <a:lnTo>
                      <a:pt x="1003" y="712"/>
                    </a:lnTo>
                    <a:lnTo>
                      <a:pt x="1007" y="728"/>
                    </a:lnTo>
                    <a:lnTo>
                      <a:pt x="1011" y="741"/>
                    </a:lnTo>
                    <a:lnTo>
                      <a:pt x="1015" y="757"/>
                    </a:lnTo>
                    <a:lnTo>
                      <a:pt x="1019" y="771"/>
                    </a:lnTo>
                    <a:lnTo>
                      <a:pt x="1023" y="786"/>
                    </a:lnTo>
                    <a:lnTo>
                      <a:pt x="1027" y="802"/>
                    </a:lnTo>
                    <a:lnTo>
                      <a:pt x="1031" y="817"/>
                    </a:lnTo>
                    <a:lnTo>
                      <a:pt x="1035" y="831"/>
                    </a:lnTo>
                    <a:lnTo>
                      <a:pt x="1039" y="847"/>
                    </a:lnTo>
                    <a:lnTo>
                      <a:pt x="1043" y="863"/>
                    </a:lnTo>
                    <a:lnTo>
                      <a:pt x="1047" y="880"/>
                    </a:lnTo>
                    <a:lnTo>
                      <a:pt x="1051" y="895"/>
                    </a:lnTo>
                    <a:lnTo>
                      <a:pt x="1055" y="911"/>
                    </a:lnTo>
                    <a:lnTo>
                      <a:pt x="1059" y="930"/>
                    </a:lnTo>
                    <a:lnTo>
                      <a:pt x="1062" y="944"/>
                    </a:lnTo>
                    <a:lnTo>
                      <a:pt x="1066" y="961"/>
                    </a:lnTo>
                    <a:lnTo>
                      <a:pt x="1070" y="976"/>
                    </a:lnTo>
                    <a:lnTo>
                      <a:pt x="1074" y="994"/>
                    </a:lnTo>
                    <a:lnTo>
                      <a:pt x="1078" y="1011"/>
                    </a:lnTo>
                    <a:lnTo>
                      <a:pt x="1082" y="1028"/>
                    </a:lnTo>
                    <a:lnTo>
                      <a:pt x="1086" y="1045"/>
                    </a:lnTo>
                    <a:lnTo>
                      <a:pt x="1090" y="1062"/>
                    </a:lnTo>
                    <a:lnTo>
                      <a:pt x="1094" y="1081"/>
                    </a:lnTo>
                    <a:lnTo>
                      <a:pt x="1098" y="1097"/>
                    </a:lnTo>
                    <a:lnTo>
                      <a:pt x="1102" y="1116"/>
                    </a:lnTo>
                    <a:lnTo>
                      <a:pt x="1106" y="1133"/>
                    </a:lnTo>
                    <a:lnTo>
                      <a:pt x="1110" y="1152"/>
                    </a:lnTo>
                    <a:lnTo>
                      <a:pt x="1114" y="1170"/>
                    </a:lnTo>
                    <a:lnTo>
                      <a:pt x="1118" y="1188"/>
                    </a:lnTo>
                    <a:lnTo>
                      <a:pt x="1122" y="1208"/>
                    </a:lnTo>
                    <a:lnTo>
                      <a:pt x="1125" y="1225"/>
                    </a:lnTo>
                    <a:lnTo>
                      <a:pt x="1129" y="1244"/>
                    </a:lnTo>
                    <a:lnTo>
                      <a:pt x="1133" y="1263"/>
                    </a:lnTo>
                    <a:lnTo>
                      <a:pt x="1137" y="1282"/>
                    </a:lnTo>
                    <a:lnTo>
                      <a:pt x="1141" y="1300"/>
                    </a:lnTo>
                    <a:lnTo>
                      <a:pt x="1145" y="1320"/>
                    </a:lnTo>
                    <a:lnTo>
                      <a:pt x="1149" y="1339"/>
                    </a:lnTo>
                    <a:lnTo>
                      <a:pt x="1153" y="1358"/>
                    </a:lnTo>
                    <a:lnTo>
                      <a:pt x="1157" y="1377"/>
                    </a:lnTo>
                    <a:lnTo>
                      <a:pt x="1161" y="1398"/>
                    </a:lnTo>
                    <a:lnTo>
                      <a:pt x="1165" y="1416"/>
                    </a:lnTo>
                    <a:lnTo>
                      <a:pt x="1169" y="1436"/>
                    </a:lnTo>
                    <a:lnTo>
                      <a:pt x="1173" y="1455"/>
                    </a:lnTo>
                    <a:lnTo>
                      <a:pt x="1177" y="1475"/>
                    </a:lnTo>
                    <a:lnTo>
                      <a:pt x="1181" y="1496"/>
                    </a:lnTo>
                    <a:lnTo>
                      <a:pt x="1185" y="1514"/>
                    </a:lnTo>
                    <a:lnTo>
                      <a:pt x="1188" y="1536"/>
                    </a:lnTo>
                    <a:lnTo>
                      <a:pt x="1192" y="1556"/>
                    </a:lnTo>
                    <a:lnTo>
                      <a:pt x="1196" y="1576"/>
                    </a:lnTo>
                    <a:lnTo>
                      <a:pt x="1200" y="1596"/>
                    </a:lnTo>
                    <a:lnTo>
                      <a:pt x="1204" y="1617"/>
                    </a:lnTo>
                    <a:lnTo>
                      <a:pt x="1208" y="1636"/>
                    </a:lnTo>
                    <a:lnTo>
                      <a:pt x="1212" y="1657"/>
                    </a:lnTo>
                    <a:lnTo>
                      <a:pt x="1216" y="1678"/>
                    </a:lnTo>
                    <a:lnTo>
                      <a:pt x="1220" y="1698"/>
                    </a:lnTo>
                    <a:lnTo>
                      <a:pt x="1224" y="1719"/>
                    </a:lnTo>
                    <a:lnTo>
                      <a:pt x="1228" y="1742"/>
                    </a:lnTo>
                    <a:lnTo>
                      <a:pt x="1232" y="1761"/>
                    </a:lnTo>
                    <a:lnTo>
                      <a:pt x="1236" y="1782"/>
                    </a:lnTo>
                    <a:lnTo>
                      <a:pt x="1240" y="1803"/>
                    </a:lnTo>
                    <a:lnTo>
                      <a:pt x="1244" y="1824"/>
                    </a:lnTo>
                    <a:lnTo>
                      <a:pt x="1248" y="1845"/>
                    </a:lnTo>
                    <a:lnTo>
                      <a:pt x="1251" y="1867"/>
                    </a:lnTo>
                    <a:lnTo>
                      <a:pt x="1255" y="1889"/>
                    </a:lnTo>
                    <a:lnTo>
                      <a:pt x="1259" y="1909"/>
                    </a:lnTo>
                    <a:lnTo>
                      <a:pt x="1263" y="1931"/>
                    </a:lnTo>
                    <a:lnTo>
                      <a:pt x="1267" y="1952"/>
                    </a:lnTo>
                    <a:lnTo>
                      <a:pt x="1271" y="1974"/>
                    </a:lnTo>
                    <a:lnTo>
                      <a:pt x="1275" y="1995"/>
                    </a:lnTo>
                    <a:lnTo>
                      <a:pt x="1279" y="2017"/>
                    </a:lnTo>
                    <a:lnTo>
                      <a:pt x="1283" y="2038"/>
                    </a:lnTo>
                    <a:lnTo>
                      <a:pt x="1287" y="2060"/>
                    </a:lnTo>
                    <a:lnTo>
                      <a:pt x="1291" y="2081"/>
                    </a:lnTo>
                    <a:lnTo>
                      <a:pt x="1295" y="2102"/>
                    </a:lnTo>
                    <a:lnTo>
                      <a:pt x="1299" y="2125"/>
                    </a:lnTo>
                    <a:lnTo>
                      <a:pt x="1303" y="2146"/>
                    </a:lnTo>
                    <a:lnTo>
                      <a:pt x="1307" y="2168"/>
                    </a:lnTo>
                    <a:lnTo>
                      <a:pt x="1311" y="2189"/>
                    </a:lnTo>
                    <a:lnTo>
                      <a:pt x="1314" y="2211"/>
                    </a:lnTo>
                    <a:lnTo>
                      <a:pt x="1318" y="2234"/>
                    </a:lnTo>
                    <a:lnTo>
                      <a:pt x="1322" y="2254"/>
                    </a:lnTo>
                    <a:lnTo>
                      <a:pt x="1326" y="2277"/>
                    </a:lnTo>
                    <a:lnTo>
                      <a:pt x="1330" y="2298"/>
                    </a:lnTo>
                    <a:lnTo>
                      <a:pt x="1334" y="2319"/>
                    </a:lnTo>
                    <a:lnTo>
                      <a:pt x="1338" y="2341"/>
                    </a:lnTo>
                    <a:lnTo>
                      <a:pt x="1342" y="2364"/>
                    </a:lnTo>
                    <a:lnTo>
                      <a:pt x="1346" y="2384"/>
                    </a:lnTo>
                    <a:lnTo>
                      <a:pt x="1350" y="2408"/>
                    </a:lnTo>
                    <a:lnTo>
                      <a:pt x="1354" y="2429"/>
                    </a:lnTo>
                    <a:lnTo>
                      <a:pt x="1358" y="2451"/>
                    </a:lnTo>
                    <a:lnTo>
                      <a:pt x="1362" y="2471"/>
                    </a:lnTo>
                    <a:lnTo>
                      <a:pt x="1366" y="2494"/>
                    </a:lnTo>
                    <a:lnTo>
                      <a:pt x="1370" y="2515"/>
                    </a:lnTo>
                    <a:lnTo>
                      <a:pt x="1374" y="2538"/>
                    </a:lnTo>
                    <a:lnTo>
                      <a:pt x="1377" y="2559"/>
                    </a:lnTo>
                    <a:lnTo>
                      <a:pt x="1381" y="2581"/>
                    </a:lnTo>
                    <a:lnTo>
                      <a:pt x="1385" y="2603"/>
                    </a:lnTo>
                    <a:lnTo>
                      <a:pt x="1389" y="2624"/>
                    </a:lnTo>
                    <a:lnTo>
                      <a:pt x="1393" y="2645"/>
                    </a:lnTo>
                    <a:lnTo>
                      <a:pt x="1397" y="2667"/>
                    </a:lnTo>
                    <a:lnTo>
                      <a:pt x="1401" y="2688"/>
                    </a:lnTo>
                    <a:lnTo>
                      <a:pt x="1405" y="2710"/>
                    </a:lnTo>
                    <a:lnTo>
                      <a:pt x="1409" y="2731"/>
                    </a:lnTo>
                    <a:lnTo>
                      <a:pt x="1413" y="2752"/>
                    </a:lnTo>
                    <a:lnTo>
                      <a:pt x="1417" y="2774"/>
                    </a:lnTo>
                    <a:lnTo>
                      <a:pt x="1421" y="2796"/>
                    </a:lnTo>
                    <a:lnTo>
                      <a:pt x="1425" y="2817"/>
                    </a:lnTo>
                    <a:lnTo>
                      <a:pt x="1429" y="2831"/>
                    </a:lnTo>
                    <a:lnTo>
                      <a:pt x="1433" y="2831"/>
                    </a:lnTo>
                    <a:lnTo>
                      <a:pt x="1437" y="2831"/>
                    </a:lnTo>
                    <a:lnTo>
                      <a:pt x="1440" y="2831"/>
                    </a:lnTo>
                    <a:lnTo>
                      <a:pt x="1444" y="2831"/>
                    </a:lnTo>
                    <a:lnTo>
                      <a:pt x="1448" y="2831"/>
                    </a:lnTo>
                    <a:lnTo>
                      <a:pt x="1452" y="2831"/>
                    </a:lnTo>
                    <a:lnTo>
                      <a:pt x="1456" y="2831"/>
                    </a:lnTo>
                    <a:lnTo>
                      <a:pt x="1460" y="2831"/>
                    </a:lnTo>
                    <a:lnTo>
                      <a:pt x="1464" y="2831"/>
                    </a:lnTo>
                    <a:lnTo>
                      <a:pt x="1468" y="2831"/>
                    </a:lnTo>
                    <a:lnTo>
                      <a:pt x="1472" y="2831"/>
                    </a:lnTo>
                    <a:lnTo>
                      <a:pt x="1476" y="2831"/>
                    </a:lnTo>
                    <a:lnTo>
                      <a:pt x="1480" y="2831"/>
                    </a:lnTo>
                    <a:lnTo>
                      <a:pt x="1484" y="2831"/>
                    </a:lnTo>
                    <a:lnTo>
                      <a:pt x="1488" y="2831"/>
                    </a:lnTo>
                    <a:lnTo>
                      <a:pt x="1492" y="2831"/>
                    </a:lnTo>
                    <a:lnTo>
                      <a:pt x="1496" y="2831"/>
                    </a:lnTo>
                    <a:lnTo>
                      <a:pt x="1499" y="2831"/>
                    </a:lnTo>
                    <a:lnTo>
                      <a:pt x="1503" y="2831"/>
                    </a:lnTo>
                    <a:lnTo>
                      <a:pt x="1507" y="2831"/>
                    </a:lnTo>
                    <a:lnTo>
                      <a:pt x="1511" y="2831"/>
                    </a:lnTo>
                    <a:lnTo>
                      <a:pt x="1515" y="2831"/>
                    </a:lnTo>
                    <a:lnTo>
                      <a:pt x="1519" y="2831"/>
                    </a:lnTo>
                    <a:lnTo>
                      <a:pt x="1523" y="2831"/>
                    </a:lnTo>
                    <a:lnTo>
                      <a:pt x="1527" y="2831"/>
                    </a:lnTo>
                    <a:lnTo>
                      <a:pt x="1531" y="2831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31"/>
                    </a:lnTo>
                    <a:lnTo>
                      <a:pt x="2637" y="2831"/>
                    </a:lnTo>
                    <a:lnTo>
                      <a:pt x="2641" y="2831"/>
                    </a:lnTo>
                    <a:lnTo>
                      <a:pt x="2645" y="2831"/>
                    </a:lnTo>
                    <a:lnTo>
                      <a:pt x="2649" y="2831"/>
                    </a:lnTo>
                    <a:lnTo>
                      <a:pt x="2653" y="2831"/>
                    </a:lnTo>
                    <a:lnTo>
                      <a:pt x="2657" y="2831"/>
                    </a:lnTo>
                    <a:lnTo>
                      <a:pt x="2661" y="2831"/>
                    </a:lnTo>
                    <a:lnTo>
                      <a:pt x="2665" y="2831"/>
                    </a:lnTo>
                    <a:lnTo>
                      <a:pt x="2669" y="2831"/>
                    </a:lnTo>
                    <a:lnTo>
                      <a:pt x="2673" y="2831"/>
                    </a:lnTo>
                    <a:lnTo>
                      <a:pt x="2677" y="2831"/>
                    </a:lnTo>
                    <a:lnTo>
                      <a:pt x="2681" y="2831"/>
                    </a:lnTo>
                    <a:lnTo>
                      <a:pt x="2685" y="2831"/>
                    </a:lnTo>
                    <a:lnTo>
                      <a:pt x="2688" y="2831"/>
                    </a:lnTo>
                    <a:lnTo>
                      <a:pt x="2692" y="2831"/>
                    </a:lnTo>
                    <a:lnTo>
                      <a:pt x="2696" y="2831"/>
                    </a:lnTo>
                    <a:lnTo>
                      <a:pt x="2700" y="2831"/>
                    </a:lnTo>
                    <a:lnTo>
                      <a:pt x="2704" y="2831"/>
                    </a:lnTo>
                    <a:lnTo>
                      <a:pt x="2708" y="2831"/>
                    </a:lnTo>
                    <a:lnTo>
                      <a:pt x="2712" y="2831"/>
                    </a:lnTo>
                    <a:lnTo>
                      <a:pt x="2716" y="2831"/>
                    </a:lnTo>
                    <a:lnTo>
                      <a:pt x="2720" y="2831"/>
                    </a:lnTo>
                    <a:lnTo>
                      <a:pt x="2724" y="2831"/>
                    </a:lnTo>
                    <a:lnTo>
                      <a:pt x="2728" y="2831"/>
                    </a:lnTo>
                    <a:lnTo>
                      <a:pt x="2732" y="2831"/>
                    </a:lnTo>
                    <a:lnTo>
                      <a:pt x="2736" y="2831"/>
                    </a:lnTo>
                    <a:lnTo>
                      <a:pt x="2740" y="2831"/>
                    </a:lnTo>
                    <a:lnTo>
                      <a:pt x="2744" y="2831"/>
                    </a:lnTo>
                    <a:lnTo>
                      <a:pt x="2748" y="2831"/>
                    </a:lnTo>
                    <a:lnTo>
                      <a:pt x="2751" y="2831"/>
                    </a:lnTo>
                    <a:lnTo>
                      <a:pt x="2755" y="2831"/>
                    </a:lnTo>
                    <a:lnTo>
                      <a:pt x="2759" y="2817"/>
                    </a:lnTo>
                    <a:lnTo>
                      <a:pt x="2763" y="2804"/>
                    </a:lnTo>
                    <a:lnTo>
                      <a:pt x="2767" y="2789"/>
                    </a:lnTo>
                    <a:lnTo>
                      <a:pt x="2771" y="2775"/>
                    </a:lnTo>
                    <a:lnTo>
                      <a:pt x="2775" y="2760"/>
                    </a:lnTo>
                    <a:lnTo>
                      <a:pt x="2779" y="2745"/>
                    </a:lnTo>
                    <a:lnTo>
                      <a:pt x="2783" y="2731"/>
                    </a:lnTo>
                    <a:lnTo>
                      <a:pt x="2787" y="2717"/>
                    </a:lnTo>
                    <a:lnTo>
                      <a:pt x="2791" y="2703"/>
                    </a:lnTo>
                    <a:lnTo>
                      <a:pt x="2795" y="2687"/>
                    </a:lnTo>
                    <a:lnTo>
                      <a:pt x="2799" y="2673"/>
                    </a:lnTo>
                    <a:lnTo>
                      <a:pt x="2803" y="2660"/>
                    </a:lnTo>
                    <a:lnTo>
                      <a:pt x="2807" y="2645"/>
                    </a:lnTo>
                    <a:lnTo>
                      <a:pt x="2811" y="2632"/>
                    </a:lnTo>
                    <a:lnTo>
                      <a:pt x="2814" y="2617"/>
                    </a:lnTo>
                    <a:lnTo>
                      <a:pt x="2818" y="2603"/>
                    </a:lnTo>
                    <a:lnTo>
                      <a:pt x="2822" y="2588"/>
                    </a:lnTo>
                    <a:lnTo>
                      <a:pt x="2826" y="2574"/>
                    </a:lnTo>
                    <a:lnTo>
                      <a:pt x="2830" y="2560"/>
                    </a:lnTo>
                    <a:lnTo>
                      <a:pt x="2834" y="2546"/>
                    </a:lnTo>
                    <a:lnTo>
                      <a:pt x="2838" y="2531"/>
                    </a:lnTo>
                    <a:lnTo>
                      <a:pt x="2842" y="2517"/>
                    </a:lnTo>
                    <a:lnTo>
                      <a:pt x="2846" y="2503"/>
                    </a:lnTo>
                    <a:lnTo>
                      <a:pt x="2850" y="2489"/>
                    </a:lnTo>
                    <a:lnTo>
                      <a:pt x="2854" y="2475"/>
                    </a:lnTo>
                    <a:lnTo>
                      <a:pt x="2858" y="2460"/>
                    </a:lnTo>
                    <a:lnTo>
                      <a:pt x="2862" y="2446"/>
                    </a:lnTo>
                    <a:lnTo>
                      <a:pt x="2866" y="2433"/>
                    </a:lnTo>
                    <a:lnTo>
                      <a:pt x="2870" y="2420"/>
                    </a:lnTo>
                    <a:lnTo>
                      <a:pt x="2874" y="2406"/>
                    </a:lnTo>
                    <a:lnTo>
                      <a:pt x="2877" y="2390"/>
                    </a:lnTo>
                    <a:lnTo>
                      <a:pt x="2881" y="2378"/>
                    </a:lnTo>
                    <a:lnTo>
                      <a:pt x="2885" y="2363"/>
                    </a:lnTo>
                    <a:lnTo>
                      <a:pt x="2889" y="2349"/>
                    </a:lnTo>
                    <a:lnTo>
                      <a:pt x="2893" y="2336"/>
                    </a:lnTo>
                    <a:lnTo>
                      <a:pt x="2897" y="2322"/>
                    </a:lnTo>
                    <a:lnTo>
                      <a:pt x="2901" y="2309"/>
                    </a:lnTo>
                    <a:lnTo>
                      <a:pt x="2905" y="2295"/>
                    </a:lnTo>
                    <a:lnTo>
                      <a:pt x="2909" y="2280"/>
                    </a:lnTo>
                    <a:lnTo>
                      <a:pt x="2913" y="2267"/>
                    </a:lnTo>
                    <a:lnTo>
                      <a:pt x="2917" y="2254"/>
                    </a:lnTo>
                    <a:lnTo>
                      <a:pt x="2921" y="2241"/>
                    </a:lnTo>
                    <a:lnTo>
                      <a:pt x="2925" y="2228"/>
                    </a:lnTo>
                    <a:lnTo>
                      <a:pt x="2929" y="2214"/>
                    </a:lnTo>
                    <a:lnTo>
                      <a:pt x="2933" y="2199"/>
                    </a:lnTo>
                    <a:lnTo>
                      <a:pt x="2937" y="2187"/>
                    </a:lnTo>
                    <a:lnTo>
                      <a:pt x="2940" y="2173"/>
                    </a:lnTo>
                    <a:lnTo>
                      <a:pt x="2944" y="2160"/>
                    </a:lnTo>
                    <a:lnTo>
                      <a:pt x="2948" y="2145"/>
                    </a:lnTo>
                    <a:lnTo>
                      <a:pt x="2952" y="2133"/>
                    </a:lnTo>
                    <a:lnTo>
                      <a:pt x="2956" y="2120"/>
                    </a:lnTo>
                    <a:lnTo>
                      <a:pt x="2960" y="2106"/>
                    </a:lnTo>
                    <a:lnTo>
                      <a:pt x="2964" y="2093"/>
                    </a:lnTo>
                    <a:lnTo>
                      <a:pt x="2968" y="2080"/>
                    </a:lnTo>
                    <a:lnTo>
                      <a:pt x="2972" y="2067"/>
                    </a:lnTo>
                    <a:lnTo>
                      <a:pt x="2976" y="2055"/>
                    </a:lnTo>
                    <a:lnTo>
                      <a:pt x="2980" y="2041"/>
                    </a:lnTo>
                    <a:lnTo>
                      <a:pt x="2984" y="2027"/>
                    </a:lnTo>
                    <a:lnTo>
                      <a:pt x="2988" y="2015"/>
                    </a:lnTo>
                    <a:lnTo>
                      <a:pt x="2992" y="2002"/>
                    </a:lnTo>
                    <a:lnTo>
                      <a:pt x="2996" y="1990"/>
                    </a:lnTo>
                    <a:lnTo>
                      <a:pt x="2999" y="1977"/>
                    </a:lnTo>
                    <a:lnTo>
                      <a:pt x="3003" y="1963"/>
                    </a:lnTo>
                    <a:lnTo>
                      <a:pt x="3007" y="1952"/>
                    </a:lnTo>
                    <a:lnTo>
                      <a:pt x="3011" y="1938"/>
                    </a:lnTo>
                    <a:lnTo>
                      <a:pt x="3015" y="1924"/>
                    </a:lnTo>
                    <a:lnTo>
                      <a:pt x="3019" y="1913"/>
                    </a:lnTo>
                    <a:lnTo>
                      <a:pt x="3023" y="1900"/>
                    </a:lnTo>
                    <a:lnTo>
                      <a:pt x="3027" y="1888"/>
                    </a:lnTo>
                    <a:lnTo>
                      <a:pt x="3031" y="1876"/>
                    </a:lnTo>
                    <a:lnTo>
                      <a:pt x="3035" y="1863"/>
                    </a:lnTo>
                    <a:lnTo>
                      <a:pt x="3039" y="1850"/>
                    </a:lnTo>
                    <a:lnTo>
                      <a:pt x="3043" y="1839"/>
                    </a:lnTo>
                    <a:lnTo>
                      <a:pt x="3047" y="1825"/>
                    </a:lnTo>
                    <a:lnTo>
                      <a:pt x="3051" y="1812"/>
                    </a:lnTo>
                    <a:lnTo>
                      <a:pt x="3055" y="1802"/>
                    </a:lnTo>
                    <a:lnTo>
                      <a:pt x="3059" y="1790"/>
                    </a:lnTo>
                    <a:lnTo>
                      <a:pt x="3062" y="1777"/>
                    </a:lnTo>
                    <a:lnTo>
                      <a:pt x="3066" y="1764"/>
                    </a:lnTo>
                    <a:lnTo>
                      <a:pt x="3070" y="1752"/>
                    </a:lnTo>
                    <a:lnTo>
                      <a:pt x="3074" y="1741"/>
                    </a:lnTo>
                    <a:lnTo>
                      <a:pt x="3078" y="1729"/>
                    </a:lnTo>
                    <a:lnTo>
                      <a:pt x="3082" y="1717"/>
                    </a:lnTo>
                    <a:lnTo>
                      <a:pt x="3086" y="1705"/>
                    </a:lnTo>
                    <a:lnTo>
                      <a:pt x="3090" y="1694"/>
                    </a:lnTo>
                    <a:lnTo>
                      <a:pt x="3094" y="1681"/>
                    </a:lnTo>
                    <a:lnTo>
                      <a:pt x="3098" y="1670"/>
                    </a:lnTo>
                    <a:lnTo>
                      <a:pt x="3102" y="1658"/>
                    </a:lnTo>
                    <a:lnTo>
                      <a:pt x="3106" y="1647"/>
                    </a:lnTo>
                    <a:lnTo>
                      <a:pt x="3110" y="1634"/>
                    </a:lnTo>
                    <a:lnTo>
                      <a:pt x="3114" y="1623"/>
                    </a:lnTo>
                    <a:lnTo>
                      <a:pt x="3118" y="1610"/>
                    </a:lnTo>
                    <a:lnTo>
                      <a:pt x="3122" y="1600"/>
                    </a:lnTo>
                    <a:lnTo>
                      <a:pt x="3125" y="1591"/>
                    </a:lnTo>
                    <a:lnTo>
                      <a:pt x="3129" y="1576"/>
                    </a:lnTo>
                    <a:lnTo>
                      <a:pt x="3133" y="1565"/>
                    </a:lnTo>
                    <a:lnTo>
                      <a:pt x="3137" y="1556"/>
                    </a:lnTo>
                    <a:lnTo>
                      <a:pt x="3141" y="1544"/>
                    </a:lnTo>
                    <a:lnTo>
                      <a:pt x="3145" y="1533"/>
                    </a:lnTo>
                    <a:lnTo>
                      <a:pt x="3149" y="1521"/>
                    </a:lnTo>
                    <a:lnTo>
                      <a:pt x="3153" y="1511"/>
                    </a:lnTo>
                    <a:lnTo>
                      <a:pt x="3157" y="1500"/>
                    </a:lnTo>
                    <a:lnTo>
                      <a:pt x="3161" y="1488"/>
                    </a:lnTo>
                    <a:lnTo>
                      <a:pt x="3165" y="1478"/>
                    </a:lnTo>
                    <a:lnTo>
                      <a:pt x="3169" y="1468"/>
                    </a:lnTo>
                    <a:lnTo>
                      <a:pt x="3173" y="1455"/>
                    </a:lnTo>
                    <a:lnTo>
                      <a:pt x="3177" y="1445"/>
                    </a:lnTo>
                    <a:lnTo>
                      <a:pt x="3181" y="1435"/>
                    </a:lnTo>
                    <a:lnTo>
                      <a:pt x="3185" y="1424"/>
                    </a:lnTo>
                    <a:lnTo>
                      <a:pt x="3188" y="1413"/>
                    </a:lnTo>
                    <a:lnTo>
                      <a:pt x="3192" y="1402"/>
                    </a:lnTo>
                    <a:lnTo>
                      <a:pt x="3196" y="1393"/>
                    </a:lnTo>
                    <a:lnTo>
                      <a:pt x="3200" y="1382"/>
                    </a:lnTo>
                    <a:lnTo>
                      <a:pt x="3204" y="1372"/>
                    </a:lnTo>
                    <a:lnTo>
                      <a:pt x="3208" y="1361"/>
                    </a:lnTo>
                    <a:lnTo>
                      <a:pt x="3212" y="1351"/>
                    </a:lnTo>
                    <a:lnTo>
                      <a:pt x="3216" y="1341"/>
                    </a:lnTo>
                    <a:lnTo>
                      <a:pt x="3220" y="1330"/>
                    </a:lnTo>
                    <a:lnTo>
                      <a:pt x="3224" y="1320"/>
                    </a:lnTo>
                    <a:lnTo>
                      <a:pt x="3228" y="1310"/>
                    </a:lnTo>
                    <a:lnTo>
                      <a:pt x="3232" y="1299"/>
                    </a:lnTo>
                    <a:lnTo>
                      <a:pt x="3236" y="1289"/>
                    </a:lnTo>
                    <a:lnTo>
                      <a:pt x="3240" y="1279"/>
                    </a:lnTo>
                    <a:lnTo>
                      <a:pt x="3244" y="1270"/>
                    </a:lnTo>
                    <a:lnTo>
                      <a:pt x="3248" y="1260"/>
                    </a:lnTo>
                    <a:lnTo>
                      <a:pt x="3251" y="1251"/>
                    </a:lnTo>
                    <a:lnTo>
                      <a:pt x="3255" y="1240"/>
                    </a:lnTo>
                    <a:lnTo>
                      <a:pt x="3259" y="1230"/>
                    </a:lnTo>
                    <a:lnTo>
                      <a:pt x="3263" y="1221"/>
                    </a:lnTo>
                    <a:lnTo>
                      <a:pt x="3267" y="1211"/>
                    </a:lnTo>
                    <a:lnTo>
                      <a:pt x="3271" y="1201"/>
                    </a:lnTo>
                    <a:lnTo>
                      <a:pt x="3275" y="1192"/>
                    </a:lnTo>
                    <a:lnTo>
                      <a:pt x="3279" y="1181"/>
                    </a:lnTo>
                    <a:lnTo>
                      <a:pt x="3283" y="1174"/>
                    </a:lnTo>
                    <a:lnTo>
                      <a:pt x="3287" y="1164"/>
                    </a:lnTo>
                    <a:lnTo>
                      <a:pt x="3291" y="1154"/>
                    </a:lnTo>
                    <a:lnTo>
                      <a:pt x="3295" y="1146"/>
                    </a:lnTo>
                    <a:lnTo>
                      <a:pt x="3299" y="1137"/>
                    </a:lnTo>
                    <a:lnTo>
                      <a:pt x="3303" y="1128"/>
                    </a:lnTo>
                    <a:lnTo>
                      <a:pt x="3307" y="1119"/>
                    </a:lnTo>
                    <a:lnTo>
                      <a:pt x="3311" y="1108"/>
                    </a:lnTo>
                    <a:lnTo>
                      <a:pt x="3314" y="1100"/>
                    </a:lnTo>
                    <a:lnTo>
                      <a:pt x="3318" y="1091"/>
                    </a:lnTo>
                    <a:lnTo>
                      <a:pt x="3322" y="1083"/>
                    </a:lnTo>
                    <a:lnTo>
                      <a:pt x="3326" y="1073"/>
                    </a:lnTo>
                    <a:lnTo>
                      <a:pt x="3330" y="1067"/>
                    </a:lnTo>
                    <a:lnTo>
                      <a:pt x="3334" y="1057"/>
                    </a:lnTo>
                    <a:lnTo>
                      <a:pt x="3338" y="1047"/>
                    </a:lnTo>
                    <a:lnTo>
                      <a:pt x="3342" y="1038"/>
                    </a:lnTo>
                    <a:lnTo>
                      <a:pt x="3346" y="1031"/>
                    </a:lnTo>
                    <a:lnTo>
                      <a:pt x="3350" y="1021"/>
                    </a:lnTo>
                    <a:lnTo>
                      <a:pt x="3354" y="1012"/>
                    </a:lnTo>
                    <a:lnTo>
                      <a:pt x="3358" y="1004"/>
                    </a:lnTo>
                    <a:lnTo>
                      <a:pt x="3362" y="996"/>
                    </a:lnTo>
                    <a:lnTo>
                      <a:pt x="3366" y="989"/>
                    </a:lnTo>
                    <a:lnTo>
                      <a:pt x="3370" y="980"/>
                    </a:lnTo>
                    <a:lnTo>
                      <a:pt x="3374" y="972"/>
                    </a:lnTo>
                    <a:lnTo>
                      <a:pt x="3377" y="963"/>
                    </a:lnTo>
                    <a:lnTo>
                      <a:pt x="3381" y="956"/>
                    </a:lnTo>
                    <a:lnTo>
                      <a:pt x="3385" y="948"/>
                    </a:lnTo>
                    <a:lnTo>
                      <a:pt x="3389" y="938"/>
                    </a:lnTo>
                    <a:lnTo>
                      <a:pt x="3393" y="932"/>
                    </a:lnTo>
                    <a:lnTo>
                      <a:pt x="3397" y="923"/>
                    </a:lnTo>
                    <a:lnTo>
                      <a:pt x="3401" y="915"/>
                    </a:lnTo>
                    <a:lnTo>
                      <a:pt x="3405" y="908"/>
                    </a:lnTo>
                    <a:lnTo>
                      <a:pt x="3409" y="900"/>
                    </a:lnTo>
                    <a:lnTo>
                      <a:pt x="3413" y="891"/>
                    </a:lnTo>
                    <a:lnTo>
                      <a:pt x="3417" y="884"/>
                    </a:lnTo>
                    <a:lnTo>
                      <a:pt x="3421" y="877"/>
                    </a:lnTo>
                    <a:lnTo>
                      <a:pt x="3425" y="869"/>
                    </a:lnTo>
                    <a:lnTo>
                      <a:pt x="3429" y="863"/>
                    </a:lnTo>
                    <a:lnTo>
                      <a:pt x="3433" y="854"/>
                    </a:lnTo>
                    <a:lnTo>
                      <a:pt x="3437" y="847"/>
                    </a:lnTo>
                    <a:lnTo>
                      <a:pt x="3440" y="839"/>
                    </a:lnTo>
                    <a:lnTo>
                      <a:pt x="3444" y="832"/>
                    </a:lnTo>
                    <a:lnTo>
                      <a:pt x="3448" y="825"/>
                    </a:lnTo>
                    <a:lnTo>
                      <a:pt x="3452" y="818"/>
                    </a:lnTo>
                    <a:lnTo>
                      <a:pt x="3456" y="810"/>
                    </a:lnTo>
                    <a:lnTo>
                      <a:pt x="3460" y="804"/>
                    </a:lnTo>
                    <a:lnTo>
                      <a:pt x="3464" y="797"/>
                    </a:lnTo>
                    <a:lnTo>
                      <a:pt x="3468" y="790"/>
                    </a:lnTo>
                    <a:lnTo>
                      <a:pt x="3472" y="782"/>
                    </a:lnTo>
                    <a:lnTo>
                      <a:pt x="3476" y="775"/>
                    </a:lnTo>
                    <a:lnTo>
                      <a:pt x="3480" y="769"/>
                    </a:lnTo>
                    <a:lnTo>
                      <a:pt x="3484" y="762"/>
                    </a:lnTo>
                    <a:lnTo>
                      <a:pt x="3488" y="754"/>
                    </a:lnTo>
                    <a:lnTo>
                      <a:pt x="3492" y="748"/>
                    </a:lnTo>
                    <a:lnTo>
                      <a:pt x="3496" y="742"/>
                    </a:lnTo>
                    <a:lnTo>
                      <a:pt x="3499" y="735"/>
                    </a:lnTo>
                    <a:lnTo>
                      <a:pt x="3503" y="727"/>
                    </a:lnTo>
                    <a:lnTo>
                      <a:pt x="3507" y="721"/>
                    </a:lnTo>
                    <a:lnTo>
                      <a:pt x="3511" y="715"/>
                    </a:lnTo>
                    <a:lnTo>
                      <a:pt x="3515" y="708"/>
                    </a:lnTo>
                    <a:lnTo>
                      <a:pt x="3519" y="704"/>
                    </a:lnTo>
                    <a:lnTo>
                      <a:pt x="3523" y="695"/>
                    </a:lnTo>
                    <a:lnTo>
                      <a:pt x="3527" y="690"/>
                    </a:lnTo>
                    <a:lnTo>
                      <a:pt x="3531" y="683"/>
                    </a:lnTo>
                    <a:lnTo>
                      <a:pt x="3535" y="678"/>
                    </a:lnTo>
                    <a:lnTo>
                      <a:pt x="3539" y="670"/>
                    </a:lnTo>
                    <a:lnTo>
                      <a:pt x="3543" y="664"/>
                    </a:lnTo>
                    <a:lnTo>
                      <a:pt x="3547" y="658"/>
                    </a:lnTo>
                    <a:lnTo>
                      <a:pt x="3551" y="652"/>
                    </a:lnTo>
                    <a:lnTo>
                      <a:pt x="3555" y="647"/>
                    </a:lnTo>
                    <a:lnTo>
                      <a:pt x="3559" y="640"/>
                    </a:lnTo>
                    <a:lnTo>
                      <a:pt x="3562" y="634"/>
                    </a:lnTo>
                    <a:lnTo>
                      <a:pt x="3566" y="627"/>
                    </a:lnTo>
                    <a:lnTo>
                      <a:pt x="3570" y="622"/>
                    </a:lnTo>
                    <a:lnTo>
                      <a:pt x="3574" y="617"/>
                    </a:lnTo>
                    <a:lnTo>
                      <a:pt x="3578" y="610"/>
                    </a:lnTo>
                    <a:lnTo>
                      <a:pt x="3582" y="604"/>
                    </a:lnTo>
                    <a:lnTo>
                      <a:pt x="3586" y="599"/>
                    </a:lnTo>
                    <a:lnTo>
                      <a:pt x="3590" y="593"/>
                    </a:lnTo>
                    <a:lnTo>
                      <a:pt x="3594" y="587"/>
                    </a:lnTo>
                    <a:lnTo>
                      <a:pt x="3598" y="582"/>
                    </a:lnTo>
                    <a:lnTo>
                      <a:pt x="3602" y="576"/>
                    </a:lnTo>
                    <a:lnTo>
                      <a:pt x="3606" y="572"/>
                    </a:lnTo>
                    <a:lnTo>
                      <a:pt x="3610" y="566"/>
                    </a:lnTo>
                    <a:lnTo>
                      <a:pt x="3614" y="560"/>
                    </a:lnTo>
                    <a:lnTo>
                      <a:pt x="3618" y="555"/>
                    </a:lnTo>
                    <a:lnTo>
                      <a:pt x="3622" y="550"/>
                    </a:lnTo>
                    <a:lnTo>
                      <a:pt x="3625" y="544"/>
                    </a:lnTo>
                    <a:lnTo>
                      <a:pt x="3629" y="540"/>
                    </a:lnTo>
                    <a:lnTo>
                      <a:pt x="3633" y="535"/>
                    </a:lnTo>
                    <a:lnTo>
                      <a:pt x="3637" y="528"/>
                    </a:lnTo>
                    <a:lnTo>
                      <a:pt x="3641" y="524"/>
                    </a:lnTo>
                    <a:lnTo>
                      <a:pt x="3645" y="519"/>
                    </a:lnTo>
                    <a:lnTo>
                      <a:pt x="3649" y="515"/>
                    </a:lnTo>
                    <a:lnTo>
                      <a:pt x="3653" y="509"/>
                    </a:lnTo>
                    <a:lnTo>
                      <a:pt x="3657" y="504"/>
                    </a:lnTo>
                    <a:lnTo>
                      <a:pt x="3661" y="500"/>
                    </a:lnTo>
                    <a:lnTo>
                      <a:pt x="3665" y="496"/>
                    </a:lnTo>
                    <a:lnTo>
                      <a:pt x="3669" y="491"/>
                    </a:lnTo>
                    <a:lnTo>
                      <a:pt x="3673" y="486"/>
                    </a:lnTo>
                    <a:lnTo>
                      <a:pt x="3677" y="481"/>
                    </a:lnTo>
                    <a:lnTo>
                      <a:pt x="3681" y="475"/>
                    </a:lnTo>
                    <a:lnTo>
                      <a:pt x="3685" y="473"/>
                    </a:lnTo>
                    <a:lnTo>
                      <a:pt x="3688" y="467"/>
                    </a:lnTo>
                    <a:lnTo>
                      <a:pt x="3692" y="461"/>
                    </a:lnTo>
                    <a:lnTo>
                      <a:pt x="3696" y="458"/>
                    </a:lnTo>
                    <a:lnTo>
                      <a:pt x="3700" y="453"/>
                    </a:lnTo>
                    <a:lnTo>
                      <a:pt x="3704" y="449"/>
                    </a:lnTo>
                    <a:lnTo>
                      <a:pt x="3708" y="445"/>
                    </a:lnTo>
                    <a:lnTo>
                      <a:pt x="3712" y="439"/>
                    </a:lnTo>
                    <a:lnTo>
                      <a:pt x="3716" y="436"/>
                    </a:lnTo>
                    <a:lnTo>
                      <a:pt x="3720" y="431"/>
                    </a:lnTo>
                    <a:lnTo>
                      <a:pt x="3724" y="426"/>
                    </a:lnTo>
                    <a:lnTo>
                      <a:pt x="3728" y="423"/>
                    </a:lnTo>
                    <a:lnTo>
                      <a:pt x="3732" y="419"/>
                    </a:lnTo>
                    <a:lnTo>
                      <a:pt x="3736" y="415"/>
                    </a:lnTo>
                    <a:lnTo>
                      <a:pt x="3740" y="410"/>
                    </a:lnTo>
                    <a:lnTo>
                      <a:pt x="3744" y="406"/>
                    </a:lnTo>
                    <a:lnTo>
                      <a:pt x="3748" y="403"/>
                    </a:lnTo>
                    <a:lnTo>
                      <a:pt x="3751" y="398"/>
                    </a:lnTo>
                    <a:lnTo>
                      <a:pt x="3755" y="394"/>
                    </a:lnTo>
                    <a:lnTo>
                      <a:pt x="3759" y="390"/>
                    </a:lnTo>
                    <a:lnTo>
                      <a:pt x="3763" y="386"/>
                    </a:lnTo>
                    <a:lnTo>
                      <a:pt x="3767" y="383"/>
                    </a:lnTo>
                    <a:lnTo>
                      <a:pt x="3771" y="378"/>
                    </a:lnTo>
                    <a:lnTo>
                      <a:pt x="3775" y="375"/>
                    </a:lnTo>
                    <a:lnTo>
                      <a:pt x="3779" y="370"/>
                    </a:lnTo>
                    <a:lnTo>
                      <a:pt x="3783" y="367"/>
                    </a:lnTo>
                    <a:lnTo>
                      <a:pt x="3787" y="363"/>
                    </a:lnTo>
                    <a:lnTo>
                      <a:pt x="3791" y="359"/>
                    </a:lnTo>
                    <a:lnTo>
                      <a:pt x="3795" y="356"/>
                    </a:lnTo>
                    <a:lnTo>
                      <a:pt x="3799" y="351"/>
                    </a:lnTo>
                    <a:lnTo>
                      <a:pt x="3803" y="349"/>
                    </a:lnTo>
                    <a:lnTo>
                      <a:pt x="3807" y="346"/>
                    </a:lnTo>
                    <a:lnTo>
                      <a:pt x="3811" y="342"/>
                    </a:lnTo>
                    <a:lnTo>
                      <a:pt x="3814" y="339"/>
                    </a:lnTo>
                    <a:lnTo>
                      <a:pt x="3818" y="335"/>
                    </a:lnTo>
                    <a:lnTo>
                      <a:pt x="3822" y="332"/>
                    </a:lnTo>
                    <a:lnTo>
                      <a:pt x="3826" y="328"/>
                    </a:lnTo>
                    <a:lnTo>
                      <a:pt x="3830" y="325"/>
                    </a:lnTo>
                    <a:lnTo>
                      <a:pt x="3834" y="320"/>
                    </a:lnTo>
                    <a:lnTo>
                      <a:pt x="3838" y="318"/>
                    </a:lnTo>
                    <a:lnTo>
                      <a:pt x="3842" y="315"/>
                    </a:lnTo>
                    <a:lnTo>
                      <a:pt x="3846" y="312"/>
                    </a:lnTo>
                    <a:lnTo>
                      <a:pt x="3850" y="309"/>
                    </a:lnTo>
                    <a:lnTo>
                      <a:pt x="3854" y="305"/>
                    </a:lnTo>
                    <a:lnTo>
                      <a:pt x="3858" y="302"/>
                    </a:lnTo>
                    <a:lnTo>
                      <a:pt x="3862" y="300"/>
                    </a:lnTo>
                    <a:lnTo>
                      <a:pt x="3866" y="297"/>
                    </a:lnTo>
                    <a:lnTo>
                      <a:pt x="3870" y="294"/>
                    </a:lnTo>
                    <a:lnTo>
                      <a:pt x="3874" y="290"/>
                    </a:lnTo>
                    <a:lnTo>
                      <a:pt x="3877" y="287"/>
                    </a:lnTo>
                    <a:lnTo>
                      <a:pt x="3881" y="285"/>
                    </a:lnTo>
                    <a:lnTo>
                      <a:pt x="3885" y="281"/>
                    </a:lnTo>
                    <a:lnTo>
                      <a:pt x="3889" y="279"/>
                    </a:lnTo>
                    <a:lnTo>
                      <a:pt x="3893" y="276"/>
                    </a:lnTo>
                    <a:lnTo>
                      <a:pt x="3897" y="272"/>
                    </a:lnTo>
                    <a:lnTo>
                      <a:pt x="3901" y="270"/>
                    </a:lnTo>
                    <a:lnTo>
                      <a:pt x="3905" y="268"/>
                    </a:lnTo>
                    <a:lnTo>
                      <a:pt x="3909" y="263"/>
                    </a:lnTo>
                    <a:lnTo>
                      <a:pt x="3913" y="262"/>
                    </a:lnTo>
                    <a:lnTo>
                      <a:pt x="3917" y="259"/>
                    </a:lnTo>
                    <a:lnTo>
                      <a:pt x="3921" y="257"/>
                    </a:lnTo>
                    <a:lnTo>
                      <a:pt x="3925" y="254"/>
                    </a:lnTo>
                    <a:lnTo>
                      <a:pt x="3929" y="252"/>
                    </a:lnTo>
                    <a:lnTo>
                      <a:pt x="3933" y="25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8" name="Freeform 320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7"/>
                  </a:cxn>
                  <a:cxn ang="0">
                    <a:pos x="625" y="23"/>
                  </a:cxn>
                  <a:cxn ang="0">
                    <a:pos x="688" y="56"/>
                  </a:cxn>
                  <a:cxn ang="0">
                    <a:pos x="751" y="113"/>
                  </a:cxn>
                  <a:cxn ang="0">
                    <a:pos x="814" y="203"/>
                  </a:cxn>
                  <a:cxn ang="0">
                    <a:pos x="877" y="330"/>
                  </a:cxn>
                  <a:cxn ang="0">
                    <a:pos x="940" y="498"/>
                  </a:cxn>
                  <a:cxn ang="0">
                    <a:pos x="1003" y="707"/>
                  </a:cxn>
                  <a:cxn ang="0">
                    <a:pos x="1066" y="955"/>
                  </a:cxn>
                  <a:cxn ang="0">
                    <a:pos x="1129" y="1237"/>
                  </a:cxn>
                  <a:cxn ang="0">
                    <a:pos x="1192" y="1549"/>
                  </a:cxn>
                  <a:cxn ang="0">
                    <a:pos x="1255" y="1880"/>
                  </a:cxn>
                  <a:cxn ang="0">
                    <a:pos x="1318" y="2226"/>
                  </a:cxn>
                  <a:cxn ang="0">
                    <a:pos x="1381" y="2574"/>
                  </a:cxn>
                  <a:cxn ang="0">
                    <a:pos x="1444" y="2833"/>
                  </a:cxn>
                  <a:cxn ang="0">
                    <a:pos x="1507" y="2833"/>
                  </a:cxn>
                  <a:cxn ang="0">
                    <a:pos x="1570" y="2833"/>
                  </a:cxn>
                  <a:cxn ang="0">
                    <a:pos x="1633" y="2833"/>
                  </a:cxn>
                  <a:cxn ang="0">
                    <a:pos x="1696" y="2833"/>
                  </a:cxn>
                  <a:cxn ang="0">
                    <a:pos x="1759" y="2833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833"/>
                  </a:cxn>
                  <a:cxn ang="0">
                    <a:pos x="2704" y="2833"/>
                  </a:cxn>
                  <a:cxn ang="0">
                    <a:pos x="2767" y="2833"/>
                  </a:cxn>
                  <a:cxn ang="0">
                    <a:pos x="2830" y="2833"/>
                  </a:cxn>
                  <a:cxn ang="0">
                    <a:pos x="2893" y="2784"/>
                  </a:cxn>
                  <a:cxn ang="0">
                    <a:pos x="2956" y="2690"/>
                  </a:cxn>
                  <a:cxn ang="0">
                    <a:pos x="3019" y="2616"/>
                  </a:cxn>
                  <a:cxn ang="0">
                    <a:pos x="3082" y="2560"/>
                  </a:cxn>
                  <a:cxn ang="0">
                    <a:pos x="3145" y="2520"/>
                  </a:cxn>
                  <a:cxn ang="0">
                    <a:pos x="3208" y="2494"/>
                  </a:cxn>
                  <a:cxn ang="0">
                    <a:pos x="3271" y="2476"/>
                  </a:cxn>
                  <a:cxn ang="0">
                    <a:pos x="3334" y="2466"/>
                  </a:cxn>
                  <a:cxn ang="0">
                    <a:pos x="3397" y="2459"/>
                  </a:cxn>
                  <a:cxn ang="0">
                    <a:pos x="3460" y="2454"/>
                  </a:cxn>
                  <a:cxn ang="0">
                    <a:pos x="3523" y="2446"/>
                  </a:cxn>
                  <a:cxn ang="0">
                    <a:pos x="3586" y="2435"/>
                  </a:cxn>
                  <a:cxn ang="0">
                    <a:pos x="3649" y="2416"/>
                  </a:cxn>
                  <a:cxn ang="0">
                    <a:pos x="3712" y="2391"/>
                  </a:cxn>
                  <a:cxn ang="0">
                    <a:pos x="3775" y="2354"/>
                  </a:cxn>
                  <a:cxn ang="0">
                    <a:pos x="3838" y="2311"/>
                  </a:cxn>
                  <a:cxn ang="0">
                    <a:pos x="3901" y="2258"/>
                  </a:cxn>
                </a:cxnLst>
                <a:rect l="0" t="0" r="r" b="b"/>
                <a:pathLst>
                  <a:path w="3933" h="2833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1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0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6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11"/>
                    </a:lnTo>
                    <a:lnTo>
                      <a:pt x="590" y="10"/>
                    </a:lnTo>
                    <a:lnTo>
                      <a:pt x="594" y="12"/>
                    </a:lnTo>
                    <a:lnTo>
                      <a:pt x="598" y="13"/>
                    </a:lnTo>
                    <a:lnTo>
                      <a:pt x="602" y="15"/>
                    </a:lnTo>
                    <a:lnTo>
                      <a:pt x="606" y="15"/>
                    </a:lnTo>
                    <a:lnTo>
                      <a:pt x="610" y="16"/>
                    </a:lnTo>
                    <a:lnTo>
                      <a:pt x="614" y="18"/>
                    </a:lnTo>
                    <a:lnTo>
                      <a:pt x="618" y="19"/>
                    </a:lnTo>
                    <a:lnTo>
                      <a:pt x="622" y="20"/>
                    </a:lnTo>
                    <a:lnTo>
                      <a:pt x="625" y="23"/>
                    </a:lnTo>
                    <a:lnTo>
                      <a:pt x="629" y="23"/>
                    </a:lnTo>
                    <a:lnTo>
                      <a:pt x="633" y="25"/>
                    </a:lnTo>
                    <a:lnTo>
                      <a:pt x="637" y="26"/>
                    </a:lnTo>
                    <a:lnTo>
                      <a:pt x="641" y="28"/>
                    </a:lnTo>
                    <a:lnTo>
                      <a:pt x="645" y="30"/>
                    </a:lnTo>
                    <a:lnTo>
                      <a:pt x="649" y="30"/>
                    </a:lnTo>
                    <a:lnTo>
                      <a:pt x="653" y="34"/>
                    </a:lnTo>
                    <a:lnTo>
                      <a:pt x="657" y="35"/>
                    </a:lnTo>
                    <a:lnTo>
                      <a:pt x="661" y="37"/>
                    </a:lnTo>
                    <a:lnTo>
                      <a:pt x="665" y="40"/>
                    </a:lnTo>
                    <a:lnTo>
                      <a:pt x="669" y="42"/>
                    </a:lnTo>
                    <a:lnTo>
                      <a:pt x="673" y="44"/>
                    </a:lnTo>
                    <a:lnTo>
                      <a:pt x="677" y="46"/>
                    </a:lnTo>
                    <a:lnTo>
                      <a:pt x="681" y="49"/>
                    </a:lnTo>
                    <a:lnTo>
                      <a:pt x="685" y="52"/>
                    </a:lnTo>
                    <a:lnTo>
                      <a:pt x="688" y="56"/>
                    </a:lnTo>
                    <a:lnTo>
                      <a:pt x="692" y="56"/>
                    </a:lnTo>
                    <a:lnTo>
                      <a:pt x="696" y="61"/>
                    </a:lnTo>
                    <a:lnTo>
                      <a:pt x="700" y="63"/>
                    </a:lnTo>
                    <a:lnTo>
                      <a:pt x="704" y="66"/>
                    </a:lnTo>
                    <a:lnTo>
                      <a:pt x="708" y="70"/>
                    </a:lnTo>
                    <a:lnTo>
                      <a:pt x="712" y="72"/>
                    </a:lnTo>
                    <a:lnTo>
                      <a:pt x="716" y="77"/>
                    </a:lnTo>
                    <a:lnTo>
                      <a:pt x="720" y="81"/>
                    </a:lnTo>
                    <a:lnTo>
                      <a:pt x="724" y="83"/>
                    </a:lnTo>
                    <a:lnTo>
                      <a:pt x="728" y="87"/>
                    </a:lnTo>
                    <a:lnTo>
                      <a:pt x="732" y="91"/>
                    </a:lnTo>
                    <a:lnTo>
                      <a:pt x="736" y="95"/>
                    </a:lnTo>
                    <a:lnTo>
                      <a:pt x="740" y="99"/>
                    </a:lnTo>
                    <a:lnTo>
                      <a:pt x="744" y="104"/>
                    </a:lnTo>
                    <a:lnTo>
                      <a:pt x="748" y="109"/>
                    </a:lnTo>
                    <a:lnTo>
                      <a:pt x="751" y="113"/>
                    </a:lnTo>
                    <a:lnTo>
                      <a:pt x="755" y="116"/>
                    </a:lnTo>
                    <a:lnTo>
                      <a:pt x="759" y="122"/>
                    </a:lnTo>
                    <a:lnTo>
                      <a:pt x="763" y="126"/>
                    </a:lnTo>
                    <a:lnTo>
                      <a:pt x="767" y="132"/>
                    </a:lnTo>
                    <a:lnTo>
                      <a:pt x="771" y="137"/>
                    </a:lnTo>
                    <a:lnTo>
                      <a:pt x="775" y="142"/>
                    </a:lnTo>
                    <a:lnTo>
                      <a:pt x="779" y="147"/>
                    </a:lnTo>
                    <a:lnTo>
                      <a:pt x="783" y="153"/>
                    </a:lnTo>
                    <a:lnTo>
                      <a:pt x="787" y="160"/>
                    </a:lnTo>
                    <a:lnTo>
                      <a:pt x="791" y="164"/>
                    </a:lnTo>
                    <a:lnTo>
                      <a:pt x="795" y="171"/>
                    </a:lnTo>
                    <a:lnTo>
                      <a:pt x="799" y="178"/>
                    </a:lnTo>
                    <a:lnTo>
                      <a:pt x="803" y="183"/>
                    </a:lnTo>
                    <a:lnTo>
                      <a:pt x="807" y="189"/>
                    </a:lnTo>
                    <a:lnTo>
                      <a:pt x="811" y="196"/>
                    </a:lnTo>
                    <a:lnTo>
                      <a:pt x="814" y="203"/>
                    </a:lnTo>
                    <a:lnTo>
                      <a:pt x="818" y="210"/>
                    </a:lnTo>
                    <a:lnTo>
                      <a:pt x="822" y="216"/>
                    </a:lnTo>
                    <a:lnTo>
                      <a:pt x="826" y="224"/>
                    </a:lnTo>
                    <a:lnTo>
                      <a:pt x="830" y="231"/>
                    </a:lnTo>
                    <a:lnTo>
                      <a:pt x="834" y="239"/>
                    </a:lnTo>
                    <a:lnTo>
                      <a:pt x="838" y="245"/>
                    </a:lnTo>
                    <a:lnTo>
                      <a:pt x="842" y="254"/>
                    </a:lnTo>
                    <a:lnTo>
                      <a:pt x="846" y="262"/>
                    </a:lnTo>
                    <a:lnTo>
                      <a:pt x="850" y="268"/>
                    </a:lnTo>
                    <a:lnTo>
                      <a:pt x="854" y="278"/>
                    </a:lnTo>
                    <a:lnTo>
                      <a:pt x="858" y="286"/>
                    </a:lnTo>
                    <a:lnTo>
                      <a:pt x="862" y="295"/>
                    </a:lnTo>
                    <a:lnTo>
                      <a:pt x="866" y="303"/>
                    </a:lnTo>
                    <a:lnTo>
                      <a:pt x="870" y="311"/>
                    </a:lnTo>
                    <a:lnTo>
                      <a:pt x="874" y="321"/>
                    </a:lnTo>
                    <a:lnTo>
                      <a:pt x="877" y="330"/>
                    </a:lnTo>
                    <a:lnTo>
                      <a:pt x="881" y="340"/>
                    </a:lnTo>
                    <a:lnTo>
                      <a:pt x="885" y="349"/>
                    </a:lnTo>
                    <a:lnTo>
                      <a:pt x="889" y="359"/>
                    </a:lnTo>
                    <a:lnTo>
                      <a:pt x="893" y="368"/>
                    </a:lnTo>
                    <a:lnTo>
                      <a:pt x="897" y="379"/>
                    </a:lnTo>
                    <a:lnTo>
                      <a:pt x="901" y="389"/>
                    </a:lnTo>
                    <a:lnTo>
                      <a:pt x="905" y="399"/>
                    </a:lnTo>
                    <a:lnTo>
                      <a:pt x="909" y="410"/>
                    </a:lnTo>
                    <a:lnTo>
                      <a:pt x="913" y="420"/>
                    </a:lnTo>
                    <a:lnTo>
                      <a:pt x="917" y="430"/>
                    </a:lnTo>
                    <a:lnTo>
                      <a:pt x="921" y="443"/>
                    </a:lnTo>
                    <a:lnTo>
                      <a:pt x="925" y="454"/>
                    </a:lnTo>
                    <a:lnTo>
                      <a:pt x="929" y="464"/>
                    </a:lnTo>
                    <a:lnTo>
                      <a:pt x="933" y="476"/>
                    </a:lnTo>
                    <a:lnTo>
                      <a:pt x="937" y="486"/>
                    </a:lnTo>
                    <a:lnTo>
                      <a:pt x="940" y="498"/>
                    </a:lnTo>
                    <a:lnTo>
                      <a:pt x="944" y="510"/>
                    </a:lnTo>
                    <a:lnTo>
                      <a:pt x="948" y="522"/>
                    </a:lnTo>
                    <a:lnTo>
                      <a:pt x="952" y="534"/>
                    </a:lnTo>
                    <a:lnTo>
                      <a:pt x="956" y="547"/>
                    </a:lnTo>
                    <a:lnTo>
                      <a:pt x="960" y="558"/>
                    </a:lnTo>
                    <a:lnTo>
                      <a:pt x="964" y="573"/>
                    </a:lnTo>
                    <a:lnTo>
                      <a:pt x="968" y="585"/>
                    </a:lnTo>
                    <a:lnTo>
                      <a:pt x="972" y="599"/>
                    </a:lnTo>
                    <a:lnTo>
                      <a:pt x="976" y="610"/>
                    </a:lnTo>
                    <a:lnTo>
                      <a:pt x="980" y="625"/>
                    </a:lnTo>
                    <a:lnTo>
                      <a:pt x="984" y="637"/>
                    </a:lnTo>
                    <a:lnTo>
                      <a:pt x="988" y="651"/>
                    </a:lnTo>
                    <a:lnTo>
                      <a:pt x="992" y="665"/>
                    </a:lnTo>
                    <a:lnTo>
                      <a:pt x="996" y="678"/>
                    </a:lnTo>
                    <a:lnTo>
                      <a:pt x="999" y="692"/>
                    </a:lnTo>
                    <a:lnTo>
                      <a:pt x="1003" y="707"/>
                    </a:lnTo>
                    <a:lnTo>
                      <a:pt x="1007" y="722"/>
                    </a:lnTo>
                    <a:lnTo>
                      <a:pt x="1011" y="736"/>
                    </a:lnTo>
                    <a:lnTo>
                      <a:pt x="1015" y="750"/>
                    </a:lnTo>
                    <a:lnTo>
                      <a:pt x="1019" y="766"/>
                    </a:lnTo>
                    <a:lnTo>
                      <a:pt x="1023" y="779"/>
                    </a:lnTo>
                    <a:lnTo>
                      <a:pt x="1027" y="796"/>
                    </a:lnTo>
                    <a:lnTo>
                      <a:pt x="1031" y="810"/>
                    </a:lnTo>
                    <a:lnTo>
                      <a:pt x="1035" y="827"/>
                    </a:lnTo>
                    <a:lnTo>
                      <a:pt x="1039" y="841"/>
                    </a:lnTo>
                    <a:lnTo>
                      <a:pt x="1043" y="858"/>
                    </a:lnTo>
                    <a:lnTo>
                      <a:pt x="1047" y="873"/>
                    </a:lnTo>
                    <a:lnTo>
                      <a:pt x="1051" y="889"/>
                    </a:lnTo>
                    <a:lnTo>
                      <a:pt x="1055" y="905"/>
                    </a:lnTo>
                    <a:lnTo>
                      <a:pt x="1059" y="922"/>
                    </a:lnTo>
                    <a:lnTo>
                      <a:pt x="1062" y="938"/>
                    </a:lnTo>
                    <a:lnTo>
                      <a:pt x="1066" y="955"/>
                    </a:lnTo>
                    <a:lnTo>
                      <a:pt x="1070" y="969"/>
                    </a:lnTo>
                    <a:lnTo>
                      <a:pt x="1074" y="989"/>
                    </a:lnTo>
                    <a:lnTo>
                      <a:pt x="1078" y="1006"/>
                    </a:lnTo>
                    <a:lnTo>
                      <a:pt x="1082" y="1023"/>
                    </a:lnTo>
                    <a:lnTo>
                      <a:pt x="1086" y="1040"/>
                    </a:lnTo>
                    <a:lnTo>
                      <a:pt x="1090" y="1057"/>
                    </a:lnTo>
                    <a:lnTo>
                      <a:pt x="1094" y="1074"/>
                    </a:lnTo>
                    <a:lnTo>
                      <a:pt x="1098" y="1093"/>
                    </a:lnTo>
                    <a:lnTo>
                      <a:pt x="1102" y="1110"/>
                    </a:lnTo>
                    <a:lnTo>
                      <a:pt x="1106" y="1128"/>
                    </a:lnTo>
                    <a:lnTo>
                      <a:pt x="1110" y="1146"/>
                    </a:lnTo>
                    <a:lnTo>
                      <a:pt x="1114" y="1163"/>
                    </a:lnTo>
                    <a:lnTo>
                      <a:pt x="1118" y="1181"/>
                    </a:lnTo>
                    <a:lnTo>
                      <a:pt x="1122" y="1200"/>
                    </a:lnTo>
                    <a:lnTo>
                      <a:pt x="1125" y="1217"/>
                    </a:lnTo>
                    <a:lnTo>
                      <a:pt x="1129" y="1237"/>
                    </a:lnTo>
                    <a:lnTo>
                      <a:pt x="1133" y="1256"/>
                    </a:lnTo>
                    <a:lnTo>
                      <a:pt x="1137" y="1275"/>
                    </a:lnTo>
                    <a:lnTo>
                      <a:pt x="1141" y="1293"/>
                    </a:lnTo>
                    <a:lnTo>
                      <a:pt x="1145" y="1311"/>
                    </a:lnTo>
                    <a:lnTo>
                      <a:pt x="1149" y="1330"/>
                    </a:lnTo>
                    <a:lnTo>
                      <a:pt x="1153" y="1350"/>
                    </a:lnTo>
                    <a:lnTo>
                      <a:pt x="1157" y="1369"/>
                    </a:lnTo>
                    <a:lnTo>
                      <a:pt x="1161" y="1390"/>
                    </a:lnTo>
                    <a:lnTo>
                      <a:pt x="1165" y="1409"/>
                    </a:lnTo>
                    <a:lnTo>
                      <a:pt x="1169" y="1428"/>
                    </a:lnTo>
                    <a:lnTo>
                      <a:pt x="1173" y="1448"/>
                    </a:lnTo>
                    <a:lnTo>
                      <a:pt x="1177" y="1469"/>
                    </a:lnTo>
                    <a:lnTo>
                      <a:pt x="1181" y="1488"/>
                    </a:lnTo>
                    <a:lnTo>
                      <a:pt x="1185" y="1508"/>
                    </a:lnTo>
                    <a:lnTo>
                      <a:pt x="1188" y="1526"/>
                    </a:lnTo>
                    <a:lnTo>
                      <a:pt x="1192" y="1549"/>
                    </a:lnTo>
                    <a:lnTo>
                      <a:pt x="1196" y="1567"/>
                    </a:lnTo>
                    <a:lnTo>
                      <a:pt x="1200" y="1589"/>
                    </a:lnTo>
                    <a:lnTo>
                      <a:pt x="1204" y="1609"/>
                    </a:lnTo>
                    <a:lnTo>
                      <a:pt x="1208" y="1631"/>
                    </a:lnTo>
                    <a:lnTo>
                      <a:pt x="1212" y="1651"/>
                    </a:lnTo>
                    <a:lnTo>
                      <a:pt x="1216" y="1670"/>
                    </a:lnTo>
                    <a:lnTo>
                      <a:pt x="1220" y="1691"/>
                    </a:lnTo>
                    <a:lnTo>
                      <a:pt x="1224" y="1712"/>
                    </a:lnTo>
                    <a:lnTo>
                      <a:pt x="1228" y="1733"/>
                    </a:lnTo>
                    <a:lnTo>
                      <a:pt x="1232" y="1754"/>
                    </a:lnTo>
                    <a:lnTo>
                      <a:pt x="1236" y="1775"/>
                    </a:lnTo>
                    <a:lnTo>
                      <a:pt x="1240" y="1795"/>
                    </a:lnTo>
                    <a:lnTo>
                      <a:pt x="1244" y="1817"/>
                    </a:lnTo>
                    <a:lnTo>
                      <a:pt x="1248" y="1838"/>
                    </a:lnTo>
                    <a:lnTo>
                      <a:pt x="1251" y="1859"/>
                    </a:lnTo>
                    <a:lnTo>
                      <a:pt x="1255" y="1880"/>
                    </a:lnTo>
                    <a:lnTo>
                      <a:pt x="1259" y="1902"/>
                    </a:lnTo>
                    <a:lnTo>
                      <a:pt x="1263" y="1923"/>
                    </a:lnTo>
                    <a:lnTo>
                      <a:pt x="1267" y="1944"/>
                    </a:lnTo>
                    <a:lnTo>
                      <a:pt x="1271" y="1966"/>
                    </a:lnTo>
                    <a:lnTo>
                      <a:pt x="1275" y="1987"/>
                    </a:lnTo>
                    <a:lnTo>
                      <a:pt x="1279" y="2009"/>
                    </a:lnTo>
                    <a:lnTo>
                      <a:pt x="1283" y="2030"/>
                    </a:lnTo>
                    <a:lnTo>
                      <a:pt x="1287" y="2051"/>
                    </a:lnTo>
                    <a:lnTo>
                      <a:pt x="1291" y="2073"/>
                    </a:lnTo>
                    <a:lnTo>
                      <a:pt x="1295" y="2095"/>
                    </a:lnTo>
                    <a:lnTo>
                      <a:pt x="1299" y="2116"/>
                    </a:lnTo>
                    <a:lnTo>
                      <a:pt x="1303" y="2138"/>
                    </a:lnTo>
                    <a:lnTo>
                      <a:pt x="1307" y="2158"/>
                    </a:lnTo>
                    <a:lnTo>
                      <a:pt x="1311" y="2182"/>
                    </a:lnTo>
                    <a:lnTo>
                      <a:pt x="1314" y="2203"/>
                    </a:lnTo>
                    <a:lnTo>
                      <a:pt x="1318" y="2226"/>
                    </a:lnTo>
                    <a:lnTo>
                      <a:pt x="1322" y="2247"/>
                    </a:lnTo>
                    <a:lnTo>
                      <a:pt x="1326" y="2269"/>
                    </a:lnTo>
                    <a:lnTo>
                      <a:pt x="1330" y="2291"/>
                    </a:lnTo>
                    <a:lnTo>
                      <a:pt x="1334" y="2313"/>
                    </a:lnTo>
                    <a:lnTo>
                      <a:pt x="1338" y="2333"/>
                    </a:lnTo>
                    <a:lnTo>
                      <a:pt x="1342" y="2357"/>
                    </a:lnTo>
                    <a:lnTo>
                      <a:pt x="1346" y="2378"/>
                    </a:lnTo>
                    <a:lnTo>
                      <a:pt x="1350" y="2399"/>
                    </a:lnTo>
                    <a:lnTo>
                      <a:pt x="1354" y="2421"/>
                    </a:lnTo>
                    <a:lnTo>
                      <a:pt x="1358" y="2443"/>
                    </a:lnTo>
                    <a:lnTo>
                      <a:pt x="1362" y="2464"/>
                    </a:lnTo>
                    <a:lnTo>
                      <a:pt x="1366" y="2488"/>
                    </a:lnTo>
                    <a:lnTo>
                      <a:pt x="1370" y="2509"/>
                    </a:lnTo>
                    <a:lnTo>
                      <a:pt x="1374" y="2530"/>
                    </a:lnTo>
                    <a:lnTo>
                      <a:pt x="1377" y="2550"/>
                    </a:lnTo>
                    <a:lnTo>
                      <a:pt x="1381" y="2574"/>
                    </a:lnTo>
                    <a:lnTo>
                      <a:pt x="1385" y="2595"/>
                    </a:lnTo>
                    <a:lnTo>
                      <a:pt x="1389" y="2616"/>
                    </a:lnTo>
                    <a:lnTo>
                      <a:pt x="1393" y="2639"/>
                    </a:lnTo>
                    <a:lnTo>
                      <a:pt x="1397" y="2660"/>
                    </a:lnTo>
                    <a:lnTo>
                      <a:pt x="1401" y="2682"/>
                    </a:lnTo>
                    <a:lnTo>
                      <a:pt x="1405" y="2702"/>
                    </a:lnTo>
                    <a:lnTo>
                      <a:pt x="1409" y="2725"/>
                    </a:lnTo>
                    <a:lnTo>
                      <a:pt x="1413" y="2746"/>
                    </a:lnTo>
                    <a:lnTo>
                      <a:pt x="1417" y="2767"/>
                    </a:lnTo>
                    <a:lnTo>
                      <a:pt x="1421" y="2789"/>
                    </a:lnTo>
                    <a:lnTo>
                      <a:pt x="1425" y="2809"/>
                    </a:lnTo>
                    <a:lnTo>
                      <a:pt x="1429" y="2831"/>
                    </a:lnTo>
                    <a:lnTo>
                      <a:pt x="1433" y="2833"/>
                    </a:lnTo>
                    <a:lnTo>
                      <a:pt x="1437" y="2833"/>
                    </a:lnTo>
                    <a:lnTo>
                      <a:pt x="1440" y="2833"/>
                    </a:lnTo>
                    <a:lnTo>
                      <a:pt x="1444" y="2833"/>
                    </a:lnTo>
                    <a:lnTo>
                      <a:pt x="1448" y="2833"/>
                    </a:lnTo>
                    <a:lnTo>
                      <a:pt x="1452" y="2833"/>
                    </a:lnTo>
                    <a:lnTo>
                      <a:pt x="1456" y="2833"/>
                    </a:lnTo>
                    <a:lnTo>
                      <a:pt x="1460" y="2833"/>
                    </a:lnTo>
                    <a:lnTo>
                      <a:pt x="1464" y="2833"/>
                    </a:lnTo>
                    <a:lnTo>
                      <a:pt x="1468" y="2833"/>
                    </a:lnTo>
                    <a:lnTo>
                      <a:pt x="1472" y="2833"/>
                    </a:lnTo>
                    <a:lnTo>
                      <a:pt x="1476" y="2833"/>
                    </a:lnTo>
                    <a:lnTo>
                      <a:pt x="1480" y="2833"/>
                    </a:lnTo>
                    <a:lnTo>
                      <a:pt x="1484" y="2833"/>
                    </a:lnTo>
                    <a:lnTo>
                      <a:pt x="1488" y="2833"/>
                    </a:lnTo>
                    <a:lnTo>
                      <a:pt x="1492" y="2833"/>
                    </a:lnTo>
                    <a:lnTo>
                      <a:pt x="1496" y="2833"/>
                    </a:lnTo>
                    <a:lnTo>
                      <a:pt x="1499" y="2833"/>
                    </a:lnTo>
                    <a:lnTo>
                      <a:pt x="1503" y="2833"/>
                    </a:lnTo>
                    <a:lnTo>
                      <a:pt x="1507" y="2833"/>
                    </a:lnTo>
                    <a:lnTo>
                      <a:pt x="1511" y="2833"/>
                    </a:lnTo>
                    <a:lnTo>
                      <a:pt x="1515" y="2833"/>
                    </a:lnTo>
                    <a:lnTo>
                      <a:pt x="1519" y="2833"/>
                    </a:lnTo>
                    <a:lnTo>
                      <a:pt x="1523" y="2833"/>
                    </a:lnTo>
                    <a:lnTo>
                      <a:pt x="1527" y="2833"/>
                    </a:lnTo>
                    <a:lnTo>
                      <a:pt x="1531" y="2833"/>
                    </a:lnTo>
                    <a:lnTo>
                      <a:pt x="1535" y="2833"/>
                    </a:lnTo>
                    <a:lnTo>
                      <a:pt x="1539" y="2833"/>
                    </a:lnTo>
                    <a:lnTo>
                      <a:pt x="1543" y="2833"/>
                    </a:lnTo>
                    <a:lnTo>
                      <a:pt x="1547" y="2833"/>
                    </a:lnTo>
                    <a:lnTo>
                      <a:pt x="1551" y="2833"/>
                    </a:lnTo>
                    <a:lnTo>
                      <a:pt x="1555" y="2833"/>
                    </a:lnTo>
                    <a:lnTo>
                      <a:pt x="1559" y="2833"/>
                    </a:lnTo>
                    <a:lnTo>
                      <a:pt x="1562" y="2833"/>
                    </a:lnTo>
                    <a:lnTo>
                      <a:pt x="1566" y="2833"/>
                    </a:lnTo>
                    <a:lnTo>
                      <a:pt x="1570" y="2833"/>
                    </a:lnTo>
                    <a:lnTo>
                      <a:pt x="1574" y="2833"/>
                    </a:lnTo>
                    <a:lnTo>
                      <a:pt x="1578" y="2833"/>
                    </a:lnTo>
                    <a:lnTo>
                      <a:pt x="1582" y="2833"/>
                    </a:lnTo>
                    <a:lnTo>
                      <a:pt x="1586" y="2833"/>
                    </a:lnTo>
                    <a:lnTo>
                      <a:pt x="1590" y="2833"/>
                    </a:lnTo>
                    <a:lnTo>
                      <a:pt x="1594" y="2833"/>
                    </a:lnTo>
                    <a:lnTo>
                      <a:pt x="1598" y="2833"/>
                    </a:lnTo>
                    <a:lnTo>
                      <a:pt x="1602" y="2833"/>
                    </a:lnTo>
                    <a:lnTo>
                      <a:pt x="1606" y="2833"/>
                    </a:lnTo>
                    <a:lnTo>
                      <a:pt x="1610" y="2833"/>
                    </a:lnTo>
                    <a:lnTo>
                      <a:pt x="1614" y="2833"/>
                    </a:lnTo>
                    <a:lnTo>
                      <a:pt x="1618" y="2833"/>
                    </a:lnTo>
                    <a:lnTo>
                      <a:pt x="1622" y="2833"/>
                    </a:lnTo>
                    <a:lnTo>
                      <a:pt x="1625" y="2833"/>
                    </a:lnTo>
                    <a:lnTo>
                      <a:pt x="1629" y="2833"/>
                    </a:lnTo>
                    <a:lnTo>
                      <a:pt x="1633" y="2833"/>
                    </a:lnTo>
                    <a:lnTo>
                      <a:pt x="1637" y="2833"/>
                    </a:lnTo>
                    <a:lnTo>
                      <a:pt x="1641" y="2833"/>
                    </a:lnTo>
                    <a:lnTo>
                      <a:pt x="1645" y="2833"/>
                    </a:lnTo>
                    <a:lnTo>
                      <a:pt x="1649" y="2833"/>
                    </a:lnTo>
                    <a:lnTo>
                      <a:pt x="1653" y="2833"/>
                    </a:lnTo>
                    <a:lnTo>
                      <a:pt x="1657" y="2833"/>
                    </a:lnTo>
                    <a:lnTo>
                      <a:pt x="1661" y="2833"/>
                    </a:lnTo>
                    <a:lnTo>
                      <a:pt x="1665" y="2833"/>
                    </a:lnTo>
                    <a:lnTo>
                      <a:pt x="1669" y="2833"/>
                    </a:lnTo>
                    <a:lnTo>
                      <a:pt x="1673" y="2833"/>
                    </a:lnTo>
                    <a:lnTo>
                      <a:pt x="1677" y="2833"/>
                    </a:lnTo>
                    <a:lnTo>
                      <a:pt x="1681" y="2833"/>
                    </a:lnTo>
                    <a:lnTo>
                      <a:pt x="1685" y="2833"/>
                    </a:lnTo>
                    <a:lnTo>
                      <a:pt x="1688" y="2833"/>
                    </a:lnTo>
                    <a:lnTo>
                      <a:pt x="1692" y="2833"/>
                    </a:lnTo>
                    <a:lnTo>
                      <a:pt x="1696" y="2833"/>
                    </a:lnTo>
                    <a:lnTo>
                      <a:pt x="1700" y="2833"/>
                    </a:lnTo>
                    <a:lnTo>
                      <a:pt x="1704" y="2833"/>
                    </a:lnTo>
                    <a:lnTo>
                      <a:pt x="1708" y="2833"/>
                    </a:lnTo>
                    <a:lnTo>
                      <a:pt x="1712" y="2833"/>
                    </a:lnTo>
                    <a:lnTo>
                      <a:pt x="1716" y="2833"/>
                    </a:lnTo>
                    <a:lnTo>
                      <a:pt x="1720" y="2833"/>
                    </a:lnTo>
                    <a:lnTo>
                      <a:pt x="1724" y="2833"/>
                    </a:lnTo>
                    <a:lnTo>
                      <a:pt x="1728" y="2833"/>
                    </a:lnTo>
                    <a:lnTo>
                      <a:pt x="1732" y="2833"/>
                    </a:lnTo>
                    <a:lnTo>
                      <a:pt x="1736" y="2833"/>
                    </a:lnTo>
                    <a:lnTo>
                      <a:pt x="1740" y="2833"/>
                    </a:lnTo>
                    <a:lnTo>
                      <a:pt x="1744" y="2833"/>
                    </a:lnTo>
                    <a:lnTo>
                      <a:pt x="1748" y="2833"/>
                    </a:lnTo>
                    <a:lnTo>
                      <a:pt x="1751" y="2833"/>
                    </a:lnTo>
                    <a:lnTo>
                      <a:pt x="1755" y="2833"/>
                    </a:lnTo>
                    <a:lnTo>
                      <a:pt x="1759" y="2833"/>
                    </a:lnTo>
                    <a:lnTo>
                      <a:pt x="1763" y="2833"/>
                    </a:lnTo>
                    <a:lnTo>
                      <a:pt x="1767" y="2833"/>
                    </a:lnTo>
                    <a:lnTo>
                      <a:pt x="1771" y="2833"/>
                    </a:lnTo>
                    <a:lnTo>
                      <a:pt x="1775" y="2833"/>
                    </a:lnTo>
                    <a:lnTo>
                      <a:pt x="1779" y="2833"/>
                    </a:lnTo>
                    <a:lnTo>
                      <a:pt x="1783" y="2833"/>
                    </a:lnTo>
                    <a:lnTo>
                      <a:pt x="1787" y="2833"/>
                    </a:lnTo>
                    <a:lnTo>
                      <a:pt x="1791" y="2833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3"/>
                    </a:lnTo>
                    <a:lnTo>
                      <a:pt x="2606" y="2833"/>
                    </a:lnTo>
                    <a:lnTo>
                      <a:pt x="2610" y="2833"/>
                    </a:lnTo>
                    <a:lnTo>
                      <a:pt x="2614" y="2833"/>
                    </a:lnTo>
                    <a:lnTo>
                      <a:pt x="2618" y="2833"/>
                    </a:lnTo>
                    <a:lnTo>
                      <a:pt x="2622" y="2833"/>
                    </a:lnTo>
                    <a:lnTo>
                      <a:pt x="2625" y="2833"/>
                    </a:lnTo>
                    <a:lnTo>
                      <a:pt x="2629" y="2833"/>
                    </a:lnTo>
                    <a:lnTo>
                      <a:pt x="2633" y="2833"/>
                    </a:lnTo>
                    <a:lnTo>
                      <a:pt x="2637" y="2833"/>
                    </a:lnTo>
                    <a:lnTo>
                      <a:pt x="2641" y="2833"/>
                    </a:lnTo>
                    <a:lnTo>
                      <a:pt x="2645" y="2833"/>
                    </a:lnTo>
                    <a:lnTo>
                      <a:pt x="2649" y="2833"/>
                    </a:lnTo>
                    <a:lnTo>
                      <a:pt x="2653" y="2833"/>
                    </a:lnTo>
                    <a:lnTo>
                      <a:pt x="2657" y="2833"/>
                    </a:lnTo>
                    <a:lnTo>
                      <a:pt x="2661" y="2833"/>
                    </a:lnTo>
                    <a:lnTo>
                      <a:pt x="2665" y="2833"/>
                    </a:lnTo>
                    <a:lnTo>
                      <a:pt x="2669" y="2833"/>
                    </a:lnTo>
                    <a:lnTo>
                      <a:pt x="2673" y="2833"/>
                    </a:lnTo>
                    <a:lnTo>
                      <a:pt x="2677" y="2833"/>
                    </a:lnTo>
                    <a:lnTo>
                      <a:pt x="2681" y="2833"/>
                    </a:lnTo>
                    <a:lnTo>
                      <a:pt x="2685" y="2833"/>
                    </a:lnTo>
                    <a:lnTo>
                      <a:pt x="2688" y="2833"/>
                    </a:lnTo>
                    <a:lnTo>
                      <a:pt x="2692" y="2833"/>
                    </a:lnTo>
                    <a:lnTo>
                      <a:pt x="2696" y="2833"/>
                    </a:lnTo>
                    <a:lnTo>
                      <a:pt x="2700" y="2833"/>
                    </a:lnTo>
                    <a:lnTo>
                      <a:pt x="2704" y="2833"/>
                    </a:lnTo>
                    <a:lnTo>
                      <a:pt x="2708" y="2833"/>
                    </a:lnTo>
                    <a:lnTo>
                      <a:pt x="2712" y="2833"/>
                    </a:lnTo>
                    <a:lnTo>
                      <a:pt x="2716" y="2833"/>
                    </a:lnTo>
                    <a:lnTo>
                      <a:pt x="2720" y="2833"/>
                    </a:lnTo>
                    <a:lnTo>
                      <a:pt x="2724" y="2833"/>
                    </a:lnTo>
                    <a:lnTo>
                      <a:pt x="2728" y="2833"/>
                    </a:lnTo>
                    <a:lnTo>
                      <a:pt x="2732" y="2833"/>
                    </a:lnTo>
                    <a:lnTo>
                      <a:pt x="2736" y="2833"/>
                    </a:lnTo>
                    <a:lnTo>
                      <a:pt x="2740" y="2833"/>
                    </a:lnTo>
                    <a:lnTo>
                      <a:pt x="2744" y="2833"/>
                    </a:lnTo>
                    <a:lnTo>
                      <a:pt x="2748" y="2833"/>
                    </a:lnTo>
                    <a:lnTo>
                      <a:pt x="2751" y="2833"/>
                    </a:lnTo>
                    <a:lnTo>
                      <a:pt x="2755" y="2833"/>
                    </a:lnTo>
                    <a:lnTo>
                      <a:pt x="2759" y="2833"/>
                    </a:lnTo>
                    <a:lnTo>
                      <a:pt x="2763" y="2833"/>
                    </a:lnTo>
                    <a:lnTo>
                      <a:pt x="2767" y="2833"/>
                    </a:lnTo>
                    <a:lnTo>
                      <a:pt x="2771" y="2833"/>
                    </a:lnTo>
                    <a:lnTo>
                      <a:pt x="2775" y="2833"/>
                    </a:lnTo>
                    <a:lnTo>
                      <a:pt x="2779" y="2833"/>
                    </a:lnTo>
                    <a:lnTo>
                      <a:pt x="2783" y="2833"/>
                    </a:lnTo>
                    <a:lnTo>
                      <a:pt x="2787" y="2833"/>
                    </a:lnTo>
                    <a:lnTo>
                      <a:pt x="2791" y="2833"/>
                    </a:lnTo>
                    <a:lnTo>
                      <a:pt x="2795" y="2833"/>
                    </a:lnTo>
                    <a:lnTo>
                      <a:pt x="2799" y="2833"/>
                    </a:lnTo>
                    <a:lnTo>
                      <a:pt x="2803" y="2833"/>
                    </a:lnTo>
                    <a:lnTo>
                      <a:pt x="2807" y="2833"/>
                    </a:lnTo>
                    <a:lnTo>
                      <a:pt x="2811" y="2833"/>
                    </a:lnTo>
                    <a:lnTo>
                      <a:pt x="2814" y="2833"/>
                    </a:lnTo>
                    <a:lnTo>
                      <a:pt x="2818" y="2833"/>
                    </a:lnTo>
                    <a:lnTo>
                      <a:pt x="2822" y="2833"/>
                    </a:lnTo>
                    <a:lnTo>
                      <a:pt x="2826" y="2833"/>
                    </a:lnTo>
                    <a:lnTo>
                      <a:pt x="2830" y="2833"/>
                    </a:lnTo>
                    <a:lnTo>
                      <a:pt x="2834" y="2833"/>
                    </a:lnTo>
                    <a:lnTo>
                      <a:pt x="2838" y="2833"/>
                    </a:lnTo>
                    <a:lnTo>
                      <a:pt x="2842" y="2833"/>
                    </a:lnTo>
                    <a:lnTo>
                      <a:pt x="2846" y="2833"/>
                    </a:lnTo>
                    <a:lnTo>
                      <a:pt x="2850" y="2833"/>
                    </a:lnTo>
                    <a:lnTo>
                      <a:pt x="2854" y="2833"/>
                    </a:lnTo>
                    <a:lnTo>
                      <a:pt x="2858" y="2833"/>
                    </a:lnTo>
                    <a:lnTo>
                      <a:pt x="2862" y="2833"/>
                    </a:lnTo>
                    <a:lnTo>
                      <a:pt x="2866" y="2833"/>
                    </a:lnTo>
                    <a:lnTo>
                      <a:pt x="2870" y="2827"/>
                    </a:lnTo>
                    <a:lnTo>
                      <a:pt x="2874" y="2818"/>
                    </a:lnTo>
                    <a:lnTo>
                      <a:pt x="2877" y="2813"/>
                    </a:lnTo>
                    <a:lnTo>
                      <a:pt x="2881" y="2806"/>
                    </a:lnTo>
                    <a:lnTo>
                      <a:pt x="2885" y="2799"/>
                    </a:lnTo>
                    <a:lnTo>
                      <a:pt x="2889" y="2791"/>
                    </a:lnTo>
                    <a:lnTo>
                      <a:pt x="2893" y="2784"/>
                    </a:lnTo>
                    <a:lnTo>
                      <a:pt x="2897" y="2780"/>
                    </a:lnTo>
                    <a:lnTo>
                      <a:pt x="2901" y="2773"/>
                    </a:lnTo>
                    <a:lnTo>
                      <a:pt x="2905" y="2765"/>
                    </a:lnTo>
                    <a:lnTo>
                      <a:pt x="2909" y="2759"/>
                    </a:lnTo>
                    <a:lnTo>
                      <a:pt x="2913" y="2752"/>
                    </a:lnTo>
                    <a:lnTo>
                      <a:pt x="2917" y="2747"/>
                    </a:lnTo>
                    <a:lnTo>
                      <a:pt x="2921" y="2741"/>
                    </a:lnTo>
                    <a:lnTo>
                      <a:pt x="2925" y="2735"/>
                    </a:lnTo>
                    <a:lnTo>
                      <a:pt x="2929" y="2729"/>
                    </a:lnTo>
                    <a:lnTo>
                      <a:pt x="2933" y="2725"/>
                    </a:lnTo>
                    <a:lnTo>
                      <a:pt x="2937" y="2717"/>
                    </a:lnTo>
                    <a:lnTo>
                      <a:pt x="2940" y="2710"/>
                    </a:lnTo>
                    <a:lnTo>
                      <a:pt x="2944" y="2705"/>
                    </a:lnTo>
                    <a:lnTo>
                      <a:pt x="2948" y="2701"/>
                    </a:lnTo>
                    <a:lnTo>
                      <a:pt x="2952" y="2695"/>
                    </a:lnTo>
                    <a:lnTo>
                      <a:pt x="2956" y="2690"/>
                    </a:lnTo>
                    <a:lnTo>
                      <a:pt x="2960" y="2685"/>
                    </a:lnTo>
                    <a:lnTo>
                      <a:pt x="2964" y="2679"/>
                    </a:lnTo>
                    <a:lnTo>
                      <a:pt x="2968" y="2674"/>
                    </a:lnTo>
                    <a:lnTo>
                      <a:pt x="2972" y="2670"/>
                    </a:lnTo>
                    <a:lnTo>
                      <a:pt x="2976" y="2664"/>
                    </a:lnTo>
                    <a:lnTo>
                      <a:pt x="2980" y="2660"/>
                    </a:lnTo>
                    <a:lnTo>
                      <a:pt x="2984" y="2655"/>
                    </a:lnTo>
                    <a:lnTo>
                      <a:pt x="2988" y="2650"/>
                    </a:lnTo>
                    <a:lnTo>
                      <a:pt x="2992" y="2646"/>
                    </a:lnTo>
                    <a:lnTo>
                      <a:pt x="2996" y="2641"/>
                    </a:lnTo>
                    <a:lnTo>
                      <a:pt x="2999" y="2638"/>
                    </a:lnTo>
                    <a:lnTo>
                      <a:pt x="3003" y="2632"/>
                    </a:lnTo>
                    <a:lnTo>
                      <a:pt x="3007" y="2628"/>
                    </a:lnTo>
                    <a:lnTo>
                      <a:pt x="3011" y="2624"/>
                    </a:lnTo>
                    <a:lnTo>
                      <a:pt x="3015" y="2619"/>
                    </a:lnTo>
                    <a:lnTo>
                      <a:pt x="3019" y="2616"/>
                    </a:lnTo>
                    <a:lnTo>
                      <a:pt x="3023" y="2612"/>
                    </a:lnTo>
                    <a:lnTo>
                      <a:pt x="3027" y="2607"/>
                    </a:lnTo>
                    <a:lnTo>
                      <a:pt x="3031" y="2603"/>
                    </a:lnTo>
                    <a:lnTo>
                      <a:pt x="3035" y="2600"/>
                    </a:lnTo>
                    <a:lnTo>
                      <a:pt x="3039" y="2597"/>
                    </a:lnTo>
                    <a:lnTo>
                      <a:pt x="3043" y="2594"/>
                    </a:lnTo>
                    <a:lnTo>
                      <a:pt x="3047" y="2587"/>
                    </a:lnTo>
                    <a:lnTo>
                      <a:pt x="3051" y="2587"/>
                    </a:lnTo>
                    <a:lnTo>
                      <a:pt x="3055" y="2583"/>
                    </a:lnTo>
                    <a:lnTo>
                      <a:pt x="3059" y="2579"/>
                    </a:lnTo>
                    <a:lnTo>
                      <a:pt x="3062" y="2575"/>
                    </a:lnTo>
                    <a:lnTo>
                      <a:pt x="3066" y="2571"/>
                    </a:lnTo>
                    <a:lnTo>
                      <a:pt x="3070" y="2570"/>
                    </a:lnTo>
                    <a:lnTo>
                      <a:pt x="3074" y="2564"/>
                    </a:lnTo>
                    <a:lnTo>
                      <a:pt x="3078" y="2562"/>
                    </a:lnTo>
                    <a:lnTo>
                      <a:pt x="3082" y="2560"/>
                    </a:lnTo>
                    <a:lnTo>
                      <a:pt x="3086" y="2555"/>
                    </a:lnTo>
                    <a:lnTo>
                      <a:pt x="3090" y="2553"/>
                    </a:lnTo>
                    <a:lnTo>
                      <a:pt x="3094" y="2550"/>
                    </a:lnTo>
                    <a:lnTo>
                      <a:pt x="3098" y="2548"/>
                    </a:lnTo>
                    <a:lnTo>
                      <a:pt x="3102" y="2545"/>
                    </a:lnTo>
                    <a:lnTo>
                      <a:pt x="3106" y="2544"/>
                    </a:lnTo>
                    <a:lnTo>
                      <a:pt x="3110" y="2540"/>
                    </a:lnTo>
                    <a:lnTo>
                      <a:pt x="3114" y="2538"/>
                    </a:lnTo>
                    <a:lnTo>
                      <a:pt x="3118" y="2536"/>
                    </a:lnTo>
                    <a:lnTo>
                      <a:pt x="3122" y="2532"/>
                    </a:lnTo>
                    <a:lnTo>
                      <a:pt x="3125" y="2531"/>
                    </a:lnTo>
                    <a:lnTo>
                      <a:pt x="3129" y="2529"/>
                    </a:lnTo>
                    <a:lnTo>
                      <a:pt x="3133" y="2526"/>
                    </a:lnTo>
                    <a:lnTo>
                      <a:pt x="3137" y="2523"/>
                    </a:lnTo>
                    <a:lnTo>
                      <a:pt x="3141" y="2522"/>
                    </a:lnTo>
                    <a:lnTo>
                      <a:pt x="3145" y="2520"/>
                    </a:lnTo>
                    <a:lnTo>
                      <a:pt x="3149" y="2518"/>
                    </a:lnTo>
                    <a:lnTo>
                      <a:pt x="3153" y="2515"/>
                    </a:lnTo>
                    <a:lnTo>
                      <a:pt x="3157" y="2514"/>
                    </a:lnTo>
                    <a:lnTo>
                      <a:pt x="3161" y="2512"/>
                    </a:lnTo>
                    <a:lnTo>
                      <a:pt x="3165" y="2510"/>
                    </a:lnTo>
                    <a:lnTo>
                      <a:pt x="3169" y="2508"/>
                    </a:lnTo>
                    <a:lnTo>
                      <a:pt x="3173" y="2507"/>
                    </a:lnTo>
                    <a:lnTo>
                      <a:pt x="3177" y="2506"/>
                    </a:lnTo>
                    <a:lnTo>
                      <a:pt x="3181" y="2503"/>
                    </a:lnTo>
                    <a:lnTo>
                      <a:pt x="3185" y="2502"/>
                    </a:lnTo>
                    <a:lnTo>
                      <a:pt x="3188" y="2501"/>
                    </a:lnTo>
                    <a:lnTo>
                      <a:pt x="3192" y="2498"/>
                    </a:lnTo>
                    <a:lnTo>
                      <a:pt x="3196" y="2497"/>
                    </a:lnTo>
                    <a:lnTo>
                      <a:pt x="3200" y="2496"/>
                    </a:lnTo>
                    <a:lnTo>
                      <a:pt x="3204" y="2493"/>
                    </a:lnTo>
                    <a:lnTo>
                      <a:pt x="3208" y="2494"/>
                    </a:lnTo>
                    <a:lnTo>
                      <a:pt x="3212" y="2492"/>
                    </a:lnTo>
                    <a:lnTo>
                      <a:pt x="3216" y="2491"/>
                    </a:lnTo>
                    <a:lnTo>
                      <a:pt x="3220" y="2489"/>
                    </a:lnTo>
                    <a:lnTo>
                      <a:pt x="3224" y="2486"/>
                    </a:lnTo>
                    <a:lnTo>
                      <a:pt x="3228" y="2487"/>
                    </a:lnTo>
                    <a:lnTo>
                      <a:pt x="3232" y="2486"/>
                    </a:lnTo>
                    <a:lnTo>
                      <a:pt x="3236" y="2484"/>
                    </a:lnTo>
                    <a:lnTo>
                      <a:pt x="3240" y="2483"/>
                    </a:lnTo>
                    <a:lnTo>
                      <a:pt x="3244" y="2483"/>
                    </a:lnTo>
                    <a:lnTo>
                      <a:pt x="3248" y="2481"/>
                    </a:lnTo>
                    <a:lnTo>
                      <a:pt x="3251" y="2481"/>
                    </a:lnTo>
                    <a:lnTo>
                      <a:pt x="3255" y="2480"/>
                    </a:lnTo>
                    <a:lnTo>
                      <a:pt x="3259" y="2478"/>
                    </a:lnTo>
                    <a:lnTo>
                      <a:pt x="3263" y="2477"/>
                    </a:lnTo>
                    <a:lnTo>
                      <a:pt x="3267" y="2477"/>
                    </a:lnTo>
                    <a:lnTo>
                      <a:pt x="3271" y="2476"/>
                    </a:lnTo>
                    <a:lnTo>
                      <a:pt x="3275" y="2475"/>
                    </a:lnTo>
                    <a:lnTo>
                      <a:pt x="3279" y="2475"/>
                    </a:lnTo>
                    <a:lnTo>
                      <a:pt x="3283" y="2474"/>
                    </a:lnTo>
                    <a:lnTo>
                      <a:pt x="3287" y="2473"/>
                    </a:lnTo>
                    <a:lnTo>
                      <a:pt x="3291" y="2473"/>
                    </a:lnTo>
                    <a:lnTo>
                      <a:pt x="3295" y="2471"/>
                    </a:lnTo>
                    <a:lnTo>
                      <a:pt x="3299" y="2471"/>
                    </a:lnTo>
                    <a:lnTo>
                      <a:pt x="3303" y="2470"/>
                    </a:lnTo>
                    <a:lnTo>
                      <a:pt x="3307" y="2469"/>
                    </a:lnTo>
                    <a:lnTo>
                      <a:pt x="3311" y="2468"/>
                    </a:lnTo>
                    <a:lnTo>
                      <a:pt x="3314" y="2469"/>
                    </a:lnTo>
                    <a:lnTo>
                      <a:pt x="3318" y="2468"/>
                    </a:lnTo>
                    <a:lnTo>
                      <a:pt x="3322" y="2467"/>
                    </a:lnTo>
                    <a:lnTo>
                      <a:pt x="3326" y="2467"/>
                    </a:lnTo>
                    <a:lnTo>
                      <a:pt x="3330" y="2466"/>
                    </a:lnTo>
                    <a:lnTo>
                      <a:pt x="3334" y="2466"/>
                    </a:lnTo>
                    <a:lnTo>
                      <a:pt x="3338" y="2465"/>
                    </a:lnTo>
                    <a:lnTo>
                      <a:pt x="3342" y="2465"/>
                    </a:lnTo>
                    <a:lnTo>
                      <a:pt x="3346" y="2465"/>
                    </a:lnTo>
                    <a:lnTo>
                      <a:pt x="3350" y="2464"/>
                    </a:lnTo>
                    <a:lnTo>
                      <a:pt x="3354" y="2464"/>
                    </a:lnTo>
                    <a:lnTo>
                      <a:pt x="3358" y="2463"/>
                    </a:lnTo>
                    <a:lnTo>
                      <a:pt x="3362" y="2463"/>
                    </a:lnTo>
                    <a:lnTo>
                      <a:pt x="3366" y="2463"/>
                    </a:lnTo>
                    <a:lnTo>
                      <a:pt x="3370" y="2462"/>
                    </a:lnTo>
                    <a:lnTo>
                      <a:pt x="3374" y="2462"/>
                    </a:lnTo>
                    <a:lnTo>
                      <a:pt x="3377" y="2461"/>
                    </a:lnTo>
                    <a:lnTo>
                      <a:pt x="3381" y="2460"/>
                    </a:lnTo>
                    <a:lnTo>
                      <a:pt x="3385" y="2461"/>
                    </a:lnTo>
                    <a:lnTo>
                      <a:pt x="3389" y="2460"/>
                    </a:lnTo>
                    <a:lnTo>
                      <a:pt x="3393" y="2460"/>
                    </a:lnTo>
                    <a:lnTo>
                      <a:pt x="3397" y="2459"/>
                    </a:lnTo>
                    <a:lnTo>
                      <a:pt x="3401" y="2458"/>
                    </a:lnTo>
                    <a:lnTo>
                      <a:pt x="3405" y="2459"/>
                    </a:lnTo>
                    <a:lnTo>
                      <a:pt x="3409" y="2460"/>
                    </a:lnTo>
                    <a:lnTo>
                      <a:pt x="3413" y="2458"/>
                    </a:lnTo>
                    <a:lnTo>
                      <a:pt x="3417" y="2458"/>
                    </a:lnTo>
                    <a:lnTo>
                      <a:pt x="3421" y="2458"/>
                    </a:lnTo>
                    <a:lnTo>
                      <a:pt x="3425" y="2457"/>
                    </a:lnTo>
                    <a:lnTo>
                      <a:pt x="3429" y="2457"/>
                    </a:lnTo>
                    <a:lnTo>
                      <a:pt x="3433" y="2458"/>
                    </a:lnTo>
                    <a:lnTo>
                      <a:pt x="3437" y="2456"/>
                    </a:lnTo>
                    <a:lnTo>
                      <a:pt x="3440" y="2455"/>
                    </a:lnTo>
                    <a:lnTo>
                      <a:pt x="3444" y="2455"/>
                    </a:lnTo>
                    <a:lnTo>
                      <a:pt x="3448" y="2455"/>
                    </a:lnTo>
                    <a:lnTo>
                      <a:pt x="3452" y="2455"/>
                    </a:lnTo>
                    <a:lnTo>
                      <a:pt x="3456" y="2454"/>
                    </a:lnTo>
                    <a:lnTo>
                      <a:pt x="3460" y="2454"/>
                    </a:lnTo>
                    <a:lnTo>
                      <a:pt x="3464" y="2453"/>
                    </a:lnTo>
                    <a:lnTo>
                      <a:pt x="3468" y="2453"/>
                    </a:lnTo>
                    <a:lnTo>
                      <a:pt x="3472" y="2453"/>
                    </a:lnTo>
                    <a:lnTo>
                      <a:pt x="3476" y="2453"/>
                    </a:lnTo>
                    <a:lnTo>
                      <a:pt x="3480" y="2452"/>
                    </a:lnTo>
                    <a:lnTo>
                      <a:pt x="3484" y="2452"/>
                    </a:lnTo>
                    <a:lnTo>
                      <a:pt x="3488" y="2450"/>
                    </a:lnTo>
                    <a:lnTo>
                      <a:pt x="3492" y="2451"/>
                    </a:lnTo>
                    <a:lnTo>
                      <a:pt x="3496" y="2450"/>
                    </a:lnTo>
                    <a:lnTo>
                      <a:pt x="3499" y="2449"/>
                    </a:lnTo>
                    <a:lnTo>
                      <a:pt x="3503" y="2448"/>
                    </a:lnTo>
                    <a:lnTo>
                      <a:pt x="3507" y="2447"/>
                    </a:lnTo>
                    <a:lnTo>
                      <a:pt x="3511" y="2447"/>
                    </a:lnTo>
                    <a:lnTo>
                      <a:pt x="3515" y="2447"/>
                    </a:lnTo>
                    <a:lnTo>
                      <a:pt x="3519" y="2446"/>
                    </a:lnTo>
                    <a:lnTo>
                      <a:pt x="3523" y="2446"/>
                    </a:lnTo>
                    <a:lnTo>
                      <a:pt x="3527" y="2445"/>
                    </a:lnTo>
                    <a:lnTo>
                      <a:pt x="3531" y="2445"/>
                    </a:lnTo>
                    <a:lnTo>
                      <a:pt x="3535" y="2443"/>
                    </a:lnTo>
                    <a:lnTo>
                      <a:pt x="3539" y="2444"/>
                    </a:lnTo>
                    <a:lnTo>
                      <a:pt x="3543" y="2442"/>
                    </a:lnTo>
                    <a:lnTo>
                      <a:pt x="3547" y="2442"/>
                    </a:lnTo>
                    <a:lnTo>
                      <a:pt x="3551" y="2442"/>
                    </a:lnTo>
                    <a:lnTo>
                      <a:pt x="3555" y="2440"/>
                    </a:lnTo>
                    <a:lnTo>
                      <a:pt x="3559" y="2439"/>
                    </a:lnTo>
                    <a:lnTo>
                      <a:pt x="3562" y="2440"/>
                    </a:lnTo>
                    <a:lnTo>
                      <a:pt x="3566" y="2440"/>
                    </a:lnTo>
                    <a:lnTo>
                      <a:pt x="3570" y="2437"/>
                    </a:lnTo>
                    <a:lnTo>
                      <a:pt x="3574" y="2438"/>
                    </a:lnTo>
                    <a:lnTo>
                      <a:pt x="3578" y="2435"/>
                    </a:lnTo>
                    <a:lnTo>
                      <a:pt x="3582" y="2434"/>
                    </a:lnTo>
                    <a:lnTo>
                      <a:pt x="3586" y="2435"/>
                    </a:lnTo>
                    <a:lnTo>
                      <a:pt x="3590" y="2433"/>
                    </a:lnTo>
                    <a:lnTo>
                      <a:pt x="3594" y="2433"/>
                    </a:lnTo>
                    <a:lnTo>
                      <a:pt x="3598" y="2430"/>
                    </a:lnTo>
                    <a:lnTo>
                      <a:pt x="3602" y="2430"/>
                    </a:lnTo>
                    <a:lnTo>
                      <a:pt x="3606" y="2428"/>
                    </a:lnTo>
                    <a:lnTo>
                      <a:pt x="3610" y="2428"/>
                    </a:lnTo>
                    <a:lnTo>
                      <a:pt x="3614" y="2427"/>
                    </a:lnTo>
                    <a:lnTo>
                      <a:pt x="3618" y="2425"/>
                    </a:lnTo>
                    <a:lnTo>
                      <a:pt x="3622" y="2427"/>
                    </a:lnTo>
                    <a:lnTo>
                      <a:pt x="3625" y="2422"/>
                    </a:lnTo>
                    <a:lnTo>
                      <a:pt x="3629" y="2422"/>
                    </a:lnTo>
                    <a:lnTo>
                      <a:pt x="3633" y="2421"/>
                    </a:lnTo>
                    <a:lnTo>
                      <a:pt x="3637" y="2420"/>
                    </a:lnTo>
                    <a:lnTo>
                      <a:pt x="3641" y="2419"/>
                    </a:lnTo>
                    <a:lnTo>
                      <a:pt x="3645" y="2418"/>
                    </a:lnTo>
                    <a:lnTo>
                      <a:pt x="3649" y="2416"/>
                    </a:lnTo>
                    <a:lnTo>
                      <a:pt x="3653" y="2414"/>
                    </a:lnTo>
                    <a:lnTo>
                      <a:pt x="3657" y="2414"/>
                    </a:lnTo>
                    <a:lnTo>
                      <a:pt x="3661" y="2413"/>
                    </a:lnTo>
                    <a:lnTo>
                      <a:pt x="3665" y="2410"/>
                    </a:lnTo>
                    <a:lnTo>
                      <a:pt x="3669" y="2408"/>
                    </a:lnTo>
                    <a:lnTo>
                      <a:pt x="3673" y="2409"/>
                    </a:lnTo>
                    <a:lnTo>
                      <a:pt x="3677" y="2405"/>
                    </a:lnTo>
                    <a:lnTo>
                      <a:pt x="3681" y="2405"/>
                    </a:lnTo>
                    <a:lnTo>
                      <a:pt x="3685" y="2402"/>
                    </a:lnTo>
                    <a:lnTo>
                      <a:pt x="3688" y="2401"/>
                    </a:lnTo>
                    <a:lnTo>
                      <a:pt x="3692" y="2398"/>
                    </a:lnTo>
                    <a:lnTo>
                      <a:pt x="3696" y="2398"/>
                    </a:lnTo>
                    <a:lnTo>
                      <a:pt x="3700" y="2395"/>
                    </a:lnTo>
                    <a:lnTo>
                      <a:pt x="3704" y="2395"/>
                    </a:lnTo>
                    <a:lnTo>
                      <a:pt x="3708" y="2391"/>
                    </a:lnTo>
                    <a:lnTo>
                      <a:pt x="3712" y="2391"/>
                    </a:lnTo>
                    <a:lnTo>
                      <a:pt x="3716" y="2388"/>
                    </a:lnTo>
                    <a:lnTo>
                      <a:pt x="3720" y="2386"/>
                    </a:lnTo>
                    <a:lnTo>
                      <a:pt x="3724" y="2385"/>
                    </a:lnTo>
                    <a:lnTo>
                      <a:pt x="3728" y="2382"/>
                    </a:lnTo>
                    <a:lnTo>
                      <a:pt x="3732" y="2381"/>
                    </a:lnTo>
                    <a:lnTo>
                      <a:pt x="3736" y="2378"/>
                    </a:lnTo>
                    <a:lnTo>
                      <a:pt x="3740" y="2376"/>
                    </a:lnTo>
                    <a:lnTo>
                      <a:pt x="3744" y="2374"/>
                    </a:lnTo>
                    <a:lnTo>
                      <a:pt x="3748" y="2371"/>
                    </a:lnTo>
                    <a:lnTo>
                      <a:pt x="3751" y="2370"/>
                    </a:lnTo>
                    <a:lnTo>
                      <a:pt x="3755" y="2368"/>
                    </a:lnTo>
                    <a:lnTo>
                      <a:pt x="3759" y="2365"/>
                    </a:lnTo>
                    <a:lnTo>
                      <a:pt x="3763" y="2364"/>
                    </a:lnTo>
                    <a:lnTo>
                      <a:pt x="3767" y="2361"/>
                    </a:lnTo>
                    <a:lnTo>
                      <a:pt x="3771" y="2358"/>
                    </a:lnTo>
                    <a:lnTo>
                      <a:pt x="3775" y="2354"/>
                    </a:lnTo>
                    <a:lnTo>
                      <a:pt x="3779" y="2353"/>
                    </a:lnTo>
                    <a:lnTo>
                      <a:pt x="3783" y="2351"/>
                    </a:lnTo>
                    <a:lnTo>
                      <a:pt x="3787" y="2348"/>
                    </a:lnTo>
                    <a:lnTo>
                      <a:pt x="3791" y="2343"/>
                    </a:lnTo>
                    <a:lnTo>
                      <a:pt x="3795" y="2342"/>
                    </a:lnTo>
                    <a:lnTo>
                      <a:pt x="3799" y="2340"/>
                    </a:lnTo>
                    <a:lnTo>
                      <a:pt x="3803" y="2337"/>
                    </a:lnTo>
                    <a:lnTo>
                      <a:pt x="3807" y="2335"/>
                    </a:lnTo>
                    <a:lnTo>
                      <a:pt x="3811" y="2332"/>
                    </a:lnTo>
                    <a:lnTo>
                      <a:pt x="3814" y="2328"/>
                    </a:lnTo>
                    <a:lnTo>
                      <a:pt x="3818" y="2326"/>
                    </a:lnTo>
                    <a:lnTo>
                      <a:pt x="3822" y="2323"/>
                    </a:lnTo>
                    <a:lnTo>
                      <a:pt x="3826" y="2320"/>
                    </a:lnTo>
                    <a:lnTo>
                      <a:pt x="3830" y="2317"/>
                    </a:lnTo>
                    <a:lnTo>
                      <a:pt x="3834" y="2313"/>
                    </a:lnTo>
                    <a:lnTo>
                      <a:pt x="3838" y="2311"/>
                    </a:lnTo>
                    <a:lnTo>
                      <a:pt x="3842" y="2308"/>
                    </a:lnTo>
                    <a:lnTo>
                      <a:pt x="3846" y="2305"/>
                    </a:lnTo>
                    <a:lnTo>
                      <a:pt x="3850" y="2303"/>
                    </a:lnTo>
                    <a:lnTo>
                      <a:pt x="3854" y="2299"/>
                    </a:lnTo>
                    <a:lnTo>
                      <a:pt x="3858" y="2296"/>
                    </a:lnTo>
                    <a:lnTo>
                      <a:pt x="3862" y="2293"/>
                    </a:lnTo>
                    <a:lnTo>
                      <a:pt x="3866" y="2289"/>
                    </a:lnTo>
                    <a:lnTo>
                      <a:pt x="3870" y="2287"/>
                    </a:lnTo>
                    <a:lnTo>
                      <a:pt x="3874" y="2282"/>
                    </a:lnTo>
                    <a:lnTo>
                      <a:pt x="3877" y="2279"/>
                    </a:lnTo>
                    <a:lnTo>
                      <a:pt x="3881" y="2277"/>
                    </a:lnTo>
                    <a:lnTo>
                      <a:pt x="3885" y="2273"/>
                    </a:lnTo>
                    <a:lnTo>
                      <a:pt x="3889" y="2269"/>
                    </a:lnTo>
                    <a:lnTo>
                      <a:pt x="3893" y="2266"/>
                    </a:lnTo>
                    <a:lnTo>
                      <a:pt x="3897" y="2261"/>
                    </a:lnTo>
                    <a:lnTo>
                      <a:pt x="3901" y="2258"/>
                    </a:lnTo>
                    <a:lnTo>
                      <a:pt x="3905" y="2256"/>
                    </a:lnTo>
                    <a:lnTo>
                      <a:pt x="3909" y="2251"/>
                    </a:lnTo>
                    <a:lnTo>
                      <a:pt x="3913" y="2247"/>
                    </a:lnTo>
                    <a:lnTo>
                      <a:pt x="3917" y="2244"/>
                    </a:lnTo>
                    <a:lnTo>
                      <a:pt x="3921" y="2241"/>
                    </a:lnTo>
                    <a:lnTo>
                      <a:pt x="3925" y="2237"/>
                    </a:lnTo>
                    <a:lnTo>
                      <a:pt x="3929" y="2233"/>
                    </a:lnTo>
                    <a:lnTo>
                      <a:pt x="3933" y="222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49" name="Freeform 321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9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1"/>
                  </a:cxn>
                  <a:cxn ang="0">
                    <a:pos x="499" y="3"/>
                  </a:cxn>
                  <a:cxn ang="0">
                    <a:pos x="562" y="6"/>
                  </a:cxn>
                  <a:cxn ang="0">
                    <a:pos x="625" y="21"/>
                  </a:cxn>
                  <a:cxn ang="0">
                    <a:pos x="688" y="53"/>
                  </a:cxn>
                  <a:cxn ang="0">
                    <a:pos x="751" y="111"/>
                  </a:cxn>
                  <a:cxn ang="0">
                    <a:pos x="814" y="201"/>
                  </a:cxn>
                  <a:cxn ang="0">
                    <a:pos x="877" y="328"/>
                  </a:cxn>
                  <a:cxn ang="0">
                    <a:pos x="940" y="495"/>
                  </a:cxn>
                  <a:cxn ang="0">
                    <a:pos x="1003" y="702"/>
                  </a:cxn>
                  <a:cxn ang="0">
                    <a:pos x="1066" y="949"/>
                  </a:cxn>
                  <a:cxn ang="0">
                    <a:pos x="1129" y="1231"/>
                  </a:cxn>
                  <a:cxn ang="0">
                    <a:pos x="1192" y="1541"/>
                  </a:cxn>
                  <a:cxn ang="0">
                    <a:pos x="1255" y="1873"/>
                  </a:cxn>
                  <a:cxn ang="0">
                    <a:pos x="1318" y="2217"/>
                  </a:cxn>
                  <a:cxn ang="0">
                    <a:pos x="1381" y="2566"/>
                  </a:cxn>
                  <a:cxn ang="0">
                    <a:pos x="1444" y="2829"/>
                  </a:cxn>
                  <a:cxn ang="0">
                    <a:pos x="1507" y="2829"/>
                  </a:cxn>
                  <a:cxn ang="0">
                    <a:pos x="1570" y="2829"/>
                  </a:cxn>
                  <a:cxn ang="0">
                    <a:pos x="1633" y="2829"/>
                  </a:cxn>
                  <a:cxn ang="0">
                    <a:pos x="1696" y="2829"/>
                  </a:cxn>
                  <a:cxn ang="0">
                    <a:pos x="1759" y="2829"/>
                  </a:cxn>
                  <a:cxn ang="0">
                    <a:pos x="1822" y="2829"/>
                  </a:cxn>
                  <a:cxn ang="0">
                    <a:pos x="1885" y="2829"/>
                  </a:cxn>
                  <a:cxn ang="0">
                    <a:pos x="1948" y="2829"/>
                  </a:cxn>
                  <a:cxn ang="0">
                    <a:pos x="2011" y="2829"/>
                  </a:cxn>
                  <a:cxn ang="0">
                    <a:pos x="2074" y="2829"/>
                  </a:cxn>
                  <a:cxn ang="0">
                    <a:pos x="2137" y="2829"/>
                  </a:cxn>
                  <a:cxn ang="0">
                    <a:pos x="2200" y="2829"/>
                  </a:cxn>
                  <a:cxn ang="0">
                    <a:pos x="2263" y="2829"/>
                  </a:cxn>
                  <a:cxn ang="0">
                    <a:pos x="2326" y="2829"/>
                  </a:cxn>
                  <a:cxn ang="0">
                    <a:pos x="2389" y="2829"/>
                  </a:cxn>
                  <a:cxn ang="0">
                    <a:pos x="2452" y="2829"/>
                  </a:cxn>
                  <a:cxn ang="0">
                    <a:pos x="2515" y="2829"/>
                  </a:cxn>
                  <a:cxn ang="0">
                    <a:pos x="2578" y="2829"/>
                  </a:cxn>
                  <a:cxn ang="0">
                    <a:pos x="2641" y="2829"/>
                  </a:cxn>
                  <a:cxn ang="0">
                    <a:pos x="2704" y="2829"/>
                  </a:cxn>
                  <a:cxn ang="0">
                    <a:pos x="2767" y="2799"/>
                  </a:cxn>
                  <a:cxn ang="0">
                    <a:pos x="2830" y="2569"/>
                  </a:cxn>
                  <a:cxn ang="0">
                    <a:pos x="2893" y="2345"/>
                  </a:cxn>
                  <a:cxn ang="0">
                    <a:pos x="2956" y="2129"/>
                  </a:cxn>
                  <a:cxn ang="0">
                    <a:pos x="3019" y="1922"/>
                  </a:cxn>
                  <a:cxn ang="0">
                    <a:pos x="3082" y="1725"/>
                  </a:cxn>
                  <a:cxn ang="0">
                    <a:pos x="3145" y="1542"/>
                  </a:cxn>
                  <a:cxn ang="0">
                    <a:pos x="3208" y="1370"/>
                  </a:cxn>
                  <a:cxn ang="0">
                    <a:pos x="3271" y="1209"/>
                  </a:cxn>
                  <a:cxn ang="0">
                    <a:pos x="3334" y="1065"/>
                  </a:cxn>
                  <a:cxn ang="0">
                    <a:pos x="3397" y="931"/>
                  </a:cxn>
                  <a:cxn ang="0">
                    <a:pos x="3460" y="811"/>
                  </a:cxn>
                  <a:cxn ang="0">
                    <a:pos x="3523" y="703"/>
                  </a:cxn>
                  <a:cxn ang="0">
                    <a:pos x="3586" y="605"/>
                  </a:cxn>
                  <a:cxn ang="0">
                    <a:pos x="3649" y="519"/>
                  </a:cxn>
                  <a:cxn ang="0">
                    <a:pos x="3712" y="445"/>
                  </a:cxn>
                  <a:cxn ang="0">
                    <a:pos x="3775" y="380"/>
                  </a:cxn>
                  <a:cxn ang="0">
                    <a:pos x="3838" y="322"/>
                  </a:cxn>
                  <a:cxn ang="0">
                    <a:pos x="3901" y="276"/>
                  </a:cxn>
                </a:cxnLst>
                <a:rect l="0" t="0" r="r" b="b"/>
                <a:pathLst>
                  <a:path w="3933" h="2829">
                    <a:moveTo>
                      <a:pt x="0" y="3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1"/>
                    </a:lnTo>
                    <a:lnTo>
                      <a:pt x="129" y="3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3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3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0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6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9"/>
                    </a:lnTo>
                    <a:lnTo>
                      <a:pt x="578" y="10"/>
                    </a:lnTo>
                    <a:lnTo>
                      <a:pt x="582" y="9"/>
                    </a:lnTo>
                    <a:lnTo>
                      <a:pt x="586" y="11"/>
                    </a:lnTo>
                    <a:lnTo>
                      <a:pt x="590" y="12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3"/>
                    </a:lnTo>
                    <a:lnTo>
                      <a:pt x="606" y="16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19"/>
                    </a:lnTo>
                    <a:lnTo>
                      <a:pt x="622" y="19"/>
                    </a:lnTo>
                    <a:lnTo>
                      <a:pt x="625" y="21"/>
                    </a:lnTo>
                    <a:lnTo>
                      <a:pt x="629" y="21"/>
                    </a:lnTo>
                    <a:lnTo>
                      <a:pt x="633" y="25"/>
                    </a:lnTo>
                    <a:lnTo>
                      <a:pt x="637" y="27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5"/>
                    </a:lnTo>
                    <a:lnTo>
                      <a:pt x="661" y="36"/>
                    </a:lnTo>
                    <a:lnTo>
                      <a:pt x="665" y="39"/>
                    </a:lnTo>
                    <a:lnTo>
                      <a:pt x="669" y="41"/>
                    </a:lnTo>
                    <a:lnTo>
                      <a:pt x="673" y="43"/>
                    </a:lnTo>
                    <a:lnTo>
                      <a:pt x="677" y="46"/>
                    </a:lnTo>
                    <a:lnTo>
                      <a:pt x="681" y="48"/>
                    </a:lnTo>
                    <a:lnTo>
                      <a:pt x="685" y="52"/>
                    </a:lnTo>
                    <a:lnTo>
                      <a:pt x="688" y="53"/>
                    </a:lnTo>
                    <a:lnTo>
                      <a:pt x="692" y="56"/>
                    </a:lnTo>
                    <a:lnTo>
                      <a:pt x="696" y="59"/>
                    </a:lnTo>
                    <a:lnTo>
                      <a:pt x="700" y="62"/>
                    </a:lnTo>
                    <a:lnTo>
                      <a:pt x="704" y="65"/>
                    </a:lnTo>
                    <a:lnTo>
                      <a:pt x="708" y="68"/>
                    </a:lnTo>
                    <a:lnTo>
                      <a:pt x="712" y="71"/>
                    </a:lnTo>
                    <a:lnTo>
                      <a:pt x="716" y="74"/>
                    </a:lnTo>
                    <a:lnTo>
                      <a:pt x="720" y="79"/>
                    </a:lnTo>
                    <a:lnTo>
                      <a:pt x="724" y="82"/>
                    </a:lnTo>
                    <a:lnTo>
                      <a:pt x="728" y="85"/>
                    </a:lnTo>
                    <a:lnTo>
                      <a:pt x="732" y="89"/>
                    </a:lnTo>
                    <a:lnTo>
                      <a:pt x="736" y="93"/>
                    </a:lnTo>
                    <a:lnTo>
                      <a:pt x="740" y="97"/>
                    </a:lnTo>
                    <a:lnTo>
                      <a:pt x="744" y="102"/>
                    </a:lnTo>
                    <a:lnTo>
                      <a:pt x="748" y="106"/>
                    </a:lnTo>
                    <a:lnTo>
                      <a:pt x="751" y="111"/>
                    </a:lnTo>
                    <a:lnTo>
                      <a:pt x="755" y="116"/>
                    </a:lnTo>
                    <a:lnTo>
                      <a:pt x="759" y="120"/>
                    </a:lnTo>
                    <a:lnTo>
                      <a:pt x="763" y="125"/>
                    </a:lnTo>
                    <a:lnTo>
                      <a:pt x="767" y="129"/>
                    </a:lnTo>
                    <a:lnTo>
                      <a:pt x="771" y="135"/>
                    </a:lnTo>
                    <a:lnTo>
                      <a:pt x="775" y="141"/>
                    </a:lnTo>
                    <a:lnTo>
                      <a:pt x="779" y="146"/>
                    </a:lnTo>
                    <a:lnTo>
                      <a:pt x="783" y="151"/>
                    </a:lnTo>
                    <a:lnTo>
                      <a:pt x="787" y="156"/>
                    </a:lnTo>
                    <a:lnTo>
                      <a:pt x="791" y="162"/>
                    </a:lnTo>
                    <a:lnTo>
                      <a:pt x="795" y="169"/>
                    </a:lnTo>
                    <a:lnTo>
                      <a:pt x="799" y="174"/>
                    </a:lnTo>
                    <a:lnTo>
                      <a:pt x="803" y="179"/>
                    </a:lnTo>
                    <a:lnTo>
                      <a:pt x="807" y="186"/>
                    </a:lnTo>
                    <a:lnTo>
                      <a:pt x="811" y="194"/>
                    </a:lnTo>
                    <a:lnTo>
                      <a:pt x="814" y="201"/>
                    </a:lnTo>
                    <a:lnTo>
                      <a:pt x="818" y="207"/>
                    </a:lnTo>
                    <a:lnTo>
                      <a:pt x="822" y="215"/>
                    </a:lnTo>
                    <a:lnTo>
                      <a:pt x="826" y="220"/>
                    </a:lnTo>
                    <a:lnTo>
                      <a:pt x="830" y="227"/>
                    </a:lnTo>
                    <a:lnTo>
                      <a:pt x="834" y="237"/>
                    </a:lnTo>
                    <a:lnTo>
                      <a:pt x="838" y="244"/>
                    </a:lnTo>
                    <a:lnTo>
                      <a:pt x="842" y="251"/>
                    </a:lnTo>
                    <a:lnTo>
                      <a:pt x="846" y="258"/>
                    </a:lnTo>
                    <a:lnTo>
                      <a:pt x="850" y="268"/>
                    </a:lnTo>
                    <a:lnTo>
                      <a:pt x="854" y="275"/>
                    </a:lnTo>
                    <a:lnTo>
                      <a:pt x="858" y="284"/>
                    </a:lnTo>
                    <a:lnTo>
                      <a:pt x="862" y="291"/>
                    </a:lnTo>
                    <a:lnTo>
                      <a:pt x="866" y="300"/>
                    </a:lnTo>
                    <a:lnTo>
                      <a:pt x="870" y="309"/>
                    </a:lnTo>
                    <a:lnTo>
                      <a:pt x="874" y="319"/>
                    </a:lnTo>
                    <a:lnTo>
                      <a:pt x="877" y="328"/>
                    </a:lnTo>
                    <a:lnTo>
                      <a:pt x="881" y="336"/>
                    </a:lnTo>
                    <a:lnTo>
                      <a:pt x="885" y="346"/>
                    </a:lnTo>
                    <a:lnTo>
                      <a:pt x="889" y="357"/>
                    </a:lnTo>
                    <a:lnTo>
                      <a:pt x="893" y="366"/>
                    </a:lnTo>
                    <a:lnTo>
                      <a:pt x="897" y="375"/>
                    </a:lnTo>
                    <a:lnTo>
                      <a:pt x="901" y="385"/>
                    </a:lnTo>
                    <a:lnTo>
                      <a:pt x="905" y="396"/>
                    </a:lnTo>
                    <a:lnTo>
                      <a:pt x="909" y="406"/>
                    </a:lnTo>
                    <a:lnTo>
                      <a:pt x="913" y="417"/>
                    </a:lnTo>
                    <a:lnTo>
                      <a:pt x="917" y="427"/>
                    </a:lnTo>
                    <a:lnTo>
                      <a:pt x="921" y="439"/>
                    </a:lnTo>
                    <a:lnTo>
                      <a:pt x="925" y="449"/>
                    </a:lnTo>
                    <a:lnTo>
                      <a:pt x="929" y="460"/>
                    </a:lnTo>
                    <a:lnTo>
                      <a:pt x="933" y="471"/>
                    </a:lnTo>
                    <a:lnTo>
                      <a:pt x="937" y="482"/>
                    </a:lnTo>
                    <a:lnTo>
                      <a:pt x="940" y="495"/>
                    </a:lnTo>
                    <a:lnTo>
                      <a:pt x="944" y="506"/>
                    </a:lnTo>
                    <a:lnTo>
                      <a:pt x="948" y="519"/>
                    </a:lnTo>
                    <a:lnTo>
                      <a:pt x="952" y="530"/>
                    </a:lnTo>
                    <a:lnTo>
                      <a:pt x="956" y="543"/>
                    </a:lnTo>
                    <a:lnTo>
                      <a:pt x="960" y="555"/>
                    </a:lnTo>
                    <a:lnTo>
                      <a:pt x="964" y="568"/>
                    </a:lnTo>
                    <a:lnTo>
                      <a:pt x="968" y="581"/>
                    </a:lnTo>
                    <a:lnTo>
                      <a:pt x="972" y="594"/>
                    </a:lnTo>
                    <a:lnTo>
                      <a:pt x="976" y="605"/>
                    </a:lnTo>
                    <a:lnTo>
                      <a:pt x="980" y="620"/>
                    </a:lnTo>
                    <a:lnTo>
                      <a:pt x="984" y="633"/>
                    </a:lnTo>
                    <a:lnTo>
                      <a:pt x="988" y="647"/>
                    </a:lnTo>
                    <a:lnTo>
                      <a:pt x="992" y="660"/>
                    </a:lnTo>
                    <a:lnTo>
                      <a:pt x="996" y="675"/>
                    </a:lnTo>
                    <a:lnTo>
                      <a:pt x="999" y="688"/>
                    </a:lnTo>
                    <a:lnTo>
                      <a:pt x="1003" y="702"/>
                    </a:lnTo>
                    <a:lnTo>
                      <a:pt x="1007" y="717"/>
                    </a:lnTo>
                    <a:lnTo>
                      <a:pt x="1011" y="732"/>
                    </a:lnTo>
                    <a:lnTo>
                      <a:pt x="1015" y="746"/>
                    </a:lnTo>
                    <a:lnTo>
                      <a:pt x="1019" y="761"/>
                    </a:lnTo>
                    <a:lnTo>
                      <a:pt x="1023" y="775"/>
                    </a:lnTo>
                    <a:lnTo>
                      <a:pt x="1027" y="791"/>
                    </a:lnTo>
                    <a:lnTo>
                      <a:pt x="1031" y="805"/>
                    </a:lnTo>
                    <a:lnTo>
                      <a:pt x="1035" y="821"/>
                    </a:lnTo>
                    <a:lnTo>
                      <a:pt x="1039" y="837"/>
                    </a:lnTo>
                    <a:lnTo>
                      <a:pt x="1043" y="852"/>
                    </a:lnTo>
                    <a:lnTo>
                      <a:pt x="1047" y="869"/>
                    </a:lnTo>
                    <a:lnTo>
                      <a:pt x="1051" y="883"/>
                    </a:lnTo>
                    <a:lnTo>
                      <a:pt x="1055" y="900"/>
                    </a:lnTo>
                    <a:lnTo>
                      <a:pt x="1059" y="916"/>
                    </a:lnTo>
                    <a:lnTo>
                      <a:pt x="1062" y="933"/>
                    </a:lnTo>
                    <a:lnTo>
                      <a:pt x="1066" y="949"/>
                    </a:lnTo>
                    <a:lnTo>
                      <a:pt x="1070" y="965"/>
                    </a:lnTo>
                    <a:lnTo>
                      <a:pt x="1074" y="982"/>
                    </a:lnTo>
                    <a:lnTo>
                      <a:pt x="1078" y="999"/>
                    </a:lnTo>
                    <a:lnTo>
                      <a:pt x="1082" y="1017"/>
                    </a:lnTo>
                    <a:lnTo>
                      <a:pt x="1086" y="1035"/>
                    </a:lnTo>
                    <a:lnTo>
                      <a:pt x="1090" y="1051"/>
                    </a:lnTo>
                    <a:lnTo>
                      <a:pt x="1094" y="1067"/>
                    </a:lnTo>
                    <a:lnTo>
                      <a:pt x="1098" y="1087"/>
                    </a:lnTo>
                    <a:lnTo>
                      <a:pt x="1102" y="1103"/>
                    </a:lnTo>
                    <a:lnTo>
                      <a:pt x="1106" y="1122"/>
                    </a:lnTo>
                    <a:lnTo>
                      <a:pt x="1110" y="1139"/>
                    </a:lnTo>
                    <a:lnTo>
                      <a:pt x="1114" y="1157"/>
                    </a:lnTo>
                    <a:lnTo>
                      <a:pt x="1118" y="1175"/>
                    </a:lnTo>
                    <a:lnTo>
                      <a:pt x="1122" y="1195"/>
                    </a:lnTo>
                    <a:lnTo>
                      <a:pt x="1125" y="1211"/>
                    </a:lnTo>
                    <a:lnTo>
                      <a:pt x="1129" y="1231"/>
                    </a:lnTo>
                    <a:lnTo>
                      <a:pt x="1133" y="1249"/>
                    </a:lnTo>
                    <a:lnTo>
                      <a:pt x="1137" y="1269"/>
                    </a:lnTo>
                    <a:lnTo>
                      <a:pt x="1141" y="1286"/>
                    </a:lnTo>
                    <a:lnTo>
                      <a:pt x="1145" y="1306"/>
                    </a:lnTo>
                    <a:lnTo>
                      <a:pt x="1149" y="1326"/>
                    </a:lnTo>
                    <a:lnTo>
                      <a:pt x="1153" y="1344"/>
                    </a:lnTo>
                    <a:lnTo>
                      <a:pt x="1157" y="1363"/>
                    </a:lnTo>
                    <a:lnTo>
                      <a:pt x="1161" y="1384"/>
                    </a:lnTo>
                    <a:lnTo>
                      <a:pt x="1165" y="1402"/>
                    </a:lnTo>
                    <a:lnTo>
                      <a:pt x="1169" y="1422"/>
                    </a:lnTo>
                    <a:lnTo>
                      <a:pt x="1173" y="1443"/>
                    </a:lnTo>
                    <a:lnTo>
                      <a:pt x="1177" y="1461"/>
                    </a:lnTo>
                    <a:lnTo>
                      <a:pt x="1181" y="1481"/>
                    </a:lnTo>
                    <a:lnTo>
                      <a:pt x="1185" y="1501"/>
                    </a:lnTo>
                    <a:lnTo>
                      <a:pt x="1188" y="1521"/>
                    </a:lnTo>
                    <a:lnTo>
                      <a:pt x="1192" y="1541"/>
                    </a:lnTo>
                    <a:lnTo>
                      <a:pt x="1196" y="1561"/>
                    </a:lnTo>
                    <a:lnTo>
                      <a:pt x="1200" y="1583"/>
                    </a:lnTo>
                    <a:lnTo>
                      <a:pt x="1204" y="1602"/>
                    </a:lnTo>
                    <a:lnTo>
                      <a:pt x="1208" y="1623"/>
                    </a:lnTo>
                    <a:lnTo>
                      <a:pt x="1212" y="1643"/>
                    </a:lnTo>
                    <a:lnTo>
                      <a:pt x="1216" y="1664"/>
                    </a:lnTo>
                    <a:lnTo>
                      <a:pt x="1220" y="1685"/>
                    </a:lnTo>
                    <a:lnTo>
                      <a:pt x="1224" y="1705"/>
                    </a:lnTo>
                    <a:lnTo>
                      <a:pt x="1228" y="1726"/>
                    </a:lnTo>
                    <a:lnTo>
                      <a:pt x="1232" y="1747"/>
                    </a:lnTo>
                    <a:lnTo>
                      <a:pt x="1236" y="1768"/>
                    </a:lnTo>
                    <a:lnTo>
                      <a:pt x="1240" y="1790"/>
                    </a:lnTo>
                    <a:lnTo>
                      <a:pt x="1244" y="1810"/>
                    </a:lnTo>
                    <a:lnTo>
                      <a:pt x="1248" y="1831"/>
                    </a:lnTo>
                    <a:lnTo>
                      <a:pt x="1251" y="1852"/>
                    </a:lnTo>
                    <a:lnTo>
                      <a:pt x="1255" y="1873"/>
                    </a:lnTo>
                    <a:lnTo>
                      <a:pt x="1259" y="1895"/>
                    </a:lnTo>
                    <a:lnTo>
                      <a:pt x="1263" y="1916"/>
                    </a:lnTo>
                    <a:lnTo>
                      <a:pt x="1267" y="1936"/>
                    </a:lnTo>
                    <a:lnTo>
                      <a:pt x="1271" y="1959"/>
                    </a:lnTo>
                    <a:lnTo>
                      <a:pt x="1275" y="1980"/>
                    </a:lnTo>
                    <a:lnTo>
                      <a:pt x="1279" y="2000"/>
                    </a:lnTo>
                    <a:lnTo>
                      <a:pt x="1283" y="2024"/>
                    </a:lnTo>
                    <a:lnTo>
                      <a:pt x="1287" y="2044"/>
                    </a:lnTo>
                    <a:lnTo>
                      <a:pt x="1291" y="2066"/>
                    </a:lnTo>
                    <a:lnTo>
                      <a:pt x="1295" y="2089"/>
                    </a:lnTo>
                    <a:lnTo>
                      <a:pt x="1299" y="2110"/>
                    </a:lnTo>
                    <a:lnTo>
                      <a:pt x="1303" y="2131"/>
                    </a:lnTo>
                    <a:lnTo>
                      <a:pt x="1307" y="2153"/>
                    </a:lnTo>
                    <a:lnTo>
                      <a:pt x="1311" y="2174"/>
                    </a:lnTo>
                    <a:lnTo>
                      <a:pt x="1314" y="2196"/>
                    </a:lnTo>
                    <a:lnTo>
                      <a:pt x="1318" y="2217"/>
                    </a:lnTo>
                    <a:lnTo>
                      <a:pt x="1322" y="2240"/>
                    </a:lnTo>
                    <a:lnTo>
                      <a:pt x="1326" y="2262"/>
                    </a:lnTo>
                    <a:lnTo>
                      <a:pt x="1330" y="2282"/>
                    </a:lnTo>
                    <a:lnTo>
                      <a:pt x="1334" y="2304"/>
                    </a:lnTo>
                    <a:lnTo>
                      <a:pt x="1338" y="2327"/>
                    </a:lnTo>
                    <a:lnTo>
                      <a:pt x="1342" y="2349"/>
                    </a:lnTo>
                    <a:lnTo>
                      <a:pt x="1346" y="2372"/>
                    </a:lnTo>
                    <a:lnTo>
                      <a:pt x="1350" y="2393"/>
                    </a:lnTo>
                    <a:lnTo>
                      <a:pt x="1354" y="2415"/>
                    </a:lnTo>
                    <a:lnTo>
                      <a:pt x="1358" y="2436"/>
                    </a:lnTo>
                    <a:lnTo>
                      <a:pt x="1362" y="2457"/>
                    </a:lnTo>
                    <a:lnTo>
                      <a:pt x="1366" y="2479"/>
                    </a:lnTo>
                    <a:lnTo>
                      <a:pt x="1370" y="2502"/>
                    </a:lnTo>
                    <a:lnTo>
                      <a:pt x="1374" y="2523"/>
                    </a:lnTo>
                    <a:lnTo>
                      <a:pt x="1377" y="2544"/>
                    </a:lnTo>
                    <a:lnTo>
                      <a:pt x="1381" y="2566"/>
                    </a:lnTo>
                    <a:lnTo>
                      <a:pt x="1385" y="2588"/>
                    </a:lnTo>
                    <a:lnTo>
                      <a:pt x="1389" y="2609"/>
                    </a:lnTo>
                    <a:lnTo>
                      <a:pt x="1393" y="2631"/>
                    </a:lnTo>
                    <a:lnTo>
                      <a:pt x="1397" y="2652"/>
                    </a:lnTo>
                    <a:lnTo>
                      <a:pt x="1401" y="2674"/>
                    </a:lnTo>
                    <a:lnTo>
                      <a:pt x="1405" y="2696"/>
                    </a:lnTo>
                    <a:lnTo>
                      <a:pt x="1409" y="2718"/>
                    </a:lnTo>
                    <a:lnTo>
                      <a:pt x="1413" y="2738"/>
                    </a:lnTo>
                    <a:lnTo>
                      <a:pt x="1417" y="2759"/>
                    </a:lnTo>
                    <a:lnTo>
                      <a:pt x="1421" y="2781"/>
                    </a:lnTo>
                    <a:lnTo>
                      <a:pt x="1425" y="2802"/>
                    </a:lnTo>
                    <a:lnTo>
                      <a:pt x="1429" y="2823"/>
                    </a:lnTo>
                    <a:lnTo>
                      <a:pt x="1433" y="2829"/>
                    </a:lnTo>
                    <a:lnTo>
                      <a:pt x="1437" y="2829"/>
                    </a:lnTo>
                    <a:lnTo>
                      <a:pt x="1440" y="2829"/>
                    </a:lnTo>
                    <a:lnTo>
                      <a:pt x="1444" y="2829"/>
                    </a:lnTo>
                    <a:lnTo>
                      <a:pt x="1448" y="2829"/>
                    </a:lnTo>
                    <a:lnTo>
                      <a:pt x="1452" y="2829"/>
                    </a:lnTo>
                    <a:lnTo>
                      <a:pt x="1456" y="2829"/>
                    </a:lnTo>
                    <a:lnTo>
                      <a:pt x="1460" y="2829"/>
                    </a:lnTo>
                    <a:lnTo>
                      <a:pt x="1464" y="2829"/>
                    </a:lnTo>
                    <a:lnTo>
                      <a:pt x="1468" y="2829"/>
                    </a:lnTo>
                    <a:lnTo>
                      <a:pt x="1472" y="2829"/>
                    </a:lnTo>
                    <a:lnTo>
                      <a:pt x="1476" y="2829"/>
                    </a:lnTo>
                    <a:lnTo>
                      <a:pt x="1480" y="2829"/>
                    </a:lnTo>
                    <a:lnTo>
                      <a:pt x="1484" y="2829"/>
                    </a:lnTo>
                    <a:lnTo>
                      <a:pt x="1488" y="2829"/>
                    </a:lnTo>
                    <a:lnTo>
                      <a:pt x="1492" y="2829"/>
                    </a:lnTo>
                    <a:lnTo>
                      <a:pt x="1496" y="2829"/>
                    </a:lnTo>
                    <a:lnTo>
                      <a:pt x="1499" y="2829"/>
                    </a:lnTo>
                    <a:lnTo>
                      <a:pt x="1503" y="2829"/>
                    </a:lnTo>
                    <a:lnTo>
                      <a:pt x="1507" y="2829"/>
                    </a:lnTo>
                    <a:lnTo>
                      <a:pt x="1511" y="2829"/>
                    </a:lnTo>
                    <a:lnTo>
                      <a:pt x="1515" y="2829"/>
                    </a:lnTo>
                    <a:lnTo>
                      <a:pt x="1519" y="2829"/>
                    </a:lnTo>
                    <a:lnTo>
                      <a:pt x="1523" y="2829"/>
                    </a:lnTo>
                    <a:lnTo>
                      <a:pt x="1527" y="2829"/>
                    </a:lnTo>
                    <a:lnTo>
                      <a:pt x="1531" y="2829"/>
                    </a:lnTo>
                    <a:lnTo>
                      <a:pt x="1535" y="2829"/>
                    </a:lnTo>
                    <a:lnTo>
                      <a:pt x="1539" y="2829"/>
                    </a:lnTo>
                    <a:lnTo>
                      <a:pt x="1543" y="2829"/>
                    </a:lnTo>
                    <a:lnTo>
                      <a:pt x="1547" y="2829"/>
                    </a:lnTo>
                    <a:lnTo>
                      <a:pt x="1551" y="2829"/>
                    </a:lnTo>
                    <a:lnTo>
                      <a:pt x="1555" y="2829"/>
                    </a:lnTo>
                    <a:lnTo>
                      <a:pt x="1559" y="2829"/>
                    </a:lnTo>
                    <a:lnTo>
                      <a:pt x="1562" y="2829"/>
                    </a:lnTo>
                    <a:lnTo>
                      <a:pt x="1566" y="2829"/>
                    </a:lnTo>
                    <a:lnTo>
                      <a:pt x="1570" y="2829"/>
                    </a:lnTo>
                    <a:lnTo>
                      <a:pt x="1574" y="2829"/>
                    </a:lnTo>
                    <a:lnTo>
                      <a:pt x="1578" y="2829"/>
                    </a:lnTo>
                    <a:lnTo>
                      <a:pt x="1582" y="2829"/>
                    </a:lnTo>
                    <a:lnTo>
                      <a:pt x="1586" y="2829"/>
                    </a:lnTo>
                    <a:lnTo>
                      <a:pt x="1590" y="2829"/>
                    </a:lnTo>
                    <a:lnTo>
                      <a:pt x="1594" y="2829"/>
                    </a:lnTo>
                    <a:lnTo>
                      <a:pt x="1598" y="2829"/>
                    </a:lnTo>
                    <a:lnTo>
                      <a:pt x="1602" y="2829"/>
                    </a:lnTo>
                    <a:lnTo>
                      <a:pt x="1606" y="2829"/>
                    </a:lnTo>
                    <a:lnTo>
                      <a:pt x="1610" y="2829"/>
                    </a:lnTo>
                    <a:lnTo>
                      <a:pt x="1614" y="2829"/>
                    </a:lnTo>
                    <a:lnTo>
                      <a:pt x="1618" y="2829"/>
                    </a:lnTo>
                    <a:lnTo>
                      <a:pt x="1622" y="2829"/>
                    </a:lnTo>
                    <a:lnTo>
                      <a:pt x="1625" y="2829"/>
                    </a:lnTo>
                    <a:lnTo>
                      <a:pt x="1629" y="2829"/>
                    </a:lnTo>
                    <a:lnTo>
                      <a:pt x="1633" y="2829"/>
                    </a:lnTo>
                    <a:lnTo>
                      <a:pt x="1637" y="2829"/>
                    </a:lnTo>
                    <a:lnTo>
                      <a:pt x="1641" y="2829"/>
                    </a:lnTo>
                    <a:lnTo>
                      <a:pt x="1645" y="2829"/>
                    </a:lnTo>
                    <a:lnTo>
                      <a:pt x="1649" y="2829"/>
                    </a:lnTo>
                    <a:lnTo>
                      <a:pt x="1653" y="2829"/>
                    </a:lnTo>
                    <a:lnTo>
                      <a:pt x="1657" y="2829"/>
                    </a:lnTo>
                    <a:lnTo>
                      <a:pt x="1661" y="2829"/>
                    </a:lnTo>
                    <a:lnTo>
                      <a:pt x="1665" y="2829"/>
                    </a:lnTo>
                    <a:lnTo>
                      <a:pt x="1669" y="2829"/>
                    </a:lnTo>
                    <a:lnTo>
                      <a:pt x="1673" y="2829"/>
                    </a:lnTo>
                    <a:lnTo>
                      <a:pt x="1677" y="2829"/>
                    </a:lnTo>
                    <a:lnTo>
                      <a:pt x="1681" y="2829"/>
                    </a:lnTo>
                    <a:lnTo>
                      <a:pt x="1685" y="2829"/>
                    </a:lnTo>
                    <a:lnTo>
                      <a:pt x="1688" y="2829"/>
                    </a:lnTo>
                    <a:lnTo>
                      <a:pt x="1692" y="2829"/>
                    </a:lnTo>
                    <a:lnTo>
                      <a:pt x="1696" y="2829"/>
                    </a:lnTo>
                    <a:lnTo>
                      <a:pt x="1700" y="2829"/>
                    </a:lnTo>
                    <a:lnTo>
                      <a:pt x="1704" y="2829"/>
                    </a:lnTo>
                    <a:lnTo>
                      <a:pt x="1708" y="2829"/>
                    </a:lnTo>
                    <a:lnTo>
                      <a:pt x="1712" y="2829"/>
                    </a:lnTo>
                    <a:lnTo>
                      <a:pt x="1716" y="2829"/>
                    </a:lnTo>
                    <a:lnTo>
                      <a:pt x="1720" y="2829"/>
                    </a:lnTo>
                    <a:lnTo>
                      <a:pt x="1724" y="2829"/>
                    </a:lnTo>
                    <a:lnTo>
                      <a:pt x="1728" y="2829"/>
                    </a:lnTo>
                    <a:lnTo>
                      <a:pt x="1732" y="2829"/>
                    </a:lnTo>
                    <a:lnTo>
                      <a:pt x="1736" y="2829"/>
                    </a:lnTo>
                    <a:lnTo>
                      <a:pt x="1740" y="2829"/>
                    </a:lnTo>
                    <a:lnTo>
                      <a:pt x="1744" y="2829"/>
                    </a:lnTo>
                    <a:lnTo>
                      <a:pt x="1748" y="2829"/>
                    </a:lnTo>
                    <a:lnTo>
                      <a:pt x="1751" y="2829"/>
                    </a:lnTo>
                    <a:lnTo>
                      <a:pt x="1755" y="2829"/>
                    </a:lnTo>
                    <a:lnTo>
                      <a:pt x="1759" y="2829"/>
                    </a:lnTo>
                    <a:lnTo>
                      <a:pt x="1763" y="2829"/>
                    </a:lnTo>
                    <a:lnTo>
                      <a:pt x="1767" y="2829"/>
                    </a:lnTo>
                    <a:lnTo>
                      <a:pt x="1771" y="2829"/>
                    </a:lnTo>
                    <a:lnTo>
                      <a:pt x="1775" y="2829"/>
                    </a:lnTo>
                    <a:lnTo>
                      <a:pt x="1779" y="2829"/>
                    </a:lnTo>
                    <a:lnTo>
                      <a:pt x="1783" y="2829"/>
                    </a:lnTo>
                    <a:lnTo>
                      <a:pt x="1787" y="2829"/>
                    </a:lnTo>
                    <a:lnTo>
                      <a:pt x="1791" y="2829"/>
                    </a:lnTo>
                    <a:lnTo>
                      <a:pt x="1795" y="2829"/>
                    </a:lnTo>
                    <a:lnTo>
                      <a:pt x="1799" y="2829"/>
                    </a:lnTo>
                    <a:lnTo>
                      <a:pt x="1803" y="2829"/>
                    </a:lnTo>
                    <a:lnTo>
                      <a:pt x="1807" y="2829"/>
                    </a:lnTo>
                    <a:lnTo>
                      <a:pt x="1811" y="2829"/>
                    </a:lnTo>
                    <a:lnTo>
                      <a:pt x="1814" y="2829"/>
                    </a:lnTo>
                    <a:lnTo>
                      <a:pt x="1818" y="2829"/>
                    </a:lnTo>
                    <a:lnTo>
                      <a:pt x="1822" y="2829"/>
                    </a:lnTo>
                    <a:lnTo>
                      <a:pt x="1826" y="2829"/>
                    </a:lnTo>
                    <a:lnTo>
                      <a:pt x="1830" y="2829"/>
                    </a:lnTo>
                    <a:lnTo>
                      <a:pt x="1834" y="2829"/>
                    </a:lnTo>
                    <a:lnTo>
                      <a:pt x="1838" y="2829"/>
                    </a:lnTo>
                    <a:lnTo>
                      <a:pt x="1842" y="2829"/>
                    </a:lnTo>
                    <a:lnTo>
                      <a:pt x="1846" y="2829"/>
                    </a:lnTo>
                    <a:lnTo>
                      <a:pt x="1850" y="2829"/>
                    </a:lnTo>
                    <a:lnTo>
                      <a:pt x="1854" y="2829"/>
                    </a:lnTo>
                    <a:lnTo>
                      <a:pt x="1858" y="2829"/>
                    </a:lnTo>
                    <a:lnTo>
                      <a:pt x="1862" y="2829"/>
                    </a:lnTo>
                    <a:lnTo>
                      <a:pt x="1866" y="2829"/>
                    </a:lnTo>
                    <a:lnTo>
                      <a:pt x="1870" y="2829"/>
                    </a:lnTo>
                    <a:lnTo>
                      <a:pt x="1874" y="2829"/>
                    </a:lnTo>
                    <a:lnTo>
                      <a:pt x="1877" y="2829"/>
                    </a:lnTo>
                    <a:lnTo>
                      <a:pt x="1881" y="2829"/>
                    </a:lnTo>
                    <a:lnTo>
                      <a:pt x="1885" y="2829"/>
                    </a:lnTo>
                    <a:lnTo>
                      <a:pt x="1889" y="2829"/>
                    </a:lnTo>
                    <a:lnTo>
                      <a:pt x="1893" y="2829"/>
                    </a:lnTo>
                    <a:lnTo>
                      <a:pt x="1897" y="2829"/>
                    </a:lnTo>
                    <a:lnTo>
                      <a:pt x="1901" y="2829"/>
                    </a:lnTo>
                    <a:lnTo>
                      <a:pt x="1905" y="2829"/>
                    </a:lnTo>
                    <a:lnTo>
                      <a:pt x="1909" y="2829"/>
                    </a:lnTo>
                    <a:lnTo>
                      <a:pt x="1913" y="2829"/>
                    </a:lnTo>
                    <a:lnTo>
                      <a:pt x="1917" y="2829"/>
                    </a:lnTo>
                    <a:lnTo>
                      <a:pt x="1921" y="2829"/>
                    </a:lnTo>
                    <a:lnTo>
                      <a:pt x="1925" y="2829"/>
                    </a:lnTo>
                    <a:lnTo>
                      <a:pt x="1929" y="2829"/>
                    </a:lnTo>
                    <a:lnTo>
                      <a:pt x="1933" y="2829"/>
                    </a:lnTo>
                    <a:lnTo>
                      <a:pt x="1937" y="2829"/>
                    </a:lnTo>
                    <a:lnTo>
                      <a:pt x="1940" y="2829"/>
                    </a:lnTo>
                    <a:lnTo>
                      <a:pt x="1944" y="2829"/>
                    </a:lnTo>
                    <a:lnTo>
                      <a:pt x="1948" y="2829"/>
                    </a:lnTo>
                    <a:lnTo>
                      <a:pt x="1952" y="2829"/>
                    </a:lnTo>
                    <a:lnTo>
                      <a:pt x="1956" y="2829"/>
                    </a:lnTo>
                    <a:lnTo>
                      <a:pt x="1960" y="2829"/>
                    </a:lnTo>
                    <a:lnTo>
                      <a:pt x="1964" y="2829"/>
                    </a:lnTo>
                    <a:lnTo>
                      <a:pt x="1968" y="2829"/>
                    </a:lnTo>
                    <a:lnTo>
                      <a:pt x="1972" y="2829"/>
                    </a:lnTo>
                    <a:lnTo>
                      <a:pt x="1976" y="2829"/>
                    </a:lnTo>
                    <a:lnTo>
                      <a:pt x="1980" y="2829"/>
                    </a:lnTo>
                    <a:lnTo>
                      <a:pt x="1984" y="2829"/>
                    </a:lnTo>
                    <a:lnTo>
                      <a:pt x="1988" y="2829"/>
                    </a:lnTo>
                    <a:lnTo>
                      <a:pt x="1992" y="2829"/>
                    </a:lnTo>
                    <a:lnTo>
                      <a:pt x="1996" y="2829"/>
                    </a:lnTo>
                    <a:lnTo>
                      <a:pt x="1999" y="2829"/>
                    </a:lnTo>
                    <a:lnTo>
                      <a:pt x="2003" y="2829"/>
                    </a:lnTo>
                    <a:lnTo>
                      <a:pt x="2007" y="2829"/>
                    </a:lnTo>
                    <a:lnTo>
                      <a:pt x="2011" y="2829"/>
                    </a:lnTo>
                    <a:lnTo>
                      <a:pt x="2015" y="2829"/>
                    </a:lnTo>
                    <a:lnTo>
                      <a:pt x="2019" y="2829"/>
                    </a:lnTo>
                    <a:lnTo>
                      <a:pt x="2023" y="2829"/>
                    </a:lnTo>
                    <a:lnTo>
                      <a:pt x="2027" y="2829"/>
                    </a:lnTo>
                    <a:lnTo>
                      <a:pt x="2031" y="2829"/>
                    </a:lnTo>
                    <a:lnTo>
                      <a:pt x="2035" y="2829"/>
                    </a:lnTo>
                    <a:lnTo>
                      <a:pt x="2039" y="2829"/>
                    </a:lnTo>
                    <a:lnTo>
                      <a:pt x="2043" y="2829"/>
                    </a:lnTo>
                    <a:lnTo>
                      <a:pt x="2047" y="2829"/>
                    </a:lnTo>
                    <a:lnTo>
                      <a:pt x="2051" y="2829"/>
                    </a:lnTo>
                    <a:lnTo>
                      <a:pt x="2055" y="2829"/>
                    </a:lnTo>
                    <a:lnTo>
                      <a:pt x="2059" y="2829"/>
                    </a:lnTo>
                    <a:lnTo>
                      <a:pt x="2062" y="2829"/>
                    </a:lnTo>
                    <a:lnTo>
                      <a:pt x="2066" y="2829"/>
                    </a:lnTo>
                    <a:lnTo>
                      <a:pt x="2070" y="2829"/>
                    </a:lnTo>
                    <a:lnTo>
                      <a:pt x="2074" y="2829"/>
                    </a:lnTo>
                    <a:lnTo>
                      <a:pt x="2078" y="2829"/>
                    </a:lnTo>
                    <a:lnTo>
                      <a:pt x="2082" y="2829"/>
                    </a:lnTo>
                    <a:lnTo>
                      <a:pt x="2086" y="2829"/>
                    </a:lnTo>
                    <a:lnTo>
                      <a:pt x="2090" y="2829"/>
                    </a:lnTo>
                    <a:lnTo>
                      <a:pt x="2094" y="2829"/>
                    </a:lnTo>
                    <a:lnTo>
                      <a:pt x="2098" y="2829"/>
                    </a:lnTo>
                    <a:lnTo>
                      <a:pt x="2102" y="2829"/>
                    </a:lnTo>
                    <a:lnTo>
                      <a:pt x="2106" y="2829"/>
                    </a:lnTo>
                    <a:lnTo>
                      <a:pt x="2110" y="2829"/>
                    </a:lnTo>
                    <a:lnTo>
                      <a:pt x="2114" y="2829"/>
                    </a:lnTo>
                    <a:lnTo>
                      <a:pt x="2118" y="2829"/>
                    </a:lnTo>
                    <a:lnTo>
                      <a:pt x="2122" y="2829"/>
                    </a:lnTo>
                    <a:lnTo>
                      <a:pt x="2125" y="2829"/>
                    </a:lnTo>
                    <a:lnTo>
                      <a:pt x="2129" y="2829"/>
                    </a:lnTo>
                    <a:lnTo>
                      <a:pt x="2133" y="2829"/>
                    </a:lnTo>
                    <a:lnTo>
                      <a:pt x="2137" y="2829"/>
                    </a:lnTo>
                    <a:lnTo>
                      <a:pt x="2141" y="2829"/>
                    </a:lnTo>
                    <a:lnTo>
                      <a:pt x="2145" y="2829"/>
                    </a:lnTo>
                    <a:lnTo>
                      <a:pt x="2149" y="2829"/>
                    </a:lnTo>
                    <a:lnTo>
                      <a:pt x="2153" y="2829"/>
                    </a:lnTo>
                    <a:lnTo>
                      <a:pt x="2157" y="2829"/>
                    </a:lnTo>
                    <a:lnTo>
                      <a:pt x="2161" y="2829"/>
                    </a:lnTo>
                    <a:lnTo>
                      <a:pt x="2165" y="2829"/>
                    </a:lnTo>
                    <a:lnTo>
                      <a:pt x="2169" y="2829"/>
                    </a:lnTo>
                    <a:lnTo>
                      <a:pt x="2173" y="2829"/>
                    </a:lnTo>
                    <a:lnTo>
                      <a:pt x="2177" y="2829"/>
                    </a:lnTo>
                    <a:lnTo>
                      <a:pt x="2181" y="2829"/>
                    </a:lnTo>
                    <a:lnTo>
                      <a:pt x="2185" y="2829"/>
                    </a:lnTo>
                    <a:lnTo>
                      <a:pt x="2188" y="2829"/>
                    </a:lnTo>
                    <a:lnTo>
                      <a:pt x="2192" y="2829"/>
                    </a:lnTo>
                    <a:lnTo>
                      <a:pt x="2196" y="2829"/>
                    </a:lnTo>
                    <a:lnTo>
                      <a:pt x="2200" y="2829"/>
                    </a:lnTo>
                    <a:lnTo>
                      <a:pt x="2204" y="2829"/>
                    </a:lnTo>
                    <a:lnTo>
                      <a:pt x="2208" y="2829"/>
                    </a:lnTo>
                    <a:lnTo>
                      <a:pt x="2212" y="2829"/>
                    </a:lnTo>
                    <a:lnTo>
                      <a:pt x="2216" y="2829"/>
                    </a:lnTo>
                    <a:lnTo>
                      <a:pt x="2220" y="2829"/>
                    </a:lnTo>
                    <a:lnTo>
                      <a:pt x="2224" y="2829"/>
                    </a:lnTo>
                    <a:lnTo>
                      <a:pt x="2228" y="2829"/>
                    </a:lnTo>
                    <a:lnTo>
                      <a:pt x="2232" y="2829"/>
                    </a:lnTo>
                    <a:lnTo>
                      <a:pt x="2236" y="2829"/>
                    </a:lnTo>
                    <a:lnTo>
                      <a:pt x="2240" y="2829"/>
                    </a:lnTo>
                    <a:lnTo>
                      <a:pt x="2244" y="2829"/>
                    </a:lnTo>
                    <a:lnTo>
                      <a:pt x="2248" y="2829"/>
                    </a:lnTo>
                    <a:lnTo>
                      <a:pt x="2251" y="2829"/>
                    </a:lnTo>
                    <a:lnTo>
                      <a:pt x="2255" y="2829"/>
                    </a:lnTo>
                    <a:lnTo>
                      <a:pt x="2259" y="2829"/>
                    </a:lnTo>
                    <a:lnTo>
                      <a:pt x="2263" y="2829"/>
                    </a:lnTo>
                    <a:lnTo>
                      <a:pt x="2267" y="2829"/>
                    </a:lnTo>
                    <a:lnTo>
                      <a:pt x="2271" y="2829"/>
                    </a:lnTo>
                    <a:lnTo>
                      <a:pt x="2275" y="2829"/>
                    </a:lnTo>
                    <a:lnTo>
                      <a:pt x="2279" y="2829"/>
                    </a:lnTo>
                    <a:lnTo>
                      <a:pt x="2283" y="2829"/>
                    </a:lnTo>
                    <a:lnTo>
                      <a:pt x="2287" y="2829"/>
                    </a:lnTo>
                    <a:lnTo>
                      <a:pt x="2291" y="2829"/>
                    </a:lnTo>
                    <a:lnTo>
                      <a:pt x="2295" y="2829"/>
                    </a:lnTo>
                    <a:lnTo>
                      <a:pt x="2299" y="2829"/>
                    </a:lnTo>
                    <a:lnTo>
                      <a:pt x="2303" y="2829"/>
                    </a:lnTo>
                    <a:lnTo>
                      <a:pt x="2307" y="2829"/>
                    </a:lnTo>
                    <a:lnTo>
                      <a:pt x="2311" y="2829"/>
                    </a:lnTo>
                    <a:lnTo>
                      <a:pt x="2314" y="2829"/>
                    </a:lnTo>
                    <a:lnTo>
                      <a:pt x="2318" y="2829"/>
                    </a:lnTo>
                    <a:lnTo>
                      <a:pt x="2322" y="2829"/>
                    </a:lnTo>
                    <a:lnTo>
                      <a:pt x="2326" y="2829"/>
                    </a:lnTo>
                    <a:lnTo>
                      <a:pt x="2330" y="2829"/>
                    </a:lnTo>
                    <a:lnTo>
                      <a:pt x="2334" y="2829"/>
                    </a:lnTo>
                    <a:lnTo>
                      <a:pt x="2338" y="2829"/>
                    </a:lnTo>
                    <a:lnTo>
                      <a:pt x="2342" y="2829"/>
                    </a:lnTo>
                    <a:lnTo>
                      <a:pt x="2346" y="2829"/>
                    </a:lnTo>
                    <a:lnTo>
                      <a:pt x="2350" y="2829"/>
                    </a:lnTo>
                    <a:lnTo>
                      <a:pt x="2354" y="2829"/>
                    </a:lnTo>
                    <a:lnTo>
                      <a:pt x="2358" y="2829"/>
                    </a:lnTo>
                    <a:lnTo>
                      <a:pt x="2362" y="2829"/>
                    </a:lnTo>
                    <a:lnTo>
                      <a:pt x="2366" y="2829"/>
                    </a:lnTo>
                    <a:lnTo>
                      <a:pt x="2370" y="2829"/>
                    </a:lnTo>
                    <a:lnTo>
                      <a:pt x="2374" y="2829"/>
                    </a:lnTo>
                    <a:lnTo>
                      <a:pt x="2377" y="2829"/>
                    </a:lnTo>
                    <a:lnTo>
                      <a:pt x="2381" y="2829"/>
                    </a:lnTo>
                    <a:lnTo>
                      <a:pt x="2385" y="2829"/>
                    </a:lnTo>
                    <a:lnTo>
                      <a:pt x="2389" y="2829"/>
                    </a:lnTo>
                    <a:lnTo>
                      <a:pt x="2393" y="2829"/>
                    </a:lnTo>
                    <a:lnTo>
                      <a:pt x="2397" y="2829"/>
                    </a:lnTo>
                    <a:lnTo>
                      <a:pt x="2401" y="2829"/>
                    </a:lnTo>
                    <a:lnTo>
                      <a:pt x="2405" y="2829"/>
                    </a:lnTo>
                    <a:lnTo>
                      <a:pt x="2409" y="2829"/>
                    </a:lnTo>
                    <a:lnTo>
                      <a:pt x="2413" y="2829"/>
                    </a:lnTo>
                    <a:lnTo>
                      <a:pt x="2417" y="2829"/>
                    </a:lnTo>
                    <a:lnTo>
                      <a:pt x="2421" y="2829"/>
                    </a:lnTo>
                    <a:lnTo>
                      <a:pt x="2425" y="2829"/>
                    </a:lnTo>
                    <a:lnTo>
                      <a:pt x="2429" y="2829"/>
                    </a:lnTo>
                    <a:lnTo>
                      <a:pt x="2433" y="2829"/>
                    </a:lnTo>
                    <a:lnTo>
                      <a:pt x="2437" y="2829"/>
                    </a:lnTo>
                    <a:lnTo>
                      <a:pt x="2440" y="2829"/>
                    </a:lnTo>
                    <a:lnTo>
                      <a:pt x="2444" y="2829"/>
                    </a:lnTo>
                    <a:lnTo>
                      <a:pt x="2448" y="2829"/>
                    </a:lnTo>
                    <a:lnTo>
                      <a:pt x="2452" y="2829"/>
                    </a:lnTo>
                    <a:lnTo>
                      <a:pt x="2456" y="2829"/>
                    </a:lnTo>
                    <a:lnTo>
                      <a:pt x="2460" y="2829"/>
                    </a:lnTo>
                    <a:lnTo>
                      <a:pt x="2464" y="2829"/>
                    </a:lnTo>
                    <a:lnTo>
                      <a:pt x="2468" y="2829"/>
                    </a:lnTo>
                    <a:lnTo>
                      <a:pt x="2472" y="2829"/>
                    </a:lnTo>
                    <a:lnTo>
                      <a:pt x="2476" y="2829"/>
                    </a:lnTo>
                    <a:lnTo>
                      <a:pt x="2480" y="2829"/>
                    </a:lnTo>
                    <a:lnTo>
                      <a:pt x="2484" y="2829"/>
                    </a:lnTo>
                    <a:lnTo>
                      <a:pt x="2488" y="2829"/>
                    </a:lnTo>
                    <a:lnTo>
                      <a:pt x="2492" y="2829"/>
                    </a:lnTo>
                    <a:lnTo>
                      <a:pt x="2496" y="2829"/>
                    </a:lnTo>
                    <a:lnTo>
                      <a:pt x="2499" y="2829"/>
                    </a:lnTo>
                    <a:lnTo>
                      <a:pt x="2503" y="2829"/>
                    </a:lnTo>
                    <a:lnTo>
                      <a:pt x="2507" y="2829"/>
                    </a:lnTo>
                    <a:lnTo>
                      <a:pt x="2511" y="2829"/>
                    </a:lnTo>
                    <a:lnTo>
                      <a:pt x="2515" y="2829"/>
                    </a:lnTo>
                    <a:lnTo>
                      <a:pt x="2519" y="2829"/>
                    </a:lnTo>
                    <a:lnTo>
                      <a:pt x="2523" y="2829"/>
                    </a:lnTo>
                    <a:lnTo>
                      <a:pt x="2527" y="2829"/>
                    </a:lnTo>
                    <a:lnTo>
                      <a:pt x="2531" y="2829"/>
                    </a:lnTo>
                    <a:lnTo>
                      <a:pt x="2535" y="2829"/>
                    </a:lnTo>
                    <a:lnTo>
                      <a:pt x="2539" y="2829"/>
                    </a:lnTo>
                    <a:lnTo>
                      <a:pt x="2543" y="2829"/>
                    </a:lnTo>
                    <a:lnTo>
                      <a:pt x="2547" y="2829"/>
                    </a:lnTo>
                    <a:lnTo>
                      <a:pt x="2551" y="2829"/>
                    </a:lnTo>
                    <a:lnTo>
                      <a:pt x="2555" y="2829"/>
                    </a:lnTo>
                    <a:lnTo>
                      <a:pt x="2559" y="2829"/>
                    </a:lnTo>
                    <a:lnTo>
                      <a:pt x="2562" y="2829"/>
                    </a:lnTo>
                    <a:lnTo>
                      <a:pt x="2566" y="2829"/>
                    </a:lnTo>
                    <a:lnTo>
                      <a:pt x="2570" y="2829"/>
                    </a:lnTo>
                    <a:lnTo>
                      <a:pt x="2574" y="2829"/>
                    </a:lnTo>
                    <a:lnTo>
                      <a:pt x="2578" y="2829"/>
                    </a:lnTo>
                    <a:lnTo>
                      <a:pt x="2582" y="2829"/>
                    </a:lnTo>
                    <a:lnTo>
                      <a:pt x="2586" y="2829"/>
                    </a:lnTo>
                    <a:lnTo>
                      <a:pt x="2590" y="2829"/>
                    </a:lnTo>
                    <a:lnTo>
                      <a:pt x="2594" y="2829"/>
                    </a:lnTo>
                    <a:lnTo>
                      <a:pt x="2598" y="2829"/>
                    </a:lnTo>
                    <a:lnTo>
                      <a:pt x="2602" y="2829"/>
                    </a:lnTo>
                    <a:lnTo>
                      <a:pt x="2606" y="2829"/>
                    </a:lnTo>
                    <a:lnTo>
                      <a:pt x="2610" y="2829"/>
                    </a:lnTo>
                    <a:lnTo>
                      <a:pt x="2614" y="2829"/>
                    </a:lnTo>
                    <a:lnTo>
                      <a:pt x="2618" y="2829"/>
                    </a:lnTo>
                    <a:lnTo>
                      <a:pt x="2622" y="2829"/>
                    </a:lnTo>
                    <a:lnTo>
                      <a:pt x="2625" y="2829"/>
                    </a:lnTo>
                    <a:lnTo>
                      <a:pt x="2629" y="2829"/>
                    </a:lnTo>
                    <a:lnTo>
                      <a:pt x="2633" y="2829"/>
                    </a:lnTo>
                    <a:lnTo>
                      <a:pt x="2637" y="2829"/>
                    </a:lnTo>
                    <a:lnTo>
                      <a:pt x="2641" y="2829"/>
                    </a:lnTo>
                    <a:lnTo>
                      <a:pt x="2645" y="2829"/>
                    </a:lnTo>
                    <a:lnTo>
                      <a:pt x="2649" y="2829"/>
                    </a:lnTo>
                    <a:lnTo>
                      <a:pt x="2653" y="2829"/>
                    </a:lnTo>
                    <a:lnTo>
                      <a:pt x="2657" y="2829"/>
                    </a:lnTo>
                    <a:lnTo>
                      <a:pt x="2661" y="2829"/>
                    </a:lnTo>
                    <a:lnTo>
                      <a:pt x="2665" y="2829"/>
                    </a:lnTo>
                    <a:lnTo>
                      <a:pt x="2669" y="2829"/>
                    </a:lnTo>
                    <a:lnTo>
                      <a:pt x="2673" y="2829"/>
                    </a:lnTo>
                    <a:lnTo>
                      <a:pt x="2677" y="2829"/>
                    </a:lnTo>
                    <a:lnTo>
                      <a:pt x="2681" y="2829"/>
                    </a:lnTo>
                    <a:lnTo>
                      <a:pt x="2685" y="2829"/>
                    </a:lnTo>
                    <a:lnTo>
                      <a:pt x="2688" y="2829"/>
                    </a:lnTo>
                    <a:lnTo>
                      <a:pt x="2692" y="2829"/>
                    </a:lnTo>
                    <a:lnTo>
                      <a:pt x="2696" y="2829"/>
                    </a:lnTo>
                    <a:lnTo>
                      <a:pt x="2700" y="2829"/>
                    </a:lnTo>
                    <a:lnTo>
                      <a:pt x="2704" y="2829"/>
                    </a:lnTo>
                    <a:lnTo>
                      <a:pt x="2708" y="2829"/>
                    </a:lnTo>
                    <a:lnTo>
                      <a:pt x="2712" y="2829"/>
                    </a:lnTo>
                    <a:lnTo>
                      <a:pt x="2716" y="2829"/>
                    </a:lnTo>
                    <a:lnTo>
                      <a:pt x="2720" y="2829"/>
                    </a:lnTo>
                    <a:lnTo>
                      <a:pt x="2724" y="2829"/>
                    </a:lnTo>
                    <a:lnTo>
                      <a:pt x="2728" y="2829"/>
                    </a:lnTo>
                    <a:lnTo>
                      <a:pt x="2732" y="2829"/>
                    </a:lnTo>
                    <a:lnTo>
                      <a:pt x="2736" y="2829"/>
                    </a:lnTo>
                    <a:lnTo>
                      <a:pt x="2740" y="2829"/>
                    </a:lnTo>
                    <a:lnTo>
                      <a:pt x="2744" y="2829"/>
                    </a:lnTo>
                    <a:lnTo>
                      <a:pt x="2748" y="2829"/>
                    </a:lnTo>
                    <a:lnTo>
                      <a:pt x="2751" y="2829"/>
                    </a:lnTo>
                    <a:lnTo>
                      <a:pt x="2755" y="2829"/>
                    </a:lnTo>
                    <a:lnTo>
                      <a:pt x="2759" y="2828"/>
                    </a:lnTo>
                    <a:lnTo>
                      <a:pt x="2763" y="2813"/>
                    </a:lnTo>
                    <a:lnTo>
                      <a:pt x="2767" y="2799"/>
                    </a:lnTo>
                    <a:lnTo>
                      <a:pt x="2771" y="2784"/>
                    </a:lnTo>
                    <a:lnTo>
                      <a:pt x="2775" y="2770"/>
                    </a:lnTo>
                    <a:lnTo>
                      <a:pt x="2779" y="2755"/>
                    </a:lnTo>
                    <a:lnTo>
                      <a:pt x="2783" y="2741"/>
                    </a:lnTo>
                    <a:lnTo>
                      <a:pt x="2787" y="2726"/>
                    </a:lnTo>
                    <a:lnTo>
                      <a:pt x="2791" y="2713"/>
                    </a:lnTo>
                    <a:lnTo>
                      <a:pt x="2795" y="2698"/>
                    </a:lnTo>
                    <a:lnTo>
                      <a:pt x="2799" y="2683"/>
                    </a:lnTo>
                    <a:lnTo>
                      <a:pt x="2803" y="2669"/>
                    </a:lnTo>
                    <a:lnTo>
                      <a:pt x="2807" y="2655"/>
                    </a:lnTo>
                    <a:lnTo>
                      <a:pt x="2811" y="2640"/>
                    </a:lnTo>
                    <a:lnTo>
                      <a:pt x="2814" y="2626"/>
                    </a:lnTo>
                    <a:lnTo>
                      <a:pt x="2818" y="2612"/>
                    </a:lnTo>
                    <a:lnTo>
                      <a:pt x="2822" y="2597"/>
                    </a:lnTo>
                    <a:lnTo>
                      <a:pt x="2826" y="2584"/>
                    </a:lnTo>
                    <a:lnTo>
                      <a:pt x="2830" y="2569"/>
                    </a:lnTo>
                    <a:lnTo>
                      <a:pt x="2834" y="2556"/>
                    </a:lnTo>
                    <a:lnTo>
                      <a:pt x="2838" y="2541"/>
                    </a:lnTo>
                    <a:lnTo>
                      <a:pt x="2842" y="2526"/>
                    </a:lnTo>
                    <a:lnTo>
                      <a:pt x="2846" y="2513"/>
                    </a:lnTo>
                    <a:lnTo>
                      <a:pt x="2850" y="2499"/>
                    </a:lnTo>
                    <a:lnTo>
                      <a:pt x="2854" y="2485"/>
                    </a:lnTo>
                    <a:lnTo>
                      <a:pt x="2858" y="2470"/>
                    </a:lnTo>
                    <a:lnTo>
                      <a:pt x="2862" y="2457"/>
                    </a:lnTo>
                    <a:lnTo>
                      <a:pt x="2866" y="2444"/>
                    </a:lnTo>
                    <a:lnTo>
                      <a:pt x="2870" y="2430"/>
                    </a:lnTo>
                    <a:lnTo>
                      <a:pt x="2874" y="2415"/>
                    </a:lnTo>
                    <a:lnTo>
                      <a:pt x="2877" y="2401"/>
                    </a:lnTo>
                    <a:lnTo>
                      <a:pt x="2881" y="2387"/>
                    </a:lnTo>
                    <a:lnTo>
                      <a:pt x="2885" y="2373"/>
                    </a:lnTo>
                    <a:lnTo>
                      <a:pt x="2889" y="2360"/>
                    </a:lnTo>
                    <a:lnTo>
                      <a:pt x="2893" y="2345"/>
                    </a:lnTo>
                    <a:lnTo>
                      <a:pt x="2897" y="2332"/>
                    </a:lnTo>
                    <a:lnTo>
                      <a:pt x="2901" y="2318"/>
                    </a:lnTo>
                    <a:lnTo>
                      <a:pt x="2905" y="2304"/>
                    </a:lnTo>
                    <a:lnTo>
                      <a:pt x="2909" y="2291"/>
                    </a:lnTo>
                    <a:lnTo>
                      <a:pt x="2913" y="2278"/>
                    </a:lnTo>
                    <a:lnTo>
                      <a:pt x="2917" y="2263"/>
                    </a:lnTo>
                    <a:lnTo>
                      <a:pt x="2921" y="2251"/>
                    </a:lnTo>
                    <a:lnTo>
                      <a:pt x="2925" y="2238"/>
                    </a:lnTo>
                    <a:lnTo>
                      <a:pt x="2929" y="2222"/>
                    </a:lnTo>
                    <a:lnTo>
                      <a:pt x="2933" y="2209"/>
                    </a:lnTo>
                    <a:lnTo>
                      <a:pt x="2937" y="2196"/>
                    </a:lnTo>
                    <a:lnTo>
                      <a:pt x="2940" y="2182"/>
                    </a:lnTo>
                    <a:lnTo>
                      <a:pt x="2944" y="2169"/>
                    </a:lnTo>
                    <a:lnTo>
                      <a:pt x="2948" y="2155"/>
                    </a:lnTo>
                    <a:lnTo>
                      <a:pt x="2952" y="2143"/>
                    </a:lnTo>
                    <a:lnTo>
                      <a:pt x="2956" y="2129"/>
                    </a:lnTo>
                    <a:lnTo>
                      <a:pt x="2960" y="2115"/>
                    </a:lnTo>
                    <a:lnTo>
                      <a:pt x="2964" y="2102"/>
                    </a:lnTo>
                    <a:lnTo>
                      <a:pt x="2968" y="2089"/>
                    </a:lnTo>
                    <a:lnTo>
                      <a:pt x="2972" y="2076"/>
                    </a:lnTo>
                    <a:lnTo>
                      <a:pt x="2976" y="2062"/>
                    </a:lnTo>
                    <a:lnTo>
                      <a:pt x="2980" y="2050"/>
                    </a:lnTo>
                    <a:lnTo>
                      <a:pt x="2984" y="2037"/>
                    </a:lnTo>
                    <a:lnTo>
                      <a:pt x="2988" y="2025"/>
                    </a:lnTo>
                    <a:lnTo>
                      <a:pt x="2992" y="2011"/>
                    </a:lnTo>
                    <a:lnTo>
                      <a:pt x="2996" y="1998"/>
                    </a:lnTo>
                    <a:lnTo>
                      <a:pt x="2999" y="1986"/>
                    </a:lnTo>
                    <a:lnTo>
                      <a:pt x="3003" y="1973"/>
                    </a:lnTo>
                    <a:lnTo>
                      <a:pt x="3007" y="1960"/>
                    </a:lnTo>
                    <a:lnTo>
                      <a:pt x="3011" y="1947"/>
                    </a:lnTo>
                    <a:lnTo>
                      <a:pt x="3015" y="1935"/>
                    </a:lnTo>
                    <a:lnTo>
                      <a:pt x="3019" y="1922"/>
                    </a:lnTo>
                    <a:lnTo>
                      <a:pt x="3023" y="1909"/>
                    </a:lnTo>
                    <a:lnTo>
                      <a:pt x="3027" y="1896"/>
                    </a:lnTo>
                    <a:lnTo>
                      <a:pt x="3031" y="1884"/>
                    </a:lnTo>
                    <a:lnTo>
                      <a:pt x="3035" y="1871"/>
                    </a:lnTo>
                    <a:lnTo>
                      <a:pt x="3039" y="1860"/>
                    </a:lnTo>
                    <a:lnTo>
                      <a:pt x="3043" y="1846"/>
                    </a:lnTo>
                    <a:lnTo>
                      <a:pt x="3047" y="1835"/>
                    </a:lnTo>
                    <a:lnTo>
                      <a:pt x="3051" y="1823"/>
                    </a:lnTo>
                    <a:lnTo>
                      <a:pt x="3055" y="1810"/>
                    </a:lnTo>
                    <a:lnTo>
                      <a:pt x="3059" y="1797"/>
                    </a:lnTo>
                    <a:lnTo>
                      <a:pt x="3062" y="1787"/>
                    </a:lnTo>
                    <a:lnTo>
                      <a:pt x="3066" y="1773"/>
                    </a:lnTo>
                    <a:lnTo>
                      <a:pt x="3070" y="1761"/>
                    </a:lnTo>
                    <a:lnTo>
                      <a:pt x="3074" y="1749"/>
                    </a:lnTo>
                    <a:lnTo>
                      <a:pt x="3078" y="1739"/>
                    </a:lnTo>
                    <a:lnTo>
                      <a:pt x="3082" y="1725"/>
                    </a:lnTo>
                    <a:lnTo>
                      <a:pt x="3086" y="1714"/>
                    </a:lnTo>
                    <a:lnTo>
                      <a:pt x="3090" y="1703"/>
                    </a:lnTo>
                    <a:lnTo>
                      <a:pt x="3094" y="1690"/>
                    </a:lnTo>
                    <a:lnTo>
                      <a:pt x="3098" y="1679"/>
                    </a:lnTo>
                    <a:lnTo>
                      <a:pt x="3102" y="1667"/>
                    </a:lnTo>
                    <a:lnTo>
                      <a:pt x="3106" y="1656"/>
                    </a:lnTo>
                    <a:lnTo>
                      <a:pt x="3110" y="1643"/>
                    </a:lnTo>
                    <a:lnTo>
                      <a:pt x="3114" y="1632"/>
                    </a:lnTo>
                    <a:lnTo>
                      <a:pt x="3118" y="1621"/>
                    </a:lnTo>
                    <a:lnTo>
                      <a:pt x="3122" y="1610"/>
                    </a:lnTo>
                    <a:lnTo>
                      <a:pt x="3125" y="1598"/>
                    </a:lnTo>
                    <a:lnTo>
                      <a:pt x="3129" y="1586"/>
                    </a:lnTo>
                    <a:lnTo>
                      <a:pt x="3133" y="1576"/>
                    </a:lnTo>
                    <a:lnTo>
                      <a:pt x="3137" y="1563"/>
                    </a:lnTo>
                    <a:lnTo>
                      <a:pt x="3141" y="1553"/>
                    </a:lnTo>
                    <a:lnTo>
                      <a:pt x="3145" y="1542"/>
                    </a:lnTo>
                    <a:lnTo>
                      <a:pt x="3149" y="1530"/>
                    </a:lnTo>
                    <a:lnTo>
                      <a:pt x="3153" y="1520"/>
                    </a:lnTo>
                    <a:lnTo>
                      <a:pt x="3157" y="1508"/>
                    </a:lnTo>
                    <a:lnTo>
                      <a:pt x="3161" y="1498"/>
                    </a:lnTo>
                    <a:lnTo>
                      <a:pt x="3165" y="1486"/>
                    </a:lnTo>
                    <a:lnTo>
                      <a:pt x="3169" y="1475"/>
                    </a:lnTo>
                    <a:lnTo>
                      <a:pt x="3173" y="1465"/>
                    </a:lnTo>
                    <a:lnTo>
                      <a:pt x="3177" y="1455"/>
                    </a:lnTo>
                    <a:lnTo>
                      <a:pt x="3181" y="1443"/>
                    </a:lnTo>
                    <a:lnTo>
                      <a:pt x="3185" y="1432"/>
                    </a:lnTo>
                    <a:lnTo>
                      <a:pt x="3188" y="1421"/>
                    </a:lnTo>
                    <a:lnTo>
                      <a:pt x="3192" y="1411"/>
                    </a:lnTo>
                    <a:lnTo>
                      <a:pt x="3196" y="1401"/>
                    </a:lnTo>
                    <a:lnTo>
                      <a:pt x="3200" y="1390"/>
                    </a:lnTo>
                    <a:lnTo>
                      <a:pt x="3204" y="1379"/>
                    </a:lnTo>
                    <a:lnTo>
                      <a:pt x="3208" y="1370"/>
                    </a:lnTo>
                    <a:lnTo>
                      <a:pt x="3212" y="1359"/>
                    </a:lnTo>
                    <a:lnTo>
                      <a:pt x="3216" y="1349"/>
                    </a:lnTo>
                    <a:lnTo>
                      <a:pt x="3220" y="1338"/>
                    </a:lnTo>
                    <a:lnTo>
                      <a:pt x="3224" y="1329"/>
                    </a:lnTo>
                    <a:lnTo>
                      <a:pt x="3228" y="1319"/>
                    </a:lnTo>
                    <a:lnTo>
                      <a:pt x="3232" y="1308"/>
                    </a:lnTo>
                    <a:lnTo>
                      <a:pt x="3236" y="1298"/>
                    </a:lnTo>
                    <a:lnTo>
                      <a:pt x="3240" y="1288"/>
                    </a:lnTo>
                    <a:lnTo>
                      <a:pt x="3244" y="1279"/>
                    </a:lnTo>
                    <a:lnTo>
                      <a:pt x="3248" y="1269"/>
                    </a:lnTo>
                    <a:lnTo>
                      <a:pt x="3251" y="1258"/>
                    </a:lnTo>
                    <a:lnTo>
                      <a:pt x="3255" y="1248"/>
                    </a:lnTo>
                    <a:lnTo>
                      <a:pt x="3259" y="1239"/>
                    </a:lnTo>
                    <a:lnTo>
                      <a:pt x="3263" y="1230"/>
                    </a:lnTo>
                    <a:lnTo>
                      <a:pt x="3267" y="1221"/>
                    </a:lnTo>
                    <a:lnTo>
                      <a:pt x="3271" y="1209"/>
                    </a:lnTo>
                    <a:lnTo>
                      <a:pt x="3275" y="1201"/>
                    </a:lnTo>
                    <a:lnTo>
                      <a:pt x="3279" y="1190"/>
                    </a:lnTo>
                    <a:lnTo>
                      <a:pt x="3283" y="1183"/>
                    </a:lnTo>
                    <a:lnTo>
                      <a:pt x="3287" y="1172"/>
                    </a:lnTo>
                    <a:lnTo>
                      <a:pt x="3291" y="1163"/>
                    </a:lnTo>
                    <a:lnTo>
                      <a:pt x="3295" y="1154"/>
                    </a:lnTo>
                    <a:lnTo>
                      <a:pt x="3299" y="1145"/>
                    </a:lnTo>
                    <a:lnTo>
                      <a:pt x="3303" y="1135"/>
                    </a:lnTo>
                    <a:lnTo>
                      <a:pt x="3307" y="1126"/>
                    </a:lnTo>
                    <a:lnTo>
                      <a:pt x="3311" y="1117"/>
                    </a:lnTo>
                    <a:lnTo>
                      <a:pt x="3314" y="1107"/>
                    </a:lnTo>
                    <a:lnTo>
                      <a:pt x="3318" y="1098"/>
                    </a:lnTo>
                    <a:lnTo>
                      <a:pt x="3322" y="1090"/>
                    </a:lnTo>
                    <a:lnTo>
                      <a:pt x="3326" y="1082"/>
                    </a:lnTo>
                    <a:lnTo>
                      <a:pt x="3330" y="1073"/>
                    </a:lnTo>
                    <a:lnTo>
                      <a:pt x="3334" y="1065"/>
                    </a:lnTo>
                    <a:lnTo>
                      <a:pt x="3338" y="1055"/>
                    </a:lnTo>
                    <a:lnTo>
                      <a:pt x="3342" y="1047"/>
                    </a:lnTo>
                    <a:lnTo>
                      <a:pt x="3346" y="1038"/>
                    </a:lnTo>
                    <a:lnTo>
                      <a:pt x="3350" y="1030"/>
                    </a:lnTo>
                    <a:lnTo>
                      <a:pt x="3354" y="1020"/>
                    </a:lnTo>
                    <a:lnTo>
                      <a:pt x="3358" y="1012"/>
                    </a:lnTo>
                    <a:lnTo>
                      <a:pt x="3362" y="1004"/>
                    </a:lnTo>
                    <a:lnTo>
                      <a:pt x="3366" y="996"/>
                    </a:lnTo>
                    <a:lnTo>
                      <a:pt x="3370" y="989"/>
                    </a:lnTo>
                    <a:lnTo>
                      <a:pt x="3374" y="980"/>
                    </a:lnTo>
                    <a:lnTo>
                      <a:pt x="3377" y="972"/>
                    </a:lnTo>
                    <a:lnTo>
                      <a:pt x="3381" y="963"/>
                    </a:lnTo>
                    <a:lnTo>
                      <a:pt x="3385" y="955"/>
                    </a:lnTo>
                    <a:lnTo>
                      <a:pt x="3389" y="947"/>
                    </a:lnTo>
                    <a:lnTo>
                      <a:pt x="3393" y="939"/>
                    </a:lnTo>
                    <a:lnTo>
                      <a:pt x="3397" y="931"/>
                    </a:lnTo>
                    <a:lnTo>
                      <a:pt x="3401" y="924"/>
                    </a:lnTo>
                    <a:lnTo>
                      <a:pt x="3405" y="915"/>
                    </a:lnTo>
                    <a:lnTo>
                      <a:pt x="3409" y="907"/>
                    </a:lnTo>
                    <a:lnTo>
                      <a:pt x="3413" y="901"/>
                    </a:lnTo>
                    <a:lnTo>
                      <a:pt x="3417" y="893"/>
                    </a:lnTo>
                    <a:lnTo>
                      <a:pt x="3421" y="884"/>
                    </a:lnTo>
                    <a:lnTo>
                      <a:pt x="3425" y="877"/>
                    </a:lnTo>
                    <a:lnTo>
                      <a:pt x="3429" y="870"/>
                    </a:lnTo>
                    <a:lnTo>
                      <a:pt x="3433" y="861"/>
                    </a:lnTo>
                    <a:lnTo>
                      <a:pt x="3437" y="854"/>
                    </a:lnTo>
                    <a:lnTo>
                      <a:pt x="3440" y="848"/>
                    </a:lnTo>
                    <a:lnTo>
                      <a:pt x="3444" y="841"/>
                    </a:lnTo>
                    <a:lnTo>
                      <a:pt x="3448" y="832"/>
                    </a:lnTo>
                    <a:lnTo>
                      <a:pt x="3452" y="826"/>
                    </a:lnTo>
                    <a:lnTo>
                      <a:pt x="3456" y="818"/>
                    </a:lnTo>
                    <a:lnTo>
                      <a:pt x="3460" y="811"/>
                    </a:lnTo>
                    <a:lnTo>
                      <a:pt x="3464" y="804"/>
                    </a:lnTo>
                    <a:lnTo>
                      <a:pt x="3468" y="796"/>
                    </a:lnTo>
                    <a:lnTo>
                      <a:pt x="3472" y="790"/>
                    </a:lnTo>
                    <a:lnTo>
                      <a:pt x="3476" y="782"/>
                    </a:lnTo>
                    <a:lnTo>
                      <a:pt x="3480" y="775"/>
                    </a:lnTo>
                    <a:lnTo>
                      <a:pt x="3484" y="769"/>
                    </a:lnTo>
                    <a:lnTo>
                      <a:pt x="3488" y="762"/>
                    </a:lnTo>
                    <a:lnTo>
                      <a:pt x="3492" y="755"/>
                    </a:lnTo>
                    <a:lnTo>
                      <a:pt x="3496" y="749"/>
                    </a:lnTo>
                    <a:lnTo>
                      <a:pt x="3499" y="742"/>
                    </a:lnTo>
                    <a:lnTo>
                      <a:pt x="3503" y="735"/>
                    </a:lnTo>
                    <a:lnTo>
                      <a:pt x="3507" y="729"/>
                    </a:lnTo>
                    <a:lnTo>
                      <a:pt x="3511" y="722"/>
                    </a:lnTo>
                    <a:lnTo>
                      <a:pt x="3515" y="715"/>
                    </a:lnTo>
                    <a:lnTo>
                      <a:pt x="3519" y="709"/>
                    </a:lnTo>
                    <a:lnTo>
                      <a:pt x="3523" y="703"/>
                    </a:lnTo>
                    <a:lnTo>
                      <a:pt x="3527" y="697"/>
                    </a:lnTo>
                    <a:lnTo>
                      <a:pt x="3531" y="689"/>
                    </a:lnTo>
                    <a:lnTo>
                      <a:pt x="3535" y="683"/>
                    </a:lnTo>
                    <a:lnTo>
                      <a:pt x="3539" y="677"/>
                    </a:lnTo>
                    <a:lnTo>
                      <a:pt x="3543" y="671"/>
                    </a:lnTo>
                    <a:lnTo>
                      <a:pt x="3547" y="665"/>
                    </a:lnTo>
                    <a:lnTo>
                      <a:pt x="3551" y="659"/>
                    </a:lnTo>
                    <a:lnTo>
                      <a:pt x="3555" y="652"/>
                    </a:lnTo>
                    <a:lnTo>
                      <a:pt x="3559" y="645"/>
                    </a:lnTo>
                    <a:lnTo>
                      <a:pt x="3562" y="641"/>
                    </a:lnTo>
                    <a:lnTo>
                      <a:pt x="3566" y="635"/>
                    </a:lnTo>
                    <a:lnTo>
                      <a:pt x="3570" y="629"/>
                    </a:lnTo>
                    <a:lnTo>
                      <a:pt x="3574" y="622"/>
                    </a:lnTo>
                    <a:lnTo>
                      <a:pt x="3578" y="617"/>
                    </a:lnTo>
                    <a:lnTo>
                      <a:pt x="3582" y="610"/>
                    </a:lnTo>
                    <a:lnTo>
                      <a:pt x="3586" y="605"/>
                    </a:lnTo>
                    <a:lnTo>
                      <a:pt x="3590" y="600"/>
                    </a:lnTo>
                    <a:lnTo>
                      <a:pt x="3594" y="594"/>
                    </a:lnTo>
                    <a:lnTo>
                      <a:pt x="3598" y="589"/>
                    </a:lnTo>
                    <a:lnTo>
                      <a:pt x="3602" y="584"/>
                    </a:lnTo>
                    <a:lnTo>
                      <a:pt x="3606" y="578"/>
                    </a:lnTo>
                    <a:lnTo>
                      <a:pt x="3610" y="573"/>
                    </a:lnTo>
                    <a:lnTo>
                      <a:pt x="3614" y="567"/>
                    </a:lnTo>
                    <a:lnTo>
                      <a:pt x="3618" y="563"/>
                    </a:lnTo>
                    <a:lnTo>
                      <a:pt x="3622" y="557"/>
                    </a:lnTo>
                    <a:lnTo>
                      <a:pt x="3625" y="550"/>
                    </a:lnTo>
                    <a:lnTo>
                      <a:pt x="3629" y="546"/>
                    </a:lnTo>
                    <a:lnTo>
                      <a:pt x="3633" y="540"/>
                    </a:lnTo>
                    <a:lnTo>
                      <a:pt x="3637" y="535"/>
                    </a:lnTo>
                    <a:lnTo>
                      <a:pt x="3641" y="530"/>
                    </a:lnTo>
                    <a:lnTo>
                      <a:pt x="3645" y="525"/>
                    </a:lnTo>
                    <a:lnTo>
                      <a:pt x="3649" y="519"/>
                    </a:lnTo>
                    <a:lnTo>
                      <a:pt x="3653" y="515"/>
                    </a:lnTo>
                    <a:lnTo>
                      <a:pt x="3657" y="511"/>
                    </a:lnTo>
                    <a:lnTo>
                      <a:pt x="3661" y="505"/>
                    </a:lnTo>
                    <a:lnTo>
                      <a:pt x="3665" y="501"/>
                    </a:lnTo>
                    <a:lnTo>
                      <a:pt x="3669" y="497"/>
                    </a:lnTo>
                    <a:lnTo>
                      <a:pt x="3673" y="492"/>
                    </a:lnTo>
                    <a:lnTo>
                      <a:pt x="3677" y="486"/>
                    </a:lnTo>
                    <a:lnTo>
                      <a:pt x="3681" y="482"/>
                    </a:lnTo>
                    <a:lnTo>
                      <a:pt x="3685" y="477"/>
                    </a:lnTo>
                    <a:lnTo>
                      <a:pt x="3688" y="472"/>
                    </a:lnTo>
                    <a:lnTo>
                      <a:pt x="3692" y="468"/>
                    </a:lnTo>
                    <a:lnTo>
                      <a:pt x="3696" y="464"/>
                    </a:lnTo>
                    <a:lnTo>
                      <a:pt x="3700" y="460"/>
                    </a:lnTo>
                    <a:lnTo>
                      <a:pt x="3704" y="455"/>
                    </a:lnTo>
                    <a:lnTo>
                      <a:pt x="3708" y="450"/>
                    </a:lnTo>
                    <a:lnTo>
                      <a:pt x="3712" y="445"/>
                    </a:lnTo>
                    <a:lnTo>
                      <a:pt x="3716" y="441"/>
                    </a:lnTo>
                    <a:lnTo>
                      <a:pt x="3720" y="436"/>
                    </a:lnTo>
                    <a:lnTo>
                      <a:pt x="3724" y="432"/>
                    </a:lnTo>
                    <a:lnTo>
                      <a:pt x="3728" y="427"/>
                    </a:lnTo>
                    <a:lnTo>
                      <a:pt x="3732" y="425"/>
                    </a:lnTo>
                    <a:lnTo>
                      <a:pt x="3736" y="419"/>
                    </a:lnTo>
                    <a:lnTo>
                      <a:pt x="3740" y="415"/>
                    </a:lnTo>
                    <a:lnTo>
                      <a:pt x="3744" y="411"/>
                    </a:lnTo>
                    <a:lnTo>
                      <a:pt x="3748" y="408"/>
                    </a:lnTo>
                    <a:lnTo>
                      <a:pt x="3751" y="404"/>
                    </a:lnTo>
                    <a:lnTo>
                      <a:pt x="3755" y="401"/>
                    </a:lnTo>
                    <a:lnTo>
                      <a:pt x="3759" y="395"/>
                    </a:lnTo>
                    <a:lnTo>
                      <a:pt x="3763" y="392"/>
                    </a:lnTo>
                    <a:lnTo>
                      <a:pt x="3767" y="387"/>
                    </a:lnTo>
                    <a:lnTo>
                      <a:pt x="3771" y="383"/>
                    </a:lnTo>
                    <a:lnTo>
                      <a:pt x="3775" y="380"/>
                    </a:lnTo>
                    <a:lnTo>
                      <a:pt x="3779" y="376"/>
                    </a:lnTo>
                    <a:lnTo>
                      <a:pt x="3783" y="372"/>
                    </a:lnTo>
                    <a:lnTo>
                      <a:pt x="3787" y="368"/>
                    </a:lnTo>
                    <a:lnTo>
                      <a:pt x="3791" y="365"/>
                    </a:lnTo>
                    <a:lnTo>
                      <a:pt x="3795" y="361"/>
                    </a:lnTo>
                    <a:lnTo>
                      <a:pt x="3799" y="358"/>
                    </a:lnTo>
                    <a:lnTo>
                      <a:pt x="3803" y="353"/>
                    </a:lnTo>
                    <a:lnTo>
                      <a:pt x="3807" y="349"/>
                    </a:lnTo>
                    <a:lnTo>
                      <a:pt x="3811" y="347"/>
                    </a:lnTo>
                    <a:lnTo>
                      <a:pt x="3814" y="343"/>
                    </a:lnTo>
                    <a:lnTo>
                      <a:pt x="3818" y="339"/>
                    </a:lnTo>
                    <a:lnTo>
                      <a:pt x="3822" y="337"/>
                    </a:lnTo>
                    <a:lnTo>
                      <a:pt x="3826" y="332"/>
                    </a:lnTo>
                    <a:lnTo>
                      <a:pt x="3830" y="329"/>
                    </a:lnTo>
                    <a:lnTo>
                      <a:pt x="3834" y="326"/>
                    </a:lnTo>
                    <a:lnTo>
                      <a:pt x="3838" y="322"/>
                    </a:lnTo>
                    <a:lnTo>
                      <a:pt x="3842" y="320"/>
                    </a:lnTo>
                    <a:lnTo>
                      <a:pt x="3846" y="316"/>
                    </a:lnTo>
                    <a:lnTo>
                      <a:pt x="3850" y="314"/>
                    </a:lnTo>
                    <a:lnTo>
                      <a:pt x="3854" y="311"/>
                    </a:lnTo>
                    <a:lnTo>
                      <a:pt x="3858" y="306"/>
                    </a:lnTo>
                    <a:lnTo>
                      <a:pt x="3862" y="304"/>
                    </a:lnTo>
                    <a:lnTo>
                      <a:pt x="3866" y="301"/>
                    </a:lnTo>
                    <a:lnTo>
                      <a:pt x="3870" y="297"/>
                    </a:lnTo>
                    <a:lnTo>
                      <a:pt x="3874" y="294"/>
                    </a:lnTo>
                    <a:lnTo>
                      <a:pt x="3877" y="292"/>
                    </a:lnTo>
                    <a:lnTo>
                      <a:pt x="3881" y="288"/>
                    </a:lnTo>
                    <a:lnTo>
                      <a:pt x="3885" y="286"/>
                    </a:lnTo>
                    <a:lnTo>
                      <a:pt x="3889" y="283"/>
                    </a:lnTo>
                    <a:lnTo>
                      <a:pt x="3893" y="280"/>
                    </a:lnTo>
                    <a:lnTo>
                      <a:pt x="3897" y="278"/>
                    </a:lnTo>
                    <a:lnTo>
                      <a:pt x="3901" y="276"/>
                    </a:lnTo>
                    <a:lnTo>
                      <a:pt x="3905" y="271"/>
                    </a:lnTo>
                    <a:lnTo>
                      <a:pt x="3909" y="268"/>
                    </a:lnTo>
                    <a:lnTo>
                      <a:pt x="3913" y="268"/>
                    </a:lnTo>
                    <a:lnTo>
                      <a:pt x="3917" y="263"/>
                    </a:lnTo>
                    <a:lnTo>
                      <a:pt x="3921" y="260"/>
                    </a:lnTo>
                    <a:lnTo>
                      <a:pt x="3925" y="257"/>
                    </a:lnTo>
                    <a:lnTo>
                      <a:pt x="3929" y="256"/>
                    </a:lnTo>
                    <a:lnTo>
                      <a:pt x="3933" y="25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0" name="Freeform 322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2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9"/>
                  </a:cxn>
                  <a:cxn ang="0">
                    <a:pos x="688" y="46"/>
                  </a:cxn>
                  <a:cxn ang="0">
                    <a:pos x="751" y="93"/>
                  </a:cxn>
                  <a:cxn ang="0">
                    <a:pos x="814" y="166"/>
                  </a:cxn>
                  <a:cxn ang="0">
                    <a:pos x="877" y="270"/>
                  </a:cxn>
                  <a:cxn ang="0">
                    <a:pos x="940" y="406"/>
                  </a:cxn>
                  <a:cxn ang="0">
                    <a:pos x="1003" y="576"/>
                  </a:cxn>
                  <a:cxn ang="0">
                    <a:pos x="1066" y="775"/>
                  </a:cxn>
                  <a:cxn ang="0">
                    <a:pos x="1129" y="1000"/>
                  </a:cxn>
                  <a:cxn ang="0">
                    <a:pos x="1192" y="1251"/>
                  </a:cxn>
                  <a:cxn ang="0">
                    <a:pos x="1255" y="1517"/>
                  </a:cxn>
                  <a:cxn ang="0">
                    <a:pos x="1318" y="1790"/>
                  </a:cxn>
                  <a:cxn ang="0">
                    <a:pos x="1381" y="2069"/>
                  </a:cxn>
                  <a:cxn ang="0">
                    <a:pos x="1444" y="2344"/>
                  </a:cxn>
                  <a:cxn ang="0">
                    <a:pos x="1507" y="2606"/>
                  </a:cxn>
                  <a:cxn ang="0">
                    <a:pos x="1570" y="2817"/>
                  </a:cxn>
                  <a:cxn ang="0">
                    <a:pos x="1633" y="2817"/>
                  </a:cxn>
                  <a:cxn ang="0">
                    <a:pos x="1696" y="2817"/>
                  </a:cxn>
                  <a:cxn ang="0">
                    <a:pos x="1759" y="2817"/>
                  </a:cxn>
                  <a:cxn ang="0">
                    <a:pos x="1822" y="2817"/>
                  </a:cxn>
                  <a:cxn ang="0">
                    <a:pos x="1885" y="2817"/>
                  </a:cxn>
                  <a:cxn ang="0">
                    <a:pos x="1948" y="2817"/>
                  </a:cxn>
                  <a:cxn ang="0">
                    <a:pos x="2011" y="2817"/>
                  </a:cxn>
                  <a:cxn ang="0">
                    <a:pos x="2074" y="2817"/>
                  </a:cxn>
                  <a:cxn ang="0">
                    <a:pos x="2137" y="2817"/>
                  </a:cxn>
                  <a:cxn ang="0">
                    <a:pos x="2200" y="2817"/>
                  </a:cxn>
                  <a:cxn ang="0">
                    <a:pos x="2263" y="2817"/>
                  </a:cxn>
                  <a:cxn ang="0">
                    <a:pos x="2326" y="2817"/>
                  </a:cxn>
                  <a:cxn ang="0">
                    <a:pos x="2389" y="2817"/>
                  </a:cxn>
                  <a:cxn ang="0">
                    <a:pos x="2452" y="2817"/>
                  </a:cxn>
                  <a:cxn ang="0">
                    <a:pos x="2515" y="2817"/>
                  </a:cxn>
                  <a:cxn ang="0">
                    <a:pos x="2578" y="2765"/>
                  </a:cxn>
                  <a:cxn ang="0">
                    <a:pos x="2641" y="2583"/>
                  </a:cxn>
                  <a:cxn ang="0">
                    <a:pos x="2704" y="2399"/>
                  </a:cxn>
                  <a:cxn ang="0">
                    <a:pos x="2767" y="2216"/>
                  </a:cxn>
                  <a:cxn ang="0">
                    <a:pos x="2830" y="2032"/>
                  </a:cxn>
                  <a:cxn ang="0">
                    <a:pos x="2893" y="1856"/>
                  </a:cxn>
                  <a:cxn ang="0">
                    <a:pos x="2956" y="1683"/>
                  </a:cxn>
                  <a:cxn ang="0">
                    <a:pos x="3019" y="1519"/>
                  </a:cxn>
                  <a:cxn ang="0">
                    <a:pos x="3082" y="1362"/>
                  </a:cxn>
                  <a:cxn ang="0">
                    <a:pos x="3145" y="1216"/>
                  </a:cxn>
                  <a:cxn ang="0">
                    <a:pos x="3208" y="1079"/>
                  </a:cxn>
                  <a:cxn ang="0">
                    <a:pos x="3271" y="952"/>
                  </a:cxn>
                  <a:cxn ang="0">
                    <a:pos x="3334" y="838"/>
                  </a:cxn>
                  <a:cxn ang="0">
                    <a:pos x="3397" y="730"/>
                  </a:cxn>
                  <a:cxn ang="0">
                    <a:pos x="3460" y="635"/>
                  </a:cxn>
                  <a:cxn ang="0">
                    <a:pos x="3523" y="550"/>
                  </a:cxn>
                  <a:cxn ang="0">
                    <a:pos x="3586" y="474"/>
                  </a:cxn>
                  <a:cxn ang="0">
                    <a:pos x="3649" y="405"/>
                  </a:cxn>
                  <a:cxn ang="0">
                    <a:pos x="3712" y="346"/>
                  </a:cxn>
                  <a:cxn ang="0">
                    <a:pos x="3775" y="294"/>
                  </a:cxn>
                  <a:cxn ang="0">
                    <a:pos x="3838" y="249"/>
                  </a:cxn>
                  <a:cxn ang="0">
                    <a:pos x="3901" y="210"/>
                  </a:cxn>
                </a:cxnLst>
                <a:rect l="0" t="0" r="r" b="b"/>
                <a:pathLst>
                  <a:path w="3933" h="2817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4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4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4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0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4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4"/>
                    </a:lnTo>
                    <a:lnTo>
                      <a:pt x="610" y="14"/>
                    </a:lnTo>
                    <a:lnTo>
                      <a:pt x="614" y="15"/>
                    </a:lnTo>
                    <a:lnTo>
                      <a:pt x="618" y="17"/>
                    </a:lnTo>
                    <a:lnTo>
                      <a:pt x="622" y="17"/>
                    </a:lnTo>
                    <a:lnTo>
                      <a:pt x="625" y="19"/>
                    </a:lnTo>
                    <a:lnTo>
                      <a:pt x="629" y="20"/>
                    </a:lnTo>
                    <a:lnTo>
                      <a:pt x="633" y="21"/>
                    </a:lnTo>
                    <a:lnTo>
                      <a:pt x="637" y="22"/>
                    </a:lnTo>
                    <a:lnTo>
                      <a:pt x="641" y="22"/>
                    </a:lnTo>
                    <a:lnTo>
                      <a:pt x="645" y="25"/>
                    </a:lnTo>
                    <a:lnTo>
                      <a:pt x="649" y="27"/>
                    </a:lnTo>
                    <a:lnTo>
                      <a:pt x="653" y="29"/>
                    </a:lnTo>
                    <a:lnTo>
                      <a:pt x="657" y="30"/>
                    </a:lnTo>
                    <a:lnTo>
                      <a:pt x="661" y="31"/>
                    </a:lnTo>
                    <a:lnTo>
                      <a:pt x="665" y="35"/>
                    </a:lnTo>
                    <a:lnTo>
                      <a:pt x="669" y="35"/>
                    </a:lnTo>
                    <a:lnTo>
                      <a:pt x="673" y="37"/>
                    </a:lnTo>
                    <a:lnTo>
                      <a:pt x="677" y="40"/>
                    </a:lnTo>
                    <a:lnTo>
                      <a:pt x="681" y="41"/>
                    </a:lnTo>
                    <a:lnTo>
                      <a:pt x="685" y="43"/>
                    </a:lnTo>
                    <a:lnTo>
                      <a:pt x="688" y="46"/>
                    </a:lnTo>
                    <a:lnTo>
                      <a:pt x="692" y="50"/>
                    </a:lnTo>
                    <a:lnTo>
                      <a:pt x="696" y="51"/>
                    </a:lnTo>
                    <a:lnTo>
                      <a:pt x="700" y="52"/>
                    </a:lnTo>
                    <a:lnTo>
                      <a:pt x="704" y="55"/>
                    </a:lnTo>
                    <a:lnTo>
                      <a:pt x="708" y="57"/>
                    </a:lnTo>
                    <a:lnTo>
                      <a:pt x="712" y="60"/>
                    </a:lnTo>
                    <a:lnTo>
                      <a:pt x="716" y="63"/>
                    </a:lnTo>
                    <a:lnTo>
                      <a:pt x="720" y="67"/>
                    </a:lnTo>
                    <a:lnTo>
                      <a:pt x="724" y="70"/>
                    </a:lnTo>
                    <a:lnTo>
                      <a:pt x="728" y="72"/>
                    </a:lnTo>
                    <a:lnTo>
                      <a:pt x="732" y="75"/>
                    </a:lnTo>
                    <a:lnTo>
                      <a:pt x="736" y="78"/>
                    </a:lnTo>
                    <a:lnTo>
                      <a:pt x="740" y="82"/>
                    </a:lnTo>
                    <a:lnTo>
                      <a:pt x="744" y="85"/>
                    </a:lnTo>
                    <a:lnTo>
                      <a:pt x="748" y="89"/>
                    </a:lnTo>
                    <a:lnTo>
                      <a:pt x="751" y="93"/>
                    </a:lnTo>
                    <a:lnTo>
                      <a:pt x="755" y="96"/>
                    </a:lnTo>
                    <a:lnTo>
                      <a:pt x="759" y="101"/>
                    </a:lnTo>
                    <a:lnTo>
                      <a:pt x="763" y="104"/>
                    </a:lnTo>
                    <a:lnTo>
                      <a:pt x="767" y="108"/>
                    </a:lnTo>
                    <a:lnTo>
                      <a:pt x="771" y="113"/>
                    </a:lnTo>
                    <a:lnTo>
                      <a:pt x="775" y="117"/>
                    </a:lnTo>
                    <a:lnTo>
                      <a:pt x="779" y="121"/>
                    </a:lnTo>
                    <a:lnTo>
                      <a:pt x="783" y="126"/>
                    </a:lnTo>
                    <a:lnTo>
                      <a:pt x="787" y="130"/>
                    </a:lnTo>
                    <a:lnTo>
                      <a:pt x="791" y="134"/>
                    </a:lnTo>
                    <a:lnTo>
                      <a:pt x="795" y="140"/>
                    </a:lnTo>
                    <a:lnTo>
                      <a:pt x="799" y="145"/>
                    </a:lnTo>
                    <a:lnTo>
                      <a:pt x="803" y="151"/>
                    </a:lnTo>
                    <a:lnTo>
                      <a:pt x="807" y="155"/>
                    </a:lnTo>
                    <a:lnTo>
                      <a:pt x="811" y="160"/>
                    </a:lnTo>
                    <a:lnTo>
                      <a:pt x="814" y="166"/>
                    </a:lnTo>
                    <a:lnTo>
                      <a:pt x="818" y="172"/>
                    </a:lnTo>
                    <a:lnTo>
                      <a:pt x="822" y="178"/>
                    </a:lnTo>
                    <a:lnTo>
                      <a:pt x="826" y="183"/>
                    </a:lnTo>
                    <a:lnTo>
                      <a:pt x="830" y="190"/>
                    </a:lnTo>
                    <a:lnTo>
                      <a:pt x="834" y="197"/>
                    </a:lnTo>
                    <a:lnTo>
                      <a:pt x="838" y="202"/>
                    </a:lnTo>
                    <a:lnTo>
                      <a:pt x="842" y="208"/>
                    </a:lnTo>
                    <a:lnTo>
                      <a:pt x="846" y="214"/>
                    </a:lnTo>
                    <a:lnTo>
                      <a:pt x="850" y="219"/>
                    </a:lnTo>
                    <a:lnTo>
                      <a:pt x="854" y="227"/>
                    </a:lnTo>
                    <a:lnTo>
                      <a:pt x="858" y="234"/>
                    </a:lnTo>
                    <a:lnTo>
                      <a:pt x="862" y="241"/>
                    </a:lnTo>
                    <a:lnTo>
                      <a:pt x="866" y="249"/>
                    </a:lnTo>
                    <a:lnTo>
                      <a:pt x="870" y="256"/>
                    </a:lnTo>
                    <a:lnTo>
                      <a:pt x="874" y="263"/>
                    </a:lnTo>
                    <a:lnTo>
                      <a:pt x="877" y="270"/>
                    </a:lnTo>
                    <a:lnTo>
                      <a:pt x="881" y="277"/>
                    </a:lnTo>
                    <a:lnTo>
                      <a:pt x="885" y="285"/>
                    </a:lnTo>
                    <a:lnTo>
                      <a:pt x="889" y="293"/>
                    </a:lnTo>
                    <a:lnTo>
                      <a:pt x="893" y="302"/>
                    </a:lnTo>
                    <a:lnTo>
                      <a:pt x="897" y="310"/>
                    </a:lnTo>
                    <a:lnTo>
                      <a:pt x="901" y="319"/>
                    </a:lnTo>
                    <a:lnTo>
                      <a:pt x="905" y="326"/>
                    </a:lnTo>
                    <a:lnTo>
                      <a:pt x="909" y="335"/>
                    </a:lnTo>
                    <a:lnTo>
                      <a:pt x="913" y="343"/>
                    </a:lnTo>
                    <a:lnTo>
                      <a:pt x="917" y="352"/>
                    </a:lnTo>
                    <a:lnTo>
                      <a:pt x="921" y="361"/>
                    </a:lnTo>
                    <a:lnTo>
                      <a:pt x="925" y="369"/>
                    </a:lnTo>
                    <a:lnTo>
                      <a:pt x="929" y="378"/>
                    </a:lnTo>
                    <a:lnTo>
                      <a:pt x="933" y="389"/>
                    </a:lnTo>
                    <a:lnTo>
                      <a:pt x="937" y="397"/>
                    </a:lnTo>
                    <a:lnTo>
                      <a:pt x="940" y="406"/>
                    </a:lnTo>
                    <a:lnTo>
                      <a:pt x="944" y="416"/>
                    </a:lnTo>
                    <a:lnTo>
                      <a:pt x="948" y="426"/>
                    </a:lnTo>
                    <a:lnTo>
                      <a:pt x="952" y="436"/>
                    </a:lnTo>
                    <a:lnTo>
                      <a:pt x="956" y="447"/>
                    </a:lnTo>
                    <a:lnTo>
                      <a:pt x="960" y="457"/>
                    </a:lnTo>
                    <a:lnTo>
                      <a:pt x="964" y="467"/>
                    </a:lnTo>
                    <a:lnTo>
                      <a:pt x="968" y="476"/>
                    </a:lnTo>
                    <a:lnTo>
                      <a:pt x="972" y="488"/>
                    </a:lnTo>
                    <a:lnTo>
                      <a:pt x="976" y="498"/>
                    </a:lnTo>
                    <a:lnTo>
                      <a:pt x="980" y="508"/>
                    </a:lnTo>
                    <a:lnTo>
                      <a:pt x="984" y="519"/>
                    </a:lnTo>
                    <a:lnTo>
                      <a:pt x="988" y="529"/>
                    </a:lnTo>
                    <a:lnTo>
                      <a:pt x="992" y="541"/>
                    </a:lnTo>
                    <a:lnTo>
                      <a:pt x="996" y="552"/>
                    </a:lnTo>
                    <a:lnTo>
                      <a:pt x="999" y="563"/>
                    </a:lnTo>
                    <a:lnTo>
                      <a:pt x="1003" y="576"/>
                    </a:lnTo>
                    <a:lnTo>
                      <a:pt x="1007" y="587"/>
                    </a:lnTo>
                    <a:lnTo>
                      <a:pt x="1011" y="599"/>
                    </a:lnTo>
                    <a:lnTo>
                      <a:pt x="1015" y="610"/>
                    </a:lnTo>
                    <a:lnTo>
                      <a:pt x="1019" y="622"/>
                    </a:lnTo>
                    <a:lnTo>
                      <a:pt x="1023" y="633"/>
                    </a:lnTo>
                    <a:lnTo>
                      <a:pt x="1027" y="647"/>
                    </a:lnTo>
                    <a:lnTo>
                      <a:pt x="1031" y="659"/>
                    </a:lnTo>
                    <a:lnTo>
                      <a:pt x="1035" y="671"/>
                    </a:lnTo>
                    <a:lnTo>
                      <a:pt x="1039" y="684"/>
                    </a:lnTo>
                    <a:lnTo>
                      <a:pt x="1043" y="696"/>
                    </a:lnTo>
                    <a:lnTo>
                      <a:pt x="1047" y="709"/>
                    </a:lnTo>
                    <a:lnTo>
                      <a:pt x="1051" y="721"/>
                    </a:lnTo>
                    <a:lnTo>
                      <a:pt x="1055" y="735"/>
                    </a:lnTo>
                    <a:lnTo>
                      <a:pt x="1059" y="746"/>
                    </a:lnTo>
                    <a:lnTo>
                      <a:pt x="1062" y="760"/>
                    </a:lnTo>
                    <a:lnTo>
                      <a:pt x="1066" y="775"/>
                    </a:lnTo>
                    <a:lnTo>
                      <a:pt x="1070" y="788"/>
                    </a:lnTo>
                    <a:lnTo>
                      <a:pt x="1074" y="801"/>
                    </a:lnTo>
                    <a:lnTo>
                      <a:pt x="1078" y="816"/>
                    </a:lnTo>
                    <a:lnTo>
                      <a:pt x="1082" y="829"/>
                    </a:lnTo>
                    <a:lnTo>
                      <a:pt x="1086" y="842"/>
                    </a:lnTo>
                    <a:lnTo>
                      <a:pt x="1090" y="857"/>
                    </a:lnTo>
                    <a:lnTo>
                      <a:pt x="1094" y="870"/>
                    </a:lnTo>
                    <a:lnTo>
                      <a:pt x="1098" y="885"/>
                    </a:lnTo>
                    <a:lnTo>
                      <a:pt x="1102" y="898"/>
                    </a:lnTo>
                    <a:lnTo>
                      <a:pt x="1106" y="913"/>
                    </a:lnTo>
                    <a:lnTo>
                      <a:pt x="1110" y="927"/>
                    </a:lnTo>
                    <a:lnTo>
                      <a:pt x="1114" y="942"/>
                    </a:lnTo>
                    <a:lnTo>
                      <a:pt x="1118" y="956"/>
                    </a:lnTo>
                    <a:lnTo>
                      <a:pt x="1122" y="970"/>
                    </a:lnTo>
                    <a:lnTo>
                      <a:pt x="1125" y="984"/>
                    </a:lnTo>
                    <a:lnTo>
                      <a:pt x="1129" y="1000"/>
                    </a:lnTo>
                    <a:lnTo>
                      <a:pt x="1133" y="1016"/>
                    </a:lnTo>
                    <a:lnTo>
                      <a:pt x="1137" y="1030"/>
                    </a:lnTo>
                    <a:lnTo>
                      <a:pt x="1141" y="1047"/>
                    </a:lnTo>
                    <a:lnTo>
                      <a:pt x="1145" y="1060"/>
                    </a:lnTo>
                    <a:lnTo>
                      <a:pt x="1149" y="1076"/>
                    </a:lnTo>
                    <a:lnTo>
                      <a:pt x="1153" y="1091"/>
                    </a:lnTo>
                    <a:lnTo>
                      <a:pt x="1157" y="1107"/>
                    </a:lnTo>
                    <a:lnTo>
                      <a:pt x="1161" y="1123"/>
                    </a:lnTo>
                    <a:lnTo>
                      <a:pt x="1165" y="1139"/>
                    </a:lnTo>
                    <a:lnTo>
                      <a:pt x="1169" y="1155"/>
                    </a:lnTo>
                    <a:lnTo>
                      <a:pt x="1173" y="1169"/>
                    </a:lnTo>
                    <a:lnTo>
                      <a:pt x="1177" y="1185"/>
                    </a:lnTo>
                    <a:lnTo>
                      <a:pt x="1181" y="1202"/>
                    </a:lnTo>
                    <a:lnTo>
                      <a:pt x="1185" y="1219"/>
                    </a:lnTo>
                    <a:lnTo>
                      <a:pt x="1188" y="1233"/>
                    </a:lnTo>
                    <a:lnTo>
                      <a:pt x="1192" y="1251"/>
                    </a:lnTo>
                    <a:lnTo>
                      <a:pt x="1196" y="1265"/>
                    </a:lnTo>
                    <a:lnTo>
                      <a:pt x="1200" y="1284"/>
                    </a:lnTo>
                    <a:lnTo>
                      <a:pt x="1204" y="1299"/>
                    </a:lnTo>
                    <a:lnTo>
                      <a:pt x="1208" y="1315"/>
                    </a:lnTo>
                    <a:lnTo>
                      <a:pt x="1212" y="1332"/>
                    </a:lnTo>
                    <a:lnTo>
                      <a:pt x="1216" y="1346"/>
                    </a:lnTo>
                    <a:lnTo>
                      <a:pt x="1220" y="1365"/>
                    </a:lnTo>
                    <a:lnTo>
                      <a:pt x="1224" y="1381"/>
                    </a:lnTo>
                    <a:lnTo>
                      <a:pt x="1228" y="1397"/>
                    </a:lnTo>
                    <a:lnTo>
                      <a:pt x="1232" y="1416"/>
                    </a:lnTo>
                    <a:lnTo>
                      <a:pt x="1236" y="1432"/>
                    </a:lnTo>
                    <a:lnTo>
                      <a:pt x="1240" y="1448"/>
                    </a:lnTo>
                    <a:lnTo>
                      <a:pt x="1244" y="1465"/>
                    </a:lnTo>
                    <a:lnTo>
                      <a:pt x="1248" y="1482"/>
                    </a:lnTo>
                    <a:lnTo>
                      <a:pt x="1251" y="1498"/>
                    </a:lnTo>
                    <a:lnTo>
                      <a:pt x="1255" y="1517"/>
                    </a:lnTo>
                    <a:lnTo>
                      <a:pt x="1259" y="1533"/>
                    </a:lnTo>
                    <a:lnTo>
                      <a:pt x="1263" y="1549"/>
                    </a:lnTo>
                    <a:lnTo>
                      <a:pt x="1267" y="1567"/>
                    </a:lnTo>
                    <a:lnTo>
                      <a:pt x="1271" y="1585"/>
                    </a:lnTo>
                    <a:lnTo>
                      <a:pt x="1275" y="1601"/>
                    </a:lnTo>
                    <a:lnTo>
                      <a:pt x="1279" y="1619"/>
                    </a:lnTo>
                    <a:lnTo>
                      <a:pt x="1283" y="1636"/>
                    </a:lnTo>
                    <a:lnTo>
                      <a:pt x="1287" y="1653"/>
                    </a:lnTo>
                    <a:lnTo>
                      <a:pt x="1291" y="1670"/>
                    </a:lnTo>
                    <a:lnTo>
                      <a:pt x="1295" y="1687"/>
                    </a:lnTo>
                    <a:lnTo>
                      <a:pt x="1299" y="1705"/>
                    </a:lnTo>
                    <a:lnTo>
                      <a:pt x="1303" y="1722"/>
                    </a:lnTo>
                    <a:lnTo>
                      <a:pt x="1307" y="1739"/>
                    </a:lnTo>
                    <a:lnTo>
                      <a:pt x="1311" y="1758"/>
                    </a:lnTo>
                    <a:lnTo>
                      <a:pt x="1314" y="1774"/>
                    </a:lnTo>
                    <a:lnTo>
                      <a:pt x="1318" y="1790"/>
                    </a:lnTo>
                    <a:lnTo>
                      <a:pt x="1322" y="1809"/>
                    </a:lnTo>
                    <a:lnTo>
                      <a:pt x="1326" y="1826"/>
                    </a:lnTo>
                    <a:lnTo>
                      <a:pt x="1330" y="1843"/>
                    </a:lnTo>
                    <a:lnTo>
                      <a:pt x="1334" y="1861"/>
                    </a:lnTo>
                    <a:lnTo>
                      <a:pt x="1338" y="1880"/>
                    </a:lnTo>
                    <a:lnTo>
                      <a:pt x="1342" y="1896"/>
                    </a:lnTo>
                    <a:lnTo>
                      <a:pt x="1346" y="1913"/>
                    </a:lnTo>
                    <a:lnTo>
                      <a:pt x="1350" y="1931"/>
                    </a:lnTo>
                    <a:lnTo>
                      <a:pt x="1354" y="1947"/>
                    </a:lnTo>
                    <a:lnTo>
                      <a:pt x="1358" y="1965"/>
                    </a:lnTo>
                    <a:lnTo>
                      <a:pt x="1362" y="1983"/>
                    </a:lnTo>
                    <a:lnTo>
                      <a:pt x="1366" y="2001"/>
                    </a:lnTo>
                    <a:lnTo>
                      <a:pt x="1370" y="2018"/>
                    </a:lnTo>
                    <a:lnTo>
                      <a:pt x="1374" y="2035"/>
                    </a:lnTo>
                    <a:lnTo>
                      <a:pt x="1377" y="2052"/>
                    </a:lnTo>
                    <a:lnTo>
                      <a:pt x="1381" y="2069"/>
                    </a:lnTo>
                    <a:lnTo>
                      <a:pt x="1385" y="2087"/>
                    </a:lnTo>
                    <a:lnTo>
                      <a:pt x="1389" y="2104"/>
                    </a:lnTo>
                    <a:lnTo>
                      <a:pt x="1393" y="2121"/>
                    </a:lnTo>
                    <a:lnTo>
                      <a:pt x="1397" y="2139"/>
                    </a:lnTo>
                    <a:lnTo>
                      <a:pt x="1401" y="2156"/>
                    </a:lnTo>
                    <a:lnTo>
                      <a:pt x="1405" y="2173"/>
                    </a:lnTo>
                    <a:lnTo>
                      <a:pt x="1409" y="2190"/>
                    </a:lnTo>
                    <a:lnTo>
                      <a:pt x="1413" y="2206"/>
                    </a:lnTo>
                    <a:lnTo>
                      <a:pt x="1417" y="2224"/>
                    </a:lnTo>
                    <a:lnTo>
                      <a:pt x="1421" y="2242"/>
                    </a:lnTo>
                    <a:lnTo>
                      <a:pt x="1425" y="2258"/>
                    </a:lnTo>
                    <a:lnTo>
                      <a:pt x="1429" y="2275"/>
                    </a:lnTo>
                    <a:lnTo>
                      <a:pt x="1433" y="2291"/>
                    </a:lnTo>
                    <a:lnTo>
                      <a:pt x="1437" y="2309"/>
                    </a:lnTo>
                    <a:lnTo>
                      <a:pt x="1440" y="2326"/>
                    </a:lnTo>
                    <a:lnTo>
                      <a:pt x="1444" y="2344"/>
                    </a:lnTo>
                    <a:lnTo>
                      <a:pt x="1448" y="2360"/>
                    </a:lnTo>
                    <a:lnTo>
                      <a:pt x="1452" y="2376"/>
                    </a:lnTo>
                    <a:lnTo>
                      <a:pt x="1456" y="2393"/>
                    </a:lnTo>
                    <a:lnTo>
                      <a:pt x="1460" y="2410"/>
                    </a:lnTo>
                    <a:lnTo>
                      <a:pt x="1464" y="2426"/>
                    </a:lnTo>
                    <a:lnTo>
                      <a:pt x="1468" y="2443"/>
                    </a:lnTo>
                    <a:lnTo>
                      <a:pt x="1472" y="2458"/>
                    </a:lnTo>
                    <a:lnTo>
                      <a:pt x="1476" y="2476"/>
                    </a:lnTo>
                    <a:lnTo>
                      <a:pt x="1480" y="2492"/>
                    </a:lnTo>
                    <a:lnTo>
                      <a:pt x="1484" y="2508"/>
                    </a:lnTo>
                    <a:lnTo>
                      <a:pt x="1488" y="2524"/>
                    </a:lnTo>
                    <a:lnTo>
                      <a:pt x="1492" y="2541"/>
                    </a:lnTo>
                    <a:lnTo>
                      <a:pt x="1496" y="2557"/>
                    </a:lnTo>
                    <a:lnTo>
                      <a:pt x="1499" y="2572"/>
                    </a:lnTo>
                    <a:lnTo>
                      <a:pt x="1503" y="2588"/>
                    </a:lnTo>
                    <a:lnTo>
                      <a:pt x="1507" y="2606"/>
                    </a:lnTo>
                    <a:lnTo>
                      <a:pt x="1511" y="2620"/>
                    </a:lnTo>
                    <a:lnTo>
                      <a:pt x="1515" y="2636"/>
                    </a:lnTo>
                    <a:lnTo>
                      <a:pt x="1519" y="2652"/>
                    </a:lnTo>
                    <a:lnTo>
                      <a:pt x="1523" y="2667"/>
                    </a:lnTo>
                    <a:lnTo>
                      <a:pt x="1527" y="2683"/>
                    </a:lnTo>
                    <a:lnTo>
                      <a:pt x="1531" y="2697"/>
                    </a:lnTo>
                    <a:lnTo>
                      <a:pt x="1535" y="2713"/>
                    </a:lnTo>
                    <a:lnTo>
                      <a:pt x="1539" y="2729"/>
                    </a:lnTo>
                    <a:lnTo>
                      <a:pt x="1543" y="2743"/>
                    </a:lnTo>
                    <a:lnTo>
                      <a:pt x="1547" y="2759"/>
                    </a:lnTo>
                    <a:lnTo>
                      <a:pt x="1551" y="2773"/>
                    </a:lnTo>
                    <a:lnTo>
                      <a:pt x="1555" y="2789"/>
                    </a:lnTo>
                    <a:lnTo>
                      <a:pt x="1559" y="2805"/>
                    </a:lnTo>
                    <a:lnTo>
                      <a:pt x="1562" y="2817"/>
                    </a:lnTo>
                    <a:lnTo>
                      <a:pt x="1566" y="2817"/>
                    </a:lnTo>
                    <a:lnTo>
                      <a:pt x="1570" y="2817"/>
                    </a:lnTo>
                    <a:lnTo>
                      <a:pt x="1574" y="2817"/>
                    </a:lnTo>
                    <a:lnTo>
                      <a:pt x="1578" y="2817"/>
                    </a:lnTo>
                    <a:lnTo>
                      <a:pt x="1582" y="2817"/>
                    </a:lnTo>
                    <a:lnTo>
                      <a:pt x="1586" y="2817"/>
                    </a:lnTo>
                    <a:lnTo>
                      <a:pt x="1590" y="2817"/>
                    </a:lnTo>
                    <a:lnTo>
                      <a:pt x="1594" y="2817"/>
                    </a:lnTo>
                    <a:lnTo>
                      <a:pt x="1598" y="2817"/>
                    </a:lnTo>
                    <a:lnTo>
                      <a:pt x="1602" y="2817"/>
                    </a:lnTo>
                    <a:lnTo>
                      <a:pt x="1606" y="2817"/>
                    </a:lnTo>
                    <a:lnTo>
                      <a:pt x="1610" y="2817"/>
                    </a:lnTo>
                    <a:lnTo>
                      <a:pt x="1614" y="2817"/>
                    </a:lnTo>
                    <a:lnTo>
                      <a:pt x="1618" y="2817"/>
                    </a:lnTo>
                    <a:lnTo>
                      <a:pt x="1622" y="2817"/>
                    </a:lnTo>
                    <a:lnTo>
                      <a:pt x="1625" y="2817"/>
                    </a:lnTo>
                    <a:lnTo>
                      <a:pt x="1629" y="2817"/>
                    </a:lnTo>
                    <a:lnTo>
                      <a:pt x="1633" y="2817"/>
                    </a:lnTo>
                    <a:lnTo>
                      <a:pt x="1637" y="2817"/>
                    </a:lnTo>
                    <a:lnTo>
                      <a:pt x="1641" y="2817"/>
                    </a:lnTo>
                    <a:lnTo>
                      <a:pt x="1645" y="2817"/>
                    </a:lnTo>
                    <a:lnTo>
                      <a:pt x="1649" y="2817"/>
                    </a:lnTo>
                    <a:lnTo>
                      <a:pt x="1653" y="2817"/>
                    </a:lnTo>
                    <a:lnTo>
                      <a:pt x="1657" y="2817"/>
                    </a:lnTo>
                    <a:lnTo>
                      <a:pt x="1661" y="2817"/>
                    </a:lnTo>
                    <a:lnTo>
                      <a:pt x="1665" y="2817"/>
                    </a:lnTo>
                    <a:lnTo>
                      <a:pt x="1669" y="2817"/>
                    </a:lnTo>
                    <a:lnTo>
                      <a:pt x="1673" y="2817"/>
                    </a:lnTo>
                    <a:lnTo>
                      <a:pt x="1677" y="2817"/>
                    </a:lnTo>
                    <a:lnTo>
                      <a:pt x="1681" y="2817"/>
                    </a:lnTo>
                    <a:lnTo>
                      <a:pt x="1685" y="2817"/>
                    </a:lnTo>
                    <a:lnTo>
                      <a:pt x="1688" y="2817"/>
                    </a:lnTo>
                    <a:lnTo>
                      <a:pt x="1692" y="2817"/>
                    </a:lnTo>
                    <a:lnTo>
                      <a:pt x="1696" y="2817"/>
                    </a:lnTo>
                    <a:lnTo>
                      <a:pt x="1700" y="2817"/>
                    </a:lnTo>
                    <a:lnTo>
                      <a:pt x="1704" y="2817"/>
                    </a:lnTo>
                    <a:lnTo>
                      <a:pt x="1708" y="2817"/>
                    </a:lnTo>
                    <a:lnTo>
                      <a:pt x="1712" y="2817"/>
                    </a:lnTo>
                    <a:lnTo>
                      <a:pt x="1716" y="2817"/>
                    </a:lnTo>
                    <a:lnTo>
                      <a:pt x="1720" y="2817"/>
                    </a:lnTo>
                    <a:lnTo>
                      <a:pt x="1724" y="2817"/>
                    </a:lnTo>
                    <a:lnTo>
                      <a:pt x="1728" y="2817"/>
                    </a:lnTo>
                    <a:lnTo>
                      <a:pt x="1732" y="2817"/>
                    </a:lnTo>
                    <a:lnTo>
                      <a:pt x="1736" y="2817"/>
                    </a:lnTo>
                    <a:lnTo>
                      <a:pt x="1740" y="2817"/>
                    </a:lnTo>
                    <a:lnTo>
                      <a:pt x="1744" y="2817"/>
                    </a:lnTo>
                    <a:lnTo>
                      <a:pt x="1748" y="2817"/>
                    </a:lnTo>
                    <a:lnTo>
                      <a:pt x="1751" y="2817"/>
                    </a:lnTo>
                    <a:lnTo>
                      <a:pt x="1755" y="2817"/>
                    </a:lnTo>
                    <a:lnTo>
                      <a:pt x="1759" y="2817"/>
                    </a:lnTo>
                    <a:lnTo>
                      <a:pt x="1763" y="2817"/>
                    </a:lnTo>
                    <a:lnTo>
                      <a:pt x="1767" y="2817"/>
                    </a:lnTo>
                    <a:lnTo>
                      <a:pt x="1771" y="2817"/>
                    </a:lnTo>
                    <a:lnTo>
                      <a:pt x="1775" y="2817"/>
                    </a:lnTo>
                    <a:lnTo>
                      <a:pt x="1779" y="2817"/>
                    </a:lnTo>
                    <a:lnTo>
                      <a:pt x="1783" y="2817"/>
                    </a:lnTo>
                    <a:lnTo>
                      <a:pt x="1787" y="2817"/>
                    </a:lnTo>
                    <a:lnTo>
                      <a:pt x="1791" y="2817"/>
                    </a:lnTo>
                    <a:lnTo>
                      <a:pt x="1795" y="2817"/>
                    </a:lnTo>
                    <a:lnTo>
                      <a:pt x="1799" y="2817"/>
                    </a:lnTo>
                    <a:lnTo>
                      <a:pt x="1803" y="2817"/>
                    </a:lnTo>
                    <a:lnTo>
                      <a:pt x="1807" y="2817"/>
                    </a:lnTo>
                    <a:lnTo>
                      <a:pt x="1811" y="2817"/>
                    </a:lnTo>
                    <a:lnTo>
                      <a:pt x="1814" y="2817"/>
                    </a:lnTo>
                    <a:lnTo>
                      <a:pt x="1818" y="2817"/>
                    </a:lnTo>
                    <a:lnTo>
                      <a:pt x="1822" y="2817"/>
                    </a:lnTo>
                    <a:lnTo>
                      <a:pt x="1826" y="2817"/>
                    </a:lnTo>
                    <a:lnTo>
                      <a:pt x="1830" y="2817"/>
                    </a:lnTo>
                    <a:lnTo>
                      <a:pt x="1834" y="2817"/>
                    </a:lnTo>
                    <a:lnTo>
                      <a:pt x="1838" y="2817"/>
                    </a:lnTo>
                    <a:lnTo>
                      <a:pt x="1842" y="2817"/>
                    </a:lnTo>
                    <a:lnTo>
                      <a:pt x="1846" y="2817"/>
                    </a:lnTo>
                    <a:lnTo>
                      <a:pt x="1850" y="2817"/>
                    </a:lnTo>
                    <a:lnTo>
                      <a:pt x="1854" y="2817"/>
                    </a:lnTo>
                    <a:lnTo>
                      <a:pt x="1858" y="2817"/>
                    </a:lnTo>
                    <a:lnTo>
                      <a:pt x="1862" y="2817"/>
                    </a:lnTo>
                    <a:lnTo>
                      <a:pt x="1866" y="2817"/>
                    </a:lnTo>
                    <a:lnTo>
                      <a:pt x="1870" y="2817"/>
                    </a:lnTo>
                    <a:lnTo>
                      <a:pt x="1874" y="2817"/>
                    </a:lnTo>
                    <a:lnTo>
                      <a:pt x="1877" y="2817"/>
                    </a:lnTo>
                    <a:lnTo>
                      <a:pt x="1881" y="2817"/>
                    </a:lnTo>
                    <a:lnTo>
                      <a:pt x="1885" y="2817"/>
                    </a:lnTo>
                    <a:lnTo>
                      <a:pt x="1889" y="2817"/>
                    </a:lnTo>
                    <a:lnTo>
                      <a:pt x="1893" y="2817"/>
                    </a:lnTo>
                    <a:lnTo>
                      <a:pt x="1897" y="2817"/>
                    </a:lnTo>
                    <a:lnTo>
                      <a:pt x="1901" y="2817"/>
                    </a:lnTo>
                    <a:lnTo>
                      <a:pt x="1905" y="2817"/>
                    </a:lnTo>
                    <a:lnTo>
                      <a:pt x="1909" y="2817"/>
                    </a:lnTo>
                    <a:lnTo>
                      <a:pt x="1913" y="2817"/>
                    </a:lnTo>
                    <a:lnTo>
                      <a:pt x="1917" y="2817"/>
                    </a:lnTo>
                    <a:lnTo>
                      <a:pt x="1921" y="2817"/>
                    </a:lnTo>
                    <a:lnTo>
                      <a:pt x="1925" y="2817"/>
                    </a:lnTo>
                    <a:lnTo>
                      <a:pt x="1929" y="2817"/>
                    </a:lnTo>
                    <a:lnTo>
                      <a:pt x="1933" y="2817"/>
                    </a:lnTo>
                    <a:lnTo>
                      <a:pt x="1937" y="2817"/>
                    </a:lnTo>
                    <a:lnTo>
                      <a:pt x="1940" y="2817"/>
                    </a:lnTo>
                    <a:lnTo>
                      <a:pt x="1944" y="2817"/>
                    </a:lnTo>
                    <a:lnTo>
                      <a:pt x="1948" y="2817"/>
                    </a:lnTo>
                    <a:lnTo>
                      <a:pt x="1952" y="2817"/>
                    </a:lnTo>
                    <a:lnTo>
                      <a:pt x="1956" y="2817"/>
                    </a:lnTo>
                    <a:lnTo>
                      <a:pt x="1960" y="2817"/>
                    </a:lnTo>
                    <a:lnTo>
                      <a:pt x="1964" y="2817"/>
                    </a:lnTo>
                    <a:lnTo>
                      <a:pt x="1968" y="2817"/>
                    </a:lnTo>
                    <a:lnTo>
                      <a:pt x="1972" y="2817"/>
                    </a:lnTo>
                    <a:lnTo>
                      <a:pt x="1976" y="2817"/>
                    </a:lnTo>
                    <a:lnTo>
                      <a:pt x="1980" y="2817"/>
                    </a:lnTo>
                    <a:lnTo>
                      <a:pt x="1984" y="2817"/>
                    </a:lnTo>
                    <a:lnTo>
                      <a:pt x="1988" y="2817"/>
                    </a:lnTo>
                    <a:lnTo>
                      <a:pt x="1992" y="2817"/>
                    </a:lnTo>
                    <a:lnTo>
                      <a:pt x="1996" y="2817"/>
                    </a:lnTo>
                    <a:lnTo>
                      <a:pt x="1999" y="2817"/>
                    </a:lnTo>
                    <a:lnTo>
                      <a:pt x="2003" y="2817"/>
                    </a:lnTo>
                    <a:lnTo>
                      <a:pt x="2007" y="2817"/>
                    </a:lnTo>
                    <a:lnTo>
                      <a:pt x="2011" y="2817"/>
                    </a:lnTo>
                    <a:lnTo>
                      <a:pt x="2015" y="2817"/>
                    </a:lnTo>
                    <a:lnTo>
                      <a:pt x="2019" y="2817"/>
                    </a:lnTo>
                    <a:lnTo>
                      <a:pt x="2023" y="2817"/>
                    </a:lnTo>
                    <a:lnTo>
                      <a:pt x="2027" y="2817"/>
                    </a:lnTo>
                    <a:lnTo>
                      <a:pt x="2031" y="2817"/>
                    </a:lnTo>
                    <a:lnTo>
                      <a:pt x="2035" y="2817"/>
                    </a:lnTo>
                    <a:lnTo>
                      <a:pt x="2039" y="2817"/>
                    </a:lnTo>
                    <a:lnTo>
                      <a:pt x="2043" y="2817"/>
                    </a:lnTo>
                    <a:lnTo>
                      <a:pt x="2047" y="2817"/>
                    </a:lnTo>
                    <a:lnTo>
                      <a:pt x="2051" y="2817"/>
                    </a:lnTo>
                    <a:lnTo>
                      <a:pt x="2055" y="2817"/>
                    </a:lnTo>
                    <a:lnTo>
                      <a:pt x="2059" y="2817"/>
                    </a:lnTo>
                    <a:lnTo>
                      <a:pt x="2062" y="2817"/>
                    </a:lnTo>
                    <a:lnTo>
                      <a:pt x="2066" y="2817"/>
                    </a:lnTo>
                    <a:lnTo>
                      <a:pt x="2070" y="2817"/>
                    </a:lnTo>
                    <a:lnTo>
                      <a:pt x="2074" y="2817"/>
                    </a:lnTo>
                    <a:lnTo>
                      <a:pt x="2078" y="2817"/>
                    </a:lnTo>
                    <a:lnTo>
                      <a:pt x="2082" y="2817"/>
                    </a:lnTo>
                    <a:lnTo>
                      <a:pt x="2086" y="2817"/>
                    </a:lnTo>
                    <a:lnTo>
                      <a:pt x="2090" y="2817"/>
                    </a:lnTo>
                    <a:lnTo>
                      <a:pt x="2094" y="2817"/>
                    </a:lnTo>
                    <a:lnTo>
                      <a:pt x="2098" y="2817"/>
                    </a:lnTo>
                    <a:lnTo>
                      <a:pt x="2102" y="2817"/>
                    </a:lnTo>
                    <a:lnTo>
                      <a:pt x="2106" y="2817"/>
                    </a:lnTo>
                    <a:lnTo>
                      <a:pt x="2110" y="2817"/>
                    </a:lnTo>
                    <a:lnTo>
                      <a:pt x="2114" y="2817"/>
                    </a:lnTo>
                    <a:lnTo>
                      <a:pt x="2118" y="2817"/>
                    </a:lnTo>
                    <a:lnTo>
                      <a:pt x="2122" y="2817"/>
                    </a:lnTo>
                    <a:lnTo>
                      <a:pt x="2125" y="2817"/>
                    </a:lnTo>
                    <a:lnTo>
                      <a:pt x="2129" y="2817"/>
                    </a:lnTo>
                    <a:lnTo>
                      <a:pt x="2133" y="2817"/>
                    </a:lnTo>
                    <a:lnTo>
                      <a:pt x="2137" y="2817"/>
                    </a:lnTo>
                    <a:lnTo>
                      <a:pt x="2141" y="2817"/>
                    </a:lnTo>
                    <a:lnTo>
                      <a:pt x="2145" y="2817"/>
                    </a:lnTo>
                    <a:lnTo>
                      <a:pt x="2149" y="2817"/>
                    </a:lnTo>
                    <a:lnTo>
                      <a:pt x="2153" y="2817"/>
                    </a:lnTo>
                    <a:lnTo>
                      <a:pt x="2157" y="2817"/>
                    </a:lnTo>
                    <a:lnTo>
                      <a:pt x="2161" y="2817"/>
                    </a:lnTo>
                    <a:lnTo>
                      <a:pt x="2165" y="2817"/>
                    </a:lnTo>
                    <a:lnTo>
                      <a:pt x="2169" y="2817"/>
                    </a:lnTo>
                    <a:lnTo>
                      <a:pt x="2173" y="2817"/>
                    </a:lnTo>
                    <a:lnTo>
                      <a:pt x="2177" y="2817"/>
                    </a:lnTo>
                    <a:lnTo>
                      <a:pt x="2181" y="2817"/>
                    </a:lnTo>
                    <a:lnTo>
                      <a:pt x="2185" y="2817"/>
                    </a:lnTo>
                    <a:lnTo>
                      <a:pt x="2188" y="2817"/>
                    </a:lnTo>
                    <a:lnTo>
                      <a:pt x="2192" y="2817"/>
                    </a:lnTo>
                    <a:lnTo>
                      <a:pt x="2196" y="2817"/>
                    </a:lnTo>
                    <a:lnTo>
                      <a:pt x="2200" y="2817"/>
                    </a:lnTo>
                    <a:lnTo>
                      <a:pt x="2204" y="2817"/>
                    </a:lnTo>
                    <a:lnTo>
                      <a:pt x="2208" y="2817"/>
                    </a:lnTo>
                    <a:lnTo>
                      <a:pt x="2212" y="2817"/>
                    </a:lnTo>
                    <a:lnTo>
                      <a:pt x="2216" y="2817"/>
                    </a:lnTo>
                    <a:lnTo>
                      <a:pt x="2220" y="2817"/>
                    </a:lnTo>
                    <a:lnTo>
                      <a:pt x="2224" y="2817"/>
                    </a:lnTo>
                    <a:lnTo>
                      <a:pt x="2228" y="2817"/>
                    </a:lnTo>
                    <a:lnTo>
                      <a:pt x="2232" y="2817"/>
                    </a:lnTo>
                    <a:lnTo>
                      <a:pt x="2236" y="2817"/>
                    </a:lnTo>
                    <a:lnTo>
                      <a:pt x="2240" y="2817"/>
                    </a:lnTo>
                    <a:lnTo>
                      <a:pt x="2244" y="2817"/>
                    </a:lnTo>
                    <a:lnTo>
                      <a:pt x="2248" y="2817"/>
                    </a:lnTo>
                    <a:lnTo>
                      <a:pt x="2251" y="2817"/>
                    </a:lnTo>
                    <a:lnTo>
                      <a:pt x="2255" y="2817"/>
                    </a:lnTo>
                    <a:lnTo>
                      <a:pt x="2259" y="2817"/>
                    </a:lnTo>
                    <a:lnTo>
                      <a:pt x="2263" y="2817"/>
                    </a:lnTo>
                    <a:lnTo>
                      <a:pt x="2267" y="2817"/>
                    </a:lnTo>
                    <a:lnTo>
                      <a:pt x="2271" y="2817"/>
                    </a:lnTo>
                    <a:lnTo>
                      <a:pt x="2275" y="2817"/>
                    </a:lnTo>
                    <a:lnTo>
                      <a:pt x="2279" y="2817"/>
                    </a:lnTo>
                    <a:lnTo>
                      <a:pt x="2283" y="2817"/>
                    </a:lnTo>
                    <a:lnTo>
                      <a:pt x="2287" y="2817"/>
                    </a:lnTo>
                    <a:lnTo>
                      <a:pt x="2291" y="2817"/>
                    </a:lnTo>
                    <a:lnTo>
                      <a:pt x="2295" y="2817"/>
                    </a:lnTo>
                    <a:lnTo>
                      <a:pt x="2299" y="2817"/>
                    </a:lnTo>
                    <a:lnTo>
                      <a:pt x="2303" y="2817"/>
                    </a:lnTo>
                    <a:lnTo>
                      <a:pt x="2307" y="2817"/>
                    </a:lnTo>
                    <a:lnTo>
                      <a:pt x="2311" y="2817"/>
                    </a:lnTo>
                    <a:lnTo>
                      <a:pt x="2314" y="2817"/>
                    </a:lnTo>
                    <a:lnTo>
                      <a:pt x="2318" y="2817"/>
                    </a:lnTo>
                    <a:lnTo>
                      <a:pt x="2322" y="2817"/>
                    </a:lnTo>
                    <a:lnTo>
                      <a:pt x="2326" y="2817"/>
                    </a:lnTo>
                    <a:lnTo>
                      <a:pt x="2330" y="2817"/>
                    </a:lnTo>
                    <a:lnTo>
                      <a:pt x="2334" y="2817"/>
                    </a:lnTo>
                    <a:lnTo>
                      <a:pt x="2338" y="2817"/>
                    </a:lnTo>
                    <a:lnTo>
                      <a:pt x="2342" y="2817"/>
                    </a:lnTo>
                    <a:lnTo>
                      <a:pt x="2346" y="2817"/>
                    </a:lnTo>
                    <a:lnTo>
                      <a:pt x="2350" y="2817"/>
                    </a:lnTo>
                    <a:lnTo>
                      <a:pt x="2354" y="2817"/>
                    </a:lnTo>
                    <a:lnTo>
                      <a:pt x="2358" y="2817"/>
                    </a:lnTo>
                    <a:lnTo>
                      <a:pt x="2362" y="2817"/>
                    </a:lnTo>
                    <a:lnTo>
                      <a:pt x="2366" y="2817"/>
                    </a:lnTo>
                    <a:lnTo>
                      <a:pt x="2370" y="2817"/>
                    </a:lnTo>
                    <a:lnTo>
                      <a:pt x="2374" y="2817"/>
                    </a:lnTo>
                    <a:lnTo>
                      <a:pt x="2377" y="2817"/>
                    </a:lnTo>
                    <a:lnTo>
                      <a:pt x="2381" y="2817"/>
                    </a:lnTo>
                    <a:lnTo>
                      <a:pt x="2385" y="2817"/>
                    </a:lnTo>
                    <a:lnTo>
                      <a:pt x="2389" y="2817"/>
                    </a:lnTo>
                    <a:lnTo>
                      <a:pt x="2393" y="2817"/>
                    </a:lnTo>
                    <a:lnTo>
                      <a:pt x="2397" y="2817"/>
                    </a:lnTo>
                    <a:lnTo>
                      <a:pt x="2401" y="2817"/>
                    </a:lnTo>
                    <a:lnTo>
                      <a:pt x="2405" y="2817"/>
                    </a:lnTo>
                    <a:lnTo>
                      <a:pt x="2409" y="2817"/>
                    </a:lnTo>
                    <a:lnTo>
                      <a:pt x="2413" y="2817"/>
                    </a:lnTo>
                    <a:lnTo>
                      <a:pt x="2417" y="2817"/>
                    </a:lnTo>
                    <a:lnTo>
                      <a:pt x="2421" y="2817"/>
                    </a:lnTo>
                    <a:lnTo>
                      <a:pt x="2425" y="2817"/>
                    </a:lnTo>
                    <a:lnTo>
                      <a:pt x="2429" y="2817"/>
                    </a:lnTo>
                    <a:lnTo>
                      <a:pt x="2433" y="2817"/>
                    </a:lnTo>
                    <a:lnTo>
                      <a:pt x="2437" y="2817"/>
                    </a:lnTo>
                    <a:lnTo>
                      <a:pt x="2440" y="2817"/>
                    </a:lnTo>
                    <a:lnTo>
                      <a:pt x="2444" y="2817"/>
                    </a:lnTo>
                    <a:lnTo>
                      <a:pt x="2448" y="2817"/>
                    </a:lnTo>
                    <a:lnTo>
                      <a:pt x="2452" y="2817"/>
                    </a:lnTo>
                    <a:lnTo>
                      <a:pt x="2456" y="2817"/>
                    </a:lnTo>
                    <a:lnTo>
                      <a:pt x="2460" y="2817"/>
                    </a:lnTo>
                    <a:lnTo>
                      <a:pt x="2464" y="2817"/>
                    </a:lnTo>
                    <a:lnTo>
                      <a:pt x="2468" y="2817"/>
                    </a:lnTo>
                    <a:lnTo>
                      <a:pt x="2472" y="2817"/>
                    </a:lnTo>
                    <a:lnTo>
                      <a:pt x="2476" y="2817"/>
                    </a:lnTo>
                    <a:lnTo>
                      <a:pt x="2480" y="2817"/>
                    </a:lnTo>
                    <a:lnTo>
                      <a:pt x="2484" y="2817"/>
                    </a:lnTo>
                    <a:lnTo>
                      <a:pt x="2488" y="2817"/>
                    </a:lnTo>
                    <a:lnTo>
                      <a:pt x="2492" y="2817"/>
                    </a:lnTo>
                    <a:lnTo>
                      <a:pt x="2496" y="2817"/>
                    </a:lnTo>
                    <a:lnTo>
                      <a:pt x="2499" y="2817"/>
                    </a:lnTo>
                    <a:lnTo>
                      <a:pt x="2503" y="2817"/>
                    </a:lnTo>
                    <a:lnTo>
                      <a:pt x="2507" y="2817"/>
                    </a:lnTo>
                    <a:lnTo>
                      <a:pt x="2511" y="2817"/>
                    </a:lnTo>
                    <a:lnTo>
                      <a:pt x="2515" y="2817"/>
                    </a:lnTo>
                    <a:lnTo>
                      <a:pt x="2519" y="2817"/>
                    </a:lnTo>
                    <a:lnTo>
                      <a:pt x="2523" y="2817"/>
                    </a:lnTo>
                    <a:lnTo>
                      <a:pt x="2527" y="2817"/>
                    </a:lnTo>
                    <a:lnTo>
                      <a:pt x="2531" y="2817"/>
                    </a:lnTo>
                    <a:lnTo>
                      <a:pt x="2535" y="2817"/>
                    </a:lnTo>
                    <a:lnTo>
                      <a:pt x="2539" y="2817"/>
                    </a:lnTo>
                    <a:lnTo>
                      <a:pt x="2543" y="2817"/>
                    </a:lnTo>
                    <a:lnTo>
                      <a:pt x="2547" y="2817"/>
                    </a:lnTo>
                    <a:lnTo>
                      <a:pt x="2551" y="2817"/>
                    </a:lnTo>
                    <a:lnTo>
                      <a:pt x="2555" y="2817"/>
                    </a:lnTo>
                    <a:lnTo>
                      <a:pt x="2559" y="2817"/>
                    </a:lnTo>
                    <a:lnTo>
                      <a:pt x="2562" y="2809"/>
                    </a:lnTo>
                    <a:lnTo>
                      <a:pt x="2566" y="2797"/>
                    </a:lnTo>
                    <a:lnTo>
                      <a:pt x="2570" y="2787"/>
                    </a:lnTo>
                    <a:lnTo>
                      <a:pt x="2574" y="2775"/>
                    </a:lnTo>
                    <a:lnTo>
                      <a:pt x="2578" y="2765"/>
                    </a:lnTo>
                    <a:lnTo>
                      <a:pt x="2582" y="2753"/>
                    </a:lnTo>
                    <a:lnTo>
                      <a:pt x="2586" y="2743"/>
                    </a:lnTo>
                    <a:lnTo>
                      <a:pt x="2590" y="2730"/>
                    </a:lnTo>
                    <a:lnTo>
                      <a:pt x="2594" y="2720"/>
                    </a:lnTo>
                    <a:lnTo>
                      <a:pt x="2598" y="2708"/>
                    </a:lnTo>
                    <a:lnTo>
                      <a:pt x="2602" y="2697"/>
                    </a:lnTo>
                    <a:lnTo>
                      <a:pt x="2606" y="2687"/>
                    </a:lnTo>
                    <a:lnTo>
                      <a:pt x="2610" y="2674"/>
                    </a:lnTo>
                    <a:lnTo>
                      <a:pt x="2614" y="2663"/>
                    </a:lnTo>
                    <a:lnTo>
                      <a:pt x="2618" y="2652"/>
                    </a:lnTo>
                    <a:lnTo>
                      <a:pt x="2622" y="2639"/>
                    </a:lnTo>
                    <a:lnTo>
                      <a:pt x="2625" y="2629"/>
                    </a:lnTo>
                    <a:lnTo>
                      <a:pt x="2629" y="2617"/>
                    </a:lnTo>
                    <a:lnTo>
                      <a:pt x="2633" y="2606"/>
                    </a:lnTo>
                    <a:lnTo>
                      <a:pt x="2637" y="2595"/>
                    </a:lnTo>
                    <a:lnTo>
                      <a:pt x="2641" y="2583"/>
                    </a:lnTo>
                    <a:lnTo>
                      <a:pt x="2645" y="2572"/>
                    </a:lnTo>
                    <a:lnTo>
                      <a:pt x="2649" y="2561"/>
                    </a:lnTo>
                    <a:lnTo>
                      <a:pt x="2653" y="2548"/>
                    </a:lnTo>
                    <a:lnTo>
                      <a:pt x="2657" y="2537"/>
                    </a:lnTo>
                    <a:lnTo>
                      <a:pt x="2661" y="2526"/>
                    </a:lnTo>
                    <a:lnTo>
                      <a:pt x="2665" y="2514"/>
                    </a:lnTo>
                    <a:lnTo>
                      <a:pt x="2669" y="2503"/>
                    </a:lnTo>
                    <a:lnTo>
                      <a:pt x="2673" y="2492"/>
                    </a:lnTo>
                    <a:lnTo>
                      <a:pt x="2677" y="2480"/>
                    </a:lnTo>
                    <a:lnTo>
                      <a:pt x="2681" y="2467"/>
                    </a:lnTo>
                    <a:lnTo>
                      <a:pt x="2685" y="2457"/>
                    </a:lnTo>
                    <a:lnTo>
                      <a:pt x="2688" y="2445"/>
                    </a:lnTo>
                    <a:lnTo>
                      <a:pt x="2692" y="2434"/>
                    </a:lnTo>
                    <a:lnTo>
                      <a:pt x="2696" y="2422"/>
                    </a:lnTo>
                    <a:lnTo>
                      <a:pt x="2700" y="2410"/>
                    </a:lnTo>
                    <a:lnTo>
                      <a:pt x="2704" y="2399"/>
                    </a:lnTo>
                    <a:lnTo>
                      <a:pt x="2708" y="2388"/>
                    </a:lnTo>
                    <a:lnTo>
                      <a:pt x="2712" y="2376"/>
                    </a:lnTo>
                    <a:lnTo>
                      <a:pt x="2716" y="2365"/>
                    </a:lnTo>
                    <a:lnTo>
                      <a:pt x="2720" y="2354"/>
                    </a:lnTo>
                    <a:lnTo>
                      <a:pt x="2724" y="2341"/>
                    </a:lnTo>
                    <a:lnTo>
                      <a:pt x="2728" y="2330"/>
                    </a:lnTo>
                    <a:lnTo>
                      <a:pt x="2732" y="2319"/>
                    </a:lnTo>
                    <a:lnTo>
                      <a:pt x="2736" y="2307"/>
                    </a:lnTo>
                    <a:lnTo>
                      <a:pt x="2740" y="2295"/>
                    </a:lnTo>
                    <a:lnTo>
                      <a:pt x="2744" y="2284"/>
                    </a:lnTo>
                    <a:lnTo>
                      <a:pt x="2748" y="2272"/>
                    </a:lnTo>
                    <a:lnTo>
                      <a:pt x="2751" y="2261"/>
                    </a:lnTo>
                    <a:lnTo>
                      <a:pt x="2755" y="2250"/>
                    </a:lnTo>
                    <a:lnTo>
                      <a:pt x="2759" y="2240"/>
                    </a:lnTo>
                    <a:lnTo>
                      <a:pt x="2763" y="2226"/>
                    </a:lnTo>
                    <a:lnTo>
                      <a:pt x="2767" y="2216"/>
                    </a:lnTo>
                    <a:lnTo>
                      <a:pt x="2771" y="2203"/>
                    </a:lnTo>
                    <a:lnTo>
                      <a:pt x="2775" y="2190"/>
                    </a:lnTo>
                    <a:lnTo>
                      <a:pt x="2779" y="2179"/>
                    </a:lnTo>
                    <a:lnTo>
                      <a:pt x="2783" y="2168"/>
                    </a:lnTo>
                    <a:lnTo>
                      <a:pt x="2787" y="2157"/>
                    </a:lnTo>
                    <a:lnTo>
                      <a:pt x="2791" y="2146"/>
                    </a:lnTo>
                    <a:lnTo>
                      <a:pt x="2795" y="2134"/>
                    </a:lnTo>
                    <a:lnTo>
                      <a:pt x="2799" y="2123"/>
                    </a:lnTo>
                    <a:lnTo>
                      <a:pt x="2803" y="2111"/>
                    </a:lnTo>
                    <a:lnTo>
                      <a:pt x="2807" y="2100"/>
                    </a:lnTo>
                    <a:lnTo>
                      <a:pt x="2811" y="2087"/>
                    </a:lnTo>
                    <a:lnTo>
                      <a:pt x="2814" y="2077"/>
                    </a:lnTo>
                    <a:lnTo>
                      <a:pt x="2818" y="2065"/>
                    </a:lnTo>
                    <a:lnTo>
                      <a:pt x="2822" y="2054"/>
                    </a:lnTo>
                    <a:lnTo>
                      <a:pt x="2826" y="2043"/>
                    </a:lnTo>
                    <a:lnTo>
                      <a:pt x="2830" y="2032"/>
                    </a:lnTo>
                    <a:lnTo>
                      <a:pt x="2834" y="2022"/>
                    </a:lnTo>
                    <a:lnTo>
                      <a:pt x="2838" y="2010"/>
                    </a:lnTo>
                    <a:lnTo>
                      <a:pt x="2842" y="1999"/>
                    </a:lnTo>
                    <a:lnTo>
                      <a:pt x="2846" y="1987"/>
                    </a:lnTo>
                    <a:lnTo>
                      <a:pt x="2850" y="1976"/>
                    </a:lnTo>
                    <a:lnTo>
                      <a:pt x="2854" y="1966"/>
                    </a:lnTo>
                    <a:lnTo>
                      <a:pt x="2858" y="1953"/>
                    </a:lnTo>
                    <a:lnTo>
                      <a:pt x="2862" y="1944"/>
                    </a:lnTo>
                    <a:lnTo>
                      <a:pt x="2866" y="1931"/>
                    </a:lnTo>
                    <a:lnTo>
                      <a:pt x="2870" y="1921"/>
                    </a:lnTo>
                    <a:lnTo>
                      <a:pt x="2874" y="1910"/>
                    </a:lnTo>
                    <a:lnTo>
                      <a:pt x="2877" y="1898"/>
                    </a:lnTo>
                    <a:lnTo>
                      <a:pt x="2881" y="1886"/>
                    </a:lnTo>
                    <a:lnTo>
                      <a:pt x="2885" y="1877"/>
                    </a:lnTo>
                    <a:lnTo>
                      <a:pt x="2889" y="1865"/>
                    </a:lnTo>
                    <a:lnTo>
                      <a:pt x="2893" y="1856"/>
                    </a:lnTo>
                    <a:lnTo>
                      <a:pt x="2897" y="1844"/>
                    </a:lnTo>
                    <a:lnTo>
                      <a:pt x="2901" y="1832"/>
                    </a:lnTo>
                    <a:lnTo>
                      <a:pt x="2905" y="1822"/>
                    </a:lnTo>
                    <a:lnTo>
                      <a:pt x="2909" y="1812"/>
                    </a:lnTo>
                    <a:lnTo>
                      <a:pt x="2913" y="1801"/>
                    </a:lnTo>
                    <a:lnTo>
                      <a:pt x="2917" y="1789"/>
                    </a:lnTo>
                    <a:lnTo>
                      <a:pt x="2921" y="1779"/>
                    </a:lnTo>
                    <a:lnTo>
                      <a:pt x="2925" y="1768"/>
                    </a:lnTo>
                    <a:lnTo>
                      <a:pt x="2929" y="1757"/>
                    </a:lnTo>
                    <a:lnTo>
                      <a:pt x="2933" y="1747"/>
                    </a:lnTo>
                    <a:lnTo>
                      <a:pt x="2937" y="1736"/>
                    </a:lnTo>
                    <a:lnTo>
                      <a:pt x="2940" y="1726"/>
                    </a:lnTo>
                    <a:lnTo>
                      <a:pt x="2944" y="1714"/>
                    </a:lnTo>
                    <a:lnTo>
                      <a:pt x="2948" y="1703"/>
                    </a:lnTo>
                    <a:lnTo>
                      <a:pt x="2952" y="1693"/>
                    </a:lnTo>
                    <a:lnTo>
                      <a:pt x="2956" y="1683"/>
                    </a:lnTo>
                    <a:lnTo>
                      <a:pt x="2960" y="1672"/>
                    </a:lnTo>
                    <a:lnTo>
                      <a:pt x="2964" y="1661"/>
                    </a:lnTo>
                    <a:lnTo>
                      <a:pt x="2968" y="1651"/>
                    </a:lnTo>
                    <a:lnTo>
                      <a:pt x="2972" y="1641"/>
                    </a:lnTo>
                    <a:lnTo>
                      <a:pt x="2976" y="1630"/>
                    </a:lnTo>
                    <a:lnTo>
                      <a:pt x="2980" y="1620"/>
                    </a:lnTo>
                    <a:lnTo>
                      <a:pt x="2984" y="1610"/>
                    </a:lnTo>
                    <a:lnTo>
                      <a:pt x="2988" y="1599"/>
                    </a:lnTo>
                    <a:lnTo>
                      <a:pt x="2992" y="1588"/>
                    </a:lnTo>
                    <a:lnTo>
                      <a:pt x="2996" y="1578"/>
                    </a:lnTo>
                    <a:lnTo>
                      <a:pt x="2999" y="1568"/>
                    </a:lnTo>
                    <a:lnTo>
                      <a:pt x="3003" y="1558"/>
                    </a:lnTo>
                    <a:lnTo>
                      <a:pt x="3007" y="1548"/>
                    </a:lnTo>
                    <a:lnTo>
                      <a:pt x="3011" y="1539"/>
                    </a:lnTo>
                    <a:lnTo>
                      <a:pt x="3015" y="1528"/>
                    </a:lnTo>
                    <a:lnTo>
                      <a:pt x="3019" y="1519"/>
                    </a:lnTo>
                    <a:lnTo>
                      <a:pt x="3023" y="1508"/>
                    </a:lnTo>
                    <a:lnTo>
                      <a:pt x="3027" y="1497"/>
                    </a:lnTo>
                    <a:lnTo>
                      <a:pt x="3031" y="1488"/>
                    </a:lnTo>
                    <a:lnTo>
                      <a:pt x="3035" y="1479"/>
                    </a:lnTo>
                    <a:lnTo>
                      <a:pt x="3039" y="1468"/>
                    </a:lnTo>
                    <a:lnTo>
                      <a:pt x="3043" y="1459"/>
                    </a:lnTo>
                    <a:lnTo>
                      <a:pt x="3047" y="1449"/>
                    </a:lnTo>
                    <a:lnTo>
                      <a:pt x="3051" y="1438"/>
                    </a:lnTo>
                    <a:lnTo>
                      <a:pt x="3055" y="1429"/>
                    </a:lnTo>
                    <a:lnTo>
                      <a:pt x="3059" y="1419"/>
                    </a:lnTo>
                    <a:lnTo>
                      <a:pt x="3062" y="1410"/>
                    </a:lnTo>
                    <a:lnTo>
                      <a:pt x="3066" y="1400"/>
                    </a:lnTo>
                    <a:lnTo>
                      <a:pt x="3070" y="1390"/>
                    </a:lnTo>
                    <a:lnTo>
                      <a:pt x="3074" y="1379"/>
                    </a:lnTo>
                    <a:lnTo>
                      <a:pt x="3078" y="1371"/>
                    </a:lnTo>
                    <a:lnTo>
                      <a:pt x="3082" y="1362"/>
                    </a:lnTo>
                    <a:lnTo>
                      <a:pt x="3086" y="1352"/>
                    </a:lnTo>
                    <a:lnTo>
                      <a:pt x="3090" y="1343"/>
                    </a:lnTo>
                    <a:lnTo>
                      <a:pt x="3094" y="1334"/>
                    </a:lnTo>
                    <a:lnTo>
                      <a:pt x="3098" y="1325"/>
                    </a:lnTo>
                    <a:lnTo>
                      <a:pt x="3102" y="1315"/>
                    </a:lnTo>
                    <a:lnTo>
                      <a:pt x="3106" y="1306"/>
                    </a:lnTo>
                    <a:lnTo>
                      <a:pt x="3110" y="1296"/>
                    </a:lnTo>
                    <a:lnTo>
                      <a:pt x="3114" y="1287"/>
                    </a:lnTo>
                    <a:lnTo>
                      <a:pt x="3118" y="1278"/>
                    </a:lnTo>
                    <a:lnTo>
                      <a:pt x="3122" y="1270"/>
                    </a:lnTo>
                    <a:lnTo>
                      <a:pt x="3125" y="1260"/>
                    </a:lnTo>
                    <a:lnTo>
                      <a:pt x="3129" y="1251"/>
                    </a:lnTo>
                    <a:lnTo>
                      <a:pt x="3133" y="1242"/>
                    </a:lnTo>
                    <a:lnTo>
                      <a:pt x="3137" y="1232"/>
                    </a:lnTo>
                    <a:lnTo>
                      <a:pt x="3141" y="1224"/>
                    </a:lnTo>
                    <a:lnTo>
                      <a:pt x="3145" y="1216"/>
                    </a:lnTo>
                    <a:lnTo>
                      <a:pt x="3149" y="1207"/>
                    </a:lnTo>
                    <a:lnTo>
                      <a:pt x="3153" y="1198"/>
                    </a:lnTo>
                    <a:lnTo>
                      <a:pt x="3157" y="1191"/>
                    </a:lnTo>
                    <a:lnTo>
                      <a:pt x="3161" y="1181"/>
                    </a:lnTo>
                    <a:lnTo>
                      <a:pt x="3165" y="1172"/>
                    </a:lnTo>
                    <a:lnTo>
                      <a:pt x="3169" y="1163"/>
                    </a:lnTo>
                    <a:lnTo>
                      <a:pt x="3173" y="1155"/>
                    </a:lnTo>
                    <a:lnTo>
                      <a:pt x="3177" y="1146"/>
                    </a:lnTo>
                    <a:lnTo>
                      <a:pt x="3181" y="1137"/>
                    </a:lnTo>
                    <a:lnTo>
                      <a:pt x="3185" y="1130"/>
                    </a:lnTo>
                    <a:lnTo>
                      <a:pt x="3188" y="1120"/>
                    </a:lnTo>
                    <a:lnTo>
                      <a:pt x="3192" y="1111"/>
                    </a:lnTo>
                    <a:lnTo>
                      <a:pt x="3196" y="1104"/>
                    </a:lnTo>
                    <a:lnTo>
                      <a:pt x="3200" y="1096"/>
                    </a:lnTo>
                    <a:lnTo>
                      <a:pt x="3204" y="1087"/>
                    </a:lnTo>
                    <a:lnTo>
                      <a:pt x="3208" y="1079"/>
                    </a:lnTo>
                    <a:lnTo>
                      <a:pt x="3212" y="1071"/>
                    </a:lnTo>
                    <a:lnTo>
                      <a:pt x="3216" y="1062"/>
                    </a:lnTo>
                    <a:lnTo>
                      <a:pt x="3220" y="1053"/>
                    </a:lnTo>
                    <a:lnTo>
                      <a:pt x="3224" y="1046"/>
                    </a:lnTo>
                    <a:lnTo>
                      <a:pt x="3228" y="1039"/>
                    </a:lnTo>
                    <a:lnTo>
                      <a:pt x="3232" y="1030"/>
                    </a:lnTo>
                    <a:lnTo>
                      <a:pt x="3236" y="1021"/>
                    </a:lnTo>
                    <a:lnTo>
                      <a:pt x="3240" y="1015"/>
                    </a:lnTo>
                    <a:lnTo>
                      <a:pt x="3244" y="1006"/>
                    </a:lnTo>
                    <a:lnTo>
                      <a:pt x="3248" y="997"/>
                    </a:lnTo>
                    <a:lnTo>
                      <a:pt x="3251" y="991"/>
                    </a:lnTo>
                    <a:lnTo>
                      <a:pt x="3255" y="983"/>
                    </a:lnTo>
                    <a:lnTo>
                      <a:pt x="3259" y="975"/>
                    </a:lnTo>
                    <a:lnTo>
                      <a:pt x="3263" y="967"/>
                    </a:lnTo>
                    <a:lnTo>
                      <a:pt x="3267" y="960"/>
                    </a:lnTo>
                    <a:lnTo>
                      <a:pt x="3271" y="952"/>
                    </a:lnTo>
                    <a:lnTo>
                      <a:pt x="3275" y="945"/>
                    </a:lnTo>
                    <a:lnTo>
                      <a:pt x="3279" y="937"/>
                    </a:lnTo>
                    <a:lnTo>
                      <a:pt x="3283" y="931"/>
                    </a:lnTo>
                    <a:lnTo>
                      <a:pt x="3287" y="923"/>
                    </a:lnTo>
                    <a:lnTo>
                      <a:pt x="3291" y="915"/>
                    </a:lnTo>
                    <a:lnTo>
                      <a:pt x="3295" y="909"/>
                    </a:lnTo>
                    <a:lnTo>
                      <a:pt x="3299" y="900"/>
                    </a:lnTo>
                    <a:lnTo>
                      <a:pt x="3303" y="894"/>
                    </a:lnTo>
                    <a:lnTo>
                      <a:pt x="3307" y="887"/>
                    </a:lnTo>
                    <a:lnTo>
                      <a:pt x="3311" y="879"/>
                    </a:lnTo>
                    <a:lnTo>
                      <a:pt x="3314" y="872"/>
                    </a:lnTo>
                    <a:lnTo>
                      <a:pt x="3318" y="865"/>
                    </a:lnTo>
                    <a:lnTo>
                      <a:pt x="3322" y="858"/>
                    </a:lnTo>
                    <a:lnTo>
                      <a:pt x="3326" y="851"/>
                    </a:lnTo>
                    <a:lnTo>
                      <a:pt x="3330" y="844"/>
                    </a:lnTo>
                    <a:lnTo>
                      <a:pt x="3334" y="838"/>
                    </a:lnTo>
                    <a:lnTo>
                      <a:pt x="3338" y="830"/>
                    </a:lnTo>
                    <a:lnTo>
                      <a:pt x="3342" y="823"/>
                    </a:lnTo>
                    <a:lnTo>
                      <a:pt x="3346" y="817"/>
                    </a:lnTo>
                    <a:lnTo>
                      <a:pt x="3350" y="810"/>
                    </a:lnTo>
                    <a:lnTo>
                      <a:pt x="3354" y="804"/>
                    </a:lnTo>
                    <a:lnTo>
                      <a:pt x="3358" y="796"/>
                    </a:lnTo>
                    <a:lnTo>
                      <a:pt x="3362" y="789"/>
                    </a:lnTo>
                    <a:lnTo>
                      <a:pt x="3366" y="783"/>
                    </a:lnTo>
                    <a:lnTo>
                      <a:pt x="3370" y="777"/>
                    </a:lnTo>
                    <a:lnTo>
                      <a:pt x="3374" y="769"/>
                    </a:lnTo>
                    <a:lnTo>
                      <a:pt x="3377" y="761"/>
                    </a:lnTo>
                    <a:lnTo>
                      <a:pt x="3381" y="757"/>
                    </a:lnTo>
                    <a:lnTo>
                      <a:pt x="3385" y="749"/>
                    </a:lnTo>
                    <a:lnTo>
                      <a:pt x="3389" y="744"/>
                    </a:lnTo>
                    <a:lnTo>
                      <a:pt x="3393" y="738"/>
                    </a:lnTo>
                    <a:lnTo>
                      <a:pt x="3397" y="730"/>
                    </a:lnTo>
                    <a:lnTo>
                      <a:pt x="3401" y="725"/>
                    </a:lnTo>
                    <a:lnTo>
                      <a:pt x="3405" y="720"/>
                    </a:lnTo>
                    <a:lnTo>
                      <a:pt x="3409" y="711"/>
                    </a:lnTo>
                    <a:lnTo>
                      <a:pt x="3413" y="707"/>
                    </a:lnTo>
                    <a:lnTo>
                      <a:pt x="3417" y="701"/>
                    </a:lnTo>
                    <a:lnTo>
                      <a:pt x="3421" y="694"/>
                    </a:lnTo>
                    <a:lnTo>
                      <a:pt x="3425" y="689"/>
                    </a:lnTo>
                    <a:lnTo>
                      <a:pt x="3429" y="684"/>
                    </a:lnTo>
                    <a:lnTo>
                      <a:pt x="3433" y="676"/>
                    </a:lnTo>
                    <a:lnTo>
                      <a:pt x="3437" y="670"/>
                    </a:lnTo>
                    <a:lnTo>
                      <a:pt x="3440" y="666"/>
                    </a:lnTo>
                    <a:lnTo>
                      <a:pt x="3444" y="659"/>
                    </a:lnTo>
                    <a:lnTo>
                      <a:pt x="3448" y="653"/>
                    </a:lnTo>
                    <a:lnTo>
                      <a:pt x="3452" y="647"/>
                    </a:lnTo>
                    <a:lnTo>
                      <a:pt x="3456" y="641"/>
                    </a:lnTo>
                    <a:lnTo>
                      <a:pt x="3460" y="635"/>
                    </a:lnTo>
                    <a:lnTo>
                      <a:pt x="3464" y="630"/>
                    </a:lnTo>
                    <a:lnTo>
                      <a:pt x="3468" y="624"/>
                    </a:lnTo>
                    <a:lnTo>
                      <a:pt x="3472" y="619"/>
                    </a:lnTo>
                    <a:lnTo>
                      <a:pt x="3476" y="613"/>
                    </a:lnTo>
                    <a:lnTo>
                      <a:pt x="3480" y="608"/>
                    </a:lnTo>
                    <a:lnTo>
                      <a:pt x="3484" y="602"/>
                    </a:lnTo>
                    <a:lnTo>
                      <a:pt x="3488" y="597"/>
                    </a:lnTo>
                    <a:lnTo>
                      <a:pt x="3492" y="591"/>
                    </a:lnTo>
                    <a:lnTo>
                      <a:pt x="3496" y="586"/>
                    </a:lnTo>
                    <a:lnTo>
                      <a:pt x="3499" y="580"/>
                    </a:lnTo>
                    <a:lnTo>
                      <a:pt x="3503" y="575"/>
                    </a:lnTo>
                    <a:lnTo>
                      <a:pt x="3507" y="571"/>
                    </a:lnTo>
                    <a:lnTo>
                      <a:pt x="3511" y="565"/>
                    </a:lnTo>
                    <a:lnTo>
                      <a:pt x="3515" y="559"/>
                    </a:lnTo>
                    <a:lnTo>
                      <a:pt x="3519" y="556"/>
                    </a:lnTo>
                    <a:lnTo>
                      <a:pt x="3523" y="550"/>
                    </a:lnTo>
                    <a:lnTo>
                      <a:pt x="3527" y="545"/>
                    </a:lnTo>
                    <a:lnTo>
                      <a:pt x="3531" y="540"/>
                    </a:lnTo>
                    <a:lnTo>
                      <a:pt x="3535" y="534"/>
                    </a:lnTo>
                    <a:lnTo>
                      <a:pt x="3539" y="530"/>
                    </a:lnTo>
                    <a:lnTo>
                      <a:pt x="3543" y="524"/>
                    </a:lnTo>
                    <a:lnTo>
                      <a:pt x="3547" y="520"/>
                    </a:lnTo>
                    <a:lnTo>
                      <a:pt x="3551" y="515"/>
                    </a:lnTo>
                    <a:lnTo>
                      <a:pt x="3555" y="511"/>
                    </a:lnTo>
                    <a:lnTo>
                      <a:pt x="3559" y="507"/>
                    </a:lnTo>
                    <a:lnTo>
                      <a:pt x="3562" y="501"/>
                    </a:lnTo>
                    <a:lnTo>
                      <a:pt x="3566" y="495"/>
                    </a:lnTo>
                    <a:lnTo>
                      <a:pt x="3570" y="490"/>
                    </a:lnTo>
                    <a:lnTo>
                      <a:pt x="3574" y="487"/>
                    </a:lnTo>
                    <a:lnTo>
                      <a:pt x="3578" y="482"/>
                    </a:lnTo>
                    <a:lnTo>
                      <a:pt x="3582" y="477"/>
                    </a:lnTo>
                    <a:lnTo>
                      <a:pt x="3586" y="474"/>
                    </a:lnTo>
                    <a:lnTo>
                      <a:pt x="3590" y="470"/>
                    </a:lnTo>
                    <a:lnTo>
                      <a:pt x="3594" y="464"/>
                    </a:lnTo>
                    <a:lnTo>
                      <a:pt x="3598" y="459"/>
                    </a:lnTo>
                    <a:lnTo>
                      <a:pt x="3602" y="457"/>
                    </a:lnTo>
                    <a:lnTo>
                      <a:pt x="3606" y="451"/>
                    </a:lnTo>
                    <a:lnTo>
                      <a:pt x="3610" y="448"/>
                    </a:lnTo>
                    <a:lnTo>
                      <a:pt x="3614" y="443"/>
                    </a:lnTo>
                    <a:lnTo>
                      <a:pt x="3618" y="439"/>
                    </a:lnTo>
                    <a:lnTo>
                      <a:pt x="3622" y="433"/>
                    </a:lnTo>
                    <a:lnTo>
                      <a:pt x="3625" y="431"/>
                    </a:lnTo>
                    <a:lnTo>
                      <a:pt x="3629" y="426"/>
                    </a:lnTo>
                    <a:lnTo>
                      <a:pt x="3633" y="422"/>
                    </a:lnTo>
                    <a:lnTo>
                      <a:pt x="3637" y="417"/>
                    </a:lnTo>
                    <a:lnTo>
                      <a:pt x="3641" y="412"/>
                    </a:lnTo>
                    <a:lnTo>
                      <a:pt x="3645" y="410"/>
                    </a:lnTo>
                    <a:lnTo>
                      <a:pt x="3649" y="405"/>
                    </a:lnTo>
                    <a:lnTo>
                      <a:pt x="3653" y="402"/>
                    </a:lnTo>
                    <a:lnTo>
                      <a:pt x="3657" y="397"/>
                    </a:lnTo>
                    <a:lnTo>
                      <a:pt x="3661" y="394"/>
                    </a:lnTo>
                    <a:lnTo>
                      <a:pt x="3665" y="390"/>
                    </a:lnTo>
                    <a:lnTo>
                      <a:pt x="3669" y="386"/>
                    </a:lnTo>
                    <a:lnTo>
                      <a:pt x="3673" y="383"/>
                    </a:lnTo>
                    <a:lnTo>
                      <a:pt x="3677" y="378"/>
                    </a:lnTo>
                    <a:lnTo>
                      <a:pt x="3681" y="375"/>
                    </a:lnTo>
                    <a:lnTo>
                      <a:pt x="3685" y="371"/>
                    </a:lnTo>
                    <a:lnTo>
                      <a:pt x="3688" y="367"/>
                    </a:lnTo>
                    <a:lnTo>
                      <a:pt x="3692" y="363"/>
                    </a:lnTo>
                    <a:lnTo>
                      <a:pt x="3696" y="360"/>
                    </a:lnTo>
                    <a:lnTo>
                      <a:pt x="3700" y="358"/>
                    </a:lnTo>
                    <a:lnTo>
                      <a:pt x="3704" y="353"/>
                    </a:lnTo>
                    <a:lnTo>
                      <a:pt x="3708" y="350"/>
                    </a:lnTo>
                    <a:lnTo>
                      <a:pt x="3712" y="346"/>
                    </a:lnTo>
                    <a:lnTo>
                      <a:pt x="3716" y="343"/>
                    </a:lnTo>
                    <a:lnTo>
                      <a:pt x="3720" y="339"/>
                    </a:lnTo>
                    <a:lnTo>
                      <a:pt x="3724" y="336"/>
                    </a:lnTo>
                    <a:lnTo>
                      <a:pt x="3728" y="332"/>
                    </a:lnTo>
                    <a:lnTo>
                      <a:pt x="3732" y="330"/>
                    </a:lnTo>
                    <a:lnTo>
                      <a:pt x="3736" y="326"/>
                    </a:lnTo>
                    <a:lnTo>
                      <a:pt x="3740" y="323"/>
                    </a:lnTo>
                    <a:lnTo>
                      <a:pt x="3744" y="320"/>
                    </a:lnTo>
                    <a:lnTo>
                      <a:pt x="3748" y="317"/>
                    </a:lnTo>
                    <a:lnTo>
                      <a:pt x="3751" y="313"/>
                    </a:lnTo>
                    <a:lnTo>
                      <a:pt x="3755" y="310"/>
                    </a:lnTo>
                    <a:lnTo>
                      <a:pt x="3759" y="307"/>
                    </a:lnTo>
                    <a:lnTo>
                      <a:pt x="3763" y="304"/>
                    </a:lnTo>
                    <a:lnTo>
                      <a:pt x="3767" y="302"/>
                    </a:lnTo>
                    <a:lnTo>
                      <a:pt x="3771" y="298"/>
                    </a:lnTo>
                    <a:lnTo>
                      <a:pt x="3775" y="294"/>
                    </a:lnTo>
                    <a:lnTo>
                      <a:pt x="3779" y="292"/>
                    </a:lnTo>
                    <a:lnTo>
                      <a:pt x="3783" y="289"/>
                    </a:lnTo>
                    <a:lnTo>
                      <a:pt x="3787" y="285"/>
                    </a:lnTo>
                    <a:lnTo>
                      <a:pt x="3791" y="284"/>
                    </a:lnTo>
                    <a:lnTo>
                      <a:pt x="3795" y="280"/>
                    </a:lnTo>
                    <a:lnTo>
                      <a:pt x="3799" y="277"/>
                    </a:lnTo>
                    <a:lnTo>
                      <a:pt x="3803" y="274"/>
                    </a:lnTo>
                    <a:lnTo>
                      <a:pt x="3807" y="271"/>
                    </a:lnTo>
                    <a:lnTo>
                      <a:pt x="3811" y="269"/>
                    </a:lnTo>
                    <a:lnTo>
                      <a:pt x="3814" y="265"/>
                    </a:lnTo>
                    <a:lnTo>
                      <a:pt x="3818" y="263"/>
                    </a:lnTo>
                    <a:lnTo>
                      <a:pt x="3822" y="261"/>
                    </a:lnTo>
                    <a:lnTo>
                      <a:pt x="3826" y="257"/>
                    </a:lnTo>
                    <a:lnTo>
                      <a:pt x="3830" y="254"/>
                    </a:lnTo>
                    <a:lnTo>
                      <a:pt x="3834" y="252"/>
                    </a:lnTo>
                    <a:lnTo>
                      <a:pt x="3838" y="249"/>
                    </a:lnTo>
                    <a:lnTo>
                      <a:pt x="3842" y="246"/>
                    </a:lnTo>
                    <a:lnTo>
                      <a:pt x="3846" y="246"/>
                    </a:lnTo>
                    <a:lnTo>
                      <a:pt x="3850" y="243"/>
                    </a:lnTo>
                    <a:lnTo>
                      <a:pt x="3854" y="240"/>
                    </a:lnTo>
                    <a:lnTo>
                      <a:pt x="3858" y="237"/>
                    </a:lnTo>
                    <a:lnTo>
                      <a:pt x="3862" y="234"/>
                    </a:lnTo>
                    <a:lnTo>
                      <a:pt x="3866" y="233"/>
                    </a:lnTo>
                    <a:lnTo>
                      <a:pt x="3870" y="231"/>
                    </a:lnTo>
                    <a:lnTo>
                      <a:pt x="3874" y="228"/>
                    </a:lnTo>
                    <a:lnTo>
                      <a:pt x="3877" y="225"/>
                    </a:lnTo>
                    <a:lnTo>
                      <a:pt x="3881" y="223"/>
                    </a:lnTo>
                    <a:lnTo>
                      <a:pt x="3885" y="220"/>
                    </a:lnTo>
                    <a:lnTo>
                      <a:pt x="3889" y="218"/>
                    </a:lnTo>
                    <a:lnTo>
                      <a:pt x="3893" y="215"/>
                    </a:lnTo>
                    <a:lnTo>
                      <a:pt x="3897" y="213"/>
                    </a:lnTo>
                    <a:lnTo>
                      <a:pt x="3901" y="210"/>
                    </a:lnTo>
                    <a:lnTo>
                      <a:pt x="3905" y="208"/>
                    </a:lnTo>
                    <a:lnTo>
                      <a:pt x="3909" y="206"/>
                    </a:lnTo>
                    <a:lnTo>
                      <a:pt x="3913" y="204"/>
                    </a:lnTo>
                    <a:lnTo>
                      <a:pt x="3917" y="203"/>
                    </a:lnTo>
                    <a:lnTo>
                      <a:pt x="3921" y="200"/>
                    </a:lnTo>
                    <a:lnTo>
                      <a:pt x="3925" y="198"/>
                    </a:lnTo>
                    <a:lnTo>
                      <a:pt x="3929" y="196"/>
                    </a:lnTo>
                    <a:lnTo>
                      <a:pt x="3933" y="19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1" name="Freeform 323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9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5"/>
                  </a:cxn>
                  <a:cxn ang="0">
                    <a:pos x="562" y="12"/>
                  </a:cxn>
                  <a:cxn ang="0">
                    <a:pos x="625" y="25"/>
                  </a:cxn>
                  <a:cxn ang="0">
                    <a:pos x="688" y="54"/>
                  </a:cxn>
                  <a:cxn ang="0">
                    <a:pos x="751" y="96"/>
                  </a:cxn>
                  <a:cxn ang="0">
                    <a:pos x="814" y="157"/>
                  </a:cxn>
                  <a:cxn ang="0">
                    <a:pos x="877" y="242"/>
                  </a:cxn>
                  <a:cxn ang="0">
                    <a:pos x="940" y="349"/>
                  </a:cxn>
                  <a:cxn ang="0">
                    <a:pos x="1003" y="480"/>
                  </a:cxn>
                  <a:cxn ang="0">
                    <a:pos x="1066" y="633"/>
                  </a:cxn>
                  <a:cxn ang="0">
                    <a:pos x="1129" y="806"/>
                  </a:cxn>
                  <a:cxn ang="0">
                    <a:pos x="1192" y="994"/>
                  </a:cxn>
                  <a:cxn ang="0">
                    <a:pos x="1255" y="1196"/>
                  </a:cxn>
                  <a:cxn ang="0">
                    <a:pos x="1318" y="1401"/>
                  </a:cxn>
                  <a:cxn ang="0">
                    <a:pos x="1381" y="1609"/>
                  </a:cxn>
                  <a:cxn ang="0">
                    <a:pos x="1444" y="1812"/>
                  </a:cxn>
                  <a:cxn ang="0">
                    <a:pos x="1507" y="2007"/>
                  </a:cxn>
                  <a:cxn ang="0">
                    <a:pos x="1570" y="2189"/>
                  </a:cxn>
                  <a:cxn ang="0">
                    <a:pos x="1633" y="2355"/>
                  </a:cxn>
                  <a:cxn ang="0">
                    <a:pos x="1696" y="2499"/>
                  </a:cxn>
                  <a:cxn ang="0">
                    <a:pos x="1759" y="2617"/>
                  </a:cxn>
                  <a:cxn ang="0">
                    <a:pos x="1822" y="2715"/>
                  </a:cxn>
                  <a:cxn ang="0">
                    <a:pos x="1885" y="2785"/>
                  </a:cxn>
                  <a:cxn ang="0">
                    <a:pos x="1948" y="2829"/>
                  </a:cxn>
                  <a:cxn ang="0">
                    <a:pos x="2011" y="2829"/>
                  </a:cxn>
                  <a:cxn ang="0">
                    <a:pos x="2074" y="2829"/>
                  </a:cxn>
                  <a:cxn ang="0">
                    <a:pos x="2137" y="2815"/>
                  </a:cxn>
                  <a:cxn ang="0">
                    <a:pos x="2200" y="2764"/>
                  </a:cxn>
                  <a:cxn ang="0">
                    <a:pos x="2263" y="2693"/>
                  </a:cxn>
                  <a:cxn ang="0">
                    <a:pos x="2326" y="2607"/>
                  </a:cxn>
                  <a:cxn ang="0">
                    <a:pos x="2389" y="2505"/>
                  </a:cxn>
                  <a:cxn ang="0">
                    <a:pos x="2452" y="2393"/>
                  </a:cxn>
                  <a:cxn ang="0">
                    <a:pos x="2515" y="2270"/>
                  </a:cxn>
                  <a:cxn ang="0">
                    <a:pos x="2578" y="2140"/>
                  </a:cxn>
                  <a:cxn ang="0">
                    <a:pos x="2641" y="2005"/>
                  </a:cxn>
                  <a:cxn ang="0">
                    <a:pos x="2704" y="1868"/>
                  </a:cxn>
                  <a:cxn ang="0">
                    <a:pos x="2767" y="1730"/>
                  </a:cxn>
                  <a:cxn ang="0">
                    <a:pos x="2830" y="1593"/>
                  </a:cxn>
                  <a:cxn ang="0">
                    <a:pos x="2893" y="1460"/>
                  </a:cxn>
                  <a:cxn ang="0">
                    <a:pos x="2956" y="1331"/>
                  </a:cxn>
                  <a:cxn ang="0">
                    <a:pos x="3019" y="1206"/>
                  </a:cxn>
                  <a:cxn ang="0">
                    <a:pos x="3082" y="1086"/>
                  </a:cxn>
                  <a:cxn ang="0">
                    <a:pos x="3145" y="976"/>
                  </a:cxn>
                  <a:cxn ang="0">
                    <a:pos x="3208" y="872"/>
                  </a:cxn>
                  <a:cxn ang="0">
                    <a:pos x="3271" y="775"/>
                  </a:cxn>
                  <a:cxn ang="0">
                    <a:pos x="3334" y="684"/>
                  </a:cxn>
                  <a:cxn ang="0">
                    <a:pos x="3397" y="603"/>
                  </a:cxn>
                  <a:cxn ang="0">
                    <a:pos x="3460" y="529"/>
                  </a:cxn>
                  <a:cxn ang="0">
                    <a:pos x="3523" y="461"/>
                  </a:cxn>
                  <a:cxn ang="0">
                    <a:pos x="3586" y="401"/>
                  </a:cxn>
                  <a:cxn ang="0">
                    <a:pos x="3649" y="348"/>
                  </a:cxn>
                  <a:cxn ang="0">
                    <a:pos x="3712" y="301"/>
                  </a:cxn>
                  <a:cxn ang="0">
                    <a:pos x="3775" y="259"/>
                  </a:cxn>
                  <a:cxn ang="0">
                    <a:pos x="3838" y="223"/>
                  </a:cxn>
                  <a:cxn ang="0">
                    <a:pos x="3901" y="191"/>
                  </a:cxn>
                </a:cxnLst>
                <a:rect l="0" t="0" r="r" b="b"/>
                <a:pathLst>
                  <a:path w="3933" h="2829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0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0"/>
                    </a:lnTo>
                    <a:lnTo>
                      <a:pt x="275" y="2"/>
                    </a:lnTo>
                    <a:lnTo>
                      <a:pt x="279" y="0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0"/>
                    </a:lnTo>
                    <a:lnTo>
                      <a:pt x="366" y="1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4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3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3"/>
                    </a:lnTo>
                    <a:lnTo>
                      <a:pt x="429" y="3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3"/>
                    </a:lnTo>
                    <a:lnTo>
                      <a:pt x="444" y="3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4"/>
                    </a:lnTo>
                    <a:lnTo>
                      <a:pt x="460" y="4"/>
                    </a:lnTo>
                    <a:lnTo>
                      <a:pt x="464" y="4"/>
                    </a:lnTo>
                    <a:lnTo>
                      <a:pt x="468" y="4"/>
                    </a:lnTo>
                    <a:lnTo>
                      <a:pt x="472" y="3"/>
                    </a:lnTo>
                    <a:lnTo>
                      <a:pt x="476" y="5"/>
                    </a:lnTo>
                    <a:lnTo>
                      <a:pt x="480" y="6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2" y="5"/>
                    </a:lnTo>
                    <a:lnTo>
                      <a:pt x="496" y="5"/>
                    </a:lnTo>
                    <a:lnTo>
                      <a:pt x="499" y="5"/>
                    </a:lnTo>
                    <a:lnTo>
                      <a:pt x="503" y="6"/>
                    </a:lnTo>
                    <a:lnTo>
                      <a:pt x="507" y="6"/>
                    </a:lnTo>
                    <a:lnTo>
                      <a:pt x="511" y="6"/>
                    </a:lnTo>
                    <a:lnTo>
                      <a:pt x="515" y="8"/>
                    </a:lnTo>
                    <a:lnTo>
                      <a:pt x="519" y="8"/>
                    </a:lnTo>
                    <a:lnTo>
                      <a:pt x="523" y="7"/>
                    </a:lnTo>
                    <a:lnTo>
                      <a:pt x="527" y="8"/>
                    </a:lnTo>
                    <a:lnTo>
                      <a:pt x="531" y="10"/>
                    </a:lnTo>
                    <a:lnTo>
                      <a:pt x="535" y="8"/>
                    </a:lnTo>
                    <a:lnTo>
                      <a:pt x="539" y="9"/>
                    </a:lnTo>
                    <a:lnTo>
                      <a:pt x="543" y="10"/>
                    </a:lnTo>
                    <a:lnTo>
                      <a:pt x="547" y="10"/>
                    </a:lnTo>
                    <a:lnTo>
                      <a:pt x="551" y="10"/>
                    </a:lnTo>
                    <a:lnTo>
                      <a:pt x="555" y="12"/>
                    </a:lnTo>
                    <a:lnTo>
                      <a:pt x="559" y="12"/>
                    </a:lnTo>
                    <a:lnTo>
                      <a:pt x="562" y="12"/>
                    </a:lnTo>
                    <a:lnTo>
                      <a:pt x="566" y="13"/>
                    </a:lnTo>
                    <a:lnTo>
                      <a:pt x="570" y="13"/>
                    </a:lnTo>
                    <a:lnTo>
                      <a:pt x="574" y="14"/>
                    </a:lnTo>
                    <a:lnTo>
                      <a:pt x="578" y="15"/>
                    </a:lnTo>
                    <a:lnTo>
                      <a:pt x="582" y="18"/>
                    </a:lnTo>
                    <a:lnTo>
                      <a:pt x="586" y="16"/>
                    </a:lnTo>
                    <a:lnTo>
                      <a:pt x="590" y="17"/>
                    </a:lnTo>
                    <a:lnTo>
                      <a:pt x="594" y="19"/>
                    </a:lnTo>
                    <a:lnTo>
                      <a:pt x="598" y="20"/>
                    </a:lnTo>
                    <a:lnTo>
                      <a:pt x="602" y="21"/>
                    </a:lnTo>
                    <a:lnTo>
                      <a:pt x="606" y="21"/>
                    </a:lnTo>
                    <a:lnTo>
                      <a:pt x="610" y="21"/>
                    </a:lnTo>
                    <a:lnTo>
                      <a:pt x="614" y="23"/>
                    </a:lnTo>
                    <a:lnTo>
                      <a:pt x="618" y="24"/>
                    </a:lnTo>
                    <a:lnTo>
                      <a:pt x="622" y="26"/>
                    </a:lnTo>
                    <a:lnTo>
                      <a:pt x="625" y="25"/>
                    </a:lnTo>
                    <a:lnTo>
                      <a:pt x="629" y="28"/>
                    </a:lnTo>
                    <a:lnTo>
                      <a:pt x="633" y="29"/>
                    </a:lnTo>
                    <a:lnTo>
                      <a:pt x="637" y="29"/>
                    </a:lnTo>
                    <a:lnTo>
                      <a:pt x="641" y="32"/>
                    </a:lnTo>
                    <a:lnTo>
                      <a:pt x="645" y="33"/>
                    </a:lnTo>
                    <a:lnTo>
                      <a:pt x="649" y="35"/>
                    </a:lnTo>
                    <a:lnTo>
                      <a:pt x="653" y="36"/>
                    </a:lnTo>
                    <a:lnTo>
                      <a:pt x="657" y="37"/>
                    </a:lnTo>
                    <a:lnTo>
                      <a:pt x="661" y="39"/>
                    </a:lnTo>
                    <a:lnTo>
                      <a:pt x="665" y="42"/>
                    </a:lnTo>
                    <a:lnTo>
                      <a:pt x="669" y="43"/>
                    </a:lnTo>
                    <a:lnTo>
                      <a:pt x="673" y="46"/>
                    </a:lnTo>
                    <a:lnTo>
                      <a:pt x="677" y="48"/>
                    </a:lnTo>
                    <a:lnTo>
                      <a:pt x="681" y="48"/>
                    </a:lnTo>
                    <a:lnTo>
                      <a:pt x="685" y="52"/>
                    </a:lnTo>
                    <a:lnTo>
                      <a:pt x="688" y="54"/>
                    </a:lnTo>
                    <a:lnTo>
                      <a:pt x="692" y="55"/>
                    </a:lnTo>
                    <a:lnTo>
                      <a:pt x="696" y="58"/>
                    </a:lnTo>
                    <a:lnTo>
                      <a:pt x="700" y="59"/>
                    </a:lnTo>
                    <a:lnTo>
                      <a:pt x="704" y="63"/>
                    </a:lnTo>
                    <a:lnTo>
                      <a:pt x="708" y="64"/>
                    </a:lnTo>
                    <a:lnTo>
                      <a:pt x="712" y="66"/>
                    </a:lnTo>
                    <a:lnTo>
                      <a:pt x="716" y="69"/>
                    </a:lnTo>
                    <a:lnTo>
                      <a:pt x="720" y="71"/>
                    </a:lnTo>
                    <a:lnTo>
                      <a:pt x="724" y="75"/>
                    </a:lnTo>
                    <a:lnTo>
                      <a:pt x="728" y="76"/>
                    </a:lnTo>
                    <a:lnTo>
                      <a:pt x="732" y="79"/>
                    </a:lnTo>
                    <a:lnTo>
                      <a:pt x="736" y="83"/>
                    </a:lnTo>
                    <a:lnTo>
                      <a:pt x="740" y="85"/>
                    </a:lnTo>
                    <a:lnTo>
                      <a:pt x="744" y="88"/>
                    </a:lnTo>
                    <a:lnTo>
                      <a:pt x="748" y="92"/>
                    </a:lnTo>
                    <a:lnTo>
                      <a:pt x="751" y="96"/>
                    </a:lnTo>
                    <a:lnTo>
                      <a:pt x="755" y="98"/>
                    </a:lnTo>
                    <a:lnTo>
                      <a:pt x="759" y="101"/>
                    </a:lnTo>
                    <a:lnTo>
                      <a:pt x="763" y="105"/>
                    </a:lnTo>
                    <a:lnTo>
                      <a:pt x="767" y="108"/>
                    </a:lnTo>
                    <a:lnTo>
                      <a:pt x="771" y="112"/>
                    </a:lnTo>
                    <a:lnTo>
                      <a:pt x="775" y="116"/>
                    </a:lnTo>
                    <a:lnTo>
                      <a:pt x="779" y="119"/>
                    </a:lnTo>
                    <a:lnTo>
                      <a:pt x="783" y="123"/>
                    </a:lnTo>
                    <a:lnTo>
                      <a:pt x="787" y="126"/>
                    </a:lnTo>
                    <a:lnTo>
                      <a:pt x="791" y="131"/>
                    </a:lnTo>
                    <a:lnTo>
                      <a:pt x="795" y="134"/>
                    </a:lnTo>
                    <a:lnTo>
                      <a:pt x="799" y="139"/>
                    </a:lnTo>
                    <a:lnTo>
                      <a:pt x="803" y="143"/>
                    </a:lnTo>
                    <a:lnTo>
                      <a:pt x="807" y="148"/>
                    </a:lnTo>
                    <a:lnTo>
                      <a:pt x="811" y="151"/>
                    </a:lnTo>
                    <a:lnTo>
                      <a:pt x="814" y="157"/>
                    </a:lnTo>
                    <a:lnTo>
                      <a:pt x="818" y="160"/>
                    </a:lnTo>
                    <a:lnTo>
                      <a:pt x="822" y="166"/>
                    </a:lnTo>
                    <a:lnTo>
                      <a:pt x="826" y="171"/>
                    </a:lnTo>
                    <a:lnTo>
                      <a:pt x="830" y="174"/>
                    </a:lnTo>
                    <a:lnTo>
                      <a:pt x="834" y="179"/>
                    </a:lnTo>
                    <a:lnTo>
                      <a:pt x="838" y="185"/>
                    </a:lnTo>
                    <a:lnTo>
                      <a:pt x="842" y="190"/>
                    </a:lnTo>
                    <a:lnTo>
                      <a:pt x="846" y="195"/>
                    </a:lnTo>
                    <a:lnTo>
                      <a:pt x="850" y="201"/>
                    </a:lnTo>
                    <a:lnTo>
                      <a:pt x="854" y="205"/>
                    </a:lnTo>
                    <a:lnTo>
                      <a:pt x="858" y="212"/>
                    </a:lnTo>
                    <a:lnTo>
                      <a:pt x="862" y="218"/>
                    </a:lnTo>
                    <a:lnTo>
                      <a:pt x="866" y="222"/>
                    </a:lnTo>
                    <a:lnTo>
                      <a:pt x="870" y="230"/>
                    </a:lnTo>
                    <a:lnTo>
                      <a:pt x="874" y="234"/>
                    </a:lnTo>
                    <a:lnTo>
                      <a:pt x="877" y="242"/>
                    </a:lnTo>
                    <a:lnTo>
                      <a:pt x="881" y="247"/>
                    </a:lnTo>
                    <a:lnTo>
                      <a:pt x="885" y="253"/>
                    </a:lnTo>
                    <a:lnTo>
                      <a:pt x="889" y="259"/>
                    </a:lnTo>
                    <a:lnTo>
                      <a:pt x="893" y="264"/>
                    </a:lnTo>
                    <a:lnTo>
                      <a:pt x="897" y="272"/>
                    </a:lnTo>
                    <a:lnTo>
                      <a:pt x="901" y="279"/>
                    </a:lnTo>
                    <a:lnTo>
                      <a:pt x="905" y="285"/>
                    </a:lnTo>
                    <a:lnTo>
                      <a:pt x="909" y="291"/>
                    </a:lnTo>
                    <a:lnTo>
                      <a:pt x="913" y="299"/>
                    </a:lnTo>
                    <a:lnTo>
                      <a:pt x="917" y="306"/>
                    </a:lnTo>
                    <a:lnTo>
                      <a:pt x="921" y="312"/>
                    </a:lnTo>
                    <a:lnTo>
                      <a:pt x="925" y="319"/>
                    </a:lnTo>
                    <a:lnTo>
                      <a:pt x="929" y="326"/>
                    </a:lnTo>
                    <a:lnTo>
                      <a:pt x="933" y="334"/>
                    </a:lnTo>
                    <a:lnTo>
                      <a:pt x="937" y="342"/>
                    </a:lnTo>
                    <a:lnTo>
                      <a:pt x="940" y="349"/>
                    </a:lnTo>
                    <a:lnTo>
                      <a:pt x="944" y="357"/>
                    </a:lnTo>
                    <a:lnTo>
                      <a:pt x="948" y="364"/>
                    </a:lnTo>
                    <a:lnTo>
                      <a:pt x="952" y="372"/>
                    </a:lnTo>
                    <a:lnTo>
                      <a:pt x="956" y="380"/>
                    </a:lnTo>
                    <a:lnTo>
                      <a:pt x="960" y="388"/>
                    </a:lnTo>
                    <a:lnTo>
                      <a:pt x="964" y="396"/>
                    </a:lnTo>
                    <a:lnTo>
                      <a:pt x="968" y="404"/>
                    </a:lnTo>
                    <a:lnTo>
                      <a:pt x="972" y="411"/>
                    </a:lnTo>
                    <a:lnTo>
                      <a:pt x="976" y="421"/>
                    </a:lnTo>
                    <a:lnTo>
                      <a:pt x="980" y="428"/>
                    </a:lnTo>
                    <a:lnTo>
                      <a:pt x="984" y="436"/>
                    </a:lnTo>
                    <a:lnTo>
                      <a:pt x="988" y="446"/>
                    </a:lnTo>
                    <a:lnTo>
                      <a:pt x="992" y="454"/>
                    </a:lnTo>
                    <a:lnTo>
                      <a:pt x="996" y="463"/>
                    </a:lnTo>
                    <a:lnTo>
                      <a:pt x="999" y="472"/>
                    </a:lnTo>
                    <a:lnTo>
                      <a:pt x="1003" y="480"/>
                    </a:lnTo>
                    <a:lnTo>
                      <a:pt x="1007" y="490"/>
                    </a:lnTo>
                    <a:lnTo>
                      <a:pt x="1011" y="498"/>
                    </a:lnTo>
                    <a:lnTo>
                      <a:pt x="1015" y="507"/>
                    </a:lnTo>
                    <a:lnTo>
                      <a:pt x="1019" y="516"/>
                    </a:lnTo>
                    <a:lnTo>
                      <a:pt x="1023" y="525"/>
                    </a:lnTo>
                    <a:lnTo>
                      <a:pt x="1027" y="535"/>
                    </a:lnTo>
                    <a:lnTo>
                      <a:pt x="1031" y="545"/>
                    </a:lnTo>
                    <a:lnTo>
                      <a:pt x="1035" y="554"/>
                    </a:lnTo>
                    <a:lnTo>
                      <a:pt x="1039" y="564"/>
                    </a:lnTo>
                    <a:lnTo>
                      <a:pt x="1043" y="573"/>
                    </a:lnTo>
                    <a:lnTo>
                      <a:pt x="1047" y="584"/>
                    </a:lnTo>
                    <a:lnTo>
                      <a:pt x="1051" y="593"/>
                    </a:lnTo>
                    <a:lnTo>
                      <a:pt x="1055" y="602"/>
                    </a:lnTo>
                    <a:lnTo>
                      <a:pt x="1059" y="614"/>
                    </a:lnTo>
                    <a:lnTo>
                      <a:pt x="1062" y="623"/>
                    </a:lnTo>
                    <a:lnTo>
                      <a:pt x="1066" y="633"/>
                    </a:lnTo>
                    <a:lnTo>
                      <a:pt x="1070" y="643"/>
                    </a:lnTo>
                    <a:lnTo>
                      <a:pt x="1074" y="655"/>
                    </a:lnTo>
                    <a:lnTo>
                      <a:pt x="1078" y="665"/>
                    </a:lnTo>
                    <a:lnTo>
                      <a:pt x="1082" y="674"/>
                    </a:lnTo>
                    <a:lnTo>
                      <a:pt x="1086" y="686"/>
                    </a:lnTo>
                    <a:lnTo>
                      <a:pt x="1090" y="696"/>
                    </a:lnTo>
                    <a:lnTo>
                      <a:pt x="1094" y="707"/>
                    </a:lnTo>
                    <a:lnTo>
                      <a:pt x="1098" y="719"/>
                    </a:lnTo>
                    <a:lnTo>
                      <a:pt x="1102" y="729"/>
                    </a:lnTo>
                    <a:lnTo>
                      <a:pt x="1106" y="739"/>
                    </a:lnTo>
                    <a:lnTo>
                      <a:pt x="1110" y="750"/>
                    </a:lnTo>
                    <a:lnTo>
                      <a:pt x="1114" y="762"/>
                    </a:lnTo>
                    <a:lnTo>
                      <a:pt x="1118" y="772"/>
                    </a:lnTo>
                    <a:lnTo>
                      <a:pt x="1122" y="785"/>
                    </a:lnTo>
                    <a:lnTo>
                      <a:pt x="1125" y="795"/>
                    </a:lnTo>
                    <a:lnTo>
                      <a:pt x="1129" y="806"/>
                    </a:lnTo>
                    <a:lnTo>
                      <a:pt x="1133" y="816"/>
                    </a:lnTo>
                    <a:lnTo>
                      <a:pt x="1137" y="829"/>
                    </a:lnTo>
                    <a:lnTo>
                      <a:pt x="1141" y="841"/>
                    </a:lnTo>
                    <a:lnTo>
                      <a:pt x="1145" y="852"/>
                    </a:lnTo>
                    <a:lnTo>
                      <a:pt x="1149" y="863"/>
                    </a:lnTo>
                    <a:lnTo>
                      <a:pt x="1153" y="875"/>
                    </a:lnTo>
                    <a:lnTo>
                      <a:pt x="1157" y="888"/>
                    </a:lnTo>
                    <a:lnTo>
                      <a:pt x="1161" y="898"/>
                    </a:lnTo>
                    <a:lnTo>
                      <a:pt x="1165" y="912"/>
                    </a:lnTo>
                    <a:lnTo>
                      <a:pt x="1169" y="921"/>
                    </a:lnTo>
                    <a:lnTo>
                      <a:pt x="1173" y="935"/>
                    </a:lnTo>
                    <a:lnTo>
                      <a:pt x="1177" y="947"/>
                    </a:lnTo>
                    <a:lnTo>
                      <a:pt x="1181" y="959"/>
                    </a:lnTo>
                    <a:lnTo>
                      <a:pt x="1185" y="971"/>
                    </a:lnTo>
                    <a:lnTo>
                      <a:pt x="1188" y="984"/>
                    </a:lnTo>
                    <a:lnTo>
                      <a:pt x="1192" y="994"/>
                    </a:lnTo>
                    <a:lnTo>
                      <a:pt x="1196" y="1007"/>
                    </a:lnTo>
                    <a:lnTo>
                      <a:pt x="1200" y="1019"/>
                    </a:lnTo>
                    <a:lnTo>
                      <a:pt x="1204" y="1031"/>
                    </a:lnTo>
                    <a:lnTo>
                      <a:pt x="1208" y="1045"/>
                    </a:lnTo>
                    <a:lnTo>
                      <a:pt x="1212" y="1056"/>
                    </a:lnTo>
                    <a:lnTo>
                      <a:pt x="1216" y="1068"/>
                    </a:lnTo>
                    <a:lnTo>
                      <a:pt x="1220" y="1081"/>
                    </a:lnTo>
                    <a:lnTo>
                      <a:pt x="1224" y="1094"/>
                    </a:lnTo>
                    <a:lnTo>
                      <a:pt x="1228" y="1106"/>
                    </a:lnTo>
                    <a:lnTo>
                      <a:pt x="1232" y="1119"/>
                    </a:lnTo>
                    <a:lnTo>
                      <a:pt x="1236" y="1132"/>
                    </a:lnTo>
                    <a:lnTo>
                      <a:pt x="1240" y="1144"/>
                    </a:lnTo>
                    <a:lnTo>
                      <a:pt x="1244" y="1157"/>
                    </a:lnTo>
                    <a:lnTo>
                      <a:pt x="1248" y="1170"/>
                    </a:lnTo>
                    <a:lnTo>
                      <a:pt x="1251" y="1182"/>
                    </a:lnTo>
                    <a:lnTo>
                      <a:pt x="1255" y="1196"/>
                    </a:lnTo>
                    <a:lnTo>
                      <a:pt x="1259" y="1207"/>
                    </a:lnTo>
                    <a:lnTo>
                      <a:pt x="1263" y="1221"/>
                    </a:lnTo>
                    <a:lnTo>
                      <a:pt x="1267" y="1234"/>
                    </a:lnTo>
                    <a:lnTo>
                      <a:pt x="1271" y="1246"/>
                    </a:lnTo>
                    <a:lnTo>
                      <a:pt x="1275" y="1259"/>
                    </a:lnTo>
                    <a:lnTo>
                      <a:pt x="1279" y="1272"/>
                    </a:lnTo>
                    <a:lnTo>
                      <a:pt x="1283" y="1285"/>
                    </a:lnTo>
                    <a:lnTo>
                      <a:pt x="1287" y="1297"/>
                    </a:lnTo>
                    <a:lnTo>
                      <a:pt x="1291" y="1310"/>
                    </a:lnTo>
                    <a:lnTo>
                      <a:pt x="1295" y="1323"/>
                    </a:lnTo>
                    <a:lnTo>
                      <a:pt x="1299" y="1336"/>
                    </a:lnTo>
                    <a:lnTo>
                      <a:pt x="1303" y="1349"/>
                    </a:lnTo>
                    <a:lnTo>
                      <a:pt x="1307" y="1361"/>
                    </a:lnTo>
                    <a:lnTo>
                      <a:pt x="1311" y="1375"/>
                    </a:lnTo>
                    <a:lnTo>
                      <a:pt x="1314" y="1389"/>
                    </a:lnTo>
                    <a:lnTo>
                      <a:pt x="1318" y="1401"/>
                    </a:lnTo>
                    <a:lnTo>
                      <a:pt x="1322" y="1414"/>
                    </a:lnTo>
                    <a:lnTo>
                      <a:pt x="1326" y="1427"/>
                    </a:lnTo>
                    <a:lnTo>
                      <a:pt x="1330" y="1440"/>
                    </a:lnTo>
                    <a:lnTo>
                      <a:pt x="1334" y="1452"/>
                    </a:lnTo>
                    <a:lnTo>
                      <a:pt x="1338" y="1465"/>
                    </a:lnTo>
                    <a:lnTo>
                      <a:pt x="1342" y="1479"/>
                    </a:lnTo>
                    <a:lnTo>
                      <a:pt x="1346" y="1493"/>
                    </a:lnTo>
                    <a:lnTo>
                      <a:pt x="1350" y="1506"/>
                    </a:lnTo>
                    <a:lnTo>
                      <a:pt x="1354" y="1518"/>
                    </a:lnTo>
                    <a:lnTo>
                      <a:pt x="1358" y="1532"/>
                    </a:lnTo>
                    <a:lnTo>
                      <a:pt x="1362" y="1545"/>
                    </a:lnTo>
                    <a:lnTo>
                      <a:pt x="1366" y="1557"/>
                    </a:lnTo>
                    <a:lnTo>
                      <a:pt x="1370" y="1571"/>
                    </a:lnTo>
                    <a:lnTo>
                      <a:pt x="1374" y="1583"/>
                    </a:lnTo>
                    <a:lnTo>
                      <a:pt x="1377" y="1596"/>
                    </a:lnTo>
                    <a:lnTo>
                      <a:pt x="1381" y="1609"/>
                    </a:lnTo>
                    <a:lnTo>
                      <a:pt x="1385" y="1623"/>
                    </a:lnTo>
                    <a:lnTo>
                      <a:pt x="1389" y="1635"/>
                    </a:lnTo>
                    <a:lnTo>
                      <a:pt x="1393" y="1648"/>
                    </a:lnTo>
                    <a:lnTo>
                      <a:pt x="1397" y="1662"/>
                    </a:lnTo>
                    <a:lnTo>
                      <a:pt x="1401" y="1674"/>
                    </a:lnTo>
                    <a:lnTo>
                      <a:pt x="1405" y="1685"/>
                    </a:lnTo>
                    <a:lnTo>
                      <a:pt x="1409" y="1698"/>
                    </a:lnTo>
                    <a:lnTo>
                      <a:pt x="1413" y="1711"/>
                    </a:lnTo>
                    <a:lnTo>
                      <a:pt x="1417" y="1725"/>
                    </a:lnTo>
                    <a:lnTo>
                      <a:pt x="1421" y="1737"/>
                    </a:lnTo>
                    <a:lnTo>
                      <a:pt x="1425" y="1749"/>
                    </a:lnTo>
                    <a:lnTo>
                      <a:pt x="1429" y="1763"/>
                    </a:lnTo>
                    <a:lnTo>
                      <a:pt x="1433" y="1774"/>
                    </a:lnTo>
                    <a:lnTo>
                      <a:pt x="1437" y="1787"/>
                    </a:lnTo>
                    <a:lnTo>
                      <a:pt x="1440" y="1800"/>
                    </a:lnTo>
                    <a:lnTo>
                      <a:pt x="1444" y="1812"/>
                    </a:lnTo>
                    <a:lnTo>
                      <a:pt x="1448" y="1826"/>
                    </a:lnTo>
                    <a:lnTo>
                      <a:pt x="1452" y="1838"/>
                    </a:lnTo>
                    <a:lnTo>
                      <a:pt x="1456" y="1849"/>
                    </a:lnTo>
                    <a:lnTo>
                      <a:pt x="1460" y="1862"/>
                    </a:lnTo>
                    <a:lnTo>
                      <a:pt x="1464" y="1875"/>
                    </a:lnTo>
                    <a:lnTo>
                      <a:pt x="1468" y="1888"/>
                    </a:lnTo>
                    <a:lnTo>
                      <a:pt x="1472" y="1900"/>
                    </a:lnTo>
                    <a:lnTo>
                      <a:pt x="1476" y="1912"/>
                    </a:lnTo>
                    <a:lnTo>
                      <a:pt x="1480" y="1924"/>
                    </a:lnTo>
                    <a:lnTo>
                      <a:pt x="1484" y="1935"/>
                    </a:lnTo>
                    <a:lnTo>
                      <a:pt x="1488" y="1948"/>
                    </a:lnTo>
                    <a:lnTo>
                      <a:pt x="1492" y="1960"/>
                    </a:lnTo>
                    <a:lnTo>
                      <a:pt x="1496" y="1972"/>
                    </a:lnTo>
                    <a:lnTo>
                      <a:pt x="1499" y="1984"/>
                    </a:lnTo>
                    <a:lnTo>
                      <a:pt x="1503" y="1997"/>
                    </a:lnTo>
                    <a:lnTo>
                      <a:pt x="1507" y="2007"/>
                    </a:lnTo>
                    <a:lnTo>
                      <a:pt x="1511" y="2019"/>
                    </a:lnTo>
                    <a:lnTo>
                      <a:pt x="1515" y="2032"/>
                    </a:lnTo>
                    <a:lnTo>
                      <a:pt x="1519" y="2043"/>
                    </a:lnTo>
                    <a:lnTo>
                      <a:pt x="1523" y="2054"/>
                    </a:lnTo>
                    <a:lnTo>
                      <a:pt x="1527" y="2065"/>
                    </a:lnTo>
                    <a:lnTo>
                      <a:pt x="1531" y="2077"/>
                    </a:lnTo>
                    <a:lnTo>
                      <a:pt x="1535" y="2090"/>
                    </a:lnTo>
                    <a:lnTo>
                      <a:pt x="1539" y="2099"/>
                    </a:lnTo>
                    <a:lnTo>
                      <a:pt x="1543" y="2112"/>
                    </a:lnTo>
                    <a:lnTo>
                      <a:pt x="1547" y="2123"/>
                    </a:lnTo>
                    <a:lnTo>
                      <a:pt x="1551" y="2134"/>
                    </a:lnTo>
                    <a:lnTo>
                      <a:pt x="1555" y="2145"/>
                    </a:lnTo>
                    <a:lnTo>
                      <a:pt x="1559" y="2157"/>
                    </a:lnTo>
                    <a:lnTo>
                      <a:pt x="1562" y="2166"/>
                    </a:lnTo>
                    <a:lnTo>
                      <a:pt x="1566" y="2178"/>
                    </a:lnTo>
                    <a:lnTo>
                      <a:pt x="1570" y="2189"/>
                    </a:lnTo>
                    <a:lnTo>
                      <a:pt x="1574" y="2200"/>
                    </a:lnTo>
                    <a:lnTo>
                      <a:pt x="1578" y="2210"/>
                    </a:lnTo>
                    <a:lnTo>
                      <a:pt x="1582" y="2222"/>
                    </a:lnTo>
                    <a:lnTo>
                      <a:pt x="1586" y="2233"/>
                    </a:lnTo>
                    <a:lnTo>
                      <a:pt x="1590" y="2242"/>
                    </a:lnTo>
                    <a:lnTo>
                      <a:pt x="1594" y="2254"/>
                    </a:lnTo>
                    <a:lnTo>
                      <a:pt x="1598" y="2264"/>
                    </a:lnTo>
                    <a:lnTo>
                      <a:pt x="1602" y="2274"/>
                    </a:lnTo>
                    <a:lnTo>
                      <a:pt x="1606" y="2284"/>
                    </a:lnTo>
                    <a:lnTo>
                      <a:pt x="1610" y="2294"/>
                    </a:lnTo>
                    <a:lnTo>
                      <a:pt x="1614" y="2303"/>
                    </a:lnTo>
                    <a:lnTo>
                      <a:pt x="1618" y="2314"/>
                    </a:lnTo>
                    <a:lnTo>
                      <a:pt x="1622" y="2324"/>
                    </a:lnTo>
                    <a:lnTo>
                      <a:pt x="1625" y="2334"/>
                    </a:lnTo>
                    <a:lnTo>
                      <a:pt x="1629" y="2345"/>
                    </a:lnTo>
                    <a:lnTo>
                      <a:pt x="1633" y="2355"/>
                    </a:lnTo>
                    <a:lnTo>
                      <a:pt x="1637" y="2363"/>
                    </a:lnTo>
                    <a:lnTo>
                      <a:pt x="1641" y="2373"/>
                    </a:lnTo>
                    <a:lnTo>
                      <a:pt x="1645" y="2382"/>
                    </a:lnTo>
                    <a:lnTo>
                      <a:pt x="1649" y="2391"/>
                    </a:lnTo>
                    <a:lnTo>
                      <a:pt x="1653" y="2402"/>
                    </a:lnTo>
                    <a:lnTo>
                      <a:pt x="1657" y="2411"/>
                    </a:lnTo>
                    <a:lnTo>
                      <a:pt x="1661" y="2420"/>
                    </a:lnTo>
                    <a:lnTo>
                      <a:pt x="1665" y="2428"/>
                    </a:lnTo>
                    <a:lnTo>
                      <a:pt x="1669" y="2437"/>
                    </a:lnTo>
                    <a:lnTo>
                      <a:pt x="1673" y="2448"/>
                    </a:lnTo>
                    <a:lnTo>
                      <a:pt x="1677" y="2456"/>
                    </a:lnTo>
                    <a:lnTo>
                      <a:pt x="1681" y="2464"/>
                    </a:lnTo>
                    <a:lnTo>
                      <a:pt x="1685" y="2472"/>
                    </a:lnTo>
                    <a:lnTo>
                      <a:pt x="1688" y="2480"/>
                    </a:lnTo>
                    <a:lnTo>
                      <a:pt x="1692" y="2489"/>
                    </a:lnTo>
                    <a:lnTo>
                      <a:pt x="1696" y="2499"/>
                    </a:lnTo>
                    <a:lnTo>
                      <a:pt x="1700" y="2506"/>
                    </a:lnTo>
                    <a:lnTo>
                      <a:pt x="1704" y="2513"/>
                    </a:lnTo>
                    <a:lnTo>
                      <a:pt x="1708" y="2522"/>
                    </a:lnTo>
                    <a:lnTo>
                      <a:pt x="1712" y="2530"/>
                    </a:lnTo>
                    <a:lnTo>
                      <a:pt x="1716" y="2538"/>
                    </a:lnTo>
                    <a:lnTo>
                      <a:pt x="1720" y="2546"/>
                    </a:lnTo>
                    <a:lnTo>
                      <a:pt x="1724" y="2553"/>
                    </a:lnTo>
                    <a:lnTo>
                      <a:pt x="1728" y="2561"/>
                    </a:lnTo>
                    <a:lnTo>
                      <a:pt x="1732" y="2569"/>
                    </a:lnTo>
                    <a:lnTo>
                      <a:pt x="1736" y="2576"/>
                    </a:lnTo>
                    <a:lnTo>
                      <a:pt x="1740" y="2583"/>
                    </a:lnTo>
                    <a:lnTo>
                      <a:pt x="1744" y="2589"/>
                    </a:lnTo>
                    <a:lnTo>
                      <a:pt x="1748" y="2597"/>
                    </a:lnTo>
                    <a:lnTo>
                      <a:pt x="1751" y="2605"/>
                    </a:lnTo>
                    <a:lnTo>
                      <a:pt x="1755" y="2612"/>
                    </a:lnTo>
                    <a:lnTo>
                      <a:pt x="1759" y="2617"/>
                    </a:lnTo>
                    <a:lnTo>
                      <a:pt x="1763" y="2625"/>
                    </a:lnTo>
                    <a:lnTo>
                      <a:pt x="1767" y="2633"/>
                    </a:lnTo>
                    <a:lnTo>
                      <a:pt x="1771" y="2638"/>
                    </a:lnTo>
                    <a:lnTo>
                      <a:pt x="1775" y="2644"/>
                    </a:lnTo>
                    <a:lnTo>
                      <a:pt x="1779" y="2651"/>
                    </a:lnTo>
                    <a:lnTo>
                      <a:pt x="1783" y="2657"/>
                    </a:lnTo>
                    <a:lnTo>
                      <a:pt x="1787" y="2664"/>
                    </a:lnTo>
                    <a:lnTo>
                      <a:pt x="1791" y="2670"/>
                    </a:lnTo>
                    <a:lnTo>
                      <a:pt x="1795" y="2675"/>
                    </a:lnTo>
                    <a:lnTo>
                      <a:pt x="1799" y="2682"/>
                    </a:lnTo>
                    <a:lnTo>
                      <a:pt x="1803" y="2687"/>
                    </a:lnTo>
                    <a:lnTo>
                      <a:pt x="1807" y="2694"/>
                    </a:lnTo>
                    <a:lnTo>
                      <a:pt x="1811" y="2697"/>
                    </a:lnTo>
                    <a:lnTo>
                      <a:pt x="1814" y="2703"/>
                    </a:lnTo>
                    <a:lnTo>
                      <a:pt x="1818" y="2710"/>
                    </a:lnTo>
                    <a:lnTo>
                      <a:pt x="1822" y="2715"/>
                    </a:lnTo>
                    <a:lnTo>
                      <a:pt x="1826" y="2721"/>
                    </a:lnTo>
                    <a:lnTo>
                      <a:pt x="1830" y="2726"/>
                    </a:lnTo>
                    <a:lnTo>
                      <a:pt x="1834" y="2729"/>
                    </a:lnTo>
                    <a:lnTo>
                      <a:pt x="1838" y="2734"/>
                    </a:lnTo>
                    <a:lnTo>
                      <a:pt x="1842" y="2739"/>
                    </a:lnTo>
                    <a:lnTo>
                      <a:pt x="1846" y="2744"/>
                    </a:lnTo>
                    <a:lnTo>
                      <a:pt x="1850" y="2749"/>
                    </a:lnTo>
                    <a:lnTo>
                      <a:pt x="1854" y="2753"/>
                    </a:lnTo>
                    <a:lnTo>
                      <a:pt x="1858" y="2757"/>
                    </a:lnTo>
                    <a:lnTo>
                      <a:pt x="1862" y="2762"/>
                    </a:lnTo>
                    <a:lnTo>
                      <a:pt x="1866" y="2765"/>
                    </a:lnTo>
                    <a:lnTo>
                      <a:pt x="1870" y="2771"/>
                    </a:lnTo>
                    <a:lnTo>
                      <a:pt x="1874" y="2774"/>
                    </a:lnTo>
                    <a:lnTo>
                      <a:pt x="1877" y="2778"/>
                    </a:lnTo>
                    <a:lnTo>
                      <a:pt x="1881" y="2782"/>
                    </a:lnTo>
                    <a:lnTo>
                      <a:pt x="1885" y="2785"/>
                    </a:lnTo>
                    <a:lnTo>
                      <a:pt x="1889" y="2789"/>
                    </a:lnTo>
                    <a:lnTo>
                      <a:pt x="1893" y="2793"/>
                    </a:lnTo>
                    <a:lnTo>
                      <a:pt x="1897" y="2796"/>
                    </a:lnTo>
                    <a:lnTo>
                      <a:pt x="1901" y="2800"/>
                    </a:lnTo>
                    <a:lnTo>
                      <a:pt x="1905" y="2803"/>
                    </a:lnTo>
                    <a:lnTo>
                      <a:pt x="1909" y="2807"/>
                    </a:lnTo>
                    <a:lnTo>
                      <a:pt x="1913" y="2807"/>
                    </a:lnTo>
                    <a:lnTo>
                      <a:pt x="1917" y="2810"/>
                    </a:lnTo>
                    <a:lnTo>
                      <a:pt x="1921" y="2813"/>
                    </a:lnTo>
                    <a:lnTo>
                      <a:pt x="1925" y="2818"/>
                    </a:lnTo>
                    <a:lnTo>
                      <a:pt x="1929" y="2818"/>
                    </a:lnTo>
                    <a:lnTo>
                      <a:pt x="1933" y="2822"/>
                    </a:lnTo>
                    <a:lnTo>
                      <a:pt x="1937" y="2824"/>
                    </a:lnTo>
                    <a:lnTo>
                      <a:pt x="1940" y="2827"/>
                    </a:lnTo>
                    <a:lnTo>
                      <a:pt x="1944" y="2827"/>
                    </a:lnTo>
                    <a:lnTo>
                      <a:pt x="1948" y="2829"/>
                    </a:lnTo>
                    <a:lnTo>
                      <a:pt x="1952" y="2829"/>
                    </a:lnTo>
                    <a:lnTo>
                      <a:pt x="1956" y="2829"/>
                    </a:lnTo>
                    <a:lnTo>
                      <a:pt x="1960" y="2829"/>
                    </a:lnTo>
                    <a:lnTo>
                      <a:pt x="1964" y="2829"/>
                    </a:lnTo>
                    <a:lnTo>
                      <a:pt x="1968" y="2829"/>
                    </a:lnTo>
                    <a:lnTo>
                      <a:pt x="1972" y="2829"/>
                    </a:lnTo>
                    <a:lnTo>
                      <a:pt x="1976" y="2829"/>
                    </a:lnTo>
                    <a:lnTo>
                      <a:pt x="1980" y="2829"/>
                    </a:lnTo>
                    <a:lnTo>
                      <a:pt x="1984" y="2829"/>
                    </a:lnTo>
                    <a:lnTo>
                      <a:pt x="1988" y="2829"/>
                    </a:lnTo>
                    <a:lnTo>
                      <a:pt x="1992" y="2829"/>
                    </a:lnTo>
                    <a:lnTo>
                      <a:pt x="1996" y="2829"/>
                    </a:lnTo>
                    <a:lnTo>
                      <a:pt x="1999" y="2829"/>
                    </a:lnTo>
                    <a:lnTo>
                      <a:pt x="2003" y="2829"/>
                    </a:lnTo>
                    <a:lnTo>
                      <a:pt x="2007" y="2829"/>
                    </a:lnTo>
                    <a:lnTo>
                      <a:pt x="2011" y="2829"/>
                    </a:lnTo>
                    <a:lnTo>
                      <a:pt x="2015" y="2829"/>
                    </a:lnTo>
                    <a:lnTo>
                      <a:pt x="2019" y="2829"/>
                    </a:lnTo>
                    <a:lnTo>
                      <a:pt x="2023" y="2829"/>
                    </a:lnTo>
                    <a:lnTo>
                      <a:pt x="2027" y="2829"/>
                    </a:lnTo>
                    <a:lnTo>
                      <a:pt x="2031" y="2829"/>
                    </a:lnTo>
                    <a:lnTo>
                      <a:pt x="2035" y="2829"/>
                    </a:lnTo>
                    <a:lnTo>
                      <a:pt x="2039" y="2829"/>
                    </a:lnTo>
                    <a:lnTo>
                      <a:pt x="2043" y="2829"/>
                    </a:lnTo>
                    <a:lnTo>
                      <a:pt x="2047" y="2829"/>
                    </a:lnTo>
                    <a:lnTo>
                      <a:pt x="2051" y="2829"/>
                    </a:lnTo>
                    <a:lnTo>
                      <a:pt x="2055" y="2829"/>
                    </a:lnTo>
                    <a:lnTo>
                      <a:pt x="2059" y="2829"/>
                    </a:lnTo>
                    <a:lnTo>
                      <a:pt x="2062" y="2829"/>
                    </a:lnTo>
                    <a:lnTo>
                      <a:pt x="2066" y="2829"/>
                    </a:lnTo>
                    <a:lnTo>
                      <a:pt x="2070" y="2829"/>
                    </a:lnTo>
                    <a:lnTo>
                      <a:pt x="2074" y="2829"/>
                    </a:lnTo>
                    <a:lnTo>
                      <a:pt x="2078" y="2829"/>
                    </a:lnTo>
                    <a:lnTo>
                      <a:pt x="2082" y="2829"/>
                    </a:lnTo>
                    <a:lnTo>
                      <a:pt x="2086" y="2829"/>
                    </a:lnTo>
                    <a:lnTo>
                      <a:pt x="2090" y="2829"/>
                    </a:lnTo>
                    <a:lnTo>
                      <a:pt x="2094" y="2829"/>
                    </a:lnTo>
                    <a:lnTo>
                      <a:pt x="2098" y="2829"/>
                    </a:lnTo>
                    <a:lnTo>
                      <a:pt x="2102" y="2829"/>
                    </a:lnTo>
                    <a:lnTo>
                      <a:pt x="2106" y="2829"/>
                    </a:lnTo>
                    <a:lnTo>
                      <a:pt x="2110" y="2829"/>
                    </a:lnTo>
                    <a:lnTo>
                      <a:pt x="2114" y="2828"/>
                    </a:lnTo>
                    <a:lnTo>
                      <a:pt x="2118" y="2826"/>
                    </a:lnTo>
                    <a:lnTo>
                      <a:pt x="2122" y="2823"/>
                    </a:lnTo>
                    <a:lnTo>
                      <a:pt x="2125" y="2822"/>
                    </a:lnTo>
                    <a:lnTo>
                      <a:pt x="2129" y="2819"/>
                    </a:lnTo>
                    <a:lnTo>
                      <a:pt x="2133" y="2816"/>
                    </a:lnTo>
                    <a:lnTo>
                      <a:pt x="2137" y="2815"/>
                    </a:lnTo>
                    <a:lnTo>
                      <a:pt x="2141" y="2811"/>
                    </a:lnTo>
                    <a:lnTo>
                      <a:pt x="2145" y="2810"/>
                    </a:lnTo>
                    <a:lnTo>
                      <a:pt x="2149" y="2808"/>
                    </a:lnTo>
                    <a:lnTo>
                      <a:pt x="2153" y="2804"/>
                    </a:lnTo>
                    <a:lnTo>
                      <a:pt x="2157" y="2802"/>
                    </a:lnTo>
                    <a:lnTo>
                      <a:pt x="2161" y="2798"/>
                    </a:lnTo>
                    <a:lnTo>
                      <a:pt x="2165" y="2796"/>
                    </a:lnTo>
                    <a:lnTo>
                      <a:pt x="2169" y="2792"/>
                    </a:lnTo>
                    <a:lnTo>
                      <a:pt x="2173" y="2790"/>
                    </a:lnTo>
                    <a:lnTo>
                      <a:pt x="2177" y="2785"/>
                    </a:lnTo>
                    <a:lnTo>
                      <a:pt x="2181" y="2781"/>
                    </a:lnTo>
                    <a:lnTo>
                      <a:pt x="2185" y="2778"/>
                    </a:lnTo>
                    <a:lnTo>
                      <a:pt x="2188" y="2774"/>
                    </a:lnTo>
                    <a:lnTo>
                      <a:pt x="2192" y="2772"/>
                    </a:lnTo>
                    <a:lnTo>
                      <a:pt x="2196" y="2768"/>
                    </a:lnTo>
                    <a:lnTo>
                      <a:pt x="2200" y="2764"/>
                    </a:lnTo>
                    <a:lnTo>
                      <a:pt x="2204" y="2760"/>
                    </a:lnTo>
                    <a:lnTo>
                      <a:pt x="2208" y="2755"/>
                    </a:lnTo>
                    <a:lnTo>
                      <a:pt x="2212" y="2751"/>
                    </a:lnTo>
                    <a:lnTo>
                      <a:pt x="2216" y="2747"/>
                    </a:lnTo>
                    <a:lnTo>
                      <a:pt x="2220" y="2744"/>
                    </a:lnTo>
                    <a:lnTo>
                      <a:pt x="2224" y="2739"/>
                    </a:lnTo>
                    <a:lnTo>
                      <a:pt x="2228" y="2735"/>
                    </a:lnTo>
                    <a:lnTo>
                      <a:pt x="2232" y="2731"/>
                    </a:lnTo>
                    <a:lnTo>
                      <a:pt x="2236" y="2725"/>
                    </a:lnTo>
                    <a:lnTo>
                      <a:pt x="2240" y="2722"/>
                    </a:lnTo>
                    <a:lnTo>
                      <a:pt x="2244" y="2718"/>
                    </a:lnTo>
                    <a:lnTo>
                      <a:pt x="2248" y="2713"/>
                    </a:lnTo>
                    <a:lnTo>
                      <a:pt x="2251" y="2708"/>
                    </a:lnTo>
                    <a:lnTo>
                      <a:pt x="2255" y="2704"/>
                    </a:lnTo>
                    <a:lnTo>
                      <a:pt x="2259" y="2698"/>
                    </a:lnTo>
                    <a:lnTo>
                      <a:pt x="2263" y="2693"/>
                    </a:lnTo>
                    <a:lnTo>
                      <a:pt x="2267" y="2689"/>
                    </a:lnTo>
                    <a:lnTo>
                      <a:pt x="2271" y="2682"/>
                    </a:lnTo>
                    <a:lnTo>
                      <a:pt x="2275" y="2678"/>
                    </a:lnTo>
                    <a:lnTo>
                      <a:pt x="2279" y="2673"/>
                    </a:lnTo>
                    <a:lnTo>
                      <a:pt x="2283" y="2668"/>
                    </a:lnTo>
                    <a:lnTo>
                      <a:pt x="2287" y="2663"/>
                    </a:lnTo>
                    <a:lnTo>
                      <a:pt x="2291" y="2658"/>
                    </a:lnTo>
                    <a:lnTo>
                      <a:pt x="2295" y="2652"/>
                    </a:lnTo>
                    <a:lnTo>
                      <a:pt x="2299" y="2647"/>
                    </a:lnTo>
                    <a:lnTo>
                      <a:pt x="2303" y="2641"/>
                    </a:lnTo>
                    <a:lnTo>
                      <a:pt x="2307" y="2636"/>
                    </a:lnTo>
                    <a:lnTo>
                      <a:pt x="2311" y="2630"/>
                    </a:lnTo>
                    <a:lnTo>
                      <a:pt x="2314" y="2625"/>
                    </a:lnTo>
                    <a:lnTo>
                      <a:pt x="2318" y="2618"/>
                    </a:lnTo>
                    <a:lnTo>
                      <a:pt x="2322" y="2613"/>
                    </a:lnTo>
                    <a:lnTo>
                      <a:pt x="2326" y="2607"/>
                    </a:lnTo>
                    <a:lnTo>
                      <a:pt x="2330" y="2600"/>
                    </a:lnTo>
                    <a:lnTo>
                      <a:pt x="2334" y="2594"/>
                    </a:lnTo>
                    <a:lnTo>
                      <a:pt x="2338" y="2588"/>
                    </a:lnTo>
                    <a:lnTo>
                      <a:pt x="2342" y="2584"/>
                    </a:lnTo>
                    <a:lnTo>
                      <a:pt x="2346" y="2577"/>
                    </a:lnTo>
                    <a:lnTo>
                      <a:pt x="2350" y="2571"/>
                    </a:lnTo>
                    <a:lnTo>
                      <a:pt x="2354" y="2565"/>
                    </a:lnTo>
                    <a:lnTo>
                      <a:pt x="2358" y="2558"/>
                    </a:lnTo>
                    <a:lnTo>
                      <a:pt x="2362" y="2552"/>
                    </a:lnTo>
                    <a:lnTo>
                      <a:pt x="2366" y="2545"/>
                    </a:lnTo>
                    <a:lnTo>
                      <a:pt x="2370" y="2538"/>
                    </a:lnTo>
                    <a:lnTo>
                      <a:pt x="2374" y="2534"/>
                    </a:lnTo>
                    <a:lnTo>
                      <a:pt x="2377" y="2526"/>
                    </a:lnTo>
                    <a:lnTo>
                      <a:pt x="2381" y="2520"/>
                    </a:lnTo>
                    <a:lnTo>
                      <a:pt x="2385" y="2512"/>
                    </a:lnTo>
                    <a:lnTo>
                      <a:pt x="2389" y="2505"/>
                    </a:lnTo>
                    <a:lnTo>
                      <a:pt x="2393" y="2499"/>
                    </a:lnTo>
                    <a:lnTo>
                      <a:pt x="2397" y="2493"/>
                    </a:lnTo>
                    <a:lnTo>
                      <a:pt x="2401" y="2485"/>
                    </a:lnTo>
                    <a:lnTo>
                      <a:pt x="2405" y="2479"/>
                    </a:lnTo>
                    <a:lnTo>
                      <a:pt x="2409" y="2472"/>
                    </a:lnTo>
                    <a:lnTo>
                      <a:pt x="2413" y="2465"/>
                    </a:lnTo>
                    <a:lnTo>
                      <a:pt x="2417" y="2458"/>
                    </a:lnTo>
                    <a:lnTo>
                      <a:pt x="2421" y="2451"/>
                    </a:lnTo>
                    <a:lnTo>
                      <a:pt x="2425" y="2444"/>
                    </a:lnTo>
                    <a:lnTo>
                      <a:pt x="2429" y="2437"/>
                    </a:lnTo>
                    <a:lnTo>
                      <a:pt x="2433" y="2429"/>
                    </a:lnTo>
                    <a:lnTo>
                      <a:pt x="2437" y="2422"/>
                    </a:lnTo>
                    <a:lnTo>
                      <a:pt x="2440" y="2415"/>
                    </a:lnTo>
                    <a:lnTo>
                      <a:pt x="2444" y="2408"/>
                    </a:lnTo>
                    <a:lnTo>
                      <a:pt x="2448" y="2400"/>
                    </a:lnTo>
                    <a:lnTo>
                      <a:pt x="2452" y="2393"/>
                    </a:lnTo>
                    <a:lnTo>
                      <a:pt x="2456" y="2386"/>
                    </a:lnTo>
                    <a:lnTo>
                      <a:pt x="2460" y="2377"/>
                    </a:lnTo>
                    <a:lnTo>
                      <a:pt x="2464" y="2370"/>
                    </a:lnTo>
                    <a:lnTo>
                      <a:pt x="2468" y="2362"/>
                    </a:lnTo>
                    <a:lnTo>
                      <a:pt x="2472" y="2355"/>
                    </a:lnTo>
                    <a:lnTo>
                      <a:pt x="2476" y="2347"/>
                    </a:lnTo>
                    <a:lnTo>
                      <a:pt x="2480" y="2339"/>
                    </a:lnTo>
                    <a:lnTo>
                      <a:pt x="2484" y="2332"/>
                    </a:lnTo>
                    <a:lnTo>
                      <a:pt x="2488" y="2324"/>
                    </a:lnTo>
                    <a:lnTo>
                      <a:pt x="2492" y="2317"/>
                    </a:lnTo>
                    <a:lnTo>
                      <a:pt x="2496" y="2308"/>
                    </a:lnTo>
                    <a:lnTo>
                      <a:pt x="2499" y="2301"/>
                    </a:lnTo>
                    <a:lnTo>
                      <a:pt x="2503" y="2293"/>
                    </a:lnTo>
                    <a:lnTo>
                      <a:pt x="2507" y="2285"/>
                    </a:lnTo>
                    <a:lnTo>
                      <a:pt x="2511" y="2277"/>
                    </a:lnTo>
                    <a:lnTo>
                      <a:pt x="2515" y="2270"/>
                    </a:lnTo>
                    <a:lnTo>
                      <a:pt x="2519" y="2261"/>
                    </a:lnTo>
                    <a:lnTo>
                      <a:pt x="2523" y="2253"/>
                    </a:lnTo>
                    <a:lnTo>
                      <a:pt x="2527" y="2247"/>
                    </a:lnTo>
                    <a:lnTo>
                      <a:pt x="2531" y="2237"/>
                    </a:lnTo>
                    <a:lnTo>
                      <a:pt x="2535" y="2229"/>
                    </a:lnTo>
                    <a:lnTo>
                      <a:pt x="2539" y="2221"/>
                    </a:lnTo>
                    <a:lnTo>
                      <a:pt x="2543" y="2213"/>
                    </a:lnTo>
                    <a:lnTo>
                      <a:pt x="2547" y="2206"/>
                    </a:lnTo>
                    <a:lnTo>
                      <a:pt x="2551" y="2197"/>
                    </a:lnTo>
                    <a:lnTo>
                      <a:pt x="2555" y="2189"/>
                    </a:lnTo>
                    <a:lnTo>
                      <a:pt x="2559" y="2181"/>
                    </a:lnTo>
                    <a:lnTo>
                      <a:pt x="2562" y="2173"/>
                    </a:lnTo>
                    <a:lnTo>
                      <a:pt x="2566" y="2163"/>
                    </a:lnTo>
                    <a:lnTo>
                      <a:pt x="2570" y="2156"/>
                    </a:lnTo>
                    <a:lnTo>
                      <a:pt x="2574" y="2148"/>
                    </a:lnTo>
                    <a:lnTo>
                      <a:pt x="2578" y="2140"/>
                    </a:lnTo>
                    <a:lnTo>
                      <a:pt x="2582" y="2131"/>
                    </a:lnTo>
                    <a:lnTo>
                      <a:pt x="2586" y="2123"/>
                    </a:lnTo>
                    <a:lnTo>
                      <a:pt x="2590" y="2115"/>
                    </a:lnTo>
                    <a:lnTo>
                      <a:pt x="2594" y="2106"/>
                    </a:lnTo>
                    <a:lnTo>
                      <a:pt x="2598" y="2099"/>
                    </a:lnTo>
                    <a:lnTo>
                      <a:pt x="2602" y="2089"/>
                    </a:lnTo>
                    <a:lnTo>
                      <a:pt x="2606" y="2081"/>
                    </a:lnTo>
                    <a:lnTo>
                      <a:pt x="2610" y="2072"/>
                    </a:lnTo>
                    <a:lnTo>
                      <a:pt x="2614" y="2064"/>
                    </a:lnTo>
                    <a:lnTo>
                      <a:pt x="2618" y="2056"/>
                    </a:lnTo>
                    <a:lnTo>
                      <a:pt x="2622" y="2048"/>
                    </a:lnTo>
                    <a:lnTo>
                      <a:pt x="2625" y="2039"/>
                    </a:lnTo>
                    <a:lnTo>
                      <a:pt x="2629" y="2030"/>
                    </a:lnTo>
                    <a:lnTo>
                      <a:pt x="2633" y="2022"/>
                    </a:lnTo>
                    <a:lnTo>
                      <a:pt x="2637" y="2013"/>
                    </a:lnTo>
                    <a:lnTo>
                      <a:pt x="2641" y="2005"/>
                    </a:lnTo>
                    <a:lnTo>
                      <a:pt x="2645" y="1997"/>
                    </a:lnTo>
                    <a:lnTo>
                      <a:pt x="2649" y="1988"/>
                    </a:lnTo>
                    <a:lnTo>
                      <a:pt x="2653" y="1979"/>
                    </a:lnTo>
                    <a:lnTo>
                      <a:pt x="2657" y="1971"/>
                    </a:lnTo>
                    <a:lnTo>
                      <a:pt x="2661" y="1962"/>
                    </a:lnTo>
                    <a:lnTo>
                      <a:pt x="2665" y="1953"/>
                    </a:lnTo>
                    <a:lnTo>
                      <a:pt x="2669" y="1945"/>
                    </a:lnTo>
                    <a:lnTo>
                      <a:pt x="2673" y="1936"/>
                    </a:lnTo>
                    <a:lnTo>
                      <a:pt x="2677" y="1929"/>
                    </a:lnTo>
                    <a:lnTo>
                      <a:pt x="2681" y="1918"/>
                    </a:lnTo>
                    <a:lnTo>
                      <a:pt x="2685" y="1911"/>
                    </a:lnTo>
                    <a:lnTo>
                      <a:pt x="2688" y="1903"/>
                    </a:lnTo>
                    <a:lnTo>
                      <a:pt x="2692" y="1894"/>
                    </a:lnTo>
                    <a:lnTo>
                      <a:pt x="2696" y="1885"/>
                    </a:lnTo>
                    <a:lnTo>
                      <a:pt x="2700" y="1876"/>
                    </a:lnTo>
                    <a:lnTo>
                      <a:pt x="2704" y="1868"/>
                    </a:lnTo>
                    <a:lnTo>
                      <a:pt x="2708" y="1859"/>
                    </a:lnTo>
                    <a:lnTo>
                      <a:pt x="2712" y="1852"/>
                    </a:lnTo>
                    <a:lnTo>
                      <a:pt x="2716" y="1842"/>
                    </a:lnTo>
                    <a:lnTo>
                      <a:pt x="2720" y="1834"/>
                    </a:lnTo>
                    <a:lnTo>
                      <a:pt x="2724" y="1826"/>
                    </a:lnTo>
                    <a:lnTo>
                      <a:pt x="2728" y="1816"/>
                    </a:lnTo>
                    <a:lnTo>
                      <a:pt x="2732" y="1808"/>
                    </a:lnTo>
                    <a:lnTo>
                      <a:pt x="2736" y="1798"/>
                    </a:lnTo>
                    <a:lnTo>
                      <a:pt x="2740" y="1791"/>
                    </a:lnTo>
                    <a:lnTo>
                      <a:pt x="2744" y="1782"/>
                    </a:lnTo>
                    <a:lnTo>
                      <a:pt x="2748" y="1773"/>
                    </a:lnTo>
                    <a:lnTo>
                      <a:pt x="2751" y="1766"/>
                    </a:lnTo>
                    <a:lnTo>
                      <a:pt x="2755" y="1756"/>
                    </a:lnTo>
                    <a:lnTo>
                      <a:pt x="2759" y="1748"/>
                    </a:lnTo>
                    <a:lnTo>
                      <a:pt x="2763" y="1738"/>
                    </a:lnTo>
                    <a:lnTo>
                      <a:pt x="2767" y="1730"/>
                    </a:lnTo>
                    <a:lnTo>
                      <a:pt x="2771" y="1722"/>
                    </a:lnTo>
                    <a:lnTo>
                      <a:pt x="2775" y="1713"/>
                    </a:lnTo>
                    <a:lnTo>
                      <a:pt x="2779" y="1703"/>
                    </a:lnTo>
                    <a:lnTo>
                      <a:pt x="2783" y="1695"/>
                    </a:lnTo>
                    <a:lnTo>
                      <a:pt x="2787" y="1687"/>
                    </a:lnTo>
                    <a:lnTo>
                      <a:pt x="2791" y="1678"/>
                    </a:lnTo>
                    <a:lnTo>
                      <a:pt x="2795" y="1669"/>
                    </a:lnTo>
                    <a:lnTo>
                      <a:pt x="2799" y="1661"/>
                    </a:lnTo>
                    <a:lnTo>
                      <a:pt x="2803" y="1653"/>
                    </a:lnTo>
                    <a:lnTo>
                      <a:pt x="2807" y="1645"/>
                    </a:lnTo>
                    <a:lnTo>
                      <a:pt x="2811" y="1636"/>
                    </a:lnTo>
                    <a:lnTo>
                      <a:pt x="2814" y="1628"/>
                    </a:lnTo>
                    <a:lnTo>
                      <a:pt x="2818" y="1619"/>
                    </a:lnTo>
                    <a:lnTo>
                      <a:pt x="2822" y="1611"/>
                    </a:lnTo>
                    <a:lnTo>
                      <a:pt x="2826" y="1602"/>
                    </a:lnTo>
                    <a:lnTo>
                      <a:pt x="2830" y="1593"/>
                    </a:lnTo>
                    <a:lnTo>
                      <a:pt x="2834" y="1585"/>
                    </a:lnTo>
                    <a:lnTo>
                      <a:pt x="2838" y="1578"/>
                    </a:lnTo>
                    <a:lnTo>
                      <a:pt x="2842" y="1568"/>
                    </a:lnTo>
                    <a:lnTo>
                      <a:pt x="2846" y="1558"/>
                    </a:lnTo>
                    <a:lnTo>
                      <a:pt x="2850" y="1551"/>
                    </a:lnTo>
                    <a:lnTo>
                      <a:pt x="2854" y="1543"/>
                    </a:lnTo>
                    <a:lnTo>
                      <a:pt x="2858" y="1535"/>
                    </a:lnTo>
                    <a:lnTo>
                      <a:pt x="2862" y="1527"/>
                    </a:lnTo>
                    <a:lnTo>
                      <a:pt x="2866" y="1519"/>
                    </a:lnTo>
                    <a:lnTo>
                      <a:pt x="2870" y="1510"/>
                    </a:lnTo>
                    <a:lnTo>
                      <a:pt x="2874" y="1501"/>
                    </a:lnTo>
                    <a:lnTo>
                      <a:pt x="2877" y="1493"/>
                    </a:lnTo>
                    <a:lnTo>
                      <a:pt x="2881" y="1485"/>
                    </a:lnTo>
                    <a:lnTo>
                      <a:pt x="2885" y="1478"/>
                    </a:lnTo>
                    <a:lnTo>
                      <a:pt x="2889" y="1468"/>
                    </a:lnTo>
                    <a:lnTo>
                      <a:pt x="2893" y="1460"/>
                    </a:lnTo>
                    <a:lnTo>
                      <a:pt x="2897" y="1451"/>
                    </a:lnTo>
                    <a:lnTo>
                      <a:pt x="2901" y="1443"/>
                    </a:lnTo>
                    <a:lnTo>
                      <a:pt x="2905" y="1434"/>
                    </a:lnTo>
                    <a:lnTo>
                      <a:pt x="2909" y="1426"/>
                    </a:lnTo>
                    <a:lnTo>
                      <a:pt x="2913" y="1420"/>
                    </a:lnTo>
                    <a:lnTo>
                      <a:pt x="2917" y="1411"/>
                    </a:lnTo>
                    <a:lnTo>
                      <a:pt x="2921" y="1402"/>
                    </a:lnTo>
                    <a:lnTo>
                      <a:pt x="2925" y="1394"/>
                    </a:lnTo>
                    <a:lnTo>
                      <a:pt x="2929" y="1386"/>
                    </a:lnTo>
                    <a:lnTo>
                      <a:pt x="2933" y="1379"/>
                    </a:lnTo>
                    <a:lnTo>
                      <a:pt x="2937" y="1370"/>
                    </a:lnTo>
                    <a:lnTo>
                      <a:pt x="2940" y="1361"/>
                    </a:lnTo>
                    <a:lnTo>
                      <a:pt x="2944" y="1354"/>
                    </a:lnTo>
                    <a:lnTo>
                      <a:pt x="2948" y="1346"/>
                    </a:lnTo>
                    <a:lnTo>
                      <a:pt x="2952" y="1337"/>
                    </a:lnTo>
                    <a:lnTo>
                      <a:pt x="2956" y="1331"/>
                    </a:lnTo>
                    <a:lnTo>
                      <a:pt x="2960" y="1322"/>
                    </a:lnTo>
                    <a:lnTo>
                      <a:pt x="2964" y="1315"/>
                    </a:lnTo>
                    <a:lnTo>
                      <a:pt x="2968" y="1307"/>
                    </a:lnTo>
                    <a:lnTo>
                      <a:pt x="2972" y="1298"/>
                    </a:lnTo>
                    <a:lnTo>
                      <a:pt x="2976" y="1290"/>
                    </a:lnTo>
                    <a:lnTo>
                      <a:pt x="2980" y="1283"/>
                    </a:lnTo>
                    <a:lnTo>
                      <a:pt x="2984" y="1275"/>
                    </a:lnTo>
                    <a:lnTo>
                      <a:pt x="2988" y="1268"/>
                    </a:lnTo>
                    <a:lnTo>
                      <a:pt x="2992" y="1260"/>
                    </a:lnTo>
                    <a:lnTo>
                      <a:pt x="2996" y="1252"/>
                    </a:lnTo>
                    <a:lnTo>
                      <a:pt x="2999" y="1244"/>
                    </a:lnTo>
                    <a:lnTo>
                      <a:pt x="3003" y="1237"/>
                    </a:lnTo>
                    <a:lnTo>
                      <a:pt x="3007" y="1229"/>
                    </a:lnTo>
                    <a:lnTo>
                      <a:pt x="3011" y="1221"/>
                    </a:lnTo>
                    <a:lnTo>
                      <a:pt x="3015" y="1213"/>
                    </a:lnTo>
                    <a:lnTo>
                      <a:pt x="3019" y="1206"/>
                    </a:lnTo>
                    <a:lnTo>
                      <a:pt x="3023" y="1198"/>
                    </a:lnTo>
                    <a:lnTo>
                      <a:pt x="3027" y="1190"/>
                    </a:lnTo>
                    <a:lnTo>
                      <a:pt x="3031" y="1183"/>
                    </a:lnTo>
                    <a:lnTo>
                      <a:pt x="3035" y="1176"/>
                    </a:lnTo>
                    <a:lnTo>
                      <a:pt x="3039" y="1168"/>
                    </a:lnTo>
                    <a:lnTo>
                      <a:pt x="3043" y="1161"/>
                    </a:lnTo>
                    <a:lnTo>
                      <a:pt x="3047" y="1153"/>
                    </a:lnTo>
                    <a:lnTo>
                      <a:pt x="3051" y="1146"/>
                    </a:lnTo>
                    <a:lnTo>
                      <a:pt x="3055" y="1138"/>
                    </a:lnTo>
                    <a:lnTo>
                      <a:pt x="3059" y="1130"/>
                    </a:lnTo>
                    <a:lnTo>
                      <a:pt x="3062" y="1124"/>
                    </a:lnTo>
                    <a:lnTo>
                      <a:pt x="3066" y="1116"/>
                    </a:lnTo>
                    <a:lnTo>
                      <a:pt x="3070" y="1110"/>
                    </a:lnTo>
                    <a:lnTo>
                      <a:pt x="3074" y="1101"/>
                    </a:lnTo>
                    <a:lnTo>
                      <a:pt x="3078" y="1096"/>
                    </a:lnTo>
                    <a:lnTo>
                      <a:pt x="3082" y="1086"/>
                    </a:lnTo>
                    <a:lnTo>
                      <a:pt x="3086" y="1081"/>
                    </a:lnTo>
                    <a:lnTo>
                      <a:pt x="3090" y="1073"/>
                    </a:lnTo>
                    <a:lnTo>
                      <a:pt x="3094" y="1066"/>
                    </a:lnTo>
                    <a:lnTo>
                      <a:pt x="3098" y="1060"/>
                    </a:lnTo>
                    <a:lnTo>
                      <a:pt x="3102" y="1051"/>
                    </a:lnTo>
                    <a:lnTo>
                      <a:pt x="3106" y="1044"/>
                    </a:lnTo>
                    <a:lnTo>
                      <a:pt x="3110" y="1038"/>
                    </a:lnTo>
                    <a:lnTo>
                      <a:pt x="3114" y="1031"/>
                    </a:lnTo>
                    <a:lnTo>
                      <a:pt x="3118" y="1024"/>
                    </a:lnTo>
                    <a:lnTo>
                      <a:pt x="3122" y="1016"/>
                    </a:lnTo>
                    <a:lnTo>
                      <a:pt x="3125" y="1010"/>
                    </a:lnTo>
                    <a:lnTo>
                      <a:pt x="3129" y="1003"/>
                    </a:lnTo>
                    <a:lnTo>
                      <a:pt x="3133" y="996"/>
                    </a:lnTo>
                    <a:lnTo>
                      <a:pt x="3137" y="989"/>
                    </a:lnTo>
                    <a:lnTo>
                      <a:pt x="3141" y="982"/>
                    </a:lnTo>
                    <a:lnTo>
                      <a:pt x="3145" y="976"/>
                    </a:lnTo>
                    <a:lnTo>
                      <a:pt x="3149" y="969"/>
                    </a:lnTo>
                    <a:lnTo>
                      <a:pt x="3153" y="961"/>
                    </a:lnTo>
                    <a:lnTo>
                      <a:pt x="3157" y="956"/>
                    </a:lnTo>
                    <a:lnTo>
                      <a:pt x="3161" y="949"/>
                    </a:lnTo>
                    <a:lnTo>
                      <a:pt x="3165" y="943"/>
                    </a:lnTo>
                    <a:lnTo>
                      <a:pt x="3169" y="935"/>
                    </a:lnTo>
                    <a:lnTo>
                      <a:pt x="3173" y="929"/>
                    </a:lnTo>
                    <a:lnTo>
                      <a:pt x="3177" y="922"/>
                    </a:lnTo>
                    <a:lnTo>
                      <a:pt x="3181" y="916"/>
                    </a:lnTo>
                    <a:lnTo>
                      <a:pt x="3185" y="909"/>
                    </a:lnTo>
                    <a:lnTo>
                      <a:pt x="3188" y="903"/>
                    </a:lnTo>
                    <a:lnTo>
                      <a:pt x="3192" y="896"/>
                    </a:lnTo>
                    <a:lnTo>
                      <a:pt x="3196" y="890"/>
                    </a:lnTo>
                    <a:lnTo>
                      <a:pt x="3200" y="885"/>
                    </a:lnTo>
                    <a:lnTo>
                      <a:pt x="3204" y="878"/>
                    </a:lnTo>
                    <a:lnTo>
                      <a:pt x="3208" y="872"/>
                    </a:lnTo>
                    <a:lnTo>
                      <a:pt x="3212" y="865"/>
                    </a:lnTo>
                    <a:lnTo>
                      <a:pt x="3216" y="859"/>
                    </a:lnTo>
                    <a:lnTo>
                      <a:pt x="3220" y="851"/>
                    </a:lnTo>
                    <a:lnTo>
                      <a:pt x="3224" y="846"/>
                    </a:lnTo>
                    <a:lnTo>
                      <a:pt x="3228" y="841"/>
                    </a:lnTo>
                    <a:lnTo>
                      <a:pt x="3232" y="835"/>
                    </a:lnTo>
                    <a:lnTo>
                      <a:pt x="3236" y="829"/>
                    </a:lnTo>
                    <a:lnTo>
                      <a:pt x="3240" y="821"/>
                    </a:lnTo>
                    <a:lnTo>
                      <a:pt x="3244" y="817"/>
                    </a:lnTo>
                    <a:lnTo>
                      <a:pt x="3248" y="811"/>
                    </a:lnTo>
                    <a:lnTo>
                      <a:pt x="3251" y="804"/>
                    </a:lnTo>
                    <a:lnTo>
                      <a:pt x="3255" y="798"/>
                    </a:lnTo>
                    <a:lnTo>
                      <a:pt x="3259" y="793"/>
                    </a:lnTo>
                    <a:lnTo>
                      <a:pt x="3263" y="786"/>
                    </a:lnTo>
                    <a:lnTo>
                      <a:pt x="3267" y="781"/>
                    </a:lnTo>
                    <a:lnTo>
                      <a:pt x="3271" y="775"/>
                    </a:lnTo>
                    <a:lnTo>
                      <a:pt x="3275" y="769"/>
                    </a:lnTo>
                    <a:lnTo>
                      <a:pt x="3279" y="762"/>
                    </a:lnTo>
                    <a:lnTo>
                      <a:pt x="3283" y="757"/>
                    </a:lnTo>
                    <a:lnTo>
                      <a:pt x="3287" y="751"/>
                    </a:lnTo>
                    <a:lnTo>
                      <a:pt x="3291" y="745"/>
                    </a:lnTo>
                    <a:lnTo>
                      <a:pt x="3295" y="739"/>
                    </a:lnTo>
                    <a:lnTo>
                      <a:pt x="3299" y="735"/>
                    </a:lnTo>
                    <a:lnTo>
                      <a:pt x="3303" y="729"/>
                    </a:lnTo>
                    <a:lnTo>
                      <a:pt x="3307" y="722"/>
                    </a:lnTo>
                    <a:lnTo>
                      <a:pt x="3311" y="717"/>
                    </a:lnTo>
                    <a:lnTo>
                      <a:pt x="3314" y="712"/>
                    </a:lnTo>
                    <a:lnTo>
                      <a:pt x="3318" y="706"/>
                    </a:lnTo>
                    <a:lnTo>
                      <a:pt x="3322" y="702"/>
                    </a:lnTo>
                    <a:lnTo>
                      <a:pt x="3326" y="696"/>
                    </a:lnTo>
                    <a:lnTo>
                      <a:pt x="3330" y="691"/>
                    </a:lnTo>
                    <a:lnTo>
                      <a:pt x="3334" y="684"/>
                    </a:lnTo>
                    <a:lnTo>
                      <a:pt x="3338" y="679"/>
                    </a:lnTo>
                    <a:lnTo>
                      <a:pt x="3342" y="674"/>
                    </a:lnTo>
                    <a:lnTo>
                      <a:pt x="3346" y="668"/>
                    </a:lnTo>
                    <a:lnTo>
                      <a:pt x="3350" y="663"/>
                    </a:lnTo>
                    <a:lnTo>
                      <a:pt x="3354" y="658"/>
                    </a:lnTo>
                    <a:lnTo>
                      <a:pt x="3358" y="654"/>
                    </a:lnTo>
                    <a:lnTo>
                      <a:pt x="3362" y="648"/>
                    </a:lnTo>
                    <a:lnTo>
                      <a:pt x="3366" y="644"/>
                    </a:lnTo>
                    <a:lnTo>
                      <a:pt x="3370" y="638"/>
                    </a:lnTo>
                    <a:lnTo>
                      <a:pt x="3374" y="633"/>
                    </a:lnTo>
                    <a:lnTo>
                      <a:pt x="3377" y="627"/>
                    </a:lnTo>
                    <a:lnTo>
                      <a:pt x="3381" y="623"/>
                    </a:lnTo>
                    <a:lnTo>
                      <a:pt x="3385" y="618"/>
                    </a:lnTo>
                    <a:lnTo>
                      <a:pt x="3389" y="613"/>
                    </a:lnTo>
                    <a:lnTo>
                      <a:pt x="3393" y="607"/>
                    </a:lnTo>
                    <a:lnTo>
                      <a:pt x="3397" y="603"/>
                    </a:lnTo>
                    <a:lnTo>
                      <a:pt x="3401" y="599"/>
                    </a:lnTo>
                    <a:lnTo>
                      <a:pt x="3405" y="593"/>
                    </a:lnTo>
                    <a:lnTo>
                      <a:pt x="3409" y="589"/>
                    </a:lnTo>
                    <a:lnTo>
                      <a:pt x="3413" y="584"/>
                    </a:lnTo>
                    <a:lnTo>
                      <a:pt x="3417" y="579"/>
                    </a:lnTo>
                    <a:lnTo>
                      <a:pt x="3421" y="574"/>
                    </a:lnTo>
                    <a:lnTo>
                      <a:pt x="3425" y="570"/>
                    </a:lnTo>
                    <a:lnTo>
                      <a:pt x="3429" y="566"/>
                    </a:lnTo>
                    <a:lnTo>
                      <a:pt x="3433" y="561"/>
                    </a:lnTo>
                    <a:lnTo>
                      <a:pt x="3437" y="556"/>
                    </a:lnTo>
                    <a:lnTo>
                      <a:pt x="3440" y="551"/>
                    </a:lnTo>
                    <a:lnTo>
                      <a:pt x="3444" y="546"/>
                    </a:lnTo>
                    <a:lnTo>
                      <a:pt x="3448" y="542"/>
                    </a:lnTo>
                    <a:lnTo>
                      <a:pt x="3452" y="537"/>
                    </a:lnTo>
                    <a:lnTo>
                      <a:pt x="3456" y="534"/>
                    </a:lnTo>
                    <a:lnTo>
                      <a:pt x="3460" y="529"/>
                    </a:lnTo>
                    <a:lnTo>
                      <a:pt x="3464" y="525"/>
                    </a:lnTo>
                    <a:lnTo>
                      <a:pt x="3468" y="519"/>
                    </a:lnTo>
                    <a:lnTo>
                      <a:pt x="3472" y="516"/>
                    </a:lnTo>
                    <a:lnTo>
                      <a:pt x="3476" y="511"/>
                    </a:lnTo>
                    <a:lnTo>
                      <a:pt x="3480" y="506"/>
                    </a:lnTo>
                    <a:lnTo>
                      <a:pt x="3484" y="502"/>
                    </a:lnTo>
                    <a:lnTo>
                      <a:pt x="3488" y="498"/>
                    </a:lnTo>
                    <a:lnTo>
                      <a:pt x="3492" y="494"/>
                    </a:lnTo>
                    <a:lnTo>
                      <a:pt x="3496" y="490"/>
                    </a:lnTo>
                    <a:lnTo>
                      <a:pt x="3499" y="487"/>
                    </a:lnTo>
                    <a:lnTo>
                      <a:pt x="3503" y="482"/>
                    </a:lnTo>
                    <a:lnTo>
                      <a:pt x="3507" y="477"/>
                    </a:lnTo>
                    <a:lnTo>
                      <a:pt x="3511" y="474"/>
                    </a:lnTo>
                    <a:lnTo>
                      <a:pt x="3515" y="470"/>
                    </a:lnTo>
                    <a:lnTo>
                      <a:pt x="3519" y="466"/>
                    </a:lnTo>
                    <a:lnTo>
                      <a:pt x="3523" y="461"/>
                    </a:lnTo>
                    <a:lnTo>
                      <a:pt x="3527" y="458"/>
                    </a:lnTo>
                    <a:lnTo>
                      <a:pt x="3531" y="454"/>
                    </a:lnTo>
                    <a:lnTo>
                      <a:pt x="3535" y="451"/>
                    </a:lnTo>
                    <a:lnTo>
                      <a:pt x="3539" y="446"/>
                    </a:lnTo>
                    <a:lnTo>
                      <a:pt x="3543" y="442"/>
                    </a:lnTo>
                    <a:lnTo>
                      <a:pt x="3547" y="439"/>
                    </a:lnTo>
                    <a:lnTo>
                      <a:pt x="3551" y="436"/>
                    </a:lnTo>
                    <a:lnTo>
                      <a:pt x="3555" y="431"/>
                    </a:lnTo>
                    <a:lnTo>
                      <a:pt x="3559" y="427"/>
                    </a:lnTo>
                    <a:lnTo>
                      <a:pt x="3562" y="424"/>
                    </a:lnTo>
                    <a:lnTo>
                      <a:pt x="3566" y="419"/>
                    </a:lnTo>
                    <a:lnTo>
                      <a:pt x="3570" y="416"/>
                    </a:lnTo>
                    <a:lnTo>
                      <a:pt x="3574" y="411"/>
                    </a:lnTo>
                    <a:lnTo>
                      <a:pt x="3578" y="409"/>
                    </a:lnTo>
                    <a:lnTo>
                      <a:pt x="3582" y="406"/>
                    </a:lnTo>
                    <a:lnTo>
                      <a:pt x="3586" y="401"/>
                    </a:lnTo>
                    <a:lnTo>
                      <a:pt x="3590" y="398"/>
                    </a:lnTo>
                    <a:lnTo>
                      <a:pt x="3594" y="396"/>
                    </a:lnTo>
                    <a:lnTo>
                      <a:pt x="3598" y="390"/>
                    </a:lnTo>
                    <a:lnTo>
                      <a:pt x="3602" y="388"/>
                    </a:lnTo>
                    <a:lnTo>
                      <a:pt x="3606" y="385"/>
                    </a:lnTo>
                    <a:lnTo>
                      <a:pt x="3610" y="381"/>
                    </a:lnTo>
                    <a:lnTo>
                      <a:pt x="3614" y="376"/>
                    </a:lnTo>
                    <a:lnTo>
                      <a:pt x="3618" y="373"/>
                    </a:lnTo>
                    <a:lnTo>
                      <a:pt x="3622" y="371"/>
                    </a:lnTo>
                    <a:lnTo>
                      <a:pt x="3625" y="367"/>
                    </a:lnTo>
                    <a:lnTo>
                      <a:pt x="3629" y="363"/>
                    </a:lnTo>
                    <a:lnTo>
                      <a:pt x="3633" y="360"/>
                    </a:lnTo>
                    <a:lnTo>
                      <a:pt x="3637" y="357"/>
                    </a:lnTo>
                    <a:lnTo>
                      <a:pt x="3641" y="354"/>
                    </a:lnTo>
                    <a:lnTo>
                      <a:pt x="3645" y="351"/>
                    </a:lnTo>
                    <a:lnTo>
                      <a:pt x="3649" y="348"/>
                    </a:lnTo>
                    <a:lnTo>
                      <a:pt x="3653" y="345"/>
                    </a:lnTo>
                    <a:lnTo>
                      <a:pt x="3657" y="343"/>
                    </a:lnTo>
                    <a:lnTo>
                      <a:pt x="3661" y="339"/>
                    </a:lnTo>
                    <a:lnTo>
                      <a:pt x="3665" y="335"/>
                    </a:lnTo>
                    <a:lnTo>
                      <a:pt x="3669" y="331"/>
                    </a:lnTo>
                    <a:lnTo>
                      <a:pt x="3673" y="330"/>
                    </a:lnTo>
                    <a:lnTo>
                      <a:pt x="3677" y="327"/>
                    </a:lnTo>
                    <a:lnTo>
                      <a:pt x="3681" y="324"/>
                    </a:lnTo>
                    <a:lnTo>
                      <a:pt x="3685" y="320"/>
                    </a:lnTo>
                    <a:lnTo>
                      <a:pt x="3688" y="318"/>
                    </a:lnTo>
                    <a:lnTo>
                      <a:pt x="3692" y="316"/>
                    </a:lnTo>
                    <a:lnTo>
                      <a:pt x="3696" y="313"/>
                    </a:lnTo>
                    <a:lnTo>
                      <a:pt x="3700" y="309"/>
                    </a:lnTo>
                    <a:lnTo>
                      <a:pt x="3704" y="307"/>
                    </a:lnTo>
                    <a:lnTo>
                      <a:pt x="3708" y="304"/>
                    </a:lnTo>
                    <a:lnTo>
                      <a:pt x="3712" y="301"/>
                    </a:lnTo>
                    <a:lnTo>
                      <a:pt x="3716" y="297"/>
                    </a:lnTo>
                    <a:lnTo>
                      <a:pt x="3720" y="296"/>
                    </a:lnTo>
                    <a:lnTo>
                      <a:pt x="3724" y="292"/>
                    </a:lnTo>
                    <a:lnTo>
                      <a:pt x="3728" y="291"/>
                    </a:lnTo>
                    <a:lnTo>
                      <a:pt x="3732" y="288"/>
                    </a:lnTo>
                    <a:lnTo>
                      <a:pt x="3736" y="284"/>
                    </a:lnTo>
                    <a:lnTo>
                      <a:pt x="3740" y="281"/>
                    </a:lnTo>
                    <a:lnTo>
                      <a:pt x="3744" y="280"/>
                    </a:lnTo>
                    <a:lnTo>
                      <a:pt x="3748" y="278"/>
                    </a:lnTo>
                    <a:lnTo>
                      <a:pt x="3751" y="276"/>
                    </a:lnTo>
                    <a:lnTo>
                      <a:pt x="3755" y="271"/>
                    </a:lnTo>
                    <a:lnTo>
                      <a:pt x="3759" y="270"/>
                    </a:lnTo>
                    <a:lnTo>
                      <a:pt x="3763" y="266"/>
                    </a:lnTo>
                    <a:lnTo>
                      <a:pt x="3767" y="264"/>
                    </a:lnTo>
                    <a:lnTo>
                      <a:pt x="3771" y="262"/>
                    </a:lnTo>
                    <a:lnTo>
                      <a:pt x="3775" y="259"/>
                    </a:lnTo>
                    <a:lnTo>
                      <a:pt x="3779" y="258"/>
                    </a:lnTo>
                    <a:lnTo>
                      <a:pt x="3783" y="255"/>
                    </a:lnTo>
                    <a:lnTo>
                      <a:pt x="3787" y="252"/>
                    </a:lnTo>
                    <a:lnTo>
                      <a:pt x="3791" y="251"/>
                    </a:lnTo>
                    <a:lnTo>
                      <a:pt x="3795" y="247"/>
                    </a:lnTo>
                    <a:lnTo>
                      <a:pt x="3799" y="245"/>
                    </a:lnTo>
                    <a:lnTo>
                      <a:pt x="3803" y="243"/>
                    </a:lnTo>
                    <a:lnTo>
                      <a:pt x="3807" y="241"/>
                    </a:lnTo>
                    <a:lnTo>
                      <a:pt x="3811" y="238"/>
                    </a:lnTo>
                    <a:lnTo>
                      <a:pt x="3814" y="237"/>
                    </a:lnTo>
                    <a:lnTo>
                      <a:pt x="3818" y="233"/>
                    </a:lnTo>
                    <a:lnTo>
                      <a:pt x="3822" y="232"/>
                    </a:lnTo>
                    <a:lnTo>
                      <a:pt x="3826" y="228"/>
                    </a:lnTo>
                    <a:lnTo>
                      <a:pt x="3830" y="227"/>
                    </a:lnTo>
                    <a:lnTo>
                      <a:pt x="3834" y="225"/>
                    </a:lnTo>
                    <a:lnTo>
                      <a:pt x="3838" y="223"/>
                    </a:lnTo>
                    <a:lnTo>
                      <a:pt x="3842" y="221"/>
                    </a:lnTo>
                    <a:lnTo>
                      <a:pt x="3846" y="219"/>
                    </a:lnTo>
                    <a:lnTo>
                      <a:pt x="3850" y="217"/>
                    </a:lnTo>
                    <a:lnTo>
                      <a:pt x="3854" y="215"/>
                    </a:lnTo>
                    <a:lnTo>
                      <a:pt x="3858" y="213"/>
                    </a:lnTo>
                    <a:lnTo>
                      <a:pt x="3862" y="212"/>
                    </a:lnTo>
                    <a:lnTo>
                      <a:pt x="3866" y="209"/>
                    </a:lnTo>
                    <a:lnTo>
                      <a:pt x="3870" y="205"/>
                    </a:lnTo>
                    <a:lnTo>
                      <a:pt x="3874" y="204"/>
                    </a:lnTo>
                    <a:lnTo>
                      <a:pt x="3877" y="204"/>
                    </a:lnTo>
                    <a:lnTo>
                      <a:pt x="3881" y="202"/>
                    </a:lnTo>
                    <a:lnTo>
                      <a:pt x="3885" y="199"/>
                    </a:lnTo>
                    <a:lnTo>
                      <a:pt x="3889" y="197"/>
                    </a:lnTo>
                    <a:lnTo>
                      <a:pt x="3893" y="196"/>
                    </a:lnTo>
                    <a:lnTo>
                      <a:pt x="3897" y="193"/>
                    </a:lnTo>
                    <a:lnTo>
                      <a:pt x="3901" y="191"/>
                    </a:lnTo>
                    <a:lnTo>
                      <a:pt x="3905" y="190"/>
                    </a:lnTo>
                    <a:lnTo>
                      <a:pt x="3909" y="189"/>
                    </a:lnTo>
                    <a:lnTo>
                      <a:pt x="3913" y="186"/>
                    </a:lnTo>
                    <a:lnTo>
                      <a:pt x="3917" y="185"/>
                    </a:lnTo>
                    <a:lnTo>
                      <a:pt x="3921" y="182"/>
                    </a:lnTo>
                    <a:lnTo>
                      <a:pt x="3925" y="182"/>
                    </a:lnTo>
                    <a:lnTo>
                      <a:pt x="3929" y="179"/>
                    </a:lnTo>
                    <a:lnTo>
                      <a:pt x="3933" y="17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2" name="Freeform 324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4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0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0"/>
                  </a:cxn>
                  <a:cxn ang="0">
                    <a:pos x="562" y="4"/>
                  </a:cxn>
                  <a:cxn ang="0">
                    <a:pos x="625" y="18"/>
                  </a:cxn>
                  <a:cxn ang="0">
                    <a:pos x="688" y="47"/>
                  </a:cxn>
                  <a:cxn ang="0">
                    <a:pos x="751" y="95"/>
                  </a:cxn>
                  <a:cxn ang="0">
                    <a:pos x="814" y="172"/>
                  </a:cxn>
                  <a:cxn ang="0">
                    <a:pos x="877" y="277"/>
                  </a:cxn>
                  <a:cxn ang="0">
                    <a:pos x="940" y="419"/>
                  </a:cxn>
                  <a:cxn ang="0">
                    <a:pos x="1003" y="591"/>
                  </a:cxn>
                  <a:cxn ang="0">
                    <a:pos x="1066" y="797"/>
                  </a:cxn>
                  <a:cxn ang="0">
                    <a:pos x="1129" y="1028"/>
                  </a:cxn>
                  <a:cxn ang="0">
                    <a:pos x="1192" y="1284"/>
                  </a:cxn>
                  <a:cxn ang="0">
                    <a:pos x="1255" y="1556"/>
                  </a:cxn>
                  <a:cxn ang="0">
                    <a:pos x="1318" y="1838"/>
                  </a:cxn>
                  <a:cxn ang="0">
                    <a:pos x="1381" y="2121"/>
                  </a:cxn>
                  <a:cxn ang="0">
                    <a:pos x="1444" y="2401"/>
                  </a:cxn>
                  <a:cxn ang="0">
                    <a:pos x="1507" y="2666"/>
                  </a:cxn>
                  <a:cxn ang="0">
                    <a:pos x="1570" y="2820"/>
                  </a:cxn>
                  <a:cxn ang="0">
                    <a:pos x="1633" y="2820"/>
                  </a:cxn>
                  <a:cxn ang="0">
                    <a:pos x="1696" y="2820"/>
                  </a:cxn>
                  <a:cxn ang="0">
                    <a:pos x="1759" y="2820"/>
                  </a:cxn>
                  <a:cxn ang="0">
                    <a:pos x="1822" y="2820"/>
                  </a:cxn>
                  <a:cxn ang="0">
                    <a:pos x="1885" y="2820"/>
                  </a:cxn>
                  <a:cxn ang="0">
                    <a:pos x="1948" y="2820"/>
                  </a:cxn>
                  <a:cxn ang="0">
                    <a:pos x="2011" y="2820"/>
                  </a:cxn>
                  <a:cxn ang="0">
                    <a:pos x="2074" y="2820"/>
                  </a:cxn>
                  <a:cxn ang="0">
                    <a:pos x="2137" y="2820"/>
                  </a:cxn>
                  <a:cxn ang="0">
                    <a:pos x="2200" y="2820"/>
                  </a:cxn>
                  <a:cxn ang="0">
                    <a:pos x="2263" y="2820"/>
                  </a:cxn>
                  <a:cxn ang="0">
                    <a:pos x="2326" y="2820"/>
                  </a:cxn>
                  <a:cxn ang="0">
                    <a:pos x="2389" y="2820"/>
                  </a:cxn>
                  <a:cxn ang="0">
                    <a:pos x="2452" y="2820"/>
                  </a:cxn>
                  <a:cxn ang="0">
                    <a:pos x="2515" y="2820"/>
                  </a:cxn>
                  <a:cxn ang="0">
                    <a:pos x="2578" y="2820"/>
                  </a:cxn>
                  <a:cxn ang="0">
                    <a:pos x="2641" y="2634"/>
                  </a:cxn>
                  <a:cxn ang="0">
                    <a:pos x="2704" y="2446"/>
                  </a:cxn>
                  <a:cxn ang="0">
                    <a:pos x="2767" y="2258"/>
                  </a:cxn>
                  <a:cxn ang="0">
                    <a:pos x="2830" y="2071"/>
                  </a:cxn>
                  <a:cxn ang="0">
                    <a:pos x="2893" y="1890"/>
                  </a:cxn>
                  <a:cxn ang="0">
                    <a:pos x="2956" y="1714"/>
                  </a:cxn>
                  <a:cxn ang="0">
                    <a:pos x="3019" y="1547"/>
                  </a:cxn>
                  <a:cxn ang="0">
                    <a:pos x="3082" y="1387"/>
                  </a:cxn>
                  <a:cxn ang="0">
                    <a:pos x="3145" y="1237"/>
                  </a:cxn>
                  <a:cxn ang="0">
                    <a:pos x="3208" y="1098"/>
                  </a:cxn>
                  <a:cxn ang="0">
                    <a:pos x="3271" y="970"/>
                  </a:cxn>
                  <a:cxn ang="0">
                    <a:pos x="3334" y="853"/>
                  </a:cxn>
                  <a:cxn ang="0">
                    <a:pos x="3397" y="744"/>
                  </a:cxn>
                  <a:cxn ang="0">
                    <a:pos x="3460" y="647"/>
                  </a:cxn>
                  <a:cxn ang="0">
                    <a:pos x="3523" y="559"/>
                  </a:cxn>
                  <a:cxn ang="0">
                    <a:pos x="3586" y="481"/>
                  </a:cxn>
                  <a:cxn ang="0">
                    <a:pos x="3649" y="412"/>
                  </a:cxn>
                  <a:cxn ang="0">
                    <a:pos x="3712" y="353"/>
                  </a:cxn>
                  <a:cxn ang="0">
                    <a:pos x="3775" y="299"/>
                  </a:cxn>
                  <a:cxn ang="0">
                    <a:pos x="3838" y="255"/>
                  </a:cxn>
                  <a:cxn ang="0">
                    <a:pos x="3901" y="214"/>
                  </a:cxn>
                </a:cxnLst>
                <a:rect l="0" t="0" r="r" b="b"/>
                <a:pathLst>
                  <a:path w="3933" h="2820">
                    <a:moveTo>
                      <a:pt x="0" y="2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4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0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0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0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0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0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0"/>
                    </a:lnTo>
                    <a:lnTo>
                      <a:pt x="413" y="1"/>
                    </a:lnTo>
                    <a:lnTo>
                      <a:pt x="417" y="0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0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0"/>
                    </a:lnTo>
                    <a:lnTo>
                      <a:pt x="460" y="0"/>
                    </a:lnTo>
                    <a:lnTo>
                      <a:pt x="464" y="0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0"/>
                    </a:lnTo>
                    <a:lnTo>
                      <a:pt x="488" y="0"/>
                    </a:lnTo>
                    <a:lnTo>
                      <a:pt x="492" y="0"/>
                    </a:lnTo>
                    <a:lnTo>
                      <a:pt x="496" y="0"/>
                    </a:lnTo>
                    <a:lnTo>
                      <a:pt x="499" y="0"/>
                    </a:lnTo>
                    <a:lnTo>
                      <a:pt x="503" y="0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1"/>
                    </a:lnTo>
                    <a:lnTo>
                      <a:pt x="531" y="1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3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8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9"/>
                    </a:lnTo>
                    <a:lnTo>
                      <a:pt x="598" y="11"/>
                    </a:lnTo>
                    <a:lnTo>
                      <a:pt x="602" y="11"/>
                    </a:lnTo>
                    <a:lnTo>
                      <a:pt x="606" y="13"/>
                    </a:lnTo>
                    <a:lnTo>
                      <a:pt x="610" y="14"/>
                    </a:lnTo>
                    <a:lnTo>
                      <a:pt x="614" y="16"/>
                    </a:lnTo>
                    <a:lnTo>
                      <a:pt x="618" y="16"/>
                    </a:lnTo>
                    <a:lnTo>
                      <a:pt x="622" y="17"/>
                    </a:lnTo>
                    <a:lnTo>
                      <a:pt x="625" y="18"/>
                    </a:lnTo>
                    <a:lnTo>
                      <a:pt x="629" y="20"/>
                    </a:lnTo>
                    <a:lnTo>
                      <a:pt x="633" y="21"/>
                    </a:lnTo>
                    <a:lnTo>
                      <a:pt x="637" y="22"/>
                    </a:lnTo>
                    <a:lnTo>
                      <a:pt x="641" y="24"/>
                    </a:lnTo>
                    <a:lnTo>
                      <a:pt x="645" y="25"/>
                    </a:lnTo>
                    <a:lnTo>
                      <a:pt x="649" y="26"/>
                    </a:lnTo>
                    <a:lnTo>
                      <a:pt x="653" y="28"/>
                    </a:lnTo>
                    <a:lnTo>
                      <a:pt x="657" y="30"/>
                    </a:lnTo>
                    <a:lnTo>
                      <a:pt x="661" y="32"/>
                    </a:lnTo>
                    <a:lnTo>
                      <a:pt x="665" y="33"/>
                    </a:lnTo>
                    <a:lnTo>
                      <a:pt x="669" y="37"/>
                    </a:lnTo>
                    <a:lnTo>
                      <a:pt x="673" y="38"/>
                    </a:lnTo>
                    <a:lnTo>
                      <a:pt x="677" y="40"/>
                    </a:lnTo>
                    <a:lnTo>
                      <a:pt x="681" y="43"/>
                    </a:lnTo>
                    <a:lnTo>
                      <a:pt x="685" y="45"/>
                    </a:lnTo>
                    <a:lnTo>
                      <a:pt x="688" y="47"/>
                    </a:lnTo>
                    <a:lnTo>
                      <a:pt x="692" y="49"/>
                    </a:lnTo>
                    <a:lnTo>
                      <a:pt x="696" y="52"/>
                    </a:lnTo>
                    <a:lnTo>
                      <a:pt x="700" y="53"/>
                    </a:lnTo>
                    <a:lnTo>
                      <a:pt x="704" y="56"/>
                    </a:lnTo>
                    <a:lnTo>
                      <a:pt x="708" y="59"/>
                    </a:lnTo>
                    <a:lnTo>
                      <a:pt x="712" y="63"/>
                    </a:lnTo>
                    <a:lnTo>
                      <a:pt x="716" y="65"/>
                    </a:lnTo>
                    <a:lnTo>
                      <a:pt x="720" y="67"/>
                    </a:lnTo>
                    <a:lnTo>
                      <a:pt x="724" y="70"/>
                    </a:lnTo>
                    <a:lnTo>
                      <a:pt x="728" y="75"/>
                    </a:lnTo>
                    <a:lnTo>
                      <a:pt x="732" y="78"/>
                    </a:lnTo>
                    <a:lnTo>
                      <a:pt x="736" y="81"/>
                    </a:lnTo>
                    <a:lnTo>
                      <a:pt x="740" y="84"/>
                    </a:lnTo>
                    <a:lnTo>
                      <a:pt x="744" y="88"/>
                    </a:lnTo>
                    <a:lnTo>
                      <a:pt x="748" y="91"/>
                    </a:lnTo>
                    <a:lnTo>
                      <a:pt x="751" y="95"/>
                    </a:lnTo>
                    <a:lnTo>
                      <a:pt x="755" y="99"/>
                    </a:lnTo>
                    <a:lnTo>
                      <a:pt x="759" y="102"/>
                    </a:lnTo>
                    <a:lnTo>
                      <a:pt x="763" y="107"/>
                    </a:lnTo>
                    <a:lnTo>
                      <a:pt x="767" y="111"/>
                    </a:lnTo>
                    <a:lnTo>
                      <a:pt x="771" y="114"/>
                    </a:lnTo>
                    <a:lnTo>
                      <a:pt x="775" y="121"/>
                    </a:lnTo>
                    <a:lnTo>
                      <a:pt x="779" y="125"/>
                    </a:lnTo>
                    <a:lnTo>
                      <a:pt x="783" y="130"/>
                    </a:lnTo>
                    <a:lnTo>
                      <a:pt x="787" y="134"/>
                    </a:lnTo>
                    <a:lnTo>
                      <a:pt x="791" y="139"/>
                    </a:lnTo>
                    <a:lnTo>
                      <a:pt x="795" y="144"/>
                    </a:lnTo>
                    <a:lnTo>
                      <a:pt x="799" y="149"/>
                    </a:lnTo>
                    <a:lnTo>
                      <a:pt x="803" y="155"/>
                    </a:lnTo>
                    <a:lnTo>
                      <a:pt x="807" y="160"/>
                    </a:lnTo>
                    <a:lnTo>
                      <a:pt x="811" y="165"/>
                    </a:lnTo>
                    <a:lnTo>
                      <a:pt x="814" y="172"/>
                    </a:lnTo>
                    <a:lnTo>
                      <a:pt x="818" y="177"/>
                    </a:lnTo>
                    <a:lnTo>
                      <a:pt x="822" y="183"/>
                    </a:lnTo>
                    <a:lnTo>
                      <a:pt x="826" y="189"/>
                    </a:lnTo>
                    <a:lnTo>
                      <a:pt x="830" y="194"/>
                    </a:lnTo>
                    <a:lnTo>
                      <a:pt x="834" y="201"/>
                    </a:lnTo>
                    <a:lnTo>
                      <a:pt x="838" y="207"/>
                    </a:lnTo>
                    <a:lnTo>
                      <a:pt x="842" y="213"/>
                    </a:lnTo>
                    <a:lnTo>
                      <a:pt x="846" y="221"/>
                    </a:lnTo>
                    <a:lnTo>
                      <a:pt x="850" y="226"/>
                    </a:lnTo>
                    <a:lnTo>
                      <a:pt x="854" y="234"/>
                    </a:lnTo>
                    <a:lnTo>
                      <a:pt x="858" y="242"/>
                    </a:lnTo>
                    <a:lnTo>
                      <a:pt x="862" y="250"/>
                    </a:lnTo>
                    <a:lnTo>
                      <a:pt x="866" y="256"/>
                    </a:lnTo>
                    <a:lnTo>
                      <a:pt x="870" y="264"/>
                    </a:lnTo>
                    <a:lnTo>
                      <a:pt x="874" y="270"/>
                    </a:lnTo>
                    <a:lnTo>
                      <a:pt x="877" y="277"/>
                    </a:lnTo>
                    <a:lnTo>
                      <a:pt x="881" y="286"/>
                    </a:lnTo>
                    <a:lnTo>
                      <a:pt x="885" y="293"/>
                    </a:lnTo>
                    <a:lnTo>
                      <a:pt x="889" y="303"/>
                    </a:lnTo>
                    <a:lnTo>
                      <a:pt x="893" y="311"/>
                    </a:lnTo>
                    <a:lnTo>
                      <a:pt x="897" y="319"/>
                    </a:lnTo>
                    <a:lnTo>
                      <a:pt x="901" y="328"/>
                    </a:lnTo>
                    <a:lnTo>
                      <a:pt x="905" y="334"/>
                    </a:lnTo>
                    <a:lnTo>
                      <a:pt x="909" y="344"/>
                    </a:lnTo>
                    <a:lnTo>
                      <a:pt x="913" y="354"/>
                    </a:lnTo>
                    <a:lnTo>
                      <a:pt x="917" y="362"/>
                    </a:lnTo>
                    <a:lnTo>
                      <a:pt x="921" y="371"/>
                    </a:lnTo>
                    <a:lnTo>
                      <a:pt x="925" y="381"/>
                    </a:lnTo>
                    <a:lnTo>
                      <a:pt x="929" y="390"/>
                    </a:lnTo>
                    <a:lnTo>
                      <a:pt x="933" y="399"/>
                    </a:lnTo>
                    <a:lnTo>
                      <a:pt x="937" y="409"/>
                    </a:lnTo>
                    <a:lnTo>
                      <a:pt x="940" y="419"/>
                    </a:lnTo>
                    <a:lnTo>
                      <a:pt x="944" y="428"/>
                    </a:lnTo>
                    <a:lnTo>
                      <a:pt x="948" y="439"/>
                    </a:lnTo>
                    <a:lnTo>
                      <a:pt x="952" y="450"/>
                    </a:lnTo>
                    <a:lnTo>
                      <a:pt x="956" y="459"/>
                    </a:lnTo>
                    <a:lnTo>
                      <a:pt x="960" y="470"/>
                    </a:lnTo>
                    <a:lnTo>
                      <a:pt x="964" y="479"/>
                    </a:lnTo>
                    <a:lnTo>
                      <a:pt x="968" y="491"/>
                    </a:lnTo>
                    <a:lnTo>
                      <a:pt x="972" y="501"/>
                    </a:lnTo>
                    <a:lnTo>
                      <a:pt x="976" y="512"/>
                    </a:lnTo>
                    <a:lnTo>
                      <a:pt x="980" y="522"/>
                    </a:lnTo>
                    <a:lnTo>
                      <a:pt x="984" y="535"/>
                    </a:lnTo>
                    <a:lnTo>
                      <a:pt x="988" y="545"/>
                    </a:lnTo>
                    <a:lnTo>
                      <a:pt x="992" y="557"/>
                    </a:lnTo>
                    <a:lnTo>
                      <a:pt x="996" y="568"/>
                    </a:lnTo>
                    <a:lnTo>
                      <a:pt x="999" y="580"/>
                    </a:lnTo>
                    <a:lnTo>
                      <a:pt x="1003" y="591"/>
                    </a:lnTo>
                    <a:lnTo>
                      <a:pt x="1007" y="603"/>
                    </a:lnTo>
                    <a:lnTo>
                      <a:pt x="1011" y="615"/>
                    </a:lnTo>
                    <a:lnTo>
                      <a:pt x="1015" y="628"/>
                    </a:lnTo>
                    <a:lnTo>
                      <a:pt x="1019" y="639"/>
                    </a:lnTo>
                    <a:lnTo>
                      <a:pt x="1023" y="651"/>
                    </a:lnTo>
                    <a:lnTo>
                      <a:pt x="1027" y="664"/>
                    </a:lnTo>
                    <a:lnTo>
                      <a:pt x="1031" y="679"/>
                    </a:lnTo>
                    <a:lnTo>
                      <a:pt x="1035" y="689"/>
                    </a:lnTo>
                    <a:lnTo>
                      <a:pt x="1039" y="702"/>
                    </a:lnTo>
                    <a:lnTo>
                      <a:pt x="1043" y="717"/>
                    </a:lnTo>
                    <a:lnTo>
                      <a:pt x="1047" y="729"/>
                    </a:lnTo>
                    <a:lnTo>
                      <a:pt x="1051" y="741"/>
                    </a:lnTo>
                    <a:lnTo>
                      <a:pt x="1055" y="755"/>
                    </a:lnTo>
                    <a:lnTo>
                      <a:pt x="1059" y="768"/>
                    </a:lnTo>
                    <a:lnTo>
                      <a:pt x="1062" y="783"/>
                    </a:lnTo>
                    <a:lnTo>
                      <a:pt x="1066" y="797"/>
                    </a:lnTo>
                    <a:lnTo>
                      <a:pt x="1070" y="810"/>
                    </a:lnTo>
                    <a:lnTo>
                      <a:pt x="1074" y="825"/>
                    </a:lnTo>
                    <a:lnTo>
                      <a:pt x="1078" y="838"/>
                    </a:lnTo>
                    <a:lnTo>
                      <a:pt x="1082" y="851"/>
                    </a:lnTo>
                    <a:lnTo>
                      <a:pt x="1086" y="867"/>
                    </a:lnTo>
                    <a:lnTo>
                      <a:pt x="1090" y="880"/>
                    </a:lnTo>
                    <a:lnTo>
                      <a:pt x="1094" y="893"/>
                    </a:lnTo>
                    <a:lnTo>
                      <a:pt x="1098" y="909"/>
                    </a:lnTo>
                    <a:lnTo>
                      <a:pt x="1102" y="924"/>
                    </a:lnTo>
                    <a:lnTo>
                      <a:pt x="1106" y="938"/>
                    </a:lnTo>
                    <a:lnTo>
                      <a:pt x="1110" y="952"/>
                    </a:lnTo>
                    <a:lnTo>
                      <a:pt x="1114" y="967"/>
                    </a:lnTo>
                    <a:lnTo>
                      <a:pt x="1118" y="983"/>
                    </a:lnTo>
                    <a:lnTo>
                      <a:pt x="1122" y="997"/>
                    </a:lnTo>
                    <a:lnTo>
                      <a:pt x="1125" y="1012"/>
                    </a:lnTo>
                    <a:lnTo>
                      <a:pt x="1129" y="1028"/>
                    </a:lnTo>
                    <a:lnTo>
                      <a:pt x="1133" y="1044"/>
                    </a:lnTo>
                    <a:lnTo>
                      <a:pt x="1137" y="1060"/>
                    </a:lnTo>
                    <a:lnTo>
                      <a:pt x="1141" y="1073"/>
                    </a:lnTo>
                    <a:lnTo>
                      <a:pt x="1145" y="1089"/>
                    </a:lnTo>
                    <a:lnTo>
                      <a:pt x="1149" y="1106"/>
                    </a:lnTo>
                    <a:lnTo>
                      <a:pt x="1153" y="1121"/>
                    </a:lnTo>
                    <a:lnTo>
                      <a:pt x="1157" y="1136"/>
                    </a:lnTo>
                    <a:lnTo>
                      <a:pt x="1161" y="1152"/>
                    </a:lnTo>
                    <a:lnTo>
                      <a:pt x="1165" y="1169"/>
                    </a:lnTo>
                    <a:lnTo>
                      <a:pt x="1169" y="1184"/>
                    </a:lnTo>
                    <a:lnTo>
                      <a:pt x="1173" y="1202"/>
                    </a:lnTo>
                    <a:lnTo>
                      <a:pt x="1177" y="1218"/>
                    </a:lnTo>
                    <a:lnTo>
                      <a:pt x="1181" y="1235"/>
                    </a:lnTo>
                    <a:lnTo>
                      <a:pt x="1185" y="1250"/>
                    </a:lnTo>
                    <a:lnTo>
                      <a:pt x="1188" y="1267"/>
                    </a:lnTo>
                    <a:lnTo>
                      <a:pt x="1192" y="1284"/>
                    </a:lnTo>
                    <a:lnTo>
                      <a:pt x="1196" y="1300"/>
                    </a:lnTo>
                    <a:lnTo>
                      <a:pt x="1200" y="1316"/>
                    </a:lnTo>
                    <a:lnTo>
                      <a:pt x="1204" y="1335"/>
                    </a:lnTo>
                    <a:lnTo>
                      <a:pt x="1208" y="1350"/>
                    </a:lnTo>
                    <a:lnTo>
                      <a:pt x="1212" y="1367"/>
                    </a:lnTo>
                    <a:lnTo>
                      <a:pt x="1216" y="1384"/>
                    </a:lnTo>
                    <a:lnTo>
                      <a:pt x="1220" y="1400"/>
                    </a:lnTo>
                    <a:lnTo>
                      <a:pt x="1224" y="1419"/>
                    </a:lnTo>
                    <a:lnTo>
                      <a:pt x="1228" y="1434"/>
                    </a:lnTo>
                    <a:lnTo>
                      <a:pt x="1232" y="1452"/>
                    </a:lnTo>
                    <a:lnTo>
                      <a:pt x="1236" y="1469"/>
                    </a:lnTo>
                    <a:lnTo>
                      <a:pt x="1240" y="1486"/>
                    </a:lnTo>
                    <a:lnTo>
                      <a:pt x="1244" y="1504"/>
                    </a:lnTo>
                    <a:lnTo>
                      <a:pt x="1248" y="1522"/>
                    </a:lnTo>
                    <a:lnTo>
                      <a:pt x="1251" y="1538"/>
                    </a:lnTo>
                    <a:lnTo>
                      <a:pt x="1255" y="1556"/>
                    </a:lnTo>
                    <a:lnTo>
                      <a:pt x="1259" y="1573"/>
                    </a:lnTo>
                    <a:lnTo>
                      <a:pt x="1263" y="1591"/>
                    </a:lnTo>
                    <a:lnTo>
                      <a:pt x="1267" y="1608"/>
                    </a:lnTo>
                    <a:lnTo>
                      <a:pt x="1271" y="1625"/>
                    </a:lnTo>
                    <a:lnTo>
                      <a:pt x="1275" y="1644"/>
                    </a:lnTo>
                    <a:lnTo>
                      <a:pt x="1279" y="1660"/>
                    </a:lnTo>
                    <a:lnTo>
                      <a:pt x="1283" y="1678"/>
                    </a:lnTo>
                    <a:lnTo>
                      <a:pt x="1287" y="1696"/>
                    </a:lnTo>
                    <a:lnTo>
                      <a:pt x="1291" y="1714"/>
                    </a:lnTo>
                    <a:lnTo>
                      <a:pt x="1295" y="1732"/>
                    </a:lnTo>
                    <a:lnTo>
                      <a:pt x="1299" y="1750"/>
                    </a:lnTo>
                    <a:lnTo>
                      <a:pt x="1303" y="1766"/>
                    </a:lnTo>
                    <a:lnTo>
                      <a:pt x="1307" y="1785"/>
                    </a:lnTo>
                    <a:lnTo>
                      <a:pt x="1311" y="1803"/>
                    </a:lnTo>
                    <a:lnTo>
                      <a:pt x="1314" y="1819"/>
                    </a:lnTo>
                    <a:lnTo>
                      <a:pt x="1318" y="1838"/>
                    </a:lnTo>
                    <a:lnTo>
                      <a:pt x="1322" y="1854"/>
                    </a:lnTo>
                    <a:lnTo>
                      <a:pt x="1326" y="1872"/>
                    </a:lnTo>
                    <a:lnTo>
                      <a:pt x="1330" y="1891"/>
                    </a:lnTo>
                    <a:lnTo>
                      <a:pt x="1334" y="1909"/>
                    </a:lnTo>
                    <a:lnTo>
                      <a:pt x="1338" y="1928"/>
                    </a:lnTo>
                    <a:lnTo>
                      <a:pt x="1342" y="1944"/>
                    </a:lnTo>
                    <a:lnTo>
                      <a:pt x="1346" y="1961"/>
                    </a:lnTo>
                    <a:lnTo>
                      <a:pt x="1350" y="1980"/>
                    </a:lnTo>
                    <a:lnTo>
                      <a:pt x="1354" y="1998"/>
                    </a:lnTo>
                    <a:lnTo>
                      <a:pt x="1358" y="2015"/>
                    </a:lnTo>
                    <a:lnTo>
                      <a:pt x="1362" y="2033"/>
                    </a:lnTo>
                    <a:lnTo>
                      <a:pt x="1366" y="2050"/>
                    </a:lnTo>
                    <a:lnTo>
                      <a:pt x="1370" y="2068"/>
                    </a:lnTo>
                    <a:lnTo>
                      <a:pt x="1374" y="2085"/>
                    </a:lnTo>
                    <a:lnTo>
                      <a:pt x="1377" y="2104"/>
                    </a:lnTo>
                    <a:lnTo>
                      <a:pt x="1381" y="2121"/>
                    </a:lnTo>
                    <a:lnTo>
                      <a:pt x="1385" y="2139"/>
                    </a:lnTo>
                    <a:lnTo>
                      <a:pt x="1389" y="2157"/>
                    </a:lnTo>
                    <a:lnTo>
                      <a:pt x="1393" y="2174"/>
                    </a:lnTo>
                    <a:lnTo>
                      <a:pt x="1397" y="2193"/>
                    </a:lnTo>
                    <a:lnTo>
                      <a:pt x="1401" y="2210"/>
                    </a:lnTo>
                    <a:lnTo>
                      <a:pt x="1405" y="2229"/>
                    </a:lnTo>
                    <a:lnTo>
                      <a:pt x="1409" y="2245"/>
                    </a:lnTo>
                    <a:lnTo>
                      <a:pt x="1413" y="2262"/>
                    </a:lnTo>
                    <a:lnTo>
                      <a:pt x="1417" y="2279"/>
                    </a:lnTo>
                    <a:lnTo>
                      <a:pt x="1421" y="2297"/>
                    </a:lnTo>
                    <a:lnTo>
                      <a:pt x="1425" y="2314"/>
                    </a:lnTo>
                    <a:lnTo>
                      <a:pt x="1429" y="2332"/>
                    </a:lnTo>
                    <a:lnTo>
                      <a:pt x="1433" y="2349"/>
                    </a:lnTo>
                    <a:lnTo>
                      <a:pt x="1437" y="2366"/>
                    </a:lnTo>
                    <a:lnTo>
                      <a:pt x="1440" y="2383"/>
                    </a:lnTo>
                    <a:lnTo>
                      <a:pt x="1444" y="2401"/>
                    </a:lnTo>
                    <a:lnTo>
                      <a:pt x="1448" y="2418"/>
                    </a:lnTo>
                    <a:lnTo>
                      <a:pt x="1452" y="2435"/>
                    </a:lnTo>
                    <a:lnTo>
                      <a:pt x="1456" y="2451"/>
                    </a:lnTo>
                    <a:lnTo>
                      <a:pt x="1460" y="2469"/>
                    </a:lnTo>
                    <a:lnTo>
                      <a:pt x="1464" y="2486"/>
                    </a:lnTo>
                    <a:lnTo>
                      <a:pt x="1468" y="2503"/>
                    </a:lnTo>
                    <a:lnTo>
                      <a:pt x="1472" y="2519"/>
                    </a:lnTo>
                    <a:lnTo>
                      <a:pt x="1476" y="2536"/>
                    </a:lnTo>
                    <a:lnTo>
                      <a:pt x="1480" y="2554"/>
                    </a:lnTo>
                    <a:lnTo>
                      <a:pt x="1484" y="2570"/>
                    </a:lnTo>
                    <a:lnTo>
                      <a:pt x="1488" y="2585"/>
                    </a:lnTo>
                    <a:lnTo>
                      <a:pt x="1492" y="2603"/>
                    </a:lnTo>
                    <a:lnTo>
                      <a:pt x="1496" y="2619"/>
                    </a:lnTo>
                    <a:lnTo>
                      <a:pt x="1499" y="2635"/>
                    </a:lnTo>
                    <a:lnTo>
                      <a:pt x="1503" y="2651"/>
                    </a:lnTo>
                    <a:lnTo>
                      <a:pt x="1507" y="2666"/>
                    </a:lnTo>
                    <a:lnTo>
                      <a:pt x="1511" y="2682"/>
                    </a:lnTo>
                    <a:lnTo>
                      <a:pt x="1515" y="2700"/>
                    </a:lnTo>
                    <a:lnTo>
                      <a:pt x="1519" y="2716"/>
                    </a:lnTo>
                    <a:lnTo>
                      <a:pt x="1523" y="2730"/>
                    </a:lnTo>
                    <a:lnTo>
                      <a:pt x="1527" y="2746"/>
                    </a:lnTo>
                    <a:lnTo>
                      <a:pt x="1531" y="2763"/>
                    </a:lnTo>
                    <a:lnTo>
                      <a:pt x="1535" y="2778"/>
                    </a:lnTo>
                    <a:lnTo>
                      <a:pt x="1539" y="2794"/>
                    </a:lnTo>
                    <a:lnTo>
                      <a:pt x="1543" y="2809"/>
                    </a:lnTo>
                    <a:lnTo>
                      <a:pt x="1547" y="2820"/>
                    </a:lnTo>
                    <a:lnTo>
                      <a:pt x="1551" y="2820"/>
                    </a:lnTo>
                    <a:lnTo>
                      <a:pt x="1555" y="2820"/>
                    </a:lnTo>
                    <a:lnTo>
                      <a:pt x="1559" y="2820"/>
                    </a:lnTo>
                    <a:lnTo>
                      <a:pt x="1562" y="2820"/>
                    </a:lnTo>
                    <a:lnTo>
                      <a:pt x="1566" y="2820"/>
                    </a:lnTo>
                    <a:lnTo>
                      <a:pt x="1570" y="2820"/>
                    </a:lnTo>
                    <a:lnTo>
                      <a:pt x="1574" y="2820"/>
                    </a:lnTo>
                    <a:lnTo>
                      <a:pt x="1578" y="2820"/>
                    </a:lnTo>
                    <a:lnTo>
                      <a:pt x="1582" y="2820"/>
                    </a:lnTo>
                    <a:lnTo>
                      <a:pt x="1586" y="2820"/>
                    </a:lnTo>
                    <a:lnTo>
                      <a:pt x="1590" y="2820"/>
                    </a:lnTo>
                    <a:lnTo>
                      <a:pt x="1594" y="2820"/>
                    </a:lnTo>
                    <a:lnTo>
                      <a:pt x="1598" y="2820"/>
                    </a:lnTo>
                    <a:lnTo>
                      <a:pt x="1602" y="2820"/>
                    </a:lnTo>
                    <a:lnTo>
                      <a:pt x="1606" y="2820"/>
                    </a:lnTo>
                    <a:lnTo>
                      <a:pt x="1610" y="2820"/>
                    </a:lnTo>
                    <a:lnTo>
                      <a:pt x="1614" y="2820"/>
                    </a:lnTo>
                    <a:lnTo>
                      <a:pt x="1618" y="2820"/>
                    </a:lnTo>
                    <a:lnTo>
                      <a:pt x="1622" y="2820"/>
                    </a:lnTo>
                    <a:lnTo>
                      <a:pt x="1625" y="2820"/>
                    </a:lnTo>
                    <a:lnTo>
                      <a:pt x="1629" y="2820"/>
                    </a:lnTo>
                    <a:lnTo>
                      <a:pt x="1633" y="2820"/>
                    </a:lnTo>
                    <a:lnTo>
                      <a:pt x="1637" y="2820"/>
                    </a:lnTo>
                    <a:lnTo>
                      <a:pt x="1641" y="2820"/>
                    </a:lnTo>
                    <a:lnTo>
                      <a:pt x="1645" y="2820"/>
                    </a:lnTo>
                    <a:lnTo>
                      <a:pt x="1649" y="2820"/>
                    </a:lnTo>
                    <a:lnTo>
                      <a:pt x="1653" y="2820"/>
                    </a:lnTo>
                    <a:lnTo>
                      <a:pt x="1657" y="2820"/>
                    </a:lnTo>
                    <a:lnTo>
                      <a:pt x="1661" y="2820"/>
                    </a:lnTo>
                    <a:lnTo>
                      <a:pt x="1665" y="2820"/>
                    </a:lnTo>
                    <a:lnTo>
                      <a:pt x="1669" y="2820"/>
                    </a:lnTo>
                    <a:lnTo>
                      <a:pt x="1673" y="2820"/>
                    </a:lnTo>
                    <a:lnTo>
                      <a:pt x="1677" y="2820"/>
                    </a:lnTo>
                    <a:lnTo>
                      <a:pt x="1681" y="2820"/>
                    </a:lnTo>
                    <a:lnTo>
                      <a:pt x="1685" y="2820"/>
                    </a:lnTo>
                    <a:lnTo>
                      <a:pt x="1688" y="2820"/>
                    </a:lnTo>
                    <a:lnTo>
                      <a:pt x="1692" y="2820"/>
                    </a:lnTo>
                    <a:lnTo>
                      <a:pt x="1696" y="2820"/>
                    </a:lnTo>
                    <a:lnTo>
                      <a:pt x="1700" y="2820"/>
                    </a:lnTo>
                    <a:lnTo>
                      <a:pt x="1704" y="2820"/>
                    </a:lnTo>
                    <a:lnTo>
                      <a:pt x="1708" y="2820"/>
                    </a:lnTo>
                    <a:lnTo>
                      <a:pt x="1712" y="2820"/>
                    </a:lnTo>
                    <a:lnTo>
                      <a:pt x="1716" y="2820"/>
                    </a:lnTo>
                    <a:lnTo>
                      <a:pt x="1720" y="2820"/>
                    </a:lnTo>
                    <a:lnTo>
                      <a:pt x="1724" y="2820"/>
                    </a:lnTo>
                    <a:lnTo>
                      <a:pt x="1728" y="2820"/>
                    </a:lnTo>
                    <a:lnTo>
                      <a:pt x="1732" y="2820"/>
                    </a:lnTo>
                    <a:lnTo>
                      <a:pt x="1736" y="2820"/>
                    </a:lnTo>
                    <a:lnTo>
                      <a:pt x="1740" y="2820"/>
                    </a:lnTo>
                    <a:lnTo>
                      <a:pt x="1744" y="2820"/>
                    </a:lnTo>
                    <a:lnTo>
                      <a:pt x="1748" y="2820"/>
                    </a:lnTo>
                    <a:lnTo>
                      <a:pt x="1751" y="2820"/>
                    </a:lnTo>
                    <a:lnTo>
                      <a:pt x="1755" y="2820"/>
                    </a:lnTo>
                    <a:lnTo>
                      <a:pt x="1759" y="2820"/>
                    </a:lnTo>
                    <a:lnTo>
                      <a:pt x="1763" y="2820"/>
                    </a:lnTo>
                    <a:lnTo>
                      <a:pt x="1767" y="2820"/>
                    </a:lnTo>
                    <a:lnTo>
                      <a:pt x="1771" y="2820"/>
                    </a:lnTo>
                    <a:lnTo>
                      <a:pt x="1775" y="2820"/>
                    </a:lnTo>
                    <a:lnTo>
                      <a:pt x="1779" y="2820"/>
                    </a:lnTo>
                    <a:lnTo>
                      <a:pt x="1783" y="2820"/>
                    </a:lnTo>
                    <a:lnTo>
                      <a:pt x="1787" y="2820"/>
                    </a:lnTo>
                    <a:lnTo>
                      <a:pt x="1791" y="2820"/>
                    </a:lnTo>
                    <a:lnTo>
                      <a:pt x="1795" y="2820"/>
                    </a:lnTo>
                    <a:lnTo>
                      <a:pt x="1799" y="2820"/>
                    </a:lnTo>
                    <a:lnTo>
                      <a:pt x="1803" y="2820"/>
                    </a:lnTo>
                    <a:lnTo>
                      <a:pt x="1807" y="2820"/>
                    </a:lnTo>
                    <a:lnTo>
                      <a:pt x="1811" y="2820"/>
                    </a:lnTo>
                    <a:lnTo>
                      <a:pt x="1814" y="2820"/>
                    </a:lnTo>
                    <a:lnTo>
                      <a:pt x="1818" y="2820"/>
                    </a:lnTo>
                    <a:lnTo>
                      <a:pt x="1822" y="2820"/>
                    </a:lnTo>
                    <a:lnTo>
                      <a:pt x="1826" y="2820"/>
                    </a:lnTo>
                    <a:lnTo>
                      <a:pt x="1830" y="2820"/>
                    </a:lnTo>
                    <a:lnTo>
                      <a:pt x="1834" y="2820"/>
                    </a:lnTo>
                    <a:lnTo>
                      <a:pt x="1838" y="2820"/>
                    </a:lnTo>
                    <a:lnTo>
                      <a:pt x="1842" y="2820"/>
                    </a:lnTo>
                    <a:lnTo>
                      <a:pt x="1846" y="2820"/>
                    </a:lnTo>
                    <a:lnTo>
                      <a:pt x="1850" y="2820"/>
                    </a:lnTo>
                    <a:lnTo>
                      <a:pt x="1854" y="2820"/>
                    </a:lnTo>
                    <a:lnTo>
                      <a:pt x="1858" y="2820"/>
                    </a:lnTo>
                    <a:lnTo>
                      <a:pt x="1862" y="2820"/>
                    </a:lnTo>
                    <a:lnTo>
                      <a:pt x="1866" y="2820"/>
                    </a:lnTo>
                    <a:lnTo>
                      <a:pt x="1870" y="2820"/>
                    </a:lnTo>
                    <a:lnTo>
                      <a:pt x="1874" y="2820"/>
                    </a:lnTo>
                    <a:lnTo>
                      <a:pt x="1877" y="2820"/>
                    </a:lnTo>
                    <a:lnTo>
                      <a:pt x="1881" y="2820"/>
                    </a:lnTo>
                    <a:lnTo>
                      <a:pt x="1885" y="2820"/>
                    </a:lnTo>
                    <a:lnTo>
                      <a:pt x="1889" y="2820"/>
                    </a:lnTo>
                    <a:lnTo>
                      <a:pt x="1893" y="2820"/>
                    </a:lnTo>
                    <a:lnTo>
                      <a:pt x="1897" y="2820"/>
                    </a:lnTo>
                    <a:lnTo>
                      <a:pt x="1901" y="2820"/>
                    </a:lnTo>
                    <a:lnTo>
                      <a:pt x="1905" y="2820"/>
                    </a:lnTo>
                    <a:lnTo>
                      <a:pt x="1909" y="2820"/>
                    </a:lnTo>
                    <a:lnTo>
                      <a:pt x="1913" y="2820"/>
                    </a:lnTo>
                    <a:lnTo>
                      <a:pt x="1917" y="2820"/>
                    </a:lnTo>
                    <a:lnTo>
                      <a:pt x="1921" y="2820"/>
                    </a:lnTo>
                    <a:lnTo>
                      <a:pt x="1925" y="2820"/>
                    </a:lnTo>
                    <a:lnTo>
                      <a:pt x="1929" y="2820"/>
                    </a:lnTo>
                    <a:lnTo>
                      <a:pt x="1933" y="2820"/>
                    </a:lnTo>
                    <a:lnTo>
                      <a:pt x="1937" y="2820"/>
                    </a:lnTo>
                    <a:lnTo>
                      <a:pt x="1940" y="2820"/>
                    </a:lnTo>
                    <a:lnTo>
                      <a:pt x="1944" y="2820"/>
                    </a:lnTo>
                    <a:lnTo>
                      <a:pt x="1948" y="2820"/>
                    </a:lnTo>
                    <a:lnTo>
                      <a:pt x="1952" y="2820"/>
                    </a:lnTo>
                    <a:lnTo>
                      <a:pt x="1956" y="2820"/>
                    </a:lnTo>
                    <a:lnTo>
                      <a:pt x="1960" y="2820"/>
                    </a:lnTo>
                    <a:lnTo>
                      <a:pt x="1964" y="2820"/>
                    </a:lnTo>
                    <a:lnTo>
                      <a:pt x="1968" y="2820"/>
                    </a:lnTo>
                    <a:lnTo>
                      <a:pt x="1972" y="2820"/>
                    </a:lnTo>
                    <a:lnTo>
                      <a:pt x="1976" y="2820"/>
                    </a:lnTo>
                    <a:lnTo>
                      <a:pt x="1980" y="2820"/>
                    </a:lnTo>
                    <a:lnTo>
                      <a:pt x="1984" y="2820"/>
                    </a:lnTo>
                    <a:lnTo>
                      <a:pt x="1988" y="2820"/>
                    </a:lnTo>
                    <a:lnTo>
                      <a:pt x="1992" y="2820"/>
                    </a:lnTo>
                    <a:lnTo>
                      <a:pt x="1996" y="2820"/>
                    </a:lnTo>
                    <a:lnTo>
                      <a:pt x="1999" y="2820"/>
                    </a:lnTo>
                    <a:lnTo>
                      <a:pt x="2003" y="2820"/>
                    </a:lnTo>
                    <a:lnTo>
                      <a:pt x="2007" y="2820"/>
                    </a:lnTo>
                    <a:lnTo>
                      <a:pt x="2011" y="2820"/>
                    </a:lnTo>
                    <a:lnTo>
                      <a:pt x="2015" y="2820"/>
                    </a:lnTo>
                    <a:lnTo>
                      <a:pt x="2019" y="2820"/>
                    </a:lnTo>
                    <a:lnTo>
                      <a:pt x="2023" y="2820"/>
                    </a:lnTo>
                    <a:lnTo>
                      <a:pt x="2027" y="2820"/>
                    </a:lnTo>
                    <a:lnTo>
                      <a:pt x="2031" y="2820"/>
                    </a:lnTo>
                    <a:lnTo>
                      <a:pt x="2035" y="2820"/>
                    </a:lnTo>
                    <a:lnTo>
                      <a:pt x="2039" y="2820"/>
                    </a:lnTo>
                    <a:lnTo>
                      <a:pt x="2043" y="2820"/>
                    </a:lnTo>
                    <a:lnTo>
                      <a:pt x="2047" y="2820"/>
                    </a:lnTo>
                    <a:lnTo>
                      <a:pt x="2051" y="2820"/>
                    </a:lnTo>
                    <a:lnTo>
                      <a:pt x="2055" y="2820"/>
                    </a:lnTo>
                    <a:lnTo>
                      <a:pt x="2059" y="2820"/>
                    </a:lnTo>
                    <a:lnTo>
                      <a:pt x="2062" y="2820"/>
                    </a:lnTo>
                    <a:lnTo>
                      <a:pt x="2066" y="2820"/>
                    </a:lnTo>
                    <a:lnTo>
                      <a:pt x="2070" y="2820"/>
                    </a:lnTo>
                    <a:lnTo>
                      <a:pt x="2074" y="2820"/>
                    </a:lnTo>
                    <a:lnTo>
                      <a:pt x="2078" y="2820"/>
                    </a:lnTo>
                    <a:lnTo>
                      <a:pt x="2082" y="2820"/>
                    </a:lnTo>
                    <a:lnTo>
                      <a:pt x="2086" y="2820"/>
                    </a:lnTo>
                    <a:lnTo>
                      <a:pt x="2090" y="2820"/>
                    </a:lnTo>
                    <a:lnTo>
                      <a:pt x="2094" y="2820"/>
                    </a:lnTo>
                    <a:lnTo>
                      <a:pt x="2098" y="2820"/>
                    </a:lnTo>
                    <a:lnTo>
                      <a:pt x="2102" y="2820"/>
                    </a:lnTo>
                    <a:lnTo>
                      <a:pt x="2106" y="2820"/>
                    </a:lnTo>
                    <a:lnTo>
                      <a:pt x="2110" y="2820"/>
                    </a:lnTo>
                    <a:lnTo>
                      <a:pt x="2114" y="2820"/>
                    </a:lnTo>
                    <a:lnTo>
                      <a:pt x="2118" y="2820"/>
                    </a:lnTo>
                    <a:lnTo>
                      <a:pt x="2122" y="2820"/>
                    </a:lnTo>
                    <a:lnTo>
                      <a:pt x="2125" y="2820"/>
                    </a:lnTo>
                    <a:lnTo>
                      <a:pt x="2129" y="2820"/>
                    </a:lnTo>
                    <a:lnTo>
                      <a:pt x="2133" y="2820"/>
                    </a:lnTo>
                    <a:lnTo>
                      <a:pt x="2137" y="2820"/>
                    </a:lnTo>
                    <a:lnTo>
                      <a:pt x="2141" y="2820"/>
                    </a:lnTo>
                    <a:lnTo>
                      <a:pt x="2145" y="2820"/>
                    </a:lnTo>
                    <a:lnTo>
                      <a:pt x="2149" y="2820"/>
                    </a:lnTo>
                    <a:lnTo>
                      <a:pt x="2153" y="2820"/>
                    </a:lnTo>
                    <a:lnTo>
                      <a:pt x="2157" y="2820"/>
                    </a:lnTo>
                    <a:lnTo>
                      <a:pt x="2161" y="2820"/>
                    </a:lnTo>
                    <a:lnTo>
                      <a:pt x="2165" y="2820"/>
                    </a:lnTo>
                    <a:lnTo>
                      <a:pt x="2169" y="2820"/>
                    </a:lnTo>
                    <a:lnTo>
                      <a:pt x="2173" y="2820"/>
                    </a:lnTo>
                    <a:lnTo>
                      <a:pt x="2177" y="2820"/>
                    </a:lnTo>
                    <a:lnTo>
                      <a:pt x="2181" y="2820"/>
                    </a:lnTo>
                    <a:lnTo>
                      <a:pt x="2185" y="2820"/>
                    </a:lnTo>
                    <a:lnTo>
                      <a:pt x="2188" y="2820"/>
                    </a:lnTo>
                    <a:lnTo>
                      <a:pt x="2192" y="2820"/>
                    </a:lnTo>
                    <a:lnTo>
                      <a:pt x="2196" y="2820"/>
                    </a:lnTo>
                    <a:lnTo>
                      <a:pt x="2200" y="2820"/>
                    </a:lnTo>
                    <a:lnTo>
                      <a:pt x="2204" y="2820"/>
                    </a:lnTo>
                    <a:lnTo>
                      <a:pt x="2208" y="2820"/>
                    </a:lnTo>
                    <a:lnTo>
                      <a:pt x="2212" y="2820"/>
                    </a:lnTo>
                    <a:lnTo>
                      <a:pt x="2216" y="2820"/>
                    </a:lnTo>
                    <a:lnTo>
                      <a:pt x="2220" y="2820"/>
                    </a:lnTo>
                    <a:lnTo>
                      <a:pt x="2224" y="2820"/>
                    </a:lnTo>
                    <a:lnTo>
                      <a:pt x="2228" y="2820"/>
                    </a:lnTo>
                    <a:lnTo>
                      <a:pt x="2232" y="2820"/>
                    </a:lnTo>
                    <a:lnTo>
                      <a:pt x="2236" y="2820"/>
                    </a:lnTo>
                    <a:lnTo>
                      <a:pt x="2240" y="2820"/>
                    </a:lnTo>
                    <a:lnTo>
                      <a:pt x="2244" y="2820"/>
                    </a:lnTo>
                    <a:lnTo>
                      <a:pt x="2248" y="2820"/>
                    </a:lnTo>
                    <a:lnTo>
                      <a:pt x="2251" y="2820"/>
                    </a:lnTo>
                    <a:lnTo>
                      <a:pt x="2255" y="2820"/>
                    </a:lnTo>
                    <a:lnTo>
                      <a:pt x="2259" y="2820"/>
                    </a:lnTo>
                    <a:lnTo>
                      <a:pt x="2263" y="2820"/>
                    </a:lnTo>
                    <a:lnTo>
                      <a:pt x="2267" y="2820"/>
                    </a:lnTo>
                    <a:lnTo>
                      <a:pt x="2271" y="2820"/>
                    </a:lnTo>
                    <a:lnTo>
                      <a:pt x="2275" y="2820"/>
                    </a:lnTo>
                    <a:lnTo>
                      <a:pt x="2279" y="2820"/>
                    </a:lnTo>
                    <a:lnTo>
                      <a:pt x="2283" y="2820"/>
                    </a:lnTo>
                    <a:lnTo>
                      <a:pt x="2287" y="2820"/>
                    </a:lnTo>
                    <a:lnTo>
                      <a:pt x="2291" y="2820"/>
                    </a:lnTo>
                    <a:lnTo>
                      <a:pt x="2295" y="2820"/>
                    </a:lnTo>
                    <a:lnTo>
                      <a:pt x="2299" y="2820"/>
                    </a:lnTo>
                    <a:lnTo>
                      <a:pt x="2303" y="2820"/>
                    </a:lnTo>
                    <a:lnTo>
                      <a:pt x="2307" y="2820"/>
                    </a:lnTo>
                    <a:lnTo>
                      <a:pt x="2311" y="2820"/>
                    </a:lnTo>
                    <a:lnTo>
                      <a:pt x="2314" y="2820"/>
                    </a:lnTo>
                    <a:lnTo>
                      <a:pt x="2318" y="2820"/>
                    </a:lnTo>
                    <a:lnTo>
                      <a:pt x="2322" y="2820"/>
                    </a:lnTo>
                    <a:lnTo>
                      <a:pt x="2326" y="2820"/>
                    </a:lnTo>
                    <a:lnTo>
                      <a:pt x="2330" y="2820"/>
                    </a:lnTo>
                    <a:lnTo>
                      <a:pt x="2334" y="2820"/>
                    </a:lnTo>
                    <a:lnTo>
                      <a:pt x="2338" y="2820"/>
                    </a:lnTo>
                    <a:lnTo>
                      <a:pt x="2342" y="2820"/>
                    </a:lnTo>
                    <a:lnTo>
                      <a:pt x="2346" y="2820"/>
                    </a:lnTo>
                    <a:lnTo>
                      <a:pt x="2350" y="2820"/>
                    </a:lnTo>
                    <a:lnTo>
                      <a:pt x="2354" y="2820"/>
                    </a:lnTo>
                    <a:lnTo>
                      <a:pt x="2358" y="2820"/>
                    </a:lnTo>
                    <a:lnTo>
                      <a:pt x="2362" y="2820"/>
                    </a:lnTo>
                    <a:lnTo>
                      <a:pt x="2366" y="2820"/>
                    </a:lnTo>
                    <a:lnTo>
                      <a:pt x="2370" y="2820"/>
                    </a:lnTo>
                    <a:lnTo>
                      <a:pt x="2374" y="2820"/>
                    </a:lnTo>
                    <a:lnTo>
                      <a:pt x="2377" y="2820"/>
                    </a:lnTo>
                    <a:lnTo>
                      <a:pt x="2381" y="2820"/>
                    </a:lnTo>
                    <a:lnTo>
                      <a:pt x="2385" y="2820"/>
                    </a:lnTo>
                    <a:lnTo>
                      <a:pt x="2389" y="2820"/>
                    </a:lnTo>
                    <a:lnTo>
                      <a:pt x="2393" y="2820"/>
                    </a:lnTo>
                    <a:lnTo>
                      <a:pt x="2397" y="2820"/>
                    </a:lnTo>
                    <a:lnTo>
                      <a:pt x="2401" y="2820"/>
                    </a:lnTo>
                    <a:lnTo>
                      <a:pt x="2405" y="2820"/>
                    </a:lnTo>
                    <a:lnTo>
                      <a:pt x="2409" y="2820"/>
                    </a:lnTo>
                    <a:lnTo>
                      <a:pt x="2413" y="2820"/>
                    </a:lnTo>
                    <a:lnTo>
                      <a:pt x="2417" y="2820"/>
                    </a:lnTo>
                    <a:lnTo>
                      <a:pt x="2421" y="2820"/>
                    </a:lnTo>
                    <a:lnTo>
                      <a:pt x="2425" y="2820"/>
                    </a:lnTo>
                    <a:lnTo>
                      <a:pt x="2429" y="2820"/>
                    </a:lnTo>
                    <a:lnTo>
                      <a:pt x="2433" y="2820"/>
                    </a:lnTo>
                    <a:lnTo>
                      <a:pt x="2437" y="2820"/>
                    </a:lnTo>
                    <a:lnTo>
                      <a:pt x="2440" y="2820"/>
                    </a:lnTo>
                    <a:lnTo>
                      <a:pt x="2444" y="2820"/>
                    </a:lnTo>
                    <a:lnTo>
                      <a:pt x="2448" y="2820"/>
                    </a:lnTo>
                    <a:lnTo>
                      <a:pt x="2452" y="2820"/>
                    </a:lnTo>
                    <a:lnTo>
                      <a:pt x="2456" y="2820"/>
                    </a:lnTo>
                    <a:lnTo>
                      <a:pt x="2460" y="2820"/>
                    </a:lnTo>
                    <a:lnTo>
                      <a:pt x="2464" y="2820"/>
                    </a:lnTo>
                    <a:lnTo>
                      <a:pt x="2468" y="2820"/>
                    </a:lnTo>
                    <a:lnTo>
                      <a:pt x="2472" y="2820"/>
                    </a:lnTo>
                    <a:lnTo>
                      <a:pt x="2476" y="2820"/>
                    </a:lnTo>
                    <a:lnTo>
                      <a:pt x="2480" y="2820"/>
                    </a:lnTo>
                    <a:lnTo>
                      <a:pt x="2484" y="2820"/>
                    </a:lnTo>
                    <a:lnTo>
                      <a:pt x="2488" y="2820"/>
                    </a:lnTo>
                    <a:lnTo>
                      <a:pt x="2492" y="2820"/>
                    </a:lnTo>
                    <a:lnTo>
                      <a:pt x="2496" y="2820"/>
                    </a:lnTo>
                    <a:lnTo>
                      <a:pt x="2499" y="2820"/>
                    </a:lnTo>
                    <a:lnTo>
                      <a:pt x="2503" y="2820"/>
                    </a:lnTo>
                    <a:lnTo>
                      <a:pt x="2507" y="2820"/>
                    </a:lnTo>
                    <a:lnTo>
                      <a:pt x="2511" y="2820"/>
                    </a:lnTo>
                    <a:lnTo>
                      <a:pt x="2515" y="2820"/>
                    </a:lnTo>
                    <a:lnTo>
                      <a:pt x="2519" y="2820"/>
                    </a:lnTo>
                    <a:lnTo>
                      <a:pt x="2523" y="2820"/>
                    </a:lnTo>
                    <a:lnTo>
                      <a:pt x="2527" y="2820"/>
                    </a:lnTo>
                    <a:lnTo>
                      <a:pt x="2531" y="2820"/>
                    </a:lnTo>
                    <a:lnTo>
                      <a:pt x="2535" y="2820"/>
                    </a:lnTo>
                    <a:lnTo>
                      <a:pt x="2539" y="2820"/>
                    </a:lnTo>
                    <a:lnTo>
                      <a:pt x="2543" y="2820"/>
                    </a:lnTo>
                    <a:lnTo>
                      <a:pt x="2547" y="2820"/>
                    </a:lnTo>
                    <a:lnTo>
                      <a:pt x="2551" y="2820"/>
                    </a:lnTo>
                    <a:lnTo>
                      <a:pt x="2555" y="2820"/>
                    </a:lnTo>
                    <a:lnTo>
                      <a:pt x="2559" y="2820"/>
                    </a:lnTo>
                    <a:lnTo>
                      <a:pt x="2562" y="2820"/>
                    </a:lnTo>
                    <a:lnTo>
                      <a:pt x="2566" y="2820"/>
                    </a:lnTo>
                    <a:lnTo>
                      <a:pt x="2570" y="2820"/>
                    </a:lnTo>
                    <a:lnTo>
                      <a:pt x="2574" y="2820"/>
                    </a:lnTo>
                    <a:lnTo>
                      <a:pt x="2578" y="2820"/>
                    </a:lnTo>
                    <a:lnTo>
                      <a:pt x="2582" y="2808"/>
                    </a:lnTo>
                    <a:lnTo>
                      <a:pt x="2586" y="2798"/>
                    </a:lnTo>
                    <a:lnTo>
                      <a:pt x="2590" y="2786"/>
                    </a:lnTo>
                    <a:lnTo>
                      <a:pt x="2594" y="2776"/>
                    </a:lnTo>
                    <a:lnTo>
                      <a:pt x="2598" y="2765"/>
                    </a:lnTo>
                    <a:lnTo>
                      <a:pt x="2602" y="2751"/>
                    </a:lnTo>
                    <a:lnTo>
                      <a:pt x="2606" y="2740"/>
                    </a:lnTo>
                    <a:lnTo>
                      <a:pt x="2610" y="2729"/>
                    </a:lnTo>
                    <a:lnTo>
                      <a:pt x="2614" y="2716"/>
                    </a:lnTo>
                    <a:lnTo>
                      <a:pt x="2618" y="2705"/>
                    </a:lnTo>
                    <a:lnTo>
                      <a:pt x="2622" y="2694"/>
                    </a:lnTo>
                    <a:lnTo>
                      <a:pt x="2625" y="2682"/>
                    </a:lnTo>
                    <a:lnTo>
                      <a:pt x="2629" y="2669"/>
                    </a:lnTo>
                    <a:lnTo>
                      <a:pt x="2633" y="2658"/>
                    </a:lnTo>
                    <a:lnTo>
                      <a:pt x="2637" y="2646"/>
                    </a:lnTo>
                    <a:lnTo>
                      <a:pt x="2641" y="2634"/>
                    </a:lnTo>
                    <a:lnTo>
                      <a:pt x="2645" y="2622"/>
                    </a:lnTo>
                    <a:lnTo>
                      <a:pt x="2649" y="2612"/>
                    </a:lnTo>
                    <a:lnTo>
                      <a:pt x="2653" y="2600"/>
                    </a:lnTo>
                    <a:lnTo>
                      <a:pt x="2657" y="2587"/>
                    </a:lnTo>
                    <a:lnTo>
                      <a:pt x="2661" y="2578"/>
                    </a:lnTo>
                    <a:lnTo>
                      <a:pt x="2665" y="2565"/>
                    </a:lnTo>
                    <a:lnTo>
                      <a:pt x="2669" y="2553"/>
                    </a:lnTo>
                    <a:lnTo>
                      <a:pt x="2673" y="2541"/>
                    </a:lnTo>
                    <a:lnTo>
                      <a:pt x="2677" y="2530"/>
                    </a:lnTo>
                    <a:lnTo>
                      <a:pt x="2681" y="2518"/>
                    </a:lnTo>
                    <a:lnTo>
                      <a:pt x="2685" y="2504"/>
                    </a:lnTo>
                    <a:lnTo>
                      <a:pt x="2688" y="2495"/>
                    </a:lnTo>
                    <a:lnTo>
                      <a:pt x="2692" y="2483"/>
                    </a:lnTo>
                    <a:lnTo>
                      <a:pt x="2696" y="2470"/>
                    </a:lnTo>
                    <a:lnTo>
                      <a:pt x="2700" y="2458"/>
                    </a:lnTo>
                    <a:lnTo>
                      <a:pt x="2704" y="2446"/>
                    </a:lnTo>
                    <a:lnTo>
                      <a:pt x="2708" y="2435"/>
                    </a:lnTo>
                    <a:lnTo>
                      <a:pt x="2712" y="2422"/>
                    </a:lnTo>
                    <a:lnTo>
                      <a:pt x="2716" y="2412"/>
                    </a:lnTo>
                    <a:lnTo>
                      <a:pt x="2720" y="2399"/>
                    </a:lnTo>
                    <a:lnTo>
                      <a:pt x="2724" y="2388"/>
                    </a:lnTo>
                    <a:lnTo>
                      <a:pt x="2728" y="2375"/>
                    </a:lnTo>
                    <a:lnTo>
                      <a:pt x="2732" y="2364"/>
                    </a:lnTo>
                    <a:lnTo>
                      <a:pt x="2736" y="2353"/>
                    </a:lnTo>
                    <a:lnTo>
                      <a:pt x="2740" y="2341"/>
                    </a:lnTo>
                    <a:lnTo>
                      <a:pt x="2744" y="2329"/>
                    </a:lnTo>
                    <a:lnTo>
                      <a:pt x="2748" y="2316"/>
                    </a:lnTo>
                    <a:lnTo>
                      <a:pt x="2751" y="2305"/>
                    </a:lnTo>
                    <a:lnTo>
                      <a:pt x="2755" y="2293"/>
                    </a:lnTo>
                    <a:lnTo>
                      <a:pt x="2759" y="2282"/>
                    </a:lnTo>
                    <a:lnTo>
                      <a:pt x="2763" y="2269"/>
                    </a:lnTo>
                    <a:lnTo>
                      <a:pt x="2767" y="2258"/>
                    </a:lnTo>
                    <a:lnTo>
                      <a:pt x="2771" y="2246"/>
                    </a:lnTo>
                    <a:lnTo>
                      <a:pt x="2775" y="2234"/>
                    </a:lnTo>
                    <a:lnTo>
                      <a:pt x="2779" y="2223"/>
                    </a:lnTo>
                    <a:lnTo>
                      <a:pt x="2783" y="2212"/>
                    </a:lnTo>
                    <a:lnTo>
                      <a:pt x="2787" y="2200"/>
                    </a:lnTo>
                    <a:lnTo>
                      <a:pt x="2791" y="2187"/>
                    </a:lnTo>
                    <a:lnTo>
                      <a:pt x="2795" y="2176"/>
                    </a:lnTo>
                    <a:lnTo>
                      <a:pt x="2799" y="2165"/>
                    </a:lnTo>
                    <a:lnTo>
                      <a:pt x="2803" y="2154"/>
                    </a:lnTo>
                    <a:lnTo>
                      <a:pt x="2807" y="2142"/>
                    </a:lnTo>
                    <a:lnTo>
                      <a:pt x="2811" y="2129"/>
                    </a:lnTo>
                    <a:lnTo>
                      <a:pt x="2814" y="2119"/>
                    </a:lnTo>
                    <a:lnTo>
                      <a:pt x="2818" y="2106"/>
                    </a:lnTo>
                    <a:lnTo>
                      <a:pt x="2822" y="2094"/>
                    </a:lnTo>
                    <a:lnTo>
                      <a:pt x="2826" y="2083"/>
                    </a:lnTo>
                    <a:lnTo>
                      <a:pt x="2830" y="2071"/>
                    </a:lnTo>
                    <a:lnTo>
                      <a:pt x="2834" y="2059"/>
                    </a:lnTo>
                    <a:lnTo>
                      <a:pt x="2838" y="2050"/>
                    </a:lnTo>
                    <a:lnTo>
                      <a:pt x="2842" y="2038"/>
                    </a:lnTo>
                    <a:lnTo>
                      <a:pt x="2846" y="2025"/>
                    </a:lnTo>
                    <a:lnTo>
                      <a:pt x="2850" y="2015"/>
                    </a:lnTo>
                    <a:lnTo>
                      <a:pt x="2854" y="2004"/>
                    </a:lnTo>
                    <a:lnTo>
                      <a:pt x="2858" y="1992"/>
                    </a:lnTo>
                    <a:lnTo>
                      <a:pt x="2862" y="1980"/>
                    </a:lnTo>
                    <a:lnTo>
                      <a:pt x="2866" y="1969"/>
                    </a:lnTo>
                    <a:lnTo>
                      <a:pt x="2870" y="1958"/>
                    </a:lnTo>
                    <a:lnTo>
                      <a:pt x="2874" y="1946"/>
                    </a:lnTo>
                    <a:lnTo>
                      <a:pt x="2877" y="1935"/>
                    </a:lnTo>
                    <a:lnTo>
                      <a:pt x="2881" y="1923"/>
                    </a:lnTo>
                    <a:lnTo>
                      <a:pt x="2885" y="1912"/>
                    </a:lnTo>
                    <a:lnTo>
                      <a:pt x="2889" y="1902"/>
                    </a:lnTo>
                    <a:lnTo>
                      <a:pt x="2893" y="1890"/>
                    </a:lnTo>
                    <a:lnTo>
                      <a:pt x="2897" y="1879"/>
                    </a:lnTo>
                    <a:lnTo>
                      <a:pt x="2901" y="1867"/>
                    </a:lnTo>
                    <a:lnTo>
                      <a:pt x="2905" y="1857"/>
                    </a:lnTo>
                    <a:lnTo>
                      <a:pt x="2909" y="1847"/>
                    </a:lnTo>
                    <a:lnTo>
                      <a:pt x="2913" y="1835"/>
                    </a:lnTo>
                    <a:lnTo>
                      <a:pt x="2917" y="1822"/>
                    </a:lnTo>
                    <a:lnTo>
                      <a:pt x="2921" y="1813"/>
                    </a:lnTo>
                    <a:lnTo>
                      <a:pt x="2925" y="1801"/>
                    </a:lnTo>
                    <a:lnTo>
                      <a:pt x="2929" y="1790"/>
                    </a:lnTo>
                    <a:lnTo>
                      <a:pt x="2933" y="1779"/>
                    </a:lnTo>
                    <a:lnTo>
                      <a:pt x="2937" y="1769"/>
                    </a:lnTo>
                    <a:lnTo>
                      <a:pt x="2940" y="1757"/>
                    </a:lnTo>
                    <a:lnTo>
                      <a:pt x="2944" y="1747"/>
                    </a:lnTo>
                    <a:lnTo>
                      <a:pt x="2948" y="1736"/>
                    </a:lnTo>
                    <a:lnTo>
                      <a:pt x="2952" y="1726"/>
                    </a:lnTo>
                    <a:lnTo>
                      <a:pt x="2956" y="1714"/>
                    </a:lnTo>
                    <a:lnTo>
                      <a:pt x="2960" y="1704"/>
                    </a:lnTo>
                    <a:lnTo>
                      <a:pt x="2964" y="1693"/>
                    </a:lnTo>
                    <a:lnTo>
                      <a:pt x="2968" y="1682"/>
                    </a:lnTo>
                    <a:lnTo>
                      <a:pt x="2972" y="1672"/>
                    </a:lnTo>
                    <a:lnTo>
                      <a:pt x="2976" y="1661"/>
                    </a:lnTo>
                    <a:lnTo>
                      <a:pt x="2980" y="1650"/>
                    </a:lnTo>
                    <a:lnTo>
                      <a:pt x="2984" y="1640"/>
                    </a:lnTo>
                    <a:lnTo>
                      <a:pt x="2988" y="1630"/>
                    </a:lnTo>
                    <a:lnTo>
                      <a:pt x="2992" y="1619"/>
                    </a:lnTo>
                    <a:lnTo>
                      <a:pt x="2996" y="1609"/>
                    </a:lnTo>
                    <a:lnTo>
                      <a:pt x="2999" y="1599"/>
                    </a:lnTo>
                    <a:lnTo>
                      <a:pt x="3003" y="1589"/>
                    </a:lnTo>
                    <a:lnTo>
                      <a:pt x="3007" y="1579"/>
                    </a:lnTo>
                    <a:lnTo>
                      <a:pt x="3011" y="1568"/>
                    </a:lnTo>
                    <a:lnTo>
                      <a:pt x="3015" y="1557"/>
                    </a:lnTo>
                    <a:lnTo>
                      <a:pt x="3019" y="1547"/>
                    </a:lnTo>
                    <a:lnTo>
                      <a:pt x="3023" y="1537"/>
                    </a:lnTo>
                    <a:lnTo>
                      <a:pt x="3027" y="1527"/>
                    </a:lnTo>
                    <a:lnTo>
                      <a:pt x="3031" y="1516"/>
                    </a:lnTo>
                    <a:lnTo>
                      <a:pt x="3035" y="1506"/>
                    </a:lnTo>
                    <a:lnTo>
                      <a:pt x="3039" y="1496"/>
                    </a:lnTo>
                    <a:lnTo>
                      <a:pt x="3043" y="1487"/>
                    </a:lnTo>
                    <a:lnTo>
                      <a:pt x="3047" y="1476"/>
                    </a:lnTo>
                    <a:lnTo>
                      <a:pt x="3051" y="1466"/>
                    </a:lnTo>
                    <a:lnTo>
                      <a:pt x="3055" y="1456"/>
                    </a:lnTo>
                    <a:lnTo>
                      <a:pt x="3059" y="1446"/>
                    </a:lnTo>
                    <a:lnTo>
                      <a:pt x="3062" y="1435"/>
                    </a:lnTo>
                    <a:lnTo>
                      <a:pt x="3066" y="1426"/>
                    </a:lnTo>
                    <a:lnTo>
                      <a:pt x="3070" y="1418"/>
                    </a:lnTo>
                    <a:lnTo>
                      <a:pt x="3074" y="1408"/>
                    </a:lnTo>
                    <a:lnTo>
                      <a:pt x="3078" y="1396"/>
                    </a:lnTo>
                    <a:lnTo>
                      <a:pt x="3082" y="1387"/>
                    </a:lnTo>
                    <a:lnTo>
                      <a:pt x="3086" y="1377"/>
                    </a:lnTo>
                    <a:lnTo>
                      <a:pt x="3090" y="1369"/>
                    </a:lnTo>
                    <a:lnTo>
                      <a:pt x="3094" y="1359"/>
                    </a:lnTo>
                    <a:lnTo>
                      <a:pt x="3098" y="1348"/>
                    </a:lnTo>
                    <a:lnTo>
                      <a:pt x="3102" y="1339"/>
                    </a:lnTo>
                    <a:lnTo>
                      <a:pt x="3106" y="1330"/>
                    </a:lnTo>
                    <a:lnTo>
                      <a:pt x="3110" y="1321"/>
                    </a:lnTo>
                    <a:lnTo>
                      <a:pt x="3114" y="1311"/>
                    </a:lnTo>
                    <a:lnTo>
                      <a:pt x="3118" y="1302"/>
                    </a:lnTo>
                    <a:lnTo>
                      <a:pt x="3122" y="1293"/>
                    </a:lnTo>
                    <a:lnTo>
                      <a:pt x="3125" y="1283"/>
                    </a:lnTo>
                    <a:lnTo>
                      <a:pt x="3129" y="1274"/>
                    </a:lnTo>
                    <a:lnTo>
                      <a:pt x="3133" y="1265"/>
                    </a:lnTo>
                    <a:lnTo>
                      <a:pt x="3137" y="1257"/>
                    </a:lnTo>
                    <a:lnTo>
                      <a:pt x="3141" y="1247"/>
                    </a:lnTo>
                    <a:lnTo>
                      <a:pt x="3145" y="1237"/>
                    </a:lnTo>
                    <a:lnTo>
                      <a:pt x="3149" y="1230"/>
                    </a:lnTo>
                    <a:lnTo>
                      <a:pt x="3153" y="1221"/>
                    </a:lnTo>
                    <a:lnTo>
                      <a:pt x="3157" y="1210"/>
                    </a:lnTo>
                    <a:lnTo>
                      <a:pt x="3161" y="1203"/>
                    </a:lnTo>
                    <a:lnTo>
                      <a:pt x="3165" y="1194"/>
                    </a:lnTo>
                    <a:lnTo>
                      <a:pt x="3169" y="1183"/>
                    </a:lnTo>
                    <a:lnTo>
                      <a:pt x="3173" y="1176"/>
                    </a:lnTo>
                    <a:lnTo>
                      <a:pt x="3177" y="1166"/>
                    </a:lnTo>
                    <a:lnTo>
                      <a:pt x="3181" y="1158"/>
                    </a:lnTo>
                    <a:lnTo>
                      <a:pt x="3185" y="1149"/>
                    </a:lnTo>
                    <a:lnTo>
                      <a:pt x="3188" y="1141"/>
                    </a:lnTo>
                    <a:lnTo>
                      <a:pt x="3192" y="1133"/>
                    </a:lnTo>
                    <a:lnTo>
                      <a:pt x="3196" y="1125"/>
                    </a:lnTo>
                    <a:lnTo>
                      <a:pt x="3200" y="1115"/>
                    </a:lnTo>
                    <a:lnTo>
                      <a:pt x="3204" y="1107"/>
                    </a:lnTo>
                    <a:lnTo>
                      <a:pt x="3208" y="1098"/>
                    </a:lnTo>
                    <a:lnTo>
                      <a:pt x="3212" y="1090"/>
                    </a:lnTo>
                    <a:lnTo>
                      <a:pt x="3216" y="1081"/>
                    </a:lnTo>
                    <a:lnTo>
                      <a:pt x="3220" y="1074"/>
                    </a:lnTo>
                    <a:lnTo>
                      <a:pt x="3224" y="1065"/>
                    </a:lnTo>
                    <a:lnTo>
                      <a:pt x="3228" y="1057"/>
                    </a:lnTo>
                    <a:lnTo>
                      <a:pt x="3232" y="1049"/>
                    </a:lnTo>
                    <a:lnTo>
                      <a:pt x="3236" y="1041"/>
                    </a:lnTo>
                    <a:lnTo>
                      <a:pt x="3240" y="1033"/>
                    </a:lnTo>
                    <a:lnTo>
                      <a:pt x="3244" y="1026"/>
                    </a:lnTo>
                    <a:lnTo>
                      <a:pt x="3248" y="1016"/>
                    </a:lnTo>
                    <a:lnTo>
                      <a:pt x="3251" y="1009"/>
                    </a:lnTo>
                    <a:lnTo>
                      <a:pt x="3255" y="1001"/>
                    </a:lnTo>
                    <a:lnTo>
                      <a:pt x="3259" y="993"/>
                    </a:lnTo>
                    <a:lnTo>
                      <a:pt x="3263" y="986"/>
                    </a:lnTo>
                    <a:lnTo>
                      <a:pt x="3267" y="978"/>
                    </a:lnTo>
                    <a:lnTo>
                      <a:pt x="3271" y="970"/>
                    </a:lnTo>
                    <a:lnTo>
                      <a:pt x="3275" y="962"/>
                    </a:lnTo>
                    <a:lnTo>
                      <a:pt x="3279" y="954"/>
                    </a:lnTo>
                    <a:lnTo>
                      <a:pt x="3283" y="947"/>
                    </a:lnTo>
                    <a:lnTo>
                      <a:pt x="3287" y="939"/>
                    </a:lnTo>
                    <a:lnTo>
                      <a:pt x="3291" y="932"/>
                    </a:lnTo>
                    <a:lnTo>
                      <a:pt x="3295" y="924"/>
                    </a:lnTo>
                    <a:lnTo>
                      <a:pt x="3299" y="918"/>
                    </a:lnTo>
                    <a:lnTo>
                      <a:pt x="3303" y="910"/>
                    </a:lnTo>
                    <a:lnTo>
                      <a:pt x="3307" y="902"/>
                    </a:lnTo>
                    <a:lnTo>
                      <a:pt x="3311" y="896"/>
                    </a:lnTo>
                    <a:lnTo>
                      <a:pt x="3314" y="888"/>
                    </a:lnTo>
                    <a:lnTo>
                      <a:pt x="3318" y="881"/>
                    </a:lnTo>
                    <a:lnTo>
                      <a:pt x="3322" y="874"/>
                    </a:lnTo>
                    <a:lnTo>
                      <a:pt x="3326" y="866"/>
                    </a:lnTo>
                    <a:lnTo>
                      <a:pt x="3330" y="859"/>
                    </a:lnTo>
                    <a:lnTo>
                      <a:pt x="3334" y="853"/>
                    </a:lnTo>
                    <a:lnTo>
                      <a:pt x="3338" y="845"/>
                    </a:lnTo>
                    <a:lnTo>
                      <a:pt x="3342" y="837"/>
                    </a:lnTo>
                    <a:lnTo>
                      <a:pt x="3346" y="830"/>
                    </a:lnTo>
                    <a:lnTo>
                      <a:pt x="3350" y="824"/>
                    </a:lnTo>
                    <a:lnTo>
                      <a:pt x="3354" y="817"/>
                    </a:lnTo>
                    <a:lnTo>
                      <a:pt x="3358" y="810"/>
                    </a:lnTo>
                    <a:lnTo>
                      <a:pt x="3362" y="804"/>
                    </a:lnTo>
                    <a:lnTo>
                      <a:pt x="3366" y="797"/>
                    </a:lnTo>
                    <a:lnTo>
                      <a:pt x="3370" y="790"/>
                    </a:lnTo>
                    <a:lnTo>
                      <a:pt x="3374" y="784"/>
                    </a:lnTo>
                    <a:lnTo>
                      <a:pt x="3377" y="776"/>
                    </a:lnTo>
                    <a:lnTo>
                      <a:pt x="3381" y="771"/>
                    </a:lnTo>
                    <a:lnTo>
                      <a:pt x="3385" y="763"/>
                    </a:lnTo>
                    <a:lnTo>
                      <a:pt x="3389" y="756"/>
                    </a:lnTo>
                    <a:lnTo>
                      <a:pt x="3393" y="752"/>
                    </a:lnTo>
                    <a:lnTo>
                      <a:pt x="3397" y="744"/>
                    </a:lnTo>
                    <a:lnTo>
                      <a:pt x="3401" y="738"/>
                    </a:lnTo>
                    <a:lnTo>
                      <a:pt x="3405" y="731"/>
                    </a:lnTo>
                    <a:lnTo>
                      <a:pt x="3409" y="726"/>
                    </a:lnTo>
                    <a:lnTo>
                      <a:pt x="3413" y="720"/>
                    </a:lnTo>
                    <a:lnTo>
                      <a:pt x="3417" y="713"/>
                    </a:lnTo>
                    <a:lnTo>
                      <a:pt x="3421" y="705"/>
                    </a:lnTo>
                    <a:lnTo>
                      <a:pt x="3425" y="699"/>
                    </a:lnTo>
                    <a:lnTo>
                      <a:pt x="3429" y="694"/>
                    </a:lnTo>
                    <a:lnTo>
                      <a:pt x="3433" y="688"/>
                    </a:lnTo>
                    <a:lnTo>
                      <a:pt x="3437" y="683"/>
                    </a:lnTo>
                    <a:lnTo>
                      <a:pt x="3440" y="676"/>
                    </a:lnTo>
                    <a:lnTo>
                      <a:pt x="3444" y="670"/>
                    </a:lnTo>
                    <a:lnTo>
                      <a:pt x="3448" y="665"/>
                    </a:lnTo>
                    <a:lnTo>
                      <a:pt x="3452" y="657"/>
                    </a:lnTo>
                    <a:lnTo>
                      <a:pt x="3456" y="652"/>
                    </a:lnTo>
                    <a:lnTo>
                      <a:pt x="3460" y="647"/>
                    </a:lnTo>
                    <a:lnTo>
                      <a:pt x="3464" y="640"/>
                    </a:lnTo>
                    <a:lnTo>
                      <a:pt x="3468" y="635"/>
                    </a:lnTo>
                    <a:lnTo>
                      <a:pt x="3472" y="630"/>
                    </a:lnTo>
                    <a:lnTo>
                      <a:pt x="3476" y="624"/>
                    </a:lnTo>
                    <a:lnTo>
                      <a:pt x="3480" y="618"/>
                    </a:lnTo>
                    <a:lnTo>
                      <a:pt x="3484" y="613"/>
                    </a:lnTo>
                    <a:lnTo>
                      <a:pt x="3488" y="608"/>
                    </a:lnTo>
                    <a:lnTo>
                      <a:pt x="3492" y="601"/>
                    </a:lnTo>
                    <a:lnTo>
                      <a:pt x="3496" y="595"/>
                    </a:lnTo>
                    <a:lnTo>
                      <a:pt x="3499" y="591"/>
                    </a:lnTo>
                    <a:lnTo>
                      <a:pt x="3503" y="586"/>
                    </a:lnTo>
                    <a:lnTo>
                      <a:pt x="3507" y="581"/>
                    </a:lnTo>
                    <a:lnTo>
                      <a:pt x="3511" y="575"/>
                    </a:lnTo>
                    <a:lnTo>
                      <a:pt x="3515" y="569"/>
                    </a:lnTo>
                    <a:lnTo>
                      <a:pt x="3519" y="564"/>
                    </a:lnTo>
                    <a:lnTo>
                      <a:pt x="3523" y="559"/>
                    </a:lnTo>
                    <a:lnTo>
                      <a:pt x="3527" y="555"/>
                    </a:lnTo>
                    <a:lnTo>
                      <a:pt x="3531" y="549"/>
                    </a:lnTo>
                    <a:lnTo>
                      <a:pt x="3535" y="543"/>
                    </a:lnTo>
                    <a:lnTo>
                      <a:pt x="3539" y="539"/>
                    </a:lnTo>
                    <a:lnTo>
                      <a:pt x="3543" y="534"/>
                    </a:lnTo>
                    <a:lnTo>
                      <a:pt x="3547" y="529"/>
                    </a:lnTo>
                    <a:lnTo>
                      <a:pt x="3551" y="524"/>
                    </a:lnTo>
                    <a:lnTo>
                      <a:pt x="3555" y="520"/>
                    </a:lnTo>
                    <a:lnTo>
                      <a:pt x="3559" y="514"/>
                    </a:lnTo>
                    <a:lnTo>
                      <a:pt x="3562" y="510"/>
                    </a:lnTo>
                    <a:lnTo>
                      <a:pt x="3566" y="504"/>
                    </a:lnTo>
                    <a:lnTo>
                      <a:pt x="3570" y="501"/>
                    </a:lnTo>
                    <a:lnTo>
                      <a:pt x="3574" y="494"/>
                    </a:lnTo>
                    <a:lnTo>
                      <a:pt x="3578" y="490"/>
                    </a:lnTo>
                    <a:lnTo>
                      <a:pt x="3582" y="486"/>
                    </a:lnTo>
                    <a:lnTo>
                      <a:pt x="3586" y="481"/>
                    </a:lnTo>
                    <a:lnTo>
                      <a:pt x="3590" y="478"/>
                    </a:lnTo>
                    <a:lnTo>
                      <a:pt x="3594" y="473"/>
                    </a:lnTo>
                    <a:lnTo>
                      <a:pt x="3598" y="468"/>
                    </a:lnTo>
                    <a:lnTo>
                      <a:pt x="3602" y="464"/>
                    </a:lnTo>
                    <a:lnTo>
                      <a:pt x="3606" y="459"/>
                    </a:lnTo>
                    <a:lnTo>
                      <a:pt x="3610" y="455"/>
                    </a:lnTo>
                    <a:lnTo>
                      <a:pt x="3614" y="451"/>
                    </a:lnTo>
                    <a:lnTo>
                      <a:pt x="3618" y="446"/>
                    </a:lnTo>
                    <a:lnTo>
                      <a:pt x="3622" y="442"/>
                    </a:lnTo>
                    <a:lnTo>
                      <a:pt x="3625" y="438"/>
                    </a:lnTo>
                    <a:lnTo>
                      <a:pt x="3629" y="433"/>
                    </a:lnTo>
                    <a:lnTo>
                      <a:pt x="3633" y="430"/>
                    </a:lnTo>
                    <a:lnTo>
                      <a:pt x="3637" y="425"/>
                    </a:lnTo>
                    <a:lnTo>
                      <a:pt x="3641" y="420"/>
                    </a:lnTo>
                    <a:lnTo>
                      <a:pt x="3645" y="417"/>
                    </a:lnTo>
                    <a:lnTo>
                      <a:pt x="3649" y="412"/>
                    </a:lnTo>
                    <a:lnTo>
                      <a:pt x="3653" y="409"/>
                    </a:lnTo>
                    <a:lnTo>
                      <a:pt x="3657" y="404"/>
                    </a:lnTo>
                    <a:lnTo>
                      <a:pt x="3661" y="400"/>
                    </a:lnTo>
                    <a:lnTo>
                      <a:pt x="3665" y="397"/>
                    </a:lnTo>
                    <a:lnTo>
                      <a:pt x="3669" y="394"/>
                    </a:lnTo>
                    <a:lnTo>
                      <a:pt x="3673" y="389"/>
                    </a:lnTo>
                    <a:lnTo>
                      <a:pt x="3677" y="385"/>
                    </a:lnTo>
                    <a:lnTo>
                      <a:pt x="3681" y="380"/>
                    </a:lnTo>
                    <a:lnTo>
                      <a:pt x="3685" y="378"/>
                    </a:lnTo>
                    <a:lnTo>
                      <a:pt x="3688" y="374"/>
                    </a:lnTo>
                    <a:lnTo>
                      <a:pt x="3692" y="369"/>
                    </a:lnTo>
                    <a:lnTo>
                      <a:pt x="3696" y="366"/>
                    </a:lnTo>
                    <a:lnTo>
                      <a:pt x="3700" y="363"/>
                    </a:lnTo>
                    <a:lnTo>
                      <a:pt x="3704" y="359"/>
                    </a:lnTo>
                    <a:lnTo>
                      <a:pt x="3708" y="356"/>
                    </a:lnTo>
                    <a:lnTo>
                      <a:pt x="3712" y="353"/>
                    </a:lnTo>
                    <a:lnTo>
                      <a:pt x="3716" y="349"/>
                    </a:lnTo>
                    <a:lnTo>
                      <a:pt x="3720" y="345"/>
                    </a:lnTo>
                    <a:lnTo>
                      <a:pt x="3724" y="342"/>
                    </a:lnTo>
                    <a:lnTo>
                      <a:pt x="3728" y="339"/>
                    </a:lnTo>
                    <a:lnTo>
                      <a:pt x="3732" y="335"/>
                    </a:lnTo>
                    <a:lnTo>
                      <a:pt x="3736" y="333"/>
                    </a:lnTo>
                    <a:lnTo>
                      <a:pt x="3740" y="328"/>
                    </a:lnTo>
                    <a:lnTo>
                      <a:pt x="3744" y="325"/>
                    </a:lnTo>
                    <a:lnTo>
                      <a:pt x="3748" y="322"/>
                    </a:lnTo>
                    <a:lnTo>
                      <a:pt x="3751" y="319"/>
                    </a:lnTo>
                    <a:lnTo>
                      <a:pt x="3755" y="316"/>
                    </a:lnTo>
                    <a:lnTo>
                      <a:pt x="3759" y="312"/>
                    </a:lnTo>
                    <a:lnTo>
                      <a:pt x="3763" y="309"/>
                    </a:lnTo>
                    <a:lnTo>
                      <a:pt x="3767" y="306"/>
                    </a:lnTo>
                    <a:lnTo>
                      <a:pt x="3771" y="304"/>
                    </a:lnTo>
                    <a:lnTo>
                      <a:pt x="3775" y="299"/>
                    </a:lnTo>
                    <a:lnTo>
                      <a:pt x="3779" y="297"/>
                    </a:lnTo>
                    <a:lnTo>
                      <a:pt x="3783" y="294"/>
                    </a:lnTo>
                    <a:lnTo>
                      <a:pt x="3787" y="291"/>
                    </a:lnTo>
                    <a:lnTo>
                      <a:pt x="3791" y="287"/>
                    </a:lnTo>
                    <a:lnTo>
                      <a:pt x="3795" y="284"/>
                    </a:lnTo>
                    <a:lnTo>
                      <a:pt x="3799" y="282"/>
                    </a:lnTo>
                    <a:lnTo>
                      <a:pt x="3803" y="279"/>
                    </a:lnTo>
                    <a:lnTo>
                      <a:pt x="3807" y="276"/>
                    </a:lnTo>
                    <a:lnTo>
                      <a:pt x="3811" y="273"/>
                    </a:lnTo>
                    <a:lnTo>
                      <a:pt x="3814" y="271"/>
                    </a:lnTo>
                    <a:lnTo>
                      <a:pt x="3818" y="267"/>
                    </a:lnTo>
                    <a:lnTo>
                      <a:pt x="3822" y="266"/>
                    </a:lnTo>
                    <a:lnTo>
                      <a:pt x="3826" y="264"/>
                    </a:lnTo>
                    <a:lnTo>
                      <a:pt x="3830" y="260"/>
                    </a:lnTo>
                    <a:lnTo>
                      <a:pt x="3834" y="257"/>
                    </a:lnTo>
                    <a:lnTo>
                      <a:pt x="3838" y="255"/>
                    </a:lnTo>
                    <a:lnTo>
                      <a:pt x="3842" y="251"/>
                    </a:lnTo>
                    <a:lnTo>
                      <a:pt x="3846" y="249"/>
                    </a:lnTo>
                    <a:lnTo>
                      <a:pt x="3850" y="247"/>
                    </a:lnTo>
                    <a:lnTo>
                      <a:pt x="3854" y="244"/>
                    </a:lnTo>
                    <a:lnTo>
                      <a:pt x="3858" y="243"/>
                    </a:lnTo>
                    <a:lnTo>
                      <a:pt x="3862" y="239"/>
                    </a:lnTo>
                    <a:lnTo>
                      <a:pt x="3866" y="237"/>
                    </a:lnTo>
                    <a:lnTo>
                      <a:pt x="3870" y="235"/>
                    </a:lnTo>
                    <a:lnTo>
                      <a:pt x="3874" y="232"/>
                    </a:lnTo>
                    <a:lnTo>
                      <a:pt x="3877" y="228"/>
                    </a:lnTo>
                    <a:lnTo>
                      <a:pt x="3881" y="228"/>
                    </a:lnTo>
                    <a:lnTo>
                      <a:pt x="3885" y="225"/>
                    </a:lnTo>
                    <a:lnTo>
                      <a:pt x="3889" y="222"/>
                    </a:lnTo>
                    <a:lnTo>
                      <a:pt x="3893" y="219"/>
                    </a:lnTo>
                    <a:lnTo>
                      <a:pt x="3897" y="218"/>
                    </a:lnTo>
                    <a:lnTo>
                      <a:pt x="3901" y="214"/>
                    </a:lnTo>
                    <a:lnTo>
                      <a:pt x="3905" y="214"/>
                    </a:lnTo>
                    <a:lnTo>
                      <a:pt x="3909" y="213"/>
                    </a:lnTo>
                    <a:lnTo>
                      <a:pt x="3913" y="209"/>
                    </a:lnTo>
                    <a:lnTo>
                      <a:pt x="3917" y="206"/>
                    </a:lnTo>
                    <a:lnTo>
                      <a:pt x="3921" y="204"/>
                    </a:lnTo>
                    <a:lnTo>
                      <a:pt x="3925" y="203"/>
                    </a:lnTo>
                    <a:lnTo>
                      <a:pt x="3929" y="201"/>
                    </a:lnTo>
                    <a:lnTo>
                      <a:pt x="3933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3" name="Freeform 325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1"/>
                  </a:cxn>
                  <a:cxn ang="0">
                    <a:pos x="688" y="55"/>
                  </a:cxn>
                  <a:cxn ang="0">
                    <a:pos x="751" y="110"/>
                  </a:cxn>
                  <a:cxn ang="0">
                    <a:pos x="814" y="201"/>
                  </a:cxn>
                  <a:cxn ang="0">
                    <a:pos x="877" y="329"/>
                  </a:cxn>
                  <a:cxn ang="0">
                    <a:pos x="940" y="497"/>
                  </a:cxn>
                  <a:cxn ang="0">
                    <a:pos x="1003" y="706"/>
                  </a:cxn>
                  <a:cxn ang="0">
                    <a:pos x="1066" y="952"/>
                  </a:cxn>
                  <a:cxn ang="0">
                    <a:pos x="1129" y="1234"/>
                  </a:cxn>
                  <a:cxn ang="0">
                    <a:pos x="1192" y="1544"/>
                  </a:cxn>
                  <a:cxn ang="0">
                    <a:pos x="1255" y="1877"/>
                  </a:cxn>
                  <a:cxn ang="0">
                    <a:pos x="1318" y="2221"/>
                  </a:cxn>
                  <a:cxn ang="0">
                    <a:pos x="1381" y="2572"/>
                  </a:cxn>
                  <a:cxn ang="0">
                    <a:pos x="1444" y="2833"/>
                  </a:cxn>
                  <a:cxn ang="0">
                    <a:pos x="1507" y="2833"/>
                  </a:cxn>
                  <a:cxn ang="0">
                    <a:pos x="1570" y="2833"/>
                  </a:cxn>
                  <a:cxn ang="0">
                    <a:pos x="1633" y="2833"/>
                  </a:cxn>
                  <a:cxn ang="0">
                    <a:pos x="1696" y="2833"/>
                  </a:cxn>
                  <a:cxn ang="0">
                    <a:pos x="1759" y="2833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833"/>
                  </a:cxn>
                  <a:cxn ang="0">
                    <a:pos x="2704" y="2833"/>
                  </a:cxn>
                  <a:cxn ang="0">
                    <a:pos x="2767" y="2800"/>
                  </a:cxn>
                  <a:cxn ang="0">
                    <a:pos x="2830" y="2572"/>
                  </a:cxn>
                  <a:cxn ang="0">
                    <a:pos x="2893" y="2348"/>
                  </a:cxn>
                  <a:cxn ang="0">
                    <a:pos x="2956" y="2131"/>
                  </a:cxn>
                  <a:cxn ang="0">
                    <a:pos x="3019" y="1923"/>
                  </a:cxn>
                  <a:cxn ang="0">
                    <a:pos x="3082" y="1728"/>
                  </a:cxn>
                  <a:cxn ang="0">
                    <a:pos x="3145" y="1542"/>
                  </a:cxn>
                  <a:cxn ang="0">
                    <a:pos x="3208" y="1370"/>
                  </a:cxn>
                  <a:cxn ang="0">
                    <a:pos x="3271" y="1213"/>
                  </a:cxn>
                  <a:cxn ang="0">
                    <a:pos x="3334" y="1065"/>
                  </a:cxn>
                  <a:cxn ang="0">
                    <a:pos x="3397" y="933"/>
                  </a:cxn>
                  <a:cxn ang="0">
                    <a:pos x="3460" y="811"/>
                  </a:cxn>
                  <a:cxn ang="0">
                    <a:pos x="3523" y="704"/>
                  </a:cxn>
                  <a:cxn ang="0">
                    <a:pos x="3586" y="607"/>
                  </a:cxn>
                  <a:cxn ang="0">
                    <a:pos x="3649" y="523"/>
                  </a:cxn>
                  <a:cxn ang="0">
                    <a:pos x="3712" y="446"/>
                  </a:cxn>
                  <a:cxn ang="0">
                    <a:pos x="3775" y="380"/>
                  </a:cxn>
                  <a:cxn ang="0">
                    <a:pos x="3838" y="323"/>
                  </a:cxn>
                  <a:cxn ang="0">
                    <a:pos x="3901" y="275"/>
                  </a:cxn>
                </a:cxnLst>
                <a:rect l="0" t="0" r="r" b="b"/>
                <a:pathLst>
                  <a:path w="3933" h="2833">
                    <a:moveTo>
                      <a:pt x="0" y="2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3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1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9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11"/>
                    </a:lnTo>
                    <a:lnTo>
                      <a:pt x="590" y="12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6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19"/>
                    </a:lnTo>
                    <a:lnTo>
                      <a:pt x="622" y="19"/>
                    </a:lnTo>
                    <a:lnTo>
                      <a:pt x="625" y="21"/>
                    </a:lnTo>
                    <a:lnTo>
                      <a:pt x="629" y="22"/>
                    </a:lnTo>
                    <a:lnTo>
                      <a:pt x="633" y="25"/>
                    </a:lnTo>
                    <a:lnTo>
                      <a:pt x="637" y="26"/>
                    </a:lnTo>
                    <a:lnTo>
                      <a:pt x="641" y="28"/>
                    </a:lnTo>
                    <a:lnTo>
                      <a:pt x="645" y="28"/>
                    </a:lnTo>
                    <a:lnTo>
                      <a:pt x="649" y="31"/>
                    </a:lnTo>
                    <a:lnTo>
                      <a:pt x="653" y="34"/>
                    </a:lnTo>
                    <a:lnTo>
                      <a:pt x="657" y="35"/>
                    </a:lnTo>
                    <a:lnTo>
                      <a:pt x="661" y="36"/>
                    </a:lnTo>
                    <a:lnTo>
                      <a:pt x="665" y="39"/>
                    </a:lnTo>
                    <a:lnTo>
                      <a:pt x="669" y="41"/>
                    </a:lnTo>
                    <a:lnTo>
                      <a:pt x="673" y="43"/>
                    </a:lnTo>
                    <a:lnTo>
                      <a:pt x="677" y="47"/>
                    </a:lnTo>
                    <a:lnTo>
                      <a:pt x="681" y="50"/>
                    </a:lnTo>
                    <a:lnTo>
                      <a:pt x="685" y="51"/>
                    </a:lnTo>
                    <a:lnTo>
                      <a:pt x="688" y="55"/>
                    </a:lnTo>
                    <a:lnTo>
                      <a:pt x="692" y="57"/>
                    </a:lnTo>
                    <a:lnTo>
                      <a:pt x="696" y="59"/>
                    </a:lnTo>
                    <a:lnTo>
                      <a:pt x="700" y="64"/>
                    </a:lnTo>
                    <a:lnTo>
                      <a:pt x="704" y="68"/>
                    </a:lnTo>
                    <a:lnTo>
                      <a:pt x="708" y="69"/>
                    </a:lnTo>
                    <a:lnTo>
                      <a:pt x="712" y="73"/>
                    </a:lnTo>
                    <a:lnTo>
                      <a:pt x="716" y="75"/>
                    </a:lnTo>
                    <a:lnTo>
                      <a:pt x="720" y="80"/>
                    </a:lnTo>
                    <a:lnTo>
                      <a:pt x="724" y="83"/>
                    </a:lnTo>
                    <a:lnTo>
                      <a:pt x="728" y="87"/>
                    </a:lnTo>
                    <a:lnTo>
                      <a:pt x="732" y="91"/>
                    </a:lnTo>
                    <a:lnTo>
                      <a:pt x="736" y="94"/>
                    </a:lnTo>
                    <a:lnTo>
                      <a:pt x="740" y="98"/>
                    </a:lnTo>
                    <a:lnTo>
                      <a:pt x="744" y="104"/>
                    </a:lnTo>
                    <a:lnTo>
                      <a:pt x="748" y="107"/>
                    </a:lnTo>
                    <a:lnTo>
                      <a:pt x="751" y="110"/>
                    </a:lnTo>
                    <a:lnTo>
                      <a:pt x="755" y="116"/>
                    </a:lnTo>
                    <a:lnTo>
                      <a:pt x="759" y="122"/>
                    </a:lnTo>
                    <a:lnTo>
                      <a:pt x="763" y="126"/>
                    </a:lnTo>
                    <a:lnTo>
                      <a:pt x="767" y="131"/>
                    </a:lnTo>
                    <a:lnTo>
                      <a:pt x="771" y="136"/>
                    </a:lnTo>
                    <a:lnTo>
                      <a:pt x="775" y="141"/>
                    </a:lnTo>
                    <a:lnTo>
                      <a:pt x="779" y="147"/>
                    </a:lnTo>
                    <a:lnTo>
                      <a:pt x="783" y="152"/>
                    </a:lnTo>
                    <a:lnTo>
                      <a:pt x="787" y="159"/>
                    </a:lnTo>
                    <a:lnTo>
                      <a:pt x="791" y="163"/>
                    </a:lnTo>
                    <a:lnTo>
                      <a:pt x="795" y="169"/>
                    </a:lnTo>
                    <a:lnTo>
                      <a:pt x="799" y="175"/>
                    </a:lnTo>
                    <a:lnTo>
                      <a:pt x="803" y="181"/>
                    </a:lnTo>
                    <a:lnTo>
                      <a:pt x="807" y="188"/>
                    </a:lnTo>
                    <a:lnTo>
                      <a:pt x="811" y="195"/>
                    </a:lnTo>
                    <a:lnTo>
                      <a:pt x="814" y="201"/>
                    </a:lnTo>
                    <a:lnTo>
                      <a:pt x="818" y="208"/>
                    </a:lnTo>
                    <a:lnTo>
                      <a:pt x="822" y="215"/>
                    </a:lnTo>
                    <a:lnTo>
                      <a:pt x="826" y="223"/>
                    </a:lnTo>
                    <a:lnTo>
                      <a:pt x="830" y="229"/>
                    </a:lnTo>
                    <a:lnTo>
                      <a:pt x="834" y="236"/>
                    </a:lnTo>
                    <a:lnTo>
                      <a:pt x="838" y="244"/>
                    </a:lnTo>
                    <a:lnTo>
                      <a:pt x="842" y="252"/>
                    </a:lnTo>
                    <a:lnTo>
                      <a:pt x="846" y="260"/>
                    </a:lnTo>
                    <a:lnTo>
                      <a:pt x="850" y="268"/>
                    </a:lnTo>
                    <a:lnTo>
                      <a:pt x="854" y="277"/>
                    </a:lnTo>
                    <a:lnTo>
                      <a:pt x="858" y="285"/>
                    </a:lnTo>
                    <a:lnTo>
                      <a:pt x="862" y="293"/>
                    </a:lnTo>
                    <a:lnTo>
                      <a:pt x="866" y="303"/>
                    </a:lnTo>
                    <a:lnTo>
                      <a:pt x="870" y="310"/>
                    </a:lnTo>
                    <a:lnTo>
                      <a:pt x="874" y="320"/>
                    </a:lnTo>
                    <a:lnTo>
                      <a:pt x="877" y="329"/>
                    </a:lnTo>
                    <a:lnTo>
                      <a:pt x="881" y="338"/>
                    </a:lnTo>
                    <a:lnTo>
                      <a:pt x="885" y="348"/>
                    </a:lnTo>
                    <a:lnTo>
                      <a:pt x="889" y="357"/>
                    </a:lnTo>
                    <a:lnTo>
                      <a:pt x="893" y="367"/>
                    </a:lnTo>
                    <a:lnTo>
                      <a:pt x="897" y="377"/>
                    </a:lnTo>
                    <a:lnTo>
                      <a:pt x="901" y="385"/>
                    </a:lnTo>
                    <a:lnTo>
                      <a:pt x="905" y="398"/>
                    </a:lnTo>
                    <a:lnTo>
                      <a:pt x="909" y="408"/>
                    </a:lnTo>
                    <a:lnTo>
                      <a:pt x="913" y="418"/>
                    </a:lnTo>
                    <a:lnTo>
                      <a:pt x="917" y="429"/>
                    </a:lnTo>
                    <a:lnTo>
                      <a:pt x="921" y="440"/>
                    </a:lnTo>
                    <a:lnTo>
                      <a:pt x="925" y="453"/>
                    </a:lnTo>
                    <a:lnTo>
                      <a:pt x="929" y="463"/>
                    </a:lnTo>
                    <a:lnTo>
                      <a:pt x="933" y="474"/>
                    </a:lnTo>
                    <a:lnTo>
                      <a:pt x="937" y="485"/>
                    </a:lnTo>
                    <a:lnTo>
                      <a:pt x="940" y="497"/>
                    </a:lnTo>
                    <a:lnTo>
                      <a:pt x="944" y="507"/>
                    </a:lnTo>
                    <a:lnTo>
                      <a:pt x="948" y="520"/>
                    </a:lnTo>
                    <a:lnTo>
                      <a:pt x="952" y="532"/>
                    </a:lnTo>
                    <a:lnTo>
                      <a:pt x="956" y="545"/>
                    </a:lnTo>
                    <a:lnTo>
                      <a:pt x="960" y="558"/>
                    </a:lnTo>
                    <a:lnTo>
                      <a:pt x="964" y="570"/>
                    </a:lnTo>
                    <a:lnTo>
                      <a:pt x="968" y="583"/>
                    </a:lnTo>
                    <a:lnTo>
                      <a:pt x="972" y="596"/>
                    </a:lnTo>
                    <a:lnTo>
                      <a:pt x="976" y="608"/>
                    </a:lnTo>
                    <a:lnTo>
                      <a:pt x="980" y="622"/>
                    </a:lnTo>
                    <a:lnTo>
                      <a:pt x="984" y="636"/>
                    </a:lnTo>
                    <a:lnTo>
                      <a:pt x="988" y="649"/>
                    </a:lnTo>
                    <a:lnTo>
                      <a:pt x="992" y="662"/>
                    </a:lnTo>
                    <a:lnTo>
                      <a:pt x="996" y="677"/>
                    </a:lnTo>
                    <a:lnTo>
                      <a:pt x="999" y="690"/>
                    </a:lnTo>
                    <a:lnTo>
                      <a:pt x="1003" y="706"/>
                    </a:lnTo>
                    <a:lnTo>
                      <a:pt x="1007" y="719"/>
                    </a:lnTo>
                    <a:lnTo>
                      <a:pt x="1011" y="734"/>
                    </a:lnTo>
                    <a:lnTo>
                      <a:pt x="1015" y="749"/>
                    </a:lnTo>
                    <a:lnTo>
                      <a:pt x="1019" y="764"/>
                    </a:lnTo>
                    <a:lnTo>
                      <a:pt x="1023" y="778"/>
                    </a:lnTo>
                    <a:lnTo>
                      <a:pt x="1027" y="794"/>
                    </a:lnTo>
                    <a:lnTo>
                      <a:pt x="1031" y="808"/>
                    </a:lnTo>
                    <a:lnTo>
                      <a:pt x="1035" y="824"/>
                    </a:lnTo>
                    <a:lnTo>
                      <a:pt x="1039" y="840"/>
                    </a:lnTo>
                    <a:lnTo>
                      <a:pt x="1043" y="855"/>
                    </a:lnTo>
                    <a:lnTo>
                      <a:pt x="1047" y="871"/>
                    </a:lnTo>
                    <a:lnTo>
                      <a:pt x="1051" y="887"/>
                    </a:lnTo>
                    <a:lnTo>
                      <a:pt x="1055" y="903"/>
                    </a:lnTo>
                    <a:lnTo>
                      <a:pt x="1059" y="918"/>
                    </a:lnTo>
                    <a:lnTo>
                      <a:pt x="1062" y="935"/>
                    </a:lnTo>
                    <a:lnTo>
                      <a:pt x="1066" y="952"/>
                    </a:lnTo>
                    <a:lnTo>
                      <a:pt x="1070" y="969"/>
                    </a:lnTo>
                    <a:lnTo>
                      <a:pt x="1074" y="985"/>
                    </a:lnTo>
                    <a:lnTo>
                      <a:pt x="1078" y="1003"/>
                    </a:lnTo>
                    <a:lnTo>
                      <a:pt x="1082" y="1019"/>
                    </a:lnTo>
                    <a:lnTo>
                      <a:pt x="1086" y="1036"/>
                    </a:lnTo>
                    <a:lnTo>
                      <a:pt x="1090" y="1054"/>
                    </a:lnTo>
                    <a:lnTo>
                      <a:pt x="1094" y="1071"/>
                    </a:lnTo>
                    <a:lnTo>
                      <a:pt x="1098" y="1089"/>
                    </a:lnTo>
                    <a:lnTo>
                      <a:pt x="1102" y="1106"/>
                    </a:lnTo>
                    <a:lnTo>
                      <a:pt x="1106" y="1124"/>
                    </a:lnTo>
                    <a:lnTo>
                      <a:pt x="1110" y="1142"/>
                    </a:lnTo>
                    <a:lnTo>
                      <a:pt x="1114" y="1161"/>
                    </a:lnTo>
                    <a:lnTo>
                      <a:pt x="1118" y="1179"/>
                    </a:lnTo>
                    <a:lnTo>
                      <a:pt x="1122" y="1197"/>
                    </a:lnTo>
                    <a:lnTo>
                      <a:pt x="1125" y="1216"/>
                    </a:lnTo>
                    <a:lnTo>
                      <a:pt x="1129" y="1234"/>
                    </a:lnTo>
                    <a:lnTo>
                      <a:pt x="1133" y="1253"/>
                    </a:lnTo>
                    <a:lnTo>
                      <a:pt x="1137" y="1271"/>
                    </a:lnTo>
                    <a:lnTo>
                      <a:pt x="1141" y="1289"/>
                    </a:lnTo>
                    <a:lnTo>
                      <a:pt x="1145" y="1309"/>
                    </a:lnTo>
                    <a:lnTo>
                      <a:pt x="1149" y="1328"/>
                    </a:lnTo>
                    <a:lnTo>
                      <a:pt x="1153" y="1347"/>
                    </a:lnTo>
                    <a:lnTo>
                      <a:pt x="1157" y="1366"/>
                    </a:lnTo>
                    <a:lnTo>
                      <a:pt x="1161" y="1386"/>
                    </a:lnTo>
                    <a:lnTo>
                      <a:pt x="1165" y="1407"/>
                    </a:lnTo>
                    <a:lnTo>
                      <a:pt x="1169" y="1426"/>
                    </a:lnTo>
                    <a:lnTo>
                      <a:pt x="1173" y="1445"/>
                    </a:lnTo>
                    <a:lnTo>
                      <a:pt x="1177" y="1465"/>
                    </a:lnTo>
                    <a:lnTo>
                      <a:pt x="1181" y="1485"/>
                    </a:lnTo>
                    <a:lnTo>
                      <a:pt x="1185" y="1505"/>
                    </a:lnTo>
                    <a:lnTo>
                      <a:pt x="1188" y="1526"/>
                    </a:lnTo>
                    <a:lnTo>
                      <a:pt x="1192" y="1544"/>
                    </a:lnTo>
                    <a:lnTo>
                      <a:pt x="1196" y="1566"/>
                    </a:lnTo>
                    <a:lnTo>
                      <a:pt x="1200" y="1586"/>
                    </a:lnTo>
                    <a:lnTo>
                      <a:pt x="1204" y="1605"/>
                    </a:lnTo>
                    <a:lnTo>
                      <a:pt x="1208" y="1627"/>
                    </a:lnTo>
                    <a:lnTo>
                      <a:pt x="1212" y="1647"/>
                    </a:lnTo>
                    <a:lnTo>
                      <a:pt x="1216" y="1668"/>
                    </a:lnTo>
                    <a:lnTo>
                      <a:pt x="1220" y="1688"/>
                    </a:lnTo>
                    <a:lnTo>
                      <a:pt x="1224" y="1709"/>
                    </a:lnTo>
                    <a:lnTo>
                      <a:pt x="1228" y="1730"/>
                    </a:lnTo>
                    <a:lnTo>
                      <a:pt x="1232" y="1750"/>
                    </a:lnTo>
                    <a:lnTo>
                      <a:pt x="1236" y="1772"/>
                    </a:lnTo>
                    <a:lnTo>
                      <a:pt x="1240" y="1792"/>
                    </a:lnTo>
                    <a:lnTo>
                      <a:pt x="1244" y="1814"/>
                    </a:lnTo>
                    <a:lnTo>
                      <a:pt x="1248" y="1836"/>
                    </a:lnTo>
                    <a:lnTo>
                      <a:pt x="1251" y="1856"/>
                    </a:lnTo>
                    <a:lnTo>
                      <a:pt x="1255" y="1877"/>
                    </a:lnTo>
                    <a:lnTo>
                      <a:pt x="1259" y="1900"/>
                    </a:lnTo>
                    <a:lnTo>
                      <a:pt x="1263" y="1920"/>
                    </a:lnTo>
                    <a:lnTo>
                      <a:pt x="1267" y="1941"/>
                    </a:lnTo>
                    <a:lnTo>
                      <a:pt x="1271" y="1964"/>
                    </a:lnTo>
                    <a:lnTo>
                      <a:pt x="1275" y="1986"/>
                    </a:lnTo>
                    <a:lnTo>
                      <a:pt x="1279" y="2006"/>
                    </a:lnTo>
                    <a:lnTo>
                      <a:pt x="1283" y="2027"/>
                    </a:lnTo>
                    <a:lnTo>
                      <a:pt x="1287" y="2049"/>
                    </a:lnTo>
                    <a:lnTo>
                      <a:pt x="1291" y="2070"/>
                    </a:lnTo>
                    <a:lnTo>
                      <a:pt x="1295" y="2092"/>
                    </a:lnTo>
                    <a:lnTo>
                      <a:pt x="1299" y="2114"/>
                    </a:lnTo>
                    <a:lnTo>
                      <a:pt x="1303" y="2135"/>
                    </a:lnTo>
                    <a:lnTo>
                      <a:pt x="1307" y="2157"/>
                    </a:lnTo>
                    <a:lnTo>
                      <a:pt x="1311" y="2179"/>
                    </a:lnTo>
                    <a:lnTo>
                      <a:pt x="1314" y="2199"/>
                    </a:lnTo>
                    <a:lnTo>
                      <a:pt x="1318" y="2221"/>
                    </a:lnTo>
                    <a:lnTo>
                      <a:pt x="1322" y="2244"/>
                    </a:lnTo>
                    <a:lnTo>
                      <a:pt x="1326" y="2267"/>
                    </a:lnTo>
                    <a:lnTo>
                      <a:pt x="1330" y="2287"/>
                    </a:lnTo>
                    <a:lnTo>
                      <a:pt x="1334" y="2309"/>
                    </a:lnTo>
                    <a:lnTo>
                      <a:pt x="1338" y="2331"/>
                    </a:lnTo>
                    <a:lnTo>
                      <a:pt x="1342" y="2354"/>
                    </a:lnTo>
                    <a:lnTo>
                      <a:pt x="1346" y="2375"/>
                    </a:lnTo>
                    <a:lnTo>
                      <a:pt x="1350" y="2397"/>
                    </a:lnTo>
                    <a:lnTo>
                      <a:pt x="1354" y="2419"/>
                    </a:lnTo>
                    <a:lnTo>
                      <a:pt x="1358" y="2440"/>
                    </a:lnTo>
                    <a:lnTo>
                      <a:pt x="1362" y="2463"/>
                    </a:lnTo>
                    <a:lnTo>
                      <a:pt x="1366" y="2484"/>
                    </a:lnTo>
                    <a:lnTo>
                      <a:pt x="1370" y="2506"/>
                    </a:lnTo>
                    <a:lnTo>
                      <a:pt x="1374" y="2528"/>
                    </a:lnTo>
                    <a:lnTo>
                      <a:pt x="1377" y="2548"/>
                    </a:lnTo>
                    <a:lnTo>
                      <a:pt x="1381" y="2572"/>
                    </a:lnTo>
                    <a:lnTo>
                      <a:pt x="1385" y="2593"/>
                    </a:lnTo>
                    <a:lnTo>
                      <a:pt x="1389" y="2614"/>
                    </a:lnTo>
                    <a:lnTo>
                      <a:pt x="1393" y="2635"/>
                    </a:lnTo>
                    <a:lnTo>
                      <a:pt x="1397" y="2657"/>
                    </a:lnTo>
                    <a:lnTo>
                      <a:pt x="1401" y="2679"/>
                    </a:lnTo>
                    <a:lnTo>
                      <a:pt x="1405" y="2700"/>
                    </a:lnTo>
                    <a:lnTo>
                      <a:pt x="1409" y="2722"/>
                    </a:lnTo>
                    <a:lnTo>
                      <a:pt x="1413" y="2743"/>
                    </a:lnTo>
                    <a:lnTo>
                      <a:pt x="1417" y="2764"/>
                    </a:lnTo>
                    <a:lnTo>
                      <a:pt x="1421" y="2786"/>
                    </a:lnTo>
                    <a:lnTo>
                      <a:pt x="1425" y="2807"/>
                    </a:lnTo>
                    <a:lnTo>
                      <a:pt x="1429" y="2829"/>
                    </a:lnTo>
                    <a:lnTo>
                      <a:pt x="1433" y="2833"/>
                    </a:lnTo>
                    <a:lnTo>
                      <a:pt x="1437" y="2833"/>
                    </a:lnTo>
                    <a:lnTo>
                      <a:pt x="1440" y="2833"/>
                    </a:lnTo>
                    <a:lnTo>
                      <a:pt x="1444" y="2833"/>
                    </a:lnTo>
                    <a:lnTo>
                      <a:pt x="1448" y="2833"/>
                    </a:lnTo>
                    <a:lnTo>
                      <a:pt x="1452" y="2833"/>
                    </a:lnTo>
                    <a:lnTo>
                      <a:pt x="1456" y="2833"/>
                    </a:lnTo>
                    <a:lnTo>
                      <a:pt x="1460" y="2833"/>
                    </a:lnTo>
                    <a:lnTo>
                      <a:pt x="1464" y="2833"/>
                    </a:lnTo>
                    <a:lnTo>
                      <a:pt x="1468" y="2833"/>
                    </a:lnTo>
                    <a:lnTo>
                      <a:pt x="1472" y="2833"/>
                    </a:lnTo>
                    <a:lnTo>
                      <a:pt x="1476" y="2833"/>
                    </a:lnTo>
                    <a:lnTo>
                      <a:pt x="1480" y="2833"/>
                    </a:lnTo>
                    <a:lnTo>
                      <a:pt x="1484" y="2833"/>
                    </a:lnTo>
                    <a:lnTo>
                      <a:pt x="1488" y="2833"/>
                    </a:lnTo>
                    <a:lnTo>
                      <a:pt x="1492" y="2833"/>
                    </a:lnTo>
                    <a:lnTo>
                      <a:pt x="1496" y="2833"/>
                    </a:lnTo>
                    <a:lnTo>
                      <a:pt x="1499" y="2833"/>
                    </a:lnTo>
                    <a:lnTo>
                      <a:pt x="1503" y="2833"/>
                    </a:lnTo>
                    <a:lnTo>
                      <a:pt x="1507" y="2833"/>
                    </a:lnTo>
                    <a:lnTo>
                      <a:pt x="1511" y="2833"/>
                    </a:lnTo>
                    <a:lnTo>
                      <a:pt x="1515" y="2833"/>
                    </a:lnTo>
                    <a:lnTo>
                      <a:pt x="1519" y="2833"/>
                    </a:lnTo>
                    <a:lnTo>
                      <a:pt x="1523" y="2833"/>
                    </a:lnTo>
                    <a:lnTo>
                      <a:pt x="1527" y="2833"/>
                    </a:lnTo>
                    <a:lnTo>
                      <a:pt x="1531" y="2833"/>
                    </a:lnTo>
                    <a:lnTo>
                      <a:pt x="1535" y="2833"/>
                    </a:lnTo>
                    <a:lnTo>
                      <a:pt x="1539" y="2833"/>
                    </a:lnTo>
                    <a:lnTo>
                      <a:pt x="1543" y="2833"/>
                    </a:lnTo>
                    <a:lnTo>
                      <a:pt x="1547" y="2833"/>
                    </a:lnTo>
                    <a:lnTo>
                      <a:pt x="1551" y="2833"/>
                    </a:lnTo>
                    <a:lnTo>
                      <a:pt x="1555" y="2833"/>
                    </a:lnTo>
                    <a:lnTo>
                      <a:pt x="1559" y="2833"/>
                    </a:lnTo>
                    <a:lnTo>
                      <a:pt x="1562" y="2833"/>
                    </a:lnTo>
                    <a:lnTo>
                      <a:pt x="1566" y="2833"/>
                    </a:lnTo>
                    <a:lnTo>
                      <a:pt x="1570" y="2833"/>
                    </a:lnTo>
                    <a:lnTo>
                      <a:pt x="1574" y="2833"/>
                    </a:lnTo>
                    <a:lnTo>
                      <a:pt x="1578" y="2833"/>
                    </a:lnTo>
                    <a:lnTo>
                      <a:pt x="1582" y="2833"/>
                    </a:lnTo>
                    <a:lnTo>
                      <a:pt x="1586" y="2833"/>
                    </a:lnTo>
                    <a:lnTo>
                      <a:pt x="1590" y="2833"/>
                    </a:lnTo>
                    <a:lnTo>
                      <a:pt x="1594" y="2833"/>
                    </a:lnTo>
                    <a:lnTo>
                      <a:pt x="1598" y="2833"/>
                    </a:lnTo>
                    <a:lnTo>
                      <a:pt x="1602" y="2833"/>
                    </a:lnTo>
                    <a:lnTo>
                      <a:pt x="1606" y="2833"/>
                    </a:lnTo>
                    <a:lnTo>
                      <a:pt x="1610" y="2833"/>
                    </a:lnTo>
                    <a:lnTo>
                      <a:pt x="1614" y="2833"/>
                    </a:lnTo>
                    <a:lnTo>
                      <a:pt x="1618" y="2833"/>
                    </a:lnTo>
                    <a:lnTo>
                      <a:pt x="1622" y="2833"/>
                    </a:lnTo>
                    <a:lnTo>
                      <a:pt x="1625" y="2833"/>
                    </a:lnTo>
                    <a:lnTo>
                      <a:pt x="1629" y="2833"/>
                    </a:lnTo>
                    <a:lnTo>
                      <a:pt x="1633" y="2833"/>
                    </a:lnTo>
                    <a:lnTo>
                      <a:pt x="1637" y="2833"/>
                    </a:lnTo>
                    <a:lnTo>
                      <a:pt x="1641" y="2833"/>
                    </a:lnTo>
                    <a:lnTo>
                      <a:pt x="1645" y="2833"/>
                    </a:lnTo>
                    <a:lnTo>
                      <a:pt x="1649" y="2833"/>
                    </a:lnTo>
                    <a:lnTo>
                      <a:pt x="1653" y="2833"/>
                    </a:lnTo>
                    <a:lnTo>
                      <a:pt x="1657" y="2833"/>
                    </a:lnTo>
                    <a:lnTo>
                      <a:pt x="1661" y="2833"/>
                    </a:lnTo>
                    <a:lnTo>
                      <a:pt x="1665" y="2833"/>
                    </a:lnTo>
                    <a:lnTo>
                      <a:pt x="1669" y="2833"/>
                    </a:lnTo>
                    <a:lnTo>
                      <a:pt x="1673" y="2833"/>
                    </a:lnTo>
                    <a:lnTo>
                      <a:pt x="1677" y="2833"/>
                    </a:lnTo>
                    <a:lnTo>
                      <a:pt x="1681" y="2833"/>
                    </a:lnTo>
                    <a:lnTo>
                      <a:pt x="1685" y="2833"/>
                    </a:lnTo>
                    <a:lnTo>
                      <a:pt x="1688" y="2833"/>
                    </a:lnTo>
                    <a:lnTo>
                      <a:pt x="1692" y="2833"/>
                    </a:lnTo>
                    <a:lnTo>
                      <a:pt x="1696" y="2833"/>
                    </a:lnTo>
                    <a:lnTo>
                      <a:pt x="1700" y="2833"/>
                    </a:lnTo>
                    <a:lnTo>
                      <a:pt x="1704" y="2833"/>
                    </a:lnTo>
                    <a:lnTo>
                      <a:pt x="1708" y="2833"/>
                    </a:lnTo>
                    <a:lnTo>
                      <a:pt x="1712" y="2833"/>
                    </a:lnTo>
                    <a:lnTo>
                      <a:pt x="1716" y="2833"/>
                    </a:lnTo>
                    <a:lnTo>
                      <a:pt x="1720" y="2833"/>
                    </a:lnTo>
                    <a:lnTo>
                      <a:pt x="1724" y="2833"/>
                    </a:lnTo>
                    <a:lnTo>
                      <a:pt x="1728" y="2833"/>
                    </a:lnTo>
                    <a:lnTo>
                      <a:pt x="1732" y="2833"/>
                    </a:lnTo>
                    <a:lnTo>
                      <a:pt x="1736" y="2833"/>
                    </a:lnTo>
                    <a:lnTo>
                      <a:pt x="1740" y="2833"/>
                    </a:lnTo>
                    <a:lnTo>
                      <a:pt x="1744" y="2833"/>
                    </a:lnTo>
                    <a:lnTo>
                      <a:pt x="1748" y="2833"/>
                    </a:lnTo>
                    <a:lnTo>
                      <a:pt x="1751" y="2833"/>
                    </a:lnTo>
                    <a:lnTo>
                      <a:pt x="1755" y="2833"/>
                    </a:lnTo>
                    <a:lnTo>
                      <a:pt x="1759" y="2833"/>
                    </a:lnTo>
                    <a:lnTo>
                      <a:pt x="1763" y="2833"/>
                    </a:lnTo>
                    <a:lnTo>
                      <a:pt x="1767" y="2833"/>
                    </a:lnTo>
                    <a:lnTo>
                      <a:pt x="1771" y="2833"/>
                    </a:lnTo>
                    <a:lnTo>
                      <a:pt x="1775" y="2833"/>
                    </a:lnTo>
                    <a:lnTo>
                      <a:pt x="1779" y="2833"/>
                    </a:lnTo>
                    <a:lnTo>
                      <a:pt x="1783" y="2833"/>
                    </a:lnTo>
                    <a:lnTo>
                      <a:pt x="1787" y="2833"/>
                    </a:lnTo>
                    <a:lnTo>
                      <a:pt x="1791" y="2833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3"/>
                    </a:lnTo>
                    <a:lnTo>
                      <a:pt x="2606" y="2833"/>
                    </a:lnTo>
                    <a:lnTo>
                      <a:pt x="2610" y="2833"/>
                    </a:lnTo>
                    <a:lnTo>
                      <a:pt x="2614" y="2833"/>
                    </a:lnTo>
                    <a:lnTo>
                      <a:pt x="2618" y="2833"/>
                    </a:lnTo>
                    <a:lnTo>
                      <a:pt x="2622" y="2833"/>
                    </a:lnTo>
                    <a:lnTo>
                      <a:pt x="2625" y="2833"/>
                    </a:lnTo>
                    <a:lnTo>
                      <a:pt x="2629" y="2833"/>
                    </a:lnTo>
                    <a:lnTo>
                      <a:pt x="2633" y="2833"/>
                    </a:lnTo>
                    <a:lnTo>
                      <a:pt x="2637" y="2833"/>
                    </a:lnTo>
                    <a:lnTo>
                      <a:pt x="2641" y="2833"/>
                    </a:lnTo>
                    <a:lnTo>
                      <a:pt x="2645" y="2833"/>
                    </a:lnTo>
                    <a:lnTo>
                      <a:pt x="2649" y="2833"/>
                    </a:lnTo>
                    <a:lnTo>
                      <a:pt x="2653" y="2833"/>
                    </a:lnTo>
                    <a:lnTo>
                      <a:pt x="2657" y="2833"/>
                    </a:lnTo>
                    <a:lnTo>
                      <a:pt x="2661" y="2833"/>
                    </a:lnTo>
                    <a:lnTo>
                      <a:pt x="2665" y="2833"/>
                    </a:lnTo>
                    <a:lnTo>
                      <a:pt x="2669" y="2833"/>
                    </a:lnTo>
                    <a:lnTo>
                      <a:pt x="2673" y="2833"/>
                    </a:lnTo>
                    <a:lnTo>
                      <a:pt x="2677" y="2833"/>
                    </a:lnTo>
                    <a:lnTo>
                      <a:pt x="2681" y="2833"/>
                    </a:lnTo>
                    <a:lnTo>
                      <a:pt x="2685" y="2833"/>
                    </a:lnTo>
                    <a:lnTo>
                      <a:pt x="2688" y="2833"/>
                    </a:lnTo>
                    <a:lnTo>
                      <a:pt x="2692" y="2833"/>
                    </a:lnTo>
                    <a:lnTo>
                      <a:pt x="2696" y="2833"/>
                    </a:lnTo>
                    <a:lnTo>
                      <a:pt x="2700" y="2833"/>
                    </a:lnTo>
                    <a:lnTo>
                      <a:pt x="2704" y="2833"/>
                    </a:lnTo>
                    <a:lnTo>
                      <a:pt x="2708" y="2833"/>
                    </a:lnTo>
                    <a:lnTo>
                      <a:pt x="2712" y="2833"/>
                    </a:lnTo>
                    <a:lnTo>
                      <a:pt x="2716" y="2833"/>
                    </a:lnTo>
                    <a:lnTo>
                      <a:pt x="2720" y="2833"/>
                    </a:lnTo>
                    <a:lnTo>
                      <a:pt x="2724" y="2833"/>
                    </a:lnTo>
                    <a:lnTo>
                      <a:pt x="2728" y="2833"/>
                    </a:lnTo>
                    <a:lnTo>
                      <a:pt x="2732" y="2833"/>
                    </a:lnTo>
                    <a:lnTo>
                      <a:pt x="2736" y="2833"/>
                    </a:lnTo>
                    <a:lnTo>
                      <a:pt x="2740" y="2833"/>
                    </a:lnTo>
                    <a:lnTo>
                      <a:pt x="2744" y="2833"/>
                    </a:lnTo>
                    <a:lnTo>
                      <a:pt x="2748" y="2833"/>
                    </a:lnTo>
                    <a:lnTo>
                      <a:pt x="2751" y="2833"/>
                    </a:lnTo>
                    <a:lnTo>
                      <a:pt x="2755" y="2833"/>
                    </a:lnTo>
                    <a:lnTo>
                      <a:pt x="2759" y="2829"/>
                    </a:lnTo>
                    <a:lnTo>
                      <a:pt x="2763" y="2816"/>
                    </a:lnTo>
                    <a:lnTo>
                      <a:pt x="2767" y="2800"/>
                    </a:lnTo>
                    <a:lnTo>
                      <a:pt x="2771" y="2785"/>
                    </a:lnTo>
                    <a:lnTo>
                      <a:pt x="2775" y="2772"/>
                    </a:lnTo>
                    <a:lnTo>
                      <a:pt x="2779" y="2756"/>
                    </a:lnTo>
                    <a:lnTo>
                      <a:pt x="2783" y="2743"/>
                    </a:lnTo>
                    <a:lnTo>
                      <a:pt x="2787" y="2729"/>
                    </a:lnTo>
                    <a:lnTo>
                      <a:pt x="2791" y="2715"/>
                    </a:lnTo>
                    <a:lnTo>
                      <a:pt x="2795" y="2700"/>
                    </a:lnTo>
                    <a:lnTo>
                      <a:pt x="2799" y="2685"/>
                    </a:lnTo>
                    <a:lnTo>
                      <a:pt x="2803" y="2671"/>
                    </a:lnTo>
                    <a:lnTo>
                      <a:pt x="2807" y="2657"/>
                    </a:lnTo>
                    <a:lnTo>
                      <a:pt x="2811" y="2642"/>
                    </a:lnTo>
                    <a:lnTo>
                      <a:pt x="2814" y="2629"/>
                    </a:lnTo>
                    <a:lnTo>
                      <a:pt x="2818" y="2614"/>
                    </a:lnTo>
                    <a:lnTo>
                      <a:pt x="2822" y="2601"/>
                    </a:lnTo>
                    <a:lnTo>
                      <a:pt x="2826" y="2585"/>
                    </a:lnTo>
                    <a:lnTo>
                      <a:pt x="2830" y="2572"/>
                    </a:lnTo>
                    <a:lnTo>
                      <a:pt x="2834" y="2557"/>
                    </a:lnTo>
                    <a:lnTo>
                      <a:pt x="2838" y="2543"/>
                    </a:lnTo>
                    <a:lnTo>
                      <a:pt x="2842" y="2528"/>
                    </a:lnTo>
                    <a:lnTo>
                      <a:pt x="2846" y="2514"/>
                    </a:lnTo>
                    <a:lnTo>
                      <a:pt x="2850" y="2499"/>
                    </a:lnTo>
                    <a:lnTo>
                      <a:pt x="2854" y="2485"/>
                    </a:lnTo>
                    <a:lnTo>
                      <a:pt x="2858" y="2473"/>
                    </a:lnTo>
                    <a:lnTo>
                      <a:pt x="2862" y="2458"/>
                    </a:lnTo>
                    <a:lnTo>
                      <a:pt x="2866" y="2445"/>
                    </a:lnTo>
                    <a:lnTo>
                      <a:pt x="2870" y="2431"/>
                    </a:lnTo>
                    <a:lnTo>
                      <a:pt x="2874" y="2417"/>
                    </a:lnTo>
                    <a:lnTo>
                      <a:pt x="2877" y="2403"/>
                    </a:lnTo>
                    <a:lnTo>
                      <a:pt x="2881" y="2389"/>
                    </a:lnTo>
                    <a:lnTo>
                      <a:pt x="2885" y="2374"/>
                    </a:lnTo>
                    <a:lnTo>
                      <a:pt x="2889" y="2362"/>
                    </a:lnTo>
                    <a:lnTo>
                      <a:pt x="2893" y="2348"/>
                    </a:lnTo>
                    <a:lnTo>
                      <a:pt x="2897" y="2333"/>
                    </a:lnTo>
                    <a:lnTo>
                      <a:pt x="2901" y="2319"/>
                    </a:lnTo>
                    <a:lnTo>
                      <a:pt x="2905" y="2305"/>
                    </a:lnTo>
                    <a:lnTo>
                      <a:pt x="2909" y="2293"/>
                    </a:lnTo>
                    <a:lnTo>
                      <a:pt x="2913" y="2279"/>
                    </a:lnTo>
                    <a:lnTo>
                      <a:pt x="2917" y="2266"/>
                    </a:lnTo>
                    <a:lnTo>
                      <a:pt x="2921" y="2251"/>
                    </a:lnTo>
                    <a:lnTo>
                      <a:pt x="2925" y="2237"/>
                    </a:lnTo>
                    <a:lnTo>
                      <a:pt x="2929" y="2224"/>
                    </a:lnTo>
                    <a:lnTo>
                      <a:pt x="2933" y="2210"/>
                    </a:lnTo>
                    <a:lnTo>
                      <a:pt x="2937" y="2196"/>
                    </a:lnTo>
                    <a:lnTo>
                      <a:pt x="2940" y="2184"/>
                    </a:lnTo>
                    <a:lnTo>
                      <a:pt x="2944" y="2171"/>
                    </a:lnTo>
                    <a:lnTo>
                      <a:pt x="2948" y="2156"/>
                    </a:lnTo>
                    <a:lnTo>
                      <a:pt x="2952" y="2144"/>
                    </a:lnTo>
                    <a:lnTo>
                      <a:pt x="2956" y="2131"/>
                    </a:lnTo>
                    <a:lnTo>
                      <a:pt x="2960" y="2117"/>
                    </a:lnTo>
                    <a:lnTo>
                      <a:pt x="2964" y="2104"/>
                    </a:lnTo>
                    <a:lnTo>
                      <a:pt x="2968" y="2089"/>
                    </a:lnTo>
                    <a:lnTo>
                      <a:pt x="2972" y="2079"/>
                    </a:lnTo>
                    <a:lnTo>
                      <a:pt x="2976" y="2065"/>
                    </a:lnTo>
                    <a:lnTo>
                      <a:pt x="2980" y="2051"/>
                    </a:lnTo>
                    <a:lnTo>
                      <a:pt x="2984" y="2039"/>
                    </a:lnTo>
                    <a:lnTo>
                      <a:pt x="2988" y="2026"/>
                    </a:lnTo>
                    <a:lnTo>
                      <a:pt x="2992" y="2013"/>
                    </a:lnTo>
                    <a:lnTo>
                      <a:pt x="2996" y="2000"/>
                    </a:lnTo>
                    <a:lnTo>
                      <a:pt x="2999" y="1986"/>
                    </a:lnTo>
                    <a:lnTo>
                      <a:pt x="3003" y="1975"/>
                    </a:lnTo>
                    <a:lnTo>
                      <a:pt x="3007" y="1962"/>
                    </a:lnTo>
                    <a:lnTo>
                      <a:pt x="3011" y="1949"/>
                    </a:lnTo>
                    <a:lnTo>
                      <a:pt x="3015" y="1936"/>
                    </a:lnTo>
                    <a:lnTo>
                      <a:pt x="3019" y="1923"/>
                    </a:lnTo>
                    <a:lnTo>
                      <a:pt x="3023" y="1911"/>
                    </a:lnTo>
                    <a:lnTo>
                      <a:pt x="3027" y="1898"/>
                    </a:lnTo>
                    <a:lnTo>
                      <a:pt x="3031" y="1886"/>
                    </a:lnTo>
                    <a:lnTo>
                      <a:pt x="3035" y="1874"/>
                    </a:lnTo>
                    <a:lnTo>
                      <a:pt x="3039" y="1861"/>
                    </a:lnTo>
                    <a:lnTo>
                      <a:pt x="3043" y="1848"/>
                    </a:lnTo>
                    <a:lnTo>
                      <a:pt x="3047" y="1837"/>
                    </a:lnTo>
                    <a:lnTo>
                      <a:pt x="3051" y="1825"/>
                    </a:lnTo>
                    <a:lnTo>
                      <a:pt x="3055" y="1812"/>
                    </a:lnTo>
                    <a:lnTo>
                      <a:pt x="3059" y="1799"/>
                    </a:lnTo>
                    <a:lnTo>
                      <a:pt x="3062" y="1787"/>
                    </a:lnTo>
                    <a:lnTo>
                      <a:pt x="3066" y="1776"/>
                    </a:lnTo>
                    <a:lnTo>
                      <a:pt x="3070" y="1763"/>
                    </a:lnTo>
                    <a:lnTo>
                      <a:pt x="3074" y="1752"/>
                    </a:lnTo>
                    <a:lnTo>
                      <a:pt x="3078" y="1739"/>
                    </a:lnTo>
                    <a:lnTo>
                      <a:pt x="3082" y="1728"/>
                    </a:lnTo>
                    <a:lnTo>
                      <a:pt x="3086" y="1714"/>
                    </a:lnTo>
                    <a:lnTo>
                      <a:pt x="3090" y="1704"/>
                    </a:lnTo>
                    <a:lnTo>
                      <a:pt x="3094" y="1691"/>
                    </a:lnTo>
                    <a:lnTo>
                      <a:pt x="3098" y="1679"/>
                    </a:lnTo>
                    <a:lnTo>
                      <a:pt x="3102" y="1669"/>
                    </a:lnTo>
                    <a:lnTo>
                      <a:pt x="3106" y="1657"/>
                    </a:lnTo>
                    <a:lnTo>
                      <a:pt x="3110" y="1645"/>
                    </a:lnTo>
                    <a:lnTo>
                      <a:pt x="3114" y="1634"/>
                    </a:lnTo>
                    <a:lnTo>
                      <a:pt x="3118" y="1622"/>
                    </a:lnTo>
                    <a:lnTo>
                      <a:pt x="3122" y="1610"/>
                    </a:lnTo>
                    <a:lnTo>
                      <a:pt x="3125" y="1600"/>
                    </a:lnTo>
                    <a:lnTo>
                      <a:pt x="3129" y="1588"/>
                    </a:lnTo>
                    <a:lnTo>
                      <a:pt x="3133" y="1576"/>
                    </a:lnTo>
                    <a:lnTo>
                      <a:pt x="3137" y="1564"/>
                    </a:lnTo>
                    <a:lnTo>
                      <a:pt x="3141" y="1554"/>
                    </a:lnTo>
                    <a:lnTo>
                      <a:pt x="3145" y="1542"/>
                    </a:lnTo>
                    <a:lnTo>
                      <a:pt x="3149" y="1531"/>
                    </a:lnTo>
                    <a:lnTo>
                      <a:pt x="3153" y="1520"/>
                    </a:lnTo>
                    <a:lnTo>
                      <a:pt x="3157" y="1509"/>
                    </a:lnTo>
                    <a:lnTo>
                      <a:pt x="3161" y="1498"/>
                    </a:lnTo>
                    <a:lnTo>
                      <a:pt x="3165" y="1487"/>
                    </a:lnTo>
                    <a:lnTo>
                      <a:pt x="3169" y="1477"/>
                    </a:lnTo>
                    <a:lnTo>
                      <a:pt x="3173" y="1465"/>
                    </a:lnTo>
                    <a:lnTo>
                      <a:pt x="3177" y="1454"/>
                    </a:lnTo>
                    <a:lnTo>
                      <a:pt x="3181" y="1443"/>
                    </a:lnTo>
                    <a:lnTo>
                      <a:pt x="3185" y="1433"/>
                    </a:lnTo>
                    <a:lnTo>
                      <a:pt x="3188" y="1423"/>
                    </a:lnTo>
                    <a:lnTo>
                      <a:pt x="3192" y="1411"/>
                    </a:lnTo>
                    <a:lnTo>
                      <a:pt x="3196" y="1403"/>
                    </a:lnTo>
                    <a:lnTo>
                      <a:pt x="3200" y="1392"/>
                    </a:lnTo>
                    <a:lnTo>
                      <a:pt x="3204" y="1381"/>
                    </a:lnTo>
                    <a:lnTo>
                      <a:pt x="3208" y="1370"/>
                    </a:lnTo>
                    <a:lnTo>
                      <a:pt x="3212" y="1360"/>
                    </a:lnTo>
                    <a:lnTo>
                      <a:pt x="3216" y="1349"/>
                    </a:lnTo>
                    <a:lnTo>
                      <a:pt x="3220" y="1339"/>
                    </a:lnTo>
                    <a:lnTo>
                      <a:pt x="3224" y="1330"/>
                    </a:lnTo>
                    <a:lnTo>
                      <a:pt x="3228" y="1319"/>
                    </a:lnTo>
                    <a:lnTo>
                      <a:pt x="3232" y="1308"/>
                    </a:lnTo>
                    <a:lnTo>
                      <a:pt x="3236" y="1299"/>
                    </a:lnTo>
                    <a:lnTo>
                      <a:pt x="3240" y="1289"/>
                    </a:lnTo>
                    <a:lnTo>
                      <a:pt x="3244" y="1279"/>
                    </a:lnTo>
                    <a:lnTo>
                      <a:pt x="3248" y="1269"/>
                    </a:lnTo>
                    <a:lnTo>
                      <a:pt x="3251" y="1261"/>
                    </a:lnTo>
                    <a:lnTo>
                      <a:pt x="3255" y="1251"/>
                    </a:lnTo>
                    <a:lnTo>
                      <a:pt x="3259" y="1241"/>
                    </a:lnTo>
                    <a:lnTo>
                      <a:pt x="3263" y="1231"/>
                    </a:lnTo>
                    <a:lnTo>
                      <a:pt x="3267" y="1220"/>
                    </a:lnTo>
                    <a:lnTo>
                      <a:pt x="3271" y="1213"/>
                    </a:lnTo>
                    <a:lnTo>
                      <a:pt x="3275" y="1203"/>
                    </a:lnTo>
                    <a:lnTo>
                      <a:pt x="3279" y="1193"/>
                    </a:lnTo>
                    <a:lnTo>
                      <a:pt x="3283" y="1182"/>
                    </a:lnTo>
                    <a:lnTo>
                      <a:pt x="3287" y="1174"/>
                    </a:lnTo>
                    <a:lnTo>
                      <a:pt x="3291" y="1164"/>
                    </a:lnTo>
                    <a:lnTo>
                      <a:pt x="3295" y="1154"/>
                    </a:lnTo>
                    <a:lnTo>
                      <a:pt x="3299" y="1146"/>
                    </a:lnTo>
                    <a:lnTo>
                      <a:pt x="3303" y="1137"/>
                    </a:lnTo>
                    <a:lnTo>
                      <a:pt x="3307" y="1128"/>
                    </a:lnTo>
                    <a:lnTo>
                      <a:pt x="3311" y="1119"/>
                    </a:lnTo>
                    <a:lnTo>
                      <a:pt x="3314" y="1110"/>
                    </a:lnTo>
                    <a:lnTo>
                      <a:pt x="3318" y="1100"/>
                    </a:lnTo>
                    <a:lnTo>
                      <a:pt x="3322" y="1091"/>
                    </a:lnTo>
                    <a:lnTo>
                      <a:pt x="3326" y="1084"/>
                    </a:lnTo>
                    <a:lnTo>
                      <a:pt x="3330" y="1073"/>
                    </a:lnTo>
                    <a:lnTo>
                      <a:pt x="3334" y="1065"/>
                    </a:lnTo>
                    <a:lnTo>
                      <a:pt x="3338" y="1056"/>
                    </a:lnTo>
                    <a:lnTo>
                      <a:pt x="3342" y="1049"/>
                    </a:lnTo>
                    <a:lnTo>
                      <a:pt x="3346" y="1039"/>
                    </a:lnTo>
                    <a:lnTo>
                      <a:pt x="3350" y="1031"/>
                    </a:lnTo>
                    <a:lnTo>
                      <a:pt x="3354" y="1023"/>
                    </a:lnTo>
                    <a:lnTo>
                      <a:pt x="3358" y="1014"/>
                    </a:lnTo>
                    <a:lnTo>
                      <a:pt x="3362" y="1006"/>
                    </a:lnTo>
                    <a:lnTo>
                      <a:pt x="3366" y="998"/>
                    </a:lnTo>
                    <a:lnTo>
                      <a:pt x="3370" y="989"/>
                    </a:lnTo>
                    <a:lnTo>
                      <a:pt x="3374" y="981"/>
                    </a:lnTo>
                    <a:lnTo>
                      <a:pt x="3377" y="972"/>
                    </a:lnTo>
                    <a:lnTo>
                      <a:pt x="3381" y="965"/>
                    </a:lnTo>
                    <a:lnTo>
                      <a:pt x="3385" y="958"/>
                    </a:lnTo>
                    <a:lnTo>
                      <a:pt x="3389" y="948"/>
                    </a:lnTo>
                    <a:lnTo>
                      <a:pt x="3393" y="941"/>
                    </a:lnTo>
                    <a:lnTo>
                      <a:pt x="3397" y="933"/>
                    </a:lnTo>
                    <a:lnTo>
                      <a:pt x="3401" y="924"/>
                    </a:lnTo>
                    <a:lnTo>
                      <a:pt x="3405" y="917"/>
                    </a:lnTo>
                    <a:lnTo>
                      <a:pt x="3409" y="909"/>
                    </a:lnTo>
                    <a:lnTo>
                      <a:pt x="3413" y="902"/>
                    </a:lnTo>
                    <a:lnTo>
                      <a:pt x="3417" y="893"/>
                    </a:lnTo>
                    <a:lnTo>
                      <a:pt x="3421" y="886"/>
                    </a:lnTo>
                    <a:lnTo>
                      <a:pt x="3425" y="879"/>
                    </a:lnTo>
                    <a:lnTo>
                      <a:pt x="3429" y="871"/>
                    </a:lnTo>
                    <a:lnTo>
                      <a:pt x="3433" y="864"/>
                    </a:lnTo>
                    <a:lnTo>
                      <a:pt x="3437" y="856"/>
                    </a:lnTo>
                    <a:lnTo>
                      <a:pt x="3440" y="849"/>
                    </a:lnTo>
                    <a:lnTo>
                      <a:pt x="3444" y="841"/>
                    </a:lnTo>
                    <a:lnTo>
                      <a:pt x="3448" y="833"/>
                    </a:lnTo>
                    <a:lnTo>
                      <a:pt x="3452" y="826"/>
                    </a:lnTo>
                    <a:lnTo>
                      <a:pt x="3456" y="819"/>
                    </a:lnTo>
                    <a:lnTo>
                      <a:pt x="3460" y="811"/>
                    </a:lnTo>
                    <a:lnTo>
                      <a:pt x="3464" y="805"/>
                    </a:lnTo>
                    <a:lnTo>
                      <a:pt x="3468" y="797"/>
                    </a:lnTo>
                    <a:lnTo>
                      <a:pt x="3472" y="792"/>
                    </a:lnTo>
                    <a:lnTo>
                      <a:pt x="3476" y="783"/>
                    </a:lnTo>
                    <a:lnTo>
                      <a:pt x="3480" y="776"/>
                    </a:lnTo>
                    <a:lnTo>
                      <a:pt x="3484" y="769"/>
                    </a:lnTo>
                    <a:lnTo>
                      <a:pt x="3488" y="763"/>
                    </a:lnTo>
                    <a:lnTo>
                      <a:pt x="3492" y="757"/>
                    </a:lnTo>
                    <a:lnTo>
                      <a:pt x="3496" y="750"/>
                    </a:lnTo>
                    <a:lnTo>
                      <a:pt x="3499" y="744"/>
                    </a:lnTo>
                    <a:lnTo>
                      <a:pt x="3503" y="736"/>
                    </a:lnTo>
                    <a:lnTo>
                      <a:pt x="3507" y="729"/>
                    </a:lnTo>
                    <a:lnTo>
                      <a:pt x="3511" y="724"/>
                    </a:lnTo>
                    <a:lnTo>
                      <a:pt x="3515" y="716"/>
                    </a:lnTo>
                    <a:lnTo>
                      <a:pt x="3519" y="709"/>
                    </a:lnTo>
                    <a:lnTo>
                      <a:pt x="3523" y="704"/>
                    </a:lnTo>
                    <a:lnTo>
                      <a:pt x="3527" y="697"/>
                    </a:lnTo>
                    <a:lnTo>
                      <a:pt x="3531" y="691"/>
                    </a:lnTo>
                    <a:lnTo>
                      <a:pt x="3535" y="684"/>
                    </a:lnTo>
                    <a:lnTo>
                      <a:pt x="3539" y="679"/>
                    </a:lnTo>
                    <a:lnTo>
                      <a:pt x="3543" y="673"/>
                    </a:lnTo>
                    <a:lnTo>
                      <a:pt x="3547" y="666"/>
                    </a:lnTo>
                    <a:lnTo>
                      <a:pt x="3551" y="660"/>
                    </a:lnTo>
                    <a:lnTo>
                      <a:pt x="3555" y="654"/>
                    </a:lnTo>
                    <a:lnTo>
                      <a:pt x="3559" y="647"/>
                    </a:lnTo>
                    <a:lnTo>
                      <a:pt x="3562" y="642"/>
                    </a:lnTo>
                    <a:lnTo>
                      <a:pt x="3566" y="636"/>
                    </a:lnTo>
                    <a:lnTo>
                      <a:pt x="3570" y="629"/>
                    </a:lnTo>
                    <a:lnTo>
                      <a:pt x="3574" y="624"/>
                    </a:lnTo>
                    <a:lnTo>
                      <a:pt x="3578" y="618"/>
                    </a:lnTo>
                    <a:lnTo>
                      <a:pt x="3582" y="613"/>
                    </a:lnTo>
                    <a:lnTo>
                      <a:pt x="3586" y="607"/>
                    </a:lnTo>
                    <a:lnTo>
                      <a:pt x="3590" y="601"/>
                    </a:lnTo>
                    <a:lnTo>
                      <a:pt x="3594" y="596"/>
                    </a:lnTo>
                    <a:lnTo>
                      <a:pt x="3598" y="590"/>
                    </a:lnTo>
                    <a:lnTo>
                      <a:pt x="3602" y="583"/>
                    </a:lnTo>
                    <a:lnTo>
                      <a:pt x="3606" y="580"/>
                    </a:lnTo>
                    <a:lnTo>
                      <a:pt x="3610" y="573"/>
                    </a:lnTo>
                    <a:lnTo>
                      <a:pt x="3614" y="568"/>
                    </a:lnTo>
                    <a:lnTo>
                      <a:pt x="3618" y="564"/>
                    </a:lnTo>
                    <a:lnTo>
                      <a:pt x="3622" y="557"/>
                    </a:lnTo>
                    <a:lnTo>
                      <a:pt x="3625" y="551"/>
                    </a:lnTo>
                    <a:lnTo>
                      <a:pt x="3629" y="547"/>
                    </a:lnTo>
                    <a:lnTo>
                      <a:pt x="3633" y="542"/>
                    </a:lnTo>
                    <a:lnTo>
                      <a:pt x="3637" y="536"/>
                    </a:lnTo>
                    <a:lnTo>
                      <a:pt x="3641" y="531"/>
                    </a:lnTo>
                    <a:lnTo>
                      <a:pt x="3645" y="526"/>
                    </a:lnTo>
                    <a:lnTo>
                      <a:pt x="3649" y="523"/>
                    </a:lnTo>
                    <a:lnTo>
                      <a:pt x="3653" y="517"/>
                    </a:lnTo>
                    <a:lnTo>
                      <a:pt x="3657" y="511"/>
                    </a:lnTo>
                    <a:lnTo>
                      <a:pt x="3661" y="507"/>
                    </a:lnTo>
                    <a:lnTo>
                      <a:pt x="3665" y="501"/>
                    </a:lnTo>
                    <a:lnTo>
                      <a:pt x="3669" y="497"/>
                    </a:lnTo>
                    <a:lnTo>
                      <a:pt x="3673" y="492"/>
                    </a:lnTo>
                    <a:lnTo>
                      <a:pt x="3677" y="487"/>
                    </a:lnTo>
                    <a:lnTo>
                      <a:pt x="3681" y="483"/>
                    </a:lnTo>
                    <a:lnTo>
                      <a:pt x="3685" y="478"/>
                    </a:lnTo>
                    <a:lnTo>
                      <a:pt x="3688" y="474"/>
                    </a:lnTo>
                    <a:lnTo>
                      <a:pt x="3692" y="469"/>
                    </a:lnTo>
                    <a:lnTo>
                      <a:pt x="3696" y="465"/>
                    </a:lnTo>
                    <a:lnTo>
                      <a:pt x="3700" y="460"/>
                    </a:lnTo>
                    <a:lnTo>
                      <a:pt x="3704" y="456"/>
                    </a:lnTo>
                    <a:lnTo>
                      <a:pt x="3708" y="451"/>
                    </a:lnTo>
                    <a:lnTo>
                      <a:pt x="3712" y="446"/>
                    </a:lnTo>
                    <a:lnTo>
                      <a:pt x="3716" y="442"/>
                    </a:lnTo>
                    <a:lnTo>
                      <a:pt x="3720" y="437"/>
                    </a:lnTo>
                    <a:lnTo>
                      <a:pt x="3724" y="433"/>
                    </a:lnTo>
                    <a:lnTo>
                      <a:pt x="3728" y="429"/>
                    </a:lnTo>
                    <a:lnTo>
                      <a:pt x="3732" y="425"/>
                    </a:lnTo>
                    <a:lnTo>
                      <a:pt x="3736" y="420"/>
                    </a:lnTo>
                    <a:lnTo>
                      <a:pt x="3740" y="416"/>
                    </a:lnTo>
                    <a:lnTo>
                      <a:pt x="3744" y="412"/>
                    </a:lnTo>
                    <a:lnTo>
                      <a:pt x="3748" y="407"/>
                    </a:lnTo>
                    <a:lnTo>
                      <a:pt x="3751" y="404"/>
                    </a:lnTo>
                    <a:lnTo>
                      <a:pt x="3755" y="400"/>
                    </a:lnTo>
                    <a:lnTo>
                      <a:pt x="3759" y="397"/>
                    </a:lnTo>
                    <a:lnTo>
                      <a:pt x="3763" y="392"/>
                    </a:lnTo>
                    <a:lnTo>
                      <a:pt x="3767" y="389"/>
                    </a:lnTo>
                    <a:lnTo>
                      <a:pt x="3771" y="384"/>
                    </a:lnTo>
                    <a:lnTo>
                      <a:pt x="3775" y="380"/>
                    </a:lnTo>
                    <a:lnTo>
                      <a:pt x="3779" y="377"/>
                    </a:lnTo>
                    <a:lnTo>
                      <a:pt x="3783" y="373"/>
                    </a:lnTo>
                    <a:lnTo>
                      <a:pt x="3787" y="369"/>
                    </a:lnTo>
                    <a:lnTo>
                      <a:pt x="3791" y="366"/>
                    </a:lnTo>
                    <a:lnTo>
                      <a:pt x="3795" y="362"/>
                    </a:lnTo>
                    <a:lnTo>
                      <a:pt x="3799" y="358"/>
                    </a:lnTo>
                    <a:lnTo>
                      <a:pt x="3803" y="354"/>
                    </a:lnTo>
                    <a:lnTo>
                      <a:pt x="3807" y="352"/>
                    </a:lnTo>
                    <a:lnTo>
                      <a:pt x="3811" y="348"/>
                    </a:lnTo>
                    <a:lnTo>
                      <a:pt x="3814" y="344"/>
                    </a:lnTo>
                    <a:lnTo>
                      <a:pt x="3818" y="340"/>
                    </a:lnTo>
                    <a:lnTo>
                      <a:pt x="3822" y="338"/>
                    </a:lnTo>
                    <a:lnTo>
                      <a:pt x="3826" y="334"/>
                    </a:lnTo>
                    <a:lnTo>
                      <a:pt x="3830" y="331"/>
                    </a:lnTo>
                    <a:lnTo>
                      <a:pt x="3834" y="328"/>
                    </a:lnTo>
                    <a:lnTo>
                      <a:pt x="3838" y="323"/>
                    </a:lnTo>
                    <a:lnTo>
                      <a:pt x="3842" y="320"/>
                    </a:lnTo>
                    <a:lnTo>
                      <a:pt x="3846" y="318"/>
                    </a:lnTo>
                    <a:lnTo>
                      <a:pt x="3850" y="314"/>
                    </a:lnTo>
                    <a:lnTo>
                      <a:pt x="3854" y="311"/>
                    </a:lnTo>
                    <a:lnTo>
                      <a:pt x="3858" y="307"/>
                    </a:lnTo>
                    <a:lnTo>
                      <a:pt x="3862" y="304"/>
                    </a:lnTo>
                    <a:lnTo>
                      <a:pt x="3866" y="301"/>
                    </a:lnTo>
                    <a:lnTo>
                      <a:pt x="3870" y="298"/>
                    </a:lnTo>
                    <a:lnTo>
                      <a:pt x="3874" y="295"/>
                    </a:lnTo>
                    <a:lnTo>
                      <a:pt x="3877" y="293"/>
                    </a:lnTo>
                    <a:lnTo>
                      <a:pt x="3881" y="289"/>
                    </a:lnTo>
                    <a:lnTo>
                      <a:pt x="3885" y="288"/>
                    </a:lnTo>
                    <a:lnTo>
                      <a:pt x="3889" y="284"/>
                    </a:lnTo>
                    <a:lnTo>
                      <a:pt x="3893" y="281"/>
                    </a:lnTo>
                    <a:lnTo>
                      <a:pt x="3897" y="278"/>
                    </a:lnTo>
                    <a:lnTo>
                      <a:pt x="3901" y="275"/>
                    </a:lnTo>
                    <a:lnTo>
                      <a:pt x="3905" y="272"/>
                    </a:lnTo>
                    <a:lnTo>
                      <a:pt x="3909" y="271"/>
                    </a:lnTo>
                    <a:lnTo>
                      <a:pt x="3913" y="267"/>
                    </a:lnTo>
                    <a:lnTo>
                      <a:pt x="3917" y="264"/>
                    </a:lnTo>
                    <a:lnTo>
                      <a:pt x="3921" y="261"/>
                    </a:lnTo>
                    <a:lnTo>
                      <a:pt x="3925" y="259"/>
                    </a:lnTo>
                    <a:lnTo>
                      <a:pt x="3929" y="255"/>
                    </a:lnTo>
                    <a:lnTo>
                      <a:pt x="3933" y="2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4" name="Freeform 326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8"/>
                  </a:cxn>
                  <a:cxn ang="0">
                    <a:pos x="751" y="54"/>
                  </a:cxn>
                  <a:cxn ang="0">
                    <a:pos x="814" y="92"/>
                  </a:cxn>
                  <a:cxn ang="0">
                    <a:pos x="877" y="145"/>
                  </a:cxn>
                  <a:cxn ang="0">
                    <a:pos x="940" y="215"/>
                  </a:cxn>
                  <a:cxn ang="0">
                    <a:pos x="1003" y="298"/>
                  </a:cxn>
                  <a:cxn ang="0">
                    <a:pos x="1066" y="396"/>
                  </a:cxn>
                  <a:cxn ang="0">
                    <a:pos x="1129" y="507"/>
                  </a:cxn>
                  <a:cxn ang="0">
                    <a:pos x="1192" y="626"/>
                  </a:cxn>
                  <a:cxn ang="0">
                    <a:pos x="1255" y="752"/>
                  </a:cxn>
                  <a:cxn ang="0">
                    <a:pos x="1318" y="883"/>
                  </a:cxn>
                  <a:cxn ang="0">
                    <a:pos x="1381" y="1014"/>
                  </a:cxn>
                  <a:cxn ang="0">
                    <a:pos x="1444" y="1141"/>
                  </a:cxn>
                  <a:cxn ang="0">
                    <a:pos x="1507" y="1263"/>
                  </a:cxn>
                  <a:cxn ang="0">
                    <a:pos x="1570" y="1374"/>
                  </a:cxn>
                  <a:cxn ang="0">
                    <a:pos x="1633" y="1475"/>
                  </a:cxn>
                  <a:cxn ang="0">
                    <a:pos x="1696" y="1561"/>
                  </a:cxn>
                  <a:cxn ang="0">
                    <a:pos x="1759" y="1634"/>
                  </a:cxn>
                  <a:cxn ang="0">
                    <a:pos x="1822" y="1689"/>
                  </a:cxn>
                  <a:cxn ang="0">
                    <a:pos x="1885" y="1729"/>
                  </a:cxn>
                  <a:cxn ang="0">
                    <a:pos x="1948" y="1752"/>
                  </a:cxn>
                  <a:cxn ang="0">
                    <a:pos x="2011" y="1759"/>
                  </a:cxn>
                  <a:cxn ang="0">
                    <a:pos x="2074" y="1749"/>
                  </a:cxn>
                  <a:cxn ang="0">
                    <a:pos x="2137" y="1727"/>
                  </a:cxn>
                  <a:cxn ang="0">
                    <a:pos x="2200" y="1690"/>
                  </a:cxn>
                  <a:cxn ang="0">
                    <a:pos x="2263" y="1641"/>
                  </a:cxn>
                  <a:cxn ang="0">
                    <a:pos x="2326" y="1583"/>
                  </a:cxn>
                  <a:cxn ang="0">
                    <a:pos x="2389" y="1514"/>
                  </a:cxn>
                  <a:cxn ang="0">
                    <a:pos x="2452" y="1440"/>
                  </a:cxn>
                  <a:cxn ang="0">
                    <a:pos x="2515" y="1361"/>
                  </a:cxn>
                  <a:cxn ang="0">
                    <a:pos x="2578" y="1278"/>
                  </a:cxn>
                  <a:cxn ang="0">
                    <a:pos x="2641" y="1192"/>
                  </a:cxn>
                  <a:cxn ang="0">
                    <a:pos x="2704" y="1105"/>
                  </a:cxn>
                  <a:cxn ang="0">
                    <a:pos x="2767" y="1024"/>
                  </a:cxn>
                  <a:cxn ang="0">
                    <a:pos x="2830" y="952"/>
                  </a:cxn>
                  <a:cxn ang="0">
                    <a:pos x="2893" y="900"/>
                  </a:cxn>
                  <a:cxn ang="0">
                    <a:pos x="2956" y="870"/>
                  </a:cxn>
                  <a:cxn ang="0">
                    <a:pos x="3019" y="867"/>
                  </a:cxn>
                  <a:cxn ang="0">
                    <a:pos x="3082" y="900"/>
                  </a:cxn>
                  <a:cxn ang="0">
                    <a:pos x="3145" y="968"/>
                  </a:cxn>
                  <a:cxn ang="0">
                    <a:pos x="3208" y="1071"/>
                  </a:cxn>
                  <a:cxn ang="0">
                    <a:pos x="3271" y="1210"/>
                  </a:cxn>
                  <a:cxn ang="0">
                    <a:pos x="3334" y="1376"/>
                  </a:cxn>
                  <a:cxn ang="0">
                    <a:pos x="3397" y="1569"/>
                  </a:cxn>
                  <a:cxn ang="0">
                    <a:pos x="3460" y="1780"/>
                  </a:cxn>
                  <a:cxn ang="0">
                    <a:pos x="3523" y="2005"/>
                  </a:cxn>
                  <a:cxn ang="0">
                    <a:pos x="3586" y="2234"/>
                  </a:cxn>
                  <a:cxn ang="0">
                    <a:pos x="3649" y="2460"/>
                  </a:cxn>
                  <a:cxn ang="0">
                    <a:pos x="3712" y="2679"/>
                  </a:cxn>
                  <a:cxn ang="0">
                    <a:pos x="3775" y="2831"/>
                  </a:cxn>
                  <a:cxn ang="0">
                    <a:pos x="3838" y="2831"/>
                  </a:cxn>
                  <a:cxn ang="0">
                    <a:pos x="3901" y="2831"/>
                  </a:cxn>
                </a:cxnLst>
                <a:rect l="0" t="0" r="r" b="b"/>
                <a:pathLst>
                  <a:path w="3933" h="2831">
                    <a:moveTo>
                      <a:pt x="0" y="3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4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4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2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3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0"/>
                    </a:lnTo>
                    <a:lnTo>
                      <a:pt x="417" y="3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3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6"/>
                    </a:lnTo>
                    <a:lnTo>
                      <a:pt x="574" y="6"/>
                    </a:lnTo>
                    <a:lnTo>
                      <a:pt x="578" y="5"/>
                    </a:lnTo>
                    <a:lnTo>
                      <a:pt x="582" y="6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10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2"/>
                    </a:lnTo>
                    <a:lnTo>
                      <a:pt x="625" y="12"/>
                    </a:lnTo>
                    <a:lnTo>
                      <a:pt x="629" y="14"/>
                    </a:lnTo>
                    <a:lnTo>
                      <a:pt x="633" y="14"/>
                    </a:lnTo>
                    <a:lnTo>
                      <a:pt x="637" y="14"/>
                    </a:lnTo>
                    <a:lnTo>
                      <a:pt x="641" y="15"/>
                    </a:lnTo>
                    <a:lnTo>
                      <a:pt x="645" y="18"/>
                    </a:lnTo>
                    <a:lnTo>
                      <a:pt x="649" y="18"/>
                    </a:lnTo>
                    <a:lnTo>
                      <a:pt x="653" y="18"/>
                    </a:lnTo>
                    <a:lnTo>
                      <a:pt x="657" y="20"/>
                    </a:lnTo>
                    <a:lnTo>
                      <a:pt x="661" y="20"/>
                    </a:lnTo>
                    <a:lnTo>
                      <a:pt x="665" y="21"/>
                    </a:lnTo>
                    <a:lnTo>
                      <a:pt x="669" y="23"/>
                    </a:lnTo>
                    <a:lnTo>
                      <a:pt x="673" y="24"/>
                    </a:lnTo>
                    <a:lnTo>
                      <a:pt x="677" y="24"/>
                    </a:lnTo>
                    <a:lnTo>
                      <a:pt x="681" y="26"/>
                    </a:lnTo>
                    <a:lnTo>
                      <a:pt x="685" y="26"/>
                    </a:lnTo>
                    <a:lnTo>
                      <a:pt x="688" y="28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2"/>
                    </a:lnTo>
                    <a:lnTo>
                      <a:pt x="704" y="33"/>
                    </a:lnTo>
                    <a:lnTo>
                      <a:pt x="708" y="34"/>
                    </a:lnTo>
                    <a:lnTo>
                      <a:pt x="712" y="36"/>
                    </a:lnTo>
                    <a:lnTo>
                      <a:pt x="716" y="38"/>
                    </a:lnTo>
                    <a:lnTo>
                      <a:pt x="720" y="39"/>
                    </a:lnTo>
                    <a:lnTo>
                      <a:pt x="724" y="41"/>
                    </a:lnTo>
                    <a:lnTo>
                      <a:pt x="728" y="42"/>
                    </a:lnTo>
                    <a:lnTo>
                      <a:pt x="732" y="44"/>
                    </a:lnTo>
                    <a:lnTo>
                      <a:pt x="736" y="46"/>
                    </a:lnTo>
                    <a:lnTo>
                      <a:pt x="740" y="48"/>
                    </a:lnTo>
                    <a:lnTo>
                      <a:pt x="744" y="51"/>
                    </a:lnTo>
                    <a:lnTo>
                      <a:pt x="748" y="53"/>
                    </a:lnTo>
                    <a:lnTo>
                      <a:pt x="751" y="54"/>
                    </a:lnTo>
                    <a:lnTo>
                      <a:pt x="755" y="56"/>
                    </a:lnTo>
                    <a:lnTo>
                      <a:pt x="759" y="57"/>
                    </a:lnTo>
                    <a:lnTo>
                      <a:pt x="763" y="60"/>
                    </a:lnTo>
                    <a:lnTo>
                      <a:pt x="767" y="62"/>
                    </a:lnTo>
                    <a:lnTo>
                      <a:pt x="771" y="64"/>
                    </a:lnTo>
                    <a:lnTo>
                      <a:pt x="775" y="67"/>
                    </a:lnTo>
                    <a:lnTo>
                      <a:pt x="779" y="69"/>
                    </a:lnTo>
                    <a:lnTo>
                      <a:pt x="783" y="72"/>
                    </a:lnTo>
                    <a:lnTo>
                      <a:pt x="787" y="75"/>
                    </a:lnTo>
                    <a:lnTo>
                      <a:pt x="791" y="77"/>
                    </a:lnTo>
                    <a:lnTo>
                      <a:pt x="795" y="79"/>
                    </a:lnTo>
                    <a:lnTo>
                      <a:pt x="799" y="81"/>
                    </a:lnTo>
                    <a:lnTo>
                      <a:pt x="803" y="84"/>
                    </a:lnTo>
                    <a:lnTo>
                      <a:pt x="807" y="88"/>
                    </a:lnTo>
                    <a:lnTo>
                      <a:pt x="811" y="89"/>
                    </a:lnTo>
                    <a:lnTo>
                      <a:pt x="814" y="92"/>
                    </a:lnTo>
                    <a:lnTo>
                      <a:pt x="818" y="95"/>
                    </a:lnTo>
                    <a:lnTo>
                      <a:pt x="822" y="98"/>
                    </a:lnTo>
                    <a:lnTo>
                      <a:pt x="826" y="101"/>
                    </a:lnTo>
                    <a:lnTo>
                      <a:pt x="830" y="104"/>
                    </a:lnTo>
                    <a:lnTo>
                      <a:pt x="834" y="108"/>
                    </a:lnTo>
                    <a:lnTo>
                      <a:pt x="838" y="110"/>
                    </a:lnTo>
                    <a:lnTo>
                      <a:pt x="842" y="113"/>
                    </a:lnTo>
                    <a:lnTo>
                      <a:pt x="846" y="116"/>
                    </a:lnTo>
                    <a:lnTo>
                      <a:pt x="850" y="120"/>
                    </a:lnTo>
                    <a:lnTo>
                      <a:pt x="854" y="123"/>
                    </a:lnTo>
                    <a:lnTo>
                      <a:pt x="858" y="128"/>
                    </a:lnTo>
                    <a:lnTo>
                      <a:pt x="862" y="129"/>
                    </a:lnTo>
                    <a:lnTo>
                      <a:pt x="866" y="134"/>
                    </a:lnTo>
                    <a:lnTo>
                      <a:pt x="870" y="138"/>
                    </a:lnTo>
                    <a:lnTo>
                      <a:pt x="874" y="140"/>
                    </a:lnTo>
                    <a:lnTo>
                      <a:pt x="877" y="145"/>
                    </a:lnTo>
                    <a:lnTo>
                      <a:pt x="881" y="149"/>
                    </a:lnTo>
                    <a:lnTo>
                      <a:pt x="885" y="153"/>
                    </a:lnTo>
                    <a:lnTo>
                      <a:pt x="889" y="156"/>
                    </a:lnTo>
                    <a:lnTo>
                      <a:pt x="893" y="161"/>
                    </a:lnTo>
                    <a:lnTo>
                      <a:pt x="897" y="165"/>
                    </a:lnTo>
                    <a:lnTo>
                      <a:pt x="901" y="169"/>
                    </a:lnTo>
                    <a:lnTo>
                      <a:pt x="905" y="173"/>
                    </a:lnTo>
                    <a:lnTo>
                      <a:pt x="909" y="178"/>
                    </a:lnTo>
                    <a:lnTo>
                      <a:pt x="913" y="182"/>
                    </a:lnTo>
                    <a:lnTo>
                      <a:pt x="917" y="185"/>
                    </a:lnTo>
                    <a:lnTo>
                      <a:pt x="921" y="191"/>
                    </a:lnTo>
                    <a:lnTo>
                      <a:pt x="925" y="196"/>
                    </a:lnTo>
                    <a:lnTo>
                      <a:pt x="929" y="199"/>
                    </a:lnTo>
                    <a:lnTo>
                      <a:pt x="933" y="205"/>
                    </a:lnTo>
                    <a:lnTo>
                      <a:pt x="937" y="209"/>
                    </a:lnTo>
                    <a:lnTo>
                      <a:pt x="940" y="215"/>
                    </a:lnTo>
                    <a:lnTo>
                      <a:pt x="944" y="218"/>
                    </a:lnTo>
                    <a:lnTo>
                      <a:pt x="948" y="224"/>
                    </a:lnTo>
                    <a:lnTo>
                      <a:pt x="952" y="228"/>
                    </a:lnTo>
                    <a:lnTo>
                      <a:pt x="956" y="234"/>
                    </a:lnTo>
                    <a:lnTo>
                      <a:pt x="960" y="237"/>
                    </a:lnTo>
                    <a:lnTo>
                      <a:pt x="964" y="244"/>
                    </a:lnTo>
                    <a:lnTo>
                      <a:pt x="968" y="250"/>
                    </a:lnTo>
                    <a:lnTo>
                      <a:pt x="972" y="255"/>
                    </a:lnTo>
                    <a:lnTo>
                      <a:pt x="976" y="260"/>
                    </a:lnTo>
                    <a:lnTo>
                      <a:pt x="980" y="265"/>
                    </a:lnTo>
                    <a:lnTo>
                      <a:pt x="984" y="271"/>
                    </a:lnTo>
                    <a:lnTo>
                      <a:pt x="988" y="276"/>
                    </a:lnTo>
                    <a:lnTo>
                      <a:pt x="992" y="281"/>
                    </a:lnTo>
                    <a:lnTo>
                      <a:pt x="996" y="287"/>
                    </a:lnTo>
                    <a:lnTo>
                      <a:pt x="999" y="293"/>
                    </a:lnTo>
                    <a:lnTo>
                      <a:pt x="1003" y="298"/>
                    </a:lnTo>
                    <a:lnTo>
                      <a:pt x="1007" y="304"/>
                    </a:lnTo>
                    <a:lnTo>
                      <a:pt x="1011" y="309"/>
                    </a:lnTo>
                    <a:lnTo>
                      <a:pt x="1015" y="315"/>
                    </a:lnTo>
                    <a:lnTo>
                      <a:pt x="1019" y="322"/>
                    </a:lnTo>
                    <a:lnTo>
                      <a:pt x="1023" y="327"/>
                    </a:lnTo>
                    <a:lnTo>
                      <a:pt x="1027" y="334"/>
                    </a:lnTo>
                    <a:lnTo>
                      <a:pt x="1031" y="339"/>
                    </a:lnTo>
                    <a:lnTo>
                      <a:pt x="1035" y="346"/>
                    </a:lnTo>
                    <a:lnTo>
                      <a:pt x="1039" y="352"/>
                    </a:lnTo>
                    <a:lnTo>
                      <a:pt x="1043" y="357"/>
                    </a:lnTo>
                    <a:lnTo>
                      <a:pt x="1047" y="363"/>
                    </a:lnTo>
                    <a:lnTo>
                      <a:pt x="1051" y="370"/>
                    </a:lnTo>
                    <a:lnTo>
                      <a:pt x="1055" y="376"/>
                    </a:lnTo>
                    <a:lnTo>
                      <a:pt x="1059" y="383"/>
                    </a:lnTo>
                    <a:lnTo>
                      <a:pt x="1062" y="390"/>
                    </a:lnTo>
                    <a:lnTo>
                      <a:pt x="1066" y="396"/>
                    </a:lnTo>
                    <a:lnTo>
                      <a:pt x="1070" y="404"/>
                    </a:lnTo>
                    <a:lnTo>
                      <a:pt x="1074" y="410"/>
                    </a:lnTo>
                    <a:lnTo>
                      <a:pt x="1078" y="416"/>
                    </a:lnTo>
                    <a:lnTo>
                      <a:pt x="1082" y="424"/>
                    </a:lnTo>
                    <a:lnTo>
                      <a:pt x="1086" y="429"/>
                    </a:lnTo>
                    <a:lnTo>
                      <a:pt x="1090" y="436"/>
                    </a:lnTo>
                    <a:lnTo>
                      <a:pt x="1094" y="443"/>
                    </a:lnTo>
                    <a:lnTo>
                      <a:pt x="1098" y="449"/>
                    </a:lnTo>
                    <a:lnTo>
                      <a:pt x="1102" y="458"/>
                    </a:lnTo>
                    <a:lnTo>
                      <a:pt x="1106" y="463"/>
                    </a:lnTo>
                    <a:lnTo>
                      <a:pt x="1110" y="470"/>
                    </a:lnTo>
                    <a:lnTo>
                      <a:pt x="1114" y="477"/>
                    </a:lnTo>
                    <a:lnTo>
                      <a:pt x="1118" y="485"/>
                    </a:lnTo>
                    <a:lnTo>
                      <a:pt x="1122" y="492"/>
                    </a:lnTo>
                    <a:lnTo>
                      <a:pt x="1125" y="498"/>
                    </a:lnTo>
                    <a:lnTo>
                      <a:pt x="1129" y="507"/>
                    </a:lnTo>
                    <a:lnTo>
                      <a:pt x="1133" y="513"/>
                    </a:lnTo>
                    <a:lnTo>
                      <a:pt x="1137" y="520"/>
                    </a:lnTo>
                    <a:lnTo>
                      <a:pt x="1141" y="528"/>
                    </a:lnTo>
                    <a:lnTo>
                      <a:pt x="1145" y="535"/>
                    </a:lnTo>
                    <a:lnTo>
                      <a:pt x="1149" y="543"/>
                    </a:lnTo>
                    <a:lnTo>
                      <a:pt x="1153" y="550"/>
                    </a:lnTo>
                    <a:lnTo>
                      <a:pt x="1157" y="558"/>
                    </a:lnTo>
                    <a:lnTo>
                      <a:pt x="1161" y="565"/>
                    </a:lnTo>
                    <a:lnTo>
                      <a:pt x="1165" y="573"/>
                    </a:lnTo>
                    <a:lnTo>
                      <a:pt x="1169" y="581"/>
                    </a:lnTo>
                    <a:lnTo>
                      <a:pt x="1173" y="588"/>
                    </a:lnTo>
                    <a:lnTo>
                      <a:pt x="1177" y="595"/>
                    </a:lnTo>
                    <a:lnTo>
                      <a:pt x="1181" y="603"/>
                    </a:lnTo>
                    <a:lnTo>
                      <a:pt x="1185" y="611"/>
                    </a:lnTo>
                    <a:lnTo>
                      <a:pt x="1188" y="619"/>
                    </a:lnTo>
                    <a:lnTo>
                      <a:pt x="1192" y="626"/>
                    </a:lnTo>
                    <a:lnTo>
                      <a:pt x="1196" y="634"/>
                    </a:lnTo>
                    <a:lnTo>
                      <a:pt x="1200" y="642"/>
                    </a:lnTo>
                    <a:lnTo>
                      <a:pt x="1204" y="650"/>
                    </a:lnTo>
                    <a:lnTo>
                      <a:pt x="1208" y="658"/>
                    </a:lnTo>
                    <a:lnTo>
                      <a:pt x="1212" y="665"/>
                    </a:lnTo>
                    <a:lnTo>
                      <a:pt x="1216" y="674"/>
                    </a:lnTo>
                    <a:lnTo>
                      <a:pt x="1220" y="681"/>
                    </a:lnTo>
                    <a:lnTo>
                      <a:pt x="1224" y="690"/>
                    </a:lnTo>
                    <a:lnTo>
                      <a:pt x="1228" y="697"/>
                    </a:lnTo>
                    <a:lnTo>
                      <a:pt x="1232" y="704"/>
                    </a:lnTo>
                    <a:lnTo>
                      <a:pt x="1236" y="713"/>
                    </a:lnTo>
                    <a:lnTo>
                      <a:pt x="1240" y="721"/>
                    </a:lnTo>
                    <a:lnTo>
                      <a:pt x="1244" y="729"/>
                    </a:lnTo>
                    <a:lnTo>
                      <a:pt x="1248" y="737"/>
                    </a:lnTo>
                    <a:lnTo>
                      <a:pt x="1251" y="744"/>
                    </a:lnTo>
                    <a:lnTo>
                      <a:pt x="1255" y="752"/>
                    </a:lnTo>
                    <a:lnTo>
                      <a:pt x="1259" y="761"/>
                    </a:lnTo>
                    <a:lnTo>
                      <a:pt x="1263" y="770"/>
                    </a:lnTo>
                    <a:lnTo>
                      <a:pt x="1267" y="776"/>
                    </a:lnTo>
                    <a:lnTo>
                      <a:pt x="1271" y="786"/>
                    </a:lnTo>
                    <a:lnTo>
                      <a:pt x="1275" y="793"/>
                    </a:lnTo>
                    <a:lnTo>
                      <a:pt x="1279" y="802"/>
                    </a:lnTo>
                    <a:lnTo>
                      <a:pt x="1283" y="810"/>
                    </a:lnTo>
                    <a:lnTo>
                      <a:pt x="1287" y="819"/>
                    </a:lnTo>
                    <a:lnTo>
                      <a:pt x="1291" y="828"/>
                    </a:lnTo>
                    <a:lnTo>
                      <a:pt x="1295" y="834"/>
                    </a:lnTo>
                    <a:lnTo>
                      <a:pt x="1299" y="843"/>
                    </a:lnTo>
                    <a:lnTo>
                      <a:pt x="1303" y="852"/>
                    </a:lnTo>
                    <a:lnTo>
                      <a:pt x="1307" y="859"/>
                    </a:lnTo>
                    <a:lnTo>
                      <a:pt x="1311" y="867"/>
                    </a:lnTo>
                    <a:lnTo>
                      <a:pt x="1314" y="875"/>
                    </a:lnTo>
                    <a:lnTo>
                      <a:pt x="1318" y="883"/>
                    </a:lnTo>
                    <a:lnTo>
                      <a:pt x="1322" y="892"/>
                    </a:lnTo>
                    <a:lnTo>
                      <a:pt x="1326" y="900"/>
                    </a:lnTo>
                    <a:lnTo>
                      <a:pt x="1330" y="907"/>
                    </a:lnTo>
                    <a:lnTo>
                      <a:pt x="1334" y="916"/>
                    </a:lnTo>
                    <a:lnTo>
                      <a:pt x="1338" y="923"/>
                    </a:lnTo>
                    <a:lnTo>
                      <a:pt x="1342" y="932"/>
                    </a:lnTo>
                    <a:lnTo>
                      <a:pt x="1346" y="941"/>
                    </a:lnTo>
                    <a:lnTo>
                      <a:pt x="1350" y="948"/>
                    </a:lnTo>
                    <a:lnTo>
                      <a:pt x="1354" y="956"/>
                    </a:lnTo>
                    <a:lnTo>
                      <a:pt x="1358" y="965"/>
                    </a:lnTo>
                    <a:lnTo>
                      <a:pt x="1362" y="973"/>
                    </a:lnTo>
                    <a:lnTo>
                      <a:pt x="1366" y="981"/>
                    </a:lnTo>
                    <a:lnTo>
                      <a:pt x="1370" y="988"/>
                    </a:lnTo>
                    <a:lnTo>
                      <a:pt x="1374" y="998"/>
                    </a:lnTo>
                    <a:lnTo>
                      <a:pt x="1377" y="1006"/>
                    </a:lnTo>
                    <a:lnTo>
                      <a:pt x="1381" y="1014"/>
                    </a:lnTo>
                    <a:lnTo>
                      <a:pt x="1385" y="1021"/>
                    </a:lnTo>
                    <a:lnTo>
                      <a:pt x="1389" y="1030"/>
                    </a:lnTo>
                    <a:lnTo>
                      <a:pt x="1393" y="1038"/>
                    </a:lnTo>
                    <a:lnTo>
                      <a:pt x="1397" y="1045"/>
                    </a:lnTo>
                    <a:lnTo>
                      <a:pt x="1401" y="1053"/>
                    </a:lnTo>
                    <a:lnTo>
                      <a:pt x="1405" y="1062"/>
                    </a:lnTo>
                    <a:lnTo>
                      <a:pt x="1409" y="1070"/>
                    </a:lnTo>
                    <a:lnTo>
                      <a:pt x="1413" y="1077"/>
                    </a:lnTo>
                    <a:lnTo>
                      <a:pt x="1417" y="1085"/>
                    </a:lnTo>
                    <a:lnTo>
                      <a:pt x="1421" y="1094"/>
                    </a:lnTo>
                    <a:lnTo>
                      <a:pt x="1425" y="1102"/>
                    </a:lnTo>
                    <a:lnTo>
                      <a:pt x="1429" y="1109"/>
                    </a:lnTo>
                    <a:lnTo>
                      <a:pt x="1433" y="1117"/>
                    </a:lnTo>
                    <a:lnTo>
                      <a:pt x="1437" y="1126"/>
                    </a:lnTo>
                    <a:lnTo>
                      <a:pt x="1440" y="1132"/>
                    </a:lnTo>
                    <a:lnTo>
                      <a:pt x="1444" y="1141"/>
                    </a:lnTo>
                    <a:lnTo>
                      <a:pt x="1448" y="1149"/>
                    </a:lnTo>
                    <a:lnTo>
                      <a:pt x="1452" y="1156"/>
                    </a:lnTo>
                    <a:lnTo>
                      <a:pt x="1456" y="1164"/>
                    </a:lnTo>
                    <a:lnTo>
                      <a:pt x="1460" y="1172"/>
                    </a:lnTo>
                    <a:lnTo>
                      <a:pt x="1464" y="1180"/>
                    </a:lnTo>
                    <a:lnTo>
                      <a:pt x="1468" y="1187"/>
                    </a:lnTo>
                    <a:lnTo>
                      <a:pt x="1472" y="1195"/>
                    </a:lnTo>
                    <a:lnTo>
                      <a:pt x="1476" y="1202"/>
                    </a:lnTo>
                    <a:lnTo>
                      <a:pt x="1480" y="1210"/>
                    </a:lnTo>
                    <a:lnTo>
                      <a:pt x="1484" y="1216"/>
                    </a:lnTo>
                    <a:lnTo>
                      <a:pt x="1488" y="1225"/>
                    </a:lnTo>
                    <a:lnTo>
                      <a:pt x="1492" y="1233"/>
                    </a:lnTo>
                    <a:lnTo>
                      <a:pt x="1496" y="1241"/>
                    </a:lnTo>
                    <a:lnTo>
                      <a:pt x="1499" y="1247"/>
                    </a:lnTo>
                    <a:lnTo>
                      <a:pt x="1503" y="1254"/>
                    </a:lnTo>
                    <a:lnTo>
                      <a:pt x="1507" y="1263"/>
                    </a:lnTo>
                    <a:lnTo>
                      <a:pt x="1511" y="1269"/>
                    </a:lnTo>
                    <a:lnTo>
                      <a:pt x="1515" y="1276"/>
                    </a:lnTo>
                    <a:lnTo>
                      <a:pt x="1519" y="1284"/>
                    </a:lnTo>
                    <a:lnTo>
                      <a:pt x="1523" y="1290"/>
                    </a:lnTo>
                    <a:lnTo>
                      <a:pt x="1527" y="1298"/>
                    </a:lnTo>
                    <a:lnTo>
                      <a:pt x="1531" y="1305"/>
                    </a:lnTo>
                    <a:lnTo>
                      <a:pt x="1535" y="1312"/>
                    </a:lnTo>
                    <a:lnTo>
                      <a:pt x="1539" y="1317"/>
                    </a:lnTo>
                    <a:lnTo>
                      <a:pt x="1543" y="1327"/>
                    </a:lnTo>
                    <a:lnTo>
                      <a:pt x="1547" y="1334"/>
                    </a:lnTo>
                    <a:lnTo>
                      <a:pt x="1551" y="1341"/>
                    </a:lnTo>
                    <a:lnTo>
                      <a:pt x="1555" y="1347"/>
                    </a:lnTo>
                    <a:lnTo>
                      <a:pt x="1559" y="1353"/>
                    </a:lnTo>
                    <a:lnTo>
                      <a:pt x="1562" y="1363"/>
                    </a:lnTo>
                    <a:lnTo>
                      <a:pt x="1566" y="1368"/>
                    </a:lnTo>
                    <a:lnTo>
                      <a:pt x="1570" y="1374"/>
                    </a:lnTo>
                    <a:lnTo>
                      <a:pt x="1574" y="1381"/>
                    </a:lnTo>
                    <a:lnTo>
                      <a:pt x="1578" y="1388"/>
                    </a:lnTo>
                    <a:lnTo>
                      <a:pt x="1582" y="1394"/>
                    </a:lnTo>
                    <a:lnTo>
                      <a:pt x="1586" y="1400"/>
                    </a:lnTo>
                    <a:lnTo>
                      <a:pt x="1590" y="1407"/>
                    </a:lnTo>
                    <a:lnTo>
                      <a:pt x="1594" y="1413"/>
                    </a:lnTo>
                    <a:lnTo>
                      <a:pt x="1598" y="1419"/>
                    </a:lnTo>
                    <a:lnTo>
                      <a:pt x="1602" y="1425"/>
                    </a:lnTo>
                    <a:lnTo>
                      <a:pt x="1606" y="1433"/>
                    </a:lnTo>
                    <a:lnTo>
                      <a:pt x="1610" y="1439"/>
                    </a:lnTo>
                    <a:lnTo>
                      <a:pt x="1614" y="1445"/>
                    </a:lnTo>
                    <a:lnTo>
                      <a:pt x="1618" y="1450"/>
                    </a:lnTo>
                    <a:lnTo>
                      <a:pt x="1622" y="1457"/>
                    </a:lnTo>
                    <a:lnTo>
                      <a:pt x="1625" y="1464"/>
                    </a:lnTo>
                    <a:lnTo>
                      <a:pt x="1629" y="1470"/>
                    </a:lnTo>
                    <a:lnTo>
                      <a:pt x="1633" y="1475"/>
                    </a:lnTo>
                    <a:lnTo>
                      <a:pt x="1637" y="1481"/>
                    </a:lnTo>
                    <a:lnTo>
                      <a:pt x="1641" y="1486"/>
                    </a:lnTo>
                    <a:lnTo>
                      <a:pt x="1645" y="1491"/>
                    </a:lnTo>
                    <a:lnTo>
                      <a:pt x="1649" y="1498"/>
                    </a:lnTo>
                    <a:lnTo>
                      <a:pt x="1653" y="1503"/>
                    </a:lnTo>
                    <a:lnTo>
                      <a:pt x="1657" y="1509"/>
                    </a:lnTo>
                    <a:lnTo>
                      <a:pt x="1661" y="1516"/>
                    </a:lnTo>
                    <a:lnTo>
                      <a:pt x="1665" y="1519"/>
                    </a:lnTo>
                    <a:lnTo>
                      <a:pt x="1669" y="1525"/>
                    </a:lnTo>
                    <a:lnTo>
                      <a:pt x="1673" y="1531"/>
                    </a:lnTo>
                    <a:lnTo>
                      <a:pt x="1677" y="1534"/>
                    </a:lnTo>
                    <a:lnTo>
                      <a:pt x="1681" y="1542"/>
                    </a:lnTo>
                    <a:lnTo>
                      <a:pt x="1685" y="1546"/>
                    </a:lnTo>
                    <a:lnTo>
                      <a:pt x="1688" y="1550"/>
                    </a:lnTo>
                    <a:lnTo>
                      <a:pt x="1692" y="1557"/>
                    </a:lnTo>
                    <a:lnTo>
                      <a:pt x="1696" y="1561"/>
                    </a:lnTo>
                    <a:lnTo>
                      <a:pt x="1700" y="1566"/>
                    </a:lnTo>
                    <a:lnTo>
                      <a:pt x="1704" y="1572"/>
                    </a:lnTo>
                    <a:lnTo>
                      <a:pt x="1708" y="1576"/>
                    </a:lnTo>
                    <a:lnTo>
                      <a:pt x="1712" y="1581"/>
                    </a:lnTo>
                    <a:lnTo>
                      <a:pt x="1716" y="1587"/>
                    </a:lnTo>
                    <a:lnTo>
                      <a:pt x="1720" y="1590"/>
                    </a:lnTo>
                    <a:lnTo>
                      <a:pt x="1724" y="1594"/>
                    </a:lnTo>
                    <a:lnTo>
                      <a:pt x="1728" y="1600"/>
                    </a:lnTo>
                    <a:lnTo>
                      <a:pt x="1732" y="1606"/>
                    </a:lnTo>
                    <a:lnTo>
                      <a:pt x="1736" y="1608"/>
                    </a:lnTo>
                    <a:lnTo>
                      <a:pt x="1740" y="1612"/>
                    </a:lnTo>
                    <a:lnTo>
                      <a:pt x="1744" y="1618"/>
                    </a:lnTo>
                    <a:lnTo>
                      <a:pt x="1748" y="1621"/>
                    </a:lnTo>
                    <a:lnTo>
                      <a:pt x="1751" y="1626"/>
                    </a:lnTo>
                    <a:lnTo>
                      <a:pt x="1755" y="1630"/>
                    </a:lnTo>
                    <a:lnTo>
                      <a:pt x="1759" y="1634"/>
                    </a:lnTo>
                    <a:lnTo>
                      <a:pt x="1763" y="1638"/>
                    </a:lnTo>
                    <a:lnTo>
                      <a:pt x="1767" y="1642"/>
                    </a:lnTo>
                    <a:lnTo>
                      <a:pt x="1771" y="1646"/>
                    </a:lnTo>
                    <a:lnTo>
                      <a:pt x="1775" y="1649"/>
                    </a:lnTo>
                    <a:lnTo>
                      <a:pt x="1779" y="1654"/>
                    </a:lnTo>
                    <a:lnTo>
                      <a:pt x="1783" y="1657"/>
                    </a:lnTo>
                    <a:lnTo>
                      <a:pt x="1787" y="1661"/>
                    </a:lnTo>
                    <a:lnTo>
                      <a:pt x="1791" y="1663"/>
                    </a:lnTo>
                    <a:lnTo>
                      <a:pt x="1795" y="1668"/>
                    </a:lnTo>
                    <a:lnTo>
                      <a:pt x="1799" y="1671"/>
                    </a:lnTo>
                    <a:lnTo>
                      <a:pt x="1803" y="1674"/>
                    </a:lnTo>
                    <a:lnTo>
                      <a:pt x="1807" y="1676"/>
                    </a:lnTo>
                    <a:lnTo>
                      <a:pt x="1811" y="1681"/>
                    </a:lnTo>
                    <a:lnTo>
                      <a:pt x="1814" y="1684"/>
                    </a:lnTo>
                    <a:lnTo>
                      <a:pt x="1818" y="1687"/>
                    </a:lnTo>
                    <a:lnTo>
                      <a:pt x="1822" y="1689"/>
                    </a:lnTo>
                    <a:lnTo>
                      <a:pt x="1826" y="1692"/>
                    </a:lnTo>
                    <a:lnTo>
                      <a:pt x="1830" y="1694"/>
                    </a:lnTo>
                    <a:lnTo>
                      <a:pt x="1834" y="1699"/>
                    </a:lnTo>
                    <a:lnTo>
                      <a:pt x="1838" y="1701"/>
                    </a:lnTo>
                    <a:lnTo>
                      <a:pt x="1842" y="1703"/>
                    </a:lnTo>
                    <a:lnTo>
                      <a:pt x="1846" y="1705"/>
                    </a:lnTo>
                    <a:lnTo>
                      <a:pt x="1850" y="1708"/>
                    </a:lnTo>
                    <a:lnTo>
                      <a:pt x="1854" y="1712"/>
                    </a:lnTo>
                    <a:lnTo>
                      <a:pt x="1858" y="1714"/>
                    </a:lnTo>
                    <a:lnTo>
                      <a:pt x="1862" y="1716"/>
                    </a:lnTo>
                    <a:lnTo>
                      <a:pt x="1866" y="1719"/>
                    </a:lnTo>
                    <a:lnTo>
                      <a:pt x="1870" y="1722"/>
                    </a:lnTo>
                    <a:lnTo>
                      <a:pt x="1874" y="1723"/>
                    </a:lnTo>
                    <a:lnTo>
                      <a:pt x="1877" y="1725"/>
                    </a:lnTo>
                    <a:lnTo>
                      <a:pt x="1881" y="1728"/>
                    </a:lnTo>
                    <a:lnTo>
                      <a:pt x="1885" y="1729"/>
                    </a:lnTo>
                    <a:lnTo>
                      <a:pt x="1889" y="1731"/>
                    </a:lnTo>
                    <a:lnTo>
                      <a:pt x="1893" y="1732"/>
                    </a:lnTo>
                    <a:lnTo>
                      <a:pt x="1897" y="1735"/>
                    </a:lnTo>
                    <a:lnTo>
                      <a:pt x="1901" y="1737"/>
                    </a:lnTo>
                    <a:lnTo>
                      <a:pt x="1905" y="1738"/>
                    </a:lnTo>
                    <a:lnTo>
                      <a:pt x="1909" y="1740"/>
                    </a:lnTo>
                    <a:lnTo>
                      <a:pt x="1913" y="1742"/>
                    </a:lnTo>
                    <a:lnTo>
                      <a:pt x="1917" y="1742"/>
                    </a:lnTo>
                    <a:lnTo>
                      <a:pt x="1921" y="1744"/>
                    </a:lnTo>
                    <a:lnTo>
                      <a:pt x="1925" y="1745"/>
                    </a:lnTo>
                    <a:lnTo>
                      <a:pt x="1929" y="1747"/>
                    </a:lnTo>
                    <a:lnTo>
                      <a:pt x="1933" y="1748"/>
                    </a:lnTo>
                    <a:lnTo>
                      <a:pt x="1937" y="1749"/>
                    </a:lnTo>
                    <a:lnTo>
                      <a:pt x="1940" y="1750"/>
                    </a:lnTo>
                    <a:lnTo>
                      <a:pt x="1944" y="1751"/>
                    </a:lnTo>
                    <a:lnTo>
                      <a:pt x="1948" y="1752"/>
                    </a:lnTo>
                    <a:lnTo>
                      <a:pt x="1952" y="1753"/>
                    </a:lnTo>
                    <a:lnTo>
                      <a:pt x="1956" y="1753"/>
                    </a:lnTo>
                    <a:lnTo>
                      <a:pt x="1960" y="1753"/>
                    </a:lnTo>
                    <a:lnTo>
                      <a:pt x="1964" y="1755"/>
                    </a:lnTo>
                    <a:lnTo>
                      <a:pt x="1968" y="1755"/>
                    </a:lnTo>
                    <a:lnTo>
                      <a:pt x="1972" y="1755"/>
                    </a:lnTo>
                    <a:lnTo>
                      <a:pt x="1976" y="1756"/>
                    </a:lnTo>
                    <a:lnTo>
                      <a:pt x="1980" y="1757"/>
                    </a:lnTo>
                    <a:lnTo>
                      <a:pt x="1984" y="1756"/>
                    </a:lnTo>
                    <a:lnTo>
                      <a:pt x="1988" y="1757"/>
                    </a:lnTo>
                    <a:lnTo>
                      <a:pt x="1992" y="1758"/>
                    </a:lnTo>
                    <a:lnTo>
                      <a:pt x="1996" y="1757"/>
                    </a:lnTo>
                    <a:lnTo>
                      <a:pt x="1999" y="1758"/>
                    </a:lnTo>
                    <a:lnTo>
                      <a:pt x="2003" y="1759"/>
                    </a:lnTo>
                    <a:lnTo>
                      <a:pt x="2007" y="1758"/>
                    </a:lnTo>
                    <a:lnTo>
                      <a:pt x="2011" y="1759"/>
                    </a:lnTo>
                    <a:lnTo>
                      <a:pt x="2015" y="1758"/>
                    </a:lnTo>
                    <a:lnTo>
                      <a:pt x="2019" y="1759"/>
                    </a:lnTo>
                    <a:lnTo>
                      <a:pt x="2023" y="1759"/>
                    </a:lnTo>
                    <a:lnTo>
                      <a:pt x="2027" y="1758"/>
                    </a:lnTo>
                    <a:lnTo>
                      <a:pt x="2031" y="1757"/>
                    </a:lnTo>
                    <a:lnTo>
                      <a:pt x="2035" y="1756"/>
                    </a:lnTo>
                    <a:lnTo>
                      <a:pt x="2039" y="1756"/>
                    </a:lnTo>
                    <a:lnTo>
                      <a:pt x="2043" y="1756"/>
                    </a:lnTo>
                    <a:lnTo>
                      <a:pt x="2047" y="1754"/>
                    </a:lnTo>
                    <a:lnTo>
                      <a:pt x="2051" y="1755"/>
                    </a:lnTo>
                    <a:lnTo>
                      <a:pt x="2055" y="1754"/>
                    </a:lnTo>
                    <a:lnTo>
                      <a:pt x="2059" y="1754"/>
                    </a:lnTo>
                    <a:lnTo>
                      <a:pt x="2062" y="1752"/>
                    </a:lnTo>
                    <a:lnTo>
                      <a:pt x="2066" y="1751"/>
                    </a:lnTo>
                    <a:lnTo>
                      <a:pt x="2070" y="1750"/>
                    </a:lnTo>
                    <a:lnTo>
                      <a:pt x="2074" y="1749"/>
                    </a:lnTo>
                    <a:lnTo>
                      <a:pt x="2078" y="1749"/>
                    </a:lnTo>
                    <a:lnTo>
                      <a:pt x="2082" y="1748"/>
                    </a:lnTo>
                    <a:lnTo>
                      <a:pt x="2086" y="1745"/>
                    </a:lnTo>
                    <a:lnTo>
                      <a:pt x="2090" y="1745"/>
                    </a:lnTo>
                    <a:lnTo>
                      <a:pt x="2094" y="1744"/>
                    </a:lnTo>
                    <a:lnTo>
                      <a:pt x="2098" y="1742"/>
                    </a:lnTo>
                    <a:lnTo>
                      <a:pt x="2102" y="1742"/>
                    </a:lnTo>
                    <a:lnTo>
                      <a:pt x="2106" y="1740"/>
                    </a:lnTo>
                    <a:lnTo>
                      <a:pt x="2110" y="1738"/>
                    </a:lnTo>
                    <a:lnTo>
                      <a:pt x="2114" y="1737"/>
                    </a:lnTo>
                    <a:lnTo>
                      <a:pt x="2118" y="1733"/>
                    </a:lnTo>
                    <a:lnTo>
                      <a:pt x="2122" y="1734"/>
                    </a:lnTo>
                    <a:lnTo>
                      <a:pt x="2125" y="1732"/>
                    </a:lnTo>
                    <a:lnTo>
                      <a:pt x="2129" y="1730"/>
                    </a:lnTo>
                    <a:lnTo>
                      <a:pt x="2133" y="1728"/>
                    </a:lnTo>
                    <a:lnTo>
                      <a:pt x="2137" y="1727"/>
                    </a:lnTo>
                    <a:lnTo>
                      <a:pt x="2141" y="1724"/>
                    </a:lnTo>
                    <a:lnTo>
                      <a:pt x="2145" y="1722"/>
                    </a:lnTo>
                    <a:lnTo>
                      <a:pt x="2149" y="1720"/>
                    </a:lnTo>
                    <a:lnTo>
                      <a:pt x="2153" y="1718"/>
                    </a:lnTo>
                    <a:lnTo>
                      <a:pt x="2157" y="1717"/>
                    </a:lnTo>
                    <a:lnTo>
                      <a:pt x="2161" y="1714"/>
                    </a:lnTo>
                    <a:lnTo>
                      <a:pt x="2165" y="1711"/>
                    </a:lnTo>
                    <a:lnTo>
                      <a:pt x="2169" y="1709"/>
                    </a:lnTo>
                    <a:lnTo>
                      <a:pt x="2173" y="1708"/>
                    </a:lnTo>
                    <a:lnTo>
                      <a:pt x="2177" y="1705"/>
                    </a:lnTo>
                    <a:lnTo>
                      <a:pt x="2181" y="1702"/>
                    </a:lnTo>
                    <a:lnTo>
                      <a:pt x="2185" y="1700"/>
                    </a:lnTo>
                    <a:lnTo>
                      <a:pt x="2188" y="1697"/>
                    </a:lnTo>
                    <a:lnTo>
                      <a:pt x="2192" y="1694"/>
                    </a:lnTo>
                    <a:lnTo>
                      <a:pt x="2196" y="1692"/>
                    </a:lnTo>
                    <a:lnTo>
                      <a:pt x="2200" y="1690"/>
                    </a:lnTo>
                    <a:lnTo>
                      <a:pt x="2204" y="1687"/>
                    </a:lnTo>
                    <a:lnTo>
                      <a:pt x="2208" y="1684"/>
                    </a:lnTo>
                    <a:lnTo>
                      <a:pt x="2212" y="1682"/>
                    </a:lnTo>
                    <a:lnTo>
                      <a:pt x="2216" y="1679"/>
                    </a:lnTo>
                    <a:lnTo>
                      <a:pt x="2220" y="1677"/>
                    </a:lnTo>
                    <a:lnTo>
                      <a:pt x="2224" y="1673"/>
                    </a:lnTo>
                    <a:lnTo>
                      <a:pt x="2228" y="1670"/>
                    </a:lnTo>
                    <a:lnTo>
                      <a:pt x="2232" y="1667"/>
                    </a:lnTo>
                    <a:lnTo>
                      <a:pt x="2236" y="1664"/>
                    </a:lnTo>
                    <a:lnTo>
                      <a:pt x="2240" y="1661"/>
                    </a:lnTo>
                    <a:lnTo>
                      <a:pt x="2244" y="1658"/>
                    </a:lnTo>
                    <a:lnTo>
                      <a:pt x="2248" y="1655"/>
                    </a:lnTo>
                    <a:lnTo>
                      <a:pt x="2251" y="1651"/>
                    </a:lnTo>
                    <a:lnTo>
                      <a:pt x="2255" y="1647"/>
                    </a:lnTo>
                    <a:lnTo>
                      <a:pt x="2259" y="1644"/>
                    </a:lnTo>
                    <a:lnTo>
                      <a:pt x="2263" y="1641"/>
                    </a:lnTo>
                    <a:lnTo>
                      <a:pt x="2267" y="1638"/>
                    </a:lnTo>
                    <a:lnTo>
                      <a:pt x="2271" y="1635"/>
                    </a:lnTo>
                    <a:lnTo>
                      <a:pt x="2275" y="1630"/>
                    </a:lnTo>
                    <a:lnTo>
                      <a:pt x="2279" y="1627"/>
                    </a:lnTo>
                    <a:lnTo>
                      <a:pt x="2283" y="1623"/>
                    </a:lnTo>
                    <a:lnTo>
                      <a:pt x="2287" y="1621"/>
                    </a:lnTo>
                    <a:lnTo>
                      <a:pt x="2291" y="1616"/>
                    </a:lnTo>
                    <a:lnTo>
                      <a:pt x="2295" y="1613"/>
                    </a:lnTo>
                    <a:lnTo>
                      <a:pt x="2299" y="1610"/>
                    </a:lnTo>
                    <a:lnTo>
                      <a:pt x="2303" y="1605"/>
                    </a:lnTo>
                    <a:lnTo>
                      <a:pt x="2307" y="1602"/>
                    </a:lnTo>
                    <a:lnTo>
                      <a:pt x="2311" y="1598"/>
                    </a:lnTo>
                    <a:lnTo>
                      <a:pt x="2314" y="1595"/>
                    </a:lnTo>
                    <a:lnTo>
                      <a:pt x="2318" y="1590"/>
                    </a:lnTo>
                    <a:lnTo>
                      <a:pt x="2322" y="1587"/>
                    </a:lnTo>
                    <a:lnTo>
                      <a:pt x="2326" y="1583"/>
                    </a:lnTo>
                    <a:lnTo>
                      <a:pt x="2330" y="1578"/>
                    </a:lnTo>
                    <a:lnTo>
                      <a:pt x="2334" y="1574"/>
                    </a:lnTo>
                    <a:lnTo>
                      <a:pt x="2338" y="1570"/>
                    </a:lnTo>
                    <a:lnTo>
                      <a:pt x="2342" y="1568"/>
                    </a:lnTo>
                    <a:lnTo>
                      <a:pt x="2346" y="1562"/>
                    </a:lnTo>
                    <a:lnTo>
                      <a:pt x="2350" y="1559"/>
                    </a:lnTo>
                    <a:lnTo>
                      <a:pt x="2354" y="1554"/>
                    </a:lnTo>
                    <a:lnTo>
                      <a:pt x="2358" y="1549"/>
                    </a:lnTo>
                    <a:lnTo>
                      <a:pt x="2362" y="1546"/>
                    </a:lnTo>
                    <a:lnTo>
                      <a:pt x="2366" y="1541"/>
                    </a:lnTo>
                    <a:lnTo>
                      <a:pt x="2370" y="1537"/>
                    </a:lnTo>
                    <a:lnTo>
                      <a:pt x="2374" y="1534"/>
                    </a:lnTo>
                    <a:lnTo>
                      <a:pt x="2377" y="1529"/>
                    </a:lnTo>
                    <a:lnTo>
                      <a:pt x="2381" y="1524"/>
                    </a:lnTo>
                    <a:lnTo>
                      <a:pt x="2385" y="1519"/>
                    </a:lnTo>
                    <a:lnTo>
                      <a:pt x="2389" y="1514"/>
                    </a:lnTo>
                    <a:lnTo>
                      <a:pt x="2393" y="1510"/>
                    </a:lnTo>
                    <a:lnTo>
                      <a:pt x="2397" y="1506"/>
                    </a:lnTo>
                    <a:lnTo>
                      <a:pt x="2401" y="1501"/>
                    </a:lnTo>
                    <a:lnTo>
                      <a:pt x="2405" y="1497"/>
                    </a:lnTo>
                    <a:lnTo>
                      <a:pt x="2409" y="1492"/>
                    </a:lnTo>
                    <a:lnTo>
                      <a:pt x="2413" y="1489"/>
                    </a:lnTo>
                    <a:lnTo>
                      <a:pt x="2417" y="1484"/>
                    </a:lnTo>
                    <a:lnTo>
                      <a:pt x="2421" y="1480"/>
                    </a:lnTo>
                    <a:lnTo>
                      <a:pt x="2425" y="1475"/>
                    </a:lnTo>
                    <a:lnTo>
                      <a:pt x="2429" y="1469"/>
                    </a:lnTo>
                    <a:lnTo>
                      <a:pt x="2433" y="1464"/>
                    </a:lnTo>
                    <a:lnTo>
                      <a:pt x="2437" y="1461"/>
                    </a:lnTo>
                    <a:lnTo>
                      <a:pt x="2440" y="1455"/>
                    </a:lnTo>
                    <a:lnTo>
                      <a:pt x="2444" y="1450"/>
                    </a:lnTo>
                    <a:lnTo>
                      <a:pt x="2448" y="1445"/>
                    </a:lnTo>
                    <a:lnTo>
                      <a:pt x="2452" y="1440"/>
                    </a:lnTo>
                    <a:lnTo>
                      <a:pt x="2456" y="1436"/>
                    </a:lnTo>
                    <a:lnTo>
                      <a:pt x="2460" y="1430"/>
                    </a:lnTo>
                    <a:lnTo>
                      <a:pt x="2464" y="1426"/>
                    </a:lnTo>
                    <a:lnTo>
                      <a:pt x="2468" y="1421"/>
                    </a:lnTo>
                    <a:lnTo>
                      <a:pt x="2472" y="1417"/>
                    </a:lnTo>
                    <a:lnTo>
                      <a:pt x="2476" y="1412"/>
                    </a:lnTo>
                    <a:lnTo>
                      <a:pt x="2480" y="1406"/>
                    </a:lnTo>
                    <a:lnTo>
                      <a:pt x="2484" y="1402"/>
                    </a:lnTo>
                    <a:lnTo>
                      <a:pt x="2488" y="1398"/>
                    </a:lnTo>
                    <a:lnTo>
                      <a:pt x="2492" y="1392"/>
                    </a:lnTo>
                    <a:lnTo>
                      <a:pt x="2496" y="1388"/>
                    </a:lnTo>
                    <a:lnTo>
                      <a:pt x="2499" y="1382"/>
                    </a:lnTo>
                    <a:lnTo>
                      <a:pt x="2503" y="1376"/>
                    </a:lnTo>
                    <a:lnTo>
                      <a:pt x="2507" y="1372"/>
                    </a:lnTo>
                    <a:lnTo>
                      <a:pt x="2511" y="1366"/>
                    </a:lnTo>
                    <a:lnTo>
                      <a:pt x="2515" y="1361"/>
                    </a:lnTo>
                    <a:lnTo>
                      <a:pt x="2519" y="1357"/>
                    </a:lnTo>
                    <a:lnTo>
                      <a:pt x="2523" y="1350"/>
                    </a:lnTo>
                    <a:lnTo>
                      <a:pt x="2527" y="1346"/>
                    </a:lnTo>
                    <a:lnTo>
                      <a:pt x="2531" y="1340"/>
                    </a:lnTo>
                    <a:lnTo>
                      <a:pt x="2535" y="1336"/>
                    </a:lnTo>
                    <a:lnTo>
                      <a:pt x="2539" y="1330"/>
                    </a:lnTo>
                    <a:lnTo>
                      <a:pt x="2543" y="1326"/>
                    </a:lnTo>
                    <a:lnTo>
                      <a:pt x="2547" y="1320"/>
                    </a:lnTo>
                    <a:lnTo>
                      <a:pt x="2551" y="1314"/>
                    </a:lnTo>
                    <a:lnTo>
                      <a:pt x="2555" y="1310"/>
                    </a:lnTo>
                    <a:lnTo>
                      <a:pt x="2559" y="1304"/>
                    </a:lnTo>
                    <a:lnTo>
                      <a:pt x="2562" y="1298"/>
                    </a:lnTo>
                    <a:lnTo>
                      <a:pt x="2566" y="1294"/>
                    </a:lnTo>
                    <a:lnTo>
                      <a:pt x="2570" y="1287"/>
                    </a:lnTo>
                    <a:lnTo>
                      <a:pt x="2574" y="1282"/>
                    </a:lnTo>
                    <a:lnTo>
                      <a:pt x="2578" y="1278"/>
                    </a:lnTo>
                    <a:lnTo>
                      <a:pt x="2582" y="1272"/>
                    </a:lnTo>
                    <a:lnTo>
                      <a:pt x="2586" y="1266"/>
                    </a:lnTo>
                    <a:lnTo>
                      <a:pt x="2590" y="1262"/>
                    </a:lnTo>
                    <a:lnTo>
                      <a:pt x="2594" y="1257"/>
                    </a:lnTo>
                    <a:lnTo>
                      <a:pt x="2598" y="1251"/>
                    </a:lnTo>
                    <a:lnTo>
                      <a:pt x="2602" y="1246"/>
                    </a:lnTo>
                    <a:lnTo>
                      <a:pt x="2606" y="1240"/>
                    </a:lnTo>
                    <a:lnTo>
                      <a:pt x="2610" y="1234"/>
                    </a:lnTo>
                    <a:lnTo>
                      <a:pt x="2614" y="1229"/>
                    </a:lnTo>
                    <a:lnTo>
                      <a:pt x="2618" y="1225"/>
                    </a:lnTo>
                    <a:lnTo>
                      <a:pt x="2622" y="1219"/>
                    </a:lnTo>
                    <a:lnTo>
                      <a:pt x="2625" y="1213"/>
                    </a:lnTo>
                    <a:lnTo>
                      <a:pt x="2629" y="1208"/>
                    </a:lnTo>
                    <a:lnTo>
                      <a:pt x="2633" y="1203"/>
                    </a:lnTo>
                    <a:lnTo>
                      <a:pt x="2637" y="1197"/>
                    </a:lnTo>
                    <a:lnTo>
                      <a:pt x="2641" y="1192"/>
                    </a:lnTo>
                    <a:lnTo>
                      <a:pt x="2645" y="1186"/>
                    </a:lnTo>
                    <a:lnTo>
                      <a:pt x="2649" y="1180"/>
                    </a:lnTo>
                    <a:lnTo>
                      <a:pt x="2653" y="1176"/>
                    </a:lnTo>
                    <a:lnTo>
                      <a:pt x="2657" y="1169"/>
                    </a:lnTo>
                    <a:lnTo>
                      <a:pt x="2661" y="1164"/>
                    </a:lnTo>
                    <a:lnTo>
                      <a:pt x="2665" y="1160"/>
                    </a:lnTo>
                    <a:lnTo>
                      <a:pt x="2669" y="1154"/>
                    </a:lnTo>
                    <a:lnTo>
                      <a:pt x="2673" y="1148"/>
                    </a:lnTo>
                    <a:lnTo>
                      <a:pt x="2677" y="1143"/>
                    </a:lnTo>
                    <a:lnTo>
                      <a:pt x="2681" y="1136"/>
                    </a:lnTo>
                    <a:lnTo>
                      <a:pt x="2685" y="1132"/>
                    </a:lnTo>
                    <a:lnTo>
                      <a:pt x="2688" y="1126"/>
                    </a:lnTo>
                    <a:lnTo>
                      <a:pt x="2692" y="1121"/>
                    </a:lnTo>
                    <a:lnTo>
                      <a:pt x="2696" y="1117"/>
                    </a:lnTo>
                    <a:lnTo>
                      <a:pt x="2700" y="1110"/>
                    </a:lnTo>
                    <a:lnTo>
                      <a:pt x="2704" y="1105"/>
                    </a:lnTo>
                    <a:lnTo>
                      <a:pt x="2708" y="1100"/>
                    </a:lnTo>
                    <a:lnTo>
                      <a:pt x="2712" y="1095"/>
                    </a:lnTo>
                    <a:lnTo>
                      <a:pt x="2716" y="1089"/>
                    </a:lnTo>
                    <a:lnTo>
                      <a:pt x="2720" y="1085"/>
                    </a:lnTo>
                    <a:lnTo>
                      <a:pt x="2724" y="1080"/>
                    </a:lnTo>
                    <a:lnTo>
                      <a:pt x="2728" y="1075"/>
                    </a:lnTo>
                    <a:lnTo>
                      <a:pt x="2732" y="1070"/>
                    </a:lnTo>
                    <a:lnTo>
                      <a:pt x="2736" y="1064"/>
                    </a:lnTo>
                    <a:lnTo>
                      <a:pt x="2740" y="1060"/>
                    </a:lnTo>
                    <a:lnTo>
                      <a:pt x="2744" y="1054"/>
                    </a:lnTo>
                    <a:lnTo>
                      <a:pt x="2748" y="1049"/>
                    </a:lnTo>
                    <a:lnTo>
                      <a:pt x="2751" y="1042"/>
                    </a:lnTo>
                    <a:lnTo>
                      <a:pt x="2755" y="1039"/>
                    </a:lnTo>
                    <a:lnTo>
                      <a:pt x="2759" y="1035"/>
                    </a:lnTo>
                    <a:lnTo>
                      <a:pt x="2763" y="1029"/>
                    </a:lnTo>
                    <a:lnTo>
                      <a:pt x="2767" y="1024"/>
                    </a:lnTo>
                    <a:lnTo>
                      <a:pt x="2771" y="1020"/>
                    </a:lnTo>
                    <a:lnTo>
                      <a:pt x="2775" y="1015"/>
                    </a:lnTo>
                    <a:lnTo>
                      <a:pt x="2779" y="1009"/>
                    </a:lnTo>
                    <a:lnTo>
                      <a:pt x="2783" y="1005"/>
                    </a:lnTo>
                    <a:lnTo>
                      <a:pt x="2787" y="1001"/>
                    </a:lnTo>
                    <a:lnTo>
                      <a:pt x="2791" y="996"/>
                    </a:lnTo>
                    <a:lnTo>
                      <a:pt x="2795" y="991"/>
                    </a:lnTo>
                    <a:lnTo>
                      <a:pt x="2799" y="986"/>
                    </a:lnTo>
                    <a:lnTo>
                      <a:pt x="2803" y="983"/>
                    </a:lnTo>
                    <a:lnTo>
                      <a:pt x="2807" y="978"/>
                    </a:lnTo>
                    <a:lnTo>
                      <a:pt x="2811" y="973"/>
                    </a:lnTo>
                    <a:lnTo>
                      <a:pt x="2814" y="969"/>
                    </a:lnTo>
                    <a:lnTo>
                      <a:pt x="2818" y="965"/>
                    </a:lnTo>
                    <a:lnTo>
                      <a:pt x="2822" y="961"/>
                    </a:lnTo>
                    <a:lnTo>
                      <a:pt x="2826" y="958"/>
                    </a:lnTo>
                    <a:lnTo>
                      <a:pt x="2830" y="952"/>
                    </a:lnTo>
                    <a:lnTo>
                      <a:pt x="2834" y="948"/>
                    </a:lnTo>
                    <a:lnTo>
                      <a:pt x="2838" y="944"/>
                    </a:lnTo>
                    <a:lnTo>
                      <a:pt x="2842" y="942"/>
                    </a:lnTo>
                    <a:lnTo>
                      <a:pt x="2846" y="937"/>
                    </a:lnTo>
                    <a:lnTo>
                      <a:pt x="2850" y="934"/>
                    </a:lnTo>
                    <a:lnTo>
                      <a:pt x="2854" y="930"/>
                    </a:lnTo>
                    <a:lnTo>
                      <a:pt x="2858" y="927"/>
                    </a:lnTo>
                    <a:lnTo>
                      <a:pt x="2862" y="924"/>
                    </a:lnTo>
                    <a:lnTo>
                      <a:pt x="2866" y="920"/>
                    </a:lnTo>
                    <a:lnTo>
                      <a:pt x="2870" y="917"/>
                    </a:lnTo>
                    <a:lnTo>
                      <a:pt x="2874" y="914"/>
                    </a:lnTo>
                    <a:lnTo>
                      <a:pt x="2877" y="911"/>
                    </a:lnTo>
                    <a:lnTo>
                      <a:pt x="2881" y="908"/>
                    </a:lnTo>
                    <a:lnTo>
                      <a:pt x="2885" y="905"/>
                    </a:lnTo>
                    <a:lnTo>
                      <a:pt x="2889" y="902"/>
                    </a:lnTo>
                    <a:lnTo>
                      <a:pt x="2893" y="900"/>
                    </a:lnTo>
                    <a:lnTo>
                      <a:pt x="2897" y="896"/>
                    </a:lnTo>
                    <a:lnTo>
                      <a:pt x="2901" y="894"/>
                    </a:lnTo>
                    <a:lnTo>
                      <a:pt x="2905" y="892"/>
                    </a:lnTo>
                    <a:lnTo>
                      <a:pt x="2909" y="889"/>
                    </a:lnTo>
                    <a:lnTo>
                      <a:pt x="2913" y="887"/>
                    </a:lnTo>
                    <a:lnTo>
                      <a:pt x="2917" y="885"/>
                    </a:lnTo>
                    <a:lnTo>
                      <a:pt x="2921" y="883"/>
                    </a:lnTo>
                    <a:lnTo>
                      <a:pt x="2925" y="881"/>
                    </a:lnTo>
                    <a:lnTo>
                      <a:pt x="2929" y="879"/>
                    </a:lnTo>
                    <a:lnTo>
                      <a:pt x="2933" y="878"/>
                    </a:lnTo>
                    <a:lnTo>
                      <a:pt x="2937" y="876"/>
                    </a:lnTo>
                    <a:lnTo>
                      <a:pt x="2940" y="874"/>
                    </a:lnTo>
                    <a:lnTo>
                      <a:pt x="2944" y="874"/>
                    </a:lnTo>
                    <a:lnTo>
                      <a:pt x="2948" y="871"/>
                    </a:lnTo>
                    <a:lnTo>
                      <a:pt x="2952" y="870"/>
                    </a:lnTo>
                    <a:lnTo>
                      <a:pt x="2956" y="870"/>
                    </a:lnTo>
                    <a:lnTo>
                      <a:pt x="2960" y="868"/>
                    </a:lnTo>
                    <a:lnTo>
                      <a:pt x="2964" y="866"/>
                    </a:lnTo>
                    <a:lnTo>
                      <a:pt x="2968" y="867"/>
                    </a:lnTo>
                    <a:lnTo>
                      <a:pt x="2972" y="866"/>
                    </a:lnTo>
                    <a:lnTo>
                      <a:pt x="2976" y="866"/>
                    </a:lnTo>
                    <a:lnTo>
                      <a:pt x="2980" y="865"/>
                    </a:lnTo>
                    <a:lnTo>
                      <a:pt x="2984" y="864"/>
                    </a:lnTo>
                    <a:lnTo>
                      <a:pt x="2988" y="865"/>
                    </a:lnTo>
                    <a:lnTo>
                      <a:pt x="2992" y="866"/>
                    </a:lnTo>
                    <a:lnTo>
                      <a:pt x="2996" y="864"/>
                    </a:lnTo>
                    <a:lnTo>
                      <a:pt x="2999" y="866"/>
                    </a:lnTo>
                    <a:lnTo>
                      <a:pt x="3003" y="866"/>
                    </a:lnTo>
                    <a:lnTo>
                      <a:pt x="3007" y="866"/>
                    </a:lnTo>
                    <a:lnTo>
                      <a:pt x="3011" y="866"/>
                    </a:lnTo>
                    <a:lnTo>
                      <a:pt x="3015" y="867"/>
                    </a:lnTo>
                    <a:lnTo>
                      <a:pt x="3019" y="867"/>
                    </a:lnTo>
                    <a:lnTo>
                      <a:pt x="3023" y="869"/>
                    </a:lnTo>
                    <a:lnTo>
                      <a:pt x="3027" y="869"/>
                    </a:lnTo>
                    <a:lnTo>
                      <a:pt x="3031" y="871"/>
                    </a:lnTo>
                    <a:lnTo>
                      <a:pt x="3035" y="874"/>
                    </a:lnTo>
                    <a:lnTo>
                      <a:pt x="3039" y="875"/>
                    </a:lnTo>
                    <a:lnTo>
                      <a:pt x="3043" y="876"/>
                    </a:lnTo>
                    <a:lnTo>
                      <a:pt x="3047" y="877"/>
                    </a:lnTo>
                    <a:lnTo>
                      <a:pt x="3051" y="880"/>
                    </a:lnTo>
                    <a:lnTo>
                      <a:pt x="3055" y="882"/>
                    </a:lnTo>
                    <a:lnTo>
                      <a:pt x="3059" y="884"/>
                    </a:lnTo>
                    <a:lnTo>
                      <a:pt x="3062" y="886"/>
                    </a:lnTo>
                    <a:lnTo>
                      <a:pt x="3066" y="889"/>
                    </a:lnTo>
                    <a:lnTo>
                      <a:pt x="3070" y="892"/>
                    </a:lnTo>
                    <a:lnTo>
                      <a:pt x="3074" y="895"/>
                    </a:lnTo>
                    <a:lnTo>
                      <a:pt x="3078" y="897"/>
                    </a:lnTo>
                    <a:lnTo>
                      <a:pt x="3082" y="900"/>
                    </a:lnTo>
                    <a:lnTo>
                      <a:pt x="3086" y="903"/>
                    </a:lnTo>
                    <a:lnTo>
                      <a:pt x="3090" y="906"/>
                    </a:lnTo>
                    <a:lnTo>
                      <a:pt x="3094" y="911"/>
                    </a:lnTo>
                    <a:lnTo>
                      <a:pt x="3098" y="914"/>
                    </a:lnTo>
                    <a:lnTo>
                      <a:pt x="3102" y="917"/>
                    </a:lnTo>
                    <a:lnTo>
                      <a:pt x="3106" y="921"/>
                    </a:lnTo>
                    <a:lnTo>
                      <a:pt x="3110" y="926"/>
                    </a:lnTo>
                    <a:lnTo>
                      <a:pt x="3114" y="929"/>
                    </a:lnTo>
                    <a:lnTo>
                      <a:pt x="3118" y="934"/>
                    </a:lnTo>
                    <a:lnTo>
                      <a:pt x="3122" y="939"/>
                    </a:lnTo>
                    <a:lnTo>
                      <a:pt x="3125" y="943"/>
                    </a:lnTo>
                    <a:lnTo>
                      <a:pt x="3129" y="946"/>
                    </a:lnTo>
                    <a:lnTo>
                      <a:pt x="3133" y="952"/>
                    </a:lnTo>
                    <a:lnTo>
                      <a:pt x="3137" y="959"/>
                    </a:lnTo>
                    <a:lnTo>
                      <a:pt x="3141" y="963"/>
                    </a:lnTo>
                    <a:lnTo>
                      <a:pt x="3145" y="968"/>
                    </a:lnTo>
                    <a:lnTo>
                      <a:pt x="3149" y="974"/>
                    </a:lnTo>
                    <a:lnTo>
                      <a:pt x="3153" y="979"/>
                    </a:lnTo>
                    <a:lnTo>
                      <a:pt x="3157" y="985"/>
                    </a:lnTo>
                    <a:lnTo>
                      <a:pt x="3161" y="991"/>
                    </a:lnTo>
                    <a:lnTo>
                      <a:pt x="3165" y="997"/>
                    </a:lnTo>
                    <a:lnTo>
                      <a:pt x="3169" y="1003"/>
                    </a:lnTo>
                    <a:lnTo>
                      <a:pt x="3173" y="1008"/>
                    </a:lnTo>
                    <a:lnTo>
                      <a:pt x="3177" y="1016"/>
                    </a:lnTo>
                    <a:lnTo>
                      <a:pt x="3181" y="1021"/>
                    </a:lnTo>
                    <a:lnTo>
                      <a:pt x="3185" y="1029"/>
                    </a:lnTo>
                    <a:lnTo>
                      <a:pt x="3188" y="1035"/>
                    </a:lnTo>
                    <a:lnTo>
                      <a:pt x="3192" y="1043"/>
                    </a:lnTo>
                    <a:lnTo>
                      <a:pt x="3196" y="1050"/>
                    </a:lnTo>
                    <a:lnTo>
                      <a:pt x="3200" y="1057"/>
                    </a:lnTo>
                    <a:lnTo>
                      <a:pt x="3204" y="1064"/>
                    </a:lnTo>
                    <a:lnTo>
                      <a:pt x="3208" y="1071"/>
                    </a:lnTo>
                    <a:lnTo>
                      <a:pt x="3212" y="1080"/>
                    </a:lnTo>
                    <a:lnTo>
                      <a:pt x="3216" y="1087"/>
                    </a:lnTo>
                    <a:lnTo>
                      <a:pt x="3220" y="1094"/>
                    </a:lnTo>
                    <a:lnTo>
                      <a:pt x="3224" y="1102"/>
                    </a:lnTo>
                    <a:lnTo>
                      <a:pt x="3228" y="1110"/>
                    </a:lnTo>
                    <a:lnTo>
                      <a:pt x="3232" y="1119"/>
                    </a:lnTo>
                    <a:lnTo>
                      <a:pt x="3236" y="1127"/>
                    </a:lnTo>
                    <a:lnTo>
                      <a:pt x="3240" y="1136"/>
                    </a:lnTo>
                    <a:lnTo>
                      <a:pt x="3244" y="1145"/>
                    </a:lnTo>
                    <a:lnTo>
                      <a:pt x="3248" y="1153"/>
                    </a:lnTo>
                    <a:lnTo>
                      <a:pt x="3251" y="1162"/>
                    </a:lnTo>
                    <a:lnTo>
                      <a:pt x="3255" y="1170"/>
                    </a:lnTo>
                    <a:lnTo>
                      <a:pt x="3259" y="1180"/>
                    </a:lnTo>
                    <a:lnTo>
                      <a:pt x="3263" y="1190"/>
                    </a:lnTo>
                    <a:lnTo>
                      <a:pt x="3267" y="1199"/>
                    </a:lnTo>
                    <a:lnTo>
                      <a:pt x="3271" y="1210"/>
                    </a:lnTo>
                    <a:lnTo>
                      <a:pt x="3275" y="1218"/>
                    </a:lnTo>
                    <a:lnTo>
                      <a:pt x="3279" y="1228"/>
                    </a:lnTo>
                    <a:lnTo>
                      <a:pt x="3283" y="1238"/>
                    </a:lnTo>
                    <a:lnTo>
                      <a:pt x="3287" y="1248"/>
                    </a:lnTo>
                    <a:lnTo>
                      <a:pt x="3291" y="1258"/>
                    </a:lnTo>
                    <a:lnTo>
                      <a:pt x="3295" y="1269"/>
                    </a:lnTo>
                    <a:lnTo>
                      <a:pt x="3299" y="1279"/>
                    </a:lnTo>
                    <a:lnTo>
                      <a:pt x="3303" y="1289"/>
                    </a:lnTo>
                    <a:lnTo>
                      <a:pt x="3307" y="1299"/>
                    </a:lnTo>
                    <a:lnTo>
                      <a:pt x="3311" y="1309"/>
                    </a:lnTo>
                    <a:lnTo>
                      <a:pt x="3314" y="1320"/>
                    </a:lnTo>
                    <a:lnTo>
                      <a:pt x="3318" y="1332"/>
                    </a:lnTo>
                    <a:lnTo>
                      <a:pt x="3322" y="1342"/>
                    </a:lnTo>
                    <a:lnTo>
                      <a:pt x="3326" y="1353"/>
                    </a:lnTo>
                    <a:lnTo>
                      <a:pt x="3330" y="1364"/>
                    </a:lnTo>
                    <a:lnTo>
                      <a:pt x="3334" y="1376"/>
                    </a:lnTo>
                    <a:lnTo>
                      <a:pt x="3338" y="1387"/>
                    </a:lnTo>
                    <a:lnTo>
                      <a:pt x="3342" y="1398"/>
                    </a:lnTo>
                    <a:lnTo>
                      <a:pt x="3346" y="1411"/>
                    </a:lnTo>
                    <a:lnTo>
                      <a:pt x="3350" y="1421"/>
                    </a:lnTo>
                    <a:lnTo>
                      <a:pt x="3354" y="1434"/>
                    </a:lnTo>
                    <a:lnTo>
                      <a:pt x="3358" y="1444"/>
                    </a:lnTo>
                    <a:lnTo>
                      <a:pt x="3362" y="1457"/>
                    </a:lnTo>
                    <a:lnTo>
                      <a:pt x="3366" y="1468"/>
                    </a:lnTo>
                    <a:lnTo>
                      <a:pt x="3370" y="1481"/>
                    </a:lnTo>
                    <a:lnTo>
                      <a:pt x="3374" y="1493"/>
                    </a:lnTo>
                    <a:lnTo>
                      <a:pt x="3377" y="1506"/>
                    </a:lnTo>
                    <a:lnTo>
                      <a:pt x="3381" y="1519"/>
                    </a:lnTo>
                    <a:lnTo>
                      <a:pt x="3385" y="1531"/>
                    </a:lnTo>
                    <a:lnTo>
                      <a:pt x="3389" y="1543"/>
                    </a:lnTo>
                    <a:lnTo>
                      <a:pt x="3393" y="1556"/>
                    </a:lnTo>
                    <a:lnTo>
                      <a:pt x="3397" y="1569"/>
                    </a:lnTo>
                    <a:lnTo>
                      <a:pt x="3401" y="1581"/>
                    </a:lnTo>
                    <a:lnTo>
                      <a:pt x="3405" y="1595"/>
                    </a:lnTo>
                    <a:lnTo>
                      <a:pt x="3409" y="1607"/>
                    </a:lnTo>
                    <a:lnTo>
                      <a:pt x="3413" y="1620"/>
                    </a:lnTo>
                    <a:lnTo>
                      <a:pt x="3417" y="1634"/>
                    </a:lnTo>
                    <a:lnTo>
                      <a:pt x="3421" y="1646"/>
                    </a:lnTo>
                    <a:lnTo>
                      <a:pt x="3425" y="1658"/>
                    </a:lnTo>
                    <a:lnTo>
                      <a:pt x="3429" y="1672"/>
                    </a:lnTo>
                    <a:lnTo>
                      <a:pt x="3433" y="1686"/>
                    </a:lnTo>
                    <a:lnTo>
                      <a:pt x="3437" y="1697"/>
                    </a:lnTo>
                    <a:lnTo>
                      <a:pt x="3440" y="1712"/>
                    </a:lnTo>
                    <a:lnTo>
                      <a:pt x="3444" y="1726"/>
                    </a:lnTo>
                    <a:lnTo>
                      <a:pt x="3448" y="1739"/>
                    </a:lnTo>
                    <a:lnTo>
                      <a:pt x="3452" y="1752"/>
                    </a:lnTo>
                    <a:lnTo>
                      <a:pt x="3456" y="1767"/>
                    </a:lnTo>
                    <a:lnTo>
                      <a:pt x="3460" y="1780"/>
                    </a:lnTo>
                    <a:lnTo>
                      <a:pt x="3464" y="1793"/>
                    </a:lnTo>
                    <a:lnTo>
                      <a:pt x="3468" y="1809"/>
                    </a:lnTo>
                    <a:lnTo>
                      <a:pt x="3472" y="1822"/>
                    </a:lnTo>
                    <a:lnTo>
                      <a:pt x="3476" y="1835"/>
                    </a:lnTo>
                    <a:lnTo>
                      <a:pt x="3480" y="1850"/>
                    </a:lnTo>
                    <a:lnTo>
                      <a:pt x="3484" y="1863"/>
                    </a:lnTo>
                    <a:lnTo>
                      <a:pt x="3488" y="1877"/>
                    </a:lnTo>
                    <a:lnTo>
                      <a:pt x="3492" y="1890"/>
                    </a:lnTo>
                    <a:lnTo>
                      <a:pt x="3496" y="1904"/>
                    </a:lnTo>
                    <a:lnTo>
                      <a:pt x="3499" y="1919"/>
                    </a:lnTo>
                    <a:lnTo>
                      <a:pt x="3503" y="1934"/>
                    </a:lnTo>
                    <a:lnTo>
                      <a:pt x="3507" y="1946"/>
                    </a:lnTo>
                    <a:lnTo>
                      <a:pt x="3511" y="1960"/>
                    </a:lnTo>
                    <a:lnTo>
                      <a:pt x="3515" y="1976"/>
                    </a:lnTo>
                    <a:lnTo>
                      <a:pt x="3519" y="1990"/>
                    </a:lnTo>
                    <a:lnTo>
                      <a:pt x="3523" y="2005"/>
                    </a:lnTo>
                    <a:lnTo>
                      <a:pt x="3527" y="2019"/>
                    </a:lnTo>
                    <a:lnTo>
                      <a:pt x="3531" y="2031"/>
                    </a:lnTo>
                    <a:lnTo>
                      <a:pt x="3535" y="2046"/>
                    </a:lnTo>
                    <a:lnTo>
                      <a:pt x="3539" y="2061"/>
                    </a:lnTo>
                    <a:lnTo>
                      <a:pt x="3543" y="2076"/>
                    </a:lnTo>
                    <a:lnTo>
                      <a:pt x="3547" y="2089"/>
                    </a:lnTo>
                    <a:lnTo>
                      <a:pt x="3551" y="2104"/>
                    </a:lnTo>
                    <a:lnTo>
                      <a:pt x="3555" y="2118"/>
                    </a:lnTo>
                    <a:lnTo>
                      <a:pt x="3559" y="2133"/>
                    </a:lnTo>
                    <a:lnTo>
                      <a:pt x="3562" y="2147"/>
                    </a:lnTo>
                    <a:lnTo>
                      <a:pt x="3566" y="2161"/>
                    </a:lnTo>
                    <a:lnTo>
                      <a:pt x="3570" y="2176"/>
                    </a:lnTo>
                    <a:lnTo>
                      <a:pt x="3574" y="2190"/>
                    </a:lnTo>
                    <a:lnTo>
                      <a:pt x="3578" y="2204"/>
                    </a:lnTo>
                    <a:lnTo>
                      <a:pt x="3582" y="2217"/>
                    </a:lnTo>
                    <a:lnTo>
                      <a:pt x="3586" y="2234"/>
                    </a:lnTo>
                    <a:lnTo>
                      <a:pt x="3590" y="2248"/>
                    </a:lnTo>
                    <a:lnTo>
                      <a:pt x="3594" y="2261"/>
                    </a:lnTo>
                    <a:lnTo>
                      <a:pt x="3598" y="2277"/>
                    </a:lnTo>
                    <a:lnTo>
                      <a:pt x="3602" y="2290"/>
                    </a:lnTo>
                    <a:lnTo>
                      <a:pt x="3606" y="2305"/>
                    </a:lnTo>
                    <a:lnTo>
                      <a:pt x="3610" y="2318"/>
                    </a:lnTo>
                    <a:lnTo>
                      <a:pt x="3614" y="2334"/>
                    </a:lnTo>
                    <a:lnTo>
                      <a:pt x="3618" y="2348"/>
                    </a:lnTo>
                    <a:lnTo>
                      <a:pt x="3622" y="2363"/>
                    </a:lnTo>
                    <a:lnTo>
                      <a:pt x="3625" y="2376"/>
                    </a:lnTo>
                    <a:lnTo>
                      <a:pt x="3629" y="2390"/>
                    </a:lnTo>
                    <a:lnTo>
                      <a:pt x="3633" y="2405"/>
                    </a:lnTo>
                    <a:lnTo>
                      <a:pt x="3637" y="2419"/>
                    </a:lnTo>
                    <a:lnTo>
                      <a:pt x="3641" y="2433"/>
                    </a:lnTo>
                    <a:lnTo>
                      <a:pt x="3645" y="2448"/>
                    </a:lnTo>
                    <a:lnTo>
                      <a:pt x="3649" y="2460"/>
                    </a:lnTo>
                    <a:lnTo>
                      <a:pt x="3653" y="2474"/>
                    </a:lnTo>
                    <a:lnTo>
                      <a:pt x="3657" y="2489"/>
                    </a:lnTo>
                    <a:lnTo>
                      <a:pt x="3661" y="2503"/>
                    </a:lnTo>
                    <a:lnTo>
                      <a:pt x="3665" y="2515"/>
                    </a:lnTo>
                    <a:lnTo>
                      <a:pt x="3669" y="2530"/>
                    </a:lnTo>
                    <a:lnTo>
                      <a:pt x="3673" y="2544"/>
                    </a:lnTo>
                    <a:lnTo>
                      <a:pt x="3677" y="2558"/>
                    </a:lnTo>
                    <a:lnTo>
                      <a:pt x="3681" y="2571"/>
                    </a:lnTo>
                    <a:lnTo>
                      <a:pt x="3685" y="2585"/>
                    </a:lnTo>
                    <a:lnTo>
                      <a:pt x="3688" y="2599"/>
                    </a:lnTo>
                    <a:lnTo>
                      <a:pt x="3692" y="2612"/>
                    </a:lnTo>
                    <a:lnTo>
                      <a:pt x="3696" y="2626"/>
                    </a:lnTo>
                    <a:lnTo>
                      <a:pt x="3700" y="2640"/>
                    </a:lnTo>
                    <a:lnTo>
                      <a:pt x="3704" y="2652"/>
                    </a:lnTo>
                    <a:lnTo>
                      <a:pt x="3708" y="2667"/>
                    </a:lnTo>
                    <a:lnTo>
                      <a:pt x="3712" y="2679"/>
                    </a:lnTo>
                    <a:lnTo>
                      <a:pt x="3716" y="2692"/>
                    </a:lnTo>
                    <a:lnTo>
                      <a:pt x="3720" y="2708"/>
                    </a:lnTo>
                    <a:lnTo>
                      <a:pt x="3724" y="2719"/>
                    </a:lnTo>
                    <a:lnTo>
                      <a:pt x="3728" y="2733"/>
                    </a:lnTo>
                    <a:lnTo>
                      <a:pt x="3732" y="2745"/>
                    </a:lnTo>
                    <a:lnTo>
                      <a:pt x="3736" y="2757"/>
                    </a:lnTo>
                    <a:lnTo>
                      <a:pt x="3740" y="2770"/>
                    </a:lnTo>
                    <a:lnTo>
                      <a:pt x="3744" y="2784"/>
                    </a:lnTo>
                    <a:lnTo>
                      <a:pt x="3748" y="2797"/>
                    </a:lnTo>
                    <a:lnTo>
                      <a:pt x="3751" y="2808"/>
                    </a:lnTo>
                    <a:lnTo>
                      <a:pt x="3755" y="2823"/>
                    </a:lnTo>
                    <a:lnTo>
                      <a:pt x="3759" y="2831"/>
                    </a:lnTo>
                    <a:lnTo>
                      <a:pt x="3763" y="2831"/>
                    </a:lnTo>
                    <a:lnTo>
                      <a:pt x="3767" y="2831"/>
                    </a:lnTo>
                    <a:lnTo>
                      <a:pt x="3771" y="2831"/>
                    </a:lnTo>
                    <a:lnTo>
                      <a:pt x="3775" y="2831"/>
                    </a:lnTo>
                    <a:lnTo>
                      <a:pt x="3779" y="2831"/>
                    </a:lnTo>
                    <a:lnTo>
                      <a:pt x="3783" y="2831"/>
                    </a:lnTo>
                    <a:lnTo>
                      <a:pt x="3787" y="2831"/>
                    </a:lnTo>
                    <a:lnTo>
                      <a:pt x="3791" y="2831"/>
                    </a:lnTo>
                    <a:lnTo>
                      <a:pt x="3795" y="2831"/>
                    </a:lnTo>
                    <a:lnTo>
                      <a:pt x="3799" y="2831"/>
                    </a:lnTo>
                    <a:lnTo>
                      <a:pt x="3803" y="2831"/>
                    </a:lnTo>
                    <a:lnTo>
                      <a:pt x="3807" y="2831"/>
                    </a:lnTo>
                    <a:lnTo>
                      <a:pt x="3811" y="2831"/>
                    </a:lnTo>
                    <a:lnTo>
                      <a:pt x="3814" y="2831"/>
                    </a:lnTo>
                    <a:lnTo>
                      <a:pt x="3818" y="2831"/>
                    </a:lnTo>
                    <a:lnTo>
                      <a:pt x="3822" y="2831"/>
                    </a:lnTo>
                    <a:lnTo>
                      <a:pt x="3826" y="2831"/>
                    </a:lnTo>
                    <a:lnTo>
                      <a:pt x="3830" y="2831"/>
                    </a:lnTo>
                    <a:lnTo>
                      <a:pt x="3834" y="2831"/>
                    </a:lnTo>
                    <a:lnTo>
                      <a:pt x="3838" y="2831"/>
                    </a:lnTo>
                    <a:lnTo>
                      <a:pt x="3842" y="2831"/>
                    </a:lnTo>
                    <a:lnTo>
                      <a:pt x="3846" y="2831"/>
                    </a:lnTo>
                    <a:lnTo>
                      <a:pt x="3850" y="2831"/>
                    </a:lnTo>
                    <a:lnTo>
                      <a:pt x="3854" y="2831"/>
                    </a:lnTo>
                    <a:lnTo>
                      <a:pt x="3858" y="2831"/>
                    </a:lnTo>
                    <a:lnTo>
                      <a:pt x="3862" y="2831"/>
                    </a:lnTo>
                    <a:lnTo>
                      <a:pt x="3866" y="2831"/>
                    </a:lnTo>
                    <a:lnTo>
                      <a:pt x="3870" y="2831"/>
                    </a:lnTo>
                    <a:lnTo>
                      <a:pt x="3874" y="2831"/>
                    </a:lnTo>
                    <a:lnTo>
                      <a:pt x="3877" y="2831"/>
                    </a:lnTo>
                    <a:lnTo>
                      <a:pt x="3881" y="2831"/>
                    </a:lnTo>
                    <a:lnTo>
                      <a:pt x="3885" y="2831"/>
                    </a:lnTo>
                    <a:lnTo>
                      <a:pt x="3889" y="2831"/>
                    </a:lnTo>
                    <a:lnTo>
                      <a:pt x="3893" y="2831"/>
                    </a:lnTo>
                    <a:lnTo>
                      <a:pt x="3897" y="2831"/>
                    </a:lnTo>
                    <a:lnTo>
                      <a:pt x="3901" y="2831"/>
                    </a:lnTo>
                    <a:lnTo>
                      <a:pt x="3905" y="2831"/>
                    </a:lnTo>
                    <a:lnTo>
                      <a:pt x="3909" y="2831"/>
                    </a:lnTo>
                    <a:lnTo>
                      <a:pt x="3913" y="2831"/>
                    </a:lnTo>
                    <a:lnTo>
                      <a:pt x="3917" y="2831"/>
                    </a:lnTo>
                    <a:lnTo>
                      <a:pt x="3921" y="2831"/>
                    </a:lnTo>
                    <a:lnTo>
                      <a:pt x="3925" y="2831"/>
                    </a:lnTo>
                    <a:lnTo>
                      <a:pt x="3929" y="2831"/>
                    </a:lnTo>
                    <a:lnTo>
                      <a:pt x="3933" y="283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5" name="Freeform 327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7"/>
                  </a:cxn>
                  <a:cxn ang="0">
                    <a:pos x="625" y="22"/>
                  </a:cxn>
                  <a:cxn ang="0">
                    <a:pos x="688" y="56"/>
                  </a:cxn>
                  <a:cxn ang="0">
                    <a:pos x="751" y="113"/>
                  </a:cxn>
                  <a:cxn ang="0">
                    <a:pos x="814" y="205"/>
                  </a:cxn>
                  <a:cxn ang="0">
                    <a:pos x="877" y="333"/>
                  </a:cxn>
                  <a:cxn ang="0">
                    <a:pos x="940" y="501"/>
                  </a:cxn>
                  <a:cxn ang="0">
                    <a:pos x="1003" y="710"/>
                  </a:cxn>
                  <a:cxn ang="0">
                    <a:pos x="1066" y="958"/>
                  </a:cxn>
                  <a:cxn ang="0">
                    <a:pos x="1129" y="1242"/>
                  </a:cxn>
                  <a:cxn ang="0">
                    <a:pos x="1192" y="1555"/>
                  </a:cxn>
                  <a:cxn ang="0">
                    <a:pos x="1255" y="1886"/>
                  </a:cxn>
                  <a:cxn ang="0">
                    <a:pos x="1318" y="2232"/>
                  </a:cxn>
                  <a:cxn ang="0">
                    <a:pos x="1381" y="2580"/>
                  </a:cxn>
                  <a:cxn ang="0">
                    <a:pos x="1444" y="2832"/>
                  </a:cxn>
                  <a:cxn ang="0">
                    <a:pos x="1507" y="2832"/>
                  </a:cxn>
                  <a:cxn ang="0">
                    <a:pos x="1570" y="2832"/>
                  </a:cxn>
                  <a:cxn ang="0">
                    <a:pos x="1633" y="2832"/>
                  </a:cxn>
                  <a:cxn ang="0">
                    <a:pos x="1696" y="2832"/>
                  </a:cxn>
                  <a:cxn ang="0">
                    <a:pos x="1759" y="2832"/>
                  </a:cxn>
                  <a:cxn ang="0">
                    <a:pos x="1822" y="2832"/>
                  </a:cxn>
                  <a:cxn ang="0">
                    <a:pos x="1885" y="2832"/>
                  </a:cxn>
                  <a:cxn ang="0">
                    <a:pos x="1948" y="2832"/>
                  </a:cxn>
                  <a:cxn ang="0">
                    <a:pos x="2011" y="2832"/>
                  </a:cxn>
                  <a:cxn ang="0">
                    <a:pos x="2074" y="2832"/>
                  </a:cxn>
                  <a:cxn ang="0">
                    <a:pos x="2137" y="2832"/>
                  </a:cxn>
                  <a:cxn ang="0">
                    <a:pos x="2200" y="2832"/>
                  </a:cxn>
                  <a:cxn ang="0">
                    <a:pos x="2263" y="2832"/>
                  </a:cxn>
                  <a:cxn ang="0">
                    <a:pos x="2326" y="2832"/>
                  </a:cxn>
                  <a:cxn ang="0">
                    <a:pos x="2389" y="2832"/>
                  </a:cxn>
                  <a:cxn ang="0">
                    <a:pos x="2452" y="2832"/>
                  </a:cxn>
                  <a:cxn ang="0">
                    <a:pos x="2515" y="2832"/>
                  </a:cxn>
                  <a:cxn ang="0">
                    <a:pos x="2578" y="2832"/>
                  </a:cxn>
                  <a:cxn ang="0">
                    <a:pos x="2641" y="2832"/>
                  </a:cxn>
                  <a:cxn ang="0">
                    <a:pos x="2704" y="2832"/>
                  </a:cxn>
                  <a:cxn ang="0">
                    <a:pos x="2767" y="2796"/>
                  </a:cxn>
                  <a:cxn ang="0">
                    <a:pos x="2830" y="2566"/>
                  </a:cxn>
                  <a:cxn ang="0">
                    <a:pos x="2893" y="2343"/>
                  </a:cxn>
                  <a:cxn ang="0">
                    <a:pos x="2956" y="2125"/>
                  </a:cxn>
                  <a:cxn ang="0">
                    <a:pos x="3019" y="1920"/>
                  </a:cxn>
                  <a:cxn ang="0">
                    <a:pos x="3082" y="1722"/>
                  </a:cxn>
                  <a:cxn ang="0">
                    <a:pos x="3145" y="1539"/>
                  </a:cxn>
                  <a:cxn ang="0">
                    <a:pos x="3208" y="1366"/>
                  </a:cxn>
                  <a:cxn ang="0">
                    <a:pos x="3271" y="1208"/>
                  </a:cxn>
                  <a:cxn ang="0">
                    <a:pos x="3334" y="1062"/>
                  </a:cxn>
                  <a:cxn ang="0">
                    <a:pos x="3397" y="928"/>
                  </a:cxn>
                  <a:cxn ang="0">
                    <a:pos x="3460" y="809"/>
                  </a:cxn>
                  <a:cxn ang="0">
                    <a:pos x="3523" y="700"/>
                  </a:cxn>
                  <a:cxn ang="0">
                    <a:pos x="3586" y="605"/>
                  </a:cxn>
                  <a:cxn ang="0">
                    <a:pos x="3649" y="518"/>
                  </a:cxn>
                  <a:cxn ang="0">
                    <a:pos x="3712" y="444"/>
                  </a:cxn>
                  <a:cxn ang="0">
                    <a:pos x="3775" y="379"/>
                  </a:cxn>
                  <a:cxn ang="0">
                    <a:pos x="3838" y="322"/>
                  </a:cxn>
                  <a:cxn ang="0">
                    <a:pos x="3901" y="274"/>
                  </a:cxn>
                </a:cxnLst>
                <a:rect l="0" t="0" r="r" b="b"/>
                <a:pathLst>
                  <a:path w="3933" h="2832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4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3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3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3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0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6"/>
                    </a:lnTo>
                    <a:lnTo>
                      <a:pt x="551" y="6"/>
                    </a:lnTo>
                    <a:lnTo>
                      <a:pt x="555" y="6"/>
                    </a:lnTo>
                    <a:lnTo>
                      <a:pt x="559" y="7"/>
                    </a:lnTo>
                    <a:lnTo>
                      <a:pt x="562" y="7"/>
                    </a:lnTo>
                    <a:lnTo>
                      <a:pt x="566" y="7"/>
                    </a:lnTo>
                    <a:lnTo>
                      <a:pt x="570" y="9"/>
                    </a:lnTo>
                    <a:lnTo>
                      <a:pt x="574" y="10"/>
                    </a:lnTo>
                    <a:lnTo>
                      <a:pt x="578" y="10"/>
                    </a:lnTo>
                    <a:lnTo>
                      <a:pt x="582" y="10"/>
                    </a:lnTo>
                    <a:lnTo>
                      <a:pt x="586" y="11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4"/>
                    </a:lnTo>
                    <a:lnTo>
                      <a:pt x="602" y="16"/>
                    </a:lnTo>
                    <a:lnTo>
                      <a:pt x="606" y="17"/>
                    </a:lnTo>
                    <a:lnTo>
                      <a:pt x="610" y="17"/>
                    </a:lnTo>
                    <a:lnTo>
                      <a:pt x="614" y="18"/>
                    </a:lnTo>
                    <a:lnTo>
                      <a:pt x="618" y="20"/>
                    </a:lnTo>
                    <a:lnTo>
                      <a:pt x="622" y="21"/>
                    </a:lnTo>
                    <a:lnTo>
                      <a:pt x="625" y="22"/>
                    </a:lnTo>
                    <a:lnTo>
                      <a:pt x="629" y="24"/>
                    </a:lnTo>
                    <a:lnTo>
                      <a:pt x="633" y="25"/>
                    </a:lnTo>
                    <a:lnTo>
                      <a:pt x="637" y="28"/>
                    </a:lnTo>
                    <a:lnTo>
                      <a:pt x="641" y="29"/>
                    </a:lnTo>
                    <a:lnTo>
                      <a:pt x="645" y="31"/>
                    </a:lnTo>
                    <a:lnTo>
                      <a:pt x="649" y="33"/>
                    </a:lnTo>
                    <a:lnTo>
                      <a:pt x="653" y="34"/>
                    </a:lnTo>
                    <a:lnTo>
                      <a:pt x="657" y="37"/>
                    </a:lnTo>
                    <a:lnTo>
                      <a:pt x="661" y="39"/>
                    </a:lnTo>
                    <a:lnTo>
                      <a:pt x="665" y="40"/>
                    </a:lnTo>
                    <a:lnTo>
                      <a:pt x="669" y="42"/>
                    </a:lnTo>
                    <a:lnTo>
                      <a:pt x="673" y="46"/>
                    </a:lnTo>
                    <a:lnTo>
                      <a:pt x="677" y="48"/>
                    </a:lnTo>
                    <a:lnTo>
                      <a:pt x="681" y="51"/>
                    </a:lnTo>
                    <a:lnTo>
                      <a:pt x="685" y="53"/>
                    </a:lnTo>
                    <a:lnTo>
                      <a:pt x="688" y="56"/>
                    </a:lnTo>
                    <a:lnTo>
                      <a:pt x="692" y="58"/>
                    </a:lnTo>
                    <a:lnTo>
                      <a:pt x="696" y="62"/>
                    </a:lnTo>
                    <a:lnTo>
                      <a:pt x="700" y="65"/>
                    </a:lnTo>
                    <a:lnTo>
                      <a:pt x="704" y="67"/>
                    </a:lnTo>
                    <a:lnTo>
                      <a:pt x="708" y="71"/>
                    </a:lnTo>
                    <a:lnTo>
                      <a:pt x="712" y="74"/>
                    </a:lnTo>
                    <a:lnTo>
                      <a:pt x="716" y="78"/>
                    </a:lnTo>
                    <a:lnTo>
                      <a:pt x="720" y="81"/>
                    </a:lnTo>
                    <a:lnTo>
                      <a:pt x="724" y="85"/>
                    </a:lnTo>
                    <a:lnTo>
                      <a:pt x="728" y="89"/>
                    </a:lnTo>
                    <a:lnTo>
                      <a:pt x="732" y="93"/>
                    </a:lnTo>
                    <a:lnTo>
                      <a:pt x="736" y="96"/>
                    </a:lnTo>
                    <a:lnTo>
                      <a:pt x="740" y="100"/>
                    </a:lnTo>
                    <a:lnTo>
                      <a:pt x="744" y="103"/>
                    </a:lnTo>
                    <a:lnTo>
                      <a:pt x="748" y="109"/>
                    </a:lnTo>
                    <a:lnTo>
                      <a:pt x="751" y="113"/>
                    </a:lnTo>
                    <a:lnTo>
                      <a:pt x="755" y="118"/>
                    </a:lnTo>
                    <a:lnTo>
                      <a:pt x="759" y="123"/>
                    </a:lnTo>
                    <a:lnTo>
                      <a:pt x="763" y="128"/>
                    </a:lnTo>
                    <a:lnTo>
                      <a:pt x="767" y="133"/>
                    </a:lnTo>
                    <a:lnTo>
                      <a:pt x="771" y="137"/>
                    </a:lnTo>
                    <a:lnTo>
                      <a:pt x="775" y="142"/>
                    </a:lnTo>
                    <a:lnTo>
                      <a:pt x="779" y="150"/>
                    </a:lnTo>
                    <a:lnTo>
                      <a:pt x="783" y="155"/>
                    </a:lnTo>
                    <a:lnTo>
                      <a:pt x="787" y="160"/>
                    </a:lnTo>
                    <a:lnTo>
                      <a:pt x="791" y="165"/>
                    </a:lnTo>
                    <a:lnTo>
                      <a:pt x="795" y="172"/>
                    </a:lnTo>
                    <a:lnTo>
                      <a:pt x="799" y="178"/>
                    </a:lnTo>
                    <a:lnTo>
                      <a:pt x="803" y="185"/>
                    </a:lnTo>
                    <a:lnTo>
                      <a:pt x="807" y="190"/>
                    </a:lnTo>
                    <a:lnTo>
                      <a:pt x="811" y="198"/>
                    </a:lnTo>
                    <a:lnTo>
                      <a:pt x="814" y="205"/>
                    </a:lnTo>
                    <a:lnTo>
                      <a:pt x="818" y="212"/>
                    </a:lnTo>
                    <a:lnTo>
                      <a:pt x="822" y="219"/>
                    </a:lnTo>
                    <a:lnTo>
                      <a:pt x="826" y="226"/>
                    </a:lnTo>
                    <a:lnTo>
                      <a:pt x="830" y="232"/>
                    </a:lnTo>
                    <a:lnTo>
                      <a:pt x="834" y="240"/>
                    </a:lnTo>
                    <a:lnTo>
                      <a:pt x="838" y="248"/>
                    </a:lnTo>
                    <a:lnTo>
                      <a:pt x="842" y="256"/>
                    </a:lnTo>
                    <a:lnTo>
                      <a:pt x="846" y="264"/>
                    </a:lnTo>
                    <a:lnTo>
                      <a:pt x="850" y="273"/>
                    </a:lnTo>
                    <a:lnTo>
                      <a:pt x="854" y="280"/>
                    </a:lnTo>
                    <a:lnTo>
                      <a:pt x="858" y="289"/>
                    </a:lnTo>
                    <a:lnTo>
                      <a:pt x="862" y="297"/>
                    </a:lnTo>
                    <a:lnTo>
                      <a:pt x="866" y="305"/>
                    </a:lnTo>
                    <a:lnTo>
                      <a:pt x="870" y="315"/>
                    </a:lnTo>
                    <a:lnTo>
                      <a:pt x="874" y="324"/>
                    </a:lnTo>
                    <a:lnTo>
                      <a:pt x="877" y="333"/>
                    </a:lnTo>
                    <a:lnTo>
                      <a:pt x="881" y="343"/>
                    </a:lnTo>
                    <a:lnTo>
                      <a:pt x="885" y="352"/>
                    </a:lnTo>
                    <a:lnTo>
                      <a:pt x="889" y="362"/>
                    </a:lnTo>
                    <a:lnTo>
                      <a:pt x="893" y="371"/>
                    </a:lnTo>
                    <a:lnTo>
                      <a:pt x="897" y="381"/>
                    </a:lnTo>
                    <a:lnTo>
                      <a:pt x="901" y="391"/>
                    </a:lnTo>
                    <a:lnTo>
                      <a:pt x="905" y="403"/>
                    </a:lnTo>
                    <a:lnTo>
                      <a:pt x="909" y="412"/>
                    </a:lnTo>
                    <a:lnTo>
                      <a:pt x="913" y="422"/>
                    </a:lnTo>
                    <a:lnTo>
                      <a:pt x="917" y="434"/>
                    </a:lnTo>
                    <a:lnTo>
                      <a:pt x="921" y="446"/>
                    </a:lnTo>
                    <a:lnTo>
                      <a:pt x="925" y="456"/>
                    </a:lnTo>
                    <a:lnTo>
                      <a:pt x="929" y="467"/>
                    </a:lnTo>
                    <a:lnTo>
                      <a:pt x="933" y="479"/>
                    </a:lnTo>
                    <a:lnTo>
                      <a:pt x="937" y="490"/>
                    </a:lnTo>
                    <a:lnTo>
                      <a:pt x="940" y="501"/>
                    </a:lnTo>
                    <a:lnTo>
                      <a:pt x="944" y="513"/>
                    </a:lnTo>
                    <a:lnTo>
                      <a:pt x="948" y="525"/>
                    </a:lnTo>
                    <a:lnTo>
                      <a:pt x="952" y="537"/>
                    </a:lnTo>
                    <a:lnTo>
                      <a:pt x="956" y="550"/>
                    </a:lnTo>
                    <a:lnTo>
                      <a:pt x="960" y="562"/>
                    </a:lnTo>
                    <a:lnTo>
                      <a:pt x="964" y="576"/>
                    </a:lnTo>
                    <a:lnTo>
                      <a:pt x="968" y="589"/>
                    </a:lnTo>
                    <a:lnTo>
                      <a:pt x="972" y="602"/>
                    </a:lnTo>
                    <a:lnTo>
                      <a:pt x="976" y="614"/>
                    </a:lnTo>
                    <a:lnTo>
                      <a:pt x="980" y="628"/>
                    </a:lnTo>
                    <a:lnTo>
                      <a:pt x="984" y="641"/>
                    </a:lnTo>
                    <a:lnTo>
                      <a:pt x="988" y="654"/>
                    </a:lnTo>
                    <a:lnTo>
                      <a:pt x="992" y="669"/>
                    </a:lnTo>
                    <a:lnTo>
                      <a:pt x="996" y="682"/>
                    </a:lnTo>
                    <a:lnTo>
                      <a:pt x="999" y="697"/>
                    </a:lnTo>
                    <a:lnTo>
                      <a:pt x="1003" y="710"/>
                    </a:lnTo>
                    <a:lnTo>
                      <a:pt x="1007" y="725"/>
                    </a:lnTo>
                    <a:lnTo>
                      <a:pt x="1011" y="740"/>
                    </a:lnTo>
                    <a:lnTo>
                      <a:pt x="1015" y="753"/>
                    </a:lnTo>
                    <a:lnTo>
                      <a:pt x="1019" y="769"/>
                    </a:lnTo>
                    <a:lnTo>
                      <a:pt x="1023" y="784"/>
                    </a:lnTo>
                    <a:lnTo>
                      <a:pt x="1027" y="800"/>
                    </a:lnTo>
                    <a:lnTo>
                      <a:pt x="1031" y="816"/>
                    </a:lnTo>
                    <a:lnTo>
                      <a:pt x="1035" y="831"/>
                    </a:lnTo>
                    <a:lnTo>
                      <a:pt x="1039" y="846"/>
                    </a:lnTo>
                    <a:lnTo>
                      <a:pt x="1043" y="862"/>
                    </a:lnTo>
                    <a:lnTo>
                      <a:pt x="1047" y="878"/>
                    </a:lnTo>
                    <a:lnTo>
                      <a:pt x="1051" y="895"/>
                    </a:lnTo>
                    <a:lnTo>
                      <a:pt x="1055" y="911"/>
                    </a:lnTo>
                    <a:lnTo>
                      <a:pt x="1059" y="926"/>
                    </a:lnTo>
                    <a:lnTo>
                      <a:pt x="1062" y="942"/>
                    </a:lnTo>
                    <a:lnTo>
                      <a:pt x="1066" y="958"/>
                    </a:lnTo>
                    <a:lnTo>
                      <a:pt x="1070" y="976"/>
                    </a:lnTo>
                    <a:lnTo>
                      <a:pt x="1074" y="993"/>
                    </a:lnTo>
                    <a:lnTo>
                      <a:pt x="1078" y="1009"/>
                    </a:lnTo>
                    <a:lnTo>
                      <a:pt x="1082" y="1026"/>
                    </a:lnTo>
                    <a:lnTo>
                      <a:pt x="1086" y="1043"/>
                    </a:lnTo>
                    <a:lnTo>
                      <a:pt x="1090" y="1060"/>
                    </a:lnTo>
                    <a:lnTo>
                      <a:pt x="1094" y="1078"/>
                    </a:lnTo>
                    <a:lnTo>
                      <a:pt x="1098" y="1097"/>
                    </a:lnTo>
                    <a:lnTo>
                      <a:pt x="1102" y="1115"/>
                    </a:lnTo>
                    <a:lnTo>
                      <a:pt x="1106" y="1132"/>
                    </a:lnTo>
                    <a:lnTo>
                      <a:pt x="1110" y="1149"/>
                    </a:lnTo>
                    <a:lnTo>
                      <a:pt x="1114" y="1169"/>
                    </a:lnTo>
                    <a:lnTo>
                      <a:pt x="1118" y="1185"/>
                    </a:lnTo>
                    <a:lnTo>
                      <a:pt x="1122" y="1204"/>
                    </a:lnTo>
                    <a:lnTo>
                      <a:pt x="1125" y="1222"/>
                    </a:lnTo>
                    <a:lnTo>
                      <a:pt x="1129" y="1242"/>
                    </a:lnTo>
                    <a:lnTo>
                      <a:pt x="1133" y="1261"/>
                    </a:lnTo>
                    <a:lnTo>
                      <a:pt x="1137" y="1278"/>
                    </a:lnTo>
                    <a:lnTo>
                      <a:pt x="1141" y="1298"/>
                    </a:lnTo>
                    <a:lnTo>
                      <a:pt x="1145" y="1317"/>
                    </a:lnTo>
                    <a:lnTo>
                      <a:pt x="1149" y="1336"/>
                    </a:lnTo>
                    <a:lnTo>
                      <a:pt x="1153" y="1356"/>
                    </a:lnTo>
                    <a:lnTo>
                      <a:pt x="1157" y="1375"/>
                    </a:lnTo>
                    <a:lnTo>
                      <a:pt x="1161" y="1394"/>
                    </a:lnTo>
                    <a:lnTo>
                      <a:pt x="1165" y="1414"/>
                    </a:lnTo>
                    <a:lnTo>
                      <a:pt x="1169" y="1433"/>
                    </a:lnTo>
                    <a:lnTo>
                      <a:pt x="1173" y="1453"/>
                    </a:lnTo>
                    <a:lnTo>
                      <a:pt x="1177" y="1473"/>
                    </a:lnTo>
                    <a:lnTo>
                      <a:pt x="1181" y="1493"/>
                    </a:lnTo>
                    <a:lnTo>
                      <a:pt x="1185" y="1514"/>
                    </a:lnTo>
                    <a:lnTo>
                      <a:pt x="1188" y="1534"/>
                    </a:lnTo>
                    <a:lnTo>
                      <a:pt x="1192" y="1555"/>
                    </a:lnTo>
                    <a:lnTo>
                      <a:pt x="1196" y="1574"/>
                    </a:lnTo>
                    <a:lnTo>
                      <a:pt x="1200" y="1594"/>
                    </a:lnTo>
                    <a:lnTo>
                      <a:pt x="1204" y="1615"/>
                    </a:lnTo>
                    <a:lnTo>
                      <a:pt x="1208" y="1634"/>
                    </a:lnTo>
                    <a:lnTo>
                      <a:pt x="1212" y="1655"/>
                    </a:lnTo>
                    <a:lnTo>
                      <a:pt x="1216" y="1675"/>
                    </a:lnTo>
                    <a:lnTo>
                      <a:pt x="1220" y="1695"/>
                    </a:lnTo>
                    <a:lnTo>
                      <a:pt x="1224" y="1717"/>
                    </a:lnTo>
                    <a:lnTo>
                      <a:pt x="1228" y="1738"/>
                    </a:lnTo>
                    <a:lnTo>
                      <a:pt x="1232" y="1759"/>
                    </a:lnTo>
                    <a:lnTo>
                      <a:pt x="1236" y="1780"/>
                    </a:lnTo>
                    <a:lnTo>
                      <a:pt x="1240" y="1802"/>
                    </a:lnTo>
                    <a:lnTo>
                      <a:pt x="1244" y="1823"/>
                    </a:lnTo>
                    <a:lnTo>
                      <a:pt x="1248" y="1845"/>
                    </a:lnTo>
                    <a:lnTo>
                      <a:pt x="1251" y="1864"/>
                    </a:lnTo>
                    <a:lnTo>
                      <a:pt x="1255" y="1886"/>
                    </a:lnTo>
                    <a:lnTo>
                      <a:pt x="1259" y="1907"/>
                    </a:lnTo>
                    <a:lnTo>
                      <a:pt x="1263" y="1927"/>
                    </a:lnTo>
                    <a:lnTo>
                      <a:pt x="1267" y="1950"/>
                    </a:lnTo>
                    <a:lnTo>
                      <a:pt x="1271" y="1971"/>
                    </a:lnTo>
                    <a:lnTo>
                      <a:pt x="1275" y="1993"/>
                    </a:lnTo>
                    <a:lnTo>
                      <a:pt x="1279" y="2014"/>
                    </a:lnTo>
                    <a:lnTo>
                      <a:pt x="1283" y="2036"/>
                    </a:lnTo>
                    <a:lnTo>
                      <a:pt x="1287" y="2057"/>
                    </a:lnTo>
                    <a:lnTo>
                      <a:pt x="1291" y="2078"/>
                    </a:lnTo>
                    <a:lnTo>
                      <a:pt x="1295" y="2100"/>
                    </a:lnTo>
                    <a:lnTo>
                      <a:pt x="1299" y="2121"/>
                    </a:lnTo>
                    <a:lnTo>
                      <a:pt x="1303" y="2143"/>
                    </a:lnTo>
                    <a:lnTo>
                      <a:pt x="1307" y="2165"/>
                    </a:lnTo>
                    <a:lnTo>
                      <a:pt x="1311" y="2188"/>
                    </a:lnTo>
                    <a:lnTo>
                      <a:pt x="1314" y="2210"/>
                    </a:lnTo>
                    <a:lnTo>
                      <a:pt x="1318" y="2232"/>
                    </a:lnTo>
                    <a:lnTo>
                      <a:pt x="1322" y="2253"/>
                    </a:lnTo>
                    <a:lnTo>
                      <a:pt x="1326" y="2274"/>
                    </a:lnTo>
                    <a:lnTo>
                      <a:pt x="1330" y="2297"/>
                    </a:lnTo>
                    <a:lnTo>
                      <a:pt x="1334" y="2318"/>
                    </a:lnTo>
                    <a:lnTo>
                      <a:pt x="1338" y="2340"/>
                    </a:lnTo>
                    <a:lnTo>
                      <a:pt x="1342" y="2362"/>
                    </a:lnTo>
                    <a:lnTo>
                      <a:pt x="1346" y="2383"/>
                    </a:lnTo>
                    <a:lnTo>
                      <a:pt x="1350" y="2406"/>
                    </a:lnTo>
                    <a:lnTo>
                      <a:pt x="1354" y="2427"/>
                    </a:lnTo>
                    <a:lnTo>
                      <a:pt x="1358" y="2450"/>
                    </a:lnTo>
                    <a:lnTo>
                      <a:pt x="1362" y="2472"/>
                    </a:lnTo>
                    <a:lnTo>
                      <a:pt x="1366" y="2492"/>
                    </a:lnTo>
                    <a:lnTo>
                      <a:pt x="1370" y="2514"/>
                    </a:lnTo>
                    <a:lnTo>
                      <a:pt x="1374" y="2536"/>
                    </a:lnTo>
                    <a:lnTo>
                      <a:pt x="1377" y="2558"/>
                    </a:lnTo>
                    <a:lnTo>
                      <a:pt x="1381" y="2580"/>
                    </a:lnTo>
                    <a:lnTo>
                      <a:pt x="1385" y="2602"/>
                    </a:lnTo>
                    <a:lnTo>
                      <a:pt x="1389" y="2623"/>
                    </a:lnTo>
                    <a:lnTo>
                      <a:pt x="1393" y="2645"/>
                    </a:lnTo>
                    <a:lnTo>
                      <a:pt x="1397" y="2666"/>
                    </a:lnTo>
                    <a:lnTo>
                      <a:pt x="1401" y="2686"/>
                    </a:lnTo>
                    <a:lnTo>
                      <a:pt x="1405" y="2708"/>
                    </a:lnTo>
                    <a:lnTo>
                      <a:pt x="1409" y="2730"/>
                    </a:lnTo>
                    <a:lnTo>
                      <a:pt x="1413" y="2751"/>
                    </a:lnTo>
                    <a:lnTo>
                      <a:pt x="1417" y="2772"/>
                    </a:lnTo>
                    <a:lnTo>
                      <a:pt x="1421" y="2794"/>
                    </a:lnTo>
                    <a:lnTo>
                      <a:pt x="1425" y="2814"/>
                    </a:lnTo>
                    <a:lnTo>
                      <a:pt x="1429" y="2832"/>
                    </a:lnTo>
                    <a:lnTo>
                      <a:pt x="1433" y="2832"/>
                    </a:lnTo>
                    <a:lnTo>
                      <a:pt x="1437" y="2832"/>
                    </a:lnTo>
                    <a:lnTo>
                      <a:pt x="1440" y="2832"/>
                    </a:lnTo>
                    <a:lnTo>
                      <a:pt x="1444" y="2832"/>
                    </a:lnTo>
                    <a:lnTo>
                      <a:pt x="1448" y="2832"/>
                    </a:lnTo>
                    <a:lnTo>
                      <a:pt x="1452" y="2832"/>
                    </a:lnTo>
                    <a:lnTo>
                      <a:pt x="1456" y="2832"/>
                    </a:lnTo>
                    <a:lnTo>
                      <a:pt x="1460" y="2832"/>
                    </a:lnTo>
                    <a:lnTo>
                      <a:pt x="1464" y="2832"/>
                    </a:lnTo>
                    <a:lnTo>
                      <a:pt x="1468" y="2832"/>
                    </a:lnTo>
                    <a:lnTo>
                      <a:pt x="1472" y="2832"/>
                    </a:lnTo>
                    <a:lnTo>
                      <a:pt x="1476" y="2832"/>
                    </a:lnTo>
                    <a:lnTo>
                      <a:pt x="1480" y="2832"/>
                    </a:lnTo>
                    <a:lnTo>
                      <a:pt x="1484" y="2832"/>
                    </a:lnTo>
                    <a:lnTo>
                      <a:pt x="1488" y="2832"/>
                    </a:lnTo>
                    <a:lnTo>
                      <a:pt x="1492" y="2832"/>
                    </a:lnTo>
                    <a:lnTo>
                      <a:pt x="1496" y="2832"/>
                    </a:lnTo>
                    <a:lnTo>
                      <a:pt x="1499" y="2832"/>
                    </a:lnTo>
                    <a:lnTo>
                      <a:pt x="1503" y="2832"/>
                    </a:lnTo>
                    <a:lnTo>
                      <a:pt x="1507" y="2832"/>
                    </a:lnTo>
                    <a:lnTo>
                      <a:pt x="1511" y="2832"/>
                    </a:lnTo>
                    <a:lnTo>
                      <a:pt x="1515" y="2832"/>
                    </a:lnTo>
                    <a:lnTo>
                      <a:pt x="1519" y="2832"/>
                    </a:lnTo>
                    <a:lnTo>
                      <a:pt x="1523" y="2832"/>
                    </a:lnTo>
                    <a:lnTo>
                      <a:pt x="1527" y="2832"/>
                    </a:lnTo>
                    <a:lnTo>
                      <a:pt x="1531" y="2832"/>
                    </a:lnTo>
                    <a:lnTo>
                      <a:pt x="1535" y="2832"/>
                    </a:lnTo>
                    <a:lnTo>
                      <a:pt x="1539" y="2832"/>
                    </a:lnTo>
                    <a:lnTo>
                      <a:pt x="1543" y="2832"/>
                    </a:lnTo>
                    <a:lnTo>
                      <a:pt x="1547" y="2832"/>
                    </a:lnTo>
                    <a:lnTo>
                      <a:pt x="1551" y="2832"/>
                    </a:lnTo>
                    <a:lnTo>
                      <a:pt x="1555" y="2832"/>
                    </a:lnTo>
                    <a:lnTo>
                      <a:pt x="1559" y="2832"/>
                    </a:lnTo>
                    <a:lnTo>
                      <a:pt x="1562" y="2832"/>
                    </a:lnTo>
                    <a:lnTo>
                      <a:pt x="1566" y="2832"/>
                    </a:lnTo>
                    <a:lnTo>
                      <a:pt x="1570" y="2832"/>
                    </a:lnTo>
                    <a:lnTo>
                      <a:pt x="1574" y="2832"/>
                    </a:lnTo>
                    <a:lnTo>
                      <a:pt x="1578" y="2832"/>
                    </a:lnTo>
                    <a:lnTo>
                      <a:pt x="1582" y="2832"/>
                    </a:lnTo>
                    <a:lnTo>
                      <a:pt x="1586" y="2832"/>
                    </a:lnTo>
                    <a:lnTo>
                      <a:pt x="1590" y="2832"/>
                    </a:lnTo>
                    <a:lnTo>
                      <a:pt x="1594" y="2832"/>
                    </a:lnTo>
                    <a:lnTo>
                      <a:pt x="1598" y="2832"/>
                    </a:lnTo>
                    <a:lnTo>
                      <a:pt x="1602" y="2832"/>
                    </a:lnTo>
                    <a:lnTo>
                      <a:pt x="1606" y="2832"/>
                    </a:lnTo>
                    <a:lnTo>
                      <a:pt x="1610" y="2832"/>
                    </a:lnTo>
                    <a:lnTo>
                      <a:pt x="1614" y="2832"/>
                    </a:lnTo>
                    <a:lnTo>
                      <a:pt x="1618" y="2832"/>
                    </a:lnTo>
                    <a:lnTo>
                      <a:pt x="1622" y="2832"/>
                    </a:lnTo>
                    <a:lnTo>
                      <a:pt x="1625" y="2832"/>
                    </a:lnTo>
                    <a:lnTo>
                      <a:pt x="1629" y="2832"/>
                    </a:lnTo>
                    <a:lnTo>
                      <a:pt x="1633" y="2832"/>
                    </a:lnTo>
                    <a:lnTo>
                      <a:pt x="1637" y="2832"/>
                    </a:lnTo>
                    <a:lnTo>
                      <a:pt x="1641" y="2832"/>
                    </a:lnTo>
                    <a:lnTo>
                      <a:pt x="1645" y="2832"/>
                    </a:lnTo>
                    <a:lnTo>
                      <a:pt x="1649" y="2832"/>
                    </a:lnTo>
                    <a:lnTo>
                      <a:pt x="1653" y="2832"/>
                    </a:lnTo>
                    <a:lnTo>
                      <a:pt x="1657" y="2832"/>
                    </a:lnTo>
                    <a:lnTo>
                      <a:pt x="1661" y="2832"/>
                    </a:lnTo>
                    <a:lnTo>
                      <a:pt x="1665" y="2832"/>
                    </a:lnTo>
                    <a:lnTo>
                      <a:pt x="1669" y="2832"/>
                    </a:lnTo>
                    <a:lnTo>
                      <a:pt x="1673" y="2832"/>
                    </a:lnTo>
                    <a:lnTo>
                      <a:pt x="1677" y="2832"/>
                    </a:lnTo>
                    <a:lnTo>
                      <a:pt x="1681" y="2832"/>
                    </a:lnTo>
                    <a:lnTo>
                      <a:pt x="1685" y="2832"/>
                    </a:lnTo>
                    <a:lnTo>
                      <a:pt x="1688" y="2832"/>
                    </a:lnTo>
                    <a:lnTo>
                      <a:pt x="1692" y="2832"/>
                    </a:lnTo>
                    <a:lnTo>
                      <a:pt x="1696" y="2832"/>
                    </a:lnTo>
                    <a:lnTo>
                      <a:pt x="1700" y="2832"/>
                    </a:lnTo>
                    <a:lnTo>
                      <a:pt x="1704" y="2832"/>
                    </a:lnTo>
                    <a:lnTo>
                      <a:pt x="1708" y="2832"/>
                    </a:lnTo>
                    <a:lnTo>
                      <a:pt x="1712" y="2832"/>
                    </a:lnTo>
                    <a:lnTo>
                      <a:pt x="1716" y="2832"/>
                    </a:lnTo>
                    <a:lnTo>
                      <a:pt x="1720" y="2832"/>
                    </a:lnTo>
                    <a:lnTo>
                      <a:pt x="1724" y="2832"/>
                    </a:lnTo>
                    <a:lnTo>
                      <a:pt x="1728" y="2832"/>
                    </a:lnTo>
                    <a:lnTo>
                      <a:pt x="1732" y="2832"/>
                    </a:lnTo>
                    <a:lnTo>
                      <a:pt x="1736" y="2832"/>
                    </a:lnTo>
                    <a:lnTo>
                      <a:pt x="1740" y="2832"/>
                    </a:lnTo>
                    <a:lnTo>
                      <a:pt x="1744" y="2832"/>
                    </a:lnTo>
                    <a:lnTo>
                      <a:pt x="1748" y="2832"/>
                    </a:lnTo>
                    <a:lnTo>
                      <a:pt x="1751" y="2832"/>
                    </a:lnTo>
                    <a:lnTo>
                      <a:pt x="1755" y="2832"/>
                    </a:lnTo>
                    <a:lnTo>
                      <a:pt x="1759" y="2832"/>
                    </a:lnTo>
                    <a:lnTo>
                      <a:pt x="1763" y="2832"/>
                    </a:lnTo>
                    <a:lnTo>
                      <a:pt x="1767" y="2832"/>
                    </a:lnTo>
                    <a:lnTo>
                      <a:pt x="1771" y="2832"/>
                    </a:lnTo>
                    <a:lnTo>
                      <a:pt x="1775" y="2832"/>
                    </a:lnTo>
                    <a:lnTo>
                      <a:pt x="1779" y="2832"/>
                    </a:lnTo>
                    <a:lnTo>
                      <a:pt x="1783" y="2832"/>
                    </a:lnTo>
                    <a:lnTo>
                      <a:pt x="1787" y="2832"/>
                    </a:lnTo>
                    <a:lnTo>
                      <a:pt x="1791" y="2832"/>
                    </a:lnTo>
                    <a:lnTo>
                      <a:pt x="1795" y="2832"/>
                    </a:lnTo>
                    <a:lnTo>
                      <a:pt x="1799" y="2832"/>
                    </a:lnTo>
                    <a:lnTo>
                      <a:pt x="1803" y="2832"/>
                    </a:lnTo>
                    <a:lnTo>
                      <a:pt x="1807" y="2832"/>
                    </a:lnTo>
                    <a:lnTo>
                      <a:pt x="1811" y="2832"/>
                    </a:lnTo>
                    <a:lnTo>
                      <a:pt x="1814" y="2832"/>
                    </a:lnTo>
                    <a:lnTo>
                      <a:pt x="1818" y="2832"/>
                    </a:lnTo>
                    <a:lnTo>
                      <a:pt x="1822" y="2832"/>
                    </a:lnTo>
                    <a:lnTo>
                      <a:pt x="1826" y="2832"/>
                    </a:lnTo>
                    <a:lnTo>
                      <a:pt x="1830" y="2832"/>
                    </a:lnTo>
                    <a:lnTo>
                      <a:pt x="1834" y="2832"/>
                    </a:lnTo>
                    <a:lnTo>
                      <a:pt x="1838" y="2832"/>
                    </a:lnTo>
                    <a:lnTo>
                      <a:pt x="1842" y="2832"/>
                    </a:lnTo>
                    <a:lnTo>
                      <a:pt x="1846" y="2832"/>
                    </a:lnTo>
                    <a:lnTo>
                      <a:pt x="1850" y="2832"/>
                    </a:lnTo>
                    <a:lnTo>
                      <a:pt x="1854" y="2832"/>
                    </a:lnTo>
                    <a:lnTo>
                      <a:pt x="1858" y="2832"/>
                    </a:lnTo>
                    <a:lnTo>
                      <a:pt x="1862" y="2832"/>
                    </a:lnTo>
                    <a:lnTo>
                      <a:pt x="1866" y="2832"/>
                    </a:lnTo>
                    <a:lnTo>
                      <a:pt x="1870" y="2832"/>
                    </a:lnTo>
                    <a:lnTo>
                      <a:pt x="1874" y="2832"/>
                    </a:lnTo>
                    <a:lnTo>
                      <a:pt x="1877" y="2832"/>
                    </a:lnTo>
                    <a:lnTo>
                      <a:pt x="1881" y="2832"/>
                    </a:lnTo>
                    <a:lnTo>
                      <a:pt x="1885" y="2832"/>
                    </a:lnTo>
                    <a:lnTo>
                      <a:pt x="1889" y="2832"/>
                    </a:lnTo>
                    <a:lnTo>
                      <a:pt x="1893" y="2832"/>
                    </a:lnTo>
                    <a:lnTo>
                      <a:pt x="1897" y="2832"/>
                    </a:lnTo>
                    <a:lnTo>
                      <a:pt x="1901" y="2832"/>
                    </a:lnTo>
                    <a:lnTo>
                      <a:pt x="1905" y="2832"/>
                    </a:lnTo>
                    <a:lnTo>
                      <a:pt x="1909" y="2832"/>
                    </a:lnTo>
                    <a:lnTo>
                      <a:pt x="1913" y="2832"/>
                    </a:lnTo>
                    <a:lnTo>
                      <a:pt x="1917" y="2832"/>
                    </a:lnTo>
                    <a:lnTo>
                      <a:pt x="1921" y="2832"/>
                    </a:lnTo>
                    <a:lnTo>
                      <a:pt x="1925" y="2832"/>
                    </a:lnTo>
                    <a:lnTo>
                      <a:pt x="1929" y="2832"/>
                    </a:lnTo>
                    <a:lnTo>
                      <a:pt x="1933" y="2832"/>
                    </a:lnTo>
                    <a:lnTo>
                      <a:pt x="1937" y="2832"/>
                    </a:lnTo>
                    <a:lnTo>
                      <a:pt x="1940" y="2832"/>
                    </a:lnTo>
                    <a:lnTo>
                      <a:pt x="1944" y="2832"/>
                    </a:lnTo>
                    <a:lnTo>
                      <a:pt x="1948" y="2832"/>
                    </a:lnTo>
                    <a:lnTo>
                      <a:pt x="1952" y="2832"/>
                    </a:lnTo>
                    <a:lnTo>
                      <a:pt x="1956" y="2832"/>
                    </a:lnTo>
                    <a:lnTo>
                      <a:pt x="1960" y="2832"/>
                    </a:lnTo>
                    <a:lnTo>
                      <a:pt x="1964" y="2832"/>
                    </a:lnTo>
                    <a:lnTo>
                      <a:pt x="1968" y="2832"/>
                    </a:lnTo>
                    <a:lnTo>
                      <a:pt x="1972" y="2832"/>
                    </a:lnTo>
                    <a:lnTo>
                      <a:pt x="1976" y="2832"/>
                    </a:lnTo>
                    <a:lnTo>
                      <a:pt x="1980" y="2832"/>
                    </a:lnTo>
                    <a:lnTo>
                      <a:pt x="1984" y="2832"/>
                    </a:lnTo>
                    <a:lnTo>
                      <a:pt x="1988" y="2832"/>
                    </a:lnTo>
                    <a:lnTo>
                      <a:pt x="1992" y="2832"/>
                    </a:lnTo>
                    <a:lnTo>
                      <a:pt x="1996" y="2832"/>
                    </a:lnTo>
                    <a:lnTo>
                      <a:pt x="1999" y="2832"/>
                    </a:lnTo>
                    <a:lnTo>
                      <a:pt x="2003" y="2832"/>
                    </a:lnTo>
                    <a:lnTo>
                      <a:pt x="2007" y="2832"/>
                    </a:lnTo>
                    <a:lnTo>
                      <a:pt x="2011" y="2832"/>
                    </a:lnTo>
                    <a:lnTo>
                      <a:pt x="2015" y="2832"/>
                    </a:lnTo>
                    <a:lnTo>
                      <a:pt x="2019" y="2832"/>
                    </a:lnTo>
                    <a:lnTo>
                      <a:pt x="2023" y="2832"/>
                    </a:lnTo>
                    <a:lnTo>
                      <a:pt x="2027" y="2832"/>
                    </a:lnTo>
                    <a:lnTo>
                      <a:pt x="2031" y="2832"/>
                    </a:lnTo>
                    <a:lnTo>
                      <a:pt x="2035" y="2832"/>
                    </a:lnTo>
                    <a:lnTo>
                      <a:pt x="2039" y="2832"/>
                    </a:lnTo>
                    <a:lnTo>
                      <a:pt x="2043" y="2832"/>
                    </a:lnTo>
                    <a:lnTo>
                      <a:pt x="2047" y="2832"/>
                    </a:lnTo>
                    <a:lnTo>
                      <a:pt x="2051" y="2832"/>
                    </a:lnTo>
                    <a:lnTo>
                      <a:pt x="2055" y="2832"/>
                    </a:lnTo>
                    <a:lnTo>
                      <a:pt x="2059" y="2832"/>
                    </a:lnTo>
                    <a:lnTo>
                      <a:pt x="2062" y="2832"/>
                    </a:lnTo>
                    <a:lnTo>
                      <a:pt x="2066" y="2832"/>
                    </a:lnTo>
                    <a:lnTo>
                      <a:pt x="2070" y="2832"/>
                    </a:lnTo>
                    <a:lnTo>
                      <a:pt x="2074" y="2832"/>
                    </a:lnTo>
                    <a:lnTo>
                      <a:pt x="2078" y="2832"/>
                    </a:lnTo>
                    <a:lnTo>
                      <a:pt x="2082" y="2832"/>
                    </a:lnTo>
                    <a:lnTo>
                      <a:pt x="2086" y="2832"/>
                    </a:lnTo>
                    <a:lnTo>
                      <a:pt x="2090" y="2832"/>
                    </a:lnTo>
                    <a:lnTo>
                      <a:pt x="2094" y="2832"/>
                    </a:lnTo>
                    <a:lnTo>
                      <a:pt x="2098" y="2832"/>
                    </a:lnTo>
                    <a:lnTo>
                      <a:pt x="2102" y="2832"/>
                    </a:lnTo>
                    <a:lnTo>
                      <a:pt x="2106" y="2832"/>
                    </a:lnTo>
                    <a:lnTo>
                      <a:pt x="2110" y="2832"/>
                    </a:lnTo>
                    <a:lnTo>
                      <a:pt x="2114" y="2832"/>
                    </a:lnTo>
                    <a:lnTo>
                      <a:pt x="2118" y="2832"/>
                    </a:lnTo>
                    <a:lnTo>
                      <a:pt x="2122" y="2832"/>
                    </a:lnTo>
                    <a:lnTo>
                      <a:pt x="2125" y="2832"/>
                    </a:lnTo>
                    <a:lnTo>
                      <a:pt x="2129" y="2832"/>
                    </a:lnTo>
                    <a:lnTo>
                      <a:pt x="2133" y="2832"/>
                    </a:lnTo>
                    <a:lnTo>
                      <a:pt x="2137" y="2832"/>
                    </a:lnTo>
                    <a:lnTo>
                      <a:pt x="2141" y="2832"/>
                    </a:lnTo>
                    <a:lnTo>
                      <a:pt x="2145" y="2832"/>
                    </a:lnTo>
                    <a:lnTo>
                      <a:pt x="2149" y="2832"/>
                    </a:lnTo>
                    <a:lnTo>
                      <a:pt x="2153" y="2832"/>
                    </a:lnTo>
                    <a:lnTo>
                      <a:pt x="2157" y="2832"/>
                    </a:lnTo>
                    <a:lnTo>
                      <a:pt x="2161" y="2832"/>
                    </a:lnTo>
                    <a:lnTo>
                      <a:pt x="2165" y="2832"/>
                    </a:lnTo>
                    <a:lnTo>
                      <a:pt x="2169" y="2832"/>
                    </a:lnTo>
                    <a:lnTo>
                      <a:pt x="2173" y="2832"/>
                    </a:lnTo>
                    <a:lnTo>
                      <a:pt x="2177" y="2832"/>
                    </a:lnTo>
                    <a:lnTo>
                      <a:pt x="2181" y="2832"/>
                    </a:lnTo>
                    <a:lnTo>
                      <a:pt x="2185" y="2832"/>
                    </a:lnTo>
                    <a:lnTo>
                      <a:pt x="2188" y="2832"/>
                    </a:lnTo>
                    <a:lnTo>
                      <a:pt x="2192" y="2832"/>
                    </a:lnTo>
                    <a:lnTo>
                      <a:pt x="2196" y="2832"/>
                    </a:lnTo>
                    <a:lnTo>
                      <a:pt x="2200" y="2832"/>
                    </a:lnTo>
                    <a:lnTo>
                      <a:pt x="2204" y="2832"/>
                    </a:lnTo>
                    <a:lnTo>
                      <a:pt x="2208" y="2832"/>
                    </a:lnTo>
                    <a:lnTo>
                      <a:pt x="2212" y="2832"/>
                    </a:lnTo>
                    <a:lnTo>
                      <a:pt x="2216" y="2832"/>
                    </a:lnTo>
                    <a:lnTo>
                      <a:pt x="2220" y="2832"/>
                    </a:lnTo>
                    <a:lnTo>
                      <a:pt x="2224" y="2832"/>
                    </a:lnTo>
                    <a:lnTo>
                      <a:pt x="2228" y="2832"/>
                    </a:lnTo>
                    <a:lnTo>
                      <a:pt x="2232" y="2832"/>
                    </a:lnTo>
                    <a:lnTo>
                      <a:pt x="2236" y="2832"/>
                    </a:lnTo>
                    <a:lnTo>
                      <a:pt x="2240" y="2832"/>
                    </a:lnTo>
                    <a:lnTo>
                      <a:pt x="2244" y="2832"/>
                    </a:lnTo>
                    <a:lnTo>
                      <a:pt x="2248" y="2832"/>
                    </a:lnTo>
                    <a:lnTo>
                      <a:pt x="2251" y="2832"/>
                    </a:lnTo>
                    <a:lnTo>
                      <a:pt x="2255" y="2832"/>
                    </a:lnTo>
                    <a:lnTo>
                      <a:pt x="2259" y="2832"/>
                    </a:lnTo>
                    <a:lnTo>
                      <a:pt x="2263" y="2832"/>
                    </a:lnTo>
                    <a:lnTo>
                      <a:pt x="2267" y="2832"/>
                    </a:lnTo>
                    <a:lnTo>
                      <a:pt x="2271" y="2832"/>
                    </a:lnTo>
                    <a:lnTo>
                      <a:pt x="2275" y="2832"/>
                    </a:lnTo>
                    <a:lnTo>
                      <a:pt x="2279" y="2832"/>
                    </a:lnTo>
                    <a:lnTo>
                      <a:pt x="2283" y="2832"/>
                    </a:lnTo>
                    <a:lnTo>
                      <a:pt x="2287" y="2832"/>
                    </a:lnTo>
                    <a:lnTo>
                      <a:pt x="2291" y="2832"/>
                    </a:lnTo>
                    <a:lnTo>
                      <a:pt x="2295" y="2832"/>
                    </a:lnTo>
                    <a:lnTo>
                      <a:pt x="2299" y="2832"/>
                    </a:lnTo>
                    <a:lnTo>
                      <a:pt x="2303" y="2832"/>
                    </a:lnTo>
                    <a:lnTo>
                      <a:pt x="2307" y="2832"/>
                    </a:lnTo>
                    <a:lnTo>
                      <a:pt x="2311" y="2832"/>
                    </a:lnTo>
                    <a:lnTo>
                      <a:pt x="2314" y="2832"/>
                    </a:lnTo>
                    <a:lnTo>
                      <a:pt x="2318" y="2832"/>
                    </a:lnTo>
                    <a:lnTo>
                      <a:pt x="2322" y="2832"/>
                    </a:lnTo>
                    <a:lnTo>
                      <a:pt x="2326" y="2832"/>
                    </a:lnTo>
                    <a:lnTo>
                      <a:pt x="2330" y="2832"/>
                    </a:lnTo>
                    <a:lnTo>
                      <a:pt x="2334" y="2832"/>
                    </a:lnTo>
                    <a:lnTo>
                      <a:pt x="2338" y="2832"/>
                    </a:lnTo>
                    <a:lnTo>
                      <a:pt x="2342" y="2832"/>
                    </a:lnTo>
                    <a:lnTo>
                      <a:pt x="2346" y="2832"/>
                    </a:lnTo>
                    <a:lnTo>
                      <a:pt x="2350" y="2832"/>
                    </a:lnTo>
                    <a:lnTo>
                      <a:pt x="2354" y="2832"/>
                    </a:lnTo>
                    <a:lnTo>
                      <a:pt x="2358" y="2832"/>
                    </a:lnTo>
                    <a:lnTo>
                      <a:pt x="2362" y="2832"/>
                    </a:lnTo>
                    <a:lnTo>
                      <a:pt x="2366" y="2832"/>
                    </a:lnTo>
                    <a:lnTo>
                      <a:pt x="2370" y="2832"/>
                    </a:lnTo>
                    <a:lnTo>
                      <a:pt x="2374" y="2832"/>
                    </a:lnTo>
                    <a:lnTo>
                      <a:pt x="2377" y="2832"/>
                    </a:lnTo>
                    <a:lnTo>
                      <a:pt x="2381" y="2832"/>
                    </a:lnTo>
                    <a:lnTo>
                      <a:pt x="2385" y="2832"/>
                    </a:lnTo>
                    <a:lnTo>
                      <a:pt x="2389" y="2832"/>
                    </a:lnTo>
                    <a:lnTo>
                      <a:pt x="2393" y="2832"/>
                    </a:lnTo>
                    <a:lnTo>
                      <a:pt x="2397" y="2832"/>
                    </a:lnTo>
                    <a:lnTo>
                      <a:pt x="2401" y="2832"/>
                    </a:lnTo>
                    <a:lnTo>
                      <a:pt x="2405" y="2832"/>
                    </a:lnTo>
                    <a:lnTo>
                      <a:pt x="2409" y="2832"/>
                    </a:lnTo>
                    <a:lnTo>
                      <a:pt x="2413" y="2832"/>
                    </a:lnTo>
                    <a:lnTo>
                      <a:pt x="2417" y="2832"/>
                    </a:lnTo>
                    <a:lnTo>
                      <a:pt x="2421" y="2832"/>
                    </a:lnTo>
                    <a:lnTo>
                      <a:pt x="2425" y="2832"/>
                    </a:lnTo>
                    <a:lnTo>
                      <a:pt x="2429" y="2832"/>
                    </a:lnTo>
                    <a:lnTo>
                      <a:pt x="2433" y="2832"/>
                    </a:lnTo>
                    <a:lnTo>
                      <a:pt x="2437" y="2832"/>
                    </a:lnTo>
                    <a:lnTo>
                      <a:pt x="2440" y="2832"/>
                    </a:lnTo>
                    <a:lnTo>
                      <a:pt x="2444" y="2832"/>
                    </a:lnTo>
                    <a:lnTo>
                      <a:pt x="2448" y="2832"/>
                    </a:lnTo>
                    <a:lnTo>
                      <a:pt x="2452" y="2832"/>
                    </a:lnTo>
                    <a:lnTo>
                      <a:pt x="2456" y="2832"/>
                    </a:lnTo>
                    <a:lnTo>
                      <a:pt x="2460" y="2832"/>
                    </a:lnTo>
                    <a:lnTo>
                      <a:pt x="2464" y="2832"/>
                    </a:lnTo>
                    <a:lnTo>
                      <a:pt x="2468" y="2832"/>
                    </a:lnTo>
                    <a:lnTo>
                      <a:pt x="2472" y="2832"/>
                    </a:lnTo>
                    <a:lnTo>
                      <a:pt x="2476" y="2832"/>
                    </a:lnTo>
                    <a:lnTo>
                      <a:pt x="2480" y="2832"/>
                    </a:lnTo>
                    <a:lnTo>
                      <a:pt x="2484" y="2832"/>
                    </a:lnTo>
                    <a:lnTo>
                      <a:pt x="2488" y="2832"/>
                    </a:lnTo>
                    <a:lnTo>
                      <a:pt x="2492" y="2832"/>
                    </a:lnTo>
                    <a:lnTo>
                      <a:pt x="2496" y="2832"/>
                    </a:lnTo>
                    <a:lnTo>
                      <a:pt x="2499" y="2832"/>
                    </a:lnTo>
                    <a:lnTo>
                      <a:pt x="2503" y="2832"/>
                    </a:lnTo>
                    <a:lnTo>
                      <a:pt x="2507" y="2832"/>
                    </a:lnTo>
                    <a:lnTo>
                      <a:pt x="2511" y="2832"/>
                    </a:lnTo>
                    <a:lnTo>
                      <a:pt x="2515" y="2832"/>
                    </a:lnTo>
                    <a:lnTo>
                      <a:pt x="2519" y="2832"/>
                    </a:lnTo>
                    <a:lnTo>
                      <a:pt x="2523" y="2832"/>
                    </a:lnTo>
                    <a:lnTo>
                      <a:pt x="2527" y="2832"/>
                    </a:lnTo>
                    <a:lnTo>
                      <a:pt x="2531" y="2832"/>
                    </a:lnTo>
                    <a:lnTo>
                      <a:pt x="2535" y="2832"/>
                    </a:lnTo>
                    <a:lnTo>
                      <a:pt x="2539" y="2832"/>
                    </a:lnTo>
                    <a:lnTo>
                      <a:pt x="2543" y="2832"/>
                    </a:lnTo>
                    <a:lnTo>
                      <a:pt x="2547" y="2832"/>
                    </a:lnTo>
                    <a:lnTo>
                      <a:pt x="2551" y="2832"/>
                    </a:lnTo>
                    <a:lnTo>
                      <a:pt x="2555" y="2832"/>
                    </a:lnTo>
                    <a:lnTo>
                      <a:pt x="2559" y="2832"/>
                    </a:lnTo>
                    <a:lnTo>
                      <a:pt x="2562" y="2832"/>
                    </a:lnTo>
                    <a:lnTo>
                      <a:pt x="2566" y="2832"/>
                    </a:lnTo>
                    <a:lnTo>
                      <a:pt x="2570" y="2832"/>
                    </a:lnTo>
                    <a:lnTo>
                      <a:pt x="2574" y="2832"/>
                    </a:lnTo>
                    <a:lnTo>
                      <a:pt x="2578" y="2832"/>
                    </a:lnTo>
                    <a:lnTo>
                      <a:pt x="2582" y="2832"/>
                    </a:lnTo>
                    <a:lnTo>
                      <a:pt x="2586" y="2832"/>
                    </a:lnTo>
                    <a:lnTo>
                      <a:pt x="2590" y="2832"/>
                    </a:lnTo>
                    <a:lnTo>
                      <a:pt x="2594" y="2832"/>
                    </a:lnTo>
                    <a:lnTo>
                      <a:pt x="2598" y="2832"/>
                    </a:lnTo>
                    <a:lnTo>
                      <a:pt x="2602" y="2832"/>
                    </a:lnTo>
                    <a:lnTo>
                      <a:pt x="2606" y="2832"/>
                    </a:lnTo>
                    <a:lnTo>
                      <a:pt x="2610" y="2832"/>
                    </a:lnTo>
                    <a:lnTo>
                      <a:pt x="2614" y="2832"/>
                    </a:lnTo>
                    <a:lnTo>
                      <a:pt x="2618" y="2832"/>
                    </a:lnTo>
                    <a:lnTo>
                      <a:pt x="2622" y="2832"/>
                    </a:lnTo>
                    <a:lnTo>
                      <a:pt x="2625" y="2832"/>
                    </a:lnTo>
                    <a:lnTo>
                      <a:pt x="2629" y="2832"/>
                    </a:lnTo>
                    <a:lnTo>
                      <a:pt x="2633" y="2832"/>
                    </a:lnTo>
                    <a:lnTo>
                      <a:pt x="2637" y="2832"/>
                    </a:lnTo>
                    <a:lnTo>
                      <a:pt x="2641" y="2832"/>
                    </a:lnTo>
                    <a:lnTo>
                      <a:pt x="2645" y="2832"/>
                    </a:lnTo>
                    <a:lnTo>
                      <a:pt x="2649" y="2832"/>
                    </a:lnTo>
                    <a:lnTo>
                      <a:pt x="2653" y="2832"/>
                    </a:lnTo>
                    <a:lnTo>
                      <a:pt x="2657" y="2832"/>
                    </a:lnTo>
                    <a:lnTo>
                      <a:pt x="2661" y="2832"/>
                    </a:lnTo>
                    <a:lnTo>
                      <a:pt x="2665" y="2832"/>
                    </a:lnTo>
                    <a:lnTo>
                      <a:pt x="2669" y="2832"/>
                    </a:lnTo>
                    <a:lnTo>
                      <a:pt x="2673" y="2832"/>
                    </a:lnTo>
                    <a:lnTo>
                      <a:pt x="2677" y="2832"/>
                    </a:lnTo>
                    <a:lnTo>
                      <a:pt x="2681" y="2832"/>
                    </a:lnTo>
                    <a:lnTo>
                      <a:pt x="2685" y="2832"/>
                    </a:lnTo>
                    <a:lnTo>
                      <a:pt x="2688" y="2832"/>
                    </a:lnTo>
                    <a:lnTo>
                      <a:pt x="2692" y="2832"/>
                    </a:lnTo>
                    <a:lnTo>
                      <a:pt x="2696" y="2832"/>
                    </a:lnTo>
                    <a:lnTo>
                      <a:pt x="2700" y="2832"/>
                    </a:lnTo>
                    <a:lnTo>
                      <a:pt x="2704" y="2832"/>
                    </a:lnTo>
                    <a:lnTo>
                      <a:pt x="2708" y="2832"/>
                    </a:lnTo>
                    <a:lnTo>
                      <a:pt x="2712" y="2832"/>
                    </a:lnTo>
                    <a:lnTo>
                      <a:pt x="2716" y="2832"/>
                    </a:lnTo>
                    <a:lnTo>
                      <a:pt x="2720" y="2832"/>
                    </a:lnTo>
                    <a:lnTo>
                      <a:pt x="2724" y="2832"/>
                    </a:lnTo>
                    <a:lnTo>
                      <a:pt x="2728" y="2832"/>
                    </a:lnTo>
                    <a:lnTo>
                      <a:pt x="2732" y="2832"/>
                    </a:lnTo>
                    <a:lnTo>
                      <a:pt x="2736" y="2832"/>
                    </a:lnTo>
                    <a:lnTo>
                      <a:pt x="2740" y="2832"/>
                    </a:lnTo>
                    <a:lnTo>
                      <a:pt x="2744" y="2832"/>
                    </a:lnTo>
                    <a:lnTo>
                      <a:pt x="2748" y="2832"/>
                    </a:lnTo>
                    <a:lnTo>
                      <a:pt x="2751" y="2832"/>
                    </a:lnTo>
                    <a:lnTo>
                      <a:pt x="2755" y="2832"/>
                    </a:lnTo>
                    <a:lnTo>
                      <a:pt x="2759" y="2825"/>
                    </a:lnTo>
                    <a:lnTo>
                      <a:pt x="2763" y="2811"/>
                    </a:lnTo>
                    <a:lnTo>
                      <a:pt x="2767" y="2796"/>
                    </a:lnTo>
                    <a:lnTo>
                      <a:pt x="2771" y="2782"/>
                    </a:lnTo>
                    <a:lnTo>
                      <a:pt x="2775" y="2768"/>
                    </a:lnTo>
                    <a:lnTo>
                      <a:pt x="2779" y="2754"/>
                    </a:lnTo>
                    <a:lnTo>
                      <a:pt x="2783" y="2738"/>
                    </a:lnTo>
                    <a:lnTo>
                      <a:pt x="2787" y="2724"/>
                    </a:lnTo>
                    <a:lnTo>
                      <a:pt x="2791" y="2709"/>
                    </a:lnTo>
                    <a:lnTo>
                      <a:pt x="2795" y="2696"/>
                    </a:lnTo>
                    <a:lnTo>
                      <a:pt x="2799" y="2681"/>
                    </a:lnTo>
                    <a:lnTo>
                      <a:pt x="2803" y="2668"/>
                    </a:lnTo>
                    <a:lnTo>
                      <a:pt x="2807" y="2652"/>
                    </a:lnTo>
                    <a:lnTo>
                      <a:pt x="2811" y="2639"/>
                    </a:lnTo>
                    <a:lnTo>
                      <a:pt x="2814" y="2624"/>
                    </a:lnTo>
                    <a:lnTo>
                      <a:pt x="2818" y="2610"/>
                    </a:lnTo>
                    <a:lnTo>
                      <a:pt x="2822" y="2595"/>
                    </a:lnTo>
                    <a:lnTo>
                      <a:pt x="2826" y="2581"/>
                    </a:lnTo>
                    <a:lnTo>
                      <a:pt x="2830" y="2566"/>
                    </a:lnTo>
                    <a:lnTo>
                      <a:pt x="2834" y="2553"/>
                    </a:lnTo>
                    <a:lnTo>
                      <a:pt x="2838" y="2538"/>
                    </a:lnTo>
                    <a:lnTo>
                      <a:pt x="2842" y="2523"/>
                    </a:lnTo>
                    <a:lnTo>
                      <a:pt x="2846" y="2510"/>
                    </a:lnTo>
                    <a:lnTo>
                      <a:pt x="2850" y="2495"/>
                    </a:lnTo>
                    <a:lnTo>
                      <a:pt x="2854" y="2482"/>
                    </a:lnTo>
                    <a:lnTo>
                      <a:pt x="2858" y="2468"/>
                    </a:lnTo>
                    <a:lnTo>
                      <a:pt x="2862" y="2454"/>
                    </a:lnTo>
                    <a:lnTo>
                      <a:pt x="2866" y="2440"/>
                    </a:lnTo>
                    <a:lnTo>
                      <a:pt x="2870" y="2426"/>
                    </a:lnTo>
                    <a:lnTo>
                      <a:pt x="2874" y="2413"/>
                    </a:lnTo>
                    <a:lnTo>
                      <a:pt x="2877" y="2399"/>
                    </a:lnTo>
                    <a:lnTo>
                      <a:pt x="2881" y="2384"/>
                    </a:lnTo>
                    <a:lnTo>
                      <a:pt x="2885" y="2372"/>
                    </a:lnTo>
                    <a:lnTo>
                      <a:pt x="2889" y="2357"/>
                    </a:lnTo>
                    <a:lnTo>
                      <a:pt x="2893" y="2343"/>
                    </a:lnTo>
                    <a:lnTo>
                      <a:pt x="2897" y="2329"/>
                    </a:lnTo>
                    <a:lnTo>
                      <a:pt x="2901" y="2315"/>
                    </a:lnTo>
                    <a:lnTo>
                      <a:pt x="2905" y="2302"/>
                    </a:lnTo>
                    <a:lnTo>
                      <a:pt x="2909" y="2288"/>
                    </a:lnTo>
                    <a:lnTo>
                      <a:pt x="2913" y="2274"/>
                    </a:lnTo>
                    <a:lnTo>
                      <a:pt x="2917" y="2262"/>
                    </a:lnTo>
                    <a:lnTo>
                      <a:pt x="2921" y="2246"/>
                    </a:lnTo>
                    <a:lnTo>
                      <a:pt x="2925" y="2233"/>
                    </a:lnTo>
                    <a:lnTo>
                      <a:pt x="2929" y="2220"/>
                    </a:lnTo>
                    <a:lnTo>
                      <a:pt x="2933" y="2206"/>
                    </a:lnTo>
                    <a:lnTo>
                      <a:pt x="2937" y="2193"/>
                    </a:lnTo>
                    <a:lnTo>
                      <a:pt x="2940" y="2179"/>
                    </a:lnTo>
                    <a:lnTo>
                      <a:pt x="2944" y="2167"/>
                    </a:lnTo>
                    <a:lnTo>
                      <a:pt x="2948" y="2153"/>
                    </a:lnTo>
                    <a:lnTo>
                      <a:pt x="2952" y="2140"/>
                    </a:lnTo>
                    <a:lnTo>
                      <a:pt x="2956" y="2125"/>
                    </a:lnTo>
                    <a:lnTo>
                      <a:pt x="2960" y="2112"/>
                    </a:lnTo>
                    <a:lnTo>
                      <a:pt x="2964" y="2100"/>
                    </a:lnTo>
                    <a:lnTo>
                      <a:pt x="2968" y="2087"/>
                    </a:lnTo>
                    <a:lnTo>
                      <a:pt x="2972" y="2074"/>
                    </a:lnTo>
                    <a:lnTo>
                      <a:pt x="2976" y="2060"/>
                    </a:lnTo>
                    <a:lnTo>
                      <a:pt x="2980" y="2048"/>
                    </a:lnTo>
                    <a:lnTo>
                      <a:pt x="2984" y="2035"/>
                    </a:lnTo>
                    <a:lnTo>
                      <a:pt x="2988" y="2021"/>
                    </a:lnTo>
                    <a:lnTo>
                      <a:pt x="2992" y="2008"/>
                    </a:lnTo>
                    <a:lnTo>
                      <a:pt x="2996" y="1995"/>
                    </a:lnTo>
                    <a:lnTo>
                      <a:pt x="2999" y="1983"/>
                    </a:lnTo>
                    <a:lnTo>
                      <a:pt x="3003" y="1971"/>
                    </a:lnTo>
                    <a:lnTo>
                      <a:pt x="3007" y="1959"/>
                    </a:lnTo>
                    <a:lnTo>
                      <a:pt x="3011" y="1945"/>
                    </a:lnTo>
                    <a:lnTo>
                      <a:pt x="3015" y="1932"/>
                    </a:lnTo>
                    <a:lnTo>
                      <a:pt x="3019" y="1920"/>
                    </a:lnTo>
                    <a:lnTo>
                      <a:pt x="3023" y="1907"/>
                    </a:lnTo>
                    <a:lnTo>
                      <a:pt x="3027" y="1894"/>
                    </a:lnTo>
                    <a:lnTo>
                      <a:pt x="3031" y="1881"/>
                    </a:lnTo>
                    <a:lnTo>
                      <a:pt x="3035" y="1868"/>
                    </a:lnTo>
                    <a:lnTo>
                      <a:pt x="3039" y="1857"/>
                    </a:lnTo>
                    <a:lnTo>
                      <a:pt x="3043" y="1845"/>
                    </a:lnTo>
                    <a:lnTo>
                      <a:pt x="3047" y="1832"/>
                    </a:lnTo>
                    <a:lnTo>
                      <a:pt x="3051" y="1820"/>
                    </a:lnTo>
                    <a:lnTo>
                      <a:pt x="3055" y="1808"/>
                    </a:lnTo>
                    <a:lnTo>
                      <a:pt x="3059" y="1796"/>
                    </a:lnTo>
                    <a:lnTo>
                      <a:pt x="3062" y="1783"/>
                    </a:lnTo>
                    <a:lnTo>
                      <a:pt x="3066" y="1772"/>
                    </a:lnTo>
                    <a:lnTo>
                      <a:pt x="3070" y="1760"/>
                    </a:lnTo>
                    <a:lnTo>
                      <a:pt x="3074" y="1747"/>
                    </a:lnTo>
                    <a:lnTo>
                      <a:pt x="3078" y="1734"/>
                    </a:lnTo>
                    <a:lnTo>
                      <a:pt x="3082" y="1722"/>
                    </a:lnTo>
                    <a:lnTo>
                      <a:pt x="3086" y="1711"/>
                    </a:lnTo>
                    <a:lnTo>
                      <a:pt x="3090" y="1699"/>
                    </a:lnTo>
                    <a:lnTo>
                      <a:pt x="3094" y="1687"/>
                    </a:lnTo>
                    <a:lnTo>
                      <a:pt x="3098" y="1677"/>
                    </a:lnTo>
                    <a:lnTo>
                      <a:pt x="3102" y="1665"/>
                    </a:lnTo>
                    <a:lnTo>
                      <a:pt x="3106" y="1652"/>
                    </a:lnTo>
                    <a:lnTo>
                      <a:pt x="3110" y="1642"/>
                    </a:lnTo>
                    <a:lnTo>
                      <a:pt x="3114" y="1629"/>
                    </a:lnTo>
                    <a:lnTo>
                      <a:pt x="3118" y="1618"/>
                    </a:lnTo>
                    <a:lnTo>
                      <a:pt x="3122" y="1606"/>
                    </a:lnTo>
                    <a:lnTo>
                      <a:pt x="3125" y="1594"/>
                    </a:lnTo>
                    <a:lnTo>
                      <a:pt x="3129" y="1584"/>
                    </a:lnTo>
                    <a:lnTo>
                      <a:pt x="3133" y="1573"/>
                    </a:lnTo>
                    <a:lnTo>
                      <a:pt x="3137" y="1560"/>
                    </a:lnTo>
                    <a:lnTo>
                      <a:pt x="3141" y="1550"/>
                    </a:lnTo>
                    <a:lnTo>
                      <a:pt x="3145" y="1539"/>
                    </a:lnTo>
                    <a:lnTo>
                      <a:pt x="3149" y="1527"/>
                    </a:lnTo>
                    <a:lnTo>
                      <a:pt x="3153" y="1515"/>
                    </a:lnTo>
                    <a:lnTo>
                      <a:pt x="3157" y="1505"/>
                    </a:lnTo>
                    <a:lnTo>
                      <a:pt x="3161" y="1494"/>
                    </a:lnTo>
                    <a:lnTo>
                      <a:pt x="3165" y="1484"/>
                    </a:lnTo>
                    <a:lnTo>
                      <a:pt x="3169" y="1473"/>
                    </a:lnTo>
                    <a:lnTo>
                      <a:pt x="3173" y="1462"/>
                    </a:lnTo>
                    <a:lnTo>
                      <a:pt x="3177" y="1452"/>
                    </a:lnTo>
                    <a:lnTo>
                      <a:pt x="3181" y="1440"/>
                    </a:lnTo>
                    <a:lnTo>
                      <a:pt x="3185" y="1430"/>
                    </a:lnTo>
                    <a:lnTo>
                      <a:pt x="3188" y="1418"/>
                    </a:lnTo>
                    <a:lnTo>
                      <a:pt x="3192" y="1408"/>
                    </a:lnTo>
                    <a:lnTo>
                      <a:pt x="3196" y="1399"/>
                    </a:lnTo>
                    <a:lnTo>
                      <a:pt x="3200" y="1387"/>
                    </a:lnTo>
                    <a:lnTo>
                      <a:pt x="3204" y="1376"/>
                    </a:lnTo>
                    <a:lnTo>
                      <a:pt x="3208" y="1366"/>
                    </a:lnTo>
                    <a:lnTo>
                      <a:pt x="3212" y="1356"/>
                    </a:lnTo>
                    <a:lnTo>
                      <a:pt x="3216" y="1346"/>
                    </a:lnTo>
                    <a:lnTo>
                      <a:pt x="3220" y="1337"/>
                    </a:lnTo>
                    <a:lnTo>
                      <a:pt x="3224" y="1325"/>
                    </a:lnTo>
                    <a:lnTo>
                      <a:pt x="3228" y="1317"/>
                    </a:lnTo>
                    <a:lnTo>
                      <a:pt x="3232" y="1306"/>
                    </a:lnTo>
                    <a:lnTo>
                      <a:pt x="3236" y="1295"/>
                    </a:lnTo>
                    <a:lnTo>
                      <a:pt x="3240" y="1285"/>
                    </a:lnTo>
                    <a:lnTo>
                      <a:pt x="3244" y="1276"/>
                    </a:lnTo>
                    <a:lnTo>
                      <a:pt x="3248" y="1267"/>
                    </a:lnTo>
                    <a:lnTo>
                      <a:pt x="3251" y="1257"/>
                    </a:lnTo>
                    <a:lnTo>
                      <a:pt x="3255" y="1246"/>
                    </a:lnTo>
                    <a:lnTo>
                      <a:pt x="3259" y="1237"/>
                    </a:lnTo>
                    <a:lnTo>
                      <a:pt x="3263" y="1226"/>
                    </a:lnTo>
                    <a:lnTo>
                      <a:pt x="3267" y="1217"/>
                    </a:lnTo>
                    <a:lnTo>
                      <a:pt x="3271" y="1208"/>
                    </a:lnTo>
                    <a:lnTo>
                      <a:pt x="3275" y="1198"/>
                    </a:lnTo>
                    <a:lnTo>
                      <a:pt x="3279" y="1189"/>
                    </a:lnTo>
                    <a:lnTo>
                      <a:pt x="3283" y="1180"/>
                    </a:lnTo>
                    <a:lnTo>
                      <a:pt x="3287" y="1170"/>
                    </a:lnTo>
                    <a:lnTo>
                      <a:pt x="3291" y="1161"/>
                    </a:lnTo>
                    <a:lnTo>
                      <a:pt x="3295" y="1151"/>
                    </a:lnTo>
                    <a:lnTo>
                      <a:pt x="3299" y="1142"/>
                    </a:lnTo>
                    <a:lnTo>
                      <a:pt x="3303" y="1132"/>
                    </a:lnTo>
                    <a:lnTo>
                      <a:pt x="3307" y="1125"/>
                    </a:lnTo>
                    <a:lnTo>
                      <a:pt x="3311" y="1116"/>
                    </a:lnTo>
                    <a:lnTo>
                      <a:pt x="3314" y="1106"/>
                    </a:lnTo>
                    <a:lnTo>
                      <a:pt x="3318" y="1097"/>
                    </a:lnTo>
                    <a:lnTo>
                      <a:pt x="3322" y="1087"/>
                    </a:lnTo>
                    <a:lnTo>
                      <a:pt x="3326" y="1080"/>
                    </a:lnTo>
                    <a:lnTo>
                      <a:pt x="3330" y="1071"/>
                    </a:lnTo>
                    <a:lnTo>
                      <a:pt x="3334" y="1062"/>
                    </a:lnTo>
                    <a:lnTo>
                      <a:pt x="3338" y="1053"/>
                    </a:lnTo>
                    <a:lnTo>
                      <a:pt x="3342" y="1045"/>
                    </a:lnTo>
                    <a:lnTo>
                      <a:pt x="3346" y="1036"/>
                    </a:lnTo>
                    <a:lnTo>
                      <a:pt x="3350" y="1027"/>
                    </a:lnTo>
                    <a:lnTo>
                      <a:pt x="3354" y="1020"/>
                    </a:lnTo>
                    <a:lnTo>
                      <a:pt x="3358" y="1010"/>
                    </a:lnTo>
                    <a:lnTo>
                      <a:pt x="3362" y="1001"/>
                    </a:lnTo>
                    <a:lnTo>
                      <a:pt x="3366" y="994"/>
                    </a:lnTo>
                    <a:lnTo>
                      <a:pt x="3370" y="987"/>
                    </a:lnTo>
                    <a:lnTo>
                      <a:pt x="3374" y="977"/>
                    </a:lnTo>
                    <a:lnTo>
                      <a:pt x="3377" y="969"/>
                    </a:lnTo>
                    <a:lnTo>
                      <a:pt x="3381" y="961"/>
                    </a:lnTo>
                    <a:lnTo>
                      <a:pt x="3385" y="952"/>
                    </a:lnTo>
                    <a:lnTo>
                      <a:pt x="3389" y="945"/>
                    </a:lnTo>
                    <a:lnTo>
                      <a:pt x="3393" y="936"/>
                    </a:lnTo>
                    <a:lnTo>
                      <a:pt x="3397" y="928"/>
                    </a:lnTo>
                    <a:lnTo>
                      <a:pt x="3401" y="921"/>
                    </a:lnTo>
                    <a:lnTo>
                      <a:pt x="3405" y="913"/>
                    </a:lnTo>
                    <a:lnTo>
                      <a:pt x="3409" y="906"/>
                    </a:lnTo>
                    <a:lnTo>
                      <a:pt x="3413" y="898"/>
                    </a:lnTo>
                    <a:lnTo>
                      <a:pt x="3417" y="890"/>
                    </a:lnTo>
                    <a:lnTo>
                      <a:pt x="3421" y="883"/>
                    </a:lnTo>
                    <a:lnTo>
                      <a:pt x="3425" y="875"/>
                    </a:lnTo>
                    <a:lnTo>
                      <a:pt x="3429" y="867"/>
                    </a:lnTo>
                    <a:lnTo>
                      <a:pt x="3433" y="860"/>
                    </a:lnTo>
                    <a:lnTo>
                      <a:pt x="3437" y="852"/>
                    </a:lnTo>
                    <a:lnTo>
                      <a:pt x="3440" y="845"/>
                    </a:lnTo>
                    <a:lnTo>
                      <a:pt x="3444" y="838"/>
                    </a:lnTo>
                    <a:lnTo>
                      <a:pt x="3448" y="831"/>
                    </a:lnTo>
                    <a:lnTo>
                      <a:pt x="3452" y="823"/>
                    </a:lnTo>
                    <a:lnTo>
                      <a:pt x="3456" y="816"/>
                    </a:lnTo>
                    <a:lnTo>
                      <a:pt x="3460" y="809"/>
                    </a:lnTo>
                    <a:lnTo>
                      <a:pt x="3464" y="803"/>
                    </a:lnTo>
                    <a:lnTo>
                      <a:pt x="3468" y="794"/>
                    </a:lnTo>
                    <a:lnTo>
                      <a:pt x="3472" y="787"/>
                    </a:lnTo>
                    <a:lnTo>
                      <a:pt x="3476" y="781"/>
                    </a:lnTo>
                    <a:lnTo>
                      <a:pt x="3480" y="774"/>
                    </a:lnTo>
                    <a:lnTo>
                      <a:pt x="3484" y="767"/>
                    </a:lnTo>
                    <a:lnTo>
                      <a:pt x="3488" y="761"/>
                    </a:lnTo>
                    <a:lnTo>
                      <a:pt x="3492" y="753"/>
                    </a:lnTo>
                    <a:lnTo>
                      <a:pt x="3496" y="746"/>
                    </a:lnTo>
                    <a:lnTo>
                      <a:pt x="3499" y="740"/>
                    </a:lnTo>
                    <a:lnTo>
                      <a:pt x="3503" y="733"/>
                    </a:lnTo>
                    <a:lnTo>
                      <a:pt x="3507" y="726"/>
                    </a:lnTo>
                    <a:lnTo>
                      <a:pt x="3511" y="720"/>
                    </a:lnTo>
                    <a:lnTo>
                      <a:pt x="3515" y="714"/>
                    </a:lnTo>
                    <a:lnTo>
                      <a:pt x="3519" y="707"/>
                    </a:lnTo>
                    <a:lnTo>
                      <a:pt x="3523" y="700"/>
                    </a:lnTo>
                    <a:lnTo>
                      <a:pt x="3527" y="694"/>
                    </a:lnTo>
                    <a:lnTo>
                      <a:pt x="3531" y="689"/>
                    </a:lnTo>
                    <a:lnTo>
                      <a:pt x="3535" y="682"/>
                    </a:lnTo>
                    <a:lnTo>
                      <a:pt x="3539" y="676"/>
                    </a:lnTo>
                    <a:lnTo>
                      <a:pt x="3543" y="669"/>
                    </a:lnTo>
                    <a:lnTo>
                      <a:pt x="3547" y="663"/>
                    </a:lnTo>
                    <a:lnTo>
                      <a:pt x="3551" y="656"/>
                    </a:lnTo>
                    <a:lnTo>
                      <a:pt x="3555" y="651"/>
                    </a:lnTo>
                    <a:lnTo>
                      <a:pt x="3559" y="646"/>
                    </a:lnTo>
                    <a:lnTo>
                      <a:pt x="3562" y="639"/>
                    </a:lnTo>
                    <a:lnTo>
                      <a:pt x="3566" y="633"/>
                    </a:lnTo>
                    <a:lnTo>
                      <a:pt x="3570" y="627"/>
                    </a:lnTo>
                    <a:lnTo>
                      <a:pt x="3574" y="621"/>
                    </a:lnTo>
                    <a:lnTo>
                      <a:pt x="3578" y="615"/>
                    </a:lnTo>
                    <a:lnTo>
                      <a:pt x="3582" y="610"/>
                    </a:lnTo>
                    <a:lnTo>
                      <a:pt x="3586" y="605"/>
                    </a:lnTo>
                    <a:lnTo>
                      <a:pt x="3590" y="598"/>
                    </a:lnTo>
                    <a:lnTo>
                      <a:pt x="3594" y="593"/>
                    </a:lnTo>
                    <a:lnTo>
                      <a:pt x="3598" y="586"/>
                    </a:lnTo>
                    <a:lnTo>
                      <a:pt x="3602" y="582"/>
                    </a:lnTo>
                    <a:lnTo>
                      <a:pt x="3606" y="577"/>
                    </a:lnTo>
                    <a:lnTo>
                      <a:pt x="3610" y="571"/>
                    </a:lnTo>
                    <a:lnTo>
                      <a:pt x="3614" y="565"/>
                    </a:lnTo>
                    <a:lnTo>
                      <a:pt x="3618" y="560"/>
                    </a:lnTo>
                    <a:lnTo>
                      <a:pt x="3622" y="554"/>
                    </a:lnTo>
                    <a:lnTo>
                      <a:pt x="3625" y="549"/>
                    </a:lnTo>
                    <a:lnTo>
                      <a:pt x="3629" y="544"/>
                    </a:lnTo>
                    <a:lnTo>
                      <a:pt x="3633" y="538"/>
                    </a:lnTo>
                    <a:lnTo>
                      <a:pt x="3637" y="534"/>
                    </a:lnTo>
                    <a:lnTo>
                      <a:pt x="3641" y="528"/>
                    </a:lnTo>
                    <a:lnTo>
                      <a:pt x="3645" y="524"/>
                    </a:lnTo>
                    <a:lnTo>
                      <a:pt x="3649" y="518"/>
                    </a:lnTo>
                    <a:lnTo>
                      <a:pt x="3653" y="514"/>
                    </a:lnTo>
                    <a:lnTo>
                      <a:pt x="3657" y="509"/>
                    </a:lnTo>
                    <a:lnTo>
                      <a:pt x="3661" y="503"/>
                    </a:lnTo>
                    <a:lnTo>
                      <a:pt x="3665" y="499"/>
                    </a:lnTo>
                    <a:lnTo>
                      <a:pt x="3669" y="494"/>
                    </a:lnTo>
                    <a:lnTo>
                      <a:pt x="3673" y="490"/>
                    </a:lnTo>
                    <a:lnTo>
                      <a:pt x="3677" y="484"/>
                    </a:lnTo>
                    <a:lnTo>
                      <a:pt x="3681" y="480"/>
                    </a:lnTo>
                    <a:lnTo>
                      <a:pt x="3685" y="476"/>
                    </a:lnTo>
                    <a:lnTo>
                      <a:pt x="3688" y="472"/>
                    </a:lnTo>
                    <a:lnTo>
                      <a:pt x="3692" y="466"/>
                    </a:lnTo>
                    <a:lnTo>
                      <a:pt x="3696" y="461"/>
                    </a:lnTo>
                    <a:lnTo>
                      <a:pt x="3700" y="458"/>
                    </a:lnTo>
                    <a:lnTo>
                      <a:pt x="3704" y="454"/>
                    </a:lnTo>
                    <a:lnTo>
                      <a:pt x="3708" y="448"/>
                    </a:lnTo>
                    <a:lnTo>
                      <a:pt x="3712" y="444"/>
                    </a:lnTo>
                    <a:lnTo>
                      <a:pt x="3716" y="439"/>
                    </a:lnTo>
                    <a:lnTo>
                      <a:pt x="3720" y="435"/>
                    </a:lnTo>
                    <a:lnTo>
                      <a:pt x="3724" y="431"/>
                    </a:lnTo>
                    <a:lnTo>
                      <a:pt x="3728" y="426"/>
                    </a:lnTo>
                    <a:lnTo>
                      <a:pt x="3732" y="422"/>
                    </a:lnTo>
                    <a:lnTo>
                      <a:pt x="3736" y="418"/>
                    </a:lnTo>
                    <a:lnTo>
                      <a:pt x="3740" y="414"/>
                    </a:lnTo>
                    <a:lnTo>
                      <a:pt x="3744" y="411"/>
                    </a:lnTo>
                    <a:lnTo>
                      <a:pt x="3748" y="407"/>
                    </a:lnTo>
                    <a:lnTo>
                      <a:pt x="3751" y="402"/>
                    </a:lnTo>
                    <a:lnTo>
                      <a:pt x="3755" y="398"/>
                    </a:lnTo>
                    <a:lnTo>
                      <a:pt x="3759" y="394"/>
                    </a:lnTo>
                    <a:lnTo>
                      <a:pt x="3763" y="390"/>
                    </a:lnTo>
                    <a:lnTo>
                      <a:pt x="3767" y="386"/>
                    </a:lnTo>
                    <a:lnTo>
                      <a:pt x="3771" y="382"/>
                    </a:lnTo>
                    <a:lnTo>
                      <a:pt x="3775" y="379"/>
                    </a:lnTo>
                    <a:lnTo>
                      <a:pt x="3779" y="375"/>
                    </a:lnTo>
                    <a:lnTo>
                      <a:pt x="3783" y="371"/>
                    </a:lnTo>
                    <a:lnTo>
                      <a:pt x="3787" y="369"/>
                    </a:lnTo>
                    <a:lnTo>
                      <a:pt x="3791" y="365"/>
                    </a:lnTo>
                    <a:lnTo>
                      <a:pt x="3795" y="360"/>
                    </a:lnTo>
                    <a:lnTo>
                      <a:pt x="3799" y="357"/>
                    </a:lnTo>
                    <a:lnTo>
                      <a:pt x="3803" y="353"/>
                    </a:lnTo>
                    <a:lnTo>
                      <a:pt x="3807" y="349"/>
                    </a:lnTo>
                    <a:lnTo>
                      <a:pt x="3811" y="346"/>
                    </a:lnTo>
                    <a:lnTo>
                      <a:pt x="3814" y="342"/>
                    </a:lnTo>
                    <a:lnTo>
                      <a:pt x="3818" y="338"/>
                    </a:lnTo>
                    <a:lnTo>
                      <a:pt x="3822" y="335"/>
                    </a:lnTo>
                    <a:lnTo>
                      <a:pt x="3826" y="332"/>
                    </a:lnTo>
                    <a:lnTo>
                      <a:pt x="3830" y="328"/>
                    </a:lnTo>
                    <a:lnTo>
                      <a:pt x="3834" y="325"/>
                    </a:lnTo>
                    <a:lnTo>
                      <a:pt x="3838" y="322"/>
                    </a:lnTo>
                    <a:lnTo>
                      <a:pt x="3842" y="318"/>
                    </a:lnTo>
                    <a:lnTo>
                      <a:pt x="3846" y="315"/>
                    </a:lnTo>
                    <a:lnTo>
                      <a:pt x="3850" y="312"/>
                    </a:lnTo>
                    <a:lnTo>
                      <a:pt x="3854" y="310"/>
                    </a:lnTo>
                    <a:lnTo>
                      <a:pt x="3858" y="307"/>
                    </a:lnTo>
                    <a:lnTo>
                      <a:pt x="3862" y="303"/>
                    </a:lnTo>
                    <a:lnTo>
                      <a:pt x="3866" y="299"/>
                    </a:lnTo>
                    <a:lnTo>
                      <a:pt x="3870" y="296"/>
                    </a:lnTo>
                    <a:lnTo>
                      <a:pt x="3874" y="294"/>
                    </a:lnTo>
                    <a:lnTo>
                      <a:pt x="3877" y="291"/>
                    </a:lnTo>
                    <a:lnTo>
                      <a:pt x="3881" y="287"/>
                    </a:lnTo>
                    <a:lnTo>
                      <a:pt x="3885" y="285"/>
                    </a:lnTo>
                    <a:lnTo>
                      <a:pt x="3889" y="282"/>
                    </a:lnTo>
                    <a:lnTo>
                      <a:pt x="3893" y="279"/>
                    </a:lnTo>
                    <a:lnTo>
                      <a:pt x="3897" y="276"/>
                    </a:lnTo>
                    <a:lnTo>
                      <a:pt x="3901" y="274"/>
                    </a:lnTo>
                    <a:lnTo>
                      <a:pt x="3905" y="271"/>
                    </a:lnTo>
                    <a:lnTo>
                      <a:pt x="3909" y="269"/>
                    </a:lnTo>
                    <a:lnTo>
                      <a:pt x="3913" y="264"/>
                    </a:lnTo>
                    <a:lnTo>
                      <a:pt x="3917" y="263"/>
                    </a:lnTo>
                    <a:lnTo>
                      <a:pt x="3921" y="260"/>
                    </a:lnTo>
                    <a:lnTo>
                      <a:pt x="3925" y="257"/>
                    </a:lnTo>
                    <a:lnTo>
                      <a:pt x="3929" y="255"/>
                    </a:lnTo>
                    <a:lnTo>
                      <a:pt x="3933" y="2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6" name="Freeform 328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8"/>
                  </a:cxn>
                  <a:cxn ang="0">
                    <a:pos x="688" y="43"/>
                  </a:cxn>
                  <a:cxn ang="0">
                    <a:pos x="751" y="84"/>
                  </a:cxn>
                  <a:cxn ang="0">
                    <a:pos x="814" y="151"/>
                  </a:cxn>
                  <a:cxn ang="0">
                    <a:pos x="877" y="245"/>
                  </a:cxn>
                  <a:cxn ang="0">
                    <a:pos x="940" y="368"/>
                  </a:cxn>
                  <a:cxn ang="0">
                    <a:pos x="1003" y="521"/>
                  </a:cxn>
                  <a:cxn ang="0">
                    <a:pos x="1066" y="701"/>
                  </a:cxn>
                  <a:cxn ang="0">
                    <a:pos x="1129" y="905"/>
                  </a:cxn>
                  <a:cxn ang="0">
                    <a:pos x="1192" y="1133"/>
                  </a:cxn>
                  <a:cxn ang="0">
                    <a:pos x="1255" y="1375"/>
                  </a:cxn>
                  <a:cxn ang="0">
                    <a:pos x="1318" y="1624"/>
                  </a:cxn>
                  <a:cxn ang="0">
                    <a:pos x="1381" y="1877"/>
                  </a:cxn>
                  <a:cxn ang="0">
                    <a:pos x="1444" y="2126"/>
                  </a:cxn>
                  <a:cxn ang="0">
                    <a:pos x="1507" y="2366"/>
                  </a:cxn>
                  <a:cxn ang="0">
                    <a:pos x="1570" y="2588"/>
                  </a:cxn>
                  <a:cxn ang="0">
                    <a:pos x="1633" y="2790"/>
                  </a:cxn>
                  <a:cxn ang="0">
                    <a:pos x="1696" y="2830"/>
                  </a:cxn>
                  <a:cxn ang="0">
                    <a:pos x="1759" y="2830"/>
                  </a:cxn>
                  <a:cxn ang="0">
                    <a:pos x="1822" y="2830"/>
                  </a:cxn>
                  <a:cxn ang="0">
                    <a:pos x="1885" y="2830"/>
                  </a:cxn>
                  <a:cxn ang="0">
                    <a:pos x="1948" y="2830"/>
                  </a:cxn>
                  <a:cxn ang="0">
                    <a:pos x="2011" y="2830"/>
                  </a:cxn>
                  <a:cxn ang="0">
                    <a:pos x="2074" y="2830"/>
                  </a:cxn>
                  <a:cxn ang="0">
                    <a:pos x="2137" y="2830"/>
                  </a:cxn>
                  <a:cxn ang="0">
                    <a:pos x="2200" y="2830"/>
                  </a:cxn>
                  <a:cxn ang="0">
                    <a:pos x="2263" y="2830"/>
                  </a:cxn>
                  <a:cxn ang="0">
                    <a:pos x="2326" y="2830"/>
                  </a:cxn>
                  <a:cxn ang="0">
                    <a:pos x="2389" y="2830"/>
                  </a:cxn>
                  <a:cxn ang="0">
                    <a:pos x="2452" y="2830"/>
                  </a:cxn>
                  <a:cxn ang="0">
                    <a:pos x="2515" y="2799"/>
                  </a:cxn>
                  <a:cxn ang="0">
                    <a:pos x="2578" y="2703"/>
                  </a:cxn>
                  <a:cxn ang="0">
                    <a:pos x="2641" y="2620"/>
                  </a:cxn>
                  <a:cxn ang="0">
                    <a:pos x="2704" y="2551"/>
                  </a:cxn>
                  <a:cxn ang="0">
                    <a:pos x="2767" y="2501"/>
                  </a:cxn>
                  <a:cxn ang="0">
                    <a:pos x="2830" y="2467"/>
                  </a:cxn>
                  <a:cxn ang="0">
                    <a:pos x="2893" y="2449"/>
                  </a:cxn>
                  <a:cxn ang="0">
                    <a:pos x="2956" y="2445"/>
                  </a:cxn>
                  <a:cxn ang="0">
                    <a:pos x="3019" y="2452"/>
                  </a:cxn>
                  <a:cxn ang="0">
                    <a:pos x="3082" y="2467"/>
                  </a:cxn>
                  <a:cxn ang="0">
                    <a:pos x="3145" y="2489"/>
                  </a:cxn>
                  <a:cxn ang="0">
                    <a:pos x="3208" y="2512"/>
                  </a:cxn>
                  <a:cxn ang="0">
                    <a:pos x="3271" y="2533"/>
                  </a:cxn>
                  <a:cxn ang="0">
                    <a:pos x="3334" y="2548"/>
                  </a:cxn>
                  <a:cxn ang="0">
                    <a:pos x="3397" y="2560"/>
                  </a:cxn>
                  <a:cxn ang="0">
                    <a:pos x="3460" y="2561"/>
                  </a:cxn>
                  <a:cxn ang="0">
                    <a:pos x="3523" y="2552"/>
                  </a:cxn>
                  <a:cxn ang="0">
                    <a:pos x="3586" y="2532"/>
                  </a:cxn>
                  <a:cxn ang="0">
                    <a:pos x="3649" y="2501"/>
                  </a:cxn>
                  <a:cxn ang="0">
                    <a:pos x="3712" y="2457"/>
                  </a:cxn>
                  <a:cxn ang="0">
                    <a:pos x="3775" y="2400"/>
                  </a:cxn>
                  <a:cxn ang="0">
                    <a:pos x="3838" y="2332"/>
                  </a:cxn>
                  <a:cxn ang="0">
                    <a:pos x="3901" y="2254"/>
                  </a:cxn>
                </a:cxnLst>
                <a:rect l="0" t="0" r="r" b="b"/>
                <a:pathLst>
                  <a:path w="3933" h="2830">
                    <a:moveTo>
                      <a:pt x="0" y="0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0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6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1"/>
                    </a:lnTo>
                    <a:lnTo>
                      <a:pt x="602" y="12"/>
                    </a:lnTo>
                    <a:lnTo>
                      <a:pt x="606" y="12"/>
                    </a:lnTo>
                    <a:lnTo>
                      <a:pt x="610" y="13"/>
                    </a:lnTo>
                    <a:lnTo>
                      <a:pt x="614" y="13"/>
                    </a:lnTo>
                    <a:lnTo>
                      <a:pt x="618" y="14"/>
                    </a:lnTo>
                    <a:lnTo>
                      <a:pt x="622" y="17"/>
                    </a:lnTo>
                    <a:lnTo>
                      <a:pt x="625" y="18"/>
                    </a:lnTo>
                    <a:lnTo>
                      <a:pt x="629" y="18"/>
                    </a:lnTo>
                    <a:lnTo>
                      <a:pt x="633" y="18"/>
                    </a:lnTo>
                    <a:lnTo>
                      <a:pt x="637" y="21"/>
                    </a:lnTo>
                    <a:lnTo>
                      <a:pt x="641" y="22"/>
                    </a:lnTo>
                    <a:lnTo>
                      <a:pt x="645" y="23"/>
                    </a:lnTo>
                    <a:lnTo>
                      <a:pt x="649" y="24"/>
                    </a:lnTo>
                    <a:lnTo>
                      <a:pt x="653" y="25"/>
                    </a:lnTo>
                    <a:lnTo>
                      <a:pt x="657" y="26"/>
                    </a:lnTo>
                    <a:lnTo>
                      <a:pt x="661" y="30"/>
                    </a:lnTo>
                    <a:lnTo>
                      <a:pt x="665" y="31"/>
                    </a:lnTo>
                    <a:lnTo>
                      <a:pt x="669" y="32"/>
                    </a:lnTo>
                    <a:lnTo>
                      <a:pt x="673" y="33"/>
                    </a:lnTo>
                    <a:lnTo>
                      <a:pt x="677" y="35"/>
                    </a:lnTo>
                    <a:lnTo>
                      <a:pt x="681" y="37"/>
                    </a:lnTo>
                    <a:lnTo>
                      <a:pt x="685" y="40"/>
                    </a:lnTo>
                    <a:lnTo>
                      <a:pt x="688" y="43"/>
                    </a:lnTo>
                    <a:lnTo>
                      <a:pt x="692" y="44"/>
                    </a:lnTo>
                    <a:lnTo>
                      <a:pt x="696" y="46"/>
                    </a:lnTo>
                    <a:lnTo>
                      <a:pt x="700" y="48"/>
                    </a:lnTo>
                    <a:lnTo>
                      <a:pt x="704" y="51"/>
                    </a:lnTo>
                    <a:lnTo>
                      <a:pt x="708" y="53"/>
                    </a:lnTo>
                    <a:lnTo>
                      <a:pt x="712" y="56"/>
                    </a:lnTo>
                    <a:lnTo>
                      <a:pt x="716" y="60"/>
                    </a:lnTo>
                    <a:lnTo>
                      <a:pt x="720" y="61"/>
                    </a:lnTo>
                    <a:lnTo>
                      <a:pt x="724" y="63"/>
                    </a:lnTo>
                    <a:lnTo>
                      <a:pt x="728" y="65"/>
                    </a:lnTo>
                    <a:lnTo>
                      <a:pt x="732" y="69"/>
                    </a:lnTo>
                    <a:lnTo>
                      <a:pt x="736" y="71"/>
                    </a:lnTo>
                    <a:lnTo>
                      <a:pt x="740" y="75"/>
                    </a:lnTo>
                    <a:lnTo>
                      <a:pt x="744" y="78"/>
                    </a:lnTo>
                    <a:lnTo>
                      <a:pt x="748" y="81"/>
                    </a:lnTo>
                    <a:lnTo>
                      <a:pt x="751" y="84"/>
                    </a:lnTo>
                    <a:lnTo>
                      <a:pt x="755" y="88"/>
                    </a:lnTo>
                    <a:lnTo>
                      <a:pt x="759" y="92"/>
                    </a:lnTo>
                    <a:lnTo>
                      <a:pt x="763" y="97"/>
                    </a:lnTo>
                    <a:lnTo>
                      <a:pt x="767" y="98"/>
                    </a:lnTo>
                    <a:lnTo>
                      <a:pt x="771" y="102"/>
                    </a:lnTo>
                    <a:lnTo>
                      <a:pt x="775" y="106"/>
                    </a:lnTo>
                    <a:lnTo>
                      <a:pt x="779" y="111"/>
                    </a:lnTo>
                    <a:lnTo>
                      <a:pt x="783" y="114"/>
                    </a:lnTo>
                    <a:lnTo>
                      <a:pt x="787" y="120"/>
                    </a:lnTo>
                    <a:lnTo>
                      <a:pt x="791" y="123"/>
                    </a:lnTo>
                    <a:lnTo>
                      <a:pt x="795" y="127"/>
                    </a:lnTo>
                    <a:lnTo>
                      <a:pt x="799" y="132"/>
                    </a:lnTo>
                    <a:lnTo>
                      <a:pt x="803" y="137"/>
                    </a:lnTo>
                    <a:lnTo>
                      <a:pt x="807" y="142"/>
                    </a:lnTo>
                    <a:lnTo>
                      <a:pt x="811" y="147"/>
                    </a:lnTo>
                    <a:lnTo>
                      <a:pt x="814" y="151"/>
                    </a:lnTo>
                    <a:lnTo>
                      <a:pt x="818" y="156"/>
                    </a:lnTo>
                    <a:lnTo>
                      <a:pt x="822" y="162"/>
                    </a:lnTo>
                    <a:lnTo>
                      <a:pt x="826" y="167"/>
                    </a:lnTo>
                    <a:lnTo>
                      <a:pt x="830" y="172"/>
                    </a:lnTo>
                    <a:lnTo>
                      <a:pt x="834" y="177"/>
                    </a:lnTo>
                    <a:lnTo>
                      <a:pt x="838" y="182"/>
                    </a:lnTo>
                    <a:lnTo>
                      <a:pt x="842" y="188"/>
                    </a:lnTo>
                    <a:lnTo>
                      <a:pt x="846" y="194"/>
                    </a:lnTo>
                    <a:lnTo>
                      <a:pt x="850" y="201"/>
                    </a:lnTo>
                    <a:lnTo>
                      <a:pt x="854" y="207"/>
                    </a:lnTo>
                    <a:lnTo>
                      <a:pt x="858" y="212"/>
                    </a:lnTo>
                    <a:lnTo>
                      <a:pt x="862" y="219"/>
                    </a:lnTo>
                    <a:lnTo>
                      <a:pt x="866" y="225"/>
                    </a:lnTo>
                    <a:lnTo>
                      <a:pt x="870" y="231"/>
                    </a:lnTo>
                    <a:lnTo>
                      <a:pt x="874" y="239"/>
                    </a:lnTo>
                    <a:lnTo>
                      <a:pt x="877" y="245"/>
                    </a:lnTo>
                    <a:lnTo>
                      <a:pt x="881" y="251"/>
                    </a:lnTo>
                    <a:lnTo>
                      <a:pt x="885" y="258"/>
                    </a:lnTo>
                    <a:lnTo>
                      <a:pt x="889" y="266"/>
                    </a:lnTo>
                    <a:lnTo>
                      <a:pt x="893" y="273"/>
                    </a:lnTo>
                    <a:lnTo>
                      <a:pt x="897" y="280"/>
                    </a:lnTo>
                    <a:lnTo>
                      <a:pt x="901" y="287"/>
                    </a:lnTo>
                    <a:lnTo>
                      <a:pt x="905" y="295"/>
                    </a:lnTo>
                    <a:lnTo>
                      <a:pt x="909" y="303"/>
                    </a:lnTo>
                    <a:lnTo>
                      <a:pt x="913" y="312"/>
                    </a:lnTo>
                    <a:lnTo>
                      <a:pt x="917" y="317"/>
                    </a:lnTo>
                    <a:lnTo>
                      <a:pt x="921" y="326"/>
                    </a:lnTo>
                    <a:lnTo>
                      <a:pt x="925" y="333"/>
                    </a:lnTo>
                    <a:lnTo>
                      <a:pt x="929" y="342"/>
                    </a:lnTo>
                    <a:lnTo>
                      <a:pt x="933" y="351"/>
                    </a:lnTo>
                    <a:lnTo>
                      <a:pt x="937" y="360"/>
                    </a:lnTo>
                    <a:lnTo>
                      <a:pt x="940" y="368"/>
                    </a:lnTo>
                    <a:lnTo>
                      <a:pt x="944" y="377"/>
                    </a:lnTo>
                    <a:lnTo>
                      <a:pt x="948" y="386"/>
                    </a:lnTo>
                    <a:lnTo>
                      <a:pt x="952" y="395"/>
                    </a:lnTo>
                    <a:lnTo>
                      <a:pt x="956" y="402"/>
                    </a:lnTo>
                    <a:lnTo>
                      <a:pt x="960" y="413"/>
                    </a:lnTo>
                    <a:lnTo>
                      <a:pt x="964" y="422"/>
                    </a:lnTo>
                    <a:lnTo>
                      <a:pt x="968" y="431"/>
                    </a:lnTo>
                    <a:lnTo>
                      <a:pt x="972" y="442"/>
                    </a:lnTo>
                    <a:lnTo>
                      <a:pt x="976" y="451"/>
                    </a:lnTo>
                    <a:lnTo>
                      <a:pt x="980" y="460"/>
                    </a:lnTo>
                    <a:lnTo>
                      <a:pt x="984" y="470"/>
                    </a:lnTo>
                    <a:lnTo>
                      <a:pt x="988" y="480"/>
                    </a:lnTo>
                    <a:lnTo>
                      <a:pt x="992" y="490"/>
                    </a:lnTo>
                    <a:lnTo>
                      <a:pt x="996" y="500"/>
                    </a:lnTo>
                    <a:lnTo>
                      <a:pt x="999" y="510"/>
                    </a:lnTo>
                    <a:lnTo>
                      <a:pt x="1003" y="521"/>
                    </a:lnTo>
                    <a:lnTo>
                      <a:pt x="1007" y="530"/>
                    </a:lnTo>
                    <a:lnTo>
                      <a:pt x="1011" y="542"/>
                    </a:lnTo>
                    <a:lnTo>
                      <a:pt x="1015" y="552"/>
                    </a:lnTo>
                    <a:lnTo>
                      <a:pt x="1019" y="563"/>
                    </a:lnTo>
                    <a:lnTo>
                      <a:pt x="1023" y="574"/>
                    </a:lnTo>
                    <a:lnTo>
                      <a:pt x="1027" y="585"/>
                    </a:lnTo>
                    <a:lnTo>
                      <a:pt x="1031" y="595"/>
                    </a:lnTo>
                    <a:lnTo>
                      <a:pt x="1035" y="608"/>
                    </a:lnTo>
                    <a:lnTo>
                      <a:pt x="1039" y="618"/>
                    </a:lnTo>
                    <a:lnTo>
                      <a:pt x="1043" y="631"/>
                    </a:lnTo>
                    <a:lnTo>
                      <a:pt x="1047" y="643"/>
                    </a:lnTo>
                    <a:lnTo>
                      <a:pt x="1051" y="654"/>
                    </a:lnTo>
                    <a:lnTo>
                      <a:pt x="1055" y="665"/>
                    </a:lnTo>
                    <a:lnTo>
                      <a:pt x="1059" y="676"/>
                    </a:lnTo>
                    <a:lnTo>
                      <a:pt x="1062" y="689"/>
                    </a:lnTo>
                    <a:lnTo>
                      <a:pt x="1066" y="701"/>
                    </a:lnTo>
                    <a:lnTo>
                      <a:pt x="1070" y="715"/>
                    </a:lnTo>
                    <a:lnTo>
                      <a:pt x="1074" y="726"/>
                    </a:lnTo>
                    <a:lnTo>
                      <a:pt x="1078" y="738"/>
                    </a:lnTo>
                    <a:lnTo>
                      <a:pt x="1082" y="750"/>
                    </a:lnTo>
                    <a:lnTo>
                      <a:pt x="1086" y="762"/>
                    </a:lnTo>
                    <a:lnTo>
                      <a:pt x="1090" y="775"/>
                    </a:lnTo>
                    <a:lnTo>
                      <a:pt x="1094" y="787"/>
                    </a:lnTo>
                    <a:lnTo>
                      <a:pt x="1098" y="802"/>
                    </a:lnTo>
                    <a:lnTo>
                      <a:pt x="1102" y="813"/>
                    </a:lnTo>
                    <a:lnTo>
                      <a:pt x="1106" y="826"/>
                    </a:lnTo>
                    <a:lnTo>
                      <a:pt x="1110" y="840"/>
                    </a:lnTo>
                    <a:lnTo>
                      <a:pt x="1114" y="853"/>
                    </a:lnTo>
                    <a:lnTo>
                      <a:pt x="1118" y="866"/>
                    </a:lnTo>
                    <a:lnTo>
                      <a:pt x="1122" y="879"/>
                    </a:lnTo>
                    <a:lnTo>
                      <a:pt x="1125" y="893"/>
                    </a:lnTo>
                    <a:lnTo>
                      <a:pt x="1129" y="905"/>
                    </a:lnTo>
                    <a:lnTo>
                      <a:pt x="1133" y="920"/>
                    </a:lnTo>
                    <a:lnTo>
                      <a:pt x="1137" y="934"/>
                    </a:lnTo>
                    <a:lnTo>
                      <a:pt x="1141" y="947"/>
                    </a:lnTo>
                    <a:lnTo>
                      <a:pt x="1145" y="961"/>
                    </a:lnTo>
                    <a:lnTo>
                      <a:pt x="1149" y="974"/>
                    </a:lnTo>
                    <a:lnTo>
                      <a:pt x="1153" y="988"/>
                    </a:lnTo>
                    <a:lnTo>
                      <a:pt x="1157" y="1003"/>
                    </a:lnTo>
                    <a:lnTo>
                      <a:pt x="1161" y="1017"/>
                    </a:lnTo>
                    <a:lnTo>
                      <a:pt x="1165" y="1032"/>
                    </a:lnTo>
                    <a:lnTo>
                      <a:pt x="1169" y="1045"/>
                    </a:lnTo>
                    <a:lnTo>
                      <a:pt x="1173" y="1061"/>
                    </a:lnTo>
                    <a:lnTo>
                      <a:pt x="1177" y="1074"/>
                    </a:lnTo>
                    <a:lnTo>
                      <a:pt x="1181" y="1089"/>
                    </a:lnTo>
                    <a:lnTo>
                      <a:pt x="1185" y="1102"/>
                    </a:lnTo>
                    <a:lnTo>
                      <a:pt x="1188" y="1117"/>
                    </a:lnTo>
                    <a:lnTo>
                      <a:pt x="1192" y="1133"/>
                    </a:lnTo>
                    <a:lnTo>
                      <a:pt x="1196" y="1148"/>
                    </a:lnTo>
                    <a:lnTo>
                      <a:pt x="1200" y="1162"/>
                    </a:lnTo>
                    <a:lnTo>
                      <a:pt x="1204" y="1177"/>
                    </a:lnTo>
                    <a:lnTo>
                      <a:pt x="1208" y="1192"/>
                    </a:lnTo>
                    <a:lnTo>
                      <a:pt x="1212" y="1207"/>
                    </a:lnTo>
                    <a:lnTo>
                      <a:pt x="1216" y="1222"/>
                    </a:lnTo>
                    <a:lnTo>
                      <a:pt x="1220" y="1237"/>
                    </a:lnTo>
                    <a:lnTo>
                      <a:pt x="1224" y="1252"/>
                    </a:lnTo>
                    <a:lnTo>
                      <a:pt x="1228" y="1266"/>
                    </a:lnTo>
                    <a:lnTo>
                      <a:pt x="1232" y="1281"/>
                    </a:lnTo>
                    <a:lnTo>
                      <a:pt x="1236" y="1295"/>
                    </a:lnTo>
                    <a:lnTo>
                      <a:pt x="1240" y="1313"/>
                    </a:lnTo>
                    <a:lnTo>
                      <a:pt x="1244" y="1327"/>
                    </a:lnTo>
                    <a:lnTo>
                      <a:pt x="1248" y="1342"/>
                    </a:lnTo>
                    <a:lnTo>
                      <a:pt x="1251" y="1357"/>
                    </a:lnTo>
                    <a:lnTo>
                      <a:pt x="1255" y="1375"/>
                    </a:lnTo>
                    <a:lnTo>
                      <a:pt x="1259" y="1390"/>
                    </a:lnTo>
                    <a:lnTo>
                      <a:pt x="1263" y="1405"/>
                    </a:lnTo>
                    <a:lnTo>
                      <a:pt x="1267" y="1420"/>
                    </a:lnTo>
                    <a:lnTo>
                      <a:pt x="1271" y="1436"/>
                    </a:lnTo>
                    <a:lnTo>
                      <a:pt x="1275" y="1452"/>
                    </a:lnTo>
                    <a:lnTo>
                      <a:pt x="1279" y="1466"/>
                    </a:lnTo>
                    <a:lnTo>
                      <a:pt x="1283" y="1483"/>
                    </a:lnTo>
                    <a:lnTo>
                      <a:pt x="1287" y="1499"/>
                    </a:lnTo>
                    <a:lnTo>
                      <a:pt x="1291" y="1514"/>
                    </a:lnTo>
                    <a:lnTo>
                      <a:pt x="1295" y="1530"/>
                    </a:lnTo>
                    <a:lnTo>
                      <a:pt x="1299" y="1545"/>
                    </a:lnTo>
                    <a:lnTo>
                      <a:pt x="1303" y="1561"/>
                    </a:lnTo>
                    <a:lnTo>
                      <a:pt x="1307" y="1577"/>
                    </a:lnTo>
                    <a:lnTo>
                      <a:pt x="1311" y="1593"/>
                    </a:lnTo>
                    <a:lnTo>
                      <a:pt x="1314" y="1609"/>
                    </a:lnTo>
                    <a:lnTo>
                      <a:pt x="1318" y="1624"/>
                    </a:lnTo>
                    <a:lnTo>
                      <a:pt x="1322" y="1642"/>
                    </a:lnTo>
                    <a:lnTo>
                      <a:pt x="1326" y="1656"/>
                    </a:lnTo>
                    <a:lnTo>
                      <a:pt x="1330" y="1672"/>
                    </a:lnTo>
                    <a:lnTo>
                      <a:pt x="1334" y="1688"/>
                    </a:lnTo>
                    <a:lnTo>
                      <a:pt x="1338" y="1704"/>
                    </a:lnTo>
                    <a:lnTo>
                      <a:pt x="1342" y="1720"/>
                    </a:lnTo>
                    <a:lnTo>
                      <a:pt x="1346" y="1736"/>
                    </a:lnTo>
                    <a:lnTo>
                      <a:pt x="1350" y="1752"/>
                    </a:lnTo>
                    <a:lnTo>
                      <a:pt x="1354" y="1767"/>
                    </a:lnTo>
                    <a:lnTo>
                      <a:pt x="1358" y="1782"/>
                    </a:lnTo>
                    <a:lnTo>
                      <a:pt x="1362" y="1799"/>
                    </a:lnTo>
                    <a:lnTo>
                      <a:pt x="1366" y="1814"/>
                    </a:lnTo>
                    <a:lnTo>
                      <a:pt x="1370" y="1830"/>
                    </a:lnTo>
                    <a:lnTo>
                      <a:pt x="1374" y="1846"/>
                    </a:lnTo>
                    <a:lnTo>
                      <a:pt x="1377" y="1861"/>
                    </a:lnTo>
                    <a:lnTo>
                      <a:pt x="1381" y="1877"/>
                    </a:lnTo>
                    <a:lnTo>
                      <a:pt x="1385" y="1894"/>
                    </a:lnTo>
                    <a:lnTo>
                      <a:pt x="1389" y="1909"/>
                    </a:lnTo>
                    <a:lnTo>
                      <a:pt x="1393" y="1925"/>
                    </a:lnTo>
                    <a:lnTo>
                      <a:pt x="1397" y="1939"/>
                    </a:lnTo>
                    <a:lnTo>
                      <a:pt x="1401" y="1956"/>
                    </a:lnTo>
                    <a:lnTo>
                      <a:pt x="1405" y="1973"/>
                    </a:lnTo>
                    <a:lnTo>
                      <a:pt x="1409" y="1987"/>
                    </a:lnTo>
                    <a:lnTo>
                      <a:pt x="1413" y="2004"/>
                    </a:lnTo>
                    <a:lnTo>
                      <a:pt x="1417" y="2018"/>
                    </a:lnTo>
                    <a:lnTo>
                      <a:pt x="1421" y="2034"/>
                    </a:lnTo>
                    <a:lnTo>
                      <a:pt x="1425" y="2049"/>
                    </a:lnTo>
                    <a:lnTo>
                      <a:pt x="1429" y="2065"/>
                    </a:lnTo>
                    <a:lnTo>
                      <a:pt x="1433" y="2081"/>
                    </a:lnTo>
                    <a:lnTo>
                      <a:pt x="1437" y="2096"/>
                    </a:lnTo>
                    <a:lnTo>
                      <a:pt x="1440" y="2111"/>
                    </a:lnTo>
                    <a:lnTo>
                      <a:pt x="1444" y="2126"/>
                    </a:lnTo>
                    <a:lnTo>
                      <a:pt x="1448" y="2142"/>
                    </a:lnTo>
                    <a:lnTo>
                      <a:pt x="1452" y="2157"/>
                    </a:lnTo>
                    <a:lnTo>
                      <a:pt x="1456" y="2172"/>
                    </a:lnTo>
                    <a:lnTo>
                      <a:pt x="1460" y="2187"/>
                    </a:lnTo>
                    <a:lnTo>
                      <a:pt x="1464" y="2202"/>
                    </a:lnTo>
                    <a:lnTo>
                      <a:pt x="1468" y="2218"/>
                    </a:lnTo>
                    <a:lnTo>
                      <a:pt x="1472" y="2232"/>
                    </a:lnTo>
                    <a:lnTo>
                      <a:pt x="1476" y="2248"/>
                    </a:lnTo>
                    <a:lnTo>
                      <a:pt x="1480" y="2263"/>
                    </a:lnTo>
                    <a:lnTo>
                      <a:pt x="1484" y="2278"/>
                    </a:lnTo>
                    <a:lnTo>
                      <a:pt x="1488" y="2292"/>
                    </a:lnTo>
                    <a:lnTo>
                      <a:pt x="1492" y="2307"/>
                    </a:lnTo>
                    <a:lnTo>
                      <a:pt x="1496" y="2323"/>
                    </a:lnTo>
                    <a:lnTo>
                      <a:pt x="1499" y="2337"/>
                    </a:lnTo>
                    <a:lnTo>
                      <a:pt x="1503" y="2351"/>
                    </a:lnTo>
                    <a:lnTo>
                      <a:pt x="1507" y="2366"/>
                    </a:lnTo>
                    <a:lnTo>
                      <a:pt x="1511" y="2381"/>
                    </a:lnTo>
                    <a:lnTo>
                      <a:pt x="1515" y="2394"/>
                    </a:lnTo>
                    <a:lnTo>
                      <a:pt x="1519" y="2409"/>
                    </a:lnTo>
                    <a:lnTo>
                      <a:pt x="1523" y="2423"/>
                    </a:lnTo>
                    <a:lnTo>
                      <a:pt x="1527" y="2439"/>
                    </a:lnTo>
                    <a:lnTo>
                      <a:pt x="1531" y="2451"/>
                    </a:lnTo>
                    <a:lnTo>
                      <a:pt x="1535" y="2466"/>
                    </a:lnTo>
                    <a:lnTo>
                      <a:pt x="1539" y="2479"/>
                    </a:lnTo>
                    <a:lnTo>
                      <a:pt x="1543" y="2493"/>
                    </a:lnTo>
                    <a:lnTo>
                      <a:pt x="1547" y="2506"/>
                    </a:lnTo>
                    <a:lnTo>
                      <a:pt x="1551" y="2521"/>
                    </a:lnTo>
                    <a:lnTo>
                      <a:pt x="1555" y="2536"/>
                    </a:lnTo>
                    <a:lnTo>
                      <a:pt x="1559" y="2548"/>
                    </a:lnTo>
                    <a:lnTo>
                      <a:pt x="1562" y="2562"/>
                    </a:lnTo>
                    <a:lnTo>
                      <a:pt x="1566" y="2576"/>
                    </a:lnTo>
                    <a:lnTo>
                      <a:pt x="1570" y="2588"/>
                    </a:lnTo>
                    <a:lnTo>
                      <a:pt x="1574" y="2602"/>
                    </a:lnTo>
                    <a:lnTo>
                      <a:pt x="1578" y="2615"/>
                    </a:lnTo>
                    <a:lnTo>
                      <a:pt x="1582" y="2627"/>
                    </a:lnTo>
                    <a:lnTo>
                      <a:pt x="1586" y="2640"/>
                    </a:lnTo>
                    <a:lnTo>
                      <a:pt x="1590" y="2655"/>
                    </a:lnTo>
                    <a:lnTo>
                      <a:pt x="1594" y="2666"/>
                    </a:lnTo>
                    <a:lnTo>
                      <a:pt x="1598" y="2679"/>
                    </a:lnTo>
                    <a:lnTo>
                      <a:pt x="1602" y="2692"/>
                    </a:lnTo>
                    <a:lnTo>
                      <a:pt x="1606" y="2706"/>
                    </a:lnTo>
                    <a:lnTo>
                      <a:pt x="1610" y="2718"/>
                    </a:lnTo>
                    <a:lnTo>
                      <a:pt x="1614" y="2730"/>
                    </a:lnTo>
                    <a:lnTo>
                      <a:pt x="1618" y="2743"/>
                    </a:lnTo>
                    <a:lnTo>
                      <a:pt x="1622" y="2755"/>
                    </a:lnTo>
                    <a:lnTo>
                      <a:pt x="1625" y="2768"/>
                    </a:lnTo>
                    <a:lnTo>
                      <a:pt x="1629" y="2779"/>
                    </a:lnTo>
                    <a:lnTo>
                      <a:pt x="1633" y="2790"/>
                    </a:lnTo>
                    <a:lnTo>
                      <a:pt x="1637" y="2803"/>
                    </a:lnTo>
                    <a:lnTo>
                      <a:pt x="1641" y="2815"/>
                    </a:lnTo>
                    <a:lnTo>
                      <a:pt x="1645" y="2826"/>
                    </a:lnTo>
                    <a:lnTo>
                      <a:pt x="1649" y="2830"/>
                    </a:lnTo>
                    <a:lnTo>
                      <a:pt x="1653" y="2830"/>
                    </a:lnTo>
                    <a:lnTo>
                      <a:pt x="1657" y="2830"/>
                    </a:lnTo>
                    <a:lnTo>
                      <a:pt x="1661" y="2830"/>
                    </a:lnTo>
                    <a:lnTo>
                      <a:pt x="1665" y="2830"/>
                    </a:lnTo>
                    <a:lnTo>
                      <a:pt x="1669" y="2830"/>
                    </a:lnTo>
                    <a:lnTo>
                      <a:pt x="1673" y="2830"/>
                    </a:lnTo>
                    <a:lnTo>
                      <a:pt x="1677" y="2830"/>
                    </a:lnTo>
                    <a:lnTo>
                      <a:pt x="1681" y="2830"/>
                    </a:lnTo>
                    <a:lnTo>
                      <a:pt x="1685" y="2830"/>
                    </a:lnTo>
                    <a:lnTo>
                      <a:pt x="1688" y="2830"/>
                    </a:lnTo>
                    <a:lnTo>
                      <a:pt x="1692" y="2830"/>
                    </a:lnTo>
                    <a:lnTo>
                      <a:pt x="1696" y="2830"/>
                    </a:lnTo>
                    <a:lnTo>
                      <a:pt x="1700" y="2830"/>
                    </a:lnTo>
                    <a:lnTo>
                      <a:pt x="1704" y="2830"/>
                    </a:lnTo>
                    <a:lnTo>
                      <a:pt x="1708" y="2830"/>
                    </a:lnTo>
                    <a:lnTo>
                      <a:pt x="1712" y="2830"/>
                    </a:lnTo>
                    <a:lnTo>
                      <a:pt x="1716" y="2830"/>
                    </a:lnTo>
                    <a:lnTo>
                      <a:pt x="1720" y="2830"/>
                    </a:lnTo>
                    <a:lnTo>
                      <a:pt x="1724" y="2830"/>
                    </a:lnTo>
                    <a:lnTo>
                      <a:pt x="1728" y="2830"/>
                    </a:lnTo>
                    <a:lnTo>
                      <a:pt x="1732" y="2830"/>
                    </a:lnTo>
                    <a:lnTo>
                      <a:pt x="1736" y="2830"/>
                    </a:lnTo>
                    <a:lnTo>
                      <a:pt x="1740" y="2830"/>
                    </a:lnTo>
                    <a:lnTo>
                      <a:pt x="1744" y="2830"/>
                    </a:lnTo>
                    <a:lnTo>
                      <a:pt x="1748" y="2830"/>
                    </a:lnTo>
                    <a:lnTo>
                      <a:pt x="1751" y="2830"/>
                    </a:lnTo>
                    <a:lnTo>
                      <a:pt x="1755" y="2830"/>
                    </a:lnTo>
                    <a:lnTo>
                      <a:pt x="1759" y="2830"/>
                    </a:lnTo>
                    <a:lnTo>
                      <a:pt x="1763" y="2830"/>
                    </a:lnTo>
                    <a:lnTo>
                      <a:pt x="1767" y="2830"/>
                    </a:lnTo>
                    <a:lnTo>
                      <a:pt x="1771" y="2830"/>
                    </a:lnTo>
                    <a:lnTo>
                      <a:pt x="1775" y="2830"/>
                    </a:lnTo>
                    <a:lnTo>
                      <a:pt x="1779" y="2830"/>
                    </a:lnTo>
                    <a:lnTo>
                      <a:pt x="1783" y="2830"/>
                    </a:lnTo>
                    <a:lnTo>
                      <a:pt x="1787" y="2830"/>
                    </a:lnTo>
                    <a:lnTo>
                      <a:pt x="1791" y="2830"/>
                    </a:lnTo>
                    <a:lnTo>
                      <a:pt x="1795" y="2830"/>
                    </a:lnTo>
                    <a:lnTo>
                      <a:pt x="1799" y="2830"/>
                    </a:lnTo>
                    <a:lnTo>
                      <a:pt x="1803" y="2830"/>
                    </a:lnTo>
                    <a:lnTo>
                      <a:pt x="1807" y="2830"/>
                    </a:lnTo>
                    <a:lnTo>
                      <a:pt x="1811" y="2830"/>
                    </a:lnTo>
                    <a:lnTo>
                      <a:pt x="1814" y="2830"/>
                    </a:lnTo>
                    <a:lnTo>
                      <a:pt x="1818" y="2830"/>
                    </a:lnTo>
                    <a:lnTo>
                      <a:pt x="1822" y="2830"/>
                    </a:lnTo>
                    <a:lnTo>
                      <a:pt x="1826" y="2830"/>
                    </a:lnTo>
                    <a:lnTo>
                      <a:pt x="1830" y="2830"/>
                    </a:lnTo>
                    <a:lnTo>
                      <a:pt x="1834" y="2830"/>
                    </a:lnTo>
                    <a:lnTo>
                      <a:pt x="1838" y="2830"/>
                    </a:lnTo>
                    <a:lnTo>
                      <a:pt x="1842" y="2830"/>
                    </a:lnTo>
                    <a:lnTo>
                      <a:pt x="1846" y="2830"/>
                    </a:lnTo>
                    <a:lnTo>
                      <a:pt x="1850" y="2830"/>
                    </a:lnTo>
                    <a:lnTo>
                      <a:pt x="1854" y="2830"/>
                    </a:lnTo>
                    <a:lnTo>
                      <a:pt x="1858" y="2830"/>
                    </a:lnTo>
                    <a:lnTo>
                      <a:pt x="1862" y="2830"/>
                    </a:lnTo>
                    <a:lnTo>
                      <a:pt x="1866" y="2830"/>
                    </a:lnTo>
                    <a:lnTo>
                      <a:pt x="1870" y="2830"/>
                    </a:lnTo>
                    <a:lnTo>
                      <a:pt x="1874" y="2830"/>
                    </a:lnTo>
                    <a:lnTo>
                      <a:pt x="1877" y="2830"/>
                    </a:lnTo>
                    <a:lnTo>
                      <a:pt x="1881" y="2830"/>
                    </a:lnTo>
                    <a:lnTo>
                      <a:pt x="1885" y="2830"/>
                    </a:lnTo>
                    <a:lnTo>
                      <a:pt x="1889" y="2830"/>
                    </a:lnTo>
                    <a:lnTo>
                      <a:pt x="1893" y="2830"/>
                    </a:lnTo>
                    <a:lnTo>
                      <a:pt x="1897" y="2830"/>
                    </a:lnTo>
                    <a:lnTo>
                      <a:pt x="1901" y="2830"/>
                    </a:lnTo>
                    <a:lnTo>
                      <a:pt x="1905" y="2830"/>
                    </a:lnTo>
                    <a:lnTo>
                      <a:pt x="1909" y="2830"/>
                    </a:lnTo>
                    <a:lnTo>
                      <a:pt x="1913" y="2830"/>
                    </a:lnTo>
                    <a:lnTo>
                      <a:pt x="1917" y="2830"/>
                    </a:lnTo>
                    <a:lnTo>
                      <a:pt x="1921" y="2830"/>
                    </a:lnTo>
                    <a:lnTo>
                      <a:pt x="1925" y="2830"/>
                    </a:lnTo>
                    <a:lnTo>
                      <a:pt x="1929" y="2830"/>
                    </a:lnTo>
                    <a:lnTo>
                      <a:pt x="1933" y="2830"/>
                    </a:lnTo>
                    <a:lnTo>
                      <a:pt x="1937" y="2830"/>
                    </a:lnTo>
                    <a:lnTo>
                      <a:pt x="1940" y="2830"/>
                    </a:lnTo>
                    <a:lnTo>
                      <a:pt x="1944" y="2830"/>
                    </a:lnTo>
                    <a:lnTo>
                      <a:pt x="1948" y="2830"/>
                    </a:lnTo>
                    <a:lnTo>
                      <a:pt x="1952" y="2830"/>
                    </a:lnTo>
                    <a:lnTo>
                      <a:pt x="1956" y="2830"/>
                    </a:lnTo>
                    <a:lnTo>
                      <a:pt x="1960" y="2830"/>
                    </a:lnTo>
                    <a:lnTo>
                      <a:pt x="1964" y="2830"/>
                    </a:lnTo>
                    <a:lnTo>
                      <a:pt x="1968" y="2830"/>
                    </a:lnTo>
                    <a:lnTo>
                      <a:pt x="1972" y="2830"/>
                    </a:lnTo>
                    <a:lnTo>
                      <a:pt x="1976" y="2830"/>
                    </a:lnTo>
                    <a:lnTo>
                      <a:pt x="1980" y="2830"/>
                    </a:lnTo>
                    <a:lnTo>
                      <a:pt x="1984" y="2830"/>
                    </a:lnTo>
                    <a:lnTo>
                      <a:pt x="1988" y="2830"/>
                    </a:lnTo>
                    <a:lnTo>
                      <a:pt x="1992" y="2830"/>
                    </a:lnTo>
                    <a:lnTo>
                      <a:pt x="1996" y="2830"/>
                    </a:lnTo>
                    <a:lnTo>
                      <a:pt x="1999" y="2830"/>
                    </a:lnTo>
                    <a:lnTo>
                      <a:pt x="2003" y="2830"/>
                    </a:lnTo>
                    <a:lnTo>
                      <a:pt x="2007" y="2830"/>
                    </a:lnTo>
                    <a:lnTo>
                      <a:pt x="2011" y="2830"/>
                    </a:lnTo>
                    <a:lnTo>
                      <a:pt x="2015" y="2830"/>
                    </a:lnTo>
                    <a:lnTo>
                      <a:pt x="2019" y="2830"/>
                    </a:lnTo>
                    <a:lnTo>
                      <a:pt x="2023" y="2830"/>
                    </a:lnTo>
                    <a:lnTo>
                      <a:pt x="2027" y="2830"/>
                    </a:lnTo>
                    <a:lnTo>
                      <a:pt x="2031" y="2830"/>
                    </a:lnTo>
                    <a:lnTo>
                      <a:pt x="2035" y="2830"/>
                    </a:lnTo>
                    <a:lnTo>
                      <a:pt x="2039" y="2830"/>
                    </a:lnTo>
                    <a:lnTo>
                      <a:pt x="2043" y="2830"/>
                    </a:lnTo>
                    <a:lnTo>
                      <a:pt x="2047" y="2830"/>
                    </a:lnTo>
                    <a:lnTo>
                      <a:pt x="2051" y="2830"/>
                    </a:lnTo>
                    <a:lnTo>
                      <a:pt x="2055" y="2830"/>
                    </a:lnTo>
                    <a:lnTo>
                      <a:pt x="2059" y="2830"/>
                    </a:lnTo>
                    <a:lnTo>
                      <a:pt x="2062" y="2830"/>
                    </a:lnTo>
                    <a:lnTo>
                      <a:pt x="2066" y="2830"/>
                    </a:lnTo>
                    <a:lnTo>
                      <a:pt x="2070" y="2830"/>
                    </a:lnTo>
                    <a:lnTo>
                      <a:pt x="2074" y="2830"/>
                    </a:lnTo>
                    <a:lnTo>
                      <a:pt x="2078" y="2830"/>
                    </a:lnTo>
                    <a:lnTo>
                      <a:pt x="2082" y="2830"/>
                    </a:lnTo>
                    <a:lnTo>
                      <a:pt x="2086" y="2830"/>
                    </a:lnTo>
                    <a:lnTo>
                      <a:pt x="2090" y="2830"/>
                    </a:lnTo>
                    <a:lnTo>
                      <a:pt x="2094" y="2830"/>
                    </a:lnTo>
                    <a:lnTo>
                      <a:pt x="2098" y="2830"/>
                    </a:lnTo>
                    <a:lnTo>
                      <a:pt x="2102" y="2830"/>
                    </a:lnTo>
                    <a:lnTo>
                      <a:pt x="2106" y="2830"/>
                    </a:lnTo>
                    <a:lnTo>
                      <a:pt x="2110" y="2830"/>
                    </a:lnTo>
                    <a:lnTo>
                      <a:pt x="2114" y="2830"/>
                    </a:lnTo>
                    <a:lnTo>
                      <a:pt x="2118" y="2830"/>
                    </a:lnTo>
                    <a:lnTo>
                      <a:pt x="2122" y="2830"/>
                    </a:lnTo>
                    <a:lnTo>
                      <a:pt x="2125" y="2830"/>
                    </a:lnTo>
                    <a:lnTo>
                      <a:pt x="2129" y="2830"/>
                    </a:lnTo>
                    <a:lnTo>
                      <a:pt x="2133" y="2830"/>
                    </a:lnTo>
                    <a:lnTo>
                      <a:pt x="2137" y="2830"/>
                    </a:lnTo>
                    <a:lnTo>
                      <a:pt x="2141" y="2830"/>
                    </a:lnTo>
                    <a:lnTo>
                      <a:pt x="2145" y="2830"/>
                    </a:lnTo>
                    <a:lnTo>
                      <a:pt x="2149" y="2830"/>
                    </a:lnTo>
                    <a:lnTo>
                      <a:pt x="2153" y="2830"/>
                    </a:lnTo>
                    <a:lnTo>
                      <a:pt x="2157" y="2830"/>
                    </a:lnTo>
                    <a:lnTo>
                      <a:pt x="2161" y="2830"/>
                    </a:lnTo>
                    <a:lnTo>
                      <a:pt x="2165" y="2830"/>
                    </a:lnTo>
                    <a:lnTo>
                      <a:pt x="2169" y="2830"/>
                    </a:lnTo>
                    <a:lnTo>
                      <a:pt x="2173" y="2830"/>
                    </a:lnTo>
                    <a:lnTo>
                      <a:pt x="2177" y="2830"/>
                    </a:lnTo>
                    <a:lnTo>
                      <a:pt x="2181" y="2830"/>
                    </a:lnTo>
                    <a:lnTo>
                      <a:pt x="2185" y="2830"/>
                    </a:lnTo>
                    <a:lnTo>
                      <a:pt x="2188" y="2830"/>
                    </a:lnTo>
                    <a:lnTo>
                      <a:pt x="2192" y="2830"/>
                    </a:lnTo>
                    <a:lnTo>
                      <a:pt x="2196" y="2830"/>
                    </a:lnTo>
                    <a:lnTo>
                      <a:pt x="2200" y="2830"/>
                    </a:lnTo>
                    <a:lnTo>
                      <a:pt x="2204" y="2830"/>
                    </a:lnTo>
                    <a:lnTo>
                      <a:pt x="2208" y="2830"/>
                    </a:lnTo>
                    <a:lnTo>
                      <a:pt x="2212" y="2830"/>
                    </a:lnTo>
                    <a:lnTo>
                      <a:pt x="2216" y="2830"/>
                    </a:lnTo>
                    <a:lnTo>
                      <a:pt x="2220" y="2830"/>
                    </a:lnTo>
                    <a:lnTo>
                      <a:pt x="2224" y="2830"/>
                    </a:lnTo>
                    <a:lnTo>
                      <a:pt x="2228" y="2830"/>
                    </a:lnTo>
                    <a:lnTo>
                      <a:pt x="2232" y="2830"/>
                    </a:lnTo>
                    <a:lnTo>
                      <a:pt x="2236" y="2830"/>
                    </a:lnTo>
                    <a:lnTo>
                      <a:pt x="2240" y="2830"/>
                    </a:lnTo>
                    <a:lnTo>
                      <a:pt x="2244" y="2830"/>
                    </a:lnTo>
                    <a:lnTo>
                      <a:pt x="2248" y="2830"/>
                    </a:lnTo>
                    <a:lnTo>
                      <a:pt x="2251" y="2830"/>
                    </a:lnTo>
                    <a:lnTo>
                      <a:pt x="2255" y="2830"/>
                    </a:lnTo>
                    <a:lnTo>
                      <a:pt x="2259" y="2830"/>
                    </a:lnTo>
                    <a:lnTo>
                      <a:pt x="2263" y="2830"/>
                    </a:lnTo>
                    <a:lnTo>
                      <a:pt x="2267" y="2830"/>
                    </a:lnTo>
                    <a:lnTo>
                      <a:pt x="2271" y="2830"/>
                    </a:lnTo>
                    <a:lnTo>
                      <a:pt x="2275" y="2830"/>
                    </a:lnTo>
                    <a:lnTo>
                      <a:pt x="2279" y="2830"/>
                    </a:lnTo>
                    <a:lnTo>
                      <a:pt x="2283" y="2830"/>
                    </a:lnTo>
                    <a:lnTo>
                      <a:pt x="2287" y="2830"/>
                    </a:lnTo>
                    <a:lnTo>
                      <a:pt x="2291" y="2830"/>
                    </a:lnTo>
                    <a:lnTo>
                      <a:pt x="2295" y="2830"/>
                    </a:lnTo>
                    <a:lnTo>
                      <a:pt x="2299" y="2830"/>
                    </a:lnTo>
                    <a:lnTo>
                      <a:pt x="2303" y="2830"/>
                    </a:lnTo>
                    <a:lnTo>
                      <a:pt x="2307" y="2830"/>
                    </a:lnTo>
                    <a:lnTo>
                      <a:pt x="2311" y="2830"/>
                    </a:lnTo>
                    <a:lnTo>
                      <a:pt x="2314" y="2830"/>
                    </a:lnTo>
                    <a:lnTo>
                      <a:pt x="2318" y="2830"/>
                    </a:lnTo>
                    <a:lnTo>
                      <a:pt x="2322" y="2830"/>
                    </a:lnTo>
                    <a:lnTo>
                      <a:pt x="2326" y="2830"/>
                    </a:lnTo>
                    <a:lnTo>
                      <a:pt x="2330" y="2830"/>
                    </a:lnTo>
                    <a:lnTo>
                      <a:pt x="2334" y="2830"/>
                    </a:lnTo>
                    <a:lnTo>
                      <a:pt x="2338" y="2830"/>
                    </a:lnTo>
                    <a:lnTo>
                      <a:pt x="2342" y="2830"/>
                    </a:lnTo>
                    <a:lnTo>
                      <a:pt x="2346" y="2830"/>
                    </a:lnTo>
                    <a:lnTo>
                      <a:pt x="2350" y="2830"/>
                    </a:lnTo>
                    <a:lnTo>
                      <a:pt x="2354" y="2830"/>
                    </a:lnTo>
                    <a:lnTo>
                      <a:pt x="2358" y="2830"/>
                    </a:lnTo>
                    <a:lnTo>
                      <a:pt x="2362" y="2830"/>
                    </a:lnTo>
                    <a:lnTo>
                      <a:pt x="2366" y="2830"/>
                    </a:lnTo>
                    <a:lnTo>
                      <a:pt x="2370" y="2830"/>
                    </a:lnTo>
                    <a:lnTo>
                      <a:pt x="2374" y="2830"/>
                    </a:lnTo>
                    <a:lnTo>
                      <a:pt x="2377" y="2830"/>
                    </a:lnTo>
                    <a:lnTo>
                      <a:pt x="2381" y="2830"/>
                    </a:lnTo>
                    <a:lnTo>
                      <a:pt x="2385" y="2830"/>
                    </a:lnTo>
                    <a:lnTo>
                      <a:pt x="2389" y="2830"/>
                    </a:lnTo>
                    <a:lnTo>
                      <a:pt x="2393" y="2830"/>
                    </a:lnTo>
                    <a:lnTo>
                      <a:pt x="2397" y="2830"/>
                    </a:lnTo>
                    <a:lnTo>
                      <a:pt x="2401" y="2830"/>
                    </a:lnTo>
                    <a:lnTo>
                      <a:pt x="2405" y="2830"/>
                    </a:lnTo>
                    <a:lnTo>
                      <a:pt x="2409" y="2830"/>
                    </a:lnTo>
                    <a:lnTo>
                      <a:pt x="2413" y="2830"/>
                    </a:lnTo>
                    <a:lnTo>
                      <a:pt x="2417" y="2830"/>
                    </a:lnTo>
                    <a:lnTo>
                      <a:pt x="2421" y="2830"/>
                    </a:lnTo>
                    <a:lnTo>
                      <a:pt x="2425" y="2830"/>
                    </a:lnTo>
                    <a:lnTo>
                      <a:pt x="2429" y="2830"/>
                    </a:lnTo>
                    <a:lnTo>
                      <a:pt x="2433" y="2830"/>
                    </a:lnTo>
                    <a:lnTo>
                      <a:pt x="2437" y="2830"/>
                    </a:lnTo>
                    <a:lnTo>
                      <a:pt x="2440" y="2830"/>
                    </a:lnTo>
                    <a:lnTo>
                      <a:pt x="2444" y="2830"/>
                    </a:lnTo>
                    <a:lnTo>
                      <a:pt x="2448" y="2830"/>
                    </a:lnTo>
                    <a:lnTo>
                      <a:pt x="2452" y="2830"/>
                    </a:lnTo>
                    <a:lnTo>
                      <a:pt x="2456" y="2830"/>
                    </a:lnTo>
                    <a:lnTo>
                      <a:pt x="2460" y="2830"/>
                    </a:lnTo>
                    <a:lnTo>
                      <a:pt x="2464" y="2830"/>
                    </a:lnTo>
                    <a:lnTo>
                      <a:pt x="2468" y="2830"/>
                    </a:lnTo>
                    <a:lnTo>
                      <a:pt x="2472" y="2830"/>
                    </a:lnTo>
                    <a:lnTo>
                      <a:pt x="2476" y="2830"/>
                    </a:lnTo>
                    <a:lnTo>
                      <a:pt x="2480" y="2830"/>
                    </a:lnTo>
                    <a:lnTo>
                      <a:pt x="2484" y="2830"/>
                    </a:lnTo>
                    <a:lnTo>
                      <a:pt x="2488" y="2830"/>
                    </a:lnTo>
                    <a:lnTo>
                      <a:pt x="2492" y="2830"/>
                    </a:lnTo>
                    <a:lnTo>
                      <a:pt x="2496" y="2830"/>
                    </a:lnTo>
                    <a:lnTo>
                      <a:pt x="2499" y="2825"/>
                    </a:lnTo>
                    <a:lnTo>
                      <a:pt x="2503" y="2820"/>
                    </a:lnTo>
                    <a:lnTo>
                      <a:pt x="2507" y="2812"/>
                    </a:lnTo>
                    <a:lnTo>
                      <a:pt x="2511" y="2806"/>
                    </a:lnTo>
                    <a:lnTo>
                      <a:pt x="2515" y="2799"/>
                    </a:lnTo>
                    <a:lnTo>
                      <a:pt x="2519" y="2793"/>
                    </a:lnTo>
                    <a:lnTo>
                      <a:pt x="2523" y="2788"/>
                    </a:lnTo>
                    <a:lnTo>
                      <a:pt x="2527" y="2781"/>
                    </a:lnTo>
                    <a:lnTo>
                      <a:pt x="2531" y="2775"/>
                    </a:lnTo>
                    <a:lnTo>
                      <a:pt x="2535" y="2767"/>
                    </a:lnTo>
                    <a:lnTo>
                      <a:pt x="2539" y="2762"/>
                    </a:lnTo>
                    <a:lnTo>
                      <a:pt x="2543" y="2755"/>
                    </a:lnTo>
                    <a:lnTo>
                      <a:pt x="2547" y="2751"/>
                    </a:lnTo>
                    <a:lnTo>
                      <a:pt x="2551" y="2743"/>
                    </a:lnTo>
                    <a:lnTo>
                      <a:pt x="2555" y="2738"/>
                    </a:lnTo>
                    <a:lnTo>
                      <a:pt x="2559" y="2732"/>
                    </a:lnTo>
                    <a:lnTo>
                      <a:pt x="2562" y="2725"/>
                    </a:lnTo>
                    <a:lnTo>
                      <a:pt x="2566" y="2720"/>
                    </a:lnTo>
                    <a:lnTo>
                      <a:pt x="2570" y="2714"/>
                    </a:lnTo>
                    <a:lnTo>
                      <a:pt x="2574" y="2709"/>
                    </a:lnTo>
                    <a:lnTo>
                      <a:pt x="2578" y="2703"/>
                    </a:lnTo>
                    <a:lnTo>
                      <a:pt x="2582" y="2697"/>
                    </a:lnTo>
                    <a:lnTo>
                      <a:pt x="2586" y="2692"/>
                    </a:lnTo>
                    <a:lnTo>
                      <a:pt x="2590" y="2685"/>
                    </a:lnTo>
                    <a:lnTo>
                      <a:pt x="2594" y="2680"/>
                    </a:lnTo>
                    <a:lnTo>
                      <a:pt x="2598" y="2675"/>
                    </a:lnTo>
                    <a:lnTo>
                      <a:pt x="2602" y="2671"/>
                    </a:lnTo>
                    <a:lnTo>
                      <a:pt x="2606" y="2666"/>
                    </a:lnTo>
                    <a:lnTo>
                      <a:pt x="2610" y="2659"/>
                    </a:lnTo>
                    <a:lnTo>
                      <a:pt x="2614" y="2654"/>
                    </a:lnTo>
                    <a:lnTo>
                      <a:pt x="2618" y="2648"/>
                    </a:lnTo>
                    <a:lnTo>
                      <a:pt x="2622" y="2645"/>
                    </a:lnTo>
                    <a:lnTo>
                      <a:pt x="2625" y="2640"/>
                    </a:lnTo>
                    <a:lnTo>
                      <a:pt x="2629" y="2635"/>
                    </a:lnTo>
                    <a:lnTo>
                      <a:pt x="2633" y="2629"/>
                    </a:lnTo>
                    <a:lnTo>
                      <a:pt x="2637" y="2625"/>
                    </a:lnTo>
                    <a:lnTo>
                      <a:pt x="2641" y="2620"/>
                    </a:lnTo>
                    <a:lnTo>
                      <a:pt x="2645" y="2615"/>
                    </a:lnTo>
                    <a:lnTo>
                      <a:pt x="2649" y="2611"/>
                    </a:lnTo>
                    <a:lnTo>
                      <a:pt x="2653" y="2605"/>
                    </a:lnTo>
                    <a:lnTo>
                      <a:pt x="2657" y="2601"/>
                    </a:lnTo>
                    <a:lnTo>
                      <a:pt x="2661" y="2597"/>
                    </a:lnTo>
                    <a:lnTo>
                      <a:pt x="2665" y="2592"/>
                    </a:lnTo>
                    <a:lnTo>
                      <a:pt x="2669" y="2586"/>
                    </a:lnTo>
                    <a:lnTo>
                      <a:pt x="2673" y="2583"/>
                    </a:lnTo>
                    <a:lnTo>
                      <a:pt x="2677" y="2580"/>
                    </a:lnTo>
                    <a:lnTo>
                      <a:pt x="2681" y="2575"/>
                    </a:lnTo>
                    <a:lnTo>
                      <a:pt x="2685" y="2570"/>
                    </a:lnTo>
                    <a:lnTo>
                      <a:pt x="2688" y="2567"/>
                    </a:lnTo>
                    <a:lnTo>
                      <a:pt x="2692" y="2562"/>
                    </a:lnTo>
                    <a:lnTo>
                      <a:pt x="2696" y="2560"/>
                    </a:lnTo>
                    <a:lnTo>
                      <a:pt x="2700" y="2555"/>
                    </a:lnTo>
                    <a:lnTo>
                      <a:pt x="2704" y="2551"/>
                    </a:lnTo>
                    <a:lnTo>
                      <a:pt x="2708" y="2547"/>
                    </a:lnTo>
                    <a:lnTo>
                      <a:pt x="2712" y="2544"/>
                    </a:lnTo>
                    <a:lnTo>
                      <a:pt x="2716" y="2539"/>
                    </a:lnTo>
                    <a:lnTo>
                      <a:pt x="2720" y="2536"/>
                    </a:lnTo>
                    <a:lnTo>
                      <a:pt x="2724" y="2534"/>
                    </a:lnTo>
                    <a:lnTo>
                      <a:pt x="2728" y="2531"/>
                    </a:lnTo>
                    <a:lnTo>
                      <a:pt x="2732" y="2528"/>
                    </a:lnTo>
                    <a:lnTo>
                      <a:pt x="2736" y="2524"/>
                    </a:lnTo>
                    <a:lnTo>
                      <a:pt x="2740" y="2521"/>
                    </a:lnTo>
                    <a:lnTo>
                      <a:pt x="2744" y="2517"/>
                    </a:lnTo>
                    <a:lnTo>
                      <a:pt x="2748" y="2514"/>
                    </a:lnTo>
                    <a:lnTo>
                      <a:pt x="2751" y="2511"/>
                    </a:lnTo>
                    <a:lnTo>
                      <a:pt x="2755" y="2509"/>
                    </a:lnTo>
                    <a:lnTo>
                      <a:pt x="2759" y="2505"/>
                    </a:lnTo>
                    <a:lnTo>
                      <a:pt x="2763" y="2504"/>
                    </a:lnTo>
                    <a:lnTo>
                      <a:pt x="2767" y="2501"/>
                    </a:lnTo>
                    <a:lnTo>
                      <a:pt x="2771" y="2498"/>
                    </a:lnTo>
                    <a:lnTo>
                      <a:pt x="2775" y="2495"/>
                    </a:lnTo>
                    <a:lnTo>
                      <a:pt x="2779" y="2492"/>
                    </a:lnTo>
                    <a:lnTo>
                      <a:pt x="2783" y="2490"/>
                    </a:lnTo>
                    <a:lnTo>
                      <a:pt x="2787" y="2487"/>
                    </a:lnTo>
                    <a:lnTo>
                      <a:pt x="2791" y="2486"/>
                    </a:lnTo>
                    <a:lnTo>
                      <a:pt x="2795" y="2484"/>
                    </a:lnTo>
                    <a:lnTo>
                      <a:pt x="2799" y="2480"/>
                    </a:lnTo>
                    <a:lnTo>
                      <a:pt x="2803" y="2478"/>
                    </a:lnTo>
                    <a:lnTo>
                      <a:pt x="2807" y="2477"/>
                    </a:lnTo>
                    <a:lnTo>
                      <a:pt x="2811" y="2475"/>
                    </a:lnTo>
                    <a:lnTo>
                      <a:pt x="2814" y="2473"/>
                    </a:lnTo>
                    <a:lnTo>
                      <a:pt x="2818" y="2471"/>
                    </a:lnTo>
                    <a:lnTo>
                      <a:pt x="2822" y="2469"/>
                    </a:lnTo>
                    <a:lnTo>
                      <a:pt x="2826" y="2468"/>
                    </a:lnTo>
                    <a:lnTo>
                      <a:pt x="2830" y="2467"/>
                    </a:lnTo>
                    <a:lnTo>
                      <a:pt x="2834" y="2465"/>
                    </a:lnTo>
                    <a:lnTo>
                      <a:pt x="2838" y="2462"/>
                    </a:lnTo>
                    <a:lnTo>
                      <a:pt x="2842" y="2462"/>
                    </a:lnTo>
                    <a:lnTo>
                      <a:pt x="2846" y="2460"/>
                    </a:lnTo>
                    <a:lnTo>
                      <a:pt x="2850" y="2460"/>
                    </a:lnTo>
                    <a:lnTo>
                      <a:pt x="2854" y="2458"/>
                    </a:lnTo>
                    <a:lnTo>
                      <a:pt x="2858" y="2456"/>
                    </a:lnTo>
                    <a:lnTo>
                      <a:pt x="2862" y="2455"/>
                    </a:lnTo>
                    <a:lnTo>
                      <a:pt x="2866" y="2454"/>
                    </a:lnTo>
                    <a:lnTo>
                      <a:pt x="2870" y="2453"/>
                    </a:lnTo>
                    <a:lnTo>
                      <a:pt x="2874" y="2452"/>
                    </a:lnTo>
                    <a:lnTo>
                      <a:pt x="2877" y="2452"/>
                    </a:lnTo>
                    <a:lnTo>
                      <a:pt x="2881" y="2450"/>
                    </a:lnTo>
                    <a:lnTo>
                      <a:pt x="2885" y="2450"/>
                    </a:lnTo>
                    <a:lnTo>
                      <a:pt x="2889" y="2450"/>
                    </a:lnTo>
                    <a:lnTo>
                      <a:pt x="2893" y="2449"/>
                    </a:lnTo>
                    <a:lnTo>
                      <a:pt x="2897" y="2447"/>
                    </a:lnTo>
                    <a:lnTo>
                      <a:pt x="2901" y="2447"/>
                    </a:lnTo>
                    <a:lnTo>
                      <a:pt x="2905" y="2446"/>
                    </a:lnTo>
                    <a:lnTo>
                      <a:pt x="2909" y="2446"/>
                    </a:lnTo>
                    <a:lnTo>
                      <a:pt x="2913" y="2446"/>
                    </a:lnTo>
                    <a:lnTo>
                      <a:pt x="2917" y="2445"/>
                    </a:lnTo>
                    <a:lnTo>
                      <a:pt x="2921" y="2446"/>
                    </a:lnTo>
                    <a:lnTo>
                      <a:pt x="2925" y="2445"/>
                    </a:lnTo>
                    <a:lnTo>
                      <a:pt x="2929" y="2445"/>
                    </a:lnTo>
                    <a:lnTo>
                      <a:pt x="2933" y="2444"/>
                    </a:lnTo>
                    <a:lnTo>
                      <a:pt x="2937" y="2445"/>
                    </a:lnTo>
                    <a:lnTo>
                      <a:pt x="2940" y="2445"/>
                    </a:lnTo>
                    <a:lnTo>
                      <a:pt x="2944" y="2444"/>
                    </a:lnTo>
                    <a:lnTo>
                      <a:pt x="2948" y="2444"/>
                    </a:lnTo>
                    <a:lnTo>
                      <a:pt x="2952" y="2444"/>
                    </a:lnTo>
                    <a:lnTo>
                      <a:pt x="2956" y="2445"/>
                    </a:lnTo>
                    <a:lnTo>
                      <a:pt x="2960" y="2444"/>
                    </a:lnTo>
                    <a:lnTo>
                      <a:pt x="2964" y="2445"/>
                    </a:lnTo>
                    <a:lnTo>
                      <a:pt x="2968" y="2444"/>
                    </a:lnTo>
                    <a:lnTo>
                      <a:pt x="2972" y="2445"/>
                    </a:lnTo>
                    <a:lnTo>
                      <a:pt x="2976" y="2446"/>
                    </a:lnTo>
                    <a:lnTo>
                      <a:pt x="2980" y="2445"/>
                    </a:lnTo>
                    <a:lnTo>
                      <a:pt x="2984" y="2446"/>
                    </a:lnTo>
                    <a:lnTo>
                      <a:pt x="2988" y="2447"/>
                    </a:lnTo>
                    <a:lnTo>
                      <a:pt x="2992" y="2448"/>
                    </a:lnTo>
                    <a:lnTo>
                      <a:pt x="2996" y="2448"/>
                    </a:lnTo>
                    <a:lnTo>
                      <a:pt x="2999" y="2449"/>
                    </a:lnTo>
                    <a:lnTo>
                      <a:pt x="3003" y="2448"/>
                    </a:lnTo>
                    <a:lnTo>
                      <a:pt x="3007" y="2449"/>
                    </a:lnTo>
                    <a:lnTo>
                      <a:pt x="3011" y="2450"/>
                    </a:lnTo>
                    <a:lnTo>
                      <a:pt x="3015" y="2450"/>
                    </a:lnTo>
                    <a:lnTo>
                      <a:pt x="3019" y="2452"/>
                    </a:lnTo>
                    <a:lnTo>
                      <a:pt x="3023" y="2453"/>
                    </a:lnTo>
                    <a:lnTo>
                      <a:pt x="3027" y="2454"/>
                    </a:lnTo>
                    <a:lnTo>
                      <a:pt x="3031" y="2454"/>
                    </a:lnTo>
                    <a:lnTo>
                      <a:pt x="3035" y="2455"/>
                    </a:lnTo>
                    <a:lnTo>
                      <a:pt x="3039" y="2456"/>
                    </a:lnTo>
                    <a:lnTo>
                      <a:pt x="3043" y="2457"/>
                    </a:lnTo>
                    <a:lnTo>
                      <a:pt x="3047" y="2457"/>
                    </a:lnTo>
                    <a:lnTo>
                      <a:pt x="3051" y="2458"/>
                    </a:lnTo>
                    <a:lnTo>
                      <a:pt x="3055" y="2460"/>
                    </a:lnTo>
                    <a:lnTo>
                      <a:pt x="3059" y="2461"/>
                    </a:lnTo>
                    <a:lnTo>
                      <a:pt x="3062" y="2461"/>
                    </a:lnTo>
                    <a:lnTo>
                      <a:pt x="3066" y="2462"/>
                    </a:lnTo>
                    <a:lnTo>
                      <a:pt x="3070" y="2464"/>
                    </a:lnTo>
                    <a:lnTo>
                      <a:pt x="3074" y="2465"/>
                    </a:lnTo>
                    <a:lnTo>
                      <a:pt x="3078" y="2467"/>
                    </a:lnTo>
                    <a:lnTo>
                      <a:pt x="3082" y="2467"/>
                    </a:lnTo>
                    <a:lnTo>
                      <a:pt x="3086" y="2468"/>
                    </a:lnTo>
                    <a:lnTo>
                      <a:pt x="3090" y="2470"/>
                    </a:lnTo>
                    <a:lnTo>
                      <a:pt x="3094" y="2471"/>
                    </a:lnTo>
                    <a:lnTo>
                      <a:pt x="3098" y="2471"/>
                    </a:lnTo>
                    <a:lnTo>
                      <a:pt x="3102" y="2473"/>
                    </a:lnTo>
                    <a:lnTo>
                      <a:pt x="3106" y="2475"/>
                    </a:lnTo>
                    <a:lnTo>
                      <a:pt x="3110" y="2476"/>
                    </a:lnTo>
                    <a:lnTo>
                      <a:pt x="3114" y="2477"/>
                    </a:lnTo>
                    <a:lnTo>
                      <a:pt x="3118" y="2479"/>
                    </a:lnTo>
                    <a:lnTo>
                      <a:pt x="3122" y="2481"/>
                    </a:lnTo>
                    <a:lnTo>
                      <a:pt x="3125" y="2481"/>
                    </a:lnTo>
                    <a:lnTo>
                      <a:pt x="3129" y="2482"/>
                    </a:lnTo>
                    <a:lnTo>
                      <a:pt x="3133" y="2485"/>
                    </a:lnTo>
                    <a:lnTo>
                      <a:pt x="3137" y="2486"/>
                    </a:lnTo>
                    <a:lnTo>
                      <a:pt x="3141" y="2488"/>
                    </a:lnTo>
                    <a:lnTo>
                      <a:pt x="3145" y="2489"/>
                    </a:lnTo>
                    <a:lnTo>
                      <a:pt x="3149" y="2490"/>
                    </a:lnTo>
                    <a:lnTo>
                      <a:pt x="3153" y="2490"/>
                    </a:lnTo>
                    <a:lnTo>
                      <a:pt x="3157" y="2493"/>
                    </a:lnTo>
                    <a:lnTo>
                      <a:pt x="3161" y="2494"/>
                    </a:lnTo>
                    <a:lnTo>
                      <a:pt x="3165" y="2496"/>
                    </a:lnTo>
                    <a:lnTo>
                      <a:pt x="3169" y="2497"/>
                    </a:lnTo>
                    <a:lnTo>
                      <a:pt x="3173" y="2499"/>
                    </a:lnTo>
                    <a:lnTo>
                      <a:pt x="3177" y="2500"/>
                    </a:lnTo>
                    <a:lnTo>
                      <a:pt x="3181" y="2501"/>
                    </a:lnTo>
                    <a:lnTo>
                      <a:pt x="3185" y="2503"/>
                    </a:lnTo>
                    <a:lnTo>
                      <a:pt x="3188" y="2503"/>
                    </a:lnTo>
                    <a:lnTo>
                      <a:pt x="3192" y="2505"/>
                    </a:lnTo>
                    <a:lnTo>
                      <a:pt x="3196" y="2508"/>
                    </a:lnTo>
                    <a:lnTo>
                      <a:pt x="3200" y="2507"/>
                    </a:lnTo>
                    <a:lnTo>
                      <a:pt x="3204" y="2510"/>
                    </a:lnTo>
                    <a:lnTo>
                      <a:pt x="3208" y="2512"/>
                    </a:lnTo>
                    <a:lnTo>
                      <a:pt x="3212" y="2513"/>
                    </a:lnTo>
                    <a:lnTo>
                      <a:pt x="3216" y="2514"/>
                    </a:lnTo>
                    <a:lnTo>
                      <a:pt x="3220" y="2515"/>
                    </a:lnTo>
                    <a:lnTo>
                      <a:pt x="3224" y="2517"/>
                    </a:lnTo>
                    <a:lnTo>
                      <a:pt x="3228" y="2518"/>
                    </a:lnTo>
                    <a:lnTo>
                      <a:pt x="3232" y="2518"/>
                    </a:lnTo>
                    <a:lnTo>
                      <a:pt x="3236" y="2520"/>
                    </a:lnTo>
                    <a:lnTo>
                      <a:pt x="3240" y="2523"/>
                    </a:lnTo>
                    <a:lnTo>
                      <a:pt x="3244" y="2523"/>
                    </a:lnTo>
                    <a:lnTo>
                      <a:pt x="3248" y="2525"/>
                    </a:lnTo>
                    <a:lnTo>
                      <a:pt x="3251" y="2525"/>
                    </a:lnTo>
                    <a:lnTo>
                      <a:pt x="3255" y="2527"/>
                    </a:lnTo>
                    <a:lnTo>
                      <a:pt x="3259" y="2529"/>
                    </a:lnTo>
                    <a:lnTo>
                      <a:pt x="3263" y="2529"/>
                    </a:lnTo>
                    <a:lnTo>
                      <a:pt x="3267" y="2531"/>
                    </a:lnTo>
                    <a:lnTo>
                      <a:pt x="3271" y="2533"/>
                    </a:lnTo>
                    <a:lnTo>
                      <a:pt x="3275" y="2533"/>
                    </a:lnTo>
                    <a:lnTo>
                      <a:pt x="3279" y="2534"/>
                    </a:lnTo>
                    <a:lnTo>
                      <a:pt x="3283" y="2536"/>
                    </a:lnTo>
                    <a:lnTo>
                      <a:pt x="3287" y="2537"/>
                    </a:lnTo>
                    <a:lnTo>
                      <a:pt x="3291" y="2536"/>
                    </a:lnTo>
                    <a:lnTo>
                      <a:pt x="3295" y="2539"/>
                    </a:lnTo>
                    <a:lnTo>
                      <a:pt x="3299" y="2541"/>
                    </a:lnTo>
                    <a:lnTo>
                      <a:pt x="3303" y="2542"/>
                    </a:lnTo>
                    <a:lnTo>
                      <a:pt x="3307" y="2542"/>
                    </a:lnTo>
                    <a:lnTo>
                      <a:pt x="3311" y="2543"/>
                    </a:lnTo>
                    <a:lnTo>
                      <a:pt x="3314" y="2544"/>
                    </a:lnTo>
                    <a:lnTo>
                      <a:pt x="3318" y="2546"/>
                    </a:lnTo>
                    <a:lnTo>
                      <a:pt x="3322" y="2546"/>
                    </a:lnTo>
                    <a:lnTo>
                      <a:pt x="3326" y="2547"/>
                    </a:lnTo>
                    <a:lnTo>
                      <a:pt x="3330" y="2547"/>
                    </a:lnTo>
                    <a:lnTo>
                      <a:pt x="3334" y="2548"/>
                    </a:lnTo>
                    <a:lnTo>
                      <a:pt x="3338" y="2550"/>
                    </a:lnTo>
                    <a:lnTo>
                      <a:pt x="3342" y="2551"/>
                    </a:lnTo>
                    <a:lnTo>
                      <a:pt x="3346" y="2554"/>
                    </a:lnTo>
                    <a:lnTo>
                      <a:pt x="3350" y="2552"/>
                    </a:lnTo>
                    <a:lnTo>
                      <a:pt x="3354" y="2553"/>
                    </a:lnTo>
                    <a:lnTo>
                      <a:pt x="3358" y="2554"/>
                    </a:lnTo>
                    <a:lnTo>
                      <a:pt x="3362" y="2554"/>
                    </a:lnTo>
                    <a:lnTo>
                      <a:pt x="3366" y="2556"/>
                    </a:lnTo>
                    <a:lnTo>
                      <a:pt x="3370" y="2557"/>
                    </a:lnTo>
                    <a:lnTo>
                      <a:pt x="3374" y="2556"/>
                    </a:lnTo>
                    <a:lnTo>
                      <a:pt x="3377" y="2556"/>
                    </a:lnTo>
                    <a:lnTo>
                      <a:pt x="3381" y="2559"/>
                    </a:lnTo>
                    <a:lnTo>
                      <a:pt x="3385" y="2557"/>
                    </a:lnTo>
                    <a:lnTo>
                      <a:pt x="3389" y="2558"/>
                    </a:lnTo>
                    <a:lnTo>
                      <a:pt x="3393" y="2560"/>
                    </a:lnTo>
                    <a:lnTo>
                      <a:pt x="3397" y="2560"/>
                    </a:lnTo>
                    <a:lnTo>
                      <a:pt x="3401" y="2561"/>
                    </a:lnTo>
                    <a:lnTo>
                      <a:pt x="3405" y="2560"/>
                    </a:lnTo>
                    <a:lnTo>
                      <a:pt x="3409" y="2561"/>
                    </a:lnTo>
                    <a:lnTo>
                      <a:pt x="3413" y="2562"/>
                    </a:lnTo>
                    <a:lnTo>
                      <a:pt x="3417" y="2561"/>
                    </a:lnTo>
                    <a:lnTo>
                      <a:pt x="3421" y="2561"/>
                    </a:lnTo>
                    <a:lnTo>
                      <a:pt x="3425" y="2562"/>
                    </a:lnTo>
                    <a:lnTo>
                      <a:pt x="3429" y="2561"/>
                    </a:lnTo>
                    <a:lnTo>
                      <a:pt x="3433" y="2562"/>
                    </a:lnTo>
                    <a:lnTo>
                      <a:pt x="3437" y="2563"/>
                    </a:lnTo>
                    <a:lnTo>
                      <a:pt x="3440" y="2562"/>
                    </a:lnTo>
                    <a:lnTo>
                      <a:pt x="3444" y="2562"/>
                    </a:lnTo>
                    <a:lnTo>
                      <a:pt x="3448" y="2562"/>
                    </a:lnTo>
                    <a:lnTo>
                      <a:pt x="3452" y="2562"/>
                    </a:lnTo>
                    <a:lnTo>
                      <a:pt x="3456" y="2562"/>
                    </a:lnTo>
                    <a:lnTo>
                      <a:pt x="3460" y="2561"/>
                    </a:lnTo>
                    <a:lnTo>
                      <a:pt x="3464" y="2561"/>
                    </a:lnTo>
                    <a:lnTo>
                      <a:pt x="3468" y="2561"/>
                    </a:lnTo>
                    <a:lnTo>
                      <a:pt x="3472" y="2561"/>
                    </a:lnTo>
                    <a:lnTo>
                      <a:pt x="3476" y="2561"/>
                    </a:lnTo>
                    <a:lnTo>
                      <a:pt x="3480" y="2560"/>
                    </a:lnTo>
                    <a:lnTo>
                      <a:pt x="3484" y="2560"/>
                    </a:lnTo>
                    <a:lnTo>
                      <a:pt x="3488" y="2559"/>
                    </a:lnTo>
                    <a:lnTo>
                      <a:pt x="3492" y="2559"/>
                    </a:lnTo>
                    <a:lnTo>
                      <a:pt x="3496" y="2557"/>
                    </a:lnTo>
                    <a:lnTo>
                      <a:pt x="3499" y="2557"/>
                    </a:lnTo>
                    <a:lnTo>
                      <a:pt x="3503" y="2556"/>
                    </a:lnTo>
                    <a:lnTo>
                      <a:pt x="3507" y="2556"/>
                    </a:lnTo>
                    <a:lnTo>
                      <a:pt x="3511" y="2555"/>
                    </a:lnTo>
                    <a:lnTo>
                      <a:pt x="3515" y="2555"/>
                    </a:lnTo>
                    <a:lnTo>
                      <a:pt x="3519" y="2553"/>
                    </a:lnTo>
                    <a:lnTo>
                      <a:pt x="3523" y="2552"/>
                    </a:lnTo>
                    <a:lnTo>
                      <a:pt x="3527" y="2552"/>
                    </a:lnTo>
                    <a:lnTo>
                      <a:pt x="3531" y="2551"/>
                    </a:lnTo>
                    <a:lnTo>
                      <a:pt x="3535" y="2550"/>
                    </a:lnTo>
                    <a:lnTo>
                      <a:pt x="3539" y="2549"/>
                    </a:lnTo>
                    <a:lnTo>
                      <a:pt x="3543" y="2548"/>
                    </a:lnTo>
                    <a:lnTo>
                      <a:pt x="3547" y="2546"/>
                    </a:lnTo>
                    <a:lnTo>
                      <a:pt x="3551" y="2546"/>
                    </a:lnTo>
                    <a:lnTo>
                      <a:pt x="3555" y="2544"/>
                    </a:lnTo>
                    <a:lnTo>
                      <a:pt x="3559" y="2543"/>
                    </a:lnTo>
                    <a:lnTo>
                      <a:pt x="3562" y="2542"/>
                    </a:lnTo>
                    <a:lnTo>
                      <a:pt x="3566" y="2539"/>
                    </a:lnTo>
                    <a:lnTo>
                      <a:pt x="3570" y="2539"/>
                    </a:lnTo>
                    <a:lnTo>
                      <a:pt x="3574" y="2537"/>
                    </a:lnTo>
                    <a:lnTo>
                      <a:pt x="3578" y="2535"/>
                    </a:lnTo>
                    <a:lnTo>
                      <a:pt x="3582" y="2534"/>
                    </a:lnTo>
                    <a:lnTo>
                      <a:pt x="3586" y="2532"/>
                    </a:lnTo>
                    <a:lnTo>
                      <a:pt x="3590" y="2530"/>
                    </a:lnTo>
                    <a:lnTo>
                      <a:pt x="3594" y="2529"/>
                    </a:lnTo>
                    <a:lnTo>
                      <a:pt x="3598" y="2529"/>
                    </a:lnTo>
                    <a:lnTo>
                      <a:pt x="3602" y="2524"/>
                    </a:lnTo>
                    <a:lnTo>
                      <a:pt x="3606" y="2524"/>
                    </a:lnTo>
                    <a:lnTo>
                      <a:pt x="3610" y="2521"/>
                    </a:lnTo>
                    <a:lnTo>
                      <a:pt x="3614" y="2520"/>
                    </a:lnTo>
                    <a:lnTo>
                      <a:pt x="3618" y="2516"/>
                    </a:lnTo>
                    <a:lnTo>
                      <a:pt x="3622" y="2516"/>
                    </a:lnTo>
                    <a:lnTo>
                      <a:pt x="3625" y="2515"/>
                    </a:lnTo>
                    <a:lnTo>
                      <a:pt x="3629" y="2512"/>
                    </a:lnTo>
                    <a:lnTo>
                      <a:pt x="3633" y="2509"/>
                    </a:lnTo>
                    <a:lnTo>
                      <a:pt x="3637" y="2507"/>
                    </a:lnTo>
                    <a:lnTo>
                      <a:pt x="3641" y="2504"/>
                    </a:lnTo>
                    <a:lnTo>
                      <a:pt x="3645" y="2503"/>
                    </a:lnTo>
                    <a:lnTo>
                      <a:pt x="3649" y="2501"/>
                    </a:lnTo>
                    <a:lnTo>
                      <a:pt x="3653" y="2498"/>
                    </a:lnTo>
                    <a:lnTo>
                      <a:pt x="3657" y="2495"/>
                    </a:lnTo>
                    <a:lnTo>
                      <a:pt x="3661" y="2491"/>
                    </a:lnTo>
                    <a:lnTo>
                      <a:pt x="3665" y="2490"/>
                    </a:lnTo>
                    <a:lnTo>
                      <a:pt x="3669" y="2488"/>
                    </a:lnTo>
                    <a:lnTo>
                      <a:pt x="3673" y="2485"/>
                    </a:lnTo>
                    <a:lnTo>
                      <a:pt x="3677" y="2483"/>
                    </a:lnTo>
                    <a:lnTo>
                      <a:pt x="3681" y="2478"/>
                    </a:lnTo>
                    <a:lnTo>
                      <a:pt x="3685" y="2477"/>
                    </a:lnTo>
                    <a:lnTo>
                      <a:pt x="3688" y="2474"/>
                    </a:lnTo>
                    <a:lnTo>
                      <a:pt x="3692" y="2472"/>
                    </a:lnTo>
                    <a:lnTo>
                      <a:pt x="3696" y="2467"/>
                    </a:lnTo>
                    <a:lnTo>
                      <a:pt x="3700" y="2466"/>
                    </a:lnTo>
                    <a:lnTo>
                      <a:pt x="3704" y="2462"/>
                    </a:lnTo>
                    <a:lnTo>
                      <a:pt x="3708" y="2459"/>
                    </a:lnTo>
                    <a:lnTo>
                      <a:pt x="3712" y="2457"/>
                    </a:lnTo>
                    <a:lnTo>
                      <a:pt x="3716" y="2452"/>
                    </a:lnTo>
                    <a:lnTo>
                      <a:pt x="3720" y="2449"/>
                    </a:lnTo>
                    <a:lnTo>
                      <a:pt x="3724" y="2447"/>
                    </a:lnTo>
                    <a:lnTo>
                      <a:pt x="3728" y="2444"/>
                    </a:lnTo>
                    <a:lnTo>
                      <a:pt x="3732" y="2440"/>
                    </a:lnTo>
                    <a:lnTo>
                      <a:pt x="3736" y="2437"/>
                    </a:lnTo>
                    <a:lnTo>
                      <a:pt x="3740" y="2434"/>
                    </a:lnTo>
                    <a:lnTo>
                      <a:pt x="3744" y="2429"/>
                    </a:lnTo>
                    <a:lnTo>
                      <a:pt x="3748" y="2425"/>
                    </a:lnTo>
                    <a:lnTo>
                      <a:pt x="3751" y="2423"/>
                    </a:lnTo>
                    <a:lnTo>
                      <a:pt x="3755" y="2419"/>
                    </a:lnTo>
                    <a:lnTo>
                      <a:pt x="3759" y="2416"/>
                    </a:lnTo>
                    <a:lnTo>
                      <a:pt x="3763" y="2412"/>
                    </a:lnTo>
                    <a:lnTo>
                      <a:pt x="3767" y="2408"/>
                    </a:lnTo>
                    <a:lnTo>
                      <a:pt x="3771" y="2403"/>
                    </a:lnTo>
                    <a:lnTo>
                      <a:pt x="3775" y="2400"/>
                    </a:lnTo>
                    <a:lnTo>
                      <a:pt x="3779" y="2397"/>
                    </a:lnTo>
                    <a:lnTo>
                      <a:pt x="3783" y="2393"/>
                    </a:lnTo>
                    <a:lnTo>
                      <a:pt x="3787" y="2388"/>
                    </a:lnTo>
                    <a:lnTo>
                      <a:pt x="3791" y="2384"/>
                    </a:lnTo>
                    <a:lnTo>
                      <a:pt x="3795" y="2380"/>
                    </a:lnTo>
                    <a:lnTo>
                      <a:pt x="3799" y="2376"/>
                    </a:lnTo>
                    <a:lnTo>
                      <a:pt x="3803" y="2372"/>
                    </a:lnTo>
                    <a:lnTo>
                      <a:pt x="3807" y="2368"/>
                    </a:lnTo>
                    <a:lnTo>
                      <a:pt x="3811" y="2364"/>
                    </a:lnTo>
                    <a:lnTo>
                      <a:pt x="3814" y="2359"/>
                    </a:lnTo>
                    <a:lnTo>
                      <a:pt x="3818" y="2354"/>
                    </a:lnTo>
                    <a:lnTo>
                      <a:pt x="3822" y="2351"/>
                    </a:lnTo>
                    <a:lnTo>
                      <a:pt x="3826" y="2346"/>
                    </a:lnTo>
                    <a:lnTo>
                      <a:pt x="3830" y="2342"/>
                    </a:lnTo>
                    <a:lnTo>
                      <a:pt x="3834" y="2337"/>
                    </a:lnTo>
                    <a:lnTo>
                      <a:pt x="3838" y="2332"/>
                    </a:lnTo>
                    <a:lnTo>
                      <a:pt x="3842" y="2327"/>
                    </a:lnTo>
                    <a:lnTo>
                      <a:pt x="3846" y="2323"/>
                    </a:lnTo>
                    <a:lnTo>
                      <a:pt x="3850" y="2319"/>
                    </a:lnTo>
                    <a:lnTo>
                      <a:pt x="3854" y="2314"/>
                    </a:lnTo>
                    <a:lnTo>
                      <a:pt x="3858" y="2309"/>
                    </a:lnTo>
                    <a:lnTo>
                      <a:pt x="3862" y="2303"/>
                    </a:lnTo>
                    <a:lnTo>
                      <a:pt x="3866" y="2300"/>
                    </a:lnTo>
                    <a:lnTo>
                      <a:pt x="3870" y="2294"/>
                    </a:lnTo>
                    <a:lnTo>
                      <a:pt x="3874" y="2289"/>
                    </a:lnTo>
                    <a:lnTo>
                      <a:pt x="3877" y="2285"/>
                    </a:lnTo>
                    <a:lnTo>
                      <a:pt x="3881" y="2279"/>
                    </a:lnTo>
                    <a:lnTo>
                      <a:pt x="3885" y="2276"/>
                    </a:lnTo>
                    <a:lnTo>
                      <a:pt x="3889" y="2270"/>
                    </a:lnTo>
                    <a:lnTo>
                      <a:pt x="3893" y="2264"/>
                    </a:lnTo>
                    <a:lnTo>
                      <a:pt x="3897" y="2260"/>
                    </a:lnTo>
                    <a:lnTo>
                      <a:pt x="3901" y="2254"/>
                    </a:lnTo>
                    <a:lnTo>
                      <a:pt x="3905" y="2250"/>
                    </a:lnTo>
                    <a:lnTo>
                      <a:pt x="3909" y="2244"/>
                    </a:lnTo>
                    <a:lnTo>
                      <a:pt x="3913" y="2239"/>
                    </a:lnTo>
                    <a:lnTo>
                      <a:pt x="3917" y="2235"/>
                    </a:lnTo>
                    <a:lnTo>
                      <a:pt x="3921" y="2228"/>
                    </a:lnTo>
                    <a:lnTo>
                      <a:pt x="3925" y="2222"/>
                    </a:lnTo>
                    <a:lnTo>
                      <a:pt x="3929" y="2218"/>
                    </a:lnTo>
                    <a:lnTo>
                      <a:pt x="3933" y="2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7" name="Freeform 329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7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0"/>
                  </a:cxn>
                  <a:cxn ang="0">
                    <a:pos x="562" y="4"/>
                  </a:cxn>
                  <a:cxn ang="0">
                    <a:pos x="625" y="18"/>
                  </a:cxn>
                  <a:cxn ang="0">
                    <a:pos x="688" y="44"/>
                  </a:cxn>
                  <a:cxn ang="0">
                    <a:pos x="751" y="91"/>
                  </a:cxn>
                  <a:cxn ang="0">
                    <a:pos x="814" y="160"/>
                  </a:cxn>
                  <a:cxn ang="0">
                    <a:pos x="877" y="259"/>
                  </a:cxn>
                  <a:cxn ang="0">
                    <a:pos x="940" y="391"/>
                  </a:cxn>
                  <a:cxn ang="0">
                    <a:pos x="1003" y="552"/>
                  </a:cxn>
                  <a:cxn ang="0">
                    <a:pos x="1066" y="741"/>
                  </a:cxn>
                  <a:cxn ang="0">
                    <a:pos x="1129" y="957"/>
                  </a:cxn>
                  <a:cxn ang="0">
                    <a:pos x="1192" y="1195"/>
                  </a:cxn>
                  <a:cxn ang="0">
                    <a:pos x="1255" y="1448"/>
                  </a:cxn>
                  <a:cxn ang="0">
                    <a:pos x="1318" y="1711"/>
                  </a:cxn>
                  <a:cxn ang="0">
                    <a:pos x="1381" y="1974"/>
                  </a:cxn>
                  <a:cxn ang="0">
                    <a:pos x="1444" y="2234"/>
                  </a:cxn>
                  <a:cxn ang="0">
                    <a:pos x="1507" y="2484"/>
                  </a:cxn>
                  <a:cxn ang="0">
                    <a:pos x="1570" y="2714"/>
                  </a:cxn>
                  <a:cxn ang="0">
                    <a:pos x="1633" y="2825"/>
                  </a:cxn>
                  <a:cxn ang="0">
                    <a:pos x="1696" y="2825"/>
                  </a:cxn>
                  <a:cxn ang="0">
                    <a:pos x="1759" y="2825"/>
                  </a:cxn>
                  <a:cxn ang="0">
                    <a:pos x="1822" y="2825"/>
                  </a:cxn>
                  <a:cxn ang="0">
                    <a:pos x="1885" y="2825"/>
                  </a:cxn>
                  <a:cxn ang="0">
                    <a:pos x="1948" y="2825"/>
                  </a:cxn>
                  <a:cxn ang="0">
                    <a:pos x="2011" y="2825"/>
                  </a:cxn>
                  <a:cxn ang="0">
                    <a:pos x="2074" y="2825"/>
                  </a:cxn>
                  <a:cxn ang="0">
                    <a:pos x="2137" y="2825"/>
                  </a:cxn>
                  <a:cxn ang="0">
                    <a:pos x="2200" y="2825"/>
                  </a:cxn>
                  <a:cxn ang="0">
                    <a:pos x="2263" y="2825"/>
                  </a:cxn>
                  <a:cxn ang="0">
                    <a:pos x="2326" y="2825"/>
                  </a:cxn>
                  <a:cxn ang="0">
                    <a:pos x="2389" y="2825"/>
                  </a:cxn>
                  <a:cxn ang="0">
                    <a:pos x="2452" y="2825"/>
                  </a:cxn>
                  <a:cxn ang="0">
                    <a:pos x="2515" y="2790"/>
                  </a:cxn>
                  <a:cxn ang="0">
                    <a:pos x="2578" y="2623"/>
                  </a:cxn>
                  <a:cxn ang="0">
                    <a:pos x="2641" y="2451"/>
                  </a:cxn>
                  <a:cxn ang="0">
                    <a:pos x="2704" y="2276"/>
                  </a:cxn>
                  <a:cxn ang="0">
                    <a:pos x="2767" y="2101"/>
                  </a:cxn>
                  <a:cxn ang="0">
                    <a:pos x="2830" y="1929"/>
                  </a:cxn>
                  <a:cxn ang="0">
                    <a:pos x="2893" y="1759"/>
                  </a:cxn>
                  <a:cxn ang="0">
                    <a:pos x="2956" y="1595"/>
                  </a:cxn>
                  <a:cxn ang="0">
                    <a:pos x="3019" y="1440"/>
                  </a:cxn>
                  <a:cxn ang="0">
                    <a:pos x="3082" y="1291"/>
                  </a:cxn>
                  <a:cxn ang="0">
                    <a:pos x="3145" y="1153"/>
                  </a:cxn>
                  <a:cxn ang="0">
                    <a:pos x="3208" y="1022"/>
                  </a:cxn>
                  <a:cxn ang="0">
                    <a:pos x="3271" y="902"/>
                  </a:cxn>
                  <a:cxn ang="0">
                    <a:pos x="3334" y="792"/>
                  </a:cxn>
                  <a:cxn ang="0">
                    <a:pos x="3397" y="695"/>
                  </a:cxn>
                  <a:cxn ang="0">
                    <a:pos x="3460" y="603"/>
                  </a:cxn>
                  <a:cxn ang="0">
                    <a:pos x="3523" y="522"/>
                  </a:cxn>
                  <a:cxn ang="0">
                    <a:pos x="3586" y="450"/>
                  </a:cxn>
                  <a:cxn ang="0">
                    <a:pos x="3649" y="385"/>
                  </a:cxn>
                  <a:cxn ang="0">
                    <a:pos x="3712" y="329"/>
                  </a:cxn>
                  <a:cxn ang="0">
                    <a:pos x="3775" y="280"/>
                  </a:cxn>
                  <a:cxn ang="0">
                    <a:pos x="3838" y="240"/>
                  </a:cxn>
                  <a:cxn ang="0">
                    <a:pos x="3901" y="201"/>
                  </a:cxn>
                </a:cxnLst>
                <a:rect l="0" t="0" r="r" b="b"/>
                <a:pathLst>
                  <a:path w="3933" h="2825">
                    <a:moveTo>
                      <a:pt x="0" y="5"/>
                    </a:moveTo>
                    <a:lnTo>
                      <a:pt x="3" y="3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5"/>
                    </a:lnTo>
                    <a:lnTo>
                      <a:pt x="19" y="2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2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5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4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4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4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4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4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4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0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0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0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0"/>
                    </a:lnTo>
                    <a:lnTo>
                      <a:pt x="468" y="0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0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1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9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0"/>
                    </a:lnTo>
                    <a:lnTo>
                      <a:pt x="598" y="11"/>
                    </a:lnTo>
                    <a:lnTo>
                      <a:pt x="602" y="12"/>
                    </a:lnTo>
                    <a:lnTo>
                      <a:pt x="606" y="14"/>
                    </a:lnTo>
                    <a:lnTo>
                      <a:pt x="610" y="14"/>
                    </a:lnTo>
                    <a:lnTo>
                      <a:pt x="614" y="14"/>
                    </a:lnTo>
                    <a:lnTo>
                      <a:pt x="618" y="15"/>
                    </a:lnTo>
                    <a:lnTo>
                      <a:pt x="622" y="18"/>
                    </a:lnTo>
                    <a:lnTo>
                      <a:pt x="625" y="18"/>
                    </a:lnTo>
                    <a:lnTo>
                      <a:pt x="629" y="17"/>
                    </a:lnTo>
                    <a:lnTo>
                      <a:pt x="633" y="20"/>
                    </a:lnTo>
                    <a:lnTo>
                      <a:pt x="637" y="21"/>
                    </a:lnTo>
                    <a:lnTo>
                      <a:pt x="641" y="23"/>
                    </a:lnTo>
                    <a:lnTo>
                      <a:pt x="645" y="24"/>
                    </a:lnTo>
                    <a:lnTo>
                      <a:pt x="649" y="25"/>
                    </a:lnTo>
                    <a:lnTo>
                      <a:pt x="653" y="28"/>
                    </a:lnTo>
                    <a:lnTo>
                      <a:pt x="657" y="28"/>
                    </a:lnTo>
                    <a:lnTo>
                      <a:pt x="661" y="30"/>
                    </a:lnTo>
                    <a:lnTo>
                      <a:pt x="665" y="33"/>
                    </a:lnTo>
                    <a:lnTo>
                      <a:pt x="669" y="34"/>
                    </a:lnTo>
                    <a:lnTo>
                      <a:pt x="673" y="36"/>
                    </a:lnTo>
                    <a:lnTo>
                      <a:pt x="677" y="38"/>
                    </a:lnTo>
                    <a:lnTo>
                      <a:pt x="681" y="39"/>
                    </a:lnTo>
                    <a:lnTo>
                      <a:pt x="685" y="42"/>
                    </a:lnTo>
                    <a:lnTo>
                      <a:pt x="688" y="44"/>
                    </a:lnTo>
                    <a:lnTo>
                      <a:pt x="692" y="46"/>
                    </a:lnTo>
                    <a:lnTo>
                      <a:pt x="696" y="49"/>
                    </a:lnTo>
                    <a:lnTo>
                      <a:pt x="700" y="52"/>
                    </a:lnTo>
                    <a:lnTo>
                      <a:pt x="704" y="53"/>
                    </a:lnTo>
                    <a:lnTo>
                      <a:pt x="708" y="56"/>
                    </a:lnTo>
                    <a:lnTo>
                      <a:pt x="712" y="59"/>
                    </a:lnTo>
                    <a:lnTo>
                      <a:pt x="716" y="61"/>
                    </a:lnTo>
                    <a:lnTo>
                      <a:pt x="720" y="65"/>
                    </a:lnTo>
                    <a:lnTo>
                      <a:pt x="724" y="67"/>
                    </a:lnTo>
                    <a:lnTo>
                      <a:pt x="728" y="71"/>
                    </a:lnTo>
                    <a:lnTo>
                      <a:pt x="732" y="73"/>
                    </a:lnTo>
                    <a:lnTo>
                      <a:pt x="736" y="76"/>
                    </a:lnTo>
                    <a:lnTo>
                      <a:pt x="740" y="79"/>
                    </a:lnTo>
                    <a:lnTo>
                      <a:pt x="744" y="82"/>
                    </a:lnTo>
                    <a:lnTo>
                      <a:pt x="748" y="86"/>
                    </a:lnTo>
                    <a:lnTo>
                      <a:pt x="751" y="91"/>
                    </a:lnTo>
                    <a:lnTo>
                      <a:pt x="755" y="94"/>
                    </a:lnTo>
                    <a:lnTo>
                      <a:pt x="759" y="96"/>
                    </a:lnTo>
                    <a:lnTo>
                      <a:pt x="763" y="100"/>
                    </a:lnTo>
                    <a:lnTo>
                      <a:pt x="767" y="105"/>
                    </a:lnTo>
                    <a:lnTo>
                      <a:pt x="771" y="109"/>
                    </a:lnTo>
                    <a:lnTo>
                      <a:pt x="775" y="111"/>
                    </a:lnTo>
                    <a:lnTo>
                      <a:pt x="779" y="117"/>
                    </a:lnTo>
                    <a:lnTo>
                      <a:pt x="783" y="121"/>
                    </a:lnTo>
                    <a:lnTo>
                      <a:pt x="787" y="126"/>
                    </a:lnTo>
                    <a:lnTo>
                      <a:pt x="791" y="130"/>
                    </a:lnTo>
                    <a:lnTo>
                      <a:pt x="795" y="133"/>
                    </a:lnTo>
                    <a:lnTo>
                      <a:pt x="799" y="141"/>
                    </a:lnTo>
                    <a:lnTo>
                      <a:pt x="803" y="145"/>
                    </a:lnTo>
                    <a:lnTo>
                      <a:pt x="807" y="149"/>
                    </a:lnTo>
                    <a:lnTo>
                      <a:pt x="811" y="153"/>
                    </a:lnTo>
                    <a:lnTo>
                      <a:pt x="814" y="160"/>
                    </a:lnTo>
                    <a:lnTo>
                      <a:pt x="818" y="165"/>
                    </a:lnTo>
                    <a:lnTo>
                      <a:pt x="822" y="170"/>
                    </a:lnTo>
                    <a:lnTo>
                      <a:pt x="826" y="176"/>
                    </a:lnTo>
                    <a:lnTo>
                      <a:pt x="830" y="181"/>
                    </a:lnTo>
                    <a:lnTo>
                      <a:pt x="834" y="188"/>
                    </a:lnTo>
                    <a:lnTo>
                      <a:pt x="838" y="194"/>
                    </a:lnTo>
                    <a:lnTo>
                      <a:pt x="842" y="200"/>
                    </a:lnTo>
                    <a:lnTo>
                      <a:pt x="846" y="206"/>
                    </a:lnTo>
                    <a:lnTo>
                      <a:pt x="850" y="212"/>
                    </a:lnTo>
                    <a:lnTo>
                      <a:pt x="854" y="218"/>
                    </a:lnTo>
                    <a:lnTo>
                      <a:pt x="858" y="225"/>
                    </a:lnTo>
                    <a:lnTo>
                      <a:pt x="862" y="233"/>
                    </a:lnTo>
                    <a:lnTo>
                      <a:pt x="866" y="239"/>
                    </a:lnTo>
                    <a:lnTo>
                      <a:pt x="870" y="246"/>
                    </a:lnTo>
                    <a:lnTo>
                      <a:pt x="874" y="252"/>
                    </a:lnTo>
                    <a:lnTo>
                      <a:pt x="877" y="259"/>
                    </a:lnTo>
                    <a:lnTo>
                      <a:pt x="881" y="267"/>
                    </a:lnTo>
                    <a:lnTo>
                      <a:pt x="885" y="274"/>
                    </a:lnTo>
                    <a:lnTo>
                      <a:pt x="889" y="282"/>
                    </a:lnTo>
                    <a:lnTo>
                      <a:pt x="893" y="289"/>
                    </a:lnTo>
                    <a:lnTo>
                      <a:pt x="897" y="298"/>
                    </a:lnTo>
                    <a:lnTo>
                      <a:pt x="901" y="305"/>
                    </a:lnTo>
                    <a:lnTo>
                      <a:pt x="905" y="313"/>
                    </a:lnTo>
                    <a:lnTo>
                      <a:pt x="909" y="320"/>
                    </a:lnTo>
                    <a:lnTo>
                      <a:pt x="913" y="330"/>
                    </a:lnTo>
                    <a:lnTo>
                      <a:pt x="917" y="338"/>
                    </a:lnTo>
                    <a:lnTo>
                      <a:pt x="921" y="346"/>
                    </a:lnTo>
                    <a:lnTo>
                      <a:pt x="925" y="355"/>
                    </a:lnTo>
                    <a:lnTo>
                      <a:pt x="929" y="364"/>
                    </a:lnTo>
                    <a:lnTo>
                      <a:pt x="933" y="373"/>
                    </a:lnTo>
                    <a:lnTo>
                      <a:pt x="937" y="381"/>
                    </a:lnTo>
                    <a:lnTo>
                      <a:pt x="940" y="391"/>
                    </a:lnTo>
                    <a:lnTo>
                      <a:pt x="944" y="399"/>
                    </a:lnTo>
                    <a:lnTo>
                      <a:pt x="948" y="408"/>
                    </a:lnTo>
                    <a:lnTo>
                      <a:pt x="952" y="417"/>
                    </a:lnTo>
                    <a:lnTo>
                      <a:pt x="956" y="427"/>
                    </a:lnTo>
                    <a:lnTo>
                      <a:pt x="960" y="438"/>
                    </a:lnTo>
                    <a:lnTo>
                      <a:pt x="964" y="448"/>
                    </a:lnTo>
                    <a:lnTo>
                      <a:pt x="968" y="457"/>
                    </a:lnTo>
                    <a:lnTo>
                      <a:pt x="972" y="467"/>
                    </a:lnTo>
                    <a:lnTo>
                      <a:pt x="976" y="477"/>
                    </a:lnTo>
                    <a:lnTo>
                      <a:pt x="980" y="486"/>
                    </a:lnTo>
                    <a:lnTo>
                      <a:pt x="984" y="499"/>
                    </a:lnTo>
                    <a:lnTo>
                      <a:pt x="988" y="508"/>
                    </a:lnTo>
                    <a:lnTo>
                      <a:pt x="992" y="520"/>
                    </a:lnTo>
                    <a:lnTo>
                      <a:pt x="996" y="529"/>
                    </a:lnTo>
                    <a:lnTo>
                      <a:pt x="999" y="540"/>
                    </a:lnTo>
                    <a:lnTo>
                      <a:pt x="1003" y="552"/>
                    </a:lnTo>
                    <a:lnTo>
                      <a:pt x="1007" y="562"/>
                    </a:lnTo>
                    <a:lnTo>
                      <a:pt x="1011" y="573"/>
                    </a:lnTo>
                    <a:lnTo>
                      <a:pt x="1015" y="586"/>
                    </a:lnTo>
                    <a:lnTo>
                      <a:pt x="1019" y="596"/>
                    </a:lnTo>
                    <a:lnTo>
                      <a:pt x="1023" y="607"/>
                    </a:lnTo>
                    <a:lnTo>
                      <a:pt x="1027" y="619"/>
                    </a:lnTo>
                    <a:lnTo>
                      <a:pt x="1031" y="631"/>
                    </a:lnTo>
                    <a:lnTo>
                      <a:pt x="1035" y="643"/>
                    </a:lnTo>
                    <a:lnTo>
                      <a:pt x="1039" y="654"/>
                    </a:lnTo>
                    <a:lnTo>
                      <a:pt x="1043" y="667"/>
                    </a:lnTo>
                    <a:lnTo>
                      <a:pt x="1047" y="680"/>
                    </a:lnTo>
                    <a:lnTo>
                      <a:pt x="1051" y="691"/>
                    </a:lnTo>
                    <a:lnTo>
                      <a:pt x="1055" y="704"/>
                    </a:lnTo>
                    <a:lnTo>
                      <a:pt x="1059" y="717"/>
                    </a:lnTo>
                    <a:lnTo>
                      <a:pt x="1062" y="728"/>
                    </a:lnTo>
                    <a:lnTo>
                      <a:pt x="1066" y="741"/>
                    </a:lnTo>
                    <a:lnTo>
                      <a:pt x="1070" y="754"/>
                    </a:lnTo>
                    <a:lnTo>
                      <a:pt x="1074" y="767"/>
                    </a:lnTo>
                    <a:lnTo>
                      <a:pt x="1078" y="781"/>
                    </a:lnTo>
                    <a:lnTo>
                      <a:pt x="1082" y="793"/>
                    </a:lnTo>
                    <a:lnTo>
                      <a:pt x="1086" y="807"/>
                    </a:lnTo>
                    <a:lnTo>
                      <a:pt x="1090" y="819"/>
                    </a:lnTo>
                    <a:lnTo>
                      <a:pt x="1094" y="833"/>
                    </a:lnTo>
                    <a:lnTo>
                      <a:pt x="1098" y="847"/>
                    </a:lnTo>
                    <a:lnTo>
                      <a:pt x="1102" y="861"/>
                    </a:lnTo>
                    <a:lnTo>
                      <a:pt x="1106" y="874"/>
                    </a:lnTo>
                    <a:lnTo>
                      <a:pt x="1110" y="888"/>
                    </a:lnTo>
                    <a:lnTo>
                      <a:pt x="1114" y="902"/>
                    </a:lnTo>
                    <a:lnTo>
                      <a:pt x="1118" y="914"/>
                    </a:lnTo>
                    <a:lnTo>
                      <a:pt x="1122" y="929"/>
                    </a:lnTo>
                    <a:lnTo>
                      <a:pt x="1125" y="944"/>
                    </a:lnTo>
                    <a:lnTo>
                      <a:pt x="1129" y="957"/>
                    </a:lnTo>
                    <a:lnTo>
                      <a:pt x="1133" y="972"/>
                    </a:lnTo>
                    <a:lnTo>
                      <a:pt x="1137" y="985"/>
                    </a:lnTo>
                    <a:lnTo>
                      <a:pt x="1141" y="1000"/>
                    </a:lnTo>
                    <a:lnTo>
                      <a:pt x="1145" y="1015"/>
                    </a:lnTo>
                    <a:lnTo>
                      <a:pt x="1149" y="1030"/>
                    </a:lnTo>
                    <a:lnTo>
                      <a:pt x="1153" y="1046"/>
                    </a:lnTo>
                    <a:lnTo>
                      <a:pt x="1157" y="1059"/>
                    </a:lnTo>
                    <a:lnTo>
                      <a:pt x="1161" y="1074"/>
                    </a:lnTo>
                    <a:lnTo>
                      <a:pt x="1165" y="1089"/>
                    </a:lnTo>
                    <a:lnTo>
                      <a:pt x="1169" y="1103"/>
                    </a:lnTo>
                    <a:lnTo>
                      <a:pt x="1173" y="1119"/>
                    </a:lnTo>
                    <a:lnTo>
                      <a:pt x="1177" y="1134"/>
                    </a:lnTo>
                    <a:lnTo>
                      <a:pt x="1181" y="1149"/>
                    </a:lnTo>
                    <a:lnTo>
                      <a:pt x="1185" y="1165"/>
                    </a:lnTo>
                    <a:lnTo>
                      <a:pt x="1188" y="1179"/>
                    </a:lnTo>
                    <a:lnTo>
                      <a:pt x="1192" y="1195"/>
                    </a:lnTo>
                    <a:lnTo>
                      <a:pt x="1196" y="1210"/>
                    </a:lnTo>
                    <a:lnTo>
                      <a:pt x="1200" y="1226"/>
                    </a:lnTo>
                    <a:lnTo>
                      <a:pt x="1204" y="1242"/>
                    </a:lnTo>
                    <a:lnTo>
                      <a:pt x="1208" y="1257"/>
                    </a:lnTo>
                    <a:lnTo>
                      <a:pt x="1212" y="1273"/>
                    </a:lnTo>
                    <a:lnTo>
                      <a:pt x="1216" y="1288"/>
                    </a:lnTo>
                    <a:lnTo>
                      <a:pt x="1220" y="1304"/>
                    </a:lnTo>
                    <a:lnTo>
                      <a:pt x="1224" y="1320"/>
                    </a:lnTo>
                    <a:lnTo>
                      <a:pt x="1228" y="1336"/>
                    </a:lnTo>
                    <a:lnTo>
                      <a:pt x="1232" y="1352"/>
                    </a:lnTo>
                    <a:lnTo>
                      <a:pt x="1236" y="1367"/>
                    </a:lnTo>
                    <a:lnTo>
                      <a:pt x="1240" y="1383"/>
                    </a:lnTo>
                    <a:lnTo>
                      <a:pt x="1244" y="1400"/>
                    </a:lnTo>
                    <a:lnTo>
                      <a:pt x="1248" y="1416"/>
                    </a:lnTo>
                    <a:lnTo>
                      <a:pt x="1251" y="1431"/>
                    </a:lnTo>
                    <a:lnTo>
                      <a:pt x="1255" y="1448"/>
                    </a:lnTo>
                    <a:lnTo>
                      <a:pt x="1259" y="1465"/>
                    </a:lnTo>
                    <a:lnTo>
                      <a:pt x="1263" y="1480"/>
                    </a:lnTo>
                    <a:lnTo>
                      <a:pt x="1267" y="1497"/>
                    </a:lnTo>
                    <a:lnTo>
                      <a:pt x="1271" y="1513"/>
                    </a:lnTo>
                    <a:lnTo>
                      <a:pt x="1275" y="1531"/>
                    </a:lnTo>
                    <a:lnTo>
                      <a:pt x="1279" y="1546"/>
                    </a:lnTo>
                    <a:lnTo>
                      <a:pt x="1283" y="1562"/>
                    </a:lnTo>
                    <a:lnTo>
                      <a:pt x="1287" y="1579"/>
                    </a:lnTo>
                    <a:lnTo>
                      <a:pt x="1291" y="1595"/>
                    </a:lnTo>
                    <a:lnTo>
                      <a:pt x="1295" y="1612"/>
                    </a:lnTo>
                    <a:lnTo>
                      <a:pt x="1299" y="1628"/>
                    </a:lnTo>
                    <a:lnTo>
                      <a:pt x="1303" y="1645"/>
                    </a:lnTo>
                    <a:lnTo>
                      <a:pt x="1307" y="1661"/>
                    </a:lnTo>
                    <a:lnTo>
                      <a:pt x="1311" y="1677"/>
                    </a:lnTo>
                    <a:lnTo>
                      <a:pt x="1314" y="1694"/>
                    </a:lnTo>
                    <a:lnTo>
                      <a:pt x="1318" y="1711"/>
                    </a:lnTo>
                    <a:lnTo>
                      <a:pt x="1322" y="1727"/>
                    </a:lnTo>
                    <a:lnTo>
                      <a:pt x="1326" y="1742"/>
                    </a:lnTo>
                    <a:lnTo>
                      <a:pt x="1330" y="1760"/>
                    </a:lnTo>
                    <a:lnTo>
                      <a:pt x="1334" y="1775"/>
                    </a:lnTo>
                    <a:lnTo>
                      <a:pt x="1338" y="1792"/>
                    </a:lnTo>
                    <a:lnTo>
                      <a:pt x="1342" y="1810"/>
                    </a:lnTo>
                    <a:lnTo>
                      <a:pt x="1346" y="1826"/>
                    </a:lnTo>
                    <a:lnTo>
                      <a:pt x="1350" y="1842"/>
                    </a:lnTo>
                    <a:lnTo>
                      <a:pt x="1354" y="1859"/>
                    </a:lnTo>
                    <a:lnTo>
                      <a:pt x="1358" y="1876"/>
                    </a:lnTo>
                    <a:lnTo>
                      <a:pt x="1362" y="1892"/>
                    </a:lnTo>
                    <a:lnTo>
                      <a:pt x="1366" y="1910"/>
                    </a:lnTo>
                    <a:lnTo>
                      <a:pt x="1370" y="1926"/>
                    </a:lnTo>
                    <a:lnTo>
                      <a:pt x="1374" y="1942"/>
                    </a:lnTo>
                    <a:lnTo>
                      <a:pt x="1377" y="1957"/>
                    </a:lnTo>
                    <a:lnTo>
                      <a:pt x="1381" y="1974"/>
                    </a:lnTo>
                    <a:lnTo>
                      <a:pt x="1385" y="1992"/>
                    </a:lnTo>
                    <a:lnTo>
                      <a:pt x="1389" y="2007"/>
                    </a:lnTo>
                    <a:lnTo>
                      <a:pt x="1393" y="2024"/>
                    </a:lnTo>
                    <a:lnTo>
                      <a:pt x="1397" y="2040"/>
                    </a:lnTo>
                    <a:lnTo>
                      <a:pt x="1401" y="2057"/>
                    </a:lnTo>
                    <a:lnTo>
                      <a:pt x="1405" y="2072"/>
                    </a:lnTo>
                    <a:lnTo>
                      <a:pt x="1409" y="2090"/>
                    </a:lnTo>
                    <a:lnTo>
                      <a:pt x="1413" y="2106"/>
                    </a:lnTo>
                    <a:lnTo>
                      <a:pt x="1417" y="2120"/>
                    </a:lnTo>
                    <a:lnTo>
                      <a:pt x="1421" y="2137"/>
                    </a:lnTo>
                    <a:lnTo>
                      <a:pt x="1425" y="2154"/>
                    </a:lnTo>
                    <a:lnTo>
                      <a:pt x="1429" y="2170"/>
                    </a:lnTo>
                    <a:lnTo>
                      <a:pt x="1433" y="2185"/>
                    </a:lnTo>
                    <a:lnTo>
                      <a:pt x="1437" y="2202"/>
                    </a:lnTo>
                    <a:lnTo>
                      <a:pt x="1440" y="2219"/>
                    </a:lnTo>
                    <a:lnTo>
                      <a:pt x="1444" y="2234"/>
                    </a:lnTo>
                    <a:lnTo>
                      <a:pt x="1448" y="2249"/>
                    </a:lnTo>
                    <a:lnTo>
                      <a:pt x="1452" y="2265"/>
                    </a:lnTo>
                    <a:lnTo>
                      <a:pt x="1456" y="2283"/>
                    </a:lnTo>
                    <a:lnTo>
                      <a:pt x="1460" y="2298"/>
                    </a:lnTo>
                    <a:lnTo>
                      <a:pt x="1464" y="2313"/>
                    </a:lnTo>
                    <a:lnTo>
                      <a:pt x="1468" y="2330"/>
                    </a:lnTo>
                    <a:lnTo>
                      <a:pt x="1472" y="2345"/>
                    </a:lnTo>
                    <a:lnTo>
                      <a:pt x="1476" y="2360"/>
                    </a:lnTo>
                    <a:lnTo>
                      <a:pt x="1480" y="2376"/>
                    </a:lnTo>
                    <a:lnTo>
                      <a:pt x="1484" y="2391"/>
                    </a:lnTo>
                    <a:lnTo>
                      <a:pt x="1488" y="2407"/>
                    </a:lnTo>
                    <a:lnTo>
                      <a:pt x="1492" y="2422"/>
                    </a:lnTo>
                    <a:lnTo>
                      <a:pt x="1496" y="2438"/>
                    </a:lnTo>
                    <a:lnTo>
                      <a:pt x="1499" y="2452"/>
                    </a:lnTo>
                    <a:lnTo>
                      <a:pt x="1503" y="2468"/>
                    </a:lnTo>
                    <a:lnTo>
                      <a:pt x="1507" y="2484"/>
                    </a:lnTo>
                    <a:lnTo>
                      <a:pt x="1511" y="2497"/>
                    </a:lnTo>
                    <a:lnTo>
                      <a:pt x="1515" y="2513"/>
                    </a:lnTo>
                    <a:lnTo>
                      <a:pt x="1519" y="2527"/>
                    </a:lnTo>
                    <a:lnTo>
                      <a:pt x="1523" y="2542"/>
                    </a:lnTo>
                    <a:lnTo>
                      <a:pt x="1527" y="2557"/>
                    </a:lnTo>
                    <a:lnTo>
                      <a:pt x="1531" y="2571"/>
                    </a:lnTo>
                    <a:lnTo>
                      <a:pt x="1535" y="2587"/>
                    </a:lnTo>
                    <a:lnTo>
                      <a:pt x="1539" y="2602"/>
                    </a:lnTo>
                    <a:lnTo>
                      <a:pt x="1543" y="2616"/>
                    </a:lnTo>
                    <a:lnTo>
                      <a:pt x="1547" y="2630"/>
                    </a:lnTo>
                    <a:lnTo>
                      <a:pt x="1551" y="2643"/>
                    </a:lnTo>
                    <a:lnTo>
                      <a:pt x="1555" y="2658"/>
                    </a:lnTo>
                    <a:lnTo>
                      <a:pt x="1559" y="2672"/>
                    </a:lnTo>
                    <a:lnTo>
                      <a:pt x="1562" y="2686"/>
                    </a:lnTo>
                    <a:lnTo>
                      <a:pt x="1566" y="2700"/>
                    </a:lnTo>
                    <a:lnTo>
                      <a:pt x="1570" y="2714"/>
                    </a:lnTo>
                    <a:lnTo>
                      <a:pt x="1574" y="2728"/>
                    </a:lnTo>
                    <a:lnTo>
                      <a:pt x="1578" y="2740"/>
                    </a:lnTo>
                    <a:lnTo>
                      <a:pt x="1582" y="2755"/>
                    </a:lnTo>
                    <a:lnTo>
                      <a:pt x="1586" y="2769"/>
                    </a:lnTo>
                    <a:lnTo>
                      <a:pt x="1590" y="2782"/>
                    </a:lnTo>
                    <a:lnTo>
                      <a:pt x="1594" y="2796"/>
                    </a:lnTo>
                    <a:lnTo>
                      <a:pt x="1598" y="2808"/>
                    </a:lnTo>
                    <a:lnTo>
                      <a:pt x="1602" y="2821"/>
                    </a:lnTo>
                    <a:lnTo>
                      <a:pt x="1606" y="2825"/>
                    </a:lnTo>
                    <a:lnTo>
                      <a:pt x="1610" y="2825"/>
                    </a:lnTo>
                    <a:lnTo>
                      <a:pt x="1614" y="2825"/>
                    </a:lnTo>
                    <a:lnTo>
                      <a:pt x="1618" y="2825"/>
                    </a:lnTo>
                    <a:lnTo>
                      <a:pt x="1622" y="2825"/>
                    </a:lnTo>
                    <a:lnTo>
                      <a:pt x="1625" y="2825"/>
                    </a:lnTo>
                    <a:lnTo>
                      <a:pt x="1629" y="2825"/>
                    </a:lnTo>
                    <a:lnTo>
                      <a:pt x="1633" y="2825"/>
                    </a:lnTo>
                    <a:lnTo>
                      <a:pt x="1637" y="2825"/>
                    </a:lnTo>
                    <a:lnTo>
                      <a:pt x="1641" y="2825"/>
                    </a:lnTo>
                    <a:lnTo>
                      <a:pt x="1645" y="2825"/>
                    </a:lnTo>
                    <a:lnTo>
                      <a:pt x="1649" y="2825"/>
                    </a:lnTo>
                    <a:lnTo>
                      <a:pt x="1653" y="2825"/>
                    </a:lnTo>
                    <a:lnTo>
                      <a:pt x="1657" y="2825"/>
                    </a:lnTo>
                    <a:lnTo>
                      <a:pt x="1661" y="2825"/>
                    </a:lnTo>
                    <a:lnTo>
                      <a:pt x="1665" y="2825"/>
                    </a:lnTo>
                    <a:lnTo>
                      <a:pt x="1669" y="2825"/>
                    </a:lnTo>
                    <a:lnTo>
                      <a:pt x="1673" y="2825"/>
                    </a:lnTo>
                    <a:lnTo>
                      <a:pt x="1677" y="2825"/>
                    </a:lnTo>
                    <a:lnTo>
                      <a:pt x="1681" y="2825"/>
                    </a:lnTo>
                    <a:lnTo>
                      <a:pt x="1685" y="2825"/>
                    </a:lnTo>
                    <a:lnTo>
                      <a:pt x="1688" y="2825"/>
                    </a:lnTo>
                    <a:lnTo>
                      <a:pt x="1692" y="2825"/>
                    </a:lnTo>
                    <a:lnTo>
                      <a:pt x="1696" y="2825"/>
                    </a:lnTo>
                    <a:lnTo>
                      <a:pt x="1700" y="2825"/>
                    </a:lnTo>
                    <a:lnTo>
                      <a:pt x="1704" y="2825"/>
                    </a:lnTo>
                    <a:lnTo>
                      <a:pt x="1708" y="2825"/>
                    </a:lnTo>
                    <a:lnTo>
                      <a:pt x="1712" y="2825"/>
                    </a:lnTo>
                    <a:lnTo>
                      <a:pt x="1716" y="2825"/>
                    </a:lnTo>
                    <a:lnTo>
                      <a:pt x="1720" y="2825"/>
                    </a:lnTo>
                    <a:lnTo>
                      <a:pt x="1724" y="2825"/>
                    </a:lnTo>
                    <a:lnTo>
                      <a:pt x="1728" y="2825"/>
                    </a:lnTo>
                    <a:lnTo>
                      <a:pt x="1732" y="2825"/>
                    </a:lnTo>
                    <a:lnTo>
                      <a:pt x="1736" y="2825"/>
                    </a:lnTo>
                    <a:lnTo>
                      <a:pt x="1740" y="2825"/>
                    </a:lnTo>
                    <a:lnTo>
                      <a:pt x="1744" y="2825"/>
                    </a:lnTo>
                    <a:lnTo>
                      <a:pt x="1748" y="2825"/>
                    </a:lnTo>
                    <a:lnTo>
                      <a:pt x="1751" y="2825"/>
                    </a:lnTo>
                    <a:lnTo>
                      <a:pt x="1755" y="2825"/>
                    </a:lnTo>
                    <a:lnTo>
                      <a:pt x="1759" y="2825"/>
                    </a:lnTo>
                    <a:lnTo>
                      <a:pt x="1763" y="2825"/>
                    </a:lnTo>
                    <a:lnTo>
                      <a:pt x="1767" y="2825"/>
                    </a:lnTo>
                    <a:lnTo>
                      <a:pt x="1771" y="2825"/>
                    </a:lnTo>
                    <a:lnTo>
                      <a:pt x="1775" y="2825"/>
                    </a:lnTo>
                    <a:lnTo>
                      <a:pt x="1779" y="2825"/>
                    </a:lnTo>
                    <a:lnTo>
                      <a:pt x="1783" y="2825"/>
                    </a:lnTo>
                    <a:lnTo>
                      <a:pt x="1787" y="2825"/>
                    </a:lnTo>
                    <a:lnTo>
                      <a:pt x="1791" y="2825"/>
                    </a:lnTo>
                    <a:lnTo>
                      <a:pt x="1795" y="2825"/>
                    </a:lnTo>
                    <a:lnTo>
                      <a:pt x="1799" y="2825"/>
                    </a:lnTo>
                    <a:lnTo>
                      <a:pt x="1803" y="2825"/>
                    </a:lnTo>
                    <a:lnTo>
                      <a:pt x="1807" y="2825"/>
                    </a:lnTo>
                    <a:lnTo>
                      <a:pt x="1811" y="2825"/>
                    </a:lnTo>
                    <a:lnTo>
                      <a:pt x="1814" y="2825"/>
                    </a:lnTo>
                    <a:lnTo>
                      <a:pt x="1818" y="2825"/>
                    </a:lnTo>
                    <a:lnTo>
                      <a:pt x="1822" y="2825"/>
                    </a:lnTo>
                    <a:lnTo>
                      <a:pt x="1826" y="2825"/>
                    </a:lnTo>
                    <a:lnTo>
                      <a:pt x="1830" y="2825"/>
                    </a:lnTo>
                    <a:lnTo>
                      <a:pt x="1834" y="2825"/>
                    </a:lnTo>
                    <a:lnTo>
                      <a:pt x="1838" y="2825"/>
                    </a:lnTo>
                    <a:lnTo>
                      <a:pt x="1842" y="2825"/>
                    </a:lnTo>
                    <a:lnTo>
                      <a:pt x="1846" y="2825"/>
                    </a:lnTo>
                    <a:lnTo>
                      <a:pt x="1850" y="2825"/>
                    </a:lnTo>
                    <a:lnTo>
                      <a:pt x="1854" y="2825"/>
                    </a:lnTo>
                    <a:lnTo>
                      <a:pt x="1858" y="2825"/>
                    </a:lnTo>
                    <a:lnTo>
                      <a:pt x="1862" y="2825"/>
                    </a:lnTo>
                    <a:lnTo>
                      <a:pt x="1866" y="2825"/>
                    </a:lnTo>
                    <a:lnTo>
                      <a:pt x="1870" y="2825"/>
                    </a:lnTo>
                    <a:lnTo>
                      <a:pt x="1874" y="2825"/>
                    </a:lnTo>
                    <a:lnTo>
                      <a:pt x="1877" y="2825"/>
                    </a:lnTo>
                    <a:lnTo>
                      <a:pt x="1881" y="2825"/>
                    </a:lnTo>
                    <a:lnTo>
                      <a:pt x="1885" y="2825"/>
                    </a:lnTo>
                    <a:lnTo>
                      <a:pt x="1889" y="2825"/>
                    </a:lnTo>
                    <a:lnTo>
                      <a:pt x="1893" y="2825"/>
                    </a:lnTo>
                    <a:lnTo>
                      <a:pt x="1897" y="2825"/>
                    </a:lnTo>
                    <a:lnTo>
                      <a:pt x="1901" y="2825"/>
                    </a:lnTo>
                    <a:lnTo>
                      <a:pt x="1905" y="2825"/>
                    </a:lnTo>
                    <a:lnTo>
                      <a:pt x="1909" y="2825"/>
                    </a:lnTo>
                    <a:lnTo>
                      <a:pt x="1913" y="2825"/>
                    </a:lnTo>
                    <a:lnTo>
                      <a:pt x="1917" y="2825"/>
                    </a:lnTo>
                    <a:lnTo>
                      <a:pt x="1921" y="2825"/>
                    </a:lnTo>
                    <a:lnTo>
                      <a:pt x="1925" y="2825"/>
                    </a:lnTo>
                    <a:lnTo>
                      <a:pt x="1929" y="2825"/>
                    </a:lnTo>
                    <a:lnTo>
                      <a:pt x="1933" y="2825"/>
                    </a:lnTo>
                    <a:lnTo>
                      <a:pt x="1937" y="2825"/>
                    </a:lnTo>
                    <a:lnTo>
                      <a:pt x="1940" y="2825"/>
                    </a:lnTo>
                    <a:lnTo>
                      <a:pt x="1944" y="2825"/>
                    </a:lnTo>
                    <a:lnTo>
                      <a:pt x="1948" y="2825"/>
                    </a:lnTo>
                    <a:lnTo>
                      <a:pt x="1952" y="2825"/>
                    </a:lnTo>
                    <a:lnTo>
                      <a:pt x="1956" y="2825"/>
                    </a:lnTo>
                    <a:lnTo>
                      <a:pt x="1960" y="2825"/>
                    </a:lnTo>
                    <a:lnTo>
                      <a:pt x="1964" y="2825"/>
                    </a:lnTo>
                    <a:lnTo>
                      <a:pt x="1968" y="2825"/>
                    </a:lnTo>
                    <a:lnTo>
                      <a:pt x="1972" y="2825"/>
                    </a:lnTo>
                    <a:lnTo>
                      <a:pt x="1976" y="2825"/>
                    </a:lnTo>
                    <a:lnTo>
                      <a:pt x="1980" y="2825"/>
                    </a:lnTo>
                    <a:lnTo>
                      <a:pt x="1984" y="2825"/>
                    </a:lnTo>
                    <a:lnTo>
                      <a:pt x="1988" y="2825"/>
                    </a:lnTo>
                    <a:lnTo>
                      <a:pt x="1992" y="2825"/>
                    </a:lnTo>
                    <a:lnTo>
                      <a:pt x="1996" y="2825"/>
                    </a:lnTo>
                    <a:lnTo>
                      <a:pt x="1999" y="2825"/>
                    </a:lnTo>
                    <a:lnTo>
                      <a:pt x="2003" y="2825"/>
                    </a:lnTo>
                    <a:lnTo>
                      <a:pt x="2007" y="2825"/>
                    </a:lnTo>
                    <a:lnTo>
                      <a:pt x="2011" y="2825"/>
                    </a:lnTo>
                    <a:lnTo>
                      <a:pt x="2015" y="2825"/>
                    </a:lnTo>
                    <a:lnTo>
                      <a:pt x="2019" y="2825"/>
                    </a:lnTo>
                    <a:lnTo>
                      <a:pt x="2023" y="2825"/>
                    </a:lnTo>
                    <a:lnTo>
                      <a:pt x="2027" y="2825"/>
                    </a:lnTo>
                    <a:lnTo>
                      <a:pt x="2031" y="2825"/>
                    </a:lnTo>
                    <a:lnTo>
                      <a:pt x="2035" y="2825"/>
                    </a:lnTo>
                    <a:lnTo>
                      <a:pt x="2039" y="2825"/>
                    </a:lnTo>
                    <a:lnTo>
                      <a:pt x="2043" y="2825"/>
                    </a:lnTo>
                    <a:lnTo>
                      <a:pt x="2047" y="2825"/>
                    </a:lnTo>
                    <a:lnTo>
                      <a:pt x="2051" y="2825"/>
                    </a:lnTo>
                    <a:lnTo>
                      <a:pt x="2055" y="2825"/>
                    </a:lnTo>
                    <a:lnTo>
                      <a:pt x="2059" y="2825"/>
                    </a:lnTo>
                    <a:lnTo>
                      <a:pt x="2062" y="2825"/>
                    </a:lnTo>
                    <a:lnTo>
                      <a:pt x="2066" y="2825"/>
                    </a:lnTo>
                    <a:lnTo>
                      <a:pt x="2070" y="2825"/>
                    </a:lnTo>
                    <a:lnTo>
                      <a:pt x="2074" y="2825"/>
                    </a:lnTo>
                    <a:lnTo>
                      <a:pt x="2078" y="2825"/>
                    </a:lnTo>
                    <a:lnTo>
                      <a:pt x="2082" y="2825"/>
                    </a:lnTo>
                    <a:lnTo>
                      <a:pt x="2086" y="2825"/>
                    </a:lnTo>
                    <a:lnTo>
                      <a:pt x="2090" y="2825"/>
                    </a:lnTo>
                    <a:lnTo>
                      <a:pt x="2094" y="2825"/>
                    </a:lnTo>
                    <a:lnTo>
                      <a:pt x="2098" y="2825"/>
                    </a:lnTo>
                    <a:lnTo>
                      <a:pt x="2102" y="2825"/>
                    </a:lnTo>
                    <a:lnTo>
                      <a:pt x="2106" y="2825"/>
                    </a:lnTo>
                    <a:lnTo>
                      <a:pt x="2110" y="2825"/>
                    </a:lnTo>
                    <a:lnTo>
                      <a:pt x="2114" y="2825"/>
                    </a:lnTo>
                    <a:lnTo>
                      <a:pt x="2118" y="2825"/>
                    </a:lnTo>
                    <a:lnTo>
                      <a:pt x="2122" y="2825"/>
                    </a:lnTo>
                    <a:lnTo>
                      <a:pt x="2125" y="2825"/>
                    </a:lnTo>
                    <a:lnTo>
                      <a:pt x="2129" y="2825"/>
                    </a:lnTo>
                    <a:lnTo>
                      <a:pt x="2133" y="2825"/>
                    </a:lnTo>
                    <a:lnTo>
                      <a:pt x="2137" y="2825"/>
                    </a:lnTo>
                    <a:lnTo>
                      <a:pt x="2141" y="2825"/>
                    </a:lnTo>
                    <a:lnTo>
                      <a:pt x="2145" y="2825"/>
                    </a:lnTo>
                    <a:lnTo>
                      <a:pt x="2149" y="2825"/>
                    </a:lnTo>
                    <a:lnTo>
                      <a:pt x="2153" y="2825"/>
                    </a:lnTo>
                    <a:lnTo>
                      <a:pt x="2157" y="2825"/>
                    </a:lnTo>
                    <a:lnTo>
                      <a:pt x="2161" y="2825"/>
                    </a:lnTo>
                    <a:lnTo>
                      <a:pt x="2165" y="2825"/>
                    </a:lnTo>
                    <a:lnTo>
                      <a:pt x="2169" y="2825"/>
                    </a:lnTo>
                    <a:lnTo>
                      <a:pt x="2173" y="2825"/>
                    </a:lnTo>
                    <a:lnTo>
                      <a:pt x="2177" y="2825"/>
                    </a:lnTo>
                    <a:lnTo>
                      <a:pt x="2181" y="2825"/>
                    </a:lnTo>
                    <a:lnTo>
                      <a:pt x="2185" y="2825"/>
                    </a:lnTo>
                    <a:lnTo>
                      <a:pt x="2188" y="2825"/>
                    </a:lnTo>
                    <a:lnTo>
                      <a:pt x="2192" y="2825"/>
                    </a:lnTo>
                    <a:lnTo>
                      <a:pt x="2196" y="2825"/>
                    </a:lnTo>
                    <a:lnTo>
                      <a:pt x="2200" y="2825"/>
                    </a:lnTo>
                    <a:lnTo>
                      <a:pt x="2204" y="2825"/>
                    </a:lnTo>
                    <a:lnTo>
                      <a:pt x="2208" y="2825"/>
                    </a:lnTo>
                    <a:lnTo>
                      <a:pt x="2212" y="2825"/>
                    </a:lnTo>
                    <a:lnTo>
                      <a:pt x="2216" y="2825"/>
                    </a:lnTo>
                    <a:lnTo>
                      <a:pt x="2220" y="2825"/>
                    </a:lnTo>
                    <a:lnTo>
                      <a:pt x="2224" y="2825"/>
                    </a:lnTo>
                    <a:lnTo>
                      <a:pt x="2228" y="2825"/>
                    </a:lnTo>
                    <a:lnTo>
                      <a:pt x="2232" y="2825"/>
                    </a:lnTo>
                    <a:lnTo>
                      <a:pt x="2236" y="2825"/>
                    </a:lnTo>
                    <a:lnTo>
                      <a:pt x="2240" y="2825"/>
                    </a:lnTo>
                    <a:lnTo>
                      <a:pt x="2244" y="2825"/>
                    </a:lnTo>
                    <a:lnTo>
                      <a:pt x="2248" y="2825"/>
                    </a:lnTo>
                    <a:lnTo>
                      <a:pt x="2251" y="2825"/>
                    </a:lnTo>
                    <a:lnTo>
                      <a:pt x="2255" y="2825"/>
                    </a:lnTo>
                    <a:lnTo>
                      <a:pt x="2259" y="2825"/>
                    </a:lnTo>
                    <a:lnTo>
                      <a:pt x="2263" y="2825"/>
                    </a:lnTo>
                    <a:lnTo>
                      <a:pt x="2267" y="2825"/>
                    </a:lnTo>
                    <a:lnTo>
                      <a:pt x="2271" y="2825"/>
                    </a:lnTo>
                    <a:lnTo>
                      <a:pt x="2275" y="2825"/>
                    </a:lnTo>
                    <a:lnTo>
                      <a:pt x="2279" y="2825"/>
                    </a:lnTo>
                    <a:lnTo>
                      <a:pt x="2283" y="2825"/>
                    </a:lnTo>
                    <a:lnTo>
                      <a:pt x="2287" y="2825"/>
                    </a:lnTo>
                    <a:lnTo>
                      <a:pt x="2291" y="2825"/>
                    </a:lnTo>
                    <a:lnTo>
                      <a:pt x="2295" y="2825"/>
                    </a:lnTo>
                    <a:lnTo>
                      <a:pt x="2299" y="2825"/>
                    </a:lnTo>
                    <a:lnTo>
                      <a:pt x="2303" y="2825"/>
                    </a:lnTo>
                    <a:lnTo>
                      <a:pt x="2307" y="2825"/>
                    </a:lnTo>
                    <a:lnTo>
                      <a:pt x="2311" y="2825"/>
                    </a:lnTo>
                    <a:lnTo>
                      <a:pt x="2314" y="2825"/>
                    </a:lnTo>
                    <a:lnTo>
                      <a:pt x="2318" y="2825"/>
                    </a:lnTo>
                    <a:lnTo>
                      <a:pt x="2322" y="2825"/>
                    </a:lnTo>
                    <a:lnTo>
                      <a:pt x="2326" y="2825"/>
                    </a:lnTo>
                    <a:lnTo>
                      <a:pt x="2330" y="2825"/>
                    </a:lnTo>
                    <a:lnTo>
                      <a:pt x="2334" y="2825"/>
                    </a:lnTo>
                    <a:lnTo>
                      <a:pt x="2338" y="2825"/>
                    </a:lnTo>
                    <a:lnTo>
                      <a:pt x="2342" y="2825"/>
                    </a:lnTo>
                    <a:lnTo>
                      <a:pt x="2346" y="2825"/>
                    </a:lnTo>
                    <a:lnTo>
                      <a:pt x="2350" y="2825"/>
                    </a:lnTo>
                    <a:lnTo>
                      <a:pt x="2354" y="2825"/>
                    </a:lnTo>
                    <a:lnTo>
                      <a:pt x="2358" y="2825"/>
                    </a:lnTo>
                    <a:lnTo>
                      <a:pt x="2362" y="2825"/>
                    </a:lnTo>
                    <a:lnTo>
                      <a:pt x="2366" y="2825"/>
                    </a:lnTo>
                    <a:lnTo>
                      <a:pt x="2370" y="2825"/>
                    </a:lnTo>
                    <a:lnTo>
                      <a:pt x="2374" y="2825"/>
                    </a:lnTo>
                    <a:lnTo>
                      <a:pt x="2377" y="2825"/>
                    </a:lnTo>
                    <a:lnTo>
                      <a:pt x="2381" y="2825"/>
                    </a:lnTo>
                    <a:lnTo>
                      <a:pt x="2385" y="2825"/>
                    </a:lnTo>
                    <a:lnTo>
                      <a:pt x="2389" y="2825"/>
                    </a:lnTo>
                    <a:lnTo>
                      <a:pt x="2393" y="2825"/>
                    </a:lnTo>
                    <a:lnTo>
                      <a:pt x="2397" y="2825"/>
                    </a:lnTo>
                    <a:lnTo>
                      <a:pt x="2401" y="2825"/>
                    </a:lnTo>
                    <a:lnTo>
                      <a:pt x="2405" y="2825"/>
                    </a:lnTo>
                    <a:lnTo>
                      <a:pt x="2409" y="2825"/>
                    </a:lnTo>
                    <a:lnTo>
                      <a:pt x="2413" y="2825"/>
                    </a:lnTo>
                    <a:lnTo>
                      <a:pt x="2417" y="2825"/>
                    </a:lnTo>
                    <a:lnTo>
                      <a:pt x="2421" y="2825"/>
                    </a:lnTo>
                    <a:lnTo>
                      <a:pt x="2425" y="2825"/>
                    </a:lnTo>
                    <a:lnTo>
                      <a:pt x="2429" y="2825"/>
                    </a:lnTo>
                    <a:lnTo>
                      <a:pt x="2433" y="2825"/>
                    </a:lnTo>
                    <a:lnTo>
                      <a:pt x="2437" y="2825"/>
                    </a:lnTo>
                    <a:lnTo>
                      <a:pt x="2440" y="2825"/>
                    </a:lnTo>
                    <a:lnTo>
                      <a:pt x="2444" y="2825"/>
                    </a:lnTo>
                    <a:lnTo>
                      <a:pt x="2448" y="2825"/>
                    </a:lnTo>
                    <a:lnTo>
                      <a:pt x="2452" y="2825"/>
                    </a:lnTo>
                    <a:lnTo>
                      <a:pt x="2456" y="2825"/>
                    </a:lnTo>
                    <a:lnTo>
                      <a:pt x="2460" y="2825"/>
                    </a:lnTo>
                    <a:lnTo>
                      <a:pt x="2464" y="2825"/>
                    </a:lnTo>
                    <a:lnTo>
                      <a:pt x="2468" y="2825"/>
                    </a:lnTo>
                    <a:lnTo>
                      <a:pt x="2472" y="2825"/>
                    </a:lnTo>
                    <a:lnTo>
                      <a:pt x="2476" y="2825"/>
                    </a:lnTo>
                    <a:lnTo>
                      <a:pt x="2480" y="2825"/>
                    </a:lnTo>
                    <a:lnTo>
                      <a:pt x="2484" y="2825"/>
                    </a:lnTo>
                    <a:lnTo>
                      <a:pt x="2488" y="2825"/>
                    </a:lnTo>
                    <a:lnTo>
                      <a:pt x="2492" y="2825"/>
                    </a:lnTo>
                    <a:lnTo>
                      <a:pt x="2496" y="2825"/>
                    </a:lnTo>
                    <a:lnTo>
                      <a:pt x="2499" y="2825"/>
                    </a:lnTo>
                    <a:lnTo>
                      <a:pt x="2503" y="2821"/>
                    </a:lnTo>
                    <a:lnTo>
                      <a:pt x="2507" y="2811"/>
                    </a:lnTo>
                    <a:lnTo>
                      <a:pt x="2511" y="2799"/>
                    </a:lnTo>
                    <a:lnTo>
                      <a:pt x="2515" y="2790"/>
                    </a:lnTo>
                    <a:lnTo>
                      <a:pt x="2519" y="2780"/>
                    </a:lnTo>
                    <a:lnTo>
                      <a:pt x="2523" y="2769"/>
                    </a:lnTo>
                    <a:lnTo>
                      <a:pt x="2527" y="2759"/>
                    </a:lnTo>
                    <a:lnTo>
                      <a:pt x="2531" y="2748"/>
                    </a:lnTo>
                    <a:lnTo>
                      <a:pt x="2535" y="2739"/>
                    </a:lnTo>
                    <a:lnTo>
                      <a:pt x="2539" y="2729"/>
                    </a:lnTo>
                    <a:lnTo>
                      <a:pt x="2543" y="2718"/>
                    </a:lnTo>
                    <a:lnTo>
                      <a:pt x="2547" y="2708"/>
                    </a:lnTo>
                    <a:lnTo>
                      <a:pt x="2551" y="2697"/>
                    </a:lnTo>
                    <a:lnTo>
                      <a:pt x="2555" y="2687"/>
                    </a:lnTo>
                    <a:lnTo>
                      <a:pt x="2559" y="2676"/>
                    </a:lnTo>
                    <a:lnTo>
                      <a:pt x="2562" y="2665"/>
                    </a:lnTo>
                    <a:lnTo>
                      <a:pt x="2566" y="2654"/>
                    </a:lnTo>
                    <a:lnTo>
                      <a:pt x="2570" y="2644"/>
                    </a:lnTo>
                    <a:lnTo>
                      <a:pt x="2574" y="2634"/>
                    </a:lnTo>
                    <a:lnTo>
                      <a:pt x="2578" y="2623"/>
                    </a:lnTo>
                    <a:lnTo>
                      <a:pt x="2582" y="2613"/>
                    </a:lnTo>
                    <a:lnTo>
                      <a:pt x="2586" y="2603"/>
                    </a:lnTo>
                    <a:lnTo>
                      <a:pt x="2590" y="2590"/>
                    </a:lnTo>
                    <a:lnTo>
                      <a:pt x="2594" y="2580"/>
                    </a:lnTo>
                    <a:lnTo>
                      <a:pt x="2598" y="2570"/>
                    </a:lnTo>
                    <a:lnTo>
                      <a:pt x="2602" y="2559"/>
                    </a:lnTo>
                    <a:lnTo>
                      <a:pt x="2606" y="2548"/>
                    </a:lnTo>
                    <a:lnTo>
                      <a:pt x="2610" y="2537"/>
                    </a:lnTo>
                    <a:lnTo>
                      <a:pt x="2614" y="2526"/>
                    </a:lnTo>
                    <a:lnTo>
                      <a:pt x="2618" y="2516"/>
                    </a:lnTo>
                    <a:lnTo>
                      <a:pt x="2622" y="2505"/>
                    </a:lnTo>
                    <a:lnTo>
                      <a:pt x="2625" y="2494"/>
                    </a:lnTo>
                    <a:lnTo>
                      <a:pt x="2629" y="2485"/>
                    </a:lnTo>
                    <a:lnTo>
                      <a:pt x="2633" y="2473"/>
                    </a:lnTo>
                    <a:lnTo>
                      <a:pt x="2637" y="2462"/>
                    </a:lnTo>
                    <a:lnTo>
                      <a:pt x="2641" y="2451"/>
                    </a:lnTo>
                    <a:lnTo>
                      <a:pt x="2645" y="2441"/>
                    </a:lnTo>
                    <a:lnTo>
                      <a:pt x="2649" y="2429"/>
                    </a:lnTo>
                    <a:lnTo>
                      <a:pt x="2653" y="2419"/>
                    </a:lnTo>
                    <a:lnTo>
                      <a:pt x="2657" y="2409"/>
                    </a:lnTo>
                    <a:lnTo>
                      <a:pt x="2661" y="2397"/>
                    </a:lnTo>
                    <a:lnTo>
                      <a:pt x="2665" y="2386"/>
                    </a:lnTo>
                    <a:lnTo>
                      <a:pt x="2669" y="2375"/>
                    </a:lnTo>
                    <a:lnTo>
                      <a:pt x="2673" y="2364"/>
                    </a:lnTo>
                    <a:lnTo>
                      <a:pt x="2677" y="2352"/>
                    </a:lnTo>
                    <a:lnTo>
                      <a:pt x="2681" y="2343"/>
                    </a:lnTo>
                    <a:lnTo>
                      <a:pt x="2685" y="2331"/>
                    </a:lnTo>
                    <a:lnTo>
                      <a:pt x="2688" y="2320"/>
                    </a:lnTo>
                    <a:lnTo>
                      <a:pt x="2692" y="2309"/>
                    </a:lnTo>
                    <a:lnTo>
                      <a:pt x="2696" y="2298"/>
                    </a:lnTo>
                    <a:lnTo>
                      <a:pt x="2700" y="2287"/>
                    </a:lnTo>
                    <a:lnTo>
                      <a:pt x="2704" y="2276"/>
                    </a:lnTo>
                    <a:lnTo>
                      <a:pt x="2708" y="2266"/>
                    </a:lnTo>
                    <a:lnTo>
                      <a:pt x="2712" y="2254"/>
                    </a:lnTo>
                    <a:lnTo>
                      <a:pt x="2716" y="2243"/>
                    </a:lnTo>
                    <a:lnTo>
                      <a:pt x="2720" y="2232"/>
                    </a:lnTo>
                    <a:lnTo>
                      <a:pt x="2724" y="2221"/>
                    </a:lnTo>
                    <a:lnTo>
                      <a:pt x="2728" y="2210"/>
                    </a:lnTo>
                    <a:lnTo>
                      <a:pt x="2732" y="2199"/>
                    </a:lnTo>
                    <a:lnTo>
                      <a:pt x="2736" y="2188"/>
                    </a:lnTo>
                    <a:lnTo>
                      <a:pt x="2740" y="2178"/>
                    </a:lnTo>
                    <a:lnTo>
                      <a:pt x="2744" y="2166"/>
                    </a:lnTo>
                    <a:lnTo>
                      <a:pt x="2748" y="2155"/>
                    </a:lnTo>
                    <a:lnTo>
                      <a:pt x="2751" y="2144"/>
                    </a:lnTo>
                    <a:lnTo>
                      <a:pt x="2755" y="2134"/>
                    </a:lnTo>
                    <a:lnTo>
                      <a:pt x="2759" y="2123"/>
                    </a:lnTo>
                    <a:lnTo>
                      <a:pt x="2763" y="2111"/>
                    </a:lnTo>
                    <a:lnTo>
                      <a:pt x="2767" y="2101"/>
                    </a:lnTo>
                    <a:lnTo>
                      <a:pt x="2771" y="2090"/>
                    </a:lnTo>
                    <a:lnTo>
                      <a:pt x="2775" y="2079"/>
                    </a:lnTo>
                    <a:lnTo>
                      <a:pt x="2779" y="2068"/>
                    </a:lnTo>
                    <a:lnTo>
                      <a:pt x="2783" y="2057"/>
                    </a:lnTo>
                    <a:lnTo>
                      <a:pt x="2787" y="2047"/>
                    </a:lnTo>
                    <a:lnTo>
                      <a:pt x="2791" y="2035"/>
                    </a:lnTo>
                    <a:lnTo>
                      <a:pt x="2795" y="2025"/>
                    </a:lnTo>
                    <a:lnTo>
                      <a:pt x="2799" y="2014"/>
                    </a:lnTo>
                    <a:lnTo>
                      <a:pt x="2803" y="2002"/>
                    </a:lnTo>
                    <a:lnTo>
                      <a:pt x="2807" y="1992"/>
                    </a:lnTo>
                    <a:lnTo>
                      <a:pt x="2811" y="1982"/>
                    </a:lnTo>
                    <a:lnTo>
                      <a:pt x="2814" y="1970"/>
                    </a:lnTo>
                    <a:lnTo>
                      <a:pt x="2818" y="1960"/>
                    </a:lnTo>
                    <a:lnTo>
                      <a:pt x="2822" y="1949"/>
                    </a:lnTo>
                    <a:lnTo>
                      <a:pt x="2826" y="1939"/>
                    </a:lnTo>
                    <a:lnTo>
                      <a:pt x="2830" y="1929"/>
                    </a:lnTo>
                    <a:lnTo>
                      <a:pt x="2834" y="1916"/>
                    </a:lnTo>
                    <a:lnTo>
                      <a:pt x="2838" y="1907"/>
                    </a:lnTo>
                    <a:lnTo>
                      <a:pt x="2842" y="1894"/>
                    </a:lnTo>
                    <a:lnTo>
                      <a:pt x="2846" y="1886"/>
                    </a:lnTo>
                    <a:lnTo>
                      <a:pt x="2850" y="1874"/>
                    </a:lnTo>
                    <a:lnTo>
                      <a:pt x="2854" y="1863"/>
                    </a:lnTo>
                    <a:lnTo>
                      <a:pt x="2858" y="1853"/>
                    </a:lnTo>
                    <a:lnTo>
                      <a:pt x="2862" y="1843"/>
                    </a:lnTo>
                    <a:lnTo>
                      <a:pt x="2866" y="1831"/>
                    </a:lnTo>
                    <a:lnTo>
                      <a:pt x="2870" y="1822"/>
                    </a:lnTo>
                    <a:lnTo>
                      <a:pt x="2874" y="1811"/>
                    </a:lnTo>
                    <a:lnTo>
                      <a:pt x="2877" y="1800"/>
                    </a:lnTo>
                    <a:lnTo>
                      <a:pt x="2881" y="1791"/>
                    </a:lnTo>
                    <a:lnTo>
                      <a:pt x="2885" y="1779"/>
                    </a:lnTo>
                    <a:lnTo>
                      <a:pt x="2889" y="1769"/>
                    </a:lnTo>
                    <a:lnTo>
                      <a:pt x="2893" y="1759"/>
                    </a:lnTo>
                    <a:lnTo>
                      <a:pt x="2897" y="1748"/>
                    </a:lnTo>
                    <a:lnTo>
                      <a:pt x="2901" y="1738"/>
                    </a:lnTo>
                    <a:lnTo>
                      <a:pt x="2905" y="1729"/>
                    </a:lnTo>
                    <a:lnTo>
                      <a:pt x="2909" y="1717"/>
                    </a:lnTo>
                    <a:lnTo>
                      <a:pt x="2913" y="1707"/>
                    </a:lnTo>
                    <a:lnTo>
                      <a:pt x="2917" y="1696"/>
                    </a:lnTo>
                    <a:lnTo>
                      <a:pt x="2921" y="1686"/>
                    </a:lnTo>
                    <a:lnTo>
                      <a:pt x="2925" y="1676"/>
                    </a:lnTo>
                    <a:lnTo>
                      <a:pt x="2929" y="1666"/>
                    </a:lnTo>
                    <a:lnTo>
                      <a:pt x="2933" y="1655"/>
                    </a:lnTo>
                    <a:lnTo>
                      <a:pt x="2937" y="1647"/>
                    </a:lnTo>
                    <a:lnTo>
                      <a:pt x="2940" y="1636"/>
                    </a:lnTo>
                    <a:lnTo>
                      <a:pt x="2944" y="1625"/>
                    </a:lnTo>
                    <a:lnTo>
                      <a:pt x="2948" y="1616"/>
                    </a:lnTo>
                    <a:lnTo>
                      <a:pt x="2952" y="1607"/>
                    </a:lnTo>
                    <a:lnTo>
                      <a:pt x="2956" y="1595"/>
                    </a:lnTo>
                    <a:lnTo>
                      <a:pt x="2960" y="1586"/>
                    </a:lnTo>
                    <a:lnTo>
                      <a:pt x="2964" y="1577"/>
                    </a:lnTo>
                    <a:lnTo>
                      <a:pt x="2968" y="1567"/>
                    </a:lnTo>
                    <a:lnTo>
                      <a:pt x="2972" y="1556"/>
                    </a:lnTo>
                    <a:lnTo>
                      <a:pt x="2976" y="1546"/>
                    </a:lnTo>
                    <a:lnTo>
                      <a:pt x="2980" y="1537"/>
                    </a:lnTo>
                    <a:lnTo>
                      <a:pt x="2984" y="1527"/>
                    </a:lnTo>
                    <a:lnTo>
                      <a:pt x="2988" y="1517"/>
                    </a:lnTo>
                    <a:lnTo>
                      <a:pt x="2992" y="1508"/>
                    </a:lnTo>
                    <a:lnTo>
                      <a:pt x="2996" y="1497"/>
                    </a:lnTo>
                    <a:lnTo>
                      <a:pt x="2999" y="1487"/>
                    </a:lnTo>
                    <a:lnTo>
                      <a:pt x="3003" y="1478"/>
                    </a:lnTo>
                    <a:lnTo>
                      <a:pt x="3007" y="1468"/>
                    </a:lnTo>
                    <a:lnTo>
                      <a:pt x="3011" y="1458"/>
                    </a:lnTo>
                    <a:lnTo>
                      <a:pt x="3015" y="1449"/>
                    </a:lnTo>
                    <a:lnTo>
                      <a:pt x="3019" y="1440"/>
                    </a:lnTo>
                    <a:lnTo>
                      <a:pt x="3023" y="1430"/>
                    </a:lnTo>
                    <a:lnTo>
                      <a:pt x="3027" y="1421"/>
                    </a:lnTo>
                    <a:lnTo>
                      <a:pt x="3031" y="1410"/>
                    </a:lnTo>
                    <a:lnTo>
                      <a:pt x="3035" y="1402"/>
                    </a:lnTo>
                    <a:lnTo>
                      <a:pt x="3039" y="1392"/>
                    </a:lnTo>
                    <a:lnTo>
                      <a:pt x="3043" y="1383"/>
                    </a:lnTo>
                    <a:lnTo>
                      <a:pt x="3047" y="1373"/>
                    </a:lnTo>
                    <a:lnTo>
                      <a:pt x="3051" y="1364"/>
                    </a:lnTo>
                    <a:lnTo>
                      <a:pt x="3055" y="1355"/>
                    </a:lnTo>
                    <a:lnTo>
                      <a:pt x="3059" y="1346"/>
                    </a:lnTo>
                    <a:lnTo>
                      <a:pt x="3062" y="1337"/>
                    </a:lnTo>
                    <a:lnTo>
                      <a:pt x="3066" y="1328"/>
                    </a:lnTo>
                    <a:lnTo>
                      <a:pt x="3070" y="1318"/>
                    </a:lnTo>
                    <a:lnTo>
                      <a:pt x="3074" y="1309"/>
                    </a:lnTo>
                    <a:lnTo>
                      <a:pt x="3078" y="1300"/>
                    </a:lnTo>
                    <a:lnTo>
                      <a:pt x="3082" y="1291"/>
                    </a:lnTo>
                    <a:lnTo>
                      <a:pt x="3086" y="1282"/>
                    </a:lnTo>
                    <a:lnTo>
                      <a:pt x="3090" y="1272"/>
                    </a:lnTo>
                    <a:lnTo>
                      <a:pt x="3094" y="1265"/>
                    </a:lnTo>
                    <a:lnTo>
                      <a:pt x="3098" y="1256"/>
                    </a:lnTo>
                    <a:lnTo>
                      <a:pt x="3102" y="1248"/>
                    </a:lnTo>
                    <a:lnTo>
                      <a:pt x="3106" y="1238"/>
                    </a:lnTo>
                    <a:lnTo>
                      <a:pt x="3110" y="1230"/>
                    </a:lnTo>
                    <a:lnTo>
                      <a:pt x="3114" y="1221"/>
                    </a:lnTo>
                    <a:lnTo>
                      <a:pt x="3118" y="1212"/>
                    </a:lnTo>
                    <a:lnTo>
                      <a:pt x="3122" y="1204"/>
                    </a:lnTo>
                    <a:lnTo>
                      <a:pt x="3125" y="1195"/>
                    </a:lnTo>
                    <a:lnTo>
                      <a:pt x="3129" y="1187"/>
                    </a:lnTo>
                    <a:lnTo>
                      <a:pt x="3133" y="1178"/>
                    </a:lnTo>
                    <a:lnTo>
                      <a:pt x="3137" y="1169"/>
                    </a:lnTo>
                    <a:lnTo>
                      <a:pt x="3141" y="1161"/>
                    </a:lnTo>
                    <a:lnTo>
                      <a:pt x="3145" y="1153"/>
                    </a:lnTo>
                    <a:lnTo>
                      <a:pt x="3149" y="1145"/>
                    </a:lnTo>
                    <a:lnTo>
                      <a:pt x="3153" y="1136"/>
                    </a:lnTo>
                    <a:lnTo>
                      <a:pt x="3157" y="1128"/>
                    </a:lnTo>
                    <a:lnTo>
                      <a:pt x="3161" y="1119"/>
                    </a:lnTo>
                    <a:lnTo>
                      <a:pt x="3165" y="1112"/>
                    </a:lnTo>
                    <a:lnTo>
                      <a:pt x="3169" y="1103"/>
                    </a:lnTo>
                    <a:lnTo>
                      <a:pt x="3173" y="1095"/>
                    </a:lnTo>
                    <a:lnTo>
                      <a:pt x="3177" y="1087"/>
                    </a:lnTo>
                    <a:lnTo>
                      <a:pt x="3181" y="1079"/>
                    </a:lnTo>
                    <a:lnTo>
                      <a:pt x="3185" y="1072"/>
                    </a:lnTo>
                    <a:lnTo>
                      <a:pt x="3188" y="1063"/>
                    </a:lnTo>
                    <a:lnTo>
                      <a:pt x="3192" y="1056"/>
                    </a:lnTo>
                    <a:lnTo>
                      <a:pt x="3196" y="1046"/>
                    </a:lnTo>
                    <a:lnTo>
                      <a:pt x="3200" y="1039"/>
                    </a:lnTo>
                    <a:lnTo>
                      <a:pt x="3204" y="1031"/>
                    </a:lnTo>
                    <a:lnTo>
                      <a:pt x="3208" y="1022"/>
                    </a:lnTo>
                    <a:lnTo>
                      <a:pt x="3212" y="1015"/>
                    </a:lnTo>
                    <a:lnTo>
                      <a:pt x="3216" y="1008"/>
                    </a:lnTo>
                    <a:lnTo>
                      <a:pt x="3220" y="1000"/>
                    </a:lnTo>
                    <a:lnTo>
                      <a:pt x="3224" y="991"/>
                    </a:lnTo>
                    <a:lnTo>
                      <a:pt x="3228" y="984"/>
                    </a:lnTo>
                    <a:lnTo>
                      <a:pt x="3232" y="978"/>
                    </a:lnTo>
                    <a:lnTo>
                      <a:pt x="3236" y="969"/>
                    </a:lnTo>
                    <a:lnTo>
                      <a:pt x="3240" y="962"/>
                    </a:lnTo>
                    <a:lnTo>
                      <a:pt x="3244" y="955"/>
                    </a:lnTo>
                    <a:lnTo>
                      <a:pt x="3248" y="947"/>
                    </a:lnTo>
                    <a:lnTo>
                      <a:pt x="3251" y="940"/>
                    </a:lnTo>
                    <a:lnTo>
                      <a:pt x="3255" y="933"/>
                    </a:lnTo>
                    <a:lnTo>
                      <a:pt x="3259" y="925"/>
                    </a:lnTo>
                    <a:lnTo>
                      <a:pt x="3263" y="918"/>
                    </a:lnTo>
                    <a:lnTo>
                      <a:pt x="3267" y="910"/>
                    </a:lnTo>
                    <a:lnTo>
                      <a:pt x="3271" y="902"/>
                    </a:lnTo>
                    <a:lnTo>
                      <a:pt x="3275" y="897"/>
                    </a:lnTo>
                    <a:lnTo>
                      <a:pt x="3279" y="889"/>
                    </a:lnTo>
                    <a:lnTo>
                      <a:pt x="3283" y="883"/>
                    </a:lnTo>
                    <a:lnTo>
                      <a:pt x="3287" y="876"/>
                    </a:lnTo>
                    <a:lnTo>
                      <a:pt x="3291" y="868"/>
                    </a:lnTo>
                    <a:lnTo>
                      <a:pt x="3295" y="861"/>
                    </a:lnTo>
                    <a:lnTo>
                      <a:pt x="3299" y="855"/>
                    </a:lnTo>
                    <a:lnTo>
                      <a:pt x="3303" y="848"/>
                    </a:lnTo>
                    <a:lnTo>
                      <a:pt x="3307" y="841"/>
                    </a:lnTo>
                    <a:lnTo>
                      <a:pt x="3311" y="835"/>
                    </a:lnTo>
                    <a:lnTo>
                      <a:pt x="3314" y="828"/>
                    </a:lnTo>
                    <a:lnTo>
                      <a:pt x="3318" y="820"/>
                    </a:lnTo>
                    <a:lnTo>
                      <a:pt x="3322" y="814"/>
                    </a:lnTo>
                    <a:lnTo>
                      <a:pt x="3326" y="807"/>
                    </a:lnTo>
                    <a:lnTo>
                      <a:pt x="3330" y="801"/>
                    </a:lnTo>
                    <a:lnTo>
                      <a:pt x="3334" y="792"/>
                    </a:lnTo>
                    <a:lnTo>
                      <a:pt x="3338" y="788"/>
                    </a:lnTo>
                    <a:lnTo>
                      <a:pt x="3342" y="782"/>
                    </a:lnTo>
                    <a:lnTo>
                      <a:pt x="3346" y="775"/>
                    </a:lnTo>
                    <a:lnTo>
                      <a:pt x="3350" y="768"/>
                    </a:lnTo>
                    <a:lnTo>
                      <a:pt x="3354" y="762"/>
                    </a:lnTo>
                    <a:lnTo>
                      <a:pt x="3358" y="755"/>
                    </a:lnTo>
                    <a:lnTo>
                      <a:pt x="3362" y="748"/>
                    </a:lnTo>
                    <a:lnTo>
                      <a:pt x="3366" y="743"/>
                    </a:lnTo>
                    <a:lnTo>
                      <a:pt x="3370" y="736"/>
                    </a:lnTo>
                    <a:lnTo>
                      <a:pt x="3374" y="731"/>
                    </a:lnTo>
                    <a:lnTo>
                      <a:pt x="3377" y="723"/>
                    </a:lnTo>
                    <a:lnTo>
                      <a:pt x="3381" y="718"/>
                    </a:lnTo>
                    <a:lnTo>
                      <a:pt x="3385" y="710"/>
                    </a:lnTo>
                    <a:lnTo>
                      <a:pt x="3389" y="705"/>
                    </a:lnTo>
                    <a:lnTo>
                      <a:pt x="3393" y="701"/>
                    </a:lnTo>
                    <a:lnTo>
                      <a:pt x="3397" y="695"/>
                    </a:lnTo>
                    <a:lnTo>
                      <a:pt x="3401" y="687"/>
                    </a:lnTo>
                    <a:lnTo>
                      <a:pt x="3405" y="682"/>
                    </a:lnTo>
                    <a:lnTo>
                      <a:pt x="3409" y="677"/>
                    </a:lnTo>
                    <a:lnTo>
                      <a:pt x="3413" y="671"/>
                    </a:lnTo>
                    <a:lnTo>
                      <a:pt x="3417" y="664"/>
                    </a:lnTo>
                    <a:lnTo>
                      <a:pt x="3421" y="659"/>
                    </a:lnTo>
                    <a:lnTo>
                      <a:pt x="3425" y="654"/>
                    </a:lnTo>
                    <a:lnTo>
                      <a:pt x="3429" y="647"/>
                    </a:lnTo>
                    <a:lnTo>
                      <a:pt x="3433" y="642"/>
                    </a:lnTo>
                    <a:lnTo>
                      <a:pt x="3437" y="636"/>
                    </a:lnTo>
                    <a:lnTo>
                      <a:pt x="3440" y="631"/>
                    </a:lnTo>
                    <a:lnTo>
                      <a:pt x="3444" y="626"/>
                    </a:lnTo>
                    <a:lnTo>
                      <a:pt x="3448" y="619"/>
                    </a:lnTo>
                    <a:lnTo>
                      <a:pt x="3452" y="614"/>
                    </a:lnTo>
                    <a:lnTo>
                      <a:pt x="3456" y="608"/>
                    </a:lnTo>
                    <a:lnTo>
                      <a:pt x="3460" y="603"/>
                    </a:lnTo>
                    <a:lnTo>
                      <a:pt x="3464" y="599"/>
                    </a:lnTo>
                    <a:lnTo>
                      <a:pt x="3468" y="591"/>
                    </a:lnTo>
                    <a:lnTo>
                      <a:pt x="3472" y="586"/>
                    </a:lnTo>
                    <a:lnTo>
                      <a:pt x="3476" y="582"/>
                    </a:lnTo>
                    <a:lnTo>
                      <a:pt x="3480" y="578"/>
                    </a:lnTo>
                    <a:lnTo>
                      <a:pt x="3484" y="572"/>
                    </a:lnTo>
                    <a:lnTo>
                      <a:pt x="3488" y="565"/>
                    </a:lnTo>
                    <a:lnTo>
                      <a:pt x="3492" y="560"/>
                    </a:lnTo>
                    <a:lnTo>
                      <a:pt x="3496" y="556"/>
                    </a:lnTo>
                    <a:lnTo>
                      <a:pt x="3499" y="552"/>
                    </a:lnTo>
                    <a:lnTo>
                      <a:pt x="3503" y="545"/>
                    </a:lnTo>
                    <a:lnTo>
                      <a:pt x="3507" y="540"/>
                    </a:lnTo>
                    <a:lnTo>
                      <a:pt x="3511" y="537"/>
                    </a:lnTo>
                    <a:lnTo>
                      <a:pt x="3515" y="530"/>
                    </a:lnTo>
                    <a:lnTo>
                      <a:pt x="3519" y="526"/>
                    </a:lnTo>
                    <a:lnTo>
                      <a:pt x="3523" y="522"/>
                    </a:lnTo>
                    <a:lnTo>
                      <a:pt x="3527" y="516"/>
                    </a:lnTo>
                    <a:lnTo>
                      <a:pt x="3531" y="513"/>
                    </a:lnTo>
                    <a:lnTo>
                      <a:pt x="3535" y="506"/>
                    </a:lnTo>
                    <a:lnTo>
                      <a:pt x="3539" y="503"/>
                    </a:lnTo>
                    <a:lnTo>
                      <a:pt x="3543" y="498"/>
                    </a:lnTo>
                    <a:lnTo>
                      <a:pt x="3547" y="494"/>
                    </a:lnTo>
                    <a:lnTo>
                      <a:pt x="3551" y="488"/>
                    </a:lnTo>
                    <a:lnTo>
                      <a:pt x="3555" y="484"/>
                    </a:lnTo>
                    <a:lnTo>
                      <a:pt x="3559" y="479"/>
                    </a:lnTo>
                    <a:lnTo>
                      <a:pt x="3562" y="476"/>
                    </a:lnTo>
                    <a:lnTo>
                      <a:pt x="3566" y="471"/>
                    </a:lnTo>
                    <a:lnTo>
                      <a:pt x="3570" y="466"/>
                    </a:lnTo>
                    <a:lnTo>
                      <a:pt x="3574" y="463"/>
                    </a:lnTo>
                    <a:lnTo>
                      <a:pt x="3578" y="458"/>
                    </a:lnTo>
                    <a:lnTo>
                      <a:pt x="3582" y="453"/>
                    </a:lnTo>
                    <a:lnTo>
                      <a:pt x="3586" y="450"/>
                    </a:lnTo>
                    <a:lnTo>
                      <a:pt x="3590" y="445"/>
                    </a:lnTo>
                    <a:lnTo>
                      <a:pt x="3594" y="441"/>
                    </a:lnTo>
                    <a:lnTo>
                      <a:pt x="3598" y="437"/>
                    </a:lnTo>
                    <a:lnTo>
                      <a:pt x="3602" y="433"/>
                    </a:lnTo>
                    <a:lnTo>
                      <a:pt x="3606" y="429"/>
                    </a:lnTo>
                    <a:lnTo>
                      <a:pt x="3610" y="424"/>
                    </a:lnTo>
                    <a:lnTo>
                      <a:pt x="3614" y="420"/>
                    </a:lnTo>
                    <a:lnTo>
                      <a:pt x="3618" y="415"/>
                    </a:lnTo>
                    <a:lnTo>
                      <a:pt x="3622" y="413"/>
                    </a:lnTo>
                    <a:lnTo>
                      <a:pt x="3625" y="408"/>
                    </a:lnTo>
                    <a:lnTo>
                      <a:pt x="3629" y="405"/>
                    </a:lnTo>
                    <a:lnTo>
                      <a:pt x="3633" y="400"/>
                    </a:lnTo>
                    <a:lnTo>
                      <a:pt x="3637" y="397"/>
                    </a:lnTo>
                    <a:lnTo>
                      <a:pt x="3641" y="394"/>
                    </a:lnTo>
                    <a:lnTo>
                      <a:pt x="3645" y="389"/>
                    </a:lnTo>
                    <a:lnTo>
                      <a:pt x="3649" y="385"/>
                    </a:lnTo>
                    <a:lnTo>
                      <a:pt x="3653" y="380"/>
                    </a:lnTo>
                    <a:lnTo>
                      <a:pt x="3657" y="378"/>
                    </a:lnTo>
                    <a:lnTo>
                      <a:pt x="3661" y="375"/>
                    </a:lnTo>
                    <a:lnTo>
                      <a:pt x="3665" y="370"/>
                    </a:lnTo>
                    <a:lnTo>
                      <a:pt x="3669" y="367"/>
                    </a:lnTo>
                    <a:lnTo>
                      <a:pt x="3673" y="364"/>
                    </a:lnTo>
                    <a:lnTo>
                      <a:pt x="3677" y="361"/>
                    </a:lnTo>
                    <a:lnTo>
                      <a:pt x="3681" y="357"/>
                    </a:lnTo>
                    <a:lnTo>
                      <a:pt x="3685" y="353"/>
                    </a:lnTo>
                    <a:lnTo>
                      <a:pt x="3688" y="349"/>
                    </a:lnTo>
                    <a:lnTo>
                      <a:pt x="3692" y="346"/>
                    </a:lnTo>
                    <a:lnTo>
                      <a:pt x="3696" y="343"/>
                    </a:lnTo>
                    <a:lnTo>
                      <a:pt x="3700" y="339"/>
                    </a:lnTo>
                    <a:lnTo>
                      <a:pt x="3704" y="336"/>
                    </a:lnTo>
                    <a:lnTo>
                      <a:pt x="3708" y="332"/>
                    </a:lnTo>
                    <a:lnTo>
                      <a:pt x="3712" y="329"/>
                    </a:lnTo>
                    <a:lnTo>
                      <a:pt x="3716" y="326"/>
                    </a:lnTo>
                    <a:lnTo>
                      <a:pt x="3720" y="322"/>
                    </a:lnTo>
                    <a:lnTo>
                      <a:pt x="3724" y="320"/>
                    </a:lnTo>
                    <a:lnTo>
                      <a:pt x="3728" y="317"/>
                    </a:lnTo>
                    <a:lnTo>
                      <a:pt x="3732" y="314"/>
                    </a:lnTo>
                    <a:lnTo>
                      <a:pt x="3736" y="309"/>
                    </a:lnTo>
                    <a:lnTo>
                      <a:pt x="3740" y="308"/>
                    </a:lnTo>
                    <a:lnTo>
                      <a:pt x="3744" y="303"/>
                    </a:lnTo>
                    <a:lnTo>
                      <a:pt x="3748" y="301"/>
                    </a:lnTo>
                    <a:lnTo>
                      <a:pt x="3751" y="298"/>
                    </a:lnTo>
                    <a:lnTo>
                      <a:pt x="3755" y="295"/>
                    </a:lnTo>
                    <a:lnTo>
                      <a:pt x="3759" y="292"/>
                    </a:lnTo>
                    <a:lnTo>
                      <a:pt x="3763" y="289"/>
                    </a:lnTo>
                    <a:lnTo>
                      <a:pt x="3767" y="286"/>
                    </a:lnTo>
                    <a:lnTo>
                      <a:pt x="3771" y="282"/>
                    </a:lnTo>
                    <a:lnTo>
                      <a:pt x="3775" y="280"/>
                    </a:lnTo>
                    <a:lnTo>
                      <a:pt x="3779" y="278"/>
                    </a:lnTo>
                    <a:lnTo>
                      <a:pt x="3783" y="275"/>
                    </a:lnTo>
                    <a:lnTo>
                      <a:pt x="3787" y="273"/>
                    </a:lnTo>
                    <a:lnTo>
                      <a:pt x="3791" y="269"/>
                    </a:lnTo>
                    <a:lnTo>
                      <a:pt x="3795" y="265"/>
                    </a:lnTo>
                    <a:lnTo>
                      <a:pt x="3799" y="264"/>
                    </a:lnTo>
                    <a:lnTo>
                      <a:pt x="3803" y="260"/>
                    </a:lnTo>
                    <a:lnTo>
                      <a:pt x="3807" y="259"/>
                    </a:lnTo>
                    <a:lnTo>
                      <a:pt x="3811" y="256"/>
                    </a:lnTo>
                    <a:lnTo>
                      <a:pt x="3814" y="254"/>
                    </a:lnTo>
                    <a:lnTo>
                      <a:pt x="3818" y="251"/>
                    </a:lnTo>
                    <a:lnTo>
                      <a:pt x="3822" y="248"/>
                    </a:lnTo>
                    <a:lnTo>
                      <a:pt x="3826" y="245"/>
                    </a:lnTo>
                    <a:lnTo>
                      <a:pt x="3830" y="243"/>
                    </a:lnTo>
                    <a:lnTo>
                      <a:pt x="3834" y="240"/>
                    </a:lnTo>
                    <a:lnTo>
                      <a:pt x="3838" y="240"/>
                    </a:lnTo>
                    <a:lnTo>
                      <a:pt x="3842" y="237"/>
                    </a:lnTo>
                    <a:lnTo>
                      <a:pt x="3846" y="233"/>
                    </a:lnTo>
                    <a:lnTo>
                      <a:pt x="3850" y="231"/>
                    </a:lnTo>
                    <a:lnTo>
                      <a:pt x="3854" y="228"/>
                    </a:lnTo>
                    <a:lnTo>
                      <a:pt x="3858" y="226"/>
                    </a:lnTo>
                    <a:lnTo>
                      <a:pt x="3862" y="224"/>
                    </a:lnTo>
                    <a:lnTo>
                      <a:pt x="3866" y="221"/>
                    </a:lnTo>
                    <a:lnTo>
                      <a:pt x="3870" y="219"/>
                    </a:lnTo>
                    <a:lnTo>
                      <a:pt x="3874" y="217"/>
                    </a:lnTo>
                    <a:lnTo>
                      <a:pt x="3877" y="216"/>
                    </a:lnTo>
                    <a:lnTo>
                      <a:pt x="3881" y="213"/>
                    </a:lnTo>
                    <a:lnTo>
                      <a:pt x="3885" y="210"/>
                    </a:lnTo>
                    <a:lnTo>
                      <a:pt x="3889" y="208"/>
                    </a:lnTo>
                    <a:lnTo>
                      <a:pt x="3893" y="206"/>
                    </a:lnTo>
                    <a:lnTo>
                      <a:pt x="3897" y="204"/>
                    </a:lnTo>
                    <a:lnTo>
                      <a:pt x="3901" y="201"/>
                    </a:lnTo>
                    <a:lnTo>
                      <a:pt x="3905" y="201"/>
                    </a:lnTo>
                    <a:lnTo>
                      <a:pt x="3909" y="198"/>
                    </a:lnTo>
                    <a:lnTo>
                      <a:pt x="3913" y="195"/>
                    </a:lnTo>
                    <a:lnTo>
                      <a:pt x="3917" y="193"/>
                    </a:lnTo>
                    <a:lnTo>
                      <a:pt x="3921" y="191"/>
                    </a:lnTo>
                    <a:lnTo>
                      <a:pt x="3925" y="190"/>
                    </a:lnTo>
                    <a:lnTo>
                      <a:pt x="3929" y="189"/>
                    </a:lnTo>
                    <a:lnTo>
                      <a:pt x="3933" y="18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8" name="Freeform 330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0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7"/>
                  </a:cxn>
                  <a:cxn ang="0">
                    <a:pos x="625" y="22"/>
                  </a:cxn>
                  <a:cxn ang="0">
                    <a:pos x="688" y="54"/>
                  </a:cxn>
                  <a:cxn ang="0">
                    <a:pos x="751" y="113"/>
                  </a:cxn>
                  <a:cxn ang="0">
                    <a:pos x="814" y="207"/>
                  </a:cxn>
                  <a:cxn ang="0">
                    <a:pos x="877" y="339"/>
                  </a:cxn>
                  <a:cxn ang="0">
                    <a:pos x="940" y="514"/>
                  </a:cxn>
                  <a:cxn ang="0">
                    <a:pos x="1003" y="733"/>
                  </a:cxn>
                  <a:cxn ang="0">
                    <a:pos x="1066" y="993"/>
                  </a:cxn>
                  <a:cxn ang="0">
                    <a:pos x="1129" y="1291"/>
                  </a:cxn>
                  <a:cxn ang="0">
                    <a:pos x="1192" y="1621"/>
                  </a:cxn>
                  <a:cxn ang="0">
                    <a:pos x="1255" y="1974"/>
                  </a:cxn>
                  <a:cxn ang="0">
                    <a:pos x="1318" y="2343"/>
                  </a:cxn>
                  <a:cxn ang="0">
                    <a:pos x="1381" y="2716"/>
                  </a:cxn>
                  <a:cxn ang="0">
                    <a:pos x="1444" y="2830"/>
                  </a:cxn>
                  <a:cxn ang="0">
                    <a:pos x="1507" y="2830"/>
                  </a:cxn>
                  <a:cxn ang="0">
                    <a:pos x="1570" y="2830"/>
                  </a:cxn>
                  <a:cxn ang="0">
                    <a:pos x="1633" y="2830"/>
                  </a:cxn>
                  <a:cxn ang="0">
                    <a:pos x="1696" y="2830"/>
                  </a:cxn>
                  <a:cxn ang="0">
                    <a:pos x="1759" y="2830"/>
                  </a:cxn>
                  <a:cxn ang="0">
                    <a:pos x="1822" y="2830"/>
                  </a:cxn>
                  <a:cxn ang="0">
                    <a:pos x="1885" y="2830"/>
                  </a:cxn>
                  <a:cxn ang="0">
                    <a:pos x="1948" y="2830"/>
                  </a:cxn>
                  <a:cxn ang="0">
                    <a:pos x="2011" y="2830"/>
                  </a:cxn>
                  <a:cxn ang="0">
                    <a:pos x="2074" y="2830"/>
                  </a:cxn>
                  <a:cxn ang="0">
                    <a:pos x="2137" y="2830"/>
                  </a:cxn>
                  <a:cxn ang="0">
                    <a:pos x="2200" y="2830"/>
                  </a:cxn>
                  <a:cxn ang="0">
                    <a:pos x="2263" y="2830"/>
                  </a:cxn>
                  <a:cxn ang="0">
                    <a:pos x="2326" y="2830"/>
                  </a:cxn>
                  <a:cxn ang="0">
                    <a:pos x="2389" y="2830"/>
                  </a:cxn>
                  <a:cxn ang="0">
                    <a:pos x="2452" y="2830"/>
                  </a:cxn>
                  <a:cxn ang="0">
                    <a:pos x="2515" y="2830"/>
                  </a:cxn>
                  <a:cxn ang="0">
                    <a:pos x="2578" y="2830"/>
                  </a:cxn>
                  <a:cxn ang="0">
                    <a:pos x="2641" y="2830"/>
                  </a:cxn>
                  <a:cxn ang="0">
                    <a:pos x="2704" y="2830"/>
                  </a:cxn>
                  <a:cxn ang="0">
                    <a:pos x="2767" y="2830"/>
                  </a:cxn>
                  <a:cxn ang="0">
                    <a:pos x="2830" y="2781"/>
                  </a:cxn>
                  <a:cxn ang="0">
                    <a:pos x="2893" y="2541"/>
                  </a:cxn>
                  <a:cxn ang="0">
                    <a:pos x="2956" y="2307"/>
                  </a:cxn>
                  <a:cxn ang="0">
                    <a:pos x="3019" y="2083"/>
                  </a:cxn>
                  <a:cxn ang="0">
                    <a:pos x="3082" y="1872"/>
                  </a:cxn>
                  <a:cxn ang="0">
                    <a:pos x="3145" y="1673"/>
                  </a:cxn>
                  <a:cxn ang="0">
                    <a:pos x="3208" y="1487"/>
                  </a:cxn>
                  <a:cxn ang="0">
                    <a:pos x="3271" y="1314"/>
                  </a:cxn>
                  <a:cxn ang="0">
                    <a:pos x="3334" y="1156"/>
                  </a:cxn>
                  <a:cxn ang="0">
                    <a:pos x="3397" y="1012"/>
                  </a:cxn>
                  <a:cxn ang="0">
                    <a:pos x="3460" y="881"/>
                  </a:cxn>
                  <a:cxn ang="0">
                    <a:pos x="3523" y="765"/>
                  </a:cxn>
                  <a:cxn ang="0">
                    <a:pos x="3586" y="659"/>
                  </a:cxn>
                  <a:cxn ang="0">
                    <a:pos x="3649" y="566"/>
                  </a:cxn>
                  <a:cxn ang="0">
                    <a:pos x="3712" y="486"/>
                  </a:cxn>
                  <a:cxn ang="0">
                    <a:pos x="3775" y="415"/>
                  </a:cxn>
                  <a:cxn ang="0">
                    <a:pos x="3838" y="353"/>
                  </a:cxn>
                  <a:cxn ang="0">
                    <a:pos x="3901" y="300"/>
                  </a:cxn>
                </a:cxnLst>
                <a:rect l="0" t="0" r="r" b="b"/>
                <a:pathLst>
                  <a:path w="3933" h="2830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0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0"/>
                    </a:lnTo>
                    <a:lnTo>
                      <a:pt x="153" y="2"/>
                    </a:lnTo>
                    <a:lnTo>
                      <a:pt x="157" y="0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0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0"/>
                    </a:lnTo>
                    <a:lnTo>
                      <a:pt x="200" y="1"/>
                    </a:lnTo>
                    <a:lnTo>
                      <a:pt x="204" y="0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0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0"/>
                    </a:lnTo>
                    <a:lnTo>
                      <a:pt x="232" y="0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0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0"/>
                    </a:lnTo>
                    <a:lnTo>
                      <a:pt x="263" y="0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0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0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3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7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9"/>
                    </a:lnTo>
                    <a:lnTo>
                      <a:pt x="578" y="9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6"/>
                    </a:lnTo>
                    <a:lnTo>
                      <a:pt x="610" y="15"/>
                    </a:lnTo>
                    <a:lnTo>
                      <a:pt x="614" y="18"/>
                    </a:lnTo>
                    <a:lnTo>
                      <a:pt x="618" y="20"/>
                    </a:lnTo>
                    <a:lnTo>
                      <a:pt x="622" y="21"/>
                    </a:lnTo>
                    <a:lnTo>
                      <a:pt x="625" y="22"/>
                    </a:lnTo>
                    <a:lnTo>
                      <a:pt x="629" y="23"/>
                    </a:lnTo>
                    <a:lnTo>
                      <a:pt x="633" y="24"/>
                    </a:lnTo>
                    <a:lnTo>
                      <a:pt x="637" y="26"/>
                    </a:lnTo>
                    <a:lnTo>
                      <a:pt x="641" y="28"/>
                    </a:lnTo>
                    <a:lnTo>
                      <a:pt x="645" y="29"/>
                    </a:lnTo>
                    <a:lnTo>
                      <a:pt x="649" y="30"/>
                    </a:lnTo>
                    <a:lnTo>
                      <a:pt x="653" y="34"/>
                    </a:lnTo>
                    <a:lnTo>
                      <a:pt x="657" y="35"/>
                    </a:lnTo>
                    <a:lnTo>
                      <a:pt x="661" y="37"/>
                    </a:lnTo>
                    <a:lnTo>
                      <a:pt x="665" y="39"/>
                    </a:lnTo>
                    <a:lnTo>
                      <a:pt x="669" y="43"/>
                    </a:lnTo>
                    <a:lnTo>
                      <a:pt x="673" y="44"/>
                    </a:lnTo>
                    <a:lnTo>
                      <a:pt x="677" y="48"/>
                    </a:lnTo>
                    <a:lnTo>
                      <a:pt x="681" y="51"/>
                    </a:lnTo>
                    <a:lnTo>
                      <a:pt x="685" y="51"/>
                    </a:lnTo>
                    <a:lnTo>
                      <a:pt x="688" y="54"/>
                    </a:lnTo>
                    <a:lnTo>
                      <a:pt x="692" y="58"/>
                    </a:lnTo>
                    <a:lnTo>
                      <a:pt x="696" y="60"/>
                    </a:lnTo>
                    <a:lnTo>
                      <a:pt x="700" y="64"/>
                    </a:lnTo>
                    <a:lnTo>
                      <a:pt x="704" y="68"/>
                    </a:lnTo>
                    <a:lnTo>
                      <a:pt x="708" y="71"/>
                    </a:lnTo>
                    <a:lnTo>
                      <a:pt x="712" y="73"/>
                    </a:lnTo>
                    <a:lnTo>
                      <a:pt x="716" y="78"/>
                    </a:lnTo>
                    <a:lnTo>
                      <a:pt x="720" y="80"/>
                    </a:lnTo>
                    <a:lnTo>
                      <a:pt x="724" y="83"/>
                    </a:lnTo>
                    <a:lnTo>
                      <a:pt x="728" y="88"/>
                    </a:lnTo>
                    <a:lnTo>
                      <a:pt x="732" y="92"/>
                    </a:lnTo>
                    <a:lnTo>
                      <a:pt x="736" y="96"/>
                    </a:lnTo>
                    <a:lnTo>
                      <a:pt x="740" y="99"/>
                    </a:lnTo>
                    <a:lnTo>
                      <a:pt x="744" y="104"/>
                    </a:lnTo>
                    <a:lnTo>
                      <a:pt x="748" y="109"/>
                    </a:lnTo>
                    <a:lnTo>
                      <a:pt x="751" y="113"/>
                    </a:lnTo>
                    <a:lnTo>
                      <a:pt x="755" y="119"/>
                    </a:lnTo>
                    <a:lnTo>
                      <a:pt x="759" y="122"/>
                    </a:lnTo>
                    <a:lnTo>
                      <a:pt x="763" y="128"/>
                    </a:lnTo>
                    <a:lnTo>
                      <a:pt x="767" y="132"/>
                    </a:lnTo>
                    <a:lnTo>
                      <a:pt x="771" y="138"/>
                    </a:lnTo>
                    <a:lnTo>
                      <a:pt x="775" y="143"/>
                    </a:lnTo>
                    <a:lnTo>
                      <a:pt x="779" y="149"/>
                    </a:lnTo>
                    <a:lnTo>
                      <a:pt x="783" y="155"/>
                    </a:lnTo>
                    <a:lnTo>
                      <a:pt x="787" y="160"/>
                    </a:lnTo>
                    <a:lnTo>
                      <a:pt x="791" y="167"/>
                    </a:lnTo>
                    <a:lnTo>
                      <a:pt x="795" y="173"/>
                    </a:lnTo>
                    <a:lnTo>
                      <a:pt x="799" y="179"/>
                    </a:lnTo>
                    <a:lnTo>
                      <a:pt x="803" y="186"/>
                    </a:lnTo>
                    <a:lnTo>
                      <a:pt x="807" y="191"/>
                    </a:lnTo>
                    <a:lnTo>
                      <a:pt x="811" y="200"/>
                    </a:lnTo>
                    <a:lnTo>
                      <a:pt x="814" y="207"/>
                    </a:lnTo>
                    <a:lnTo>
                      <a:pt x="818" y="214"/>
                    </a:lnTo>
                    <a:lnTo>
                      <a:pt x="822" y="220"/>
                    </a:lnTo>
                    <a:lnTo>
                      <a:pt x="826" y="228"/>
                    </a:lnTo>
                    <a:lnTo>
                      <a:pt x="830" y="235"/>
                    </a:lnTo>
                    <a:lnTo>
                      <a:pt x="834" y="244"/>
                    </a:lnTo>
                    <a:lnTo>
                      <a:pt x="838" y="251"/>
                    </a:lnTo>
                    <a:lnTo>
                      <a:pt x="842" y="259"/>
                    </a:lnTo>
                    <a:lnTo>
                      <a:pt x="846" y="267"/>
                    </a:lnTo>
                    <a:lnTo>
                      <a:pt x="850" y="275"/>
                    </a:lnTo>
                    <a:lnTo>
                      <a:pt x="854" y="284"/>
                    </a:lnTo>
                    <a:lnTo>
                      <a:pt x="858" y="293"/>
                    </a:lnTo>
                    <a:lnTo>
                      <a:pt x="862" y="302"/>
                    </a:lnTo>
                    <a:lnTo>
                      <a:pt x="866" y="311"/>
                    </a:lnTo>
                    <a:lnTo>
                      <a:pt x="870" y="320"/>
                    </a:lnTo>
                    <a:lnTo>
                      <a:pt x="874" y="329"/>
                    </a:lnTo>
                    <a:lnTo>
                      <a:pt x="877" y="339"/>
                    </a:lnTo>
                    <a:lnTo>
                      <a:pt x="881" y="349"/>
                    </a:lnTo>
                    <a:lnTo>
                      <a:pt x="885" y="359"/>
                    </a:lnTo>
                    <a:lnTo>
                      <a:pt x="889" y="368"/>
                    </a:lnTo>
                    <a:lnTo>
                      <a:pt x="893" y="377"/>
                    </a:lnTo>
                    <a:lnTo>
                      <a:pt x="897" y="389"/>
                    </a:lnTo>
                    <a:lnTo>
                      <a:pt x="901" y="400"/>
                    </a:lnTo>
                    <a:lnTo>
                      <a:pt x="905" y="409"/>
                    </a:lnTo>
                    <a:lnTo>
                      <a:pt x="909" y="422"/>
                    </a:lnTo>
                    <a:lnTo>
                      <a:pt x="913" y="432"/>
                    </a:lnTo>
                    <a:lnTo>
                      <a:pt x="917" y="445"/>
                    </a:lnTo>
                    <a:lnTo>
                      <a:pt x="921" y="454"/>
                    </a:lnTo>
                    <a:lnTo>
                      <a:pt x="925" y="466"/>
                    </a:lnTo>
                    <a:lnTo>
                      <a:pt x="929" y="478"/>
                    </a:lnTo>
                    <a:lnTo>
                      <a:pt x="933" y="490"/>
                    </a:lnTo>
                    <a:lnTo>
                      <a:pt x="937" y="503"/>
                    </a:lnTo>
                    <a:lnTo>
                      <a:pt x="940" y="514"/>
                    </a:lnTo>
                    <a:lnTo>
                      <a:pt x="944" y="526"/>
                    </a:lnTo>
                    <a:lnTo>
                      <a:pt x="948" y="539"/>
                    </a:lnTo>
                    <a:lnTo>
                      <a:pt x="952" y="553"/>
                    </a:lnTo>
                    <a:lnTo>
                      <a:pt x="956" y="564"/>
                    </a:lnTo>
                    <a:lnTo>
                      <a:pt x="960" y="578"/>
                    </a:lnTo>
                    <a:lnTo>
                      <a:pt x="964" y="590"/>
                    </a:lnTo>
                    <a:lnTo>
                      <a:pt x="968" y="605"/>
                    </a:lnTo>
                    <a:lnTo>
                      <a:pt x="972" y="618"/>
                    </a:lnTo>
                    <a:lnTo>
                      <a:pt x="976" y="632"/>
                    </a:lnTo>
                    <a:lnTo>
                      <a:pt x="980" y="646"/>
                    </a:lnTo>
                    <a:lnTo>
                      <a:pt x="984" y="661"/>
                    </a:lnTo>
                    <a:lnTo>
                      <a:pt x="988" y="673"/>
                    </a:lnTo>
                    <a:lnTo>
                      <a:pt x="992" y="689"/>
                    </a:lnTo>
                    <a:lnTo>
                      <a:pt x="996" y="702"/>
                    </a:lnTo>
                    <a:lnTo>
                      <a:pt x="999" y="717"/>
                    </a:lnTo>
                    <a:lnTo>
                      <a:pt x="1003" y="733"/>
                    </a:lnTo>
                    <a:lnTo>
                      <a:pt x="1007" y="748"/>
                    </a:lnTo>
                    <a:lnTo>
                      <a:pt x="1011" y="763"/>
                    </a:lnTo>
                    <a:lnTo>
                      <a:pt x="1015" y="778"/>
                    </a:lnTo>
                    <a:lnTo>
                      <a:pt x="1019" y="793"/>
                    </a:lnTo>
                    <a:lnTo>
                      <a:pt x="1023" y="810"/>
                    </a:lnTo>
                    <a:lnTo>
                      <a:pt x="1027" y="826"/>
                    </a:lnTo>
                    <a:lnTo>
                      <a:pt x="1031" y="843"/>
                    </a:lnTo>
                    <a:lnTo>
                      <a:pt x="1035" y="857"/>
                    </a:lnTo>
                    <a:lnTo>
                      <a:pt x="1039" y="874"/>
                    </a:lnTo>
                    <a:lnTo>
                      <a:pt x="1043" y="889"/>
                    </a:lnTo>
                    <a:lnTo>
                      <a:pt x="1047" y="907"/>
                    </a:lnTo>
                    <a:lnTo>
                      <a:pt x="1051" y="922"/>
                    </a:lnTo>
                    <a:lnTo>
                      <a:pt x="1055" y="941"/>
                    </a:lnTo>
                    <a:lnTo>
                      <a:pt x="1059" y="957"/>
                    </a:lnTo>
                    <a:lnTo>
                      <a:pt x="1062" y="975"/>
                    </a:lnTo>
                    <a:lnTo>
                      <a:pt x="1066" y="993"/>
                    </a:lnTo>
                    <a:lnTo>
                      <a:pt x="1070" y="1011"/>
                    </a:lnTo>
                    <a:lnTo>
                      <a:pt x="1074" y="1029"/>
                    </a:lnTo>
                    <a:lnTo>
                      <a:pt x="1078" y="1046"/>
                    </a:lnTo>
                    <a:lnTo>
                      <a:pt x="1082" y="1064"/>
                    </a:lnTo>
                    <a:lnTo>
                      <a:pt x="1086" y="1082"/>
                    </a:lnTo>
                    <a:lnTo>
                      <a:pt x="1090" y="1100"/>
                    </a:lnTo>
                    <a:lnTo>
                      <a:pt x="1094" y="1118"/>
                    </a:lnTo>
                    <a:lnTo>
                      <a:pt x="1098" y="1138"/>
                    </a:lnTo>
                    <a:lnTo>
                      <a:pt x="1102" y="1156"/>
                    </a:lnTo>
                    <a:lnTo>
                      <a:pt x="1106" y="1174"/>
                    </a:lnTo>
                    <a:lnTo>
                      <a:pt x="1110" y="1195"/>
                    </a:lnTo>
                    <a:lnTo>
                      <a:pt x="1114" y="1214"/>
                    </a:lnTo>
                    <a:lnTo>
                      <a:pt x="1118" y="1233"/>
                    </a:lnTo>
                    <a:lnTo>
                      <a:pt x="1122" y="1252"/>
                    </a:lnTo>
                    <a:lnTo>
                      <a:pt x="1125" y="1271"/>
                    </a:lnTo>
                    <a:lnTo>
                      <a:pt x="1129" y="1291"/>
                    </a:lnTo>
                    <a:lnTo>
                      <a:pt x="1133" y="1311"/>
                    </a:lnTo>
                    <a:lnTo>
                      <a:pt x="1137" y="1332"/>
                    </a:lnTo>
                    <a:lnTo>
                      <a:pt x="1141" y="1351"/>
                    </a:lnTo>
                    <a:lnTo>
                      <a:pt x="1145" y="1371"/>
                    </a:lnTo>
                    <a:lnTo>
                      <a:pt x="1149" y="1391"/>
                    </a:lnTo>
                    <a:lnTo>
                      <a:pt x="1153" y="1411"/>
                    </a:lnTo>
                    <a:lnTo>
                      <a:pt x="1157" y="1432"/>
                    </a:lnTo>
                    <a:lnTo>
                      <a:pt x="1161" y="1454"/>
                    </a:lnTo>
                    <a:lnTo>
                      <a:pt x="1165" y="1474"/>
                    </a:lnTo>
                    <a:lnTo>
                      <a:pt x="1169" y="1494"/>
                    </a:lnTo>
                    <a:lnTo>
                      <a:pt x="1173" y="1515"/>
                    </a:lnTo>
                    <a:lnTo>
                      <a:pt x="1177" y="1536"/>
                    </a:lnTo>
                    <a:lnTo>
                      <a:pt x="1181" y="1557"/>
                    </a:lnTo>
                    <a:lnTo>
                      <a:pt x="1185" y="1579"/>
                    </a:lnTo>
                    <a:lnTo>
                      <a:pt x="1188" y="1599"/>
                    </a:lnTo>
                    <a:lnTo>
                      <a:pt x="1192" y="1621"/>
                    </a:lnTo>
                    <a:lnTo>
                      <a:pt x="1196" y="1645"/>
                    </a:lnTo>
                    <a:lnTo>
                      <a:pt x="1200" y="1664"/>
                    </a:lnTo>
                    <a:lnTo>
                      <a:pt x="1204" y="1686"/>
                    </a:lnTo>
                    <a:lnTo>
                      <a:pt x="1208" y="1708"/>
                    </a:lnTo>
                    <a:lnTo>
                      <a:pt x="1212" y="1729"/>
                    </a:lnTo>
                    <a:lnTo>
                      <a:pt x="1216" y="1752"/>
                    </a:lnTo>
                    <a:lnTo>
                      <a:pt x="1220" y="1773"/>
                    </a:lnTo>
                    <a:lnTo>
                      <a:pt x="1224" y="1796"/>
                    </a:lnTo>
                    <a:lnTo>
                      <a:pt x="1228" y="1818"/>
                    </a:lnTo>
                    <a:lnTo>
                      <a:pt x="1232" y="1840"/>
                    </a:lnTo>
                    <a:lnTo>
                      <a:pt x="1236" y="1862"/>
                    </a:lnTo>
                    <a:lnTo>
                      <a:pt x="1240" y="1884"/>
                    </a:lnTo>
                    <a:lnTo>
                      <a:pt x="1244" y="1907"/>
                    </a:lnTo>
                    <a:lnTo>
                      <a:pt x="1248" y="1929"/>
                    </a:lnTo>
                    <a:lnTo>
                      <a:pt x="1251" y="1951"/>
                    </a:lnTo>
                    <a:lnTo>
                      <a:pt x="1255" y="1974"/>
                    </a:lnTo>
                    <a:lnTo>
                      <a:pt x="1259" y="1998"/>
                    </a:lnTo>
                    <a:lnTo>
                      <a:pt x="1263" y="2021"/>
                    </a:lnTo>
                    <a:lnTo>
                      <a:pt x="1267" y="2044"/>
                    </a:lnTo>
                    <a:lnTo>
                      <a:pt x="1271" y="2065"/>
                    </a:lnTo>
                    <a:lnTo>
                      <a:pt x="1275" y="2089"/>
                    </a:lnTo>
                    <a:lnTo>
                      <a:pt x="1279" y="2112"/>
                    </a:lnTo>
                    <a:lnTo>
                      <a:pt x="1283" y="2136"/>
                    </a:lnTo>
                    <a:lnTo>
                      <a:pt x="1287" y="2158"/>
                    </a:lnTo>
                    <a:lnTo>
                      <a:pt x="1291" y="2182"/>
                    </a:lnTo>
                    <a:lnTo>
                      <a:pt x="1295" y="2204"/>
                    </a:lnTo>
                    <a:lnTo>
                      <a:pt x="1299" y="2228"/>
                    </a:lnTo>
                    <a:lnTo>
                      <a:pt x="1303" y="2250"/>
                    </a:lnTo>
                    <a:lnTo>
                      <a:pt x="1307" y="2273"/>
                    </a:lnTo>
                    <a:lnTo>
                      <a:pt x="1311" y="2295"/>
                    </a:lnTo>
                    <a:lnTo>
                      <a:pt x="1314" y="2320"/>
                    </a:lnTo>
                    <a:lnTo>
                      <a:pt x="1318" y="2343"/>
                    </a:lnTo>
                    <a:lnTo>
                      <a:pt x="1322" y="2366"/>
                    </a:lnTo>
                    <a:lnTo>
                      <a:pt x="1326" y="2389"/>
                    </a:lnTo>
                    <a:lnTo>
                      <a:pt x="1330" y="2412"/>
                    </a:lnTo>
                    <a:lnTo>
                      <a:pt x="1334" y="2436"/>
                    </a:lnTo>
                    <a:lnTo>
                      <a:pt x="1338" y="2460"/>
                    </a:lnTo>
                    <a:lnTo>
                      <a:pt x="1342" y="2482"/>
                    </a:lnTo>
                    <a:lnTo>
                      <a:pt x="1346" y="2505"/>
                    </a:lnTo>
                    <a:lnTo>
                      <a:pt x="1350" y="2530"/>
                    </a:lnTo>
                    <a:lnTo>
                      <a:pt x="1354" y="2554"/>
                    </a:lnTo>
                    <a:lnTo>
                      <a:pt x="1358" y="2576"/>
                    </a:lnTo>
                    <a:lnTo>
                      <a:pt x="1362" y="2599"/>
                    </a:lnTo>
                    <a:lnTo>
                      <a:pt x="1366" y="2623"/>
                    </a:lnTo>
                    <a:lnTo>
                      <a:pt x="1370" y="2645"/>
                    </a:lnTo>
                    <a:lnTo>
                      <a:pt x="1374" y="2668"/>
                    </a:lnTo>
                    <a:lnTo>
                      <a:pt x="1377" y="2692"/>
                    </a:lnTo>
                    <a:lnTo>
                      <a:pt x="1381" y="2716"/>
                    </a:lnTo>
                    <a:lnTo>
                      <a:pt x="1385" y="2738"/>
                    </a:lnTo>
                    <a:lnTo>
                      <a:pt x="1389" y="2761"/>
                    </a:lnTo>
                    <a:lnTo>
                      <a:pt x="1393" y="2784"/>
                    </a:lnTo>
                    <a:lnTo>
                      <a:pt x="1397" y="2808"/>
                    </a:lnTo>
                    <a:lnTo>
                      <a:pt x="1401" y="2830"/>
                    </a:lnTo>
                    <a:lnTo>
                      <a:pt x="1405" y="2830"/>
                    </a:lnTo>
                    <a:lnTo>
                      <a:pt x="1409" y="2830"/>
                    </a:lnTo>
                    <a:lnTo>
                      <a:pt x="1413" y="2830"/>
                    </a:lnTo>
                    <a:lnTo>
                      <a:pt x="1417" y="2830"/>
                    </a:lnTo>
                    <a:lnTo>
                      <a:pt x="1421" y="2830"/>
                    </a:lnTo>
                    <a:lnTo>
                      <a:pt x="1425" y="2830"/>
                    </a:lnTo>
                    <a:lnTo>
                      <a:pt x="1429" y="2830"/>
                    </a:lnTo>
                    <a:lnTo>
                      <a:pt x="1433" y="2830"/>
                    </a:lnTo>
                    <a:lnTo>
                      <a:pt x="1437" y="2830"/>
                    </a:lnTo>
                    <a:lnTo>
                      <a:pt x="1440" y="2830"/>
                    </a:lnTo>
                    <a:lnTo>
                      <a:pt x="1444" y="2830"/>
                    </a:lnTo>
                    <a:lnTo>
                      <a:pt x="1448" y="2830"/>
                    </a:lnTo>
                    <a:lnTo>
                      <a:pt x="1452" y="2830"/>
                    </a:lnTo>
                    <a:lnTo>
                      <a:pt x="1456" y="2830"/>
                    </a:lnTo>
                    <a:lnTo>
                      <a:pt x="1460" y="2830"/>
                    </a:lnTo>
                    <a:lnTo>
                      <a:pt x="1464" y="2830"/>
                    </a:lnTo>
                    <a:lnTo>
                      <a:pt x="1468" y="2830"/>
                    </a:lnTo>
                    <a:lnTo>
                      <a:pt x="1472" y="2830"/>
                    </a:lnTo>
                    <a:lnTo>
                      <a:pt x="1476" y="2830"/>
                    </a:lnTo>
                    <a:lnTo>
                      <a:pt x="1480" y="2830"/>
                    </a:lnTo>
                    <a:lnTo>
                      <a:pt x="1484" y="2830"/>
                    </a:lnTo>
                    <a:lnTo>
                      <a:pt x="1488" y="2830"/>
                    </a:lnTo>
                    <a:lnTo>
                      <a:pt x="1492" y="2830"/>
                    </a:lnTo>
                    <a:lnTo>
                      <a:pt x="1496" y="2830"/>
                    </a:lnTo>
                    <a:lnTo>
                      <a:pt x="1499" y="2830"/>
                    </a:lnTo>
                    <a:lnTo>
                      <a:pt x="1503" y="2830"/>
                    </a:lnTo>
                    <a:lnTo>
                      <a:pt x="1507" y="2830"/>
                    </a:lnTo>
                    <a:lnTo>
                      <a:pt x="1511" y="2830"/>
                    </a:lnTo>
                    <a:lnTo>
                      <a:pt x="1515" y="2830"/>
                    </a:lnTo>
                    <a:lnTo>
                      <a:pt x="1519" y="2830"/>
                    </a:lnTo>
                    <a:lnTo>
                      <a:pt x="1523" y="2830"/>
                    </a:lnTo>
                    <a:lnTo>
                      <a:pt x="1527" y="2830"/>
                    </a:lnTo>
                    <a:lnTo>
                      <a:pt x="1531" y="2830"/>
                    </a:lnTo>
                    <a:lnTo>
                      <a:pt x="1535" y="2830"/>
                    </a:lnTo>
                    <a:lnTo>
                      <a:pt x="1539" y="2830"/>
                    </a:lnTo>
                    <a:lnTo>
                      <a:pt x="1543" y="2830"/>
                    </a:lnTo>
                    <a:lnTo>
                      <a:pt x="1547" y="2830"/>
                    </a:lnTo>
                    <a:lnTo>
                      <a:pt x="1551" y="2830"/>
                    </a:lnTo>
                    <a:lnTo>
                      <a:pt x="1555" y="2830"/>
                    </a:lnTo>
                    <a:lnTo>
                      <a:pt x="1559" y="2830"/>
                    </a:lnTo>
                    <a:lnTo>
                      <a:pt x="1562" y="2830"/>
                    </a:lnTo>
                    <a:lnTo>
                      <a:pt x="1566" y="2830"/>
                    </a:lnTo>
                    <a:lnTo>
                      <a:pt x="1570" y="2830"/>
                    </a:lnTo>
                    <a:lnTo>
                      <a:pt x="1574" y="2830"/>
                    </a:lnTo>
                    <a:lnTo>
                      <a:pt x="1578" y="2830"/>
                    </a:lnTo>
                    <a:lnTo>
                      <a:pt x="1582" y="2830"/>
                    </a:lnTo>
                    <a:lnTo>
                      <a:pt x="1586" y="2830"/>
                    </a:lnTo>
                    <a:lnTo>
                      <a:pt x="1590" y="2830"/>
                    </a:lnTo>
                    <a:lnTo>
                      <a:pt x="1594" y="2830"/>
                    </a:lnTo>
                    <a:lnTo>
                      <a:pt x="1598" y="2830"/>
                    </a:lnTo>
                    <a:lnTo>
                      <a:pt x="1602" y="2830"/>
                    </a:lnTo>
                    <a:lnTo>
                      <a:pt x="1606" y="2830"/>
                    </a:lnTo>
                    <a:lnTo>
                      <a:pt x="1610" y="2830"/>
                    </a:lnTo>
                    <a:lnTo>
                      <a:pt x="1614" y="2830"/>
                    </a:lnTo>
                    <a:lnTo>
                      <a:pt x="1618" y="2830"/>
                    </a:lnTo>
                    <a:lnTo>
                      <a:pt x="1622" y="2830"/>
                    </a:lnTo>
                    <a:lnTo>
                      <a:pt x="1625" y="2830"/>
                    </a:lnTo>
                    <a:lnTo>
                      <a:pt x="1629" y="2830"/>
                    </a:lnTo>
                    <a:lnTo>
                      <a:pt x="1633" y="2830"/>
                    </a:lnTo>
                    <a:lnTo>
                      <a:pt x="1637" y="2830"/>
                    </a:lnTo>
                    <a:lnTo>
                      <a:pt x="1641" y="2830"/>
                    </a:lnTo>
                    <a:lnTo>
                      <a:pt x="1645" y="2830"/>
                    </a:lnTo>
                    <a:lnTo>
                      <a:pt x="1649" y="2830"/>
                    </a:lnTo>
                    <a:lnTo>
                      <a:pt x="1653" y="2830"/>
                    </a:lnTo>
                    <a:lnTo>
                      <a:pt x="1657" y="2830"/>
                    </a:lnTo>
                    <a:lnTo>
                      <a:pt x="1661" y="2830"/>
                    </a:lnTo>
                    <a:lnTo>
                      <a:pt x="1665" y="2830"/>
                    </a:lnTo>
                    <a:lnTo>
                      <a:pt x="1669" y="2830"/>
                    </a:lnTo>
                    <a:lnTo>
                      <a:pt x="1673" y="2830"/>
                    </a:lnTo>
                    <a:lnTo>
                      <a:pt x="1677" y="2830"/>
                    </a:lnTo>
                    <a:lnTo>
                      <a:pt x="1681" y="2830"/>
                    </a:lnTo>
                    <a:lnTo>
                      <a:pt x="1685" y="2830"/>
                    </a:lnTo>
                    <a:lnTo>
                      <a:pt x="1688" y="2830"/>
                    </a:lnTo>
                    <a:lnTo>
                      <a:pt x="1692" y="2830"/>
                    </a:lnTo>
                    <a:lnTo>
                      <a:pt x="1696" y="2830"/>
                    </a:lnTo>
                    <a:lnTo>
                      <a:pt x="1700" y="2830"/>
                    </a:lnTo>
                    <a:lnTo>
                      <a:pt x="1704" y="2830"/>
                    </a:lnTo>
                    <a:lnTo>
                      <a:pt x="1708" y="2830"/>
                    </a:lnTo>
                    <a:lnTo>
                      <a:pt x="1712" y="2830"/>
                    </a:lnTo>
                    <a:lnTo>
                      <a:pt x="1716" y="2830"/>
                    </a:lnTo>
                    <a:lnTo>
                      <a:pt x="1720" y="2830"/>
                    </a:lnTo>
                    <a:lnTo>
                      <a:pt x="1724" y="2830"/>
                    </a:lnTo>
                    <a:lnTo>
                      <a:pt x="1728" y="2830"/>
                    </a:lnTo>
                    <a:lnTo>
                      <a:pt x="1732" y="2830"/>
                    </a:lnTo>
                    <a:lnTo>
                      <a:pt x="1736" y="2830"/>
                    </a:lnTo>
                    <a:lnTo>
                      <a:pt x="1740" y="2830"/>
                    </a:lnTo>
                    <a:lnTo>
                      <a:pt x="1744" y="2830"/>
                    </a:lnTo>
                    <a:lnTo>
                      <a:pt x="1748" y="2830"/>
                    </a:lnTo>
                    <a:lnTo>
                      <a:pt x="1751" y="2830"/>
                    </a:lnTo>
                    <a:lnTo>
                      <a:pt x="1755" y="2830"/>
                    </a:lnTo>
                    <a:lnTo>
                      <a:pt x="1759" y="2830"/>
                    </a:lnTo>
                    <a:lnTo>
                      <a:pt x="1763" y="2830"/>
                    </a:lnTo>
                    <a:lnTo>
                      <a:pt x="1767" y="2830"/>
                    </a:lnTo>
                    <a:lnTo>
                      <a:pt x="1771" y="2830"/>
                    </a:lnTo>
                    <a:lnTo>
                      <a:pt x="1775" y="2830"/>
                    </a:lnTo>
                    <a:lnTo>
                      <a:pt x="1779" y="2830"/>
                    </a:lnTo>
                    <a:lnTo>
                      <a:pt x="1783" y="2830"/>
                    </a:lnTo>
                    <a:lnTo>
                      <a:pt x="1787" y="2830"/>
                    </a:lnTo>
                    <a:lnTo>
                      <a:pt x="1791" y="2830"/>
                    </a:lnTo>
                    <a:lnTo>
                      <a:pt x="1795" y="2830"/>
                    </a:lnTo>
                    <a:lnTo>
                      <a:pt x="1799" y="2830"/>
                    </a:lnTo>
                    <a:lnTo>
                      <a:pt x="1803" y="2830"/>
                    </a:lnTo>
                    <a:lnTo>
                      <a:pt x="1807" y="2830"/>
                    </a:lnTo>
                    <a:lnTo>
                      <a:pt x="1811" y="2830"/>
                    </a:lnTo>
                    <a:lnTo>
                      <a:pt x="1814" y="2830"/>
                    </a:lnTo>
                    <a:lnTo>
                      <a:pt x="1818" y="2830"/>
                    </a:lnTo>
                    <a:lnTo>
                      <a:pt x="1822" y="2830"/>
                    </a:lnTo>
                    <a:lnTo>
                      <a:pt x="1826" y="2830"/>
                    </a:lnTo>
                    <a:lnTo>
                      <a:pt x="1830" y="2830"/>
                    </a:lnTo>
                    <a:lnTo>
                      <a:pt x="1834" y="2830"/>
                    </a:lnTo>
                    <a:lnTo>
                      <a:pt x="1838" y="2830"/>
                    </a:lnTo>
                    <a:lnTo>
                      <a:pt x="1842" y="2830"/>
                    </a:lnTo>
                    <a:lnTo>
                      <a:pt x="1846" y="2830"/>
                    </a:lnTo>
                    <a:lnTo>
                      <a:pt x="1850" y="2830"/>
                    </a:lnTo>
                    <a:lnTo>
                      <a:pt x="1854" y="2830"/>
                    </a:lnTo>
                    <a:lnTo>
                      <a:pt x="1858" y="2830"/>
                    </a:lnTo>
                    <a:lnTo>
                      <a:pt x="1862" y="2830"/>
                    </a:lnTo>
                    <a:lnTo>
                      <a:pt x="1866" y="2830"/>
                    </a:lnTo>
                    <a:lnTo>
                      <a:pt x="1870" y="2830"/>
                    </a:lnTo>
                    <a:lnTo>
                      <a:pt x="1874" y="2830"/>
                    </a:lnTo>
                    <a:lnTo>
                      <a:pt x="1877" y="2830"/>
                    </a:lnTo>
                    <a:lnTo>
                      <a:pt x="1881" y="2830"/>
                    </a:lnTo>
                    <a:lnTo>
                      <a:pt x="1885" y="2830"/>
                    </a:lnTo>
                    <a:lnTo>
                      <a:pt x="1889" y="2830"/>
                    </a:lnTo>
                    <a:lnTo>
                      <a:pt x="1893" y="2830"/>
                    </a:lnTo>
                    <a:lnTo>
                      <a:pt x="1897" y="2830"/>
                    </a:lnTo>
                    <a:lnTo>
                      <a:pt x="1901" y="2830"/>
                    </a:lnTo>
                    <a:lnTo>
                      <a:pt x="1905" y="2830"/>
                    </a:lnTo>
                    <a:lnTo>
                      <a:pt x="1909" y="2830"/>
                    </a:lnTo>
                    <a:lnTo>
                      <a:pt x="1913" y="2830"/>
                    </a:lnTo>
                    <a:lnTo>
                      <a:pt x="1917" y="2830"/>
                    </a:lnTo>
                    <a:lnTo>
                      <a:pt x="1921" y="2830"/>
                    </a:lnTo>
                    <a:lnTo>
                      <a:pt x="1925" y="2830"/>
                    </a:lnTo>
                    <a:lnTo>
                      <a:pt x="1929" y="2830"/>
                    </a:lnTo>
                    <a:lnTo>
                      <a:pt x="1933" y="2830"/>
                    </a:lnTo>
                    <a:lnTo>
                      <a:pt x="1937" y="2830"/>
                    </a:lnTo>
                    <a:lnTo>
                      <a:pt x="1940" y="2830"/>
                    </a:lnTo>
                    <a:lnTo>
                      <a:pt x="1944" y="2830"/>
                    </a:lnTo>
                    <a:lnTo>
                      <a:pt x="1948" y="2830"/>
                    </a:lnTo>
                    <a:lnTo>
                      <a:pt x="1952" y="2830"/>
                    </a:lnTo>
                    <a:lnTo>
                      <a:pt x="1956" y="2830"/>
                    </a:lnTo>
                    <a:lnTo>
                      <a:pt x="1960" y="2830"/>
                    </a:lnTo>
                    <a:lnTo>
                      <a:pt x="1964" y="2830"/>
                    </a:lnTo>
                    <a:lnTo>
                      <a:pt x="1968" y="2830"/>
                    </a:lnTo>
                    <a:lnTo>
                      <a:pt x="1972" y="2830"/>
                    </a:lnTo>
                    <a:lnTo>
                      <a:pt x="1976" y="2830"/>
                    </a:lnTo>
                    <a:lnTo>
                      <a:pt x="1980" y="2830"/>
                    </a:lnTo>
                    <a:lnTo>
                      <a:pt x="1984" y="2830"/>
                    </a:lnTo>
                    <a:lnTo>
                      <a:pt x="1988" y="2830"/>
                    </a:lnTo>
                    <a:lnTo>
                      <a:pt x="1992" y="2830"/>
                    </a:lnTo>
                    <a:lnTo>
                      <a:pt x="1996" y="2830"/>
                    </a:lnTo>
                    <a:lnTo>
                      <a:pt x="1999" y="2830"/>
                    </a:lnTo>
                    <a:lnTo>
                      <a:pt x="2003" y="2830"/>
                    </a:lnTo>
                    <a:lnTo>
                      <a:pt x="2007" y="2830"/>
                    </a:lnTo>
                    <a:lnTo>
                      <a:pt x="2011" y="2830"/>
                    </a:lnTo>
                    <a:lnTo>
                      <a:pt x="2015" y="2830"/>
                    </a:lnTo>
                    <a:lnTo>
                      <a:pt x="2019" y="2830"/>
                    </a:lnTo>
                    <a:lnTo>
                      <a:pt x="2023" y="2830"/>
                    </a:lnTo>
                    <a:lnTo>
                      <a:pt x="2027" y="2830"/>
                    </a:lnTo>
                    <a:lnTo>
                      <a:pt x="2031" y="2830"/>
                    </a:lnTo>
                    <a:lnTo>
                      <a:pt x="2035" y="2830"/>
                    </a:lnTo>
                    <a:lnTo>
                      <a:pt x="2039" y="2830"/>
                    </a:lnTo>
                    <a:lnTo>
                      <a:pt x="2043" y="2830"/>
                    </a:lnTo>
                    <a:lnTo>
                      <a:pt x="2047" y="2830"/>
                    </a:lnTo>
                    <a:lnTo>
                      <a:pt x="2051" y="2830"/>
                    </a:lnTo>
                    <a:lnTo>
                      <a:pt x="2055" y="2830"/>
                    </a:lnTo>
                    <a:lnTo>
                      <a:pt x="2059" y="2830"/>
                    </a:lnTo>
                    <a:lnTo>
                      <a:pt x="2062" y="2830"/>
                    </a:lnTo>
                    <a:lnTo>
                      <a:pt x="2066" y="2830"/>
                    </a:lnTo>
                    <a:lnTo>
                      <a:pt x="2070" y="2830"/>
                    </a:lnTo>
                    <a:lnTo>
                      <a:pt x="2074" y="2830"/>
                    </a:lnTo>
                    <a:lnTo>
                      <a:pt x="2078" y="2830"/>
                    </a:lnTo>
                    <a:lnTo>
                      <a:pt x="2082" y="2830"/>
                    </a:lnTo>
                    <a:lnTo>
                      <a:pt x="2086" y="2830"/>
                    </a:lnTo>
                    <a:lnTo>
                      <a:pt x="2090" y="2830"/>
                    </a:lnTo>
                    <a:lnTo>
                      <a:pt x="2094" y="2830"/>
                    </a:lnTo>
                    <a:lnTo>
                      <a:pt x="2098" y="2830"/>
                    </a:lnTo>
                    <a:lnTo>
                      <a:pt x="2102" y="2830"/>
                    </a:lnTo>
                    <a:lnTo>
                      <a:pt x="2106" y="2830"/>
                    </a:lnTo>
                    <a:lnTo>
                      <a:pt x="2110" y="2830"/>
                    </a:lnTo>
                    <a:lnTo>
                      <a:pt x="2114" y="2830"/>
                    </a:lnTo>
                    <a:lnTo>
                      <a:pt x="2118" y="2830"/>
                    </a:lnTo>
                    <a:lnTo>
                      <a:pt x="2122" y="2830"/>
                    </a:lnTo>
                    <a:lnTo>
                      <a:pt x="2125" y="2830"/>
                    </a:lnTo>
                    <a:lnTo>
                      <a:pt x="2129" y="2830"/>
                    </a:lnTo>
                    <a:lnTo>
                      <a:pt x="2133" y="2830"/>
                    </a:lnTo>
                    <a:lnTo>
                      <a:pt x="2137" y="2830"/>
                    </a:lnTo>
                    <a:lnTo>
                      <a:pt x="2141" y="2830"/>
                    </a:lnTo>
                    <a:lnTo>
                      <a:pt x="2145" y="2830"/>
                    </a:lnTo>
                    <a:lnTo>
                      <a:pt x="2149" y="2830"/>
                    </a:lnTo>
                    <a:lnTo>
                      <a:pt x="2153" y="2830"/>
                    </a:lnTo>
                    <a:lnTo>
                      <a:pt x="2157" y="2830"/>
                    </a:lnTo>
                    <a:lnTo>
                      <a:pt x="2161" y="2830"/>
                    </a:lnTo>
                    <a:lnTo>
                      <a:pt x="2165" y="2830"/>
                    </a:lnTo>
                    <a:lnTo>
                      <a:pt x="2169" y="2830"/>
                    </a:lnTo>
                    <a:lnTo>
                      <a:pt x="2173" y="2830"/>
                    </a:lnTo>
                    <a:lnTo>
                      <a:pt x="2177" y="2830"/>
                    </a:lnTo>
                    <a:lnTo>
                      <a:pt x="2181" y="2830"/>
                    </a:lnTo>
                    <a:lnTo>
                      <a:pt x="2185" y="2830"/>
                    </a:lnTo>
                    <a:lnTo>
                      <a:pt x="2188" y="2830"/>
                    </a:lnTo>
                    <a:lnTo>
                      <a:pt x="2192" y="2830"/>
                    </a:lnTo>
                    <a:lnTo>
                      <a:pt x="2196" y="2830"/>
                    </a:lnTo>
                    <a:lnTo>
                      <a:pt x="2200" y="2830"/>
                    </a:lnTo>
                    <a:lnTo>
                      <a:pt x="2204" y="2830"/>
                    </a:lnTo>
                    <a:lnTo>
                      <a:pt x="2208" y="2830"/>
                    </a:lnTo>
                    <a:lnTo>
                      <a:pt x="2212" y="2830"/>
                    </a:lnTo>
                    <a:lnTo>
                      <a:pt x="2216" y="2830"/>
                    </a:lnTo>
                    <a:lnTo>
                      <a:pt x="2220" y="2830"/>
                    </a:lnTo>
                    <a:lnTo>
                      <a:pt x="2224" y="2830"/>
                    </a:lnTo>
                    <a:lnTo>
                      <a:pt x="2228" y="2830"/>
                    </a:lnTo>
                    <a:lnTo>
                      <a:pt x="2232" y="2830"/>
                    </a:lnTo>
                    <a:lnTo>
                      <a:pt x="2236" y="2830"/>
                    </a:lnTo>
                    <a:lnTo>
                      <a:pt x="2240" y="2830"/>
                    </a:lnTo>
                    <a:lnTo>
                      <a:pt x="2244" y="2830"/>
                    </a:lnTo>
                    <a:lnTo>
                      <a:pt x="2248" y="2830"/>
                    </a:lnTo>
                    <a:lnTo>
                      <a:pt x="2251" y="2830"/>
                    </a:lnTo>
                    <a:lnTo>
                      <a:pt x="2255" y="2830"/>
                    </a:lnTo>
                    <a:lnTo>
                      <a:pt x="2259" y="2830"/>
                    </a:lnTo>
                    <a:lnTo>
                      <a:pt x="2263" y="2830"/>
                    </a:lnTo>
                    <a:lnTo>
                      <a:pt x="2267" y="2830"/>
                    </a:lnTo>
                    <a:lnTo>
                      <a:pt x="2271" y="2830"/>
                    </a:lnTo>
                    <a:lnTo>
                      <a:pt x="2275" y="2830"/>
                    </a:lnTo>
                    <a:lnTo>
                      <a:pt x="2279" y="2830"/>
                    </a:lnTo>
                    <a:lnTo>
                      <a:pt x="2283" y="2830"/>
                    </a:lnTo>
                    <a:lnTo>
                      <a:pt x="2287" y="2830"/>
                    </a:lnTo>
                    <a:lnTo>
                      <a:pt x="2291" y="2830"/>
                    </a:lnTo>
                    <a:lnTo>
                      <a:pt x="2295" y="2830"/>
                    </a:lnTo>
                    <a:lnTo>
                      <a:pt x="2299" y="2830"/>
                    </a:lnTo>
                    <a:lnTo>
                      <a:pt x="2303" y="2830"/>
                    </a:lnTo>
                    <a:lnTo>
                      <a:pt x="2307" y="2830"/>
                    </a:lnTo>
                    <a:lnTo>
                      <a:pt x="2311" y="2830"/>
                    </a:lnTo>
                    <a:lnTo>
                      <a:pt x="2314" y="2830"/>
                    </a:lnTo>
                    <a:lnTo>
                      <a:pt x="2318" y="2830"/>
                    </a:lnTo>
                    <a:lnTo>
                      <a:pt x="2322" y="2830"/>
                    </a:lnTo>
                    <a:lnTo>
                      <a:pt x="2326" y="2830"/>
                    </a:lnTo>
                    <a:lnTo>
                      <a:pt x="2330" y="2830"/>
                    </a:lnTo>
                    <a:lnTo>
                      <a:pt x="2334" y="2830"/>
                    </a:lnTo>
                    <a:lnTo>
                      <a:pt x="2338" y="2830"/>
                    </a:lnTo>
                    <a:lnTo>
                      <a:pt x="2342" y="2830"/>
                    </a:lnTo>
                    <a:lnTo>
                      <a:pt x="2346" y="2830"/>
                    </a:lnTo>
                    <a:lnTo>
                      <a:pt x="2350" y="2830"/>
                    </a:lnTo>
                    <a:lnTo>
                      <a:pt x="2354" y="2830"/>
                    </a:lnTo>
                    <a:lnTo>
                      <a:pt x="2358" y="2830"/>
                    </a:lnTo>
                    <a:lnTo>
                      <a:pt x="2362" y="2830"/>
                    </a:lnTo>
                    <a:lnTo>
                      <a:pt x="2366" y="2830"/>
                    </a:lnTo>
                    <a:lnTo>
                      <a:pt x="2370" y="2830"/>
                    </a:lnTo>
                    <a:lnTo>
                      <a:pt x="2374" y="2830"/>
                    </a:lnTo>
                    <a:lnTo>
                      <a:pt x="2377" y="2830"/>
                    </a:lnTo>
                    <a:lnTo>
                      <a:pt x="2381" y="2830"/>
                    </a:lnTo>
                    <a:lnTo>
                      <a:pt x="2385" y="2830"/>
                    </a:lnTo>
                    <a:lnTo>
                      <a:pt x="2389" y="2830"/>
                    </a:lnTo>
                    <a:lnTo>
                      <a:pt x="2393" y="2830"/>
                    </a:lnTo>
                    <a:lnTo>
                      <a:pt x="2397" y="2830"/>
                    </a:lnTo>
                    <a:lnTo>
                      <a:pt x="2401" y="2830"/>
                    </a:lnTo>
                    <a:lnTo>
                      <a:pt x="2405" y="2830"/>
                    </a:lnTo>
                    <a:lnTo>
                      <a:pt x="2409" y="2830"/>
                    </a:lnTo>
                    <a:lnTo>
                      <a:pt x="2413" y="2830"/>
                    </a:lnTo>
                    <a:lnTo>
                      <a:pt x="2417" y="2830"/>
                    </a:lnTo>
                    <a:lnTo>
                      <a:pt x="2421" y="2830"/>
                    </a:lnTo>
                    <a:lnTo>
                      <a:pt x="2425" y="2830"/>
                    </a:lnTo>
                    <a:lnTo>
                      <a:pt x="2429" y="2830"/>
                    </a:lnTo>
                    <a:lnTo>
                      <a:pt x="2433" y="2830"/>
                    </a:lnTo>
                    <a:lnTo>
                      <a:pt x="2437" y="2830"/>
                    </a:lnTo>
                    <a:lnTo>
                      <a:pt x="2440" y="2830"/>
                    </a:lnTo>
                    <a:lnTo>
                      <a:pt x="2444" y="2830"/>
                    </a:lnTo>
                    <a:lnTo>
                      <a:pt x="2448" y="2830"/>
                    </a:lnTo>
                    <a:lnTo>
                      <a:pt x="2452" y="2830"/>
                    </a:lnTo>
                    <a:lnTo>
                      <a:pt x="2456" y="2830"/>
                    </a:lnTo>
                    <a:lnTo>
                      <a:pt x="2460" y="2830"/>
                    </a:lnTo>
                    <a:lnTo>
                      <a:pt x="2464" y="2830"/>
                    </a:lnTo>
                    <a:lnTo>
                      <a:pt x="2468" y="2830"/>
                    </a:lnTo>
                    <a:lnTo>
                      <a:pt x="2472" y="2830"/>
                    </a:lnTo>
                    <a:lnTo>
                      <a:pt x="2476" y="2830"/>
                    </a:lnTo>
                    <a:lnTo>
                      <a:pt x="2480" y="2830"/>
                    </a:lnTo>
                    <a:lnTo>
                      <a:pt x="2484" y="2830"/>
                    </a:lnTo>
                    <a:lnTo>
                      <a:pt x="2488" y="2830"/>
                    </a:lnTo>
                    <a:lnTo>
                      <a:pt x="2492" y="2830"/>
                    </a:lnTo>
                    <a:lnTo>
                      <a:pt x="2496" y="2830"/>
                    </a:lnTo>
                    <a:lnTo>
                      <a:pt x="2499" y="2830"/>
                    </a:lnTo>
                    <a:lnTo>
                      <a:pt x="2503" y="2830"/>
                    </a:lnTo>
                    <a:lnTo>
                      <a:pt x="2507" y="2830"/>
                    </a:lnTo>
                    <a:lnTo>
                      <a:pt x="2511" y="2830"/>
                    </a:lnTo>
                    <a:lnTo>
                      <a:pt x="2515" y="2830"/>
                    </a:lnTo>
                    <a:lnTo>
                      <a:pt x="2519" y="2830"/>
                    </a:lnTo>
                    <a:lnTo>
                      <a:pt x="2523" y="2830"/>
                    </a:lnTo>
                    <a:lnTo>
                      <a:pt x="2527" y="2830"/>
                    </a:lnTo>
                    <a:lnTo>
                      <a:pt x="2531" y="2830"/>
                    </a:lnTo>
                    <a:lnTo>
                      <a:pt x="2535" y="2830"/>
                    </a:lnTo>
                    <a:lnTo>
                      <a:pt x="2539" y="2830"/>
                    </a:lnTo>
                    <a:lnTo>
                      <a:pt x="2543" y="2830"/>
                    </a:lnTo>
                    <a:lnTo>
                      <a:pt x="2547" y="2830"/>
                    </a:lnTo>
                    <a:lnTo>
                      <a:pt x="2551" y="2830"/>
                    </a:lnTo>
                    <a:lnTo>
                      <a:pt x="2555" y="2830"/>
                    </a:lnTo>
                    <a:lnTo>
                      <a:pt x="2559" y="2830"/>
                    </a:lnTo>
                    <a:lnTo>
                      <a:pt x="2562" y="2830"/>
                    </a:lnTo>
                    <a:lnTo>
                      <a:pt x="2566" y="2830"/>
                    </a:lnTo>
                    <a:lnTo>
                      <a:pt x="2570" y="2830"/>
                    </a:lnTo>
                    <a:lnTo>
                      <a:pt x="2574" y="2830"/>
                    </a:lnTo>
                    <a:lnTo>
                      <a:pt x="2578" y="2830"/>
                    </a:lnTo>
                    <a:lnTo>
                      <a:pt x="2582" y="2830"/>
                    </a:lnTo>
                    <a:lnTo>
                      <a:pt x="2586" y="2830"/>
                    </a:lnTo>
                    <a:lnTo>
                      <a:pt x="2590" y="2830"/>
                    </a:lnTo>
                    <a:lnTo>
                      <a:pt x="2594" y="2830"/>
                    </a:lnTo>
                    <a:lnTo>
                      <a:pt x="2598" y="2830"/>
                    </a:lnTo>
                    <a:lnTo>
                      <a:pt x="2602" y="2830"/>
                    </a:lnTo>
                    <a:lnTo>
                      <a:pt x="2606" y="2830"/>
                    </a:lnTo>
                    <a:lnTo>
                      <a:pt x="2610" y="2830"/>
                    </a:lnTo>
                    <a:lnTo>
                      <a:pt x="2614" y="2830"/>
                    </a:lnTo>
                    <a:lnTo>
                      <a:pt x="2618" y="2830"/>
                    </a:lnTo>
                    <a:lnTo>
                      <a:pt x="2622" y="2830"/>
                    </a:lnTo>
                    <a:lnTo>
                      <a:pt x="2625" y="2830"/>
                    </a:lnTo>
                    <a:lnTo>
                      <a:pt x="2629" y="2830"/>
                    </a:lnTo>
                    <a:lnTo>
                      <a:pt x="2633" y="2830"/>
                    </a:lnTo>
                    <a:lnTo>
                      <a:pt x="2637" y="2830"/>
                    </a:lnTo>
                    <a:lnTo>
                      <a:pt x="2641" y="2830"/>
                    </a:lnTo>
                    <a:lnTo>
                      <a:pt x="2645" y="2830"/>
                    </a:lnTo>
                    <a:lnTo>
                      <a:pt x="2649" y="2830"/>
                    </a:lnTo>
                    <a:lnTo>
                      <a:pt x="2653" y="2830"/>
                    </a:lnTo>
                    <a:lnTo>
                      <a:pt x="2657" y="2830"/>
                    </a:lnTo>
                    <a:lnTo>
                      <a:pt x="2661" y="2830"/>
                    </a:lnTo>
                    <a:lnTo>
                      <a:pt x="2665" y="2830"/>
                    </a:lnTo>
                    <a:lnTo>
                      <a:pt x="2669" y="2830"/>
                    </a:lnTo>
                    <a:lnTo>
                      <a:pt x="2673" y="2830"/>
                    </a:lnTo>
                    <a:lnTo>
                      <a:pt x="2677" y="2830"/>
                    </a:lnTo>
                    <a:lnTo>
                      <a:pt x="2681" y="2830"/>
                    </a:lnTo>
                    <a:lnTo>
                      <a:pt x="2685" y="2830"/>
                    </a:lnTo>
                    <a:lnTo>
                      <a:pt x="2688" y="2830"/>
                    </a:lnTo>
                    <a:lnTo>
                      <a:pt x="2692" y="2830"/>
                    </a:lnTo>
                    <a:lnTo>
                      <a:pt x="2696" y="2830"/>
                    </a:lnTo>
                    <a:lnTo>
                      <a:pt x="2700" y="2830"/>
                    </a:lnTo>
                    <a:lnTo>
                      <a:pt x="2704" y="2830"/>
                    </a:lnTo>
                    <a:lnTo>
                      <a:pt x="2708" y="2830"/>
                    </a:lnTo>
                    <a:lnTo>
                      <a:pt x="2712" y="2830"/>
                    </a:lnTo>
                    <a:lnTo>
                      <a:pt x="2716" y="2830"/>
                    </a:lnTo>
                    <a:lnTo>
                      <a:pt x="2720" y="2830"/>
                    </a:lnTo>
                    <a:lnTo>
                      <a:pt x="2724" y="2830"/>
                    </a:lnTo>
                    <a:lnTo>
                      <a:pt x="2728" y="2830"/>
                    </a:lnTo>
                    <a:lnTo>
                      <a:pt x="2732" y="2830"/>
                    </a:lnTo>
                    <a:lnTo>
                      <a:pt x="2736" y="2830"/>
                    </a:lnTo>
                    <a:lnTo>
                      <a:pt x="2740" y="2830"/>
                    </a:lnTo>
                    <a:lnTo>
                      <a:pt x="2744" y="2830"/>
                    </a:lnTo>
                    <a:lnTo>
                      <a:pt x="2748" y="2830"/>
                    </a:lnTo>
                    <a:lnTo>
                      <a:pt x="2751" y="2830"/>
                    </a:lnTo>
                    <a:lnTo>
                      <a:pt x="2755" y="2830"/>
                    </a:lnTo>
                    <a:lnTo>
                      <a:pt x="2759" y="2830"/>
                    </a:lnTo>
                    <a:lnTo>
                      <a:pt x="2763" y="2830"/>
                    </a:lnTo>
                    <a:lnTo>
                      <a:pt x="2767" y="2830"/>
                    </a:lnTo>
                    <a:lnTo>
                      <a:pt x="2771" y="2830"/>
                    </a:lnTo>
                    <a:lnTo>
                      <a:pt x="2775" y="2830"/>
                    </a:lnTo>
                    <a:lnTo>
                      <a:pt x="2779" y="2830"/>
                    </a:lnTo>
                    <a:lnTo>
                      <a:pt x="2783" y="2830"/>
                    </a:lnTo>
                    <a:lnTo>
                      <a:pt x="2787" y="2830"/>
                    </a:lnTo>
                    <a:lnTo>
                      <a:pt x="2791" y="2830"/>
                    </a:lnTo>
                    <a:lnTo>
                      <a:pt x="2795" y="2830"/>
                    </a:lnTo>
                    <a:lnTo>
                      <a:pt x="2799" y="2830"/>
                    </a:lnTo>
                    <a:lnTo>
                      <a:pt x="2803" y="2830"/>
                    </a:lnTo>
                    <a:lnTo>
                      <a:pt x="2807" y="2830"/>
                    </a:lnTo>
                    <a:lnTo>
                      <a:pt x="2811" y="2830"/>
                    </a:lnTo>
                    <a:lnTo>
                      <a:pt x="2814" y="2830"/>
                    </a:lnTo>
                    <a:lnTo>
                      <a:pt x="2818" y="2827"/>
                    </a:lnTo>
                    <a:lnTo>
                      <a:pt x="2822" y="2812"/>
                    </a:lnTo>
                    <a:lnTo>
                      <a:pt x="2826" y="2798"/>
                    </a:lnTo>
                    <a:lnTo>
                      <a:pt x="2830" y="2781"/>
                    </a:lnTo>
                    <a:lnTo>
                      <a:pt x="2834" y="2766"/>
                    </a:lnTo>
                    <a:lnTo>
                      <a:pt x="2838" y="2752"/>
                    </a:lnTo>
                    <a:lnTo>
                      <a:pt x="2842" y="2737"/>
                    </a:lnTo>
                    <a:lnTo>
                      <a:pt x="2846" y="2720"/>
                    </a:lnTo>
                    <a:lnTo>
                      <a:pt x="2850" y="2705"/>
                    </a:lnTo>
                    <a:lnTo>
                      <a:pt x="2854" y="2689"/>
                    </a:lnTo>
                    <a:lnTo>
                      <a:pt x="2858" y="2674"/>
                    </a:lnTo>
                    <a:lnTo>
                      <a:pt x="2862" y="2661"/>
                    </a:lnTo>
                    <a:lnTo>
                      <a:pt x="2866" y="2645"/>
                    </a:lnTo>
                    <a:lnTo>
                      <a:pt x="2870" y="2630"/>
                    </a:lnTo>
                    <a:lnTo>
                      <a:pt x="2874" y="2615"/>
                    </a:lnTo>
                    <a:lnTo>
                      <a:pt x="2877" y="2600"/>
                    </a:lnTo>
                    <a:lnTo>
                      <a:pt x="2881" y="2585"/>
                    </a:lnTo>
                    <a:lnTo>
                      <a:pt x="2885" y="2570"/>
                    </a:lnTo>
                    <a:lnTo>
                      <a:pt x="2889" y="2556"/>
                    </a:lnTo>
                    <a:lnTo>
                      <a:pt x="2893" y="2541"/>
                    </a:lnTo>
                    <a:lnTo>
                      <a:pt x="2897" y="2525"/>
                    </a:lnTo>
                    <a:lnTo>
                      <a:pt x="2901" y="2510"/>
                    </a:lnTo>
                    <a:lnTo>
                      <a:pt x="2905" y="2495"/>
                    </a:lnTo>
                    <a:lnTo>
                      <a:pt x="2909" y="2480"/>
                    </a:lnTo>
                    <a:lnTo>
                      <a:pt x="2913" y="2467"/>
                    </a:lnTo>
                    <a:lnTo>
                      <a:pt x="2917" y="2452"/>
                    </a:lnTo>
                    <a:lnTo>
                      <a:pt x="2921" y="2438"/>
                    </a:lnTo>
                    <a:lnTo>
                      <a:pt x="2925" y="2422"/>
                    </a:lnTo>
                    <a:lnTo>
                      <a:pt x="2929" y="2408"/>
                    </a:lnTo>
                    <a:lnTo>
                      <a:pt x="2933" y="2394"/>
                    </a:lnTo>
                    <a:lnTo>
                      <a:pt x="2937" y="2380"/>
                    </a:lnTo>
                    <a:lnTo>
                      <a:pt x="2940" y="2365"/>
                    </a:lnTo>
                    <a:lnTo>
                      <a:pt x="2944" y="2350"/>
                    </a:lnTo>
                    <a:lnTo>
                      <a:pt x="2948" y="2336"/>
                    </a:lnTo>
                    <a:lnTo>
                      <a:pt x="2952" y="2321"/>
                    </a:lnTo>
                    <a:lnTo>
                      <a:pt x="2956" y="2307"/>
                    </a:lnTo>
                    <a:lnTo>
                      <a:pt x="2960" y="2293"/>
                    </a:lnTo>
                    <a:lnTo>
                      <a:pt x="2964" y="2278"/>
                    </a:lnTo>
                    <a:lnTo>
                      <a:pt x="2968" y="2266"/>
                    </a:lnTo>
                    <a:lnTo>
                      <a:pt x="2972" y="2251"/>
                    </a:lnTo>
                    <a:lnTo>
                      <a:pt x="2976" y="2237"/>
                    </a:lnTo>
                    <a:lnTo>
                      <a:pt x="2980" y="2221"/>
                    </a:lnTo>
                    <a:lnTo>
                      <a:pt x="2984" y="2207"/>
                    </a:lnTo>
                    <a:lnTo>
                      <a:pt x="2988" y="2195"/>
                    </a:lnTo>
                    <a:lnTo>
                      <a:pt x="2992" y="2180"/>
                    </a:lnTo>
                    <a:lnTo>
                      <a:pt x="2996" y="2165"/>
                    </a:lnTo>
                    <a:lnTo>
                      <a:pt x="2999" y="2152"/>
                    </a:lnTo>
                    <a:lnTo>
                      <a:pt x="3003" y="2138"/>
                    </a:lnTo>
                    <a:lnTo>
                      <a:pt x="3007" y="2125"/>
                    </a:lnTo>
                    <a:lnTo>
                      <a:pt x="3011" y="2111"/>
                    </a:lnTo>
                    <a:lnTo>
                      <a:pt x="3015" y="2097"/>
                    </a:lnTo>
                    <a:lnTo>
                      <a:pt x="3019" y="2083"/>
                    </a:lnTo>
                    <a:lnTo>
                      <a:pt x="3023" y="2071"/>
                    </a:lnTo>
                    <a:lnTo>
                      <a:pt x="3027" y="2056"/>
                    </a:lnTo>
                    <a:lnTo>
                      <a:pt x="3031" y="2044"/>
                    </a:lnTo>
                    <a:lnTo>
                      <a:pt x="3035" y="2030"/>
                    </a:lnTo>
                    <a:lnTo>
                      <a:pt x="3039" y="2016"/>
                    </a:lnTo>
                    <a:lnTo>
                      <a:pt x="3043" y="2002"/>
                    </a:lnTo>
                    <a:lnTo>
                      <a:pt x="3047" y="1990"/>
                    </a:lnTo>
                    <a:lnTo>
                      <a:pt x="3051" y="1976"/>
                    </a:lnTo>
                    <a:lnTo>
                      <a:pt x="3055" y="1962"/>
                    </a:lnTo>
                    <a:lnTo>
                      <a:pt x="3059" y="1950"/>
                    </a:lnTo>
                    <a:lnTo>
                      <a:pt x="3062" y="1938"/>
                    </a:lnTo>
                    <a:lnTo>
                      <a:pt x="3066" y="1924"/>
                    </a:lnTo>
                    <a:lnTo>
                      <a:pt x="3070" y="1910"/>
                    </a:lnTo>
                    <a:lnTo>
                      <a:pt x="3074" y="1897"/>
                    </a:lnTo>
                    <a:lnTo>
                      <a:pt x="3078" y="1883"/>
                    </a:lnTo>
                    <a:lnTo>
                      <a:pt x="3082" y="1872"/>
                    </a:lnTo>
                    <a:lnTo>
                      <a:pt x="3086" y="1858"/>
                    </a:lnTo>
                    <a:lnTo>
                      <a:pt x="3090" y="1846"/>
                    </a:lnTo>
                    <a:lnTo>
                      <a:pt x="3094" y="1834"/>
                    </a:lnTo>
                    <a:lnTo>
                      <a:pt x="3098" y="1821"/>
                    </a:lnTo>
                    <a:lnTo>
                      <a:pt x="3102" y="1808"/>
                    </a:lnTo>
                    <a:lnTo>
                      <a:pt x="3106" y="1796"/>
                    </a:lnTo>
                    <a:lnTo>
                      <a:pt x="3110" y="1782"/>
                    </a:lnTo>
                    <a:lnTo>
                      <a:pt x="3114" y="1770"/>
                    </a:lnTo>
                    <a:lnTo>
                      <a:pt x="3118" y="1759"/>
                    </a:lnTo>
                    <a:lnTo>
                      <a:pt x="3122" y="1745"/>
                    </a:lnTo>
                    <a:lnTo>
                      <a:pt x="3125" y="1734"/>
                    </a:lnTo>
                    <a:lnTo>
                      <a:pt x="3129" y="1721"/>
                    </a:lnTo>
                    <a:lnTo>
                      <a:pt x="3133" y="1709"/>
                    </a:lnTo>
                    <a:lnTo>
                      <a:pt x="3137" y="1698"/>
                    </a:lnTo>
                    <a:lnTo>
                      <a:pt x="3141" y="1686"/>
                    </a:lnTo>
                    <a:lnTo>
                      <a:pt x="3145" y="1673"/>
                    </a:lnTo>
                    <a:lnTo>
                      <a:pt x="3149" y="1660"/>
                    </a:lnTo>
                    <a:lnTo>
                      <a:pt x="3153" y="1648"/>
                    </a:lnTo>
                    <a:lnTo>
                      <a:pt x="3157" y="1636"/>
                    </a:lnTo>
                    <a:lnTo>
                      <a:pt x="3161" y="1625"/>
                    </a:lnTo>
                    <a:lnTo>
                      <a:pt x="3165" y="1614"/>
                    </a:lnTo>
                    <a:lnTo>
                      <a:pt x="3169" y="1602"/>
                    </a:lnTo>
                    <a:lnTo>
                      <a:pt x="3173" y="1590"/>
                    </a:lnTo>
                    <a:lnTo>
                      <a:pt x="3177" y="1578"/>
                    </a:lnTo>
                    <a:lnTo>
                      <a:pt x="3181" y="1566"/>
                    </a:lnTo>
                    <a:lnTo>
                      <a:pt x="3185" y="1555"/>
                    </a:lnTo>
                    <a:lnTo>
                      <a:pt x="3188" y="1543"/>
                    </a:lnTo>
                    <a:lnTo>
                      <a:pt x="3192" y="1532"/>
                    </a:lnTo>
                    <a:lnTo>
                      <a:pt x="3196" y="1520"/>
                    </a:lnTo>
                    <a:lnTo>
                      <a:pt x="3200" y="1509"/>
                    </a:lnTo>
                    <a:lnTo>
                      <a:pt x="3204" y="1497"/>
                    </a:lnTo>
                    <a:lnTo>
                      <a:pt x="3208" y="1487"/>
                    </a:lnTo>
                    <a:lnTo>
                      <a:pt x="3212" y="1475"/>
                    </a:lnTo>
                    <a:lnTo>
                      <a:pt x="3216" y="1465"/>
                    </a:lnTo>
                    <a:lnTo>
                      <a:pt x="3220" y="1454"/>
                    </a:lnTo>
                    <a:lnTo>
                      <a:pt x="3224" y="1443"/>
                    </a:lnTo>
                    <a:lnTo>
                      <a:pt x="3228" y="1431"/>
                    </a:lnTo>
                    <a:lnTo>
                      <a:pt x="3232" y="1420"/>
                    </a:lnTo>
                    <a:lnTo>
                      <a:pt x="3236" y="1408"/>
                    </a:lnTo>
                    <a:lnTo>
                      <a:pt x="3240" y="1398"/>
                    </a:lnTo>
                    <a:lnTo>
                      <a:pt x="3244" y="1388"/>
                    </a:lnTo>
                    <a:lnTo>
                      <a:pt x="3248" y="1377"/>
                    </a:lnTo>
                    <a:lnTo>
                      <a:pt x="3251" y="1365"/>
                    </a:lnTo>
                    <a:lnTo>
                      <a:pt x="3255" y="1356"/>
                    </a:lnTo>
                    <a:lnTo>
                      <a:pt x="3259" y="1347"/>
                    </a:lnTo>
                    <a:lnTo>
                      <a:pt x="3263" y="1334"/>
                    </a:lnTo>
                    <a:lnTo>
                      <a:pt x="3267" y="1324"/>
                    </a:lnTo>
                    <a:lnTo>
                      <a:pt x="3271" y="1314"/>
                    </a:lnTo>
                    <a:lnTo>
                      <a:pt x="3275" y="1304"/>
                    </a:lnTo>
                    <a:lnTo>
                      <a:pt x="3279" y="1293"/>
                    </a:lnTo>
                    <a:lnTo>
                      <a:pt x="3283" y="1283"/>
                    </a:lnTo>
                    <a:lnTo>
                      <a:pt x="3287" y="1273"/>
                    </a:lnTo>
                    <a:lnTo>
                      <a:pt x="3291" y="1263"/>
                    </a:lnTo>
                    <a:lnTo>
                      <a:pt x="3295" y="1253"/>
                    </a:lnTo>
                    <a:lnTo>
                      <a:pt x="3299" y="1244"/>
                    </a:lnTo>
                    <a:lnTo>
                      <a:pt x="3303" y="1233"/>
                    </a:lnTo>
                    <a:lnTo>
                      <a:pt x="3307" y="1224"/>
                    </a:lnTo>
                    <a:lnTo>
                      <a:pt x="3311" y="1214"/>
                    </a:lnTo>
                    <a:lnTo>
                      <a:pt x="3314" y="1204"/>
                    </a:lnTo>
                    <a:lnTo>
                      <a:pt x="3318" y="1194"/>
                    </a:lnTo>
                    <a:lnTo>
                      <a:pt x="3322" y="1186"/>
                    </a:lnTo>
                    <a:lnTo>
                      <a:pt x="3326" y="1174"/>
                    </a:lnTo>
                    <a:lnTo>
                      <a:pt x="3330" y="1164"/>
                    </a:lnTo>
                    <a:lnTo>
                      <a:pt x="3334" y="1156"/>
                    </a:lnTo>
                    <a:lnTo>
                      <a:pt x="3338" y="1146"/>
                    </a:lnTo>
                    <a:lnTo>
                      <a:pt x="3342" y="1138"/>
                    </a:lnTo>
                    <a:lnTo>
                      <a:pt x="3346" y="1127"/>
                    </a:lnTo>
                    <a:lnTo>
                      <a:pt x="3350" y="1119"/>
                    </a:lnTo>
                    <a:lnTo>
                      <a:pt x="3354" y="1110"/>
                    </a:lnTo>
                    <a:lnTo>
                      <a:pt x="3358" y="1100"/>
                    </a:lnTo>
                    <a:lnTo>
                      <a:pt x="3362" y="1091"/>
                    </a:lnTo>
                    <a:lnTo>
                      <a:pt x="3366" y="1083"/>
                    </a:lnTo>
                    <a:lnTo>
                      <a:pt x="3370" y="1074"/>
                    </a:lnTo>
                    <a:lnTo>
                      <a:pt x="3374" y="1064"/>
                    </a:lnTo>
                    <a:lnTo>
                      <a:pt x="3377" y="1056"/>
                    </a:lnTo>
                    <a:lnTo>
                      <a:pt x="3381" y="1046"/>
                    </a:lnTo>
                    <a:lnTo>
                      <a:pt x="3385" y="1039"/>
                    </a:lnTo>
                    <a:lnTo>
                      <a:pt x="3389" y="1030"/>
                    </a:lnTo>
                    <a:lnTo>
                      <a:pt x="3393" y="1020"/>
                    </a:lnTo>
                    <a:lnTo>
                      <a:pt x="3397" y="1012"/>
                    </a:lnTo>
                    <a:lnTo>
                      <a:pt x="3401" y="1005"/>
                    </a:lnTo>
                    <a:lnTo>
                      <a:pt x="3405" y="996"/>
                    </a:lnTo>
                    <a:lnTo>
                      <a:pt x="3409" y="987"/>
                    </a:lnTo>
                    <a:lnTo>
                      <a:pt x="3413" y="979"/>
                    </a:lnTo>
                    <a:lnTo>
                      <a:pt x="3417" y="969"/>
                    </a:lnTo>
                    <a:lnTo>
                      <a:pt x="3421" y="962"/>
                    </a:lnTo>
                    <a:lnTo>
                      <a:pt x="3425" y="953"/>
                    </a:lnTo>
                    <a:lnTo>
                      <a:pt x="3429" y="945"/>
                    </a:lnTo>
                    <a:lnTo>
                      <a:pt x="3433" y="937"/>
                    </a:lnTo>
                    <a:lnTo>
                      <a:pt x="3437" y="929"/>
                    </a:lnTo>
                    <a:lnTo>
                      <a:pt x="3440" y="921"/>
                    </a:lnTo>
                    <a:lnTo>
                      <a:pt x="3444" y="913"/>
                    </a:lnTo>
                    <a:lnTo>
                      <a:pt x="3448" y="905"/>
                    </a:lnTo>
                    <a:lnTo>
                      <a:pt x="3452" y="898"/>
                    </a:lnTo>
                    <a:lnTo>
                      <a:pt x="3456" y="890"/>
                    </a:lnTo>
                    <a:lnTo>
                      <a:pt x="3460" y="881"/>
                    </a:lnTo>
                    <a:lnTo>
                      <a:pt x="3464" y="875"/>
                    </a:lnTo>
                    <a:lnTo>
                      <a:pt x="3468" y="867"/>
                    </a:lnTo>
                    <a:lnTo>
                      <a:pt x="3472" y="860"/>
                    </a:lnTo>
                    <a:lnTo>
                      <a:pt x="3476" y="851"/>
                    </a:lnTo>
                    <a:lnTo>
                      <a:pt x="3480" y="844"/>
                    </a:lnTo>
                    <a:lnTo>
                      <a:pt x="3484" y="836"/>
                    </a:lnTo>
                    <a:lnTo>
                      <a:pt x="3488" y="828"/>
                    </a:lnTo>
                    <a:lnTo>
                      <a:pt x="3492" y="822"/>
                    </a:lnTo>
                    <a:lnTo>
                      <a:pt x="3496" y="814"/>
                    </a:lnTo>
                    <a:lnTo>
                      <a:pt x="3499" y="807"/>
                    </a:lnTo>
                    <a:lnTo>
                      <a:pt x="3503" y="801"/>
                    </a:lnTo>
                    <a:lnTo>
                      <a:pt x="3507" y="793"/>
                    </a:lnTo>
                    <a:lnTo>
                      <a:pt x="3511" y="786"/>
                    </a:lnTo>
                    <a:lnTo>
                      <a:pt x="3515" y="778"/>
                    </a:lnTo>
                    <a:lnTo>
                      <a:pt x="3519" y="771"/>
                    </a:lnTo>
                    <a:lnTo>
                      <a:pt x="3523" y="765"/>
                    </a:lnTo>
                    <a:lnTo>
                      <a:pt x="3527" y="758"/>
                    </a:lnTo>
                    <a:lnTo>
                      <a:pt x="3531" y="751"/>
                    </a:lnTo>
                    <a:lnTo>
                      <a:pt x="3535" y="743"/>
                    </a:lnTo>
                    <a:lnTo>
                      <a:pt x="3539" y="738"/>
                    </a:lnTo>
                    <a:lnTo>
                      <a:pt x="3543" y="730"/>
                    </a:lnTo>
                    <a:lnTo>
                      <a:pt x="3547" y="724"/>
                    </a:lnTo>
                    <a:lnTo>
                      <a:pt x="3551" y="718"/>
                    </a:lnTo>
                    <a:lnTo>
                      <a:pt x="3555" y="711"/>
                    </a:lnTo>
                    <a:lnTo>
                      <a:pt x="3559" y="704"/>
                    </a:lnTo>
                    <a:lnTo>
                      <a:pt x="3562" y="697"/>
                    </a:lnTo>
                    <a:lnTo>
                      <a:pt x="3566" y="692"/>
                    </a:lnTo>
                    <a:lnTo>
                      <a:pt x="3570" y="684"/>
                    </a:lnTo>
                    <a:lnTo>
                      <a:pt x="3574" y="679"/>
                    </a:lnTo>
                    <a:lnTo>
                      <a:pt x="3578" y="673"/>
                    </a:lnTo>
                    <a:lnTo>
                      <a:pt x="3582" y="666"/>
                    </a:lnTo>
                    <a:lnTo>
                      <a:pt x="3586" y="659"/>
                    </a:lnTo>
                    <a:lnTo>
                      <a:pt x="3590" y="654"/>
                    </a:lnTo>
                    <a:lnTo>
                      <a:pt x="3594" y="647"/>
                    </a:lnTo>
                    <a:lnTo>
                      <a:pt x="3598" y="642"/>
                    </a:lnTo>
                    <a:lnTo>
                      <a:pt x="3602" y="636"/>
                    </a:lnTo>
                    <a:lnTo>
                      <a:pt x="3606" y="629"/>
                    </a:lnTo>
                    <a:lnTo>
                      <a:pt x="3610" y="623"/>
                    </a:lnTo>
                    <a:lnTo>
                      <a:pt x="3614" y="618"/>
                    </a:lnTo>
                    <a:lnTo>
                      <a:pt x="3618" y="612"/>
                    </a:lnTo>
                    <a:lnTo>
                      <a:pt x="3622" y="606"/>
                    </a:lnTo>
                    <a:lnTo>
                      <a:pt x="3625" y="600"/>
                    </a:lnTo>
                    <a:lnTo>
                      <a:pt x="3629" y="595"/>
                    </a:lnTo>
                    <a:lnTo>
                      <a:pt x="3633" y="588"/>
                    </a:lnTo>
                    <a:lnTo>
                      <a:pt x="3637" y="584"/>
                    </a:lnTo>
                    <a:lnTo>
                      <a:pt x="3641" y="578"/>
                    </a:lnTo>
                    <a:lnTo>
                      <a:pt x="3645" y="572"/>
                    </a:lnTo>
                    <a:lnTo>
                      <a:pt x="3649" y="566"/>
                    </a:lnTo>
                    <a:lnTo>
                      <a:pt x="3653" y="560"/>
                    </a:lnTo>
                    <a:lnTo>
                      <a:pt x="3657" y="556"/>
                    </a:lnTo>
                    <a:lnTo>
                      <a:pt x="3661" y="550"/>
                    </a:lnTo>
                    <a:lnTo>
                      <a:pt x="3665" y="545"/>
                    </a:lnTo>
                    <a:lnTo>
                      <a:pt x="3669" y="540"/>
                    </a:lnTo>
                    <a:lnTo>
                      <a:pt x="3673" y="534"/>
                    </a:lnTo>
                    <a:lnTo>
                      <a:pt x="3677" y="529"/>
                    </a:lnTo>
                    <a:lnTo>
                      <a:pt x="3681" y="525"/>
                    </a:lnTo>
                    <a:lnTo>
                      <a:pt x="3685" y="520"/>
                    </a:lnTo>
                    <a:lnTo>
                      <a:pt x="3688" y="516"/>
                    </a:lnTo>
                    <a:lnTo>
                      <a:pt x="3692" y="511"/>
                    </a:lnTo>
                    <a:lnTo>
                      <a:pt x="3696" y="504"/>
                    </a:lnTo>
                    <a:lnTo>
                      <a:pt x="3700" y="501"/>
                    </a:lnTo>
                    <a:lnTo>
                      <a:pt x="3704" y="495"/>
                    </a:lnTo>
                    <a:lnTo>
                      <a:pt x="3708" y="490"/>
                    </a:lnTo>
                    <a:lnTo>
                      <a:pt x="3712" y="486"/>
                    </a:lnTo>
                    <a:lnTo>
                      <a:pt x="3716" y="481"/>
                    </a:lnTo>
                    <a:lnTo>
                      <a:pt x="3720" y="476"/>
                    </a:lnTo>
                    <a:lnTo>
                      <a:pt x="3724" y="472"/>
                    </a:lnTo>
                    <a:lnTo>
                      <a:pt x="3728" y="466"/>
                    </a:lnTo>
                    <a:lnTo>
                      <a:pt x="3732" y="463"/>
                    </a:lnTo>
                    <a:lnTo>
                      <a:pt x="3736" y="458"/>
                    </a:lnTo>
                    <a:lnTo>
                      <a:pt x="3740" y="454"/>
                    </a:lnTo>
                    <a:lnTo>
                      <a:pt x="3744" y="449"/>
                    </a:lnTo>
                    <a:lnTo>
                      <a:pt x="3748" y="445"/>
                    </a:lnTo>
                    <a:lnTo>
                      <a:pt x="3751" y="440"/>
                    </a:lnTo>
                    <a:lnTo>
                      <a:pt x="3755" y="436"/>
                    </a:lnTo>
                    <a:lnTo>
                      <a:pt x="3759" y="432"/>
                    </a:lnTo>
                    <a:lnTo>
                      <a:pt x="3763" y="427"/>
                    </a:lnTo>
                    <a:lnTo>
                      <a:pt x="3767" y="422"/>
                    </a:lnTo>
                    <a:lnTo>
                      <a:pt x="3771" y="419"/>
                    </a:lnTo>
                    <a:lnTo>
                      <a:pt x="3775" y="415"/>
                    </a:lnTo>
                    <a:lnTo>
                      <a:pt x="3779" y="410"/>
                    </a:lnTo>
                    <a:lnTo>
                      <a:pt x="3783" y="406"/>
                    </a:lnTo>
                    <a:lnTo>
                      <a:pt x="3787" y="401"/>
                    </a:lnTo>
                    <a:lnTo>
                      <a:pt x="3791" y="398"/>
                    </a:lnTo>
                    <a:lnTo>
                      <a:pt x="3795" y="395"/>
                    </a:lnTo>
                    <a:lnTo>
                      <a:pt x="3799" y="390"/>
                    </a:lnTo>
                    <a:lnTo>
                      <a:pt x="3803" y="386"/>
                    </a:lnTo>
                    <a:lnTo>
                      <a:pt x="3807" y="381"/>
                    </a:lnTo>
                    <a:lnTo>
                      <a:pt x="3811" y="379"/>
                    </a:lnTo>
                    <a:lnTo>
                      <a:pt x="3814" y="375"/>
                    </a:lnTo>
                    <a:lnTo>
                      <a:pt x="3818" y="371"/>
                    </a:lnTo>
                    <a:lnTo>
                      <a:pt x="3822" y="367"/>
                    </a:lnTo>
                    <a:lnTo>
                      <a:pt x="3826" y="363"/>
                    </a:lnTo>
                    <a:lnTo>
                      <a:pt x="3830" y="361"/>
                    </a:lnTo>
                    <a:lnTo>
                      <a:pt x="3834" y="356"/>
                    </a:lnTo>
                    <a:lnTo>
                      <a:pt x="3838" y="353"/>
                    </a:lnTo>
                    <a:lnTo>
                      <a:pt x="3842" y="349"/>
                    </a:lnTo>
                    <a:lnTo>
                      <a:pt x="3846" y="345"/>
                    </a:lnTo>
                    <a:lnTo>
                      <a:pt x="3850" y="342"/>
                    </a:lnTo>
                    <a:lnTo>
                      <a:pt x="3854" y="339"/>
                    </a:lnTo>
                    <a:lnTo>
                      <a:pt x="3858" y="335"/>
                    </a:lnTo>
                    <a:lnTo>
                      <a:pt x="3862" y="331"/>
                    </a:lnTo>
                    <a:lnTo>
                      <a:pt x="3866" y="328"/>
                    </a:lnTo>
                    <a:lnTo>
                      <a:pt x="3870" y="326"/>
                    </a:lnTo>
                    <a:lnTo>
                      <a:pt x="3874" y="322"/>
                    </a:lnTo>
                    <a:lnTo>
                      <a:pt x="3877" y="318"/>
                    </a:lnTo>
                    <a:lnTo>
                      <a:pt x="3881" y="316"/>
                    </a:lnTo>
                    <a:lnTo>
                      <a:pt x="3885" y="313"/>
                    </a:lnTo>
                    <a:lnTo>
                      <a:pt x="3889" y="308"/>
                    </a:lnTo>
                    <a:lnTo>
                      <a:pt x="3893" y="305"/>
                    </a:lnTo>
                    <a:lnTo>
                      <a:pt x="3897" y="303"/>
                    </a:lnTo>
                    <a:lnTo>
                      <a:pt x="3901" y="300"/>
                    </a:lnTo>
                    <a:lnTo>
                      <a:pt x="3905" y="295"/>
                    </a:lnTo>
                    <a:lnTo>
                      <a:pt x="3909" y="294"/>
                    </a:lnTo>
                    <a:lnTo>
                      <a:pt x="3913" y="290"/>
                    </a:lnTo>
                    <a:lnTo>
                      <a:pt x="3917" y="287"/>
                    </a:lnTo>
                    <a:lnTo>
                      <a:pt x="3921" y="285"/>
                    </a:lnTo>
                    <a:lnTo>
                      <a:pt x="3925" y="282"/>
                    </a:lnTo>
                    <a:lnTo>
                      <a:pt x="3929" y="279"/>
                    </a:lnTo>
                    <a:lnTo>
                      <a:pt x="3933" y="27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59" name="Freeform 331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9"/>
                  </a:cxn>
                  <a:cxn ang="0">
                    <a:pos x="751" y="56"/>
                  </a:cxn>
                  <a:cxn ang="0">
                    <a:pos x="814" y="94"/>
                  </a:cxn>
                  <a:cxn ang="0">
                    <a:pos x="877" y="150"/>
                  </a:cxn>
                  <a:cxn ang="0">
                    <a:pos x="940" y="223"/>
                  </a:cxn>
                  <a:cxn ang="0">
                    <a:pos x="1003" y="312"/>
                  </a:cxn>
                  <a:cxn ang="0">
                    <a:pos x="1066" y="416"/>
                  </a:cxn>
                  <a:cxn ang="0">
                    <a:pos x="1129" y="533"/>
                  </a:cxn>
                  <a:cxn ang="0">
                    <a:pos x="1192" y="660"/>
                  </a:cxn>
                  <a:cxn ang="0">
                    <a:pos x="1255" y="795"/>
                  </a:cxn>
                  <a:cxn ang="0">
                    <a:pos x="1318" y="934"/>
                  </a:cxn>
                  <a:cxn ang="0">
                    <a:pos x="1381" y="1073"/>
                  </a:cxn>
                  <a:cxn ang="0">
                    <a:pos x="1444" y="1209"/>
                  </a:cxn>
                  <a:cxn ang="0">
                    <a:pos x="1507" y="1338"/>
                  </a:cxn>
                  <a:cxn ang="0">
                    <a:pos x="1570" y="1458"/>
                  </a:cxn>
                  <a:cxn ang="0">
                    <a:pos x="1633" y="1572"/>
                  </a:cxn>
                  <a:cxn ang="0">
                    <a:pos x="1696" y="1675"/>
                  </a:cxn>
                  <a:cxn ang="0">
                    <a:pos x="1759" y="1774"/>
                  </a:cxn>
                  <a:cxn ang="0">
                    <a:pos x="1822" y="1874"/>
                  </a:cxn>
                  <a:cxn ang="0">
                    <a:pos x="1885" y="1976"/>
                  </a:cxn>
                  <a:cxn ang="0">
                    <a:pos x="1948" y="2080"/>
                  </a:cxn>
                  <a:cxn ang="0">
                    <a:pos x="2011" y="2192"/>
                  </a:cxn>
                  <a:cxn ang="0">
                    <a:pos x="2074" y="2311"/>
                  </a:cxn>
                  <a:cxn ang="0">
                    <a:pos x="2137" y="2438"/>
                  </a:cxn>
                  <a:cxn ang="0">
                    <a:pos x="2200" y="2569"/>
                  </a:cxn>
                  <a:cxn ang="0">
                    <a:pos x="2263" y="2703"/>
                  </a:cxn>
                  <a:cxn ang="0">
                    <a:pos x="2326" y="2830"/>
                  </a:cxn>
                  <a:cxn ang="0">
                    <a:pos x="2389" y="2830"/>
                  </a:cxn>
                  <a:cxn ang="0">
                    <a:pos x="2452" y="2830"/>
                  </a:cxn>
                  <a:cxn ang="0">
                    <a:pos x="2515" y="2830"/>
                  </a:cxn>
                  <a:cxn ang="0">
                    <a:pos x="2578" y="2830"/>
                  </a:cxn>
                  <a:cxn ang="0">
                    <a:pos x="2641" y="2830"/>
                  </a:cxn>
                  <a:cxn ang="0">
                    <a:pos x="2704" y="2830"/>
                  </a:cxn>
                  <a:cxn ang="0">
                    <a:pos x="2767" y="2830"/>
                  </a:cxn>
                  <a:cxn ang="0">
                    <a:pos x="2830" y="2830"/>
                  </a:cxn>
                  <a:cxn ang="0">
                    <a:pos x="2893" y="2830"/>
                  </a:cxn>
                  <a:cxn ang="0">
                    <a:pos x="2956" y="2830"/>
                  </a:cxn>
                  <a:cxn ang="0">
                    <a:pos x="3019" y="2830"/>
                  </a:cxn>
                  <a:cxn ang="0">
                    <a:pos x="3082" y="2830"/>
                  </a:cxn>
                  <a:cxn ang="0">
                    <a:pos x="3145" y="2830"/>
                  </a:cxn>
                  <a:cxn ang="0">
                    <a:pos x="3208" y="2830"/>
                  </a:cxn>
                  <a:cxn ang="0">
                    <a:pos x="3271" y="2830"/>
                  </a:cxn>
                  <a:cxn ang="0">
                    <a:pos x="3334" y="2830"/>
                  </a:cxn>
                  <a:cxn ang="0">
                    <a:pos x="3397" y="2826"/>
                  </a:cxn>
                  <a:cxn ang="0">
                    <a:pos x="3460" y="2676"/>
                  </a:cxn>
                  <a:cxn ang="0">
                    <a:pos x="3523" y="2519"/>
                  </a:cxn>
                  <a:cxn ang="0">
                    <a:pos x="3586" y="2360"/>
                  </a:cxn>
                  <a:cxn ang="0">
                    <a:pos x="3649" y="2199"/>
                  </a:cxn>
                  <a:cxn ang="0">
                    <a:pos x="3712" y="2036"/>
                  </a:cxn>
                  <a:cxn ang="0">
                    <a:pos x="3775" y="1877"/>
                  </a:cxn>
                  <a:cxn ang="0">
                    <a:pos x="3838" y="1719"/>
                  </a:cxn>
                  <a:cxn ang="0">
                    <a:pos x="3901" y="1569"/>
                  </a:cxn>
                </a:cxnLst>
                <a:rect l="0" t="0" r="r" b="b"/>
                <a:pathLst>
                  <a:path w="3933" h="2830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0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4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3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3"/>
                    </a:lnTo>
                    <a:lnTo>
                      <a:pt x="448" y="1"/>
                    </a:lnTo>
                    <a:lnTo>
                      <a:pt x="452" y="3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3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8"/>
                    </a:lnTo>
                    <a:lnTo>
                      <a:pt x="594" y="7"/>
                    </a:lnTo>
                    <a:lnTo>
                      <a:pt x="598" y="7"/>
                    </a:lnTo>
                    <a:lnTo>
                      <a:pt x="602" y="9"/>
                    </a:lnTo>
                    <a:lnTo>
                      <a:pt x="606" y="8"/>
                    </a:lnTo>
                    <a:lnTo>
                      <a:pt x="610" y="10"/>
                    </a:lnTo>
                    <a:lnTo>
                      <a:pt x="614" y="10"/>
                    </a:lnTo>
                    <a:lnTo>
                      <a:pt x="618" y="10"/>
                    </a:lnTo>
                    <a:lnTo>
                      <a:pt x="622" y="11"/>
                    </a:lnTo>
                    <a:lnTo>
                      <a:pt x="625" y="12"/>
                    </a:lnTo>
                    <a:lnTo>
                      <a:pt x="629" y="13"/>
                    </a:lnTo>
                    <a:lnTo>
                      <a:pt x="633" y="13"/>
                    </a:lnTo>
                    <a:lnTo>
                      <a:pt x="637" y="15"/>
                    </a:lnTo>
                    <a:lnTo>
                      <a:pt x="641" y="13"/>
                    </a:lnTo>
                    <a:lnTo>
                      <a:pt x="645" y="16"/>
                    </a:lnTo>
                    <a:lnTo>
                      <a:pt x="649" y="17"/>
                    </a:lnTo>
                    <a:lnTo>
                      <a:pt x="653" y="18"/>
                    </a:lnTo>
                    <a:lnTo>
                      <a:pt x="657" y="19"/>
                    </a:lnTo>
                    <a:lnTo>
                      <a:pt x="661" y="20"/>
                    </a:lnTo>
                    <a:lnTo>
                      <a:pt x="665" y="22"/>
                    </a:lnTo>
                    <a:lnTo>
                      <a:pt x="669" y="22"/>
                    </a:lnTo>
                    <a:lnTo>
                      <a:pt x="673" y="23"/>
                    </a:lnTo>
                    <a:lnTo>
                      <a:pt x="677" y="23"/>
                    </a:lnTo>
                    <a:lnTo>
                      <a:pt x="681" y="25"/>
                    </a:lnTo>
                    <a:lnTo>
                      <a:pt x="685" y="26"/>
                    </a:lnTo>
                    <a:lnTo>
                      <a:pt x="688" y="29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2"/>
                    </a:lnTo>
                    <a:lnTo>
                      <a:pt x="704" y="34"/>
                    </a:lnTo>
                    <a:lnTo>
                      <a:pt x="708" y="35"/>
                    </a:lnTo>
                    <a:lnTo>
                      <a:pt x="712" y="38"/>
                    </a:lnTo>
                    <a:lnTo>
                      <a:pt x="716" y="39"/>
                    </a:lnTo>
                    <a:lnTo>
                      <a:pt x="720" y="40"/>
                    </a:lnTo>
                    <a:lnTo>
                      <a:pt x="724" y="41"/>
                    </a:lnTo>
                    <a:lnTo>
                      <a:pt x="728" y="43"/>
                    </a:lnTo>
                    <a:lnTo>
                      <a:pt x="732" y="44"/>
                    </a:lnTo>
                    <a:lnTo>
                      <a:pt x="736" y="48"/>
                    </a:lnTo>
                    <a:lnTo>
                      <a:pt x="740" y="48"/>
                    </a:lnTo>
                    <a:lnTo>
                      <a:pt x="744" y="51"/>
                    </a:lnTo>
                    <a:lnTo>
                      <a:pt x="748" y="53"/>
                    </a:lnTo>
                    <a:lnTo>
                      <a:pt x="751" y="56"/>
                    </a:lnTo>
                    <a:lnTo>
                      <a:pt x="755" y="58"/>
                    </a:lnTo>
                    <a:lnTo>
                      <a:pt x="759" y="60"/>
                    </a:lnTo>
                    <a:lnTo>
                      <a:pt x="763" y="62"/>
                    </a:lnTo>
                    <a:lnTo>
                      <a:pt x="767" y="64"/>
                    </a:lnTo>
                    <a:lnTo>
                      <a:pt x="771" y="66"/>
                    </a:lnTo>
                    <a:lnTo>
                      <a:pt x="775" y="70"/>
                    </a:lnTo>
                    <a:lnTo>
                      <a:pt x="779" y="70"/>
                    </a:lnTo>
                    <a:lnTo>
                      <a:pt x="783" y="73"/>
                    </a:lnTo>
                    <a:lnTo>
                      <a:pt x="787" y="77"/>
                    </a:lnTo>
                    <a:lnTo>
                      <a:pt x="791" y="78"/>
                    </a:lnTo>
                    <a:lnTo>
                      <a:pt x="795" y="81"/>
                    </a:lnTo>
                    <a:lnTo>
                      <a:pt x="799" y="84"/>
                    </a:lnTo>
                    <a:lnTo>
                      <a:pt x="803" y="86"/>
                    </a:lnTo>
                    <a:lnTo>
                      <a:pt x="807" y="90"/>
                    </a:lnTo>
                    <a:lnTo>
                      <a:pt x="811" y="92"/>
                    </a:lnTo>
                    <a:lnTo>
                      <a:pt x="814" y="94"/>
                    </a:lnTo>
                    <a:lnTo>
                      <a:pt x="818" y="98"/>
                    </a:lnTo>
                    <a:lnTo>
                      <a:pt x="822" y="102"/>
                    </a:lnTo>
                    <a:lnTo>
                      <a:pt x="826" y="104"/>
                    </a:lnTo>
                    <a:lnTo>
                      <a:pt x="830" y="107"/>
                    </a:lnTo>
                    <a:lnTo>
                      <a:pt x="834" y="110"/>
                    </a:lnTo>
                    <a:lnTo>
                      <a:pt x="838" y="114"/>
                    </a:lnTo>
                    <a:lnTo>
                      <a:pt x="842" y="116"/>
                    </a:lnTo>
                    <a:lnTo>
                      <a:pt x="846" y="120"/>
                    </a:lnTo>
                    <a:lnTo>
                      <a:pt x="850" y="123"/>
                    </a:lnTo>
                    <a:lnTo>
                      <a:pt x="854" y="127"/>
                    </a:lnTo>
                    <a:lnTo>
                      <a:pt x="858" y="131"/>
                    </a:lnTo>
                    <a:lnTo>
                      <a:pt x="862" y="135"/>
                    </a:lnTo>
                    <a:lnTo>
                      <a:pt x="866" y="139"/>
                    </a:lnTo>
                    <a:lnTo>
                      <a:pt x="870" y="143"/>
                    </a:lnTo>
                    <a:lnTo>
                      <a:pt x="874" y="146"/>
                    </a:lnTo>
                    <a:lnTo>
                      <a:pt x="877" y="150"/>
                    </a:lnTo>
                    <a:lnTo>
                      <a:pt x="881" y="155"/>
                    </a:lnTo>
                    <a:lnTo>
                      <a:pt x="885" y="158"/>
                    </a:lnTo>
                    <a:lnTo>
                      <a:pt x="889" y="163"/>
                    </a:lnTo>
                    <a:lnTo>
                      <a:pt x="893" y="167"/>
                    </a:lnTo>
                    <a:lnTo>
                      <a:pt x="897" y="171"/>
                    </a:lnTo>
                    <a:lnTo>
                      <a:pt x="901" y="177"/>
                    </a:lnTo>
                    <a:lnTo>
                      <a:pt x="905" y="179"/>
                    </a:lnTo>
                    <a:lnTo>
                      <a:pt x="909" y="184"/>
                    </a:lnTo>
                    <a:lnTo>
                      <a:pt x="913" y="188"/>
                    </a:lnTo>
                    <a:lnTo>
                      <a:pt x="917" y="193"/>
                    </a:lnTo>
                    <a:lnTo>
                      <a:pt x="921" y="199"/>
                    </a:lnTo>
                    <a:lnTo>
                      <a:pt x="925" y="205"/>
                    </a:lnTo>
                    <a:lnTo>
                      <a:pt x="929" y="208"/>
                    </a:lnTo>
                    <a:lnTo>
                      <a:pt x="933" y="213"/>
                    </a:lnTo>
                    <a:lnTo>
                      <a:pt x="937" y="218"/>
                    </a:lnTo>
                    <a:lnTo>
                      <a:pt x="940" y="223"/>
                    </a:lnTo>
                    <a:lnTo>
                      <a:pt x="944" y="228"/>
                    </a:lnTo>
                    <a:lnTo>
                      <a:pt x="948" y="234"/>
                    </a:lnTo>
                    <a:lnTo>
                      <a:pt x="952" y="238"/>
                    </a:lnTo>
                    <a:lnTo>
                      <a:pt x="956" y="244"/>
                    </a:lnTo>
                    <a:lnTo>
                      <a:pt x="960" y="248"/>
                    </a:lnTo>
                    <a:lnTo>
                      <a:pt x="964" y="254"/>
                    </a:lnTo>
                    <a:lnTo>
                      <a:pt x="968" y="261"/>
                    </a:lnTo>
                    <a:lnTo>
                      <a:pt x="972" y="265"/>
                    </a:lnTo>
                    <a:lnTo>
                      <a:pt x="976" y="271"/>
                    </a:lnTo>
                    <a:lnTo>
                      <a:pt x="980" y="277"/>
                    </a:lnTo>
                    <a:lnTo>
                      <a:pt x="984" y="283"/>
                    </a:lnTo>
                    <a:lnTo>
                      <a:pt x="988" y="289"/>
                    </a:lnTo>
                    <a:lnTo>
                      <a:pt x="992" y="293"/>
                    </a:lnTo>
                    <a:lnTo>
                      <a:pt x="996" y="300"/>
                    </a:lnTo>
                    <a:lnTo>
                      <a:pt x="999" y="307"/>
                    </a:lnTo>
                    <a:lnTo>
                      <a:pt x="1003" y="312"/>
                    </a:lnTo>
                    <a:lnTo>
                      <a:pt x="1007" y="317"/>
                    </a:lnTo>
                    <a:lnTo>
                      <a:pt x="1011" y="325"/>
                    </a:lnTo>
                    <a:lnTo>
                      <a:pt x="1015" y="330"/>
                    </a:lnTo>
                    <a:lnTo>
                      <a:pt x="1019" y="336"/>
                    </a:lnTo>
                    <a:lnTo>
                      <a:pt x="1023" y="343"/>
                    </a:lnTo>
                    <a:lnTo>
                      <a:pt x="1027" y="349"/>
                    </a:lnTo>
                    <a:lnTo>
                      <a:pt x="1031" y="355"/>
                    </a:lnTo>
                    <a:lnTo>
                      <a:pt x="1035" y="362"/>
                    </a:lnTo>
                    <a:lnTo>
                      <a:pt x="1039" y="368"/>
                    </a:lnTo>
                    <a:lnTo>
                      <a:pt x="1043" y="376"/>
                    </a:lnTo>
                    <a:lnTo>
                      <a:pt x="1047" y="382"/>
                    </a:lnTo>
                    <a:lnTo>
                      <a:pt x="1051" y="389"/>
                    </a:lnTo>
                    <a:lnTo>
                      <a:pt x="1055" y="396"/>
                    </a:lnTo>
                    <a:lnTo>
                      <a:pt x="1059" y="402"/>
                    </a:lnTo>
                    <a:lnTo>
                      <a:pt x="1062" y="408"/>
                    </a:lnTo>
                    <a:lnTo>
                      <a:pt x="1066" y="416"/>
                    </a:lnTo>
                    <a:lnTo>
                      <a:pt x="1070" y="423"/>
                    </a:lnTo>
                    <a:lnTo>
                      <a:pt x="1074" y="429"/>
                    </a:lnTo>
                    <a:lnTo>
                      <a:pt x="1078" y="437"/>
                    </a:lnTo>
                    <a:lnTo>
                      <a:pt x="1082" y="444"/>
                    </a:lnTo>
                    <a:lnTo>
                      <a:pt x="1086" y="450"/>
                    </a:lnTo>
                    <a:lnTo>
                      <a:pt x="1090" y="458"/>
                    </a:lnTo>
                    <a:lnTo>
                      <a:pt x="1094" y="466"/>
                    </a:lnTo>
                    <a:lnTo>
                      <a:pt x="1098" y="472"/>
                    </a:lnTo>
                    <a:lnTo>
                      <a:pt x="1102" y="481"/>
                    </a:lnTo>
                    <a:lnTo>
                      <a:pt x="1106" y="488"/>
                    </a:lnTo>
                    <a:lnTo>
                      <a:pt x="1110" y="494"/>
                    </a:lnTo>
                    <a:lnTo>
                      <a:pt x="1114" y="502"/>
                    </a:lnTo>
                    <a:lnTo>
                      <a:pt x="1118" y="509"/>
                    </a:lnTo>
                    <a:lnTo>
                      <a:pt x="1122" y="517"/>
                    </a:lnTo>
                    <a:lnTo>
                      <a:pt x="1125" y="524"/>
                    </a:lnTo>
                    <a:lnTo>
                      <a:pt x="1129" y="533"/>
                    </a:lnTo>
                    <a:lnTo>
                      <a:pt x="1133" y="540"/>
                    </a:lnTo>
                    <a:lnTo>
                      <a:pt x="1137" y="548"/>
                    </a:lnTo>
                    <a:lnTo>
                      <a:pt x="1141" y="555"/>
                    </a:lnTo>
                    <a:lnTo>
                      <a:pt x="1145" y="563"/>
                    </a:lnTo>
                    <a:lnTo>
                      <a:pt x="1149" y="571"/>
                    </a:lnTo>
                    <a:lnTo>
                      <a:pt x="1153" y="579"/>
                    </a:lnTo>
                    <a:lnTo>
                      <a:pt x="1157" y="587"/>
                    </a:lnTo>
                    <a:lnTo>
                      <a:pt x="1161" y="596"/>
                    </a:lnTo>
                    <a:lnTo>
                      <a:pt x="1165" y="602"/>
                    </a:lnTo>
                    <a:lnTo>
                      <a:pt x="1169" y="611"/>
                    </a:lnTo>
                    <a:lnTo>
                      <a:pt x="1173" y="619"/>
                    </a:lnTo>
                    <a:lnTo>
                      <a:pt x="1177" y="627"/>
                    </a:lnTo>
                    <a:lnTo>
                      <a:pt x="1181" y="636"/>
                    </a:lnTo>
                    <a:lnTo>
                      <a:pt x="1185" y="644"/>
                    </a:lnTo>
                    <a:lnTo>
                      <a:pt x="1188" y="652"/>
                    </a:lnTo>
                    <a:lnTo>
                      <a:pt x="1192" y="660"/>
                    </a:lnTo>
                    <a:lnTo>
                      <a:pt x="1196" y="668"/>
                    </a:lnTo>
                    <a:lnTo>
                      <a:pt x="1200" y="676"/>
                    </a:lnTo>
                    <a:lnTo>
                      <a:pt x="1204" y="685"/>
                    </a:lnTo>
                    <a:lnTo>
                      <a:pt x="1208" y="692"/>
                    </a:lnTo>
                    <a:lnTo>
                      <a:pt x="1212" y="703"/>
                    </a:lnTo>
                    <a:lnTo>
                      <a:pt x="1216" y="708"/>
                    </a:lnTo>
                    <a:lnTo>
                      <a:pt x="1220" y="718"/>
                    </a:lnTo>
                    <a:lnTo>
                      <a:pt x="1224" y="726"/>
                    </a:lnTo>
                    <a:lnTo>
                      <a:pt x="1228" y="735"/>
                    </a:lnTo>
                    <a:lnTo>
                      <a:pt x="1232" y="743"/>
                    </a:lnTo>
                    <a:lnTo>
                      <a:pt x="1236" y="753"/>
                    </a:lnTo>
                    <a:lnTo>
                      <a:pt x="1240" y="761"/>
                    </a:lnTo>
                    <a:lnTo>
                      <a:pt x="1244" y="769"/>
                    </a:lnTo>
                    <a:lnTo>
                      <a:pt x="1248" y="778"/>
                    </a:lnTo>
                    <a:lnTo>
                      <a:pt x="1251" y="786"/>
                    </a:lnTo>
                    <a:lnTo>
                      <a:pt x="1255" y="795"/>
                    </a:lnTo>
                    <a:lnTo>
                      <a:pt x="1259" y="804"/>
                    </a:lnTo>
                    <a:lnTo>
                      <a:pt x="1263" y="812"/>
                    </a:lnTo>
                    <a:lnTo>
                      <a:pt x="1267" y="820"/>
                    </a:lnTo>
                    <a:lnTo>
                      <a:pt x="1271" y="830"/>
                    </a:lnTo>
                    <a:lnTo>
                      <a:pt x="1275" y="838"/>
                    </a:lnTo>
                    <a:lnTo>
                      <a:pt x="1279" y="847"/>
                    </a:lnTo>
                    <a:lnTo>
                      <a:pt x="1283" y="855"/>
                    </a:lnTo>
                    <a:lnTo>
                      <a:pt x="1287" y="864"/>
                    </a:lnTo>
                    <a:lnTo>
                      <a:pt x="1291" y="873"/>
                    </a:lnTo>
                    <a:lnTo>
                      <a:pt x="1295" y="882"/>
                    </a:lnTo>
                    <a:lnTo>
                      <a:pt x="1299" y="889"/>
                    </a:lnTo>
                    <a:lnTo>
                      <a:pt x="1303" y="899"/>
                    </a:lnTo>
                    <a:lnTo>
                      <a:pt x="1307" y="906"/>
                    </a:lnTo>
                    <a:lnTo>
                      <a:pt x="1311" y="917"/>
                    </a:lnTo>
                    <a:lnTo>
                      <a:pt x="1314" y="926"/>
                    </a:lnTo>
                    <a:lnTo>
                      <a:pt x="1318" y="934"/>
                    </a:lnTo>
                    <a:lnTo>
                      <a:pt x="1322" y="942"/>
                    </a:lnTo>
                    <a:lnTo>
                      <a:pt x="1326" y="952"/>
                    </a:lnTo>
                    <a:lnTo>
                      <a:pt x="1330" y="959"/>
                    </a:lnTo>
                    <a:lnTo>
                      <a:pt x="1334" y="968"/>
                    </a:lnTo>
                    <a:lnTo>
                      <a:pt x="1338" y="978"/>
                    </a:lnTo>
                    <a:lnTo>
                      <a:pt x="1342" y="987"/>
                    </a:lnTo>
                    <a:lnTo>
                      <a:pt x="1346" y="995"/>
                    </a:lnTo>
                    <a:lnTo>
                      <a:pt x="1350" y="1004"/>
                    </a:lnTo>
                    <a:lnTo>
                      <a:pt x="1354" y="1013"/>
                    </a:lnTo>
                    <a:lnTo>
                      <a:pt x="1358" y="1021"/>
                    </a:lnTo>
                    <a:lnTo>
                      <a:pt x="1362" y="1031"/>
                    </a:lnTo>
                    <a:lnTo>
                      <a:pt x="1366" y="1038"/>
                    </a:lnTo>
                    <a:lnTo>
                      <a:pt x="1370" y="1048"/>
                    </a:lnTo>
                    <a:lnTo>
                      <a:pt x="1374" y="1055"/>
                    </a:lnTo>
                    <a:lnTo>
                      <a:pt x="1377" y="1063"/>
                    </a:lnTo>
                    <a:lnTo>
                      <a:pt x="1381" y="1073"/>
                    </a:lnTo>
                    <a:lnTo>
                      <a:pt x="1385" y="1082"/>
                    </a:lnTo>
                    <a:lnTo>
                      <a:pt x="1389" y="1091"/>
                    </a:lnTo>
                    <a:lnTo>
                      <a:pt x="1393" y="1098"/>
                    </a:lnTo>
                    <a:lnTo>
                      <a:pt x="1397" y="1108"/>
                    </a:lnTo>
                    <a:lnTo>
                      <a:pt x="1401" y="1116"/>
                    </a:lnTo>
                    <a:lnTo>
                      <a:pt x="1405" y="1125"/>
                    </a:lnTo>
                    <a:lnTo>
                      <a:pt x="1409" y="1134"/>
                    </a:lnTo>
                    <a:lnTo>
                      <a:pt x="1413" y="1141"/>
                    </a:lnTo>
                    <a:lnTo>
                      <a:pt x="1417" y="1151"/>
                    </a:lnTo>
                    <a:lnTo>
                      <a:pt x="1421" y="1159"/>
                    </a:lnTo>
                    <a:lnTo>
                      <a:pt x="1425" y="1167"/>
                    </a:lnTo>
                    <a:lnTo>
                      <a:pt x="1429" y="1175"/>
                    </a:lnTo>
                    <a:lnTo>
                      <a:pt x="1433" y="1185"/>
                    </a:lnTo>
                    <a:lnTo>
                      <a:pt x="1437" y="1192"/>
                    </a:lnTo>
                    <a:lnTo>
                      <a:pt x="1440" y="1201"/>
                    </a:lnTo>
                    <a:lnTo>
                      <a:pt x="1444" y="1209"/>
                    </a:lnTo>
                    <a:lnTo>
                      <a:pt x="1448" y="1216"/>
                    </a:lnTo>
                    <a:lnTo>
                      <a:pt x="1452" y="1226"/>
                    </a:lnTo>
                    <a:lnTo>
                      <a:pt x="1456" y="1234"/>
                    </a:lnTo>
                    <a:lnTo>
                      <a:pt x="1460" y="1242"/>
                    </a:lnTo>
                    <a:lnTo>
                      <a:pt x="1464" y="1250"/>
                    </a:lnTo>
                    <a:lnTo>
                      <a:pt x="1468" y="1260"/>
                    </a:lnTo>
                    <a:lnTo>
                      <a:pt x="1472" y="1267"/>
                    </a:lnTo>
                    <a:lnTo>
                      <a:pt x="1476" y="1275"/>
                    </a:lnTo>
                    <a:lnTo>
                      <a:pt x="1480" y="1282"/>
                    </a:lnTo>
                    <a:lnTo>
                      <a:pt x="1484" y="1291"/>
                    </a:lnTo>
                    <a:lnTo>
                      <a:pt x="1488" y="1298"/>
                    </a:lnTo>
                    <a:lnTo>
                      <a:pt x="1492" y="1306"/>
                    </a:lnTo>
                    <a:lnTo>
                      <a:pt x="1496" y="1315"/>
                    </a:lnTo>
                    <a:lnTo>
                      <a:pt x="1499" y="1322"/>
                    </a:lnTo>
                    <a:lnTo>
                      <a:pt x="1503" y="1330"/>
                    </a:lnTo>
                    <a:lnTo>
                      <a:pt x="1507" y="1338"/>
                    </a:lnTo>
                    <a:lnTo>
                      <a:pt x="1511" y="1345"/>
                    </a:lnTo>
                    <a:lnTo>
                      <a:pt x="1515" y="1354"/>
                    </a:lnTo>
                    <a:lnTo>
                      <a:pt x="1519" y="1362"/>
                    </a:lnTo>
                    <a:lnTo>
                      <a:pt x="1523" y="1370"/>
                    </a:lnTo>
                    <a:lnTo>
                      <a:pt x="1527" y="1377"/>
                    </a:lnTo>
                    <a:lnTo>
                      <a:pt x="1531" y="1385"/>
                    </a:lnTo>
                    <a:lnTo>
                      <a:pt x="1535" y="1393"/>
                    </a:lnTo>
                    <a:lnTo>
                      <a:pt x="1539" y="1401"/>
                    </a:lnTo>
                    <a:lnTo>
                      <a:pt x="1543" y="1407"/>
                    </a:lnTo>
                    <a:lnTo>
                      <a:pt x="1547" y="1415"/>
                    </a:lnTo>
                    <a:lnTo>
                      <a:pt x="1551" y="1422"/>
                    </a:lnTo>
                    <a:lnTo>
                      <a:pt x="1555" y="1429"/>
                    </a:lnTo>
                    <a:lnTo>
                      <a:pt x="1559" y="1438"/>
                    </a:lnTo>
                    <a:lnTo>
                      <a:pt x="1562" y="1443"/>
                    </a:lnTo>
                    <a:lnTo>
                      <a:pt x="1566" y="1452"/>
                    </a:lnTo>
                    <a:lnTo>
                      <a:pt x="1570" y="1458"/>
                    </a:lnTo>
                    <a:lnTo>
                      <a:pt x="1574" y="1466"/>
                    </a:lnTo>
                    <a:lnTo>
                      <a:pt x="1578" y="1474"/>
                    </a:lnTo>
                    <a:lnTo>
                      <a:pt x="1582" y="1480"/>
                    </a:lnTo>
                    <a:lnTo>
                      <a:pt x="1586" y="1488"/>
                    </a:lnTo>
                    <a:lnTo>
                      <a:pt x="1590" y="1495"/>
                    </a:lnTo>
                    <a:lnTo>
                      <a:pt x="1594" y="1501"/>
                    </a:lnTo>
                    <a:lnTo>
                      <a:pt x="1598" y="1509"/>
                    </a:lnTo>
                    <a:lnTo>
                      <a:pt x="1602" y="1516"/>
                    </a:lnTo>
                    <a:lnTo>
                      <a:pt x="1606" y="1523"/>
                    </a:lnTo>
                    <a:lnTo>
                      <a:pt x="1610" y="1530"/>
                    </a:lnTo>
                    <a:lnTo>
                      <a:pt x="1614" y="1536"/>
                    </a:lnTo>
                    <a:lnTo>
                      <a:pt x="1618" y="1543"/>
                    </a:lnTo>
                    <a:lnTo>
                      <a:pt x="1622" y="1551"/>
                    </a:lnTo>
                    <a:lnTo>
                      <a:pt x="1625" y="1558"/>
                    </a:lnTo>
                    <a:lnTo>
                      <a:pt x="1629" y="1564"/>
                    </a:lnTo>
                    <a:lnTo>
                      <a:pt x="1633" y="1572"/>
                    </a:lnTo>
                    <a:lnTo>
                      <a:pt x="1637" y="1578"/>
                    </a:lnTo>
                    <a:lnTo>
                      <a:pt x="1641" y="1585"/>
                    </a:lnTo>
                    <a:lnTo>
                      <a:pt x="1645" y="1591"/>
                    </a:lnTo>
                    <a:lnTo>
                      <a:pt x="1649" y="1598"/>
                    </a:lnTo>
                    <a:lnTo>
                      <a:pt x="1653" y="1605"/>
                    </a:lnTo>
                    <a:lnTo>
                      <a:pt x="1657" y="1610"/>
                    </a:lnTo>
                    <a:lnTo>
                      <a:pt x="1661" y="1618"/>
                    </a:lnTo>
                    <a:lnTo>
                      <a:pt x="1665" y="1625"/>
                    </a:lnTo>
                    <a:lnTo>
                      <a:pt x="1669" y="1630"/>
                    </a:lnTo>
                    <a:lnTo>
                      <a:pt x="1673" y="1637"/>
                    </a:lnTo>
                    <a:lnTo>
                      <a:pt x="1677" y="1644"/>
                    </a:lnTo>
                    <a:lnTo>
                      <a:pt x="1681" y="1649"/>
                    </a:lnTo>
                    <a:lnTo>
                      <a:pt x="1685" y="1657"/>
                    </a:lnTo>
                    <a:lnTo>
                      <a:pt x="1688" y="1663"/>
                    </a:lnTo>
                    <a:lnTo>
                      <a:pt x="1692" y="1671"/>
                    </a:lnTo>
                    <a:lnTo>
                      <a:pt x="1696" y="1675"/>
                    </a:lnTo>
                    <a:lnTo>
                      <a:pt x="1700" y="1681"/>
                    </a:lnTo>
                    <a:lnTo>
                      <a:pt x="1704" y="1689"/>
                    </a:lnTo>
                    <a:lnTo>
                      <a:pt x="1708" y="1694"/>
                    </a:lnTo>
                    <a:lnTo>
                      <a:pt x="1712" y="1701"/>
                    </a:lnTo>
                    <a:lnTo>
                      <a:pt x="1716" y="1707"/>
                    </a:lnTo>
                    <a:lnTo>
                      <a:pt x="1720" y="1713"/>
                    </a:lnTo>
                    <a:lnTo>
                      <a:pt x="1724" y="1720"/>
                    </a:lnTo>
                    <a:lnTo>
                      <a:pt x="1728" y="1726"/>
                    </a:lnTo>
                    <a:lnTo>
                      <a:pt x="1732" y="1731"/>
                    </a:lnTo>
                    <a:lnTo>
                      <a:pt x="1736" y="1738"/>
                    </a:lnTo>
                    <a:lnTo>
                      <a:pt x="1740" y="1744"/>
                    </a:lnTo>
                    <a:lnTo>
                      <a:pt x="1744" y="1752"/>
                    </a:lnTo>
                    <a:lnTo>
                      <a:pt x="1748" y="1755"/>
                    </a:lnTo>
                    <a:lnTo>
                      <a:pt x="1751" y="1763"/>
                    </a:lnTo>
                    <a:lnTo>
                      <a:pt x="1755" y="1770"/>
                    </a:lnTo>
                    <a:lnTo>
                      <a:pt x="1759" y="1774"/>
                    </a:lnTo>
                    <a:lnTo>
                      <a:pt x="1763" y="1780"/>
                    </a:lnTo>
                    <a:lnTo>
                      <a:pt x="1767" y="1788"/>
                    </a:lnTo>
                    <a:lnTo>
                      <a:pt x="1771" y="1793"/>
                    </a:lnTo>
                    <a:lnTo>
                      <a:pt x="1775" y="1800"/>
                    </a:lnTo>
                    <a:lnTo>
                      <a:pt x="1779" y="1806"/>
                    </a:lnTo>
                    <a:lnTo>
                      <a:pt x="1783" y="1812"/>
                    </a:lnTo>
                    <a:lnTo>
                      <a:pt x="1787" y="1819"/>
                    </a:lnTo>
                    <a:lnTo>
                      <a:pt x="1791" y="1825"/>
                    </a:lnTo>
                    <a:lnTo>
                      <a:pt x="1795" y="1830"/>
                    </a:lnTo>
                    <a:lnTo>
                      <a:pt x="1799" y="1837"/>
                    </a:lnTo>
                    <a:lnTo>
                      <a:pt x="1803" y="1844"/>
                    </a:lnTo>
                    <a:lnTo>
                      <a:pt x="1807" y="1849"/>
                    </a:lnTo>
                    <a:lnTo>
                      <a:pt x="1811" y="1855"/>
                    </a:lnTo>
                    <a:lnTo>
                      <a:pt x="1814" y="1862"/>
                    </a:lnTo>
                    <a:lnTo>
                      <a:pt x="1818" y="1869"/>
                    </a:lnTo>
                    <a:lnTo>
                      <a:pt x="1822" y="1874"/>
                    </a:lnTo>
                    <a:lnTo>
                      <a:pt x="1826" y="1881"/>
                    </a:lnTo>
                    <a:lnTo>
                      <a:pt x="1830" y="1886"/>
                    </a:lnTo>
                    <a:lnTo>
                      <a:pt x="1834" y="1893"/>
                    </a:lnTo>
                    <a:lnTo>
                      <a:pt x="1838" y="1899"/>
                    </a:lnTo>
                    <a:lnTo>
                      <a:pt x="1842" y="1904"/>
                    </a:lnTo>
                    <a:lnTo>
                      <a:pt x="1846" y="1911"/>
                    </a:lnTo>
                    <a:lnTo>
                      <a:pt x="1850" y="1918"/>
                    </a:lnTo>
                    <a:lnTo>
                      <a:pt x="1854" y="1923"/>
                    </a:lnTo>
                    <a:lnTo>
                      <a:pt x="1858" y="1930"/>
                    </a:lnTo>
                    <a:lnTo>
                      <a:pt x="1862" y="1937"/>
                    </a:lnTo>
                    <a:lnTo>
                      <a:pt x="1866" y="1943"/>
                    </a:lnTo>
                    <a:lnTo>
                      <a:pt x="1870" y="1950"/>
                    </a:lnTo>
                    <a:lnTo>
                      <a:pt x="1874" y="1956"/>
                    </a:lnTo>
                    <a:lnTo>
                      <a:pt x="1877" y="1962"/>
                    </a:lnTo>
                    <a:lnTo>
                      <a:pt x="1881" y="1969"/>
                    </a:lnTo>
                    <a:lnTo>
                      <a:pt x="1885" y="1976"/>
                    </a:lnTo>
                    <a:lnTo>
                      <a:pt x="1889" y="1981"/>
                    </a:lnTo>
                    <a:lnTo>
                      <a:pt x="1893" y="1988"/>
                    </a:lnTo>
                    <a:lnTo>
                      <a:pt x="1897" y="1996"/>
                    </a:lnTo>
                    <a:lnTo>
                      <a:pt x="1901" y="2001"/>
                    </a:lnTo>
                    <a:lnTo>
                      <a:pt x="1905" y="2007"/>
                    </a:lnTo>
                    <a:lnTo>
                      <a:pt x="1909" y="2014"/>
                    </a:lnTo>
                    <a:lnTo>
                      <a:pt x="1913" y="2020"/>
                    </a:lnTo>
                    <a:lnTo>
                      <a:pt x="1917" y="2027"/>
                    </a:lnTo>
                    <a:lnTo>
                      <a:pt x="1921" y="2034"/>
                    </a:lnTo>
                    <a:lnTo>
                      <a:pt x="1925" y="2041"/>
                    </a:lnTo>
                    <a:lnTo>
                      <a:pt x="1929" y="2047"/>
                    </a:lnTo>
                    <a:lnTo>
                      <a:pt x="1933" y="2054"/>
                    </a:lnTo>
                    <a:lnTo>
                      <a:pt x="1937" y="2060"/>
                    </a:lnTo>
                    <a:lnTo>
                      <a:pt x="1940" y="2066"/>
                    </a:lnTo>
                    <a:lnTo>
                      <a:pt x="1944" y="2075"/>
                    </a:lnTo>
                    <a:lnTo>
                      <a:pt x="1948" y="2080"/>
                    </a:lnTo>
                    <a:lnTo>
                      <a:pt x="1952" y="2086"/>
                    </a:lnTo>
                    <a:lnTo>
                      <a:pt x="1956" y="2095"/>
                    </a:lnTo>
                    <a:lnTo>
                      <a:pt x="1960" y="2101"/>
                    </a:lnTo>
                    <a:lnTo>
                      <a:pt x="1964" y="2109"/>
                    </a:lnTo>
                    <a:lnTo>
                      <a:pt x="1968" y="2115"/>
                    </a:lnTo>
                    <a:lnTo>
                      <a:pt x="1972" y="2121"/>
                    </a:lnTo>
                    <a:lnTo>
                      <a:pt x="1976" y="2129"/>
                    </a:lnTo>
                    <a:lnTo>
                      <a:pt x="1980" y="2137"/>
                    </a:lnTo>
                    <a:lnTo>
                      <a:pt x="1984" y="2144"/>
                    </a:lnTo>
                    <a:lnTo>
                      <a:pt x="1988" y="2150"/>
                    </a:lnTo>
                    <a:lnTo>
                      <a:pt x="1992" y="2156"/>
                    </a:lnTo>
                    <a:lnTo>
                      <a:pt x="1996" y="2164"/>
                    </a:lnTo>
                    <a:lnTo>
                      <a:pt x="1999" y="2170"/>
                    </a:lnTo>
                    <a:lnTo>
                      <a:pt x="2003" y="2179"/>
                    </a:lnTo>
                    <a:lnTo>
                      <a:pt x="2007" y="2185"/>
                    </a:lnTo>
                    <a:lnTo>
                      <a:pt x="2011" y="2192"/>
                    </a:lnTo>
                    <a:lnTo>
                      <a:pt x="2015" y="2199"/>
                    </a:lnTo>
                    <a:lnTo>
                      <a:pt x="2019" y="2208"/>
                    </a:lnTo>
                    <a:lnTo>
                      <a:pt x="2023" y="2215"/>
                    </a:lnTo>
                    <a:lnTo>
                      <a:pt x="2027" y="2222"/>
                    </a:lnTo>
                    <a:lnTo>
                      <a:pt x="2031" y="2230"/>
                    </a:lnTo>
                    <a:lnTo>
                      <a:pt x="2035" y="2236"/>
                    </a:lnTo>
                    <a:lnTo>
                      <a:pt x="2039" y="2245"/>
                    </a:lnTo>
                    <a:lnTo>
                      <a:pt x="2043" y="2252"/>
                    </a:lnTo>
                    <a:lnTo>
                      <a:pt x="2047" y="2260"/>
                    </a:lnTo>
                    <a:lnTo>
                      <a:pt x="2051" y="2266"/>
                    </a:lnTo>
                    <a:lnTo>
                      <a:pt x="2055" y="2274"/>
                    </a:lnTo>
                    <a:lnTo>
                      <a:pt x="2059" y="2281"/>
                    </a:lnTo>
                    <a:lnTo>
                      <a:pt x="2062" y="2289"/>
                    </a:lnTo>
                    <a:lnTo>
                      <a:pt x="2066" y="2297"/>
                    </a:lnTo>
                    <a:lnTo>
                      <a:pt x="2070" y="2305"/>
                    </a:lnTo>
                    <a:lnTo>
                      <a:pt x="2074" y="2311"/>
                    </a:lnTo>
                    <a:lnTo>
                      <a:pt x="2078" y="2319"/>
                    </a:lnTo>
                    <a:lnTo>
                      <a:pt x="2082" y="2327"/>
                    </a:lnTo>
                    <a:lnTo>
                      <a:pt x="2086" y="2336"/>
                    </a:lnTo>
                    <a:lnTo>
                      <a:pt x="2090" y="2342"/>
                    </a:lnTo>
                    <a:lnTo>
                      <a:pt x="2094" y="2351"/>
                    </a:lnTo>
                    <a:lnTo>
                      <a:pt x="2098" y="2359"/>
                    </a:lnTo>
                    <a:lnTo>
                      <a:pt x="2102" y="2366"/>
                    </a:lnTo>
                    <a:lnTo>
                      <a:pt x="2106" y="2374"/>
                    </a:lnTo>
                    <a:lnTo>
                      <a:pt x="2110" y="2382"/>
                    </a:lnTo>
                    <a:lnTo>
                      <a:pt x="2114" y="2389"/>
                    </a:lnTo>
                    <a:lnTo>
                      <a:pt x="2118" y="2399"/>
                    </a:lnTo>
                    <a:lnTo>
                      <a:pt x="2122" y="2407"/>
                    </a:lnTo>
                    <a:lnTo>
                      <a:pt x="2125" y="2415"/>
                    </a:lnTo>
                    <a:lnTo>
                      <a:pt x="2129" y="2423"/>
                    </a:lnTo>
                    <a:lnTo>
                      <a:pt x="2133" y="2430"/>
                    </a:lnTo>
                    <a:lnTo>
                      <a:pt x="2137" y="2438"/>
                    </a:lnTo>
                    <a:lnTo>
                      <a:pt x="2141" y="2446"/>
                    </a:lnTo>
                    <a:lnTo>
                      <a:pt x="2145" y="2455"/>
                    </a:lnTo>
                    <a:lnTo>
                      <a:pt x="2149" y="2462"/>
                    </a:lnTo>
                    <a:lnTo>
                      <a:pt x="2153" y="2471"/>
                    </a:lnTo>
                    <a:lnTo>
                      <a:pt x="2157" y="2478"/>
                    </a:lnTo>
                    <a:lnTo>
                      <a:pt x="2161" y="2487"/>
                    </a:lnTo>
                    <a:lnTo>
                      <a:pt x="2165" y="2495"/>
                    </a:lnTo>
                    <a:lnTo>
                      <a:pt x="2169" y="2503"/>
                    </a:lnTo>
                    <a:lnTo>
                      <a:pt x="2173" y="2511"/>
                    </a:lnTo>
                    <a:lnTo>
                      <a:pt x="2177" y="2520"/>
                    </a:lnTo>
                    <a:lnTo>
                      <a:pt x="2181" y="2529"/>
                    </a:lnTo>
                    <a:lnTo>
                      <a:pt x="2185" y="2538"/>
                    </a:lnTo>
                    <a:lnTo>
                      <a:pt x="2188" y="2545"/>
                    </a:lnTo>
                    <a:lnTo>
                      <a:pt x="2192" y="2553"/>
                    </a:lnTo>
                    <a:lnTo>
                      <a:pt x="2196" y="2561"/>
                    </a:lnTo>
                    <a:lnTo>
                      <a:pt x="2200" y="2569"/>
                    </a:lnTo>
                    <a:lnTo>
                      <a:pt x="2204" y="2579"/>
                    </a:lnTo>
                    <a:lnTo>
                      <a:pt x="2208" y="2587"/>
                    </a:lnTo>
                    <a:lnTo>
                      <a:pt x="2212" y="2595"/>
                    </a:lnTo>
                    <a:lnTo>
                      <a:pt x="2216" y="2604"/>
                    </a:lnTo>
                    <a:lnTo>
                      <a:pt x="2220" y="2611"/>
                    </a:lnTo>
                    <a:lnTo>
                      <a:pt x="2224" y="2620"/>
                    </a:lnTo>
                    <a:lnTo>
                      <a:pt x="2228" y="2628"/>
                    </a:lnTo>
                    <a:lnTo>
                      <a:pt x="2232" y="2636"/>
                    </a:lnTo>
                    <a:lnTo>
                      <a:pt x="2236" y="2645"/>
                    </a:lnTo>
                    <a:lnTo>
                      <a:pt x="2240" y="2654"/>
                    </a:lnTo>
                    <a:lnTo>
                      <a:pt x="2244" y="2661"/>
                    </a:lnTo>
                    <a:lnTo>
                      <a:pt x="2248" y="2670"/>
                    </a:lnTo>
                    <a:lnTo>
                      <a:pt x="2251" y="2678"/>
                    </a:lnTo>
                    <a:lnTo>
                      <a:pt x="2255" y="2687"/>
                    </a:lnTo>
                    <a:lnTo>
                      <a:pt x="2259" y="2694"/>
                    </a:lnTo>
                    <a:lnTo>
                      <a:pt x="2263" y="2703"/>
                    </a:lnTo>
                    <a:lnTo>
                      <a:pt x="2267" y="2712"/>
                    </a:lnTo>
                    <a:lnTo>
                      <a:pt x="2271" y="2721"/>
                    </a:lnTo>
                    <a:lnTo>
                      <a:pt x="2275" y="2729"/>
                    </a:lnTo>
                    <a:lnTo>
                      <a:pt x="2279" y="2737"/>
                    </a:lnTo>
                    <a:lnTo>
                      <a:pt x="2283" y="2745"/>
                    </a:lnTo>
                    <a:lnTo>
                      <a:pt x="2287" y="2754"/>
                    </a:lnTo>
                    <a:lnTo>
                      <a:pt x="2291" y="2762"/>
                    </a:lnTo>
                    <a:lnTo>
                      <a:pt x="2295" y="2771"/>
                    </a:lnTo>
                    <a:lnTo>
                      <a:pt x="2299" y="2779"/>
                    </a:lnTo>
                    <a:lnTo>
                      <a:pt x="2303" y="2787"/>
                    </a:lnTo>
                    <a:lnTo>
                      <a:pt x="2307" y="2796"/>
                    </a:lnTo>
                    <a:lnTo>
                      <a:pt x="2311" y="2805"/>
                    </a:lnTo>
                    <a:lnTo>
                      <a:pt x="2314" y="2813"/>
                    </a:lnTo>
                    <a:lnTo>
                      <a:pt x="2318" y="2820"/>
                    </a:lnTo>
                    <a:lnTo>
                      <a:pt x="2322" y="2829"/>
                    </a:lnTo>
                    <a:lnTo>
                      <a:pt x="2326" y="2830"/>
                    </a:lnTo>
                    <a:lnTo>
                      <a:pt x="2330" y="2830"/>
                    </a:lnTo>
                    <a:lnTo>
                      <a:pt x="2334" y="2830"/>
                    </a:lnTo>
                    <a:lnTo>
                      <a:pt x="2338" y="2830"/>
                    </a:lnTo>
                    <a:lnTo>
                      <a:pt x="2342" y="2830"/>
                    </a:lnTo>
                    <a:lnTo>
                      <a:pt x="2346" y="2830"/>
                    </a:lnTo>
                    <a:lnTo>
                      <a:pt x="2350" y="2830"/>
                    </a:lnTo>
                    <a:lnTo>
                      <a:pt x="2354" y="2830"/>
                    </a:lnTo>
                    <a:lnTo>
                      <a:pt x="2358" y="2830"/>
                    </a:lnTo>
                    <a:lnTo>
                      <a:pt x="2362" y="2830"/>
                    </a:lnTo>
                    <a:lnTo>
                      <a:pt x="2366" y="2830"/>
                    </a:lnTo>
                    <a:lnTo>
                      <a:pt x="2370" y="2830"/>
                    </a:lnTo>
                    <a:lnTo>
                      <a:pt x="2374" y="2830"/>
                    </a:lnTo>
                    <a:lnTo>
                      <a:pt x="2377" y="2830"/>
                    </a:lnTo>
                    <a:lnTo>
                      <a:pt x="2381" y="2830"/>
                    </a:lnTo>
                    <a:lnTo>
                      <a:pt x="2385" y="2830"/>
                    </a:lnTo>
                    <a:lnTo>
                      <a:pt x="2389" y="2830"/>
                    </a:lnTo>
                    <a:lnTo>
                      <a:pt x="2393" y="2830"/>
                    </a:lnTo>
                    <a:lnTo>
                      <a:pt x="2397" y="2830"/>
                    </a:lnTo>
                    <a:lnTo>
                      <a:pt x="2401" y="2830"/>
                    </a:lnTo>
                    <a:lnTo>
                      <a:pt x="2405" y="2830"/>
                    </a:lnTo>
                    <a:lnTo>
                      <a:pt x="2409" y="2830"/>
                    </a:lnTo>
                    <a:lnTo>
                      <a:pt x="2413" y="2830"/>
                    </a:lnTo>
                    <a:lnTo>
                      <a:pt x="2417" y="2830"/>
                    </a:lnTo>
                    <a:lnTo>
                      <a:pt x="2421" y="2830"/>
                    </a:lnTo>
                    <a:lnTo>
                      <a:pt x="2425" y="2830"/>
                    </a:lnTo>
                    <a:lnTo>
                      <a:pt x="2429" y="2830"/>
                    </a:lnTo>
                    <a:lnTo>
                      <a:pt x="2433" y="2830"/>
                    </a:lnTo>
                    <a:lnTo>
                      <a:pt x="2437" y="2830"/>
                    </a:lnTo>
                    <a:lnTo>
                      <a:pt x="2440" y="2830"/>
                    </a:lnTo>
                    <a:lnTo>
                      <a:pt x="2444" y="2830"/>
                    </a:lnTo>
                    <a:lnTo>
                      <a:pt x="2448" y="2830"/>
                    </a:lnTo>
                    <a:lnTo>
                      <a:pt x="2452" y="2830"/>
                    </a:lnTo>
                    <a:lnTo>
                      <a:pt x="2456" y="2830"/>
                    </a:lnTo>
                    <a:lnTo>
                      <a:pt x="2460" y="2830"/>
                    </a:lnTo>
                    <a:lnTo>
                      <a:pt x="2464" y="2830"/>
                    </a:lnTo>
                    <a:lnTo>
                      <a:pt x="2468" y="2830"/>
                    </a:lnTo>
                    <a:lnTo>
                      <a:pt x="2472" y="2830"/>
                    </a:lnTo>
                    <a:lnTo>
                      <a:pt x="2476" y="2830"/>
                    </a:lnTo>
                    <a:lnTo>
                      <a:pt x="2480" y="2830"/>
                    </a:lnTo>
                    <a:lnTo>
                      <a:pt x="2484" y="2830"/>
                    </a:lnTo>
                    <a:lnTo>
                      <a:pt x="2488" y="2830"/>
                    </a:lnTo>
                    <a:lnTo>
                      <a:pt x="2492" y="2830"/>
                    </a:lnTo>
                    <a:lnTo>
                      <a:pt x="2496" y="2830"/>
                    </a:lnTo>
                    <a:lnTo>
                      <a:pt x="2499" y="2830"/>
                    </a:lnTo>
                    <a:lnTo>
                      <a:pt x="2503" y="2830"/>
                    </a:lnTo>
                    <a:lnTo>
                      <a:pt x="2507" y="2830"/>
                    </a:lnTo>
                    <a:lnTo>
                      <a:pt x="2511" y="2830"/>
                    </a:lnTo>
                    <a:lnTo>
                      <a:pt x="2515" y="2830"/>
                    </a:lnTo>
                    <a:lnTo>
                      <a:pt x="2519" y="2830"/>
                    </a:lnTo>
                    <a:lnTo>
                      <a:pt x="2523" y="2830"/>
                    </a:lnTo>
                    <a:lnTo>
                      <a:pt x="2527" y="2830"/>
                    </a:lnTo>
                    <a:lnTo>
                      <a:pt x="2531" y="2830"/>
                    </a:lnTo>
                    <a:lnTo>
                      <a:pt x="2535" y="2830"/>
                    </a:lnTo>
                    <a:lnTo>
                      <a:pt x="2539" y="2830"/>
                    </a:lnTo>
                    <a:lnTo>
                      <a:pt x="2543" y="2830"/>
                    </a:lnTo>
                    <a:lnTo>
                      <a:pt x="2547" y="2830"/>
                    </a:lnTo>
                    <a:lnTo>
                      <a:pt x="2551" y="2830"/>
                    </a:lnTo>
                    <a:lnTo>
                      <a:pt x="2555" y="2830"/>
                    </a:lnTo>
                    <a:lnTo>
                      <a:pt x="2559" y="2830"/>
                    </a:lnTo>
                    <a:lnTo>
                      <a:pt x="2562" y="2830"/>
                    </a:lnTo>
                    <a:lnTo>
                      <a:pt x="2566" y="2830"/>
                    </a:lnTo>
                    <a:lnTo>
                      <a:pt x="2570" y="2830"/>
                    </a:lnTo>
                    <a:lnTo>
                      <a:pt x="2574" y="2830"/>
                    </a:lnTo>
                    <a:lnTo>
                      <a:pt x="2578" y="2830"/>
                    </a:lnTo>
                    <a:lnTo>
                      <a:pt x="2582" y="2830"/>
                    </a:lnTo>
                    <a:lnTo>
                      <a:pt x="2586" y="2830"/>
                    </a:lnTo>
                    <a:lnTo>
                      <a:pt x="2590" y="2830"/>
                    </a:lnTo>
                    <a:lnTo>
                      <a:pt x="2594" y="2830"/>
                    </a:lnTo>
                    <a:lnTo>
                      <a:pt x="2598" y="2830"/>
                    </a:lnTo>
                    <a:lnTo>
                      <a:pt x="2602" y="2830"/>
                    </a:lnTo>
                    <a:lnTo>
                      <a:pt x="2606" y="2830"/>
                    </a:lnTo>
                    <a:lnTo>
                      <a:pt x="2610" y="2830"/>
                    </a:lnTo>
                    <a:lnTo>
                      <a:pt x="2614" y="2830"/>
                    </a:lnTo>
                    <a:lnTo>
                      <a:pt x="2618" y="2830"/>
                    </a:lnTo>
                    <a:lnTo>
                      <a:pt x="2622" y="2830"/>
                    </a:lnTo>
                    <a:lnTo>
                      <a:pt x="2625" y="2830"/>
                    </a:lnTo>
                    <a:lnTo>
                      <a:pt x="2629" y="2830"/>
                    </a:lnTo>
                    <a:lnTo>
                      <a:pt x="2633" y="2830"/>
                    </a:lnTo>
                    <a:lnTo>
                      <a:pt x="2637" y="2830"/>
                    </a:lnTo>
                    <a:lnTo>
                      <a:pt x="2641" y="2830"/>
                    </a:lnTo>
                    <a:lnTo>
                      <a:pt x="2645" y="2830"/>
                    </a:lnTo>
                    <a:lnTo>
                      <a:pt x="2649" y="2830"/>
                    </a:lnTo>
                    <a:lnTo>
                      <a:pt x="2653" y="2830"/>
                    </a:lnTo>
                    <a:lnTo>
                      <a:pt x="2657" y="2830"/>
                    </a:lnTo>
                    <a:lnTo>
                      <a:pt x="2661" y="2830"/>
                    </a:lnTo>
                    <a:lnTo>
                      <a:pt x="2665" y="2830"/>
                    </a:lnTo>
                    <a:lnTo>
                      <a:pt x="2669" y="2830"/>
                    </a:lnTo>
                    <a:lnTo>
                      <a:pt x="2673" y="2830"/>
                    </a:lnTo>
                    <a:lnTo>
                      <a:pt x="2677" y="2830"/>
                    </a:lnTo>
                    <a:lnTo>
                      <a:pt x="2681" y="2830"/>
                    </a:lnTo>
                    <a:lnTo>
                      <a:pt x="2685" y="2830"/>
                    </a:lnTo>
                    <a:lnTo>
                      <a:pt x="2688" y="2830"/>
                    </a:lnTo>
                    <a:lnTo>
                      <a:pt x="2692" y="2830"/>
                    </a:lnTo>
                    <a:lnTo>
                      <a:pt x="2696" y="2830"/>
                    </a:lnTo>
                    <a:lnTo>
                      <a:pt x="2700" y="2830"/>
                    </a:lnTo>
                    <a:lnTo>
                      <a:pt x="2704" y="2830"/>
                    </a:lnTo>
                    <a:lnTo>
                      <a:pt x="2708" y="2830"/>
                    </a:lnTo>
                    <a:lnTo>
                      <a:pt x="2712" y="2830"/>
                    </a:lnTo>
                    <a:lnTo>
                      <a:pt x="2716" y="2830"/>
                    </a:lnTo>
                    <a:lnTo>
                      <a:pt x="2720" y="2830"/>
                    </a:lnTo>
                    <a:lnTo>
                      <a:pt x="2724" y="2830"/>
                    </a:lnTo>
                    <a:lnTo>
                      <a:pt x="2728" y="2830"/>
                    </a:lnTo>
                    <a:lnTo>
                      <a:pt x="2732" y="2830"/>
                    </a:lnTo>
                    <a:lnTo>
                      <a:pt x="2736" y="2830"/>
                    </a:lnTo>
                    <a:lnTo>
                      <a:pt x="2740" y="2830"/>
                    </a:lnTo>
                    <a:lnTo>
                      <a:pt x="2744" y="2830"/>
                    </a:lnTo>
                    <a:lnTo>
                      <a:pt x="2748" y="2830"/>
                    </a:lnTo>
                    <a:lnTo>
                      <a:pt x="2751" y="2830"/>
                    </a:lnTo>
                    <a:lnTo>
                      <a:pt x="2755" y="2830"/>
                    </a:lnTo>
                    <a:lnTo>
                      <a:pt x="2759" y="2830"/>
                    </a:lnTo>
                    <a:lnTo>
                      <a:pt x="2763" y="2830"/>
                    </a:lnTo>
                    <a:lnTo>
                      <a:pt x="2767" y="2830"/>
                    </a:lnTo>
                    <a:lnTo>
                      <a:pt x="2771" y="2830"/>
                    </a:lnTo>
                    <a:lnTo>
                      <a:pt x="2775" y="2830"/>
                    </a:lnTo>
                    <a:lnTo>
                      <a:pt x="2779" y="2830"/>
                    </a:lnTo>
                    <a:lnTo>
                      <a:pt x="2783" y="2830"/>
                    </a:lnTo>
                    <a:lnTo>
                      <a:pt x="2787" y="2830"/>
                    </a:lnTo>
                    <a:lnTo>
                      <a:pt x="2791" y="2830"/>
                    </a:lnTo>
                    <a:lnTo>
                      <a:pt x="2795" y="2830"/>
                    </a:lnTo>
                    <a:lnTo>
                      <a:pt x="2799" y="2830"/>
                    </a:lnTo>
                    <a:lnTo>
                      <a:pt x="2803" y="2830"/>
                    </a:lnTo>
                    <a:lnTo>
                      <a:pt x="2807" y="2830"/>
                    </a:lnTo>
                    <a:lnTo>
                      <a:pt x="2811" y="2830"/>
                    </a:lnTo>
                    <a:lnTo>
                      <a:pt x="2814" y="2830"/>
                    </a:lnTo>
                    <a:lnTo>
                      <a:pt x="2818" y="2830"/>
                    </a:lnTo>
                    <a:lnTo>
                      <a:pt x="2822" y="2830"/>
                    </a:lnTo>
                    <a:lnTo>
                      <a:pt x="2826" y="2830"/>
                    </a:lnTo>
                    <a:lnTo>
                      <a:pt x="2830" y="2830"/>
                    </a:lnTo>
                    <a:lnTo>
                      <a:pt x="2834" y="2830"/>
                    </a:lnTo>
                    <a:lnTo>
                      <a:pt x="2838" y="2830"/>
                    </a:lnTo>
                    <a:lnTo>
                      <a:pt x="2842" y="2830"/>
                    </a:lnTo>
                    <a:lnTo>
                      <a:pt x="2846" y="2830"/>
                    </a:lnTo>
                    <a:lnTo>
                      <a:pt x="2850" y="2830"/>
                    </a:lnTo>
                    <a:lnTo>
                      <a:pt x="2854" y="2830"/>
                    </a:lnTo>
                    <a:lnTo>
                      <a:pt x="2858" y="2830"/>
                    </a:lnTo>
                    <a:lnTo>
                      <a:pt x="2862" y="2830"/>
                    </a:lnTo>
                    <a:lnTo>
                      <a:pt x="2866" y="2830"/>
                    </a:lnTo>
                    <a:lnTo>
                      <a:pt x="2870" y="2830"/>
                    </a:lnTo>
                    <a:lnTo>
                      <a:pt x="2874" y="2830"/>
                    </a:lnTo>
                    <a:lnTo>
                      <a:pt x="2877" y="2830"/>
                    </a:lnTo>
                    <a:lnTo>
                      <a:pt x="2881" y="2830"/>
                    </a:lnTo>
                    <a:lnTo>
                      <a:pt x="2885" y="2830"/>
                    </a:lnTo>
                    <a:lnTo>
                      <a:pt x="2889" y="2830"/>
                    </a:lnTo>
                    <a:lnTo>
                      <a:pt x="2893" y="2830"/>
                    </a:lnTo>
                    <a:lnTo>
                      <a:pt x="2897" y="2830"/>
                    </a:lnTo>
                    <a:lnTo>
                      <a:pt x="2901" y="2830"/>
                    </a:lnTo>
                    <a:lnTo>
                      <a:pt x="2905" y="2830"/>
                    </a:lnTo>
                    <a:lnTo>
                      <a:pt x="2909" y="2830"/>
                    </a:lnTo>
                    <a:lnTo>
                      <a:pt x="2913" y="2830"/>
                    </a:lnTo>
                    <a:lnTo>
                      <a:pt x="2917" y="2830"/>
                    </a:lnTo>
                    <a:lnTo>
                      <a:pt x="2921" y="2830"/>
                    </a:lnTo>
                    <a:lnTo>
                      <a:pt x="2925" y="2830"/>
                    </a:lnTo>
                    <a:lnTo>
                      <a:pt x="2929" y="2830"/>
                    </a:lnTo>
                    <a:lnTo>
                      <a:pt x="2933" y="2830"/>
                    </a:lnTo>
                    <a:lnTo>
                      <a:pt x="2937" y="2830"/>
                    </a:lnTo>
                    <a:lnTo>
                      <a:pt x="2940" y="2830"/>
                    </a:lnTo>
                    <a:lnTo>
                      <a:pt x="2944" y="2830"/>
                    </a:lnTo>
                    <a:lnTo>
                      <a:pt x="2948" y="2830"/>
                    </a:lnTo>
                    <a:lnTo>
                      <a:pt x="2952" y="2830"/>
                    </a:lnTo>
                    <a:lnTo>
                      <a:pt x="2956" y="2830"/>
                    </a:lnTo>
                    <a:lnTo>
                      <a:pt x="2960" y="2830"/>
                    </a:lnTo>
                    <a:lnTo>
                      <a:pt x="2964" y="2830"/>
                    </a:lnTo>
                    <a:lnTo>
                      <a:pt x="2968" y="2830"/>
                    </a:lnTo>
                    <a:lnTo>
                      <a:pt x="2972" y="2830"/>
                    </a:lnTo>
                    <a:lnTo>
                      <a:pt x="2976" y="2830"/>
                    </a:lnTo>
                    <a:lnTo>
                      <a:pt x="2980" y="2830"/>
                    </a:lnTo>
                    <a:lnTo>
                      <a:pt x="2984" y="2830"/>
                    </a:lnTo>
                    <a:lnTo>
                      <a:pt x="2988" y="2830"/>
                    </a:lnTo>
                    <a:lnTo>
                      <a:pt x="2992" y="2830"/>
                    </a:lnTo>
                    <a:lnTo>
                      <a:pt x="2996" y="2830"/>
                    </a:lnTo>
                    <a:lnTo>
                      <a:pt x="2999" y="2830"/>
                    </a:lnTo>
                    <a:lnTo>
                      <a:pt x="3003" y="2830"/>
                    </a:lnTo>
                    <a:lnTo>
                      <a:pt x="3007" y="2830"/>
                    </a:lnTo>
                    <a:lnTo>
                      <a:pt x="3011" y="2830"/>
                    </a:lnTo>
                    <a:lnTo>
                      <a:pt x="3015" y="2830"/>
                    </a:lnTo>
                    <a:lnTo>
                      <a:pt x="3019" y="2830"/>
                    </a:lnTo>
                    <a:lnTo>
                      <a:pt x="3023" y="2830"/>
                    </a:lnTo>
                    <a:lnTo>
                      <a:pt x="3027" y="2830"/>
                    </a:lnTo>
                    <a:lnTo>
                      <a:pt x="3031" y="2830"/>
                    </a:lnTo>
                    <a:lnTo>
                      <a:pt x="3035" y="2830"/>
                    </a:lnTo>
                    <a:lnTo>
                      <a:pt x="3039" y="2830"/>
                    </a:lnTo>
                    <a:lnTo>
                      <a:pt x="3043" y="2830"/>
                    </a:lnTo>
                    <a:lnTo>
                      <a:pt x="3047" y="2830"/>
                    </a:lnTo>
                    <a:lnTo>
                      <a:pt x="3051" y="2830"/>
                    </a:lnTo>
                    <a:lnTo>
                      <a:pt x="3055" y="2830"/>
                    </a:lnTo>
                    <a:lnTo>
                      <a:pt x="3059" y="2830"/>
                    </a:lnTo>
                    <a:lnTo>
                      <a:pt x="3062" y="2830"/>
                    </a:lnTo>
                    <a:lnTo>
                      <a:pt x="3066" y="2830"/>
                    </a:lnTo>
                    <a:lnTo>
                      <a:pt x="3070" y="2830"/>
                    </a:lnTo>
                    <a:lnTo>
                      <a:pt x="3074" y="2830"/>
                    </a:lnTo>
                    <a:lnTo>
                      <a:pt x="3078" y="2830"/>
                    </a:lnTo>
                    <a:lnTo>
                      <a:pt x="3082" y="2830"/>
                    </a:lnTo>
                    <a:lnTo>
                      <a:pt x="3086" y="2830"/>
                    </a:lnTo>
                    <a:lnTo>
                      <a:pt x="3090" y="2830"/>
                    </a:lnTo>
                    <a:lnTo>
                      <a:pt x="3094" y="2830"/>
                    </a:lnTo>
                    <a:lnTo>
                      <a:pt x="3098" y="2830"/>
                    </a:lnTo>
                    <a:lnTo>
                      <a:pt x="3102" y="2830"/>
                    </a:lnTo>
                    <a:lnTo>
                      <a:pt x="3106" y="2830"/>
                    </a:lnTo>
                    <a:lnTo>
                      <a:pt x="3110" y="2830"/>
                    </a:lnTo>
                    <a:lnTo>
                      <a:pt x="3114" y="2830"/>
                    </a:lnTo>
                    <a:lnTo>
                      <a:pt x="3118" y="2830"/>
                    </a:lnTo>
                    <a:lnTo>
                      <a:pt x="3122" y="2830"/>
                    </a:lnTo>
                    <a:lnTo>
                      <a:pt x="3125" y="2830"/>
                    </a:lnTo>
                    <a:lnTo>
                      <a:pt x="3129" y="2830"/>
                    </a:lnTo>
                    <a:lnTo>
                      <a:pt x="3133" y="2830"/>
                    </a:lnTo>
                    <a:lnTo>
                      <a:pt x="3137" y="2830"/>
                    </a:lnTo>
                    <a:lnTo>
                      <a:pt x="3141" y="2830"/>
                    </a:lnTo>
                    <a:lnTo>
                      <a:pt x="3145" y="2830"/>
                    </a:lnTo>
                    <a:lnTo>
                      <a:pt x="3149" y="2830"/>
                    </a:lnTo>
                    <a:lnTo>
                      <a:pt x="3153" y="2830"/>
                    </a:lnTo>
                    <a:lnTo>
                      <a:pt x="3157" y="2830"/>
                    </a:lnTo>
                    <a:lnTo>
                      <a:pt x="3161" y="2830"/>
                    </a:lnTo>
                    <a:lnTo>
                      <a:pt x="3165" y="2830"/>
                    </a:lnTo>
                    <a:lnTo>
                      <a:pt x="3169" y="2830"/>
                    </a:lnTo>
                    <a:lnTo>
                      <a:pt x="3173" y="2830"/>
                    </a:lnTo>
                    <a:lnTo>
                      <a:pt x="3177" y="2830"/>
                    </a:lnTo>
                    <a:lnTo>
                      <a:pt x="3181" y="2830"/>
                    </a:lnTo>
                    <a:lnTo>
                      <a:pt x="3185" y="2830"/>
                    </a:lnTo>
                    <a:lnTo>
                      <a:pt x="3188" y="2830"/>
                    </a:lnTo>
                    <a:lnTo>
                      <a:pt x="3192" y="2830"/>
                    </a:lnTo>
                    <a:lnTo>
                      <a:pt x="3196" y="2830"/>
                    </a:lnTo>
                    <a:lnTo>
                      <a:pt x="3200" y="2830"/>
                    </a:lnTo>
                    <a:lnTo>
                      <a:pt x="3204" y="2830"/>
                    </a:lnTo>
                    <a:lnTo>
                      <a:pt x="3208" y="2830"/>
                    </a:lnTo>
                    <a:lnTo>
                      <a:pt x="3212" y="2830"/>
                    </a:lnTo>
                    <a:lnTo>
                      <a:pt x="3216" y="2830"/>
                    </a:lnTo>
                    <a:lnTo>
                      <a:pt x="3220" y="2830"/>
                    </a:lnTo>
                    <a:lnTo>
                      <a:pt x="3224" y="2830"/>
                    </a:lnTo>
                    <a:lnTo>
                      <a:pt x="3228" y="2830"/>
                    </a:lnTo>
                    <a:lnTo>
                      <a:pt x="3232" y="2830"/>
                    </a:lnTo>
                    <a:lnTo>
                      <a:pt x="3236" y="2830"/>
                    </a:lnTo>
                    <a:lnTo>
                      <a:pt x="3240" y="2830"/>
                    </a:lnTo>
                    <a:lnTo>
                      <a:pt x="3244" y="2830"/>
                    </a:lnTo>
                    <a:lnTo>
                      <a:pt x="3248" y="2830"/>
                    </a:lnTo>
                    <a:lnTo>
                      <a:pt x="3251" y="2830"/>
                    </a:lnTo>
                    <a:lnTo>
                      <a:pt x="3255" y="2830"/>
                    </a:lnTo>
                    <a:lnTo>
                      <a:pt x="3259" y="2830"/>
                    </a:lnTo>
                    <a:lnTo>
                      <a:pt x="3263" y="2830"/>
                    </a:lnTo>
                    <a:lnTo>
                      <a:pt x="3267" y="2830"/>
                    </a:lnTo>
                    <a:lnTo>
                      <a:pt x="3271" y="2830"/>
                    </a:lnTo>
                    <a:lnTo>
                      <a:pt x="3275" y="2830"/>
                    </a:lnTo>
                    <a:lnTo>
                      <a:pt x="3279" y="2830"/>
                    </a:lnTo>
                    <a:lnTo>
                      <a:pt x="3283" y="2830"/>
                    </a:lnTo>
                    <a:lnTo>
                      <a:pt x="3287" y="2830"/>
                    </a:lnTo>
                    <a:lnTo>
                      <a:pt x="3291" y="2830"/>
                    </a:lnTo>
                    <a:lnTo>
                      <a:pt x="3295" y="2830"/>
                    </a:lnTo>
                    <a:lnTo>
                      <a:pt x="3299" y="2830"/>
                    </a:lnTo>
                    <a:lnTo>
                      <a:pt x="3303" y="2830"/>
                    </a:lnTo>
                    <a:lnTo>
                      <a:pt x="3307" y="2830"/>
                    </a:lnTo>
                    <a:lnTo>
                      <a:pt x="3311" y="2830"/>
                    </a:lnTo>
                    <a:lnTo>
                      <a:pt x="3314" y="2830"/>
                    </a:lnTo>
                    <a:lnTo>
                      <a:pt x="3318" y="2830"/>
                    </a:lnTo>
                    <a:lnTo>
                      <a:pt x="3322" y="2830"/>
                    </a:lnTo>
                    <a:lnTo>
                      <a:pt x="3326" y="2830"/>
                    </a:lnTo>
                    <a:lnTo>
                      <a:pt x="3330" y="2830"/>
                    </a:lnTo>
                    <a:lnTo>
                      <a:pt x="3334" y="2830"/>
                    </a:lnTo>
                    <a:lnTo>
                      <a:pt x="3338" y="2830"/>
                    </a:lnTo>
                    <a:lnTo>
                      <a:pt x="3342" y="2830"/>
                    </a:lnTo>
                    <a:lnTo>
                      <a:pt x="3346" y="2830"/>
                    </a:lnTo>
                    <a:lnTo>
                      <a:pt x="3350" y="2830"/>
                    </a:lnTo>
                    <a:lnTo>
                      <a:pt x="3354" y="2830"/>
                    </a:lnTo>
                    <a:lnTo>
                      <a:pt x="3358" y="2830"/>
                    </a:lnTo>
                    <a:lnTo>
                      <a:pt x="3362" y="2830"/>
                    </a:lnTo>
                    <a:lnTo>
                      <a:pt x="3366" y="2830"/>
                    </a:lnTo>
                    <a:lnTo>
                      <a:pt x="3370" y="2830"/>
                    </a:lnTo>
                    <a:lnTo>
                      <a:pt x="3374" y="2830"/>
                    </a:lnTo>
                    <a:lnTo>
                      <a:pt x="3377" y="2830"/>
                    </a:lnTo>
                    <a:lnTo>
                      <a:pt x="3381" y="2830"/>
                    </a:lnTo>
                    <a:lnTo>
                      <a:pt x="3385" y="2830"/>
                    </a:lnTo>
                    <a:lnTo>
                      <a:pt x="3389" y="2830"/>
                    </a:lnTo>
                    <a:lnTo>
                      <a:pt x="3393" y="2830"/>
                    </a:lnTo>
                    <a:lnTo>
                      <a:pt x="3397" y="2826"/>
                    </a:lnTo>
                    <a:lnTo>
                      <a:pt x="3401" y="2817"/>
                    </a:lnTo>
                    <a:lnTo>
                      <a:pt x="3405" y="2807"/>
                    </a:lnTo>
                    <a:lnTo>
                      <a:pt x="3409" y="2799"/>
                    </a:lnTo>
                    <a:lnTo>
                      <a:pt x="3413" y="2790"/>
                    </a:lnTo>
                    <a:lnTo>
                      <a:pt x="3417" y="2781"/>
                    </a:lnTo>
                    <a:lnTo>
                      <a:pt x="3421" y="2772"/>
                    </a:lnTo>
                    <a:lnTo>
                      <a:pt x="3425" y="2761"/>
                    </a:lnTo>
                    <a:lnTo>
                      <a:pt x="3429" y="2752"/>
                    </a:lnTo>
                    <a:lnTo>
                      <a:pt x="3433" y="2743"/>
                    </a:lnTo>
                    <a:lnTo>
                      <a:pt x="3437" y="2734"/>
                    </a:lnTo>
                    <a:lnTo>
                      <a:pt x="3440" y="2723"/>
                    </a:lnTo>
                    <a:lnTo>
                      <a:pt x="3444" y="2715"/>
                    </a:lnTo>
                    <a:lnTo>
                      <a:pt x="3448" y="2706"/>
                    </a:lnTo>
                    <a:lnTo>
                      <a:pt x="3452" y="2697"/>
                    </a:lnTo>
                    <a:lnTo>
                      <a:pt x="3456" y="2684"/>
                    </a:lnTo>
                    <a:lnTo>
                      <a:pt x="3460" y="2676"/>
                    </a:lnTo>
                    <a:lnTo>
                      <a:pt x="3464" y="2667"/>
                    </a:lnTo>
                    <a:lnTo>
                      <a:pt x="3468" y="2657"/>
                    </a:lnTo>
                    <a:lnTo>
                      <a:pt x="3472" y="2648"/>
                    </a:lnTo>
                    <a:lnTo>
                      <a:pt x="3476" y="2639"/>
                    </a:lnTo>
                    <a:lnTo>
                      <a:pt x="3480" y="2628"/>
                    </a:lnTo>
                    <a:lnTo>
                      <a:pt x="3484" y="2619"/>
                    </a:lnTo>
                    <a:lnTo>
                      <a:pt x="3488" y="2609"/>
                    </a:lnTo>
                    <a:lnTo>
                      <a:pt x="3492" y="2599"/>
                    </a:lnTo>
                    <a:lnTo>
                      <a:pt x="3496" y="2589"/>
                    </a:lnTo>
                    <a:lnTo>
                      <a:pt x="3499" y="2580"/>
                    </a:lnTo>
                    <a:lnTo>
                      <a:pt x="3503" y="2571"/>
                    </a:lnTo>
                    <a:lnTo>
                      <a:pt x="3507" y="2559"/>
                    </a:lnTo>
                    <a:lnTo>
                      <a:pt x="3511" y="2550"/>
                    </a:lnTo>
                    <a:lnTo>
                      <a:pt x="3515" y="2540"/>
                    </a:lnTo>
                    <a:lnTo>
                      <a:pt x="3519" y="2531"/>
                    </a:lnTo>
                    <a:lnTo>
                      <a:pt x="3523" y="2519"/>
                    </a:lnTo>
                    <a:lnTo>
                      <a:pt x="3527" y="2511"/>
                    </a:lnTo>
                    <a:lnTo>
                      <a:pt x="3531" y="2499"/>
                    </a:lnTo>
                    <a:lnTo>
                      <a:pt x="3535" y="2490"/>
                    </a:lnTo>
                    <a:lnTo>
                      <a:pt x="3539" y="2480"/>
                    </a:lnTo>
                    <a:lnTo>
                      <a:pt x="3543" y="2470"/>
                    </a:lnTo>
                    <a:lnTo>
                      <a:pt x="3547" y="2460"/>
                    </a:lnTo>
                    <a:lnTo>
                      <a:pt x="3551" y="2450"/>
                    </a:lnTo>
                    <a:lnTo>
                      <a:pt x="3555" y="2441"/>
                    </a:lnTo>
                    <a:lnTo>
                      <a:pt x="3559" y="2431"/>
                    </a:lnTo>
                    <a:lnTo>
                      <a:pt x="3562" y="2421"/>
                    </a:lnTo>
                    <a:lnTo>
                      <a:pt x="3566" y="2411"/>
                    </a:lnTo>
                    <a:lnTo>
                      <a:pt x="3570" y="2401"/>
                    </a:lnTo>
                    <a:lnTo>
                      <a:pt x="3574" y="2390"/>
                    </a:lnTo>
                    <a:lnTo>
                      <a:pt x="3578" y="2380"/>
                    </a:lnTo>
                    <a:lnTo>
                      <a:pt x="3582" y="2370"/>
                    </a:lnTo>
                    <a:lnTo>
                      <a:pt x="3586" y="2360"/>
                    </a:lnTo>
                    <a:lnTo>
                      <a:pt x="3590" y="2351"/>
                    </a:lnTo>
                    <a:lnTo>
                      <a:pt x="3594" y="2339"/>
                    </a:lnTo>
                    <a:lnTo>
                      <a:pt x="3598" y="2330"/>
                    </a:lnTo>
                    <a:lnTo>
                      <a:pt x="3602" y="2320"/>
                    </a:lnTo>
                    <a:lnTo>
                      <a:pt x="3606" y="2310"/>
                    </a:lnTo>
                    <a:lnTo>
                      <a:pt x="3610" y="2299"/>
                    </a:lnTo>
                    <a:lnTo>
                      <a:pt x="3614" y="2289"/>
                    </a:lnTo>
                    <a:lnTo>
                      <a:pt x="3618" y="2279"/>
                    </a:lnTo>
                    <a:lnTo>
                      <a:pt x="3622" y="2270"/>
                    </a:lnTo>
                    <a:lnTo>
                      <a:pt x="3625" y="2259"/>
                    </a:lnTo>
                    <a:lnTo>
                      <a:pt x="3629" y="2249"/>
                    </a:lnTo>
                    <a:lnTo>
                      <a:pt x="3633" y="2238"/>
                    </a:lnTo>
                    <a:lnTo>
                      <a:pt x="3637" y="2229"/>
                    </a:lnTo>
                    <a:lnTo>
                      <a:pt x="3641" y="2218"/>
                    </a:lnTo>
                    <a:lnTo>
                      <a:pt x="3645" y="2208"/>
                    </a:lnTo>
                    <a:lnTo>
                      <a:pt x="3649" y="2199"/>
                    </a:lnTo>
                    <a:lnTo>
                      <a:pt x="3653" y="2187"/>
                    </a:lnTo>
                    <a:lnTo>
                      <a:pt x="3657" y="2178"/>
                    </a:lnTo>
                    <a:lnTo>
                      <a:pt x="3661" y="2168"/>
                    </a:lnTo>
                    <a:lnTo>
                      <a:pt x="3665" y="2157"/>
                    </a:lnTo>
                    <a:lnTo>
                      <a:pt x="3669" y="2146"/>
                    </a:lnTo>
                    <a:lnTo>
                      <a:pt x="3673" y="2137"/>
                    </a:lnTo>
                    <a:lnTo>
                      <a:pt x="3677" y="2126"/>
                    </a:lnTo>
                    <a:lnTo>
                      <a:pt x="3681" y="2118"/>
                    </a:lnTo>
                    <a:lnTo>
                      <a:pt x="3685" y="2106"/>
                    </a:lnTo>
                    <a:lnTo>
                      <a:pt x="3688" y="2096"/>
                    </a:lnTo>
                    <a:lnTo>
                      <a:pt x="3692" y="2085"/>
                    </a:lnTo>
                    <a:lnTo>
                      <a:pt x="3696" y="2076"/>
                    </a:lnTo>
                    <a:lnTo>
                      <a:pt x="3700" y="2066"/>
                    </a:lnTo>
                    <a:lnTo>
                      <a:pt x="3704" y="2056"/>
                    </a:lnTo>
                    <a:lnTo>
                      <a:pt x="3708" y="2046"/>
                    </a:lnTo>
                    <a:lnTo>
                      <a:pt x="3712" y="2036"/>
                    </a:lnTo>
                    <a:lnTo>
                      <a:pt x="3716" y="2026"/>
                    </a:lnTo>
                    <a:lnTo>
                      <a:pt x="3720" y="2018"/>
                    </a:lnTo>
                    <a:lnTo>
                      <a:pt x="3724" y="2006"/>
                    </a:lnTo>
                    <a:lnTo>
                      <a:pt x="3728" y="1997"/>
                    </a:lnTo>
                    <a:lnTo>
                      <a:pt x="3732" y="1986"/>
                    </a:lnTo>
                    <a:lnTo>
                      <a:pt x="3736" y="1975"/>
                    </a:lnTo>
                    <a:lnTo>
                      <a:pt x="3740" y="1966"/>
                    </a:lnTo>
                    <a:lnTo>
                      <a:pt x="3744" y="1955"/>
                    </a:lnTo>
                    <a:lnTo>
                      <a:pt x="3748" y="1946"/>
                    </a:lnTo>
                    <a:lnTo>
                      <a:pt x="3751" y="1935"/>
                    </a:lnTo>
                    <a:lnTo>
                      <a:pt x="3755" y="1927"/>
                    </a:lnTo>
                    <a:lnTo>
                      <a:pt x="3759" y="1915"/>
                    </a:lnTo>
                    <a:lnTo>
                      <a:pt x="3763" y="1905"/>
                    </a:lnTo>
                    <a:lnTo>
                      <a:pt x="3767" y="1896"/>
                    </a:lnTo>
                    <a:lnTo>
                      <a:pt x="3771" y="1887"/>
                    </a:lnTo>
                    <a:lnTo>
                      <a:pt x="3775" y="1877"/>
                    </a:lnTo>
                    <a:lnTo>
                      <a:pt x="3779" y="1867"/>
                    </a:lnTo>
                    <a:lnTo>
                      <a:pt x="3783" y="1858"/>
                    </a:lnTo>
                    <a:lnTo>
                      <a:pt x="3787" y="1848"/>
                    </a:lnTo>
                    <a:lnTo>
                      <a:pt x="3791" y="1836"/>
                    </a:lnTo>
                    <a:lnTo>
                      <a:pt x="3795" y="1828"/>
                    </a:lnTo>
                    <a:lnTo>
                      <a:pt x="3799" y="1817"/>
                    </a:lnTo>
                    <a:lnTo>
                      <a:pt x="3803" y="1807"/>
                    </a:lnTo>
                    <a:lnTo>
                      <a:pt x="3807" y="1798"/>
                    </a:lnTo>
                    <a:lnTo>
                      <a:pt x="3811" y="1787"/>
                    </a:lnTo>
                    <a:lnTo>
                      <a:pt x="3814" y="1779"/>
                    </a:lnTo>
                    <a:lnTo>
                      <a:pt x="3818" y="1768"/>
                    </a:lnTo>
                    <a:lnTo>
                      <a:pt x="3822" y="1759"/>
                    </a:lnTo>
                    <a:lnTo>
                      <a:pt x="3826" y="1750"/>
                    </a:lnTo>
                    <a:lnTo>
                      <a:pt x="3830" y="1739"/>
                    </a:lnTo>
                    <a:lnTo>
                      <a:pt x="3834" y="1731"/>
                    </a:lnTo>
                    <a:lnTo>
                      <a:pt x="3838" y="1719"/>
                    </a:lnTo>
                    <a:lnTo>
                      <a:pt x="3842" y="1710"/>
                    </a:lnTo>
                    <a:lnTo>
                      <a:pt x="3846" y="1700"/>
                    </a:lnTo>
                    <a:lnTo>
                      <a:pt x="3850" y="1691"/>
                    </a:lnTo>
                    <a:lnTo>
                      <a:pt x="3854" y="1682"/>
                    </a:lnTo>
                    <a:lnTo>
                      <a:pt x="3858" y="1674"/>
                    </a:lnTo>
                    <a:lnTo>
                      <a:pt x="3862" y="1663"/>
                    </a:lnTo>
                    <a:lnTo>
                      <a:pt x="3866" y="1655"/>
                    </a:lnTo>
                    <a:lnTo>
                      <a:pt x="3870" y="1645"/>
                    </a:lnTo>
                    <a:lnTo>
                      <a:pt x="3874" y="1635"/>
                    </a:lnTo>
                    <a:lnTo>
                      <a:pt x="3877" y="1627"/>
                    </a:lnTo>
                    <a:lnTo>
                      <a:pt x="3881" y="1615"/>
                    </a:lnTo>
                    <a:lnTo>
                      <a:pt x="3885" y="1607"/>
                    </a:lnTo>
                    <a:lnTo>
                      <a:pt x="3889" y="1597"/>
                    </a:lnTo>
                    <a:lnTo>
                      <a:pt x="3893" y="1588"/>
                    </a:lnTo>
                    <a:lnTo>
                      <a:pt x="3897" y="1578"/>
                    </a:lnTo>
                    <a:lnTo>
                      <a:pt x="3901" y="1569"/>
                    </a:lnTo>
                    <a:lnTo>
                      <a:pt x="3905" y="1560"/>
                    </a:lnTo>
                    <a:lnTo>
                      <a:pt x="3909" y="1551"/>
                    </a:lnTo>
                    <a:lnTo>
                      <a:pt x="3913" y="1541"/>
                    </a:lnTo>
                    <a:lnTo>
                      <a:pt x="3917" y="1533"/>
                    </a:lnTo>
                    <a:lnTo>
                      <a:pt x="3921" y="1523"/>
                    </a:lnTo>
                    <a:lnTo>
                      <a:pt x="3925" y="1512"/>
                    </a:lnTo>
                    <a:lnTo>
                      <a:pt x="3929" y="1505"/>
                    </a:lnTo>
                    <a:lnTo>
                      <a:pt x="3933" y="149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0" name="Freeform 332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4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9"/>
                  </a:cxn>
                  <a:cxn ang="0">
                    <a:pos x="688" y="48"/>
                  </a:cxn>
                  <a:cxn ang="0">
                    <a:pos x="751" y="99"/>
                  </a:cxn>
                  <a:cxn ang="0">
                    <a:pos x="814" y="178"/>
                  </a:cxn>
                  <a:cxn ang="0">
                    <a:pos x="877" y="290"/>
                  </a:cxn>
                  <a:cxn ang="0">
                    <a:pos x="940" y="436"/>
                  </a:cxn>
                  <a:cxn ang="0">
                    <a:pos x="1003" y="617"/>
                  </a:cxn>
                  <a:cxn ang="0">
                    <a:pos x="1066" y="832"/>
                  </a:cxn>
                  <a:cxn ang="0">
                    <a:pos x="1129" y="1075"/>
                  </a:cxn>
                  <a:cxn ang="0">
                    <a:pos x="1192" y="1344"/>
                  </a:cxn>
                  <a:cxn ang="0">
                    <a:pos x="1255" y="1630"/>
                  </a:cxn>
                  <a:cxn ang="0">
                    <a:pos x="1318" y="1925"/>
                  </a:cxn>
                  <a:cxn ang="0">
                    <a:pos x="1381" y="2223"/>
                  </a:cxn>
                  <a:cxn ang="0">
                    <a:pos x="1444" y="2517"/>
                  </a:cxn>
                  <a:cxn ang="0">
                    <a:pos x="1507" y="2797"/>
                  </a:cxn>
                  <a:cxn ang="0">
                    <a:pos x="1570" y="2820"/>
                  </a:cxn>
                  <a:cxn ang="0">
                    <a:pos x="1633" y="2820"/>
                  </a:cxn>
                  <a:cxn ang="0">
                    <a:pos x="1696" y="2820"/>
                  </a:cxn>
                  <a:cxn ang="0">
                    <a:pos x="1759" y="2820"/>
                  </a:cxn>
                  <a:cxn ang="0">
                    <a:pos x="1822" y="2820"/>
                  </a:cxn>
                  <a:cxn ang="0">
                    <a:pos x="1885" y="2820"/>
                  </a:cxn>
                  <a:cxn ang="0">
                    <a:pos x="1948" y="2820"/>
                  </a:cxn>
                  <a:cxn ang="0">
                    <a:pos x="2011" y="2820"/>
                  </a:cxn>
                  <a:cxn ang="0">
                    <a:pos x="2074" y="2820"/>
                  </a:cxn>
                  <a:cxn ang="0">
                    <a:pos x="2137" y="2820"/>
                  </a:cxn>
                  <a:cxn ang="0">
                    <a:pos x="2200" y="2820"/>
                  </a:cxn>
                  <a:cxn ang="0">
                    <a:pos x="2263" y="2820"/>
                  </a:cxn>
                  <a:cxn ang="0">
                    <a:pos x="2326" y="2820"/>
                  </a:cxn>
                  <a:cxn ang="0">
                    <a:pos x="2389" y="2820"/>
                  </a:cxn>
                  <a:cxn ang="0">
                    <a:pos x="2452" y="2820"/>
                  </a:cxn>
                  <a:cxn ang="0">
                    <a:pos x="2515" y="2820"/>
                  </a:cxn>
                  <a:cxn ang="0">
                    <a:pos x="2578" y="2820"/>
                  </a:cxn>
                  <a:cxn ang="0">
                    <a:pos x="2641" y="2769"/>
                  </a:cxn>
                  <a:cxn ang="0">
                    <a:pos x="2704" y="2572"/>
                  </a:cxn>
                  <a:cxn ang="0">
                    <a:pos x="2767" y="2375"/>
                  </a:cxn>
                  <a:cxn ang="0">
                    <a:pos x="2830" y="2179"/>
                  </a:cxn>
                  <a:cxn ang="0">
                    <a:pos x="2893" y="1988"/>
                  </a:cxn>
                  <a:cxn ang="0">
                    <a:pos x="2956" y="1803"/>
                  </a:cxn>
                  <a:cxn ang="0">
                    <a:pos x="3019" y="1628"/>
                  </a:cxn>
                  <a:cxn ang="0">
                    <a:pos x="3082" y="1460"/>
                  </a:cxn>
                  <a:cxn ang="0">
                    <a:pos x="3145" y="1302"/>
                  </a:cxn>
                  <a:cxn ang="0">
                    <a:pos x="3208" y="1156"/>
                  </a:cxn>
                  <a:cxn ang="0">
                    <a:pos x="3271" y="1021"/>
                  </a:cxn>
                  <a:cxn ang="0">
                    <a:pos x="3334" y="896"/>
                  </a:cxn>
                  <a:cxn ang="0">
                    <a:pos x="3397" y="783"/>
                  </a:cxn>
                  <a:cxn ang="0">
                    <a:pos x="3460" y="680"/>
                  </a:cxn>
                  <a:cxn ang="0">
                    <a:pos x="3523" y="589"/>
                  </a:cxn>
                  <a:cxn ang="0">
                    <a:pos x="3586" y="507"/>
                  </a:cxn>
                  <a:cxn ang="0">
                    <a:pos x="3649" y="435"/>
                  </a:cxn>
                  <a:cxn ang="0">
                    <a:pos x="3712" y="371"/>
                  </a:cxn>
                  <a:cxn ang="0">
                    <a:pos x="3775" y="316"/>
                  </a:cxn>
                  <a:cxn ang="0">
                    <a:pos x="3838" y="268"/>
                  </a:cxn>
                  <a:cxn ang="0">
                    <a:pos x="3901" y="227"/>
                  </a:cxn>
                </a:cxnLst>
                <a:rect l="0" t="0" r="r" b="b"/>
                <a:pathLst>
                  <a:path w="3933" h="2820">
                    <a:moveTo>
                      <a:pt x="0" y="3"/>
                    </a:moveTo>
                    <a:lnTo>
                      <a:pt x="3" y="3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4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0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0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0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1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0"/>
                    </a:lnTo>
                    <a:lnTo>
                      <a:pt x="602" y="13"/>
                    </a:lnTo>
                    <a:lnTo>
                      <a:pt x="606" y="13"/>
                    </a:lnTo>
                    <a:lnTo>
                      <a:pt x="610" y="15"/>
                    </a:lnTo>
                    <a:lnTo>
                      <a:pt x="614" y="14"/>
                    </a:lnTo>
                    <a:lnTo>
                      <a:pt x="618" y="16"/>
                    </a:lnTo>
                    <a:lnTo>
                      <a:pt x="622" y="18"/>
                    </a:lnTo>
                    <a:lnTo>
                      <a:pt x="625" y="19"/>
                    </a:lnTo>
                    <a:lnTo>
                      <a:pt x="629" y="20"/>
                    </a:lnTo>
                    <a:lnTo>
                      <a:pt x="633" y="21"/>
                    </a:lnTo>
                    <a:lnTo>
                      <a:pt x="637" y="23"/>
                    </a:lnTo>
                    <a:lnTo>
                      <a:pt x="641" y="25"/>
                    </a:lnTo>
                    <a:lnTo>
                      <a:pt x="645" y="26"/>
                    </a:lnTo>
                    <a:lnTo>
                      <a:pt x="649" y="28"/>
                    </a:lnTo>
                    <a:lnTo>
                      <a:pt x="653" y="29"/>
                    </a:lnTo>
                    <a:lnTo>
                      <a:pt x="657" y="30"/>
                    </a:lnTo>
                    <a:lnTo>
                      <a:pt x="661" y="34"/>
                    </a:lnTo>
                    <a:lnTo>
                      <a:pt x="665" y="36"/>
                    </a:lnTo>
                    <a:lnTo>
                      <a:pt x="669" y="38"/>
                    </a:lnTo>
                    <a:lnTo>
                      <a:pt x="673" y="39"/>
                    </a:lnTo>
                    <a:lnTo>
                      <a:pt x="677" y="40"/>
                    </a:lnTo>
                    <a:lnTo>
                      <a:pt x="681" y="44"/>
                    </a:lnTo>
                    <a:lnTo>
                      <a:pt x="685" y="46"/>
                    </a:lnTo>
                    <a:lnTo>
                      <a:pt x="688" y="48"/>
                    </a:lnTo>
                    <a:lnTo>
                      <a:pt x="692" y="51"/>
                    </a:lnTo>
                    <a:lnTo>
                      <a:pt x="696" y="54"/>
                    </a:lnTo>
                    <a:lnTo>
                      <a:pt x="700" y="56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6" y="67"/>
                    </a:lnTo>
                    <a:lnTo>
                      <a:pt x="720" y="71"/>
                    </a:lnTo>
                    <a:lnTo>
                      <a:pt x="724" y="73"/>
                    </a:lnTo>
                    <a:lnTo>
                      <a:pt x="728" y="78"/>
                    </a:lnTo>
                    <a:lnTo>
                      <a:pt x="732" y="81"/>
                    </a:lnTo>
                    <a:lnTo>
                      <a:pt x="736" y="84"/>
                    </a:lnTo>
                    <a:lnTo>
                      <a:pt x="740" y="88"/>
                    </a:lnTo>
                    <a:lnTo>
                      <a:pt x="744" y="91"/>
                    </a:lnTo>
                    <a:lnTo>
                      <a:pt x="748" y="95"/>
                    </a:lnTo>
                    <a:lnTo>
                      <a:pt x="751" y="99"/>
                    </a:lnTo>
                    <a:lnTo>
                      <a:pt x="755" y="103"/>
                    </a:lnTo>
                    <a:lnTo>
                      <a:pt x="759" y="107"/>
                    </a:lnTo>
                    <a:lnTo>
                      <a:pt x="763" y="111"/>
                    </a:lnTo>
                    <a:lnTo>
                      <a:pt x="767" y="115"/>
                    </a:lnTo>
                    <a:lnTo>
                      <a:pt x="771" y="120"/>
                    </a:lnTo>
                    <a:lnTo>
                      <a:pt x="775" y="126"/>
                    </a:lnTo>
                    <a:lnTo>
                      <a:pt x="779" y="131"/>
                    </a:lnTo>
                    <a:lnTo>
                      <a:pt x="783" y="136"/>
                    </a:lnTo>
                    <a:lnTo>
                      <a:pt x="787" y="139"/>
                    </a:lnTo>
                    <a:lnTo>
                      <a:pt x="791" y="144"/>
                    </a:lnTo>
                    <a:lnTo>
                      <a:pt x="795" y="150"/>
                    </a:lnTo>
                    <a:lnTo>
                      <a:pt x="799" y="155"/>
                    </a:lnTo>
                    <a:lnTo>
                      <a:pt x="803" y="162"/>
                    </a:lnTo>
                    <a:lnTo>
                      <a:pt x="807" y="168"/>
                    </a:lnTo>
                    <a:lnTo>
                      <a:pt x="811" y="172"/>
                    </a:lnTo>
                    <a:lnTo>
                      <a:pt x="814" y="178"/>
                    </a:lnTo>
                    <a:lnTo>
                      <a:pt x="818" y="185"/>
                    </a:lnTo>
                    <a:lnTo>
                      <a:pt x="822" y="191"/>
                    </a:lnTo>
                    <a:lnTo>
                      <a:pt x="826" y="197"/>
                    </a:lnTo>
                    <a:lnTo>
                      <a:pt x="830" y="204"/>
                    </a:lnTo>
                    <a:lnTo>
                      <a:pt x="834" y="208"/>
                    </a:lnTo>
                    <a:lnTo>
                      <a:pt x="838" y="216"/>
                    </a:lnTo>
                    <a:lnTo>
                      <a:pt x="842" y="223"/>
                    </a:lnTo>
                    <a:lnTo>
                      <a:pt x="846" y="229"/>
                    </a:lnTo>
                    <a:lnTo>
                      <a:pt x="850" y="238"/>
                    </a:lnTo>
                    <a:lnTo>
                      <a:pt x="854" y="246"/>
                    </a:lnTo>
                    <a:lnTo>
                      <a:pt x="858" y="252"/>
                    </a:lnTo>
                    <a:lnTo>
                      <a:pt x="862" y="259"/>
                    </a:lnTo>
                    <a:lnTo>
                      <a:pt x="866" y="266"/>
                    </a:lnTo>
                    <a:lnTo>
                      <a:pt x="870" y="273"/>
                    </a:lnTo>
                    <a:lnTo>
                      <a:pt x="874" y="282"/>
                    </a:lnTo>
                    <a:lnTo>
                      <a:pt x="877" y="290"/>
                    </a:lnTo>
                    <a:lnTo>
                      <a:pt x="881" y="298"/>
                    </a:lnTo>
                    <a:lnTo>
                      <a:pt x="885" y="307"/>
                    </a:lnTo>
                    <a:lnTo>
                      <a:pt x="889" y="316"/>
                    </a:lnTo>
                    <a:lnTo>
                      <a:pt x="893" y="323"/>
                    </a:lnTo>
                    <a:lnTo>
                      <a:pt x="897" y="333"/>
                    </a:lnTo>
                    <a:lnTo>
                      <a:pt x="901" y="340"/>
                    </a:lnTo>
                    <a:lnTo>
                      <a:pt x="905" y="351"/>
                    </a:lnTo>
                    <a:lnTo>
                      <a:pt x="909" y="358"/>
                    </a:lnTo>
                    <a:lnTo>
                      <a:pt x="913" y="367"/>
                    </a:lnTo>
                    <a:lnTo>
                      <a:pt x="917" y="378"/>
                    </a:lnTo>
                    <a:lnTo>
                      <a:pt x="921" y="387"/>
                    </a:lnTo>
                    <a:lnTo>
                      <a:pt x="925" y="396"/>
                    </a:lnTo>
                    <a:lnTo>
                      <a:pt x="929" y="407"/>
                    </a:lnTo>
                    <a:lnTo>
                      <a:pt x="933" y="416"/>
                    </a:lnTo>
                    <a:lnTo>
                      <a:pt x="937" y="428"/>
                    </a:lnTo>
                    <a:lnTo>
                      <a:pt x="940" y="436"/>
                    </a:lnTo>
                    <a:lnTo>
                      <a:pt x="944" y="448"/>
                    </a:lnTo>
                    <a:lnTo>
                      <a:pt x="948" y="458"/>
                    </a:lnTo>
                    <a:lnTo>
                      <a:pt x="952" y="469"/>
                    </a:lnTo>
                    <a:lnTo>
                      <a:pt x="956" y="479"/>
                    </a:lnTo>
                    <a:lnTo>
                      <a:pt x="960" y="490"/>
                    </a:lnTo>
                    <a:lnTo>
                      <a:pt x="964" y="501"/>
                    </a:lnTo>
                    <a:lnTo>
                      <a:pt x="968" y="513"/>
                    </a:lnTo>
                    <a:lnTo>
                      <a:pt x="972" y="523"/>
                    </a:lnTo>
                    <a:lnTo>
                      <a:pt x="976" y="534"/>
                    </a:lnTo>
                    <a:lnTo>
                      <a:pt x="980" y="547"/>
                    </a:lnTo>
                    <a:lnTo>
                      <a:pt x="984" y="557"/>
                    </a:lnTo>
                    <a:lnTo>
                      <a:pt x="988" y="569"/>
                    </a:lnTo>
                    <a:lnTo>
                      <a:pt x="992" y="581"/>
                    </a:lnTo>
                    <a:lnTo>
                      <a:pt x="996" y="594"/>
                    </a:lnTo>
                    <a:lnTo>
                      <a:pt x="999" y="606"/>
                    </a:lnTo>
                    <a:lnTo>
                      <a:pt x="1003" y="617"/>
                    </a:lnTo>
                    <a:lnTo>
                      <a:pt x="1007" y="630"/>
                    </a:lnTo>
                    <a:lnTo>
                      <a:pt x="1011" y="644"/>
                    </a:lnTo>
                    <a:lnTo>
                      <a:pt x="1015" y="656"/>
                    </a:lnTo>
                    <a:lnTo>
                      <a:pt x="1019" y="669"/>
                    </a:lnTo>
                    <a:lnTo>
                      <a:pt x="1023" y="680"/>
                    </a:lnTo>
                    <a:lnTo>
                      <a:pt x="1027" y="695"/>
                    </a:lnTo>
                    <a:lnTo>
                      <a:pt x="1031" y="709"/>
                    </a:lnTo>
                    <a:lnTo>
                      <a:pt x="1035" y="720"/>
                    </a:lnTo>
                    <a:lnTo>
                      <a:pt x="1039" y="735"/>
                    </a:lnTo>
                    <a:lnTo>
                      <a:pt x="1043" y="749"/>
                    </a:lnTo>
                    <a:lnTo>
                      <a:pt x="1047" y="762"/>
                    </a:lnTo>
                    <a:lnTo>
                      <a:pt x="1051" y="776"/>
                    </a:lnTo>
                    <a:lnTo>
                      <a:pt x="1055" y="790"/>
                    </a:lnTo>
                    <a:lnTo>
                      <a:pt x="1059" y="804"/>
                    </a:lnTo>
                    <a:lnTo>
                      <a:pt x="1062" y="818"/>
                    </a:lnTo>
                    <a:lnTo>
                      <a:pt x="1066" y="832"/>
                    </a:lnTo>
                    <a:lnTo>
                      <a:pt x="1070" y="845"/>
                    </a:lnTo>
                    <a:lnTo>
                      <a:pt x="1074" y="860"/>
                    </a:lnTo>
                    <a:lnTo>
                      <a:pt x="1078" y="876"/>
                    </a:lnTo>
                    <a:lnTo>
                      <a:pt x="1082" y="891"/>
                    </a:lnTo>
                    <a:lnTo>
                      <a:pt x="1086" y="905"/>
                    </a:lnTo>
                    <a:lnTo>
                      <a:pt x="1090" y="919"/>
                    </a:lnTo>
                    <a:lnTo>
                      <a:pt x="1094" y="935"/>
                    </a:lnTo>
                    <a:lnTo>
                      <a:pt x="1098" y="950"/>
                    </a:lnTo>
                    <a:lnTo>
                      <a:pt x="1102" y="966"/>
                    </a:lnTo>
                    <a:lnTo>
                      <a:pt x="1106" y="981"/>
                    </a:lnTo>
                    <a:lnTo>
                      <a:pt x="1110" y="996"/>
                    </a:lnTo>
                    <a:lnTo>
                      <a:pt x="1114" y="1012"/>
                    </a:lnTo>
                    <a:lnTo>
                      <a:pt x="1118" y="1028"/>
                    </a:lnTo>
                    <a:lnTo>
                      <a:pt x="1122" y="1044"/>
                    </a:lnTo>
                    <a:lnTo>
                      <a:pt x="1125" y="1061"/>
                    </a:lnTo>
                    <a:lnTo>
                      <a:pt x="1129" y="1075"/>
                    </a:lnTo>
                    <a:lnTo>
                      <a:pt x="1133" y="1091"/>
                    </a:lnTo>
                    <a:lnTo>
                      <a:pt x="1137" y="1108"/>
                    </a:lnTo>
                    <a:lnTo>
                      <a:pt x="1141" y="1124"/>
                    </a:lnTo>
                    <a:lnTo>
                      <a:pt x="1145" y="1140"/>
                    </a:lnTo>
                    <a:lnTo>
                      <a:pt x="1149" y="1157"/>
                    </a:lnTo>
                    <a:lnTo>
                      <a:pt x="1153" y="1174"/>
                    </a:lnTo>
                    <a:lnTo>
                      <a:pt x="1157" y="1191"/>
                    </a:lnTo>
                    <a:lnTo>
                      <a:pt x="1161" y="1206"/>
                    </a:lnTo>
                    <a:lnTo>
                      <a:pt x="1165" y="1225"/>
                    </a:lnTo>
                    <a:lnTo>
                      <a:pt x="1169" y="1241"/>
                    </a:lnTo>
                    <a:lnTo>
                      <a:pt x="1173" y="1257"/>
                    </a:lnTo>
                    <a:lnTo>
                      <a:pt x="1177" y="1274"/>
                    </a:lnTo>
                    <a:lnTo>
                      <a:pt x="1181" y="1291"/>
                    </a:lnTo>
                    <a:lnTo>
                      <a:pt x="1185" y="1308"/>
                    </a:lnTo>
                    <a:lnTo>
                      <a:pt x="1188" y="1326"/>
                    </a:lnTo>
                    <a:lnTo>
                      <a:pt x="1192" y="1344"/>
                    </a:lnTo>
                    <a:lnTo>
                      <a:pt x="1196" y="1361"/>
                    </a:lnTo>
                    <a:lnTo>
                      <a:pt x="1200" y="1378"/>
                    </a:lnTo>
                    <a:lnTo>
                      <a:pt x="1204" y="1396"/>
                    </a:lnTo>
                    <a:lnTo>
                      <a:pt x="1208" y="1413"/>
                    </a:lnTo>
                    <a:lnTo>
                      <a:pt x="1212" y="1430"/>
                    </a:lnTo>
                    <a:lnTo>
                      <a:pt x="1216" y="1448"/>
                    </a:lnTo>
                    <a:lnTo>
                      <a:pt x="1220" y="1468"/>
                    </a:lnTo>
                    <a:lnTo>
                      <a:pt x="1224" y="1484"/>
                    </a:lnTo>
                    <a:lnTo>
                      <a:pt x="1228" y="1503"/>
                    </a:lnTo>
                    <a:lnTo>
                      <a:pt x="1232" y="1520"/>
                    </a:lnTo>
                    <a:lnTo>
                      <a:pt x="1236" y="1538"/>
                    </a:lnTo>
                    <a:lnTo>
                      <a:pt x="1240" y="1556"/>
                    </a:lnTo>
                    <a:lnTo>
                      <a:pt x="1244" y="1574"/>
                    </a:lnTo>
                    <a:lnTo>
                      <a:pt x="1248" y="1592"/>
                    </a:lnTo>
                    <a:lnTo>
                      <a:pt x="1251" y="1612"/>
                    </a:lnTo>
                    <a:lnTo>
                      <a:pt x="1255" y="1630"/>
                    </a:lnTo>
                    <a:lnTo>
                      <a:pt x="1259" y="1647"/>
                    </a:lnTo>
                    <a:lnTo>
                      <a:pt x="1263" y="1665"/>
                    </a:lnTo>
                    <a:lnTo>
                      <a:pt x="1267" y="1685"/>
                    </a:lnTo>
                    <a:lnTo>
                      <a:pt x="1271" y="1702"/>
                    </a:lnTo>
                    <a:lnTo>
                      <a:pt x="1275" y="1722"/>
                    </a:lnTo>
                    <a:lnTo>
                      <a:pt x="1279" y="1739"/>
                    </a:lnTo>
                    <a:lnTo>
                      <a:pt x="1283" y="1759"/>
                    </a:lnTo>
                    <a:lnTo>
                      <a:pt x="1287" y="1776"/>
                    </a:lnTo>
                    <a:lnTo>
                      <a:pt x="1291" y="1795"/>
                    </a:lnTo>
                    <a:lnTo>
                      <a:pt x="1295" y="1813"/>
                    </a:lnTo>
                    <a:lnTo>
                      <a:pt x="1299" y="1831"/>
                    </a:lnTo>
                    <a:lnTo>
                      <a:pt x="1303" y="1850"/>
                    </a:lnTo>
                    <a:lnTo>
                      <a:pt x="1307" y="1869"/>
                    </a:lnTo>
                    <a:lnTo>
                      <a:pt x="1311" y="1888"/>
                    </a:lnTo>
                    <a:lnTo>
                      <a:pt x="1314" y="1907"/>
                    </a:lnTo>
                    <a:lnTo>
                      <a:pt x="1318" y="1925"/>
                    </a:lnTo>
                    <a:lnTo>
                      <a:pt x="1322" y="1944"/>
                    </a:lnTo>
                    <a:lnTo>
                      <a:pt x="1326" y="1962"/>
                    </a:lnTo>
                    <a:lnTo>
                      <a:pt x="1330" y="1980"/>
                    </a:lnTo>
                    <a:lnTo>
                      <a:pt x="1334" y="2000"/>
                    </a:lnTo>
                    <a:lnTo>
                      <a:pt x="1338" y="2017"/>
                    </a:lnTo>
                    <a:lnTo>
                      <a:pt x="1342" y="2038"/>
                    </a:lnTo>
                    <a:lnTo>
                      <a:pt x="1346" y="2055"/>
                    </a:lnTo>
                    <a:lnTo>
                      <a:pt x="1350" y="2074"/>
                    </a:lnTo>
                    <a:lnTo>
                      <a:pt x="1354" y="2093"/>
                    </a:lnTo>
                    <a:lnTo>
                      <a:pt x="1358" y="2113"/>
                    </a:lnTo>
                    <a:lnTo>
                      <a:pt x="1362" y="2129"/>
                    </a:lnTo>
                    <a:lnTo>
                      <a:pt x="1366" y="2149"/>
                    </a:lnTo>
                    <a:lnTo>
                      <a:pt x="1370" y="2167"/>
                    </a:lnTo>
                    <a:lnTo>
                      <a:pt x="1374" y="2186"/>
                    </a:lnTo>
                    <a:lnTo>
                      <a:pt x="1377" y="2205"/>
                    </a:lnTo>
                    <a:lnTo>
                      <a:pt x="1381" y="2223"/>
                    </a:lnTo>
                    <a:lnTo>
                      <a:pt x="1385" y="2242"/>
                    </a:lnTo>
                    <a:lnTo>
                      <a:pt x="1389" y="2261"/>
                    </a:lnTo>
                    <a:lnTo>
                      <a:pt x="1393" y="2278"/>
                    </a:lnTo>
                    <a:lnTo>
                      <a:pt x="1397" y="2297"/>
                    </a:lnTo>
                    <a:lnTo>
                      <a:pt x="1401" y="2316"/>
                    </a:lnTo>
                    <a:lnTo>
                      <a:pt x="1405" y="2334"/>
                    </a:lnTo>
                    <a:lnTo>
                      <a:pt x="1409" y="2354"/>
                    </a:lnTo>
                    <a:lnTo>
                      <a:pt x="1413" y="2371"/>
                    </a:lnTo>
                    <a:lnTo>
                      <a:pt x="1417" y="2389"/>
                    </a:lnTo>
                    <a:lnTo>
                      <a:pt x="1421" y="2409"/>
                    </a:lnTo>
                    <a:lnTo>
                      <a:pt x="1425" y="2426"/>
                    </a:lnTo>
                    <a:lnTo>
                      <a:pt x="1429" y="2444"/>
                    </a:lnTo>
                    <a:lnTo>
                      <a:pt x="1433" y="2463"/>
                    </a:lnTo>
                    <a:lnTo>
                      <a:pt x="1437" y="2480"/>
                    </a:lnTo>
                    <a:lnTo>
                      <a:pt x="1440" y="2499"/>
                    </a:lnTo>
                    <a:lnTo>
                      <a:pt x="1444" y="2517"/>
                    </a:lnTo>
                    <a:lnTo>
                      <a:pt x="1448" y="2535"/>
                    </a:lnTo>
                    <a:lnTo>
                      <a:pt x="1452" y="2553"/>
                    </a:lnTo>
                    <a:lnTo>
                      <a:pt x="1456" y="2570"/>
                    </a:lnTo>
                    <a:lnTo>
                      <a:pt x="1460" y="2588"/>
                    </a:lnTo>
                    <a:lnTo>
                      <a:pt x="1464" y="2606"/>
                    </a:lnTo>
                    <a:lnTo>
                      <a:pt x="1468" y="2624"/>
                    </a:lnTo>
                    <a:lnTo>
                      <a:pt x="1472" y="2641"/>
                    </a:lnTo>
                    <a:lnTo>
                      <a:pt x="1476" y="2658"/>
                    </a:lnTo>
                    <a:lnTo>
                      <a:pt x="1480" y="2675"/>
                    </a:lnTo>
                    <a:lnTo>
                      <a:pt x="1484" y="2693"/>
                    </a:lnTo>
                    <a:lnTo>
                      <a:pt x="1488" y="2710"/>
                    </a:lnTo>
                    <a:lnTo>
                      <a:pt x="1492" y="2728"/>
                    </a:lnTo>
                    <a:lnTo>
                      <a:pt x="1496" y="2745"/>
                    </a:lnTo>
                    <a:lnTo>
                      <a:pt x="1499" y="2763"/>
                    </a:lnTo>
                    <a:lnTo>
                      <a:pt x="1503" y="2778"/>
                    </a:lnTo>
                    <a:lnTo>
                      <a:pt x="1507" y="2797"/>
                    </a:lnTo>
                    <a:lnTo>
                      <a:pt x="1511" y="2813"/>
                    </a:lnTo>
                    <a:lnTo>
                      <a:pt x="1515" y="2820"/>
                    </a:lnTo>
                    <a:lnTo>
                      <a:pt x="1519" y="2820"/>
                    </a:lnTo>
                    <a:lnTo>
                      <a:pt x="1523" y="2820"/>
                    </a:lnTo>
                    <a:lnTo>
                      <a:pt x="1527" y="2820"/>
                    </a:lnTo>
                    <a:lnTo>
                      <a:pt x="1531" y="2820"/>
                    </a:lnTo>
                    <a:lnTo>
                      <a:pt x="1535" y="2820"/>
                    </a:lnTo>
                    <a:lnTo>
                      <a:pt x="1539" y="2820"/>
                    </a:lnTo>
                    <a:lnTo>
                      <a:pt x="1543" y="2820"/>
                    </a:lnTo>
                    <a:lnTo>
                      <a:pt x="1547" y="2820"/>
                    </a:lnTo>
                    <a:lnTo>
                      <a:pt x="1551" y="2820"/>
                    </a:lnTo>
                    <a:lnTo>
                      <a:pt x="1555" y="2820"/>
                    </a:lnTo>
                    <a:lnTo>
                      <a:pt x="1559" y="2820"/>
                    </a:lnTo>
                    <a:lnTo>
                      <a:pt x="1562" y="2820"/>
                    </a:lnTo>
                    <a:lnTo>
                      <a:pt x="1566" y="2820"/>
                    </a:lnTo>
                    <a:lnTo>
                      <a:pt x="1570" y="2820"/>
                    </a:lnTo>
                    <a:lnTo>
                      <a:pt x="1574" y="2820"/>
                    </a:lnTo>
                    <a:lnTo>
                      <a:pt x="1578" y="2820"/>
                    </a:lnTo>
                    <a:lnTo>
                      <a:pt x="1582" y="2820"/>
                    </a:lnTo>
                    <a:lnTo>
                      <a:pt x="1586" y="2820"/>
                    </a:lnTo>
                    <a:lnTo>
                      <a:pt x="1590" y="2820"/>
                    </a:lnTo>
                    <a:lnTo>
                      <a:pt x="1594" y="2820"/>
                    </a:lnTo>
                    <a:lnTo>
                      <a:pt x="1598" y="2820"/>
                    </a:lnTo>
                    <a:lnTo>
                      <a:pt x="1602" y="2820"/>
                    </a:lnTo>
                    <a:lnTo>
                      <a:pt x="1606" y="2820"/>
                    </a:lnTo>
                    <a:lnTo>
                      <a:pt x="1610" y="2820"/>
                    </a:lnTo>
                    <a:lnTo>
                      <a:pt x="1614" y="2820"/>
                    </a:lnTo>
                    <a:lnTo>
                      <a:pt x="1618" y="2820"/>
                    </a:lnTo>
                    <a:lnTo>
                      <a:pt x="1622" y="2820"/>
                    </a:lnTo>
                    <a:lnTo>
                      <a:pt x="1625" y="2820"/>
                    </a:lnTo>
                    <a:lnTo>
                      <a:pt x="1629" y="2820"/>
                    </a:lnTo>
                    <a:lnTo>
                      <a:pt x="1633" y="2820"/>
                    </a:lnTo>
                    <a:lnTo>
                      <a:pt x="1637" y="2820"/>
                    </a:lnTo>
                    <a:lnTo>
                      <a:pt x="1641" y="2820"/>
                    </a:lnTo>
                    <a:lnTo>
                      <a:pt x="1645" y="2820"/>
                    </a:lnTo>
                    <a:lnTo>
                      <a:pt x="1649" y="2820"/>
                    </a:lnTo>
                    <a:lnTo>
                      <a:pt x="1653" y="2820"/>
                    </a:lnTo>
                    <a:lnTo>
                      <a:pt x="1657" y="2820"/>
                    </a:lnTo>
                    <a:lnTo>
                      <a:pt x="1661" y="2820"/>
                    </a:lnTo>
                    <a:lnTo>
                      <a:pt x="1665" y="2820"/>
                    </a:lnTo>
                    <a:lnTo>
                      <a:pt x="1669" y="2820"/>
                    </a:lnTo>
                    <a:lnTo>
                      <a:pt x="1673" y="2820"/>
                    </a:lnTo>
                    <a:lnTo>
                      <a:pt x="1677" y="2820"/>
                    </a:lnTo>
                    <a:lnTo>
                      <a:pt x="1681" y="2820"/>
                    </a:lnTo>
                    <a:lnTo>
                      <a:pt x="1685" y="2820"/>
                    </a:lnTo>
                    <a:lnTo>
                      <a:pt x="1688" y="2820"/>
                    </a:lnTo>
                    <a:lnTo>
                      <a:pt x="1692" y="2820"/>
                    </a:lnTo>
                    <a:lnTo>
                      <a:pt x="1696" y="2820"/>
                    </a:lnTo>
                    <a:lnTo>
                      <a:pt x="1700" y="2820"/>
                    </a:lnTo>
                    <a:lnTo>
                      <a:pt x="1704" y="2820"/>
                    </a:lnTo>
                    <a:lnTo>
                      <a:pt x="1708" y="2820"/>
                    </a:lnTo>
                    <a:lnTo>
                      <a:pt x="1712" y="2820"/>
                    </a:lnTo>
                    <a:lnTo>
                      <a:pt x="1716" y="2820"/>
                    </a:lnTo>
                    <a:lnTo>
                      <a:pt x="1720" y="2820"/>
                    </a:lnTo>
                    <a:lnTo>
                      <a:pt x="1724" y="2820"/>
                    </a:lnTo>
                    <a:lnTo>
                      <a:pt x="1728" y="2820"/>
                    </a:lnTo>
                    <a:lnTo>
                      <a:pt x="1732" y="2820"/>
                    </a:lnTo>
                    <a:lnTo>
                      <a:pt x="1736" y="2820"/>
                    </a:lnTo>
                    <a:lnTo>
                      <a:pt x="1740" y="2820"/>
                    </a:lnTo>
                    <a:lnTo>
                      <a:pt x="1744" y="2820"/>
                    </a:lnTo>
                    <a:lnTo>
                      <a:pt x="1748" y="2820"/>
                    </a:lnTo>
                    <a:lnTo>
                      <a:pt x="1751" y="2820"/>
                    </a:lnTo>
                    <a:lnTo>
                      <a:pt x="1755" y="2820"/>
                    </a:lnTo>
                    <a:lnTo>
                      <a:pt x="1759" y="2820"/>
                    </a:lnTo>
                    <a:lnTo>
                      <a:pt x="1763" y="2820"/>
                    </a:lnTo>
                    <a:lnTo>
                      <a:pt x="1767" y="2820"/>
                    </a:lnTo>
                    <a:lnTo>
                      <a:pt x="1771" y="2820"/>
                    </a:lnTo>
                    <a:lnTo>
                      <a:pt x="1775" y="2820"/>
                    </a:lnTo>
                    <a:lnTo>
                      <a:pt x="1779" y="2820"/>
                    </a:lnTo>
                    <a:lnTo>
                      <a:pt x="1783" y="2820"/>
                    </a:lnTo>
                    <a:lnTo>
                      <a:pt x="1787" y="2820"/>
                    </a:lnTo>
                    <a:lnTo>
                      <a:pt x="1791" y="2820"/>
                    </a:lnTo>
                    <a:lnTo>
                      <a:pt x="1795" y="2820"/>
                    </a:lnTo>
                    <a:lnTo>
                      <a:pt x="1799" y="2820"/>
                    </a:lnTo>
                    <a:lnTo>
                      <a:pt x="1803" y="2820"/>
                    </a:lnTo>
                    <a:lnTo>
                      <a:pt x="1807" y="2820"/>
                    </a:lnTo>
                    <a:lnTo>
                      <a:pt x="1811" y="2820"/>
                    </a:lnTo>
                    <a:lnTo>
                      <a:pt x="1814" y="2820"/>
                    </a:lnTo>
                    <a:lnTo>
                      <a:pt x="1818" y="2820"/>
                    </a:lnTo>
                    <a:lnTo>
                      <a:pt x="1822" y="2820"/>
                    </a:lnTo>
                    <a:lnTo>
                      <a:pt x="1826" y="2820"/>
                    </a:lnTo>
                    <a:lnTo>
                      <a:pt x="1830" y="2820"/>
                    </a:lnTo>
                    <a:lnTo>
                      <a:pt x="1834" y="2820"/>
                    </a:lnTo>
                    <a:lnTo>
                      <a:pt x="1838" y="2820"/>
                    </a:lnTo>
                    <a:lnTo>
                      <a:pt x="1842" y="2820"/>
                    </a:lnTo>
                    <a:lnTo>
                      <a:pt x="1846" y="2820"/>
                    </a:lnTo>
                    <a:lnTo>
                      <a:pt x="1850" y="2820"/>
                    </a:lnTo>
                    <a:lnTo>
                      <a:pt x="1854" y="2820"/>
                    </a:lnTo>
                    <a:lnTo>
                      <a:pt x="1858" y="2820"/>
                    </a:lnTo>
                    <a:lnTo>
                      <a:pt x="1862" y="2820"/>
                    </a:lnTo>
                    <a:lnTo>
                      <a:pt x="1866" y="2820"/>
                    </a:lnTo>
                    <a:lnTo>
                      <a:pt x="1870" y="2820"/>
                    </a:lnTo>
                    <a:lnTo>
                      <a:pt x="1874" y="2820"/>
                    </a:lnTo>
                    <a:lnTo>
                      <a:pt x="1877" y="2820"/>
                    </a:lnTo>
                    <a:lnTo>
                      <a:pt x="1881" y="2820"/>
                    </a:lnTo>
                    <a:lnTo>
                      <a:pt x="1885" y="2820"/>
                    </a:lnTo>
                    <a:lnTo>
                      <a:pt x="1889" y="2820"/>
                    </a:lnTo>
                    <a:lnTo>
                      <a:pt x="1893" y="2820"/>
                    </a:lnTo>
                    <a:lnTo>
                      <a:pt x="1897" y="2820"/>
                    </a:lnTo>
                    <a:lnTo>
                      <a:pt x="1901" y="2820"/>
                    </a:lnTo>
                    <a:lnTo>
                      <a:pt x="1905" y="2820"/>
                    </a:lnTo>
                    <a:lnTo>
                      <a:pt x="1909" y="2820"/>
                    </a:lnTo>
                    <a:lnTo>
                      <a:pt x="1913" y="2820"/>
                    </a:lnTo>
                    <a:lnTo>
                      <a:pt x="1917" y="2820"/>
                    </a:lnTo>
                    <a:lnTo>
                      <a:pt x="1921" y="2820"/>
                    </a:lnTo>
                    <a:lnTo>
                      <a:pt x="1925" y="2820"/>
                    </a:lnTo>
                    <a:lnTo>
                      <a:pt x="1929" y="2820"/>
                    </a:lnTo>
                    <a:lnTo>
                      <a:pt x="1933" y="2820"/>
                    </a:lnTo>
                    <a:lnTo>
                      <a:pt x="1937" y="2820"/>
                    </a:lnTo>
                    <a:lnTo>
                      <a:pt x="1940" y="2820"/>
                    </a:lnTo>
                    <a:lnTo>
                      <a:pt x="1944" y="2820"/>
                    </a:lnTo>
                    <a:lnTo>
                      <a:pt x="1948" y="2820"/>
                    </a:lnTo>
                    <a:lnTo>
                      <a:pt x="1952" y="2820"/>
                    </a:lnTo>
                    <a:lnTo>
                      <a:pt x="1956" y="2820"/>
                    </a:lnTo>
                    <a:lnTo>
                      <a:pt x="1960" y="2820"/>
                    </a:lnTo>
                    <a:lnTo>
                      <a:pt x="1964" y="2820"/>
                    </a:lnTo>
                    <a:lnTo>
                      <a:pt x="1968" y="2820"/>
                    </a:lnTo>
                    <a:lnTo>
                      <a:pt x="1972" y="2820"/>
                    </a:lnTo>
                    <a:lnTo>
                      <a:pt x="1976" y="2820"/>
                    </a:lnTo>
                    <a:lnTo>
                      <a:pt x="1980" y="2820"/>
                    </a:lnTo>
                    <a:lnTo>
                      <a:pt x="1984" y="2820"/>
                    </a:lnTo>
                    <a:lnTo>
                      <a:pt x="1988" y="2820"/>
                    </a:lnTo>
                    <a:lnTo>
                      <a:pt x="1992" y="2820"/>
                    </a:lnTo>
                    <a:lnTo>
                      <a:pt x="1996" y="2820"/>
                    </a:lnTo>
                    <a:lnTo>
                      <a:pt x="1999" y="2820"/>
                    </a:lnTo>
                    <a:lnTo>
                      <a:pt x="2003" y="2820"/>
                    </a:lnTo>
                    <a:lnTo>
                      <a:pt x="2007" y="2820"/>
                    </a:lnTo>
                    <a:lnTo>
                      <a:pt x="2011" y="2820"/>
                    </a:lnTo>
                    <a:lnTo>
                      <a:pt x="2015" y="2820"/>
                    </a:lnTo>
                    <a:lnTo>
                      <a:pt x="2019" y="2820"/>
                    </a:lnTo>
                    <a:lnTo>
                      <a:pt x="2023" y="2820"/>
                    </a:lnTo>
                    <a:lnTo>
                      <a:pt x="2027" y="2820"/>
                    </a:lnTo>
                    <a:lnTo>
                      <a:pt x="2031" y="2820"/>
                    </a:lnTo>
                    <a:lnTo>
                      <a:pt x="2035" y="2820"/>
                    </a:lnTo>
                    <a:lnTo>
                      <a:pt x="2039" y="2820"/>
                    </a:lnTo>
                    <a:lnTo>
                      <a:pt x="2043" y="2820"/>
                    </a:lnTo>
                    <a:lnTo>
                      <a:pt x="2047" y="2820"/>
                    </a:lnTo>
                    <a:lnTo>
                      <a:pt x="2051" y="2820"/>
                    </a:lnTo>
                    <a:lnTo>
                      <a:pt x="2055" y="2820"/>
                    </a:lnTo>
                    <a:lnTo>
                      <a:pt x="2059" y="2820"/>
                    </a:lnTo>
                    <a:lnTo>
                      <a:pt x="2062" y="2820"/>
                    </a:lnTo>
                    <a:lnTo>
                      <a:pt x="2066" y="2820"/>
                    </a:lnTo>
                    <a:lnTo>
                      <a:pt x="2070" y="2820"/>
                    </a:lnTo>
                    <a:lnTo>
                      <a:pt x="2074" y="2820"/>
                    </a:lnTo>
                    <a:lnTo>
                      <a:pt x="2078" y="2820"/>
                    </a:lnTo>
                    <a:lnTo>
                      <a:pt x="2082" y="2820"/>
                    </a:lnTo>
                    <a:lnTo>
                      <a:pt x="2086" y="2820"/>
                    </a:lnTo>
                    <a:lnTo>
                      <a:pt x="2090" y="2820"/>
                    </a:lnTo>
                    <a:lnTo>
                      <a:pt x="2094" y="2820"/>
                    </a:lnTo>
                    <a:lnTo>
                      <a:pt x="2098" y="2820"/>
                    </a:lnTo>
                    <a:lnTo>
                      <a:pt x="2102" y="2820"/>
                    </a:lnTo>
                    <a:lnTo>
                      <a:pt x="2106" y="2820"/>
                    </a:lnTo>
                    <a:lnTo>
                      <a:pt x="2110" y="2820"/>
                    </a:lnTo>
                    <a:lnTo>
                      <a:pt x="2114" y="2820"/>
                    </a:lnTo>
                    <a:lnTo>
                      <a:pt x="2118" y="2820"/>
                    </a:lnTo>
                    <a:lnTo>
                      <a:pt x="2122" y="2820"/>
                    </a:lnTo>
                    <a:lnTo>
                      <a:pt x="2125" y="2820"/>
                    </a:lnTo>
                    <a:lnTo>
                      <a:pt x="2129" y="2820"/>
                    </a:lnTo>
                    <a:lnTo>
                      <a:pt x="2133" y="2820"/>
                    </a:lnTo>
                    <a:lnTo>
                      <a:pt x="2137" y="2820"/>
                    </a:lnTo>
                    <a:lnTo>
                      <a:pt x="2141" y="2820"/>
                    </a:lnTo>
                    <a:lnTo>
                      <a:pt x="2145" y="2820"/>
                    </a:lnTo>
                    <a:lnTo>
                      <a:pt x="2149" y="2820"/>
                    </a:lnTo>
                    <a:lnTo>
                      <a:pt x="2153" y="2820"/>
                    </a:lnTo>
                    <a:lnTo>
                      <a:pt x="2157" y="2820"/>
                    </a:lnTo>
                    <a:lnTo>
                      <a:pt x="2161" y="2820"/>
                    </a:lnTo>
                    <a:lnTo>
                      <a:pt x="2165" y="2820"/>
                    </a:lnTo>
                    <a:lnTo>
                      <a:pt x="2169" y="2820"/>
                    </a:lnTo>
                    <a:lnTo>
                      <a:pt x="2173" y="2820"/>
                    </a:lnTo>
                    <a:lnTo>
                      <a:pt x="2177" y="2820"/>
                    </a:lnTo>
                    <a:lnTo>
                      <a:pt x="2181" y="2820"/>
                    </a:lnTo>
                    <a:lnTo>
                      <a:pt x="2185" y="2820"/>
                    </a:lnTo>
                    <a:lnTo>
                      <a:pt x="2188" y="2820"/>
                    </a:lnTo>
                    <a:lnTo>
                      <a:pt x="2192" y="2820"/>
                    </a:lnTo>
                    <a:lnTo>
                      <a:pt x="2196" y="2820"/>
                    </a:lnTo>
                    <a:lnTo>
                      <a:pt x="2200" y="2820"/>
                    </a:lnTo>
                    <a:lnTo>
                      <a:pt x="2204" y="2820"/>
                    </a:lnTo>
                    <a:lnTo>
                      <a:pt x="2208" y="2820"/>
                    </a:lnTo>
                    <a:lnTo>
                      <a:pt x="2212" y="2820"/>
                    </a:lnTo>
                    <a:lnTo>
                      <a:pt x="2216" y="2820"/>
                    </a:lnTo>
                    <a:lnTo>
                      <a:pt x="2220" y="2820"/>
                    </a:lnTo>
                    <a:lnTo>
                      <a:pt x="2224" y="2820"/>
                    </a:lnTo>
                    <a:lnTo>
                      <a:pt x="2228" y="2820"/>
                    </a:lnTo>
                    <a:lnTo>
                      <a:pt x="2232" y="2820"/>
                    </a:lnTo>
                    <a:lnTo>
                      <a:pt x="2236" y="2820"/>
                    </a:lnTo>
                    <a:lnTo>
                      <a:pt x="2240" y="2820"/>
                    </a:lnTo>
                    <a:lnTo>
                      <a:pt x="2244" y="2820"/>
                    </a:lnTo>
                    <a:lnTo>
                      <a:pt x="2248" y="2820"/>
                    </a:lnTo>
                    <a:lnTo>
                      <a:pt x="2251" y="2820"/>
                    </a:lnTo>
                    <a:lnTo>
                      <a:pt x="2255" y="2820"/>
                    </a:lnTo>
                    <a:lnTo>
                      <a:pt x="2259" y="2820"/>
                    </a:lnTo>
                    <a:lnTo>
                      <a:pt x="2263" y="2820"/>
                    </a:lnTo>
                    <a:lnTo>
                      <a:pt x="2267" y="2820"/>
                    </a:lnTo>
                    <a:lnTo>
                      <a:pt x="2271" y="2820"/>
                    </a:lnTo>
                    <a:lnTo>
                      <a:pt x="2275" y="2820"/>
                    </a:lnTo>
                    <a:lnTo>
                      <a:pt x="2279" y="2820"/>
                    </a:lnTo>
                    <a:lnTo>
                      <a:pt x="2283" y="2820"/>
                    </a:lnTo>
                    <a:lnTo>
                      <a:pt x="2287" y="2820"/>
                    </a:lnTo>
                    <a:lnTo>
                      <a:pt x="2291" y="2820"/>
                    </a:lnTo>
                    <a:lnTo>
                      <a:pt x="2295" y="2820"/>
                    </a:lnTo>
                    <a:lnTo>
                      <a:pt x="2299" y="2820"/>
                    </a:lnTo>
                    <a:lnTo>
                      <a:pt x="2303" y="2820"/>
                    </a:lnTo>
                    <a:lnTo>
                      <a:pt x="2307" y="2820"/>
                    </a:lnTo>
                    <a:lnTo>
                      <a:pt x="2311" y="2820"/>
                    </a:lnTo>
                    <a:lnTo>
                      <a:pt x="2314" y="2820"/>
                    </a:lnTo>
                    <a:lnTo>
                      <a:pt x="2318" y="2820"/>
                    </a:lnTo>
                    <a:lnTo>
                      <a:pt x="2322" y="2820"/>
                    </a:lnTo>
                    <a:lnTo>
                      <a:pt x="2326" y="2820"/>
                    </a:lnTo>
                    <a:lnTo>
                      <a:pt x="2330" y="2820"/>
                    </a:lnTo>
                    <a:lnTo>
                      <a:pt x="2334" y="2820"/>
                    </a:lnTo>
                    <a:lnTo>
                      <a:pt x="2338" y="2820"/>
                    </a:lnTo>
                    <a:lnTo>
                      <a:pt x="2342" y="2820"/>
                    </a:lnTo>
                    <a:lnTo>
                      <a:pt x="2346" y="2820"/>
                    </a:lnTo>
                    <a:lnTo>
                      <a:pt x="2350" y="2820"/>
                    </a:lnTo>
                    <a:lnTo>
                      <a:pt x="2354" y="2820"/>
                    </a:lnTo>
                    <a:lnTo>
                      <a:pt x="2358" y="2820"/>
                    </a:lnTo>
                    <a:lnTo>
                      <a:pt x="2362" y="2820"/>
                    </a:lnTo>
                    <a:lnTo>
                      <a:pt x="2366" y="2820"/>
                    </a:lnTo>
                    <a:lnTo>
                      <a:pt x="2370" y="2820"/>
                    </a:lnTo>
                    <a:lnTo>
                      <a:pt x="2374" y="2820"/>
                    </a:lnTo>
                    <a:lnTo>
                      <a:pt x="2377" y="2820"/>
                    </a:lnTo>
                    <a:lnTo>
                      <a:pt x="2381" y="2820"/>
                    </a:lnTo>
                    <a:lnTo>
                      <a:pt x="2385" y="2820"/>
                    </a:lnTo>
                    <a:lnTo>
                      <a:pt x="2389" y="2820"/>
                    </a:lnTo>
                    <a:lnTo>
                      <a:pt x="2393" y="2820"/>
                    </a:lnTo>
                    <a:lnTo>
                      <a:pt x="2397" y="2820"/>
                    </a:lnTo>
                    <a:lnTo>
                      <a:pt x="2401" y="2820"/>
                    </a:lnTo>
                    <a:lnTo>
                      <a:pt x="2405" y="2820"/>
                    </a:lnTo>
                    <a:lnTo>
                      <a:pt x="2409" y="2820"/>
                    </a:lnTo>
                    <a:lnTo>
                      <a:pt x="2413" y="2820"/>
                    </a:lnTo>
                    <a:lnTo>
                      <a:pt x="2417" y="2820"/>
                    </a:lnTo>
                    <a:lnTo>
                      <a:pt x="2421" y="2820"/>
                    </a:lnTo>
                    <a:lnTo>
                      <a:pt x="2425" y="2820"/>
                    </a:lnTo>
                    <a:lnTo>
                      <a:pt x="2429" y="2820"/>
                    </a:lnTo>
                    <a:lnTo>
                      <a:pt x="2433" y="2820"/>
                    </a:lnTo>
                    <a:lnTo>
                      <a:pt x="2437" y="2820"/>
                    </a:lnTo>
                    <a:lnTo>
                      <a:pt x="2440" y="2820"/>
                    </a:lnTo>
                    <a:lnTo>
                      <a:pt x="2444" y="2820"/>
                    </a:lnTo>
                    <a:lnTo>
                      <a:pt x="2448" y="2820"/>
                    </a:lnTo>
                    <a:lnTo>
                      <a:pt x="2452" y="2820"/>
                    </a:lnTo>
                    <a:lnTo>
                      <a:pt x="2456" y="2820"/>
                    </a:lnTo>
                    <a:lnTo>
                      <a:pt x="2460" y="2820"/>
                    </a:lnTo>
                    <a:lnTo>
                      <a:pt x="2464" y="2820"/>
                    </a:lnTo>
                    <a:lnTo>
                      <a:pt x="2468" y="2820"/>
                    </a:lnTo>
                    <a:lnTo>
                      <a:pt x="2472" y="2820"/>
                    </a:lnTo>
                    <a:lnTo>
                      <a:pt x="2476" y="2820"/>
                    </a:lnTo>
                    <a:lnTo>
                      <a:pt x="2480" y="2820"/>
                    </a:lnTo>
                    <a:lnTo>
                      <a:pt x="2484" y="2820"/>
                    </a:lnTo>
                    <a:lnTo>
                      <a:pt x="2488" y="2820"/>
                    </a:lnTo>
                    <a:lnTo>
                      <a:pt x="2492" y="2820"/>
                    </a:lnTo>
                    <a:lnTo>
                      <a:pt x="2496" y="2820"/>
                    </a:lnTo>
                    <a:lnTo>
                      <a:pt x="2499" y="2820"/>
                    </a:lnTo>
                    <a:lnTo>
                      <a:pt x="2503" y="2820"/>
                    </a:lnTo>
                    <a:lnTo>
                      <a:pt x="2507" y="2820"/>
                    </a:lnTo>
                    <a:lnTo>
                      <a:pt x="2511" y="2820"/>
                    </a:lnTo>
                    <a:lnTo>
                      <a:pt x="2515" y="2820"/>
                    </a:lnTo>
                    <a:lnTo>
                      <a:pt x="2519" y="2820"/>
                    </a:lnTo>
                    <a:lnTo>
                      <a:pt x="2523" y="2820"/>
                    </a:lnTo>
                    <a:lnTo>
                      <a:pt x="2527" y="2820"/>
                    </a:lnTo>
                    <a:lnTo>
                      <a:pt x="2531" y="2820"/>
                    </a:lnTo>
                    <a:lnTo>
                      <a:pt x="2535" y="2820"/>
                    </a:lnTo>
                    <a:lnTo>
                      <a:pt x="2539" y="2820"/>
                    </a:lnTo>
                    <a:lnTo>
                      <a:pt x="2543" y="2820"/>
                    </a:lnTo>
                    <a:lnTo>
                      <a:pt x="2547" y="2820"/>
                    </a:lnTo>
                    <a:lnTo>
                      <a:pt x="2551" y="2820"/>
                    </a:lnTo>
                    <a:lnTo>
                      <a:pt x="2555" y="2820"/>
                    </a:lnTo>
                    <a:lnTo>
                      <a:pt x="2559" y="2820"/>
                    </a:lnTo>
                    <a:lnTo>
                      <a:pt x="2562" y="2820"/>
                    </a:lnTo>
                    <a:lnTo>
                      <a:pt x="2566" y="2820"/>
                    </a:lnTo>
                    <a:lnTo>
                      <a:pt x="2570" y="2820"/>
                    </a:lnTo>
                    <a:lnTo>
                      <a:pt x="2574" y="2820"/>
                    </a:lnTo>
                    <a:lnTo>
                      <a:pt x="2578" y="2820"/>
                    </a:lnTo>
                    <a:lnTo>
                      <a:pt x="2582" y="2820"/>
                    </a:lnTo>
                    <a:lnTo>
                      <a:pt x="2586" y="2820"/>
                    </a:lnTo>
                    <a:lnTo>
                      <a:pt x="2590" y="2820"/>
                    </a:lnTo>
                    <a:lnTo>
                      <a:pt x="2594" y="2820"/>
                    </a:lnTo>
                    <a:lnTo>
                      <a:pt x="2598" y="2820"/>
                    </a:lnTo>
                    <a:lnTo>
                      <a:pt x="2602" y="2820"/>
                    </a:lnTo>
                    <a:lnTo>
                      <a:pt x="2606" y="2820"/>
                    </a:lnTo>
                    <a:lnTo>
                      <a:pt x="2610" y="2820"/>
                    </a:lnTo>
                    <a:lnTo>
                      <a:pt x="2614" y="2820"/>
                    </a:lnTo>
                    <a:lnTo>
                      <a:pt x="2618" y="2820"/>
                    </a:lnTo>
                    <a:lnTo>
                      <a:pt x="2622" y="2820"/>
                    </a:lnTo>
                    <a:lnTo>
                      <a:pt x="2625" y="2819"/>
                    </a:lnTo>
                    <a:lnTo>
                      <a:pt x="2629" y="2807"/>
                    </a:lnTo>
                    <a:lnTo>
                      <a:pt x="2633" y="2794"/>
                    </a:lnTo>
                    <a:lnTo>
                      <a:pt x="2637" y="2781"/>
                    </a:lnTo>
                    <a:lnTo>
                      <a:pt x="2641" y="2769"/>
                    </a:lnTo>
                    <a:lnTo>
                      <a:pt x="2645" y="2758"/>
                    </a:lnTo>
                    <a:lnTo>
                      <a:pt x="2649" y="2744"/>
                    </a:lnTo>
                    <a:lnTo>
                      <a:pt x="2653" y="2731"/>
                    </a:lnTo>
                    <a:lnTo>
                      <a:pt x="2657" y="2722"/>
                    </a:lnTo>
                    <a:lnTo>
                      <a:pt x="2661" y="2707"/>
                    </a:lnTo>
                    <a:lnTo>
                      <a:pt x="2665" y="2696"/>
                    </a:lnTo>
                    <a:lnTo>
                      <a:pt x="2669" y="2684"/>
                    </a:lnTo>
                    <a:lnTo>
                      <a:pt x="2673" y="2671"/>
                    </a:lnTo>
                    <a:lnTo>
                      <a:pt x="2677" y="2658"/>
                    </a:lnTo>
                    <a:lnTo>
                      <a:pt x="2681" y="2646"/>
                    </a:lnTo>
                    <a:lnTo>
                      <a:pt x="2685" y="2634"/>
                    </a:lnTo>
                    <a:lnTo>
                      <a:pt x="2688" y="2623"/>
                    </a:lnTo>
                    <a:lnTo>
                      <a:pt x="2692" y="2610"/>
                    </a:lnTo>
                    <a:lnTo>
                      <a:pt x="2696" y="2597"/>
                    </a:lnTo>
                    <a:lnTo>
                      <a:pt x="2700" y="2584"/>
                    </a:lnTo>
                    <a:lnTo>
                      <a:pt x="2704" y="2572"/>
                    </a:lnTo>
                    <a:lnTo>
                      <a:pt x="2708" y="2560"/>
                    </a:lnTo>
                    <a:lnTo>
                      <a:pt x="2712" y="2547"/>
                    </a:lnTo>
                    <a:lnTo>
                      <a:pt x="2716" y="2534"/>
                    </a:lnTo>
                    <a:lnTo>
                      <a:pt x="2720" y="2523"/>
                    </a:lnTo>
                    <a:lnTo>
                      <a:pt x="2724" y="2510"/>
                    </a:lnTo>
                    <a:lnTo>
                      <a:pt x="2728" y="2498"/>
                    </a:lnTo>
                    <a:lnTo>
                      <a:pt x="2732" y="2485"/>
                    </a:lnTo>
                    <a:lnTo>
                      <a:pt x="2736" y="2473"/>
                    </a:lnTo>
                    <a:lnTo>
                      <a:pt x="2740" y="2460"/>
                    </a:lnTo>
                    <a:lnTo>
                      <a:pt x="2744" y="2448"/>
                    </a:lnTo>
                    <a:lnTo>
                      <a:pt x="2748" y="2436"/>
                    </a:lnTo>
                    <a:lnTo>
                      <a:pt x="2751" y="2424"/>
                    </a:lnTo>
                    <a:lnTo>
                      <a:pt x="2755" y="2412"/>
                    </a:lnTo>
                    <a:lnTo>
                      <a:pt x="2759" y="2400"/>
                    </a:lnTo>
                    <a:lnTo>
                      <a:pt x="2763" y="2387"/>
                    </a:lnTo>
                    <a:lnTo>
                      <a:pt x="2767" y="2375"/>
                    </a:lnTo>
                    <a:lnTo>
                      <a:pt x="2771" y="2362"/>
                    </a:lnTo>
                    <a:lnTo>
                      <a:pt x="2775" y="2350"/>
                    </a:lnTo>
                    <a:lnTo>
                      <a:pt x="2779" y="2337"/>
                    </a:lnTo>
                    <a:lnTo>
                      <a:pt x="2783" y="2326"/>
                    </a:lnTo>
                    <a:lnTo>
                      <a:pt x="2787" y="2313"/>
                    </a:lnTo>
                    <a:lnTo>
                      <a:pt x="2791" y="2300"/>
                    </a:lnTo>
                    <a:lnTo>
                      <a:pt x="2795" y="2288"/>
                    </a:lnTo>
                    <a:lnTo>
                      <a:pt x="2799" y="2277"/>
                    </a:lnTo>
                    <a:lnTo>
                      <a:pt x="2803" y="2264"/>
                    </a:lnTo>
                    <a:lnTo>
                      <a:pt x="2807" y="2252"/>
                    </a:lnTo>
                    <a:lnTo>
                      <a:pt x="2811" y="2240"/>
                    </a:lnTo>
                    <a:lnTo>
                      <a:pt x="2814" y="2227"/>
                    </a:lnTo>
                    <a:lnTo>
                      <a:pt x="2818" y="2216"/>
                    </a:lnTo>
                    <a:lnTo>
                      <a:pt x="2822" y="2203"/>
                    </a:lnTo>
                    <a:lnTo>
                      <a:pt x="2826" y="2190"/>
                    </a:lnTo>
                    <a:lnTo>
                      <a:pt x="2830" y="2179"/>
                    </a:lnTo>
                    <a:lnTo>
                      <a:pt x="2834" y="2166"/>
                    </a:lnTo>
                    <a:lnTo>
                      <a:pt x="2838" y="2154"/>
                    </a:lnTo>
                    <a:lnTo>
                      <a:pt x="2842" y="2142"/>
                    </a:lnTo>
                    <a:lnTo>
                      <a:pt x="2846" y="2130"/>
                    </a:lnTo>
                    <a:lnTo>
                      <a:pt x="2850" y="2117"/>
                    </a:lnTo>
                    <a:lnTo>
                      <a:pt x="2854" y="2106"/>
                    </a:lnTo>
                    <a:lnTo>
                      <a:pt x="2858" y="2094"/>
                    </a:lnTo>
                    <a:lnTo>
                      <a:pt x="2862" y="2085"/>
                    </a:lnTo>
                    <a:lnTo>
                      <a:pt x="2866" y="2070"/>
                    </a:lnTo>
                    <a:lnTo>
                      <a:pt x="2870" y="2059"/>
                    </a:lnTo>
                    <a:lnTo>
                      <a:pt x="2874" y="2047"/>
                    </a:lnTo>
                    <a:lnTo>
                      <a:pt x="2877" y="2035"/>
                    </a:lnTo>
                    <a:lnTo>
                      <a:pt x="2881" y="2023"/>
                    </a:lnTo>
                    <a:lnTo>
                      <a:pt x="2885" y="2011"/>
                    </a:lnTo>
                    <a:lnTo>
                      <a:pt x="2889" y="1999"/>
                    </a:lnTo>
                    <a:lnTo>
                      <a:pt x="2893" y="1988"/>
                    </a:lnTo>
                    <a:lnTo>
                      <a:pt x="2897" y="1976"/>
                    </a:lnTo>
                    <a:lnTo>
                      <a:pt x="2901" y="1964"/>
                    </a:lnTo>
                    <a:lnTo>
                      <a:pt x="2905" y="1953"/>
                    </a:lnTo>
                    <a:lnTo>
                      <a:pt x="2909" y="1941"/>
                    </a:lnTo>
                    <a:lnTo>
                      <a:pt x="2913" y="1930"/>
                    </a:lnTo>
                    <a:lnTo>
                      <a:pt x="2917" y="1918"/>
                    </a:lnTo>
                    <a:lnTo>
                      <a:pt x="2921" y="1907"/>
                    </a:lnTo>
                    <a:lnTo>
                      <a:pt x="2925" y="1894"/>
                    </a:lnTo>
                    <a:lnTo>
                      <a:pt x="2929" y="1882"/>
                    </a:lnTo>
                    <a:lnTo>
                      <a:pt x="2933" y="1871"/>
                    </a:lnTo>
                    <a:lnTo>
                      <a:pt x="2937" y="1860"/>
                    </a:lnTo>
                    <a:lnTo>
                      <a:pt x="2940" y="1849"/>
                    </a:lnTo>
                    <a:lnTo>
                      <a:pt x="2944" y="1838"/>
                    </a:lnTo>
                    <a:lnTo>
                      <a:pt x="2948" y="1826"/>
                    </a:lnTo>
                    <a:lnTo>
                      <a:pt x="2952" y="1815"/>
                    </a:lnTo>
                    <a:lnTo>
                      <a:pt x="2956" y="1803"/>
                    </a:lnTo>
                    <a:lnTo>
                      <a:pt x="2960" y="1792"/>
                    </a:lnTo>
                    <a:lnTo>
                      <a:pt x="2964" y="1780"/>
                    </a:lnTo>
                    <a:lnTo>
                      <a:pt x="2968" y="1770"/>
                    </a:lnTo>
                    <a:lnTo>
                      <a:pt x="2972" y="1759"/>
                    </a:lnTo>
                    <a:lnTo>
                      <a:pt x="2976" y="1747"/>
                    </a:lnTo>
                    <a:lnTo>
                      <a:pt x="2980" y="1737"/>
                    </a:lnTo>
                    <a:lnTo>
                      <a:pt x="2984" y="1725"/>
                    </a:lnTo>
                    <a:lnTo>
                      <a:pt x="2988" y="1714"/>
                    </a:lnTo>
                    <a:lnTo>
                      <a:pt x="2992" y="1702"/>
                    </a:lnTo>
                    <a:lnTo>
                      <a:pt x="2996" y="1692"/>
                    </a:lnTo>
                    <a:lnTo>
                      <a:pt x="2999" y="1681"/>
                    </a:lnTo>
                    <a:lnTo>
                      <a:pt x="3003" y="1670"/>
                    </a:lnTo>
                    <a:lnTo>
                      <a:pt x="3007" y="1658"/>
                    </a:lnTo>
                    <a:lnTo>
                      <a:pt x="3011" y="1649"/>
                    </a:lnTo>
                    <a:lnTo>
                      <a:pt x="3015" y="1638"/>
                    </a:lnTo>
                    <a:lnTo>
                      <a:pt x="3019" y="1628"/>
                    </a:lnTo>
                    <a:lnTo>
                      <a:pt x="3023" y="1616"/>
                    </a:lnTo>
                    <a:lnTo>
                      <a:pt x="3027" y="1606"/>
                    </a:lnTo>
                    <a:lnTo>
                      <a:pt x="3031" y="1596"/>
                    </a:lnTo>
                    <a:lnTo>
                      <a:pt x="3035" y="1584"/>
                    </a:lnTo>
                    <a:lnTo>
                      <a:pt x="3039" y="1574"/>
                    </a:lnTo>
                    <a:lnTo>
                      <a:pt x="3043" y="1564"/>
                    </a:lnTo>
                    <a:lnTo>
                      <a:pt x="3047" y="1551"/>
                    </a:lnTo>
                    <a:lnTo>
                      <a:pt x="3051" y="1542"/>
                    </a:lnTo>
                    <a:lnTo>
                      <a:pt x="3055" y="1532"/>
                    </a:lnTo>
                    <a:lnTo>
                      <a:pt x="3059" y="1522"/>
                    </a:lnTo>
                    <a:lnTo>
                      <a:pt x="3062" y="1511"/>
                    </a:lnTo>
                    <a:lnTo>
                      <a:pt x="3066" y="1500"/>
                    </a:lnTo>
                    <a:lnTo>
                      <a:pt x="3070" y="1490"/>
                    </a:lnTo>
                    <a:lnTo>
                      <a:pt x="3074" y="1480"/>
                    </a:lnTo>
                    <a:lnTo>
                      <a:pt x="3078" y="1471"/>
                    </a:lnTo>
                    <a:lnTo>
                      <a:pt x="3082" y="1460"/>
                    </a:lnTo>
                    <a:lnTo>
                      <a:pt x="3086" y="1449"/>
                    </a:lnTo>
                    <a:lnTo>
                      <a:pt x="3090" y="1440"/>
                    </a:lnTo>
                    <a:lnTo>
                      <a:pt x="3094" y="1428"/>
                    </a:lnTo>
                    <a:lnTo>
                      <a:pt x="3098" y="1419"/>
                    </a:lnTo>
                    <a:lnTo>
                      <a:pt x="3102" y="1410"/>
                    </a:lnTo>
                    <a:lnTo>
                      <a:pt x="3106" y="1398"/>
                    </a:lnTo>
                    <a:lnTo>
                      <a:pt x="3110" y="1389"/>
                    </a:lnTo>
                    <a:lnTo>
                      <a:pt x="3114" y="1380"/>
                    </a:lnTo>
                    <a:lnTo>
                      <a:pt x="3118" y="1369"/>
                    </a:lnTo>
                    <a:lnTo>
                      <a:pt x="3122" y="1361"/>
                    </a:lnTo>
                    <a:lnTo>
                      <a:pt x="3125" y="1349"/>
                    </a:lnTo>
                    <a:lnTo>
                      <a:pt x="3129" y="1340"/>
                    </a:lnTo>
                    <a:lnTo>
                      <a:pt x="3133" y="1331"/>
                    </a:lnTo>
                    <a:lnTo>
                      <a:pt x="3137" y="1322"/>
                    </a:lnTo>
                    <a:lnTo>
                      <a:pt x="3141" y="1312"/>
                    </a:lnTo>
                    <a:lnTo>
                      <a:pt x="3145" y="1302"/>
                    </a:lnTo>
                    <a:lnTo>
                      <a:pt x="3149" y="1292"/>
                    </a:lnTo>
                    <a:lnTo>
                      <a:pt x="3153" y="1284"/>
                    </a:lnTo>
                    <a:lnTo>
                      <a:pt x="3157" y="1275"/>
                    </a:lnTo>
                    <a:lnTo>
                      <a:pt x="3161" y="1265"/>
                    </a:lnTo>
                    <a:lnTo>
                      <a:pt x="3165" y="1256"/>
                    </a:lnTo>
                    <a:lnTo>
                      <a:pt x="3169" y="1247"/>
                    </a:lnTo>
                    <a:lnTo>
                      <a:pt x="3173" y="1238"/>
                    </a:lnTo>
                    <a:lnTo>
                      <a:pt x="3177" y="1228"/>
                    </a:lnTo>
                    <a:lnTo>
                      <a:pt x="3181" y="1219"/>
                    </a:lnTo>
                    <a:lnTo>
                      <a:pt x="3185" y="1210"/>
                    </a:lnTo>
                    <a:lnTo>
                      <a:pt x="3188" y="1201"/>
                    </a:lnTo>
                    <a:lnTo>
                      <a:pt x="3192" y="1191"/>
                    </a:lnTo>
                    <a:lnTo>
                      <a:pt x="3196" y="1182"/>
                    </a:lnTo>
                    <a:lnTo>
                      <a:pt x="3200" y="1174"/>
                    </a:lnTo>
                    <a:lnTo>
                      <a:pt x="3204" y="1166"/>
                    </a:lnTo>
                    <a:lnTo>
                      <a:pt x="3208" y="1156"/>
                    </a:lnTo>
                    <a:lnTo>
                      <a:pt x="3212" y="1148"/>
                    </a:lnTo>
                    <a:lnTo>
                      <a:pt x="3216" y="1138"/>
                    </a:lnTo>
                    <a:lnTo>
                      <a:pt x="3220" y="1130"/>
                    </a:lnTo>
                    <a:lnTo>
                      <a:pt x="3224" y="1122"/>
                    </a:lnTo>
                    <a:lnTo>
                      <a:pt x="3228" y="1112"/>
                    </a:lnTo>
                    <a:lnTo>
                      <a:pt x="3232" y="1105"/>
                    </a:lnTo>
                    <a:lnTo>
                      <a:pt x="3236" y="1094"/>
                    </a:lnTo>
                    <a:lnTo>
                      <a:pt x="3240" y="1087"/>
                    </a:lnTo>
                    <a:lnTo>
                      <a:pt x="3244" y="1078"/>
                    </a:lnTo>
                    <a:lnTo>
                      <a:pt x="3248" y="1070"/>
                    </a:lnTo>
                    <a:lnTo>
                      <a:pt x="3251" y="1062"/>
                    </a:lnTo>
                    <a:lnTo>
                      <a:pt x="3255" y="1053"/>
                    </a:lnTo>
                    <a:lnTo>
                      <a:pt x="3259" y="1045"/>
                    </a:lnTo>
                    <a:lnTo>
                      <a:pt x="3263" y="1037"/>
                    </a:lnTo>
                    <a:lnTo>
                      <a:pt x="3267" y="1029"/>
                    </a:lnTo>
                    <a:lnTo>
                      <a:pt x="3271" y="1021"/>
                    </a:lnTo>
                    <a:lnTo>
                      <a:pt x="3275" y="1012"/>
                    </a:lnTo>
                    <a:lnTo>
                      <a:pt x="3279" y="1004"/>
                    </a:lnTo>
                    <a:lnTo>
                      <a:pt x="3283" y="997"/>
                    </a:lnTo>
                    <a:lnTo>
                      <a:pt x="3287" y="988"/>
                    </a:lnTo>
                    <a:lnTo>
                      <a:pt x="3291" y="981"/>
                    </a:lnTo>
                    <a:lnTo>
                      <a:pt x="3295" y="973"/>
                    </a:lnTo>
                    <a:lnTo>
                      <a:pt x="3299" y="965"/>
                    </a:lnTo>
                    <a:lnTo>
                      <a:pt x="3303" y="957"/>
                    </a:lnTo>
                    <a:lnTo>
                      <a:pt x="3307" y="949"/>
                    </a:lnTo>
                    <a:lnTo>
                      <a:pt x="3311" y="943"/>
                    </a:lnTo>
                    <a:lnTo>
                      <a:pt x="3314" y="935"/>
                    </a:lnTo>
                    <a:lnTo>
                      <a:pt x="3318" y="926"/>
                    </a:lnTo>
                    <a:lnTo>
                      <a:pt x="3322" y="919"/>
                    </a:lnTo>
                    <a:lnTo>
                      <a:pt x="3326" y="912"/>
                    </a:lnTo>
                    <a:lnTo>
                      <a:pt x="3330" y="904"/>
                    </a:lnTo>
                    <a:lnTo>
                      <a:pt x="3334" y="896"/>
                    </a:lnTo>
                    <a:lnTo>
                      <a:pt x="3338" y="889"/>
                    </a:lnTo>
                    <a:lnTo>
                      <a:pt x="3342" y="882"/>
                    </a:lnTo>
                    <a:lnTo>
                      <a:pt x="3346" y="875"/>
                    </a:lnTo>
                    <a:lnTo>
                      <a:pt x="3350" y="868"/>
                    </a:lnTo>
                    <a:lnTo>
                      <a:pt x="3354" y="860"/>
                    </a:lnTo>
                    <a:lnTo>
                      <a:pt x="3358" y="854"/>
                    </a:lnTo>
                    <a:lnTo>
                      <a:pt x="3362" y="845"/>
                    </a:lnTo>
                    <a:lnTo>
                      <a:pt x="3366" y="839"/>
                    </a:lnTo>
                    <a:lnTo>
                      <a:pt x="3370" y="832"/>
                    </a:lnTo>
                    <a:lnTo>
                      <a:pt x="3374" y="824"/>
                    </a:lnTo>
                    <a:lnTo>
                      <a:pt x="3377" y="819"/>
                    </a:lnTo>
                    <a:lnTo>
                      <a:pt x="3381" y="811"/>
                    </a:lnTo>
                    <a:lnTo>
                      <a:pt x="3385" y="804"/>
                    </a:lnTo>
                    <a:lnTo>
                      <a:pt x="3389" y="797"/>
                    </a:lnTo>
                    <a:lnTo>
                      <a:pt x="3393" y="790"/>
                    </a:lnTo>
                    <a:lnTo>
                      <a:pt x="3397" y="783"/>
                    </a:lnTo>
                    <a:lnTo>
                      <a:pt x="3401" y="777"/>
                    </a:lnTo>
                    <a:lnTo>
                      <a:pt x="3405" y="771"/>
                    </a:lnTo>
                    <a:lnTo>
                      <a:pt x="3409" y="763"/>
                    </a:lnTo>
                    <a:lnTo>
                      <a:pt x="3413" y="758"/>
                    </a:lnTo>
                    <a:lnTo>
                      <a:pt x="3417" y="751"/>
                    </a:lnTo>
                    <a:lnTo>
                      <a:pt x="3421" y="743"/>
                    </a:lnTo>
                    <a:lnTo>
                      <a:pt x="3425" y="737"/>
                    </a:lnTo>
                    <a:lnTo>
                      <a:pt x="3429" y="731"/>
                    </a:lnTo>
                    <a:lnTo>
                      <a:pt x="3433" y="725"/>
                    </a:lnTo>
                    <a:lnTo>
                      <a:pt x="3437" y="718"/>
                    </a:lnTo>
                    <a:lnTo>
                      <a:pt x="3440" y="712"/>
                    </a:lnTo>
                    <a:lnTo>
                      <a:pt x="3444" y="706"/>
                    </a:lnTo>
                    <a:lnTo>
                      <a:pt x="3448" y="699"/>
                    </a:lnTo>
                    <a:lnTo>
                      <a:pt x="3452" y="694"/>
                    </a:lnTo>
                    <a:lnTo>
                      <a:pt x="3456" y="687"/>
                    </a:lnTo>
                    <a:lnTo>
                      <a:pt x="3460" y="680"/>
                    </a:lnTo>
                    <a:lnTo>
                      <a:pt x="3464" y="675"/>
                    </a:lnTo>
                    <a:lnTo>
                      <a:pt x="3468" y="669"/>
                    </a:lnTo>
                    <a:lnTo>
                      <a:pt x="3472" y="662"/>
                    </a:lnTo>
                    <a:lnTo>
                      <a:pt x="3476" y="657"/>
                    </a:lnTo>
                    <a:lnTo>
                      <a:pt x="3480" y="652"/>
                    </a:lnTo>
                    <a:lnTo>
                      <a:pt x="3484" y="646"/>
                    </a:lnTo>
                    <a:lnTo>
                      <a:pt x="3488" y="639"/>
                    </a:lnTo>
                    <a:lnTo>
                      <a:pt x="3492" y="633"/>
                    </a:lnTo>
                    <a:lnTo>
                      <a:pt x="3496" y="628"/>
                    </a:lnTo>
                    <a:lnTo>
                      <a:pt x="3499" y="623"/>
                    </a:lnTo>
                    <a:lnTo>
                      <a:pt x="3503" y="617"/>
                    </a:lnTo>
                    <a:lnTo>
                      <a:pt x="3507" y="611"/>
                    </a:lnTo>
                    <a:lnTo>
                      <a:pt x="3511" y="606"/>
                    </a:lnTo>
                    <a:lnTo>
                      <a:pt x="3515" y="600"/>
                    </a:lnTo>
                    <a:lnTo>
                      <a:pt x="3519" y="595"/>
                    </a:lnTo>
                    <a:lnTo>
                      <a:pt x="3523" y="589"/>
                    </a:lnTo>
                    <a:lnTo>
                      <a:pt x="3527" y="584"/>
                    </a:lnTo>
                    <a:lnTo>
                      <a:pt x="3531" y="579"/>
                    </a:lnTo>
                    <a:lnTo>
                      <a:pt x="3535" y="574"/>
                    </a:lnTo>
                    <a:lnTo>
                      <a:pt x="3539" y="567"/>
                    </a:lnTo>
                    <a:lnTo>
                      <a:pt x="3543" y="563"/>
                    </a:lnTo>
                    <a:lnTo>
                      <a:pt x="3547" y="556"/>
                    </a:lnTo>
                    <a:lnTo>
                      <a:pt x="3551" y="552"/>
                    </a:lnTo>
                    <a:lnTo>
                      <a:pt x="3555" y="547"/>
                    </a:lnTo>
                    <a:lnTo>
                      <a:pt x="3559" y="541"/>
                    </a:lnTo>
                    <a:lnTo>
                      <a:pt x="3562" y="536"/>
                    </a:lnTo>
                    <a:lnTo>
                      <a:pt x="3566" y="532"/>
                    </a:lnTo>
                    <a:lnTo>
                      <a:pt x="3570" y="527"/>
                    </a:lnTo>
                    <a:lnTo>
                      <a:pt x="3574" y="522"/>
                    </a:lnTo>
                    <a:lnTo>
                      <a:pt x="3578" y="517"/>
                    </a:lnTo>
                    <a:lnTo>
                      <a:pt x="3582" y="512"/>
                    </a:lnTo>
                    <a:lnTo>
                      <a:pt x="3586" y="507"/>
                    </a:lnTo>
                    <a:lnTo>
                      <a:pt x="3590" y="503"/>
                    </a:lnTo>
                    <a:lnTo>
                      <a:pt x="3594" y="497"/>
                    </a:lnTo>
                    <a:lnTo>
                      <a:pt x="3598" y="491"/>
                    </a:lnTo>
                    <a:lnTo>
                      <a:pt x="3602" y="488"/>
                    </a:lnTo>
                    <a:lnTo>
                      <a:pt x="3606" y="484"/>
                    </a:lnTo>
                    <a:lnTo>
                      <a:pt x="3610" y="479"/>
                    </a:lnTo>
                    <a:lnTo>
                      <a:pt x="3614" y="474"/>
                    </a:lnTo>
                    <a:lnTo>
                      <a:pt x="3618" y="469"/>
                    </a:lnTo>
                    <a:lnTo>
                      <a:pt x="3622" y="466"/>
                    </a:lnTo>
                    <a:lnTo>
                      <a:pt x="3625" y="461"/>
                    </a:lnTo>
                    <a:lnTo>
                      <a:pt x="3629" y="456"/>
                    </a:lnTo>
                    <a:lnTo>
                      <a:pt x="3633" y="452"/>
                    </a:lnTo>
                    <a:lnTo>
                      <a:pt x="3637" y="448"/>
                    </a:lnTo>
                    <a:lnTo>
                      <a:pt x="3641" y="444"/>
                    </a:lnTo>
                    <a:lnTo>
                      <a:pt x="3645" y="438"/>
                    </a:lnTo>
                    <a:lnTo>
                      <a:pt x="3649" y="435"/>
                    </a:lnTo>
                    <a:lnTo>
                      <a:pt x="3653" y="431"/>
                    </a:lnTo>
                    <a:lnTo>
                      <a:pt x="3657" y="425"/>
                    </a:lnTo>
                    <a:lnTo>
                      <a:pt x="3661" y="421"/>
                    </a:lnTo>
                    <a:lnTo>
                      <a:pt x="3665" y="417"/>
                    </a:lnTo>
                    <a:lnTo>
                      <a:pt x="3669" y="414"/>
                    </a:lnTo>
                    <a:lnTo>
                      <a:pt x="3673" y="409"/>
                    </a:lnTo>
                    <a:lnTo>
                      <a:pt x="3677" y="407"/>
                    </a:lnTo>
                    <a:lnTo>
                      <a:pt x="3681" y="402"/>
                    </a:lnTo>
                    <a:lnTo>
                      <a:pt x="3685" y="398"/>
                    </a:lnTo>
                    <a:lnTo>
                      <a:pt x="3688" y="393"/>
                    </a:lnTo>
                    <a:lnTo>
                      <a:pt x="3692" y="390"/>
                    </a:lnTo>
                    <a:lnTo>
                      <a:pt x="3696" y="387"/>
                    </a:lnTo>
                    <a:lnTo>
                      <a:pt x="3700" y="383"/>
                    </a:lnTo>
                    <a:lnTo>
                      <a:pt x="3704" y="379"/>
                    </a:lnTo>
                    <a:lnTo>
                      <a:pt x="3708" y="373"/>
                    </a:lnTo>
                    <a:lnTo>
                      <a:pt x="3712" y="371"/>
                    </a:lnTo>
                    <a:lnTo>
                      <a:pt x="3716" y="366"/>
                    </a:lnTo>
                    <a:lnTo>
                      <a:pt x="3720" y="363"/>
                    </a:lnTo>
                    <a:lnTo>
                      <a:pt x="3724" y="360"/>
                    </a:lnTo>
                    <a:lnTo>
                      <a:pt x="3728" y="355"/>
                    </a:lnTo>
                    <a:lnTo>
                      <a:pt x="3732" y="352"/>
                    </a:lnTo>
                    <a:lnTo>
                      <a:pt x="3736" y="349"/>
                    </a:lnTo>
                    <a:lnTo>
                      <a:pt x="3740" y="346"/>
                    </a:lnTo>
                    <a:lnTo>
                      <a:pt x="3744" y="343"/>
                    </a:lnTo>
                    <a:lnTo>
                      <a:pt x="3748" y="338"/>
                    </a:lnTo>
                    <a:lnTo>
                      <a:pt x="3751" y="335"/>
                    </a:lnTo>
                    <a:lnTo>
                      <a:pt x="3755" y="333"/>
                    </a:lnTo>
                    <a:lnTo>
                      <a:pt x="3759" y="329"/>
                    </a:lnTo>
                    <a:lnTo>
                      <a:pt x="3763" y="325"/>
                    </a:lnTo>
                    <a:lnTo>
                      <a:pt x="3767" y="322"/>
                    </a:lnTo>
                    <a:lnTo>
                      <a:pt x="3771" y="318"/>
                    </a:lnTo>
                    <a:lnTo>
                      <a:pt x="3775" y="316"/>
                    </a:lnTo>
                    <a:lnTo>
                      <a:pt x="3779" y="312"/>
                    </a:lnTo>
                    <a:lnTo>
                      <a:pt x="3783" y="308"/>
                    </a:lnTo>
                    <a:lnTo>
                      <a:pt x="3787" y="306"/>
                    </a:lnTo>
                    <a:lnTo>
                      <a:pt x="3791" y="304"/>
                    </a:lnTo>
                    <a:lnTo>
                      <a:pt x="3795" y="300"/>
                    </a:lnTo>
                    <a:lnTo>
                      <a:pt x="3799" y="297"/>
                    </a:lnTo>
                    <a:lnTo>
                      <a:pt x="3803" y="294"/>
                    </a:lnTo>
                    <a:lnTo>
                      <a:pt x="3807" y="291"/>
                    </a:lnTo>
                    <a:lnTo>
                      <a:pt x="3811" y="287"/>
                    </a:lnTo>
                    <a:lnTo>
                      <a:pt x="3814" y="285"/>
                    </a:lnTo>
                    <a:lnTo>
                      <a:pt x="3818" y="282"/>
                    </a:lnTo>
                    <a:lnTo>
                      <a:pt x="3822" y="279"/>
                    </a:lnTo>
                    <a:lnTo>
                      <a:pt x="3826" y="276"/>
                    </a:lnTo>
                    <a:lnTo>
                      <a:pt x="3830" y="273"/>
                    </a:lnTo>
                    <a:lnTo>
                      <a:pt x="3834" y="270"/>
                    </a:lnTo>
                    <a:lnTo>
                      <a:pt x="3838" y="268"/>
                    </a:lnTo>
                    <a:lnTo>
                      <a:pt x="3842" y="264"/>
                    </a:lnTo>
                    <a:lnTo>
                      <a:pt x="3846" y="262"/>
                    </a:lnTo>
                    <a:lnTo>
                      <a:pt x="3850" y="259"/>
                    </a:lnTo>
                    <a:lnTo>
                      <a:pt x="3854" y="258"/>
                    </a:lnTo>
                    <a:lnTo>
                      <a:pt x="3858" y="255"/>
                    </a:lnTo>
                    <a:lnTo>
                      <a:pt x="3862" y="251"/>
                    </a:lnTo>
                    <a:lnTo>
                      <a:pt x="3866" y="247"/>
                    </a:lnTo>
                    <a:lnTo>
                      <a:pt x="3870" y="246"/>
                    </a:lnTo>
                    <a:lnTo>
                      <a:pt x="3874" y="244"/>
                    </a:lnTo>
                    <a:lnTo>
                      <a:pt x="3877" y="241"/>
                    </a:lnTo>
                    <a:lnTo>
                      <a:pt x="3881" y="239"/>
                    </a:lnTo>
                    <a:lnTo>
                      <a:pt x="3885" y="237"/>
                    </a:lnTo>
                    <a:lnTo>
                      <a:pt x="3889" y="234"/>
                    </a:lnTo>
                    <a:lnTo>
                      <a:pt x="3893" y="231"/>
                    </a:lnTo>
                    <a:lnTo>
                      <a:pt x="3897" y="229"/>
                    </a:lnTo>
                    <a:lnTo>
                      <a:pt x="3901" y="227"/>
                    </a:lnTo>
                    <a:lnTo>
                      <a:pt x="3905" y="224"/>
                    </a:lnTo>
                    <a:lnTo>
                      <a:pt x="3909" y="222"/>
                    </a:lnTo>
                    <a:lnTo>
                      <a:pt x="3913" y="219"/>
                    </a:lnTo>
                    <a:lnTo>
                      <a:pt x="3917" y="217"/>
                    </a:lnTo>
                    <a:lnTo>
                      <a:pt x="3921" y="214"/>
                    </a:lnTo>
                    <a:lnTo>
                      <a:pt x="3925" y="212"/>
                    </a:lnTo>
                    <a:lnTo>
                      <a:pt x="3929" y="211"/>
                    </a:lnTo>
                    <a:lnTo>
                      <a:pt x="3933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1" name="Freeform 333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2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1"/>
                  </a:cxn>
                  <a:cxn ang="0">
                    <a:pos x="499" y="3"/>
                  </a:cxn>
                  <a:cxn ang="0">
                    <a:pos x="562" y="7"/>
                  </a:cxn>
                  <a:cxn ang="0">
                    <a:pos x="625" y="20"/>
                  </a:cxn>
                  <a:cxn ang="0">
                    <a:pos x="688" y="54"/>
                  </a:cxn>
                  <a:cxn ang="0">
                    <a:pos x="751" y="111"/>
                  </a:cxn>
                  <a:cxn ang="0">
                    <a:pos x="814" y="200"/>
                  </a:cxn>
                  <a:cxn ang="0">
                    <a:pos x="877" y="327"/>
                  </a:cxn>
                  <a:cxn ang="0">
                    <a:pos x="940" y="496"/>
                  </a:cxn>
                  <a:cxn ang="0">
                    <a:pos x="1003" y="704"/>
                  </a:cxn>
                  <a:cxn ang="0">
                    <a:pos x="1066" y="951"/>
                  </a:cxn>
                  <a:cxn ang="0">
                    <a:pos x="1129" y="1233"/>
                  </a:cxn>
                  <a:cxn ang="0">
                    <a:pos x="1192" y="1544"/>
                  </a:cxn>
                  <a:cxn ang="0">
                    <a:pos x="1255" y="1876"/>
                  </a:cxn>
                  <a:cxn ang="0">
                    <a:pos x="1318" y="2221"/>
                  </a:cxn>
                  <a:cxn ang="0">
                    <a:pos x="1381" y="2568"/>
                  </a:cxn>
                  <a:cxn ang="0">
                    <a:pos x="1444" y="2816"/>
                  </a:cxn>
                  <a:cxn ang="0">
                    <a:pos x="1507" y="2816"/>
                  </a:cxn>
                  <a:cxn ang="0">
                    <a:pos x="1570" y="2816"/>
                  </a:cxn>
                  <a:cxn ang="0">
                    <a:pos x="1633" y="2816"/>
                  </a:cxn>
                  <a:cxn ang="0">
                    <a:pos x="1696" y="2816"/>
                  </a:cxn>
                  <a:cxn ang="0">
                    <a:pos x="1759" y="2816"/>
                  </a:cxn>
                  <a:cxn ang="0">
                    <a:pos x="1822" y="2816"/>
                  </a:cxn>
                  <a:cxn ang="0">
                    <a:pos x="1885" y="2816"/>
                  </a:cxn>
                  <a:cxn ang="0">
                    <a:pos x="1948" y="2816"/>
                  </a:cxn>
                  <a:cxn ang="0">
                    <a:pos x="2011" y="2816"/>
                  </a:cxn>
                  <a:cxn ang="0">
                    <a:pos x="2074" y="2816"/>
                  </a:cxn>
                  <a:cxn ang="0">
                    <a:pos x="2137" y="2816"/>
                  </a:cxn>
                  <a:cxn ang="0">
                    <a:pos x="2200" y="2816"/>
                  </a:cxn>
                  <a:cxn ang="0">
                    <a:pos x="2263" y="2816"/>
                  </a:cxn>
                  <a:cxn ang="0">
                    <a:pos x="2326" y="2816"/>
                  </a:cxn>
                  <a:cxn ang="0">
                    <a:pos x="2389" y="2816"/>
                  </a:cxn>
                  <a:cxn ang="0">
                    <a:pos x="2452" y="2816"/>
                  </a:cxn>
                  <a:cxn ang="0">
                    <a:pos x="2515" y="2816"/>
                  </a:cxn>
                  <a:cxn ang="0">
                    <a:pos x="2578" y="2816"/>
                  </a:cxn>
                  <a:cxn ang="0">
                    <a:pos x="2641" y="2816"/>
                  </a:cxn>
                  <a:cxn ang="0">
                    <a:pos x="2704" y="2816"/>
                  </a:cxn>
                  <a:cxn ang="0">
                    <a:pos x="2767" y="2791"/>
                  </a:cxn>
                  <a:cxn ang="0">
                    <a:pos x="2830" y="2561"/>
                  </a:cxn>
                  <a:cxn ang="0">
                    <a:pos x="2893" y="2338"/>
                  </a:cxn>
                  <a:cxn ang="0">
                    <a:pos x="2956" y="2122"/>
                  </a:cxn>
                  <a:cxn ang="0">
                    <a:pos x="3019" y="1913"/>
                  </a:cxn>
                  <a:cxn ang="0">
                    <a:pos x="3082" y="1718"/>
                  </a:cxn>
                  <a:cxn ang="0">
                    <a:pos x="3145" y="1534"/>
                  </a:cxn>
                  <a:cxn ang="0">
                    <a:pos x="3208" y="1361"/>
                  </a:cxn>
                  <a:cxn ang="0">
                    <a:pos x="3271" y="1203"/>
                  </a:cxn>
                  <a:cxn ang="0">
                    <a:pos x="3334" y="1056"/>
                  </a:cxn>
                  <a:cxn ang="0">
                    <a:pos x="3397" y="923"/>
                  </a:cxn>
                  <a:cxn ang="0">
                    <a:pos x="3460" y="803"/>
                  </a:cxn>
                  <a:cxn ang="0">
                    <a:pos x="3523" y="696"/>
                  </a:cxn>
                  <a:cxn ang="0">
                    <a:pos x="3586" y="599"/>
                  </a:cxn>
                  <a:cxn ang="0">
                    <a:pos x="3649" y="513"/>
                  </a:cxn>
                  <a:cxn ang="0">
                    <a:pos x="3712" y="438"/>
                  </a:cxn>
                  <a:cxn ang="0">
                    <a:pos x="3775" y="374"/>
                  </a:cxn>
                  <a:cxn ang="0">
                    <a:pos x="3838" y="316"/>
                  </a:cxn>
                  <a:cxn ang="0">
                    <a:pos x="3901" y="268"/>
                  </a:cxn>
                </a:cxnLst>
                <a:rect l="0" t="0" r="r" b="b"/>
                <a:pathLst>
                  <a:path w="3933" h="2816">
                    <a:moveTo>
                      <a:pt x="0" y="5"/>
                    </a:moveTo>
                    <a:lnTo>
                      <a:pt x="3" y="3"/>
                    </a:lnTo>
                    <a:lnTo>
                      <a:pt x="7" y="4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3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4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3"/>
                    </a:lnTo>
                    <a:lnTo>
                      <a:pt x="90" y="4"/>
                    </a:lnTo>
                    <a:lnTo>
                      <a:pt x="94" y="2"/>
                    </a:lnTo>
                    <a:lnTo>
                      <a:pt x="98" y="4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4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4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3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3"/>
                    </a:lnTo>
                    <a:lnTo>
                      <a:pt x="456" y="0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10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2"/>
                    </a:lnTo>
                    <a:lnTo>
                      <a:pt x="598" y="12"/>
                    </a:lnTo>
                    <a:lnTo>
                      <a:pt x="602" y="14"/>
                    </a:lnTo>
                    <a:lnTo>
                      <a:pt x="606" y="14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19"/>
                    </a:lnTo>
                    <a:lnTo>
                      <a:pt x="622" y="20"/>
                    </a:lnTo>
                    <a:lnTo>
                      <a:pt x="625" y="20"/>
                    </a:lnTo>
                    <a:lnTo>
                      <a:pt x="629" y="22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4"/>
                    </a:lnTo>
                    <a:lnTo>
                      <a:pt x="661" y="35"/>
                    </a:lnTo>
                    <a:lnTo>
                      <a:pt x="665" y="40"/>
                    </a:lnTo>
                    <a:lnTo>
                      <a:pt x="669" y="42"/>
                    </a:lnTo>
                    <a:lnTo>
                      <a:pt x="673" y="43"/>
                    </a:lnTo>
                    <a:lnTo>
                      <a:pt x="677" y="46"/>
                    </a:lnTo>
                    <a:lnTo>
                      <a:pt x="681" y="48"/>
                    </a:lnTo>
                    <a:lnTo>
                      <a:pt x="685" y="51"/>
                    </a:lnTo>
                    <a:lnTo>
                      <a:pt x="688" y="54"/>
                    </a:lnTo>
                    <a:lnTo>
                      <a:pt x="692" y="57"/>
                    </a:lnTo>
                    <a:lnTo>
                      <a:pt x="696" y="59"/>
                    </a:lnTo>
                    <a:lnTo>
                      <a:pt x="700" y="62"/>
                    </a:lnTo>
                    <a:lnTo>
                      <a:pt x="704" y="65"/>
                    </a:lnTo>
                    <a:lnTo>
                      <a:pt x="708" y="68"/>
                    </a:lnTo>
                    <a:lnTo>
                      <a:pt x="712" y="72"/>
                    </a:lnTo>
                    <a:lnTo>
                      <a:pt x="716" y="75"/>
                    </a:lnTo>
                    <a:lnTo>
                      <a:pt x="720" y="78"/>
                    </a:lnTo>
                    <a:lnTo>
                      <a:pt x="724" y="82"/>
                    </a:lnTo>
                    <a:lnTo>
                      <a:pt x="728" y="86"/>
                    </a:lnTo>
                    <a:lnTo>
                      <a:pt x="732" y="91"/>
                    </a:lnTo>
                    <a:lnTo>
                      <a:pt x="736" y="93"/>
                    </a:lnTo>
                    <a:lnTo>
                      <a:pt x="740" y="98"/>
                    </a:lnTo>
                    <a:lnTo>
                      <a:pt x="744" y="102"/>
                    </a:lnTo>
                    <a:lnTo>
                      <a:pt x="748" y="106"/>
                    </a:lnTo>
                    <a:lnTo>
                      <a:pt x="751" y="111"/>
                    </a:lnTo>
                    <a:lnTo>
                      <a:pt x="755" y="115"/>
                    </a:lnTo>
                    <a:lnTo>
                      <a:pt x="759" y="119"/>
                    </a:lnTo>
                    <a:lnTo>
                      <a:pt x="763" y="125"/>
                    </a:lnTo>
                    <a:lnTo>
                      <a:pt x="767" y="130"/>
                    </a:lnTo>
                    <a:lnTo>
                      <a:pt x="771" y="133"/>
                    </a:lnTo>
                    <a:lnTo>
                      <a:pt x="775" y="140"/>
                    </a:lnTo>
                    <a:lnTo>
                      <a:pt x="779" y="147"/>
                    </a:lnTo>
                    <a:lnTo>
                      <a:pt x="783" y="151"/>
                    </a:lnTo>
                    <a:lnTo>
                      <a:pt x="787" y="157"/>
                    </a:lnTo>
                    <a:lnTo>
                      <a:pt x="791" y="162"/>
                    </a:lnTo>
                    <a:lnTo>
                      <a:pt x="795" y="167"/>
                    </a:lnTo>
                    <a:lnTo>
                      <a:pt x="799" y="175"/>
                    </a:lnTo>
                    <a:lnTo>
                      <a:pt x="803" y="181"/>
                    </a:lnTo>
                    <a:lnTo>
                      <a:pt x="807" y="187"/>
                    </a:lnTo>
                    <a:lnTo>
                      <a:pt x="811" y="194"/>
                    </a:lnTo>
                    <a:lnTo>
                      <a:pt x="814" y="200"/>
                    </a:lnTo>
                    <a:lnTo>
                      <a:pt x="818" y="207"/>
                    </a:lnTo>
                    <a:lnTo>
                      <a:pt x="822" y="214"/>
                    </a:lnTo>
                    <a:lnTo>
                      <a:pt x="826" y="220"/>
                    </a:lnTo>
                    <a:lnTo>
                      <a:pt x="830" y="229"/>
                    </a:lnTo>
                    <a:lnTo>
                      <a:pt x="834" y="237"/>
                    </a:lnTo>
                    <a:lnTo>
                      <a:pt x="838" y="243"/>
                    </a:lnTo>
                    <a:lnTo>
                      <a:pt x="842" y="251"/>
                    </a:lnTo>
                    <a:lnTo>
                      <a:pt x="846" y="260"/>
                    </a:lnTo>
                    <a:lnTo>
                      <a:pt x="850" y="268"/>
                    </a:lnTo>
                    <a:lnTo>
                      <a:pt x="854" y="276"/>
                    </a:lnTo>
                    <a:lnTo>
                      <a:pt x="858" y="284"/>
                    </a:lnTo>
                    <a:lnTo>
                      <a:pt x="862" y="291"/>
                    </a:lnTo>
                    <a:lnTo>
                      <a:pt x="866" y="302"/>
                    </a:lnTo>
                    <a:lnTo>
                      <a:pt x="870" y="309"/>
                    </a:lnTo>
                    <a:lnTo>
                      <a:pt x="874" y="319"/>
                    </a:lnTo>
                    <a:lnTo>
                      <a:pt x="877" y="327"/>
                    </a:lnTo>
                    <a:lnTo>
                      <a:pt x="881" y="338"/>
                    </a:lnTo>
                    <a:lnTo>
                      <a:pt x="885" y="347"/>
                    </a:lnTo>
                    <a:lnTo>
                      <a:pt x="889" y="357"/>
                    </a:lnTo>
                    <a:lnTo>
                      <a:pt x="893" y="366"/>
                    </a:lnTo>
                    <a:lnTo>
                      <a:pt x="897" y="376"/>
                    </a:lnTo>
                    <a:lnTo>
                      <a:pt x="901" y="386"/>
                    </a:lnTo>
                    <a:lnTo>
                      <a:pt x="905" y="397"/>
                    </a:lnTo>
                    <a:lnTo>
                      <a:pt x="909" y="407"/>
                    </a:lnTo>
                    <a:lnTo>
                      <a:pt x="913" y="418"/>
                    </a:lnTo>
                    <a:lnTo>
                      <a:pt x="917" y="429"/>
                    </a:lnTo>
                    <a:lnTo>
                      <a:pt x="921" y="439"/>
                    </a:lnTo>
                    <a:lnTo>
                      <a:pt x="925" y="450"/>
                    </a:lnTo>
                    <a:lnTo>
                      <a:pt x="929" y="462"/>
                    </a:lnTo>
                    <a:lnTo>
                      <a:pt x="933" y="472"/>
                    </a:lnTo>
                    <a:lnTo>
                      <a:pt x="937" y="484"/>
                    </a:lnTo>
                    <a:lnTo>
                      <a:pt x="940" y="496"/>
                    </a:lnTo>
                    <a:lnTo>
                      <a:pt x="944" y="508"/>
                    </a:lnTo>
                    <a:lnTo>
                      <a:pt x="948" y="519"/>
                    </a:lnTo>
                    <a:lnTo>
                      <a:pt x="952" y="531"/>
                    </a:lnTo>
                    <a:lnTo>
                      <a:pt x="956" y="544"/>
                    </a:lnTo>
                    <a:lnTo>
                      <a:pt x="960" y="557"/>
                    </a:lnTo>
                    <a:lnTo>
                      <a:pt x="964" y="569"/>
                    </a:lnTo>
                    <a:lnTo>
                      <a:pt x="968" y="582"/>
                    </a:lnTo>
                    <a:lnTo>
                      <a:pt x="972" y="594"/>
                    </a:lnTo>
                    <a:lnTo>
                      <a:pt x="976" y="607"/>
                    </a:lnTo>
                    <a:lnTo>
                      <a:pt x="980" y="620"/>
                    </a:lnTo>
                    <a:lnTo>
                      <a:pt x="984" y="635"/>
                    </a:lnTo>
                    <a:lnTo>
                      <a:pt x="988" y="650"/>
                    </a:lnTo>
                    <a:lnTo>
                      <a:pt x="992" y="661"/>
                    </a:lnTo>
                    <a:lnTo>
                      <a:pt x="996" y="676"/>
                    </a:lnTo>
                    <a:lnTo>
                      <a:pt x="999" y="690"/>
                    </a:lnTo>
                    <a:lnTo>
                      <a:pt x="1003" y="704"/>
                    </a:lnTo>
                    <a:lnTo>
                      <a:pt x="1007" y="717"/>
                    </a:lnTo>
                    <a:lnTo>
                      <a:pt x="1011" y="733"/>
                    </a:lnTo>
                    <a:lnTo>
                      <a:pt x="1015" y="748"/>
                    </a:lnTo>
                    <a:lnTo>
                      <a:pt x="1019" y="763"/>
                    </a:lnTo>
                    <a:lnTo>
                      <a:pt x="1023" y="778"/>
                    </a:lnTo>
                    <a:lnTo>
                      <a:pt x="1027" y="792"/>
                    </a:lnTo>
                    <a:lnTo>
                      <a:pt x="1031" y="808"/>
                    </a:lnTo>
                    <a:lnTo>
                      <a:pt x="1035" y="823"/>
                    </a:lnTo>
                    <a:lnTo>
                      <a:pt x="1039" y="839"/>
                    </a:lnTo>
                    <a:lnTo>
                      <a:pt x="1043" y="853"/>
                    </a:lnTo>
                    <a:lnTo>
                      <a:pt x="1047" y="871"/>
                    </a:lnTo>
                    <a:lnTo>
                      <a:pt x="1051" y="886"/>
                    </a:lnTo>
                    <a:lnTo>
                      <a:pt x="1055" y="902"/>
                    </a:lnTo>
                    <a:lnTo>
                      <a:pt x="1059" y="919"/>
                    </a:lnTo>
                    <a:lnTo>
                      <a:pt x="1062" y="936"/>
                    </a:lnTo>
                    <a:lnTo>
                      <a:pt x="1066" y="951"/>
                    </a:lnTo>
                    <a:lnTo>
                      <a:pt x="1070" y="968"/>
                    </a:lnTo>
                    <a:lnTo>
                      <a:pt x="1074" y="986"/>
                    </a:lnTo>
                    <a:lnTo>
                      <a:pt x="1078" y="1001"/>
                    </a:lnTo>
                    <a:lnTo>
                      <a:pt x="1082" y="1018"/>
                    </a:lnTo>
                    <a:lnTo>
                      <a:pt x="1086" y="1035"/>
                    </a:lnTo>
                    <a:lnTo>
                      <a:pt x="1090" y="1051"/>
                    </a:lnTo>
                    <a:lnTo>
                      <a:pt x="1094" y="1071"/>
                    </a:lnTo>
                    <a:lnTo>
                      <a:pt x="1098" y="1089"/>
                    </a:lnTo>
                    <a:lnTo>
                      <a:pt x="1102" y="1105"/>
                    </a:lnTo>
                    <a:lnTo>
                      <a:pt x="1106" y="1123"/>
                    </a:lnTo>
                    <a:lnTo>
                      <a:pt x="1110" y="1141"/>
                    </a:lnTo>
                    <a:lnTo>
                      <a:pt x="1114" y="1160"/>
                    </a:lnTo>
                    <a:lnTo>
                      <a:pt x="1118" y="1178"/>
                    </a:lnTo>
                    <a:lnTo>
                      <a:pt x="1122" y="1196"/>
                    </a:lnTo>
                    <a:lnTo>
                      <a:pt x="1125" y="1215"/>
                    </a:lnTo>
                    <a:lnTo>
                      <a:pt x="1129" y="1233"/>
                    </a:lnTo>
                    <a:lnTo>
                      <a:pt x="1133" y="1252"/>
                    </a:lnTo>
                    <a:lnTo>
                      <a:pt x="1137" y="1272"/>
                    </a:lnTo>
                    <a:lnTo>
                      <a:pt x="1141" y="1289"/>
                    </a:lnTo>
                    <a:lnTo>
                      <a:pt x="1145" y="1309"/>
                    </a:lnTo>
                    <a:lnTo>
                      <a:pt x="1149" y="1327"/>
                    </a:lnTo>
                    <a:lnTo>
                      <a:pt x="1153" y="1346"/>
                    </a:lnTo>
                    <a:lnTo>
                      <a:pt x="1157" y="1366"/>
                    </a:lnTo>
                    <a:lnTo>
                      <a:pt x="1161" y="1385"/>
                    </a:lnTo>
                    <a:lnTo>
                      <a:pt x="1165" y="1405"/>
                    </a:lnTo>
                    <a:lnTo>
                      <a:pt x="1169" y="1424"/>
                    </a:lnTo>
                    <a:lnTo>
                      <a:pt x="1173" y="1443"/>
                    </a:lnTo>
                    <a:lnTo>
                      <a:pt x="1177" y="1464"/>
                    </a:lnTo>
                    <a:lnTo>
                      <a:pt x="1181" y="1484"/>
                    </a:lnTo>
                    <a:lnTo>
                      <a:pt x="1185" y="1504"/>
                    </a:lnTo>
                    <a:lnTo>
                      <a:pt x="1188" y="1524"/>
                    </a:lnTo>
                    <a:lnTo>
                      <a:pt x="1192" y="1544"/>
                    </a:lnTo>
                    <a:lnTo>
                      <a:pt x="1196" y="1564"/>
                    </a:lnTo>
                    <a:lnTo>
                      <a:pt x="1200" y="1585"/>
                    </a:lnTo>
                    <a:lnTo>
                      <a:pt x="1204" y="1606"/>
                    </a:lnTo>
                    <a:lnTo>
                      <a:pt x="1208" y="1626"/>
                    </a:lnTo>
                    <a:lnTo>
                      <a:pt x="1212" y="1646"/>
                    </a:lnTo>
                    <a:lnTo>
                      <a:pt x="1216" y="1666"/>
                    </a:lnTo>
                    <a:lnTo>
                      <a:pt x="1220" y="1687"/>
                    </a:lnTo>
                    <a:lnTo>
                      <a:pt x="1224" y="1708"/>
                    </a:lnTo>
                    <a:lnTo>
                      <a:pt x="1228" y="1730"/>
                    </a:lnTo>
                    <a:lnTo>
                      <a:pt x="1232" y="1751"/>
                    </a:lnTo>
                    <a:lnTo>
                      <a:pt x="1236" y="1770"/>
                    </a:lnTo>
                    <a:lnTo>
                      <a:pt x="1240" y="1790"/>
                    </a:lnTo>
                    <a:lnTo>
                      <a:pt x="1244" y="1814"/>
                    </a:lnTo>
                    <a:lnTo>
                      <a:pt x="1248" y="1833"/>
                    </a:lnTo>
                    <a:lnTo>
                      <a:pt x="1251" y="1855"/>
                    </a:lnTo>
                    <a:lnTo>
                      <a:pt x="1255" y="1876"/>
                    </a:lnTo>
                    <a:lnTo>
                      <a:pt x="1259" y="1897"/>
                    </a:lnTo>
                    <a:lnTo>
                      <a:pt x="1263" y="1919"/>
                    </a:lnTo>
                    <a:lnTo>
                      <a:pt x="1267" y="1940"/>
                    </a:lnTo>
                    <a:lnTo>
                      <a:pt x="1271" y="1962"/>
                    </a:lnTo>
                    <a:lnTo>
                      <a:pt x="1275" y="1983"/>
                    </a:lnTo>
                    <a:lnTo>
                      <a:pt x="1279" y="2005"/>
                    </a:lnTo>
                    <a:lnTo>
                      <a:pt x="1283" y="2026"/>
                    </a:lnTo>
                    <a:lnTo>
                      <a:pt x="1287" y="2048"/>
                    </a:lnTo>
                    <a:lnTo>
                      <a:pt x="1291" y="2068"/>
                    </a:lnTo>
                    <a:lnTo>
                      <a:pt x="1295" y="2090"/>
                    </a:lnTo>
                    <a:lnTo>
                      <a:pt x="1299" y="2112"/>
                    </a:lnTo>
                    <a:lnTo>
                      <a:pt x="1303" y="2133"/>
                    </a:lnTo>
                    <a:lnTo>
                      <a:pt x="1307" y="2157"/>
                    </a:lnTo>
                    <a:lnTo>
                      <a:pt x="1311" y="2176"/>
                    </a:lnTo>
                    <a:lnTo>
                      <a:pt x="1314" y="2197"/>
                    </a:lnTo>
                    <a:lnTo>
                      <a:pt x="1318" y="2221"/>
                    </a:lnTo>
                    <a:lnTo>
                      <a:pt x="1322" y="2243"/>
                    </a:lnTo>
                    <a:lnTo>
                      <a:pt x="1326" y="2264"/>
                    </a:lnTo>
                    <a:lnTo>
                      <a:pt x="1330" y="2286"/>
                    </a:lnTo>
                    <a:lnTo>
                      <a:pt x="1334" y="2308"/>
                    </a:lnTo>
                    <a:lnTo>
                      <a:pt x="1338" y="2330"/>
                    </a:lnTo>
                    <a:lnTo>
                      <a:pt x="1342" y="2353"/>
                    </a:lnTo>
                    <a:lnTo>
                      <a:pt x="1346" y="2374"/>
                    </a:lnTo>
                    <a:lnTo>
                      <a:pt x="1350" y="2395"/>
                    </a:lnTo>
                    <a:lnTo>
                      <a:pt x="1354" y="2417"/>
                    </a:lnTo>
                    <a:lnTo>
                      <a:pt x="1358" y="2437"/>
                    </a:lnTo>
                    <a:lnTo>
                      <a:pt x="1362" y="2460"/>
                    </a:lnTo>
                    <a:lnTo>
                      <a:pt x="1366" y="2482"/>
                    </a:lnTo>
                    <a:lnTo>
                      <a:pt x="1370" y="2504"/>
                    </a:lnTo>
                    <a:lnTo>
                      <a:pt x="1374" y="2525"/>
                    </a:lnTo>
                    <a:lnTo>
                      <a:pt x="1377" y="2547"/>
                    </a:lnTo>
                    <a:lnTo>
                      <a:pt x="1381" y="2568"/>
                    </a:lnTo>
                    <a:lnTo>
                      <a:pt x="1385" y="2589"/>
                    </a:lnTo>
                    <a:lnTo>
                      <a:pt x="1389" y="2611"/>
                    </a:lnTo>
                    <a:lnTo>
                      <a:pt x="1393" y="2632"/>
                    </a:lnTo>
                    <a:lnTo>
                      <a:pt x="1397" y="2656"/>
                    </a:lnTo>
                    <a:lnTo>
                      <a:pt x="1401" y="2675"/>
                    </a:lnTo>
                    <a:lnTo>
                      <a:pt x="1405" y="2698"/>
                    </a:lnTo>
                    <a:lnTo>
                      <a:pt x="1409" y="2719"/>
                    </a:lnTo>
                    <a:lnTo>
                      <a:pt x="1413" y="2740"/>
                    </a:lnTo>
                    <a:lnTo>
                      <a:pt x="1417" y="2762"/>
                    </a:lnTo>
                    <a:lnTo>
                      <a:pt x="1421" y="2783"/>
                    </a:lnTo>
                    <a:lnTo>
                      <a:pt x="1425" y="2805"/>
                    </a:lnTo>
                    <a:lnTo>
                      <a:pt x="1429" y="2816"/>
                    </a:lnTo>
                    <a:lnTo>
                      <a:pt x="1433" y="2816"/>
                    </a:lnTo>
                    <a:lnTo>
                      <a:pt x="1437" y="2816"/>
                    </a:lnTo>
                    <a:lnTo>
                      <a:pt x="1440" y="2816"/>
                    </a:lnTo>
                    <a:lnTo>
                      <a:pt x="1444" y="2816"/>
                    </a:lnTo>
                    <a:lnTo>
                      <a:pt x="1448" y="2816"/>
                    </a:lnTo>
                    <a:lnTo>
                      <a:pt x="1452" y="2816"/>
                    </a:lnTo>
                    <a:lnTo>
                      <a:pt x="1456" y="2816"/>
                    </a:lnTo>
                    <a:lnTo>
                      <a:pt x="1460" y="2816"/>
                    </a:lnTo>
                    <a:lnTo>
                      <a:pt x="1464" y="2816"/>
                    </a:lnTo>
                    <a:lnTo>
                      <a:pt x="1468" y="2816"/>
                    </a:lnTo>
                    <a:lnTo>
                      <a:pt x="1472" y="2816"/>
                    </a:lnTo>
                    <a:lnTo>
                      <a:pt x="1476" y="2816"/>
                    </a:lnTo>
                    <a:lnTo>
                      <a:pt x="1480" y="2816"/>
                    </a:lnTo>
                    <a:lnTo>
                      <a:pt x="1484" y="2816"/>
                    </a:lnTo>
                    <a:lnTo>
                      <a:pt x="1488" y="2816"/>
                    </a:lnTo>
                    <a:lnTo>
                      <a:pt x="1492" y="2816"/>
                    </a:lnTo>
                    <a:lnTo>
                      <a:pt x="1496" y="2816"/>
                    </a:lnTo>
                    <a:lnTo>
                      <a:pt x="1499" y="2816"/>
                    </a:lnTo>
                    <a:lnTo>
                      <a:pt x="1503" y="2816"/>
                    </a:lnTo>
                    <a:lnTo>
                      <a:pt x="1507" y="2816"/>
                    </a:lnTo>
                    <a:lnTo>
                      <a:pt x="1511" y="2816"/>
                    </a:lnTo>
                    <a:lnTo>
                      <a:pt x="1515" y="2816"/>
                    </a:lnTo>
                    <a:lnTo>
                      <a:pt x="1519" y="2816"/>
                    </a:lnTo>
                    <a:lnTo>
                      <a:pt x="1523" y="2816"/>
                    </a:lnTo>
                    <a:lnTo>
                      <a:pt x="1527" y="2816"/>
                    </a:lnTo>
                    <a:lnTo>
                      <a:pt x="1531" y="2816"/>
                    </a:lnTo>
                    <a:lnTo>
                      <a:pt x="1535" y="2816"/>
                    </a:lnTo>
                    <a:lnTo>
                      <a:pt x="1539" y="2816"/>
                    </a:lnTo>
                    <a:lnTo>
                      <a:pt x="1543" y="2816"/>
                    </a:lnTo>
                    <a:lnTo>
                      <a:pt x="1547" y="2816"/>
                    </a:lnTo>
                    <a:lnTo>
                      <a:pt x="1551" y="2816"/>
                    </a:lnTo>
                    <a:lnTo>
                      <a:pt x="1555" y="2816"/>
                    </a:lnTo>
                    <a:lnTo>
                      <a:pt x="1559" y="2816"/>
                    </a:lnTo>
                    <a:lnTo>
                      <a:pt x="1562" y="2816"/>
                    </a:lnTo>
                    <a:lnTo>
                      <a:pt x="1566" y="2816"/>
                    </a:lnTo>
                    <a:lnTo>
                      <a:pt x="1570" y="2816"/>
                    </a:lnTo>
                    <a:lnTo>
                      <a:pt x="1574" y="2816"/>
                    </a:lnTo>
                    <a:lnTo>
                      <a:pt x="1578" y="2816"/>
                    </a:lnTo>
                    <a:lnTo>
                      <a:pt x="1582" y="2816"/>
                    </a:lnTo>
                    <a:lnTo>
                      <a:pt x="1586" y="2816"/>
                    </a:lnTo>
                    <a:lnTo>
                      <a:pt x="1590" y="2816"/>
                    </a:lnTo>
                    <a:lnTo>
                      <a:pt x="1594" y="2816"/>
                    </a:lnTo>
                    <a:lnTo>
                      <a:pt x="1598" y="2816"/>
                    </a:lnTo>
                    <a:lnTo>
                      <a:pt x="1602" y="2816"/>
                    </a:lnTo>
                    <a:lnTo>
                      <a:pt x="1606" y="2816"/>
                    </a:lnTo>
                    <a:lnTo>
                      <a:pt x="1610" y="2816"/>
                    </a:lnTo>
                    <a:lnTo>
                      <a:pt x="1614" y="2816"/>
                    </a:lnTo>
                    <a:lnTo>
                      <a:pt x="1618" y="2816"/>
                    </a:lnTo>
                    <a:lnTo>
                      <a:pt x="1622" y="2816"/>
                    </a:lnTo>
                    <a:lnTo>
                      <a:pt x="1625" y="2816"/>
                    </a:lnTo>
                    <a:lnTo>
                      <a:pt x="1629" y="2816"/>
                    </a:lnTo>
                    <a:lnTo>
                      <a:pt x="1633" y="2816"/>
                    </a:lnTo>
                    <a:lnTo>
                      <a:pt x="1637" y="2816"/>
                    </a:lnTo>
                    <a:lnTo>
                      <a:pt x="1641" y="2816"/>
                    </a:lnTo>
                    <a:lnTo>
                      <a:pt x="1645" y="2816"/>
                    </a:lnTo>
                    <a:lnTo>
                      <a:pt x="1649" y="2816"/>
                    </a:lnTo>
                    <a:lnTo>
                      <a:pt x="1653" y="2816"/>
                    </a:lnTo>
                    <a:lnTo>
                      <a:pt x="1657" y="2816"/>
                    </a:lnTo>
                    <a:lnTo>
                      <a:pt x="1661" y="2816"/>
                    </a:lnTo>
                    <a:lnTo>
                      <a:pt x="1665" y="2816"/>
                    </a:lnTo>
                    <a:lnTo>
                      <a:pt x="1669" y="2816"/>
                    </a:lnTo>
                    <a:lnTo>
                      <a:pt x="1673" y="2816"/>
                    </a:lnTo>
                    <a:lnTo>
                      <a:pt x="1677" y="2816"/>
                    </a:lnTo>
                    <a:lnTo>
                      <a:pt x="1681" y="2816"/>
                    </a:lnTo>
                    <a:lnTo>
                      <a:pt x="1685" y="2816"/>
                    </a:lnTo>
                    <a:lnTo>
                      <a:pt x="1688" y="2816"/>
                    </a:lnTo>
                    <a:lnTo>
                      <a:pt x="1692" y="2816"/>
                    </a:lnTo>
                    <a:lnTo>
                      <a:pt x="1696" y="2816"/>
                    </a:lnTo>
                    <a:lnTo>
                      <a:pt x="1700" y="2816"/>
                    </a:lnTo>
                    <a:lnTo>
                      <a:pt x="1704" y="2816"/>
                    </a:lnTo>
                    <a:lnTo>
                      <a:pt x="1708" y="2816"/>
                    </a:lnTo>
                    <a:lnTo>
                      <a:pt x="1712" y="2816"/>
                    </a:lnTo>
                    <a:lnTo>
                      <a:pt x="1716" y="2816"/>
                    </a:lnTo>
                    <a:lnTo>
                      <a:pt x="1720" y="2816"/>
                    </a:lnTo>
                    <a:lnTo>
                      <a:pt x="1724" y="2816"/>
                    </a:lnTo>
                    <a:lnTo>
                      <a:pt x="1728" y="2816"/>
                    </a:lnTo>
                    <a:lnTo>
                      <a:pt x="1732" y="2816"/>
                    </a:lnTo>
                    <a:lnTo>
                      <a:pt x="1736" y="2816"/>
                    </a:lnTo>
                    <a:lnTo>
                      <a:pt x="1740" y="2816"/>
                    </a:lnTo>
                    <a:lnTo>
                      <a:pt x="1744" y="2816"/>
                    </a:lnTo>
                    <a:lnTo>
                      <a:pt x="1748" y="2816"/>
                    </a:lnTo>
                    <a:lnTo>
                      <a:pt x="1751" y="2816"/>
                    </a:lnTo>
                    <a:lnTo>
                      <a:pt x="1755" y="2816"/>
                    </a:lnTo>
                    <a:lnTo>
                      <a:pt x="1759" y="2816"/>
                    </a:lnTo>
                    <a:lnTo>
                      <a:pt x="1763" y="2816"/>
                    </a:lnTo>
                    <a:lnTo>
                      <a:pt x="1767" y="2816"/>
                    </a:lnTo>
                    <a:lnTo>
                      <a:pt x="1771" y="2816"/>
                    </a:lnTo>
                    <a:lnTo>
                      <a:pt x="1775" y="2816"/>
                    </a:lnTo>
                    <a:lnTo>
                      <a:pt x="1779" y="2816"/>
                    </a:lnTo>
                    <a:lnTo>
                      <a:pt x="1783" y="2816"/>
                    </a:lnTo>
                    <a:lnTo>
                      <a:pt x="1787" y="2816"/>
                    </a:lnTo>
                    <a:lnTo>
                      <a:pt x="1791" y="2816"/>
                    </a:lnTo>
                    <a:lnTo>
                      <a:pt x="1795" y="2816"/>
                    </a:lnTo>
                    <a:lnTo>
                      <a:pt x="1799" y="2816"/>
                    </a:lnTo>
                    <a:lnTo>
                      <a:pt x="1803" y="2816"/>
                    </a:lnTo>
                    <a:lnTo>
                      <a:pt x="1807" y="2816"/>
                    </a:lnTo>
                    <a:lnTo>
                      <a:pt x="1811" y="2816"/>
                    </a:lnTo>
                    <a:lnTo>
                      <a:pt x="1814" y="2816"/>
                    </a:lnTo>
                    <a:lnTo>
                      <a:pt x="1818" y="2816"/>
                    </a:lnTo>
                    <a:lnTo>
                      <a:pt x="1822" y="2816"/>
                    </a:lnTo>
                    <a:lnTo>
                      <a:pt x="1826" y="2816"/>
                    </a:lnTo>
                    <a:lnTo>
                      <a:pt x="1830" y="2816"/>
                    </a:lnTo>
                    <a:lnTo>
                      <a:pt x="1834" y="2816"/>
                    </a:lnTo>
                    <a:lnTo>
                      <a:pt x="1838" y="2816"/>
                    </a:lnTo>
                    <a:lnTo>
                      <a:pt x="1842" y="2816"/>
                    </a:lnTo>
                    <a:lnTo>
                      <a:pt x="1846" y="2816"/>
                    </a:lnTo>
                    <a:lnTo>
                      <a:pt x="1850" y="2816"/>
                    </a:lnTo>
                    <a:lnTo>
                      <a:pt x="1854" y="2816"/>
                    </a:lnTo>
                    <a:lnTo>
                      <a:pt x="1858" y="2816"/>
                    </a:lnTo>
                    <a:lnTo>
                      <a:pt x="1862" y="2816"/>
                    </a:lnTo>
                    <a:lnTo>
                      <a:pt x="1866" y="2816"/>
                    </a:lnTo>
                    <a:lnTo>
                      <a:pt x="1870" y="2816"/>
                    </a:lnTo>
                    <a:lnTo>
                      <a:pt x="1874" y="2816"/>
                    </a:lnTo>
                    <a:lnTo>
                      <a:pt x="1877" y="2816"/>
                    </a:lnTo>
                    <a:lnTo>
                      <a:pt x="1881" y="2816"/>
                    </a:lnTo>
                    <a:lnTo>
                      <a:pt x="1885" y="2816"/>
                    </a:lnTo>
                    <a:lnTo>
                      <a:pt x="1889" y="2816"/>
                    </a:lnTo>
                    <a:lnTo>
                      <a:pt x="1893" y="2816"/>
                    </a:lnTo>
                    <a:lnTo>
                      <a:pt x="1897" y="2816"/>
                    </a:lnTo>
                    <a:lnTo>
                      <a:pt x="1901" y="2816"/>
                    </a:lnTo>
                    <a:lnTo>
                      <a:pt x="1905" y="2816"/>
                    </a:lnTo>
                    <a:lnTo>
                      <a:pt x="1909" y="2816"/>
                    </a:lnTo>
                    <a:lnTo>
                      <a:pt x="1913" y="2816"/>
                    </a:lnTo>
                    <a:lnTo>
                      <a:pt x="1917" y="2816"/>
                    </a:lnTo>
                    <a:lnTo>
                      <a:pt x="1921" y="2816"/>
                    </a:lnTo>
                    <a:lnTo>
                      <a:pt x="1925" y="2816"/>
                    </a:lnTo>
                    <a:lnTo>
                      <a:pt x="1929" y="2816"/>
                    </a:lnTo>
                    <a:lnTo>
                      <a:pt x="1933" y="2816"/>
                    </a:lnTo>
                    <a:lnTo>
                      <a:pt x="1937" y="2816"/>
                    </a:lnTo>
                    <a:lnTo>
                      <a:pt x="1940" y="2816"/>
                    </a:lnTo>
                    <a:lnTo>
                      <a:pt x="1944" y="2816"/>
                    </a:lnTo>
                    <a:lnTo>
                      <a:pt x="1948" y="2816"/>
                    </a:lnTo>
                    <a:lnTo>
                      <a:pt x="1952" y="2816"/>
                    </a:lnTo>
                    <a:lnTo>
                      <a:pt x="1956" y="2816"/>
                    </a:lnTo>
                    <a:lnTo>
                      <a:pt x="1960" y="2816"/>
                    </a:lnTo>
                    <a:lnTo>
                      <a:pt x="1964" y="2816"/>
                    </a:lnTo>
                    <a:lnTo>
                      <a:pt x="1968" y="2816"/>
                    </a:lnTo>
                    <a:lnTo>
                      <a:pt x="1972" y="2816"/>
                    </a:lnTo>
                    <a:lnTo>
                      <a:pt x="1976" y="2816"/>
                    </a:lnTo>
                    <a:lnTo>
                      <a:pt x="1980" y="2816"/>
                    </a:lnTo>
                    <a:lnTo>
                      <a:pt x="1984" y="2816"/>
                    </a:lnTo>
                    <a:lnTo>
                      <a:pt x="1988" y="2816"/>
                    </a:lnTo>
                    <a:lnTo>
                      <a:pt x="1992" y="2816"/>
                    </a:lnTo>
                    <a:lnTo>
                      <a:pt x="1996" y="2816"/>
                    </a:lnTo>
                    <a:lnTo>
                      <a:pt x="1999" y="2816"/>
                    </a:lnTo>
                    <a:lnTo>
                      <a:pt x="2003" y="2816"/>
                    </a:lnTo>
                    <a:lnTo>
                      <a:pt x="2007" y="2816"/>
                    </a:lnTo>
                    <a:lnTo>
                      <a:pt x="2011" y="2816"/>
                    </a:lnTo>
                    <a:lnTo>
                      <a:pt x="2015" y="2816"/>
                    </a:lnTo>
                    <a:lnTo>
                      <a:pt x="2019" y="2816"/>
                    </a:lnTo>
                    <a:lnTo>
                      <a:pt x="2023" y="2816"/>
                    </a:lnTo>
                    <a:lnTo>
                      <a:pt x="2027" y="2816"/>
                    </a:lnTo>
                    <a:lnTo>
                      <a:pt x="2031" y="2816"/>
                    </a:lnTo>
                    <a:lnTo>
                      <a:pt x="2035" y="2816"/>
                    </a:lnTo>
                    <a:lnTo>
                      <a:pt x="2039" y="2816"/>
                    </a:lnTo>
                    <a:lnTo>
                      <a:pt x="2043" y="2816"/>
                    </a:lnTo>
                    <a:lnTo>
                      <a:pt x="2047" y="2816"/>
                    </a:lnTo>
                    <a:lnTo>
                      <a:pt x="2051" y="2816"/>
                    </a:lnTo>
                    <a:lnTo>
                      <a:pt x="2055" y="2816"/>
                    </a:lnTo>
                    <a:lnTo>
                      <a:pt x="2059" y="2816"/>
                    </a:lnTo>
                    <a:lnTo>
                      <a:pt x="2062" y="2816"/>
                    </a:lnTo>
                    <a:lnTo>
                      <a:pt x="2066" y="2816"/>
                    </a:lnTo>
                    <a:lnTo>
                      <a:pt x="2070" y="2816"/>
                    </a:lnTo>
                    <a:lnTo>
                      <a:pt x="2074" y="2816"/>
                    </a:lnTo>
                    <a:lnTo>
                      <a:pt x="2078" y="2816"/>
                    </a:lnTo>
                    <a:lnTo>
                      <a:pt x="2082" y="2816"/>
                    </a:lnTo>
                    <a:lnTo>
                      <a:pt x="2086" y="2816"/>
                    </a:lnTo>
                    <a:lnTo>
                      <a:pt x="2090" y="2816"/>
                    </a:lnTo>
                    <a:lnTo>
                      <a:pt x="2094" y="2816"/>
                    </a:lnTo>
                    <a:lnTo>
                      <a:pt x="2098" y="2816"/>
                    </a:lnTo>
                    <a:lnTo>
                      <a:pt x="2102" y="2816"/>
                    </a:lnTo>
                    <a:lnTo>
                      <a:pt x="2106" y="2816"/>
                    </a:lnTo>
                    <a:lnTo>
                      <a:pt x="2110" y="2816"/>
                    </a:lnTo>
                    <a:lnTo>
                      <a:pt x="2114" y="2816"/>
                    </a:lnTo>
                    <a:lnTo>
                      <a:pt x="2118" y="2816"/>
                    </a:lnTo>
                    <a:lnTo>
                      <a:pt x="2122" y="2816"/>
                    </a:lnTo>
                    <a:lnTo>
                      <a:pt x="2125" y="2816"/>
                    </a:lnTo>
                    <a:lnTo>
                      <a:pt x="2129" y="2816"/>
                    </a:lnTo>
                    <a:lnTo>
                      <a:pt x="2133" y="2816"/>
                    </a:lnTo>
                    <a:lnTo>
                      <a:pt x="2137" y="2816"/>
                    </a:lnTo>
                    <a:lnTo>
                      <a:pt x="2141" y="2816"/>
                    </a:lnTo>
                    <a:lnTo>
                      <a:pt x="2145" y="2816"/>
                    </a:lnTo>
                    <a:lnTo>
                      <a:pt x="2149" y="2816"/>
                    </a:lnTo>
                    <a:lnTo>
                      <a:pt x="2153" y="2816"/>
                    </a:lnTo>
                    <a:lnTo>
                      <a:pt x="2157" y="2816"/>
                    </a:lnTo>
                    <a:lnTo>
                      <a:pt x="2161" y="2816"/>
                    </a:lnTo>
                    <a:lnTo>
                      <a:pt x="2165" y="2816"/>
                    </a:lnTo>
                    <a:lnTo>
                      <a:pt x="2169" y="2816"/>
                    </a:lnTo>
                    <a:lnTo>
                      <a:pt x="2173" y="2816"/>
                    </a:lnTo>
                    <a:lnTo>
                      <a:pt x="2177" y="2816"/>
                    </a:lnTo>
                    <a:lnTo>
                      <a:pt x="2181" y="2816"/>
                    </a:lnTo>
                    <a:lnTo>
                      <a:pt x="2185" y="2816"/>
                    </a:lnTo>
                    <a:lnTo>
                      <a:pt x="2188" y="2816"/>
                    </a:lnTo>
                    <a:lnTo>
                      <a:pt x="2192" y="2816"/>
                    </a:lnTo>
                    <a:lnTo>
                      <a:pt x="2196" y="2816"/>
                    </a:lnTo>
                    <a:lnTo>
                      <a:pt x="2200" y="2816"/>
                    </a:lnTo>
                    <a:lnTo>
                      <a:pt x="2204" y="2816"/>
                    </a:lnTo>
                    <a:lnTo>
                      <a:pt x="2208" y="2816"/>
                    </a:lnTo>
                    <a:lnTo>
                      <a:pt x="2212" y="2816"/>
                    </a:lnTo>
                    <a:lnTo>
                      <a:pt x="2216" y="2816"/>
                    </a:lnTo>
                    <a:lnTo>
                      <a:pt x="2220" y="2816"/>
                    </a:lnTo>
                    <a:lnTo>
                      <a:pt x="2224" y="2816"/>
                    </a:lnTo>
                    <a:lnTo>
                      <a:pt x="2228" y="2816"/>
                    </a:lnTo>
                    <a:lnTo>
                      <a:pt x="2232" y="2816"/>
                    </a:lnTo>
                    <a:lnTo>
                      <a:pt x="2236" y="2816"/>
                    </a:lnTo>
                    <a:lnTo>
                      <a:pt x="2240" y="2816"/>
                    </a:lnTo>
                    <a:lnTo>
                      <a:pt x="2244" y="2816"/>
                    </a:lnTo>
                    <a:lnTo>
                      <a:pt x="2248" y="2816"/>
                    </a:lnTo>
                    <a:lnTo>
                      <a:pt x="2251" y="2816"/>
                    </a:lnTo>
                    <a:lnTo>
                      <a:pt x="2255" y="2816"/>
                    </a:lnTo>
                    <a:lnTo>
                      <a:pt x="2259" y="2816"/>
                    </a:lnTo>
                    <a:lnTo>
                      <a:pt x="2263" y="2816"/>
                    </a:lnTo>
                    <a:lnTo>
                      <a:pt x="2267" y="2816"/>
                    </a:lnTo>
                    <a:lnTo>
                      <a:pt x="2271" y="2816"/>
                    </a:lnTo>
                    <a:lnTo>
                      <a:pt x="2275" y="2816"/>
                    </a:lnTo>
                    <a:lnTo>
                      <a:pt x="2279" y="2816"/>
                    </a:lnTo>
                    <a:lnTo>
                      <a:pt x="2283" y="2816"/>
                    </a:lnTo>
                    <a:lnTo>
                      <a:pt x="2287" y="2816"/>
                    </a:lnTo>
                    <a:lnTo>
                      <a:pt x="2291" y="2816"/>
                    </a:lnTo>
                    <a:lnTo>
                      <a:pt x="2295" y="2816"/>
                    </a:lnTo>
                    <a:lnTo>
                      <a:pt x="2299" y="2816"/>
                    </a:lnTo>
                    <a:lnTo>
                      <a:pt x="2303" y="2816"/>
                    </a:lnTo>
                    <a:lnTo>
                      <a:pt x="2307" y="2816"/>
                    </a:lnTo>
                    <a:lnTo>
                      <a:pt x="2311" y="2816"/>
                    </a:lnTo>
                    <a:lnTo>
                      <a:pt x="2314" y="2816"/>
                    </a:lnTo>
                    <a:lnTo>
                      <a:pt x="2318" y="2816"/>
                    </a:lnTo>
                    <a:lnTo>
                      <a:pt x="2322" y="2816"/>
                    </a:lnTo>
                    <a:lnTo>
                      <a:pt x="2326" y="2816"/>
                    </a:lnTo>
                    <a:lnTo>
                      <a:pt x="2330" y="2816"/>
                    </a:lnTo>
                    <a:lnTo>
                      <a:pt x="2334" y="2816"/>
                    </a:lnTo>
                    <a:lnTo>
                      <a:pt x="2338" y="2816"/>
                    </a:lnTo>
                    <a:lnTo>
                      <a:pt x="2342" y="2816"/>
                    </a:lnTo>
                    <a:lnTo>
                      <a:pt x="2346" y="2816"/>
                    </a:lnTo>
                    <a:lnTo>
                      <a:pt x="2350" y="2816"/>
                    </a:lnTo>
                    <a:lnTo>
                      <a:pt x="2354" y="2816"/>
                    </a:lnTo>
                    <a:lnTo>
                      <a:pt x="2358" y="2816"/>
                    </a:lnTo>
                    <a:lnTo>
                      <a:pt x="2362" y="2816"/>
                    </a:lnTo>
                    <a:lnTo>
                      <a:pt x="2366" y="2816"/>
                    </a:lnTo>
                    <a:lnTo>
                      <a:pt x="2370" y="2816"/>
                    </a:lnTo>
                    <a:lnTo>
                      <a:pt x="2374" y="2816"/>
                    </a:lnTo>
                    <a:lnTo>
                      <a:pt x="2377" y="2816"/>
                    </a:lnTo>
                    <a:lnTo>
                      <a:pt x="2381" y="2816"/>
                    </a:lnTo>
                    <a:lnTo>
                      <a:pt x="2385" y="2816"/>
                    </a:lnTo>
                    <a:lnTo>
                      <a:pt x="2389" y="2816"/>
                    </a:lnTo>
                    <a:lnTo>
                      <a:pt x="2393" y="2816"/>
                    </a:lnTo>
                    <a:lnTo>
                      <a:pt x="2397" y="2816"/>
                    </a:lnTo>
                    <a:lnTo>
                      <a:pt x="2401" y="2816"/>
                    </a:lnTo>
                    <a:lnTo>
                      <a:pt x="2405" y="2816"/>
                    </a:lnTo>
                    <a:lnTo>
                      <a:pt x="2409" y="2816"/>
                    </a:lnTo>
                    <a:lnTo>
                      <a:pt x="2413" y="2816"/>
                    </a:lnTo>
                    <a:lnTo>
                      <a:pt x="2417" y="2816"/>
                    </a:lnTo>
                    <a:lnTo>
                      <a:pt x="2421" y="2816"/>
                    </a:lnTo>
                    <a:lnTo>
                      <a:pt x="2425" y="2816"/>
                    </a:lnTo>
                    <a:lnTo>
                      <a:pt x="2429" y="2816"/>
                    </a:lnTo>
                    <a:lnTo>
                      <a:pt x="2433" y="2816"/>
                    </a:lnTo>
                    <a:lnTo>
                      <a:pt x="2437" y="2816"/>
                    </a:lnTo>
                    <a:lnTo>
                      <a:pt x="2440" y="2816"/>
                    </a:lnTo>
                    <a:lnTo>
                      <a:pt x="2444" y="2816"/>
                    </a:lnTo>
                    <a:lnTo>
                      <a:pt x="2448" y="2816"/>
                    </a:lnTo>
                    <a:lnTo>
                      <a:pt x="2452" y="2816"/>
                    </a:lnTo>
                    <a:lnTo>
                      <a:pt x="2456" y="2816"/>
                    </a:lnTo>
                    <a:lnTo>
                      <a:pt x="2460" y="2816"/>
                    </a:lnTo>
                    <a:lnTo>
                      <a:pt x="2464" y="2816"/>
                    </a:lnTo>
                    <a:lnTo>
                      <a:pt x="2468" y="2816"/>
                    </a:lnTo>
                    <a:lnTo>
                      <a:pt x="2472" y="2816"/>
                    </a:lnTo>
                    <a:lnTo>
                      <a:pt x="2476" y="2816"/>
                    </a:lnTo>
                    <a:lnTo>
                      <a:pt x="2480" y="2816"/>
                    </a:lnTo>
                    <a:lnTo>
                      <a:pt x="2484" y="2816"/>
                    </a:lnTo>
                    <a:lnTo>
                      <a:pt x="2488" y="2816"/>
                    </a:lnTo>
                    <a:lnTo>
                      <a:pt x="2492" y="2816"/>
                    </a:lnTo>
                    <a:lnTo>
                      <a:pt x="2496" y="2816"/>
                    </a:lnTo>
                    <a:lnTo>
                      <a:pt x="2499" y="2816"/>
                    </a:lnTo>
                    <a:lnTo>
                      <a:pt x="2503" y="2816"/>
                    </a:lnTo>
                    <a:lnTo>
                      <a:pt x="2507" y="2816"/>
                    </a:lnTo>
                    <a:lnTo>
                      <a:pt x="2511" y="2816"/>
                    </a:lnTo>
                    <a:lnTo>
                      <a:pt x="2515" y="2816"/>
                    </a:lnTo>
                    <a:lnTo>
                      <a:pt x="2519" y="2816"/>
                    </a:lnTo>
                    <a:lnTo>
                      <a:pt x="2523" y="2816"/>
                    </a:lnTo>
                    <a:lnTo>
                      <a:pt x="2527" y="2816"/>
                    </a:lnTo>
                    <a:lnTo>
                      <a:pt x="2531" y="2816"/>
                    </a:lnTo>
                    <a:lnTo>
                      <a:pt x="2535" y="2816"/>
                    </a:lnTo>
                    <a:lnTo>
                      <a:pt x="2539" y="2816"/>
                    </a:lnTo>
                    <a:lnTo>
                      <a:pt x="2543" y="2816"/>
                    </a:lnTo>
                    <a:lnTo>
                      <a:pt x="2547" y="2816"/>
                    </a:lnTo>
                    <a:lnTo>
                      <a:pt x="2551" y="2816"/>
                    </a:lnTo>
                    <a:lnTo>
                      <a:pt x="2555" y="2816"/>
                    </a:lnTo>
                    <a:lnTo>
                      <a:pt x="2559" y="2816"/>
                    </a:lnTo>
                    <a:lnTo>
                      <a:pt x="2562" y="2816"/>
                    </a:lnTo>
                    <a:lnTo>
                      <a:pt x="2566" y="2816"/>
                    </a:lnTo>
                    <a:lnTo>
                      <a:pt x="2570" y="2816"/>
                    </a:lnTo>
                    <a:lnTo>
                      <a:pt x="2574" y="2816"/>
                    </a:lnTo>
                    <a:lnTo>
                      <a:pt x="2578" y="2816"/>
                    </a:lnTo>
                    <a:lnTo>
                      <a:pt x="2582" y="2816"/>
                    </a:lnTo>
                    <a:lnTo>
                      <a:pt x="2586" y="2816"/>
                    </a:lnTo>
                    <a:lnTo>
                      <a:pt x="2590" y="2816"/>
                    </a:lnTo>
                    <a:lnTo>
                      <a:pt x="2594" y="2816"/>
                    </a:lnTo>
                    <a:lnTo>
                      <a:pt x="2598" y="2816"/>
                    </a:lnTo>
                    <a:lnTo>
                      <a:pt x="2602" y="2816"/>
                    </a:lnTo>
                    <a:lnTo>
                      <a:pt x="2606" y="2816"/>
                    </a:lnTo>
                    <a:lnTo>
                      <a:pt x="2610" y="2816"/>
                    </a:lnTo>
                    <a:lnTo>
                      <a:pt x="2614" y="2816"/>
                    </a:lnTo>
                    <a:lnTo>
                      <a:pt x="2618" y="2816"/>
                    </a:lnTo>
                    <a:lnTo>
                      <a:pt x="2622" y="2816"/>
                    </a:lnTo>
                    <a:lnTo>
                      <a:pt x="2625" y="2816"/>
                    </a:lnTo>
                    <a:lnTo>
                      <a:pt x="2629" y="2816"/>
                    </a:lnTo>
                    <a:lnTo>
                      <a:pt x="2633" y="2816"/>
                    </a:lnTo>
                    <a:lnTo>
                      <a:pt x="2637" y="2816"/>
                    </a:lnTo>
                    <a:lnTo>
                      <a:pt x="2641" y="2816"/>
                    </a:lnTo>
                    <a:lnTo>
                      <a:pt x="2645" y="2816"/>
                    </a:lnTo>
                    <a:lnTo>
                      <a:pt x="2649" y="2816"/>
                    </a:lnTo>
                    <a:lnTo>
                      <a:pt x="2653" y="2816"/>
                    </a:lnTo>
                    <a:lnTo>
                      <a:pt x="2657" y="2816"/>
                    </a:lnTo>
                    <a:lnTo>
                      <a:pt x="2661" y="2816"/>
                    </a:lnTo>
                    <a:lnTo>
                      <a:pt x="2665" y="2816"/>
                    </a:lnTo>
                    <a:lnTo>
                      <a:pt x="2669" y="2816"/>
                    </a:lnTo>
                    <a:lnTo>
                      <a:pt x="2673" y="2816"/>
                    </a:lnTo>
                    <a:lnTo>
                      <a:pt x="2677" y="2816"/>
                    </a:lnTo>
                    <a:lnTo>
                      <a:pt x="2681" y="2816"/>
                    </a:lnTo>
                    <a:lnTo>
                      <a:pt x="2685" y="2816"/>
                    </a:lnTo>
                    <a:lnTo>
                      <a:pt x="2688" y="2816"/>
                    </a:lnTo>
                    <a:lnTo>
                      <a:pt x="2692" y="2816"/>
                    </a:lnTo>
                    <a:lnTo>
                      <a:pt x="2696" y="2816"/>
                    </a:lnTo>
                    <a:lnTo>
                      <a:pt x="2700" y="2816"/>
                    </a:lnTo>
                    <a:lnTo>
                      <a:pt x="2704" y="2816"/>
                    </a:lnTo>
                    <a:lnTo>
                      <a:pt x="2708" y="2816"/>
                    </a:lnTo>
                    <a:lnTo>
                      <a:pt x="2712" y="2816"/>
                    </a:lnTo>
                    <a:lnTo>
                      <a:pt x="2716" y="2816"/>
                    </a:lnTo>
                    <a:lnTo>
                      <a:pt x="2720" y="2816"/>
                    </a:lnTo>
                    <a:lnTo>
                      <a:pt x="2724" y="2816"/>
                    </a:lnTo>
                    <a:lnTo>
                      <a:pt x="2728" y="2816"/>
                    </a:lnTo>
                    <a:lnTo>
                      <a:pt x="2732" y="2816"/>
                    </a:lnTo>
                    <a:lnTo>
                      <a:pt x="2736" y="2816"/>
                    </a:lnTo>
                    <a:lnTo>
                      <a:pt x="2740" y="2816"/>
                    </a:lnTo>
                    <a:lnTo>
                      <a:pt x="2744" y="2816"/>
                    </a:lnTo>
                    <a:lnTo>
                      <a:pt x="2748" y="2816"/>
                    </a:lnTo>
                    <a:lnTo>
                      <a:pt x="2751" y="2816"/>
                    </a:lnTo>
                    <a:lnTo>
                      <a:pt x="2755" y="2816"/>
                    </a:lnTo>
                    <a:lnTo>
                      <a:pt x="2759" y="2816"/>
                    </a:lnTo>
                    <a:lnTo>
                      <a:pt x="2763" y="2805"/>
                    </a:lnTo>
                    <a:lnTo>
                      <a:pt x="2767" y="2791"/>
                    </a:lnTo>
                    <a:lnTo>
                      <a:pt x="2771" y="2777"/>
                    </a:lnTo>
                    <a:lnTo>
                      <a:pt x="2775" y="2762"/>
                    </a:lnTo>
                    <a:lnTo>
                      <a:pt x="2779" y="2748"/>
                    </a:lnTo>
                    <a:lnTo>
                      <a:pt x="2783" y="2733"/>
                    </a:lnTo>
                    <a:lnTo>
                      <a:pt x="2787" y="2720"/>
                    </a:lnTo>
                    <a:lnTo>
                      <a:pt x="2791" y="2703"/>
                    </a:lnTo>
                    <a:lnTo>
                      <a:pt x="2795" y="2690"/>
                    </a:lnTo>
                    <a:lnTo>
                      <a:pt x="2799" y="2676"/>
                    </a:lnTo>
                    <a:lnTo>
                      <a:pt x="2803" y="2662"/>
                    </a:lnTo>
                    <a:lnTo>
                      <a:pt x="2807" y="2647"/>
                    </a:lnTo>
                    <a:lnTo>
                      <a:pt x="2811" y="2632"/>
                    </a:lnTo>
                    <a:lnTo>
                      <a:pt x="2814" y="2619"/>
                    </a:lnTo>
                    <a:lnTo>
                      <a:pt x="2818" y="2604"/>
                    </a:lnTo>
                    <a:lnTo>
                      <a:pt x="2822" y="2590"/>
                    </a:lnTo>
                    <a:lnTo>
                      <a:pt x="2826" y="2576"/>
                    </a:lnTo>
                    <a:lnTo>
                      <a:pt x="2830" y="2561"/>
                    </a:lnTo>
                    <a:lnTo>
                      <a:pt x="2834" y="2547"/>
                    </a:lnTo>
                    <a:lnTo>
                      <a:pt x="2838" y="2534"/>
                    </a:lnTo>
                    <a:lnTo>
                      <a:pt x="2842" y="2519"/>
                    </a:lnTo>
                    <a:lnTo>
                      <a:pt x="2846" y="2504"/>
                    </a:lnTo>
                    <a:lnTo>
                      <a:pt x="2850" y="2490"/>
                    </a:lnTo>
                    <a:lnTo>
                      <a:pt x="2854" y="2477"/>
                    </a:lnTo>
                    <a:lnTo>
                      <a:pt x="2858" y="2462"/>
                    </a:lnTo>
                    <a:lnTo>
                      <a:pt x="2862" y="2449"/>
                    </a:lnTo>
                    <a:lnTo>
                      <a:pt x="2866" y="2434"/>
                    </a:lnTo>
                    <a:lnTo>
                      <a:pt x="2870" y="2420"/>
                    </a:lnTo>
                    <a:lnTo>
                      <a:pt x="2874" y="2407"/>
                    </a:lnTo>
                    <a:lnTo>
                      <a:pt x="2877" y="2393"/>
                    </a:lnTo>
                    <a:lnTo>
                      <a:pt x="2881" y="2379"/>
                    </a:lnTo>
                    <a:lnTo>
                      <a:pt x="2885" y="2366"/>
                    </a:lnTo>
                    <a:lnTo>
                      <a:pt x="2889" y="2351"/>
                    </a:lnTo>
                    <a:lnTo>
                      <a:pt x="2893" y="2338"/>
                    </a:lnTo>
                    <a:lnTo>
                      <a:pt x="2897" y="2324"/>
                    </a:lnTo>
                    <a:lnTo>
                      <a:pt x="2901" y="2310"/>
                    </a:lnTo>
                    <a:lnTo>
                      <a:pt x="2905" y="2296"/>
                    </a:lnTo>
                    <a:lnTo>
                      <a:pt x="2909" y="2282"/>
                    </a:lnTo>
                    <a:lnTo>
                      <a:pt x="2913" y="2268"/>
                    </a:lnTo>
                    <a:lnTo>
                      <a:pt x="2917" y="2256"/>
                    </a:lnTo>
                    <a:lnTo>
                      <a:pt x="2921" y="2242"/>
                    </a:lnTo>
                    <a:lnTo>
                      <a:pt x="2925" y="2227"/>
                    </a:lnTo>
                    <a:lnTo>
                      <a:pt x="2929" y="2214"/>
                    </a:lnTo>
                    <a:lnTo>
                      <a:pt x="2933" y="2201"/>
                    </a:lnTo>
                    <a:lnTo>
                      <a:pt x="2937" y="2188"/>
                    </a:lnTo>
                    <a:lnTo>
                      <a:pt x="2940" y="2174"/>
                    </a:lnTo>
                    <a:lnTo>
                      <a:pt x="2944" y="2161"/>
                    </a:lnTo>
                    <a:lnTo>
                      <a:pt x="2948" y="2147"/>
                    </a:lnTo>
                    <a:lnTo>
                      <a:pt x="2952" y="2134"/>
                    </a:lnTo>
                    <a:lnTo>
                      <a:pt x="2956" y="2122"/>
                    </a:lnTo>
                    <a:lnTo>
                      <a:pt x="2960" y="2107"/>
                    </a:lnTo>
                    <a:lnTo>
                      <a:pt x="2964" y="2094"/>
                    </a:lnTo>
                    <a:lnTo>
                      <a:pt x="2968" y="2080"/>
                    </a:lnTo>
                    <a:lnTo>
                      <a:pt x="2972" y="2069"/>
                    </a:lnTo>
                    <a:lnTo>
                      <a:pt x="2976" y="2055"/>
                    </a:lnTo>
                    <a:lnTo>
                      <a:pt x="2980" y="2043"/>
                    </a:lnTo>
                    <a:lnTo>
                      <a:pt x="2984" y="2029"/>
                    </a:lnTo>
                    <a:lnTo>
                      <a:pt x="2988" y="2016"/>
                    </a:lnTo>
                    <a:lnTo>
                      <a:pt x="2992" y="2004"/>
                    </a:lnTo>
                    <a:lnTo>
                      <a:pt x="2996" y="1989"/>
                    </a:lnTo>
                    <a:lnTo>
                      <a:pt x="2999" y="1977"/>
                    </a:lnTo>
                    <a:lnTo>
                      <a:pt x="3003" y="1966"/>
                    </a:lnTo>
                    <a:lnTo>
                      <a:pt x="3007" y="1952"/>
                    </a:lnTo>
                    <a:lnTo>
                      <a:pt x="3011" y="1939"/>
                    </a:lnTo>
                    <a:lnTo>
                      <a:pt x="3015" y="1925"/>
                    </a:lnTo>
                    <a:lnTo>
                      <a:pt x="3019" y="1913"/>
                    </a:lnTo>
                    <a:lnTo>
                      <a:pt x="3023" y="1901"/>
                    </a:lnTo>
                    <a:lnTo>
                      <a:pt x="3027" y="1889"/>
                    </a:lnTo>
                    <a:lnTo>
                      <a:pt x="3031" y="1876"/>
                    </a:lnTo>
                    <a:lnTo>
                      <a:pt x="3035" y="1863"/>
                    </a:lnTo>
                    <a:lnTo>
                      <a:pt x="3039" y="1852"/>
                    </a:lnTo>
                    <a:lnTo>
                      <a:pt x="3043" y="1839"/>
                    </a:lnTo>
                    <a:lnTo>
                      <a:pt x="3047" y="1827"/>
                    </a:lnTo>
                    <a:lnTo>
                      <a:pt x="3051" y="1814"/>
                    </a:lnTo>
                    <a:lnTo>
                      <a:pt x="3055" y="1803"/>
                    </a:lnTo>
                    <a:lnTo>
                      <a:pt x="3059" y="1789"/>
                    </a:lnTo>
                    <a:lnTo>
                      <a:pt x="3062" y="1777"/>
                    </a:lnTo>
                    <a:lnTo>
                      <a:pt x="3066" y="1766"/>
                    </a:lnTo>
                    <a:lnTo>
                      <a:pt x="3070" y="1754"/>
                    </a:lnTo>
                    <a:lnTo>
                      <a:pt x="3074" y="1741"/>
                    </a:lnTo>
                    <a:lnTo>
                      <a:pt x="3078" y="1729"/>
                    </a:lnTo>
                    <a:lnTo>
                      <a:pt x="3082" y="1718"/>
                    </a:lnTo>
                    <a:lnTo>
                      <a:pt x="3086" y="1706"/>
                    </a:lnTo>
                    <a:lnTo>
                      <a:pt x="3090" y="1694"/>
                    </a:lnTo>
                    <a:lnTo>
                      <a:pt x="3094" y="1682"/>
                    </a:lnTo>
                    <a:lnTo>
                      <a:pt x="3098" y="1672"/>
                    </a:lnTo>
                    <a:lnTo>
                      <a:pt x="3102" y="1659"/>
                    </a:lnTo>
                    <a:lnTo>
                      <a:pt x="3106" y="1647"/>
                    </a:lnTo>
                    <a:lnTo>
                      <a:pt x="3110" y="1637"/>
                    </a:lnTo>
                    <a:lnTo>
                      <a:pt x="3114" y="1625"/>
                    </a:lnTo>
                    <a:lnTo>
                      <a:pt x="3118" y="1613"/>
                    </a:lnTo>
                    <a:lnTo>
                      <a:pt x="3122" y="1602"/>
                    </a:lnTo>
                    <a:lnTo>
                      <a:pt x="3125" y="1590"/>
                    </a:lnTo>
                    <a:lnTo>
                      <a:pt x="3129" y="1578"/>
                    </a:lnTo>
                    <a:lnTo>
                      <a:pt x="3133" y="1567"/>
                    </a:lnTo>
                    <a:lnTo>
                      <a:pt x="3137" y="1556"/>
                    </a:lnTo>
                    <a:lnTo>
                      <a:pt x="3141" y="1544"/>
                    </a:lnTo>
                    <a:lnTo>
                      <a:pt x="3145" y="1534"/>
                    </a:lnTo>
                    <a:lnTo>
                      <a:pt x="3149" y="1522"/>
                    </a:lnTo>
                    <a:lnTo>
                      <a:pt x="3153" y="1511"/>
                    </a:lnTo>
                    <a:lnTo>
                      <a:pt x="3157" y="1499"/>
                    </a:lnTo>
                    <a:lnTo>
                      <a:pt x="3161" y="1490"/>
                    </a:lnTo>
                    <a:lnTo>
                      <a:pt x="3165" y="1478"/>
                    </a:lnTo>
                    <a:lnTo>
                      <a:pt x="3169" y="1467"/>
                    </a:lnTo>
                    <a:lnTo>
                      <a:pt x="3173" y="1457"/>
                    </a:lnTo>
                    <a:lnTo>
                      <a:pt x="3177" y="1447"/>
                    </a:lnTo>
                    <a:lnTo>
                      <a:pt x="3181" y="1434"/>
                    </a:lnTo>
                    <a:lnTo>
                      <a:pt x="3185" y="1424"/>
                    </a:lnTo>
                    <a:lnTo>
                      <a:pt x="3188" y="1414"/>
                    </a:lnTo>
                    <a:lnTo>
                      <a:pt x="3192" y="1402"/>
                    </a:lnTo>
                    <a:lnTo>
                      <a:pt x="3196" y="1392"/>
                    </a:lnTo>
                    <a:lnTo>
                      <a:pt x="3200" y="1381"/>
                    </a:lnTo>
                    <a:lnTo>
                      <a:pt x="3204" y="1371"/>
                    </a:lnTo>
                    <a:lnTo>
                      <a:pt x="3208" y="1361"/>
                    </a:lnTo>
                    <a:lnTo>
                      <a:pt x="3212" y="1350"/>
                    </a:lnTo>
                    <a:lnTo>
                      <a:pt x="3216" y="1342"/>
                    </a:lnTo>
                    <a:lnTo>
                      <a:pt x="3220" y="1329"/>
                    </a:lnTo>
                    <a:lnTo>
                      <a:pt x="3224" y="1320"/>
                    </a:lnTo>
                    <a:lnTo>
                      <a:pt x="3228" y="1310"/>
                    </a:lnTo>
                    <a:lnTo>
                      <a:pt x="3232" y="1300"/>
                    </a:lnTo>
                    <a:lnTo>
                      <a:pt x="3236" y="1290"/>
                    </a:lnTo>
                    <a:lnTo>
                      <a:pt x="3240" y="1279"/>
                    </a:lnTo>
                    <a:lnTo>
                      <a:pt x="3244" y="1271"/>
                    </a:lnTo>
                    <a:lnTo>
                      <a:pt x="3248" y="1261"/>
                    </a:lnTo>
                    <a:lnTo>
                      <a:pt x="3251" y="1250"/>
                    </a:lnTo>
                    <a:lnTo>
                      <a:pt x="3255" y="1241"/>
                    </a:lnTo>
                    <a:lnTo>
                      <a:pt x="3259" y="1231"/>
                    </a:lnTo>
                    <a:lnTo>
                      <a:pt x="3263" y="1221"/>
                    </a:lnTo>
                    <a:lnTo>
                      <a:pt x="3267" y="1211"/>
                    </a:lnTo>
                    <a:lnTo>
                      <a:pt x="3271" y="1203"/>
                    </a:lnTo>
                    <a:lnTo>
                      <a:pt x="3275" y="1194"/>
                    </a:lnTo>
                    <a:lnTo>
                      <a:pt x="3279" y="1184"/>
                    </a:lnTo>
                    <a:lnTo>
                      <a:pt x="3283" y="1174"/>
                    </a:lnTo>
                    <a:lnTo>
                      <a:pt x="3287" y="1165"/>
                    </a:lnTo>
                    <a:lnTo>
                      <a:pt x="3291" y="1154"/>
                    </a:lnTo>
                    <a:lnTo>
                      <a:pt x="3295" y="1146"/>
                    </a:lnTo>
                    <a:lnTo>
                      <a:pt x="3299" y="1136"/>
                    </a:lnTo>
                    <a:lnTo>
                      <a:pt x="3303" y="1127"/>
                    </a:lnTo>
                    <a:lnTo>
                      <a:pt x="3307" y="1117"/>
                    </a:lnTo>
                    <a:lnTo>
                      <a:pt x="3311" y="1109"/>
                    </a:lnTo>
                    <a:lnTo>
                      <a:pt x="3314" y="1101"/>
                    </a:lnTo>
                    <a:lnTo>
                      <a:pt x="3318" y="1091"/>
                    </a:lnTo>
                    <a:lnTo>
                      <a:pt x="3322" y="1083"/>
                    </a:lnTo>
                    <a:lnTo>
                      <a:pt x="3326" y="1073"/>
                    </a:lnTo>
                    <a:lnTo>
                      <a:pt x="3330" y="1066"/>
                    </a:lnTo>
                    <a:lnTo>
                      <a:pt x="3334" y="1056"/>
                    </a:lnTo>
                    <a:lnTo>
                      <a:pt x="3338" y="1048"/>
                    </a:lnTo>
                    <a:lnTo>
                      <a:pt x="3342" y="1038"/>
                    </a:lnTo>
                    <a:lnTo>
                      <a:pt x="3346" y="1031"/>
                    </a:lnTo>
                    <a:lnTo>
                      <a:pt x="3350" y="1021"/>
                    </a:lnTo>
                    <a:lnTo>
                      <a:pt x="3354" y="1013"/>
                    </a:lnTo>
                    <a:lnTo>
                      <a:pt x="3358" y="1003"/>
                    </a:lnTo>
                    <a:lnTo>
                      <a:pt x="3362" y="996"/>
                    </a:lnTo>
                    <a:lnTo>
                      <a:pt x="3366" y="988"/>
                    </a:lnTo>
                    <a:lnTo>
                      <a:pt x="3370" y="979"/>
                    </a:lnTo>
                    <a:lnTo>
                      <a:pt x="3374" y="970"/>
                    </a:lnTo>
                    <a:lnTo>
                      <a:pt x="3377" y="964"/>
                    </a:lnTo>
                    <a:lnTo>
                      <a:pt x="3381" y="956"/>
                    </a:lnTo>
                    <a:lnTo>
                      <a:pt x="3385" y="947"/>
                    </a:lnTo>
                    <a:lnTo>
                      <a:pt x="3389" y="938"/>
                    </a:lnTo>
                    <a:lnTo>
                      <a:pt x="3393" y="930"/>
                    </a:lnTo>
                    <a:lnTo>
                      <a:pt x="3397" y="923"/>
                    </a:lnTo>
                    <a:lnTo>
                      <a:pt x="3401" y="916"/>
                    </a:lnTo>
                    <a:lnTo>
                      <a:pt x="3405" y="907"/>
                    </a:lnTo>
                    <a:lnTo>
                      <a:pt x="3409" y="898"/>
                    </a:lnTo>
                    <a:lnTo>
                      <a:pt x="3413" y="891"/>
                    </a:lnTo>
                    <a:lnTo>
                      <a:pt x="3417" y="884"/>
                    </a:lnTo>
                    <a:lnTo>
                      <a:pt x="3421" y="876"/>
                    </a:lnTo>
                    <a:lnTo>
                      <a:pt x="3425" y="869"/>
                    </a:lnTo>
                    <a:lnTo>
                      <a:pt x="3429" y="862"/>
                    </a:lnTo>
                    <a:lnTo>
                      <a:pt x="3433" y="854"/>
                    </a:lnTo>
                    <a:lnTo>
                      <a:pt x="3437" y="847"/>
                    </a:lnTo>
                    <a:lnTo>
                      <a:pt x="3440" y="839"/>
                    </a:lnTo>
                    <a:lnTo>
                      <a:pt x="3444" y="833"/>
                    </a:lnTo>
                    <a:lnTo>
                      <a:pt x="3448" y="826"/>
                    </a:lnTo>
                    <a:lnTo>
                      <a:pt x="3452" y="816"/>
                    </a:lnTo>
                    <a:lnTo>
                      <a:pt x="3456" y="811"/>
                    </a:lnTo>
                    <a:lnTo>
                      <a:pt x="3460" y="803"/>
                    </a:lnTo>
                    <a:lnTo>
                      <a:pt x="3464" y="796"/>
                    </a:lnTo>
                    <a:lnTo>
                      <a:pt x="3468" y="789"/>
                    </a:lnTo>
                    <a:lnTo>
                      <a:pt x="3472" y="783"/>
                    </a:lnTo>
                    <a:lnTo>
                      <a:pt x="3476" y="776"/>
                    </a:lnTo>
                    <a:lnTo>
                      <a:pt x="3480" y="768"/>
                    </a:lnTo>
                    <a:lnTo>
                      <a:pt x="3484" y="760"/>
                    </a:lnTo>
                    <a:lnTo>
                      <a:pt x="3488" y="755"/>
                    </a:lnTo>
                    <a:lnTo>
                      <a:pt x="3492" y="747"/>
                    </a:lnTo>
                    <a:lnTo>
                      <a:pt x="3496" y="740"/>
                    </a:lnTo>
                    <a:lnTo>
                      <a:pt x="3499" y="734"/>
                    </a:lnTo>
                    <a:lnTo>
                      <a:pt x="3503" y="728"/>
                    </a:lnTo>
                    <a:lnTo>
                      <a:pt x="3507" y="722"/>
                    </a:lnTo>
                    <a:lnTo>
                      <a:pt x="3511" y="714"/>
                    </a:lnTo>
                    <a:lnTo>
                      <a:pt x="3515" y="708"/>
                    </a:lnTo>
                    <a:lnTo>
                      <a:pt x="3519" y="702"/>
                    </a:lnTo>
                    <a:lnTo>
                      <a:pt x="3523" y="696"/>
                    </a:lnTo>
                    <a:lnTo>
                      <a:pt x="3527" y="689"/>
                    </a:lnTo>
                    <a:lnTo>
                      <a:pt x="3531" y="683"/>
                    </a:lnTo>
                    <a:lnTo>
                      <a:pt x="3535" y="676"/>
                    </a:lnTo>
                    <a:lnTo>
                      <a:pt x="3539" y="670"/>
                    </a:lnTo>
                    <a:lnTo>
                      <a:pt x="3543" y="663"/>
                    </a:lnTo>
                    <a:lnTo>
                      <a:pt x="3547" y="658"/>
                    </a:lnTo>
                    <a:lnTo>
                      <a:pt x="3551" y="652"/>
                    </a:lnTo>
                    <a:lnTo>
                      <a:pt x="3555" y="646"/>
                    </a:lnTo>
                    <a:lnTo>
                      <a:pt x="3559" y="639"/>
                    </a:lnTo>
                    <a:lnTo>
                      <a:pt x="3562" y="632"/>
                    </a:lnTo>
                    <a:lnTo>
                      <a:pt x="3566" y="627"/>
                    </a:lnTo>
                    <a:lnTo>
                      <a:pt x="3570" y="621"/>
                    </a:lnTo>
                    <a:lnTo>
                      <a:pt x="3574" y="615"/>
                    </a:lnTo>
                    <a:lnTo>
                      <a:pt x="3578" y="610"/>
                    </a:lnTo>
                    <a:lnTo>
                      <a:pt x="3582" y="604"/>
                    </a:lnTo>
                    <a:lnTo>
                      <a:pt x="3586" y="599"/>
                    </a:lnTo>
                    <a:lnTo>
                      <a:pt x="3590" y="592"/>
                    </a:lnTo>
                    <a:lnTo>
                      <a:pt x="3594" y="587"/>
                    </a:lnTo>
                    <a:lnTo>
                      <a:pt x="3598" y="580"/>
                    </a:lnTo>
                    <a:lnTo>
                      <a:pt x="3602" y="577"/>
                    </a:lnTo>
                    <a:lnTo>
                      <a:pt x="3606" y="570"/>
                    </a:lnTo>
                    <a:lnTo>
                      <a:pt x="3610" y="564"/>
                    </a:lnTo>
                    <a:lnTo>
                      <a:pt x="3614" y="559"/>
                    </a:lnTo>
                    <a:lnTo>
                      <a:pt x="3618" y="554"/>
                    </a:lnTo>
                    <a:lnTo>
                      <a:pt x="3622" y="550"/>
                    </a:lnTo>
                    <a:lnTo>
                      <a:pt x="3625" y="543"/>
                    </a:lnTo>
                    <a:lnTo>
                      <a:pt x="3629" y="539"/>
                    </a:lnTo>
                    <a:lnTo>
                      <a:pt x="3633" y="533"/>
                    </a:lnTo>
                    <a:lnTo>
                      <a:pt x="3637" y="528"/>
                    </a:lnTo>
                    <a:lnTo>
                      <a:pt x="3641" y="523"/>
                    </a:lnTo>
                    <a:lnTo>
                      <a:pt x="3645" y="518"/>
                    </a:lnTo>
                    <a:lnTo>
                      <a:pt x="3649" y="513"/>
                    </a:lnTo>
                    <a:lnTo>
                      <a:pt x="3653" y="507"/>
                    </a:lnTo>
                    <a:lnTo>
                      <a:pt x="3657" y="503"/>
                    </a:lnTo>
                    <a:lnTo>
                      <a:pt x="3661" y="498"/>
                    </a:lnTo>
                    <a:lnTo>
                      <a:pt x="3665" y="493"/>
                    </a:lnTo>
                    <a:lnTo>
                      <a:pt x="3669" y="490"/>
                    </a:lnTo>
                    <a:lnTo>
                      <a:pt x="3673" y="484"/>
                    </a:lnTo>
                    <a:lnTo>
                      <a:pt x="3677" y="480"/>
                    </a:lnTo>
                    <a:lnTo>
                      <a:pt x="3681" y="474"/>
                    </a:lnTo>
                    <a:lnTo>
                      <a:pt x="3685" y="469"/>
                    </a:lnTo>
                    <a:lnTo>
                      <a:pt x="3688" y="464"/>
                    </a:lnTo>
                    <a:lnTo>
                      <a:pt x="3692" y="461"/>
                    </a:lnTo>
                    <a:lnTo>
                      <a:pt x="3696" y="457"/>
                    </a:lnTo>
                    <a:lnTo>
                      <a:pt x="3700" y="452"/>
                    </a:lnTo>
                    <a:lnTo>
                      <a:pt x="3704" y="448"/>
                    </a:lnTo>
                    <a:lnTo>
                      <a:pt x="3708" y="443"/>
                    </a:lnTo>
                    <a:lnTo>
                      <a:pt x="3712" y="438"/>
                    </a:lnTo>
                    <a:lnTo>
                      <a:pt x="3716" y="434"/>
                    </a:lnTo>
                    <a:lnTo>
                      <a:pt x="3720" y="430"/>
                    </a:lnTo>
                    <a:lnTo>
                      <a:pt x="3724" y="425"/>
                    </a:lnTo>
                    <a:lnTo>
                      <a:pt x="3728" y="421"/>
                    </a:lnTo>
                    <a:lnTo>
                      <a:pt x="3732" y="416"/>
                    </a:lnTo>
                    <a:lnTo>
                      <a:pt x="3736" y="413"/>
                    </a:lnTo>
                    <a:lnTo>
                      <a:pt x="3740" y="409"/>
                    </a:lnTo>
                    <a:lnTo>
                      <a:pt x="3744" y="404"/>
                    </a:lnTo>
                    <a:lnTo>
                      <a:pt x="3748" y="401"/>
                    </a:lnTo>
                    <a:lnTo>
                      <a:pt x="3751" y="397"/>
                    </a:lnTo>
                    <a:lnTo>
                      <a:pt x="3755" y="392"/>
                    </a:lnTo>
                    <a:lnTo>
                      <a:pt x="3759" y="388"/>
                    </a:lnTo>
                    <a:lnTo>
                      <a:pt x="3763" y="386"/>
                    </a:lnTo>
                    <a:lnTo>
                      <a:pt x="3767" y="381"/>
                    </a:lnTo>
                    <a:lnTo>
                      <a:pt x="3771" y="376"/>
                    </a:lnTo>
                    <a:lnTo>
                      <a:pt x="3775" y="374"/>
                    </a:lnTo>
                    <a:lnTo>
                      <a:pt x="3779" y="369"/>
                    </a:lnTo>
                    <a:lnTo>
                      <a:pt x="3783" y="365"/>
                    </a:lnTo>
                    <a:lnTo>
                      <a:pt x="3787" y="362"/>
                    </a:lnTo>
                    <a:lnTo>
                      <a:pt x="3791" y="358"/>
                    </a:lnTo>
                    <a:lnTo>
                      <a:pt x="3795" y="354"/>
                    </a:lnTo>
                    <a:lnTo>
                      <a:pt x="3799" y="352"/>
                    </a:lnTo>
                    <a:lnTo>
                      <a:pt x="3803" y="348"/>
                    </a:lnTo>
                    <a:lnTo>
                      <a:pt x="3807" y="344"/>
                    </a:lnTo>
                    <a:lnTo>
                      <a:pt x="3811" y="340"/>
                    </a:lnTo>
                    <a:lnTo>
                      <a:pt x="3814" y="337"/>
                    </a:lnTo>
                    <a:lnTo>
                      <a:pt x="3818" y="333"/>
                    </a:lnTo>
                    <a:lnTo>
                      <a:pt x="3822" y="331"/>
                    </a:lnTo>
                    <a:lnTo>
                      <a:pt x="3826" y="326"/>
                    </a:lnTo>
                    <a:lnTo>
                      <a:pt x="3830" y="323"/>
                    </a:lnTo>
                    <a:lnTo>
                      <a:pt x="3834" y="320"/>
                    </a:lnTo>
                    <a:lnTo>
                      <a:pt x="3838" y="316"/>
                    </a:lnTo>
                    <a:lnTo>
                      <a:pt x="3842" y="313"/>
                    </a:lnTo>
                    <a:lnTo>
                      <a:pt x="3846" y="310"/>
                    </a:lnTo>
                    <a:lnTo>
                      <a:pt x="3850" y="307"/>
                    </a:lnTo>
                    <a:lnTo>
                      <a:pt x="3854" y="305"/>
                    </a:lnTo>
                    <a:lnTo>
                      <a:pt x="3858" y="300"/>
                    </a:lnTo>
                    <a:lnTo>
                      <a:pt x="3862" y="298"/>
                    </a:lnTo>
                    <a:lnTo>
                      <a:pt x="3866" y="295"/>
                    </a:lnTo>
                    <a:lnTo>
                      <a:pt x="3870" y="291"/>
                    </a:lnTo>
                    <a:lnTo>
                      <a:pt x="3874" y="288"/>
                    </a:lnTo>
                    <a:lnTo>
                      <a:pt x="3877" y="286"/>
                    </a:lnTo>
                    <a:lnTo>
                      <a:pt x="3881" y="282"/>
                    </a:lnTo>
                    <a:lnTo>
                      <a:pt x="3885" y="279"/>
                    </a:lnTo>
                    <a:lnTo>
                      <a:pt x="3889" y="276"/>
                    </a:lnTo>
                    <a:lnTo>
                      <a:pt x="3893" y="273"/>
                    </a:lnTo>
                    <a:lnTo>
                      <a:pt x="3897" y="271"/>
                    </a:lnTo>
                    <a:lnTo>
                      <a:pt x="3901" y="268"/>
                    </a:lnTo>
                    <a:lnTo>
                      <a:pt x="3905" y="265"/>
                    </a:lnTo>
                    <a:lnTo>
                      <a:pt x="3909" y="263"/>
                    </a:lnTo>
                    <a:lnTo>
                      <a:pt x="3913" y="258"/>
                    </a:lnTo>
                    <a:lnTo>
                      <a:pt x="3917" y="256"/>
                    </a:lnTo>
                    <a:lnTo>
                      <a:pt x="3921" y="254"/>
                    </a:lnTo>
                    <a:lnTo>
                      <a:pt x="3925" y="251"/>
                    </a:lnTo>
                    <a:lnTo>
                      <a:pt x="3929" y="248"/>
                    </a:lnTo>
                    <a:lnTo>
                      <a:pt x="3933" y="24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2" name="Freeform 334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50"/>
                  </a:cxn>
                  <a:cxn ang="0">
                    <a:pos x="751" y="99"/>
                  </a:cxn>
                  <a:cxn ang="0">
                    <a:pos x="814" y="177"/>
                  </a:cxn>
                  <a:cxn ang="0">
                    <a:pos x="877" y="287"/>
                  </a:cxn>
                  <a:cxn ang="0">
                    <a:pos x="940" y="430"/>
                  </a:cxn>
                  <a:cxn ang="0">
                    <a:pos x="1003" y="606"/>
                  </a:cxn>
                  <a:cxn ang="0">
                    <a:pos x="1066" y="816"/>
                  </a:cxn>
                  <a:cxn ang="0">
                    <a:pos x="1129" y="1052"/>
                  </a:cxn>
                  <a:cxn ang="0">
                    <a:pos x="1192" y="1313"/>
                  </a:cxn>
                  <a:cxn ang="0">
                    <a:pos x="1255" y="1593"/>
                  </a:cxn>
                  <a:cxn ang="0">
                    <a:pos x="1318" y="1882"/>
                  </a:cxn>
                  <a:cxn ang="0">
                    <a:pos x="1381" y="2173"/>
                  </a:cxn>
                  <a:cxn ang="0">
                    <a:pos x="1444" y="2459"/>
                  </a:cxn>
                  <a:cxn ang="0">
                    <a:pos x="1507" y="2735"/>
                  </a:cxn>
                  <a:cxn ang="0">
                    <a:pos x="1570" y="2833"/>
                  </a:cxn>
                  <a:cxn ang="0">
                    <a:pos x="1633" y="2833"/>
                  </a:cxn>
                  <a:cxn ang="0">
                    <a:pos x="1696" y="2833"/>
                  </a:cxn>
                  <a:cxn ang="0">
                    <a:pos x="1759" y="2833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712"/>
                  </a:cxn>
                  <a:cxn ang="0">
                    <a:pos x="2704" y="2517"/>
                  </a:cxn>
                  <a:cxn ang="0">
                    <a:pos x="2767" y="2326"/>
                  </a:cxn>
                  <a:cxn ang="0">
                    <a:pos x="2830" y="2134"/>
                  </a:cxn>
                  <a:cxn ang="0">
                    <a:pos x="2893" y="1947"/>
                  </a:cxn>
                  <a:cxn ang="0">
                    <a:pos x="2956" y="1767"/>
                  </a:cxn>
                  <a:cxn ang="0">
                    <a:pos x="3019" y="1597"/>
                  </a:cxn>
                  <a:cxn ang="0">
                    <a:pos x="3082" y="1432"/>
                  </a:cxn>
                  <a:cxn ang="0">
                    <a:pos x="3145" y="1278"/>
                  </a:cxn>
                  <a:cxn ang="0">
                    <a:pos x="3208" y="1135"/>
                  </a:cxn>
                  <a:cxn ang="0">
                    <a:pos x="3271" y="1001"/>
                  </a:cxn>
                  <a:cxn ang="0">
                    <a:pos x="3334" y="881"/>
                  </a:cxn>
                  <a:cxn ang="0">
                    <a:pos x="3397" y="770"/>
                  </a:cxn>
                  <a:cxn ang="0">
                    <a:pos x="3460" y="670"/>
                  </a:cxn>
                  <a:cxn ang="0">
                    <a:pos x="3523" y="580"/>
                  </a:cxn>
                  <a:cxn ang="0">
                    <a:pos x="3586" y="499"/>
                  </a:cxn>
                  <a:cxn ang="0">
                    <a:pos x="3649" y="429"/>
                  </a:cxn>
                  <a:cxn ang="0">
                    <a:pos x="3712" y="366"/>
                  </a:cxn>
                  <a:cxn ang="0">
                    <a:pos x="3775" y="312"/>
                  </a:cxn>
                  <a:cxn ang="0">
                    <a:pos x="3838" y="265"/>
                  </a:cxn>
                  <a:cxn ang="0">
                    <a:pos x="3901" y="226"/>
                  </a:cxn>
                </a:cxnLst>
                <a:rect l="0" t="0" r="r" b="b"/>
                <a:pathLst>
                  <a:path w="3933" h="2833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0"/>
                    </a:lnTo>
                    <a:lnTo>
                      <a:pt x="224" y="3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0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0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0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4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3"/>
                    </a:lnTo>
                    <a:lnTo>
                      <a:pt x="421" y="2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3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0"/>
                    </a:lnTo>
                    <a:lnTo>
                      <a:pt x="468" y="3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3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5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10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5"/>
                    </a:lnTo>
                    <a:lnTo>
                      <a:pt x="610" y="16"/>
                    </a:lnTo>
                    <a:lnTo>
                      <a:pt x="614" y="15"/>
                    </a:lnTo>
                    <a:lnTo>
                      <a:pt x="618" y="18"/>
                    </a:lnTo>
                    <a:lnTo>
                      <a:pt x="622" y="19"/>
                    </a:lnTo>
                    <a:lnTo>
                      <a:pt x="625" y="20"/>
                    </a:lnTo>
                    <a:lnTo>
                      <a:pt x="629" y="21"/>
                    </a:lnTo>
                    <a:lnTo>
                      <a:pt x="633" y="23"/>
                    </a:lnTo>
                    <a:lnTo>
                      <a:pt x="637" y="24"/>
                    </a:lnTo>
                    <a:lnTo>
                      <a:pt x="641" y="25"/>
                    </a:lnTo>
                    <a:lnTo>
                      <a:pt x="645" y="28"/>
                    </a:lnTo>
                    <a:lnTo>
                      <a:pt x="649" y="29"/>
                    </a:lnTo>
                    <a:lnTo>
                      <a:pt x="653" y="30"/>
                    </a:lnTo>
                    <a:lnTo>
                      <a:pt x="657" y="33"/>
                    </a:lnTo>
                    <a:lnTo>
                      <a:pt x="661" y="34"/>
                    </a:lnTo>
                    <a:lnTo>
                      <a:pt x="665" y="37"/>
                    </a:lnTo>
                    <a:lnTo>
                      <a:pt x="669" y="38"/>
                    </a:lnTo>
                    <a:lnTo>
                      <a:pt x="673" y="41"/>
                    </a:lnTo>
                    <a:lnTo>
                      <a:pt x="677" y="43"/>
                    </a:lnTo>
                    <a:lnTo>
                      <a:pt x="681" y="46"/>
                    </a:lnTo>
                    <a:lnTo>
                      <a:pt x="685" y="48"/>
                    </a:lnTo>
                    <a:lnTo>
                      <a:pt x="688" y="50"/>
                    </a:lnTo>
                    <a:lnTo>
                      <a:pt x="692" y="52"/>
                    </a:lnTo>
                    <a:lnTo>
                      <a:pt x="696" y="54"/>
                    </a:lnTo>
                    <a:lnTo>
                      <a:pt x="700" y="56"/>
                    </a:lnTo>
                    <a:lnTo>
                      <a:pt x="704" y="61"/>
                    </a:lnTo>
                    <a:lnTo>
                      <a:pt x="708" y="62"/>
                    </a:lnTo>
                    <a:lnTo>
                      <a:pt x="712" y="66"/>
                    </a:lnTo>
                    <a:lnTo>
                      <a:pt x="716" y="69"/>
                    </a:lnTo>
                    <a:lnTo>
                      <a:pt x="720" y="73"/>
                    </a:lnTo>
                    <a:lnTo>
                      <a:pt x="724" y="76"/>
                    </a:lnTo>
                    <a:lnTo>
                      <a:pt x="728" y="79"/>
                    </a:lnTo>
                    <a:lnTo>
                      <a:pt x="732" y="82"/>
                    </a:lnTo>
                    <a:lnTo>
                      <a:pt x="736" y="84"/>
                    </a:lnTo>
                    <a:lnTo>
                      <a:pt x="740" y="89"/>
                    </a:lnTo>
                    <a:lnTo>
                      <a:pt x="744" y="91"/>
                    </a:lnTo>
                    <a:lnTo>
                      <a:pt x="748" y="95"/>
                    </a:lnTo>
                    <a:lnTo>
                      <a:pt x="751" y="99"/>
                    </a:lnTo>
                    <a:lnTo>
                      <a:pt x="755" y="103"/>
                    </a:lnTo>
                    <a:lnTo>
                      <a:pt x="759" y="108"/>
                    </a:lnTo>
                    <a:lnTo>
                      <a:pt x="763" y="112"/>
                    </a:lnTo>
                    <a:lnTo>
                      <a:pt x="767" y="115"/>
                    </a:lnTo>
                    <a:lnTo>
                      <a:pt x="771" y="120"/>
                    </a:lnTo>
                    <a:lnTo>
                      <a:pt x="775" y="124"/>
                    </a:lnTo>
                    <a:lnTo>
                      <a:pt x="779" y="129"/>
                    </a:lnTo>
                    <a:lnTo>
                      <a:pt x="783" y="134"/>
                    </a:lnTo>
                    <a:lnTo>
                      <a:pt x="787" y="138"/>
                    </a:lnTo>
                    <a:lnTo>
                      <a:pt x="791" y="144"/>
                    </a:lnTo>
                    <a:lnTo>
                      <a:pt x="795" y="150"/>
                    </a:lnTo>
                    <a:lnTo>
                      <a:pt x="799" y="155"/>
                    </a:lnTo>
                    <a:lnTo>
                      <a:pt x="803" y="159"/>
                    </a:lnTo>
                    <a:lnTo>
                      <a:pt x="807" y="164"/>
                    </a:lnTo>
                    <a:lnTo>
                      <a:pt x="811" y="170"/>
                    </a:lnTo>
                    <a:lnTo>
                      <a:pt x="814" y="177"/>
                    </a:lnTo>
                    <a:lnTo>
                      <a:pt x="818" y="182"/>
                    </a:lnTo>
                    <a:lnTo>
                      <a:pt x="822" y="188"/>
                    </a:lnTo>
                    <a:lnTo>
                      <a:pt x="826" y="193"/>
                    </a:lnTo>
                    <a:lnTo>
                      <a:pt x="830" y="201"/>
                    </a:lnTo>
                    <a:lnTo>
                      <a:pt x="834" y="208"/>
                    </a:lnTo>
                    <a:lnTo>
                      <a:pt x="838" y="213"/>
                    </a:lnTo>
                    <a:lnTo>
                      <a:pt x="842" y="221"/>
                    </a:lnTo>
                    <a:lnTo>
                      <a:pt x="846" y="227"/>
                    </a:lnTo>
                    <a:lnTo>
                      <a:pt x="850" y="234"/>
                    </a:lnTo>
                    <a:lnTo>
                      <a:pt x="854" y="241"/>
                    </a:lnTo>
                    <a:lnTo>
                      <a:pt x="858" y="248"/>
                    </a:lnTo>
                    <a:lnTo>
                      <a:pt x="862" y="256"/>
                    </a:lnTo>
                    <a:lnTo>
                      <a:pt x="866" y="262"/>
                    </a:lnTo>
                    <a:lnTo>
                      <a:pt x="870" y="270"/>
                    </a:lnTo>
                    <a:lnTo>
                      <a:pt x="874" y="278"/>
                    </a:lnTo>
                    <a:lnTo>
                      <a:pt x="877" y="287"/>
                    </a:lnTo>
                    <a:lnTo>
                      <a:pt x="881" y="293"/>
                    </a:lnTo>
                    <a:lnTo>
                      <a:pt x="885" y="301"/>
                    </a:lnTo>
                    <a:lnTo>
                      <a:pt x="889" y="311"/>
                    </a:lnTo>
                    <a:lnTo>
                      <a:pt x="893" y="319"/>
                    </a:lnTo>
                    <a:lnTo>
                      <a:pt x="897" y="327"/>
                    </a:lnTo>
                    <a:lnTo>
                      <a:pt x="901" y="334"/>
                    </a:lnTo>
                    <a:lnTo>
                      <a:pt x="905" y="346"/>
                    </a:lnTo>
                    <a:lnTo>
                      <a:pt x="909" y="352"/>
                    </a:lnTo>
                    <a:lnTo>
                      <a:pt x="913" y="362"/>
                    </a:lnTo>
                    <a:lnTo>
                      <a:pt x="917" y="372"/>
                    </a:lnTo>
                    <a:lnTo>
                      <a:pt x="921" y="380"/>
                    </a:lnTo>
                    <a:lnTo>
                      <a:pt x="925" y="389"/>
                    </a:lnTo>
                    <a:lnTo>
                      <a:pt x="929" y="400"/>
                    </a:lnTo>
                    <a:lnTo>
                      <a:pt x="933" y="410"/>
                    </a:lnTo>
                    <a:lnTo>
                      <a:pt x="937" y="419"/>
                    </a:lnTo>
                    <a:lnTo>
                      <a:pt x="940" y="430"/>
                    </a:lnTo>
                    <a:lnTo>
                      <a:pt x="944" y="439"/>
                    </a:lnTo>
                    <a:lnTo>
                      <a:pt x="948" y="450"/>
                    </a:lnTo>
                    <a:lnTo>
                      <a:pt x="952" y="459"/>
                    </a:lnTo>
                    <a:lnTo>
                      <a:pt x="956" y="470"/>
                    </a:lnTo>
                    <a:lnTo>
                      <a:pt x="960" y="481"/>
                    </a:lnTo>
                    <a:lnTo>
                      <a:pt x="964" y="491"/>
                    </a:lnTo>
                    <a:lnTo>
                      <a:pt x="968" y="502"/>
                    </a:lnTo>
                    <a:lnTo>
                      <a:pt x="972" y="514"/>
                    </a:lnTo>
                    <a:lnTo>
                      <a:pt x="976" y="525"/>
                    </a:lnTo>
                    <a:lnTo>
                      <a:pt x="980" y="536"/>
                    </a:lnTo>
                    <a:lnTo>
                      <a:pt x="984" y="547"/>
                    </a:lnTo>
                    <a:lnTo>
                      <a:pt x="988" y="558"/>
                    </a:lnTo>
                    <a:lnTo>
                      <a:pt x="992" y="570"/>
                    </a:lnTo>
                    <a:lnTo>
                      <a:pt x="996" y="581"/>
                    </a:lnTo>
                    <a:lnTo>
                      <a:pt x="999" y="594"/>
                    </a:lnTo>
                    <a:lnTo>
                      <a:pt x="1003" y="606"/>
                    </a:lnTo>
                    <a:lnTo>
                      <a:pt x="1007" y="617"/>
                    </a:lnTo>
                    <a:lnTo>
                      <a:pt x="1011" y="630"/>
                    </a:lnTo>
                    <a:lnTo>
                      <a:pt x="1015" y="643"/>
                    </a:lnTo>
                    <a:lnTo>
                      <a:pt x="1019" y="655"/>
                    </a:lnTo>
                    <a:lnTo>
                      <a:pt x="1023" y="669"/>
                    </a:lnTo>
                    <a:lnTo>
                      <a:pt x="1027" y="680"/>
                    </a:lnTo>
                    <a:lnTo>
                      <a:pt x="1031" y="693"/>
                    </a:lnTo>
                    <a:lnTo>
                      <a:pt x="1035" y="707"/>
                    </a:lnTo>
                    <a:lnTo>
                      <a:pt x="1039" y="719"/>
                    </a:lnTo>
                    <a:lnTo>
                      <a:pt x="1043" y="734"/>
                    </a:lnTo>
                    <a:lnTo>
                      <a:pt x="1047" y="746"/>
                    </a:lnTo>
                    <a:lnTo>
                      <a:pt x="1051" y="759"/>
                    </a:lnTo>
                    <a:lnTo>
                      <a:pt x="1055" y="773"/>
                    </a:lnTo>
                    <a:lnTo>
                      <a:pt x="1059" y="788"/>
                    </a:lnTo>
                    <a:lnTo>
                      <a:pt x="1062" y="801"/>
                    </a:lnTo>
                    <a:lnTo>
                      <a:pt x="1066" y="816"/>
                    </a:lnTo>
                    <a:lnTo>
                      <a:pt x="1070" y="830"/>
                    </a:lnTo>
                    <a:lnTo>
                      <a:pt x="1074" y="845"/>
                    </a:lnTo>
                    <a:lnTo>
                      <a:pt x="1078" y="857"/>
                    </a:lnTo>
                    <a:lnTo>
                      <a:pt x="1082" y="873"/>
                    </a:lnTo>
                    <a:lnTo>
                      <a:pt x="1086" y="886"/>
                    </a:lnTo>
                    <a:lnTo>
                      <a:pt x="1090" y="901"/>
                    </a:lnTo>
                    <a:lnTo>
                      <a:pt x="1094" y="916"/>
                    </a:lnTo>
                    <a:lnTo>
                      <a:pt x="1098" y="930"/>
                    </a:lnTo>
                    <a:lnTo>
                      <a:pt x="1102" y="945"/>
                    </a:lnTo>
                    <a:lnTo>
                      <a:pt x="1106" y="960"/>
                    </a:lnTo>
                    <a:lnTo>
                      <a:pt x="1110" y="975"/>
                    </a:lnTo>
                    <a:lnTo>
                      <a:pt x="1114" y="991"/>
                    </a:lnTo>
                    <a:lnTo>
                      <a:pt x="1118" y="1006"/>
                    </a:lnTo>
                    <a:lnTo>
                      <a:pt x="1122" y="1020"/>
                    </a:lnTo>
                    <a:lnTo>
                      <a:pt x="1125" y="1037"/>
                    </a:lnTo>
                    <a:lnTo>
                      <a:pt x="1129" y="1052"/>
                    </a:lnTo>
                    <a:lnTo>
                      <a:pt x="1133" y="1067"/>
                    </a:lnTo>
                    <a:lnTo>
                      <a:pt x="1137" y="1083"/>
                    </a:lnTo>
                    <a:lnTo>
                      <a:pt x="1141" y="1100"/>
                    </a:lnTo>
                    <a:lnTo>
                      <a:pt x="1145" y="1116"/>
                    </a:lnTo>
                    <a:lnTo>
                      <a:pt x="1149" y="1132"/>
                    </a:lnTo>
                    <a:lnTo>
                      <a:pt x="1153" y="1147"/>
                    </a:lnTo>
                    <a:lnTo>
                      <a:pt x="1157" y="1164"/>
                    </a:lnTo>
                    <a:lnTo>
                      <a:pt x="1161" y="1180"/>
                    </a:lnTo>
                    <a:lnTo>
                      <a:pt x="1165" y="1197"/>
                    </a:lnTo>
                    <a:lnTo>
                      <a:pt x="1169" y="1213"/>
                    </a:lnTo>
                    <a:lnTo>
                      <a:pt x="1173" y="1230"/>
                    </a:lnTo>
                    <a:lnTo>
                      <a:pt x="1177" y="1246"/>
                    </a:lnTo>
                    <a:lnTo>
                      <a:pt x="1181" y="1263"/>
                    </a:lnTo>
                    <a:lnTo>
                      <a:pt x="1185" y="1280"/>
                    </a:lnTo>
                    <a:lnTo>
                      <a:pt x="1188" y="1296"/>
                    </a:lnTo>
                    <a:lnTo>
                      <a:pt x="1192" y="1313"/>
                    </a:lnTo>
                    <a:lnTo>
                      <a:pt x="1196" y="1330"/>
                    </a:lnTo>
                    <a:lnTo>
                      <a:pt x="1200" y="1347"/>
                    </a:lnTo>
                    <a:lnTo>
                      <a:pt x="1204" y="1365"/>
                    </a:lnTo>
                    <a:lnTo>
                      <a:pt x="1208" y="1381"/>
                    </a:lnTo>
                    <a:lnTo>
                      <a:pt x="1212" y="1400"/>
                    </a:lnTo>
                    <a:lnTo>
                      <a:pt x="1216" y="1416"/>
                    </a:lnTo>
                    <a:lnTo>
                      <a:pt x="1220" y="1434"/>
                    </a:lnTo>
                    <a:lnTo>
                      <a:pt x="1224" y="1451"/>
                    </a:lnTo>
                    <a:lnTo>
                      <a:pt x="1228" y="1470"/>
                    </a:lnTo>
                    <a:lnTo>
                      <a:pt x="1232" y="1488"/>
                    </a:lnTo>
                    <a:lnTo>
                      <a:pt x="1236" y="1503"/>
                    </a:lnTo>
                    <a:lnTo>
                      <a:pt x="1240" y="1522"/>
                    </a:lnTo>
                    <a:lnTo>
                      <a:pt x="1244" y="1539"/>
                    </a:lnTo>
                    <a:lnTo>
                      <a:pt x="1248" y="1557"/>
                    </a:lnTo>
                    <a:lnTo>
                      <a:pt x="1251" y="1576"/>
                    </a:lnTo>
                    <a:lnTo>
                      <a:pt x="1255" y="1593"/>
                    </a:lnTo>
                    <a:lnTo>
                      <a:pt x="1259" y="1611"/>
                    </a:lnTo>
                    <a:lnTo>
                      <a:pt x="1263" y="1628"/>
                    </a:lnTo>
                    <a:lnTo>
                      <a:pt x="1267" y="1647"/>
                    </a:lnTo>
                    <a:lnTo>
                      <a:pt x="1271" y="1665"/>
                    </a:lnTo>
                    <a:lnTo>
                      <a:pt x="1275" y="1681"/>
                    </a:lnTo>
                    <a:lnTo>
                      <a:pt x="1279" y="1701"/>
                    </a:lnTo>
                    <a:lnTo>
                      <a:pt x="1283" y="1717"/>
                    </a:lnTo>
                    <a:lnTo>
                      <a:pt x="1287" y="1737"/>
                    </a:lnTo>
                    <a:lnTo>
                      <a:pt x="1291" y="1755"/>
                    </a:lnTo>
                    <a:lnTo>
                      <a:pt x="1295" y="1773"/>
                    </a:lnTo>
                    <a:lnTo>
                      <a:pt x="1299" y="1791"/>
                    </a:lnTo>
                    <a:lnTo>
                      <a:pt x="1303" y="1810"/>
                    </a:lnTo>
                    <a:lnTo>
                      <a:pt x="1307" y="1826"/>
                    </a:lnTo>
                    <a:lnTo>
                      <a:pt x="1311" y="1845"/>
                    </a:lnTo>
                    <a:lnTo>
                      <a:pt x="1314" y="1863"/>
                    </a:lnTo>
                    <a:lnTo>
                      <a:pt x="1318" y="1882"/>
                    </a:lnTo>
                    <a:lnTo>
                      <a:pt x="1322" y="1899"/>
                    </a:lnTo>
                    <a:lnTo>
                      <a:pt x="1326" y="1918"/>
                    </a:lnTo>
                    <a:lnTo>
                      <a:pt x="1330" y="1936"/>
                    </a:lnTo>
                    <a:lnTo>
                      <a:pt x="1334" y="1955"/>
                    </a:lnTo>
                    <a:lnTo>
                      <a:pt x="1338" y="1973"/>
                    </a:lnTo>
                    <a:lnTo>
                      <a:pt x="1342" y="1991"/>
                    </a:lnTo>
                    <a:lnTo>
                      <a:pt x="1346" y="2009"/>
                    </a:lnTo>
                    <a:lnTo>
                      <a:pt x="1350" y="2028"/>
                    </a:lnTo>
                    <a:lnTo>
                      <a:pt x="1354" y="2047"/>
                    </a:lnTo>
                    <a:lnTo>
                      <a:pt x="1358" y="2063"/>
                    </a:lnTo>
                    <a:lnTo>
                      <a:pt x="1362" y="2082"/>
                    </a:lnTo>
                    <a:lnTo>
                      <a:pt x="1366" y="2099"/>
                    </a:lnTo>
                    <a:lnTo>
                      <a:pt x="1370" y="2118"/>
                    </a:lnTo>
                    <a:lnTo>
                      <a:pt x="1374" y="2137"/>
                    </a:lnTo>
                    <a:lnTo>
                      <a:pt x="1377" y="2155"/>
                    </a:lnTo>
                    <a:lnTo>
                      <a:pt x="1381" y="2173"/>
                    </a:lnTo>
                    <a:lnTo>
                      <a:pt x="1385" y="2192"/>
                    </a:lnTo>
                    <a:lnTo>
                      <a:pt x="1389" y="2210"/>
                    </a:lnTo>
                    <a:lnTo>
                      <a:pt x="1393" y="2228"/>
                    </a:lnTo>
                    <a:lnTo>
                      <a:pt x="1397" y="2246"/>
                    </a:lnTo>
                    <a:lnTo>
                      <a:pt x="1401" y="2263"/>
                    </a:lnTo>
                    <a:lnTo>
                      <a:pt x="1405" y="2281"/>
                    </a:lnTo>
                    <a:lnTo>
                      <a:pt x="1409" y="2299"/>
                    </a:lnTo>
                    <a:lnTo>
                      <a:pt x="1413" y="2318"/>
                    </a:lnTo>
                    <a:lnTo>
                      <a:pt x="1417" y="2336"/>
                    </a:lnTo>
                    <a:lnTo>
                      <a:pt x="1421" y="2353"/>
                    </a:lnTo>
                    <a:lnTo>
                      <a:pt x="1425" y="2371"/>
                    </a:lnTo>
                    <a:lnTo>
                      <a:pt x="1429" y="2389"/>
                    </a:lnTo>
                    <a:lnTo>
                      <a:pt x="1433" y="2407"/>
                    </a:lnTo>
                    <a:lnTo>
                      <a:pt x="1437" y="2425"/>
                    </a:lnTo>
                    <a:lnTo>
                      <a:pt x="1440" y="2442"/>
                    </a:lnTo>
                    <a:lnTo>
                      <a:pt x="1444" y="2459"/>
                    </a:lnTo>
                    <a:lnTo>
                      <a:pt x="1448" y="2476"/>
                    </a:lnTo>
                    <a:lnTo>
                      <a:pt x="1452" y="2494"/>
                    </a:lnTo>
                    <a:lnTo>
                      <a:pt x="1456" y="2512"/>
                    </a:lnTo>
                    <a:lnTo>
                      <a:pt x="1460" y="2528"/>
                    </a:lnTo>
                    <a:lnTo>
                      <a:pt x="1464" y="2547"/>
                    </a:lnTo>
                    <a:lnTo>
                      <a:pt x="1468" y="2564"/>
                    </a:lnTo>
                    <a:lnTo>
                      <a:pt x="1472" y="2581"/>
                    </a:lnTo>
                    <a:lnTo>
                      <a:pt x="1476" y="2597"/>
                    </a:lnTo>
                    <a:lnTo>
                      <a:pt x="1480" y="2616"/>
                    </a:lnTo>
                    <a:lnTo>
                      <a:pt x="1484" y="2633"/>
                    </a:lnTo>
                    <a:lnTo>
                      <a:pt x="1488" y="2648"/>
                    </a:lnTo>
                    <a:lnTo>
                      <a:pt x="1492" y="2665"/>
                    </a:lnTo>
                    <a:lnTo>
                      <a:pt x="1496" y="2682"/>
                    </a:lnTo>
                    <a:lnTo>
                      <a:pt x="1499" y="2699"/>
                    </a:lnTo>
                    <a:lnTo>
                      <a:pt x="1503" y="2716"/>
                    </a:lnTo>
                    <a:lnTo>
                      <a:pt x="1507" y="2735"/>
                    </a:lnTo>
                    <a:lnTo>
                      <a:pt x="1511" y="2750"/>
                    </a:lnTo>
                    <a:lnTo>
                      <a:pt x="1515" y="2765"/>
                    </a:lnTo>
                    <a:lnTo>
                      <a:pt x="1519" y="2782"/>
                    </a:lnTo>
                    <a:lnTo>
                      <a:pt x="1523" y="2799"/>
                    </a:lnTo>
                    <a:lnTo>
                      <a:pt x="1527" y="2815"/>
                    </a:lnTo>
                    <a:lnTo>
                      <a:pt x="1531" y="2830"/>
                    </a:lnTo>
                    <a:lnTo>
                      <a:pt x="1535" y="2833"/>
                    </a:lnTo>
                    <a:lnTo>
                      <a:pt x="1539" y="2833"/>
                    </a:lnTo>
                    <a:lnTo>
                      <a:pt x="1543" y="2833"/>
                    </a:lnTo>
                    <a:lnTo>
                      <a:pt x="1547" y="2833"/>
                    </a:lnTo>
                    <a:lnTo>
                      <a:pt x="1551" y="2833"/>
                    </a:lnTo>
                    <a:lnTo>
                      <a:pt x="1555" y="2833"/>
                    </a:lnTo>
                    <a:lnTo>
                      <a:pt x="1559" y="2833"/>
                    </a:lnTo>
                    <a:lnTo>
                      <a:pt x="1562" y="2833"/>
                    </a:lnTo>
                    <a:lnTo>
                      <a:pt x="1566" y="2833"/>
                    </a:lnTo>
                    <a:lnTo>
                      <a:pt x="1570" y="2833"/>
                    </a:lnTo>
                    <a:lnTo>
                      <a:pt x="1574" y="2833"/>
                    </a:lnTo>
                    <a:lnTo>
                      <a:pt x="1578" y="2833"/>
                    </a:lnTo>
                    <a:lnTo>
                      <a:pt x="1582" y="2833"/>
                    </a:lnTo>
                    <a:lnTo>
                      <a:pt x="1586" y="2833"/>
                    </a:lnTo>
                    <a:lnTo>
                      <a:pt x="1590" y="2833"/>
                    </a:lnTo>
                    <a:lnTo>
                      <a:pt x="1594" y="2833"/>
                    </a:lnTo>
                    <a:lnTo>
                      <a:pt x="1598" y="2833"/>
                    </a:lnTo>
                    <a:lnTo>
                      <a:pt x="1602" y="2833"/>
                    </a:lnTo>
                    <a:lnTo>
                      <a:pt x="1606" y="2833"/>
                    </a:lnTo>
                    <a:lnTo>
                      <a:pt x="1610" y="2833"/>
                    </a:lnTo>
                    <a:lnTo>
                      <a:pt x="1614" y="2833"/>
                    </a:lnTo>
                    <a:lnTo>
                      <a:pt x="1618" y="2833"/>
                    </a:lnTo>
                    <a:lnTo>
                      <a:pt x="1622" y="2833"/>
                    </a:lnTo>
                    <a:lnTo>
                      <a:pt x="1625" y="2833"/>
                    </a:lnTo>
                    <a:lnTo>
                      <a:pt x="1629" y="2833"/>
                    </a:lnTo>
                    <a:lnTo>
                      <a:pt x="1633" y="2833"/>
                    </a:lnTo>
                    <a:lnTo>
                      <a:pt x="1637" y="2833"/>
                    </a:lnTo>
                    <a:lnTo>
                      <a:pt x="1641" y="2833"/>
                    </a:lnTo>
                    <a:lnTo>
                      <a:pt x="1645" y="2833"/>
                    </a:lnTo>
                    <a:lnTo>
                      <a:pt x="1649" y="2833"/>
                    </a:lnTo>
                    <a:lnTo>
                      <a:pt x="1653" y="2833"/>
                    </a:lnTo>
                    <a:lnTo>
                      <a:pt x="1657" y="2833"/>
                    </a:lnTo>
                    <a:lnTo>
                      <a:pt x="1661" y="2833"/>
                    </a:lnTo>
                    <a:lnTo>
                      <a:pt x="1665" y="2833"/>
                    </a:lnTo>
                    <a:lnTo>
                      <a:pt x="1669" y="2833"/>
                    </a:lnTo>
                    <a:lnTo>
                      <a:pt x="1673" y="2833"/>
                    </a:lnTo>
                    <a:lnTo>
                      <a:pt x="1677" y="2833"/>
                    </a:lnTo>
                    <a:lnTo>
                      <a:pt x="1681" y="2833"/>
                    </a:lnTo>
                    <a:lnTo>
                      <a:pt x="1685" y="2833"/>
                    </a:lnTo>
                    <a:lnTo>
                      <a:pt x="1688" y="2833"/>
                    </a:lnTo>
                    <a:lnTo>
                      <a:pt x="1692" y="2833"/>
                    </a:lnTo>
                    <a:lnTo>
                      <a:pt x="1696" y="2833"/>
                    </a:lnTo>
                    <a:lnTo>
                      <a:pt x="1700" y="2833"/>
                    </a:lnTo>
                    <a:lnTo>
                      <a:pt x="1704" y="2833"/>
                    </a:lnTo>
                    <a:lnTo>
                      <a:pt x="1708" y="2833"/>
                    </a:lnTo>
                    <a:lnTo>
                      <a:pt x="1712" y="2833"/>
                    </a:lnTo>
                    <a:lnTo>
                      <a:pt x="1716" y="2833"/>
                    </a:lnTo>
                    <a:lnTo>
                      <a:pt x="1720" y="2833"/>
                    </a:lnTo>
                    <a:lnTo>
                      <a:pt x="1724" y="2833"/>
                    </a:lnTo>
                    <a:lnTo>
                      <a:pt x="1728" y="2833"/>
                    </a:lnTo>
                    <a:lnTo>
                      <a:pt x="1732" y="2833"/>
                    </a:lnTo>
                    <a:lnTo>
                      <a:pt x="1736" y="2833"/>
                    </a:lnTo>
                    <a:lnTo>
                      <a:pt x="1740" y="2833"/>
                    </a:lnTo>
                    <a:lnTo>
                      <a:pt x="1744" y="2833"/>
                    </a:lnTo>
                    <a:lnTo>
                      <a:pt x="1748" y="2833"/>
                    </a:lnTo>
                    <a:lnTo>
                      <a:pt x="1751" y="2833"/>
                    </a:lnTo>
                    <a:lnTo>
                      <a:pt x="1755" y="2833"/>
                    </a:lnTo>
                    <a:lnTo>
                      <a:pt x="1759" y="2833"/>
                    </a:lnTo>
                    <a:lnTo>
                      <a:pt x="1763" y="2833"/>
                    </a:lnTo>
                    <a:lnTo>
                      <a:pt x="1767" y="2833"/>
                    </a:lnTo>
                    <a:lnTo>
                      <a:pt x="1771" y="2833"/>
                    </a:lnTo>
                    <a:lnTo>
                      <a:pt x="1775" y="2833"/>
                    </a:lnTo>
                    <a:lnTo>
                      <a:pt x="1779" y="2833"/>
                    </a:lnTo>
                    <a:lnTo>
                      <a:pt x="1783" y="2833"/>
                    </a:lnTo>
                    <a:lnTo>
                      <a:pt x="1787" y="2833"/>
                    </a:lnTo>
                    <a:lnTo>
                      <a:pt x="1791" y="2833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2"/>
                    </a:lnTo>
                    <a:lnTo>
                      <a:pt x="2606" y="2819"/>
                    </a:lnTo>
                    <a:lnTo>
                      <a:pt x="2610" y="2808"/>
                    </a:lnTo>
                    <a:lnTo>
                      <a:pt x="2614" y="2796"/>
                    </a:lnTo>
                    <a:lnTo>
                      <a:pt x="2618" y="2784"/>
                    </a:lnTo>
                    <a:lnTo>
                      <a:pt x="2622" y="2771"/>
                    </a:lnTo>
                    <a:lnTo>
                      <a:pt x="2625" y="2759"/>
                    </a:lnTo>
                    <a:lnTo>
                      <a:pt x="2629" y="2747"/>
                    </a:lnTo>
                    <a:lnTo>
                      <a:pt x="2633" y="2736"/>
                    </a:lnTo>
                    <a:lnTo>
                      <a:pt x="2637" y="2723"/>
                    </a:lnTo>
                    <a:lnTo>
                      <a:pt x="2641" y="2712"/>
                    </a:lnTo>
                    <a:lnTo>
                      <a:pt x="2645" y="2700"/>
                    </a:lnTo>
                    <a:lnTo>
                      <a:pt x="2649" y="2688"/>
                    </a:lnTo>
                    <a:lnTo>
                      <a:pt x="2653" y="2675"/>
                    </a:lnTo>
                    <a:lnTo>
                      <a:pt x="2657" y="2663"/>
                    </a:lnTo>
                    <a:lnTo>
                      <a:pt x="2661" y="2651"/>
                    </a:lnTo>
                    <a:lnTo>
                      <a:pt x="2665" y="2641"/>
                    </a:lnTo>
                    <a:lnTo>
                      <a:pt x="2669" y="2628"/>
                    </a:lnTo>
                    <a:lnTo>
                      <a:pt x="2673" y="2615"/>
                    </a:lnTo>
                    <a:lnTo>
                      <a:pt x="2677" y="2605"/>
                    </a:lnTo>
                    <a:lnTo>
                      <a:pt x="2681" y="2591"/>
                    </a:lnTo>
                    <a:lnTo>
                      <a:pt x="2685" y="2578"/>
                    </a:lnTo>
                    <a:lnTo>
                      <a:pt x="2688" y="2567"/>
                    </a:lnTo>
                    <a:lnTo>
                      <a:pt x="2692" y="2557"/>
                    </a:lnTo>
                    <a:lnTo>
                      <a:pt x="2696" y="2543"/>
                    </a:lnTo>
                    <a:lnTo>
                      <a:pt x="2700" y="2530"/>
                    </a:lnTo>
                    <a:lnTo>
                      <a:pt x="2704" y="2517"/>
                    </a:lnTo>
                    <a:lnTo>
                      <a:pt x="2708" y="2507"/>
                    </a:lnTo>
                    <a:lnTo>
                      <a:pt x="2712" y="2494"/>
                    </a:lnTo>
                    <a:lnTo>
                      <a:pt x="2716" y="2483"/>
                    </a:lnTo>
                    <a:lnTo>
                      <a:pt x="2720" y="2470"/>
                    </a:lnTo>
                    <a:lnTo>
                      <a:pt x="2724" y="2457"/>
                    </a:lnTo>
                    <a:lnTo>
                      <a:pt x="2728" y="2447"/>
                    </a:lnTo>
                    <a:lnTo>
                      <a:pt x="2732" y="2435"/>
                    </a:lnTo>
                    <a:lnTo>
                      <a:pt x="2736" y="2422"/>
                    </a:lnTo>
                    <a:lnTo>
                      <a:pt x="2740" y="2410"/>
                    </a:lnTo>
                    <a:lnTo>
                      <a:pt x="2744" y="2398"/>
                    </a:lnTo>
                    <a:lnTo>
                      <a:pt x="2748" y="2386"/>
                    </a:lnTo>
                    <a:lnTo>
                      <a:pt x="2751" y="2373"/>
                    </a:lnTo>
                    <a:lnTo>
                      <a:pt x="2755" y="2363"/>
                    </a:lnTo>
                    <a:lnTo>
                      <a:pt x="2759" y="2350"/>
                    </a:lnTo>
                    <a:lnTo>
                      <a:pt x="2763" y="2338"/>
                    </a:lnTo>
                    <a:lnTo>
                      <a:pt x="2767" y="2326"/>
                    </a:lnTo>
                    <a:lnTo>
                      <a:pt x="2771" y="2314"/>
                    </a:lnTo>
                    <a:lnTo>
                      <a:pt x="2775" y="2301"/>
                    </a:lnTo>
                    <a:lnTo>
                      <a:pt x="2779" y="2289"/>
                    </a:lnTo>
                    <a:lnTo>
                      <a:pt x="2783" y="2278"/>
                    </a:lnTo>
                    <a:lnTo>
                      <a:pt x="2787" y="2266"/>
                    </a:lnTo>
                    <a:lnTo>
                      <a:pt x="2791" y="2253"/>
                    </a:lnTo>
                    <a:lnTo>
                      <a:pt x="2795" y="2243"/>
                    </a:lnTo>
                    <a:lnTo>
                      <a:pt x="2799" y="2230"/>
                    </a:lnTo>
                    <a:lnTo>
                      <a:pt x="2803" y="2218"/>
                    </a:lnTo>
                    <a:lnTo>
                      <a:pt x="2807" y="2204"/>
                    </a:lnTo>
                    <a:lnTo>
                      <a:pt x="2811" y="2193"/>
                    </a:lnTo>
                    <a:lnTo>
                      <a:pt x="2814" y="2181"/>
                    </a:lnTo>
                    <a:lnTo>
                      <a:pt x="2818" y="2170"/>
                    </a:lnTo>
                    <a:lnTo>
                      <a:pt x="2822" y="2158"/>
                    </a:lnTo>
                    <a:lnTo>
                      <a:pt x="2826" y="2146"/>
                    </a:lnTo>
                    <a:lnTo>
                      <a:pt x="2830" y="2134"/>
                    </a:lnTo>
                    <a:lnTo>
                      <a:pt x="2834" y="2122"/>
                    </a:lnTo>
                    <a:lnTo>
                      <a:pt x="2838" y="2111"/>
                    </a:lnTo>
                    <a:lnTo>
                      <a:pt x="2842" y="2098"/>
                    </a:lnTo>
                    <a:lnTo>
                      <a:pt x="2846" y="2088"/>
                    </a:lnTo>
                    <a:lnTo>
                      <a:pt x="2850" y="2075"/>
                    </a:lnTo>
                    <a:lnTo>
                      <a:pt x="2854" y="2065"/>
                    </a:lnTo>
                    <a:lnTo>
                      <a:pt x="2858" y="2052"/>
                    </a:lnTo>
                    <a:lnTo>
                      <a:pt x="2862" y="2042"/>
                    </a:lnTo>
                    <a:lnTo>
                      <a:pt x="2866" y="2028"/>
                    </a:lnTo>
                    <a:lnTo>
                      <a:pt x="2870" y="2018"/>
                    </a:lnTo>
                    <a:lnTo>
                      <a:pt x="2874" y="2005"/>
                    </a:lnTo>
                    <a:lnTo>
                      <a:pt x="2877" y="1994"/>
                    </a:lnTo>
                    <a:lnTo>
                      <a:pt x="2881" y="1983"/>
                    </a:lnTo>
                    <a:lnTo>
                      <a:pt x="2885" y="1971"/>
                    </a:lnTo>
                    <a:lnTo>
                      <a:pt x="2889" y="1960"/>
                    </a:lnTo>
                    <a:lnTo>
                      <a:pt x="2893" y="1947"/>
                    </a:lnTo>
                    <a:lnTo>
                      <a:pt x="2897" y="1938"/>
                    </a:lnTo>
                    <a:lnTo>
                      <a:pt x="2901" y="1925"/>
                    </a:lnTo>
                    <a:lnTo>
                      <a:pt x="2905" y="1913"/>
                    </a:lnTo>
                    <a:lnTo>
                      <a:pt x="2909" y="1902"/>
                    </a:lnTo>
                    <a:lnTo>
                      <a:pt x="2913" y="1891"/>
                    </a:lnTo>
                    <a:lnTo>
                      <a:pt x="2917" y="1880"/>
                    </a:lnTo>
                    <a:lnTo>
                      <a:pt x="2921" y="1868"/>
                    </a:lnTo>
                    <a:lnTo>
                      <a:pt x="2925" y="1858"/>
                    </a:lnTo>
                    <a:lnTo>
                      <a:pt x="2929" y="1847"/>
                    </a:lnTo>
                    <a:lnTo>
                      <a:pt x="2933" y="1836"/>
                    </a:lnTo>
                    <a:lnTo>
                      <a:pt x="2937" y="1824"/>
                    </a:lnTo>
                    <a:lnTo>
                      <a:pt x="2940" y="1812"/>
                    </a:lnTo>
                    <a:lnTo>
                      <a:pt x="2944" y="1801"/>
                    </a:lnTo>
                    <a:lnTo>
                      <a:pt x="2948" y="1790"/>
                    </a:lnTo>
                    <a:lnTo>
                      <a:pt x="2952" y="1779"/>
                    </a:lnTo>
                    <a:lnTo>
                      <a:pt x="2956" y="1767"/>
                    </a:lnTo>
                    <a:lnTo>
                      <a:pt x="2960" y="1757"/>
                    </a:lnTo>
                    <a:lnTo>
                      <a:pt x="2964" y="1747"/>
                    </a:lnTo>
                    <a:lnTo>
                      <a:pt x="2968" y="1735"/>
                    </a:lnTo>
                    <a:lnTo>
                      <a:pt x="2972" y="1724"/>
                    </a:lnTo>
                    <a:lnTo>
                      <a:pt x="2976" y="1713"/>
                    </a:lnTo>
                    <a:lnTo>
                      <a:pt x="2980" y="1703"/>
                    </a:lnTo>
                    <a:lnTo>
                      <a:pt x="2984" y="1691"/>
                    </a:lnTo>
                    <a:lnTo>
                      <a:pt x="2988" y="1680"/>
                    </a:lnTo>
                    <a:lnTo>
                      <a:pt x="2992" y="1670"/>
                    </a:lnTo>
                    <a:lnTo>
                      <a:pt x="2996" y="1660"/>
                    </a:lnTo>
                    <a:lnTo>
                      <a:pt x="2999" y="1649"/>
                    </a:lnTo>
                    <a:lnTo>
                      <a:pt x="3003" y="1638"/>
                    </a:lnTo>
                    <a:lnTo>
                      <a:pt x="3007" y="1628"/>
                    </a:lnTo>
                    <a:lnTo>
                      <a:pt x="3011" y="1617"/>
                    </a:lnTo>
                    <a:lnTo>
                      <a:pt x="3015" y="1606"/>
                    </a:lnTo>
                    <a:lnTo>
                      <a:pt x="3019" y="1597"/>
                    </a:lnTo>
                    <a:lnTo>
                      <a:pt x="3023" y="1584"/>
                    </a:lnTo>
                    <a:lnTo>
                      <a:pt x="3027" y="1575"/>
                    </a:lnTo>
                    <a:lnTo>
                      <a:pt x="3031" y="1565"/>
                    </a:lnTo>
                    <a:lnTo>
                      <a:pt x="3035" y="1554"/>
                    </a:lnTo>
                    <a:lnTo>
                      <a:pt x="3039" y="1544"/>
                    </a:lnTo>
                    <a:lnTo>
                      <a:pt x="3043" y="1533"/>
                    </a:lnTo>
                    <a:lnTo>
                      <a:pt x="3047" y="1523"/>
                    </a:lnTo>
                    <a:lnTo>
                      <a:pt x="3051" y="1511"/>
                    </a:lnTo>
                    <a:lnTo>
                      <a:pt x="3055" y="1503"/>
                    </a:lnTo>
                    <a:lnTo>
                      <a:pt x="3059" y="1492"/>
                    </a:lnTo>
                    <a:lnTo>
                      <a:pt x="3062" y="1482"/>
                    </a:lnTo>
                    <a:lnTo>
                      <a:pt x="3066" y="1473"/>
                    </a:lnTo>
                    <a:lnTo>
                      <a:pt x="3070" y="1461"/>
                    </a:lnTo>
                    <a:lnTo>
                      <a:pt x="3074" y="1451"/>
                    </a:lnTo>
                    <a:lnTo>
                      <a:pt x="3078" y="1442"/>
                    </a:lnTo>
                    <a:lnTo>
                      <a:pt x="3082" y="1432"/>
                    </a:lnTo>
                    <a:lnTo>
                      <a:pt x="3086" y="1423"/>
                    </a:lnTo>
                    <a:lnTo>
                      <a:pt x="3090" y="1413"/>
                    </a:lnTo>
                    <a:lnTo>
                      <a:pt x="3094" y="1401"/>
                    </a:lnTo>
                    <a:lnTo>
                      <a:pt x="3098" y="1392"/>
                    </a:lnTo>
                    <a:lnTo>
                      <a:pt x="3102" y="1382"/>
                    </a:lnTo>
                    <a:lnTo>
                      <a:pt x="3106" y="1372"/>
                    </a:lnTo>
                    <a:lnTo>
                      <a:pt x="3110" y="1363"/>
                    </a:lnTo>
                    <a:lnTo>
                      <a:pt x="3114" y="1354"/>
                    </a:lnTo>
                    <a:lnTo>
                      <a:pt x="3118" y="1344"/>
                    </a:lnTo>
                    <a:lnTo>
                      <a:pt x="3122" y="1334"/>
                    </a:lnTo>
                    <a:lnTo>
                      <a:pt x="3125" y="1326"/>
                    </a:lnTo>
                    <a:lnTo>
                      <a:pt x="3129" y="1315"/>
                    </a:lnTo>
                    <a:lnTo>
                      <a:pt x="3133" y="1306"/>
                    </a:lnTo>
                    <a:lnTo>
                      <a:pt x="3137" y="1296"/>
                    </a:lnTo>
                    <a:lnTo>
                      <a:pt x="3141" y="1288"/>
                    </a:lnTo>
                    <a:lnTo>
                      <a:pt x="3145" y="1278"/>
                    </a:lnTo>
                    <a:lnTo>
                      <a:pt x="3149" y="1269"/>
                    </a:lnTo>
                    <a:lnTo>
                      <a:pt x="3153" y="1260"/>
                    </a:lnTo>
                    <a:lnTo>
                      <a:pt x="3157" y="1250"/>
                    </a:lnTo>
                    <a:lnTo>
                      <a:pt x="3161" y="1241"/>
                    </a:lnTo>
                    <a:lnTo>
                      <a:pt x="3165" y="1233"/>
                    </a:lnTo>
                    <a:lnTo>
                      <a:pt x="3169" y="1224"/>
                    </a:lnTo>
                    <a:lnTo>
                      <a:pt x="3173" y="1215"/>
                    </a:lnTo>
                    <a:lnTo>
                      <a:pt x="3177" y="1205"/>
                    </a:lnTo>
                    <a:lnTo>
                      <a:pt x="3181" y="1195"/>
                    </a:lnTo>
                    <a:lnTo>
                      <a:pt x="3185" y="1188"/>
                    </a:lnTo>
                    <a:lnTo>
                      <a:pt x="3188" y="1179"/>
                    </a:lnTo>
                    <a:lnTo>
                      <a:pt x="3192" y="1170"/>
                    </a:lnTo>
                    <a:lnTo>
                      <a:pt x="3196" y="1162"/>
                    </a:lnTo>
                    <a:lnTo>
                      <a:pt x="3200" y="1153"/>
                    </a:lnTo>
                    <a:lnTo>
                      <a:pt x="3204" y="1143"/>
                    </a:lnTo>
                    <a:lnTo>
                      <a:pt x="3208" y="1135"/>
                    </a:lnTo>
                    <a:lnTo>
                      <a:pt x="3212" y="1126"/>
                    </a:lnTo>
                    <a:lnTo>
                      <a:pt x="3216" y="1118"/>
                    </a:lnTo>
                    <a:lnTo>
                      <a:pt x="3220" y="1110"/>
                    </a:lnTo>
                    <a:lnTo>
                      <a:pt x="3224" y="1101"/>
                    </a:lnTo>
                    <a:lnTo>
                      <a:pt x="3228" y="1092"/>
                    </a:lnTo>
                    <a:lnTo>
                      <a:pt x="3232" y="1084"/>
                    </a:lnTo>
                    <a:lnTo>
                      <a:pt x="3236" y="1076"/>
                    </a:lnTo>
                    <a:lnTo>
                      <a:pt x="3240" y="1069"/>
                    </a:lnTo>
                    <a:lnTo>
                      <a:pt x="3244" y="1059"/>
                    </a:lnTo>
                    <a:lnTo>
                      <a:pt x="3248" y="1050"/>
                    </a:lnTo>
                    <a:lnTo>
                      <a:pt x="3251" y="1042"/>
                    </a:lnTo>
                    <a:lnTo>
                      <a:pt x="3255" y="1034"/>
                    </a:lnTo>
                    <a:lnTo>
                      <a:pt x="3259" y="1027"/>
                    </a:lnTo>
                    <a:lnTo>
                      <a:pt x="3263" y="1019"/>
                    </a:lnTo>
                    <a:lnTo>
                      <a:pt x="3267" y="1010"/>
                    </a:lnTo>
                    <a:lnTo>
                      <a:pt x="3271" y="1001"/>
                    </a:lnTo>
                    <a:lnTo>
                      <a:pt x="3275" y="994"/>
                    </a:lnTo>
                    <a:lnTo>
                      <a:pt x="3279" y="987"/>
                    </a:lnTo>
                    <a:lnTo>
                      <a:pt x="3283" y="979"/>
                    </a:lnTo>
                    <a:lnTo>
                      <a:pt x="3287" y="971"/>
                    </a:lnTo>
                    <a:lnTo>
                      <a:pt x="3291" y="963"/>
                    </a:lnTo>
                    <a:lnTo>
                      <a:pt x="3295" y="955"/>
                    </a:lnTo>
                    <a:lnTo>
                      <a:pt x="3299" y="948"/>
                    </a:lnTo>
                    <a:lnTo>
                      <a:pt x="3303" y="940"/>
                    </a:lnTo>
                    <a:lnTo>
                      <a:pt x="3307" y="932"/>
                    </a:lnTo>
                    <a:lnTo>
                      <a:pt x="3311" y="925"/>
                    </a:lnTo>
                    <a:lnTo>
                      <a:pt x="3314" y="917"/>
                    </a:lnTo>
                    <a:lnTo>
                      <a:pt x="3318" y="911"/>
                    </a:lnTo>
                    <a:lnTo>
                      <a:pt x="3322" y="902"/>
                    </a:lnTo>
                    <a:lnTo>
                      <a:pt x="3326" y="895"/>
                    </a:lnTo>
                    <a:lnTo>
                      <a:pt x="3330" y="887"/>
                    </a:lnTo>
                    <a:lnTo>
                      <a:pt x="3334" y="881"/>
                    </a:lnTo>
                    <a:lnTo>
                      <a:pt x="3338" y="874"/>
                    </a:lnTo>
                    <a:lnTo>
                      <a:pt x="3342" y="867"/>
                    </a:lnTo>
                    <a:lnTo>
                      <a:pt x="3346" y="860"/>
                    </a:lnTo>
                    <a:lnTo>
                      <a:pt x="3350" y="852"/>
                    </a:lnTo>
                    <a:lnTo>
                      <a:pt x="3354" y="845"/>
                    </a:lnTo>
                    <a:lnTo>
                      <a:pt x="3358" y="839"/>
                    </a:lnTo>
                    <a:lnTo>
                      <a:pt x="3362" y="832"/>
                    </a:lnTo>
                    <a:lnTo>
                      <a:pt x="3366" y="825"/>
                    </a:lnTo>
                    <a:lnTo>
                      <a:pt x="3370" y="818"/>
                    </a:lnTo>
                    <a:lnTo>
                      <a:pt x="3374" y="809"/>
                    </a:lnTo>
                    <a:lnTo>
                      <a:pt x="3377" y="804"/>
                    </a:lnTo>
                    <a:lnTo>
                      <a:pt x="3381" y="797"/>
                    </a:lnTo>
                    <a:lnTo>
                      <a:pt x="3385" y="790"/>
                    </a:lnTo>
                    <a:lnTo>
                      <a:pt x="3389" y="782"/>
                    </a:lnTo>
                    <a:lnTo>
                      <a:pt x="3393" y="776"/>
                    </a:lnTo>
                    <a:lnTo>
                      <a:pt x="3397" y="770"/>
                    </a:lnTo>
                    <a:lnTo>
                      <a:pt x="3401" y="762"/>
                    </a:lnTo>
                    <a:lnTo>
                      <a:pt x="3405" y="757"/>
                    </a:lnTo>
                    <a:lnTo>
                      <a:pt x="3409" y="750"/>
                    </a:lnTo>
                    <a:lnTo>
                      <a:pt x="3413" y="744"/>
                    </a:lnTo>
                    <a:lnTo>
                      <a:pt x="3417" y="737"/>
                    </a:lnTo>
                    <a:lnTo>
                      <a:pt x="3421" y="730"/>
                    </a:lnTo>
                    <a:lnTo>
                      <a:pt x="3425" y="723"/>
                    </a:lnTo>
                    <a:lnTo>
                      <a:pt x="3429" y="718"/>
                    </a:lnTo>
                    <a:lnTo>
                      <a:pt x="3433" y="711"/>
                    </a:lnTo>
                    <a:lnTo>
                      <a:pt x="3437" y="705"/>
                    </a:lnTo>
                    <a:lnTo>
                      <a:pt x="3440" y="700"/>
                    </a:lnTo>
                    <a:lnTo>
                      <a:pt x="3444" y="693"/>
                    </a:lnTo>
                    <a:lnTo>
                      <a:pt x="3448" y="687"/>
                    </a:lnTo>
                    <a:lnTo>
                      <a:pt x="3452" y="681"/>
                    </a:lnTo>
                    <a:lnTo>
                      <a:pt x="3456" y="676"/>
                    </a:lnTo>
                    <a:lnTo>
                      <a:pt x="3460" y="670"/>
                    </a:lnTo>
                    <a:lnTo>
                      <a:pt x="3464" y="664"/>
                    </a:lnTo>
                    <a:lnTo>
                      <a:pt x="3468" y="657"/>
                    </a:lnTo>
                    <a:lnTo>
                      <a:pt x="3472" y="651"/>
                    </a:lnTo>
                    <a:lnTo>
                      <a:pt x="3476" y="646"/>
                    </a:lnTo>
                    <a:lnTo>
                      <a:pt x="3480" y="641"/>
                    </a:lnTo>
                    <a:lnTo>
                      <a:pt x="3484" y="634"/>
                    </a:lnTo>
                    <a:lnTo>
                      <a:pt x="3488" y="628"/>
                    </a:lnTo>
                    <a:lnTo>
                      <a:pt x="3492" y="622"/>
                    </a:lnTo>
                    <a:lnTo>
                      <a:pt x="3496" y="618"/>
                    </a:lnTo>
                    <a:lnTo>
                      <a:pt x="3499" y="612"/>
                    </a:lnTo>
                    <a:lnTo>
                      <a:pt x="3503" y="607"/>
                    </a:lnTo>
                    <a:lnTo>
                      <a:pt x="3507" y="601"/>
                    </a:lnTo>
                    <a:lnTo>
                      <a:pt x="3511" y="596"/>
                    </a:lnTo>
                    <a:lnTo>
                      <a:pt x="3515" y="591"/>
                    </a:lnTo>
                    <a:lnTo>
                      <a:pt x="3519" y="584"/>
                    </a:lnTo>
                    <a:lnTo>
                      <a:pt x="3523" y="580"/>
                    </a:lnTo>
                    <a:lnTo>
                      <a:pt x="3527" y="575"/>
                    </a:lnTo>
                    <a:lnTo>
                      <a:pt x="3531" y="569"/>
                    </a:lnTo>
                    <a:lnTo>
                      <a:pt x="3535" y="563"/>
                    </a:lnTo>
                    <a:lnTo>
                      <a:pt x="3539" y="557"/>
                    </a:lnTo>
                    <a:lnTo>
                      <a:pt x="3543" y="554"/>
                    </a:lnTo>
                    <a:lnTo>
                      <a:pt x="3547" y="549"/>
                    </a:lnTo>
                    <a:lnTo>
                      <a:pt x="3551" y="543"/>
                    </a:lnTo>
                    <a:lnTo>
                      <a:pt x="3555" y="538"/>
                    </a:lnTo>
                    <a:lnTo>
                      <a:pt x="3559" y="533"/>
                    </a:lnTo>
                    <a:lnTo>
                      <a:pt x="3562" y="528"/>
                    </a:lnTo>
                    <a:lnTo>
                      <a:pt x="3566" y="523"/>
                    </a:lnTo>
                    <a:lnTo>
                      <a:pt x="3570" y="519"/>
                    </a:lnTo>
                    <a:lnTo>
                      <a:pt x="3574" y="514"/>
                    </a:lnTo>
                    <a:lnTo>
                      <a:pt x="3578" y="509"/>
                    </a:lnTo>
                    <a:lnTo>
                      <a:pt x="3582" y="504"/>
                    </a:lnTo>
                    <a:lnTo>
                      <a:pt x="3586" y="499"/>
                    </a:lnTo>
                    <a:lnTo>
                      <a:pt x="3590" y="496"/>
                    </a:lnTo>
                    <a:lnTo>
                      <a:pt x="3594" y="490"/>
                    </a:lnTo>
                    <a:lnTo>
                      <a:pt x="3598" y="485"/>
                    </a:lnTo>
                    <a:lnTo>
                      <a:pt x="3602" y="480"/>
                    </a:lnTo>
                    <a:lnTo>
                      <a:pt x="3606" y="476"/>
                    </a:lnTo>
                    <a:lnTo>
                      <a:pt x="3610" y="472"/>
                    </a:lnTo>
                    <a:lnTo>
                      <a:pt x="3614" y="467"/>
                    </a:lnTo>
                    <a:lnTo>
                      <a:pt x="3618" y="463"/>
                    </a:lnTo>
                    <a:lnTo>
                      <a:pt x="3622" y="458"/>
                    </a:lnTo>
                    <a:lnTo>
                      <a:pt x="3625" y="455"/>
                    </a:lnTo>
                    <a:lnTo>
                      <a:pt x="3629" y="451"/>
                    </a:lnTo>
                    <a:lnTo>
                      <a:pt x="3633" y="445"/>
                    </a:lnTo>
                    <a:lnTo>
                      <a:pt x="3637" y="441"/>
                    </a:lnTo>
                    <a:lnTo>
                      <a:pt x="3641" y="438"/>
                    </a:lnTo>
                    <a:lnTo>
                      <a:pt x="3645" y="431"/>
                    </a:lnTo>
                    <a:lnTo>
                      <a:pt x="3649" y="429"/>
                    </a:lnTo>
                    <a:lnTo>
                      <a:pt x="3653" y="425"/>
                    </a:lnTo>
                    <a:lnTo>
                      <a:pt x="3657" y="422"/>
                    </a:lnTo>
                    <a:lnTo>
                      <a:pt x="3661" y="415"/>
                    </a:lnTo>
                    <a:lnTo>
                      <a:pt x="3665" y="413"/>
                    </a:lnTo>
                    <a:lnTo>
                      <a:pt x="3669" y="408"/>
                    </a:lnTo>
                    <a:lnTo>
                      <a:pt x="3673" y="405"/>
                    </a:lnTo>
                    <a:lnTo>
                      <a:pt x="3677" y="401"/>
                    </a:lnTo>
                    <a:lnTo>
                      <a:pt x="3681" y="396"/>
                    </a:lnTo>
                    <a:lnTo>
                      <a:pt x="3685" y="392"/>
                    </a:lnTo>
                    <a:lnTo>
                      <a:pt x="3688" y="387"/>
                    </a:lnTo>
                    <a:lnTo>
                      <a:pt x="3692" y="385"/>
                    </a:lnTo>
                    <a:lnTo>
                      <a:pt x="3696" y="381"/>
                    </a:lnTo>
                    <a:lnTo>
                      <a:pt x="3700" y="378"/>
                    </a:lnTo>
                    <a:lnTo>
                      <a:pt x="3704" y="374"/>
                    </a:lnTo>
                    <a:lnTo>
                      <a:pt x="3708" y="370"/>
                    </a:lnTo>
                    <a:lnTo>
                      <a:pt x="3712" y="366"/>
                    </a:lnTo>
                    <a:lnTo>
                      <a:pt x="3716" y="364"/>
                    </a:lnTo>
                    <a:lnTo>
                      <a:pt x="3720" y="359"/>
                    </a:lnTo>
                    <a:lnTo>
                      <a:pt x="3724" y="355"/>
                    </a:lnTo>
                    <a:lnTo>
                      <a:pt x="3728" y="353"/>
                    </a:lnTo>
                    <a:lnTo>
                      <a:pt x="3732" y="348"/>
                    </a:lnTo>
                    <a:lnTo>
                      <a:pt x="3736" y="346"/>
                    </a:lnTo>
                    <a:lnTo>
                      <a:pt x="3740" y="343"/>
                    </a:lnTo>
                    <a:lnTo>
                      <a:pt x="3744" y="338"/>
                    </a:lnTo>
                    <a:lnTo>
                      <a:pt x="3748" y="335"/>
                    </a:lnTo>
                    <a:lnTo>
                      <a:pt x="3751" y="332"/>
                    </a:lnTo>
                    <a:lnTo>
                      <a:pt x="3755" y="329"/>
                    </a:lnTo>
                    <a:lnTo>
                      <a:pt x="3759" y="324"/>
                    </a:lnTo>
                    <a:lnTo>
                      <a:pt x="3763" y="322"/>
                    </a:lnTo>
                    <a:lnTo>
                      <a:pt x="3767" y="320"/>
                    </a:lnTo>
                    <a:lnTo>
                      <a:pt x="3771" y="316"/>
                    </a:lnTo>
                    <a:lnTo>
                      <a:pt x="3775" y="312"/>
                    </a:lnTo>
                    <a:lnTo>
                      <a:pt x="3779" y="309"/>
                    </a:lnTo>
                    <a:lnTo>
                      <a:pt x="3783" y="306"/>
                    </a:lnTo>
                    <a:lnTo>
                      <a:pt x="3787" y="303"/>
                    </a:lnTo>
                    <a:lnTo>
                      <a:pt x="3791" y="300"/>
                    </a:lnTo>
                    <a:lnTo>
                      <a:pt x="3795" y="296"/>
                    </a:lnTo>
                    <a:lnTo>
                      <a:pt x="3799" y="295"/>
                    </a:lnTo>
                    <a:lnTo>
                      <a:pt x="3803" y="291"/>
                    </a:lnTo>
                    <a:lnTo>
                      <a:pt x="3807" y="288"/>
                    </a:lnTo>
                    <a:lnTo>
                      <a:pt x="3811" y="286"/>
                    </a:lnTo>
                    <a:lnTo>
                      <a:pt x="3814" y="283"/>
                    </a:lnTo>
                    <a:lnTo>
                      <a:pt x="3818" y="280"/>
                    </a:lnTo>
                    <a:lnTo>
                      <a:pt x="3822" y="277"/>
                    </a:lnTo>
                    <a:lnTo>
                      <a:pt x="3826" y="273"/>
                    </a:lnTo>
                    <a:lnTo>
                      <a:pt x="3830" y="271"/>
                    </a:lnTo>
                    <a:lnTo>
                      <a:pt x="3834" y="269"/>
                    </a:lnTo>
                    <a:lnTo>
                      <a:pt x="3838" y="265"/>
                    </a:lnTo>
                    <a:lnTo>
                      <a:pt x="3842" y="263"/>
                    </a:lnTo>
                    <a:lnTo>
                      <a:pt x="3846" y="261"/>
                    </a:lnTo>
                    <a:lnTo>
                      <a:pt x="3850" y="257"/>
                    </a:lnTo>
                    <a:lnTo>
                      <a:pt x="3854" y="255"/>
                    </a:lnTo>
                    <a:lnTo>
                      <a:pt x="3858" y="252"/>
                    </a:lnTo>
                    <a:lnTo>
                      <a:pt x="3862" y="249"/>
                    </a:lnTo>
                    <a:lnTo>
                      <a:pt x="3866" y="248"/>
                    </a:lnTo>
                    <a:lnTo>
                      <a:pt x="3870" y="244"/>
                    </a:lnTo>
                    <a:lnTo>
                      <a:pt x="3874" y="243"/>
                    </a:lnTo>
                    <a:lnTo>
                      <a:pt x="3877" y="241"/>
                    </a:lnTo>
                    <a:lnTo>
                      <a:pt x="3881" y="238"/>
                    </a:lnTo>
                    <a:lnTo>
                      <a:pt x="3885" y="235"/>
                    </a:lnTo>
                    <a:lnTo>
                      <a:pt x="3889" y="233"/>
                    </a:lnTo>
                    <a:lnTo>
                      <a:pt x="3893" y="229"/>
                    </a:lnTo>
                    <a:lnTo>
                      <a:pt x="3897" y="228"/>
                    </a:lnTo>
                    <a:lnTo>
                      <a:pt x="3901" y="226"/>
                    </a:lnTo>
                    <a:lnTo>
                      <a:pt x="3905" y="223"/>
                    </a:lnTo>
                    <a:lnTo>
                      <a:pt x="3909" y="221"/>
                    </a:lnTo>
                    <a:lnTo>
                      <a:pt x="3913" y="219"/>
                    </a:lnTo>
                    <a:lnTo>
                      <a:pt x="3917" y="217"/>
                    </a:lnTo>
                    <a:lnTo>
                      <a:pt x="3921" y="214"/>
                    </a:lnTo>
                    <a:lnTo>
                      <a:pt x="3925" y="211"/>
                    </a:lnTo>
                    <a:lnTo>
                      <a:pt x="3929" y="209"/>
                    </a:lnTo>
                    <a:lnTo>
                      <a:pt x="3933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3" name="Freeform 335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3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4"/>
                  </a:cxn>
                  <a:cxn ang="0">
                    <a:pos x="625" y="13"/>
                  </a:cxn>
                  <a:cxn ang="0">
                    <a:pos x="688" y="30"/>
                  </a:cxn>
                  <a:cxn ang="0">
                    <a:pos x="751" y="59"/>
                  </a:cxn>
                  <a:cxn ang="0">
                    <a:pos x="814" y="102"/>
                  </a:cxn>
                  <a:cxn ang="0">
                    <a:pos x="877" y="161"/>
                  </a:cxn>
                  <a:cxn ang="0">
                    <a:pos x="940" y="238"/>
                  </a:cxn>
                  <a:cxn ang="0">
                    <a:pos x="1003" y="334"/>
                  </a:cxn>
                  <a:cxn ang="0">
                    <a:pos x="1066" y="444"/>
                  </a:cxn>
                  <a:cxn ang="0">
                    <a:pos x="1129" y="568"/>
                  </a:cxn>
                  <a:cxn ang="0">
                    <a:pos x="1192" y="705"/>
                  </a:cxn>
                  <a:cxn ang="0">
                    <a:pos x="1255" y="850"/>
                  </a:cxn>
                  <a:cxn ang="0">
                    <a:pos x="1318" y="997"/>
                  </a:cxn>
                  <a:cxn ang="0">
                    <a:pos x="1381" y="1146"/>
                  </a:cxn>
                  <a:cxn ang="0">
                    <a:pos x="1444" y="1292"/>
                  </a:cxn>
                  <a:cxn ang="0">
                    <a:pos x="1507" y="1430"/>
                  </a:cxn>
                  <a:cxn ang="0">
                    <a:pos x="1570" y="1559"/>
                  </a:cxn>
                  <a:cxn ang="0">
                    <a:pos x="1633" y="1675"/>
                  </a:cxn>
                  <a:cxn ang="0">
                    <a:pos x="1696" y="1776"/>
                  </a:cxn>
                  <a:cxn ang="0">
                    <a:pos x="1759" y="1858"/>
                  </a:cxn>
                  <a:cxn ang="0">
                    <a:pos x="1822" y="1924"/>
                  </a:cxn>
                  <a:cxn ang="0">
                    <a:pos x="1885" y="1970"/>
                  </a:cxn>
                  <a:cxn ang="0">
                    <a:pos x="1948" y="1997"/>
                  </a:cxn>
                  <a:cxn ang="0">
                    <a:pos x="2011" y="2007"/>
                  </a:cxn>
                  <a:cxn ang="0">
                    <a:pos x="2074" y="1998"/>
                  </a:cxn>
                  <a:cxn ang="0">
                    <a:pos x="2137" y="1973"/>
                  </a:cxn>
                  <a:cxn ang="0">
                    <a:pos x="2200" y="1931"/>
                  </a:cxn>
                  <a:cxn ang="0">
                    <a:pos x="2263" y="1879"/>
                  </a:cxn>
                  <a:cxn ang="0">
                    <a:pos x="2326" y="1811"/>
                  </a:cxn>
                  <a:cxn ang="0">
                    <a:pos x="2389" y="1737"/>
                  </a:cxn>
                  <a:cxn ang="0">
                    <a:pos x="2452" y="1656"/>
                  </a:cxn>
                  <a:cxn ang="0">
                    <a:pos x="2515" y="1579"/>
                  </a:cxn>
                  <a:cxn ang="0">
                    <a:pos x="2578" y="1514"/>
                  </a:cxn>
                  <a:cxn ang="0">
                    <a:pos x="2641" y="1469"/>
                  </a:cxn>
                  <a:cxn ang="0">
                    <a:pos x="2704" y="1449"/>
                  </a:cxn>
                  <a:cxn ang="0">
                    <a:pos x="2767" y="1465"/>
                  </a:cxn>
                  <a:cxn ang="0">
                    <a:pos x="2830" y="1514"/>
                  </a:cxn>
                  <a:cxn ang="0">
                    <a:pos x="2893" y="1603"/>
                  </a:cxn>
                  <a:cxn ang="0">
                    <a:pos x="2956" y="1727"/>
                  </a:cxn>
                  <a:cxn ang="0">
                    <a:pos x="3019" y="1888"/>
                  </a:cxn>
                  <a:cxn ang="0">
                    <a:pos x="3082" y="2075"/>
                  </a:cxn>
                  <a:cxn ang="0">
                    <a:pos x="3145" y="2287"/>
                  </a:cxn>
                  <a:cxn ang="0">
                    <a:pos x="3208" y="2514"/>
                  </a:cxn>
                  <a:cxn ang="0">
                    <a:pos x="3271" y="2748"/>
                  </a:cxn>
                  <a:cxn ang="0">
                    <a:pos x="3334" y="2831"/>
                  </a:cxn>
                  <a:cxn ang="0">
                    <a:pos x="3397" y="2831"/>
                  </a:cxn>
                  <a:cxn ang="0">
                    <a:pos x="3460" y="2831"/>
                  </a:cxn>
                  <a:cxn ang="0">
                    <a:pos x="3523" y="2831"/>
                  </a:cxn>
                  <a:cxn ang="0">
                    <a:pos x="3586" y="2831"/>
                  </a:cxn>
                  <a:cxn ang="0">
                    <a:pos x="3649" y="2831"/>
                  </a:cxn>
                  <a:cxn ang="0">
                    <a:pos x="3712" y="2831"/>
                  </a:cxn>
                  <a:cxn ang="0">
                    <a:pos x="3775" y="2831"/>
                  </a:cxn>
                  <a:cxn ang="0">
                    <a:pos x="3838" y="2831"/>
                  </a:cxn>
                  <a:cxn ang="0">
                    <a:pos x="3901" y="2831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1"/>
                    </a:lnTo>
                    <a:lnTo>
                      <a:pt x="66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1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3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3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3"/>
                    </a:lnTo>
                    <a:lnTo>
                      <a:pt x="480" y="3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5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7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0" y="10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3"/>
                    </a:lnTo>
                    <a:lnTo>
                      <a:pt x="625" y="13"/>
                    </a:lnTo>
                    <a:lnTo>
                      <a:pt x="629" y="15"/>
                    </a:lnTo>
                    <a:lnTo>
                      <a:pt x="633" y="15"/>
                    </a:lnTo>
                    <a:lnTo>
                      <a:pt x="637" y="15"/>
                    </a:lnTo>
                    <a:lnTo>
                      <a:pt x="641" y="16"/>
                    </a:lnTo>
                    <a:lnTo>
                      <a:pt x="645" y="16"/>
                    </a:lnTo>
                    <a:lnTo>
                      <a:pt x="649" y="18"/>
                    </a:lnTo>
                    <a:lnTo>
                      <a:pt x="653" y="19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2"/>
                    </a:lnTo>
                    <a:lnTo>
                      <a:pt x="669" y="23"/>
                    </a:lnTo>
                    <a:lnTo>
                      <a:pt x="673" y="23"/>
                    </a:lnTo>
                    <a:lnTo>
                      <a:pt x="677" y="26"/>
                    </a:lnTo>
                    <a:lnTo>
                      <a:pt x="681" y="27"/>
                    </a:lnTo>
                    <a:lnTo>
                      <a:pt x="685" y="28"/>
                    </a:lnTo>
                    <a:lnTo>
                      <a:pt x="688" y="30"/>
                    </a:lnTo>
                    <a:lnTo>
                      <a:pt x="692" y="32"/>
                    </a:lnTo>
                    <a:lnTo>
                      <a:pt x="696" y="33"/>
                    </a:lnTo>
                    <a:lnTo>
                      <a:pt x="700" y="33"/>
                    </a:lnTo>
                    <a:lnTo>
                      <a:pt x="704" y="36"/>
                    </a:lnTo>
                    <a:lnTo>
                      <a:pt x="708" y="37"/>
                    </a:lnTo>
                    <a:lnTo>
                      <a:pt x="712" y="39"/>
                    </a:lnTo>
                    <a:lnTo>
                      <a:pt x="716" y="42"/>
                    </a:lnTo>
                    <a:lnTo>
                      <a:pt x="720" y="43"/>
                    </a:lnTo>
                    <a:lnTo>
                      <a:pt x="724" y="45"/>
                    </a:lnTo>
                    <a:lnTo>
                      <a:pt x="728" y="47"/>
                    </a:lnTo>
                    <a:lnTo>
                      <a:pt x="732" y="48"/>
                    </a:lnTo>
                    <a:lnTo>
                      <a:pt x="736" y="50"/>
                    </a:lnTo>
                    <a:lnTo>
                      <a:pt x="740" y="53"/>
                    </a:lnTo>
                    <a:lnTo>
                      <a:pt x="744" y="55"/>
                    </a:lnTo>
                    <a:lnTo>
                      <a:pt x="748" y="57"/>
                    </a:lnTo>
                    <a:lnTo>
                      <a:pt x="751" y="59"/>
                    </a:lnTo>
                    <a:lnTo>
                      <a:pt x="755" y="62"/>
                    </a:lnTo>
                    <a:lnTo>
                      <a:pt x="759" y="64"/>
                    </a:lnTo>
                    <a:lnTo>
                      <a:pt x="763" y="66"/>
                    </a:lnTo>
                    <a:lnTo>
                      <a:pt x="767" y="69"/>
                    </a:lnTo>
                    <a:lnTo>
                      <a:pt x="771" y="70"/>
                    </a:lnTo>
                    <a:lnTo>
                      <a:pt x="775" y="72"/>
                    </a:lnTo>
                    <a:lnTo>
                      <a:pt x="779" y="76"/>
                    </a:lnTo>
                    <a:lnTo>
                      <a:pt x="783" y="79"/>
                    </a:lnTo>
                    <a:lnTo>
                      <a:pt x="787" y="81"/>
                    </a:lnTo>
                    <a:lnTo>
                      <a:pt x="791" y="85"/>
                    </a:lnTo>
                    <a:lnTo>
                      <a:pt x="795" y="86"/>
                    </a:lnTo>
                    <a:lnTo>
                      <a:pt x="799" y="90"/>
                    </a:lnTo>
                    <a:lnTo>
                      <a:pt x="803" y="92"/>
                    </a:lnTo>
                    <a:lnTo>
                      <a:pt x="807" y="96"/>
                    </a:lnTo>
                    <a:lnTo>
                      <a:pt x="811" y="98"/>
                    </a:lnTo>
                    <a:lnTo>
                      <a:pt x="814" y="102"/>
                    </a:lnTo>
                    <a:lnTo>
                      <a:pt x="818" y="104"/>
                    </a:lnTo>
                    <a:lnTo>
                      <a:pt x="822" y="108"/>
                    </a:lnTo>
                    <a:lnTo>
                      <a:pt x="826" y="111"/>
                    </a:lnTo>
                    <a:lnTo>
                      <a:pt x="830" y="115"/>
                    </a:lnTo>
                    <a:lnTo>
                      <a:pt x="834" y="116"/>
                    </a:lnTo>
                    <a:lnTo>
                      <a:pt x="838" y="122"/>
                    </a:lnTo>
                    <a:lnTo>
                      <a:pt x="842" y="126"/>
                    </a:lnTo>
                    <a:lnTo>
                      <a:pt x="846" y="130"/>
                    </a:lnTo>
                    <a:lnTo>
                      <a:pt x="850" y="132"/>
                    </a:lnTo>
                    <a:lnTo>
                      <a:pt x="854" y="136"/>
                    </a:lnTo>
                    <a:lnTo>
                      <a:pt x="858" y="141"/>
                    </a:lnTo>
                    <a:lnTo>
                      <a:pt x="862" y="145"/>
                    </a:lnTo>
                    <a:lnTo>
                      <a:pt x="866" y="150"/>
                    </a:lnTo>
                    <a:lnTo>
                      <a:pt x="870" y="153"/>
                    </a:lnTo>
                    <a:lnTo>
                      <a:pt x="874" y="156"/>
                    </a:lnTo>
                    <a:lnTo>
                      <a:pt x="877" y="161"/>
                    </a:lnTo>
                    <a:lnTo>
                      <a:pt x="881" y="166"/>
                    </a:lnTo>
                    <a:lnTo>
                      <a:pt x="885" y="169"/>
                    </a:lnTo>
                    <a:lnTo>
                      <a:pt x="889" y="173"/>
                    </a:lnTo>
                    <a:lnTo>
                      <a:pt x="893" y="178"/>
                    </a:lnTo>
                    <a:lnTo>
                      <a:pt x="897" y="181"/>
                    </a:lnTo>
                    <a:lnTo>
                      <a:pt x="901" y="187"/>
                    </a:lnTo>
                    <a:lnTo>
                      <a:pt x="905" y="192"/>
                    </a:lnTo>
                    <a:lnTo>
                      <a:pt x="909" y="197"/>
                    </a:lnTo>
                    <a:lnTo>
                      <a:pt x="913" y="202"/>
                    </a:lnTo>
                    <a:lnTo>
                      <a:pt x="917" y="207"/>
                    </a:lnTo>
                    <a:lnTo>
                      <a:pt x="921" y="212"/>
                    </a:lnTo>
                    <a:lnTo>
                      <a:pt x="925" y="217"/>
                    </a:lnTo>
                    <a:lnTo>
                      <a:pt x="929" y="222"/>
                    </a:lnTo>
                    <a:lnTo>
                      <a:pt x="933" y="227"/>
                    </a:lnTo>
                    <a:lnTo>
                      <a:pt x="937" y="233"/>
                    </a:lnTo>
                    <a:lnTo>
                      <a:pt x="940" y="238"/>
                    </a:lnTo>
                    <a:lnTo>
                      <a:pt x="944" y="244"/>
                    </a:lnTo>
                    <a:lnTo>
                      <a:pt x="948" y="249"/>
                    </a:lnTo>
                    <a:lnTo>
                      <a:pt x="952" y="255"/>
                    </a:lnTo>
                    <a:lnTo>
                      <a:pt x="956" y="260"/>
                    </a:lnTo>
                    <a:lnTo>
                      <a:pt x="960" y="265"/>
                    </a:lnTo>
                    <a:lnTo>
                      <a:pt x="964" y="271"/>
                    </a:lnTo>
                    <a:lnTo>
                      <a:pt x="968" y="278"/>
                    </a:lnTo>
                    <a:lnTo>
                      <a:pt x="972" y="283"/>
                    </a:lnTo>
                    <a:lnTo>
                      <a:pt x="976" y="288"/>
                    </a:lnTo>
                    <a:lnTo>
                      <a:pt x="980" y="294"/>
                    </a:lnTo>
                    <a:lnTo>
                      <a:pt x="984" y="300"/>
                    </a:lnTo>
                    <a:lnTo>
                      <a:pt x="988" y="307"/>
                    </a:lnTo>
                    <a:lnTo>
                      <a:pt x="992" y="313"/>
                    </a:lnTo>
                    <a:lnTo>
                      <a:pt x="996" y="320"/>
                    </a:lnTo>
                    <a:lnTo>
                      <a:pt x="999" y="326"/>
                    </a:lnTo>
                    <a:lnTo>
                      <a:pt x="1003" y="334"/>
                    </a:lnTo>
                    <a:lnTo>
                      <a:pt x="1007" y="340"/>
                    </a:lnTo>
                    <a:lnTo>
                      <a:pt x="1011" y="346"/>
                    </a:lnTo>
                    <a:lnTo>
                      <a:pt x="1015" y="352"/>
                    </a:lnTo>
                    <a:lnTo>
                      <a:pt x="1019" y="357"/>
                    </a:lnTo>
                    <a:lnTo>
                      <a:pt x="1023" y="366"/>
                    </a:lnTo>
                    <a:lnTo>
                      <a:pt x="1027" y="374"/>
                    </a:lnTo>
                    <a:lnTo>
                      <a:pt x="1031" y="378"/>
                    </a:lnTo>
                    <a:lnTo>
                      <a:pt x="1035" y="386"/>
                    </a:lnTo>
                    <a:lnTo>
                      <a:pt x="1039" y="394"/>
                    </a:lnTo>
                    <a:lnTo>
                      <a:pt x="1043" y="400"/>
                    </a:lnTo>
                    <a:lnTo>
                      <a:pt x="1047" y="408"/>
                    </a:lnTo>
                    <a:lnTo>
                      <a:pt x="1051" y="414"/>
                    </a:lnTo>
                    <a:lnTo>
                      <a:pt x="1055" y="423"/>
                    </a:lnTo>
                    <a:lnTo>
                      <a:pt x="1059" y="428"/>
                    </a:lnTo>
                    <a:lnTo>
                      <a:pt x="1062" y="436"/>
                    </a:lnTo>
                    <a:lnTo>
                      <a:pt x="1066" y="444"/>
                    </a:lnTo>
                    <a:lnTo>
                      <a:pt x="1070" y="452"/>
                    </a:lnTo>
                    <a:lnTo>
                      <a:pt x="1074" y="459"/>
                    </a:lnTo>
                    <a:lnTo>
                      <a:pt x="1078" y="466"/>
                    </a:lnTo>
                    <a:lnTo>
                      <a:pt x="1082" y="474"/>
                    </a:lnTo>
                    <a:lnTo>
                      <a:pt x="1086" y="481"/>
                    </a:lnTo>
                    <a:lnTo>
                      <a:pt x="1090" y="489"/>
                    </a:lnTo>
                    <a:lnTo>
                      <a:pt x="1094" y="496"/>
                    </a:lnTo>
                    <a:lnTo>
                      <a:pt x="1098" y="504"/>
                    </a:lnTo>
                    <a:lnTo>
                      <a:pt x="1102" y="510"/>
                    </a:lnTo>
                    <a:lnTo>
                      <a:pt x="1106" y="519"/>
                    </a:lnTo>
                    <a:lnTo>
                      <a:pt x="1110" y="527"/>
                    </a:lnTo>
                    <a:lnTo>
                      <a:pt x="1114" y="536"/>
                    </a:lnTo>
                    <a:lnTo>
                      <a:pt x="1118" y="544"/>
                    </a:lnTo>
                    <a:lnTo>
                      <a:pt x="1122" y="551"/>
                    </a:lnTo>
                    <a:lnTo>
                      <a:pt x="1125" y="561"/>
                    </a:lnTo>
                    <a:lnTo>
                      <a:pt x="1129" y="568"/>
                    </a:lnTo>
                    <a:lnTo>
                      <a:pt x="1133" y="575"/>
                    </a:lnTo>
                    <a:lnTo>
                      <a:pt x="1137" y="584"/>
                    </a:lnTo>
                    <a:lnTo>
                      <a:pt x="1141" y="593"/>
                    </a:lnTo>
                    <a:lnTo>
                      <a:pt x="1145" y="601"/>
                    </a:lnTo>
                    <a:lnTo>
                      <a:pt x="1149" y="609"/>
                    </a:lnTo>
                    <a:lnTo>
                      <a:pt x="1153" y="619"/>
                    </a:lnTo>
                    <a:lnTo>
                      <a:pt x="1157" y="625"/>
                    </a:lnTo>
                    <a:lnTo>
                      <a:pt x="1161" y="635"/>
                    </a:lnTo>
                    <a:lnTo>
                      <a:pt x="1165" y="644"/>
                    </a:lnTo>
                    <a:lnTo>
                      <a:pt x="1169" y="652"/>
                    </a:lnTo>
                    <a:lnTo>
                      <a:pt x="1173" y="660"/>
                    </a:lnTo>
                    <a:lnTo>
                      <a:pt x="1177" y="668"/>
                    </a:lnTo>
                    <a:lnTo>
                      <a:pt x="1181" y="678"/>
                    </a:lnTo>
                    <a:lnTo>
                      <a:pt x="1185" y="685"/>
                    </a:lnTo>
                    <a:lnTo>
                      <a:pt x="1188" y="696"/>
                    </a:lnTo>
                    <a:lnTo>
                      <a:pt x="1192" y="705"/>
                    </a:lnTo>
                    <a:lnTo>
                      <a:pt x="1196" y="712"/>
                    </a:lnTo>
                    <a:lnTo>
                      <a:pt x="1200" y="722"/>
                    </a:lnTo>
                    <a:lnTo>
                      <a:pt x="1204" y="731"/>
                    </a:lnTo>
                    <a:lnTo>
                      <a:pt x="1208" y="740"/>
                    </a:lnTo>
                    <a:lnTo>
                      <a:pt x="1212" y="748"/>
                    </a:lnTo>
                    <a:lnTo>
                      <a:pt x="1216" y="757"/>
                    </a:lnTo>
                    <a:lnTo>
                      <a:pt x="1220" y="767"/>
                    </a:lnTo>
                    <a:lnTo>
                      <a:pt x="1224" y="774"/>
                    </a:lnTo>
                    <a:lnTo>
                      <a:pt x="1228" y="785"/>
                    </a:lnTo>
                    <a:lnTo>
                      <a:pt x="1232" y="794"/>
                    </a:lnTo>
                    <a:lnTo>
                      <a:pt x="1236" y="803"/>
                    </a:lnTo>
                    <a:lnTo>
                      <a:pt x="1240" y="812"/>
                    </a:lnTo>
                    <a:lnTo>
                      <a:pt x="1244" y="821"/>
                    </a:lnTo>
                    <a:lnTo>
                      <a:pt x="1248" y="831"/>
                    </a:lnTo>
                    <a:lnTo>
                      <a:pt x="1251" y="839"/>
                    </a:lnTo>
                    <a:lnTo>
                      <a:pt x="1255" y="850"/>
                    </a:lnTo>
                    <a:lnTo>
                      <a:pt x="1259" y="858"/>
                    </a:lnTo>
                    <a:lnTo>
                      <a:pt x="1263" y="867"/>
                    </a:lnTo>
                    <a:lnTo>
                      <a:pt x="1267" y="876"/>
                    </a:lnTo>
                    <a:lnTo>
                      <a:pt x="1271" y="885"/>
                    </a:lnTo>
                    <a:lnTo>
                      <a:pt x="1275" y="895"/>
                    </a:lnTo>
                    <a:lnTo>
                      <a:pt x="1279" y="905"/>
                    </a:lnTo>
                    <a:lnTo>
                      <a:pt x="1283" y="914"/>
                    </a:lnTo>
                    <a:lnTo>
                      <a:pt x="1287" y="923"/>
                    </a:lnTo>
                    <a:lnTo>
                      <a:pt x="1291" y="932"/>
                    </a:lnTo>
                    <a:lnTo>
                      <a:pt x="1295" y="942"/>
                    </a:lnTo>
                    <a:lnTo>
                      <a:pt x="1299" y="950"/>
                    </a:lnTo>
                    <a:lnTo>
                      <a:pt x="1303" y="959"/>
                    </a:lnTo>
                    <a:lnTo>
                      <a:pt x="1307" y="969"/>
                    </a:lnTo>
                    <a:lnTo>
                      <a:pt x="1311" y="978"/>
                    </a:lnTo>
                    <a:lnTo>
                      <a:pt x="1314" y="988"/>
                    </a:lnTo>
                    <a:lnTo>
                      <a:pt x="1318" y="997"/>
                    </a:lnTo>
                    <a:lnTo>
                      <a:pt x="1322" y="1005"/>
                    </a:lnTo>
                    <a:lnTo>
                      <a:pt x="1326" y="1015"/>
                    </a:lnTo>
                    <a:lnTo>
                      <a:pt x="1330" y="1025"/>
                    </a:lnTo>
                    <a:lnTo>
                      <a:pt x="1334" y="1034"/>
                    </a:lnTo>
                    <a:lnTo>
                      <a:pt x="1338" y="1044"/>
                    </a:lnTo>
                    <a:lnTo>
                      <a:pt x="1342" y="1052"/>
                    </a:lnTo>
                    <a:lnTo>
                      <a:pt x="1346" y="1062"/>
                    </a:lnTo>
                    <a:lnTo>
                      <a:pt x="1350" y="1072"/>
                    </a:lnTo>
                    <a:lnTo>
                      <a:pt x="1354" y="1080"/>
                    </a:lnTo>
                    <a:lnTo>
                      <a:pt x="1358" y="1090"/>
                    </a:lnTo>
                    <a:lnTo>
                      <a:pt x="1362" y="1100"/>
                    </a:lnTo>
                    <a:lnTo>
                      <a:pt x="1366" y="1109"/>
                    </a:lnTo>
                    <a:lnTo>
                      <a:pt x="1370" y="1118"/>
                    </a:lnTo>
                    <a:lnTo>
                      <a:pt x="1374" y="1128"/>
                    </a:lnTo>
                    <a:lnTo>
                      <a:pt x="1377" y="1136"/>
                    </a:lnTo>
                    <a:lnTo>
                      <a:pt x="1381" y="1146"/>
                    </a:lnTo>
                    <a:lnTo>
                      <a:pt x="1385" y="1155"/>
                    </a:lnTo>
                    <a:lnTo>
                      <a:pt x="1389" y="1164"/>
                    </a:lnTo>
                    <a:lnTo>
                      <a:pt x="1393" y="1174"/>
                    </a:lnTo>
                    <a:lnTo>
                      <a:pt x="1397" y="1184"/>
                    </a:lnTo>
                    <a:lnTo>
                      <a:pt x="1401" y="1191"/>
                    </a:lnTo>
                    <a:lnTo>
                      <a:pt x="1405" y="1202"/>
                    </a:lnTo>
                    <a:lnTo>
                      <a:pt x="1409" y="1210"/>
                    </a:lnTo>
                    <a:lnTo>
                      <a:pt x="1413" y="1220"/>
                    </a:lnTo>
                    <a:lnTo>
                      <a:pt x="1417" y="1228"/>
                    </a:lnTo>
                    <a:lnTo>
                      <a:pt x="1421" y="1239"/>
                    </a:lnTo>
                    <a:lnTo>
                      <a:pt x="1425" y="1246"/>
                    </a:lnTo>
                    <a:lnTo>
                      <a:pt x="1429" y="1255"/>
                    </a:lnTo>
                    <a:lnTo>
                      <a:pt x="1433" y="1264"/>
                    </a:lnTo>
                    <a:lnTo>
                      <a:pt x="1437" y="1275"/>
                    </a:lnTo>
                    <a:lnTo>
                      <a:pt x="1440" y="1282"/>
                    </a:lnTo>
                    <a:lnTo>
                      <a:pt x="1444" y="1292"/>
                    </a:lnTo>
                    <a:lnTo>
                      <a:pt x="1448" y="1300"/>
                    </a:lnTo>
                    <a:lnTo>
                      <a:pt x="1452" y="1309"/>
                    </a:lnTo>
                    <a:lnTo>
                      <a:pt x="1456" y="1318"/>
                    </a:lnTo>
                    <a:lnTo>
                      <a:pt x="1460" y="1326"/>
                    </a:lnTo>
                    <a:lnTo>
                      <a:pt x="1464" y="1336"/>
                    </a:lnTo>
                    <a:lnTo>
                      <a:pt x="1468" y="1344"/>
                    </a:lnTo>
                    <a:lnTo>
                      <a:pt x="1472" y="1353"/>
                    </a:lnTo>
                    <a:lnTo>
                      <a:pt x="1476" y="1362"/>
                    </a:lnTo>
                    <a:lnTo>
                      <a:pt x="1480" y="1371"/>
                    </a:lnTo>
                    <a:lnTo>
                      <a:pt x="1484" y="1379"/>
                    </a:lnTo>
                    <a:lnTo>
                      <a:pt x="1488" y="1387"/>
                    </a:lnTo>
                    <a:lnTo>
                      <a:pt x="1492" y="1397"/>
                    </a:lnTo>
                    <a:lnTo>
                      <a:pt x="1496" y="1405"/>
                    </a:lnTo>
                    <a:lnTo>
                      <a:pt x="1499" y="1413"/>
                    </a:lnTo>
                    <a:lnTo>
                      <a:pt x="1503" y="1421"/>
                    </a:lnTo>
                    <a:lnTo>
                      <a:pt x="1507" y="1430"/>
                    </a:lnTo>
                    <a:lnTo>
                      <a:pt x="1511" y="1437"/>
                    </a:lnTo>
                    <a:lnTo>
                      <a:pt x="1515" y="1447"/>
                    </a:lnTo>
                    <a:lnTo>
                      <a:pt x="1519" y="1455"/>
                    </a:lnTo>
                    <a:lnTo>
                      <a:pt x="1523" y="1463"/>
                    </a:lnTo>
                    <a:lnTo>
                      <a:pt x="1527" y="1472"/>
                    </a:lnTo>
                    <a:lnTo>
                      <a:pt x="1531" y="1480"/>
                    </a:lnTo>
                    <a:lnTo>
                      <a:pt x="1535" y="1487"/>
                    </a:lnTo>
                    <a:lnTo>
                      <a:pt x="1539" y="1497"/>
                    </a:lnTo>
                    <a:lnTo>
                      <a:pt x="1543" y="1505"/>
                    </a:lnTo>
                    <a:lnTo>
                      <a:pt x="1547" y="1512"/>
                    </a:lnTo>
                    <a:lnTo>
                      <a:pt x="1551" y="1519"/>
                    </a:lnTo>
                    <a:lnTo>
                      <a:pt x="1555" y="1529"/>
                    </a:lnTo>
                    <a:lnTo>
                      <a:pt x="1559" y="1536"/>
                    </a:lnTo>
                    <a:lnTo>
                      <a:pt x="1562" y="1543"/>
                    </a:lnTo>
                    <a:lnTo>
                      <a:pt x="1566" y="1551"/>
                    </a:lnTo>
                    <a:lnTo>
                      <a:pt x="1570" y="1559"/>
                    </a:lnTo>
                    <a:lnTo>
                      <a:pt x="1574" y="1567"/>
                    </a:lnTo>
                    <a:lnTo>
                      <a:pt x="1578" y="1575"/>
                    </a:lnTo>
                    <a:lnTo>
                      <a:pt x="1582" y="1582"/>
                    </a:lnTo>
                    <a:lnTo>
                      <a:pt x="1586" y="1590"/>
                    </a:lnTo>
                    <a:lnTo>
                      <a:pt x="1590" y="1597"/>
                    </a:lnTo>
                    <a:lnTo>
                      <a:pt x="1594" y="1604"/>
                    </a:lnTo>
                    <a:lnTo>
                      <a:pt x="1598" y="1612"/>
                    </a:lnTo>
                    <a:lnTo>
                      <a:pt x="1602" y="1619"/>
                    </a:lnTo>
                    <a:lnTo>
                      <a:pt x="1606" y="1626"/>
                    </a:lnTo>
                    <a:lnTo>
                      <a:pt x="1610" y="1633"/>
                    </a:lnTo>
                    <a:lnTo>
                      <a:pt x="1614" y="1640"/>
                    </a:lnTo>
                    <a:lnTo>
                      <a:pt x="1618" y="1647"/>
                    </a:lnTo>
                    <a:lnTo>
                      <a:pt x="1622" y="1655"/>
                    </a:lnTo>
                    <a:lnTo>
                      <a:pt x="1625" y="1661"/>
                    </a:lnTo>
                    <a:lnTo>
                      <a:pt x="1629" y="1668"/>
                    </a:lnTo>
                    <a:lnTo>
                      <a:pt x="1633" y="1675"/>
                    </a:lnTo>
                    <a:lnTo>
                      <a:pt x="1637" y="1681"/>
                    </a:lnTo>
                    <a:lnTo>
                      <a:pt x="1641" y="1687"/>
                    </a:lnTo>
                    <a:lnTo>
                      <a:pt x="1645" y="1695"/>
                    </a:lnTo>
                    <a:lnTo>
                      <a:pt x="1649" y="1702"/>
                    </a:lnTo>
                    <a:lnTo>
                      <a:pt x="1653" y="1709"/>
                    </a:lnTo>
                    <a:lnTo>
                      <a:pt x="1657" y="1714"/>
                    </a:lnTo>
                    <a:lnTo>
                      <a:pt x="1661" y="1721"/>
                    </a:lnTo>
                    <a:lnTo>
                      <a:pt x="1665" y="1728"/>
                    </a:lnTo>
                    <a:lnTo>
                      <a:pt x="1669" y="1734"/>
                    </a:lnTo>
                    <a:lnTo>
                      <a:pt x="1673" y="1740"/>
                    </a:lnTo>
                    <a:lnTo>
                      <a:pt x="1677" y="1746"/>
                    </a:lnTo>
                    <a:lnTo>
                      <a:pt x="1681" y="1751"/>
                    </a:lnTo>
                    <a:lnTo>
                      <a:pt x="1685" y="1757"/>
                    </a:lnTo>
                    <a:lnTo>
                      <a:pt x="1688" y="1764"/>
                    </a:lnTo>
                    <a:lnTo>
                      <a:pt x="1692" y="1769"/>
                    </a:lnTo>
                    <a:lnTo>
                      <a:pt x="1696" y="1776"/>
                    </a:lnTo>
                    <a:lnTo>
                      <a:pt x="1700" y="1781"/>
                    </a:lnTo>
                    <a:lnTo>
                      <a:pt x="1704" y="1787"/>
                    </a:lnTo>
                    <a:lnTo>
                      <a:pt x="1708" y="1792"/>
                    </a:lnTo>
                    <a:lnTo>
                      <a:pt x="1712" y="1798"/>
                    </a:lnTo>
                    <a:lnTo>
                      <a:pt x="1716" y="1804"/>
                    </a:lnTo>
                    <a:lnTo>
                      <a:pt x="1720" y="1809"/>
                    </a:lnTo>
                    <a:lnTo>
                      <a:pt x="1724" y="1814"/>
                    </a:lnTo>
                    <a:lnTo>
                      <a:pt x="1728" y="1821"/>
                    </a:lnTo>
                    <a:lnTo>
                      <a:pt x="1732" y="1825"/>
                    </a:lnTo>
                    <a:lnTo>
                      <a:pt x="1736" y="1829"/>
                    </a:lnTo>
                    <a:lnTo>
                      <a:pt x="1740" y="1834"/>
                    </a:lnTo>
                    <a:lnTo>
                      <a:pt x="1744" y="1840"/>
                    </a:lnTo>
                    <a:lnTo>
                      <a:pt x="1748" y="1845"/>
                    </a:lnTo>
                    <a:lnTo>
                      <a:pt x="1751" y="1850"/>
                    </a:lnTo>
                    <a:lnTo>
                      <a:pt x="1755" y="1855"/>
                    </a:lnTo>
                    <a:lnTo>
                      <a:pt x="1759" y="1858"/>
                    </a:lnTo>
                    <a:lnTo>
                      <a:pt x="1763" y="1862"/>
                    </a:lnTo>
                    <a:lnTo>
                      <a:pt x="1767" y="1868"/>
                    </a:lnTo>
                    <a:lnTo>
                      <a:pt x="1771" y="1871"/>
                    </a:lnTo>
                    <a:lnTo>
                      <a:pt x="1775" y="1876"/>
                    </a:lnTo>
                    <a:lnTo>
                      <a:pt x="1779" y="1880"/>
                    </a:lnTo>
                    <a:lnTo>
                      <a:pt x="1783" y="1885"/>
                    </a:lnTo>
                    <a:lnTo>
                      <a:pt x="1787" y="1890"/>
                    </a:lnTo>
                    <a:lnTo>
                      <a:pt x="1791" y="1894"/>
                    </a:lnTo>
                    <a:lnTo>
                      <a:pt x="1795" y="1897"/>
                    </a:lnTo>
                    <a:lnTo>
                      <a:pt x="1799" y="1901"/>
                    </a:lnTo>
                    <a:lnTo>
                      <a:pt x="1803" y="1904"/>
                    </a:lnTo>
                    <a:lnTo>
                      <a:pt x="1807" y="1909"/>
                    </a:lnTo>
                    <a:lnTo>
                      <a:pt x="1811" y="1912"/>
                    </a:lnTo>
                    <a:lnTo>
                      <a:pt x="1814" y="1917"/>
                    </a:lnTo>
                    <a:lnTo>
                      <a:pt x="1818" y="1919"/>
                    </a:lnTo>
                    <a:lnTo>
                      <a:pt x="1822" y="1924"/>
                    </a:lnTo>
                    <a:lnTo>
                      <a:pt x="1826" y="1928"/>
                    </a:lnTo>
                    <a:lnTo>
                      <a:pt x="1830" y="1932"/>
                    </a:lnTo>
                    <a:lnTo>
                      <a:pt x="1834" y="1934"/>
                    </a:lnTo>
                    <a:lnTo>
                      <a:pt x="1838" y="1937"/>
                    </a:lnTo>
                    <a:lnTo>
                      <a:pt x="1842" y="1941"/>
                    </a:lnTo>
                    <a:lnTo>
                      <a:pt x="1846" y="1944"/>
                    </a:lnTo>
                    <a:lnTo>
                      <a:pt x="1850" y="1946"/>
                    </a:lnTo>
                    <a:lnTo>
                      <a:pt x="1854" y="1950"/>
                    </a:lnTo>
                    <a:lnTo>
                      <a:pt x="1858" y="1952"/>
                    </a:lnTo>
                    <a:lnTo>
                      <a:pt x="1862" y="1955"/>
                    </a:lnTo>
                    <a:lnTo>
                      <a:pt x="1866" y="1958"/>
                    </a:lnTo>
                    <a:lnTo>
                      <a:pt x="1870" y="1961"/>
                    </a:lnTo>
                    <a:lnTo>
                      <a:pt x="1874" y="1963"/>
                    </a:lnTo>
                    <a:lnTo>
                      <a:pt x="1877" y="1966"/>
                    </a:lnTo>
                    <a:lnTo>
                      <a:pt x="1881" y="1969"/>
                    </a:lnTo>
                    <a:lnTo>
                      <a:pt x="1885" y="1970"/>
                    </a:lnTo>
                    <a:lnTo>
                      <a:pt x="1889" y="1974"/>
                    </a:lnTo>
                    <a:lnTo>
                      <a:pt x="1893" y="1975"/>
                    </a:lnTo>
                    <a:lnTo>
                      <a:pt x="1897" y="1978"/>
                    </a:lnTo>
                    <a:lnTo>
                      <a:pt x="1901" y="1979"/>
                    </a:lnTo>
                    <a:lnTo>
                      <a:pt x="1905" y="1982"/>
                    </a:lnTo>
                    <a:lnTo>
                      <a:pt x="1909" y="1983"/>
                    </a:lnTo>
                    <a:lnTo>
                      <a:pt x="1913" y="1985"/>
                    </a:lnTo>
                    <a:lnTo>
                      <a:pt x="1917" y="1986"/>
                    </a:lnTo>
                    <a:lnTo>
                      <a:pt x="1921" y="1988"/>
                    </a:lnTo>
                    <a:lnTo>
                      <a:pt x="1925" y="1990"/>
                    </a:lnTo>
                    <a:lnTo>
                      <a:pt x="1929" y="1992"/>
                    </a:lnTo>
                    <a:lnTo>
                      <a:pt x="1933" y="1994"/>
                    </a:lnTo>
                    <a:lnTo>
                      <a:pt x="1937" y="1995"/>
                    </a:lnTo>
                    <a:lnTo>
                      <a:pt x="1940" y="1995"/>
                    </a:lnTo>
                    <a:lnTo>
                      <a:pt x="1944" y="1997"/>
                    </a:lnTo>
                    <a:lnTo>
                      <a:pt x="1948" y="1997"/>
                    </a:lnTo>
                    <a:lnTo>
                      <a:pt x="1952" y="2000"/>
                    </a:lnTo>
                    <a:lnTo>
                      <a:pt x="1956" y="1999"/>
                    </a:lnTo>
                    <a:lnTo>
                      <a:pt x="1960" y="2002"/>
                    </a:lnTo>
                    <a:lnTo>
                      <a:pt x="1964" y="2003"/>
                    </a:lnTo>
                    <a:lnTo>
                      <a:pt x="1968" y="2003"/>
                    </a:lnTo>
                    <a:lnTo>
                      <a:pt x="1972" y="2003"/>
                    </a:lnTo>
                    <a:lnTo>
                      <a:pt x="1976" y="2004"/>
                    </a:lnTo>
                    <a:lnTo>
                      <a:pt x="1980" y="2004"/>
                    </a:lnTo>
                    <a:lnTo>
                      <a:pt x="1984" y="2005"/>
                    </a:lnTo>
                    <a:lnTo>
                      <a:pt x="1988" y="2004"/>
                    </a:lnTo>
                    <a:lnTo>
                      <a:pt x="1992" y="2007"/>
                    </a:lnTo>
                    <a:lnTo>
                      <a:pt x="1996" y="2005"/>
                    </a:lnTo>
                    <a:lnTo>
                      <a:pt x="1999" y="2007"/>
                    </a:lnTo>
                    <a:lnTo>
                      <a:pt x="2003" y="2006"/>
                    </a:lnTo>
                    <a:lnTo>
                      <a:pt x="2007" y="2006"/>
                    </a:lnTo>
                    <a:lnTo>
                      <a:pt x="2011" y="2007"/>
                    </a:lnTo>
                    <a:lnTo>
                      <a:pt x="2015" y="2008"/>
                    </a:lnTo>
                    <a:lnTo>
                      <a:pt x="2019" y="2007"/>
                    </a:lnTo>
                    <a:lnTo>
                      <a:pt x="2023" y="2005"/>
                    </a:lnTo>
                    <a:lnTo>
                      <a:pt x="2027" y="2007"/>
                    </a:lnTo>
                    <a:lnTo>
                      <a:pt x="2031" y="2005"/>
                    </a:lnTo>
                    <a:lnTo>
                      <a:pt x="2035" y="2007"/>
                    </a:lnTo>
                    <a:lnTo>
                      <a:pt x="2039" y="2005"/>
                    </a:lnTo>
                    <a:lnTo>
                      <a:pt x="2043" y="2004"/>
                    </a:lnTo>
                    <a:lnTo>
                      <a:pt x="2047" y="2004"/>
                    </a:lnTo>
                    <a:lnTo>
                      <a:pt x="2051" y="2003"/>
                    </a:lnTo>
                    <a:lnTo>
                      <a:pt x="2055" y="2002"/>
                    </a:lnTo>
                    <a:lnTo>
                      <a:pt x="2059" y="2001"/>
                    </a:lnTo>
                    <a:lnTo>
                      <a:pt x="2062" y="2000"/>
                    </a:lnTo>
                    <a:lnTo>
                      <a:pt x="2066" y="2000"/>
                    </a:lnTo>
                    <a:lnTo>
                      <a:pt x="2070" y="1999"/>
                    </a:lnTo>
                    <a:lnTo>
                      <a:pt x="2074" y="1998"/>
                    </a:lnTo>
                    <a:lnTo>
                      <a:pt x="2078" y="1997"/>
                    </a:lnTo>
                    <a:lnTo>
                      <a:pt x="2082" y="1995"/>
                    </a:lnTo>
                    <a:lnTo>
                      <a:pt x="2086" y="1994"/>
                    </a:lnTo>
                    <a:lnTo>
                      <a:pt x="2090" y="1993"/>
                    </a:lnTo>
                    <a:lnTo>
                      <a:pt x="2094" y="1992"/>
                    </a:lnTo>
                    <a:lnTo>
                      <a:pt x="2098" y="1990"/>
                    </a:lnTo>
                    <a:lnTo>
                      <a:pt x="2102" y="1989"/>
                    </a:lnTo>
                    <a:lnTo>
                      <a:pt x="2106" y="1988"/>
                    </a:lnTo>
                    <a:lnTo>
                      <a:pt x="2110" y="1985"/>
                    </a:lnTo>
                    <a:lnTo>
                      <a:pt x="2114" y="1983"/>
                    </a:lnTo>
                    <a:lnTo>
                      <a:pt x="2118" y="1982"/>
                    </a:lnTo>
                    <a:lnTo>
                      <a:pt x="2122" y="1980"/>
                    </a:lnTo>
                    <a:lnTo>
                      <a:pt x="2125" y="1979"/>
                    </a:lnTo>
                    <a:lnTo>
                      <a:pt x="2129" y="1976"/>
                    </a:lnTo>
                    <a:lnTo>
                      <a:pt x="2133" y="1975"/>
                    </a:lnTo>
                    <a:lnTo>
                      <a:pt x="2137" y="1973"/>
                    </a:lnTo>
                    <a:lnTo>
                      <a:pt x="2141" y="1970"/>
                    </a:lnTo>
                    <a:lnTo>
                      <a:pt x="2145" y="1968"/>
                    </a:lnTo>
                    <a:lnTo>
                      <a:pt x="2149" y="1966"/>
                    </a:lnTo>
                    <a:lnTo>
                      <a:pt x="2153" y="1964"/>
                    </a:lnTo>
                    <a:lnTo>
                      <a:pt x="2157" y="1962"/>
                    </a:lnTo>
                    <a:lnTo>
                      <a:pt x="2161" y="1960"/>
                    </a:lnTo>
                    <a:lnTo>
                      <a:pt x="2165" y="1957"/>
                    </a:lnTo>
                    <a:lnTo>
                      <a:pt x="2169" y="1953"/>
                    </a:lnTo>
                    <a:lnTo>
                      <a:pt x="2173" y="1951"/>
                    </a:lnTo>
                    <a:lnTo>
                      <a:pt x="2177" y="1948"/>
                    </a:lnTo>
                    <a:lnTo>
                      <a:pt x="2181" y="1946"/>
                    </a:lnTo>
                    <a:lnTo>
                      <a:pt x="2185" y="1943"/>
                    </a:lnTo>
                    <a:lnTo>
                      <a:pt x="2188" y="1941"/>
                    </a:lnTo>
                    <a:lnTo>
                      <a:pt x="2192" y="1937"/>
                    </a:lnTo>
                    <a:lnTo>
                      <a:pt x="2196" y="1935"/>
                    </a:lnTo>
                    <a:lnTo>
                      <a:pt x="2200" y="1931"/>
                    </a:lnTo>
                    <a:lnTo>
                      <a:pt x="2204" y="1930"/>
                    </a:lnTo>
                    <a:lnTo>
                      <a:pt x="2208" y="1926"/>
                    </a:lnTo>
                    <a:lnTo>
                      <a:pt x="2212" y="1922"/>
                    </a:lnTo>
                    <a:lnTo>
                      <a:pt x="2216" y="1919"/>
                    </a:lnTo>
                    <a:lnTo>
                      <a:pt x="2220" y="1916"/>
                    </a:lnTo>
                    <a:lnTo>
                      <a:pt x="2224" y="1913"/>
                    </a:lnTo>
                    <a:lnTo>
                      <a:pt x="2228" y="1911"/>
                    </a:lnTo>
                    <a:lnTo>
                      <a:pt x="2232" y="1906"/>
                    </a:lnTo>
                    <a:lnTo>
                      <a:pt x="2236" y="1903"/>
                    </a:lnTo>
                    <a:lnTo>
                      <a:pt x="2240" y="1900"/>
                    </a:lnTo>
                    <a:lnTo>
                      <a:pt x="2244" y="1896"/>
                    </a:lnTo>
                    <a:lnTo>
                      <a:pt x="2248" y="1891"/>
                    </a:lnTo>
                    <a:lnTo>
                      <a:pt x="2251" y="1888"/>
                    </a:lnTo>
                    <a:lnTo>
                      <a:pt x="2255" y="1886"/>
                    </a:lnTo>
                    <a:lnTo>
                      <a:pt x="2259" y="1883"/>
                    </a:lnTo>
                    <a:lnTo>
                      <a:pt x="2263" y="1879"/>
                    </a:lnTo>
                    <a:lnTo>
                      <a:pt x="2267" y="1873"/>
                    </a:lnTo>
                    <a:lnTo>
                      <a:pt x="2271" y="1871"/>
                    </a:lnTo>
                    <a:lnTo>
                      <a:pt x="2275" y="1867"/>
                    </a:lnTo>
                    <a:lnTo>
                      <a:pt x="2279" y="1863"/>
                    </a:lnTo>
                    <a:lnTo>
                      <a:pt x="2283" y="1859"/>
                    </a:lnTo>
                    <a:lnTo>
                      <a:pt x="2287" y="1853"/>
                    </a:lnTo>
                    <a:lnTo>
                      <a:pt x="2291" y="1850"/>
                    </a:lnTo>
                    <a:lnTo>
                      <a:pt x="2295" y="1847"/>
                    </a:lnTo>
                    <a:lnTo>
                      <a:pt x="2299" y="1842"/>
                    </a:lnTo>
                    <a:lnTo>
                      <a:pt x="2303" y="1838"/>
                    </a:lnTo>
                    <a:lnTo>
                      <a:pt x="2307" y="1834"/>
                    </a:lnTo>
                    <a:lnTo>
                      <a:pt x="2311" y="1830"/>
                    </a:lnTo>
                    <a:lnTo>
                      <a:pt x="2314" y="1824"/>
                    </a:lnTo>
                    <a:lnTo>
                      <a:pt x="2318" y="1821"/>
                    </a:lnTo>
                    <a:lnTo>
                      <a:pt x="2322" y="1816"/>
                    </a:lnTo>
                    <a:lnTo>
                      <a:pt x="2326" y="1811"/>
                    </a:lnTo>
                    <a:lnTo>
                      <a:pt x="2330" y="1806"/>
                    </a:lnTo>
                    <a:lnTo>
                      <a:pt x="2334" y="1803"/>
                    </a:lnTo>
                    <a:lnTo>
                      <a:pt x="2338" y="1798"/>
                    </a:lnTo>
                    <a:lnTo>
                      <a:pt x="2342" y="1793"/>
                    </a:lnTo>
                    <a:lnTo>
                      <a:pt x="2346" y="1789"/>
                    </a:lnTo>
                    <a:lnTo>
                      <a:pt x="2350" y="1784"/>
                    </a:lnTo>
                    <a:lnTo>
                      <a:pt x="2354" y="1778"/>
                    </a:lnTo>
                    <a:lnTo>
                      <a:pt x="2358" y="1774"/>
                    </a:lnTo>
                    <a:lnTo>
                      <a:pt x="2362" y="1770"/>
                    </a:lnTo>
                    <a:lnTo>
                      <a:pt x="2366" y="1765"/>
                    </a:lnTo>
                    <a:lnTo>
                      <a:pt x="2370" y="1760"/>
                    </a:lnTo>
                    <a:lnTo>
                      <a:pt x="2374" y="1756"/>
                    </a:lnTo>
                    <a:lnTo>
                      <a:pt x="2377" y="1751"/>
                    </a:lnTo>
                    <a:lnTo>
                      <a:pt x="2381" y="1745"/>
                    </a:lnTo>
                    <a:lnTo>
                      <a:pt x="2385" y="1740"/>
                    </a:lnTo>
                    <a:lnTo>
                      <a:pt x="2389" y="1737"/>
                    </a:lnTo>
                    <a:lnTo>
                      <a:pt x="2393" y="1730"/>
                    </a:lnTo>
                    <a:lnTo>
                      <a:pt x="2397" y="1726"/>
                    </a:lnTo>
                    <a:lnTo>
                      <a:pt x="2401" y="1720"/>
                    </a:lnTo>
                    <a:lnTo>
                      <a:pt x="2405" y="1716"/>
                    </a:lnTo>
                    <a:lnTo>
                      <a:pt x="2409" y="1711"/>
                    </a:lnTo>
                    <a:lnTo>
                      <a:pt x="2413" y="1707"/>
                    </a:lnTo>
                    <a:lnTo>
                      <a:pt x="2417" y="1702"/>
                    </a:lnTo>
                    <a:lnTo>
                      <a:pt x="2421" y="1696"/>
                    </a:lnTo>
                    <a:lnTo>
                      <a:pt x="2425" y="1691"/>
                    </a:lnTo>
                    <a:lnTo>
                      <a:pt x="2429" y="1686"/>
                    </a:lnTo>
                    <a:lnTo>
                      <a:pt x="2433" y="1681"/>
                    </a:lnTo>
                    <a:lnTo>
                      <a:pt x="2437" y="1676"/>
                    </a:lnTo>
                    <a:lnTo>
                      <a:pt x="2440" y="1671"/>
                    </a:lnTo>
                    <a:lnTo>
                      <a:pt x="2444" y="1666"/>
                    </a:lnTo>
                    <a:lnTo>
                      <a:pt x="2448" y="1661"/>
                    </a:lnTo>
                    <a:lnTo>
                      <a:pt x="2452" y="1656"/>
                    </a:lnTo>
                    <a:lnTo>
                      <a:pt x="2456" y="1652"/>
                    </a:lnTo>
                    <a:lnTo>
                      <a:pt x="2460" y="1647"/>
                    </a:lnTo>
                    <a:lnTo>
                      <a:pt x="2464" y="1641"/>
                    </a:lnTo>
                    <a:lnTo>
                      <a:pt x="2468" y="1636"/>
                    </a:lnTo>
                    <a:lnTo>
                      <a:pt x="2472" y="1633"/>
                    </a:lnTo>
                    <a:lnTo>
                      <a:pt x="2476" y="1627"/>
                    </a:lnTo>
                    <a:lnTo>
                      <a:pt x="2480" y="1622"/>
                    </a:lnTo>
                    <a:lnTo>
                      <a:pt x="2484" y="1617"/>
                    </a:lnTo>
                    <a:lnTo>
                      <a:pt x="2488" y="1612"/>
                    </a:lnTo>
                    <a:lnTo>
                      <a:pt x="2492" y="1607"/>
                    </a:lnTo>
                    <a:lnTo>
                      <a:pt x="2496" y="1603"/>
                    </a:lnTo>
                    <a:lnTo>
                      <a:pt x="2499" y="1597"/>
                    </a:lnTo>
                    <a:lnTo>
                      <a:pt x="2503" y="1593"/>
                    </a:lnTo>
                    <a:lnTo>
                      <a:pt x="2507" y="1588"/>
                    </a:lnTo>
                    <a:lnTo>
                      <a:pt x="2511" y="1583"/>
                    </a:lnTo>
                    <a:lnTo>
                      <a:pt x="2515" y="1579"/>
                    </a:lnTo>
                    <a:lnTo>
                      <a:pt x="2519" y="1575"/>
                    </a:lnTo>
                    <a:lnTo>
                      <a:pt x="2523" y="1571"/>
                    </a:lnTo>
                    <a:lnTo>
                      <a:pt x="2527" y="1566"/>
                    </a:lnTo>
                    <a:lnTo>
                      <a:pt x="2531" y="1562"/>
                    </a:lnTo>
                    <a:lnTo>
                      <a:pt x="2535" y="1557"/>
                    </a:lnTo>
                    <a:lnTo>
                      <a:pt x="2539" y="1553"/>
                    </a:lnTo>
                    <a:lnTo>
                      <a:pt x="2543" y="1549"/>
                    </a:lnTo>
                    <a:lnTo>
                      <a:pt x="2547" y="1546"/>
                    </a:lnTo>
                    <a:lnTo>
                      <a:pt x="2551" y="1542"/>
                    </a:lnTo>
                    <a:lnTo>
                      <a:pt x="2555" y="1537"/>
                    </a:lnTo>
                    <a:lnTo>
                      <a:pt x="2559" y="1531"/>
                    </a:lnTo>
                    <a:lnTo>
                      <a:pt x="2562" y="1529"/>
                    </a:lnTo>
                    <a:lnTo>
                      <a:pt x="2566" y="1525"/>
                    </a:lnTo>
                    <a:lnTo>
                      <a:pt x="2570" y="1521"/>
                    </a:lnTo>
                    <a:lnTo>
                      <a:pt x="2574" y="1518"/>
                    </a:lnTo>
                    <a:lnTo>
                      <a:pt x="2578" y="1514"/>
                    </a:lnTo>
                    <a:lnTo>
                      <a:pt x="2582" y="1510"/>
                    </a:lnTo>
                    <a:lnTo>
                      <a:pt x="2586" y="1506"/>
                    </a:lnTo>
                    <a:lnTo>
                      <a:pt x="2590" y="1504"/>
                    </a:lnTo>
                    <a:lnTo>
                      <a:pt x="2594" y="1501"/>
                    </a:lnTo>
                    <a:lnTo>
                      <a:pt x="2598" y="1497"/>
                    </a:lnTo>
                    <a:lnTo>
                      <a:pt x="2602" y="1494"/>
                    </a:lnTo>
                    <a:lnTo>
                      <a:pt x="2606" y="1493"/>
                    </a:lnTo>
                    <a:lnTo>
                      <a:pt x="2610" y="1488"/>
                    </a:lnTo>
                    <a:lnTo>
                      <a:pt x="2614" y="1485"/>
                    </a:lnTo>
                    <a:lnTo>
                      <a:pt x="2618" y="1483"/>
                    </a:lnTo>
                    <a:lnTo>
                      <a:pt x="2622" y="1480"/>
                    </a:lnTo>
                    <a:lnTo>
                      <a:pt x="2625" y="1477"/>
                    </a:lnTo>
                    <a:lnTo>
                      <a:pt x="2629" y="1474"/>
                    </a:lnTo>
                    <a:lnTo>
                      <a:pt x="2633" y="1472"/>
                    </a:lnTo>
                    <a:lnTo>
                      <a:pt x="2637" y="1471"/>
                    </a:lnTo>
                    <a:lnTo>
                      <a:pt x="2641" y="1469"/>
                    </a:lnTo>
                    <a:lnTo>
                      <a:pt x="2645" y="1467"/>
                    </a:lnTo>
                    <a:lnTo>
                      <a:pt x="2649" y="1463"/>
                    </a:lnTo>
                    <a:lnTo>
                      <a:pt x="2653" y="1463"/>
                    </a:lnTo>
                    <a:lnTo>
                      <a:pt x="2657" y="1461"/>
                    </a:lnTo>
                    <a:lnTo>
                      <a:pt x="2661" y="1460"/>
                    </a:lnTo>
                    <a:lnTo>
                      <a:pt x="2665" y="1458"/>
                    </a:lnTo>
                    <a:lnTo>
                      <a:pt x="2669" y="1457"/>
                    </a:lnTo>
                    <a:lnTo>
                      <a:pt x="2673" y="1455"/>
                    </a:lnTo>
                    <a:lnTo>
                      <a:pt x="2677" y="1454"/>
                    </a:lnTo>
                    <a:lnTo>
                      <a:pt x="2681" y="1453"/>
                    </a:lnTo>
                    <a:lnTo>
                      <a:pt x="2685" y="1453"/>
                    </a:lnTo>
                    <a:lnTo>
                      <a:pt x="2688" y="1451"/>
                    </a:lnTo>
                    <a:lnTo>
                      <a:pt x="2692" y="1450"/>
                    </a:lnTo>
                    <a:lnTo>
                      <a:pt x="2696" y="1450"/>
                    </a:lnTo>
                    <a:lnTo>
                      <a:pt x="2700" y="1450"/>
                    </a:lnTo>
                    <a:lnTo>
                      <a:pt x="2704" y="1449"/>
                    </a:lnTo>
                    <a:lnTo>
                      <a:pt x="2708" y="1450"/>
                    </a:lnTo>
                    <a:lnTo>
                      <a:pt x="2712" y="1450"/>
                    </a:lnTo>
                    <a:lnTo>
                      <a:pt x="2716" y="1449"/>
                    </a:lnTo>
                    <a:lnTo>
                      <a:pt x="2720" y="1449"/>
                    </a:lnTo>
                    <a:lnTo>
                      <a:pt x="2724" y="1450"/>
                    </a:lnTo>
                    <a:lnTo>
                      <a:pt x="2728" y="1451"/>
                    </a:lnTo>
                    <a:lnTo>
                      <a:pt x="2732" y="1452"/>
                    </a:lnTo>
                    <a:lnTo>
                      <a:pt x="2736" y="1452"/>
                    </a:lnTo>
                    <a:lnTo>
                      <a:pt x="2740" y="1452"/>
                    </a:lnTo>
                    <a:lnTo>
                      <a:pt x="2744" y="1454"/>
                    </a:lnTo>
                    <a:lnTo>
                      <a:pt x="2748" y="1456"/>
                    </a:lnTo>
                    <a:lnTo>
                      <a:pt x="2751" y="1457"/>
                    </a:lnTo>
                    <a:lnTo>
                      <a:pt x="2755" y="1459"/>
                    </a:lnTo>
                    <a:lnTo>
                      <a:pt x="2759" y="1458"/>
                    </a:lnTo>
                    <a:lnTo>
                      <a:pt x="2763" y="1461"/>
                    </a:lnTo>
                    <a:lnTo>
                      <a:pt x="2767" y="1465"/>
                    </a:lnTo>
                    <a:lnTo>
                      <a:pt x="2771" y="1466"/>
                    </a:lnTo>
                    <a:lnTo>
                      <a:pt x="2775" y="1467"/>
                    </a:lnTo>
                    <a:lnTo>
                      <a:pt x="2779" y="1471"/>
                    </a:lnTo>
                    <a:lnTo>
                      <a:pt x="2783" y="1473"/>
                    </a:lnTo>
                    <a:lnTo>
                      <a:pt x="2787" y="1476"/>
                    </a:lnTo>
                    <a:lnTo>
                      <a:pt x="2791" y="1478"/>
                    </a:lnTo>
                    <a:lnTo>
                      <a:pt x="2795" y="1482"/>
                    </a:lnTo>
                    <a:lnTo>
                      <a:pt x="2799" y="1485"/>
                    </a:lnTo>
                    <a:lnTo>
                      <a:pt x="2803" y="1486"/>
                    </a:lnTo>
                    <a:lnTo>
                      <a:pt x="2807" y="1491"/>
                    </a:lnTo>
                    <a:lnTo>
                      <a:pt x="2811" y="1495"/>
                    </a:lnTo>
                    <a:lnTo>
                      <a:pt x="2814" y="1498"/>
                    </a:lnTo>
                    <a:lnTo>
                      <a:pt x="2818" y="1503"/>
                    </a:lnTo>
                    <a:lnTo>
                      <a:pt x="2822" y="1506"/>
                    </a:lnTo>
                    <a:lnTo>
                      <a:pt x="2826" y="1510"/>
                    </a:lnTo>
                    <a:lnTo>
                      <a:pt x="2830" y="1514"/>
                    </a:lnTo>
                    <a:lnTo>
                      <a:pt x="2834" y="1518"/>
                    </a:lnTo>
                    <a:lnTo>
                      <a:pt x="2838" y="1524"/>
                    </a:lnTo>
                    <a:lnTo>
                      <a:pt x="2842" y="1528"/>
                    </a:lnTo>
                    <a:lnTo>
                      <a:pt x="2846" y="1532"/>
                    </a:lnTo>
                    <a:lnTo>
                      <a:pt x="2850" y="1537"/>
                    </a:lnTo>
                    <a:lnTo>
                      <a:pt x="2854" y="1543"/>
                    </a:lnTo>
                    <a:lnTo>
                      <a:pt x="2858" y="1547"/>
                    </a:lnTo>
                    <a:lnTo>
                      <a:pt x="2862" y="1554"/>
                    </a:lnTo>
                    <a:lnTo>
                      <a:pt x="2866" y="1560"/>
                    </a:lnTo>
                    <a:lnTo>
                      <a:pt x="2870" y="1565"/>
                    </a:lnTo>
                    <a:lnTo>
                      <a:pt x="2874" y="1572"/>
                    </a:lnTo>
                    <a:lnTo>
                      <a:pt x="2877" y="1577"/>
                    </a:lnTo>
                    <a:lnTo>
                      <a:pt x="2881" y="1584"/>
                    </a:lnTo>
                    <a:lnTo>
                      <a:pt x="2885" y="1589"/>
                    </a:lnTo>
                    <a:lnTo>
                      <a:pt x="2889" y="1597"/>
                    </a:lnTo>
                    <a:lnTo>
                      <a:pt x="2893" y="1603"/>
                    </a:lnTo>
                    <a:lnTo>
                      <a:pt x="2897" y="1610"/>
                    </a:lnTo>
                    <a:lnTo>
                      <a:pt x="2901" y="1616"/>
                    </a:lnTo>
                    <a:lnTo>
                      <a:pt x="2905" y="1624"/>
                    </a:lnTo>
                    <a:lnTo>
                      <a:pt x="2909" y="1631"/>
                    </a:lnTo>
                    <a:lnTo>
                      <a:pt x="2913" y="1638"/>
                    </a:lnTo>
                    <a:lnTo>
                      <a:pt x="2917" y="1645"/>
                    </a:lnTo>
                    <a:lnTo>
                      <a:pt x="2921" y="1654"/>
                    </a:lnTo>
                    <a:lnTo>
                      <a:pt x="2925" y="1660"/>
                    </a:lnTo>
                    <a:lnTo>
                      <a:pt x="2929" y="1670"/>
                    </a:lnTo>
                    <a:lnTo>
                      <a:pt x="2933" y="1677"/>
                    </a:lnTo>
                    <a:lnTo>
                      <a:pt x="2937" y="1686"/>
                    </a:lnTo>
                    <a:lnTo>
                      <a:pt x="2940" y="1694"/>
                    </a:lnTo>
                    <a:lnTo>
                      <a:pt x="2944" y="1700"/>
                    </a:lnTo>
                    <a:lnTo>
                      <a:pt x="2948" y="1711"/>
                    </a:lnTo>
                    <a:lnTo>
                      <a:pt x="2952" y="1719"/>
                    </a:lnTo>
                    <a:lnTo>
                      <a:pt x="2956" y="1727"/>
                    </a:lnTo>
                    <a:lnTo>
                      <a:pt x="2960" y="1737"/>
                    </a:lnTo>
                    <a:lnTo>
                      <a:pt x="2964" y="1747"/>
                    </a:lnTo>
                    <a:lnTo>
                      <a:pt x="2968" y="1755"/>
                    </a:lnTo>
                    <a:lnTo>
                      <a:pt x="2972" y="1765"/>
                    </a:lnTo>
                    <a:lnTo>
                      <a:pt x="2976" y="1775"/>
                    </a:lnTo>
                    <a:lnTo>
                      <a:pt x="2980" y="1785"/>
                    </a:lnTo>
                    <a:lnTo>
                      <a:pt x="2984" y="1794"/>
                    </a:lnTo>
                    <a:lnTo>
                      <a:pt x="2988" y="1803"/>
                    </a:lnTo>
                    <a:lnTo>
                      <a:pt x="2992" y="1814"/>
                    </a:lnTo>
                    <a:lnTo>
                      <a:pt x="2996" y="1825"/>
                    </a:lnTo>
                    <a:lnTo>
                      <a:pt x="2999" y="1834"/>
                    </a:lnTo>
                    <a:lnTo>
                      <a:pt x="3003" y="1845"/>
                    </a:lnTo>
                    <a:lnTo>
                      <a:pt x="3007" y="1855"/>
                    </a:lnTo>
                    <a:lnTo>
                      <a:pt x="3011" y="1865"/>
                    </a:lnTo>
                    <a:lnTo>
                      <a:pt x="3015" y="1877"/>
                    </a:lnTo>
                    <a:lnTo>
                      <a:pt x="3019" y="1888"/>
                    </a:lnTo>
                    <a:lnTo>
                      <a:pt x="3023" y="1899"/>
                    </a:lnTo>
                    <a:lnTo>
                      <a:pt x="3027" y="1910"/>
                    </a:lnTo>
                    <a:lnTo>
                      <a:pt x="3031" y="1921"/>
                    </a:lnTo>
                    <a:lnTo>
                      <a:pt x="3035" y="1932"/>
                    </a:lnTo>
                    <a:lnTo>
                      <a:pt x="3039" y="1944"/>
                    </a:lnTo>
                    <a:lnTo>
                      <a:pt x="3043" y="1955"/>
                    </a:lnTo>
                    <a:lnTo>
                      <a:pt x="3047" y="1967"/>
                    </a:lnTo>
                    <a:lnTo>
                      <a:pt x="3051" y="1978"/>
                    </a:lnTo>
                    <a:lnTo>
                      <a:pt x="3055" y="1990"/>
                    </a:lnTo>
                    <a:lnTo>
                      <a:pt x="3059" y="2002"/>
                    </a:lnTo>
                    <a:lnTo>
                      <a:pt x="3062" y="2014"/>
                    </a:lnTo>
                    <a:lnTo>
                      <a:pt x="3066" y="2028"/>
                    </a:lnTo>
                    <a:lnTo>
                      <a:pt x="3070" y="2039"/>
                    </a:lnTo>
                    <a:lnTo>
                      <a:pt x="3074" y="2051"/>
                    </a:lnTo>
                    <a:lnTo>
                      <a:pt x="3078" y="2064"/>
                    </a:lnTo>
                    <a:lnTo>
                      <a:pt x="3082" y="2075"/>
                    </a:lnTo>
                    <a:lnTo>
                      <a:pt x="3086" y="2089"/>
                    </a:lnTo>
                    <a:lnTo>
                      <a:pt x="3090" y="2102"/>
                    </a:lnTo>
                    <a:lnTo>
                      <a:pt x="3094" y="2114"/>
                    </a:lnTo>
                    <a:lnTo>
                      <a:pt x="3098" y="2127"/>
                    </a:lnTo>
                    <a:lnTo>
                      <a:pt x="3102" y="2139"/>
                    </a:lnTo>
                    <a:lnTo>
                      <a:pt x="3106" y="2153"/>
                    </a:lnTo>
                    <a:lnTo>
                      <a:pt x="3110" y="2166"/>
                    </a:lnTo>
                    <a:lnTo>
                      <a:pt x="3114" y="2180"/>
                    </a:lnTo>
                    <a:lnTo>
                      <a:pt x="3118" y="2192"/>
                    </a:lnTo>
                    <a:lnTo>
                      <a:pt x="3122" y="2205"/>
                    </a:lnTo>
                    <a:lnTo>
                      <a:pt x="3125" y="2219"/>
                    </a:lnTo>
                    <a:lnTo>
                      <a:pt x="3129" y="2233"/>
                    </a:lnTo>
                    <a:lnTo>
                      <a:pt x="3133" y="2246"/>
                    </a:lnTo>
                    <a:lnTo>
                      <a:pt x="3137" y="2259"/>
                    </a:lnTo>
                    <a:lnTo>
                      <a:pt x="3141" y="2274"/>
                    </a:lnTo>
                    <a:lnTo>
                      <a:pt x="3145" y="2287"/>
                    </a:lnTo>
                    <a:lnTo>
                      <a:pt x="3149" y="2301"/>
                    </a:lnTo>
                    <a:lnTo>
                      <a:pt x="3153" y="2315"/>
                    </a:lnTo>
                    <a:lnTo>
                      <a:pt x="3157" y="2329"/>
                    </a:lnTo>
                    <a:lnTo>
                      <a:pt x="3161" y="2343"/>
                    </a:lnTo>
                    <a:lnTo>
                      <a:pt x="3165" y="2357"/>
                    </a:lnTo>
                    <a:lnTo>
                      <a:pt x="3169" y="2371"/>
                    </a:lnTo>
                    <a:lnTo>
                      <a:pt x="3173" y="2385"/>
                    </a:lnTo>
                    <a:lnTo>
                      <a:pt x="3177" y="2398"/>
                    </a:lnTo>
                    <a:lnTo>
                      <a:pt x="3181" y="2413"/>
                    </a:lnTo>
                    <a:lnTo>
                      <a:pt x="3185" y="2428"/>
                    </a:lnTo>
                    <a:lnTo>
                      <a:pt x="3188" y="2443"/>
                    </a:lnTo>
                    <a:lnTo>
                      <a:pt x="3192" y="2455"/>
                    </a:lnTo>
                    <a:lnTo>
                      <a:pt x="3196" y="2470"/>
                    </a:lnTo>
                    <a:lnTo>
                      <a:pt x="3200" y="2485"/>
                    </a:lnTo>
                    <a:lnTo>
                      <a:pt x="3204" y="2500"/>
                    </a:lnTo>
                    <a:lnTo>
                      <a:pt x="3208" y="2514"/>
                    </a:lnTo>
                    <a:lnTo>
                      <a:pt x="3212" y="2529"/>
                    </a:lnTo>
                    <a:lnTo>
                      <a:pt x="3216" y="2544"/>
                    </a:lnTo>
                    <a:lnTo>
                      <a:pt x="3220" y="2559"/>
                    </a:lnTo>
                    <a:lnTo>
                      <a:pt x="3224" y="2573"/>
                    </a:lnTo>
                    <a:lnTo>
                      <a:pt x="3228" y="2587"/>
                    </a:lnTo>
                    <a:lnTo>
                      <a:pt x="3232" y="2601"/>
                    </a:lnTo>
                    <a:lnTo>
                      <a:pt x="3236" y="2616"/>
                    </a:lnTo>
                    <a:lnTo>
                      <a:pt x="3240" y="2631"/>
                    </a:lnTo>
                    <a:lnTo>
                      <a:pt x="3244" y="2645"/>
                    </a:lnTo>
                    <a:lnTo>
                      <a:pt x="3248" y="2660"/>
                    </a:lnTo>
                    <a:lnTo>
                      <a:pt x="3251" y="2675"/>
                    </a:lnTo>
                    <a:lnTo>
                      <a:pt x="3255" y="2689"/>
                    </a:lnTo>
                    <a:lnTo>
                      <a:pt x="3259" y="2704"/>
                    </a:lnTo>
                    <a:lnTo>
                      <a:pt x="3263" y="2719"/>
                    </a:lnTo>
                    <a:lnTo>
                      <a:pt x="3267" y="2734"/>
                    </a:lnTo>
                    <a:lnTo>
                      <a:pt x="3271" y="2748"/>
                    </a:lnTo>
                    <a:lnTo>
                      <a:pt x="3275" y="2763"/>
                    </a:lnTo>
                    <a:lnTo>
                      <a:pt x="3279" y="2778"/>
                    </a:lnTo>
                    <a:lnTo>
                      <a:pt x="3283" y="2792"/>
                    </a:lnTo>
                    <a:lnTo>
                      <a:pt x="3287" y="2807"/>
                    </a:lnTo>
                    <a:lnTo>
                      <a:pt x="3291" y="2822"/>
                    </a:lnTo>
                    <a:lnTo>
                      <a:pt x="3295" y="2831"/>
                    </a:lnTo>
                    <a:lnTo>
                      <a:pt x="3299" y="2831"/>
                    </a:lnTo>
                    <a:lnTo>
                      <a:pt x="3303" y="2831"/>
                    </a:lnTo>
                    <a:lnTo>
                      <a:pt x="3307" y="2831"/>
                    </a:lnTo>
                    <a:lnTo>
                      <a:pt x="3311" y="2831"/>
                    </a:lnTo>
                    <a:lnTo>
                      <a:pt x="3314" y="2831"/>
                    </a:lnTo>
                    <a:lnTo>
                      <a:pt x="3318" y="2831"/>
                    </a:lnTo>
                    <a:lnTo>
                      <a:pt x="3322" y="2831"/>
                    </a:lnTo>
                    <a:lnTo>
                      <a:pt x="3326" y="2831"/>
                    </a:lnTo>
                    <a:lnTo>
                      <a:pt x="3330" y="2831"/>
                    </a:lnTo>
                    <a:lnTo>
                      <a:pt x="3334" y="2831"/>
                    </a:lnTo>
                    <a:lnTo>
                      <a:pt x="3338" y="2831"/>
                    </a:lnTo>
                    <a:lnTo>
                      <a:pt x="3342" y="2831"/>
                    </a:lnTo>
                    <a:lnTo>
                      <a:pt x="3346" y="2831"/>
                    </a:lnTo>
                    <a:lnTo>
                      <a:pt x="3350" y="2831"/>
                    </a:lnTo>
                    <a:lnTo>
                      <a:pt x="3354" y="2831"/>
                    </a:lnTo>
                    <a:lnTo>
                      <a:pt x="3358" y="2831"/>
                    </a:lnTo>
                    <a:lnTo>
                      <a:pt x="3362" y="2831"/>
                    </a:lnTo>
                    <a:lnTo>
                      <a:pt x="3366" y="2831"/>
                    </a:lnTo>
                    <a:lnTo>
                      <a:pt x="3370" y="2831"/>
                    </a:lnTo>
                    <a:lnTo>
                      <a:pt x="3374" y="2831"/>
                    </a:lnTo>
                    <a:lnTo>
                      <a:pt x="3377" y="2831"/>
                    </a:lnTo>
                    <a:lnTo>
                      <a:pt x="3381" y="2831"/>
                    </a:lnTo>
                    <a:lnTo>
                      <a:pt x="3385" y="2831"/>
                    </a:lnTo>
                    <a:lnTo>
                      <a:pt x="3389" y="2831"/>
                    </a:lnTo>
                    <a:lnTo>
                      <a:pt x="3393" y="2831"/>
                    </a:lnTo>
                    <a:lnTo>
                      <a:pt x="3397" y="2831"/>
                    </a:lnTo>
                    <a:lnTo>
                      <a:pt x="3401" y="2831"/>
                    </a:lnTo>
                    <a:lnTo>
                      <a:pt x="3405" y="2831"/>
                    </a:lnTo>
                    <a:lnTo>
                      <a:pt x="3409" y="2831"/>
                    </a:lnTo>
                    <a:lnTo>
                      <a:pt x="3413" y="2831"/>
                    </a:lnTo>
                    <a:lnTo>
                      <a:pt x="3417" y="2831"/>
                    </a:lnTo>
                    <a:lnTo>
                      <a:pt x="3421" y="2831"/>
                    </a:lnTo>
                    <a:lnTo>
                      <a:pt x="3425" y="2831"/>
                    </a:lnTo>
                    <a:lnTo>
                      <a:pt x="3429" y="2831"/>
                    </a:lnTo>
                    <a:lnTo>
                      <a:pt x="3433" y="2831"/>
                    </a:lnTo>
                    <a:lnTo>
                      <a:pt x="3437" y="2831"/>
                    </a:lnTo>
                    <a:lnTo>
                      <a:pt x="3440" y="2831"/>
                    </a:lnTo>
                    <a:lnTo>
                      <a:pt x="3444" y="2831"/>
                    </a:lnTo>
                    <a:lnTo>
                      <a:pt x="3448" y="2831"/>
                    </a:lnTo>
                    <a:lnTo>
                      <a:pt x="3452" y="2831"/>
                    </a:lnTo>
                    <a:lnTo>
                      <a:pt x="3456" y="2831"/>
                    </a:lnTo>
                    <a:lnTo>
                      <a:pt x="3460" y="2831"/>
                    </a:lnTo>
                    <a:lnTo>
                      <a:pt x="3464" y="2831"/>
                    </a:lnTo>
                    <a:lnTo>
                      <a:pt x="3468" y="2831"/>
                    </a:lnTo>
                    <a:lnTo>
                      <a:pt x="3472" y="2831"/>
                    </a:lnTo>
                    <a:lnTo>
                      <a:pt x="3476" y="2831"/>
                    </a:lnTo>
                    <a:lnTo>
                      <a:pt x="3480" y="2831"/>
                    </a:lnTo>
                    <a:lnTo>
                      <a:pt x="3484" y="2831"/>
                    </a:lnTo>
                    <a:lnTo>
                      <a:pt x="3488" y="2831"/>
                    </a:lnTo>
                    <a:lnTo>
                      <a:pt x="3492" y="2831"/>
                    </a:lnTo>
                    <a:lnTo>
                      <a:pt x="3496" y="2831"/>
                    </a:lnTo>
                    <a:lnTo>
                      <a:pt x="3499" y="2831"/>
                    </a:lnTo>
                    <a:lnTo>
                      <a:pt x="3503" y="2831"/>
                    </a:lnTo>
                    <a:lnTo>
                      <a:pt x="3507" y="2831"/>
                    </a:lnTo>
                    <a:lnTo>
                      <a:pt x="3511" y="2831"/>
                    </a:lnTo>
                    <a:lnTo>
                      <a:pt x="3515" y="2831"/>
                    </a:lnTo>
                    <a:lnTo>
                      <a:pt x="3519" y="2831"/>
                    </a:lnTo>
                    <a:lnTo>
                      <a:pt x="3523" y="2831"/>
                    </a:lnTo>
                    <a:lnTo>
                      <a:pt x="3527" y="2831"/>
                    </a:lnTo>
                    <a:lnTo>
                      <a:pt x="3531" y="2831"/>
                    </a:lnTo>
                    <a:lnTo>
                      <a:pt x="3535" y="2831"/>
                    </a:lnTo>
                    <a:lnTo>
                      <a:pt x="3539" y="2831"/>
                    </a:lnTo>
                    <a:lnTo>
                      <a:pt x="3543" y="2831"/>
                    </a:lnTo>
                    <a:lnTo>
                      <a:pt x="3547" y="2831"/>
                    </a:lnTo>
                    <a:lnTo>
                      <a:pt x="3551" y="2831"/>
                    </a:lnTo>
                    <a:lnTo>
                      <a:pt x="3555" y="2831"/>
                    </a:lnTo>
                    <a:lnTo>
                      <a:pt x="3559" y="2831"/>
                    </a:lnTo>
                    <a:lnTo>
                      <a:pt x="3562" y="2831"/>
                    </a:lnTo>
                    <a:lnTo>
                      <a:pt x="3566" y="2831"/>
                    </a:lnTo>
                    <a:lnTo>
                      <a:pt x="3570" y="2831"/>
                    </a:lnTo>
                    <a:lnTo>
                      <a:pt x="3574" y="2831"/>
                    </a:lnTo>
                    <a:lnTo>
                      <a:pt x="3578" y="2831"/>
                    </a:lnTo>
                    <a:lnTo>
                      <a:pt x="3582" y="2831"/>
                    </a:lnTo>
                    <a:lnTo>
                      <a:pt x="3586" y="2831"/>
                    </a:lnTo>
                    <a:lnTo>
                      <a:pt x="3590" y="2831"/>
                    </a:lnTo>
                    <a:lnTo>
                      <a:pt x="3594" y="2831"/>
                    </a:lnTo>
                    <a:lnTo>
                      <a:pt x="3598" y="2831"/>
                    </a:lnTo>
                    <a:lnTo>
                      <a:pt x="3602" y="2831"/>
                    </a:lnTo>
                    <a:lnTo>
                      <a:pt x="3606" y="2831"/>
                    </a:lnTo>
                    <a:lnTo>
                      <a:pt x="3610" y="2831"/>
                    </a:lnTo>
                    <a:lnTo>
                      <a:pt x="3614" y="2831"/>
                    </a:lnTo>
                    <a:lnTo>
                      <a:pt x="3618" y="2831"/>
                    </a:lnTo>
                    <a:lnTo>
                      <a:pt x="3622" y="2831"/>
                    </a:lnTo>
                    <a:lnTo>
                      <a:pt x="3625" y="2831"/>
                    </a:lnTo>
                    <a:lnTo>
                      <a:pt x="3629" y="2831"/>
                    </a:lnTo>
                    <a:lnTo>
                      <a:pt x="3633" y="2831"/>
                    </a:lnTo>
                    <a:lnTo>
                      <a:pt x="3637" y="2831"/>
                    </a:lnTo>
                    <a:lnTo>
                      <a:pt x="3641" y="2831"/>
                    </a:lnTo>
                    <a:lnTo>
                      <a:pt x="3645" y="2831"/>
                    </a:lnTo>
                    <a:lnTo>
                      <a:pt x="3649" y="2831"/>
                    </a:lnTo>
                    <a:lnTo>
                      <a:pt x="3653" y="2831"/>
                    </a:lnTo>
                    <a:lnTo>
                      <a:pt x="3657" y="2831"/>
                    </a:lnTo>
                    <a:lnTo>
                      <a:pt x="3661" y="2831"/>
                    </a:lnTo>
                    <a:lnTo>
                      <a:pt x="3665" y="2831"/>
                    </a:lnTo>
                    <a:lnTo>
                      <a:pt x="3669" y="2831"/>
                    </a:lnTo>
                    <a:lnTo>
                      <a:pt x="3673" y="2831"/>
                    </a:lnTo>
                    <a:lnTo>
                      <a:pt x="3677" y="2831"/>
                    </a:lnTo>
                    <a:lnTo>
                      <a:pt x="3681" y="2831"/>
                    </a:lnTo>
                    <a:lnTo>
                      <a:pt x="3685" y="2831"/>
                    </a:lnTo>
                    <a:lnTo>
                      <a:pt x="3688" y="2831"/>
                    </a:lnTo>
                    <a:lnTo>
                      <a:pt x="3692" y="2831"/>
                    </a:lnTo>
                    <a:lnTo>
                      <a:pt x="3696" y="2831"/>
                    </a:lnTo>
                    <a:lnTo>
                      <a:pt x="3700" y="2831"/>
                    </a:lnTo>
                    <a:lnTo>
                      <a:pt x="3704" y="2831"/>
                    </a:lnTo>
                    <a:lnTo>
                      <a:pt x="3708" y="2831"/>
                    </a:lnTo>
                    <a:lnTo>
                      <a:pt x="3712" y="2831"/>
                    </a:lnTo>
                    <a:lnTo>
                      <a:pt x="3716" y="2831"/>
                    </a:lnTo>
                    <a:lnTo>
                      <a:pt x="3720" y="2831"/>
                    </a:lnTo>
                    <a:lnTo>
                      <a:pt x="3724" y="2831"/>
                    </a:lnTo>
                    <a:lnTo>
                      <a:pt x="3728" y="2831"/>
                    </a:lnTo>
                    <a:lnTo>
                      <a:pt x="3732" y="2831"/>
                    </a:lnTo>
                    <a:lnTo>
                      <a:pt x="3736" y="2831"/>
                    </a:lnTo>
                    <a:lnTo>
                      <a:pt x="3740" y="2831"/>
                    </a:lnTo>
                    <a:lnTo>
                      <a:pt x="3744" y="2831"/>
                    </a:lnTo>
                    <a:lnTo>
                      <a:pt x="3748" y="2831"/>
                    </a:lnTo>
                    <a:lnTo>
                      <a:pt x="3751" y="2831"/>
                    </a:lnTo>
                    <a:lnTo>
                      <a:pt x="3755" y="2831"/>
                    </a:lnTo>
                    <a:lnTo>
                      <a:pt x="3759" y="2831"/>
                    </a:lnTo>
                    <a:lnTo>
                      <a:pt x="3763" y="2831"/>
                    </a:lnTo>
                    <a:lnTo>
                      <a:pt x="3767" y="2831"/>
                    </a:lnTo>
                    <a:lnTo>
                      <a:pt x="3771" y="2831"/>
                    </a:lnTo>
                    <a:lnTo>
                      <a:pt x="3775" y="2831"/>
                    </a:lnTo>
                    <a:lnTo>
                      <a:pt x="3779" y="2831"/>
                    </a:lnTo>
                    <a:lnTo>
                      <a:pt x="3783" y="2831"/>
                    </a:lnTo>
                    <a:lnTo>
                      <a:pt x="3787" y="2831"/>
                    </a:lnTo>
                    <a:lnTo>
                      <a:pt x="3791" y="2831"/>
                    </a:lnTo>
                    <a:lnTo>
                      <a:pt x="3795" y="2831"/>
                    </a:lnTo>
                    <a:lnTo>
                      <a:pt x="3799" y="2831"/>
                    </a:lnTo>
                    <a:lnTo>
                      <a:pt x="3803" y="2831"/>
                    </a:lnTo>
                    <a:lnTo>
                      <a:pt x="3807" y="2831"/>
                    </a:lnTo>
                    <a:lnTo>
                      <a:pt x="3811" y="2831"/>
                    </a:lnTo>
                    <a:lnTo>
                      <a:pt x="3814" y="2831"/>
                    </a:lnTo>
                    <a:lnTo>
                      <a:pt x="3818" y="2831"/>
                    </a:lnTo>
                    <a:lnTo>
                      <a:pt x="3822" y="2831"/>
                    </a:lnTo>
                    <a:lnTo>
                      <a:pt x="3826" y="2831"/>
                    </a:lnTo>
                    <a:lnTo>
                      <a:pt x="3830" y="2831"/>
                    </a:lnTo>
                    <a:lnTo>
                      <a:pt x="3834" y="2831"/>
                    </a:lnTo>
                    <a:lnTo>
                      <a:pt x="3838" y="2831"/>
                    </a:lnTo>
                    <a:lnTo>
                      <a:pt x="3842" y="2831"/>
                    </a:lnTo>
                    <a:lnTo>
                      <a:pt x="3846" y="2831"/>
                    </a:lnTo>
                    <a:lnTo>
                      <a:pt x="3850" y="2831"/>
                    </a:lnTo>
                    <a:lnTo>
                      <a:pt x="3854" y="2831"/>
                    </a:lnTo>
                    <a:lnTo>
                      <a:pt x="3858" y="2831"/>
                    </a:lnTo>
                    <a:lnTo>
                      <a:pt x="3862" y="2831"/>
                    </a:lnTo>
                    <a:lnTo>
                      <a:pt x="3866" y="2831"/>
                    </a:lnTo>
                    <a:lnTo>
                      <a:pt x="3870" y="2831"/>
                    </a:lnTo>
                    <a:lnTo>
                      <a:pt x="3874" y="2831"/>
                    </a:lnTo>
                    <a:lnTo>
                      <a:pt x="3877" y="2831"/>
                    </a:lnTo>
                    <a:lnTo>
                      <a:pt x="3881" y="2831"/>
                    </a:lnTo>
                    <a:lnTo>
                      <a:pt x="3885" y="2831"/>
                    </a:lnTo>
                    <a:lnTo>
                      <a:pt x="3889" y="2831"/>
                    </a:lnTo>
                    <a:lnTo>
                      <a:pt x="3893" y="2831"/>
                    </a:lnTo>
                    <a:lnTo>
                      <a:pt x="3897" y="2831"/>
                    </a:lnTo>
                    <a:lnTo>
                      <a:pt x="3901" y="2831"/>
                    </a:lnTo>
                    <a:lnTo>
                      <a:pt x="3905" y="2831"/>
                    </a:lnTo>
                    <a:lnTo>
                      <a:pt x="3909" y="2831"/>
                    </a:lnTo>
                    <a:lnTo>
                      <a:pt x="3913" y="2831"/>
                    </a:lnTo>
                    <a:lnTo>
                      <a:pt x="3917" y="2831"/>
                    </a:lnTo>
                    <a:lnTo>
                      <a:pt x="3921" y="2831"/>
                    </a:lnTo>
                    <a:lnTo>
                      <a:pt x="3925" y="2831"/>
                    </a:lnTo>
                    <a:lnTo>
                      <a:pt x="3929" y="2831"/>
                    </a:lnTo>
                    <a:lnTo>
                      <a:pt x="3933" y="283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4" name="Freeform 336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1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52"/>
                  </a:cxn>
                  <a:cxn ang="0">
                    <a:pos x="751" y="109"/>
                  </a:cxn>
                  <a:cxn ang="0">
                    <a:pos x="814" y="200"/>
                  </a:cxn>
                  <a:cxn ang="0">
                    <a:pos x="877" y="324"/>
                  </a:cxn>
                  <a:cxn ang="0">
                    <a:pos x="940" y="491"/>
                  </a:cxn>
                  <a:cxn ang="0">
                    <a:pos x="1003" y="700"/>
                  </a:cxn>
                  <a:cxn ang="0">
                    <a:pos x="1066" y="945"/>
                  </a:cxn>
                  <a:cxn ang="0">
                    <a:pos x="1129" y="1227"/>
                  </a:cxn>
                  <a:cxn ang="0">
                    <a:pos x="1192" y="1536"/>
                  </a:cxn>
                  <a:cxn ang="0">
                    <a:pos x="1255" y="1867"/>
                  </a:cxn>
                  <a:cxn ang="0">
                    <a:pos x="1318" y="2212"/>
                  </a:cxn>
                  <a:cxn ang="0">
                    <a:pos x="1381" y="2561"/>
                  </a:cxn>
                  <a:cxn ang="0">
                    <a:pos x="1444" y="2831"/>
                  </a:cxn>
                  <a:cxn ang="0">
                    <a:pos x="1507" y="2831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31"/>
                  </a:cxn>
                  <a:cxn ang="0">
                    <a:pos x="2704" y="2831"/>
                  </a:cxn>
                  <a:cxn ang="0">
                    <a:pos x="2767" y="2807"/>
                  </a:cxn>
                  <a:cxn ang="0">
                    <a:pos x="2830" y="2578"/>
                  </a:cxn>
                  <a:cxn ang="0">
                    <a:pos x="2893" y="2352"/>
                  </a:cxn>
                  <a:cxn ang="0">
                    <a:pos x="2956" y="2135"/>
                  </a:cxn>
                  <a:cxn ang="0">
                    <a:pos x="3019" y="1926"/>
                  </a:cxn>
                  <a:cxn ang="0">
                    <a:pos x="3082" y="1730"/>
                  </a:cxn>
                  <a:cxn ang="0">
                    <a:pos x="3145" y="1545"/>
                  </a:cxn>
                  <a:cxn ang="0">
                    <a:pos x="3208" y="1372"/>
                  </a:cxn>
                  <a:cxn ang="0">
                    <a:pos x="3271" y="1211"/>
                  </a:cxn>
                  <a:cxn ang="0">
                    <a:pos x="3334" y="1065"/>
                  </a:cxn>
                  <a:cxn ang="0">
                    <a:pos x="3397" y="932"/>
                  </a:cxn>
                  <a:cxn ang="0">
                    <a:pos x="3460" y="810"/>
                  </a:cxn>
                  <a:cxn ang="0">
                    <a:pos x="3523" y="701"/>
                  </a:cxn>
                  <a:cxn ang="0">
                    <a:pos x="3586" y="606"/>
                  </a:cxn>
                  <a:cxn ang="0">
                    <a:pos x="3649" y="518"/>
                  </a:cxn>
                  <a:cxn ang="0">
                    <a:pos x="3712" y="444"/>
                  </a:cxn>
                  <a:cxn ang="0">
                    <a:pos x="3775" y="378"/>
                  </a:cxn>
                  <a:cxn ang="0">
                    <a:pos x="3838" y="321"/>
                  </a:cxn>
                  <a:cxn ang="0">
                    <a:pos x="3901" y="273"/>
                  </a:cxn>
                </a:cxnLst>
                <a:rect l="0" t="0" r="r" b="b"/>
                <a:pathLst>
                  <a:path w="3933" h="2831">
                    <a:moveTo>
                      <a:pt x="0" y="3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4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4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3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0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3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10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1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4"/>
                    </a:lnTo>
                    <a:lnTo>
                      <a:pt x="610" y="15"/>
                    </a:lnTo>
                    <a:lnTo>
                      <a:pt x="614" y="17"/>
                    </a:lnTo>
                    <a:lnTo>
                      <a:pt x="618" y="18"/>
                    </a:lnTo>
                    <a:lnTo>
                      <a:pt x="622" y="19"/>
                    </a:lnTo>
                    <a:lnTo>
                      <a:pt x="625" y="20"/>
                    </a:lnTo>
                    <a:lnTo>
                      <a:pt x="629" y="22"/>
                    </a:lnTo>
                    <a:lnTo>
                      <a:pt x="633" y="23"/>
                    </a:lnTo>
                    <a:lnTo>
                      <a:pt x="637" y="25"/>
                    </a:lnTo>
                    <a:lnTo>
                      <a:pt x="641" y="27"/>
                    </a:lnTo>
                    <a:lnTo>
                      <a:pt x="645" y="28"/>
                    </a:lnTo>
                    <a:lnTo>
                      <a:pt x="649" y="30"/>
                    </a:lnTo>
                    <a:lnTo>
                      <a:pt x="653" y="32"/>
                    </a:lnTo>
                    <a:lnTo>
                      <a:pt x="657" y="34"/>
                    </a:lnTo>
                    <a:lnTo>
                      <a:pt x="661" y="36"/>
                    </a:lnTo>
                    <a:lnTo>
                      <a:pt x="665" y="38"/>
                    </a:lnTo>
                    <a:lnTo>
                      <a:pt x="669" y="40"/>
                    </a:lnTo>
                    <a:lnTo>
                      <a:pt x="673" y="43"/>
                    </a:lnTo>
                    <a:lnTo>
                      <a:pt x="677" y="45"/>
                    </a:lnTo>
                    <a:lnTo>
                      <a:pt x="681" y="49"/>
                    </a:lnTo>
                    <a:lnTo>
                      <a:pt x="685" y="49"/>
                    </a:lnTo>
                    <a:lnTo>
                      <a:pt x="688" y="52"/>
                    </a:lnTo>
                    <a:lnTo>
                      <a:pt x="692" y="56"/>
                    </a:lnTo>
                    <a:lnTo>
                      <a:pt x="696" y="59"/>
                    </a:lnTo>
                    <a:lnTo>
                      <a:pt x="700" y="62"/>
                    </a:lnTo>
                    <a:lnTo>
                      <a:pt x="704" y="66"/>
                    </a:lnTo>
                    <a:lnTo>
                      <a:pt x="708" y="67"/>
                    </a:lnTo>
                    <a:lnTo>
                      <a:pt x="712" y="72"/>
                    </a:lnTo>
                    <a:lnTo>
                      <a:pt x="716" y="75"/>
                    </a:lnTo>
                    <a:lnTo>
                      <a:pt x="720" y="78"/>
                    </a:lnTo>
                    <a:lnTo>
                      <a:pt x="724" y="82"/>
                    </a:lnTo>
                    <a:lnTo>
                      <a:pt x="728" y="85"/>
                    </a:lnTo>
                    <a:lnTo>
                      <a:pt x="732" y="89"/>
                    </a:lnTo>
                    <a:lnTo>
                      <a:pt x="736" y="94"/>
                    </a:lnTo>
                    <a:lnTo>
                      <a:pt x="740" y="97"/>
                    </a:lnTo>
                    <a:lnTo>
                      <a:pt x="744" y="101"/>
                    </a:lnTo>
                    <a:lnTo>
                      <a:pt x="748" y="105"/>
                    </a:lnTo>
                    <a:lnTo>
                      <a:pt x="751" y="109"/>
                    </a:lnTo>
                    <a:lnTo>
                      <a:pt x="755" y="113"/>
                    </a:lnTo>
                    <a:lnTo>
                      <a:pt x="759" y="118"/>
                    </a:lnTo>
                    <a:lnTo>
                      <a:pt x="763" y="123"/>
                    </a:lnTo>
                    <a:lnTo>
                      <a:pt x="767" y="128"/>
                    </a:lnTo>
                    <a:lnTo>
                      <a:pt x="771" y="134"/>
                    </a:lnTo>
                    <a:lnTo>
                      <a:pt x="775" y="139"/>
                    </a:lnTo>
                    <a:lnTo>
                      <a:pt x="779" y="145"/>
                    </a:lnTo>
                    <a:lnTo>
                      <a:pt x="783" y="150"/>
                    </a:lnTo>
                    <a:lnTo>
                      <a:pt x="787" y="156"/>
                    </a:lnTo>
                    <a:lnTo>
                      <a:pt x="791" y="161"/>
                    </a:lnTo>
                    <a:lnTo>
                      <a:pt x="795" y="166"/>
                    </a:lnTo>
                    <a:lnTo>
                      <a:pt x="799" y="173"/>
                    </a:lnTo>
                    <a:lnTo>
                      <a:pt x="803" y="178"/>
                    </a:lnTo>
                    <a:lnTo>
                      <a:pt x="807" y="185"/>
                    </a:lnTo>
                    <a:lnTo>
                      <a:pt x="811" y="192"/>
                    </a:lnTo>
                    <a:lnTo>
                      <a:pt x="814" y="200"/>
                    </a:lnTo>
                    <a:lnTo>
                      <a:pt x="818" y="206"/>
                    </a:lnTo>
                    <a:lnTo>
                      <a:pt x="822" y="211"/>
                    </a:lnTo>
                    <a:lnTo>
                      <a:pt x="826" y="219"/>
                    </a:lnTo>
                    <a:lnTo>
                      <a:pt x="830" y="225"/>
                    </a:lnTo>
                    <a:lnTo>
                      <a:pt x="834" y="234"/>
                    </a:lnTo>
                    <a:lnTo>
                      <a:pt x="838" y="241"/>
                    </a:lnTo>
                    <a:lnTo>
                      <a:pt x="842" y="250"/>
                    </a:lnTo>
                    <a:lnTo>
                      <a:pt x="846" y="257"/>
                    </a:lnTo>
                    <a:lnTo>
                      <a:pt x="850" y="264"/>
                    </a:lnTo>
                    <a:lnTo>
                      <a:pt x="854" y="274"/>
                    </a:lnTo>
                    <a:lnTo>
                      <a:pt x="858" y="280"/>
                    </a:lnTo>
                    <a:lnTo>
                      <a:pt x="862" y="290"/>
                    </a:lnTo>
                    <a:lnTo>
                      <a:pt x="866" y="298"/>
                    </a:lnTo>
                    <a:lnTo>
                      <a:pt x="870" y="307"/>
                    </a:lnTo>
                    <a:lnTo>
                      <a:pt x="874" y="315"/>
                    </a:lnTo>
                    <a:lnTo>
                      <a:pt x="877" y="324"/>
                    </a:lnTo>
                    <a:lnTo>
                      <a:pt x="881" y="334"/>
                    </a:lnTo>
                    <a:lnTo>
                      <a:pt x="885" y="344"/>
                    </a:lnTo>
                    <a:lnTo>
                      <a:pt x="889" y="353"/>
                    </a:lnTo>
                    <a:lnTo>
                      <a:pt x="893" y="363"/>
                    </a:lnTo>
                    <a:lnTo>
                      <a:pt x="897" y="372"/>
                    </a:lnTo>
                    <a:lnTo>
                      <a:pt x="901" y="382"/>
                    </a:lnTo>
                    <a:lnTo>
                      <a:pt x="905" y="393"/>
                    </a:lnTo>
                    <a:lnTo>
                      <a:pt x="909" y="403"/>
                    </a:lnTo>
                    <a:lnTo>
                      <a:pt x="913" y="414"/>
                    </a:lnTo>
                    <a:lnTo>
                      <a:pt x="917" y="425"/>
                    </a:lnTo>
                    <a:lnTo>
                      <a:pt x="921" y="436"/>
                    </a:lnTo>
                    <a:lnTo>
                      <a:pt x="925" y="446"/>
                    </a:lnTo>
                    <a:lnTo>
                      <a:pt x="929" y="456"/>
                    </a:lnTo>
                    <a:lnTo>
                      <a:pt x="933" y="469"/>
                    </a:lnTo>
                    <a:lnTo>
                      <a:pt x="937" y="481"/>
                    </a:lnTo>
                    <a:lnTo>
                      <a:pt x="940" y="491"/>
                    </a:lnTo>
                    <a:lnTo>
                      <a:pt x="944" y="503"/>
                    </a:lnTo>
                    <a:lnTo>
                      <a:pt x="948" y="516"/>
                    </a:lnTo>
                    <a:lnTo>
                      <a:pt x="952" y="527"/>
                    </a:lnTo>
                    <a:lnTo>
                      <a:pt x="956" y="539"/>
                    </a:lnTo>
                    <a:lnTo>
                      <a:pt x="960" y="552"/>
                    </a:lnTo>
                    <a:lnTo>
                      <a:pt x="964" y="565"/>
                    </a:lnTo>
                    <a:lnTo>
                      <a:pt x="968" y="577"/>
                    </a:lnTo>
                    <a:lnTo>
                      <a:pt x="972" y="591"/>
                    </a:lnTo>
                    <a:lnTo>
                      <a:pt x="976" y="603"/>
                    </a:lnTo>
                    <a:lnTo>
                      <a:pt x="980" y="616"/>
                    </a:lnTo>
                    <a:lnTo>
                      <a:pt x="984" y="629"/>
                    </a:lnTo>
                    <a:lnTo>
                      <a:pt x="988" y="644"/>
                    </a:lnTo>
                    <a:lnTo>
                      <a:pt x="992" y="656"/>
                    </a:lnTo>
                    <a:lnTo>
                      <a:pt x="996" y="670"/>
                    </a:lnTo>
                    <a:lnTo>
                      <a:pt x="999" y="685"/>
                    </a:lnTo>
                    <a:lnTo>
                      <a:pt x="1003" y="700"/>
                    </a:lnTo>
                    <a:lnTo>
                      <a:pt x="1007" y="712"/>
                    </a:lnTo>
                    <a:lnTo>
                      <a:pt x="1011" y="727"/>
                    </a:lnTo>
                    <a:lnTo>
                      <a:pt x="1015" y="743"/>
                    </a:lnTo>
                    <a:lnTo>
                      <a:pt x="1019" y="757"/>
                    </a:lnTo>
                    <a:lnTo>
                      <a:pt x="1023" y="771"/>
                    </a:lnTo>
                    <a:lnTo>
                      <a:pt x="1027" y="787"/>
                    </a:lnTo>
                    <a:lnTo>
                      <a:pt x="1031" y="802"/>
                    </a:lnTo>
                    <a:lnTo>
                      <a:pt x="1035" y="816"/>
                    </a:lnTo>
                    <a:lnTo>
                      <a:pt x="1039" y="834"/>
                    </a:lnTo>
                    <a:lnTo>
                      <a:pt x="1043" y="848"/>
                    </a:lnTo>
                    <a:lnTo>
                      <a:pt x="1047" y="864"/>
                    </a:lnTo>
                    <a:lnTo>
                      <a:pt x="1051" y="881"/>
                    </a:lnTo>
                    <a:lnTo>
                      <a:pt x="1055" y="895"/>
                    </a:lnTo>
                    <a:lnTo>
                      <a:pt x="1059" y="912"/>
                    </a:lnTo>
                    <a:lnTo>
                      <a:pt x="1062" y="928"/>
                    </a:lnTo>
                    <a:lnTo>
                      <a:pt x="1066" y="945"/>
                    </a:lnTo>
                    <a:lnTo>
                      <a:pt x="1070" y="961"/>
                    </a:lnTo>
                    <a:lnTo>
                      <a:pt x="1074" y="978"/>
                    </a:lnTo>
                    <a:lnTo>
                      <a:pt x="1078" y="996"/>
                    </a:lnTo>
                    <a:lnTo>
                      <a:pt x="1082" y="1012"/>
                    </a:lnTo>
                    <a:lnTo>
                      <a:pt x="1086" y="1030"/>
                    </a:lnTo>
                    <a:lnTo>
                      <a:pt x="1090" y="1046"/>
                    </a:lnTo>
                    <a:lnTo>
                      <a:pt x="1094" y="1063"/>
                    </a:lnTo>
                    <a:lnTo>
                      <a:pt x="1098" y="1080"/>
                    </a:lnTo>
                    <a:lnTo>
                      <a:pt x="1102" y="1099"/>
                    </a:lnTo>
                    <a:lnTo>
                      <a:pt x="1106" y="1116"/>
                    </a:lnTo>
                    <a:lnTo>
                      <a:pt x="1110" y="1134"/>
                    </a:lnTo>
                    <a:lnTo>
                      <a:pt x="1114" y="1152"/>
                    </a:lnTo>
                    <a:lnTo>
                      <a:pt x="1118" y="1172"/>
                    </a:lnTo>
                    <a:lnTo>
                      <a:pt x="1122" y="1190"/>
                    </a:lnTo>
                    <a:lnTo>
                      <a:pt x="1125" y="1208"/>
                    </a:lnTo>
                    <a:lnTo>
                      <a:pt x="1129" y="1227"/>
                    </a:lnTo>
                    <a:lnTo>
                      <a:pt x="1133" y="1245"/>
                    </a:lnTo>
                    <a:lnTo>
                      <a:pt x="1137" y="1263"/>
                    </a:lnTo>
                    <a:lnTo>
                      <a:pt x="1141" y="1282"/>
                    </a:lnTo>
                    <a:lnTo>
                      <a:pt x="1145" y="1301"/>
                    </a:lnTo>
                    <a:lnTo>
                      <a:pt x="1149" y="1320"/>
                    </a:lnTo>
                    <a:lnTo>
                      <a:pt x="1153" y="1341"/>
                    </a:lnTo>
                    <a:lnTo>
                      <a:pt x="1157" y="1358"/>
                    </a:lnTo>
                    <a:lnTo>
                      <a:pt x="1161" y="1377"/>
                    </a:lnTo>
                    <a:lnTo>
                      <a:pt x="1165" y="1398"/>
                    </a:lnTo>
                    <a:lnTo>
                      <a:pt x="1169" y="1416"/>
                    </a:lnTo>
                    <a:lnTo>
                      <a:pt x="1173" y="1437"/>
                    </a:lnTo>
                    <a:lnTo>
                      <a:pt x="1177" y="1456"/>
                    </a:lnTo>
                    <a:lnTo>
                      <a:pt x="1181" y="1476"/>
                    </a:lnTo>
                    <a:lnTo>
                      <a:pt x="1185" y="1496"/>
                    </a:lnTo>
                    <a:lnTo>
                      <a:pt x="1188" y="1516"/>
                    </a:lnTo>
                    <a:lnTo>
                      <a:pt x="1192" y="1536"/>
                    </a:lnTo>
                    <a:lnTo>
                      <a:pt x="1196" y="1556"/>
                    </a:lnTo>
                    <a:lnTo>
                      <a:pt x="1200" y="1577"/>
                    </a:lnTo>
                    <a:lnTo>
                      <a:pt x="1204" y="1597"/>
                    </a:lnTo>
                    <a:lnTo>
                      <a:pt x="1208" y="1617"/>
                    </a:lnTo>
                    <a:lnTo>
                      <a:pt x="1212" y="1638"/>
                    </a:lnTo>
                    <a:lnTo>
                      <a:pt x="1216" y="1658"/>
                    </a:lnTo>
                    <a:lnTo>
                      <a:pt x="1220" y="1679"/>
                    </a:lnTo>
                    <a:lnTo>
                      <a:pt x="1224" y="1701"/>
                    </a:lnTo>
                    <a:lnTo>
                      <a:pt x="1228" y="1720"/>
                    </a:lnTo>
                    <a:lnTo>
                      <a:pt x="1232" y="1740"/>
                    </a:lnTo>
                    <a:lnTo>
                      <a:pt x="1236" y="1761"/>
                    </a:lnTo>
                    <a:lnTo>
                      <a:pt x="1240" y="1784"/>
                    </a:lnTo>
                    <a:lnTo>
                      <a:pt x="1244" y="1806"/>
                    </a:lnTo>
                    <a:lnTo>
                      <a:pt x="1248" y="1825"/>
                    </a:lnTo>
                    <a:lnTo>
                      <a:pt x="1251" y="1846"/>
                    </a:lnTo>
                    <a:lnTo>
                      <a:pt x="1255" y="1867"/>
                    </a:lnTo>
                    <a:lnTo>
                      <a:pt x="1259" y="1889"/>
                    </a:lnTo>
                    <a:lnTo>
                      <a:pt x="1263" y="1910"/>
                    </a:lnTo>
                    <a:lnTo>
                      <a:pt x="1267" y="1932"/>
                    </a:lnTo>
                    <a:lnTo>
                      <a:pt x="1271" y="1953"/>
                    </a:lnTo>
                    <a:lnTo>
                      <a:pt x="1275" y="1974"/>
                    </a:lnTo>
                    <a:lnTo>
                      <a:pt x="1279" y="1997"/>
                    </a:lnTo>
                    <a:lnTo>
                      <a:pt x="1283" y="2018"/>
                    </a:lnTo>
                    <a:lnTo>
                      <a:pt x="1287" y="2039"/>
                    </a:lnTo>
                    <a:lnTo>
                      <a:pt x="1291" y="2061"/>
                    </a:lnTo>
                    <a:lnTo>
                      <a:pt x="1295" y="2082"/>
                    </a:lnTo>
                    <a:lnTo>
                      <a:pt x="1299" y="2104"/>
                    </a:lnTo>
                    <a:lnTo>
                      <a:pt x="1303" y="2126"/>
                    </a:lnTo>
                    <a:lnTo>
                      <a:pt x="1307" y="2147"/>
                    </a:lnTo>
                    <a:lnTo>
                      <a:pt x="1311" y="2169"/>
                    </a:lnTo>
                    <a:lnTo>
                      <a:pt x="1314" y="2191"/>
                    </a:lnTo>
                    <a:lnTo>
                      <a:pt x="1318" y="2212"/>
                    </a:lnTo>
                    <a:lnTo>
                      <a:pt x="1322" y="2234"/>
                    </a:lnTo>
                    <a:lnTo>
                      <a:pt x="1326" y="2256"/>
                    </a:lnTo>
                    <a:lnTo>
                      <a:pt x="1330" y="2278"/>
                    </a:lnTo>
                    <a:lnTo>
                      <a:pt x="1334" y="2300"/>
                    </a:lnTo>
                    <a:lnTo>
                      <a:pt x="1338" y="2322"/>
                    </a:lnTo>
                    <a:lnTo>
                      <a:pt x="1342" y="2343"/>
                    </a:lnTo>
                    <a:lnTo>
                      <a:pt x="1346" y="2364"/>
                    </a:lnTo>
                    <a:lnTo>
                      <a:pt x="1350" y="2387"/>
                    </a:lnTo>
                    <a:lnTo>
                      <a:pt x="1354" y="2409"/>
                    </a:lnTo>
                    <a:lnTo>
                      <a:pt x="1358" y="2431"/>
                    </a:lnTo>
                    <a:lnTo>
                      <a:pt x="1362" y="2453"/>
                    </a:lnTo>
                    <a:lnTo>
                      <a:pt x="1366" y="2474"/>
                    </a:lnTo>
                    <a:lnTo>
                      <a:pt x="1370" y="2495"/>
                    </a:lnTo>
                    <a:lnTo>
                      <a:pt x="1374" y="2517"/>
                    </a:lnTo>
                    <a:lnTo>
                      <a:pt x="1377" y="2538"/>
                    </a:lnTo>
                    <a:lnTo>
                      <a:pt x="1381" y="2561"/>
                    </a:lnTo>
                    <a:lnTo>
                      <a:pt x="1385" y="2583"/>
                    </a:lnTo>
                    <a:lnTo>
                      <a:pt x="1389" y="2604"/>
                    </a:lnTo>
                    <a:lnTo>
                      <a:pt x="1393" y="2627"/>
                    </a:lnTo>
                    <a:lnTo>
                      <a:pt x="1397" y="2647"/>
                    </a:lnTo>
                    <a:lnTo>
                      <a:pt x="1401" y="2668"/>
                    </a:lnTo>
                    <a:lnTo>
                      <a:pt x="1405" y="2691"/>
                    </a:lnTo>
                    <a:lnTo>
                      <a:pt x="1409" y="2713"/>
                    </a:lnTo>
                    <a:lnTo>
                      <a:pt x="1413" y="2732"/>
                    </a:lnTo>
                    <a:lnTo>
                      <a:pt x="1417" y="2754"/>
                    </a:lnTo>
                    <a:lnTo>
                      <a:pt x="1421" y="2777"/>
                    </a:lnTo>
                    <a:lnTo>
                      <a:pt x="1425" y="2797"/>
                    </a:lnTo>
                    <a:lnTo>
                      <a:pt x="1429" y="2818"/>
                    </a:lnTo>
                    <a:lnTo>
                      <a:pt x="1433" y="2831"/>
                    </a:lnTo>
                    <a:lnTo>
                      <a:pt x="1437" y="2831"/>
                    </a:lnTo>
                    <a:lnTo>
                      <a:pt x="1440" y="2831"/>
                    </a:lnTo>
                    <a:lnTo>
                      <a:pt x="1444" y="2831"/>
                    </a:lnTo>
                    <a:lnTo>
                      <a:pt x="1448" y="2831"/>
                    </a:lnTo>
                    <a:lnTo>
                      <a:pt x="1452" y="2831"/>
                    </a:lnTo>
                    <a:lnTo>
                      <a:pt x="1456" y="2831"/>
                    </a:lnTo>
                    <a:lnTo>
                      <a:pt x="1460" y="2831"/>
                    </a:lnTo>
                    <a:lnTo>
                      <a:pt x="1464" y="2831"/>
                    </a:lnTo>
                    <a:lnTo>
                      <a:pt x="1468" y="2831"/>
                    </a:lnTo>
                    <a:lnTo>
                      <a:pt x="1472" y="2831"/>
                    </a:lnTo>
                    <a:lnTo>
                      <a:pt x="1476" y="2831"/>
                    </a:lnTo>
                    <a:lnTo>
                      <a:pt x="1480" y="2831"/>
                    </a:lnTo>
                    <a:lnTo>
                      <a:pt x="1484" y="2831"/>
                    </a:lnTo>
                    <a:lnTo>
                      <a:pt x="1488" y="2831"/>
                    </a:lnTo>
                    <a:lnTo>
                      <a:pt x="1492" y="2831"/>
                    </a:lnTo>
                    <a:lnTo>
                      <a:pt x="1496" y="2831"/>
                    </a:lnTo>
                    <a:lnTo>
                      <a:pt x="1499" y="2831"/>
                    </a:lnTo>
                    <a:lnTo>
                      <a:pt x="1503" y="2831"/>
                    </a:lnTo>
                    <a:lnTo>
                      <a:pt x="1507" y="2831"/>
                    </a:lnTo>
                    <a:lnTo>
                      <a:pt x="1511" y="2831"/>
                    </a:lnTo>
                    <a:lnTo>
                      <a:pt x="1515" y="2831"/>
                    </a:lnTo>
                    <a:lnTo>
                      <a:pt x="1519" y="2831"/>
                    </a:lnTo>
                    <a:lnTo>
                      <a:pt x="1523" y="2831"/>
                    </a:lnTo>
                    <a:lnTo>
                      <a:pt x="1527" y="2831"/>
                    </a:lnTo>
                    <a:lnTo>
                      <a:pt x="1531" y="2831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31"/>
                    </a:lnTo>
                    <a:lnTo>
                      <a:pt x="2637" y="2831"/>
                    </a:lnTo>
                    <a:lnTo>
                      <a:pt x="2641" y="2831"/>
                    </a:lnTo>
                    <a:lnTo>
                      <a:pt x="2645" y="2831"/>
                    </a:lnTo>
                    <a:lnTo>
                      <a:pt x="2649" y="2831"/>
                    </a:lnTo>
                    <a:lnTo>
                      <a:pt x="2653" y="2831"/>
                    </a:lnTo>
                    <a:lnTo>
                      <a:pt x="2657" y="2831"/>
                    </a:lnTo>
                    <a:lnTo>
                      <a:pt x="2661" y="2831"/>
                    </a:lnTo>
                    <a:lnTo>
                      <a:pt x="2665" y="2831"/>
                    </a:lnTo>
                    <a:lnTo>
                      <a:pt x="2669" y="2831"/>
                    </a:lnTo>
                    <a:lnTo>
                      <a:pt x="2673" y="2831"/>
                    </a:lnTo>
                    <a:lnTo>
                      <a:pt x="2677" y="2831"/>
                    </a:lnTo>
                    <a:lnTo>
                      <a:pt x="2681" y="2831"/>
                    </a:lnTo>
                    <a:lnTo>
                      <a:pt x="2685" y="2831"/>
                    </a:lnTo>
                    <a:lnTo>
                      <a:pt x="2688" y="2831"/>
                    </a:lnTo>
                    <a:lnTo>
                      <a:pt x="2692" y="2831"/>
                    </a:lnTo>
                    <a:lnTo>
                      <a:pt x="2696" y="2831"/>
                    </a:lnTo>
                    <a:lnTo>
                      <a:pt x="2700" y="2831"/>
                    </a:lnTo>
                    <a:lnTo>
                      <a:pt x="2704" y="2831"/>
                    </a:lnTo>
                    <a:lnTo>
                      <a:pt x="2708" y="2831"/>
                    </a:lnTo>
                    <a:lnTo>
                      <a:pt x="2712" y="2831"/>
                    </a:lnTo>
                    <a:lnTo>
                      <a:pt x="2716" y="2831"/>
                    </a:lnTo>
                    <a:lnTo>
                      <a:pt x="2720" y="2831"/>
                    </a:lnTo>
                    <a:lnTo>
                      <a:pt x="2724" y="2831"/>
                    </a:lnTo>
                    <a:lnTo>
                      <a:pt x="2728" y="2831"/>
                    </a:lnTo>
                    <a:lnTo>
                      <a:pt x="2732" y="2831"/>
                    </a:lnTo>
                    <a:lnTo>
                      <a:pt x="2736" y="2831"/>
                    </a:lnTo>
                    <a:lnTo>
                      <a:pt x="2740" y="2831"/>
                    </a:lnTo>
                    <a:lnTo>
                      <a:pt x="2744" y="2831"/>
                    </a:lnTo>
                    <a:lnTo>
                      <a:pt x="2748" y="2831"/>
                    </a:lnTo>
                    <a:lnTo>
                      <a:pt x="2751" y="2831"/>
                    </a:lnTo>
                    <a:lnTo>
                      <a:pt x="2755" y="2831"/>
                    </a:lnTo>
                    <a:lnTo>
                      <a:pt x="2759" y="2831"/>
                    </a:lnTo>
                    <a:lnTo>
                      <a:pt x="2763" y="2820"/>
                    </a:lnTo>
                    <a:lnTo>
                      <a:pt x="2767" y="2807"/>
                    </a:lnTo>
                    <a:lnTo>
                      <a:pt x="2771" y="2791"/>
                    </a:lnTo>
                    <a:lnTo>
                      <a:pt x="2775" y="2778"/>
                    </a:lnTo>
                    <a:lnTo>
                      <a:pt x="2779" y="2762"/>
                    </a:lnTo>
                    <a:lnTo>
                      <a:pt x="2783" y="2749"/>
                    </a:lnTo>
                    <a:lnTo>
                      <a:pt x="2787" y="2733"/>
                    </a:lnTo>
                    <a:lnTo>
                      <a:pt x="2791" y="2719"/>
                    </a:lnTo>
                    <a:lnTo>
                      <a:pt x="2795" y="2705"/>
                    </a:lnTo>
                    <a:lnTo>
                      <a:pt x="2799" y="2690"/>
                    </a:lnTo>
                    <a:lnTo>
                      <a:pt x="2803" y="2677"/>
                    </a:lnTo>
                    <a:lnTo>
                      <a:pt x="2807" y="2662"/>
                    </a:lnTo>
                    <a:lnTo>
                      <a:pt x="2811" y="2647"/>
                    </a:lnTo>
                    <a:lnTo>
                      <a:pt x="2814" y="2634"/>
                    </a:lnTo>
                    <a:lnTo>
                      <a:pt x="2818" y="2619"/>
                    </a:lnTo>
                    <a:lnTo>
                      <a:pt x="2822" y="2606"/>
                    </a:lnTo>
                    <a:lnTo>
                      <a:pt x="2826" y="2591"/>
                    </a:lnTo>
                    <a:lnTo>
                      <a:pt x="2830" y="2578"/>
                    </a:lnTo>
                    <a:lnTo>
                      <a:pt x="2834" y="2563"/>
                    </a:lnTo>
                    <a:lnTo>
                      <a:pt x="2838" y="2549"/>
                    </a:lnTo>
                    <a:lnTo>
                      <a:pt x="2842" y="2534"/>
                    </a:lnTo>
                    <a:lnTo>
                      <a:pt x="2846" y="2520"/>
                    </a:lnTo>
                    <a:lnTo>
                      <a:pt x="2850" y="2506"/>
                    </a:lnTo>
                    <a:lnTo>
                      <a:pt x="2854" y="2491"/>
                    </a:lnTo>
                    <a:lnTo>
                      <a:pt x="2858" y="2478"/>
                    </a:lnTo>
                    <a:lnTo>
                      <a:pt x="2862" y="2463"/>
                    </a:lnTo>
                    <a:lnTo>
                      <a:pt x="2866" y="2450"/>
                    </a:lnTo>
                    <a:lnTo>
                      <a:pt x="2870" y="2436"/>
                    </a:lnTo>
                    <a:lnTo>
                      <a:pt x="2874" y="2422"/>
                    </a:lnTo>
                    <a:lnTo>
                      <a:pt x="2877" y="2407"/>
                    </a:lnTo>
                    <a:lnTo>
                      <a:pt x="2881" y="2394"/>
                    </a:lnTo>
                    <a:lnTo>
                      <a:pt x="2885" y="2379"/>
                    </a:lnTo>
                    <a:lnTo>
                      <a:pt x="2889" y="2366"/>
                    </a:lnTo>
                    <a:lnTo>
                      <a:pt x="2893" y="2352"/>
                    </a:lnTo>
                    <a:lnTo>
                      <a:pt x="2897" y="2339"/>
                    </a:lnTo>
                    <a:lnTo>
                      <a:pt x="2901" y="2323"/>
                    </a:lnTo>
                    <a:lnTo>
                      <a:pt x="2905" y="2312"/>
                    </a:lnTo>
                    <a:lnTo>
                      <a:pt x="2909" y="2298"/>
                    </a:lnTo>
                    <a:lnTo>
                      <a:pt x="2913" y="2284"/>
                    </a:lnTo>
                    <a:lnTo>
                      <a:pt x="2917" y="2270"/>
                    </a:lnTo>
                    <a:lnTo>
                      <a:pt x="2921" y="2256"/>
                    </a:lnTo>
                    <a:lnTo>
                      <a:pt x="2925" y="2242"/>
                    </a:lnTo>
                    <a:lnTo>
                      <a:pt x="2929" y="2229"/>
                    </a:lnTo>
                    <a:lnTo>
                      <a:pt x="2933" y="2215"/>
                    </a:lnTo>
                    <a:lnTo>
                      <a:pt x="2937" y="2201"/>
                    </a:lnTo>
                    <a:lnTo>
                      <a:pt x="2940" y="2188"/>
                    </a:lnTo>
                    <a:lnTo>
                      <a:pt x="2944" y="2174"/>
                    </a:lnTo>
                    <a:lnTo>
                      <a:pt x="2948" y="2161"/>
                    </a:lnTo>
                    <a:lnTo>
                      <a:pt x="2952" y="2147"/>
                    </a:lnTo>
                    <a:lnTo>
                      <a:pt x="2956" y="2135"/>
                    </a:lnTo>
                    <a:lnTo>
                      <a:pt x="2960" y="2122"/>
                    </a:lnTo>
                    <a:lnTo>
                      <a:pt x="2964" y="2109"/>
                    </a:lnTo>
                    <a:lnTo>
                      <a:pt x="2968" y="2094"/>
                    </a:lnTo>
                    <a:lnTo>
                      <a:pt x="2972" y="2081"/>
                    </a:lnTo>
                    <a:lnTo>
                      <a:pt x="2976" y="2068"/>
                    </a:lnTo>
                    <a:lnTo>
                      <a:pt x="2980" y="2055"/>
                    </a:lnTo>
                    <a:lnTo>
                      <a:pt x="2984" y="2042"/>
                    </a:lnTo>
                    <a:lnTo>
                      <a:pt x="2988" y="2029"/>
                    </a:lnTo>
                    <a:lnTo>
                      <a:pt x="2992" y="2016"/>
                    </a:lnTo>
                    <a:lnTo>
                      <a:pt x="2996" y="2003"/>
                    </a:lnTo>
                    <a:lnTo>
                      <a:pt x="2999" y="1990"/>
                    </a:lnTo>
                    <a:lnTo>
                      <a:pt x="3003" y="1979"/>
                    </a:lnTo>
                    <a:lnTo>
                      <a:pt x="3007" y="1965"/>
                    </a:lnTo>
                    <a:lnTo>
                      <a:pt x="3011" y="1952"/>
                    </a:lnTo>
                    <a:lnTo>
                      <a:pt x="3015" y="1940"/>
                    </a:lnTo>
                    <a:lnTo>
                      <a:pt x="3019" y="1926"/>
                    </a:lnTo>
                    <a:lnTo>
                      <a:pt x="3023" y="1914"/>
                    </a:lnTo>
                    <a:lnTo>
                      <a:pt x="3027" y="1901"/>
                    </a:lnTo>
                    <a:lnTo>
                      <a:pt x="3031" y="1889"/>
                    </a:lnTo>
                    <a:lnTo>
                      <a:pt x="3035" y="1877"/>
                    </a:lnTo>
                    <a:lnTo>
                      <a:pt x="3039" y="1863"/>
                    </a:lnTo>
                    <a:lnTo>
                      <a:pt x="3043" y="1852"/>
                    </a:lnTo>
                    <a:lnTo>
                      <a:pt x="3047" y="1840"/>
                    </a:lnTo>
                    <a:lnTo>
                      <a:pt x="3051" y="1827"/>
                    </a:lnTo>
                    <a:lnTo>
                      <a:pt x="3055" y="1815"/>
                    </a:lnTo>
                    <a:lnTo>
                      <a:pt x="3059" y="1802"/>
                    </a:lnTo>
                    <a:lnTo>
                      <a:pt x="3062" y="1790"/>
                    </a:lnTo>
                    <a:lnTo>
                      <a:pt x="3066" y="1779"/>
                    </a:lnTo>
                    <a:lnTo>
                      <a:pt x="3070" y="1765"/>
                    </a:lnTo>
                    <a:lnTo>
                      <a:pt x="3074" y="1754"/>
                    </a:lnTo>
                    <a:lnTo>
                      <a:pt x="3078" y="1742"/>
                    </a:lnTo>
                    <a:lnTo>
                      <a:pt x="3082" y="1730"/>
                    </a:lnTo>
                    <a:lnTo>
                      <a:pt x="3086" y="1719"/>
                    </a:lnTo>
                    <a:lnTo>
                      <a:pt x="3090" y="1705"/>
                    </a:lnTo>
                    <a:lnTo>
                      <a:pt x="3094" y="1694"/>
                    </a:lnTo>
                    <a:lnTo>
                      <a:pt x="3098" y="1682"/>
                    </a:lnTo>
                    <a:lnTo>
                      <a:pt x="3102" y="1670"/>
                    </a:lnTo>
                    <a:lnTo>
                      <a:pt x="3106" y="1661"/>
                    </a:lnTo>
                    <a:lnTo>
                      <a:pt x="3110" y="1649"/>
                    </a:lnTo>
                    <a:lnTo>
                      <a:pt x="3114" y="1636"/>
                    </a:lnTo>
                    <a:lnTo>
                      <a:pt x="3118" y="1625"/>
                    </a:lnTo>
                    <a:lnTo>
                      <a:pt x="3122" y="1613"/>
                    </a:lnTo>
                    <a:lnTo>
                      <a:pt x="3125" y="1602"/>
                    </a:lnTo>
                    <a:lnTo>
                      <a:pt x="3129" y="1590"/>
                    </a:lnTo>
                    <a:lnTo>
                      <a:pt x="3133" y="1579"/>
                    </a:lnTo>
                    <a:lnTo>
                      <a:pt x="3137" y="1567"/>
                    </a:lnTo>
                    <a:lnTo>
                      <a:pt x="3141" y="1556"/>
                    </a:lnTo>
                    <a:lnTo>
                      <a:pt x="3145" y="1545"/>
                    </a:lnTo>
                    <a:lnTo>
                      <a:pt x="3149" y="1534"/>
                    </a:lnTo>
                    <a:lnTo>
                      <a:pt x="3153" y="1523"/>
                    </a:lnTo>
                    <a:lnTo>
                      <a:pt x="3157" y="1512"/>
                    </a:lnTo>
                    <a:lnTo>
                      <a:pt x="3161" y="1501"/>
                    </a:lnTo>
                    <a:lnTo>
                      <a:pt x="3165" y="1489"/>
                    </a:lnTo>
                    <a:lnTo>
                      <a:pt x="3169" y="1478"/>
                    </a:lnTo>
                    <a:lnTo>
                      <a:pt x="3173" y="1468"/>
                    </a:lnTo>
                    <a:lnTo>
                      <a:pt x="3177" y="1457"/>
                    </a:lnTo>
                    <a:lnTo>
                      <a:pt x="3181" y="1446"/>
                    </a:lnTo>
                    <a:lnTo>
                      <a:pt x="3185" y="1435"/>
                    </a:lnTo>
                    <a:lnTo>
                      <a:pt x="3188" y="1425"/>
                    </a:lnTo>
                    <a:lnTo>
                      <a:pt x="3192" y="1414"/>
                    </a:lnTo>
                    <a:lnTo>
                      <a:pt x="3196" y="1401"/>
                    </a:lnTo>
                    <a:lnTo>
                      <a:pt x="3200" y="1392"/>
                    </a:lnTo>
                    <a:lnTo>
                      <a:pt x="3204" y="1383"/>
                    </a:lnTo>
                    <a:lnTo>
                      <a:pt x="3208" y="1372"/>
                    </a:lnTo>
                    <a:lnTo>
                      <a:pt x="3212" y="1360"/>
                    </a:lnTo>
                    <a:lnTo>
                      <a:pt x="3216" y="1351"/>
                    </a:lnTo>
                    <a:lnTo>
                      <a:pt x="3220" y="1341"/>
                    </a:lnTo>
                    <a:lnTo>
                      <a:pt x="3224" y="1329"/>
                    </a:lnTo>
                    <a:lnTo>
                      <a:pt x="3228" y="1319"/>
                    </a:lnTo>
                    <a:lnTo>
                      <a:pt x="3232" y="1310"/>
                    </a:lnTo>
                    <a:lnTo>
                      <a:pt x="3236" y="1300"/>
                    </a:lnTo>
                    <a:lnTo>
                      <a:pt x="3240" y="1289"/>
                    </a:lnTo>
                    <a:lnTo>
                      <a:pt x="3244" y="1279"/>
                    </a:lnTo>
                    <a:lnTo>
                      <a:pt x="3248" y="1269"/>
                    </a:lnTo>
                    <a:lnTo>
                      <a:pt x="3251" y="1261"/>
                    </a:lnTo>
                    <a:lnTo>
                      <a:pt x="3255" y="1251"/>
                    </a:lnTo>
                    <a:lnTo>
                      <a:pt x="3259" y="1241"/>
                    </a:lnTo>
                    <a:lnTo>
                      <a:pt x="3263" y="1232"/>
                    </a:lnTo>
                    <a:lnTo>
                      <a:pt x="3267" y="1221"/>
                    </a:lnTo>
                    <a:lnTo>
                      <a:pt x="3271" y="1211"/>
                    </a:lnTo>
                    <a:lnTo>
                      <a:pt x="3275" y="1202"/>
                    </a:lnTo>
                    <a:lnTo>
                      <a:pt x="3279" y="1192"/>
                    </a:lnTo>
                    <a:lnTo>
                      <a:pt x="3283" y="1184"/>
                    </a:lnTo>
                    <a:lnTo>
                      <a:pt x="3287" y="1174"/>
                    </a:lnTo>
                    <a:lnTo>
                      <a:pt x="3291" y="1164"/>
                    </a:lnTo>
                    <a:lnTo>
                      <a:pt x="3295" y="1155"/>
                    </a:lnTo>
                    <a:lnTo>
                      <a:pt x="3299" y="1146"/>
                    </a:lnTo>
                    <a:lnTo>
                      <a:pt x="3303" y="1137"/>
                    </a:lnTo>
                    <a:lnTo>
                      <a:pt x="3307" y="1128"/>
                    </a:lnTo>
                    <a:lnTo>
                      <a:pt x="3311" y="1118"/>
                    </a:lnTo>
                    <a:lnTo>
                      <a:pt x="3314" y="1109"/>
                    </a:lnTo>
                    <a:lnTo>
                      <a:pt x="3318" y="1101"/>
                    </a:lnTo>
                    <a:lnTo>
                      <a:pt x="3322" y="1090"/>
                    </a:lnTo>
                    <a:lnTo>
                      <a:pt x="3326" y="1083"/>
                    </a:lnTo>
                    <a:lnTo>
                      <a:pt x="3330" y="1074"/>
                    </a:lnTo>
                    <a:lnTo>
                      <a:pt x="3334" y="1065"/>
                    </a:lnTo>
                    <a:lnTo>
                      <a:pt x="3338" y="1056"/>
                    </a:lnTo>
                    <a:lnTo>
                      <a:pt x="3342" y="1047"/>
                    </a:lnTo>
                    <a:lnTo>
                      <a:pt x="3346" y="1038"/>
                    </a:lnTo>
                    <a:lnTo>
                      <a:pt x="3350" y="1031"/>
                    </a:lnTo>
                    <a:lnTo>
                      <a:pt x="3354" y="1021"/>
                    </a:lnTo>
                    <a:lnTo>
                      <a:pt x="3358" y="1014"/>
                    </a:lnTo>
                    <a:lnTo>
                      <a:pt x="3362" y="1006"/>
                    </a:lnTo>
                    <a:lnTo>
                      <a:pt x="3366" y="996"/>
                    </a:lnTo>
                    <a:lnTo>
                      <a:pt x="3370" y="989"/>
                    </a:lnTo>
                    <a:lnTo>
                      <a:pt x="3374" y="981"/>
                    </a:lnTo>
                    <a:lnTo>
                      <a:pt x="3377" y="972"/>
                    </a:lnTo>
                    <a:lnTo>
                      <a:pt x="3381" y="963"/>
                    </a:lnTo>
                    <a:lnTo>
                      <a:pt x="3385" y="956"/>
                    </a:lnTo>
                    <a:lnTo>
                      <a:pt x="3389" y="946"/>
                    </a:lnTo>
                    <a:lnTo>
                      <a:pt x="3393" y="938"/>
                    </a:lnTo>
                    <a:lnTo>
                      <a:pt x="3397" y="932"/>
                    </a:lnTo>
                    <a:lnTo>
                      <a:pt x="3401" y="923"/>
                    </a:lnTo>
                    <a:lnTo>
                      <a:pt x="3405" y="916"/>
                    </a:lnTo>
                    <a:lnTo>
                      <a:pt x="3409" y="907"/>
                    </a:lnTo>
                    <a:lnTo>
                      <a:pt x="3413" y="900"/>
                    </a:lnTo>
                    <a:lnTo>
                      <a:pt x="3417" y="892"/>
                    </a:lnTo>
                    <a:lnTo>
                      <a:pt x="3421" y="884"/>
                    </a:lnTo>
                    <a:lnTo>
                      <a:pt x="3425" y="877"/>
                    </a:lnTo>
                    <a:lnTo>
                      <a:pt x="3429" y="870"/>
                    </a:lnTo>
                    <a:lnTo>
                      <a:pt x="3433" y="862"/>
                    </a:lnTo>
                    <a:lnTo>
                      <a:pt x="3437" y="855"/>
                    </a:lnTo>
                    <a:lnTo>
                      <a:pt x="3440" y="846"/>
                    </a:lnTo>
                    <a:lnTo>
                      <a:pt x="3444" y="841"/>
                    </a:lnTo>
                    <a:lnTo>
                      <a:pt x="3448" y="832"/>
                    </a:lnTo>
                    <a:lnTo>
                      <a:pt x="3452" y="824"/>
                    </a:lnTo>
                    <a:lnTo>
                      <a:pt x="3456" y="818"/>
                    </a:lnTo>
                    <a:lnTo>
                      <a:pt x="3460" y="810"/>
                    </a:lnTo>
                    <a:lnTo>
                      <a:pt x="3464" y="804"/>
                    </a:lnTo>
                    <a:lnTo>
                      <a:pt x="3468" y="797"/>
                    </a:lnTo>
                    <a:lnTo>
                      <a:pt x="3472" y="789"/>
                    </a:lnTo>
                    <a:lnTo>
                      <a:pt x="3476" y="782"/>
                    </a:lnTo>
                    <a:lnTo>
                      <a:pt x="3480" y="775"/>
                    </a:lnTo>
                    <a:lnTo>
                      <a:pt x="3484" y="769"/>
                    </a:lnTo>
                    <a:lnTo>
                      <a:pt x="3488" y="762"/>
                    </a:lnTo>
                    <a:lnTo>
                      <a:pt x="3492" y="754"/>
                    </a:lnTo>
                    <a:lnTo>
                      <a:pt x="3496" y="749"/>
                    </a:lnTo>
                    <a:lnTo>
                      <a:pt x="3499" y="742"/>
                    </a:lnTo>
                    <a:lnTo>
                      <a:pt x="3503" y="734"/>
                    </a:lnTo>
                    <a:lnTo>
                      <a:pt x="3507" y="728"/>
                    </a:lnTo>
                    <a:lnTo>
                      <a:pt x="3511" y="721"/>
                    </a:lnTo>
                    <a:lnTo>
                      <a:pt x="3515" y="714"/>
                    </a:lnTo>
                    <a:lnTo>
                      <a:pt x="3519" y="709"/>
                    </a:lnTo>
                    <a:lnTo>
                      <a:pt x="3523" y="701"/>
                    </a:lnTo>
                    <a:lnTo>
                      <a:pt x="3527" y="695"/>
                    </a:lnTo>
                    <a:lnTo>
                      <a:pt x="3531" y="688"/>
                    </a:lnTo>
                    <a:lnTo>
                      <a:pt x="3535" y="683"/>
                    </a:lnTo>
                    <a:lnTo>
                      <a:pt x="3539" y="676"/>
                    </a:lnTo>
                    <a:lnTo>
                      <a:pt x="3543" y="671"/>
                    </a:lnTo>
                    <a:lnTo>
                      <a:pt x="3547" y="663"/>
                    </a:lnTo>
                    <a:lnTo>
                      <a:pt x="3551" y="657"/>
                    </a:lnTo>
                    <a:lnTo>
                      <a:pt x="3555" y="652"/>
                    </a:lnTo>
                    <a:lnTo>
                      <a:pt x="3559" y="645"/>
                    </a:lnTo>
                    <a:lnTo>
                      <a:pt x="3562" y="640"/>
                    </a:lnTo>
                    <a:lnTo>
                      <a:pt x="3566" y="633"/>
                    </a:lnTo>
                    <a:lnTo>
                      <a:pt x="3570" y="627"/>
                    </a:lnTo>
                    <a:lnTo>
                      <a:pt x="3574" y="622"/>
                    </a:lnTo>
                    <a:lnTo>
                      <a:pt x="3578" y="616"/>
                    </a:lnTo>
                    <a:lnTo>
                      <a:pt x="3582" y="610"/>
                    </a:lnTo>
                    <a:lnTo>
                      <a:pt x="3586" y="606"/>
                    </a:lnTo>
                    <a:lnTo>
                      <a:pt x="3590" y="600"/>
                    </a:lnTo>
                    <a:lnTo>
                      <a:pt x="3594" y="595"/>
                    </a:lnTo>
                    <a:lnTo>
                      <a:pt x="3598" y="588"/>
                    </a:lnTo>
                    <a:lnTo>
                      <a:pt x="3602" y="581"/>
                    </a:lnTo>
                    <a:lnTo>
                      <a:pt x="3606" y="577"/>
                    </a:lnTo>
                    <a:lnTo>
                      <a:pt x="3610" y="571"/>
                    </a:lnTo>
                    <a:lnTo>
                      <a:pt x="3614" y="565"/>
                    </a:lnTo>
                    <a:lnTo>
                      <a:pt x="3618" y="560"/>
                    </a:lnTo>
                    <a:lnTo>
                      <a:pt x="3622" y="555"/>
                    </a:lnTo>
                    <a:lnTo>
                      <a:pt x="3625" y="549"/>
                    </a:lnTo>
                    <a:lnTo>
                      <a:pt x="3629" y="543"/>
                    </a:lnTo>
                    <a:lnTo>
                      <a:pt x="3633" y="538"/>
                    </a:lnTo>
                    <a:lnTo>
                      <a:pt x="3637" y="533"/>
                    </a:lnTo>
                    <a:lnTo>
                      <a:pt x="3641" y="530"/>
                    </a:lnTo>
                    <a:lnTo>
                      <a:pt x="3645" y="523"/>
                    </a:lnTo>
                    <a:lnTo>
                      <a:pt x="3649" y="518"/>
                    </a:lnTo>
                    <a:lnTo>
                      <a:pt x="3653" y="513"/>
                    </a:lnTo>
                    <a:lnTo>
                      <a:pt x="3657" y="508"/>
                    </a:lnTo>
                    <a:lnTo>
                      <a:pt x="3661" y="504"/>
                    </a:lnTo>
                    <a:lnTo>
                      <a:pt x="3665" y="498"/>
                    </a:lnTo>
                    <a:lnTo>
                      <a:pt x="3669" y="494"/>
                    </a:lnTo>
                    <a:lnTo>
                      <a:pt x="3673" y="491"/>
                    </a:lnTo>
                    <a:lnTo>
                      <a:pt x="3677" y="484"/>
                    </a:lnTo>
                    <a:lnTo>
                      <a:pt x="3681" y="479"/>
                    </a:lnTo>
                    <a:lnTo>
                      <a:pt x="3685" y="474"/>
                    </a:lnTo>
                    <a:lnTo>
                      <a:pt x="3688" y="470"/>
                    </a:lnTo>
                    <a:lnTo>
                      <a:pt x="3692" y="466"/>
                    </a:lnTo>
                    <a:lnTo>
                      <a:pt x="3696" y="461"/>
                    </a:lnTo>
                    <a:lnTo>
                      <a:pt x="3700" y="457"/>
                    </a:lnTo>
                    <a:lnTo>
                      <a:pt x="3704" y="453"/>
                    </a:lnTo>
                    <a:lnTo>
                      <a:pt x="3708" y="449"/>
                    </a:lnTo>
                    <a:lnTo>
                      <a:pt x="3712" y="444"/>
                    </a:lnTo>
                    <a:lnTo>
                      <a:pt x="3716" y="439"/>
                    </a:lnTo>
                    <a:lnTo>
                      <a:pt x="3720" y="435"/>
                    </a:lnTo>
                    <a:lnTo>
                      <a:pt x="3724" y="430"/>
                    </a:lnTo>
                    <a:lnTo>
                      <a:pt x="3728" y="425"/>
                    </a:lnTo>
                    <a:lnTo>
                      <a:pt x="3732" y="422"/>
                    </a:lnTo>
                    <a:lnTo>
                      <a:pt x="3736" y="418"/>
                    </a:lnTo>
                    <a:lnTo>
                      <a:pt x="3740" y="413"/>
                    </a:lnTo>
                    <a:lnTo>
                      <a:pt x="3744" y="410"/>
                    </a:lnTo>
                    <a:lnTo>
                      <a:pt x="3748" y="406"/>
                    </a:lnTo>
                    <a:lnTo>
                      <a:pt x="3751" y="401"/>
                    </a:lnTo>
                    <a:lnTo>
                      <a:pt x="3755" y="398"/>
                    </a:lnTo>
                    <a:lnTo>
                      <a:pt x="3759" y="393"/>
                    </a:lnTo>
                    <a:lnTo>
                      <a:pt x="3763" y="390"/>
                    </a:lnTo>
                    <a:lnTo>
                      <a:pt x="3767" y="385"/>
                    </a:lnTo>
                    <a:lnTo>
                      <a:pt x="3771" y="382"/>
                    </a:lnTo>
                    <a:lnTo>
                      <a:pt x="3775" y="378"/>
                    </a:lnTo>
                    <a:lnTo>
                      <a:pt x="3779" y="374"/>
                    </a:lnTo>
                    <a:lnTo>
                      <a:pt x="3783" y="369"/>
                    </a:lnTo>
                    <a:lnTo>
                      <a:pt x="3787" y="367"/>
                    </a:lnTo>
                    <a:lnTo>
                      <a:pt x="3791" y="364"/>
                    </a:lnTo>
                    <a:lnTo>
                      <a:pt x="3795" y="359"/>
                    </a:lnTo>
                    <a:lnTo>
                      <a:pt x="3799" y="355"/>
                    </a:lnTo>
                    <a:lnTo>
                      <a:pt x="3803" y="352"/>
                    </a:lnTo>
                    <a:lnTo>
                      <a:pt x="3807" y="348"/>
                    </a:lnTo>
                    <a:lnTo>
                      <a:pt x="3811" y="344"/>
                    </a:lnTo>
                    <a:lnTo>
                      <a:pt x="3814" y="342"/>
                    </a:lnTo>
                    <a:lnTo>
                      <a:pt x="3818" y="337"/>
                    </a:lnTo>
                    <a:lnTo>
                      <a:pt x="3822" y="335"/>
                    </a:lnTo>
                    <a:lnTo>
                      <a:pt x="3826" y="331"/>
                    </a:lnTo>
                    <a:lnTo>
                      <a:pt x="3830" y="327"/>
                    </a:lnTo>
                    <a:lnTo>
                      <a:pt x="3834" y="324"/>
                    </a:lnTo>
                    <a:lnTo>
                      <a:pt x="3838" y="321"/>
                    </a:lnTo>
                    <a:lnTo>
                      <a:pt x="3842" y="318"/>
                    </a:lnTo>
                    <a:lnTo>
                      <a:pt x="3846" y="316"/>
                    </a:lnTo>
                    <a:lnTo>
                      <a:pt x="3850" y="312"/>
                    </a:lnTo>
                    <a:lnTo>
                      <a:pt x="3854" y="309"/>
                    </a:lnTo>
                    <a:lnTo>
                      <a:pt x="3858" y="305"/>
                    </a:lnTo>
                    <a:lnTo>
                      <a:pt x="3862" y="301"/>
                    </a:lnTo>
                    <a:lnTo>
                      <a:pt x="3866" y="299"/>
                    </a:lnTo>
                    <a:lnTo>
                      <a:pt x="3870" y="294"/>
                    </a:lnTo>
                    <a:lnTo>
                      <a:pt x="3874" y="294"/>
                    </a:lnTo>
                    <a:lnTo>
                      <a:pt x="3877" y="290"/>
                    </a:lnTo>
                    <a:lnTo>
                      <a:pt x="3881" y="286"/>
                    </a:lnTo>
                    <a:lnTo>
                      <a:pt x="3885" y="284"/>
                    </a:lnTo>
                    <a:lnTo>
                      <a:pt x="3889" y="281"/>
                    </a:lnTo>
                    <a:lnTo>
                      <a:pt x="3893" y="278"/>
                    </a:lnTo>
                    <a:lnTo>
                      <a:pt x="3897" y="276"/>
                    </a:lnTo>
                    <a:lnTo>
                      <a:pt x="3901" y="273"/>
                    </a:lnTo>
                    <a:lnTo>
                      <a:pt x="3905" y="270"/>
                    </a:lnTo>
                    <a:lnTo>
                      <a:pt x="3909" y="267"/>
                    </a:lnTo>
                    <a:lnTo>
                      <a:pt x="3913" y="263"/>
                    </a:lnTo>
                    <a:lnTo>
                      <a:pt x="3917" y="261"/>
                    </a:lnTo>
                    <a:lnTo>
                      <a:pt x="3921" y="258"/>
                    </a:lnTo>
                    <a:lnTo>
                      <a:pt x="3925" y="255"/>
                    </a:lnTo>
                    <a:lnTo>
                      <a:pt x="3929" y="253"/>
                    </a:lnTo>
                    <a:lnTo>
                      <a:pt x="3933" y="2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5" name="Freeform 337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7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0"/>
                  </a:cxn>
                  <a:cxn ang="0">
                    <a:pos x="499" y="0"/>
                  </a:cxn>
                  <a:cxn ang="0">
                    <a:pos x="562" y="4"/>
                  </a:cxn>
                  <a:cxn ang="0">
                    <a:pos x="625" y="15"/>
                  </a:cxn>
                  <a:cxn ang="0">
                    <a:pos x="688" y="37"/>
                  </a:cxn>
                  <a:cxn ang="0">
                    <a:pos x="751" y="75"/>
                  </a:cxn>
                  <a:cxn ang="0">
                    <a:pos x="814" y="132"/>
                  </a:cxn>
                  <a:cxn ang="0">
                    <a:pos x="877" y="213"/>
                  </a:cxn>
                  <a:cxn ang="0">
                    <a:pos x="940" y="318"/>
                  </a:cxn>
                  <a:cxn ang="0">
                    <a:pos x="1003" y="449"/>
                  </a:cxn>
                  <a:cxn ang="0">
                    <a:pos x="1066" y="603"/>
                  </a:cxn>
                  <a:cxn ang="0">
                    <a:pos x="1129" y="777"/>
                  </a:cxn>
                  <a:cxn ang="0">
                    <a:pos x="1192" y="966"/>
                  </a:cxn>
                  <a:cxn ang="0">
                    <a:pos x="1255" y="1169"/>
                  </a:cxn>
                  <a:cxn ang="0">
                    <a:pos x="1318" y="1379"/>
                  </a:cxn>
                  <a:cxn ang="0">
                    <a:pos x="1381" y="1590"/>
                  </a:cxn>
                  <a:cxn ang="0">
                    <a:pos x="1444" y="1796"/>
                  </a:cxn>
                  <a:cxn ang="0">
                    <a:pos x="1507" y="1994"/>
                  </a:cxn>
                  <a:cxn ang="0">
                    <a:pos x="1570" y="2180"/>
                  </a:cxn>
                  <a:cxn ang="0">
                    <a:pos x="1633" y="2345"/>
                  </a:cxn>
                  <a:cxn ang="0">
                    <a:pos x="1696" y="2491"/>
                  </a:cxn>
                  <a:cxn ang="0">
                    <a:pos x="1759" y="2611"/>
                  </a:cxn>
                  <a:cxn ang="0">
                    <a:pos x="1822" y="2705"/>
                  </a:cxn>
                  <a:cxn ang="0">
                    <a:pos x="1885" y="2776"/>
                  </a:cxn>
                  <a:cxn ang="0">
                    <a:pos x="1948" y="2818"/>
                  </a:cxn>
                  <a:cxn ang="0">
                    <a:pos x="2011" y="2825"/>
                  </a:cxn>
                  <a:cxn ang="0">
                    <a:pos x="2074" y="2824"/>
                  </a:cxn>
                  <a:cxn ang="0">
                    <a:pos x="2137" y="2792"/>
                  </a:cxn>
                  <a:cxn ang="0">
                    <a:pos x="2200" y="2736"/>
                  </a:cxn>
                  <a:cxn ang="0">
                    <a:pos x="2263" y="2661"/>
                  </a:cxn>
                  <a:cxn ang="0">
                    <a:pos x="2326" y="2570"/>
                  </a:cxn>
                  <a:cxn ang="0">
                    <a:pos x="2389" y="2464"/>
                  </a:cxn>
                  <a:cxn ang="0">
                    <a:pos x="2452" y="2347"/>
                  </a:cxn>
                  <a:cxn ang="0">
                    <a:pos x="2515" y="2221"/>
                  </a:cxn>
                  <a:cxn ang="0">
                    <a:pos x="2578" y="2086"/>
                  </a:cxn>
                  <a:cxn ang="0">
                    <a:pos x="2641" y="1948"/>
                  </a:cxn>
                  <a:cxn ang="0">
                    <a:pos x="2704" y="1810"/>
                  </a:cxn>
                  <a:cxn ang="0">
                    <a:pos x="2767" y="1668"/>
                  </a:cxn>
                  <a:cxn ang="0">
                    <a:pos x="2830" y="1531"/>
                  </a:cxn>
                  <a:cxn ang="0">
                    <a:pos x="2893" y="1396"/>
                  </a:cxn>
                  <a:cxn ang="0">
                    <a:pos x="2956" y="1265"/>
                  </a:cxn>
                  <a:cxn ang="0">
                    <a:pos x="3019" y="1141"/>
                  </a:cxn>
                  <a:cxn ang="0">
                    <a:pos x="3082" y="1024"/>
                  </a:cxn>
                  <a:cxn ang="0">
                    <a:pos x="3145" y="912"/>
                  </a:cxn>
                  <a:cxn ang="0">
                    <a:pos x="3208" y="809"/>
                  </a:cxn>
                  <a:cxn ang="0">
                    <a:pos x="3271" y="714"/>
                  </a:cxn>
                  <a:cxn ang="0">
                    <a:pos x="3334" y="626"/>
                  </a:cxn>
                  <a:cxn ang="0">
                    <a:pos x="3397" y="546"/>
                  </a:cxn>
                  <a:cxn ang="0">
                    <a:pos x="3460" y="475"/>
                  </a:cxn>
                  <a:cxn ang="0">
                    <a:pos x="3523" y="410"/>
                  </a:cxn>
                  <a:cxn ang="0">
                    <a:pos x="3586" y="352"/>
                  </a:cxn>
                  <a:cxn ang="0">
                    <a:pos x="3649" y="301"/>
                  </a:cxn>
                  <a:cxn ang="0">
                    <a:pos x="3712" y="257"/>
                  </a:cxn>
                  <a:cxn ang="0">
                    <a:pos x="3775" y="218"/>
                  </a:cxn>
                  <a:cxn ang="0">
                    <a:pos x="3838" y="185"/>
                  </a:cxn>
                  <a:cxn ang="0">
                    <a:pos x="3901" y="156"/>
                  </a:cxn>
                </a:cxnLst>
                <a:rect l="0" t="0" r="r" b="b"/>
                <a:pathLst>
                  <a:path w="3933" h="2825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0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0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0"/>
                    </a:lnTo>
                    <a:lnTo>
                      <a:pt x="271" y="1"/>
                    </a:lnTo>
                    <a:lnTo>
                      <a:pt x="275" y="0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0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30" y="1"/>
                    </a:lnTo>
                    <a:lnTo>
                      <a:pt x="334" y="0"/>
                    </a:lnTo>
                    <a:lnTo>
                      <a:pt x="338" y="0"/>
                    </a:lnTo>
                    <a:lnTo>
                      <a:pt x="342" y="1"/>
                    </a:lnTo>
                    <a:lnTo>
                      <a:pt x="346" y="0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0"/>
                    </a:lnTo>
                    <a:lnTo>
                      <a:pt x="385" y="0"/>
                    </a:lnTo>
                    <a:lnTo>
                      <a:pt x="389" y="1"/>
                    </a:lnTo>
                    <a:lnTo>
                      <a:pt x="393" y="0"/>
                    </a:lnTo>
                    <a:lnTo>
                      <a:pt x="397" y="0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0"/>
                    </a:lnTo>
                    <a:lnTo>
                      <a:pt x="413" y="1"/>
                    </a:lnTo>
                    <a:lnTo>
                      <a:pt x="417" y="0"/>
                    </a:lnTo>
                    <a:lnTo>
                      <a:pt x="421" y="1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0"/>
                    </a:lnTo>
                    <a:lnTo>
                      <a:pt x="440" y="0"/>
                    </a:lnTo>
                    <a:lnTo>
                      <a:pt x="444" y="2"/>
                    </a:lnTo>
                    <a:lnTo>
                      <a:pt x="448" y="0"/>
                    </a:lnTo>
                    <a:lnTo>
                      <a:pt x="452" y="0"/>
                    </a:lnTo>
                    <a:lnTo>
                      <a:pt x="456" y="1"/>
                    </a:lnTo>
                    <a:lnTo>
                      <a:pt x="460" y="0"/>
                    </a:lnTo>
                    <a:lnTo>
                      <a:pt x="464" y="0"/>
                    </a:lnTo>
                    <a:lnTo>
                      <a:pt x="468" y="0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0"/>
                    </a:lnTo>
                    <a:lnTo>
                      <a:pt x="484" y="0"/>
                    </a:lnTo>
                    <a:lnTo>
                      <a:pt x="488" y="0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0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1"/>
                    </a:lnTo>
                    <a:lnTo>
                      <a:pt x="527" y="0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3" y="4"/>
                    </a:lnTo>
                    <a:lnTo>
                      <a:pt x="547" y="2"/>
                    </a:lnTo>
                    <a:lnTo>
                      <a:pt x="551" y="4"/>
                    </a:lnTo>
                    <a:lnTo>
                      <a:pt x="555" y="3"/>
                    </a:lnTo>
                    <a:lnTo>
                      <a:pt x="559" y="3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12"/>
                    </a:lnTo>
                    <a:lnTo>
                      <a:pt x="610" y="10"/>
                    </a:lnTo>
                    <a:lnTo>
                      <a:pt x="614" y="13"/>
                    </a:lnTo>
                    <a:lnTo>
                      <a:pt x="618" y="12"/>
                    </a:lnTo>
                    <a:lnTo>
                      <a:pt x="622" y="14"/>
                    </a:lnTo>
                    <a:lnTo>
                      <a:pt x="625" y="15"/>
                    </a:lnTo>
                    <a:lnTo>
                      <a:pt x="629" y="16"/>
                    </a:lnTo>
                    <a:lnTo>
                      <a:pt x="633" y="17"/>
                    </a:lnTo>
                    <a:lnTo>
                      <a:pt x="637" y="18"/>
                    </a:lnTo>
                    <a:lnTo>
                      <a:pt x="641" y="19"/>
                    </a:lnTo>
                    <a:lnTo>
                      <a:pt x="645" y="20"/>
                    </a:lnTo>
                    <a:lnTo>
                      <a:pt x="649" y="20"/>
                    </a:lnTo>
                    <a:lnTo>
                      <a:pt x="653" y="22"/>
                    </a:lnTo>
                    <a:lnTo>
                      <a:pt x="657" y="23"/>
                    </a:lnTo>
                    <a:lnTo>
                      <a:pt x="661" y="25"/>
                    </a:lnTo>
                    <a:lnTo>
                      <a:pt x="665" y="26"/>
                    </a:lnTo>
                    <a:lnTo>
                      <a:pt x="669" y="27"/>
                    </a:lnTo>
                    <a:lnTo>
                      <a:pt x="673" y="30"/>
                    </a:lnTo>
                    <a:lnTo>
                      <a:pt x="677" y="31"/>
                    </a:lnTo>
                    <a:lnTo>
                      <a:pt x="681" y="33"/>
                    </a:lnTo>
                    <a:lnTo>
                      <a:pt x="685" y="34"/>
                    </a:lnTo>
                    <a:lnTo>
                      <a:pt x="688" y="37"/>
                    </a:lnTo>
                    <a:lnTo>
                      <a:pt x="692" y="38"/>
                    </a:lnTo>
                    <a:lnTo>
                      <a:pt x="696" y="40"/>
                    </a:lnTo>
                    <a:lnTo>
                      <a:pt x="700" y="42"/>
                    </a:lnTo>
                    <a:lnTo>
                      <a:pt x="704" y="44"/>
                    </a:lnTo>
                    <a:lnTo>
                      <a:pt x="708" y="45"/>
                    </a:lnTo>
                    <a:lnTo>
                      <a:pt x="712" y="48"/>
                    </a:lnTo>
                    <a:lnTo>
                      <a:pt x="716" y="51"/>
                    </a:lnTo>
                    <a:lnTo>
                      <a:pt x="720" y="53"/>
                    </a:lnTo>
                    <a:lnTo>
                      <a:pt x="724" y="55"/>
                    </a:lnTo>
                    <a:lnTo>
                      <a:pt x="728" y="58"/>
                    </a:lnTo>
                    <a:lnTo>
                      <a:pt x="732" y="61"/>
                    </a:lnTo>
                    <a:lnTo>
                      <a:pt x="736" y="64"/>
                    </a:lnTo>
                    <a:lnTo>
                      <a:pt x="740" y="66"/>
                    </a:lnTo>
                    <a:lnTo>
                      <a:pt x="744" y="69"/>
                    </a:lnTo>
                    <a:lnTo>
                      <a:pt x="748" y="71"/>
                    </a:lnTo>
                    <a:lnTo>
                      <a:pt x="751" y="75"/>
                    </a:lnTo>
                    <a:lnTo>
                      <a:pt x="755" y="77"/>
                    </a:lnTo>
                    <a:lnTo>
                      <a:pt x="759" y="80"/>
                    </a:lnTo>
                    <a:lnTo>
                      <a:pt x="763" y="83"/>
                    </a:lnTo>
                    <a:lnTo>
                      <a:pt x="767" y="87"/>
                    </a:lnTo>
                    <a:lnTo>
                      <a:pt x="771" y="89"/>
                    </a:lnTo>
                    <a:lnTo>
                      <a:pt x="775" y="93"/>
                    </a:lnTo>
                    <a:lnTo>
                      <a:pt x="779" y="96"/>
                    </a:lnTo>
                    <a:lnTo>
                      <a:pt x="783" y="100"/>
                    </a:lnTo>
                    <a:lnTo>
                      <a:pt x="787" y="103"/>
                    </a:lnTo>
                    <a:lnTo>
                      <a:pt x="791" y="107"/>
                    </a:lnTo>
                    <a:lnTo>
                      <a:pt x="795" y="110"/>
                    </a:lnTo>
                    <a:lnTo>
                      <a:pt x="799" y="114"/>
                    </a:lnTo>
                    <a:lnTo>
                      <a:pt x="803" y="120"/>
                    </a:lnTo>
                    <a:lnTo>
                      <a:pt x="807" y="124"/>
                    </a:lnTo>
                    <a:lnTo>
                      <a:pt x="811" y="127"/>
                    </a:lnTo>
                    <a:lnTo>
                      <a:pt x="814" y="132"/>
                    </a:lnTo>
                    <a:lnTo>
                      <a:pt x="818" y="137"/>
                    </a:lnTo>
                    <a:lnTo>
                      <a:pt x="822" y="140"/>
                    </a:lnTo>
                    <a:lnTo>
                      <a:pt x="826" y="145"/>
                    </a:lnTo>
                    <a:lnTo>
                      <a:pt x="830" y="150"/>
                    </a:lnTo>
                    <a:lnTo>
                      <a:pt x="834" y="154"/>
                    </a:lnTo>
                    <a:lnTo>
                      <a:pt x="838" y="158"/>
                    </a:lnTo>
                    <a:lnTo>
                      <a:pt x="842" y="162"/>
                    </a:lnTo>
                    <a:lnTo>
                      <a:pt x="846" y="169"/>
                    </a:lnTo>
                    <a:lnTo>
                      <a:pt x="850" y="174"/>
                    </a:lnTo>
                    <a:lnTo>
                      <a:pt x="854" y="180"/>
                    </a:lnTo>
                    <a:lnTo>
                      <a:pt x="858" y="185"/>
                    </a:lnTo>
                    <a:lnTo>
                      <a:pt x="862" y="189"/>
                    </a:lnTo>
                    <a:lnTo>
                      <a:pt x="866" y="195"/>
                    </a:lnTo>
                    <a:lnTo>
                      <a:pt x="870" y="201"/>
                    </a:lnTo>
                    <a:lnTo>
                      <a:pt x="874" y="208"/>
                    </a:lnTo>
                    <a:lnTo>
                      <a:pt x="877" y="213"/>
                    </a:lnTo>
                    <a:lnTo>
                      <a:pt x="881" y="219"/>
                    </a:lnTo>
                    <a:lnTo>
                      <a:pt x="885" y="224"/>
                    </a:lnTo>
                    <a:lnTo>
                      <a:pt x="889" y="231"/>
                    </a:lnTo>
                    <a:lnTo>
                      <a:pt x="893" y="236"/>
                    </a:lnTo>
                    <a:lnTo>
                      <a:pt x="897" y="243"/>
                    </a:lnTo>
                    <a:lnTo>
                      <a:pt x="901" y="250"/>
                    </a:lnTo>
                    <a:lnTo>
                      <a:pt x="905" y="256"/>
                    </a:lnTo>
                    <a:lnTo>
                      <a:pt x="909" y="262"/>
                    </a:lnTo>
                    <a:lnTo>
                      <a:pt x="913" y="268"/>
                    </a:lnTo>
                    <a:lnTo>
                      <a:pt x="917" y="275"/>
                    </a:lnTo>
                    <a:lnTo>
                      <a:pt x="921" y="282"/>
                    </a:lnTo>
                    <a:lnTo>
                      <a:pt x="925" y="289"/>
                    </a:lnTo>
                    <a:lnTo>
                      <a:pt x="929" y="297"/>
                    </a:lnTo>
                    <a:lnTo>
                      <a:pt x="933" y="303"/>
                    </a:lnTo>
                    <a:lnTo>
                      <a:pt x="937" y="313"/>
                    </a:lnTo>
                    <a:lnTo>
                      <a:pt x="940" y="318"/>
                    </a:lnTo>
                    <a:lnTo>
                      <a:pt x="944" y="326"/>
                    </a:lnTo>
                    <a:lnTo>
                      <a:pt x="948" y="334"/>
                    </a:lnTo>
                    <a:lnTo>
                      <a:pt x="952" y="342"/>
                    </a:lnTo>
                    <a:lnTo>
                      <a:pt x="956" y="349"/>
                    </a:lnTo>
                    <a:lnTo>
                      <a:pt x="960" y="356"/>
                    </a:lnTo>
                    <a:lnTo>
                      <a:pt x="964" y="365"/>
                    </a:lnTo>
                    <a:lnTo>
                      <a:pt x="968" y="373"/>
                    </a:lnTo>
                    <a:lnTo>
                      <a:pt x="972" y="381"/>
                    </a:lnTo>
                    <a:lnTo>
                      <a:pt x="976" y="389"/>
                    </a:lnTo>
                    <a:lnTo>
                      <a:pt x="980" y="398"/>
                    </a:lnTo>
                    <a:lnTo>
                      <a:pt x="984" y="406"/>
                    </a:lnTo>
                    <a:lnTo>
                      <a:pt x="988" y="414"/>
                    </a:lnTo>
                    <a:lnTo>
                      <a:pt x="992" y="421"/>
                    </a:lnTo>
                    <a:lnTo>
                      <a:pt x="996" y="431"/>
                    </a:lnTo>
                    <a:lnTo>
                      <a:pt x="999" y="441"/>
                    </a:lnTo>
                    <a:lnTo>
                      <a:pt x="1003" y="449"/>
                    </a:lnTo>
                    <a:lnTo>
                      <a:pt x="1007" y="458"/>
                    </a:lnTo>
                    <a:lnTo>
                      <a:pt x="1011" y="467"/>
                    </a:lnTo>
                    <a:lnTo>
                      <a:pt x="1015" y="476"/>
                    </a:lnTo>
                    <a:lnTo>
                      <a:pt x="1019" y="486"/>
                    </a:lnTo>
                    <a:lnTo>
                      <a:pt x="1023" y="494"/>
                    </a:lnTo>
                    <a:lnTo>
                      <a:pt x="1027" y="504"/>
                    </a:lnTo>
                    <a:lnTo>
                      <a:pt x="1031" y="513"/>
                    </a:lnTo>
                    <a:lnTo>
                      <a:pt x="1035" y="523"/>
                    </a:lnTo>
                    <a:lnTo>
                      <a:pt x="1039" y="533"/>
                    </a:lnTo>
                    <a:lnTo>
                      <a:pt x="1043" y="542"/>
                    </a:lnTo>
                    <a:lnTo>
                      <a:pt x="1047" y="552"/>
                    </a:lnTo>
                    <a:lnTo>
                      <a:pt x="1051" y="562"/>
                    </a:lnTo>
                    <a:lnTo>
                      <a:pt x="1055" y="573"/>
                    </a:lnTo>
                    <a:lnTo>
                      <a:pt x="1059" y="580"/>
                    </a:lnTo>
                    <a:lnTo>
                      <a:pt x="1062" y="593"/>
                    </a:lnTo>
                    <a:lnTo>
                      <a:pt x="1066" y="603"/>
                    </a:lnTo>
                    <a:lnTo>
                      <a:pt x="1070" y="612"/>
                    </a:lnTo>
                    <a:lnTo>
                      <a:pt x="1074" y="623"/>
                    </a:lnTo>
                    <a:lnTo>
                      <a:pt x="1078" y="634"/>
                    </a:lnTo>
                    <a:lnTo>
                      <a:pt x="1082" y="644"/>
                    </a:lnTo>
                    <a:lnTo>
                      <a:pt x="1086" y="655"/>
                    </a:lnTo>
                    <a:lnTo>
                      <a:pt x="1090" y="665"/>
                    </a:lnTo>
                    <a:lnTo>
                      <a:pt x="1094" y="675"/>
                    </a:lnTo>
                    <a:lnTo>
                      <a:pt x="1098" y="687"/>
                    </a:lnTo>
                    <a:lnTo>
                      <a:pt x="1102" y="698"/>
                    </a:lnTo>
                    <a:lnTo>
                      <a:pt x="1106" y="708"/>
                    </a:lnTo>
                    <a:lnTo>
                      <a:pt x="1110" y="720"/>
                    </a:lnTo>
                    <a:lnTo>
                      <a:pt x="1114" y="731"/>
                    </a:lnTo>
                    <a:lnTo>
                      <a:pt x="1118" y="743"/>
                    </a:lnTo>
                    <a:lnTo>
                      <a:pt x="1122" y="754"/>
                    </a:lnTo>
                    <a:lnTo>
                      <a:pt x="1125" y="764"/>
                    </a:lnTo>
                    <a:lnTo>
                      <a:pt x="1129" y="777"/>
                    </a:lnTo>
                    <a:lnTo>
                      <a:pt x="1133" y="787"/>
                    </a:lnTo>
                    <a:lnTo>
                      <a:pt x="1137" y="799"/>
                    </a:lnTo>
                    <a:lnTo>
                      <a:pt x="1141" y="811"/>
                    </a:lnTo>
                    <a:lnTo>
                      <a:pt x="1145" y="823"/>
                    </a:lnTo>
                    <a:lnTo>
                      <a:pt x="1149" y="834"/>
                    </a:lnTo>
                    <a:lnTo>
                      <a:pt x="1153" y="845"/>
                    </a:lnTo>
                    <a:lnTo>
                      <a:pt x="1157" y="858"/>
                    </a:lnTo>
                    <a:lnTo>
                      <a:pt x="1161" y="870"/>
                    </a:lnTo>
                    <a:lnTo>
                      <a:pt x="1165" y="881"/>
                    </a:lnTo>
                    <a:lnTo>
                      <a:pt x="1169" y="893"/>
                    </a:lnTo>
                    <a:lnTo>
                      <a:pt x="1173" y="906"/>
                    </a:lnTo>
                    <a:lnTo>
                      <a:pt x="1177" y="917"/>
                    </a:lnTo>
                    <a:lnTo>
                      <a:pt x="1181" y="931"/>
                    </a:lnTo>
                    <a:lnTo>
                      <a:pt x="1185" y="941"/>
                    </a:lnTo>
                    <a:lnTo>
                      <a:pt x="1188" y="954"/>
                    </a:lnTo>
                    <a:lnTo>
                      <a:pt x="1192" y="966"/>
                    </a:lnTo>
                    <a:lnTo>
                      <a:pt x="1196" y="978"/>
                    </a:lnTo>
                    <a:lnTo>
                      <a:pt x="1200" y="991"/>
                    </a:lnTo>
                    <a:lnTo>
                      <a:pt x="1204" y="1004"/>
                    </a:lnTo>
                    <a:lnTo>
                      <a:pt x="1208" y="1016"/>
                    </a:lnTo>
                    <a:lnTo>
                      <a:pt x="1212" y="1028"/>
                    </a:lnTo>
                    <a:lnTo>
                      <a:pt x="1216" y="1042"/>
                    </a:lnTo>
                    <a:lnTo>
                      <a:pt x="1220" y="1054"/>
                    </a:lnTo>
                    <a:lnTo>
                      <a:pt x="1224" y="1067"/>
                    </a:lnTo>
                    <a:lnTo>
                      <a:pt x="1228" y="1080"/>
                    </a:lnTo>
                    <a:lnTo>
                      <a:pt x="1232" y="1092"/>
                    </a:lnTo>
                    <a:lnTo>
                      <a:pt x="1236" y="1105"/>
                    </a:lnTo>
                    <a:lnTo>
                      <a:pt x="1240" y="1117"/>
                    </a:lnTo>
                    <a:lnTo>
                      <a:pt x="1244" y="1131"/>
                    </a:lnTo>
                    <a:lnTo>
                      <a:pt x="1248" y="1143"/>
                    </a:lnTo>
                    <a:lnTo>
                      <a:pt x="1251" y="1156"/>
                    </a:lnTo>
                    <a:lnTo>
                      <a:pt x="1255" y="1169"/>
                    </a:lnTo>
                    <a:lnTo>
                      <a:pt x="1259" y="1182"/>
                    </a:lnTo>
                    <a:lnTo>
                      <a:pt x="1263" y="1195"/>
                    </a:lnTo>
                    <a:lnTo>
                      <a:pt x="1267" y="1208"/>
                    </a:lnTo>
                    <a:lnTo>
                      <a:pt x="1271" y="1221"/>
                    </a:lnTo>
                    <a:lnTo>
                      <a:pt x="1275" y="1234"/>
                    </a:lnTo>
                    <a:lnTo>
                      <a:pt x="1279" y="1248"/>
                    </a:lnTo>
                    <a:lnTo>
                      <a:pt x="1283" y="1260"/>
                    </a:lnTo>
                    <a:lnTo>
                      <a:pt x="1287" y="1273"/>
                    </a:lnTo>
                    <a:lnTo>
                      <a:pt x="1291" y="1287"/>
                    </a:lnTo>
                    <a:lnTo>
                      <a:pt x="1295" y="1300"/>
                    </a:lnTo>
                    <a:lnTo>
                      <a:pt x="1299" y="1313"/>
                    </a:lnTo>
                    <a:lnTo>
                      <a:pt x="1303" y="1326"/>
                    </a:lnTo>
                    <a:lnTo>
                      <a:pt x="1307" y="1339"/>
                    </a:lnTo>
                    <a:lnTo>
                      <a:pt x="1311" y="1352"/>
                    </a:lnTo>
                    <a:lnTo>
                      <a:pt x="1314" y="1366"/>
                    </a:lnTo>
                    <a:lnTo>
                      <a:pt x="1318" y="1379"/>
                    </a:lnTo>
                    <a:lnTo>
                      <a:pt x="1322" y="1392"/>
                    </a:lnTo>
                    <a:lnTo>
                      <a:pt x="1326" y="1405"/>
                    </a:lnTo>
                    <a:lnTo>
                      <a:pt x="1330" y="1419"/>
                    </a:lnTo>
                    <a:lnTo>
                      <a:pt x="1334" y="1430"/>
                    </a:lnTo>
                    <a:lnTo>
                      <a:pt x="1338" y="1444"/>
                    </a:lnTo>
                    <a:lnTo>
                      <a:pt x="1342" y="1457"/>
                    </a:lnTo>
                    <a:lnTo>
                      <a:pt x="1346" y="1472"/>
                    </a:lnTo>
                    <a:lnTo>
                      <a:pt x="1350" y="1485"/>
                    </a:lnTo>
                    <a:lnTo>
                      <a:pt x="1354" y="1497"/>
                    </a:lnTo>
                    <a:lnTo>
                      <a:pt x="1358" y="1512"/>
                    </a:lnTo>
                    <a:lnTo>
                      <a:pt x="1362" y="1524"/>
                    </a:lnTo>
                    <a:lnTo>
                      <a:pt x="1366" y="1538"/>
                    </a:lnTo>
                    <a:lnTo>
                      <a:pt x="1370" y="1550"/>
                    </a:lnTo>
                    <a:lnTo>
                      <a:pt x="1374" y="1564"/>
                    </a:lnTo>
                    <a:lnTo>
                      <a:pt x="1377" y="1577"/>
                    </a:lnTo>
                    <a:lnTo>
                      <a:pt x="1381" y="1590"/>
                    </a:lnTo>
                    <a:lnTo>
                      <a:pt x="1385" y="1603"/>
                    </a:lnTo>
                    <a:lnTo>
                      <a:pt x="1389" y="1617"/>
                    </a:lnTo>
                    <a:lnTo>
                      <a:pt x="1393" y="1631"/>
                    </a:lnTo>
                    <a:lnTo>
                      <a:pt x="1397" y="1642"/>
                    </a:lnTo>
                    <a:lnTo>
                      <a:pt x="1401" y="1656"/>
                    </a:lnTo>
                    <a:lnTo>
                      <a:pt x="1405" y="1668"/>
                    </a:lnTo>
                    <a:lnTo>
                      <a:pt x="1409" y="1681"/>
                    </a:lnTo>
                    <a:lnTo>
                      <a:pt x="1413" y="1695"/>
                    </a:lnTo>
                    <a:lnTo>
                      <a:pt x="1417" y="1708"/>
                    </a:lnTo>
                    <a:lnTo>
                      <a:pt x="1421" y="1720"/>
                    </a:lnTo>
                    <a:lnTo>
                      <a:pt x="1425" y="1732"/>
                    </a:lnTo>
                    <a:lnTo>
                      <a:pt x="1429" y="1745"/>
                    </a:lnTo>
                    <a:lnTo>
                      <a:pt x="1433" y="1760"/>
                    </a:lnTo>
                    <a:lnTo>
                      <a:pt x="1437" y="1771"/>
                    </a:lnTo>
                    <a:lnTo>
                      <a:pt x="1440" y="1785"/>
                    </a:lnTo>
                    <a:lnTo>
                      <a:pt x="1444" y="1796"/>
                    </a:lnTo>
                    <a:lnTo>
                      <a:pt x="1448" y="1810"/>
                    </a:lnTo>
                    <a:lnTo>
                      <a:pt x="1452" y="1822"/>
                    </a:lnTo>
                    <a:lnTo>
                      <a:pt x="1456" y="1835"/>
                    </a:lnTo>
                    <a:lnTo>
                      <a:pt x="1460" y="1847"/>
                    </a:lnTo>
                    <a:lnTo>
                      <a:pt x="1464" y="1860"/>
                    </a:lnTo>
                    <a:lnTo>
                      <a:pt x="1468" y="1872"/>
                    </a:lnTo>
                    <a:lnTo>
                      <a:pt x="1472" y="1884"/>
                    </a:lnTo>
                    <a:lnTo>
                      <a:pt x="1476" y="1897"/>
                    </a:lnTo>
                    <a:lnTo>
                      <a:pt x="1480" y="1908"/>
                    </a:lnTo>
                    <a:lnTo>
                      <a:pt x="1484" y="1922"/>
                    </a:lnTo>
                    <a:lnTo>
                      <a:pt x="1488" y="1936"/>
                    </a:lnTo>
                    <a:lnTo>
                      <a:pt x="1492" y="1946"/>
                    </a:lnTo>
                    <a:lnTo>
                      <a:pt x="1496" y="1960"/>
                    </a:lnTo>
                    <a:lnTo>
                      <a:pt x="1499" y="1971"/>
                    </a:lnTo>
                    <a:lnTo>
                      <a:pt x="1503" y="1983"/>
                    </a:lnTo>
                    <a:lnTo>
                      <a:pt x="1507" y="1994"/>
                    </a:lnTo>
                    <a:lnTo>
                      <a:pt x="1511" y="2007"/>
                    </a:lnTo>
                    <a:lnTo>
                      <a:pt x="1515" y="2019"/>
                    </a:lnTo>
                    <a:lnTo>
                      <a:pt x="1519" y="2030"/>
                    </a:lnTo>
                    <a:lnTo>
                      <a:pt x="1523" y="2042"/>
                    </a:lnTo>
                    <a:lnTo>
                      <a:pt x="1527" y="2053"/>
                    </a:lnTo>
                    <a:lnTo>
                      <a:pt x="1531" y="2065"/>
                    </a:lnTo>
                    <a:lnTo>
                      <a:pt x="1535" y="2077"/>
                    </a:lnTo>
                    <a:lnTo>
                      <a:pt x="1539" y="2090"/>
                    </a:lnTo>
                    <a:lnTo>
                      <a:pt x="1543" y="2101"/>
                    </a:lnTo>
                    <a:lnTo>
                      <a:pt x="1547" y="2112"/>
                    </a:lnTo>
                    <a:lnTo>
                      <a:pt x="1551" y="2123"/>
                    </a:lnTo>
                    <a:lnTo>
                      <a:pt x="1555" y="2134"/>
                    </a:lnTo>
                    <a:lnTo>
                      <a:pt x="1559" y="2145"/>
                    </a:lnTo>
                    <a:lnTo>
                      <a:pt x="1562" y="2157"/>
                    </a:lnTo>
                    <a:lnTo>
                      <a:pt x="1566" y="2168"/>
                    </a:lnTo>
                    <a:lnTo>
                      <a:pt x="1570" y="2180"/>
                    </a:lnTo>
                    <a:lnTo>
                      <a:pt x="1574" y="2188"/>
                    </a:lnTo>
                    <a:lnTo>
                      <a:pt x="1578" y="2201"/>
                    </a:lnTo>
                    <a:lnTo>
                      <a:pt x="1582" y="2212"/>
                    </a:lnTo>
                    <a:lnTo>
                      <a:pt x="1586" y="2221"/>
                    </a:lnTo>
                    <a:lnTo>
                      <a:pt x="1590" y="2233"/>
                    </a:lnTo>
                    <a:lnTo>
                      <a:pt x="1594" y="2243"/>
                    </a:lnTo>
                    <a:lnTo>
                      <a:pt x="1598" y="2254"/>
                    </a:lnTo>
                    <a:lnTo>
                      <a:pt x="1602" y="2265"/>
                    </a:lnTo>
                    <a:lnTo>
                      <a:pt x="1606" y="2275"/>
                    </a:lnTo>
                    <a:lnTo>
                      <a:pt x="1610" y="2284"/>
                    </a:lnTo>
                    <a:lnTo>
                      <a:pt x="1614" y="2296"/>
                    </a:lnTo>
                    <a:lnTo>
                      <a:pt x="1618" y="2306"/>
                    </a:lnTo>
                    <a:lnTo>
                      <a:pt x="1622" y="2317"/>
                    </a:lnTo>
                    <a:lnTo>
                      <a:pt x="1625" y="2325"/>
                    </a:lnTo>
                    <a:lnTo>
                      <a:pt x="1629" y="2336"/>
                    </a:lnTo>
                    <a:lnTo>
                      <a:pt x="1633" y="2345"/>
                    </a:lnTo>
                    <a:lnTo>
                      <a:pt x="1637" y="2356"/>
                    </a:lnTo>
                    <a:lnTo>
                      <a:pt x="1641" y="2365"/>
                    </a:lnTo>
                    <a:lnTo>
                      <a:pt x="1645" y="2375"/>
                    </a:lnTo>
                    <a:lnTo>
                      <a:pt x="1649" y="2383"/>
                    </a:lnTo>
                    <a:lnTo>
                      <a:pt x="1653" y="2392"/>
                    </a:lnTo>
                    <a:lnTo>
                      <a:pt x="1657" y="2402"/>
                    </a:lnTo>
                    <a:lnTo>
                      <a:pt x="1661" y="2412"/>
                    </a:lnTo>
                    <a:lnTo>
                      <a:pt x="1665" y="2421"/>
                    </a:lnTo>
                    <a:lnTo>
                      <a:pt x="1669" y="2430"/>
                    </a:lnTo>
                    <a:lnTo>
                      <a:pt x="1673" y="2439"/>
                    </a:lnTo>
                    <a:lnTo>
                      <a:pt x="1677" y="2447"/>
                    </a:lnTo>
                    <a:lnTo>
                      <a:pt x="1681" y="2455"/>
                    </a:lnTo>
                    <a:lnTo>
                      <a:pt x="1685" y="2465"/>
                    </a:lnTo>
                    <a:lnTo>
                      <a:pt x="1688" y="2472"/>
                    </a:lnTo>
                    <a:lnTo>
                      <a:pt x="1692" y="2481"/>
                    </a:lnTo>
                    <a:lnTo>
                      <a:pt x="1696" y="2491"/>
                    </a:lnTo>
                    <a:lnTo>
                      <a:pt x="1700" y="2498"/>
                    </a:lnTo>
                    <a:lnTo>
                      <a:pt x="1704" y="2506"/>
                    </a:lnTo>
                    <a:lnTo>
                      <a:pt x="1708" y="2515"/>
                    </a:lnTo>
                    <a:lnTo>
                      <a:pt x="1712" y="2523"/>
                    </a:lnTo>
                    <a:lnTo>
                      <a:pt x="1716" y="2530"/>
                    </a:lnTo>
                    <a:lnTo>
                      <a:pt x="1720" y="2539"/>
                    </a:lnTo>
                    <a:lnTo>
                      <a:pt x="1724" y="2546"/>
                    </a:lnTo>
                    <a:lnTo>
                      <a:pt x="1728" y="2554"/>
                    </a:lnTo>
                    <a:lnTo>
                      <a:pt x="1732" y="2561"/>
                    </a:lnTo>
                    <a:lnTo>
                      <a:pt x="1736" y="2569"/>
                    </a:lnTo>
                    <a:lnTo>
                      <a:pt x="1740" y="2576"/>
                    </a:lnTo>
                    <a:lnTo>
                      <a:pt x="1744" y="2583"/>
                    </a:lnTo>
                    <a:lnTo>
                      <a:pt x="1748" y="2590"/>
                    </a:lnTo>
                    <a:lnTo>
                      <a:pt x="1751" y="2597"/>
                    </a:lnTo>
                    <a:lnTo>
                      <a:pt x="1755" y="2604"/>
                    </a:lnTo>
                    <a:lnTo>
                      <a:pt x="1759" y="2611"/>
                    </a:lnTo>
                    <a:lnTo>
                      <a:pt x="1763" y="2618"/>
                    </a:lnTo>
                    <a:lnTo>
                      <a:pt x="1767" y="2624"/>
                    </a:lnTo>
                    <a:lnTo>
                      <a:pt x="1771" y="2630"/>
                    </a:lnTo>
                    <a:lnTo>
                      <a:pt x="1775" y="2637"/>
                    </a:lnTo>
                    <a:lnTo>
                      <a:pt x="1779" y="2642"/>
                    </a:lnTo>
                    <a:lnTo>
                      <a:pt x="1783" y="2650"/>
                    </a:lnTo>
                    <a:lnTo>
                      <a:pt x="1787" y="2655"/>
                    </a:lnTo>
                    <a:lnTo>
                      <a:pt x="1791" y="2661"/>
                    </a:lnTo>
                    <a:lnTo>
                      <a:pt x="1795" y="2668"/>
                    </a:lnTo>
                    <a:lnTo>
                      <a:pt x="1799" y="2673"/>
                    </a:lnTo>
                    <a:lnTo>
                      <a:pt x="1803" y="2678"/>
                    </a:lnTo>
                    <a:lnTo>
                      <a:pt x="1807" y="2685"/>
                    </a:lnTo>
                    <a:lnTo>
                      <a:pt x="1811" y="2690"/>
                    </a:lnTo>
                    <a:lnTo>
                      <a:pt x="1814" y="2695"/>
                    </a:lnTo>
                    <a:lnTo>
                      <a:pt x="1818" y="2700"/>
                    </a:lnTo>
                    <a:lnTo>
                      <a:pt x="1822" y="2705"/>
                    </a:lnTo>
                    <a:lnTo>
                      <a:pt x="1826" y="2711"/>
                    </a:lnTo>
                    <a:lnTo>
                      <a:pt x="1830" y="2717"/>
                    </a:lnTo>
                    <a:lnTo>
                      <a:pt x="1834" y="2721"/>
                    </a:lnTo>
                    <a:lnTo>
                      <a:pt x="1838" y="2727"/>
                    </a:lnTo>
                    <a:lnTo>
                      <a:pt x="1842" y="2731"/>
                    </a:lnTo>
                    <a:lnTo>
                      <a:pt x="1846" y="2736"/>
                    </a:lnTo>
                    <a:lnTo>
                      <a:pt x="1850" y="2739"/>
                    </a:lnTo>
                    <a:lnTo>
                      <a:pt x="1854" y="2743"/>
                    </a:lnTo>
                    <a:lnTo>
                      <a:pt x="1858" y="2747"/>
                    </a:lnTo>
                    <a:lnTo>
                      <a:pt x="1862" y="2751"/>
                    </a:lnTo>
                    <a:lnTo>
                      <a:pt x="1866" y="2756"/>
                    </a:lnTo>
                    <a:lnTo>
                      <a:pt x="1870" y="2759"/>
                    </a:lnTo>
                    <a:lnTo>
                      <a:pt x="1874" y="2765"/>
                    </a:lnTo>
                    <a:lnTo>
                      <a:pt x="1877" y="2768"/>
                    </a:lnTo>
                    <a:lnTo>
                      <a:pt x="1881" y="2772"/>
                    </a:lnTo>
                    <a:lnTo>
                      <a:pt x="1885" y="2776"/>
                    </a:lnTo>
                    <a:lnTo>
                      <a:pt x="1889" y="2778"/>
                    </a:lnTo>
                    <a:lnTo>
                      <a:pt x="1893" y="2782"/>
                    </a:lnTo>
                    <a:lnTo>
                      <a:pt x="1897" y="2784"/>
                    </a:lnTo>
                    <a:lnTo>
                      <a:pt x="1901" y="2789"/>
                    </a:lnTo>
                    <a:lnTo>
                      <a:pt x="1905" y="2790"/>
                    </a:lnTo>
                    <a:lnTo>
                      <a:pt x="1909" y="2795"/>
                    </a:lnTo>
                    <a:lnTo>
                      <a:pt x="1913" y="2797"/>
                    </a:lnTo>
                    <a:lnTo>
                      <a:pt x="1917" y="2799"/>
                    </a:lnTo>
                    <a:lnTo>
                      <a:pt x="1921" y="2802"/>
                    </a:lnTo>
                    <a:lnTo>
                      <a:pt x="1925" y="2805"/>
                    </a:lnTo>
                    <a:lnTo>
                      <a:pt x="1929" y="2807"/>
                    </a:lnTo>
                    <a:lnTo>
                      <a:pt x="1933" y="2809"/>
                    </a:lnTo>
                    <a:lnTo>
                      <a:pt x="1937" y="2812"/>
                    </a:lnTo>
                    <a:lnTo>
                      <a:pt x="1940" y="2815"/>
                    </a:lnTo>
                    <a:lnTo>
                      <a:pt x="1944" y="2816"/>
                    </a:lnTo>
                    <a:lnTo>
                      <a:pt x="1948" y="2818"/>
                    </a:lnTo>
                    <a:lnTo>
                      <a:pt x="1952" y="2820"/>
                    </a:lnTo>
                    <a:lnTo>
                      <a:pt x="1956" y="2821"/>
                    </a:lnTo>
                    <a:lnTo>
                      <a:pt x="1960" y="2822"/>
                    </a:lnTo>
                    <a:lnTo>
                      <a:pt x="1964" y="2824"/>
                    </a:lnTo>
                    <a:lnTo>
                      <a:pt x="1968" y="2825"/>
                    </a:lnTo>
                    <a:lnTo>
                      <a:pt x="1972" y="2825"/>
                    </a:lnTo>
                    <a:lnTo>
                      <a:pt x="1976" y="2825"/>
                    </a:lnTo>
                    <a:lnTo>
                      <a:pt x="1980" y="2825"/>
                    </a:lnTo>
                    <a:lnTo>
                      <a:pt x="1984" y="2825"/>
                    </a:lnTo>
                    <a:lnTo>
                      <a:pt x="1988" y="2825"/>
                    </a:lnTo>
                    <a:lnTo>
                      <a:pt x="1992" y="2825"/>
                    </a:lnTo>
                    <a:lnTo>
                      <a:pt x="1996" y="2825"/>
                    </a:lnTo>
                    <a:lnTo>
                      <a:pt x="1999" y="2825"/>
                    </a:lnTo>
                    <a:lnTo>
                      <a:pt x="2003" y="2825"/>
                    </a:lnTo>
                    <a:lnTo>
                      <a:pt x="2007" y="2825"/>
                    </a:lnTo>
                    <a:lnTo>
                      <a:pt x="2011" y="2825"/>
                    </a:lnTo>
                    <a:lnTo>
                      <a:pt x="2015" y="2825"/>
                    </a:lnTo>
                    <a:lnTo>
                      <a:pt x="2019" y="2825"/>
                    </a:lnTo>
                    <a:lnTo>
                      <a:pt x="2023" y="2825"/>
                    </a:lnTo>
                    <a:lnTo>
                      <a:pt x="2027" y="2825"/>
                    </a:lnTo>
                    <a:lnTo>
                      <a:pt x="2031" y="2825"/>
                    </a:lnTo>
                    <a:lnTo>
                      <a:pt x="2035" y="2825"/>
                    </a:lnTo>
                    <a:lnTo>
                      <a:pt x="2039" y="2825"/>
                    </a:lnTo>
                    <a:lnTo>
                      <a:pt x="2043" y="2825"/>
                    </a:lnTo>
                    <a:lnTo>
                      <a:pt x="2047" y="2825"/>
                    </a:lnTo>
                    <a:lnTo>
                      <a:pt x="2051" y="2825"/>
                    </a:lnTo>
                    <a:lnTo>
                      <a:pt x="2055" y="2825"/>
                    </a:lnTo>
                    <a:lnTo>
                      <a:pt x="2059" y="2825"/>
                    </a:lnTo>
                    <a:lnTo>
                      <a:pt x="2062" y="2825"/>
                    </a:lnTo>
                    <a:lnTo>
                      <a:pt x="2066" y="2825"/>
                    </a:lnTo>
                    <a:lnTo>
                      <a:pt x="2070" y="2825"/>
                    </a:lnTo>
                    <a:lnTo>
                      <a:pt x="2074" y="2824"/>
                    </a:lnTo>
                    <a:lnTo>
                      <a:pt x="2078" y="2822"/>
                    </a:lnTo>
                    <a:lnTo>
                      <a:pt x="2082" y="2821"/>
                    </a:lnTo>
                    <a:lnTo>
                      <a:pt x="2086" y="2820"/>
                    </a:lnTo>
                    <a:lnTo>
                      <a:pt x="2090" y="2819"/>
                    </a:lnTo>
                    <a:lnTo>
                      <a:pt x="2094" y="2817"/>
                    </a:lnTo>
                    <a:lnTo>
                      <a:pt x="2098" y="2815"/>
                    </a:lnTo>
                    <a:lnTo>
                      <a:pt x="2102" y="2813"/>
                    </a:lnTo>
                    <a:lnTo>
                      <a:pt x="2106" y="2809"/>
                    </a:lnTo>
                    <a:lnTo>
                      <a:pt x="2110" y="2808"/>
                    </a:lnTo>
                    <a:lnTo>
                      <a:pt x="2114" y="2806"/>
                    </a:lnTo>
                    <a:lnTo>
                      <a:pt x="2118" y="2804"/>
                    </a:lnTo>
                    <a:lnTo>
                      <a:pt x="2122" y="2801"/>
                    </a:lnTo>
                    <a:lnTo>
                      <a:pt x="2125" y="2799"/>
                    </a:lnTo>
                    <a:lnTo>
                      <a:pt x="2129" y="2798"/>
                    </a:lnTo>
                    <a:lnTo>
                      <a:pt x="2133" y="2793"/>
                    </a:lnTo>
                    <a:lnTo>
                      <a:pt x="2137" y="2792"/>
                    </a:lnTo>
                    <a:lnTo>
                      <a:pt x="2141" y="2788"/>
                    </a:lnTo>
                    <a:lnTo>
                      <a:pt x="2145" y="2786"/>
                    </a:lnTo>
                    <a:lnTo>
                      <a:pt x="2149" y="2782"/>
                    </a:lnTo>
                    <a:lnTo>
                      <a:pt x="2153" y="2780"/>
                    </a:lnTo>
                    <a:lnTo>
                      <a:pt x="2157" y="2776"/>
                    </a:lnTo>
                    <a:lnTo>
                      <a:pt x="2161" y="2773"/>
                    </a:lnTo>
                    <a:lnTo>
                      <a:pt x="2165" y="2771"/>
                    </a:lnTo>
                    <a:lnTo>
                      <a:pt x="2169" y="2767"/>
                    </a:lnTo>
                    <a:lnTo>
                      <a:pt x="2173" y="2762"/>
                    </a:lnTo>
                    <a:lnTo>
                      <a:pt x="2177" y="2758"/>
                    </a:lnTo>
                    <a:lnTo>
                      <a:pt x="2181" y="2756"/>
                    </a:lnTo>
                    <a:lnTo>
                      <a:pt x="2185" y="2751"/>
                    </a:lnTo>
                    <a:lnTo>
                      <a:pt x="2188" y="2748"/>
                    </a:lnTo>
                    <a:lnTo>
                      <a:pt x="2192" y="2745"/>
                    </a:lnTo>
                    <a:lnTo>
                      <a:pt x="2196" y="2740"/>
                    </a:lnTo>
                    <a:lnTo>
                      <a:pt x="2200" y="2736"/>
                    </a:lnTo>
                    <a:lnTo>
                      <a:pt x="2204" y="2732"/>
                    </a:lnTo>
                    <a:lnTo>
                      <a:pt x="2208" y="2728"/>
                    </a:lnTo>
                    <a:lnTo>
                      <a:pt x="2212" y="2724"/>
                    </a:lnTo>
                    <a:lnTo>
                      <a:pt x="2216" y="2720"/>
                    </a:lnTo>
                    <a:lnTo>
                      <a:pt x="2220" y="2715"/>
                    </a:lnTo>
                    <a:lnTo>
                      <a:pt x="2224" y="2711"/>
                    </a:lnTo>
                    <a:lnTo>
                      <a:pt x="2228" y="2705"/>
                    </a:lnTo>
                    <a:lnTo>
                      <a:pt x="2232" y="2702"/>
                    </a:lnTo>
                    <a:lnTo>
                      <a:pt x="2236" y="2697"/>
                    </a:lnTo>
                    <a:lnTo>
                      <a:pt x="2240" y="2692"/>
                    </a:lnTo>
                    <a:lnTo>
                      <a:pt x="2244" y="2686"/>
                    </a:lnTo>
                    <a:lnTo>
                      <a:pt x="2248" y="2683"/>
                    </a:lnTo>
                    <a:lnTo>
                      <a:pt x="2251" y="2678"/>
                    </a:lnTo>
                    <a:lnTo>
                      <a:pt x="2255" y="2672"/>
                    </a:lnTo>
                    <a:lnTo>
                      <a:pt x="2259" y="2668"/>
                    </a:lnTo>
                    <a:lnTo>
                      <a:pt x="2263" y="2661"/>
                    </a:lnTo>
                    <a:lnTo>
                      <a:pt x="2267" y="2658"/>
                    </a:lnTo>
                    <a:lnTo>
                      <a:pt x="2271" y="2651"/>
                    </a:lnTo>
                    <a:lnTo>
                      <a:pt x="2275" y="2645"/>
                    </a:lnTo>
                    <a:lnTo>
                      <a:pt x="2279" y="2641"/>
                    </a:lnTo>
                    <a:lnTo>
                      <a:pt x="2283" y="2635"/>
                    </a:lnTo>
                    <a:lnTo>
                      <a:pt x="2287" y="2630"/>
                    </a:lnTo>
                    <a:lnTo>
                      <a:pt x="2291" y="2625"/>
                    </a:lnTo>
                    <a:lnTo>
                      <a:pt x="2295" y="2619"/>
                    </a:lnTo>
                    <a:lnTo>
                      <a:pt x="2299" y="2613"/>
                    </a:lnTo>
                    <a:lnTo>
                      <a:pt x="2303" y="2607"/>
                    </a:lnTo>
                    <a:lnTo>
                      <a:pt x="2307" y="2601"/>
                    </a:lnTo>
                    <a:lnTo>
                      <a:pt x="2311" y="2594"/>
                    </a:lnTo>
                    <a:lnTo>
                      <a:pt x="2314" y="2591"/>
                    </a:lnTo>
                    <a:lnTo>
                      <a:pt x="2318" y="2583"/>
                    </a:lnTo>
                    <a:lnTo>
                      <a:pt x="2322" y="2576"/>
                    </a:lnTo>
                    <a:lnTo>
                      <a:pt x="2326" y="2570"/>
                    </a:lnTo>
                    <a:lnTo>
                      <a:pt x="2330" y="2564"/>
                    </a:lnTo>
                    <a:lnTo>
                      <a:pt x="2334" y="2559"/>
                    </a:lnTo>
                    <a:lnTo>
                      <a:pt x="2338" y="2551"/>
                    </a:lnTo>
                    <a:lnTo>
                      <a:pt x="2342" y="2545"/>
                    </a:lnTo>
                    <a:lnTo>
                      <a:pt x="2346" y="2538"/>
                    </a:lnTo>
                    <a:lnTo>
                      <a:pt x="2350" y="2532"/>
                    </a:lnTo>
                    <a:lnTo>
                      <a:pt x="2354" y="2525"/>
                    </a:lnTo>
                    <a:lnTo>
                      <a:pt x="2358" y="2520"/>
                    </a:lnTo>
                    <a:lnTo>
                      <a:pt x="2362" y="2513"/>
                    </a:lnTo>
                    <a:lnTo>
                      <a:pt x="2366" y="2507"/>
                    </a:lnTo>
                    <a:lnTo>
                      <a:pt x="2370" y="2499"/>
                    </a:lnTo>
                    <a:lnTo>
                      <a:pt x="2374" y="2493"/>
                    </a:lnTo>
                    <a:lnTo>
                      <a:pt x="2377" y="2485"/>
                    </a:lnTo>
                    <a:lnTo>
                      <a:pt x="2381" y="2479"/>
                    </a:lnTo>
                    <a:lnTo>
                      <a:pt x="2385" y="2471"/>
                    </a:lnTo>
                    <a:lnTo>
                      <a:pt x="2389" y="2464"/>
                    </a:lnTo>
                    <a:lnTo>
                      <a:pt x="2393" y="2458"/>
                    </a:lnTo>
                    <a:lnTo>
                      <a:pt x="2397" y="2450"/>
                    </a:lnTo>
                    <a:lnTo>
                      <a:pt x="2401" y="2444"/>
                    </a:lnTo>
                    <a:lnTo>
                      <a:pt x="2405" y="2437"/>
                    </a:lnTo>
                    <a:lnTo>
                      <a:pt x="2409" y="2430"/>
                    </a:lnTo>
                    <a:lnTo>
                      <a:pt x="2413" y="2422"/>
                    </a:lnTo>
                    <a:lnTo>
                      <a:pt x="2417" y="2414"/>
                    </a:lnTo>
                    <a:lnTo>
                      <a:pt x="2421" y="2408"/>
                    </a:lnTo>
                    <a:lnTo>
                      <a:pt x="2425" y="2401"/>
                    </a:lnTo>
                    <a:lnTo>
                      <a:pt x="2429" y="2392"/>
                    </a:lnTo>
                    <a:lnTo>
                      <a:pt x="2433" y="2386"/>
                    </a:lnTo>
                    <a:lnTo>
                      <a:pt x="2437" y="2378"/>
                    </a:lnTo>
                    <a:lnTo>
                      <a:pt x="2440" y="2369"/>
                    </a:lnTo>
                    <a:lnTo>
                      <a:pt x="2444" y="2363"/>
                    </a:lnTo>
                    <a:lnTo>
                      <a:pt x="2448" y="2354"/>
                    </a:lnTo>
                    <a:lnTo>
                      <a:pt x="2452" y="2347"/>
                    </a:lnTo>
                    <a:lnTo>
                      <a:pt x="2456" y="2339"/>
                    </a:lnTo>
                    <a:lnTo>
                      <a:pt x="2460" y="2331"/>
                    </a:lnTo>
                    <a:lnTo>
                      <a:pt x="2464" y="2323"/>
                    </a:lnTo>
                    <a:lnTo>
                      <a:pt x="2468" y="2317"/>
                    </a:lnTo>
                    <a:lnTo>
                      <a:pt x="2472" y="2308"/>
                    </a:lnTo>
                    <a:lnTo>
                      <a:pt x="2476" y="2300"/>
                    </a:lnTo>
                    <a:lnTo>
                      <a:pt x="2480" y="2292"/>
                    </a:lnTo>
                    <a:lnTo>
                      <a:pt x="2484" y="2284"/>
                    </a:lnTo>
                    <a:lnTo>
                      <a:pt x="2488" y="2277"/>
                    </a:lnTo>
                    <a:lnTo>
                      <a:pt x="2492" y="2267"/>
                    </a:lnTo>
                    <a:lnTo>
                      <a:pt x="2496" y="2260"/>
                    </a:lnTo>
                    <a:lnTo>
                      <a:pt x="2499" y="2253"/>
                    </a:lnTo>
                    <a:lnTo>
                      <a:pt x="2503" y="2246"/>
                    </a:lnTo>
                    <a:lnTo>
                      <a:pt x="2507" y="2236"/>
                    </a:lnTo>
                    <a:lnTo>
                      <a:pt x="2511" y="2228"/>
                    </a:lnTo>
                    <a:lnTo>
                      <a:pt x="2515" y="2221"/>
                    </a:lnTo>
                    <a:lnTo>
                      <a:pt x="2519" y="2213"/>
                    </a:lnTo>
                    <a:lnTo>
                      <a:pt x="2523" y="2204"/>
                    </a:lnTo>
                    <a:lnTo>
                      <a:pt x="2527" y="2195"/>
                    </a:lnTo>
                    <a:lnTo>
                      <a:pt x="2531" y="2187"/>
                    </a:lnTo>
                    <a:lnTo>
                      <a:pt x="2535" y="2179"/>
                    </a:lnTo>
                    <a:lnTo>
                      <a:pt x="2539" y="2170"/>
                    </a:lnTo>
                    <a:lnTo>
                      <a:pt x="2543" y="2163"/>
                    </a:lnTo>
                    <a:lnTo>
                      <a:pt x="2547" y="2154"/>
                    </a:lnTo>
                    <a:lnTo>
                      <a:pt x="2551" y="2145"/>
                    </a:lnTo>
                    <a:lnTo>
                      <a:pt x="2555" y="2138"/>
                    </a:lnTo>
                    <a:lnTo>
                      <a:pt x="2559" y="2129"/>
                    </a:lnTo>
                    <a:lnTo>
                      <a:pt x="2562" y="2122"/>
                    </a:lnTo>
                    <a:lnTo>
                      <a:pt x="2566" y="2112"/>
                    </a:lnTo>
                    <a:lnTo>
                      <a:pt x="2570" y="2103"/>
                    </a:lnTo>
                    <a:lnTo>
                      <a:pt x="2574" y="2095"/>
                    </a:lnTo>
                    <a:lnTo>
                      <a:pt x="2578" y="2086"/>
                    </a:lnTo>
                    <a:lnTo>
                      <a:pt x="2582" y="2078"/>
                    </a:lnTo>
                    <a:lnTo>
                      <a:pt x="2586" y="2069"/>
                    </a:lnTo>
                    <a:lnTo>
                      <a:pt x="2590" y="2058"/>
                    </a:lnTo>
                    <a:lnTo>
                      <a:pt x="2594" y="2052"/>
                    </a:lnTo>
                    <a:lnTo>
                      <a:pt x="2598" y="2043"/>
                    </a:lnTo>
                    <a:lnTo>
                      <a:pt x="2602" y="2035"/>
                    </a:lnTo>
                    <a:lnTo>
                      <a:pt x="2606" y="2028"/>
                    </a:lnTo>
                    <a:lnTo>
                      <a:pt x="2610" y="2017"/>
                    </a:lnTo>
                    <a:lnTo>
                      <a:pt x="2614" y="2010"/>
                    </a:lnTo>
                    <a:lnTo>
                      <a:pt x="2618" y="2001"/>
                    </a:lnTo>
                    <a:lnTo>
                      <a:pt x="2622" y="1992"/>
                    </a:lnTo>
                    <a:lnTo>
                      <a:pt x="2625" y="1983"/>
                    </a:lnTo>
                    <a:lnTo>
                      <a:pt x="2629" y="1975"/>
                    </a:lnTo>
                    <a:lnTo>
                      <a:pt x="2633" y="1967"/>
                    </a:lnTo>
                    <a:lnTo>
                      <a:pt x="2637" y="1958"/>
                    </a:lnTo>
                    <a:lnTo>
                      <a:pt x="2641" y="1948"/>
                    </a:lnTo>
                    <a:lnTo>
                      <a:pt x="2645" y="1940"/>
                    </a:lnTo>
                    <a:lnTo>
                      <a:pt x="2649" y="1931"/>
                    </a:lnTo>
                    <a:lnTo>
                      <a:pt x="2653" y="1922"/>
                    </a:lnTo>
                    <a:lnTo>
                      <a:pt x="2657" y="1914"/>
                    </a:lnTo>
                    <a:lnTo>
                      <a:pt x="2661" y="1905"/>
                    </a:lnTo>
                    <a:lnTo>
                      <a:pt x="2665" y="1897"/>
                    </a:lnTo>
                    <a:lnTo>
                      <a:pt x="2669" y="1887"/>
                    </a:lnTo>
                    <a:lnTo>
                      <a:pt x="2673" y="1879"/>
                    </a:lnTo>
                    <a:lnTo>
                      <a:pt x="2677" y="1869"/>
                    </a:lnTo>
                    <a:lnTo>
                      <a:pt x="2681" y="1861"/>
                    </a:lnTo>
                    <a:lnTo>
                      <a:pt x="2685" y="1853"/>
                    </a:lnTo>
                    <a:lnTo>
                      <a:pt x="2688" y="1843"/>
                    </a:lnTo>
                    <a:lnTo>
                      <a:pt x="2692" y="1837"/>
                    </a:lnTo>
                    <a:lnTo>
                      <a:pt x="2696" y="1826"/>
                    </a:lnTo>
                    <a:lnTo>
                      <a:pt x="2700" y="1817"/>
                    </a:lnTo>
                    <a:lnTo>
                      <a:pt x="2704" y="1810"/>
                    </a:lnTo>
                    <a:lnTo>
                      <a:pt x="2708" y="1801"/>
                    </a:lnTo>
                    <a:lnTo>
                      <a:pt x="2712" y="1791"/>
                    </a:lnTo>
                    <a:lnTo>
                      <a:pt x="2716" y="1783"/>
                    </a:lnTo>
                    <a:lnTo>
                      <a:pt x="2720" y="1774"/>
                    </a:lnTo>
                    <a:lnTo>
                      <a:pt x="2724" y="1765"/>
                    </a:lnTo>
                    <a:lnTo>
                      <a:pt x="2728" y="1757"/>
                    </a:lnTo>
                    <a:lnTo>
                      <a:pt x="2732" y="1747"/>
                    </a:lnTo>
                    <a:lnTo>
                      <a:pt x="2736" y="1739"/>
                    </a:lnTo>
                    <a:lnTo>
                      <a:pt x="2740" y="1731"/>
                    </a:lnTo>
                    <a:lnTo>
                      <a:pt x="2744" y="1721"/>
                    </a:lnTo>
                    <a:lnTo>
                      <a:pt x="2748" y="1713"/>
                    </a:lnTo>
                    <a:lnTo>
                      <a:pt x="2751" y="1703"/>
                    </a:lnTo>
                    <a:lnTo>
                      <a:pt x="2755" y="1694"/>
                    </a:lnTo>
                    <a:lnTo>
                      <a:pt x="2759" y="1686"/>
                    </a:lnTo>
                    <a:lnTo>
                      <a:pt x="2763" y="1676"/>
                    </a:lnTo>
                    <a:lnTo>
                      <a:pt x="2767" y="1668"/>
                    </a:lnTo>
                    <a:lnTo>
                      <a:pt x="2771" y="1660"/>
                    </a:lnTo>
                    <a:lnTo>
                      <a:pt x="2775" y="1652"/>
                    </a:lnTo>
                    <a:lnTo>
                      <a:pt x="2779" y="1644"/>
                    </a:lnTo>
                    <a:lnTo>
                      <a:pt x="2783" y="1635"/>
                    </a:lnTo>
                    <a:lnTo>
                      <a:pt x="2787" y="1627"/>
                    </a:lnTo>
                    <a:lnTo>
                      <a:pt x="2791" y="1617"/>
                    </a:lnTo>
                    <a:lnTo>
                      <a:pt x="2795" y="1608"/>
                    </a:lnTo>
                    <a:lnTo>
                      <a:pt x="2799" y="1599"/>
                    </a:lnTo>
                    <a:lnTo>
                      <a:pt x="2803" y="1592"/>
                    </a:lnTo>
                    <a:lnTo>
                      <a:pt x="2807" y="1583"/>
                    </a:lnTo>
                    <a:lnTo>
                      <a:pt x="2811" y="1575"/>
                    </a:lnTo>
                    <a:lnTo>
                      <a:pt x="2814" y="1565"/>
                    </a:lnTo>
                    <a:lnTo>
                      <a:pt x="2818" y="1557"/>
                    </a:lnTo>
                    <a:lnTo>
                      <a:pt x="2822" y="1548"/>
                    </a:lnTo>
                    <a:lnTo>
                      <a:pt x="2826" y="1540"/>
                    </a:lnTo>
                    <a:lnTo>
                      <a:pt x="2830" y="1531"/>
                    </a:lnTo>
                    <a:lnTo>
                      <a:pt x="2834" y="1522"/>
                    </a:lnTo>
                    <a:lnTo>
                      <a:pt x="2838" y="1514"/>
                    </a:lnTo>
                    <a:lnTo>
                      <a:pt x="2842" y="1504"/>
                    </a:lnTo>
                    <a:lnTo>
                      <a:pt x="2846" y="1496"/>
                    </a:lnTo>
                    <a:lnTo>
                      <a:pt x="2850" y="1489"/>
                    </a:lnTo>
                    <a:lnTo>
                      <a:pt x="2854" y="1480"/>
                    </a:lnTo>
                    <a:lnTo>
                      <a:pt x="2858" y="1470"/>
                    </a:lnTo>
                    <a:lnTo>
                      <a:pt x="2862" y="1462"/>
                    </a:lnTo>
                    <a:lnTo>
                      <a:pt x="2866" y="1454"/>
                    </a:lnTo>
                    <a:lnTo>
                      <a:pt x="2870" y="1446"/>
                    </a:lnTo>
                    <a:lnTo>
                      <a:pt x="2874" y="1439"/>
                    </a:lnTo>
                    <a:lnTo>
                      <a:pt x="2877" y="1429"/>
                    </a:lnTo>
                    <a:lnTo>
                      <a:pt x="2881" y="1422"/>
                    </a:lnTo>
                    <a:lnTo>
                      <a:pt x="2885" y="1412"/>
                    </a:lnTo>
                    <a:lnTo>
                      <a:pt x="2889" y="1404"/>
                    </a:lnTo>
                    <a:lnTo>
                      <a:pt x="2893" y="1396"/>
                    </a:lnTo>
                    <a:lnTo>
                      <a:pt x="2897" y="1387"/>
                    </a:lnTo>
                    <a:lnTo>
                      <a:pt x="2901" y="1378"/>
                    </a:lnTo>
                    <a:lnTo>
                      <a:pt x="2905" y="1372"/>
                    </a:lnTo>
                    <a:lnTo>
                      <a:pt x="2909" y="1361"/>
                    </a:lnTo>
                    <a:lnTo>
                      <a:pt x="2913" y="1355"/>
                    </a:lnTo>
                    <a:lnTo>
                      <a:pt x="2917" y="1346"/>
                    </a:lnTo>
                    <a:lnTo>
                      <a:pt x="2921" y="1338"/>
                    </a:lnTo>
                    <a:lnTo>
                      <a:pt x="2925" y="1329"/>
                    </a:lnTo>
                    <a:lnTo>
                      <a:pt x="2929" y="1322"/>
                    </a:lnTo>
                    <a:lnTo>
                      <a:pt x="2933" y="1313"/>
                    </a:lnTo>
                    <a:lnTo>
                      <a:pt x="2937" y="1306"/>
                    </a:lnTo>
                    <a:lnTo>
                      <a:pt x="2940" y="1298"/>
                    </a:lnTo>
                    <a:lnTo>
                      <a:pt x="2944" y="1291"/>
                    </a:lnTo>
                    <a:lnTo>
                      <a:pt x="2948" y="1281"/>
                    </a:lnTo>
                    <a:lnTo>
                      <a:pt x="2952" y="1273"/>
                    </a:lnTo>
                    <a:lnTo>
                      <a:pt x="2956" y="1265"/>
                    </a:lnTo>
                    <a:lnTo>
                      <a:pt x="2960" y="1258"/>
                    </a:lnTo>
                    <a:lnTo>
                      <a:pt x="2964" y="1250"/>
                    </a:lnTo>
                    <a:lnTo>
                      <a:pt x="2968" y="1243"/>
                    </a:lnTo>
                    <a:lnTo>
                      <a:pt x="2972" y="1234"/>
                    </a:lnTo>
                    <a:lnTo>
                      <a:pt x="2976" y="1226"/>
                    </a:lnTo>
                    <a:lnTo>
                      <a:pt x="2980" y="1217"/>
                    </a:lnTo>
                    <a:lnTo>
                      <a:pt x="2984" y="1210"/>
                    </a:lnTo>
                    <a:lnTo>
                      <a:pt x="2988" y="1203"/>
                    </a:lnTo>
                    <a:lnTo>
                      <a:pt x="2992" y="1195"/>
                    </a:lnTo>
                    <a:lnTo>
                      <a:pt x="2996" y="1188"/>
                    </a:lnTo>
                    <a:lnTo>
                      <a:pt x="2999" y="1179"/>
                    </a:lnTo>
                    <a:lnTo>
                      <a:pt x="3003" y="1171"/>
                    </a:lnTo>
                    <a:lnTo>
                      <a:pt x="3007" y="1164"/>
                    </a:lnTo>
                    <a:lnTo>
                      <a:pt x="3011" y="1156"/>
                    </a:lnTo>
                    <a:lnTo>
                      <a:pt x="3015" y="1149"/>
                    </a:lnTo>
                    <a:lnTo>
                      <a:pt x="3019" y="1141"/>
                    </a:lnTo>
                    <a:lnTo>
                      <a:pt x="3023" y="1134"/>
                    </a:lnTo>
                    <a:lnTo>
                      <a:pt x="3027" y="1126"/>
                    </a:lnTo>
                    <a:lnTo>
                      <a:pt x="3031" y="1118"/>
                    </a:lnTo>
                    <a:lnTo>
                      <a:pt x="3035" y="1110"/>
                    </a:lnTo>
                    <a:lnTo>
                      <a:pt x="3039" y="1104"/>
                    </a:lnTo>
                    <a:lnTo>
                      <a:pt x="3043" y="1095"/>
                    </a:lnTo>
                    <a:lnTo>
                      <a:pt x="3047" y="1089"/>
                    </a:lnTo>
                    <a:lnTo>
                      <a:pt x="3051" y="1082"/>
                    </a:lnTo>
                    <a:lnTo>
                      <a:pt x="3055" y="1075"/>
                    </a:lnTo>
                    <a:lnTo>
                      <a:pt x="3059" y="1067"/>
                    </a:lnTo>
                    <a:lnTo>
                      <a:pt x="3062" y="1060"/>
                    </a:lnTo>
                    <a:lnTo>
                      <a:pt x="3066" y="1052"/>
                    </a:lnTo>
                    <a:lnTo>
                      <a:pt x="3070" y="1045"/>
                    </a:lnTo>
                    <a:lnTo>
                      <a:pt x="3074" y="1038"/>
                    </a:lnTo>
                    <a:lnTo>
                      <a:pt x="3078" y="1029"/>
                    </a:lnTo>
                    <a:lnTo>
                      <a:pt x="3082" y="1024"/>
                    </a:lnTo>
                    <a:lnTo>
                      <a:pt x="3086" y="1016"/>
                    </a:lnTo>
                    <a:lnTo>
                      <a:pt x="3090" y="1008"/>
                    </a:lnTo>
                    <a:lnTo>
                      <a:pt x="3094" y="1002"/>
                    </a:lnTo>
                    <a:lnTo>
                      <a:pt x="3098" y="995"/>
                    </a:lnTo>
                    <a:lnTo>
                      <a:pt x="3102" y="988"/>
                    </a:lnTo>
                    <a:lnTo>
                      <a:pt x="3106" y="981"/>
                    </a:lnTo>
                    <a:lnTo>
                      <a:pt x="3110" y="974"/>
                    </a:lnTo>
                    <a:lnTo>
                      <a:pt x="3114" y="967"/>
                    </a:lnTo>
                    <a:lnTo>
                      <a:pt x="3118" y="960"/>
                    </a:lnTo>
                    <a:lnTo>
                      <a:pt x="3122" y="953"/>
                    </a:lnTo>
                    <a:lnTo>
                      <a:pt x="3125" y="947"/>
                    </a:lnTo>
                    <a:lnTo>
                      <a:pt x="3129" y="939"/>
                    </a:lnTo>
                    <a:lnTo>
                      <a:pt x="3133" y="933"/>
                    </a:lnTo>
                    <a:lnTo>
                      <a:pt x="3137" y="925"/>
                    </a:lnTo>
                    <a:lnTo>
                      <a:pt x="3141" y="919"/>
                    </a:lnTo>
                    <a:lnTo>
                      <a:pt x="3145" y="912"/>
                    </a:lnTo>
                    <a:lnTo>
                      <a:pt x="3149" y="906"/>
                    </a:lnTo>
                    <a:lnTo>
                      <a:pt x="3153" y="899"/>
                    </a:lnTo>
                    <a:lnTo>
                      <a:pt x="3157" y="891"/>
                    </a:lnTo>
                    <a:lnTo>
                      <a:pt x="3161" y="887"/>
                    </a:lnTo>
                    <a:lnTo>
                      <a:pt x="3165" y="879"/>
                    </a:lnTo>
                    <a:lnTo>
                      <a:pt x="3169" y="874"/>
                    </a:lnTo>
                    <a:lnTo>
                      <a:pt x="3173" y="866"/>
                    </a:lnTo>
                    <a:lnTo>
                      <a:pt x="3177" y="860"/>
                    </a:lnTo>
                    <a:lnTo>
                      <a:pt x="3181" y="855"/>
                    </a:lnTo>
                    <a:lnTo>
                      <a:pt x="3185" y="848"/>
                    </a:lnTo>
                    <a:lnTo>
                      <a:pt x="3188" y="840"/>
                    </a:lnTo>
                    <a:lnTo>
                      <a:pt x="3192" y="834"/>
                    </a:lnTo>
                    <a:lnTo>
                      <a:pt x="3196" y="829"/>
                    </a:lnTo>
                    <a:lnTo>
                      <a:pt x="3200" y="822"/>
                    </a:lnTo>
                    <a:lnTo>
                      <a:pt x="3204" y="816"/>
                    </a:lnTo>
                    <a:lnTo>
                      <a:pt x="3208" y="809"/>
                    </a:lnTo>
                    <a:lnTo>
                      <a:pt x="3212" y="803"/>
                    </a:lnTo>
                    <a:lnTo>
                      <a:pt x="3216" y="797"/>
                    </a:lnTo>
                    <a:lnTo>
                      <a:pt x="3220" y="791"/>
                    </a:lnTo>
                    <a:lnTo>
                      <a:pt x="3224" y="784"/>
                    </a:lnTo>
                    <a:lnTo>
                      <a:pt x="3228" y="779"/>
                    </a:lnTo>
                    <a:lnTo>
                      <a:pt x="3232" y="771"/>
                    </a:lnTo>
                    <a:lnTo>
                      <a:pt x="3236" y="767"/>
                    </a:lnTo>
                    <a:lnTo>
                      <a:pt x="3240" y="761"/>
                    </a:lnTo>
                    <a:lnTo>
                      <a:pt x="3244" y="754"/>
                    </a:lnTo>
                    <a:lnTo>
                      <a:pt x="3248" y="749"/>
                    </a:lnTo>
                    <a:lnTo>
                      <a:pt x="3251" y="743"/>
                    </a:lnTo>
                    <a:lnTo>
                      <a:pt x="3255" y="736"/>
                    </a:lnTo>
                    <a:lnTo>
                      <a:pt x="3259" y="731"/>
                    </a:lnTo>
                    <a:lnTo>
                      <a:pt x="3263" y="725"/>
                    </a:lnTo>
                    <a:lnTo>
                      <a:pt x="3267" y="720"/>
                    </a:lnTo>
                    <a:lnTo>
                      <a:pt x="3271" y="714"/>
                    </a:lnTo>
                    <a:lnTo>
                      <a:pt x="3275" y="708"/>
                    </a:lnTo>
                    <a:lnTo>
                      <a:pt x="3279" y="703"/>
                    </a:lnTo>
                    <a:lnTo>
                      <a:pt x="3283" y="698"/>
                    </a:lnTo>
                    <a:lnTo>
                      <a:pt x="3287" y="692"/>
                    </a:lnTo>
                    <a:lnTo>
                      <a:pt x="3291" y="685"/>
                    </a:lnTo>
                    <a:lnTo>
                      <a:pt x="3295" y="680"/>
                    </a:lnTo>
                    <a:lnTo>
                      <a:pt x="3299" y="675"/>
                    </a:lnTo>
                    <a:lnTo>
                      <a:pt x="3303" y="669"/>
                    </a:lnTo>
                    <a:lnTo>
                      <a:pt x="3307" y="663"/>
                    </a:lnTo>
                    <a:lnTo>
                      <a:pt x="3311" y="658"/>
                    </a:lnTo>
                    <a:lnTo>
                      <a:pt x="3314" y="654"/>
                    </a:lnTo>
                    <a:lnTo>
                      <a:pt x="3318" y="648"/>
                    </a:lnTo>
                    <a:lnTo>
                      <a:pt x="3322" y="642"/>
                    </a:lnTo>
                    <a:lnTo>
                      <a:pt x="3326" y="638"/>
                    </a:lnTo>
                    <a:lnTo>
                      <a:pt x="3330" y="632"/>
                    </a:lnTo>
                    <a:lnTo>
                      <a:pt x="3334" y="626"/>
                    </a:lnTo>
                    <a:lnTo>
                      <a:pt x="3338" y="622"/>
                    </a:lnTo>
                    <a:lnTo>
                      <a:pt x="3342" y="616"/>
                    </a:lnTo>
                    <a:lnTo>
                      <a:pt x="3346" y="611"/>
                    </a:lnTo>
                    <a:lnTo>
                      <a:pt x="3350" y="606"/>
                    </a:lnTo>
                    <a:lnTo>
                      <a:pt x="3354" y="601"/>
                    </a:lnTo>
                    <a:lnTo>
                      <a:pt x="3358" y="596"/>
                    </a:lnTo>
                    <a:lnTo>
                      <a:pt x="3362" y="590"/>
                    </a:lnTo>
                    <a:lnTo>
                      <a:pt x="3366" y="586"/>
                    </a:lnTo>
                    <a:lnTo>
                      <a:pt x="3370" y="581"/>
                    </a:lnTo>
                    <a:lnTo>
                      <a:pt x="3374" y="575"/>
                    </a:lnTo>
                    <a:lnTo>
                      <a:pt x="3377" y="571"/>
                    </a:lnTo>
                    <a:lnTo>
                      <a:pt x="3381" y="565"/>
                    </a:lnTo>
                    <a:lnTo>
                      <a:pt x="3385" y="561"/>
                    </a:lnTo>
                    <a:lnTo>
                      <a:pt x="3389" y="556"/>
                    </a:lnTo>
                    <a:lnTo>
                      <a:pt x="3393" y="551"/>
                    </a:lnTo>
                    <a:lnTo>
                      <a:pt x="3397" y="546"/>
                    </a:lnTo>
                    <a:lnTo>
                      <a:pt x="3401" y="542"/>
                    </a:lnTo>
                    <a:lnTo>
                      <a:pt x="3405" y="537"/>
                    </a:lnTo>
                    <a:lnTo>
                      <a:pt x="3409" y="532"/>
                    </a:lnTo>
                    <a:lnTo>
                      <a:pt x="3413" y="527"/>
                    </a:lnTo>
                    <a:lnTo>
                      <a:pt x="3417" y="523"/>
                    </a:lnTo>
                    <a:lnTo>
                      <a:pt x="3421" y="518"/>
                    </a:lnTo>
                    <a:lnTo>
                      <a:pt x="3425" y="514"/>
                    </a:lnTo>
                    <a:lnTo>
                      <a:pt x="3429" y="509"/>
                    </a:lnTo>
                    <a:lnTo>
                      <a:pt x="3433" y="504"/>
                    </a:lnTo>
                    <a:lnTo>
                      <a:pt x="3437" y="499"/>
                    </a:lnTo>
                    <a:lnTo>
                      <a:pt x="3440" y="494"/>
                    </a:lnTo>
                    <a:lnTo>
                      <a:pt x="3444" y="491"/>
                    </a:lnTo>
                    <a:lnTo>
                      <a:pt x="3448" y="487"/>
                    </a:lnTo>
                    <a:lnTo>
                      <a:pt x="3452" y="483"/>
                    </a:lnTo>
                    <a:lnTo>
                      <a:pt x="3456" y="478"/>
                    </a:lnTo>
                    <a:lnTo>
                      <a:pt x="3460" y="475"/>
                    </a:lnTo>
                    <a:lnTo>
                      <a:pt x="3464" y="470"/>
                    </a:lnTo>
                    <a:lnTo>
                      <a:pt x="3468" y="465"/>
                    </a:lnTo>
                    <a:lnTo>
                      <a:pt x="3472" y="462"/>
                    </a:lnTo>
                    <a:lnTo>
                      <a:pt x="3476" y="458"/>
                    </a:lnTo>
                    <a:lnTo>
                      <a:pt x="3480" y="454"/>
                    </a:lnTo>
                    <a:lnTo>
                      <a:pt x="3484" y="449"/>
                    </a:lnTo>
                    <a:lnTo>
                      <a:pt x="3488" y="445"/>
                    </a:lnTo>
                    <a:lnTo>
                      <a:pt x="3492" y="440"/>
                    </a:lnTo>
                    <a:lnTo>
                      <a:pt x="3496" y="437"/>
                    </a:lnTo>
                    <a:lnTo>
                      <a:pt x="3499" y="433"/>
                    </a:lnTo>
                    <a:lnTo>
                      <a:pt x="3503" y="429"/>
                    </a:lnTo>
                    <a:lnTo>
                      <a:pt x="3507" y="425"/>
                    </a:lnTo>
                    <a:lnTo>
                      <a:pt x="3511" y="420"/>
                    </a:lnTo>
                    <a:lnTo>
                      <a:pt x="3515" y="419"/>
                    </a:lnTo>
                    <a:lnTo>
                      <a:pt x="3519" y="413"/>
                    </a:lnTo>
                    <a:lnTo>
                      <a:pt x="3523" y="410"/>
                    </a:lnTo>
                    <a:lnTo>
                      <a:pt x="3527" y="407"/>
                    </a:lnTo>
                    <a:lnTo>
                      <a:pt x="3531" y="402"/>
                    </a:lnTo>
                    <a:lnTo>
                      <a:pt x="3535" y="399"/>
                    </a:lnTo>
                    <a:lnTo>
                      <a:pt x="3539" y="394"/>
                    </a:lnTo>
                    <a:lnTo>
                      <a:pt x="3543" y="392"/>
                    </a:lnTo>
                    <a:lnTo>
                      <a:pt x="3547" y="389"/>
                    </a:lnTo>
                    <a:lnTo>
                      <a:pt x="3551" y="384"/>
                    </a:lnTo>
                    <a:lnTo>
                      <a:pt x="3555" y="381"/>
                    </a:lnTo>
                    <a:lnTo>
                      <a:pt x="3559" y="376"/>
                    </a:lnTo>
                    <a:lnTo>
                      <a:pt x="3562" y="373"/>
                    </a:lnTo>
                    <a:lnTo>
                      <a:pt x="3566" y="368"/>
                    </a:lnTo>
                    <a:lnTo>
                      <a:pt x="3570" y="367"/>
                    </a:lnTo>
                    <a:lnTo>
                      <a:pt x="3574" y="362"/>
                    </a:lnTo>
                    <a:lnTo>
                      <a:pt x="3578" y="361"/>
                    </a:lnTo>
                    <a:lnTo>
                      <a:pt x="3582" y="356"/>
                    </a:lnTo>
                    <a:lnTo>
                      <a:pt x="3586" y="352"/>
                    </a:lnTo>
                    <a:lnTo>
                      <a:pt x="3590" y="347"/>
                    </a:lnTo>
                    <a:lnTo>
                      <a:pt x="3594" y="346"/>
                    </a:lnTo>
                    <a:lnTo>
                      <a:pt x="3598" y="343"/>
                    </a:lnTo>
                    <a:lnTo>
                      <a:pt x="3602" y="340"/>
                    </a:lnTo>
                    <a:lnTo>
                      <a:pt x="3606" y="335"/>
                    </a:lnTo>
                    <a:lnTo>
                      <a:pt x="3610" y="334"/>
                    </a:lnTo>
                    <a:lnTo>
                      <a:pt x="3614" y="330"/>
                    </a:lnTo>
                    <a:lnTo>
                      <a:pt x="3618" y="327"/>
                    </a:lnTo>
                    <a:lnTo>
                      <a:pt x="3622" y="323"/>
                    </a:lnTo>
                    <a:lnTo>
                      <a:pt x="3625" y="320"/>
                    </a:lnTo>
                    <a:lnTo>
                      <a:pt x="3629" y="317"/>
                    </a:lnTo>
                    <a:lnTo>
                      <a:pt x="3633" y="313"/>
                    </a:lnTo>
                    <a:lnTo>
                      <a:pt x="3637" y="310"/>
                    </a:lnTo>
                    <a:lnTo>
                      <a:pt x="3641" y="307"/>
                    </a:lnTo>
                    <a:lnTo>
                      <a:pt x="3645" y="305"/>
                    </a:lnTo>
                    <a:lnTo>
                      <a:pt x="3649" y="301"/>
                    </a:lnTo>
                    <a:lnTo>
                      <a:pt x="3653" y="300"/>
                    </a:lnTo>
                    <a:lnTo>
                      <a:pt x="3657" y="296"/>
                    </a:lnTo>
                    <a:lnTo>
                      <a:pt x="3661" y="293"/>
                    </a:lnTo>
                    <a:lnTo>
                      <a:pt x="3665" y="291"/>
                    </a:lnTo>
                    <a:lnTo>
                      <a:pt x="3669" y="287"/>
                    </a:lnTo>
                    <a:lnTo>
                      <a:pt x="3673" y="284"/>
                    </a:lnTo>
                    <a:lnTo>
                      <a:pt x="3677" y="282"/>
                    </a:lnTo>
                    <a:lnTo>
                      <a:pt x="3681" y="279"/>
                    </a:lnTo>
                    <a:lnTo>
                      <a:pt x="3685" y="275"/>
                    </a:lnTo>
                    <a:lnTo>
                      <a:pt x="3688" y="272"/>
                    </a:lnTo>
                    <a:lnTo>
                      <a:pt x="3692" y="269"/>
                    </a:lnTo>
                    <a:lnTo>
                      <a:pt x="3696" y="268"/>
                    </a:lnTo>
                    <a:lnTo>
                      <a:pt x="3700" y="266"/>
                    </a:lnTo>
                    <a:lnTo>
                      <a:pt x="3704" y="264"/>
                    </a:lnTo>
                    <a:lnTo>
                      <a:pt x="3708" y="259"/>
                    </a:lnTo>
                    <a:lnTo>
                      <a:pt x="3712" y="257"/>
                    </a:lnTo>
                    <a:lnTo>
                      <a:pt x="3716" y="254"/>
                    </a:lnTo>
                    <a:lnTo>
                      <a:pt x="3720" y="251"/>
                    </a:lnTo>
                    <a:lnTo>
                      <a:pt x="3724" y="249"/>
                    </a:lnTo>
                    <a:lnTo>
                      <a:pt x="3728" y="247"/>
                    </a:lnTo>
                    <a:lnTo>
                      <a:pt x="3732" y="244"/>
                    </a:lnTo>
                    <a:lnTo>
                      <a:pt x="3736" y="242"/>
                    </a:lnTo>
                    <a:lnTo>
                      <a:pt x="3740" y="240"/>
                    </a:lnTo>
                    <a:lnTo>
                      <a:pt x="3744" y="237"/>
                    </a:lnTo>
                    <a:lnTo>
                      <a:pt x="3748" y="235"/>
                    </a:lnTo>
                    <a:lnTo>
                      <a:pt x="3751" y="231"/>
                    </a:lnTo>
                    <a:lnTo>
                      <a:pt x="3755" y="230"/>
                    </a:lnTo>
                    <a:lnTo>
                      <a:pt x="3759" y="228"/>
                    </a:lnTo>
                    <a:lnTo>
                      <a:pt x="3763" y="224"/>
                    </a:lnTo>
                    <a:lnTo>
                      <a:pt x="3767" y="224"/>
                    </a:lnTo>
                    <a:lnTo>
                      <a:pt x="3771" y="221"/>
                    </a:lnTo>
                    <a:lnTo>
                      <a:pt x="3775" y="218"/>
                    </a:lnTo>
                    <a:lnTo>
                      <a:pt x="3779" y="216"/>
                    </a:lnTo>
                    <a:lnTo>
                      <a:pt x="3783" y="214"/>
                    </a:lnTo>
                    <a:lnTo>
                      <a:pt x="3787" y="212"/>
                    </a:lnTo>
                    <a:lnTo>
                      <a:pt x="3791" y="209"/>
                    </a:lnTo>
                    <a:lnTo>
                      <a:pt x="3795" y="207"/>
                    </a:lnTo>
                    <a:lnTo>
                      <a:pt x="3799" y="205"/>
                    </a:lnTo>
                    <a:lnTo>
                      <a:pt x="3803" y="203"/>
                    </a:lnTo>
                    <a:lnTo>
                      <a:pt x="3807" y="200"/>
                    </a:lnTo>
                    <a:lnTo>
                      <a:pt x="3811" y="199"/>
                    </a:lnTo>
                    <a:lnTo>
                      <a:pt x="3814" y="198"/>
                    </a:lnTo>
                    <a:lnTo>
                      <a:pt x="3818" y="195"/>
                    </a:lnTo>
                    <a:lnTo>
                      <a:pt x="3822" y="194"/>
                    </a:lnTo>
                    <a:lnTo>
                      <a:pt x="3826" y="192"/>
                    </a:lnTo>
                    <a:lnTo>
                      <a:pt x="3830" y="189"/>
                    </a:lnTo>
                    <a:lnTo>
                      <a:pt x="3834" y="187"/>
                    </a:lnTo>
                    <a:lnTo>
                      <a:pt x="3838" y="185"/>
                    </a:lnTo>
                    <a:lnTo>
                      <a:pt x="3842" y="183"/>
                    </a:lnTo>
                    <a:lnTo>
                      <a:pt x="3846" y="181"/>
                    </a:lnTo>
                    <a:lnTo>
                      <a:pt x="3850" y="181"/>
                    </a:lnTo>
                    <a:lnTo>
                      <a:pt x="3854" y="178"/>
                    </a:lnTo>
                    <a:lnTo>
                      <a:pt x="3858" y="175"/>
                    </a:lnTo>
                    <a:lnTo>
                      <a:pt x="3862" y="175"/>
                    </a:lnTo>
                    <a:lnTo>
                      <a:pt x="3866" y="172"/>
                    </a:lnTo>
                    <a:lnTo>
                      <a:pt x="3870" y="170"/>
                    </a:lnTo>
                    <a:lnTo>
                      <a:pt x="3874" y="168"/>
                    </a:lnTo>
                    <a:lnTo>
                      <a:pt x="3877" y="167"/>
                    </a:lnTo>
                    <a:lnTo>
                      <a:pt x="3881" y="165"/>
                    </a:lnTo>
                    <a:lnTo>
                      <a:pt x="3885" y="163"/>
                    </a:lnTo>
                    <a:lnTo>
                      <a:pt x="3889" y="162"/>
                    </a:lnTo>
                    <a:lnTo>
                      <a:pt x="3893" y="159"/>
                    </a:lnTo>
                    <a:lnTo>
                      <a:pt x="3897" y="159"/>
                    </a:lnTo>
                    <a:lnTo>
                      <a:pt x="3901" y="156"/>
                    </a:lnTo>
                    <a:lnTo>
                      <a:pt x="3905" y="155"/>
                    </a:lnTo>
                    <a:lnTo>
                      <a:pt x="3909" y="153"/>
                    </a:lnTo>
                    <a:lnTo>
                      <a:pt x="3913" y="151"/>
                    </a:lnTo>
                    <a:lnTo>
                      <a:pt x="3917" y="150"/>
                    </a:lnTo>
                    <a:lnTo>
                      <a:pt x="3921" y="148"/>
                    </a:lnTo>
                    <a:lnTo>
                      <a:pt x="3925" y="146"/>
                    </a:lnTo>
                    <a:lnTo>
                      <a:pt x="3929" y="145"/>
                    </a:lnTo>
                    <a:lnTo>
                      <a:pt x="3933" y="14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6" name="Freeform 338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4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4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1"/>
                  </a:cxn>
                  <a:cxn ang="0">
                    <a:pos x="688" y="54"/>
                  </a:cxn>
                  <a:cxn ang="0">
                    <a:pos x="751" y="112"/>
                  </a:cxn>
                  <a:cxn ang="0">
                    <a:pos x="814" y="201"/>
                  </a:cxn>
                  <a:cxn ang="0">
                    <a:pos x="877" y="328"/>
                  </a:cxn>
                  <a:cxn ang="0">
                    <a:pos x="940" y="498"/>
                  </a:cxn>
                  <a:cxn ang="0">
                    <a:pos x="1003" y="705"/>
                  </a:cxn>
                  <a:cxn ang="0">
                    <a:pos x="1066" y="953"/>
                  </a:cxn>
                  <a:cxn ang="0">
                    <a:pos x="1129" y="1235"/>
                  </a:cxn>
                  <a:cxn ang="0">
                    <a:pos x="1192" y="1546"/>
                  </a:cxn>
                  <a:cxn ang="0">
                    <a:pos x="1255" y="1878"/>
                  </a:cxn>
                  <a:cxn ang="0">
                    <a:pos x="1318" y="2224"/>
                  </a:cxn>
                  <a:cxn ang="0">
                    <a:pos x="1381" y="2573"/>
                  </a:cxn>
                  <a:cxn ang="0">
                    <a:pos x="1444" y="2821"/>
                  </a:cxn>
                  <a:cxn ang="0">
                    <a:pos x="1507" y="2821"/>
                  </a:cxn>
                  <a:cxn ang="0">
                    <a:pos x="1570" y="2821"/>
                  </a:cxn>
                  <a:cxn ang="0">
                    <a:pos x="1633" y="2821"/>
                  </a:cxn>
                  <a:cxn ang="0">
                    <a:pos x="1696" y="2821"/>
                  </a:cxn>
                  <a:cxn ang="0">
                    <a:pos x="1759" y="2821"/>
                  </a:cxn>
                  <a:cxn ang="0">
                    <a:pos x="1822" y="2821"/>
                  </a:cxn>
                  <a:cxn ang="0">
                    <a:pos x="1885" y="2821"/>
                  </a:cxn>
                  <a:cxn ang="0">
                    <a:pos x="1948" y="2821"/>
                  </a:cxn>
                  <a:cxn ang="0">
                    <a:pos x="2011" y="2821"/>
                  </a:cxn>
                  <a:cxn ang="0">
                    <a:pos x="2074" y="2821"/>
                  </a:cxn>
                  <a:cxn ang="0">
                    <a:pos x="2137" y="2821"/>
                  </a:cxn>
                  <a:cxn ang="0">
                    <a:pos x="2200" y="2821"/>
                  </a:cxn>
                  <a:cxn ang="0">
                    <a:pos x="2263" y="2821"/>
                  </a:cxn>
                  <a:cxn ang="0">
                    <a:pos x="2326" y="2821"/>
                  </a:cxn>
                  <a:cxn ang="0">
                    <a:pos x="2389" y="2821"/>
                  </a:cxn>
                  <a:cxn ang="0">
                    <a:pos x="2452" y="2821"/>
                  </a:cxn>
                  <a:cxn ang="0">
                    <a:pos x="2515" y="2821"/>
                  </a:cxn>
                  <a:cxn ang="0">
                    <a:pos x="2578" y="2821"/>
                  </a:cxn>
                  <a:cxn ang="0">
                    <a:pos x="2641" y="2821"/>
                  </a:cxn>
                  <a:cxn ang="0">
                    <a:pos x="2704" y="2821"/>
                  </a:cxn>
                  <a:cxn ang="0">
                    <a:pos x="2767" y="2799"/>
                  </a:cxn>
                  <a:cxn ang="0">
                    <a:pos x="2830" y="2569"/>
                  </a:cxn>
                  <a:cxn ang="0">
                    <a:pos x="2893" y="2345"/>
                  </a:cxn>
                  <a:cxn ang="0">
                    <a:pos x="2956" y="2128"/>
                  </a:cxn>
                  <a:cxn ang="0">
                    <a:pos x="3019" y="1920"/>
                  </a:cxn>
                  <a:cxn ang="0">
                    <a:pos x="3082" y="1723"/>
                  </a:cxn>
                  <a:cxn ang="0">
                    <a:pos x="3145" y="1537"/>
                  </a:cxn>
                  <a:cxn ang="0">
                    <a:pos x="3208" y="1363"/>
                  </a:cxn>
                  <a:cxn ang="0">
                    <a:pos x="3271" y="1206"/>
                  </a:cxn>
                  <a:cxn ang="0">
                    <a:pos x="3334" y="1058"/>
                  </a:cxn>
                  <a:cxn ang="0">
                    <a:pos x="3397" y="924"/>
                  </a:cxn>
                  <a:cxn ang="0">
                    <a:pos x="3460" y="805"/>
                  </a:cxn>
                  <a:cxn ang="0">
                    <a:pos x="3523" y="697"/>
                  </a:cxn>
                  <a:cxn ang="0">
                    <a:pos x="3586" y="599"/>
                  </a:cxn>
                  <a:cxn ang="0">
                    <a:pos x="3649" y="514"/>
                  </a:cxn>
                  <a:cxn ang="0">
                    <a:pos x="3712" y="438"/>
                  </a:cxn>
                  <a:cxn ang="0">
                    <a:pos x="3775" y="373"/>
                  </a:cxn>
                  <a:cxn ang="0">
                    <a:pos x="3838" y="317"/>
                  </a:cxn>
                  <a:cxn ang="0">
                    <a:pos x="3901" y="269"/>
                  </a:cxn>
                </a:cxnLst>
                <a:rect l="0" t="0" r="r" b="b"/>
                <a:pathLst>
                  <a:path w="3933" h="2821">
                    <a:moveTo>
                      <a:pt x="0" y="5"/>
                    </a:moveTo>
                    <a:lnTo>
                      <a:pt x="3" y="5"/>
                    </a:lnTo>
                    <a:lnTo>
                      <a:pt x="7" y="4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31" y="5"/>
                    </a:lnTo>
                    <a:lnTo>
                      <a:pt x="35" y="3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7" y="5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3"/>
                    </a:lnTo>
                    <a:lnTo>
                      <a:pt x="62" y="4"/>
                    </a:lnTo>
                    <a:lnTo>
                      <a:pt x="66" y="5"/>
                    </a:lnTo>
                    <a:lnTo>
                      <a:pt x="70" y="4"/>
                    </a:lnTo>
                    <a:lnTo>
                      <a:pt x="74" y="5"/>
                    </a:lnTo>
                    <a:lnTo>
                      <a:pt x="78" y="4"/>
                    </a:lnTo>
                    <a:lnTo>
                      <a:pt x="82" y="3"/>
                    </a:lnTo>
                    <a:lnTo>
                      <a:pt x="86" y="4"/>
                    </a:lnTo>
                    <a:lnTo>
                      <a:pt x="90" y="5"/>
                    </a:lnTo>
                    <a:lnTo>
                      <a:pt x="94" y="3"/>
                    </a:lnTo>
                    <a:lnTo>
                      <a:pt x="98" y="4"/>
                    </a:lnTo>
                    <a:lnTo>
                      <a:pt x="102" y="4"/>
                    </a:lnTo>
                    <a:lnTo>
                      <a:pt x="106" y="3"/>
                    </a:lnTo>
                    <a:lnTo>
                      <a:pt x="110" y="4"/>
                    </a:lnTo>
                    <a:lnTo>
                      <a:pt x="114" y="3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4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0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3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0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0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0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5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8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10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6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18"/>
                    </a:lnTo>
                    <a:lnTo>
                      <a:pt x="622" y="19"/>
                    </a:lnTo>
                    <a:lnTo>
                      <a:pt x="625" y="21"/>
                    </a:lnTo>
                    <a:lnTo>
                      <a:pt x="629" y="24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5"/>
                    </a:lnTo>
                    <a:lnTo>
                      <a:pt x="661" y="36"/>
                    </a:lnTo>
                    <a:lnTo>
                      <a:pt x="665" y="39"/>
                    </a:lnTo>
                    <a:lnTo>
                      <a:pt x="669" y="41"/>
                    </a:lnTo>
                    <a:lnTo>
                      <a:pt x="673" y="44"/>
                    </a:lnTo>
                    <a:lnTo>
                      <a:pt x="677" y="46"/>
                    </a:lnTo>
                    <a:lnTo>
                      <a:pt x="681" y="49"/>
                    </a:lnTo>
                    <a:lnTo>
                      <a:pt x="685" y="51"/>
                    </a:lnTo>
                    <a:lnTo>
                      <a:pt x="688" y="54"/>
                    </a:lnTo>
                    <a:lnTo>
                      <a:pt x="692" y="57"/>
                    </a:lnTo>
                    <a:lnTo>
                      <a:pt x="696" y="60"/>
                    </a:lnTo>
                    <a:lnTo>
                      <a:pt x="700" y="62"/>
                    </a:lnTo>
                    <a:lnTo>
                      <a:pt x="704" y="65"/>
                    </a:lnTo>
                    <a:lnTo>
                      <a:pt x="708" y="69"/>
                    </a:lnTo>
                    <a:lnTo>
                      <a:pt x="712" y="71"/>
                    </a:lnTo>
                    <a:lnTo>
                      <a:pt x="716" y="75"/>
                    </a:lnTo>
                    <a:lnTo>
                      <a:pt x="720" y="80"/>
                    </a:lnTo>
                    <a:lnTo>
                      <a:pt x="724" y="83"/>
                    </a:lnTo>
                    <a:lnTo>
                      <a:pt x="728" y="87"/>
                    </a:lnTo>
                    <a:lnTo>
                      <a:pt x="732" y="91"/>
                    </a:lnTo>
                    <a:lnTo>
                      <a:pt x="736" y="95"/>
                    </a:lnTo>
                    <a:lnTo>
                      <a:pt x="740" y="99"/>
                    </a:lnTo>
                    <a:lnTo>
                      <a:pt x="744" y="102"/>
                    </a:lnTo>
                    <a:lnTo>
                      <a:pt x="748" y="107"/>
                    </a:lnTo>
                    <a:lnTo>
                      <a:pt x="751" y="112"/>
                    </a:lnTo>
                    <a:lnTo>
                      <a:pt x="755" y="117"/>
                    </a:lnTo>
                    <a:lnTo>
                      <a:pt x="759" y="121"/>
                    </a:lnTo>
                    <a:lnTo>
                      <a:pt x="763" y="125"/>
                    </a:lnTo>
                    <a:lnTo>
                      <a:pt x="767" y="131"/>
                    </a:lnTo>
                    <a:lnTo>
                      <a:pt x="771" y="136"/>
                    </a:lnTo>
                    <a:lnTo>
                      <a:pt x="775" y="141"/>
                    </a:lnTo>
                    <a:lnTo>
                      <a:pt x="779" y="147"/>
                    </a:lnTo>
                    <a:lnTo>
                      <a:pt x="783" y="152"/>
                    </a:lnTo>
                    <a:lnTo>
                      <a:pt x="787" y="157"/>
                    </a:lnTo>
                    <a:lnTo>
                      <a:pt x="791" y="164"/>
                    </a:lnTo>
                    <a:lnTo>
                      <a:pt x="795" y="169"/>
                    </a:lnTo>
                    <a:lnTo>
                      <a:pt x="799" y="176"/>
                    </a:lnTo>
                    <a:lnTo>
                      <a:pt x="803" y="182"/>
                    </a:lnTo>
                    <a:lnTo>
                      <a:pt x="807" y="188"/>
                    </a:lnTo>
                    <a:lnTo>
                      <a:pt x="811" y="195"/>
                    </a:lnTo>
                    <a:lnTo>
                      <a:pt x="814" y="201"/>
                    </a:lnTo>
                    <a:lnTo>
                      <a:pt x="818" y="208"/>
                    </a:lnTo>
                    <a:lnTo>
                      <a:pt x="822" y="216"/>
                    </a:lnTo>
                    <a:lnTo>
                      <a:pt x="826" y="222"/>
                    </a:lnTo>
                    <a:lnTo>
                      <a:pt x="830" y="229"/>
                    </a:lnTo>
                    <a:lnTo>
                      <a:pt x="834" y="237"/>
                    </a:lnTo>
                    <a:lnTo>
                      <a:pt x="838" y="245"/>
                    </a:lnTo>
                    <a:lnTo>
                      <a:pt x="842" y="252"/>
                    </a:lnTo>
                    <a:lnTo>
                      <a:pt x="846" y="260"/>
                    </a:lnTo>
                    <a:lnTo>
                      <a:pt x="850" y="269"/>
                    </a:lnTo>
                    <a:lnTo>
                      <a:pt x="854" y="276"/>
                    </a:lnTo>
                    <a:lnTo>
                      <a:pt x="858" y="285"/>
                    </a:lnTo>
                    <a:lnTo>
                      <a:pt x="862" y="293"/>
                    </a:lnTo>
                    <a:lnTo>
                      <a:pt x="866" y="303"/>
                    </a:lnTo>
                    <a:lnTo>
                      <a:pt x="870" y="312"/>
                    </a:lnTo>
                    <a:lnTo>
                      <a:pt x="874" y="321"/>
                    </a:lnTo>
                    <a:lnTo>
                      <a:pt x="877" y="328"/>
                    </a:lnTo>
                    <a:lnTo>
                      <a:pt x="881" y="338"/>
                    </a:lnTo>
                    <a:lnTo>
                      <a:pt x="885" y="349"/>
                    </a:lnTo>
                    <a:lnTo>
                      <a:pt x="889" y="358"/>
                    </a:lnTo>
                    <a:lnTo>
                      <a:pt x="893" y="367"/>
                    </a:lnTo>
                    <a:lnTo>
                      <a:pt x="897" y="378"/>
                    </a:lnTo>
                    <a:lnTo>
                      <a:pt x="901" y="388"/>
                    </a:lnTo>
                    <a:lnTo>
                      <a:pt x="905" y="398"/>
                    </a:lnTo>
                    <a:lnTo>
                      <a:pt x="909" y="408"/>
                    </a:lnTo>
                    <a:lnTo>
                      <a:pt x="913" y="419"/>
                    </a:lnTo>
                    <a:lnTo>
                      <a:pt x="917" y="429"/>
                    </a:lnTo>
                    <a:lnTo>
                      <a:pt x="921" y="440"/>
                    </a:lnTo>
                    <a:lnTo>
                      <a:pt x="925" y="452"/>
                    </a:lnTo>
                    <a:lnTo>
                      <a:pt x="929" y="463"/>
                    </a:lnTo>
                    <a:lnTo>
                      <a:pt x="933" y="474"/>
                    </a:lnTo>
                    <a:lnTo>
                      <a:pt x="937" y="485"/>
                    </a:lnTo>
                    <a:lnTo>
                      <a:pt x="940" y="498"/>
                    </a:lnTo>
                    <a:lnTo>
                      <a:pt x="944" y="509"/>
                    </a:lnTo>
                    <a:lnTo>
                      <a:pt x="948" y="521"/>
                    </a:lnTo>
                    <a:lnTo>
                      <a:pt x="952" y="533"/>
                    </a:lnTo>
                    <a:lnTo>
                      <a:pt x="956" y="545"/>
                    </a:lnTo>
                    <a:lnTo>
                      <a:pt x="960" y="557"/>
                    </a:lnTo>
                    <a:lnTo>
                      <a:pt x="964" y="571"/>
                    </a:lnTo>
                    <a:lnTo>
                      <a:pt x="968" y="583"/>
                    </a:lnTo>
                    <a:lnTo>
                      <a:pt x="972" y="597"/>
                    </a:lnTo>
                    <a:lnTo>
                      <a:pt x="976" y="610"/>
                    </a:lnTo>
                    <a:lnTo>
                      <a:pt x="980" y="624"/>
                    </a:lnTo>
                    <a:lnTo>
                      <a:pt x="984" y="637"/>
                    </a:lnTo>
                    <a:lnTo>
                      <a:pt x="988" y="649"/>
                    </a:lnTo>
                    <a:lnTo>
                      <a:pt x="992" y="663"/>
                    </a:lnTo>
                    <a:lnTo>
                      <a:pt x="996" y="677"/>
                    </a:lnTo>
                    <a:lnTo>
                      <a:pt x="999" y="690"/>
                    </a:lnTo>
                    <a:lnTo>
                      <a:pt x="1003" y="705"/>
                    </a:lnTo>
                    <a:lnTo>
                      <a:pt x="1007" y="721"/>
                    </a:lnTo>
                    <a:lnTo>
                      <a:pt x="1011" y="734"/>
                    </a:lnTo>
                    <a:lnTo>
                      <a:pt x="1015" y="748"/>
                    </a:lnTo>
                    <a:lnTo>
                      <a:pt x="1019" y="764"/>
                    </a:lnTo>
                    <a:lnTo>
                      <a:pt x="1023" y="779"/>
                    </a:lnTo>
                    <a:lnTo>
                      <a:pt x="1027" y="794"/>
                    </a:lnTo>
                    <a:lnTo>
                      <a:pt x="1031" y="808"/>
                    </a:lnTo>
                    <a:lnTo>
                      <a:pt x="1035" y="826"/>
                    </a:lnTo>
                    <a:lnTo>
                      <a:pt x="1039" y="840"/>
                    </a:lnTo>
                    <a:lnTo>
                      <a:pt x="1043" y="855"/>
                    </a:lnTo>
                    <a:lnTo>
                      <a:pt x="1047" y="872"/>
                    </a:lnTo>
                    <a:lnTo>
                      <a:pt x="1051" y="886"/>
                    </a:lnTo>
                    <a:lnTo>
                      <a:pt x="1055" y="903"/>
                    </a:lnTo>
                    <a:lnTo>
                      <a:pt x="1059" y="920"/>
                    </a:lnTo>
                    <a:lnTo>
                      <a:pt x="1062" y="936"/>
                    </a:lnTo>
                    <a:lnTo>
                      <a:pt x="1066" y="953"/>
                    </a:lnTo>
                    <a:lnTo>
                      <a:pt x="1070" y="970"/>
                    </a:lnTo>
                    <a:lnTo>
                      <a:pt x="1074" y="986"/>
                    </a:lnTo>
                    <a:lnTo>
                      <a:pt x="1078" y="1003"/>
                    </a:lnTo>
                    <a:lnTo>
                      <a:pt x="1082" y="1019"/>
                    </a:lnTo>
                    <a:lnTo>
                      <a:pt x="1086" y="1037"/>
                    </a:lnTo>
                    <a:lnTo>
                      <a:pt x="1090" y="1054"/>
                    </a:lnTo>
                    <a:lnTo>
                      <a:pt x="1094" y="1071"/>
                    </a:lnTo>
                    <a:lnTo>
                      <a:pt x="1098" y="1090"/>
                    </a:lnTo>
                    <a:lnTo>
                      <a:pt x="1102" y="1108"/>
                    </a:lnTo>
                    <a:lnTo>
                      <a:pt x="1106" y="1125"/>
                    </a:lnTo>
                    <a:lnTo>
                      <a:pt x="1110" y="1144"/>
                    </a:lnTo>
                    <a:lnTo>
                      <a:pt x="1114" y="1162"/>
                    </a:lnTo>
                    <a:lnTo>
                      <a:pt x="1118" y="1180"/>
                    </a:lnTo>
                    <a:lnTo>
                      <a:pt x="1122" y="1197"/>
                    </a:lnTo>
                    <a:lnTo>
                      <a:pt x="1125" y="1216"/>
                    </a:lnTo>
                    <a:lnTo>
                      <a:pt x="1129" y="1235"/>
                    </a:lnTo>
                    <a:lnTo>
                      <a:pt x="1133" y="1254"/>
                    </a:lnTo>
                    <a:lnTo>
                      <a:pt x="1137" y="1272"/>
                    </a:lnTo>
                    <a:lnTo>
                      <a:pt x="1141" y="1290"/>
                    </a:lnTo>
                    <a:lnTo>
                      <a:pt x="1145" y="1310"/>
                    </a:lnTo>
                    <a:lnTo>
                      <a:pt x="1149" y="1329"/>
                    </a:lnTo>
                    <a:lnTo>
                      <a:pt x="1153" y="1348"/>
                    </a:lnTo>
                    <a:lnTo>
                      <a:pt x="1157" y="1368"/>
                    </a:lnTo>
                    <a:lnTo>
                      <a:pt x="1161" y="1388"/>
                    </a:lnTo>
                    <a:lnTo>
                      <a:pt x="1165" y="1406"/>
                    </a:lnTo>
                    <a:lnTo>
                      <a:pt x="1169" y="1426"/>
                    </a:lnTo>
                    <a:lnTo>
                      <a:pt x="1173" y="1447"/>
                    </a:lnTo>
                    <a:lnTo>
                      <a:pt x="1177" y="1465"/>
                    </a:lnTo>
                    <a:lnTo>
                      <a:pt x="1181" y="1487"/>
                    </a:lnTo>
                    <a:lnTo>
                      <a:pt x="1185" y="1506"/>
                    </a:lnTo>
                    <a:lnTo>
                      <a:pt x="1188" y="1525"/>
                    </a:lnTo>
                    <a:lnTo>
                      <a:pt x="1192" y="1546"/>
                    </a:lnTo>
                    <a:lnTo>
                      <a:pt x="1196" y="1566"/>
                    </a:lnTo>
                    <a:lnTo>
                      <a:pt x="1200" y="1587"/>
                    </a:lnTo>
                    <a:lnTo>
                      <a:pt x="1204" y="1607"/>
                    </a:lnTo>
                    <a:lnTo>
                      <a:pt x="1208" y="1626"/>
                    </a:lnTo>
                    <a:lnTo>
                      <a:pt x="1212" y="1648"/>
                    </a:lnTo>
                    <a:lnTo>
                      <a:pt x="1216" y="1669"/>
                    </a:lnTo>
                    <a:lnTo>
                      <a:pt x="1220" y="1688"/>
                    </a:lnTo>
                    <a:lnTo>
                      <a:pt x="1224" y="1710"/>
                    </a:lnTo>
                    <a:lnTo>
                      <a:pt x="1228" y="1730"/>
                    </a:lnTo>
                    <a:lnTo>
                      <a:pt x="1232" y="1750"/>
                    </a:lnTo>
                    <a:lnTo>
                      <a:pt x="1236" y="1773"/>
                    </a:lnTo>
                    <a:lnTo>
                      <a:pt x="1240" y="1794"/>
                    </a:lnTo>
                    <a:lnTo>
                      <a:pt x="1244" y="1814"/>
                    </a:lnTo>
                    <a:lnTo>
                      <a:pt x="1248" y="1837"/>
                    </a:lnTo>
                    <a:lnTo>
                      <a:pt x="1251" y="1858"/>
                    </a:lnTo>
                    <a:lnTo>
                      <a:pt x="1255" y="1878"/>
                    </a:lnTo>
                    <a:lnTo>
                      <a:pt x="1259" y="1900"/>
                    </a:lnTo>
                    <a:lnTo>
                      <a:pt x="1263" y="1921"/>
                    </a:lnTo>
                    <a:lnTo>
                      <a:pt x="1267" y="1941"/>
                    </a:lnTo>
                    <a:lnTo>
                      <a:pt x="1271" y="1964"/>
                    </a:lnTo>
                    <a:lnTo>
                      <a:pt x="1275" y="1986"/>
                    </a:lnTo>
                    <a:lnTo>
                      <a:pt x="1279" y="2007"/>
                    </a:lnTo>
                    <a:lnTo>
                      <a:pt x="1283" y="2028"/>
                    </a:lnTo>
                    <a:lnTo>
                      <a:pt x="1287" y="2049"/>
                    </a:lnTo>
                    <a:lnTo>
                      <a:pt x="1291" y="2070"/>
                    </a:lnTo>
                    <a:lnTo>
                      <a:pt x="1295" y="2092"/>
                    </a:lnTo>
                    <a:lnTo>
                      <a:pt x="1299" y="2114"/>
                    </a:lnTo>
                    <a:lnTo>
                      <a:pt x="1303" y="2136"/>
                    </a:lnTo>
                    <a:lnTo>
                      <a:pt x="1307" y="2159"/>
                    </a:lnTo>
                    <a:lnTo>
                      <a:pt x="1311" y="2178"/>
                    </a:lnTo>
                    <a:lnTo>
                      <a:pt x="1314" y="2203"/>
                    </a:lnTo>
                    <a:lnTo>
                      <a:pt x="1318" y="2224"/>
                    </a:lnTo>
                    <a:lnTo>
                      <a:pt x="1322" y="2244"/>
                    </a:lnTo>
                    <a:lnTo>
                      <a:pt x="1326" y="2267"/>
                    </a:lnTo>
                    <a:lnTo>
                      <a:pt x="1330" y="2289"/>
                    </a:lnTo>
                    <a:lnTo>
                      <a:pt x="1334" y="2310"/>
                    </a:lnTo>
                    <a:lnTo>
                      <a:pt x="1338" y="2333"/>
                    </a:lnTo>
                    <a:lnTo>
                      <a:pt x="1342" y="2355"/>
                    </a:lnTo>
                    <a:lnTo>
                      <a:pt x="1346" y="2377"/>
                    </a:lnTo>
                    <a:lnTo>
                      <a:pt x="1350" y="2397"/>
                    </a:lnTo>
                    <a:lnTo>
                      <a:pt x="1354" y="2420"/>
                    </a:lnTo>
                    <a:lnTo>
                      <a:pt x="1358" y="2441"/>
                    </a:lnTo>
                    <a:lnTo>
                      <a:pt x="1362" y="2463"/>
                    </a:lnTo>
                    <a:lnTo>
                      <a:pt x="1366" y="2486"/>
                    </a:lnTo>
                    <a:lnTo>
                      <a:pt x="1370" y="2507"/>
                    </a:lnTo>
                    <a:lnTo>
                      <a:pt x="1374" y="2529"/>
                    </a:lnTo>
                    <a:lnTo>
                      <a:pt x="1377" y="2552"/>
                    </a:lnTo>
                    <a:lnTo>
                      <a:pt x="1381" y="2573"/>
                    </a:lnTo>
                    <a:lnTo>
                      <a:pt x="1385" y="2594"/>
                    </a:lnTo>
                    <a:lnTo>
                      <a:pt x="1389" y="2615"/>
                    </a:lnTo>
                    <a:lnTo>
                      <a:pt x="1393" y="2637"/>
                    </a:lnTo>
                    <a:lnTo>
                      <a:pt x="1397" y="2660"/>
                    </a:lnTo>
                    <a:lnTo>
                      <a:pt x="1401" y="2679"/>
                    </a:lnTo>
                    <a:lnTo>
                      <a:pt x="1405" y="2701"/>
                    </a:lnTo>
                    <a:lnTo>
                      <a:pt x="1409" y="2722"/>
                    </a:lnTo>
                    <a:lnTo>
                      <a:pt x="1413" y="2744"/>
                    </a:lnTo>
                    <a:lnTo>
                      <a:pt x="1417" y="2766"/>
                    </a:lnTo>
                    <a:lnTo>
                      <a:pt x="1421" y="2787"/>
                    </a:lnTo>
                    <a:lnTo>
                      <a:pt x="1425" y="2808"/>
                    </a:lnTo>
                    <a:lnTo>
                      <a:pt x="1429" y="2821"/>
                    </a:lnTo>
                    <a:lnTo>
                      <a:pt x="1433" y="2821"/>
                    </a:lnTo>
                    <a:lnTo>
                      <a:pt x="1437" y="2821"/>
                    </a:lnTo>
                    <a:lnTo>
                      <a:pt x="1440" y="2821"/>
                    </a:lnTo>
                    <a:lnTo>
                      <a:pt x="1444" y="2821"/>
                    </a:lnTo>
                    <a:lnTo>
                      <a:pt x="1448" y="2821"/>
                    </a:lnTo>
                    <a:lnTo>
                      <a:pt x="1452" y="2821"/>
                    </a:lnTo>
                    <a:lnTo>
                      <a:pt x="1456" y="2821"/>
                    </a:lnTo>
                    <a:lnTo>
                      <a:pt x="1460" y="2821"/>
                    </a:lnTo>
                    <a:lnTo>
                      <a:pt x="1464" y="2821"/>
                    </a:lnTo>
                    <a:lnTo>
                      <a:pt x="1468" y="2821"/>
                    </a:lnTo>
                    <a:lnTo>
                      <a:pt x="1472" y="2821"/>
                    </a:lnTo>
                    <a:lnTo>
                      <a:pt x="1476" y="2821"/>
                    </a:lnTo>
                    <a:lnTo>
                      <a:pt x="1480" y="2821"/>
                    </a:lnTo>
                    <a:lnTo>
                      <a:pt x="1484" y="2821"/>
                    </a:lnTo>
                    <a:lnTo>
                      <a:pt x="1488" y="2821"/>
                    </a:lnTo>
                    <a:lnTo>
                      <a:pt x="1492" y="2821"/>
                    </a:lnTo>
                    <a:lnTo>
                      <a:pt x="1496" y="2821"/>
                    </a:lnTo>
                    <a:lnTo>
                      <a:pt x="1499" y="2821"/>
                    </a:lnTo>
                    <a:lnTo>
                      <a:pt x="1503" y="2821"/>
                    </a:lnTo>
                    <a:lnTo>
                      <a:pt x="1507" y="2821"/>
                    </a:lnTo>
                    <a:lnTo>
                      <a:pt x="1511" y="2821"/>
                    </a:lnTo>
                    <a:lnTo>
                      <a:pt x="1515" y="2821"/>
                    </a:lnTo>
                    <a:lnTo>
                      <a:pt x="1519" y="2821"/>
                    </a:lnTo>
                    <a:lnTo>
                      <a:pt x="1523" y="2821"/>
                    </a:lnTo>
                    <a:lnTo>
                      <a:pt x="1527" y="2821"/>
                    </a:lnTo>
                    <a:lnTo>
                      <a:pt x="1531" y="2821"/>
                    </a:lnTo>
                    <a:lnTo>
                      <a:pt x="1535" y="2821"/>
                    </a:lnTo>
                    <a:lnTo>
                      <a:pt x="1539" y="2821"/>
                    </a:lnTo>
                    <a:lnTo>
                      <a:pt x="1543" y="2821"/>
                    </a:lnTo>
                    <a:lnTo>
                      <a:pt x="1547" y="2821"/>
                    </a:lnTo>
                    <a:lnTo>
                      <a:pt x="1551" y="2821"/>
                    </a:lnTo>
                    <a:lnTo>
                      <a:pt x="1555" y="2821"/>
                    </a:lnTo>
                    <a:lnTo>
                      <a:pt x="1559" y="2821"/>
                    </a:lnTo>
                    <a:lnTo>
                      <a:pt x="1562" y="2821"/>
                    </a:lnTo>
                    <a:lnTo>
                      <a:pt x="1566" y="2821"/>
                    </a:lnTo>
                    <a:lnTo>
                      <a:pt x="1570" y="2821"/>
                    </a:lnTo>
                    <a:lnTo>
                      <a:pt x="1574" y="2821"/>
                    </a:lnTo>
                    <a:lnTo>
                      <a:pt x="1578" y="2821"/>
                    </a:lnTo>
                    <a:lnTo>
                      <a:pt x="1582" y="2821"/>
                    </a:lnTo>
                    <a:lnTo>
                      <a:pt x="1586" y="2821"/>
                    </a:lnTo>
                    <a:lnTo>
                      <a:pt x="1590" y="2821"/>
                    </a:lnTo>
                    <a:lnTo>
                      <a:pt x="1594" y="2821"/>
                    </a:lnTo>
                    <a:lnTo>
                      <a:pt x="1598" y="2821"/>
                    </a:lnTo>
                    <a:lnTo>
                      <a:pt x="1602" y="2821"/>
                    </a:lnTo>
                    <a:lnTo>
                      <a:pt x="1606" y="2821"/>
                    </a:lnTo>
                    <a:lnTo>
                      <a:pt x="1610" y="2821"/>
                    </a:lnTo>
                    <a:lnTo>
                      <a:pt x="1614" y="2821"/>
                    </a:lnTo>
                    <a:lnTo>
                      <a:pt x="1618" y="2821"/>
                    </a:lnTo>
                    <a:lnTo>
                      <a:pt x="1622" y="2821"/>
                    </a:lnTo>
                    <a:lnTo>
                      <a:pt x="1625" y="2821"/>
                    </a:lnTo>
                    <a:lnTo>
                      <a:pt x="1629" y="2821"/>
                    </a:lnTo>
                    <a:lnTo>
                      <a:pt x="1633" y="2821"/>
                    </a:lnTo>
                    <a:lnTo>
                      <a:pt x="1637" y="2821"/>
                    </a:lnTo>
                    <a:lnTo>
                      <a:pt x="1641" y="2821"/>
                    </a:lnTo>
                    <a:lnTo>
                      <a:pt x="1645" y="2821"/>
                    </a:lnTo>
                    <a:lnTo>
                      <a:pt x="1649" y="2821"/>
                    </a:lnTo>
                    <a:lnTo>
                      <a:pt x="1653" y="2821"/>
                    </a:lnTo>
                    <a:lnTo>
                      <a:pt x="1657" y="2821"/>
                    </a:lnTo>
                    <a:lnTo>
                      <a:pt x="1661" y="2821"/>
                    </a:lnTo>
                    <a:lnTo>
                      <a:pt x="1665" y="2821"/>
                    </a:lnTo>
                    <a:lnTo>
                      <a:pt x="1669" y="2821"/>
                    </a:lnTo>
                    <a:lnTo>
                      <a:pt x="1673" y="2821"/>
                    </a:lnTo>
                    <a:lnTo>
                      <a:pt x="1677" y="2821"/>
                    </a:lnTo>
                    <a:lnTo>
                      <a:pt x="1681" y="2821"/>
                    </a:lnTo>
                    <a:lnTo>
                      <a:pt x="1685" y="2821"/>
                    </a:lnTo>
                    <a:lnTo>
                      <a:pt x="1688" y="2821"/>
                    </a:lnTo>
                    <a:lnTo>
                      <a:pt x="1692" y="2821"/>
                    </a:lnTo>
                    <a:lnTo>
                      <a:pt x="1696" y="2821"/>
                    </a:lnTo>
                    <a:lnTo>
                      <a:pt x="1700" y="2821"/>
                    </a:lnTo>
                    <a:lnTo>
                      <a:pt x="1704" y="2821"/>
                    </a:lnTo>
                    <a:lnTo>
                      <a:pt x="1708" y="2821"/>
                    </a:lnTo>
                    <a:lnTo>
                      <a:pt x="1712" y="2821"/>
                    </a:lnTo>
                    <a:lnTo>
                      <a:pt x="1716" y="2821"/>
                    </a:lnTo>
                    <a:lnTo>
                      <a:pt x="1720" y="2821"/>
                    </a:lnTo>
                    <a:lnTo>
                      <a:pt x="1724" y="2821"/>
                    </a:lnTo>
                    <a:lnTo>
                      <a:pt x="1728" y="2821"/>
                    </a:lnTo>
                    <a:lnTo>
                      <a:pt x="1732" y="2821"/>
                    </a:lnTo>
                    <a:lnTo>
                      <a:pt x="1736" y="2821"/>
                    </a:lnTo>
                    <a:lnTo>
                      <a:pt x="1740" y="2821"/>
                    </a:lnTo>
                    <a:lnTo>
                      <a:pt x="1744" y="2821"/>
                    </a:lnTo>
                    <a:lnTo>
                      <a:pt x="1748" y="2821"/>
                    </a:lnTo>
                    <a:lnTo>
                      <a:pt x="1751" y="2821"/>
                    </a:lnTo>
                    <a:lnTo>
                      <a:pt x="1755" y="2821"/>
                    </a:lnTo>
                    <a:lnTo>
                      <a:pt x="1759" y="2821"/>
                    </a:lnTo>
                    <a:lnTo>
                      <a:pt x="1763" y="2821"/>
                    </a:lnTo>
                    <a:lnTo>
                      <a:pt x="1767" y="2821"/>
                    </a:lnTo>
                    <a:lnTo>
                      <a:pt x="1771" y="2821"/>
                    </a:lnTo>
                    <a:lnTo>
                      <a:pt x="1775" y="2821"/>
                    </a:lnTo>
                    <a:lnTo>
                      <a:pt x="1779" y="2821"/>
                    </a:lnTo>
                    <a:lnTo>
                      <a:pt x="1783" y="2821"/>
                    </a:lnTo>
                    <a:lnTo>
                      <a:pt x="1787" y="2821"/>
                    </a:lnTo>
                    <a:lnTo>
                      <a:pt x="1791" y="2821"/>
                    </a:lnTo>
                    <a:lnTo>
                      <a:pt x="1795" y="2821"/>
                    </a:lnTo>
                    <a:lnTo>
                      <a:pt x="1799" y="2821"/>
                    </a:lnTo>
                    <a:lnTo>
                      <a:pt x="1803" y="2821"/>
                    </a:lnTo>
                    <a:lnTo>
                      <a:pt x="1807" y="2821"/>
                    </a:lnTo>
                    <a:lnTo>
                      <a:pt x="1811" y="2821"/>
                    </a:lnTo>
                    <a:lnTo>
                      <a:pt x="1814" y="2821"/>
                    </a:lnTo>
                    <a:lnTo>
                      <a:pt x="1818" y="2821"/>
                    </a:lnTo>
                    <a:lnTo>
                      <a:pt x="1822" y="2821"/>
                    </a:lnTo>
                    <a:lnTo>
                      <a:pt x="1826" y="2821"/>
                    </a:lnTo>
                    <a:lnTo>
                      <a:pt x="1830" y="2821"/>
                    </a:lnTo>
                    <a:lnTo>
                      <a:pt x="1834" y="2821"/>
                    </a:lnTo>
                    <a:lnTo>
                      <a:pt x="1838" y="2821"/>
                    </a:lnTo>
                    <a:lnTo>
                      <a:pt x="1842" y="2821"/>
                    </a:lnTo>
                    <a:lnTo>
                      <a:pt x="1846" y="2821"/>
                    </a:lnTo>
                    <a:lnTo>
                      <a:pt x="1850" y="2821"/>
                    </a:lnTo>
                    <a:lnTo>
                      <a:pt x="1854" y="2821"/>
                    </a:lnTo>
                    <a:lnTo>
                      <a:pt x="1858" y="2821"/>
                    </a:lnTo>
                    <a:lnTo>
                      <a:pt x="1862" y="2821"/>
                    </a:lnTo>
                    <a:lnTo>
                      <a:pt x="1866" y="2821"/>
                    </a:lnTo>
                    <a:lnTo>
                      <a:pt x="1870" y="2821"/>
                    </a:lnTo>
                    <a:lnTo>
                      <a:pt x="1874" y="2821"/>
                    </a:lnTo>
                    <a:lnTo>
                      <a:pt x="1877" y="2821"/>
                    </a:lnTo>
                    <a:lnTo>
                      <a:pt x="1881" y="2821"/>
                    </a:lnTo>
                    <a:lnTo>
                      <a:pt x="1885" y="2821"/>
                    </a:lnTo>
                    <a:lnTo>
                      <a:pt x="1889" y="2821"/>
                    </a:lnTo>
                    <a:lnTo>
                      <a:pt x="1893" y="2821"/>
                    </a:lnTo>
                    <a:lnTo>
                      <a:pt x="1897" y="2821"/>
                    </a:lnTo>
                    <a:lnTo>
                      <a:pt x="1901" y="2821"/>
                    </a:lnTo>
                    <a:lnTo>
                      <a:pt x="1905" y="2821"/>
                    </a:lnTo>
                    <a:lnTo>
                      <a:pt x="1909" y="2821"/>
                    </a:lnTo>
                    <a:lnTo>
                      <a:pt x="1913" y="2821"/>
                    </a:lnTo>
                    <a:lnTo>
                      <a:pt x="1917" y="2821"/>
                    </a:lnTo>
                    <a:lnTo>
                      <a:pt x="1921" y="2821"/>
                    </a:lnTo>
                    <a:lnTo>
                      <a:pt x="1925" y="2821"/>
                    </a:lnTo>
                    <a:lnTo>
                      <a:pt x="1929" y="2821"/>
                    </a:lnTo>
                    <a:lnTo>
                      <a:pt x="1933" y="2821"/>
                    </a:lnTo>
                    <a:lnTo>
                      <a:pt x="1937" y="2821"/>
                    </a:lnTo>
                    <a:lnTo>
                      <a:pt x="1940" y="2821"/>
                    </a:lnTo>
                    <a:lnTo>
                      <a:pt x="1944" y="2821"/>
                    </a:lnTo>
                    <a:lnTo>
                      <a:pt x="1948" y="2821"/>
                    </a:lnTo>
                    <a:lnTo>
                      <a:pt x="1952" y="2821"/>
                    </a:lnTo>
                    <a:lnTo>
                      <a:pt x="1956" y="2821"/>
                    </a:lnTo>
                    <a:lnTo>
                      <a:pt x="1960" y="2821"/>
                    </a:lnTo>
                    <a:lnTo>
                      <a:pt x="1964" y="2821"/>
                    </a:lnTo>
                    <a:lnTo>
                      <a:pt x="1968" y="2821"/>
                    </a:lnTo>
                    <a:lnTo>
                      <a:pt x="1972" y="2821"/>
                    </a:lnTo>
                    <a:lnTo>
                      <a:pt x="1976" y="2821"/>
                    </a:lnTo>
                    <a:lnTo>
                      <a:pt x="1980" y="2821"/>
                    </a:lnTo>
                    <a:lnTo>
                      <a:pt x="1984" y="2821"/>
                    </a:lnTo>
                    <a:lnTo>
                      <a:pt x="1988" y="2821"/>
                    </a:lnTo>
                    <a:lnTo>
                      <a:pt x="1992" y="2821"/>
                    </a:lnTo>
                    <a:lnTo>
                      <a:pt x="1996" y="2821"/>
                    </a:lnTo>
                    <a:lnTo>
                      <a:pt x="1999" y="2821"/>
                    </a:lnTo>
                    <a:lnTo>
                      <a:pt x="2003" y="2821"/>
                    </a:lnTo>
                    <a:lnTo>
                      <a:pt x="2007" y="2821"/>
                    </a:lnTo>
                    <a:lnTo>
                      <a:pt x="2011" y="2821"/>
                    </a:lnTo>
                    <a:lnTo>
                      <a:pt x="2015" y="2821"/>
                    </a:lnTo>
                    <a:lnTo>
                      <a:pt x="2019" y="2821"/>
                    </a:lnTo>
                    <a:lnTo>
                      <a:pt x="2023" y="2821"/>
                    </a:lnTo>
                    <a:lnTo>
                      <a:pt x="2027" y="2821"/>
                    </a:lnTo>
                    <a:lnTo>
                      <a:pt x="2031" y="2821"/>
                    </a:lnTo>
                    <a:lnTo>
                      <a:pt x="2035" y="2821"/>
                    </a:lnTo>
                    <a:lnTo>
                      <a:pt x="2039" y="2821"/>
                    </a:lnTo>
                    <a:lnTo>
                      <a:pt x="2043" y="2821"/>
                    </a:lnTo>
                    <a:lnTo>
                      <a:pt x="2047" y="2821"/>
                    </a:lnTo>
                    <a:lnTo>
                      <a:pt x="2051" y="2821"/>
                    </a:lnTo>
                    <a:lnTo>
                      <a:pt x="2055" y="2821"/>
                    </a:lnTo>
                    <a:lnTo>
                      <a:pt x="2059" y="2821"/>
                    </a:lnTo>
                    <a:lnTo>
                      <a:pt x="2062" y="2821"/>
                    </a:lnTo>
                    <a:lnTo>
                      <a:pt x="2066" y="2821"/>
                    </a:lnTo>
                    <a:lnTo>
                      <a:pt x="2070" y="2821"/>
                    </a:lnTo>
                    <a:lnTo>
                      <a:pt x="2074" y="2821"/>
                    </a:lnTo>
                    <a:lnTo>
                      <a:pt x="2078" y="2821"/>
                    </a:lnTo>
                    <a:lnTo>
                      <a:pt x="2082" y="2821"/>
                    </a:lnTo>
                    <a:lnTo>
                      <a:pt x="2086" y="2821"/>
                    </a:lnTo>
                    <a:lnTo>
                      <a:pt x="2090" y="2821"/>
                    </a:lnTo>
                    <a:lnTo>
                      <a:pt x="2094" y="2821"/>
                    </a:lnTo>
                    <a:lnTo>
                      <a:pt x="2098" y="2821"/>
                    </a:lnTo>
                    <a:lnTo>
                      <a:pt x="2102" y="2821"/>
                    </a:lnTo>
                    <a:lnTo>
                      <a:pt x="2106" y="2821"/>
                    </a:lnTo>
                    <a:lnTo>
                      <a:pt x="2110" y="2821"/>
                    </a:lnTo>
                    <a:lnTo>
                      <a:pt x="2114" y="2821"/>
                    </a:lnTo>
                    <a:lnTo>
                      <a:pt x="2118" y="2821"/>
                    </a:lnTo>
                    <a:lnTo>
                      <a:pt x="2122" y="2821"/>
                    </a:lnTo>
                    <a:lnTo>
                      <a:pt x="2125" y="2821"/>
                    </a:lnTo>
                    <a:lnTo>
                      <a:pt x="2129" y="2821"/>
                    </a:lnTo>
                    <a:lnTo>
                      <a:pt x="2133" y="2821"/>
                    </a:lnTo>
                    <a:lnTo>
                      <a:pt x="2137" y="2821"/>
                    </a:lnTo>
                    <a:lnTo>
                      <a:pt x="2141" y="2821"/>
                    </a:lnTo>
                    <a:lnTo>
                      <a:pt x="2145" y="2821"/>
                    </a:lnTo>
                    <a:lnTo>
                      <a:pt x="2149" y="2821"/>
                    </a:lnTo>
                    <a:lnTo>
                      <a:pt x="2153" y="2821"/>
                    </a:lnTo>
                    <a:lnTo>
                      <a:pt x="2157" y="2821"/>
                    </a:lnTo>
                    <a:lnTo>
                      <a:pt x="2161" y="2821"/>
                    </a:lnTo>
                    <a:lnTo>
                      <a:pt x="2165" y="2821"/>
                    </a:lnTo>
                    <a:lnTo>
                      <a:pt x="2169" y="2821"/>
                    </a:lnTo>
                    <a:lnTo>
                      <a:pt x="2173" y="2821"/>
                    </a:lnTo>
                    <a:lnTo>
                      <a:pt x="2177" y="2821"/>
                    </a:lnTo>
                    <a:lnTo>
                      <a:pt x="2181" y="2821"/>
                    </a:lnTo>
                    <a:lnTo>
                      <a:pt x="2185" y="2821"/>
                    </a:lnTo>
                    <a:lnTo>
                      <a:pt x="2188" y="2821"/>
                    </a:lnTo>
                    <a:lnTo>
                      <a:pt x="2192" y="2821"/>
                    </a:lnTo>
                    <a:lnTo>
                      <a:pt x="2196" y="2821"/>
                    </a:lnTo>
                    <a:lnTo>
                      <a:pt x="2200" y="2821"/>
                    </a:lnTo>
                    <a:lnTo>
                      <a:pt x="2204" y="2821"/>
                    </a:lnTo>
                    <a:lnTo>
                      <a:pt x="2208" y="2821"/>
                    </a:lnTo>
                    <a:lnTo>
                      <a:pt x="2212" y="2821"/>
                    </a:lnTo>
                    <a:lnTo>
                      <a:pt x="2216" y="2821"/>
                    </a:lnTo>
                    <a:lnTo>
                      <a:pt x="2220" y="2821"/>
                    </a:lnTo>
                    <a:lnTo>
                      <a:pt x="2224" y="2821"/>
                    </a:lnTo>
                    <a:lnTo>
                      <a:pt x="2228" y="2821"/>
                    </a:lnTo>
                    <a:lnTo>
                      <a:pt x="2232" y="2821"/>
                    </a:lnTo>
                    <a:lnTo>
                      <a:pt x="2236" y="2821"/>
                    </a:lnTo>
                    <a:lnTo>
                      <a:pt x="2240" y="2821"/>
                    </a:lnTo>
                    <a:lnTo>
                      <a:pt x="2244" y="2821"/>
                    </a:lnTo>
                    <a:lnTo>
                      <a:pt x="2248" y="2821"/>
                    </a:lnTo>
                    <a:lnTo>
                      <a:pt x="2251" y="2821"/>
                    </a:lnTo>
                    <a:lnTo>
                      <a:pt x="2255" y="2821"/>
                    </a:lnTo>
                    <a:lnTo>
                      <a:pt x="2259" y="2821"/>
                    </a:lnTo>
                    <a:lnTo>
                      <a:pt x="2263" y="2821"/>
                    </a:lnTo>
                    <a:lnTo>
                      <a:pt x="2267" y="2821"/>
                    </a:lnTo>
                    <a:lnTo>
                      <a:pt x="2271" y="2821"/>
                    </a:lnTo>
                    <a:lnTo>
                      <a:pt x="2275" y="2821"/>
                    </a:lnTo>
                    <a:lnTo>
                      <a:pt x="2279" y="2821"/>
                    </a:lnTo>
                    <a:lnTo>
                      <a:pt x="2283" y="2821"/>
                    </a:lnTo>
                    <a:lnTo>
                      <a:pt x="2287" y="2821"/>
                    </a:lnTo>
                    <a:lnTo>
                      <a:pt x="2291" y="2821"/>
                    </a:lnTo>
                    <a:lnTo>
                      <a:pt x="2295" y="2821"/>
                    </a:lnTo>
                    <a:lnTo>
                      <a:pt x="2299" y="2821"/>
                    </a:lnTo>
                    <a:lnTo>
                      <a:pt x="2303" y="2821"/>
                    </a:lnTo>
                    <a:lnTo>
                      <a:pt x="2307" y="2821"/>
                    </a:lnTo>
                    <a:lnTo>
                      <a:pt x="2311" y="2821"/>
                    </a:lnTo>
                    <a:lnTo>
                      <a:pt x="2314" y="2821"/>
                    </a:lnTo>
                    <a:lnTo>
                      <a:pt x="2318" y="2821"/>
                    </a:lnTo>
                    <a:lnTo>
                      <a:pt x="2322" y="2821"/>
                    </a:lnTo>
                    <a:lnTo>
                      <a:pt x="2326" y="2821"/>
                    </a:lnTo>
                    <a:lnTo>
                      <a:pt x="2330" y="2821"/>
                    </a:lnTo>
                    <a:lnTo>
                      <a:pt x="2334" y="2821"/>
                    </a:lnTo>
                    <a:lnTo>
                      <a:pt x="2338" y="2821"/>
                    </a:lnTo>
                    <a:lnTo>
                      <a:pt x="2342" y="2821"/>
                    </a:lnTo>
                    <a:lnTo>
                      <a:pt x="2346" y="2821"/>
                    </a:lnTo>
                    <a:lnTo>
                      <a:pt x="2350" y="2821"/>
                    </a:lnTo>
                    <a:lnTo>
                      <a:pt x="2354" y="2821"/>
                    </a:lnTo>
                    <a:lnTo>
                      <a:pt x="2358" y="2821"/>
                    </a:lnTo>
                    <a:lnTo>
                      <a:pt x="2362" y="2821"/>
                    </a:lnTo>
                    <a:lnTo>
                      <a:pt x="2366" y="2821"/>
                    </a:lnTo>
                    <a:lnTo>
                      <a:pt x="2370" y="2821"/>
                    </a:lnTo>
                    <a:lnTo>
                      <a:pt x="2374" y="2821"/>
                    </a:lnTo>
                    <a:lnTo>
                      <a:pt x="2377" y="2821"/>
                    </a:lnTo>
                    <a:lnTo>
                      <a:pt x="2381" y="2821"/>
                    </a:lnTo>
                    <a:lnTo>
                      <a:pt x="2385" y="2821"/>
                    </a:lnTo>
                    <a:lnTo>
                      <a:pt x="2389" y="2821"/>
                    </a:lnTo>
                    <a:lnTo>
                      <a:pt x="2393" y="2821"/>
                    </a:lnTo>
                    <a:lnTo>
                      <a:pt x="2397" y="2821"/>
                    </a:lnTo>
                    <a:lnTo>
                      <a:pt x="2401" y="2821"/>
                    </a:lnTo>
                    <a:lnTo>
                      <a:pt x="2405" y="2821"/>
                    </a:lnTo>
                    <a:lnTo>
                      <a:pt x="2409" y="2821"/>
                    </a:lnTo>
                    <a:lnTo>
                      <a:pt x="2413" y="2821"/>
                    </a:lnTo>
                    <a:lnTo>
                      <a:pt x="2417" y="2821"/>
                    </a:lnTo>
                    <a:lnTo>
                      <a:pt x="2421" y="2821"/>
                    </a:lnTo>
                    <a:lnTo>
                      <a:pt x="2425" y="2821"/>
                    </a:lnTo>
                    <a:lnTo>
                      <a:pt x="2429" y="2821"/>
                    </a:lnTo>
                    <a:lnTo>
                      <a:pt x="2433" y="2821"/>
                    </a:lnTo>
                    <a:lnTo>
                      <a:pt x="2437" y="2821"/>
                    </a:lnTo>
                    <a:lnTo>
                      <a:pt x="2440" y="2821"/>
                    </a:lnTo>
                    <a:lnTo>
                      <a:pt x="2444" y="2821"/>
                    </a:lnTo>
                    <a:lnTo>
                      <a:pt x="2448" y="2821"/>
                    </a:lnTo>
                    <a:lnTo>
                      <a:pt x="2452" y="2821"/>
                    </a:lnTo>
                    <a:lnTo>
                      <a:pt x="2456" y="2821"/>
                    </a:lnTo>
                    <a:lnTo>
                      <a:pt x="2460" y="2821"/>
                    </a:lnTo>
                    <a:lnTo>
                      <a:pt x="2464" y="2821"/>
                    </a:lnTo>
                    <a:lnTo>
                      <a:pt x="2468" y="2821"/>
                    </a:lnTo>
                    <a:lnTo>
                      <a:pt x="2472" y="2821"/>
                    </a:lnTo>
                    <a:lnTo>
                      <a:pt x="2476" y="2821"/>
                    </a:lnTo>
                    <a:lnTo>
                      <a:pt x="2480" y="2821"/>
                    </a:lnTo>
                    <a:lnTo>
                      <a:pt x="2484" y="2821"/>
                    </a:lnTo>
                    <a:lnTo>
                      <a:pt x="2488" y="2821"/>
                    </a:lnTo>
                    <a:lnTo>
                      <a:pt x="2492" y="2821"/>
                    </a:lnTo>
                    <a:lnTo>
                      <a:pt x="2496" y="2821"/>
                    </a:lnTo>
                    <a:lnTo>
                      <a:pt x="2499" y="2821"/>
                    </a:lnTo>
                    <a:lnTo>
                      <a:pt x="2503" y="2821"/>
                    </a:lnTo>
                    <a:lnTo>
                      <a:pt x="2507" y="2821"/>
                    </a:lnTo>
                    <a:lnTo>
                      <a:pt x="2511" y="2821"/>
                    </a:lnTo>
                    <a:lnTo>
                      <a:pt x="2515" y="2821"/>
                    </a:lnTo>
                    <a:lnTo>
                      <a:pt x="2519" y="2821"/>
                    </a:lnTo>
                    <a:lnTo>
                      <a:pt x="2523" y="2821"/>
                    </a:lnTo>
                    <a:lnTo>
                      <a:pt x="2527" y="2821"/>
                    </a:lnTo>
                    <a:lnTo>
                      <a:pt x="2531" y="2821"/>
                    </a:lnTo>
                    <a:lnTo>
                      <a:pt x="2535" y="2821"/>
                    </a:lnTo>
                    <a:lnTo>
                      <a:pt x="2539" y="2821"/>
                    </a:lnTo>
                    <a:lnTo>
                      <a:pt x="2543" y="2821"/>
                    </a:lnTo>
                    <a:lnTo>
                      <a:pt x="2547" y="2821"/>
                    </a:lnTo>
                    <a:lnTo>
                      <a:pt x="2551" y="2821"/>
                    </a:lnTo>
                    <a:lnTo>
                      <a:pt x="2555" y="2821"/>
                    </a:lnTo>
                    <a:lnTo>
                      <a:pt x="2559" y="2821"/>
                    </a:lnTo>
                    <a:lnTo>
                      <a:pt x="2562" y="2821"/>
                    </a:lnTo>
                    <a:lnTo>
                      <a:pt x="2566" y="2821"/>
                    </a:lnTo>
                    <a:lnTo>
                      <a:pt x="2570" y="2821"/>
                    </a:lnTo>
                    <a:lnTo>
                      <a:pt x="2574" y="2821"/>
                    </a:lnTo>
                    <a:lnTo>
                      <a:pt x="2578" y="2821"/>
                    </a:lnTo>
                    <a:lnTo>
                      <a:pt x="2582" y="2821"/>
                    </a:lnTo>
                    <a:lnTo>
                      <a:pt x="2586" y="2821"/>
                    </a:lnTo>
                    <a:lnTo>
                      <a:pt x="2590" y="2821"/>
                    </a:lnTo>
                    <a:lnTo>
                      <a:pt x="2594" y="2821"/>
                    </a:lnTo>
                    <a:lnTo>
                      <a:pt x="2598" y="2821"/>
                    </a:lnTo>
                    <a:lnTo>
                      <a:pt x="2602" y="2821"/>
                    </a:lnTo>
                    <a:lnTo>
                      <a:pt x="2606" y="2821"/>
                    </a:lnTo>
                    <a:lnTo>
                      <a:pt x="2610" y="2821"/>
                    </a:lnTo>
                    <a:lnTo>
                      <a:pt x="2614" y="2821"/>
                    </a:lnTo>
                    <a:lnTo>
                      <a:pt x="2618" y="2821"/>
                    </a:lnTo>
                    <a:lnTo>
                      <a:pt x="2622" y="2821"/>
                    </a:lnTo>
                    <a:lnTo>
                      <a:pt x="2625" y="2821"/>
                    </a:lnTo>
                    <a:lnTo>
                      <a:pt x="2629" y="2821"/>
                    </a:lnTo>
                    <a:lnTo>
                      <a:pt x="2633" y="2821"/>
                    </a:lnTo>
                    <a:lnTo>
                      <a:pt x="2637" y="2821"/>
                    </a:lnTo>
                    <a:lnTo>
                      <a:pt x="2641" y="2821"/>
                    </a:lnTo>
                    <a:lnTo>
                      <a:pt x="2645" y="2821"/>
                    </a:lnTo>
                    <a:lnTo>
                      <a:pt x="2649" y="2821"/>
                    </a:lnTo>
                    <a:lnTo>
                      <a:pt x="2653" y="2821"/>
                    </a:lnTo>
                    <a:lnTo>
                      <a:pt x="2657" y="2821"/>
                    </a:lnTo>
                    <a:lnTo>
                      <a:pt x="2661" y="2821"/>
                    </a:lnTo>
                    <a:lnTo>
                      <a:pt x="2665" y="2821"/>
                    </a:lnTo>
                    <a:lnTo>
                      <a:pt x="2669" y="2821"/>
                    </a:lnTo>
                    <a:lnTo>
                      <a:pt x="2673" y="2821"/>
                    </a:lnTo>
                    <a:lnTo>
                      <a:pt x="2677" y="2821"/>
                    </a:lnTo>
                    <a:lnTo>
                      <a:pt x="2681" y="2821"/>
                    </a:lnTo>
                    <a:lnTo>
                      <a:pt x="2685" y="2821"/>
                    </a:lnTo>
                    <a:lnTo>
                      <a:pt x="2688" y="2821"/>
                    </a:lnTo>
                    <a:lnTo>
                      <a:pt x="2692" y="2821"/>
                    </a:lnTo>
                    <a:lnTo>
                      <a:pt x="2696" y="2821"/>
                    </a:lnTo>
                    <a:lnTo>
                      <a:pt x="2700" y="2821"/>
                    </a:lnTo>
                    <a:lnTo>
                      <a:pt x="2704" y="2821"/>
                    </a:lnTo>
                    <a:lnTo>
                      <a:pt x="2708" y="2821"/>
                    </a:lnTo>
                    <a:lnTo>
                      <a:pt x="2712" y="2821"/>
                    </a:lnTo>
                    <a:lnTo>
                      <a:pt x="2716" y="2821"/>
                    </a:lnTo>
                    <a:lnTo>
                      <a:pt x="2720" y="2821"/>
                    </a:lnTo>
                    <a:lnTo>
                      <a:pt x="2724" y="2821"/>
                    </a:lnTo>
                    <a:lnTo>
                      <a:pt x="2728" y="2821"/>
                    </a:lnTo>
                    <a:lnTo>
                      <a:pt x="2732" y="2821"/>
                    </a:lnTo>
                    <a:lnTo>
                      <a:pt x="2736" y="2821"/>
                    </a:lnTo>
                    <a:lnTo>
                      <a:pt x="2740" y="2821"/>
                    </a:lnTo>
                    <a:lnTo>
                      <a:pt x="2744" y="2821"/>
                    </a:lnTo>
                    <a:lnTo>
                      <a:pt x="2748" y="2821"/>
                    </a:lnTo>
                    <a:lnTo>
                      <a:pt x="2751" y="2821"/>
                    </a:lnTo>
                    <a:lnTo>
                      <a:pt x="2755" y="2821"/>
                    </a:lnTo>
                    <a:lnTo>
                      <a:pt x="2759" y="2821"/>
                    </a:lnTo>
                    <a:lnTo>
                      <a:pt x="2763" y="2814"/>
                    </a:lnTo>
                    <a:lnTo>
                      <a:pt x="2767" y="2799"/>
                    </a:lnTo>
                    <a:lnTo>
                      <a:pt x="2771" y="2784"/>
                    </a:lnTo>
                    <a:lnTo>
                      <a:pt x="2775" y="2770"/>
                    </a:lnTo>
                    <a:lnTo>
                      <a:pt x="2779" y="2755"/>
                    </a:lnTo>
                    <a:lnTo>
                      <a:pt x="2783" y="2740"/>
                    </a:lnTo>
                    <a:lnTo>
                      <a:pt x="2787" y="2726"/>
                    </a:lnTo>
                    <a:lnTo>
                      <a:pt x="2791" y="2713"/>
                    </a:lnTo>
                    <a:lnTo>
                      <a:pt x="2795" y="2698"/>
                    </a:lnTo>
                    <a:lnTo>
                      <a:pt x="2799" y="2683"/>
                    </a:lnTo>
                    <a:lnTo>
                      <a:pt x="2803" y="2668"/>
                    </a:lnTo>
                    <a:lnTo>
                      <a:pt x="2807" y="2655"/>
                    </a:lnTo>
                    <a:lnTo>
                      <a:pt x="2811" y="2640"/>
                    </a:lnTo>
                    <a:lnTo>
                      <a:pt x="2814" y="2626"/>
                    </a:lnTo>
                    <a:lnTo>
                      <a:pt x="2818" y="2613"/>
                    </a:lnTo>
                    <a:lnTo>
                      <a:pt x="2822" y="2598"/>
                    </a:lnTo>
                    <a:lnTo>
                      <a:pt x="2826" y="2583"/>
                    </a:lnTo>
                    <a:lnTo>
                      <a:pt x="2830" y="2569"/>
                    </a:lnTo>
                    <a:lnTo>
                      <a:pt x="2834" y="2556"/>
                    </a:lnTo>
                    <a:lnTo>
                      <a:pt x="2838" y="2541"/>
                    </a:lnTo>
                    <a:lnTo>
                      <a:pt x="2842" y="2526"/>
                    </a:lnTo>
                    <a:lnTo>
                      <a:pt x="2846" y="2513"/>
                    </a:lnTo>
                    <a:lnTo>
                      <a:pt x="2850" y="2499"/>
                    </a:lnTo>
                    <a:lnTo>
                      <a:pt x="2854" y="2484"/>
                    </a:lnTo>
                    <a:lnTo>
                      <a:pt x="2858" y="2469"/>
                    </a:lnTo>
                    <a:lnTo>
                      <a:pt x="2862" y="2455"/>
                    </a:lnTo>
                    <a:lnTo>
                      <a:pt x="2866" y="2441"/>
                    </a:lnTo>
                    <a:lnTo>
                      <a:pt x="2870" y="2428"/>
                    </a:lnTo>
                    <a:lnTo>
                      <a:pt x="2874" y="2415"/>
                    </a:lnTo>
                    <a:lnTo>
                      <a:pt x="2877" y="2400"/>
                    </a:lnTo>
                    <a:lnTo>
                      <a:pt x="2881" y="2385"/>
                    </a:lnTo>
                    <a:lnTo>
                      <a:pt x="2885" y="2372"/>
                    </a:lnTo>
                    <a:lnTo>
                      <a:pt x="2889" y="2359"/>
                    </a:lnTo>
                    <a:lnTo>
                      <a:pt x="2893" y="2345"/>
                    </a:lnTo>
                    <a:lnTo>
                      <a:pt x="2897" y="2328"/>
                    </a:lnTo>
                    <a:lnTo>
                      <a:pt x="2901" y="2318"/>
                    </a:lnTo>
                    <a:lnTo>
                      <a:pt x="2905" y="2303"/>
                    </a:lnTo>
                    <a:lnTo>
                      <a:pt x="2909" y="2290"/>
                    </a:lnTo>
                    <a:lnTo>
                      <a:pt x="2913" y="2275"/>
                    </a:lnTo>
                    <a:lnTo>
                      <a:pt x="2917" y="2263"/>
                    </a:lnTo>
                    <a:lnTo>
                      <a:pt x="2921" y="2248"/>
                    </a:lnTo>
                    <a:lnTo>
                      <a:pt x="2925" y="2234"/>
                    </a:lnTo>
                    <a:lnTo>
                      <a:pt x="2929" y="2221"/>
                    </a:lnTo>
                    <a:lnTo>
                      <a:pt x="2933" y="2207"/>
                    </a:lnTo>
                    <a:lnTo>
                      <a:pt x="2937" y="2194"/>
                    </a:lnTo>
                    <a:lnTo>
                      <a:pt x="2940" y="2180"/>
                    </a:lnTo>
                    <a:lnTo>
                      <a:pt x="2944" y="2167"/>
                    </a:lnTo>
                    <a:lnTo>
                      <a:pt x="2948" y="2154"/>
                    </a:lnTo>
                    <a:lnTo>
                      <a:pt x="2952" y="2139"/>
                    </a:lnTo>
                    <a:lnTo>
                      <a:pt x="2956" y="2128"/>
                    </a:lnTo>
                    <a:lnTo>
                      <a:pt x="2960" y="2115"/>
                    </a:lnTo>
                    <a:lnTo>
                      <a:pt x="2964" y="2100"/>
                    </a:lnTo>
                    <a:lnTo>
                      <a:pt x="2968" y="2087"/>
                    </a:lnTo>
                    <a:lnTo>
                      <a:pt x="2972" y="2073"/>
                    </a:lnTo>
                    <a:lnTo>
                      <a:pt x="2976" y="2062"/>
                    </a:lnTo>
                    <a:lnTo>
                      <a:pt x="2980" y="2048"/>
                    </a:lnTo>
                    <a:lnTo>
                      <a:pt x="2984" y="2036"/>
                    </a:lnTo>
                    <a:lnTo>
                      <a:pt x="2988" y="2021"/>
                    </a:lnTo>
                    <a:lnTo>
                      <a:pt x="2992" y="2008"/>
                    </a:lnTo>
                    <a:lnTo>
                      <a:pt x="2996" y="1997"/>
                    </a:lnTo>
                    <a:lnTo>
                      <a:pt x="2999" y="1982"/>
                    </a:lnTo>
                    <a:lnTo>
                      <a:pt x="3003" y="1970"/>
                    </a:lnTo>
                    <a:lnTo>
                      <a:pt x="3007" y="1958"/>
                    </a:lnTo>
                    <a:lnTo>
                      <a:pt x="3011" y="1945"/>
                    </a:lnTo>
                    <a:lnTo>
                      <a:pt x="3015" y="1931"/>
                    </a:lnTo>
                    <a:lnTo>
                      <a:pt x="3019" y="1920"/>
                    </a:lnTo>
                    <a:lnTo>
                      <a:pt x="3023" y="1906"/>
                    </a:lnTo>
                    <a:lnTo>
                      <a:pt x="3027" y="1894"/>
                    </a:lnTo>
                    <a:lnTo>
                      <a:pt x="3031" y="1881"/>
                    </a:lnTo>
                    <a:lnTo>
                      <a:pt x="3035" y="1870"/>
                    </a:lnTo>
                    <a:lnTo>
                      <a:pt x="3039" y="1857"/>
                    </a:lnTo>
                    <a:lnTo>
                      <a:pt x="3043" y="1844"/>
                    </a:lnTo>
                    <a:lnTo>
                      <a:pt x="3047" y="1832"/>
                    </a:lnTo>
                    <a:lnTo>
                      <a:pt x="3051" y="1819"/>
                    </a:lnTo>
                    <a:lnTo>
                      <a:pt x="3055" y="1807"/>
                    </a:lnTo>
                    <a:lnTo>
                      <a:pt x="3059" y="1795"/>
                    </a:lnTo>
                    <a:lnTo>
                      <a:pt x="3062" y="1783"/>
                    </a:lnTo>
                    <a:lnTo>
                      <a:pt x="3066" y="1771"/>
                    </a:lnTo>
                    <a:lnTo>
                      <a:pt x="3070" y="1760"/>
                    </a:lnTo>
                    <a:lnTo>
                      <a:pt x="3074" y="1747"/>
                    </a:lnTo>
                    <a:lnTo>
                      <a:pt x="3078" y="1733"/>
                    </a:lnTo>
                    <a:lnTo>
                      <a:pt x="3082" y="1723"/>
                    </a:lnTo>
                    <a:lnTo>
                      <a:pt x="3086" y="1711"/>
                    </a:lnTo>
                    <a:lnTo>
                      <a:pt x="3090" y="1698"/>
                    </a:lnTo>
                    <a:lnTo>
                      <a:pt x="3094" y="1686"/>
                    </a:lnTo>
                    <a:lnTo>
                      <a:pt x="3098" y="1673"/>
                    </a:lnTo>
                    <a:lnTo>
                      <a:pt x="3102" y="1663"/>
                    </a:lnTo>
                    <a:lnTo>
                      <a:pt x="3106" y="1652"/>
                    </a:lnTo>
                    <a:lnTo>
                      <a:pt x="3110" y="1640"/>
                    </a:lnTo>
                    <a:lnTo>
                      <a:pt x="3114" y="1629"/>
                    </a:lnTo>
                    <a:lnTo>
                      <a:pt x="3118" y="1617"/>
                    </a:lnTo>
                    <a:lnTo>
                      <a:pt x="3122" y="1606"/>
                    </a:lnTo>
                    <a:lnTo>
                      <a:pt x="3125" y="1594"/>
                    </a:lnTo>
                    <a:lnTo>
                      <a:pt x="3129" y="1582"/>
                    </a:lnTo>
                    <a:lnTo>
                      <a:pt x="3133" y="1572"/>
                    </a:lnTo>
                    <a:lnTo>
                      <a:pt x="3137" y="1559"/>
                    </a:lnTo>
                    <a:lnTo>
                      <a:pt x="3141" y="1549"/>
                    </a:lnTo>
                    <a:lnTo>
                      <a:pt x="3145" y="1537"/>
                    </a:lnTo>
                    <a:lnTo>
                      <a:pt x="3149" y="1527"/>
                    </a:lnTo>
                    <a:lnTo>
                      <a:pt x="3153" y="1515"/>
                    </a:lnTo>
                    <a:lnTo>
                      <a:pt x="3157" y="1504"/>
                    </a:lnTo>
                    <a:lnTo>
                      <a:pt x="3161" y="1494"/>
                    </a:lnTo>
                    <a:lnTo>
                      <a:pt x="3165" y="1481"/>
                    </a:lnTo>
                    <a:lnTo>
                      <a:pt x="3169" y="1471"/>
                    </a:lnTo>
                    <a:lnTo>
                      <a:pt x="3173" y="1461"/>
                    </a:lnTo>
                    <a:lnTo>
                      <a:pt x="3177" y="1449"/>
                    </a:lnTo>
                    <a:lnTo>
                      <a:pt x="3181" y="1438"/>
                    </a:lnTo>
                    <a:lnTo>
                      <a:pt x="3185" y="1429"/>
                    </a:lnTo>
                    <a:lnTo>
                      <a:pt x="3188" y="1417"/>
                    </a:lnTo>
                    <a:lnTo>
                      <a:pt x="3192" y="1406"/>
                    </a:lnTo>
                    <a:lnTo>
                      <a:pt x="3196" y="1397"/>
                    </a:lnTo>
                    <a:lnTo>
                      <a:pt x="3200" y="1387"/>
                    </a:lnTo>
                    <a:lnTo>
                      <a:pt x="3204" y="1374"/>
                    </a:lnTo>
                    <a:lnTo>
                      <a:pt x="3208" y="1363"/>
                    </a:lnTo>
                    <a:lnTo>
                      <a:pt x="3212" y="1354"/>
                    </a:lnTo>
                    <a:lnTo>
                      <a:pt x="3216" y="1344"/>
                    </a:lnTo>
                    <a:lnTo>
                      <a:pt x="3220" y="1333"/>
                    </a:lnTo>
                    <a:lnTo>
                      <a:pt x="3224" y="1322"/>
                    </a:lnTo>
                    <a:lnTo>
                      <a:pt x="3228" y="1313"/>
                    </a:lnTo>
                    <a:lnTo>
                      <a:pt x="3232" y="1304"/>
                    </a:lnTo>
                    <a:lnTo>
                      <a:pt x="3236" y="1292"/>
                    </a:lnTo>
                    <a:lnTo>
                      <a:pt x="3240" y="1283"/>
                    </a:lnTo>
                    <a:lnTo>
                      <a:pt x="3244" y="1272"/>
                    </a:lnTo>
                    <a:lnTo>
                      <a:pt x="3248" y="1262"/>
                    </a:lnTo>
                    <a:lnTo>
                      <a:pt x="3251" y="1254"/>
                    </a:lnTo>
                    <a:lnTo>
                      <a:pt x="3255" y="1243"/>
                    </a:lnTo>
                    <a:lnTo>
                      <a:pt x="3259" y="1234"/>
                    </a:lnTo>
                    <a:lnTo>
                      <a:pt x="3263" y="1225"/>
                    </a:lnTo>
                    <a:lnTo>
                      <a:pt x="3267" y="1215"/>
                    </a:lnTo>
                    <a:lnTo>
                      <a:pt x="3271" y="1206"/>
                    </a:lnTo>
                    <a:lnTo>
                      <a:pt x="3275" y="1195"/>
                    </a:lnTo>
                    <a:lnTo>
                      <a:pt x="3279" y="1187"/>
                    </a:lnTo>
                    <a:lnTo>
                      <a:pt x="3283" y="1177"/>
                    </a:lnTo>
                    <a:lnTo>
                      <a:pt x="3287" y="1167"/>
                    </a:lnTo>
                    <a:lnTo>
                      <a:pt x="3291" y="1158"/>
                    </a:lnTo>
                    <a:lnTo>
                      <a:pt x="3295" y="1148"/>
                    </a:lnTo>
                    <a:lnTo>
                      <a:pt x="3299" y="1140"/>
                    </a:lnTo>
                    <a:lnTo>
                      <a:pt x="3303" y="1132"/>
                    </a:lnTo>
                    <a:lnTo>
                      <a:pt x="3307" y="1121"/>
                    </a:lnTo>
                    <a:lnTo>
                      <a:pt x="3311" y="1113"/>
                    </a:lnTo>
                    <a:lnTo>
                      <a:pt x="3314" y="1102"/>
                    </a:lnTo>
                    <a:lnTo>
                      <a:pt x="3318" y="1093"/>
                    </a:lnTo>
                    <a:lnTo>
                      <a:pt x="3322" y="1085"/>
                    </a:lnTo>
                    <a:lnTo>
                      <a:pt x="3326" y="1076"/>
                    </a:lnTo>
                    <a:lnTo>
                      <a:pt x="3330" y="1068"/>
                    </a:lnTo>
                    <a:lnTo>
                      <a:pt x="3334" y="1058"/>
                    </a:lnTo>
                    <a:lnTo>
                      <a:pt x="3338" y="1050"/>
                    </a:lnTo>
                    <a:lnTo>
                      <a:pt x="3342" y="1042"/>
                    </a:lnTo>
                    <a:lnTo>
                      <a:pt x="3346" y="1032"/>
                    </a:lnTo>
                    <a:lnTo>
                      <a:pt x="3350" y="1024"/>
                    </a:lnTo>
                    <a:lnTo>
                      <a:pt x="3354" y="1015"/>
                    </a:lnTo>
                    <a:lnTo>
                      <a:pt x="3358" y="1007"/>
                    </a:lnTo>
                    <a:lnTo>
                      <a:pt x="3362" y="1000"/>
                    </a:lnTo>
                    <a:lnTo>
                      <a:pt x="3366" y="989"/>
                    </a:lnTo>
                    <a:lnTo>
                      <a:pt x="3370" y="982"/>
                    </a:lnTo>
                    <a:lnTo>
                      <a:pt x="3374" y="974"/>
                    </a:lnTo>
                    <a:lnTo>
                      <a:pt x="3377" y="966"/>
                    </a:lnTo>
                    <a:lnTo>
                      <a:pt x="3381" y="956"/>
                    </a:lnTo>
                    <a:lnTo>
                      <a:pt x="3385" y="950"/>
                    </a:lnTo>
                    <a:lnTo>
                      <a:pt x="3389" y="941"/>
                    </a:lnTo>
                    <a:lnTo>
                      <a:pt x="3393" y="933"/>
                    </a:lnTo>
                    <a:lnTo>
                      <a:pt x="3397" y="924"/>
                    </a:lnTo>
                    <a:lnTo>
                      <a:pt x="3401" y="917"/>
                    </a:lnTo>
                    <a:lnTo>
                      <a:pt x="3405" y="910"/>
                    </a:lnTo>
                    <a:lnTo>
                      <a:pt x="3409" y="903"/>
                    </a:lnTo>
                    <a:lnTo>
                      <a:pt x="3413" y="894"/>
                    </a:lnTo>
                    <a:lnTo>
                      <a:pt x="3417" y="887"/>
                    </a:lnTo>
                    <a:lnTo>
                      <a:pt x="3421" y="878"/>
                    </a:lnTo>
                    <a:lnTo>
                      <a:pt x="3425" y="871"/>
                    </a:lnTo>
                    <a:lnTo>
                      <a:pt x="3429" y="864"/>
                    </a:lnTo>
                    <a:lnTo>
                      <a:pt x="3433" y="856"/>
                    </a:lnTo>
                    <a:lnTo>
                      <a:pt x="3437" y="850"/>
                    </a:lnTo>
                    <a:lnTo>
                      <a:pt x="3440" y="840"/>
                    </a:lnTo>
                    <a:lnTo>
                      <a:pt x="3444" y="834"/>
                    </a:lnTo>
                    <a:lnTo>
                      <a:pt x="3448" y="827"/>
                    </a:lnTo>
                    <a:lnTo>
                      <a:pt x="3452" y="820"/>
                    </a:lnTo>
                    <a:lnTo>
                      <a:pt x="3456" y="811"/>
                    </a:lnTo>
                    <a:lnTo>
                      <a:pt x="3460" y="805"/>
                    </a:lnTo>
                    <a:lnTo>
                      <a:pt x="3464" y="798"/>
                    </a:lnTo>
                    <a:lnTo>
                      <a:pt x="3468" y="791"/>
                    </a:lnTo>
                    <a:lnTo>
                      <a:pt x="3472" y="784"/>
                    </a:lnTo>
                    <a:lnTo>
                      <a:pt x="3476" y="777"/>
                    </a:lnTo>
                    <a:lnTo>
                      <a:pt x="3480" y="771"/>
                    </a:lnTo>
                    <a:lnTo>
                      <a:pt x="3484" y="763"/>
                    </a:lnTo>
                    <a:lnTo>
                      <a:pt x="3488" y="755"/>
                    </a:lnTo>
                    <a:lnTo>
                      <a:pt x="3492" y="749"/>
                    </a:lnTo>
                    <a:lnTo>
                      <a:pt x="3496" y="742"/>
                    </a:lnTo>
                    <a:lnTo>
                      <a:pt x="3499" y="735"/>
                    </a:lnTo>
                    <a:lnTo>
                      <a:pt x="3503" y="730"/>
                    </a:lnTo>
                    <a:lnTo>
                      <a:pt x="3507" y="722"/>
                    </a:lnTo>
                    <a:lnTo>
                      <a:pt x="3511" y="716"/>
                    </a:lnTo>
                    <a:lnTo>
                      <a:pt x="3515" y="709"/>
                    </a:lnTo>
                    <a:lnTo>
                      <a:pt x="3519" y="703"/>
                    </a:lnTo>
                    <a:lnTo>
                      <a:pt x="3523" y="697"/>
                    </a:lnTo>
                    <a:lnTo>
                      <a:pt x="3527" y="691"/>
                    </a:lnTo>
                    <a:lnTo>
                      <a:pt x="3531" y="685"/>
                    </a:lnTo>
                    <a:lnTo>
                      <a:pt x="3535" y="677"/>
                    </a:lnTo>
                    <a:lnTo>
                      <a:pt x="3539" y="672"/>
                    </a:lnTo>
                    <a:lnTo>
                      <a:pt x="3543" y="665"/>
                    </a:lnTo>
                    <a:lnTo>
                      <a:pt x="3547" y="660"/>
                    </a:lnTo>
                    <a:lnTo>
                      <a:pt x="3551" y="653"/>
                    </a:lnTo>
                    <a:lnTo>
                      <a:pt x="3555" y="646"/>
                    </a:lnTo>
                    <a:lnTo>
                      <a:pt x="3559" y="640"/>
                    </a:lnTo>
                    <a:lnTo>
                      <a:pt x="3562" y="635"/>
                    </a:lnTo>
                    <a:lnTo>
                      <a:pt x="3566" y="629"/>
                    </a:lnTo>
                    <a:lnTo>
                      <a:pt x="3570" y="623"/>
                    </a:lnTo>
                    <a:lnTo>
                      <a:pt x="3574" y="617"/>
                    </a:lnTo>
                    <a:lnTo>
                      <a:pt x="3578" y="612"/>
                    </a:lnTo>
                    <a:lnTo>
                      <a:pt x="3582" y="606"/>
                    </a:lnTo>
                    <a:lnTo>
                      <a:pt x="3586" y="599"/>
                    </a:lnTo>
                    <a:lnTo>
                      <a:pt x="3590" y="594"/>
                    </a:lnTo>
                    <a:lnTo>
                      <a:pt x="3594" y="589"/>
                    </a:lnTo>
                    <a:lnTo>
                      <a:pt x="3598" y="584"/>
                    </a:lnTo>
                    <a:lnTo>
                      <a:pt x="3602" y="578"/>
                    </a:lnTo>
                    <a:lnTo>
                      <a:pt x="3606" y="572"/>
                    </a:lnTo>
                    <a:lnTo>
                      <a:pt x="3610" y="566"/>
                    </a:lnTo>
                    <a:lnTo>
                      <a:pt x="3614" y="561"/>
                    </a:lnTo>
                    <a:lnTo>
                      <a:pt x="3618" y="555"/>
                    </a:lnTo>
                    <a:lnTo>
                      <a:pt x="3622" y="549"/>
                    </a:lnTo>
                    <a:lnTo>
                      <a:pt x="3625" y="544"/>
                    </a:lnTo>
                    <a:lnTo>
                      <a:pt x="3629" y="539"/>
                    </a:lnTo>
                    <a:lnTo>
                      <a:pt x="3633" y="534"/>
                    </a:lnTo>
                    <a:lnTo>
                      <a:pt x="3637" y="529"/>
                    </a:lnTo>
                    <a:lnTo>
                      <a:pt x="3641" y="525"/>
                    </a:lnTo>
                    <a:lnTo>
                      <a:pt x="3645" y="519"/>
                    </a:lnTo>
                    <a:lnTo>
                      <a:pt x="3649" y="514"/>
                    </a:lnTo>
                    <a:lnTo>
                      <a:pt x="3653" y="508"/>
                    </a:lnTo>
                    <a:lnTo>
                      <a:pt x="3657" y="505"/>
                    </a:lnTo>
                    <a:lnTo>
                      <a:pt x="3661" y="499"/>
                    </a:lnTo>
                    <a:lnTo>
                      <a:pt x="3665" y="495"/>
                    </a:lnTo>
                    <a:lnTo>
                      <a:pt x="3669" y="489"/>
                    </a:lnTo>
                    <a:lnTo>
                      <a:pt x="3673" y="484"/>
                    </a:lnTo>
                    <a:lnTo>
                      <a:pt x="3677" y="480"/>
                    </a:lnTo>
                    <a:lnTo>
                      <a:pt x="3681" y="476"/>
                    </a:lnTo>
                    <a:lnTo>
                      <a:pt x="3685" y="471"/>
                    </a:lnTo>
                    <a:lnTo>
                      <a:pt x="3688" y="466"/>
                    </a:lnTo>
                    <a:lnTo>
                      <a:pt x="3692" y="462"/>
                    </a:lnTo>
                    <a:lnTo>
                      <a:pt x="3696" y="457"/>
                    </a:lnTo>
                    <a:lnTo>
                      <a:pt x="3700" y="453"/>
                    </a:lnTo>
                    <a:lnTo>
                      <a:pt x="3704" y="448"/>
                    </a:lnTo>
                    <a:lnTo>
                      <a:pt x="3708" y="444"/>
                    </a:lnTo>
                    <a:lnTo>
                      <a:pt x="3712" y="438"/>
                    </a:lnTo>
                    <a:lnTo>
                      <a:pt x="3716" y="435"/>
                    </a:lnTo>
                    <a:lnTo>
                      <a:pt x="3720" y="429"/>
                    </a:lnTo>
                    <a:lnTo>
                      <a:pt x="3724" y="426"/>
                    </a:lnTo>
                    <a:lnTo>
                      <a:pt x="3728" y="422"/>
                    </a:lnTo>
                    <a:lnTo>
                      <a:pt x="3732" y="417"/>
                    </a:lnTo>
                    <a:lnTo>
                      <a:pt x="3736" y="413"/>
                    </a:lnTo>
                    <a:lnTo>
                      <a:pt x="3740" y="408"/>
                    </a:lnTo>
                    <a:lnTo>
                      <a:pt x="3744" y="405"/>
                    </a:lnTo>
                    <a:lnTo>
                      <a:pt x="3748" y="401"/>
                    </a:lnTo>
                    <a:lnTo>
                      <a:pt x="3751" y="398"/>
                    </a:lnTo>
                    <a:lnTo>
                      <a:pt x="3755" y="393"/>
                    </a:lnTo>
                    <a:lnTo>
                      <a:pt x="3759" y="389"/>
                    </a:lnTo>
                    <a:lnTo>
                      <a:pt x="3763" y="385"/>
                    </a:lnTo>
                    <a:lnTo>
                      <a:pt x="3767" y="382"/>
                    </a:lnTo>
                    <a:lnTo>
                      <a:pt x="3771" y="377"/>
                    </a:lnTo>
                    <a:lnTo>
                      <a:pt x="3775" y="373"/>
                    </a:lnTo>
                    <a:lnTo>
                      <a:pt x="3779" y="370"/>
                    </a:lnTo>
                    <a:lnTo>
                      <a:pt x="3783" y="365"/>
                    </a:lnTo>
                    <a:lnTo>
                      <a:pt x="3787" y="362"/>
                    </a:lnTo>
                    <a:lnTo>
                      <a:pt x="3791" y="359"/>
                    </a:lnTo>
                    <a:lnTo>
                      <a:pt x="3795" y="354"/>
                    </a:lnTo>
                    <a:lnTo>
                      <a:pt x="3799" y="352"/>
                    </a:lnTo>
                    <a:lnTo>
                      <a:pt x="3803" y="348"/>
                    </a:lnTo>
                    <a:lnTo>
                      <a:pt x="3807" y="345"/>
                    </a:lnTo>
                    <a:lnTo>
                      <a:pt x="3811" y="342"/>
                    </a:lnTo>
                    <a:lnTo>
                      <a:pt x="3814" y="337"/>
                    </a:lnTo>
                    <a:lnTo>
                      <a:pt x="3818" y="333"/>
                    </a:lnTo>
                    <a:lnTo>
                      <a:pt x="3822" y="331"/>
                    </a:lnTo>
                    <a:lnTo>
                      <a:pt x="3826" y="326"/>
                    </a:lnTo>
                    <a:lnTo>
                      <a:pt x="3830" y="324"/>
                    </a:lnTo>
                    <a:lnTo>
                      <a:pt x="3834" y="320"/>
                    </a:lnTo>
                    <a:lnTo>
                      <a:pt x="3838" y="317"/>
                    </a:lnTo>
                    <a:lnTo>
                      <a:pt x="3842" y="314"/>
                    </a:lnTo>
                    <a:lnTo>
                      <a:pt x="3846" y="311"/>
                    </a:lnTo>
                    <a:lnTo>
                      <a:pt x="3850" y="307"/>
                    </a:lnTo>
                    <a:lnTo>
                      <a:pt x="3854" y="304"/>
                    </a:lnTo>
                    <a:lnTo>
                      <a:pt x="3858" y="301"/>
                    </a:lnTo>
                    <a:lnTo>
                      <a:pt x="3862" y="298"/>
                    </a:lnTo>
                    <a:lnTo>
                      <a:pt x="3866" y="294"/>
                    </a:lnTo>
                    <a:lnTo>
                      <a:pt x="3870" y="292"/>
                    </a:lnTo>
                    <a:lnTo>
                      <a:pt x="3874" y="289"/>
                    </a:lnTo>
                    <a:lnTo>
                      <a:pt x="3877" y="285"/>
                    </a:lnTo>
                    <a:lnTo>
                      <a:pt x="3881" y="283"/>
                    </a:lnTo>
                    <a:lnTo>
                      <a:pt x="3885" y="280"/>
                    </a:lnTo>
                    <a:lnTo>
                      <a:pt x="3889" y="278"/>
                    </a:lnTo>
                    <a:lnTo>
                      <a:pt x="3893" y="276"/>
                    </a:lnTo>
                    <a:lnTo>
                      <a:pt x="3897" y="270"/>
                    </a:lnTo>
                    <a:lnTo>
                      <a:pt x="3901" y="269"/>
                    </a:lnTo>
                    <a:lnTo>
                      <a:pt x="3905" y="266"/>
                    </a:lnTo>
                    <a:lnTo>
                      <a:pt x="3909" y="263"/>
                    </a:lnTo>
                    <a:lnTo>
                      <a:pt x="3913" y="260"/>
                    </a:lnTo>
                    <a:lnTo>
                      <a:pt x="3917" y="257"/>
                    </a:lnTo>
                    <a:lnTo>
                      <a:pt x="3921" y="254"/>
                    </a:lnTo>
                    <a:lnTo>
                      <a:pt x="3925" y="253"/>
                    </a:lnTo>
                    <a:lnTo>
                      <a:pt x="3929" y="249"/>
                    </a:lnTo>
                    <a:lnTo>
                      <a:pt x="3933" y="24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7" name="Freeform 339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48"/>
                  </a:cxn>
                  <a:cxn ang="0">
                    <a:pos x="751" y="96"/>
                  </a:cxn>
                  <a:cxn ang="0">
                    <a:pos x="814" y="172"/>
                  </a:cxn>
                  <a:cxn ang="0">
                    <a:pos x="877" y="282"/>
                  </a:cxn>
                  <a:cxn ang="0">
                    <a:pos x="940" y="423"/>
                  </a:cxn>
                  <a:cxn ang="0">
                    <a:pos x="1003" y="598"/>
                  </a:cxn>
                  <a:cxn ang="0">
                    <a:pos x="1066" y="807"/>
                  </a:cxn>
                  <a:cxn ang="0">
                    <a:pos x="1129" y="1044"/>
                  </a:cxn>
                  <a:cxn ang="0">
                    <a:pos x="1192" y="1304"/>
                  </a:cxn>
                  <a:cxn ang="0">
                    <a:pos x="1255" y="1582"/>
                  </a:cxn>
                  <a:cxn ang="0">
                    <a:pos x="1318" y="1872"/>
                  </a:cxn>
                  <a:cxn ang="0">
                    <a:pos x="1381" y="2162"/>
                  </a:cxn>
                  <a:cxn ang="0">
                    <a:pos x="1444" y="2448"/>
                  </a:cxn>
                  <a:cxn ang="0">
                    <a:pos x="1507" y="2722"/>
                  </a:cxn>
                  <a:cxn ang="0">
                    <a:pos x="1570" y="2833"/>
                  </a:cxn>
                  <a:cxn ang="0">
                    <a:pos x="1633" y="2833"/>
                  </a:cxn>
                  <a:cxn ang="0">
                    <a:pos x="1696" y="2833"/>
                  </a:cxn>
                  <a:cxn ang="0">
                    <a:pos x="1759" y="2833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712"/>
                  </a:cxn>
                  <a:cxn ang="0">
                    <a:pos x="2704" y="2519"/>
                  </a:cxn>
                  <a:cxn ang="0">
                    <a:pos x="2767" y="2326"/>
                  </a:cxn>
                  <a:cxn ang="0">
                    <a:pos x="2830" y="2135"/>
                  </a:cxn>
                  <a:cxn ang="0">
                    <a:pos x="2893" y="1949"/>
                  </a:cxn>
                  <a:cxn ang="0">
                    <a:pos x="2956" y="1768"/>
                  </a:cxn>
                  <a:cxn ang="0">
                    <a:pos x="3019" y="1596"/>
                  </a:cxn>
                  <a:cxn ang="0">
                    <a:pos x="3082" y="1433"/>
                  </a:cxn>
                  <a:cxn ang="0">
                    <a:pos x="3145" y="1279"/>
                  </a:cxn>
                  <a:cxn ang="0">
                    <a:pos x="3208" y="1137"/>
                  </a:cxn>
                  <a:cxn ang="0">
                    <a:pos x="3271" y="1003"/>
                  </a:cxn>
                  <a:cxn ang="0">
                    <a:pos x="3334" y="883"/>
                  </a:cxn>
                  <a:cxn ang="0">
                    <a:pos x="3397" y="773"/>
                  </a:cxn>
                  <a:cxn ang="0">
                    <a:pos x="3460" y="671"/>
                  </a:cxn>
                  <a:cxn ang="0">
                    <a:pos x="3523" y="582"/>
                  </a:cxn>
                  <a:cxn ang="0">
                    <a:pos x="3586" y="501"/>
                  </a:cxn>
                  <a:cxn ang="0">
                    <a:pos x="3649" y="432"/>
                  </a:cxn>
                  <a:cxn ang="0">
                    <a:pos x="3712" y="368"/>
                  </a:cxn>
                  <a:cxn ang="0">
                    <a:pos x="3775" y="313"/>
                  </a:cxn>
                  <a:cxn ang="0">
                    <a:pos x="3838" y="267"/>
                  </a:cxn>
                  <a:cxn ang="0">
                    <a:pos x="3901" y="228"/>
                  </a:cxn>
                </a:cxnLst>
                <a:rect l="0" t="0" r="r" b="b"/>
                <a:pathLst>
                  <a:path w="3933" h="2833">
                    <a:moveTo>
                      <a:pt x="0" y="3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0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3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3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0"/>
                    </a:lnTo>
                    <a:lnTo>
                      <a:pt x="421" y="0"/>
                    </a:lnTo>
                    <a:lnTo>
                      <a:pt x="425" y="3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0"/>
                    </a:lnTo>
                    <a:lnTo>
                      <a:pt x="448" y="3"/>
                    </a:lnTo>
                    <a:lnTo>
                      <a:pt x="452" y="2"/>
                    </a:lnTo>
                    <a:lnTo>
                      <a:pt x="456" y="0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5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4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8"/>
                    </a:lnTo>
                    <a:lnTo>
                      <a:pt x="586" y="10"/>
                    </a:lnTo>
                    <a:lnTo>
                      <a:pt x="590" y="9"/>
                    </a:lnTo>
                    <a:lnTo>
                      <a:pt x="594" y="10"/>
                    </a:lnTo>
                    <a:lnTo>
                      <a:pt x="598" y="11"/>
                    </a:lnTo>
                    <a:lnTo>
                      <a:pt x="602" y="12"/>
                    </a:lnTo>
                    <a:lnTo>
                      <a:pt x="606" y="14"/>
                    </a:lnTo>
                    <a:lnTo>
                      <a:pt x="610" y="14"/>
                    </a:lnTo>
                    <a:lnTo>
                      <a:pt x="614" y="16"/>
                    </a:lnTo>
                    <a:lnTo>
                      <a:pt x="618" y="16"/>
                    </a:lnTo>
                    <a:lnTo>
                      <a:pt x="622" y="17"/>
                    </a:lnTo>
                    <a:lnTo>
                      <a:pt x="625" y="20"/>
                    </a:lnTo>
                    <a:lnTo>
                      <a:pt x="629" y="20"/>
                    </a:lnTo>
                    <a:lnTo>
                      <a:pt x="633" y="22"/>
                    </a:lnTo>
                    <a:lnTo>
                      <a:pt x="637" y="22"/>
                    </a:lnTo>
                    <a:lnTo>
                      <a:pt x="641" y="25"/>
                    </a:lnTo>
                    <a:lnTo>
                      <a:pt x="645" y="26"/>
                    </a:lnTo>
                    <a:lnTo>
                      <a:pt x="649" y="29"/>
                    </a:lnTo>
                    <a:lnTo>
                      <a:pt x="653" y="30"/>
                    </a:lnTo>
                    <a:lnTo>
                      <a:pt x="657" y="31"/>
                    </a:lnTo>
                    <a:lnTo>
                      <a:pt x="661" y="31"/>
                    </a:lnTo>
                    <a:lnTo>
                      <a:pt x="665" y="35"/>
                    </a:lnTo>
                    <a:lnTo>
                      <a:pt x="669" y="35"/>
                    </a:lnTo>
                    <a:lnTo>
                      <a:pt x="673" y="38"/>
                    </a:lnTo>
                    <a:lnTo>
                      <a:pt x="677" y="41"/>
                    </a:lnTo>
                    <a:lnTo>
                      <a:pt x="681" y="42"/>
                    </a:lnTo>
                    <a:lnTo>
                      <a:pt x="685" y="46"/>
                    </a:lnTo>
                    <a:lnTo>
                      <a:pt x="688" y="48"/>
                    </a:lnTo>
                    <a:lnTo>
                      <a:pt x="692" y="49"/>
                    </a:lnTo>
                    <a:lnTo>
                      <a:pt x="696" y="53"/>
                    </a:lnTo>
                    <a:lnTo>
                      <a:pt x="700" y="54"/>
                    </a:lnTo>
                    <a:lnTo>
                      <a:pt x="704" y="58"/>
                    </a:lnTo>
                    <a:lnTo>
                      <a:pt x="708" y="61"/>
                    </a:lnTo>
                    <a:lnTo>
                      <a:pt x="712" y="64"/>
                    </a:lnTo>
                    <a:lnTo>
                      <a:pt x="716" y="66"/>
                    </a:lnTo>
                    <a:lnTo>
                      <a:pt x="720" y="69"/>
                    </a:lnTo>
                    <a:lnTo>
                      <a:pt x="724" y="73"/>
                    </a:lnTo>
                    <a:lnTo>
                      <a:pt x="728" y="75"/>
                    </a:lnTo>
                    <a:lnTo>
                      <a:pt x="732" y="79"/>
                    </a:lnTo>
                    <a:lnTo>
                      <a:pt x="736" y="82"/>
                    </a:lnTo>
                    <a:lnTo>
                      <a:pt x="740" y="84"/>
                    </a:lnTo>
                    <a:lnTo>
                      <a:pt x="744" y="89"/>
                    </a:lnTo>
                    <a:lnTo>
                      <a:pt x="748" y="92"/>
                    </a:lnTo>
                    <a:lnTo>
                      <a:pt x="751" y="96"/>
                    </a:lnTo>
                    <a:lnTo>
                      <a:pt x="755" y="101"/>
                    </a:lnTo>
                    <a:lnTo>
                      <a:pt x="759" y="104"/>
                    </a:lnTo>
                    <a:lnTo>
                      <a:pt x="763" y="107"/>
                    </a:lnTo>
                    <a:lnTo>
                      <a:pt x="767" y="112"/>
                    </a:lnTo>
                    <a:lnTo>
                      <a:pt x="771" y="117"/>
                    </a:lnTo>
                    <a:lnTo>
                      <a:pt x="775" y="121"/>
                    </a:lnTo>
                    <a:lnTo>
                      <a:pt x="779" y="126"/>
                    </a:lnTo>
                    <a:lnTo>
                      <a:pt x="783" y="130"/>
                    </a:lnTo>
                    <a:lnTo>
                      <a:pt x="787" y="135"/>
                    </a:lnTo>
                    <a:lnTo>
                      <a:pt x="791" y="141"/>
                    </a:lnTo>
                    <a:lnTo>
                      <a:pt x="795" y="146"/>
                    </a:lnTo>
                    <a:lnTo>
                      <a:pt x="799" y="152"/>
                    </a:lnTo>
                    <a:lnTo>
                      <a:pt x="803" y="156"/>
                    </a:lnTo>
                    <a:lnTo>
                      <a:pt x="807" y="161"/>
                    </a:lnTo>
                    <a:lnTo>
                      <a:pt x="811" y="168"/>
                    </a:lnTo>
                    <a:lnTo>
                      <a:pt x="814" y="172"/>
                    </a:lnTo>
                    <a:lnTo>
                      <a:pt x="818" y="179"/>
                    </a:lnTo>
                    <a:lnTo>
                      <a:pt x="822" y="184"/>
                    </a:lnTo>
                    <a:lnTo>
                      <a:pt x="826" y="190"/>
                    </a:lnTo>
                    <a:lnTo>
                      <a:pt x="830" y="198"/>
                    </a:lnTo>
                    <a:lnTo>
                      <a:pt x="834" y="203"/>
                    </a:lnTo>
                    <a:lnTo>
                      <a:pt x="838" y="209"/>
                    </a:lnTo>
                    <a:lnTo>
                      <a:pt x="842" y="215"/>
                    </a:lnTo>
                    <a:lnTo>
                      <a:pt x="846" y="222"/>
                    </a:lnTo>
                    <a:lnTo>
                      <a:pt x="850" y="230"/>
                    </a:lnTo>
                    <a:lnTo>
                      <a:pt x="854" y="236"/>
                    </a:lnTo>
                    <a:lnTo>
                      <a:pt x="858" y="244"/>
                    </a:lnTo>
                    <a:lnTo>
                      <a:pt x="862" y="252"/>
                    </a:lnTo>
                    <a:lnTo>
                      <a:pt x="866" y="259"/>
                    </a:lnTo>
                    <a:lnTo>
                      <a:pt x="870" y="266"/>
                    </a:lnTo>
                    <a:lnTo>
                      <a:pt x="874" y="273"/>
                    </a:lnTo>
                    <a:lnTo>
                      <a:pt x="877" y="282"/>
                    </a:lnTo>
                    <a:lnTo>
                      <a:pt x="881" y="289"/>
                    </a:lnTo>
                    <a:lnTo>
                      <a:pt x="885" y="298"/>
                    </a:lnTo>
                    <a:lnTo>
                      <a:pt x="889" y="305"/>
                    </a:lnTo>
                    <a:lnTo>
                      <a:pt x="893" y="313"/>
                    </a:lnTo>
                    <a:lnTo>
                      <a:pt x="897" y="322"/>
                    </a:lnTo>
                    <a:lnTo>
                      <a:pt x="901" y="329"/>
                    </a:lnTo>
                    <a:lnTo>
                      <a:pt x="905" y="339"/>
                    </a:lnTo>
                    <a:lnTo>
                      <a:pt x="909" y="346"/>
                    </a:lnTo>
                    <a:lnTo>
                      <a:pt x="913" y="357"/>
                    </a:lnTo>
                    <a:lnTo>
                      <a:pt x="917" y="366"/>
                    </a:lnTo>
                    <a:lnTo>
                      <a:pt x="921" y="374"/>
                    </a:lnTo>
                    <a:lnTo>
                      <a:pt x="925" y="385"/>
                    </a:lnTo>
                    <a:lnTo>
                      <a:pt x="929" y="394"/>
                    </a:lnTo>
                    <a:lnTo>
                      <a:pt x="933" y="403"/>
                    </a:lnTo>
                    <a:lnTo>
                      <a:pt x="937" y="413"/>
                    </a:lnTo>
                    <a:lnTo>
                      <a:pt x="940" y="423"/>
                    </a:lnTo>
                    <a:lnTo>
                      <a:pt x="944" y="433"/>
                    </a:lnTo>
                    <a:lnTo>
                      <a:pt x="948" y="443"/>
                    </a:lnTo>
                    <a:lnTo>
                      <a:pt x="952" y="453"/>
                    </a:lnTo>
                    <a:lnTo>
                      <a:pt x="956" y="464"/>
                    </a:lnTo>
                    <a:lnTo>
                      <a:pt x="960" y="475"/>
                    </a:lnTo>
                    <a:lnTo>
                      <a:pt x="964" y="486"/>
                    </a:lnTo>
                    <a:lnTo>
                      <a:pt x="968" y="496"/>
                    </a:lnTo>
                    <a:lnTo>
                      <a:pt x="972" y="507"/>
                    </a:lnTo>
                    <a:lnTo>
                      <a:pt x="976" y="518"/>
                    </a:lnTo>
                    <a:lnTo>
                      <a:pt x="980" y="529"/>
                    </a:lnTo>
                    <a:lnTo>
                      <a:pt x="984" y="540"/>
                    </a:lnTo>
                    <a:lnTo>
                      <a:pt x="988" y="552"/>
                    </a:lnTo>
                    <a:lnTo>
                      <a:pt x="992" y="563"/>
                    </a:lnTo>
                    <a:lnTo>
                      <a:pt x="996" y="575"/>
                    </a:lnTo>
                    <a:lnTo>
                      <a:pt x="999" y="588"/>
                    </a:lnTo>
                    <a:lnTo>
                      <a:pt x="1003" y="598"/>
                    </a:lnTo>
                    <a:lnTo>
                      <a:pt x="1007" y="611"/>
                    </a:lnTo>
                    <a:lnTo>
                      <a:pt x="1011" y="623"/>
                    </a:lnTo>
                    <a:lnTo>
                      <a:pt x="1015" y="635"/>
                    </a:lnTo>
                    <a:lnTo>
                      <a:pt x="1019" y="648"/>
                    </a:lnTo>
                    <a:lnTo>
                      <a:pt x="1023" y="661"/>
                    </a:lnTo>
                    <a:lnTo>
                      <a:pt x="1027" y="673"/>
                    </a:lnTo>
                    <a:lnTo>
                      <a:pt x="1031" y="685"/>
                    </a:lnTo>
                    <a:lnTo>
                      <a:pt x="1035" y="699"/>
                    </a:lnTo>
                    <a:lnTo>
                      <a:pt x="1039" y="711"/>
                    </a:lnTo>
                    <a:lnTo>
                      <a:pt x="1043" y="725"/>
                    </a:lnTo>
                    <a:lnTo>
                      <a:pt x="1047" y="738"/>
                    </a:lnTo>
                    <a:lnTo>
                      <a:pt x="1051" y="752"/>
                    </a:lnTo>
                    <a:lnTo>
                      <a:pt x="1055" y="765"/>
                    </a:lnTo>
                    <a:lnTo>
                      <a:pt x="1059" y="779"/>
                    </a:lnTo>
                    <a:lnTo>
                      <a:pt x="1062" y="793"/>
                    </a:lnTo>
                    <a:lnTo>
                      <a:pt x="1066" y="807"/>
                    </a:lnTo>
                    <a:lnTo>
                      <a:pt x="1070" y="821"/>
                    </a:lnTo>
                    <a:lnTo>
                      <a:pt x="1074" y="836"/>
                    </a:lnTo>
                    <a:lnTo>
                      <a:pt x="1078" y="849"/>
                    </a:lnTo>
                    <a:lnTo>
                      <a:pt x="1082" y="864"/>
                    </a:lnTo>
                    <a:lnTo>
                      <a:pt x="1086" y="877"/>
                    </a:lnTo>
                    <a:lnTo>
                      <a:pt x="1090" y="892"/>
                    </a:lnTo>
                    <a:lnTo>
                      <a:pt x="1094" y="907"/>
                    </a:lnTo>
                    <a:lnTo>
                      <a:pt x="1098" y="922"/>
                    </a:lnTo>
                    <a:lnTo>
                      <a:pt x="1102" y="938"/>
                    </a:lnTo>
                    <a:lnTo>
                      <a:pt x="1106" y="951"/>
                    </a:lnTo>
                    <a:lnTo>
                      <a:pt x="1110" y="967"/>
                    </a:lnTo>
                    <a:lnTo>
                      <a:pt x="1114" y="982"/>
                    </a:lnTo>
                    <a:lnTo>
                      <a:pt x="1118" y="997"/>
                    </a:lnTo>
                    <a:lnTo>
                      <a:pt x="1122" y="1013"/>
                    </a:lnTo>
                    <a:lnTo>
                      <a:pt x="1125" y="1029"/>
                    </a:lnTo>
                    <a:lnTo>
                      <a:pt x="1129" y="1044"/>
                    </a:lnTo>
                    <a:lnTo>
                      <a:pt x="1133" y="1060"/>
                    </a:lnTo>
                    <a:lnTo>
                      <a:pt x="1137" y="1074"/>
                    </a:lnTo>
                    <a:lnTo>
                      <a:pt x="1141" y="1090"/>
                    </a:lnTo>
                    <a:lnTo>
                      <a:pt x="1145" y="1106"/>
                    </a:lnTo>
                    <a:lnTo>
                      <a:pt x="1149" y="1121"/>
                    </a:lnTo>
                    <a:lnTo>
                      <a:pt x="1153" y="1138"/>
                    </a:lnTo>
                    <a:lnTo>
                      <a:pt x="1157" y="1154"/>
                    </a:lnTo>
                    <a:lnTo>
                      <a:pt x="1161" y="1171"/>
                    </a:lnTo>
                    <a:lnTo>
                      <a:pt x="1165" y="1187"/>
                    </a:lnTo>
                    <a:lnTo>
                      <a:pt x="1169" y="1204"/>
                    </a:lnTo>
                    <a:lnTo>
                      <a:pt x="1173" y="1220"/>
                    </a:lnTo>
                    <a:lnTo>
                      <a:pt x="1177" y="1237"/>
                    </a:lnTo>
                    <a:lnTo>
                      <a:pt x="1181" y="1254"/>
                    </a:lnTo>
                    <a:lnTo>
                      <a:pt x="1185" y="1271"/>
                    </a:lnTo>
                    <a:lnTo>
                      <a:pt x="1188" y="1287"/>
                    </a:lnTo>
                    <a:lnTo>
                      <a:pt x="1192" y="1304"/>
                    </a:lnTo>
                    <a:lnTo>
                      <a:pt x="1196" y="1320"/>
                    </a:lnTo>
                    <a:lnTo>
                      <a:pt x="1200" y="1338"/>
                    </a:lnTo>
                    <a:lnTo>
                      <a:pt x="1204" y="1354"/>
                    </a:lnTo>
                    <a:lnTo>
                      <a:pt x="1208" y="1373"/>
                    </a:lnTo>
                    <a:lnTo>
                      <a:pt x="1212" y="1389"/>
                    </a:lnTo>
                    <a:lnTo>
                      <a:pt x="1216" y="1406"/>
                    </a:lnTo>
                    <a:lnTo>
                      <a:pt x="1220" y="1424"/>
                    </a:lnTo>
                    <a:lnTo>
                      <a:pt x="1224" y="1441"/>
                    </a:lnTo>
                    <a:lnTo>
                      <a:pt x="1228" y="1459"/>
                    </a:lnTo>
                    <a:lnTo>
                      <a:pt x="1232" y="1477"/>
                    </a:lnTo>
                    <a:lnTo>
                      <a:pt x="1236" y="1493"/>
                    </a:lnTo>
                    <a:lnTo>
                      <a:pt x="1240" y="1513"/>
                    </a:lnTo>
                    <a:lnTo>
                      <a:pt x="1244" y="1529"/>
                    </a:lnTo>
                    <a:lnTo>
                      <a:pt x="1248" y="1546"/>
                    </a:lnTo>
                    <a:lnTo>
                      <a:pt x="1251" y="1565"/>
                    </a:lnTo>
                    <a:lnTo>
                      <a:pt x="1255" y="1582"/>
                    </a:lnTo>
                    <a:lnTo>
                      <a:pt x="1259" y="1600"/>
                    </a:lnTo>
                    <a:lnTo>
                      <a:pt x="1263" y="1619"/>
                    </a:lnTo>
                    <a:lnTo>
                      <a:pt x="1267" y="1636"/>
                    </a:lnTo>
                    <a:lnTo>
                      <a:pt x="1271" y="1655"/>
                    </a:lnTo>
                    <a:lnTo>
                      <a:pt x="1275" y="1672"/>
                    </a:lnTo>
                    <a:lnTo>
                      <a:pt x="1279" y="1689"/>
                    </a:lnTo>
                    <a:lnTo>
                      <a:pt x="1283" y="1708"/>
                    </a:lnTo>
                    <a:lnTo>
                      <a:pt x="1287" y="1727"/>
                    </a:lnTo>
                    <a:lnTo>
                      <a:pt x="1291" y="1745"/>
                    </a:lnTo>
                    <a:lnTo>
                      <a:pt x="1295" y="1762"/>
                    </a:lnTo>
                    <a:lnTo>
                      <a:pt x="1299" y="1780"/>
                    </a:lnTo>
                    <a:lnTo>
                      <a:pt x="1303" y="1798"/>
                    </a:lnTo>
                    <a:lnTo>
                      <a:pt x="1307" y="1816"/>
                    </a:lnTo>
                    <a:lnTo>
                      <a:pt x="1311" y="1834"/>
                    </a:lnTo>
                    <a:lnTo>
                      <a:pt x="1314" y="1853"/>
                    </a:lnTo>
                    <a:lnTo>
                      <a:pt x="1318" y="1872"/>
                    </a:lnTo>
                    <a:lnTo>
                      <a:pt x="1322" y="1888"/>
                    </a:lnTo>
                    <a:lnTo>
                      <a:pt x="1326" y="1907"/>
                    </a:lnTo>
                    <a:lnTo>
                      <a:pt x="1330" y="1926"/>
                    </a:lnTo>
                    <a:lnTo>
                      <a:pt x="1334" y="1944"/>
                    </a:lnTo>
                    <a:lnTo>
                      <a:pt x="1338" y="1963"/>
                    </a:lnTo>
                    <a:lnTo>
                      <a:pt x="1342" y="1980"/>
                    </a:lnTo>
                    <a:lnTo>
                      <a:pt x="1346" y="1999"/>
                    </a:lnTo>
                    <a:lnTo>
                      <a:pt x="1350" y="2017"/>
                    </a:lnTo>
                    <a:lnTo>
                      <a:pt x="1354" y="2035"/>
                    </a:lnTo>
                    <a:lnTo>
                      <a:pt x="1358" y="2053"/>
                    </a:lnTo>
                    <a:lnTo>
                      <a:pt x="1362" y="2071"/>
                    </a:lnTo>
                    <a:lnTo>
                      <a:pt x="1366" y="2088"/>
                    </a:lnTo>
                    <a:lnTo>
                      <a:pt x="1370" y="2108"/>
                    </a:lnTo>
                    <a:lnTo>
                      <a:pt x="1374" y="2126"/>
                    </a:lnTo>
                    <a:lnTo>
                      <a:pt x="1377" y="2143"/>
                    </a:lnTo>
                    <a:lnTo>
                      <a:pt x="1381" y="2162"/>
                    </a:lnTo>
                    <a:lnTo>
                      <a:pt x="1385" y="2182"/>
                    </a:lnTo>
                    <a:lnTo>
                      <a:pt x="1389" y="2198"/>
                    </a:lnTo>
                    <a:lnTo>
                      <a:pt x="1393" y="2217"/>
                    </a:lnTo>
                    <a:lnTo>
                      <a:pt x="1397" y="2234"/>
                    </a:lnTo>
                    <a:lnTo>
                      <a:pt x="1401" y="2254"/>
                    </a:lnTo>
                    <a:lnTo>
                      <a:pt x="1405" y="2271"/>
                    </a:lnTo>
                    <a:lnTo>
                      <a:pt x="1409" y="2288"/>
                    </a:lnTo>
                    <a:lnTo>
                      <a:pt x="1413" y="2308"/>
                    </a:lnTo>
                    <a:lnTo>
                      <a:pt x="1417" y="2325"/>
                    </a:lnTo>
                    <a:lnTo>
                      <a:pt x="1421" y="2341"/>
                    </a:lnTo>
                    <a:lnTo>
                      <a:pt x="1425" y="2360"/>
                    </a:lnTo>
                    <a:lnTo>
                      <a:pt x="1429" y="2379"/>
                    </a:lnTo>
                    <a:lnTo>
                      <a:pt x="1433" y="2396"/>
                    </a:lnTo>
                    <a:lnTo>
                      <a:pt x="1437" y="2414"/>
                    </a:lnTo>
                    <a:lnTo>
                      <a:pt x="1440" y="2430"/>
                    </a:lnTo>
                    <a:lnTo>
                      <a:pt x="1444" y="2448"/>
                    </a:lnTo>
                    <a:lnTo>
                      <a:pt x="1448" y="2466"/>
                    </a:lnTo>
                    <a:lnTo>
                      <a:pt x="1452" y="2484"/>
                    </a:lnTo>
                    <a:lnTo>
                      <a:pt x="1456" y="2501"/>
                    </a:lnTo>
                    <a:lnTo>
                      <a:pt x="1460" y="2519"/>
                    </a:lnTo>
                    <a:lnTo>
                      <a:pt x="1464" y="2536"/>
                    </a:lnTo>
                    <a:lnTo>
                      <a:pt x="1468" y="2554"/>
                    </a:lnTo>
                    <a:lnTo>
                      <a:pt x="1472" y="2570"/>
                    </a:lnTo>
                    <a:lnTo>
                      <a:pt x="1476" y="2588"/>
                    </a:lnTo>
                    <a:lnTo>
                      <a:pt x="1480" y="2604"/>
                    </a:lnTo>
                    <a:lnTo>
                      <a:pt x="1484" y="2622"/>
                    </a:lnTo>
                    <a:lnTo>
                      <a:pt x="1488" y="2640"/>
                    </a:lnTo>
                    <a:lnTo>
                      <a:pt x="1492" y="2656"/>
                    </a:lnTo>
                    <a:lnTo>
                      <a:pt x="1496" y="2672"/>
                    </a:lnTo>
                    <a:lnTo>
                      <a:pt x="1499" y="2688"/>
                    </a:lnTo>
                    <a:lnTo>
                      <a:pt x="1503" y="2706"/>
                    </a:lnTo>
                    <a:lnTo>
                      <a:pt x="1507" y="2722"/>
                    </a:lnTo>
                    <a:lnTo>
                      <a:pt x="1511" y="2740"/>
                    </a:lnTo>
                    <a:lnTo>
                      <a:pt x="1515" y="2755"/>
                    </a:lnTo>
                    <a:lnTo>
                      <a:pt x="1519" y="2771"/>
                    </a:lnTo>
                    <a:lnTo>
                      <a:pt x="1523" y="2788"/>
                    </a:lnTo>
                    <a:lnTo>
                      <a:pt x="1527" y="2805"/>
                    </a:lnTo>
                    <a:lnTo>
                      <a:pt x="1531" y="2821"/>
                    </a:lnTo>
                    <a:lnTo>
                      <a:pt x="1535" y="2833"/>
                    </a:lnTo>
                    <a:lnTo>
                      <a:pt x="1539" y="2833"/>
                    </a:lnTo>
                    <a:lnTo>
                      <a:pt x="1543" y="2833"/>
                    </a:lnTo>
                    <a:lnTo>
                      <a:pt x="1547" y="2833"/>
                    </a:lnTo>
                    <a:lnTo>
                      <a:pt x="1551" y="2833"/>
                    </a:lnTo>
                    <a:lnTo>
                      <a:pt x="1555" y="2833"/>
                    </a:lnTo>
                    <a:lnTo>
                      <a:pt x="1559" y="2833"/>
                    </a:lnTo>
                    <a:lnTo>
                      <a:pt x="1562" y="2833"/>
                    </a:lnTo>
                    <a:lnTo>
                      <a:pt x="1566" y="2833"/>
                    </a:lnTo>
                    <a:lnTo>
                      <a:pt x="1570" y="2833"/>
                    </a:lnTo>
                    <a:lnTo>
                      <a:pt x="1574" y="2833"/>
                    </a:lnTo>
                    <a:lnTo>
                      <a:pt x="1578" y="2833"/>
                    </a:lnTo>
                    <a:lnTo>
                      <a:pt x="1582" y="2833"/>
                    </a:lnTo>
                    <a:lnTo>
                      <a:pt x="1586" y="2833"/>
                    </a:lnTo>
                    <a:lnTo>
                      <a:pt x="1590" y="2833"/>
                    </a:lnTo>
                    <a:lnTo>
                      <a:pt x="1594" y="2833"/>
                    </a:lnTo>
                    <a:lnTo>
                      <a:pt x="1598" y="2833"/>
                    </a:lnTo>
                    <a:lnTo>
                      <a:pt x="1602" y="2833"/>
                    </a:lnTo>
                    <a:lnTo>
                      <a:pt x="1606" y="2833"/>
                    </a:lnTo>
                    <a:lnTo>
                      <a:pt x="1610" y="2833"/>
                    </a:lnTo>
                    <a:lnTo>
                      <a:pt x="1614" y="2833"/>
                    </a:lnTo>
                    <a:lnTo>
                      <a:pt x="1618" y="2833"/>
                    </a:lnTo>
                    <a:lnTo>
                      <a:pt x="1622" y="2833"/>
                    </a:lnTo>
                    <a:lnTo>
                      <a:pt x="1625" y="2833"/>
                    </a:lnTo>
                    <a:lnTo>
                      <a:pt x="1629" y="2833"/>
                    </a:lnTo>
                    <a:lnTo>
                      <a:pt x="1633" y="2833"/>
                    </a:lnTo>
                    <a:lnTo>
                      <a:pt x="1637" y="2833"/>
                    </a:lnTo>
                    <a:lnTo>
                      <a:pt x="1641" y="2833"/>
                    </a:lnTo>
                    <a:lnTo>
                      <a:pt x="1645" y="2833"/>
                    </a:lnTo>
                    <a:lnTo>
                      <a:pt x="1649" y="2833"/>
                    </a:lnTo>
                    <a:lnTo>
                      <a:pt x="1653" y="2833"/>
                    </a:lnTo>
                    <a:lnTo>
                      <a:pt x="1657" y="2833"/>
                    </a:lnTo>
                    <a:lnTo>
                      <a:pt x="1661" y="2833"/>
                    </a:lnTo>
                    <a:lnTo>
                      <a:pt x="1665" y="2833"/>
                    </a:lnTo>
                    <a:lnTo>
                      <a:pt x="1669" y="2833"/>
                    </a:lnTo>
                    <a:lnTo>
                      <a:pt x="1673" y="2833"/>
                    </a:lnTo>
                    <a:lnTo>
                      <a:pt x="1677" y="2833"/>
                    </a:lnTo>
                    <a:lnTo>
                      <a:pt x="1681" y="2833"/>
                    </a:lnTo>
                    <a:lnTo>
                      <a:pt x="1685" y="2833"/>
                    </a:lnTo>
                    <a:lnTo>
                      <a:pt x="1688" y="2833"/>
                    </a:lnTo>
                    <a:lnTo>
                      <a:pt x="1692" y="2833"/>
                    </a:lnTo>
                    <a:lnTo>
                      <a:pt x="1696" y="2833"/>
                    </a:lnTo>
                    <a:lnTo>
                      <a:pt x="1700" y="2833"/>
                    </a:lnTo>
                    <a:lnTo>
                      <a:pt x="1704" y="2833"/>
                    </a:lnTo>
                    <a:lnTo>
                      <a:pt x="1708" y="2833"/>
                    </a:lnTo>
                    <a:lnTo>
                      <a:pt x="1712" y="2833"/>
                    </a:lnTo>
                    <a:lnTo>
                      <a:pt x="1716" y="2833"/>
                    </a:lnTo>
                    <a:lnTo>
                      <a:pt x="1720" y="2833"/>
                    </a:lnTo>
                    <a:lnTo>
                      <a:pt x="1724" y="2833"/>
                    </a:lnTo>
                    <a:lnTo>
                      <a:pt x="1728" y="2833"/>
                    </a:lnTo>
                    <a:lnTo>
                      <a:pt x="1732" y="2833"/>
                    </a:lnTo>
                    <a:lnTo>
                      <a:pt x="1736" y="2833"/>
                    </a:lnTo>
                    <a:lnTo>
                      <a:pt x="1740" y="2833"/>
                    </a:lnTo>
                    <a:lnTo>
                      <a:pt x="1744" y="2833"/>
                    </a:lnTo>
                    <a:lnTo>
                      <a:pt x="1748" y="2833"/>
                    </a:lnTo>
                    <a:lnTo>
                      <a:pt x="1751" y="2833"/>
                    </a:lnTo>
                    <a:lnTo>
                      <a:pt x="1755" y="2833"/>
                    </a:lnTo>
                    <a:lnTo>
                      <a:pt x="1759" y="2833"/>
                    </a:lnTo>
                    <a:lnTo>
                      <a:pt x="1763" y="2833"/>
                    </a:lnTo>
                    <a:lnTo>
                      <a:pt x="1767" y="2833"/>
                    </a:lnTo>
                    <a:lnTo>
                      <a:pt x="1771" y="2833"/>
                    </a:lnTo>
                    <a:lnTo>
                      <a:pt x="1775" y="2833"/>
                    </a:lnTo>
                    <a:lnTo>
                      <a:pt x="1779" y="2833"/>
                    </a:lnTo>
                    <a:lnTo>
                      <a:pt x="1783" y="2833"/>
                    </a:lnTo>
                    <a:lnTo>
                      <a:pt x="1787" y="2833"/>
                    </a:lnTo>
                    <a:lnTo>
                      <a:pt x="1791" y="2833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1"/>
                    </a:lnTo>
                    <a:lnTo>
                      <a:pt x="2606" y="2819"/>
                    </a:lnTo>
                    <a:lnTo>
                      <a:pt x="2610" y="2807"/>
                    </a:lnTo>
                    <a:lnTo>
                      <a:pt x="2614" y="2796"/>
                    </a:lnTo>
                    <a:lnTo>
                      <a:pt x="2618" y="2783"/>
                    </a:lnTo>
                    <a:lnTo>
                      <a:pt x="2622" y="2772"/>
                    </a:lnTo>
                    <a:lnTo>
                      <a:pt x="2625" y="2760"/>
                    </a:lnTo>
                    <a:lnTo>
                      <a:pt x="2629" y="2748"/>
                    </a:lnTo>
                    <a:lnTo>
                      <a:pt x="2633" y="2736"/>
                    </a:lnTo>
                    <a:lnTo>
                      <a:pt x="2637" y="2724"/>
                    </a:lnTo>
                    <a:lnTo>
                      <a:pt x="2641" y="2712"/>
                    </a:lnTo>
                    <a:lnTo>
                      <a:pt x="2645" y="2700"/>
                    </a:lnTo>
                    <a:lnTo>
                      <a:pt x="2649" y="2689"/>
                    </a:lnTo>
                    <a:lnTo>
                      <a:pt x="2653" y="2676"/>
                    </a:lnTo>
                    <a:lnTo>
                      <a:pt x="2657" y="2664"/>
                    </a:lnTo>
                    <a:lnTo>
                      <a:pt x="2661" y="2651"/>
                    </a:lnTo>
                    <a:lnTo>
                      <a:pt x="2665" y="2641"/>
                    </a:lnTo>
                    <a:lnTo>
                      <a:pt x="2669" y="2628"/>
                    </a:lnTo>
                    <a:lnTo>
                      <a:pt x="2673" y="2616"/>
                    </a:lnTo>
                    <a:lnTo>
                      <a:pt x="2677" y="2604"/>
                    </a:lnTo>
                    <a:lnTo>
                      <a:pt x="2681" y="2591"/>
                    </a:lnTo>
                    <a:lnTo>
                      <a:pt x="2685" y="2580"/>
                    </a:lnTo>
                    <a:lnTo>
                      <a:pt x="2688" y="2568"/>
                    </a:lnTo>
                    <a:lnTo>
                      <a:pt x="2692" y="2556"/>
                    </a:lnTo>
                    <a:lnTo>
                      <a:pt x="2696" y="2544"/>
                    </a:lnTo>
                    <a:lnTo>
                      <a:pt x="2700" y="2531"/>
                    </a:lnTo>
                    <a:lnTo>
                      <a:pt x="2704" y="2519"/>
                    </a:lnTo>
                    <a:lnTo>
                      <a:pt x="2708" y="2508"/>
                    </a:lnTo>
                    <a:lnTo>
                      <a:pt x="2712" y="2495"/>
                    </a:lnTo>
                    <a:lnTo>
                      <a:pt x="2716" y="2483"/>
                    </a:lnTo>
                    <a:lnTo>
                      <a:pt x="2720" y="2472"/>
                    </a:lnTo>
                    <a:lnTo>
                      <a:pt x="2724" y="2459"/>
                    </a:lnTo>
                    <a:lnTo>
                      <a:pt x="2728" y="2447"/>
                    </a:lnTo>
                    <a:lnTo>
                      <a:pt x="2732" y="2435"/>
                    </a:lnTo>
                    <a:lnTo>
                      <a:pt x="2736" y="2423"/>
                    </a:lnTo>
                    <a:lnTo>
                      <a:pt x="2740" y="2411"/>
                    </a:lnTo>
                    <a:lnTo>
                      <a:pt x="2744" y="2399"/>
                    </a:lnTo>
                    <a:lnTo>
                      <a:pt x="2748" y="2387"/>
                    </a:lnTo>
                    <a:lnTo>
                      <a:pt x="2751" y="2374"/>
                    </a:lnTo>
                    <a:lnTo>
                      <a:pt x="2755" y="2362"/>
                    </a:lnTo>
                    <a:lnTo>
                      <a:pt x="2759" y="2350"/>
                    </a:lnTo>
                    <a:lnTo>
                      <a:pt x="2763" y="2339"/>
                    </a:lnTo>
                    <a:lnTo>
                      <a:pt x="2767" y="2326"/>
                    </a:lnTo>
                    <a:lnTo>
                      <a:pt x="2771" y="2314"/>
                    </a:lnTo>
                    <a:lnTo>
                      <a:pt x="2775" y="2302"/>
                    </a:lnTo>
                    <a:lnTo>
                      <a:pt x="2779" y="2291"/>
                    </a:lnTo>
                    <a:lnTo>
                      <a:pt x="2783" y="2278"/>
                    </a:lnTo>
                    <a:lnTo>
                      <a:pt x="2787" y="2267"/>
                    </a:lnTo>
                    <a:lnTo>
                      <a:pt x="2791" y="2255"/>
                    </a:lnTo>
                    <a:lnTo>
                      <a:pt x="2795" y="2243"/>
                    </a:lnTo>
                    <a:lnTo>
                      <a:pt x="2799" y="2231"/>
                    </a:lnTo>
                    <a:lnTo>
                      <a:pt x="2803" y="2220"/>
                    </a:lnTo>
                    <a:lnTo>
                      <a:pt x="2807" y="2207"/>
                    </a:lnTo>
                    <a:lnTo>
                      <a:pt x="2811" y="2195"/>
                    </a:lnTo>
                    <a:lnTo>
                      <a:pt x="2814" y="2183"/>
                    </a:lnTo>
                    <a:lnTo>
                      <a:pt x="2818" y="2171"/>
                    </a:lnTo>
                    <a:lnTo>
                      <a:pt x="2822" y="2158"/>
                    </a:lnTo>
                    <a:lnTo>
                      <a:pt x="2826" y="2147"/>
                    </a:lnTo>
                    <a:lnTo>
                      <a:pt x="2830" y="2135"/>
                    </a:lnTo>
                    <a:lnTo>
                      <a:pt x="2834" y="2124"/>
                    </a:lnTo>
                    <a:lnTo>
                      <a:pt x="2838" y="2112"/>
                    </a:lnTo>
                    <a:lnTo>
                      <a:pt x="2842" y="2099"/>
                    </a:lnTo>
                    <a:lnTo>
                      <a:pt x="2846" y="2088"/>
                    </a:lnTo>
                    <a:lnTo>
                      <a:pt x="2850" y="2077"/>
                    </a:lnTo>
                    <a:lnTo>
                      <a:pt x="2854" y="2064"/>
                    </a:lnTo>
                    <a:lnTo>
                      <a:pt x="2858" y="2054"/>
                    </a:lnTo>
                    <a:lnTo>
                      <a:pt x="2862" y="2041"/>
                    </a:lnTo>
                    <a:lnTo>
                      <a:pt x="2866" y="2031"/>
                    </a:lnTo>
                    <a:lnTo>
                      <a:pt x="2870" y="2019"/>
                    </a:lnTo>
                    <a:lnTo>
                      <a:pt x="2874" y="2006"/>
                    </a:lnTo>
                    <a:lnTo>
                      <a:pt x="2877" y="1996"/>
                    </a:lnTo>
                    <a:lnTo>
                      <a:pt x="2881" y="1984"/>
                    </a:lnTo>
                    <a:lnTo>
                      <a:pt x="2885" y="1972"/>
                    </a:lnTo>
                    <a:lnTo>
                      <a:pt x="2889" y="1960"/>
                    </a:lnTo>
                    <a:lnTo>
                      <a:pt x="2893" y="1949"/>
                    </a:lnTo>
                    <a:lnTo>
                      <a:pt x="2897" y="1936"/>
                    </a:lnTo>
                    <a:lnTo>
                      <a:pt x="2901" y="1926"/>
                    </a:lnTo>
                    <a:lnTo>
                      <a:pt x="2905" y="1915"/>
                    </a:lnTo>
                    <a:lnTo>
                      <a:pt x="2909" y="1904"/>
                    </a:lnTo>
                    <a:lnTo>
                      <a:pt x="2913" y="1892"/>
                    </a:lnTo>
                    <a:lnTo>
                      <a:pt x="2917" y="1881"/>
                    </a:lnTo>
                    <a:lnTo>
                      <a:pt x="2921" y="1871"/>
                    </a:lnTo>
                    <a:lnTo>
                      <a:pt x="2925" y="1857"/>
                    </a:lnTo>
                    <a:lnTo>
                      <a:pt x="2929" y="1847"/>
                    </a:lnTo>
                    <a:lnTo>
                      <a:pt x="2933" y="1836"/>
                    </a:lnTo>
                    <a:lnTo>
                      <a:pt x="2937" y="1824"/>
                    </a:lnTo>
                    <a:lnTo>
                      <a:pt x="2940" y="1814"/>
                    </a:lnTo>
                    <a:lnTo>
                      <a:pt x="2944" y="1801"/>
                    </a:lnTo>
                    <a:lnTo>
                      <a:pt x="2948" y="1791"/>
                    </a:lnTo>
                    <a:lnTo>
                      <a:pt x="2952" y="1780"/>
                    </a:lnTo>
                    <a:lnTo>
                      <a:pt x="2956" y="1768"/>
                    </a:lnTo>
                    <a:lnTo>
                      <a:pt x="2960" y="1758"/>
                    </a:lnTo>
                    <a:lnTo>
                      <a:pt x="2964" y="1747"/>
                    </a:lnTo>
                    <a:lnTo>
                      <a:pt x="2968" y="1736"/>
                    </a:lnTo>
                    <a:lnTo>
                      <a:pt x="2972" y="1725"/>
                    </a:lnTo>
                    <a:lnTo>
                      <a:pt x="2976" y="1713"/>
                    </a:lnTo>
                    <a:lnTo>
                      <a:pt x="2980" y="1703"/>
                    </a:lnTo>
                    <a:lnTo>
                      <a:pt x="2984" y="1693"/>
                    </a:lnTo>
                    <a:lnTo>
                      <a:pt x="2988" y="1682"/>
                    </a:lnTo>
                    <a:lnTo>
                      <a:pt x="2992" y="1671"/>
                    </a:lnTo>
                    <a:lnTo>
                      <a:pt x="2996" y="1661"/>
                    </a:lnTo>
                    <a:lnTo>
                      <a:pt x="2999" y="1650"/>
                    </a:lnTo>
                    <a:lnTo>
                      <a:pt x="3003" y="1639"/>
                    </a:lnTo>
                    <a:lnTo>
                      <a:pt x="3007" y="1629"/>
                    </a:lnTo>
                    <a:lnTo>
                      <a:pt x="3011" y="1619"/>
                    </a:lnTo>
                    <a:lnTo>
                      <a:pt x="3015" y="1607"/>
                    </a:lnTo>
                    <a:lnTo>
                      <a:pt x="3019" y="1596"/>
                    </a:lnTo>
                    <a:lnTo>
                      <a:pt x="3023" y="1587"/>
                    </a:lnTo>
                    <a:lnTo>
                      <a:pt x="3027" y="1576"/>
                    </a:lnTo>
                    <a:lnTo>
                      <a:pt x="3031" y="1565"/>
                    </a:lnTo>
                    <a:lnTo>
                      <a:pt x="3035" y="1555"/>
                    </a:lnTo>
                    <a:lnTo>
                      <a:pt x="3039" y="1544"/>
                    </a:lnTo>
                    <a:lnTo>
                      <a:pt x="3043" y="1535"/>
                    </a:lnTo>
                    <a:lnTo>
                      <a:pt x="3047" y="1525"/>
                    </a:lnTo>
                    <a:lnTo>
                      <a:pt x="3051" y="1513"/>
                    </a:lnTo>
                    <a:lnTo>
                      <a:pt x="3055" y="1503"/>
                    </a:lnTo>
                    <a:lnTo>
                      <a:pt x="3059" y="1494"/>
                    </a:lnTo>
                    <a:lnTo>
                      <a:pt x="3062" y="1483"/>
                    </a:lnTo>
                    <a:lnTo>
                      <a:pt x="3066" y="1474"/>
                    </a:lnTo>
                    <a:lnTo>
                      <a:pt x="3070" y="1463"/>
                    </a:lnTo>
                    <a:lnTo>
                      <a:pt x="3074" y="1452"/>
                    </a:lnTo>
                    <a:lnTo>
                      <a:pt x="3078" y="1444"/>
                    </a:lnTo>
                    <a:lnTo>
                      <a:pt x="3082" y="1433"/>
                    </a:lnTo>
                    <a:lnTo>
                      <a:pt x="3086" y="1423"/>
                    </a:lnTo>
                    <a:lnTo>
                      <a:pt x="3090" y="1413"/>
                    </a:lnTo>
                    <a:lnTo>
                      <a:pt x="3094" y="1403"/>
                    </a:lnTo>
                    <a:lnTo>
                      <a:pt x="3098" y="1395"/>
                    </a:lnTo>
                    <a:lnTo>
                      <a:pt x="3102" y="1384"/>
                    </a:lnTo>
                    <a:lnTo>
                      <a:pt x="3106" y="1375"/>
                    </a:lnTo>
                    <a:lnTo>
                      <a:pt x="3110" y="1365"/>
                    </a:lnTo>
                    <a:lnTo>
                      <a:pt x="3114" y="1354"/>
                    </a:lnTo>
                    <a:lnTo>
                      <a:pt x="3118" y="1345"/>
                    </a:lnTo>
                    <a:lnTo>
                      <a:pt x="3122" y="1336"/>
                    </a:lnTo>
                    <a:lnTo>
                      <a:pt x="3125" y="1325"/>
                    </a:lnTo>
                    <a:lnTo>
                      <a:pt x="3129" y="1317"/>
                    </a:lnTo>
                    <a:lnTo>
                      <a:pt x="3133" y="1307"/>
                    </a:lnTo>
                    <a:lnTo>
                      <a:pt x="3137" y="1297"/>
                    </a:lnTo>
                    <a:lnTo>
                      <a:pt x="3141" y="1289"/>
                    </a:lnTo>
                    <a:lnTo>
                      <a:pt x="3145" y="1279"/>
                    </a:lnTo>
                    <a:lnTo>
                      <a:pt x="3149" y="1269"/>
                    </a:lnTo>
                    <a:lnTo>
                      <a:pt x="3153" y="1261"/>
                    </a:lnTo>
                    <a:lnTo>
                      <a:pt x="3157" y="1252"/>
                    </a:lnTo>
                    <a:lnTo>
                      <a:pt x="3161" y="1242"/>
                    </a:lnTo>
                    <a:lnTo>
                      <a:pt x="3165" y="1233"/>
                    </a:lnTo>
                    <a:lnTo>
                      <a:pt x="3169" y="1224"/>
                    </a:lnTo>
                    <a:lnTo>
                      <a:pt x="3173" y="1215"/>
                    </a:lnTo>
                    <a:lnTo>
                      <a:pt x="3177" y="1206"/>
                    </a:lnTo>
                    <a:lnTo>
                      <a:pt x="3181" y="1199"/>
                    </a:lnTo>
                    <a:lnTo>
                      <a:pt x="3185" y="1190"/>
                    </a:lnTo>
                    <a:lnTo>
                      <a:pt x="3188" y="1181"/>
                    </a:lnTo>
                    <a:lnTo>
                      <a:pt x="3192" y="1171"/>
                    </a:lnTo>
                    <a:lnTo>
                      <a:pt x="3196" y="1163"/>
                    </a:lnTo>
                    <a:lnTo>
                      <a:pt x="3200" y="1153"/>
                    </a:lnTo>
                    <a:lnTo>
                      <a:pt x="3204" y="1145"/>
                    </a:lnTo>
                    <a:lnTo>
                      <a:pt x="3208" y="1137"/>
                    </a:lnTo>
                    <a:lnTo>
                      <a:pt x="3212" y="1129"/>
                    </a:lnTo>
                    <a:lnTo>
                      <a:pt x="3216" y="1120"/>
                    </a:lnTo>
                    <a:lnTo>
                      <a:pt x="3220" y="1110"/>
                    </a:lnTo>
                    <a:lnTo>
                      <a:pt x="3224" y="1103"/>
                    </a:lnTo>
                    <a:lnTo>
                      <a:pt x="3228" y="1095"/>
                    </a:lnTo>
                    <a:lnTo>
                      <a:pt x="3232" y="1085"/>
                    </a:lnTo>
                    <a:lnTo>
                      <a:pt x="3236" y="1077"/>
                    </a:lnTo>
                    <a:lnTo>
                      <a:pt x="3240" y="1069"/>
                    </a:lnTo>
                    <a:lnTo>
                      <a:pt x="3244" y="1061"/>
                    </a:lnTo>
                    <a:lnTo>
                      <a:pt x="3248" y="1053"/>
                    </a:lnTo>
                    <a:lnTo>
                      <a:pt x="3251" y="1044"/>
                    </a:lnTo>
                    <a:lnTo>
                      <a:pt x="3255" y="1037"/>
                    </a:lnTo>
                    <a:lnTo>
                      <a:pt x="3259" y="1029"/>
                    </a:lnTo>
                    <a:lnTo>
                      <a:pt x="3263" y="1020"/>
                    </a:lnTo>
                    <a:lnTo>
                      <a:pt x="3267" y="1013"/>
                    </a:lnTo>
                    <a:lnTo>
                      <a:pt x="3271" y="1003"/>
                    </a:lnTo>
                    <a:lnTo>
                      <a:pt x="3275" y="997"/>
                    </a:lnTo>
                    <a:lnTo>
                      <a:pt x="3279" y="989"/>
                    </a:lnTo>
                    <a:lnTo>
                      <a:pt x="3283" y="982"/>
                    </a:lnTo>
                    <a:lnTo>
                      <a:pt x="3287" y="973"/>
                    </a:lnTo>
                    <a:lnTo>
                      <a:pt x="3291" y="965"/>
                    </a:lnTo>
                    <a:lnTo>
                      <a:pt x="3295" y="957"/>
                    </a:lnTo>
                    <a:lnTo>
                      <a:pt x="3299" y="949"/>
                    </a:lnTo>
                    <a:lnTo>
                      <a:pt x="3303" y="942"/>
                    </a:lnTo>
                    <a:lnTo>
                      <a:pt x="3307" y="935"/>
                    </a:lnTo>
                    <a:lnTo>
                      <a:pt x="3311" y="927"/>
                    </a:lnTo>
                    <a:lnTo>
                      <a:pt x="3314" y="918"/>
                    </a:lnTo>
                    <a:lnTo>
                      <a:pt x="3318" y="912"/>
                    </a:lnTo>
                    <a:lnTo>
                      <a:pt x="3322" y="904"/>
                    </a:lnTo>
                    <a:lnTo>
                      <a:pt x="3326" y="897"/>
                    </a:lnTo>
                    <a:lnTo>
                      <a:pt x="3330" y="890"/>
                    </a:lnTo>
                    <a:lnTo>
                      <a:pt x="3334" y="883"/>
                    </a:lnTo>
                    <a:lnTo>
                      <a:pt x="3338" y="876"/>
                    </a:lnTo>
                    <a:lnTo>
                      <a:pt x="3342" y="869"/>
                    </a:lnTo>
                    <a:lnTo>
                      <a:pt x="3346" y="861"/>
                    </a:lnTo>
                    <a:lnTo>
                      <a:pt x="3350" y="855"/>
                    </a:lnTo>
                    <a:lnTo>
                      <a:pt x="3354" y="848"/>
                    </a:lnTo>
                    <a:lnTo>
                      <a:pt x="3358" y="841"/>
                    </a:lnTo>
                    <a:lnTo>
                      <a:pt x="3362" y="834"/>
                    </a:lnTo>
                    <a:lnTo>
                      <a:pt x="3366" y="826"/>
                    </a:lnTo>
                    <a:lnTo>
                      <a:pt x="3370" y="819"/>
                    </a:lnTo>
                    <a:lnTo>
                      <a:pt x="3374" y="812"/>
                    </a:lnTo>
                    <a:lnTo>
                      <a:pt x="3377" y="806"/>
                    </a:lnTo>
                    <a:lnTo>
                      <a:pt x="3381" y="800"/>
                    </a:lnTo>
                    <a:lnTo>
                      <a:pt x="3385" y="792"/>
                    </a:lnTo>
                    <a:lnTo>
                      <a:pt x="3389" y="785"/>
                    </a:lnTo>
                    <a:lnTo>
                      <a:pt x="3393" y="779"/>
                    </a:lnTo>
                    <a:lnTo>
                      <a:pt x="3397" y="773"/>
                    </a:lnTo>
                    <a:lnTo>
                      <a:pt x="3401" y="766"/>
                    </a:lnTo>
                    <a:lnTo>
                      <a:pt x="3405" y="759"/>
                    </a:lnTo>
                    <a:lnTo>
                      <a:pt x="3409" y="752"/>
                    </a:lnTo>
                    <a:lnTo>
                      <a:pt x="3413" y="746"/>
                    </a:lnTo>
                    <a:lnTo>
                      <a:pt x="3417" y="740"/>
                    </a:lnTo>
                    <a:lnTo>
                      <a:pt x="3421" y="733"/>
                    </a:lnTo>
                    <a:lnTo>
                      <a:pt x="3425" y="728"/>
                    </a:lnTo>
                    <a:lnTo>
                      <a:pt x="3429" y="722"/>
                    </a:lnTo>
                    <a:lnTo>
                      <a:pt x="3433" y="715"/>
                    </a:lnTo>
                    <a:lnTo>
                      <a:pt x="3437" y="708"/>
                    </a:lnTo>
                    <a:lnTo>
                      <a:pt x="3440" y="702"/>
                    </a:lnTo>
                    <a:lnTo>
                      <a:pt x="3444" y="695"/>
                    </a:lnTo>
                    <a:lnTo>
                      <a:pt x="3448" y="691"/>
                    </a:lnTo>
                    <a:lnTo>
                      <a:pt x="3452" y="684"/>
                    </a:lnTo>
                    <a:lnTo>
                      <a:pt x="3456" y="678"/>
                    </a:lnTo>
                    <a:lnTo>
                      <a:pt x="3460" y="671"/>
                    </a:lnTo>
                    <a:lnTo>
                      <a:pt x="3464" y="665"/>
                    </a:lnTo>
                    <a:lnTo>
                      <a:pt x="3468" y="661"/>
                    </a:lnTo>
                    <a:lnTo>
                      <a:pt x="3472" y="656"/>
                    </a:lnTo>
                    <a:lnTo>
                      <a:pt x="3476" y="649"/>
                    </a:lnTo>
                    <a:lnTo>
                      <a:pt x="3480" y="642"/>
                    </a:lnTo>
                    <a:lnTo>
                      <a:pt x="3484" y="637"/>
                    </a:lnTo>
                    <a:lnTo>
                      <a:pt x="3488" y="631"/>
                    </a:lnTo>
                    <a:lnTo>
                      <a:pt x="3492" y="626"/>
                    </a:lnTo>
                    <a:lnTo>
                      <a:pt x="3496" y="621"/>
                    </a:lnTo>
                    <a:lnTo>
                      <a:pt x="3499" y="616"/>
                    </a:lnTo>
                    <a:lnTo>
                      <a:pt x="3503" y="609"/>
                    </a:lnTo>
                    <a:lnTo>
                      <a:pt x="3507" y="603"/>
                    </a:lnTo>
                    <a:lnTo>
                      <a:pt x="3511" y="598"/>
                    </a:lnTo>
                    <a:lnTo>
                      <a:pt x="3515" y="594"/>
                    </a:lnTo>
                    <a:lnTo>
                      <a:pt x="3519" y="587"/>
                    </a:lnTo>
                    <a:lnTo>
                      <a:pt x="3523" y="582"/>
                    </a:lnTo>
                    <a:lnTo>
                      <a:pt x="3527" y="578"/>
                    </a:lnTo>
                    <a:lnTo>
                      <a:pt x="3531" y="572"/>
                    </a:lnTo>
                    <a:lnTo>
                      <a:pt x="3535" y="566"/>
                    </a:lnTo>
                    <a:lnTo>
                      <a:pt x="3539" y="562"/>
                    </a:lnTo>
                    <a:lnTo>
                      <a:pt x="3543" y="557"/>
                    </a:lnTo>
                    <a:lnTo>
                      <a:pt x="3547" y="550"/>
                    </a:lnTo>
                    <a:lnTo>
                      <a:pt x="3551" y="546"/>
                    </a:lnTo>
                    <a:lnTo>
                      <a:pt x="3555" y="540"/>
                    </a:lnTo>
                    <a:lnTo>
                      <a:pt x="3559" y="537"/>
                    </a:lnTo>
                    <a:lnTo>
                      <a:pt x="3562" y="530"/>
                    </a:lnTo>
                    <a:lnTo>
                      <a:pt x="3566" y="527"/>
                    </a:lnTo>
                    <a:lnTo>
                      <a:pt x="3570" y="521"/>
                    </a:lnTo>
                    <a:lnTo>
                      <a:pt x="3574" y="516"/>
                    </a:lnTo>
                    <a:lnTo>
                      <a:pt x="3578" y="512"/>
                    </a:lnTo>
                    <a:lnTo>
                      <a:pt x="3582" y="507"/>
                    </a:lnTo>
                    <a:lnTo>
                      <a:pt x="3586" y="501"/>
                    </a:lnTo>
                    <a:lnTo>
                      <a:pt x="3590" y="497"/>
                    </a:lnTo>
                    <a:lnTo>
                      <a:pt x="3594" y="492"/>
                    </a:lnTo>
                    <a:lnTo>
                      <a:pt x="3598" y="487"/>
                    </a:lnTo>
                    <a:lnTo>
                      <a:pt x="3602" y="482"/>
                    </a:lnTo>
                    <a:lnTo>
                      <a:pt x="3606" y="480"/>
                    </a:lnTo>
                    <a:lnTo>
                      <a:pt x="3610" y="474"/>
                    </a:lnTo>
                    <a:lnTo>
                      <a:pt x="3614" y="469"/>
                    </a:lnTo>
                    <a:lnTo>
                      <a:pt x="3618" y="466"/>
                    </a:lnTo>
                    <a:lnTo>
                      <a:pt x="3622" y="461"/>
                    </a:lnTo>
                    <a:lnTo>
                      <a:pt x="3625" y="456"/>
                    </a:lnTo>
                    <a:lnTo>
                      <a:pt x="3629" y="453"/>
                    </a:lnTo>
                    <a:lnTo>
                      <a:pt x="3633" y="447"/>
                    </a:lnTo>
                    <a:lnTo>
                      <a:pt x="3637" y="443"/>
                    </a:lnTo>
                    <a:lnTo>
                      <a:pt x="3641" y="439"/>
                    </a:lnTo>
                    <a:lnTo>
                      <a:pt x="3645" y="435"/>
                    </a:lnTo>
                    <a:lnTo>
                      <a:pt x="3649" y="432"/>
                    </a:lnTo>
                    <a:lnTo>
                      <a:pt x="3653" y="426"/>
                    </a:lnTo>
                    <a:lnTo>
                      <a:pt x="3657" y="422"/>
                    </a:lnTo>
                    <a:lnTo>
                      <a:pt x="3661" y="418"/>
                    </a:lnTo>
                    <a:lnTo>
                      <a:pt x="3665" y="415"/>
                    </a:lnTo>
                    <a:lnTo>
                      <a:pt x="3669" y="411"/>
                    </a:lnTo>
                    <a:lnTo>
                      <a:pt x="3673" y="407"/>
                    </a:lnTo>
                    <a:lnTo>
                      <a:pt x="3677" y="402"/>
                    </a:lnTo>
                    <a:lnTo>
                      <a:pt x="3681" y="399"/>
                    </a:lnTo>
                    <a:lnTo>
                      <a:pt x="3685" y="397"/>
                    </a:lnTo>
                    <a:lnTo>
                      <a:pt x="3688" y="390"/>
                    </a:lnTo>
                    <a:lnTo>
                      <a:pt x="3692" y="387"/>
                    </a:lnTo>
                    <a:lnTo>
                      <a:pt x="3696" y="384"/>
                    </a:lnTo>
                    <a:lnTo>
                      <a:pt x="3700" y="380"/>
                    </a:lnTo>
                    <a:lnTo>
                      <a:pt x="3704" y="375"/>
                    </a:lnTo>
                    <a:lnTo>
                      <a:pt x="3708" y="372"/>
                    </a:lnTo>
                    <a:lnTo>
                      <a:pt x="3712" y="368"/>
                    </a:lnTo>
                    <a:lnTo>
                      <a:pt x="3716" y="365"/>
                    </a:lnTo>
                    <a:lnTo>
                      <a:pt x="3720" y="361"/>
                    </a:lnTo>
                    <a:lnTo>
                      <a:pt x="3724" y="357"/>
                    </a:lnTo>
                    <a:lnTo>
                      <a:pt x="3728" y="354"/>
                    </a:lnTo>
                    <a:lnTo>
                      <a:pt x="3732" y="351"/>
                    </a:lnTo>
                    <a:lnTo>
                      <a:pt x="3736" y="347"/>
                    </a:lnTo>
                    <a:lnTo>
                      <a:pt x="3740" y="344"/>
                    </a:lnTo>
                    <a:lnTo>
                      <a:pt x="3744" y="342"/>
                    </a:lnTo>
                    <a:lnTo>
                      <a:pt x="3748" y="338"/>
                    </a:lnTo>
                    <a:lnTo>
                      <a:pt x="3751" y="335"/>
                    </a:lnTo>
                    <a:lnTo>
                      <a:pt x="3755" y="330"/>
                    </a:lnTo>
                    <a:lnTo>
                      <a:pt x="3759" y="328"/>
                    </a:lnTo>
                    <a:lnTo>
                      <a:pt x="3763" y="325"/>
                    </a:lnTo>
                    <a:lnTo>
                      <a:pt x="3767" y="321"/>
                    </a:lnTo>
                    <a:lnTo>
                      <a:pt x="3771" y="318"/>
                    </a:lnTo>
                    <a:lnTo>
                      <a:pt x="3775" y="313"/>
                    </a:lnTo>
                    <a:lnTo>
                      <a:pt x="3779" y="311"/>
                    </a:lnTo>
                    <a:lnTo>
                      <a:pt x="3783" y="309"/>
                    </a:lnTo>
                    <a:lnTo>
                      <a:pt x="3787" y="305"/>
                    </a:lnTo>
                    <a:lnTo>
                      <a:pt x="3791" y="302"/>
                    </a:lnTo>
                    <a:lnTo>
                      <a:pt x="3795" y="299"/>
                    </a:lnTo>
                    <a:lnTo>
                      <a:pt x="3799" y="296"/>
                    </a:lnTo>
                    <a:lnTo>
                      <a:pt x="3803" y="293"/>
                    </a:lnTo>
                    <a:lnTo>
                      <a:pt x="3807" y="290"/>
                    </a:lnTo>
                    <a:lnTo>
                      <a:pt x="3811" y="287"/>
                    </a:lnTo>
                    <a:lnTo>
                      <a:pt x="3814" y="285"/>
                    </a:lnTo>
                    <a:lnTo>
                      <a:pt x="3818" y="282"/>
                    </a:lnTo>
                    <a:lnTo>
                      <a:pt x="3822" y="279"/>
                    </a:lnTo>
                    <a:lnTo>
                      <a:pt x="3826" y="277"/>
                    </a:lnTo>
                    <a:lnTo>
                      <a:pt x="3830" y="273"/>
                    </a:lnTo>
                    <a:lnTo>
                      <a:pt x="3834" y="270"/>
                    </a:lnTo>
                    <a:lnTo>
                      <a:pt x="3838" y="267"/>
                    </a:lnTo>
                    <a:lnTo>
                      <a:pt x="3842" y="265"/>
                    </a:lnTo>
                    <a:lnTo>
                      <a:pt x="3846" y="262"/>
                    </a:lnTo>
                    <a:lnTo>
                      <a:pt x="3850" y="260"/>
                    </a:lnTo>
                    <a:lnTo>
                      <a:pt x="3854" y="258"/>
                    </a:lnTo>
                    <a:lnTo>
                      <a:pt x="3858" y="254"/>
                    </a:lnTo>
                    <a:lnTo>
                      <a:pt x="3862" y="252"/>
                    </a:lnTo>
                    <a:lnTo>
                      <a:pt x="3866" y="250"/>
                    </a:lnTo>
                    <a:lnTo>
                      <a:pt x="3870" y="247"/>
                    </a:lnTo>
                    <a:lnTo>
                      <a:pt x="3874" y="245"/>
                    </a:lnTo>
                    <a:lnTo>
                      <a:pt x="3877" y="243"/>
                    </a:lnTo>
                    <a:lnTo>
                      <a:pt x="3881" y="239"/>
                    </a:lnTo>
                    <a:lnTo>
                      <a:pt x="3885" y="237"/>
                    </a:lnTo>
                    <a:lnTo>
                      <a:pt x="3889" y="235"/>
                    </a:lnTo>
                    <a:lnTo>
                      <a:pt x="3893" y="232"/>
                    </a:lnTo>
                    <a:lnTo>
                      <a:pt x="3897" y="229"/>
                    </a:lnTo>
                    <a:lnTo>
                      <a:pt x="3901" y="228"/>
                    </a:lnTo>
                    <a:lnTo>
                      <a:pt x="3905" y="225"/>
                    </a:lnTo>
                    <a:lnTo>
                      <a:pt x="3909" y="222"/>
                    </a:lnTo>
                    <a:lnTo>
                      <a:pt x="3913" y="219"/>
                    </a:lnTo>
                    <a:lnTo>
                      <a:pt x="3917" y="218"/>
                    </a:lnTo>
                    <a:lnTo>
                      <a:pt x="3921" y="216"/>
                    </a:lnTo>
                    <a:lnTo>
                      <a:pt x="3925" y="214"/>
                    </a:lnTo>
                    <a:lnTo>
                      <a:pt x="3929" y="212"/>
                    </a:lnTo>
                    <a:lnTo>
                      <a:pt x="3933" y="21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8" name="Freeform 340"/>
              <p:cNvSpPr>
                <a:spLocks/>
              </p:cNvSpPr>
              <p:nvPr/>
            </p:nvSpPr>
            <p:spPr bwMode="auto">
              <a:xfrm flipV="1">
                <a:off x="2925" y="1118"/>
                <a:ext cx="2265" cy="1626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18"/>
                  </a:cxn>
                  <a:cxn ang="0">
                    <a:pos x="185" y="37"/>
                  </a:cxn>
                  <a:cxn ang="0">
                    <a:pos x="248" y="65"/>
                  </a:cxn>
                  <a:cxn ang="0">
                    <a:pos x="311" y="101"/>
                  </a:cxn>
                  <a:cxn ang="0">
                    <a:pos x="374" y="150"/>
                  </a:cxn>
                  <a:cxn ang="0">
                    <a:pos x="437" y="208"/>
                  </a:cxn>
                  <a:cxn ang="0">
                    <a:pos x="499" y="276"/>
                  </a:cxn>
                  <a:cxn ang="0">
                    <a:pos x="562" y="356"/>
                  </a:cxn>
                  <a:cxn ang="0">
                    <a:pos x="625" y="449"/>
                  </a:cxn>
                  <a:cxn ang="0">
                    <a:pos x="688" y="551"/>
                  </a:cxn>
                  <a:cxn ang="0">
                    <a:pos x="751" y="668"/>
                  </a:cxn>
                  <a:cxn ang="0">
                    <a:pos x="814" y="798"/>
                  </a:cxn>
                  <a:cxn ang="0">
                    <a:pos x="877" y="941"/>
                  </a:cxn>
                  <a:cxn ang="0">
                    <a:pos x="940" y="1097"/>
                  </a:cxn>
                  <a:cxn ang="0">
                    <a:pos x="1003" y="1261"/>
                  </a:cxn>
                  <a:cxn ang="0">
                    <a:pos x="1066" y="1433"/>
                  </a:cxn>
                  <a:cxn ang="0">
                    <a:pos x="1129" y="1610"/>
                  </a:cxn>
                  <a:cxn ang="0">
                    <a:pos x="1192" y="1784"/>
                  </a:cxn>
                  <a:cxn ang="0">
                    <a:pos x="1255" y="1957"/>
                  </a:cxn>
                  <a:cxn ang="0">
                    <a:pos x="1318" y="2121"/>
                  </a:cxn>
                  <a:cxn ang="0">
                    <a:pos x="1381" y="2275"/>
                  </a:cxn>
                  <a:cxn ang="0">
                    <a:pos x="1444" y="2412"/>
                  </a:cxn>
                  <a:cxn ang="0">
                    <a:pos x="1507" y="2534"/>
                  </a:cxn>
                  <a:cxn ang="0">
                    <a:pos x="1570" y="2636"/>
                  </a:cxn>
                  <a:cxn ang="0">
                    <a:pos x="1633" y="2717"/>
                  </a:cxn>
                  <a:cxn ang="0">
                    <a:pos x="1696" y="2774"/>
                  </a:cxn>
                  <a:cxn ang="0">
                    <a:pos x="1759" y="2809"/>
                  </a:cxn>
                  <a:cxn ang="0">
                    <a:pos x="1822" y="2822"/>
                  </a:cxn>
                  <a:cxn ang="0">
                    <a:pos x="1885" y="2813"/>
                  </a:cxn>
                  <a:cxn ang="0">
                    <a:pos x="1948" y="2783"/>
                  </a:cxn>
                  <a:cxn ang="0">
                    <a:pos x="2011" y="2732"/>
                  </a:cxn>
                  <a:cxn ang="0">
                    <a:pos x="2074" y="2664"/>
                  </a:cxn>
                  <a:cxn ang="0">
                    <a:pos x="2137" y="2579"/>
                  </a:cxn>
                  <a:cxn ang="0">
                    <a:pos x="2200" y="2481"/>
                  </a:cxn>
                  <a:cxn ang="0">
                    <a:pos x="2263" y="2371"/>
                  </a:cxn>
                  <a:cxn ang="0">
                    <a:pos x="2326" y="2253"/>
                  </a:cxn>
                  <a:cxn ang="0">
                    <a:pos x="2389" y="2127"/>
                  </a:cxn>
                  <a:cxn ang="0">
                    <a:pos x="2452" y="1995"/>
                  </a:cxn>
                  <a:cxn ang="0">
                    <a:pos x="2515" y="1862"/>
                  </a:cxn>
                  <a:cxn ang="0">
                    <a:pos x="2578" y="1726"/>
                  </a:cxn>
                  <a:cxn ang="0">
                    <a:pos x="2641" y="1593"/>
                  </a:cxn>
                  <a:cxn ang="0">
                    <a:pos x="2704" y="1461"/>
                  </a:cxn>
                  <a:cxn ang="0">
                    <a:pos x="2767" y="1332"/>
                  </a:cxn>
                  <a:cxn ang="0">
                    <a:pos x="2830" y="1209"/>
                  </a:cxn>
                  <a:cxn ang="0">
                    <a:pos x="2893" y="1092"/>
                  </a:cxn>
                  <a:cxn ang="0">
                    <a:pos x="2956" y="980"/>
                  </a:cxn>
                  <a:cxn ang="0">
                    <a:pos x="3019" y="877"/>
                  </a:cxn>
                  <a:cxn ang="0">
                    <a:pos x="3082" y="780"/>
                  </a:cxn>
                  <a:cxn ang="0">
                    <a:pos x="3145" y="689"/>
                  </a:cxn>
                  <a:cxn ang="0">
                    <a:pos x="3208" y="606"/>
                  </a:cxn>
                  <a:cxn ang="0">
                    <a:pos x="3271" y="531"/>
                  </a:cxn>
                  <a:cxn ang="0">
                    <a:pos x="3334" y="463"/>
                  </a:cxn>
                  <a:cxn ang="0">
                    <a:pos x="3397" y="402"/>
                  </a:cxn>
                  <a:cxn ang="0">
                    <a:pos x="3460" y="347"/>
                  </a:cxn>
                  <a:cxn ang="0">
                    <a:pos x="3523" y="298"/>
                  </a:cxn>
                  <a:cxn ang="0">
                    <a:pos x="3586" y="257"/>
                  </a:cxn>
                  <a:cxn ang="0">
                    <a:pos x="3649" y="218"/>
                  </a:cxn>
                  <a:cxn ang="0">
                    <a:pos x="3712" y="188"/>
                  </a:cxn>
                  <a:cxn ang="0">
                    <a:pos x="3775" y="160"/>
                  </a:cxn>
                  <a:cxn ang="0">
                    <a:pos x="3838" y="136"/>
                  </a:cxn>
                  <a:cxn ang="0">
                    <a:pos x="3901" y="116"/>
                  </a:cxn>
                </a:cxnLst>
                <a:rect l="0" t="0" r="r" b="b"/>
                <a:pathLst>
                  <a:path w="3933" h="2823">
                    <a:moveTo>
                      <a:pt x="0" y="1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3" y="5"/>
                    </a:lnTo>
                    <a:lnTo>
                      <a:pt x="47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9" y="5"/>
                    </a:lnTo>
                    <a:lnTo>
                      <a:pt x="62" y="6"/>
                    </a:lnTo>
                    <a:lnTo>
                      <a:pt x="66" y="7"/>
                    </a:lnTo>
                    <a:lnTo>
                      <a:pt x="70" y="7"/>
                    </a:lnTo>
                    <a:lnTo>
                      <a:pt x="74" y="8"/>
                    </a:lnTo>
                    <a:lnTo>
                      <a:pt x="78" y="9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90" y="12"/>
                    </a:lnTo>
                    <a:lnTo>
                      <a:pt x="94" y="12"/>
                    </a:lnTo>
                    <a:lnTo>
                      <a:pt x="98" y="12"/>
                    </a:lnTo>
                    <a:lnTo>
                      <a:pt x="102" y="14"/>
                    </a:lnTo>
                    <a:lnTo>
                      <a:pt x="106" y="14"/>
                    </a:lnTo>
                    <a:lnTo>
                      <a:pt x="110" y="15"/>
                    </a:lnTo>
                    <a:lnTo>
                      <a:pt x="114" y="17"/>
                    </a:lnTo>
                    <a:lnTo>
                      <a:pt x="118" y="16"/>
                    </a:lnTo>
                    <a:lnTo>
                      <a:pt x="122" y="18"/>
                    </a:lnTo>
                    <a:lnTo>
                      <a:pt x="125" y="18"/>
                    </a:lnTo>
                    <a:lnTo>
                      <a:pt x="129" y="21"/>
                    </a:lnTo>
                    <a:lnTo>
                      <a:pt x="133" y="21"/>
                    </a:lnTo>
                    <a:lnTo>
                      <a:pt x="137" y="21"/>
                    </a:lnTo>
                    <a:lnTo>
                      <a:pt x="141" y="23"/>
                    </a:lnTo>
                    <a:lnTo>
                      <a:pt x="145" y="23"/>
                    </a:lnTo>
                    <a:lnTo>
                      <a:pt x="149" y="25"/>
                    </a:lnTo>
                    <a:lnTo>
                      <a:pt x="153" y="25"/>
                    </a:lnTo>
                    <a:lnTo>
                      <a:pt x="157" y="27"/>
                    </a:lnTo>
                    <a:lnTo>
                      <a:pt x="161" y="29"/>
                    </a:lnTo>
                    <a:lnTo>
                      <a:pt x="165" y="30"/>
                    </a:lnTo>
                    <a:lnTo>
                      <a:pt x="169" y="31"/>
                    </a:lnTo>
                    <a:lnTo>
                      <a:pt x="173" y="32"/>
                    </a:lnTo>
                    <a:lnTo>
                      <a:pt x="177" y="33"/>
                    </a:lnTo>
                    <a:lnTo>
                      <a:pt x="181" y="37"/>
                    </a:lnTo>
                    <a:lnTo>
                      <a:pt x="185" y="37"/>
                    </a:lnTo>
                    <a:lnTo>
                      <a:pt x="188" y="38"/>
                    </a:lnTo>
                    <a:lnTo>
                      <a:pt x="192" y="40"/>
                    </a:lnTo>
                    <a:lnTo>
                      <a:pt x="196" y="40"/>
                    </a:lnTo>
                    <a:lnTo>
                      <a:pt x="200" y="43"/>
                    </a:lnTo>
                    <a:lnTo>
                      <a:pt x="204" y="44"/>
                    </a:lnTo>
                    <a:lnTo>
                      <a:pt x="208" y="46"/>
                    </a:lnTo>
                    <a:lnTo>
                      <a:pt x="212" y="48"/>
                    </a:lnTo>
                    <a:lnTo>
                      <a:pt x="216" y="49"/>
                    </a:lnTo>
                    <a:lnTo>
                      <a:pt x="220" y="50"/>
                    </a:lnTo>
                    <a:lnTo>
                      <a:pt x="224" y="53"/>
                    </a:lnTo>
                    <a:lnTo>
                      <a:pt x="228" y="55"/>
                    </a:lnTo>
                    <a:lnTo>
                      <a:pt x="232" y="55"/>
                    </a:lnTo>
                    <a:lnTo>
                      <a:pt x="236" y="59"/>
                    </a:lnTo>
                    <a:lnTo>
                      <a:pt x="240" y="59"/>
                    </a:lnTo>
                    <a:lnTo>
                      <a:pt x="244" y="62"/>
                    </a:lnTo>
                    <a:lnTo>
                      <a:pt x="248" y="65"/>
                    </a:lnTo>
                    <a:lnTo>
                      <a:pt x="251" y="67"/>
                    </a:lnTo>
                    <a:lnTo>
                      <a:pt x="255" y="68"/>
                    </a:lnTo>
                    <a:lnTo>
                      <a:pt x="259" y="69"/>
                    </a:lnTo>
                    <a:lnTo>
                      <a:pt x="263" y="72"/>
                    </a:lnTo>
                    <a:lnTo>
                      <a:pt x="267" y="74"/>
                    </a:lnTo>
                    <a:lnTo>
                      <a:pt x="271" y="75"/>
                    </a:lnTo>
                    <a:lnTo>
                      <a:pt x="275" y="79"/>
                    </a:lnTo>
                    <a:lnTo>
                      <a:pt x="279" y="81"/>
                    </a:lnTo>
                    <a:lnTo>
                      <a:pt x="283" y="83"/>
                    </a:lnTo>
                    <a:lnTo>
                      <a:pt x="287" y="86"/>
                    </a:lnTo>
                    <a:lnTo>
                      <a:pt x="291" y="89"/>
                    </a:lnTo>
                    <a:lnTo>
                      <a:pt x="295" y="90"/>
                    </a:lnTo>
                    <a:lnTo>
                      <a:pt x="299" y="93"/>
                    </a:lnTo>
                    <a:lnTo>
                      <a:pt x="303" y="96"/>
                    </a:lnTo>
                    <a:lnTo>
                      <a:pt x="307" y="99"/>
                    </a:lnTo>
                    <a:lnTo>
                      <a:pt x="311" y="101"/>
                    </a:lnTo>
                    <a:lnTo>
                      <a:pt x="314" y="104"/>
                    </a:lnTo>
                    <a:lnTo>
                      <a:pt x="318" y="107"/>
                    </a:lnTo>
                    <a:lnTo>
                      <a:pt x="322" y="109"/>
                    </a:lnTo>
                    <a:lnTo>
                      <a:pt x="326" y="112"/>
                    </a:lnTo>
                    <a:lnTo>
                      <a:pt x="330" y="115"/>
                    </a:lnTo>
                    <a:lnTo>
                      <a:pt x="334" y="118"/>
                    </a:lnTo>
                    <a:lnTo>
                      <a:pt x="338" y="122"/>
                    </a:lnTo>
                    <a:lnTo>
                      <a:pt x="342" y="124"/>
                    </a:lnTo>
                    <a:lnTo>
                      <a:pt x="346" y="127"/>
                    </a:lnTo>
                    <a:lnTo>
                      <a:pt x="350" y="130"/>
                    </a:lnTo>
                    <a:lnTo>
                      <a:pt x="354" y="134"/>
                    </a:lnTo>
                    <a:lnTo>
                      <a:pt x="358" y="136"/>
                    </a:lnTo>
                    <a:lnTo>
                      <a:pt x="362" y="138"/>
                    </a:lnTo>
                    <a:lnTo>
                      <a:pt x="366" y="144"/>
                    </a:lnTo>
                    <a:lnTo>
                      <a:pt x="370" y="145"/>
                    </a:lnTo>
                    <a:lnTo>
                      <a:pt x="374" y="150"/>
                    </a:lnTo>
                    <a:lnTo>
                      <a:pt x="377" y="154"/>
                    </a:lnTo>
                    <a:lnTo>
                      <a:pt x="381" y="157"/>
                    </a:lnTo>
                    <a:lnTo>
                      <a:pt x="385" y="160"/>
                    </a:lnTo>
                    <a:lnTo>
                      <a:pt x="389" y="163"/>
                    </a:lnTo>
                    <a:lnTo>
                      <a:pt x="393" y="167"/>
                    </a:lnTo>
                    <a:lnTo>
                      <a:pt x="397" y="172"/>
                    </a:lnTo>
                    <a:lnTo>
                      <a:pt x="401" y="173"/>
                    </a:lnTo>
                    <a:lnTo>
                      <a:pt x="405" y="178"/>
                    </a:lnTo>
                    <a:lnTo>
                      <a:pt x="409" y="182"/>
                    </a:lnTo>
                    <a:lnTo>
                      <a:pt x="413" y="185"/>
                    </a:lnTo>
                    <a:lnTo>
                      <a:pt x="417" y="187"/>
                    </a:lnTo>
                    <a:lnTo>
                      <a:pt x="421" y="191"/>
                    </a:lnTo>
                    <a:lnTo>
                      <a:pt x="425" y="196"/>
                    </a:lnTo>
                    <a:lnTo>
                      <a:pt x="429" y="200"/>
                    </a:lnTo>
                    <a:lnTo>
                      <a:pt x="433" y="203"/>
                    </a:lnTo>
                    <a:lnTo>
                      <a:pt x="437" y="208"/>
                    </a:lnTo>
                    <a:lnTo>
                      <a:pt x="440" y="213"/>
                    </a:lnTo>
                    <a:lnTo>
                      <a:pt x="444" y="215"/>
                    </a:lnTo>
                    <a:lnTo>
                      <a:pt x="448" y="221"/>
                    </a:lnTo>
                    <a:lnTo>
                      <a:pt x="452" y="225"/>
                    </a:lnTo>
                    <a:lnTo>
                      <a:pt x="456" y="229"/>
                    </a:lnTo>
                    <a:lnTo>
                      <a:pt x="460" y="234"/>
                    </a:lnTo>
                    <a:lnTo>
                      <a:pt x="464" y="237"/>
                    </a:lnTo>
                    <a:lnTo>
                      <a:pt x="468" y="242"/>
                    </a:lnTo>
                    <a:lnTo>
                      <a:pt x="472" y="245"/>
                    </a:lnTo>
                    <a:lnTo>
                      <a:pt x="476" y="249"/>
                    </a:lnTo>
                    <a:lnTo>
                      <a:pt x="480" y="255"/>
                    </a:lnTo>
                    <a:lnTo>
                      <a:pt x="484" y="258"/>
                    </a:lnTo>
                    <a:lnTo>
                      <a:pt x="488" y="263"/>
                    </a:lnTo>
                    <a:lnTo>
                      <a:pt x="492" y="269"/>
                    </a:lnTo>
                    <a:lnTo>
                      <a:pt x="496" y="273"/>
                    </a:lnTo>
                    <a:lnTo>
                      <a:pt x="499" y="276"/>
                    </a:lnTo>
                    <a:lnTo>
                      <a:pt x="503" y="283"/>
                    </a:lnTo>
                    <a:lnTo>
                      <a:pt x="507" y="287"/>
                    </a:lnTo>
                    <a:lnTo>
                      <a:pt x="511" y="291"/>
                    </a:lnTo>
                    <a:lnTo>
                      <a:pt x="515" y="296"/>
                    </a:lnTo>
                    <a:lnTo>
                      <a:pt x="519" y="301"/>
                    </a:lnTo>
                    <a:lnTo>
                      <a:pt x="523" y="306"/>
                    </a:lnTo>
                    <a:lnTo>
                      <a:pt x="527" y="311"/>
                    </a:lnTo>
                    <a:lnTo>
                      <a:pt x="531" y="315"/>
                    </a:lnTo>
                    <a:lnTo>
                      <a:pt x="535" y="322"/>
                    </a:lnTo>
                    <a:lnTo>
                      <a:pt x="539" y="326"/>
                    </a:lnTo>
                    <a:lnTo>
                      <a:pt x="543" y="331"/>
                    </a:lnTo>
                    <a:lnTo>
                      <a:pt x="547" y="336"/>
                    </a:lnTo>
                    <a:lnTo>
                      <a:pt x="551" y="341"/>
                    </a:lnTo>
                    <a:lnTo>
                      <a:pt x="555" y="346"/>
                    </a:lnTo>
                    <a:lnTo>
                      <a:pt x="559" y="352"/>
                    </a:lnTo>
                    <a:lnTo>
                      <a:pt x="562" y="356"/>
                    </a:lnTo>
                    <a:lnTo>
                      <a:pt x="566" y="362"/>
                    </a:lnTo>
                    <a:lnTo>
                      <a:pt x="570" y="367"/>
                    </a:lnTo>
                    <a:lnTo>
                      <a:pt x="574" y="372"/>
                    </a:lnTo>
                    <a:lnTo>
                      <a:pt x="578" y="378"/>
                    </a:lnTo>
                    <a:lnTo>
                      <a:pt x="582" y="384"/>
                    </a:lnTo>
                    <a:lnTo>
                      <a:pt x="586" y="390"/>
                    </a:lnTo>
                    <a:lnTo>
                      <a:pt x="590" y="397"/>
                    </a:lnTo>
                    <a:lnTo>
                      <a:pt x="594" y="401"/>
                    </a:lnTo>
                    <a:lnTo>
                      <a:pt x="598" y="407"/>
                    </a:lnTo>
                    <a:lnTo>
                      <a:pt x="602" y="412"/>
                    </a:lnTo>
                    <a:lnTo>
                      <a:pt x="606" y="418"/>
                    </a:lnTo>
                    <a:lnTo>
                      <a:pt x="610" y="423"/>
                    </a:lnTo>
                    <a:lnTo>
                      <a:pt x="614" y="430"/>
                    </a:lnTo>
                    <a:lnTo>
                      <a:pt x="618" y="436"/>
                    </a:lnTo>
                    <a:lnTo>
                      <a:pt x="622" y="443"/>
                    </a:lnTo>
                    <a:lnTo>
                      <a:pt x="625" y="449"/>
                    </a:lnTo>
                    <a:lnTo>
                      <a:pt x="629" y="455"/>
                    </a:lnTo>
                    <a:lnTo>
                      <a:pt x="633" y="460"/>
                    </a:lnTo>
                    <a:lnTo>
                      <a:pt x="637" y="467"/>
                    </a:lnTo>
                    <a:lnTo>
                      <a:pt x="641" y="473"/>
                    </a:lnTo>
                    <a:lnTo>
                      <a:pt x="645" y="477"/>
                    </a:lnTo>
                    <a:lnTo>
                      <a:pt x="649" y="486"/>
                    </a:lnTo>
                    <a:lnTo>
                      <a:pt x="653" y="491"/>
                    </a:lnTo>
                    <a:lnTo>
                      <a:pt x="657" y="498"/>
                    </a:lnTo>
                    <a:lnTo>
                      <a:pt x="661" y="505"/>
                    </a:lnTo>
                    <a:lnTo>
                      <a:pt x="665" y="511"/>
                    </a:lnTo>
                    <a:lnTo>
                      <a:pt x="669" y="519"/>
                    </a:lnTo>
                    <a:lnTo>
                      <a:pt x="673" y="523"/>
                    </a:lnTo>
                    <a:lnTo>
                      <a:pt x="677" y="530"/>
                    </a:lnTo>
                    <a:lnTo>
                      <a:pt x="681" y="537"/>
                    </a:lnTo>
                    <a:lnTo>
                      <a:pt x="685" y="544"/>
                    </a:lnTo>
                    <a:lnTo>
                      <a:pt x="688" y="551"/>
                    </a:lnTo>
                    <a:lnTo>
                      <a:pt x="692" y="559"/>
                    </a:lnTo>
                    <a:lnTo>
                      <a:pt x="696" y="565"/>
                    </a:lnTo>
                    <a:lnTo>
                      <a:pt x="700" y="573"/>
                    </a:lnTo>
                    <a:lnTo>
                      <a:pt x="704" y="579"/>
                    </a:lnTo>
                    <a:lnTo>
                      <a:pt x="708" y="586"/>
                    </a:lnTo>
                    <a:lnTo>
                      <a:pt x="712" y="593"/>
                    </a:lnTo>
                    <a:lnTo>
                      <a:pt x="716" y="601"/>
                    </a:lnTo>
                    <a:lnTo>
                      <a:pt x="720" y="608"/>
                    </a:lnTo>
                    <a:lnTo>
                      <a:pt x="724" y="615"/>
                    </a:lnTo>
                    <a:lnTo>
                      <a:pt x="728" y="622"/>
                    </a:lnTo>
                    <a:lnTo>
                      <a:pt x="732" y="630"/>
                    </a:lnTo>
                    <a:lnTo>
                      <a:pt x="736" y="639"/>
                    </a:lnTo>
                    <a:lnTo>
                      <a:pt x="740" y="646"/>
                    </a:lnTo>
                    <a:lnTo>
                      <a:pt x="744" y="652"/>
                    </a:lnTo>
                    <a:lnTo>
                      <a:pt x="748" y="661"/>
                    </a:lnTo>
                    <a:lnTo>
                      <a:pt x="751" y="668"/>
                    </a:lnTo>
                    <a:lnTo>
                      <a:pt x="755" y="676"/>
                    </a:lnTo>
                    <a:lnTo>
                      <a:pt x="759" y="684"/>
                    </a:lnTo>
                    <a:lnTo>
                      <a:pt x="763" y="692"/>
                    </a:lnTo>
                    <a:lnTo>
                      <a:pt x="767" y="699"/>
                    </a:lnTo>
                    <a:lnTo>
                      <a:pt x="771" y="708"/>
                    </a:lnTo>
                    <a:lnTo>
                      <a:pt x="775" y="716"/>
                    </a:lnTo>
                    <a:lnTo>
                      <a:pt x="779" y="723"/>
                    </a:lnTo>
                    <a:lnTo>
                      <a:pt x="783" y="732"/>
                    </a:lnTo>
                    <a:lnTo>
                      <a:pt x="787" y="739"/>
                    </a:lnTo>
                    <a:lnTo>
                      <a:pt x="791" y="748"/>
                    </a:lnTo>
                    <a:lnTo>
                      <a:pt x="795" y="756"/>
                    </a:lnTo>
                    <a:lnTo>
                      <a:pt x="799" y="764"/>
                    </a:lnTo>
                    <a:lnTo>
                      <a:pt x="803" y="773"/>
                    </a:lnTo>
                    <a:lnTo>
                      <a:pt x="807" y="781"/>
                    </a:lnTo>
                    <a:lnTo>
                      <a:pt x="811" y="789"/>
                    </a:lnTo>
                    <a:lnTo>
                      <a:pt x="814" y="798"/>
                    </a:lnTo>
                    <a:lnTo>
                      <a:pt x="818" y="807"/>
                    </a:lnTo>
                    <a:lnTo>
                      <a:pt x="822" y="814"/>
                    </a:lnTo>
                    <a:lnTo>
                      <a:pt x="826" y="824"/>
                    </a:lnTo>
                    <a:lnTo>
                      <a:pt x="830" y="833"/>
                    </a:lnTo>
                    <a:lnTo>
                      <a:pt x="834" y="842"/>
                    </a:lnTo>
                    <a:lnTo>
                      <a:pt x="838" y="852"/>
                    </a:lnTo>
                    <a:lnTo>
                      <a:pt x="842" y="859"/>
                    </a:lnTo>
                    <a:lnTo>
                      <a:pt x="846" y="868"/>
                    </a:lnTo>
                    <a:lnTo>
                      <a:pt x="850" y="877"/>
                    </a:lnTo>
                    <a:lnTo>
                      <a:pt x="854" y="886"/>
                    </a:lnTo>
                    <a:lnTo>
                      <a:pt x="858" y="896"/>
                    </a:lnTo>
                    <a:lnTo>
                      <a:pt x="862" y="904"/>
                    </a:lnTo>
                    <a:lnTo>
                      <a:pt x="866" y="914"/>
                    </a:lnTo>
                    <a:lnTo>
                      <a:pt x="870" y="922"/>
                    </a:lnTo>
                    <a:lnTo>
                      <a:pt x="874" y="932"/>
                    </a:lnTo>
                    <a:lnTo>
                      <a:pt x="877" y="941"/>
                    </a:lnTo>
                    <a:lnTo>
                      <a:pt x="881" y="952"/>
                    </a:lnTo>
                    <a:lnTo>
                      <a:pt x="885" y="960"/>
                    </a:lnTo>
                    <a:lnTo>
                      <a:pt x="889" y="969"/>
                    </a:lnTo>
                    <a:lnTo>
                      <a:pt x="893" y="980"/>
                    </a:lnTo>
                    <a:lnTo>
                      <a:pt x="897" y="989"/>
                    </a:lnTo>
                    <a:lnTo>
                      <a:pt x="901" y="998"/>
                    </a:lnTo>
                    <a:lnTo>
                      <a:pt x="905" y="1008"/>
                    </a:lnTo>
                    <a:lnTo>
                      <a:pt x="909" y="1017"/>
                    </a:lnTo>
                    <a:lnTo>
                      <a:pt x="913" y="1028"/>
                    </a:lnTo>
                    <a:lnTo>
                      <a:pt x="917" y="1036"/>
                    </a:lnTo>
                    <a:lnTo>
                      <a:pt x="921" y="1047"/>
                    </a:lnTo>
                    <a:lnTo>
                      <a:pt x="925" y="1057"/>
                    </a:lnTo>
                    <a:lnTo>
                      <a:pt x="929" y="1067"/>
                    </a:lnTo>
                    <a:lnTo>
                      <a:pt x="933" y="1078"/>
                    </a:lnTo>
                    <a:lnTo>
                      <a:pt x="937" y="1087"/>
                    </a:lnTo>
                    <a:lnTo>
                      <a:pt x="940" y="1097"/>
                    </a:lnTo>
                    <a:lnTo>
                      <a:pt x="944" y="1107"/>
                    </a:lnTo>
                    <a:lnTo>
                      <a:pt x="948" y="1117"/>
                    </a:lnTo>
                    <a:lnTo>
                      <a:pt x="952" y="1128"/>
                    </a:lnTo>
                    <a:lnTo>
                      <a:pt x="956" y="1136"/>
                    </a:lnTo>
                    <a:lnTo>
                      <a:pt x="960" y="1146"/>
                    </a:lnTo>
                    <a:lnTo>
                      <a:pt x="964" y="1158"/>
                    </a:lnTo>
                    <a:lnTo>
                      <a:pt x="968" y="1168"/>
                    </a:lnTo>
                    <a:lnTo>
                      <a:pt x="972" y="1178"/>
                    </a:lnTo>
                    <a:lnTo>
                      <a:pt x="976" y="1189"/>
                    </a:lnTo>
                    <a:lnTo>
                      <a:pt x="980" y="1199"/>
                    </a:lnTo>
                    <a:lnTo>
                      <a:pt x="984" y="1210"/>
                    </a:lnTo>
                    <a:lnTo>
                      <a:pt x="988" y="1219"/>
                    </a:lnTo>
                    <a:lnTo>
                      <a:pt x="992" y="1231"/>
                    </a:lnTo>
                    <a:lnTo>
                      <a:pt x="996" y="1242"/>
                    </a:lnTo>
                    <a:lnTo>
                      <a:pt x="999" y="1250"/>
                    </a:lnTo>
                    <a:lnTo>
                      <a:pt x="1003" y="1261"/>
                    </a:lnTo>
                    <a:lnTo>
                      <a:pt x="1007" y="1273"/>
                    </a:lnTo>
                    <a:lnTo>
                      <a:pt x="1011" y="1283"/>
                    </a:lnTo>
                    <a:lnTo>
                      <a:pt x="1015" y="1293"/>
                    </a:lnTo>
                    <a:lnTo>
                      <a:pt x="1019" y="1304"/>
                    </a:lnTo>
                    <a:lnTo>
                      <a:pt x="1023" y="1315"/>
                    </a:lnTo>
                    <a:lnTo>
                      <a:pt x="1027" y="1326"/>
                    </a:lnTo>
                    <a:lnTo>
                      <a:pt x="1031" y="1336"/>
                    </a:lnTo>
                    <a:lnTo>
                      <a:pt x="1035" y="1348"/>
                    </a:lnTo>
                    <a:lnTo>
                      <a:pt x="1039" y="1358"/>
                    </a:lnTo>
                    <a:lnTo>
                      <a:pt x="1043" y="1368"/>
                    </a:lnTo>
                    <a:lnTo>
                      <a:pt x="1047" y="1379"/>
                    </a:lnTo>
                    <a:lnTo>
                      <a:pt x="1051" y="1389"/>
                    </a:lnTo>
                    <a:lnTo>
                      <a:pt x="1055" y="1401"/>
                    </a:lnTo>
                    <a:lnTo>
                      <a:pt x="1059" y="1411"/>
                    </a:lnTo>
                    <a:lnTo>
                      <a:pt x="1062" y="1423"/>
                    </a:lnTo>
                    <a:lnTo>
                      <a:pt x="1066" y="1433"/>
                    </a:lnTo>
                    <a:lnTo>
                      <a:pt x="1070" y="1446"/>
                    </a:lnTo>
                    <a:lnTo>
                      <a:pt x="1074" y="1456"/>
                    </a:lnTo>
                    <a:lnTo>
                      <a:pt x="1078" y="1466"/>
                    </a:lnTo>
                    <a:lnTo>
                      <a:pt x="1082" y="1477"/>
                    </a:lnTo>
                    <a:lnTo>
                      <a:pt x="1086" y="1488"/>
                    </a:lnTo>
                    <a:lnTo>
                      <a:pt x="1090" y="1500"/>
                    </a:lnTo>
                    <a:lnTo>
                      <a:pt x="1094" y="1510"/>
                    </a:lnTo>
                    <a:lnTo>
                      <a:pt x="1098" y="1521"/>
                    </a:lnTo>
                    <a:lnTo>
                      <a:pt x="1102" y="1533"/>
                    </a:lnTo>
                    <a:lnTo>
                      <a:pt x="1106" y="1543"/>
                    </a:lnTo>
                    <a:lnTo>
                      <a:pt x="1110" y="1555"/>
                    </a:lnTo>
                    <a:lnTo>
                      <a:pt x="1114" y="1566"/>
                    </a:lnTo>
                    <a:lnTo>
                      <a:pt x="1118" y="1576"/>
                    </a:lnTo>
                    <a:lnTo>
                      <a:pt x="1122" y="1587"/>
                    </a:lnTo>
                    <a:lnTo>
                      <a:pt x="1125" y="1599"/>
                    </a:lnTo>
                    <a:lnTo>
                      <a:pt x="1129" y="1610"/>
                    </a:lnTo>
                    <a:lnTo>
                      <a:pt x="1133" y="1621"/>
                    </a:lnTo>
                    <a:lnTo>
                      <a:pt x="1137" y="1632"/>
                    </a:lnTo>
                    <a:lnTo>
                      <a:pt x="1141" y="1642"/>
                    </a:lnTo>
                    <a:lnTo>
                      <a:pt x="1145" y="1654"/>
                    </a:lnTo>
                    <a:lnTo>
                      <a:pt x="1149" y="1664"/>
                    </a:lnTo>
                    <a:lnTo>
                      <a:pt x="1153" y="1675"/>
                    </a:lnTo>
                    <a:lnTo>
                      <a:pt x="1157" y="1686"/>
                    </a:lnTo>
                    <a:lnTo>
                      <a:pt x="1161" y="1697"/>
                    </a:lnTo>
                    <a:lnTo>
                      <a:pt x="1165" y="1708"/>
                    </a:lnTo>
                    <a:lnTo>
                      <a:pt x="1169" y="1718"/>
                    </a:lnTo>
                    <a:lnTo>
                      <a:pt x="1173" y="1731"/>
                    </a:lnTo>
                    <a:lnTo>
                      <a:pt x="1177" y="1740"/>
                    </a:lnTo>
                    <a:lnTo>
                      <a:pt x="1181" y="1752"/>
                    </a:lnTo>
                    <a:lnTo>
                      <a:pt x="1185" y="1764"/>
                    </a:lnTo>
                    <a:lnTo>
                      <a:pt x="1188" y="1773"/>
                    </a:lnTo>
                    <a:lnTo>
                      <a:pt x="1192" y="1784"/>
                    </a:lnTo>
                    <a:lnTo>
                      <a:pt x="1196" y="1795"/>
                    </a:lnTo>
                    <a:lnTo>
                      <a:pt x="1200" y="1806"/>
                    </a:lnTo>
                    <a:lnTo>
                      <a:pt x="1204" y="1816"/>
                    </a:lnTo>
                    <a:lnTo>
                      <a:pt x="1208" y="1828"/>
                    </a:lnTo>
                    <a:lnTo>
                      <a:pt x="1212" y="1839"/>
                    </a:lnTo>
                    <a:lnTo>
                      <a:pt x="1216" y="1849"/>
                    </a:lnTo>
                    <a:lnTo>
                      <a:pt x="1220" y="1861"/>
                    </a:lnTo>
                    <a:lnTo>
                      <a:pt x="1224" y="1872"/>
                    </a:lnTo>
                    <a:lnTo>
                      <a:pt x="1228" y="1882"/>
                    </a:lnTo>
                    <a:lnTo>
                      <a:pt x="1232" y="1892"/>
                    </a:lnTo>
                    <a:lnTo>
                      <a:pt x="1236" y="1904"/>
                    </a:lnTo>
                    <a:lnTo>
                      <a:pt x="1240" y="1913"/>
                    </a:lnTo>
                    <a:lnTo>
                      <a:pt x="1244" y="1925"/>
                    </a:lnTo>
                    <a:lnTo>
                      <a:pt x="1248" y="1935"/>
                    </a:lnTo>
                    <a:lnTo>
                      <a:pt x="1251" y="1945"/>
                    </a:lnTo>
                    <a:lnTo>
                      <a:pt x="1255" y="1957"/>
                    </a:lnTo>
                    <a:lnTo>
                      <a:pt x="1259" y="1967"/>
                    </a:lnTo>
                    <a:lnTo>
                      <a:pt x="1263" y="1979"/>
                    </a:lnTo>
                    <a:lnTo>
                      <a:pt x="1267" y="1989"/>
                    </a:lnTo>
                    <a:lnTo>
                      <a:pt x="1271" y="2000"/>
                    </a:lnTo>
                    <a:lnTo>
                      <a:pt x="1275" y="2009"/>
                    </a:lnTo>
                    <a:lnTo>
                      <a:pt x="1279" y="2020"/>
                    </a:lnTo>
                    <a:lnTo>
                      <a:pt x="1283" y="2029"/>
                    </a:lnTo>
                    <a:lnTo>
                      <a:pt x="1287" y="2040"/>
                    </a:lnTo>
                    <a:lnTo>
                      <a:pt x="1291" y="2050"/>
                    </a:lnTo>
                    <a:lnTo>
                      <a:pt x="1295" y="2060"/>
                    </a:lnTo>
                    <a:lnTo>
                      <a:pt x="1299" y="2070"/>
                    </a:lnTo>
                    <a:lnTo>
                      <a:pt x="1303" y="2080"/>
                    </a:lnTo>
                    <a:lnTo>
                      <a:pt x="1307" y="2091"/>
                    </a:lnTo>
                    <a:lnTo>
                      <a:pt x="1311" y="2100"/>
                    </a:lnTo>
                    <a:lnTo>
                      <a:pt x="1314" y="2111"/>
                    </a:lnTo>
                    <a:lnTo>
                      <a:pt x="1318" y="2121"/>
                    </a:lnTo>
                    <a:lnTo>
                      <a:pt x="1322" y="2131"/>
                    </a:lnTo>
                    <a:lnTo>
                      <a:pt x="1326" y="2141"/>
                    </a:lnTo>
                    <a:lnTo>
                      <a:pt x="1330" y="2151"/>
                    </a:lnTo>
                    <a:lnTo>
                      <a:pt x="1334" y="2160"/>
                    </a:lnTo>
                    <a:lnTo>
                      <a:pt x="1338" y="2169"/>
                    </a:lnTo>
                    <a:lnTo>
                      <a:pt x="1342" y="2180"/>
                    </a:lnTo>
                    <a:lnTo>
                      <a:pt x="1346" y="2189"/>
                    </a:lnTo>
                    <a:lnTo>
                      <a:pt x="1350" y="2199"/>
                    </a:lnTo>
                    <a:lnTo>
                      <a:pt x="1354" y="2210"/>
                    </a:lnTo>
                    <a:lnTo>
                      <a:pt x="1358" y="2218"/>
                    </a:lnTo>
                    <a:lnTo>
                      <a:pt x="1362" y="2228"/>
                    </a:lnTo>
                    <a:lnTo>
                      <a:pt x="1366" y="2237"/>
                    </a:lnTo>
                    <a:lnTo>
                      <a:pt x="1370" y="2247"/>
                    </a:lnTo>
                    <a:lnTo>
                      <a:pt x="1374" y="2256"/>
                    </a:lnTo>
                    <a:lnTo>
                      <a:pt x="1377" y="2265"/>
                    </a:lnTo>
                    <a:lnTo>
                      <a:pt x="1381" y="2275"/>
                    </a:lnTo>
                    <a:lnTo>
                      <a:pt x="1385" y="2284"/>
                    </a:lnTo>
                    <a:lnTo>
                      <a:pt x="1389" y="2292"/>
                    </a:lnTo>
                    <a:lnTo>
                      <a:pt x="1393" y="2301"/>
                    </a:lnTo>
                    <a:lnTo>
                      <a:pt x="1397" y="2312"/>
                    </a:lnTo>
                    <a:lnTo>
                      <a:pt x="1401" y="2319"/>
                    </a:lnTo>
                    <a:lnTo>
                      <a:pt x="1405" y="2329"/>
                    </a:lnTo>
                    <a:lnTo>
                      <a:pt x="1409" y="2336"/>
                    </a:lnTo>
                    <a:lnTo>
                      <a:pt x="1413" y="2346"/>
                    </a:lnTo>
                    <a:lnTo>
                      <a:pt x="1417" y="2356"/>
                    </a:lnTo>
                    <a:lnTo>
                      <a:pt x="1421" y="2363"/>
                    </a:lnTo>
                    <a:lnTo>
                      <a:pt x="1425" y="2370"/>
                    </a:lnTo>
                    <a:lnTo>
                      <a:pt x="1429" y="2380"/>
                    </a:lnTo>
                    <a:lnTo>
                      <a:pt x="1433" y="2388"/>
                    </a:lnTo>
                    <a:lnTo>
                      <a:pt x="1437" y="2396"/>
                    </a:lnTo>
                    <a:lnTo>
                      <a:pt x="1440" y="2405"/>
                    </a:lnTo>
                    <a:lnTo>
                      <a:pt x="1444" y="2412"/>
                    </a:lnTo>
                    <a:lnTo>
                      <a:pt x="1448" y="2421"/>
                    </a:lnTo>
                    <a:lnTo>
                      <a:pt x="1452" y="2428"/>
                    </a:lnTo>
                    <a:lnTo>
                      <a:pt x="1456" y="2437"/>
                    </a:lnTo>
                    <a:lnTo>
                      <a:pt x="1460" y="2444"/>
                    </a:lnTo>
                    <a:lnTo>
                      <a:pt x="1464" y="2452"/>
                    </a:lnTo>
                    <a:lnTo>
                      <a:pt x="1468" y="2460"/>
                    </a:lnTo>
                    <a:lnTo>
                      <a:pt x="1472" y="2468"/>
                    </a:lnTo>
                    <a:lnTo>
                      <a:pt x="1476" y="2475"/>
                    </a:lnTo>
                    <a:lnTo>
                      <a:pt x="1480" y="2483"/>
                    </a:lnTo>
                    <a:lnTo>
                      <a:pt x="1484" y="2490"/>
                    </a:lnTo>
                    <a:lnTo>
                      <a:pt x="1488" y="2498"/>
                    </a:lnTo>
                    <a:lnTo>
                      <a:pt x="1492" y="2505"/>
                    </a:lnTo>
                    <a:lnTo>
                      <a:pt x="1496" y="2513"/>
                    </a:lnTo>
                    <a:lnTo>
                      <a:pt x="1499" y="2520"/>
                    </a:lnTo>
                    <a:lnTo>
                      <a:pt x="1503" y="2527"/>
                    </a:lnTo>
                    <a:lnTo>
                      <a:pt x="1507" y="2534"/>
                    </a:lnTo>
                    <a:lnTo>
                      <a:pt x="1511" y="2541"/>
                    </a:lnTo>
                    <a:lnTo>
                      <a:pt x="1515" y="2547"/>
                    </a:lnTo>
                    <a:lnTo>
                      <a:pt x="1519" y="2554"/>
                    </a:lnTo>
                    <a:lnTo>
                      <a:pt x="1523" y="2562"/>
                    </a:lnTo>
                    <a:lnTo>
                      <a:pt x="1527" y="2567"/>
                    </a:lnTo>
                    <a:lnTo>
                      <a:pt x="1531" y="2575"/>
                    </a:lnTo>
                    <a:lnTo>
                      <a:pt x="1535" y="2581"/>
                    </a:lnTo>
                    <a:lnTo>
                      <a:pt x="1539" y="2587"/>
                    </a:lnTo>
                    <a:lnTo>
                      <a:pt x="1543" y="2593"/>
                    </a:lnTo>
                    <a:lnTo>
                      <a:pt x="1547" y="2599"/>
                    </a:lnTo>
                    <a:lnTo>
                      <a:pt x="1551" y="2605"/>
                    </a:lnTo>
                    <a:lnTo>
                      <a:pt x="1555" y="2611"/>
                    </a:lnTo>
                    <a:lnTo>
                      <a:pt x="1559" y="2618"/>
                    </a:lnTo>
                    <a:lnTo>
                      <a:pt x="1562" y="2624"/>
                    </a:lnTo>
                    <a:lnTo>
                      <a:pt x="1566" y="2630"/>
                    </a:lnTo>
                    <a:lnTo>
                      <a:pt x="1570" y="2636"/>
                    </a:lnTo>
                    <a:lnTo>
                      <a:pt x="1574" y="2642"/>
                    </a:lnTo>
                    <a:lnTo>
                      <a:pt x="1578" y="2644"/>
                    </a:lnTo>
                    <a:lnTo>
                      <a:pt x="1582" y="2652"/>
                    </a:lnTo>
                    <a:lnTo>
                      <a:pt x="1586" y="2657"/>
                    </a:lnTo>
                    <a:lnTo>
                      <a:pt x="1590" y="2664"/>
                    </a:lnTo>
                    <a:lnTo>
                      <a:pt x="1594" y="2669"/>
                    </a:lnTo>
                    <a:lnTo>
                      <a:pt x="1598" y="2673"/>
                    </a:lnTo>
                    <a:lnTo>
                      <a:pt x="1602" y="2678"/>
                    </a:lnTo>
                    <a:lnTo>
                      <a:pt x="1606" y="2684"/>
                    </a:lnTo>
                    <a:lnTo>
                      <a:pt x="1610" y="2689"/>
                    </a:lnTo>
                    <a:lnTo>
                      <a:pt x="1614" y="2693"/>
                    </a:lnTo>
                    <a:lnTo>
                      <a:pt x="1618" y="2698"/>
                    </a:lnTo>
                    <a:lnTo>
                      <a:pt x="1622" y="2702"/>
                    </a:lnTo>
                    <a:lnTo>
                      <a:pt x="1625" y="2707"/>
                    </a:lnTo>
                    <a:lnTo>
                      <a:pt x="1629" y="2712"/>
                    </a:lnTo>
                    <a:lnTo>
                      <a:pt x="1633" y="2717"/>
                    </a:lnTo>
                    <a:lnTo>
                      <a:pt x="1637" y="2720"/>
                    </a:lnTo>
                    <a:lnTo>
                      <a:pt x="1641" y="2724"/>
                    </a:lnTo>
                    <a:lnTo>
                      <a:pt x="1645" y="2730"/>
                    </a:lnTo>
                    <a:lnTo>
                      <a:pt x="1649" y="2733"/>
                    </a:lnTo>
                    <a:lnTo>
                      <a:pt x="1653" y="2737"/>
                    </a:lnTo>
                    <a:lnTo>
                      <a:pt x="1657" y="2741"/>
                    </a:lnTo>
                    <a:lnTo>
                      <a:pt x="1661" y="2745"/>
                    </a:lnTo>
                    <a:lnTo>
                      <a:pt x="1665" y="2749"/>
                    </a:lnTo>
                    <a:lnTo>
                      <a:pt x="1669" y="2751"/>
                    </a:lnTo>
                    <a:lnTo>
                      <a:pt x="1673" y="2755"/>
                    </a:lnTo>
                    <a:lnTo>
                      <a:pt x="1677" y="2758"/>
                    </a:lnTo>
                    <a:lnTo>
                      <a:pt x="1681" y="2762"/>
                    </a:lnTo>
                    <a:lnTo>
                      <a:pt x="1685" y="2766"/>
                    </a:lnTo>
                    <a:lnTo>
                      <a:pt x="1688" y="2770"/>
                    </a:lnTo>
                    <a:lnTo>
                      <a:pt x="1692" y="2771"/>
                    </a:lnTo>
                    <a:lnTo>
                      <a:pt x="1696" y="2774"/>
                    </a:lnTo>
                    <a:lnTo>
                      <a:pt x="1700" y="2778"/>
                    </a:lnTo>
                    <a:lnTo>
                      <a:pt x="1704" y="2780"/>
                    </a:lnTo>
                    <a:lnTo>
                      <a:pt x="1708" y="2783"/>
                    </a:lnTo>
                    <a:lnTo>
                      <a:pt x="1712" y="2786"/>
                    </a:lnTo>
                    <a:lnTo>
                      <a:pt x="1716" y="2788"/>
                    </a:lnTo>
                    <a:lnTo>
                      <a:pt x="1720" y="2790"/>
                    </a:lnTo>
                    <a:lnTo>
                      <a:pt x="1724" y="2793"/>
                    </a:lnTo>
                    <a:lnTo>
                      <a:pt x="1728" y="2797"/>
                    </a:lnTo>
                    <a:lnTo>
                      <a:pt x="1732" y="2797"/>
                    </a:lnTo>
                    <a:lnTo>
                      <a:pt x="1736" y="2800"/>
                    </a:lnTo>
                    <a:lnTo>
                      <a:pt x="1740" y="2801"/>
                    </a:lnTo>
                    <a:lnTo>
                      <a:pt x="1744" y="2802"/>
                    </a:lnTo>
                    <a:lnTo>
                      <a:pt x="1748" y="2805"/>
                    </a:lnTo>
                    <a:lnTo>
                      <a:pt x="1751" y="2807"/>
                    </a:lnTo>
                    <a:lnTo>
                      <a:pt x="1755" y="2808"/>
                    </a:lnTo>
                    <a:lnTo>
                      <a:pt x="1759" y="2809"/>
                    </a:lnTo>
                    <a:lnTo>
                      <a:pt x="1763" y="2812"/>
                    </a:lnTo>
                    <a:lnTo>
                      <a:pt x="1767" y="2814"/>
                    </a:lnTo>
                    <a:lnTo>
                      <a:pt x="1771" y="2814"/>
                    </a:lnTo>
                    <a:lnTo>
                      <a:pt x="1775" y="2816"/>
                    </a:lnTo>
                    <a:lnTo>
                      <a:pt x="1779" y="2815"/>
                    </a:lnTo>
                    <a:lnTo>
                      <a:pt x="1783" y="2817"/>
                    </a:lnTo>
                    <a:lnTo>
                      <a:pt x="1787" y="2818"/>
                    </a:lnTo>
                    <a:lnTo>
                      <a:pt x="1791" y="2820"/>
                    </a:lnTo>
                    <a:lnTo>
                      <a:pt x="1795" y="2819"/>
                    </a:lnTo>
                    <a:lnTo>
                      <a:pt x="1799" y="2820"/>
                    </a:lnTo>
                    <a:lnTo>
                      <a:pt x="1803" y="2821"/>
                    </a:lnTo>
                    <a:lnTo>
                      <a:pt x="1807" y="2822"/>
                    </a:lnTo>
                    <a:lnTo>
                      <a:pt x="1811" y="2822"/>
                    </a:lnTo>
                    <a:lnTo>
                      <a:pt x="1814" y="2823"/>
                    </a:lnTo>
                    <a:lnTo>
                      <a:pt x="1818" y="2823"/>
                    </a:lnTo>
                    <a:lnTo>
                      <a:pt x="1822" y="2822"/>
                    </a:lnTo>
                    <a:lnTo>
                      <a:pt x="1826" y="2823"/>
                    </a:lnTo>
                    <a:lnTo>
                      <a:pt x="1830" y="2823"/>
                    </a:lnTo>
                    <a:lnTo>
                      <a:pt x="1834" y="2822"/>
                    </a:lnTo>
                    <a:lnTo>
                      <a:pt x="1838" y="2823"/>
                    </a:lnTo>
                    <a:lnTo>
                      <a:pt x="1842" y="2822"/>
                    </a:lnTo>
                    <a:lnTo>
                      <a:pt x="1846" y="2822"/>
                    </a:lnTo>
                    <a:lnTo>
                      <a:pt x="1850" y="2821"/>
                    </a:lnTo>
                    <a:lnTo>
                      <a:pt x="1854" y="2821"/>
                    </a:lnTo>
                    <a:lnTo>
                      <a:pt x="1858" y="2819"/>
                    </a:lnTo>
                    <a:lnTo>
                      <a:pt x="1862" y="2820"/>
                    </a:lnTo>
                    <a:lnTo>
                      <a:pt x="1866" y="2818"/>
                    </a:lnTo>
                    <a:lnTo>
                      <a:pt x="1870" y="2817"/>
                    </a:lnTo>
                    <a:lnTo>
                      <a:pt x="1874" y="2817"/>
                    </a:lnTo>
                    <a:lnTo>
                      <a:pt x="1877" y="2816"/>
                    </a:lnTo>
                    <a:lnTo>
                      <a:pt x="1881" y="2814"/>
                    </a:lnTo>
                    <a:lnTo>
                      <a:pt x="1885" y="2813"/>
                    </a:lnTo>
                    <a:lnTo>
                      <a:pt x="1889" y="2811"/>
                    </a:lnTo>
                    <a:lnTo>
                      <a:pt x="1893" y="2811"/>
                    </a:lnTo>
                    <a:lnTo>
                      <a:pt x="1897" y="2809"/>
                    </a:lnTo>
                    <a:lnTo>
                      <a:pt x="1901" y="2807"/>
                    </a:lnTo>
                    <a:lnTo>
                      <a:pt x="1905" y="2806"/>
                    </a:lnTo>
                    <a:lnTo>
                      <a:pt x="1909" y="2803"/>
                    </a:lnTo>
                    <a:lnTo>
                      <a:pt x="1913" y="2803"/>
                    </a:lnTo>
                    <a:lnTo>
                      <a:pt x="1917" y="2801"/>
                    </a:lnTo>
                    <a:lnTo>
                      <a:pt x="1921" y="2799"/>
                    </a:lnTo>
                    <a:lnTo>
                      <a:pt x="1925" y="2796"/>
                    </a:lnTo>
                    <a:lnTo>
                      <a:pt x="1929" y="2795"/>
                    </a:lnTo>
                    <a:lnTo>
                      <a:pt x="1933" y="2793"/>
                    </a:lnTo>
                    <a:lnTo>
                      <a:pt x="1937" y="2789"/>
                    </a:lnTo>
                    <a:lnTo>
                      <a:pt x="1940" y="2788"/>
                    </a:lnTo>
                    <a:lnTo>
                      <a:pt x="1944" y="2786"/>
                    </a:lnTo>
                    <a:lnTo>
                      <a:pt x="1948" y="2783"/>
                    </a:lnTo>
                    <a:lnTo>
                      <a:pt x="1952" y="2781"/>
                    </a:lnTo>
                    <a:lnTo>
                      <a:pt x="1956" y="2777"/>
                    </a:lnTo>
                    <a:lnTo>
                      <a:pt x="1960" y="2774"/>
                    </a:lnTo>
                    <a:lnTo>
                      <a:pt x="1964" y="2772"/>
                    </a:lnTo>
                    <a:lnTo>
                      <a:pt x="1968" y="2769"/>
                    </a:lnTo>
                    <a:lnTo>
                      <a:pt x="1972" y="2765"/>
                    </a:lnTo>
                    <a:lnTo>
                      <a:pt x="1976" y="2762"/>
                    </a:lnTo>
                    <a:lnTo>
                      <a:pt x="1980" y="2758"/>
                    </a:lnTo>
                    <a:lnTo>
                      <a:pt x="1984" y="2757"/>
                    </a:lnTo>
                    <a:lnTo>
                      <a:pt x="1988" y="2753"/>
                    </a:lnTo>
                    <a:lnTo>
                      <a:pt x="1992" y="2749"/>
                    </a:lnTo>
                    <a:lnTo>
                      <a:pt x="1996" y="2746"/>
                    </a:lnTo>
                    <a:lnTo>
                      <a:pt x="1999" y="2743"/>
                    </a:lnTo>
                    <a:lnTo>
                      <a:pt x="2003" y="2740"/>
                    </a:lnTo>
                    <a:lnTo>
                      <a:pt x="2007" y="2736"/>
                    </a:lnTo>
                    <a:lnTo>
                      <a:pt x="2011" y="2732"/>
                    </a:lnTo>
                    <a:lnTo>
                      <a:pt x="2015" y="2727"/>
                    </a:lnTo>
                    <a:lnTo>
                      <a:pt x="2019" y="2725"/>
                    </a:lnTo>
                    <a:lnTo>
                      <a:pt x="2023" y="2721"/>
                    </a:lnTo>
                    <a:lnTo>
                      <a:pt x="2027" y="2717"/>
                    </a:lnTo>
                    <a:lnTo>
                      <a:pt x="2031" y="2712"/>
                    </a:lnTo>
                    <a:lnTo>
                      <a:pt x="2035" y="2708"/>
                    </a:lnTo>
                    <a:lnTo>
                      <a:pt x="2039" y="2705"/>
                    </a:lnTo>
                    <a:lnTo>
                      <a:pt x="2043" y="2700"/>
                    </a:lnTo>
                    <a:lnTo>
                      <a:pt x="2047" y="2695"/>
                    </a:lnTo>
                    <a:lnTo>
                      <a:pt x="2051" y="2691"/>
                    </a:lnTo>
                    <a:lnTo>
                      <a:pt x="2055" y="2686"/>
                    </a:lnTo>
                    <a:lnTo>
                      <a:pt x="2059" y="2683"/>
                    </a:lnTo>
                    <a:lnTo>
                      <a:pt x="2062" y="2677"/>
                    </a:lnTo>
                    <a:lnTo>
                      <a:pt x="2066" y="2673"/>
                    </a:lnTo>
                    <a:lnTo>
                      <a:pt x="2070" y="2668"/>
                    </a:lnTo>
                    <a:lnTo>
                      <a:pt x="2074" y="2664"/>
                    </a:lnTo>
                    <a:lnTo>
                      <a:pt x="2078" y="2658"/>
                    </a:lnTo>
                    <a:lnTo>
                      <a:pt x="2082" y="2654"/>
                    </a:lnTo>
                    <a:lnTo>
                      <a:pt x="2086" y="2649"/>
                    </a:lnTo>
                    <a:lnTo>
                      <a:pt x="2090" y="2643"/>
                    </a:lnTo>
                    <a:lnTo>
                      <a:pt x="2094" y="2638"/>
                    </a:lnTo>
                    <a:lnTo>
                      <a:pt x="2098" y="2635"/>
                    </a:lnTo>
                    <a:lnTo>
                      <a:pt x="2102" y="2628"/>
                    </a:lnTo>
                    <a:lnTo>
                      <a:pt x="2106" y="2624"/>
                    </a:lnTo>
                    <a:lnTo>
                      <a:pt x="2110" y="2618"/>
                    </a:lnTo>
                    <a:lnTo>
                      <a:pt x="2114" y="2612"/>
                    </a:lnTo>
                    <a:lnTo>
                      <a:pt x="2118" y="2607"/>
                    </a:lnTo>
                    <a:lnTo>
                      <a:pt x="2122" y="2602"/>
                    </a:lnTo>
                    <a:lnTo>
                      <a:pt x="2125" y="2596"/>
                    </a:lnTo>
                    <a:lnTo>
                      <a:pt x="2129" y="2592"/>
                    </a:lnTo>
                    <a:lnTo>
                      <a:pt x="2133" y="2585"/>
                    </a:lnTo>
                    <a:lnTo>
                      <a:pt x="2137" y="2579"/>
                    </a:lnTo>
                    <a:lnTo>
                      <a:pt x="2141" y="2574"/>
                    </a:lnTo>
                    <a:lnTo>
                      <a:pt x="2145" y="2567"/>
                    </a:lnTo>
                    <a:lnTo>
                      <a:pt x="2149" y="2561"/>
                    </a:lnTo>
                    <a:lnTo>
                      <a:pt x="2153" y="2556"/>
                    </a:lnTo>
                    <a:lnTo>
                      <a:pt x="2157" y="2550"/>
                    </a:lnTo>
                    <a:lnTo>
                      <a:pt x="2161" y="2544"/>
                    </a:lnTo>
                    <a:lnTo>
                      <a:pt x="2165" y="2538"/>
                    </a:lnTo>
                    <a:lnTo>
                      <a:pt x="2169" y="2532"/>
                    </a:lnTo>
                    <a:lnTo>
                      <a:pt x="2173" y="2526"/>
                    </a:lnTo>
                    <a:lnTo>
                      <a:pt x="2177" y="2520"/>
                    </a:lnTo>
                    <a:lnTo>
                      <a:pt x="2181" y="2513"/>
                    </a:lnTo>
                    <a:lnTo>
                      <a:pt x="2185" y="2507"/>
                    </a:lnTo>
                    <a:lnTo>
                      <a:pt x="2188" y="2502"/>
                    </a:lnTo>
                    <a:lnTo>
                      <a:pt x="2192" y="2494"/>
                    </a:lnTo>
                    <a:lnTo>
                      <a:pt x="2196" y="2488"/>
                    </a:lnTo>
                    <a:lnTo>
                      <a:pt x="2200" y="2481"/>
                    </a:lnTo>
                    <a:lnTo>
                      <a:pt x="2204" y="2475"/>
                    </a:lnTo>
                    <a:lnTo>
                      <a:pt x="2208" y="2468"/>
                    </a:lnTo>
                    <a:lnTo>
                      <a:pt x="2212" y="2461"/>
                    </a:lnTo>
                    <a:lnTo>
                      <a:pt x="2216" y="2455"/>
                    </a:lnTo>
                    <a:lnTo>
                      <a:pt x="2220" y="2448"/>
                    </a:lnTo>
                    <a:lnTo>
                      <a:pt x="2224" y="2442"/>
                    </a:lnTo>
                    <a:lnTo>
                      <a:pt x="2228" y="2434"/>
                    </a:lnTo>
                    <a:lnTo>
                      <a:pt x="2232" y="2429"/>
                    </a:lnTo>
                    <a:lnTo>
                      <a:pt x="2236" y="2420"/>
                    </a:lnTo>
                    <a:lnTo>
                      <a:pt x="2240" y="2414"/>
                    </a:lnTo>
                    <a:lnTo>
                      <a:pt x="2244" y="2407"/>
                    </a:lnTo>
                    <a:lnTo>
                      <a:pt x="2248" y="2400"/>
                    </a:lnTo>
                    <a:lnTo>
                      <a:pt x="2251" y="2393"/>
                    </a:lnTo>
                    <a:lnTo>
                      <a:pt x="2255" y="2386"/>
                    </a:lnTo>
                    <a:lnTo>
                      <a:pt x="2259" y="2379"/>
                    </a:lnTo>
                    <a:lnTo>
                      <a:pt x="2263" y="2371"/>
                    </a:lnTo>
                    <a:lnTo>
                      <a:pt x="2267" y="2365"/>
                    </a:lnTo>
                    <a:lnTo>
                      <a:pt x="2271" y="2358"/>
                    </a:lnTo>
                    <a:lnTo>
                      <a:pt x="2275" y="2350"/>
                    </a:lnTo>
                    <a:lnTo>
                      <a:pt x="2279" y="2343"/>
                    </a:lnTo>
                    <a:lnTo>
                      <a:pt x="2283" y="2335"/>
                    </a:lnTo>
                    <a:lnTo>
                      <a:pt x="2287" y="2328"/>
                    </a:lnTo>
                    <a:lnTo>
                      <a:pt x="2291" y="2320"/>
                    </a:lnTo>
                    <a:lnTo>
                      <a:pt x="2295" y="2313"/>
                    </a:lnTo>
                    <a:lnTo>
                      <a:pt x="2299" y="2306"/>
                    </a:lnTo>
                    <a:lnTo>
                      <a:pt x="2303" y="2297"/>
                    </a:lnTo>
                    <a:lnTo>
                      <a:pt x="2307" y="2292"/>
                    </a:lnTo>
                    <a:lnTo>
                      <a:pt x="2311" y="2282"/>
                    </a:lnTo>
                    <a:lnTo>
                      <a:pt x="2314" y="2276"/>
                    </a:lnTo>
                    <a:lnTo>
                      <a:pt x="2318" y="2267"/>
                    </a:lnTo>
                    <a:lnTo>
                      <a:pt x="2322" y="2261"/>
                    </a:lnTo>
                    <a:lnTo>
                      <a:pt x="2326" y="2253"/>
                    </a:lnTo>
                    <a:lnTo>
                      <a:pt x="2330" y="2245"/>
                    </a:lnTo>
                    <a:lnTo>
                      <a:pt x="2334" y="2237"/>
                    </a:lnTo>
                    <a:lnTo>
                      <a:pt x="2338" y="2229"/>
                    </a:lnTo>
                    <a:lnTo>
                      <a:pt x="2342" y="2221"/>
                    </a:lnTo>
                    <a:lnTo>
                      <a:pt x="2346" y="2213"/>
                    </a:lnTo>
                    <a:lnTo>
                      <a:pt x="2350" y="2207"/>
                    </a:lnTo>
                    <a:lnTo>
                      <a:pt x="2354" y="2198"/>
                    </a:lnTo>
                    <a:lnTo>
                      <a:pt x="2358" y="2190"/>
                    </a:lnTo>
                    <a:lnTo>
                      <a:pt x="2362" y="2182"/>
                    </a:lnTo>
                    <a:lnTo>
                      <a:pt x="2366" y="2173"/>
                    </a:lnTo>
                    <a:lnTo>
                      <a:pt x="2370" y="2165"/>
                    </a:lnTo>
                    <a:lnTo>
                      <a:pt x="2374" y="2159"/>
                    </a:lnTo>
                    <a:lnTo>
                      <a:pt x="2377" y="2152"/>
                    </a:lnTo>
                    <a:lnTo>
                      <a:pt x="2381" y="2142"/>
                    </a:lnTo>
                    <a:lnTo>
                      <a:pt x="2385" y="2133"/>
                    </a:lnTo>
                    <a:lnTo>
                      <a:pt x="2389" y="2127"/>
                    </a:lnTo>
                    <a:lnTo>
                      <a:pt x="2393" y="2119"/>
                    </a:lnTo>
                    <a:lnTo>
                      <a:pt x="2397" y="2109"/>
                    </a:lnTo>
                    <a:lnTo>
                      <a:pt x="2401" y="2102"/>
                    </a:lnTo>
                    <a:lnTo>
                      <a:pt x="2405" y="2094"/>
                    </a:lnTo>
                    <a:lnTo>
                      <a:pt x="2409" y="2085"/>
                    </a:lnTo>
                    <a:lnTo>
                      <a:pt x="2413" y="2078"/>
                    </a:lnTo>
                    <a:lnTo>
                      <a:pt x="2417" y="2069"/>
                    </a:lnTo>
                    <a:lnTo>
                      <a:pt x="2421" y="2061"/>
                    </a:lnTo>
                    <a:lnTo>
                      <a:pt x="2425" y="2053"/>
                    </a:lnTo>
                    <a:lnTo>
                      <a:pt x="2429" y="2045"/>
                    </a:lnTo>
                    <a:lnTo>
                      <a:pt x="2433" y="2036"/>
                    </a:lnTo>
                    <a:lnTo>
                      <a:pt x="2437" y="2027"/>
                    </a:lnTo>
                    <a:lnTo>
                      <a:pt x="2440" y="2020"/>
                    </a:lnTo>
                    <a:lnTo>
                      <a:pt x="2444" y="2012"/>
                    </a:lnTo>
                    <a:lnTo>
                      <a:pt x="2448" y="2004"/>
                    </a:lnTo>
                    <a:lnTo>
                      <a:pt x="2452" y="1995"/>
                    </a:lnTo>
                    <a:lnTo>
                      <a:pt x="2456" y="1988"/>
                    </a:lnTo>
                    <a:lnTo>
                      <a:pt x="2460" y="1979"/>
                    </a:lnTo>
                    <a:lnTo>
                      <a:pt x="2464" y="1971"/>
                    </a:lnTo>
                    <a:lnTo>
                      <a:pt x="2468" y="1962"/>
                    </a:lnTo>
                    <a:lnTo>
                      <a:pt x="2472" y="1955"/>
                    </a:lnTo>
                    <a:lnTo>
                      <a:pt x="2476" y="1945"/>
                    </a:lnTo>
                    <a:lnTo>
                      <a:pt x="2480" y="1937"/>
                    </a:lnTo>
                    <a:lnTo>
                      <a:pt x="2484" y="1928"/>
                    </a:lnTo>
                    <a:lnTo>
                      <a:pt x="2488" y="1920"/>
                    </a:lnTo>
                    <a:lnTo>
                      <a:pt x="2492" y="1912"/>
                    </a:lnTo>
                    <a:lnTo>
                      <a:pt x="2496" y="1904"/>
                    </a:lnTo>
                    <a:lnTo>
                      <a:pt x="2499" y="1894"/>
                    </a:lnTo>
                    <a:lnTo>
                      <a:pt x="2503" y="1886"/>
                    </a:lnTo>
                    <a:lnTo>
                      <a:pt x="2507" y="1878"/>
                    </a:lnTo>
                    <a:lnTo>
                      <a:pt x="2511" y="1869"/>
                    </a:lnTo>
                    <a:lnTo>
                      <a:pt x="2515" y="1862"/>
                    </a:lnTo>
                    <a:lnTo>
                      <a:pt x="2519" y="1854"/>
                    </a:lnTo>
                    <a:lnTo>
                      <a:pt x="2523" y="1845"/>
                    </a:lnTo>
                    <a:lnTo>
                      <a:pt x="2527" y="1837"/>
                    </a:lnTo>
                    <a:lnTo>
                      <a:pt x="2531" y="1828"/>
                    </a:lnTo>
                    <a:lnTo>
                      <a:pt x="2535" y="1818"/>
                    </a:lnTo>
                    <a:lnTo>
                      <a:pt x="2539" y="1811"/>
                    </a:lnTo>
                    <a:lnTo>
                      <a:pt x="2543" y="1801"/>
                    </a:lnTo>
                    <a:lnTo>
                      <a:pt x="2547" y="1795"/>
                    </a:lnTo>
                    <a:lnTo>
                      <a:pt x="2551" y="1787"/>
                    </a:lnTo>
                    <a:lnTo>
                      <a:pt x="2555" y="1777"/>
                    </a:lnTo>
                    <a:lnTo>
                      <a:pt x="2559" y="1770"/>
                    </a:lnTo>
                    <a:lnTo>
                      <a:pt x="2562" y="1761"/>
                    </a:lnTo>
                    <a:lnTo>
                      <a:pt x="2566" y="1752"/>
                    </a:lnTo>
                    <a:lnTo>
                      <a:pt x="2570" y="1743"/>
                    </a:lnTo>
                    <a:lnTo>
                      <a:pt x="2574" y="1735"/>
                    </a:lnTo>
                    <a:lnTo>
                      <a:pt x="2578" y="1726"/>
                    </a:lnTo>
                    <a:lnTo>
                      <a:pt x="2582" y="1719"/>
                    </a:lnTo>
                    <a:lnTo>
                      <a:pt x="2586" y="1710"/>
                    </a:lnTo>
                    <a:lnTo>
                      <a:pt x="2590" y="1701"/>
                    </a:lnTo>
                    <a:lnTo>
                      <a:pt x="2594" y="1693"/>
                    </a:lnTo>
                    <a:lnTo>
                      <a:pt x="2598" y="1685"/>
                    </a:lnTo>
                    <a:lnTo>
                      <a:pt x="2602" y="1676"/>
                    </a:lnTo>
                    <a:lnTo>
                      <a:pt x="2606" y="1668"/>
                    </a:lnTo>
                    <a:lnTo>
                      <a:pt x="2610" y="1660"/>
                    </a:lnTo>
                    <a:lnTo>
                      <a:pt x="2614" y="1652"/>
                    </a:lnTo>
                    <a:lnTo>
                      <a:pt x="2618" y="1643"/>
                    </a:lnTo>
                    <a:lnTo>
                      <a:pt x="2622" y="1635"/>
                    </a:lnTo>
                    <a:lnTo>
                      <a:pt x="2625" y="1626"/>
                    </a:lnTo>
                    <a:lnTo>
                      <a:pt x="2629" y="1618"/>
                    </a:lnTo>
                    <a:lnTo>
                      <a:pt x="2633" y="1610"/>
                    </a:lnTo>
                    <a:lnTo>
                      <a:pt x="2637" y="1601"/>
                    </a:lnTo>
                    <a:lnTo>
                      <a:pt x="2641" y="1593"/>
                    </a:lnTo>
                    <a:lnTo>
                      <a:pt x="2645" y="1585"/>
                    </a:lnTo>
                    <a:lnTo>
                      <a:pt x="2649" y="1576"/>
                    </a:lnTo>
                    <a:lnTo>
                      <a:pt x="2653" y="1568"/>
                    </a:lnTo>
                    <a:lnTo>
                      <a:pt x="2657" y="1561"/>
                    </a:lnTo>
                    <a:lnTo>
                      <a:pt x="2661" y="1552"/>
                    </a:lnTo>
                    <a:lnTo>
                      <a:pt x="2665" y="1542"/>
                    </a:lnTo>
                    <a:lnTo>
                      <a:pt x="2669" y="1535"/>
                    </a:lnTo>
                    <a:lnTo>
                      <a:pt x="2673" y="1526"/>
                    </a:lnTo>
                    <a:lnTo>
                      <a:pt x="2677" y="1518"/>
                    </a:lnTo>
                    <a:lnTo>
                      <a:pt x="2681" y="1510"/>
                    </a:lnTo>
                    <a:lnTo>
                      <a:pt x="2685" y="1502"/>
                    </a:lnTo>
                    <a:lnTo>
                      <a:pt x="2688" y="1494"/>
                    </a:lnTo>
                    <a:lnTo>
                      <a:pt x="2692" y="1485"/>
                    </a:lnTo>
                    <a:lnTo>
                      <a:pt x="2696" y="1478"/>
                    </a:lnTo>
                    <a:lnTo>
                      <a:pt x="2700" y="1471"/>
                    </a:lnTo>
                    <a:lnTo>
                      <a:pt x="2704" y="1461"/>
                    </a:lnTo>
                    <a:lnTo>
                      <a:pt x="2708" y="1453"/>
                    </a:lnTo>
                    <a:lnTo>
                      <a:pt x="2712" y="1446"/>
                    </a:lnTo>
                    <a:lnTo>
                      <a:pt x="2716" y="1436"/>
                    </a:lnTo>
                    <a:lnTo>
                      <a:pt x="2720" y="1429"/>
                    </a:lnTo>
                    <a:lnTo>
                      <a:pt x="2724" y="1422"/>
                    </a:lnTo>
                    <a:lnTo>
                      <a:pt x="2728" y="1413"/>
                    </a:lnTo>
                    <a:lnTo>
                      <a:pt x="2732" y="1405"/>
                    </a:lnTo>
                    <a:lnTo>
                      <a:pt x="2736" y="1396"/>
                    </a:lnTo>
                    <a:lnTo>
                      <a:pt x="2740" y="1389"/>
                    </a:lnTo>
                    <a:lnTo>
                      <a:pt x="2744" y="1380"/>
                    </a:lnTo>
                    <a:lnTo>
                      <a:pt x="2748" y="1373"/>
                    </a:lnTo>
                    <a:lnTo>
                      <a:pt x="2751" y="1364"/>
                    </a:lnTo>
                    <a:lnTo>
                      <a:pt x="2755" y="1356"/>
                    </a:lnTo>
                    <a:lnTo>
                      <a:pt x="2759" y="1348"/>
                    </a:lnTo>
                    <a:lnTo>
                      <a:pt x="2763" y="1340"/>
                    </a:lnTo>
                    <a:lnTo>
                      <a:pt x="2767" y="1332"/>
                    </a:lnTo>
                    <a:lnTo>
                      <a:pt x="2771" y="1325"/>
                    </a:lnTo>
                    <a:lnTo>
                      <a:pt x="2775" y="1317"/>
                    </a:lnTo>
                    <a:lnTo>
                      <a:pt x="2779" y="1309"/>
                    </a:lnTo>
                    <a:lnTo>
                      <a:pt x="2783" y="1301"/>
                    </a:lnTo>
                    <a:lnTo>
                      <a:pt x="2787" y="1294"/>
                    </a:lnTo>
                    <a:lnTo>
                      <a:pt x="2791" y="1286"/>
                    </a:lnTo>
                    <a:lnTo>
                      <a:pt x="2795" y="1279"/>
                    </a:lnTo>
                    <a:lnTo>
                      <a:pt x="2799" y="1271"/>
                    </a:lnTo>
                    <a:lnTo>
                      <a:pt x="2803" y="1264"/>
                    </a:lnTo>
                    <a:lnTo>
                      <a:pt x="2807" y="1256"/>
                    </a:lnTo>
                    <a:lnTo>
                      <a:pt x="2811" y="1248"/>
                    </a:lnTo>
                    <a:lnTo>
                      <a:pt x="2814" y="1241"/>
                    </a:lnTo>
                    <a:lnTo>
                      <a:pt x="2818" y="1233"/>
                    </a:lnTo>
                    <a:lnTo>
                      <a:pt x="2822" y="1225"/>
                    </a:lnTo>
                    <a:lnTo>
                      <a:pt x="2826" y="1218"/>
                    </a:lnTo>
                    <a:lnTo>
                      <a:pt x="2830" y="1209"/>
                    </a:lnTo>
                    <a:lnTo>
                      <a:pt x="2834" y="1203"/>
                    </a:lnTo>
                    <a:lnTo>
                      <a:pt x="2838" y="1195"/>
                    </a:lnTo>
                    <a:lnTo>
                      <a:pt x="2842" y="1187"/>
                    </a:lnTo>
                    <a:lnTo>
                      <a:pt x="2846" y="1180"/>
                    </a:lnTo>
                    <a:lnTo>
                      <a:pt x="2850" y="1173"/>
                    </a:lnTo>
                    <a:lnTo>
                      <a:pt x="2854" y="1164"/>
                    </a:lnTo>
                    <a:lnTo>
                      <a:pt x="2858" y="1157"/>
                    </a:lnTo>
                    <a:lnTo>
                      <a:pt x="2862" y="1150"/>
                    </a:lnTo>
                    <a:lnTo>
                      <a:pt x="2866" y="1144"/>
                    </a:lnTo>
                    <a:lnTo>
                      <a:pt x="2870" y="1137"/>
                    </a:lnTo>
                    <a:lnTo>
                      <a:pt x="2874" y="1128"/>
                    </a:lnTo>
                    <a:lnTo>
                      <a:pt x="2877" y="1120"/>
                    </a:lnTo>
                    <a:lnTo>
                      <a:pt x="2881" y="1113"/>
                    </a:lnTo>
                    <a:lnTo>
                      <a:pt x="2885" y="1107"/>
                    </a:lnTo>
                    <a:lnTo>
                      <a:pt x="2889" y="1100"/>
                    </a:lnTo>
                    <a:lnTo>
                      <a:pt x="2893" y="1092"/>
                    </a:lnTo>
                    <a:lnTo>
                      <a:pt x="2897" y="1085"/>
                    </a:lnTo>
                    <a:lnTo>
                      <a:pt x="2901" y="1079"/>
                    </a:lnTo>
                    <a:lnTo>
                      <a:pt x="2905" y="1071"/>
                    </a:lnTo>
                    <a:lnTo>
                      <a:pt x="2909" y="1063"/>
                    </a:lnTo>
                    <a:lnTo>
                      <a:pt x="2913" y="1059"/>
                    </a:lnTo>
                    <a:lnTo>
                      <a:pt x="2917" y="1050"/>
                    </a:lnTo>
                    <a:lnTo>
                      <a:pt x="2921" y="1044"/>
                    </a:lnTo>
                    <a:lnTo>
                      <a:pt x="2925" y="1037"/>
                    </a:lnTo>
                    <a:lnTo>
                      <a:pt x="2929" y="1030"/>
                    </a:lnTo>
                    <a:lnTo>
                      <a:pt x="2933" y="1022"/>
                    </a:lnTo>
                    <a:lnTo>
                      <a:pt x="2937" y="1014"/>
                    </a:lnTo>
                    <a:lnTo>
                      <a:pt x="2940" y="1008"/>
                    </a:lnTo>
                    <a:lnTo>
                      <a:pt x="2944" y="1001"/>
                    </a:lnTo>
                    <a:lnTo>
                      <a:pt x="2948" y="995"/>
                    </a:lnTo>
                    <a:lnTo>
                      <a:pt x="2952" y="987"/>
                    </a:lnTo>
                    <a:lnTo>
                      <a:pt x="2956" y="980"/>
                    </a:lnTo>
                    <a:lnTo>
                      <a:pt x="2960" y="975"/>
                    </a:lnTo>
                    <a:lnTo>
                      <a:pt x="2964" y="968"/>
                    </a:lnTo>
                    <a:lnTo>
                      <a:pt x="2968" y="962"/>
                    </a:lnTo>
                    <a:lnTo>
                      <a:pt x="2972" y="954"/>
                    </a:lnTo>
                    <a:lnTo>
                      <a:pt x="2976" y="947"/>
                    </a:lnTo>
                    <a:lnTo>
                      <a:pt x="2980" y="943"/>
                    </a:lnTo>
                    <a:lnTo>
                      <a:pt x="2984" y="935"/>
                    </a:lnTo>
                    <a:lnTo>
                      <a:pt x="2988" y="929"/>
                    </a:lnTo>
                    <a:lnTo>
                      <a:pt x="2992" y="923"/>
                    </a:lnTo>
                    <a:lnTo>
                      <a:pt x="2996" y="916"/>
                    </a:lnTo>
                    <a:lnTo>
                      <a:pt x="2999" y="908"/>
                    </a:lnTo>
                    <a:lnTo>
                      <a:pt x="3003" y="903"/>
                    </a:lnTo>
                    <a:lnTo>
                      <a:pt x="3007" y="896"/>
                    </a:lnTo>
                    <a:lnTo>
                      <a:pt x="3011" y="889"/>
                    </a:lnTo>
                    <a:lnTo>
                      <a:pt x="3015" y="883"/>
                    </a:lnTo>
                    <a:lnTo>
                      <a:pt x="3019" y="877"/>
                    </a:lnTo>
                    <a:lnTo>
                      <a:pt x="3023" y="871"/>
                    </a:lnTo>
                    <a:lnTo>
                      <a:pt x="3027" y="864"/>
                    </a:lnTo>
                    <a:lnTo>
                      <a:pt x="3031" y="859"/>
                    </a:lnTo>
                    <a:lnTo>
                      <a:pt x="3035" y="853"/>
                    </a:lnTo>
                    <a:lnTo>
                      <a:pt x="3039" y="847"/>
                    </a:lnTo>
                    <a:lnTo>
                      <a:pt x="3043" y="840"/>
                    </a:lnTo>
                    <a:lnTo>
                      <a:pt x="3047" y="833"/>
                    </a:lnTo>
                    <a:lnTo>
                      <a:pt x="3051" y="828"/>
                    </a:lnTo>
                    <a:lnTo>
                      <a:pt x="3055" y="822"/>
                    </a:lnTo>
                    <a:lnTo>
                      <a:pt x="3059" y="815"/>
                    </a:lnTo>
                    <a:lnTo>
                      <a:pt x="3062" y="810"/>
                    </a:lnTo>
                    <a:lnTo>
                      <a:pt x="3066" y="802"/>
                    </a:lnTo>
                    <a:lnTo>
                      <a:pt x="3070" y="797"/>
                    </a:lnTo>
                    <a:lnTo>
                      <a:pt x="3074" y="792"/>
                    </a:lnTo>
                    <a:lnTo>
                      <a:pt x="3078" y="786"/>
                    </a:lnTo>
                    <a:lnTo>
                      <a:pt x="3082" y="780"/>
                    </a:lnTo>
                    <a:lnTo>
                      <a:pt x="3086" y="775"/>
                    </a:lnTo>
                    <a:lnTo>
                      <a:pt x="3090" y="768"/>
                    </a:lnTo>
                    <a:lnTo>
                      <a:pt x="3094" y="762"/>
                    </a:lnTo>
                    <a:lnTo>
                      <a:pt x="3098" y="756"/>
                    </a:lnTo>
                    <a:lnTo>
                      <a:pt x="3102" y="750"/>
                    </a:lnTo>
                    <a:lnTo>
                      <a:pt x="3106" y="746"/>
                    </a:lnTo>
                    <a:lnTo>
                      <a:pt x="3110" y="740"/>
                    </a:lnTo>
                    <a:lnTo>
                      <a:pt x="3114" y="735"/>
                    </a:lnTo>
                    <a:lnTo>
                      <a:pt x="3118" y="728"/>
                    </a:lnTo>
                    <a:lnTo>
                      <a:pt x="3122" y="721"/>
                    </a:lnTo>
                    <a:lnTo>
                      <a:pt x="3125" y="717"/>
                    </a:lnTo>
                    <a:lnTo>
                      <a:pt x="3129" y="711"/>
                    </a:lnTo>
                    <a:lnTo>
                      <a:pt x="3133" y="705"/>
                    </a:lnTo>
                    <a:lnTo>
                      <a:pt x="3137" y="699"/>
                    </a:lnTo>
                    <a:lnTo>
                      <a:pt x="3141" y="695"/>
                    </a:lnTo>
                    <a:lnTo>
                      <a:pt x="3145" y="689"/>
                    </a:lnTo>
                    <a:lnTo>
                      <a:pt x="3149" y="684"/>
                    </a:lnTo>
                    <a:lnTo>
                      <a:pt x="3153" y="678"/>
                    </a:lnTo>
                    <a:lnTo>
                      <a:pt x="3157" y="674"/>
                    </a:lnTo>
                    <a:lnTo>
                      <a:pt x="3161" y="668"/>
                    </a:lnTo>
                    <a:lnTo>
                      <a:pt x="3165" y="663"/>
                    </a:lnTo>
                    <a:lnTo>
                      <a:pt x="3169" y="657"/>
                    </a:lnTo>
                    <a:lnTo>
                      <a:pt x="3173" y="652"/>
                    </a:lnTo>
                    <a:lnTo>
                      <a:pt x="3177" y="647"/>
                    </a:lnTo>
                    <a:lnTo>
                      <a:pt x="3181" y="642"/>
                    </a:lnTo>
                    <a:lnTo>
                      <a:pt x="3185" y="638"/>
                    </a:lnTo>
                    <a:lnTo>
                      <a:pt x="3188" y="631"/>
                    </a:lnTo>
                    <a:lnTo>
                      <a:pt x="3192" y="628"/>
                    </a:lnTo>
                    <a:lnTo>
                      <a:pt x="3196" y="621"/>
                    </a:lnTo>
                    <a:lnTo>
                      <a:pt x="3200" y="616"/>
                    </a:lnTo>
                    <a:lnTo>
                      <a:pt x="3204" y="611"/>
                    </a:lnTo>
                    <a:lnTo>
                      <a:pt x="3208" y="606"/>
                    </a:lnTo>
                    <a:lnTo>
                      <a:pt x="3212" y="601"/>
                    </a:lnTo>
                    <a:lnTo>
                      <a:pt x="3216" y="598"/>
                    </a:lnTo>
                    <a:lnTo>
                      <a:pt x="3220" y="592"/>
                    </a:lnTo>
                    <a:lnTo>
                      <a:pt x="3224" y="588"/>
                    </a:lnTo>
                    <a:lnTo>
                      <a:pt x="3228" y="583"/>
                    </a:lnTo>
                    <a:lnTo>
                      <a:pt x="3232" y="578"/>
                    </a:lnTo>
                    <a:lnTo>
                      <a:pt x="3236" y="573"/>
                    </a:lnTo>
                    <a:lnTo>
                      <a:pt x="3240" y="568"/>
                    </a:lnTo>
                    <a:lnTo>
                      <a:pt x="3244" y="565"/>
                    </a:lnTo>
                    <a:lnTo>
                      <a:pt x="3248" y="559"/>
                    </a:lnTo>
                    <a:lnTo>
                      <a:pt x="3251" y="554"/>
                    </a:lnTo>
                    <a:lnTo>
                      <a:pt x="3255" y="550"/>
                    </a:lnTo>
                    <a:lnTo>
                      <a:pt x="3259" y="545"/>
                    </a:lnTo>
                    <a:lnTo>
                      <a:pt x="3263" y="540"/>
                    </a:lnTo>
                    <a:lnTo>
                      <a:pt x="3267" y="536"/>
                    </a:lnTo>
                    <a:lnTo>
                      <a:pt x="3271" y="531"/>
                    </a:lnTo>
                    <a:lnTo>
                      <a:pt x="3275" y="527"/>
                    </a:lnTo>
                    <a:lnTo>
                      <a:pt x="3279" y="522"/>
                    </a:lnTo>
                    <a:lnTo>
                      <a:pt x="3283" y="519"/>
                    </a:lnTo>
                    <a:lnTo>
                      <a:pt x="3287" y="514"/>
                    </a:lnTo>
                    <a:lnTo>
                      <a:pt x="3291" y="510"/>
                    </a:lnTo>
                    <a:lnTo>
                      <a:pt x="3295" y="504"/>
                    </a:lnTo>
                    <a:lnTo>
                      <a:pt x="3299" y="501"/>
                    </a:lnTo>
                    <a:lnTo>
                      <a:pt x="3303" y="497"/>
                    </a:lnTo>
                    <a:lnTo>
                      <a:pt x="3307" y="492"/>
                    </a:lnTo>
                    <a:lnTo>
                      <a:pt x="3311" y="487"/>
                    </a:lnTo>
                    <a:lnTo>
                      <a:pt x="3314" y="484"/>
                    </a:lnTo>
                    <a:lnTo>
                      <a:pt x="3318" y="479"/>
                    </a:lnTo>
                    <a:lnTo>
                      <a:pt x="3322" y="476"/>
                    </a:lnTo>
                    <a:lnTo>
                      <a:pt x="3326" y="471"/>
                    </a:lnTo>
                    <a:lnTo>
                      <a:pt x="3330" y="467"/>
                    </a:lnTo>
                    <a:lnTo>
                      <a:pt x="3334" y="463"/>
                    </a:lnTo>
                    <a:lnTo>
                      <a:pt x="3338" y="458"/>
                    </a:lnTo>
                    <a:lnTo>
                      <a:pt x="3342" y="455"/>
                    </a:lnTo>
                    <a:lnTo>
                      <a:pt x="3346" y="452"/>
                    </a:lnTo>
                    <a:lnTo>
                      <a:pt x="3350" y="448"/>
                    </a:lnTo>
                    <a:lnTo>
                      <a:pt x="3354" y="443"/>
                    </a:lnTo>
                    <a:lnTo>
                      <a:pt x="3358" y="441"/>
                    </a:lnTo>
                    <a:lnTo>
                      <a:pt x="3362" y="435"/>
                    </a:lnTo>
                    <a:lnTo>
                      <a:pt x="3366" y="432"/>
                    </a:lnTo>
                    <a:lnTo>
                      <a:pt x="3370" y="428"/>
                    </a:lnTo>
                    <a:lnTo>
                      <a:pt x="3374" y="425"/>
                    </a:lnTo>
                    <a:lnTo>
                      <a:pt x="3377" y="420"/>
                    </a:lnTo>
                    <a:lnTo>
                      <a:pt x="3381" y="417"/>
                    </a:lnTo>
                    <a:lnTo>
                      <a:pt x="3385" y="413"/>
                    </a:lnTo>
                    <a:lnTo>
                      <a:pt x="3389" y="409"/>
                    </a:lnTo>
                    <a:lnTo>
                      <a:pt x="3393" y="406"/>
                    </a:lnTo>
                    <a:lnTo>
                      <a:pt x="3397" y="402"/>
                    </a:lnTo>
                    <a:lnTo>
                      <a:pt x="3401" y="399"/>
                    </a:lnTo>
                    <a:lnTo>
                      <a:pt x="3405" y="396"/>
                    </a:lnTo>
                    <a:lnTo>
                      <a:pt x="3409" y="392"/>
                    </a:lnTo>
                    <a:lnTo>
                      <a:pt x="3413" y="388"/>
                    </a:lnTo>
                    <a:lnTo>
                      <a:pt x="3417" y="384"/>
                    </a:lnTo>
                    <a:lnTo>
                      <a:pt x="3421" y="380"/>
                    </a:lnTo>
                    <a:lnTo>
                      <a:pt x="3425" y="377"/>
                    </a:lnTo>
                    <a:lnTo>
                      <a:pt x="3429" y="374"/>
                    </a:lnTo>
                    <a:lnTo>
                      <a:pt x="3433" y="370"/>
                    </a:lnTo>
                    <a:lnTo>
                      <a:pt x="3437" y="367"/>
                    </a:lnTo>
                    <a:lnTo>
                      <a:pt x="3440" y="364"/>
                    </a:lnTo>
                    <a:lnTo>
                      <a:pt x="3444" y="361"/>
                    </a:lnTo>
                    <a:lnTo>
                      <a:pt x="3448" y="357"/>
                    </a:lnTo>
                    <a:lnTo>
                      <a:pt x="3452" y="354"/>
                    </a:lnTo>
                    <a:lnTo>
                      <a:pt x="3456" y="350"/>
                    </a:lnTo>
                    <a:lnTo>
                      <a:pt x="3460" y="347"/>
                    </a:lnTo>
                    <a:lnTo>
                      <a:pt x="3464" y="344"/>
                    </a:lnTo>
                    <a:lnTo>
                      <a:pt x="3468" y="341"/>
                    </a:lnTo>
                    <a:lnTo>
                      <a:pt x="3472" y="338"/>
                    </a:lnTo>
                    <a:lnTo>
                      <a:pt x="3476" y="334"/>
                    </a:lnTo>
                    <a:lnTo>
                      <a:pt x="3480" y="333"/>
                    </a:lnTo>
                    <a:lnTo>
                      <a:pt x="3484" y="327"/>
                    </a:lnTo>
                    <a:lnTo>
                      <a:pt x="3488" y="325"/>
                    </a:lnTo>
                    <a:lnTo>
                      <a:pt x="3492" y="323"/>
                    </a:lnTo>
                    <a:lnTo>
                      <a:pt x="3496" y="320"/>
                    </a:lnTo>
                    <a:lnTo>
                      <a:pt x="3499" y="315"/>
                    </a:lnTo>
                    <a:lnTo>
                      <a:pt x="3503" y="313"/>
                    </a:lnTo>
                    <a:lnTo>
                      <a:pt x="3507" y="311"/>
                    </a:lnTo>
                    <a:lnTo>
                      <a:pt x="3511" y="308"/>
                    </a:lnTo>
                    <a:lnTo>
                      <a:pt x="3515" y="304"/>
                    </a:lnTo>
                    <a:lnTo>
                      <a:pt x="3519" y="303"/>
                    </a:lnTo>
                    <a:lnTo>
                      <a:pt x="3523" y="298"/>
                    </a:lnTo>
                    <a:lnTo>
                      <a:pt x="3527" y="297"/>
                    </a:lnTo>
                    <a:lnTo>
                      <a:pt x="3531" y="294"/>
                    </a:lnTo>
                    <a:lnTo>
                      <a:pt x="3535" y="291"/>
                    </a:lnTo>
                    <a:lnTo>
                      <a:pt x="3539" y="288"/>
                    </a:lnTo>
                    <a:lnTo>
                      <a:pt x="3543" y="285"/>
                    </a:lnTo>
                    <a:lnTo>
                      <a:pt x="3547" y="283"/>
                    </a:lnTo>
                    <a:lnTo>
                      <a:pt x="3551" y="279"/>
                    </a:lnTo>
                    <a:lnTo>
                      <a:pt x="3555" y="278"/>
                    </a:lnTo>
                    <a:lnTo>
                      <a:pt x="3559" y="275"/>
                    </a:lnTo>
                    <a:lnTo>
                      <a:pt x="3562" y="273"/>
                    </a:lnTo>
                    <a:lnTo>
                      <a:pt x="3566" y="269"/>
                    </a:lnTo>
                    <a:lnTo>
                      <a:pt x="3570" y="268"/>
                    </a:lnTo>
                    <a:lnTo>
                      <a:pt x="3574" y="264"/>
                    </a:lnTo>
                    <a:lnTo>
                      <a:pt x="3578" y="260"/>
                    </a:lnTo>
                    <a:lnTo>
                      <a:pt x="3582" y="259"/>
                    </a:lnTo>
                    <a:lnTo>
                      <a:pt x="3586" y="257"/>
                    </a:lnTo>
                    <a:lnTo>
                      <a:pt x="3590" y="255"/>
                    </a:lnTo>
                    <a:lnTo>
                      <a:pt x="3594" y="252"/>
                    </a:lnTo>
                    <a:lnTo>
                      <a:pt x="3598" y="249"/>
                    </a:lnTo>
                    <a:lnTo>
                      <a:pt x="3602" y="246"/>
                    </a:lnTo>
                    <a:lnTo>
                      <a:pt x="3606" y="243"/>
                    </a:lnTo>
                    <a:lnTo>
                      <a:pt x="3610" y="241"/>
                    </a:lnTo>
                    <a:lnTo>
                      <a:pt x="3614" y="239"/>
                    </a:lnTo>
                    <a:lnTo>
                      <a:pt x="3618" y="238"/>
                    </a:lnTo>
                    <a:lnTo>
                      <a:pt x="3622" y="236"/>
                    </a:lnTo>
                    <a:lnTo>
                      <a:pt x="3625" y="233"/>
                    </a:lnTo>
                    <a:lnTo>
                      <a:pt x="3629" y="231"/>
                    </a:lnTo>
                    <a:lnTo>
                      <a:pt x="3633" y="228"/>
                    </a:lnTo>
                    <a:lnTo>
                      <a:pt x="3637" y="226"/>
                    </a:lnTo>
                    <a:lnTo>
                      <a:pt x="3641" y="224"/>
                    </a:lnTo>
                    <a:lnTo>
                      <a:pt x="3645" y="221"/>
                    </a:lnTo>
                    <a:lnTo>
                      <a:pt x="3649" y="218"/>
                    </a:lnTo>
                    <a:lnTo>
                      <a:pt x="3653" y="218"/>
                    </a:lnTo>
                    <a:lnTo>
                      <a:pt x="3657" y="214"/>
                    </a:lnTo>
                    <a:lnTo>
                      <a:pt x="3661" y="213"/>
                    </a:lnTo>
                    <a:lnTo>
                      <a:pt x="3665" y="211"/>
                    </a:lnTo>
                    <a:lnTo>
                      <a:pt x="3669" y="210"/>
                    </a:lnTo>
                    <a:lnTo>
                      <a:pt x="3673" y="206"/>
                    </a:lnTo>
                    <a:lnTo>
                      <a:pt x="3677" y="205"/>
                    </a:lnTo>
                    <a:lnTo>
                      <a:pt x="3681" y="204"/>
                    </a:lnTo>
                    <a:lnTo>
                      <a:pt x="3685" y="201"/>
                    </a:lnTo>
                    <a:lnTo>
                      <a:pt x="3688" y="199"/>
                    </a:lnTo>
                    <a:lnTo>
                      <a:pt x="3692" y="197"/>
                    </a:lnTo>
                    <a:lnTo>
                      <a:pt x="3696" y="195"/>
                    </a:lnTo>
                    <a:lnTo>
                      <a:pt x="3700" y="193"/>
                    </a:lnTo>
                    <a:lnTo>
                      <a:pt x="3704" y="191"/>
                    </a:lnTo>
                    <a:lnTo>
                      <a:pt x="3708" y="189"/>
                    </a:lnTo>
                    <a:lnTo>
                      <a:pt x="3712" y="188"/>
                    </a:lnTo>
                    <a:lnTo>
                      <a:pt x="3716" y="186"/>
                    </a:lnTo>
                    <a:lnTo>
                      <a:pt x="3720" y="183"/>
                    </a:lnTo>
                    <a:lnTo>
                      <a:pt x="3724" y="182"/>
                    </a:lnTo>
                    <a:lnTo>
                      <a:pt x="3728" y="180"/>
                    </a:lnTo>
                    <a:lnTo>
                      <a:pt x="3732" y="179"/>
                    </a:lnTo>
                    <a:lnTo>
                      <a:pt x="3736" y="177"/>
                    </a:lnTo>
                    <a:lnTo>
                      <a:pt x="3740" y="175"/>
                    </a:lnTo>
                    <a:lnTo>
                      <a:pt x="3744" y="173"/>
                    </a:lnTo>
                    <a:lnTo>
                      <a:pt x="3748" y="171"/>
                    </a:lnTo>
                    <a:lnTo>
                      <a:pt x="3751" y="169"/>
                    </a:lnTo>
                    <a:lnTo>
                      <a:pt x="3755" y="168"/>
                    </a:lnTo>
                    <a:lnTo>
                      <a:pt x="3759" y="166"/>
                    </a:lnTo>
                    <a:lnTo>
                      <a:pt x="3763" y="165"/>
                    </a:lnTo>
                    <a:lnTo>
                      <a:pt x="3767" y="162"/>
                    </a:lnTo>
                    <a:lnTo>
                      <a:pt x="3771" y="162"/>
                    </a:lnTo>
                    <a:lnTo>
                      <a:pt x="3775" y="160"/>
                    </a:lnTo>
                    <a:lnTo>
                      <a:pt x="3779" y="158"/>
                    </a:lnTo>
                    <a:lnTo>
                      <a:pt x="3783" y="157"/>
                    </a:lnTo>
                    <a:lnTo>
                      <a:pt x="3787" y="156"/>
                    </a:lnTo>
                    <a:lnTo>
                      <a:pt x="3791" y="154"/>
                    </a:lnTo>
                    <a:lnTo>
                      <a:pt x="3795" y="152"/>
                    </a:lnTo>
                    <a:lnTo>
                      <a:pt x="3799" y="151"/>
                    </a:lnTo>
                    <a:lnTo>
                      <a:pt x="3803" y="149"/>
                    </a:lnTo>
                    <a:lnTo>
                      <a:pt x="3807" y="148"/>
                    </a:lnTo>
                    <a:lnTo>
                      <a:pt x="3811" y="147"/>
                    </a:lnTo>
                    <a:lnTo>
                      <a:pt x="3814" y="144"/>
                    </a:lnTo>
                    <a:lnTo>
                      <a:pt x="3818" y="144"/>
                    </a:lnTo>
                    <a:lnTo>
                      <a:pt x="3822" y="141"/>
                    </a:lnTo>
                    <a:lnTo>
                      <a:pt x="3826" y="140"/>
                    </a:lnTo>
                    <a:lnTo>
                      <a:pt x="3830" y="139"/>
                    </a:lnTo>
                    <a:lnTo>
                      <a:pt x="3834" y="137"/>
                    </a:lnTo>
                    <a:lnTo>
                      <a:pt x="3838" y="136"/>
                    </a:lnTo>
                    <a:lnTo>
                      <a:pt x="3842" y="135"/>
                    </a:lnTo>
                    <a:lnTo>
                      <a:pt x="3846" y="135"/>
                    </a:lnTo>
                    <a:lnTo>
                      <a:pt x="3850" y="132"/>
                    </a:lnTo>
                    <a:lnTo>
                      <a:pt x="3854" y="132"/>
                    </a:lnTo>
                    <a:lnTo>
                      <a:pt x="3858" y="129"/>
                    </a:lnTo>
                    <a:lnTo>
                      <a:pt x="3862" y="128"/>
                    </a:lnTo>
                    <a:lnTo>
                      <a:pt x="3866" y="125"/>
                    </a:lnTo>
                    <a:lnTo>
                      <a:pt x="3870" y="124"/>
                    </a:lnTo>
                    <a:lnTo>
                      <a:pt x="3874" y="126"/>
                    </a:lnTo>
                    <a:lnTo>
                      <a:pt x="3877" y="124"/>
                    </a:lnTo>
                    <a:lnTo>
                      <a:pt x="3881" y="122"/>
                    </a:lnTo>
                    <a:lnTo>
                      <a:pt x="3885" y="121"/>
                    </a:lnTo>
                    <a:lnTo>
                      <a:pt x="3889" y="119"/>
                    </a:lnTo>
                    <a:lnTo>
                      <a:pt x="3893" y="117"/>
                    </a:lnTo>
                    <a:lnTo>
                      <a:pt x="3897" y="117"/>
                    </a:lnTo>
                    <a:lnTo>
                      <a:pt x="3901" y="116"/>
                    </a:lnTo>
                    <a:lnTo>
                      <a:pt x="3905" y="116"/>
                    </a:lnTo>
                    <a:lnTo>
                      <a:pt x="3909" y="113"/>
                    </a:lnTo>
                    <a:lnTo>
                      <a:pt x="3913" y="113"/>
                    </a:lnTo>
                    <a:lnTo>
                      <a:pt x="3917" y="111"/>
                    </a:lnTo>
                    <a:lnTo>
                      <a:pt x="3921" y="110"/>
                    </a:lnTo>
                    <a:lnTo>
                      <a:pt x="3925" y="110"/>
                    </a:lnTo>
                    <a:lnTo>
                      <a:pt x="3929" y="107"/>
                    </a:lnTo>
                    <a:lnTo>
                      <a:pt x="3933" y="1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69" name="Freeform 341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7"/>
                  </a:cxn>
                  <a:cxn ang="0">
                    <a:pos x="625" y="23"/>
                  </a:cxn>
                  <a:cxn ang="0">
                    <a:pos x="688" y="56"/>
                  </a:cxn>
                  <a:cxn ang="0">
                    <a:pos x="751" y="115"/>
                  </a:cxn>
                  <a:cxn ang="0">
                    <a:pos x="814" y="206"/>
                  </a:cxn>
                  <a:cxn ang="0">
                    <a:pos x="877" y="335"/>
                  </a:cxn>
                  <a:cxn ang="0">
                    <a:pos x="940" y="504"/>
                  </a:cxn>
                  <a:cxn ang="0">
                    <a:pos x="1003" y="713"/>
                  </a:cxn>
                  <a:cxn ang="0">
                    <a:pos x="1066" y="963"/>
                  </a:cxn>
                  <a:cxn ang="0">
                    <a:pos x="1129" y="1245"/>
                  </a:cxn>
                  <a:cxn ang="0">
                    <a:pos x="1192" y="1557"/>
                  </a:cxn>
                  <a:cxn ang="0">
                    <a:pos x="1255" y="1889"/>
                  </a:cxn>
                  <a:cxn ang="0">
                    <a:pos x="1318" y="2234"/>
                  </a:cxn>
                  <a:cxn ang="0">
                    <a:pos x="1381" y="2582"/>
                  </a:cxn>
                  <a:cxn ang="0">
                    <a:pos x="1444" y="2831"/>
                  </a:cxn>
                  <a:cxn ang="0">
                    <a:pos x="1507" y="2831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31"/>
                  </a:cxn>
                  <a:cxn ang="0">
                    <a:pos x="2704" y="2831"/>
                  </a:cxn>
                  <a:cxn ang="0">
                    <a:pos x="2767" y="2787"/>
                  </a:cxn>
                  <a:cxn ang="0">
                    <a:pos x="2830" y="2558"/>
                  </a:cxn>
                  <a:cxn ang="0">
                    <a:pos x="2893" y="2335"/>
                  </a:cxn>
                  <a:cxn ang="0">
                    <a:pos x="2956" y="2119"/>
                  </a:cxn>
                  <a:cxn ang="0">
                    <a:pos x="3019" y="1913"/>
                  </a:cxn>
                  <a:cxn ang="0">
                    <a:pos x="3082" y="1716"/>
                  </a:cxn>
                  <a:cxn ang="0">
                    <a:pos x="3145" y="1532"/>
                  </a:cxn>
                  <a:cxn ang="0">
                    <a:pos x="3208" y="1360"/>
                  </a:cxn>
                  <a:cxn ang="0">
                    <a:pos x="3271" y="1202"/>
                  </a:cxn>
                  <a:cxn ang="0">
                    <a:pos x="3334" y="1057"/>
                  </a:cxn>
                  <a:cxn ang="0">
                    <a:pos x="3397" y="925"/>
                  </a:cxn>
                  <a:cxn ang="0">
                    <a:pos x="3460" y="805"/>
                  </a:cxn>
                  <a:cxn ang="0">
                    <a:pos x="3523" y="696"/>
                  </a:cxn>
                  <a:cxn ang="0">
                    <a:pos x="3586" y="600"/>
                  </a:cxn>
                  <a:cxn ang="0">
                    <a:pos x="3649" y="515"/>
                  </a:cxn>
                  <a:cxn ang="0">
                    <a:pos x="3712" y="441"/>
                  </a:cxn>
                  <a:cxn ang="0">
                    <a:pos x="3775" y="375"/>
                  </a:cxn>
                  <a:cxn ang="0">
                    <a:pos x="3838" y="320"/>
                  </a:cxn>
                  <a:cxn ang="0">
                    <a:pos x="3901" y="273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4"/>
                    </a:lnTo>
                    <a:lnTo>
                      <a:pt x="137" y="1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2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1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3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0"/>
                    </a:lnTo>
                    <a:lnTo>
                      <a:pt x="444" y="1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5"/>
                    </a:lnTo>
                    <a:lnTo>
                      <a:pt x="531" y="5"/>
                    </a:lnTo>
                    <a:lnTo>
                      <a:pt x="535" y="6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6"/>
                    </a:lnTo>
                    <a:lnTo>
                      <a:pt x="551" y="6"/>
                    </a:lnTo>
                    <a:lnTo>
                      <a:pt x="555" y="6"/>
                    </a:lnTo>
                    <a:lnTo>
                      <a:pt x="559" y="7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9"/>
                    </a:lnTo>
                    <a:lnTo>
                      <a:pt x="574" y="9"/>
                    </a:lnTo>
                    <a:lnTo>
                      <a:pt x="578" y="10"/>
                    </a:lnTo>
                    <a:lnTo>
                      <a:pt x="582" y="11"/>
                    </a:lnTo>
                    <a:lnTo>
                      <a:pt x="586" y="11"/>
                    </a:lnTo>
                    <a:lnTo>
                      <a:pt x="590" y="13"/>
                    </a:lnTo>
                    <a:lnTo>
                      <a:pt x="594" y="13"/>
                    </a:lnTo>
                    <a:lnTo>
                      <a:pt x="598" y="14"/>
                    </a:lnTo>
                    <a:lnTo>
                      <a:pt x="602" y="14"/>
                    </a:lnTo>
                    <a:lnTo>
                      <a:pt x="606" y="17"/>
                    </a:lnTo>
                    <a:lnTo>
                      <a:pt x="610" y="17"/>
                    </a:lnTo>
                    <a:lnTo>
                      <a:pt x="614" y="19"/>
                    </a:lnTo>
                    <a:lnTo>
                      <a:pt x="618" y="20"/>
                    </a:lnTo>
                    <a:lnTo>
                      <a:pt x="622" y="20"/>
                    </a:lnTo>
                    <a:lnTo>
                      <a:pt x="625" y="23"/>
                    </a:lnTo>
                    <a:lnTo>
                      <a:pt x="629" y="24"/>
                    </a:lnTo>
                    <a:lnTo>
                      <a:pt x="633" y="26"/>
                    </a:lnTo>
                    <a:lnTo>
                      <a:pt x="637" y="27"/>
                    </a:lnTo>
                    <a:lnTo>
                      <a:pt x="641" y="29"/>
                    </a:lnTo>
                    <a:lnTo>
                      <a:pt x="645" y="31"/>
                    </a:lnTo>
                    <a:lnTo>
                      <a:pt x="649" y="33"/>
                    </a:lnTo>
                    <a:lnTo>
                      <a:pt x="653" y="34"/>
                    </a:lnTo>
                    <a:lnTo>
                      <a:pt x="657" y="37"/>
                    </a:lnTo>
                    <a:lnTo>
                      <a:pt x="661" y="39"/>
                    </a:lnTo>
                    <a:lnTo>
                      <a:pt x="665" y="41"/>
                    </a:lnTo>
                    <a:lnTo>
                      <a:pt x="669" y="44"/>
                    </a:lnTo>
                    <a:lnTo>
                      <a:pt x="673" y="46"/>
                    </a:lnTo>
                    <a:lnTo>
                      <a:pt x="677" y="48"/>
                    </a:lnTo>
                    <a:lnTo>
                      <a:pt x="681" y="51"/>
                    </a:lnTo>
                    <a:lnTo>
                      <a:pt x="685" y="54"/>
                    </a:lnTo>
                    <a:lnTo>
                      <a:pt x="688" y="56"/>
                    </a:lnTo>
                    <a:lnTo>
                      <a:pt x="692" y="59"/>
                    </a:lnTo>
                    <a:lnTo>
                      <a:pt x="696" y="62"/>
                    </a:lnTo>
                    <a:lnTo>
                      <a:pt x="700" y="65"/>
                    </a:lnTo>
                    <a:lnTo>
                      <a:pt x="704" y="68"/>
                    </a:lnTo>
                    <a:lnTo>
                      <a:pt x="708" y="71"/>
                    </a:lnTo>
                    <a:lnTo>
                      <a:pt x="712" y="76"/>
                    </a:lnTo>
                    <a:lnTo>
                      <a:pt x="716" y="78"/>
                    </a:lnTo>
                    <a:lnTo>
                      <a:pt x="720" y="82"/>
                    </a:lnTo>
                    <a:lnTo>
                      <a:pt x="724" y="86"/>
                    </a:lnTo>
                    <a:lnTo>
                      <a:pt x="728" y="89"/>
                    </a:lnTo>
                    <a:lnTo>
                      <a:pt x="732" y="94"/>
                    </a:lnTo>
                    <a:lnTo>
                      <a:pt x="736" y="97"/>
                    </a:lnTo>
                    <a:lnTo>
                      <a:pt x="740" y="101"/>
                    </a:lnTo>
                    <a:lnTo>
                      <a:pt x="744" y="105"/>
                    </a:lnTo>
                    <a:lnTo>
                      <a:pt x="748" y="110"/>
                    </a:lnTo>
                    <a:lnTo>
                      <a:pt x="751" y="115"/>
                    </a:lnTo>
                    <a:lnTo>
                      <a:pt x="755" y="119"/>
                    </a:lnTo>
                    <a:lnTo>
                      <a:pt x="759" y="124"/>
                    </a:lnTo>
                    <a:lnTo>
                      <a:pt x="763" y="129"/>
                    </a:lnTo>
                    <a:lnTo>
                      <a:pt x="767" y="133"/>
                    </a:lnTo>
                    <a:lnTo>
                      <a:pt x="771" y="140"/>
                    </a:lnTo>
                    <a:lnTo>
                      <a:pt x="775" y="145"/>
                    </a:lnTo>
                    <a:lnTo>
                      <a:pt x="779" y="149"/>
                    </a:lnTo>
                    <a:lnTo>
                      <a:pt x="783" y="156"/>
                    </a:lnTo>
                    <a:lnTo>
                      <a:pt x="787" y="161"/>
                    </a:lnTo>
                    <a:lnTo>
                      <a:pt x="791" y="167"/>
                    </a:lnTo>
                    <a:lnTo>
                      <a:pt x="795" y="174"/>
                    </a:lnTo>
                    <a:lnTo>
                      <a:pt x="799" y="180"/>
                    </a:lnTo>
                    <a:lnTo>
                      <a:pt x="803" y="186"/>
                    </a:lnTo>
                    <a:lnTo>
                      <a:pt x="807" y="193"/>
                    </a:lnTo>
                    <a:lnTo>
                      <a:pt x="811" y="199"/>
                    </a:lnTo>
                    <a:lnTo>
                      <a:pt x="814" y="206"/>
                    </a:lnTo>
                    <a:lnTo>
                      <a:pt x="818" y="213"/>
                    </a:lnTo>
                    <a:lnTo>
                      <a:pt x="822" y="219"/>
                    </a:lnTo>
                    <a:lnTo>
                      <a:pt x="826" y="226"/>
                    </a:lnTo>
                    <a:lnTo>
                      <a:pt x="830" y="235"/>
                    </a:lnTo>
                    <a:lnTo>
                      <a:pt x="834" y="242"/>
                    </a:lnTo>
                    <a:lnTo>
                      <a:pt x="838" y="250"/>
                    </a:lnTo>
                    <a:lnTo>
                      <a:pt x="842" y="259"/>
                    </a:lnTo>
                    <a:lnTo>
                      <a:pt x="846" y="265"/>
                    </a:lnTo>
                    <a:lnTo>
                      <a:pt x="850" y="273"/>
                    </a:lnTo>
                    <a:lnTo>
                      <a:pt x="854" y="281"/>
                    </a:lnTo>
                    <a:lnTo>
                      <a:pt x="858" y="289"/>
                    </a:lnTo>
                    <a:lnTo>
                      <a:pt x="862" y="299"/>
                    </a:lnTo>
                    <a:lnTo>
                      <a:pt x="866" y="308"/>
                    </a:lnTo>
                    <a:lnTo>
                      <a:pt x="870" y="318"/>
                    </a:lnTo>
                    <a:lnTo>
                      <a:pt x="874" y="326"/>
                    </a:lnTo>
                    <a:lnTo>
                      <a:pt x="877" y="335"/>
                    </a:lnTo>
                    <a:lnTo>
                      <a:pt x="881" y="345"/>
                    </a:lnTo>
                    <a:lnTo>
                      <a:pt x="885" y="353"/>
                    </a:lnTo>
                    <a:lnTo>
                      <a:pt x="889" y="364"/>
                    </a:lnTo>
                    <a:lnTo>
                      <a:pt x="893" y="373"/>
                    </a:lnTo>
                    <a:lnTo>
                      <a:pt x="897" y="383"/>
                    </a:lnTo>
                    <a:lnTo>
                      <a:pt x="901" y="394"/>
                    </a:lnTo>
                    <a:lnTo>
                      <a:pt x="905" y="405"/>
                    </a:lnTo>
                    <a:lnTo>
                      <a:pt x="909" y="414"/>
                    </a:lnTo>
                    <a:lnTo>
                      <a:pt x="913" y="424"/>
                    </a:lnTo>
                    <a:lnTo>
                      <a:pt x="917" y="434"/>
                    </a:lnTo>
                    <a:lnTo>
                      <a:pt x="921" y="447"/>
                    </a:lnTo>
                    <a:lnTo>
                      <a:pt x="925" y="459"/>
                    </a:lnTo>
                    <a:lnTo>
                      <a:pt x="929" y="470"/>
                    </a:lnTo>
                    <a:lnTo>
                      <a:pt x="933" y="481"/>
                    </a:lnTo>
                    <a:lnTo>
                      <a:pt x="937" y="492"/>
                    </a:lnTo>
                    <a:lnTo>
                      <a:pt x="940" y="504"/>
                    </a:lnTo>
                    <a:lnTo>
                      <a:pt x="944" y="515"/>
                    </a:lnTo>
                    <a:lnTo>
                      <a:pt x="948" y="528"/>
                    </a:lnTo>
                    <a:lnTo>
                      <a:pt x="952" y="541"/>
                    </a:lnTo>
                    <a:lnTo>
                      <a:pt x="956" y="552"/>
                    </a:lnTo>
                    <a:lnTo>
                      <a:pt x="960" y="566"/>
                    </a:lnTo>
                    <a:lnTo>
                      <a:pt x="964" y="577"/>
                    </a:lnTo>
                    <a:lnTo>
                      <a:pt x="968" y="592"/>
                    </a:lnTo>
                    <a:lnTo>
                      <a:pt x="972" y="604"/>
                    </a:lnTo>
                    <a:lnTo>
                      <a:pt x="976" y="617"/>
                    </a:lnTo>
                    <a:lnTo>
                      <a:pt x="980" y="630"/>
                    </a:lnTo>
                    <a:lnTo>
                      <a:pt x="984" y="643"/>
                    </a:lnTo>
                    <a:lnTo>
                      <a:pt x="988" y="656"/>
                    </a:lnTo>
                    <a:lnTo>
                      <a:pt x="992" y="671"/>
                    </a:lnTo>
                    <a:lnTo>
                      <a:pt x="996" y="686"/>
                    </a:lnTo>
                    <a:lnTo>
                      <a:pt x="999" y="698"/>
                    </a:lnTo>
                    <a:lnTo>
                      <a:pt x="1003" y="713"/>
                    </a:lnTo>
                    <a:lnTo>
                      <a:pt x="1007" y="727"/>
                    </a:lnTo>
                    <a:lnTo>
                      <a:pt x="1011" y="743"/>
                    </a:lnTo>
                    <a:lnTo>
                      <a:pt x="1015" y="757"/>
                    </a:lnTo>
                    <a:lnTo>
                      <a:pt x="1019" y="772"/>
                    </a:lnTo>
                    <a:lnTo>
                      <a:pt x="1023" y="788"/>
                    </a:lnTo>
                    <a:lnTo>
                      <a:pt x="1027" y="802"/>
                    </a:lnTo>
                    <a:lnTo>
                      <a:pt x="1031" y="817"/>
                    </a:lnTo>
                    <a:lnTo>
                      <a:pt x="1035" y="833"/>
                    </a:lnTo>
                    <a:lnTo>
                      <a:pt x="1039" y="849"/>
                    </a:lnTo>
                    <a:lnTo>
                      <a:pt x="1043" y="865"/>
                    </a:lnTo>
                    <a:lnTo>
                      <a:pt x="1047" y="880"/>
                    </a:lnTo>
                    <a:lnTo>
                      <a:pt x="1051" y="897"/>
                    </a:lnTo>
                    <a:lnTo>
                      <a:pt x="1055" y="912"/>
                    </a:lnTo>
                    <a:lnTo>
                      <a:pt x="1059" y="928"/>
                    </a:lnTo>
                    <a:lnTo>
                      <a:pt x="1062" y="945"/>
                    </a:lnTo>
                    <a:lnTo>
                      <a:pt x="1066" y="963"/>
                    </a:lnTo>
                    <a:lnTo>
                      <a:pt x="1070" y="978"/>
                    </a:lnTo>
                    <a:lnTo>
                      <a:pt x="1074" y="995"/>
                    </a:lnTo>
                    <a:lnTo>
                      <a:pt x="1078" y="1014"/>
                    </a:lnTo>
                    <a:lnTo>
                      <a:pt x="1082" y="1030"/>
                    </a:lnTo>
                    <a:lnTo>
                      <a:pt x="1086" y="1047"/>
                    </a:lnTo>
                    <a:lnTo>
                      <a:pt x="1090" y="1064"/>
                    </a:lnTo>
                    <a:lnTo>
                      <a:pt x="1094" y="1082"/>
                    </a:lnTo>
                    <a:lnTo>
                      <a:pt x="1098" y="1099"/>
                    </a:lnTo>
                    <a:lnTo>
                      <a:pt x="1102" y="1117"/>
                    </a:lnTo>
                    <a:lnTo>
                      <a:pt x="1106" y="1135"/>
                    </a:lnTo>
                    <a:lnTo>
                      <a:pt x="1110" y="1152"/>
                    </a:lnTo>
                    <a:lnTo>
                      <a:pt x="1114" y="1172"/>
                    </a:lnTo>
                    <a:lnTo>
                      <a:pt x="1118" y="1189"/>
                    </a:lnTo>
                    <a:lnTo>
                      <a:pt x="1122" y="1208"/>
                    </a:lnTo>
                    <a:lnTo>
                      <a:pt x="1125" y="1226"/>
                    </a:lnTo>
                    <a:lnTo>
                      <a:pt x="1129" y="1245"/>
                    </a:lnTo>
                    <a:lnTo>
                      <a:pt x="1133" y="1263"/>
                    </a:lnTo>
                    <a:lnTo>
                      <a:pt x="1137" y="1282"/>
                    </a:lnTo>
                    <a:lnTo>
                      <a:pt x="1141" y="1300"/>
                    </a:lnTo>
                    <a:lnTo>
                      <a:pt x="1145" y="1319"/>
                    </a:lnTo>
                    <a:lnTo>
                      <a:pt x="1149" y="1339"/>
                    </a:lnTo>
                    <a:lnTo>
                      <a:pt x="1153" y="1358"/>
                    </a:lnTo>
                    <a:lnTo>
                      <a:pt x="1157" y="1378"/>
                    </a:lnTo>
                    <a:lnTo>
                      <a:pt x="1161" y="1397"/>
                    </a:lnTo>
                    <a:lnTo>
                      <a:pt x="1165" y="1417"/>
                    </a:lnTo>
                    <a:lnTo>
                      <a:pt x="1169" y="1437"/>
                    </a:lnTo>
                    <a:lnTo>
                      <a:pt x="1173" y="1456"/>
                    </a:lnTo>
                    <a:lnTo>
                      <a:pt x="1177" y="1478"/>
                    </a:lnTo>
                    <a:lnTo>
                      <a:pt x="1181" y="1495"/>
                    </a:lnTo>
                    <a:lnTo>
                      <a:pt x="1185" y="1516"/>
                    </a:lnTo>
                    <a:lnTo>
                      <a:pt x="1188" y="1537"/>
                    </a:lnTo>
                    <a:lnTo>
                      <a:pt x="1192" y="1557"/>
                    </a:lnTo>
                    <a:lnTo>
                      <a:pt x="1196" y="1577"/>
                    </a:lnTo>
                    <a:lnTo>
                      <a:pt x="1200" y="1597"/>
                    </a:lnTo>
                    <a:lnTo>
                      <a:pt x="1204" y="1618"/>
                    </a:lnTo>
                    <a:lnTo>
                      <a:pt x="1208" y="1637"/>
                    </a:lnTo>
                    <a:lnTo>
                      <a:pt x="1212" y="1659"/>
                    </a:lnTo>
                    <a:lnTo>
                      <a:pt x="1216" y="1679"/>
                    </a:lnTo>
                    <a:lnTo>
                      <a:pt x="1220" y="1700"/>
                    </a:lnTo>
                    <a:lnTo>
                      <a:pt x="1224" y="1720"/>
                    </a:lnTo>
                    <a:lnTo>
                      <a:pt x="1228" y="1743"/>
                    </a:lnTo>
                    <a:lnTo>
                      <a:pt x="1232" y="1762"/>
                    </a:lnTo>
                    <a:lnTo>
                      <a:pt x="1236" y="1784"/>
                    </a:lnTo>
                    <a:lnTo>
                      <a:pt x="1240" y="1804"/>
                    </a:lnTo>
                    <a:lnTo>
                      <a:pt x="1244" y="1826"/>
                    </a:lnTo>
                    <a:lnTo>
                      <a:pt x="1248" y="1846"/>
                    </a:lnTo>
                    <a:lnTo>
                      <a:pt x="1251" y="1867"/>
                    </a:lnTo>
                    <a:lnTo>
                      <a:pt x="1255" y="1889"/>
                    </a:lnTo>
                    <a:lnTo>
                      <a:pt x="1259" y="1911"/>
                    </a:lnTo>
                    <a:lnTo>
                      <a:pt x="1263" y="1931"/>
                    </a:lnTo>
                    <a:lnTo>
                      <a:pt x="1267" y="1953"/>
                    </a:lnTo>
                    <a:lnTo>
                      <a:pt x="1271" y="1975"/>
                    </a:lnTo>
                    <a:lnTo>
                      <a:pt x="1275" y="1996"/>
                    </a:lnTo>
                    <a:lnTo>
                      <a:pt x="1279" y="2018"/>
                    </a:lnTo>
                    <a:lnTo>
                      <a:pt x="1283" y="2039"/>
                    </a:lnTo>
                    <a:lnTo>
                      <a:pt x="1287" y="2060"/>
                    </a:lnTo>
                    <a:lnTo>
                      <a:pt x="1291" y="2083"/>
                    </a:lnTo>
                    <a:lnTo>
                      <a:pt x="1295" y="2103"/>
                    </a:lnTo>
                    <a:lnTo>
                      <a:pt x="1299" y="2125"/>
                    </a:lnTo>
                    <a:lnTo>
                      <a:pt x="1303" y="2146"/>
                    </a:lnTo>
                    <a:lnTo>
                      <a:pt x="1307" y="2169"/>
                    </a:lnTo>
                    <a:lnTo>
                      <a:pt x="1311" y="2189"/>
                    </a:lnTo>
                    <a:lnTo>
                      <a:pt x="1314" y="2213"/>
                    </a:lnTo>
                    <a:lnTo>
                      <a:pt x="1318" y="2234"/>
                    </a:lnTo>
                    <a:lnTo>
                      <a:pt x="1322" y="2255"/>
                    </a:lnTo>
                    <a:lnTo>
                      <a:pt x="1326" y="2278"/>
                    </a:lnTo>
                    <a:lnTo>
                      <a:pt x="1330" y="2300"/>
                    </a:lnTo>
                    <a:lnTo>
                      <a:pt x="1334" y="2321"/>
                    </a:lnTo>
                    <a:lnTo>
                      <a:pt x="1338" y="2343"/>
                    </a:lnTo>
                    <a:lnTo>
                      <a:pt x="1342" y="2365"/>
                    </a:lnTo>
                    <a:lnTo>
                      <a:pt x="1346" y="2387"/>
                    </a:lnTo>
                    <a:lnTo>
                      <a:pt x="1350" y="2408"/>
                    </a:lnTo>
                    <a:lnTo>
                      <a:pt x="1354" y="2430"/>
                    </a:lnTo>
                    <a:lnTo>
                      <a:pt x="1358" y="2451"/>
                    </a:lnTo>
                    <a:lnTo>
                      <a:pt x="1362" y="2474"/>
                    </a:lnTo>
                    <a:lnTo>
                      <a:pt x="1366" y="2496"/>
                    </a:lnTo>
                    <a:lnTo>
                      <a:pt x="1370" y="2517"/>
                    </a:lnTo>
                    <a:lnTo>
                      <a:pt x="1374" y="2538"/>
                    </a:lnTo>
                    <a:lnTo>
                      <a:pt x="1377" y="2559"/>
                    </a:lnTo>
                    <a:lnTo>
                      <a:pt x="1381" y="2582"/>
                    </a:lnTo>
                    <a:lnTo>
                      <a:pt x="1385" y="2603"/>
                    </a:lnTo>
                    <a:lnTo>
                      <a:pt x="1389" y="2626"/>
                    </a:lnTo>
                    <a:lnTo>
                      <a:pt x="1393" y="2647"/>
                    </a:lnTo>
                    <a:lnTo>
                      <a:pt x="1397" y="2668"/>
                    </a:lnTo>
                    <a:lnTo>
                      <a:pt x="1401" y="2690"/>
                    </a:lnTo>
                    <a:lnTo>
                      <a:pt x="1405" y="2711"/>
                    </a:lnTo>
                    <a:lnTo>
                      <a:pt x="1409" y="2733"/>
                    </a:lnTo>
                    <a:lnTo>
                      <a:pt x="1413" y="2753"/>
                    </a:lnTo>
                    <a:lnTo>
                      <a:pt x="1417" y="2775"/>
                    </a:lnTo>
                    <a:lnTo>
                      <a:pt x="1421" y="2797"/>
                    </a:lnTo>
                    <a:lnTo>
                      <a:pt x="1425" y="2818"/>
                    </a:lnTo>
                    <a:lnTo>
                      <a:pt x="1429" y="2831"/>
                    </a:lnTo>
                    <a:lnTo>
                      <a:pt x="1433" y="2831"/>
                    </a:lnTo>
                    <a:lnTo>
                      <a:pt x="1437" y="2831"/>
                    </a:lnTo>
                    <a:lnTo>
                      <a:pt x="1440" y="2831"/>
                    </a:lnTo>
                    <a:lnTo>
                      <a:pt x="1444" y="2831"/>
                    </a:lnTo>
                    <a:lnTo>
                      <a:pt x="1448" y="2831"/>
                    </a:lnTo>
                    <a:lnTo>
                      <a:pt x="1452" y="2831"/>
                    </a:lnTo>
                    <a:lnTo>
                      <a:pt x="1456" y="2831"/>
                    </a:lnTo>
                    <a:lnTo>
                      <a:pt x="1460" y="2831"/>
                    </a:lnTo>
                    <a:lnTo>
                      <a:pt x="1464" y="2831"/>
                    </a:lnTo>
                    <a:lnTo>
                      <a:pt x="1468" y="2831"/>
                    </a:lnTo>
                    <a:lnTo>
                      <a:pt x="1472" y="2831"/>
                    </a:lnTo>
                    <a:lnTo>
                      <a:pt x="1476" y="2831"/>
                    </a:lnTo>
                    <a:lnTo>
                      <a:pt x="1480" y="2831"/>
                    </a:lnTo>
                    <a:lnTo>
                      <a:pt x="1484" y="2831"/>
                    </a:lnTo>
                    <a:lnTo>
                      <a:pt x="1488" y="2831"/>
                    </a:lnTo>
                    <a:lnTo>
                      <a:pt x="1492" y="2831"/>
                    </a:lnTo>
                    <a:lnTo>
                      <a:pt x="1496" y="2831"/>
                    </a:lnTo>
                    <a:lnTo>
                      <a:pt x="1499" y="2831"/>
                    </a:lnTo>
                    <a:lnTo>
                      <a:pt x="1503" y="2831"/>
                    </a:lnTo>
                    <a:lnTo>
                      <a:pt x="1507" y="2831"/>
                    </a:lnTo>
                    <a:lnTo>
                      <a:pt x="1511" y="2831"/>
                    </a:lnTo>
                    <a:lnTo>
                      <a:pt x="1515" y="2831"/>
                    </a:lnTo>
                    <a:lnTo>
                      <a:pt x="1519" y="2831"/>
                    </a:lnTo>
                    <a:lnTo>
                      <a:pt x="1523" y="2831"/>
                    </a:lnTo>
                    <a:lnTo>
                      <a:pt x="1527" y="2831"/>
                    </a:lnTo>
                    <a:lnTo>
                      <a:pt x="1531" y="2831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31"/>
                    </a:lnTo>
                    <a:lnTo>
                      <a:pt x="2637" y="2831"/>
                    </a:lnTo>
                    <a:lnTo>
                      <a:pt x="2641" y="2831"/>
                    </a:lnTo>
                    <a:lnTo>
                      <a:pt x="2645" y="2831"/>
                    </a:lnTo>
                    <a:lnTo>
                      <a:pt x="2649" y="2831"/>
                    </a:lnTo>
                    <a:lnTo>
                      <a:pt x="2653" y="2831"/>
                    </a:lnTo>
                    <a:lnTo>
                      <a:pt x="2657" y="2831"/>
                    </a:lnTo>
                    <a:lnTo>
                      <a:pt x="2661" y="2831"/>
                    </a:lnTo>
                    <a:lnTo>
                      <a:pt x="2665" y="2831"/>
                    </a:lnTo>
                    <a:lnTo>
                      <a:pt x="2669" y="2831"/>
                    </a:lnTo>
                    <a:lnTo>
                      <a:pt x="2673" y="2831"/>
                    </a:lnTo>
                    <a:lnTo>
                      <a:pt x="2677" y="2831"/>
                    </a:lnTo>
                    <a:lnTo>
                      <a:pt x="2681" y="2831"/>
                    </a:lnTo>
                    <a:lnTo>
                      <a:pt x="2685" y="2831"/>
                    </a:lnTo>
                    <a:lnTo>
                      <a:pt x="2688" y="2831"/>
                    </a:lnTo>
                    <a:lnTo>
                      <a:pt x="2692" y="2831"/>
                    </a:lnTo>
                    <a:lnTo>
                      <a:pt x="2696" y="2831"/>
                    </a:lnTo>
                    <a:lnTo>
                      <a:pt x="2700" y="2831"/>
                    </a:lnTo>
                    <a:lnTo>
                      <a:pt x="2704" y="2831"/>
                    </a:lnTo>
                    <a:lnTo>
                      <a:pt x="2708" y="2831"/>
                    </a:lnTo>
                    <a:lnTo>
                      <a:pt x="2712" y="2831"/>
                    </a:lnTo>
                    <a:lnTo>
                      <a:pt x="2716" y="2831"/>
                    </a:lnTo>
                    <a:lnTo>
                      <a:pt x="2720" y="2831"/>
                    </a:lnTo>
                    <a:lnTo>
                      <a:pt x="2724" y="2831"/>
                    </a:lnTo>
                    <a:lnTo>
                      <a:pt x="2728" y="2831"/>
                    </a:lnTo>
                    <a:lnTo>
                      <a:pt x="2732" y="2831"/>
                    </a:lnTo>
                    <a:lnTo>
                      <a:pt x="2736" y="2831"/>
                    </a:lnTo>
                    <a:lnTo>
                      <a:pt x="2740" y="2831"/>
                    </a:lnTo>
                    <a:lnTo>
                      <a:pt x="2744" y="2831"/>
                    </a:lnTo>
                    <a:lnTo>
                      <a:pt x="2748" y="2831"/>
                    </a:lnTo>
                    <a:lnTo>
                      <a:pt x="2751" y="2831"/>
                    </a:lnTo>
                    <a:lnTo>
                      <a:pt x="2755" y="2831"/>
                    </a:lnTo>
                    <a:lnTo>
                      <a:pt x="2759" y="2817"/>
                    </a:lnTo>
                    <a:lnTo>
                      <a:pt x="2763" y="2802"/>
                    </a:lnTo>
                    <a:lnTo>
                      <a:pt x="2767" y="2787"/>
                    </a:lnTo>
                    <a:lnTo>
                      <a:pt x="2771" y="2774"/>
                    </a:lnTo>
                    <a:lnTo>
                      <a:pt x="2775" y="2758"/>
                    </a:lnTo>
                    <a:lnTo>
                      <a:pt x="2779" y="2744"/>
                    </a:lnTo>
                    <a:lnTo>
                      <a:pt x="2783" y="2729"/>
                    </a:lnTo>
                    <a:lnTo>
                      <a:pt x="2787" y="2715"/>
                    </a:lnTo>
                    <a:lnTo>
                      <a:pt x="2791" y="2701"/>
                    </a:lnTo>
                    <a:lnTo>
                      <a:pt x="2795" y="2688"/>
                    </a:lnTo>
                    <a:lnTo>
                      <a:pt x="2799" y="2672"/>
                    </a:lnTo>
                    <a:lnTo>
                      <a:pt x="2803" y="2658"/>
                    </a:lnTo>
                    <a:lnTo>
                      <a:pt x="2807" y="2643"/>
                    </a:lnTo>
                    <a:lnTo>
                      <a:pt x="2811" y="2629"/>
                    </a:lnTo>
                    <a:lnTo>
                      <a:pt x="2814" y="2615"/>
                    </a:lnTo>
                    <a:lnTo>
                      <a:pt x="2818" y="2601"/>
                    </a:lnTo>
                    <a:lnTo>
                      <a:pt x="2822" y="2588"/>
                    </a:lnTo>
                    <a:lnTo>
                      <a:pt x="2826" y="2573"/>
                    </a:lnTo>
                    <a:lnTo>
                      <a:pt x="2830" y="2558"/>
                    </a:lnTo>
                    <a:lnTo>
                      <a:pt x="2834" y="2543"/>
                    </a:lnTo>
                    <a:lnTo>
                      <a:pt x="2838" y="2531"/>
                    </a:lnTo>
                    <a:lnTo>
                      <a:pt x="2842" y="2516"/>
                    </a:lnTo>
                    <a:lnTo>
                      <a:pt x="2846" y="2502"/>
                    </a:lnTo>
                    <a:lnTo>
                      <a:pt x="2850" y="2488"/>
                    </a:lnTo>
                    <a:lnTo>
                      <a:pt x="2854" y="2474"/>
                    </a:lnTo>
                    <a:lnTo>
                      <a:pt x="2858" y="2459"/>
                    </a:lnTo>
                    <a:lnTo>
                      <a:pt x="2862" y="2447"/>
                    </a:lnTo>
                    <a:lnTo>
                      <a:pt x="2866" y="2432"/>
                    </a:lnTo>
                    <a:lnTo>
                      <a:pt x="2870" y="2418"/>
                    </a:lnTo>
                    <a:lnTo>
                      <a:pt x="2874" y="2405"/>
                    </a:lnTo>
                    <a:lnTo>
                      <a:pt x="2877" y="2389"/>
                    </a:lnTo>
                    <a:lnTo>
                      <a:pt x="2881" y="2376"/>
                    </a:lnTo>
                    <a:lnTo>
                      <a:pt x="2885" y="2362"/>
                    </a:lnTo>
                    <a:lnTo>
                      <a:pt x="2889" y="2348"/>
                    </a:lnTo>
                    <a:lnTo>
                      <a:pt x="2893" y="2335"/>
                    </a:lnTo>
                    <a:lnTo>
                      <a:pt x="2897" y="2321"/>
                    </a:lnTo>
                    <a:lnTo>
                      <a:pt x="2901" y="2308"/>
                    </a:lnTo>
                    <a:lnTo>
                      <a:pt x="2905" y="2293"/>
                    </a:lnTo>
                    <a:lnTo>
                      <a:pt x="2909" y="2280"/>
                    </a:lnTo>
                    <a:lnTo>
                      <a:pt x="2913" y="2266"/>
                    </a:lnTo>
                    <a:lnTo>
                      <a:pt x="2917" y="2253"/>
                    </a:lnTo>
                    <a:lnTo>
                      <a:pt x="2921" y="2240"/>
                    </a:lnTo>
                    <a:lnTo>
                      <a:pt x="2925" y="2225"/>
                    </a:lnTo>
                    <a:lnTo>
                      <a:pt x="2929" y="2211"/>
                    </a:lnTo>
                    <a:lnTo>
                      <a:pt x="2933" y="2198"/>
                    </a:lnTo>
                    <a:lnTo>
                      <a:pt x="2937" y="2185"/>
                    </a:lnTo>
                    <a:lnTo>
                      <a:pt x="2940" y="2173"/>
                    </a:lnTo>
                    <a:lnTo>
                      <a:pt x="2944" y="2158"/>
                    </a:lnTo>
                    <a:lnTo>
                      <a:pt x="2948" y="2145"/>
                    </a:lnTo>
                    <a:lnTo>
                      <a:pt x="2952" y="2132"/>
                    </a:lnTo>
                    <a:lnTo>
                      <a:pt x="2956" y="2119"/>
                    </a:lnTo>
                    <a:lnTo>
                      <a:pt x="2960" y="2106"/>
                    </a:lnTo>
                    <a:lnTo>
                      <a:pt x="2964" y="2092"/>
                    </a:lnTo>
                    <a:lnTo>
                      <a:pt x="2968" y="2079"/>
                    </a:lnTo>
                    <a:lnTo>
                      <a:pt x="2972" y="2066"/>
                    </a:lnTo>
                    <a:lnTo>
                      <a:pt x="2976" y="2054"/>
                    </a:lnTo>
                    <a:lnTo>
                      <a:pt x="2980" y="2041"/>
                    </a:lnTo>
                    <a:lnTo>
                      <a:pt x="2984" y="2025"/>
                    </a:lnTo>
                    <a:lnTo>
                      <a:pt x="2988" y="2013"/>
                    </a:lnTo>
                    <a:lnTo>
                      <a:pt x="2992" y="2000"/>
                    </a:lnTo>
                    <a:lnTo>
                      <a:pt x="2996" y="1988"/>
                    </a:lnTo>
                    <a:lnTo>
                      <a:pt x="2999" y="1974"/>
                    </a:lnTo>
                    <a:lnTo>
                      <a:pt x="3003" y="1962"/>
                    </a:lnTo>
                    <a:lnTo>
                      <a:pt x="3007" y="1950"/>
                    </a:lnTo>
                    <a:lnTo>
                      <a:pt x="3011" y="1937"/>
                    </a:lnTo>
                    <a:lnTo>
                      <a:pt x="3015" y="1923"/>
                    </a:lnTo>
                    <a:lnTo>
                      <a:pt x="3019" y="1913"/>
                    </a:lnTo>
                    <a:lnTo>
                      <a:pt x="3023" y="1899"/>
                    </a:lnTo>
                    <a:lnTo>
                      <a:pt x="3027" y="1886"/>
                    </a:lnTo>
                    <a:lnTo>
                      <a:pt x="3031" y="1874"/>
                    </a:lnTo>
                    <a:lnTo>
                      <a:pt x="3035" y="1862"/>
                    </a:lnTo>
                    <a:lnTo>
                      <a:pt x="3039" y="1849"/>
                    </a:lnTo>
                    <a:lnTo>
                      <a:pt x="3043" y="1838"/>
                    </a:lnTo>
                    <a:lnTo>
                      <a:pt x="3047" y="1824"/>
                    </a:lnTo>
                    <a:lnTo>
                      <a:pt x="3051" y="1812"/>
                    </a:lnTo>
                    <a:lnTo>
                      <a:pt x="3055" y="1800"/>
                    </a:lnTo>
                    <a:lnTo>
                      <a:pt x="3059" y="1788"/>
                    </a:lnTo>
                    <a:lnTo>
                      <a:pt x="3062" y="1777"/>
                    </a:lnTo>
                    <a:lnTo>
                      <a:pt x="3066" y="1764"/>
                    </a:lnTo>
                    <a:lnTo>
                      <a:pt x="3070" y="1752"/>
                    </a:lnTo>
                    <a:lnTo>
                      <a:pt x="3074" y="1740"/>
                    </a:lnTo>
                    <a:lnTo>
                      <a:pt x="3078" y="1727"/>
                    </a:lnTo>
                    <a:lnTo>
                      <a:pt x="3082" y="1716"/>
                    </a:lnTo>
                    <a:lnTo>
                      <a:pt x="3086" y="1703"/>
                    </a:lnTo>
                    <a:lnTo>
                      <a:pt x="3090" y="1693"/>
                    </a:lnTo>
                    <a:lnTo>
                      <a:pt x="3094" y="1680"/>
                    </a:lnTo>
                    <a:lnTo>
                      <a:pt x="3098" y="1669"/>
                    </a:lnTo>
                    <a:lnTo>
                      <a:pt x="3102" y="1657"/>
                    </a:lnTo>
                    <a:lnTo>
                      <a:pt x="3106" y="1645"/>
                    </a:lnTo>
                    <a:lnTo>
                      <a:pt x="3110" y="1635"/>
                    </a:lnTo>
                    <a:lnTo>
                      <a:pt x="3114" y="1623"/>
                    </a:lnTo>
                    <a:lnTo>
                      <a:pt x="3118" y="1611"/>
                    </a:lnTo>
                    <a:lnTo>
                      <a:pt x="3122" y="1599"/>
                    </a:lnTo>
                    <a:lnTo>
                      <a:pt x="3125" y="1589"/>
                    </a:lnTo>
                    <a:lnTo>
                      <a:pt x="3129" y="1576"/>
                    </a:lnTo>
                    <a:lnTo>
                      <a:pt x="3133" y="1565"/>
                    </a:lnTo>
                    <a:lnTo>
                      <a:pt x="3137" y="1554"/>
                    </a:lnTo>
                    <a:lnTo>
                      <a:pt x="3141" y="1543"/>
                    </a:lnTo>
                    <a:lnTo>
                      <a:pt x="3145" y="1532"/>
                    </a:lnTo>
                    <a:lnTo>
                      <a:pt x="3149" y="1520"/>
                    </a:lnTo>
                    <a:lnTo>
                      <a:pt x="3153" y="1509"/>
                    </a:lnTo>
                    <a:lnTo>
                      <a:pt x="3157" y="1498"/>
                    </a:lnTo>
                    <a:lnTo>
                      <a:pt x="3161" y="1488"/>
                    </a:lnTo>
                    <a:lnTo>
                      <a:pt x="3165" y="1477"/>
                    </a:lnTo>
                    <a:lnTo>
                      <a:pt x="3169" y="1466"/>
                    </a:lnTo>
                    <a:lnTo>
                      <a:pt x="3173" y="1455"/>
                    </a:lnTo>
                    <a:lnTo>
                      <a:pt x="3177" y="1444"/>
                    </a:lnTo>
                    <a:lnTo>
                      <a:pt x="3181" y="1434"/>
                    </a:lnTo>
                    <a:lnTo>
                      <a:pt x="3185" y="1424"/>
                    </a:lnTo>
                    <a:lnTo>
                      <a:pt x="3188" y="1413"/>
                    </a:lnTo>
                    <a:lnTo>
                      <a:pt x="3192" y="1402"/>
                    </a:lnTo>
                    <a:lnTo>
                      <a:pt x="3196" y="1392"/>
                    </a:lnTo>
                    <a:lnTo>
                      <a:pt x="3200" y="1382"/>
                    </a:lnTo>
                    <a:lnTo>
                      <a:pt x="3204" y="1370"/>
                    </a:lnTo>
                    <a:lnTo>
                      <a:pt x="3208" y="1360"/>
                    </a:lnTo>
                    <a:lnTo>
                      <a:pt x="3212" y="1349"/>
                    </a:lnTo>
                    <a:lnTo>
                      <a:pt x="3216" y="1340"/>
                    </a:lnTo>
                    <a:lnTo>
                      <a:pt x="3220" y="1330"/>
                    </a:lnTo>
                    <a:lnTo>
                      <a:pt x="3224" y="1320"/>
                    </a:lnTo>
                    <a:lnTo>
                      <a:pt x="3228" y="1310"/>
                    </a:lnTo>
                    <a:lnTo>
                      <a:pt x="3232" y="1299"/>
                    </a:lnTo>
                    <a:lnTo>
                      <a:pt x="3236" y="1289"/>
                    </a:lnTo>
                    <a:lnTo>
                      <a:pt x="3240" y="1279"/>
                    </a:lnTo>
                    <a:lnTo>
                      <a:pt x="3244" y="1269"/>
                    </a:lnTo>
                    <a:lnTo>
                      <a:pt x="3248" y="1259"/>
                    </a:lnTo>
                    <a:lnTo>
                      <a:pt x="3251" y="1249"/>
                    </a:lnTo>
                    <a:lnTo>
                      <a:pt x="3255" y="1240"/>
                    </a:lnTo>
                    <a:lnTo>
                      <a:pt x="3259" y="1231"/>
                    </a:lnTo>
                    <a:lnTo>
                      <a:pt x="3263" y="1221"/>
                    </a:lnTo>
                    <a:lnTo>
                      <a:pt x="3267" y="1212"/>
                    </a:lnTo>
                    <a:lnTo>
                      <a:pt x="3271" y="1202"/>
                    </a:lnTo>
                    <a:lnTo>
                      <a:pt x="3275" y="1191"/>
                    </a:lnTo>
                    <a:lnTo>
                      <a:pt x="3279" y="1183"/>
                    </a:lnTo>
                    <a:lnTo>
                      <a:pt x="3283" y="1173"/>
                    </a:lnTo>
                    <a:lnTo>
                      <a:pt x="3287" y="1165"/>
                    </a:lnTo>
                    <a:lnTo>
                      <a:pt x="3291" y="1156"/>
                    </a:lnTo>
                    <a:lnTo>
                      <a:pt x="3295" y="1146"/>
                    </a:lnTo>
                    <a:lnTo>
                      <a:pt x="3299" y="1137"/>
                    </a:lnTo>
                    <a:lnTo>
                      <a:pt x="3303" y="1128"/>
                    </a:lnTo>
                    <a:lnTo>
                      <a:pt x="3307" y="1118"/>
                    </a:lnTo>
                    <a:lnTo>
                      <a:pt x="3311" y="1109"/>
                    </a:lnTo>
                    <a:lnTo>
                      <a:pt x="3314" y="1100"/>
                    </a:lnTo>
                    <a:lnTo>
                      <a:pt x="3318" y="1091"/>
                    </a:lnTo>
                    <a:lnTo>
                      <a:pt x="3322" y="1081"/>
                    </a:lnTo>
                    <a:lnTo>
                      <a:pt x="3326" y="1075"/>
                    </a:lnTo>
                    <a:lnTo>
                      <a:pt x="3330" y="1065"/>
                    </a:lnTo>
                    <a:lnTo>
                      <a:pt x="3334" y="1057"/>
                    </a:lnTo>
                    <a:lnTo>
                      <a:pt x="3338" y="1048"/>
                    </a:lnTo>
                    <a:lnTo>
                      <a:pt x="3342" y="1039"/>
                    </a:lnTo>
                    <a:lnTo>
                      <a:pt x="3346" y="1031"/>
                    </a:lnTo>
                    <a:lnTo>
                      <a:pt x="3350" y="1023"/>
                    </a:lnTo>
                    <a:lnTo>
                      <a:pt x="3354" y="1012"/>
                    </a:lnTo>
                    <a:lnTo>
                      <a:pt x="3358" y="1006"/>
                    </a:lnTo>
                    <a:lnTo>
                      <a:pt x="3362" y="996"/>
                    </a:lnTo>
                    <a:lnTo>
                      <a:pt x="3366" y="988"/>
                    </a:lnTo>
                    <a:lnTo>
                      <a:pt x="3370" y="980"/>
                    </a:lnTo>
                    <a:lnTo>
                      <a:pt x="3374" y="972"/>
                    </a:lnTo>
                    <a:lnTo>
                      <a:pt x="3377" y="965"/>
                    </a:lnTo>
                    <a:lnTo>
                      <a:pt x="3381" y="955"/>
                    </a:lnTo>
                    <a:lnTo>
                      <a:pt x="3385" y="947"/>
                    </a:lnTo>
                    <a:lnTo>
                      <a:pt x="3389" y="940"/>
                    </a:lnTo>
                    <a:lnTo>
                      <a:pt x="3393" y="930"/>
                    </a:lnTo>
                    <a:lnTo>
                      <a:pt x="3397" y="925"/>
                    </a:lnTo>
                    <a:lnTo>
                      <a:pt x="3401" y="916"/>
                    </a:lnTo>
                    <a:lnTo>
                      <a:pt x="3405" y="907"/>
                    </a:lnTo>
                    <a:lnTo>
                      <a:pt x="3409" y="900"/>
                    </a:lnTo>
                    <a:lnTo>
                      <a:pt x="3413" y="893"/>
                    </a:lnTo>
                    <a:lnTo>
                      <a:pt x="3417" y="885"/>
                    </a:lnTo>
                    <a:lnTo>
                      <a:pt x="3421" y="877"/>
                    </a:lnTo>
                    <a:lnTo>
                      <a:pt x="3425" y="869"/>
                    </a:lnTo>
                    <a:lnTo>
                      <a:pt x="3429" y="862"/>
                    </a:lnTo>
                    <a:lnTo>
                      <a:pt x="3433" y="855"/>
                    </a:lnTo>
                    <a:lnTo>
                      <a:pt x="3437" y="848"/>
                    </a:lnTo>
                    <a:lnTo>
                      <a:pt x="3440" y="841"/>
                    </a:lnTo>
                    <a:lnTo>
                      <a:pt x="3444" y="833"/>
                    </a:lnTo>
                    <a:lnTo>
                      <a:pt x="3448" y="826"/>
                    </a:lnTo>
                    <a:lnTo>
                      <a:pt x="3452" y="819"/>
                    </a:lnTo>
                    <a:lnTo>
                      <a:pt x="3456" y="811"/>
                    </a:lnTo>
                    <a:lnTo>
                      <a:pt x="3460" y="805"/>
                    </a:lnTo>
                    <a:lnTo>
                      <a:pt x="3464" y="797"/>
                    </a:lnTo>
                    <a:lnTo>
                      <a:pt x="3468" y="790"/>
                    </a:lnTo>
                    <a:lnTo>
                      <a:pt x="3472" y="783"/>
                    </a:lnTo>
                    <a:lnTo>
                      <a:pt x="3476" y="776"/>
                    </a:lnTo>
                    <a:lnTo>
                      <a:pt x="3480" y="769"/>
                    </a:lnTo>
                    <a:lnTo>
                      <a:pt x="3484" y="762"/>
                    </a:lnTo>
                    <a:lnTo>
                      <a:pt x="3488" y="755"/>
                    </a:lnTo>
                    <a:lnTo>
                      <a:pt x="3492" y="750"/>
                    </a:lnTo>
                    <a:lnTo>
                      <a:pt x="3496" y="742"/>
                    </a:lnTo>
                    <a:lnTo>
                      <a:pt x="3499" y="735"/>
                    </a:lnTo>
                    <a:lnTo>
                      <a:pt x="3503" y="729"/>
                    </a:lnTo>
                    <a:lnTo>
                      <a:pt x="3507" y="722"/>
                    </a:lnTo>
                    <a:lnTo>
                      <a:pt x="3511" y="716"/>
                    </a:lnTo>
                    <a:lnTo>
                      <a:pt x="3515" y="709"/>
                    </a:lnTo>
                    <a:lnTo>
                      <a:pt x="3519" y="702"/>
                    </a:lnTo>
                    <a:lnTo>
                      <a:pt x="3523" y="696"/>
                    </a:lnTo>
                    <a:lnTo>
                      <a:pt x="3527" y="690"/>
                    </a:lnTo>
                    <a:lnTo>
                      <a:pt x="3531" y="683"/>
                    </a:lnTo>
                    <a:lnTo>
                      <a:pt x="3535" y="677"/>
                    </a:lnTo>
                    <a:lnTo>
                      <a:pt x="3539" y="671"/>
                    </a:lnTo>
                    <a:lnTo>
                      <a:pt x="3543" y="665"/>
                    </a:lnTo>
                    <a:lnTo>
                      <a:pt x="3547" y="659"/>
                    </a:lnTo>
                    <a:lnTo>
                      <a:pt x="3551" y="652"/>
                    </a:lnTo>
                    <a:lnTo>
                      <a:pt x="3555" y="647"/>
                    </a:lnTo>
                    <a:lnTo>
                      <a:pt x="3559" y="640"/>
                    </a:lnTo>
                    <a:lnTo>
                      <a:pt x="3562" y="634"/>
                    </a:lnTo>
                    <a:lnTo>
                      <a:pt x="3566" y="628"/>
                    </a:lnTo>
                    <a:lnTo>
                      <a:pt x="3570" y="622"/>
                    </a:lnTo>
                    <a:lnTo>
                      <a:pt x="3574" y="618"/>
                    </a:lnTo>
                    <a:lnTo>
                      <a:pt x="3578" y="612"/>
                    </a:lnTo>
                    <a:lnTo>
                      <a:pt x="3582" y="606"/>
                    </a:lnTo>
                    <a:lnTo>
                      <a:pt x="3586" y="600"/>
                    </a:lnTo>
                    <a:lnTo>
                      <a:pt x="3590" y="594"/>
                    </a:lnTo>
                    <a:lnTo>
                      <a:pt x="3594" y="589"/>
                    </a:lnTo>
                    <a:lnTo>
                      <a:pt x="3598" y="583"/>
                    </a:lnTo>
                    <a:lnTo>
                      <a:pt x="3602" y="578"/>
                    </a:lnTo>
                    <a:lnTo>
                      <a:pt x="3606" y="573"/>
                    </a:lnTo>
                    <a:lnTo>
                      <a:pt x="3610" y="567"/>
                    </a:lnTo>
                    <a:lnTo>
                      <a:pt x="3614" y="563"/>
                    </a:lnTo>
                    <a:lnTo>
                      <a:pt x="3618" y="556"/>
                    </a:lnTo>
                    <a:lnTo>
                      <a:pt x="3622" y="552"/>
                    </a:lnTo>
                    <a:lnTo>
                      <a:pt x="3625" y="545"/>
                    </a:lnTo>
                    <a:lnTo>
                      <a:pt x="3629" y="540"/>
                    </a:lnTo>
                    <a:lnTo>
                      <a:pt x="3633" y="535"/>
                    </a:lnTo>
                    <a:lnTo>
                      <a:pt x="3637" y="530"/>
                    </a:lnTo>
                    <a:lnTo>
                      <a:pt x="3641" y="525"/>
                    </a:lnTo>
                    <a:lnTo>
                      <a:pt x="3645" y="520"/>
                    </a:lnTo>
                    <a:lnTo>
                      <a:pt x="3649" y="515"/>
                    </a:lnTo>
                    <a:lnTo>
                      <a:pt x="3653" y="510"/>
                    </a:lnTo>
                    <a:lnTo>
                      <a:pt x="3657" y="505"/>
                    </a:lnTo>
                    <a:lnTo>
                      <a:pt x="3661" y="501"/>
                    </a:lnTo>
                    <a:lnTo>
                      <a:pt x="3665" y="496"/>
                    </a:lnTo>
                    <a:lnTo>
                      <a:pt x="3669" y="492"/>
                    </a:lnTo>
                    <a:lnTo>
                      <a:pt x="3673" y="486"/>
                    </a:lnTo>
                    <a:lnTo>
                      <a:pt x="3677" y="481"/>
                    </a:lnTo>
                    <a:lnTo>
                      <a:pt x="3681" y="478"/>
                    </a:lnTo>
                    <a:lnTo>
                      <a:pt x="3685" y="474"/>
                    </a:lnTo>
                    <a:lnTo>
                      <a:pt x="3688" y="469"/>
                    </a:lnTo>
                    <a:lnTo>
                      <a:pt x="3692" y="462"/>
                    </a:lnTo>
                    <a:lnTo>
                      <a:pt x="3696" y="458"/>
                    </a:lnTo>
                    <a:lnTo>
                      <a:pt x="3700" y="454"/>
                    </a:lnTo>
                    <a:lnTo>
                      <a:pt x="3704" y="450"/>
                    </a:lnTo>
                    <a:lnTo>
                      <a:pt x="3708" y="447"/>
                    </a:lnTo>
                    <a:lnTo>
                      <a:pt x="3712" y="441"/>
                    </a:lnTo>
                    <a:lnTo>
                      <a:pt x="3716" y="438"/>
                    </a:lnTo>
                    <a:lnTo>
                      <a:pt x="3720" y="433"/>
                    </a:lnTo>
                    <a:lnTo>
                      <a:pt x="3724" y="428"/>
                    </a:lnTo>
                    <a:lnTo>
                      <a:pt x="3728" y="425"/>
                    </a:lnTo>
                    <a:lnTo>
                      <a:pt x="3732" y="420"/>
                    </a:lnTo>
                    <a:lnTo>
                      <a:pt x="3736" y="415"/>
                    </a:lnTo>
                    <a:lnTo>
                      <a:pt x="3740" y="411"/>
                    </a:lnTo>
                    <a:lnTo>
                      <a:pt x="3744" y="407"/>
                    </a:lnTo>
                    <a:lnTo>
                      <a:pt x="3748" y="403"/>
                    </a:lnTo>
                    <a:lnTo>
                      <a:pt x="3751" y="400"/>
                    </a:lnTo>
                    <a:lnTo>
                      <a:pt x="3755" y="396"/>
                    </a:lnTo>
                    <a:lnTo>
                      <a:pt x="3759" y="392"/>
                    </a:lnTo>
                    <a:lnTo>
                      <a:pt x="3763" y="389"/>
                    </a:lnTo>
                    <a:lnTo>
                      <a:pt x="3767" y="384"/>
                    </a:lnTo>
                    <a:lnTo>
                      <a:pt x="3771" y="380"/>
                    </a:lnTo>
                    <a:lnTo>
                      <a:pt x="3775" y="375"/>
                    </a:lnTo>
                    <a:lnTo>
                      <a:pt x="3779" y="372"/>
                    </a:lnTo>
                    <a:lnTo>
                      <a:pt x="3783" y="369"/>
                    </a:lnTo>
                    <a:lnTo>
                      <a:pt x="3787" y="365"/>
                    </a:lnTo>
                    <a:lnTo>
                      <a:pt x="3791" y="361"/>
                    </a:lnTo>
                    <a:lnTo>
                      <a:pt x="3795" y="358"/>
                    </a:lnTo>
                    <a:lnTo>
                      <a:pt x="3799" y="354"/>
                    </a:lnTo>
                    <a:lnTo>
                      <a:pt x="3803" y="350"/>
                    </a:lnTo>
                    <a:lnTo>
                      <a:pt x="3807" y="347"/>
                    </a:lnTo>
                    <a:lnTo>
                      <a:pt x="3811" y="343"/>
                    </a:lnTo>
                    <a:lnTo>
                      <a:pt x="3814" y="340"/>
                    </a:lnTo>
                    <a:lnTo>
                      <a:pt x="3818" y="337"/>
                    </a:lnTo>
                    <a:lnTo>
                      <a:pt x="3822" y="333"/>
                    </a:lnTo>
                    <a:lnTo>
                      <a:pt x="3826" y="331"/>
                    </a:lnTo>
                    <a:lnTo>
                      <a:pt x="3830" y="326"/>
                    </a:lnTo>
                    <a:lnTo>
                      <a:pt x="3834" y="322"/>
                    </a:lnTo>
                    <a:lnTo>
                      <a:pt x="3838" y="320"/>
                    </a:lnTo>
                    <a:lnTo>
                      <a:pt x="3842" y="316"/>
                    </a:lnTo>
                    <a:lnTo>
                      <a:pt x="3846" y="314"/>
                    </a:lnTo>
                    <a:lnTo>
                      <a:pt x="3850" y="310"/>
                    </a:lnTo>
                    <a:lnTo>
                      <a:pt x="3854" y="306"/>
                    </a:lnTo>
                    <a:lnTo>
                      <a:pt x="3858" y="304"/>
                    </a:lnTo>
                    <a:lnTo>
                      <a:pt x="3862" y="301"/>
                    </a:lnTo>
                    <a:lnTo>
                      <a:pt x="3866" y="298"/>
                    </a:lnTo>
                    <a:lnTo>
                      <a:pt x="3870" y="294"/>
                    </a:lnTo>
                    <a:lnTo>
                      <a:pt x="3874" y="291"/>
                    </a:lnTo>
                    <a:lnTo>
                      <a:pt x="3877" y="289"/>
                    </a:lnTo>
                    <a:lnTo>
                      <a:pt x="3881" y="286"/>
                    </a:lnTo>
                    <a:lnTo>
                      <a:pt x="3885" y="282"/>
                    </a:lnTo>
                    <a:lnTo>
                      <a:pt x="3889" y="280"/>
                    </a:lnTo>
                    <a:lnTo>
                      <a:pt x="3893" y="278"/>
                    </a:lnTo>
                    <a:lnTo>
                      <a:pt x="3897" y="275"/>
                    </a:lnTo>
                    <a:lnTo>
                      <a:pt x="3901" y="273"/>
                    </a:lnTo>
                    <a:lnTo>
                      <a:pt x="3905" y="270"/>
                    </a:lnTo>
                    <a:lnTo>
                      <a:pt x="3909" y="267"/>
                    </a:lnTo>
                    <a:lnTo>
                      <a:pt x="3913" y="264"/>
                    </a:lnTo>
                    <a:lnTo>
                      <a:pt x="3917" y="262"/>
                    </a:lnTo>
                    <a:lnTo>
                      <a:pt x="3921" y="259"/>
                    </a:lnTo>
                    <a:lnTo>
                      <a:pt x="3925" y="256"/>
                    </a:lnTo>
                    <a:lnTo>
                      <a:pt x="3929" y="253"/>
                    </a:lnTo>
                    <a:lnTo>
                      <a:pt x="3933" y="2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0" name="Freeform 342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4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2"/>
                  </a:cxn>
                  <a:cxn ang="0">
                    <a:pos x="688" y="56"/>
                  </a:cxn>
                  <a:cxn ang="0">
                    <a:pos x="751" y="112"/>
                  </a:cxn>
                  <a:cxn ang="0">
                    <a:pos x="814" y="203"/>
                  </a:cxn>
                  <a:cxn ang="0">
                    <a:pos x="877" y="332"/>
                  </a:cxn>
                  <a:cxn ang="0">
                    <a:pos x="940" y="499"/>
                  </a:cxn>
                  <a:cxn ang="0">
                    <a:pos x="1003" y="707"/>
                  </a:cxn>
                  <a:cxn ang="0">
                    <a:pos x="1066" y="957"/>
                  </a:cxn>
                  <a:cxn ang="0">
                    <a:pos x="1129" y="1239"/>
                  </a:cxn>
                  <a:cxn ang="0">
                    <a:pos x="1192" y="1550"/>
                  </a:cxn>
                  <a:cxn ang="0">
                    <a:pos x="1255" y="1883"/>
                  </a:cxn>
                  <a:cxn ang="0">
                    <a:pos x="1318" y="2227"/>
                  </a:cxn>
                  <a:cxn ang="0">
                    <a:pos x="1381" y="2576"/>
                  </a:cxn>
                  <a:cxn ang="0">
                    <a:pos x="1444" y="2832"/>
                  </a:cxn>
                  <a:cxn ang="0">
                    <a:pos x="1507" y="2832"/>
                  </a:cxn>
                  <a:cxn ang="0">
                    <a:pos x="1570" y="2832"/>
                  </a:cxn>
                  <a:cxn ang="0">
                    <a:pos x="1633" y="2832"/>
                  </a:cxn>
                  <a:cxn ang="0">
                    <a:pos x="1696" y="2832"/>
                  </a:cxn>
                  <a:cxn ang="0">
                    <a:pos x="1759" y="2832"/>
                  </a:cxn>
                  <a:cxn ang="0">
                    <a:pos x="1822" y="2832"/>
                  </a:cxn>
                  <a:cxn ang="0">
                    <a:pos x="1885" y="2832"/>
                  </a:cxn>
                  <a:cxn ang="0">
                    <a:pos x="1948" y="2832"/>
                  </a:cxn>
                  <a:cxn ang="0">
                    <a:pos x="2011" y="2832"/>
                  </a:cxn>
                  <a:cxn ang="0">
                    <a:pos x="2074" y="2832"/>
                  </a:cxn>
                  <a:cxn ang="0">
                    <a:pos x="2137" y="2832"/>
                  </a:cxn>
                  <a:cxn ang="0">
                    <a:pos x="2200" y="2832"/>
                  </a:cxn>
                  <a:cxn ang="0">
                    <a:pos x="2263" y="2832"/>
                  </a:cxn>
                  <a:cxn ang="0">
                    <a:pos x="2326" y="2832"/>
                  </a:cxn>
                  <a:cxn ang="0">
                    <a:pos x="2389" y="2832"/>
                  </a:cxn>
                  <a:cxn ang="0">
                    <a:pos x="2452" y="2832"/>
                  </a:cxn>
                  <a:cxn ang="0">
                    <a:pos x="2515" y="2832"/>
                  </a:cxn>
                  <a:cxn ang="0">
                    <a:pos x="2578" y="2832"/>
                  </a:cxn>
                  <a:cxn ang="0">
                    <a:pos x="2641" y="2832"/>
                  </a:cxn>
                  <a:cxn ang="0">
                    <a:pos x="2704" y="2832"/>
                  </a:cxn>
                  <a:cxn ang="0">
                    <a:pos x="2767" y="2796"/>
                  </a:cxn>
                  <a:cxn ang="0">
                    <a:pos x="2830" y="2567"/>
                  </a:cxn>
                  <a:cxn ang="0">
                    <a:pos x="2893" y="2342"/>
                  </a:cxn>
                  <a:cxn ang="0">
                    <a:pos x="2956" y="2125"/>
                  </a:cxn>
                  <a:cxn ang="0">
                    <a:pos x="3019" y="1919"/>
                  </a:cxn>
                  <a:cxn ang="0">
                    <a:pos x="3082" y="1721"/>
                  </a:cxn>
                  <a:cxn ang="0">
                    <a:pos x="3145" y="1537"/>
                  </a:cxn>
                  <a:cxn ang="0">
                    <a:pos x="3208" y="1367"/>
                  </a:cxn>
                  <a:cxn ang="0">
                    <a:pos x="3271" y="1207"/>
                  </a:cxn>
                  <a:cxn ang="0">
                    <a:pos x="3334" y="1061"/>
                  </a:cxn>
                  <a:cxn ang="0">
                    <a:pos x="3397" y="928"/>
                  </a:cxn>
                  <a:cxn ang="0">
                    <a:pos x="3460" y="808"/>
                  </a:cxn>
                  <a:cxn ang="0">
                    <a:pos x="3523" y="700"/>
                  </a:cxn>
                  <a:cxn ang="0">
                    <a:pos x="3586" y="603"/>
                  </a:cxn>
                  <a:cxn ang="0">
                    <a:pos x="3649" y="518"/>
                  </a:cxn>
                  <a:cxn ang="0">
                    <a:pos x="3712" y="443"/>
                  </a:cxn>
                  <a:cxn ang="0">
                    <a:pos x="3775" y="378"/>
                  </a:cxn>
                  <a:cxn ang="0">
                    <a:pos x="3838" y="322"/>
                  </a:cxn>
                  <a:cxn ang="0">
                    <a:pos x="3901" y="272"/>
                  </a:cxn>
                </a:cxnLst>
                <a:rect l="0" t="0" r="r" b="b"/>
                <a:pathLst>
                  <a:path w="3933" h="2832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4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3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0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5"/>
                    </a:lnTo>
                    <a:lnTo>
                      <a:pt x="610" y="17"/>
                    </a:lnTo>
                    <a:lnTo>
                      <a:pt x="614" y="18"/>
                    </a:lnTo>
                    <a:lnTo>
                      <a:pt x="618" y="18"/>
                    </a:lnTo>
                    <a:lnTo>
                      <a:pt x="622" y="20"/>
                    </a:lnTo>
                    <a:lnTo>
                      <a:pt x="625" y="22"/>
                    </a:lnTo>
                    <a:lnTo>
                      <a:pt x="629" y="23"/>
                    </a:lnTo>
                    <a:lnTo>
                      <a:pt x="633" y="25"/>
                    </a:lnTo>
                    <a:lnTo>
                      <a:pt x="637" y="26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2"/>
                    </a:lnTo>
                    <a:lnTo>
                      <a:pt x="653" y="34"/>
                    </a:lnTo>
                    <a:lnTo>
                      <a:pt x="657" y="35"/>
                    </a:lnTo>
                    <a:lnTo>
                      <a:pt x="661" y="37"/>
                    </a:lnTo>
                    <a:lnTo>
                      <a:pt x="665" y="39"/>
                    </a:lnTo>
                    <a:lnTo>
                      <a:pt x="669" y="42"/>
                    </a:lnTo>
                    <a:lnTo>
                      <a:pt x="673" y="44"/>
                    </a:lnTo>
                    <a:lnTo>
                      <a:pt x="677" y="47"/>
                    </a:lnTo>
                    <a:lnTo>
                      <a:pt x="681" y="49"/>
                    </a:lnTo>
                    <a:lnTo>
                      <a:pt x="685" y="52"/>
                    </a:lnTo>
                    <a:lnTo>
                      <a:pt x="688" y="56"/>
                    </a:lnTo>
                    <a:lnTo>
                      <a:pt x="692" y="56"/>
                    </a:lnTo>
                    <a:lnTo>
                      <a:pt x="696" y="60"/>
                    </a:lnTo>
                    <a:lnTo>
                      <a:pt x="700" y="63"/>
                    </a:lnTo>
                    <a:lnTo>
                      <a:pt x="704" y="67"/>
                    </a:lnTo>
                    <a:lnTo>
                      <a:pt x="708" y="71"/>
                    </a:lnTo>
                    <a:lnTo>
                      <a:pt x="712" y="73"/>
                    </a:lnTo>
                    <a:lnTo>
                      <a:pt x="716" y="76"/>
                    </a:lnTo>
                    <a:lnTo>
                      <a:pt x="720" y="79"/>
                    </a:lnTo>
                    <a:lnTo>
                      <a:pt x="724" y="83"/>
                    </a:lnTo>
                    <a:lnTo>
                      <a:pt x="728" y="88"/>
                    </a:lnTo>
                    <a:lnTo>
                      <a:pt x="732" y="91"/>
                    </a:lnTo>
                    <a:lnTo>
                      <a:pt x="736" y="95"/>
                    </a:lnTo>
                    <a:lnTo>
                      <a:pt x="740" y="100"/>
                    </a:lnTo>
                    <a:lnTo>
                      <a:pt x="744" y="104"/>
                    </a:lnTo>
                    <a:lnTo>
                      <a:pt x="748" y="109"/>
                    </a:lnTo>
                    <a:lnTo>
                      <a:pt x="751" y="112"/>
                    </a:lnTo>
                    <a:lnTo>
                      <a:pt x="755" y="117"/>
                    </a:lnTo>
                    <a:lnTo>
                      <a:pt x="759" y="122"/>
                    </a:lnTo>
                    <a:lnTo>
                      <a:pt x="763" y="127"/>
                    </a:lnTo>
                    <a:lnTo>
                      <a:pt x="767" y="132"/>
                    </a:lnTo>
                    <a:lnTo>
                      <a:pt x="771" y="136"/>
                    </a:lnTo>
                    <a:lnTo>
                      <a:pt x="775" y="142"/>
                    </a:lnTo>
                    <a:lnTo>
                      <a:pt x="779" y="149"/>
                    </a:lnTo>
                    <a:lnTo>
                      <a:pt x="783" y="153"/>
                    </a:lnTo>
                    <a:lnTo>
                      <a:pt x="787" y="159"/>
                    </a:lnTo>
                    <a:lnTo>
                      <a:pt x="791" y="164"/>
                    </a:lnTo>
                    <a:lnTo>
                      <a:pt x="795" y="171"/>
                    </a:lnTo>
                    <a:lnTo>
                      <a:pt x="799" y="177"/>
                    </a:lnTo>
                    <a:lnTo>
                      <a:pt x="803" y="183"/>
                    </a:lnTo>
                    <a:lnTo>
                      <a:pt x="807" y="189"/>
                    </a:lnTo>
                    <a:lnTo>
                      <a:pt x="811" y="197"/>
                    </a:lnTo>
                    <a:lnTo>
                      <a:pt x="814" y="203"/>
                    </a:lnTo>
                    <a:lnTo>
                      <a:pt x="818" y="209"/>
                    </a:lnTo>
                    <a:lnTo>
                      <a:pt x="822" y="216"/>
                    </a:lnTo>
                    <a:lnTo>
                      <a:pt x="826" y="224"/>
                    </a:lnTo>
                    <a:lnTo>
                      <a:pt x="830" y="230"/>
                    </a:lnTo>
                    <a:lnTo>
                      <a:pt x="834" y="239"/>
                    </a:lnTo>
                    <a:lnTo>
                      <a:pt x="838" y="247"/>
                    </a:lnTo>
                    <a:lnTo>
                      <a:pt x="842" y="255"/>
                    </a:lnTo>
                    <a:lnTo>
                      <a:pt x="846" y="263"/>
                    </a:lnTo>
                    <a:lnTo>
                      <a:pt x="850" y="269"/>
                    </a:lnTo>
                    <a:lnTo>
                      <a:pt x="854" y="277"/>
                    </a:lnTo>
                    <a:lnTo>
                      <a:pt x="858" y="285"/>
                    </a:lnTo>
                    <a:lnTo>
                      <a:pt x="862" y="295"/>
                    </a:lnTo>
                    <a:lnTo>
                      <a:pt x="866" y="304"/>
                    </a:lnTo>
                    <a:lnTo>
                      <a:pt x="870" y="312"/>
                    </a:lnTo>
                    <a:lnTo>
                      <a:pt x="874" y="322"/>
                    </a:lnTo>
                    <a:lnTo>
                      <a:pt x="877" y="332"/>
                    </a:lnTo>
                    <a:lnTo>
                      <a:pt x="881" y="340"/>
                    </a:lnTo>
                    <a:lnTo>
                      <a:pt x="885" y="350"/>
                    </a:lnTo>
                    <a:lnTo>
                      <a:pt x="889" y="359"/>
                    </a:lnTo>
                    <a:lnTo>
                      <a:pt x="893" y="369"/>
                    </a:lnTo>
                    <a:lnTo>
                      <a:pt x="897" y="379"/>
                    </a:lnTo>
                    <a:lnTo>
                      <a:pt x="901" y="389"/>
                    </a:lnTo>
                    <a:lnTo>
                      <a:pt x="905" y="401"/>
                    </a:lnTo>
                    <a:lnTo>
                      <a:pt x="909" y="411"/>
                    </a:lnTo>
                    <a:lnTo>
                      <a:pt x="913" y="421"/>
                    </a:lnTo>
                    <a:lnTo>
                      <a:pt x="917" y="432"/>
                    </a:lnTo>
                    <a:lnTo>
                      <a:pt x="921" y="443"/>
                    </a:lnTo>
                    <a:lnTo>
                      <a:pt x="925" y="454"/>
                    </a:lnTo>
                    <a:lnTo>
                      <a:pt x="929" y="465"/>
                    </a:lnTo>
                    <a:lnTo>
                      <a:pt x="933" y="476"/>
                    </a:lnTo>
                    <a:lnTo>
                      <a:pt x="937" y="488"/>
                    </a:lnTo>
                    <a:lnTo>
                      <a:pt x="940" y="499"/>
                    </a:lnTo>
                    <a:lnTo>
                      <a:pt x="944" y="511"/>
                    </a:lnTo>
                    <a:lnTo>
                      <a:pt x="948" y="524"/>
                    </a:lnTo>
                    <a:lnTo>
                      <a:pt x="952" y="535"/>
                    </a:lnTo>
                    <a:lnTo>
                      <a:pt x="956" y="549"/>
                    </a:lnTo>
                    <a:lnTo>
                      <a:pt x="960" y="561"/>
                    </a:lnTo>
                    <a:lnTo>
                      <a:pt x="964" y="572"/>
                    </a:lnTo>
                    <a:lnTo>
                      <a:pt x="968" y="586"/>
                    </a:lnTo>
                    <a:lnTo>
                      <a:pt x="972" y="598"/>
                    </a:lnTo>
                    <a:lnTo>
                      <a:pt x="976" y="612"/>
                    </a:lnTo>
                    <a:lnTo>
                      <a:pt x="980" y="625"/>
                    </a:lnTo>
                    <a:lnTo>
                      <a:pt x="984" y="639"/>
                    </a:lnTo>
                    <a:lnTo>
                      <a:pt x="988" y="653"/>
                    </a:lnTo>
                    <a:lnTo>
                      <a:pt x="992" y="666"/>
                    </a:lnTo>
                    <a:lnTo>
                      <a:pt x="996" y="681"/>
                    </a:lnTo>
                    <a:lnTo>
                      <a:pt x="999" y="694"/>
                    </a:lnTo>
                    <a:lnTo>
                      <a:pt x="1003" y="707"/>
                    </a:lnTo>
                    <a:lnTo>
                      <a:pt x="1007" y="724"/>
                    </a:lnTo>
                    <a:lnTo>
                      <a:pt x="1011" y="738"/>
                    </a:lnTo>
                    <a:lnTo>
                      <a:pt x="1015" y="753"/>
                    </a:lnTo>
                    <a:lnTo>
                      <a:pt x="1019" y="767"/>
                    </a:lnTo>
                    <a:lnTo>
                      <a:pt x="1023" y="781"/>
                    </a:lnTo>
                    <a:lnTo>
                      <a:pt x="1027" y="797"/>
                    </a:lnTo>
                    <a:lnTo>
                      <a:pt x="1031" y="812"/>
                    </a:lnTo>
                    <a:lnTo>
                      <a:pt x="1035" y="826"/>
                    </a:lnTo>
                    <a:lnTo>
                      <a:pt x="1039" y="844"/>
                    </a:lnTo>
                    <a:lnTo>
                      <a:pt x="1043" y="859"/>
                    </a:lnTo>
                    <a:lnTo>
                      <a:pt x="1047" y="874"/>
                    </a:lnTo>
                    <a:lnTo>
                      <a:pt x="1051" y="891"/>
                    </a:lnTo>
                    <a:lnTo>
                      <a:pt x="1055" y="906"/>
                    </a:lnTo>
                    <a:lnTo>
                      <a:pt x="1059" y="924"/>
                    </a:lnTo>
                    <a:lnTo>
                      <a:pt x="1062" y="940"/>
                    </a:lnTo>
                    <a:lnTo>
                      <a:pt x="1066" y="957"/>
                    </a:lnTo>
                    <a:lnTo>
                      <a:pt x="1070" y="973"/>
                    </a:lnTo>
                    <a:lnTo>
                      <a:pt x="1074" y="990"/>
                    </a:lnTo>
                    <a:lnTo>
                      <a:pt x="1078" y="1006"/>
                    </a:lnTo>
                    <a:lnTo>
                      <a:pt x="1082" y="1024"/>
                    </a:lnTo>
                    <a:lnTo>
                      <a:pt x="1086" y="1041"/>
                    </a:lnTo>
                    <a:lnTo>
                      <a:pt x="1090" y="1058"/>
                    </a:lnTo>
                    <a:lnTo>
                      <a:pt x="1094" y="1076"/>
                    </a:lnTo>
                    <a:lnTo>
                      <a:pt x="1098" y="1093"/>
                    </a:lnTo>
                    <a:lnTo>
                      <a:pt x="1102" y="1111"/>
                    </a:lnTo>
                    <a:lnTo>
                      <a:pt x="1106" y="1130"/>
                    </a:lnTo>
                    <a:lnTo>
                      <a:pt x="1110" y="1147"/>
                    </a:lnTo>
                    <a:lnTo>
                      <a:pt x="1114" y="1165"/>
                    </a:lnTo>
                    <a:lnTo>
                      <a:pt x="1118" y="1184"/>
                    </a:lnTo>
                    <a:lnTo>
                      <a:pt x="1122" y="1201"/>
                    </a:lnTo>
                    <a:lnTo>
                      <a:pt x="1125" y="1219"/>
                    </a:lnTo>
                    <a:lnTo>
                      <a:pt x="1129" y="1239"/>
                    </a:lnTo>
                    <a:lnTo>
                      <a:pt x="1133" y="1257"/>
                    </a:lnTo>
                    <a:lnTo>
                      <a:pt x="1137" y="1276"/>
                    </a:lnTo>
                    <a:lnTo>
                      <a:pt x="1141" y="1295"/>
                    </a:lnTo>
                    <a:lnTo>
                      <a:pt x="1145" y="1313"/>
                    </a:lnTo>
                    <a:lnTo>
                      <a:pt x="1149" y="1333"/>
                    </a:lnTo>
                    <a:lnTo>
                      <a:pt x="1153" y="1352"/>
                    </a:lnTo>
                    <a:lnTo>
                      <a:pt x="1157" y="1371"/>
                    </a:lnTo>
                    <a:lnTo>
                      <a:pt x="1161" y="1391"/>
                    </a:lnTo>
                    <a:lnTo>
                      <a:pt x="1165" y="1410"/>
                    </a:lnTo>
                    <a:lnTo>
                      <a:pt x="1169" y="1430"/>
                    </a:lnTo>
                    <a:lnTo>
                      <a:pt x="1173" y="1450"/>
                    </a:lnTo>
                    <a:lnTo>
                      <a:pt x="1177" y="1471"/>
                    </a:lnTo>
                    <a:lnTo>
                      <a:pt x="1181" y="1490"/>
                    </a:lnTo>
                    <a:lnTo>
                      <a:pt x="1185" y="1510"/>
                    </a:lnTo>
                    <a:lnTo>
                      <a:pt x="1188" y="1531"/>
                    </a:lnTo>
                    <a:lnTo>
                      <a:pt x="1192" y="1550"/>
                    </a:lnTo>
                    <a:lnTo>
                      <a:pt x="1196" y="1571"/>
                    </a:lnTo>
                    <a:lnTo>
                      <a:pt x="1200" y="1592"/>
                    </a:lnTo>
                    <a:lnTo>
                      <a:pt x="1204" y="1610"/>
                    </a:lnTo>
                    <a:lnTo>
                      <a:pt x="1208" y="1631"/>
                    </a:lnTo>
                    <a:lnTo>
                      <a:pt x="1212" y="1653"/>
                    </a:lnTo>
                    <a:lnTo>
                      <a:pt x="1216" y="1673"/>
                    </a:lnTo>
                    <a:lnTo>
                      <a:pt x="1220" y="1693"/>
                    </a:lnTo>
                    <a:lnTo>
                      <a:pt x="1224" y="1713"/>
                    </a:lnTo>
                    <a:lnTo>
                      <a:pt x="1228" y="1735"/>
                    </a:lnTo>
                    <a:lnTo>
                      <a:pt x="1232" y="1756"/>
                    </a:lnTo>
                    <a:lnTo>
                      <a:pt x="1236" y="1778"/>
                    </a:lnTo>
                    <a:lnTo>
                      <a:pt x="1240" y="1798"/>
                    </a:lnTo>
                    <a:lnTo>
                      <a:pt x="1244" y="1819"/>
                    </a:lnTo>
                    <a:lnTo>
                      <a:pt x="1248" y="1840"/>
                    </a:lnTo>
                    <a:lnTo>
                      <a:pt x="1251" y="1860"/>
                    </a:lnTo>
                    <a:lnTo>
                      <a:pt x="1255" y="1883"/>
                    </a:lnTo>
                    <a:lnTo>
                      <a:pt x="1259" y="1904"/>
                    </a:lnTo>
                    <a:lnTo>
                      <a:pt x="1263" y="1926"/>
                    </a:lnTo>
                    <a:lnTo>
                      <a:pt x="1267" y="1947"/>
                    </a:lnTo>
                    <a:lnTo>
                      <a:pt x="1271" y="1969"/>
                    </a:lnTo>
                    <a:lnTo>
                      <a:pt x="1275" y="1989"/>
                    </a:lnTo>
                    <a:lnTo>
                      <a:pt x="1279" y="2011"/>
                    </a:lnTo>
                    <a:lnTo>
                      <a:pt x="1283" y="2034"/>
                    </a:lnTo>
                    <a:lnTo>
                      <a:pt x="1287" y="2055"/>
                    </a:lnTo>
                    <a:lnTo>
                      <a:pt x="1291" y="2075"/>
                    </a:lnTo>
                    <a:lnTo>
                      <a:pt x="1295" y="2098"/>
                    </a:lnTo>
                    <a:lnTo>
                      <a:pt x="1299" y="2119"/>
                    </a:lnTo>
                    <a:lnTo>
                      <a:pt x="1303" y="2140"/>
                    </a:lnTo>
                    <a:lnTo>
                      <a:pt x="1307" y="2164"/>
                    </a:lnTo>
                    <a:lnTo>
                      <a:pt x="1311" y="2183"/>
                    </a:lnTo>
                    <a:lnTo>
                      <a:pt x="1314" y="2206"/>
                    </a:lnTo>
                    <a:lnTo>
                      <a:pt x="1318" y="2227"/>
                    </a:lnTo>
                    <a:lnTo>
                      <a:pt x="1322" y="2250"/>
                    </a:lnTo>
                    <a:lnTo>
                      <a:pt x="1326" y="2271"/>
                    </a:lnTo>
                    <a:lnTo>
                      <a:pt x="1330" y="2294"/>
                    </a:lnTo>
                    <a:lnTo>
                      <a:pt x="1334" y="2316"/>
                    </a:lnTo>
                    <a:lnTo>
                      <a:pt x="1338" y="2337"/>
                    </a:lnTo>
                    <a:lnTo>
                      <a:pt x="1342" y="2359"/>
                    </a:lnTo>
                    <a:lnTo>
                      <a:pt x="1346" y="2381"/>
                    </a:lnTo>
                    <a:lnTo>
                      <a:pt x="1350" y="2403"/>
                    </a:lnTo>
                    <a:lnTo>
                      <a:pt x="1354" y="2426"/>
                    </a:lnTo>
                    <a:lnTo>
                      <a:pt x="1358" y="2446"/>
                    </a:lnTo>
                    <a:lnTo>
                      <a:pt x="1362" y="2469"/>
                    </a:lnTo>
                    <a:lnTo>
                      <a:pt x="1366" y="2487"/>
                    </a:lnTo>
                    <a:lnTo>
                      <a:pt x="1370" y="2512"/>
                    </a:lnTo>
                    <a:lnTo>
                      <a:pt x="1374" y="2533"/>
                    </a:lnTo>
                    <a:lnTo>
                      <a:pt x="1377" y="2555"/>
                    </a:lnTo>
                    <a:lnTo>
                      <a:pt x="1381" y="2576"/>
                    </a:lnTo>
                    <a:lnTo>
                      <a:pt x="1385" y="2598"/>
                    </a:lnTo>
                    <a:lnTo>
                      <a:pt x="1389" y="2620"/>
                    </a:lnTo>
                    <a:lnTo>
                      <a:pt x="1393" y="2642"/>
                    </a:lnTo>
                    <a:lnTo>
                      <a:pt x="1397" y="2663"/>
                    </a:lnTo>
                    <a:lnTo>
                      <a:pt x="1401" y="2684"/>
                    </a:lnTo>
                    <a:lnTo>
                      <a:pt x="1405" y="2705"/>
                    </a:lnTo>
                    <a:lnTo>
                      <a:pt x="1409" y="2727"/>
                    </a:lnTo>
                    <a:lnTo>
                      <a:pt x="1413" y="2749"/>
                    </a:lnTo>
                    <a:lnTo>
                      <a:pt x="1417" y="2768"/>
                    </a:lnTo>
                    <a:lnTo>
                      <a:pt x="1421" y="2791"/>
                    </a:lnTo>
                    <a:lnTo>
                      <a:pt x="1425" y="2812"/>
                    </a:lnTo>
                    <a:lnTo>
                      <a:pt x="1429" y="2832"/>
                    </a:lnTo>
                    <a:lnTo>
                      <a:pt x="1433" y="2832"/>
                    </a:lnTo>
                    <a:lnTo>
                      <a:pt x="1437" y="2832"/>
                    </a:lnTo>
                    <a:lnTo>
                      <a:pt x="1440" y="2832"/>
                    </a:lnTo>
                    <a:lnTo>
                      <a:pt x="1444" y="2832"/>
                    </a:lnTo>
                    <a:lnTo>
                      <a:pt x="1448" y="2832"/>
                    </a:lnTo>
                    <a:lnTo>
                      <a:pt x="1452" y="2832"/>
                    </a:lnTo>
                    <a:lnTo>
                      <a:pt x="1456" y="2832"/>
                    </a:lnTo>
                    <a:lnTo>
                      <a:pt x="1460" y="2832"/>
                    </a:lnTo>
                    <a:lnTo>
                      <a:pt x="1464" y="2832"/>
                    </a:lnTo>
                    <a:lnTo>
                      <a:pt x="1468" y="2832"/>
                    </a:lnTo>
                    <a:lnTo>
                      <a:pt x="1472" y="2832"/>
                    </a:lnTo>
                    <a:lnTo>
                      <a:pt x="1476" y="2832"/>
                    </a:lnTo>
                    <a:lnTo>
                      <a:pt x="1480" y="2832"/>
                    </a:lnTo>
                    <a:lnTo>
                      <a:pt x="1484" y="2832"/>
                    </a:lnTo>
                    <a:lnTo>
                      <a:pt x="1488" y="2832"/>
                    </a:lnTo>
                    <a:lnTo>
                      <a:pt x="1492" y="2832"/>
                    </a:lnTo>
                    <a:lnTo>
                      <a:pt x="1496" y="2832"/>
                    </a:lnTo>
                    <a:lnTo>
                      <a:pt x="1499" y="2832"/>
                    </a:lnTo>
                    <a:lnTo>
                      <a:pt x="1503" y="2832"/>
                    </a:lnTo>
                    <a:lnTo>
                      <a:pt x="1507" y="2832"/>
                    </a:lnTo>
                    <a:lnTo>
                      <a:pt x="1511" y="2832"/>
                    </a:lnTo>
                    <a:lnTo>
                      <a:pt x="1515" y="2832"/>
                    </a:lnTo>
                    <a:lnTo>
                      <a:pt x="1519" y="2832"/>
                    </a:lnTo>
                    <a:lnTo>
                      <a:pt x="1523" y="2832"/>
                    </a:lnTo>
                    <a:lnTo>
                      <a:pt x="1527" y="2832"/>
                    </a:lnTo>
                    <a:lnTo>
                      <a:pt x="1531" y="2832"/>
                    </a:lnTo>
                    <a:lnTo>
                      <a:pt x="1535" y="2832"/>
                    </a:lnTo>
                    <a:lnTo>
                      <a:pt x="1539" y="2832"/>
                    </a:lnTo>
                    <a:lnTo>
                      <a:pt x="1543" y="2832"/>
                    </a:lnTo>
                    <a:lnTo>
                      <a:pt x="1547" y="2832"/>
                    </a:lnTo>
                    <a:lnTo>
                      <a:pt x="1551" y="2832"/>
                    </a:lnTo>
                    <a:lnTo>
                      <a:pt x="1555" y="2832"/>
                    </a:lnTo>
                    <a:lnTo>
                      <a:pt x="1559" y="2832"/>
                    </a:lnTo>
                    <a:lnTo>
                      <a:pt x="1562" y="2832"/>
                    </a:lnTo>
                    <a:lnTo>
                      <a:pt x="1566" y="2832"/>
                    </a:lnTo>
                    <a:lnTo>
                      <a:pt x="1570" y="2832"/>
                    </a:lnTo>
                    <a:lnTo>
                      <a:pt x="1574" y="2832"/>
                    </a:lnTo>
                    <a:lnTo>
                      <a:pt x="1578" y="2832"/>
                    </a:lnTo>
                    <a:lnTo>
                      <a:pt x="1582" y="2832"/>
                    </a:lnTo>
                    <a:lnTo>
                      <a:pt x="1586" y="2832"/>
                    </a:lnTo>
                    <a:lnTo>
                      <a:pt x="1590" y="2832"/>
                    </a:lnTo>
                    <a:lnTo>
                      <a:pt x="1594" y="2832"/>
                    </a:lnTo>
                    <a:lnTo>
                      <a:pt x="1598" y="2832"/>
                    </a:lnTo>
                    <a:lnTo>
                      <a:pt x="1602" y="2832"/>
                    </a:lnTo>
                    <a:lnTo>
                      <a:pt x="1606" y="2832"/>
                    </a:lnTo>
                    <a:lnTo>
                      <a:pt x="1610" y="2832"/>
                    </a:lnTo>
                    <a:lnTo>
                      <a:pt x="1614" y="2832"/>
                    </a:lnTo>
                    <a:lnTo>
                      <a:pt x="1618" y="2832"/>
                    </a:lnTo>
                    <a:lnTo>
                      <a:pt x="1622" y="2832"/>
                    </a:lnTo>
                    <a:lnTo>
                      <a:pt x="1625" y="2832"/>
                    </a:lnTo>
                    <a:lnTo>
                      <a:pt x="1629" y="2832"/>
                    </a:lnTo>
                    <a:lnTo>
                      <a:pt x="1633" y="2832"/>
                    </a:lnTo>
                    <a:lnTo>
                      <a:pt x="1637" y="2832"/>
                    </a:lnTo>
                    <a:lnTo>
                      <a:pt x="1641" y="2832"/>
                    </a:lnTo>
                    <a:lnTo>
                      <a:pt x="1645" y="2832"/>
                    </a:lnTo>
                    <a:lnTo>
                      <a:pt x="1649" y="2832"/>
                    </a:lnTo>
                    <a:lnTo>
                      <a:pt x="1653" y="2832"/>
                    </a:lnTo>
                    <a:lnTo>
                      <a:pt x="1657" y="2832"/>
                    </a:lnTo>
                    <a:lnTo>
                      <a:pt x="1661" y="2832"/>
                    </a:lnTo>
                    <a:lnTo>
                      <a:pt x="1665" y="2832"/>
                    </a:lnTo>
                    <a:lnTo>
                      <a:pt x="1669" y="2832"/>
                    </a:lnTo>
                    <a:lnTo>
                      <a:pt x="1673" y="2832"/>
                    </a:lnTo>
                    <a:lnTo>
                      <a:pt x="1677" y="2832"/>
                    </a:lnTo>
                    <a:lnTo>
                      <a:pt x="1681" y="2832"/>
                    </a:lnTo>
                    <a:lnTo>
                      <a:pt x="1685" y="2832"/>
                    </a:lnTo>
                    <a:lnTo>
                      <a:pt x="1688" y="2832"/>
                    </a:lnTo>
                    <a:lnTo>
                      <a:pt x="1692" y="2832"/>
                    </a:lnTo>
                    <a:lnTo>
                      <a:pt x="1696" y="2832"/>
                    </a:lnTo>
                    <a:lnTo>
                      <a:pt x="1700" y="2832"/>
                    </a:lnTo>
                    <a:lnTo>
                      <a:pt x="1704" y="2832"/>
                    </a:lnTo>
                    <a:lnTo>
                      <a:pt x="1708" y="2832"/>
                    </a:lnTo>
                    <a:lnTo>
                      <a:pt x="1712" y="2832"/>
                    </a:lnTo>
                    <a:lnTo>
                      <a:pt x="1716" y="2832"/>
                    </a:lnTo>
                    <a:lnTo>
                      <a:pt x="1720" y="2832"/>
                    </a:lnTo>
                    <a:lnTo>
                      <a:pt x="1724" y="2832"/>
                    </a:lnTo>
                    <a:lnTo>
                      <a:pt x="1728" y="2832"/>
                    </a:lnTo>
                    <a:lnTo>
                      <a:pt x="1732" y="2832"/>
                    </a:lnTo>
                    <a:lnTo>
                      <a:pt x="1736" y="2832"/>
                    </a:lnTo>
                    <a:lnTo>
                      <a:pt x="1740" y="2832"/>
                    </a:lnTo>
                    <a:lnTo>
                      <a:pt x="1744" y="2832"/>
                    </a:lnTo>
                    <a:lnTo>
                      <a:pt x="1748" y="2832"/>
                    </a:lnTo>
                    <a:lnTo>
                      <a:pt x="1751" y="2832"/>
                    </a:lnTo>
                    <a:lnTo>
                      <a:pt x="1755" y="2832"/>
                    </a:lnTo>
                    <a:lnTo>
                      <a:pt x="1759" y="2832"/>
                    </a:lnTo>
                    <a:lnTo>
                      <a:pt x="1763" y="2832"/>
                    </a:lnTo>
                    <a:lnTo>
                      <a:pt x="1767" y="2832"/>
                    </a:lnTo>
                    <a:lnTo>
                      <a:pt x="1771" y="2832"/>
                    </a:lnTo>
                    <a:lnTo>
                      <a:pt x="1775" y="2832"/>
                    </a:lnTo>
                    <a:lnTo>
                      <a:pt x="1779" y="2832"/>
                    </a:lnTo>
                    <a:lnTo>
                      <a:pt x="1783" y="2832"/>
                    </a:lnTo>
                    <a:lnTo>
                      <a:pt x="1787" y="2832"/>
                    </a:lnTo>
                    <a:lnTo>
                      <a:pt x="1791" y="2832"/>
                    </a:lnTo>
                    <a:lnTo>
                      <a:pt x="1795" y="2832"/>
                    </a:lnTo>
                    <a:lnTo>
                      <a:pt x="1799" y="2832"/>
                    </a:lnTo>
                    <a:lnTo>
                      <a:pt x="1803" y="2832"/>
                    </a:lnTo>
                    <a:lnTo>
                      <a:pt x="1807" y="2832"/>
                    </a:lnTo>
                    <a:lnTo>
                      <a:pt x="1811" y="2832"/>
                    </a:lnTo>
                    <a:lnTo>
                      <a:pt x="1814" y="2832"/>
                    </a:lnTo>
                    <a:lnTo>
                      <a:pt x="1818" y="2832"/>
                    </a:lnTo>
                    <a:lnTo>
                      <a:pt x="1822" y="2832"/>
                    </a:lnTo>
                    <a:lnTo>
                      <a:pt x="1826" y="2832"/>
                    </a:lnTo>
                    <a:lnTo>
                      <a:pt x="1830" y="2832"/>
                    </a:lnTo>
                    <a:lnTo>
                      <a:pt x="1834" y="2832"/>
                    </a:lnTo>
                    <a:lnTo>
                      <a:pt x="1838" y="2832"/>
                    </a:lnTo>
                    <a:lnTo>
                      <a:pt x="1842" y="2832"/>
                    </a:lnTo>
                    <a:lnTo>
                      <a:pt x="1846" y="2832"/>
                    </a:lnTo>
                    <a:lnTo>
                      <a:pt x="1850" y="2832"/>
                    </a:lnTo>
                    <a:lnTo>
                      <a:pt x="1854" y="2832"/>
                    </a:lnTo>
                    <a:lnTo>
                      <a:pt x="1858" y="2832"/>
                    </a:lnTo>
                    <a:lnTo>
                      <a:pt x="1862" y="2832"/>
                    </a:lnTo>
                    <a:lnTo>
                      <a:pt x="1866" y="2832"/>
                    </a:lnTo>
                    <a:lnTo>
                      <a:pt x="1870" y="2832"/>
                    </a:lnTo>
                    <a:lnTo>
                      <a:pt x="1874" y="2832"/>
                    </a:lnTo>
                    <a:lnTo>
                      <a:pt x="1877" y="2832"/>
                    </a:lnTo>
                    <a:lnTo>
                      <a:pt x="1881" y="2832"/>
                    </a:lnTo>
                    <a:lnTo>
                      <a:pt x="1885" y="2832"/>
                    </a:lnTo>
                    <a:lnTo>
                      <a:pt x="1889" y="2832"/>
                    </a:lnTo>
                    <a:lnTo>
                      <a:pt x="1893" y="2832"/>
                    </a:lnTo>
                    <a:lnTo>
                      <a:pt x="1897" y="2832"/>
                    </a:lnTo>
                    <a:lnTo>
                      <a:pt x="1901" y="2832"/>
                    </a:lnTo>
                    <a:lnTo>
                      <a:pt x="1905" y="2832"/>
                    </a:lnTo>
                    <a:lnTo>
                      <a:pt x="1909" y="2832"/>
                    </a:lnTo>
                    <a:lnTo>
                      <a:pt x="1913" y="2832"/>
                    </a:lnTo>
                    <a:lnTo>
                      <a:pt x="1917" y="2832"/>
                    </a:lnTo>
                    <a:lnTo>
                      <a:pt x="1921" y="2832"/>
                    </a:lnTo>
                    <a:lnTo>
                      <a:pt x="1925" y="2832"/>
                    </a:lnTo>
                    <a:lnTo>
                      <a:pt x="1929" y="2832"/>
                    </a:lnTo>
                    <a:lnTo>
                      <a:pt x="1933" y="2832"/>
                    </a:lnTo>
                    <a:lnTo>
                      <a:pt x="1937" y="2832"/>
                    </a:lnTo>
                    <a:lnTo>
                      <a:pt x="1940" y="2832"/>
                    </a:lnTo>
                    <a:lnTo>
                      <a:pt x="1944" y="2832"/>
                    </a:lnTo>
                    <a:lnTo>
                      <a:pt x="1948" y="2832"/>
                    </a:lnTo>
                    <a:lnTo>
                      <a:pt x="1952" y="2832"/>
                    </a:lnTo>
                    <a:lnTo>
                      <a:pt x="1956" y="2832"/>
                    </a:lnTo>
                    <a:lnTo>
                      <a:pt x="1960" y="2832"/>
                    </a:lnTo>
                    <a:lnTo>
                      <a:pt x="1964" y="2832"/>
                    </a:lnTo>
                    <a:lnTo>
                      <a:pt x="1968" y="2832"/>
                    </a:lnTo>
                    <a:lnTo>
                      <a:pt x="1972" y="2832"/>
                    </a:lnTo>
                    <a:lnTo>
                      <a:pt x="1976" y="2832"/>
                    </a:lnTo>
                    <a:lnTo>
                      <a:pt x="1980" y="2832"/>
                    </a:lnTo>
                    <a:lnTo>
                      <a:pt x="1984" y="2832"/>
                    </a:lnTo>
                    <a:lnTo>
                      <a:pt x="1988" y="2832"/>
                    </a:lnTo>
                    <a:lnTo>
                      <a:pt x="1992" y="2832"/>
                    </a:lnTo>
                    <a:lnTo>
                      <a:pt x="1996" y="2832"/>
                    </a:lnTo>
                    <a:lnTo>
                      <a:pt x="1999" y="2832"/>
                    </a:lnTo>
                    <a:lnTo>
                      <a:pt x="2003" y="2832"/>
                    </a:lnTo>
                    <a:lnTo>
                      <a:pt x="2007" y="2832"/>
                    </a:lnTo>
                    <a:lnTo>
                      <a:pt x="2011" y="2832"/>
                    </a:lnTo>
                    <a:lnTo>
                      <a:pt x="2015" y="2832"/>
                    </a:lnTo>
                    <a:lnTo>
                      <a:pt x="2019" y="2832"/>
                    </a:lnTo>
                    <a:lnTo>
                      <a:pt x="2023" y="2832"/>
                    </a:lnTo>
                    <a:lnTo>
                      <a:pt x="2027" y="2832"/>
                    </a:lnTo>
                    <a:lnTo>
                      <a:pt x="2031" y="2832"/>
                    </a:lnTo>
                    <a:lnTo>
                      <a:pt x="2035" y="2832"/>
                    </a:lnTo>
                    <a:lnTo>
                      <a:pt x="2039" y="2832"/>
                    </a:lnTo>
                    <a:lnTo>
                      <a:pt x="2043" y="2832"/>
                    </a:lnTo>
                    <a:lnTo>
                      <a:pt x="2047" y="2832"/>
                    </a:lnTo>
                    <a:lnTo>
                      <a:pt x="2051" y="2832"/>
                    </a:lnTo>
                    <a:lnTo>
                      <a:pt x="2055" y="2832"/>
                    </a:lnTo>
                    <a:lnTo>
                      <a:pt x="2059" y="2832"/>
                    </a:lnTo>
                    <a:lnTo>
                      <a:pt x="2062" y="2832"/>
                    </a:lnTo>
                    <a:lnTo>
                      <a:pt x="2066" y="2832"/>
                    </a:lnTo>
                    <a:lnTo>
                      <a:pt x="2070" y="2832"/>
                    </a:lnTo>
                    <a:lnTo>
                      <a:pt x="2074" y="2832"/>
                    </a:lnTo>
                    <a:lnTo>
                      <a:pt x="2078" y="2832"/>
                    </a:lnTo>
                    <a:lnTo>
                      <a:pt x="2082" y="2832"/>
                    </a:lnTo>
                    <a:lnTo>
                      <a:pt x="2086" y="2832"/>
                    </a:lnTo>
                    <a:lnTo>
                      <a:pt x="2090" y="2832"/>
                    </a:lnTo>
                    <a:lnTo>
                      <a:pt x="2094" y="2832"/>
                    </a:lnTo>
                    <a:lnTo>
                      <a:pt x="2098" y="2832"/>
                    </a:lnTo>
                    <a:lnTo>
                      <a:pt x="2102" y="2832"/>
                    </a:lnTo>
                    <a:lnTo>
                      <a:pt x="2106" y="2832"/>
                    </a:lnTo>
                    <a:lnTo>
                      <a:pt x="2110" y="2832"/>
                    </a:lnTo>
                    <a:lnTo>
                      <a:pt x="2114" y="2832"/>
                    </a:lnTo>
                    <a:lnTo>
                      <a:pt x="2118" y="2832"/>
                    </a:lnTo>
                    <a:lnTo>
                      <a:pt x="2122" y="2832"/>
                    </a:lnTo>
                    <a:lnTo>
                      <a:pt x="2125" y="2832"/>
                    </a:lnTo>
                    <a:lnTo>
                      <a:pt x="2129" y="2832"/>
                    </a:lnTo>
                    <a:lnTo>
                      <a:pt x="2133" y="2832"/>
                    </a:lnTo>
                    <a:lnTo>
                      <a:pt x="2137" y="2832"/>
                    </a:lnTo>
                    <a:lnTo>
                      <a:pt x="2141" y="2832"/>
                    </a:lnTo>
                    <a:lnTo>
                      <a:pt x="2145" y="2832"/>
                    </a:lnTo>
                    <a:lnTo>
                      <a:pt x="2149" y="2832"/>
                    </a:lnTo>
                    <a:lnTo>
                      <a:pt x="2153" y="2832"/>
                    </a:lnTo>
                    <a:lnTo>
                      <a:pt x="2157" y="2832"/>
                    </a:lnTo>
                    <a:lnTo>
                      <a:pt x="2161" y="2832"/>
                    </a:lnTo>
                    <a:lnTo>
                      <a:pt x="2165" y="2832"/>
                    </a:lnTo>
                    <a:lnTo>
                      <a:pt x="2169" y="2832"/>
                    </a:lnTo>
                    <a:lnTo>
                      <a:pt x="2173" y="2832"/>
                    </a:lnTo>
                    <a:lnTo>
                      <a:pt x="2177" y="2832"/>
                    </a:lnTo>
                    <a:lnTo>
                      <a:pt x="2181" y="2832"/>
                    </a:lnTo>
                    <a:lnTo>
                      <a:pt x="2185" y="2832"/>
                    </a:lnTo>
                    <a:lnTo>
                      <a:pt x="2188" y="2832"/>
                    </a:lnTo>
                    <a:lnTo>
                      <a:pt x="2192" y="2832"/>
                    </a:lnTo>
                    <a:lnTo>
                      <a:pt x="2196" y="2832"/>
                    </a:lnTo>
                    <a:lnTo>
                      <a:pt x="2200" y="2832"/>
                    </a:lnTo>
                    <a:lnTo>
                      <a:pt x="2204" y="2832"/>
                    </a:lnTo>
                    <a:lnTo>
                      <a:pt x="2208" y="2832"/>
                    </a:lnTo>
                    <a:lnTo>
                      <a:pt x="2212" y="2832"/>
                    </a:lnTo>
                    <a:lnTo>
                      <a:pt x="2216" y="2832"/>
                    </a:lnTo>
                    <a:lnTo>
                      <a:pt x="2220" y="2832"/>
                    </a:lnTo>
                    <a:lnTo>
                      <a:pt x="2224" y="2832"/>
                    </a:lnTo>
                    <a:lnTo>
                      <a:pt x="2228" y="2832"/>
                    </a:lnTo>
                    <a:lnTo>
                      <a:pt x="2232" y="2832"/>
                    </a:lnTo>
                    <a:lnTo>
                      <a:pt x="2236" y="2832"/>
                    </a:lnTo>
                    <a:lnTo>
                      <a:pt x="2240" y="2832"/>
                    </a:lnTo>
                    <a:lnTo>
                      <a:pt x="2244" y="2832"/>
                    </a:lnTo>
                    <a:lnTo>
                      <a:pt x="2248" y="2832"/>
                    </a:lnTo>
                    <a:lnTo>
                      <a:pt x="2251" y="2832"/>
                    </a:lnTo>
                    <a:lnTo>
                      <a:pt x="2255" y="2832"/>
                    </a:lnTo>
                    <a:lnTo>
                      <a:pt x="2259" y="2832"/>
                    </a:lnTo>
                    <a:lnTo>
                      <a:pt x="2263" y="2832"/>
                    </a:lnTo>
                    <a:lnTo>
                      <a:pt x="2267" y="2832"/>
                    </a:lnTo>
                    <a:lnTo>
                      <a:pt x="2271" y="2832"/>
                    </a:lnTo>
                    <a:lnTo>
                      <a:pt x="2275" y="2832"/>
                    </a:lnTo>
                    <a:lnTo>
                      <a:pt x="2279" y="2832"/>
                    </a:lnTo>
                    <a:lnTo>
                      <a:pt x="2283" y="2832"/>
                    </a:lnTo>
                    <a:lnTo>
                      <a:pt x="2287" y="2832"/>
                    </a:lnTo>
                    <a:lnTo>
                      <a:pt x="2291" y="2832"/>
                    </a:lnTo>
                    <a:lnTo>
                      <a:pt x="2295" y="2832"/>
                    </a:lnTo>
                    <a:lnTo>
                      <a:pt x="2299" y="2832"/>
                    </a:lnTo>
                    <a:lnTo>
                      <a:pt x="2303" y="2832"/>
                    </a:lnTo>
                    <a:lnTo>
                      <a:pt x="2307" y="2832"/>
                    </a:lnTo>
                    <a:lnTo>
                      <a:pt x="2311" y="2832"/>
                    </a:lnTo>
                    <a:lnTo>
                      <a:pt x="2314" y="2832"/>
                    </a:lnTo>
                    <a:lnTo>
                      <a:pt x="2318" y="2832"/>
                    </a:lnTo>
                    <a:lnTo>
                      <a:pt x="2322" y="2832"/>
                    </a:lnTo>
                    <a:lnTo>
                      <a:pt x="2326" y="2832"/>
                    </a:lnTo>
                    <a:lnTo>
                      <a:pt x="2330" y="2832"/>
                    </a:lnTo>
                    <a:lnTo>
                      <a:pt x="2334" y="2832"/>
                    </a:lnTo>
                    <a:lnTo>
                      <a:pt x="2338" y="2832"/>
                    </a:lnTo>
                    <a:lnTo>
                      <a:pt x="2342" y="2832"/>
                    </a:lnTo>
                    <a:lnTo>
                      <a:pt x="2346" y="2832"/>
                    </a:lnTo>
                    <a:lnTo>
                      <a:pt x="2350" y="2832"/>
                    </a:lnTo>
                    <a:lnTo>
                      <a:pt x="2354" y="2832"/>
                    </a:lnTo>
                    <a:lnTo>
                      <a:pt x="2358" y="2832"/>
                    </a:lnTo>
                    <a:lnTo>
                      <a:pt x="2362" y="2832"/>
                    </a:lnTo>
                    <a:lnTo>
                      <a:pt x="2366" y="2832"/>
                    </a:lnTo>
                    <a:lnTo>
                      <a:pt x="2370" y="2832"/>
                    </a:lnTo>
                    <a:lnTo>
                      <a:pt x="2374" y="2832"/>
                    </a:lnTo>
                    <a:lnTo>
                      <a:pt x="2377" y="2832"/>
                    </a:lnTo>
                    <a:lnTo>
                      <a:pt x="2381" y="2832"/>
                    </a:lnTo>
                    <a:lnTo>
                      <a:pt x="2385" y="2832"/>
                    </a:lnTo>
                    <a:lnTo>
                      <a:pt x="2389" y="2832"/>
                    </a:lnTo>
                    <a:lnTo>
                      <a:pt x="2393" y="2832"/>
                    </a:lnTo>
                    <a:lnTo>
                      <a:pt x="2397" y="2832"/>
                    </a:lnTo>
                    <a:lnTo>
                      <a:pt x="2401" y="2832"/>
                    </a:lnTo>
                    <a:lnTo>
                      <a:pt x="2405" y="2832"/>
                    </a:lnTo>
                    <a:lnTo>
                      <a:pt x="2409" y="2832"/>
                    </a:lnTo>
                    <a:lnTo>
                      <a:pt x="2413" y="2832"/>
                    </a:lnTo>
                    <a:lnTo>
                      <a:pt x="2417" y="2832"/>
                    </a:lnTo>
                    <a:lnTo>
                      <a:pt x="2421" y="2832"/>
                    </a:lnTo>
                    <a:lnTo>
                      <a:pt x="2425" y="2832"/>
                    </a:lnTo>
                    <a:lnTo>
                      <a:pt x="2429" y="2832"/>
                    </a:lnTo>
                    <a:lnTo>
                      <a:pt x="2433" y="2832"/>
                    </a:lnTo>
                    <a:lnTo>
                      <a:pt x="2437" y="2832"/>
                    </a:lnTo>
                    <a:lnTo>
                      <a:pt x="2440" y="2832"/>
                    </a:lnTo>
                    <a:lnTo>
                      <a:pt x="2444" y="2832"/>
                    </a:lnTo>
                    <a:lnTo>
                      <a:pt x="2448" y="2832"/>
                    </a:lnTo>
                    <a:lnTo>
                      <a:pt x="2452" y="2832"/>
                    </a:lnTo>
                    <a:lnTo>
                      <a:pt x="2456" y="2832"/>
                    </a:lnTo>
                    <a:lnTo>
                      <a:pt x="2460" y="2832"/>
                    </a:lnTo>
                    <a:lnTo>
                      <a:pt x="2464" y="2832"/>
                    </a:lnTo>
                    <a:lnTo>
                      <a:pt x="2468" y="2832"/>
                    </a:lnTo>
                    <a:lnTo>
                      <a:pt x="2472" y="2832"/>
                    </a:lnTo>
                    <a:lnTo>
                      <a:pt x="2476" y="2832"/>
                    </a:lnTo>
                    <a:lnTo>
                      <a:pt x="2480" y="2832"/>
                    </a:lnTo>
                    <a:lnTo>
                      <a:pt x="2484" y="2832"/>
                    </a:lnTo>
                    <a:lnTo>
                      <a:pt x="2488" y="2832"/>
                    </a:lnTo>
                    <a:lnTo>
                      <a:pt x="2492" y="2832"/>
                    </a:lnTo>
                    <a:lnTo>
                      <a:pt x="2496" y="2832"/>
                    </a:lnTo>
                    <a:lnTo>
                      <a:pt x="2499" y="2832"/>
                    </a:lnTo>
                    <a:lnTo>
                      <a:pt x="2503" y="2832"/>
                    </a:lnTo>
                    <a:lnTo>
                      <a:pt x="2507" y="2832"/>
                    </a:lnTo>
                    <a:lnTo>
                      <a:pt x="2511" y="2832"/>
                    </a:lnTo>
                    <a:lnTo>
                      <a:pt x="2515" y="2832"/>
                    </a:lnTo>
                    <a:lnTo>
                      <a:pt x="2519" y="2832"/>
                    </a:lnTo>
                    <a:lnTo>
                      <a:pt x="2523" y="2832"/>
                    </a:lnTo>
                    <a:lnTo>
                      <a:pt x="2527" y="2832"/>
                    </a:lnTo>
                    <a:lnTo>
                      <a:pt x="2531" y="2832"/>
                    </a:lnTo>
                    <a:lnTo>
                      <a:pt x="2535" y="2832"/>
                    </a:lnTo>
                    <a:lnTo>
                      <a:pt x="2539" y="2832"/>
                    </a:lnTo>
                    <a:lnTo>
                      <a:pt x="2543" y="2832"/>
                    </a:lnTo>
                    <a:lnTo>
                      <a:pt x="2547" y="2832"/>
                    </a:lnTo>
                    <a:lnTo>
                      <a:pt x="2551" y="2832"/>
                    </a:lnTo>
                    <a:lnTo>
                      <a:pt x="2555" y="2832"/>
                    </a:lnTo>
                    <a:lnTo>
                      <a:pt x="2559" y="2832"/>
                    </a:lnTo>
                    <a:lnTo>
                      <a:pt x="2562" y="2832"/>
                    </a:lnTo>
                    <a:lnTo>
                      <a:pt x="2566" y="2832"/>
                    </a:lnTo>
                    <a:lnTo>
                      <a:pt x="2570" y="2832"/>
                    </a:lnTo>
                    <a:lnTo>
                      <a:pt x="2574" y="2832"/>
                    </a:lnTo>
                    <a:lnTo>
                      <a:pt x="2578" y="2832"/>
                    </a:lnTo>
                    <a:lnTo>
                      <a:pt x="2582" y="2832"/>
                    </a:lnTo>
                    <a:lnTo>
                      <a:pt x="2586" y="2832"/>
                    </a:lnTo>
                    <a:lnTo>
                      <a:pt x="2590" y="2832"/>
                    </a:lnTo>
                    <a:lnTo>
                      <a:pt x="2594" y="2832"/>
                    </a:lnTo>
                    <a:lnTo>
                      <a:pt x="2598" y="2832"/>
                    </a:lnTo>
                    <a:lnTo>
                      <a:pt x="2602" y="2832"/>
                    </a:lnTo>
                    <a:lnTo>
                      <a:pt x="2606" y="2832"/>
                    </a:lnTo>
                    <a:lnTo>
                      <a:pt x="2610" y="2832"/>
                    </a:lnTo>
                    <a:lnTo>
                      <a:pt x="2614" y="2832"/>
                    </a:lnTo>
                    <a:lnTo>
                      <a:pt x="2618" y="2832"/>
                    </a:lnTo>
                    <a:lnTo>
                      <a:pt x="2622" y="2832"/>
                    </a:lnTo>
                    <a:lnTo>
                      <a:pt x="2625" y="2832"/>
                    </a:lnTo>
                    <a:lnTo>
                      <a:pt x="2629" y="2832"/>
                    </a:lnTo>
                    <a:lnTo>
                      <a:pt x="2633" y="2832"/>
                    </a:lnTo>
                    <a:lnTo>
                      <a:pt x="2637" y="2832"/>
                    </a:lnTo>
                    <a:lnTo>
                      <a:pt x="2641" y="2832"/>
                    </a:lnTo>
                    <a:lnTo>
                      <a:pt x="2645" y="2832"/>
                    </a:lnTo>
                    <a:lnTo>
                      <a:pt x="2649" y="2832"/>
                    </a:lnTo>
                    <a:lnTo>
                      <a:pt x="2653" y="2832"/>
                    </a:lnTo>
                    <a:lnTo>
                      <a:pt x="2657" y="2832"/>
                    </a:lnTo>
                    <a:lnTo>
                      <a:pt x="2661" y="2832"/>
                    </a:lnTo>
                    <a:lnTo>
                      <a:pt x="2665" y="2832"/>
                    </a:lnTo>
                    <a:lnTo>
                      <a:pt x="2669" y="2832"/>
                    </a:lnTo>
                    <a:lnTo>
                      <a:pt x="2673" y="2832"/>
                    </a:lnTo>
                    <a:lnTo>
                      <a:pt x="2677" y="2832"/>
                    </a:lnTo>
                    <a:lnTo>
                      <a:pt x="2681" y="2832"/>
                    </a:lnTo>
                    <a:lnTo>
                      <a:pt x="2685" y="2832"/>
                    </a:lnTo>
                    <a:lnTo>
                      <a:pt x="2688" y="2832"/>
                    </a:lnTo>
                    <a:lnTo>
                      <a:pt x="2692" y="2832"/>
                    </a:lnTo>
                    <a:lnTo>
                      <a:pt x="2696" y="2832"/>
                    </a:lnTo>
                    <a:lnTo>
                      <a:pt x="2700" y="2832"/>
                    </a:lnTo>
                    <a:lnTo>
                      <a:pt x="2704" y="2832"/>
                    </a:lnTo>
                    <a:lnTo>
                      <a:pt x="2708" y="2832"/>
                    </a:lnTo>
                    <a:lnTo>
                      <a:pt x="2712" y="2832"/>
                    </a:lnTo>
                    <a:lnTo>
                      <a:pt x="2716" y="2832"/>
                    </a:lnTo>
                    <a:lnTo>
                      <a:pt x="2720" y="2832"/>
                    </a:lnTo>
                    <a:lnTo>
                      <a:pt x="2724" y="2832"/>
                    </a:lnTo>
                    <a:lnTo>
                      <a:pt x="2728" y="2832"/>
                    </a:lnTo>
                    <a:lnTo>
                      <a:pt x="2732" y="2832"/>
                    </a:lnTo>
                    <a:lnTo>
                      <a:pt x="2736" y="2832"/>
                    </a:lnTo>
                    <a:lnTo>
                      <a:pt x="2740" y="2832"/>
                    </a:lnTo>
                    <a:lnTo>
                      <a:pt x="2744" y="2832"/>
                    </a:lnTo>
                    <a:lnTo>
                      <a:pt x="2748" y="2832"/>
                    </a:lnTo>
                    <a:lnTo>
                      <a:pt x="2751" y="2832"/>
                    </a:lnTo>
                    <a:lnTo>
                      <a:pt x="2755" y="2832"/>
                    </a:lnTo>
                    <a:lnTo>
                      <a:pt x="2759" y="2824"/>
                    </a:lnTo>
                    <a:lnTo>
                      <a:pt x="2763" y="2809"/>
                    </a:lnTo>
                    <a:lnTo>
                      <a:pt x="2767" y="2796"/>
                    </a:lnTo>
                    <a:lnTo>
                      <a:pt x="2771" y="2780"/>
                    </a:lnTo>
                    <a:lnTo>
                      <a:pt x="2775" y="2766"/>
                    </a:lnTo>
                    <a:lnTo>
                      <a:pt x="2779" y="2752"/>
                    </a:lnTo>
                    <a:lnTo>
                      <a:pt x="2783" y="2738"/>
                    </a:lnTo>
                    <a:lnTo>
                      <a:pt x="2787" y="2724"/>
                    </a:lnTo>
                    <a:lnTo>
                      <a:pt x="2791" y="2710"/>
                    </a:lnTo>
                    <a:lnTo>
                      <a:pt x="2795" y="2694"/>
                    </a:lnTo>
                    <a:lnTo>
                      <a:pt x="2799" y="2680"/>
                    </a:lnTo>
                    <a:lnTo>
                      <a:pt x="2803" y="2665"/>
                    </a:lnTo>
                    <a:lnTo>
                      <a:pt x="2807" y="2652"/>
                    </a:lnTo>
                    <a:lnTo>
                      <a:pt x="2811" y="2637"/>
                    </a:lnTo>
                    <a:lnTo>
                      <a:pt x="2814" y="2624"/>
                    </a:lnTo>
                    <a:lnTo>
                      <a:pt x="2818" y="2610"/>
                    </a:lnTo>
                    <a:lnTo>
                      <a:pt x="2822" y="2595"/>
                    </a:lnTo>
                    <a:lnTo>
                      <a:pt x="2826" y="2580"/>
                    </a:lnTo>
                    <a:lnTo>
                      <a:pt x="2830" y="2567"/>
                    </a:lnTo>
                    <a:lnTo>
                      <a:pt x="2834" y="2552"/>
                    </a:lnTo>
                    <a:lnTo>
                      <a:pt x="2838" y="2538"/>
                    </a:lnTo>
                    <a:lnTo>
                      <a:pt x="2842" y="2523"/>
                    </a:lnTo>
                    <a:lnTo>
                      <a:pt x="2846" y="2509"/>
                    </a:lnTo>
                    <a:lnTo>
                      <a:pt x="2850" y="2495"/>
                    </a:lnTo>
                    <a:lnTo>
                      <a:pt x="2854" y="2483"/>
                    </a:lnTo>
                    <a:lnTo>
                      <a:pt x="2858" y="2467"/>
                    </a:lnTo>
                    <a:lnTo>
                      <a:pt x="2862" y="2454"/>
                    </a:lnTo>
                    <a:lnTo>
                      <a:pt x="2866" y="2441"/>
                    </a:lnTo>
                    <a:lnTo>
                      <a:pt x="2870" y="2425"/>
                    </a:lnTo>
                    <a:lnTo>
                      <a:pt x="2874" y="2411"/>
                    </a:lnTo>
                    <a:lnTo>
                      <a:pt x="2877" y="2397"/>
                    </a:lnTo>
                    <a:lnTo>
                      <a:pt x="2881" y="2383"/>
                    </a:lnTo>
                    <a:lnTo>
                      <a:pt x="2885" y="2369"/>
                    </a:lnTo>
                    <a:lnTo>
                      <a:pt x="2889" y="2356"/>
                    </a:lnTo>
                    <a:lnTo>
                      <a:pt x="2893" y="2342"/>
                    </a:lnTo>
                    <a:lnTo>
                      <a:pt x="2897" y="2328"/>
                    </a:lnTo>
                    <a:lnTo>
                      <a:pt x="2901" y="2314"/>
                    </a:lnTo>
                    <a:lnTo>
                      <a:pt x="2905" y="2301"/>
                    </a:lnTo>
                    <a:lnTo>
                      <a:pt x="2909" y="2288"/>
                    </a:lnTo>
                    <a:lnTo>
                      <a:pt x="2913" y="2274"/>
                    </a:lnTo>
                    <a:lnTo>
                      <a:pt x="2917" y="2258"/>
                    </a:lnTo>
                    <a:lnTo>
                      <a:pt x="2921" y="2246"/>
                    </a:lnTo>
                    <a:lnTo>
                      <a:pt x="2925" y="2232"/>
                    </a:lnTo>
                    <a:lnTo>
                      <a:pt x="2929" y="2219"/>
                    </a:lnTo>
                    <a:lnTo>
                      <a:pt x="2933" y="2205"/>
                    </a:lnTo>
                    <a:lnTo>
                      <a:pt x="2937" y="2191"/>
                    </a:lnTo>
                    <a:lnTo>
                      <a:pt x="2940" y="2178"/>
                    </a:lnTo>
                    <a:lnTo>
                      <a:pt x="2944" y="2166"/>
                    </a:lnTo>
                    <a:lnTo>
                      <a:pt x="2948" y="2152"/>
                    </a:lnTo>
                    <a:lnTo>
                      <a:pt x="2952" y="2138"/>
                    </a:lnTo>
                    <a:lnTo>
                      <a:pt x="2956" y="2125"/>
                    </a:lnTo>
                    <a:lnTo>
                      <a:pt x="2960" y="2113"/>
                    </a:lnTo>
                    <a:lnTo>
                      <a:pt x="2964" y="2099"/>
                    </a:lnTo>
                    <a:lnTo>
                      <a:pt x="2968" y="2085"/>
                    </a:lnTo>
                    <a:lnTo>
                      <a:pt x="2972" y="2072"/>
                    </a:lnTo>
                    <a:lnTo>
                      <a:pt x="2976" y="2060"/>
                    </a:lnTo>
                    <a:lnTo>
                      <a:pt x="2980" y="2046"/>
                    </a:lnTo>
                    <a:lnTo>
                      <a:pt x="2984" y="2034"/>
                    </a:lnTo>
                    <a:lnTo>
                      <a:pt x="2988" y="2021"/>
                    </a:lnTo>
                    <a:lnTo>
                      <a:pt x="2992" y="2007"/>
                    </a:lnTo>
                    <a:lnTo>
                      <a:pt x="2996" y="1995"/>
                    </a:lnTo>
                    <a:lnTo>
                      <a:pt x="2999" y="1982"/>
                    </a:lnTo>
                    <a:lnTo>
                      <a:pt x="3003" y="1969"/>
                    </a:lnTo>
                    <a:lnTo>
                      <a:pt x="3007" y="1956"/>
                    </a:lnTo>
                    <a:lnTo>
                      <a:pt x="3011" y="1943"/>
                    </a:lnTo>
                    <a:lnTo>
                      <a:pt x="3015" y="1932"/>
                    </a:lnTo>
                    <a:lnTo>
                      <a:pt x="3019" y="1919"/>
                    </a:lnTo>
                    <a:lnTo>
                      <a:pt x="3023" y="1905"/>
                    </a:lnTo>
                    <a:lnTo>
                      <a:pt x="3027" y="1894"/>
                    </a:lnTo>
                    <a:lnTo>
                      <a:pt x="3031" y="1881"/>
                    </a:lnTo>
                    <a:lnTo>
                      <a:pt x="3035" y="1867"/>
                    </a:lnTo>
                    <a:lnTo>
                      <a:pt x="3039" y="1857"/>
                    </a:lnTo>
                    <a:lnTo>
                      <a:pt x="3043" y="1843"/>
                    </a:lnTo>
                    <a:lnTo>
                      <a:pt x="3047" y="1832"/>
                    </a:lnTo>
                    <a:lnTo>
                      <a:pt x="3051" y="1820"/>
                    </a:lnTo>
                    <a:lnTo>
                      <a:pt x="3055" y="1807"/>
                    </a:lnTo>
                    <a:lnTo>
                      <a:pt x="3059" y="1794"/>
                    </a:lnTo>
                    <a:lnTo>
                      <a:pt x="3062" y="1784"/>
                    </a:lnTo>
                    <a:lnTo>
                      <a:pt x="3066" y="1771"/>
                    </a:lnTo>
                    <a:lnTo>
                      <a:pt x="3070" y="1759"/>
                    </a:lnTo>
                    <a:lnTo>
                      <a:pt x="3074" y="1746"/>
                    </a:lnTo>
                    <a:lnTo>
                      <a:pt x="3078" y="1734"/>
                    </a:lnTo>
                    <a:lnTo>
                      <a:pt x="3082" y="1721"/>
                    </a:lnTo>
                    <a:lnTo>
                      <a:pt x="3086" y="1711"/>
                    </a:lnTo>
                    <a:lnTo>
                      <a:pt x="3090" y="1699"/>
                    </a:lnTo>
                    <a:lnTo>
                      <a:pt x="3094" y="1687"/>
                    </a:lnTo>
                    <a:lnTo>
                      <a:pt x="3098" y="1675"/>
                    </a:lnTo>
                    <a:lnTo>
                      <a:pt x="3102" y="1663"/>
                    </a:lnTo>
                    <a:lnTo>
                      <a:pt x="3106" y="1652"/>
                    </a:lnTo>
                    <a:lnTo>
                      <a:pt x="3110" y="1639"/>
                    </a:lnTo>
                    <a:lnTo>
                      <a:pt x="3114" y="1629"/>
                    </a:lnTo>
                    <a:lnTo>
                      <a:pt x="3118" y="1617"/>
                    </a:lnTo>
                    <a:lnTo>
                      <a:pt x="3122" y="1606"/>
                    </a:lnTo>
                    <a:lnTo>
                      <a:pt x="3125" y="1594"/>
                    </a:lnTo>
                    <a:lnTo>
                      <a:pt x="3129" y="1583"/>
                    </a:lnTo>
                    <a:lnTo>
                      <a:pt x="3133" y="1571"/>
                    </a:lnTo>
                    <a:lnTo>
                      <a:pt x="3137" y="1561"/>
                    </a:lnTo>
                    <a:lnTo>
                      <a:pt x="3141" y="1549"/>
                    </a:lnTo>
                    <a:lnTo>
                      <a:pt x="3145" y="1537"/>
                    </a:lnTo>
                    <a:lnTo>
                      <a:pt x="3149" y="1528"/>
                    </a:lnTo>
                    <a:lnTo>
                      <a:pt x="3153" y="1516"/>
                    </a:lnTo>
                    <a:lnTo>
                      <a:pt x="3157" y="1504"/>
                    </a:lnTo>
                    <a:lnTo>
                      <a:pt x="3161" y="1493"/>
                    </a:lnTo>
                    <a:lnTo>
                      <a:pt x="3165" y="1482"/>
                    </a:lnTo>
                    <a:lnTo>
                      <a:pt x="3169" y="1472"/>
                    </a:lnTo>
                    <a:lnTo>
                      <a:pt x="3173" y="1461"/>
                    </a:lnTo>
                    <a:lnTo>
                      <a:pt x="3177" y="1451"/>
                    </a:lnTo>
                    <a:lnTo>
                      <a:pt x="3181" y="1440"/>
                    </a:lnTo>
                    <a:lnTo>
                      <a:pt x="3185" y="1428"/>
                    </a:lnTo>
                    <a:lnTo>
                      <a:pt x="3188" y="1418"/>
                    </a:lnTo>
                    <a:lnTo>
                      <a:pt x="3192" y="1406"/>
                    </a:lnTo>
                    <a:lnTo>
                      <a:pt x="3196" y="1395"/>
                    </a:lnTo>
                    <a:lnTo>
                      <a:pt x="3200" y="1387"/>
                    </a:lnTo>
                    <a:lnTo>
                      <a:pt x="3204" y="1375"/>
                    </a:lnTo>
                    <a:lnTo>
                      <a:pt x="3208" y="1367"/>
                    </a:lnTo>
                    <a:lnTo>
                      <a:pt x="3212" y="1355"/>
                    </a:lnTo>
                    <a:lnTo>
                      <a:pt x="3216" y="1346"/>
                    </a:lnTo>
                    <a:lnTo>
                      <a:pt x="3220" y="1336"/>
                    </a:lnTo>
                    <a:lnTo>
                      <a:pt x="3224" y="1325"/>
                    </a:lnTo>
                    <a:lnTo>
                      <a:pt x="3228" y="1315"/>
                    </a:lnTo>
                    <a:lnTo>
                      <a:pt x="3232" y="1305"/>
                    </a:lnTo>
                    <a:lnTo>
                      <a:pt x="3236" y="1295"/>
                    </a:lnTo>
                    <a:lnTo>
                      <a:pt x="3240" y="1284"/>
                    </a:lnTo>
                    <a:lnTo>
                      <a:pt x="3244" y="1275"/>
                    </a:lnTo>
                    <a:lnTo>
                      <a:pt x="3248" y="1265"/>
                    </a:lnTo>
                    <a:lnTo>
                      <a:pt x="3251" y="1256"/>
                    </a:lnTo>
                    <a:lnTo>
                      <a:pt x="3255" y="1245"/>
                    </a:lnTo>
                    <a:lnTo>
                      <a:pt x="3259" y="1235"/>
                    </a:lnTo>
                    <a:lnTo>
                      <a:pt x="3263" y="1226"/>
                    </a:lnTo>
                    <a:lnTo>
                      <a:pt x="3267" y="1217"/>
                    </a:lnTo>
                    <a:lnTo>
                      <a:pt x="3271" y="1207"/>
                    </a:lnTo>
                    <a:lnTo>
                      <a:pt x="3275" y="1197"/>
                    </a:lnTo>
                    <a:lnTo>
                      <a:pt x="3279" y="1188"/>
                    </a:lnTo>
                    <a:lnTo>
                      <a:pt x="3283" y="1178"/>
                    </a:lnTo>
                    <a:lnTo>
                      <a:pt x="3287" y="1169"/>
                    </a:lnTo>
                    <a:lnTo>
                      <a:pt x="3291" y="1159"/>
                    </a:lnTo>
                    <a:lnTo>
                      <a:pt x="3295" y="1152"/>
                    </a:lnTo>
                    <a:lnTo>
                      <a:pt x="3299" y="1142"/>
                    </a:lnTo>
                    <a:lnTo>
                      <a:pt x="3303" y="1131"/>
                    </a:lnTo>
                    <a:lnTo>
                      <a:pt x="3307" y="1123"/>
                    </a:lnTo>
                    <a:lnTo>
                      <a:pt x="3311" y="1115"/>
                    </a:lnTo>
                    <a:lnTo>
                      <a:pt x="3314" y="1105"/>
                    </a:lnTo>
                    <a:lnTo>
                      <a:pt x="3318" y="1096"/>
                    </a:lnTo>
                    <a:lnTo>
                      <a:pt x="3322" y="1088"/>
                    </a:lnTo>
                    <a:lnTo>
                      <a:pt x="3326" y="1078"/>
                    </a:lnTo>
                    <a:lnTo>
                      <a:pt x="3330" y="1070"/>
                    </a:lnTo>
                    <a:lnTo>
                      <a:pt x="3334" y="1061"/>
                    </a:lnTo>
                    <a:lnTo>
                      <a:pt x="3338" y="1052"/>
                    </a:lnTo>
                    <a:lnTo>
                      <a:pt x="3342" y="1043"/>
                    </a:lnTo>
                    <a:lnTo>
                      <a:pt x="3346" y="1034"/>
                    </a:lnTo>
                    <a:lnTo>
                      <a:pt x="3350" y="1027"/>
                    </a:lnTo>
                    <a:lnTo>
                      <a:pt x="3354" y="1019"/>
                    </a:lnTo>
                    <a:lnTo>
                      <a:pt x="3358" y="1008"/>
                    </a:lnTo>
                    <a:lnTo>
                      <a:pt x="3362" y="1002"/>
                    </a:lnTo>
                    <a:lnTo>
                      <a:pt x="3366" y="992"/>
                    </a:lnTo>
                    <a:lnTo>
                      <a:pt x="3370" y="984"/>
                    </a:lnTo>
                    <a:lnTo>
                      <a:pt x="3374" y="976"/>
                    </a:lnTo>
                    <a:lnTo>
                      <a:pt x="3377" y="969"/>
                    </a:lnTo>
                    <a:lnTo>
                      <a:pt x="3381" y="960"/>
                    </a:lnTo>
                    <a:lnTo>
                      <a:pt x="3385" y="951"/>
                    </a:lnTo>
                    <a:lnTo>
                      <a:pt x="3389" y="944"/>
                    </a:lnTo>
                    <a:lnTo>
                      <a:pt x="3393" y="937"/>
                    </a:lnTo>
                    <a:lnTo>
                      <a:pt x="3397" y="928"/>
                    </a:lnTo>
                    <a:lnTo>
                      <a:pt x="3401" y="920"/>
                    </a:lnTo>
                    <a:lnTo>
                      <a:pt x="3405" y="913"/>
                    </a:lnTo>
                    <a:lnTo>
                      <a:pt x="3409" y="904"/>
                    </a:lnTo>
                    <a:lnTo>
                      <a:pt x="3413" y="896"/>
                    </a:lnTo>
                    <a:lnTo>
                      <a:pt x="3417" y="889"/>
                    </a:lnTo>
                    <a:lnTo>
                      <a:pt x="3421" y="881"/>
                    </a:lnTo>
                    <a:lnTo>
                      <a:pt x="3425" y="875"/>
                    </a:lnTo>
                    <a:lnTo>
                      <a:pt x="3429" y="867"/>
                    </a:lnTo>
                    <a:lnTo>
                      <a:pt x="3433" y="859"/>
                    </a:lnTo>
                    <a:lnTo>
                      <a:pt x="3437" y="852"/>
                    </a:lnTo>
                    <a:lnTo>
                      <a:pt x="3440" y="844"/>
                    </a:lnTo>
                    <a:lnTo>
                      <a:pt x="3444" y="837"/>
                    </a:lnTo>
                    <a:lnTo>
                      <a:pt x="3448" y="828"/>
                    </a:lnTo>
                    <a:lnTo>
                      <a:pt x="3452" y="822"/>
                    </a:lnTo>
                    <a:lnTo>
                      <a:pt x="3456" y="816"/>
                    </a:lnTo>
                    <a:lnTo>
                      <a:pt x="3460" y="808"/>
                    </a:lnTo>
                    <a:lnTo>
                      <a:pt x="3464" y="800"/>
                    </a:lnTo>
                    <a:lnTo>
                      <a:pt x="3468" y="794"/>
                    </a:lnTo>
                    <a:lnTo>
                      <a:pt x="3472" y="787"/>
                    </a:lnTo>
                    <a:lnTo>
                      <a:pt x="3476" y="779"/>
                    </a:lnTo>
                    <a:lnTo>
                      <a:pt x="3480" y="773"/>
                    </a:lnTo>
                    <a:lnTo>
                      <a:pt x="3484" y="766"/>
                    </a:lnTo>
                    <a:lnTo>
                      <a:pt x="3488" y="758"/>
                    </a:lnTo>
                    <a:lnTo>
                      <a:pt x="3492" y="752"/>
                    </a:lnTo>
                    <a:lnTo>
                      <a:pt x="3496" y="745"/>
                    </a:lnTo>
                    <a:lnTo>
                      <a:pt x="3499" y="739"/>
                    </a:lnTo>
                    <a:lnTo>
                      <a:pt x="3503" y="732"/>
                    </a:lnTo>
                    <a:lnTo>
                      <a:pt x="3507" y="725"/>
                    </a:lnTo>
                    <a:lnTo>
                      <a:pt x="3511" y="720"/>
                    </a:lnTo>
                    <a:lnTo>
                      <a:pt x="3515" y="713"/>
                    </a:lnTo>
                    <a:lnTo>
                      <a:pt x="3519" y="706"/>
                    </a:lnTo>
                    <a:lnTo>
                      <a:pt x="3523" y="700"/>
                    </a:lnTo>
                    <a:lnTo>
                      <a:pt x="3527" y="692"/>
                    </a:lnTo>
                    <a:lnTo>
                      <a:pt x="3531" y="687"/>
                    </a:lnTo>
                    <a:lnTo>
                      <a:pt x="3535" y="681"/>
                    </a:lnTo>
                    <a:lnTo>
                      <a:pt x="3539" y="675"/>
                    </a:lnTo>
                    <a:lnTo>
                      <a:pt x="3543" y="668"/>
                    </a:lnTo>
                    <a:lnTo>
                      <a:pt x="3547" y="663"/>
                    </a:lnTo>
                    <a:lnTo>
                      <a:pt x="3551" y="656"/>
                    </a:lnTo>
                    <a:lnTo>
                      <a:pt x="3555" y="649"/>
                    </a:lnTo>
                    <a:lnTo>
                      <a:pt x="3559" y="644"/>
                    </a:lnTo>
                    <a:lnTo>
                      <a:pt x="3562" y="639"/>
                    </a:lnTo>
                    <a:lnTo>
                      <a:pt x="3566" y="632"/>
                    </a:lnTo>
                    <a:lnTo>
                      <a:pt x="3570" y="627"/>
                    </a:lnTo>
                    <a:lnTo>
                      <a:pt x="3574" y="620"/>
                    </a:lnTo>
                    <a:lnTo>
                      <a:pt x="3578" y="615"/>
                    </a:lnTo>
                    <a:lnTo>
                      <a:pt x="3582" y="609"/>
                    </a:lnTo>
                    <a:lnTo>
                      <a:pt x="3586" y="603"/>
                    </a:lnTo>
                    <a:lnTo>
                      <a:pt x="3590" y="596"/>
                    </a:lnTo>
                    <a:lnTo>
                      <a:pt x="3594" y="592"/>
                    </a:lnTo>
                    <a:lnTo>
                      <a:pt x="3598" y="587"/>
                    </a:lnTo>
                    <a:lnTo>
                      <a:pt x="3602" y="580"/>
                    </a:lnTo>
                    <a:lnTo>
                      <a:pt x="3606" y="576"/>
                    </a:lnTo>
                    <a:lnTo>
                      <a:pt x="3610" y="569"/>
                    </a:lnTo>
                    <a:lnTo>
                      <a:pt x="3614" y="565"/>
                    </a:lnTo>
                    <a:lnTo>
                      <a:pt x="3618" y="559"/>
                    </a:lnTo>
                    <a:lnTo>
                      <a:pt x="3622" y="554"/>
                    </a:lnTo>
                    <a:lnTo>
                      <a:pt x="3625" y="549"/>
                    </a:lnTo>
                    <a:lnTo>
                      <a:pt x="3629" y="542"/>
                    </a:lnTo>
                    <a:lnTo>
                      <a:pt x="3633" y="537"/>
                    </a:lnTo>
                    <a:lnTo>
                      <a:pt x="3637" y="533"/>
                    </a:lnTo>
                    <a:lnTo>
                      <a:pt x="3641" y="528"/>
                    </a:lnTo>
                    <a:lnTo>
                      <a:pt x="3645" y="522"/>
                    </a:lnTo>
                    <a:lnTo>
                      <a:pt x="3649" y="518"/>
                    </a:lnTo>
                    <a:lnTo>
                      <a:pt x="3653" y="513"/>
                    </a:lnTo>
                    <a:lnTo>
                      <a:pt x="3657" y="509"/>
                    </a:lnTo>
                    <a:lnTo>
                      <a:pt x="3661" y="503"/>
                    </a:lnTo>
                    <a:lnTo>
                      <a:pt x="3665" y="499"/>
                    </a:lnTo>
                    <a:lnTo>
                      <a:pt x="3669" y="493"/>
                    </a:lnTo>
                    <a:lnTo>
                      <a:pt x="3673" y="488"/>
                    </a:lnTo>
                    <a:lnTo>
                      <a:pt x="3677" y="483"/>
                    </a:lnTo>
                    <a:lnTo>
                      <a:pt x="3681" y="480"/>
                    </a:lnTo>
                    <a:lnTo>
                      <a:pt x="3685" y="475"/>
                    </a:lnTo>
                    <a:lnTo>
                      <a:pt x="3688" y="470"/>
                    </a:lnTo>
                    <a:lnTo>
                      <a:pt x="3692" y="465"/>
                    </a:lnTo>
                    <a:lnTo>
                      <a:pt x="3696" y="460"/>
                    </a:lnTo>
                    <a:lnTo>
                      <a:pt x="3700" y="456"/>
                    </a:lnTo>
                    <a:lnTo>
                      <a:pt x="3704" y="453"/>
                    </a:lnTo>
                    <a:lnTo>
                      <a:pt x="3708" y="448"/>
                    </a:lnTo>
                    <a:lnTo>
                      <a:pt x="3712" y="443"/>
                    </a:lnTo>
                    <a:lnTo>
                      <a:pt x="3716" y="438"/>
                    </a:lnTo>
                    <a:lnTo>
                      <a:pt x="3720" y="435"/>
                    </a:lnTo>
                    <a:lnTo>
                      <a:pt x="3724" y="429"/>
                    </a:lnTo>
                    <a:lnTo>
                      <a:pt x="3728" y="426"/>
                    </a:lnTo>
                    <a:lnTo>
                      <a:pt x="3732" y="422"/>
                    </a:lnTo>
                    <a:lnTo>
                      <a:pt x="3736" y="417"/>
                    </a:lnTo>
                    <a:lnTo>
                      <a:pt x="3740" y="412"/>
                    </a:lnTo>
                    <a:lnTo>
                      <a:pt x="3744" y="408"/>
                    </a:lnTo>
                    <a:lnTo>
                      <a:pt x="3748" y="406"/>
                    </a:lnTo>
                    <a:lnTo>
                      <a:pt x="3751" y="402"/>
                    </a:lnTo>
                    <a:lnTo>
                      <a:pt x="3755" y="398"/>
                    </a:lnTo>
                    <a:lnTo>
                      <a:pt x="3759" y="394"/>
                    </a:lnTo>
                    <a:lnTo>
                      <a:pt x="3763" y="389"/>
                    </a:lnTo>
                    <a:lnTo>
                      <a:pt x="3767" y="386"/>
                    </a:lnTo>
                    <a:lnTo>
                      <a:pt x="3771" y="382"/>
                    </a:lnTo>
                    <a:lnTo>
                      <a:pt x="3775" y="378"/>
                    </a:lnTo>
                    <a:lnTo>
                      <a:pt x="3779" y="373"/>
                    </a:lnTo>
                    <a:lnTo>
                      <a:pt x="3783" y="371"/>
                    </a:lnTo>
                    <a:lnTo>
                      <a:pt x="3787" y="367"/>
                    </a:lnTo>
                    <a:lnTo>
                      <a:pt x="3791" y="363"/>
                    </a:lnTo>
                    <a:lnTo>
                      <a:pt x="3795" y="358"/>
                    </a:lnTo>
                    <a:lnTo>
                      <a:pt x="3799" y="355"/>
                    </a:lnTo>
                    <a:lnTo>
                      <a:pt x="3803" y="353"/>
                    </a:lnTo>
                    <a:lnTo>
                      <a:pt x="3807" y="348"/>
                    </a:lnTo>
                    <a:lnTo>
                      <a:pt x="3811" y="345"/>
                    </a:lnTo>
                    <a:lnTo>
                      <a:pt x="3814" y="341"/>
                    </a:lnTo>
                    <a:lnTo>
                      <a:pt x="3818" y="338"/>
                    </a:lnTo>
                    <a:lnTo>
                      <a:pt x="3822" y="333"/>
                    </a:lnTo>
                    <a:lnTo>
                      <a:pt x="3826" y="332"/>
                    </a:lnTo>
                    <a:lnTo>
                      <a:pt x="3830" y="328"/>
                    </a:lnTo>
                    <a:lnTo>
                      <a:pt x="3834" y="325"/>
                    </a:lnTo>
                    <a:lnTo>
                      <a:pt x="3838" y="322"/>
                    </a:lnTo>
                    <a:lnTo>
                      <a:pt x="3842" y="319"/>
                    </a:lnTo>
                    <a:lnTo>
                      <a:pt x="3846" y="315"/>
                    </a:lnTo>
                    <a:lnTo>
                      <a:pt x="3850" y="313"/>
                    </a:lnTo>
                    <a:lnTo>
                      <a:pt x="3854" y="308"/>
                    </a:lnTo>
                    <a:lnTo>
                      <a:pt x="3858" y="305"/>
                    </a:lnTo>
                    <a:lnTo>
                      <a:pt x="3862" y="302"/>
                    </a:lnTo>
                    <a:lnTo>
                      <a:pt x="3866" y="300"/>
                    </a:lnTo>
                    <a:lnTo>
                      <a:pt x="3870" y="297"/>
                    </a:lnTo>
                    <a:lnTo>
                      <a:pt x="3874" y="292"/>
                    </a:lnTo>
                    <a:lnTo>
                      <a:pt x="3877" y="291"/>
                    </a:lnTo>
                    <a:lnTo>
                      <a:pt x="3881" y="287"/>
                    </a:lnTo>
                    <a:lnTo>
                      <a:pt x="3885" y="284"/>
                    </a:lnTo>
                    <a:lnTo>
                      <a:pt x="3889" y="281"/>
                    </a:lnTo>
                    <a:lnTo>
                      <a:pt x="3893" y="279"/>
                    </a:lnTo>
                    <a:lnTo>
                      <a:pt x="3897" y="276"/>
                    </a:lnTo>
                    <a:lnTo>
                      <a:pt x="3901" y="272"/>
                    </a:lnTo>
                    <a:lnTo>
                      <a:pt x="3905" y="270"/>
                    </a:lnTo>
                    <a:lnTo>
                      <a:pt x="3909" y="267"/>
                    </a:lnTo>
                    <a:lnTo>
                      <a:pt x="3913" y="264"/>
                    </a:lnTo>
                    <a:lnTo>
                      <a:pt x="3917" y="262"/>
                    </a:lnTo>
                    <a:lnTo>
                      <a:pt x="3921" y="258"/>
                    </a:lnTo>
                    <a:lnTo>
                      <a:pt x="3925" y="256"/>
                    </a:lnTo>
                    <a:lnTo>
                      <a:pt x="3929" y="254"/>
                    </a:lnTo>
                    <a:lnTo>
                      <a:pt x="3933" y="2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1" name="Freeform 343"/>
              <p:cNvSpPr>
                <a:spLocks/>
              </p:cNvSpPr>
              <p:nvPr/>
            </p:nvSpPr>
            <p:spPr bwMode="auto">
              <a:xfrm flipV="1">
                <a:off x="2925" y="1142"/>
                <a:ext cx="2265" cy="160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3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6"/>
                  </a:cxn>
                  <a:cxn ang="0">
                    <a:pos x="625" y="14"/>
                  </a:cxn>
                  <a:cxn ang="0">
                    <a:pos x="688" y="36"/>
                  </a:cxn>
                  <a:cxn ang="0">
                    <a:pos x="751" y="73"/>
                  </a:cxn>
                  <a:cxn ang="0">
                    <a:pos x="814" y="131"/>
                  </a:cxn>
                  <a:cxn ang="0">
                    <a:pos x="877" y="210"/>
                  </a:cxn>
                  <a:cxn ang="0">
                    <a:pos x="940" y="314"/>
                  </a:cxn>
                  <a:cxn ang="0">
                    <a:pos x="1003" y="443"/>
                  </a:cxn>
                  <a:cxn ang="0">
                    <a:pos x="1066" y="594"/>
                  </a:cxn>
                  <a:cxn ang="0">
                    <a:pos x="1129" y="765"/>
                  </a:cxn>
                  <a:cxn ang="0">
                    <a:pos x="1192" y="951"/>
                  </a:cxn>
                  <a:cxn ang="0">
                    <a:pos x="1255" y="1151"/>
                  </a:cxn>
                  <a:cxn ang="0">
                    <a:pos x="1318" y="1357"/>
                  </a:cxn>
                  <a:cxn ang="0">
                    <a:pos x="1381" y="1564"/>
                  </a:cxn>
                  <a:cxn ang="0">
                    <a:pos x="1444" y="1767"/>
                  </a:cxn>
                  <a:cxn ang="0">
                    <a:pos x="1507" y="1962"/>
                  </a:cxn>
                  <a:cxn ang="0">
                    <a:pos x="1570" y="2143"/>
                  </a:cxn>
                  <a:cxn ang="0">
                    <a:pos x="1633" y="2307"/>
                  </a:cxn>
                  <a:cxn ang="0">
                    <a:pos x="1696" y="2450"/>
                  </a:cxn>
                  <a:cxn ang="0">
                    <a:pos x="1759" y="2568"/>
                  </a:cxn>
                  <a:cxn ang="0">
                    <a:pos x="1822" y="2661"/>
                  </a:cxn>
                  <a:cxn ang="0">
                    <a:pos x="1885" y="2729"/>
                  </a:cxn>
                  <a:cxn ang="0">
                    <a:pos x="1948" y="2769"/>
                  </a:cxn>
                  <a:cxn ang="0">
                    <a:pos x="2011" y="2785"/>
                  </a:cxn>
                  <a:cxn ang="0">
                    <a:pos x="2074" y="2777"/>
                  </a:cxn>
                  <a:cxn ang="0">
                    <a:pos x="2137" y="2743"/>
                  </a:cxn>
                  <a:cxn ang="0">
                    <a:pos x="2200" y="2690"/>
                  </a:cxn>
                  <a:cxn ang="0">
                    <a:pos x="2263" y="2618"/>
                  </a:cxn>
                  <a:cxn ang="0">
                    <a:pos x="2326" y="2527"/>
                  </a:cxn>
                  <a:cxn ang="0">
                    <a:pos x="2389" y="2423"/>
                  </a:cxn>
                  <a:cxn ang="0">
                    <a:pos x="2452" y="2308"/>
                  </a:cxn>
                  <a:cxn ang="0">
                    <a:pos x="2515" y="2182"/>
                  </a:cxn>
                  <a:cxn ang="0">
                    <a:pos x="2578" y="2052"/>
                  </a:cxn>
                  <a:cxn ang="0">
                    <a:pos x="2641" y="1916"/>
                  </a:cxn>
                  <a:cxn ang="0">
                    <a:pos x="2704" y="1779"/>
                  </a:cxn>
                  <a:cxn ang="0">
                    <a:pos x="2767" y="1641"/>
                  </a:cxn>
                  <a:cxn ang="0">
                    <a:pos x="2830" y="1507"/>
                  </a:cxn>
                  <a:cxn ang="0">
                    <a:pos x="2893" y="1374"/>
                  </a:cxn>
                  <a:cxn ang="0">
                    <a:pos x="2956" y="1246"/>
                  </a:cxn>
                  <a:cxn ang="0">
                    <a:pos x="3019" y="1124"/>
                  </a:cxn>
                  <a:cxn ang="0">
                    <a:pos x="3082" y="1008"/>
                  </a:cxn>
                  <a:cxn ang="0">
                    <a:pos x="3145" y="899"/>
                  </a:cxn>
                  <a:cxn ang="0">
                    <a:pos x="3208" y="798"/>
                  </a:cxn>
                  <a:cxn ang="0">
                    <a:pos x="3271" y="704"/>
                  </a:cxn>
                  <a:cxn ang="0">
                    <a:pos x="3334" y="619"/>
                  </a:cxn>
                  <a:cxn ang="0">
                    <a:pos x="3397" y="540"/>
                  </a:cxn>
                  <a:cxn ang="0">
                    <a:pos x="3460" y="470"/>
                  </a:cxn>
                  <a:cxn ang="0">
                    <a:pos x="3523" y="406"/>
                  </a:cxn>
                  <a:cxn ang="0">
                    <a:pos x="3586" y="350"/>
                  </a:cxn>
                  <a:cxn ang="0">
                    <a:pos x="3649" y="301"/>
                  </a:cxn>
                  <a:cxn ang="0">
                    <a:pos x="3712" y="257"/>
                  </a:cxn>
                  <a:cxn ang="0">
                    <a:pos x="3775" y="218"/>
                  </a:cxn>
                  <a:cxn ang="0">
                    <a:pos x="3838" y="186"/>
                  </a:cxn>
                  <a:cxn ang="0">
                    <a:pos x="3901" y="159"/>
                  </a:cxn>
                </a:cxnLst>
                <a:rect l="0" t="0" r="r" b="b"/>
                <a:pathLst>
                  <a:path w="3933" h="2787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3"/>
                    </a:lnTo>
                    <a:lnTo>
                      <a:pt x="204" y="1"/>
                    </a:lnTo>
                    <a:lnTo>
                      <a:pt x="208" y="0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0"/>
                    </a:lnTo>
                    <a:lnTo>
                      <a:pt x="311" y="3"/>
                    </a:lnTo>
                    <a:lnTo>
                      <a:pt x="314" y="0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0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0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5" y="1"/>
                    </a:lnTo>
                    <a:lnTo>
                      <a:pt x="429" y="0"/>
                    </a:lnTo>
                    <a:lnTo>
                      <a:pt x="433" y="0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3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1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4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6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10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1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5"/>
                    </a:lnTo>
                    <a:lnTo>
                      <a:pt x="625" y="14"/>
                    </a:lnTo>
                    <a:lnTo>
                      <a:pt x="629" y="16"/>
                    </a:lnTo>
                    <a:lnTo>
                      <a:pt x="633" y="17"/>
                    </a:lnTo>
                    <a:lnTo>
                      <a:pt x="637" y="18"/>
                    </a:lnTo>
                    <a:lnTo>
                      <a:pt x="641" y="19"/>
                    </a:lnTo>
                    <a:lnTo>
                      <a:pt x="645" y="20"/>
                    </a:lnTo>
                    <a:lnTo>
                      <a:pt x="649" y="21"/>
                    </a:lnTo>
                    <a:lnTo>
                      <a:pt x="653" y="23"/>
                    </a:lnTo>
                    <a:lnTo>
                      <a:pt x="657" y="23"/>
                    </a:lnTo>
                    <a:lnTo>
                      <a:pt x="661" y="24"/>
                    </a:lnTo>
                    <a:lnTo>
                      <a:pt x="665" y="27"/>
                    </a:lnTo>
                    <a:lnTo>
                      <a:pt x="669" y="28"/>
                    </a:lnTo>
                    <a:lnTo>
                      <a:pt x="673" y="29"/>
                    </a:lnTo>
                    <a:lnTo>
                      <a:pt x="677" y="31"/>
                    </a:lnTo>
                    <a:lnTo>
                      <a:pt x="681" y="33"/>
                    </a:lnTo>
                    <a:lnTo>
                      <a:pt x="685" y="34"/>
                    </a:lnTo>
                    <a:lnTo>
                      <a:pt x="688" y="36"/>
                    </a:lnTo>
                    <a:lnTo>
                      <a:pt x="692" y="38"/>
                    </a:lnTo>
                    <a:lnTo>
                      <a:pt x="696" y="40"/>
                    </a:lnTo>
                    <a:lnTo>
                      <a:pt x="700" y="42"/>
                    </a:lnTo>
                    <a:lnTo>
                      <a:pt x="704" y="45"/>
                    </a:lnTo>
                    <a:lnTo>
                      <a:pt x="708" y="47"/>
                    </a:lnTo>
                    <a:lnTo>
                      <a:pt x="712" y="48"/>
                    </a:lnTo>
                    <a:lnTo>
                      <a:pt x="716" y="50"/>
                    </a:lnTo>
                    <a:lnTo>
                      <a:pt x="720" y="53"/>
                    </a:lnTo>
                    <a:lnTo>
                      <a:pt x="724" y="55"/>
                    </a:lnTo>
                    <a:lnTo>
                      <a:pt x="728" y="59"/>
                    </a:lnTo>
                    <a:lnTo>
                      <a:pt x="732" y="61"/>
                    </a:lnTo>
                    <a:lnTo>
                      <a:pt x="736" y="63"/>
                    </a:lnTo>
                    <a:lnTo>
                      <a:pt x="740" y="66"/>
                    </a:lnTo>
                    <a:lnTo>
                      <a:pt x="744" y="68"/>
                    </a:lnTo>
                    <a:lnTo>
                      <a:pt x="748" y="71"/>
                    </a:lnTo>
                    <a:lnTo>
                      <a:pt x="751" y="73"/>
                    </a:lnTo>
                    <a:lnTo>
                      <a:pt x="755" y="77"/>
                    </a:lnTo>
                    <a:lnTo>
                      <a:pt x="759" y="81"/>
                    </a:lnTo>
                    <a:lnTo>
                      <a:pt x="763" y="83"/>
                    </a:lnTo>
                    <a:lnTo>
                      <a:pt x="767" y="86"/>
                    </a:lnTo>
                    <a:lnTo>
                      <a:pt x="771" y="89"/>
                    </a:lnTo>
                    <a:lnTo>
                      <a:pt x="775" y="93"/>
                    </a:lnTo>
                    <a:lnTo>
                      <a:pt x="779" y="96"/>
                    </a:lnTo>
                    <a:lnTo>
                      <a:pt x="783" y="99"/>
                    </a:lnTo>
                    <a:lnTo>
                      <a:pt x="787" y="103"/>
                    </a:lnTo>
                    <a:lnTo>
                      <a:pt x="791" y="107"/>
                    </a:lnTo>
                    <a:lnTo>
                      <a:pt x="795" y="111"/>
                    </a:lnTo>
                    <a:lnTo>
                      <a:pt x="799" y="114"/>
                    </a:lnTo>
                    <a:lnTo>
                      <a:pt x="803" y="118"/>
                    </a:lnTo>
                    <a:lnTo>
                      <a:pt x="807" y="122"/>
                    </a:lnTo>
                    <a:lnTo>
                      <a:pt x="811" y="127"/>
                    </a:lnTo>
                    <a:lnTo>
                      <a:pt x="814" y="131"/>
                    </a:lnTo>
                    <a:lnTo>
                      <a:pt x="818" y="135"/>
                    </a:lnTo>
                    <a:lnTo>
                      <a:pt x="822" y="139"/>
                    </a:lnTo>
                    <a:lnTo>
                      <a:pt x="826" y="144"/>
                    </a:lnTo>
                    <a:lnTo>
                      <a:pt x="830" y="148"/>
                    </a:lnTo>
                    <a:lnTo>
                      <a:pt x="834" y="152"/>
                    </a:lnTo>
                    <a:lnTo>
                      <a:pt x="838" y="157"/>
                    </a:lnTo>
                    <a:lnTo>
                      <a:pt x="842" y="162"/>
                    </a:lnTo>
                    <a:lnTo>
                      <a:pt x="846" y="167"/>
                    </a:lnTo>
                    <a:lnTo>
                      <a:pt x="850" y="173"/>
                    </a:lnTo>
                    <a:lnTo>
                      <a:pt x="854" y="178"/>
                    </a:lnTo>
                    <a:lnTo>
                      <a:pt x="858" y="183"/>
                    </a:lnTo>
                    <a:lnTo>
                      <a:pt x="862" y="189"/>
                    </a:lnTo>
                    <a:lnTo>
                      <a:pt x="866" y="194"/>
                    </a:lnTo>
                    <a:lnTo>
                      <a:pt x="870" y="198"/>
                    </a:lnTo>
                    <a:lnTo>
                      <a:pt x="874" y="205"/>
                    </a:lnTo>
                    <a:lnTo>
                      <a:pt x="877" y="210"/>
                    </a:lnTo>
                    <a:lnTo>
                      <a:pt x="881" y="215"/>
                    </a:lnTo>
                    <a:lnTo>
                      <a:pt x="885" y="222"/>
                    </a:lnTo>
                    <a:lnTo>
                      <a:pt x="889" y="228"/>
                    </a:lnTo>
                    <a:lnTo>
                      <a:pt x="893" y="234"/>
                    </a:lnTo>
                    <a:lnTo>
                      <a:pt x="897" y="240"/>
                    </a:lnTo>
                    <a:lnTo>
                      <a:pt x="901" y="246"/>
                    </a:lnTo>
                    <a:lnTo>
                      <a:pt x="905" y="252"/>
                    </a:lnTo>
                    <a:lnTo>
                      <a:pt x="909" y="258"/>
                    </a:lnTo>
                    <a:lnTo>
                      <a:pt x="913" y="265"/>
                    </a:lnTo>
                    <a:lnTo>
                      <a:pt x="917" y="272"/>
                    </a:lnTo>
                    <a:lnTo>
                      <a:pt x="921" y="278"/>
                    </a:lnTo>
                    <a:lnTo>
                      <a:pt x="925" y="286"/>
                    </a:lnTo>
                    <a:lnTo>
                      <a:pt x="929" y="292"/>
                    </a:lnTo>
                    <a:lnTo>
                      <a:pt x="933" y="300"/>
                    </a:lnTo>
                    <a:lnTo>
                      <a:pt x="937" y="308"/>
                    </a:lnTo>
                    <a:lnTo>
                      <a:pt x="940" y="314"/>
                    </a:lnTo>
                    <a:lnTo>
                      <a:pt x="944" y="321"/>
                    </a:lnTo>
                    <a:lnTo>
                      <a:pt x="948" y="329"/>
                    </a:lnTo>
                    <a:lnTo>
                      <a:pt x="952" y="335"/>
                    </a:lnTo>
                    <a:lnTo>
                      <a:pt x="956" y="346"/>
                    </a:lnTo>
                    <a:lnTo>
                      <a:pt x="960" y="352"/>
                    </a:lnTo>
                    <a:lnTo>
                      <a:pt x="964" y="359"/>
                    </a:lnTo>
                    <a:lnTo>
                      <a:pt x="968" y="366"/>
                    </a:lnTo>
                    <a:lnTo>
                      <a:pt x="972" y="375"/>
                    </a:lnTo>
                    <a:lnTo>
                      <a:pt x="976" y="383"/>
                    </a:lnTo>
                    <a:lnTo>
                      <a:pt x="980" y="392"/>
                    </a:lnTo>
                    <a:lnTo>
                      <a:pt x="984" y="400"/>
                    </a:lnTo>
                    <a:lnTo>
                      <a:pt x="988" y="408"/>
                    </a:lnTo>
                    <a:lnTo>
                      <a:pt x="992" y="417"/>
                    </a:lnTo>
                    <a:lnTo>
                      <a:pt x="996" y="425"/>
                    </a:lnTo>
                    <a:lnTo>
                      <a:pt x="999" y="433"/>
                    </a:lnTo>
                    <a:lnTo>
                      <a:pt x="1003" y="443"/>
                    </a:lnTo>
                    <a:lnTo>
                      <a:pt x="1007" y="452"/>
                    </a:lnTo>
                    <a:lnTo>
                      <a:pt x="1011" y="460"/>
                    </a:lnTo>
                    <a:lnTo>
                      <a:pt x="1015" y="469"/>
                    </a:lnTo>
                    <a:lnTo>
                      <a:pt x="1019" y="478"/>
                    </a:lnTo>
                    <a:lnTo>
                      <a:pt x="1023" y="487"/>
                    </a:lnTo>
                    <a:lnTo>
                      <a:pt x="1027" y="495"/>
                    </a:lnTo>
                    <a:lnTo>
                      <a:pt x="1031" y="506"/>
                    </a:lnTo>
                    <a:lnTo>
                      <a:pt x="1035" y="515"/>
                    </a:lnTo>
                    <a:lnTo>
                      <a:pt x="1039" y="525"/>
                    </a:lnTo>
                    <a:lnTo>
                      <a:pt x="1043" y="534"/>
                    </a:lnTo>
                    <a:lnTo>
                      <a:pt x="1047" y="543"/>
                    </a:lnTo>
                    <a:lnTo>
                      <a:pt x="1051" y="554"/>
                    </a:lnTo>
                    <a:lnTo>
                      <a:pt x="1055" y="563"/>
                    </a:lnTo>
                    <a:lnTo>
                      <a:pt x="1059" y="574"/>
                    </a:lnTo>
                    <a:lnTo>
                      <a:pt x="1062" y="584"/>
                    </a:lnTo>
                    <a:lnTo>
                      <a:pt x="1066" y="594"/>
                    </a:lnTo>
                    <a:lnTo>
                      <a:pt x="1070" y="603"/>
                    </a:lnTo>
                    <a:lnTo>
                      <a:pt x="1074" y="615"/>
                    </a:lnTo>
                    <a:lnTo>
                      <a:pt x="1078" y="624"/>
                    </a:lnTo>
                    <a:lnTo>
                      <a:pt x="1082" y="634"/>
                    </a:lnTo>
                    <a:lnTo>
                      <a:pt x="1086" y="645"/>
                    </a:lnTo>
                    <a:lnTo>
                      <a:pt x="1090" y="657"/>
                    </a:lnTo>
                    <a:lnTo>
                      <a:pt x="1094" y="666"/>
                    </a:lnTo>
                    <a:lnTo>
                      <a:pt x="1098" y="678"/>
                    </a:lnTo>
                    <a:lnTo>
                      <a:pt x="1102" y="687"/>
                    </a:lnTo>
                    <a:lnTo>
                      <a:pt x="1106" y="698"/>
                    </a:lnTo>
                    <a:lnTo>
                      <a:pt x="1110" y="708"/>
                    </a:lnTo>
                    <a:lnTo>
                      <a:pt x="1114" y="720"/>
                    </a:lnTo>
                    <a:lnTo>
                      <a:pt x="1118" y="731"/>
                    </a:lnTo>
                    <a:lnTo>
                      <a:pt x="1122" y="742"/>
                    </a:lnTo>
                    <a:lnTo>
                      <a:pt x="1125" y="754"/>
                    </a:lnTo>
                    <a:lnTo>
                      <a:pt x="1129" y="765"/>
                    </a:lnTo>
                    <a:lnTo>
                      <a:pt x="1133" y="776"/>
                    </a:lnTo>
                    <a:lnTo>
                      <a:pt x="1137" y="786"/>
                    </a:lnTo>
                    <a:lnTo>
                      <a:pt x="1141" y="799"/>
                    </a:lnTo>
                    <a:lnTo>
                      <a:pt x="1145" y="810"/>
                    </a:lnTo>
                    <a:lnTo>
                      <a:pt x="1149" y="821"/>
                    </a:lnTo>
                    <a:lnTo>
                      <a:pt x="1153" y="833"/>
                    </a:lnTo>
                    <a:lnTo>
                      <a:pt x="1157" y="844"/>
                    </a:lnTo>
                    <a:lnTo>
                      <a:pt x="1161" y="857"/>
                    </a:lnTo>
                    <a:lnTo>
                      <a:pt x="1165" y="867"/>
                    </a:lnTo>
                    <a:lnTo>
                      <a:pt x="1169" y="879"/>
                    </a:lnTo>
                    <a:lnTo>
                      <a:pt x="1173" y="892"/>
                    </a:lnTo>
                    <a:lnTo>
                      <a:pt x="1177" y="902"/>
                    </a:lnTo>
                    <a:lnTo>
                      <a:pt x="1181" y="916"/>
                    </a:lnTo>
                    <a:lnTo>
                      <a:pt x="1185" y="927"/>
                    </a:lnTo>
                    <a:lnTo>
                      <a:pt x="1188" y="940"/>
                    </a:lnTo>
                    <a:lnTo>
                      <a:pt x="1192" y="951"/>
                    </a:lnTo>
                    <a:lnTo>
                      <a:pt x="1196" y="963"/>
                    </a:lnTo>
                    <a:lnTo>
                      <a:pt x="1200" y="976"/>
                    </a:lnTo>
                    <a:lnTo>
                      <a:pt x="1204" y="988"/>
                    </a:lnTo>
                    <a:lnTo>
                      <a:pt x="1208" y="1000"/>
                    </a:lnTo>
                    <a:lnTo>
                      <a:pt x="1212" y="1013"/>
                    </a:lnTo>
                    <a:lnTo>
                      <a:pt x="1216" y="1025"/>
                    </a:lnTo>
                    <a:lnTo>
                      <a:pt x="1220" y="1037"/>
                    </a:lnTo>
                    <a:lnTo>
                      <a:pt x="1224" y="1050"/>
                    </a:lnTo>
                    <a:lnTo>
                      <a:pt x="1228" y="1062"/>
                    </a:lnTo>
                    <a:lnTo>
                      <a:pt x="1232" y="1074"/>
                    </a:lnTo>
                    <a:lnTo>
                      <a:pt x="1236" y="1088"/>
                    </a:lnTo>
                    <a:lnTo>
                      <a:pt x="1240" y="1100"/>
                    </a:lnTo>
                    <a:lnTo>
                      <a:pt x="1244" y="1113"/>
                    </a:lnTo>
                    <a:lnTo>
                      <a:pt x="1248" y="1124"/>
                    </a:lnTo>
                    <a:lnTo>
                      <a:pt x="1251" y="1137"/>
                    </a:lnTo>
                    <a:lnTo>
                      <a:pt x="1255" y="1151"/>
                    </a:lnTo>
                    <a:lnTo>
                      <a:pt x="1259" y="1162"/>
                    </a:lnTo>
                    <a:lnTo>
                      <a:pt x="1263" y="1177"/>
                    </a:lnTo>
                    <a:lnTo>
                      <a:pt x="1267" y="1190"/>
                    </a:lnTo>
                    <a:lnTo>
                      <a:pt x="1271" y="1201"/>
                    </a:lnTo>
                    <a:lnTo>
                      <a:pt x="1275" y="1215"/>
                    </a:lnTo>
                    <a:lnTo>
                      <a:pt x="1279" y="1228"/>
                    </a:lnTo>
                    <a:lnTo>
                      <a:pt x="1283" y="1240"/>
                    </a:lnTo>
                    <a:lnTo>
                      <a:pt x="1287" y="1254"/>
                    </a:lnTo>
                    <a:lnTo>
                      <a:pt x="1291" y="1266"/>
                    </a:lnTo>
                    <a:lnTo>
                      <a:pt x="1295" y="1279"/>
                    </a:lnTo>
                    <a:lnTo>
                      <a:pt x="1299" y="1292"/>
                    </a:lnTo>
                    <a:lnTo>
                      <a:pt x="1303" y="1305"/>
                    </a:lnTo>
                    <a:lnTo>
                      <a:pt x="1307" y="1317"/>
                    </a:lnTo>
                    <a:lnTo>
                      <a:pt x="1311" y="1330"/>
                    </a:lnTo>
                    <a:lnTo>
                      <a:pt x="1314" y="1344"/>
                    </a:lnTo>
                    <a:lnTo>
                      <a:pt x="1318" y="1357"/>
                    </a:lnTo>
                    <a:lnTo>
                      <a:pt x="1322" y="1371"/>
                    </a:lnTo>
                    <a:lnTo>
                      <a:pt x="1326" y="1383"/>
                    </a:lnTo>
                    <a:lnTo>
                      <a:pt x="1330" y="1395"/>
                    </a:lnTo>
                    <a:lnTo>
                      <a:pt x="1334" y="1408"/>
                    </a:lnTo>
                    <a:lnTo>
                      <a:pt x="1338" y="1421"/>
                    </a:lnTo>
                    <a:lnTo>
                      <a:pt x="1342" y="1434"/>
                    </a:lnTo>
                    <a:lnTo>
                      <a:pt x="1346" y="1448"/>
                    </a:lnTo>
                    <a:lnTo>
                      <a:pt x="1350" y="1461"/>
                    </a:lnTo>
                    <a:lnTo>
                      <a:pt x="1354" y="1474"/>
                    </a:lnTo>
                    <a:lnTo>
                      <a:pt x="1358" y="1488"/>
                    </a:lnTo>
                    <a:lnTo>
                      <a:pt x="1362" y="1500"/>
                    </a:lnTo>
                    <a:lnTo>
                      <a:pt x="1366" y="1513"/>
                    </a:lnTo>
                    <a:lnTo>
                      <a:pt x="1370" y="1526"/>
                    </a:lnTo>
                    <a:lnTo>
                      <a:pt x="1374" y="1539"/>
                    </a:lnTo>
                    <a:lnTo>
                      <a:pt x="1377" y="1551"/>
                    </a:lnTo>
                    <a:lnTo>
                      <a:pt x="1381" y="1564"/>
                    </a:lnTo>
                    <a:lnTo>
                      <a:pt x="1385" y="1577"/>
                    </a:lnTo>
                    <a:lnTo>
                      <a:pt x="1389" y="1590"/>
                    </a:lnTo>
                    <a:lnTo>
                      <a:pt x="1393" y="1602"/>
                    </a:lnTo>
                    <a:lnTo>
                      <a:pt x="1397" y="1616"/>
                    </a:lnTo>
                    <a:lnTo>
                      <a:pt x="1401" y="1629"/>
                    </a:lnTo>
                    <a:lnTo>
                      <a:pt x="1405" y="1641"/>
                    </a:lnTo>
                    <a:lnTo>
                      <a:pt x="1409" y="1654"/>
                    </a:lnTo>
                    <a:lnTo>
                      <a:pt x="1413" y="1668"/>
                    </a:lnTo>
                    <a:lnTo>
                      <a:pt x="1417" y="1681"/>
                    </a:lnTo>
                    <a:lnTo>
                      <a:pt x="1421" y="1692"/>
                    </a:lnTo>
                    <a:lnTo>
                      <a:pt x="1425" y="1704"/>
                    </a:lnTo>
                    <a:lnTo>
                      <a:pt x="1429" y="1716"/>
                    </a:lnTo>
                    <a:lnTo>
                      <a:pt x="1433" y="1730"/>
                    </a:lnTo>
                    <a:lnTo>
                      <a:pt x="1437" y="1743"/>
                    </a:lnTo>
                    <a:lnTo>
                      <a:pt x="1440" y="1756"/>
                    </a:lnTo>
                    <a:lnTo>
                      <a:pt x="1444" y="1767"/>
                    </a:lnTo>
                    <a:lnTo>
                      <a:pt x="1448" y="1780"/>
                    </a:lnTo>
                    <a:lnTo>
                      <a:pt x="1452" y="1793"/>
                    </a:lnTo>
                    <a:lnTo>
                      <a:pt x="1456" y="1805"/>
                    </a:lnTo>
                    <a:lnTo>
                      <a:pt x="1460" y="1817"/>
                    </a:lnTo>
                    <a:lnTo>
                      <a:pt x="1464" y="1831"/>
                    </a:lnTo>
                    <a:lnTo>
                      <a:pt x="1468" y="1842"/>
                    </a:lnTo>
                    <a:lnTo>
                      <a:pt x="1472" y="1854"/>
                    </a:lnTo>
                    <a:lnTo>
                      <a:pt x="1476" y="1867"/>
                    </a:lnTo>
                    <a:lnTo>
                      <a:pt x="1480" y="1878"/>
                    </a:lnTo>
                    <a:lnTo>
                      <a:pt x="1484" y="1890"/>
                    </a:lnTo>
                    <a:lnTo>
                      <a:pt x="1488" y="1902"/>
                    </a:lnTo>
                    <a:lnTo>
                      <a:pt x="1492" y="1914"/>
                    </a:lnTo>
                    <a:lnTo>
                      <a:pt x="1496" y="1927"/>
                    </a:lnTo>
                    <a:lnTo>
                      <a:pt x="1499" y="1938"/>
                    </a:lnTo>
                    <a:lnTo>
                      <a:pt x="1503" y="1950"/>
                    </a:lnTo>
                    <a:lnTo>
                      <a:pt x="1507" y="1962"/>
                    </a:lnTo>
                    <a:lnTo>
                      <a:pt x="1511" y="1974"/>
                    </a:lnTo>
                    <a:lnTo>
                      <a:pt x="1515" y="1985"/>
                    </a:lnTo>
                    <a:lnTo>
                      <a:pt x="1519" y="1998"/>
                    </a:lnTo>
                    <a:lnTo>
                      <a:pt x="1523" y="2009"/>
                    </a:lnTo>
                    <a:lnTo>
                      <a:pt x="1527" y="2020"/>
                    </a:lnTo>
                    <a:lnTo>
                      <a:pt x="1531" y="2032"/>
                    </a:lnTo>
                    <a:lnTo>
                      <a:pt x="1535" y="2043"/>
                    </a:lnTo>
                    <a:lnTo>
                      <a:pt x="1539" y="2054"/>
                    </a:lnTo>
                    <a:lnTo>
                      <a:pt x="1543" y="2066"/>
                    </a:lnTo>
                    <a:lnTo>
                      <a:pt x="1547" y="2076"/>
                    </a:lnTo>
                    <a:lnTo>
                      <a:pt x="1551" y="2088"/>
                    </a:lnTo>
                    <a:lnTo>
                      <a:pt x="1555" y="2099"/>
                    </a:lnTo>
                    <a:lnTo>
                      <a:pt x="1559" y="2110"/>
                    </a:lnTo>
                    <a:lnTo>
                      <a:pt x="1562" y="2121"/>
                    </a:lnTo>
                    <a:lnTo>
                      <a:pt x="1566" y="2132"/>
                    </a:lnTo>
                    <a:lnTo>
                      <a:pt x="1570" y="2143"/>
                    </a:lnTo>
                    <a:lnTo>
                      <a:pt x="1574" y="2153"/>
                    </a:lnTo>
                    <a:lnTo>
                      <a:pt x="1578" y="2165"/>
                    </a:lnTo>
                    <a:lnTo>
                      <a:pt x="1582" y="2175"/>
                    </a:lnTo>
                    <a:lnTo>
                      <a:pt x="1586" y="2185"/>
                    </a:lnTo>
                    <a:lnTo>
                      <a:pt x="1590" y="2197"/>
                    </a:lnTo>
                    <a:lnTo>
                      <a:pt x="1594" y="2206"/>
                    </a:lnTo>
                    <a:lnTo>
                      <a:pt x="1598" y="2218"/>
                    </a:lnTo>
                    <a:lnTo>
                      <a:pt x="1602" y="2227"/>
                    </a:lnTo>
                    <a:lnTo>
                      <a:pt x="1606" y="2238"/>
                    </a:lnTo>
                    <a:lnTo>
                      <a:pt x="1610" y="2248"/>
                    </a:lnTo>
                    <a:lnTo>
                      <a:pt x="1614" y="2257"/>
                    </a:lnTo>
                    <a:lnTo>
                      <a:pt x="1618" y="2268"/>
                    </a:lnTo>
                    <a:lnTo>
                      <a:pt x="1622" y="2277"/>
                    </a:lnTo>
                    <a:lnTo>
                      <a:pt x="1625" y="2287"/>
                    </a:lnTo>
                    <a:lnTo>
                      <a:pt x="1629" y="2296"/>
                    </a:lnTo>
                    <a:lnTo>
                      <a:pt x="1633" y="2307"/>
                    </a:lnTo>
                    <a:lnTo>
                      <a:pt x="1637" y="2316"/>
                    </a:lnTo>
                    <a:lnTo>
                      <a:pt x="1641" y="2325"/>
                    </a:lnTo>
                    <a:lnTo>
                      <a:pt x="1645" y="2335"/>
                    </a:lnTo>
                    <a:lnTo>
                      <a:pt x="1649" y="2344"/>
                    </a:lnTo>
                    <a:lnTo>
                      <a:pt x="1653" y="2354"/>
                    </a:lnTo>
                    <a:lnTo>
                      <a:pt x="1657" y="2362"/>
                    </a:lnTo>
                    <a:lnTo>
                      <a:pt x="1661" y="2372"/>
                    </a:lnTo>
                    <a:lnTo>
                      <a:pt x="1665" y="2380"/>
                    </a:lnTo>
                    <a:lnTo>
                      <a:pt x="1669" y="2390"/>
                    </a:lnTo>
                    <a:lnTo>
                      <a:pt x="1673" y="2398"/>
                    </a:lnTo>
                    <a:lnTo>
                      <a:pt x="1677" y="2407"/>
                    </a:lnTo>
                    <a:lnTo>
                      <a:pt x="1681" y="2416"/>
                    </a:lnTo>
                    <a:lnTo>
                      <a:pt x="1685" y="2424"/>
                    </a:lnTo>
                    <a:lnTo>
                      <a:pt x="1688" y="2433"/>
                    </a:lnTo>
                    <a:lnTo>
                      <a:pt x="1692" y="2440"/>
                    </a:lnTo>
                    <a:lnTo>
                      <a:pt x="1696" y="2450"/>
                    </a:lnTo>
                    <a:lnTo>
                      <a:pt x="1700" y="2456"/>
                    </a:lnTo>
                    <a:lnTo>
                      <a:pt x="1704" y="2466"/>
                    </a:lnTo>
                    <a:lnTo>
                      <a:pt x="1708" y="2473"/>
                    </a:lnTo>
                    <a:lnTo>
                      <a:pt x="1712" y="2481"/>
                    </a:lnTo>
                    <a:lnTo>
                      <a:pt x="1716" y="2488"/>
                    </a:lnTo>
                    <a:lnTo>
                      <a:pt x="1720" y="2496"/>
                    </a:lnTo>
                    <a:lnTo>
                      <a:pt x="1724" y="2506"/>
                    </a:lnTo>
                    <a:lnTo>
                      <a:pt x="1728" y="2511"/>
                    </a:lnTo>
                    <a:lnTo>
                      <a:pt x="1732" y="2519"/>
                    </a:lnTo>
                    <a:lnTo>
                      <a:pt x="1736" y="2526"/>
                    </a:lnTo>
                    <a:lnTo>
                      <a:pt x="1740" y="2534"/>
                    </a:lnTo>
                    <a:lnTo>
                      <a:pt x="1744" y="2541"/>
                    </a:lnTo>
                    <a:lnTo>
                      <a:pt x="1748" y="2547"/>
                    </a:lnTo>
                    <a:lnTo>
                      <a:pt x="1751" y="2554"/>
                    </a:lnTo>
                    <a:lnTo>
                      <a:pt x="1755" y="2561"/>
                    </a:lnTo>
                    <a:lnTo>
                      <a:pt x="1759" y="2568"/>
                    </a:lnTo>
                    <a:lnTo>
                      <a:pt x="1763" y="2575"/>
                    </a:lnTo>
                    <a:lnTo>
                      <a:pt x="1767" y="2581"/>
                    </a:lnTo>
                    <a:lnTo>
                      <a:pt x="1771" y="2587"/>
                    </a:lnTo>
                    <a:lnTo>
                      <a:pt x="1775" y="2594"/>
                    </a:lnTo>
                    <a:lnTo>
                      <a:pt x="1779" y="2599"/>
                    </a:lnTo>
                    <a:lnTo>
                      <a:pt x="1783" y="2607"/>
                    </a:lnTo>
                    <a:lnTo>
                      <a:pt x="1787" y="2611"/>
                    </a:lnTo>
                    <a:lnTo>
                      <a:pt x="1791" y="2617"/>
                    </a:lnTo>
                    <a:lnTo>
                      <a:pt x="1795" y="2624"/>
                    </a:lnTo>
                    <a:lnTo>
                      <a:pt x="1799" y="2629"/>
                    </a:lnTo>
                    <a:lnTo>
                      <a:pt x="1803" y="2636"/>
                    </a:lnTo>
                    <a:lnTo>
                      <a:pt x="1807" y="2640"/>
                    </a:lnTo>
                    <a:lnTo>
                      <a:pt x="1811" y="2646"/>
                    </a:lnTo>
                    <a:lnTo>
                      <a:pt x="1814" y="2650"/>
                    </a:lnTo>
                    <a:lnTo>
                      <a:pt x="1818" y="2656"/>
                    </a:lnTo>
                    <a:lnTo>
                      <a:pt x="1822" y="2661"/>
                    </a:lnTo>
                    <a:lnTo>
                      <a:pt x="1826" y="2666"/>
                    </a:lnTo>
                    <a:lnTo>
                      <a:pt x="1830" y="2670"/>
                    </a:lnTo>
                    <a:lnTo>
                      <a:pt x="1834" y="2675"/>
                    </a:lnTo>
                    <a:lnTo>
                      <a:pt x="1838" y="2680"/>
                    </a:lnTo>
                    <a:lnTo>
                      <a:pt x="1842" y="2685"/>
                    </a:lnTo>
                    <a:lnTo>
                      <a:pt x="1846" y="2690"/>
                    </a:lnTo>
                    <a:lnTo>
                      <a:pt x="1850" y="2693"/>
                    </a:lnTo>
                    <a:lnTo>
                      <a:pt x="1854" y="2700"/>
                    </a:lnTo>
                    <a:lnTo>
                      <a:pt x="1858" y="2702"/>
                    </a:lnTo>
                    <a:lnTo>
                      <a:pt x="1862" y="2708"/>
                    </a:lnTo>
                    <a:lnTo>
                      <a:pt x="1866" y="2710"/>
                    </a:lnTo>
                    <a:lnTo>
                      <a:pt x="1870" y="2713"/>
                    </a:lnTo>
                    <a:lnTo>
                      <a:pt x="1874" y="2718"/>
                    </a:lnTo>
                    <a:lnTo>
                      <a:pt x="1877" y="2721"/>
                    </a:lnTo>
                    <a:lnTo>
                      <a:pt x="1881" y="2725"/>
                    </a:lnTo>
                    <a:lnTo>
                      <a:pt x="1885" y="2729"/>
                    </a:lnTo>
                    <a:lnTo>
                      <a:pt x="1889" y="2732"/>
                    </a:lnTo>
                    <a:lnTo>
                      <a:pt x="1893" y="2735"/>
                    </a:lnTo>
                    <a:lnTo>
                      <a:pt x="1897" y="2738"/>
                    </a:lnTo>
                    <a:lnTo>
                      <a:pt x="1901" y="2741"/>
                    </a:lnTo>
                    <a:lnTo>
                      <a:pt x="1905" y="2744"/>
                    </a:lnTo>
                    <a:lnTo>
                      <a:pt x="1909" y="2747"/>
                    </a:lnTo>
                    <a:lnTo>
                      <a:pt x="1913" y="2751"/>
                    </a:lnTo>
                    <a:lnTo>
                      <a:pt x="1917" y="2753"/>
                    </a:lnTo>
                    <a:lnTo>
                      <a:pt x="1921" y="2755"/>
                    </a:lnTo>
                    <a:lnTo>
                      <a:pt x="1925" y="2757"/>
                    </a:lnTo>
                    <a:lnTo>
                      <a:pt x="1929" y="2760"/>
                    </a:lnTo>
                    <a:lnTo>
                      <a:pt x="1933" y="2762"/>
                    </a:lnTo>
                    <a:lnTo>
                      <a:pt x="1937" y="2766"/>
                    </a:lnTo>
                    <a:lnTo>
                      <a:pt x="1940" y="2766"/>
                    </a:lnTo>
                    <a:lnTo>
                      <a:pt x="1944" y="2769"/>
                    </a:lnTo>
                    <a:lnTo>
                      <a:pt x="1948" y="2769"/>
                    </a:lnTo>
                    <a:lnTo>
                      <a:pt x="1952" y="2774"/>
                    </a:lnTo>
                    <a:lnTo>
                      <a:pt x="1956" y="2774"/>
                    </a:lnTo>
                    <a:lnTo>
                      <a:pt x="1960" y="2776"/>
                    </a:lnTo>
                    <a:lnTo>
                      <a:pt x="1964" y="2777"/>
                    </a:lnTo>
                    <a:lnTo>
                      <a:pt x="1968" y="2777"/>
                    </a:lnTo>
                    <a:lnTo>
                      <a:pt x="1972" y="2780"/>
                    </a:lnTo>
                    <a:lnTo>
                      <a:pt x="1976" y="2780"/>
                    </a:lnTo>
                    <a:lnTo>
                      <a:pt x="1980" y="2782"/>
                    </a:lnTo>
                    <a:lnTo>
                      <a:pt x="1984" y="2782"/>
                    </a:lnTo>
                    <a:lnTo>
                      <a:pt x="1988" y="2784"/>
                    </a:lnTo>
                    <a:lnTo>
                      <a:pt x="1992" y="2783"/>
                    </a:lnTo>
                    <a:lnTo>
                      <a:pt x="1996" y="2785"/>
                    </a:lnTo>
                    <a:lnTo>
                      <a:pt x="1999" y="2785"/>
                    </a:lnTo>
                    <a:lnTo>
                      <a:pt x="2003" y="2785"/>
                    </a:lnTo>
                    <a:lnTo>
                      <a:pt x="2007" y="2786"/>
                    </a:lnTo>
                    <a:lnTo>
                      <a:pt x="2011" y="2785"/>
                    </a:lnTo>
                    <a:lnTo>
                      <a:pt x="2015" y="2787"/>
                    </a:lnTo>
                    <a:lnTo>
                      <a:pt x="2019" y="2787"/>
                    </a:lnTo>
                    <a:lnTo>
                      <a:pt x="2023" y="2787"/>
                    </a:lnTo>
                    <a:lnTo>
                      <a:pt x="2027" y="2786"/>
                    </a:lnTo>
                    <a:lnTo>
                      <a:pt x="2031" y="2787"/>
                    </a:lnTo>
                    <a:lnTo>
                      <a:pt x="2035" y="2786"/>
                    </a:lnTo>
                    <a:lnTo>
                      <a:pt x="2039" y="2784"/>
                    </a:lnTo>
                    <a:lnTo>
                      <a:pt x="2043" y="2785"/>
                    </a:lnTo>
                    <a:lnTo>
                      <a:pt x="2047" y="2784"/>
                    </a:lnTo>
                    <a:lnTo>
                      <a:pt x="2051" y="2784"/>
                    </a:lnTo>
                    <a:lnTo>
                      <a:pt x="2055" y="2783"/>
                    </a:lnTo>
                    <a:lnTo>
                      <a:pt x="2059" y="2782"/>
                    </a:lnTo>
                    <a:lnTo>
                      <a:pt x="2062" y="2782"/>
                    </a:lnTo>
                    <a:lnTo>
                      <a:pt x="2066" y="2778"/>
                    </a:lnTo>
                    <a:lnTo>
                      <a:pt x="2070" y="2777"/>
                    </a:lnTo>
                    <a:lnTo>
                      <a:pt x="2074" y="2777"/>
                    </a:lnTo>
                    <a:lnTo>
                      <a:pt x="2078" y="2775"/>
                    </a:lnTo>
                    <a:lnTo>
                      <a:pt x="2082" y="2774"/>
                    </a:lnTo>
                    <a:lnTo>
                      <a:pt x="2086" y="2772"/>
                    </a:lnTo>
                    <a:lnTo>
                      <a:pt x="2090" y="2771"/>
                    </a:lnTo>
                    <a:lnTo>
                      <a:pt x="2094" y="2768"/>
                    </a:lnTo>
                    <a:lnTo>
                      <a:pt x="2098" y="2767"/>
                    </a:lnTo>
                    <a:lnTo>
                      <a:pt x="2102" y="2765"/>
                    </a:lnTo>
                    <a:lnTo>
                      <a:pt x="2106" y="2763"/>
                    </a:lnTo>
                    <a:lnTo>
                      <a:pt x="2110" y="2761"/>
                    </a:lnTo>
                    <a:lnTo>
                      <a:pt x="2114" y="2758"/>
                    </a:lnTo>
                    <a:lnTo>
                      <a:pt x="2118" y="2756"/>
                    </a:lnTo>
                    <a:lnTo>
                      <a:pt x="2122" y="2754"/>
                    </a:lnTo>
                    <a:lnTo>
                      <a:pt x="2125" y="2751"/>
                    </a:lnTo>
                    <a:lnTo>
                      <a:pt x="2129" y="2749"/>
                    </a:lnTo>
                    <a:lnTo>
                      <a:pt x="2133" y="2745"/>
                    </a:lnTo>
                    <a:lnTo>
                      <a:pt x="2137" y="2743"/>
                    </a:lnTo>
                    <a:lnTo>
                      <a:pt x="2141" y="2741"/>
                    </a:lnTo>
                    <a:lnTo>
                      <a:pt x="2145" y="2739"/>
                    </a:lnTo>
                    <a:lnTo>
                      <a:pt x="2149" y="2735"/>
                    </a:lnTo>
                    <a:lnTo>
                      <a:pt x="2153" y="2732"/>
                    </a:lnTo>
                    <a:lnTo>
                      <a:pt x="2157" y="2729"/>
                    </a:lnTo>
                    <a:lnTo>
                      <a:pt x="2161" y="2726"/>
                    </a:lnTo>
                    <a:lnTo>
                      <a:pt x="2165" y="2722"/>
                    </a:lnTo>
                    <a:lnTo>
                      <a:pt x="2169" y="2720"/>
                    </a:lnTo>
                    <a:lnTo>
                      <a:pt x="2173" y="2716"/>
                    </a:lnTo>
                    <a:lnTo>
                      <a:pt x="2177" y="2713"/>
                    </a:lnTo>
                    <a:lnTo>
                      <a:pt x="2181" y="2709"/>
                    </a:lnTo>
                    <a:lnTo>
                      <a:pt x="2185" y="2706"/>
                    </a:lnTo>
                    <a:lnTo>
                      <a:pt x="2188" y="2702"/>
                    </a:lnTo>
                    <a:lnTo>
                      <a:pt x="2192" y="2697"/>
                    </a:lnTo>
                    <a:lnTo>
                      <a:pt x="2196" y="2694"/>
                    </a:lnTo>
                    <a:lnTo>
                      <a:pt x="2200" y="2690"/>
                    </a:lnTo>
                    <a:lnTo>
                      <a:pt x="2204" y="2685"/>
                    </a:lnTo>
                    <a:lnTo>
                      <a:pt x="2208" y="2681"/>
                    </a:lnTo>
                    <a:lnTo>
                      <a:pt x="2212" y="2677"/>
                    </a:lnTo>
                    <a:lnTo>
                      <a:pt x="2216" y="2673"/>
                    </a:lnTo>
                    <a:lnTo>
                      <a:pt x="2220" y="2669"/>
                    </a:lnTo>
                    <a:lnTo>
                      <a:pt x="2224" y="2664"/>
                    </a:lnTo>
                    <a:lnTo>
                      <a:pt x="2228" y="2660"/>
                    </a:lnTo>
                    <a:lnTo>
                      <a:pt x="2232" y="2656"/>
                    </a:lnTo>
                    <a:lnTo>
                      <a:pt x="2236" y="2650"/>
                    </a:lnTo>
                    <a:lnTo>
                      <a:pt x="2240" y="2646"/>
                    </a:lnTo>
                    <a:lnTo>
                      <a:pt x="2244" y="2642"/>
                    </a:lnTo>
                    <a:lnTo>
                      <a:pt x="2248" y="2636"/>
                    </a:lnTo>
                    <a:lnTo>
                      <a:pt x="2251" y="2632"/>
                    </a:lnTo>
                    <a:lnTo>
                      <a:pt x="2255" y="2627"/>
                    </a:lnTo>
                    <a:lnTo>
                      <a:pt x="2259" y="2622"/>
                    </a:lnTo>
                    <a:lnTo>
                      <a:pt x="2263" y="2618"/>
                    </a:lnTo>
                    <a:lnTo>
                      <a:pt x="2267" y="2613"/>
                    </a:lnTo>
                    <a:lnTo>
                      <a:pt x="2271" y="2606"/>
                    </a:lnTo>
                    <a:lnTo>
                      <a:pt x="2275" y="2603"/>
                    </a:lnTo>
                    <a:lnTo>
                      <a:pt x="2279" y="2595"/>
                    </a:lnTo>
                    <a:lnTo>
                      <a:pt x="2283" y="2591"/>
                    </a:lnTo>
                    <a:lnTo>
                      <a:pt x="2287" y="2586"/>
                    </a:lnTo>
                    <a:lnTo>
                      <a:pt x="2291" y="2579"/>
                    </a:lnTo>
                    <a:lnTo>
                      <a:pt x="2295" y="2575"/>
                    </a:lnTo>
                    <a:lnTo>
                      <a:pt x="2299" y="2568"/>
                    </a:lnTo>
                    <a:lnTo>
                      <a:pt x="2303" y="2563"/>
                    </a:lnTo>
                    <a:lnTo>
                      <a:pt x="2307" y="2556"/>
                    </a:lnTo>
                    <a:lnTo>
                      <a:pt x="2311" y="2552"/>
                    </a:lnTo>
                    <a:lnTo>
                      <a:pt x="2314" y="2547"/>
                    </a:lnTo>
                    <a:lnTo>
                      <a:pt x="2318" y="2539"/>
                    </a:lnTo>
                    <a:lnTo>
                      <a:pt x="2322" y="2532"/>
                    </a:lnTo>
                    <a:lnTo>
                      <a:pt x="2326" y="2527"/>
                    </a:lnTo>
                    <a:lnTo>
                      <a:pt x="2330" y="2521"/>
                    </a:lnTo>
                    <a:lnTo>
                      <a:pt x="2334" y="2515"/>
                    </a:lnTo>
                    <a:lnTo>
                      <a:pt x="2338" y="2509"/>
                    </a:lnTo>
                    <a:lnTo>
                      <a:pt x="2342" y="2502"/>
                    </a:lnTo>
                    <a:lnTo>
                      <a:pt x="2346" y="2495"/>
                    </a:lnTo>
                    <a:lnTo>
                      <a:pt x="2350" y="2488"/>
                    </a:lnTo>
                    <a:lnTo>
                      <a:pt x="2354" y="2482"/>
                    </a:lnTo>
                    <a:lnTo>
                      <a:pt x="2358" y="2478"/>
                    </a:lnTo>
                    <a:lnTo>
                      <a:pt x="2362" y="2469"/>
                    </a:lnTo>
                    <a:lnTo>
                      <a:pt x="2366" y="2464"/>
                    </a:lnTo>
                    <a:lnTo>
                      <a:pt x="2370" y="2456"/>
                    </a:lnTo>
                    <a:lnTo>
                      <a:pt x="2374" y="2450"/>
                    </a:lnTo>
                    <a:lnTo>
                      <a:pt x="2377" y="2444"/>
                    </a:lnTo>
                    <a:lnTo>
                      <a:pt x="2381" y="2437"/>
                    </a:lnTo>
                    <a:lnTo>
                      <a:pt x="2385" y="2431"/>
                    </a:lnTo>
                    <a:lnTo>
                      <a:pt x="2389" y="2423"/>
                    </a:lnTo>
                    <a:lnTo>
                      <a:pt x="2393" y="2416"/>
                    </a:lnTo>
                    <a:lnTo>
                      <a:pt x="2397" y="2410"/>
                    </a:lnTo>
                    <a:lnTo>
                      <a:pt x="2401" y="2403"/>
                    </a:lnTo>
                    <a:lnTo>
                      <a:pt x="2405" y="2396"/>
                    </a:lnTo>
                    <a:lnTo>
                      <a:pt x="2409" y="2389"/>
                    </a:lnTo>
                    <a:lnTo>
                      <a:pt x="2413" y="2381"/>
                    </a:lnTo>
                    <a:lnTo>
                      <a:pt x="2417" y="2374"/>
                    </a:lnTo>
                    <a:lnTo>
                      <a:pt x="2421" y="2367"/>
                    </a:lnTo>
                    <a:lnTo>
                      <a:pt x="2425" y="2360"/>
                    </a:lnTo>
                    <a:lnTo>
                      <a:pt x="2429" y="2352"/>
                    </a:lnTo>
                    <a:lnTo>
                      <a:pt x="2433" y="2344"/>
                    </a:lnTo>
                    <a:lnTo>
                      <a:pt x="2437" y="2338"/>
                    </a:lnTo>
                    <a:lnTo>
                      <a:pt x="2440" y="2330"/>
                    </a:lnTo>
                    <a:lnTo>
                      <a:pt x="2444" y="2323"/>
                    </a:lnTo>
                    <a:lnTo>
                      <a:pt x="2448" y="2315"/>
                    </a:lnTo>
                    <a:lnTo>
                      <a:pt x="2452" y="2308"/>
                    </a:lnTo>
                    <a:lnTo>
                      <a:pt x="2456" y="2301"/>
                    </a:lnTo>
                    <a:lnTo>
                      <a:pt x="2460" y="2293"/>
                    </a:lnTo>
                    <a:lnTo>
                      <a:pt x="2464" y="2284"/>
                    </a:lnTo>
                    <a:lnTo>
                      <a:pt x="2468" y="2277"/>
                    </a:lnTo>
                    <a:lnTo>
                      <a:pt x="2472" y="2269"/>
                    </a:lnTo>
                    <a:lnTo>
                      <a:pt x="2476" y="2262"/>
                    </a:lnTo>
                    <a:lnTo>
                      <a:pt x="2480" y="2253"/>
                    </a:lnTo>
                    <a:lnTo>
                      <a:pt x="2484" y="2246"/>
                    </a:lnTo>
                    <a:lnTo>
                      <a:pt x="2488" y="2238"/>
                    </a:lnTo>
                    <a:lnTo>
                      <a:pt x="2492" y="2230"/>
                    </a:lnTo>
                    <a:lnTo>
                      <a:pt x="2496" y="2223"/>
                    </a:lnTo>
                    <a:lnTo>
                      <a:pt x="2499" y="2214"/>
                    </a:lnTo>
                    <a:lnTo>
                      <a:pt x="2503" y="2206"/>
                    </a:lnTo>
                    <a:lnTo>
                      <a:pt x="2507" y="2199"/>
                    </a:lnTo>
                    <a:lnTo>
                      <a:pt x="2511" y="2190"/>
                    </a:lnTo>
                    <a:lnTo>
                      <a:pt x="2515" y="2182"/>
                    </a:lnTo>
                    <a:lnTo>
                      <a:pt x="2519" y="2175"/>
                    </a:lnTo>
                    <a:lnTo>
                      <a:pt x="2523" y="2167"/>
                    </a:lnTo>
                    <a:lnTo>
                      <a:pt x="2527" y="2158"/>
                    </a:lnTo>
                    <a:lnTo>
                      <a:pt x="2531" y="2150"/>
                    </a:lnTo>
                    <a:lnTo>
                      <a:pt x="2535" y="2142"/>
                    </a:lnTo>
                    <a:lnTo>
                      <a:pt x="2539" y="2135"/>
                    </a:lnTo>
                    <a:lnTo>
                      <a:pt x="2543" y="2125"/>
                    </a:lnTo>
                    <a:lnTo>
                      <a:pt x="2547" y="2118"/>
                    </a:lnTo>
                    <a:lnTo>
                      <a:pt x="2551" y="2109"/>
                    </a:lnTo>
                    <a:lnTo>
                      <a:pt x="2555" y="2102"/>
                    </a:lnTo>
                    <a:lnTo>
                      <a:pt x="2559" y="2092"/>
                    </a:lnTo>
                    <a:lnTo>
                      <a:pt x="2562" y="2085"/>
                    </a:lnTo>
                    <a:lnTo>
                      <a:pt x="2566" y="2076"/>
                    </a:lnTo>
                    <a:lnTo>
                      <a:pt x="2570" y="2068"/>
                    </a:lnTo>
                    <a:lnTo>
                      <a:pt x="2574" y="2060"/>
                    </a:lnTo>
                    <a:lnTo>
                      <a:pt x="2578" y="2052"/>
                    </a:lnTo>
                    <a:lnTo>
                      <a:pt x="2582" y="2043"/>
                    </a:lnTo>
                    <a:lnTo>
                      <a:pt x="2586" y="2036"/>
                    </a:lnTo>
                    <a:lnTo>
                      <a:pt x="2590" y="2026"/>
                    </a:lnTo>
                    <a:lnTo>
                      <a:pt x="2594" y="2017"/>
                    </a:lnTo>
                    <a:lnTo>
                      <a:pt x="2598" y="2010"/>
                    </a:lnTo>
                    <a:lnTo>
                      <a:pt x="2602" y="2001"/>
                    </a:lnTo>
                    <a:lnTo>
                      <a:pt x="2606" y="1992"/>
                    </a:lnTo>
                    <a:lnTo>
                      <a:pt x="2610" y="1985"/>
                    </a:lnTo>
                    <a:lnTo>
                      <a:pt x="2614" y="1976"/>
                    </a:lnTo>
                    <a:lnTo>
                      <a:pt x="2618" y="1967"/>
                    </a:lnTo>
                    <a:lnTo>
                      <a:pt x="2622" y="1959"/>
                    </a:lnTo>
                    <a:lnTo>
                      <a:pt x="2625" y="1951"/>
                    </a:lnTo>
                    <a:lnTo>
                      <a:pt x="2629" y="1942"/>
                    </a:lnTo>
                    <a:lnTo>
                      <a:pt x="2633" y="1933"/>
                    </a:lnTo>
                    <a:lnTo>
                      <a:pt x="2637" y="1926"/>
                    </a:lnTo>
                    <a:lnTo>
                      <a:pt x="2641" y="1916"/>
                    </a:lnTo>
                    <a:lnTo>
                      <a:pt x="2645" y="1906"/>
                    </a:lnTo>
                    <a:lnTo>
                      <a:pt x="2649" y="1898"/>
                    </a:lnTo>
                    <a:lnTo>
                      <a:pt x="2653" y="1891"/>
                    </a:lnTo>
                    <a:lnTo>
                      <a:pt x="2657" y="1882"/>
                    </a:lnTo>
                    <a:lnTo>
                      <a:pt x="2661" y="1873"/>
                    </a:lnTo>
                    <a:lnTo>
                      <a:pt x="2665" y="1865"/>
                    </a:lnTo>
                    <a:lnTo>
                      <a:pt x="2669" y="1856"/>
                    </a:lnTo>
                    <a:lnTo>
                      <a:pt x="2673" y="1847"/>
                    </a:lnTo>
                    <a:lnTo>
                      <a:pt x="2677" y="1839"/>
                    </a:lnTo>
                    <a:lnTo>
                      <a:pt x="2681" y="1831"/>
                    </a:lnTo>
                    <a:lnTo>
                      <a:pt x="2685" y="1821"/>
                    </a:lnTo>
                    <a:lnTo>
                      <a:pt x="2688" y="1814"/>
                    </a:lnTo>
                    <a:lnTo>
                      <a:pt x="2692" y="1806"/>
                    </a:lnTo>
                    <a:lnTo>
                      <a:pt x="2696" y="1796"/>
                    </a:lnTo>
                    <a:lnTo>
                      <a:pt x="2700" y="1788"/>
                    </a:lnTo>
                    <a:lnTo>
                      <a:pt x="2704" y="1779"/>
                    </a:lnTo>
                    <a:lnTo>
                      <a:pt x="2708" y="1772"/>
                    </a:lnTo>
                    <a:lnTo>
                      <a:pt x="2712" y="1762"/>
                    </a:lnTo>
                    <a:lnTo>
                      <a:pt x="2716" y="1753"/>
                    </a:lnTo>
                    <a:lnTo>
                      <a:pt x="2720" y="1744"/>
                    </a:lnTo>
                    <a:lnTo>
                      <a:pt x="2724" y="1736"/>
                    </a:lnTo>
                    <a:lnTo>
                      <a:pt x="2728" y="1727"/>
                    </a:lnTo>
                    <a:lnTo>
                      <a:pt x="2732" y="1720"/>
                    </a:lnTo>
                    <a:lnTo>
                      <a:pt x="2736" y="1710"/>
                    </a:lnTo>
                    <a:lnTo>
                      <a:pt x="2740" y="1702"/>
                    </a:lnTo>
                    <a:lnTo>
                      <a:pt x="2744" y="1694"/>
                    </a:lnTo>
                    <a:lnTo>
                      <a:pt x="2748" y="1685"/>
                    </a:lnTo>
                    <a:lnTo>
                      <a:pt x="2751" y="1675"/>
                    </a:lnTo>
                    <a:lnTo>
                      <a:pt x="2755" y="1668"/>
                    </a:lnTo>
                    <a:lnTo>
                      <a:pt x="2759" y="1659"/>
                    </a:lnTo>
                    <a:lnTo>
                      <a:pt x="2763" y="1650"/>
                    </a:lnTo>
                    <a:lnTo>
                      <a:pt x="2767" y="1641"/>
                    </a:lnTo>
                    <a:lnTo>
                      <a:pt x="2771" y="1633"/>
                    </a:lnTo>
                    <a:lnTo>
                      <a:pt x="2775" y="1625"/>
                    </a:lnTo>
                    <a:lnTo>
                      <a:pt x="2779" y="1617"/>
                    </a:lnTo>
                    <a:lnTo>
                      <a:pt x="2783" y="1608"/>
                    </a:lnTo>
                    <a:lnTo>
                      <a:pt x="2787" y="1598"/>
                    </a:lnTo>
                    <a:lnTo>
                      <a:pt x="2791" y="1591"/>
                    </a:lnTo>
                    <a:lnTo>
                      <a:pt x="2795" y="1582"/>
                    </a:lnTo>
                    <a:lnTo>
                      <a:pt x="2799" y="1574"/>
                    </a:lnTo>
                    <a:lnTo>
                      <a:pt x="2803" y="1564"/>
                    </a:lnTo>
                    <a:lnTo>
                      <a:pt x="2807" y="1557"/>
                    </a:lnTo>
                    <a:lnTo>
                      <a:pt x="2811" y="1548"/>
                    </a:lnTo>
                    <a:lnTo>
                      <a:pt x="2814" y="1539"/>
                    </a:lnTo>
                    <a:lnTo>
                      <a:pt x="2818" y="1531"/>
                    </a:lnTo>
                    <a:lnTo>
                      <a:pt x="2822" y="1524"/>
                    </a:lnTo>
                    <a:lnTo>
                      <a:pt x="2826" y="1514"/>
                    </a:lnTo>
                    <a:lnTo>
                      <a:pt x="2830" y="1507"/>
                    </a:lnTo>
                    <a:lnTo>
                      <a:pt x="2834" y="1497"/>
                    </a:lnTo>
                    <a:lnTo>
                      <a:pt x="2838" y="1489"/>
                    </a:lnTo>
                    <a:lnTo>
                      <a:pt x="2842" y="1481"/>
                    </a:lnTo>
                    <a:lnTo>
                      <a:pt x="2846" y="1473"/>
                    </a:lnTo>
                    <a:lnTo>
                      <a:pt x="2850" y="1465"/>
                    </a:lnTo>
                    <a:lnTo>
                      <a:pt x="2854" y="1457"/>
                    </a:lnTo>
                    <a:lnTo>
                      <a:pt x="2858" y="1448"/>
                    </a:lnTo>
                    <a:lnTo>
                      <a:pt x="2862" y="1440"/>
                    </a:lnTo>
                    <a:lnTo>
                      <a:pt x="2866" y="1430"/>
                    </a:lnTo>
                    <a:lnTo>
                      <a:pt x="2870" y="1423"/>
                    </a:lnTo>
                    <a:lnTo>
                      <a:pt x="2874" y="1414"/>
                    </a:lnTo>
                    <a:lnTo>
                      <a:pt x="2877" y="1406"/>
                    </a:lnTo>
                    <a:lnTo>
                      <a:pt x="2881" y="1398"/>
                    </a:lnTo>
                    <a:lnTo>
                      <a:pt x="2885" y="1390"/>
                    </a:lnTo>
                    <a:lnTo>
                      <a:pt x="2889" y="1382"/>
                    </a:lnTo>
                    <a:lnTo>
                      <a:pt x="2893" y="1374"/>
                    </a:lnTo>
                    <a:lnTo>
                      <a:pt x="2897" y="1366"/>
                    </a:lnTo>
                    <a:lnTo>
                      <a:pt x="2901" y="1358"/>
                    </a:lnTo>
                    <a:lnTo>
                      <a:pt x="2905" y="1349"/>
                    </a:lnTo>
                    <a:lnTo>
                      <a:pt x="2909" y="1342"/>
                    </a:lnTo>
                    <a:lnTo>
                      <a:pt x="2913" y="1334"/>
                    </a:lnTo>
                    <a:lnTo>
                      <a:pt x="2917" y="1325"/>
                    </a:lnTo>
                    <a:lnTo>
                      <a:pt x="2921" y="1317"/>
                    </a:lnTo>
                    <a:lnTo>
                      <a:pt x="2925" y="1309"/>
                    </a:lnTo>
                    <a:lnTo>
                      <a:pt x="2929" y="1302"/>
                    </a:lnTo>
                    <a:lnTo>
                      <a:pt x="2933" y="1294"/>
                    </a:lnTo>
                    <a:lnTo>
                      <a:pt x="2937" y="1285"/>
                    </a:lnTo>
                    <a:lnTo>
                      <a:pt x="2940" y="1277"/>
                    </a:lnTo>
                    <a:lnTo>
                      <a:pt x="2944" y="1269"/>
                    </a:lnTo>
                    <a:lnTo>
                      <a:pt x="2948" y="1262"/>
                    </a:lnTo>
                    <a:lnTo>
                      <a:pt x="2952" y="1254"/>
                    </a:lnTo>
                    <a:lnTo>
                      <a:pt x="2956" y="1246"/>
                    </a:lnTo>
                    <a:lnTo>
                      <a:pt x="2960" y="1239"/>
                    </a:lnTo>
                    <a:lnTo>
                      <a:pt x="2964" y="1232"/>
                    </a:lnTo>
                    <a:lnTo>
                      <a:pt x="2968" y="1224"/>
                    </a:lnTo>
                    <a:lnTo>
                      <a:pt x="2972" y="1215"/>
                    </a:lnTo>
                    <a:lnTo>
                      <a:pt x="2976" y="1206"/>
                    </a:lnTo>
                    <a:lnTo>
                      <a:pt x="2980" y="1200"/>
                    </a:lnTo>
                    <a:lnTo>
                      <a:pt x="2984" y="1191"/>
                    </a:lnTo>
                    <a:lnTo>
                      <a:pt x="2988" y="1184"/>
                    </a:lnTo>
                    <a:lnTo>
                      <a:pt x="2992" y="1176"/>
                    </a:lnTo>
                    <a:lnTo>
                      <a:pt x="2996" y="1170"/>
                    </a:lnTo>
                    <a:lnTo>
                      <a:pt x="2999" y="1161"/>
                    </a:lnTo>
                    <a:lnTo>
                      <a:pt x="3003" y="1154"/>
                    </a:lnTo>
                    <a:lnTo>
                      <a:pt x="3007" y="1146"/>
                    </a:lnTo>
                    <a:lnTo>
                      <a:pt x="3011" y="1139"/>
                    </a:lnTo>
                    <a:lnTo>
                      <a:pt x="3015" y="1131"/>
                    </a:lnTo>
                    <a:lnTo>
                      <a:pt x="3019" y="1124"/>
                    </a:lnTo>
                    <a:lnTo>
                      <a:pt x="3023" y="1116"/>
                    </a:lnTo>
                    <a:lnTo>
                      <a:pt x="3027" y="1109"/>
                    </a:lnTo>
                    <a:lnTo>
                      <a:pt x="3031" y="1102"/>
                    </a:lnTo>
                    <a:lnTo>
                      <a:pt x="3035" y="1095"/>
                    </a:lnTo>
                    <a:lnTo>
                      <a:pt x="3039" y="1086"/>
                    </a:lnTo>
                    <a:lnTo>
                      <a:pt x="3043" y="1080"/>
                    </a:lnTo>
                    <a:lnTo>
                      <a:pt x="3047" y="1073"/>
                    </a:lnTo>
                    <a:lnTo>
                      <a:pt x="3051" y="1065"/>
                    </a:lnTo>
                    <a:lnTo>
                      <a:pt x="3055" y="1057"/>
                    </a:lnTo>
                    <a:lnTo>
                      <a:pt x="3059" y="1052"/>
                    </a:lnTo>
                    <a:lnTo>
                      <a:pt x="3062" y="1044"/>
                    </a:lnTo>
                    <a:lnTo>
                      <a:pt x="3066" y="1037"/>
                    </a:lnTo>
                    <a:lnTo>
                      <a:pt x="3070" y="1030"/>
                    </a:lnTo>
                    <a:lnTo>
                      <a:pt x="3074" y="1022"/>
                    </a:lnTo>
                    <a:lnTo>
                      <a:pt x="3078" y="1016"/>
                    </a:lnTo>
                    <a:lnTo>
                      <a:pt x="3082" y="1008"/>
                    </a:lnTo>
                    <a:lnTo>
                      <a:pt x="3086" y="1001"/>
                    </a:lnTo>
                    <a:lnTo>
                      <a:pt x="3090" y="995"/>
                    </a:lnTo>
                    <a:lnTo>
                      <a:pt x="3094" y="988"/>
                    </a:lnTo>
                    <a:lnTo>
                      <a:pt x="3098" y="980"/>
                    </a:lnTo>
                    <a:lnTo>
                      <a:pt x="3102" y="973"/>
                    </a:lnTo>
                    <a:lnTo>
                      <a:pt x="3106" y="966"/>
                    </a:lnTo>
                    <a:lnTo>
                      <a:pt x="3110" y="959"/>
                    </a:lnTo>
                    <a:lnTo>
                      <a:pt x="3114" y="953"/>
                    </a:lnTo>
                    <a:lnTo>
                      <a:pt x="3118" y="946"/>
                    </a:lnTo>
                    <a:lnTo>
                      <a:pt x="3122" y="939"/>
                    </a:lnTo>
                    <a:lnTo>
                      <a:pt x="3125" y="932"/>
                    </a:lnTo>
                    <a:lnTo>
                      <a:pt x="3129" y="925"/>
                    </a:lnTo>
                    <a:lnTo>
                      <a:pt x="3133" y="919"/>
                    </a:lnTo>
                    <a:lnTo>
                      <a:pt x="3137" y="911"/>
                    </a:lnTo>
                    <a:lnTo>
                      <a:pt x="3141" y="906"/>
                    </a:lnTo>
                    <a:lnTo>
                      <a:pt x="3145" y="899"/>
                    </a:lnTo>
                    <a:lnTo>
                      <a:pt x="3149" y="893"/>
                    </a:lnTo>
                    <a:lnTo>
                      <a:pt x="3153" y="887"/>
                    </a:lnTo>
                    <a:lnTo>
                      <a:pt x="3157" y="880"/>
                    </a:lnTo>
                    <a:lnTo>
                      <a:pt x="3161" y="873"/>
                    </a:lnTo>
                    <a:lnTo>
                      <a:pt x="3165" y="868"/>
                    </a:lnTo>
                    <a:lnTo>
                      <a:pt x="3169" y="861"/>
                    </a:lnTo>
                    <a:lnTo>
                      <a:pt x="3173" y="855"/>
                    </a:lnTo>
                    <a:lnTo>
                      <a:pt x="3177" y="846"/>
                    </a:lnTo>
                    <a:lnTo>
                      <a:pt x="3181" y="843"/>
                    </a:lnTo>
                    <a:lnTo>
                      <a:pt x="3185" y="836"/>
                    </a:lnTo>
                    <a:lnTo>
                      <a:pt x="3188" y="829"/>
                    </a:lnTo>
                    <a:lnTo>
                      <a:pt x="3192" y="822"/>
                    </a:lnTo>
                    <a:lnTo>
                      <a:pt x="3196" y="816"/>
                    </a:lnTo>
                    <a:lnTo>
                      <a:pt x="3200" y="811"/>
                    </a:lnTo>
                    <a:lnTo>
                      <a:pt x="3204" y="805"/>
                    </a:lnTo>
                    <a:lnTo>
                      <a:pt x="3208" y="798"/>
                    </a:lnTo>
                    <a:lnTo>
                      <a:pt x="3212" y="793"/>
                    </a:lnTo>
                    <a:lnTo>
                      <a:pt x="3216" y="787"/>
                    </a:lnTo>
                    <a:lnTo>
                      <a:pt x="3220" y="781"/>
                    </a:lnTo>
                    <a:lnTo>
                      <a:pt x="3224" y="774"/>
                    </a:lnTo>
                    <a:lnTo>
                      <a:pt x="3228" y="768"/>
                    </a:lnTo>
                    <a:lnTo>
                      <a:pt x="3232" y="762"/>
                    </a:lnTo>
                    <a:lnTo>
                      <a:pt x="3236" y="756"/>
                    </a:lnTo>
                    <a:lnTo>
                      <a:pt x="3240" y="751"/>
                    </a:lnTo>
                    <a:lnTo>
                      <a:pt x="3244" y="744"/>
                    </a:lnTo>
                    <a:lnTo>
                      <a:pt x="3248" y="738"/>
                    </a:lnTo>
                    <a:lnTo>
                      <a:pt x="3251" y="734"/>
                    </a:lnTo>
                    <a:lnTo>
                      <a:pt x="3255" y="728"/>
                    </a:lnTo>
                    <a:lnTo>
                      <a:pt x="3259" y="721"/>
                    </a:lnTo>
                    <a:lnTo>
                      <a:pt x="3263" y="716"/>
                    </a:lnTo>
                    <a:lnTo>
                      <a:pt x="3267" y="710"/>
                    </a:lnTo>
                    <a:lnTo>
                      <a:pt x="3271" y="704"/>
                    </a:lnTo>
                    <a:lnTo>
                      <a:pt x="3275" y="699"/>
                    </a:lnTo>
                    <a:lnTo>
                      <a:pt x="3279" y="694"/>
                    </a:lnTo>
                    <a:lnTo>
                      <a:pt x="3283" y="688"/>
                    </a:lnTo>
                    <a:lnTo>
                      <a:pt x="3287" y="683"/>
                    </a:lnTo>
                    <a:lnTo>
                      <a:pt x="3291" y="678"/>
                    </a:lnTo>
                    <a:lnTo>
                      <a:pt x="3295" y="673"/>
                    </a:lnTo>
                    <a:lnTo>
                      <a:pt x="3299" y="667"/>
                    </a:lnTo>
                    <a:lnTo>
                      <a:pt x="3303" y="660"/>
                    </a:lnTo>
                    <a:lnTo>
                      <a:pt x="3307" y="656"/>
                    </a:lnTo>
                    <a:lnTo>
                      <a:pt x="3311" y="650"/>
                    </a:lnTo>
                    <a:lnTo>
                      <a:pt x="3314" y="645"/>
                    </a:lnTo>
                    <a:lnTo>
                      <a:pt x="3318" y="640"/>
                    </a:lnTo>
                    <a:lnTo>
                      <a:pt x="3322" y="634"/>
                    </a:lnTo>
                    <a:lnTo>
                      <a:pt x="3326" y="628"/>
                    </a:lnTo>
                    <a:lnTo>
                      <a:pt x="3330" y="624"/>
                    </a:lnTo>
                    <a:lnTo>
                      <a:pt x="3334" y="619"/>
                    </a:lnTo>
                    <a:lnTo>
                      <a:pt x="3338" y="614"/>
                    </a:lnTo>
                    <a:lnTo>
                      <a:pt x="3342" y="608"/>
                    </a:lnTo>
                    <a:lnTo>
                      <a:pt x="3346" y="603"/>
                    </a:lnTo>
                    <a:lnTo>
                      <a:pt x="3350" y="598"/>
                    </a:lnTo>
                    <a:lnTo>
                      <a:pt x="3354" y="594"/>
                    </a:lnTo>
                    <a:lnTo>
                      <a:pt x="3358" y="588"/>
                    </a:lnTo>
                    <a:lnTo>
                      <a:pt x="3362" y="583"/>
                    </a:lnTo>
                    <a:lnTo>
                      <a:pt x="3366" y="578"/>
                    </a:lnTo>
                    <a:lnTo>
                      <a:pt x="3370" y="573"/>
                    </a:lnTo>
                    <a:lnTo>
                      <a:pt x="3374" y="568"/>
                    </a:lnTo>
                    <a:lnTo>
                      <a:pt x="3377" y="565"/>
                    </a:lnTo>
                    <a:lnTo>
                      <a:pt x="3381" y="560"/>
                    </a:lnTo>
                    <a:lnTo>
                      <a:pt x="3385" y="555"/>
                    </a:lnTo>
                    <a:lnTo>
                      <a:pt x="3389" y="549"/>
                    </a:lnTo>
                    <a:lnTo>
                      <a:pt x="3393" y="544"/>
                    </a:lnTo>
                    <a:lnTo>
                      <a:pt x="3397" y="540"/>
                    </a:lnTo>
                    <a:lnTo>
                      <a:pt x="3401" y="535"/>
                    </a:lnTo>
                    <a:lnTo>
                      <a:pt x="3405" y="531"/>
                    </a:lnTo>
                    <a:lnTo>
                      <a:pt x="3409" y="527"/>
                    </a:lnTo>
                    <a:lnTo>
                      <a:pt x="3413" y="522"/>
                    </a:lnTo>
                    <a:lnTo>
                      <a:pt x="3417" y="517"/>
                    </a:lnTo>
                    <a:lnTo>
                      <a:pt x="3421" y="513"/>
                    </a:lnTo>
                    <a:lnTo>
                      <a:pt x="3425" y="508"/>
                    </a:lnTo>
                    <a:lnTo>
                      <a:pt x="3429" y="503"/>
                    </a:lnTo>
                    <a:lnTo>
                      <a:pt x="3433" y="499"/>
                    </a:lnTo>
                    <a:lnTo>
                      <a:pt x="3437" y="495"/>
                    </a:lnTo>
                    <a:lnTo>
                      <a:pt x="3440" y="490"/>
                    </a:lnTo>
                    <a:lnTo>
                      <a:pt x="3444" y="486"/>
                    </a:lnTo>
                    <a:lnTo>
                      <a:pt x="3448" y="482"/>
                    </a:lnTo>
                    <a:lnTo>
                      <a:pt x="3452" y="479"/>
                    </a:lnTo>
                    <a:lnTo>
                      <a:pt x="3456" y="474"/>
                    </a:lnTo>
                    <a:lnTo>
                      <a:pt x="3460" y="470"/>
                    </a:lnTo>
                    <a:lnTo>
                      <a:pt x="3464" y="464"/>
                    </a:lnTo>
                    <a:lnTo>
                      <a:pt x="3468" y="462"/>
                    </a:lnTo>
                    <a:lnTo>
                      <a:pt x="3472" y="457"/>
                    </a:lnTo>
                    <a:lnTo>
                      <a:pt x="3476" y="453"/>
                    </a:lnTo>
                    <a:lnTo>
                      <a:pt x="3480" y="449"/>
                    </a:lnTo>
                    <a:lnTo>
                      <a:pt x="3484" y="444"/>
                    </a:lnTo>
                    <a:lnTo>
                      <a:pt x="3488" y="441"/>
                    </a:lnTo>
                    <a:lnTo>
                      <a:pt x="3492" y="437"/>
                    </a:lnTo>
                    <a:lnTo>
                      <a:pt x="3496" y="433"/>
                    </a:lnTo>
                    <a:lnTo>
                      <a:pt x="3499" y="428"/>
                    </a:lnTo>
                    <a:lnTo>
                      <a:pt x="3503" y="425"/>
                    </a:lnTo>
                    <a:lnTo>
                      <a:pt x="3507" y="420"/>
                    </a:lnTo>
                    <a:lnTo>
                      <a:pt x="3511" y="418"/>
                    </a:lnTo>
                    <a:lnTo>
                      <a:pt x="3515" y="414"/>
                    </a:lnTo>
                    <a:lnTo>
                      <a:pt x="3519" y="409"/>
                    </a:lnTo>
                    <a:lnTo>
                      <a:pt x="3523" y="406"/>
                    </a:lnTo>
                    <a:lnTo>
                      <a:pt x="3527" y="403"/>
                    </a:lnTo>
                    <a:lnTo>
                      <a:pt x="3531" y="401"/>
                    </a:lnTo>
                    <a:lnTo>
                      <a:pt x="3535" y="395"/>
                    </a:lnTo>
                    <a:lnTo>
                      <a:pt x="3539" y="392"/>
                    </a:lnTo>
                    <a:lnTo>
                      <a:pt x="3543" y="387"/>
                    </a:lnTo>
                    <a:lnTo>
                      <a:pt x="3547" y="385"/>
                    </a:lnTo>
                    <a:lnTo>
                      <a:pt x="3551" y="381"/>
                    </a:lnTo>
                    <a:lnTo>
                      <a:pt x="3555" y="378"/>
                    </a:lnTo>
                    <a:lnTo>
                      <a:pt x="3559" y="374"/>
                    </a:lnTo>
                    <a:lnTo>
                      <a:pt x="3562" y="371"/>
                    </a:lnTo>
                    <a:lnTo>
                      <a:pt x="3566" y="367"/>
                    </a:lnTo>
                    <a:lnTo>
                      <a:pt x="3570" y="363"/>
                    </a:lnTo>
                    <a:lnTo>
                      <a:pt x="3574" y="361"/>
                    </a:lnTo>
                    <a:lnTo>
                      <a:pt x="3578" y="357"/>
                    </a:lnTo>
                    <a:lnTo>
                      <a:pt x="3582" y="354"/>
                    </a:lnTo>
                    <a:lnTo>
                      <a:pt x="3586" y="350"/>
                    </a:lnTo>
                    <a:lnTo>
                      <a:pt x="3590" y="348"/>
                    </a:lnTo>
                    <a:lnTo>
                      <a:pt x="3594" y="344"/>
                    </a:lnTo>
                    <a:lnTo>
                      <a:pt x="3598" y="341"/>
                    </a:lnTo>
                    <a:lnTo>
                      <a:pt x="3602" y="337"/>
                    </a:lnTo>
                    <a:lnTo>
                      <a:pt x="3606" y="334"/>
                    </a:lnTo>
                    <a:lnTo>
                      <a:pt x="3610" y="332"/>
                    </a:lnTo>
                    <a:lnTo>
                      <a:pt x="3614" y="327"/>
                    </a:lnTo>
                    <a:lnTo>
                      <a:pt x="3618" y="325"/>
                    </a:lnTo>
                    <a:lnTo>
                      <a:pt x="3622" y="322"/>
                    </a:lnTo>
                    <a:lnTo>
                      <a:pt x="3625" y="318"/>
                    </a:lnTo>
                    <a:lnTo>
                      <a:pt x="3629" y="315"/>
                    </a:lnTo>
                    <a:lnTo>
                      <a:pt x="3633" y="313"/>
                    </a:lnTo>
                    <a:lnTo>
                      <a:pt x="3637" y="309"/>
                    </a:lnTo>
                    <a:lnTo>
                      <a:pt x="3641" y="307"/>
                    </a:lnTo>
                    <a:lnTo>
                      <a:pt x="3645" y="303"/>
                    </a:lnTo>
                    <a:lnTo>
                      <a:pt x="3649" y="301"/>
                    </a:lnTo>
                    <a:lnTo>
                      <a:pt x="3653" y="297"/>
                    </a:lnTo>
                    <a:lnTo>
                      <a:pt x="3657" y="295"/>
                    </a:lnTo>
                    <a:lnTo>
                      <a:pt x="3661" y="292"/>
                    </a:lnTo>
                    <a:lnTo>
                      <a:pt x="3665" y="289"/>
                    </a:lnTo>
                    <a:lnTo>
                      <a:pt x="3669" y="287"/>
                    </a:lnTo>
                    <a:lnTo>
                      <a:pt x="3673" y="284"/>
                    </a:lnTo>
                    <a:lnTo>
                      <a:pt x="3677" y="281"/>
                    </a:lnTo>
                    <a:lnTo>
                      <a:pt x="3681" y="278"/>
                    </a:lnTo>
                    <a:lnTo>
                      <a:pt x="3685" y="276"/>
                    </a:lnTo>
                    <a:lnTo>
                      <a:pt x="3688" y="273"/>
                    </a:lnTo>
                    <a:lnTo>
                      <a:pt x="3692" y="270"/>
                    </a:lnTo>
                    <a:lnTo>
                      <a:pt x="3696" y="267"/>
                    </a:lnTo>
                    <a:lnTo>
                      <a:pt x="3700" y="264"/>
                    </a:lnTo>
                    <a:lnTo>
                      <a:pt x="3704" y="262"/>
                    </a:lnTo>
                    <a:lnTo>
                      <a:pt x="3708" y="259"/>
                    </a:lnTo>
                    <a:lnTo>
                      <a:pt x="3712" y="257"/>
                    </a:lnTo>
                    <a:lnTo>
                      <a:pt x="3716" y="255"/>
                    </a:lnTo>
                    <a:lnTo>
                      <a:pt x="3720" y="252"/>
                    </a:lnTo>
                    <a:lnTo>
                      <a:pt x="3724" y="251"/>
                    </a:lnTo>
                    <a:lnTo>
                      <a:pt x="3728" y="247"/>
                    </a:lnTo>
                    <a:lnTo>
                      <a:pt x="3732" y="244"/>
                    </a:lnTo>
                    <a:lnTo>
                      <a:pt x="3736" y="242"/>
                    </a:lnTo>
                    <a:lnTo>
                      <a:pt x="3740" y="240"/>
                    </a:lnTo>
                    <a:lnTo>
                      <a:pt x="3744" y="237"/>
                    </a:lnTo>
                    <a:lnTo>
                      <a:pt x="3748" y="234"/>
                    </a:lnTo>
                    <a:lnTo>
                      <a:pt x="3751" y="233"/>
                    </a:lnTo>
                    <a:lnTo>
                      <a:pt x="3755" y="230"/>
                    </a:lnTo>
                    <a:lnTo>
                      <a:pt x="3759" y="229"/>
                    </a:lnTo>
                    <a:lnTo>
                      <a:pt x="3763" y="227"/>
                    </a:lnTo>
                    <a:lnTo>
                      <a:pt x="3767" y="222"/>
                    </a:lnTo>
                    <a:lnTo>
                      <a:pt x="3771" y="220"/>
                    </a:lnTo>
                    <a:lnTo>
                      <a:pt x="3775" y="218"/>
                    </a:lnTo>
                    <a:lnTo>
                      <a:pt x="3779" y="217"/>
                    </a:lnTo>
                    <a:lnTo>
                      <a:pt x="3783" y="215"/>
                    </a:lnTo>
                    <a:lnTo>
                      <a:pt x="3787" y="212"/>
                    </a:lnTo>
                    <a:lnTo>
                      <a:pt x="3791" y="210"/>
                    </a:lnTo>
                    <a:lnTo>
                      <a:pt x="3795" y="209"/>
                    </a:lnTo>
                    <a:lnTo>
                      <a:pt x="3799" y="207"/>
                    </a:lnTo>
                    <a:lnTo>
                      <a:pt x="3803" y="204"/>
                    </a:lnTo>
                    <a:lnTo>
                      <a:pt x="3807" y="203"/>
                    </a:lnTo>
                    <a:lnTo>
                      <a:pt x="3811" y="199"/>
                    </a:lnTo>
                    <a:lnTo>
                      <a:pt x="3814" y="198"/>
                    </a:lnTo>
                    <a:lnTo>
                      <a:pt x="3818" y="197"/>
                    </a:lnTo>
                    <a:lnTo>
                      <a:pt x="3822" y="194"/>
                    </a:lnTo>
                    <a:lnTo>
                      <a:pt x="3826" y="192"/>
                    </a:lnTo>
                    <a:lnTo>
                      <a:pt x="3830" y="189"/>
                    </a:lnTo>
                    <a:lnTo>
                      <a:pt x="3834" y="189"/>
                    </a:lnTo>
                    <a:lnTo>
                      <a:pt x="3838" y="186"/>
                    </a:lnTo>
                    <a:lnTo>
                      <a:pt x="3842" y="184"/>
                    </a:lnTo>
                    <a:lnTo>
                      <a:pt x="3846" y="182"/>
                    </a:lnTo>
                    <a:lnTo>
                      <a:pt x="3850" y="180"/>
                    </a:lnTo>
                    <a:lnTo>
                      <a:pt x="3854" y="178"/>
                    </a:lnTo>
                    <a:lnTo>
                      <a:pt x="3858" y="176"/>
                    </a:lnTo>
                    <a:lnTo>
                      <a:pt x="3862" y="175"/>
                    </a:lnTo>
                    <a:lnTo>
                      <a:pt x="3866" y="173"/>
                    </a:lnTo>
                    <a:lnTo>
                      <a:pt x="3870" y="171"/>
                    </a:lnTo>
                    <a:lnTo>
                      <a:pt x="3874" y="170"/>
                    </a:lnTo>
                    <a:lnTo>
                      <a:pt x="3877" y="167"/>
                    </a:lnTo>
                    <a:lnTo>
                      <a:pt x="3881" y="166"/>
                    </a:lnTo>
                    <a:lnTo>
                      <a:pt x="3885" y="164"/>
                    </a:lnTo>
                    <a:lnTo>
                      <a:pt x="3889" y="161"/>
                    </a:lnTo>
                    <a:lnTo>
                      <a:pt x="3893" y="161"/>
                    </a:lnTo>
                    <a:lnTo>
                      <a:pt x="3897" y="158"/>
                    </a:lnTo>
                    <a:lnTo>
                      <a:pt x="3901" y="159"/>
                    </a:lnTo>
                    <a:lnTo>
                      <a:pt x="3905" y="155"/>
                    </a:lnTo>
                    <a:lnTo>
                      <a:pt x="3909" y="154"/>
                    </a:lnTo>
                    <a:lnTo>
                      <a:pt x="3913" y="153"/>
                    </a:lnTo>
                    <a:lnTo>
                      <a:pt x="3917" y="151"/>
                    </a:lnTo>
                    <a:lnTo>
                      <a:pt x="3921" y="150"/>
                    </a:lnTo>
                    <a:lnTo>
                      <a:pt x="3925" y="148"/>
                    </a:lnTo>
                    <a:lnTo>
                      <a:pt x="3929" y="147"/>
                    </a:lnTo>
                    <a:lnTo>
                      <a:pt x="3933" y="14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2" name="Freeform 344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0"/>
                  </a:cxn>
                  <a:cxn ang="0">
                    <a:pos x="499" y="0"/>
                  </a:cxn>
                  <a:cxn ang="0">
                    <a:pos x="562" y="6"/>
                  </a:cxn>
                  <a:cxn ang="0">
                    <a:pos x="625" y="19"/>
                  </a:cxn>
                  <a:cxn ang="0">
                    <a:pos x="688" y="48"/>
                  </a:cxn>
                  <a:cxn ang="0">
                    <a:pos x="751" y="99"/>
                  </a:cxn>
                  <a:cxn ang="0">
                    <a:pos x="814" y="179"/>
                  </a:cxn>
                  <a:cxn ang="0">
                    <a:pos x="877" y="290"/>
                  </a:cxn>
                  <a:cxn ang="0">
                    <a:pos x="940" y="436"/>
                  </a:cxn>
                  <a:cxn ang="0">
                    <a:pos x="1003" y="619"/>
                  </a:cxn>
                  <a:cxn ang="0">
                    <a:pos x="1066" y="832"/>
                  </a:cxn>
                  <a:cxn ang="0">
                    <a:pos x="1129" y="1078"/>
                  </a:cxn>
                  <a:cxn ang="0">
                    <a:pos x="1192" y="1348"/>
                  </a:cxn>
                  <a:cxn ang="0">
                    <a:pos x="1255" y="1636"/>
                  </a:cxn>
                  <a:cxn ang="0">
                    <a:pos x="1318" y="1934"/>
                  </a:cxn>
                  <a:cxn ang="0">
                    <a:pos x="1381" y="2235"/>
                  </a:cxn>
                  <a:cxn ang="0">
                    <a:pos x="1444" y="2530"/>
                  </a:cxn>
                  <a:cxn ang="0">
                    <a:pos x="1507" y="2813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02"/>
                  </a:cxn>
                  <a:cxn ang="0">
                    <a:pos x="2704" y="2604"/>
                  </a:cxn>
                  <a:cxn ang="0">
                    <a:pos x="2767" y="2403"/>
                  </a:cxn>
                  <a:cxn ang="0">
                    <a:pos x="2830" y="2206"/>
                  </a:cxn>
                  <a:cxn ang="0">
                    <a:pos x="2893" y="2013"/>
                  </a:cxn>
                  <a:cxn ang="0">
                    <a:pos x="2956" y="1828"/>
                  </a:cxn>
                  <a:cxn ang="0">
                    <a:pos x="3019" y="1649"/>
                  </a:cxn>
                  <a:cxn ang="0">
                    <a:pos x="3082" y="1480"/>
                  </a:cxn>
                  <a:cxn ang="0">
                    <a:pos x="3145" y="1322"/>
                  </a:cxn>
                  <a:cxn ang="0">
                    <a:pos x="3208" y="1174"/>
                  </a:cxn>
                  <a:cxn ang="0">
                    <a:pos x="3271" y="1037"/>
                  </a:cxn>
                  <a:cxn ang="0">
                    <a:pos x="3334" y="912"/>
                  </a:cxn>
                  <a:cxn ang="0">
                    <a:pos x="3397" y="797"/>
                  </a:cxn>
                  <a:cxn ang="0">
                    <a:pos x="3460" y="694"/>
                  </a:cxn>
                  <a:cxn ang="0">
                    <a:pos x="3523" y="601"/>
                  </a:cxn>
                  <a:cxn ang="0">
                    <a:pos x="3586" y="517"/>
                  </a:cxn>
                  <a:cxn ang="0">
                    <a:pos x="3649" y="444"/>
                  </a:cxn>
                  <a:cxn ang="0">
                    <a:pos x="3712" y="380"/>
                  </a:cxn>
                  <a:cxn ang="0">
                    <a:pos x="3775" y="323"/>
                  </a:cxn>
                  <a:cxn ang="0">
                    <a:pos x="3838" y="274"/>
                  </a:cxn>
                  <a:cxn ang="0">
                    <a:pos x="3901" y="234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1"/>
                    </a:lnTo>
                    <a:lnTo>
                      <a:pt x="74" y="3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0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1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0"/>
                    </a:lnTo>
                    <a:lnTo>
                      <a:pt x="433" y="2"/>
                    </a:lnTo>
                    <a:lnTo>
                      <a:pt x="437" y="0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0"/>
                    </a:lnTo>
                    <a:lnTo>
                      <a:pt x="468" y="0"/>
                    </a:lnTo>
                    <a:lnTo>
                      <a:pt x="472" y="1"/>
                    </a:lnTo>
                    <a:lnTo>
                      <a:pt x="476" y="0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0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3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1"/>
                    </a:lnTo>
                    <a:lnTo>
                      <a:pt x="602" y="13"/>
                    </a:lnTo>
                    <a:lnTo>
                      <a:pt x="606" y="13"/>
                    </a:lnTo>
                    <a:lnTo>
                      <a:pt x="610" y="15"/>
                    </a:lnTo>
                    <a:lnTo>
                      <a:pt x="614" y="16"/>
                    </a:lnTo>
                    <a:lnTo>
                      <a:pt x="618" y="16"/>
                    </a:lnTo>
                    <a:lnTo>
                      <a:pt x="622" y="19"/>
                    </a:lnTo>
                    <a:lnTo>
                      <a:pt x="625" y="19"/>
                    </a:lnTo>
                    <a:lnTo>
                      <a:pt x="629" y="20"/>
                    </a:lnTo>
                    <a:lnTo>
                      <a:pt x="633" y="21"/>
                    </a:lnTo>
                    <a:lnTo>
                      <a:pt x="637" y="24"/>
                    </a:lnTo>
                    <a:lnTo>
                      <a:pt x="641" y="24"/>
                    </a:lnTo>
                    <a:lnTo>
                      <a:pt x="645" y="27"/>
                    </a:lnTo>
                    <a:lnTo>
                      <a:pt x="649" y="28"/>
                    </a:lnTo>
                    <a:lnTo>
                      <a:pt x="653" y="29"/>
                    </a:lnTo>
                    <a:lnTo>
                      <a:pt x="657" y="31"/>
                    </a:lnTo>
                    <a:lnTo>
                      <a:pt x="661" y="33"/>
                    </a:lnTo>
                    <a:lnTo>
                      <a:pt x="665" y="35"/>
                    </a:lnTo>
                    <a:lnTo>
                      <a:pt x="669" y="36"/>
                    </a:lnTo>
                    <a:lnTo>
                      <a:pt x="673" y="39"/>
                    </a:lnTo>
                    <a:lnTo>
                      <a:pt x="677" y="42"/>
                    </a:lnTo>
                    <a:lnTo>
                      <a:pt x="681" y="44"/>
                    </a:lnTo>
                    <a:lnTo>
                      <a:pt x="685" y="44"/>
                    </a:lnTo>
                    <a:lnTo>
                      <a:pt x="688" y="48"/>
                    </a:lnTo>
                    <a:lnTo>
                      <a:pt x="692" y="52"/>
                    </a:lnTo>
                    <a:lnTo>
                      <a:pt x="696" y="52"/>
                    </a:lnTo>
                    <a:lnTo>
                      <a:pt x="700" y="57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6" y="67"/>
                    </a:lnTo>
                    <a:lnTo>
                      <a:pt x="720" y="71"/>
                    </a:lnTo>
                    <a:lnTo>
                      <a:pt x="724" y="73"/>
                    </a:lnTo>
                    <a:lnTo>
                      <a:pt x="728" y="77"/>
                    </a:lnTo>
                    <a:lnTo>
                      <a:pt x="732" y="81"/>
                    </a:lnTo>
                    <a:lnTo>
                      <a:pt x="736" y="84"/>
                    </a:lnTo>
                    <a:lnTo>
                      <a:pt x="740" y="87"/>
                    </a:lnTo>
                    <a:lnTo>
                      <a:pt x="744" y="90"/>
                    </a:lnTo>
                    <a:lnTo>
                      <a:pt x="748" y="95"/>
                    </a:lnTo>
                    <a:lnTo>
                      <a:pt x="751" y="99"/>
                    </a:lnTo>
                    <a:lnTo>
                      <a:pt x="755" y="102"/>
                    </a:lnTo>
                    <a:lnTo>
                      <a:pt x="759" y="107"/>
                    </a:lnTo>
                    <a:lnTo>
                      <a:pt x="763" y="112"/>
                    </a:lnTo>
                    <a:lnTo>
                      <a:pt x="767" y="116"/>
                    </a:lnTo>
                    <a:lnTo>
                      <a:pt x="771" y="120"/>
                    </a:lnTo>
                    <a:lnTo>
                      <a:pt x="775" y="125"/>
                    </a:lnTo>
                    <a:lnTo>
                      <a:pt x="779" y="130"/>
                    </a:lnTo>
                    <a:lnTo>
                      <a:pt x="783" y="135"/>
                    </a:lnTo>
                    <a:lnTo>
                      <a:pt x="787" y="139"/>
                    </a:lnTo>
                    <a:lnTo>
                      <a:pt x="791" y="146"/>
                    </a:lnTo>
                    <a:lnTo>
                      <a:pt x="795" y="150"/>
                    </a:lnTo>
                    <a:lnTo>
                      <a:pt x="799" y="156"/>
                    </a:lnTo>
                    <a:lnTo>
                      <a:pt x="803" y="161"/>
                    </a:lnTo>
                    <a:lnTo>
                      <a:pt x="807" y="165"/>
                    </a:lnTo>
                    <a:lnTo>
                      <a:pt x="811" y="172"/>
                    </a:lnTo>
                    <a:lnTo>
                      <a:pt x="814" y="179"/>
                    </a:lnTo>
                    <a:lnTo>
                      <a:pt x="818" y="185"/>
                    </a:lnTo>
                    <a:lnTo>
                      <a:pt x="822" y="190"/>
                    </a:lnTo>
                    <a:lnTo>
                      <a:pt x="826" y="197"/>
                    </a:lnTo>
                    <a:lnTo>
                      <a:pt x="830" y="202"/>
                    </a:lnTo>
                    <a:lnTo>
                      <a:pt x="834" y="210"/>
                    </a:lnTo>
                    <a:lnTo>
                      <a:pt x="838" y="217"/>
                    </a:lnTo>
                    <a:lnTo>
                      <a:pt x="842" y="223"/>
                    </a:lnTo>
                    <a:lnTo>
                      <a:pt x="846" y="230"/>
                    </a:lnTo>
                    <a:lnTo>
                      <a:pt x="850" y="236"/>
                    </a:lnTo>
                    <a:lnTo>
                      <a:pt x="854" y="245"/>
                    </a:lnTo>
                    <a:lnTo>
                      <a:pt x="858" y="252"/>
                    </a:lnTo>
                    <a:lnTo>
                      <a:pt x="862" y="258"/>
                    </a:lnTo>
                    <a:lnTo>
                      <a:pt x="866" y="266"/>
                    </a:lnTo>
                    <a:lnTo>
                      <a:pt x="870" y="275"/>
                    </a:lnTo>
                    <a:lnTo>
                      <a:pt x="874" y="282"/>
                    </a:lnTo>
                    <a:lnTo>
                      <a:pt x="877" y="290"/>
                    </a:lnTo>
                    <a:lnTo>
                      <a:pt x="881" y="298"/>
                    </a:lnTo>
                    <a:lnTo>
                      <a:pt x="885" y="306"/>
                    </a:lnTo>
                    <a:lnTo>
                      <a:pt x="889" y="315"/>
                    </a:lnTo>
                    <a:lnTo>
                      <a:pt x="893" y="324"/>
                    </a:lnTo>
                    <a:lnTo>
                      <a:pt x="897" y="332"/>
                    </a:lnTo>
                    <a:lnTo>
                      <a:pt x="901" y="341"/>
                    </a:lnTo>
                    <a:lnTo>
                      <a:pt x="905" y="350"/>
                    </a:lnTo>
                    <a:lnTo>
                      <a:pt x="909" y="359"/>
                    </a:lnTo>
                    <a:lnTo>
                      <a:pt x="913" y="369"/>
                    </a:lnTo>
                    <a:lnTo>
                      <a:pt x="917" y="377"/>
                    </a:lnTo>
                    <a:lnTo>
                      <a:pt x="921" y="388"/>
                    </a:lnTo>
                    <a:lnTo>
                      <a:pt x="925" y="397"/>
                    </a:lnTo>
                    <a:lnTo>
                      <a:pt x="929" y="406"/>
                    </a:lnTo>
                    <a:lnTo>
                      <a:pt x="933" y="416"/>
                    </a:lnTo>
                    <a:lnTo>
                      <a:pt x="937" y="426"/>
                    </a:lnTo>
                    <a:lnTo>
                      <a:pt x="940" y="436"/>
                    </a:lnTo>
                    <a:lnTo>
                      <a:pt x="944" y="447"/>
                    </a:lnTo>
                    <a:lnTo>
                      <a:pt x="948" y="457"/>
                    </a:lnTo>
                    <a:lnTo>
                      <a:pt x="952" y="468"/>
                    </a:lnTo>
                    <a:lnTo>
                      <a:pt x="956" y="479"/>
                    </a:lnTo>
                    <a:lnTo>
                      <a:pt x="960" y="489"/>
                    </a:lnTo>
                    <a:lnTo>
                      <a:pt x="964" y="502"/>
                    </a:lnTo>
                    <a:lnTo>
                      <a:pt x="968" y="511"/>
                    </a:lnTo>
                    <a:lnTo>
                      <a:pt x="972" y="523"/>
                    </a:lnTo>
                    <a:lnTo>
                      <a:pt x="976" y="535"/>
                    </a:lnTo>
                    <a:lnTo>
                      <a:pt x="980" y="546"/>
                    </a:lnTo>
                    <a:lnTo>
                      <a:pt x="984" y="558"/>
                    </a:lnTo>
                    <a:lnTo>
                      <a:pt x="988" y="569"/>
                    </a:lnTo>
                    <a:lnTo>
                      <a:pt x="992" y="581"/>
                    </a:lnTo>
                    <a:lnTo>
                      <a:pt x="996" y="594"/>
                    </a:lnTo>
                    <a:lnTo>
                      <a:pt x="999" y="606"/>
                    </a:lnTo>
                    <a:lnTo>
                      <a:pt x="1003" y="619"/>
                    </a:lnTo>
                    <a:lnTo>
                      <a:pt x="1007" y="630"/>
                    </a:lnTo>
                    <a:lnTo>
                      <a:pt x="1011" y="644"/>
                    </a:lnTo>
                    <a:lnTo>
                      <a:pt x="1015" y="656"/>
                    </a:lnTo>
                    <a:lnTo>
                      <a:pt x="1019" y="669"/>
                    </a:lnTo>
                    <a:lnTo>
                      <a:pt x="1023" y="681"/>
                    </a:lnTo>
                    <a:lnTo>
                      <a:pt x="1027" y="695"/>
                    </a:lnTo>
                    <a:lnTo>
                      <a:pt x="1031" y="708"/>
                    </a:lnTo>
                    <a:lnTo>
                      <a:pt x="1035" y="721"/>
                    </a:lnTo>
                    <a:lnTo>
                      <a:pt x="1039" y="734"/>
                    </a:lnTo>
                    <a:lnTo>
                      <a:pt x="1043" y="749"/>
                    </a:lnTo>
                    <a:lnTo>
                      <a:pt x="1047" y="763"/>
                    </a:lnTo>
                    <a:lnTo>
                      <a:pt x="1051" y="776"/>
                    </a:lnTo>
                    <a:lnTo>
                      <a:pt x="1055" y="790"/>
                    </a:lnTo>
                    <a:lnTo>
                      <a:pt x="1059" y="804"/>
                    </a:lnTo>
                    <a:lnTo>
                      <a:pt x="1062" y="818"/>
                    </a:lnTo>
                    <a:lnTo>
                      <a:pt x="1066" y="832"/>
                    </a:lnTo>
                    <a:lnTo>
                      <a:pt x="1070" y="847"/>
                    </a:lnTo>
                    <a:lnTo>
                      <a:pt x="1074" y="862"/>
                    </a:lnTo>
                    <a:lnTo>
                      <a:pt x="1078" y="878"/>
                    </a:lnTo>
                    <a:lnTo>
                      <a:pt x="1082" y="891"/>
                    </a:lnTo>
                    <a:lnTo>
                      <a:pt x="1086" y="907"/>
                    </a:lnTo>
                    <a:lnTo>
                      <a:pt x="1090" y="922"/>
                    </a:lnTo>
                    <a:lnTo>
                      <a:pt x="1094" y="937"/>
                    </a:lnTo>
                    <a:lnTo>
                      <a:pt x="1098" y="954"/>
                    </a:lnTo>
                    <a:lnTo>
                      <a:pt x="1102" y="968"/>
                    </a:lnTo>
                    <a:lnTo>
                      <a:pt x="1106" y="984"/>
                    </a:lnTo>
                    <a:lnTo>
                      <a:pt x="1110" y="999"/>
                    </a:lnTo>
                    <a:lnTo>
                      <a:pt x="1114" y="1014"/>
                    </a:lnTo>
                    <a:lnTo>
                      <a:pt x="1118" y="1031"/>
                    </a:lnTo>
                    <a:lnTo>
                      <a:pt x="1122" y="1046"/>
                    </a:lnTo>
                    <a:lnTo>
                      <a:pt x="1125" y="1063"/>
                    </a:lnTo>
                    <a:lnTo>
                      <a:pt x="1129" y="1078"/>
                    </a:lnTo>
                    <a:lnTo>
                      <a:pt x="1133" y="1094"/>
                    </a:lnTo>
                    <a:lnTo>
                      <a:pt x="1137" y="1111"/>
                    </a:lnTo>
                    <a:lnTo>
                      <a:pt x="1141" y="1128"/>
                    </a:lnTo>
                    <a:lnTo>
                      <a:pt x="1145" y="1143"/>
                    </a:lnTo>
                    <a:lnTo>
                      <a:pt x="1149" y="1161"/>
                    </a:lnTo>
                    <a:lnTo>
                      <a:pt x="1153" y="1177"/>
                    </a:lnTo>
                    <a:lnTo>
                      <a:pt x="1157" y="1193"/>
                    </a:lnTo>
                    <a:lnTo>
                      <a:pt x="1161" y="1209"/>
                    </a:lnTo>
                    <a:lnTo>
                      <a:pt x="1165" y="1228"/>
                    </a:lnTo>
                    <a:lnTo>
                      <a:pt x="1169" y="1244"/>
                    </a:lnTo>
                    <a:lnTo>
                      <a:pt x="1173" y="1262"/>
                    </a:lnTo>
                    <a:lnTo>
                      <a:pt x="1177" y="1278"/>
                    </a:lnTo>
                    <a:lnTo>
                      <a:pt x="1181" y="1295"/>
                    </a:lnTo>
                    <a:lnTo>
                      <a:pt x="1185" y="1313"/>
                    </a:lnTo>
                    <a:lnTo>
                      <a:pt x="1188" y="1330"/>
                    </a:lnTo>
                    <a:lnTo>
                      <a:pt x="1192" y="1348"/>
                    </a:lnTo>
                    <a:lnTo>
                      <a:pt x="1196" y="1366"/>
                    </a:lnTo>
                    <a:lnTo>
                      <a:pt x="1200" y="1383"/>
                    </a:lnTo>
                    <a:lnTo>
                      <a:pt x="1204" y="1400"/>
                    </a:lnTo>
                    <a:lnTo>
                      <a:pt x="1208" y="1418"/>
                    </a:lnTo>
                    <a:lnTo>
                      <a:pt x="1212" y="1435"/>
                    </a:lnTo>
                    <a:lnTo>
                      <a:pt x="1216" y="1454"/>
                    </a:lnTo>
                    <a:lnTo>
                      <a:pt x="1220" y="1472"/>
                    </a:lnTo>
                    <a:lnTo>
                      <a:pt x="1224" y="1491"/>
                    </a:lnTo>
                    <a:lnTo>
                      <a:pt x="1228" y="1508"/>
                    </a:lnTo>
                    <a:lnTo>
                      <a:pt x="1232" y="1527"/>
                    </a:lnTo>
                    <a:lnTo>
                      <a:pt x="1236" y="1545"/>
                    </a:lnTo>
                    <a:lnTo>
                      <a:pt x="1240" y="1562"/>
                    </a:lnTo>
                    <a:lnTo>
                      <a:pt x="1244" y="1580"/>
                    </a:lnTo>
                    <a:lnTo>
                      <a:pt x="1248" y="1599"/>
                    </a:lnTo>
                    <a:lnTo>
                      <a:pt x="1251" y="1617"/>
                    </a:lnTo>
                    <a:lnTo>
                      <a:pt x="1255" y="1636"/>
                    </a:lnTo>
                    <a:lnTo>
                      <a:pt x="1259" y="1654"/>
                    </a:lnTo>
                    <a:lnTo>
                      <a:pt x="1263" y="1672"/>
                    </a:lnTo>
                    <a:lnTo>
                      <a:pt x="1267" y="1690"/>
                    </a:lnTo>
                    <a:lnTo>
                      <a:pt x="1271" y="1709"/>
                    </a:lnTo>
                    <a:lnTo>
                      <a:pt x="1275" y="1728"/>
                    </a:lnTo>
                    <a:lnTo>
                      <a:pt x="1279" y="1746"/>
                    </a:lnTo>
                    <a:lnTo>
                      <a:pt x="1283" y="1766"/>
                    </a:lnTo>
                    <a:lnTo>
                      <a:pt x="1287" y="1784"/>
                    </a:lnTo>
                    <a:lnTo>
                      <a:pt x="1291" y="1802"/>
                    </a:lnTo>
                    <a:lnTo>
                      <a:pt x="1295" y="1820"/>
                    </a:lnTo>
                    <a:lnTo>
                      <a:pt x="1299" y="1840"/>
                    </a:lnTo>
                    <a:lnTo>
                      <a:pt x="1303" y="1859"/>
                    </a:lnTo>
                    <a:lnTo>
                      <a:pt x="1307" y="1878"/>
                    </a:lnTo>
                    <a:lnTo>
                      <a:pt x="1311" y="1896"/>
                    </a:lnTo>
                    <a:lnTo>
                      <a:pt x="1314" y="1914"/>
                    </a:lnTo>
                    <a:lnTo>
                      <a:pt x="1318" y="1934"/>
                    </a:lnTo>
                    <a:lnTo>
                      <a:pt x="1322" y="1952"/>
                    </a:lnTo>
                    <a:lnTo>
                      <a:pt x="1326" y="1971"/>
                    </a:lnTo>
                    <a:lnTo>
                      <a:pt x="1330" y="1990"/>
                    </a:lnTo>
                    <a:lnTo>
                      <a:pt x="1334" y="2009"/>
                    </a:lnTo>
                    <a:lnTo>
                      <a:pt x="1338" y="2027"/>
                    </a:lnTo>
                    <a:lnTo>
                      <a:pt x="1342" y="2046"/>
                    </a:lnTo>
                    <a:lnTo>
                      <a:pt x="1346" y="2065"/>
                    </a:lnTo>
                    <a:lnTo>
                      <a:pt x="1350" y="2084"/>
                    </a:lnTo>
                    <a:lnTo>
                      <a:pt x="1354" y="2102"/>
                    </a:lnTo>
                    <a:lnTo>
                      <a:pt x="1358" y="2122"/>
                    </a:lnTo>
                    <a:lnTo>
                      <a:pt x="1362" y="2140"/>
                    </a:lnTo>
                    <a:lnTo>
                      <a:pt x="1366" y="2159"/>
                    </a:lnTo>
                    <a:lnTo>
                      <a:pt x="1370" y="2178"/>
                    </a:lnTo>
                    <a:lnTo>
                      <a:pt x="1374" y="2197"/>
                    </a:lnTo>
                    <a:lnTo>
                      <a:pt x="1377" y="2216"/>
                    </a:lnTo>
                    <a:lnTo>
                      <a:pt x="1381" y="2235"/>
                    </a:lnTo>
                    <a:lnTo>
                      <a:pt x="1385" y="2254"/>
                    </a:lnTo>
                    <a:lnTo>
                      <a:pt x="1389" y="2271"/>
                    </a:lnTo>
                    <a:lnTo>
                      <a:pt x="1393" y="2291"/>
                    </a:lnTo>
                    <a:lnTo>
                      <a:pt x="1397" y="2308"/>
                    </a:lnTo>
                    <a:lnTo>
                      <a:pt x="1401" y="2327"/>
                    </a:lnTo>
                    <a:lnTo>
                      <a:pt x="1405" y="2346"/>
                    </a:lnTo>
                    <a:lnTo>
                      <a:pt x="1409" y="2365"/>
                    </a:lnTo>
                    <a:lnTo>
                      <a:pt x="1413" y="2385"/>
                    </a:lnTo>
                    <a:lnTo>
                      <a:pt x="1417" y="2402"/>
                    </a:lnTo>
                    <a:lnTo>
                      <a:pt x="1421" y="2421"/>
                    </a:lnTo>
                    <a:lnTo>
                      <a:pt x="1425" y="2440"/>
                    </a:lnTo>
                    <a:lnTo>
                      <a:pt x="1429" y="2457"/>
                    </a:lnTo>
                    <a:lnTo>
                      <a:pt x="1433" y="2475"/>
                    </a:lnTo>
                    <a:lnTo>
                      <a:pt x="1437" y="2494"/>
                    </a:lnTo>
                    <a:lnTo>
                      <a:pt x="1440" y="2512"/>
                    </a:lnTo>
                    <a:lnTo>
                      <a:pt x="1444" y="2530"/>
                    </a:lnTo>
                    <a:lnTo>
                      <a:pt x="1448" y="2548"/>
                    </a:lnTo>
                    <a:lnTo>
                      <a:pt x="1452" y="2566"/>
                    </a:lnTo>
                    <a:lnTo>
                      <a:pt x="1456" y="2583"/>
                    </a:lnTo>
                    <a:lnTo>
                      <a:pt x="1460" y="2602"/>
                    </a:lnTo>
                    <a:lnTo>
                      <a:pt x="1464" y="2621"/>
                    </a:lnTo>
                    <a:lnTo>
                      <a:pt x="1468" y="2639"/>
                    </a:lnTo>
                    <a:lnTo>
                      <a:pt x="1472" y="2656"/>
                    </a:lnTo>
                    <a:lnTo>
                      <a:pt x="1476" y="2673"/>
                    </a:lnTo>
                    <a:lnTo>
                      <a:pt x="1480" y="2691"/>
                    </a:lnTo>
                    <a:lnTo>
                      <a:pt x="1484" y="2710"/>
                    </a:lnTo>
                    <a:lnTo>
                      <a:pt x="1488" y="2728"/>
                    </a:lnTo>
                    <a:lnTo>
                      <a:pt x="1492" y="2744"/>
                    </a:lnTo>
                    <a:lnTo>
                      <a:pt x="1496" y="2761"/>
                    </a:lnTo>
                    <a:lnTo>
                      <a:pt x="1499" y="2778"/>
                    </a:lnTo>
                    <a:lnTo>
                      <a:pt x="1503" y="2797"/>
                    </a:lnTo>
                    <a:lnTo>
                      <a:pt x="1507" y="2813"/>
                    </a:lnTo>
                    <a:lnTo>
                      <a:pt x="1511" y="2830"/>
                    </a:lnTo>
                    <a:lnTo>
                      <a:pt x="1515" y="2831"/>
                    </a:lnTo>
                    <a:lnTo>
                      <a:pt x="1519" y="2831"/>
                    </a:lnTo>
                    <a:lnTo>
                      <a:pt x="1523" y="2831"/>
                    </a:lnTo>
                    <a:lnTo>
                      <a:pt x="1527" y="2831"/>
                    </a:lnTo>
                    <a:lnTo>
                      <a:pt x="1531" y="2831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28"/>
                    </a:lnTo>
                    <a:lnTo>
                      <a:pt x="2637" y="2815"/>
                    </a:lnTo>
                    <a:lnTo>
                      <a:pt x="2641" y="2802"/>
                    </a:lnTo>
                    <a:lnTo>
                      <a:pt x="2645" y="2790"/>
                    </a:lnTo>
                    <a:lnTo>
                      <a:pt x="2649" y="2777"/>
                    </a:lnTo>
                    <a:lnTo>
                      <a:pt x="2653" y="2764"/>
                    </a:lnTo>
                    <a:lnTo>
                      <a:pt x="2657" y="2752"/>
                    </a:lnTo>
                    <a:lnTo>
                      <a:pt x="2661" y="2740"/>
                    </a:lnTo>
                    <a:lnTo>
                      <a:pt x="2665" y="2727"/>
                    </a:lnTo>
                    <a:lnTo>
                      <a:pt x="2669" y="2716"/>
                    </a:lnTo>
                    <a:lnTo>
                      <a:pt x="2673" y="2703"/>
                    </a:lnTo>
                    <a:lnTo>
                      <a:pt x="2677" y="2690"/>
                    </a:lnTo>
                    <a:lnTo>
                      <a:pt x="2681" y="2678"/>
                    </a:lnTo>
                    <a:lnTo>
                      <a:pt x="2685" y="2664"/>
                    </a:lnTo>
                    <a:lnTo>
                      <a:pt x="2688" y="2652"/>
                    </a:lnTo>
                    <a:lnTo>
                      <a:pt x="2692" y="2639"/>
                    </a:lnTo>
                    <a:lnTo>
                      <a:pt x="2696" y="2627"/>
                    </a:lnTo>
                    <a:lnTo>
                      <a:pt x="2700" y="2615"/>
                    </a:lnTo>
                    <a:lnTo>
                      <a:pt x="2704" y="2604"/>
                    </a:lnTo>
                    <a:lnTo>
                      <a:pt x="2708" y="2589"/>
                    </a:lnTo>
                    <a:lnTo>
                      <a:pt x="2712" y="2577"/>
                    </a:lnTo>
                    <a:lnTo>
                      <a:pt x="2716" y="2565"/>
                    </a:lnTo>
                    <a:lnTo>
                      <a:pt x="2720" y="2552"/>
                    </a:lnTo>
                    <a:lnTo>
                      <a:pt x="2724" y="2540"/>
                    </a:lnTo>
                    <a:lnTo>
                      <a:pt x="2728" y="2527"/>
                    </a:lnTo>
                    <a:lnTo>
                      <a:pt x="2732" y="2514"/>
                    </a:lnTo>
                    <a:lnTo>
                      <a:pt x="2736" y="2502"/>
                    </a:lnTo>
                    <a:lnTo>
                      <a:pt x="2740" y="2490"/>
                    </a:lnTo>
                    <a:lnTo>
                      <a:pt x="2744" y="2476"/>
                    </a:lnTo>
                    <a:lnTo>
                      <a:pt x="2748" y="2463"/>
                    </a:lnTo>
                    <a:lnTo>
                      <a:pt x="2751" y="2452"/>
                    </a:lnTo>
                    <a:lnTo>
                      <a:pt x="2755" y="2441"/>
                    </a:lnTo>
                    <a:lnTo>
                      <a:pt x="2759" y="2429"/>
                    </a:lnTo>
                    <a:lnTo>
                      <a:pt x="2763" y="2415"/>
                    </a:lnTo>
                    <a:lnTo>
                      <a:pt x="2767" y="2403"/>
                    </a:lnTo>
                    <a:lnTo>
                      <a:pt x="2771" y="2391"/>
                    </a:lnTo>
                    <a:lnTo>
                      <a:pt x="2775" y="2378"/>
                    </a:lnTo>
                    <a:lnTo>
                      <a:pt x="2779" y="2366"/>
                    </a:lnTo>
                    <a:lnTo>
                      <a:pt x="2783" y="2353"/>
                    </a:lnTo>
                    <a:lnTo>
                      <a:pt x="2787" y="2340"/>
                    </a:lnTo>
                    <a:lnTo>
                      <a:pt x="2791" y="2328"/>
                    </a:lnTo>
                    <a:lnTo>
                      <a:pt x="2795" y="2316"/>
                    </a:lnTo>
                    <a:lnTo>
                      <a:pt x="2799" y="2305"/>
                    </a:lnTo>
                    <a:lnTo>
                      <a:pt x="2803" y="2291"/>
                    </a:lnTo>
                    <a:lnTo>
                      <a:pt x="2807" y="2278"/>
                    </a:lnTo>
                    <a:lnTo>
                      <a:pt x="2811" y="2268"/>
                    </a:lnTo>
                    <a:lnTo>
                      <a:pt x="2814" y="2254"/>
                    </a:lnTo>
                    <a:lnTo>
                      <a:pt x="2818" y="2242"/>
                    </a:lnTo>
                    <a:lnTo>
                      <a:pt x="2822" y="2230"/>
                    </a:lnTo>
                    <a:lnTo>
                      <a:pt x="2826" y="2217"/>
                    </a:lnTo>
                    <a:lnTo>
                      <a:pt x="2830" y="2206"/>
                    </a:lnTo>
                    <a:lnTo>
                      <a:pt x="2834" y="2193"/>
                    </a:lnTo>
                    <a:lnTo>
                      <a:pt x="2838" y="2181"/>
                    </a:lnTo>
                    <a:lnTo>
                      <a:pt x="2842" y="2168"/>
                    </a:lnTo>
                    <a:lnTo>
                      <a:pt x="2846" y="2157"/>
                    </a:lnTo>
                    <a:lnTo>
                      <a:pt x="2850" y="2144"/>
                    </a:lnTo>
                    <a:lnTo>
                      <a:pt x="2854" y="2132"/>
                    </a:lnTo>
                    <a:lnTo>
                      <a:pt x="2858" y="2120"/>
                    </a:lnTo>
                    <a:lnTo>
                      <a:pt x="2862" y="2108"/>
                    </a:lnTo>
                    <a:lnTo>
                      <a:pt x="2866" y="2097"/>
                    </a:lnTo>
                    <a:lnTo>
                      <a:pt x="2870" y="2084"/>
                    </a:lnTo>
                    <a:lnTo>
                      <a:pt x="2874" y="2072"/>
                    </a:lnTo>
                    <a:lnTo>
                      <a:pt x="2877" y="2061"/>
                    </a:lnTo>
                    <a:lnTo>
                      <a:pt x="2881" y="2049"/>
                    </a:lnTo>
                    <a:lnTo>
                      <a:pt x="2885" y="2036"/>
                    </a:lnTo>
                    <a:lnTo>
                      <a:pt x="2889" y="2025"/>
                    </a:lnTo>
                    <a:lnTo>
                      <a:pt x="2893" y="2013"/>
                    </a:lnTo>
                    <a:lnTo>
                      <a:pt x="2897" y="2001"/>
                    </a:lnTo>
                    <a:lnTo>
                      <a:pt x="2901" y="1989"/>
                    </a:lnTo>
                    <a:lnTo>
                      <a:pt x="2905" y="1977"/>
                    </a:lnTo>
                    <a:lnTo>
                      <a:pt x="2909" y="1967"/>
                    </a:lnTo>
                    <a:lnTo>
                      <a:pt x="2913" y="1954"/>
                    </a:lnTo>
                    <a:lnTo>
                      <a:pt x="2917" y="1942"/>
                    </a:lnTo>
                    <a:lnTo>
                      <a:pt x="2921" y="1931"/>
                    </a:lnTo>
                    <a:lnTo>
                      <a:pt x="2925" y="1919"/>
                    </a:lnTo>
                    <a:lnTo>
                      <a:pt x="2929" y="1907"/>
                    </a:lnTo>
                    <a:lnTo>
                      <a:pt x="2933" y="1896"/>
                    </a:lnTo>
                    <a:lnTo>
                      <a:pt x="2937" y="1885"/>
                    </a:lnTo>
                    <a:lnTo>
                      <a:pt x="2940" y="1872"/>
                    </a:lnTo>
                    <a:lnTo>
                      <a:pt x="2944" y="1861"/>
                    </a:lnTo>
                    <a:lnTo>
                      <a:pt x="2948" y="1850"/>
                    </a:lnTo>
                    <a:lnTo>
                      <a:pt x="2952" y="1839"/>
                    </a:lnTo>
                    <a:lnTo>
                      <a:pt x="2956" y="1828"/>
                    </a:lnTo>
                    <a:lnTo>
                      <a:pt x="2960" y="1817"/>
                    </a:lnTo>
                    <a:lnTo>
                      <a:pt x="2964" y="1804"/>
                    </a:lnTo>
                    <a:lnTo>
                      <a:pt x="2968" y="1793"/>
                    </a:lnTo>
                    <a:lnTo>
                      <a:pt x="2972" y="1782"/>
                    </a:lnTo>
                    <a:lnTo>
                      <a:pt x="2976" y="1771"/>
                    </a:lnTo>
                    <a:lnTo>
                      <a:pt x="2980" y="1760"/>
                    </a:lnTo>
                    <a:lnTo>
                      <a:pt x="2984" y="1748"/>
                    </a:lnTo>
                    <a:lnTo>
                      <a:pt x="2988" y="1737"/>
                    </a:lnTo>
                    <a:lnTo>
                      <a:pt x="2992" y="1726"/>
                    </a:lnTo>
                    <a:lnTo>
                      <a:pt x="2996" y="1715"/>
                    </a:lnTo>
                    <a:lnTo>
                      <a:pt x="2999" y="1704"/>
                    </a:lnTo>
                    <a:lnTo>
                      <a:pt x="3003" y="1692"/>
                    </a:lnTo>
                    <a:lnTo>
                      <a:pt x="3007" y="1681"/>
                    </a:lnTo>
                    <a:lnTo>
                      <a:pt x="3011" y="1671"/>
                    </a:lnTo>
                    <a:lnTo>
                      <a:pt x="3015" y="1660"/>
                    </a:lnTo>
                    <a:lnTo>
                      <a:pt x="3019" y="1649"/>
                    </a:lnTo>
                    <a:lnTo>
                      <a:pt x="3023" y="1638"/>
                    </a:lnTo>
                    <a:lnTo>
                      <a:pt x="3027" y="1628"/>
                    </a:lnTo>
                    <a:lnTo>
                      <a:pt x="3031" y="1616"/>
                    </a:lnTo>
                    <a:lnTo>
                      <a:pt x="3035" y="1606"/>
                    </a:lnTo>
                    <a:lnTo>
                      <a:pt x="3039" y="1596"/>
                    </a:lnTo>
                    <a:lnTo>
                      <a:pt x="3043" y="1585"/>
                    </a:lnTo>
                    <a:lnTo>
                      <a:pt x="3047" y="1574"/>
                    </a:lnTo>
                    <a:lnTo>
                      <a:pt x="3051" y="1563"/>
                    </a:lnTo>
                    <a:lnTo>
                      <a:pt x="3055" y="1553"/>
                    </a:lnTo>
                    <a:lnTo>
                      <a:pt x="3059" y="1542"/>
                    </a:lnTo>
                    <a:lnTo>
                      <a:pt x="3062" y="1531"/>
                    </a:lnTo>
                    <a:lnTo>
                      <a:pt x="3066" y="1520"/>
                    </a:lnTo>
                    <a:lnTo>
                      <a:pt x="3070" y="1511"/>
                    </a:lnTo>
                    <a:lnTo>
                      <a:pt x="3074" y="1500"/>
                    </a:lnTo>
                    <a:lnTo>
                      <a:pt x="3078" y="1491"/>
                    </a:lnTo>
                    <a:lnTo>
                      <a:pt x="3082" y="1480"/>
                    </a:lnTo>
                    <a:lnTo>
                      <a:pt x="3086" y="1469"/>
                    </a:lnTo>
                    <a:lnTo>
                      <a:pt x="3090" y="1460"/>
                    </a:lnTo>
                    <a:lnTo>
                      <a:pt x="3094" y="1450"/>
                    </a:lnTo>
                    <a:lnTo>
                      <a:pt x="3098" y="1439"/>
                    </a:lnTo>
                    <a:lnTo>
                      <a:pt x="3102" y="1430"/>
                    </a:lnTo>
                    <a:lnTo>
                      <a:pt x="3106" y="1419"/>
                    </a:lnTo>
                    <a:lnTo>
                      <a:pt x="3110" y="1409"/>
                    </a:lnTo>
                    <a:lnTo>
                      <a:pt x="3114" y="1399"/>
                    </a:lnTo>
                    <a:lnTo>
                      <a:pt x="3118" y="1389"/>
                    </a:lnTo>
                    <a:lnTo>
                      <a:pt x="3122" y="1379"/>
                    </a:lnTo>
                    <a:lnTo>
                      <a:pt x="3125" y="1370"/>
                    </a:lnTo>
                    <a:lnTo>
                      <a:pt x="3129" y="1358"/>
                    </a:lnTo>
                    <a:lnTo>
                      <a:pt x="3133" y="1351"/>
                    </a:lnTo>
                    <a:lnTo>
                      <a:pt x="3137" y="1341"/>
                    </a:lnTo>
                    <a:lnTo>
                      <a:pt x="3141" y="1331"/>
                    </a:lnTo>
                    <a:lnTo>
                      <a:pt x="3145" y="1322"/>
                    </a:lnTo>
                    <a:lnTo>
                      <a:pt x="3149" y="1311"/>
                    </a:lnTo>
                    <a:lnTo>
                      <a:pt x="3153" y="1302"/>
                    </a:lnTo>
                    <a:lnTo>
                      <a:pt x="3157" y="1293"/>
                    </a:lnTo>
                    <a:lnTo>
                      <a:pt x="3161" y="1284"/>
                    </a:lnTo>
                    <a:lnTo>
                      <a:pt x="3165" y="1273"/>
                    </a:lnTo>
                    <a:lnTo>
                      <a:pt x="3169" y="1265"/>
                    </a:lnTo>
                    <a:lnTo>
                      <a:pt x="3173" y="1254"/>
                    </a:lnTo>
                    <a:lnTo>
                      <a:pt x="3177" y="1247"/>
                    </a:lnTo>
                    <a:lnTo>
                      <a:pt x="3181" y="1236"/>
                    </a:lnTo>
                    <a:lnTo>
                      <a:pt x="3185" y="1228"/>
                    </a:lnTo>
                    <a:lnTo>
                      <a:pt x="3188" y="1219"/>
                    </a:lnTo>
                    <a:lnTo>
                      <a:pt x="3192" y="1209"/>
                    </a:lnTo>
                    <a:lnTo>
                      <a:pt x="3196" y="1201"/>
                    </a:lnTo>
                    <a:lnTo>
                      <a:pt x="3200" y="1192"/>
                    </a:lnTo>
                    <a:lnTo>
                      <a:pt x="3204" y="1183"/>
                    </a:lnTo>
                    <a:lnTo>
                      <a:pt x="3208" y="1174"/>
                    </a:lnTo>
                    <a:lnTo>
                      <a:pt x="3212" y="1164"/>
                    </a:lnTo>
                    <a:lnTo>
                      <a:pt x="3216" y="1156"/>
                    </a:lnTo>
                    <a:lnTo>
                      <a:pt x="3220" y="1147"/>
                    </a:lnTo>
                    <a:lnTo>
                      <a:pt x="3224" y="1139"/>
                    </a:lnTo>
                    <a:lnTo>
                      <a:pt x="3228" y="1129"/>
                    </a:lnTo>
                    <a:lnTo>
                      <a:pt x="3232" y="1121"/>
                    </a:lnTo>
                    <a:lnTo>
                      <a:pt x="3236" y="1112"/>
                    </a:lnTo>
                    <a:lnTo>
                      <a:pt x="3240" y="1103"/>
                    </a:lnTo>
                    <a:lnTo>
                      <a:pt x="3244" y="1095"/>
                    </a:lnTo>
                    <a:lnTo>
                      <a:pt x="3248" y="1086"/>
                    </a:lnTo>
                    <a:lnTo>
                      <a:pt x="3251" y="1078"/>
                    </a:lnTo>
                    <a:lnTo>
                      <a:pt x="3255" y="1070"/>
                    </a:lnTo>
                    <a:lnTo>
                      <a:pt x="3259" y="1062"/>
                    </a:lnTo>
                    <a:lnTo>
                      <a:pt x="3263" y="1053"/>
                    </a:lnTo>
                    <a:lnTo>
                      <a:pt x="3267" y="1044"/>
                    </a:lnTo>
                    <a:lnTo>
                      <a:pt x="3271" y="1037"/>
                    </a:lnTo>
                    <a:lnTo>
                      <a:pt x="3275" y="1028"/>
                    </a:lnTo>
                    <a:lnTo>
                      <a:pt x="3279" y="1020"/>
                    </a:lnTo>
                    <a:lnTo>
                      <a:pt x="3283" y="1012"/>
                    </a:lnTo>
                    <a:lnTo>
                      <a:pt x="3287" y="1004"/>
                    </a:lnTo>
                    <a:lnTo>
                      <a:pt x="3291" y="995"/>
                    </a:lnTo>
                    <a:lnTo>
                      <a:pt x="3295" y="988"/>
                    </a:lnTo>
                    <a:lnTo>
                      <a:pt x="3299" y="981"/>
                    </a:lnTo>
                    <a:lnTo>
                      <a:pt x="3303" y="972"/>
                    </a:lnTo>
                    <a:lnTo>
                      <a:pt x="3307" y="965"/>
                    </a:lnTo>
                    <a:lnTo>
                      <a:pt x="3311" y="956"/>
                    </a:lnTo>
                    <a:lnTo>
                      <a:pt x="3314" y="949"/>
                    </a:lnTo>
                    <a:lnTo>
                      <a:pt x="3318" y="941"/>
                    </a:lnTo>
                    <a:lnTo>
                      <a:pt x="3322" y="933"/>
                    </a:lnTo>
                    <a:lnTo>
                      <a:pt x="3326" y="926"/>
                    </a:lnTo>
                    <a:lnTo>
                      <a:pt x="3330" y="918"/>
                    </a:lnTo>
                    <a:lnTo>
                      <a:pt x="3334" y="912"/>
                    </a:lnTo>
                    <a:lnTo>
                      <a:pt x="3338" y="902"/>
                    </a:lnTo>
                    <a:lnTo>
                      <a:pt x="3342" y="896"/>
                    </a:lnTo>
                    <a:lnTo>
                      <a:pt x="3346" y="888"/>
                    </a:lnTo>
                    <a:lnTo>
                      <a:pt x="3350" y="881"/>
                    </a:lnTo>
                    <a:lnTo>
                      <a:pt x="3354" y="874"/>
                    </a:lnTo>
                    <a:lnTo>
                      <a:pt x="3358" y="868"/>
                    </a:lnTo>
                    <a:lnTo>
                      <a:pt x="3362" y="861"/>
                    </a:lnTo>
                    <a:lnTo>
                      <a:pt x="3366" y="853"/>
                    </a:lnTo>
                    <a:lnTo>
                      <a:pt x="3370" y="846"/>
                    </a:lnTo>
                    <a:lnTo>
                      <a:pt x="3374" y="839"/>
                    </a:lnTo>
                    <a:lnTo>
                      <a:pt x="3377" y="833"/>
                    </a:lnTo>
                    <a:lnTo>
                      <a:pt x="3381" y="824"/>
                    </a:lnTo>
                    <a:lnTo>
                      <a:pt x="3385" y="818"/>
                    </a:lnTo>
                    <a:lnTo>
                      <a:pt x="3389" y="810"/>
                    </a:lnTo>
                    <a:lnTo>
                      <a:pt x="3393" y="805"/>
                    </a:lnTo>
                    <a:lnTo>
                      <a:pt x="3397" y="797"/>
                    </a:lnTo>
                    <a:lnTo>
                      <a:pt x="3401" y="790"/>
                    </a:lnTo>
                    <a:lnTo>
                      <a:pt x="3405" y="784"/>
                    </a:lnTo>
                    <a:lnTo>
                      <a:pt x="3409" y="776"/>
                    </a:lnTo>
                    <a:lnTo>
                      <a:pt x="3413" y="770"/>
                    </a:lnTo>
                    <a:lnTo>
                      <a:pt x="3417" y="763"/>
                    </a:lnTo>
                    <a:lnTo>
                      <a:pt x="3421" y="756"/>
                    </a:lnTo>
                    <a:lnTo>
                      <a:pt x="3425" y="750"/>
                    </a:lnTo>
                    <a:lnTo>
                      <a:pt x="3429" y="744"/>
                    </a:lnTo>
                    <a:lnTo>
                      <a:pt x="3433" y="738"/>
                    </a:lnTo>
                    <a:lnTo>
                      <a:pt x="3437" y="732"/>
                    </a:lnTo>
                    <a:lnTo>
                      <a:pt x="3440" y="724"/>
                    </a:lnTo>
                    <a:lnTo>
                      <a:pt x="3444" y="719"/>
                    </a:lnTo>
                    <a:lnTo>
                      <a:pt x="3448" y="713"/>
                    </a:lnTo>
                    <a:lnTo>
                      <a:pt x="3452" y="706"/>
                    </a:lnTo>
                    <a:lnTo>
                      <a:pt x="3456" y="699"/>
                    </a:lnTo>
                    <a:lnTo>
                      <a:pt x="3460" y="694"/>
                    </a:lnTo>
                    <a:lnTo>
                      <a:pt x="3464" y="688"/>
                    </a:lnTo>
                    <a:lnTo>
                      <a:pt x="3468" y="681"/>
                    </a:lnTo>
                    <a:lnTo>
                      <a:pt x="3472" y="675"/>
                    </a:lnTo>
                    <a:lnTo>
                      <a:pt x="3476" y="668"/>
                    </a:lnTo>
                    <a:lnTo>
                      <a:pt x="3480" y="663"/>
                    </a:lnTo>
                    <a:lnTo>
                      <a:pt x="3484" y="657"/>
                    </a:lnTo>
                    <a:lnTo>
                      <a:pt x="3488" y="651"/>
                    </a:lnTo>
                    <a:lnTo>
                      <a:pt x="3492" y="645"/>
                    </a:lnTo>
                    <a:lnTo>
                      <a:pt x="3496" y="639"/>
                    </a:lnTo>
                    <a:lnTo>
                      <a:pt x="3499" y="634"/>
                    </a:lnTo>
                    <a:lnTo>
                      <a:pt x="3503" y="629"/>
                    </a:lnTo>
                    <a:lnTo>
                      <a:pt x="3507" y="622"/>
                    </a:lnTo>
                    <a:lnTo>
                      <a:pt x="3511" y="617"/>
                    </a:lnTo>
                    <a:lnTo>
                      <a:pt x="3515" y="612"/>
                    </a:lnTo>
                    <a:lnTo>
                      <a:pt x="3519" y="606"/>
                    </a:lnTo>
                    <a:lnTo>
                      <a:pt x="3523" y="601"/>
                    </a:lnTo>
                    <a:lnTo>
                      <a:pt x="3527" y="595"/>
                    </a:lnTo>
                    <a:lnTo>
                      <a:pt x="3531" y="589"/>
                    </a:lnTo>
                    <a:lnTo>
                      <a:pt x="3535" y="583"/>
                    </a:lnTo>
                    <a:lnTo>
                      <a:pt x="3539" y="579"/>
                    </a:lnTo>
                    <a:lnTo>
                      <a:pt x="3543" y="572"/>
                    </a:lnTo>
                    <a:lnTo>
                      <a:pt x="3547" y="568"/>
                    </a:lnTo>
                    <a:lnTo>
                      <a:pt x="3551" y="563"/>
                    </a:lnTo>
                    <a:lnTo>
                      <a:pt x="3555" y="558"/>
                    </a:lnTo>
                    <a:lnTo>
                      <a:pt x="3559" y="553"/>
                    </a:lnTo>
                    <a:lnTo>
                      <a:pt x="3562" y="547"/>
                    </a:lnTo>
                    <a:lnTo>
                      <a:pt x="3566" y="542"/>
                    </a:lnTo>
                    <a:lnTo>
                      <a:pt x="3570" y="537"/>
                    </a:lnTo>
                    <a:lnTo>
                      <a:pt x="3574" y="532"/>
                    </a:lnTo>
                    <a:lnTo>
                      <a:pt x="3578" y="527"/>
                    </a:lnTo>
                    <a:lnTo>
                      <a:pt x="3582" y="522"/>
                    </a:lnTo>
                    <a:lnTo>
                      <a:pt x="3586" y="517"/>
                    </a:lnTo>
                    <a:lnTo>
                      <a:pt x="3590" y="512"/>
                    </a:lnTo>
                    <a:lnTo>
                      <a:pt x="3594" y="507"/>
                    </a:lnTo>
                    <a:lnTo>
                      <a:pt x="3598" y="502"/>
                    </a:lnTo>
                    <a:lnTo>
                      <a:pt x="3602" y="497"/>
                    </a:lnTo>
                    <a:lnTo>
                      <a:pt x="3606" y="494"/>
                    </a:lnTo>
                    <a:lnTo>
                      <a:pt x="3610" y="489"/>
                    </a:lnTo>
                    <a:lnTo>
                      <a:pt x="3614" y="485"/>
                    </a:lnTo>
                    <a:lnTo>
                      <a:pt x="3618" y="481"/>
                    </a:lnTo>
                    <a:lnTo>
                      <a:pt x="3622" y="476"/>
                    </a:lnTo>
                    <a:lnTo>
                      <a:pt x="3625" y="470"/>
                    </a:lnTo>
                    <a:lnTo>
                      <a:pt x="3629" y="466"/>
                    </a:lnTo>
                    <a:lnTo>
                      <a:pt x="3633" y="462"/>
                    </a:lnTo>
                    <a:lnTo>
                      <a:pt x="3637" y="458"/>
                    </a:lnTo>
                    <a:lnTo>
                      <a:pt x="3641" y="454"/>
                    </a:lnTo>
                    <a:lnTo>
                      <a:pt x="3645" y="449"/>
                    </a:lnTo>
                    <a:lnTo>
                      <a:pt x="3649" y="444"/>
                    </a:lnTo>
                    <a:lnTo>
                      <a:pt x="3653" y="439"/>
                    </a:lnTo>
                    <a:lnTo>
                      <a:pt x="3657" y="436"/>
                    </a:lnTo>
                    <a:lnTo>
                      <a:pt x="3661" y="431"/>
                    </a:lnTo>
                    <a:lnTo>
                      <a:pt x="3665" y="427"/>
                    </a:lnTo>
                    <a:lnTo>
                      <a:pt x="3669" y="424"/>
                    </a:lnTo>
                    <a:lnTo>
                      <a:pt x="3673" y="419"/>
                    </a:lnTo>
                    <a:lnTo>
                      <a:pt x="3677" y="415"/>
                    </a:lnTo>
                    <a:lnTo>
                      <a:pt x="3681" y="411"/>
                    </a:lnTo>
                    <a:lnTo>
                      <a:pt x="3685" y="407"/>
                    </a:lnTo>
                    <a:lnTo>
                      <a:pt x="3688" y="402"/>
                    </a:lnTo>
                    <a:lnTo>
                      <a:pt x="3692" y="400"/>
                    </a:lnTo>
                    <a:lnTo>
                      <a:pt x="3696" y="396"/>
                    </a:lnTo>
                    <a:lnTo>
                      <a:pt x="3700" y="392"/>
                    </a:lnTo>
                    <a:lnTo>
                      <a:pt x="3704" y="388"/>
                    </a:lnTo>
                    <a:lnTo>
                      <a:pt x="3708" y="384"/>
                    </a:lnTo>
                    <a:lnTo>
                      <a:pt x="3712" y="380"/>
                    </a:lnTo>
                    <a:lnTo>
                      <a:pt x="3716" y="376"/>
                    </a:lnTo>
                    <a:lnTo>
                      <a:pt x="3720" y="373"/>
                    </a:lnTo>
                    <a:lnTo>
                      <a:pt x="3724" y="368"/>
                    </a:lnTo>
                    <a:lnTo>
                      <a:pt x="3728" y="366"/>
                    </a:lnTo>
                    <a:lnTo>
                      <a:pt x="3732" y="361"/>
                    </a:lnTo>
                    <a:lnTo>
                      <a:pt x="3736" y="359"/>
                    </a:lnTo>
                    <a:lnTo>
                      <a:pt x="3740" y="354"/>
                    </a:lnTo>
                    <a:lnTo>
                      <a:pt x="3744" y="351"/>
                    </a:lnTo>
                    <a:lnTo>
                      <a:pt x="3748" y="347"/>
                    </a:lnTo>
                    <a:lnTo>
                      <a:pt x="3751" y="344"/>
                    </a:lnTo>
                    <a:lnTo>
                      <a:pt x="3755" y="341"/>
                    </a:lnTo>
                    <a:lnTo>
                      <a:pt x="3759" y="337"/>
                    </a:lnTo>
                    <a:lnTo>
                      <a:pt x="3763" y="334"/>
                    </a:lnTo>
                    <a:lnTo>
                      <a:pt x="3767" y="331"/>
                    </a:lnTo>
                    <a:lnTo>
                      <a:pt x="3771" y="327"/>
                    </a:lnTo>
                    <a:lnTo>
                      <a:pt x="3775" y="323"/>
                    </a:lnTo>
                    <a:lnTo>
                      <a:pt x="3779" y="321"/>
                    </a:lnTo>
                    <a:lnTo>
                      <a:pt x="3783" y="317"/>
                    </a:lnTo>
                    <a:lnTo>
                      <a:pt x="3787" y="313"/>
                    </a:lnTo>
                    <a:lnTo>
                      <a:pt x="3791" y="311"/>
                    </a:lnTo>
                    <a:lnTo>
                      <a:pt x="3795" y="309"/>
                    </a:lnTo>
                    <a:lnTo>
                      <a:pt x="3799" y="305"/>
                    </a:lnTo>
                    <a:lnTo>
                      <a:pt x="3803" y="301"/>
                    </a:lnTo>
                    <a:lnTo>
                      <a:pt x="3807" y="300"/>
                    </a:lnTo>
                    <a:lnTo>
                      <a:pt x="3811" y="296"/>
                    </a:lnTo>
                    <a:lnTo>
                      <a:pt x="3814" y="293"/>
                    </a:lnTo>
                    <a:lnTo>
                      <a:pt x="3818" y="290"/>
                    </a:lnTo>
                    <a:lnTo>
                      <a:pt x="3822" y="287"/>
                    </a:lnTo>
                    <a:lnTo>
                      <a:pt x="3826" y="285"/>
                    </a:lnTo>
                    <a:lnTo>
                      <a:pt x="3830" y="280"/>
                    </a:lnTo>
                    <a:lnTo>
                      <a:pt x="3834" y="278"/>
                    </a:lnTo>
                    <a:lnTo>
                      <a:pt x="3838" y="274"/>
                    </a:lnTo>
                    <a:lnTo>
                      <a:pt x="3842" y="273"/>
                    </a:lnTo>
                    <a:lnTo>
                      <a:pt x="3846" y="270"/>
                    </a:lnTo>
                    <a:lnTo>
                      <a:pt x="3850" y="267"/>
                    </a:lnTo>
                    <a:lnTo>
                      <a:pt x="3854" y="264"/>
                    </a:lnTo>
                    <a:lnTo>
                      <a:pt x="3858" y="261"/>
                    </a:lnTo>
                    <a:lnTo>
                      <a:pt x="3862" y="258"/>
                    </a:lnTo>
                    <a:lnTo>
                      <a:pt x="3866" y="257"/>
                    </a:lnTo>
                    <a:lnTo>
                      <a:pt x="3870" y="252"/>
                    </a:lnTo>
                    <a:lnTo>
                      <a:pt x="3874" y="251"/>
                    </a:lnTo>
                    <a:lnTo>
                      <a:pt x="3877" y="248"/>
                    </a:lnTo>
                    <a:lnTo>
                      <a:pt x="3881" y="245"/>
                    </a:lnTo>
                    <a:lnTo>
                      <a:pt x="3885" y="244"/>
                    </a:lnTo>
                    <a:lnTo>
                      <a:pt x="3889" y="240"/>
                    </a:lnTo>
                    <a:lnTo>
                      <a:pt x="3893" y="237"/>
                    </a:lnTo>
                    <a:lnTo>
                      <a:pt x="3897" y="235"/>
                    </a:lnTo>
                    <a:lnTo>
                      <a:pt x="3901" y="234"/>
                    </a:lnTo>
                    <a:lnTo>
                      <a:pt x="3905" y="231"/>
                    </a:lnTo>
                    <a:lnTo>
                      <a:pt x="3909" y="229"/>
                    </a:lnTo>
                    <a:lnTo>
                      <a:pt x="3913" y="225"/>
                    </a:lnTo>
                    <a:lnTo>
                      <a:pt x="3917" y="224"/>
                    </a:lnTo>
                    <a:lnTo>
                      <a:pt x="3921" y="222"/>
                    </a:lnTo>
                    <a:lnTo>
                      <a:pt x="3925" y="220"/>
                    </a:lnTo>
                    <a:lnTo>
                      <a:pt x="3929" y="217"/>
                    </a:lnTo>
                    <a:lnTo>
                      <a:pt x="3933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3" name="Freeform 345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3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7"/>
                  </a:cxn>
                  <a:cxn ang="0">
                    <a:pos x="688" y="44"/>
                  </a:cxn>
                  <a:cxn ang="0">
                    <a:pos x="751" y="87"/>
                  </a:cxn>
                  <a:cxn ang="0">
                    <a:pos x="814" y="156"/>
                  </a:cxn>
                  <a:cxn ang="0">
                    <a:pos x="877" y="254"/>
                  </a:cxn>
                  <a:cxn ang="0">
                    <a:pos x="940" y="388"/>
                  </a:cxn>
                  <a:cxn ang="0">
                    <a:pos x="1003" y="551"/>
                  </a:cxn>
                  <a:cxn ang="0">
                    <a:pos x="1066" y="748"/>
                  </a:cxn>
                  <a:cxn ang="0">
                    <a:pos x="1129" y="974"/>
                  </a:cxn>
                  <a:cxn ang="0">
                    <a:pos x="1192" y="1224"/>
                  </a:cxn>
                  <a:cxn ang="0">
                    <a:pos x="1255" y="1494"/>
                  </a:cxn>
                  <a:cxn ang="0">
                    <a:pos x="1318" y="1777"/>
                  </a:cxn>
                  <a:cxn ang="0">
                    <a:pos x="1381" y="2064"/>
                  </a:cxn>
                  <a:cxn ang="0">
                    <a:pos x="1444" y="2352"/>
                  </a:cxn>
                  <a:cxn ang="0">
                    <a:pos x="1507" y="2629"/>
                  </a:cxn>
                  <a:cxn ang="0">
                    <a:pos x="1570" y="2819"/>
                  </a:cxn>
                  <a:cxn ang="0">
                    <a:pos x="1633" y="2819"/>
                  </a:cxn>
                  <a:cxn ang="0">
                    <a:pos x="1696" y="2819"/>
                  </a:cxn>
                  <a:cxn ang="0">
                    <a:pos x="1759" y="2819"/>
                  </a:cxn>
                  <a:cxn ang="0">
                    <a:pos x="1822" y="2819"/>
                  </a:cxn>
                  <a:cxn ang="0">
                    <a:pos x="1885" y="2819"/>
                  </a:cxn>
                  <a:cxn ang="0">
                    <a:pos x="1948" y="2819"/>
                  </a:cxn>
                  <a:cxn ang="0">
                    <a:pos x="2011" y="2819"/>
                  </a:cxn>
                  <a:cxn ang="0">
                    <a:pos x="2074" y="2819"/>
                  </a:cxn>
                  <a:cxn ang="0">
                    <a:pos x="2137" y="2819"/>
                  </a:cxn>
                  <a:cxn ang="0">
                    <a:pos x="2200" y="2819"/>
                  </a:cxn>
                  <a:cxn ang="0">
                    <a:pos x="2263" y="2819"/>
                  </a:cxn>
                  <a:cxn ang="0">
                    <a:pos x="2326" y="2819"/>
                  </a:cxn>
                  <a:cxn ang="0">
                    <a:pos x="2389" y="2819"/>
                  </a:cxn>
                  <a:cxn ang="0">
                    <a:pos x="2452" y="2819"/>
                  </a:cxn>
                  <a:cxn ang="0">
                    <a:pos x="2515" y="2819"/>
                  </a:cxn>
                  <a:cxn ang="0">
                    <a:pos x="2578" y="2819"/>
                  </a:cxn>
                  <a:cxn ang="0">
                    <a:pos x="2641" y="2819"/>
                  </a:cxn>
                  <a:cxn ang="0">
                    <a:pos x="2704" y="2753"/>
                  </a:cxn>
                  <a:cxn ang="0">
                    <a:pos x="2767" y="2605"/>
                  </a:cxn>
                  <a:cxn ang="0">
                    <a:pos x="2830" y="2470"/>
                  </a:cxn>
                  <a:cxn ang="0">
                    <a:pos x="2893" y="2349"/>
                  </a:cxn>
                  <a:cxn ang="0">
                    <a:pos x="2956" y="2245"/>
                  </a:cxn>
                  <a:cxn ang="0">
                    <a:pos x="3019" y="2159"/>
                  </a:cxn>
                  <a:cxn ang="0">
                    <a:pos x="3082" y="2091"/>
                  </a:cxn>
                  <a:cxn ang="0">
                    <a:pos x="3145" y="2038"/>
                  </a:cxn>
                  <a:cxn ang="0">
                    <a:pos x="3208" y="1997"/>
                  </a:cxn>
                  <a:cxn ang="0">
                    <a:pos x="3271" y="1969"/>
                  </a:cxn>
                  <a:cxn ang="0">
                    <a:pos x="3334" y="1949"/>
                  </a:cxn>
                  <a:cxn ang="0">
                    <a:pos x="3397" y="1935"/>
                  </a:cxn>
                  <a:cxn ang="0">
                    <a:pos x="3460" y="1925"/>
                  </a:cxn>
                  <a:cxn ang="0">
                    <a:pos x="3523" y="1914"/>
                  </a:cxn>
                  <a:cxn ang="0">
                    <a:pos x="3586" y="1905"/>
                  </a:cxn>
                  <a:cxn ang="0">
                    <a:pos x="3649" y="1888"/>
                  </a:cxn>
                  <a:cxn ang="0">
                    <a:pos x="3712" y="1871"/>
                  </a:cxn>
                  <a:cxn ang="0">
                    <a:pos x="3775" y="1846"/>
                  </a:cxn>
                  <a:cxn ang="0">
                    <a:pos x="3838" y="1816"/>
                  </a:cxn>
                  <a:cxn ang="0">
                    <a:pos x="3901" y="1777"/>
                  </a:cxn>
                </a:cxnLst>
                <a:rect l="0" t="0" r="r" b="b"/>
                <a:pathLst>
                  <a:path w="3933" h="2819">
                    <a:moveTo>
                      <a:pt x="0" y="3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1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0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0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0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0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0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1"/>
                    </a:lnTo>
                    <a:lnTo>
                      <a:pt x="515" y="3"/>
                    </a:lnTo>
                    <a:lnTo>
                      <a:pt x="519" y="1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8"/>
                    </a:lnTo>
                    <a:lnTo>
                      <a:pt x="578" y="7"/>
                    </a:lnTo>
                    <a:lnTo>
                      <a:pt x="582" y="7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9"/>
                    </a:lnTo>
                    <a:lnTo>
                      <a:pt x="598" y="10"/>
                    </a:lnTo>
                    <a:lnTo>
                      <a:pt x="602" y="11"/>
                    </a:lnTo>
                    <a:lnTo>
                      <a:pt x="606" y="13"/>
                    </a:lnTo>
                    <a:lnTo>
                      <a:pt x="610" y="12"/>
                    </a:lnTo>
                    <a:lnTo>
                      <a:pt x="614" y="14"/>
                    </a:lnTo>
                    <a:lnTo>
                      <a:pt x="618" y="15"/>
                    </a:lnTo>
                    <a:lnTo>
                      <a:pt x="622" y="16"/>
                    </a:lnTo>
                    <a:lnTo>
                      <a:pt x="625" y="17"/>
                    </a:lnTo>
                    <a:lnTo>
                      <a:pt x="629" y="18"/>
                    </a:lnTo>
                    <a:lnTo>
                      <a:pt x="633" y="19"/>
                    </a:lnTo>
                    <a:lnTo>
                      <a:pt x="637" y="20"/>
                    </a:lnTo>
                    <a:lnTo>
                      <a:pt x="641" y="21"/>
                    </a:lnTo>
                    <a:lnTo>
                      <a:pt x="645" y="22"/>
                    </a:lnTo>
                    <a:lnTo>
                      <a:pt x="649" y="24"/>
                    </a:lnTo>
                    <a:lnTo>
                      <a:pt x="653" y="25"/>
                    </a:lnTo>
                    <a:lnTo>
                      <a:pt x="657" y="27"/>
                    </a:lnTo>
                    <a:lnTo>
                      <a:pt x="661" y="30"/>
                    </a:lnTo>
                    <a:lnTo>
                      <a:pt x="665" y="30"/>
                    </a:lnTo>
                    <a:lnTo>
                      <a:pt x="669" y="32"/>
                    </a:lnTo>
                    <a:lnTo>
                      <a:pt x="673" y="34"/>
                    </a:lnTo>
                    <a:lnTo>
                      <a:pt x="677" y="36"/>
                    </a:lnTo>
                    <a:lnTo>
                      <a:pt x="681" y="37"/>
                    </a:lnTo>
                    <a:lnTo>
                      <a:pt x="685" y="39"/>
                    </a:lnTo>
                    <a:lnTo>
                      <a:pt x="688" y="44"/>
                    </a:lnTo>
                    <a:lnTo>
                      <a:pt x="692" y="45"/>
                    </a:lnTo>
                    <a:lnTo>
                      <a:pt x="696" y="46"/>
                    </a:lnTo>
                    <a:lnTo>
                      <a:pt x="700" y="49"/>
                    </a:lnTo>
                    <a:lnTo>
                      <a:pt x="704" y="52"/>
                    </a:lnTo>
                    <a:lnTo>
                      <a:pt x="708" y="54"/>
                    </a:lnTo>
                    <a:lnTo>
                      <a:pt x="712" y="57"/>
                    </a:lnTo>
                    <a:lnTo>
                      <a:pt x="716" y="60"/>
                    </a:lnTo>
                    <a:lnTo>
                      <a:pt x="720" y="62"/>
                    </a:lnTo>
                    <a:lnTo>
                      <a:pt x="724" y="65"/>
                    </a:lnTo>
                    <a:lnTo>
                      <a:pt x="728" y="67"/>
                    </a:lnTo>
                    <a:lnTo>
                      <a:pt x="732" y="70"/>
                    </a:lnTo>
                    <a:lnTo>
                      <a:pt x="736" y="74"/>
                    </a:lnTo>
                    <a:lnTo>
                      <a:pt x="740" y="76"/>
                    </a:lnTo>
                    <a:lnTo>
                      <a:pt x="744" y="80"/>
                    </a:lnTo>
                    <a:lnTo>
                      <a:pt x="748" y="83"/>
                    </a:lnTo>
                    <a:lnTo>
                      <a:pt x="751" y="87"/>
                    </a:lnTo>
                    <a:lnTo>
                      <a:pt x="755" y="91"/>
                    </a:lnTo>
                    <a:lnTo>
                      <a:pt x="759" y="95"/>
                    </a:lnTo>
                    <a:lnTo>
                      <a:pt x="763" y="98"/>
                    </a:lnTo>
                    <a:lnTo>
                      <a:pt x="767" y="101"/>
                    </a:lnTo>
                    <a:lnTo>
                      <a:pt x="771" y="105"/>
                    </a:lnTo>
                    <a:lnTo>
                      <a:pt x="775" y="110"/>
                    </a:lnTo>
                    <a:lnTo>
                      <a:pt x="779" y="113"/>
                    </a:lnTo>
                    <a:lnTo>
                      <a:pt x="783" y="118"/>
                    </a:lnTo>
                    <a:lnTo>
                      <a:pt x="787" y="122"/>
                    </a:lnTo>
                    <a:lnTo>
                      <a:pt x="791" y="127"/>
                    </a:lnTo>
                    <a:lnTo>
                      <a:pt x="795" y="131"/>
                    </a:lnTo>
                    <a:lnTo>
                      <a:pt x="799" y="136"/>
                    </a:lnTo>
                    <a:lnTo>
                      <a:pt x="803" y="141"/>
                    </a:lnTo>
                    <a:lnTo>
                      <a:pt x="807" y="146"/>
                    </a:lnTo>
                    <a:lnTo>
                      <a:pt x="811" y="151"/>
                    </a:lnTo>
                    <a:lnTo>
                      <a:pt x="814" y="156"/>
                    </a:lnTo>
                    <a:lnTo>
                      <a:pt x="818" y="161"/>
                    </a:lnTo>
                    <a:lnTo>
                      <a:pt x="822" y="168"/>
                    </a:lnTo>
                    <a:lnTo>
                      <a:pt x="826" y="172"/>
                    </a:lnTo>
                    <a:lnTo>
                      <a:pt x="830" y="177"/>
                    </a:lnTo>
                    <a:lnTo>
                      <a:pt x="834" y="184"/>
                    </a:lnTo>
                    <a:lnTo>
                      <a:pt x="838" y="189"/>
                    </a:lnTo>
                    <a:lnTo>
                      <a:pt x="842" y="195"/>
                    </a:lnTo>
                    <a:lnTo>
                      <a:pt x="846" y="202"/>
                    </a:lnTo>
                    <a:lnTo>
                      <a:pt x="850" y="208"/>
                    </a:lnTo>
                    <a:lnTo>
                      <a:pt x="854" y="215"/>
                    </a:lnTo>
                    <a:lnTo>
                      <a:pt x="858" y="221"/>
                    </a:lnTo>
                    <a:lnTo>
                      <a:pt x="862" y="228"/>
                    </a:lnTo>
                    <a:lnTo>
                      <a:pt x="866" y="233"/>
                    </a:lnTo>
                    <a:lnTo>
                      <a:pt x="870" y="241"/>
                    </a:lnTo>
                    <a:lnTo>
                      <a:pt x="874" y="248"/>
                    </a:lnTo>
                    <a:lnTo>
                      <a:pt x="877" y="254"/>
                    </a:lnTo>
                    <a:lnTo>
                      <a:pt x="881" y="263"/>
                    </a:lnTo>
                    <a:lnTo>
                      <a:pt x="885" y="270"/>
                    </a:lnTo>
                    <a:lnTo>
                      <a:pt x="889" y="278"/>
                    </a:lnTo>
                    <a:lnTo>
                      <a:pt x="893" y="286"/>
                    </a:lnTo>
                    <a:lnTo>
                      <a:pt x="897" y="294"/>
                    </a:lnTo>
                    <a:lnTo>
                      <a:pt x="901" y="301"/>
                    </a:lnTo>
                    <a:lnTo>
                      <a:pt x="905" y="309"/>
                    </a:lnTo>
                    <a:lnTo>
                      <a:pt x="909" y="317"/>
                    </a:lnTo>
                    <a:lnTo>
                      <a:pt x="913" y="325"/>
                    </a:lnTo>
                    <a:lnTo>
                      <a:pt x="917" y="335"/>
                    </a:lnTo>
                    <a:lnTo>
                      <a:pt x="921" y="343"/>
                    </a:lnTo>
                    <a:lnTo>
                      <a:pt x="925" y="350"/>
                    </a:lnTo>
                    <a:lnTo>
                      <a:pt x="929" y="360"/>
                    </a:lnTo>
                    <a:lnTo>
                      <a:pt x="933" y="368"/>
                    </a:lnTo>
                    <a:lnTo>
                      <a:pt x="937" y="378"/>
                    </a:lnTo>
                    <a:lnTo>
                      <a:pt x="940" y="388"/>
                    </a:lnTo>
                    <a:lnTo>
                      <a:pt x="944" y="397"/>
                    </a:lnTo>
                    <a:lnTo>
                      <a:pt x="948" y="406"/>
                    </a:lnTo>
                    <a:lnTo>
                      <a:pt x="952" y="415"/>
                    </a:lnTo>
                    <a:lnTo>
                      <a:pt x="956" y="425"/>
                    </a:lnTo>
                    <a:lnTo>
                      <a:pt x="960" y="436"/>
                    </a:lnTo>
                    <a:lnTo>
                      <a:pt x="964" y="445"/>
                    </a:lnTo>
                    <a:lnTo>
                      <a:pt x="968" y="455"/>
                    </a:lnTo>
                    <a:lnTo>
                      <a:pt x="972" y="466"/>
                    </a:lnTo>
                    <a:lnTo>
                      <a:pt x="976" y="476"/>
                    </a:lnTo>
                    <a:lnTo>
                      <a:pt x="980" y="487"/>
                    </a:lnTo>
                    <a:lnTo>
                      <a:pt x="984" y="497"/>
                    </a:lnTo>
                    <a:lnTo>
                      <a:pt x="988" y="509"/>
                    </a:lnTo>
                    <a:lnTo>
                      <a:pt x="992" y="519"/>
                    </a:lnTo>
                    <a:lnTo>
                      <a:pt x="996" y="529"/>
                    </a:lnTo>
                    <a:lnTo>
                      <a:pt x="999" y="540"/>
                    </a:lnTo>
                    <a:lnTo>
                      <a:pt x="1003" y="551"/>
                    </a:lnTo>
                    <a:lnTo>
                      <a:pt x="1007" y="563"/>
                    </a:lnTo>
                    <a:lnTo>
                      <a:pt x="1011" y="575"/>
                    </a:lnTo>
                    <a:lnTo>
                      <a:pt x="1015" y="586"/>
                    </a:lnTo>
                    <a:lnTo>
                      <a:pt x="1019" y="597"/>
                    </a:lnTo>
                    <a:lnTo>
                      <a:pt x="1023" y="610"/>
                    </a:lnTo>
                    <a:lnTo>
                      <a:pt x="1027" y="621"/>
                    </a:lnTo>
                    <a:lnTo>
                      <a:pt x="1031" y="633"/>
                    </a:lnTo>
                    <a:lnTo>
                      <a:pt x="1035" y="646"/>
                    </a:lnTo>
                    <a:lnTo>
                      <a:pt x="1039" y="658"/>
                    </a:lnTo>
                    <a:lnTo>
                      <a:pt x="1043" y="671"/>
                    </a:lnTo>
                    <a:lnTo>
                      <a:pt x="1047" y="684"/>
                    </a:lnTo>
                    <a:lnTo>
                      <a:pt x="1051" y="696"/>
                    </a:lnTo>
                    <a:lnTo>
                      <a:pt x="1055" y="709"/>
                    </a:lnTo>
                    <a:lnTo>
                      <a:pt x="1059" y="721"/>
                    </a:lnTo>
                    <a:lnTo>
                      <a:pt x="1062" y="735"/>
                    </a:lnTo>
                    <a:lnTo>
                      <a:pt x="1066" y="748"/>
                    </a:lnTo>
                    <a:lnTo>
                      <a:pt x="1070" y="762"/>
                    </a:lnTo>
                    <a:lnTo>
                      <a:pt x="1074" y="776"/>
                    </a:lnTo>
                    <a:lnTo>
                      <a:pt x="1078" y="788"/>
                    </a:lnTo>
                    <a:lnTo>
                      <a:pt x="1082" y="803"/>
                    </a:lnTo>
                    <a:lnTo>
                      <a:pt x="1086" y="815"/>
                    </a:lnTo>
                    <a:lnTo>
                      <a:pt x="1090" y="831"/>
                    </a:lnTo>
                    <a:lnTo>
                      <a:pt x="1094" y="844"/>
                    </a:lnTo>
                    <a:lnTo>
                      <a:pt x="1098" y="857"/>
                    </a:lnTo>
                    <a:lnTo>
                      <a:pt x="1102" y="871"/>
                    </a:lnTo>
                    <a:lnTo>
                      <a:pt x="1106" y="885"/>
                    </a:lnTo>
                    <a:lnTo>
                      <a:pt x="1110" y="900"/>
                    </a:lnTo>
                    <a:lnTo>
                      <a:pt x="1114" y="914"/>
                    </a:lnTo>
                    <a:lnTo>
                      <a:pt x="1118" y="929"/>
                    </a:lnTo>
                    <a:lnTo>
                      <a:pt x="1122" y="944"/>
                    </a:lnTo>
                    <a:lnTo>
                      <a:pt x="1125" y="959"/>
                    </a:lnTo>
                    <a:lnTo>
                      <a:pt x="1129" y="974"/>
                    </a:lnTo>
                    <a:lnTo>
                      <a:pt x="1133" y="988"/>
                    </a:lnTo>
                    <a:lnTo>
                      <a:pt x="1137" y="1004"/>
                    </a:lnTo>
                    <a:lnTo>
                      <a:pt x="1141" y="1018"/>
                    </a:lnTo>
                    <a:lnTo>
                      <a:pt x="1145" y="1033"/>
                    </a:lnTo>
                    <a:lnTo>
                      <a:pt x="1149" y="1050"/>
                    </a:lnTo>
                    <a:lnTo>
                      <a:pt x="1153" y="1065"/>
                    </a:lnTo>
                    <a:lnTo>
                      <a:pt x="1157" y="1081"/>
                    </a:lnTo>
                    <a:lnTo>
                      <a:pt x="1161" y="1095"/>
                    </a:lnTo>
                    <a:lnTo>
                      <a:pt x="1165" y="1112"/>
                    </a:lnTo>
                    <a:lnTo>
                      <a:pt x="1169" y="1127"/>
                    </a:lnTo>
                    <a:lnTo>
                      <a:pt x="1173" y="1144"/>
                    </a:lnTo>
                    <a:lnTo>
                      <a:pt x="1177" y="1159"/>
                    </a:lnTo>
                    <a:lnTo>
                      <a:pt x="1181" y="1175"/>
                    </a:lnTo>
                    <a:lnTo>
                      <a:pt x="1185" y="1192"/>
                    </a:lnTo>
                    <a:lnTo>
                      <a:pt x="1188" y="1209"/>
                    </a:lnTo>
                    <a:lnTo>
                      <a:pt x="1192" y="1224"/>
                    </a:lnTo>
                    <a:lnTo>
                      <a:pt x="1196" y="1239"/>
                    </a:lnTo>
                    <a:lnTo>
                      <a:pt x="1200" y="1257"/>
                    </a:lnTo>
                    <a:lnTo>
                      <a:pt x="1204" y="1273"/>
                    </a:lnTo>
                    <a:lnTo>
                      <a:pt x="1208" y="1290"/>
                    </a:lnTo>
                    <a:lnTo>
                      <a:pt x="1212" y="1307"/>
                    </a:lnTo>
                    <a:lnTo>
                      <a:pt x="1216" y="1323"/>
                    </a:lnTo>
                    <a:lnTo>
                      <a:pt x="1220" y="1340"/>
                    </a:lnTo>
                    <a:lnTo>
                      <a:pt x="1224" y="1358"/>
                    </a:lnTo>
                    <a:lnTo>
                      <a:pt x="1228" y="1374"/>
                    </a:lnTo>
                    <a:lnTo>
                      <a:pt x="1232" y="1390"/>
                    </a:lnTo>
                    <a:lnTo>
                      <a:pt x="1236" y="1408"/>
                    </a:lnTo>
                    <a:lnTo>
                      <a:pt x="1240" y="1425"/>
                    </a:lnTo>
                    <a:lnTo>
                      <a:pt x="1244" y="1442"/>
                    </a:lnTo>
                    <a:lnTo>
                      <a:pt x="1248" y="1459"/>
                    </a:lnTo>
                    <a:lnTo>
                      <a:pt x="1251" y="1476"/>
                    </a:lnTo>
                    <a:lnTo>
                      <a:pt x="1255" y="1494"/>
                    </a:lnTo>
                    <a:lnTo>
                      <a:pt x="1259" y="1512"/>
                    </a:lnTo>
                    <a:lnTo>
                      <a:pt x="1263" y="1529"/>
                    </a:lnTo>
                    <a:lnTo>
                      <a:pt x="1267" y="1545"/>
                    </a:lnTo>
                    <a:lnTo>
                      <a:pt x="1271" y="1563"/>
                    </a:lnTo>
                    <a:lnTo>
                      <a:pt x="1275" y="1582"/>
                    </a:lnTo>
                    <a:lnTo>
                      <a:pt x="1279" y="1598"/>
                    </a:lnTo>
                    <a:lnTo>
                      <a:pt x="1283" y="1617"/>
                    </a:lnTo>
                    <a:lnTo>
                      <a:pt x="1287" y="1634"/>
                    </a:lnTo>
                    <a:lnTo>
                      <a:pt x="1291" y="1651"/>
                    </a:lnTo>
                    <a:lnTo>
                      <a:pt x="1295" y="1670"/>
                    </a:lnTo>
                    <a:lnTo>
                      <a:pt x="1299" y="1690"/>
                    </a:lnTo>
                    <a:lnTo>
                      <a:pt x="1303" y="1705"/>
                    </a:lnTo>
                    <a:lnTo>
                      <a:pt x="1307" y="1723"/>
                    </a:lnTo>
                    <a:lnTo>
                      <a:pt x="1311" y="1741"/>
                    </a:lnTo>
                    <a:lnTo>
                      <a:pt x="1314" y="1760"/>
                    </a:lnTo>
                    <a:lnTo>
                      <a:pt x="1318" y="1777"/>
                    </a:lnTo>
                    <a:lnTo>
                      <a:pt x="1322" y="1795"/>
                    </a:lnTo>
                    <a:lnTo>
                      <a:pt x="1326" y="1813"/>
                    </a:lnTo>
                    <a:lnTo>
                      <a:pt x="1330" y="1831"/>
                    </a:lnTo>
                    <a:lnTo>
                      <a:pt x="1334" y="1848"/>
                    </a:lnTo>
                    <a:lnTo>
                      <a:pt x="1338" y="1866"/>
                    </a:lnTo>
                    <a:lnTo>
                      <a:pt x="1342" y="1885"/>
                    </a:lnTo>
                    <a:lnTo>
                      <a:pt x="1346" y="1902"/>
                    </a:lnTo>
                    <a:lnTo>
                      <a:pt x="1350" y="1921"/>
                    </a:lnTo>
                    <a:lnTo>
                      <a:pt x="1354" y="1939"/>
                    </a:lnTo>
                    <a:lnTo>
                      <a:pt x="1358" y="1957"/>
                    </a:lnTo>
                    <a:lnTo>
                      <a:pt x="1362" y="1975"/>
                    </a:lnTo>
                    <a:lnTo>
                      <a:pt x="1366" y="1992"/>
                    </a:lnTo>
                    <a:lnTo>
                      <a:pt x="1370" y="2011"/>
                    </a:lnTo>
                    <a:lnTo>
                      <a:pt x="1374" y="2029"/>
                    </a:lnTo>
                    <a:lnTo>
                      <a:pt x="1377" y="2047"/>
                    </a:lnTo>
                    <a:lnTo>
                      <a:pt x="1381" y="2064"/>
                    </a:lnTo>
                    <a:lnTo>
                      <a:pt x="1385" y="2084"/>
                    </a:lnTo>
                    <a:lnTo>
                      <a:pt x="1389" y="2101"/>
                    </a:lnTo>
                    <a:lnTo>
                      <a:pt x="1393" y="2118"/>
                    </a:lnTo>
                    <a:lnTo>
                      <a:pt x="1397" y="2137"/>
                    </a:lnTo>
                    <a:lnTo>
                      <a:pt x="1401" y="2155"/>
                    </a:lnTo>
                    <a:lnTo>
                      <a:pt x="1405" y="2174"/>
                    </a:lnTo>
                    <a:lnTo>
                      <a:pt x="1409" y="2191"/>
                    </a:lnTo>
                    <a:lnTo>
                      <a:pt x="1413" y="2209"/>
                    </a:lnTo>
                    <a:lnTo>
                      <a:pt x="1417" y="2228"/>
                    </a:lnTo>
                    <a:lnTo>
                      <a:pt x="1421" y="2244"/>
                    </a:lnTo>
                    <a:lnTo>
                      <a:pt x="1425" y="2262"/>
                    </a:lnTo>
                    <a:lnTo>
                      <a:pt x="1429" y="2281"/>
                    </a:lnTo>
                    <a:lnTo>
                      <a:pt x="1433" y="2299"/>
                    </a:lnTo>
                    <a:lnTo>
                      <a:pt x="1437" y="2316"/>
                    </a:lnTo>
                    <a:lnTo>
                      <a:pt x="1440" y="2334"/>
                    </a:lnTo>
                    <a:lnTo>
                      <a:pt x="1444" y="2352"/>
                    </a:lnTo>
                    <a:lnTo>
                      <a:pt x="1448" y="2369"/>
                    </a:lnTo>
                    <a:lnTo>
                      <a:pt x="1452" y="2387"/>
                    </a:lnTo>
                    <a:lnTo>
                      <a:pt x="1456" y="2406"/>
                    </a:lnTo>
                    <a:lnTo>
                      <a:pt x="1460" y="2421"/>
                    </a:lnTo>
                    <a:lnTo>
                      <a:pt x="1464" y="2439"/>
                    </a:lnTo>
                    <a:lnTo>
                      <a:pt x="1468" y="2457"/>
                    </a:lnTo>
                    <a:lnTo>
                      <a:pt x="1472" y="2474"/>
                    </a:lnTo>
                    <a:lnTo>
                      <a:pt x="1476" y="2492"/>
                    </a:lnTo>
                    <a:lnTo>
                      <a:pt x="1480" y="2509"/>
                    </a:lnTo>
                    <a:lnTo>
                      <a:pt x="1484" y="2526"/>
                    </a:lnTo>
                    <a:lnTo>
                      <a:pt x="1488" y="2543"/>
                    </a:lnTo>
                    <a:lnTo>
                      <a:pt x="1492" y="2561"/>
                    </a:lnTo>
                    <a:lnTo>
                      <a:pt x="1496" y="2578"/>
                    </a:lnTo>
                    <a:lnTo>
                      <a:pt x="1499" y="2595"/>
                    </a:lnTo>
                    <a:lnTo>
                      <a:pt x="1503" y="2612"/>
                    </a:lnTo>
                    <a:lnTo>
                      <a:pt x="1507" y="2629"/>
                    </a:lnTo>
                    <a:lnTo>
                      <a:pt x="1511" y="2647"/>
                    </a:lnTo>
                    <a:lnTo>
                      <a:pt x="1515" y="2663"/>
                    </a:lnTo>
                    <a:lnTo>
                      <a:pt x="1519" y="2680"/>
                    </a:lnTo>
                    <a:lnTo>
                      <a:pt x="1523" y="2697"/>
                    </a:lnTo>
                    <a:lnTo>
                      <a:pt x="1527" y="2713"/>
                    </a:lnTo>
                    <a:lnTo>
                      <a:pt x="1531" y="2730"/>
                    </a:lnTo>
                    <a:lnTo>
                      <a:pt x="1535" y="2745"/>
                    </a:lnTo>
                    <a:lnTo>
                      <a:pt x="1539" y="2762"/>
                    </a:lnTo>
                    <a:lnTo>
                      <a:pt x="1543" y="2778"/>
                    </a:lnTo>
                    <a:lnTo>
                      <a:pt x="1547" y="2796"/>
                    </a:lnTo>
                    <a:lnTo>
                      <a:pt x="1551" y="2811"/>
                    </a:lnTo>
                    <a:lnTo>
                      <a:pt x="1555" y="2819"/>
                    </a:lnTo>
                    <a:lnTo>
                      <a:pt x="1559" y="2819"/>
                    </a:lnTo>
                    <a:lnTo>
                      <a:pt x="1562" y="2819"/>
                    </a:lnTo>
                    <a:lnTo>
                      <a:pt x="1566" y="2819"/>
                    </a:lnTo>
                    <a:lnTo>
                      <a:pt x="1570" y="2819"/>
                    </a:lnTo>
                    <a:lnTo>
                      <a:pt x="1574" y="2819"/>
                    </a:lnTo>
                    <a:lnTo>
                      <a:pt x="1578" y="2819"/>
                    </a:lnTo>
                    <a:lnTo>
                      <a:pt x="1582" y="2819"/>
                    </a:lnTo>
                    <a:lnTo>
                      <a:pt x="1586" y="2819"/>
                    </a:lnTo>
                    <a:lnTo>
                      <a:pt x="1590" y="2819"/>
                    </a:lnTo>
                    <a:lnTo>
                      <a:pt x="1594" y="2819"/>
                    </a:lnTo>
                    <a:lnTo>
                      <a:pt x="1598" y="2819"/>
                    </a:lnTo>
                    <a:lnTo>
                      <a:pt x="1602" y="2819"/>
                    </a:lnTo>
                    <a:lnTo>
                      <a:pt x="1606" y="2819"/>
                    </a:lnTo>
                    <a:lnTo>
                      <a:pt x="1610" y="2819"/>
                    </a:lnTo>
                    <a:lnTo>
                      <a:pt x="1614" y="2819"/>
                    </a:lnTo>
                    <a:lnTo>
                      <a:pt x="1618" y="2819"/>
                    </a:lnTo>
                    <a:lnTo>
                      <a:pt x="1622" y="2819"/>
                    </a:lnTo>
                    <a:lnTo>
                      <a:pt x="1625" y="2819"/>
                    </a:lnTo>
                    <a:lnTo>
                      <a:pt x="1629" y="2819"/>
                    </a:lnTo>
                    <a:lnTo>
                      <a:pt x="1633" y="2819"/>
                    </a:lnTo>
                    <a:lnTo>
                      <a:pt x="1637" y="2819"/>
                    </a:lnTo>
                    <a:lnTo>
                      <a:pt x="1641" y="2819"/>
                    </a:lnTo>
                    <a:lnTo>
                      <a:pt x="1645" y="2819"/>
                    </a:lnTo>
                    <a:lnTo>
                      <a:pt x="1649" y="2819"/>
                    </a:lnTo>
                    <a:lnTo>
                      <a:pt x="1653" y="2819"/>
                    </a:lnTo>
                    <a:lnTo>
                      <a:pt x="1657" y="2819"/>
                    </a:lnTo>
                    <a:lnTo>
                      <a:pt x="1661" y="2819"/>
                    </a:lnTo>
                    <a:lnTo>
                      <a:pt x="1665" y="2819"/>
                    </a:lnTo>
                    <a:lnTo>
                      <a:pt x="1669" y="2819"/>
                    </a:lnTo>
                    <a:lnTo>
                      <a:pt x="1673" y="2819"/>
                    </a:lnTo>
                    <a:lnTo>
                      <a:pt x="1677" y="2819"/>
                    </a:lnTo>
                    <a:lnTo>
                      <a:pt x="1681" y="2819"/>
                    </a:lnTo>
                    <a:lnTo>
                      <a:pt x="1685" y="2819"/>
                    </a:lnTo>
                    <a:lnTo>
                      <a:pt x="1688" y="2819"/>
                    </a:lnTo>
                    <a:lnTo>
                      <a:pt x="1692" y="2819"/>
                    </a:lnTo>
                    <a:lnTo>
                      <a:pt x="1696" y="2819"/>
                    </a:lnTo>
                    <a:lnTo>
                      <a:pt x="1700" y="2819"/>
                    </a:lnTo>
                    <a:lnTo>
                      <a:pt x="1704" y="2819"/>
                    </a:lnTo>
                    <a:lnTo>
                      <a:pt x="1708" y="2819"/>
                    </a:lnTo>
                    <a:lnTo>
                      <a:pt x="1712" y="2819"/>
                    </a:lnTo>
                    <a:lnTo>
                      <a:pt x="1716" y="2819"/>
                    </a:lnTo>
                    <a:lnTo>
                      <a:pt x="1720" y="2819"/>
                    </a:lnTo>
                    <a:lnTo>
                      <a:pt x="1724" y="2819"/>
                    </a:lnTo>
                    <a:lnTo>
                      <a:pt x="1728" y="2819"/>
                    </a:lnTo>
                    <a:lnTo>
                      <a:pt x="1732" y="2819"/>
                    </a:lnTo>
                    <a:lnTo>
                      <a:pt x="1736" y="2819"/>
                    </a:lnTo>
                    <a:lnTo>
                      <a:pt x="1740" y="2819"/>
                    </a:lnTo>
                    <a:lnTo>
                      <a:pt x="1744" y="2819"/>
                    </a:lnTo>
                    <a:lnTo>
                      <a:pt x="1748" y="2819"/>
                    </a:lnTo>
                    <a:lnTo>
                      <a:pt x="1751" y="2819"/>
                    </a:lnTo>
                    <a:lnTo>
                      <a:pt x="1755" y="2819"/>
                    </a:lnTo>
                    <a:lnTo>
                      <a:pt x="1759" y="2819"/>
                    </a:lnTo>
                    <a:lnTo>
                      <a:pt x="1763" y="2819"/>
                    </a:lnTo>
                    <a:lnTo>
                      <a:pt x="1767" y="2819"/>
                    </a:lnTo>
                    <a:lnTo>
                      <a:pt x="1771" y="2819"/>
                    </a:lnTo>
                    <a:lnTo>
                      <a:pt x="1775" y="2819"/>
                    </a:lnTo>
                    <a:lnTo>
                      <a:pt x="1779" y="2819"/>
                    </a:lnTo>
                    <a:lnTo>
                      <a:pt x="1783" y="2819"/>
                    </a:lnTo>
                    <a:lnTo>
                      <a:pt x="1787" y="2819"/>
                    </a:lnTo>
                    <a:lnTo>
                      <a:pt x="1791" y="2819"/>
                    </a:lnTo>
                    <a:lnTo>
                      <a:pt x="1795" y="2819"/>
                    </a:lnTo>
                    <a:lnTo>
                      <a:pt x="1799" y="2819"/>
                    </a:lnTo>
                    <a:lnTo>
                      <a:pt x="1803" y="2819"/>
                    </a:lnTo>
                    <a:lnTo>
                      <a:pt x="1807" y="2819"/>
                    </a:lnTo>
                    <a:lnTo>
                      <a:pt x="1811" y="2819"/>
                    </a:lnTo>
                    <a:lnTo>
                      <a:pt x="1814" y="2819"/>
                    </a:lnTo>
                    <a:lnTo>
                      <a:pt x="1818" y="2819"/>
                    </a:lnTo>
                    <a:lnTo>
                      <a:pt x="1822" y="2819"/>
                    </a:lnTo>
                    <a:lnTo>
                      <a:pt x="1826" y="2819"/>
                    </a:lnTo>
                    <a:lnTo>
                      <a:pt x="1830" y="2819"/>
                    </a:lnTo>
                    <a:lnTo>
                      <a:pt x="1834" y="2819"/>
                    </a:lnTo>
                    <a:lnTo>
                      <a:pt x="1838" y="2819"/>
                    </a:lnTo>
                    <a:lnTo>
                      <a:pt x="1842" y="2819"/>
                    </a:lnTo>
                    <a:lnTo>
                      <a:pt x="1846" y="2819"/>
                    </a:lnTo>
                    <a:lnTo>
                      <a:pt x="1850" y="2819"/>
                    </a:lnTo>
                    <a:lnTo>
                      <a:pt x="1854" y="2819"/>
                    </a:lnTo>
                    <a:lnTo>
                      <a:pt x="1858" y="2819"/>
                    </a:lnTo>
                    <a:lnTo>
                      <a:pt x="1862" y="2819"/>
                    </a:lnTo>
                    <a:lnTo>
                      <a:pt x="1866" y="2819"/>
                    </a:lnTo>
                    <a:lnTo>
                      <a:pt x="1870" y="2819"/>
                    </a:lnTo>
                    <a:lnTo>
                      <a:pt x="1874" y="2819"/>
                    </a:lnTo>
                    <a:lnTo>
                      <a:pt x="1877" y="2819"/>
                    </a:lnTo>
                    <a:lnTo>
                      <a:pt x="1881" y="2819"/>
                    </a:lnTo>
                    <a:lnTo>
                      <a:pt x="1885" y="2819"/>
                    </a:lnTo>
                    <a:lnTo>
                      <a:pt x="1889" y="2819"/>
                    </a:lnTo>
                    <a:lnTo>
                      <a:pt x="1893" y="2819"/>
                    </a:lnTo>
                    <a:lnTo>
                      <a:pt x="1897" y="2819"/>
                    </a:lnTo>
                    <a:lnTo>
                      <a:pt x="1901" y="2819"/>
                    </a:lnTo>
                    <a:lnTo>
                      <a:pt x="1905" y="2819"/>
                    </a:lnTo>
                    <a:lnTo>
                      <a:pt x="1909" y="2819"/>
                    </a:lnTo>
                    <a:lnTo>
                      <a:pt x="1913" y="2819"/>
                    </a:lnTo>
                    <a:lnTo>
                      <a:pt x="1917" y="2819"/>
                    </a:lnTo>
                    <a:lnTo>
                      <a:pt x="1921" y="2819"/>
                    </a:lnTo>
                    <a:lnTo>
                      <a:pt x="1925" y="2819"/>
                    </a:lnTo>
                    <a:lnTo>
                      <a:pt x="1929" y="2819"/>
                    </a:lnTo>
                    <a:lnTo>
                      <a:pt x="1933" y="2819"/>
                    </a:lnTo>
                    <a:lnTo>
                      <a:pt x="1937" y="2819"/>
                    </a:lnTo>
                    <a:lnTo>
                      <a:pt x="1940" y="2819"/>
                    </a:lnTo>
                    <a:lnTo>
                      <a:pt x="1944" y="2819"/>
                    </a:lnTo>
                    <a:lnTo>
                      <a:pt x="1948" y="2819"/>
                    </a:lnTo>
                    <a:lnTo>
                      <a:pt x="1952" y="2819"/>
                    </a:lnTo>
                    <a:lnTo>
                      <a:pt x="1956" y="2819"/>
                    </a:lnTo>
                    <a:lnTo>
                      <a:pt x="1960" y="2819"/>
                    </a:lnTo>
                    <a:lnTo>
                      <a:pt x="1964" y="2819"/>
                    </a:lnTo>
                    <a:lnTo>
                      <a:pt x="1968" y="2819"/>
                    </a:lnTo>
                    <a:lnTo>
                      <a:pt x="1972" y="2819"/>
                    </a:lnTo>
                    <a:lnTo>
                      <a:pt x="1976" y="2819"/>
                    </a:lnTo>
                    <a:lnTo>
                      <a:pt x="1980" y="2819"/>
                    </a:lnTo>
                    <a:lnTo>
                      <a:pt x="1984" y="2819"/>
                    </a:lnTo>
                    <a:lnTo>
                      <a:pt x="1988" y="2819"/>
                    </a:lnTo>
                    <a:lnTo>
                      <a:pt x="1992" y="2819"/>
                    </a:lnTo>
                    <a:lnTo>
                      <a:pt x="1996" y="2819"/>
                    </a:lnTo>
                    <a:lnTo>
                      <a:pt x="1999" y="2819"/>
                    </a:lnTo>
                    <a:lnTo>
                      <a:pt x="2003" y="2819"/>
                    </a:lnTo>
                    <a:lnTo>
                      <a:pt x="2007" y="2819"/>
                    </a:lnTo>
                    <a:lnTo>
                      <a:pt x="2011" y="2819"/>
                    </a:lnTo>
                    <a:lnTo>
                      <a:pt x="2015" y="2819"/>
                    </a:lnTo>
                    <a:lnTo>
                      <a:pt x="2019" y="2819"/>
                    </a:lnTo>
                    <a:lnTo>
                      <a:pt x="2023" y="2819"/>
                    </a:lnTo>
                    <a:lnTo>
                      <a:pt x="2027" y="2819"/>
                    </a:lnTo>
                    <a:lnTo>
                      <a:pt x="2031" y="2819"/>
                    </a:lnTo>
                    <a:lnTo>
                      <a:pt x="2035" y="2819"/>
                    </a:lnTo>
                    <a:lnTo>
                      <a:pt x="2039" y="2819"/>
                    </a:lnTo>
                    <a:lnTo>
                      <a:pt x="2043" y="2819"/>
                    </a:lnTo>
                    <a:lnTo>
                      <a:pt x="2047" y="2819"/>
                    </a:lnTo>
                    <a:lnTo>
                      <a:pt x="2051" y="2819"/>
                    </a:lnTo>
                    <a:lnTo>
                      <a:pt x="2055" y="2819"/>
                    </a:lnTo>
                    <a:lnTo>
                      <a:pt x="2059" y="2819"/>
                    </a:lnTo>
                    <a:lnTo>
                      <a:pt x="2062" y="2819"/>
                    </a:lnTo>
                    <a:lnTo>
                      <a:pt x="2066" y="2819"/>
                    </a:lnTo>
                    <a:lnTo>
                      <a:pt x="2070" y="2819"/>
                    </a:lnTo>
                    <a:lnTo>
                      <a:pt x="2074" y="2819"/>
                    </a:lnTo>
                    <a:lnTo>
                      <a:pt x="2078" y="2819"/>
                    </a:lnTo>
                    <a:lnTo>
                      <a:pt x="2082" y="2819"/>
                    </a:lnTo>
                    <a:lnTo>
                      <a:pt x="2086" y="2819"/>
                    </a:lnTo>
                    <a:lnTo>
                      <a:pt x="2090" y="2819"/>
                    </a:lnTo>
                    <a:lnTo>
                      <a:pt x="2094" y="2819"/>
                    </a:lnTo>
                    <a:lnTo>
                      <a:pt x="2098" y="2819"/>
                    </a:lnTo>
                    <a:lnTo>
                      <a:pt x="2102" y="2819"/>
                    </a:lnTo>
                    <a:lnTo>
                      <a:pt x="2106" y="2819"/>
                    </a:lnTo>
                    <a:lnTo>
                      <a:pt x="2110" y="2819"/>
                    </a:lnTo>
                    <a:lnTo>
                      <a:pt x="2114" y="2819"/>
                    </a:lnTo>
                    <a:lnTo>
                      <a:pt x="2118" y="2819"/>
                    </a:lnTo>
                    <a:lnTo>
                      <a:pt x="2122" y="2819"/>
                    </a:lnTo>
                    <a:lnTo>
                      <a:pt x="2125" y="2819"/>
                    </a:lnTo>
                    <a:lnTo>
                      <a:pt x="2129" y="2819"/>
                    </a:lnTo>
                    <a:lnTo>
                      <a:pt x="2133" y="2819"/>
                    </a:lnTo>
                    <a:lnTo>
                      <a:pt x="2137" y="2819"/>
                    </a:lnTo>
                    <a:lnTo>
                      <a:pt x="2141" y="2819"/>
                    </a:lnTo>
                    <a:lnTo>
                      <a:pt x="2145" y="2819"/>
                    </a:lnTo>
                    <a:lnTo>
                      <a:pt x="2149" y="2819"/>
                    </a:lnTo>
                    <a:lnTo>
                      <a:pt x="2153" y="2819"/>
                    </a:lnTo>
                    <a:lnTo>
                      <a:pt x="2157" y="2819"/>
                    </a:lnTo>
                    <a:lnTo>
                      <a:pt x="2161" y="2819"/>
                    </a:lnTo>
                    <a:lnTo>
                      <a:pt x="2165" y="2819"/>
                    </a:lnTo>
                    <a:lnTo>
                      <a:pt x="2169" y="2819"/>
                    </a:lnTo>
                    <a:lnTo>
                      <a:pt x="2173" y="2819"/>
                    </a:lnTo>
                    <a:lnTo>
                      <a:pt x="2177" y="2819"/>
                    </a:lnTo>
                    <a:lnTo>
                      <a:pt x="2181" y="2819"/>
                    </a:lnTo>
                    <a:lnTo>
                      <a:pt x="2185" y="2819"/>
                    </a:lnTo>
                    <a:lnTo>
                      <a:pt x="2188" y="2819"/>
                    </a:lnTo>
                    <a:lnTo>
                      <a:pt x="2192" y="2819"/>
                    </a:lnTo>
                    <a:lnTo>
                      <a:pt x="2196" y="2819"/>
                    </a:lnTo>
                    <a:lnTo>
                      <a:pt x="2200" y="2819"/>
                    </a:lnTo>
                    <a:lnTo>
                      <a:pt x="2204" y="2819"/>
                    </a:lnTo>
                    <a:lnTo>
                      <a:pt x="2208" y="2819"/>
                    </a:lnTo>
                    <a:lnTo>
                      <a:pt x="2212" y="2819"/>
                    </a:lnTo>
                    <a:lnTo>
                      <a:pt x="2216" y="2819"/>
                    </a:lnTo>
                    <a:lnTo>
                      <a:pt x="2220" y="2819"/>
                    </a:lnTo>
                    <a:lnTo>
                      <a:pt x="2224" y="2819"/>
                    </a:lnTo>
                    <a:lnTo>
                      <a:pt x="2228" y="2819"/>
                    </a:lnTo>
                    <a:lnTo>
                      <a:pt x="2232" y="2819"/>
                    </a:lnTo>
                    <a:lnTo>
                      <a:pt x="2236" y="2819"/>
                    </a:lnTo>
                    <a:lnTo>
                      <a:pt x="2240" y="2819"/>
                    </a:lnTo>
                    <a:lnTo>
                      <a:pt x="2244" y="2819"/>
                    </a:lnTo>
                    <a:lnTo>
                      <a:pt x="2248" y="2819"/>
                    </a:lnTo>
                    <a:lnTo>
                      <a:pt x="2251" y="2819"/>
                    </a:lnTo>
                    <a:lnTo>
                      <a:pt x="2255" y="2819"/>
                    </a:lnTo>
                    <a:lnTo>
                      <a:pt x="2259" y="2819"/>
                    </a:lnTo>
                    <a:lnTo>
                      <a:pt x="2263" y="2819"/>
                    </a:lnTo>
                    <a:lnTo>
                      <a:pt x="2267" y="2819"/>
                    </a:lnTo>
                    <a:lnTo>
                      <a:pt x="2271" y="2819"/>
                    </a:lnTo>
                    <a:lnTo>
                      <a:pt x="2275" y="2819"/>
                    </a:lnTo>
                    <a:lnTo>
                      <a:pt x="2279" y="2819"/>
                    </a:lnTo>
                    <a:lnTo>
                      <a:pt x="2283" y="2819"/>
                    </a:lnTo>
                    <a:lnTo>
                      <a:pt x="2287" y="2819"/>
                    </a:lnTo>
                    <a:lnTo>
                      <a:pt x="2291" y="2819"/>
                    </a:lnTo>
                    <a:lnTo>
                      <a:pt x="2295" y="2819"/>
                    </a:lnTo>
                    <a:lnTo>
                      <a:pt x="2299" y="2819"/>
                    </a:lnTo>
                    <a:lnTo>
                      <a:pt x="2303" y="2819"/>
                    </a:lnTo>
                    <a:lnTo>
                      <a:pt x="2307" y="2819"/>
                    </a:lnTo>
                    <a:lnTo>
                      <a:pt x="2311" y="2819"/>
                    </a:lnTo>
                    <a:lnTo>
                      <a:pt x="2314" y="2819"/>
                    </a:lnTo>
                    <a:lnTo>
                      <a:pt x="2318" y="2819"/>
                    </a:lnTo>
                    <a:lnTo>
                      <a:pt x="2322" y="2819"/>
                    </a:lnTo>
                    <a:lnTo>
                      <a:pt x="2326" y="2819"/>
                    </a:lnTo>
                    <a:lnTo>
                      <a:pt x="2330" y="2819"/>
                    </a:lnTo>
                    <a:lnTo>
                      <a:pt x="2334" y="2819"/>
                    </a:lnTo>
                    <a:lnTo>
                      <a:pt x="2338" y="2819"/>
                    </a:lnTo>
                    <a:lnTo>
                      <a:pt x="2342" y="2819"/>
                    </a:lnTo>
                    <a:lnTo>
                      <a:pt x="2346" y="2819"/>
                    </a:lnTo>
                    <a:lnTo>
                      <a:pt x="2350" y="2819"/>
                    </a:lnTo>
                    <a:lnTo>
                      <a:pt x="2354" y="2819"/>
                    </a:lnTo>
                    <a:lnTo>
                      <a:pt x="2358" y="2819"/>
                    </a:lnTo>
                    <a:lnTo>
                      <a:pt x="2362" y="2819"/>
                    </a:lnTo>
                    <a:lnTo>
                      <a:pt x="2366" y="2819"/>
                    </a:lnTo>
                    <a:lnTo>
                      <a:pt x="2370" y="2819"/>
                    </a:lnTo>
                    <a:lnTo>
                      <a:pt x="2374" y="2819"/>
                    </a:lnTo>
                    <a:lnTo>
                      <a:pt x="2377" y="2819"/>
                    </a:lnTo>
                    <a:lnTo>
                      <a:pt x="2381" y="2819"/>
                    </a:lnTo>
                    <a:lnTo>
                      <a:pt x="2385" y="2819"/>
                    </a:lnTo>
                    <a:lnTo>
                      <a:pt x="2389" y="2819"/>
                    </a:lnTo>
                    <a:lnTo>
                      <a:pt x="2393" y="2819"/>
                    </a:lnTo>
                    <a:lnTo>
                      <a:pt x="2397" y="2819"/>
                    </a:lnTo>
                    <a:lnTo>
                      <a:pt x="2401" y="2819"/>
                    </a:lnTo>
                    <a:lnTo>
                      <a:pt x="2405" y="2819"/>
                    </a:lnTo>
                    <a:lnTo>
                      <a:pt x="2409" y="2819"/>
                    </a:lnTo>
                    <a:lnTo>
                      <a:pt x="2413" y="2819"/>
                    </a:lnTo>
                    <a:lnTo>
                      <a:pt x="2417" y="2819"/>
                    </a:lnTo>
                    <a:lnTo>
                      <a:pt x="2421" y="2819"/>
                    </a:lnTo>
                    <a:lnTo>
                      <a:pt x="2425" y="2819"/>
                    </a:lnTo>
                    <a:lnTo>
                      <a:pt x="2429" y="2819"/>
                    </a:lnTo>
                    <a:lnTo>
                      <a:pt x="2433" y="2819"/>
                    </a:lnTo>
                    <a:lnTo>
                      <a:pt x="2437" y="2819"/>
                    </a:lnTo>
                    <a:lnTo>
                      <a:pt x="2440" y="2819"/>
                    </a:lnTo>
                    <a:lnTo>
                      <a:pt x="2444" y="2819"/>
                    </a:lnTo>
                    <a:lnTo>
                      <a:pt x="2448" y="2819"/>
                    </a:lnTo>
                    <a:lnTo>
                      <a:pt x="2452" y="2819"/>
                    </a:lnTo>
                    <a:lnTo>
                      <a:pt x="2456" y="2819"/>
                    </a:lnTo>
                    <a:lnTo>
                      <a:pt x="2460" y="2819"/>
                    </a:lnTo>
                    <a:lnTo>
                      <a:pt x="2464" y="2819"/>
                    </a:lnTo>
                    <a:lnTo>
                      <a:pt x="2468" y="2819"/>
                    </a:lnTo>
                    <a:lnTo>
                      <a:pt x="2472" y="2819"/>
                    </a:lnTo>
                    <a:lnTo>
                      <a:pt x="2476" y="2819"/>
                    </a:lnTo>
                    <a:lnTo>
                      <a:pt x="2480" y="2819"/>
                    </a:lnTo>
                    <a:lnTo>
                      <a:pt x="2484" y="2819"/>
                    </a:lnTo>
                    <a:lnTo>
                      <a:pt x="2488" y="2819"/>
                    </a:lnTo>
                    <a:lnTo>
                      <a:pt x="2492" y="2819"/>
                    </a:lnTo>
                    <a:lnTo>
                      <a:pt x="2496" y="2819"/>
                    </a:lnTo>
                    <a:lnTo>
                      <a:pt x="2499" y="2819"/>
                    </a:lnTo>
                    <a:lnTo>
                      <a:pt x="2503" y="2819"/>
                    </a:lnTo>
                    <a:lnTo>
                      <a:pt x="2507" y="2819"/>
                    </a:lnTo>
                    <a:lnTo>
                      <a:pt x="2511" y="2819"/>
                    </a:lnTo>
                    <a:lnTo>
                      <a:pt x="2515" y="2819"/>
                    </a:lnTo>
                    <a:lnTo>
                      <a:pt x="2519" y="2819"/>
                    </a:lnTo>
                    <a:lnTo>
                      <a:pt x="2523" y="2819"/>
                    </a:lnTo>
                    <a:lnTo>
                      <a:pt x="2527" y="2819"/>
                    </a:lnTo>
                    <a:lnTo>
                      <a:pt x="2531" y="2819"/>
                    </a:lnTo>
                    <a:lnTo>
                      <a:pt x="2535" y="2819"/>
                    </a:lnTo>
                    <a:lnTo>
                      <a:pt x="2539" y="2819"/>
                    </a:lnTo>
                    <a:lnTo>
                      <a:pt x="2543" y="2819"/>
                    </a:lnTo>
                    <a:lnTo>
                      <a:pt x="2547" y="2819"/>
                    </a:lnTo>
                    <a:lnTo>
                      <a:pt x="2551" y="2819"/>
                    </a:lnTo>
                    <a:lnTo>
                      <a:pt x="2555" y="2819"/>
                    </a:lnTo>
                    <a:lnTo>
                      <a:pt x="2559" y="2819"/>
                    </a:lnTo>
                    <a:lnTo>
                      <a:pt x="2562" y="2819"/>
                    </a:lnTo>
                    <a:lnTo>
                      <a:pt x="2566" y="2819"/>
                    </a:lnTo>
                    <a:lnTo>
                      <a:pt x="2570" y="2819"/>
                    </a:lnTo>
                    <a:lnTo>
                      <a:pt x="2574" y="2819"/>
                    </a:lnTo>
                    <a:lnTo>
                      <a:pt x="2578" y="2819"/>
                    </a:lnTo>
                    <a:lnTo>
                      <a:pt x="2582" y="2819"/>
                    </a:lnTo>
                    <a:lnTo>
                      <a:pt x="2586" y="2819"/>
                    </a:lnTo>
                    <a:lnTo>
                      <a:pt x="2590" y="2819"/>
                    </a:lnTo>
                    <a:lnTo>
                      <a:pt x="2594" y="2819"/>
                    </a:lnTo>
                    <a:lnTo>
                      <a:pt x="2598" y="2819"/>
                    </a:lnTo>
                    <a:lnTo>
                      <a:pt x="2602" y="2819"/>
                    </a:lnTo>
                    <a:lnTo>
                      <a:pt x="2606" y="2819"/>
                    </a:lnTo>
                    <a:lnTo>
                      <a:pt x="2610" y="2819"/>
                    </a:lnTo>
                    <a:lnTo>
                      <a:pt x="2614" y="2819"/>
                    </a:lnTo>
                    <a:lnTo>
                      <a:pt x="2618" y="2819"/>
                    </a:lnTo>
                    <a:lnTo>
                      <a:pt x="2622" y="2819"/>
                    </a:lnTo>
                    <a:lnTo>
                      <a:pt x="2625" y="2819"/>
                    </a:lnTo>
                    <a:lnTo>
                      <a:pt x="2629" y="2819"/>
                    </a:lnTo>
                    <a:lnTo>
                      <a:pt x="2633" y="2819"/>
                    </a:lnTo>
                    <a:lnTo>
                      <a:pt x="2637" y="2819"/>
                    </a:lnTo>
                    <a:lnTo>
                      <a:pt x="2641" y="2819"/>
                    </a:lnTo>
                    <a:lnTo>
                      <a:pt x="2645" y="2819"/>
                    </a:lnTo>
                    <a:lnTo>
                      <a:pt x="2649" y="2819"/>
                    </a:lnTo>
                    <a:lnTo>
                      <a:pt x="2653" y="2819"/>
                    </a:lnTo>
                    <a:lnTo>
                      <a:pt x="2657" y="2819"/>
                    </a:lnTo>
                    <a:lnTo>
                      <a:pt x="2661" y="2819"/>
                    </a:lnTo>
                    <a:lnTo>
                      <a:pt x="2665" y="2819"/>
                    </a:lnTo>
                    <a:lnTo>
                      <a:pt x="2669" y="2819"/>
                    </a:lnTo>
                    <a:lnTo>
                      <a:pt x="2673" y="2819"/>
                    </a:lnTo>
                    <a:lnTo>
                      <a:pt x="2677" y="2819"/>
                    </a:lnTo>
                    <a:lnTo>
                      <a:pt x="2681" y="2814"/>
                    </a:lnTo>
                    <a:lnTo>
                      <a:pt x="2685" y="2803"/>
                    </a:lnTo>
                    <a:lnTo>
                      <a:pt x="2688" y="2794"/>
                    </a:lnTo>
                    <a:lnTo>
                      <a:pt x="2692" y="2784"/>
                    </a:lnTo>
                    <a:lnTo>
                      <a:pt x="2696" y="2773"/>
                    </a:lnTo>
                    <a:lnTo>
                      <a:pt x="2700" y="2764"/>
                    </a:lnTo>
                    <a:lnTo>
                      <a:pt x="2704" y="2753"/>
                    </a:lnTo>
                    <a:lnTo>
                      <a:pt x="2708" y="2743"/>
                    </a:lnTo>
                    <a:lnTo>
                      <a:pt x="2712" y="2735"/>
                    </a:lnTo>
                    <a:lnTo>
                      <a:pt x="2716" y="2725"/>
                    </a:lnTo>
                    <a:lnTo>
                      <a:pt x="2720" y="2715"/>
                    </a:lnTo>
                    <a:lnTo>
                      <a:pt x="2724" y="2706"/>
                    </a:lnTo>
                    <a:lnTo>
                      <a:pt x="2728" y="2697"/>
                    </a:lnTo>
                    <a:lnTo>
                      <a:pt x="2732" y="2687"/>
                    </a:lnTo>
                    <a:lnTo>
                      <a:pt x="2736" y="2678"/>
                    </a:lnTo>
                    <a:lnTo>
                      <a:pt x="2740" y="2670"/>
                    </a:lnTo>
                    <a:lnTo>
                      <a:pt x="2744" y="2658"/>
                    </a:lnTo>
                    <a:lnTo>
                      <a:pt x="2748" y="2650"/>
                    </a:lnTo>
                    <a:lnTo>
                      <a:pt x="2751" y="2640"/>
                    </a:lnTo>
                    <a:lnTo>
                      <a:pt x="2755" y="2631"/>
                    </a:lnTo>
                    <a:lnTo>
                      <a:pt x="2759" y="2622"/>
                    </a:lnTo>
                    <a:lnTo>
                      <a:pt x="2763" y="2614"/>
                    </a:lnTo>
                    <a:lnTo>
                      <a:pt x="2767" y="2605"/>
                    </a:lnTo>
                    <a:lnTo>
                      <a:pt x="2771" y="2596"/>
                    </a:lnTo>
                    <a:lnTo>
                      <a:pt x="2775" y="2587"/>
                    </a:lnTo>
                    <a:lnTo>
                      <a:pt x="2779" y="2578"/>
                    </a:lnTo>
                    <a:lnTo>
                      <a:pt x="2783" y="2569"/>
                    </a:lnTo>
                    <a:lnTo>
                      <a:pt x="2787" y="2561"/>
                    </a:lnTo>
                    <a:lnTo>
                      <a:pt x="2791" y="2551"/>
                    </a:lnTo>
                    <a:lnTo>
                      <a:pt x="2795" y="2543"/>
                    </a:lnTo>
                    <a:lnTo>
                      <a:pt x="2799" y="2533"/>
                    </a:lnTo>
                    <a:lnTo>
                      <a:pt x="2803" y="2527"/>
                    </a:lnTo>
                    <a:lnTo>
                      <a:pt x="2807" y="2517"/>
                    </a:lnTo>
                    <a:lnTo>
                      <a:pt x="2811" y="2510"/>
                    </a:lnTo>
                    <a:lnTo>
                      <a:pt x="2814" y="2502"/>
                    </a:lnTo>
                    <a:lnTo>
                      <a:pt x="2818" y="2492"/>
                    </a:lnTo>
                    <a:lnTo>
                      <a:pt x="2822" y="2485"/>
                    </a:lnTo>
                    <a:lnTo>
                      <a:pt x="2826" y="2476"/>
                    </a:lnTo>
                    <a:lnTo>
                      <a:pt x="2830" y="2470"/>
                    </a:lnTo>
                    <a:lnTo>
                      <a:pt x="2834" y="2461"/>
                    </a:lnTo>
                    <a:lnTo>
                      <a:pt x="2838" y="2452"/>
                    </a:lnTo>
                    <a:lnTo>
                      <a:pt x="2842" y="2444"/>
                    </a:lnTo>
                    <a:lnTo>
                      <a:pt x="2846" y="2437"/>
                    </a:lnTo>
                    <a:lnTo>
                      <a:pt x="2850" y="2430"/>
                    </a:lnTo>
                    <a:lnTo>
                      <a:pt x="2854" y="2422"/>
                    </a:lnTo>
                    <a:lnTo>
                      <a:pt x="2858" y="2414"/>
                    </a:lnTo>
                    <a:lnTo>
                      <a:pt x="2862" y="2406"/>
                    </a:lnTo>
                    <a:lnTo>
                      <a:pt x="2866" y="2399"/>
                    </a:lnTo>
                    <a:lnTo>
                      <a:pt x="2870" y="2391"/>
                    </a:lnTo>
                    <a:lnTo>
                      <a:pt x="2874" y="2384"/>
                    </a:lnTo>
                    <a:lnTo>
                      <a:pt x="2877" y="2377"/>
                    </a:lnTo>
                    <a:lnTo>
                      <a:pt x="2881" y="2370"/>
                    </a:lnTo>
                    <a:lnTo>
                      <a:pt x="2885" y="2363"/>
                    </a:lnTo>
                    <a:lnTo>
                      <a:pt x="2889" y="2355"/>
                    </a:lnTo>
                    <a:lnTo>
                      <a:pt x="2893" y="2349"/>
                    </a:lnTo>
                    <a:lnTo>
                      <a:pt x="2897" y="2341"/>
                    </a:lnTo>
                    <a:lnTo>
                      <a:pt x="2901" y="2334"/>
                    </a:lnTo>
                    <a:lnTo>
                      <a:pt x="2905" y="2327"/>
                    </a:lnTo>
                    <a:lnTo>
                      <a:pt x="2909" y="2321"/>
                    </a:lnTo>
                    <a:lnTo>
                      <a:pt x="2913" y="2314"/>
                    </a:lnTo>
                    <a:lnTo>
                      <a:pt x="2917" y="2307"/>
                    </a:lnTo>
                    <a:lnTo>
                      <a:pt x="2921" y="2301"/>
                    </a:lnTo>
                    <a:lnTo>
                      <a:pt x="2925" y="2294"/>
                    </a:lnTo>
                    <a:lnTo>
                      <a:pt x="2929" y="2288"/>
                    </a:lnTo>
                    <a:lnTo>
                      <a:pt x="2933" y="2282"/>
                    </a:lnTo>
                    <a:lnTo>
                      <a:pt x="2937" y="2275"/>
                    </a:lnTo>
                    <a:lnTo>
                      <a:pt x="2940" y="2268"/>
                    </a:lnTo>
                    <a:lnTo>
                      <a:pt x="2944" y="2263"/>
                    </a:lnTo>
                    <a:lnTo>
                      <a:pt x="2948" y="2259"/>
                    </a:lnTo>
                    <a:lnTo>
                      <a:pt x="2952" y="2250"/>
                    </a:lnTo>
                    <a:lnTo>
                      <a:pt x="2956" y="2245"/>
                    </a:lnTo>
                    <a:lnTo>
                      <a:pt x="2960" y="2240"/>
                    </a:lnTo>
                    <a:lnTo>
                      <a:pt x="2964" y="2235"/>
                    </a:lnTo>
                    <a:lnTo>
                      <a:pt x="2968" y="2228"/>
                    </a:lnTo>
                    <a:lnTo>
                      <a:pt x="2972" y="2222"/>
                    </a:lnTo>
                    <a:lnTo>
                      <a:pt x="2976" y="2217"/>
                    </a:lnTo>
                    <a:lnTo>
                      <a:pt x="2980" y="2210"/>
                    </a:lnTo>
                    <a:lnTo>
                      <a:pt x="2984" y="2205"/>
                    </a:lnTo>
                    <a:lnTo>
                      <a:pt x="2988" y="2201"/>
                    </a:lnTo>
                    <a:lnTo>
                      <a:pt x="2992" y="2195"/>
                    </a:lnTo>
                    <a:lnTo>
                      <a:pt x="2996" y="2190"/>
                    </a:lnTo>
                    <a:lnTo>
                      <a:pt x="2999" y="2184"/>
                    </a:lnTo>
                    <a:lnTo>
                      <a:pt x="3003" y="2179"/>
                    </a:lnTo>
                    <a:lnTo>
                      <a:pt x="3007" y="2175"/>
                    </a:lnTo>
                    <a:lnTo>
                      <a:pt x="3011" y="2169"/>
                    </a:lnTo>
                    <a:lnTo>
                      <a:pt x="3015" y="2164"/>
                    </a:lnTo>
                    <a:lnTo>
                      <a:pt x="3019" y="2159"/>
                    </a:lnTo>
                    <a:lnTo>
                      <a:pt x="3023" y="2154"/>
                    </a:lnTo>
                    <a:lnTo>
                      <a:pt x="3027" y="2150"/>
                    </a:lnTo>
                    <a:lnTo>
                      <a:pt x="3031" y="2146"/>
                    </a:lnTo>
                    <a:lnTo>
                      <a:pt x="3035" y="2140"/>
                    </a:lnTo>
                    <a:lnTo>
                      <a:pt x="3039" y="2135"/>
                    </a:lnTo>
                    <a:lnTo>
                      <a:pt x="3043" y="2132"/>
                    </a:lnTo>
                    <a:lnTo>
                      <a:pt x="3047" y="2128"/>
                    </a:lnTo>
                    <a:lnTo>
                      <a:pt x="3051" y="2122"/>
                    </a:lnTo>
                    <a:lnTo>
                      <a:pt x="3055" y="2120"/>
                    </a:lnTo>
                    <a:lnTo>
                      <a:pt x="3059" y="2115"/>
                    </a:lnTo>
                    <a:lnTo>
                      <a:pt x="3062" y="2111"/>
                    </a:lnTo>
                    <a:lnTo>
                      <a:pt x="3066" y="2107"/>
                    </a:lnTo>
                    <a:lnTo>
                      <a:pt x="3070" y="2104"/>
                    </a:lnTo>
                    <a:lnTo>
                      <a:pt x="3074" y="2098"/>
                    </a:lnTo>
                    <a:lnTo>
                      <a:pt x="3078" y="2095"/>
                    </a:lnTo>
                    <a:lnTo>
                      <a:pt x="3082" y="2091"/>
                    </a:lnTo>
                    <a:lnTo>
                      <a:pt x="3086" y="2087"/>
                    </a:lnTo>
                    <a:lnTo>
                      <a:pt x="3090" y="2083"/>
                    </a:lnTo>
                    <a:lnTo>
                      <a:pt x="3094" y="2079"/>
                    </a:lnTo>
                    <a:lnTo>
                      <a:pt x="3098" y="2076"/>
                    </a:lnTo>
                    <a:lnTo>
                      <a:pt x="3102" y="2074"/>
                    </a:lnTo>
                    <a:lnTo>
                      <a:pt x="3106" y="2069"/>
                    </a:lnTo>
                    <a:lnTo>
                      <a:pt x="3110" y="2065"/>
                    </a:lnTo>
                    <a:lnTo>
                      <a:pt x="3114" y="2062"/>
                    </a:lnTo>
                    <a:lnTo>
                      <a:pt x="3118" y="2059"/>
                    </a:lnTo>
                    <a:lnTo>
                      <a:pt x="3122" y="2055"/>
                    </a:lnTo>
                    <a:lnTo>
                      <a:pt x="3125" y="2053"/>
                    </a:lnTo>
                    <a:lnTo>
                      <a:pt x="3129" y="2049"/>
                    </a:lnTo>
                    <a:lnTo>
                      <a:pt x="3133" y="2047"/>
                    </a:lnTo>
                    <a:lnTo>
                      <a:pt x="3137" y="2044"/>
                    </a:lnTo>
                    <a:lnTo>
                      <a:pt x="3141" y="2041"/>
                    </a:lnTo>
                    <a:lnTo>
                      <a:pt x="3145" y="2038"/>
                    </a:lnTo>
                    <a:lnTo>
                      <a:pt x="3149" y="2034"/>
                    </a:lnTo>
                    <a:lnTo>
                      <a:pt x="3153" y="2033"/>
                    </a:lnTo>
                    <a:lnTo>
                      <a:pt x="3157" y="2030"/>
                    </a:lnTo>
                    <a:lnTo>
                      <a:pt x="3161" y="2027"/>
                    </a:lnTo>
                    <a:lnTo>
                      <a:pt x="3165" y="2024"/>
                    </a:lnTo>
                    <a:lnTo>
                      <a:pt x="3169" y="2021"/>
                    </a:lnTo>
                    <a:lnTo>
                      <a:pt x="3173" y="2019"/>
                    </a:lnTo>
                    <a:lnTo>
                      <a:pt x="3177" y="2017"/>
                    </a:lnTo>
                    <a:lnTo>
                      <a:pt x="3181" y="2014"/>
                    </a:lnTo>
                    <a:lnTo>
                      <a:pt x="3185" y="2012"/>
                    </a:lnTo>
                    <a:lnTo>
                      <a:pt x="3188" y="2008"/>
                    </a:lnTo>
                    <a:lnTo>
                      <a:pt x="3192" y="2007"/>
                    </a:lnTo>
                    <a:lnTo>
                      <a:pt x="3196" y="2005"/>
                    </a:lnTo>
                    <a:lnTo>
                      <a:pt x="3200" y="2002"/>
                    </a:lnTo>
                    <a:lnTo>
                      <a:pt x="3204" y="2000"/>
                    </a:lnTo>
                    <a:lnTo>
                      <a:pt x="3208" y="1997"/>
                    </a:lnTo>
                    <a:lnTo>
                      <a:pt x="3212" y="1996"/>
                    </a:lnTo>
                    <a:lnTo>
                      <a:pt x="3216" y="1994"/>
                    </a:lnTo>
                    <a:lnTo>
                      <a:pt x="3220" y="1991"/>
                    </a:lnTo>
                    <a:lnTo>
                      <a:pt x="3224" y="1990"/>
                    </a:lnTo>
                    <a:lnTo>
                      <a:pt x="3228" y="1988"/>
                    </a:lnTo>
                    <a:lnTo>
                      <a:pt x="3232" y="1986"/>
                    </a:lnTo>
                    <a:lnTo>
                      <a:pt x="3236" y="1984"/>
                    </a:lnTo>
                    <a:lnTo>
                      <a:pt x="3240" y="1983"/>
                    </a:lnTo>
                    <a:lnTo>
                      <a:pt x="3244" y="1980"/>
                    </a:lnTo>
                    <a:lnTo>
                      <a:pt x="3248" y="1979"/>
                    </a:lnTo>
                    <a:lnTo>
                      <a:pt x="3251" y="1979"/>
                    </a:lnTo>
                    <a:lnTo>
                      <a:pt x="3255" y="1975"/>
                    </a:lnTo>
                    <a:lnTo>
                      <a:pt x="3259" y="1974"/>
                    </a:lnTo>
                    <a:lnTo>
                      <a:pt x="3263" y="1972"/>
                    </a:lnTo>
                    <a:lnTo>
                      <a:pt x="3267" y="1971"/>
                    </a:lnTo>
                    <a:lnTo>
                      <a:pt x="3271" y="1969"/>
                    </a:lnTo>
                    <a:lnTo>
                      <a:pt x="3275" y="1969"/>
                    </a:lnTo>
                    <a:lnTo>
                      <a:pt x="3279" y="1967"/>
                    </a:lnTo>
                    <a:lnTo>
                      <a:pt x="3283" y="1965"/>
                    </a:lnTo>
                    <a:lnTo>
                      <a:pt x="3287" y="1964"/>
                    </a:lnTo>
                    <a:lnTo>
                      <a:pt x="3291" y="1963"/>
                    </a:lnTo>
                    <a:lnTo>
                      <a:pt x="3295" y="1962"/>
                    </a:lnTo>
                    <a:lnTo>
                      <a:pt x="3299" y="1960"/>
                    </a:lnTo>
                    <a:lnTo>
                      <a:pt x="3303" y="1958"/>
                    </a:lnTo>
                    <a:lnTo>
                      <a:pt x="3307" y="1958"/>
                    </a:lnTo>
                    <a:lnTo>
                      <a:pt x="3311" y="1955"/>
                    </a:lnTo>
                    <a:lnTo>
                      <a:pt x="3314" y="1956"/>
                    </a:lnTo>
                    <a:lnTo>
                      <a:pt x="3318" y="1954"/>
                    </a:lnTo>
                    <a:lnTo>
                      <a:pt x="3322" y="1952"/>
                    </a:lnTo>
                    <a:lnTo>
                      <a:pt x="3326" y="1952"/>
                    </a:lnTo>
                    <a:lnTo>
                      <a:pt x="3330" y="1950"/>
                    </a:lnTo>
                    <a:lnTo>
                      <a:pt x="3334" y="1949"/>
                    </a:lnTo>
                    <a:lnTo>
                      <a:pt x="3338" y="1948"/>
                    </a:lnTo>
                    <a:lnTo>
                      <a:pt x="3342" y="1948"/>
                    </a:lnTo>
                    <a:lnTo>
                      <a:pt x="3346" y="1946"/>
                    </a:lnTo>
                    <a:lnTo>
                      <a:pt x="3350" y="1946"/>
                    </a:lnTo>
                    <a:lnTo>
                      <a:pt x="3354" y="1945"/>
                    </a:lnTo>
                    <a:lnTo>
                      <a:pt x="3358" y="1943"/>
                    </a:lnTo>
                    <a:lnTo>
                      <a:pt x="3362" y="1942"/>
                    </a:lnTo>
                    <a:lnTo>
                      <a:pt x="3366" y="1941"/>
                    </a:lnTo>
                    <a:lnTo>
                      <a:pt x="3370" y="1941"/>
                    </a:lnTo>
                    <a:lnTo>
                      <a:pt x="3374" y="1940"/>
                    </a:lnTo>
                    <a:lnTo>
                      <a:pt x="3377" y="1939"/>
                    </a:lnTo>
                    <a:lnTo>
                      <a:pt x="3381" y="1937"/>
                    </a:lnTo>
                    <a:lnTo>
                      <a:pt x="3385" y="1937"/>
                    </a:lnTo>
                    <a:lnTo>
                      <a:pt x="3389" y="1936"/>
                    </a:lnTo>
                    <a:lnTo>
                      <a:pt x="3393" y="1935"/>
                    </a:lnTo>
                    <a:lnTo>
                      <a:pt x="3397" y="1935"/>
                    </a:lnTo>
                    <a:lnTo>
                      <a:pt x="3401" y="1935"/>
                    </a:lnTo>
                    <a:lnTo>
                      <a:pt x="3405" y="1933"/>
                    </a:lnTo>
                    <a:lnTo>
                      <a:pt x="3409" y="1934"/>
                    </a:lnTo>
                    <a:lnTo>
                      <a:pt x="3413" y="1931"/>
                    </a:lnTo>
                    <a:lnTo>
                      <a:pt x="3417" y="1932"/>
                    </a:lnTo>
                    <a:lnTo>
                      <a:pt x="3421" y="1931"/>
                    </a:lnTo>
                    <a:lnTo>
                      <a:pt x="3425" y="1930"/>
                    </a:lnTo>
                    <a:lnTo>
                      <a:pt x="3429" y="1929"/>
                    </a:lnTo>
                    <a:lnTo>
                      <a:pt x="3433" y="1929"/>
                    </a:lnTo>
                    <a:lnTo>
                      <a:pt x="3437" y="1928"/>
                    </a:lnTo>
                    <a:lnTo>
                      <a:pt x="3440" y="1929"/>
                    </a:lnTo>
                    <a:lnTo>
                      <a:pt x="3444" y="1926"/>
                    </a:lnTo>
                    <a:lnTo>
                      <a:pt x="3448" y="1926"/>
                    </a:lnTo>
                    <a:lnTo>
                      <a:pt x="3452" y="1927"/>
                    </a:lnTo>
                    <a:lnTo>
                      <a:pt x="3456" y="1925"/>
                    </a:lnTo>
                    <a:lnTo>
                      <a:pt x="3460" y="1925"/>
                    </a:lnTo>
                    <a:lnTo>
                      <a:pt x="3464" y="1923"/>
                    </a:lnTo>
                    <a:lnTo>
                      <a:pt x="3468" y="1922"/>
                    </a:lnTo>
                    <a:lnTo>
                      <a:pt x="3472" y="1922"/>
                    </a:lnTo>
                    <a:lnTo>
                      <a:pt x="3476" y="1922"/>
                    </a:lnTo>
                    <a:lnTo>
                      <a:pt x="3480" y="1922"/>
                    </a:lnTo>
                    <a:lnTo>
                      <a:pt x="3484" y="1921"/>
                    </a:lnTo>
                    <a:lnTo>
                      <a:pt x="3488" y="1920"/>
                    </a:lnTo>
                    <a:lnTo>
                      <a:pt x="3492" y="1919"/>
                    </a:lnTo>
                    <a:lnTo>
                      <a:pt x="3496" y="1919"/>
                    </a:lnTo>
                    <a:lnTo>
                      <a:pt x="3499" y="1917"/>
                    </a:lnTo>
                    <a:lnTo>
                      <a:pt x="3503" y="1918"/>
                    </a:lnTo>
                    <a:lnTo>
                      <a:pt x="3507" y="1917"/>
                    </a:lnTo>
                    <a:lnTo>
                      <a:pt x="3511" y="1916"/>
                    </a:lnTo>
                    <a:lnTo>
                      <a:pt x="3515" y="1916"/>
                    </a:lnTo>
                    <a:lnTo>
                      <a:pt x="3519" y="1915"/>
                    </a:lnTo>
                    <a:lnTo>
                      <a:pt x="3523" y="1914"/>
                    </a:lnTo>
                    <a:lnTo>
                      <a:pt x="3527" y="1915"/>
                    </a:lnTo>
                    <a:lnTo>
                      <a:pt x="3531" y="1913"/>
                    </a:lnTo>
                    <a:lnTo>
                      <a:pt x="3535" y="1913"/>
                    </a:lnTo>
                    <a:lnTo>
                      <a:pt x="3539" y="1912"/>
                    </a:lnTo>
                    <a:lnTo>
                      <a:pt x="3543" y="1912"/>
                    </a:lnTo>
                    <a:lnTo>
                      <a:pt x="3547" y="1911"/>
                    </a:lnTo>
                    <a:lnTo>
                      <a:pt x="3551" y="1910"/>
                    </a:lnTo>
                    <a:lnTo>
                      <a:pt x="3555" y="1909"/>
                    </a:lnTo>
                    <a:lnTo>
                      <a:pt x="3559" y="1908"/>
                    </a:lnTo>
                    <a:lnTo>
                      <a:pt x="3562" y="1907"/>
                    </a:lnTo>
                    <a:lnTo>
                      <a:pt x="3566" y="1906"/>
                    </a:lnTo>
                    <a:lnTo>
                      <a:pt x="3570" y="1906"/>
                    </a:lnTo>
                    <a:lnTo>
                      <a:pt x="3574" y="1907"/>
                    </a:lnTo>
                    <a:lnTo>
                      <a:pt x="3578" y="1905"/>
                    </a:lnTo>
                    <a:lnTo>
                      <a:pt x="3582" y="1904"/>
                    </a:lnTo>
                    <a:lnTo>
                      <a:pt x="3586" y="1905"/>
                    </a:lnTo>
                    <a:lnTo>
                      <a:pt x="3590" y="1902"/>
                    </a:lnTo>
                    <a:lnTo>
                      <a:pt x="3594" y="1902"/>
                    </a:lnTo>
                    <a:lnTo>
                      <a:pt x="3598" y="1901"/>
                    </a:lnTo>
                    <a:lnTo>
                      <a:pt x="3602" y="1900"/>
                    </a:lnTo>
                    <a:lnTo>
                      <a:pt x="3606" y="1900"/>
                    </a:lnTo>
                    <a:lnTo>
                      <a:pt x="3610" y="1898"/>
                    </a:lnTo>
                    <a:lnTo>
                      <a:pt x="3614" y="1898"/>
                    </a:lnTo>
                    <a:lnTo>
                      <a:pt x="3618" y="1895"/>
                    </a:lnTo>
                    <a:lnTo>
                      <a:pt x="3622" y="1896"/>
                    </a:lnTo>
                    <a:lnTo>
                      <a:pt x="3625" y="1896"/>
                    </a:lnTo>
                    <a:lnTo>
                      <a:pt x="3629" y="1894"/>
                    </a:lnTo>
                    <a:lnTo>
                      <a:pt x="3633" y="1893"/>
                    </a:lnTo>
                    <a:lnTo>
                      <a:pt x="3637" y="1892"/>
                    </a:lnTo>
                    <a:lnTo>
                      <a:pt x="3641" y="1890"/>
                    </a:lnTo>
                    <a:lnTo>
                      <a:pt x="3645" y="1890"/>
                    </a:lnTo>
                    <a:lnTo>
                      <a:pt x="3649" y="1888"/>
                    </a:lnTo>
                    <a:lnTo>
                      <a:pt x="3653" y="1888"/>
                    </a:lnTo>
                    <a:lnTo>
                      <a:pt x="3657" y="1887"/>
                    </a:lnTo>
                    <a:lnTo>
                      <a:pt x="3661" y="1886"/>
                    </a:lnTo>
                    <a:lnTo>
                      <a:pt x="3665" y="1885"/>
                    </a:lnTo>
                    <a:lnTo>
                      <a:pt x="3669" y="1883"/>
                    </a:lnTo>
                    <a:lnTo>
                      <a:pt x="3673" y="1883"/>
                    </a:lnTo>
                    <a:lnTo>
                      <a:pt x="3677" y="1883"/>
                    </a:lnTo>
                    <a:lnTo>
                      <a:pt x="3681" y="1881"/>
                    </a:lnTo>
                    <a:lnTo>
                      <a:pt x="3685" y="1879"/>
                    </a:lnTo>
                    <a:lnTo>
                      <a:pt x="3688" y="1878"/>
                    </a:lnTo>
                    <a:lnTo>
                      <a:pt x="3692" y="1877"/>
                    </a:lnTo>
                    <a:lnTo>
                      <a:pt x="3696" y="1875"/>
                    </a:lnTo>
                    <a:lnTo>
                      <a:pt x="3700" y="1874"/>
                    </a:lnTo>
                    <a:lnTo>
                      <a:pt x="3704" y="1873"/>
                    </a:lnTo>
                    <a:lnTo>
                      <a:pt x="3708" y="1872"/>
                    </a:lnTo>
                    <a:lnTo>
                      <a:pt x="3712" y="1871"/>
                    </a:lnTo>
                    <a:lnTo>
                      <a:pt x="3716" y="1870"/>
                    </a:lnTo>
                    <a:lnTo>
                      <a:pt x="3720" y="1867"/>
                    </a:lnTo>
                    <a:lnTo>
                      <a:pt x="3724" y="1866"/>
                    </a:lnTo>
                    <a:lnTo>
                      <a:pt x="3728" y="1865"/>
                    </a:lnTo>
                    <a:lnTo>
                      <a:pt x="3732" y="1864"/>
                    </a:lnTo>
                    <a:lnTo>
                      <a:pt x="3736" y="1863"/>
                    </a:lnTo>
                    <a:lnTo>
                      <a:pt x="3740" y="1861"/>
                    </a:lnTo>
                    <a:lnTo>
                      <a:pt x="3744" y="1859"/>
                    </a:lnTo>
                    <a:lnTo>
                      <a:pt x="3748" y="1857"/>
                    </a:lnTo>
                    <a:lnTo>
                      <a:pt x="3751" y="1855"/>
                    </a:lnTo>
                    <a:lnTo>
                      <a:pt x="3755" y="1855"/>
                    </a:lnTo>
                    <a:lnTo>
                      <a:pt x="3759" y="1853"/>
                    </a:lnTo>
                    <a:lnTo>
                      <a:pt x="3763" y="1850"/>
                    </a:lnTo>
                    <a:lnTo>
                      <a:pt x="3767" y="1850"/>
                    </a:lnTo>
                    <a:lnTo>
                      <a:pt x="3771" y="1847"/>
                    </a:lnTo>
                    <a:lnTo>
                      <a:pt x="3775" y="1846"/>
                    </a:lnTo>
                    <a:lnTo>
                      <a:pt x="3779" y="1845"/>
                    </a:lnTo>
                    <a:lnTo>
                      <a:pt x="3783" y="1843"/>
                    </a:lnTo>
                    <a:lnTo>
                      <a:pt x="3787" y="1842"/>
                    </a:lnTo>
                    <a:lnTo>
                      <a:pt x="3791" y="1839"/>
                    </a:lnTo>
                    <a:lnTo>
                      <a:pt x="3795" y="1837"/>
                    </a:lnTo>
                    <a:lnTo>
                      <a:pt x="3799" y="1836"/>
                    </a:lnTo>
                    <a:lnTo>
                      <a:pt x="3803" y="1833"/>
                    </a:lnTo>
                    <a:lnTo>
                      <a:pt x="3807" y="1832"/>
                    </a:lnTo>
                    <a:lnTo>
                      <a:pt x="3811" y="1829"/>
                    </a:lnTo>
                    <a:lnTo>
                      <a:pt x="3814" y="1828"/>
                    </a:lnTo>
                    <a:lnTo>
                      <a:pt x="3818" y="1827"/>
                    </a:lnTo>
                    <a:lnTo>
                      <a:pt x="3822" y="1824"/>
                    </a:lnTo>
                    <a:lnTo>
                      <a:pt x="3826" y="1822"/>
                    </a:lnTo>
                    <a:lnTo>
                      <a:pt x="3830" y="1820"/>
                    </a:lnTo>
                    <a:lnTo>
                      <a:pt x="3834" y="1818"/>
                    </a:lnTo>
                    <a:lnTo>
                      <a:pt x="3838" y="1816"/>
                    </a:lnTo>
                    <a:lnTo>
                      <a:pt x="3842" y="1814"/>
                    </a:lnTo>
                    <a:lnTo>
                      <a:pt x="3846" y="1812"/>
                    </a:lnTo>
                    <a:lnTo>
                      <a:pt x="3850" y="1809"/>
                    </a:lnTo>
                    <a:lnTo>
                      <a:pt x="3854" y="1806"/>
                    </a:lnTo>
                    <a:lnTo>
                      <a:pt x="3858" y="1805"/>
                    </a:lnTo>
                    <a:lnTo>
                      <a:pt x="3862" y="1803"/>
                    </a:lnTo>
                    <a:lnTo>
                      <a:pt x="3866" y="1801"/>
                    </a:lnTo>
                    <a:lnTo>
                      <a:pt x="3870" y="1797"/>
                    </a:lnTo>
                    <a:lnTo>
                      <a:pt x="3874" y="1795"/>
                    </a:lnTo>
                    <a:lnTo>
                      <a:pt x="3877" y="1793"/>
                    </a:lnTo>
                    <a:lnTo>
                      <a:pt x="3881" y="1791"/>
                    </a:lnTo>
                    <a:lnTo>
                      <a:pt x="3885" y="1787"/>
                    </a:lnTo>
                    <a:lnTo>
                      <a:pt x="3889" y="1786"/>
                    </a:lnTo>
                    <a:lnTo>
                      <a:pt x="3893" y="1782"/>
                    </a:lnTo>
                    <a:lnTo>
                      <a:pt x="3897" y="1781"/>
                    </a:lnTo>
                    <a:lnTo>
                      <a:pt x="3901" y="1777"/>
                    </a:lnTo>
                    <a:lnTo>
                      <a:pt x="3905" y="1775"/>
                    </a:lnTo>
                    <a:lnTo>
                      <a:pt x="3909" y="1773"/>
                    </a:lnTo>
                    <a:lnTo>
                      <a:pt x="3913" y="1769"/>
                    </a:lnTo>
                    <a:lnTo>
                      <a:pt x="3917" y="1767"/>
                    </a:lnTo>
                    <a:lnTo>
                      <a:pt x="3921" y="1764"/>
                    </a:lnTo>
                    <a:lnTo>
                      <a:pt x="3925" y="1762"/>
                    </a:lnTo>
                    <a:lnTo>
                      <a:pt x="3929" y="1760"/>
                    </a:lnTo>
                    <a:lnTo>
                      <a:pt x="3933" y="175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4" name="Freeform 346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1"/>
                  </a:cxn>
                  <a:cxn ang="0">
                    <a:pos x="688" y="54"/>
                  </a:cxn>
                  <a:cxn ang="0">
                    <a:pos x="751" y="114"/>
                  </a:cxn>
                  <a:cxn ang="0">
                    <a:pos x="814" y="204"/>
                  </a:cxn>
                  <a:cxn ang="0">
                    <a:pos x="877" y="332"/>
                  </a:cxn>
                  <a:cxn ang="0">
                    <a:pos x="940" y="501"/>
                  </a:cxn>
                  <a:cxn ang="0">
                    <a:pos x="1003" y="710"/>
                  </a:cxn>
                  <a:cxn ang="0">
                    <a:pos x="1066" y="958"/>
                  </a:cxn>
                  <a:cxn ang="0">
                    <a:pos x="1129" y="1240"/>
                  </a:cxn>
                  <a:cxn ang="0">
                    <a:pos x="1192" y="1553"/>
                  </a:cxn>
                  <a:cxn ang="0">
                    <a:pos x="1255" y="1885"/>
                  </a:cxn>
                  <a:cxn ang="0">
                    <a:pos x="1318" y="2231"/>
                  </a:cxn>
                  <a:cxn ang="0">
                    <a:pos x="1381" y="2578"/>
                  </a:cxn>
                  <a:cxn ang="0">
                    <a:pos x="1444" y="2832"/>
                  </a:cxn>
                  <a:cxn ang="0">
                    <a:pos x="1507" y="2832"/>
                  </a:cxn>
                  <a:cxn ang="0">
                    <a:pos x="1570" y="2832"/>
                  </a:cxn>
                  <a:cxn ang="0">
                    <a:pos x="1633" y="2832"/>
                  </a:cxn>
                  <a:cxn ang="0">
                    <a:pos x="1696" y="2832"/>
                  </a:cxn>
                  <a:cxn ang="0">
                    <a:pos x="1759" y="2832"/>
                  </a:cxn>
                  <a:cxn ang="0">
                    <a:pos x="1822" y="2832"/>
                  </a:cxn>
                  <a:cxn ang="0">
                    <a:pos x="1885" y="2832"/>
                  </a:cxn>
                  <a:cxn ang="0">
                    <a:pos x="1948" y="2832"/>
                  </a:cxn>
                  <a:cxn ang="0">
                    <a:pos x="2011" y="2832"/>
                  </a:cxn>
                  <a:cxn ang="0">
                    <a:pos x="2074" y="2832"/>
                  </a:cxn>
                  <a:cxn ang="0">
                    <a:pos x="2137" y="2832"/>
                  </a:cxn>
                  <a:cxn ang="0">
                    <a:pos x="2200" y="2832"/>
                  </a:cxn>
                  <a:cxn ang="0">
                    <a:pos x="2263" y="2832"/>
                  </a:cxn>
                  <a:cxn ang="0">
                    <a:pos x="2326" y="2832"/>
                  </a:cxn>
                  <a:cxn ang="0">
                    <a:pos x="2389" y="2832"/>
                  </a:cxn>
                  <a:cxn ang="0">
                    <a:pos x="2452" y="2832"/>
                  </a:cxn>
                  <a:cxn ang="0">
                    <a:pos x="2515" y="2832"/>
                  </a:cxn>
                  <a:cxn ang="0">
                    <a:pos x="2578" y="2832"/>
                  </a:cxn>
                  <a:cxn ang="0">
                    <a:pos x="2641" y="2832"/>
                  </a:cxn>
                  <a:cxn ang="0">
                    <a:pos x="2704" y="2832"/>
                  </a:cxn>
                  <a:cxn ang="0">
                    <a:pos x="2767" y="2793"/>
                  </a:cxn>
                  <a:cxn ang="0">
                    <a:pos x="2830" y="2564"/>
                  </a:cxn>
                  <a:cxn ang="0">
                    <a:pos x="2893" y="2341"/>
                  </a:cxn>
                  <a:cxn ang="0">
                    <a:pos x="2956" y="2124"/>
                  </a:cxn>
                  <a:cxn ang="0">
                    <a:pos x="3019" y="1918"/>
                  </a:cxn>
                  <a:cxn ang="0">
                    <a:pos x="3082" y="1723"/>
                  </a:cxn>
                  <a:cxn ang="0">
                    <a:pos x="3145" y="1537"/>
                  </a:cxn>
                  <a:cxn ang="0">
                    <a:pos x="3208" y="1367"/>
                  </a:cxn>
                  <a:cxn ang="0">
                    <a:pos x="3271" y="1208"/>
                  </a:cxn>
                  <a:cxn ang="0">
                    <a:pos x="3334" y="1061"/>
                  </a:cxn>
                  <a:cxn ang="0">
                    <a:pos x="3397" y="930"/>
                  </a:cxn>
                  <a:cxn ang="0">
                    <a:pos x="3460" y="809"/>
                  </a:cxn>
                  <a:cxn ang="0">
                    <a:pos x="3523" y="701"/>
                  </a:cxn>
                  <a:cxn ang="0">
                    <a:pos x="3586" y="605"/>
                  </a:cxn>
                  <a:cxn ang="0">
                    <a:pos x="3649" y="520"/>
                  </a:cxn>
                  <a:cxn ang="0">
                    <a:pos x="3712" y="445"/>
                  </a:cxn>
                  <a:cxn ang="0">
                    <a:pos x="3775" y="381"/>
                  </a:cxn>
                  <a:cxn ang="0">
                    <a:pos x="3838" y="324"/>
                  </a:cxn>
                  <a:cxn ang="0">
                    <a:pos x="3901" y="277"/>
                  </a:cxn>
                </a:cxnLst>
                <a:rect l="0" t="0" r="r" b="b"/>
                <a:pathLst>
                  <a:path w="3933" h="2832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0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0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3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0"/>
                    </a:lnTo>
                    <a:lnTo>
                      <a:pt x="444" y="1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3"/>
                    </a:lnTo>
                    <a:lnTo>
                      <a:pt x="472" y="0"/>
                    </a:lnTo>
                    <a:lnTo>
                      <a:pt x="476" y="0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11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1"/>
                    </a:lnTo>
                    <a:lnTo>
                      <a:pt x="602" y="14"/>
                    </a:lnTo>
                    <a:lnTo>
                      <a:pt x="606" y="14"/>
                    </a:lnTo>
                    <a:lnTo>
                      <a:pt x="610" y="15"/>
                    </a:lnTo>
                    <a:lnTo>
                      <a:pt x="614" y="17"/>
                    </a:lnTo>
                    <a:lnTo>
                      <a:pt x="618" y="18"/>
                    </a:lnTo>
                    <a:lnTo>
                      <a:pt x="622" y="20"/>
                    </a:lnTo>
                    <a:lnTo>
                      <a:pt x="625" y="21"/>
                    </a:lnTo>
                    <a:lnTo>
                      <a:pt x="629" y="22"/>
                    </a:lnTo>
                    <a:lnTo>
                      <a:pt x="633" y="25"/>
                    </a:lnTo>
                    <a:lnTo>
                      <a:pt x="637" y="26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5"/>
                    </a:lnTo>
                    <a:lnTo>
                      <a:pt x="661" y="39"/>
                    </a:lnTo>
                    <a:lnTo>
                      <a:pt x="665" y="40"/>
                    </a:lnTo>
                    <a:lnTo>
                      <a:pt x="669" y="42"/>
                    </a:lnTo>
                    <a:lnTo>
                      <a:pt x="673" y="44"/>
                    </a:lnTo>
                    <a:lnTo>
                      <a:pt x="677" y="47"/>
                    </a:lnTo>
                    <a:lnTo>
                      <a:pt x="681" y="50"/>
                    </a:lnTo>
                    <a:lnTo>
                      <a:pt x="685" y="52"/>
                    </a:lnTo>
                    <a:lnTo>
                      <a:pt x="688" y="54"/>
                    </a:lnTo>
                    <a:lnTo>
                      <a:pt x="692" y="57"/>
                    </a:lnTo>
                    <a:lnTo>
                      <a:pt x="696" y="61"/>
                    </a:lnTo>
                    <a:lnTo>
                      <a:pt x="700" y="63"/>
                    </a:lnTo>
                    <a:lnTo>
                      <a:pt x="704" y="68"/>
                    </a:lnTo>
                    <a:lnTo>
                      <a:pt x="708" y="71"/>
                    </a:lnTo>
                    <a:lnTo>
                      <a:pt x="712" y="74"/>
                    </a:lnTo>
                    <a:lnTo>
                      <a:pt x="716" y="78"/>
                    </a:lnTo>
                    <a:lnTo>
                      <a:pt x="720" y="80"/>
                    </a:lnTo>
                    <a:lnTo>
                      <a:pt x="724" y="84"/>
                    </a:lnTo>
                    <a:lnTo>
                      <a:pt x="728" y="87"/>
                    </a:lnTo>
                    <a:lnTo>
                      <a:pt x="732" y="92"/>
                    </a:lnTo>
                    <a:lnTo>
                      <a:pt x="736" y="96"/>
                    </a:lnTo>
                    <a:lnTo>
                      <a:pt x="740" y="100"/>
                    </a:lnTo>
                    <a:lnTo>
                      <a:pt x="744" y="104"/>
                    </a:lnTo>
                    <a:lnTo>
                      <a:pt x="748" y="108"/>
                    </a:lnTo>
                    <a:lnTo>
                      <a:pt x="751" y="114"/>
                    </a:lnTo>
                    <a:lnTo>
                      <a:pt x="755" y="117"/>
                    </a:lnTo>
                    <a:lnTo>
                      <a:pt x="759" y="123"/>
                    </a:lnTo>
                    <a:lnTo>
                      <a:pt x="763" y="128"/>
                    </a:lnTo>
                    <a:lnTo>
                      <a:pt x="767" y="134"/>
                    </a:lnTo>
                    <a:lnTo>
                      <a:pt x="771" y="137"/>
                    </a:lnTo>
                    <a:lnTo>
                      <a:pt x="775" y="142"/>
                    </a:lnTo>
                    <a:lnTo>
                      <a:pt x="779" y="148"/>
                    </a:lnTo>
                    <a:lnTo>
                      <a:pt x="783" y="154"/>
                    </a:lnTo>
                    <a:lnTo>
                      <a:pt x="787" y="159"/>
                    </a:lnTo>
                    <a:lnTo>
                      <a:pt x="791" y="165"/>
                    </a:lnTo>
                    <a:lnTo>
                      <a:pt x="795" y="171"/>
                    </a:lnTo>
                    <a:lnTo>
                      <a:pt x="799" y="176"/>
                    </a:lnTo>
                    <a:lnTo>
                      <a:pt x="803" y="184"/>
                    </a:lnTo>
                    <a:lnTo>
                      <a:pt x="807" y="190"/>
                    </a:lnTo>
                    <a:lnTo>
                      <a:pt x="811" y="197"/>
                    </a:lnTo>
                    <a:lnTo>
                      <a:pt x="814" y="204"/>
                    </a:lnTo>
                    <a:lnTo>
                      <a:pt x="818" y="210"/>
                    </a:lnTo>
                    <a:lnTo>
                      <a:pt x="822" y="218"/>
                    </a:lnTo>
                    <a:lnTo>
                      <a:pt x="826" y="225"/>
                    </a:lnTo>
                    <a:lnTo>
                      <a:pt x="830" y="232"/>
                    </a:lnTo>
                    <a:lnTo>
                      <a:pt x="834" y="240"/>
                    </a:lnTo>
                    <a:lnTo>
                      <a:pt x="838" y="247"/>
                    </a:lnTo>
                    <a:lnTo>
                      <a:pt x="842" y="254"/>
                    </a:lnTo>
                    <a:lnTo>
                      <a:pt x="846" y="263"/>
                    </a:lnTo>
                    <a:lnTo>
                      <a:pt x="850" y="270"/>
                    </a:lnTo>
                    <a:lnTo>
                      <a:pt x="854" y="279"/>
                    </a:lnTo>
                    <a:lnTo>
                      <a:pt x="858" y="287"/>
                    </a:lnTo>
                    <a:lnTo>
                      <a:pt x="862" y="296"/>
                    </a:lnTo>
                    <a:lnTo>
                      <a:pt x="866" y="304"/>
                    </a:lnTo>
                    <a:lnTo>
                      <a:pt x="870" y="314"/>
                    </a:lnTo>
                    <a:lnTo>
                      <a:pt x="874" y="322"/>
                    </a:lnTo>
                    <a:lnTo>
                      <a:pt x="877" y="332"/>
                    </a:lnTo>
                    <a:lnTo>
                      <a:pt x="881" y="341"/>
                    </a:lnTo>
                    <a:lnTo>
                      <a:pt x="885" y="351"/>
                    </a:lnTo>
                    <a:lnTo>
                      <a:pt x="889" y="360"/>
                    </a:lnTo>
                    <a:lnTo>
                      <a:pt x="893" y="370"/>
                    </a:lnTo>
                    <a:lnTo>
                      <a:pt x="897" y="379"/>
                    </a:lnTo>
                    <a:lnTo>
                      <a:pt x="901" y="390"/>
                    </a:lnTo>
                    <a:lnTo>
                      <a:pt x="905" y="400"/>
                    </a:lnTo>
                    <a:lnTo>
                      <a:pt x="909" y="411"/>
                    </a:lnTo>
                    <a:lnTo>
                      <a:pt x="913" y="422"/>
                    </a:lnTo>
                    <a:lnTo>
                      <a:pt x="917" y="433"/>
                    </a:lnTo>
                    <a:lnTo>
                      <a:pt x="921" y="444"/>
                    </a:lnTo>
                    <a:lnTo>
                      <a:pt x="925" y="455"/>
                    </a:lnTo>
                    <a:lnTo>
                      <a:pt x="929" y="465"/>
                    </a:lnTo>
                    <a:lnTo>
                      <a:pt x="933" y="477"/>
                    </a:lnTo>
                    <a:lnTo>
                      <a:pt x="937" y="489"/>
                    </a:lnTo>
                    <a:lnTo>
                      <a:pt x="940" y="501"/>
                    </a:lnTo>
                    <a:lnTo>
                      <a:pt x="944" y="512"/>
                    </a:lnTo>
                    <a:lnTo>
                      <a:pt x="948" y="524"/>
                    </a:lnTo>
                    <a:lnTo>
                      <a:pt x="952" y="536"/>
                    </a:lnTo>
                    <a:lnTo>
                      <a:pt x="956" y="549"/>
                    </a:lnTo>
                    <a:lnTo>
                      <a:pt x="960" y="562"/>
                    </a:lnTo>
                    <a:lnTo>
                      <a:pt x="964" y="575"/>
                    </a:lnTo>
                    <a:lnTo>
                      <a:pt x="968" y="588"/>
                    </a:lnTo>
                    <a:lnTo>
                      <a:pt x="972" y="600"/>
                    </a:lnTo>
                    <a:lnTo>
                      <a:pt x="976" y="613"/>
                    </a:lnTo>
                    <a:lnTo>
                      <a:pt x="980" y="626"/>
                    </a:lnTo>
                    <a:lnTo>
                      <a:pt x="984" y="640"/>
                    </a:lnTo>
                    <a:lnTo>
                      <a:pt x="988" y="654"/>
                    </a:lnTo>
                    <a:lnTo>
                      <a:pt x="992" y="667"/>
                    </a:lnTo>
                    <a:lnTo>
                      <a:pt x="996" y="681"/>
                    </a:lnTo>
                    <a:lnTo>
                      <a:pt x="999" y="696"/>
                    </a:lnTo>
                    <a:lnTo>
                      <a:pt x="1003" y="710"/>
                    </a:lnTo>
                    <a:lnTo>
                      <a:pt x="1007" y="724"/>
                    </a:lnTo>
                    <a:lnTo>
                      <a:pt x="1011" y="740"/>
                    </a:lnTo>
                    <a:lnTo>
                      <a:pt x="1015" y="753"/>
                    </a:lnTo>
                    <a:lnTo>
                      <a:pt x="1019" y="768"/>
                    </a:lnTo>
                    <a:lnTo>
                      <a:pt x="1023" y="783"/>
                    </a:lnTo>
                    <a:lnTo>
                      <a:pt x="1027" y="799"/>
                    </a:lnTo>
                    <a:lnTo>
                      <a:pt x="1031" y="814"/>
                    </a:lnTo>
                    <a:lnTo>
                      <a:pt x="1035" y="829"/>
                    </a:lnTo>
                    <a:lnTo>
                      <a:pt x="1039" y="846"/>
                    </a:lnTo>
                    <a:lnTo>
                      <a:pt x="1043" y="862"/>
                    </a:lnTo>
                    <a:lnTo>
                      <a:pt x="1047" y="876"/>
                    </a:lnTo>
                    <a:lnTo>
                      <a:pt x="1051" y="892"/>
                    </a:lnTo>
                    <a:lnTo>
                      <a:pt x="1055" y="908"/>
                    </a:lnTo>
                    <a:lnTo>
                      <a:pt x="1059" y="925"/>
                    </a:lnTo>
                    <a:lnTo>
                      <a:pt x="1062" y="940"/>
                    </a:lnTo>
                    <a:lnTo>
                      <a:pt x="1066" y="958"/>
                    </a:lnTo>
                    <a:lnTo>
                      <a:pt x="1070" y="974"/>
                    </a:lnTo>
                    <a:lnTo>
                      <a:pt x="1074" y="992"/>
                    </a:lnTo>
                    <a:lnTo>
                      <a:pt x="1078" y="1008"/>
                    </a:lnTo>
                    <a:lnTo>
                      <a:pt x="1082" y="1026"/>
                    </a:lnTo>
                    <a:lnTo>
                      <a:pt x="1086" y="1043"/>
                    </a:lnTo>
                    <a:lnTo>
                      <a:pt x="1090" y="1060"/>
                    </a:lnTo>
                    <a:lnTo>
                      <a:pt x="1094" y="1077"/>
                    </a:lnTo>
                    <a:lnTo>
                      <a:pt x="1098" y="1096"/>
                    </a:lnTo>
                    <a:lnTo>
                      <a:pt x="1102" y="1112"/>
                    </a:lnTo>
                    <a:lnTo>
                      <a:pt x="1106" y="1130"/>
                    </a:lnTo>
                    <a:lnTo>
                      <a:pt x="1110" y="1148"/>
                    </a:lnTo>
                    <a:lnTo>
                      <a:pt x="1114" y="1167"/>
                    </a:lnTo>
                    <a:lnTo>
                      <a:pt x="1118" y="1185"/>
                    </a:lnTo>
                    <a:lnTo>
                      <a:pt x="1122" y="1203"/>
                    </a:lnTo>
                    <a:lnTo>
                      <a:pt x="1125" y="1221"/>
                    </a:lnTo>
                    <a:lnTo>
                      <a:pt x="1129" y="1240"/>
                    </a:lnTo>
                    <a:lnTo>
                      <a:pt x="1133" y="1258"/>
                    </a:lnTo>
                    <a:lnTo>
                      <a:pt x="1137" y="1278"/>
                    </a:lnTo>
                    <a:lnTo>
                      <a:pt x="1141" y="1296"/>
                    </a:lnTo>
                    <a:lnTo>
                      <a:pt x="1145" y="1316"/>
                    </a:lnTo>
                    <a:lnTo>
                      <a:pt x="1149" y="1335"/>
                    </a:lnTo>
                    <a:lnTo>
                      <a:pt x="1153" y="1354"/>
                    </a:lnTo>
                    <a:lnTo>
                      <a:pt x="1157" y="1373"/>
                    </a:lnTo>
                    <a:lnTo>
                      <a:pt x="1161" y="1392"/>
                    </a:lnTo>
                    <a:lnTo>
                      <a:pt x="1165" y="1412"/>
                    </a:lnTo>
                    <a:lnTo>
                      <a:pt x="1169" y="1433"/>
                    </a:lnTo>
                    <a:lnTo>
                      <a:pt x="1173" y="1453"/>
                    </a:lnTo>
                    <a:lnTo>
                      <a:pt x="1177" y="1471"/>
                    </a:lnTo>
                    <a:lnTo>
                      <a:pt x="1181" y="1493"/>
                    </a:lnTo>
                    <a:lnTo>
                      <a:pt x="1185" y="1510"/>
                    </a:lnTo>
                    <a:lnTo>
                      <a:pt x="1188" y="1532"/>
                    </a:lnTo>
                    <a:lnTo>
                      <a:pt x="1192" y="1553"/>
                    </a:lnTo>
                    <a:lnTo>
                      <a:pt x="1196" y="1574"/>
                    </a:lnTo>
                    <a:lnTo>
                      <a:pt x="1200" y="1593"/>
                    </a:lnTo>
                    <a:lnTo>
                      <a:pt x="1204" y="1613"/>
                    </a:lnTo>
                    <a:lnTo>
                      <a:pt x="1208" y="1635"/>
                    </a:lnTo>
                    <a:lnTo>
                      <a:pt x="1212" y="1655"/>
                    </a:lnTo>
                    <a:lnTo>
                      <a:pt x="1216" y="1675"/>
                    </a:lnTo>
                    <a:lnTo>
                      <a:pt x="1220" y="1696"/>
                    </a:lnTo>
                    <a:lnTo>
                      <a:pt x="1224" y="1716"/>
                    </a:lnTo>
                    <a:lnTo>
                      <a:pt x="1228" y="1738"/>
                    </a:lnTo>
                    <a:lnTo>
                      <a:pt x="1232" y="1758"/>
                    </a:lnTo>
                    <a:lnTo>
                      <a:pt x="1236" y="1778"/>
                    </a:lnTo>
                    <a:lnTo>
                      <a:pt x="1240" y="1800"/>
                    </a:lnTo>
                    <a:lnTo>
                      <a:pt x="1244" y="1821"/>
                    </a:lnTo>
                    <a:lnTo>
                      <a:pt x="1248" y="1844"/>
                    </a:lnTo>
                    <a:lnTo>
                      <a:pt x="1251" y="1864"/>
                    </a:lnTo>
                    <a:lnTo>
                      <a:pt x="1255" y="1885"/>
                    </a:lnTo>
                    <a:lnTo>
                      <a:pt x="1259" y="1906"/>
                    </a:lnTo>
                    <a:lnTo>
                      <a:pt x="1263" y="1927"/>
                    </a:lnTo>
                    <a:lnTo>
                      <a:pt x="1267" y="1948"/>
                    </a:lnTo>
                    <a:lnTo>
                      <a:pt x="1271" y="1970"/>
                    </a:lnTo>
                    <a:lnTo>
                      <a:pt x="1275" y="1992"/>
                    </a:lnTo>
                    <a:lnTo>
                      <a:pt x="1279" y="2014"/>
                    </a:lnTo>
                    <a:lnTo>
                      <a:pt x="1283" y="2035"/>
                    </a:lnTo>
                    <a:lnTo>
                      <a:pt x="1287" y="2056"/>
                    </a:lnTo>
                    <a:lnTo>
                      <a:pt x="1291" y="2078"/>
                    </a:lnTo>
                    <a:lnTo>
                      <a:pt x="1295" y="2100"/>
                    </a:lnTo>
                    <a:lnTo>
                      <a:pt x="1299" y="2121"/>
                    </a:lnTo>
                    <a:lnTo>
                      <a:pt x="1303" y="2143"/>
                    </a:lnTo>
                    <a:lnTo>
                      <a:pt x="1307" y="2166"/>
                    </a:lnTo>
                    <a:lnTo>
                      <a:pt x="1311" y="2186"/>
                    </a:lnTo>
                    <a:lnTo>
                      <a:pt x="1314" y="2209"/>
                    </a:lnTo>
                    <a:lnTo>
                      <a:pt x="1318" y="2231"/>
                    </a:lnTo>
                    <a:lnTo>
                      <a:pt x="1322" y="2252"/>
                    </a:lnTo>
                    <a:lnTo>
                      <a:pt x="1326" y="2274"/>
                    </a:lnTo>
                    <a:lnTo>
                      <a:pt x="1330" y="2295"/>
                    </a:lnTo>
                    <a:lnTo>
                      <a:pt x="1334" y="2317"/>
                    </a:lnTo>
                    <a:lnTo>
                      <a:pt x="1338" y="2339"/>
                    </a:lnTo>
                    <a:lnTo>
                      <a:pt x="1342" y="2362"/>
                    </a:lnTo>
                    <a:lnTo>
                      <a:pt x="1346" y="2383"/>
                    </a:lnTo>
                    <a:lnTo>
                      <a:pt x="1350" y="2404"/>
                    </a:lnTo>
                    <a:lnTo>
                      <a:pt x="1354" y="2426"/>
                    </a:lnTo>
                    <a:lnTo>
                      <a:pt x="1358" y="2447"/>
                    </a:lnTo>
                    <a:lnTo>
                      <a:pt x="1362" y="2470"/>
                    </a:lnTo>
                    <a:lnTo>
                      <a:pt x="1366" y="2492"/>
                    </a:lnTo>
                    <a:lnTo>
                      <a:pt x="1370" y="2513"/>
                    </a:lnTo>
                    <a:lnTo>
                      <a:pt x="1374" y="2535"/>
                    </a:lnTo>
                    <a:lnTo>
                      <a:pt x="1377" y="2557"/>
                    </a:lnTo>
                    <a:lnTo>
                      <a:pt x="1381" y="2578"/>
                    </a:lnTo>
                    <a:lnTo>
                      <a:pt x="1385" y="2600"/>
                    </a:lnTo>
                    <a:lnTo>
                      <a:pt x="1389" y="2622"/>
                    </a:lnTo>
                    <a:lnTo>
                      <a:pt x="1393" y="2642"/>
                    </a:lnTo>
                    <a:lnTo>
                      <a:pt x="1397" y="2664"/>
                    </a:lnTo>
                    <a:lnTo>
                      <a:pt x="1401" y="2686"/>
                    </a:lnTo>
                    <a:lnTo>
                      <a:pt x="1405" y="2708"/>
                    </a:lnTo>
                    <a:lnTo>
                      <a:pt x="1409" y="2729"/>
                    </a:lnTo>
                    <a:lnTo>
                      <a:pt x="1413" y="2750"/>
                    </a:lnTo>
                    <a:lnTo>
                      <a:pt x="1417" y="2771"/>
                    </a:lnTo>
                    <a:lnTo>
                      <a:pt x="1421" y="2793"/>
                    </a:lnTo>
                    <a:lnTo>
                      <a:pt x="1425" y="2814"/>
                    </a:lnTo>
                    <a:lnTo>
                      <a:pt x="1429" y="2832"/>
                    </a:lnTo>
                    <a:lnTo>
                      <a:pt x="1433" y="2832"/>
                    </a:lnTo>
                    <a:lnTo>
                      <a:pt x="1437" y="2832"/>
                    </a:lnTo>
                    <a:lnTo>
                      <a:pt x="1440" y="2832"/>
                    </a:lnTo>
                    <a:lnTo>
                      <a:pt x="1444" y="2832"/>
                    </a:lnTo>
                    <a:lnTo>
                      <a:pt x="1448" y="2832"/>
                    </a:lnTo>
                    <a:lnTo>
                      <a:pt x="1452" y="2832"/>
                    </a:lnTo>
                    <a:lnTo>
                      <a:pt x="1456" y="2832"/>
                    </a:lnTo>
                    <a:lnTo>
                      <a:pt x="1460" y="2832"/>
                    </a:lnTo>
                    <a:lnTo>
                      <a:pt x="1464" y="2832"/>
                    </a:lnTo>
                    <a:lnTo>
                      <a:pt x="1468" y="2832"/>
                    </a:lnTo>
                    <a:lnTo>
                      <a:pt x="1472" y="2832"/>
                    </a:lnTo>
                    <a:lnTo>
                      <a:pt x="1476" y="2832"/>
                    </a:lnTo>
                    <a:lnTo>
                      <a:pt x="1480" y="2832"/>
                    </a:lnTo>
                    <a:lnTo>
                      <a:pt x="1484" y="2832"/>
                    </a:lnTo>
                    <a:lnTo>
                      <a:pt x="1488" y="2832"/>
                    </a:lnTo>
                    <a:lnTo>
                      <a:pt x="1492" y="2832"/>
                    </a:lnTo>
                    <a:lnTo>
                      <a:pt x="1496" y="2832"/>
                    </a:lnTo>
                    <a:lnTo>
                      <a:pt x="1499" y="2832"/>
                    </a:lnTo>
                    <a:lnTo>
                      <a:pt x="1503" y="2832"/>
                    </a:lnTo>
                    <a:lnTo>
                      <a:pt x="1507" y="2832"/>
                    </a:lnTo>
                    <a:lnTo>
                      <a:pt x="1511" y="2832"/>
                    </a:lnTo>
                    <a:lnTo>
                      <a:pt x="1515" y="2832"/>
                    </a:lnTo>
                    <a:lnTo>
                      <a:pt x="1519" y="2832"/>
                    </a:lnTo>
                    <a:lnTo>
                      <a:pt x="1523" y="2832"/>
                    </a:lnTo>
                    <a:lnTo>
                      <a:pt x="1527" y="2832"/>
                    </a:lnTo>
                    <a:lnTo>
                      <a:pt x="1531" y="2832"/>
                    </a:lnTo>
                    <a:lnTo>
                      <a:pt x="1535" y="2832"/>
                    </a:lnTo>
                    <a:lnTo>
                      <a:pt x="1539" y="2832"/>
                    </a:lnTo>
                    <a:lnTo>
                      <a:pt x="1543" y="2832"/>
                    </a:lnTo>
                    <a:lnTo>
                      <a:pt x="1547" y="2832"/>
                    </a:lnTo>
                    <a:lnTo>
                      <a:pt x="1551" y="2832"/>
                    </a:lnTo>
                    <a:lnTo>
                      <a:pt x="1555" y="2832"/>
                    </a:lnTo>
                    <a:lnTo>
                      <a:pt x="1559" y="2832"/>
                    </a:lnTo>
                    <a:lnTo>
                      <a:pt x="1562" y="2832"/>
                    </a:lnTo>
                    <a:lnTo>
                      <a:pt x="1566" y="2832"/>
                    </a:lnTo>
                    <a:lnTo>
                      <a:pt x="1570" y="2832"/>
                    </a:lnTo>
                    <a:lnTo>
                      <a:pt x="1574" y="2832"/>
                    </a:lnTo>
                    <a:lnTo>
                      <a:pt x="1578" y="2832"/>
                    </a:lnTo>
                    <a:lnTo>
                      <a:pt x="1582" y="2832"/>
                    </a:lnTo>
                    <a:lnTo>
                      <a:pt x="1586" y="2832"/>
                    </a:lnTo>
                    <a:lnTo>
                      <a:pt x="1590" y="2832"/>
                    </a:lnTo>
                    <a:lnTo>
                      <a:pt x="1594" y="2832"/>
                    </a:lnTo>
                    <a:lnTo>
                      <a:pt x="1598" y="2832"/>
                    </a:lnTo>
                    <a:lnTo>
                      <a:pt x="1602" y="2832"/>
                    </a:lnTo>
                    <a:lnTo>
                      <a:pt x="1606" y="2832"/>
                    </a:lnTo>
                    <a:lnTo>
                      <a:pt x="1610" y="2832"/>
                    </a:lnTo>
                    <a:lnTo>
                      <a:pt x="1614" y="2832"/>
                    </a:lnTo>
                    <a:lnTo>
                      <a:pt x="1618" y="2832"/>
                    </a:lnTo>
                    <a:lnTo>
                      <a:pt x="1622" y="2832"/>
                    </a:lnTo>
                    <a:lnTo>
                      <a:pt x="1625" y="2832"/>
                    </a:lnTo>
                    <a:lnTo>
                      <a:pt x="1629" y="2832"/>
                    </a:lnTo>
                    <a:lnTo>
                      <a:pt x="1633" y="2832"/>
                    </a:lnTo>
                    <a:lnTo>
                      <a:pt x="1637" y="2832"/>
                    </a:lnTo>
                    <a:lnTo>
                      <a:pt x="1641" y="2832"/>
                    </a:lnTo>
                    <a:lnTo>
                      <a:pt x="1645" y="2832"/>
                    </a:lnTo>
                    <a:lnTo>
                      <a:pt x="1649" y="2832"/>
                    </a:lnTo>
                    <a:lnTo>
                      <a:pt x="1653" y="2832"/>
                    </a:lnTo>
                    <a:lnTo>
                      <a:pt x="1657" y="2832"/>
                    </a:lnTo>
                    <a:lnTo>
                      <a:pt x="1661" y="2832"/>
                    </a:lnTo>
                    <a:lnTo>
                      <a:pt x="1665" y="2832"/>
                    </a:lnTo>
                    <a:lnTo>
                      <a:pt x="1669" y="2832"/>
                    </a:lnTo>
                    <a:lnTo>
                      <a:pt x="1673" y="2832"/>
                    </a:lnTo>
                    <a:lnTo>
                      <a:pt x="1677" y="2832"/>
                    </a:lnTo>
                    <a:lnTo>
                      <a:pt x="1681" y="2832"/>
                    </a:lnTo>
                    <a:lnTo>
                      <a:pt x="1685" y="2832"/>
                    </a:lnTo>
                    <a:lnTo>
                      <a:pt x="1688" y="2832"/>
                    </a:lnTo>
                    <a:lnTo>
                      <a:pt x="1692" y="2832"/>
                    </a:lnTo>
                    <a:lnTo>
                      <a:pt x="1696" y="2832"/>
                    </a:lnTo>
                    <a:lnTo>
                      <a:pt x="1700" y="2832"/>
                    </a:lnTo>
                    <a:lnTo>
                      <a:pt x="1704" y="2832"/>
                    </a:lnTo>
                    <a:lnTo>
                      <a:pt x="1708" y="2832"/>
                    </a:lnTo>
                    <a:lnTo>
                      <a:pt x="1712" y="2832"/>
                    </a:lnTo>
                    <a:lnTo>
                      <a:pt x="1716" y="2832"/>
                    </a:lnTo>
                    <a:lnTo>
                      <a:pt x="1720" y="2832"/>
                    </a:lnTo>
                    <a:lnTo>
                      <a:pt x="1724" y="2832"/>
                    </a:lnTo>
                    <a:lnTo>
                      <a:pt x="1728" y="2832"/>
                    </a:lnTo>
                    <a:lnTo>
                      <a:pt x="1732" y="2832"/>
                    </a:lnTo>
                    <a:lnTo>
                      <a:pt x="1736" y="2832"/>
                    </a:lnTo>
                    <a:lnTo>
                      <a:pt x="1740" y="2832"/>
                    </a:lnTo>
                    <a:lnTo>
                      <a:pt x="1744" y="2832"/>
                    </a:lnTo>
                    <a:lnTo>
                      <a:pt x="1748" y="2832"/>
                    </a:lnTo>
                    <a:lnTo>
                      <a:pt x="1751" y="2832"/>
                    </a:lnTo>
                    <a:lnTo>
                      <a:pt x="1755" y="2832"/>
                    </a:lnTo>
                    <a:lnTo>
                      <a:pt x="1759" y="2832"/>
                    </a:lnTo>
                    <a:lnTo>
                      <a:pt x="1763" y="2832"/>
                    </a:lnTo>
                    <a:lnTo>
                      <a:pt x="1767" y="2832"/>
                    </a:lnTo>
                    <a:lnTo>
                      <a:pt x="1771" y="2832"/>
                    </a:lnTo>
                    <a:lnTo>
                      <a:pt x="1775" y="2832"/>
                    </a:lnTo>
                    <a:lnTo>
                      <a:pt x="1779" y="2832"/>
                    </a:lnTo>
                    <a:lnTo>
                      <a:pt x="1783" y="2832"/>
                    </a:lnTo>
                    <a:lnTo>
                      <a:pt x="1787" y="2832"/>
                    </a:lnTo>
                    <a:lnTo>
                      <a:pt x="1791" y="2832"/>
                    </a:lnTo>
                    <a:lnTo>
                      <a:pt x="1795" y="2832"/>
                    </a:lnTo>
                    <a:lnTo>
                      <a:pt x="1799" y="2832"/>
                    </a:lnTo>
                    <a:lnTo>
                      <a:pt x="1803" y="2832"/>
                    </a:lnTo>
                    <a:lnTo>
                      <a:pt x="1807" y="2832"/>
                    </a:lnTo>
                    <a:lnTo>
                      <a:pt x="1811" y="2832"/>
                    </a:lnTo>
                    <a:lnTo>
                      <a:pt x="1814" y="2832"/>
                    </a:lnTo>
                    <a:lnTo>
                      <a:pt x="1818" y="2832"/>
                    </a:lnTo>
                    <a:lnTo>
                      <a:pt x="1822" y="2832"/>
                    </a:lnTo>
                    <a:lnTo>
                      <a:pt x="1826" y="2832"/>
                    </a:lnTo>
                    <a:lnTo>
                      <a:pt x="1830" y="2832"/>
                    </a:lnTo>
                    <a:lnTo>
                      <a:pt x="1834" y="2832"/>
                    </a:lnTo>
                    <a:lnTo>
                      <a:pt x="1838" y="2832"/>
                    </a:lnTo>
                    <a:lnTo>
                      <a:pt x="1842" y="2832"/>
                    </a:lnTo>
                    <a:lnTo>
                      <a:pt x="1846" y="2832"/>
                    </a:lnTo>
                    <a:lnTo>
                      <a:pt x="1850" y="2832"/>
                    </a:lnTo>
                    <a:lnTo>
                      <a:pt x="1854" y="2832"/>
                    </a:lnTo>
                    <a:lnTo>
                      <a:pt x="1858" y="2832"/>
                    </a:lnTo>
                    <a:lnTo>
                      <a:pt x="1862" y="2832"/>
                    </a:lnTo>
                    <a:lnTo>
                      <a:pt x="1866" y="2832"/>
                    </a:lnTo>
                    <a:lnTo>
                      <a:pt x="1870" y="2832"/>
                    </a:lnTo>
                    <a:lnTo>
                      <a:pt x="1874" y="2832"/>
                    </a:lnTo>
                    <a:lnTo>
                      <a:pt x="1877" y="2832"/>
                    </a:lnTo>
                    <a:lnTo>
                      <a:pt x="1881" y="2832"/>
                    </a:lnTo>
                    <a:lnTo>
                      <a:pt x="1885" y="2832"/>
                    </a:lnTo>
                    <a:lnTo>
                      <a:pt x="1889" y="2832"/>
                    </a:lnTo>
                    <a:lnTo>
                      <a:pt x="1893" y="2832"/>
                    </a:lnTo>
                    <a:lnTo>
                      <a:pt x="1897" y="2832"/>
                    </a:lnTo>
                    <a:lnTo>
                      <a:pt x="1901" y="2832"/>
                    </a:lnTo>
                    <a:lnTo>
                      <a:pt x="1905" y="2832"/>
                    </a:lnTo>
                    <a:lnTo>
                      <a:pt x="1909" y="2832"/>
                    </a:lnTo>
                    <a:lnTo>
                      <a:pt x="1913" y="2832"/>
                    </a:lnTo>
                    <a:lnTo>
                      <a:pt x="1917" y="2832"/>
                    </a:lnTo>
                    <a:lnTo>
                      <a:pt x="1921" y="2832"/>
                    </a:lnTo>
                    <a:lnTo>
                      <a:pt x="1925" y="2832"/>
                    </a:lnTo>
                    <a:lnTo>
                      <a:pt x="1929" y="2832"/>
                    </a:lnTo>
                    <a:lnTo>
                      <a:pt x="1933" y="2832"/>
                    </a:lnTo>
                    <a:lnTo>
                      <a:pt x="1937" y="2832"/>
                    </a:lnTo>
                    <a:lnTo>
                      <a:pt x="1940" y="2832"/>
                    </a:lnTo>
                    <a:lnTo>
                      <a:pt x="1944" y="2832"/>
                    </a:lnTo>
                    <a:lnTo>
                      <a:pt x="1948" y="2832"/>
                    </a:lnTo>
                    <a:lnTo>
                      <a:pt x="1952" y="2832"/>
                    </a:lnTo>
                    <a:lnTo>
                      <a:pt x="1956" y="2832"/>
                    </a:lnTo>
                    <a:lnTo>
                      <a:pt x="1960" y="2832"/>
                    </a:lnTo>
                    <a:lnTo>
                      <a:pt x="1964" y="2832"/>
                    </a:lnTo>
                    <a:lnTo>
                      <a:pt x="1968" y="2832"/>
                    </a:lnTo>
                    <a:lnTo>
                      <a:pt x="1972" y="2832"/>
                    </a:lnTo>
                    <a:lnTo>
                      <a:pt x="1976" y="2832"/>
                    </a:lnTo>
                    <a:lnTo>
                      <a:pt x="1980" y="2832"/>
                    </a:lnTo>
                    <a:lnTo>
                      <a:pt x="1984" y="2832"/>
                    </a:lnTo>
                    <a:lnTo>
                      <a:pt x="1988" y="2832"/>
                    </a:lnTo>
                    <a:lnTo>
                      <a:pt x="1992" y="2832"/>
                    </a:lnTo>
                    <a:lnTo>
                      <a:pt x="1996" y="2832"/>
                    </a:lnTo>
                    <a:lnTo>
                      <a:pt x="1999" y="2832"/>
                    </a:lnTo>
                    <a:lnTo>
                      <a:pt x="2003" y="2832"/>
                    </a:lnTo>
                    <a:lnTo>
                      <a:pt x="2007" y="2832"/>
                    </a:lnTo>
                    <a:lnTo>
                      <a:pt x="2011" y="2832"/>
                    </a:lnTo>
                    <a:lnTo>
                      <a:pt x="2015" y="2832"/>
                    </a:lnTo>
                    <a:lnTo>
                      <a:pt x="2019" y="2832"/>
                    </a:lnTo>
                    <a:lnTo>
                      <a:pt x="2023" y="2832"/>
                    </a:lnTo>
                    <a:lnTo>
                      <a:pt x="2027" y="2832"/>
                    </a:lnTo>
                    <a:lnTo>
                      <a:pt x="2031" y="2832"/>
                    </a:lnTo>
                    <a:lnTo>
                      <a:pt x="2035" y="2832"/>
                    </a:lnTo>
                    <a:lnTo>
                      <a:pt x="2039" y="2832"/>
                    </a:lnTo>
                    <a:lnTo>
                      <a:pt x="2043" y="2832"/>
                    </a:lnTo>
                    <a:lnTo>
                      <a:pt x="2047" y="2832"/>
                    </a:lnTo>
                    <a:lnTo>
                      <a:pt x="2051" y="2832"/>
                    </a:lnTo>
                    <a:lnTo>
                      <a:pt x="2055" y="2832"/>
                    </a:lnTo>
                    <a:lnTo>
                      <a:pt x="2059" y="2832"/>
                    </a:lnTo>
                    <a:lnTo>
                      <a:pt x="2062" y="2832"/>
                    </a:lnTo>
                    <a:lnTo>
                      <a:pt x="2066" y="2832"/>
                    </a:lnTo>
                    <a:lnTo>
                      <a:pt x="2070" y="2832"/>
                    </a:lnTo>
                    <a:lnTo>
                      <a:pt x="2074" y="2832"/>
                    </a:lnTo>
                    <a:lnTo>
                      <a:pt x="2078" y="2832"/>
                    </a:lnTo>
                    <a:lnTo>
                      <a:pt x="2082" y="2832"/>
                    </a:lnTo>
                    <a:lnTo>
                      <a:pt x="2086" y="2832"/>
                    </a:lnTo>
                    <a:lnTo>
                      <a:pt x="2090" y="2832"/>
                    </a:lnTo>
                    <a:lnTo>
                      <a:pt x="2094" y="2832"/>
                    </a:lnTo>
                    <a:lnTo>
                      <a:pt x="2098" y="2832"/>
                    </a:lnTo>
                    <a:lnTo>
                      <a:pt x="2102" y="2832"/>
                    </a:lnTo>
                    <a:lnTo>
                      <a:pt x="2106" y="2832"/>
                    </a:lnTo>
                    <a:lnTo>
                      <a:pt x="2110" y="2832"/>
                    </a:lnTo>
                    <a:lnTo>
                      <a:pt x="2114" y="2832"/>
                    </a:lnTo>
                    <a:lnTo>
                      <a:pt x="2118" y="2832"/>
                    </a:lnTo>
                    <a:lnTo>
                      <a:pt x="2122" y="2832"/>
                    </a:lnTo>
                    <a:lnTo>
                      <a:pt x="2125" y="2832"/>
                    </a:lnTo>
                    <a:lnTo>
                      <a:pt x="2129" y="2832"/>
                    </a:lnTo>
                    <a:lnTo>
                      <a:pt x="2133" y="2832"/>
                    </a:lnTo>
                    <a:lnTo>
                      <a:pt x="2137" y="2832"/>
                    </a:lnTo>
                    <a:lnTo>
                      <a:pt x="2141" y="2832"/>
                    </a:lnTo>
                    <a:lnTo>
                      <a:pt x="2145" y="2832"/>
                    </a:lnTo>
                    <a:lnTo>
                      <a:pt x="2149" y="2832"/>
                    </a:lnTo>
                    <a:lnTo>
                      <a:pt x="2153" y="2832"/>
                    </a:lnTo>
                    <a:lnTo>
                      <a:pt x="2157" y="2832"/>
                    </a:lnTo>
                    <a:lnTo>
                      <a:pt x="2161" y="2832"/>
                    </a:lnTo>
                    <a:lnTo>
                      <a:pt x="2165" y="2832"/>
                    </a:lnTo>
                    <a:lnTo>
                      <a:pt x="2169" y="2832"/>
                    </a:lnTo>
                    <a:lnTo>
                      <a:pt x="2173" y="2832"/>
                    </a:lnTo>
                    <a:lnTo>
                      <a:pt x="2177" y="2832"/>
                    </a:lnTo>
                    <a:lnTo>
                      <a:pt x="2181" y="2832"/>
                    </a:lnTo>
                    <a:lnTo>
                      <a:pt x="2185" y="2832"/>
                    </a:lnTo>
                    <a:lnTo>
                      <a:pt x="2188" y="2832"/>
                    </a:lnTo>
                    <a:lnTo>
                      <a:pt x="2192" y="2832"/>
                    </a:lnTo>
                    <a:lnTo>
                      <a:pt x="2196" y="2832"/>
                    </a:lnTo>
                    <a:lnTo>
                      <a:pt x="2200" y="2832"/>
                    </a:lnTo>
                    <a:lnTo>
                      <a:pt x="2204" y="2832"/>
                    </a:lnTo>
                    <a:lnTo>
                      <a:pt x="2208" y="2832"/>
                    </a:lnTo>
                    <a:lnTo>
                      <a:pt x="2212" y="2832"/>
                    </a:lnTo>
                    <a:lnTo>
                      <a:pt x="2216" y="2832"/>
                    </a:lnTo>
                    <a:lnTo>
                      <a:pt x="2220" y="2832"/>
                    </a:lnTo>
                    <a:lnTo>
                      <a:pt x="2224" y="2832"/>
                    </a:lnTo>
                    <a:lnTo>
                      <a:pt x="2228" y="2832"/>
                    </a:lnTo>
                    <a:lnTo>
                      <a:pt x="2232" y="2832"/>
                    </a:lnTo>
                    <a:lnTo>
                      <a:pt x="2236" y="2832"/>
                    </a:lnTo>
                    <a:lnTo>
                      <a:pt x="2240" y="2832"/>
                    </a:lnTo>
                    <a:lnTo>
                      <a:pt x="2244" y="2832"/>
                    </a:lnTo>
                    <a:lnTo>
                      <a:pt x="2248" y="2832"/>
                    </a:lnTo>
                    <a:lnTo>
                      <a:pt x="2251" y="2832"/>
                    </a:lnTo>
                    <a:lnTo>
                      <a:pt x="2255" y="2832"/>
                    </a:lnTo>
                    <a:lnTo>
                      <a:pt x="2259" y="2832"/>
                    </a:lnTo>
                    <a:lnTo>
                      <a:pt x="2263" y="2832"/>
                    </a:lnTo>
                    <a:lnTo>
                      <a:pt x="2267" y="2832"/>
                    </a:lnTo>
                    <a:lnTo>
                      <a:pt x="2271" y="2832"/>
                    </a:lnTo>
                    <a:lnTo>
                      <a:pt x="2275" y="2832"/>
                    </a:lnTo>
                    <a:lnTo>
                      <a:pt x="2279" y="2832"/>
                    </a:lnTo>
                    <a:lnTo>
                      <a:pt x="2283" y="2832"/>
                    </a:lnTo>
                    <a:lnTo>
                      <a:pt x="2287" y="2832"/>
                    </a:lnTo>
                    <a:lnTo>
                      <a:pt x="2291" y="2832"/>
                    </a:lnTo>
                    <a:lnTo>
                      <a:pt x="2295" y="2832"/>
                    </a:lnTo>
                    <a:lnTo>
                      <a:pt x="2299" y="2832"/>
                    </a:lnTo>
                    <a:lnTo>
                      <a:pt x="2303" y="2832"/>
                    </a:lnTo>
                    <a:lnTo>
                      <a:pt x="2307" y="2832"/>
                    </a:lnTo>
                    <a:lnTo>
                      <a:pt x="2311" y="2832"/>
                    </a:lnTo>
                    <a:lnTo>
                      <a:pt x="2314" y="2832"/>
                    </a:lnTo>
                    <a:lnTo>
                      <a:pt x="2318" y="2832"/>
                    </a:lnTo>
                    <a:lnTo>
                      <a:pt x="2322" y="2832"/>
                    </a:lnTo>
                    <a:lnTo>
                      <a:pt x="2326" y="2832"/>
                    </a:lnTo>
                    <a:lnTo>
                      <a:pt x="2330" y="2832"/>
                    </a:lnTo>
                    <a:lnTo>
                      <a:pt x="2334" y="2832"/>
                    </a:lnTo>
                    <a:lnTo>
                      <a:pt x="2338" y="2832"/>
                    </a:lnTo>
                    <a:lnTo>
                      <a:pt x="2342" y="2832"/>
                    </a:lnTo>
                    <a:lnTo>
                      <a:pt x="2346" y="2832"/>
                    </a:lnTo>
                    <a:lnTo>
                      <a:pt x="2350" y="2832"/>
                    </a:lnTo>
                    <a:lnTo>
                      <a:pt x="2354" y="2832"/>
                    </a:lnTo>
                    <a:lnTo>
                      <a:pt x="2358" y="2832"/>
                    </a:lnTo>
                    <a:lnTo>
                      <a:pt x="2362" y="2832"/>
                    </a:lnTo>
                    <a:lnTo>
                      <a:pt x="2366" y="2832"/>
                    </a:lnTo>
                    <a:lnTo>
                      <a:pt x="2370" y="2832"/>
                    </a:lnTo>
                    <a:lnTo>
                      <a:pt x="2374" y="2832"/>
                    </a:lnTo>
                    <a:lnTo>
                      <a:pt x="2377" y="2832"/>
                    </a:lnTo>
                    <a:lnTo>
                      <a:pt x="2381" y="2832"/>
                    </a:lnTo>
                    <a:lnTo>
                      <a:pt x="2385" y="2832"/>
                    </a:lnTo>
                    <a:lnTo>
                      <a:pt x="2389" y="2832"/>
                    </a:lnTo>
                    <a:lnTo>
                      <a:pt x="2393" y="2832"/>
                    </a:lnTo>
                    <a:lnTo>
                      <a:pt x="2397" y="2832"/>
                    </a:lnTo>
                    <a:lnTo>
                      <a:pt x="2401" y="2832"/>
                    </a:lnTo>
                    <a:lnTo>
                      <a:pt x="2405" y="2832"/>
                    </a:lnTo>
                    <a:lnTo>
                      <a:pt x="2409" y="2832"/>
                    </a:lnTo>
                    <a:lnTo>
                      <a:pt x="2413" y="2832"/>
                    </a:lnTo>
                    <a:lnTo>
                      <a:pt x="2417" y="2832"/>
                    </a:lnTo>
                    <a:lnTo>
                      <a:pt x="2421" y="2832"/>
                    </a:lnTo>
                    <a:lnTo>
                      <a:pt x="2425" y="2832"/>
                    </a:lnTo>
                    <a:lnTo>
                      <a:pt x="2429" y="2832"/>
                    </a:lnTo>
                    <a:lnTo>
                      <a:pt x="2433" y="2832"/>
                    </a:lnTo>
                    <a:lnTo>
                      <a:pt x="2437" y="2832"/>
                    </a:lnTo>
                    <a:lnTo>
                      <a:pt x="2440" y="2832"/>
                    </a:lnTo>
                    <a:lnTo>
                      <a:pt x="2444" y="2832"/>
                    </a:lnTo>
                    <a:lnTo>
                      <a:pt x="2448" y="2832"/>
                    </a:lnTo>
                    <a:lnTo>
                      <a:pt x="2452" y="2832"/>
                    </a:lnTo>
                    <a:lnTo>
                      <a:pt x="2456" y="2832"/>
                    </a:lnTo>
                    <a:lnTo>
                      <a:pt x="2460" y="2832"/>
                    </a:lnTo>
                    <a:lnTo>
                      <a:pt x="2464" y="2832"/>
                    </a:lnTo>
                    <a:lnTo>
                      <a:pt x="2468" y="2832"/>
                    </a:lnTo>
                    <a:lnTo>
                      <a:pt x="2472" y="2832"/>
                    </a:lnTo>
                    <a:lnTo>
                      <a:pt x="2476" y="2832"/>
                    </a:lnTo>
                    <a:lnTo>
                      <a:pt x="2480" y="2832"/>
                    </a:lnTo>
                    <a:lnTo>
                      <a:pt x="2484" y="2832"/>
                    </a:lnTo>
                    <a:lnTo>
                      <a:pt x="2488" y="2832"/>
                    </a:lnTo>
                    <a:lnTo>
                      <a:pt x="2492" y="2832"/>
                    </a:lnTo>
                    <a:lnTo>
                      <a:pt x="2496" y="2832"/>
                    </a:lnTo>
                    <a:lnTo>
                      <a:pt x="2499" y="2832"/>
                    </a:lnTo>
                    <a:lnTo>
                      <a:pt x="2503" y="2832"/>
                    </a:lnTo>
                    <a:lnTo>
                      <a:pt x="2507" y="2832"/>
                    </a:lnTo>
                    <a:lnTo>
                      <a:pt x="2511" y="2832"/>
                    </a:lnTo>
                    <a:lnTo>
                      <a:pt x="2515" y="2832"/>
                    </a:lnTo>
                    <a:lnTo>
                      <a:pt x="2519" y="2832"/>
                    </a:lnTo>
                    <a:lnTo>
                      <a:pt x="2523" y="2832"/>
                    </a:lnTo>
                    <a:lnTo>
                      <a:pt x="2527" y="2832"/>
                    </a:lnTo>
                    <a:lnTo>
                      <a:pt x="2531" y="2832"/>
                    </a:lnTo>
                    <a:lnTo>
                      <a:pt x="2535" y="2832"/>
                    </a:lnTo>
                    <a:lnTo>
                      <a:pt x="2539" y="2832"/>
                    </a:lnTo>
                    <a:lnTo>
                      <a:pt x="2543" y="2832"/>
                    </a:lnTo>
                    <a:lnTo>
                      <a:pt x="2547" y="2832"/>
                    </a:lnTo>
                    <a:lnTo>
                      <a:pt x="2551" y="2832"/>
                    </a:lnTo>
                    <a:lnTo>
                      <a:pt x="2555" y="2832"/>
                    </a:lnTo>
                    <a:lnTo>
                      <a:pt x="2559" y="2832"/>
                    </a:lnTo>
                    <a:lnTo>
                      <a:pt x="2562" y="2832"/>
                    </a:lnTo>
                    <a:lnTo>
                      <a:pt x="2566" y="2832"/>
                    </a:lnTo>
                    <a:lnTo>
                      <a:pt x="2570" y="2832"/>
                    </a:lnTo>
                    <a:lnTo>
                      <a:pt x="2574" y="2832"/>
                    </a:lnTo>
                    <a:lnTo>
                      <a:pt x="2578" y="2832"/>
                    </a:lnTo>
                    <a:lnTo>
                      <a:pt x="2582" y="2832"/>
                    </a:lnTo>
                    <a:lnTo>
                      <a:pt x="2586" y="2832"/>
                    </a:lnTo>
                    <a:lnTo>
                      <a:pt x="2590" y="2832"/>
                    </a:lnTo>
                    <a:lnTo>
                      <a:pt x="2594" y="2832"/>
                    </a:lnTo>
                    <a:lnTo>
                      <a:pt x="2598" y="2832"/>
                    </a:lnTo>
                    <a:lnTo>
                      <a:pt x="2602" y="2832"/>
                    </a:lnTo>
                    <a:lnTo>
                      <a:pt x="2606" y="2832"/>
                    </a:lnTo>
                    <a:lnTo>
                      <a:pt x="2610" y="2832"/>
                    </a:lnTo>
                    <a:lnTo>
                      <a:pt x="2614" y="2832"/>
                    </a:lnTo>
                    <a:lnTo>
                      <a:pt x="2618" y="2832"/>
                    </a:lnTo>
                    <a:lnTo>
                      <a:pt x="2622" y="2832"/>
                    </a:lnTo>
                    <a:lnTo>
                      <a:pt x="2625" y="2832"/>
                    </a:lnTo>
                    <a:lnTo>
                      <a:pt x="2629" y="2832"/>
                    </a:lnTo>
                    <a:lnTo>
                      <a:pt x="2633" y="2832"/>
                    </a:lnTo>
                    <a:lnTo>
                      <a:pt x="2637" y="2832"/>
                    </a:lnTo>
                    <a:lnTo>
                      <a:pt x="2641" y="2832"/>
                    </a:lnTo>
                    <a:lnTo>
                      <a:pt x="2645" y="2832"/>
                    </a:lnTo>
                    <a:lnTo>
                      <a:pt x="2649" y="2832"/>
                    </a:lnTo>
                    <a:lnTo>
                      <a:pt x="2653" y="2832"/>
                    </a:lnTo>
                    <a:lnTo>
                      <a:pt x="2657" y="2832"/>
                    </a:lnTo>
                    <a:lnTo>
                      <a:pt x="2661" y="2832"/>
                    </a:lnTo>
                    <a:lnTo>
                      <a:pt x="2665" y="2832"/>
                    </a:lnTo>
                    <a:lnTo>
                      <a:pt x="2669" y="2832"/>
                    </a:lnTo>
                    <a:lnTo>
                      <a:pt x="2673" y="2832"/>
                    </a:lnTo>
                    <a:lnTo>
                      <a:pt x="2677" y="2832"/>
                    </a:lnTo>
                    <a:lnTo>
                      <a:pt x="2681" y="2832"/>
                    </a:lnTo>
                    <a:lnTo>
                      <a:pt x="2685" y="2832"/>
                    </a:lnTo>
                    <a:lnTo>
                      <a:pt x="2688" y="2832"/>
                    </a:lnTo>
                    <a:lnTo>
                      <a:pt x="2692" y="2832"/>
                    </a:lnTo>
                    <a:lnTo>
                      <a:pt x="2696" y="2832"/>
                    </a:lnTo>
                    <a:lnTo>
                      <a:pt x="2700" y="2832"/>
                    </a:lnTo>
                    <a:lnTo>
                      <a:pt x="2704" y="2832"/>
                    </a:lnTo>
                    <a:lnTo>
                      <a:pt x="2708" y="2832"/>
                    </a:lnTo>
                    <a:lnTo>
                      <a:pt x="2712" y="2832"/>
                    </a:lnTo>
                    <a:lnTo>
                      <a:pt x="2716" y="2832"/>
                    </a:lnTo>
                    <a:lnTo>
                      <a:pt x="2720" y="2832"/>
                    </a:lnTo>
                    <a:lnTo>
                      <a:pt x="2724" y="2832"/>
                    </a:lnTo>
                    <a:lnTo>
                      <a:pt x="2728" y="2832"/>
                    </a:lnTo>
                    <a:lnTo>
                      <a:pt x="2732" y="2832"/>
                    </a:lnTo>
                    <a:lnTo>
                      <a:pt x="2736" y="2832"/>
                    </a:lnTo>
                    <a:lnTo>
                      <a:pt x="2740" y="2832"/>
                    </a:lnTo>
                    <a:lnTo>
                      <a:pt x="2744" y="2832"/>
                    </a:lnTo>
                    <a:lnTo>
                      <a:pt x="2748" y="2832"/>
                    </a:lnTo>
                    <a:lnTo>
                      <a:pt x="2751" y="2832"/>
                    </a:lnTo>
                    <a:lnTo>
                      <a:pt x="2755" y="2832"/>
                    </a:lnTo>
                    <a:lnTo>
                      <a:pt x="2759" y="2824"/>
                    </a:lnTo>
                    <a:lnTo>
                      <a:pt x="2763" y="2809"/>
                    </a:lnTo>
                    <a:lnTo>
                      <a:pt x="2767" y="2793"/>
                    </a:lnTo>
                    <a:lnTo>
                      <a:pt x="2771" y="2780"/>
                    </a:lnTo>
                    <a:lnTo>
                      <a:pt x="2775" y="2765"/>
                    </a:lnTo>
                    <a:lnTo>
                      <a:pt x="2779" y="2750"/>
                    </a:lnTo>
                    <a:lnTo>
                      <a:pt x="2783" y="2737"/>
                    </a:lnTo>
                    <a:lnTo>
                      <a:pt x="2787" y="2722"/>
                    </a:lnTo>
                    <a:lnTo>
                      <a:pt x="2791" y="2708"/>
                    </a:lnTo>
                    <a:lnTo>
                      <a:pt x="2795" y="2693"/>
                    </a:lnTo>
                    <a:lnTo>
                      <a:pt x="2799" y="2679"/>
                    </a:lnTo>
                    <a:lnTo>
                      <a:pt x="2803" y="2665"/>
                    </a:lnTo>
                    <a:lnTo>
                      <a:pt x="2807" y="2650"/>
                    </a:lnTo>
                    <a:lnTo>
                      <a:pt x="2811" y="2637"/>
                    </a:lnTo>
                    <a:lnTo>
                      <a:pt x="2814" y="2622"/>
                    </a:lnTo>
                    <a:lnTo>
                      <a:pt x="2818" y="2609"/>
                    </a:lnTo>
                    <a:lnTo>
                      <a:pt x="2822" y="2593"/>
                    </a:lnTo>
                    <a:lnTo>
                      <a:pt x="2826" y="2580"/>
                    </a:lnTo>
                    <a:lnTo>
                      <a:pt x="2830" y="2564"/>
                    </a:lnTo>
                    <a:lnTo>
                      <a:pt x="2834" y="2550"/>
                    </a:lnTo>
                    <a:lnTo>
                      <a:pt x="2838" y="2536"/>
                    </a:lnTo>
                    <a:lnTo>
                      <a:pt x="2842" y="2521"/>
                    </a:lnTo>
                    <a:lnTo>
                      <a:pt x="2846" y="2509"/>
                    </a:lnTo>
                    <a:lnTo>
                      <a:pt x="2850" y="2494"/>
                    </a:lnTo>
                    <a:lnTo>
                      <a:pt x="2854" y="2480"/>
                    </a:lnTo>
                    <a:lnTo>
                      <a:pt x="2858" y="2465"/>
                    </a:lnTo>
                    <a:lnTo>
                      <a:pt x="2862" y="2451"/>
                    </a:lnTo>
                    <a:lnTo>
                      <a:pt x="2866" y="2437"/>
                    </a:lnTo>
                    <a:lnTo>
                      <a:pt x="2870" y="2424"/>
                    </a:lnTo>
                    <a:lnTo>
                      <a:pt x="2874" y="2411"/>
                    </a:lnTo>
                    <a:lnTo>
                      <a:pt x="2877" y="2396"/>
                    </a:lnTo>
                    <a:lnTo>
                      <a:pt x="2881" y="2383"/>
                    </a:lnTo>
                    <a:lnTo>
                      <a:pt x="2885" y="2369"/>
                    </a:lnTo>
                    <a:lnTo>
                      <a:pt x="2889" y="2355"/>
                    </a:lnTo>
                    <a:lnTo>
                      <a:pt x="2893" y="2341"/>
                    </a:lnTo>
                    <a:lnTo>
                      <a:pt x="2897" y="2328"/>
                    </a:lnTo>
                    <a:lnTo>
                      <a:pt x="2901" y="2314"/>
                    </a:lnTo>
                    <a:lnTo>
                      <a:pt x="2905" y="2299"/>
                    </a:lnTo>
                    <a:lnTo>
                      <a:pt x="2909" y="2286"/>
                    </a:lnTo>
                    <a:lnTo>
                      <a:pt x="2913" y="2272"/>
                    </a:lnTo>
                    <a:lnTo>
                      <a:pt x="2917" y="2260"/>
                    </a:lnTo>
                    <a:lnTo>
                      <a:pt x="2921" y="2245"/>
                    </a:lnTo>
                    <a:lnTo>
                      <a:pt x="2925" y="2232"/>
                    </a:lnTo>
                    <a:lnTo>
                      <a:pt x="2929" y="2218"/>
                    </a:lnTo>
                    <a:lnTo>
                      <a:pt x="2933" y="2205"/>
                    </a:lnTo>
                    <a:lnTo>
                      <a:pt x="2937" y="2191"/>
                    </a:lnTo>
                    <a:lnTo>
                      <a:pt x="2940" y="2177"/>
                    </a:lnTo>
                    <a:lnTo>
                      <a:pt x="2944" y="2163"/>
                    </a:lnTo>
                    <a:lnTo>
                      <a:pt x="2948" y="2151"/>
                    </a:lnTo>
                    <a:lnTo>
                      <a:pt x="2952" y="2137"/>
                    </a:lnTo>
                    <a:lnTo>
                      <a:pt x="2956" y="2124"/>
                    </a:lnTo>
                    <a:lnTo>
                      <a:pt x="2960" y="2111"/>
                    </a:lnTo>
                    <a:lnTo>
                      <a:pt x="2964" y="2100"/>
                    </a:lnTo>
                    <a:lnTo>
                      <a:pt x="2968" y="2084"/>
                    </a:lnTo>
                    <a:lnTo>
                      <a:pt x="2972" y="2072"/>
                    </a:lnTo>
                    <a:lnTo>
                      <a:pt x="2976" y="2059"/>
                    </a:lnTo>
                    <a:lnTo>
                      <a:pt x="2980" y="2045"/>
                    </a:lnTo>
                    <a:lnTo>
                      <a:pt x="2984" y="2034"/>
                    </a:lnTo>
                    <a:lnTo>
                      <a:pt x="2988" y="2021"/>
                    </a:lnTo>
                    <a:lnTo>
                      <a:pt x="2992" y="2006"/>
                    </a:lnTo>
                    <a:lnTo>
                      <a:pt x="2996" y="1995"/>
                    </a:lnTo>
                    <a:lnTo>
                      <a:pt x="2999" y="1981"/>
                    </a:lnTo>
                    <a:lnTo>
                      <a:pt x="3003" y="1968"/>
                    </a:lnTo>
                    <a:lnTo>
                      <a:pt x="3007" y="1957"/>
                    </a:lnTo>
                    <a:lnTo>
                      <a:pt x="3011" y="1943"/>
                    </a:lnTo>
                    <a:lnTo>
                      <a:pt x="3015" y="1930"/>
                    </a:lnTo>
                    <a:lnTo>
                      <a:pt x="3019" y="1918"/>
                    </a:lnTo>
                    <a:lnTo>
                      <a:pt x="3023" y="1906"/>
                    </a:lnTo>
                    <a:lnTo>
                      <a:pt x="3027" y="1893"/>
                    </a:lnTo>
                    <a:lnTo>
                      <a:pt x="3031" y="1880"/>
                    </a:lnTo>
                    <a:lnTo>
                      <a:pt x="3035" y="1868"/>
                    </a:lnTo>
                    <a:lnTo>
                      <a:pt x="3039" y="1856"/>
                    </a:lnTo>
                    <a:lnTo>
                      <a:pt x="3043" y="1843"/>
                    </a:lnTo>
                    <a:lnTo>
                      <a:pt x="3047" y="1831"/>
                    </a:lnTo>
                    <a:lnTo>
                      <a:pt x="3051" y="1819"/>
                    </a:lnTo>
                    <a:lnTo>
                      <a:pt x="3055" y="1806"/>
                    </a:lnTo>
                    <a:lnTo>
                      <a:pt x="3059" y="1794"/>
                    </a:lnTo>
                    <a:lnTo>
                      <a:pt x="3062" y="1783"/>
                    </a:lnTo>
                    <a:lnTo>
                      <a:pt x="3066" y="1771"/>
                    </a:lnTo>
                    <a:lnTo>
                      <a:pt x="3070" y="1757"/>
                    </a:lnTo>
                    <a:lnTo>
                      <a:pt x="3074" y="1746"/>
                    </a:lnTo>
                    <a:lnTo>
                      <a:pt x="3078" y="1734"/>
                    </a:lnTo>
                    <a:lnTo>
                      <a:pt x="3082" y="1723"/>
                    </a:lnTo>
                    <a:lnTo>
                      <a:pt x="3086" y="1710"/>
                    </a:lnTo>
                    <a:lnTo>
                      <a:pt x="3090" y="1698"/>
                    </a:lnTo>
                    <a:lnTo>
                      <a:pt x="3094" y="1687"/>
                    </a:lnTo>
                    <a:lnTo>
                      <a:pt x="3098" y="1675"/>
                    </a:lnTo>
                    <a:lnTo>
                      <a:pt x="3102" y="1663"/>
                    </a:lnTo>
                    <a:lnTo>
                      <a:pt x="3106" y="1652"/>
                    </a:lnTo>
                    <a:lnTo>
                      <a:pt x="3110" y="1640"/>
                    </a:lnTo>
                    <a:lnTo>
                      <a:pt x="3114" y="1628"/>
                    </a:lnTo>
                    <a:lnTo>
                      <a:pt x="3118" y="1618"/>
                    </a:lnTo>
                    <a:lnTo>
                      <a:pt x="3122" y="1606"/>
                    </a:lnTo>
                    <a:lnTo>
                      <a:pt x="3125" y="1594"/>
                    </a:lnTo>
                    <a:lnTo>
                      <a:pt x="3129" y="1583"/>
                    </a:lnTo>
                    <a:lnTo>
                      <a:pt x="3133" y="1571"/>
                    </a:lnTo>
                    <a:lnTo>
                      <a:pt x="3137" y="1560"/>
                    </a:lnTo>
                    <a:lnTo>
                      <a:pt x="3141" y="1549"/>
                    </a:lnTo>
                    <a:lnTo>
                      <a:pt x="3145" y="1537"/>
                    </a:lnTo>
                    <a:lnTo>
                      <a:pt x="3149" y="1526"/>
                    </a:lnTo>
                    <a:lnTo>
                      <a:pt x="3153" y="1515"/>
                    </a:lnTo>
                    <a:lnTo>
                      <a:pt x="3157" y="1504"/>
                    </a:lnTo>
                    <a:lnTo>
                      <a:pt x="3161" y="1493"/>
                    </a:lnTo>
                    <a:lnTo>
                      <a:pt x="3165" y="1482"/>
                    </a:lnTo>
                    <a:lnTo>
                      <a:pt x="3169" y="1472"/>
                    </a:lnTo>
                    <a:lnTo>
                      <a:pt x="3173" y="1461"/>
                    </a:lnTo>
                    <a:lnTo>
                      <a:pt x="3177" y="1449"/>
                    </a:lnTo>
                    <a:lnTo>
                      <a:pt x="3181" y="1440"/>
                    </a:lnTo>
                    <a:lnTo>
                      <a:pt x="3185" y="1429"/>
                    </a:lnTo>
                    <a:lnTo>
                      <a:pt x="3188" y="1419"/>
                    </a:lnTo>
                    <a:lnTo>
                      <a:pt x="3192" y="1407"/>
                    </a:lnTo>
                    <a:lnTo>
                      <a:pt x="3196" y="1399"/>
                    </a:lnTo>
                    <a:lnTo>
                      <a:pt x="3200" y="1387"/>
                    </a:lnTo>
                    <a:lnTo>
                      <a:pt x="3204" y="1378"/>
                    </a:lnTo>
                    <a:lnTo>
                      <a:pt x="3208" y="1367"/>
                    </a:lnTo>
                    <a:lnTo>
                      <a:pt x="3212" y="1356"/>
                    </a:lnTo>
                    <a:lnTo>
                      <a:pt x="3216" y="1346"/>
                    </a:lnTo>
                    <a:lnTo>
                      <a:pt x="3220" y="1335"/>
                    </a:lnTo>
                    <a:lnTo>
                      <a:pt x="3224" y="1325"/>
                    </a:lnTo>
                    <a:lnTo>
                      <a:pt x="3228" y="1315"/>
                    </a:lnTo>
                    <a:lnTo>
                      <a:pt x="3232" y="1305"/>
                    </a:lnTo>
                    <a:lnTo>
                      <a:pt x="3236" y="1295"/>
                    </a:lnTo>
                    <a:lnTo>
                      <a:pt x="3240" y="1285"/>
                    </a:lnTo>
                    <a:lnTo>
                      <a:pt x="3244" y="1275"/>
                    </a:lnTo>
                    <a:lnTo>
                      <a:pt x="3248" y="1265"/>
                    </a:lnTo>
                    <a:lnTo>
                      <a:pt x="3251" y="1257"/>
                    </a:lnTo>
                    <a:lnTo>
                      <a:pt x="3255" y="1247"/>
                    </a:lnTo>
                    <a:lnTo>
                      <a:pt x="3259" y="1237"/>
                    </a:lnTo>
                    <a:lnTo>
                      <a:pt x="3263" y="1227"/>
                    </a:lnTo>
                    <a:lnTo>
                      <a:pt x="3267" y="1217"/>
                    </a:lnTo>
                    <a:lnTo>
                      <a:pt x="3271" y="1208"/>
                    </a:lnTo>
                    <a:lnTo>
                      <a:pt x="3275" y="1199"/>
                    </a:lnTo>
                    <a:lnTo>
                      <a:pt x="3279" y="1188"/>
                    </a:lnTo>
                    <a:lnTo>
                      <a:pt x="3283" y="1180"/>
                    </a:lnTo>
                    <a:lnTo>
                      <a:pt x="3287" y="1171"/>
                    </a:lnTo>
                    <a:lnTo>
                      <a:pt x="3291" y="1160"/>
                    </a:lnTo>
                    <a:lnTo>
                      <a:pt x="3295" y="1150"/>
                    </a:lnTo>
                    <a:lnTo>
                      <a:pt x="3299" y="1141"/>
                    </a:lnTo>
                    <a:lnTo>
                      <a:pt x="3303" y="1134"/>
                    </a:lnTo>
                    <a:lnTo>
                      <a:pt x="3307" y="1124"/>
                    </a:lnTo>
                    <a:lnTo>
                      <a:pt x="3311" y="1115"/>
                    </a:lnTo>
                    <a:lnTo>
                      <a:pt x="3314" y="1105"/>
                    </a:lnTo>
                    <a:lnTo>
                      <a:pt x="3318" y="1096"/>
                    </a:lnTo>
                    <a:lnTo>
                      <a:pt x="3322" y="1087"/>
                    </a:lnTo>
                    <a:lnTo>
                      <a:pt x="3326" y="1079"/>
                    </a:lnTo>
                    <a:lnTo>
                      <a:pt x="3330" y="1069"/>
                    </a:lnTo>
                    <a:lnTo>
                      <a:pt x="3334" y="1061"/>
                    </a:lnTo>
                    <a:lnTo>
                      <a:pt x="3338" y="1052"/>
                    </a:lnTo>
                    <a:lnTo>
                      <a:pt x="3342" y="1045"/>
                    </a:lnTo>
                    <a:lnTo>
                      <a:pt x="3346" y="1035"/>
                    </a:lnTo>
                    <a:lnTo>
                      <a:pt x="3350" y="1027"/>
                    </a:lnTo>
                    <a:lnTo>
                      <a:pt x="3354" y="1020"/>
                    </a:lnTo>
                    <a:lnTo>
                      <a:pt x="3358" y="1011"/>
                    </a:lnTo>
                    <a:lnTo>
                      <a:pt x="3362" y="1003"/>
                    </a:lnTo>
                    <a:lnTo>
                      <a:pt x="3366" y="993"/>
                    </a:lnTo>
                    <a:lnTo>
                      <a:pt x="3370" y="986"/>
                    </a:lnTo>
                    <a:lnTo>
                      <a:pt x="3374" y="979"/>
                    </a:lnTo>
                    <a:lnTo>
                      <a:pt x="3377" y="969"/>
                    </a:lnTo>
                    <a:lnTo>
                      <a:pt x="3381" y="961"/>
                    </a:lnTo>
                    <a:lnTo>
                      <a:pt x="3385" y="954"/>
                    </a:lnTo>
                    <a:lnTo>
                      <a:pt x="3389" y="944"/>
                    </a:lnTo>
                    <a:lnTo>
                      <a:pt x="3393" y="936"/>
                    </a:lnTo>
                    <a:lnTo>
                      <a:pt x="3397" y="930"/>
                    </a:lnTo>
                    <a:lnTo>
                      <a:pt x="3401" y="921"/>
                    </a:lnTo>
                    <a:lnTo>
                      <a:pt x="3405" y="914"/>
                    </a:lnTo>
                    <a:lnTo>
                      <a:pt x="3409" y="907"/>
                    </a:lnTo>
                    <a:lnTo>
                      <a:pt x="3413" y="898"/>
                    </a:lnTo>
                    <a:lnTo>
                      <a:pt x="3417" y="891"/>
                    </a:lnTo>
                    <a:lnTo>
                      <a:pt x="3421" y="884"/>
                    </a:lnTo>
                    <a:lnTo>
                      <a:pt x="3425" y="876"/>
                    </a:lnTo>
                    <a:lnTo>
                      <a:pt x="3429" y="868"/>
                    </a:lnTo>
                    <a:lnTo>
                      <a:pt x="3433" y="861"/>
                    </a:lnTo>
                    <a:lnTo>
                      <a:pt x="3437" y="854"/>
                    </a:lnTo>
                    <a:lnTo>
                      <a:pt x="3440" y="845"/>
                    </a:lnTo>
                    <a:lnTo>
                      <a:pt x="3444" y="838"/>
                    </a:lnTo>
                    <a:lnTo>
                      <a:pt x="3448" y="831"/>
                    </a:lnTo>
                    <a:lnTo>
                      <a:pt x="3452" y="824"/>
                    </a:lnTo>
                    <a:lnTo>
                      <a:pt x="3456" y="816"/>
                    </a:lnTo>
                    <a:lnTo>
                      <a:pt x="3460" y="809"/>
                    </a:lnTo>
                    <a:lnTo>
                      <a:pt x="3464" y="802"/>
                    </a:lnTo>
                    <a:lnTo>
                      <a:pt x="3468" y="795"/>
                    </a:lnTo>
                    <a:lnTo>
                      <a:pt x="3472" y="789"/>
                    </a:lnTo>
                    <a:lnTo>
                      <a:pt x="3476" y="783"/>
                    </a:lnTo>
                    <a:lnTo>
                      <a:pt x="3480" y="775"/>
                    </a:lnTo>
                    <a:lnTo>
                      <a:pt x="3484" y="767"/>
                    </a:lnTo>
                    <a:lnTo>
                      <a:pt x="3488" y="761"/>
                    </a:lnTo>
                    <a:lnTo>
                      <a:pt x="3492" y="755"/>
                    </a:lnTo>
                    <a:lnTo>
                      <a:pt x="3496" y="748"/>
                    </a:lnTo>
                    <a:lnTo>
                      <a:pt x="3499" y="741"/>
                    </a:lnTo>
                    <a:lnTo>
                      <a:pt x="3503" y="734"/>
                    </a:lnTo>
                    <a:lnTo>
                      <a:pt x="3507" y="727"/>
                    </a:lnTo>
                    <a:lnTo>
                      <a:pt x="3511" y="721"/>
                    </a:lnTo>
                    <a:lnTo>
                      <a:pt x="3515" y="715"/>
                    </a:lnTo>
                    <a:lnTo>
                      <a:pt x="3519" y="708"/>
                    </a:lnTo>
                    <a:lnTo>
                      <a:pt x="3523" y="701"/>
                    </a:lnTo>
                    <a:lnTo>
                      <a:pt x="3527" y="696"/>
                    </a:lnTo>
                    <a:lnTo>
                      <a:pt x="3531" y="689"/>
                    </a:lnTo>
                    <a:lnTo>
                      <a:pt x="3535" y="683"/>
                    </a:lnTo>
                    <a:lnTo>
                      <a:pt x="3539" y="677"/>
                    </a:lnTo>
                    <a:lnTo>
                      <a:pt x="3543" y="671"/>
                    </a:lnTo>
                    <a:lnTo>
                      <a:pt x="3547" y="665"/>
                    </a:lnTo>
                    <a:lnTo>
                      <a:pt x="3551" y="659"/>
                    </a:lnTo>
                    <a:lnTo>
                      <a:pt x="3555" y="653"/>
                    </a:lnTo>
                    <a:lnTo>
                      <a:pt x="3559" y="647"/>
                    </a:lnTo>
                    <a:lnTo>
                      <a:pt x="3562" y="640"/>
                    </a:lnTo>
                    <a:lnTo>
                      <a:pt x="3566" y="635"/>
                    </a:lnTo>
                    <a:lnTo>
                      <a:pt x="3570" y="629"/>
                    </a:lnTo>
                    <a:lnTo>
                      <a:pt x="3574" y="621"/>
                    </a:lnTo>
                    <a:lnTo>
                      <a:pt x="3578" y="617"/>
                    </a:lnTo>
                    <a:lnTo>
                      <a:pt x="3582" y="612"/>
                    </a:lnTo>
                    <a:lnTo>
                      <a:pt x="3586" y="605"/>
                    </a:lnTo>
                    <a:lnTo>
                      <a:pt x="3590" y="599"/>
                    </a:lnTo>
                    <a:lnTo>
                      <a:pt x="3594" y="594"/>
                    </a:lnTo>
                    <a:lnTo>
                      <a:pt x="3598" y="589"/>
                    </a:lnTo>
                    <a:lnTo>
                      <a:pt x="3602" y="584"/>
                    </a:lnTo>
                    <a:lnTo>
                      <a:pt x="3606" y="579"/>
                    </a:lnTo>
                    <a:lnTo>
                      <a:pt x="3610" y="572"/>
                    </a:lnTo>
                    <a:lnTo>
                      <a:pt x="3614" y="567"/>
                    </a:lnTo>
                    <a:lnTo>
                      <a:pt x="3618" y="561"/>
                    </a:lnTo>
                    <a:lnTo>
                      <a:pt x="3622" y="556"/>
                    </a:lnTo>
                    <a:lnTo>
                      <a:pt x="3625" y="551"/>
                    </a:lnTo>
                    <a:lnTo>
                      <a:pt x="3629" y="545"/>
                    </a:lnTo>
                    <a:lnTo>
                      <a:pt x="3633" y="540"/>
                    </a:lnTo>
                    <a:lnTo>
                      <a:pt x="3637" y="536"/>
                    </a:lnTo>
                    <a:lnTo>
                      <a:pt x="3641" y="531"/>
                    </a:lnTo>
                    <a:lnTo>
                      <a:pt x="3645" y="525"/>
                    </a:lnTo>
                    <a:lnTo>
                      <a:pt x="3649" y="520"/>
                    </a:lnTo>
                    <a:lnTo>
                      <a:pt x="3653" y="515"/>
                    </a:lnTo>
                    <a:lnTo>
                      <a:pt x="3657" y="511"/>
                    </a:lnTo>
                    <a:lnTo>
                      <a:pt x="3661" y="505"/>
                    </a:lnTo>
                    <a:lnTo>
                      <a:pt x="3665" y="501"/>
                    </a:lnTo>
                    <a:lnTo>
                      <a:pt x="3669" y="496"/>
                    </a:lnTo>
                    <a:lnTo>
                      <a:pt x="3673" y="491"/>
                    </a:lnTo>
                    <a:lnTo>
                      <a:pt x="3677" y="486"/>
                    </a:lnTo>
                    <a:lnTo>
                      <a:pt x="3681" y="482"/>
                    </a:lnTo>
                    <a:lnTo>
                      <a:pt x="3685" y="478"/>
                    </a:lnTo>
                    <a:lnTo>
                      <a:pt x="3688" y="474"/>
                    </a:lnTo>
                    <a:lnTo>
                      <a:pt x="3692" y="468"/>
                    </a:lnTo>
                    <a:lnTo>
                      <a:pt x="3696" y="464"/>
                    </a:lnTo>
                    <a:lnTo>
                      <a:pt x="3700" y="459"/>
                    </a:lnTo>
                    <a:lnTo>
                      <a:pt x="3704" y="454"/>
                    </a:lnTo>
                    <a:lnTo>
                      <a:pt x="3708" y="450"/>
                    </a:lnTo>
                    <a:lnTo>
                      <a:pt x="3712" y="445"/>
                    </a:lnTo>
                    <a:lnTo>
                      <a:pt x="3716" y="442"/>
                    </a:lnTo>
                    <a:lnTo>
                      <a:pt x="3720" y="439"/>
                    </a:lnTo>
                    <a:lnTo>
                      <a:pt x="3724" y="433"/>
                    </a:lnTo>
                    <a:lnTo>
                      <a:pt x="3728" y="428"/>
                    </a:lnTo>
                    <a:lnTo>
                      <a:pt x="3732" y="424"/>
                    </a:lnTo>
                    <a:lnTo>
                      <a:pt x="3736" y="420"/>
                    </a:lnTo>
                    <a:lnTo>
                      <a:pt x="3740" y="417"/>
                    </a:lnTo>
                    <a:lnTo>
                      <a:pt x="3744" y="412"/>
                    </a:lnTo>
                    <a:lnTo>
                      <a:pt x="3748" y="408"/>
                    </a:lnTo>
                    <a:lnTo>
                      <a:pt x="3751" y="404"/>
                    </a:lnTo>
                    <a:lnTo>
                      <a:pt x="3755" y="400"/>
                    </a:lnTo>
                    <a:lnTo>
                      <a:pt x="3759" y="396"/>
                    </a:lnTo>
                    <a:lnTo>
                      <a:pt x="3763" y="391"/>
                    </a:lnTo>
                    <a:lnTo>
                      <a:pt x="3767" y="388"/>
                    </a:lnTo>
                    <a:lnTo>
                      <a:pt x="3771" y="385"/>
                    </a:lnTo>
                    <a:lnTo>
                      <a:pt x="3775" y="381"/>
                    </a:lnTo>
                    <a:lnTo>
                      <a:pt x="3779" y="376"/>
                    </a:lnTo>
                    <a:lnTo>
                      <a:pt x="3783" y="373"/>
                    </a:lnTo>
                    <a:lnTo>
                      <a:pt x="3787" y="369"/>
                    </a:lnTo>
                    <a:lnTo>
                      <a:pt x="3791" y="367"/>
                    </a:lnTo>
                    <a:lnTo>
                      <a:pt x="3795" y="363"/>
                    </a:lnTo>
                    <a:lnTo>
                      <a:pt x="3799" y="358"/>
                    </a:lnTo>
                    <a:lnTo>
                      <a:pt x="3803" y="356"/>
                    </a:lnTo>
                    <a:lnTo>
                      <a:pt x="3807" y="352"/>
                    </a:lnTo>
                    <a:lnTo>
                      <a:pt x="3811" y="348"/>
                    </a:lnTo>
                    <a:lnTo>
                      <a:pt x="3814" y="345"/>
                    </a:lnTo>
                    <a:lnTo>
                      <a:pt x="3818" y="341"/>
                    </a:lnTo>
                    <a:lnTo>
                      <a:pt x="3822" y="338"/>
                    </a:lnTo>
                    <a:lnTo>
                      <a:pt x="3826" y="335"/>
                    </a:lnTo>
                    <a:lnTo>
                      <a:pt x="3830" y="332"/>
                    </a:lnTo>
                    <a:lnTo>
                      <a:pt x="3834" y="327"/>
                    </a:lnTo>
                    <a:lnTo>
                      <a:pt x="3838" y="324"/>
                    </a:lnTo>
                    <a:lnTo>
                      <a:pt x="3842" y="322"/>
                    </a:lnTo>
                    <a:lnTo>
                      <a:pt x="3846" y="318"/>
                    </a:lnTo>
                    <a:lnTo>
                      <a:pt x="3850" y="316"/>
                    </a:lnTo>
                    <a:lnTo>
                      <a:pt x="3854" y="311"/>
                    </a:lnTo>
                    <a:lnTo>
                      <a:pt x="3858" y="309"/>
                    </a:lnTo>
                    <a:lnTo>
                      <a:pt x="3862" y="305"/>
                    </a:lnTo>
                    <a:lnTo>
                      <a:pt x="3866" y="302"/>
                    </a:lnTo>
                    <a:lnTo>
                      <a:pt x="3870" y="300"/>
                    </a:lnTo>
                    <a:lnTo>
                      <a:pt x="3874" y="297"/>
                    </a:lnTo>
                    <a:lnTo>
                      <a:pt x="3877" y="293"/>
                    </a:lnTo>
                    <a:lnTo>
                      <a:pt x="3881" y="291"/>
                    </a:lnTo>
                    <a:lnTo>
                      <a:pt x="3885" y="288"/>
                    </a:lnTo>
                    <a:lnTo>
                      <a:pt x="3889" y="284"/>
                    </a:lnTo>
                    <a:lnTo>
                      <a:pt x="3893" y="281"/>
                    </a:lnTo>
                    <a:lnTo>
                      <a:pt x="3897" y="278"/>
                    </a:lnTo>
                    <a:lnTo>
                      <a:pt x="3901" y="277"/>
                    </a:lnTo>
                    <a:lnTo>
                      <a:pt x="3905" y="272"/>
                    </a:lnTo>
                    <a:lnTo>
                      <a:pt x="3909" y="271"/>
                    </a:lnTo>
                    <a:lnTo>
                      <a:pt x="3913" y="267"/>
                    </a:lnTo>
                    <a:lnTo>
                      <a:pt x="3917" y="264"/>
                    </a:lnTo>
                    <a:lnTo>
                      <a:pt x="3921" y="263"/>
                    </a:lnTo>
                    <a:lnTo>
                      <a:pt x="3925" y="260"/>
                    </a:lnTo>
                    <a:lnTo>
                      <a:pt x="3929" y="257"/>
                    </a:lnTo>
                    <a:lnTo>
                      <a:pt x="3933" y="2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5" name="Freeform 347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0"/>
                  </a:cxn>
                  <a:cxn ang="0">
                    <a:pos x="499" y="3"/>
                  </a:cxn>
                  <a:cxn ang="0">
                    <a:pos x="562" y="6"/>
                  </a:cxn>
                  <a:cxn ang="0">
                    <a:pos x="625" y="18"/>
                  </a:cxn>
                  <a:cxn ang="0">
                    <a:pos x="688" y="47"/>
                  </a:cxn>
                  <a:cxn ang="0">
                    <a:pos x="751" y="97"/>
                  </a:cxn>
                  <a:cxn ang="0">
                    <a:pos x="814" y="173"/>
                  </a:cxn>
                  <a:cxn ang="0">
                    <a:pos x="877" y="281"/>
                  </a:cxn>
                  <a:cxn ang="0">
                    <a:pos x="940" y="423"/>
                  </a:cxn>
                  <a:cxn ang="0">
                    <a:pos x="1003" y="598"/>
                  </a:cxn>
                  <a:cxn ang="0">
                    <a:pos x="1066" y="805"/>
                  </a:cxn>
                  <a:cxn ang="0">
                    <a:pos x="1129" y="1043"/>
                  </a:cxn>
                  <a:cxn ang="0">
                    <a:pos x="1192" y="1304"/>
                  </a:cxn>
                  <a:cxn ang="0">
                    <a:pos x="1255" y="1582"/>
                  </a:cxn>
                  <a:cxn ang="0">
                    <a:pos x="1318" y="1870"/>
                  </a:cxn>
                  <a:cxn ang="0">
                    <a:pos x="1381" y="2162"/>
                  </a:cxn>
                  <a:cxn ang="0">
                    <a:pos x="1444" y="2448"/>
                  </a:cxn>
                  <a:cxn ang="0">
                    <a:pos x="1507" y="2721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711"/>
                  </a:cxn>
                  <a:cxn ang="0">
                    <a:pos x="2704" y="2520"/>
                  </a:cxn>
                  <a:cxn ang="0">
                    <a:pos x="2767" y="2328"/>
                  </a:cxn>
                  <a:cxn ang="0">
                    <a:pos x="2830" y="2136"/>
                  </a:cxn>
                  <a:cxn ang="0">
                    <a:pos x="2893" y="1950"/>
                  </a:cxn>
                  <a:cxn ang="0">
                    <a:pos x="2956" y="1770"/>
                  </a:cxn>
                  <a:cxn ang="0">
                    <a:pos x="3019" y="1597"/>
                  </a:cxn>
                  <a:cxn ang="0">
                    <a:pos x="3082" y="1434"/>
                  </a:cxn>
                  <a:cxn ang="0">
                    <a:pos x="3145" y="1281"/>
                  </a:cxn>
                  <a:cxn ang="0">
                    <a:pos x="3208" y="1138"/>
                  </a:cxn>
                  <a:cxn ang="0">
                    <a:pos x="3271" y="1006"/>
                  </a:cxn>
                  <a:cxn ang="0">
                    <a:pos x="3334" y="884"/>
                  </a:cxn>
                  <a:cxn ang="0">
                    <a:pos x="3397" y="774"/>
                  </a:cxn>
                  <a:cxn ang="0">
                    <a:pos x="3460" y="674"/>
                  </a:cxn>
                  <a:cxn ang="0">
                    <a:pos x="3523" y="584"/>
                  </a:cxn>
                  <a:cxn ang="0">
                    <a:pos x="3586" y="505"/>
                  </a:cxn>
                  <a:cxn ang="0">
                    <a:pos x="3649" y="433"/>
                  </a:cxn>
                  <a:cxn ang="0">
                    <a:pos x="3712" y="371"/>
                  </a:cxn>
                  <a:cxn ang="0">
                    <a:pos x="3775" y="316"/>
                  </a:cxn>
                  <a:cxn ang="0">
                    <a:pos x="3838" y="269"/>
                  </a:cxn>
                  <a:cxn ang="0">
                    <a:pos x="3901" y="231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0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0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0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2"/>
                    </a:lnTo>
                    <a:lnTo>
                      <a:pt x="385" y="3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3"/>
                    </a:lnTo>
                    <a:lnTo>
                      <a:pt x="437" y="0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3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3"/>
                    </a:lnTo>
                    <a:lnTo>
                      <a:pt x="503" y="1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5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10"/>
                    </a:lnTo>
                    <a:lnTo>
                      <a:pt x="582" y="10"/>
                    </a:lnTo>
                    <a:lnTo>
                      <a:pt x="586" y="9"/>
                    </a:lnTo>
                    <a:lnTo>
                      <a:pt x="590" y="11"/>
                    </a:lnTo>
                    <a:lnTo>
                      <a:pt x="594" y="10"/>
                    </a:lnTo>
                    <a:lnTo>
                      <a:pt x="598" y="13"/>
                    </a:lnTo>
                    <a:lnTo>
                      <a:pt x="602" y="12"/>
                    </a:lnTo>
                    <a:lnTo>
                      <a:pt x="606" y="13"/>
                    </a:lnTo>
                    <a:lnTo>
                      <a:pt x="610" y="15"/>
                    </a:lnTo>
                    <a:lnTo>
                      <a:pt x="614" y="16"/>
                    </a:lnTo>
                    <a:lnTo>
                      <a:pt x="618" y="16"/>
                    </a:lnTo>
                    <a:lnTo>
                      <a:pt x="622" y="17"/>
                    </a:lnTo>
                    <a:lnTo>
                      <a:pt x="625" y="18"/>
                    </a:lnTo>
                    <a:lnTo>
                      <a:pt x="629" y="20"/>
                    </a:lnTo>
                    <a:lnTo>
                      <a:pt x="633" y="21"/>
                    </a:lnTo>
                    <a:lnTo>
                      <a:pt x="637" y="23"/>
                    </a:lnTo>
                    <a:lnTo>
                      <a:pt x="641" y="24"/>
                    </a:lnTo>
                    <a:lnTo>
                      <a:pt x="645" y="26"/>
                    </a:lnTo>
                    <a:lnTo>
                      <a:pt x="649" y="28"/>
                    </a:lnTo>
                    <a:lnTo>
                      <a:pt x="653" y="28"/>
                    </a:lnTo>
                    <a:lnTo>
                      <a:pt x="657" y="31"/>
                    </a:lnTo>
                    <a:lnTo>
                      <a:pt x="661" y="34"/>
                    </a:lnTo>
                    <a:lnTo>
                      <a:pt x="665" y="33"/>
                    </a:lnTo>
                    <a:lnTo>
                      <a:pt x="669" y="36"/>
                    </a:lnTo>
                    <a:lnTo>
                      <a:pt x="673" y="38"/>
                    </a:lnTo>
                    <a:lnTo>
                      <a:pt x="677" y="41"/>
                    </a:lnTo>
                    <a:lnTo>
                      <a:pt x="681" y="43"/>
                    </a:lnTo>
                    <a:lnTo>
                      <a:pt x="685" y="46"/>
                    </a:lnTo>
                    <a:lnTo>
                      <a:pt x="688" y="47"/>
                    </a:lnTo>
                    <a:lnTo>
                      <a:pt x="692" y="51"/>
                    </a:lnTo>
                    <a:lnTo>
                      <a:pt x="696" y="52"/>
                    </a:lnTo>
                    <a:lnTo>
                      <a:pt x="700" y="54"/>
                    </a:lnTo>
                    <a:lnTo>
                      <a:pt x="704" y="58"/>
                    </a:lnTo>
                    <a:lnTo>
                      <a:pt x="708" y="60"/>
                    </a:lnTo>
                    <a:lnTo>
                      <a:pt x="712" y="62"/>
                    </a:lnTo>
                    <a:lnTo>
                      <a:pt x="716" y="66"/>
                    </a:lnTo>
                    <a:lnTo>
                      <a:pt x="720" y="69"/>
                    </a:lnTo>
                    <a:lnTo>
                      <a:pt x="724" y="72"/>
                    </a:lnTo>
                    <a:lnTo>
                      <a:pt x="728" y="76"/>
                    </a:lnTo>
                    <a:lnTo>
                      <a:pt x="732" y="79"/>
                    </a:lnTo>
                    <a:lnTo>
                      <a:pt x="736" y="83"/>
                    </a:lnTo>
                    <a:lnTo>
                      <a:pt x="740" y="86"/>
                    </a:lnTo>
                    <a:lnTo>
                      <a:pt x="744" y="89"/>
                    </a:lnTo>
                    <a:lnTo>
                      <a:pt x="748" y="92"/>
                    </a:lnTo>
                    <a:lnTo>
                      <a:pt x="751" y="97"/>
                    </a:lnTo>
                    <a:lnTo>
                      <a:pt x="755" y="100"/>
                    </a:lnTo>
                    <a:lnTo>
                      <a:pt x="759" y="104"/>
                    </a:lnTo>
                    <a:lnTo>
                      <a:pt x="763" y="108"/>
                    </a:lnTo>
                    <a:lnTo>
                      <a:pt x="767" y="112"/>
                    </a:lnTo>
                    <a:lnTo>
                      <a:pt x="771" y="117"/>
                    </a:lnTo>
                    <a:lnTo>
                      <a:pt x="775" y="122"/>
                    </a:lnTo>
                    <a:lnTo>
                      <a:pt x="779" y="126"/>
                    </a:lnTo>
                    <a:lnTo>
                      <a:pt x="783" y="131"/>
                    </a:lnTo>
                    <a:lnTo>
                      <a:pt x="787" y="135"/>
                    </a:lnTo>
                    <a:lnTo>
                      <a:pt x="791" y="141"/>
                    </a:lnTo>
                    <a:lnTo>
                      <a:pt x="795" y="146"/>
                    </a:lnTo>
                    <a:lnTo>
                      <a:pt x="799" y="150"/>
                    </a:lnTo>
                    <a:lnTo>
                      <a:pt x="803" y="157"/>
                    </a:lnTo>
                    <a:lnTo>
                      <a:pt x="807" y="161"/>
                    </a:lnTo>
                    <a:lnTo>
                      <a:pt x="811" y="166"/>
                    </a:lnTo>
                    <a:lnTo>
                      <a:pt x="814" y="173"/>
                    </a:lnTo>
                    <a:lnTo>
                      <a:pt x="818" y="179"/>
                    </a:lnTo>
                    <a:lnTo>
                      <a:pt x="822" y="184"/>
                    </a:lnTo>
                    <a:lnTo>
                      <a:pt x="826" y="191"/>
                    </a:lnTo>
                    <a:lnTo>
                      <a:pt x="830" y="197"/>
                    </a:lnTo>
                    <a:lnTo>
                      <a:pt x="834" y="204"/>
                    </a:lnTo>
                    <a:lnTo>
                      <a:pt x="838" y="209"/>
                    </a:lnTo>
                    <a:lnTo>
                      <a:pt x="842" y="215"/>
                    </a:lnTo>
                    <a:lnTo>
                      <a:pt x="846" y="223"/>
                    </a:lnTo>
                    <a:lnTo>
                      <a:pt x="850" y="230"/>
                    </a:lnTo>
                    <a:lnTo>
                      <a:pt x="854" y="236"/>
                    </a:lnTo>
                    <a:lnTo>
                      <a:pt x="858" y="243"/>
                    </a:lnTo>
                    <a:lnTo>
                      <a:pt x="862" y="251"/>
                    </a:lnTo>
                    <a:lnTo>
                      <a:pt x="866" y="257"/>
                    </a:lnTo>
                    <a:lnTo>
                      <a:pt x="870" y="266"/>
                    </a:lnTo>
                    <a:lnTo>
                      <a:pt x="874" y="273"/>
                    </a:lnTo>
                    <a:lnTo>
                      <a:pt x="877" y="281"/>
                    </a:lnTo>
                    <a:lnTo>
                      <a:pt x="881" y="290"/>
                    </a:lnTo>
                    <a:lnTo>
                      <a:pt x="885" y="296"/>
                    </a:lnTo>
                    <a:lnTo>
                      <a:pt x="889" y="304"/>
                    </a:lnTo>
                    <a:lnTo>
                      <a:pt x="893" y="313"/>
                    </a:lnTo>
                    <a:lnTo>
                      <a:pt x="897" y="322"/>
                    </a:lnTo>
                    <a:lnTo>
                      <a:pt x="901" y="331"/>
                    </a:lnTo>
                    <a:lnTo>
                      <a:pt x="905" y="337"/>
                    </a:lnTo>
                    <a:lnTo>
                      <a:pt x="909" y="348"/>
                    </a:lnTo>
                    <a:lnTo>
                      <a:pt x="913" y="358"/>
                    </a:lnTo>
                    <a:lnTo>
                      <a:pt x="917" y="365"/>
                    </a:lnTo>
                    <a:lnTo>
                      <a:pt x="921" y="375"/>
                    </a:lnTo>
                    <a:lnTo>
                      <a:pt x="925" y="384"/>
                    </a:lnTo>
                    <a:lnTo>
                      <a:pt x="929" y="393"/>
                    </a:lnTo>
                    <a:lnTo>
                      <a:pt x="933" y="403"/>
                    </a:lnTo>
                    <a:lnTo>
                      <a:pt x="937" y="413"/>
                    </a:lnTo>
                    <a:lnTo>
                      <a:pt x="940" y="423"/>
                    </a:lnTo>
                    <a:lnTo>
                      <a:pt x="944" y="432"/>
                    </a:lnTo>
                    <a:lnTo>
                      <a:pt x="948" y="442"/>
                    </a:lnTo>
                    <a:lnTo>
                      <a:pt x="952" y="454"/>
                    </a:lnTo>
                    <a:lnTo>
                      <a:pt x="956" y="464"/>
                    </a:lnTo>
                    <a:lnTo>
                      <a:pt x="960" y="474"/>
                    </a:lnTo>
                    <a:lnTo>
                      <a:pt x="964" y="484"/>
                    </a:lnTo>
                    <a:lnTo>
                      <a:pt x="968" y="495"/>
                    </a:lnTo>
                    <a:lnTo>
                      <a:pt x="972" y="506"/>
                    </a:lnTo>
                    <a:lnTo>
                      <a:pt x="976" y="518"/>
                    </a:lnTo>
                    <a:lnTo>
                      <a:pt x="980" y="529"/>
                    </a:lnTo>
                    <a:lnTo>
                      <a:pt x="984" y="540"/>
                    </a:lnTo>
                    <a:lnTo>
                      <a:pt x="988" y="552"/>
                    </a:lnTo>
                    <a:lnTo>
                      <a:pt x="992" y="563"/>
                    </a:lnTo>
                    <a:lnTo>
                      <a:pt x="996" y="576"/>
                    </a:lnTo>
                    <a:lnTo>
                      <a:pt x="999" y="586"/>
                    </a:lnTo>
                    <a:lnTo>
                      <a:pt x="1003" y="598"/>
                    </a:lnTo>
                    <a:lnTo>
                      <a:pt x="1007" y="611"/>
                    </a:lnTo>
                    <a:lnTo>
                      <a:pt x="1011" y="623"/>
                    </a:lnTo>
                    <a:lnTo>
                      <a:pt x="1015" y="635"/>
                    </a:lnTo>
                    <a:lnTo>
                      <a:pt x="1019" y="647"/>
                    </a:lnTo>
                    <a:lnTo>
                      <a:pt x="1023" y="661"/>
                    </a:lnTo>
                    <a:lnTo>
                      <a:pt x="1027" y="671"/>
                    </a:lnTo>
                    <a:lnTo>
                      <a:pt x="1031" y="687"/>
                    </a:lnTo>
                    <a:lnTo>
                      <a:pt x="1035" y="699"/>
                    </a:lnTo>
                    <a:lnTo>
                      <a:pt x="1039" y="712"/>
                    </a:lnTo>
                    <a:lnTo>
                      <a:pt x="1043" y="724"/>
                    </a:lnTo>
                    <a:lnTo>
                      <a:pt x="1047" y="737"/>
                    </a:lnTo>
                    <a:lnTo>
                      <a:pt x="1051" y="751"/>
                    </a:lnTo>
                    <a:lnTo>
                      <a:pt x="1055" y="765"/>
                    </a:lnTo>
                    <a:lnTo>
                      <a:pt x="1059" y="777"/>
                    </a:lnTo>
                    <a:lnTo>
                      <a:pt x="1062" y="792"/>
                    </a:lnTo>
                    <a:lnTo>
                      <a:pt x="1066" y="805"/>
                    </a:lnTo>
                    <a:lnTo>
                      <a:pt x="1070" y="820"/>
                    </a:lnTo>
                    <a:lnTo>
                      <a:pt x="1074" y="836"/>
                    </a:lnTo>
                    <a:lnTo>
                      <a:pt x="1078" y="849"/>
                    </a:lnTo>
                    <a:lnTo>
                      <a:pt x="1082" y="864"/>
                    </a:lnTo>
                    <a:lnTo>
                      <a:pt x="1086" y="878"/>
                    </a:lnTo>
                    <a:lnTo>
                      <a:pt x="1090" y="891"/>
                    </a:lnTo>
                    <a:lnTo>
                      <a:pt x="1094" y="907"/>
                    </a:lnTo>
                    <a:lnTo>
                      <a:pt x="1098" y="921"/>
                    </a:lnTo>
                    <a:lnTo>
                      <a:pt x="1102" y="937"/>
                    </a:lnTo>
                    <a:lnTo>
                      <a:pt x="1106" y="951"/>
                    </a:lnTo>
                    <a:lnTo>
                      <a:pt x="1110" y="966"/>
                    </a:lnTo>
                    <a:lnTo>
                      <a:pt x="1114" y="982"/>
                    </a:lnTo>
                    <a:lnTo>
                      <a:pt x="1118" y="996"/>
                    </a:lnTo>
                    <a:lnTo>
                      <a:pt x="1122" y="1012"/>
                    </a:lnTo>
                    <a:lnTo>
                      <a:pt x="1125" y="1027"/>
                    </a:lnTo>
                    <a:lnTo>
                      <a:pt x="1129" y="1043"/>
                    </a:lnTo>
                    <a:lnTo>
                      <a:pt x="1133" y="1059"/>
                    </a:lnTo>
                    <a:lnTo>
                      <a:pt x="1137" y="1075"/>
                    </a:lnTo>
                    <a:lnTo>
                      <a:pt x="1141" y="1091"/>
                    </a:lnTo>
                    <a:lnTo>
                      <a:pt x="1145" y="1107"/>
                    </a:lnTo>
                    <a:lnTo>
                      <a:pt x="1149" y="1122"/>
                    </a:lnTo>
                    <a:lnTo>
                      <a:pt x="1153" y="1139"/>
                    </a:lnTo>
                    <a:lnTo>
                      <a:pt x="1157" y="1155"/>
                    </a:lnTo>
                    <a:lnTo>
                      <a:pt x="1161" y="1170"/>
                    </a:lnTo>
                    <a:lnTo>
                      <a:pt x="1165" y="1187"/>
                    </a:lnTo>
                    <a:lnTo>
                      <a:pt x="1169" y="1203"/>
                    </a:lnTo>
                    <a:lnTo>
                      <a:pt x="1173" y="1220"/>
                    </a:lnTo>
                    <a:lnTo>
                      <a:pt x="1177" y="1236"/>
                    </a:lnTo>
                    <a:lnTo>
                      <a:pt x="1181" y="1253"/>
                    </a:lnTo>
                    <a:lnTo>
                      <a:pt x="1185" y="1270"/>
                    </a:lnTo>
                    <a:lnTo>
                      <a:pt x="1188" y="1286"/>
                    </a:lnTo>
                    <a:lnTo>
                      <a:pt x="1192" y="1304"/>
                    </a:lnTo>
                    <a:lnTo>
                      <a:pt x="1196" y="1319"/>
                    </a:lnTo>
                    <a:lnTo>
                      <a:pt x="1200" y="1338"/>
                    </a:lnTo>
                    <a:lnTo>
                      <a:pt x="1204" y="1355"/>
                    </a:lnTo>
                    <a:lnTo>
                      <a:pt x="1208" y="1371"/>
                    </a:lnTo>
                    <a:lnTo>
                      <a:pt x="1212" y="1388"/>
                    </a:lnTo>
                    <a:lnTo>
                      <a:pt x="1216" y="1406"/>
                    </a:lnTo>
                    <a:lnTo>
                      <a:pt x="1220" y="1424"/>
                    </a:lnTo>
                    <a:lnTo>
                      <a:pt x="1224" y="1440"/>
                    </a:lnTo>
                    <a:lnTo>
                      <a:pt x="1228" y="1458"/>
                    </a:lnTo>
                    <a:lnTo>
                      <a:pt x="1232" y="1477"/>
                    </a:lnTo>
                    <a:lnTo>
                      <a:pt x="1236" y="1494"/>
                    </a:lnTo>
                    <a:lnTo>
                      <a:pt x="1240" y="1510"/>
                    </a:lnTo>
                    <a:lnTo>
                      <a:pt x="1244" y="1528"/>
                    </a:lnTo>
                    <a:lnTo>
                      <a:pt x="1248" y="1547"/>
                    </a:lnTo>
                    <a:lnTo>
                      <a:pt x="1251" y="1564"/>
                    </a:lnTo>
                    <a:lnTo>
                      <a:pt x="1255" y="1582"/>
                    </a:lnTo>
                    <a:lnTo>
                      <a:pt x="1259" y="1599"/>
                    </a:lnTo>
                    <a:lnTo>
                      <a:pt x="1263" y="1617"/>
                    </a:lnTo>
                    <a:lnTo>
                      <a:pt x="1267" y="1635"/>
                    </a:lnTo>
                    <a:lnTo>
                      <a:pt x="1271" y="1653"/>
                    </a:lnTo>
                    <a:lnTo>
                      <a:pt x="1275" y="1671"/>
                    </a:lnTo>
                    <a:lnTo>
                      <a:pt x="1279" y="1689"/>
                    </a:lnTo>
                    <a:lnTo>
                      <a:pt x="1283" y="1707"/>
                    </a:lnTo>
                    <a:lnTo>
                      <a:pt x="1287" y="1724"/>
                    </a:lnTo>
                    <a:lnTo>
                      <a:pt x="1291" y="1743"/>
                    </a:lnTo>
                    <a:lnTo>
                      <a:pt x="1295" y="1762"/>
                    </a:lnTo>
                    <a:lnTo>
                      <a:pt x="1299" y="1779"/>
                    </a:lnTo>
                    <a:lnTo>
                      <a:pt x="1303" y="1797"/>
                    </a:lnTo>
                    <a:lnTo>
                      <a:pt x="1307" y="1815"/>
                    </a:lnTo>
                    <a:lnTo>
                      <a:pt x="1311" y="1833"/>
                    </a:lnTo>
                    <a:lnTo>
                      <a:pt x="1314" y="1850"/>
                    </a:lnTo>
                    <a:lnTo>
                      <a:pt x="1318" y="1870"/>
                    </a:lnTo>
                    <a:lnTo>
                      <a:pt x="1322" y="1887"/>
                    </a:lnTo>
                    <a:lnTo>
                      <a:pt x="1326" y="1905"/>
                    </a:lnTo>
                    <a:lnTo>
                      <a:pt x="1330" y="1924"/>
                    </a:lnTo>
                    <a:lnTo>
                      <a:pt x="1334" y="1943"/>
                    </a:lnTo>
                    <a:lnTo>
                      <a:pt x="1338" y="1960"/>
                    </a:lnTo>
                    <a:lnTo>
                      <a:pt x="1342" y="1979"/>
                    </a:lnTo>
                    <a:lnTo>
                      <a:pt x="1346" y="1998"/>
                    </a:lnTo>
                    <a:lnTo>
                      <a:pt x="1350" y="2016"/>
                    </a:lnTo>
                    <a:lnTo>
                      <a:pt x="1354" y="2033"/>
                    </a:lnTo>
                    <a:lnTo>
                      <a:pt x="1358" y="2053"/>
                    </a:lnTo>
                    <a:lnTo>
                      <a:pt x="1362" y="2070"/>
                    </a:lnTo>
                    <a:lnTo>
                      <a:pt x="1366" y="2087"/>
                    </a:lnTo>
                    <a:lnTo>
                      <a:pt x="1370" y="2107"/>
                    </a:lnTo>
                    <a:lnTo>
                      <a:pt x="1374" y="2125"/>
                    </a:lnTo>
                    <a:lnTo>
                      <a:pt x="1377" y="2141"/>
                    </a:lnTo>
                    <a:lnTo>
                      <a:pt x="1381" y="2162"/>
                    </a:lnTo>
                    <a:lnTo>
                      <a:pt x="1385" y="2178"/>
                    </a:lnTo>
                    <a:lnTo>
                      <a:pt x="1389" y="2196"/>
                    </a:lnTo>
                    <a:lnTo>
                      <a:pt x="1393" y="2214"/>
                    </a:lnTo>
                    <a:lnTo>
                      <a:pt x="1397" y="2233"/>
                    </a:lnTo>
                    <a:lnTo>
                      <a:pt x="1401" y="2250"/>
                    </a:lnTo>
                    <a:lnTo>
                      <a:pt x="1405" y="2270"/>
                    </a:lnTo>
                    <a:lnTo>
                      <a:pt x="1409" y="2287"/>
                    </a:lnTo>
                    <a:lnTo>
                      <a:pt x="1413" y="2305"/>
                    </a:lnTo>
                    <a:lnTo>
                      <a:pt x="1417" y="2323"/>
                    </a:lnTo>
                    <a:lnTo>
                      <a:pt x="1421" y="2340"/>
                    </a:lnTo>
                    <a:lnTo>
                      <a:pt x="1425" y="2359"/>
                    </a:lnTo>
                    <a:lnTo>
                      <a:pt x="1429" y="2377"/>
                    </a:lnTo>
                    <a:lnTo>
                      <a:pt x="1433" y="2395"/>
                    </a:lnTo>
                    <a:lnTo>
                      <a:pt x="1437" y="2413"/>
                    </a:lnTo>
                    <a:lnTo>
                      <a:pt x="1440" y="2430"/>
                    </a:lnTo>
                    <a:lnTo>
                      <a:pt x="1444" y="2448"/>
                    </a:lnTo>
                    <a:lnTo>
                      <a:pt x="1448" y="2464"/>
                    </a:lnTo>
                    <a:lnTo>
                      <a:pt x="1452" y="2482"/>
                    </a:lnTo>
                    <a:lnTo>
                      <a:pt x="1456" y="2499"/>
                    </a:lnTo>
                    <a:lnTo>
                      <a:pt x="1460" y="2517"/>
                    </a:lnTo>
                    <a:lnTo>
                      <a:pt x="1464" y="2535"/>
                    </a:lnTo>
                    <a:lnTo>
                      <a:pt x="1468" y="2552"/>
                    </a:lnTo>
                    <a:lnTo>
                      <a:pt x="1472" y="2570"/>
                    </a:lnTo>
                    <a:lnTo>
                      <a:pt x="1476" y="2586"/>
                    </a:lnTo>
                    <a:lnTo>
                      <a:pt x="1480" y="2603"/>
                    </a:lnTo>
                    <a:lnTo>
                      <a:pt x="1484" y="2621"/>
                    </a:lnTo>
                    <a:lnTo>
                      <a:pt x="1488" y="2637"/>
                    </a:lnTo>
                    <a:lnTo>
                      <a:pt x="1492" y="2654"/>
                    </a:lnTo>
                    <a:lnTo>
                      <a:pt x="1496" y="2672"/>
                    </a:lnTo>
                    <a:lnTo>
                      <a:pt x="1499" y="2688"/>
                    </a:lnTo>
                    <a:lnTo>
                      <a:pt x="1503" y="2705"/>
                    </a:lnTo>
                    <a:lnTo>
                      <a:pt x="1507" y="2721"/>
                    </a:lnTo>
                    <a:lnTo>
                      <a:pt x="1511" y="2738"/>
                    </a:lnTo>
                    <a:lnTo>
                      <a:pt x="1515" y="2753"/>
                    </a:lnTo>
                    <a:lnTo>
                      <a:pt x="1519" y="2771"/>
                    </a:lnTo>
                    <a:lnTo>
                      <a:pt x="1523" y="2786"/>
                    </a:lnTo>
                    <a:lnTo>
                      <a:pt x="1527" y="2803"/>
                    </a:lnTo>
                    <a:lnTo>
                      <a:pt x="1531" y="2819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20"/>
                    </a:lnTo>
                    <a:lnTo>
                      <a:pt x="2610" y="2808"/>
                    </a:lnTo>
                    <a:lnTo>
                      <a:pt x="2614" y="2796"/>
                    </a:lnTo>
                    <a:lnTo>
                      <a:pt x="2618" y="2785"/>
                    </a:lnTo>
                    <a:lnTo>
                      <a:pt x="2622" y="2772"/>
                    </a:lnTo>
                    <a:lnTo>
                      <a:pt x="2625" y="2761"/>
                    </a:lnTo>
                    <a:lnTo>
                      <a:pt x="2629" y="2748"/>
                    </a:lnTo>
                    <a:lnTo>
                      <a:pt x="2633" y="2738"/>
                    </a:lnTo>
                    <a:lnTo>
                      <a:pt x="2637" y="2725"/>
                    </a:lnTo>
                    <a:lnTo>
                      <a:pt x="2641" y="2711"/>
                    </a:lnTo>
                    <a:lnTo>
                      <a:pt x="2645" y="2700"/>
                    </a:lnTo>
                    <a:lnTo>
                      <a:pt x="2649" y="2688"/>
                    </a:lnTo>
                    <a:lnTo>
                      <a:pt x="2653" y="2676"/>
                    </a:lnTo>
                    <a:lnTo>
                      <a:pt x="2657" y="2664"/>
                    </a:lnTo>
                    <a:lnTo>
                      <a:pt x="2661" y="2653"/>
                    </a:lnTo>
                    <a:lnTo>
                      <a:pt x="2665" y="2641"/>
                    </a:lnTo>
                    <a:lnTo>
                      <a:pt x="2669" y="2628"/>
                    </a:lnTo>
                    <a:lnTo>
                      <a:pt x="2673" y="2617"/>
                    </a:lnTo>
                    <a:lnTo>
                      <a:pt x="2677" y="2605"/>
                    </a:lnTo>
                    <a:lnTo>
                      <a:pt x="2681" y="2592"/>
                    </a:lnTo>
                    <a:lnTo>
                      <a:pt x="2685" y="2581"/>
                    </a:lnTo>
                    <a:lnTo>
                      <a:pt x="2688" y="2568"/>
                    </a:lnTo>
                    <a:lnTo>
                      <a:pt x="2692" y="2557"/>
                    </a:lnTo>
                    <a:lnTo>
                      <a:pt x="2696" y="2543"/>
                    </a:lnTo>
                    <a:lnTo>
                      <a:pt x="2700" y="2532"/>
                    </a:lnTo>
                    <a:lnTo>
                      <a:pt x="2704" y="2520"/>
                    </a:lnTo>
                    <a:lnTo>
                      <a:pt x="2708" y="2508"/>
                    </a:lnTo>
                    <a:lnTo>
                      <a:pt x="2712" y="2495"/>
                    </a:lnTo>
                    <a:lnTo>
                      <a:pt x="2716" y="2484"/>
                    </a:lnTo>
                    <a:lnTo>
                      <a:pt x="2720" y="2471"/>
                    </a:lnTo>
                    <a:lnTo>
                      <a:pt x="2724" y="2459"/>
                    </a:lnTo>
                    <a:lnTo>
                      <a:pt x="2728" y="2448"/>
                    </a:lnTo>
                    <a:lnTo>
                      <a:pt x="2732" y="2436"/>
                    </a:lnTo>
                    <a:lnTo>
                      <a:pt x="2736" y="2424"/>
                    </a:lnTo>
                    <a:lnTo>
                      <a:pt x="2740" y="2411"/>
                    </a:lnTo>
                    <a:lnTo>
                      <a:pt x="2744" y="2399"/>
                    </a:lnTo>
                    <a:lnTo>
                      <a:pt x="2748" y="2388"/>
                    </a:lnTo>
                    <a:lnTo>
                      <a:pt x="2751" y="2374"/>
                    </a:lnTo>
                    <a:lnTo>
                      <a:pt x="2755" y="2362"/>
                    </a:lnTo>
                    <a:lnTo>
                      <a:pt x="2759" y="2351"/>
                    </a:lnTo>
                    <a:lnTo>
                      <a:pt x="2763" y="2339"/>
                    </a:lnTo>
                    <a:lnTo>
                      <a:pt x="2767" y="2328"/>
                    </a:lnTo>
                    <a:lnTo>
                      <a:pt x="2771" y="2315"/>
                    </a:lnTo>
                    <a:lnTo>
                      <a:pt x="2775" y="2303"/>
                    </a:lnTo>
                    <a:lnTo>
                      <a:pt x="2779" y="2291"/>
                    </a:lnTo>
                    <a:lnTo>
                      <a:pt x="2783" y="2280"/>
                    </a:lnTo>
                    <a:lnTo>
                      <a:pt x="2787" y="2267"/>
                    </a:lnTo>
                    <a:lnTo>
                      <a:pt x="2791" y="2255"/>
                    </a:lnTo>
                    <a:lnTo>
                      <a:pt x="2795" y="2244"/>
                    </a:lnTo>
                    <a:lnTo>
                      <a:pt x="2799" y="2232"/>
                    </a:lnTo>
                    <a:lnTo>
                      <a:pt x="2803" y="2218"/>
                    </a:lnTo>
                    <a:lnTo>
                      <a:pt x="2807" y="2207"/>
                    </a:lnTo>
                    <a:lnTo>
                      <a:pt x="2811" y="2195"/>
                    </a:lnTo>
                    <a:lnTo>
                      <a:pt x="2814" y="2183"/>
                    </a:lnTo>
                    <a:lnTo>
                      <a:pt x="2818" y="2172"/>
                    </a:lnTo>
                    <a:lnTo>
                      <a:pt x="2822" y="2160"/>
                    </a:lnTo>
                    <a:lnTo>
                      <a:pt x="2826" y="2147"/>
                    </a:lnTo>
                    <a:lnTo>
                      <a:pt x="2830" y="2136"/>
                    </a:lnTo>
                    <a:lnTo>
                      <a:pt x="2834" y="2125"/>
                    </a:lnTo>
                    <a:lnTo>
                      <a:pt x="2838" y="2112"/>
                    </a:lnTo>
                    <a:lnTo>
                      <a:pt x="2842" y="2100"/>
                    </a:lnTo>
                    <a:lnTo>
                      <a:pt x="2846" y="2089"/>
                    </a:lnTo>
                    <a:lnTo>
                      <a:pt x="2850" y="2076"/>
                    </a:lnTo>
                    <a:lnTo>
                      <a:pt x="2854" y="2066"/>
                    </a:lnTo>
                    <a:lnTo>
                      <a:pt x="2858" y="2054"/>
                    </a:lnTo>
                    <a:lnTo>
                      <a:pt x="2862" y="2042"/>
                    </a:lnTo>
                    <a:lnTo>
                      <a:pt x="2866" y="2030"/>
                    </a:lnTo>
                    <a:lnTo>
                      <a:pt x="2870" y="2018"/>
                    </a:lnTo>
                    <a:lnTo>
                      <a:pt x="2874" y="2007"/>
                    </a:lnTo>
                    <a:lnTo>
                      <a:pt x="2877" y="1996"/>
                    </a:lnTo>
                    <a:lnTo>
                      <a:pt x="2881" y="1985"/>
                    </a:lnTo>
                    <a:lnTo>
                      <a:pt x="2885" y="1972"/>
                    </a:lnTo>
                    <a:lnTo>
                      <a:pt x="2889" y="1961"/>
                    </a:lnTo>
                    <a:lnTo>
                      <a:pt x="2893" y="1950"/>
                    </a:lnTo>
                    <a:lnTo>
                      <a:pt x="2897" y="1938"/>
                    </a:lnTo>
                    <a:lnTo>
                      <a:pt x="2901" y="1927"/>
                    </a:lnTo>
                    <a:lnTo>
                      <a:pt x="2905" y="1915"/>
                    </a:lnTo>
                    <a:lnTo>
                      <a:pt x="2909" y="1904"/>
                    </a:lnTo>
                    <a:lnTo>
                      <a:pt x="2913" y="1892"/>
                    </a:lnTo>
                    <a:lnTo>
                      <a:pt x="2917" y="1881"/>
                    </a:lnTo>
                    <a:lnTo>
                      <a:pt x="2921" y="1871"/>
                    </a:lnTo>
                    <a:lnTo>
                      <a:pt x="2925" y="1860"/>
                    </a:lnTo>
                    <a:lnTo>
                      <a:pt x="2929" y="1847"/>
                    </a:lnTo>
                    <a:lnTo>
                      <a:pt x="2933" y="1836"/>
                    </a:lnTo>
                    <a:lnTo>
                      <a:pt x="2937" y="1825"/>
                    </a:lnTo>
                    <a:lnTo>
                      <a:pt x="2940" y="1814"/>
                    </a:lnTo>
                    <a:lnTo>
                      <a:pt x="2944" y="1803"/>
                    </a:lnTo>
                    <a:lnTo>
                      <a:pt x="2948" y="1793"/>
                    </a:lnTo>
                    <a:lnTo>
                      <a:pt x="2952" y="1780"/>
                    </a:lnTo>
                    <a:lnTo>
                      <a:pt x="2956" y="1770"/>
                    </a:lnTo>
                    <a:lnTo>
                      <a:pt x="2960" y="1758"/>
                    </a:lnTo>
                    <a:lnTo>
                      <a:pt x="2964" y="1747"/>
                    </a:lnTo>
                    <a:lnTo>
                      <a:pt x="2968" y="1737"/>
                    </a:lnTo>
                    <a:lnTo>
                      <a:pt x="2972" y="1726"/>
                    </a:lnTo>
                    <a:lnTo>
                      <a:pt x="2976" y="1715"/>
                    </a:lnTo>
                    <a:lnTo>
                      <a:pt x="2980" y="1705"/>
                    </a:lnTo>
                    <a:lnTo>
                      <a:pt x="2984" y="1693"/>
                    </a:lnTo>
                    <a:lnTo>
                      <a:pt x="2988" y="1682"/>
                    </a:lnTo>
                    <a:lnTo>
                      <a:pt x="2992" y="1672"/>
                    </a:lnTo>
                    <a:lnTo>
                      <a:pt x="2996" y="1661"/>
                    </a:lnTo>
                    <a:lnTo>
                      <a:pt x="2999" y="1649"/>
                    </a:lnTo>
                    <a:lnTo>
                      <a:pt x="3003" y="1640"/>
                    </a:lnTo>
                    <a:lnTo>
                      <a:pt x="3007" y="1630"/>
                    </a:lnTo>
                    <a:lnTo>
                      <a:pt x="3011" y="1619"/>
                    </a:lnTo>
                    <a:lnTo>
                      <a:pt x="3015" y="1608"/>
                    </a:lnTo>
                    <a:lnTo>
                      <a:pt x="3019" y="1597"/>
                    </a:lnTo>
                    <a:lnTo>
                      <a:pt x="3023" y="1588"/>
                    </a:lnTo>
                    <a:lnTo>
                      <a:pt x="3027" y="1576"/>
                    </a:lnTo>
                    <a:lnTo>
                      <a:pt x="3031" y="1565"/>
                    </a:lnTo>
                    <a:lnTo>
                      <a:pt x="3035" y="1556"/>
                    </a:lnTo>
                    <a:lnTo>
                      <a:pt x="3039" y="1546"/>
                    </a:lnTo>
                    <a:lnTo>
                      <a:pt x="3043" y="1536"/>
                    </a:lnTo>
                    <a:lnTo>
                      <a:pt x="3047" y="1524"/>
                    </a:lnTo>
                    <a:lnTo>
                      <a:pt x="3051" y="1516"/>
                    </a:lnTo>
                    <a:lnTo>
                      <a:pt x="3055" y="1504"/>
                    </a:lnTo>
                    <a:lnTo>
                      <a:pt x="3059" y="1495"/>
                    </a:lnTo>
                    <a:lnTo>
                      <a:pt x="3062" y="1484"/>
                    </a:lnTo>
                    <a:lnTo>
                      <a:pt x="3066" y="1475"/>
                    </a:lnTo>
                    <a:lnTo>
                      <a:pt x="3070" y="1464"/>
                    </a:lnTo>
                    <a:lnTo>
                      <a:pt x="3074" y="1455"/>
                    </a:lnTo>
                    <a:lnTo>
                      <a:pt x="3078" y="1444"/>
                    </a:lnTo>
                    <a:lnTo>
                      <a:pt x="3082" y="1434"/>
                    </a:lnTo>
                    <a:lnTo>
                      <a:pt x="3086" y="1424"/>
                    </a:lnTo>
                    <a:lnTo>
                      <a:pt x="3090" y="1414"/>
                    </a:lnTo>
                    <a:lnTo>
                      <a:pt x="3094" y="1405"/>
                    </a:lnTo>
                    <a:lnTo>
                      <a:pt x="3098" y="1395"/>
                    </a:lnTo>
                    <a:lnTo>
                      <a:pt x="3102" y="1385"/>
                    </a:lnTo>
                    <a:lnTo>
                      <a:pt x="3106" y="1376"/>
                    </a:lnTo>
                    <a:lnTo>
                      <a:pt x="3110" y="1366"/>
                    </a:lnTo>
                    <a:lnTo>
                      <a:pt x="3114" y="1355"/>
                    </a:lnTo>
                    <a:lnTo>
                      <a:pt x="3118" y="1347"/>
                    </a:lnTo>
                    <a:lnTo>
                      <a:pt x="3122" y="1337"/>
                    </a:lnTo>
                    <a:lnTo>
                      <a:pt x="3125" y="1328"/>
                    </a:lnTo>
                    <a:lnTo>
                      <a:pt x="3129" y="1319"/>
                    </a:lnTo>
                    <a:lnTo>
                      <a:pt x="3133" y="1308"/>
                    </a:lnTo>
                    <a:lnTo>
                      <a:pt x="3137" y="1300"/>
                    </a:lnTo>
                    <a:lnTo>
                      <a:pt x="3141" y="1291"/>
                    </a:lnTo>
                    <a:lnTo>
                      <a:pt x="3145" y="1281"/>
                    </a:lnTo>
                    <a:lnTo>
                      <a:pt x="3149" y="1271"/>
                    </a:lnTo>
                    <a:lnTo>
                      <a:pt x="3153" y="1263"/>
                    </a:lnTo>
                    <a:lnTo>
                      <a:pt x="3157" y="1253"/>
                    </a:lnTo>
                    <a:lnTo>
                      <a:pt x="3161" y="1243"/>
                    </a:lnTo>
                    <a:lnTo>
                      <a:pt x="3165" y="1235"/>
                    </a:lnTo>
                    <a:lnTo>
                      <a:pt x="3169" y="1226"/>
                    </a:lnTo>
                    <a:lnTo>
                      <a:pt x="3173" y="1217"/>
                    </a:lnTo>
                    <a:lnTo>
                      <a:pt x="3177" y="1208"/>
                    </a:lnTo>
                    <a:lnTo>
                      <a:pt x="3181" y="1198"/>
                    </a:lnTo>
                    <a:lnTo>
                      <a:pt x="3185" y="1190"/>
                    </a:lnTo>
                    <a:lnTo>
                      <a:pt x="3188" y="1181"/>
                    </a:lnTo>
                    <a:lnTo>
                      <a:pt x="3192" y="1172"/>
                    </a:lnTo>
                    <a:lnTo>
                      <a:pt x="3196" y="1163"/>
                    </a:lnTo>
                    <a:lnTo>
                      <a:pt x="3200" y="1155"/>
                    </a:lnTo>
                    <a:lnTo>
                      <a:pt x="3204" y="1147"/>
                    </a:lnTo>
                    <a:lnTo>
                      <a:pt x="3208" y="1138"/>
                    </a:lnTo>
                    <a:lnTo>
                      <a:pt x="3212" y="1128"/>
                    </a:lnTo>
                    <a:lnTo>
                      <a:pt x="3216" y="1120"/>
                    </a:lnTo>
                    <a:lnTo>
                      <a:pt x="3220" y="1112"/>
                    </a:lnTo>
                    <a:lnTo>
                      <a:pt x="3224" y="1103"/>
                    </a:lnTo>
                    <a:lnTo>
                      <a:pt x="3228" y="1096"/>
                    </a:lnTo>
                    <a:lnTo>
                      <a:pt x="3232" y="1087"/>
                    </a:lnTo>
                    <a:lnTo>
                      <a:pt x="3236" y="1078"/>
                    </a:lnTo>
                    <a:lnTo>
                      <a:pt x="3240" y="1070"/>
                    </a:lnTo>
                    <a:lnTo>
                      <a:pt x="3244" y="1062"/>
                    </a:lnTo>
                    <a:lnTo>
                      <a:pt x="3248" y="1054"/>
                    </a:lnTo>
                    <a:lnTo>
                      <a:pt x="3251" y="1045"/>
                    </a:lnTo>
                    <a:lnTo>
                      <a:pt x="3255" y="1037"/>
                    </a:lnTo>
                    <a:lnTo>
                      <a:pt x="3259" y="1030"/>
                    </a:lnTo>
                    <a:lnTo>
                      <a:pt x="3263" y="1021"/>
                    </a:lnTo>
                    <a:lnTo>
                      <a:pt x="3267" y="1013"/>
                    </a:lnTo>
                    <a:lnTo>
                      <a:pt x="3271" y="1006"/>
                    </a:lnTo>
                    <a:lnTo>
                      <a:pt x="3275" y="997"/>
                    </a:lnTo>
                    <a:lnTo>
                      <a:pt x="3279" y="989"/>
                    </a:lnTo>
                    <a:lnTo>
                      <a:pt x="3283" y="983"/>
                    </a:lnTo>
                    <a:lnTo>
                      <a:pt x="3287" y="974"/>
                    </a:lnTo>
                    <a:lnTo>
                      <a:pt x="3291" y="965"/>
                    </a:lnTo>
                    <a:lnTo>
                      <a:pt x="3295" y="959"/>
                    </a:lnTo>
                    <a:lnTo>
                      <a:pt x="3299" y="951"/>
                    </a:lnTo>
                    <a:lnTo>
                      <a:pt x="3303" y="943"/>
                    </a:lnTo>
                    <a:lnTo>
                      <a:pt x="3307" y="936"/>
                    </a:lnTo>
                    <a:lnTo>
                      <a:pt x="3311" y="928"/>
                    </a:lnTo>
                    <a:lnTo>
                      <a:pt x="3314" y="920"/>
                    </a:lnTo>
                    <a:lnTo>
                      <a:pt x="3318" y="914"/>
                    </a:lnTo>
                    <a:lnTo>
                      <a:pt x="3322" y="905"/>
                    </a:lnTo>
                    <a:lnTo>
                      <a:pt x="3326" y="899"/>
                    </a:lnTo>
                    <a:lnTo>
                      <a:pt x="3330" y="890"/>
                    </a:lnTo>
                    <a:lnTo>
                      <a:pt x="3334" y="884"/>
                    </a:lnTo>
                    <a:lnTo>
                      <a:pt x="3338" y="879"/>
                    </a:lnTo>
                    <a:lnTo>
                      <a:pt x="3342" y="871"/>
                    </a:lnTo>
                    <a:lnTo>
                      <a:pt x="3346" y="864"/>
                    </a:lnTo>
                    <a:lnTo>
                      <a:pt x="3350" y="856"/>
                    </a:lnTo>
                    <a:lnTo>
                      <a:pt x="3354" y="849"/>
                    </a:lnTo>
                    <a:lnTo>
                      <a:pt x="3358" y="842"/>
                    </a:lnTo>
                    <a:lnTo>
                      <a:pt x="3362" y="834"/>
                    </a:lnTo>
                    <a:lnTo>
                      <a:pt x="3366" y="828"/>
                    </a:lnTo>
                    <a:lnTo>
                      <a:pt x="3370" y="822"/>
                    </a:lnTo>
                    <a:lnTo>
                      <a:pt x="3374" y="815"/>
                    </a:lnTo>
                    <a:lnTo>
                      <a:pt x="3377" y="807"/>
                    </a:lnTo>
                    <a:lnTo>
                      <a:pt x="3381" y="801"/>
                    </a:lnTo>
                    <a:lnTo>
                      <a:pt x="3385" y="794"/>
                    </a:lnTo>
                    <a:lnTo>
                      <a:pt x="3389" y="787"/>
                    </a:lnTo>
                    <a:lnTo>
                      <a:pt x="3393" y="781"/>
                    </a:lnTo>
                    <a:lnTo>
                      <a:pt x="3397" y="774"/>
                    </a:lnTo>
                    <a:lnTo>
                      <a:pt x="3401" y="769"/>
                    </a:lnTo>
                    <a:lnTo>
                      <a:pt x="3405" y="761"/>
                    </a:lnTo>
                    <a:lnTo>
                      <a:pt x="3409" y="754"/>
                    </a:lnTo>
                    <a:lnTo>
                      <a:pt x="3413" y="747"/>
                    </a:lnTo>
                    <a:lnTo>
                      <a:pt x="3417" y="741"/>
                    </a:lnTo>
                    <a:lnTo>
                      <a:pt x="3421" y="735"/>
                    </a:lnTo>
                    <a:lnTo>
                      <a:pt x="3425" y="728"/>
                    </a:lnTo>
                    <a:lnTo>
                      <a:pt x="3429" y="722"/>
                    </a:lnTo>
                    <a:lnTo>
                      <a:pt x="3433" y="716"/>
                    </a:lnTo>
                    <a:lnTo>
                      <a:pt x="3437" y="711"/>
                    </a:lnTo>
                    <a:lnTo>
                      <a:pt x="3440" y="704"/>
                    </a:lnTo>
                    <a:lnTo>
                      <a:pt x="3444" y="698"/>
                    </a:lnTo>
                    <a:lnTo>
                      <a:pt x="3448" y="690"/>
                    </a:lnTo>
                    <a:lnTo>
                      <a:pt x="3452" y="685"/>
                    </a:lnTo>
                    <a:lnTo>
                      <a:pt x="3456" y="680"/>
                    </a:lnTo>
                    <a:lnTo>
                      <a:pt x="3460" y="674"/>
                    </a:lnTo>
                    <a:lnTo>
                      <a:pt x="3464" y="667"/>
                    </a:lnTo>
                    <a:lnTo>
                      <a:pt x="3468" y="662"/>
                    </a:lnTo>
                    <a:lnTo>
                      <a:pt x="3472" y="655"/>
                    </a:lnTo>
                    <a:lnTo>
                      <a:pt x="3476" y="651"/>
                    </a:lnTo>
                    <a:lnTo>
                      <a:pt x="3480" y="645"/>
                    </a:lnTo>
                    <a:lnTo>
                      <a:pt x="3484" y="639"/>
                    </a:lnTo>
                    <a:lnTo>
                      <a:pt x="3488" y="633"/>
                    </a:lnTo>
                    <a:lnTo>
                      <a:pt x="3492" y="628"/>
                    </a:lnTo>
                    <a:lnTo>
                      <a:pt x="3496" y="622"/>
                    </a:lnTo>
                    <a:lnTo>
                      <a:pt x="3499" y="617"/>
                    </a:lnTo>
                    <a:lnTo>
                      <a:pt x="3503" y="610"/>
                    </a:lnTo>
                    <a:lnTo>
                      <a:pt x="3507" y="604"/>
                    </a:lnTo>
                    <a:lnTo>
                      <a:pt x="3511" y="599"/>
                    </a:lnTo>
                    <a:lnTo>
                      <a:pt x="3515" y="594"/>
                    </a:lnTo>
                    <a:lnTo>
                      <a:pt x="3519" y="589"/>
                    </a:lnTo>
                    <a:lnTo>
                      <a:pt x="3523" y="584"/>
                    </a:lnTo>
                    <a:lnTo>
                      <a:pt x="3527" y="578"/>
                    </a:lnTo>
                    <a:lnTo>
                      <a:pt x="3531" y="574"/>
                    </a:lnTo>
                    <a:lnTo>
                      <a:pt x="3535" y="568"/>
                    </a:lnTo>
                    <a:lnTo>
                      <a:pt x="3539" y="562"/>
                    </a:lnTo>
                    <a:lnTo>
                      <a:pt x="3543" y="556"/>
                    </a:lnTo>
                    <a:lnTo>
                      <a:pt x="3547" y="552"/>
                    </a:lnTo>
                    <a:lnTo>
                      <a:pt x="3551" y="546"/>
                    </a:lnTo>
                    <a:lnTo>
                      <a:pt x="3555" y="541"/>
                    </a:lnTo>
                    <a:lnTo>
                      <a:pt x="3559" y="537"/>
                    </a:lnTo>
                    <a:lnTo>
                      <a:pt x="3562" y="532"/>
                    </a:lnTo>
                    <a:lnTo>
                      <a:pt x="3566" y="528"/>
                    </a:lnTo>
                    <a:lnTo>
                      <a:pt x="3570" y="522"/>
                    </a:lnTo>
                    <a:lnTo>
                      <a:pt x="3574" y="517"/>
                    </a:lnTo>
                    <a:lnTo>
                      <a:pt x="3578" y="513"/>
                    </a:lnTo>
                    <a:lnTo>
                      <a:pt x="3582" y="508"/>
                    </a:lnTo>
                    <a:lnTo>
                      <a:pt x="3586" y="505"/>
                    </a:lnTo>
                    <a:lnTo>
                      <a:pt x="3590" y="499"/>
                    </a:lnTo>
                    <a:lnTo>
                      <a:pt x="3594" y="494"/>
                    </a:lnTo>
                    <a:lnTo>
                      <a:pt x="3598" y="490"/>
                    </a:lnTo>
                    <a:lnTo>
                      <a:pt x="3602" y="484"/>
                    </a:lnTo>
                    <a:lnTo>
                      <a:pt x="3606" y="481"/>
                    </a:lnTo>
                    <a:lnTo>
                      <a:pt x="3610" y="476"/>
                    </a:lnTo>
                    <a:lnTo>
                      <a:pt x="3614" y="471"/>
                    </a:lnTo>
                    <a:lnTo>
                      <a:pt x="3618" y="467"/>
                    </a:lnTo>
                    <a:lnTo>
                      <a:pt x="3622" y="464"/>
                    </a:lnTo>
                    <a:lnTo>
                      <a:pt x="3625" y="458"/>
                    </a:lnTo>
                    <a:lnTo>
                      <a:pt x="3629" y="455"/>
                    </a:lnTo>
                    <a:lnTo>
                      <a:pt x="3633" y="449"/>
                    </a:lnTo>
                    <a:lnTo>
                      <a:pt x="3637" y="446"/>
                    </a:lnTo>
                    <a:lnTo>
                      <a:pt x="3641" y="442"/>
                    </a:lnTo>
                    <a:lnTo>
                      <a:pt x="3645" y="438"/>
                    </a:lnTo>
                    <a:lnTo>
                      <a:pt x="3649" y="433"/>
                    </a:lnTo>
                    <a:lnTo>
                      <a:pt x="3653" y="428"/>
                    </a:lnTo>
                    <a:lnTo>
                      <a:pt x="3657" y="426"/>
                    </a:lnTo>
                    <a:lnTo>
                      <a:pt x="3661" y="420"/>
                    </a:lnTo>
                    <a:lnTo>
                      <a:pt x="3665" y="416"/>
                    </a:lnTo>
                    <a:lnTo>
                      <a:pt x="3669" y="413"/>
                    </a:lnTo>
                    <a:lnTo>
                      <a:pt x="3673" y="409"/>
                    </a:lnTo>
                    <a:lnTo>
                      <a:pt x="3677" y="405"/>
                    </a:lnTo>
                    <a:lnTo>
                      <a:pt x="3681" y="401"/>
                    </a:lnTo>
                    <a:lnTo>
                      <a:pt x="3685" y="397"/>
                    </a:lnTo>
                    <a:lnTo>
                      <a:pt x="3688" y="392"/>
                    </a:lnTo>
                    <a:lnTo>
                      <a:pt x="3692" y="389"/>
                    </a:lnTo>
                    <a:lnTo>
                      <a:pt x="3696" y="385"/>
                    </a:lnTo>
                    <a:lnTo>
                      <a:pt x="3700" y="380"/>
                    </a:lnTo>
                    <a:lnTo>
                      <a:pt x="3704" y="378"/>
                    </a:lnTo>
                    <a:lnTo>
                      <a:pt x="3708" y="374"/>
                    </a:lnTo>
                    <a:lnTo>
                      <a:pt x="3712" y="371"/>
                    </a:lnTo>
                    <a:lnTo>
                      <a:pt x="3716" y="367"/>
                    </a:lnTo>
                    <a:lnTo>
                      <a:pt x="3720" y="364"/>
                    </a:lnTo>
                    <a:lnTo>
                      <a:pt x="3724" y="361"/>
                    </a:lnTo>
                    <a:lnTo>
                      <a:pt x="3728" y="356"/>
                    </a:lnTo>
                    <a:lnTo>
                      <a:pt x="3732" y="354"/>
                    </a:lnTo>
                    <a:lnTo>
                      <a:pt x="3736" y="350"/>
                    </a:lnTo>
                    <a:lnTo>
                      <a:pt x="3740" y="346"/>
                    </a:lnTo>
                    <a:lnTo>
                      <a:pt x="3744" y="342"/>
                    </a:lnTo>
                    <a:lnTo>
                      <a:pt x="3748" y="339"/>
                    </a:lnTo>
                    <a:lnTo>
                      <a:pt x="3751" y="336"/>
                    </a:lnTo>
                    <a:lnTo>
                      <a:pt x="3755" y="332"/>
                    </a:lnTo>
                    <a:lnTo>
                      <a:pt x="3759" y="328"/>
                    </a:lnTo>
                    <a:lnTo>
                      <a:pt x="3763" y="326"/>
                    </a:lnTo>
                    <a:lnTo>
                      <a:pt x="3767" y="322"/>
                    </a:lnTo>
                    <a:lnTo>
                      <a:pt x="3771" y="319"/>
                    </a:lnTo>
                    <a:lnTo>
                      <a:pt x="3775" y="316"/>
                    </a:lnTo>
                    <a:lnTo>
                      <a:pt x="3779" y="313"/>
                    </a:lnTo>
                    <a:lnTo>
                      <a:pt x="3783" y="310"/>
                    </a:lnTo>
                    <a:lnTo>
                      <a:pt x="3787" y="308"/>
                    </a:lnTo>
                    <a:lnTo>
                      <a:pt x="3791" y="305"/>
                    </a:lnTo>
                    <a:lnTo>
                      <a:pt x="3795" y="300"/>
                    </a:lnTo>
                    <a:lnTo>
                      <a:pt x="3799" y="298"/>
                    </a:lnTo>
                    <a:lnTo>
                      <a:pt x="3803" y="294"/>
                    </a:lnTo>
                    <a:lnTo>
                      <a:pt x="3807" y="293"/>
                    </a:lnTo>
                    <a:lnTo>
                      <a:pt x="3811" y="289"/>
                    </a:lnTo>
                    <a:lnTo>
                      <a:pt x="3814" y="287"/>
                    </a:lnTo>
                    <a:lnTo>
                      <a:pt x="3818" y="284"/>
                    </a:lnTo>
                    <a:lnTo>
                      <a:pt x="3822" y="280"/>
                    </a:lnTo>
                    <a:lnTo>
                      <a:pt x="3826" y="278"/>
                    </a:lnTo>
                    <a:lnTo>
                      <a:pt x="3830" y="275"/>
                    </a:lnTo>
                    <a:lnTo>
                      <a:pt x="3834" y="271"/>
                    </a:lnTo>
                    <a:lnTo>
                      <a:pt x="3838" y="269"/>
                    </a:lnTo>
                    <a:lnTo>
                      <a:pt x="3842" y="268"/>
                    </a:lnTo>
                    <a:lnTo>
                      <a:pt x="3846" y="264"/>
                    </a:lnTo>
                    <a:lnTo>
                      <a:pt x="3850" y="262"/>
                    </a:lnTo>
                    <a:lnTo>
                      <a:pt x="3854" y="258"/>
                    </a:lnTo>
                    <a:lnTo>
                      <a:pt x="3858" y="257"/>
                    </a:lnTo>
                    <a:lnTo>
                      <a:pt x="3862" y="254"/>
                    </a:lnTo>
                    <a:lnTo>
                      <a:pt x="3866" y="251"/>
                    </a:lnTo>
                    <a:lnTo>
                      <a:pt x="3870" y="248"/>
                    </a:lnTo>
                    <a:lnTo>
                      <a:pt x="3874" y="247"/>
                    </a:lnTo>
                    <a:lnTo>
                      <a:pt x="3877" y="244"/>
                    </a:lnTo>
                    <a:lnTo>
                      <a:pt x="3881" y="242"/>
                    </a:lnTo>
                    <a:lnTo>
                      <a:pt x="3885" y="239"/>
                    </a:lnTo>
                    <a:lnTo>
                      <a:pt x="3889" y="235"/>
                    </a:lnTo>
                    <a:lnTo>
                      <a:pt x="3893" y="235"/>
                    </a:lnTo>
                    <a:lnTo>
                      <a:pt x="3897" y="232"/>
                    </a:lnTo>
                    <a:lnTo>
                      <a:pt x="3901" y="231"/>
                    </a:lnTo>
                    <a:lnTo>
                      <a:pt x="3905" y="227"/>
                    </a:lnTo>
                    <a:lnTo>
                      <a:pt x="3909" y="224"/>
                    </a:lnTo>
                    <a:lnTo>
                      <a:pt x="3913" y="223"/>
                    </a:lnTo>
                    <a:lnTo>
                      <a:pt x="3917" y="220"/>
                    </a:lnTo>
                    <a:lnTo>
                      <a:pt x="3921" y="219"/>
                    </a:lnTo>
                    <a:lnTo>
                      <a:pt x="3925" y="216"/>
                    </a:lnTo>
                    <a:lnTo>
                      <a:pt x="3929" y="214"/>
                    </a:lnTo>
                    <a:lnTo>
                      <a:pt x="3933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6" name="Freeform 348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04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3"/>
                  </a:cxn>
                  <a:cxn ang="0">
                    <a:pos x="437" y="0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9"/>
                  </a:cxn>
                  <a:cxn ang="0">
                    <a:pos x="688" y="50"/>
                  </a:cxn>
                  <a:cxn ang="0">
                    <a:pos x="751" y="104"/>
                  </a:cxn>
                  <a:cxn ang="0">
                    <a:pos x="814" y="186"/>
                  </a:cxn>
                  <a:cxn ang="0">
                    <a:pos x="877" y="304"/>
                  </a:cxn>
                  <a:cxn ang="0">
                    <a:pos x="940" y="459"/>
                  </a:cxn>
                  <a:cxn ang="0">
                    <a:pos x="1003" y="649"/>
                  </a:cxn>
                  <a:cxn ang="0">
                    <a:pos x="1066" y="874"/>
                  </a:cxn>
                  <a:cxn ang="0">
                    <a:pos x="1129" y="1132"/>
                  </a:cxn>
                  <a:cxn ang="0">
                    <a:pos x="1192" y="1414"/>
                  </a:cxn>
                  <a:cxn ang="0">
                    <a:pos x="1255" y="1717"/>
                  </a:cxn>
                  <a:cxn ang="0">
                    <a:pos x="1318" y="2031"/>
                  </a:cxn>
                  <a:cxn ang="0">
                    <a:pos x="1381" y="2347"/>
                  </a:cxn>
                  <a:cxn ang="0">
                    <a:pos x="1444" y="2656"/>
                  </a:cxn>
                  <a:cxn ang="0">
                    <a:pos x="1507" y="2786"/>
                  </a:cxn>
                  <a:cxn ang="0">
                    <a:pos x="1570" y="2786"/>
                  </a:cxn>
                  <a:cxn ang="0">
                    <a:pos x="1633" y="2786"/>
                  </a:cxn>
                  <a:cxn ang="0">
                    <a:pos x="1696" y="2786"/>
                  </a:cxn>
                  <a:cxn ang="0">
                    <a:pos x="1759" y="2786"/>
                  </a:cxn>
                  <a:cxn ang="0">
                    <a:pos x="1822" y="2786"/>
                  </a:cxn>
                  <a:cxn ang="0">
                    <a:pos x="1885" y="2786"/>
                  </a:cxn>
                  <a:cxn ang="0">
                    <a:pos x="1948" y="2786"/>
                  </a:cxn>
                  <a:cxn ang="0">
                    <a:pos x="2011" y="2786"/>
                  </a:cxn>
                  <a:cxn ang="0">
                    <a:pos x="2074" y="2786"/>
                  </a:cxn>
                  <a:cxn ang="0">
                    <a:pos x="2137" y="2786"/>
                  </a:cxn>
                  <a:cxn ang="0">
                    <a:pos x="2200" y="2786"/>
                  </a:cxn>
                  <a:cxn ang="0">
                    <a:pos x="2263" y="2786"/>
                  </a:cxn>
                  <a:cxn ang="0">
                    <a:pos x="2326" y="2786"/>
                  </a:cxn>
                  <a:cxn ang="0">
                    <a:pos x="2389" y="2786"/>
                  </a:cxn>
                  <a:cxn ang="0">
                    <a:pos x="2452" y="2786"/>
                  </a:cxn>
                  <a:cxn ang="0">
                    <a:pos x="2515" y="2786"/>
                  </a:cxn>
                  <a:cxn ang="0">
                    <a:pos x="2578" y="2786"/>
                  </a:cxn>
                  <a:cxn ang="0">
                    <a:pos x="2641" y="2786"/>
                  </a:cxn>
                  <a:cxn ang="0">
                    <a:pos x="2704" y="2737"/>
                  </a:cxn>
                  <a:cxn ang="0">
                    <a:pos x="2767" y="2528"/>
                  </a:cxn>
                  <a:cxn ang="0">
                    <a:pos x="2830" y="2319"/>
                  </a:cxn>
                  <a:cxn ang="0">
                    <a:pos x="2893" y="2116"/>
                  </a:cxn>
                  <a:cxn ang="0">
                    <a:pos x="2956" y="1919"/>
                  </a:cxn>
                  <a:cxn ang="0">
                    <a:pos x="3019" y="1731"/>
                  </a:cxn>
                  <a:cxn ang="0">
                    <a:pos x="3082" y="1553"/>
                  </a:cxn>
                  <a:cxn ang="0">
                    <a:pos x="3145" y="1385"/>
                  </a:cxn>
                  <a:cxn ang="0">
                    <a:pos x="3208" y="1229"/>
                  </a:cxn>
                  <a:cxn ang="0">
                    <a:pos x="3271" y="1086"/>
                  </a:cxn>
                  <a:cxn ang="0">
                    <a:pos x="3334" y="952"/>
                  </a:cxn>
                  <a:cxn ang="0">
                    <a:pos x="3397" y="831"/>
                  </a:cxn>
                  <a:cxn ang="0">
                    <a:pos x="3460" y="721"/>
                  </a:cxn>
                  <a:cxn ang="0">
                    <a:pos x="3523" y="623"/>
                  </a:cxn>
                  <a:cxn ang="0">
                    <a:pos x="3586" y="534"/>
                  </a:cxn>
                  <a:cxn ang="0">
                    <a:pos x="3649" y="457"/>
                  </a:cxn>
                  <a:cxn ang="0">
                    <a:pos x="3712" y="388"/>
                  </a:cxn>
                  <a:cxn ang="0">
                    <a:pos x="3775" y="330"/>
                  </a:cxn>
                  <a:cxn ang="0">
                    <a:pos x="3838" y="279"/>
                  </a:cxn>
                  <a:cxn ang="0">
                    <a:pos x="3901" y="234"/>
                  </a:cxn>
                </a:cxnLst>
                <a:rect l="0" t="0" r="r" b="b"/>
                <a:pathLst>
                  <a:path w="3933" h="2786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3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3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0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0"/>
                    </a:lnTo>
                    <a:lnTo>
                      <a:pt x="452" y="0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0"/>
                    </a:lnTo>
                    <a:lnTo>
                      <a:pt x="468" y="2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6"/>
                    </a:lnTo>
                    <a:lnTo>
                      <a:pt x="562" y="5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4"/>
                    </a:lnTo>
                    <a:lnTo>
                      <a:pt x="610" y="15"/>
                    </a:lnTo>
                    <a:lnTo>
                      <a:pt x="614" y="15"/>
                    </a:lnTo>
                    <a:lnTo>
                      <a:pt x="618" y="19"/>
                    </a:lnTo>
                    <a:lnTo>
                      <a:pt x="622" y="18"/>
                    </a:lnTo>
                    <a:lnTo>
                      <a:pt x="625" y="19"/>
                    </a:lnTo>
                    <a:lnTo>
                      <a:pt x="629" y="22"/>
                    </a:lnTo>
                    <a:lnTo>
                      <a:pt x="633" y="24"/>
                    </a:lnTo>
                    <a:lnTo>
                      <a:pt x="637" y="24"/>
                    </a:lnTo>
                    <a:lnTo>
                      <a:pt x="641" y="26"/>
                    </a:lnTo>
                    <a:lnTo>
                      <a:pt x="645" y="26"/>
                    </a:lnTo>
                    <a:lnTo>
                      <a:pt x="649" y="30"/>
                    </a:lnTo>
                    <a:lnTo>
                      <a:pt x="653" y="31"/>
                    </a:lnTo>
                    <a:lnTo>
                      <a:pt x="657" y="33"/>
                    </a:lnTo>
                    <a:lnTo>
                      <a:pt x="661" y="34"/>
                    </a:lnTo>
                    <a:lnTo>
                      <a:pt x="665" y="38"/>
                    </a:lnTo>
                    <a:lnTo>
                      <a:pt x="669" y="39"/>
                    </a:lnTo>
                    <a:lnTo>
                      <a:pt x="673" y="41"/>
                    </a:lnTo>
                    <a:lnTo>
                      <a:pt x="677" y="44"/>
                    </a:lnTo>
                    <a:lnTo>
                      <a:pt x="681" y="45"/>
                    </a:lnTo>
                    <a:lnTo>
                      <a:pt x="685" y="48"/>
                    </a:lnTo>
                    <a:lnTo>
                      <a:pt x="688" y="50"/>
                    </a:lnTo>
                    <a:lnTo>
                      <a:pt x="692" y="53"/>
                    </a:lnTo>
                    <a:lnTo>
                      <a:pt x="696" y="56"/>
                    </a:lnTo>
                    <a:lnTo>
                      <a:pt x="700" y="58"/>
                    </a:lnTo>
                    <a:lnTo>
                      <a:pt x="704" y="60"/>
                    </a:lnTo>
                    <a:lnTo>
                      <a:pt x="708" y="63"/>
                    </a:lnTo>
                    <a:lnTo>
                      <a:pt x="712" y="67"/>
                    </a:lnTo>
                    <a:lnTo>
                      <a:pt x="716" y="70"/>
                    </a:lnTo>
                    <a:lnTo>
                      <a:pt x="720" y="73"/>
                    </a:lnTo>
                    <a:lnTo>
                      <a:pt x="724" y="76"/>
                    </a:lnTo>
                    <a:lnTo>
                      <a:pt x="728" y="80"/>
                    </a:lnTo>
                    <a:lnTo>
                      <a:pt x="732" y="83"/>
                    </a:lnTo>
                    <a:lnTo>
                      <a:pt x="736" y="88"/>
                    </a:lnTo>
                    <a:lnTo>
                      <a:pt x="740" y="92"/>
                    </a:lnTo>
                    <a:lnTo>
                      <a:pt x="744" y="95"/>
                    </a:lnTo>
                    <a:lnTo>
                      <a:pt x="748" y="99"/>
                    </a:lnTo>
                    <a:lnTo>
                      <a:pt x="751" y="104"/>
                    </a:lnTo>
                    <a:lnTo>
                      <a:pt x="755" y="109"/>
                    </a:lnTo>
                    <a:lnTo>
                      <a:pt x="759" y="113"/>
                    </a:lnTo>
                    <a:lnTo>
                      <a:pt x="763" y="116"/>
                    </a:lnTo>
                    <a:lnTo>
                      <a:pt x="767" y="121"/>
                    </a:lnTo>
                    <a:lnTo>
                      <a:pt x="771" y="126"/>
                    </a:lnTo>
                    <a:lnTo>
                      <a:pt x="775" y="131"/>
                    </a:lnTo>
                    <a:lnTo>
                      <a:pt x="779" y="136"/>
                    </a:lnTo>
                    <a:lnTo>
                      <a:pt x="783" y="141"/>
                    </a:lnTo>
                    <a:lnTo>
                      <a:pt x="787" y="146"/>
                    </a:lnTo>
                    <a:lnTo>
                      <a:pt x="791" y="151"/>
                    </a:lnTo>
                    <a:lnTo>
                      <a:pt x="795" y="157"/>
                    </a:lnTo>
                    <a:lnTo>
                      <a:pt x="799" y="163"/>
                    </a:lnTo>
                    <a:lnTo>
                      <a:pt x="803" y="168"/>
                    </a:lnTo>
                    <a:lnTo>
                      <a:pt x="807" y="174"/>
                    </a:lnTo>
                    <a:lnTo>
                      <a:pt x="811" y="180"/>
                    </a:lnTo>
                    <a:lnTo>
                      <a:pt x="814" y="186"/>
                    </a:lnTo>
                    <a:lnTo>
                      <a:pt x="818" y="193"/>
                    </a:lnTo>
                    <a:lnTo>
                      <a:pt x="822" y="200"/>
                    </a:lnTo>
                    <a:lnTo>
                      <a:pt x="826" y="207"/>
                    </a:lnTo>
                    <a:lnTo>
                      <a:pt x="830" y="213"/>
                    </a:lnTo>
                    <a:lnTo>
                      <a:pt x="834" y="220"/>
                    </a:lnTo>
                    <a:lnTo>
                      <a:pt x="838" y="227"/>
                    </a:lnTo>
                    <a:lnTo>
                      <a:pt x="842" y="233"/>
                    </a:lnTo>
                    <a:lnTo>
                      <a:pt x="846" y="241"/>
                    </a:lnTo>
                    <a:lnTo>
                      <a:pt x="850" y="246"/>
                    </a:lnTo>
                    <a:lnTo>
                      <a:pt x="854" y="256"/>
                    </a:lnTo>
                    <a:lnTo>
                      <a:pt x="858" y="264"/>
                    </a:lnTo>
                    <a:lnTo>
                      <a:pt x="862" y="270"/>
                    </a:lnTo>
                    <a:lnTo>
                      <a:pt x="866" y="279"/>
                    </a:lnTo>
                    <a:lnTo>
                      <a:pt x="870" y="288"/>
                    </a:lnTo>
                    <a:lnTo>
                      <a:pt x="874" y="295"/>
                    </a:lnTo>
                    <a:lnTo>
                      <a:pt x="877" y="304"/>
                    </a:lnTo>
                    <a:lnTo>
                      <a:pt x="881" y="313"/>
                    </a:lnTo>
                    <a:lnTo>
                      <a:pt x="885" y="320"/>
                    </a:lnTo>
                    <a:lnTo>
                      <a:pt x="889" y="330"/>
                    </a:lnTo>
                    <a:lnTo>
                      <a:pt x="893" y="338"/>
                    </a:lnTo>
                    <a:lnTo>
                      <a:pt x="897" y="348"/>
                    </a:lnTo>
                    <a:lnTo>
                      <a:pt x="901" y="358"/>
                    </a:lnTo>
                    <a:lnTo>
                      <a:pt x="905" y="367"/>
                    </a:lnTo>
                    <a:lnTo>
                      <a:pt x="909" y="377"/>
                    </a:lnTo>
                    <a:lnTo>
                      <a:pt x="913" y="385"/>
                    </a:lnTo>
                    <a:lnTo>
                      <a:pt x="917" y="396"/>
                    </a:lnTo>
                    <a:lnTo>
                      <a:pt x="921" y="406"/>
                    </a:lnTo>
                    <a:lnTo>
                      <a:pt x="925" y="416"/>
                    </a:lnTo>
                    <a:lnTo>
                      <a:pt x="929" y="426"/>
                    </a:lnTo>
                    <a:lnTo>
                      <a:pt x="933" y="437"/>
                    </a:lnTo>
                    <a:lnTo>
                      <a:pt x="937" y="448"/>
                    </a:lnTo>
                    <a:lnTo>
                      <a:pt x="940" y="459"/>
                    </a:lnTo>
                    <a:lnTo>
                      <a:pt x="944" y="468"/>
                    </a:lnTo>
                    <a:lnTo>
                      <a:pt x="948" y="480"/>
                    </a:lnTo>
                    <a:lnTo>
                      <a:pt x="952" y="491"/>
                    </a:lnTo>
                    <a:lnTo>
                      <a:pt x="956" y="502"/>
                    </a:lnTo>
                    <a:lnTo>
                      <a:pt x="960" y="515"/>
                    </a:lnTo>
                    <a:lnTo>
                      <a:pt x="964" y="524"/>
                    </a:lnTo>
                    <a:lnTo>
                      <a:pt x="968" y="537"/>
                    </a:lnTo>
                    <a:lnTo>
                      <a:pt x="972" y="549"/>
                    </a:lnTo>
                    <a:lnTo>
                      <a:pt x="976" y="560"/>
                    </a:lnTo>
                    <a:lnTo>
                      <a:pt x="980" y="572"/>
                    </a:lnTo>
                    <a:lnTo>
                      <a:pt x="984" y="585"/>
                    </a:lnTo>
                    <a:lnTo>
                      <a:pt x="988" y="598"/>
                    </a:lnTo>
                    <a:lnTo>
                      <a:pt x="992" y="610"/>
                    </a:lnTo>
                    <a:lnTo>
                      <a:pt x="996" y="623"/>
                    </a:lnTo>
                    <a:lnTo>
                      <a:pt x="999" y="636"/>
                    </a:lnTo>
                    <a:lnTo>
                      <a:pt x="1003" y="649"/>
                    </a:lnTo>
                    <a:lnTo>
                      <a:pt x="1007" y="662"/>
                    </a:lnTo>
                    <a:lnTo>
                      <a:pt x="1011" y="674"/>
                    </a:lnTo>
                    <a:lnTo>
                      <a:pt x="1015" y="689"/>
                    </a:lnTo>
                    <a:lnTo>
                      <a:pt x="1019" y="702"/>
                    </a:lnTo>
                    <a:lnTo>
                      <a:pt x="1023" y="714"/>
                    </a:lnTo>
                    <a:lnTo>
                      <a:pt x="1027" y="730"/>
                    </a:lnTo>
                    <a:lnTo>
                      <a:pt x="1031" y="744"/>
                    </a:lnTo>
                    <a:lnTo>
                      <a:pt x="1035" y="757"/>
                    </a:lnTo>
                    <a:lnTo>
                      <a:pt x="1039" y="772"/>
                    </a:lnTo>
                    <a:lnTo>
                      <a:pt x="1043" y="786"/>
                    </a:lnTo>
                    <a:lnTo>
                      <a:pt x="1047" y="800"/>
                    </a:lnTo>
                    <a:lnTo>
                      <a:pt x="1051" y="816"/>
                    </a:lnTo>
                    <a:lnTo>
                      <a:pt x="1055" y="829"/>
                    </a:lnTo>
                    <a:lnTo>
                      <a:pt x="1059" y="844"/>
                    </a:lnTo>
                    <a:lnTo>
                      <a:pt x="1062" y="859"/>
                    </a:lnTo>
                    <a:lnTo>
                      <a:pt x="1066" y="874"/>
                    </a:lnTo>
                    <a:lnTo>
                      <a:pt x="1070" y="889"/>
                    </a:lnTo>
                    <a:lnTo>
                      <a:pt x="1074" y="904"/>
                    </a:lnTo>
                    <a:lnTo>
                      <a:pt x="1078" y="920"/>
                    </a:lnTo>
                    <a:lnTo>
                      <a:pt x="1082" y="935"/>
                    </a:lnTo>
                    <a:lnTo>
                      <a:pt x="1086" y="951"/>
                    </a:lnTo>
                    <a:lnTo>
                      <a:pt x="1090" y="967"/>
                    </a:lnTo>
                    <a:lnTo>
                      <a:pt x="1094" y="984"/>
                    </a:lnTo>
                    <a:lnTo>
                      <a:pt x="1098" y="999"/>
                    </a:lnTo>
                    <a:lnTo>
                      <a:pt x="1102" y="1015"/>
                    </a:lnTo>
                    <a:lnTo>
                      <a:pt x="1106" y="1031"/>
                    </a:lnTo>
                    <a:lnTo>
                      <a:pt x="1110" y="1048"/>
                    </a:lnTo>
                    <a:lnTo>
                      <a:pt x="1114" y="1064"/>
                    </a:lnTo>
                    <a:lnTo>
                      <a:pt x="1118" y="1081"/>
                    </a:lnTo>
                    <a:lnTo>
                      <a:pt x="1122" y="1096"/>
                    </a:lnTo>
                    <a:lnTo>
                      <a:pt x="1125" y="1114"/>
                    </a:lnTo>
                    <a:lnTo>
                      <a:pt x="1129" y="1132"/>
                    </a:lnTo>
                    <a:lnTo>
                      <a:pt x="1133" y="1149"/>
                    </a:lnTo>
                    <a:lnTo>
                      <a:pt x="1137" y="1165"/>
                    </a:lnTo>
                    <a:lnTo>
                      <a:pt x="1141" y="1183"/>
                    </a:lnTo>
                    <a:lnTo>
                      <a:pt x="1145" y="1199"/>
                    </a:lnTo>
                    <a:lnTo>
                      <a:pt x="1149" y="1218"/>
                    </a:lnTo>
                    <a:lnTo>
                      <a:pt x="1153" y="1234"/>
                    </a:lnTo>
                    <a:lnTo>
                      <a:pt x="1157" y="1252"/>
                    </a:lnTo>
                    <a:lnTo>
                      <a:pt x="1161" y="1270"/>
                    </a:lnTo>
                    <a:lnTo>
                      <a:pt x="1165" y="1288"/>
                    </a:lnTo>
                    <a:lnTo>
                      <a:pt x="1169" y="1305"/>
                    </a:lnTo>
                    <a:lnTo>
                      <a:pt x="1173" y="1323"/>
                    </a:lnTo>
                    <a:lnTo>
                      <a:pt x="1177" y="1341"/>
                    </a:lnTo>
                    <a:lnTo>
                      <a:pt x="1181" y="1360"/>
                    </a:lnTo>
                    <a:lnTo>
                      <a:pt x="1185" y="1378"/>
                    </a:lnTo>
                    <a:lnTo>
                      <a:pt x="1188" y="1396"/>
                    </a:lnTo>
                    <a:lnTo>
                      <a:pt x="1192" y="1414"/>
                    </a:lnTo>
                    <a:lnTo>
                      <a:pt x="1196" y="1432"/>
                    </a:lnTo>
                    <a:lnTo>
                      <a:pt x="1200" y="1453"/>
                    </a:lnTo>
                    <a:lnTo>
                      <a:pt x="1204" y="1470"/>
                    </a:lnTo>
                    <a:lnTo>
                      <a:pt x="1208" y="1489"/>
                    </a:lnTo>
                    <a:lnTo>
                      <a:pt x="1212" y="1507"/>
                    </a:lnTo>
                    <a:lnTo>
                      <a:pt x="1216" y="1526"/>
                    </a:lnTo>
                    <a:lnTo>
                      <a:pt x="1220" y="1545"/>
                    </a:lnTo>
                    <a:lnTo>
                      <a:pt x="1224" y="1565"/>
                    </a:lnTo>
                    <a:lnTo>
                      <a:pt x="1228" y="1583"/>
                    </a:lnTo>
                    <a:lnTo>
                      <a:pt x="1232" y="1602"/>
                    </a:lnTo>
                    <a:lnTo>
                      <a:pt x="1236" y="1621"/>
                    </a:lnTo>
                    <a:lnTo>
                      <a:pt x="1240" y="1640"/>
                    </a:lnTo>
                    <a:lnTo>
                      <a:pt x="1244" y="1660"/>
                    </a:lnTo>
                    <a:lnTo>
                      <a:pt x="1248" y="1679"/>
                    </a:lnTo>
                    <a:lnTo>
                      <a:pt x="1251" y="1697"/>
                    </a:lnTo>
                    <a:lnTo>
                      <a:pt x="1255" y="1717"/>
                    </a:lnTo>
                    <a:lnTo>
                      <a:pt x="1259" y="1736"/>
                    </a:lnTo>
                    <a:lnTo>
                      <a:pt x="1263" y="1756"/>
                    </a:lnTo>
                    <a:lnTo>
                      <a:pt x="1267" y="1776"/>
                    </a:lnTo>
                    <a:lnTo>
                      <a:pt x="1271" y="1794"/>
                    </a:lnTo>
                    <a:lnTo>
                      <a:pt x="1275" y="1815"/>
                    </a:lnTo>
                    <a:lnTo>
                      <a:pt x="1279" y="1834"/>
                    </a:lnTo>
                    <a:lnTo>
                      <a:pt x="1283" y="1852"/>
                    </a:lnTo>
                    <a:lnTo>
                      <a:pt x="1287" y="1873"/>
                    </a:lnTo>
                    <a:lnTo>
                      <a:pt x="1291" y="1891"/>
                    </a:lnTo>
                    <a:lnTo>
                      <a:pt x="1295" y="1912"/>
                    </a:lnTo>
                    <a:lnTo>
                      <a:pt x="1299" y="1932"/>
                    </a:lnTo>
                    <a:lnTo>
                      <a:pt x="1303" y="1952"/>
                    </a:lnTo>
                    <a:lnTo>
                      <a:pt x="1307" y="1972"/>
                    </a:lnTo>
                    <a:lnTo>
                      <a:pt x="1311" y="1992"/>
                    </a:lnTo>
                    <a:lnTo>
                      <a:pt x="1314" y="2011"/>
                    </a:lnTo>
                    <a:lnTo>
                      <a:pt x="1318" y="2031"/>
                    </a:lnTo>
                    <a:lnTo>
                      <a:pt x="1322" y="2049"/>
                    </a:lnTo>
                    <a:lnTo>
                      <a:pt x="1326" y="2069"/>
                    </a:lnTo>
                    <a:lnTo>
                      <a:pt x="1330" y="2089"/>
                    </a:lnTo>
                    <a:lnTo>
                      <a:pt x="1334" y="2108"/>
                    </a:lnTo>
                    <a:lnTo>
                      <a:pt x="1338" y="2130"/>
                    </a:lnTo>
                    <a:lnTo>
                      <a:pt x="1342" y="2148"/>
                    </a:lnTo>
                    <a:lnTo>
                      <a:pt x="1346" y="2169"/>
                    </a:lnTo>
                    <a:lnTo>
                      <a:pt x="1350" y="2188"/>
                    </a:lnTo>
                    <a:lnTo>
                      <a:pt x="1354" y="2208"/>
                    </a:lnTo>
                    <a:lnTo>
                      <a:pt x="1358" y="2228"/>
                    </a:lnTo>
                    <a:lnTo>
                      <a:pt x="1362" y="2246"/>
                    </a:lnTo>
                    <a:lnTo>
                      <a:pt x="1366" y="2267"/>
                    </a:lnTo>
                    <a:lnTo>
                      <a:pt x="1370" y="2287"/>
                    </a:lnTo>
                    <a:lnTo>
                      <a:pt x="1374" y="2306"/>
                    </a:lnTo>
                    <a:lnTo>
                      <a:pt x="1377" y="2327"/>
                    </a:lnTo>
                    <a:lnTo>
                      <a:pt x="1381" y="2347"/>
                    </a:lnTo>
                    <a:lnTo>
                      <a:pt x="1385" y="2367"/>
                    </a:lnTo>
                    <a:lnTo>
                      <a:pt x="1389" y="2385"/>
                    </a:lnTo>
                    <a:lnTo>
                      <a:pt x="1393" y="2405"/>
                    </a:lnTo>
                    <a:lnTo>
                      <a:pt x="1397" y="2425"/>
                    </a:lnTo>
                    <a:lnTo>
                      <a:pt x="1401" y="2443"/>
                    </a:lnTo>
                    <a:lnTo>
                      <a:pt x="1405" y="2464"/>
                    </a:lnTo>
                    <a:lnTo>
                      <a:pt x="1409" y="2484"/>
                    </a:lnTo>
                    <a:lnTo>
                      <a:pt x="1413" y="2502"/>
                    </a:lnTo>
                    <a:lnTo>
                      <a:pt x="1417" y="2523"/>
                    </a:lnTo>
                    <a:lnTo>
                      <a:pt x="1421" y="2542"/>
                    </a:lnTo>
                    <a:lnTo>
                      <a:pt x="1425" y="2560"/>
                    </a:lnTo>
                    <a:lnTo>
                      <a:pt x="1429" y="2581"/>
                    </a:lnTo>
                    <a:lnTo>
                      <a:pt x="1433" y="2599"/>
                    </a:lnTo>
                    <a:lnTo>
                      <a:pt x="1437" y="2618"/>
                    </a:lnTo>
                    <a:lnTo>
                      <a:pt x="1440" y="2637"/>
                    </a:lnTo>
                    <a:lnTo>
                      <a:pt x="1444" y="2656"/>
                    </a:lnTo>
                    <a:lnTo>
                      <a:pt x="1448" y="2676"/>
                    </a:lnTo>
                    <a:lnTo>
                      <a:pt x="1452" y="2695"/>
                    </a:lnTo>
                    <a:lnTo>
                      <a:pt x="1456" y="2712"/>
                    </a:lnTo>
                    <a:lnTo>
                      <a:pt x="1460" y="2732"/>
                    </a:lnTo>
                    <a:lnTo>
                      <a:pt x="1464" y="2751"/>
                    </a:lnTo>
                    <a:lnTo>
                      <a:pt x="1468" y="2769"/>
                    </a:lnTo>
                    <a:lnTo>
                      <a:pt x="1472" y="2786"/>
                    </a:lnTo>
                    <a:lnTo>
                      <a:pt x="1476" y="2786"/>
                    </a:lnTo>
                    <a:lnTo>
                      <a:pt x="1480" y="2786"/>
                    </a:lnTo>
                    <a:lnTo>
                      <a:pt x="1484" y="2786"/>
                    </a:lnTo>
                    <a:lnTo>
                      <a:pt x="1488" y="2786"/>
                    </a:lnTo>
                    <a:lnTo>
                      <a:pt x="1492" y="2786"/>
                    </a:lnTo>
                    <a:lnTo>
                      <a:pt x="1496" y="2786"/>
                    </a:lnTo>
                    <a:lnTo>
                      <a:pt x="1499" y="2786"/>
                    </a:lnTo>
                    <a:lnTo>
                      <a:pt x="1503" y="2786"/>
                    </a:lnTo>
                    <a:lnTo>
                      <a:pt x="1507" y="2786"/>
                    </a:lnTo>
                    <a:lnTo>
                      <a:pt x="1511" y="2786"/>
                    </a:lnTo>
                    <a:lnTo>
                      <a:pt x="1515" y="2786"/>
                    </a:lnTo>
                    <a:lnTo>
                      <a:pt x="1519" y="2786"/>
                    </a:lnTo>
                    <a:lnTo>
                      <a:pt x="1523" y="2786"/>
                    </a:lnTo>
                    <a:lnTo>
                      <a:pt x="1527" y="2786"/>
                    </a:lnTo>
                    <a:lnTo>
                      <a:pt x="1531" y="2786"/>
                    </a:lnTo>
                    <a:lnTo>
                      <a:pt x="1535" y="2786"/>
                    </a:lnTo>
                    <a:lnTo>
                      <a:pt x="1539" y="2786"/>
                    </a:lnTo>
                    <a:lnTo>
                      <a:pt x="1543" y="2786"/>
                    </a:lnTo>
                    <a:lnTo>
                      <a:pt x="1547" y="2786"/>
                    </a:lnTo>
                    <a:lnTo>
                      <a:pt x="1551" y="2786"/>
                    </a:lnTo>
                    <a:lnTo>
                      <a:pt x="1555" y="2786"/>
                    </a:lnTo>
                    <a:lnTo>
                      <a:pt x="1559" y="2786"/>
                    </a:lnTo>
                    <a:lnTo>
                      <a:pt x="1562" y="2786"/>
                    </a:lnTo>
                    <a:lnTo>
                      <a:pt x="1566" y="2786"/>
                    </a:lnTo>
                    <a:lnTo>
                      <a:pt x="1570" y="2786"/>
                    </a:lnTo>
                    <a:lnTo>
                      <a:pt x="1574" y="2786"/>
                    </a:lnTo>
                    <a:lnTo>
                      <a:pt x="1578" y="2786"/>
                    </a:lnTo>
                    <a:lnTo>
                      <a:pt x="1582" y="2786"/>
                    </a:lnTo>
                    <a:lnTo>
                      <a:pt x="1586" y="2786"/>
                    </a:lnTo>
                    <a:lnTo>
                      <a:pt x="1590" y="2786"/>
                    </a:lnTo>
                    <a:lnTo>
                      <a:pt x="1594" y="2786"/>
                    </a:lnTo>
                    <a:lnTo>
                      <a:pt x="1598" y="2786"/>
                    </a:lnTo>
                    <a:lnTo>
                      <a:pt x="1602" y="2786"/>
                    </a:lnTo>
                    <a:lnTo>
                      <a:pt x="1606" y="2786"/>
                    </a:lnTo>
                    <a:lnTo>
                      <a:pt x="1610" y="2786"/>
                    </a:lnTo>
                    <a:lnTo>
                      <a:pt x="1614" y="2786"/>
                    </a:lnTo>
                    <a:lnTo>
                      <a:pt x="1618" y="2786"/>
                    </a:lnTo>
                    <a:lnTo>
                      <a:pt x="1622" y="2786"/>
                    </a:lnTo>
                    <a:lnTo>
                      <a:pt x="1625" y="2786"/>
                    </a:lnTo>
                    <a:lnTo>
                      <a:pt x="1629" y="2786"/>
                    </a:lnTo>
                    <a:lnTo>
                      <a:pt x="1633" y="2786"/>
                    </a:lnTo>
                    <a:lnTo>
                      <a:pt x="1637" y="2786"/>
                    </a:lnTo>
                    <a:lnTo>
                      <a:pt x="1641" y="2786"/>
                    </a:lnTo>
                    <a:lnTo>
                      <a:pt x="1645" y="2786"/>
                    </a:lnTo>
                    <a:lnTo>
                      <a:pt x="1649" y="2786"/>
                    </a:lnTo>
                    <a:lnTo>
                      <a:pt x="1653" y="2786"/>
                    </a:lnTo>
                    <a:lnTo>
                      <a:pt x="1657" y="2786"/>
                    </a:lnTo>
                    <a:lnTo>
                      <a:pt x="1661" y="2786"/>
                    </a:lnTo>
                    <a:lnTo>
                      <a:pt x="1665" y="2786"/>
                    </a:lnTo>
                    <a:lnTo>
                      <a:pt x="1669" y="2786"/>
                    </a:lnTo>
                    <a:lnTo>
                      <a:pt x="1673" y="2786"/>
                    </a:lnTo>
                    <a:lnTo>
                      <a:pt x="1677" y="2786"/>
                    </a:lnTo>
                    <a:lnTo>
                      <a:pt x="1681" y="2786"/>
                    </a:lnTo>
                    <a:lnTo>
                      <a:pt x="1685" y="2786"/>
                    </a:lnTo>
                    <a:lnTo>
                      <a:pt x="1688" y="2786"/>
                    </a:lnTo>
                    <a:lnTo>
                      <a:pt x="1692" y="2786"/>
                    </a:lnTo>
                    <a:lnTo>
                      <a:pt x="1696" y="2786"/>
                    </a:lnTo>
                    <a:lnTo>
                      <a:pt x="1700" y="2786"/>
                    </a:lnTo>
                    <a:lnTo>
                      <a:pt x="1704" y="2786"/>
                    </a:lnTo>
                    <a:lnTo>
                      <a:pt x="1708" y="2786"/>
                    </a:lnTo>
                    <a:lnTo>
                      <a:pt x="1712" y="2786"/>
                    </a:lnTo>
                    <a:lnTo>
                      <a:pt x="1716" y="2786"/>
                    </a:lnTo>
                    <a:lnTo>
                      <a:pt x="1720" y="2786"/>
                    </a:lnTo>
                    <a:lnTo>
                      <a:pt x="1724" y="2786"/>
                    </a:lnTo>
                    <a:lnTo>
                      <a:pt x="1728" y="2786"/>
                    </a:lnTo>
                    <a:lnTo>
                      <a:pt x="1732" y="2786"/>
                    </a:lnTo>
                    <a:lnTo>
                      <a:pt x="1736" y="2786"/>
                    </a:lnTo>
                    <a:lnTo>
                      <a:pt x="1740" y="2786"/>
                    </a:lnTo>
                    <a:lnTo>
                      <a:pt x="1744" y="2786"/>
                    </a:lnTo>
                    <a:lnTo>
                      <a:pt x="1748" y="2786"/>
                    </a:lnTo>
                    <a:lnTo>
                      <a:pt x="1751" y="2786"/>
                    </a:lnTo>
                    <a:lnTo>
                      <a:pt x="1755" y="2786"/>
                    </a:lnTo>
                    <a:lnTo>
                      <a:pt x="1759" y="2786"/>
                    </a:lnTo>
                    <a:lnTo>
                      <a:pt x="1763" y="2786"/>
                    </a:lnTo>
                    <a:lnTo>
                      <a:pt x="1767" y="2786"/>
                    </a:lnTo>
                    <a:lnTo>
                      <a:pt x="1771" y="2786"/>
                    </a:lnTo>
                    <a:lnTo>
                      <a:pt x="1775" y="2786"/>
                    </a:lnTo>
                    <a:lnTo>
                      <a:pt x="1779" y="2786"/>
                    </a:lnTo>
                    <a:lnTo>
                      <a:pt x="1783" y="2786"/>
                    </a:lnTo>
                    <a:lnTo>
                      <a:pt x="1787" y="2786"/>
                    </a:lnTo>
                    <a:lnTo>
                      <a:pt x="1791" y="2786"/>
                    </a:lnTo>
                    <a:lnTo>
                      <a:pt x="1795" y="2786"/>
                    </a:lnTo>
                    <a:lnTo>
                      <a:pt x="1799" y="2786"/>
                    </a:lnTo>
                    <a:lnTo>
                      <a:pt x="1803" y="2786"/>
                    </a:lnTo>
                    <a:lnTo>
                      <a:pt x="1807" y="2786"/>
                    </a:lnTo>
                    <a:lnTo>
                      <a:pt x="1811" y="2786"/>
                    </a:lnTo>
                    <a:lnTo>
                      <a:pt x="1814" y="2786"/>
                    </a:lnTo>
                    <a:lnTo>
                      <a:pt x="1818" y="2786"/>
                    </a:lnTo>
                    <a:lnTo>
                      <a:pt x="1822" y="2786"/>
                    </a:lnTo>
                    <a:lnTo>
                      <a:pt x="1826" y="2786"/>
                    </a:lnTo>
                    <a:lnTo>
                      <a:pt x="1830" y="2786"/>
                    </a:lnTo>
                    <a:lnTo>
                      <a:pt x="1834" y="2786"/>
                    </a:lnTo>
                    <a:lnTo>
                      <a:pt x="1838" y="2786"/>
                    </a:lnTo>
                    <a:lnTo>
                      <a:pt x="1842" y="2786"/>
                    </a:lnTo>
                    <a:lnTo>
                      <a:pt x="1846" y="2786"/>
                    </a:lnTo>
                    <a:lnTo>
                      <a:pt x="1850" y="2786"/>
                    </a:lnTo>
                    <a:lnTo>
                      <a:pt x="1854" y="2786"/>
                    </a:lnTo>
                    <a:lnTo>
                      <a:pt x="1858" y="2786"/>
                    </a:lnTo>
                    <a:lnTo>
                      <a:pt x="1862" y="2786"/>
                    </a:lnTo>
                    <a:lnTo>
                      <a:pt x="1866" y="2786"/>
                    </a:lnTo>
                    <a:lnTo>
                      <a:pt x="1870" y="2786"/>
                    </a:lnTo>
                    <a:lnTo>
                      <a:pt x="1874" y="2786"/>
                    </a:lnTo>
                    <a:lnTo>
                      <a:pt x="1877" y="2786"/>
                    </a:lnTo>
                    <a:lnTo>
                      <a:pt x="1881" y="2786"/>
                    </a:lnTo>
                    <a:lnTo>
                      <a:pt x="1885" y="2786"/>
                    </a:lnTo>
                    <a:lnTo>
                      <a:pt x="1889" y="2786"/>
                    </a:lnTo>
                    <a:lnTo>
                      <a:pt x="1893" y="2786"/>
                    </a:lnTo>
                    <a:lnTo>
                      <a:pt x="1897" y="2786"/>
                    </a:lnTo>
                    <a:lnTo>
                      <a:pt x="1901" y="2786"/>
                    </a:lnTo>
                    <a:lnTo>
                      <a:pt x="1905" y="2786"/>
                    </a:lnTo>
                    <a:lnTo>
                      <a:pt x="1909" y="2786"/>
                    </a:lnTo>
                    <a:lnTo>
                      <a:pt x="1913" y="2786"/>
                    </a:lnTo>
                    <a:lnTo>
                      <a:pt x="1917" y="2786"/>
                    </a:lnTo>
                    <a:lnTo>
                      <a:pt x="1921" y="2786"/>
                    </a:lnTo>
                    <a:lnTo>
                      <a:pt x="1925" y="2786"/>
                    </a:lnTo>
                    <a:lnTo>
                      <a:pt x="1929" y="2786"/>
                    </a:lnTo>
                    <a:lnTo>
                      <a:pt x="1933" y="2786"/>
                    </a:lnTo>
                    <a:lnTo>
                      <a:pt x="1937" y="2786"/>
                    </a:lnTo>
                    <a:lnTo>
                      <a:pt x="1940" y="2786"/>
                    </a:lnTo>
                    <a:lnTo>
                      <a:pt x="1944" y="2786"/>
                    </a:lnTo>
                    <a:lnTo>
                      <a:pt x="1948" y="2786"/>
                    </a:lnTo>
                    <a:lnTo>
                      <a:pt x="1952" y="2786"/>
                    </a:lnTo>
                    <a:lnTo>
                      <a:pt x="1956" y="2786"/>
                    </a:lnTo>
                    <a:lnTo>
                      <a:pt x="1960" y="2786"/>
                    </a:lnTo>
                    <a:lnTo>
                      <a:pt x="1964" y="2786"/>
                    </a:lnTo>
                    <a:lnTo>
                      <a:pt x="1968" y="2786"/>
                    </a:lnTo>
                    <a:lnTo>
                      <a:pt x="1972" y="2786"/>
                    </a:lnTo>
                    <a:lnTo>
                      <a:pt x="1976" y="2786"/>
                    </a:lnTo>
                    <a:lnTo>
                      <a:pt x="1980" y="2786"/>
                    </a:lnTo>
                    <a:lnTo>
                      <a:pt x="1984" y="2786"/>
                    </a:lnTo>
                    <a:lnTo>
                      <a:pt x="1988" y="2786"/>
                    </a:lnTo>
                    <a:lnTo>
                      <a:pt x="1992" y="2786"/>
                    </a:lnTo>
                    <a:lnTo>
                      <a:pt x="1996" y="2786"/>
                    </a:lnTo>
                    <a:lnTo>
                      <a:pt x="1999" y="2786"/>
                    </a:lnTo>
                    <a:lnTo>
                      <a:pt x="2003" y="2786"/>
                    </a:lnTo>
                    <a:lnTo>
                      <a:pt x="2007" y="2786"/>
                    </a:lnTo>
                    <a:lnTo>
                      <a:pt x="2011" y="2786"/>
                    </a:lnTo>
                    <a:lnTo>
                      <a:pt x="2015" y="2786"/>
                    </a:lnTo>
                    <a:lnTo>
                      <a:pt x="2019" y="2786"/>
                    </a:lnTo>
                    <a:lnTo>
                      <a:pt x="2023" y="2786"/>
                    </a:lnTo>
                    <a:lnTo>
                      <a:pt x="2027" y="2786"/>
                    </a:lnTo>
                    <a:lnTo>
                      <a:pt x="2031" y="2786"/>
                    </a:lnTo>
                    <a:lnTo>
                      <a:pt x="2035" y="2786"/>
                    </a:lnTo>
                    <a:lnTo>
                      <a:pt x="2039" y="2786"/>
                    </a:lnTo>
                    <a:lnTo>
                      <a:pt x="2043" y="2786"/>
                    </a:lnTo>
                    <a:lnTo>
                      <a:pt x="2047" y="2786"/>
                    </a:lnTo>
                    <a:lnTo>
                      <a:pt x="2051" y="2786"/>
                    </a:lnTo>
                    <a:lnTo>
                      <a:pt x="2055" y="2786"/>
                    </a:lnTo>
                    <a:lnTo>
                      <a:pt x="2059" y="2786"/>
                    </a:lnTo>
                    <a:lnTo>
                      <a:pt x="2062" y="2786"/>
                    </a:lnTo>
                    <a:lnTo>
                      <a:pt x="2066" y="2786"/>
                    </a:lnTo>
                    <a:lnTo>
                      <a:pt x="2070" y="2786"/>
                    </a:lnTo>
                    <a:lnTo>
                      <a:pt x="2074" y="2786"/>
                    </a:lnTo>
                    <a:lnTo>
                      <a:pt x="2078" y="2786"/>
                    </a:lnTo>
                    <a:lnTo>
                      <a:pt x="2082" y="2786"/>
                    </a:lnTo>
                    <a:lnTo>
                      <a:pt x="2086" y="2786"/>
                    </a:lnTo>
                    <a:lnTo>
                      <a:pt x="2090" y="2786"/>
                    </a:lnTo>
                    <a:lnTo>
                      <a:pt x="2094" y="2786"/>
                    </a:lnTo>
                    <a:lnTo>
                      <a:pt x="2098" y="2786"/>
                    </a:lnTo>
                    <a:lnTo>
                      <a:pt x="2102" y="2786"/>
                    </a:lnTo>
                    <a:lnTo>
                      <a:pt x="2106" y="2786"/>
                    </a:lnTo>
                    <a:lnTo>
                      <a:pt x="2110" y="2786"/>
                    </a:lnTo>
                    <a:lnTo>
                      <a:pt x="2114" y="2786"/>
                    </a:lnTo>
                    <a:lnTo>
                      <a:pt x="2118" y="2786"/>
                    </a:lnTo>
                    <a:lnTo>
                      <a:pt x="2122" y="2786"/>
                    </a:lnTo>
                    <a:lnTo>
                      <a:pt x="2125" y="2786"/>
                    </a:lnTo>
                    <a:lnTo>
                      <a:pt x="2129" y="2786"/>
                    </a:lnTo>
                    <a:lnTo>
                      <a:pt x="2133" y="2786"/>
                    </a:lnTo>
                    <a:lnTo>
                      <a:pt x="2137" y="2786"/>
                    </a:lnTo>
                    <a:lnTo>
                      <a:pt x="2141" y="2786"/>
                    </a:lnTo>
                    <a:lnTo>
                      <a:pt x="2145" y="2786"/>
                    </a:lnTo>
                    <a:lnTo>
                      <a:pt x="2149" y="2786"/>
                    </a:lnTo>
                    <a:lnTo>
                      <a:pt x="2153" y="2786"/>
                    </a:lnTo>
                    <a:lnTo>
                      <a:pt x="2157" y="2786"/>
                    </a:lnTo>
                    <a:lnTo>
                      <a:pt x="2161" y="2786"/>
                    </a:lnTo>
                    <a:lnTo>
                      <a:pt x="2165" y="2786"/>
                    </a:lnTo>
                    <a:lnTo>
                      <a:pt x="2169" y="2786"/>
                    </a:lnTo>
                    <a:lnTo>
                      <a:pt x="2173" y="2786"/>
                    </a:lnTo>
                    <a:lnTo>
                      <a:pt x="2177" y="2786"/>
                    </a:lnTo>
                    <a:lnTo>
                      <a:pt x="2181" y="2786"/>
                    </a:lnTo>
                    <a:lnTo>
                      <a:pt x="2185" y="2786"/>
                    </a:lnTo>
                    <a:lnTo>
                      <a:pt x="2188" y="2786"/>
                    </a:lnTo>
                    <a:lnTo>
                      <a:pt x="2192" y="2786"/>
                    </a:lnTo>
                    <a:lnTo>
                      <a:pt x="2196" y="2786"/>
                    </a:lnTo>
                    <a:lnTo>
                      <a:pt x="2200" y="2786"/>
                    </a:lnTo>
                    <a:lnTo>
                      <a:pt x="2204" y="2786"/>
                    </a:lnTo>
                    <a:lnTo>
                      <a:pt x="2208" y="2786"/>
                    </a:lnTo>
                    <a:lnTo>
                      <a:pt x="2212" y="2786"/>
                    </a:lnTo>
                    <a:lnTo>
                      <a:pt x="2216" y="2786"/>
                    </a:lnTo>
                    <a:lnTo>
                      <a:pt x="2220" y="2786"/>
                    </a:lnTo>
                    <a:lnTo>
                      <a:pt x="2224" y="2786"/>
                    </a:lnTo>
                    <a:lnTo>
                      <a:pt x="2228" y="2786"/>
                    </a:lnTo>
                    <a:lnTo>
                      <a:pt x="2232" y="2786"/>
                    </a:lnTo>
                    <a:lnTo>
                      <a:pt x="2236" y="2786"/>
                    </a:lnTo>
                    <a:lnTo>
                      <a:pt x="2240" y="2786"/>
                    </a:lnTo>
                    <a:lnTo>
                      <a:pt x="2244" y="2786"/>
                    </a:lnTo>
                    <a:lnTo>
                      <a:pt x="2248" y="2786"/>
                    </a:lnTo>
                    <a:lnTo>
                      <a:pt x="2251" y="2786"/>
                    </a:lnTo>
                    <a:lnTo>
                      <a:pt x="2255" y="2786"/>
                    </a:lnTo>
                    <a:lnTo>
                      <a:pt x="2259" y="2786"/>
                    </a:lnTo>
                    <a:lnTo>
                      <a:pt x="2263" y="2786"/>
                    </a:lnTo>
                    <a:lnTo>
                      <a:pt x="2267" y="2786"/>
                    </a:lnTo>
                    <a:lnTo>
                      <a:pt x="2271" y="2786"/>
                    </a:lnTo>
                    <a:lnTo>
                      <a:pt x="2275" y="2786"/>
                    </a:lnTo>
                    <a:lnTo>
                      <a:pt x="2279" y="2786"/>
                    </a:lnTo>
                    <a:lnTo>
                      <a:pt x="2283" y="2786"/>
                    </a:lnTo>
                    <a:lnTo>
                      <a:pt x="2287" y="2786"/>
                    </a:lnTo>
                    <a:lnTo>
                      <a:pt x="2291" y="2786"/>
                    </a:lnTo>
                    <a:lnTo>
                      <a:pt x="2295" y="2786"/>
                    </a:lnTo>
                    <a:lnTo>
                      <a:pt x="2299" y="2786"/>
                    </a:lnTo>
                    <a:lnTo>
                      <a:pt x="2303" y="2786"/>
                    </a:lnTo>
                    <a:lnTo>
                      <a:pt x="2307" y="2786"/>
                    </a:lnTo>
                    <a:lnTo>
                      <a:pt x="2311" y="2786"/>
                    </a:lnTo>
                    <a:lnTo>
                      <a:pt x="2314" y="2786"/>
                    </a:lnTo>
                    <a:lnTo>
                      <a:pt x="2318" y="2786"/>
                    </a:lnTo>
                    <a:lnTo>
                      <a:pt x="2322" y="2786"/>
                    </a:lnTo>
                    <a:lnTo>
                      <a:pt x="2326" y="2786"/>
                    </a:lnTo>
                    <a:lnTo>
                      <a:pt x="2330" y="2786"/>
                    </a:lnTo>
                    <a:lnTo>
                      <a:pt x="2334" y="2786"/>
                    </a:lnTo>
                    <a:lnTo>
                      <a:pt x="2338" y="2786"/>
                    </a:lnTo>
                    <a:lnTo>
                      <a:pt x="2342" y="2786"/>
                    </a:lnTo>
                    <a:lnTo>
                      <a:pt x="2346" y="2786"/>
                    </a:lnTo>
                    <a:lnTo>
                      <a:pt x="2350" y="2786"/>
                    </a:lnTo>
                    <a:lnTo>
                      <a:pt x="2354" y="2786"/>
                    </a:lnTo>
                    <a:lnTo>
                      <a:pt x="2358" y="2786"/>
                    </a:lnTo>
                    <a:lnTo>
                      <a:pt x="2362" y="2786"/>
                    </a:lnTo>
                    <a:lnTo>
                      <a:pt x="2366" y="2786"/>
                    </a:lnTo>
                    <a:lnTo>
                      <a:pt x="2370" y="2786"/>
                    </a:lnTo>
                    <a:lnTo>
                      <a:pt x="2374" y="2786"/>
                    </a:lnTo>
                    <a:lnTo>
                      <a:pt x="2377" y="2786"/>
                    </a:lnTo>
                    <a:lnTo>
                      <a:pt x="2381" y="2786"/>
                    </a:lnTo>
                    <a:lnTo>
                      <a:pt x="2385" y="2786"/>
                    </a:lnTo>
                    <a:lnTo>
                      <a:pt x="2389" y="2786"/>
                    </a:lnTo>
                    <a:lnTo>
                      <a:pt x="2393" y="2786"/>
                    </a:lnTo>
                    <a:lnTo>
                      <a:pt x="2397" y="2786"/>
                    </a:lnTo>
                    <a:lnTo>
                      <a:pt x="2401" y="2786"/>
                    </a:lnTo>
                    <a:lnTo>
                      <a:pt x="2405" y="2786"/>
                    </a:lnTo>
                    <a:lnTo>
                      <a:pt x="2409" y="2786"/>
                    </a:lnTo>
                    <a:lnTo>
                      <a:pt x="2413" y="2786"/>
                    </a:lnTo>
                    <a:lnTo>
                      <a:pt x="2417" y="2786"/>
                    </a:lnTo>
                    <a:lnTo>
                      <a:pt x="2421" y="2786"/>
                    </a:lnTo>
                    <a:lnTo>
                      <a:pt x="2425" y="2786"/>
                    </a:lnTo>
                    <a:lnTo>
                      <a:pt x="2429" y="2786"/>
                    </a:lnTo>
                    <a:lnTo>
                      <a:pt x="2433" y="2786"/>
                    </a:lnTo>
                    <a:lnTo>
                      <a:pt x="2437" y="2786"/>
                    </a:lnTo>
                    <a:lnTo>
                      <a:pt x="2440" y="2786"/>
                    </a:lnTo>
                    <a:lnTo>
                      <a:pt x="2444" y="2786"/>
                    </a:lnTo>
                    <a:lnTo>
                      <a:pt x="2448" y="2786"/>
                    </a:lnTo>
                    <a:lnTo>
                      <a:pt x="2452" y="2786"/>
                    </a:lnTo>
                    <a:lnTo>
                      <a:pt x="2456" y="2786"/>
                    </a:lnTo>
                    <a:lnTo>
                      <a:pt x="2460" y="2786"/>
                    </a:lnTo>
                    <a:lnTo>
                      <a:pt x="2464" y="2786"/>
                    </a:lnTo>
                    <a:lnTo>
                      <a:pt x="2468" y="2786"/>
                    </a:lnTo>
                    <a:lnTo>
                      <a:pt x="2472" y="2786"/>
                    </a:lnTo>
                    <a:lnTo>
                      <a:pt x="2476" y="2786"/>
                    </a:lnTo>
                    <a:lnTo>
                      <a:pt x="2480" y="2786"/>
                    </a:lnTo>
                    <a:lnTo>
                      <a:pt x="2484" y="2786"/>
                    </a:lnTo>
                    <a:lnTo>
                      <a:pt x="2488" y="2786"/>
                    </a:lnTo>
                    <a:lnTo>
                      <a:pt x="2492" y="2786"/>
                    </a:lnTo>
                    <a:lnTo>
                      <a:pt x="2496" y="2786"/>
                    </a:lnTo>
                    <a:lnTo>
                      <a:pt x="2499" y="2786"/>
                    </a:lnTo>
                    <a:lnTo>
                      <a:pt x="2503" y="2786"/>
                    </a:lnTo>
                    <a:lnTo>
                      <a:pt x="2507" y="2786"/>
                    </a:lnTo>
                    <a:lnTo>
                      <a:pt x="2511" y="2786"/>
                    </a:lnTo>
                    <a:lnTo>
                      <a:pt x="2515" y="2786"/>
                    </a:lnTo>
                    <a:lnTo>
                      <a:pt x="2519" y="2786"/>
                    </a:lnTo>
                    <a:lnTo>
                      <a:pt x="2523" y="2786"/>
                    </a:lnTo>
                    <a:lnTo>
                      <a:pt x="2527" y="2786"/>
                    </a:lnTo>
                    <a:lnTo>
                      <a:pt x="2531" y="2786"/>
                    </a:lnTo>
                    <a:lnTo>
                      <a:pt x="2535" y="2786"/>
                    </a:lnTo>
                    <a:lnTo>
                      <a:pt x="2539" y="2786"/>
                    </a:lnTo>
                    <a:lnTo>
                      <a:pt x="2543" y="2786"/>
                    </a:lnTo>
                    <a:lnTo>
                      <a:pt x="2547" y="2786"/>
                    </a:lnTo>
                    <a:lnTo>
                      <a:pt x="2551" y="2786"/>
                    </a:lnTo>
                    <a:lnTo>
                      <a:pt x="2555" y="2786"/>
                    </a:lnTo>
                    <a:lnTo>
                      <a:pt x="2559" y="2786"/>
                    </a:lnTo>
                    <a:lnTo>
                      <a:pt x="2562" y="2786"/>
                    </a:lnTo>
                    <a:lnTo>
                      <a:pt x="2566" y="2786"/>
                    </a:lnTo>
                    <a:lnTo>
                      <a:pt x="2570" y="2786"/>
                    </a:lnTo>
                    <a:lnTo>
                      <a:pt x="2574" y="2786"/>
                    </a:lnTo>
                    <a:lnTo>
                      <a:pt x="2578" y="2786"/>
                    </a:lnTo>
                    <a:lnTo>
                      <a:pt x="2582" y="2786"/>
                    </a:lnTo>
                    <a:lnTo>
                      <a:pt x="2586" y="2786"/>
                    </a:lnTo>
                    <a:lnTo>
                      <a:pt x="2590" y="2786"/>
                    </a:lnTo>
                    <a:lnTo>
                      <a:pt x="2594" y="2786"/>
                    </a:lnTo>
                    <a:lnTo>
                      <a:pt x="2598" y="2786"/>
                    </a:lnTo>
                    <a:lnTo>
                      <a:pt x="2602" y="2786"/>
                    </a:lnTo>
                    <a:lnTo>
                      <a:pt x="2606" y="2786"/>
                    </a:lnTo>
                    <a:lnTo>
                      <a:pt x="2610" y="2786"/>
                    </a:lnTo>
                    <a:lnTo>
                      <a:pt x="2614" y="2786"/>
                    </a:lnTo>
                    <a:lnTo>
                      <a:pt x="2618" y="2786"/>
                    </a:lnTo>
                    <a:lnTo>
                      <a:pt x="2622" y="2786"/>
                    </a:lnTo>
                    <a:lnTo>
                      <a:pt x="2625" y="2786"/>
                    </a:lnTo>
                    <a:lnTo>
                      <a:pt x="2629" y="2786"/>
                    </a:lnTo>
                    <a:lnTo>
                      <a:pt x="2633" y="2786"/>
                    </a:lnTo>
                    <a:lnTo>
                      <a:pt x="2637" y="2786"/>
                    </a:lnTo>
                    <a:lnTo>
                      <a:pt x="2641" y="2786"/>
                    </a:lnTo>
                    <a:lnTo>
                      <a:pt x="2645" y="2786"/>
                    </a:lnTo>
                    <a:lnTo>
                      <a:pt x="2649" y="2786"/>
                    </a:lnTo>
                    <a:lnTo>
                      <a:pt x="2653" y="2786"/>
                    </a:lnTo>
                    <a:lnTo>
                      <a:pt x="2657" y="2786"/>
                    </a:lnTo>
                    <a:lnTo>
                      <a:pt x="2661" y="2786"/>
                    </a:lnTo>
                    <a:lnTo>
                      <a:pt x="2665" y="2786"/>
                    </a:lnTo>
                    <a:lnTo>
                      <a:pt x="2669" y="2786"/>
                    </a:lnTo>
                    <a:lnTo>
                      <a:pt x="2673" y="2786"/>
                    </a:lnTo>
                    <a:lnTo>
                      <a:pt x="2677" y="2786"/>
                    </a:lnTo>
                    <a:lnTo>
                      <a:pt x="2681" y="2786"/>
                    </a:lnTo>
                    <a:lnTo>
                      <a:pt x="2685" y="2786"/>
                    </a:lnTo>
                    <a:lnTo>
                      <a:pt x="2688" y="2786"/>
                    </a:lnTo>
                    <a:lnTo>
                      <a:pt x="2692" y="2778"/>
                    </a:lnTo>
                    <a:lnTo>
                      <a:pt x="2696" y="2764"/>
                    </a:lnTo>
                    <a:lnTo>
                      <a:pt x="2700" y="2750"/>
                    </a:lnTo>
                    <a:lnTo>
                      <a:pt x="2704" y="2737"/>
                    </a:lnTo>
                    <a:lnTo>
                      <a:pt x="2708" y="2724"/>
                    </a:lnTo>
                    <a:lnTo>
                      <a:pt x="2712" y="2712"/>
                    </a:lnTo>
                    <a:lnTo>
                      <a:pt x="2716" y="2697"/>
                    </a:lnTo>
                    <a:lnTo>
                      <a:pt x="2720" y="2685"/>
                    </a:lnTo>
                    <a:lnTo>
                      <a:pt x="2724" y="2671"/>
                    </a:lnTo>
                    <a:lnTo>
                      <a:pt x="2728" y="2658"/>
                    </a:lnTo>
                    <a:lnTo>
                      <a:pt x="2732" y="2647"/>
                    </a:lnTo>
                    <a:lnTo>
                      <a:pt x="2736" y="2632"/>
                    </a:lnTo>
                    <a:lnTo>
                      <a:pt x="2740" y="2620"/>
                    </a:lnTo>
                    <a:lnTo>
                      <a:pt x="2744" y="2606"/>
                    </a:lnTo>
                    <a:lnTo>
                      <a:pt x="2748" y="2593"/>
                    </a:lnTo>
                    <a:lnTo>
                      <a:pt x="2751" y="2581"/>
                    </a:lnTo>
                    <a:lnTo>
                      <a:pt x="2755" y="2567"/>
                    </a:lnTo>
                    <a:lnTo>
                      <a:pt x="2759" y="2552"/>
                    </a:lnTo>
                    <a:lnTo>
                      <a:pt x="2763" y="2541"/>
                    </a:lnTo>
                    <a:lnTo>
                      <a:pt x="2767" y="2528"/>
                    </a:lnTo>
                    <a:lnTo>
                      <a:pt x="2771" y="2514"/>
                    </a:lnTo>
                    <a:lnTo>
                      <a:pt x="2775" y="2502"/>
                    </a:lnTo>
                    <a:lnTo>
                      <a:pt x="2779" y="2487"/>
                    </a:lnTo>
                    <a:lnTo>
                      <a:pt x="2783" y="2475"/>
                    </a:lnTo>
                    <a:lnTo>
                      <a:pt x="2787" y="2462"/>
                    </a:lnTo>
                    <a:lnTo>
                      <a:pt x="2791" y="2449"/>
                    </a:lnTo>
                    <a:lnTo>
                      <a:pt x="2795" y="2436"/>
                    </a:lnTo>
                    <a:lnTo>
                      <a:pt x="2799" y="2424"/>
                    </a:lnTo>
                    <a:lnTo>
                      <a:pt x="2803" y="2409"/>
                    </a:lnTo>
                    <a:lnTo>
                      <a:pt x="2807" y="2397"/>
                    </a:lnTo>
                    <a:lnTo>
                      <a:pt x="2811" y="2383"/>
                    </a:lnTo>
                    <a:lnTo>
                      <a:pt x="2814" y="2371"/>
                    </a:lnTo>
                    <a:lnTo>
                      <a:pt x="2818" y="2358"/>
                    </a:lnTo>
                    <a:lnTo>
                      <a:pt x="2822" y="2344"/>
                    </a:lnTo>
                    <a:lnTo>
                      <a:pt x="2826" y="2332"/>
                    </a:lnTo>
                    <a:lnTo>
                      <a:pt x="2830" y="2319"/>
                    </a:lnTo>
                    <a:lnTo>
                      <a:pt x="2834" y="2306"/>
                    </a:lnTo>
                    <a:lnTo>
                      <a:pt x="2838" y="2293"/>
                    </a:lnTo>
                    <a:lnTo>
                      <a:pt x="2842" y="2280"/>
                    </a:lnTo>
                    <a:lnTo>
                      <a:pt x="2846" y="2267"/>
                    </a:lnTo>
                    <a:lnTo>
                      <a:pt x="2850" y="2255"/>
                    </a:lnTo>
                    <a:lnTo>
                      <a:pt x="2854" y="2242"/>
                    </a:lnTo>
                    <a:lnTo>
                      <a:pt x="2858" y="2229"/>
                    </a:lnTo>
                    <a:lnTo>
                      <a:pt x="2862" y="2217"/>
                    </a:lnTo>
                    <a:lnTo>
                      <a:pt x="2866" y="2204"/>
                    </a:lnTo>
                    <a:lnTo>
                      <a:pt x="2870" y="2192"/>
                    </a:lnTo>
                    <a:lnTo>
                      <a:pt x="2874" y="2178"/>
                    </a:lnTo>
                    <a:lnTo>
                      <a:pt x="2877" y="2166"/>
                    </a:lnTo>
                    <a:lnTo>
                      <a:pt x="2881" y="2154"/>
                    </a:lnTo>
                    <a:lnTo>
                      <a:pt x="2885" y="2141"/>
                    </a:lnTo>
                    <a:lnTo>
                      <a:pt x="2889" y="2128"/>
                    </a:lnTo>
                    <a:lnTo>
                      <a:pt x="2893" y="2116"/>
                    </a:lnTo>
                    <a:lnTo>
                      <a:pt x="2897" y="2104"/>
                    </a:lnTo>
                    <a:lnTo>
                      <a:pt x="2901" y="2091"/>
                    </a:lnTo>
                    <a:lnTo>
                      <a:pt x="2905" y="2078"/>
                    </a:lnTo>
                    <a:lnTo>
                      <a:pt x="2909" y="2065"/>
                    </a:lnTo>
                    <a:lnTo>
                      <a:pt x="2913" y="2054"/>
                    </a:lnTo>
                    <a:lnTo>
                      <a:pt x="2917" y="2040"/>
                    </a:lnTo>
                    <a:lnTo>
                      <a:pt x="2921" y="2029"/>
                    </a:lnTo>
                    <a:lnTo>
                      <a:pt x="2925" y="2015"/>
                    </a:lnTo>
                    <a:lnTo>
                      <a:pt x="2929" y="2004"/>
                    </a:lnTo>
                    <a:lnTo>
                      <a:pt x="2933" y="1993"/>
                    </a:lnTo>
                    <a:lnTo>
                      <a:pt x="2937" y="1980"/>
                    </a:lnTo>
                    <a:lnTo>
                      <a:pt x="2940" y="1967"/>
                    </a:lnTo>
                    <a:lnTo>
                      <a:pt x="2944" y="1955"/>
                    </a:lnTo>
                    <a:lnTo>
                      <a:pt x="2948" y="1944"/>
                    </a:lnTo>
                    <a:lnTo>
                      <a:pt x="2952" y="1932"/>
                    </a:lnTo>
                    <a:lnTo>
                      <a:pt x="2956" y="1919"/>
                    </a:lnTo>
                    <a:lnTo>
                      <a:pt x="2960" y="1907"/>
                    </a:lnTo>
                    <a:lnTo>
                      <a:pt x="2964" y="1897"/>
                    </a:lnTo>
                    <a:lnTo>
                      <a:pt x="2968" y="1884"/>
                    </a:lnTo>
                    <a:lnTo>
                      <a:pt x="2972" y="1871"/>
                    </a:lnTo>
                    <a:lnTo>
                      <a:pt x="2976" y="1860"/>
                    </a:lnTo>
                    <a:lnTo>
                      <a:pt x="2980" y="1847"/>
                    </a:lnTo>
                    <a:lnTo>
                      <a:pt x="2984" y="1836"/>
                    </a:lnTo>
                    <a:lnTo>
                      <a:pt x="2988" y="1824"/>
                    </a:lnTo>
                    <a:lnTo>
                      <a:pt x="2992" y="1812"/>
                    </a:lnTo>
                    <a:lnTo>
                      <a:pt x="2996" y="1800"/>
                    </a:lnTo>
                    <a:lnTo>
                      <a:pt x="2999" y="1789"/>
                    </a:lnTo>
                    <a:lnTo>
                      <a:pt x="3003" y="1779"/>
                    </a:lnTo>
                    <a:lnTo>
                      <a:pt x="3007" y="1766"/>
                    </a:lnTo>
                    <a:lnTo>
                      <a:pt x="3011" y="1754"/>
                    </a:lnTo>
                    <a:lnTo>
                      <a:pt x="3015" y="1744"/>
                    </a:lnTo>
                    <a:lnTo>
                      <a:pt x="3019" y="1731"/>
                    </a:lnTo>
                    <a:lnTo>
                      <a:pt x="3023" y="1720"/>
                    </a:lnTo>
                    <a:lnTo>
                      <a:pt x="3027" y="1709"/>
                    </a:lnTo>
                    <a:lnTo>
                      <a:pt x="3031" y="1697"/>
                    </a:lnTo>
                    <a:lnTo>
                      <a:pt x="3035" y="1686"/>
                    </a:lnTo>
                    <a:lnTo>
                      <a:pt x="3039" y="1674"/>
                    </a:lnTo>
                    <a:lnTo>
                      <a:pt x="3043" y="1663"/>
                    </a:lnTo>
                    <a:lnTo>
                      <a:pt x="3047" y="1652"/>
                    </a:lnTo>
                    <a:lnTo>
                      <a:pt x="3051" y="1641"/>
                    </a:lnTo>
                    <a:lnTo>
                      <a:pt x="3055" y="1631"/>
                    </a:lnTo>
                    <a:lnTo>
                      <a:pt x="3059" y="1619"/>
                    </a:lnTo>
                    <a:lnTo>
                      <a:pt x="3062" y="1608"/>
                    </a:lnTo>
                    <a:lnTo>
                      <a:pt x="3066" y="1598"/>
                    </a:lnTo>
                    <a:lnTo>
                      <a:pt x="3070" y="1586"/>
                    </a:lnTo>
                    <a:lnTo>
                      <a:pt x="3074" y="1575"/>
                    </a:lnTo>
                    <a:lnTo>
                      <a:pt x="3078" y="1565"/>
                    </a:lnTo>
                    <a:lnTo>
                      <a:pt x="3082" y="1553"/>
                    </a:lnTo>
                    <a:lnTo>
                      <a:pt x="3086" y="1542"/>
                    </a:lnTo>
                    <a:lnTo>
                      <a:pt x="3090" y="1531"/>
                    </a:lnTo>
                    <a:lnTo>
                      <a:pt x="3094" y="1520"/>
                    </a:lnTo>
                    <a:lnTo>
                      <a:pt x="3098" y="1509"/>
                    </a:lnTo>
                    <a:lnTo>
                      <a:pt x="3102" y="1500"/>
                    </a:lnTo>
                    <a:lnTo>
                      <a:pt x="3106" y="1488"/>
                    </a:lnTo>
                    <a:lnTo>
                      <a:pt x="3110" y="1478"/>
                    </a:lnTo>
                    <a:lnTo>
                      <a:pt x="3114" y="1467"/>
                    </a:lnTo>
                    <a:lnTo>
                      <a:pt x="3118" y="1457"/>
                    </a:lnTo>
                    <a:lnTo>
                      <a:pt x="3122" y="1447"/>
                    </a:lnTo>
                    <a:lnTo>
                      <a:pt x="3125" y="1435"/>
                    </a:lnTo>
                    <a:lnTo>
                      <a:pt x="3129" y="1426"/>
                    </a:lnTo>
                    <a:lnTo>
                      <a:pt x="3133" y="1415"/>
                    </a:lnTo>
                    <a:lnTo>
                      <a:pt x="3137" y="1405"/>
                    </a:lnTo>
                    <a:lnTo>
                      <a:pt x="3141" y="1395"/>
                    </a:lnTo>
                    <a:lnTo>
                      <a:pt x="3145" y="1385"/>
                    </a:lnTo>
                    <a:lnTo>
                      <a:pt x="3149" y="1376"/>
                    </a:lnTo>
                    <a:lnTo>
                      <a:pt x="3153" y="1365"/>
                    </a:lnTo>
                    <a:lnTo>
                      <a:pt x="3157" y="1354"/>
                    </a:lnTo>
                    <a:lnTo>
                      <a:pt x="3161" y="1345"/>
                    </a:lnTo>
                    <a:lnTo>
                      <a:pt x="3165" y="1335"/>
                    </a:lnTo>
                    <a:lnTo>
                      <a:pt x="3169" y="1325"/>
                    </a:lnTo>
                    <a:lnTo>
                      <a:pt x="3173" y="1315"/>
                    </a:lnTo>
                    <a:lnTo>
                      <a:pt x="3177" y="1306"/>
                    </a:lnTo>
                    <a:lnTo>
                      <a:pt x="3181" y="1295"/>
                    </a:lnTo>
                    <a:lnTo>
                      <a:pt x="3185" y="1286"/>
                    </a:lnTo>
                    <a:lnTo>
                      <a:pt x="3188" y="1277"/>
                    </a:lnTo>
                    <a:lnTo>
                      <a:pt x="3192" y="1267"/>
                    </a:lnTo>
                    <a:lnTo>
                      <a:pt x="3196" y="1257"/>
                    </a:lnTo>
                    <a:lnTo>
                      <a:pt x="3200" y="1248"/>
                    </a:lnTo>
                    <a:lnTo>
                      <a:pt x="3204" y="1237"/>
                    </a:lnTo>
                    <a:lnTo>
                      <a:pt x="3208" y="1229"/>
                    </a:lnTo>
                    <a:lnTo>
                      <a:pt x="3212" y="1219"/>
                    </a:lnTo>
                    <a:lnTo>
                      <a:pt x="3216" y="1209"/>
                    </a:lnTo>
                    <a:lnTo>
                      <a:pt x="3220" y="1201"/>
                    </a:lnTo>
                    <a:lnTo>
                      <a:pt x="3224" y="1191"/>
                    </a:lnTo>
                    <a:lnTo>
                      <a:pt x="3228" y="1183"/>
                    </a:lnTo>
                    <a:lnTo>
                      <a:pt x="3232" y="1173"/>
                    </a:lnTo>
                    <a:lnTo>
                      <a:pt x="3236" y="1164"/>
                    </a:lnTo>
                    <a:lnTo>
                      <a:pt x="3240" y="1154"/>
                    </a:lnTo>
                    <a:lnTo>
                      <a:pt x="3244" y="1145"/>
                    </a:lnTo>
                    <a:lnTo>
                      <a:pt x="3248" y="1138"/>
                    </a:lnTo>
                    <a:lnTo>
                      <a:pt x="3251" y="1127"/>
                    </a:lnTo>
                    <a:lnTo>
                      <a:pt x="3255" y="1119"/>
                    </a:lnTo>
                    <a:lnTo>
                      <a:pt x="3259" y="1109"/>
                    </a:lnTo>
                    <a:lnTo>
                      <a:pt x="3263" y="1101"/>
                    </a:lnTo>
                    <a:lnTo>
                      <a:pt x="3267" y="1092"/>
                    </a:lnTo>
                    <a:lnTo>
                      <a:pt x="3271" y="1086"/>
                    </a:lnTo>
                    <a:lnTo>
                      <a:pt x="3275" y="1076"/>
                    </a:lnTo>
                    <a:lnTo>
                      <a:pt x="3279" y="1066"/>
                    </a:lnTo>
                    <a:lnTo>
                      <a:pt x="3283" y="1058"/>
                    </a:lnTo>
                    <a:lnTo>
                      <a:pt x="3287" y="1051"/>
                    </a:lnTo>
                    <a:lnTo>
                      <a:pt x="3291" y="1041"/>
                    </a:lnTo>
                    <a:lnTo>
                      <a:pt x="3295" y="1033"/>
                    </a:lnTo>
                    <a:lnTo>
                      <a:pt x="3299" y="1025"/>
                    </a:lnTo>
                    <a:lnTo>
                      <a:pt x="3303" y="1016"/>
                    </a:lnTo>
                    <a:lnTo>
                      <a:pt x="3307" y="1008"/>
                    </a:lnTo>
                    <a:lnTo>
                      <a:pt x="3311" y="1000"/>
                    </a:lnTo>
                    <a:lnTo>
                      <a:pt x="3314" y="991"/>
                    </a:lnTo>
                    <a:lnTo>
                      <a:pt x="3318" y="983"/>
                    </a:lnTo>
                    <a:lnTo>
                      <a:pt x="3322" y="976"/>
                    </a:lnTo>
                    <a:lnTo>
                      <a:pt x="3326" y="967"/>
                    </a:lnTo>
                    <a:lnTo>
                      <a:pt x="3330" y="960"/>
                    </a:lnTo>
                    <a:lnTo>
                      <a:pt x="3334" y="952"/>
                    </a:lnTo>
                    <a:lnTo>
                      <a:pt x="3338" y="944"/>
                    </a:lnTo>
                    <a:lnTo>
                      <a:pt x="3342" y="936"/>
                    </a:lnTo>
                    <a:lnTo>
                      <a:pt x="3346" y="928"/>
                    </a:lnTo>
                    <a:lnTo>
                      <a:pt x="3350" y="918"/>
                    </a:lnTo>
                    <a:lnTo>
                      <a:pt x="3354" y="911"/>
                    </a:lnTo>
                    <a:lnTo>
                      <a:pt x="3358" y="905"/>
                    </a:lnTo>
                    <a:lnTo>
                      <a:pt x="3362" y="898"/>
                    </a:lnTo>
                    <a:lnTo>
                      <a:pt x="3366" y="889"/>
                    </a:lnTo>
                    <a:lnTo>
                      <a:pt x="3370" y="882"/>
                    </a:lnTo>
                    <a:lnTo>
                      <a:pt x="3374" y="874"/>
                    </a:lnTo>
                    <a:lnTo>
                      <a:pt x="3377" y="867"/>
                    </a:lnTo>
                    <a:lnTo>
                      <a:pt x="3381" y="859"/>
                    </a:lnTo>
                    <a:lnTo>
                      <a:pt x="3385" y="852"/>
                    </a:lnTo>
                    <a:lnTo>
                      <a:pt x="3389" y="845"/>
                    </a:lnTo>
                    <a:lnTo>
                      <a:pt x="3393" y="838"/>
                    </a:lnTo>
                    <a:lnTo>
                      <a:pt x="3397" y="831"/>
                    </a:lnTo>
                    <a:lnTo>
                      <a:pt x="3401" y="824"/>
                    </a:lnTo>
                    <a:lnTo>
                      <a:pt x="3405" y="816"/>
                    </a:lnTo>
                    <a:lnTo>
                      <a:pt x="3409" y="809"/>
                    </a:lnTo>
                    <a:lnTo>
                      <a:pt x="3413" y="803"/>
                    </a:lnTo>
                    <a:lnTo>
                      <a:pt x="3417" y="796"/>
                    </a:lnTo>
                    <a:lnTo>
                      <a:pt x="3421" y="789"/>
                    </a:lnTo>
                    <a:lnTo>
                      <a:pt x="3425" y="781"/>
                    </a:lnTo>
                    <a:lnTo>
                      <a:pt x="3429" y="775"/>
                    </a:lnTo>
                    <a:lnTo>
                      <a:pt x="3433" y="769"/>
                    </a:lnTo>
                    <a:lnTo>
                      <a:pt x="3437" y="761"/>
                    </a:lnTo>
                    <a:lnTo>
                      <a:pt x="3440" y="754"/>
                    </a:lnTo>
                    <a:lnTo>
                      <a:pt x="3444" y="747"/>
                    </a:lnTo>
                    <a:lnTo>
                      <a:pt x="3448" y="742"/>
                    </a:lnTo>
                    <a:lnTo>
                      <a:pt x="3452" y="735"/>
                    </a:lnTo>
                    <a:lnTo>
                      <a:pt x="3456" y="729"/>
                    </a:lnTo>
                    <a:lnTo>
                      <a:pt x="3460" y="721"/>
                    </a:lnTo>
                    <a:lnTo>
                      <a:pt x="3464" y="714"/>
                    </a:lnTo>
                    <a:lnTo>
                      <a:pt x="3468" y="709"/>
                    </a:lnTo>
                    <a:lnTo>
                      <a:pt x="3472" y="703"/>
                    </a:lnTo>
                    <a:lnTo>
                      <a:pt x="3476" y="696"/>
                    </a:lnTo>
                    <a:lnTo>
                      <a:pt x="3480" y="689"/>
                    </a:lnTo>
                    <a:lnTo>
                      <a:pt x="3484" y="683"/>
                    </a:lnTo>
                    <a:lnTo>
                      <a:pt x="3488" y="676"/>
                    </a:lnTo>
                    <a:lnTo>
                      <a:pt x="3492" y="670"/>
                    </a:lnTo>
                    <a:lnTo>
                      <a:pt x="3496" y="665"/>
                    </a:lnTo>
                    <a:lnTo>
                      <a:pt x="3499" y="659"/>
                    </a:lnTo>
                    <a:lnTo>
                      <a:pt x="3503" y="653"/>
                    </a:lnTo>
                    <a:lnTo>
                      <a:pt x="3507" y="647"/>
                    </a:lnTo>
                    <a:lnTo>
                      <a:pt x="3511" y="640"/>
                    </a:lnTo>
                    <a:lnTo>
                      <a:pt x="3515" y="633"/>
                    </a:lnTo>
                    <a:lnTo>
                      <a:pt x="3519" y="628"/>
                    </a:lnTo>
                    <a:lnTo>
                      <a:pt x="3523" y="623"/>
                    </a:lnTo>
                    <a:lnTo>
                      <a:pt x="3527" y="616"/>
                    </a:lnTo>
                    <a:lnTo>
                      <a:pt x="3531" y="610"/>
                    </a:lnTo>
                    <a:lnTo>
                      <a:pt x="3535" y="605"/>
                    </a:lnTo>
                    <a:lnTo>
                      <a:pt x="3539" y="600"/>
                    </a:lnTo>
                    <a:lnTo>
                      <a:pt x="3543" y="595"/>
                    </a:lnTo>
                    <a:lnTo>
                      <a:pt x="3547" y="589"/>
                    </a:lnTo>
                    <a:lnTo>
                      <a:pt x="3551" y="582"/>
                    </a:lnTo>
                    <a:lnTo>
                      <a:pt x="3555" y="578"/>
                    </a:lnTo>
                    <a:lnTo>
                      <a:pt x="3559" y="572"/>
                    </a:lnTo>
                    <a:lnTo>
                      <a:pt x="3562" y="567"/>
                    </a:lnTo>
                    <a:lnTo>
                      <a:pt x="3566" y="561"/>
                    </a:lnTo>
                    <a:lnTo>
                      <a:pt x="3570" y="556"/>
                    </a:lnTo>
                    <a:lnTo>
                      <a:pt x="3574" y="551"/>
                    </a:lnTo>
                    <a:lnTo>
                      <a:pt x="3578" y="546"/>
                    </a:lnTo>
                    <a:lnTo>
                      <a:pt x="3582" y="542"/>
                    </a:lnTo>
                    <a:lnTo>
                      <a:pt x="3586" y="534"/>
                    </a:lnTo>
                    <a:lnTo>
                      <a:pt x="3590" y="530"/>
                    </a:lnTo>
                    <a:lnTo>
                      <a:pt x="3594" y="524"/>
                    </a:lnTo>
                    <a:lnTo>
                      <a:pt x="3598" y="520"/>
                    </a:lnTo>
                    <a:lnTo>
                      <a:pt x="3602" y="514"/>
                    </a:lnTo>
                    <a:lnTo>
                      <a:pt x="3606" y="510"/>
                    </a:lnTo>
                    <a:lnTo>
                      <a:pt x="3610" y="504"/>
                    </a:lnTo>
                    <a:lnTo>
                      <a:pt x="3614" y="499"/>
                    </a:lnTo>
                    <a:lnTo>
                      <a:pt x="3618" y="495"/>
                    </a:lnTo>
                    <a:lnTo>
                      <a:pt x="3622" y="490"/>
                    </a:lnTo>
                    <a:lnTo>
                      <a:pt x="3625" y="485"/>
                    </a:lnTo>
                    <a:lnTo>
                      <a:pt x="3629" y="480"/>
                    </a:lnTo>
                    <a:lnTo>
                      <a:pt x="3633" y="476"/>
                    </a:lnTo>
                    <a:lnTo>
                      <a:pt x="3637" y="471"/>
                    </a:lnTo>
                    <a:lnTo>
                      <a:pt x="3641" y="466"/>
                    </a:lnTo>
                    <a:lnTo>
                      <a:pt x="3645" y="462"/>
                    </a:lnTo>
                    <a:lnTo>
                      <a:pt x="3649" y="457"/>
                    </a:lnTo>
                    <a:lnTo>
                      <a:pt x="3653" y="453"/>
                    </a:lnTo>
                    <a:lnTo>
                      <a:pt x="3657" y="449"/>
                    </a:lnTo>
                    <a:lnTo>
                      <a:pt x="3661" y="444"/>
                    </a:lnTo>
                    <a:lnTo>
                      <a:pt x="3665" y="440"/>
                    </a:lnTo>
                    <a:lnTo>
                      <a:pt x="3669" y="436"/>
                    </a:lnTo>
                    <a:lnTo>
                      <a:pt x="3673" y="431"/>
                    </a:lnTo>
                    <a:lnTo>
                      <a:pt x="3677" y="428"/>
                    </a:lnTo>
                    <a:lnTo>
                      <a:pt x="3681" y="423"/>
                    </a:lnTo>
                    <a:lnTo>
                      <a:pt x="3685" y="417"/>
                    </a:lnTo>
                    <a:lnTo>
                      <a:pt x="3688" y="414"/>
                    </a:lnTo>
                    <a:lnTo>
                      <a:pt x="3692" y="409"/>
                    </a:lnTo>
                    <a:lnTo>
                      <a:pt x="3696" y="406"/>
                    </a:lnTo>
                    <a:lnTo>
                      <a:pt x="3700" y="401"/>
                    </a:lnTo>
                    <a:lnTo>
                      <a:pt x="3704" y="398"/>
                    </a:lnTo>
                    <a:lnTo>
                      <a:pt x="3708" y="394"/>
                    </a:lnTo>
                    <a:lnTo>
                      <a:pt x="3712" y="388"/>
                    </a:lnTo>
                    <a:lnTo>
                      <a:pt x="3716" y="386"/>
                    </a:lnTo>
                    <a:lnTo>
                      <a:pt x="3720" y="381"/>
                    </a:lnTo>
                    <a:lnTo>
                      <a:pt x="3724" y="376"/>
                    </a:lnTo>
                    <a:lnTo>
                      <a:pt x="3728" y="373"/>
                    </a:lnTo>
                    <a:lnTo>
                      <a:pt x="3732" y="370"/>
                    </a:lnTo>
                    <a:lnTo>
                      <a:pt x="3736" y="365"/>
                    </a:lnTo>
                    <a:lnTo>
                      <a:pt x="3740" y="363"/>
                    </a:lnTo>
                    <a:lnTo>
                      <a:pt x="3744" y="359"/>
                    </a:lnTo>
                    <a:lnTo>
                      <a:pt x="3748" y="355"/>
                    </a:lnTo>
                    <a:lnTo>
                      <a:pt x="3751" y="352"/>
                    </a:lnTo>
                    <a:lnTo>
                      <a:pt x="3755" y="348"/>
                    </a:lnTo>
                    <a:lnTo>
                      <a:pt x="3759" y="344"/>
                    </a:lnTo>
                    <a:lnTo>
                      <a:pt x="3763" y="340"/>
                    </a:lnTo>
                    <a:lnTo>
                      <a:pt x="3767" y="337"/>
                    </a:lnTo>
                    <a:lnTo>
                      <a:pt x="3771" y="333"/>
                    </a:lnTo>
                    <a:lnTo>
                      <a:pt x="3775" y="330"/>
                    </a:lnTo>
                    <a:lnTo>
                      <a:pt x="3779" y="326"/>
                    </a:lnTo>
                    <a:lnTo>
                      <a:pt x="3783" y="324"/>
                    </a:lnTo>
                    <a:lnTo>
                      <a:pt x="3787" y="319"/>
                    </a:lnTo>
                    <a:lnTo>
                      <a:pt x="3791" y="317"/>
                    </a:lnTo>
                    <a:lnTo>
                      <a:pt x="3795" y="312"/>
                    </a:lnTo>
                    <a:lnTo>
                      <a:pt x="3799" y="309"/>
                    </a:lnTo>
                    <a:lnTo>
                      <a:pt x="3803" y="307"/>
                    </a:lnTo>
                    <a:lnTo>
                      <a:pt x="3807" y="302"/>
                    </a:lnTo>
                    <a:lnTo>
                      <a:pt x="3811" y="300"/>
                    </a:lnTo>
                    <a:lnTo>
                      <a:pt x="3814" y="296"/>
                    </a:lnTo>
                    <a:lnTo>
                      <a:pt x="3818" y="294"/>
                    </a:lnTo>
                    <a:lnTo>
                      <a:pt x="3822" y="291"/>
                    </a:lnTo>
                    <a:lnTo>
                      <a:pt x="3826" y="287"/>
                    </a:lnTo>
                    <a:lnTo>
                      <a:pt x="3830" y="284"/>
                    </a:lnTo>
                    <a:lnTo>
                      <a:pt x="3834" y="282"/>
                    </a:lnTo>
                    <a:lnTo>
                      <a:pt x="3838" y="279"/>
                    </a:lnTo>
                    <a:lnTo>
                      <a:pt x="3842" y="276"/>
                    </a:lnTo>
                    <a:lnTo>
                      <a:pt x="3846" y="273"/>
                    </a:lnTo>
                    <a:lnTo>
                      <a:pt x="3850" y="270"/>
                    </a:lnTo>
                    <a:lnTo>
                      <a:pt x="3854" y="267"/>
                    </a:lnTo>
                    <a:lnTo>
                      <a:pt x="3858" y="264"/>
                    </a:lnTo>
                    <a:lnTo>
                      <a:pt x="3862" y="261"/>
                    </a:lnTo>
                    <a:lnTo>
                      <a:pt x="3866" y="258"/>
                    </a:lnTo>
                    <a:lnTo>
                      <a:pt x="3870" y="256"/>
                    </a:lnTo>
                    <a:lnTo>
                      <a:pt x="3874" y="253"/>
                    </a:lnTo>
                    <a:lnTo>
                      <a:pt x="3877" y="251"/>
                    </a:lnTo>
                    <a:lnTo>
                      <a:pt x="3881" y="248"/>
                    </a:lnTo>
                    <a:lnTo>
                      <a:pt x="3885" y="245"/>
                    </a:lnTo>
                    <a:lnTo>
                      <a:pt x="3889" y="242"/>
                    </a:lnTo>
                    <a:lnTo>
                      <a:pt x="3893" y="239"/>
                    </a:lnTo>
                    <a:lnTo>
                      <a:pt x="3897" y="237"/>
                    </a:lnTo>
                    <a:lnTo>
                      <a:pt x="3901" y="234"/>
                    </a:lnTo>
                    <a:lnTo>
                      <a:pt x="3905" y="233"/>
                    </a:lnTo>
                    <a:lnTo>
                      <a:pt x="3909" y="228"/>
                    </a:lnTo>
                    <a:lnTo>
                      <a:pt x="3913" y="225"/>
                    </a:lnTo>
                    <a:lnTo>
                      <a:pt x="3917" y="225"/>
                    </a:lnTo>
                    <a:lnTo>
                      <a:pt x="3921" y="221"/>
                    </a:lnTo>
                    <a:lnTo>
                      <a:pt x="3925" y="219"/>
                    </a:lnTo>
                    <a:lnTo>
                      <a:pt x="3929" y="217"/>
                    </a:lnTo>
                    <a:lnTo>
                      <a:pt x="3933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7" name="Freeform 349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4"/>
                  </a:cxn>
                  <a:cxn ang="0">
                    <a:pos x="688" y="31"/>
                  </a:cxn>
                  <a:cxn ang="0">
                    <a:pos x="751" y="59"/>
                  </a:cxn>
                  <a:cxn ang="0">
                    <a:pos x="814" y="100"/>
                  </a:cxn>
                  <a:cxn ang="0">
                    <a:pos x="877" y="156"/>
                  </a:cxn>
                  <a:cxn ang="0">
                    <a:pos x="940" y="231"/>
                  </a:cxn>
                  <a:cxn ang="0">
                    <a:pos x="1003" y="320"/>
                  </a:cxn>
                  <a:cxn ang="0">
                    <a:pos x="1066" y="425"/>
                  </a:cxn>
                  <a:cxn ang="0">
                    <a:pos x="1129" y="542"/>
                  </a:cxn>
                  <a:cxn ang="0">
                    <a:pos x="1192" y="670"/>
                  </a:cxn>
                  <a:cxn ang="0">
                    <a:pos x="1255" y="806"/>
                  </a:cxn>
                  <a:cxn ang="0">
                    <a:pos x="1318" y="945"/>
                  </a:cxn>
                  <a:cxn ang="0">
                    <a:pos x="1381" y="1088"/>
                  </a:cxn>
                  <a:cxn ang="0">
                    <a:pos x="1444" y="1233"/>
                  </a:cxn>
                  <a:cxn ang="0">
                    <a:pos x="1507" y="1381"/>
                  </a:cxn>
                  <a:cxn ang="0">
                    <a:pos x="1570" y="1533"/>
                  </a:cxn>
                  <a:cxn ang="0">
                    <a:pos x="1633" y="1684"/>
                  </a:cxn>
                  <a:cxn ang="0">
                    <a:pos x="1696" y="1838"/>
                  </a:cxn>
                  <a:cxn ang="0">
                    <a:pos x="1759" y="1992"/>
                  </a:cxn>
                  <a:cxn ang="0">
                    <a:pos x="1822" y="2145"/>
                  </a:cxn>
                  <a:cxn ang="0">
                    <a:pos x="1885" y="2296"/>
                  </a:cxn>
                  <a:cxn ang="0">
                    <a:pos x="1948" y="2442"/>
                  </a:cxn>
                  <a:cxn ang="0">
                    <a:pos x="2011" y="2579"/>
                  </a:cxn>
                  <a:cxn ang="0">
                    <a:pos x="2074" y="2706"/>
                  </a:cxn>
                  <a:cxn ang="0">
                    <a:pos x="2137" y="2822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833"/>
                  </a:cxn>
                  <a:cxn ang="0">
                    <a:pos x="2704" y="2833"/>
                  </a:cxn>
                  <a:cxn ang="0">
                    <a:pos x="2767" y="2833"/>
                  </a:cxn>
                  <a:cxn ang="0">
                    <a:pos x="2830" y="2833"/>
                  </a:cxn>
                  <a:cxn ang="0">
                    <a:pos x="2893" y="2774"/>
                  </a:cxn>
                  <a:cxn ang="0">
                    <a:pos x="2956" y="2660"/>
                  </a:cxn>
                  <a:cxn ang="0">
                    <a:pos x="3019" y="2537"/>
                  </a:cxn>
                  <a:cxn ang="0">
                    <a:pos x="3082" y="2406"/>
                  </a:cxn>
                  <a:cxn ang="0">
                    <a:pos x="3145" y="2268"/>
                  </a:cxn>
                  <a:cxn ang="0">
                    <a:pos x="3208" y="2127"/>
                  </a:cxn>
                  <a:cxn ang="0">
                    <a:pos x="3271" y="1984"/>
                  </a:cxn>
                  <a:cxn ang="0">
                    <a:pos x="3334" y="1841"/>
                  </a:cxn>
                  <a:cxn ang="0">
                    <a:pos x="3397" y="1700"/>
                  </a:cxn>
                  <a:cxn ang="0">
                    <a:pos x="3460" y="1561"/>
                  </a:cxn>
                  <a:cxn ang="0">
                    <a:pos x="3523" y="1428"/>
                  </a:cxn>
                  <a:cxn ang="0">
                    <a:pos x="3586" y="1297"/>
                  </a:cxn>
                  <a:cxn ang="0">
                    <a:pos x="3649" y="1174"/>
                  </a:cxn>
                  <a:cxn ang="0">
                    <a:pos x="3712" y="1058"/>
                  </a:cxn>
                  <a:cxn ang="0">
                    <a:pos x="3775" y="948"/>
                  </a:cxn>
                  <a:cxn ang="0">
                    <a:pos x="3838" y="847"/>
                  </a:cxn>
                  <a:cxn ang="0">
                    <a:pos x="3901" y="752"/>
                  </a:cxn>
                </a:cxnLst>
                <a:rect l="0" t="0" r="r" b="b"/>
                <a:pathLst>
                  <a:path w="3933" h="2833">
                    <a:moveTo>
                      <a:pt x="0" y="1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0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2"/>
                    </a:lnTo>
                    <a:lnTo>
                      <a:pt x="362" y="3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2"/>
                    </a:lnTo>
                    <a:lnTo>
                      <a:pt x="385" y="3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3"/>
                    </a:lnTo>
                    <a:lnTo>
                      <a:pt x="421" y="3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3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3"/>
                    </a:lnTo>
                    <a:lnTo>
                      <a:pt x="464" y="3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3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5"/>
                    </a:lnTo>
                    <a:lnTo>
                      <a:pt x="543" y="6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7"/>
                    </a:lnTo>
                    <a:lnTo>
                      <a:pt x="586" y="8"/>
                    </a:lnTo>
                    <a:lnTo>
                      <a:pt x="590" y="8"/>
                    </a:lnTo>
                    <a:lnTo>
                      <a:pt x="594" y="10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0" y="13"/>
                    </a:lnTo>
                    <a:lnTo>
                      <a:pt x="614" y="13"/>
                    </a:lnTo>
                    <a:lnTo>
                      <a:pt x="618" y="14"/>
                    </a:lnTo>
                    <a:lnTo>
                      <a:pt x="622" y="13"/>
                    </a:lnTo>
                    <a:lnTo>
                      <a:pt x="625" y="14"/>
                    </a:lnTo>
                    <a:lnTo>
                      <a:pt x="629" y="15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8"/>
                    </a:lnTo>
                    <a:lnTo>
                      <a:pt x="645" y="18"/>
                    </a:lnTo>
                    <a:lnTo>
                      <a:pt x="649" y="20"/>
                    </a:lnTo>
                    <a:lnTo>
                      <a:pt x="653" y="21"/>
                    </a:lnTo>
                    <a:lnTo>
                      <a:pt x="657" y="21"/>
                    </a:lnTo>
                    <a:lnTo>
                      <a:pt x="661" y="22"/>
                    </a:lnTo>
                    <a:lnTo>
                      <a:pt x="665" y="25"/>
                    </a:lnTo>
                    <a:lnTo>
                      <a:pt x="669" y="24"/>
                    </a:lnTo>
                    <a:lnTo>
                      <a:pt x="673" y="25"/>
                    </a:lnTo>
                    <a:lnTo>
                      <a:pt x="677" y="26"/>
                    </a:lnTo>
                    <a:lnTo>
                      <a:pt x="681" y="28"/>
                    </a:lnTo>
                    <a:lnTo>
                      <a:pt x="685" y="30"/>
                    </a:lnTo>
                    <a:lnTo>
                      <a:pt x="688" y="31"/>
                    </a:lnTo>
                    <a:lnTo>
                      <a:pt x="692" y="33"/>
                    </a:lnTo>
                    <a:lnTo>
                      <a:pt x="696" y="33"/>
                    </a:lnTo>
                    <a:lnTo>
                      <a:pt x="700" y="35"/>
                    </a:lnTo>
                    <a:lnTo>
                      <a:pt x="704" y="36"/>
                    </a:lnTo>
                    <a:lnTo>
                      <a:pt x="708" y="38"/>
                    </a:lnTo>
                    <a:lnTo>
                      <a:pt x="712" y="41"/>
                    </a:lnTo>
                    <a:lnTo>
                      <a:pt x="716" y="41"/>
                    </a:lnTo>
                    <a:lnTo>
                      <a:pt x="720" y="43"/>
                    </a:lnTo>
                    <a:lnTo>
                      <a:pt x="724" y="45"/>
                    </a:lnTo>
                    <a:lnTo>
                      <a:pt x="728" y="46"/>
                    </a:lnTo>
                    <a:lnTo>
                      <a:pt x="732" y="48"/>
                    </a:lnTo>
                    <a:lnTo>
                      <a:pt x="736" y="50"/>
                    </a:lnTo>
                    <a:lnTo>
                      <a:pt x="740" y="53"/>
                    </a:lnTo>
                    <a:lnTo>
                      <a:pt x="744" y="54"/>
                    </a:lnTo>
                    <a:lnTo>
                      <a:pt x="748" y="58"/>
                    </a:lnTo>
                    <a:lnTo>
                      <a:pt x="751" y="59"/>
                    </a:lnTo>
                    <a:lnTo>
                      <a:pt x="755" y="61"/>
                    </a:lnTo>
                    <a:lnTo>
                      <a:pt x="759" y="64"/>
                    </a:lnTo>
                    <a:lnTo>
                      <a:pt x="763" y="65"/>
                    </a:lnTo>
                    <a:lnTo>
                      <a:pt x="767" y="68"/>
                    </a:lnTo>
                    <a:lnTo>
                      <a:pt x="771" y="70"/>
                    </a:lnTo>
                    <a:lnTo>
                      <a:pt x="775" y="73"/>
                    </a:lnTo>
                    <a:lnTo>
                      <a:pt x="779" y="75"/>
                    </a:lnTo>
                    <a:lnTo>
                      <a:pt x="783" y="78"/>
                    </a:lnTo>
                    <a:lnTo>
                      <a:pt x="787" y="79"/>
                    </a:lnTo>
                    <a:lnTo>
                      <a:pt x="791" y="84"/>
                    </a:lnTo>
                    <a:lnTo>
                      <a:pt x="795" y="86"/>
                    </a:lnTo>
                    <a:lnTo>
                      <a:pt x="799" y="89"/>
                    </a:lnTo>
                    <a:lnTo>
                      <a:pt x="803" y="91"/>
                    </a:lnTo>
                    <a:lnTo>
                      <a:pt x="807" y="93"/>
                    </a:lnTo>
                    <a:lnTo>
                      <a:pt x="811" y="98"/>
                    </a:lnTo>
                    <a:lnTo>
                      <a:pt x="814" y="100"/>
                    </a:lnTo>
                    <a:lnTo>
                      <a:pt x="818" y="103"/>
                    </a:lnTo>
                    <a:lnTo>
                      <a:pt x="822" y="106"/>
                    </a:lnTo>
                    <a:lnTo>
                      <a:pt x="826" y="109"/>
                    </a:lnTo>
                    <a:lnTo>
                      <a:pt x="830" y="112"/>
                    </a:lnTo>
                    <a:lnTo>
                      <a:pt x="834" y="114"/>
                    </a:lnTo>
                    <a:lnTo>
                      <a:pt x="838" y="119"/>
                    </a:lnTo>
                    <a:lnTo>
                      <a:pt x="842" y="122"/>
                    </a:lnTo>
                    <a:lnTo>
                      <a:pt x="846" y="125"/>
                    </a:lnTo>
                    <a:lnTo>
                      <a:pt x="850" y="130"/>
                    </a:lnTo>
                    <a:lnTo>
                      <a:pt x="854" y="133"/>
                    </a:lnTo>
                    <a:lnTo>
                      <a:pt x="858" y="137"/>
                    </a:lnTo>
                    <a:lnTo>
                      <a:pt x="862" y="141"/>
                    </a:lnTo>
                    <a:lnTo>
                      <a:pt x="866" y="144"/>
                    </a:lnTo>
                    <a:lnTo>
                      <a:pt x="870" y="149"/>
                    </a:lnTo>
                    <a:lnTo>
                      <a:pt x="874" y="153"/>
                    </a:lnTo>
                    <a:lnTo>
                      <a:pt x="877" y="156"/>
                    </a:lnTo>
                    <a:lnTo>
                      <a:pt x="881" y="161"/>
                    </a:lnTo>
                    <a:lnTo>
                      <a:pt x="885" y="165"/>
                    </a:lnTo>
                    <a:lnTo>
                      <a:pt x="889" y="170"/>
                    </a:lnTo>
                    <a:lnTo>
                      <a:pt x="893" y="173"/>
                    </a:lnTo>
                    <a:lnTo>
                      <a:pt x="897" y="177"/>
                    </a:lnTo>
                    <a:lnTo>
                      <a:pt x="901" y="184"/>
                    </a:lnTo>
                    <a:lnTo>
                      <a:pt x="905" y="186"/>
                    </a:lnTo>
                    <a:lnTo>
                      <a:pt x="909" y="191"/>
                    </a:lnTo>
                    <a:lnTo>
                      <a:pt x="913" y="197"/>
                    </a:lnTo>
                    <a:lnTo>
                      <a:pt x="917" y="201"/>
                    </a:lnTo>
                    <a:lnTo>
                      <a:pt x="921" y="206"/>
                    </a:lnTo>
                    <a:lnTo>
                      <a:pt x="925" y="211"/>
                    </a:lnTo>
                    <a:lnTo>
                      <a:pt x="929" y="215"/>
                    </a:lnTo>
                    <a:lnTo>
                      <a:pt x="933" y="221"/>
                    </a:lnTo>
                    <a:lnTo>
                      <a:pt x="937" y="225"/>
                    </a:lnTo>
                    <a:lnTo>
                      <a:pt x="940" y="231"/>
                    </a:lnTo>
                    <a:lnTo>
                      <a:pt x="944" y="236"/>
                    </a:lnTo>
                    <a:lnTo>
                      <a:pt x="948" y="240"/>
                    </a:lnTo>
                    <a:lnTo>
                      <a:pt x="952" y="247"/>
                    </a:lnTo>
                    <a:lnTo>
                      <a:pt x="956" y="251"/>
                    </a:lnTo>
                    <a:lnTo>
                      <a:pt x="960" y="255"/>
                    </a:lnTo>
                    <a:lnTo>
                      <a:pt x="964" y="262"/>
                    </a:lnTo>
                    <a:lnTo>
                      <a:pt x="968" y="268"/>
                    </a:lnTo>
                    <a:lnTo>
                      <a:pt x="972" y="274"/>
                    </a:lnTo>
                    <a:lnTo>
                      <a:pt x="976" y="280"/>
                    </a:lnTo>
                    <a:lnTo>
                      <a:pt x="980" y="285"/>
                    </a:lnTo>
                    <a:lnTo>
                      <a:pt x="984" y="290"/>
                    </a:lnTo>
                    <a:lnTo>
                      <a:pt x="988" y="296"/>
                    </a:lnTo>
                    <a:lnTo>
                      <a:pt x="992" y="302"/>
                    </a:lnTo>
                    <a:lnTo>
                      <a:pt x="996" y="308"/>
                    </a:lnTo>
                    <a:lnTo>
                      <a:pt x="999" y="314"/>
                    </a:lnTo>
                    <a:lnTo>
                      <a:pt x="1003" y="320"/>
                    </a:lnTo>
                    <a:lnTo>
                      <a:pt x="1007" y="326"/>
                    </a:lnTo>
                    <a:lnTo>
                      <a:pt x="1011" y="333"/>
                    </a:lnTo>
                    <a:lnTo>
                      <a:pt x="1015" y="339"/>
                    </a:lnTo>
                    <a:lnTo>
                      <a:pt x="1019" y="344"/>
                    </a:lnTo>
                    <a:lnTo>
                      <a:pt x="1023" y="351"/>
                    </a:lnTo>
                    <a:lnTo>
                      <a:pt x="1027" y="357"/>
                    </a:lnTo>
                    <a:lnTo>
                      <a:pt x="1031" y="364"/>
                    </a:lnTo>
                    <a:lnTo>
                      <a:pt x="1035" y="370"/>
                    </a:lnTo>
                    <a:lnTo>
                      <a:pt x="1039" y="377"/>
                    </a:lnTo>
                    <a:lnTo>
                      <a:pt x="1043" y="384"/>
                    </a:lnTo>
                    <a:lnTo>
                      <a:pt x="1047" y="391"/>
                    </a:lnTo>
                    <a:lnTo>
                      <a:pt x="1051" y="397"/>
                    </a:lnTo>
                    <a:lnTo>
                      <a:pt x="1055" y="405"/>
                    </a:lnTo>
                    <a:lnTo>
                      <a:pt x="1059" y="411"/>
                    </a:lnTo>
                    <a:lnTo>
                      <a:pt x="1062" y="418"/>
                    </a:lnTo>
                    <a:lnTo>
                      <a:pt x="1066" y="425"/>
                    </a:lnTo>
                    <a:lnTo>
                      <a:pt x="1070" y="433"/>
                    </a:lnTo>
                    <a:lnTo>
                      <a:pt x="1074" y="438"/>
                    </a:lnTo>
                    <a:lnTo>
                      <a:pt x="1078" y="446"/>
                    </a:lnTo>
                    <a:lnTo>
                      <a:pt x="1082" y="454"/>
                    </a:lnTo>
                    <a:lnTo>
                      <a:pt x="1086" y="461"/>
                    </a:lnTo>
                    <a:lnTo>
                      <a:pt x="1090" y="468"/>
                    </a:lnTo>
                    <a:lnTo>
                      <a:pt x="1094" y="475"/>
                    </a:lnTo>
                    <a:lnTo>
                      <a:pt x="1098" y="483"/>
                    </a:lnTo>
                    <a:lnTo>
                      <a:pt x="1102" y="488"/>
                    </a:lnTo>
                    <a:lnTo>
                      <a:pt x="1106" y="498"/>
                    </a:lnTo>
                    <a:lnTo>
                      <a:pt x="1110" y="504"/>
                    </a:lnTo>
                    <a:lnTo>
                      <a:pt x="1114" y="512"/>
                    </a:lnTo>
                    <a:lnTo>
                      <a:pt x="1118" y="518"/>
                    </a:lnTo>
                    <a:lnTo>
                      <a:pt x="1122" y="527"/>
                    </a:lnTo>
                    <a:lnTo>
                      <a:pt x="1125" y="535"/>
                    </a:lnTo>
                    <a:lnTo>
                      <a:pt x="1129" y="542"/>
                    </a:lnTo>
                    <a:lnTo>
                      <a:pt x="1133" y="550"/>
                    </a:lnTo>
                    <a:lnTo>
                      <a:pt x="1137" y="557"/>
                    </a:lnTo>
                    <a:lnTo>
                      <a:pt x="1141" y="565"/>
                    </a:lnTo>
                    <a:lnTo>
                      <a:pt x="1145" y="573"/>
                    </a:lnTo>
                    <a:lnTo>
                      <a:pt x="1149" y="581"/>
                    </a:lnTo>
                    <a:lnTo>
                      <a:pt x="1153" y="590"/>
                    </a:lnTo>
                    <a:lnTo>
                      <a:pt x="1157" y="598"/>
                    </a:lnTo>
                    <a:lnTo>
                      <a:pt x="1161" y="604"/>
                    </a:lnTo>
                    <a:lnTo>
                      <a:pt x="1165" y="614"/>
                    </a:lnTo>
                    <a:lnTo>
                      <a:pt x="1169" y="621"/>
                    </a:lnTo>
                    <a:lnTo>
                      <a:pt x="1173" y="628"/>
                    </a:lnTo>
                    <a:lnTo>
                      <a:pt x="1177" y="639"/>
                    </a:lnTo>
                    <a:lnTo>
                      <a:pt x="1181" y="645"/>
                    </a:lnTo>
                    <a:lnTo>
                      <a:pt x="1185" y="654"/>
                    </a:lnTo>
                    <a:lnTo>
                      <a:pt x="1188" y="662"/>
                    </a:lnTo>
                    <a:lnTo>
                      <a:pt x="1192" y="670"/>
                    </a:lnTo>
                    <a:lnTo>
                      <a:pt x="1196" y="678"/>
                    </a:lnTo>
                    <a:lnTo>
                      <a:pt x="1200" y="687"/>
                    </a:lnTo>
                    <a:lnTo>
                      <a:pt x="1204" y="695"/>
                    </a:lnTo>
                    <a:lnTo>
                      <a:pt x="1208" y="703"/>
                    </a:lnTo>
                    <a:lnTo>
                      <a:pt x="1212" y="711"/>
                    </a:lnTo>
                    <a:lnTo>
                      <a:pt x="1216" y="720"/>
                    </a:lnTo>
                    <a:lnTo>
                      <a:pt x="1220" y="727"/>
                    </a:lnTo>
                    <a:lnTo>
                      <a:pt x="1224" y="737"/>
                    </a:lnTo>
                    <a:lnTo>
                      <a:pt x="1228" y="745"/>
                    </a:lnTo>
                    <a:lnTo>
                      <a:pt x="1232" y="754"/>
                    </a:lnTo>
                    <a:lnTo>
                      <a:pt x="1236" y="764"/>
                    </a:lnTo>
                    <a:lnTo>
                      <a:pt x="1240" y="772"/>
                    </a:lnTo>
                    <a:lnTo>
                      <a:pt x="1244" y="779"/>
                    </a:lnTo>
                    <a:lnTo>
                      <a:pt x="1248" y="788"/>
                    </a:lnTo>
                    <a:lnTo>
                      <a:pt x="1251" y="797"/>
                    </a:lnTo>
                    <a:lnTo>
                      <a:pt x="1255" y="806"/>
                    </a:lnTo>
                    <a:lnTo>
                      <a:pt x="1259" y="813"/>
                    </a:lnTo>
                    <a:lnTo>
                      <a:pt x="1263" y="822"/>
                    </a:lnTo>
                    <a:lnTo>
                      <a:pt x="1267" y="832"/>
                    </a:lnTo>
                    <a:lnTo>
                      <a:pt x="1271" y="840"/>
                    </a:lnTo>
                    <a:lnTo>
                      <a:pt x="1275" y="848"/>
                    </a:lnTo>
                    <a:lnTo>
                      <a:pt x="1279" y="857"/>
                    </a:lnTo>
                    <a:lnTo>
                      <a:pt x="1283" y="866"/>
                    </a:lnTo>
                    <a:lnTo>
                      <a:pt x="1287" y="876"/>
                    </a:lnTo>
                    <a:lnTo>
                      <a:pt x="1291" y="884"/>
                    </a:lnTo>
                    <a:lnTo>
                      <a:pt x="1295" y="892"/>
                    </a:lnTo>
                    <a:lnTo>
                      <a:pt x="1299" y="900"/>
                    </a:lnTo>
                    <a:lnTo>
                      <a:pt x="1303" y="910"/>
                    </a:lnTo>
                    <a:lnTo>
                      <a:pt x="1307" y="918"/>
                    </a:lnTo>
                    <a:lnTo>
                      <a:pt x="1311" y="927"/>
                    </a:lnTo>
                    <a:lnTo>
                      <a:pt x="1314" y="935"/>
                    </a:lnTo>
                    <a:lnTo>
                      <a:pt x="1318" y="945"/>
                    </a:lnTo>
                    <a:lnTo>
                      <a:pt x="1322" y="954"/>
                    </a:lnTo>
                    <a:lnTo>
                      <a:pt x="1326" y="963"/>
                    </a:lnTo>
                    <a:lnTo>
                      <a:pt x="1330" y="972"/>
                    </a:lnTo>
                    <a:lnTo>
                      <a:pt x="1334" y="981"/>
                    </a:lnTo>
                    <a:lnTo>
                      <a:pt x="1338" y="990"/>
                    </a:lnTo>
                    <a:lnTo>
                      <a:pt x="1342" y="998"/>
                    </a:lnTo>
                    <a:lnTo>
                      <a:pt x="1346" y="1006"/>
                    </a:lnTo>
                    <a:lnTo>
                      <a:pt x="1350" y="1016"/>
                    </a:lnTo>
                    <a:lnTo>
                      <a:pt x="1354" y="1024"/>
                    </a:lnTo>
                    <a:lnTo>
                      <a:pt x="1358" y="1035"/>
                    </a:lnTo>
                    <a:lnTo>
                      <a:pt x="1362" y="1042"/>
                    </a:lnTo>
                    <a:lnTo>
                      <a:pt x="1366" y="1052"/>
                    </a:lnTo>
                    <a:lnTo>
                      <a:pt x="1370" y="1061"/>
                    </a:lnTo>
                    <a:lnTo>
                      <a:pt x="1374" y="1069"/>
                    </a:lnTo>
                    <a:lnTo>
                      <a:pt x="1377" y="1079"/>
                    </a:lnTo>
                    <a:lnTo>
                      <a:pt x="1381" y="1088"/>
                    </a:lnTo>
                    <a:lnTo>
                      <a:pt x="1385" y="1097"/>
                    </a:lnTo>
                    <a:lnTo>
                      <a:pt x="1389" y="1105"/>
                    </a:lnTo>
                    <a:lnTo>
                      <a:pt x="1393" y="1115"/>
                    </a:lnTo>
                    <a:lnTo>
                      <a:pt x="1397" y="1123"/>
                    </a:lnTo>
                    <a:lnTo>
                      <a:pt x="1401" y="1133"/>
                    </a:lnTo>
                    <a:lnTo>
                      <a:pt x="1405" y="1143"/>
                    </a:lnTo>
                    <a:lnTo>
                      <a:pt x="1409" y="1150"/>
                    </a:lnTo>
                    <a:lnTo>
                      <a:pt x="1413" y="1160"/>
                    </a:lnTo>
                    <a:lnTo>
                      <a:pt x="1417" y="1171"/>
                    </a:lnTo>
                    <a:lnTo>
                      <a:pt x="1421" y="1178"/>
                    </a:lnTo>
                    <a:lnTo>
                      <a:pt x="1425" y="1187"/>
                    </a:lnTo>
                    <a:lnTo>
                      <a:pt x="1429" y="1197"/>
                    </a:lnTo>
                    <a:lnTo>
                      <a:pt x="1433" y="1206"/>
                    </a:lnTo>
                    <a:lnTo>
                      <a:pt x="1437" y="1214"/>
                    </a:lnTo>
                    <a:lnTo>
                      <a:pt x="1440" y="1225"/>
                    </a:lnTo>
                    <a:lnTo>
                      <a:pt x="1444" y="1233"/>
                    </a:lnTo>
                    <a:lnTo>
                      <a:pt x="1448" y="1242"/>
                    </a:lnTo>
                    <a:lnTo>
                      <a:pt x="1452" y="1253"/>
                    </a:lnTo>
                    <a:lnTo>
                      <a:pt x="1456" y="1262"/>
                    </a:lnTo>
                    <a:lnTo>
                      <a:pt x="1460" y="1271"/>
                    </a:lnTo>
                    <a:lnTo>
                      <a:pt x="1464" y="1280"/>
                    </a:lnTo>
                    <a:lnTo>
                      <a:pt x="1468" y="1289"/>
                    </a:lnTo>
                    <a:lnTo>
                      <a:pt x="1472" y="1299"/>
                    </a:lnTo>
                    <a:lnTo>
                      <a:pt x="1476" y="1306"/>
                    </a:lnTo>
                    <a:lnTo>
                      <a:pt x="1480" y="1316"/>
                    </a:lnTo>
                    <a:lnTo>
                      <a:pt x="1484" y="1327"/>
                    </a:lnTo>
                    <a:lnTo>
                      <a:pt x="1488" y="1336"/>
                    </a:lnTo>
                    <a:lnTo>
                      <a:pt x="1492" y="1345"/>
                    </a:lnTo>
                    <a:lnTo>
                      <a:pt x="1496" y="1353"/>
                    </a:lnTo>
                    <a:lnTo>
                      <a:pt x="1499" y="1362"/>
                    </a:lnTo>
                    <a:lnTo>
                      <a:pt x="1503" y="1373"/>
                    </a:lnTo>
                    <a:lnTo>
                      <a:pt x="1507" y="1381"/>
                    </a:lnTo>
                    <a:lnTo>
                      <a:pt x="1511" y="1391"/>
                    </a:lnTo>
                    <a:lnTo>
                      <a:pt x="1515" y="1401"/>
                    </a:lnTo>
                    <a:lnTo>
                      <a:pt x="1519" y="1409"/>
                    </a:lnTo>
                    <a:lnTo>
                      <a:pt x="1523" y="1418"/>
                    </a:lnTo>
                    <a:lnTo>
                      <a:pt x="1527" y="1429"/>
                    </a:lnTo>
                    <a:lnTo>
                      <a:pt x="1531" y="1437"/>
                    </a:lnTo>
                    <a:lnTo>
                      <a:pt x="1535" y="1447"/>
                    </a:lnTo>
                    <a:lnTo>
                      <a:pt x="1539" y="1456"/>
                    </a:lnTo>
                    <a:lnTo>
                      <a:pt x="1543" y="1465"/>
                    </a:lnTo>
                    <a:lnTo>
                      <a:pt x="1547" y="1476"/>
                    </a:lnTo>
                    <a:lnTo>
                      <a:pt x="1551" y="1486"/>
                    </a:lnTo>
                    <a:lnTo>
                      <a:pt x="1555" y="1495"/>
                    </a:lnTo>
                    <a:lnTo>
                      <a:pt x="1559" y="1503"/>
                    </a:lnTo>
                    <a:lnTo>
                      <a:pt x="1562" y="1513"/>
                    </a:lnTo>
                    <a:lnTo>
                      <a:pt x="1566" y="1523"/>
                    </a:lnTo>
                    <a:lnTo>
                      <a:pt x="1570" y="1533"/>
                    </a:lnTo>
                    <a:lnTo>
                      <a:pt x="1574" y="1541"/>
                    </a:lnTo>
                    <a:lnTo>
                      <a:pt x="1578" y="1551"/>
                    </a:lnTo>
                    <a:lnTo>
                      <a:pt x="1582" y="1559"/>
                    </a:lnTo>
                    <a:lnTo>
                      <a:pt x="1586" y="1569"/>
                    </a:lnTo>
                    <a:lnTo>
                      <a:pt x="1590" y="1580"/>
                    </a:lnTo>
                    <a:lnTo>
                      <a:pt x="1594" y="1589"/>
                    </a:lnTo>
                    <a:lnTo>
                      <a:pt x="1598" y="1598"/>
                    </a:lnTo>
                    <a:lnTo>
                      <a:pt x="1602" y="1607"/>
                    </a:lnTo>
                    <a:lnTo>
                      <a:pt x="1606" y="1617"/>
                    </a:lnTo>
                    <a:lnTo>
                      <a:pt x="1610" y="1627"/>
                    </a:lnTo>
                    <a:lnTo>
                      <a:pt x="1614" y="1637"/>
                    </a:lnTo>
                    <a:lnTo>
                      <a:pt x="1618" y="1646"/>
                    </a:lnTo>
                    <a:lnTo>
                      <a:pt x="1622" y="1657"/>
                    </a:lnTo>
                    <a:lnTo>
                      <a:pt x="1625" y="1665"/>
                    </a:lnTo>
                    <a:lnTo>
                      <a:pt x="1629" y="1674"/>
                    </a:lnTo>
                    <a:lnTo>
                      <a:pt x="1633" y="1684"/>
                    </a:lnTo>
                    <a:lnTo>
                      <a:pt x="1637" y="1693"/>
                    </a:lnTo>
                    <a:lnTo>
                      <a:pt x="1641" y="1704"/>
                    </a:lnTo>
                    <a:lnTo>
                      <a:pt x="1645" y="1712"/>
                    </a:lnTo>
                    <a:lnTo>
                      <a:pt x="1649" y="1723"/>
                    </a:lnTo>
                    <a:lnTo>
                      <a:pt x="1653" y="1733"/>
                    </a:lnTo>
                    <a:lnTo>
                      <a:pt x="1657" y="1742"/>
                    </a:lnTo>
                    <a:lnTo>
                      <a:pt x="1661" y="1752"/>
                    </a:lnTo>
                    <a:lnTo>
                      <a:pt x="1665" y="1760"/>
                    </a:lnTo>
                    <a:lnTo>
                      <a:pt x="1669" y="1771"/>
                    </a:lnTo>
                    <a:lnTo>
                      <a:pt x="1673" y="1780"/>
                    </a:lnTo>
                    <a:lnTo>
                      <a:pt x="1677" y="1791"/>
                    </a:lnTo>
                    <a:lnTo>
                      <a:pt x="1681" y="1799"/>
                    </a:lnTo>
                    <a:lnTo>
                      <a:pt x="1685" y="1809"/>
                    </a:lnTo>
                    <a:lnTo>
                      <a:pt x="1688" y="1819"/>
                    </a:lnTo>
                    <a:lnTo>
                      <a:pt x="1692" y="1828"/>
                    </a:lnTo>
                    <a:lnTo>
                      <a:pt x="1696" y="1838"/>
                    </a:lnTo>
                    <a:lnTo>
                      <a:pt x="1700" y="1848"/>
                    </a:lnTo>
                    <a:lnTo>
                      <a:pt x="1704" y="1857"/>
                    </a:lnTo>
                    <a:lnTo>
                      <a:pt x="1708" y="1867"/>
                    </a:lnTo>
                    <a:lnTo>
                      <a:pt x="1712" y="1876"/>
                    </a:lnTo>
                    <a:lnTo>
                      <a:pt x="1716" y="1886"/>
                    </a:lnTo>
                    <a:lnTo>
                      <a:pt x="1720" y="1895"/>
                    </a:lnTo>
                    <a:lnTo>
                      <a:pt x="1724" y="1906"/>
                    </a:lnTo>
                    <a:lnTo>
                      <a:pt x="1728" y="1915"/>
                    </a:lnTo>
                    <a:lnTo>
                      <a:pt x="1732" y="1924"/>
                    </a:lnTo>
                    <a:lnTo>
                      <a:pt x="1736" y="1935"/>
                    </a:lnTo>
                    <a:lnTo>
                      <a:pt x="1740" y="1943"/>
                    </a:lnTo>
                    <a:lnTo>
                      <a:pt x="1744" y="1953"/>
                    </a:lnTo>
                    <a:lnTo>
                      <a:pt x="1748" y="1963"/>
                    </a:lnTo>
                    <a:lnTo>
                      <a:pt x="1751" y="1974"/>
                    </a:lnTo>
                    <a:lnTo>
                      <a:pt x="1755" y="1982"/>
                    </a:lnTo>
                    <a:lnTo>
                      <a:pt x="1759" y="1992"/>
                    </a:lnTo>
                    <a:lnTo>
                      <a:pt x="1763" y="2002"/>
                    </a:lnTo>
                    <a:lnTo>
                      <a:pt x="1767" y="2012"/>
                    </a:lnTo>
                    <a:lnTo>
                      <a:pt x="1771" y="2022"/>
                    </a:lnTo>
                    <a:lnTo>
                      <a:pt x="1775" y="2031"/>
                    </a:lnTo>
                    <a:lnTo>
                      <a:pt x="1779" y="2040"/>
                    </a:lnTo>
                    <a:lnTo>
                      <a:pt x="1783" y="2050"/>
                    </a:lnTo>
                    <a:lnTo>
                      <a:pt x="1787" y="2058"/>
                    </a:lnTo>
                    <a:lnTo>
                      <a:pt x="1791" y="2068"/>
                    </a:lnTo>
                    <a:lnTo>
                      <a:pt x="1795" y="2079"/>
                    </a:lnTo>
                    <a:lnTo>
                      <a:pt x="1799" y="2088"/>
                    </a:lnTo>
                    <a:lnTo>
                      <a:pt x="1803" y="2097"/>
                    </a:lnTo>
                    <a:lnTo>
                      <a:pt x="1807" y="2107"/>
                    </a:lnTo>
                    <a:lnTo>
                      <a:pt x="1811" y="2117"/>
                    </a:lnTo>
                    <a:lnTo>
                      <a:pt x="1814" y="2127"/>
                    </a:lnTo>
                    <a:lnTo>
                      <a:pt x="1818" y="2135"/>
                    </a:lnTo>
                    <a:lnTo>
                      <a:pt x="1822" y="2145"/>
                    </a:lnTo>
                    <a:lnTo>
                      <a:pt x="1826" y="2154"/>
                    </a:lnTo>
                    <a:lnTo>
                      <a:pt x="1830" y="2165"/>
                    </a:lnTo>
                    <a:lnTo>
                      <a:pt x="1834" y="2174"/>
                    </a:lnTo>
                    <a:lnTo>
                      <a:pt x="1838" y="2183"/>
                    </a:lnTo>
                    <a:lnTo>
                      <a:pt x="1842" y="2192"/>
                    </a:lnTo>
                    <a:lnTo>
                      <a:pt x="1846" y="2203"/>
                    </a:lnTo>
                    <a:lnTo>
                      <a:pt x="1850" y="2213"/>
                    </a:lnTo>
                    <a:lnTo>
                      <a:pt x="1854" y="2221"/>
                    </a:lnTo>
                    <a:lnTo>
                      <a:pt x="1858" y="2231"/>
                    </a:lnTo>
                    <a:lnTo>
                      <a:pt x="1862" y="2241"/>
                    </a:lnTo>
                    <a:lnTo>
                      <a:pt x="1866" y="2250"/>
                    </a:lnTo>
                    <a:lnTo>
                      <a:pt x="1870" y="2259"/>
                    </a:lnTo>
                    <a:lnTo>
                      <a:pt x="1874" y="2269"/>
                    </a:lnTo>
                    <a:lnTo>
                      <a:pt x="1877" y="2278"/>
                    </a:lnTo>
                    <a:lnTo>
                      <a:pt x="1881" y="2287"/>
                    </a:lnTo>
                    <a:lnTo>
                      <a:pt x="1885" y="2296"/>
                    </a:lnTo>
                    <a:lnTo>
                      <a:pt x="1889" y="2304"/>
                    </a:lnTo>
                    <a:lnTo>
                      <a:pt x="1893" y="2315"/>
                    </a:lnTo>
                    <a:lnTo>
                      <a:pt x="1897" y="2324"/>
                    </a:lnTo>
                    <a:lnTo>
                      <a:pt x="1901" y="2333"/>
                    </a:lnTo>
                    <a:lnTo>
                      <a:pt x="1905" y="2343"/>
                    </a:lnTo>
                    <a:lnTo>
                      <a:pt x="1909" y="2353"/>
                    </a:lnTo>
                    <a:lnTo>
                      <a:pt x="1913" y="2361"/>
                    </a:lnTo>
                    <a:lnTo>
                      <a:pt x="1917" y="2370"/>
                    </a:lnTo>
                    <a:lnTo>
                      <a:pt x="1921" y="2379"/>
                    </a:lnTo>
                    <a:lnTo>
                      <a:pt x="1925" y="2389"/>
                    </a:lnTo>
                    <a:lnTo>
                      <a:pt x="1929" y="2399"/>
                    </a:lnTo>
                    <a:lnTo>
                      <a:pt x="1933" y="2406"/>
                    </a:lnTo>
                    <a:lnTo>
                      <a:pt x="1937" y="2414"/>
                    </a:lnTo>
                    <a:lnTo>
                      <a:pt x="1940" y="2424"/>
                    </a:lnTo>
                    <a:lnTo>
                      <a:pt x="1944" y="2433"/>
                    </a:lnTo>
                    <a:lnTo>
                      <a:pt x="1948" y="2442"/>
                    </a:lnTo>
                    <a:lnTo>
                      <a:pt x="1952" y="2450"/>
                    </a:lnTo>
                    <a:lnTo>
                      <a:pt x="1956" y="2460"/>
                    </a:lnTo>
                    <a:lnTo>
                      <a:pt x="1960" y="2468"/>
                    </a:lnTo>
                    <a:lnTo>
                      <a:pt x="1964" y="2476"/>
                    </a:lnTo>
                    <a:lnTo>
                      <a:pt x="1968" y="2484"/>
                    </a:lnTo>
                    <a:lnTo>
                      <a:pt x="1972" y="2494"/>
                    </a:lnTo>
                    <a:lnTo>
                      <a:pt x="1976" y="2503"/>
                    </a:lnTo>
                    <a:lnTo>
                      <a:pt x="1980" y="2511"/>
                    </a:lnTo>
                    <a:lnTo>
                      <a:pt x="1984" y="2519"/>
                    </a:lnTo>
                    <a:lnTo>
                      <a:pt x="1988" y="2529"/>
                    </a:lnTo>
                    <a:lnTo>
                      <a:pt x="1992" y="2538"/>
                    </a:lnTo>
                    <a:lnTo>
                      <a:pt x="1996" y="2545"/>
                    </a:lnTo>
                    <a:lnTo>
                      <a:pt x="1999" y="2554"/>
                    </a:lnTo>
                    <a:lnTo>
                      <a:pt x="2003" y="2563"/>
                    </a:lnTo>
                    <a:lnTo>
                      <a:pt x="2007" y="2572"/>
                    </a:lnTo>
                    <a:lnTo>
                      <a:pt x="2011" y="2579"/>
                    </a:lnTo>
                    <a:lnTo>
                      <a:pt x="2015" y="2586"/>
                    </a:lnTo>
                    <a:lnTo>
                      <a:pt x="2019" y="2595"/>
                    </a:lnTo>
                    <a:lnTo>
                      <a:pt x="2023" y="2603"/>
                    </a:lnTo>
                    <a:lnTo>
                      <a:pt x="2027" y="2612"/>
                    </a:lnTo>
                    <a:lnTo>
                      <a:pt x="2031" y="2620"/>
                    </a:lnTo>
                    <a:lnTo>
                      <a:pt x="2035" y="2629"/>
                    </a:lnTo>
                    <a:lnTo>
                      <a:pt x="2039" y="2637"/>
                    </a:lnTo>
                    <a:lnTo>
                      <a:pt x="2043" y="2645"/>
                    </a:lnTo>
                    <a:lnTo>
                      <a:pt x="2047" y="2652"/>
                    </a:lnTo>
                    <a:lnTo>
                      <a:pt x="2051" y="2659"/>
                    </a:lnTo>
                    <a:lnTo>
                      <a:pt x="2055" y="2667"/>
                    </a:lnTo>
                    <a:lnTo>
                      <a:pt x="2059" y="2675"/>
                    </a:lnTo>
                    <a:lnTo>
                      <a:pt x="2062" y="2684"/>
                    </a:lnTo>
                    <a:lnTo>
                      <a:pt x="2066" y="2692"/>
                    </a:lnTo>
                    <a:lnTo>
                      <a:pt x="2070" y="2698"/>
                    </a:lnTo>
                    <a:lnTo>
                      <a:pt x="2074" y="2706"/>
                    </a:lnTo>
                    <a:lnTo>
                      <a:pt x="2078" y="2714"/>
                    </a:lnTo>
                    <a:lnTo>
                      <a:pt x="2082" y="2722"/>
                    </a:lnTo>
                    <a:lnTo>
                      <a:pt x="2086" y="2728"/>
                    </a:lnTo>
                    <a:lnTo>
                      <a:pt x="2090" y="2737"/>
                    </a:lnTo>
                    <a:lnTo>
                      <a:pt x="2094" y="2744"/>
                    </a:lnTo>
                    <a:lnTo>
                      <a:pt x="2098" y="2751"/>
                    </a:lnTo>
                    <a:lnTo>
                      <a:pt x="2102" y="2758"/>
                    </a:lnTo>
                    <a:lnTo>
                      <a:pt x="2106" y="2765"/>
                    </a:lnTo>
                    <a:lnTo>
                      <a:pt x="2110" y="2773"/>
                    </a:lnTo>
                    <a:lnTo>
                      <a:pt x="2114" y="2780"/>
                    </a:lnTo>
                    <a:lnTo>
                      <a:pt x="2118" y="2787"/>
                    </a:lnTo>
                    <a:lnTo>
                      <a:pt x="2122" y="2796"/>
                    </a:lnTo>
                    <a:lnTo>
                      <a:pt x="2125" y="2802"/>
                    </a:lnTo>
                    <a:lnTo>
                      <a:pt x="2129" y="2809"/>
                    </a:lnTo>
                    <a:lnTo>
                      <a:pt x="2133" y="2816"/>
                    </a:lnTo>
                    <a:lnTo>
                      <a:pt x="2137" y="2822"/>
                    </a:lnTo>
                    <a:lnTo>
                      <a:pt x="2141" y="2828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3"/>
                    </a:lnTo>
                    <a:lnTo>
                      <a:pt x="2606" y="2833"/>
                    </a:lnTo>
                    <a:lnTo>
                      <a:pt x="2610" y="2833"/>
                    </a:lnTo>
                    <a:lnTo>
                      <a:pt x="2614" y="2833"/>
                    </a:lnTo>
                    <a:lnTo>
                      <a:pt x="2618" y="2833"/>
                    </a:lnTo>
                    <a:lnTo>
                      <a:pt x="2622" y="2833"/>
                    </a:lnTo>
                    <a:lnTo>
                      <a:pt x="2625" y="2833"/>
                    </a:lnTo>
                    <a:lnTo>
                      <a:pt x="2629" y="2833"/>
                    </a:lnTo>
                    <a:lnTo>
                      <a:pt x="2633" y="2833"/>
                    </a:lnTo>
                    <a:lnTo>
                      <a:pt x="2637" y="2833"/>
                    </a:lnTo>
                    <a:lnTo>
                      <a:pt x="2641" y="2833"/>
                    </a:lnTo>
                    <a:lnTo>
                      <a:pt x="2645" y="2833"/>
                    </a:lnTo>
                    <a:lnTo>
                      <a:pt x="2649" y="2833"/>
                    </a:lnTo>
                    <a:lnTo>
                      <a:pt x="2653" y="2833"/>
                    </a:lnTo>
                    <a:lnTo>
                      <a:pt x="2657" y="2833"/>
                    </a:lnTo>
                    <a:lnTo>
                      <a:pt x="2661" y="2833"/>
                    </a:lnTo>
                    <a:lnTo>
                      <a:pt x="2665" y="2833"/>
                    </a:lnTo>
                    <a:lnTo>
                      <a:pt x="2669" y="2833"/>
                    </a:lnTo>
                    <a:lnTo>
                      <a:pt x="2673" y="2833"/>
                    </a:lnTo>
                    <a:lnTo>
                      <a:pt x="2677" y="2833"/>
                    </a:lnTo>
                    <a:lnTo>
                      <a:pt x="2681" y="2833"/>
                    </a:lnTo>
                    <a:lnTo>
                      <a:pt x="2685" y="2833"/>
                    </a:lnTo>
                    <a:lnTo>
                      <a:pt x="2688" y="2833"/>
                    </a:lnTo>
                    <a:lnTo>
                      <a:pt x="2692" y="2833"/>
                    </a:lnTo>
                    <a:lnTo>
                      <a:pt x="2696" y="2833"/>
                    </a:lnTo>
                    <a:lnTo>
                      <a:pt x="2700" y="2833"/>
                    </a:lnTo>
                    <a:lnTo>
                      <a:pt x="2704" y="2833"/>
                    </a:lnTo>
                    <a:lnTo>
                      <a:pt x="2708" y="2833"/>
                    </a:lnTo>
                    <a:lnTo>
                      <a:pt x="2712" y="2833"/>
                    </a:lnTo>
                    <a:lnTo>
                      <a:pt x="2716" y="2833"/>
                    </a:lnTo>
                    <a:lnTo>
                      <a:pt x="2720" y="2833"/>
                    </a:lnTo>
                    <a:lnTo>
                      <a:pt x="2724" y="2833"/>
                    </a:lnTo>
                    <a:lnTo>
                      <a:pt x="2728" y="2833"/>
                    </a:lnTo>
                    <a:lnTo>
                      <a:pt x="2732" y="2833"/>
                    </a:lnTo>
                    <a:lnTo>
                      <a:pt x="2736" y="2833"/>
                    </a:lnTo>
                    <a:lnTo>
                      <a:pt x="2740" y="2833"/>
                    </a:lnTo>
                    <a:lnTo>
                      <a:pt x="2744" y="2833"/>
                    </a:lnTo>
                    <a:lnTo>
                      <a:pt x="2748" y="2833"/>
                    </a:lnTo>
                    <a:lnTo>
                      <a:pt x="2751" y="2833"/>
                    </a:lnTo>
                    <a:lnTo>
                      <a:pt x="2755" y="2833"/>
                    </a:lnTo>
                    <a:lnTo>
                      <a:pt x="2759" y="2833"/>
                    </a:lnTo>
                    <a:lnTo>
                      <a:pt x="2763" y="2833"/>
                    </a:lnTo>
                    <a:lnTo>
                      <a:pt x="2767" y="2833"/>
                    </a:lnTo>
                    <a:lnTo>
                      <a:pt x="2771" y="2833"/>
                    </a:lnTo>
                    <a:lnTo>
                      <a:pt x="2775" y="2833"/>
                    </a:lnTo>
                    <a:lnTo>
                      <a:pt x="2779" y="2833"/>
                    </a:lnTo>
                    <a:lnTo>
                      <a:pt x="2783" y="2833"/>
                    </a:lnTo>
                    <a:lnTo>
                      <a:pt x="2787" y="2833"/>
                    </a:lnTo>
                    <a:lnTo>
                      <a:pt x="2791" y="2833"/>
                    </a:lnTo>
                    <a:lnTo>
                      <a:pt x="2795" y="2833"/>
                    </a:lnTo>
                    <a:lnTo>
                      <a:pt x="2799" y="2833"/>
                    </a:lnTo>
                    <a:lnTo>
                      <a:pt x="2803" y="2833"/>
                    </a:lnTo>
                    <a:lnTo>
                      <a:pt x="2807" y="2833"/>
                    </a:lnTo>
                    <a:lnTo>
                      <a:pt x="2811" y="2833"/>
                    </a:lnTo>
                    <a:lnTo>
                      <a:pt x="2814" y="2833"/>
                    </a:lnTo>
                    <a:lnTo>
                      <a:pt x="2818" y="2833"/>
                    </a:lnTo>
                    <a:lnTo>
                      <a:pt x="2822" y="2833"/>
                    </a:lnTo>
                    <a:lnTo>
                      <a:pt x="2826" y="2833"/>
                    </a:lnTo>
                    <a:lnTo>
                      <a:pt x="2830" y="2833"/>
                    </a:lnTo>
                    <a:lnTo>
                      <a:pt x="2834" y="2833"/>
                    </a:lnTo>
                    <a:lnTo>
                      <a:pt x="2838" y="2833"/>
                    </a:lnTo>
                    <a:lnTo>
                      <a:pt x="2842" y="2833"/>
                    </a:lnTo>
                    <a:lnTo>
                      <a:pt x="2846" y="2833"/>
                    </a:lnTo>
                    <a:lnTo>
                      <a:pt x="2850" y="2833"/>
                    </a:lnTo>
                    <a:lnTo>
                      <a:pt x="2854" y="2833"/>
                    </a:lnTo>
                    <a:lnTo>
                      <a:pt x="2858" y="2833"/>
                    </a:lnTo>
                    <a:lnTo>
                      <a:pt x="2862" y="2827"/>
                    </a:lnTo>
                    <a:lnTo>
                      <a:pt x="2866" y="2821"/>
                    </a:lnTo>
                    <a:lnTo>
                      <a:pt x="2870" y="2814"/>
                    </a:lnTo>
                    <a:lnTo>
                      <a:pt x="2874" y="2807"/>
                    </a:lnTo>
                    <a:lnTo>
                      <a:pt x="2877" y="2802"/>
                    </a:lnTo>
                    <a:lnTo>
                      <a:pt x="2881" y="2795"/>
                    </a:lnTo>
                    <a:lnTo>
                      <a:pt x="2885" y="2789"/>
                    </a:lnTo>
                    <a:lnTo>
                      <a:pt x="2889" y="2781"/>
                    </a:lnTo>
                    <a:lnTo>
                      <a:pt x="2893" y="2774"/>
                    </a:lnTo>
                    <a:lnTo>
                      <a:pt x="2897" y="2766"/>
                    </a:lnTo>
                    <a:lnTo>
                      <a:pt x="2901" y="2760"/>
                    </a:lnTo>
                    <a:lnTo>
                      <a:pt x="2905" y="2754"/>
                    </a:lnTo>
                    <a:lnTo>
                      <a:pt x="2909" y="2748"/>
                    </a:lnTo>
                    <a:lnTo>
                      <a:pt x="2913" y="2741"/>
                    </a:lnTo>
                    <a:lnTo>
                      <a:pt x="2917" y="2733"/>
                    </a:lnTo>
                    <a:lnTo>
                      <a:pt x="2921" y="2726"/>
                    </a:lnTo>
                    <a:lnTo>
                      <a:pt x="2925" y="2720"/>
                    </a:lnTo>
                    <a:lnTo>
                      <a:pt x="2929" y="2713"/>
                    </a:lnTo>
                    <a:lnTo>
                      <a:pt x="2933" y="2705"/>
                    </a:lnTo>
                    <a:lnTo>
                      <a:pt x="2937" y="2698"/>
                    </a:lnTo>
                    <a:lnTo>
                      <a:pt x="2940" y="2691"/>
                    </a:lnTo>
                    <a:lnTo>
                      <a:pt x="2944" y="2683"/>
                    </a:lnTo>
                    <a:lnTo>
                      <a:pt x="2948" y="2675"/>
                    </a:lnTo>
                    <a:lnTo>
                      <a:pt x="2952" y="2667"/>
                    </a:lnTo>
                    <a:lnTo>
                      <a:pt x="2956" y="2660"/>
                    </a:lnTo>
                    <a:lnTo>
                      <a:pt x="2960" y="2653"/>
                    </a:lnTo>
                    <a:lnTo>
                      <a:pt x="2964" y="2646"/>
                    </a:lnTo>
                    <a:lnTo>
                      <a:pt x="2968" y="2640"/>
                    </a:lnTo>
                    <a:lnTo>
                      <a:pt x="2972" y="2631"/>
                    </a:lnTo>
                    <a:lnTo>
                      <a:pt x="2976" y="2623"/>
                    </a:lnTo>
                    <a:lnTo>
                      <a:pt x="2980" y="2615"/>
                    </a:lnTo>
                    <a:lnTo>
                      <a:pt x="2984" y="2608"/>
                    </a:lnTo>
                    <a:lnTo>
                      <a:pt x="2988" y="2601"/>
                    </a:lnTo>
                    <a:lnTo>
                      <a:pt x="2992" y="2592"/>
                    </a:lnTo>
                    <a:lnTo>
                      <a:pt x="2996" y="2584"/>
                    </a:lnTo>
                    <a:lnTo>
                      <a:pt x="2999" y="2577"/>
                    </a:lnTo>
                    <a:lnTo>
                      <a:pt x="3003" y="2568"/>
                    </a:lnTo>
                    <a:lnTo>
                      <a:pt x="3007" y="2560"/>
                    </a:lnTo>
                    <a:lnTo>
                      <a:pt x="3011" y="2554"/>
                    </a:lnTo>
                    <a:lnTo>
                      <a:pt x="3015" y="2545"/>
                    </a:lnTo>
                    <a:lnTo>
                      <a:pt x="3019" y="2537"/>
                    </a:lnTo>
                    <a:lnTo>
                      <a:pt x="3023" y="2529"/>
                    </a:lnTo>
                    <a:lnTo>
                      <a:pt x="3027" y="2521"/>
                    </a:lnTo>
                    <a:lnTo>
                      <a:pt x="3031" y="2512"/>
                    </a:lnTo>
                    <a:lnTo>
                      <a:pt x="3035" y="2505"/>
                    </a:lnTo>
                    <a:lnTo>
                      <a:pt x="3039" y="2496"/>
                    </a:lnTo>
                    <a:lnTo>
                      <a:pt x="3043" y="2488"/>
                    </a:lnTo>
                    <a:lnTo>
                      <a:pt x="3047" y="2480"/>
                    </a:lnTo>
                    <a:lnTo>
                      <a:pt x="3051" y="2473"/>
                    </a:lnTo>
                    <a:lnTo>
                      <a:pt x="3055" y="2465"/>
                    </a:lnTo>
                    <a:lnTo>
                      <a:pt x="3059" y="2457"/>
                    </a:lnTo>
                    <a:lnTo>
                      <a:pt x="3062" y="2448"/>
                    </a:lnTo>
                    <a:lnTo>
                      <a:pt x="3066" y="2439"/>
                    </a:lnTo>
                    <a:lnTo>
                      <a:pt x="3070" y="2431"/>
                    </a:lnTo>
                    <a:lnTo>
                      <a:pt x="3074" y="2422"/>
                    </a:lnTo>
                    <a:lnTo>
                      <a:pt x="3078" y="2414"/>
                    </a:lnTo>
                    <a:lnTo>
                      <a:pt x="3082" y="2406"/>
                    </a:lnTo>
                    <a:lnTo>
                      <a:pt x="3086" y="2397"/>
                    </a:lnTo>
                    <a:lnTo>
                      <a:pt x="3090" y="2388"/>
                    </a:lnTo>
                    <a:lnTo>
                      <a:pt x="3094" y="2380"/>
                    </a:lnTo>
                    <a:lnTo>
                      <a:pt x="3098" y="2371"/>
                    </a:lnTo>
                    <a:lnTo>
                      <a:pt x="3102" y="2363"/>
                    </a:lnTo>
                    <a:lnTo>
                      <a:pt x="3106" y="2354"/>
                    </a:lnTo>
                    <a:lnTo>
                      <a:pt x="3110" y="2346"/>
                    </a:lnTo>
                    <a:lnTo>
                      <a:pt x="3114" y="2337"/>
                    </a:lnTo>
                    <a:lnTo>
                      <a:pt x="3118" y="2328"/>
                    </a:lnTo>
                    <a:lnTo>
                      <a:pt x="3122" y="2320"/>
                    </a:lnTo>
                    <a:lnTo>
                      <a:pt x="3125" y="2311"/>
                    </a:lnTo>
                    <a:lnTo>
                      <a:pt x="3129" y="2302"/>
                    </a:lnTo>
                    <a:lnTo>
                      <a:pt x="3133" y="2293"/>
                    </a:lnTo>
                    <a:lnTo>
                      <a:pt x="3137" y="2285"/>
                    </a:lnTo>
                    <a:lnTo>
                      <a:pt x="3141" y="2277"/>
                    </a:lnTo>
                    <a:lnTo>
                      <a:pt x="3145" y="2268"/>
                    </a:lnTo>
                    <a:lnTo>
                      <a:pt x="3149" y="2259"/>
                    </a:lnTo>
                    <a:lnTo>
                      <a:pt x="3153" y="2250"/>
                    </a:lnTo>
                    <a:lnTo>
                      <a:pt x="3157" y="2242"/>
                    </a:lnTo>
                    <a:lnTo>
                      <a:pt x="3161" y="2233"/>
                    </a:lnTo>
                    <a:lnTo>
                      <a:pt x="3165" y="2223"/>
                    </a:lnTo>
                    <a:lnTo>
                      <a:pt x="3169" y="2216"/>
                    </a:lnTo>
                    <a:lnTo>
                      <a:pt x="3173" y="2206"/>
                    </a:lnTo>
                    <a:lnTo>
                      <a:pt x="3177" y="2196"/>
                    </a:lnTo>
                    <a:lnTo>
                      <a:pt x="3181" y="2187"/>
                    </a:lnTo>
                    <a:lnTo>
                      <a:pt x="3185" y="2180"/>
                    </a:lnTo>
                    <a:lnTo>
                      <a:pt x="3188" y="2172"/>
                    </a:lnTo>
                    <a:lnTo>
                      <a:pt x="3192" y="2163"/>
                    </a:lnTo>
                    <a:lnTo>
                      <a:pt x="3196" y="2154"/>
                    </a:lnTo>
                    <a:lnTo>
                      <a:pt x="3200" y="2145"/>
                    </a:lnTo>
                    <a:lnTo>
                      <a:pt x="3204" y="2136"/>
                    </a:lnTo>
                    <a:lnTo>
                      <a:pt x="3208" y="2127"/>
                    </a:lnTo>
                    <a:lnTo>
                      <a:pt x="3212" y="2117"/>
                    </a:lnTo>
                    <a:lnTo>
                      <a:pt x="3216" y="2109"/>
                    </a:lnTo>
                    <a:lnTo>
                      <a:pt x="3220" y="2100"/>
                    </a:lnTo>
                    <a:lnTo>
                      <a:pt x="3224" y="2091"/>
                    </a:lnTo>
                    <a:lnTo>
                      <a:pt x="3228" y="2081"/>
                    </a:lnTo>
                    <a:lnTo>
                      <a:pt x="3232" y="2073"/>
                    </a:lnTo>
                    <a:lnTo>
                      <a:pt x="3236" y="2065"/>
                    </a:lnTo>
                    <a:lnTo>
                      <a:pt x="3240" y="2056"/>
                    </a:lnTo>
                    <a:lnTo>
                      <a:pt x="3244" y="2047"/>
                    </a:lnTo>
                    <a:lnTo>
                      <a:pt x="3248" y="2038"/>
                    </a:lnTo>
                    <a:lnTo>
                      <a:pt x="3251" y="2027"/>
                    </a:lnTo>
                    <a:lnTo>
                      <a:pt x="3255" y="2020"/>
                    </a:lnTo>
                    <a:lnTo>
                      <a:pt x="3259" y="2011"/>
                    </a:lnTo>
                    <a:lnTo>
                      <a:pt x="3263" y="2001"/>
                    </a:lnTo>
                    <a:lnTo>
                      <a:pt x="3267" y="1992"/>
                    </a:lnTo>
                    <a:lnTo>
                      <a:pt x="3271" y="1984"/>
                    </a:lnTo>
                    <a:lnTo>
                      <a:pt x="3275" y="1975"/>
                    </a:lnTo>
                    <a:lnTo>
                      <a:pt x="3279" y="1966"/>
                    </a:lnTo>
                    <a:lnTo>
                      <a:pt x="3283" y="1957"/>
                    </a:lnTo>
                    <a:lnTo>
                      <a:pt x="3287" y="1949"/>
                    </a:lnTo>
                    <a:lnTo>
                      <a:pt x="3291" y="1939"/>
                    </a:lnTo>
                    <a:lnTo>
                      <a:pt x="3295" y="1930"/>
                    </a:lnTo>
                    <a:lnTo>
                      <a:pt x="3299" y="1921"/>
                    </a:lnTo>
                    <a:lnTo>
                      <a:pt x="3303" y="1913"/>
                    </a:lnTo>
                    <a:lnTo>
                      <a:pt x="3307" y="1903"/>
                    </a:lnTo>
                    <a:lnTo>
                      <a:pt x="3311" y="1894"/>
                    </a:lnTo>
                    <a:lnTo>
                      <a:pt x="3314" y="1886"/>
                    </a:lnTo>
                    <a:lnTo>
                      <a:pt x="3318" y="1875"/>
                    </a:lnTo>
                    <a:lnTo>
                      <a:pt x="3322" y="1868"/>
                    </a:lnTo>
                    <a:lnTo>
                      <a:pt x="3326" y="1859"/>
                    </a:lnTo>
                    <a:lnTo>
                      <a:pt x="3330" y="1850"/>
                    </a:lnTo>
                    <a:lnTo>
                      <a:pt x="3334" y="1841"/>
                    </a:lnTo>
                    <a:lnTo>
                      <a:pt x="3338" y="1832"/>
                    </a:lnTo>
                    <a:lnTo>
                      <a:pt x="3342" y="1823"/>
                    </a:lnTo>
                    <a:lnTo>
                      <a:pt x="3346" y="1815"/>
                    </a:lnTo>
                    <a:lnTo>
                      <a:pt x="3350" y="1805"/>
                    </a:lnTo>
                    <a:lnTo>
                      <a:pt x="3354" y="1796"/>
                    </a:lnTo>
                    <a:lnTo>
                      <a:pt x="3358" y="1788"/>
                    </a:lnTo>
                    <a:lnTo>
                      <a:pt x="3362" y="1779"/>
                    </a:lnTo>
                    <a:lnTo>
                      <a:pt x="3366" y="1769"/>
                    </a:lnTo>
                    <a:lnTo>
                      <a:pt x="3370" y="1761"/>
                    </a:lnTo>
                    <a:lnTo>
                      <a:pt x="3374" y="1753"/>
                    </a:lnTo>
                    <a:lnTo>
                      <a:pt x="3377" y="1744"/>
                    </a:lnTo>
                    <a:lnTo>
                      <a:pt x="3381" y="1734"/>
                    </a:lnTo>
                    <a:lnTo>
                      <a:pt x="3385" y="1726"/>
                    </a:lnTo>
                    <a:lnTo>
                      <a:pt x="3389" y="1717"/>
                    </a:lnTo>
                    <a:lnTo>
                      <a:pt x="3393" y="1709"/>
                    </a:lnTo>
                    <a:lnTo>
                      <a:pt x="3397" y="1700"/>
                    </a:lnTo>
                    <a:lnTo>
                      <a:pt x="3401" y="1692"/>
                    </a:lnTo>
                    <a:lnTo>
                      <a:pt x="3405" y="1682"/>
                    </a:lnTo>
                    <a:lnTo>
                      <a:pt x="3409" y="1673"/>
                    </a:lnTo>
                    <a:lnTo>
                      <a:pt x="3413" y="1665"/>
                    </a:lnTo>
                    <a:lnTo>
                      <a:pt x="3417" y="1656"/>
                    </a:lnTo>
                    <a:lnTo>
                      <a:pt x="3421" y="1648"/>
                    </a:lnTo>
                    <a:lnTo>
                      <a:pt x="3425" y="1639"/>
                    </a:lnTo>
                    <a:lnTo>
                      <a:pt x="3429" y="1630"/>
                    </a:lnTo>
                    <a:lnTo>
                      <a:pt x="3433" y="1622"/>
                    </a:lnTo>
                    <a:lnTo>
                      <a:pt x="3437" y="1613"/>
                    </a:lnTo>
                    <a:lnTo>
                      <a:pt x="3440" y="1605"/>
                    </a:lnTo>
                    <a:lnTo>
                      <a:pt x="3444" y="1595"/>
                    </a:lnTo>
                    <a:lnTo>
                      <a:pt x="3448" y="1587"/>
                    </a:lnTo>
                    <a:lnTo>
                      <a:pt x="3452" y="1577"/>
                    </a:lnTo>
                    <a:lnTo>
                      <a:pt x="3456" y="1570"/>
                    </a:lnTo>
                    <a:lnTo>
                      <a:pt x="3460" y="1561"/>
                    </a:lnTo>
                    <a:lnTo>
                      <a:pt x="3464" y="1551"/>
                    </a:lnTo>
                    <a:lnTo>
                      <a:pt x="3468" y="1544"/>
                    </a:lnTo>
                    <a:lnTo>
                      <a:pt x="3472" y="1535"/>
                    </a:lnTo>
                    <a:lnTo>
                      <a:pt x="3476" y="1527"/>
                    </a:lnTo>
                    <a:lnTo>
                      <a:pt x="3480" y="1519"/>
                    </a:lnTo>
                    <a:lnTo>
                      <a:pt x="3484" y="1510"/>
                    </a:lnTo>
                    <a:lnTo>
                      <a:pt x="3488" y="1502"/>
                    </a:lnTo>
                    <a:lnTo>
                      <a:pt x="3492" y="1493"/>
                    </a:lnTo>
                    <a:lnTo>
                      <a:pt x="3496" y="1486"/>
                    </a:lnTo>
                    <a:lnTo>
                      <a:pt x="3499" y="1477"/>
                    </a:lnTo>
                    <a:lnTo>
                      <a:pt x="3503" y="1469"/>
                    </a:lnTo>
                    <a:lnTo>
                      <a:pt x="3507" y="1459"/>
                    </a:lnTo>
                    <a:lnTo>
                      <a:pt x="3511" y="1451"/>
                    </a:lnTo>
                    <a:lnTo>
                      <a:pt x="3515" y="1442"/>
                    </a:lnTo>
                    <a:lnTo>
                      <a:pt x="3519" y="1434"/>
                    </a:lnTo>
                    <a:lnTo>
                      <a:pt x="3523" y="1428"/>
                    </a:lnTo>
                    <a:lnTo>
                      <a:pt x="3527" y="1418"/>
                    </a:lnTo>
                    <a:lnTo>
                      <a:pt x="3531" y="1410"/>
                    </a:lnTo>
                    <a:lnTo>
                      <a:pt x="3535" y="1402"/>
                    </a:lnTo>
                    <a:lnTo>
                      <a:pt x="3539" y="1393"/>
                    </a:lnTo>
                    <a:lnTo>
                      <a:pt x="3543" y="1385"/>
                    </a:lnTo>
                    <a:lnTo>
                      <a:pt x="3547" y="1378"/>
                    </a:lnTo>
                    <a:lnTo>
                      <a:pt x="3551" y="1369"/>
                    </a:lnTo>
                    <a:lnTo>
                      <a:pt x="3555" y="1361"/>
                    </a:lnTo>
                    <a:lnTo>
                      <a:pt x="3559" y="1354"/>
                    </a:lnTo>
                    <a:lnTo>
                      <a:pt x="3562" y="1344"/>
                    </a:lnTo>
                    <a:lnTo>
                      <a:pt x="3566" y="1337"/>
                    </a:lnTo>
                    <a:lnTo>
                      <a:pt x="3570" y="1330"/>
                    </a:lnTo>
                    <a:lnTo>
                      <a:pt x="3574" y="1321"/>
                    </a:lnTo>
                    <a:lnTo>
                      <a:pt x="3578" y="1313"/>
                    </a:lnTo>
                    <a:lnTo>
                      <a:pt x="3582" y="1305"/>
                    </a:lnTo>
                    <a:lnTo>
                      <a:pt x="3586" y="1297"/>
                    </a:lnTo>
                    <a:lnTo>
                      <a:pt x="3590" y="1291"/>
                    </a:lnTo>
                    <a:lnTo>
                      <a:pt x="3594" y="1282"/>
                    </a:lnTo>
                    <a:lnTo>
                      <a:pt x="3598" y="1274"/>
                    </a:lnTo>
                    <a:lnTo>
                      <a:pt x="3602" y="1266"/>
                    </a:lnTo>
                    <a:lnTo>
                      <a:pt x="3606" y="1259"/>
                    </a:lnTo>
                    <a:lnTo>
                      <a:pt x="3610" y="1251"/>
                    </a:lnTo>
                    <a:lnTo>
                      <a:pt x="3614" y="1243"/>
                    </a:lnTo>
                    <a:lnTo>
                      <a:pt x="3618" y="1234"/>
                    </a:lnTo>
                    <a:lnTo>
                      <a:pt x="3622" y="1227"/>
                    </a:lnTo>
                    <a:lnTo>
                      <a:pt x="3625" y="1220"/>
                    </a:lnTo>
                    <a:lnTo>
                      <a:pt x="3629" y="1213"/>
                    </a:lnTo>
                    <a:lnTo>
                      <a:pt x="3633" y="1205"/>
                    </a:lnTo>
                    <a:lnTo>
                      <a:pt x="3637" y="1198"/>
                    </a:lnTo>
                    <a:lnTo>
                      <a:pt x="3641" y="1189"/>
                    </a:lnTo>
                    <a:lnTo>
                      <a:pt x="3645" y="1182"/>
                    </a:lnTo>
                    <a:lnTo>
                      <a:pt x="3649" y="1174"/>
                    </a:lnTo>
                    <a:lnTo>
                      <a:pt x="3653" y="1167"/>
                    </a:lnTo>
                    <a:lnTo>
                      <a:pt x="3657" y="1160"/>
                    </a:lnTo>
                    <a:lnTo>
                      <a:pt x="3661" y="1151"/>
                    </a:lnTo>
                    <a:lnTo>
                      <a:pt x="3665" y="1144"/>
                    </a:lnTo>
                    <a:lnTo>
                      <a:pt x="3669" y="1138"/>
                    </a:lnTo>
                    <a:lnTo>
                      <a:pt x="3673" y="1130"/>
                    </a:lnTo>
                    <a:lnTo>
                      <a:pt x="3677" y="1122"/>
                    </a:lnTo>
                    <a:lnTo>
                      <a:pt x="3681" y="1116"/>
                    </a:lnTo>
                    <a:lnTo>
                      <a:pt x="3685" y="1108"/>
                    </a:lnTo>
                    <a:lnTo>
                      <a:pt x="3688" y="1101"/>
                    </a:lnTo>
                    <a:lnTo>
                      <a:pt x="3692" y="1093"/>
                    </a:lnTo>
                    <a:lnTo>
                      <a:pt x="3696" y="1087"/>
                    </a:lnTo>
                    <a:lnTo>
                      <a:pt x="3700" y="1079"/>
                    </a:lnTo>
                    <a:lnTo>
                      <a:pt x="3704" y="1072"/>
                    </a:lnTo>
                    <a:lnTo>
                      <a:pt x="3708" y="1065"/>
                    </a:lnTo>
                    <a:lnTo>
                      <a:pt x="3712" y="1058"/>
                    </a:lnTo>
                    <a:lnTo>
                      <a:pt x="3716" y="1051"/>
                    </a:lnTo>
                    <a:lnTo>
                      <a:pt x="3720" y="1043"/>
                    </a:lnTo>
                    <a:lnTo>
                      <a:pt x="3724" y="1038"/>
                    </a:lnTo>
                    <a:lnTo>
                      <a:pt x="3728" y="1031"/>
                    </a:lnTo>
                    <a:lnTo>
                      <a:pt x="3732" y="1023"/>
                    </a:lnTo>
                    <a:lnTo>
                      <a:pt x="3736" y="1017"/>
                    </a:lnTo>
                    <a:lnTo>
                      <a:pt x="3740" y="1009"/>
                    </a:lnTo>
                    <a:lnTo>
                      <a:pt x="3744" y="1002"/>
                    </a:lnTo>
                    <a:lnTo>
                      <a:pt x="3748" y="996"/>
                    </a:lnTo>
                    <a:lnTo>
                      <a:pt x="3751" y="990"/>
                    </a:lnTo>
                    <a:lnTo>
                      <a:pt x="3755" y="981"/>
                    </a:lnTo>
                    <a:lnTo>
                      <a:pt x="3759" y="975"/>
                    </a:lnTo>
                    <a:lnTo>
                      <a:pt x="3763" y="969"/>
                    </a:lnTo>
                    <a:lnTo>
                      <a:pt x="3767" y="962"/>
                    </a:lnTo>
                    <a:lnTo>
                      <a:pt x="3771" y="955"/>
                    </a:lnTo>
                    <a:lnTo>
                      <a:pt x="3775" y="948"/>
                    </a:lnTo>
                    <a:lnTo>
                      <a:pt x="3779" y="942"/>
                    </a:lnTo>
                    <a:lnTo>
                      <a:pt x="3783" y="934"/>
                    </a:lnTo>
                    <a:lnTo>
                      <a:pt x="3787" y="929"/>
                    </a:lnTo>
                    <a:lnTo>
                      <a:pt x="3791" y="924"/>
                    </a:lnTo>
                    <a:lnTo>
                      <a:pt x="3795" y="915"/>
                    </a:lnTo>
                    <a:lnTo>
                      <a:pt x="3799" y="909"/>
                    </a:lnTo>
                    <a:lnTo>
                      <a:pt x="3803" y="903"/>
                    </a:lnTo>
                    <a:lnTo>
                      <a:pt x="3807" y="897"/>
                    </a:lnTo>
                    <a:lnTo>
                      <a:pt x="3811" y="890"/>
                    </a:lnTo>
                    <a:lnTo>
                      <a:pt x="3814" y="882"/>
                    </a:lnTo>
                    <a:lnTo>
                      <a:pt x="3818" y="878"/>
                    </a:lnTo>
                    <a:lnTo>
                      <a:pt x="3822" y="871"/>
                    </a:lnTo>
                    <a:lnTo>
                      <a:pt x="3826" y="866"/>
                    </a:lnTo>
                    <a:lnTo>
                      <a:pt x="3830" y="861"/>
                    </a:lnTo>
                    <a:lnTo>
                      <a:pt x="3834" y="853"/>
                    </a:lnTo>
                    <a:lnTo>
                      <a:pt x="3838" y="847"/>
                    </a:lnTo>
                    <a:lnTo>
                      <a:pt x="3842" y="840"/>
                    </a:lnTo>
                    <a:lnTo>
                      <a:pt x="3846" y="834"/>
                    </a:lnTo>
                    <a:lnTo>
                      <a:pt x="3850" y="828"/>
                    </a:lnTo>
                    <a:lnTo>
                      <a:pt x="3854" y="823"/>
                    </a:lnTo>
                    <a:lnTo>
                      <a:pt x="3858" y="816"/>
                    </a:lnTo>
                    <a:lnTo>
                      <a:pt x="3862" y="810"/>
                    </a:lnTo>
                    <a:lnTo>
                      <a:pt x="3866" y="805"/>
                    </a:lnTo>
                    <a:lnTo>
                      <a:pt x="3870" y="799"/>
                    </a:lnTo>
                    <a:lnTo>
                      <a:pt x="3874" y="794"/>
                    </a:lnTo>
                    <a:lnTo>
                      <a:pt x="3877" y="785"/>
                    </a:lnTo>
                    <a:lnTo>
                      <a:pt x="3881" y="780"/>
                    </a:lnTo>
                    <a:lnTo>
                      <a:pt x="3885" y="775"/>
                    </a:lnTo>
                    <a:lnTo>
                      <a:pt x="3889" y="768"/>
                    </a:lnTo>
                    <a:lnTo>
                      <a:pt x="3893" y="762"/>
                    </a:lnTo>
                    <a:lnTo>
                      <a:pt x="3897" y="757"/>
                    </a:lnTo>
                    <a:lnTo>
                      <a:pt x="3901" y="752"/>
                    </a:lnTo>
                    <a:lnTo>
                      <a:pt x="3905" y="745"/>
                    </a:lnTo>
                    <a:lnTo>
                      <a:pt x="3909" y="741"/>
                    </a:lnTo>
                    <a:lnTo>
                      <a:pt x="3913" y="735"/>
                    </a:lnTo>
                    <a:lnTo>
                      <a:pt x="3917" y="729"/>
                    </a:lnTo>
                    <a:lnTo>
                      <a:pt x="3921" y="725"/>
                    </a:lnTo>
                    <a:lnTo>
                      <a:pt x="3925" y="719"/>
                    </a:lnTo>
                    <a:lnTo>
                      <a:pt x="3929" y="712"/>
                    </a:lnTo>
                    <a:lnTo>
                      <a:pt x="3933" y="7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8" name="Freeform 350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7"/>
                  </a:cxn>
                  <a:cxn ang="0">
                    <a:pos x="625" y="21"/>
                  </a:cxn>
                  <a:cxn ang="0">
                    <a:pos x="688" y="55"/>
                  </a:cxn>
                  <a:cxn ang="0">
                    <a:pos x="751" y="112"/>
                  </a:cxn>
                  <a:cxn ang="0">
                    <a:pos x="814" y="200"/>
                  </a:cxn>
                  <a:cxn ang="0">
                    <a:pos x="877" y="327"/>
                  </a:cxn>
                  <a:cxn ang="0">
                    <a:pos x="940" y="495"/>
                  </a:cxn>
                  <a:cxn ang="0">
                    <a:pos x="1003" y="700"/>
                  </a:cxn>
                  <a:cxn ang="0">
                    <a:pos x="1066" y="949"/>
                  </a:cxn>
                  <a:cxn ang="0">
                    <a:pos x="1129" y="1229"/>
                  </a:cxn>
                  <a:cxn ang="0">
                    <a:pos x="1192" y="1539"/>
                  </a:cxn>
                  <a:cxn ang="0">
                    <a:pos x="1255" y="1870"/>
                  </a:cxn>
                  <a:cxn ang="0">
                    <a:pos x="1318" y="2215"/>
                  </a:cxn>
                  <a:cxn ang="0">
                    <a:pos x="1381" y="2563"/>
                  </a:cxn>
                  <a:cxn ang="0">
                    <a:pos x="1444" y="2832"/>
                  </a:cxn>
                  <a:cxn ang="0">
                    <a:pos x="1507" y="2832"/>
                  </a:cxn>
                  <a:cxn ang="0">
                    <a:pos x="1570" y="2832"/>
                  </a:cxn>
                  <a:cxn ang="0">
                    <a:pos x="1633" y="2832"/>
                  </a:cxn>
                  <a:cxn ang="0">
                    <a:pos x="1696" y="2832"/>
                  </a:cxn>
                  <a:cxn ang="0">
                    <a:pos x="1759" y="2832"/>
                  </a:cxn>
                  <a:cxn ang="0">
                    <a:pos x="1822" y="2832"/>
                  </a:cxn>
                  <a:cxn ang="0">
                    <a:pos x="1885" y="2832"/>
                  </a:cxn>
                  <a:cxn ang="0">
                    <a:pos x="1948" y="2832"/>
                  </a:cxn>
                  <a:cxn ang="0">
                    <a:pos x="2011" y="2832"/>
                  </a:cxn>
                  <a:cxn ang="0">
                    <a:pos x="2074" y="2832"/>
                  </a:cxn>
                  <a:cxn ang="0">
                    <a:pos x="2137" y="2832"/>
                  </a:cxn>
                  <a:cxn ang="0">
                    <a:pos x="2200" y="2832"/>
                  </a:cxn>
                  <a:cxn ang="0">
                    <a:pos x="2263" y="2832"/>
                  </a:cxn>
                  <a:cxn ang="0">
                    <a:pos x="2326" y="2832"/>
                  </a:cxn>
                  <a:cxn ang="0">
                    <a:pos x="2389" y="2832"/>
                  </a:cxn>
                  <a:cxn ang="0">
                    <a:pos x="2452" y="2832"/>
                  </a:cxn>
                  <a:cxn ang="0">
                    <a:pos x="2515" y="2832"/>
                  </a:cxn>
                  <a:cxn ang="0">
                    <a:pos x="2578" y="2832"/>
                  </a:cxn>
                  <a:cxn ang="0">
                    <a:pos x="2641" y="2832"/>
                  </a:cxn>
                  <a:cxn ang="0">
                    <a:pos x="2704" y="2832"/>
                  </a:cxn>
                  <a:cxn ang="0">
                    <a:pos x="2767" y="2802"/>
                  </a:cxn>
                  <a:cxn ang="0">
                    <a:pos x="2830" y="2573"/>
                  </a:cxn>
                  <a:cxn ang="0">
                    <a:pos x="2893" y="2349"/>
                  </a:cxn>
                  <a:cxn ang="0">
                    <a:pos x="2956" y="2134"/>
                  </a:cxn>
                  <a:cxn ang="0">
                    <a:pos x="3019" y="1924"/>
                  </a:cxn>
                  <a:cxn ang="0">
                    <a:pos x="3082" y="1729"/>
                  </a:cxn>
                  <a:cxn ang="0">
                    <a:pos x="3145" y="1543"/>
                  </a:cxn>
                  <a:cxn ang="0">
                    <a:pos x="3208" y="1372"/>
                  </a:cxn>
                  <a:cxn ang="0">
                    <a:pos x="3271" y="1212"/>
                  </a:cxn>
                  <a:cxn ang="0">
                    <a:pos x="3334" y="1066"/>
                  </a:cxn>
                  <a:cxn ang="0">
                    <a:pos x="3397" y="933"/>
                  </a:cxn>
                  <a:cxn ang="0">
                    <a:pos x="3460" y="812"/>
                  </a:cxn>
                  <a:cxn ang="0">
                    <a:pos x="3523" y="703"/>
                  </a:cxn>
                  <a:cxn ang="0">
                    <a:pos x="3586" y="606"/>
                  </a:cxn>
                  <a:cxn ang="0">
                    <a:pos x="3649" y="521"/>
                  </a:cxn>
                  <a:cxn ang="0">
                    <a:pos x="3712" y="446"/>
                  </a:cxn>
                  <a:cxn ang="0">
                    <a:pos x="3775" y="379"/>
                  </a:cxn>
                  <a:cxn ang="0">
                    <a:pos x="3838" y="324"/>
                  </a:cxn>
                  <a:cxn ang="0">
                    <a:pos x="3901" y="274"/>
                  </a:cxn>
                </a:cxnLst>
                <a:rect l="0" t="0" r="r" b="b"/>
                <a:pathLst>
                  <a:path w="3933" h="2832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0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3"/>
                    </a:lnTo>
                    <a:lnTo>
                      <a:pt x="421" y="3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3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6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7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7"/>
                    </a:lnTo>
                    <a:lnTo>
                      <a:pt x="574" y="9"/>
                    </a:lnTo>
                    <a:lnTo>
                      <a:pt x="578" y="11"/>
                    </a:lnTo>
                    <a:lnTo>
                      <a:pt x="582" y="10"/>
                    </a:lnTo>
                    <a:lnTo>
                      <a:pt x="586" y="11"/>
                    </a:lnTo>
                    <a:lnTo>
                      <a:pt x="590" y="12"/>
                    </a:lnTo>
                    <a:lnTo>
                      <a:pt x="594" y="13"/>
                    </a:lnTo>
                    <a:lnTo>
                      <a:pt x="598" y="14"/>
                    </a:lnTo>
                    <a:lnTo>
                      <a:pt x="602" y="15"/>
                    </a:lnTo>
                    <a:lnTo>
                      <a:pt x="606" y="16"/>
                    </a:lnTo>
                    <a:lnTo>
                      <a:pt x="610" y="17"/>
                    </a:lnTo>
                    <a:lnTo>
                      <a:pt x="614" y="18"/>
                    </a:lnTo>
                    <a:lnTo>
                      <a:pt x="618" y="19"/>
                    </a:lnTo>
                    <a:lnTo>
                      <a:pt x="622" y="21"/>
                    </a:lnTo>
                    <a:lnTo>
                      <a:pt x="625" y="21"/>
                    </a:lnTo>
                    <a:lnTo>
                      <a:pt x="629" y="22"/>
                    </a:lnTo>
                    <a:lnTo>
                      <a:pt x="633" y="26"/>
                    </a:lnTo>
                    <a:lnTo>
                      <a:pt x="637" y="27"/>
                    </a:lnTo>
                    <a:lnTo>
                      <a:pt x="641" y="28"/>
                    </a:lnTo>
                    <a:lnTo>
                      <a:pt x="645" y="30"/>
                    </a:lnTo>
                    <a:lnTo>
                      <a:pt x="649" y="32"/>
                    </a:lnTo>
                    <a:lnTo>
                      <a:pt x="653" y="34"/>
                    </a:lnTo>
                    <a:lnTo>
                      <a:pt x="657" y="36"/>
                    </a:lnTo>
                    <a:lnTo>
                      <a:pt x="661" y="37"/>
                    </a:lnTo>
                    <a:lnTo>
                      <a:pt x="665" y="40"/>
                    </a:lnTo>
                    <a:lnTo>
                      <a:pt x="669" y="41"/>
                    </a:lnTo>
                    <a:lnTo>
                      <a:pt x="673" y="45"/>
                    </a:lnTo>
                    <a:lnTo>
                      <a:pt x="677" y="46"/>
                    </a:lnTo>
                    <a:lnTo>
                      <a:pt x="681" y="50"/>
                    </a:lnTo>
                    <a:lnTo>
                      <a:pt x="685" y="53"/>
                    </a:lnTo>
                    <a:lnTo>
                      <a:pt x="688" y="55"/>
                    </a:lnTo>
                    <a:lnTo>
                      <a:pt x="692" y="58"/>
                    </a:lnTo>
                    <a:lnTo>
                      <a:pt x="696" y="61"/>
                    </a:lnTo>
                    <a:lnTo>
                      <a:pt x="700" y="64"/>
                    </a:lnTo>
                    <a:lnTo>
                      <a:pt x="704" y="67"/>
                    </a:lnTo>
                    <a:lnTo>
                      <a:pt x="708" y="70"/>
                    </a:lnTo>
                    <a:lnTo>
                      <a:pt x="712" y="74"/>
                    </a:lnTo>
                    <a:lnTo>
                      <a:pt x="716" y="75"/>
                    </a:lnTo>
                    <a:lnTo>
                      <a:pt x="720" y="80"/>
                    </a:lnTo>
                    <a:lnTo>
                      <a:pt x="724" y="83"/>
                    </a:lnTo>
                    <a:lnTo>
                      <a:pt x="728" y="86"/>
                    </a:lnTo>
                    <a:lnTo>
                      <a:pt x="732" y="91"/>
                    </a:lnTo>
                    <a:lnTo>
                      <a:pt x="736" y="94"/>
                    </a:lnTo>
                    <a:lnTo>
                      <a:pt x="740" y="99"/>
                    </a:lnTo>
                    <a:lnTo>
                      <a:pt x="744" y="103"/>
                    </a:lnTo>
                    <a:lnTo>
                      <a:pt x="748" y="107"/>
                    </a:lnTo>
                    <a:lnTo>
                      <a:pt x="751" y="112"/>
                    </a:lnTo>
                    <a:lnTo>
                      <a:pt x="755" y="116"/>
                    </a:lnTo>
                    <a:lnTo>
                      <a:pt x="759" y="121"/>
                    </a:lnTo>
                    <a:lnTo>
                      <a:pt x="763" y="126"/>
                    </a:lnTo>
                    <a:lnTo>
                      <a:pt x="767" y="131"/>
                    </a:lnTo>
                    <a:lnTo>
                      <a:pt x="771" y="135"/>
                    </a:lnTo>
                    <a:lnTo>
                      <a:pt x="775" y="141"/>
                    </a:lnTo>
                    <a:lnTo>
                      <a:pt x="779" y="147"/>
                    </a:lnTo>
                    <a:lnTo>
                      <a:pt x="783" y="153"/>
                    </a:lnTo>
                    <a:lnTo>
                      <a:pt x="787" y="157"/>
                    </a:lnTo>
                    <a:lnTo>
                      <a:pt x="791" y="163"/>
                    </a:lnTo>
                    <a:lnTo>
                      <a:pt x="795" y="169"/>
                    </a:lnTo>
                    <a:lnTo>
                      <a:pt x="799" y="176"/>
                    </a:lnTo>
                    <a:lnTo>
                      <a:pt x="803" y="182"/>
                    </a:lnTo>
                    <a:lnTo>
                      <a:pt x="807" y="188"/>
                    </a:lnTo>
                    <a:lnTo>
                      <a:pt x="811" y="195"/>
                    </a:lnTo>
                    <a:lnTo>
                      <a:pt x="814" y="200"/>
                    </a:lnTo>
                    <a:lnTo>
                      <a:pt x="818" y="208"/>
                    </a:lnTo>
                    <a:lnTo>
                      <a:pt x="822" y="216"/>
                    </a:lnTo>
                    <a:lnTo>
                      <a:pt x="826" y="223"/>
                    </a:lnTo>
                    <a:lnTo>
                      <a:pt x="830" y="230"/>
                    </a:lnTo>
                    <a:lnTo>
                      <a:pt x="834" y="236"/>
                    </a:lnTo>
                    <a:lnTo>
                      <a:pt x="838" y="244"/>
                    </a:lnTo>
                    <a:lnTo>
                      <a:pt x="842" y="252"/>
                    </a:lnTo>
                    <a:lnTo>
                      <a:pt x="846" y="259"/>
                    </a:lnTo>
                    <a:lnTo>
                      <a:pt x="850" y="268"/>
                    </a:lnTo>
                    <a:lnTo>
                      <a:pt x="854" y="275"/>
                    </a:lnTo>
                    <a:lnTo>
                      <a:pt x="858" y="284"/>
                    </a:lnTo>
                    <a:lnTo>
                      <a:pt x="862" y="293"/>
                    </a:lnTo>
                    <a:lnTo>
                      <a:pt x="866" y="301"/>
                    </a:lnTo>
                    <a:lnTo>
                      <a:pt x="870" y="311"/>
                    </a:lnTo>
                    <a:lnTo>
                      <a:pt x="874" y="319"/>
                    </a:lnTo>
                    <a:lnTo>
                      <a:pt x="877" y="327"/>
                    </a:lnTo>
                    <a:lnTo>
                      <a:pt x="881" y="337"/>
                    </a:lnTo>
                    <a:lnTo>
                      <a:pt x="885" y="347"/>
                    </a:lnTo>
                    <a:lnTo>
                      <a:pt x="889" y="356"/>
                    </a:lnTo>
                    <a:lnTo>
                      <a:pt x="893" y="366"/>
                    </a:lnTo>
                    <a:lnTo>
                      <a:pt x="897" y="375"/>
                    </a:lnTo>
                    <a:lnTo>
                      <a:pt x="901" y="386"/>
                    </a:lnTo>
                    <a:lnTo>
                      <a:pt x="905" y="396"/>
                    </a:lnTo>
                    <a:lnTo>
                      <a:pt x="909" y="407"/>
                    </a:lnTo>
                    <a:lnTo>
                      <a:pt x="913" y="416"/>
                    </a:lnTo>
                    <a:lnTo>
                      <a:pt x="917" y="427"/>
                    </a:lnTo>
                    <a:lnTo>
                      <a:pt x="921" y="439"/>
                    </a:lnTo>
                    <a:lnTo>
                      <a:pt x="925" y="449"/>
                    </a:lnTo>
                    <a:lnTo>
                      <a:pt x="929" y="460"/>
                    </a:lnTo>
                    <a:lnTo>
                      <a:pt x="933" y="472"/>
                    </a:lnTo>
                    <a:lnTo>
                      <a:pt x="937" y="485"/>
                    </a:lnTo>
                    <a:lnTo>
                      <a:pt x="940" y="495"/>
                    </a:lnTo>
                    <a:lnTo>
                      <a:pt x="944" y="506"/>
                    </a:lnTo>
                    <a:lnTo>
                      <a:pt x="948" y="518"/>
                    </a:lnTo>
                    <a:lnTo>
                      <a:pt x="952" y="530"/>
                    </a:lnTo>
                    <a:lnTo>
                      <a:pt x="956" y="543"/>
                    </a:lnTo>
                    <a:lnTo>
                      <a:pt x="960" y="556"/>
                    </a:lnTo>
                    <a:lnTo>
                      <a:pt x="964" y="567"/>
                    </a:lnTo>
                    <a:lnTo>
                      <a:pt x="968" y="580"/>
                    </a:lnTo>
                    <a:lnTo>
                      <a:pt x="972" y="594"/>
                    </a:lnTo>
                    <a:lnTo>
                      <a:pt x="976" y="606"/>
                    </a:lnTo>
                    <a:lnTo>
                      <a:pt x="980" y="620"/>
                    </a:lnTo>
                    <a:lnTo>
                      <a:pt x="984" y="633"/>
                    </a:lnTo>
                    <a:lnTo>
                      <a:pt x="988" y="646"/>
                    </a:lnTo>
                    <a:lnTo>
                      <a:pt x="992" y="661"/>
                    </a:lnTo>
                    <a:lnTo>
                      <a:pt x="996" y="675"/>
                    </a:lnTo>
                    <a:lnTo>
                      <a:pt x="999" y="687"/>
                    </a:lnTo>
                    <a:lnTo>
                      <a:pt x="1003" y="700"/>
                    </a:lnTo>
                    <a:lnTo>
                      <a:pt x="1007" y="716"/>
                    </a:lnTo>
                    <a:lnTo>
                      <a:pt x="1011" y="731"/>
                    </a:lnTo>
                    <a:lnTo>
                      <a:pt x="1015" y="744"/>
                    </a:lnTo>
                    <a:lnTo>
                      <a:pt x="1019" y="760"/>
                    </a:lnTo>
                    <a:lnTo>
                      <a:pt x="1023" y="776"/>
                    </a:lnTo>
                    <a:lnTo>
                      <a:pt x="1027" y="790"/>
                    </a:lnTo>
                    <a:lnTo>
                      <a:pt x="1031" y="805"/>
                    </a:lnTo>
                    <a:lnTo>
                      <a:pt x="1035" y="820"/>
                    </a:lnTo>
                    <a:lnTo>
                      <a:pt x="1039" y="836"/>
                    </a:lnTo>
                    <a:lnTo>
                      <a:pt x="1043" y="852"/>
                    </a:lnTo>
                    <a:lnTo>
                      <a:pt x="1047" y="868"/>
                    </a:lnTo>
                    <a:lnTo>
                      <a:pt x="1051" y="883"/>
                    </a:lnTo>
                    <a:lnTo>
                      <a:pt x="1055" y="900"/>
                    </a:lnTo>
                    <a:lnTo>
                      <a:pt x="1059" y="916"/>
                    </a:lnTo>
                    <a:lnTo>
                      <a:pt x="1062" y="932"/>
                    </a:lnTo>
                    <a:lnTo>
                      <a:pt x="1066" y="949"/>
                    </a:lnTo>
                    <a:lnTo>
                      <a:pt x="1070" y="965"/>
                    </a:lnTo>
                    <a:lnTo>
                      <a:pt x="1074" y="982"/>
                    </a:lnTo>
                    <a:lnTo>
                      <a:pt x="1078" y="1000"/>
                    </a:lnTo>
                    <a:lnTo>
                      <a:pt x="1082" y="1017"/>
                    </a:lnTo>
                    <a:lnTo>
                      <a:pt x="1086" y="1033"/>
                    </a:lnTo>
                    <a:lnTo>
                      <a:pt x="1090" y="1051"/>
                    </a:lnTo>
                    <a:lnTo>
                      <a:pt x="1094" y="1067"/>
                    </a:lnTo>
                    <a:lnTo>
                      <a:pt x="1098" y="1085"/>
                    </a:lnTo>
                    <a:lnTo>
                      <a:pt x="1102" y="1103"/>
                    </a:lnTo>
                    <a:lnTo>
                      <a:pt x="1106" y="1120"/>
                    </a:lnTo>
                    <a:lnTo>
                      <a:pt x="1110" y="1139"/>
                    </a:lnTo>
                    <a:lnTo>
                      <a:pt x="1114" y="1156"/>
                    </a:lnTo>
                    <a:lnTo>
                      <a:pt x="1118" y="1173"/>
                    </a:lnTo>
                    <a:lnTo>
                      <a:pt x="1122" y="1192"/>
                    </a:lnTo>
                    <a:lnTo>
                      <a:pt x="1125" y="1211"/>
                    </a:lnTo>
                    <a:lnTo>
                      <a:pt x="1129" y="1229"/>
                    </a:lnTo>
                    <a:lnTo>
                      <a:pt x="1133" y="1248"/>
                    </a:lnTo>
                    <a:lnTo>
                      <a:pt x="1137" y="1266"/>
                    </a:lnTo>
                    <a:lnTo>
                      <a:pt x="1141" y="1285"/>
                    </a:lnTo>
                    <a:lnTo>
                      <a:pt x="1145" y="1304"/>
                    </a:lnTo>
                    <a:lnTo>
                      <a:pt x="1149" y="1323"/>
                    </a:lnTo>
                    <a:lnTo>
                      <a:pt x="1153" y="1342"/>
                    </a:lnTo>
                    <a:lnTo>
                      <a:pt x="1157" y="1361"/>
                    </a:lnTo>
                    <a:lnTo>
                      <a:pt x="1161" y="1380"/>
                    </a:lnTo>
                    <a:lnTo>
                      <a:pt x="1165" y="1400"/>
                    </a:lnTo>
                    <a:lnTo>
                      <a:pt x="1169" y="1421"/>
                    </a:lnTo>
                    <a:lnTo>
                      <a:pt x="1173" y="1439"/>
                    </a:lnTo>
                    <a:lnTo>
                      <a:pt x="1177" y="1459"/>
                    </a:lnTo>
                    <a:lnTo>
                      <a:pt x="1181" y="1480"/>
                    </a:lnTo>
                    <a:lnTo>
                      <a:pt x="1185" y="1499"/>
                    </a:lnTo>
                    <a:lnTo>
                      <a:pt x="1188" y="1520"/>
                    </a:lnTo>
                    <a:lnTo>
                      <a:pt x="1192" y="1539"/>
                    </a:lnTo>
                    <a:lnTo>
                      <a:pt x="1196" y="1559"/>
                    </a:lnTo>
                    <a:lnTo>
                      <a:pt x="1200" y="1581"/>
                    </a:lnTo>
                    <a:lnTo>
                      <a:pt x="1204" y="1599"/>
                    </a:lnTo>
                    <a:lnTo>
                      <a:pt x="1208" y="1621"/>
                    </a:lnTo>
                    <a:lnTo>
                      <a:pt x="1212" y="1642"/>
                    </a:lnTo>
                    <a:lnTo>
                      <a:pt x="1216" y="1661"/>
                    </a:lnTo>
                    <a:lnTo>
                      <a:pt x="1220" y="1683"/>
                    </a:lnTo>
                    <a:lnTo>
                      <a:pt x="1224" y="1703"/>
                    </a:lnTo>
                    <a:lnTo>
                      <a:pt x="1228" y="1723"/>
                    </a:lnTo>
                    <a:lnTo>
                      <a:pt x="1232" y="1744"/>
                    </a:lnTo>
                    <a:lnTo>
                      <a:pt x="1236" y="1765"/>
                    </a:lnTo>
                    <a:lnTo>
                      <a:pt x="1240" y="1787"/>
                    </a:lnTo>
                    <a:lnTo>
                      <a:pt x="1244" y="1809"/>
                    </a:lnTo>
                    <a:lnTo>
                      <a:pt x="1248" y="1829"/>
                    </a:lnTo>
                    <a:lnTo>
                      <a:pt x="1251" y="1849"/>
                    </a:lnTo>
                    <a:lnTo>
                      <a:pt x="1255" y="1870"/>
                    </a:lnTo>
                    <a:lnTo>
                      <a:pt x="1259" y="1891"/>
                    </a:lnTo>
                    <a:lnTo>
                      <a:pt x="1263" y="1912"/>
                    </a:lnTo>
                    <a:lnTo>
                      <a:pt x="1267" y="1935"/>
                    </a:lnTo>
                    <a:lnTo>
                      <a:pt x="1271" y="1956"/>
                    </a:lnTo>
                    <a:lnTo>
                      <a:pt x="1275" y="1977"/>
                    </a:lnTo>
                    <a:lnTo>
                      <a:pt x="1279" y="1998"/>
                    </a:lnTo>
                    <a:lnTo>
                      <a:pt x="1283" y="2021"/>
                    </a:lnTo>
                    <a:lnTo>
                      <a:pt x="1287" y="2042"/>
                    </a:lnTo>
                    <a:lnTo>
                      <a:pt x="1291" y="2064"/>
                    </a:lnTo>
                    <a:lnTo>
                      <a:pt x="1295" y="2085"/>
                    </a:lnTo>
                    <a:lnTo>
                      <a:pt x="1299" y="2106"/>
                    </a:lnTo>
                    <a:lnTo>
                      <a:pt x="1303" y="2128"/>
                    </a:lnTo>
                    <a:lnTo>
                      <a:pt x="1307" y="2150"/>
                    </a:lnTo>
                    <a:lnTo>
                      <a:pt x="1311" y="2170"/>
                    </a:lnTo>
                    <a:lnTo>
                      <a:pt x="1314" y="2194"/>
                    </a:lnTo>
                    <a:lnTo>
                      <a:pt x="1318" y="2215"/>
                    </a:lnTo>
                    <a:lnTo>
                      <a:pt x="1322" y="2238"/>
                    </a:lnTo>
                    <a:lnTo>
                      <a:pt x="1326" y="2258"/>
                    </a:lnTo>
                    <a:lnTo>
                      <a:pt x="1330" y="2279"/>
                    </a:lnTo>
                    <a:lnTo>
                      <a:pt x="1334" y="2301"/>
                    </a:lnTo>
                    <a:lnTo>
                      <a:pt x="1338" y="2324"/>
                    </a:lnTo>
                    <a:lnTo>
                      <a:pt x="1342" y="2345"/>
                    </a:lnTo>
                    <a:lnTo>
                      <a:pt x="1346" y="2367"/>
                    </a:lnTo>
                    <a:lnTo>
                      <a:pt x="1350" y="2390"/>
                    </a:lnTo>
                    <a:lnTo>
                      <a:pt x="1354" y="2410"/>
                    </a:lnTo>
                    <a:lnTo>
                      <a:pt x="1358" y="2434"/>
                    </a:lnTo>
                    <a:lnTo>
                      <a:pt x="1362" y="2454"/>
                    </a:lnTo>
                    <a:lnTo>
                      <a:pt x="1366" y="2476"/>
                    </a:lnTo>
                    <a:lnTo>
                      <a:pt x="1370" y="2497"/>
                    </a:lnTo>
                    <a:lnTo>
                      <a:pt x="1374" y="2519"/>
                    </a:lnTo>
                    <a:lnTo>
                      <a:pt x="1377" y="2541"/>
                    </a:lnTo>
                    <a:lnTo>
                      <a:pt x="1381" y="2563"/>
                    </a:lnTo>
                    <a:lnTo>
                      <a:pt x="1385" y="2585"/>
                    </a:lnTo>
                    <a:lnTo>
                      <a:pt x="1389" y="2606"/>
                    </a:lnTo>
                    <a:lnTo>
                      <a:pt x="1393" y="2627"/>
                    </a:lnTo>
                    <a:lnTo>
                      <a:pt x="1397" y="2649"/>
                    </a:lnTo>
                    <a:lnTo>
                      <a:pt x="1401" y="2670"/>
                    </a:lnTo>
                    <a:lnTo>
                      <a:pt x="1405" y="2691"/>
                    </a:lnTo>
                    <a:lnTo>
                      <a:pt x="1409" y="2713"/>
                    </a:lnTo>
                    <a:lnTo>
                      <a:pt x="1413" y="2735"/>
                    </a:lnTo>
                    <a:lnTo>
                      <a:pt x="1417" y="2757"/>
                    </a:lnTo>
                    <a:lnTo>
                      <a:pt x="1421" y="2778"/>
                    </a:lnTo>
                    <a:lnTo>
                      <a:pt x="1425" y="2797"/>
                    </a:lnTo>
                    <a:lnTo>
                      <a:pt x="1429" y="2820"/>
                    </a:lnTo>
                    <a:lnTo>
                      <a:pt x="1433" y="2832"/>
                    </a:lnTo>
                    <a:lnTo>
                      <a:pt x="1437" y="2832"/>
                    </a:lnTo>
                    <a:lnTo>
                      <a:pt x="1440" y="2832"/>
                    </a:lnTo>
                    <a:lnTo>
                      <a:pt x="1444" y="2832"/>
                    </a:lnTo>
                    <a:lnTo>
                      <a:pt x="1448" y="2832"/>
                    </a:lnTo>
                    <a:lnTo>
                      <a:pt x="1452" y="2832"/>
                    </a:lnTo>
                    <a:lnTo>
                      <a:pt x="1456" y="2832"/>
                    </a:lnTo>
                    <a:lnTo>
                      <a:pt x="1460" y="2832"/>
                    </a:lnTo>
                    <a:lnTo>
                      <a:pt x="1464" y="2832"/>
                    </a:lnTo>
                    <a:lnTo>
                      <a:pt x="1468" y="2832"/>
                    </a:lnTo>
                    <a:lnTo>
                      <a:pt x="1472" y="2832"/>
                    </a:lnTo>
                    <a:lnTo>
                      <a:pt x="1476" y="2832"/>
                    </a:lnTo>
                    <a:lnTo>
                      <a:pt x="1480" y="2832"/>
                    </a:lnTo>
                    <a:lnTo>
                      <a:pt x="1484" y="2832"/>
                    </a:lnTo>
                    <a:lnTo>
                      <a:pt x="1488" y="2832"/>
                    </a:lnTo>
                    <a:lnTo>
                      <a:pt x="1492" y="2832"/>
                    </a:lnTo>
                    <a:lnTo>
                      <a:pt x="1496" y="2832"/>
                    </a:lnTo>
                    <a:lnTo>
                      <a:pt x="1499" y="2832"/>
                    </a:lnTo>
                    <a:lnTo>
                      <a:pt x="1503" y="2832"/>
                    </a:lnTo>
                    <a:lnTo>
                      <a:pt x="1507" y="2832"/>
                    </a:lnTo>
                    <a:lnTo>
                      <a:pt x="1511" y="2832"/>
                    </a:lnTo>
                    <a:lnTo>
                      <a:pt x="1515" y="2832"/>
                    </a:lnTo>
                    <a:lnTo>
                      <a:pt x="1519" y="2832"/>
                    </a:lnTo>
                    <a:lnTo>
                      <a:pt x="1523" y="2832"/>
                    </a:lnTo>
                    <a:lnTo>
                      <a:pt x="1527" y="2832"/>
                    </a:lnTo>
                    <a:lnTo>
                      <a:pt x="1531" y="2832"/>
                    </a:lnTo>
                    <a:lnTo>
                      <a:pt x="1535" y="2832"/>
                    </a:lnTo>
                    <a:lnTo>
                      <a:pt x="1539" y="2832"/>
                    </a:lnTo>
                    <a:lnTo>
                      <a:pt x="1543" y="2832"/>
                    </a:lnTo>
                    <a:lnTo>
                      <a:pt x="1547" y="2832"/>
                    </a:lnTo>
                    <a:lnTo>
                      <a:pt x="1551" y="2832"/>
                    </a:lnTo>
                    <a:lnTo>
                      <a:pt x="1555" y="2832"/>
                    </a:lnTo>
                    <a:lnTo>
                      <a:pt x="1559" y="2832"/>
                    </a:lnTo>
                    <a:lnTo>
                      <a:pt x="1562" y="2832"/>
                    </a:lnTo>
                    <a:lnTo>
                      <a:pt x="1566" y="2832"/>
                    </a:lnTo>
                    <a:lnTo>
                      <a:pt x="1570" y="2832"/>
                    </a:lnTo>
                    <a:lnTo>
                      <a:pt x="1574" y="2832"/>
                    </a:lnTo>
                    <a:lnTo>
                      <a:pt x="1578" y="2832"/>
                    </a:lnTo>
                    <a:lnTo>
                      <a:pt x="1582" y="2832"/>
                    </a:lnTo>
                    <a:lnTo>
                      <a:pt x="1586" y="2832"/>
                    </a:lnTo>
                    <a:lnTo>
                      <a:pt x="1590" y="2832"/>
                    </a:lnTo>
                    <a:lnTo>
                      <a:pt x="1594" y="2832"/>
                    </a:lnTo>
                    <a:lnTo>
                      <a:pt x="1598" y="2832"/>
                    </a:lnTo>
                    <a:lnTo>
                      <a:pt x="1602" y="2832"/>
                    </a:lnTo>
                    <a:lnTo>
                      <a:pt x="1606" y="2832"/>
                    </a:lnTo>
                    <a:lnTo>
                      <a:pt x="1610" y="2832"/>
                    </a:lnTo>
                    <a:lnTo>
                      <a:pt x="1614" y="2832"/>
                    </a:lnTo>
                    <a:lnTo>
                      <a:pt x="1618" y="2832"/>
                    </a:lnTo>
                    <a:lnTo>
                      <a:pt x="1622" y="2832"/>
                    </a:lnTo>
                    <a:lnTo>
                      <a:pt x="1625" y="2832"/>
                    </a:lnTo>
                    <a:lnTo>
                      <a:pt x="1629" y="2832"/>
                    </a:lnTo>
                    <a:lnTo>
                      <a:pt x="1633" y="2832"/>
                    </a:lnTo>
                    <a:lnTo>
                      <a:pt x="1637" y="2832"/>
                    </a:lnTo>
                    <a:lnTo>
                      <a:pt x="1641" y="2832"/>
                    </a:lnTo>
                    <a:lnTo>
                      <a:pt x="1645" y="2832"/>
                    </a:lnTo>
                    <a:lnTo>
                      <a:pt x="1649" y="2832"/>
                    </a:lnTo>
                    <a:lnTo>
                      <a:pt x="1653" y="2832"/>
                    </a:lnTo>
                    <a:lnTo>
                      <a:pt x="1657" y="2832"/>
                    </a:lnTo>
                    <a:lnTo>
                      <a:pt x="1661" y="2832"/>
                    </a:lnTo>
                    <a:lnTo>
                      <a:pt x="1665" y="2832"/>
                    </a:lnTo>
                    <a:lnTo>
                      <a:pt x="1669" y="2832"/>
                    </a:lnTo>
                    <a:lnTo>
                      <a:pt x="1673" y="2832"/>
                    </a:lnTo>
                    <a:lnTo>
                      <a:pt x="1677" y="2832"/>
                    </a:lnTo>
                    <a:lnTo>
                      <a:pt x="1681" y="2832"/>
                    </a:lnTo>
                    <a:lnTo>
                      <a:pt x="1685" y="2832"/>
                    </a:lnTo>
                    <a:lnTo>
                      <a:pt x="1688" y="2832"/>
                    </a:lnTo>
                    <a:lnTo>
                      <a:pt x="1692" y="2832"/>
                    </a:lnTo>
                    <a:lnTo>
                      <a:pt x="1696" y="2832"/>
                    </a:lnTo>
                    <a:lnTo>
                      <a:pt x="1700" y="2832"/>
                    </a:lnTo>
                    <a:lnTo>
                      <a:pt x="1704" y="2832"/>
                    </a:lnTo>
                    <a:lnTo>
                      <a:pt x="1708" y="2832"/>
                    </a:lnTo>
                    <a:lnTo>
                      <a:pt x="1712" y="2832"/>
                    </a:lnTo>
                    <a:lnTo>
                      <a:pt x="1716" y="2832"/>
                    </a:lnTo>
                    <a:lnTo>
                      <a:pt x="1720" y="2832"/>
                    </a:lnTo>
                    <a:lnTo>
                      <a:pt x="1724" y="2832"/>
                    </a:lnTo>
                    <a:lnTo>
                      <a:pt x="1728" y="2832"/>
                    </a:lnTo>
                    <a:lnTo>
                      <a:pt x="1732" y="2832"/>
                    </a:lnTo>
                    <a:lnTo>
                      <a:pt x="1736" y="2832"/>
                    </a:lnTo>
                    <a:lnTo>
                      <a:pt x="1740" y="2832"/>
                    </a:lnTo>
                    <a:lnTo>
                      <a:pt x="1744" y="2832"/>
                    </a:lnTo>
                    <a:lnTo>
                      <a:pt x="1748" y="2832"/>
                    </a:lnTo>
                    <a:lnTo>
                      <a:pt x="1751" y="2832"/>
                    </a:lnTo>
                    <a:lnTo>
                      <a:pt x="1755" y="2832"/>
                    </a:lnTo>
                    <a:lnTo>
                      <a:pt x="1759" y="2832"/>
                    </a:lnTo>
                    <a:lnTo>
                      <a:pt x="1763" y="2832"/>
                    </a:lnTo>
                    <a:lnTo>
                      <a:pt x="1767" y="2832"/>
                    </a:lnTo>
                    <a:lnTo>
                      <a:pt x="1771" y="2832"/>
                    </a:lnTo>
                    <a:lnTo>
                      <a:pt x="1775" y="2832"/>
                    </a:lnTo>
                    <a:lnTo>
                      <a:pt x="1779" y="2832"/>
                    </a:lnTo>
                    <a:lnTo>
                      <a:pt x="1783" y="2832"/>
                    </a:lnTo>
                    <a:lnTo>
                      <a:pt x="1787" y="2832"/>
                    </a:lnTo>
                    <a:lnTo>
                      <a:pt x="1791" y="2832"/>
                    </a:lnTo>
                    <a:lnTo>
                      <a:pt x="1795" y="2832"/>
                    </a:lnTo>
                    <a:lnTo>
                      <a:pt x="1799" y="2832"/>
                    </a:lnTo>
                    <a:lnTo>
                      <a:pt x="1803" y="2832"/>
                    </a:lnTo>
                    <a:lnTo>
                      <a:pt x="1807" y="2832"/>
                    </a:lnTo>
                    <a:lnTo>
                      <a:pt x="1811" y="2832"/>
                    </a:lnTo>
                    <a:lnTo>
                      <a:pt x="1814" y="2832"/>
                    </a:lnTo>
                    <a:lnTo>
                      <a:pt x="1818" y="2832"/>
                    </a:lnTo>
                    <a:lnTo>
                      <a:pt x="1822" y="2832"/>
                    </a:lnTo>
                    <a:lnTo>
                      <a:pt x="1826" y="2832"/>
                    </a:lnTo>
                    <a:lnTo>
                      <a:pt x="1830" y="2832"/>
                    </a:lnTo>
                    <a:lnTo>
                      <a:pt x="1834" y="2832"/>
                    </a:lnTo>
                    <a:lnTo>
                      <a:pt x="1838" y="2832"/>
                    </a:lnTo>
                    <a:lnTo>
                      <a:pt x="1842" y="2832"/>
                    </a:lnTo>
                    <a:lnTo>
                      <a:pt x="1846" y="2832"/>
                    </a:lnTo>
                    <a:lnTo>
                      <a:pt x="1850" y="2832"/>
                    </a:lnTo>
                    <a:lnTo>
                      <a:pt x="1854" y="2832"/>
                    </a:lnTo>
                    <a:lnTo>
                      <a:pt x="1858" y="2832"/>
                    </a:lnTo>
                    <a:lnTo>
                      <a:pt x="1862" y="2832"/>
                    </a:lnTo>
                    <a:lnTo>
                      <a:pt x="1866" y="2832"/>
                    </a:lnTo>
                    <a:lnTo>
                      <a:pt x="1870" y="2832"/>
                    </a:lnTo>
                    <a:lnTo>
                      <a:pt x="1874" y="2832"/>
                    </a:lnTo>
                    <a:lnTo>
                      <a:pt x="1877" y="2832"/>
                    </a:lnTo>
                    <a:lnTo>
                      <a:pt x="1881" y="2832"/>
                    </a:lnTo>
                    <a:lnTo>
                      <a:pt x="1885" y="2832"/>
                    </a:lnTo>
                    <a:lnTo>
                      <a:pt x="1889" y="2832"/>
                    </a:lnTo>
                    <a:lnTo>
                      <a:pt x="1893" y="2832"/>
                    </a:lnTo>
                    <a:lnTo>
                      <a:pt x="1897" y="2832"/>
                    </a:lnTo>
                    <a:lnTo>
                      <a:pt x="1901" y="2832"/>
                    </a:lnTo>
                    <a:lnTo>
                      <a:pt x="1905" y="2832"/>
                    </a:lnTo>
                    <a:lnTo>
                      <a:pt x="1909" y="2832"/>
                    </a:lnTo>
                    <a:lnTo>
                      <a:pt x="1913" y="2832"/>
                    </a:lnTo>
                    <a:lnTo>
                      <a:pt x="1917" y="2832"/>
                    </a:lnTo>
                    <a:lnTo>
                      <a:pt x="1921" y="2832"/>
                    </a:lnTo>
                    <a:lnTo>
                      <a:pt x="1925" y="2832"/>
                    </a:lnTo>
                    <a:lnTo>
                      <a:pt x="1929" y="2832"/>
                    </a:lnTo>
                    <a:lnTo>
                      <a:pt x="1933" y="2832"/>
                    </a:lnTo>
                    <a:lnTo>
                      <a:pt x="1937" y="2832"/>
                    </a:lnTo>
                    <a:lnTo>
                      <a:pt x="1940" y="2832"/>
                    </a:lnTo>
                    <a:lnTo>
                      <a:pt x="1944" y="2832"/>
                    </a:lnTo>
                    <a:lnTo>
                      <a:pt x="1948" y="2832"/>
                    </a:lnTo>
                    <a:lnTo>
                      <a:pt x="1952" y="2832"/>
                    </a:lnTo>
                    <a:lnTo>
                      <a:pt x="1956" y="2832"/>
                    </a:lnTo>
                    <a:lnTo>
                      <a:pt x="1960" y="2832"/>
                    </a:lnTo>
                    <a:lnTo>
                      <a:pt x="1964" y="2832"/>
                    </a:lnTo>
                    <a:lnTo>
                      <a:pt x="1968" y="2832"/>
                    </a:lnTo>
                    <a:lnTo>
                      <a:pt x="1972" y="2832"/>
                    </a:lnTo>
                    <a:lnTo>
                      <a:pt x="1976" y="2832"/>
                    </a:lnTo>
                    <a:lnTo>
                      <a:pt x="1980" y="2832"/>
                    </a:lnTo>
                    <a:lnTo>
                      <a:pt x="1984" y="2832"/>
                    </a:lnTo>
                    <a:lnTo>
                      <a:pt x="1988" y="2832"/>
                    </a:lnTo>
                    <a:lnTo>
                      <a:pt x="1992" y="2832"/>
                    </a:lnTo>
                    <a:lnTo>
                      <a:pt x="1996" y="2832"/>
                    </a:lnTo>
                    <a:lnTo>
                      <a:pt x="1999" y="2832"/>
                    </a:lnTo>
                    <a:lnTo>
                      <a:pt x="2003" y="2832"/>
                    </a:lnTo>
                    <a:lnTo>
                      <a:pt x="2007" y="2832"/>
                    </a:lnTo>
                    <a:lnTo>
                      <a:pt x="2011" y="2832"/>
                    </a:lnTo>
                    <a:lnTo>
                      <a:pt x="2015" y="2832"/>
                    </a:lnTo>
                    <a:lnTo>
                      <a:pt x="2019" y="2832"/>
                    </a:lnTo>
                    <a:lnTo>
                      <a:pt x="2023" y="2832"/>
                    </a:lnTo>
                    <a:lnTo>
                      <a:pt x="2027" y="2832"/>
                    </a:lnTo>
                    <a:lnTo>
                      <a:pt x="2031" y="2832"/>
                    </a:lnTo>
                    <a:lnTo>
                      <a:pt x="2035" y="2832"/>
                    </a:lnTo>
                    <a:lnTo>
                      <a:pt x="2039" y="2832"/>
                    </a:lnTo>
                    <a:lnTo>
                      <a:pt x="2043" y="2832"/>
                    </a:lnTo>
                    <a:lnTo>
                      <a:pt x="2047" y="2832"/>
                    </a:lnTo>
                    <a:lnTo>
                      <a:pt x="2051" y="2832"/>
                    </a:lnTo>
                    <a:lnTo>
                      <a:pt x="2055" y="2832"/>
                    </a:lnTo>
                    <a:lnTo>
                      <a:pt x="2059" y="2832"/>
                    </a:lnTo>
                    <a:lnTo>
                      <a:pt x="2062" y="2832"/>
                    </a:lnTo>
                    <a:lnTo>
                      <a:pt x="2066" y="2832"/>
                    </a:lnTo>
                    <a:lnTo>
                      <a:pt x="2070" y="2832"/>
                    </a:lnTo>
                    <a:lnTo>
                      <a:pt x="2074" y="2832"/>
                    </a:lnTo>
                    <a:lnTo>
                      <a:pt x="2078" y="2832"/>
                    </a:lnTo>
                    <a:lnTo>
                      <a:pt x="2082" y="2832"/>
                    </a:lnTo>
                    <a:lnTo>
                      <a:pt x="2086" y="2832"/>
                    </a:lnTo>
                    <a:lnTo>
                      <a:pt x="2090" y="2832"/>
                    </a:lnTo>
                    <a:lnTo>
                      <a:pt x="2094" y="2832"/>
                    </a:lnTo>
                    <a:lnTo>
                      <a:pt x="2098" y="2832"/>
                    </a:lnTo>
                    <a:lnTo>
                      <a:pt x="2102" y="2832"/>
                    </a:lnTo>
                    <a:lnTo>
                      <a:pt x="2106" y="2832"/>
                    </a:lnTo>
                    <a:lnTo>
                      <a:pt x="2110" y="2832"/>
                    </a:lnTo>
                    <a:lnTo>
                      <a:pt x="2114" y="2832"/>
                    </a:lnTo>
                    <a:lnTo>
                      <a:pt x="2118" y="2832"/>
                    </a:lnTo>
                    <a:lnTo>
                      <a:pt x="2122" y="2832"/>
                    </a:lnTo>
                    <a:lnTo>
                      <a:pt x="2125" y="2832"/>
                    </a:lnTo>
                    <a:lnTo>
                      <a:pt x="2129" y="2832"/>
                    </a:lnTo>
                    <a:lnTo>
                      <a:pt x="2133" y="2832"/>
                    </a:lnTo>
                    <a:lnTo>
                      <a:pt x="2137" y="2832"/>
                    </a:lnTo>
                    <a:lnTo>
                      <a:pt x="2141" y="2832"/>
                    </a:lnTo>
                    <a:lnTo>
                      <a:pt x="2145" y="2832"/>
                    </a:lnTo>
                    <a:lnTo>
                      <a:pt x="2149" y="2832"/>
                    </a:lnTo>
                    <a:lnTo>
                      <a:pt x="2153" y="2832"/>
                    </a:lnTo>
                    <a:lnTo>
                      <a:pt x="2157" y="2832"/>
                    </a:lnTo>
                    <a:lnTo>
                      <a:pt x="2161" y="2832"/>
                    </a:lnTo>
                    <a:lnTo>
                      <a:pt x="2165" y="2832"/>
                    </a:lnTo>
                    <a:lnTo>
                      <a:pt x="2169" y="2832"/>
                    </a:lnTo>
                    <a:lnTo>
                      <a:pt x="2173" y="2832"/>
                    </a:lnTo>
                    <a:lnTo>
                      <a:pt x="2177" y="2832"/>
                    </a:lnTo>
                    <a:lnTo>
                      <a:pt x="2181" y="2832"/>
                    </a:lnTo>
                    <a:lnTo>
                      <a:pt x="2185" y="2832"/>
                    </a:lnTo>
                    <a:lnTo>
                      <a:pt x="2188" y="2832"/>
                    </a:lnTo>
                    <a:lnTo>
                      <a:pt x="2192" y="2832"/>
                    </a:lnTo>
                    <a:lnTo>
                      <a:pt x="2196" y="2832"/>
                    </a:lnTo>
                    <a:lnTo>
                      <a:pt x="2200" y="2832"/>
                    </a:lnTo>
                    <a:lnTo>
                      <a:pt x="2204" y="2832"/>
                    </a:lnTo>
                    <a:lnTo>
                      <a:pt x="2208" y="2832"/>
                    </a:lnTo>
                    <a:lnTo>
                      <a:pt x="2212" y="2832"/>
                    </a:lnTo>
                    <a:lnTo>
                      <a:pt x="2216" y="2832"/>
                    </a:lnTo>
                    <a:lnTo>
                      <a:pt x="2220" y="2832"/>
                    </a:lnTo>
                    <a:lnTo>
                      <a:pt x="2224" y="2832"/>
                    </a:lnTo>
                    <a:lnTo>
                      <a:pt x="2228" y="2832"/>
                    </a:lnTo>
                    <a:lnTo>
                      <a:pt x="2232" y="2832"/>
                    </a:lnTo>
                    <a:lnTo>
                      <a:pt x="2236" y="2832"/>
                    </a:lnTo>
                    <a:lnTo>
                      <a:pt x="2240" y="2832"/>
                    </a:lnTo>
                    <a:lnTo>
                      <a:pt x="2244" y="2832"/>
                    </a:lnTo>
                    <a:lnTo>
                      <a:pt x="2248" y="2832"/>
                    </a:lnTo>
                    <a:lnTo>
                      <a:pt x="2251" y="2832"/>
                    </a:lnTo>
                    <a:lnTo>
                      <a:pt x="2255" y="2832"/>
                    </a:lnTo>
                    <a:lnTo>
                      <a:pt x="2259" y="2832"/>
                    </a:lnTo>
                    <a:lnTo>
                      <a:pt x="2263" y="2832"/>
                    </a:lnTo>
                    <a:lnTo>
                      <a:pt x="2267" y="2832"/>
                    </a:lnTo>
                    <a:lnTo>
                      <a:pt x="2271" y="2832"/>
                    </a:lnTo>
                    <a:lnTo>
                      <a:pt x="2275" y="2832"/>
                    </a:lnTo>
                    <a:lnTo>
                      <a:pt x="2279" y="2832"/>
                    </a:lnTo>
                    <a:lnTo>
                      <a:pt x="2283" y="2832"/>
                    </a:lnTo>
                    <a:lnTo>
                      <a:pt x="2287" y="2832"/>
                    </a:lnTo>
                    <a:lnTo>
                      <a:pt x="2291" y="2832"/>
                    </a:lnTo>
                    <a:lnTo>
                      <a:pt x="2295" y="2832"/>
                    </a:lnTo>
                    <a:lnTo>
                      <a:pt x="2299" y="2832"/>
                    </a:lnTo>
                    <a:lnTo>
                      <a:pt x="2303" y="2832"/>
                    </a:lnTo>
                    <a:lnTo>
                      <a:pt x="2307" y="2832"/>
                    </a:lnTo>
                    <a:lnTo>
                      <a:pt x="2311" y="2832"/>
                    </a:lnTo>
                    <a:lnTo>
                      <a:pt x="2314" y="2832"/>
                    </a:lnTo>
                    <a:lnTo>
                      <a:pt x="2318" y="2832"/>
                    </a:lnTo>
                    <a:lnTo>
                      <a:pt x="2322" y="2832"/>
                    </a:lnTo>
                    <a:lnTo>
                      <a:pt x="2326" y="2832"/>
                    </a:lnTo>
                    <a:lnTo>
                      <a:pt x="2330" y="2832"/>
                    </a:lnTo>
                    <a:lnTo>
                      <a:pt x="2334" y="2832"/>
                    </a:lnTo>
                    <a:lnTo>
                      <a:pt x="2338" y="2832"/>
                    </a:lnTo>
                    <a:lnTo>
                      <a:pt x="2342" y="2832"/>
                    </a:lnTo>
                    <a:lnTo>
                      <a:pt x="2346" y="2832"/>
                    </a:lnTo>
                    <a:lnTo>
                      <a:pt x="2350" y="2832"/>
                    </a:lnTo>
                    <a:lnTo>
                      <a:pt x="2354" y="2832"/>
                    </a:lnTo>
                    <a:lnTo>
                      <a:pt x="2358" y="2832"/>
                    </a:lnTo>
                    <a:lnTo>
                      <a:pt x="2362" y="2832"/>
                    </a:lnTo>
                    <a:lnTo>
                      <a:pt x="2366" y="2832"/>
                    </a:lnTo>
                    <a:lnTo>
                      <a:pt x="2370" y="2832"/>
                    </a:lnTo>
                    <a:lnTo>
                      <a:pt x="2374" y="2832"/>
                    </a:lnTo>
                    <a:lnTo>
                      <a:pt x="2377" y="2832"/>
                    </a:lnTo>
                    <a:lnTo>
                      <a:pt x="2381" y="2832"/>
                    </a:lnTo>
                    <a:lnTo>
                      <a:pt x="2385" y="2832"/>
                    </a:lnTo>
                    <a:lnTo>
                      <a:pt x="2389" y="2832"/>
                    </a:lnTo>
                    <a:lnTo>
                      <a:pt x="2393" y="2832"/>
                    </a:lnTo>
                    <a:lnTo>
                      <a:pt x="2397" y="2832"/>
                    </a:lnTo>
                    <a:lnTo>
                      <a:pt x="2401" y="2832"/>
                    </a:lnTo>
                    <a:lnTo>
                      <a:pt x="2405" y="2832"/>
                    </a:lnTo>
                    <a:lnTo>
                      <a:pt x="2409" y="2832"/>
                    </a:lnTo>
                    <a:lnTo>
                      <a:pt x="2413" y="2832"/>
                    </a:lnTo>
                    <a:lnTo>
                      <a:pt x="2417" y="2832"/>
                    </a:lnTo>
                    <a:lnTo>
                      <a:pt x="2421" y="2832"/>
                    </a:lnTo>
                    <a:lnTo>
                      <a:pt x="2425" y="2832"/>
                    </a:lnTo>
                    <a:lnTo>
                      <a:pt x="2429" y="2832"/>
                    </a:lnTo>
                    <a:lnTo>
                      <a:pt x="2433" y="2832"/>
                    </a:lnTo>
                    <a:lnTo>
                      <a:pt x="2437" y="2832"/>
                    </a:lnTo>
                    <a:lnTo>
                      <a:pt x="2440" y="2832"/>
                    </a:lnTo>
                    <a:lnTo>
                      <a:pt x="2444" y="2832"/>
                    </a:lnTo>
                    <a:lnTo>
                      <a:pt x="2448" y="2832"/>
                    </a:lnTo>
                    <a:lnTo>
                      <a:pt x="2452" y="2832"/>
                    </a:lnTo>
                    <a:lnTo>
                      <a:pt x="2456" y="2832"/>
                    </a:lnTo>
                    <a:lnTo>
                      <a:pt x="2460" y="2832"/>
                    </a:lnTo>
                    <a:lnTo>
                      <a:pt x="2464" y="2832"/>
                    </a:lnTo>
                    <a:lnTo>
                      <a:pt x="2468" y="2832"/>
                    </a:lnTo>
                    <a:lnTo>
                      <a:pt x="2472" y="2832"/>
                    </a:lnTo>
                    <a:lnTo>
                      <a:pt x="2476" y="2832"/>
                    </a:lnTo>
                    <a:lnTo>
                      <a:pt x="2480" y="2832"/>
                    </a:lnTo>
                    <a:lnTo>
                      <a:pt x="2484" y="2832"/>
                    </a:lnTo>
                    <a:lnTo>
                      <a:pt x="2488" y="2832"/>
                    </a:lnTo>
                    <a:lnTo>
                      <a:pt x="2492" y="2832"/>
                    </a:lnTo>
                    <a:lnTo>
                      <a:pt x="2496" y="2832"/>
                    </a:lnTo>
                    <a:lnTo>
                      <a:pt x="2499" y="2832"/>
                    </a:lnTo>
                    <a:lnTo>
                      <a:pt x="2503" y="2832"/>
                    </a:lnTo>
                    <a:lnTo>
                      <a:pt x="2507" y="2832"/>
                    </a:lnTo>
                    <a:lnTo>
                      <a:pt x="2511" y="2832"/>
                    </a:lnTo>
                    <a:lnTo>
                      <a:pt x="2515" y="2832"/>
                    </a:lnTo>
                    <a:lnTo>
                      <a:pt x="2519" y="2832"/>
                    </a:lnTo>
                    <a:lnTo>
                      <a:pt x="2523" y="2832"/>
                    </a:lnTo>
                    <a:lnTo>
                      <a:pt x="2527" y="2832"/>
                    </a:lnTo>
                    <a:lnTo>
                      <a:pt x="2531" y="2832"/>
                    </a:lnTo>
                    <a:lnTo>
                      <a:pt x="2535" y="2832"/>
                    </a:lnTo>
                    <a:lnTo>
                      <a:pt x="2539" y="2832"/>
                    </a:lnTo>
                    <a:lnTo>
                      <a:pt x="2543" y="2832"/>
                    </a:lnTo>
                    <a:lnTo>
                      <a:pt x="2547" y="2832"/>
                    </a:lnTo>
                    <a:lnTo>
                      <a:pt x="2551" y="2832"/>
                    </a:lnTo>
                    <a:lnTo>
                      <a:pt x="2555" y="2832"/>
                    </a:lnTo>
                    <a:lnTo>
                      <a:pt x="2559" y="2832"/>
                    </a:lnTo>
                    <a:lnTo>
                      <a:pt x="2562" y="2832"/>
                    </a:lnTo>
                    <a:lnTo>
                      <a:pt x="2566" y="2832"/>
                    </a:lnTo>
                    <a:lnTo>
                      <a:pt x="2570" y="2832"/>
                    </a:lnTo>
                    <a:lnTo>
                      <a:pt x="2574" y="2832"/>
                    </a:lnTo>
                    <a:lnTo>
                      <a:pt x="2578" y="2832"/>
                    </a:lnTo>
                    <a:lnTo>
                      <a:pt x="2582" y="2832"/>
                    </a:lnTo>
                    <a:lnTo>
                      <a:pt x="2586" y="2832"/>
                    </a:lnTo>
                    <a:lnTo>
                      <a:pt x="2590" y="2832"/>
                    </a:lnTo>
                    <a:lnTo>
                      <a:pt x="2594" y="2832"/>
                    </a:lnTo>
                    <a:lnTo>
                      <a:pt x="2598" y="2832"/>
                    </a:lnTo>
                    <a:lnTo>
                      <a:pt x="2602" y="2832"/>
                    </a:lnTo>
                    <a:lnTo>
                      <a:pt x="2606" y="2832"/>
                    </a:lnTo>
                    <a:lnTo>
                      <a:pt x="2610" y="2832"/>
                    </a:lnTo>
                    <a:lnTo>
                      <a:pt x="2614" y="2832"/>
                    </a:lnTo>
                    <a:lnTo>
                      <a:pt x="2618" y="2832"/>
                    </a:lnTo>
                    <a:lnTo>
                      <a:pt x="2622" y="2832"/>
                    </a:lnTo>
                    <a:lnTo>
                      <a:pt x="2625" y="2832"/>
                    </a:lnTo>
                    <a:lnTo>
                      <a:pt x="2629" y="2832"/>
                    </a:lnTo>
                    <a:lnTo>
                      <a:pt x="2633" y="2832"/>
                    </a:lnTo>
                    <a:lnTo>
                      <a:pt x="2637" y="2832"/>
                    </a:lnTo>
                    <a:lnTo>
                      <a:pt x="2641" y="2832"/>
                    </a:lnTo>
                    <a:lnTo>
                      <a:pt x="2645" y="2832"/>
                    </a:lnTo>
                    <a:lnTo>
                      <a:pt x="2649" y="2832"/>
                    </a:lnTo>
                    <a:lnTo>
                      <a:pt x="2653" y="2832"/>
                    </a:lnTo>
                    <a:lnTo>
                      <a:pt x="2657" y="2832"/>
                    </a:lnTo>
                    <a:lnTo>
                      <a:pt x="2661" y="2832"/>
                    </a:lnTo>
                    <a:lnTo>
                      <a:pt x="2665" y="2832"/>
                    </a:lnTo>
                    <a:lnTo>
                      <a:pt x="2669" y="2832"/>
                    </a:lnTo>
                    <a:lnTo>
                      <a:pt x="2673" y="2832"/>
                    </a:lnTo>
                    <a:lnTo>
                      <a:pt x="2677" y="2832"/>
                    </a:lnTo>
                    <a:lnTo>
                      <a:pt x="2681" y="2832"/>
                    </a:lnTo>
                    <a:lnTo>
                      <a:pt x="2685" y="2832"/>
                    </a:lnTo>
                    <a:lnTo>
                      <a:pt x="2688" y="2832"/>
                    </a:lnTo>
                    <a:lnTo>
                      <a:pt x="2692" y="2832"/>
                    </a:lnTo>
                    <a:lnTo>
                      <a:pt x="2696" y="2832"/>
                    </a:lnTo>
                    <a:lnTo>
                      <a:pt x="2700" y="2832"/>
                    </a:lnTo>
                    <a:lnTo>
                      <a:pt x="2704" y="2832"/>
                    </a:lnTo>
                    <a:lnTo>
                      <a:pt x="2708" y="2832"/>
                    </a:lnTo>
                    <a:lnTo>
                      <a:pt x="2712" y="2832"/>
                    </a:lnTo>
                    <a:lnTo>
                      <a:pt x="2716" y="2832"/>
                    </a:lnTo>
                    <a:lnTo>
                      <a:pt x="2720" y="2832"/>
                    </a:lnTo>
                    <a:lnTo>
                      <a:pt x="2724" y="2832"/>
                    </a:lnTo>
                    <a:lnTo>
                      <a:pt x="2728" y="2832"/>
                    </a:lnTo>
                    <a:lnTo>
                      <a:pt x="2732" y="2832"/>
                    </a:lnTo>
                    <a:lnTo>
                      <a:pt x="2736" y="2832"/>
                    </a:lnTo>
                    <a:lnTo>
                      <a:pt x="2740" y="2832"/>
                    </a:lnTo>
                    <a:lnTo>
                      <a:pt x="2744" y="2832"/>
                    </a:lnTo>
                    <a:lnTo>
                      <a:pt x="2748" y="2832"/>
                    </a:lnTo>
                    <a:lnTo>
                      <a:pt x="2751" y="2832"/>
                    </a:lnTo>
                    <a:lnTo>
                      <a:pt x="2755" y="2832"/>
                    </a:lnTo>
                    <a:lnTo>
                      <a:pt x="2759" y="2832"/>
                    </a:lnTo>
                    <a:lnTo>
                      <a:pt x="2763" y="2817"/>
                    </a:lnTo>
                    <a:lnTo>
                      <a:pt x="2767" y="2802"/>
                    </a:lnTo>
                    <a:lnTo>
                      <a:pt x="2771" y="2788"/>
                    </a:lnTo>
                    <a:lnTo>
                      <a:pt x="2775" y="2773"/>
                    </a:lnTo>
                    <a:lnTo>
                      <a:pt x="2779" y="2757"/>
                    </a:lnTo>
                    <a:lnTo>
                      <a:pt x="2783" y="2744"/>
                    </a:lnTo>
                    <a:lnTo>
                      <a:pt x="2787" y="2730"/>
                    </a:lnTo>
                    <a:lnTo>
                      <a:pt x="2791" y="2717"/>
                    </a:lnTo>
                    <a:lnTo>
                      <a:pt x="2795" y="2701"/>
                    </a:lnTo>
                    <a:lnTo>
                      <a:pt x="2799" y="2686"/>
                    </a:lnTo>
                    <a:lnTo>
                      <a:pt x="2803" y="2673"/>
                    </a:lnTo>
                    <a:lnTo>
                      <a:pt x="2807" y="2658"/>
                    </a:lnTo>
                    <a:lnTo>
                      <a:pt x="2811" y="2643"/>
                    </a:lnTo>
                    <a:lnTo>
                      <a:pt x="2814" y="2630"/>
                    </a:lnTo>
                    <a:lnTo>
                      <a:pt x="2818" y="2616"/>
                    </a:lnTo>
                    <a:lnTo>
                      <a:pt x="2822" y="2601"/>
                    </a:lnTo>
                    <a:lnTo>
                      <a:pt x="2826" y="2587"/>
                    </a:lnTo>
                    <a:lnTo>
                      <a:pt x="2830" y="2573"/>
                    </a:lnTo>
                    <a:lnTo>
                      <a:pt x="2834" y="2559"/>
                    </a:lnTo>
                    <a:lnTo>
                      <a:pt x="2838" y="2545"/>
                    </a:lnTo>
                    <a:lnTo>
                      <a:pt x="2842" y="2530"/>
                    </a:lnTo>
                    <a:lnTo>
                      <a:pt x="2846" y="2517"/>
                    </a:lnTo>
                    <a:lnTo>
                      <a:pt x="2850" y="2503"/>
                    </a:lnTo>
                    <a:lnTo>
                      <a:pt x="2854" y="2489"/>
                    </a:lnTo>
                    <a:lnTo>
                      <a:pt x="2858" y="2474"/>
                    </a:lnTo>
                    <a:lnTo>
                      <a:pt x="2862" y="2459"/>
                    </a:lnTo>
                    <a:lnTo>
                      <a:pt x="2866" y="2446"/>
                    </a:lnTo>
                    <a:lnTo>
                      <a:pt x="2870" y="2432"/>
                    </a:lnTo>
                    <a:lnTo>
                      <a:pt x="2874" y="2418"/>
                    </a:lnTo>
                    <a:lnTo>
                      <a:pt x="2877" y="2406"/>
                    </a:lnTo>
                    <a:lnTo>
                      <a:pt x="2881" y="2391"/>
                    </a:lnTo>
                    <a:lnTo>
                      <a:pt x="2885" y="2376"/>
                    </a:lnTo>
                    <a:lnTo>
                      <a:pt x="2889" y="2364"/>
                    </a:lnTo>
                    <a:lnTo>
                      <a:pt x="2893" y="2349"/>
                    </a:lnTo>
                    <a:lnTo>
                      <a:pt x="2897" y="2336"/>
                    </a:lnTo>
                    <a:lnTo>
                      <a:pt x="2901" y="2322"/>
                    </a:lnTo>
                    <a:lnTo>
                      <a:pt x="2905" y="2309"/>
                    </a:lnTo>
                    <a:lnTo>
                      <a:pt x="2909" y="2294"/>
                    </a:lnTo>
                    <a:lnTo>
                      <a:pt x="2913" y="2281"/>
                    </a:lnTo>
                    <a:lnTo>
                      <a:pt x="2917" y="2267"/>
                    </a:lnTo>
                    <a:lnTo>
                      <a:pt x="2921" y="2254"/>
                    </a:lnTo>
                    <a:lnTo>
                      <a:pt x="2925" y="2241"/>
                    </a:lnTo>
                    <a:lnTo>
                      <a:pt x="2929" y="2225"/>
                    </a:lnTo>
                    <a:lnTo>
                      <a:pt x="2933" y="2213"/>
                    </a:lnTo>
                    <a:lnTo>
                      <a:pt x="2937" y="2199"/>
                    </a:lnTo>
                    <a:lnTo>
                      <a:pt x="2940" y="2187"/>
                    </a:lnTo>
                    <a:lnTo>
                      <a:pt x="2944" y="2172"/>
                    </a:lnTo>
                    <a:lnTo>
                      <a:pt x="2948" y="2158"/>
                    </a:lnTo>
                    <a:lnTo>
                      <a:pt x="2952" y="2145"/>
                    </a:lnTo>
                    <a:lnTo>
                      <a:pt x="2956" y="2134"/>
                    </a:lnTo>
                    <a:lnTo>
                      <a:pt x="2960" y="2120"/>
                    </a:lnTo>
                    <a:lnTo>
                      <a:pt x="2964" y="2106"/>
                    </a:lnTo>
                    <a:lnTo>
                      <a:pt x="2968" y="2092"/>
                    </a:lnTo>
                    <a:lnTo>
                      <a:pt x="2972" y="2080"/>
                    </a:lnTo>
                    <a:lnTo>
                      <a:pt x="2976" y="2067"/>
                    </a:lnTo>
                    <a:lnTo>
                      <a:pt x="2980" y="2053"/>
                    </a:lnTo>
                    <a:lnTo>
                      <a:pt x="2984" y="2040"/>
                    </a:lnTo>
                    <a:lnTo>
                      <a:pt x="2988" y="2027"/>
                    </a:lnTo>
                    <a:lnTo>
                      <a:pt x="2992" y="2014"/>
                    </a:lnTo>
                    <a:lnTo>
                      <a:pt x="2996" y="2001"/>
                    </a:lnTo>
                    <a:lnTo>
                      <a:pt x="2999" y="1988"/>
                    </a:lnTo>
                    <a:lnTo>
                      <a:pt x="3003" y="1975"/>
                    </a:lnTo>
                    <a:lnTo>
                      <a:pt x="3007" y="1964"/>
                    </a:lnTo>
                    <a:lnTo>
                      <a:pt x="3011" y="1950"/>
                    </a:lnTo>
                    <a:lnTo>
                      <a:pt x="3015" y="1938"/>
                    </a:lnTo>
                    <a:lnTo>
                      <a:pt x="3019" y="1924"/>
                    </a:lnTo>
                    <a:lnTo>
                      <a:pt x="3023" y="1912"/>
                    </a:lnTo>
                    <a:lnTo>
                      <a:pt x="3027" y="1901"/>
                    </a:lnTo>
                    <a:lnTo>
                      <a:pt x="3031" y="1888"/>
                    </a:lnTo>
                    <a:lnTo>
                      <a:pt x="3035" y="1875"/>
                    </a:lnTo>
                    <a:lnTo>
                      <a:pt x="3039" y="1862"/>
                    </a:lnTo>
                    <a:lnTo>
                      <a:pt x="3043" y="1850"/>
                    </a:lnTo>
                    <a:lnTo>
                      <a:pt x="3047" y="1838"/>
                    </a:lnTo>
                    <a:lnTo>
                      <a:pt x="3051" y="1825"/>
                    </a:lnTo>
                    <a:lnTo>
                      <a:pt x="3055" y="1814"/>
                    </a:lnTo>
                    <a:lnTo>
                      <a:pt x="3059" y="1801"/>
                    </a:lnTo>
                    <a:lnTo>
                      <a:pt x="3062" y="1789"/>
                    </a:lnTo>
                    <a:lnTo>
                      <a:pt x="3066" y="1776"/>
                    </a:lnTo>
                    <a:lnTo>
                      <a:pt x="3070" y="1765"/>
                    </a:lnTo>
                    <a:lnTo>
                      <a:pt x="3074" y="1753"/>
                    </a:lnTo>
                    <a:lnTo>
                      <a:pt x="3078" y="1742"/>
                    </a:lnTo>
                    <a:lnTo>
                      <a:pt x="3082" y="1729"/>
                    </a:lnTo>
                    <a:lnTo>
                      <a:pt x="3086" y="1717"/>
                    </a:lnTo>
                    <a:lnTo>
                      <a:pt x="3090" y="1704"/>
                    </a:lnTo>
                    <a:lnTo>
                      <a:pt x="3094" y="1693"/>
                    </a:lnTo>
                    <a:lnTo>
                      <a:pt x="3098" y="1682"/>
                    </a:lnTo>
                    <a:lnTo>
                      <a:pt x="3102" y="1669"/>
                    </a:lnTo>
                    <a:lnTo>
                      <a:pt x="3106" y="1659"/>
                    </a:lnTo>
                    <a:lnTo>
                      <a:pt x="3110" y="1647"/>
                    </a:lnTo>
                    <a:lnTo>
                      <a:pt x="3114" y="1635"/>
                    </a:lnTo>
                    <a:lnTo>
                      <a:pt x="3118" y="1624"/>
                    </a:lnTo>
                    <a:lnTo>
                      <a:pt x="3122" y="1611"/>
                    </a:lnTo>
                    <a:lnTo>
                      <a:pt x="3125" y="1600"/>
                    </a:lnTo>
                    <a:lnTo>
                      <a:pt x="3129" y="1589"/>
                    </a:lnTo>
                    <a:lnTo>
                      <a:pt x="3133" y="1578"/>
                    </a:lnTo>
                    <a:lnTo>
                      <a:pt x="3137" y="1567"/>
                    </a:lnTo>
                    <a:lnTo>
                      <a:pt x="3141" y="1556"/>
                    </a:lnTo>
                    <a:lnTo>
                      <a:pt x="3145" y="1543"/>
                    </a:lnTo>
                    <a:lnTo>
                      <a:pt x="3149" y="1532"/>
                    </a:lnTo>
                    <a:lnTo>
                      <a:pt x="3153" y="1522"/>
                    </a:lnTo>
                    <a:lnTo>
                      <a:pt x="3157" y="1510"/>
                    </a:lnTo>
                    <a:lnTo>
                      <a:pt x="3161" y="1500"/>
                    </a:lnTo>
                    <a:lnTo>
                      <a:pt x="3165" y="1489"/>
                    </a:lnTo>
                    <a:lnTo>
                      <a:pt x="3169" y="1478"/>
                    </a:lnTo>
                    <a:lnTo>
                      <a:pt x="3173" y="1467"/>
                    </a:lnTo>
                    <a:lnTo>
                      <a:pt x="3177" y="1457"/>
                    </a:lnTo>
                    <a:lnTo>
                      <a:pt x="3181" y="1445"/>
                    </a:lnTo>
                    <a:lnTo>
                      <a:pt x="3185" y="1434"/>
                    </a:lnTo>
                    <a:lnTo>
                      <a:pt x="3188" y="1423"/>
                    </a:lnTo>
                    <a:lnTo>
                      <a:pt x="3192" y="1415"/>
                    </a:lnTo>
                    <a:lnTo>
                      <a:pt x="3196" y="1403"/>
                    </a:lnTo>
                    <a:lnTo>
                      <a:pt x="3200" y="1393"/>
                    </a:lnTo>
                    <a:lnTo>
                      <a:pt x="3204" y="1382"/>
                    </a:lnTo>
                    <a:lnTo>
                      <a:pt x="3208" y="1372"/>
                    </a:lnTo>
                    <a:lnTo>
                      <a:pt x="3212" y="1361"/>
                    </a:lnTo>
                    <a:lnTo>
                      <a:pt x="3216" y="1350"/>
                    </a:lnTo>
                    <a:lnTo>
                      <a:pt x="3220" y="1340"/>
                    </a:lnTo>
                    <a:lnTo>
                      <a:pt x="3224" y="1331"/>
                    </a:lnTo>
                    <a:lnTo>
                      <a:pt x="3228" y="1320"/>
                    </a:lnTo>
                    <a:lnTo>
                      <a:pt x="3232" y="1310"/>
                    </a:lnTo>
                    <a:lnTo>
                      <a:pt x="3236" y="1299"/>
                    </a:lnTo>
                    <a:lnTo>
                      <a:pt x="3240" y="1291"/>
                    </a:lnTo>
                    <a:lnTo>
                      <a:pt x="3244" y="1281"/>
                    </a:lnTo>
                    <a:lnTo>
                      <a:pt x="3248" y="1271"/>
                    </a:lnTo>
                    <a:lnTo>
                      <a:pt x="3251" y="1261"/>
                    </a:lnTo>
                    <a:lnTo>
                      <a:pt x="3255" y="1250"/>
                    </a:lnTo>
                    <a:lnTo>
                      <a:pt x="3259" y="1241"/>
                    </a:lnTo>
                    <a:lnTo>
                      <a:pt x="3263" y="1232"/>
                    </a:lnTo>
                    <a:lnTo>
                      <a:pt x="3267" y="1222"/>
                    </a:lnTo>
                    <a:lnTo>
                      <a:pt x="3271" y="1212"/>
                    </a:lnTo>
                    <a:lnTo>
                      <a:pt x="3275" y="1203"/>
                    </a:lnTo>
                    <a:lnTo>
                      <a:pt x="3279" y="1193"/>
                    </a:lnTo>
                    <a:lnTo>
                      <a:pt x="3283" y="1184"/>
                    </a:lnTo>
                    <a:lnTo>
                      <a:pt x="3287" y="1175"/>
                    </a:lnTo>
                    <a:lnTo>
                      <a:pt x="3291" y="1165"/>
                    </a:lnTo>
                    <a:lnTo>
                      <a:pt x="3295" y="1155"/>
                    </a:lnTo>
                    <a:lnTo>
                      <a:pt x="3299" y="1146"/>
                    </a:lnTo>
                    <a:lnTo>
                      <a:pt x="3303" y="1137"/>
                    </a:lnTo>
                    <a:lnTo>
                      <a:pt x="3307" y="1128"/>
                    </a:lnTo>
                    <a:lnTo>
                      <a:pt x="3311" y="1119"/>
                    </a:lnTo>
                    <a:lnTo>
                      <a:pt x="3314" y="1110"/>
                    </a:lnTo>
                    <a:lnTo>
                      <a:pt x="3318" y="1101"/>
                    </a:lnTo>
                    <a:lnTo>
                      <a:pt x="3322" y="1092"/>
                    </a:lnTo>
                    <a:lnTo>
                      <a:pt x="3326" y="1083"/>
                    </a:lnTo>
                    <a:lnTo>
                      <a:pt x="3330" y="1074"/>
                    </a:lnTo>
                    <a:lnTo>
                      <a:pt x="3334" y="1066"/>
                    </a:lnTo>
                    <a:lnTo>
                      <a:pt x="3338" y="1057"/>
                    </a:lnTo>
                    <a:lnTo>
                      <a:pt x="3342" y="1049"/>
                    </a:lnTo>
                    <a:lnTo>
                      <a:pt x="3346" y="1038"/>
                    </a:lnTo>
                    <a:lnTo>
                      <a:pt x="3350" y="1032"/>
                    </a:lnTo>
                    <a:lnTo>
                      <a:pt x="3354" y="1022"/>
                    </a:lnTo>
                    <a:lnTo>
                      <a:pt x="3358" y="1015"/>
                    </a:lnTo>
                    <a:lnTo>
                      <a:pt x="3362" y="1007"/>
                    </a:lnTo>
                    <a:lnTo>
                      <a:pt x="3366" y="997"/>
                    </a:lnTo>
                    <a:lnTo>
                      <a:pt x="3370" y="989"/>
                    </a:lnTo>
                    <a:lnTo>
                      <a:pt x="3374" y="982"/>
                    </a:lnTo>
                    <a:lnTo>
                      <a:pt x="3377" y="973"/>
                    </a:lnTo>
                    <a:lnTo>
                      <a:pt x="3381" y="965"/>
                    </a:lnTo>
                    <a:lnTo>
                      <a:pt x="3385" y="958"/>
                    </a:lnTo>
                    <a:lnTo>
                      <a:pt x="3389" y="949"/>
                    </a:lnTo>
                    <a:lnTo>
                      <a:pt x="3393" y="941"/>
                    </a:lnTo>
                    <a:lnTo>
                      <a:pt x="3397" y="933"/>
                    </a:lnTo>
                    <a:lnTo>
                      <a:pt x="3401" y="924"/>
                    </a:lnTo>
                    <a:lnTo>
                      <a:pt x="3405" y="916"/>
                    </a:lnTo>
                    <a:lnTo>
                      <a:pt x="3409" y="909"/>
                    </a:lnTo>
                    <a:lnTo>
                      <a:pt x="3413" y="901"/>
                    </a:lnTo>
                    <a:lnTo>
                      <a:pt x="3417" y="893"/>
                    </a:lnTo>
                    <a:lnTo>
                      <a:pt x="3421" y="886"/>
                    </a:lnTo>
                    <a:lnTo>
                      <a:pt x="3425" y="877"/>
                    </a:lnTo>
                    <a:lnTo>
                      <a:pt x="3429" y="871"/>
                    </a:lnTo>
                    <a:lnTo>
                      <a:pt x="3433" y="864"/>
                    </a:lnTo>
                    <a:lnTo>
                      <a:pt x="3437" y="857"/>
                    </a:lnTo>
                    <a:lnTo>
                      <a:pt x="3440" y="849"/>
                    </a:lnTo>
                    <a:lnTo>
                      <a:pt x="3444" y="841"/>
                    </a:lnTo>
                    <a:lnTo>
                      <a:pt x="3448" y="834"/>
                    </a:lnTo>
                    <a:lnTo>
                      <a:pt x="3452" y="828"/>
                    </a:lnTo>
                    <a:lnTo>
                      <a:pt x="3456" y="819"/>
                    </a:lnTo>
                    <a:lnTo>
                      <a:pt x="3460" y="812"/>
                    </a:lnTo>
                    <a:lnTo>
                      <a:pt x="3464" y="804"/>
                    </a:lnTo>
                    <a:lnTo>
                      <a:pt x="3468" y="798"/>
                    </a:lnTo>
                    <a:lnTo>
                      <a:pt x="3472" y="791"/>
                    </a:lnTo>
                    <a:lnTo>
                      <a:pt x="3476" y="784"/>
                    </a:lnTo>
                    <a:lnTo>
                      <a:pt x="3480" y="776"/>
                    </a:lnTo>
                    <a:lnTo>
                      <a:pt x="3484" y="771"/>
                    </a:lnTo>
                    <a:lnTo>
                      <a:pt x="3488" y="763"/>
                    </a:lnTo>
                    <a:lnTo>
                      <a:pt x="3492" y="758"/>
                    </a:lnTo>
                    <a:lnTo>
                      <a:pt x="3496" y="750"/>
                    </a:lnTo>
                    <a:lnTo>
                      <a:pt x="3499" y="742"/>
                    </a:lnTo>
                    <a:lnTo>
                      <a:pt x="3503" y="736"/>
                    </a:lnTo>
                    <a:lnTo>
                      <a:pt x="3507" y="730"/>
                    </a:lnTo>
                    <a:lnTo>
                      <a:pt x="3511" y="723"/>
                    </a:lnTo>
                    <a:lnTo>
                      <a:pt x="3515" y="715"/>
                    </a:lnTo>
                    <a:lnTo>
                      <a:pt x="3519" y="711"/>
                    </a:lnTo>
                    <a:lnTo>
                      <a:pt x="3523" y="703"/>
                    </a:lnTo>
                    <a:lnTo>
                      <a:pt x="3527" y="697"/>
                    </a:lnTo>
                    <a:lnTo>
                      <a:pt x="3531" y="691"/>
                    </a:lnTo>
                    <a:lnTo>
                      <a:pt x="3535" y="684"/>
                    </a:lnTo>
                    <a:lnTo>
                      <a:pt x="3539" y="679"/>
                    </a:lnTo>
                    <a:lnTo>
                      <a:pt x="3543" y="672"/>
                    </a:lnTo>
                    <a:lnTo>
                      <a:pt x="3547" y="666"/>
                    </a:lnTo>
                    <a:lnTo>
                      <a:pt x="3551" y="659"/>
                    </a:lnTo>
                    <a:lnTo>
                      <a:pt x="3555" y="653"/>
                    </a:lnTo>
                    <a:lnTo>
                      <a:pt x="3559" y="648"/>
                    </a:lnTo>
                    <a:lnTo>
                      <a:pt x="3562" y="641"/>
                    </a:lnTo>
                    <a:lnTo>
                      <a:pt x="3566" y="635"/>
                    </a:lnTo>
                    <a:lnTo>
                      <a:pt x="3570" y="631"/>
                    </a:lnTo>
                    <a:lnTo>
                      <a:pt x="3574" y="623"/>
                    </a:lnTo>
                    <a:lnTo>
                      <a:pt x="3578" y="619"/>
                    </a:lnTo>
                    <a:lnTo>
                      <a:pt x="3582" y="611"/>
                    </a:lnTo>
                    <a:lnTo>
                      <a:pt x="3586" y="606"/>
                    </a:lnTo>
                    <a:lnTo>
                      <a:pt x="3590" y="601"/>
                    </a:lnTo>
                    <a:lnTo>
                      <a:pt x="3594" y="596"/>
                    </a:lnTo>
                    <a:lnTo>
                      <a:pt x="3598" y="589"/>
                    </a:lnTo>
                    <a:lnTo>
                      <a:pt x="3602" y="584"/>
                    </a:lnTo>
                    <a:lnTo>
                      <a:pt x="3606" y="579"/>
                    </a:lnTo>
                    <a:lnTo>
                      <a:pt x="3610" y="572"/>
                    </a:lnTo>
                    <a:lnTo>
                      <a:pt x="3614" y="569"/>
                    </a:lnTo>
                    <a:lnTo>
                      <a:pt x="3618" y="562"/>
                    </a:lnTo>
                    <a:lnTo>
                      <a:pt x="3622" y="556"/>
                    </a:lnTo>
                    <a:lnTo>
                      <a:pt x="3625" y="553"/>
                    </a:lnTo>
                    <a:lnTo>
                      <a:pt x="3629" y="546"/>
                    </a:lnTo>
                    <a:lnTo>
                      <a:pt x="3633" y="541"/>
                    </a:lnTo>
                    <a:lnTo>
                      <a:pt x="3637" y="536"/>
                    </a:lnTo>
                    <a:lnTo>
                      <a:pt x="3641" y="532"/>
                    </a:lnTo>
                    <a:lnTo>
                      <a:pt x="3645" y="527"/>
                    </a:lnTo>
                    <a:lnTo>
                      <a:pt x="3649" y="521"/>
                    </a:lnTo>
                    <a:lnTo>
                      <a:pt x="3653" y="516"/>
                    </a:lnTo>
                    <a:lnTo>
                      <a:pt x="3657" y="511"/>
                    </a:lnTo>
                    <a:lnTo>
                      <a:pt x="3661" y="506"/>
                    </a:lnTo>
                    <a:lnTo>
                      <a:pt x="3665" y="500"/>
                    </a:lnTo>
                    <a:lnTo>
                      <a:pt x="3669" y="496"/>
                    </a:lnTo>
                    <a:lnTo>
                      <a:pt x="3673" y="492"/>
                    </a:lnTo>
                    <a:lnTo>
                      <a:pt x="3677" y="486"/>
                    </a:lnTo>
                    <a:lnTo>
                      <a:pt x="3681" y="483"/>
                    </a:lnTo>
                    <a:lnTo>
                      <a:pt x="3685" y="478"/>
                    </a:lnTo>
                    <a:lnTo>
                      <a:pt x="3688" y="473"/>
                    </a:lnTo>
                    <a:lnTo>
                      <a:pt x="3692" y="469"/>
                    </a:lnTo>
                    <a:lnTo>
                      <a:pt x="3696" y="464"/>
                    </a:lnTo>
                    <a:lnTo>
                      <a:pt x="3700" y="459"/>
                    </a:lnTo>
                    <a:lnTo>
                      <a:pt x="3704" y="454"/>
                    </a:lnTo>
                    <a:lnTo>
                      <a:pt x="3708" y="450"/>
                    </a:lnTo>
                    <a:lnTo>
                      <a:pt x="3712" y="446"/>
                    </a:lnTo>
                    <a:lnTo>
                      <a:pt x="3716" y="441"/>
                    </a:lnTo>
                    <a:lnTo>
                      <a:pt x="3720" y="437"/>
                    </a:lnTo>
                    <a:lnTo>
                      <a:pt x="3724" y="432"/>
                    </a:lnTo>
                    <a:lnTo>
                      <a:pt x="3728" y="428"/>
                    </a:lnTo>
                    <a:lnTo>
                      <a:pt x="3732" y="425"/>
                    </a:lnTo>
                    <a:lnTo>
                      <a:pt x="3736" y="421"/>
                    </a:lnTo>
                    <a:lnTo>
                      <a:pt x="3740" y="416"/>
                    </a:lnTo>
                    <a:lnTo>
                      <a:pt x="3744" y="411"/>
                    </a:lnTo>
                    <a:lnTo>
                      <a:pt x="3748" y="409"/>
                    </a:lnTo>
                    <a:lnTo>
                      <a:pt x="3751" y="404"/>
                    </a:lnTo>
                    <a:lnTo>
                      <a:pt x="3755" y="401"/>
                    </a:lnTo>
                    <a:lnTo>
                      <a:pt x="3759" y="396"/>
                    </a:lnTo>
                    <a:lnTo>
                      <a:pt x="3763" y="393"/>
                    </a:lnTo>
                    <a:lnTo>
                      <a:pt x="3767" y="388"/>
                    </a:lnTo>
                    <a:lnTo>
                      <a:pt x="3771" y="384"/>
                    </a:lnTo>
                    <a:lnTo>
                      <a:pt x="3775" y="379"/>
                    </a:lnTo>
                    <a:lnTo>
                      <a:pt x="3779" y="377"/>
                    </a:lnTo>
                    <a:lnTo>
                      <a:pt x="3783" y="373"/>
                    </a:lnTo>
                    <a:lnTo>
                      <a:pt x="3787" y="369"/>
                    </a:lnTo>
                    <a:lnTo>
                      <a:pt x="3791" y="365"/>
                    </a:lnTo>
                    <a:lnTo>
                      <a:pt x="3795" y="361"/>
                    </a:lnTo>
                    <a:lnTo>
                      <a:pt x="3799" y="358"/>
                    </a:lnTo>
                    <a:lnTo>
                      <a:pt x="3803" y="354"/>
                    </a:lnTo>
                    <a:lnTo>
                      <a:pt x="3807" y="351"/>
                    </a:lnTo>
                    <a:lnTo>
                      <a:pt x="3811" y="347"/>
                    </a:lnTo>
                    <a:lnTo>
                      <a:pt x="3814" y="343"/>
                    </a:lnTo>
                    <a:lnTo>
                      <a:pt x="3818" y="340"/>
                    </a:lnTo>
                    <a:lnTo>
                      <a:pt x="3822" y="338"/>
                    </a:lnTo>
                    <a:lnTo>
                      <a:pt x="3826" y="333"/>
                    </a:lnTo>
                    <a:lnTo>
                      <a:pt x="3830" y="331"/>
                    </a:lnTo>
                    <a:lnTo>
                      <a:pt x="3834" y="326"/>
                    </a:lnTo>
                    <a:lnTo>
                      <a:pt x="3838" y="324"/>
                    </a:lnTo>
                    <a:lnTo>
                      <a:pt x="3842" y="320"/>
                    </a:lnTo>
                    <a:lnTo>
                      <a:pt x="3846" y="319"/>
                    </a:lnTo>
                    <a:lnTo>
                      <a:pt x="3850" y="314"/>
                    </a:lnTo>
                    <a:lnTo>
                      <a:pt x="3854" y="310"/>
                    </a:lnTo>
                    <a:lnTo>
                      <a:pt x="3858" y="307"/>
                    </a:lnTo>
                    <a:lnTo>
                      <a:pt x="3862" y="305"/>
                    </a:lnTo>
                    <a:lnTo>
                      <a:pt x="3866" y="301"/>
                    </a:lnTo>
                    <a:lnTo>
                      <a:pt x="3870" y="299"/>
                    </a:lnTo>
                    <a:lnTo>
                      <a:pt x="3874" y="295"/>
                    </a:lnTo>
                    <a:lnTo>
                      <a:pt x="3877" y="293"/>
                    </a:lnTo>
                    <a:lnTo>
                      <a:pt x="3881" y="289"/>
                    </a:lnTo>
                    <a:lnTo>
                      <a:pt x="3885" y="286"/>
                    </a:lnTo>
                    <a:lnTo>
                      <a:pt x="3889" y="284"/>
                    </a:lnTo>
                    <a:lnTo>
                      <a:pt x="3893" y="281"/>
                    </a:lnTo>
                    <a:lnTo>
                      <a:pt x="3897" y="279"/>
                    </a:lnTo>
                    <a:lnTo>
                      <a:pt x="3901" y="274"/>
                    </a:lnTo>
                    <a:lnTo>
                      <a:pt x="3905" y="271"/>
                    </a:lnTo>
                    <a:lnTo>
                      <a:pt x="3909" y="270"/>
                    </a:lnTo>
                    <a:lnTo>
                      <a:pt x="3913" y="267"/>
                    </a:lnTo>
                    <a:lnTo>
                      <a:pt x="3917" y="266"/>
                    </a:lnTo>
                    <a:lnTo>
                      <a:pt x="3921" y="261"/>
                    </a:lnTo>
                    <a:lnTo>
                      <a:pt x="3925" y="259"/>
                    </a:lnTo>
                    <a:lnTo>
                      <a:pt x="3929" y="256"/>
                    </a:lnTo>
                    <a:lnTo>
                      <a:pt x="3933" y="2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79" name="Freeform 351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13"/>
              </a:xfrm>
              <a:custGeom>
                <a:avLst/>
                <a:gdLst/>
                <a:ahLst/>
                <a:cxnLst>
                  <a:cxn ang="0">
                    <a:pos x="59" y="58"/>
                  </a:cxn>
                  <a:cxn ang="0">
                    <a:pos x="122" y="46"/>
                  </a:cxn>
                  <a:cxn ang="0">
                    <a:pos x="185" y="35"/>
                  </a:cxn>
                  <a:cxn ang="0">
                    <a:pos x="248" y="28"/>
                  </a:cxn>
                  <a:cxn ang="0">
                    <a:pos x="311" y="19"/>
                  </a:cxn>
                  <a:cxn ang="0">
                    <a:pos x="374" y="12"/>
                  </a:cxn>
                  <a:cxn ang="0">
                    <a:pos x="437" y="5"/>
                  </a:cxn>
                  <a:cxn ang="0">
                    <a:pos x="499" y="1"/>
                  </a:cxn>
                  <a:cxn ang="0">
                    <a:pos x="562" y="2"/>
                  </a:cxn>
                  <a:cxn ang="0">
                    <a:pos x="625" y="14"/>
                  </a:cxn>
                  <a:cxn ang="0">
                    <a:pos x="688" y="46"/>
                  </a:cxn>
                  <a:cxn ang="0">
                    <a:pos x="751" y="101"/>
                  </a:cxn>
                  <a:cxn ang="0">
                    <a:pos x="814" y="190"/>
                  </a:cxn>
                  <a:cxn ang="0">
                    <a:pos x="877" y="319"/>
                  </a:cxn>
                  <a:cxn ang="0">
                    <a:pos x="940" y="487"/>
                  </a:cxn>
                  <a:cxn ang="0">
                    <a:pos x="1003" y="696"/>
                  </a:cxn>
                  <a:cxn ang="0">
                    <a:pos x="1066" y="945"/>
                  </a:cxn>
                  <a:cxn ang="0">
                    <a:pos x="1129" y="1229"/>
                  </a:cxn>
                  <a:cxn ang="0">
                    <a:pos x="1192" y="1542"/>
                  </a:cxn>
                  <a:cxn ang="0">
                    <a:pos x="1255" y="1874"/>
                  </a:cxn>
                  <a:cxn ang="0">
                    <a:pos x="1318" y="2220"/>
                  </a:cxn>
                  <a:cxn ang="0">
                    <a:pos x="1381" y="2568"/>
                  </a:cxn>
                  <a:cxn ang="0">
                    <a:pos x="1444" y="2802"/>
                  </a:cxn>
                  <a:cxn ang="0">
                    <a:pos x="1507" y="2802"/>
                  </a:cxn>
                  <a:cxn ang="0">
                    <a:pos x="1570" y="2802"/>
                  </a:cxn>
                  <a:cxn ang="0">
                    <a:pos x="1633" y="2802"/>
                  </a:cxn>
                  <a:cxn ang="0">
                    <a:pos x="1696" y="2802"/>
                  </a:cxn>
                  <a:cxn ang="0">
                    <a:pos x="1759" y="2802"/>
                  </a:cxn>
                  <a:cxn ang="0">
                    <a:pos x="1822" y="2802"/>
                  </a:cxn>
                  <a:cxn ang="0">
                    <a:pos x="1885" y="2802"/>
                  </a:cxn>
                  <a:cxn ang="0">
                    <a:pos x="1948" y="2802"/>
                  </a:cxn>
                  <a:cxn ang="0">
                    <a:pos x="2011" y="2802"/>
                  </a:cxn>
                  <a:cxn ang="0">
                    <a:pos x="2074" y="2802"/>
                  </a:cxn>
                  <a:cxn ang="0">
                    <a:pos x="2137" y="2802"/>
                  </a:cxn>
                  <a:cxn ang="0">
                    <a:pos x="2200" y="2802"/>
                  </a:cxn>
                  <a:cxn ang="0">
                    <a:pos x="2263" y="2802"/>
                  </a:cxn>
                  <a:cxn ang="0">
                    <a:pos x="2326" y="2802"/>
                  </a:cxn>
                  <a:cxn ang="0">
                    <a:pos x="2389" y="2802"/>
                  </a:cxn>
                  <a:cxn ang="0">
                    <a:pos x="2452" y="2802"/>
                  </a:cxn>
                  <a:cxn ang="0">
                    <a:pos x="2515" y="2802"/>
                  </a:cxn>
                  <a:cxn ang="0">
                    <a:pos x="2578" y="2802"/>
                  </a:cxn>
                  <a:cxn ang="0">
                    <a:pos x="2641" y="2802"/>
                  </a:cxn>
                  <a:cxn ang="0">
                    <a:pos x="2704" y="2802"/>
                  </a:cxn>
                  <a:cxn ang="0">
                    <a:pos x="2767" y="2766"/>
                  </a:cxn>
                  <a:cxn ang="0">
                    <a:pos x="2830" y="2536"/>
                  </a:cxn>
                  <a:cxn ang="0">
                    <a:pos x="2893" y="2312"/>
                  </a:cxn>
                  <a:cxn ang="0">
                    <a:pos x="2956" y="2095"/>
                  </a:cxn>
                  <a:cxn ang="0">
                    <a:pos x="3019" y="1889"/>
                  </a:cxn>
                  <a:cxn ang="0">
                    <a:pos x="3082" y="1693"/>
                  </a:cxn>
                  <a:cxn ang="0">
                    <a:pos x="3145" y="1508"/>
                  </a:cxn>
                  <a:cxn ang="0">
                    <a:pos x="3208" y="1337"/>
                  </a:cxn>
                  <a:cxn ang="0">
                    <a:pos x="3271" y="1178"/>
                  </a:cxn>
                  <a:cxn ang="0">
                    <a:pos x="3334" y="1032"/>
                  </a:cxn>
                  <a:cxn ang="0">
                    <a:pos x="3397" y="899"/>
                  </a:cxn>
                  <a:cxn ang="0">
                    <a:pos x="3460" y="779"/>
                  </a:cxn>
                  <a:cxn ang="0">
                    <a:pos x="3523" y="672"/>
                  </a:cxn>
                  <a:cxn ang="0">
                    <a:pos x="3586" y="575"/>
                  </a:cxn>
                  <a:cxn ang="0">
                    <a:pos x="3649" y="490"/>
                  </a:cxn>
                  <a:cxn ang="0">
                    <a:pos x="3712" y="415"/>
                  </a:cxn>
                  <a:cxn ang="0">
                    <a:pos x="3775" y="351"/>
                  </a:cxn>
                  <a:cxn ang="0">
                    <a:pos x="3838" y="295"/>
                  </a:cxn>
                  <a:cxn ang="0">
                    <a:pos x="3901" y="247"/>
                  </a:cxn>
                </a:cxnLst>
                <a:rect l="0" t="0" r="r" b="b"/>
                <a:pathLst>
                  <a:path w="3933" h="2802">
                    <a:moveTo>
                      <a:pt x="0" y="70"/>
                    </a:moveTo>
                    <a:lnTo>
                      <a:pt x="3" y="70"/>
                    </a:lnTo>
                    <a:lnTo>
                      <a:pt x="7" y="70"/>
                    </a:lnTo>
                    <a:lnTo>
                      <a:pt x="11" y="68"/>
                    </a:lnTo>
                    <a:lnTo>
                      <a:pt x="15" y="67"/>
                    </a:lnTo>
                    <a:lnTo>
                      <a:pt x="19" y="66"/>
                    </a:lnTo>
                    <a:lnTo>
                      <a:pt x="23" y="66"/>
                    </a:lnTo>
                    <a:lnTo>
                      <a:pt x="27" y="65"/>
                    </a:lnTo>
                    <a:lnTo>
                      <a:pt x="31" y="65"/>
                    </a:lnTo>
                    <a:lnTo>
                      <a:pt x="35" y="63"/>
                    </a:lnTo>
                    <a:lnTo>
                      <a:pt x="39" y="63"/>
                    </a:lnTo>
                    <a:lnTo>
                      <a:pt x="43" y="62"/>
                    </a:lnTo>
                    <a:lnTo>
                      <a:pt x="47" y="62"/>
                    </a:lnTo>
                    <a:lnTo>
                      <a:pt x="51" y="60"/>
                    </a:lnTo>
                    <a:lnTo>
                      <a:pt x="55" y="61"/>
                    </a:lnTo>
                    <a:lnTo>
                      <a:pt x="59" y="58"/>
                    </a:lnTo>
                    <a:lnTo>
                      <a:pt x="62" y="58"/>
                    </a:lnTo>
                    <a:lnTo>
                      <a:pt x="66" y="58"/>
                    </a:lnTo>
                    <a:lnTo>
                      <a:pt x="70" y="56"/>
                    </a:lnTo>
                    <a:lnTo>
                      <a:pt x="74" y="55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6" y="53"/>
                    </a:lnTo>
                    <a:lnTo>
                      <a:pt x="90" y="53"/>
                    </a:lnTo>
                    <a:lnTo>
                      <a:pt x="94" y="52"/>
                    </a:lnTo>
                    <a:lnTo>
                      <a:pt x="98" y="51"/>
                    </a:lnTo>
                    <a:lnTo>
                      <a:pt x="102" y="50"/>
                    </a:lnTo>
                    <a:lnTo>
                      <a:pt x="106" y="50"/>
                    </a:lnTo>
                    <a:lnTo>
                      <a:pt x="110" y="49"/>
                    </a:lnTo>
                    <a:lnTo>
                      <a:pt x="114" y="48"/>
                    </a:lnTo>
                    <a:lnTo>
                      <a:pt x="118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9" y="45"/>
                    </a:lnTo>
                    <a:lnTo>
                      <a:pt x="133" y="45"/>
                    </a:lnTo>
                    <a:lnTo>
                      <a:pt x="137" y="43"/>
                    </a:lnTo>
                    <a:lnTo>
                      <a:pt x="141" y="43"/>
                    </a:lnTo>
                    <a:lnTo>
                      <a:pt x="145" y="43"/>
                    </a:lnTo>
                    <a:lnTo>
                      <a:pt x="149" y="42"/>
                    </a:lnTo>
                    <a:lnTo>
                      <a:pt x="153" y="41"/>
                    </a:lnTo>
                    <a:lnTo>
                      <a:pt x="157" y="41"/>
                    </a:lnTo>
                    <a:lnTo>
                      <a:pt x="161" y="40"/>
                    </a:lnTo>
                    <a:lnTo>
                      <a:pt x="165" y="41"/>
                    </a:lnTo>
                    <a:lnTo>
                      <a:pt x="169" y="39"/>
                    </a:lnTo>
                    <a:lnTo>
                      <a:pt x="173" y="38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5" y="35"/>
                    </a:lnTo>
                    <a:lnTo>
                      <a:pt x="188" y="36"/>
                    </a:lnTo>
                    <a:lnTo>
                      <a:pt x="192" y="36"/>
                    </a:lnTo>
                    <a:lnTo>
                      <a:pt x="196" y="34"/>
                    </a:lnTo>
                    <a:lnTo>
                      <a:pt x="200" y="35"/>
                    </a:lnTo>
                    <a:lnTo>
                      <a:pt x="204" y="33"/>
                    </a:lnTo>
                    <a:lnTo>
                      <a:pt x="208" y="33"/>
                    </a:lnTo>
                    <a:lnTo>
                      <a:pt x="212" y="33"/>
                    </a:lnTo>
                    <a:lnTo>
                      <a:pt x="216" y="32"/>
                    </a:lnTo>
                    <a:lnTo>
                      <a:pt x="220" y="32"/>
                    </a:lnTo>
                    <a:lnTo>
                      <a:pt x="224" y="30"/>
                    </a:lnTo>
                    <a:lnTo>
                      <a:pt x="228" y="30"/>
                    </a:lnTo>
                    <a:lnTo>
                      <a:pt x="232" y="30"/>
                    </a:lnTo>
                    <a:lnTo>
                      <a:pt x="236" y="29"/>
                    </a:lnTo>
                    <a:lnTo>
                      <a:pt x="240" y="29"/>
                    </a:lnTo>
                    <a:lnTo>
                      <a:pt x="244" y="28"/>
                    </a:lnTo>
                    <a:lnTo>
                      <a:pt x="248" y="28"/>
                    </a:lnTo>
                    <a:lnTo>
                      <a:pt x="251" y="27"/>
                    </a:lnTo>
                    <a:lnTo>
                      <a:pt x="255" y="26"/>
                    </a:lnTo>
                    <a:lnTo>
                      <a:pt x="259" y="27"/>
                    </a:lnTo>
                    <a:lnTo>
                      <a:pt x="263" y="25"/>
                    </a:lnTo>
                    <a:lnTo>
                      <a:pt x="267" y="25"/>
                    </a:lnTo>
                    <a:lnTo>
                      <a:pt x="271" y="23"/>
                    </a:lnTo>
                    <a:lnTo>
                      <a:pt x="275" y="23"/>
                    </a:lnTo>
                    <a:lnTo>
                      <a:pt x="279" y="22"/>
                    </a:lnTo>
                    <a:lnTo>
                      <a:pt x="283" y="22"/>
                    </a:lnTo>
                    <a:lnTo>
                      <a:pt x="287" y="22"/>
                    </a:lnTo>
                    <a:lnTo>
                      <a:pt x="291" y="23"/>
                    </a:lnTo>
                    <a:lnTo>
                      <a:pt x="295" y="22"/>
                    </a:lnTo>
                    <a:lnTo>
                      <a:pt x="299" y="21"/>
                    </a:lnTo>
                    <a:lnTo>
                      <a:pt x="303" y="20"/>
                    </a:lnTo>
                    <a:lnTo>
                      <a:pt x="307" y="20"/>
                    </a:lnTo>
                    <a:lnTo>
                      <a:pt x="311" y="19"/>
                    </a:lnTo>
                    <a:lnTo>
                      <a:pt x="314" y="20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6" y="17"/>
                    </a:lnTo>
                    <a:lnTo>
                      <a:pt x="330" y="17"/>
                    </a:lnTo>
                    <a:lnTo>
                      <a:pt x="334" y="16"/>
                    </a:lnTo>
                    <a:lnTo>
                      <a:pt x="338" y="17"/>
                    </a:lnTo>
                    <a:lnTo>
                      <a:pt x="342" y="16"/>
                    </a:lnTo>
                    <a:lnTo>
                      <a:pt x="346" y="15"/>
                    </a:lnTo>
                    <a:lnTo>
                      <a:pt x="350" y="14"/>
                    </a:lnTo>
                    <a:lnTo>
                      <a:pt x="354" y="14"/>
                    </a:lnTo>
                    <a:lnTo>
                      <a:pt x="358" y="14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3"/>
                    </a:lnTo>
                    <a:lnTo>
                      <a:pt x="374" y="12"/>
                    </a:lnTo>
                    <a:lnTo>
                      <a:pt x="377" y="12"/>
                    </a:lnTo>
                    <a:lnTo>
                      <a:pt x="381" y="11"/>
                    </a:lnTo>
                    <a:lnTo>
                      <a:pt x="385" y="11"/>
                    </a:lnTo>
                    <a:lnTo>
                      <a:pt x="389" y="10"/>
                    </a:lnTo>
                    <a:lnTo>
                      <a:pt x="393" y="10"/>
                    </a:lnTo>
                    <a:lnTo>
                      <a:pt x="397" y="9"/>
                    </a:lnTo>
                    <a:lnTo>
                      <a:pt x="401" y="9"/>
                    </a:lnTo>
                    <a:lnTo>
                      <a:pt x="405" y="9"/>
                    </a:lnTo>
                    <a:lnTo>
                      <a:pt x="409" y="8"/>
                    </a:lnTo>
                    <a:lnTo>
                      <a:pt x="413" y="8"/>
                    </a:lnTo>
                    <a:lnTo>
                      <a:pt x="417" y="8"/>
                    </a:lnTo>
                    <a:lnTo>
                      <a:pt x="421" y="7"/>
                    </a:lnTo>
                    <a:lnTo>
                      <a:pt x="425" y="7"/>
                    </a:lnTo>
                    <a:lnTo>
                      <a:pt x="429" y="6"/>
                    </a:lnTo>
                    <a:lnTo>
                      <a:pt x="433" y="6"/>
                    </a:lnTo>
                    <a:lnTo>
                      <a:pt x="437" y="5"/>
                    </a:lnTo>
                    <a:lnTo>
                      <a:pt x="440" y="5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52" y="4"/>
                    </a:lnTo>
                    <a:lnTo>
                      <a:pt x="456" y="5"/>
                    </a:lnTo>
                    <a:lnTo>
                      <a:pt x="460" y="5"/>
                    </a:lnTo>
                    <a:lnTo>
                      <a:pt x="464" y="4"/>
                    </a:lnTo>
                    <a:lnTo>
                      <a:pt x="468" y="3"/>
                    </a:lnTo>
                    <a:lnTo>
                      <a:pt x="472" y="4"/>
                    </a:lnTo>
                    <a:lnTo>
                      <a:pt x="476" y="3"/>
                    </a:lnTo>
                    <a:lnTo>
                      <a:pt x="480" y="3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1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5" y="2"/>
                    </a:lnTo>
                    <a:lnTo>
                      <a:pt x="539" y="1"/>
                    </a:lnTo>
                    <a:lnTo>
                      <a:pt x="543" y="0"/>
                    </a:lnTo>
                    <a:lnTo>
                      <a:pt x="547" y="2"/>
                    </a:lnTo>
                    <a:lnTo>
                      <a:pt x="551" y="2"/>
                    </a:lnTo>
                    <a:lnTo>
                      <a:pt x="555" y="1"/>
                    </a:lnTo>
                    <a:lnTo>
                      <a:pt x="559" y="2"/>
                    </a:lnTo>
                    <a:lnTo>
                      <a:pt x="562" y="2"/>
                    </a:lnTo>
                    <a:lnTo>
                      <a:pt x="566" y="3"/>
                    </a:lnTo>
                    <a:lnTo>
                      <a:pt x="570" y="2"/>
                    </a:lnTo>
                    <a:lnTo>
                      <a:pt x="574" y="4"/>
                    </a:lnTo>
                    <a:lnTo>
                      <a:pt x="578" y="3"/>
                    </a:lnTo>
                    <a:lnTo>
                      <a:pt x="582" y="4"/>
                    </a:lnTo>
                    <a:lnTo>
                      <a:pt x="586" y="5"/>
                    </a:lnTo>
                    <a:lnTo>
                      <a:pt x="590" y="5"/>
                    </a:lnTo>
                    <a:lnTo>
                      <a:pt x="594" y="6"/>
                    </a:lnTo>
                    <a:lnTo>
                      <a:pt x="598" y="7"/>
                    </a:lnTo>
                    <a:lnTo>
                      <a:pt x="602" y="7"/>
                    </a:lnTo>
                    <a:lnTo>
                      <a:pt x="606" y="9"/>
                    </a:lnTo>
                    <a:lnTo>
                      <a:pt x="610" y="9"/>
                    </a:lnTo>
                    <a:lnTo>
                      <a:pt x="614" y="9"/>
                    </a:lnTo>
                    <a:lnTo>
                      <a:pt x="618" y="11"/>
                    </a:lnTo>
                    <a:lnTo>
                      <a:pt x="622" y="13"/>
                    </a:lnTo>
                    <a:lnTo>
                      <a:pt x="625" y="14"/>
                    </a:lnTo>
                    <a:lnTo>
                      <a:pt x="629" y="14"/>
                    </a:lnTo>
                    <a:lnTo>
                      <a:pt x="633" y="17"/>
                    </a:lnTo>
                    <a:lnTo>
                      <a:pt x="637" y="18"/>
                    </a:lnTo>
                    <a:lnTo>
                      <a:pt x="641" y="18"/>
                    </a:lnTo>
                    <a:lnTo>
                      <a:pt x="645" y="23"/>
                    </a:lnTo>
                    <a:lnTo>
                      <a:pt x="649" y="23"/>
                    </a:lnTo>
                    <a:lnTo>
                      <a:pt x="653" y="25"/>
                    </a:lnTo>
                    <a:lnTo>
                      <a:pt x="657" y="27"/>
                    </a:lnTo>
                    <a:lnTo>
                      <a:pt x="661" y="29"/>
                    </a:lnTo>
                    <a:lnTo>
                      <a:pt x="665" y="30"/>
                    </a:lnTo>
                    <a:lnTo>
                      <a:pt x="669" y="32"/>
                    </a:lnTo>
                    <a:lnTo>
                      <a:pt x="673" y="35"/>
                    </a:lnTo>
                    <a:lnTo>
                      <a:pt x="677" y="36"/>
                    </a:lnTo>
                    <a:lnTo>
                      <a:pt x="681" y="40"/>
                    </a:lnTo>
                    <a:lnTo>
                      <a:pt x="685" y="42"/>
                    </a:lnTo>
                    <a:lnTo>
                      <a:pt x="688" y="46"/>
                    </a:lnTo>
                    <a:lnTo>
                      <a:pt x="692" y="48"/>
                    </a:lnTo>
                    <a:lnTo>
                      <a:pt x="696" y="50"/>
                    </a:lnTo>
                    <a:lnTo>
                      <a:pt x="700" y="53"/>
                    </a:lnTo>
                    <a:lnTo>
                      <a:pt x="704" y="55"/>
                    </a:lnTo>
                    <a:lnTo>
                      <a:pt x="708" y="60"/>
                    </a:lnTo>
                    <a:lnTo>
                      <a:pt x="712" y="63"/>
                    </a:lnTo>
                    <a:lnTo>
                      <a:pt x="716" y="66"/>
                    </a:lnTo>
                    <a:lnTo>
                      <a:pt x="720" y="69"/>
                    </a:lnTo>
                    <a:lnTo>
                      <a:pt x="724" y="72"/>
                    </a:lnTo>
                    <a:lnTo>
                      <a:pt x="728" y="76"/>
                    </a:lnTo>
                    <a:lnTo>
                      <a:pt x="732" y="80"/>
                    </a:lnTo>
                    <a:lnTo>
                      <a:pt x="736" y="85"/>
                    </a:lnTo>
                    <a:lnTo>
                      <a:pt x="740" y="89"/>
                    </a:lnTo>
                    <a:lnTo>
                      <a:pt x="744" y="92"/>
                    </a:lnTo>
                    <a:lnTo>
                      <a:pt x="748" y="96"/>
                    </a:lnTo>
                    <a:lnTo>
                      <a:pt x="751" y="101"/>
                    </a:lnTo>
                    <a:lnTo>
                      <a:pt x="755" y="106"/>
                    </a:lnTo>
                    <a:lnTo>
                      <a:pt x="759" y="110"/>
                    </a:lnTo>
                    <a:lnTo>
                      <a:pt x="763" y="115"/>
                    </a:lnTo>
                    <a:lnTo>
                      <a:pt x="767" y="121"/>
                    </a:lnTo>
                    <a:lnTo>
                      <a:pt x="771" y="126"/>
                    </a:lnTo>
                    <a:lnTo>
                      <a:pt x="775" y="130"/>
                    </a:lnTo>
                    <a:lnTo>
                      <a:pt x="779" y="136"/>
                    </a:lnTo>
                    <a:lnTo>
                      <a:pt x="783" y="142"/>
                    </a:lnTo>
                    <a:lnTo>
                      <a:pt x="787" y="147"/>
                    </a:lnTo>
                    <a:lnTo>
                      <a:pt x="791" y="153"/>
                    </a:lnTo>
                    <a:lnTo>
                      <a:pt x="795" y="158"/>
                    </a:lnTo>
                    <a:lnTo>
                      <a:pt x="799" y="165"/>
                    </a:lnTo>
                    <a:lnTo>
                      <a:pt x="803" y="171"/>
                    </a:lnTo>
                    <a:lnTo>
                      <a:pt x="807" y="177"/>
                    </a:lnTo>
                    <a:lnTo>
                      <a:pt x="811" y="183"/>
                    </a:lnTo>
                    <a:lnTo>
                      <a:pt x="814" y="190"/>
                    </a:lnTo>
                    <a:lnTo>
                      <a:pt x="818" y="198"/>
                    </a:lnTo>
                    <a:lnTo>
                      <a:pt x="822" y="205"/>
                    </a:lnTo>
                    <a:lnTo>
                      <a:pt x="826" y="212"/>
                    </a:lnTo>
                    <a:lnTo>
                      <a:pt x="830" y="219"/>
                    </a:lnTo>
                    <a:lnTo>
                      <a:pt x="834" y="227"/>
                    </a:lnTo>
                    <a:lnTo>
                      <a:pt x="838" y="234"/>
                    </a:lnTo>
                    <a:lnTo>
                      <a:pt x="842" y="242"/>
                    </a:lnTo>
                    <a:lnTo>
                      <a:pt x="846" y="249"/>
                    </a:lnTo>
                    <a:lnTo>
                      <a:pt x="850" y="257"/>
                    </a:lnTo>
                    <a:lnTo>
                      <a:pt x="854" y="266"/>
                    </a:lnTo>
                    <a:lnTo>
                      <a:pt x="858" y="274"/>
                    </a:lnTo>
                    <a:lnTo>
                      <a:pt x="862" y="284"/>
                    </a:lnTo>
                    <a:lnTo>
                      <a:pt x="866" y="291"/>
                    </a:lnTo>
                    <a:lnTo>
                      <a:pt x="870" y="300"/>
                    </a:lnTo>
                    <a:lnTo>
                      <a:pt x="874" y="310"/>
                    </a:lnTo>
                    <a:lnTo>
                      <a:pt x="877" y="319"/>
                    </a:lnTo>
                    <a:lnTo>
                      <a:pt x="881" y="328"/>
                    </a:lnTo>
                    <a:lnTo>
                      <a:pt x="885" y="338"/>
                    </a:lnTo>
                    <a:lnTo>
                      <a:pt x="889" y="347"/>
                    </a:lnTo>
                    <a:lnTo>
                      <a:pt x="893" y="356"/>
                    </a:lnTo>
                    <a:lnTo>
                      <a:pt x="897" y="367"/>
                    </a:lnTo>
                    <a:lnTo>
                      <a:pt x="901" y="377"/>
                    </a:lnTo>
                    <a:lnTo>
                      <a:pt x="905" y="387"/>
                    </a:lnTo>
                    <a:lnTo>
                      <a:pt x="909" y="399"/>
                    </a:lnTo>
                    <a:lnTo>
                      <a:pt x="913" y="409"/>
                    </a:lnTo>
                    <a:lnTo>
                      <a:pt x="917" y="420"/>
                    </a:lnTo>
                    <a:lnTo>
                      <a:pt x="921" y="430"/>
                    </a:lnTo>
                    <a:lnTo>
                      <a:pt x="925" y="441"/>
                    </a:lnTo>
                    <a:lnTo>
                      <a:pt x="929" y="452"/>
                    </a:lnTo>
                    <a:lnTo>
                      <a:pt x="933" y="464"/>
                    </a:lnTo>
                    <a:lnTo>
                      <a:pt x="937" y="476"/>
                    </a:lnTo>
                    <a:lnTo>
                      <a:pt x="940" y="487"/>
                    </a:lnTo>
                    <a:lnTo>
                      <a:pt x="944" y="499"/>
                    </a:lnTo>
                    <a:lnTo>
                      <a:pt x="948" y="512"/>
                    </a:lnTo>
                    <a:lnTo>
                      <a:pt x="952" y="523"/>
                    </a:lnTo>
                    <a:lnTo>
                      <a:pt x="956" y="536"/>
                    </a:lnTo>
                    <a:lnTo>
                      <a:pt x="960" y="549"/>
                    </a:lnTo>
                    <a:lnTo>
                      <a:pt x="964" y="562"/>
                    </a:lnTo>
                    <a:lnTo>
                      <a:pt x="968" y="574"/>
                    </a:lnTo>
                    <a:lnTo>
                      <a:pt x="972" y="587"/>
                    </a:lnTo>
                    <a:lnTo>
                      <a:pt x="976" y="601"/>
                    </a:lnTo>
                    <a:lnTo>
                      <a:pt x="980" y="615"/>
                    </a:lnTo>
                    <a:lnTo>
                      <a:pt x="984" y="627"/>
                    </a:lnTo>
                    <a:lnTo>
                      <a:pt x="988" y="640"/>
                    </a:lnTo>
                    <a:lnTo>
                      <a:pt x="992" y="654"/>
                    </a:lnTo>
                    <a:lnTo>
                      <a:pt x="996" y="669"/>
                    </a:lnTo>
                    <a:lnTo>
                      <a:pt x="999" y="683"/>
                    </a:lnTo>
                    <a:lnTo>
                      <a:pt x="1003" y="696"/>
                    </a:lnTo>
                    <a:lnTo>
                      <a:pt x="1007" y="711"/>
                    </a:lnTo>
                    <a:lnTo>
                      <a:pt x="1011" y="725"/>
                    </a:lnTo>
                    <a:lnTo>
                      <a:pt x="1015" y="740"/>
                    </a:lnTo>
                    <a:lnTo>
                      <a:pt x="1019" y="755"/>
                    </a:lnTo>
                    <a:lnTo>
                      <a:pt x="1023" y="770"/>
                    </a:lnTo>
                    <a:lnTo>
                      <a:pt x="1027" y="786"/>
                    </a:lnTo>
                    <a:lnTo>
                      <a:pt x="1031" y="801"/>
                    </a:lnTo>
                    <a:lnTo>
                      <a:pt x="1035" y="817"/>
                    </a:lnTo>
                    <a:lnTo>
                      <a:pt x="1039" y="832"/>
                    </a:lnTo>
                    <a:lnTo>
                      <a:pt x="1043" y="848"/>
                    </a:lnTo>
                    <a:lnTo>
                      <a:pt x="1047" y="863"/>
                    </a:lnTo>
                    <a:lnTo>
                      <a:pt x="1051" y="880"/>
                    </a:lnTo>
                    <a:lnTo>
                      <a:pt x="1055" y="895"/>
                    </a:lnTo>
                    <a:lnTo>
                      <a:pt x="1059" y="911"/>
                    </a:lnTo>
                    <a:lnTo>
                      <a:pt x="1062" y="928"/>
                    </a:lnTo>
                    <a:lnTo>
                      <a:pt x="1066" y="945"/>
                    </a:lnTo>
                    <a:lnTo>
                      <a:pt x="1070" y="960"/>
                    </a:lnTo>
                    <a:lnTo>
                      <a:pt x="1074" y="980"/>
                    </a:lnTo>
                    <a:lnTo>
                      <a:pt x="1078" y="996"/>
                    </a:lnTo>
                    <a:lnTo>
                      <a:pt x="1082" y="1014"/>
                    </a:lnTo>
                    <a:lnTo>
                      <a:pt x="1086" y="1030"/>
                    </a:lnTo>
                    <a:lnTo>
                      <a:pt x="1090" y="1048"/>
                    </a:lnTo>
                    <a:lnTo>
                      <a:pt x="1094" y="1066"/>
                    </a:lnTo>
                    <a:lnTo>
                      <a:pt x="1098" y="1082"/>
                    </a:lnTo>
                    <a:lnTo>
                      <a:pt x="1102" y="1100"/>
                    </a:lnTo>
                    <a:lnTo>
                      <a:pt x="1106" y="1119"/>
                    </a:lnTo>
                    <a:lnTo>
                      <a:pt x="1110" y="1136"/>
                    </a:lnTo>
                    <a:lnTo>
                      <a:pt x="1114" y="1156"/>
                    </a:lnTo>
                    <a:lnTo>
                      <a:pt x="1118" y="1173"/>
                    </a:lnTo>
                    <a:lnTo>
                      <a:pt x="1122" y="1191"/>
                    </a:lnTo>
                    <a:lnTo>
                      <a:pt x="1125" y="1210"/>
                    </a:lnTo>
                    <a:lnTo>
                      <a:pt x="1129" y="1229"/>
                    </a:lnTo>
                    <a:lnTo>
                      <a:pt x="1133" y="1246"/>
                    </a:lnTo>
                    <a:lnTo>
                      <a:pt x="1137" y="1266"/>
                    </a:lnTo>
                    <a:lnTo>
                      <a:pt x="1141" y="1285"/>
                    </a:lnTo>
                    <a:lnTo>
                      <a:pt x="1145" y="1305"/>
                    </a:lnTo>
                    <a:lnTo>
                      <a:pt x="1149" y="1323"/>
                    </a:lnTo>
                    <a:lnTo>
                      <a:pt x="1153" y="1343"/>
                    </a:lnTo>
                    <a:lnTo>
                      <a:pt x="1157" y="1363"/>
                    </a:lnTo>
                    <a:lnTo>
                      <a:pt x="1161" y="1381"/>
                    </a:lnTo>
                    <a:lnTo>
                      <a:pt x="1165" y="1402"/>
                    </a:lnTo>
                    <a:lnTo>
                      <a:pt x="1169" y="1420"/>
                    </a:lnTo>
                    <a:lnTo>
                      <a:pt x="1173" y="1442"/>
                    </a:lnTo>
                    <a:lnTo>
                      <a:pt x="1177" y="1460"/>
                    </a:lnTo>
                    <a:lnTo>
                      <a:pt x="1181" y="1480"/>
                    </a:lnTo>
                    <a:lnTo>
                      <a:pt x="1185" y="1500"/>
                    </a:lnTo>
                    <a:lnTo>
                      <a:pt x="1188" y="1520"/>
                    </a:lnTo>
                    <a:lnTo>
                      <a:pt x="1192" y="1542"/>
                    </a:lnTo>
                    <a:lnTo>
                      <a:pt x="1196" y="1561"/>
                    </a:lnTo>
                    <a:lnTo>
                      <a:pt x="1200" y="1581"/>
                    </a:lnTo>
                    <a:lnTo>
                      <a:pt x="1204" y="1603"/>
                    </a:lnTo>
                    <a:lnTo>
                      <a:pt x="1208" y="1624"/>
                    </a:lnTo>
                    <a:lnTo>
                      <a:pt x="1212" y="1643"/>
                    </a:lnTo>
                    <a:lnTo>
                      <a:pt x="1216" y="1665"/>
                    </a:lnTo>
                    <a:lnTo>
                      <a:pt x="1220" y="1684"/>
                    </a:lnTo>
                    <a:lnTo>
                      <a:pt x="1224" y="1704"/>
                    </a:lnTo>
                    <a:lnTo>
                      <a:pt x="1228" y="1727"/>
                    </a:lnTo>
                    <a:lnTo>
                      <a:pt x="1232" y="1747"/>
                    </a:lnTo>
                    <a:lnTo>
                      <a:pt x="1236" y="1767"/>
                    </a:lnTo>
                    <a:lnTo>
                      <a:pt x="1240" y="1789"/>
                    </a:lnTo>
                    <a:lnTo>
                      <a:pt x="1244" y="1810"/>
                    </a:lnTo>
                    <a:lnTo>
                      <a:pt x="1248" y="1833"/>
                    </a:lnTo>
                    <a:lnTo>
                      <a:pt x="1251" y="1854"/>
                    </a:lnTo>
                    <a:lnTo>
                      <a:pt x="1255" y="1874"/>
                    </a:lnTo>
                    <a:lnTo>
                      <a:pt x="1259" y="1897"/>
                    </a:lnTo>
                    <a:lnTo>
                      <a:pt x="1263" y="1917"/>
                    </a:lnTo>
                    <a:lnTo>
                      <a:pt x="1267" y="1938"/>
                    </a:lnTo>
                    <a:lnTo>
                      <a:pt x="1271" y="1961"/>
                    </a:lnTo>
                    <a:lnTo>
                      <a:pt x="1275" y="1981"/>
                    </a:lnTo>
                    <a:lnTo>
                      <a:pt x="1279" y="2004"/>
                    </a:lnTo>
                    <a:lnTo>
                      <a:pt x="1283" y="2024"/>
                    </a:lnTo>
                    <a:lnTo>
                      <a:pt x="1287" y="2046"/>
                    </a:lnTo>
                    <a:lnTo>
                      <a:pt x="1291" y="2067"/>
                    </a:lnTo>
                    <a:lnTo>
                      <a:pt x="1295" y="2088"/>
                    </a:lnTo>
                    <a:lnTo>
                      <a:pt x="1299" y="2110"/>
                    </a:lnTo>
                    <a:lnTo>
                      <a:pt x="1303" y="2133"/>
                    </a:lnTo>
                    <a:lnTo>
                      <a:pt x="1307" y="2155"/>
                    </a:lnTo>
                    <a:lnTo>
                      <a:pt x="1311" y="2176"/>
                    </a:lnTo>
                    <a:lnTo>
                      <a:pt x="1314" y="2197"/>
                    </a:lnTo>
                    <a:lnTo>
                      <a:pt x="1318" y="2220"/>
                    </a:lnTo>
                    <a:lnTo>
                      <a:pt x="1322" y="2241"/>
                    </a:lnTo>
                    <a:lnTo>
                      <a:pt x="1326" y="2262"/>
                    </a:lnTo>
                    <a:lnTo>
                      <a:pt x="1330" y="2285"/>
                    </a:lnTo>
                    <a:lnTo>
                      <a:pt x="1334" y="2307"/>
                    </a:lnTo>
                    <a:lnTo>
                      <a:pt x="1338" y="2328"/>
                    </a:lnTo>
                    <a:lnTo>
                      <a:pt x="1342" y="2351"/>
                    </a:lnTo>
                    <a:lnTo>
                      <a:pt x="1346" y="2372"/>
                    </a:lnTo>
                    <a:lnTo>
                      <a:pt x="1350" y="2394"/>
                    </a:lnTo>
                    <a:lnTo>
                      <a:pt x="1354" y="2417"/>
                    </a:lnTo>
                    <a:lnTo>
                      <a:pt x="1358" y="2439"/>
                    </a:lnTo>
                    <a:lnTo>
                      <a:pt x="1362" y="2459"/>
                    </a:lnTo>
                    <a:lnTo>
                      <a:pt x="1366" y="2481"/>
                    </a:lnTo>
                    <a:lnTo>
                      <a:pt x="1370" y="2504"/>
                    </a:lnTo>
                    <a:lnTo>
                      <a:pt x="1374" y="2525"/>
                    </a:lnTo>
                    <a:lnTo>
                      <a:pt x="1377" y="2546"/>
                    </a:lnTo>
                    <a:lnTo>
                      <a:pt x="1381" y="2568"/>
                    </a:lnTo>
                    <a:lnTo>
                      <a:pt x="1385" y="2590"/>
                    </a:lnTo>
                    <a:lnTo>
                      <a:pt x="1389" y="2612"/>
                    </a:lnTo>
                    <a:lnTo>
                      <a:pt x="1393" y="2633"/>
                    </a:lnTo>
                    <a:lnTo>
                      <a:pt x="1397" y="2654"/>
                    </a:lnTo>
                    <a:lnTo>
                      <a:pt x="1401" y="2675"/>
                    </a:lnTo>
                    <a:lnTo>
                      <a:pt x="1405" y="2697"/>
                    </a:lnTo>
                    <a:lnTo>
                      <a:pt x="1409" y="2719"/>
                    </a:lnTo>
                    <a:lnTo>
                      <a:pt x="1413" y="2740"/>
                    </a:lnTo>
                    <a:lnTo>
                      <a:pt x="1417" y="2761"/>
                    </a:lnTo>
                    <a:lnTo>
                      <a:pt x="1421" y="2783"/>
                    </a:lnTo>
                    <a:lnTo>
                      <a:pt x="1425" y="2802"/>
                    </a:lnTo>
                    <a:lnTo>
                      <a:pt x="1429" y="2802"/>
                    </a:lnTo>
                    <a:lnTo>
                      <a:pt x="1433" y="2802"/>
                    </a:lnTo>
                    <a:lnTo>
                      <a:pt x="1437" y="2802"/>
                    </a:lnTo>
                    <a:lnTo>
                      <a:pt x="1440" y="2802"/>
                    </a:lnTo>
                    <a:lnTo>
                      <a:pt x="1444" y="2802"/>
                    </a:lnTo>
                    <a:lnTo>
                      <a:pt x="1448" y="2802"/>
                    </a:lnTo>
                    <a:lnTo>
                      <a:pt x="1452" y="2802"/>
                    </a:lnTo>
                    <a:lnTo>
                      <a:pt x="1456" y="2802"/>
                    </a:lnTo>
                    <a:lnTo>
                      <a:pt x="1460" y="2802"/>
                    </a:lnTo>
                    <a:lnTo>
                      <a:pt x="1464" y="2802"/>
                    </a:lnTo>
                    <a:lnTo>
                      <a:pt x="1468" y="2802"/>
                    </a:lnTo>
                    <a:lnTo>
                      <a:pt x="1472" y="2802"/>
                    </a:lnTo>
                    <a:lnTo>
                      <a:pt x="1476" y="2802"/>
                    </a:lnTo>
                    <a:lnTo>
                      <a:pt x="1480" y="2802"/>
                    </a:lnTo>
                    <a:lnTo>
                      <a:pt x="1484" y="2802"/>
                    </a:lnTo>
                    <a:lnTo>
                      <a:pt x="1488" y="2802"/>
                    </a:lnTo>
                    <a:lnTo>
                      <a:pt x="1492" y="2802"/>
                    </a:lnTo>
                    <a:lnTo>
                      <a:pt x="1496" y="2802"/>
                    </a:lnTo>
                    <a:lnTo>
                      <a:pt x="1499" y="2802"/>
                    </a:lnTo>
                    <a:lnTo>
                      <a:pt x="1503" y="2802"/>
                    </a:lnTo>
                    <a:lnTo>
                      <a:pt x="1507" y="2802"/>
                    </a:lnTo>
                    <a:lnTo>
                      <a:pt x="1511" y="2802"/>
                    </a:lnTo>
                    <a:lnTo>
                      <a:pt x="1515" y="2802"/>
                    </a:lnTo>
                    <a:lnTo>
                      <a:pt x="1519" y="2802"/>
                    </a:lnTo>
                    <a:lnTo>
                      <a:pt x="1523" y="2802"/>
                    </a:lnTo>
                    <a:lnTo>
                      <a:pt x="1527" y="2802"/>
                    </a:lnTo>
                    <a:lnTo>
                      <a:pt x="1531" y="2802"/>
                    </a:lnTo>
                    <a:lnTo>
                      <a:pt x="1535" y="2802"/>
                    </a:lnTo>
                    <a:lnTo>
                      <a:pt x="1539" y="2802"/>
                    </a:lnTo>
                    <a:lnTo>
                      <a:pt x="1543" y="2802"/>
                    </a:lnTo>
                    <a:lnTo>
                      <a:pt x="1547" y="2802"/>
                    </a:lnTo>
                    <a:lnTo>
                      <a:pt x="1551" y="2802"/>
                    </a:lnTo>
                    <a:lnTo>
                      <a:pt x="1555" y="2802"/>
                    </a:lnTo>
                    <a:lnTo>
                      <a:pt x="1559" y="2802"/>
                    </a:lnTo>
                    <a:lnTo>
                      <a:pt x="1562" y="2802"/>
                    </a:lnTo>
                    <a:lnTo>
                      <a:pt x="1566" y="2802"/>
                    </a:lnTo>
                    <a:lnTo>
                      <a:pt x="1570" y="2802"/>
                    </a:lnTo>
                    <a:lnTo>
                      <a:pt x="1574" y="2802"/>
                    </a:lnTo>
                    <a:lnTo>
                      <a:pt x="1578" y="2802"/>
                    </a:lnTo>
                    <a:lnTo>
                      <a:pt x="1582" y="2802"/>
                    </a:lnTo>
                    <a:lnTo>
                      <a:pt x="1586" y="2802"/>
                    </a:lnTo>
                    <a:lnTo>
                      <a:pt x="1590" y="2802"/>
                    </a:lnTo>
                    <a:lnTo>
                      <a:pt x="1594" y="2802"/>
                    </a:lnTo>
                    <a:lnTo>
                      <a:pt x="1598" y="2802"/>
                    </a:lnTo>
                    <a:lnTo>
                      <a:pt x="1602" y="2802"/>
                    </a:lnTo>
                    <a:lnTo>
                      <a:pt x="1606" y="2802"/>
                    </a:lnTo>
                    <a:lnTo>
                      <a:pt x="1610" y="2802"/>
                    </a:lnTo>
                    <a:lnTo>
                      <a:pt x="1614" y="2802"/>
                    </a:lnTo>
                    <a:lnTo>
                      <a:pt x="1618" y="2802"/>
                    </a:lnTo>
                    <a:lnTo>
                      <a:pt x="1622" y="2802"/>
                    </a:lnTo>
                    <a:lnTo>
                      <a:pt x="1625" y="2802"/>
                    </a:lnTo>
                    <a:lnTo>
                      <a:pt x="1629" y="2802"/>
                    </a:lnTo>
                    <a:lnTo>
                      <a:pt x="1633" y="2802"/>
                    </a:lnTo>
                    <a:lnTo>
                      <a:pt x="1637" y="2802"/>
                    </a:lnTo>
                    <a:lnTo>
                      <a:pt x="1641" y="2802"/>
                    </a:lnTo>
                    <a:lnTo>
                      <a:pt x="1645" y="2802"/>
                    </a:lnTo>
                    <a:lnTo>
                      <a:pt x="1649" y="2802"/>
                    </a:lnTo>
                    <a:lnTo>
                      <a:pt x="1653" y="2802"/>
                    </a:lnTo>
                    <a:lnTo>
                      <a:pt x="1657" y="2802"/>
                    </a:lnTo>
                    <a:lnTo>
                      <a:pt x="1661" y="2802"/>
                    </a:lnTo>
                    <a:lnTo>
                      <a:pt x="1665" y="2802"/>
                    </a:lnTo>
                    <a:lnTo>
                      <a:pt x="1669" y="2802"/>
                    </a:lnTo>
                    <a:lnTo>
                      <a:pt x="1673" y="2802"/>
                    </a:lnTo>
                    <a:lnTo>
                      <a:pt x="1677" y="2802"/>
                    </a:lnTo>
                    <a:lnTo>
                      <a:pt x="1681" y="2802"/>
                    </a:lnTo>
                    <a:lnTo>
                      <a:pt x="1685" y="2802"/>
                    </a:lnTo>
                    <a:lnTo>
                      <a:pt x="1688" y="2802"/>
                    </a:lnTo>
                    <a:lnTo>
                      <a:pt x="1692" y="2802"/>
                    </a:lnTo>
                    <a:lnTo>
                      <a:pt x="1696" y="2802"/>
                    </a:lnTo>
                    <a:lnTo>
                      <a:pt x="1700" y="2802"/>
                    </a:lnTo>
                    <a:lnTo>
                      <a:pt x="1704" y="2802"/>
                    </a:lnTo>
                    <a:lnTo>
                      <a:pt x="1708" y="2802"/>
                    </a:lnTo>
                    <a:lnTo>
                      <a:pt x="1712" y="2802"/>
                    </a:lnTo>
                    <a:lnTo>
                      <a:pt x="1716" y="2802"/>
                    </a:lnTo>
                    <a:lnTo>
                      <a:pt x="1720" y="2802"/>
                    </a:lnTo>
                    <a:lnTo>
                      <a:pt x="1724" y="2802"/>
                    </a:lnTo>
                    <a:lnTo>
                      <a:pt x="1728" y="2802"/>
                    </a:lnTo>
                    <a:lnTo>
                      <a:pt x="1732" y="2802"/>
                    </a:lnTo>
                    <a:lnTo>
                      <a:pt x="1736" y="2802"/>
                    </a:lnTo>
                    <a:lnTo>
                      <a:pt x="1740" y="2802"/>
                    </a:lnTo>
                    <a:lnTo>
                      <a:pt x="1744" y="2802"/>
                    </a:lnTo>
                    <a:lnTo>
                      <a:pt x="1748" y="2802"/>
                    </a:lnTo>
                    <a:lnTo>
                      <a:pt x="1751" y="2802"/>
                    </a:lnTo>
                    <a:lnTo>
                      <a:pt x="1755" y="2802"/>
                    </a:lnTo>
                    <a:lnTo>
                      <a:pt x="1759" y="2802"/>
                    </a:lnTo>
                    <a:lnTo>
                      <a:pt x="1763" y="2802"/>
                    </a:lnTo>
                    <a:lnTo>
                      <a:pt x="1767" y="2802"/>
                    </a:lnTo>
                    <a:lnTo>
                      <a:pt x="1771" y="2802"/>
                    </a:lnTo>
                    <a:lnTo>
                      <a:pt x="1775" y="2802"/>
                    </a:lnTo>
                    <a:lnTo>
                      <a:pt x="1779" y="2802"/>
                    </a:lnTo>
                    <a:lnTo>
                      <a:pt x="1783" y="2802"/>
                    </a:lnTo>
                    <a:lnTo>
                      <a:pt x="1787" y="2802"/>
                    </a:lnTo>
                    <a:lnTo>
                      <a:pt x="1791" y="2802"/>
                    </a:lnTo>
                    <a:lnTo>
                      <a:pt x="1795" y="2802"/>
                    </a:lnTo>
                    <a:lnTo>
                      <a:pt x="1799" y="2802"/>
                    </a:lnTo>
                    <a:lnTo>
                      <a:pt x="1803" y="2802"/>
                    </a:lnTo>
                    <a:lnTo>
                      <a:pt x="1807" y="2802"/>
                    </a:lnTo>
                    <a:lnTo>
                      <a:pt x="1811" y="2802"/>
                    </a:lnTo>
                    <a:lnTo>
                      <a:pt x="1814" y="2802"/>
                    </a:lnTo>
                    <a:lnTo>
                      <a:pt x="1818" y="2802"/>
                    </a:lnTo>
                    <a:lnTo>
                      <a:pt x="1822" y="2802"/>
                    </a:lnTo>
                    <a:lnTo>
                      <a:pt x="1826" y="2802"/>
                    </a:lnTo>
                    <a:lnTo>
                      <a:pt x="1830" y="2802"/>
                    </a:lnTo>
                    <a:lnTo>
                      <a:pt x="1834" y="2802"/>
                    </a:lnTo>
                    <a:lnTo>
                      <a:pt x="1838" y="2802"/>
                    </a:lnTo>
                    <a:lnTo>
                      <a:pt x="1842" y="2802"/>
                    </a:lnTo>
                    <a:lnTo>
                      <a:pt x="1846" y="2802"/>
                    </a:lnTo>
                    <a:lnTo>
                      <a:pt x="1850" y="2802"/>
                    </a:lnTo>
                    <a:lnTo>
                      <a:pt x="1854" y="2802"/>
                    </a:lnTo>
                    <a:lnTo>
                      <a:pt x="1858" y="2802"/>
                    </a:lnTo>
                    <a:lnTo>
                      <a:pt x="1862" y="2802"/>
                    </a:lnTo>
                    <a:lnTo>
                      <a:pt x="1866" y="2802"/>
                    </a:lnTo>
                    <a:lnTo>
                      <a:pt x="1870" y="2802"/>
                    </a:lnTo>
                    <a:lnTo>
                      <a:pt x="1874" y="2802"/>
                    </a:lnTo>
                    <a:lnTo>
                      <a:pt x="1877" y="2802"/>
                    </a:lnTo>
                    <a:lnTo>
                      <a:pt x="1881" y="2802"/>
                    </a:lnTo>
                    <a:lnTo>
                      <a:pt x="1885" y="2802"/>
                    </a:lnTo>
                    <a:lnTo>
                      <a:pt x="1889" y="2802"/>
                    </a:lnTo>
                    <a:lnTo>
                      <a:pt x="1893" y="2802"/>
                    </a:lnTo>
                    <a:lnTo>
                      <a:pt x="1897" y="2802"/>
                    </a:lnTo>
                    <a:lnTo>
                      <a:pt x="1901" y="2802"/>
                    </a:lnTo>
                    <a:lnTo>
                      <a:pt x="1905" y="2802"/>
                    </a:lnTo>
                    <a:lnTo>
                      <a:pt x="1909" y="2802"/>
                    </a:lnTo>
                    <a:lnTo>
                      <a:pt x="1913" y="2802"/>
                    </a:lnTo>
                    <a:lnTo>
                      <a:pt x="1917" y="2802"/>
                    </a:lnTo>
                    <a:lnTo>
                      <a:pt x="1921" y="2802"/>
                    </a:lnTo>
                    <a:lnTo>
                      <a:pt x="1925" y="2802"/>
                    </a:lnTo>
                    <a:lnTo>
                      <a:pt x="1929" y="2802"/>
                    </a:lnTo>
                    <a:lnTo>
                      <a:pt x="1933" y="2802"/>
                    </a:lnTo>
                    <a:lnTo>
                      <a:pt x="1937" y="2802"/>
                    </a:lnTo>
                    <a:lnTo>
                      <a:pt x="1940" y="2802"/>
                    </a:lnTo>
                    <a:lnTo>
                      <a:pt x="1944" y="2802"/>
                    </a:lnTo>
                    <a:lnTo>
                      <a:pt x="1948" y="2802"/>
                    </a:lnTo>
                    <a:lnTo>
                      <a:pt x="1952" y="2802"/>
                    </a:lnTo>
                    <a:lnTo>
                      <a:pt x="1956" y="2802"/>
                    </a:lnTo>
                    <a:lnTo>
                      <a:pt x="1960" y="2802"/>
                    </a:lnTo>
                    <a:lnTo>
                      <a:pt x="1964" y="2802"/>
                    </a:lnTo>
                    <a:lnTo>
                      <a:pt x="1968" y="2802"/>
                    </a:lnTo>
                    <a:lnTo>
                      <a:pt x="1972" y="2802"/>
                    </a:lnTo>
                    <a:lnTo>
                      <a:pt x="1976" y="2802"/>
                    </a:lnTo>
                    <a:lnTo>
                      <a:pt x="1980" y="2802"/>
                    </a:lnTo>
                    <a:lnTo>
                      <a:pt x="1984" y="2802"/>
                    </a:lnTo>
                    <a:lnTo>
                      <a:pt x="1988" y="2802"/>
                    </a:lnTo>
                    <a:lnTo>
                      <a:pt x="1992" y="2802"/>
                    </a:lnTo>
                    <a:lnTo>
                      <a:pt x="1996" y="2802"/>
                    </a:lnTo>
                    <a:lnTo>
                      <a:pt x="1999" y="2802"/>
                    </a:lnTo>
                    <a:lnTo>
                      <a:pt x="2003" y="2802"/>
                    </a:lnTo>
                    <a:lnTo>
                      <a:pt x="2007" y="2802"/>
                    </a:lnTo>
                    <a:lnTo>
                      <a:pt x="2011" y="2802"/>
                    </a:lnTo>
                    <a:lnTo>
                      <a:pt x="2015" y="2802"/>
                    </a:lnTo>
                    <a:lnTo>
                      <a:pt x="2019" y="2802"/>
                    </a:lnTo>
                    <a:lnTo>
                      <a:pt x="2023" y="2802"/>
                    </a:lnTo>
                    <a:lnTo>
                      <a:pt x="2027" y="2802"/>
                    </a:lnTo>
                    <a:lnTo>
                      <a:pt x="2031" y="2802"/>
                    </a:lnTo>
                    <a:lnTo>
                      <a:pt x="2035" y="2802"/>
                    </a:lnTo>
                    <a:lnTo>
                      <a:pt x="2039" y="2802"/>
                    </a:lnTo>
                    <a:lnTo>
                      <a:pt x="2043" y="2802"/>
                    </a:lnTo>
                    <a:lnTo>
                      <a:pt x="2047" y="2802"/>
                    </a:lnTo>
                    <a:lnTo>
                      <a:pt x="2051" y="2802"/>
                    </a:lnTo>
                    <a:lnTo>
                      <a:pt x="2055" y="2802"/>
                    </a:lnTo>
                    <a:lnTo>
                      <a:pt x="2059" y="2802"/>
                    </a:lnTo>
                    <a:lnTo>
                      <a:pt x="2062" y="2802"/>
                    </a:lnTo>
                    <a:lnTo>
                      <a:pt x="2066" y="2802"/>
                    </a:lnTo>
                    <a:lnTo>
                      <a:pt x="2070" y="2802"/>
                    </a:lnTo>
                    <a:lnTo>
                      <a:pt x="2074" y="2802"/>
                    </a:lnTo>
                    <a:lnTo>
                      <a:pt x="2078" y="2802"/>
                    </a:lnTo>
                    <a:lnTo>
                      <a:pt x="2082" y="2802"/>
                    </a:lnTo>
                    <a:lnTo>
                      <a:pt x="2086" y="2802"/>
                    </a:lnTo>
                    <a:lnTo>
                      <a:pt x="2090" y="2802"/>
                    </a:lnTo>
                    <a:lnTo>
                      <a:pt x="2094" y="2802"/>
                    </a:lnTo>
                    <a:lnTo>
                      <a:pt x="2098" y="2802"/>
                    </a:lnTo>
                    <a:lnTo>
                      <a:pt x="2102" y="2802"/>
                    </a:lnTo>
                    <a:lnTo>
                      <a:pt x="2106" y="2802"/>
                    </a:lnTo>
                    <a:lnTo>
                      <a:pt x="2110" y="2802"/>
                    </a:lnTo>
                    <a:lnTo>
                      <a:pt x="2114" y="2802"/>
                    </a:lnTo>
                    <a:lnTo>
                      <a:pt x="2118" y="2802"/>
                    </a:lnTo>
                    <a:lnTo>
                      <a:pt x="2122" y="2802"/>
                    </a:lnTo>
                    <a:lnTo>
                      <a:pt x="2125" y="2802"/>
                    </a:lnTo>
                    <a:lnTo>
                      <a:pt x="2129" y="2802"/>
                    </a:lnTo>
                    <a:lnTo>
                      <a:pt x="2133" y="2802"/>
                    </a:lnTo>
                    <a:lnTo>
                      <a:pt x="2137" y="2802"/>
                    </a:lnTo>
                    <a:lnTo>
                      <a:pt x="2141" y="2802"/>
                    </a:lnTo>
                    <a:lnTo>
                      <a:pt x="2145" y="2802"/>
                    </a:lnTo>
                    <a:lnTo>
                      <a:pt x="2149" y="2802"/>
                    </a:lnTo>
                    <a:lnTo>
                      <a:pt x="2153" y="2802"/>
                    </a:lnTo>
                    <a:lnTo>
                      <a:pt x="2157" y="2802"/>
                    </a:lnTo>
                    <a:lnTo>
                      <a:pt x="2161" y="2802"/>
                    </a:lnTo>
                    <a:lnTo>
                      <a:pt x="2165" y="2802"/>
                    </a:lnTo>
                    <a:lnTo>
                      <a:pt x="2169" y="2802"/>
                    </a:lnTo>
                    <a:lnTo>
                      <a:pt x="2173" y="2802"/>
                    </a:lnTo>
                    <a:lnTo>
                      <a:pt x="2177" y="2802"/>
                    </a:lnTo>
                    <a:lnTo>
                      <a:pt x="2181" y="2802"/>
                    </a:lnTo>
                    <a:lnTo>
                      <a:pt x="2185" y="2802"/>
                    </a:lnTo>
                    <a:lnTo>
                      <a:pt x="2188" y="2802"/>
                    </a:lnTo>
                    <a:lnTo>
                      <a:pt x="2192" y="2802"/>
                    </a:lnTo>
                    <a:lnTo>
                      <a:pt x="2196" y="2802"/>
                    </a:lnTo>
                    <a:lnTo>
                      <a:pt x="2200" y="2802"/>
                    </a:lnTo>
                    <a:lnTo>
                      <a:pt x="2204" y="2802"/>
                    </a:lnTo>
                    <a:lnTo>
                      <a:pt x="2208" y="2802"/>
                    </a:lnTo>
                    <a:lnTo>
                      <a:pt x="2212" y="2802"/>
                    </a:lnTo>
                    <a:lnTo>
                      <a:pt x="2216" y="2802"/>
                    </a:lnTo>
                    <a:lnTo>
                      <a:pt x="2220" y="2802"/>
                    </a:lnTo>
                    <a:lnTo>
                      <a:pt x="2224" y="2802"/>
                    </a:lnTo>
                    <a:lnTo>
                      <a:pt x="2228" y="2802"/>
                    </a:lnTo>
                    <a:lnTo>
                      <a:pt x="2232" y="2802"/>
                    </a:lnTo>
                    <a:lnTo>
                      <a:pt x="2236" y="2802"/>
                    </a:lnTo>
                    <a:lnTo>
                      <a:pt x="2240" y="2802"/>
                    </a:lnTo>
                    <a:lnTo>
                      <a:pt x="2244" y="2802"/>
                    </a:lnTo>
                    <a:lnTo>
                      <a:pt x="2248" y="2802"/>
                    </a:lnTo>
                    <a:lnTo>
                      <a:pt x="2251" y="2802"/>
                    </a:lnTo>
                    <a:lnTo>
                      <a:pt x="2255" y="2802"/>
                    </a:lnTo>
                    <a:lnTo>
                      <a:pt x="2259" y="2802"/>
                    </a:lnTo>
                    <a:lnTo>
                      <a:pt x="2263" y="2802"/>
                    </a:lnTo>
                    <a:lnTo>
                      <a:pt x="2267" y="2802"/>
                    </a:lnTo>
                    <a:lnTo>
                      <a:pt x="2271" y="2802"/>
                    </a:lnTo>
                    <a:lnTo>
                      <a:pt x="2275" y="2802"/>
                    </a:lnTo>
                    <a:lnTo>
                      <a:pt x="2279" y="2802"/>
                    </a:lnTo>
                    <a:lnTo>
                      <a:pt x="2283" y="2802"/>
                    </a:lnTo>
                    <a:lnTo>
                      <a:pt x="2287" y="2802"/>
                    </a:lnTo>
                    <a:lnTo>
                      <a:pt x="2291" y="2802"/>
                    </a:lnTo>
                    <a:lnTo>
                      <a:pt x="2295" y="2802"/>
                    </a:lnTo>
                    <a:lnTo>
                      <a:pt x="2299" y="2802"/>
                    </a:lnTo>
                    <a:lnTo>
                      <a:pt x="2303" y="2802"/>
                    </a:lnTo>
                    <a:lnTo>
                      <a:pt x="2307" y="2802"/>
                    </a:lnTo>
                    <a:lnTo>
                      <a:pt x="2311" y="2802"/>
                    </a:lnTo>
                    <a:lnTo>
                      <a:pt x="2314" y="2802"/>
                    </a:lnTo>
                    <a:lnTo>
                      <a:pt x="2318" y="2802"/>
                    </a:lnTo>
                    <a:lnTo>
                      <a:pt x="2322" y="2802"/>
                    </a:lnTo>
                    <a:lnTo>
                      <a:pt x="2326" y="2802"/>
                    </a:lnTo>
                    <a:lnTo>
                      <a:pt x="2330" y="2802"/>
                    </a:lnTo>
                    <a:lnTo>
                      <a:pt x="2334" y="2802"/>
                    </a:lnTo>
                    <a:lnTo>
                      <a:pt x="2338" y="2802"/>
                    </a:lnTo>
                    <a:lnTo>
                      <a:pt x="2342" y="2802"/>
                    </a:lnTo>
                    <a:lnTo>
                      <a:pt x="2346" y="2802"/>
                    </a:lnTo>
                    <a:lnTo>
                      <a:pt x="2350" y="2802"/>
                    </a:lnTo>
                    <a:lnTo>
                      <a:pt x="2354" y="2802"/>
                    </a:lnTo>
                    <a:lnTo>
                      <a:pt x="2358" y="2802"/>
                    </a:lnTo>
                    <a:lnTo>
                      <a:pt x="2362" y="2802"/>
                    </a:lnTo>
                    <a:lnTo>
                      <a:pt x="2366" y="2802"/>
                    </a:lnTo>
                    <a:lnTo>
                      <a:pt x="2370" y="2802"/>
                    </a:lnTo>
                    <a:lnTo>
                      <a:pt x="2374" y="2802"/>
                    </a:lnTo>
                    <a:lnTo>
                      <a:pt x="2377" y="2802"/>
                    </a:lnTo>
                    <a:lnTo>
                      <a:pt x="2381" y="2802"/>
                    </a:lnTo>
                    <a:lnTo>
                      <a:pt x="2385" y="2802"/>
                    </a:lnTo>
                    <a:lnTo>
                      <a:pt x="2389" y="2802"/>
                    </a:lnTo>
                    <a:lnTo>
                      <a:pt x="2393" y="2802"/>
                    </a:lnTo>
                    <a:lnTo>
                      <a:pt x="2397" y="2802"/>
                    </a:lnTo>
                    <a:lnTo>
                      <a:pt x="2401" y="2802"/>
                    </a:lnTo>
                    <a:lnTo>
                      <a:pt x="2405" y="2802"/>
                    </a:lnTo>
                    <a:lnTo>
                      <a:pt x="2409" y="2802"/>
                    </a:lnTo>
                    <a:lnTo>
                      <a:pt x="2413" y="2802"/>
                    </a:lnTo>
                    <a:lnTo>
                      <a:pt x="2417" y="2802"/>
                    </a:lnTo>
                    <a:lnTo>
                      <a:pt x="2421" y="2802"/>
                    </a:lnTo>
                    <a:lnTo>
                      <a:pt x="2425" y="2802"/>
                    </a:lnTo>
                    <a:lnTo>
                      <a:pt x="2429" y="2802"/>
                    </a:lnTo>
                    <a:lnTo>
                      <a:pt x="2433" y="2802"/>
                    </a:lnTo>
                    <a:lnTo>
                      <a:pt x="2437" y="2802"/>
                    </a:lnTo>
                    <a:lnTo>
                      <a:pt x="2440" y="2802"/>
                    </a:lnTo>
                    <a:lnTo>
                      <a:pt x="2444" y="2802"/>
                    </a:lnTo>
                    <a:lnTo>
                      <a:pt x="2448" y="2802"/>
                    </a:lnTo>
                    <a:lnTo>
                      <a:pt x="2452" y="2802"/>
                    </a:lnTo>
                    <a:lnTo>
                      <a:pt x="2456" y="2802"/>
                    </a:lnTo>
                    <a:lnTo>
                      <a:pt x="2460" y="2802"/>
                    </a:lnTo>
                    <a:lnTo>
                      <a:pt x="2464" y="2802"/>
                    </a:lnTo>
                    <a:lnTo>
                      <a:pt x="2468" y="2802"/>
                    </a:lnTo>
                    <a:lnTo>
                      <a:pt x="2472" y="2802"/>
                    </a:lnTo>
                    <a:lnTo>
                      <a:pt x="2476" y="2802"/>
                    </a:lnTo>
                    <a:lnTo>
                      <a:pt x="2480" y="2802"/>
                    </a:lnTo>
                    <a:lnTo>
                      <a:pt x="2484" y="2802"/>
                    </a:lnTo>
                    <a:lnTo>
                      <a:pt x="2488" y="2802"/>
                    </a:lnTo>
                    <a:lnTo>
                      <a:pt x="2492" y="2802"/>
                    </a:lnTo>
                    <a:lnTo>
                      <a:pt x="2496" y="2802"/>
                    </a:lnTo>
                    <a:lnTo>
                      <a:pt x="2499" y="2802"/>
                    </a:lnTo>
                    <a:lnTo>
                      <a:pt x="2503" y="2802"/>
                    </a:lnTo>
                    <a:lnTo>
                      <a:pt x="2507" y="2802"/>
                    </a:lnTo>
                    <a:lnTo>
                      <a:pt x="2511" y="2802"/>
                    </a:lnTo>
                    <a:lnTo>
                      <a:pt x="2515" y="2802"/>
                    </a:lnTo>
                    <a:lnTo>
                      <a:pt x="2519" y="2802"/>
                    </a:lnTo>
                    <a:lnTo>
                      <a:pt x="2523" y="2802"/>
                    </a:lnTo>
                    <a:lnTo>
                      <a:pt x="2527" y="2802"/>
                    </a:lnTo>
                    <a:lnTo>
                      <a:pt x="2531" y="2802"/>
                    </a:lnTo>
                    <a:lnTo>
                      <a:pt x="2535" y="2802"/>
                    </a:lnTo>
                    <a:lnTo>
                      <a:pt x="2539" y="2802"/>
                    </a:lnTo>
                    <a:lnTo>
                      <a:pt x="2543" y="2802"/>
                    </a:lnTo>
                    <a:lnTo>
                      <a:pt x="2547" y="2802"/>
                    </a:lnTo>
                    <a:lnTo>
                      <a:pt x="2551" y="2802"/>
                    </a:lnTo>
                    <a:lnTo>
                      <a:pt x="2555" y="2802"/>
                    </a:lnTo>
                    <a:lnTo>
                      <a:pt x="2559" y="2802"/>
                    </a:lnTo>
                    <a:lnTo>
                      <a:pt x="2562" y="2802"/>
                    </a:lnTo>
                    <a:lnTo>
                      <a:pt x="2566" y="2802"/>
                    </a:lnTo>
                    <a:lnTo>
                      <a:pt x="2570" y="2802"/>
                    </a:lnTo>
                    <a:lnTo>
                      <a:pt x="2574" y="2802"/>
                    </a:lnTo>
                    <a:lnTo>
                      <a:pt x="2578" y="2802"/>
                    </a:lnTo>
                    <a:lnTo>
                      <a:pt x="2582" y="2802"/>
                    </a:lnTo>
                    <a:lnTo>
                      <a:pt x="2586" y="2802"/>
                    </a:lnTo>
                    <a:lnTo>
                      <a:pt x="2590" y="2802"/>
                    </a:lnTo>
                    <a:lnTo>
                      <a:pt x="2594" y="2802"/>
                    </a:lnTo>
                    <a:lnTo>
                      <a:pt x="2598" y="2802"/>
                    </a:lnTo>
                    <a:lnTo>
                      <a:pt x="2602" y="2802"/>
                    </a:lnTo>
                    <a:lnTo>
                      <a:pt x="2606" y="2802"/>
                    </a:lnTo>
                    <a:lnTo>
                      <a:pt x="2610" y="2802"/>
                    </a:lnTo>
                    <a:lnTo>
                      <a:pt x="2614" y="2802"/>
                    </a:lnTo>
                    <a:lnTo>
                      <a:pt x="2618" y="2802"/>
                    </a:lnTo>
                    <a:lnTo>
                      <a:pt x="2622" y="2802"/>
                    </a:lnTo>
                    <a:lnTo>
                      <a:pt x="2625" y="2802"/>
                    </a:lnTo>
                    <a:lnTo>
                      <a:pt x="2629" y="2802"/>
                    </a:lnTo>
                    <a:lnTo>
                      <a:pt x="2633" y="2802"/>
                    </a:lnTo>
                    <a:lnTo>
                      <a:pt x="2637" y="2802"/>
                    </a:lnTo>
                    <a:lnTo>
                      <a:pt x="2641" y="2802"/>
                    </a:lnTo>
                    <a:lnTo>
                      <a:pt x="2645" y="2802"/>
                    </a:lnTo>
                    <a:lnTo>
                      <a:pt x="2649" y="2802"/>
                    </a:lnTo>
                    <a:lnTo>
                      <a:pt x="2653" y="2802"/>
                    </a:lnTo>
                    <a:lnTo>
                      <a:pt x="2657" y="2802"/>
                    </a:lnTo>
                    <a:lnTo>
                      <a:pt x="2661" y="2802"/>
                    </a:lnTo>
                    <a:lnTo>
                      <a:pt x="2665" y="2802"/>
                    </a:lnTo>
                    <a:lnTo>
                      <a:pt x="2669" y="2802"/>
                    </a:lnTo>
                    <a:lnTo>
                      <a:pt x="2673" y="2802"/>
                    </a:lnTo>
                    <a:lnTo>
                      <a:pt x="2677" y="2802"/>
                    </a:lnTo>
                    <a:lnTo>
                      <a:pt x="2681" y="2802"/>
                    </a:lnTo>
                    <a:lnTo>
                      <a:pt x="2685" y="2802"/>
                    </a:lnTo>
                    <a:lnTo>
                      <a:pt x="2688" y="2802"/>
                    </a:lnTo>
                    <a:lnTo>
                      <a:pt x="2692" y="2802"/>
                    </a:lnTo>
                    <a:lnTo>
                      <a:pt x="2696" y="2802"/>
                    </a:lnTo>
                    <a:lnTo>
                      <a:pt x="2700" y="2802"/>
                    </a:lnTo>
                    <a:lnTo>
                      <a:pt x="2704" y="2802"/>
                    </a:lnTo>
                    <a:lnTo>
                      <a:pt x="2708" y="2802"/>
                    </a:lnTo>
                    <a:lnTo>
                      <a:pt x="2712" y="2802"/>
                    </a:lnTo>
                    <a:lnTo>
                      <a:pt x="2716" y="2802"/>
                    </a:lnTo>
                    <a:lnTo>
                      <a:pt x="2720" y="2802"/>
                    </a:lnTo>
                    <a:lnTo>
                      <a:pt x="2724" y="2802"/>
                    </a:lnTo>
                    <a:lnTo>
                      <a:pt x="2728" y="2802"/>
                    </a:lnTo>
                    <a:lnTo>
                      <a:pt x="2732" y="2802"/>
                    </a:lnTo>
                    <a:lnTo>
                      <a:pt x="2736" y="2802"/>
                    </a:lnTo>
                    <a:lnTo>
                      <a:pt x="2740" y="2802"/>
                    </a:lnTo>
                    <a:lnTo>
                      <a:pt x="2744" y="2802"/>
                    </a:lnTo>
                    <a:lnTo>
                      <a:pt x="2748" y="2802"/>
                    </a:lnTo>
                    <a:lnTo>
                      <a:pt x="2751" y="2802"/>
                    </a:lnTo>
                    <a:lnTo>
                      <a:pt x="2755" y="2802"/>
                    </a:lnTo>
                    <a:lnTo>
                      <a:pt x="2759" y="2795"/>
                    </a:lnTo>
                    <a:lnTo>
                      <a:pt x="2763" y="2780"/>
                    </a:lnTo>
                    <a:lnTo>
                      <a:pt x="2767" y="2766"/>
                    </a:lnTo>
                    <a:lnTo>
                      <a:pt x="2771" y="2752"/>
                    </a:lnTo>
                    <a:lnTo>
                      <a:pt x="2775" y="2737"/>
                    </a:lnTo>
                    <a:lnTo>
                      <a:pt x="2779" y="2722"/>
                    </a:lnTo>
                    <a:lnTo>
                      <a:pt x="2783" y="2709"/>
                    </a:lnTo>
                    <a:lnTo>
                      <a:pt x="2787" y="2694"/>
                    </a:lnTo>
                    <a:lnTo>
                      <a:pt x="2791" y="2680"/>
                    </a:lnTo>
                    <a:lnTo>
                      <a:pt x="2795" y="2664"/>
                    </a:lnTo>
                    <a:lnTo>
                      <a:pt x="2799" y="2651"/>
                    </a:lnTo>
                    <a:lnTo>
                      <a:pt x="2803" y="2636"/>
                    </a:lnTo>
                    <a:lnTo>
                      <a:pt x="2807" y="2621"/>
                    </a:lnTo>
                    <a:lnTo>
                      <a:pt x="2811" y="2609"/>
                    </a:lnTo>
                    <a:lnTo>
                      <a:pt x="2814" y="2594"/>
                    </a:lnTo>
                    <a:lnTo>
                      <a:pt x="2818" y="2579"/>
                    </a:lnTo>
                    <a:lnTo>
                      <a:pt x="2822" y="2565"/>
                    </a:lnTo>
                    <a:lnTo>
                      <a:pt x="2826" y="2551"/>
                    </a:lnTo>
                    <a:lnTo>
                      <a:pt x="2830" y="2536"/>
                    </a:lnTo>
                    <a:lnTo>
                      <a:pt x="2834" y="2522"/>
                    </a:lnTo>
                    <a:lnTo>
                      <a:pt x="2838" y="2508"/>
                    </a:lnTo>
                    <a:lnTo>
                      <a:pt x="2842" y="2495"/>
                    </a:lnTo>
                    <a:lnTo>
                      <a:pt x="2846" y="2479"/>
                    </a:lnTo>
                    <a:lnTo>
                      <a:pt x="2850" y="2465"/>
                    </a:lnTo>
                    <a:lnTo>
                      <a:pt x="2854" y="2452"/>
                    </a:lnTo>
                    <a:lnTo>
                      <a:pt x="2858" y="2438"/>
                    </a:lnTo>
                    <a:lnTo>
                      <a:pt x="2862" y="2424"/>
                    </a:lnTo>
                    <a:lnTo>
                      <a:pt x="2866" y="2410"/>
                    </a:lnTo>
                    <a:lnTo>
                      <a:pt x="2870" y="2395"/>
                    </a:lnTo>
                    <a:lnTo>
                      <a:pt x="2874" y="2382"/>
                    </a:lnTo>
                    <a:lnTo>
                      <a:pt x="2877" y="2366"/>
                    </a:lnTo>
                    <a:lnTo>
                      <a:pt x="2881" y="2354"/>
                    </a:lnTo>
                    <a:lnTo>
                      <a:pt x="2885" y="2341"/>
                    </a:lnTo>
                    <a:lnTo>
                      <a:pt x="2889" y="2327"/>
                    </a:lnTo>
                    <a:lnTo>
                      <a:pt x="2893" y="2312"/>
                    </a:lnTo>
                    <a:lnTo>
                      <a:pt x="2897" y="2299"/>
                    </a:lnTo>
                    <a:lnTo>
                      <a:pt x="2901" y="2286"/>
                    </a:lnTo>
                    <a:lnTo>
                      <a:pt x="2905" y="2271"/>
                    </a:lnTo>
                    <a:lnTo>
                      <a:pt x="2909" y="2257"/>
                    </a:lnTo>
                    <a:lnTo>
                      <a:pt x="2913" y="2243"/>
                    </a:lnTo>
                    <a:lnTo>
                      <a:pt x="2917" y="2230"/>
                    </a:lnTo>
                    <a:lnTo>
                      <a:pt x="2921" y="2216"/>
                    </a:lnTo>
                    <a:lnTo>
                      <a:pt x="2925" y="2204"/>
                    </a:lnTo>
                    <a:lnTo>
                      <a:pt x="2929" y="2188"/>
                    </a:lnTo>
                    <a:lnTo>
                      <a:pt x="2933" y="2175"/>
                    </a:lnTo>
                    <a:lnTo>
                      <a:pt x="2937" y="2162"/>
                    </a:lnTo>
                    <a:lnTo>
                      <a:pt x="2940" y="2148"/>
                    </a:lnTo>
                    <a:lnTo>
                      <a:pt x="2944" y="2135"/>
                    </a:lnTo>
                    <a:lnTo>
                      <a:pt x="2948" y="2123"/>
                    </a:lnTo>
                    <a:lnTo>
                      <a:pt x="2952" y="2109"/>
                    </a:lnTo>
                    <a:lnTo>
                      <a:pt x="2956" y="2095"/>
                    </a:lnTo>
                    <a:lnTo>
                      <a:pt x="2960" y="2083"/>
                    </a:lnTo>
                    <a:lnTo>
                      <a:pt x="2964" y="2069"/>
                    </a:lnTo>
                    <a:lnTo>
                      <a:pt x="2968" y="2056"/>
                    </a:lnTo>
                    <a:lnTo>
                      <a:pt x="2972" y="2045"/>
                    </a:lnTo>
                    <a:lnTo>
                      <a:pt x="2976" y="2030"/>
                    </a:lnTo>
                    <a:lnTo>
                      <a:pt x="2980" y="2017"/>
                    </a:lnTo>
                    <a:lnTo>
                      <a:pt x="2984" y="2004"/>
                    </a:lnTo>
                    <a:lnTo>
                      <a:pt x="2988" y="1991"/>
                    </a:lnTo>
                    <a:lnTo>
                      <a:pt x="2992" y="1978"/>
                    </a:lnTo>
                    <a:lnTo>
                      <a:pt x="2996" y="1966"/>
                    </a:lnTo>
                    <a:lnTo>
                      <a:pt x="2999" y="1953"/>
                    </a:lnTo>
                    <a:lnTo>
                      <a:pt x="3003" y="1938"/>
                    </a:lnTo>
                    <a:lnTo>
                      <a:pt x="3007" y="1926"/>
                    </a:lnTo>
                    <a:lnTo>
                      <a:pt x="3011" y="1915"/>
                    </a:lnTo>
                    <a:lnTo>
                      <a:pt x="3015" y="1901"/>
                    </a:lnTo>
                    <a:lnTo>
                      <a:pt x="3019" y="1889"/>
                    </a:lnTo>
                    <a:lnTo>
                      <a:pt x="3023" y="1876"/>
                    </a:lnTo>
                    <a:lnTo>
                      <a:pt x="3027" y="1865"/>
                    </a:lnTo>
                    <a:lnTo>
                      <a:pt x="3031" y="1850"/>
                    </a:lnTo>
                    <a:lnTo>
                      <a:pt x="3035" y="1838"/>
                    </a:lnTo>
                    <a:lnTo>
                      <a:pt x="3039" y="1826"/>
                    </a:lnTo>
                    <a:lnTo>
                      <a:pt x="3043" y="1814"/>
                    </a:lnTo>
                    <a:lnTo>
                      <a:pt x="3047" y="1802"/>
                    </a:lnTo>
                    <a:lnTo>
                      <a:pt x="3051" y="1789"/>
                    </a:lnTo>
                    <a:lnTo>
                      <a:pt x="3055" y="1778"/>
                    </a:lnTo>
                    <a:lnTo>
                      <a:pt x="3059" y="1765"/>
                    </a:lnTo>
                    <a:lnTo>
                      <a:pt x="3062" y="1752"/>
                    </a:lnTo>
                    <a:lnTo>
                      <a:pt x="3066" y="1741"/>
                    </a:lnTo>
                    <a:lnTo>
                      <a:pt x="3070" y="1729"/>
                    </a:lnTo>
                    <a:lnTo>
                      <a:pt x="3074" y="1717"/>
                    </a:lnTo>
                    <a:lnTo>
                      <a:pt x="3078" y="1705"/>
                    </a:lnTo>
                    <a:lnTo>
                      <a:pt x="3082" y="1693"/>
                    </a:lnTo>
                    <a:lnTo>
                      <a:pt x="3086" y="1681"/>
                    </a:lnTo>
                    <a:lnTo>
                      <a:pt x="3090" y="1669"/>
                    </a:lnTo>
                    <a:lnTo>
                      <a:pt x="3094" y="1658"/>
                    </a:lnTo>
                    <a:lnTo>
                      <a:pt x="3098" y="1646"/>
                    </a:lnTo>
                    <a:lnTo>
                      <a:pt x="3102" y="1634"/>
                    </a:lnTo>
                    <a:lnTo>
                      <a:pt x="3106" y="1623"/>
                    </a:lnTo>
                    <a:lnTo>
                      <a:pt x="3110" y="1612"/>
                    </a:lnTo>
                    <a:lnTo>
                      <a:pt x="3114" y="1599"/>
                    </a:lnTo>
                    <a:lnTo>
                      <a:pt x="3118" y="1588"/>
                    </a:lnTo>
                    <a:lnTo>
                      <a:pt x="3122" y="1577"/>
                    </a:lnTo>
                    <a:lnTo>
                      <a:pt x="3125" y="1565"/>
                    </a:lnTo>
                    <a:lnTo>
                      <a:pt x="3129" y="1554"/>
                    </a:lnTo>
                    <a:lnTo>
                      <a:pt x="3133" y="1542"/>
                    </a:lnTo>
                    <a:lnTo>
                      <a:pt x="3137" y="1530"/>
                    </a:lnTo>
                    <a:lnTo>
                      <a:pt x="3141" y="1520"/>
                    </a:lnTo>
                    <a:lnTo>
                      <a:pt x="3145" y="1508"/>
                    </a:lnTo>
                    <a:lnTo>
                      <a:pt x="3149" y="1497"/>
                    </a:lnTo>
                    <a:lnTo>
                      <a:pt x="3153" y="1486"/>
                    </a:lnTo>
                    <a:lnTo>
                      <a:pt x="3157" y="1474"/>
                    </a:lnTo>
                    <a:lnTo>
                      <a:pt x="3161" y="1463"/>
                    </a:lnTo>
                    <a:lnTo>
                      <a:pt x="3165" y="1453"/>
                    </a:lnTo>
                    <a:lnTo>
                      <a:pt x="3169" y="1443"/>
                    </a:lnTo>
                    <a:lnTo>
                      <a:pt x="3173" y="1432"/>
                    </a:lnTo>
                    <a:lnTo>
                      <a:pt x="3177" y="1421"/>
                    </a:lnTo>
                    <a:lnTo>
                      <a:pt x="3181" y="1410"/>
                    </a:lnTo>
                    <a:lnTo>
                      <a:pt x="3185" y="1399"/>
                    </a:lnTo>
                    <a:lnTo>
                      <a:pt x="3188" y="1388"/>
                    </a:lnTo>
                    <a:lnTo>
                      <a:pt x="3192" y="1378"/>
                    </a:lnTo>
                    <a:lnTo>
                      <a:pt x="3196" y="1368"/>
                    </a:lnTo>
                    <a:lnTo>
                      <a:pt x="3200" y="1357"/>
                    </a:lnTo>
                    <a:lnTo>
                      <a:pt x="3204" y="1347"/>
                    </a:lnTo>
                    <a:lnTo>
                      <a:pt x="3208" y="1337"/>
                    </a:lnTo>
                    <a:lnTo>
                      <a:pt x="3212" y="1326"/>
                    </a:lnTo>
                    <a:lnTo>
                      <a:pt x="3216" y="1316"/>
                    </a:lnTo>
                    <a:lnTo>
                      <a:pt x="3220" y="1306"/>
                    </a:lnTo>
                    <a:lnTo>
                      <a:pt x="3224" y="1294"/>
                    </a:lnTo>
                    <a:lnTo>
                      <a:pt x="3228" y="1285"/>
                    </a:lnTo>
                    <a:lnTo>
                      <a:pt x="3232" y="1275"/>
                    </a:lnTo>
                    <a:lnTo>
                      <a:pt x="3236" y="1266"/>
                    </a:lnTo>
                    <a:lnTo>
                      <a:pt x="3240" y="1255"/>
                    </a:lnTo>
                    <a:lnTo>
                      <a:pt x="3244" y="1245"/>
                    </a:lnTo>
                    <a:lnTo>
                      <a:pt x="3248" y="1236"/>
                    </a:lnTo>
                    <a:lnTo>
                      <a:pt x="3251" y="1226"/>
                    </a:lnTo>
                    <a:lnTo>
                      <a:pt x="3255" y="1216"/>
                    </a:lnTo>
                    <a:lnTo>
                      <a:pt x="3259" y="1208"/>
                    </a:lnTo>
                    <a:lnTo>
                      <a:pt x="3263" y="1198"/>
                    </a:lnTo>
                    <a:lnTo>
                      <a:pt x="3267" y="1187"/>
                    </a:lnTo>
                    <a:lnTo>
                      <a:pt x="3271" y="1178"/>
                    </a:lnTo>
                    <a:lnTo>
                      <a:pt x="3275" y="1168"/>
                    </a:lnTo>
                    <a:lnTo>
                      <a:pt x="3279" y="1159"/>
                    </a:lnTo>
                    <a:lnTo>
                      <a:pt x="3283" y="1150"/>
                    </a:lnTo>
                    <a:lnTo>
                      <a:pt x="3287" y="1140"/>
                    </a:lnTo>
                    <a:lnTo>
                      <a:pt x="3291" y="1130"/>
                    </a:lnTo>
                    <a:lnTo>
                      <a:pt x="3295" y="1122"/>
                    </a:lnTo>
                    <a:lnTo>
                      <a:pt x="3299" y="1112"/>
                    </a:lnTo>
                    <a:lnTo>
                      <a:pt x="3303" y="1104"/>
                    </a:lnTo>
                    <a:lnTo>
                      <a:pt x="3307" y="1093"/>
                    </a:lnTo>
                    <a:lnTo>
                      <a:pt x="3311" y="1085"/>
                    </a:lnTo>
                    <a:lnTo>
                      <a:pt x="3314" y="1076"/>
                    </a:lnTo>
                    <a:lnTo>
                      <a:pt x="3318" y="1067"/>
                    </a:lnTo>
                    <a:lnTo>
                      <a:pt x="3322" y="1057"/>
                    </a:lnTo>
                    <a:lnTo>
                      <a:pt x="3326" y="1049"/>
                    </a:lnTo>
                    <a:lnTo>
                      <a:pt x="3330" y="1041"/>
                    </a:lnTo>
                    <a:lnTo>
                      <a:pt x="3334" y="1032"/>
                    </a:lnTo>
                    <a:lnTo>
                      <a:pt x="3338" y="1024"/>
                    </a:lnTo>
                    <a:lnTo>
                      <a:pt x="3342" y="1014"/>
                    </a:lnTo>
                    <a:lnTo>
                      <a:pt x="3346" y="1007"/>
                    </a:lnTo>
                    <a:lnTo>
                      <a:pt x="3350" y="998"/>
                    </a:lnTo>
                    <a:lnTo>
                      <a:pt x="3354" y="989"/>
                    </a:lnTo>
                    <a:lnTo>
                      <a:pt x="3358" y="979"/>
                    </a:lnTo>
                    <a:lnTo>
                      <a:pt x="3362" y="973"/>
                    </a:lnTo>
                    <a:lnTo>
                      <a:pt x="3366" y="964"/>
                    </a:lnTo>
                    <a:lnTo>
                      <a:pt x="3370" y="955"/>
                    </a:lnTo>
                    <a:lnTo>
                      <a:pt x="3374" y="948"/>
                    </a:lnTo>
                    <a:lnTo>
                      <a:pt x="3377" y="939"/>
                    </a:lnTo>
                    <a:lnTo>
                      <a:pt x="3381" y="931"/>
                    </a:lnTo>
                    <a:lnTo>
                      <a:pt x="3385" y="922"/>
                    </a:lnTo>
                    <a:lnTo>
                      <a:pt x="3389" y="916"/>
                    </a:lnTo>
                    <a:lnTo>
                      <a:pt x="3393" y="907"/>
                    </a:lnTo>
                    <a:lnTo>
                      <a:pt x="3397" y="899"/>
                    </a:lnTo>
                    <a:lnTo>
                      <a:pt x="3401" y="890"/>
                    </a:lnTo>
                    <a:lnTo>
                      <a:pt x="3405" y="883"/>
                    </a:lnTo>
                    <a:lnTo>
                      <a:pt x="3409" y="876"/>
                    </a:lnTo>
                    <a:lnTo>
                      <a:pt x="3413" y="868"/>
                    </a:lnTo>
                    <a:lnTo>
                      <a:pt x="3417" y="860"/>
                    </a:lnTo>
                    <a:lnTo>
                      <a:pt x="3421" y="853"/>
                    </a:lnTo>
                    <a:lnTo>
                      <a:pt x="3425" y="844"/>
                    </a:lnTo>
                    <a:lnTo>
                      <a:pt x="3429" y="838"/>
                    </a:lnTo>
                    <a:lnTo>
                      <a:pt x="3433" y="830"/>
                    </a:lnTo>
                    <a:lnTo>
                      <a:pt x="3437" y="824"/>
                    </a:lnTo>
                    <a:lnTo>
                      <a:pt x="3440" y="815"/>
                    </a:lnTo>
                    <a:lnTo>
                      <a:pt x="3444" y="809"/>
                    </a:lnTo>
                    <a:lnTo>
                      <a:pt x="3448" y="801"/>
                    </a:lnTo>
                    <a:lnTo>
                      <a:pt x="3452" y="794"/>
                    </a:lnTo>
                    <a:lnTo>
                      <a:pt x="3456" y="787"/>
                    </a:lnTo>
                    <a:lnTo>
                      <a:pt x="3460" y="779"/>
                    </a:lnTo>
                    <a:lnTo>
                      <a:pt x="3464" y="772"/>
                    </a:lnTo>
                    <a:lnTo>
                      <a:pt x="3468" y="764"/>
                    </a:lnTo>
                    <a:lnTo>
                      <a:pt x="3472" y="759"/>
                    </a:lnTo>
                    <a:lnTo>
                      <a:pt x="3476" y="751"/>
                    </a:lnTo>
                    <a:lnTo>
                      <a:pt x="3480" y="744"/>
                    </a:lnTo>
                    <a:lnTo>
                      <a:pt x="3484" y="738"/>
                    </a:lnTo>
                    <a:lnTo>
                      <a:pt x="3488" y="731"/>
                    </a:lnTo>
                    <a:lnTo>
                      <a:pt x="3492" y="723"/>
                    </a:lnTo>
                    <a:lnTo>
                      <a:pt x="3496" y="717"/>
                    </a:lnTo>
                    <a:lnTo>
                      <a:pt x="3499" y="711"/>
                    </a:lnTo>
                    <a:lnTo>
                      <a:pt x="3503" y="704"/>
                    </a:lnTo>
                    <a:lnTo>
                      <a:pt x="3507" y="697"/>
                    </a:lnTo>
                    <a:lnTo>
                      <a:pt x="3511" y="690"/>
                    </a:lnTo>
                    <a:lnTo>
                      <a:pt x="3515" y="684"/>
                    </a:lnTo>
                    <a:lnTo>
                      <a:pt x="3519" y="678"/>
                    </a:lnTo>
                    <a:lnTo>
                      <a:pt x="3523" y="672"/>
                    </a:lnTo>
                    <a:lnTo>
                      <a:pt x="3527" y="665"/>
                    </a:lnTo>
                    <a:lnTo>
                      <a:pt x="3531" y="659"/>
                    </a:lnTo>
                    <a:lnTo>
                      <a:pt x="3535" y="652"/>
                    </a:lnTo>
                    <a:lnTo>
                      <a:pt x="3539" y="646"/>
                    </a:lnTo>
                    <a:lnTo>
                      <a:pt x="3543" y="640"/>
                    </a:lnTo>
                    <a:lnTo>
                      <a:pt x="3547" y="634"/>
                    </a:lnTo>
                    <a:lnTo>
                      <a:pt x="3551" y="628"/>
                    </a:lnTo>
                    <a:lnTo>
                      <a:pt x="3555" y="621"/>
                    </a:lnTo>
                    <a:lnTo>
                      <a:pt x="3559" y="616"/>
                    </a:lnTo>
                    <a:lnTo>
                      <a:pt x="3562" y="610"/>
                    </a:lnTo>
                    <a:lnTo>
                      <a:pt x="3566" y="606"/>
                    </a:lnTo>
                    <a:lnTo>
                      <a:pt x="3570" y="598"/>
                    </a:lnTo>
                    <a:lnTo>
                      <a:pt x="3574" y="591"/>
                    </a:lnTo>
                    <a:lnTo>
                      <a:pt x="3578" y="585"/>
                    </a:lnTo>
                    <a:lnTo>
                      <a:pt x="3582" y="582"/>
                    </a:lnTo>
                    <a:lnTo>
                      <a:pt x="3586" y="575"/>
                    </a:lnTo>
                    <a:lnTo>
                      <a:pt x="3590" y="570"/>
                    </a:lnTo>
                    <a:lnTo>
                      <a:pt x="3594" y="563"/>
                    </a:lnTo>
                    <a:lnTo>
                      <a:pt x="3598" y="559"/>
                    </a:lnTo>
                    <a:lnTo>
                      <a:pt x="3602" y="553"/>
                    </a:lnTo>
                    <a:lnTo>
                      <a:pt x="3606" y="547"/>
                    </a:lnTo>
                    <a:lnTo>
                      <a:pt x="3610" y="543"/>
                    </a:lnTo>
                    <a:lnTo>
                      <a:pt x="3614" y="536"/>
                    </a:lnTo>
                    <a:lnTo>
                      <a:pt x="3618" y="531"/>
                    </a:lnTo>
                    <a:lnTo>
                      <a:pt x="3622" y="526"/>
                    </a:lnTo>
                    <a:lnTo>
                      <a:pt x="3625" y="521"/>
                    </a:lnTo>
                    <a:lnTo>
                      <a:pt x="3629" y="514"/>
                    </a:lnTo>
                    <a:lnTo>
                      <a:pt x="3633" y="511"/>
                    </a:lnTo>
                    <a:lnTo>
                      <a:pt x="3637" y="506"/>
                    </a:lnTo>
                    <a:lnTo>
                      <a:pt x="3641" y="500"/>
                    </a:lnTo>
                    <a:lnTo>
                      <a:pt x="3645" y="496"/>
                    </a:lnTo>
                    <a:lnTo>
                      <a:pt x="3649" y="490"/>
                    </a:lnTo>
                    <a:lnTo>
                      <a:pt x="3653" y="485"/>
                    </a:lnTo>
                    <a:lnTo>
                      <a:pt x="3657" y="480"/>
                    </a:lnTo>
                    <a:lnTo>
                      <a:pt x="3661" y="475"/>
                    </a:lnTo>
                    <a:lnTo>
                      <a:pt x="3665" y="471"/>
                    </a:lnTo>
                    <a:lnTo>
                      <a:pt x="3669" y="466"/>
                    </a:lnTo>
                    <a:lnTo>
                      <a:pt x="3673" y="462"/>
                    </a:lnTo>
                    <a:lnTo>
                      <a:pt x="3677" y="456"/>
                    </a:lnTo>
                    <a:lnTo>
                      <a:pt x="3681" y="452"/>
                    </a:lnTo>
                    <a:lnTo>
                      <a:pt x="3685" y="447"/>
                    </a:lnTo>
                    <a:lnTo>
                      <a:pt x="3688" y="443"/>
                    </a:lnTo>
                    <a:lnTo>
                      <a:pt x="3692" y="438"/>
                    </a:lnTo>
                    <a:lnTo>
                      <a:pt x="3696" y="434"/>
                    </a:lnTo>
                    <a:lnTo>
                      <a:pt x="3700" y="429"/>
                    </a:lnTo>
                    <a:lnTo>
                      <a:pt x="3704" y="425"/>
                    </a:lnTo>
                    <a:lnTo>
                      <a:pt x="3708" y="419"/>
                    </a:lnTo>
                    <a:lnTo>
                      <a:pt x="3712" y="415"/>
                    </a:lnTo>
                    <a:lnTo>
                      <a:pt x="3716" y="411"/>
                    </a:lnTo>
                    <a:lnTo>
                      <a:pt x="3720" y="407"/>
                    </a:lnTo>
                    <a:lnTo>
                      <a:pt x="3724" y="403"/>
                    </a:lnTo>
                    <a:lnTo>
                      <a:pt x="3728" y="399"/>
                    </a:lnTo>
                    <a:lnTo>
                      <a:pt x="3732" y="395"/>
                    </a:lnTo>
                    <a:lnTo>
                      <a:pt x="3736" y="389"/>
                    </a:lnTo>
                    <a:lnTo>
                      <a:pt x="3740" y="385"/>
                    </a:lnTo>
                    <a:lnTo>
                      <a:pt x="3744" y="382"/>
                    </a:lnTo>
                    <a:lnTo>
                      <a:pt x="3748" y="378"/>
                    </a:lnTo>
                    <a:lnTo>
                      <a:pt x="3751" y="373"/>
                    </a:lnTo>
                    <a:lnTo>
                      <a:pt x="3755" y="371"/>
                    </a:lnTo>
                    <a:lnTo>
                      <a:pt x="3759" y="366"/>
                    </a:lnTo>
                    <a:lnTo>
                      <a:pt x="3763" y="361"/>
                    </a:lnTo>
                    <a:lnTo>
                      <a:pt x="3767" y="358"/>
                    </a:lnTo>
                    <a:lnTo>
                      <a:pt x="3771" y="354"/>
                    </a:lnTo>
                    <a:lnTo>
                      <a:pt x="3775" y="351"/>
                    </a:lnTo>
                    <a:lnTo>
                      <a:pt x="3779" y="347"/>
                    </a:lnTo>
                    <a:lnTo>
                      <a:pt x="3783" y="343"/>
                    </a:lnTo>
                    <a:lnTo>
                      <a:pt x="3787" y="340"/>
                    </a:lnTo>
                    <a:lnTo>
                      <a:pt x="3791" y="335"/>
                    </a:lnTo>
                    <a:lnTo>
                      <a:pt x="3795" y="333"/>
                    </a:lnTo>
                    <a:lnTo>
                      <a:pt x="3799" y="328"/>
                    </a:lnTo>
                    <a:lnTo>
                      <a:pt x="3803" y="325"/>
                    </a:lnTo>
                    <a:lnTo>
                      <a:pt x="3807" y="321"/>
                    </a:lnTo>
                    <a:lnTo>
                      <a:pt x="3811" y="318"/>
                    </a:lnTo>
                    <a:lnTo>
                      <a:pt x="3814" y="316"/>
                    </a:lnTo>
                    <a:lnTo>
                      <a:pt x="3818" y="310"/>
                    </a:lnTo>
                    <a:lnTo>
                      <a:pt x="3822" y="307"/>
                    </a:lnTo>
                    <a:lnTo>
                      <a:pt x="3826" y="305"/>
                    </a:lnTo>
                    <a:lnTo>
                      <a:pt x="3830" y="302"/>
                    </a:lnTo>
                    <a:lnTo>
                      <a:pt x="3834" y="298"/>
                    </a:lnTo>
                    <a:lnTo>
                      <a:pt x="3838" y="295"/>
                    </a:lnTo>
                    <a:lnTo>
                      <a:pt x="3842" y="290"/>
                    </a:lnTo>
                    <a:lnTo>
                      <a:pt x="3846" y="289"/>
                    </a:lnTo>
                    <a:lnTo>
                      <a:pt x="3850" y="285"/>
                    </a:lnTo>
                    <a:lnTo>
                      <a:pt x="3854" y="282"/>
                    </a:lnTo>
                    <a:lnTo>
                      <a:pt x="3858" y="278"/>
                    </a:lnTo>
                    <a:lnTo>
                      <a:pt x="3862" y="276"/>
                    </a:lnTo>
                    <a:lnTo>
                      <a:pt x="3866" y="272"/>
                    </a:lnTo>
                    <a:lnTo>
                      <a:pt x="3870" y="270"/>
                    </a:lnTo>
                    <a:lnTo>
                      <a:pt x="3874" y="266"/>
                    </a:lnTo>
                    <a:lnTo>
                      <a:pt x="3877" y="264"/>
                    </a:lnTo>
                    <a:lnTo>
                      <a:pt x="3881" y="260"/>
                    </a:lnTo>
                    <a:lnTo>
                      <a:pt x="3885" y="257"/>
                    </a:lnTo>
                    <a:lnTo>
                      <a:pt x="3889" y="254"/>
                    </a:lnTo>
                    <a:lnTo>
                      <a:pt x="3893" y="253"/>
                    </a:lnTo>
                    <a:lnTo>
                      <a:pt x="3897" y="250"/>
                    </a:lnTo>
                    <a:lnTo>
                      <a:pt x="3901" y="247"/>
                    </a:lnTo>
                    <a:lnTo>
                      <a:pt x="3905" y="244"/>
                    </a:lnTo>
                    <a:lnTo>
                      <a:pt x="3909" y="240"/>
                    </a:lnTo>
                    <a:lnTo>
                      <a:pt x="3913" y="238"/>
                    </a:lnTo>
                    <a:lnTo>
                      <a:pt x="3917" y="236"/>
                    </a:lnTo>
                    <a:lnTo>
                      <a:pt x="3921" y="233"/>
                    </a:lnTo>
                    <a:lnTo>
                      <a:pt x="3925" y="231"/>
                    </a:lnTo>
                    <a:lnTo>
                      <a:pt x="3929" y="228"/>
                    </a:lnTo>
                    <a:lnTo>
                      <a:pt x="3933" y="22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0" name="Freeform 352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7"/>
                  </a:cxn>
                  <a:cxn ang="0">
                    <a:pos x="625" y="21"/>
                  </a:cxn>
                  <a:cxn ang="0">
                    <a:pos x="688" y="55"/>
                  </a:cxn>
                  <a:cxn ang="0">
                    <a:pos x="751" y="113"/>
                  </a:cxn>
                  <a:cxn ang="0">
                    <a:pos x="814" y="202"/>
                  </a:cxn>
                  <a:cxn ang="0">
                    <a:pos x="877" y="330"/>
                  </a:cxn>
                  <a:cxn ang="0">
                    <a:pos x="940" y="500"/>
                  </a:cxn>
                  <a:cxn ang="0">
                    <a:pos x="1003" y="707"/>
                  </a:cxn>
                  <a:cxn ang="0">
                    <a:pos x="1066" y="956"/>
                  </a:cxn>
                  <a:cxn ang="0">
                    <a:pos x="1129" y="1237"/>
                  </a:cxn>
                  <a:cxn ang="0">
                    <a:pos x="1192" y="1548"/>
                  </a:cxn>
                  <a:cxn ang="0">
                    <a:pos x="1255" y="1881"/>
                  </a:cxn>
                  <a:cxn ang="0">
                    <a:pos x="1318" y="2227"/>
                  </a:cxn>
                  <a:cxn ang="0">
                    <a:pos x="1381" y="2575"/>
                  </a:cxn>
                  <a:cxn ang="0">
                    <a:pos x="1444" y="2832"/>
                  </a:cxn>
                  <a:cxn ang="0">
                    <a:pos x="1507" y="2832"/>
                  </a:cxn>
                  <a:cxn ang="0">
                    <a:pos x="1570" y="2832"/>
                  </a:cxn>
                  <a:cxn ang="0">
                    <a:pos x="1633" y="2832"/>
                  </a:cxn>
                  <a:cxn ang="0">
                    <a:pos x="1696" y="2832"/>
                  </a:cxn>
                  <a:cxn ang="0">
                    <a:pos x="1759" y="2832"/>
                  </a:cxn>
                  <a:cxn ang="0">
                    <a:pos x="1822" y="2832"/>
                  </a:cxn>
                  <a:cxn ang="0">
                    <a:pos x="1885" y="2832"/>
                  </a:cxn>
                  <a:cxn ang="0">
                    <a:pos x="1948" y="2832"/>
                  </a:cxn>
                  <a:cxn ang="0">
                    <a:pos x="2011" y="2832"/>
                  </a:cxn>
                  <a:cxn ang="0">
                    <a:pos x="2074" y="2832"/>
                  </a:cxn>
                  <a:cxn ang="0">
                    <a:pos x="2137" y="2832"/>
                  </a:cxn>
                  <a:cxn ang="0">
                    <a:pos x="2200" y="2832"/>
                  </a:cxn>
                  <a:cxn ang="0">
                    <a:pos x="2263" y="2832"/>
                  </a:cxn>
                  <a:cxn ang="0">
                    <a:pos x="2326" y="2832"/>
                  </a:cxn>
                  <a:cxn ang="0">
                    <a:pos x="2389" y="2832"/>
                  </a:cxn>
                  <a:cxn ang="0">
                    <a:pos x="2452" y="2832"/>
                  </a:cxn>
                  <a:cxn ang="0">
                    <a:pos x="2515" y="2832"/>
                  </a:cxn>
                  <a:cxn ang="0">
                    <a:pos x="2578" y="2832"/>
                  </a:cxn>
                  <a:cxn ang="0">
                    <a:pos x="2641" y="2832"/>
                  </a:cxn>
                  <a:cxn ang="0">
                    <a:pos x="2704" y="2832"/>
                  </a:cxn>
                  <a:cxn ang="0">
                    <a:pos x="2767" y="2801"/>
                  </a:cxn>
                  <a:cxn ang="0">
                    <a:pos x="2830" y="2570"/>
                  </a:cxn>
                  <a:cxn ang="0">
                    <a:pos x="2893" y="2345"/>
                  </a:cxn>
                  <a:cxn ang="0">
                    <a:pos x="2956" y="2128"/>
                  </a:cxn>
                  <a:cxn ang="0">
                    <a:pos x="3019" y="1922"/>
                  </a:cxn>
                  <a:cxn ang="0">
                    <a:pos x="3082" y="1726"/>
                  </a:cxn>
                  <a:cxn ang="0">
                    <a:pos x="3145" y="1541"/>
                  </a:cxn>
                  <a:cxn ang="0">
                    <a:pos x="3208" y="1369"/>
                  </a:cxn>
                  <a:cxn ang="0">
                    <a:pos x="3271" y="1209"/>
                  </a:cxn>
                  <a:cxn ang="0">
                    <a:pos x="3334" y="1064"/>
                  </a:cxn>
                  <a:cxn ang="0">
                    <a:pos x="3397" y="930"/>
                  </a:cxn>
                  <a:cxn ang="0">
                    <a:pos x="3460" y="810"/>
                  </a:cxn>
                  <a:cxn ang="0">
                    <a:pos x="3523" y="701"/>
                  </a:cxn>
                  <a:cxn ang="0">
                    <a:pos x="3586" y="606"/>
                  </a:cxn>
                  <a:cxn ang="0">
                    <a:pos x="3649" y="519"/>
                  </a:cxn>
                  <a:cxn ang="0">
                    <a:pos x="3712" y="445"/>
                  </a:cxn>
                  <a:cxn ang="0">
                    <a:pos x="3775" y="380"/>
                  </a:cxn>
                  <a:cxn ang="0">
                    <a:pos x="3838" y="324"/>
                  </a:cxn>
                  <a:cxn ang="0">
                    <a:pos x="3901" y="274"/>
                  </a:cxn>
                </a:cxnLst>
                <a:rect l="0" t="0" r="r" b="b"/>
                <a:pathLst>
                  <a:path w="3933" h="2832">
                    <a:moveTo>
                      <a:pt x="0" y="2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4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4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4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0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6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6"/>
                    </a:lnTo>
                    <a:lnTo>
                      <a:pt x="562" y="7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5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19"/>
                    </a:lnTo>
                    <a:lnTo>
                      <a:pt x="622" y="19"/>
                    </a:lnTo>
                    <a:lnTo>
                      <a:pt x="625" y="21"/>
                    </a:lnTo>
                    <a:lnTo>
                      <a:pt x="629" y="22"/>
                    </a:lnTo>
                    <a:lnTo>
                      <a:pt x="633" y="24"/>
                    </a:lnTo>
                    <a:lnTo>
                      <a:pt x="637" y="26"/>
                    </a:lnTo>
                    <a:lnTo>
                      <a:pt x="641" y="27"/>
                    </a:lnTo>
                    <a:lnTo>
                      <a:pt x="645" y="30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5"/>
                    </a:lnTo>
                    <a:lnTo>
                      <a:pt x="661" y="38"/>
                    </a:lnTo>
                    <a:lnTo>
                      <a:pt x="665" y="40"/>
                    </a:lnTo>
                    <a:lnTo>
                      <a:pt x="669" y="42"/>
                    </a:lnTo>
                    <a:lnTo>
                      <a:pt x="673" y="45"/>
                    </a:lnTo>
                    <a:lnTo>
                      <a:pt x="677" y="48"/>
                    </a:lnTo>
                    <a:lnTo>
                      <a:pt x="681" y="50"/>
                    </a:lnTo>
                    <a:lnTo>
                      <a:pt x="685" y="52"/>
                    </a:lnTo>
                    <a:lnTo>
                      <a:pt x="688" y="55"/>
                    </a:lnTo>
                    <a:lnTo>
                      <a:pt x="692" y="58"/>
                    </a:lnTo>
                    <a:lnTo>
                      <a:pt x="696" y="61"/>
                    </a:lnTo>
                    <a:lnTo>
                      <a:pt x="700" y="63"/>
                    </a:lnTo>
                    <a:lnTo>
                      <a:pt x="704" y="67"/>
                    </a:lnTo>
                    <a:lnTo>
                      <a:pt x="708" y="69"/>
                    </a:lnTo>
                    <a:lnTo>
                      <a:pt x="712" y="73"/>
                    </a:lnTo>
                    <a:lnTo>
                      <a:pt x="716" y="76"/>
                    </a:lnTo>
                    <a:lnTo>
                      <a:pt x="720" y="79"/>
                    </a:lnTo>
                    <a:lnTo>
                      <a:pt x="724" y="84"/>
                    </a:lnTo>
                    <a:lnTo>
                      <a:pt x="728" y="89"/>
                    </a:lnTo>
                    <a:lnTo>
                      <a:pt x="732" y="91"/>
                    </a:lnTo>
                    <a:lnTo>
                      <a:pt x="736" y="95"/>
                    </a:lnTo>
                    <a:lnTo>
                      <a:pt x="740" y="98"/>
                    </a:lnTo>
                    <a:lnTo>
                      <a:pt x="744" y="103"/>
                    </a:lnTo>
                    <a:lnTo>
                      <a:pt x="748" y="108"/>
                    </a:lnTo>
                    <a:lnTo>
                      <a:pt x="751" y="113"/>
                    </a:lnTo>
                    <a:lnTo>
                      <a:pt x="755" y="117"/>
                    </a:lnTo>
                    <a:lnTo>
                      <a:pt x="759" y="121"/>
                    </a:lnTo>
                    <a:lnTo>
                      <a:pt x="763" y="127"/>
                    </a:lnTo>
                    <a:lnTo>
                      <a:pt x="767" y="131"/>
                    </a:lnTo>
                    <a:lnTo>
                      <a:pt x="771" y="137"/>
                    </a:lnTo>
                    <a:lnTo>
                      <a:pt x="775" y="142"/>
                    </a:lnTo>
                    <a:lnTo>
                      <a:pt x="779" y="146"/>
                    </a:lnTo>
                    <a:lnTo>
                      <a:pt x="783" y="154"/>
                    </a:lnTo>
                    <a:lnTo>
                      <a:pt x="787" y="158"/>
                    </a:lnTo>
                    <a:lnTo>
                      <a:pt x="791" y="165"/>
                    </a:lnTo>
                    <a:lnTo>
                      <a:pt x="795" y="170"/>
                    </a:lnTo>
                    <a:lnTo>
                      <a:pt x="799" y="175"/>
                    </a:lnTo>
                    <a:lnTo>
                      <a:pt x="803" y="182"/>
                    </a:lnTo>
                    <a:lnTo>
                      <a:pt x="807" y="188"/>
                    </a:lnTo>
                    <a:lnTo>
                      <a:pt x="811" y="196"/>
                    </a:lnTo>
                    <a:lnTo>
                      <a:pt x="814" y="202"/>
                    </a:lnTo>
                    <a:lnTo>
                      <a:pt x="818" y="208"/>
                    </a:lnTo>
                    <a:lnTo>
                      <a:pt x="822" y="215"/>
                    </a:lnTo>
                    <a:lnTo>
                      <a:pt x="826" y="222"/>
                    </a:lnTo>
                    <a:lnTo>
                      <a:pt x="830" y="230"/>
                    </a:lnTo>
                    <a:lnTo>
                      <a:pt x="834" y="238"/>
                    </a:lnTo>
                    <a:lnTo>
                      <a:pt x="838" y="246"/>
                    </a:lnTo>
                    <a:lnTo>
                      <a:pt x="842" y="254"/>
                    </a:lnTo>
                    <a:lnTo>
                      <a:pt x="846" y="261"/>
                    </a:lnTo>
                    <a:lnTo>
                      <a:pt x="850" y="270"/>
                    </a:lnTo>
                    <a:lnTo>
                      <a:pt x="854" y="277"/>
                    </a:lnTo>
                    <a:lnTo>
                      <a:pt x="858" y="284"/>
                    </a:lnTo>
                    <a:lnTo>
                      <a:pt x="862" y="294"/>
                    </a:lnTo>
                    <a:lnTo>
                      <a:pt x="866" y="303"/>
                    </a:lnTo>
                    <a:lnTo>
                      <a:pt x="870" y="312"/>
                    </a:lnTo>
                    <a:lnTo>
                      <a:pt x="874" y="321"/>
                    </a:lnTo>
                    <a:lnTo>
                      <a:pt x="877" y="330"/>
                    </a:lnTo>
                    <a:lnTo>
                      <a:pt x="881" y="339"/>
                    </a:lnTo>
                    <a:lnTo>
                      <a:pt x="885" y="348"/>
                    </a:lnTo>
                    <a:lnTo>
                      <a:pt x="889" y="359"/>
                    </a:lnTo>
                    <a:lnTo>
                      <a:pt x="893" y="368"/>
                    </a:lnTo>
                    <a:lnTo>
                      <a:pt x="897" y="379"/>
                    </a:lnTo>
                    <a:lnTo>
                      <a:pt x="901" y="389"/>
                    </a:lnTo>
                    <a:lnTo>
                      <a:pt x="905" y="399"/>
                    </a:lnTo>
                    <a:lnTo>
                      <a:pt x="909" y="409"/>
                    </a:lnTo>
                    <a:lnTo>
                      <a:pt x="913" y="420"/>
                    </a:lnTo>
                    <a:lnTo>
                      <a:pt x="917" y="430"/>
                    </a:lnTo>
                    <a:lnTo>
                      <a:pt x="921" y="443"/>
                    </a:lnTo>
                    <a:lnTo>
                      <a:pt x="925" y="453"/>
                    </a:lnTo>
                    <a:lnTo>
                      <a:pt x="929" y="465"/>
                    </a:lnTo>
                    <a:lnTo>
                      <a:pt x="933" y="475"/>
                    </a:lnTo>
                    <a:lnTo>
                      <a:pt x="937" y="486"/>
                    </a:lnTo>
                    <a:lnTo>
                      <a:pt x="940" y="500"/>
                    </a:lnTo>
                    <a:lnTo>
                      <a:pt x="944" y="510"/>
                    </a:lnTo>
                    <a:lnTo>
                      <a:pt x="948" y="521"/>
                    </a:lnTo>
                    <a:lnTo>
                      <a:pt x="952" y="534"/>
                    </a:lnTo>
                    <a:lnTo>
                      <a:pt x="956" y="546"/>
                    </a:lnTo>
                    <a:lnTo>
                      <a:pt x="960" y="561"/>
                    </a:lnTo>
                    <a:lnTo>
                      <a:pt x="964" y="571"/>
                    </a:lnTo>
                    <a:lnTo>
                      <a:pt x="968" y="585"/>
                    </a:lnTo>
                    <a:lnTo>
                      <a:pt x="972" y="598"/>
                    </a:lnTo>
                    <a:lnTo>
                      <a:pt x="976" y="610"/>
                    </a:lnTo>
                    <a:lnTo>
                      <a:pt x="980" y="624"/>
                    </a:lnTo>
                    <a:lnTo>
                      <a:pt x="984" y="637"/>
                    </a:lnTo>
                    <a:lnTo>
                      <a:pt x="988" y="651"/>
                    </a:lnTo>
                    <a:lnTo>
                      <a:pt x="992" y="665"/>
                    </a:lnTo>
                    <a:lnTo>
                      <a:pt x="996" y="679"/>
                    </a:lnTo>
                    <a:lnTo>
                      <a:pt x="999" y="693"/>
                    </a:lnTo>
                    <a:lnTo>
                      <a:pt x="1003" y="707"/>
                    </a:lnTo>
                    <a:lnTo>
                      <a:pt x="1007" y="721"/>
                    </a:lnTo>
                    <a:lnTo>
                      <a:pt x="1011" y="735"/>
                    </a:lnTo>
                    <a:lnTo>
                      <a:pt x="1015" y="751"/>
                    </a:lnTo>
                    <a:lnTo>
                      <a:pt x="1019" y="766"/>
                    </a:lnTo>
                    <a:lnTo>
                      <a:pt x="1023" y="781"/>
                    </a:lnTo>
                    <a:lnTo>
                      <a:pt x="1027" y="795"/>
                    </a:lnTo>
                    <a:lnTo>
                      <a:pt x="1031" y="811"/>
                    </a:lnTo>
                    <a:lnTo>
                      <a:pt x="1035" y="826"/>
                    </a:lnTo>
                    <a:lnTo>
                      <a:pt x="1039" y="842"/>
                    </a:lnTo>
                    <a:lnTo>
                      <a:pt x="1043" y="857"/>
                    </a:lnTo>
                    <a:lnTo>
                      <a:pt x="1047" y="873"/>
                    </a:lnTo>
                    <a:lnTo>
                      <a:pt x="1051" y="889"/>
                    </a:lnTo>
                    <a:lnTo>
                      <a:pt x="1055" y="905"/>
                    </a:lnTo>
                    <a:lnTo>
                      <a:pt x="1059" y="921"/>
                    </a:lnTo>
                    <a:lnTo>
                      <a:pt x="1062" y="938"/>
                    </a:lnTo>
                    <a:lnTo>
                      <a:pt x="1066" y="956"/>
                    </a:lnTo>
                    <a:lnTo>
                      <a:pt x="1070" y="970"/>
                    </a:lnTo>
                    <a:lnTo>
                      <a:pt x="1074" y="988"/>
                    </a:lnTo>
                    <a:lnTo>
                      <a:pt x="1078" y="1005"/>
                    </a:lnTo>
                    <a:lnTo>
                      <a:pt x="1082" y="1022"/>
                    </a:lnTo>
                    <a:lnTo>
                      <a:pt x="1086" y="1038"/>
                    </a:lnTo>
                    <a:lnTo>
                      <a:pt x="1090" y="1058"/>
                    </a:lnTo>
                    <a:lnTo>
                      <a:pt x="1094" y="1074"/>
                    </a:lnTo>
                    <a:lnTo>
                      <a:pt x="1098" y="1091"/>
                    </a:lnTo>
                    <a:lnTo>
                      <a:pt x="1102" y="1110"/>
                    </a:lnTo>
                    <a:lnTo>
                      <a:pt x="1106" y="1127"/>
                    </a:lnTo>
                    <a:lnTo>
                      <a:pt x="1110" y="1146"/>
                    </a:lnTo>
                    <a:lnTo>
                      <a:pt x="1114" y="1163"/>
                    </a:lnTo>
                    <a:lnTo>
                      <a:pt x="1118" y="1181"/>
                    </a:lnTo>
                    <a:lnTo>
                      <a:pt x="1122" y="1200"/>
                    </a:lnTo>
                    <a:lnTo>
                      <a:pt x="1125" y="1218"/>
                    </a:lnTo>
                    <a:lnTo>
                      <a:pt x="1129" y="1237"/>
                    </a:lnTo>
                    <a:lnTo>
                      <a:pt x="1133" y="1255"/>
                    </a:lnTo>
                    <a:lnTo>
                      <a:pt x="1137" y="1275"/>
                    </a:lnTo>
                    <a:lnTo>
                      <a:pt x="1141" y="1293"/>
                    </a:lnTo>
                    <a:lnTo>
                      <a:pt x="1145" y="1313"/>
                    </a:lnTo>
                    <a:lnTo>
                      <a:pt x="1149" y="1331"/>
                    </a:lnTo>
                    <a:lnTo>
                      <a:pt x="1153" y="1351"/>
                    </a:lnTo>
                    <a:lnTo>
                      <a:pt x="1157" y="1371"/>
                    </a:lnTo>
                    <a:lnTo>
                      <a:pt x="1161" y="1390"/>
                    </a:lnTo>
                    <a:lnTo>
                      <a:pt x="1165" y="1410"/>
                    </a:lnTo>
                    <a:lnTo>
                      <a:pt x="1169" y="1430"/>
                    </a:lnTo>
                    <a:lnTo>
                      <a:pt x="1173" y="1449"/>
                    </a:lnTo>
                    <a:lnTo>
                      <a:pt x="1177" y="1469"/>
                    </a:lnTo>
                    <a:lnTo>
                      <a:pt x="1181" y="1489"/>
                    </a:lnTo>
                    <a:lnTo>
                      <a:pt x="1185" y="1508"/>
                    </a:lnTo>
                    <a:lnTo>
                      <a:pt x="1188" y="1528"/>
                    </a:lnTo>
                    <a:lnTo>
                      <a:pt x="1192" y="1548"/>
                    </a:lnTo>
                    <a:lnTo>
                      <a:pt x="1196" y="1569"/>
                    </a:lnTo>
                    <a:lnTo>
                      <a:pt x="1200" y="1590"/>
                    </a:lnTo>
                    <a:lnTo>
                      <a:pt x="1204" y="1611"/>
                    </a:lnTo>
                    <a:lnTo>
                      <a:pt x="1208" y="1631"/>
                    </a:lnTo>
                    <a:lnTo>
                      <a:pt x="1212" y="1652"/>
                    </a:lnTo>
                    <a:lnTo>
                      <a:pt x="1216" y="1671"/>
                    </a:lnTo>
                    <a:lnTo>
                      <a:pt x="1220" y="1692"/>
                    </a:lnTo>
                    <a:lnTo>
                      <a:pt x="1224" y="1714"/>
                    </a:lnTo>
                    <a:lnTo>
                      <a:pt x="1228" y="1734"/>
                    </a:lnTo>
                    <a:lnTo>
                      <a:pt x="1232" y="1754"/>
                    </a:lnTo>
                    <a:lnTo>
                      <a:pt x="1236" y="1776"/>
                    </a:lnTo>
                    <a:lnTo>
                      <a:pt x="1240" y="1797"/>
                    </a:lnTo>
                    <a:lnTo>
                      <a:pt x="1244" y="1818"/>
                    </a:lnTo>
                    <a:lnTo>
                      <a:pt x="1248" y="1838"/>
                    </a:lnTo>
                    <a:lnTo>
                      <a:pt x="1251" y="1861"/>
                    </a:lnTo>
                    <a:lnTo>
                      <a:pt x="1255" y="1881"/>
                    </a:lnTo>
                    <a:lnTo>
                      <a:pt x="1259" y="1903"/>
                    </a:lnTo>
                    <a:lnTo>
                      <a:pt x="1263" y="1924"/>
                    </a:lnTo>
                    <a:lnTo>
                      <a:pt x="1267" y="1945"/>
                    </a:lnTo>
                    <a:lnTo>
                      <a:pt x="1271" y="1967"/>
                    </a:lnTo>
                    <a:lnTo>
                      <a:pt x="1275" y="1989"/>
                    </a:lnTo>
                    <a:lnTo>
                      <a:pt x="1279" y="2010"/>
                    </a:lnTo>
                    <a:lnTo>
                      <a:pt x="1283" y="2031"/>
                    </a:lnTo>
                    <a:lnTo>
                      <a:pt x="1287" y="2053"/>
                    </a:lnTo>
                    <a:lnTo>
                      <a:pt x="1291" y="2075"/>
                    </a:lnTo>
                    <a:lnTo>
                      <a:pt x="1295" y="2097"/>
                    </a:lnTo>
                    <a:lnTo>
                      <a:pt x="1299" y="2118"/>
                    </a:lnTo>
                    <a:lnTo>
                      <a:pt x="1303" y="2139"/>
                    </a:lnTo>
                    <a:lnTo>
                      <a:pt x="1307" y="2162"/>
                    </a:lnTo>
                    <a:lnTo>
                      <a:pt x="1311" y="2183"/>
                    </a:lnTo>
                    <a:lnTo>
                      <a:pt x="1314" y="2205"/>
                    </a:lnTo>
                    <a:lnTo>
                      <a:pt x="1318" y="2227"/>
                    </a:lnTo>
                    <a:lnTo>
                      <a:pt x="1322" y="2249"/>
                    </a:lnTo>
                    <a:lnTo>
                      <a:pt x="1326" y="2271"/>
                    </a:lnTo>
                    <a:lnTo>
                      <a:pt x="1330" y="2292"/>
                    </a:lnTo>
                    <a:lnTo>
                      <a:pt x="1334" y="2314"/>
                    </a:lnTo>
                    <a:lnTo>
                      <a:pt x="1338" y="2337"/>
                    </a:lnTo>
                    <a:lnTo>
                      <a:pt x="1342" y="2358"/>
                    </a:lnTo>
                    <a:lnTo>
                      <a:pt x="1346" y="2379"/>
                    </a:lnTo>
                    <a:lnTo>
                      <a:pt x="1350" y="2402"/>
                    </a:lnTo>
                    <a:lnTo>
                      <a:pt x="1354" y="2424"/>
                    </a:lnTo>
                    <a:lnTo>
                      <a:pt x="1358" y="2445"/>
                    </a:lnTo>
                    <a:lnTo>
                      <a:pt x="1362" y="2468"/>
                    </a:lnTo>
                    <a:lnTo>
                      <a:pt x="1366" y="2488"/>
                    </a:lnTo>
                    <a:lnTo>
                      <a:pt x="1370" y="2510"/>
                    </a:lnTo>
                    <a:lnTo>
                      <a:pt x="1374" y="2533"/>
                    </a:lnTo>
                    <a:lnTo>
                      <a:pt x="1377" y="2554"/>
                    </a:lnTo>
                    <a:lnTo>
                      <a:pt x="1381" y="2575"/>
                    </a:lnTo>
                    <a:lnTo>
                      <a:pt x="1385" y="2597"/>
                    </a:lnTo>
                    <a:lnTo>
                      <a:pt x="1389" y="2618"/>
                    </a:lnTo>
                    <a:lnTo>
                      <a:pt x="1393" y="2642"/>
                    </a:lnTo>
                    <a:lnTo>
                      <a:pt x="1397" y="2662"/>
                    </a:lnTo>
                    <a:lnTo>
                      <a:pt x="1401" y="2683"/>
                    </a:lnTo>
                    <a:lnTo>
                      <a:pt x="1405" y="2706"/>
                    </a:lnTo>
                    <a:lnTo>
                      <a:pt x="1409" y="2727"/>
                    </a:lnTo>
                    <a:lnTo>
                      <a:pt x="1413" y="2748"/>
                    </a:lnTo>
                    <a:lnTo>
                      <a:pt x="1417" y="2768"/>
                    </a:lnTo>
                    <a:lnTo>
                      <a:pt x="1421" y="2791"/>
                    </a:lnTo>
                    <a:lnTo>
                      <a:pt x="1425" y="2813"/>
                    </a:lnTo>
                    <a:lnTo>
                      <a:pt x="1429" y="2832"/>
                    </a:lnTo>
                    <a:lnTo>
                      <a:pt x="1433" y="2832"/>
                    </a:lnTo>
                    <a:lnTo>
                      <a:pt x="1437" y="2832"/>
                    </a:lnTo>
                    <a:lnTo>
                      <a:pt x="1440" y="2832"/>
                    </a:lnTo>
                    <a:lnTo>
                      <a:pt x="1444" y="2832"/>
                    </a:lnTo>
                    <a:lnTo>
                      <a:pt x="1448" y="2832"/>
                    </a:lnTo>
                    <a:lnTo>
                      <a:pt x="1452" y="2832"/>
                    </a:lnTo>
                    <a:lnTo>
                      <a:pt x="1456" y="2832"/>
                    </a:lnTo>
                    <a:lnTo>
                      <a:pt x="1460" y="2832"/>
                    </a:lnTo>
                    <a:lnTo>
                      <a:pt x="1464" y="2832"/>
                    </a:lnTo>
                    <a:lnTo>
                      <a:pt x="1468" y="2832"/>
                    </a:lnTo>
                    <a:lnTo>
                      <a:pt x="1472" y="2832"/>
                    </a:lnTo>
                    <a:lnTo>
                      <a:pt x="1476" y="2832"/>
                    </a:lnTo>
                    <a:lnTo>
                      <a:pt x="1480" y="2832"/>
                    </a:lnTo>
                    <a:lnTo>
                      <a:pt x="1484" y="2832"/>
                    </a:lnTo>
                    <a:lnTo>
                      <a:pt x="1488" y="2832"/>
                    </a:lnTo>
                    <a:lnTo>
                      <a:pt x="1492" y="2832"/>
                    </a:lnTo>
                    <a:lnTo>
                      <a:pt x="1496" y="2832"/>
                    </a:lnTo>
                    <a:lnTo>
                      <a:pt x="1499" y="2832"/>
                    </a:lnTo>
                    <a:lnTo>
                      <a:pt x="1503" y="2832"/>
                    </a:lnTo>
                    <a:lnTo>
                      <a:pt x="1507" y="2832"/>
                    </a:lnTo>
                    <a:lnTo>
                      <a:pt x="1511" y="2832"/>
                    </a:lnTo>
                    <a:lnTo>
                      <a:pt x="1515" y="2832"/>
                    </a:lnTo>
                    <a:lnTo>
                      <a:pt x="1519" y="2832"/>
                    </a:lnTo>
                    <a:lnTo>
                      <a:pt x="1523" y="2832"/>
                    </a:lnTo>
                    <a:lnTo>
                      <a:pt x="1527" y="2832"/>
                    </a:lnTo>
                    <a:lnTo>
                      <a:pt x="1531" y="2832"/>
                    </a:lnTo>
                    <a:lnTo>
                      <a:pt x="1535" y="2832"/>
                    </a:lnTo>
                    <a:lnTo>
                      <a:pt x="1539" y="2832"/>
                    </a:lnTo>
                    <a:lnTo>
                      <a:pt x="1543" y="2832"/>
                    </a:lnTo>
                    <a:lnTo>
                      <a:pt x="1547" y="2832"/>
                    </a:lnTo>
                    <a:lnTo>
                      <a:pt x="1551" y="2832"/>
                    </a:lnTo>
                    <a:lnTo>
                      <a:pt x="1555" y="2832"/>
                    </a:lnTo>
                    <a:lnTo>
                      <a:pt x="1559" y="2832"/>
                    </a:lnTo>
                    <a:lnTo>
                      <a:pt x="1562" y="2832"/>
                    </a:lnTo>
                    <a:lnTo>
                      <a:pt x="1566" y="2832"/>
                    </a:lnTo>
                    <a:lnTo>
                      <a:pt x="1570" y="2832"/>
                    </a:lnTo>
                    <a:lnTo>
                      <a:pt x="1574" y="2832"/>
                    </a:lnTo>
                    <a:lnTo>
                      <a:pt x="1578" y="2832"/>
                    </a:lnTo>
                    <a:lnTo>
                      <a:pt x="1582" y="2832"/>
                    </a:lnTo>
                    <a:lnTo>
                      <a:pt x="1586" y="2832"/>
                    </a:lnTo>
                    <a:lnTo>
                      <a:pt x="1590" y="2832"/>
                    </a:lnTo>
                    <a:lnTo>
                      <a:pt x="1594" y="2832"/>
                    </a:lnTo>
                    <a:lnTo>
                      <a:pt x="1598" y="2832"/>
                    </a:lnTo>
                    <a:lnTo>
                      <a:pt x="1602" y="2832"/>
                    </a:lnTo>
                    <a:lnTo>
                      <a:pt x="1606" y="2832"/>
                    </a:lnTo>
                    <a:lnTo>
                      <a:pt x="1610" y="2832"/>
                    </a:lnTo>
                    <a:lnTo>
                      <a:pt x="1614" y="2832"/>
                    </a:lnTo>
                    <a:lnTo>
                      <a:pt x="1618" y="2832"/>
                    </a:lnTo>
                    <a:lnTo>
                      <a:pt x="1622" y="2832"/>
                    </a:lnTo>
                    <a:lnTo>
                      <a:pt x="1625" y="2832"/>
                    </a:lnTo>
                    <a:lnTo>
                      <a:pt x="1629" y="2832"/>
                    </a:lnTo>
                    <a:lnTo>
                      <a:pt x="1633" y="2832"/>
                    </a:lnTo>
                    <a:lnTo>
                      <a:pt x="1637" y="2832"/>
                    </a:lnTo>
                    <a:lnTo>
                      <a:pt x="1641" y="2832"/>
                    </a:lnTo>
                    <a:lnTo>
                      <a:pt x="1645" y="2832"/>
                    </a:lnTo>
                    <a:lnTo>
                      <a:pt x="1649" y="2832"/>
                    </a:lnTo>
                    <a:lnTo>
                      <a:pt x="1653" y="2832"/>
                    </a:lnTo>
                    <a:lnTo>
                      <a:pt x="1657" y="2832"/>
                    </a:lnTo>
                    <a:lnTo>
                      <a:pt x="1661" y="2832"/>
                    </a:lnTo>
                    <a:lnTo>
                      <a:pt x="1665" y="2832"/>
                    </a:lnTo>
                    <a:lnTo>
                      <a:pt x="1669" y="2832"/>
                    </a:lnTo>
                    <a:lnTo>
                      <a:pt x="1673" y="2832"/>
                    </a:lnTo>
                    <a:lnTo>
                      <a:pt x="1677" y="2832"/>
                    </a:lnTo>
                    <a:lnTo>
                      <a:pt x="1681" y="2832"/>
                    </a:lnTo>
                    <a:lnTo>
                      <a:pt x="1685" y="2832"/>
                    </a:lnTo>
                    <a:lnTo>
                      <a:pt x="1688" y="2832"/>
                    </a:lnTo>
                    <a:lnTo>
                      <a:pt x="1692" y="2832"/>
                    </a:lnTo>
                    <a:lnTo>
                      <a:pt x="1696" y="2832"/>
                    </a:lnTo>
                    <a:lnTo>
                      <a:pt x="1700" y="2832"/>
                    </a:lnTo>
                    <a:lnTo>
                      <a:pt x="1704" y="2832"/>
                    </a:lnTo>
                    <a:lnTo>
                      <a:pt x="1708" y="2832"/>
                    </a:lnTo>
                    <a:lnTo>
                      <a:pt x="1712" y="2832"/>
                    </a:lnTo>
                    <a:lnTo>
                      <a:pt x="1716" y="2832"/>
                    </a:lnTo>
                    <a:lnTo>
                      <a:pt x="1720" y="2832"/>
                    </a:lnTo>
                    <a:lnTo>
                      <a:pt x="1724" y="2832"/>
                    </a:lnTo>
                    <a:lnTo>
                      <a:pt x="1728" y="2832"/>
                    </a:lnTo>
                    <a:lnTo>
                      <a:pt x="1732" y="2832"/>
                    </a:lnTo>
                    <a:lnTo>
                      <a:pt x="1736" y="2832"/>
                    </a:lnTo>
                    <a:lnTo>
                      <a:pt x="1740" y="2832"/>
                    </a:lnTo>
                    <a:lnTo>
                      <a:pt x="1744" y="2832"/>
                    </a:lnTo>
                    <a:lnTo>
                      <a:pt x="1748" y="2832"/>
                    </a:lnTo>
                    <a:lnTo>
                      <a:pt x="1751" y="2832"/>
                    </a:lnTo>
                    <a:lnTo>
                      <a:pt x="1755" y="2832"/>
                    </a:lnTo>
                    <a:lnTo>
                      <a:pt x="1759" y="2832"/>
                    </a:lnTo>
                    <a:lnTo>
                      <a:pt x="1763" y="2832"/>
                    </a:lnTo>
                    <a:lnTo>
                      <a:pt x="1767" y="2832"/>
                    </a:lnTo>
                    <a:lnTo>
                      <a:pt x="1771" y="2832"/>
                    </a:lnTo>
                    <a:lnTo>
                      <a:pt x="1775" y="2832"/>
                    </a:lnTo>
                    <a:lnTo>
                      <a:pt x="1779" y="2832"/>
                    </a:lnTo>
                    <a:lnTo>
                      <a:pt x="1783" y="2832"/>
                    </a:lnTo>
                    <a:lnTo>
                      <a:pt x="1787" y="2832"/>
                    </a:lnTo>
                    <a:lnTo>
                      <a:pt x="1791" y="2832"/>
                    </a:lnTo>
                    <a:lnTo>
                      <a:pt x="1795" y="2832"/>
                    </a:lnTo>
                    <a:lnTo>
                      <a:pt x="1799" y="2832"/>
                    </a:lnTo>
                    <a:lnTo>
                      <a:pt x="1803" y="2832"/>
                    </a:lnTo>
                    <a:lnTo>
                      <a:pt x="1807" y="2832"/>
                    </a:lnTo>
                    <a:lnTo>
                      <a:pt x="1811" y="2832"/>
                    </a:lnTo>
                    <a:lnTo>
                      <a:pt x="1814" y="2832"/>
                    </a:lnTo>
                    <a:lnTo>
                      <a:pt x="1818" y="2832"/>
                    </a:lnTo>
                    <a:lnTo>
                      <a:pt x="1822" y="2832"/>
                    </a:lnTo>
                    <a:lnTo>
                      <a:pt x="1826" y="2832"/>
                    </a:lnTo>
                    <a:lnTo>
                      <a:pt x="1830" y="2832"/>
                    </a:lnTo>
                    <a:lnTo>
                      <a:pt x="1834" y="2832"/>
                    </a:lnTo>
                    <a:lnTo>
                      <a:pt x="1838" y="2832"/>
                    </a:lnTo>
                    <a:lnTo>
                      <a:pt x="1842" y="2832"/>
                    </a:lnTo>
                    <a:lnTo>
                      <a:pt x="1846" y="2832"/>
                    </a:lnTo>
                    <a:lnTo>
                      <a:pt x="1850" y="2832"/>
                    </a:lnTo>
                    <a:lnTo>
                      <a:pt x="1854" y="2832"/>
                    </a:lnTo>
                    <a:lnTo>
                      <a:pt x="1858" y="2832"/>
                    </a:lnTo>
                    <a:lnTo>
                      <a:pt x="1862" y="2832"/>
                    </a:lnTo>
                    <a:lnTo>
                      <a:pt x="1866" y="2832"/>
                    </a:lnTo>
                    <a:lnTo>
                      <a:pt x="1870" y="2832"/>
                    </a:lnTo>
                    <a:lnTo>
                      <a:pt x="1874" y="2832"/>
                    </a:lnTo>
                    <a:lnTo>
                      <a:pt x="1877" y="2832"/>
                    </a:lnTo>
                    <a:lnTo>
                      <a:pt x="1881" y="2832"/>
                    </a:lnTo>
                    <a:lnTo>
                      <a:pt x="1885" y="2832"/>
                    </a:lnTo>
                    <a:lnTo>
                      <a:pt x="1889" y="2832"/>
                    </a:lnTo>
                    <a:lnTo>
                      <a:pt x="1893" y="2832"/>
                    </a:lnTo>
                    <a:lnTo>
                      <a:pt x="1897" y="2832"/>
                    </a:lnTo>
                    <a:lnTo>
                      <a:pt x="1901" y="2832"/>
                    </a:lnTo>
                    <a:lnTo>
                      <a:pt x="1905" y="2832"/>
                    </a:lnTo>
                    <a:lnTo>
                      <a:pt x="1909" y="2832"/>
                    </a:lnTo>
                    <a:lnTo>
                      <a:pt x="1913" y="2832"/>
                    </a:lnTo>
                    <a:lnTo>
                      <a:pt x="1917" y="2832"/>
                    </a:lnTo>
                    <a:lnTo>
                      <a:pt x="1921" y="2832"/>
                    </a:lnTo>
                    <a:lnTo>
                      <a:pt x="1925" y="2832"/>
                    </a:lnTo>
                    <a:lnTo>
                      <a:pt x="1929" y="2832"/>
                    </a:lnTo>
                    <a:lnTo>
                      <a:pt x="1933" y="2832"/>
                    </a:lnTo>
                    <a:lnTo>
                      <a:pt x="1937" y="2832"/>
                    </a:lnTo>
                    <a:lnTo>
                      <a:pt x="1940" y="2832"/>
                    </a:lnTo>
                    <a:lnTo>
                      <a:pt x="1944" y="2832"/>
                    </a:lnTo>
                    <a:lnTo>
                      <a:pt x="1948" y="2832"/>
                    </a:lnTo>
                    <a:lnTo>
                      <a:pt x="1952" y="2832"/>
                    </a:lnTo>
                    <a:lnTo>
                      <a:pt x="1956" y="2832"/>
                    </a:lnTo>
                    <a:lnTo>
                      <a:pt x="1960" y="2832"/>
                    </a:lnTo>
                    <a:lnTo>
                      <a:pt x="1964" y="2832"/>
                    </a:lnTo>
                    <a:lnTo>
                      <a:pt x="1968" y="2832"/>
                    </a:lnTo>
                    <a:lnTo>
                      <a:pt x="1972" y="2832"/>
                    </a:lnTo>
                    <a:lnTo>
                      <a:pt x="1976" y="2832"/>
                    </a:lnTo>
                    <a:lnTo>
                      <a:pt x="1980" y="2832"/>
                    </a:lnTo>
                    <a:lnTo>
                      <a:pt x="1984" y="2832"/>
                    </a:lnTo>
                    <a:lnTo>
                      <a:pt x="1988" y="2832"/>
                    </a:lnTo>
                    <a:lnTo>
                      <a:pt x="1992" y="2832"/>
                    </a:lnTo>
                    <a:lnTo>
                      <a:pt x="1996" y="2832"/>
                    </a:lnTo>
                    <a:lnTo>
                      <a:pt x="1999" y="2832"/>
                    </a:lnTo>
                    <a:lnTo>
                      <a:pt x="2003" y="2832"/>
                    </a:lnTo>
                    <a:lnTo>
                      <a:pt x="2007" y="2832"/>
                    </a:lnTo>
                    <a:lnTo>
                      <a:pt x="2011" y="2832"/>
                    </a:lnTo>
                    <a:lnTo>
                      <a:pt x="2015" y="2832"/>
                    </a:lnTo>
                    <a:lnTo>
                      <a:pt x="2019" y="2832"/>
                    </a:lnTo>
                    <a:lnTo>
                      <a:pt x="2023" y="2832"/>
                    </a:lnTo>
                    <a:lnTo>
                      <a:pt x="2027" y="2832"/>
                    </a:lnTo>
                    <a:lnTo>
                      <a:pt x="2031" y="2832"/>
                    </a:lnTo>
                    <a:lnTo>
                      <a:pt x="2035" y="2832"/>
                    </a:lnTo>
                    <a:lnTo>
                      <a:pt x="2039" y="2832"/>
                    </a:lnTo>
                    <a:lnTo>
                      <a:pt x="2043" y="2832"/>
                    </a:lnTo>
                    <a:lnTo>
                      <a:pt x="2047" y="2832"/>
                    </a:lnTo>
                    <a:lnTo>
                      <a:pt x="2051" y="2832"/>
                    </a:lnTo>
                    <a:lnTo>
                      <a:pt x="2055" y="2832"/>
                    </a:lnTo>
                    <a:lnTo>
                      <a:pt x="2059" y="2832"/>
                    </a:lnTo>
                    <a:lnTo>
                      <a:pt x="2062" y="2832"/>
                    </a:lnTo>
                    <a:lnTo>
                      <a:pt x="2066" y="2832"/>
                    </a:lnTo>
                    <a:lnTo>
                      <a:pt x="2070" y="2832"/>
                    </a:lnTo>
                    <a:lnTo>
                      <a:pt x="2074" y="2832"/>
                    </a:lnTo>
                    <a:lnTo>
                      <a:pt x="2078" y="2832"/>
                    </a:lnTo>
                    <a:lnTo>
                      <a:pt x="2082" y="2832"/>
                    </a:lnTo>
                    <a:lnTo>
                      <a:pt x="2086" y="2832"/>
                    </a:lnTo>
                    <a:lnTo>
                      <a:pt x="2090" y="2832"/>
                    </a:lnTo>
                    <a:lnTo>
                      <a:pt x="2094" y="2832"/>
                    </a:lnTo>
                    <a:lnTo>
                      <a:pt x="2098" y="2832"/>
                    </a:lnTo>
                    <a:lnTo>
                      <a:pt x="2102" y="2832"/>
                    </a:lnTo>
                    <a:lnTo>
                      <a:pt x="2106" y="2832"/>
                    </a:lnTo>
                    <a:lnTo>
                      <a:pt x="2110" y="2832"/>
                    </a:lnTo>
                    <a:lnTo>
                      <a:pt x="2114" y="2832"/>
                    </a:lnTo>
                    <a:lnTo>
                      <a:pt x="2118" y="2832"/>
                    </a:lnTo>
                    <a:lnTo>
                      <a:pt x="2122" y="2832"/>
                    </a:lnTo>
                    <a:lnTo>
                      <a:pt x="2125" y="2832"/>
                    </a:lnTo>
                    <a:lnTo>
                      <a:pt x="2129" y="2832"/>
                    </a:lnTo>
                    <a:lnTo>
                      <a:pt x="2133" y="2832"/>
                    </a:lnTo>
                    <a:lnTo>
                      <a:pt x="2137" y="2832"/>
                    </a:lnTo>
                    <a:lnTo>
                      <a:pt x="2141" y="2832"/>
                    </a:lnTo>
                    <a:lnTo>
                      <a:pt x="2145" y="2832"/>
                    </a:lnTo>
                    <a:lnTo>
                      <a:pt x="2149" y="2832"/>
                    </a:lnTo>
                    <a:lnTo>
                      <a:pt x="2153" y="2832"/>
                    </a:lnTo>
                    <a:lnTo>
                      <a:pt x="2157" y="2832"/>
                    </a:lnTo>
                    <a:lnTo>
                      <a:pt x="2161" y="2832"/>
                    </a:lnTo>
                    <a:lnTo>
                      <a:pt x="2165" y="2832"/>
                    </a:lnTo>
                    <a:lnTo>
                      <a:pt x="2169" y="2832"/>
                    </a:lnTo>
                    <a:lnTo>
                      <a:pt x="2173" y="2832"/>
                    </a:lnTo>
                    <a:lnTo>
                      <a:pt x="2177" y="2832"/>
                    </a:lnTo>
                    <a:lnTo>
                      <a:pt x="2181" y="2832"/>
                    </a:lnTo>
                    <a:lnTo>
                      <a:pt x="2185" y="2832"/>
                    </a:lnTo>
                    <a:lnTo>
                      <a:pt x="2188" y="2832"/>
                    </a:lnTo>
                    <a:lnTo>
                      <a:pt x="2192" y="2832"/>
                    </a:lnTo>
                    <a:lnTo>
                      <a:pt x="2196" y="2832"/>
                    </a:lnTo>
                    <a:lnTo>
                      <a:pt x="2200" y="2832"/>
                    </a:lnTo>
                    <a:lnTo>
                      <a:pt x="2204" y="2832"/>
                    </a:lnTo>
                    <a:lnTo>
                      <a:pt x="2208" y="2832"/>
                    </a:lnTo>
                    <a:lnTo>
                      <a:pt x="2212" y="2832"/>
                    </a:lnTo>
                    <a:lnTo>
                      <a:pt x="2216" y="2832"/>
                    </a:lnTo>
                    <a:lnTo>
                      <a:pt x="2220" y="2832"/>
                    </a:lnTo>
                    <a:lnTo>
                      <a:pt x="2224" y="2832"/>
                    </a:lnTo>
                    <a:lnTo>
                      <a:pt x="2228" y="2832"/>
                    </a:lnTo>
                    <a:lnTo>
                      <a:pt x="2232" y="2832"/>
                    </a:lnTo>
                    <a:lnTo>
                      <a:pt x="2236" y="2832"/>
                    </a:lnTo>
                    <a:lnTo>
                      <a:pt x="2240" y="2832"/>
                    </a:lnTo>
                    <a:lnTo>
                      <a:pt x="2244" y="2832"/>
                    </a:lnTo>
                    <a:lnTo>
                      <a:pt x="2248" y="2832"/>
                    </a:lnTo>
                    <a:lnTo>
                      <a:pt x="2251" y="2832"/>
                    </a:lnTo>
                    <a:lnTo>
                      <a:pt x="2255" y="2832"/>
                    </a:lnTo>
                    <a:lnTo>
                      <a:pt x="2259" y="2832"/>
                    </a:lnTo>
                    <a:lnTo>
                      <a:pt x="2263" y="2832"/>
                    </a:lnTo>
                    <a:lnTo>
                      <a:pt x="2267" y="2832"/>
                    </a:lnTo>
                    <a:lnTo>
                      <a:pt x="2271" y="2832"/>
                    </a:lnTo>
                    <a:lnTo>
                      <a:pt x="2275" y="2832"/>
                    </a:lnTo>
                    <a:lnTo>
                      <a:pt x="2279" y="2832"/>
                    </a:lnTo>
                    <a:lnTo>
                      <a:pt x="2283" y="2832"/>
                    </a:lnTo>
                    <a:lnTo>
                      <a:pt x="2287" y="2832"/>
                    </a:lnTo>
                    <a:lnTo>
                      <a:pt x="2291" y="2832"/>
                    </a:lnTo>
                    <a:lnTo>
                      <a:pt x="2295" y="2832"/>
                    </a:lnTo>
                    <a:lnTo>
                      <a:pt x="2299" y="2832"/>
                    </a:lnTo>
                    <a:lnTo>
                      <a:pt x="2303" y="2832"/>
                    </a:lnTo>
                    <a:lnTo>
                      <a:pt x="2307" y="2832"/>
                    </a:lnTo>
                    <a:lnTo>
                      <a:pt x="2311" y="2832"/>
                    </a:lnTo>
                    <a:lnTo>
                      <a:pt x="2314" y="2832"/>
                    </a:lnTo>
                    <a:lnTo>
                      <a:pt x="2318" y="2832"/>
                    </a:lnTo>
                    <a:lnTo>
                      <a:pt x="2322" y="2832"/>
                    </a:lnTo>
                    <a:lnTo>
                      <a:pt x="2326" y="2832"/>
                    </a:lnTo>
                    <a:lnTo>
                      <a:pt x="2330" y="2832"/>
                    </a:lnTo>
                    <a:lnTo>
                      <a:pt x="2334" y="2832"/>
                    </a:lnTo>
                    <a:lnTo>
                      <a:pt x="2338" y="2832"/>
                    </a:lnTo>
                    <a:lnTo>
                      <a:pt x="2342" y="2832"/>
                    </a:lnTo>
                    <a:lnTo>
                      <a:pt x="2346" y="2832"/>
                    </a:lnTo>
                    <a:lnTo>
                      <a:pt x="2350" y="2832"/>
                    </a:lnTo>
                    <a:lnTo>
                      <a:pt x="2354" y="2832"/>
                    </a:lnTo>
                    <a:lnTo>
                      <a:pt x="2358" y="2832"/>
                    </a:lnTo>
                    <a:lnTo>
                      <a:pt x="2362" y="2832"/>
                    </a:lnTo>
                    <a:lnTo>
                      <a:pt x="2366" y="2832"/>
                    </a:lnTo>
                    <a:lnTo>
                      <a:pt x="2370" y="2832"/>
                    </a:lnTo>
                    <a:lnTo>
                      <a:pt x="2374" y="2832"/>
                    </a:lnTo>
                    <a:lnTo>
                      <a:pt x="2377" y="2832"/>
                    </a:lnTo>
                    <a:lnTo>
                      <a:pt x="2381" y="2832"/>
                    </a:lnTo>
                    <a:lnTo>
                      <a:pt x="2385" y="2832"/>
                    </a:lnTo>
                    <a:lnTo>
                      <a:pt x="2389" y="2832"/>
                    </a:lnTo>
                    <a:lnTo>
                      <a:pt x="2393" y="2832"/>
                    </a:lnTo>
                    <a:lnTo>
                      <a:pt x="2397" y="2832"/>
                    </a:lnTo>
                    <a:lnTo>
                      <a:pt x="2401" y="2832"/>
                    </a:lnTo>
                    <a:lnTo>
                      <a:pt x="2405" y="2832"/>
                    </a:lnTo>
                    <a:lnTo>
                      <a:pt x="2409" y="2832"/>
                    </a:lnTo>
                    <a:lnTo>
                      <a:pt x="2413" y="2832"/>
                    </a:lnTo>
                    <a:lnTo>
                      <a:pt x="2417" y="2832"/>
                    </a:lnTo>
                    <a:lnTo>
                      <a:pt x="2421" y="2832"/>
                    </a:lnTo>
                    <a:lnTo>
                      <a:pt x="2425" y="2832"/>
                    </a:lnTo>
                    <a:lnTo>
                      <a:pt x="2429" y="2832"/>
                    </a:lnTo>
                    <a:lnTo>
                      <a:pt x="2433" y="2832"/>
                    </a:lnTo>
                    <a:lnTo>
                      <a:pt x="2437" y="2832"/>
                    </a:lnTo>
                    <a:lnTo>
                      <a:pt x="2440" y="2832"/>
                    </a:lnTo>
                    <a:lnTo>
                      <a:pt x="2444" y="2832"/>
                    </a:lnTo>
                    <a:lnTo>
                      <a:pt x="2448" y="2832"/>
                    </a:lnTo>
                    <a:lnTo>
                      <a:pt x="2452" y="2832"/>
                    </a:lnTo>
                    <a:lnTo>
                      <a:pt x="2456" y="2832"/>
                    </a:lnTo>
                    <a:lnTo>
                      <a:pt x="2460" y="2832"/>
                    </a:lnTo>
                    <a:lnTo>
                      <a:pt x="2464" y="2832"/>
                    </a:lnTo>
                    <a:lnTo>
                      <a:pt x="2468" y="2832"/>
                    </a:lnTo>
                    <a:lnTo>
                      <a:pt x="2472" y="2832"/>
                    </a:lnTo>
                    <a:lnTo>
                      <a:pt x="2476" y="2832"/>
                    </a:lnTo>
                    <a:lnTo>
                      <a:pt x="2480" y="2832"/>
                    </a:lnTo>
                    <a:lnTo>
                      <a:pt x="2484" y="2832"/>
                    </a:lnTo>
                    <a:lnTo>
                      <a:pt x="2488" y="2832"/>
                    </a:lnTo>
                    <a:lnTo>
                      <a:pt x="2492" y="2832"/>
                    </a:lnTo>
                    <a:lnTo>
                      <a:pt x="2496" y="2832"/>
                    </a:lnTo>
                    <a:lnTo>
                      <a:pt x="2499" y="2832"/>
                    </a:lnTo>
                    <a:lnTo>
                      <a:pt x="2503" y="2832"/>
                    </a:lnTo>
                    <a:lnTo>
                      <a:pt x="2507" y="2832"/>
                    </a:lnTo>
                    <a:lnTo>
                      <a:pt x="2511" y="2832"/>
                    </a:lnTo>
                    <a:lnTo>
                      <a:pt x="2515" y="2832"/>
                    </a:lnTo>
                    <a:lnTo>
                      <a:pt x="2519" y="2832"/>
                    </a:lnTo>
                    <a:lnTo>
                      <a:pt x="2523" y="2832"/>
                    </a:lnTo>
                    <a:lnTo>
                      <a:pt x="2527" y="2832"/>
                    </a:lnTo>
                    <a:lnTo>
                      <a:pt x="2531" y="2832"/>
                    </a:lnTo>
                    <a:lnTo>
                      <a:pt x="2535" y="2832"/>
                    </a:lnTo>
                    <a:lnTo>
                      <a:pt x="2539" y="2832"/>
                    </a:lnTo>
                    <a:lnTo>
                      <a:pt x="2543" y="2832"/>
                    </a:lnTo>
                    <a:lnTo>
                      <a:pt x="2547" y="2832"/>
                    </a:lnTo>
                    <a:lnTo>
                      <a:pt x="2551" y="2832"/>
                    </a:lnTo>
                    <a:lnTo>
                      <a:pt x="2555" y="2832"/>
                    </a:lnTo>
                    <a:lnTo>
                      <a:pt x="2559" y="2832"/>
                    </a:lnTo>
                    <a:lnTo>
                      <a:pt x="2562" y="2832"/>
                    </a:lnTo>
                    <a:lnTo>
                      <a:pt x="2566" y="2832"/>
                    </a:lnTo>
                    <a:lnTo>
                      <a:pt x="2570" y="2832"/>
                    </a:lnTo>
                    <a:lnTo>
                      <a:pt x="2574" y="2832"/>
                    </a:lnTo>
                    <a:lnTo>
                      <a:pt x="2578" y="2832"/>
                    </a:lnTo>
                    <a:lnTo>
                      <a:pt x="2582" y="2832"/>
                    </a:lnTo>
                    <a:lnTo>
                      <a:pt x="2586" y="2832"/>
                    </a:lnTo>
                    <a:lnTo>
                      <a:pt x="2590" y="2832"/>
                    </a:lnTo>
                    <a:lnTo>
                      <a:pt x="2594" y="2832"/>
                    </a:lnTo>
                    <a:lnTo>
                      <a:pt x="2598" y="2832"/>
                    </a:lnTo>
                    <a:lnTo>
                      <a:pt x="2602" y="2832"/>
                    </a:lnTo>
                    <a:lnTo>
                      <a:pt x="2606" y="2832"/>
                    </a:lnTo>
                    <a:lnTo>
                      <a:pt x="2610" y="2832"/>
                    </a:lnTo>
                    <a:lnTo>
                      <a:pt x="2614" y="2832"/>
                    </a:lnTo>
                    <a:lnTo>
                      <a:pt x="2618" y="2832"/>
                    </a:lnTo>
                    <a:lnTo>
                      <a:pt x="2622" y="2832"/>
                    </a:lnTo>
                    <a:lnTo>
                      <a:pt x="2625" y="2832"/>
                    </a:lnTo>
                    <a:lnTo>
                      <a:pt x="2629" y="2832"/>
                    </a:lnTo>
                    <a:lnTo>
                      <a:pt x="2633" y="2832"/>
                    </a:lnTo>
                    <a:lnTo>
                      <a:pt x="2637" y="2832"/>
                    </a:lnTo>
                    <a:lnTo>
                      <a:pt x="2641" y="2832"/>
                    </a:lnTo>
                    <a:lnTo>
                      <a:pt x="2645" y="2832"/>
                    </a:lnTo>
                    <a:lnTo>
                      <a:pt x="2649" y="2832"/>
                    </a:lnTo>
                    <a:lnTo>
                      <a:pt x="2653" y="2832"/>
                    </a:lnTo>
                    <a:lnTo>
                      <a:pt x="2657" y="2832"/>
                    </a:lnTo>
                    <a:lnTo>
                      <a:pt x="2661" y="2832"/>
                    </a:lnTo>
                    <a:lnTo>
                      <a:pt x="2665" y="2832"/>
                    </a:lnTo>
                    <a:lnTo>
                      <a:pt x="2669" y="2832"/>
                    </a:lnTo>
                    <a:lnTo>
                      <a:pt x="2673" y="2832"/>
                    </a:lnTo>
                    <a:lnTo>
                      <a:pt x="2677" y="2832"/>
                    </a:lnTo>
                    <a:lnTo>
                      <a:pt x="2681" y="2832"/>
                    </a:lnTo>
                    <a:lnTo>
                      <a:pt x="2685" y="2832"/>
                    </a:lnTo>
                    <a:lnTo>
                      <a:pt x="2688" y="2832"/>
                    </a:lnTo>
                    <a:lnTo>
                      <a:pt x="2692" y="2832"/>
                    </a:lnTo>
                    <a:lnTo>
                      <a:pt x="2696" y="2832"/>
                    </a:lnTo>
                    <a:lnTo>
                      <a:pt x="2700" y="2832"/>
                    </a:lnTo>
                    <a:lnTo>
                      <a:pt x="2704" y="2832"/>
                    </a:lnTo>
                    <a:lnTo>
                      <a:pt x="2708" y="2832"/>
                    </a:lnTo>
                    <a:lnTo>
                      <a:pt x="2712" y="2832"/>
                    </a:lnTo>
                    <a:lnTo>
                      <a:pt x="2716" y="2832"/>
                    </a:lnTo>
                    <a:lnTo>
                      <a:pt x="2720" y="2832"/>
                    </a:lnTo>
                    <a:lnTo>
                      <a:pt x="2724" y="2832"/>
                    </a:lnTo>
                    <a:lnTo>
                      <a:pt x="2728" y="2832"/>
                    </a:lnTo>
                    <a:lnTo>
                      <a:pt x="2732" y="2832"/>
                    </a:lnTo>
                    <a:lnTo>
                      <a:pt x="2736" y="2832"/>
                    </a:lnTo>
                    <a:lnTo>
                      <a:pt x="2740" y="2832"/>
                    </a:lnTo>
                    <a:lnTo>
                      <a:pt x="2744" y="2832"/>
                    </a:lnTo>
                    <a:lnTo>
                      <a:pt x="2748" y="2832"/>
                    </a:lnTo>
                    <a:lnTo>
                      <a:pt x="2751" y="2832"/>
                    </a:lnTo>
                    <a:lnTo>
                      <a:pt x="2755" y="2832"/>
                    </a:lnTo>
                    <a:lnTo>
                      <a:pt x="2759" y="2828"/>
                    </a:lnTo>
                    <a:lnTo>
                      <a:pt x="2763" y="2814"/>
                    </a:lnTo>
                    <a:lnTo>
                      <a:pt x="2767" y="2801"/>
                    </a:lnTo>
                    <a:lnTo>
                      <a:pt x="2771" y="2785"/>
                    </a:lnTo>
                    <a:lnTo>
                      <a:pt x="2775" y="2771"/>
                    </a:lnTo>
                    <a:lnTo>
                      <a:pt x="2779" y="2757"/>
                    </a:lnTo>
                    <a:lnTo>
                      <a:pt x="2783" y="2742"/>
                    </a:lnTo>
                    <a:lnTo>
                      <a:pt x="2787" y="2729"/>
                    </a:lnTo>
                    <a:lnTo>
                      <a:pt x="2791" y="2712"/>
                    </a:lnTo>
                    <a:lnTo>
                      <a:pt x="2795" y="2699"/>
                    </a:lnTo>
                    <a:lnTo>
                      <a:pt x="2799" y="2684"/>
                    </a:lnTo>
                    <a:lnTo>
                      <a:pt x="2803" y="2670"/>
                    </a:lnTo>
                    <a:lnTo>
                      <a:pt x="2807" y="2655"/>
                    </a:lnTo>
                    <a:lnTo>
                      <a:pt x="2811" y="2641"/>
                    </a:lnTo>
                    <a:lnTo>
                      <a:pt x="2814" y="2627"/>
                    </a:lnTo>
                    <a:lnTo>
                      <a:pt x="2818" y="2612"/>
                    </a:lnTo>
                    <a:lnTo>
                      <a:pt x="2822" y="2599"/>
                    </a:lnTo>
                    <a:lnTo>
                      <a:pt x="2826" y="2584"/>
                    </a:lnTo>
                    <a:lnTo>
                      <a:pt x="2830" y="2570"/>
                    </a:lnTo>
                    <a:lnTo>
                      <a:pt x="2834" y="2557"/>
                    </a:lnTo>
                    <a:lnTo>
                      <a:pt x="2838" y="2543"/>
                    </a:lnTo>
                    <a:lnTo>
                      <a:pt x="2842" y="2528"/>
                    </a:lnTo>
                    <a:lnTo>
                      <a:pt x="2846" y="2515"/>
                    </a:lnTo>
                    <a:lnTo>
                      <a:pt x="2850" y="2498"/>
                    </a:lnTo>
                    <a:lnTo>
                      <a:pt x="2854" y="2485"/>
                    </a:lnTo>
                    <a:lnTo>
                      <a:pt x="2858" y="2471"/>
                    </a:lnTo>
                    <a:lnTo>
                      <a:pt x="2862" y="2457"/>
                    </a:lnTo>
                    <a:lnTo>
                      <a:pt x="2866" y="2443"/>
                    </a:lnTo>
                    <a:lnTo>
                      <a:pt x="2870" y="2429"/>
                    </a:lnTo>
                    <a:lnTo>
                      <a:pt x="2874" y="2415"/>
                    </a:lnTo>
                    <a:lnTo>
                      <a:pt x="2877" y="2401"/>
                    </a:lnTo>
                    <a:lnTo>
                      <a:pt x="2881" y="2387"/>
                    </a:lnTo>
                    <a:lnTo>
                      <a:pt x="2885" y="2373"/>
                    </a:lnTo>
                    <a:lnTo>
                      <a:pt x="2889" y="2360"/>
                    </a:lnTo>
                    <a:lnTo>
                      <a:pt x="2893" y="2345"/>
                    </a:lnTo>
                    <a:lnTo>
                      <a:pt x="2897" y="2332"/>
                    </a:lnTo>
                    <a:lnTo>
                      <a:pt x="2901" y="2318"/>
                    </a:lnTo>
                    <a:lnTo>
                      <a:pt x="2905" y="2305"/>
                    </a:lnTo>
                    <a:lnTo>
                      <a:pt x="2909" y="2291"/>
                    </a:lnTo>
                    <a:lnTo>
                      <a:pt x="2913" y="2277"/>
                    </a:lnTo>
                    <a:lnTo>
                      <a:pt x="2917" y="2263"/>
                    </a:lnTo>
                    <a:lnTo>
                      <a:pt x="2921" y="2250"/>
                    </a:lnTo>
                    <a:lnTo>
                      <a:pt x="2925" y="2237"/>
                    </a:lnTo>
                    <a:lnTo>
                      <a:pt x="2929" y="2222"/>
                    </a:lnTo>
                    <a:lnTo>
                      <a:pt x="2933" y="2210"/>
                    </a:lnTo>
                    <a:lnTo>
                      <a:pt x="2937" y="2197"/>
                    </a:lnTo>
                    <a:lnTo>
                      <a:pt x="2940" y="2183"/>
                    </a:lnTo>
                    <a:lnTo>
                      <a:pt x="2944" y="2169"/>
                    </a:lnTo>
                    <a:lnTo>
                      <a:pt x="2948" y="2156"/>
                    </a:lnTo>
                    <a:lnTo>
                      <a:pt x="2952" y="2144"/>
                    </a:lnTo>
                    <a:lnTo>
                      <a:pt x="2956" y="2128"/>
                    </a:lnTo>
                    <a:lnTo>
                      <a:pt x="2960" y="2116"/>
                    </a:lnTo>
                    <a:lnTo>
                      <a:pt x="2964" y="2103"/>
                    </a:lnTo>
                    <a:lnTo>
                      <a:pt x="2968" y="2089"/>
                    </a:lnTo>
                    <a:lnTo>
                      <a:pt x="2972" y="2077"/>
                    </a:lnTo>
                    <a:lnTo>
                      <a:pt x="2976" y="2062"/>
                    </a:lnTo>
                    <a:lnTo>
                      <a:pt x="2980" y="2050"/>
                    </a:lnTo>
                    <a:lnTo>
                      <a:pt x="2984" y="2037"/>
                    </a:lnTo>
                    <a:lnTo>
                      <a:pt x="2988" y="2024"/>
                    </a:lnTo>
                    <a:lnTo>
                      <a:pt x="2992" y="2011"/>
                    </a:lnTo>
                    <a:lnTo>
                      <a:pt x="2996" y="1998"/>
                    </a:lnTo>
                    <a:lnTo>
                      <a:pt x="2999" y="1986"/>
                    </a:lnTo>
                    <a:lnTo>
                      <a:pt x="3003" y="1973"/>
                    </a:lnTo>
                    <a:lnTo>
                      <a:pt x="3007" y="1960"/>
                    </a:lnTo>
                    <a:lnTo>
                      <a:pt x="3011" y="1948"/>
                    </a:lnTo>
                    <a:lnTo>
                      <a:pt x="3015" y="1935"/>
                    </a:lnTo>
                    <a:lnTo>
                      <a:pt x="3019" y="1922"/>
                    </a:lnTo>
                    <a:lnTo>
                      <a:pt x="3023" y="1907"/>
                    </a:lnTo>
                    <a:lnTo>
                      <a:pt x="3027" y="1896"/>
                    </a:lnTo>
                    <a:lnTo>
                      <a:pt x="3031" y="1884"/>
                    </a:lnTo>
                    <a:lnTo>
                      <a:pt x="3035" y="1872"/>
                    </a:lnTo>
                    <a:lnTo>
                      <a:pt x="3039" y="1860"/>
                    </a:lnTo>
                    <a:lnTo>
                      <a:pt x="3043" y="1847"/>
                    </a:lnTo>
                    <a:lnTo>
                      <a:pt x="3047" y="1835"/>
                    </a:lnTo>
                    <a:lnTo>
                      <a:pt x="3051" y="1822"/>
                    </a:lnTo>
                    <a:lnTo>
                      <a:pt x="3055" y="1812"/>
                    </a:lnTo>
                    <a:lnTo>
                      <a:pt x="3059" y="1799"/>
                    </a:lnTo>
                    <a:lnTo>
                      <a:pt x="3062" y="1786"/>
                    </a:lnTo>
                    <a:lnTo>
                      <a:pt x="3066" y="1775"/>
                    </a:lnTo>
                    <a:lnTo>
                      <a:pt x="3070" y="1762"/>
                    </a:lnTo>
                    <a:lnTo>
                      <a:pt x="3074" y="1749"/>
                    </a:lnTo>
                    <a:lnTo>
                      <a:pt x="3078" y="1738"/>
                    </a:lnTo>
                    <a:lnTo>
                      <a:pt x="3082" y="1726"/>
                    </a:lnTo>
                    <a:lnTo>
                      <a:pt x="3086" y="1713"/>
                    </a:lnTo>
                    <a:lnTo>
                      <a:pt x="3090" y="1701"/>
                    </a:lnTo>
                    <a:lnTo>
                      <a:pt x="3094" y="1690"/>
                    </a:lnTo>
                    <a:lnTo>
                      <a:pt x="3098" y="1678"/>
                    </a:lnTo>
                    <a:lnTo>
                      <a:pt x="3102" y="1667"/>
                    </a:lnTo>
                    <a:lnTo>
                      <a:pt x="3106" y="1655"/>
                    </a:lnTo>
                    <a:lnTo>
                      <a:pt x="3110" y="1644"/>
                    </a:lnTo>
                    <a:lnTo>
                      <a:pt x="3114" y="1632"/>
                    </a:lnTo>
                    <a:lnTo>
                      <a:pt x="3118" y="1621"/>
                    </a:lnTo>
                    <a:lnTo>
                      <a:pt x="3122" y="1609"/>
                    </a:lnTo>
                    <a:lnTo>
                      <a:pt x="3125" y="1598"/>
                    </a:lnTo>
                    <a:lnTo>
                      <a:pt x="3129" y="1587"/>
                    </a:lnTo>
                    <a:lnTo>
                      <a:pt x="3133" y="1575"/>
                    </a:lnTo>
                    <a:lnTo>
                      <a:pt x="3137" y="1563"/>
                    </a:lnTo>
                    <a:lnTo>
                      <a:pt x="3141" y="1552"/>
                    </a:lnTo>
                    <a:lnTo>
                      <a:pt x="3145" y="1541"/>
                    </a:lnTo>
                    <a:lnTo>
                      <a:pt x="3149" y="1529"/>
                    </a:lnTo>
                    <a:lnTo>
                      <a:pt x="3153" y="1518"/>
                    </a:lnTo>
                    <a:lnTo>
                      <a:pt x="3157" y="1508"/>
                    </a:lnTo>
                    <a:lnTo>
                      <a:pt x="3161" y="1497"/>
                    </a:lnTo>
                    <a:lnTo>
                      <a:pt x="3165" y="1486"/>
                    </a:lnTo>
                    <a:lnTo>
                      <a:pt x="3169" y="1475"/>
                    </a:lnTo>
                    <a:lnTo>
                      <a:pt x="3173" y="1464"/>
                    </a:lnTo>
                    <a:lnTo>
                      <a:pt x="3177" y="1453"/>
                    </a:lnTo>
                    <a:lnTo>
                      <a:pt x="3181" y="1442"/>
                    </a:lnTo>
                    <a:lnTo>
                      <a:pt x="3185" y="1431"/>
                    </a:lnTo>
                    <a:lnTo>
                      <a:pt x="3188" y="1421"/>
                    </a:lnTo>
                    <a:lnTo>
                      <a:pt x="3192" y="1411"/>
                    </a:lnTo>
                    <a:lnTo>
                      <a:pt x="3196" y="1399"/>
                    </a:lnTo>
                    <a:lnTo>
                      <a:pt x="3200" y="1390"/>
                    </a:lnTo>
                    <a:lnTo>
                      <a:pt x="3204" y="1379"/>
                    </a:lnTo>
                    <a:lnTo>
                      <a:pt x="3208" y="1369"/>
                    </a:lnTo>
                    <a:lnTo>
                      <a:pt x="3212" y="1359"/>
                    </a:lnTo>
                    <a:lnTo>
                      <a:pt x="3216" y="1347"/>
                    </a:lnTo>
                    <a:lnTo>
                      <a:pt x="3220" y="1337"/>
                    </a:lnTo>
                    <a:lnTo>
                      <a:pt x="3224" y="1328"/>
                    </a:lnTo>
                    <a:lnTo>
                      <a:pt x="3228" y="1316"/>
                    </a:lnTo>
                    <a:lnTo>
                      <a:pt x="3232" y="1307"/>
                    </a:lnTo>
                    <a:lnTo>
                      <a:pt x="3236" y="1297"/>
                    </a:lnTo>
                    <a:lnTo>
                      <a:pt x="3240" y="1287"/>
                    </a:lnTo>
                    <a:lnTo>
                      <a:pt x="3244" y="1278"/>
                    </a:lnTo>
                    <a:lnTo>
                      <a:pt x="3248" y="1269"/>
                    </a:lnTo>
                    <a:lnTo>
                      <a:pt x="3251" y="1258"/>
                    </a:lnTo>
                    <a:lnTo>
                      <a:pt x="3255" y="1247"/>
                    </a:lnTo>
                    <a:lnTo>
                      <a:pt x="3259" y="1238"/>
                    </a:lnTo>
                    <a:lnTo>
                      <a:pt x="3263" y="1229"/>
                    </a:lnTo>
                    <a:lnTo>
                      <a:pt x="3267" y="1219"/>
                    </a:lnTo>
                    <a:lnTo>
                      <a:pt x="3271" y="1209"/>
                    </a:lnTo>
                    <a:lnTo>
                      <a:pt x="3275" y="1199"/>
                    </a:lnTo>
                    <a:lnTo>
                      <a:pt x="3279" y="1191"/>
                    </a:lnTo>
                    <a:lnTo>
                      <a:pt x="3283" y="1181"/>
                    </a:lnTo>
                    <a:lnTo>
                      <a:pt x="3287" y="1172"/>
                    </a:lnTo>
                    <a:lnTo>
                      <a:pt x="3291" y="1162"/>
                    </a:lnTo>
                    <a:lnTo>
                      <a:pt x="3295" y="1152"/>
                    </a:lnTo>
                    <a:lnTo>
                      <a:pt x="3299" y="1144"/>
                    </a:lnTo>
                    <a:lnTo>
                      <a:pt x="3303" y="1136"/>
                    </a:lnTo>
                    <a:lnTo>
                      <a:pt x="3307" y="1126"/>
                    </a:lnTo>
                    <a:lnTo>
                      <a:pt x="3311" y="1117"/>
                    </a:lnTo>
                    <a:lnTo>
                      <a:pt x="3314" y="1108"/>
                    </a:lnTo>
                    <a:lnTo>
                      <a:pt x="3318" y="1099"/>
                    </a:lnTo>
                    <a:lnTo>
                      <a:pt x="3322" y="1090"/>
                    </a:lnTo>
                    <a:lnTo>
                      <a:pt x="3326" y="1081"/>
                    </a:lnTo>
                    <a:lnTo>
                      <a:pt x="3330" y="1071"/>
                    </a:lnTo>
                    <a:lnTo>
                      <a:pt x="3334" y="1064"/>
                    </a:lnTo>
                    <a:lnTo>
                      <a:pt x="3338" y="1054"/>
                    </a:lnTo>
                    <a:lnTo>
                      <a:pt x="3342" y="1046"/>
                    </a:lnTo>
                    <a:lnTo>
                      <a:pt x="3346" y="1038"/>
                    </a:lnTo>
                    <a:lnTo>
                      <a:pt x="3350" y="1028"/>
                    </a:lnTo>
                    <a:lnTo>
                      <a:pt x="3354" y="1021"/>
                    </a:lnTo>
                    <a:lnTo>
                      <a:pt x="3358" y="1012"/>
                    </a:lnTo>
                    <a:lnTo>
                      <a:pt x="3362" y="1005"/>
                    </a:lnTo>
                    <a:lnTo>
                      <a:pt x="3366" y="996"/>
                    </a:lnTo>
                    <a:lnTo>
                      <a:pt x="3370" y="988"/>
                    </a:lnTo>
                    <a:lnTo>
                      <a:pt x="3374" y="979"/>
                    </a:lnTo>
                    <a:lnTo>
                      <a:pt x="3377" y="970"/>
                    </a:lnTo>
                    <a:lnTo>
                      <a:pt x="3381" y="962"/>
                    </a:lnTo>
                    <a:lnTo>
                      <a:pt x="3385" y="954"/>
                    </a:lnTo>
                    <a:lnTo>
                      <a:pt x="3389" y="946"/>
                    </a:lnTo>
                    <a:lnTo>
                      <a:pt x="3393" y="939"/>
                    </a:lnTo>
                    <a:lnTo>
                      <a:pt x="3397" y="930"/>
                    </a:lnTo>
                    <a:lnTo>
                      <a:pt x="3401" y="923"/>
                    </a:lnTo>
                    <a:lnTo>
                      <a:pt x="3405" y="914"/>
                    </a:lnTo>
                    <a:lnTo>
                      <a:pt x="3409" y="907"/>
                    </a:lnTo>
                    <a:lnTo>
                      <a:pt x="3413" y="899"/>
                    </a:lnTo>
                    <a:lnTo>
                      <a:pt x="3417" y="891"/>
                    </a:lnTo>
                    <a:lnTo>
                      <a:pt x="3421" y="884"/>
                    </a:lnTo>
                    <a:lnTo>
                      <a:pt x="3425" y="877"/>
                    </a:lnTo>
                    <a:lnTo>
                      <a:pt x="3429" y="870"/>
                    </a:lnTo>
                    <a:lnTo>
                      <a:pt x="3433" y="862"/>
                    </a:lnTo>
                    <a:lnTo>
                      <a:pt x="3437" y="854"/>
                    </a:lnTo>
                    <a:lnTo>
                      <a:pt x="3440" y="847"/>
                    </a:lnTo>
                    <a:lnTo>
                      <a:pt x="3444" y="839"/>
                    </a:lnTo>
                    <a:lnTo>
                      <a:pt x="3448" y="832"/>
                    </a:lnTo>
                    <a:lnTo>
                      <a:pt x="3452" y="824"/>
                    </a:lnTo>
                    <a:lnTo>
                      <a:pt x="3456" y="817"/>
                    </a:lnTo>
                    <a:lnTo>
                      <a:pt x="3460" y="810"/>
                    </a:lnTo>
                    <a:lnTo>
                      <a:pt x="3464" y="803"/>
                    </a:lnTo>
                    <a:lnTo>
                      <a:pt x="3468" y="796"/>
                    </a:lnTo>
                    <a:lnTo>
                      <a:pt x="3472" y="789"/>
                    </a:lnTo>
                    <a:lnTo>
                      <a:pt x="3476" y="783"/>
                    </a:lnTo>
                    <a:lnTo>
                      <a:pt x="3480" y="775"/>
                    </a:lnTo>
                    <a:lnTo>
                      <a:pt x="3484" y="767"/>
                    </a:lnTo>
                    <a:lnTo>
                      <a:pt x="3488" y="761"/>
                    </a:lnTo>
                    <a:lnTo>
                      <a:pt x="3492" y="756"/>
                    </a:lnTo>
                    <a:lnTo>
                      <a:pt x="3496" y="748"/>
                    </a:lnTo>
                    <a:lnTo>
                      <a:pt x="3499" y="740"/>
                    </a:lnTo>
                    <a:lnTo>
                      <a:pt x="3503" y="735"/>
                    </a:lnTo>
                    <a:lnTo>
                      <a:pt x="3507" y="728"/>
                    </a:lnTo>
                    <a:lnTo>
                      <a:pt x="3511" y="722"/>
                    </a:lnTo>
                    <a:lnTo>
                      <a:pt x="3515" y="716"/>
                    </a:lnTo>
                    <a:lnTo>
                      <a:pt x="3519" y="709"/>
                    </a:lnTo>
                    <a:lnTo>
                      <a:pt x="3523" y="701"/>
                    </a:lnTo>
                    <a:lnTo>
                      <a:pt x="3527" y="696"/>
                    </a:lnTo>
                    <a:lnTo>
                      <a:pt x="3531" y="689"/>
                    </a:lnTo>
                    <a:lnTo>
                      <a:pt x="3535" y="682"/>
                    </a:lnTo>
                    <a:lnTo>
                      <a:pt x="3539" y="677"/>
                    </a:lnTo>
                    <a:lnTo>
                      <a:pt x="3543" y="671"/>
                    </a:lnTo>
                    <a:lnTo>
                      <a:pt x="3547" y="665"/>
                    </a:lnTo>
                    <a:lnTo>
                      <a:pt x="3551" y="658"/>
                    </a:lnTo>
                    <a:lnTo>
                      <a:pt x="3555" y="651"/>
                    </a:lnTo>
                    <a:lnTo>
                      <a:pt x="3559" y="645"/>
                    </a:lnTo>
                    <a:lnTo>
                      <a:pt x="3562" y="640"/>
                    </a:lnTo>
                    <a:lnTo>
                      <a:pt x="3566" y="635"/>
                    </a:lnTo>
                    <a:lnTo>
                      <a:pt x="3570" y="628"/>
                    </a:lnTo>
                    <a:lnTo>
                      <a:pt x="3574" y="622"/>
                    </a:lnTo>
                    <a:lnTo>
                      <a:pt x="3578" y="617"/>
                    </a:lnTo>
                    <a:lnTo>
                      <a:pt x="3582" y="611"/>
                    </a:lnTo>
                    <a:lnTo>
                      <a:pt x="3586" y="606"/>
                    </a:lnTo>
                    <a:lnTo>
                      <a:pt x="3590" y="599"/>
                    </a:lnTo>
                    <a:lnTo>
                      <a:pt x="3594" y="594"/>
                    </a:lnTo>
                    <a:lnTo>
                      <a:pt x="3598" y="590"/>
                    </a:lnTo>
                    <a:lnTo>
                      <a:pt x="3602" y="583"/>
                    </a:lnTo>
                    <a:lnTo>
                      <a:pt x="3606" y="578"/>
                    </a:lnTo>
                    <a:lnTo>
                      <a:pt x="3610" y="572"/>
                    </a:lnTo>
                    <a:lnTo>
                      <a:pt x="3614" y="567"/>
                    </a:lnTo>
                    <a:lnTo>
                      <a:pt x="3618" y="562"/>
                    </a:lnTo>
                    <a:lnTo>
                      <a:pt x="3622" y="556"/>
                    </a:lnTo>
                    <a:lnTo>
                      <a:pt x="3625" y="551"/>
                    </a:lnTo>
                    <a:lnTo>
                      <a:pt x="3629" y="544"/>
                    </a:lnTo>
                    <a:lnTo>
                      <a:pt x="3633" y="540"/>
                    </a:lnTo>
                    <a:lnTo>
                      <a:pt x="3637" y="533"/>
                    </a:lnTo>
                    <a:lnTo>
                      <a:pt x="3641" y="531"/>
                    </a:lnTo>
                    <a:lnTo>
                      <a:pt x="3645" y="525"/>
                    </a:lnTo>
                    <a:lnTo>
                      <a:pt x="3649" y="519"/>
                    </a:lnTo>
                    <a:lnTo>
                      <a:pt x="3653" y="514"/>
                    </a:lnTo>
                    <a:lnTo>
                      <a:pt x="3657" y="509"/>
                    </a:lnTo>
                    <a:lnTo>
                      <a:pt x="3661" y="505"/>
                    </a:lnTo>
                    <a:lnTo>
                      <a:pt x="3665" y="500"/>
                    </a:lnTo>
                    <a:lnTo>
                      <a:pt x="3669" y="495"/>
                    </a:lnTo>
                    <a:lnTo>
                      <a:pt x="3673" y="491"/>
                    </a:lnTo>
                    <a:lnTo>
                      <a:pt x="3677" y="486"/>
                    </a:lnTo>
                    <a:lnTo>
                      <a:pt x="3681" y="481"/>
                    </a:lnTo>
                    <a:lnTo>
                      <a:pt x="3685" y="476"/>
                    </a:lnTo>
                    <a:lnTo>
                      <a:pt x="3688" y="472"/>
                    </a:lnTo>
                    <a:lnTo>
                      <a:pt x="3692" y="467"/>
                    </a:lnTo>
                    <a:lnTo>
                      <a:pt x="3696" y="463"/>
                    </a:lnTo>
                    <a:lnTo>
                      <a:pt x="3700" y="458"/>
                    </a:lnTo>
                    <a:lnTo>
                      <a:pt x="3704" y="454"/>
                    </a:lnTo>
                    <a:lnTo>
                      <a:pt x="3708" y="449"/>
                    </a:lnTo>
                    <a:lnTo>
                      <a:pt x="3712" y="445"/>
                    </a:lnTo>
                    <a:lnTo>
                      <a:pt x="3716" y="441"/>
                    </a:lnTo>
                    <a:lnTo>
                      <a:pt x="3720" y="436"/>
                    </a:lnTo>
                    <a:lnTo>
                      <a:pt x="3724" y="432"/>
                    </a:lnTo>
                    <a:lnTo>
                      <a:pt x="3728" y="428"/>
                    </a:lnTo>
                    <a:lnTo>
                      <a:pt x="3732" y="424"/>
                    </a:lnTo>
                    <a:lnTo>
                      <a:pt x="3736" y="419"/>
                    </a:lnTo>
                    <a:lnTo>
                      <a:pt x="3740" y="414"/>
                    </a:lnTo>
                    <a:lnTo>
                      <a:pt x="3744" y="412"/>
                    </a:lnTo>
                    <a:lnTo>
                      <a:pt x="3748" y="407"/>
                    </a:lnTo>
                    <a:lnTo>
                      <a:pt x="3751" y="404"/>
                    </a:lnTo>
                    <a:lnTo>
                      <a:pt x="3755" y="399"/>
                    </a:lnTo>
                    <a:lnTo>
                      <a:pt x="3759" y="396"/>
                    </a:lnTo>
                    <a:lnTo>
                      <a:pt x="3763" y="392"/>
                    </a:lnTo>
                    <a:lnTo>
                      <a:pt x="3767" y="388"/>
                    </a:lnTo>
                    <a:lnTo>
                      <a:pt x="3771" y="383"/>
                    </a:lnTo>
                    <a:lnTo>
                      <a:pt x="3775" y="380"/>
                    </a:lnTo>
                    <a:lnTo>
                      <a:pt x="3779" y="377"/>
                    </a:lnTo>
                    <a:lnTo>
                      <a:pt x="3783" y="373"/>
                    </a:lnTo>
                    <a:lnTo>
                      <a:pt x="3787" y="370"/>
                    </a:lnTo>
                    <a:lnTo>
                      <a:pt x="3791" y="365"/>
                    </a:lnTo>
                    <a:lnTo>
                      <a:pt x="3795" y="361"/>
                    </a:lnTo>
                    <a:lnTo>
                      <a:pt x="3799" y="358"/>
                    </a:lnTo>
                    <a:lnTo>
                      <a:pt x="3803" y="353"/>
                    </a:lnTo>
                    <a:lnTo>
                      <a:pt x="3807" y="350"/>
                    </a:lnTo>
                    <a:lnTo>
                      <a:pt x="3811" y="348"/>
                    </a:lnTo>
                    <a:lnTo>
                      <a:pt x="3814" y="343"/>
                    </a:lnTo>
                    <a:lnTo>
                      <a:pt x="3818" y="340"/>
                    </a:lnTo>
                    <a:lnTo>
                      <a:pt x="3822" y="337"/>
                    </a:lnTo>
                    <a:lnTo>
                      <a:pt x="3826" y="334"/>
                    </a:lnTo>
                    <a:lnTo>
                      <a:pt x="3830" y="331"/>
                    </a:lnTo>
                    <a:lnTo>
                      <a:pt x="3834" y="327"/>
                    </a:lnTo>
                    <a:lnTo>
                      <a:pt x="3838" y="324"/>
                    </a:lnTo>
                    <a:lnTo>
                      <a:pt x="3842" y="320"/>
                    </a:lnTo>
                    <a:lnTo>
                      <a:pt x="3846" y="317"/>
                    </a:lnTo>
                    <a:lnTo>
                      <a:pt x="3850" y="313"/>
                    </a:lnTo>
                    <a:lnTo>
                      <a:pt x="3854" y="311"/>
                    </a:lnTo>
                    <a:lnTo>
                      <a:pt x="3858" y="307"/>
                    </a:lnTo>
                    <a:lnTo>
                      <a:pt x="3862" y="305"/>
                    </a:lnTo>
                    <a:lnTo>
                      <a:pt x="3866" y="302"/>
                    </a:lnTo>
                    <a:lnTo>
                      <a:pt x="3870" y="297"/>
                    </a:lnTo>
                    <a:lnTo>
                      <a:pt x="3874" y="295"/>
                    </a:lnTo>
                    <a:lnTo>
                      <a:pt x="3877" y="292"/>
                    </a:lnTo>
                    <a:lnTo>
                      <a:pt x="3881" y="289"/>
                    </a:lnTo>
                    <a:lnTo>
                      <a:pt x="3885" y="287"/>
                    </a:lnTo>
                    <a:lnTo>
                      <a:pt x="3889" y="284"/>
                    </a:lnTo>
                    <a:lnTo>
                      <a:pt x="3893" y="281"/>
                    </a:lnTo>
                    <a:lnTo>
                      <a:pt x="3897" y="278"/>
                    </a:lnTo>
                    <a:lnTo>
                      <a:pt x="3901" y="274"/>
                    </a:lnTo>
                    <a:lnTo>
                      <a:pt x="3905" y="271"/>
                    </a:lnTo>
                    <a:lnTo>
                      <a:pt x="3909" y="269"/>
                    </a:lnTo>
                    <a:lnTo>
                      <a:pt x="3913" y="266"/>
                    </a:lnTo>
                    <a:lnTo>
                      <a:pt x="3917" y="262"/>
                    </a:lnTo>
                    <a:lnTo>
                      <a:pt x="3921" y="262"/>
                    </a:lnTo>
                    <a:lnTo>
                      <a:pt x="3925" y="259"/>
                    </a:lnTo>
                    <a:lnTo>
                      <a:pt x="3929" y="256"/>
                    </a:lnTo>
                    <a:lnTo>
                      <a:pt x="3933" y="2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1" name="Freeform 353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13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22" y="5"/>
                  </a:cxn>
                  <a:cxn ang="0">
                    <a:pos x="185" y="3"/>
                  </a:cxn>
                  <a:cxn ang="0">
                    <a:pos x="248" y="5"/>
                  </a:cxn>
                  <a:cxn ang="0">
                    <a:pos x="311" y="3"/>
                  </a:cxn>
                  <a:cxn ang="0">
                    <a:pos x="374" y="4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7"/>
                  </a:cxn>
                  <a:cxn ang="0">
                    <a:pos x="625" y="23"/>
                  </a:cxn>
                  <a:cxn ang="0">
                    <a:pos x="688" y="55"/>
                  </a:cxn>
                  <a:cxn ang="0">
                    <a:pos x="751" y="114"/>
                  </a:cxn>
                  <a:cxn ang="0">
                    <a:pos x="814" y="205"/>
                  </a:cxn>
                  <a:cxn ang="0">
                    <a:pos x="877" y="334"/>
                  </a:cxn>
                  <a:cxn ang="0">
                    <a:pos x="940" y="503"/>
                  </a:cxn>
                  <a:cxn ang="0">
                    <a:pos x="1003" y="713"/>
                  </a:cxn>
                  <a:cxn ang="0">
                    <a:pos x="1066" y="960"/>
                  </a:cxn>
                  <a:cxn ang="0">
                    <a:pos x="1129" y="1243"/>
                  </a:cxn>
                  <a:cxn ang="0">
                    <a:pos x="1192" y="1555"/>
                  </a:cxn>
                  <a:cxn ang="0">
                    <a:pos x="1255" y="1887"/>
                  </a:cxn>
                  <a:cxn ang="0">
                    <a:pos x="1318" y="2231"/>
                  </a:cxn>
                  <a:cxn ang="0">
                    <a:pos x="1381" y="2579"/>
                  </a:cxn>
                  <a:cxn ang="0">
                    <a:pos x="1444" y="2802"/>
                  </a:cxn>
                  <a:cxn ang="0">
                    <a:pos x="1507" y="2802"/>
                  </a:cxn>
                  <a:cxn ang="0">
                    <a:pos x="1570" y="2802"/>
                  </a:cxn>
                  <a:cxn ang="0">
                    <a:pos x="1633" y="2802"/>
                  </a:cxn>
                  <a:cxn ang="0">
                    <a:pos x="1696" y="2802"/>
                  </a:cxn>
                  <a:cxn ang="0">
                    <a:pos x="1759" y="2802"/>
                  </a:cxn>
                  <a:cxn ang="0">
                    <a:pos x="1822" y="2802"/>
                  </a:cxn>
                  <a:cxn ang="0">
                    <a:pos x="1885" y="2802"/>
                  </a:cxn>
                  <a:cxn ang="0">
                    <a:pos x="1948" y="2802"/>
                  </a:cxn>
                  <a:cxn ang="0">
                    <a:pos x="2011" y="2802"/>
                  </a:cxn>
                  <a:cxn ang="0">
                    <a:pos x="2074" y="2802"/>
                  </a:cxn>
                  <a:cxn ang="0">
                    <a:pos x="2137" y="2802"/>
                  </a:cxn>
                  <a:cxn ang="0">
                    <a:pos x="2200" y="2802"/>
                  </a:cxn>
                  <a:cxn ang="0">
                    <a:pos x="2263" y="2802"/>
                  </a:cxn>
                  <a:cxn ang="0">
                    <a:pos x="2326" y="2802"/>
                  </a:cxn>
                  <a:cxn ang="0">
                    <a:pos x="2389" y="2802"/>
                  </a:cxn>
                  <a:cxn ang="0">
                    <a:pos x="2452" y="2802"/>
                  </a:cxn>
                  <a:cxn ang="0">
                    <a:pos x="2515" y="2802"/>
                  </a:cxn>
                  <a:cxn ang="0">
                    <a:pos x="2578" y="2802"/>
                  </a:cxn>
                  <a:cxn ang="0">
                    <a:pos x="2641" y="2802"/>
                  </a:cxn>
                  <a:cxn ang="0">
                    <a:pos x="2704" y="2802"/>
                  </a:cxn>
                  <a:cxn ang="0">
                    <a:pos x="2767" y="2785"/>
                  </a:cxn>
                  <a:cxn ang="0">
                    <a:pos x="2830" y="2556"/>
                  </a:cxn>
                  <a:cxn ang="0">
                    <a:pos x="2893" y="2331"/>
                  </a:cxn>
                  <a:cxn ang="0">
                    <a:pos x="2956" y="2114"/>
                  </a:cxn>
                  <a:cxn ang="0">
                    <a:pos x="3019" y="1907"/>
                  </a:cxn>
                  <a:cxn ang="0">
                    <a:pos x="3082" y="1711"/>
                  </a:cxn>
                  <a:cxn ang="0">
                    <a:pos x="3145" y="1527"/>
                  </a:cxn>
                  <a:cxn ang="0">
                    <a:pos x="3208" y="1355"/>
                  </a:cxn>
                  <a:cxn ang="0">
                    <a:pos x="3271" y="1197"/>
                  </a:cxn>
                  <a:cxn ang="0">
                    <a:pos x="3334" y="1050"/>
                  </a:cxn>
                  <a:cxn ang="0">
                    <a:pos x="3397" y="917"/>
                  </a:cxn>
                  <a:cxn ang="0">
                    <a:pos x="3460" y="797"/>
                  </a:cxn>
                  <a:cxn ang="0">
                    <a:pos x="3523" y="689"/>
                  </a:cxn>
                  <a:cxn ang="0">
                    <a:pos x="3586" y="593"/>
                  </a:cxn>
                  <a:cxn ang="0">
                    <a:pos x="3649" y="507"/>
                  </a:cxn>
                  <a:cxn ang="0">
                    <a:pos x="3712" y="433"/>
                  </a:cxn>
                  <a:cxn ang="0">
                    <a:pos x="3775" y="368"/>
                  </a:cxn>
                  <a:cxn ang="0">
                    <a:pos x="3838" y="310"/>
                  </a:cxn>
                  <a:cxn ang="0">
                    <a:pos x="3901" y="262"/>
                  </a:cxn>
                </a:cxnLst>
                <a:rect l="0" t="0" r="r" b="b"/>
                <a:pathLst>
                  <a:path w="3933" h="2802">
                    <a:moveTo>
                      <a:pt x="0" y="5"/>
                    </a:moveTo>
                    <a:lnTo>
                      <a:pt x="3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1" y="4"/>
                    </a:lnTo>
                    <a:lnTo>
                      <a:pt x="35" y="5"/>
                    </a:lnTo>
                    <a:lnTo>
                      <a:pt x="39" y="5"/>
                    </a:lnTo>
                    <a:lnTo>
                      <a:pt x="43" y="4"/>
                    </a:lnTo>
                    <a:lnTo>
                      <a:pt x="47" y="5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9" y="6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0" y="5"/>
                    </a:lnTo>
                    <a:lnTo>
                      <a:pt x="74" y="5"/>
                    </a:lnTo>
                    <a:lnTo>
                      <a:pt x="78" y="5"/>
                    </a:lnTo>
                    <a:lnTo>
                      <a:pt x="82" y="5"/>
                    </a:lnTo>
                    <a:lnTo>
                      <a:pt x="86" y="5"/>
                    </a:lnTo>
                    <a:lnTo>
                      <a:pt x="90" y="5"/>
                    </a:lnTo>
                    <a:lnTo>
                      <a:pt x="94" y="4"/>
                    </a:lnTo>
                    <a:lnTo>
                      <a:pt x="98" y="5"/>
                    </a:lnTo>
                    <a:lnTo>
                      <a:pt x="102" y="5"/>
                    </a:lnTo>
                    <a:lnTo>
                      <a:pt x="106" y="5"/>
                    </a:lnTo>
                    <a:lnTo>
                      <a:pt x="110" y="4"/>
                    </a:lnTo>
                    <a:lnTo>
                      <a:pt x="114" y="5"/>
                    </a:lnTo>
                    <a:lnTo>
                      <a:pt x="118" y="4"/>
                    </a:lnTo>
                    <a:lnTo>
                      <a:pt x="122" y="5"/>
                    </a:lnTo>
                    <a:lnTo>
                      <a:pt x="125" y="4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5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1" y="4"/>
                    </a:lnTo>
                    <a:lnTo>
                      <a:pt x="165" y="5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5"/>
                    </a:lnTo>
                    <a:lnTo>
                      <a:pt x="200" y="4"/>
                    </a:lnTo>
                    <a:lnTo>
                      <a:pt x="204" y="5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5"/>
                    </a:lnTo>
                    <a:lnTo>
                      <a:pt x="251" y="4"/>
                    </a:lnTo>
                    <a:lnTo>
                      <a:pt x="255" y="4"/>
                    </a:lnTo>
                    <a:lnTo>
                      <a:pt x="259" y="5"/>
                    </a:lnTo>
                    <a:lnTo>
                      <a:pt x="263" y="4"/>
                    </a:lnTo>
                    <a:lnTo>
                      <a:pt x="267" y="3"/>
                    </a:lnTo>
                    <a:lnTo>
                      <a:pt x="271" y="4"/>
                    </a:lnTo>
                    <a:lnTo>
                      <a:pt x="275" y="5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7" y="4"/>
                    </a:lnTo>
                    <a:lnTo>
                      <a:pt x="291" y="4"/>
                    </a:lnTo>
                    <a:lnTo>
                      <a:pt x="295" y="4"/>
                    </a:lnTo>
                    <a:lnTo>
                      <a:pt x="299" y="4"/>
                    </a:lnTo>
                    <a:lnTo>
                      <a:pt x="303" y="4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4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4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4"/>
                    </a:lnTo>
                    <a:lnTo>
                      <a:pt x="342" y="3"/>
                    </a:lnTo>
                    <a:lnTo>
                      <a:pt x="346" y="4"/>
                    </a:lnTo>
                    <a:lnTo>
                      <a:pt x="350" y="3"/>
                    </a:lnTo>
                    <a:lnTo>
                      <a:pt x="354" y="4"/>
                    </a:lnTo>
                    <a:lnTo>
                      <a:pt x="358" y="2"/>
                    </a:lnTo>
                    <a:lnTo>
                      <a:pt x="362" y="4"/>
                    </a:lnTo>
                    <a:lnTo>
                      <a:pt x="366" y="3"/>
                    </a:lnTo>
                    <a:lnTo>
                      <a:pt x="370" y="3"/>
                    </a:lnTo>
                    <a:lnTo>
                      <a:pt x="374" y="4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3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3"/>
                    </a:lnTo>
                    <a:lnTo>
                      <a:pt x="405" y="3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4"/>
                    </a:lnTo>
                    <a:lnTo>
                      <a:pt x="421" y="3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3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0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4"/>
                    </a:lnTo>
                    <a:lnTo>
                      <a:pt x="511" y="5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5"/>
                    </a:lnTo>
                    <a:lnTo>
                      <a:pt x="531" y="4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6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6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9"/>
                    </a:lnTo>
                    <a:lnTo>
                      <a:pt x="574" y="9"/>
                    </a:lnTo>
                    <a:lnTo>
                      <a:pt x="578" y="10"/>
                    </a:lnTo>
                    <a:lnTo>
                      <a:pt x="582" y="10"/>
                    </a:lnTo>
                    <a:lnTo>
                      <a:pt x="586" y="11"/>
                    </a:lnTo>
                    <a:lnTo>
                      <a:pt x="590" y="12"/>
                    </a:lnTo>
                    <a:lnTo>
                      <a:pt x="594" y="14"/>
                    </a:lnTo>
                    <a:lnTo>
                      <a:pt x="598" y="15"/>
                    </a:lnTo>
                    <a:lnTo>
                      <a:pt x="602" y="15"/>
                    </a:lnTo>
                    <a:lnTo>
                      <a:pt x="606" y="17"/>
                    </a:lnTo>
                    <a:lnTo>
                      <a:pt x="610" y="17"/>
                    </a:lnTo>
                    <a:lnTo>
                      <a:pt x="614" y="19"/>
                    </a:lnTo>
                    <a:lnTo>
                      <a:pt x="618" y="21"/>
                    </a:lnTo>
                    <a:lnTo>
                      <a:pt x="622" y="21"/>
                    </a:lnTo>
                    <a:lnTo>
                      <a:pt x="625" y="23"/>
                    </a:lnTo>
                    <a:lnTo>
                      <a:pt x="629" y="25"/>
                    </a:lnTo>
                    <a:lnTo>
                      <a:pt x="633" y="27"/>
                    </a:lnTo>
                    <a:lnTo>
                      <a:pt x="637" y="28"/>
                    </a:lnTo>
                    <a:lnTo>
                      <a:pt x="641" y="29"/>
                    </a:lnTo>
                    <a:lnTo>
                      <a:pt x="645" y="32"/>
                    </a:lnTo>
                    <a:lnTo>
                      <a:pt x="649" y="32"/>
                    </a:lnTo>
                    <a:lnTo>
                      <a:pt x="653" y="36"/>
                    </a:lnTo>
                    <a:lnTo>
                      <a:pt x="657" y="36"/>
                    </a:lnTo>
                    <a:lnTo>
                      <a:pt x="661" y="38"/>
                    </a:lnTo>
                    <a:lnTo>
                      <a:pt x="665" y="39"/>
                    </a:lnTo>
                    <a:lnTo>
                      <a:pt x="669" y="43"/>
                    </a:lnTo>
                    <a:lnTo>
                      <a:pt x="673" y="45"/>
                    </a:lnTo>
                    <a:lnTo>
                      <a:pt x="677" y="48"/>
                    </a:lnTo>
                    <a:lnTo>
                      <a:pt x="681" y="50"/>
                    </a:lnTo>
                    <a:lnTo>
                      <a:pt x="685" y="53"/>
                    </a:lnTo>
                    <a:lnTo>
                      <a:pt x="688" y="55"/>
                    </a:lnTo>
                    <a:lnTo>
                      <a:pt x="692" y="58"/>
                    </a:lnTo>
                    <a:lnTo>
                      <a:pt x="696" y="60"/>
                    </a:lnTo>
                    <a:lnTo>
                      <a:pt x="700" y="64"/>
                    </a:lnTo>
                    <a:lnTo>
                      <a:pt x="704" y="66"/>
                    </a:lnTo>
                    <a:lnTo>
                      <a:pt x="708" y="71"/>
                    </a:lnTo>
                    <a:lnTo>
                      <a:pt x="712" y="74"/>
                    </a:lnTo>
                    <a:lnTo>
                      <a:pt x="716" y="77"/>
                    </a:lnTo>
                    <a:lnTo>
                      <a:pt x="720" y="81"/>
                    </a:lnTo>
                    <a:lnTo>
                      <a:pt x="724" y="84"/>
                    </a:lnTo>
                    <a:lnTo>
                      <a:pt x="728" y="89"/>
                    </a:lnTo>
                    <a:lnTo>
                      <a:pt x="732" y="91"/>
                    </a:lnTo>
                    <a:lnTo>
                      <a:pt x="736" y="95"/>
                    </a:lnTo>
                    <a:lnTo>
                      <a:pt x="740" y="102"/>
                    </a:lnTo>
                    <a:lnTo>
                      <a:pt x="744" y="105"/>
                    </a:lnTo>
                    <a:lnTo>
                      <a:pt x="748" y="109"/>
                    </a:lnTo>
                    <a:lnTo>
                      <a:pt x="751" y="114"/>
                    </a:lnTo>
                    <a:lnTo>
                      <a:pt x="755" y="119"/>
                    </a:lnTo>
                    <a:lnTo>
                      <a:pt x="759" y="124"/>
                    </a:lnTo>
                    <a:lnTo>
                      <a:pt x="763" y="127"/>
                    </a:lnTo>
                    <a:lnTo>
                      <a:pt x="767" y="133"/>
                    </a:lnTo>
                    <a:lnTo>
                      <a:pt x="771" y="139"/>
                    </a:lnTo>
                    <a:lnTo>
                      <a:pt x="775" y="144"/>
                    </a:lnTo>
                    <a:lnTo>
                      <a:pt x="779" y="149"/>
                    </a:lnTo>
                    <a:lnTo>
                      <a:pt x="783" y="155"/>
                    </a:lnTo>
                    <a:lnTo>
                      <a:pt x="787" y="160"/>
                    </a:lnTo>
                    <a:lnTo>
                      <a:pt x="791" y="167"/>
                    </a:lnTo>
                    <a:lnTo>
                      <a:pt x="795" y="173"/>
                    </a:lnTo>
                    <a:lnTo>
                      <a:pt x="799" y="179"/>
                    </a:lnTo>
                    <a:lnTo>
                      <a:pt x="803" y="185"/>
                    </a:lnTo>
                    <a:lnTo>
                      <a:pt x="807" y="192"/>
                    </a:lnTo>
                    <a:lnTo>
                      <a:pt x="811" y="198"/>
                    </a:lnTo>
                    <a:lnTo>
                      <a:pt x="814" y="205"/>
                    </a:lnTo>
                    <a:lnTo>
                      <a:pt x="818" y="210"/>
                    </a:lnTo>
                    <a:lnTo>
                      <a:pt x="822" y="219"/>
                    </a:lnTo>
                    <a:lnTo>
                      <a:pt x="826" y="227"/>
                    </a:lnTo>
                    <a:lnTo>
                      <a:pt x="830" y="234"/>
                    </a:lnTo>
                    <a:lnTo>
                      <a:pt x="834" y="240"/>
                    </a:lnTo>
                    <a:lnTo>
                      <a:pt x="838" y="248"/>
                    </a:lnTo>
                    <a:lnTo>
                      <a:pt x="842" y="257"/>
                    </a:lnTo>
                    <a:lnTo>
                      <a:pt x="846" y="264"/>
                    </a:lnTo>
                    <a:lnTo>
                      <a:pt x="850" y="273"/>
                    </a:lnTo>
                    <a:lnTo>
                      <a:pt x="854" y="282"/>
                    </a:lnTo>
                    <a:lnTo>
                      <a:pt x="858" y="289"/>
                    </a:lnTo>
                    <a:lnTo>
                      <a:pt x="862" y="298"/>
                    </a:lnTo>
                    <a:lnTo>
                      <a:pt x="866" y="307"/>
                    </a:lnTo>
                    <a:lnTo>
                      <a:pt x="870" y="316"/>
                    </a:lnTo>
                    <a:lnTo>
                      <a:pt x="874" y="325"/>
                    </a:lnTo>
                    <a:lnTo>
                      <a:pt x="877" y="334"/>
                    </a:lnTo>
                    <a:lnTo>
                      <a:pt x="881" y="344"/>
                    </a:lnTo>
                    <a:lnTo>
                      <a:pt x="885" y="353"/>
                    </a:lnTo>
                    <a:lnTo>
                      <a:pt x="889" y="362"/>
                    </a:lnTo>
                    <a:lnTo>
                      <a:pt x="893" y="373"/>
                    </a:lnTo>
                    <a:lnTo>
                      <a:pt x="897" y="382"/>
                    </a:lnTo>
                    <a:lnTo>
                      <a:pt x="901" y="392"/>
                    </a:lnTo>
                    <a:lnTo>
                      <a:pt x="905" y="403"/>
                    </a:lnTo>
                    <a:lnTo>
                      <a:pt x="909" y="414"/>
                    </a:lnTo>
                    <a:lnTo>
                      <a:pt x="913" y="424"/>
                    </a:lnTo>
                    <a:lnTo>
                      <a:pt x="917" y="435"/>
                    </a:lnTo>
                    <a:lnTo>
                      <a:pt x="921" y="446"/>
                    </a:lnTo>
                    <a:lnTo>
                      <a:pt x="925" y="456"/>
                    </a:lnTo>
                    <a:lnTo>
                      <a:pt x="929" y="467"/>
                    </a:lnTo>
                    <a:lnTo>
                      <a:pt x="933" y="479"/>
                    </a:lnTo>
                    <a:lnTo>
                      <a:pt x="937" y="490"/>
                    </a:lnTo>
                    <a:lnTo>
                      <a:pt x="940" y="503"/>
                    </a:lnTo>
                    <a:lnTo>
                      <a:pt x="944" y="514"/>
                    </a:lnTo>
                    <a:lnTo>
                      <a:pt x="948" y="527"/>
                    </a:lnTo>
                    <a:lnTo>
                      <a:pt x="952" y="538"/>
                    </a:lnTo>
                    <a:lnTo>
                      <a:pt x="956" y="551"/>
                    </a:lnTo>
                    <a:lnTo>
                      <a:pt x="960" y="563"/>
                    </a:lnTo>
                    <a:lnTo>
                      <a:pt x="964" y="576"/>
                    </a:lnTo>
                    <a:lnTo>
                      <a:pt x="968" y="588"/>
                    </a:lnTo>
                    <a:lnTo>
                      <a:pt x="972" y="601"/>
                    </a:lnTo>
                    <a:lnTo>
                      <a:pt x="976" y="616"/>
                    </a:lnTo>
                    <a:lnTo>
                      <a:pt x="980" y="628"/>
                    </a:lnTo>
                    <a:lnTo>
                      <a:pt x="984" y="642"/>
                    </a:lnTo>
                    <a:lnTo>
                      <a:pt x="988" y="655"/>
                    </a:lnTo>
                    <a:lnTo>
                      <a:pt x="992" y="670"/>
                    </a:lnTo>
                    <a:lnTo>
                      <a:pt x="996" y="684"/>
                    </a:lnTo>
                    <a:lnTo>
                      <a:pt x="999" y="698"/>
                    </a:lnTo>
                    <a:lnTo>
                      <a:pt x="1003" y="713"/>
                    </a:lnTo>
                    <a:lnTo>
                      <a:pt x="1007" y="727"/>
                    </a:lnTo>
                    <a:lnTo>
                      <a:pt x="1011" y="741"/>
                    </a:lnTo>
                    <a:lnTo>
                      <a:pt x="1015" y="756"/>
                    </a:lnTo>
                    <a:lnTo>
                      <a:pt x="1019" y="771"/>
                    </a:lnTo>
                    <a:lnTo>
                      <a:pt x="1023" y="786"/>
                    </a:lnTo>
                    <a:lnTo>
                      <a:pt x="1027" y="801"/>
                    </a:lnTo>
                    <a:lnTo>
                      <a:pt x="1031" y="816"/>
                    </a:lnTo>
                    <a:lnTo>
                      <a:pt x="1035" y="832"/>
                    </a:lnTo>
                    <a:lnTo>
                      <a:pt x="1039" y="848"/>
                    </a:lnTo>
                    <a:lnTo>
                      <a:pt x="1043" y="863"/>
                    </a:lnTo>
                    <a:lnTo>
                      <a:pt x="1047" y="879"/>
                    </a:lnTo>
                    <a:lnTo>
                      <a:pt x="1051" y="893"/>
                    </a:lnTo>
                    <a:lnTo>
                      <a:pt x="1055" y="911"/>
                    </a:lnTo>
                    <a:lnTo>
                      <a:pt x="1059" y="927"/>
                    </a:lnTo>
                    <a:lnTo>
                      <a:pt x="1062" y="943"/>
                    </a:lnTo>
                    <a:lnTo>
                      <a:pt x="1066" y="960"/>
                    </a:lnTo>
                    <a:lnTo>
                      <a:pt x="1070" y="977"/>
                    </a:lnTo>
                    <a:lnTo>
                      <a:pt x="1074" y="993"/>
                    </a:lnTo>
                    <a:lnTo>
                      <a:pt x="1078" y="1011"/>
                    </a:lnTo>
                    <a:lnTo>
                      <a:pt x="1082" y="1028"/>
                    </a:lnTo>
                    <a:lnTo>
                      <a:pt x="1086" y="1046"/>
                    </a:lnTo>
                    <a:lnTo>
                      <a:pt x="1090" y="1062"/>
                    </a:lnTo>
                    <a:lnTo>
                      <a:pt x="1094" y="1080"/>
                    </a:lnTo>
                    <a:lnTo>
                      <a:pt x="1098" y="1097"/>
                    </a:lnTo>
                    <a:lnTo>
                      <a:pt x="1102" y="1115"/>
                    </a:lnTo>
                    <a:lnTo>
                      <a:pt x="1106" y="1133"/>
                    </a:lnTo>
                    <a:lnTo>
                      <a:pt x="1110" y="1151"/>
                    </a:lnTo>
                    <a:lnTo>
                      <a:pt x="1114" y="1168"/>
                    </a:lnTo>
                    <a:lnTo>
                      <a:pt x="1118" y="1189"/>
                    </a:lnTo>
                    <a:lnTo>
                      <a:pt x="1122" y="1206"/>
                    </a:lnTo>
                    <a:lnTo>
                      <a:pt x="1125" y="1225"/>
                    </a:lnTo>
                    <a:lnTo>
                      <a:pt x="1129" y="1243"/>
                    </a:lnTo>
                    <a:lnTo>
                      <a:pt x="1133" y="1262"/>
                    </a:lnTo>
                    <a:lnTo>
                      <a:pt x="1137" y="1281"/>
                    </a:lnTo>
                    <a:lnTo>
                      <a:pt x="1141" y="1300"/>
                    </a:lnTo>
                    <a:lnTo>
                      <a:pt x="1145" y="1319"/>
                    </a:lnTo>
                    <a:lnTo>
                      <a:pt x="1149" y="1338"/>
                    </a:lnTo>
                    <a:lnTo>
                      <a:pt x="1153" y="1357"/>
                    </a:lnTo>
                    <a:lnTo>
                      <a:pt x="1157" y="1375"/>
                    </a:lnTo>
                    <a:lnTo>
                      <a:pt x="1161" y="1397"/>
                    </a:lnTo>
                    <a:lnTo>
                      <a:pt x="1165" y="1415"/>
                    </a:lnTo>
                    <a:lnTo>
                      <a:pt x="1169" y="1434"/>
                    </a:lnTo>
                    <a:lnTo>
                      <a:pt x="1173" y="1455"/>
                    </a:lnTo>
                    <a:lnTo>
                      <a:pt x="1177" y="1476"/>
                    </a:lnTo>
                    <a:lnTo>
                      <a:pt x="1181" y="1495"/>
                    </a:lnTo>
                    <a:lnTo>
                      <a:pt x="1185" y="1514"/>
                    </a:lnTo>
                    <a:lnTo>
                      <a:pt x="1188" y="1534"/>
                    </a:lnTo>
                    <a:lnTo>
                      <a:pt x="1192" y="1555"/>
                    </a:lnTo>
                    <a:lnTo>
                      <a:pt x="1196" y="1576"/>
                    </a:lnTo>
                    <a:lnTo>
                      <a:pt x="1200" y="1597"/>
                    </a:lnTo>
                    <a:lnTo>
                      <a:pt x="1204" y="1617"/>
                    </a:lnTo>
                    <a:lnTo>
                      <a:pt x="1208" y="1636"/>
                    </a:lnTo>
                    <a:lnTo>
                      <a:pt x="1212" y="1656"/>
                    </a:lnTo>
                    <a:lnTo>
                      <a:pt x="1216" y="1676"/>
                    </a:lnTo>
                    <a:lnTo>
                      <a:pt x="1220" y="1698"/>
                    </a:lnTo>
                    <a:lnTo>
                      <a:pt x="1224" y="1720"/>
                    </a:lnTo>
                    <a:lnTo>
                      <a:pt x="1228" y="1741"/>
                    </a:lnTo>
                    <a:lnTo>
                      <a:pt x="1232" y="1761"/>
                    </a:lnTo>
                    <a:lnTo>
                      <a:pt x="1236" y="1782"/>
                    </a:lnTo>
                    <a:lnTo>
                      <a:pt x="1240" y="1803"/>
                    </a:lnTo>
                    <a:lnTo>
                      <a:pt x="1244" y="1825"/>
                    </a:lnTo>
                    <a:lnTo>
                      <a:pt x="1248" y="1844"/>
                    </a:lnTo>
                    <a:lnTo>
                      <a:pt x="1251" y="1865"/>
                    </a:lnTo>
                    <a:lnTo>
                      <a:pt x="1255" y="1887"/>
                    </a:lnTo>
                    <a:lnTo>
                      <a:pt x="1259" y="1909"/>
                    </a:lnTo>
                    <a:lnTo>
                      <a:pt x="1263" y="1930"/>
                    </a:lnTo>
                    <a:lnTo>
                      <a:pt x="1267" y="1951"/>
                    </a:lnTo>
                    <a:lnTo>
                      <a:pt x="1271" y="1973"/>
                    </a:lnTo>
                    <a:lnTo>
                      <a:pt x="1275" y="1993"/>
                    </a:lnTo>
                    <a:lnTo>
                      <a:pt x="1279" y="2016"/>
                    </a:lnTo>
                    <a:lnTo>
                      <a:pt x="1283" y="2036"/>
                    </a:lnTo>
                    <a:lnTo>
                      <a:pt x="1287" y="2058"/>
                    </a:lnTo>
                    <a:lnTo>
                      <a:pt x="1291" y="2079"/>
                    </a:lnTo>
                    <a:lnTo>
                      <a:pt x="1295" y="2101"/>
                    </a:lnTo>
                    <a:lnTo>
                      <a:pt x="1299" y="2123"/>
                    </a:lnTo>
                    <a:lnTo>
                      <a:pt x="1303" y="2143"/>
                    </a:lnTo>
                    <a:lnTo>
                      <a:pt x="1307" y="2165"/>
                    </a:lnTo>
                    <a:lnTo>
                      <a:pt x="1311" y="2188"/>
                    </a:lnTo>
                    <a:lnTo>
                      <a:pt x="1314" y="2211"/>
                    </a:lnTo>
                    <a:lnTo>
                      <a:pt x="1318" y="2231"/>
                    </a:lnTo>
                    <a:lnTo>
                      <a:pt x="1322" y="2252"/>
                    </a:lnTo>
                    <a:lnTo>
                      <a:pt x="1326" y="2274"/>
                    </a:lnTo>
                    <a:lnTo>
                      <a:pt x="1330" y="2297"/>
                    </a:lnTo>
                    <a:lnTo>
                      <a:pt x="1334" y="2318"/>
                    </a:lnTo>
                    <a:lnTo>
                      <a:pt x="1338" y="2341"/>
                    </a:lnTo>
                    <a:lnTo>
                      <a:pt x="1342" y="2362"/>
                    </a:lnTo>
                    <a:lnTo>
                      <a:pt x="1346" y="2385"/>
                    </a:lnTo>
                    <a:lnTo>
                      <a:pt x="1350" y="2407"/>
                    </a:lnTo>
                    <a:lnTo>
                      <a:pt x="1354" y="2426"/>
                    </a:lnTo>
                    <a:lnTo>
                      <a:pt x="1358" y="2449"/>
                    </a:lnTo>
                    <a:lnTo>
                      <a:pt x="1362" y="2470"/>
                    </a:lnTo>
                    <a:lnTo>
                      <a:pt x="1366" y="2494"/>
                    </a:lnTo>
                    <a:lnTo>
                      <a:pt x="1370" y="2515"/>
                    </a:lnTo>
                    <a:lnTo>
                      <a:pt x="1374" y="2537"/>
                    </a:lnTo>
                    <a:lnTo>
                      <a:pt x="1377" y="2558"/>
                    </a:lnTo>
                    <a:lnTo>
                      <a:pt x="1381" y="2579"/>
                    </a:lnTo>
                    <a:lnTo>
                      <a:pt x="1385" y="2600"/>
                    </a:lnTo>
                    <a:lnTo>
                      <a:pt x="1389" y="2622"/>
                    </a:lnTo>
                    <a:lnTo>
                      <a:pt x="1393" y="2643"/>
                    </a:lnTo>
                    <a:lnTo>
                      <a:pt x="1397" y="2665"/>
                    </a:lnTo>
                    <a:lnTo>
                      <a:pt x="1401" y="2687"/>
                    </a:lnTo>
                    <a:lnTo>
                      <a:pt x="1405" y="2709"/>
                    </a:lnTo>
                    <a:lnTo>
                      <a:pt x="1409" y="2730"/>
                    </a:lnTo>
                    <a:lnTo>
                      <a:pt x="1413" y="2752"/>
                    </a:lnTo>
                    <a:lnTo>
                      <a:pt x="1417" y="2772"/>
                    </a:lnTo>
                    <a:lnTo>
                      <a:pt x="1421" y="2794"/>
                    </a:lnTo>
                    <a:lnTo>
                      <a:pt x="1425" y="2802"/>
                    </a:lnTo>
                    <a:lnTo>
                      <a:pt x="1429" y="2802"/>
                    </a:lnTo>
                    <a:lnTo>
                      <a:pt x="1433" y="2802"/>
                    </a:lnTo>
                    <a:lnTo>
                      <a:pt x="1437" y="2802"/>
                    </a:lnTo>
                    <a:lnTo>
                      <a:pt x="1440" y="2802"/>
                    </a:lnTo>
                    <a:lnTo>
                      <a:pt x="1444" y="2802"/>
                    </a:lnTo>
                    <a:lnTo>
                      <a:pt x="1448" y="2802"/>
                    </a:lnTo>
                    <a:lnTo>
                      <a:pt x="1452" y="2802"/>
                    </a:lnTo>
                    <a:lnTo>
                      <a:pt x="1456" y="2802"/>
                    </a:lnTo>
                    <a:lnTo>
                      <a:pt x="1460" y="2802"/>
                    </a:lnTo>
                    <a:lnTo>
                      <a:pt x="1464" y="2802"/>
                    </a:lnTo>
                    <a:lnTo>
                      <a:pt x="1468" y="2802"/>
                    </a:lnTo>
                    <a:lnTo>
                      <a:pt x="1472" y="2802"/>
                    </a:lnTo>
                    <a:lnTo>
                      <a:pt x="1476" y="2802"/>
                    </a:lnTo>
                    <a:lnTo>
                      <a:pt x="1480" y="2802"/>
                    </a:lnTo>
                    <a:lnTo>
                      <a:pt x="1484" y="2802"/>
                    </a:lnTo>
                    <a:lnTo>
                      <a:pt x="1488" y="2802"/>
                    </a:lnTo>
                    <a:lnTo>
                      <a:pt x="1492" y="2802"/>
                    </a:lnTo>
                    <a:lnTo>
                      <a:pt x="1496" y="2802"/>
                    </a:lnTo>
                    <a:lnTo>
                      <a:pt x="1499" y="2802"/>
                    </a:lnTo>
                    <a:lnTo>
                      <a:pt x="1503" y="2802"/>
                    </a:lnTo>
                    <a:lnTo>
                      <a:pt x="1507" y="2802"/>
                    </a:lnTo>
                    <a:lnTo>
                      <a:pt x="1511" y="2802"/>
                    </a:lnTo>
                    <a:lnTo>
                      <a:pt x="1515" y="2802"/>
                    </a:lnTo>
                    <a:lnTo>
                      <a:pt x="1519" y="2802"/>
                    </a:lnTo>
                    <a:lnTo>
                      <a:pt x="1523" y="2802"/>
                    </a:lnTo>
                    <a:lnTo>
                      <a:pt x="1527" y="2802"/>
                    </a:lnTo>
                    <a:lnTo>
                      <a:pt x="1531" y="2802"/>
                    </a:lnTo>
                    <a:lnTo>
                      <a:pt x="1535" y="2802"/>
                    </a:lnTo>
                    <a:lnTo>
                      <a:pt x="1539" y="2802"/>
                    </a:lnTo>
                    <a:lnTo>
                      <a:pt x="1543" y="2802"/>
                    </a:lnTo>
                    <a:lnTo>
                      <a:pt x="1547" y="2802"/>
                    </a:lnTo>
                    <a:lnTo>
                      <a:pt x="1551" y="2802"/>
                    </a:lnTo>
                    <a:lnTo>
                      <a:pt x="1555" y="2802"/>
                    </a:lnTo>
                    <a:lnTo>
                      <a:pt x="1559" y="2802"/>
                    </a:lnTo>
                    <a:lnTo>
                      <a:pt x="1562" y="2802"/>
                    </a:lnTo>
                    <a:lnTo>
                      <a:pt x="1566" y="2802"/>
                    </a:lnTo>
                    <a:lnTo>
                      <a:pt x="1570" y="2802"/>
                    </a:lnTo>
                    <a:lnTo>
                      <a:pt x="1574" y="2802"/>
                    </a:lnTo>
                    <a:lnTo>
                      <a:pt x="1578" y="2802"/>
                    </a:lnTo>
                    <a:lnTo>
                      <a:pt x="1582" y="2802"/>
                    </a:lnTo>
                    <a:lnTo>
                      <a:pt x="1586" y="2802"/>
                    </a:lnTo>
                    <a:lnTo>
                      <a:pt x="1590" y="2802"/>
                    </a:lnTo>
                    <a:lnTo>
                      <a:pt x="1594" y="2802"/>
                    </a:lnTo>
                    <a:lnTo>
                      <a:pt x="1598" y="2802"/>
                    </a:lnTo>
                    <a:lnTo>
                      <a:pt x="1602" y="2802"/>
                    </a:lnTo>
                    <a:lnTo>
                      <a:pt x="1606" y="2802"/>
                    </a:lnTo>
                    <a:lnTo>
                      <a:pt x="1610" y="2802"/>
                    </a:lnTo>
                    <a:lnTo>
                      <a:pt x="1614" y="2802"/>
                    </a:lnTo>
                    <a:lnTo>
                      <a:pt x="1618" y="2802"/>
                    </a:lnTo>
                    <a:lnTo>
                      <a:pt x="1622" y="2802"/>
                    </a:lnTo>
                    <a:lnTo>
                      <a:pt x="1625" y="2802"/>
                    </a:lnTo>
                    <a:lnTo>
                      <a:pt x="1629" y="2802"/>
                    </a:lnTo>
                    <a:lnTo>
                      <a:pt x="1633" y="2802"/>
                    </a:lnTo>
                    <a:lnTo>
                      <a:pt x="1637" y="2802"/>
                    </a:lnTo>
                    <a:lnTo>
                      <a:pt x="1641" y="2802"/>
                    </a:lnTo>
                    <a:lnTo>
                      <a:pt x="1645" y="2802"/>
                    </a:lnTo>
                    <a:lnTo>
                      <a:pt x="1649" y="2802"/>
                    </a:lnTo>
                    <a:lnTo>
                      <a:pt x="1653" y="2802"/>
                    </a:lnTo>
                    <a:lnTo>
                      <a:pt x="1657" y="2802"/>
                    </a:lnTo>
                    <a:lnTo>
                      <a:pt x="1661" y="2802"/>
                    </a:lnTo>
                    <a:lnTo>
                      <a:pt x="1665" y="2802"/>
                    </a:lnTo>
                    <a:lnTo>
                      <a:pt x="1669" y="2802"/>
                    </a:lnTo>
                    <a:lnTo>
                      <a:pt x="1673" y="2802"/>
                    </a:lnTo>
                    <a:lnTo>
                      <a:pt x="1677" y="2802"/>
                    </a:lnTo>
                    <a:lnTo>
                      <a:pt x="1681" y="2802"/>
                    </a:lnTo>
                    <a:lnTo>
                      <a:pt x="1685" y="2802"/>
                    </a:lnTo>
                    <a:lnTo>
                      <a:pt x="1688" y="2802"/>
                    </a:lnTo>
                    <a:lnTo>
                      <a:pt x="1692" y="2802"/>
                    </a:lnTo>
                    <a:lnTo>
                      <a:pt x="1696" y="2802"/>
                    </a:lnTo>
                    <a:lnTo>
                      <a:pt x="1700" y="2802"/>
                    </a:lnTo>
                    <a:lnTo>
                      <a:pt x="1704" y="2802"/>
                    </a:lnTo>
                    <a:lnTo>
                      <a:pt x="1708" y="2802"/>
                    </a:lnTo>
                    <a:lnTo>
                      <a:pt x="1712" y="2802"/>
                    </a:lnTo>
                    <a:lnTo>
                      <a:pt x="1716" y="2802"/>
                    </a:lnTo>
                    <a:lnTo>
                      <a:pt x="1720" y="2802"/>
                    </a:lnTo>
                    <a:lnTo>
                      <a:pt x="1724" y="2802"/>
                    </a:lnTo>
                    <a:lnTo>
                      <a:pt x="1728" y="2802"/>
                    </a:lnTo>
                    <a:lnTo>
                      <a:pt x="1732" y="2802"/>
                    </a:lnTo>
                    <a:lnTo>
                      <a:pt x="1736" y="2802"/>
                    </a:lnTo>
                    <a:lnTo>
                      <a:pt x="1740" y="2802"/>
                    </a:lnTo>
                    <a:lnTo>
                      <a:pt x="1744" y="2802"/>
                    </a:lnTo>
                    <a:lnTo>
                      <a:pt x="1748" y="2802"/>
                    </a:lnTo>
                    <a:lnTo>
                      <a:pt x="1751" y="2802"/>
                    </a:lnTo>
                    <a:lnTo>
                      <a:pt x="1755" y="2802"/>
                    </a:lnTo>
                    <a:lnTo>
                      <a:pt x="1759" y="2802"/>
                    </a:lnTo>
                    <a:lnTo>
                      <a:pt x="1763" y="2802"/>
                    </a:lnTo>
                    <a:lnTo>
                      <a:pt x="1767" y="2802"/>
                    </a:lnTo>
                    <a:lnTo>
                      <a:pt x="1771" y="2802"/>
                    </a:lnTo>
                    <a:lnTo>
                      <a:pt x="1775" y="2802"/>
                    </a:lnTo>
                    <a:lnTo>
                      <a:pt x="1779" y="2802"/>
                    </a:lnTo>
                    <a:lnTo>
                      <a:pt x="1783" y="2802"/>
                    </a:lnTo>
                    <a:lnTo>
                      <a:pt x="1787" y="2802"/>
                    </a:lnTo>
                    <a:lnTo>
                      <a:pt x="1791" y="2802"/>
                    </a:lnTo>
                    <a:lnTo>
                      <a:pt x="1795" y="2802"/>
                    </a:lnTo>
                    <a:lnTo>
                      <a:pt x="1799" y="2802"/>
                    </a:lnTo>
                    <a:lnTo>
                      <a:pt x="1803" y="2802"/>
                    </a:lnTo>
                    <a:lnTo>
                      <a:pt x="1807" y="2802"/>
                    </a:lnTo>
                    <a:lnTo>
                      <a:pt x="1811" y="2802"/>
                    </a:lnTo>
                    <a:lnTo>
                      <a:pt x="1814" y="2802"/>
                    </a:lnTo>
                    <a:lnTo>
                      <a:pt x="1818" y="2802"/>
                    </a:lnTo>
                    <a:lnTo>
                      <a:pt x="1822" y="2802"/>
                    </a:lnTo>
                    <a:lnTo>
                      <a:pt x="1826" y="2802"/>
                    </a:lnTo>
                    <a:lnTo>
                      <a:pt x="1830" y="2802"/>
                    </a:lnTo>
                    <a:lnTo>
                      <a:pt x="1834" y="2802"/>
                    </a:lnTo>
                    <a:lnTo>
                      <a:pt x="1838" y="2802"/>
                    </a:lnTo>
                    <a:lnTo>
                      <a:pt x="1842" y="2802"/>
                    </a:lnTo>
                    <a:lnTo>
                      <a:pt x="1846" y="2802"/>
                    </a:lnTo>
                    <a:lnTo>
                      <a:pt x="1850" y="2802"/>
                    </a:lnTo>
                    <a:lnTo>
                      <a:pt x="1854" y="2802"/>
                    </a:lnTo>
                    <a:lnTo>
                      <a:pt x="1858" y="2802"/>
                    </a:lnTo>
                    <a:lnTo>
                      <a:pt x="1862" y="2802"/>
                    </a:lnTo>
                    <a:lnTo>
                      <a:pt x="1866" y="2802"/>
                    </a:lnTo>
                    <a:lnTo>
                      <a:pt x="1870" y="2802"/>
                    </a:lnTo>
                    <a:lnTo>
                      <a:pt x="1874" y="2802"/>
                    </a:lnTo>
                    <a:lnTo>
                      <a:pt x="1877" y="2802"/>
                    </a:lnTo>
                    <a:lnTo>
                      <a:pt x="1881" y="2802"/>
                    </a:lnTo>
                    <a:lnTo>
                      <a:pt x="1885" y="2802"/>
                    </a:lnTo>
                    <a:lnTo>
                      <a:pt x="1889" y="2802"/>
                    </a:lnTo>
                    <a:lnTo>
                      <a:pt x="1893" y="2802"/>
                    </a:lnTo>
                    <a:lnTo>
                      <a:pt x="1897" y="2802"/>
                    </a:lnTo>
                    <a:lnTo>
                      <a:pt x="1901" y="2802"/>
                    </a:lnTo>
                    <a:lnTo>
                      <a:pt x="1905" y="2802"/>
                    </a:lnTo>
                    <a:lnTo>
                      <a:pt x="1909" y="2802"/>
                    </a:lnTo>
                    <a:lnTo>
                      <a:pt x="1913" y="2802"/>
                    </a:lnTo>
                    <a:lnTo>
                      <a:pt x="1917" y="2802"/>
                    </a:lnTo>
                    <a:lnTo>
                      <a:pt x="1921" y="2802"/>
                    </a:lnTo>
                    <a:lnTo>
                      <a:pt x="1925" y="2802"/>
                    </a:lnTo>
                    <a:lnTo>
                      <a:pt x="1929" y="2802"/>
                    </a:lnTo>
                    <a:lnTo>
                      <a:pt x="1933" y="2802"/>
                    </a:lnTo>
                    <a:lnTo>
                      <a:pt x="1937" y="2802"/>
                    </a:lnTo>
                    <a:lnTo>
                      <a:pt x="1940" y="2802"/>
                    </a:lnTo>
                    <a:lnTo>
                      <a:pt x="1944" y="2802"/>
                    </a:lnTo>
                    <a:lnTo>
                      <a:pt x="1948" y="2802"/>
                    </a:lnTo>
                    <a:lnTo>
                      <a:pt x="1952" y="2802"/>
                    </a:lnTo>
                    <a:lnTo>
                      <a:pt x="1956" y="2802"/>
                    </a:lnTo>
                    <a:lnTo>
                      <a:pt x="1960" y="2802"/>
                    </a:lnTo>
                    <a:lnTo>
                      <a:pt x="1964" y="2802"/>
                    </a:lnTo>
                    <a:lnTo>
                      <a:pt x="1968" y="2802"/>
                    </a:lnTo>
                    <a:lnTo>
                      <a:pt x="1972" y="2802"/>
                    </a:lnTo>
                    <a:lnTo>
                      <a:pt x="1976" y="2802"/>
                    </a:lnTo>
                    <a:lnTo>
                      <a:pt x="1980" y="2802"/>
                    </a:lnTo>
                    <a:lnTo>
                      <a:pt x="1984" y="2802"/>
                    </a:lnTo>
                    <a:lnTo>
                      <a:pt x="1988" y="2802"/>
                    </a:lnTo>
                    <a:lnTo>
                      <a:pt x="1992" y="2802"/>
                    </a:lnTo>
                    <a:lnTo>
                      <a:pt x="1996" y="2802"/>
                    </a:lnTo>
                    <a:lnTo>
                      <a:pt x="1999" y="2802"/>
                    </a:lnTo>
                    <a:lnTo>
                      <a:pt x="2003" y="2802"/>
                    </a:lnTo>
                    <a:lnTo>
                      <a:pt x="2007" y="2802"/>
                    </a:lnTo>
                    <a:lnTo>
                      <a:pt x="2011" y="2802"/>
                    </a:lnTo>
                    <a:lnTo>
                      <a:pt x="2015" y="2802"/>
                    </a:lnTo>
                    <a:lnTo>
                      <a:pt x="2019" y="2802"/>
                    </a:lnTo>
                    <a:lnTo>
                      <a:pt x="2023" y="2802"/>
                    </a:lnTo>
                    <a:lnTo>
                      <a:pt x="2027" y="2802"/>
                    </a:lnTo>
                    <a:lnTo>
                      <a:pt x="2031" y="2802"/>
                    </a:lnTo>
                    <a:lnTo>
                      <a:pt x="2035" y="2802"/>
                    </a:lnTo>
                    <a:lnTo>
                      <a:pt x="2039" y="2802"/>
                    </a:lnTo>
                    <a:lnTo>
                      <a:pt x="2043" y="2802"/>
                    </a:lnTo>
                    <a:lnTo>
                      <a:pt x="2047" y="2802"/>
                    </a:lnTo>
                    <a:lnTo>
                      <a:pt x="2051" y="2802"/>
                    </a:lnTo>
                    <a:lnTo>
                      <a:pt x="2055" y="2802"/>
                    </a:lnTo>
                    <a:lnTo>
                      <a:pt x="2059" y="2802"/>
                    </a:lnTo>
                    <a:lnTo>
                      <a:pt x="2062" y="2802"/>
                    </a:lnTo>
                    <a:lnTo>
                      <a:pt x="2066" y="2802"/>
                    </a:lnTo>
                    <a:lnTo>
                      <a:pt x="2070" y="2802"/>
                    </a:lnTo>
                    <a:lnTo>
                      <a:pt x="2074" y="2802"/>
                    </a:lnTo>
                    <a:lnTo>
                      <a:pt x="2078" y="2802"/>
                    </a:lnTo>
                    <a:lnTo>
                      <a:pt x="2082" y="2802"/>
                    </a:lnTo>
                    <a:lnTo>
                      <a:pt x="2086" y="2802"/>
                    </a:lnTo>
                    <a:lnTo>
                      <a:pt x="2090" y="2802"/>
                    </a:lnTo>
                    <a:lnTo>
                      <a:pt x="2094" y="2802"/>
                    </a:lnTo>
                    <a:lnTo>
                      <a:pt x="2098" y="2802"/>
                    </a:lnTo>
                    <a:lnTo>
                      <a:pt x="2102" y="2802"/>
                    </a:lnTo>
                    <a:lnTo>
                      <a:pt x="2106" y="2802"/>
                    </a:lnTo>
                    <a:lnTo>
                      <a:pt x="2110" y="2802"/>
                    </a:lnTo>
                    <a:lnTo>
                      <a:pt x="2114" y="2802"/>
                    </a:lnTo>
                    <a:lnTo>
                      <a:pt x="2118" y="2802"/>
                    </a:lnTo>
                    <a:lnTo>
                      <a:pt x="2122" y="2802"/>
                    </a:lnTo>
                    <a:lnTo>
                      <a:pt x="2125" y="2802"/>
                    </a:lnTo>
                    <a:lnTo>
                      <a:pt x="2129" y="2802"/>
                    </a:lnTo>
                    <a:lnTo>
                      <a:pt x="2133" y="2802"/>
                    </a:lnTo>
                    <a:lnTo>
                      <a:pt x="2137" y="2802"/>
                    </a:lnTo>
                    <a:lnTo>
                      <a:pt x="2141" y="2802"/>
                    </a:lnTo>
                    <a:lnTo>
                      <a:pt x="2145" y="2802"/>
                    </a:lnTo>
                    <a:lnTo>
                      <a:pt x="2149" y="2802"/>
                    </a:lnTo>
                    <a:lnTo>
                      <a:pt x="2153" y="2802"/>
                    </a:lnTo>
                    <a:lnTo>
                      <a:pt x="2157" y="2802"/>
                    </a:lnTo>
                    <a:lnTo>
                      <a:pt x="2161" y="2802"/>
                    </a:lnTo>
                    <a:lnTo>
                      <a:pt x="2165" y="2802"/>
                    </a:lnTo>
                    <a:lnTo>
                      <a:pt x="2169" y="2802"/>
                    </a:lnTo>
                    <a:lnTo>
                      <a:pt x="2173" y="2802"/>
                    </a:lnTo>
                    <a:lnTo>
                      <a:pt x="2177" y="2802"/>
                    </a:lnTo>
                    <a:lnTo>
                      <a:pt x="2181" y="2802"/>
                    </a:lnTo>
                    <a:lnTo>
                      <a:pt x="2185" y="2802"/>
                    </a:lnTo>
                    <a:lnTo>
                      <a:pt x="2188" y="2802"/>
                    </a:lnTo>
                    <a:lnTo>
                      <a:pt x="2192" y="2802"/>
                    </a:lnTo>
                    <a:lnTo>
                      <a:pt x="2196" y="2802"/>
                    </a:lnTo>
                    <a:lnTo>
                      <a:pt x="2200" y="2802"/>
                    </a:lnTo>
                    <a:lnTo>
                      <a:pt x="2204" y="2802"/>
                    </a:lnTo>
                    <a:lnTo>
                      <a:pt x="2208" y="2802"/>
                    </a:lnTo>
                    <a:lnTo>
                      <a:pt x="2212" y="2802"/>
                    </a:lnTo>
                    <a:lnTo>
                      <a:pt x="2216" y="2802"/>
                    </a:lnTo>
                    <a:lnTo>
                      <a:pt x="2220" y="2802"/>
                    </a:lnTo>
                    <a:lnTo>
                      <a:pt x="2224" y="2802"/>
                    </a:lnTo>
                    <a:lnTo>
                      <a:pt x="2228" y="2802"/>
                    </a:lnTo>
                    <a:lnTo>
                      <a:pt x="2232" y="2802"/>
                    </a:lnTo>
                    <a:lnTo>
                      <a:pt x="2236" y="2802"/>
                    </a:lnTo>
                    <a:lnTo>
                      <a:pt x="2240" y="2802"/>
                    </a:lnTo>
                    <a:lnTo>
                      <a:pt x="2244" y="2802"/>
                    </a:lnTo>
                    <a:lnTo>
                      <a:pt x="2248" y="2802"/>
                    </a:lnTo>
                    <a:lnTo>
                      <a:pt x="2251" y="2802"/>
                    </a:lnTo>
                    <a:lnTo>
                      <a:pt x="2255" y="2802"/>
                    </a:lnTo>
                    <a:lnTo>
                      <a:pt x="2259" y="2802"/>
                    </a:lnTo>
                    <a:lnTo>
                      <a:pt x="2263" y="2802"/>
                    </a:lnTo>
                    <a:lnTo>
                      <a:pt x="2267" y="2802"/>
                    </a:lnTo>
                    <a:lnTo>
                      <a:pt x="2271" y="2802"/>
                    </a:lnTo>
                    <a:lnTo>
                      <a:pt x="2275" y="2802"/>
                    </a:lnTo>
                    <a:lnTo>
                      <a:pt x="2279" y="2802"/>
                    </a:lnTo>
                    <a:lnTo>
                      <a:pt x="2283" y="2802"/>
                    </a:lnTo>
                    <a:lnTo>
                      <a:pt x="2287" y="2802"/>
                    </a:lnTo>
                    <a:lnTo>
                      <a:pt x="2291" y="2802"/>
                    </a:lnTo>
                    <a:lnTo>
                      <a:pt x="2295" y="2802"/>
                    </a:lnTo>
                    <a:lnTo>
                      <a:pt x="2299" y="2802"/>
                    </a:lnTo>
                    <a:lnTo>
                      <a:pt x="2303" y="2802"/>
                    </a:lnTo>
                    <a:lnTo>
                      <a:pt x="2307" y="2802"/>
                    </a:lnTo>
                    <a:lnTo>
                      <a:pt x="2311" y="2802"/>
                    </a:lnTo>
                    <a:lnTo>
                      <a:pt x="2314" y="2802"/>
                    </a:lnTo>
                    <a:lnTo>
                      <a:pt x="2318" y="2802"/>
                    </a:lnTo>
                    <a:lnTo>
                      <a:pt x="2322" y="2802"/>
                    </a:lnTo>
                    <a:lnTo>
                      <a:pt x="2326" y="2802"/>
                    </a:lnTo>
                    <a:lnTo>
                      <a:pt x="2330" y="2802"/>
                    </a:lnTo>
                    <a:lnTo>
                      <a:pt x="2334" y="2802"/>
                    </a:lnTo>
                    <a:lnTo>
                      <a:pt x="2338" y="2802"/>
                    </a:lnTo>
                    <a:lnTo>
                      <a:pt x="2342" y="2802"/>
                    </a:lnTo>
                    <a:lnTo>
                      <a:pt x="2346" y="2802"/>
                    </a:lnTo>
                    <a:lnTo>
                      <a:pt x="2350" y="2802"/>
                    </a:lnTo>
                    <a:lnTo>
                      <a:pt x="2354" y="2802"/>
                    </a:lnTo>
                    <a:lnTo>
                      <a:pt x="2358" y="2802"/>
                    </a:lnTo>
                    <a:lnTo>
                      <a:pt x="2362" y="2802"/>
                    </a:lnTo>
                    <a:lnTo>
                      <a:pt x="2366" y="2802"/>
                    </a:lnTo>
                    <a:lnTo>
                      <a:pt x="2370" y="2802"/>
                    </a:lnTo>
                    <a:lnTo>
                      <a:pt x="2374" y="2802"/>
                    </a:lnTo>
                    <a:lnTo>
                      <a:pt x="2377" y="2802"/>
                    </a:lnTo>
                    <a:lnTo>
                      <a:pt x="2381" y="2802"/>
                    </a:lnTo>
                    <a:lnTo>
                      <a:pt x="2385" y="2802"/>
                    </a:lnTo>
                    <a:lnTo>
                      <a:pt x="2389" y="2802"/>
                    </a:lnTo>
                    <a:lnTo>
                      <a:pt x="2393" y="2802"/>
                    </a:lnTo>
                    <a:lnTo>
                      <a:pt x="2397" y="2802"/>
                    </a:lnTo>
                    <a:lnTo>
                      <a:pt x="2401" y="2802"/>
                    </a:lnTo>
                    <a:lnTo>
                      <a:pt x="2405" y="2802"/>
                    </a:lnTo>
                    <a:lnTo>
                      <a:pt x="2409" y="2802"/>
                    </a:lnTo>
                    <a:lnTo>
                      <a:pt x="2413" y="2802"/>
                    </a:lnTo>
                    <a:lnTo>
                      <a:pt x="2417" y="2802"/>
                    </a:lnTo>
                    <a:lnTo>
                      <a:pt x="2421" y="2802"/>
                    </a:lnTo>
                    <a:lnTo>
                      <a:pt x="2425" y="2802"/>
                    </a:lnTo>
                    <a:lnTo>
                      <a:pt x="2429" y="2802"/>
                    </a:lnTo>
                    <a:lnTo>
                      <a:pt x="2433" y="2802"/>
                    </a:lnTo>
                    <a:lnTo>
                      <a:pt x="2437" y="2802"/>
                    </a:lnTo>
                    <a:lnTo>
                      <a:pt x="2440" y="2802"/>
                    </a:lnTo>
                    <a:lnTo>
                      <a:pt x="2444" y="2802"/>
                    </a:lnTo>
                    <a:lnTo>
                      <a:pt x="2448" y="2802"/>
                    </a:lnTo>
                    <a:lnTo>
                      <a:pt x="2452" y="2802"/>
                    </a:lnTo>
                    <a:lnTo>
                      <a:pt x="2456" y="2802"/>
                    </a:lnTo>
                    <a:lnTo>
                      <a:pt x="2460" y="2802"/>
                    </a:lnTo>
                    <a:lnTo>
                      <a:pt x="2464" y="2802"/>
                    </a:lnTo>
                    <a:lnTo>
                      <a:pt x="2468" y="2802"/>
                    </a:lnTo>
                    <a:lnTo>
                      <a:pt x="2472" y="2802"/>
                    </a:lnTo>
                    <a:lnTo>
                      <a:pt x="2476" y="2802"/>
                    </a:lnTo>
                    <a:lnTo>
                      <a:pt x="2480" y="2802"/>
                    </a:lnTo>
                    <a:lnTo>
                      <a:pt x="2484" y="2802"/>
                    </a:lnTo>
                    <a:lnTo>
                      <a:pt x="2488" y="2802"/>
                    </a:lnTo>
                    <a:lnTo>
                      <a:pt x="2492" y="2802"/>
                    </a:lnTo>
                    <a:lnTo>
                      <a:pt x="2496" y="2802"/>
                    </a:lnTo>
                    <a:lnTo>
                      <a:pt x="2499" y="2802"/>
                    </a:lnTo>
                    <a:lnTo>
                      <a:pt x="2503" y="2802"/>
                    </a:lnTo>
                    <a:lnTo>
                      <a:pt x="2507" y="2802"/>
                    </a:lnTo>
                    <a:lnTo>
                      <a:pt x="2511" y="2802"/>
                    </a:lnTo>
                    <a:lnTo>
                      <a:pt x="2515" y="2802"/>
                    </a:lnTo>
                    <a:lnTo>
                      <a:pt x="2519" y="2802"/>
                    </a:lnTo>
                    <a:lnTo>
                      <a:pt x="2523" y="2802"/>
                    </a:lnTo>
                    <a:lnTo>
                      <a:pt x="2527" y="2802"/>
                    </a:lnTo>
                    <a:lnTo>
                      <a:pt x="2531" y="2802"/>
                    </a:lnTo>
                    <a:lnTo>
                      <a:pt x="2535" y="2802"/>
                    </a:lnTo>
                    <a:lnTo>
                      <a:pt x="2539" y="2802"/>
                    </a:lnTo>
                    <a:lnTo>
                      <a:pt x="2543" y="2802"/>
                    </a:lnTo>
                    <a:lnTo>
                      <a:pt x="2547" y="2802"/>
                    </a:lnTo>
                    <a:lnTo>
                      <a:pt x="2551" y="2802"/>
                    </a:lnTo>
                    <a:lnTo>
                      <a:pt x="2555" y="2802"/>
                    </a:lnTo>
                    <a:lnTo>
                      <a:pt x="2559" y="2802"/>
                    </a:lnTo>
                    <a:lnTo>
                      <a:pt x="2562" y="2802"/>
                    </a:lnTo>
                    <a:lnTo>
                      <a:pt x="2566" y="2802"/>
                    </a:lnTo>
                    <a:lnTo>
                      <a:pt x="2570" y="2802"/>
                    </a:lnTo>
                    <a:lnTo>
                      <a:pt x="2574" y="2802"/>
                    </a:lnTo>
                    <a:lnTo>
                      <a:pt x="2578" y="2802"/>
                    </a:lnTo>
                    <a:lnTo>
                      <a:pt x="2582" y="2802"/>
                    </a:lnTo>
                    <a:lnTo>
                      <a:pt x="2586" y="2802"/>
                    </a:lnTo>
                    <a:lnTo>
                      <a:pt x="2590" y="2802"/>
                    </a:lnTo>
                    <a:lnTo>
                      <a:pt x="2594" y="2802"/>
                    </a:lnTo>
                    <a:lnTo>
                      <a:pt x="2598" y="2802"/>
                    </a:lnTo>
                    <a:lnTo>
                      <a:pt x="2602" y="2802"/>
                    </a:lnTo>
                    <a:lnTo>
                      <a:pt x="2606" y="2802"/>
                    </a:lnTo>
                    <a:lnTo>
                      <a:pt x="2610" y="2802"/>
                    </a:lnTo>
                    <a:lnTo>
                      <a:pt x="2614" y="2802"/>
                    </a:lnTo>
                    <a:lnTo>
                      <a:pt x="2618" y="2802"/>
                    </a:lnTo>
                    <a:lnTo>
                      <a:pt x="2622" y="2802"/>
                    </a:lnTo>
                    <a:lnTo>
                      <a:pt x="2625" y="2802"/>
                    </a:lnTo>
                    <a:lnTo>
                      <a:pt x="2629" y="2802"/>
                    </a:lnTo>
                    <a:lnTo>
                      <a:pt x="2633" y="2802"/>
                    </a:lnTo>
                    <a:lnTo>
                      <a:pt x="2637" y="2802"/>
                    </a:lnTo>
                    <a:lnTo>
                      <a:pt x="2641" y="2802"/>
                    </a:lnTo>
                    <a:lnTo>
                      <a:pt x="2645" y="2802"/>
                    </a:lnTo>
                    <a:lnTo>
                      <a:pt x="2649" y="2802"/>
                    </a:lnTo>
                    <a:lnTo>
                      <a:pt x="2653" y="2802"/>
                    </a:lnTo>
                    <a:lnTo>
                      <a:pt x="2657" y="2802"/>
                    </a:lnTo>
                    <a:lnTo>
                      <a:pt x="2661" y="2802"/>
                    </a:lnTo>
                    <a:lnTo>
                      <a:pt x="2665" y="2802"/>
                    </a:lnTo>
                    <a:lnTo>
                      <a:pt x="2669" y="2802"/>
                    </a:lnTo>
                    <a:lnTo>
                      <a:pt x="2673" y="2802"/>
                    </a:lnTo>
                    <a:lnTo>
                      <a:pt x="2677" y="2802"/>
                    </a:lnTo>
                    <a:lnTo>
                      <a:pt x="2681" y="2802"/>
                    </a:lnTo>
                    <a:lnTo>
                      <a:pt x="2685" y="2802"/>
                    </a:lnTo>
                    <a:lnTo>
                      <a:pt x="2688" y="2802"/>
                    </a:lnTo>
                    <a:lnTo>
                      <a:pt x="2692" y="2802"/>
                    </a:lnTo>
                    <a:lnTo>
                      <a:pt x="2696" y="2802"/>
                    </a:lnTo>
                    <a:lnTo>
                      <a:pt x="2700" y="2802"/>
                    </a:lnTo>
                    <a:lnTo>
                      <a:pt x="2704" y="2802"/>
                    </a:lnTo>
                    <a:lnTo>
                      <a:pt x="2708" y="2802"/>
                    </a:lnTo>
                    <a:lnTo>
                      <a:pt x="2712" y="2802"/>
                    </a:lnTo>
                    <a:lnTo>
                      <a:pt x="2716" y="2802"/>
                    </a:lnTo>
                    <a:lnTo>
                      <a:pt x="2720" y="2802"/>
                    </a:lnTo>
                    <a:lnTo>
                      <a:pt x="2724" y="2802"/>
                    </a:lnTo>
                    <a:lnTo>
                      <a:pt x="2728" y="2802"/>
                    </a:lnTo>
                    <a:lnTo>
                      <a:pt x="2732" y="2802"/>
                    </a:lnTo>
                    <a:lnTo>
                      <a:pt x="2736" y="2802"/>
                    </a:lnTo>
                    <a:lnTo>
                      <a:pt x="2740" y="2802"/>
                    </a:lnTo>
                    <a:lnTo>
                      <a:pt x="2744" y="2802"/>
                    </a:lnTo>
                    <a:lnTo>
                      <a:pt x="2748" y="2802"/>
                    </a:lnTo>
                    <a:lnTo>
                      <a:pt x="2751" y="2802"/>
                    </a:lnTo>
                    <a:lnTo>
                      <a:pt x="2755" y="2802"/>
                    </a:lnTo>
                    <a:lnTo>
                      <a:pt x="2759" y="2802"/>
                    </a:lnTo>
                    <a:lnTo>
                      <a:pt x="2763" y="2798"/>
                    </a:lnTo>
                    <a:lnTo>
                      <a:pt x="2767" y="2785"/>
                    </a:lnTo>
                    <a:lnTo>
                      <a:pt x="2771" y="2769"/>
                    </a:lnTo>
                    <a:lnTo>
                      <a:pt x="2775" y="2756"/>
                    </a:lnTo>
                    <a:lnTo>
                      <a:pt x="2779" y="2740"/>
                    </a:lnTo>
                    <a:lnTo>
                      <a:pt x="2783" y="2727"/>
                    </a:lnTo>
                    <a:lnTo>
                      <a:pt x="2787" y="2712"/>
                    </a:lnTo>
                    <a:lnTo>
                      <a:pt x="2791" y="2697"/>
                    </a:lnTo>
                    <a:lnTo>
                      <a:pt x="2795" y="2683"/>
                    </a:lnTo>
                    <a:lnTo>
                      <a:pt x="2799" y="2669"/>
                    </a:lnTo>
                    <a:lnTo>
                      <a:pt x="2803" y="2655"/>
                    </a:lnTo>
                    <a:lnTo>
                      <a:pt x="2807" y="2641"/>
                    </a:lnTo>
                    <a:lnTo>
                      <a:pt x="2811" y="2626"/>
                    </a:lnTo>
                    <a:lnTo>
                      <a:pt x="2814" y="2611"/>
                    </a:lnTo>
                    <a:lnTo>
                      <a:pt x="2818" y="2598"/>
                    </a:lnTo>
                    <a:lnTo>
                      <a:pt x="2822" y="2583"/>
                    </a:lnTo>
                    <a:lnTo>
                      <a:pt x="2826" y="2569"/>
                    </a:lnTo>
                    <a:lnTo>
                      <a:pt x="2830" y="2556"/>
                    </a:lnTo>
                    <a:lnTo>
                      <a:pt x="2834" y="2540"/>
                    </a:lnTo>
                    <a:lnTo>
                      <a:pt x="2838" y="2528"/>
                    </a:lnTo>
                    <a:lnTo>
                      <a:pt x="2842" y="2512"/>
                    </a:lnTo>
                    <a:lnTo>
                      <a:pt x="2846" y="2498"/>
                    </a:lnTo>
                    <a:lnTo>
                      <a:pt x="2850" y="2485"/>
                    </a:lnTo>
                    <a:lnTo>
                      <a:pt x="2854" y="2470"/>
                    </a:lnTo>
                    <a:lnTo>
                      <a:pt x="2858" y="2457"/>
                    </a:lnTo>
                    <a:lnTo>
                      <a:pt x="2862" y="2443"/>
                    </a:lnTo>
                    <a:lnTo>
                      <a:pt x="2866" y="2427"/>
                    </a:lnTo>
                    <a:lnTo>
                      <a:pt x="2870" y="2414"/>
                    </a:lnTo>
                    <a:lnTo>
                      <a:pt x="2874" y="2399"/>
                    </a:lnTo>
                    <a:lnTo>
                      <a:pt x="2877" y="2386"/>
                    </a:lnTo>
                    <a:lnTo>
                      <a:pt x="2881" y="2373"/>
                    </a:lnTo>
                    <a:lnTo>
                      <a:pt x="2885" y="2359"/>
                    </a:lnTo>
                    <a:lnTo>
                      <a:pt x="2889" y="2345"/>
                    </a:lnTo>
                    <a:lnTo>
                      <a:pt x="2893" y="2331"/>
                    </a:lnTo>
                    <a:lnTo>
                      <a:pt x="2897" y="2316"/>
                    </a:lnTo>
                    <a:lnTo>
                      <a:pt x="2901" y="2304"/>
                    </a:lnTo>
                    <a:lnTo>
                      <a:pt x="2905" y="2290"/>
                    </a:lnTo>
                    <a:lnTo>
                      <a:pt x="2909" y="2276"/>
                    </a:lnTo>
                    <a:lnTo>
                      <a:pt x="2913" y="2262"/>
                    </a:lnTo>
                    <a:lnTo>
                      <a:pt x="2917" y="2248"/>
                    </a:lnTo>
                    <a:lnTo>
                      <a:pt x="2921" y="2235"/>
                    </a:lnTo>
                    <a:lnTo>
                      <a:pt x="2925" y="2223"/>
                    </a:lnTo>
                    <a:lnTo>
                      <a:pt x="2929" y="2210"/>
                    </a:lnTo>
                    <a:lnTo>
                      <a:pt x="2933" y="2195"/>
                    </a:lnTo>
                    <a:lnTo>
                      <a:pt x="2937" y="2180"/>
                    </a:lnTo>
                    <a:lnTo>
                      <a:pt x="2940" y="2169"/>
                    </a:lnTo>
                    <a:lnTo>
                      <a:pt x="2944" y="2154"/>
                    </a:lnTo>
                    <a:lnTo>
                      <a:pt x="2948" y="2140"/>
                    </a:lnTo>
                    <a:lnTo>
                      <a:pt x="2952" y="2127"/>
                    </a:lnTo>
                    <a:lnTo>
                      <a:pt x="2956" y="2114"/>
                    </a:lnTo>
                    <a:lnTo>
                      <a:pt x="2960" y="2101"/>
                    </a:lnTo>
                    <a:lnTo>
                      <a:pt x="2964" y="2089"/>
                    </a:lnTo>
                    <a:lnTo>
                      <a:pt x="2968" y="2075"/>
                    </a:lnTo>
                    <a:lnTo>
                      <a:pt x="2972" y="2062"/>
                    </a:lnTo>
                    <a:lnTo>
                      <a:pt x="2976" y="2048"/>
                    </a:lnTo>
                    <a:lnTo>
                      <a:pt x="2980" y="2035"/>
                    </a:lnTo>
                    <a:lnTo>
                      <a:pt x="2984" y="2021"/>
                    </a:lnTo>
                    <a:lnTo>
                      <a:pt x="2988" y="2010"/>
                    </a:lnTo>
                    <a:lnTo>
                      <a:pt x="2992" y="1997"/>
                    </a:lnTo>
                    <a:lnTo>
                      <a:pt x="2996" y="1983"/>
                    </a:lnTo>
                    <a:lnTo>
                      <a:pt x="2999" y="1971"/>
                    </a:lnTo>
                    <a:lnTo>
                      <a:pt x="3003" y="1958"/>
                    </a:lnTo>
                    <a:lnTo>
                      <a:pt x="3007" y="1945"/>
                    </a:lnTo>
                    <a:lnTo>
                      <a:pt x="3011" y="1933"/>
                    </a:lnTo>
                    <a:lnTo>
                      <a:pt x="3015" y="1918"/>
                    </a:lnTo>
                    <a:lnTo>
                      <a:pt x="3019" y="1907"/>
                    </a:lnTo>
                    <a:lnTo>
                      <a:pt x="3023" y="1895"/>
                    </a:lnTo>
                    <a:lnTo>
                      <a:pt x="3027" y="1881"/>
                    </a:lnTo>
                    <a:lnTo>
                      <a:pt x="3031" y="1869"/>
                    </a:lnTo>
                    <a:lnTo>
                      <a:pt x="3035" y="1857"/>
                    </a:lnTo>
                    <a:lnTo>
                      <a:pt x="3039" y="1845"/>
                    </a:lnTo>
                    <a:lnTo>
                      <a:pt x="3043" y="1832"/>
                    </a:lnTo>
                    <a:lnTo>
                      <a:pt x="3047" y="1820"/>
                    </a:lnTo>
                    <a:lnTo>
                      <a:pt x="3051" y="1808"/>
                    </a:lnTo>
                    <a:lnTo>
                      <a:pt x="3055" y="1796"/>
                    </a:lnTo>
                    <a:lnTo>
                      <a:pt x="3059" y="1783"/>
                    </a:lnTo>
                    <a:lnTo>
                      <a:pt x="3062" y="1771"/>
                    </a:lnTo>
                    <a:lnTo>
                      <a:pt x="3066" y="1760"/>
                    </a:lnTo>
                    <a:lnTo>
                      <a:pt x="3070" y="1747"/>
                    </a:lnTo>
                    <a:lnTo>
                      <a:pt x="3074" y="1736"/>
                    </a:lnTo>
                    <a:lnTo>
                      <a:pt x="3078" y="1723"/>
                    </a:lnTo>
                    <a:lnTo>
                      <a:pt x="3082" y="1711"/>
                    </a:lnTo>
                    <a:lnTo>
                      <a:pt x="3086" y="1699"/>
                    </a:lnTo>
                    <a:lnTo>
                      <a:pt x="3090" y="1687"/>
                    </a:lnTo>
                    <a:lnTo>
                      <a:pt x="3094" y="1677"/>
                    </a:lnTo>
                    <a:lnTo>
                      <a:pt x="3098" y="1664"/>
                    </a:lnTo>
                    <a:lnTo>
                      <a:pt x="3102" y="1653"/>
                    </a:lnTo>
                    <a:lnTo>
                      <a:pt x="3106" y="1640"/>
                    </a:lnTo>
                    <a:lnTo>
                      <a:pt x="3110" y="1629"/>
                    </a:lnTo>
                    <a:lnTo>
                      <a:pt x="3114" y="1619"/>
                    </a:lnTo>
                    <a:lnTo>
                      <a:pt x="3118" y="1607"/>
                    </a:lnTo>
                    <a:lnTo>
                      <a:pt x="3122" y="1594"/>
                    </a:lnTo>
                    <a:lnTo>
                      <a:pt x="3125" y="1583"/>
                    </a:lnTo>
                    <a:lnTo>
                      <a:pt x="3129" y="1571"/>
                    </a:lnTo>
                    <a:lnTo>
                      <a:pt x="3133" y="1560"/>
                    </a:lnTo>
                    <a:lnTo>
                      <a:pt x="3137" y="1550"/>
                    </a:lnTo>
                    <a:lnTo>
                      <a:pt x="3141" y="1538"/>
                    </a:lnTo>
                    <a:lnTo>
                      <a:pt x="3145" y="1527"/>
                    </a:lnTo>
                    <a:lnTo>
                      <a:pt x="3149" y="1516"/>
                    </a:lnTo>
                    <a:lnTo>
                      <a:pt x="3153" y="1506"/>
                    </a:lnTo>
                    <a:lnTo>
                      <a:pt x="3157" y="1493"/>
                    </a:lnTo>
                    <a:lnTo>
                      <a:pt x="3161" y="1483"/>
                    </a:lnTo>
                    <a:lnTo>
                      <a:pt x="3165" y="1472"/>
                    </a:lnTo>
                    <a:lnTo>
                      <a:pt x="3169" y="1461"/>
                    </a:lnTo>
                    <a:lnTo>
                      <a:pt x="3173" y="1451"/>
                    </a:lnTo>
                    <a:lnTo>
                      <a:pt x="3177" y="1440"/>
                    </a:lnTo>
                    <a:lnTo>
                      <a:pt x="3181" y="1428"/>
                    </a:lnTo>
                    <a:lnTo>
                      <a:pt x="3185" y="1418"/>
                    </a:lnTo>
                    <a:lnTo>
                      <a:pt x="3188" y="1407"/>
                    </a:lnTo>
                    <a:lnTo>
                      <a:pt x="3192" y="1397"/>
                    </a:lnTo>
                    <a:lnTo>
                      <a:pt x="3196" y="1386"/>
                    </a:lnTo>
                    <a:lnTo>
                      <a:pt x="3200" y="1374"/>
                    </a:lnTo>
                    <a:lnTo>
                      <a:pt x="3204" y="1364"/>
                    </a:lnTo>
                    <a:lnTo>
                      <a:pt x="3208" y="1355"/>
                    </a:lnTo>
                    <a:lnTo>
                      <a:pt x="3212" y="1344"/>
                    </a:lnTo>
                    <a:lnTo>
                      <a:pt x="3216" y="1333"/>
                    </a:lnTo>
                    <a:lnTo>
                      <a:pt x="3220" y="1324"/>
                    </a:lnTo>
                    <a:lnTo>
                      <a:pt x="3224" y="1314"/>
                    </a:lnTo>
                    <a:lnTo>
                      <a:pt x="3228" y="1303"/>
                    </a:lnTo>
                    <a:lnTo>
                      <a:pt x="3232" y="1292"/>
                    </a:lnTo>
                    <a:lnTo>
                      <a:pt x="3236" y="1283"/>
                    </a:lnTo>
                    <a:lnTo>
                      <a:pt x="3240" y="1274"/>
                    </a:lnTo>
                    <a:lnTo>
                      <a:pt x="3244" y="1264"/>
                    </a:lnTo>
                    <a:lnTo>
                      <a:pt x="3248" y="1254"/>
                    </a:lnTo>
                    <a:lnTo>
                      <a:pt x="3251" y="1243"/>
                    </a:lnTo>
                    <a:lnTo>
                      <a:pt x="3255" y="1234"/>
                    </a:lnTo>
                    <a:lnTo>
                      <a:pt x="3259" y="1225"/>
                    </a:lnTo>
                    <a:lnTo>
                      <a:pt x="3263" y="1216"/>
                    </a:lnTo>
                    <a:lnTo>
                      <a:pt x="3267" y="1205"/>
                    </a:lnTo>
                    <a:lnTo>
                      <a:pt x="3271" y="1197"/>
                    </a:lnTo>
                    <a:lnTo>
                      <a:pt x="3275" y="1186"/>
                    </a:lnTo>
                    <a:lnTo>
                      <a:pt x="3279" y="1177"/>
                    </a:lnTo>
                    <a:lnTo>
                      <a:pt x="3283" y="1167"/>
                    </a:lnTo>
                    <a:lnTo>
                      <a:pt x="3287" y="1157"/>
                    </a:lnTo>
                    <a:lnTo>
                      <a:pt x="3291" y="1149"/>
                    </a:lnTo>
                    <a:lnTo>
                      <a:pt x="3295" y="1139"/>
                    </a:lnTo>
                    <a:lnTo>
                      <a:pt x="3299" y="1131"/>
                    </a:lnTo>
                    <a:lnTo>
                      <a:pt x="3303" y="1122"/>
                    </a:lnTo>
                    <a:lnTo>
                      <a:pt x="3307" y="1113"/>
                    </a:lnTo>
                    <a:lnTo>
                      <a:pt x="3311" y="1102"/>
                    </a:lnTo>
                    <a:lnTo>
                      <a:pt x="3314" y="1094"/>
                    </a:lnTo>
                    <a:lnTo>
                      <a:pt x="3318" y="1085"/>
                    </a:lnTo>
                    <a:lnTo>
                      <a:pt x="3322" y="1075"/>
                    </a:lnTo>
                    <a:lnTo>
                      <a:pt x="3326" y="1067"/>
                    </a:lnTo>
                    <a:lnTo>
                      <a:pt x="3330" y="1059"/>
                    </a:lnTo>
                    <a:lnTo>
                      <a:pt x="3334" y="1050"/>
                    </a:lnTo>
                    <a:lnTo>
                      <a:pt x="3338" y="1042"/>
                    </a:lnTo>
                    <a:lnTo>
                      <a:pt x="3342" y="1033"/>
                    </a:lnTo>
                    <a:lnTo>
                      <a:pt x="3346" y="1025"/>
                    </a:lnTo>
                    <a:lnTo>
                      <a:pt x="3350" y="1015"/>
                    </a:lnTo>
                    <a:lnTo>
                      <a:pt x="3354" y="1006"/>
                    </a:lnTo>
                    <a:lnTo>
                      <a:pt x="3358" y="999"/>
                    </a:lnTo>
                    <a:lnTo>
                      <a:pt x="3362" y="991"/>
                    </a:lnTo>
                    <a:lnTo>
                      <a:pt x="3366" y="981"/>
                    </a:lnTo>
                    <a:lnTo>
                      <a:pt x="3370" y="974"/>
                    </a:lnTo>
                    <a:lnTo>
                      <a:pt x="3374" y="967"/>
                    </a:lnTo>
                    <a:lnTo>
                      <a:pt x="3377" y="958"/>
                    </a:lnTo>
                    <a:lnTo>
                      <a:pt x="3381" y="949"/>
                    </a:lnTo>
                    <a:lnTo>
                      <a:pt x="3385" y="940"/>
                    </a:lnTo>
                    <a:lnTo>
                      <a:pt x="3389" y="932"/>
                    </a:lnTo>
                    <a:lnTo>
                      <a:pt x="3393" y="924"/>
                    </a:lnTo>
                    <a:lnTo>
                      <a:pt x="3397" y="917"/>
                    </a:lnTo>
                    <a:lnTo>
                      <a:pt x="3401" y="909"/>
                    </a:lnTo>
                    <a:lnTo>
                      <a:pt x="3405" y="901"/>
                    </a:lnTo>
                    <a:lnTo>
                      <a:pt x="3409" y="893"/>
                    </a:lnTo>
                    <a:lnTo>
                      <a:pt x="3413" y="886"/>
                    </a:lnTo>
                    <a:lnTo>
                      <a:pt x="3417" y="879"/>
                    </a:lnTo>
                    <a:lnTo>
                      <a:pt x="3421" y="871"/>
                    </a:lnTo>
                    <a:lnTo>
                      <a:pt x="3425" y="863"/>
                    </a:lnTo>
                    <a:lnTo>
                      <a:pt x="3429" y="856"/>
                    </a:lnTo>
                    <a:lnTo>
                      <a:pt x="3433" y="848"/>
                    </a:lnTo>
                    <a:lnTo>
                      <a:pt x="3437" y="841"/>
                    </a:lnTo>
                    <a:lnTo>
                      <a:pt x="3440" y="834"/>
                    </a:lnTo>
                    <a:lnTo>
                      <a:pt x="3444" y="827"/>
                    </a:lnTo>
                    <a:lnTo>
                      <a:pt x="3448" y="819"/>
                    </a:lnTo>
                    <a:lnTo>
                      <a:pt x="3452" y="812"/>
                    </a:lnTo>
                    <a:lnTo>
                      <a:pt x="3456" y="804"/>
                    </a:lnTo>
                    <a:lnTo>
                      <a:pt x="3460" y="797"/>
                    </a:lnTo>
                    <a:lnTo>
                      <a:pt x="3464" y="790"/>
                    </a:lnTo>
                    <a:lnTo>
                      <a:pt x="3468" y="783"/>
                    </a:lnTo>
                    <a:lnTo>
                      <a:pt x="3472" y="776"/>
                    </a:lnTo>
                    <a:lnTo>
                      <a:pt x="3476" y="769"/>
                    </a:lnTo>
                    <a:lnTo>
                      <a:pt x="3480" y="762"/>
                    </a:lnTo>
                    <a:lnTo>
                      <a:pt x="3484" y="754"/>
                    </a:lnTo>
                    <a:lnTo>
                      <a:pt x="3488" y="748"/>
                    </a:lnTo>
                    <a:lnTo>
                      <a:pt x="3492" y="741"/>
                    </a:lnTo>
                    <a:lnTo>
                      <a:pt x="3496" y="735"/>
                    </a:lnTo>
                    <a:lnTo>
                      <a:pt x="3499" y="728"/>
                    </a:lnTo>
                    <a:lnTo>
                      <a:pt x="3503" y="721"/>
                    </a:lnTo>
                    <a:lnTo>
                      <a:pt x="3507" y="716"/>
                    </a:lnTo>
                    <a:lnTo>
                      <a:pt x="3511" y="708"/>
                    </a:lnTo>
                    <a:lnTo>
                      <a:pt x="3515" y="702"/>
                    </a:lnTo>
                    <a:lnTo>
                      <a:pt x="3519" y="695"/>
                    </a:lnTo>
                    <a:lnTo>
                      <a:pt x="3523" y="689"/>
                    </a:lnTo>
                    <a:lnTo>
                      <a:pt x="3527" y="682"/>
                    </a:lnTo>
                    <a:lnTo>
                      <a:pt x="3531" y="676"/>
                    </a:lnTo>
                    <a:lnTo>
                      <a:pt x="3535" y="671"/>
                    </a:lnTo>
                    <a:lnTo>
                      <a:pt x="3539" y="664"/>
                    </a:lnTo>
                    <a:lnTo>
                      <a:pt x="3543" y="657"/>
                    </a:lnTo>
                    <a:lnTo>
                      <a:pt x="3547" y="651"/>
                    </a:lnTo>
                    <a:lnTo>
                      <a:pt x="3551" y="645"/>
                    </a:lnTo>
                    <a:lnTo>
                      <a:pt x="3555" y="640"/>
                    </a:lnTo>
                    <a:lnTo>
                      <a:pt x="3559" y="633"/>
                    </a:lnTo>
                    <a:lnTo>
                      <a:pt x="3562" y="628"/>
                    </a:lnTo>
                    <a:lnTo>
                      <a:pt x="3566" y="622"/>
                    </a:lnTo>
                    <a:lnTo>
                      <a:pt x="3570" y="615"/>
                    </a:lnTo>
                    <a:lnTo>
                      <a:pt x="3574" y="609"/>
                    </a:lnTo>
                    <a:lnTo>
                      <a:pt x="3578" y="604"/>
                    </a:lnTo>
                    <a:lnTo>
                      <a:pt x="3582" y="598"/>
                    </a:lnTo>
                    <a:lnTo>
                      <a:pt x="3586" y="593"/>
                    </a:lnTo>
                    <a:lnTo>
                      <a:pt x="3590" y="586"/>
                    </a:lnTo>
                    <a:lnTo>
                      <a:pt x="3594" y="581"/>
                    </a:lnTo>
                    <a:lnTo>
                      <a:pt x="3598" y="575"/>
                    </a:lnTo>
                    <a:lnTo>
                      <a:pt x="3602" y="570"/>
                    </a:lnTo>
                    <a:lnTo>
                      <a:pt x="3606" y="564"/>
                    </a:lnTo>
                    <a:lnTo>
                      <a:pt x="3610" y="559"/>
                    </a:lnTo>
                    <a:lnTo>
                      <a:pt x="3614" y="554"/>
                    </a:lnTo>
                    <a:lnTo>
                      <a:pt x="3618" y="549"/>
                    </a:lnTo>
                    <a:lnTo>
                      <a:pt x="3622" y="542"/>
                    </a:lnTo>
                    <a:lnTo>
                      <a:pt x="3625" y="537"/>
                    </a:lnTo>
                    <a:lnTo>
                      <a:pt x="3629" y="534"/>
                    </a:lnTo>
                    <a:lnTo>
                      <a:pt x="3633" y="527"/>
                    </a:lnTo>
                    <a:lnTo>
                      <a:pt x="3637" y="523"/>
                    </a:lnTo>
                    <a:lnTo>
                      <a:pt x="3641" y="518"/>
                    </a:lnTo>
                    <a:lnTo>
                      <a:pt x="3645" y="512"/>
                    </a:lnTo>
                    <a:lnTo>
                      <a:pt x="3649" y="507"/>
                    </a:lnTo>
                    <a:lnTo>
                      <a:pt x="3653" y="503"/>
                    </a:lnTo>
                    <a:lnTo>
                      <a:pt x="3657" y="497"/>
                    </a:lnTo>
                    <a:lnTo>
                      <a:pt x="3661" y="493"/>
                    </a:lnTo>
                    <a:lnTo>
                      <a:pt x="3665" y="488"/>
                    </a:lnTo>
                    <a:lnTo>
                      <a:pt x="3669" y="483"/>
                    </a:lnTo>
                    <a:lnTo>
                      <a:pt x="3673" y="477"/>
                    </a:lnTo>
                    <a:lnTo>
                      <a:pt x="3677" y="473"/>
                    </a:lnTo>
                    <a:lnTo>
                      <a:pt x="3681" y="470"/>
                    </a:lnTo>
                    <a:lnTo>
                      <a:pt x="3685" y="465"/>
                    </a:lnTo>
                    <a:lnTo>
                      <a:pt x="3688" y="460"/>
                    </a:lnTo>
                    <a:lnTo>
                      <a:pt x="3692" y="455"/>
                    </a:lnTo>
                    <a:lnTo>
                      <a:pt x="3696" y="450"/>
                    </a:lnTo>
                    <a:lnTo>
                      <a:pt x="3700" y="445"/>
                    </a:lnTo>
                    <a:lnTo>
                      <a:pt x="3704" y="442"/>
                    </a:lnTo>
                    <a:lnTo>
                      <a:pt x="3708" y="437"/>
                    </a:lnTo>
                    <a:lnTo>
                      <a:pt x="3712" y="433"/>
                    </a:lnTo>
                    <a:lnTo>
                      <a:pt x="3716" y="428"/>
                    </a:lnTo>
                    <a:lnTo>
                      <a:pt x="3720" y="424"/>
                    </a:lnTo>
                    <a:lnTo>
                      <a:pt x="3724" y="420"/>
                    </a:lnTo>
                    <a:lnTo>
                      <a:pt x="3728" y="416"/>
                    </a:lnTo>
                    <a:lnTo>
                      <a:pt x="3732" y="411"/>
                    </a:lnTo>
                    <a:lnTo>
                      <a:pt x="3736" y="407"/>
                    </a:lnTo>
                    <a:lnTo>
                      <a:pt x="3740" y="403"/>
                    </a:lnTo>
                    <a:lnTo>
                      <a:pt x="3744" y="399"/>
                    </a:lnTo>
                    <a:lnTo>
                      <a:pt x="3748" y="395"/>
                    </a:lnTo>
                    <a:lnTo>
                      <a:pt x="3751" y="391"/>
                    </a:lnTo>
                    <a:lnTo>
                      <a:pt x="3755" y="387"/>
                    </a:lnTo>
                    <a:lnTo>
                      <a:pt x="3759" y="382"/>
                    </a:lnTo>
                    <a:lnTo>
                      <a:pt x="3763" y="379"/>
                    </a:lnTo>
                    <a:lnTo>
                      <a:pt x="3767" y="375"/>
                    </a:lnTo>
                    <a:lnTo>
                      <a:pt x="3771" y="372"/>
                    </a:lnTo>
                    <a:lnTo>
                      <a:pt x="3775" y="368"/>
                    </a:lnTo>
                    <a:lnTo>
                      <a:pt x="3779" y="364"/>
                    </a:lnTo>
                    <a:lnTo>
                      <a:pt x="3783" y="359"/>
                    </a:lnTo>
                    <a:lnTo>
                      <a:pt x="3787" y="356"/>
                    </a:lnTo>
                    <a:lnTo>
                      <a:pt x="3791" y="353"/>
                    </a:lnTo>
                    <a:lnTo>
                      <a:pt x="3795" y="349"/>
                    </a:lnTo>
                    <a:lnTo>
                      <a:pt x="3799" y="346"/>
                    </a:lnTo>
                    <a:lnTo>
                      <a:pt x="3803" y="342"/>
                    </a:lnTo>
                    <a:lnTo>
                      <a:pt x="3807" y="338"/>
                    </a:lnTo>
                    <a:lnTo>
                      <a:pt x="3811" y="335"/>
                    </a:lnTo>
                    <a:lnTo>
                      <a:pt x="3814" y="331"/>
                    </a:lnTo>
                    <a:lnTo>
                      <a:pt x="3818" y="327"/>
                    </a:lnTo>
                    <a:lnTo>
                      <a:pt x="3822" y="324"/>
                    </a:lnTo>
                    <a:lnTo>
                      <a:pt x="3826" y="320"/>
                    </a:lnTo>
                    <a:lnTo>
                      <a:pt x="3830" y="318"/>
                    </a:lnTo>
                    <a:lnTo>
                      <a:pt x="3834" y="314"/>
                    </a:lnTo>
                    <a:lnTo>
                      <a:pt x="3838" y="310"/>
                    </a:lnTo>
                    <a:lnTo>
                      <a:pt x="3842" y="308"/>
                    </a:lnTo>
                    <a:lnTo>
                      <a:pt x="3846" y="305"/>
                    </a:lnTo>
                    <a:lnTo>
                      <a:pt x="3850" y="301"/>
                    </a:lnTo>
                    <a:lnTo>
                      <a:pt x="3854" y="298"/>
                    </a:lnTo>
                    <a:lnTo>
                      <a:pt x="3858" y="295"/>
                    </a:lnTo>
                    <a:lnTo>
                      <a:pt x="3862" y="291"/>
                    </a:lnTo>
                    <a:lnTo>
                      <a:pt x="3866" y="289"/>
                    </a:lnTo>
                    <a:lnTo>
                      <a:pt x="3870" y="286"/>
                    </a:lnTo>
                    <a:lnTo>
                      <a:pt x="3874" y="282"/>
                    </a:lnTo>
                    <a:lnTo>
                      <a:pt x="3877" y="279"/>
                    </a:lnTo>
                    <a:lnTo>
                      <a:pt x="3881" y="277"/>
                    </a:lnTo>
                    <a:lnTo>
                      <a:pt x="3885" y="272"/>
                    </a:lnTo>
                    <a:lnTo>
                      <a:pt x="3889" y="271"/>
                    </a:lnTo>
                    <a:lnTo>
                      <a:pt x="3893" y="267"/>
                    </a:lnTo>
                    <a:lnTo>
                      <a:pt x="3897" y="265"/>
                    </a:lnTo>
                    <a:lnTo>
                      <a:pt x="3901" y="262"/>
                    </a:lnTo>
                    <a:lnTo>
                      <a:pt x="3905" y="258"/>
                    </a:lnTo>
                    <a:lnTo>
                      <a:pt x="3909" y="256"/>
                    </a:lnTo>
                    <a:lnTo>
                      <a:pt x="3913" y="254"/>
                    </a:lnTo>
                    <a:lnTo>
                      <a:pt x="3917" y="252"/>
                    </a:lnTo>
                    <a:lnTo>
                      <a:pt x="3921" y="249"/>
                    </a:lnTo>
                    <a:lnTo>
                      <a:pt x="3925" y="247"/>
                    </a:lnTo>
                    <a:lnTo>
                      <a:pt x="3929" y="244"/>
                    </a:lnTo>
                    <a:lnTo>
                      <a:pt x="3933" y="24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2" name="Freeform 354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8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1"/>
                  </a:cxn>
                  <a:cxn ang="0">
                    <a:pos x="562" y="6"/>
                  </a:cxn>
                  <a:cxn ang="0">
                    <a:pos x="625" y="18"/>
                  </a:cxn>
                  <a:cxn ang="0">
                    <a:pos x="688" y="45"/>
                  </a:cxn>
                  <a:cxn ang="0">
                    <a:pos x="751" y="93"/>
                  </a:cxn>
                  <a:cxn ang="0">
                    <a:pos x="814" y="168"/>
                  </a:cxn>
                  <a:cxn ang="0">
                    <a:pos x="877" y="275"/>
                  </a:cxn>
                  <a:cxn ang="0">
                    <a:pos x="940" y="414"/>
                  </a:cxn>
                  <a:cxn ang="0">
                    <a:pos x="1003" y="586"/>
                  </a:cxn>
                  <a:cxn ang="0">
                    <a:pos x="1066" y="789"/>
                  </a:cxn>
                  <a:cxn ang="0">
                    <a:pos x="1129" y="1019"/>
                  </a:cxn>
                  <a:cxn ang="0">
                    <a:pos x="1192" y="1275"/>
                  </a:cxn>
                  <a:cxn ang="0">
                    <a:pos x="1255" y="1548"/>
                  </a:cxn>
                  <a:cxn ang="0">
                    <a:pos x="1318" y="1828"/>
                  </a:cxn>
                  <a:cxn ang="0">
                    <a:pos x="1381" y="2113"/>
                  </a:cxn>
                  <a:cxn ang="0">
                    <a:pos x="1444" y="2392"/>
                  </a:cxn>
                  <a:cxn ang="0">
                    <a:pos x="1507" y="2659"/>
                  </a:cxn>
                  <a:cxn ang="0">
                    <a:pos x="1570" y="2828"/>
                  </a:cxn>
                  <a:cxn ang="0">
                    <a:pos x="1633" y="2828"/>
                  </a:cxn>
                  <a:cxn ang="0">
                    <a:pos x="1696" y="2828"/>
                  </a:cxn>
                  <a:cxn ang="0">
                    <a:pos x="1759" y="2828"/>
                  </a:cxn>
                  <a:cxn ang="0">
                    <a:pos x="1822" y="2828"/>
                  </a:cxn>
                  <a:cxn ang="0">
                    <a:pos x="1885" y="2828"/>
                  </a:cxn>
                  <a:cxn ang="0">
                    <a:pos x="1948" y="2828"/>
                  </a:cxn>
                  <a:cxn ang="0">
                    <a:pos x="2011" y="2828"/>
                  </a:cxn>
                  <a:cxn ang="0">
                    <a:pos x="2074" y="2828"/>
                  </a:cxn>
                  <a:cxn ang="0">
                    <a:pos x="2137" y="2828"/>
                  </a:cxn>
                  <a:cxn ang="0">
                    <a:pos x="2200" y="2828"/>
                  </a:cxn>
                  <a:cxn ang="0">
                    <a:pos x="2263" y="2828"/>
                  </a:cxn>
                  <a:cxn ang="0">
                    <a:pos x="2326" y="2828"/>
                  </a:cxn>
                  <a:cxn ang="0">
                    <a:pos x="2389" y="2828"/>
                  </a:cxn>
                  <a:cxn ang="0">
                    <a:pos x="2452" y="2828"/>
                  </a:cxn>
                  <a:cxn ang="0">
                    <a:pos x="2515" y="2828"/>
                  </a:cxn>
                  <a:cxn ang="0">
                    <a:pos x="2578" y="2826"/>
                  </a:cxn>
                  <a:cxn ang="0">
                    <a:pos x="2641" y="2641"/>
                  </a:cxn>
                  <a:cxn ang="0">
                    <a:pos x="2704" y="2453"/>
                  </a:cxn>
                  <a:cxn ang="0">
                    <a:pos x="2767" y="2265"/>
                  </a:cxn>
                  <a:cxn ang="0">
                    <a:pos x="2830" y="2078"/>
                  </a:cxn>
                  <a:cxn ang="0">
                    <a:pos x="2893" y="1896"/>
                  </a:cxn>
                  <a:cxn ang="0">
                    <a:pos x="2956" y="1720"/>
                  </a:cxn>
                  <a:cxn ang="0">
                    <a:pos x="3019" y="1553"/>
                  </a:cxn>
                  <a:cxn ang="0">
                    <a:pos x="3082" y="1393"/>
                  </a:cxn>
                  <a:cxn ang="0">
                    <a:pos x="3145" y="1244"/>
                  </a:cxn>
                  <a:cxn ang="0">
                    <a:pos x="3208" y="1104"/>
                  </a:cxn>
                  <a:cxn ang="0">
                    <a:pos x="3271" y="973"/>
                  </a:cxn>
                  <a:cxn ang="0">
                    <a:pos x="3334" y="857"/>
                  </a:cxn>
                  <a:cxn ang="0">
                    <a:pos x="3397" y="749"/>
                  </a:cxn>
                  <a:cxn ang="0">
                    <a:pos x="3460" y="650"/>
                  </a:cxn>
                  <a:cxn ang="0">
                    <a:pos x="3523" y="564"/>
                  </a:cxn>
                  <a:cxn ang="0">
                    <a:pos x="3586" y="484"/>
                  </a:cxn>
                  <a:cxn ang="0">
                    <a:pos x="3649" y="417"/>
                  </a:cxn>
                  <a:cxn ang="0">
                    <a:pos x="3712" y="356"/>
                  </a:cxn>
                  <a:cxn ang="0">
                    <a:pos x="3775" y="303"/>
                  </a:cxn>
                  <a:cxn ang="0">
                    <a:pos x="3838" y="257"/>
                  </a:cxn>
                  <a:cxn ang="0">
                    <a:pos x="3901" y="219"/>
                  </a:cxn>
                </a:cxnLst>
                <a:rect l="0" t="0" r="r" b="b"/>
                <a:pathLst>
                  <a:path w="3933" h="2828">
                    <a:moveTo>
                      <a:pt x="0" y="3"/>
                    </a:moveTo>
                    <a:lnTo>
                      <a:pt x="3" y="3"/>
                    </a:lnTo>
                    <a:lnTo>
                      <a:pt x="7" y="5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5" y="4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4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4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4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3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4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4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3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3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0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5"/>
                    </a:lnTo>
                    <a:lnTo>
                      <a:pt x="555" y="4"/>
                    </a:lnTo>
                    <a:lnTo>
                      <a:pt x="559" y="7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2"/>
                    </a:lnTo>
                    <a:lnTo>
                      <a:pt x="602" y="12"/>
                    </a:lnTo>
                    <a:lnTo>
                      <a:pt x="606" y="13"/>
                    </a:lnTo>
                    <a:lnTo>
                      <a:pt x="610" y="14"/>
                    </a:lnTo>
                    <a:lnTo>
                      <a:pt x="614" y="15"/>
                    </a:lnTo>
                    <a:lnTo>
                      <a:pt x="618" y="17"/>
                    </a:lnTo>
                    <a:lnTo>
                      <a:pt x="622" y="17"/>
                    </a:lnTo>
                    <a:lnTo>
                      <a:pt x="625" y="18"/>
                    </a:lnTo>
                    <a:lnTo>
                      <a:pt x="629" y="19"/>
                    </a:lnTo>
                    <a:lnTo>
                      <a:pt x="633" y="20"/>
                    </a:lnTo>
                    <a:lnTo>
                      <a:pt x="637" y="22"/>
                    </a:lnTo>
                    <a:lnTo>
                      <a:pt x="641" y="24"/>
                    </a:lnTo>
                    <a:lnTo>
                      <a:pt x="645" y="25"/>
                    </a:lnTo>
                    <a:lnTo>
                      <a:pt x="649" y="25"/>
                    </a:lnTo>
                    <a:lnTo>
                      <a:pt x="653" y="27"/>
                    </a:lnTo>
                    <a:lnTo>
                      <a:pt x="657" y="30"/>
                    </a:lnTo>
                    <a:lnTo>
                      <a:pt x="661" y="30"/>
                    </a:lnTo>
                    <a:lnTo>
                      <a:pt x="665" y="33"/>
                    </a:lnTo>
                    <a:lnTo>
                      <a:pt x="669" y="34"/>
                    </a:lnTo>
                    <a:lnTo>
                      <a:pt x="673" y="36"/>
                    </a:lnTo>
                    <a:lnTo>
                      <a:pt x="677" y="40"/>
                    </a:lnTo>
                    <a:lnTo>
                      <a:pt x="681" y="41"/>
                    </a:lnTo>
                    <a:lnTo>
                      <a:pt x="685" y="43"/>
                    </a:lnTo>
                    <a:lnTo>
                      <a:pt x="688" y="45"/>
                    </a:lnTo>
                    <a:lnTo>
                      <a:pt x="692" y="49"/>
                    </a:lnTo>
                    <a:lnTo>
                      <a:pt x="696" y="49"/>
                    </a:lnTo>
                    <a:lnTo>
                      <a:pt x="700" y="53"/>
                    </a:lnTo>
                    <a:lnTo>
                      <a:pt x="704" y="55"/>
                    </a:lnTo>
                    <a:lnTo>
                      <a:pt x="708" y="59"/>
                    </a:lnTo>
                    <a:lnTo>
                      <a:pt x="712" y="63"/>
                    </a:lnTo>
                    <a:lnTo>
                      <a:pt x="716" y="64"/>
                    </a:lnTo>
                    <a:lnTo>
                      <a:pt x="720" y="66"/>
                    </a:lnTo>
                    <a:lnTo>
                      <a:pt x="724" y="68"/>
                    </a:lnTo>
                    <a:lnTo>
                      <a:pt x="728" y="73"/>
                    </a:lnTo>
                    <a:lnTo>
                      <a:pt x="732" y="76"/>
                    </a:lnTo>
                    <a:lnTo>
                      <a:pt x="736" y="79"/>
                    </a:lnTo>
                    <a:lnTo>
                      <a:pt x="740" y="82"/>
                    </a:lnTo>
                    <a:lnTo>
                      <a:pt x="744" y="86"/>
                    </a:lnTo>
                    <a:lnTo>
                      <a:pt x="748" y="90"/>
                    </a:lnTo>
                    <a:lnTo>
                      <a:pt x="751" y="93"/>
                    </a:lnTo>
                    <a:lnTo>
                      <a:pt x="755" y="97"/>
                    </a:lnTo>
                    <a:lnTo>
                      <a:pt x="759" y="101"/>
                    </a:lnTo>
                    <a:lnTo>
                      <a:pt x="763" y="105"/>
                    </a:lnTo>
                    <a:lnTo>
                      <a:pt x="767" y="109"/>
                    </a:lnTo>
                    <a:lnTo>
                      <a:pt x="771" y="114"/>
                    </a:lnTo>
                    <a:lnTo>
                      <a:pt x="775" y="119"/>
                    </a:lnTo>
                    <a:lnTo>
                      <a:pt x="779" y="123"/>
                    </a:lnTo>
                    <a:lnTo>
                      <a:pt x="783" y="128"/>
                    </a:lnTo>
                    <a:lnTo>
                      <a:pt x="787" y="132"/>
                    </a:lnTo>
                    <a:lnTo>
                      <a:pt x="791" y="137"/>
                    </a:lnTo>
                    <a:lnTo>
                      <a:pt x="795" y="142"/>
                    </a:lnTo>
                    <a:lnTo>
                      <a:pt x="799" y="147"/>
                    </a:lnTo>
                    <a:lnTo>
                      <a:pt x="803" y="152"/>
                    </a:lnTo>
                    <a:lnTo>
                      <a:pt x="807" y="158"/>
                    </a:lnTo>
                    <a:lnTo>
                      <a:pt x="811" y="163"/>
                    </a:lnTo>
                    <a:lnTo>
                      <a:pt x="814" y="168"/>
                    </a:lnTo>
                    <a:lnTo>
                      <a:pt x="818" y="175"/>
                    </a:lnTo>
                    <a:lnTo>
                      <a:pt x="822" y="180"/>
                    </a:lnTo>
                    <a:lnTo>
                      <a:pt x="826" y="186"/>
                    </a:lnTo>
                    <a:lnTo>
                      <a:pt x="830" y="192"/>
                    </a:lnTo>
                    <a:lnTo>
                      <a:pt x="834" y="198"/>
                    </a:lnTo>
                    <a:lnTo>
                      <a:pt x="838" y="204"/>
                    </a:lnTo>
                    <a:lnTo>
                      <a:pt x="842" y="212"/>
                    </a:lnTo>
                    <a:lnTo>
                      <a:pt x="846" y="217"/>
                    </a:lnTo>
                    <a:lnTo>
                      <a:pt x="850" y="224"/>
                    </a:lnTo>
                    <a:lnTo>
                      <a:pt x="854" y="230"/>
                    </a:lnTo>
                    <a:lnTo>
                      <a:pt x="858" y="238"/>
                    </a:lnTo>
                    <a:lnTo>
                      <a:pt x="862" y="245"/>
                    </a:lnTo>
                    <a:lnTo>
                      <a:pt x="866" y="252"/>
                    </a:lnTo>
                    <a:lnTo>
                      <a:pt x="870" y="260"/>
                    </a:lnTo>
                    <a:lnTo>
                      <a:pt x="874" y="267"/>
                    </a:lnTo>
                    <a:lnTo>
                      <a:pt x="877" y="275"/>
                    </a:lnTo>
                    <a:lnTo>
                      <a:pt x="881" y="283"/>
                    </a:lnTo>
                    <a:lnTo>
                      <a:pt x="885" y="290"/>
                    </a:lnTo>
                    <a:lnTo>
                      <a:pt x="889" y="297"/>
                    </a:lnTo>
                    <a:lnTo>
                      <a:pt x="893" y="306"/>
                    </a:lnTo>
                    <a:lnTo>
                      <a:pt x="897" y="315"/>
                    </a:lnTo>
                    <a:lnTo>
                      <a:pt x="901" y="323"/>
                    </a:lnTo>
                    <a:lnTo>
                      <a:pt x="905" y="331"/>
                    </a:lnTo>
                    <a:lnTo>
                      <a:pt x="909" y="341"/>
                    </a:lnTo>
                    <a:lnTo>
                      <a:pt x="913" y="349"/>
                    </a:lnTo>
                    <a:lnTo>
                      <a:pt x="917" y="358"/>
                    </a:lnTo>
                    <a:lnTo>
                      <a:pt x="921" y="367"/>
                    </a:lnTo>
                    <a:lnTo>
                      <a:pt x="925" y="375"/>
                    </a:lnTo>
                    <a:lnTo>
                      <a:pt x="929" y="386"/>
                    </a:lnTo>
                    <a:lnTo>
                      <a:pt x="933" y="394"/>
                    </a:lnTo>
                    <a:lnTo>
                      <a:pt x="937" y="405"/>
                    </a:lnTo>
                    <a:lnTo>
                      <a:pt x="940" y="414"/>
                    </a:lnTo>
                    <a:lnTo>
                      <a:pt x="944" y="425"/>
                    </a:lnTo>
                    <a:lnTo>
                      <a:pt x="948" y="433"/>
                    </a:lnTo>
                    <a:lnTo>
                      <a:pt x="952" y="443"/>
                    </a:lnTo>
                    <a:lnTo>
                      <a:pt x="956" y="453"/>
                    </a:lnTo>
                    <a:lnTo>
                      <a:pt x="960" y="464"/>
                    </a:lnTo>
                    <a:lnTo>
                      <a:pt x="964" y="475"/>
                    </a:lnTo>
                    <a:lnTo>
                      <a:pt x="968" y="484"/>
                    </a:lnTo>
                    <a:lnTo>
                      <a:pt x="972" y="496"/>
                    </a:lnTo>
                    <a:lnTo>
                      <a:pt x="976" y="506"/>
                    </a:lnTo>
                    <a:lnTo>
                      <a:pt x="980" y="517"/>
                    </a:lnTo>
                    <a:lnTo>
                      <a:pt x="984" y="528"/>
                    </a:lnTo>
                    <a:lnTo>
                      <a:pt x="988" y="539"/>
                    </a:lnTo>
                    <a:lnTo>
                      <a:pt x="992" y="550"/>
                    </a:lnTo>
                    <a:lnTo>
                      <a:pt x="996" y="563"/>
                    </a:lnTo>
                    <a:lnTo>
                      <a:pt x="999" y="573"/>
                    </a:lnTo>
                    <a:lnTo>
                      <a:pt x="1003" y="586"/>
                    </a:lnTo>
                    <a:lnTo>
                      <a:pt x="1007" y="597"/>
                    </a:lnTo>
                    <a:lnTo>
                      <a:pt x="1011" y="609"/>
                    </a:lnTo>
                    <a:lnTo>
                      <a:pt x="1015" y="621"/>
                    </a:lnTo>
                    <a:lnTo>
                      <a:pt x="1019" y="634"/>
                    </a:lnTo>
                    <a:lnTo>
                      <a:pt x="1023" y="645"/>
                    </a:lnTo>
                    <a:lnTo>
                      <a:pt x="1027" y="658"/>
                    </a:lnTo>
                    <a:lnTo>
                      <a:pt x="1031" y="671"/>
                    </a:lnTo>
                    <a:lnTo>
                      <a:pt x="1035" y="683"/>
                    </a:lnTo>
                    <a:lnTo>
                      <a:pt x="1039" y="696"/>
                    </a:lnTo>
                    <a:lnTo>
                      <a:pt x="1043" y="709"/>
                    </a:lnTo>
                    <a:lnTo>
                      <a:pt x="1047" y="723"/>
                    </a:lnTo>
                    <a:lnTo>
                      <a:pt x="1051" y="735"/>
                    </a:lnTo>
                    <a:lnTo>
                      <a:pt x="1055" y="749"/>
                    </a:lnTo>
                    <a:lnTo>
                      <a:pt x="1059" y="762"/>
                    </a:lnTo>
                    <a:lnTo>
                      <a:pt x="1062" y="776"/>
                    </a:lnTo>
                    <a:lnTo>
                      <a:pt x="1066" y="789"/>
                    </a:lnTo>
                    <a:lnTo>
                      <a:pt x="1070" y="802"/>
                    </a:lnTo>
                    <a:lnTo>
                      <a:pt x="1074" y="815"/>
                    </a:lnTo>
                    <a:lnTo>
                      <a:pt x="1078" y="831"/>
                    </a:lnTo>
                    <a:lnTo>
                      <a:pt x="1082" y="844"/>
                    </a:lnTo>
                    <a:lnTo>
                      <a:pt x="1086" y="859"/>
                    </a:lnTo>
                    <a:lnTo>
                      <a:pt x="1090" y="872"/>
                    </a:lnTo>
                    <a:lnTo>
                      <a:pt x="1094" y="887"/>
                    </a:lnTo>
                    <a:lnTo>
                      <a:pt x="1098" y="902"/>
                    </a:lnTo>
                    <a:lnTo>
                      <a:pt x="1102" y="917"/>
                    </a:lnTo>
                    <a:lnTo>
                      <a:pt x="1106" y="930"/>
                    </a:lnTo>
                    <a:lnTo>
                      <a:pt x="1110" y="944"/>
                    </a:lnTo>
                    <a:lnTo>
                      <a:pt x="1114" y="961"/>
                    </a:lnTo>
                    <a:lnTo>
                      <a:pt x="1118" y="974"/>
                    </a:lnTo>
                    <a:lnTo>
                      <a:pt x="1122" y="991"/>
                    </a:lnTo>
                    <a:lnTo>
                      <a:pt x="1125" y="1006"/>
                    </a:lnTo>
                    <a:lnTo>
                      <a:pt x="1129" y="1019"/>
                    </a:lnTo>
                    <a:lnTo>
                      <a:pt x="1133" y="1036"/>
                    </a:lnTo>
                    <a:lnTo>
                      <a:pt x="1137" y="1051"/>
                    </a:lnTo>
                    <a:lnTo>
                      <a:pt x="1141" y="1067"/>
                    </a:lnTo>
                    <a:lnTo>
                      <a:pt x="1145" y="1083"/>
                    </a:lnTo>
                    <a:lnTo>
                      <a:pt x="1149" y="1097"/>
                    </a:lnTo>
                    <a:lnTo>
                      <a:pt x="1153" y="1114"/>
                    </a:lnTo>
                    <a:lnTo>
                      <a:pt x="1157" y="1129"/>
                    </a:lnTo>
                    <a:lnTo>
                      <a:pt x="1161" y="1145"/>
                    </a:lnTo>
                    <a:lnTo>
                      <a:pt x="1165" y="1162"/>
                    </a:lnTo>
                    <a:lnTo>
                      <a:pt x="1169" y="1177"/>
                    </a:lnTo>
                    <a:lnTo>
                      <a:pt x="1173" y="1194"/>
                    </a:lnTo>
                    <a:lnTo>
                      <a:pt x="1177" y="1209"/>
                    </a:lnTo>
                    <a:lnTo>
                      <a:pt x="1181" y="1226"/>
                    </a:lnTo>
                    <a:lnTo>
                      <a:pt x="1185" y="1243"/>
                    </a:lnTo>
                    <a:lnTo>
                      <a:pt x="1188" y="1260"/>
                    </a:lnTo>
                    <a:lnTo>
                      <a:pt x="1192" y="1275"/>
                    </a:lnTo>
                    <a:lnTo>
                      <a:pt x="1196" y="1292"/>
                    </a:lnTo>
                    <a:lnTo>
                      <a:pt x="1200" y="1308"/>
                    </a:lnTo>
                    <a:lnTo>
                      <a:pt x="1204" y="1325"/>
                    </a:lnTo>
                    <a:lnTo>
                      <a:pt x="1208" y="1341"/>
                    </a:lnTo>
                    <a:lnTo>
                      <a:pt x="1212" y="1358"/>
                    </a:lnTo>
                    <a:lnTo>
                      <a:pt x="1216" y="1376"/>
                    </a:lnTo>
                    <a:lnTo>
                      <a:pt x="1220" y="1392"/>
                    </a:lnTo>
                    <a:lnTo>
                      <a:pt x="1224" y="1410"/>
                    </a:lnTo>
                    <a:lnTo>
                      <a:pt x="1228" y="1427"/>
                    </a:lnTo>
                    <a:lnTo>
                      <a:pt x="1232" y="1443"/>
                    </a:lnTo>
                    <a:lnTo>
                      <a:pt x="1236" y="1461"/>
                    </a:lnTo>
                    <a:lnTo>
                      <a:pt x="1240" y="1479"/>
                    </a:lnTo>
                    <a:lnTo>
                      <a:pt x="1244" y="1495"/>
                    </a:lnTo>
                    <a:lnTo>
                      <a:pt x="1248" y="1511"/>
                    </a:lnTo>
                    <a:lnTo>
                      <a:pt x="1251" y="1531"/>
                    </a:lnTo>
                    <a:lnTo>
                      <a:pt x="1255" y="1548"/>
                    </a:lnTo>
                    <a:lnTo>
                      <a:pt x="1259" y="1566"/>
                    </a:lnTo>
                    <a:lnTo>
                      <a:pt x="1263" y="1582"/>
                    </a:lnTo>
                    <a:lnTo>
                      <a:pt x="1267" y="1600"/>
                    </a:lnTo>
                    <a:lnTo>
                      <a:pt x="1271" y="1617"/>
                    </a:lnTo>
                    <a:lnTo>
                      <a:pt x="1275" y="1635"/>
                    </a:lnTo>
                    <a:lnTo>
                      <a:pt x="1279" y="1652"/>
                    </a:lnTo>
                    <a:lnTo>
                      <a:pt x="1283" y="1669"/>
                    </a:lnTo>
                    <a:lnTo>
                      <a:pt x="1287" y="1687"/>
                    </a:lnTo>
                    <a:lnTo>
                      <a:pt x="1291" y="1704"/>
                    </a:lnTo>
                    <a:lnTo>
                      <a:pt x="1295" y="1723"/>
                    </a:lnTo>
                    <a:lnTo>
                      <a:pt x="1299" y="1741"/>
                    </a:lnTo>
                    <a:lnTo>
                      <a:pt x="1303" y="1757"/>
                    </a:lnTo>
                    <a:lnTo>
                      <a:pt x="1307" y="1777"/>
                    </a:lnTo>
                    <a:lnTo>
                      <a:pt x="1311" y="1794"/>
                    </a:lnTo>
                    <a:lnTo>
                      <a:pt x="1314" y="1812"/>
                    </a:lnTo>
                    <a:lnTo>
                      <a:pt x="1318" y="1828"/>
                    </a:lnTo>
                    <a:lnTo>
                      <a:pt x="1322" y="1847"/>
                    </a:lnTo>
                    <a:lnTo>
                      <a:pt x="1326" y="1865"/>
                    </a:lnTo>
                    <a:lnTo>
                      <a:pt x="1330" y="1883"/>
                    </a:lnTo>
                    <a:lnTo>
                      <a:pt x="1334" y="1900"/>
                    </a:lnTo>
                    <a:lnTo>
                      <a:pt x="1338" y="1918"/>
                    </a:lnTo>
                    <a:lnTo>
                      <a:pt x="1342" y="1936"/>
                    </a:lnTo>
                    <a:lnTo>
                      <a:pt x="1346" y="1953"/>
                    </a:lnTo>
                    <a:lnTo>
                      <a:pt x="1350" y="1972"/>
                    </a:lnTo>
                    <a:lnTo>
                      <a:pt x="1354" y="1989"/>
                    </a:lnTo>
                    <a:lnTo>
                      <a:pt x="1358" y="2007"/>
                    </a:lnTo>
                    <a:lnTo>
                      <a:pt x="1362" y="2024"/>
                    </a:lnTo>
                    <a:lnTo>
                      <a:pt x="1366" y="2042"/>
                    </a:lnTo>
                    <a:lnTo>
                      <a:pt x="1370" y="2060"/>
                    </a:lnTo>
                    <a:lnTo>
                      <a:pt x="1374" y="2078"/>
                    </a:lnTo>
                    <a:lnTo>
                      <a:pt x="1377" y="2096"/>
                    </a:lnTo>
                    <a:lnTo>
                      <a:pt x="1381" y="2113"/>
                    </a:lnTo>
                    <a:lnTo>
                      <a:pt x="1385" y="2131"/>
                    </a:lnTo>
                    <a:lnTo>
                      <a:pt x="1389" y="2149"/>
                    </a:lnTo>
                    <a:lnTo>
                      <a:pt x="1393" y="2167"/>
                    </a:lnTo>
                    <a:lnTo>
                      <a:pt x="1397" y="2183"/>
                    </a:lnTo>
                    <a:lnTo>
                      <a:pt x="1401" y="2201"/>
                    </a:lnTo>
                    <a:lnTo>
                      <a:pt x="1405" y="2219"/>
                    </a:lnTo>
                    <a:lnTo>
                      <a:pt x="1409" y="2237"/>
                    </a:lnTo>
                    <a:lnTo>
                      <a:pt x="1413" y="2255"/>
                    </a:lnTo>
                    <a:lnTo>
                      <a:pt x="1417" y="2271"/>
                    </a:lnTo>
                    <a:lnTo>
                      <a:pt x="1421" y="2288"/>
                    </a:lnTo>
                    <a:lnTo>
                      <a:pt x="1425" y="2307"/>
                    </a:lnTo>
                    <a:lnTo>
                      <a:pt x="1429" y="2324"/>
                    </a:lnTo>
                    <a:lnTo>
                      <a:pt x="1433" y="2340"/>
                    </a:lnTo>
                    <a:lnTo>
                      <a:pt x="1437" y="2359"/>
                    </a:lnTo>
                    <a:lnTo>
                      <a:pt x="1440" y="2376"/>
                    </a:lnTo>
                    <a:lnTo>
                      <a:pt x="1444" y="2392"/>
                    </a:lnTo>
                    <a:lnTo>
                      <a:pt x="1448" y="2410"/>
                    </a:lnTo>
                    <a:lnTo>
                      <a:pt x="1452" y="2427"/>
                    </a:lnTo>
                    <a:lnTo>
                      <a:pt x="1456" y="2443"/>
                    </a:lnTo>
                    <a:lnTo>
                      <a:pt x="1460" y="2462"/>
                    </a:lnTo>
                    <a:lnTo>
                      <a:pt x="1464" y="2478"/>
                    </a:lnTo>
                    <a:lnTo>
                      <a:pt x="1468" y="2496"/>
                    </a:lnTo>
                    <a:lnTo>
                      <a:pt x="1472" y="2512"/>
                    </a:lnTo>
                    <a:lnTo>
                      <a:pt x="1476" y="2529"/>
                    </a:lnTo>
                    <a:lnTo>
                      <a:pt x="1480" y="2545"/>
                    </a:lnTo>
                    <a:lnTo>
                      <a:pt x="1484" y="2562"/>
                    </a:lnTo>
                    <a:lnTo>
                      <a:pt x="1488" y="2579"/>
                    </a:lnTo>
                    <a:lnTo>
                      <a:pt x="1492" y="2595"/>
                    </a:lnTo>
                    <a:lnTo>
                      <a:pt x="1496" y="2611"/>
                    </a:lnTo>
                    <a:lnTo>
                      <a:pt x="1499" y="2627"/>
                    </a:lnTo>
                    <a:lnTo>
                      <a:pt x="1503" y="2644"/>
                    </a:lnTo>
                    <a:lnTo>
                      <a:pt x="1507" y="2659"/>
                    </a:lnTo>
                    <a:lnTo>
                      <a:pt x="1511" y="2677"/>
                    </a:lnTo>
                    <a:lnTo>
                      <a:pt x="1515" y="2692"/>
                    </a:lnTo>
                    <a:lnTo>
                      <a:pt x="1519" y="2709"/>
                    </a:lnTo>
                    <a:lnTo>
                      <a:pt x="1523" y="2725"/>
                    </a:lnTo>
                    <a:lnTo>
                      <a:pt x="1527" y="2740"/>
                    </a:lnTo>
                    <a:lnTo>
                      <a:pt x="1531" y="2756"/>
                    </a:lnTo>
                    <a:lnTo>
                      <a:pt x="1535" y="2773"/>
                    </a:lnTo>
                    <a:lnTo>
                      <a:pt x="1539" y="2787"/>
                    </a:lnTo>
                    <a:lnTo>
                      <a:pt x="1543" y="2803"/>
                    </a:lnTo>
                    <a:lnTo>
                      <a:pt x="1547" y="2819"/>
                    </a:lnTo>
                    <a:lnTo>
                      <a:pt x="1551" y="2828"/>
                    </a:lnTo>
                    <a:lnTo>
                      <a:pt x="1555" y="2828"/>
                    </a:lnTo>
                    <a:lnTo>
                      <a:pt x="1559" y="2828"/>
                    </a:lnTo>
                    <a:lnTo>
                      <a:pt x="1562" y="2828"/>
                    </a:lnTo>
                    <a:lnTo>
                      <a:pt x="1566" y="2828"/>
                    </a:lnTo>
                    <a:lnTo>
                      <a:pt x="1570" y="2828"/>
                    </a:lnTo>
                    <a:lnTo>
                      <a:pt x="1574" y="2828"/>
                    </a:lnTo>
                    <a:lnTo>
                      <a:pt x="1578" y="2828"/>
                    </a:lnTo>
                    <a:lnTo>
                      <a:pt x="1582" y="2828"/>
                    </a:lnTo>
                    <a:lnTo>
                      <a:pt x="1586" y="2828"/>
                    </a:lnTo>
                    <a:lnTo>
                      <a:pt x="1590" y="2828"/>
                    </a:lnTo>
                    <a:lnTo>
                      <a:pt x="1594" y="2828"/>
                    </a:lnTo>
                    <a:lnTo>
                      <a:pt x="1598" y="2828"/>
                    </a:lnTo>
                    <a:lnTo>
                      <a:pt x="1602" y="2828"/>
                    </a:lnTo>
                    <a:lnTo>
                      <a:pt x="1606" y="2828"/>
                    </a:lnTo>
                    <a:lnTo>
                      <a:pt x="1610" y="2828"/>
                    </a:lnTo>
                    <a:lnTo>
                      <a:pt x="1614" y="2828"/>
                    </a:lnTo>
                    <a:lnTo>
                      <a:pt x="1618" y="2828"/>
                    </a:lnTo>
                    <a:lnTo>
                      <a:pt x="1622" y="2828"/>
                    </a:lnTo>
                    <a:lnTo>
                      <a:pt x="1625" y="2828"/>
                    </a:lnTo>
                    <a:lnTo>
                      <a:pt x="1629" y="2828"/>
                    </a:lnTo>
                    <a:lnTo>
                      <a:pt x="1633" y="2828"/>
                    </a:lnTo>
                    <a:lnTo>
                      <a:pt x="1637" y="2828"/>
                    </a:lnTo>
                    <a:lnTo>
                      <a:pt x="1641" y="2828"/>
                    </a:lnTo>
                    <a:lnTo>
                      <a:pt x="1645" y="2828"/>
                    </a:lnTo>
                    <a:lnTo>
                      <a:pt x="1649" y="2828"/>
                    </a:lnTo>
                    <a:lnTo>
                      <a:pt x="1653" y="2828"/>
                    </a:lnTo>
                    <a:lnTo>
                      <a:pt x="1657" y="2828"/>
                    </a:lnTo>
                    <a:lnTo>
                      <a:pt x="1661" y="2828"/>
                    </a:lnTo>
                    <a:lnTo>
                      <a:pt x="1665" y="2828"/>
                    </a:lnTo>
                    <a:lnTo>
                      <a:pt x="1669" y="2828"/>
                    </a:lnTo>
                    <a:lnTo>
                      <a:pt x="1673" y="2828"/>
                    </a:lnTo>
                    <a:lnTo>
                      <a:pt x="1677" y="2828"/>
                    </a:lnTo>
                    <a:lnTo>
                      <a:pt x="1681" y="2828"/>
                    </a:lnTo>
                    <a:lnTo>
                      <a:pt x="1685" y="2828"/>
                    </a:lnTo>
                    <a:lnTo>
                      <a:pt x="1688" y="2828"/>
                    </a:lnTo>
                    <a:lnTo>
                      <a:pt x="1692" y="2828"/>
                    </a:lnTo>
                    <a:lnTo>
                      <a:pt x="1696" y="2828"/>
                    </a:lnTo>
                    <a:lnTo>
                      <a:pt x="1700" y="2828"/>
                    </a:lnTo>
                    <a:lnTo>
                      <a:pt x="1704" y="2828"/>
                    </a:lnTo>
                    <a:lnTo>
                      <a:pt x="1708" y="2828"/>
                    </a:lnTo>
                    <a:lnTo>
                      <a:pt x="1712" y="2828"/>
                    </a:lnTo>
                    <a:lnTo>
                      <a:pt x="1716" y="2828"/>
                    </a:lnTo>
                    <a:lnTo>
                      <a:pt x="1720" y="2828"/>
                    </a:lnTo>
                    <a:lnTo>
                      <a:pt x="1724" y="2828"/>
                    </a:lnTo>
                    <a:lnTo>
                      <a:pt x="1728" y="2828"/>
                    </a:lnTo>
                    <a:lnTo>
                      <a:pt x="1732" y="2828"/>
                    </a:lnTo>
                    <a:lnTo>
                      <a:pt x="1736" y="2828"/>
                    </a:lnTo>
                    <a:lnTo>
                      <a:pt x="1740" y="2828"/>
                    </a:lnTo>
                    <a:lnTo>
                      <a:pt x="1744" y="2828"/>
                    </a:lnTo>
                    <a:lnTo>
                      <a:pt x="1748" y="2828"/>
                    </a:lnTo>
                    <a:lnTo>
                      <a:pt x="1751" y="2828"/>
                    </a:lnTo>
                    <a:lnTo>
                      <a:pt x="1755" y="2828"/>
                    </a:lnTo>
                    <a:lnTo>
                      <a:pt x="1759" y="2828"/>
                    </a:lnTo>
                    <a:lnTo>
                      <a:pt x="1763" y="2828"/>
                    </a:lnTo>
                    <a:lnTo>
                      <a:pt x="1767" y="2828"/>
                    </a:lnTo>
                    <a:lnTo>
                      <a:pt x="1771" y="2828"/>
                    </a:lnTo>
                    <a:lnTo>
                      <a:pt x="1775" y="2828"/>
                    </a:lnTo>
                    <a:lnTo>
                      <a:pt x="1779" y="2828"/>
                    </a:lnTo>
                    <a:lnTo>
                      <a:pt x="1783" y="2828"/>
                    </a:lnTo>
                    <a:lnTo>
                      <a:pt x="1787" y="2828"/>
                    </a:lnTo>
                    <a:lnTo>
                      <a:pt x="1791" y="2828"/>
                    </a:lnTo>
                    <a:lnTo>
                      <a:pt x="1795" y="2828"/>
                    </a:lnTo>
                    <a:lnTo>
                      <a:pt x="1799" y="2828"/>
                    </a:lnTo>
                    <a:lnTo>
                      <a:pt x="1803" y="2828"/>
                    </a:lnTo>
                    <a:lnTo>
                      <a:pt x="1807" y="2828"/>
                    </a:lnTo>
                    <a:lnTo>
                      <a:pt x="1811" y="2828"/>
                    </a:lnTo>
                    <a:lnTo>
                      <a:pt x="1814" y="2828"/>
                    </a:lnTo>
                    <a:lnTo>
                      <a:pt x="1818" y="2828"/>
                    </a:lnTo>
                    <a:lnTo>
                      <a:pt x="1822" y="2828"/>
                    </a:lnTo>
                    <a:lnTo>
                      <a:pt x="1826" y="2828"/>
                    </a:lnTo>
                    <a:lnTo>
                      <a:pt x="1830" y="2828"/>
                    </a:lnTo>
                    <a:lnTo>
                      <a:pt x="1834" y="2828"/>
                    </a:lnTo>
                    <a:lnTo>
                      <a:pt x="1838" y="2828"/>
                    </a:lnTo>
                    <a:lnTo>
                      <a:pt x="1842" y="2828"/>
                    </a:lnTo>
                    <a:lnTo>
                      <a:pt x="1846" y="2828"/>
                    </a:lnTo>
                    <a:lnTo>
                      <a:pt x="1850" y="2828"/>
                    </a:lnTo>
                    <a:lnTo>
                      <a:pt x="1854" y="2828"/>
                    </a:lnTo>
                    <a:lnTo>
                      <a:pt x="1858" y="2828"/>
                    </a:lnTo>
                    <a:lnTo>
                      <a:pt x="1862" y="2828"/>
                    </a:lnTo>
                    <a:lnTo>
                      <a:pt x="1866" y="2828"/>
                    </a:lnTo>
                    <a:lnTo>
                      <a:pt x="1870" y="2828"/>
                    </a:lnTo>
                    <a:lnTo>
                      <a:pt x="1874" y="2828"/>
                    </a:lnTo>
                    <a:lnTo>
                      <a:pt x="1877" y="2828"/>
                    </a:lnTo>
                    <a:lnTo>
                      <a:pt x="1881" y="2828"/>
                    </a:lnTo>
                    <a:lnTo>
                      <a:pt x="1885" y="2828"/>
                    </a:lnTo>
                    <a:lnTo>
                      <a:pt x="1889" y="2828"/>
                    </a:lnTo>
                    <a:lnTo>
                      <a:pt x="1893" y="2828"/>
                    </a:lnTo>
                    <a:lnTo>
                      <a:pt x="1897" y="2828"/>
                    </a:lnTo>
                    <a:lnTo>
                      <a:pt x="1901" y="2828"/>
                    </a:lnTo>
                    <a:lnTo>
                      <a:pt x="1905" y="2828"/>
                    </a:lnTo>
                    <a:lnTo>
                      <a:pt x="1909" y="2828"/>
                    </a:lnTo>
                    <a:lnTo>
                      <a:pt x="1913" y="2828"/>
                    </a:lnTo>
                    <a:lnTo>
                      <a:pt x="1917" y="2828"/>
                    </a:lnTo>
                    <a:lnTo>
                      <a:pt x="1921" y="2828"/>
                    </a:lnTo>
                    <a:lnTo>
                      <a:pt x="1925" y="2828"/>
                    </a:lnTo>
                    <a:lnTo>
                      <a:pt x="1929" y="2828"/>
                    </a:lnTo>
                    <a:lnTo>
                      <a:pt x="1933" y="2828"/>
                    </a:lnTo>
                    <a:lnTo>
                      <a:pt x="1937" y="2828"/>
                    </a:lnTo>
                    <a:lnTo>
                      <a:pt x="1940" y="2828"/>
                    </a:lnTo>
                    <a:lnTo>
                      <a:pt x="1944" y="2828"/>
                    </a:lnTo>
                    <a:lnTo>
                      <a:pt x="1948" y="2828"/>
                    </a:lnTo>
                    <a:lnTo>
                      <a:pt x="1952" y="2828"/>
                    </a:lnTo>
                    <a:lnTo>
                      <a:pt x="1956" y="2828"/>
                    </a:lnTo>
                    <a:lnTo>
                      <a:pt x="1960" y="2828"/>
                    </a:lnTo>
                    <a:lnTo>
                      <a:pt x="1964" y="2828"/>
                    </a:lnTo>
                    <a:lnTo>
                      <a:pt x="1968" y="2828"/>
                    </a:lnTo>
                    <a:lnTo>
                      <a:pt x="1972" y="2828"/>
                    </a:lnTo>
                    <a:lnTo>
                      <a:pt x="1976" y="2828"/>
                    </a:lnTo>
                    <a:lnTo>
                      <a:pt x="1980" y="2828"/>
                    </a:lnTo>
                    <a:lnTo>
                      <a:pt x="1984" y="2828"/>
                    </a:lnTo>
                    <a:lnTo>
                      <a:pt x="1988" y="2828"/>
                    </a:lnTo>
                    <a:lnTo>
                      <a:pt x="1992" y="2828"/>
                    </a:lnTo>
                    <a:lnTo>
                      <a:pt x="1996" y="2828"/>
                    </a:lnTo>
                    <a:lnTo>
                      <a:pt x="1999" y="2828"/>
                    </a:lnTo>
                    <a:lnTo>
                      <a:pt x="2003" y="2828"/>
                    </a:lnTo>
                    <a:lnTo>
                      <a:pt x="2007" y="2828"/>
                    </a:lnTo>
                    <a:lnTo>
                      <a:pt x="2011" y="2828"/>
                    </a:lnTo>
                    <a:lnTo>
                      <a:pt x="2015" y="2828"/>
                    </a:lnTo>
                    <a:lnTo>
                      <a:pt x="2019" y="2828"/>
                    </a:lnTo>
                    <a:lnTo>
                      <a:pt x="2023" y="2828"/>
                    </a:lnTo>
                    <a:lnTo>
                      <a:pt x="2027" y="2828"/>
                    </a:lnTo>
                    <a:lnTo>
                      <a:pt x="2031" y="2828"/>
                    </a:lnTo>
                    <a:lnTo>
                      <a:pt x="2035" y="2828"/>
                    </a:lnTo>
                    <a:lnTo>
                      <a:pt x="2039" y="2828"/>
                    </a:lnTo>
                    <a:lnTo>
                      <a:pt x="2043" y="2828"/>
                    </a:lnTo>
                    <a:lnTo>
                      <a:pt x="2047" y="2828"/>
                    </a:lnTo>
                    <a:lnTo>
                      <a:pt x="2051" y="2828"/>
                    </a:lnTo>
                    <a:lnTo>
                      <a:pt x="2055" y="2828"/>
                    </a:lnTo>
                    <a:lnTo>
                      <a:pt x="2059" y="2828"/>
                    </a:lnTo>
                    <a:lnTo>
                      <a:pt x="2062" y="2828"/>
                    </a:lnTo>
                    <a:lnTo>
                      <a:pt x="2066" y="2828"/>
                    </a:lnTo>
                    <a:lnTo>
                      <a:pt x="2070" y="2828"/>
                    </a:lnTo>
                    <a:lnTo>
                      <a:pt x="2074" y="2828"/>
                    </a:lnTo>
                    <a:lnTo>
                      <a:pt x="2078" y="2828"/>
                    </a:lnTo>
                    <a:lnTo>
                      <a:pt x="2082" y="2828"/>
                    </a:lnTo>
                    <a:lnTo>
                      <a:pt x="2086" y="2828"/>
                    </a:lnTo>
                    <a:lnTo>
                      <a:pt x="2090" y="2828"/>
                    </a:lnTo>
                    <a:lnTo>
                      <a:pt x="2094" y="2828"/>
                    </a:lnTo>
                    <a:lnTo>
                      <a:pt x="2098" y="2828"/>
                    </a:lnTo>
                    <a:lnTo>
                      <a:pt x="2102" y="2828"/>
                    </a:lnTo>
                    <a:lnTo>
                      <a:pt x="2106" y="2828"/>
                    </a:lnTo>
                    <a:lnTo>
                      <a:pt x="2110" y="2828"/>
                    </a:lnTo>
                    <a:lnTo>
                      <a:pt x="2114" y="2828"/>
                    </a:lnTo>
                    <a:lnTo>
                      <a:pt x="2118" y="2828"/>
                    </a:lnTo>
                    <a:lnTo>
                      <a:pt x="2122" y="2828"/>
                    </a:lnTo>
                    <a:lnTo>
                      <a:pt x="2125" y="2828"/>
                    </a:lnTo>
                    <a:lnTo>
                      <a:pt x="2129" y="2828"/>
                    </a:lnTo>
                    <a:lnTo>
                      <a:pt x="2133" y="2828"/>
                    </a:lnTo>
                    <a:lnTo>
                      <a:pt x="2137" y="2828"/>
                    </a:lnTo>
                    <a:lnTo>
                      <a:pt x="2141" y="2828"/>
                    </a:lnTo>
                    <a:lnTo>
                      <a:pt x="2145" y="2828"/>
                    </a:lnTo>
                    <a:lnTo>
                      <a:pt x="2149" y="2828"/>
                    </a:lnTo>
                    <a:lnTo>
                      <a:pt x="2153" y="2828"/>
                    </a:lnTo>
                    <a:lnTo>
                      <a:pt x="2157" y="2828"/>
                    </a:lnTo>
                    <a:lnTo>
                      <a:pt x="2161" y="2828"/>
                    </a:lnTo>
                    <a:lnTo>
                      <a:pt x="2165" y="2828"/>
                    </a:lnTo>
                    <a:lnTo>
                      <a:pt x="2169" y="2828"/>
                    </a:lnTo>
                    <a:lnTo>
                      <a:pt x="2173" y="2828"/>
                    </a:lnTo>
                    <a:lnTo>
                      <a:pt x="2177" y="2828"/>
                    </a:lnTo>
                    <a:lnTo>
                      <a:pt x="2181" y="2828"/>
                    </a:lnTo>
                    <a:lnTo>
                      <a:pt x="2185" y="2828"/>
                    </a:lnTo>
                    <a:lnTo>
                      <a:pt x="2188" y="2828"/>
                    </a:lnTo>
                    <a:lnTo>
                      <a:pt x="2192" y="2828"/>
                    </a:lnTo>
                    <a:lnTo>
                      <a:pt x="2196" y="2828"/>
                    </a:lnTo>
                    <a:lnTo>
                      <a:pt x="2200" y="2828"/>
                    </a:lnTo>
                    <a:lnTo>
                      <a:pt x="2204" y="2828"/>
                    </a:lnTo>
                    <a:lnTo>
                      <a:pt x="2208" y="2828"/>
                    </a:lnTo>
                    <a:lnTo>
                      <a:pt x="2212" y="2828"/>
                    </a:lnTo>
                    <a:lnTo>
                      <a:pt x="2216" y="2828"/>
                    </a:lnTo>
                    <a:lnTo>
                      <a:pt x="2220" y="2828"/>
                    </a:lnTo>
                    <a:lnTo>
                      <a:pt x="2224" y="2828"/>
                    </a:lnTo>
                    <a:lnTo>
                      <a:pt x="2228" y="2828"/>
                    </a:lnTo>
                    <a:lnTo>
                      <a:pt x="2232" y="2828"/>
                    </a:lnTo>
                    <a:lnTo>
                      <a:pt x="2236" y="2828"/>
                    </a:lnTo>
                    <a:lnTo>
                      <a:pt x="2240" y="2828"/>
                    </a:lnTo>
                    <a:lnTo>
                      <a:pt x="2244" y="2828"/>
                    </a:lnTo>
                    <a:lnTo>
                      <a:pt x="2248" y="2828"/>
                    </a:lnTo>
                    <a:lnTo>
                      <a:pt x="2251" y="2828"/>
                    </a:lnTo>
                    <a:lnTo>
                      <a:pt x="2255" y="2828"/>
                    </a:lnTo>
                    <a:lnTo>
                      <a:pt x="2259" y="2828"/>
                    </a:lnTo>
                    <a:lnTo>
                      <a:pt x="2263" y="2828"/>
                    </a:lnTo>
                    <a:lnTo>
                      <a:pt x="2267" y="2828"/>
                    </a:lnTo>
                    <a:lnTo>
                      <a:pt x="2271" y="2828"/>
                    </a:lnTo>
                    <a:lnTo>
                      <a:pt x="2275" y="2828"/>
                    </a:lnTo>
                    <a:lnTo>
                      <a:pt x="2279" y="2828"/>
                    </a:lnTo>
                    <a:lnTo>
                      <a:pt x="2283" y="2828"/>
                    </a:lnTo>
                    <a:lnTo>
                      <a:pt x="2287" y="2828"/>
                    </a:lnTo>
                    <a:lnTo>
                      <a:pt x="2291" y="2828"/>
                    </a:lnTo>
                    <a:lnTo>
                      <a:pt x="2295" y="2828"/>
                    </a:lnTo>
                    <a:lnTo>
                      <a:pt x="2299" y="2828"/>
                    </a:lnTo>
                    <a:lnTo>
                      <a:pt x="2303" y="2828"/>
                    </a:lnTo>
                    <a:lnTo>
                      <a:pt x="2307" y="2828"/>
                    </a:lnTo>
                    <a:lnTo>
                      <a:pt x="2311" y="2828"/>
                    </a:lnTo>
                    <a:lnTo>
                      <a:pt x="2314" y="2828"/>
                    </a:lnTo>
                    <a:lnTo>
                      <a:pt x="2318" y="2828"/>
                    </a:lnTo>
                    <a:lnTo>
                      <a:pt x="2322" y="2828"/>
                    </a:lnTo>
                    <a:lnTo>
                      <a:pt x="2326" y="2828"/>
                    </a:lnTo>
                    <a:lnTo>
                      <a:pt x="2330" y="2828"/>
                    </a:lnTo>
                    <a:lnTo>
                      <a:pt x="2334" y="2828"/>
                    </a:lnTo>
                    <a:lnTo>
                      <a:pt x="2338" y="2828"/>
                    </a:lnTo>
                    <a:lnTo>
                      <a:pt x="2342" y="2828"/>
                    </a:lnTo>
                    <a:lnTo>
                      <a:pt x="2346" y="2828"/>
                    </a:lnTo>
                    <a:lnTo>
                      <a:pt x="2350" y="2828"/>
                    </a:lnTo>
                    <a:lnTo>
                      <a:pt x="2354" y="2828"/>
                    </a:lnTo>
                    <a:lnTo>
                      <a:pt x="2358" y="2828"/>
                    </a:lnTo>
                    <a:lnTo>
                      <a:pt x="2362" y="2828"/>
                    </a:lnTo>
                    <a:lnTo>
                      <a:pt x="2366" y="2828"/>
                    </a:lnTo>
                    <a:lnTo>
                      <a:pt x="2370" y="2828"/>
                    </a:lnTo>
                    <a:lnTo>
                      <a:pt x="2374" y="2828"/>
                    </a:lnTo>
                    <a:lnTo>
                      <a:pt x="2377" y="2828"/>
                    </a:lnTo>
                    <a:lnTo>
                      <a:pt x="2381" y="2828"/>
                    </a:lnTo>
                    <a:lnTo>
                      <a:pt x="2385" y="2828"/>
                    </a:lnTo>
                    <a:lnTo>
                      <a:pt x="2389" y="2828"/>
                    </a:lnTo>
                    <a:lnTo>
                      <a:pt x="2393" y="2828"/>
                    </a:lnTo>
                    <a:lnTo>
                      <a:pt x="2397" y="2828"/>
                    </a:lnTo>
                    <a:lnTo>
                      <a:pt x="2401" y="2828"/>
                    </a:lnTo>
                    <a:lnTo>
                      <a:pt x="2405" y="2828"/>
                    </a:lnTo>
                    <a:lnTo>
                      <a:pt x="2409" y="2828"/>
                    </a:lnTo>
                    <a:lnTo>
                      <a:pt x="2413" y="2828"/>
                    </a:lnTo>
                    <a:lnTo>
                      <a:pt x="2417" y="2828"/>
                    </a:lnTo>
                    <a:lnTo>
                      <a:pt x="2421" y="2828"/>
                    </a:lnTo>
                    <a:lnTo>
                      <a:pt x="2425" y="2828"/>
                    </a:lnTo>
                    <a:lnTo>
                      <a:pt x="2429" y="2828"/>
                    </a:lnTo>
                    <a:lnTo>
                      <a:pt x="2433" y="2828"/>
                    </a:lnTo>
                    <a:lnTo>
                      <a:pt x="2437" y="2828"/>
                    </a:lnTo>
                    <a:lnTo>
                      <a:pt x="2440" y="2828"/>
                    </a:lnTo>
                    <a:lnTo>
                      <a:pt x="2444" y="2828"/>
                    </a:lnTo>
                    <a:lnTo>
                      <a:pt x="2448" y="2828"/>
                    </a:lnTo>
                    <a:lnTo>
                      <a:pt x="2452" y="2828"/>
                    </a:lnTo>
                    <a:lnTo>
                      <a:pt x="2456" y="2828"/>
                    </a:lnTo>
                    <a:lnTo>
                      <a:pt x="2460" y="2828"/>
                    </a:lnTo>
                    <a:lnTo>
                      <a:pt x="2464" y="2828"/>
                    </a:lnTo>
                    <a:lnTo>
                      <a:pt x="2468" y="2828"/>
                    </a:lnTo>
                    <a:lnTo>
                      <a:pt x="2472" y="2828"/>
                    </a:lnTo>
                    <a:lnTo>
                      <a:pt x="2476" y="2828"/>
                    </a:lnTo>
                    <a:lnTo>
                      <a:pt x="2480" y="2828"/>
                    </a:lnTo>
                    <a:lnTo>
                      <a:pt x="2484" y="2828"/>
                    </a:lnTo>
                    <a:lnTo>
                      <a:pt x="2488" y="2828"/>
                    </a:lnTo>
                    <a:lnTo>
                      <a:pt x="2492" y="2828"/>
                    </a:lnTo>
                    <a:lnTo>
                      <a:pt x="2496" y="2828"/>
                    </a:lnTo>
                    <a:lnTo>
                      <a:pt x="2499" y="2828"/>
                    </a:lnTo>
                    <a:lnTo>
                      <a:pt x="2503" y="2828"/>
                    </a:lnTo>
                    <a:lnTo>
                      <a:pt x="2507" y="2828"/>
                    </a:lnTo>
                    <a:lnTo>
                      <a:pt x="2511" y="2828"/>
                    </a:lnTo>
                    <a:lnTo>
                      <a:pt x="2515" y="2828"/>
                    </a:lnTo>
                    <a:lnTo>
                      <a:pt x="2519" y="2828"/>
                    </a:lnTo>
                    <a:lnTo>
                      <a:pt x="2523" y="2828"/>
                    </a:lnTo>
                    <a:lnTo>
                      <a:pt x="2527" y="2828"/>
                    </a:lnTo>
                    <a:lnTo>
                      <a:pt x="2531" y="2828"/>
                    </a:lnTo>
                    <a:lnTo>
                      <a:pt x="2535" y="2828"/>
                    </a:lnTo>
                    <a:lnTo>
                      <a:pt x="2539" y="2828"/>
                    </a:lnTo>
                    <a:lnTo>
                      <a:pt x="2543" y="2828"/>
                    </a:lnTo>
                    <a:lnTo>
                      <a:pt x="2547" y="2828"/>
                    </a:lnTo>
                    <a:lnTo>
                      <a:pt x="2551" y="2828"/>
                    </a:lnTo>
                    <a:lnTo>
                      <a:pt x="2555" y="2828"/>
                    </a:lnTo>
                    <a:lnTo>
                      <a:pt x="2559" y="2828"/>
                    </a:lnTo>
                    <a:lnTo>
                      <a:pt x="2562" y="2828"/>
                    </a:lnTo>
                    <a:lnTo>
                      <a:pt x="2566" y="2828"/>
                    </a:lnTo>
                    <a:lnTo>
                      <a:pt x="2570" y="2828"/>
                    </a:lnTo>
                    <a:lnTo>
                      <a:pt x="2574" y="2828"/>
                    </a:lnTo>
                    <a:lnTo>
                      <a:pt x="2578" y="2826"/>
                    </a:lnTo>
                    <a:lnTo>
                      <a:pt x="2582" y="2814"/>
                    </a:lnTo>
                    <a:lnTo>
                      <a:pt x="2586" y="2803"/>
                    </a:lnTo>
                    <a:lnTo>
                      <a:pt x="2590" y="2791"/>
                    </a:lnTo>
                    <a:lnTo>
                      <a:pt x="2594" y="2780"/>
                    </a:lnTo>
                    <a:lnTo>
                      <a:pt x="2598" y="2768"/>
                    </a:lnTo>
                    <a:lnTo>
                      <a:pt x="2602" y="2757"/>
                    </a:lnTo>
                    <a:lnTo>
                      <a:pt x="2606" y="2745"/>
                    </a:lnTo>
                    <a:lnTo>
                      <a:pt x="2610" y="2733"/>
                    </a:lnTo>
                    <a:lnTo>
                      <a:pt x="2614" y="2724"/>
                    </a:lnTo>
                    <a:lnTo>
                      <a:pt x="2618" y="2712"/>
                    </a:lnTo>
                    <a:lnTo>
                      <a:pt x="2622" y="2700"/>
                    </a:lnTo>
                    <a:lnTo>
                      <a:pt x="2625" y="2687"/>
                    </a:lnTo>
                    <a:lnTo>
                      <a:pt x="2629" y="2676"/>
                    </a:lnTo>
                    <a:lnTo>
                      <a:pt x="2633" y="2665"/>
                    </a:lnTo>
                    <a:lnTo>
                      <a:pt x="2637" y="2652"/>
                    </a:lnTo>
                    <a:lnTo>
                      <a:pt x="2641" y="2641"/>
                    </a:lnTo>
                    <a:lnTo>
                      <a:pt x="2645" y="2629"/>
                    </a:lnTo>
                    <a:lnTo>
                      <a:pt x="2649" y="2617"/>
                    </a:lnTo>
                    <a:lnTo>
                      <a:pt x="2653" y="2606"/>
                    </a:lnTo>
                    <a:lnTo>
                      <a:pt x="2657" y="2595"/>
                    </a:lnTo>
                    <a:lnTo>
                      <a:pt x="2661" y="2582"/>
                    </a:lnTo>
                    <a:lnTo>
                      <a:pt x="2665" y="2569"/>
                    </a:lnTo>
                    <a:lnTo>
                      <a:pt x="2669" y="2559"/>
                    </a:lnTo>
                    <a:lnTo>
                      <a:pt x="2673" y="2548"/>
                    </a:lnTo>
                    <a:lnTo>
                      <a:pt x="2677" y="2536"/>
                    </a:lnTo>
                    <a:lnTo>
                      <a:pt x="2681" y="2524"/>
                    </a:lnTo>
                    <a:lnTo>
                      <a:pt x="2685" y="2511"/>
                    </a:lnTo>
                    <a:lnTo>
                      <a:pt x="2688" y="2500"/>
                    </a:lnTo>
                    <a:lnTo>
                      <a:pt x="2692" y="2488"/>
                    </a:lnTo>
                    <a:lnTo>
                      <a:pt x="2696" y="2477"/>
                    </a:lnTo>
                    <a:lnTo>
                      <a:pt x="2700" y="2463"/>
                    </a:lnTo>
                    <a:lnTo>
                      <a:pt x="2704" y="2453"/>
                    </a:lnTo>
                    <a:lnTo>
                      <a:pt x="2708" y="2440"/>
                    </a:lnTo>
                    <a:lnTo>
                      <a:pt x="2712" y="2430"/>
                    </a:lnTo>
                    <a:lnTo>
                      <a:pt x="2716" y="2418"/>
                    </a:lnTo>
                    <a:lnTo>
                      <a:pt x="2720" y="2405"/>
                    </a:lnTo>
                    <a:lnTo>
                      <a:pt x="2724" y="2393"/>
                    </a:lnTo>
                    <a:lnTo>
                      <a:pt x="2728" y="2382"/>
                    </a:lnTo>
                    <a:lnTo>
                      <a:pt x="2732" y="2371"/>
                    </a:lnTo>
                    <a:lnTo>
                      <a:pt x="2736" y="2359"/>
                    </a:lnTo>
                    <a:lnTo>
                      <a:pt x="2740" y="2346"/>
                    </a:lnTo>
                    <a:lnTo>
                      <a:pt x="2744" y="2335"/>
                    </a:lnTo>
                    <a:lnTo>
                      <a:pt x="2748" y="2323"/>
                    </a:lnTo>
                    <a:lnTo>
                      <a:pt x="2751" y="2310"/>
                    </a:lnTo>
                    <a:lnTo>
                      <a:pt x="2755" y="2299"/>
                    </a:lnTo>
                    <a:lnTo>
                      <a:pt x="2759" y="2287"/>
                    </a:lnTo>
                    <a:lnTo>
                      <a:pt x="2763" y="2275"/>
                    </a:lnTo>
                    <a:lnTo>
                      <a:pt x="2767" y="2265"/>
                    </a:lnTo>
                    <a:lnTo>
                      <a:pt x="2771" y="2252"/>
                    </a:lnTo>
                    <a:lnTo>
                      <a:pt x="2775" y="2241"/>
                    </a:lnTo>
                    <a:lnTo>
                      <a:pt x="2779" y="2229"/>
                    </a:lnTo>
                    <a:lnTo>
                      <a:pt x="2783" y="2216"/>
                    </a:lnTo>
                    <a:lnTo>
                      <a:pt x="2787" y="2205"/>
                    </a:lnTo>
                    <a:lnTo>
                      <a:pt x="2791" y="2194"/>
                    </a:lnTo>
                    <a:lnTo>
                      <a:pt x="2795" y="2184"/>
                    </a:lnTo>
                    <a:lnTo>
                      <a:pt x="2799" y="2171"/>
                    </a:lnTo>
                    <a:lnTo>
                      <a:pt x="2803" y="2159"/>
                    </a:lnTo>
                    <a:lnTo>
                      <a:pt x="2807" y="2147"/>
                    </a:lnTo>
                    <a:lnTo>
                      <a:pt x="2811" y="2135"/>
                    </a:lnTo>
                    <a:lnTo>
                      <a:pt x="2814" y="2124"/>
                    </a:lnTo>
                    <a:lnTo>
                      <a:pt x="2818" y="2112"/>
                    </a:lnTo>
                    <a:lnTo>
                      <a:pt x="2822" y="2101"/>
                    </a:lnTo>
                    <a:lnTo>
                      <a:pt x="2826" y="2089"/>
                    </a:lnTo>
                    <a:lnTo>
                      <a:pt x="2830" y="2078"/>
                    </a:lnTo>
                    <a:lnTo>
                      <a:pt x="2834" y="2066"/>
                    </a:lnTo>
                    <a:lnTo>
                      <a:pt x="2838" y="2054"/>
                    </a:lnTo>
                    <a:lnTo>
                      <a:pt x="2842" y="2044"/>
                    </a:lnTo>
                    <a:lnTo>
                      <a:pt x="2846" y="2032"/>
                    </a:lnTo>
                    <a:lnTo>
                      <a:pt x="2850" y="2021"/>
                    </a:lnTo>
                    <a:lnTo>
                      <a:pt x="2854" y="2009"/>
                    </a:lnTo>
                    <a:lnTo>
                      <a:pt x="2858" y="1998"/>
                    </a:lnTo>
                    <a:lnTo>
                      <a:pt x="2862" y="1987"/>
                    </a:lnTo>
                    <a:lnTo>
                      <a:pt x="2866" y="1974"/>
                    </a:lnTo>
                    <a:lnTo>
                      <a:pt x="2870" y="1965"/>
                    </a:lnTo>
                    <a:lnTo>
                      <a:pt x="2874" y="1952"/>
                    </a:lnTo>
                    <a:lnTo>
                      <a:pt x="2877" y="1941"/>
                    </a:lnTo>
                    <a:lnTo>
                      <a:pt x="2881" y="1930"/>
                    </a:lnTo>
                    <a:lnTo>
                      <a:pt x="2885" y="1919"/>
                    </a:lnTo>
                    <a:lnTo>
                      <a:pt x="2889" y="1908"/>
                    </a:lnTo>
                    <a:lnTo>
                      <a:pt x="2893" y="1896"/>
                    </a:lnTo>
                    <a:lnTo>
                      <a:pt x="2897" y="1885"/>
                    </a:lnTo>
                    <a:lnTo>
                      <a:pt x="2901" y="1874"/>
                    </a:lnTo>
                    <a:lnTo>
                      <a:pt x="2905" y="1863"/>
                    </a:lnTo>
                    <a:lnTo>
                      <a:pt x="2909" y="1852"/>
                    </a:lnTo>
                    <a:lnTo>
                      <a:pt x="2913" y="1841"/>
                    </a:lnTo>
                    <a:lnTo>
                      <a:pt x="2917" y="1831"/>
                    </a:lnTo>
                    <a:lnTo>
                      <a:pt x="2921" y="1819"/>
                    </a:lnTo>
                    <a:lnTo>
                      <a:pt x="2925" y="1808"/>
                    </a:lnTo>
                    <a:lnTo>
                      <a:pt x="2929" y="1797"/>
                    </a:lnTo>
                    <a:lnTo>
                      <a:pt x="2933" y="1786"/>
                    </a:lnTo>
                    <a:lnTo>
                      <a:pt x="2937" y="1775"/>
                    </a:lnTo>
                    <a:lnTo>
                      <a:pt x="2940" y="1764"/>
                    </a:lnTo>
                    <a:lnTo>
                      <a:pt x="2944" y="1752"/>
                    </a:lnTo>
                    <a:lnTo>
                      <a:pt x="2948" y="1742"/>
                    </a:lnTo>
                    <a:lnTo>
                      <a:pt x="2952" y="1732"/>
                    </a:lnTo>
                    <a:lnTo>
                      <a:pt x="2956" y="1720"/>
                    </a:lnTo>
                    <a:lnTo>
                      <a:pt x="2960" y="1711"/>
                    </a:lnTo>
                    <a:lnTo>
                      <a:pt x="2964" y="1699"/>
                    </a:lnTo>
                    <a:lnTo>
                      <a:pt x="2968" y="1689"/>
                    </a:lnTo>
                    <a:lnTo>
                      <a:pt x="2972" y="1677"/>
                    </a:lnTo>
                    <a:lnTo>
                      <a:pt x="2976" y="1668"/>
                    </a:lnTo>
                    <a:lnTo>
                      <a:pt x="2980" y="1657"/>
                    </a:lnTo>
                    <a:lnTo>
                      <a:pt x="2984" y="1646"/>
                    </a:lnTo>
                    <a:lnTo>
                      <a:pt x="2988" y="1635"/>
                    </a:lnTo>
                    <a:lnTo>
                      <a:pt x="2992" y="1625"/>
                    </a:lnTo>
                    <a:lnTo>
                      <a:pt x="2996" y="1613"/>
                    </a:lnTo>
                    <a:lnTo>
                      <a:pt x="2999" y="1604"/>
                    </a:lnTo>
                    <a:lnTo>
                      <a:pt x="3003" y="1594"/>
                    </a:lnTo>
                    <a:lnTo>
                      <a:pt x="3007" y="1584"/>
                    </a:lnTo>
                    <a:lnTo>
                      <a:pt x="3011" y="1574"/>
                    </a:lnTo>
                    <a:lnTo>
                      <a:pt x="3015" y="1562"/>
                    </a:lnTo>
                    <a:lnTo>
                      <a:pt x="3019" y="1553"/>
                    </a:lnTo>
                    <a:lnTo>
                      <a:pt x="3023" y="1543"/>
                    </a:lnTo>
                    <a:lnTo>
                      <a:pt x="3027" y="1531"/>
                    </a:lnTo>
                    <a:lnTo>
                      <a:pt x="3031" y="1522"/>
                    </a:lnTo>
                    <a:lnTo>
                      <a:pt x="3035" y="1511"/>
                    </a:lnTo>
                    <a:lnTo>
                      <a:pt x="3039" y="1501"/>
                    </a:lnTo>
                    <a:lnTo>
                      <a:pt x="3043" y="1492"/>
                    </a:lnTo>
                    <a:lnTo>
                      <a:pt x="3047" y="1481"/>
                    </a:lnTo>
                    <a:lnTo>
                      <a:pt x="3051" y="1472"/>
                    </a:lnTo>
                    <a:lnTo>
                      <a:pt x="3055" y="1462"/>
                    </a:lnTo>
                    <a:lnTo>
                      <a:pt x="3059" y="1452"/>
                    </a:lnTo>
                    <a:lnTo>
                      <a:pt x="3062" y="1442"/>
                    </a:lnTo>
                    <a:lnTo>
                      <a:pt x="3066" y="1431"/>
                    </a:lnTo>
                    <a:lnTo>
                      <a:pt x="3070" y="1421"/>
                    </a:lnTo>
                    <a:lnTo>
                      <a:pt x="3074" y="1412"/>
                    </a:lnTo>
                    <a:lnTo>
                      <a:pt x="3078" y="1403"/>
                    </a:lnTo>
                    <a:lnTo>
                      <a:pt x="3082" y="1393"/>
                    </a:lnTo>
                    <a:lnTo>
                      <a:pt x="3086" y="1383"/>
                    </a:lnTo>
                    <a:lnTo>
                      <a:pt x="3090" y="1374"/>
                    </a:lnTo>
                    <a:lnTo>
                      <a:pt x="3094" y="1365"/>
                    </a:lnTo>
                    <a:lnTo>
                      <a:pt x="3098" y="1355"/>
                    </a:lnTo>
                    <a:lnTo>
                      <a:pt x="3102" y="1344"/>
                    </a:lnTo>
                    <a:lnTo>
                      <a:pt x="3106" y="1336"/>
                    </a:lnTo>
                    <a:lnTo>
                      <a:pt x="3110" y="1327"/>
                    </a:lnTo>
                    <a:lnTo>
                      <a:pt x="3114" y="1316"/>
                    </a:lnTo>
                    <a:lnTo>
                      <a:pt x="3118" y="1308"/>
                    </a:lnTo>
                    <a:lnTo>
                      <a:pt x="3122" y="1299"/>
                    </a:lnTo>
                    <a:lnTo>
                      <a:pt x="3125" y="1289"/>
                    </a:lnTo>
                    <a:lnTo>
                      <a:pt x="3129" y="1280"/>
                    </a:lnTo>
                    <a:lnTo>
                      <a:pt x="3133" y="1270"/>
                    </a:lnTo>
                    <a:lnTo>
                      <a:pt x="3137" y="1261"/>
                    </a:lnTo>
                    <a:lnTo>
                      <a:pt x="3141" y="1252"/>
                    </a:lnTo>
                    <a:lnTo>
                      <a:pt x="3145" y="1244"/>
                    </a:lnTo>
                    <a:lnTo>
                      <a:pt x="3149" y="1236"/>
                    </a:lnTo>
                    <a:lnTo>
                      <a:pt x="3153" y="1225"/>
                    </a:lnTo>
                    <a:lnTo>
                      <a:pt x="3157" y="1217"/>
                    </a:lnTo>
                    <a:lnTo>
                      <a:pt x="3161" y="1208"/>
                    </a:lnTo>
                    <a:lnTo>
                      <a:pt x="3165" y="1199"/>
                    </a:lnTo>
                    <a:lnTo>
                      <a:pt x="3169" y="1190"/>
                    </a:lnTo>
                    <a:lnTo>
                      <a:pt x="3173" y="1182"/>
                    </a:lnTo>
                    <a:lnTo>
                      <a:pt x="3177" y="1173"/>
                    </a:lnTo>
                    <a:lnTo>
                      <a:pt x="3181" y="1164"/>
                    </a:lnTo>
                    <a:lnTo>
                      <a:pt x="3185" y="1155"/>
                    </a:lnTo>
                    <a:lnTo>
                      <a:pt x="3188" y="1146"/>
                    </a:lnTo>
                    <a:lnTo>
                      <a:pt x="3192" y="1137"/>
                    </a:lnTo>
                    <a:lnTo>
                      <a:pt x="3196" y="1129"/>
                    </a:lnTo>
                    <a:lnTo>
                      <a:pt x="3200" y="1120"/>
                    </a:lnTo>
                    <a:lnTo>
                      <a:pt x="3204" y="1113"/>
                    </a:lnTo>
                    <a:lnTo>
                      <a:pt x="3208" y="1104"/>
                    </a:lnTo>
                    <a:lnTo>
                      <a:pt x="3212" y="1095"/>
                    </a:lnTo>
                    <a:lnTo>
                      <a:pt x="3216" y="1087"/>
                    </a:lnTo>
                    <a:lnTo>
                      <a:pt x="3220" y="1079"/>
                    </a:lnTo>
                    <a:lnTo>
                      <a:pt x="3224" y="1070"/>
                    </a:lnTo>
                    <a:lnTo>
                      <a:pt x="3228" y="1063"/>
                    </a:lnTo>
                    <a:lnTo>
                      <a:pt x="3232" y="1055"/>
                    </a:lnTo>
                    <a:lnTo>
                      <a:pt x="3236" y="1047"/>
                    </a:lnTo>
                    <a:lnTo>
                      <a:pt x="3240" y="1039"/>
                    </a:lnTo>
                    <a:lnTo>
                      <a:pt x="3244" y="1030"/>
                    </a:lnTo>
                    <a:lnTo>
                      <a:pt x="3248" y="1021"/>
                    </a:lnTo>
                    <a:lnTo>
                      <a:pt x="3251" y="1013"/>
                    </a:lnTo>
                    <a:lnTo>
                      <a:pt x="3255" y="1006"/>
                    </a:lnTo>
                    <a:lnTo>
                      <a:pt x="3259" y="999"/>
                    </a:lnTo>
                    <a:lnTo>
                      <a:pt x="3263" y="991"/>
                    </a:lnTo>
                    <a:lnTo>
                      <a:pt x="3267" y="982"/>
                    </a:lnTo>
                    <a:lnTo>
                      <a:pt x="3271" y="973"/>
                    </a:lnTo>
                    <a:lnTo>
                      <a:pt x="3275" y="966"/>
                    </a:lnTo>
                    <a:lnTo>
                      <a:pt x="3279" y="960"/>
                    </a:lnTo>
                    <a:lnTo>
                      <a:pt x="3283" y="952"/>
                    </a:lnTo>
                    <a:lnTo>
                      <a:pt x="3287" y="944"/>
                    </a:lnTo>
                    <a:lnTo>
                      <a:pt x="3291" y="936"/>
                    </a:lnTo>
                    <a:lnTo>
                      <a:pt x="3295" y="930"/>
                    </a:lnTo>
                    <a:lnTo>
                      <a:pt x="3299" y="923"/>
                    </a:lnTo>
                    <a:lnTo>
                      <a:pt x="3303" y="915"/>
                    </a:lnTo>
                    <a:lnTo>
                      <a:pt x="3307" y="907"/>
                    </a:lnTo>
                    <a:lnTo>
                      <a:pt x="3311" y="899"/>
                    </a:lnTo>
                    <a:lnTo>
                      <a:pt x="3314" y="892"/>
                    </a:lnTo>
                    <a:lnTo>
                      <a:pt x="3318" y="886"/>
                    </a:lnTo>
                    <a:lnTo>
                      <a:pt x="3322" y="879"/>
                    </a:lnTo>
                    <a:lnTo>
                      <a:pt x="3326" y="871"/>
                    </a:lnTo>
                    <a:lnTo>
                      <a:pt x="3330" y="864"/>
                    </a:lnTo>
                    <a:lnTo>
                      <a:pt x="3334" y="857"/>
                    </a:lnTo>
                    <a:lnTo>
                      <a:pt x="3338" y="850"/>
                    </a:lnTo>
                    <a:lnTo>
                      <a:pt x="3342" y="842"/>
                    </a:lnTo>
                    <a:lnTo>
                      <a:pt x="3346" y="836"/>
                    </a:lnTo>
                    <a:lnTo>
                      <a:pt x="3350" y="828"/>
                    </a:lnTo>
                    <a:lnTo>
                      <a:pt x="3354" y="822"/>
                    </a:lnTo>
                    <a:lnTo>
                      <a:pt x="3358" y="816"/>
                    </a:lnTo>
                    <a:lnTo>
                      <a:pt x="3362" y="809"/>
                    </a:lnTo>
                    <a:lnTo>
                      <a:pt x="3366" y="802"/>
                    </a:lnTo>
                    <a:lnTo>
                      <a:pt x="3370" y="796"/>
                    </a:lnTo>
                    <a:lnTo>
                      <a:pt x="3374" y="788"/>
                    </a:lnTo>
                    <a:lnTo>
                      <a:pt x="3377" y="781"/>
                    </a:lnTo>
                    <a:lnTo>
                      <a:pt x="3381" y="775"/>
                    </a:lnTo>
                    <a:lnTo>
                      <a:pt x="3385" y="769"/>
                    </a:lnTo>
                    <a:lnTo>
                      <a:pt x="3389" y="761"/>
                    </a:lnTo>
                    <a:lnTo>
                      <a:pt x="3393" y="756"/>
                    </a:lnTo>
                    <a:lnTo>
                      <a:pt x="3397" y="749"/>
                    </a:lnTo>
                    <a:lnTo>
                      <a:pt x="3401" y="742"/>
                    </a:lnTo>
                    <a:lnTo>
                      <a:pt x="3405" y="736"/>
                    </a:lnTo>
                    <a:lnTo>
                      <a:pt x="3409" y="729"/>
                    </a:lnTo>
                    <a:lnTo>
                      <a:pt x="3413" y="724"/>
                    </a:lnTo>
                    <a:lnTo>
                      <a:pt x="3417" y="717"/>
                    </a:lnTo>
                    <a:lnTo>
                      <a:pt x="3421" y="712"/>
                    </a:lnTo>
                    <a:lnTo>
                      <a:pt x="3425" y="705"/>
                    </a:lnTo>
                    <a:lnTo>
                      <a:pt x="3429" y="699"/>
                    </a:lnTo>
                    <a:lnTo>
                      <a:pt x="3433" y="693"/>
                    </a:lnTo>
                    <a:lnTo>
                      <a:pt x="3437" y="687"/>
                    </a:lnTo>
                    <a:lnTo>
                      <a:pt x="3440" y="682"/>
                    </a:lnTo>
                    <a:lnTo>
                      <a:pt x="3444" y="675"/>
                    </a:lnTo>
                    <a:lnTo>
                      <a:pt x="3448" y="669"/>
                    </a:lnTo>
                    <a:lnTo>
                      <a:pt x="3452" y="663"/>
                    </a:lnTo>
                    <a:lnTo>
                      <a:pt x="3456" y="657"/>
                    </a:lnTo>
                    <a:lnTo>
                      <a:pt x="3460" y="650"/>
                    </a:lnTo>
                    <a:lnTo>
                      <a:pt x="3464" y="645"/>
                    </a:lnTo>
                    <a:lnTo>
                      <a:pt x="3468" y="640"/>
                    </a:lnTo>
                    <a:lnTo>
                      <a:pt x="3472" y="633"/>
                    </a:lnTo>
                    <a:lnTo>
                      <a:pt x="3476" y="627"/>
                    </a:lnTo>
                    <a:lnTo>
                      <a:pt x="3480" y="622"/>
                    </a:lnTo>
                    <a:lnTo>
                      <a:pt x="3484" y="617"/>
                    </a:lnTo>
                    <a:lnTo>
                      <a:pt x="3488" y="612"/>
                    </a:lnTo>
                    <a:lnTo>
                      <a:pt x="3492" y="605"/>
                    </a:lnTo>
                    <a:lnTo>
                      <a:pt x="3496" y="600"/>
                    </a:lnTo>
                    <a:lnTo>
                      <a:pt x="3499" y="594"/>
                    </a:lnTo>
                    <a:lnTo>
                      <a:pt x="3503" y="590"/>
                    </a:lnTo>
                    <a:lnTo>
                      <a:pt x="3507" y="585"/>
                    </a:lnTo>
                    <a:lnTo>
                      <a:pt x="3511" y="578"/>
                    </a:lnTo>
                    <a:lnTo>
                      <a:pt x="3515" y="574"/>
                    </a:lnTo>
                    <a:lnTo>
                      <a:pt x="3519" y="569"/>
                    </a:lnTo>
                    <a:lnTo>
                      <a:pt x="3523" y="564"/>
                    </a:lnTo>
                    <a:lnTo>
                      <a:pt x="3527" y="558"/>
                    </a:lnTo>
                    <a:lnTo>
                      <a:pt x="3531" y="553"/>
                    </a:lnTo>
                    <a:lnTo>
                      <a:pt x="3535" y="548"/>
                    </a:lnTo>
                    <a:lnTo>
                      <a:pt x="3539" y="543"/>
                    </a:lnTo>
                    <a:lnTo>
                      <a:pt x="3543" y="538"/>
                    </a:lnTo>
                    <a:lnTo>
                      <a:pt x="3547" y="534"/>
                    </a:lnTo>
                    <a:lnTo>
                      <a:pt x="3551" y="528"/>
                    </a:lnTo>
                    <a:lnTo>
                      <a:pt x="3555" y="524"/>
                    </a:lnTo>
                    <a:lnTo>
                      <a:pt x="3559" y="518"/>
                    </a:lnTo>
                    <a:lnTo>
                      <a:pt x="3562" y="514"/>
                    </a:lnTo>
                    <a:lnTo>
                      <a:pt x="3566" y="509"/>
                    </a:lnTo>
                    <a:lnTo>
                      <a:pt x="3570" y="504"/>
                    </a:lnTo>
                    <a:lnTo>
                      <a:pt x="3574" y="500"/>
                    </a:lnTo>
                    <a:lnTo>
                      <a:pt x="3578" y="495"/>
                    </a:lnTo>
                    <a:lnTo>
                      <a:pt x="3582" y="490"/>
                    </a:lnTo>
                    <a:lnTo>
                      <a:pt x="3586" y="484"/>
                    </a:lnTo>
                    <a:lnTo>
                      <a:pt x="3590" y="481"/>
                    </a:lnTo>
                    <a:lnTo>
                      <a:pt x="3594" y="476"/>
                    </a:lnTo>
                    <a:lnTo>
                      <a:pt x="3598" y="471"/>
                    </a:lnTo>
                    <a:lnTo>
                      <a:pt x="3602" y="468"/>
                    </a:lnTo>
                    <a:lnTo>
                      <a:pt x="3606" y="464"/>
                    </a:lnTo>
                    <a:lnTo>
                      <a:pt x="3610" y="458"/>
                    </a:lnTo>
                    <a:lnTo>
                      <a:pt x="3614" y="454"/>
                    </a:lnTo>
                    <a:lnTo>
                      <a:pt x="3618" y="450"/>
                    </a:lnTo>
                    <a:lnTo>
                      <a:pt x="3622" y="448"/>
                    </a:lnTo>
                    <a:lnTo>
                      <a:pt x="3625" y="441"/>
                    </a:lnTo>
                    <a:lnTo>
                      <a:pt x="3629" y="438"/>
                    </a:lnTo>
                    <a:lnTo>
                      <a:pt x="3633" y="432"/>
                    </a:lnTo>
                    <a:lnTo>
                      <a:pt x="3637" y="429"/>
                    </a:lnTo>
                    <a:lnTo>
                      <a:pt x="3641" y="425"/>
                    </a:lnTo>
                    <a:lnTo>
                      <a:pt x="3645" y="421"/>
                    </a:lnTo>
                    <a:lnTo>
                      <a:pt x="3649" y="417"/>
                    </a:lnTo>
                    <a:lnTo>
                      <a:pt x="3653" y="413"/>
                    </a:lnTo>
                    <a:lnTo>
                      <a:pt x="3657" y="409"/>
                    </a:lnTo>
                    <a:lnTo>
                      <a:pt x="3661" y="405"/>
                    </a:lnTo>
                    <a:lnTo>
                      <a:pt x="3665" y="401"/>
                    </a:lnTo>
                    <a:lnTo>
                      <a:pt x="3669" y="398"/>
                    </a:lnTo>
                    <a:lnTo>
                      <a:pt x="3673" y="392"/>
                    </a:lnTo>
                    <a:lnTo>
                      <a:pt x="3677" y="389"/>
                    </a:lnTo>
                    <a:lnTo>
                      <a:pt x="3681" y="386"/>
                    </a:lnTo>
                    <a:lnTo>
                      <a:pt x="3685" y="380"/>
                    </a:lnTo>
                    <a:lnTo>
                      <a:pt x="3688" y="378"/>
                    </a:lnTo>
                    <a:lnTo>
                      <a:pt x="3692" y="374"/>
                    </a:lnTo>
                    <a:lnTo>
                      <a:pt x="3696" y="370"/>
                    </a:lnTo>
                    <a:lnTo>
                      <a:pt x="3700" y="367"/>
                    </a:lnTo>
                    <a:lnTo>
                      <a:pt x="3704" y="364"/>
                    </a:lnTo>
                    <a:lnTo>
                      <a:pt x="3708" y="360"/>
                    </a:lnTo>
                    <a:lnTo>
                      <a:pt x="3712" y="356"/>
                    </a:lnTo>
                    <a:lnTo>
                      <a:pt x="3716" y="352"/>
                    </a:lnTo>
                    <a:lnTo>
                      <a:pt x="3720" y="349"/>
                    </a:lnTo>
                    <a:lnTo>
                      <a:pt x="3724" y="345"/>
                    </a:lnTo>
                    <a:lnTo>
                      <a:pt x="3728" y="342"/>
                    </a:lnTo>
                    <a:lnTo>
                      <a:pt x="3732" y="338"/>
                    </a:lnTo>
                    <a:lnTo>
                      <a:pt x="3736" y="335"/>
                    </a:lnTo>
                    <a:lnTo>
                      <a:pt x="3740" y="332"/>
                    </a:lnTo>
                    <a:lnTo>
                      <a:pt x="3744" y="329"/>
                    </a:lnTo>
                    <a:lnTo>
                      <a:pt x="3748" y="325"/>
                    </a:lnTo>
                    <a:lnTo>
                      <a:pt x="3751" y="323"/>
                    </a:lnTo>
                    <a:lnTo>
                      <a:pt x="3755" y="319"/>
                    </a:lnTo>
                    <a:lnTo>
                      <a:pt x="3759" y="315"/>
                    </a:lnTo>
                    <a:lnTo>
                      <a:pt x="3763" y="313"/>
                    </a:lnTo>
                    <a:lnTo>
                      <a:pt x="3767" y="309"/>
                    </a:lnTo>
                    <a:lnTo>
                      <a:pt x="3771" y="306"/>
                    </a:lnTo>
                    <a:lnTo>
                      <a:pt x="3775" y="303"/>
                    </a:lnTo>
                    <a:lnTo>
                      <a:pt x="3779" y="301"/>
                    </a:lnTo>
                    <a:lnTo>
                      <a:pt x="3783" y="296"/>
                    </a:lnTo>
                    <a:lnTo>
                      <a:pt x="3787" y="294"/>
                    </a:lnTo>
                    <a:lnTo>
                      <a:pt x="3791" y="291"/>
                    </a:lnTo>
                    <a:lnTo>
                      <a:pt x="3795" y="288"/>
                    </a:lnTo>
                    <a:lnTo>
                      <a:pt x="3799" y="285"/>
                    </a:lnTo>
                    <a:lnTo>
                      <a:pt x="3803" y="283"/>
                    </a:lnTo>
                    <a:lnTo>
                      <a:pt x="3807" y="280"/>
                    </a:lnTo>
                    <a:lnTo>
                      <a:pt x="3811" y="277"/>
                    </a:lnTo>
                    <a:lnTo>
                      <a:pt x="3814" y="274"/>
                    </a:lnTo>
                    <a:lnTo>
                      <a:pt x="3818" y="271"/>
                    </a:lnTo>
                    <a:lnTo>
                      <a:pt x="3822" y="269"/>
                    </a:lnTo>
                    <a:lnTo>
                      <a:pt x="3826" y="266"/>
                    </a:lnTo>
                    <a:lnTo>
                      <a:pt x="3830" y="263"/>
                    </a:lnTo>
                    <a:lnTo>
                      <a:pt x="3834" y="261"/>
                    </a:lnTo>
                    <a:lnTo>
                      <a:pt x="3838" y="257"/>
                    </a:lnTo>
                    <a:lnTo>
                      <a:pt x="3842" y="255"/>
                    </a:lnTo>
                    <a:lnTo>
                      <a:pt x="3846" y="252"/>
                    </a:lnTo>
                    <a:lnTo>
                      <a:pt x="3850" y="250"/>
                    </a:lnTo>
                    <a:lnTo>
                      <a:pt x="3854" y="247"/>
                    </a:lnTo>
                    <a:lnTo>
                      <a:pt x="3858" y="245"/>
                    </a:lnTo>
                    <a:lnTo>
                      <a:pt x="3862" y="242"/>
                    </a:lnTo>
                    <a:lnTo>
                      <a:pt x="3866" y="240"/>
                    </a:lnTo>
                    <a:lnTo>
                      <a:pt x="3870" y="238"/>
                    </a:lnTo>
                    <a:lnTo>
                      <a:pt x="3874" y="236"/>
                    </a:lnTo>
                    <a:lnTo>
                      <a:pt x="3877" y="232"/>
                    </a:lnTo>
                    <a:lnTo>
                      <a:pt x="3881" y="229"/>
                    </a:lnTo>
                    <a:lnTo>
                      <a:pt x="3885" y="228"/>
                    </a:lnTo>
                    <a:lnTo>
                      <a:pt x="3889" y="226"/>
                    </a:lnTo>
                    <a:lnTo>
                      <a:pt x="3893" y="222"/>
                    </a:lnTo>
                    <a:lnTo>
                      <a:pt x="3897" y="221"/>
                    </a:lnTo>
                    <a:lnTo>
                      <a:pt x="3901" y="219"/>
                    </a:lnTo>
                    <a:lnTo>
                      <a:pt x="3905" y="216"/>
                    </a:lnTo>
                    <a:lnTo>
                      <a:pt x="3909" y="213"/>
                    </a:lnTo>
                    <a:lnTo>
                      <a:pt x="3913" y="211"/>
                    </a:lnTo>
                    <a:lnTo>
                      <a:pt x="3917" y="209"/>
                    </a:lnTo>
                    <a:lnTo>
                      <a:pt x="3921" y="208"/>
                    </a:lnTo>
                    <a:lnTo>
                      <a:pt x="3925" y="205"/>
                    </a:lnTo>
                    <a:lnTo>
                      <a:pt x="3929" y="204"/>
                    </a:lnTo>
                    <a:lnTo>
                      <a:pt x="3933" y="20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3" name="Freeform 355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6"/>
                  </a:cxn>
                  <a:cxn ang="0">
                    <a:pos x="625" y="21"/>
                  </a:cxn>
                  <a:cxn ang="0">
                    <a:pos x="688" y="55"/>
                  </a:cxn>
                  <a:cxn ang="0">
                    <a:pos x="751" y="113"/>
                  </a:cxn>
                  <a:cxn ang="0">
                    <a:pos x="814" y="204"/>
                  </a:cxn>
                  <a:cxn ang="0">
                    <a:pos x="877" y="334"/>
                  </a:cxn>
                  <a:cxn ang="0">
                    <a:pos x="940" y="502"/>
                  </a:cxn>
                  <a:cxn ang="0">
                    <a:pos x="1003" y="712"/>
                  </a:cxn>
                  <a:cxn ang="0">
                    <a:pos x="1066" y="959"/>
                  </a:cxn>
                  <a:cxn ang="0">
                    <a:pos x="1129" y="1243"/>
                  </a:cxn>
                  <a:cxn ang="0">
                    <a:pos x="1192" y="1555"/>
                  </a:cxn>
                  <a:cxn ang="0">
                    <a:pos x="1255" y="1887"/>
                  </a:cxn>
                  <a:cxn ang="0">
                    <a:pos x="1318" y="2233"/>
                  </a:cxn>
                  <a:cxn ang="0">
                    <a:pos x="1381" y="2579"/>
                  </a:cxn>
                  <a:cxn ang="0">
                    <a:pos x="1444" y="2818"/>
                  </a:cxn>
                  <a:cxn ang="0">
                    <a:pos x="1507" y="2818"/>
                  </a:cxn>
                  <a:cxn ang="0">
                    <a:pos x="1570" y="2818"/>
                  </a:cxn>
                  <a:cxn ang="0">
                    <a:pos x="1633" y="2818"/>
                  </a:cxn>
                  <a:cxn ang="0">
                    <a:pos x="1696" y="2818"/>
                  </a:cxn>
                  <a:cxn ang="0">
                    <a:pos x="1759" y="2818"/>
                  </a:cxn>
                  <a:cxn ang="0">
                    <a:pos x="1822" y="2818"/>
                  </a:cxn>
                  <a:cxn ang="0">
                    <a:pos x="1885" y="2818"/>
                  </a:cxn>
                  <a:cxn ang="0">
                    <a:pos x="1948" y="2818"/>
                  </a:cxn>
                  <a:cxn ang="0">
                    <a:pos x="2011" y="2818"/>
                  </a:cxn>
                  <a:cxn ang="0">
                    <a:pos x="2074" y="2818"/>
                  </a:cxn>
                  <a:cxn ang="0">
                    <a:pos x="2137" y="2818"/>
                  </a:cxn>
                  <a:cxn ang="0">
                    <a:pos x="2200" y="2818"/>
                  </a:cxn>
                  <a:cxn ang="0">
                    <a:pos x="2263" y="2818"/>
                  </a:cxn>
                  <a:cxn ang="0">
                    <a:pos x="2326" y="2818"/>
                  </a:cxn>
                  <a:cxn ang="0">
                    <a:pos x="2389" y="2818"/>
                  </a:cxn>
                  <a:cxn ang="0">
                    <a:pos x="2452" y="2818"/>
                  </a:cxn>
                  <a:cxn ang="0">
                    <a:pos x="2515" y="2818"/>
                  </a:cxn>
                  <a:cxn ang="0">
                    <a:pos x="2578" y="2818"/>
                  </a:cxn>
                  <a:cxn ang="0">
                    <a:pos x="2641" y="2818"/>
                  </a:cxn>
                  <a:cxn ang="0">
                    <a:pos x="2704" y="2818"/>
                  </a:cxn>
                  <a:cxn ang="0">
                    <a:pos x="2767" y="2778"/>
                  </a:cxn>
                  <a:cxn ang="0">
                    <a:pos x="2830" y="2549"/>
                  </a:cxn>
                  <a:cxn ang="0">
                    <a:pos x="2893" y="2325"/>
                  </a:cxn>
                  <a:cxn ang="0">
                    <a:pos x="2956" y="2108"/>
                  </a:cxn>
                  <a:cxn ang="0">
                    <a:pos x="3019" y="1903"/>
                  </a:cxn>
                  <a:cxn ang="0">
                    <a:pos x="3082" y="1707"/>
                  </a:cxn>
                  <a:cxn ang="0">
                    <a:pos x="3145" y="1522"/>
                  </a:cxn>
                  <a:cxn ang="0">
                    <a:pos x="3208" y="1350"/>
                  </a:cxn>
                  <a:cxn ang="0">
                    <a:pos x="3271" y="1192"/>
                  </a:cxn>
                  <a:cxn ang="0">
                    <a:pos x="3334" y="1047"/>
                  </a:cxn>
                  <a:cxn ang="0">
                    <a:pos x="3397" y="914"/>
                  </a:cxn>
                  <a:cxn ang="0">
                    <a:pos x="3460" y="795"/>
                  </a:cxn>
                  <a:cxn ang="0">
                    <a:pos x="3523" y="687"/>
                  </a:cxn>
                  <a:cxn ang="0">
                    <a:pos x="3586" y="591"/>
                  </a:cxn>
                  <a:cxn ang="0">
                    <a:pos x="3649" y="505"/>
                  </a:cxn>
                  <a:cxn ang="0">
                    <a:pos x="3712" y="432"/>
                  </a:cxn>
                  <a:cxn ang="0">
                    <a:pos x="3775" y="366"/>
                  </a:cxn>
                  <a:cxn ang="0">
                    <a:pos x="3838" y="311"/>
                  </a:cxn>
                  <a:cxn ang="0">
                    <a:pos x="3901" y="263"/>
                  </a:cxn>
                </a:cxnLst>
                <a:rect l="0" t="0" r="r" b="b"/>
                <a:pathLst>
                  <a:path w="3933" h="2818">
                    <a:moveTo>
                      <a:pt x="0" y="3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4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4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4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6" y="3"/>
                    </a:lnTo>
                    <a:lnTo>
                      <a:pt x="110" y="4"/>
                    </a:lnTo>
                    <a:lnTo>
                      <a:pt x="114" y="3"/>
                    </a:lnTo>
                    <a:lnTo>
                      <a:pt x="118" y="4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4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5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4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4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3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3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3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0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0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0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10"/>
                    </a:lnTo>
                    <a:lnTo>
                      <a:pt x="582" y="9"/>
                    </a:lnTo>
                    <a:lnTo>
                      <a:pt x="586" y="11"/>
                    </a:lnTo>
                    <a:lnTo>
                      <a:pt x="590" y="11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3"/>
                    </a:lnTo>
                    <a:lnTo>
                      <a:pt x="606" y="15"/>
                    </a:lnTo>
                    <a:lnTo>
                      <a:pt x="610" y="16"/>
                    </a:lnTo>
                    <a:lnTo>
                      <a:pt x="614" y="16"/>
                    </a:lnTo>
                    <a:lnTo>
                      <a:pt x="618" y="19"/>
                    </a:lnTo>
                    <a:lnTo>
                      <a:pt x="622" y="19"/>
                    </a:lnTo>
                    <a:lnTo>
                      <a:pt x="625" y="21"/>
                    </a:lnTo>
                    <a:lnTo>
                      <a:pt x="629" y="23"/>
                    </a:lnTo>
                    <a:lnTo>
                      <a:pt x="633" y="23"/>
                    </a:lnTo>
                    <a:lnTo>
                      <a:pt x="637" y="26"/>
                    </a:lnTo>
                    <a:lnTo>
                      <a:pt x="641" y="28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5"/>
                    </a:lnTo>
                    <a:lnTo>
                      <a:pt x="661" y="37"/>
                    </a:lnTo>
                    <a:lnTo>
                      <a:pt x="665" y="38"/>
                    </a:lnTo>
                    <a:lnTo>
                      <a:pt x="669" y="42"/>
                    </a:lnTo>
                    <a:lnTo>
                      <a:pt x="673" y="45"/>
                    </a:lnTo>
                    <a:lnTo>
                      <a:pt x="677" y="46"/>
                    </a:lnTo>
                    <a:lnTo>
                      <a:pt x="681" y="51"/>
                    </a:lnTo>
                    <a:lnTo>
                      <a:pt x="685" y="53"/>
                    </a:lnTo>
                    <a:lnTo>
                      <a:pt x="688" y="55"/>
                    </a:lnTo>
                    <a:lnTo>
                      <a:pt x="692" y="57"/>
                    </a:lnTo>
                    <a:lnTo>
                      <a:pt x="696" y="60"/>
                    </a:lnTo>
                    <a:lnTo>
                      <a:pt x="700" y="64"/>
                    </a:lnTo>
                    <a:lnTo>
                      <a:pt x="704" y="66"/>
                    </a:lnTo>
                    <a:lnTo>
                      <a:pt x="708" y="71"/>
                    </a:lnTo>
                    <a:lnTo>
                      <a:pt x="712" y="73"/>
                    </a:lnTo>
                    <a:lnTo>
                      <a:pt x="716" y="78"/>
                    </a:lnTo>
                    <a:lnTo>
                      <a:pt x="720" y="80"/>
                    </a:lnTo>
                    <a:lnTo>
                      <a:pt x="724" y="85"/>
                    </a:lnTo>
                    <a:lnTo>
                      <a:pt x="728" y="88"/>
                    </a:lnTo>
                    <a:lnTo>
                      <a:pt x="732" y="92"/>
                    </a:lnTo>
                    <a:lnTo>
                      <a:pt x="736" y="95"/>
                    </a:lnTo>
                    <a:lnTo>
                      <a:pt x="740" y="100"/>
                    </a:lnTo>
                    <a:lnTo>
                      <a:pt x="744" y="104"/>
                    </a:lnTo>
                    <a:lnTo>
                      <a:pt x="748" y="108"/>
                    </a:lnTo>
                    <a:lnTo>
                      <a:pt x="751" y="113"/>
                    </a:lnTo>
                    <a:lnTo>
                      <a:pt x="755" y="117"/>
                    </a:lnTo>
                    <a:lnTo>
                      <a:pt x="759" y="122"/>
                    </a:lnTo>
                    <a:lnTo>
                      <a:pt x="763" y="128"/>
                    </a:lnTo>
                    <a:lnTo>
                      <a:pt x="767" y="133"/>
                    </a:lnTo>
                    <a:lnTo>
                      <a:pt x="771" y="138"/>
                    </a:lnTo>
                    <a:lnTo>
                      <a:pt x="775" y="143"/>
                    </a:lnTo>
                    <a:lnTo>
                      <a:pt x="779" y="150"/>
                    </a:lnTo>
                    <a:lnTo>
                      <a:pt x="783" y="154"/>
                    </a:lnTo>
                    <a:lnTo>
                      <a:pt x="787" y="160"/>
                    </a:lnTo>
                    <a:lnTo>
                      <a:pt x="791" y="165"/>
                    </a:lnTo>
                    <a:lnTo>
                      <a:pt x="795" y="171"/>
                    </a:lnTo>
                    <a:lnTo>
                      <a:pt x="799" y="176"/>
                    </a:lnTo>
                    <a:lnTo>
                      <a:pt x="803" y="184"/>
                    </a:lnTo>
                    <a:lnTo>
                      <a:pt x="807" y="191"/>
                    </a:lnTo>
                    <a:lnTo>
                      <a:pt x="811" y="198"/>
                    </a:lnTo>
                    <a:lnTo>
                      <a:pt x="814" y="204"/>
                    </a:lnTo>
                    <a:lnTo>
                      <a:pt x="818" y="210"/>
                    </a:lnTo>
                    <a:lnTo>
                      <a:pt x="822" y="218"/>
                    </a:lnTo>
                    <a:lnTo>
                      <a:pt x="826" y="226"/>
                    </a:lnTo>
                    <a:lnTo>
                      <a:pt x="830" y="232"/>
                    </a:lnTo>
                    <a:lnTo>
                      <a:pt x="834" y="241"/>
                    </a:lnTo>
                    <a:lnTo>
                      <a:pt x="838" y="248"/>
                    </a:lnTo>
                    <a:lnTo>
                      <a:pt x="842" y="256"/>
                    </a:lnTo>
                    <a:lnTo>
                      <a:pt x="846" y="263"/>
                    </a:lnTo>
                    <a:lnTo>
                      <a:pt x="850" y="271"/>
                    </a:lnTo>
                    <a:lnTo>
                      <a:pt x="854" y="280"/>
                    </a:lnTo>
                    <a:lnTo>
                      <a:pt x="858" y="289"/>
                    </a:lnTo>
                    <a:lnTo>
                      <a:pt x="862" y="298"/>
                    </a:lnTo>
                    <a:lnTo>
                      <a:pt x="866" y="306"/>
                    </a:lnTo>
                    <a:lnTo>
                      <a:pt x="870" y="314"/>
                    </a:lnTo>
                    <a:lnTo>
                      <a:pt x="874" y="323"/>
                    </a:lnTo>
                    <a:lnTo>
                      <a:pt x="877" y="334"/>
                    </a:lnTo>
                    <a:lnTo>
                      <a:pt x="881" y="343"/>
                    </a:lnTo>
                    <a:lnTo>
                      <a:pt x="885" y="351"/>
                    </a:lnTo>
                    <a:lnTo>
                      <a:pt x="889" y="362"/>
                    </a:lnTo>
                    <a:lnTo>
                      <a:pt x="893" y="371"/>
                    </a:lnTo>
                    <a:lnTo>
                      <a:pt x="897" y="382"/>
                    </a:lnTo>
                    <a:lnTo>
                      <a:pt x="901" y="392"/>
                    </a:lnTo>
                    <a:lnTo>
                      <a:pt x="905" y="402"/>
                    </a:lnTo>
                    <a:lnTo>
                      <a:pt x="909" y="412"/>
                    </a:lnTo>
                    <a:lnTo>
                      <a:pt x="913" y="424"/>
                    </a:lnTo>
                    <a:lnTo>
                      <a:pt x="917" y="434"/>
                    </a:lnTo>
                    <a:lnTo>
                      <a:pt x="921" y="444"/>
                    </a:lnTo>
                    <a:lnTo>
                      <a:pt x="925" y="456"/>
                    </a:lnTo>
                    <a:lnTo>
                      <a:pt x="929" y="468"/>
                    </a:lnTo>
                    <a:lnTo>
                      <a:pt x="933" y="480"/>
                    </a:lnTo>
                    <a:lnTo>
                      <a:pt x="937" y="491"/>
                    </a:lnTo>
                    <a:lnTo>
                      <a:pt x="940" y="502"/>
                    </a:lnTo>
                    <a:lnTo>
                      <a:pt x="944" y="513"/>
                    </a:lnTo>
                    <a:lnTo>
                      <a:pt x="948" y="526"/>
                    </a:lnTo>
                    <a:lnTo>
                      <a:pt x="952" y="538"/>
                    </a:lnTo>
                    <a:lnTo>
                      <a:pt x="956" y="551"/>
                    </a:lnTo>
                    <a:lnTo>
                      <a:pt x="960" y="565"/>
                    </a:lnTo>
                    <a:lnTo>
                      <a:pt x="964" y="576"/>
                    </a:lnTo>
                    <a:lnTo>
                      <a:pt x="968" y="589"/>
                    </a:lnTo>
                    <a:lnTo>
                      <a:pt x="972" y="601"/>
                    </a:lnTo>
                    <a:lnTo>
                      <a:pt x="976" y="616"/>
                    </a:lnTo>
                    <a:lnTo>
                      <a:pt x="980" y="629"/>
                    </a:lnTo>
                    <a:lnTo>
                      <a:pt x="984" y="642"/>
                    </a:lnTo>
                    <a:lnTo>
                      <a:pt x="988" y="656"/>
                    </a:lnTo>
                    <a:lnTo>
                      <a:pt x="992" y="670"/>
                    </a:lnTo>
                    <a:lnTo>
                      <a:pt x="996" y="684"/>
                    </a:lnTo>
                    <a:lnTo>
                      <a:pt x="999" y="697"/>
                    </a:lnTo>
                    <a:lnTo>
                      <a:pt x="1003" y="712"/>
                    </a:lnTo>
                    <a:lnTo>
                      <a:pt x="1007" y="727"/>
                    </a:lnTo>
                    <a:lnTo>
                      <a:pt x="1011" y="741"/>
                    </a:lnTo>
                    <a:lnTo>
                      <a:pt x="1015" y="756"/>
                    </a:lnTo>
                    <a:lnTo>
                      <a:pt x="1019" y="770"/>
                    </a:lnTo>
                    <a:lnTo>
                      <a:pt x="1023" y="785"/>
                    </a:lnTo>
                    <a:lnTo>
                      <a:pt x="1027" y="801"/>
                    </a:lnTo>
                    <a:lnTo>
                      <a:pt x="1031" y="817"/>
                    </a:lnTo>
                    <a:lnTo>
                      <a:pt x="1035" y="832"/>
                    </a:lnTo>
                    <a:lnTo>
                      <a:pt x="1039" y="848"/>
                    </a:lnTo>
                    <a:lnTo>
                      <a:pt x="1043" y="863"/>
                    </a:lnTo>
                    <a:lnTo>
                      <a:pt x="1047" y="878"/>
                    </a:lnTo>
                    <a:lnTo>
                      <a:pt x="1051" y="895"/>
                    </a:lnTo>
                    <a:lnTo>
                      <a:pt x="1055" y="911"/>
                    </a:lnTo>
                    <a:lnTo>
                      <a:pt x="1059" y="928"/>
                    </a:lnTo>
                    <a:lnTo>
                      <a:pt x="1062" y="943"/>
                    </a:lnTo>
                    <a:lnTo>
                      <a:pt x="1066" y="959"/>
                    </a:lnTo>
                    <a:lnTo>
                      <a:pt x="1070" y="977"/>
                    </a:lnTo>
                    <a:lnTo>
                      <a:pt x="1074" y="994"/>
                    </a:lnTo>
                    <a:lnTo>
                      <a:pt x="1078" y="1011"/>
                    </a:lnTo>
                    <a:lnTo>
                      <a:pt x="1082" y="1027"/>
                    </a:lnTo>
                    <a:lnTo>
                      <a:pt x="1086" y="1045"/>
                    </a:lnTo>
                    <a:lnTo>
                      <a:pt x="1090" y="1062"/>
                    </a:lnTo>
                    <a:lnTo>
                      <a:pt x="1094" y="1080"/>
                    </a:lnTo>
                    <a:lnTo>
                      <a:pt x="1098" y="1098"/>
                    </a:lnTo>
                    <a:lnTo>
                      <a:pt x="1102" y="1115"/>
                    </a:lnTo>
                    <a:lnTo>
                      <a:pt x="1106" y="1133"/>
                    </a:lnTo>
                    <a:lnTo>
                      <a:pt x="1110" y="1151"/>
                    </a:lnTo>
                    <a:lnTo>
                      <a:pt x="1114" y="1169"/>
                    </a:lnTo>
                    <a:lnTo>
                      <a:pt x="1118" y="1189"/>
                    </a:lnTo>
                    <a:lnTo>
                      <a:pt x="1122" y="1205"/>
                    </a:lnTo>
                    <a:lnTo>
                      <a:pt x="1125" y="1224"/>
                    </a:lnTo>
                    <a:lnTo>
                      <a:pt x="1129" y="1243"/>
                    </a:lnTo>
                    <a:lnTo>
                      <a:pt x="1133" y="1263"/>
                    </a:lnTo>
                    <a:lnTo>
                      <a:pt x="1137" y="1279"/>
                    </a:lnTo>
                    <a:lnTo>
                      <a:pt x="1141" y="1300"/>
                    </a:lnTo>
                    <a:lnTo>
                      <a:pt x="1145" y="1320"/>
                    </a:lnTo>
                    <a:lnTo>
                      <a:pt x="1149" y="1337"/>
                    </a:lnTo>
                    <a:lnTo>
                      <a:pt x="1153" y="1357"/>
                    </a:lnTo>
                    <a:lnTo>
                      <a:pt x="1157" y="1376"/>
                    </a:lnTo>
                    <a:lnTo>
                      <a:pt x="1161" y="1394"/>
                    </a:lnTo>
                    <a:lnTo>
                      <a:pt x="1165" y="1415"/>
                    </a:lnTo>
                    <a:lnTo>
                      <a:pt x="1169" y="1435"/>
                    </a:lnTo>
                    <a:lnTo>
                      <a:pt x="1173" y="1455"/>
                    </a:lnTo>
                    <a:lnTo>
                      <a:pt x="1177" y="1474"/>
                    </a:lnTo>
                    <a:lnTo>
                      <a:pt x="1181" y="1494"/>
                    </a:lnTo>
                    <a:lnTo>
                      <a:pt x="1185" y="1514"/>
                    </a:lnTo>
                    <a:lnTo>
                      <a:pt x="1188" y="1534"/>
                    </a:lnTo>
                    <a:lnTo>
                      <a:pt x="1192" y="1555"/>
                    </a:lnTo>
                    <a:lnTo>
                      <a:pt x="1196" y="1575"/>
                    </a:lnTo>
                    <a:lnTo>
                      <a:pt x="1200" y="1596"/>
                    </a:lnTo>
                    <a:lnTo>
                      <a:pt x="1204" y="1615"/>
                    </a:lnTo>
                    <a:lnTo>
                      <a:pt x="1208" y="1637"/>
                    </a:lnTo>
                    <a:lnTo>
                      <a:pt x="1212" y="1657"/>
                    </a:lnTo>
                    <a:lnTo>
                      <a:pt x="1216" y="1677"/>
                    </a:lnTo>
                    <a:lnTo>
                      <a:pt x="1220" y="1698"/>
                    </a:lnTo>
                    <a:lnTo>
                      <a:pt x="1224" y="1719"/>
                    </a:lnTo>
                    <a:lnTo>
                      <a:pt x="1228" y="1739"/>
                    </a:lnTo>
                    <a:lnTo>
                      <a:pt x="1232" y="1761"/>
                    </a:lnTo>
                    <a:lnTo>
                      <a:pt x="1236" y="1781"/>
                    </a:lnTo>
                    <a:lnTo>
                      <a:pt x="1240" y="1802"/>
                    </a:lnTo>
                    <a:lnTo>
                      <a:pt x="1244" y="1825"/>
                    </a:lnTo>
                    <a:lnTo>
                      <a:pt x="1248" y="1844"/>
                    </a:lnTo>
                    <a:lnTo>
                      <a:pt x="1251" y="1866"/>
                    </a:lnTo>
                    <a:lnTo>
                      <a:pt x="1255" y="1887"/>
                    </a:lnTo>
                    <a:lnTo>
                      <a:pt x="1259" y="1908"/>
                    </a:lnTo>
                    <a:lnTo>
                      <a:pt x="1263" y="1928"/>
                    </a:lnTo>
                    <a:lnTo>
                      <a:pt x="1267" y="1951"/>
                    </a:lnTo>
                    <a:lnTo>
                      <a:pt x="1271" y="1972"/>
                    </a:lnTo>
                    <a:lnTo>
                      <a:pt x="1275" y="1995"/>
                    </a:lnTo>
                    <a:lnTo>
                      <a:pt x="1279" y="2014"/>
                    </a:lnTo>
                    <a:lnTo>
                      <a:pt x="1283" y="2037"/>
                    </a:lnTo>
                    <a:lnTo>
                      <a:pt x="1287" y="2058"/>
                    </a:lnTo>
                    <a:lnTo>
                      <a:pt x="1291" y="2080"/>
                    </a:lnTo>
                    <a:lnTo>
                      <a:pt x="1295" y="2102"/>
                    </a:lnTo>
                    <a:lnTo>
                      <a:pt x="1299" y="2124"/>
                    </a:lnTo>
                    <a:lnTo>
                      <a:pt x="1303" y="2145"/>
                    </a:lnTo>
                    <a:lnTo>
                      <a:pt x="1307" y="2166"/>
                    </a:lnTo>
                    <a:lnTo>
                      <a:pt x="1311" y="2188"/>
                    </a:lnTo>
                    <a:lnTo>
                      <a:pt x="1314" y="2210"/>
                    </a:lnTo>
                    <a:lnTo>
                      <a:pt x="1318" y="2233"/>
                    </a:lnTo>
                    <a:lnTo>
                      <a:pt x="1322" y="2253"/>
                    </a:lnTo>
                    <a:lnTo>
                      <a:pt x="1326" y="2275"/>
                    </a:lnTo>
                    <a:lnTo>
                      <a:pt x="1330" y="2297"/>
                    </a:lnTo>
                    <a:lnTo>
                      <a:pt x="1334" y="2319"/>
                    </a:lnTo>
                    <a:lnTo>
                      <a:pt x="1338" y="2341"/>
                    </a:lnTo>
                    <a:lnTo>
                      <a:pt x="1342" y="2362"/>
                    </a:lnTo>
                    <a:lnTo>
                      <a:pt x="1346" y="2385"/>
                    </a:lnTo>
                    <a:lnTo>
                      <a:pt x="1350" y="2406"/>
                    </a:lnTo>
                    <a:lnTo>
                      <a:pt x="1354" y="2428"/>
                    </a:lnTo>
                    <a:lnTo>
                      <a:pt x="1358" y="2450"/>
                    </a:lnTo>
                    <a:lnTo>
                      <a:pt x="1362" y="2470"/>
                    </a:lnTo>
                    <a:lnTo>
                      <a:pt x="1366" y="2493"/>
                    </a:lnTo>
                    <a:lnTo>
                      <a:pt x="1370" y="2515"/>
                    </a:lnTo>
                    <a:lnTo>
                      <a:pt x="1374" y="2537"/>
                    </a:lnTo>
                    <a:lnTo>
                      <a:pt x="1377" y="2556"/>
                    </a:lnTo>
                    <a:lnTo>
                      <a:pt x="1381" y="2579"/>
                    </a:lnTo>
                    <a:lnTo>
                      <a:pt x="1385" y="2601"/>
                    </a:lnTo>
                    <a:lnTo>
                      <a:pt x="1389" y="2622"/>
                    </a:lnTo>
                    <a:lnTo>
                      <a:pt x="1393" y="2644"/>
                    </a:lnTo>
                    <a:lnTo>
                      <a:pt x="1397" y="2665"/>
                    </a:lnTo>
                    <a:lnTo>
                      <a:pt x="1401" y="2686"/>
                    </a:lnTo>
                    <a:lnTo>
                      <a:pt x="1405" y="2708"/>
                    </a:lnTo>
                    <a:lnTo>
                      <a:pt x="1409" y="2730"/>
                    </a:lnTo>
                    <a:lnTo>
                      <a:pt x="1413" y="2750"/>
                    </a:lnTo>
                    <a:lnTo>
                      <a:pt x="1417" y="2772"/>
                    </a:lnTo>
                    <a:lnTo>
                      <a:pt x="1421" y="2793"/>
                    </a:lnTo>
                    <a:lnTo>
                      <a:pt x="1425" y="2816"/>
                    </a:lnTo>
                    <a:lnTo>
                      <a:pt x="1429" y="2818"/>
                    </a:lnTo>
                    <a:lnTo>
                      <a:pt x="1433" y="2818"/>
                    </a:lnTo>
                    <a:lnTo>
                      <a:pt x="1437" y="2818"/>
                    </a:lnTo>
                    <a:lnTo>
                      <a:pt x="1440" y="2818"/>
                    </a:lnTo>
                    <a:lnTo>
                      <a:pt x="1444" y="2818"/>
                    </a:lnTo>
                    <a:lnTo>
                      <a:pt x="1448" y="2818"/>
                    </a:lnTo>
                    <a:lnTo>
                      <a:pt x="1452" y="2818"/>
                    </a:lnTo>
                    <a:lnTo>
                      <a:pt x="1456" y="2818"/>
                    </a:lnTo>
                    <a:lnTo>
                      <a:pt x="1460" y="2818"/>
                    </a:lnTo>
                    <a:lnTo>
                      <a:pt x="1464" y="2818"/>
                    </a:lnTo>
                    <a:lnTo>
                      <a:pt x="1468" y="2818"/>
                    </a:lnTo>
                    <a:lnTo>
                      <a:pt x="1472" y="2818"/>
                    </a:lnTo>
                    <a:lnTo>
                      <a:pt x="1476" y="2818"/>
                    </a:lnTo>
                    <a:lnTo>
                      <a:pt x="1480" y="2818"/>
                    </a:lnTo>
                    <a:lnTo>
                      <a:pt x="1484" y="2818"/>
                    </a:lnTo>
                    <a:lnTo>
                      <a:pt x="1488" y="2818"/>
                    </a:lnTo>
                    <a:lnTo>
                      <a:pt x="1492" y="2818"/>
                    </a:lnTo>
                    <a:lnTo>
                      <a:pt x="1496" y="2818"/>
                    </a:lnTo>
                    <a:lnTo>
                      <a:pt x="1499" y="2818"/>
                    </a:lnTo>
                    <a:lnTo>
                      <a:pt x="1503" y="2818"/>
                    </a:lnTo>
                    <a:lnTo>
                      <a:pt x="1507" y="2818"/>
                    </a:lnTo>
                    <a:lnTo>
                      <a:pt x="1511" y="2818"/>
                    </a:lnTo>
                    <a:lnTo>
                      <a:pt x="1515" y="2818"/>
                    </a:lnTo>
                    <a:lnTo>
                      <a:pt x="1519" y="2818"/>
                    </a:lnTo>
                    <a:lnTo>
                      <a:pt x="1523" y="2818"/>
                    </a:lnTo>
                    <a:lnTo>
                      <a:pt x="1527" y="2818"/>
                    </a:lnTo>
                    <a:lnTo>
                      <a:pt x="1531" y="2818"/>
                    </a:lnTo>
                    <a:lnTo>
                      <a:pt x="1535" y="2818"/>
                    </a:lnTo>
                    <a:lnTo>
                      <a:pt x="1539" y="2818"/>
                    </a:lnTo>
                    <a:lnTo>
                      <a:pt x="1543" y="2818"/>
                    </a:lnTo>
                    <a:lnTo>
                      <a:pt x="1547" y="2818"/>
                    </a:lnTo>
                    <a:lnTo>
                      <a:pt x="1551" y="2818"/>
                    </a:lnTo>
                    <a:lnTo>
                      <a:pt x="1555" y="2818"/>
                    </a:lnTo>
                    <a:lnTo>
                      <a:pt x="1559" y="2818"/>
                    </a:lnTo>
                    <a:lnTo>
                      <a:pt x="1562" y="2818"/>
                    </a:lnTo>
                    <a:lnTo>
                      <a:pt x="1566" y="2818"/>
                    </a:lnTo>
                    <a:lnTo>
                      <a:pt x="1570" y="2818"/>
                    </a:lnTo>
                    <a:lnTo>
                      <a:pt x="1574" y="2818"/>
                    </a:lnTo>
                    <a:lnTo>
                      <a:pt x="1578" y="2818"/>
                    </a:lnTo>
                    <a:lnTo>
                      <a:pt x="1582" y="2818"/>
                    </a:lnTo>
                    <a:lnTo>
                      <a:pt x="1586" y="2818"/>
                    </a:lnTo>
                    <a:lnTo>
                      <a:pt x="1590" y="2818"/>
                    </a:lnTo>
                    <a:lnTo>
                      <a:pt x="1594" y="2818"/>
                    </a:lnTo>
                    <a:lnTo>
                      <a:pt x="1598" y="2818"/>
                    </a:lnTo>
                    <a:lnTo>
                      <a:pt x="1602" y="2818"/>
                    </a:lnTo>
                    <a:lnTo>
                      <a:pt x="1606" y="2818"/>
                    </a:lnTo>
                    <a:lnTo>
                      <a:pt x="1610" y="2818"/>
                    </a:lnTo>
                    <a:lnTo>
                      <a:pt x="1614" y="2818"/>
                    </a:lnTo>
                    <a:lnTo>
                      <a:pt x="1618" y="2818"/>
                    </a:lnTo>
                    <a:lnTo>
                      <a:pt x="1622" y="2818"/>
                    </a:lnTo>
                    <a:lnTo>
                      <a:pt x="1625" y="2818"/>
                    </a:lnTo>
                    <a:lnTo>
                      <a:pt x="1629" y="2818"/>
                    </a:lnTo>
                    <a:lnTo>
                      <a:pt x="1633" y="2818"/>
                    </a:lnTo>
                    <a:lnTo>
                      <a:pt x="1637" y="2818"/>
                    </a:lnTo>
                    <a:lnTo>
                      <a:pt x="1641" y="2818"/>
                    </a:lnTo>
                    <a:lnTo>
                      <a:pt x="1645" y="2818"/>
                    </a:lnTo>
                    <a:lnTo>
                      <a:pt x="1649" y="2818"/>
                    </a:lnTo>
                    <a:lnTo>
                      <a:pt x="1653" y="2818"/>
                    </a:lnTo>
                    <a:lnTo>
                      <a:pt x="1657" y="2818"/>
                    </a:lnTo>
                    <a:lnTo>
                      <a:pt x="1661" y="2818"/>
                    </a:lnTo>
                    <a:lnTo>
                      <a:pt x="1665" y="2818"/>
                    </a:lnTo>
                    <a:lnTo>
                      <a:pt x="1669" y="2818"/>
                    </a:lnTo>
                    <a:lnTo>
                      <a:pt x="1673" y="2818"/>
                    </a:lnTo>
                    <a:lnTo>
                      <a:pt x="1677" y="2818"/>
                    </a:lnTo>
                    <a:lnTo>
                      <a:pt x="1681" y="2818"/>
                    </a:lnTo>
                    <a:lnTo>
                      <a:pt x="1685" y="2818"/>
                    </a:lnTo>
                    <a:lnTo>
                      <a:pt x="1688" y="2818"/>
                    </a:lnTo>
                    <a:lnTo>
                      <a:pt x="1692" y="2818"/>
                    </a:lnTo>
                    <a:lnTo>
                      <a:pt x="1696" y="2818"/>
                    </a:lnTo>
                    <a:lnTo>
                      <a:pt x="1700" y="2818"/>
                    </a:lnTo>
                    <a:lnTo>
                      <a:pt x="1704" y="2818"/>
                    </a:lnTo>
                    <a:lnTo>
                      <a:pt x="1708" y="2818"/>
                    </a:lnTo>
                    <a:lnTo>
                      <a:pt x="1712" y="2818"/>
                    </a:lnTo>
                    <a:lnTo>
                      <a:pt x="1716" y="2818"/>
                    </a:lnTo>
                    <a:lnTo>
                      <a:pt x="1720" y="2818"/>
                    </a:lnTo>
                    <a:lnTo>
                      <a:pt x="1724" y="2818"/>
                    </a:lnTo>
                    <a:lnTo>
                      <a:pt x="1728" y="2818"/>
                    </a:lnTo>
                    <a:lnTo>
                      <a:pt x="1732" y="2818"/>
                    </a:lnTo>
                    <a:lnTo>
                      <a:pt x="1736" y="2818"/>
                    </a:lnTo>
                    <a:lnTo>
                      <a:pt x="1740" y="2818"/>
                    </a:lnTo>
                    <a:lnTo>
                      <a:pt x="1744" y="2818"/>
                    </a:lnTo>
                    <a:lnTo>
                      <a:pt x="1748" y="2818"/>
                    </a:lnTo>
                    <a:lnTo>
                      <a:pt x="1751" y="2818"/>
                    </a:lnTo>
                    <a:lnTo>
                      <a:pt x="1755" y="2818"/>
                    </a:lnTo>
                    <a:lnTo>
                      <a:pt x="1759" y="2818"/>
                    </a:lnTo>
                    <a:lnTo>
                      <a:pt x="1763" y="2818"/>
                    </a:lnTo>
                    <a:lnTo>
                      <a:pt x="1767" y="2818"/>
                    </a:lnTo>
                    <a:lnTo>
                      <a:pt x="1771" y="2818"/>
                    </a:lnTo>
                    <a:lnTo>
                      <a:pt x="1775" y="2818"/>
                    </a:lnTo>
                    <a:lnTo>
                      <a:pt x="1779" y="2818"/>
                    </a:lnTo>
                    <a:lnTo>
                      <a:pt x="1783" y="2818"/>
                    </a:lnTo>
                    <a:lnTo>
                      <a:pt x="1787" y="2818"/>
                    </a:lnTo>
                    <a:lnTo>
                      <a:pt x="1791" y="2818"/>
                    </a:lnTo>
                    <a:lnTo>
                      <a:pt x="1795" y="2818"/>
                    </a:lnTo>
                    <a:lnTo>
                      <a:pt x="1799" y="2818"/>
                    </a:lnTo>
                    <a:lnTo>
                      <a:pt x="1803" y="2818"/>
                    </a:lnTo>
                    <a:lnTo>
                      <a:pt x="1807" y="2818"/>
                    </a:lnTo>
                    <a:lnTo>
                      <a:pt x="1811" y="2818"/>
                    </a:lnTo>
                    <a:lnTo>
                      <a:pt x="1814" y="2818"/>
                    </a:lnTo>
                    <a:lnTo>
                      <a:pt x="1818" y="2818"/>
                    </a:lnTo>
                    <a:lnTo>
                      <a:pt x="1822" y="2818"/>
                    </a:lnTo>
                    <a:lnTo>
                      <a:pt x="1826" y="2818"/>
                    </a:lnTo>
                    <a:lnTo>
                      <a:pt x="1830" y="2818"/>
                    </a:lnTo>
                    <a:lnTo>
                      <a:pt x="1834" y="2818"/>
                    </a:lnTo>
                    <a:lnTo>
                      <a:pt x="1838" y="2818"/>
                    </a:lnTo>
                    <a:lnTo>
                      <a:pt x="1842" y="2818"/>
                    </a:lnTo>
                    <a:lnTo>
                      <a:pt x="1846" y="2818"/>
                    </a:lnTo>
                    <a:lnTo>
                      <a:pt x="1850" y="2818"/>
                    </a:lnTo>
                    <a:lnTo>
                      <a:pt x="1854" y="2818"/>
                    </a:lnTo>
                    <a:lnTo>
                      <a:pt x="1858" y="2818"/>
                    </a:lnTo>
                    <a:lnTo>
                      <a:pt x="1862" y="2818"/>
                    </a:lnTo>
                    <a:lnTo>
                      <a:pt x="1866" y="2818"/>
                    </a:lnTo>
                    <a:lnTo>
                      <a:pt x="1870" y="2818"/>
                    </a:lnTo>
                    <a:lnTo>
                      <a:pt x="1874" y="2818"/>
                    </a:lnTo>
                    <a:lnTo>
                      <a:pt x="1877" y="2818"/>
                    </a:lnTo>
                    <a:lnTo>
                      <a:pt x="1881" y="2818"/>
                    </a:lnTo>
                    <a:lnTo>
                      <a:pt x="1885" y="2818"/>
                    </a:lnTo>
                    <a:lnTo>
                      <a:pt x="1889" y="2818"/>
                    </a:lnTo>
                    <a:lnTo>
                      <a:pt x="1893" y="2818"/>
                    </a:lnTo>
                    <a:lnTo>
                      <a:pt x="1897" y="2818"/>
                    </a:lnTo>
                    <a:lnTo>
                      <a:pt x="1901" y="2818"/>
                    </a:lnTo>
                    <a:lnTo>
                      <a:pt x="1905" y="2818"/>
                    </a:lnTo>
                    <a:lnTo>
                      <a:pt x="1909" y="2818"/>
                    </a:lnTo>
                    <a:lnTo>
                      <a:pt x="1913" y="2818"/>
                    </a:lnTo>
                    <a:lnTo>
                      <a:pt x="1917" y="2818"/>
                    </a:lnTo>
                    <a:lnTo>
                      <a:pt x="1921" y="2818"/>
                    </a:lnTo>
                    <a:lnTo>
                      <a:pt x="1925" y="2818"/>
                    </a:lnTo>
                    <a:lnTo>
                      <a:pt x="1929" y="2818"/>
                    </a:lnTo>
                    <a:lnTo>
                      <a:pt x="1933" y="2818"/>
                    </a:lnTo>
                    <a:lnTo>
                      <a:pt x="1937" y="2818"/>
                    </a:lnTo>
                    <a:lnTo>
                      <a:pt x="1940" y="2818"/>
                    </a:lnTo>
                    <a:lnTo>
                      <a:pt x="1944" y="2818"/>
                    </a:lnTo>
                    <a:lnTo>
                      <a:pt x="1948" y="2818"/>
                    </a:lnTo>
                    <a:lnTo>
                      <a:pt x="1952" y="2818"/>
                    </a:lnTo>
                    <a:lnTo>
                      <a:pt x="1956" y="2818"/>
                    </a:lnTo>
                    <a:lnTo>
                      <a:pt x="1960" y="2818"/>
                    </a:lnTo>
                    <a:lnTo>
                      <a:pt x="1964" y="2818"/>
                    </a:lnTo>
                    <a:lnTo>
                      <a:pt x="1968" y="2818"/>
                    </a:lnTo>
                    <a:lnTo>
                      <a:pt x="1972" y="2818"/>
                    </a:lnTo>
                    <a:lnTo>
                      <a:pt x="1976" y="2818"/>
                    </a:lnTo>
                    <a:lnTo>
                      <a:pt x="1980" y="2818"/>
                    </a:lnTo>
                    <a:lnTo>
                      <a:pt x="1984" y="2818"/>
                    </a:lnTo>
                    <a:lnTo>
                      <a:pt x="1988" y="2818"/>
                    </a:lnTo>
                    <a:lnTo>
                      <a:pt x="1992" y="2818"/>
                    </a:lnTo>
                    <a:lnTo>
                      <a:pt x="1996" y="2818"/>
                    </a:lnTo>
                    <a:lnTo>
                      <a:pt x="1999" y="2818"/>
                    </a:lnTo>
                    <a:lnTo>
                      <a:pt x="2003" y="2818"/>
                    </a:lnTo>
                    <a:lnTo>
                      <a:pt x="2007" y="2818"/>
                    </a:lnTo>
                    <a:lnTo>
                      <a:pt x="2011" y="2818"/>
                    </a:lnTo>
                    <a:lnTo>
                      <a:pt x="2015" y="2818"/>
                    </a:lnTo>
                    <a:lnTo>
                      <a:pt x="2019" y="2818"/>
                    </a:lnTo>
                    <a:lnTo>
                      <a:pt x="2023" y="2818"/>
                    </a:lnTo>
                    <a:lnTo>
                      <a:pt x="2027" y="2818"/>
                    </a:lnTo>
                    <a:lnTo>
                      <a:pt x="2031" y="2818"/>
                    </a:lnTo>
                    <a:lnTo>
                      <a:pt x="2035" y="2818"/>
                    </a:lnTo>
                    <a:lnTo>
                      <a:pt x="2039" y="2818"/>
                    </a:lnTo>
                    <a:lnTo>
                      <a:pt x="2043" y="2818"/>
                    </a:lnTo>
                    <a:lnTo>
                      <a:pt x="2047" y="2818"/>
                    </a:lnTo>
                    <a:lnTo>
                      <a:pt x="2051" y="2818"/>
                    </a:lnTo>
                    <a:lnTo>
                      <a:pt x="2055" y="2818"/>
                    </a:lnTo>
                    <a:lnTo>
                      <a:pt x="2059" y="2818"/>
                    </a:lnTo>
                    <a:lnTo>
                      <a:pt x="2062" y="2818"/>
                    </a:lnTo>
                    <a:lnTo>
                      <a:pt x="2066" y="2818"/>
                    </a:lnTo>
                    <a:lnTo>
                      <a:pt x="2070" y="2818"/>
                    </a:lnTo>
                    <a:lnTo>
                      <a:pt x="2074" y="2818"/>
                    </a:lnTo>
                    <a:lnTo>
                      <a:pt x="2078" y="2818"/>
                    </a:lnTo>
                    <a:lnTo>
                      <a:pt x="2082" y="2818"/>
                    </a:lnTo>
                    <a:lnTo>
                      <a:pt x="2086" y="2818"/>
                    </a:lnTo>
                    <a:lnTo>
                      <a:pt x="2090" y="2818"/>
                    </a:lnTo>
                    <a:lnTo>
                      <a:pt x="2094" y="2818"/>
                    </a:lnTo>
                    <a:lnTo>
                      <a:pt x="2098" y="2818"/>
                    </a:lnTo>
                    <a:lnTo>
                      <a:pt x="2102" y="2818"/>
                    </a:lnTo>
                    <a:lnTo>
                      <a:pt x="2106" y="2818"/>
                    </a:lnTo>
                    <a:lnTo>
                      <a:pt x="2110" y="2818"/>
                    </a:lnTo>
                    <a:lnTo>
                      <a:pt x="2114" y="2818"/>
                    </a:lnTo>
                    <a:lnTo>
                      <a:pt x="2118" y="2818"/>
                    </a:lnTo>
                    <a:lnTo>
                      <a:pt x="2122" y="2818"/>
                    </a:lnTo>
                    <a:lnTo>
                      <a:pt x="2125" y="2818"/>
                    </a:lnTo>
                    <a:lnTo>
                      <a:pt x="2129" y="2818"/>
                    </a:lnTo>
                    <a:lnTo>
                      <a:pt x="2133" y="2818"/>
                    </a:lnTo>
                    <a:lnTo>
                      <a:pt x="2137" y="2818"/>
                    </a:lnTo>
                    <a:lnTo>
                      <a:pt x="2141" y="2818"/>
                    </a:lnTo>
                    <a:lnTo>
                      <a:pt x="2145" y="2818"/>
                    </a:lnTo>
                    <a:lnTo>
                      <a:pt x="2149" y="2818"/>
                    </a:lnTo>
                    <a:lnTo>
                      <a:pt x="2153" y="2818"/>
                    </a:lnTo>
                    <a:lnTo>
                      <a:pt x="2157" y="2818"/>
                    </a:lnTo>
                    <a:lnTo>
                      <a:pt x="2161" y="2818"/>
                    </a:lnTo>
                    <a:lnTo>
                      <a:pt x="2165" y="2818"/>
                    </a:lnTo>
                    <a:lnTo>
                      <a:pt x="2169" y="2818"/>
                    </a:lnTo>
                    <a:lnTo>
                      <a:pt x="2173" y="2818"/>
                    </a:lnTo>
                    <a:lnTo>
                      <a:pt x="2177" y="2818"/>
                    </a:lnTo>
                    <a:lnTo>
                      <a:pt x="2181" y="2818"/>
                    </a:lnTo>
                    <a:lnTo>
                      <a:pt x="2185" y="2818"/>
                    </a:lnTo>
                    <a:lnTo>
                      <a:pt x="2188" y="2818"/>
                    </a:lnTo>
                    <a:lnTo>
                      <a:pt x="2192" y="2818"/>
                    </a:lnTo>
                    <a:lnTo>
                      <a:pt x="2196" y="2818"/>
                    </a:lnTo>
                    <a:lnTo>
                      <a:pt x="2200" y="2818"/>
                    </a:lnTo>
                    <a:lnTo>
                      <a:pt x="2204" y="2818"/>
                    </a:lnTo>
                    <a:lnTo>
                      <a:pt x="2208" y="2818"/>
                    </a:lnTo>
                    <a:lnTo>
                      <a:pt x="2212" y="2818"/>
                    </a:lnTo>
                    <a:lnTo>
                      <a:pt x="2216" y="2818"/>
                    </a:lnTo>
                    <a:lnTo>
                      <a:pt x="2220" y="2818"/>
                    </a:lnTo>
                    <a:lnTo>
                      <a:pt x="2224" y="2818"/>
                    </a:lnTo>
                    <a:lnTo>
                      <a:pt x="2228" y="2818"/>
                    </a:lnTo>
                    <a:lnTo>
                      <a:pt x="2232" y="2818"/>
                    </a:lnTo>
                    <a:lnTo>
                      <a:pt x="2236" y="2818"/>
                    </a:lnTo>
                    <a:lnTo>
                      <a:pt x="2240" y="2818"/>
                    </a:lnTo>
                    <a:lnTo>
                      <a:pt x="2244" y="2818"/>
                    </a:lnTo>
                    <a:lnTo>
                      <a:pt x="2248" y="2818"/>
                    </a:lnTo>
                    <a:lnTo>
                      <a:pt x="2251" y="2818"/>
                    </a:lnTo>
                    <a:lnTo>
                      <a:pt x="2255" y="2818"/>
                    </a:lnTo>
                    <a:lnTo>
                      <a:pt x="2259" y="2818"/>
                    </a:lnTo>
                    <a:lnTo>
                      <a:pt x="2263" y="2818"/>
                    </a:lnTo>
                    <a:lnTo>
                      <a:pt x="2267" y="2818"/>
                    </a:lnTo>
                    <a:lnTo>
                      <a:pt x="2271" y="2818"/>
                    </a:lnTo>
                    <a:lnTo>
                      <a:pt x="2275" y="2818"/>
                    </a:lnTo>
                    <a:lnTo>
                      <a:pt x="2279" y="2818"/>
                    </a:lnTo>
                    <a:lnTo>
                      <a:pt x="2283" y="2818"/>
                    </a:lnTo>
                    <a:lnTo>
                      <a:pt x="2287" y="2818"/>
                    </a:lnTo>
                    <a:lnTo>
                      <a:pt x="2291" y="2818"/>
                    </a:lnTo>
                    <a:lnTo>
                      <a:pt x="2295" y="2818"/>
                    </a:lnTo>
                    <a:lnTo>
                      <a:pt x="2299" y="2818"/>
                    </a:lnTo>
                    <a:lnTo>
                      <a:pt x="2303" y="2818"/>
                    </a:lnTo>
                    <a:lnTo>
                      <a:pt x="2307" y="2818"/>
                    </a:lnTo>
                    <a:lnTo>
                      <a:pt x="2311" y="2818"/>
                    </a:lnTo>
                    <a:lnTo>
                      <a:pt x="2314" y="2818"/>
                    </a:lnTo>
                    <a:lnTo>
                      <a:pt x="2318" y="2818"/>
                    </a:lnTo>
                    <a:lnTo>
                      <a:pt x="2322" y="2818"/>
                    </a:lnTo>
                    <a:lnTo>
                      <a:pt x="2326" y="2818"/>
                    </a:lnTo>
                    <a:lnTo>
                      <a:pt x="2330" y="2818"/>
                    </a:lnTo>
                    <a:lnTo>
                      <a:pt x="2334" y="2818"/>
                    </a:lnTo>
                    <a:lnTo>
                      <a:pt x="2338" y="2818"/>
                    </a:lnTo>
                    <a:lnTo>
                      <a:pt x="2342" y="2818"/>
                    </a:lnTo>
                    <a:lnTo>
                      <a:pt x="2346" y="2818"/>
                    </a:lnTo>
                    <a:lnTo>
                      <a:pt x="2350" y="2818"/>
                    </a:lnTo>
                    <a:lnTo>
                      <a:pt x="2354" y="2818"/>
                    </a:lnTo>
                    <a:lnTo>
                      <a:pt x="2358" y="2818"/>
                    </a:lnTo>
                    <a:lnTo>
                      <a:pt x="2362" y="2818"/>
                    </a:lnTo>
                    <a:lnTo>
                      <a:pt x="2366" y="2818"/>
                    </a:lnTo>
                    <a:lnTo>
                      <a:pt x="2370" y="2818"/>
                    </a:lnTo>
                    <a:lnTo>
                      <a:pt x="2374" y="2818"/>
                    </a:lnTo>
                    <a:lnTo>
                      <a:pt x="2377" y="2818"/>
                    </a:lnTo>
                    <a:lnTo>
                      <a:pt x="2381" y="2818"/>
                    </a:lnTo>
                    <a:lnTo>
                      <a:pt x="2385" y="2818"/>
                    </a:lnTo>
                    <a:lnTo>
                      <a:pt x="2389" y="2818"/>
                    </a:lnTo>
                    <a:lnTo>
                      <a:pt x="2393" y="2818"/>
                    </a:lnTo>
                    <a:lnTo>
                      <a:pt x="2397" y="2818"/>
                    </a:lnTo>
                    <a:lnTo>
                      <a:pt x="2401" y="2818"/>
                    </a:lnTo>
                    <a:lnTo>
                      <a:pt x="2405" y="2818"/>
                    </a:lnTo>
                    <a:lnTo>
                      <a:pt x="2409" y="2818"/>
                    </a:lnTo>
                    <a:lnTo>
                      <a:pt x="2413" y="2818"/>
                    </a:lnTo>
                    <a:lnTo>
                      <a:pt x="2417" y="2818"/>
                    </a:lnTo>
                    <a:lnTo>
                      <a:pt x="2421" y="2818"/>
                    </a:lnTo>
                    <a:lnTo>
                      <a:pt x="2425" y="2818"/>
                    </a:lnTo>
                    <a:lnTo>
                      <a:pt x="2429" y="2818"/>
                    </a:lnTo>
                    <a:lnTo>
                      <a:pt x="2433" y="2818"/>
                    </a:lnTo>
                    <a:lnTo>
                      <a:pt x="2437" y="2818"/>
                    </a:lnTo>
                    <a:lnTo>
                      <a:pt x="2440" y="2818"/>
                    </a:lnTo>
                    <a:lnTo>
                      <a:pt x="2444" y="2818"/>
                    </a:lnTo>
                    <a:lnTo>
                      <a:pt x="2448" y="2818"/>
                    </a:lnTo>
                    <a:lnTo>
                      <a:pt x="2452" y="2818"/>
                    </a:lnTo>
                    <a:lnTo>
                      <a:pt x="2456" y="2818"/>
                    </a:lnTo>
                    <a:lnTo>
                      <a:pt x="2460" y="2818"/>
                    </a:lnTo>
                    <a:lnTo>
                      <a:pt x="2464" y="2818"/>
                    </a:lnTo>
                    <a:lnTo>
                      <a:pt x="2468" y="2818"/>
                    </a:lnTo>
                    <a:lnTo>
                      <a:pt x="2472" y="2818"/>
                    </a:lnTo>
                    <a:lnTo>
                      <a:pt x="2476" y="2818"/>
                    </a:lnTo>
                    <a:lnTo>
                      <a:pt x="2480" y="2818"/>
                    </a:lnTo>
                    <a:lnTo>
                      <a:pt x="2484" y="2818"/>
                    </a:lnTo>
                    <a:lnTo>
                      <a:pt x="2488" y="2818"/>
                    </a:lnTo>
                    <a:lnTo>
                      <a:pt x="2492" y="2818"/>
                    </a:lnTo>
                    <a:lnTo>
                      <a:pt x="2496" y="2818"/>
                    </a:lnTo>
                    <a:lnTo>
                      <a:pt x="2499" y="2818"/>
                    </a:lnTo>
                    <a:lnTo>
                      <a:pt x="2503" y="2818"/>
                    </a:lnTo>
                    <a:lnTo>
                      <a:pt x="2507" y="2818"/>
                    </a:lnTo>
                    <a:lnTo>
                      <a:pt x="2511" y="2818"/>
                    </a:lnTo>
                    <a:lnTo>
                      <a:pt x="2515" y="2818"/>
                    </a:lnTo>
                    <a:lnTo>
                      <a:pt x="2519" y="2818"/>
                    </a:lnTo>
                    <a:lnTo>
                      <a:pt x="2523" y="2818"/>
                    </a:lnTo>
                    <a:lnTo>
                      <a:pt x="2527" y="2818"/>
                    </a:lnTo>
                    <a:lnTo>
                      <a:pt x="2531" y="2818"/>
                    </a:lnTo>
                    <a:lnTo>
                      <a:pt x="2535" y="2818"/>
                    </a:lnTo>
                    <a:lnTo>
                      <a:pt x="2539" y="2818"/>
                    </a:lnTo>
                    <a:lnTo>
                      <a:pt x="2543" y="2818"/>
                    </a:lnTo>
                    <a:lnTo>
                      <a:pt x="2547" y="2818"/>
                    </a:lnTo>
                    <a:lnTo>
                      <a:pt x="2551" y="2818"/>
                    </a:lnTo>
                    <a:lnTo>
                      <a:pt x="2555" y="2818"/>
                    </a:lnTo>
                    <a:lnTo>
                      <a:pt x="2559" y="2818"/>
                    </a:lnTo>
                    <a:lnTo>
                      <a:pt x="2562" y="2818"/>
                    </a:lnTo>
                    <a:lnTo>
                      <a:pt x="2566" y="2818"/>
                    </a:lnTo>
                    <a:lnTo>
                      <a:pt x="2570" y="2818"/>
                    </a:lnTo>
                    <a:lnTo>
                      <a:pt x="2574" y="2818"/>
                    </a:lnTo>
                    <a:lnTo>
                      <a:pt x="2578" y="2818"/>
                    </a:lnTo>
                    <a:lnTo>
                      <a:pt x="2582" y="2818"/>
                    </a:lnTo>
                    <a:lnTo>
                      <a:pt x="2586" y="2818"/>
                    </a:lnTo>
                    <a:lnTo>
                      <a:pt x="2590" y="2818"/>
                    </a:lnTo>
                    <a:lnTo>
                      <a:pt x="2594" y="2818"/>
                    </a:lnTo>
                    <a:lnTo>
                      <a:pt x="2598" y="2818"/>
                    </a:lnTo>
                    <a:lnTo>
                      <a:pt x="2602" y="2818"/>
                    </a:lnTo>
                    <a:lnTo>
                      <a:pt x="2606" y="2818"/>
                    </a:lnTo>
                    <a:lnTo>
                      <a:pt x="2610" y="2818"/>
                    </a:lnTo>
                    <a:lnTo>
                      <a:pt x="2614" y="2818"/>
                    </a:lnTo>
                    <a:lnTo>
                      <a:pt x="2618" y="2818"/>
                    </a:lnTo>
                    <a:lnTo>
                      <a:pt x="2622" y="2818"/>
                    </a:lnTo>
                    <a:lnTo>
                      <a:pt x="2625" y="2818"/>
                    </a:lnTo>
                    <a:lnTo>
                      <a:pt x="2629" y="2818"/>
                    </a:lnTo>
                    <a:lnTo>
                      <a:pt x="2633" y="2818"/>
                    </a:lnTo>
                    <a:lnTo>
                      <a:pt x="2637" y="2818"/>
                    </a:lnTo>
                    <a:lnTo>
                      <a:pt x="2641" y="2818"/>
                    </a:lnTo>
                    <a:lnTo>
                      <a:pt x="2645" y="2818"/>
                    </a:lnTo>
                    <a:lnTo>
                      <a:pt x="2649" y="2818"/>
                    </a:lnTo>
                    <a:lnTo>
                      <a:pt x="2653" y="2818"/>
                    </a:lnTo>
                    <a:lnTo>
                      <a:pt x="2657" y="2818"/>
                    </a:lnTo>
                    <a:lnTo>
                      <a:pt x="2661" y="2818"/>
                    </a:lnTo>
                    <a:lnTo>
                      <a:pt x="2665" y="2818"/>
                    </a:lnTo>
                    <a:lnTo>
                      <a:pt x="2669" y="2818"/>
                    </a:lnTo>
                    <a:lnTo>
                      <a:pt x="2673" y="2818"/>
                    </a:lnTo>
                    <a:lnTo>
                      <a:pt x="2677" y="2818"/>
                    </a:lnTo>
                    <a:lnTo>
                      <a:pt x="2681" y="2818"/>
                    </a:lnTo>
                    <a:lnTo>
                      <a:pt x="2685" y="2818"/>
                    </a:lnTo>
                    <a:lnTo>
                      <a:pt x="2688" y="2818"/>
                    </a:lnTo>
                    <a:lnTo>
                      <a:pt x="2692" y="2818"/>
                    </a:lnTo>
                    <a:lnTo>
                      <a:pt x="2696" y="2818"/>
                    </a:lnTo>
                    <a:lnTo>
                      <a:pt x="2700" y="2818"/>
                    </a:lnTo>
                    <a:lnTo>
                      <a:pt x="2704" y="2818"/>
                    </a:lnTo>
                    <a:lnTo>
                      <a:pt x="2708" y="2818"/>
                    </a:lnTo>
                    <a:lnTo>
                      <a:pt x="2712" y="2818"/>
                    </a:lnTo>
                    <a:lnTo>
                      <a:pt x="2716" y="2818"/>
                    </a:lnTo>
                    <a:lnTo>
                      <a:pt x="2720" y="2818"/>
                    </a:lnTo>
                    <a:lnTo>
                      <a:pt x="2724" y="2818"/>
                    </a:lnTo>
                    <a:lnTo>
                      <a:pt x="2728" y="2818"/>
                    </a:lnTo>
                    <a:lnTo>
                      <a:pt x="2732" y="2818"/>
                    </a:lnTo>
                    <a:lnTo>
                      <a:pt x="2736" y="2818"/>
                    </a:lnTo>
                    <a:lnTo>
                      <a:pt x="2740" y="2818"/>
                    </a:lnTo>
                    <a:lnTo>
                      <a:pt x="2744" y="2818"/>
                    </a:lnTo>
                    <a:lnTo>
                      <a:pt x="2748" y="2818"/>
                    </a:lnTo>
                    <a:lnTo>
                      <a:pt x="2751" y="2818"/>
                    </a:lnTo>
                    <a:lnTo>
                      <a:pt x="2755" y="2818"/>
                    </a:lnTo>
                    <a:lnTo>
                      <a:pt x="2759" y="2807"/>
                    </a:lnTo>
                    <a:lnTo>
                      <a:pt x="2763" y="2792"/>
                    </a:lnTo>
                    <a:lnTo>
                      <a:pt x="2767" y="2778"/>
                    </a:lnTo>
                    <a:lnTo>
                      <a:pt x="2771" y="2763"/>
                    </a:lnTo>
                    <a:lnTo>
                      <a:pt x="2775" y="2749"/>
                    </a:lnTo>
                    <a:lnTo>
                      <a:pt x="2779" y="2735"/>
                    </a:lnTo>
                    <a:lnTo>
                      <a:pt x="2783" y="2720"/>
                    </a:lnTo>
                    <a:lnTo>
                      <a:pt x="2787" y="2706"/>
                    </a:lnTo>
                    <a:lnTo>
                      <a:pt x="2791" y="2692"/>
                    </a:lnTo>
                    <a:lnTo>
                      <a:pt x="2795" y="2676"/>
                    </a:lnTo>
                    <a:lnTo>
                      <a:pt x="2799" y="2662"/>
                    </a:lnTo>
                    <a:lnTo>
                      <a:pt x="2803" y="2649"/>
                    </a:lnTo>
                    <a:lnTo>
                      <a:pt x="2807" y="2635"/>
                    </a:lnTo>
                    <a:lnTo>
                      <a:pt x="2811" y="2620"/>
                    </a:lnTo>
                    <a:lnTo>
                      <a:pt x="2814" y="2605"/>
                    </a:lnTo>
                    <a:lnTo>
                      <a:pt x="2818" y="2590"/>
                    </a:lnTo>
                    <a:lnTo>
                      <a:pt x="2822" y="2577"/>
                    </a:lnTo>
                    <a:lnTo>
                      <a:pt x="2826" y="2563"/>
                    </a:lnTo>
                    <a:lnTo>
                      <a:pt x="2830" y="2549"/>
                    </a:lnTo>
                    <a:lnTo>
                      <a:pt x="2834" y="2534"/>
                    </a:lnTo>
                    <a:lnTo>
                      <a:pt x="2838" y="2520"/>
                    </a:lnTo>
                    <a:lnTo>
                      <a:pt x="2842" y="2507"/>
                    </a:lnTo>
                    <a:lnTo>
                      <a:pt x="2846" y="2493"/>
                    </a:lnTo>
                    <a:lnTo>
                      <a:pt x="2850" y="2477"/>
                    </a:lnTo>
                    <a:lnTo>
                      <a:pt x="2854" y="2462"/>
                    </a:lnTo>
                    <a:lnTo>
                      <a:pt x="2858" y="2450"/>
                    </a:lnTo>
                    <a:lnTo>
                      <a:pt x="2862" y="2436"/>
                    </a:lnTo>
                    <a:lnTo>
                      <a:pt x="2866" y="2422"/>
                    </a:lnTo>
                    <a:lnTo>
                      <a:pt x="2870" y="2408"/>
                    </a:lnTo>
                    <a:lnTo>
                      <a:pt x="2874" y="2394"/>
                    </a:lnTo>
                    <a:lnTo>
                      <a:pt x="2877" y="2379"/>
                    </a:lnTo>
                    <a:lnTo>
                      <a:pt x="2881" y="2366"/>
                    </a:lnTo>
                    <a:lnTo>
                      <a:pt x="2885" y="2353"/>
                    </a:lnTo>
                    <a:lnTo>
                      <a:pt x="2889" y="2339"/>
                    </a:lnTo>
                    <a:lnTo>
                      <a:pt x="2893" y="2325"/>
                    </a:lnTo>
                    <a:lnTo>
                      <a:pt x="2897" y="2311"/>
                    </a:lnTo>
                    <a:lnTo>
                      <a:pt x="2901" y="2297"/>
                    </a:lnTo>
                    <a:lnTo>
                      <a:pt x="2905" y="2283"/>
                    </a:lnTo>
                    <a:lnTo>
                      <a:pt x="2909" y="2269"/>
                    </a:lnTo>
                    <a:lnTo>
                      <a:pt x="2913" y="2256"/>
                    </a:lnTo>
                    <a:lnTo>
                      <a:pt x="2917" y="2242"/>
                    </a:lnTo>
                    <a:lnTo>
                      <a:pt x="2921" y="2230"/>
                    </a:lnTo>
                    <a:lnTo>
                      <a:pt x="2925" y="2214"/>
                    </a:lnTo>
                    <a:lnTo>
                      <a:pt x="2929" y="2202"/>
                    </a:lnTo>
                    <a:lnTo>
                      <a:pt x="2933" y="2188"/>
                    </a:lnTo>
                    <a:lnTo>
                      <a:pt x="2937" y="2175"/>
                    </a:lnTo>
                    <a:lnTo>
                      <a:pt x="2940" y="2162"/>
                    </a:lnTo>
                    <a:lnTo>
                      <a:pt x="2944" y="2148"/>
                    </a:lnTo>
                    <a:lnTo>
                      <a:pt x="2948" y="2135"/>
                    </a:lnTo>
                    <a:lnTo>
                      <a:pt x="2952" y="2122"/>
                    </a:lnTo>
                    <a:lnTo>
                      <a:pt x="2956" y="2108"/>
                    </a:lnTo>
                    <a:lnTo>
                      <a:pt x="2960" y="2096"/>
                    </a:lnTo>
                    <a:lnTo>
                      <a:pt x="2964" y="2082"/>
                    </a:lnTo>
                    <a:lnTo>
                      <a:pt x="2968" y="2069"/>
                    </a:lnTo>
                    <a:lnTo>
                      <a:pt x="2972" y="2056"/>
                    </a:lnTo>
                    <a:lnTo>
                      <a:pt x="2976" y="2043"/>
                    </a:lnTo>
                    <a:lnTo>
                      <a:pt x="2980" y="2030"/>
                    </a:lnTo>
                    <a:lnTo>
                      <a:pt x="2984" y="2018"/>
                    </a:lnTo>
                    <a:lnTo>
                      <a:pt x="2988" y="2004"/>
                    </a:lnTo>
                    <a:lnTo>
                      <a:pt x="2992" y="1992"/>
                    </a:lnTo>
                    <a:lnTo>
                      <a:pt x="2996" y="1979"/>
                    </a:lnTo>
                    <a:lnTo>
                      <a:pt x="2999" y="1966"/>
                    </a:lnTo>
                    <a:lnTo>
                      <a:pt x="3003" y="1953"/>
                    </a:lnTo>
                    <a:lnTo>
                      <a:pt x="3007" y="1941"/>
                    </a:lnTo>
                    <a:lnTo>
                      <a:pt x="3011" y="1928"/>
                    </a:lnTo>
                    <a:lnTo>
                      <a:pt x="3015" y="1915"/>
                    </a:lnTo>
                    <a:lnTo>
                      <a:pt x="3019" y="1903"/>
                    </a:lnTo>
                    <a:lnTo>
                      <a:pt x="3023" y="1890"/>
                    </a:lnTo>
                    <a:lnTo>
                      <a:pt x="3027" y="1876"/>
                    </a:lnTo>
                    <a:lnTo>
                      <a:pt x="3031" y="1865"/>
                    </a:lnTo>
                    <a:lnTo>
                      <a:pt x="3035" y="1852"/>
                    </a:lnTo>
                    <a:lnTo>
                      <a:pt x="3039" y="1840"/>
                    </a:lnTo>
                    <a:lnTo>
                      <a:pt x="3043" y="1826"/>
                    </a:lnTo>
                    <a:lnTo>
                      <a:pt x="3047" y="1816"/>
                    </a:lnTo>
                    <a:lnTo>
                      <a:pt x="3051" y="1802"/>
                    </a:lnTo>
                    <a:lnTo>
                      <a:pt x="3055" y="1791"/>
                    </a:lnTo>
                    <a:lnTo>
                      <a:pt x="3059" y="1778"/>
                    </a:lnTo>
                    <a:lnTo>
                      <a:pt x="3062" y="1766"/>
                    </a:lnTo>
                    <a:lnTo>
                      <a:pt x="3066" y="1754"/>
                    </a:lnTo>
                    <a:lnTo>
                      <a:pt x="3070" y="1742"/>
                    </a:lnTo>
                    <a:lnTo>
                      <a:pt x="3074" y="1730"/>
                    </a:lnTo>
                    <a:lnTo>
                      <a:pt x="3078" y="1718"/>
                    </a:lnTo>
                    <a:lnTo>
                      <a:pt x="3082" y="1707"/>
                    </a:lnTo>
                    <a:lnTo>
                      <a:pt x="3086" y="1694"/>
                    </a:lnTo>
                    <a:lnTo>
                      <a:pt x="3090" y="1682"/>
                    </a:lnTo>
                    <a:lnTo>
                      <a:pt x="3094" y="1672"/>
                    </a:lnTo>
                    <a:lnTo>
                      <a:pt x="3098" y="1659"/>
                    </a:lnTo>
                    <a:lnTo>
                      <a:pt x="3102" y="1648"/>
                    </a:lnTo>
                    <a:lnTo>
                      <a:pt x="3106" y="1636"/>
                    </a:lnTo>
                    <a:lnTo>
                      <a:pt x="3110" y="1624"/>
                    </a:lnTo>
                    <a:lnTo>
                      <a:pt x="3114" y="1612"/>
                    </a:lnTo>
                    <a:lnTo>
                      <a:pt x="3118" y="1603"/>
                    </a:lnTo>
                    <a:lnTo>
                      <a:pt x="3122" y="1590"/>
                    </a:lnTo>
                    <a:lnTo>
                      <a:pt x="3125" y="1579"/>
                    </a:lnTo>
                    <a:lnTo>
                      <a:pt x="3129" y="1566"/>
                    </a:lnTo>
                    <a:lnTo>
                      <a:pt x="3133" y="1556"/>
                    </a:lnTo>
                    <a:lnTo>
                      <a:pt x="3137" y="1544"/>
                    </a:lnTo>
                    <a:lnTo>
                      <a:pt x="3141" y="1534"/>
                    </a:lnTo>
                    <a:lnTo>
                      <a:pt x="3145" y="1522"/>
                    </a:lnTo>
                    <a:lnTo>
                      <a:pt x="3149" y="1511"/>
                    </a:lnTo>
                    <a:lnTo>
                      <a:pt x="3153" y="1500"/>
                    </a:lnTo>
                    <a:lnTo>
                      <a:pt x="3157" y="1490"/>
                    </a:lnTo>
                    <a:lnTo>
                      <a:pt x="3161" y="1478"/>
                    </a:lnTo>
                    <a:lnTo>
                      <a:pt x="3165" y="1468"/>
                    </a:lnTo>
                    <a:lnTo>
                      <a:pt x="3169" y="1456"/>
                    </a:lnTo>
                    <a:lnTo>
                      <a:pt x="3173" y="1446"/>
                    </a:lnTo>
                    <a:lnTo>
                      <a:pt x="3177" y="1434"/>
                    </a:lnTo>
                    <a:lnTo>
                      <a:pt x="3181" y="1424"/>
                    </a:lnTo>
                    <a:lnTo>
                      <a:pt x="3185" y="1413"/>
                    </a:lnTo>
                    <a:lnTo>
                      <a:pt x="3188" y="1402"/>
                    </a:lnTo>
                    <a:lnTo>
                      <a:pt x="3192" y="1393"/>
                    </a:lnTo>
                    <a:lnTo>
                      <a:pt x="3196" y="1382"/>
                    </a:lnTo>
                    <a:lnTo>
                      <a:pt x="3200" y="1372"/>
                    </a:lnTo>
                    <a:lnTo>
                      <a:pt x="3204" y="1361"/>
                    </a:lnTo>
                    <a:lnTo>
                      <a:pt x="3208" y="1350"/>
                    </a:lnTo>
                    <a:lnTo>
                      <a:pt x="3212" y="1340"/>
                    </a:lnTo>
                    <a:lnTo>
                      <a:pt x="3216" y="1329"/>
                    </a:lnTo>
                    <a:lnTo>
                      <a:pt x="3220" y="1320"/>
                    </a:lnTo>
                    <a:lnTo>
                      <a:pt x="3224" y="1309"/>
                    </a:lnTo>
                    <a:lnTo>
                      <a:pt x="3228" y="1300"/>
                    </a:lnTo>
                    <a:lnTo>
                      <a:pt x="3232" y="1289"/>
                    </a:lnTo>
                    <a:lnTo>
                      <a:pt x="3236" y="1281"/>
                    </a:lnTo>
                    <a:lnTo>
                      <a:pt x="3240" y="1269"/>
                    </a:lnTo>
                    <a:lnTo>
                      <a:pt x="3244" y="1259"/>
                    </a:lnTo>
                    <a:lnTo>
                      <a:pt x="3248" y="1250"/>
                    </a:lnTo>
                    <a:lnTo>
                      <a:pt x="3251" y="1240"/>
                    </a:lnTo>
                    <a:lnTo>
                      <a:pt x="3255" y="1231"/>
                    </a:lnTo>
                    <a:lnTo>
                      <a:pt x="3259" y="1221"/>
                    </a:lnTo>
                    <a:lnTo>
                      <a:pt x="3263" y="1210"/>
                    </a:lnTo>
                    <a:lnTo>
                      <a:pt x="3267" y="1202"/>
                    </a:lnTo>
                    <a:lnTo>
                      <a:pt x="3271" y="1192"/>
                    </a:lnTo>
                    <a:lnTo>
                      <a:pt x="3275" y="1183"/>
                    </a:lnTo>
                    <a:lnTo>
                      <a:pt x="3279" y="1173"/>
                    </a:lnTo>
                    <a:lnTo>
                      <a:pt x="3283" y="1164"/>
                    </a:lnTo>
                    <a:lnTo>
                      <a:pt x="3287" y="1154"/>
                    </a:lnTo>
                    <a:lnTo>
                      <a:pt x="3291" y="1146"/>
                    </a:lnTo>
                    <a:lnTo>
                      <a:pt x="3295" y="1138"/>
                    </a:lnTo>
                    <a:lnTo>
                      <a:pt x="3299" y="1128"/>
                    </a:lnTo>
                    <a:lnTo>
                      <a:pt x="3303" y="1118"/>
                    </a:lnTo>
                    <a:lnTo>
                      <a:pt x="3307" y="1108"/>
                    </a:lnTo>
                    <a:lnTo>
                      <a:pt x="3311" y="1099"/>
                    </a:lnTo>
                    <a:lnTo>
                      <a:pt x="3314" y="1091"/>
                    </a:lnTo>
                    <a:lnTo>
                      <a:pt x="3318" y="1082"/>
                    </a:lnTo>
                    <a:lnTo>
                      <a:pt x="3322" y="1073"/>
                    </a:lnTo>
                    <a:lnTo>
                      <a:pt x="3326" y="1063"/>
                    </a:lnTo>
                    <a:lnTo>
                      <a:pt x="3330" y="1056"/>
                    </a:lnTo>
                    <a:lnTo>
                      <a:pt x="3334" y="1047"/>
                    </a:lnTo>
                    <a:lnTo>
                      <a:pt x="3338" y="1039"/>
                    </a:lnTo>
                    <a:lnTo>
                      <a:pt x="3342" y="1029"/>
                    </a:lnTo>
                    <a:lnTo>
                      <a:pt x="3346" y="1021"/>
                    </a:lnTo>
                    <a:lnTo>
                      <a:pt x="3350" y="1012"/>
                    </a:lnTo>
                    <a:lnTo>
                      <a:pt x="3354" y="1004"/>
                    </a:lnTo>
                    <a:lnTo>
                      <a:pt x="3358" y="996"/>
                    </a:lnTo>
                    <a:lnTo>
                      <a:pt x="3362" y="987"/>
                    </a:lnTo>
                    <a:lnTo>
                      <a:pt x="3366" y="979"/>
                    </a:lnTo>
                    <a:lnTo>
                      <a:pt x="3370" y="971"/>
                    </a:lnTo>
                    <a:lnTo>
                      <a:pt x="3374" y="962"/>
                    </a:lnTo>
                    <a:lnTo>
                      <a:pt x="3377" y="955"/>
                    </a:lnTo>
                    <a:lnTo>
                      <a:pt x="3381" y="947"/>
                    </a:lnTo>
                    <a:lnTo>
                      <a:pt x="3385" y="939"/>
                    </a:lnTo>
                    <a:lnTo>
                      <a:pt x="3389" y="929"/>
                    </a:lnTo>
                    <a:lnTo>
                      <a:pt x="3393" y="922"/>
                    </a:lnTo>
                    <a:lnTo>
                      <a:pt x="3397" y="914"/>
                    </a:lnTo>
                    <a:lnTo>
                      <a:pt x="3401" y="907"/>
                    </a:lnTo>
                    <a:lnTo>
                      <a:pt x="3405" y="899"/>
                    </a:lnTo>
                    <a:lnTo>
                      <a:pt x="3409" y="891"/>
                    </a:lnTo>
                    <a:lnTo>
                      <a:pt x="3413" y="883"/>
                    </a:lnTo>
                    <a:lnTo>
                      <a:pt x="3417" y="876"/>
                    </a:lnTo>
                    <a:lnTo>
                      <a:pt x="3421" y="868"/>
                    </a:lnTo>
                    <a:lnTo>
                      <a:pt x="3425" y="860"/>
                    </a:lnTo>
                    <a:lnTo>
                      <a:pt x="3429" y="853"/>
                    </a:lnTo>
                    <a:lnTo>
                      <a:pt x="3433" y="846"/>
                    </a:lnTo>
                    <a:lnTo>
                      <a:pt x="3437" y="837"/>
                    </a:lnTo>
                    <a:lnTo>
                      <a:pt x="3440" y="831"/>
                    </a:lnTo>
                    <a:lnTo>
                      <a:pt x="3444" y="823"/>
                    </a:lnTo>
                    <a:lnTo>
                      <a:pt x="3448" y="817"/>
                    </a:lnTo>
                    <a:lnTo>
                      <a:pt x="3452" y="809"/>
                    </a:lnTo>
                    <a:lnTo>
                      <a:pt x="3456" y="802"/>
                    </a:lnTo>
                    <a:lnTo>
                      <a:pt x="3460" y="795"/>
                    </a:lnTo>
                    <a:lnTo>
                      <a:pt x="3464" y="787"/>
                    </a:lnTo>
                    <a:lnTo>
                      <a:pt x="3468" y="781"/>
                    </a:lnTo>
                    <a:lnTo>
                      <a:pt x="3472" y="774"/>
                    </a:lnTo>
                    <a:lnTo>
                      <a:pt x="3476" y="767"/>
                    </a:lnTo>
                    <a:lnTo>
                      <a:pt x="3480" y="760"/>
                    </a:lnTo>
                    <a:lnTo>
                      <a:pt x="3484" y="752"/>
                    </a:lnTo>
                    <a:lnTo>
                      <a:pt x="3488" y="746"/>
                    </a:lnTo>
                    <a:lnTo>
                      <a:pt x="3492" y="740"/>
                    </a:lnTo>
                    <a:lnTo>
                      <a:pt x="3496" y="733"/>
                    </a:lnTo>
                    <a:lnTo>
                      <a:pt x="3499" y="726"/>
                    </a:lnTo>
                    <a:lnTo>
                      <a:pt x="3503" y="719"/>
                    </a:lnTo>
                    <a:lnTo>
                      <a:pt x="3507" y="713"/>
                    </a:lnTo>
                    <a:lnTo>
                      <a:pt x="3511" y="706"/>
                    </a:lnTo>
                    <a:lnTo>
                      <a:pt x="3515" y="699"/>
                    </a:lnTo>
                    <a:lnTo>
                      <a:pt x="3519" y="694"/>
                    </a:lnTo>
                    <a:lnTo>
                      <a:pt x="3523" y="687"/>
                    </a:lnTo>
                    <a:lnTo>
                      <a:pt x="3527" y="680"/>
                    </a:lnTo>
                    <a:lnTo>
                      <a:pt x="3531" y="675"/>
                    </a:lnTo>
                    <a:lnTo>
                      <a:pt x="3535" y="669"/>
                    </a:lnTo>
                    <a:lnTo>
                      <a:pt x="3539" y="663"/>
                    </a:lnTo>
                    <a:lnTo>
                      <a:pt x="3543" y="655"/>
                    </a:lnTo>
                    <a:lnTo>
                      <a:pt x="3547" y="650"/>
                    </a:lnTo>
                    <a:lnTo>
                      <a:pt x="3551" y="644"/>
                    </a:lnTo>
                    <a:lnTo>
                      <a:pt x="3555" y="637"/>
                    </a:lnTo>
                    <a:lnTo>
                      <a:pt x="3559" y="632"/>
                    </a:lnTo>
                    <a:lnTo>
                      <a:pt x="3562" y="626"/>
                    </a:lnTo>
                    <a:lnTo>
                      <a:pt x="3566" y="620"/>
                    </a:lnTo>
                    <a:lnTo>
                      <a:pt x="3570" y="613"/>
                    </a:lnTo>
                    <a:lnTo>
                      <a:pt x="3574" y="607"/>
                    </a:lnTo>
                    <a:lnTo>
                      <a:pt x="3578" y="602"/>
                    </a:lnTo>
                    <a:lnTo>
                      <a:pt x="3582" y="597"/>
                    </a:lnTo>
                    <a:lnTo>
                      <a:pt x="3586" y="591"/>
                    </a:lnTo>
                    <a:lnTo>
                      <a:pt x="3590" y="585"/>
                    </a:lnTo>
                    <a:lnTo>
                      <a:pt x="3594" y="581"/>
                    </a:lnTo>
                    <a:lnTo>
                      <a:pt x="3598" y="575"/>
                    </a:lnTo>
                    <a:lnTo>
                      <a:pt x="3602" y="568"/>
                    </a:lnTo>
                    <a:lnTo>
                      <a:pt x="3606" y="565"/>
                    </a:lnTo>
                    <a:lnTo>
                      <a:pt x="3610" y="558"/>
                    </a:lnTo>
                    <a:lnTo>
                      <a:pt x="3614" y="552"/>
                    </a:lnTo>
                    <a:lnTo>
                      <a:pt x="3618" y="548"/>
                    </a:lnTo>
                    <a:lnTo>
                      <a:pt x="3622" y="542"/>
                    </a:lnTo>
                    <a:lnTo>
                      <a:pt x="3625" y="537"/>
                    </a:lnTo>
                    <a:lnTo>
                      <a:pt x="3629" y="532"/>
                    </a:lnTo>
                    <a:lnTo>
                      <a:pt x="3633" y="526"/>
                    </a:lnTo>
                    <a:lnTo>
                      <a:pt x="3637" y="520"/>
                    </a:lnTo>
                    <a:lnTo>
                      <a:pt x="3641" y="517"/>
                    </a:lnTo>
                    <a:lnTo>
                      <a:pt x="3645" y="511"/>
                    </a:lnTo>
                    <a:lnTo>
                      <a:pt x="3649" y="505"/>
                    </a:lnTo>
                    <a:lnTo>
                      <a:pt x="3653" y="502"/>
                    </a:lnTo>
                    <a:lnTo>
                      <a:pt x="3657" y="497"/>
                    </a:lnTo>
                    <a:lnTo>
                      <a:pt x="3661" y="492"/>
                    </a:lnTo>
                    <a:lnTo>
                      <a:pt x="3665" y="488"/>
                    </a:lnTo>
                    <a:lnTo>
                      <a:pt x="3669" y="483"/>
                    </a:lnTo>
                    <a:lnTo>
                      <a:pt x="3673" y="477"/>
                    </a:lnTo>
                    <a:lnTo>
                      <a:pt x="3677" y="472"/>
                    </a:lnTo>
                    <a:lnTo>
                      <a:pt x="3681" y="468"/>
                    </a:lnTo>
                    <a:lnTo>
                      <a:pt x="3685" y="464"/>
                    </a:lnTo>
                    <a:lnTo>
                      <a:pt x="3688" y="458"/>
                    </a:lnTo>
                    <a:lnTo>
                      <a:pt x="3692" y="453"/>
                    </a:lnTo>
                    <a:lnTo>
                      <a:pt x="3696" y="450"/>
                    </a:lnTo>
                    <a:lnTo>
                      <a:pt x="3700" y="445"/>
                    </a:lnTo>
                    <a:lnTo>
                      <a:pt x="3704" y="441"/>
                    </a:lnTo>
                    <a:lnTo>
                      <a:pt x="3708" y="436"/>
                    </a:lnTo>
                    <a:lnTo>
                      <a:pt x="3712" y="432"/>
                    </a:lnTo>
                    <a:lnTo>
                      <a:pt x="3716" y="428"/>
                    </a:lnTo>
                    <a:lnTo>
                      <a:pt x="3720" y="423"/>
                    </a:lnTo>
                    <a:lnTo>
                      <a:pt x="3724" y="418"/>
                    </a:lnTo>
                    <a:lnTo>
                      <a:pt x="3728" y="414"/>
                    </a:lnTo>
                    <a:lnTo>
                      <a:pt x="3732" y="410"/>
                    </a:lnTo>
                    <a:lnTo>
                      <a:pt x="3736" y="406"/>
                    </a:lnTo>
                    <a:lnTo>
                      <a:pt x="3740" y="402"/>
                    </a:lnTo>
                    <a:lnTo>
                      <a:pt x="3744" y="397"/>
                    </a:lnTo>
                    <a:lnTo>
                      <a:pt x="3748" y="394"/>
                    </a:lnTo>
                    <a:lnTo>
                      <a:pt x="3751" y="390"/>
                    </a:lnTo>
                    <a:lnTo>
                      <a:pt x="3755" y="386"/>
                    </a:lnTo>
                    <a:lnTo>
                      <a:pt x="3759" y="382"/>
                    </a:lnTo>
                    <a:lnTo>
                      <a:pt x="3763" y="378"/>
                    </a:lnTo>
                    <a:lnTo>
                      <a:pt x="3767" y="373"/>
                    </a:lnTo>
                    <a:lnTo>
                      <a:pt x="3771" y="371"/>
                    </a:lnTo>
                    <a:lnTo>
                      <a:pt x="3775" y="366"/>
                    </a:lnTo>
                    <a:lnTo>
                      <a:pt x="3779" y="363"/>
                    </a:lnTo>
                    <a:lnTo>
                      <a:pt x="3783" y="360"/>
                    </a:lnTo>
                    <a:lnTo>
                      <a:pt x="3787" y="356"/>
                    </a:lnTo>
                    <a:lnTo>
                      <a:pt x="3791" y="352"/>
                    </a:lnTo>
                    <a:lnTo>
                      <a:pt x="3795" y="349"/>
                    </a:lnTo>
                    <a:lnTo>
                      <a:pt x="3799" y="344"/>
                    </a:lnTo>
                    <a:lnTo>
                      <a:pt x="3803" y="342"/>
                    </a:lnTo>
                    <a:lnTo>
                      <a:pt x="3807" y="337"/>
                    </a:lnTo>
                    <a:lnTo>
                      <a:pt x="3811" y="334"/>
                    </a:lnTo>
                    <a:lnTo>
                      <a:pt x="3814" y="331"/>
                    </a:lnTo>
                    <a:lnTo>
                      <a:pt x="3818" y="327"/>
                    </a:lnTo>
                    <a:lnTo>
                      <a:pt x="3822" y="324"/>
                    </a:lnTo>
                    <a:lnTo>
                      <a:pt x="3826" y="319"/>
                    </a:lnTo>
                    <a:lnTo>
                      <a:pt x="3830" y="317"/>
                    </a:lnTo>
                    <a:lnTo>
                      <a:pt x="3834" y="314"/>
                    </a:lnTo>
                    <a:lnTo>
                      <a:pt x="3838" y="311"/>
                    </a:lnTo>
                    <a:lnTo>
                      <a:pt x="3842" y="307"/>
                    </a:lnTo>
                    <a:lnTo>
                      <a:pt x="3846" y="305"/>
                    </a:lnTo>
                    <a:lnTo>
                      <a:pt x="3850" y="302"/>
                    </a:lnTo>
                    <a:lnTo>
                      <a:pt x="3854" y="298"/>
                    </a:lnTo>
                    <a:lnTo>
                      <a:pt x="3858" y="295"/>
                    </a:lnTo>
                    <a:lnTo>
                      <a:pt x="3862" y="292"/>
                    </a:lnTo>
                    <a:lnTo>
                      <a:pt x="3866" y="289"/>
                    </a:lnTo>
                    <a:lnTo>
                      <a:pt x="3870" y="286"/>
                    </a:lnTo>
                    <a:lnTo>
                      <a:pt x="3874" y="283"/>
                    </a:lnTo>
                    <a:lnTo>
                      <a:pt x="3877" y="279"/>
                    </a:lnTo>
                    <a:lnTo>
                      <a:pt x="3881" y="277"/>
                    </a:lnTo>
                    <a:lnTo>
                      <a:pt x="3885" y="273"/>
                    </a:lnTo>
                    <a:lnTo>
                      <a:pt x="3889" y="272"/>
                    </a:lnTo>
                    <a:lnTo>
                      <a:pt x="3893" y="268"/>
                    </a:lnTo>
                    <a:lnTo>
                      <a:pt x="3897" y="265"/>
                    </a:lnTo>
                    <a:lnTo>
                      <a:pt x="3901" y="263"/>
                    </a:lnTo>
                    <a:lnTo>
                      <a:pt x="3905" y="260"/>
                    </a:lnTo>
                    <a:lnTo>
                      <a:pt x="3909" y="258"/>
                    </a:lnTo>
                    <a:lnTo>
                      <a:pt x="3913" y="254"/>
                    </a:lnTo>
                    <a:lnTo>
                      <a:pt x="3917" y="252"/>
                    </a:lnTo>
                    <a:lnTo>
                      <a:pt x="3921" y="249"/>
                    </a:lnTo>
                    <a:lnTo>
                      <a:pt x="3925" y="246"/>
                    </a:lnTo>
                    <a:lnTo>
                      <a:pt x="3929" y="244"/>
                    </a:lnTo>
                    <a:lnTo>
                      <a:pt x="3933" y="24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4" name="Freeform 356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4"/>
                  </a:cxn>
                  <a:cxn ang="0">
                    <a:pos x="562" y="7"/>
                  </a:cxn>
                  <a:cxn ang="0">
                    <a:pos x="625" y="23"/>
                  </a:cxn>
                  <a:cxn ang="0">
                    <a:pos x="688" y="56"/>
                  </a:cxn>
                  <a:cxn ang="0">
                    <a:pos x="751" y="114"/>
                  </a:cxn>
                  <a:cxn ang="0">
                    <a:pos x="814" y="203"/>
                  </a:cxn>
                  <a:cxn ang="0">
                    <a:pos x="877" y="333"/>
                  </a:cxn>
                  <a:cxn ang="0">
                    <a:pos x="940" y="501"/>
                  </a:cxn>
                  <a:cxn ang="0">
                    <a:pos x="1003" y="711"/>
                  </a:cxn>
                  <a:cxn ang="0">
                    <a:pos x="1066" y="958"/>
                  </a:cxn>
                  <a:cxn ang="0">
                    <a:pos x="1129" y="1241"/>
                  </a:cxn>
                  <a:cxn ang="0">
                    <a:pos x="1192" y="1553"/>
                  </a:cxn>
                  <a:cxn ang="0">
                    <a:pos x="1255" y="1884"/>
                  </a:cxn>
                  <a:cxn ang="0">
                    <a:pos x="1318" y="2229"/>
                  </a:cxn>
                  <a:cxn ang="0">
                    <a:pos x="1381" y="2578"/>
                  </a:cxn>
                  <a:cxn ang="0">
                    <a:pos x="1444" y="2830"/>
                  </a:cxn>
                  <a:cxn ang="0">
                    <a:pos x="1507" y="2830"/>
                  </a:cxn>
                  <a:cxn ang="0">
                    <a:pos x="1570" y="2830"/>
                  </a:cxn>
                  <a:cxn ang="0">
                    <a:pos x="1633" y="2830"/>
                  </a:cxn>
                  <a:cxn ang="0">
                    <a:pos x="1696" y="2830"/>
                  </a:cxn>
                  <a:cxn ang="0">
                    <a:pos x="1759" y="2830"/>
                  </a:cxn>
                  <a:cxn ang="0">
                    <a:pos x="1822" y="2830"/>
                  </a:cxn>
                  <a:cxn ang="0">
                    <a:pos x="1885" y="2830"/>
                  </a:cxn>
                  <a:cxn ang="0">
                    <a:pos x="1948" y="2830"/>
                  </a:cxn>
                  <a:cxn ang="0">
                    <a:pos x="2011" y="2830"/>
                  </a:cxn>
                  <a:cxn ang="0">
                    <a:pos x="2074" y="2830"/>
                  </a:cxn>
                  <a:cxn ang="0">
                    <a:pos x="2137" y="2830"/>
                  </a:cxn>
                  <a:cxn ang="0">
                    <a:pos x="2200" y="2830"/>
                  </a:cxn>
                  <a:cxn ang="0">
                    <a:pos x="2263" y="2830"/>
                  </a:cxn>
                  <a:cxn ang="0">
                    <a:pos x="2326" y="2830"/>
                  </a:cxn>
                  <a:cxn ang="0">
                    <a:pos x="2389" y="2830"/>
                  </a:cxn>
                  <a:cxn ang="0">
                    <a:pos x="2452" y="2830"/>
                  </a:cxn>
                  <a:cxn ang="0">
                    <a:pos x="2515" y="2830"/>
                  </a:cxn>
                  <a:cxn ang="0">
                    <a:pos x="2578" y="2830"/>
                  </a:cxn>
                  <a:cxn ang="0">
                    <a:pos x="2641" y="2830"/>
                  </a:cxn>
                  <a:cxn ang="0">
                    <a:pos x="2704" y="2830"/>
                  </a:cxn>
                  <a:cxn ang="0">
                    <a:pos x="2767" y="2786"/>
                  </a:cxn>
                  <a:cxn ang="0">
                    <a:pos x="2830" y="2557"/>
                  </a:cxn>
                  <a:cxn ang="0">
                    <a:pos x="2893" y="2334"/>
                  </a:cxn>
                  <a:cxn ang="0">
                    <a:pos x="2956" y="2118"/>
                  </a:cxn>
                  <a:cxn ang="0">
                    <a:pos x="3019" y="1911"/>
                  </a:cxn>
                  <a:cxn ang="0">
                    <a:pos x="3082" y="1715"/>
                  </a:cxn>
                  <a:cxn ang="0">
                    <a:pos x="3145" y="1532"/>
                  </a:cxn>
                  <a:cxn ang="0">
                    <a:pos x="3208" y="1358"/>
                  </a:cxn>
                  <a:cxn ang="0">
                    <a:pos x="3271" y="1201"/>
                  </a:cxn>
                  <a:cxn ang="0">
                    <a:pos x="3334" y="1055"/>
                  </a:cxn>
                  <a:cxn ang="0">
                    <a:pos x="3397" y="922"/>
                  </a:cxn>
                  <a:cxn ang="0">
                    <a:pos x="3460" y="802"/>
                  </a:cxn>
                  <a:cxn ang="0">
                    <a:pos x="3523" y="695"/>
                  </a:cxn>
                  <a:cxn ang="0">
                    <a:pos x="3586" y="599"/>
                  </a:cxn>
                  <a:cxn ang="0">
                    <a:pos x="3649" y="514"/>
                  </a:cxn>
                  <a:cxn ang="0">
                    <a:pos x="3712" y="440"/>
                  </a:cxn>
                  <a:cxn ang="0">
                    <a:pos x="3775" y="374"/>
                  </a:cxn>
                  <a:cxn ang="0">
                    <a:pos x="3838" y="318"/>
                  </a:cxn>
                  <a:cxn ang="0">
                    <a:pos x="3901" y="271"/>
                  </a:cxn>
                </a:cxnLst>
                <a:rect l="0" t="0" r="r" b="b"/>
                <a:pathLst>
                  <a:path w="3933" h="2830">
                    <a:moveTo>
                      <a:pt x="0" y="2"/>
                    </a:moveTo>
                    <a:lnTo>
                      <a:pt x="3" y="4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0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4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3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3"/>
                    </a:lnTo>
                    <a:lnTo>
                      <a:pt x="480" y="1"/>
                    </a:lnTo>
                    <a:lnTo>
                      <a:pt x="484" y="3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4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4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6"/>
                    </a:lnTo>
                    <a:lnTo>
                      <a:pt x="562" y="7"/>
                    </a:lnTo>
                    <a:lnTo>
                      <a:pt x="566" y="6"/>
                    </a:lnTo>
                    <a:lnTo>
                      <a:pt x="570" y="8"/>
                    </a:lnTo>
                    <a:lnTo>
                      <a:pt x="574" y="10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10"/>
                    </a:lnTo>
                    <a:lnTo>
                      <a:pt x="590" y="12"/>
                    </a:lnTo>
                    <a:lnTo>
                      <a:pt x="594" y="13"/>
                    </a:lnTo>
                    <a:lnTo>
                      <a:pt x="598" y="14"/>
                    </a:lnTo>
                    <a:lnTo>
                      <a:pt x="602" y="15"/>
                    </a:lnTo>
                    <a:lnTo>
                      <a:pt x="606" y="16"/>
                    </a:lnTo>
                    <a:lnTo>
                      <a:pt x="610" y="17"/>
                    </a:lnTo>
                    <a:lnTo>
                      <a:pt x="614" y="17"/>
                    </a:lnTo>
                    <a:lnTo>
                      <a:pt x="618" y="20"/>
                    </a:lnTo>
                    <a:lnTo>
                      <a:pt x="622" y="20"/>
                    </a:lnTo>
                    <a:lnTo>
                      <a:pt x="625" y="23"/>
                    </a:lnTo>
                    <a:lnTo>
                      <a:pt x="629" y="23"/>
                    </a:lnTo>
                    <a:lnTo>
                      <a:pt x="633" y="25"/>
                    </a:lnTo>
                    <a:lnTo>
                      <a:pt x="637" y="26"/>
                    </a:lnTo>
                    <a:lnTo>
                      <a:pt x="641" y="28"/>
                    </a:lnTo>
                    <a:lnTo>
                      <a:pt x="645" y="30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5"/>
                    </a:lnTo>
                    <a:lnTo>
                      <a:pt x="661" y="38"/>
                    </a:lnTo>
                    <a:lnTo>
                      <a:pt x="665" y="40"/>
                    </a:lnTo>
                    <a:lnTo>
                      <a:pt x="669" y="42"/>
                    </a:lnTo>
                    <a:lnTo>
                      <a:pt x="673" y="45"/>
                    </a:lnTo>
                    <a:lnTo>
                      <a:pt x="677" y="47"/>
                    </a:lnTo>
                    <a:lnTo>
                      <a:pt x="681" y="50"/>
                    </a:lnTo>
                    <a:lnTo>
                      <a:pt x="685" y="52"/>
                    </a:lnTo>
                    <a:lnTo>
                      <a:pt x="688" y="56"/>
                    </a:lnTo>
                    <a:lnTo>
                      <a:pt x="692" y="57"/>
                    </a:lnTo>
                    <a:lnTo>
                      <a:pt x="696" y="61"/>
                    </a:lnTo>
                    <a:lnTo>
                      <a:pt x="700" y="65"/>
                    </a:lnTo>
                    <a:lnTo>
                      <a:pt x="704" y="68"/>
                    </a:lnTo>
                    <a:lnTo>
                      <a:pt x="708" y="71"/>
                    </a:lnTo>
                    <a:lnTo>
                      <a:pt x="712" y="74"/>
                    </a:lnTo>
                    <a:lnTo>
                      <a:pt x="716" y="77"/>
                    </a:lnTo>
                    <a:lnTo>
                      <a:pt x="720" y="81"/>
                    </a:lnTo>
                    <a:lnTo>
                      <a:pt x="724" y="84"/>
                    </a:lnTo>
                    <a:lnTo>
                      <a:pt x="728" y="88"/>
                    </a:lnTo>
                    <a:lnTo>
                      <a:pt x="732" y="93"/>
                    </a:lnTo>
                    <a:lnTo>
                      <a:pt x="736" y="96"/>
                    </a:lnTo>
                    <a:lnTo>
                      <a:pt x="740" y="101"/>
                    </a:lnTo>
                    <a:lnTo>
                      <a:pt x="744" y="104"/>
                    </a:lnTo>
                    <a:lnTo>
                      <a:pt x="748" y="108"/>
                    </a:lnTo>
                    <a:lnTo>
                      <a:pt x="751" y="114"/>
                    </a:lnTo>
                    <a:lnTo>
                      <a:pt x="755" y="118"/>
                    </a:lnTo>
                    <a:lnTo>
                      <a:pt x="759" y="123"/>
                    </a:lnTo>
                    <a:lnTo>
                      <a:pt x="763" y="128"/>
                    </a:lnTo>
                    <a:lnTo>
                      <a:pt x="767" y="133"/>
                    </a:lnTo>
                    <a:lnTo>
                      <a:pt x="771" y="138"/>
                    </a:lnTo>
                    <a:lnTo>
                      <a:pt x="775" y="143"/>
                    </a:lnTo>
                    <a:lnTo>
                      <a:pt x="779" y="149"/>
                    </a:lnTo>
                    <a:lnTo>
                      <a:pt x="783" y="155"/>
                    </a:lnTo>
                    <a:lnTo>
                      <a:pt x="787" y="160"/>
                    </a:lnTo>
                    <a:lnTo>
                      <a:pt x="791" y="165"/>
                    </a:lnTo>
                    <a:lnTo>
                      <a:pt x="795" y="172"/>
                    </a:lnTo>
                    <a:lnTo>
                      <a:pt x="799" y="178"/>
                    </a:lnTo>
                    <a:lnTo>
                      <a:pt x="803" y="183"/>
                    </a:lnTo>
                    <a:lnTo>
                      <a:pt x="807" y="191"/>
                    </a:lnTo>
                    <a:lnTo>
                      <a:pt x="811" y="198"/>
                    </a:lnTo>
                    <a:lnTo>
                      <a:pt x="814" y="203"/>
                    </a:lnTo>
                    <a:lnTo>
                      <a:pt x="818" y="211"/>
                    </a:lnTo>
                    <a:lnTo>
                      <a:pt x="822" y="218"/>
                    </a:lnTo>
                    <a:lnTo>
                      <a:pt x="826" y="225"/>
                    </a:lnTo>
                    <a:lnTo>
                      <a:pt x="830" y="232"/>
                    </a:lnTo>
                    <a:lnTo>
                      <a:pt x="834" y="241"/>
                    </a:lnTo>
                    <a:lnTo>
                      <a:pt x="838" y="248"/>
                    </a:lnTo>
                    <a:lnTo>
                      <a:pt x="842" y="256"/>
                    </a:lnTo>
                    <a:lnTo>
                      <a:pt x="846" y="264"/>
                    </a:lnTo>
                    <a:lnTo>
                      <a:pt x="850" y="272"/>
                    </a:lnTo>
                    <a:lnTo>
                      <a:pt x="854" y="280"/>
                    </a:lnTo>
                    <a:lnTo>
                      <a:pt x="858" y="289"/>
                    </a:lnTo>
                    <a:lnTo>
                      <a:pt x="862" y="297"/>
                    </a:lnTo>
                    <a:lnTo>
                      <a:pt x="866" y="305"/>
                    </a:lnTo>
                    <a:lnTo>
                      <a:pt x="870" y="315"/>
                    </a:lnTo>
                    <a:lnTo>
                      <a:pt x="874" y="322"/>
                    </a:lnTo>
                    <a:lnTo>
                      <a:pt x="877" y="333"/>
                    </a:lnTo>
                    <a:lnTo>
                      <a:pt x="881" y="343"/>
                    </a:lnTo>
                    <a:lnTo>
                      <a:pt x="885" y="351"/>
                    </a:lnTo>
                    <a:lnTo>
                      <a:pt x="889" y="361"/>
                    </a:lnTo>
                    <a:lnTo>
                      <a:pt x="893" y="371"/>
                    </a:lnTo>
                    <a:lnTo>
                      <a:pt x="897" y="380"/>
                    </a:lnTo>
                    <a:lnTo>
                      <a:pt x="901" y="392"/>
                    </a:lnTo>
                    <a:lnTo>
                      <a:pt x="905" y="402"/>
                    </a:lnTo>
                    <a:lnTo>
                      <a:pt x="909" y="412"/>
                    </a:lnTo>
                    <a:lnTo>
                      <a:pt x="913" y="423"/>
                    </a:lnTo>
                    <a:lnTo>
                      <a:pt x="917" y="433"/>
                    </a:lnTo>
                    <a:lnTo>
                      <a:pt x="921" y="445"/>
                    </a:lnTo>
                    <a:lnTo>
                      <a:pt x="925" y="455"/>
                    </a:lnTo>
                    <a:lnTo>
                      <a:pt x="929" y="467"/>
                    </a:lnTo>
                    <a:lnTo>
                      <a:pt x="933" y="478"/>
                    </a:lnTo>
                    <a:lnTo>
                      <a:pt x="937" y="489"/>
                    </a:lnTo>
                    <a:lnTo>
                      <a:pt x="940" y="501"/>
                    </a:lnTo>
                    <a:lnTo>
                      <a:pt x="944" y="512"/>
                    </a:lnTo>
                    <a:lnTo>
                      <a:pt x="948" y="526"/>
                    </a:lnTo>
                    <a:lnTo>
                      <a:pt x="952" y="536"/>
                    </a:lnTo>
                    <a:lnTo>
                      <a:pt x="956" y="550"/>
                    </a:lnTo>
                    <a:lnTo>
                      <a:pt x="960" y="562"/>
                    </a:lnTo>
                    <a:lnTo>
                      <a:pt x="964" y="575"/>
                    </a:lnTo>
                    <a:lnTo>
                      <a:pt x="968" y="588"/>
                    </a:lnTo>
                    <a:lnTo>
                      <a:pt x="972" y="601"/>
                    </a:lnTo>
                    <a:lnTo>
                      <a:pt x="976" y="613"/>
                    </a:lnTo>
                    <a:lnTo>
                      <a:pt x="980" y="627"/>
                    </a:lnTo>
                    <a:lnTo>
                      <a:pt x="984" y="642"/>
                    </a:lnTo>
                    <a:lnTo>
                      <a:pt x="988" y="654"/>
                    </a:lnTo>
                    <a:lnTo>
                      <a:pt x="992" y="668"/>
                    </a:lnTo>
                    <a:lnTo>
                      <a:pt x="996" y="682"/>
                    </a:lnTo>
                    <a:lnTo>
                      <a:pt x="999" y="695"/>
                    </a:lnTo>
                    <a:lnTo>
                      <a:pt x="1003" y="711"/>
                    </a:lnTo>
                    <a:lnTo>
                      <a:pt x="1007" y="725"/>
                    </a:lnTo>
                    <a:lnTo>
                      <a:pt x="1011" y="740"/>
                    </a:lnTo>
                    <a:lnTo>
                      <a:pt x="1015" y="755"/>
                    </a:lnTo>
                    <a:lnTo>
                      <a:pt x="1019" y="768"/>
                    </a:lnTo>
                    <a:lnTo>
                      <a:pt x="1023" y="783"/>
                    </a:lnTo>
                    <a:lnTo>
                      <a:pt x="1027" y="798"/>
                    </a:lnTo>
                    <a:lnTo>
                      <a:pt x="1031" y="814"/>
                    </a:lnTo>
                    <a:lnTo>
                      <a:pt x="1035" y="831"/>
                    </a:lnTo>
                    <a:lnTo>
                      <a:pt x="1039" y="845"/>
                    </a:lnTo>
                    <a:lnTo>
                      <a:pt x="1043" y="861"/>
                    </a:lnTo>
                    <a:lnTo>
                      <a:pt x="1047" y="877"/>
                    </a:lnTo>
                    <a:lnTo>
                      <a:pt x="1051" y="893"/>
                    </a:lnTo>
                    <a:lnTo>
                      <a:pt x="1055" y="908"/>
                    </a:lnTo>
                    <a:lnTo>
                      <a:pt x="1059" y="924"/>
                    </a:lnTo>
                    <a:lnTo>
                      <a:pt x="1062" y="942"/>
                    </a:lnTo>
                    <a:lnTo>
                      <a:pt x="1066" y="958"/>
                    </a:lnTo>
                    <a:lnTo>
                      <a:pt x="1070" y="975"/>
                    </a:lnTo>
                    <a:lnTo>
                      <a:pt x="1074" y="992"/>
                    </a:lnTo>
                    <a:lnTo>
                      <a:pt x="1078" y="1009"/>
                    </a:lnTo>
                    <a:lnTo>
                      <a:pt x="1082" y="1025"/>
                    </a:lnTo>
                    <a:lnTo>
                      <a:pt x="1086" y="1043"/>
                    </a:lnTo>
                    <a:lnTo>
                      <a:pt x="1090" y="1061"/>
                    </a:lnTo>
                    <a:lnTo>
                      <a:pt x="1094" y="1077"/>
                    </a:lnTo>
                    <a:lnTo>
                      <a:pt x="1098" y="1096"/>
                    </a:lnTo>
                    <a:lnTo>
                      <a:pt x="1102" y="1113"/>
                    </a:lnTo>
                    <a:lnTo>
                      <a:pt x="1106" y="1130"/>
                    </a:lnTo>
                    <a:lnTo>
                      <a:pt x="1110" y="1149"/>
                    </a:lnTo>
                    <a:lnTo>
                      <a:pt x="1114" y="1166"/>
                    </a:lnTo>
                    <a:lnTo>
                      <a:pt x="1118" y="1186"/>
                    </a:lnTo>
                    <a:lnTo>
                      <a:pt x="1122" y="1205"/>
                    </a:lnTo>
                    <a:lnTo>
                      <a:pt x="1125" y="1222"/>
                    </a:lnTo>
                    <a:lnTo>
                      <a:pt x="1129" y="1241"/>
                    </a:lnTo>
                    <a:lnTo>
                      <a:pt x="1133" y="1260"/>
                    </a:lnTo>
                    <a:lnTo>
                      <a:pt x="1137" y="1278"/>
                    </a:lnTo>
                    <a:lnTo>
                      <a:pt x="1141" y="1297"/>
                    </a:lnTo>
                    <a:lnTo>
                      <a:pt x="1145" y="1317"/>
                    </a:lnTo>
                    <a:lnTo>
                      <a:pt x="1149" y="1336"/>
                    </a:lnTo>
                    <a:lnTo>
                      <a:pt x="1153" y="1354"/>
                    </a:lnTo>
                    <a:lnTo>
                      <a:pt x="1157" y="1375"/>
                    </a:lnTo>
                    <a:lnTo>
                      <a:pt x="1161" y="1393"/>
                    </a:lnTo>
                    <a:lnTo>
                      <a:pt x="1165" y="1412"/>
                    </a:lnTo>
                    <a:lnTo>
                      <a:pt x="1169" y="1432"/>
                    </a:lnTo>
                    <a:lnTo>
                      <a:pt x="1173" y="1452"/>
                    </a:lnTo>
                    <a:lnTo>
                      <a:pt x="1177" y="1472"/>
                    </a:lnTo>
                    <a:lnTo>
                      <a:pt x="1181" y="1493"/>
                    </a:lnTo>
                    <a:lnTo>
                      <a:pt x="1185" y="1512"/>
                    </a:lnTo>
                    <a:lnTo>
                      <a:pt x="1188" y="1532"/>
                    </a:lnTo>
                    <a:lnTo>
                      <a:pt x="1192" y="1553"/>
                    </a:lnTo>
                    <a:lnTo>
                      <a:pt x="1196" y="1573"/>
                    </a:lnTo>
                    <a:lnTo>
                      <a:pt x="1200" y="1593"/>
                    </a:lnTo>
                    <a:lnTo>
                      <a:pt x="1204" y="1613"/>
                    </a:lnTo>
                    <a:lnTo>
                      <a:pt x="1208" y="1634"/>
                    </a:lnTo>
                    <a:lnTo>
                      <a:pt x="1212" y="1655"/>
                    </a:lnTo>
                    <a:lnTo>
                      <a:pt x="1216" y="1675"/>
                    </a:lnTo>
                    <a:lnTo>
                      <a:pt x="1220" y="1695"/>
                    </a:lnTo>
                    <a:lnTo>
                      <a:pt x="1224" y="1716"/>
                    </a:lnTo>
                    <a:lnTo>
                      <a:pt x="1228" y="1737"/>
                    </a:lnTo>
                    <a:lnTo>
                      <a:pt x="1232" y="1759"/>
                    </a:lnTo>
                    <a:lnTo>
                      <a:pt x="1236" y="1779"/>
                    </a:lnTo>
                    <a:lnTo>
                      <a:pt x="1240" y="1800"/>
                    </a:lnTo>
                    <a:lnTo>
                      <a:pt x="1244" y="1821"/>
                    </a:lnTo>
                    <a:lnTo>
                      <a:pt x="1248" y="1841"/>
                    </a:lnTo>
                    <a:lnTo>
                      <a:pt x="1251" y="1863"/>
                    </a:lnTo>
                    <a:lnTo>
                      <a:pt x="1255" y="1884"/>
                    </a:lnTo>
                    <a:lnTo>
                      <a:pt x="1259" y="1906"/>
                    </a:lnTo>
                    <a:lnTo>
                      <a:pt x="1263" y="1927"/>
                    </a:lnTo>
                    <a:lnTo>
                      <a:pt x="1267" y="1948"/>
                    </a:lnTo>
                    <a:lnTo>
                      <a:pt x="1271" y="1969"/>
                    </a:lnTo>
                    <a:lnTo>
                      <a:pt x="1275" y="1991"/>
                    </a:lnTo>
                    <a:lnTo>
                      <a:pt x="1279" y="2014"/>
                    </a:lnTo>
                    <a:lnTo>
                      <a:pt x="1283" y="2035"/>
                    </a:lnTo>
                    <a:lnTo>
                      <a:pt x="1287" y="2055"/>
                    </a:lnTo>
                    <a:lnTo>
                      <a:pt x="1291" y="2076"/>
                    </a:lnTo>
                    <a:lnTo>
                      <a:pt x="1295" y="2099"/>
                    </a:lnTo>
                    <a:lnTo>
                      <a:pt x="1299" y="2119"/>
                    </a:lnTo>
                    <a:lnTo>
                      <a:pt x="1303" y="2143"/>
                    </a:lnTo>
                    <a:lnTo>
                      <a:pt x="1307" y="2164"/>
                    </a:lnTo>
                    <a:lnTo>
                      <a:pt x="1311" y="2186"/>
                    </a:lnTo>
                    <a:lnTo>
                      <a:pt x="1314" y="2208"/>
                    </a:lnTo>
                    <a:lnTo>
                      <a:pt x="1318" y="2229"/>
                    </a:lnTo>
                    <a:lnTo>
                      <a:pt x="1322" y="2251"/>
                    </a:lnTo>
                    <a:lnTo>
                      <a:pt x="1326" y="2273"/>
                    </a:lnTo>
                    <a:lnTo>
                      <a:pt x="1330" y="2295"/>
                    </a:lnTo>
                    <a:lnTo>
                      <a:pt x="1334" y="2316"/>
                    </a:lnTo>
                    <a:lnTo>
                      <a:pt x="1338" y="2338"/>
                    </a:lnTo>
                    <a:lnTo>
                      <a:pt x="1342" y="2360"/>
                    </a:lnTo>
                    <a:lnTo>
                      <a:pt x="1346" y="2381"/>
                    </a:lnTo>
                    <a:lnTo>
                      <a:pt x="1350" y="2403"/>
                    </a:lnTo>
                    <a:lnTo>
                      <a:pt x="1354" y="2425"/>
                    </a:lnTo>
                    <a:lnTo>
                      <a:pt x="1358" y="2447"/>
                    </a:lnTo>
                    <a:lnTo>
                      <a:pt x="1362" y="2469"/>
                    </a:lnTo>
                    <a:lnTo>
                      <a:pt x="1366" y="2490"/>
                    </a:lnTo>
                    <a:lnTo>
                      <a:pt x="1370" y="2512"/>
                    </a:lnTo>
                    <a:lnTo>
                      <a:pt x="1374" y="2534"/>
                    </a:lnTo>
                    <a:lnTo>
                      <a:pt x="1377" y="2556"/>
                    </a:lnTo>
                    <a:lnTo>
                      <a:pt x="1381" y="2578"/>
                    </a:lnTo>
                    <a:lnTo>
                      <a:pt x="1385" y="2598"/>
                    </a:lnTo>
                    <a:lnTo>
                      <a:pt x="1389" y="2620"/>
                    </a:lnTo>
                    <a:lnTo>
                      <a:pt x="1393" y="2643"/>
                    </a:lnTo>
                    <a:lnTo>
                      <a:pt x="1397" y="2662"/>
                    </a:lnTo>
                    <a:lnTo>
                      <a:pt x="1401" y="2685"/>
                    </a:lnTo>
                    <a:lnTo>
                      <a:pt x="1405" y="2706"/>
                    </a:lnTo>
                    <a:lnTo>
                      <a:pt x="1409" y="2727"/>
                    </a:lnTo>
                    <a:lnTo>
                      <a:pt x="1413" y="2750"/>
                    </a:lnTo>
                    <a:lnTo>
                      <a:pt x="1417" y="2771"/>
                    </a:lnTo>
                    <a:lnTo>
                      <a:pt x="1421" y="2792"/>
                    </a:lnTo>
                    <a:lnTo>
                      <a:pt x="1425" y="2813"/>
                    </a:lnTo>
                    <a:lnTo>
                      <a:pt x="1429" y="2830"/>
                    </a:lnTo>
                    <a:lnTo>
                      <a:pt x="1433" y="2830"/>
                    </a:lnTo>
                    <a:lnTo>
                      <a:pt x="1437" y="2830"/>
                    </a:lnTo>
                    <a:lnTo>
                      <a:pt x="1440" y="2830"/>
                    </a:lnTo>
                    <a:lnTo>
                      <a:pt x="1444" y="2830"/>
                    </a:lnTo>
                    <a:lnTo>
                      <a:pt x="1448" y="2830"/>
                    </a:lnTo>
                    <a:lnTo>
                      <a:pt x="1452" y="2830"/>
                    </a:lnTo>
                    <a:lnTo>
                      <a:pt x="1456" y="2830"/>
                    </a:lnTo>
                    <a:lnTo>
                      <a:pt x="1460" y="2830"/>
                    </a:lnTo>
                    <a:lnTo>
                      <a:pt x="1464" y="2830"/>
                    </a:lnTo>
                    <a:lnTo>
                      <a:pt x="1468" y="2830"/>
                    </a:lnTo>
                    <a:lnTo>
                      <a:pt x="1472" y="2830"/>
                    </a:lnTo>
                    <a:lnTo>
                      <a:pt x="1476" y="2830"/>
                    </a:lnTo>
                    <a:lnTo>
                      <a:pt x="1480" y="2830"/>
                    </a:lnTo>
                    <a:lnTo>
                      <a:pt x="1484" y="2830"/>
                    </a:lnTo>
                    <a:lnTo>
                      <a:pt x="1488" y="2830"/>
                    </a:lnTo>
                    <a:lnTo>
                      <a:pt x="1492" y="2830"/>
                    </a:lnTo>
                    <a:lnTo>
                      <a:pt x="1496" y="2830"/>
                    </a:lnTo>
                    <a:lnTo>
                      <a:pt x="1499" y="2830"/>
                    </a:lnTo>
                    <a:lnTo>
                      <a:pt x="1503" y="2830"/>
                    </a:lnTo>
                    <a:lnTo>
                      <a:pt x="1507" y="2830"/>
                    </a:lnTo>
                    <a:lnTo>
                      <a:pt x="1511" y="2830"/>
                    </a:lnTo>
                    <a:lnTo>
                      <a:pt x="1515" y="2830"/>
                    </a:lnTo>
                    <a:lnTo>
                      <a:pt x="1519" y="2830"/>
                    </a:lnTo>
                    <a:lnTo>
                      <a:pt x="1523" y="2830"/>
                    </a:lnTo>
                    <a:lnTo>
                      <a:pt x="1527" y="2830"/>
                    </a:lnTo>
                    <a:lnTo>
                      <a:pt x="1531" y="2830"/>
                    </a:lnTo>
                    <a:lnTo>
                      <a:pt x="1535" y="2830"/>
                    </a:lnTo>
                    <a:lnTo>
                      <a:pt x="1539" y="2830"/>
                    </a:lnTo>
                    <a:lnTo>
                      <a:pt x="1543" y="2830"/>
                    </a:lnTo>
                    <a:lnTo>
                      <a:pt x="1547" y="2830"/>
                    </a:lnTo>
                    <a:lnTo>
                      <a:pt x="1551" y="2830"/>
                    </a:lnTo>
                    <a:lnTo>
                      <a:pt x="1555" y="2830"/>
                    </a:lnTo>
                    <a:lnTo>
                      <a:pt x="1559" y="2830"/>
                    </a:lnTo>
                    <a:lnTo>
                      <a:pt x="1562" y="2830"/>
                    </a:lnTo>
                    <a:lnTo>
                      <a:pt x="1566" y="2830"/>
                    </a:lnTo>
                    <a:lnTo>
                      <a:pt x="1570" y="2830"/>
                    </a:lnTo>
                    <a:lnTo>
                      <a:pt x="1574" y="2830"/>
                    </a:lnTo>
                    <a:lnTo>
                      <a:pt x="1578" y="2830"/>
                    </a:lnTo>
                    <a:lnTo>
                      <a:pt x="1582" y="2830"/>
                    </a:lnTo>
                    <a:lnTo>
                      <a:pt x="1586" y="2830"/>
                    </a:lnTo>
                    <a:lnTo>
                      <a:pt x="1590" y="2830"/>
                    </a:lnTo>
                    <a:lnTo>
                      <a:pt x="1594" y="2830"/>
                    </a:lnTo>
                    <a:lnTo>
                      <a:pt x="1598" y="2830"/>
                    </a:lnTo>
                    <a:lnTo>
                      <a:pt x="1602" y="2830"/>
                    </a:lnTo>
                    <a:lnTo>
                      <a:pt x="1606" y="2830"/>
                    </a:lnTo>
                    <a:lnTo>
                      <a:pt x="1610" y="2830"/>
                    </a:lnTo>
                    <a:lnTo>
                      <a:pt x="1614" y="2830"/>
                    </a:lnTo>
                    <a:lnTo>
                      <a:pt x="1618" y="2830"/>
                    </a:lnTo>
                    <a:lnTo>
                      <a:pt x="1622" y="2830"/>
                    </a:lnTo>
                    <a:lnTo>
                      <a:pt x="1625" y="2830"/>
                    </a:lnTo>
                    <a:lnTo>
                      <a:pt x="1629" y="2830"/>
                    </a:lnTo>
                    <a:lnTo>
                      <a:pt x="1633" y="2830"/>
                    </a:lnTo>
                    <a:lnTo>
                      <a:pt x="1637" y="2830"/>
                    </a:lnTo>
                    <a:lnTo>
                      <a:pt x="1641" y="2830"/>
                    </a:lnTo>
                    <a:lnTo>
                      <a:pt x="1645" y="2830"/>
                    </a:lnTo>
                    <a:lnTo>
                      <a:pt x="1649" y="2830"/>
                    </a:lnTo>
                    <a:lnTo>
                      <a:pt x="1653" y="2830"/>
                    </a:lnTo>
                    <a:lnTo>
                      <a:pt x="1657" y="2830"/>
                    </a:lnTo>
                    <a:lnTo>
                      <a:pt x="1661" y="2830"/>
                    </a:lnTo>
                    <a:lnTo>
                      <a:pt x="1665" y="2830"/>
                    </a:lnTo>
                    <a:lnTo>
                      <a:pt x="1669" y="2830"/>
                    </a:lnTo>
                    <a:lnTo>
                      <a:pt x="1673" y="2830"/>
                    </a:lnTo>
                    <a:lnTo>
                      <a:pt x="1677" y="2830"/>
                    </a:lnTo>
                    <a:lnTo>
                      <a:pt x="1681" y="2830"/>
                    </a:lnTo>
                    <a:lnTo>
                      <a:pt x="1685" y="2830"/>
                    </a:lnTo>
                    <a:lnTo>
                      <a:pt x="1688" y="2830"/>
                    </a:lnTo>
                    <a:lnTo>
                      <a:pt x="1692" y="2830"/>
                    </a:lnTo>
                    <a:lnTo>
                      <a:pt x="1696" y="2830"/>
                    </a:lnTo>
                    <a:lnTo>
                      <a:pt x="1700" y="2830"/>
                    </a:lnTo>
                    <a:lnTo>
                      <a:pt x="1704" y="2830"/>
                    </a:lnTo>
                    <a:lnTo>
                      <a:pt x="1708" y="2830"/>
                    </a:lnTo>
                    <a:lnTo>
                      <a:pt x="1712" y="2830"/>
                    </a:lnTo>
                    <a:lnTo>
                      <a:pt x="1716" y="2830"/>
                    </a:lnTo>
                    <a:lnTo>
                      <a:pt x="1720" y="2830"/>
                    </a:lnTo>
                    <a:lnTo>
                      <a:pt x="1724" y="2830"/>
                    </a:lnTo>
                    <a:lnTo>
                      <a:pt x="1728" y="2830"/>
                    </a:lnTo>
                    <a:lnTo>
                      <a:pt x="1732" y="2830"/>
                    </a:lnTo>
                    <a:lnTo>
                      <a:pt x="1736" y="2830"/>
                    </a:lnTo>
                    <a:lnTo>
                      <a:pt x="1740" y="2830"/>
                    </a:lnTo>
                    <a:lnTo>
                      <a:pt x="1744" y="2830"/>
                    </a:lnTo>
                    <a:lnTo>
                      <a:pt x="1748" y="2830"/>
                    </a:lnTo>
                    <a:lnTo>
                      <a:pt x="1751" y="2830"/>
                    </a:lnTo>
                    <a:lnTo>
                      <a:pt x="1755" y="2830"/>
                    </a:lnTo>
                    <a:lnTo>
                      <a:pt x="1759" y="2830"/>
                    </a:lnTo>
                    <a:lnTo>
                      <a:pt x="1763" y="2830"/>
                    </a:lnTo>
                    <a:lnTo>
                      <a:pt x="1767" y="2830"/>
                    </a:lnTo>
                    <a:lnTo>
                      <a:pt x="1771" y="2830"/>
                    </a:lnTo>
                    <a:lnTo>
                      <a:pt x="1775" y="2830"/>
                    </a:lnTo>
                    <a:lnTo>
                      <a:pt x="1779" y="2830"/>
                    </a:lnTo>
                    <a:lnTo>
                      <a:pt x="1783" y="2830"/>
                    </a:lnTo>
                    <a:lnTo>
                      <a:pt x="1787" y="2830"/>
                    </a:lnTo>
                    <a:lnTo>
                      <a:pt x="1791" y="2830"/>
                    </a:lnTo>
                    <a:lnTo>
                      <a:pt x="1795" y="2830"/>
                    </a:lnTo>
                    <a:lnTo>
                      <a:pt x="1799" y="2830"/>
                    </a:lnTo>
                    <a:lnTo>
                      <a:pt x="1803" y="2830"/>
                    </a:lnTo>
                    <a:lnTo>
                      <a:pt x="1807" y="2830"/>
                    </a:lnTo>
                    <a:lnTo>
                      <a:pt x="1811" y="2830"/>
                    </a:lnTo>
                    <a:lnTo>
                      <a:pt x="1814" y="2830"/>
                    </a:lnTo>
                    <a:lnTo>
                      <a:pt x="1818" y="2830"/>
                    </a:lnTo>
                    <a:lnTo>
                      <a:pt x="1822" y="2830"/>
                    </a:lnTo>
                    <a:lnTo>
                      <a:pt x="1826" y="2830"/>
                    </a:lnTo>
                    <a:lnTo>
                      <a:pt x="1830" y="2830"/>
                    </a:lnTo>
                    <a:lnTo>
                      <a:pt x="1834" y="2830"/>
                    </a:lnTo>
                    <a:lnTo>
                      <a:pt x="1838" y="2830"/>
                    </a:lnTo>
                    <a:lnTo>
                      <a:pt x="1842" y="2830"/>
                    </a:lnTo>
                    <a:lnTo>
                      <a:pt x="1846" y="2830"/>
                    </a:lnTo>
                    <a:lnTo>
                      <a:pt x="1850" y="2830"/>
                    </a:lnTo>
                    <a:lnTo>
                      <a:pt x="1854" y="2830"/>
                    </a:lnTo>
                    <a:lnTo>
                      <a:pt x="1858" y="2830"/>
                    </a:lnTo>
                    <a:lnTo>
                      <a:pt x="1862" y="2830"/>
                    </a:lnTo>
                    <a:lnTo>
                      <a:pt x="1866" y="2830"/>
                    </a:lnTo>
                    <a:lnTo>
                      <a:pt x="1870" y="2830"/>
                    </a:lnTo>
                    <a:lnTo>
                      <a:pt x="1874" y="2830"/>
                    </a:lnTo>
                    <a:lnTo>
                      <a:pt x="1877" y="2830"/>
                    </a:lnTo>
                    <a:lnTo>
                      <a:pt x="1881" y="2830"/>
                    </a:lnTo>
                    <a:lnTo>
                      <a:pt x="1885" y="2830"/>
                    </a:lnTo>
                    <a:lnTo>
                      <a:pt x="1889" y="2830"/>
                    </a:lnTo>
                    <a:lnTo>
                      <a:pt x="1893" y="2830"/>
                    </a:lnTo>
                    <a:lnTo>
                      <a:pt x="1897" y="2830"/>
                    </a:lnTo>
                    <a:lnTo>
                      <a:pt x="1901" y="2830"/>
                    </a:lnTo>
                    <a:lnTo>
                      <a:pt x="1905" y="2830"/>
                    </a:lnTo>
                    <a:lnTo>
                      <a:pt x="1909" y="2830"/>
                    </a:lnTo>
                    <a:lnTo>
                      <a:pt x="1913" y="2830"/>
                    </a:lnTo>
                    <a:lnTo>
                      <a:pt x="1917" y="2830"/>
                    </a:lnTo>
                    <a:lnTo>
                      <a:pt x="1921" y="2830"/>
                    </a:lnTo>
                    <a:lnTo>
                      <a:pt x="1925" y="2830"/>
                    </a:lnTo>
                    <a:lnTo>
                      <a:pt x="1929" y="2830"/>
                    </a:lnTo>
                    <a:lnTo>
                      <a:pt x="1933" y="2830"/>
                    </a:lnTo>
                    <a:lnTo>
                      <a:pt x="1937" y="2830"/>
                    </a:lnTo>
                    <a:lnTo>
                      <a:pt x="1940" y="2830"/>
                    </a:lnTo>
                    <a:lnTo>
                      <a:pt x="1944" y="2830"/>
                    </a:lnTo>
                    <a:lnTo>
                      <a:pt x="1948" y="2830"/>
                    </a:lnTo>
                    <a:lnTo>
                      <a:pt x="1952" y="2830"/>
                    </a:lnTo>
                    <a:lnTo>
                      <a:pt x="1956" y="2830"/>
                    </a:lnTo>
                    <a:lnTo>
                      <a:pt x="1960" y="2830"/>
                    </a:lnTo>
                    <a:lnTo>
                      <a:pt x="1964" y="2830"/>
                    </a:lnTo>
                    <a:lnTo>
                      <a:pt x="1968" y="2830"/>
                    </a:lnTo>
                    <a:lnTo>
                      <a:pt x="1972" y="2830"/>
                    </a:lnTo>
                    <a:lnTo>
                      <a:pt x="1976" y="2830"/>
                    </a:lnTo>
                    <a:lnTo>
                      <a:pt x="1980" y="2830"/>
                    </a:lnTo>
                    <a:lnTo>
                      <a:pt x="1984" y="2830"/>
                    </a:lnTo>
                    <a:lnTo>
                      <a:pt x="1988" y="2830"/>
                    </a:lnTo>
                    <a:lnTo>
                      <a:pt x="1992" y="2830"/>
                    </a:lnTo>
                    <a:lnTo>
                      <a:pt x="1996" y="2830"/>
                    </a:lnTo>
                    <a:lnTo>
                      <a:pt x="1999" y="2830"/>
                    </a:lnTo>
                    <a:lnTo>
                      <a:pt x="2003" y="2830"/>
                    </a:lnTo>
                    <a:lnTo>
                      <a:pt x="2007" y="2830"/>
                    </a:lnTo>
                    <a:lnTo>
                      <a:pt x="2011" y="2830"/>
                    </a:lnTo>
                    <a:lnTo>
                      <a:pt x="2015" y="2830"/>
                    </a:lnTo>
                    <a:lnTo>
                      <a:pt x="2019" y="2830"/>
                    </a:lnTo>
                    <a:lnTo>
                      <a:pt x="2023" y="2830"/>
                    </a:lnTo>
                    <a:lnTo>
                      <a:pt x="2027" y="2830"/>
                    </a:lnTo>
                    <a:lnTo>
                      <a:pt x="2031" y="2830"/>
                    </a:lnTo>
                    <a:lnTo>
                      <a:pt x="2035" y="2830"/>
                    </a:lnTo>
                    <a:lnTo>
                      <a:pt x="2039" y="2830"/>
                    </a:lnTo>
                    <a:lnTo>
                      <a:pt x="2043" y="2830"/>
                    </a:lnTo>
                    <a:lnTo>
                      <a:pt x="2047" y="2830"/>
                    </a:lnTo>
                    <a:lnTo>
                      <a:pt x="2051" y="2830"/>
                    </a:lnTo>
                    <a:lnTo>
                      <a:pt x="2055" y="2830"/>
                    </a:lnTo>
                    <a:lnTo>
                      <a:pt x="2059" y="2830"/>
                    </a:lnTo>
                    <a:lnTo>
                      <a:pt x="2062" y="2830"/>
                    </a:lnTo>
                    <a:lnTo>
                      <a:pt x="2066" y="2830"/>
                    </a:lnTo>
                    <a:lnTo>
                      <a:pt x="2070" y="2830"/>
                    </a:lnTo>
                    <a:lnTo>
                      <a:pt x="2074" y="2830"/>
                    </a:lnTo>
                    <a:lnTo>
                      <a:pt x="2078" y="2830"/>
                    </a:lnTo>
                    <a:lnTo>
                      <a:pt x="2082" y="2830"/>
                    </a:lnTo>
                    <a:lnTo>
                      <a:pt x="2086" y="2830"/>
                    </a:lnTo>
                    <a:lnTo>
                      <a:pt x="2090" y="2830"/>
                    </a:lnTo>
                    <a:lnTo>
                      <a:pt x="2094" y="2830"/>
                    </a:lnTo>
                    <a:lnTo>
                      <a:pt x="2098" y="2830"/>
                    </a:lnTo>
                    <a:lnTo>
                      <a:pt x="2102" y="2830"/>
                    </a:lnTo>
                    <a:lnTo>
                      <a:pt x="2106" y="2830"/>
                    </a:lnTo>
                    <a:lnTo>
                      <a:pt x="2110" y="2830"/>
                    </a:lnTo>
                    <a:lnTo>
                      <a:pt x="2114" y="2830"/>
                    </a:lnTo>
                    <a:lnTo>
                      <a:pt x="2118" y="2830"/>
                    </a:lnTo>
                    <a:lnTo>
                      <a:pt x="2122" y="2830"/>
                    </a:lnTo>
                    <a:lnTo>
                      <a:pt x="2125" y="2830"/>
                    </a:lnTo>
                    <a:lnTo>
                      <a:pt x="2129" y="2830"/>
                    </a:lnTo>
                    <a:lnTo>
                      <a:pt x="2133" y="2830"/>
                    </a:lnTo>
                    <a:lnTo>
                      <a:pt x="2137" y="2830"/>
                    </a:lnTo>
                    <a:lnTo>
                      <a:pt x="2141" y="2830"/>
                    </a:lnTo>
                    <a:lnTo>
                      <a:pt x="2145" y="2830"/>
                    </a:lnTo>
                    <a:lnTo>
                      <a:pt x="2149" y="2830"/>
                    </a:lnTo>
                    <a:lnTo>
                      <a:pt x="2153" y="2830"/>
                    </a:lnTo>
                    <a:lnTo>
                      <a:pt x="2157" y="2830"/>
                    </a:lnTo>
                    <a:lnTo>
                      <a:pt x="2161" y="2830"/>
                    </a:lnTo>
                    <a:lnTo>
                      <a:pt x="2165" y="2830"/>
                    </a:lnTo>
                    <a:lnTo>
                      <a:pt x="2169" y="2830"/>
                    </a:lnTo>
                    <a:lnTo>
                      <a:pt x="2173" y="2830"/>
                    </a:lnTo>
                    <a:lnTo>
                      <a:pt x="2177" y="2830"/>
                    </a:lnTo>
                    <a:lnTo>
                      <a:pt x="2181" y="2830"/>
                    </a:lnTo>
                    <a:lnTo>
                      <a:pt x="2185" y="2830"/>
                    </a:lnTo>
                    <a:lnTo>
                      <a:pt x="2188" y="2830"/>
                    </a:lnTo>
                    <a:lnTo>
                      <a:pt x="2192" y="2830"/>
                    </a:lnTo>
                    <a:lnTo>
                      <a:pt x="2196" y="2830"/>
                    </a:lnTo>
                    <a:lnTo>
                      <a:pt x="2200" y="2830"/>
                    </a:lnTo>
                    <a:lnTo>
                      <a:pt x="2204" y="2830"/>
                    </a:lnTo>
                    <a:lnTo>
                      <a:pt x="2208" y="2830"/>
                    </a:lnTo>
                    <a:lnTo>
                      <a:pt x="2212" y="2830"/>
                    </a:lnTo>
                    <a:lnTo>
                      <a:pt x="2216" y="2830"/>
                    </a:lnTo>
                    <a:lnTo>
                      <a:pt x="2220" y="2830"/>
                    </a:lnTo>
                    <a:lnTo>
                      <a:pt x="2224" y="2830"/>
                    </a:lnTo>
                    <a:lnTo>
                      <a:pt x="2228" y="2830"/>
                    </a:lnTo>
                    <a:lnTo>
                      <a:pt x="2232" y="2830"/>
                    </a:lnTo>
                    <a:lnTo>
                      <a:pt x="2236" y="2830"/>
                    </a:lnTo>
                    <a:lnTo>
                      <a:pt x="2240" y="2830"/>
                    </a:lnTo>
                    <a:lnTo>
                      <a:pt x="2244" y="2830"/>
                    </a:lnTo>
                    <a:lnTo>
                      <a:pt x="2248" y="2830"/>
                    </a:lnTo>
                    <a:lnTo>
                      <a:pt x="2251" y="2830"/>
                    </a:lnTo>
                    <a:lnTo>
                      <a:pt x="2255" y="2830"/>
                    </a:lnTo>
                    <a:lnTo>
                      <a:pt x="2259" y="2830"/>
                    </a:lnTo>
                    <a:lnTo>
                      <a:pt x="2263" y="2830"/>
                    </a:lnTo>
                    <a:lnTo>
                      <a:pt x="2267" y="2830"/>
                    </a:lnTo>
                    <a:lnTo>
                      <a:pt x="2271" y="2830"/>
                    </a:lnTo>
                    <a:lnTo>
                      <a:pt x="2275" y="2830"/>
                    </a:lnTo>
                    <a:lnTo>
                      <a:pt x="2279" y="2830"/>
                    </a:lnTo>
                    <a:lnTo>
                      <a:pt x="2283" y="2830"/>
                    </a:lnTo>
                    <a:lnTo>
                      <a:pt x="2287" y="2830"/>
                    </a:lnTo>
                    <a:lnTo>
                      <a:pt x="2291" y="2830"/>
                    </a:lnTo>
                    <a:lnTo>
                      <a:pt x="2295" y="2830"/>
                    </a:lnTo>
                    <a:lnTo>
                      <a:pt x="2299" y="2830"/>
                    </a:lnTo>
                    <a:lnTo>
                      <a:pt x="2303" y="2830"/>
                    </a:lnTo>
                    <a:lnTo>
                      <a:pt x="2307" y="2830"/>
                    </a:lnTo>
                    <a:lnTo>
                      <a:pt x="2311" y="2830"/>
                    </a:lnTo>
                    <a:lnTo>
                      <a:pt x="2314" y="2830"/>
                    </a:lnTo>
                    <a:lnTo>
                      <a:pt x="2318" y="2830"/>
                    </a:lnTo>
                    <a:lnTo>
                      <a:pt x="2322" y="2830"/>
                    </a:lnTo>
                    <a:lnTo>
                      <a:pt x="2326" y="2830"/>
                    </a:lnTo>
                    <a:lnTo>
                      <a:pt x="2330" y="2830"/>
                    </a:lnTo>
                    <a:lnTo>
                      <a:pt x="2334" y="2830"/>
                    </a:lnTo>
                    <a:lnTo>
                      <a:pt x="2338" y="2830"/>
                    </a:lnTo>
                    <a:lnTo>
                      <a:pt x="2342" y="2830"/>
                    </a:lnTo>
                    <a:lnTo>
                      <a:pt x="2346" y="2830"/>
                    </a:lnTo>
                    <a:lnTo>
                      <a:pt x="2350" y="2830"/>
                    </a:lnTo>
                    <a:lnTo>
                      <a:pt x="2354" y="2830"/>
                    </a:lnTo>
                    <a:lnTo>
                      <a:pt x="2358" y="2830"/>
                    </a:lnTo>
                    <a:lnTo>
                      <a:pt x="2362" y="2830"/>
                    </a:lnTo>
                    <a:lnTo>
                      <a:pt x="2366" y="2830"/>
                    </a:lnTo>
                    <a:lnTo>
                      <a:pt x="2370" y="2830"/>
                    </a:lnTo>
                    <a:lnTo>
                      <a:pt x="2374" y="2830"/>
                    </a:lnTo>
                    <a:lnTo>
                      <a:pt x="2377" y="2830"/>
                    </a:lnTo>
                    <a:lnTo>
                      <a:pt x="2381" y="2830"/>
                    </a:lnTo>
                    <a:lnTo>
                      <a:pt x="2385" y="2830"/>
                    </a:lnTo>
                    <a:lnTo>
                      <a:pt x="2389" y="2830"/>
                    </a:lnTo>
                    <a:lnTo>
                      <a:pt x="2393" y="2830"/>
                    </a:lnTo>
                    <a:lnTo>
                      <a:pt x="2397" y="2830"/>
                    </a:lnTo>
                    <a:lnTo>
                      <a:pt x="2401" y="2830"/>
                    </a:lnTo>
                    <a:lnTo>
                      <a:pt x="2405" y="2830"/>
                    </a:lnTo>
                    <a:lnTo>
                      <a:pt x="2409" y="2830"/>
                    </a:lnTo>
                    <a:lnTo>
                      <a:pt x="2413" y="2830"/>
                    </a:lnTo>
                    <a:lnTo>
                      <a:pt x="2417" y="2830"/>
                    </a:lnTo>
                    <a:lnTo>
                      <a:pt x="2421" y="2830"/>
                    </a:lnTo>
                    <a:lnTo>
                      <a:pt x="2425" y="2830"/>
                    </a:lnTo>
                    <a:lnTo>
                      <a:pt x="2429" y="2830"/>
                    </a:lnTo>
                    <a:lnTo>
                      <a:pt x="2433" y="2830"/>
                    </a:lnTo>
                    <a:lnTo>
                      <a:pt x="2437" y="2830"/>
                    </a:lnTo>
                    <a:lnTo>
                      <a:pt x="2440" y="2830"/>
                    </a:lnTo>
                    <a:lnTo>
                      <a:pt x="2444" y="2830"/>
                    </a:lnTo>
                    <a:lnTo>
                      <a:pt x="2448" y="2830"/>
                    </a:lnTo>
                    <a:lnTo>
                      <a:pt x="2452" y="2830"/>
                    </a:lnTo>
                    <a:lnTo>
                      <a:pt x="2456" y="2830"/>
                    </a:lnTo>
                    <a:lnTo>
                      <a:pt x="2460" y="2830"/>
                    </a:lnTo>
                    <a:lnTo>
                      <a:pt x="2464" y="2830"/>
                    </a:lnTo>
                    <a:lnTo>
                      <a:pt x="2468" y="2830"/>
                    </a:lnTo>
                    <a:lnTo>
                      <a:pt x="2472" y="2830"/>
                    </a:lnTo>
                    <a:lnTo>
                      <a:pt x="2476" y="2830"/>
                    </a:lnTo>
                    <a:lnTo>
                      <a:pt x="2480" y="2830"/>
                    </a:lnTo>
                    <a:lnTo>
                      <a:pt x="2484" y="2830"/>
                    </a:lnTo>
                    <a:lnTo>
                      <a:pt x="2488" y="2830"/>
                    </a:lnTo>
                    <a:lnTo>
                      <a:pt x="2492" y="2830"/>
                    </a:lnTo>
                    <a:lnTo>
                      <a:pt x="2496" y="2830"/>
                    </a:lnTo>
                    <a:lnTo>
                      <a:pt x="2499" y="2830"/>
                    </a:lnTo>
                    <a:lnTo>
                      <a:pt x="2503" y="2830"/>
                    </a:lnTo>
                    <a:lnTo>
                      <a:pt x="2507" y="2830"/>
                    </a:lnTo>
                    <a:lnTo>
                      <a:pt x="2511" y="2830"/>
                    </a:lnTo>
                    <a:lnTo>
                      <a:pt x="2515" y="2830"/>
                    </a:lnTo>
                    <a:lnTo>
                      <a:pt x="2519" y="2830"/>
                    </a:lnTo>
                    <a:lnTo>
                      <a:pt x="2523" y="2830"/>
                    </a:lnTo>
                    <a:lnTo>
                      <a:pt x="2527" y="2830"/>
                    </a:lnTo>
                    <a:lnTo>
                      <a:pt x="2531" y="2830"/>
                    </a:lnTo>
                    <a:lnTo>
                      <a:pt x="2535" y="2830"/>
                    </a:lnTo>
                    <a:lnTo>
                      <a:pt x="2539" y="2830"/>
                    </a:lnTo>
                    <a:lnTo>
                      <a:pt x="2543" y="2830"/>
                    </a:lnTo>
                    <a:lnTo>
                      <a:pt x="2547" y="2830"/>
                    </a:lnTo>
                    <a:lnTo>
                      <a:pt x="2551" y="2830"/>
                    </a:lnTo>
                    <a:lnTo>
                      <a:pt x="2555" y="2830"/>
                    </a:lnTo>
                    <a:lnTo>
                      <a:pt x="2559" y="2830"/>
                    </a:lnTo>
                    <a:lnTo>
                      <a:pt x="2562" y="2830"/>
                    </a:lnTo>
                    <a:lnTo>
                      <a:pt x="2566" y="2830"/>
                    </a:lnTo>
                    <a:lnTo>
                      <a:pt x="2570" y="2830"/>
                    </a:lnTo>
                    <a:lnTo>
                      <a:pt x="2574" y="2830"/>
                    </a:lnTo>
                    <a:lnTo>
                      <a:pt x="2578" y="2830"/>
                    </a:lnTo>
                    <a:lnTo>
                      <a:pt x="2582" y="2830"/>
                    </a:lnTo>
                    <a:lnTo>
                      <a:pt x="2586" y="2830"/>
                    </a:lnTo>
                    <a:lnTo>
                      <a:pt x="2590" y="2830"/>
                    </a:lnTo>
                    <a:lnTo>
                      <a:pt x="2594" y="2830"/>
                    </a:lnTo>
                    <a:lnTo>
                      <a:pt x="2598" y="2830"/>
                    </a:lnTo>
                    <a:lnTo>
                      <a:pt x="2602" y="2830"/>
                    </a:lnTo>
                    <a:lnTo>
                      <a:pt x="2606" y="2830"/>
                    </a:lnTo>
                    <a:lnTo>
                      <a:pt x="2610" y="2830"/>
                    </a:lnTo>
                    <a:lnTo>
                      <a:pt x="2614" y="2830"/>
                    </a:lnTo>
                    <a:lnTo>
                      <a:pt x="2618" y="2830"/>
                    </a:lnTo>
                    <a:lnTo>
                      <a:pt x="2622" y="2830"/>
                    </a:lnTo>
                    <a:lnTo>
                      <a:pt x="2625" y="2830"/>
                    </a:lnTo>
                    <a:lnTo>
                      <a:pt x="2629" y="2830"/>
                    </a:lnTo>
                    <a:lnTo>
                      <a:pt x="2633" y="2830"/>
                    </a:lnTo>
                    <a:lnTo>
                      <a:pt x="2637" y="2830"/>
                    </a:lnTo>
                    <a:lnTo>
                      <a:pt x="2641" y="2830"/>
                    </a:lnTo>
                    <a:lnTo>
                      <a:pt x="2645" y="2830"/>
                    </a:lnTo>
                    <a:lnTo>
                      <a:pt x="2649" y="2830"/>
                    </a:lnTo>
                    <a:lnTo>
                      <a:pt x="2653" y="2830"/>
                    </a:lnTo>
                    <a:lnTo>
                      <a:pt x="2657" y="2830"/>
                    </a:lnTo>
                    <a:lnTo>
                      <a:pt x="2661" y="2830"/>
                    </a:lnTo>
                    <a:lnTo>
                      <a:pt x="2665" y="2830"/>
                    </a:lnTo>
                    <a:lnTo>
                      <a:pt x="2669" y="2830"/>
                    </a:lnTo>
                    <a:lnTo>
                      <a:pt x="2673" y="2830"/>
                    </a:lnTo>
                    <a:lnTo>
                      <a:pt x="2677" y="2830"/>
                    </a:lnTo>
                    <a:lnTo>
                      <a:pt x="2681" y="2830"/>
                    </a:lnTo>
                    <a:lnTo>
                      <a:pt x="2685" y="2830"/>
                    </a:lnTo>
                    <a:lnTo>
                      <a:pt x="2688" y="2830"/>
                    </a:lnTo>
                    <a:lnTo>
                      <a:pt x="2692" y="2830"/>
                    </a:lnTo>
                    <a:lnTo>
                      <a:pt x="2696" y="2830"/>
                    </a:lnTo>
                    <a:lnTo>
                      <a:pt x="2700" y="2830"/>
                    </a:lnTo>
                    <a:lnTo>
                      <a:pt x="2704" y="2830"/>
                    </a:lnTo>
                    <a:lnTo>
                      <a:pt x="2708" y="2830"/>
                    </a:lnTo>
                    <a:lnTo>
                      <a:pt x="2712" y="2830"/>
                    </a:lnTo>
                    <a:lnTo>
                      <a:pt x="2716" y="2830"/>
                    </a:lnTo>
                    <a:lnTo>
                      <a:pt x="2720" y="2830"/>
                    </a:lnTo>
                    <a:lnTo>
                      <a:pt x="2724" y="2830"/>
                    </a:lnTo>
                    <a:lnTo>
                      <a:pt x="2728" y="2830"/>
                    </a:lnTo>
                    <a:lnTo>
                      <a:pt x="2732" y="2830"/>
                    </a:lnTo>
                    <a:lnTo>
                      <a:pt x="2736" y="2830"/>
                    </a:lnTo>
                    <a:lnTo>
                      <a:pt x="2740" y="2830"/>
                    </a:lnTo>
                    <a:lnTo>
                      <a:pt x="2744" y="2830"/>
                    </a:lnTo>
                    <a:lnTo>
                      <a:pt x="2748" y="2830"/>
                    </a:lnTo>
                    <a:lnTo>
                      <a:pt x="2751" y="2830"/>
                    </a:lnTo>
                    <a:lnTo>
                      <a:pt x="2755" y="2830"/>
                    </a:lnTo>
                    <a:lnTo>
                      <a:pt x="2759" y="2814"/>
                    </a:lnTo>
                    <a:lnTo>
                      <a:pt x="2763" y="2802"/>
                    </a:lnTo>
                    <a:lnTo>
                      <a:pt x="2767" y="2786"/>
                    </a:lnTo>
                    <a:lnTo>
                      <a:pt x="2771" y="2772"/>
                    </a:lnTo>
                    <a:lnTo>
                      <a:pt x="2775" y="2758"/>
                    </a:lnTo>
                    <a:lnTo>
                      <a:pt x="2779" y="2742"/>
                    </a:lnTo>
                    <a:lnTo>
                      <a:pt x="2783" y="2729"/>
                    </a:lnTo>
                    <a:lnTo>
                      <a:pt x="2787" y="2716"/>
                    </a:lnTo>
                    <a:lnTo>
                      <a:pt x="2791" y="2700"/>
                    </a:lnTo>
                    <a:lnTo>
                      <a:pt x="2795" y="2686"/>
                    </a:lnTo>
                    <a:lnTo>
                      <a:pt x="2799" y="2671"/>
                    </a:lnTo>
                    <a:lnTo>
                      <a:pt x="2803" y="2658"/>
                    </a:lnTo>
                    <a:lnTo>
                      <a:pt x="2807" y="2643"/>
                    </a:lnTo>
                    <a:lnTo>
                      <a:pt x="2811" y="2629"/>
                    </a:lnTo>
                    <a:lnTo>
                      <a:pt x="2814" y="2614"/>
                    </a:lnTo>
                    <a:lnTo>
                      <a:pt x="2818" y="2601"/>
                    </a:lnTo>
                    <a:lnTo>
                      <a:pt x="2822" y="2586"/>
                    </a:lnTo>
                    <a:lnTo>
                      <a:pt x="2826" y="2571"/>
                    </a:lnTo>
                    <a:lnTo>
                      <a:pt x="2830" y="2557"/>
                    </a:lnTo>
                    <a:lnTo>
                      <a:pt x="2834" y="2542"/>
                    </a:lnTo>
                    <a:lnTo>
                      <a:pt x="2838" y="2530"/>
                    </a:lnTo>
                    <a:lnTo>
                      <a:pt x="2842" y="2515"/>
                    </a:lnTo>
                    <a:lnTo>
                      <a:pt x="2846" y="2501"/>
                    </a:lnTo>
                    <a:lnTo>
                      <a:pt x="2850" y="2487"/>
                    </a:lnTo>
                    <a:lnTo>
                      <a:pt x="2854" y="2473"/>
                    </a:lnTo>
                    <a:lnTo>
                      <a:pt x="2858" y="2458"/>
                    </a:lnTo>
                    <a:lnTo>
                      <a:pt x="2862" y="2444"/>
                    </a:lnTo>
                    <a:lnTo>
                      <a:pt x="2866" y="2431"/>
                    </a:lnTo>
                    <a:lnTo>
                      <a:pt x="2870" y="2417"/>
                    </a:lnTo>
                    <a:lnTo>
                      <a:pt x="2874" y="2402"/>
                    </a:lnTo>
                    <a:lnTo>
                      <a:pt x="2877" y="2388"/>
                    </a:lnTo>
                    <a:lnTo>
                      <a:pt x="2881" y="2374"/>
                    </a:lnTo>
                    <a:lnTo>
                      <a:pt x="2885" y="2362"/>
                    </a:lnTo>
                    <a:lnTo>
                      <a:pt x="2889" y="2347"/>
                    </a:lnTo>
                    <a:lnTo>
                      <a:pt x="2893" y="2334"/>
                    </a:lnTo>
                    <a:lnTo>
                      <a:pt x="2897" y="2320"/>
                    </a:lnTo>
                    <a:lnTo>
                      <a:pt x="2901" y="2307"/>
                    </a:lnTo>
                    <a:lnTo>
                      <a:pt x="2905" y="2292"/>
                    </a:lnTo>
                    <a:lnTo>
                      <a:pt x="2909" y="2278"/>
                    </a:lnTo>
                    <a:lnTo>
                      <a:pt x="2913" y="2264"/>
                    </a:lnTo>
                    <a:lnTo>
                      <a:pt x="2917" y="2252"/>
                    </a:lnTo>
                    <a:lnTo>
                      <a:pt x="2921" y="2239"/>
                    </a:lnTo>
                    <a:lnTo>
                      <a:pt x="2925" y="2225"/>
                    </a:lnTo>
                    <a:lnTo>
                      <a:pt x="2929" y="2211"/>
                    </a:lnTo>
                    <a:lnTo>
                      <a:pt x="2933" y="2197"/>
                    </a:lnTo>
                    <a:lnTo>
                      <a:pt x="2937" y="2184"/>
                    </a:lnTo>
                    <a:lnTo>
                      <a:pt x="2940" y="2170"/>
                    </a:lnTo>
                    <a:lnTo>
                      <a:pt x="2944" y="2158"/>
                    </a:lnTo>
                    <a:lnTo>
                      <a:pt x="2948" y="2144"/>
                    </a:lnTo>
                    <a:lnTo>
                      <a:pt x="2952" y="2131"/>
                    </a:lnTo>
                    <a:lnTo>
                      <a:pt x="2956" y="2118"/>
                    </a:lnTo>
                    <a:lnTo>
                      <a:pt x="2960" y="2104"/>
                    </a:lnTo>
                    <a:lnTo>
                      <a:pt x="2964" y="2091"/>
                    </a:lnTo>
                    <a:lnTo>
                      <a:pt x="2968" y="2078"/>
                    </a:lnTo>
                    <a:lnTo>
                      <a:pt x="2972" y="2065"/>
                    </a:lnTo>
                    <a:lnTo>
                      <a:pt x="2976" y="2053"/>
                    </a:lnTo>
                    <a:lnTo>
                      <a:pt x="2980" y="2038"/>
                    </a:lnTo>
                    <a:lnTo>
                      <a:pt x="2984" y="2026"/>
                    </a:lnTo>
                    <a:lnTo>
                      <a:pt x="2988" y="2011"/>
                    </a:lnTo>
                    <a:lnTo>
                      <a:pt x="2992" y="2001"/>
                    </a:lnTo>
                    <a:lnTo>
                      <a:pt x="2996" y="1987"/>
                    </a:lnTo>
                    <a:lnTo>
                      <a:pt x="2999" y="1974"/>
                    </a:lnTo>
                    <a:lnTo>
                      <a:pt x="3003" y="1962"/>
                    </a:lnTo>
                    <a:lnTo>
                      <a:pt x="3007" y="1950"/>
                    </a:lnTo>
                    <a:lnTo>
                      <a:pt x="3011" y="1936"/>
                    </a:lnTo>
                    <a:lnTo>
                      <a:pt x="3015" y="1924"/>
                    </a:lnTo>
                    <a:lnTo>
                      <a:pt x="3019" y="1911"/>
                    </a:lnTo>
                    <a:lnTo>
                      <a:pt x="3023" y="1897"/>
                    </a:lnTo>
                    <a:lnTo>
                      <a:pt x="3027" y="1885"/>
                    </a:lnTo>
                    <a:lnTo>
                      <a:pt x="3031" y="1873"/>
                    </a:lnTo>
                    <a:lnTo>
                      <a:pt x="3035" y="1860"/>
                    </a:lnTo>
                    <a:lnTo>
                      <a:pt x="3039" y="1848"/>
                    </a:lnTo>
                    <a:lnTo>
                      <a:pt x="3043" y="1836"/>
                    </a:lnTo>
                    <a:lnTo>
                      <a:pt x="3047" y="1824"/>
                    </a:lnTo>
                    <a:lnTo>
                      <a:pt x="3051" y="1811"/>
                    </a:lnTo>
                    <a:lnTo>
                      <a:pt x="3055" y="1800"/>
                    </a:lnTo>
                    <a:lnTo>
                      <a:pt x="3059" y="1788"/>
                    </a:lnTo>
                    <a:lnTo>
                      <a:pt x="3062" y="1774"/>
                    </a:lnTo>
                    <a:lnTo>
                      <a:pt x="3066" y="1762"/>
                    </a:lnTo>
                    <a:lnTo>
                      <a:pt x="3070" y="1750"/>
                    </a:lnTo>
                    <a:lnTo>
                      <a:pt x="3074" y="1739"/>
                    </a:lnTo>
                    <a:lnTo>
                      <a:pt x="3078" y="1727"/>
                    </a:lnTo>
                    <a:lnTo>
                      <a:pt x="3082" y="1715"/>
                    </a:lnTo>
                    <a:lnTo>
                      <a:pt x="3086" y="1703"/>
                    </a:lnTo>
                    <a:lnTo>
                      <a:pt x="3090" y="1690"/>
                    </a:lnTo>
                    <a:lnTo>
                      <a:pt x="3094" y="1680"/>
                    </a:lnTo>
                    <a:lnTo>
                      <a:pt x="3098" y="1668"/>
                    </a:lnTo>
                    <a:lnTo>
                      <a:pt x="3102" y="1656"/>
                    </a:lnTo>
                    <a:lnTo>
                      <a:pt x="3106" y="1643"/>
                    </a:lnTo>
                    <a:lnTo>
                      <a:pt x="3110" y="1633"/>
                    </a:lnTo>
                    <a:lnTo>
                      <a:pt x="3114" y="1622"/>
                    </a:lnTo>
                    <a:lnTo>
                      <a:pt x="3118" y="1609"/>
                    </a:lnTo>
                    <a:lnTo>
                      <a:pt x="3122" y="1599"/>
                    </a:lnTo>
                    <a:lnTo>
                      <a:pt x="3125" y="1588"/>
                    </a:lnTo>
                    <a:lnTo>
                      <a:pt x="3129" y="1576"/>
                    </a:lnTo>
                    <a:lnTo>
                      <a:pt x="3133" y="1565"/>
                    </a:lnTo>
                    <a:lnTo>
                      <a:pt x="3137" y="1553"/>
                    </a:lnTo>
                    <a:lnTo>
                      <a:pt x="3141" y="1541"/>
                    </a:lnTo>
                    <a:lnTo>
                      <a:pt x="3145" y="1532"/>
                    </a:lnTo>
                    <a:lnTo>
                      <a:pt x="3149" y="1519"/>
                    </a:lnTo>
                    <a:lnTo>
                      <a:pt x="3153" y="1508"/>
                    </a:lnTo>
                    <a:lnTo>
                      <a:pt x="3157" y="1498"/>
                    </a:lnTo>
                    <a:lnTo>
                      <a:pt x="3161" y="1486"/>
                    </a:lnTo>
                    <a:lnTo>
                      <a:pt x="3165" y="1476"/>
                    </a:lnTo>
                    <a:lnTo>
                      <a:pt x="3169" y="1466"/>
                    </a:lnTo>
                    <a:lnTo>
                      <a:pt x="3173" y="1454"/>
                    </a:lnTo>
                    <a:lnTo>
                      <a:pt x="3177" y="1444"/>
                    </a:lnTo>
                    <a:lnTo>
                      <a:pt x="3181" y="1433"/>
                    </a:lnTo>
                    <a:lnTo>
                      <a:pt x="3185" y="1423"/>
                    </a:lnTo>
                    <a:lnTo>
                      <a:pt x="3188" y="1411"/>
                    </a:lnTo>
                    <a:lnTo>
                      <a:pt x="3192" y="1400"/>
                    </a:lnTo>
                    <a:lnTo>
                      <a:pt x="3196" y="1390"/>
                    </a:lnTo>
                    <a:lnTo>
                      <a:pt x="3200" y="1380"/>
                    </a:lnTo>
                    <a:lnTo>
                      <a:pt x="3204" y="1368"/>
                    </a:lnTo>
                    <a:lnTo>
                      <a:pt x="3208" y="1358"/>
                    </a:lnTo>
                    <a:lnTo>
                      <a:pt x="3212" y="1349"/>
                    </a:lnTo>
                    <a:lnTo>
                      <a:pt x="3216" y="1339"/>
                    </a:lnTo>
                    <a:lnTo>
                      <a:pt x="3220" y="1328"/>
                    </a:lnTo>
                    <a:lnTo>
                      <a:pt x="3224" y="1317"/>
                    </a:lnTo>
                    <a:lnTo>
                      <a:pt x="3228" y="1308"/>
                    </a:lnTo>
                    <a:lnTo>
                      <a:pt x="3232" y="1297"/>
                    </a:lnTo>
                    <a:lnTo>
                      <a:pt x="3236" y="1288"/>
                    </a:lnTo>
                    <a:lnTo>
                      <a:pt x="3240" y="1278"/>
                    </a:lnTo>
                    <a:lnTo>
                      <a:pt x="3244" y="1268"/>
                    </a:lnTo>
                    <a:lnTo>
                      <a:pt x="3248" y="1259"/>
                    </a:lnTo>
                    <a:lnTo>
                      <a:pt x="3251" y="1248"/>
                    </a:lnTo>
                    <a:lnTo>
                      <a:pt x="3255" y="1239"/>
                    </a:lnTo>
                    <a:lnTo>
                      <a:pt x="3259" y="1229"/>
                    </a:lnTo>
                    <a:lnTo>
                      <a:pt x="3263" y="1220"/>
                    </a:lnTo>
                    <a:lnTo>
                      <a:pt x="3267" y="1210"/>
                    </a:lnTo>
                    <a:lnTo>
                      <a:pt x="3271" y="1201"/>
                    </a:lnTo>
                    <a:lnTo>
                      <a:pt x="3275" y="1189"/>
                    </a:lnTo>
                    <a:lnTo>
                      <a:pt x="3279" y="1182"/>
                    </a:lnTo>
                    <a:lnTo>
                      <a:pt x="3283" y="1173"/>
                    </a:lnTo>
                    <a:lnTo>
                      <a:pt x="3287" y="1163"/>
                    </a:lnTo>
                    <a:lnTo>
                      <a:pt x="3291" y="1153"/>
                    </a:lnTo>
                    <a:lnTo>
                      <a:pt x="3295" y="1144"/>
                    </a:lnTo>
                    <a:lnTo>
                      <a:pt x="3299" y="1136"/>
                    </a:lnTo>
                    <a:lnTo>
                      <a:pt x="3303" y="1127"/>
                    </a:lnTo>
                    <a:lnTo>
                      <a:pt x="3307" y="1116"/>
                    </a:lnTo>
                    <a:lnTo>
                      <a:pt x="3311" y="1107"/>
                    </a:lnTo>
                    <a:lnTo>
                      <a:pt x="3314" y="1099"/>
                    </a:lnTo>
                    <a:lnTo>
                      <a:pt x="3318" y="1090"/>
                    </a:lnTo>
                    <a:lnTo>
                      <a:pt x="3322" y="1081"/>
                    </a:lnTo>
                    <a:lnTo>
                      <a:pt x="3326" y="1072"/>
                    </a:lnTo>
                    <a:lnTo>
                      <a:pt x="3330" y="1064"/>
                    </a:lnTo>
                    <a:lnTo>
                      <a:pt x="3334" y="1055"/>
                    </a:lnTo>
                    <a:lnTo>
                      <a:pt x="3338" y="1046"/>
                    </a:lnTo>
                    <a:lnTo>
                      <a:pt x="3342" y="1039"/>
                    </a:lnTo>
                    <a:lnTo>
                      <a:pt x="3346" y="1028"/>
                    </a:lnTo>
                    <a:lnTo>
                      <a:pt x="3350" y="1020"/>
                    </a:lnTo>
                    <a:lnTo>
                      <a:pt x="3354" y="1011"/>
                    </a:lnTo>
                    <a:lnTo>
                      <a:pt x="3358" y="1004"/>
                    </a:lnTo>
                    <a:lnTo>
                      <a:pt x="3362" y="996"/>
                    </a:lnTo>
                    <a:lnTo>
                      <a:pt x="3366" y="987"/>
                    </a:lnTo>
                    <a:lnTo>
                      <a:pt x="3370" y="978"/>
                    </a:lnTo>
                    <a:lnTo>
                      <a:pt x="3374" y="970"/>
                    </a:lnTo>
                    <a:lnTo>
                      <a:pt x="3377" y="962"/>
                    </a:lnTo>
                    <a:lnTo>
                      <a:pt x="3381" y="954"/>
                    </a:lnTo>
                    <a:lnTo>
                      <a:pt x="3385" y="946"/>
                    </a:lnTo>
                    <a:lnTo>
                      <a:pt x="3389" y="937"/>
                    </a:lnTo>
                    <a:lnTo>
                      <a:pt x="3393" y="931"/>
                    </a:lnTo>
                    <a:lnTo>
                      <a:pt x="3397" y="922"/>
                    </a:lnTo>
                    <a:lnTo>
                      <a:pt x="3401" y="914"/>
                    </a:lnTo>
                    <a:lnTo>
                      <a:pt x="3405" y="907"/>
                    </a:lnTo>
                    <a:lnTo>
                      <a:pt x="3409" y="898"/>
                    </a:lnTo>
                    <a:lnTo>
                      <a:pt x="3413" y="890"/>
                    </a:lnTo>
                    <a:lnTo>
                      <a:pt x="3417" y="884"/>
                    </a:lnTo>
                    <a:lnTo>
                      <a:pt x="3421" y="876"/>
                    </a:lnTo>
                    <a:lnTo>
                      <a:pt x="3425" y="868"/>
                    </a:lnTo>
                    <a:lnTo>
                      <a:pt x="3429" y="860"/>
                    </a:lnTo>
                    <a:lnTo>
                      <a:pt x="3433" y="854"/>
                    </a:lnTo>
                    <a:lnTo>
                      <a:pt x="3437" y="845"/>
                    </a:lnTo>
                    <a:lnTo>
                      <a:pt x="3440" y="839"/>
                    </a:lnTo>
                    <a:lnTo>
                      <a:pt x="3444" y="832"/>
                    </a:lnTo>
                    <a:lnTo>
                      <a:pt x="3448" y="824"/>
                    </a:lnTo>
                    <a:lnTo>
                      <a:pt x="3452" y="817"/>
                    </a:lnTo>
                    <a:lnTo>
                      <a:pt x="3456" y="809"/>
                    </a:lnTo>
                    <a:lnTo>
                      <a:pt x="3460" y="802"/>
                    </a:lnTo>
                    <a:lnTo>
                      <a:pt x="3464" y="795"/>
                    </a:lnTo>
                    <a:lnTo>
                      <a:pt x="3468" y="789"/>
                    </a:lnTo>
                    <a:lnTo>
                      <a:pt x="3472" y="781"/>
                    </a:lnTo>
                    <a:lnTo>
                      <a:pt x="3476" y="774"/>
                    </a:lnTo>
                    <a:lnTo>
                      <a:pt x="3480" y="768"/>
                    </a:lnTo>
                    <a:lnTo>
                      <a:pt x="3484" y="761"/>
                    </a:lnTo>
                    <a:lnTo>
                      <a:pt x="3488" y="754"/>
                    </a:lnTo>
                    <a:lnTo>
                      <a:pt x="3492" y="747"/>
                    </a:lnTo>
                    <a:lnTo>
                      <a:pt x="3496" y="741"/>
                    </a:lnTo>
                    <a:lnTo>
                      <a:pt x="3499" y="735"/>
                    </a:lnTo>
                    <a:lnTo>
                      <a:pt x="3503" y="727"/>
                    </a:lnTo>
                    <a:lnTo>
                      <a:pt x="3507" y="721"/>
                    </a:lnTo>
                    <a:lnTo>
                      <a:pt x="3511" y="713"/>
                    </a:lnTo>
                    <a:lnTo>
                      <a:pt x="3515" y="707"/>
                    </a:lnTo>
                    <a:lnTo>
                      <a:pt x="3519" y="702"/>
                    </a:lnTo>
                    <a:lnTo>
                      <a:pt x="3523" y="695"/>
                    </a:lnTo>
                    <a:lnTo>
                      <a:pt x="3527" y="689"/>
                    </a:lnTo>
                    <a:lnTo>
                      <a:pt x="3531" y="682"/>
                    </a:lnTo>
                    <a:lnTo>
                      <a:pt x="3535" y="676"/>
                    </a:lnTo>
                    <a:lnTo>
                      <a:pt x="3539" y="668"/>
                    </a:lnTo>
                    <a:lnTo>
                      <a:pt x="3543" y="664"/>
                    </a:lnTo>
                    <a:lnTo>
                      <a:pt x="3547" y="658"/>
                    </a:lnTo>
                    <a:lnTo>
                      <a:pt x="3551" y="652"/>
                    </a:lnTo>
                    <a:lnTo>
                      <a:pt x="3555" y="646"/>
                    </a:lnTo>
                    <a:lnTo>
                      <a:pt x="3559" y="639"/>
                    </a:lnTo>
                    <a:lnTo>
                      <a:pt x="3562" y="634"/>
                    </a:lnTo>
                    <a:lnTo>
                      <a:pt x="3566" y="628"/>
                    </a:lnTo>
                    <a:lnTo>
                      <a:pt x="3570" y="621"/>
                    </a:lnTo>
                    <a:lnTo>
                      <a:pt x="3574" y="615"/>
                    </a:lnTo>
                    <a:lnTo>
                      <a:pt x="3578" y="610"/>
                    </a:lnTo>
                    <a:lnTo>
                      <a:pt x="3582" y="603"/>
                    </a:lnTo>
                    <a:lnTo>
                      <a:pt x="3586" y="599"/>
                    </a:lnTo>
                    <a:lnTo>
                      <a:pt x="3590" y="593"/>
                    </a:lnTo>
                    <a:lnTo>
                      <a:pt x="3594" y="588"/>
                    </a:lnTo>
                    <a:lnTo>
                      <a:pt x="3598" y="583"/>
                    </a:lnTo>
                    <a:lnTo>
                      <a:pt x="3602" y="576"/>
                    </a:lnTo>
                    <a:lnTo>
                      <a:pt x="3606" y="571"/>
                    </a:lnTo>
                    <a:lnTo>
                      <a:pt x="3610" y="565"/>
                    </a:lnTo>
                    <a:lnTo>
                      <a:pt x="3614" y="559"/>
                    </a:lnTo>
                    <a:lnTo>
                      <a:pt x="3618" y="555"/>
                    </a:lnTo>
                    <a:lnTo>
                      <a:pt x="3622" y="550"/>
                    </a:lnTo>
                    <a:lnTo>
                      <a:pt x="3625" y="544"/>
                    </a:lnTo>
                    <a:lnTo>
                      <a:pt x="3629" y="538"/>
                    </a:lnTo>
                    <a:lnTo>
                      <a:pt x="3633" y="534"/>
                    </a:lnTo>
                    <a:lnTo>
                      <a:pt x="3637" y="528"/>
                    </a:lnTo>
                    <a:lnTo>
                      <a:pt x="3641" y="523"/>
                    </a:lnTo>
                    <a:lnTo>
                      <a:pt x="3645" y="518"/>
                    </a:lnTo>
                    <a:lnTo>
                      <a:pt x="3649" y="514"/>
                    </a:lnTo>
                    <a:lnTo>
                      <a:pt x="3653" y="509"/>
                    </a:lnTo>
                    <a:lnTo>
                      <a:pt x="3657" y="504"/>
                    </a:lnTo>
                    <a:lnTo>
                      <a:pt x="3661" y="499"/>
                    </a:lnTo>
                    <a:lnTo>
                      <a:pt x="3665" y="494"/>
                    </a:lnTo>
                    <a:lnTo>
                      <a:pt x="3669" y="490"/>
                    </a:lnTo>
                    <a:lnTo>
                      <a:pt x="3673" y="484"/>
                    </a:lnTo>
                    <a:lnTo>
                      <a:pt x="3677" y="481"/>
                    </a:lnTo>
                    <a:lnTo>
                      <a:pt x="3681" y="476"/>
                    </a:lnTo>
                    <a:lnTo>
                      <a:pt x="3685" y="470"/>
                    </a:lnTo>
                    <a:lnTo>
                      <a:pt x="3688" y="466"/>
                    </a:lnTo>
                    <a:lnTo>
                      <a:pt x="3692" y="462"/>
                    </a:lnTo>
                    <a:lnTo>
                      <a:pt x="3696" y="458"/>
                    </a:lnTo>
                    <a:lnTo>
                      <a:pt x="3700" y="453"/>
                    </a:lnTo>
                    <a:lnTo>
                      <a:pt x="3704" y="450"/>
                    </a:lnTo>
                    <a:lnTo>
                      <a:pt x="3708" y="443"/>
                    </a:lnTo>
                    <a:lnTo>
                      <a:pt x="3712" y="440"/>
                    </a:lnTo>
                    <a:lnTo>
                      <a:pt x="3716" y="436"/>
                    </a:lnTo>
                    <a:lnTo>
                      <a:pt x="3720" y="432"/>
                    </a:lnTo>
                    <a:lnTo>
                      <a:pt x="3724" y="425"/>
                    </a:lnTo>
                    <a:lnTo>
                      <a:pt x="3728" y="423"/>
                    </a:lnTo>
                    <a:lnTo>
                      <a:pt x="3732" y="417"/>
                    </a:lnTo>
                    <a:lnTo>
                      <a:pt x="3736" y="414"/>
                    </a:lnTo>
                    <a:lnTo>
                      <a:pt x="3740" y="409"/>
                    </a:lnTo>
                    <a:lnTo>
                      <a:pt x="3744" y="405"/>
                    </a:lnTo>
                    <a:lnTo>
                      <a:pt x="3748" y="402"/>
                    </a:lnTo>
                    <a:lnTo>
                      <a:pt x="3751" y="399"/>
                    </a:lnTo>
                    <a:lnTo>
                      <a:pt x="3755" y="394"/>
                    </a:lnTo>
                    <a:lnTo>
                      <a:pt x="3759" y="390"/>
                    </a:lnTo>
                    <a:lnTo>
                      <a:pt x="3763" y="386"/>
                    </a:lnTo>
                    <a:lnTo>
                      <a:pt x="3767" y="382"/>
                    </a:lnTo>
                    <a:lnTo>
                      <a:pt x="3771" y="378"/>
                    </a:lnTo>
                    <a:lnTo>
                      <a:pt x="3775" y="374"/>
                    </a:lnTo>
                    <a:lnTo>
                      <a:pt x="3779" y="371"/>
                    </a:lnTo>
                    <a:lnTo>
                      <a:pt x="3783" y="367"/>
                    </a:lnTo>
                    <a:lnTo>
                      <a:pt x="3787" y="363"/>
                    </a:lnTo>
                    <a:lnTo>
                      <a:pt x="3791" y="360"/>
                    </a:lnTo>
                    <a:lnTo>
                      <a:pt x="3795" y="356"/>
                    </a:lnTo>
                    <a:lnTo>
                      <a:pt x="3799" y="351"/>
                    </a:lnTo>
                    <a:lnTo>
                      <a:pt x="3803" y="349"/>
                    </a:lnTo>
                    <a:lnTo>
                      <a:pt x="3807" y="345"/>
                    </a:lnTo>
                    <a:lnTo>
                      <a:pt x="3811" y="341"/>
                    </a:lnTo>
                    <a:lnTo>
                      <a:pt x="3814" y="338"/>
                    </a:lnTo>
                    <a:lnTo>
                      <a:pt x="3818" y="334"/>
                    </a:lnTo>
                    <a:lnTo>
                      <a:pt x="3822" y="331"/>
                    </a:lnTo>
                    <a:lnTo>
                      <a:pt x="3826" y="327"/>
                    </a:lnTo>
                    <a:lnTo>
                      <a:pt x="3830" y="324"/>
                    </a:lnTo>
                    <a:lnTo>
                      <a:pt x="3834" y="320"/>
                    </a:lnTo>
                    <a:lnTo>
                      <a:pt x="3838" y="318"/>
                    </a:lnTo>
                    <a:lnTo>
                      <a:pt x="3842" y="315"/>
                    </a:lnTo>
                    <a:lnTo>
                      <a:pt x="3846" y="312"/>
                    </a:lnTo>
                    <a:lnTo>
                      <a:pt x="3850" y="309"/>
                    </a:lnTo>
                    <a:lnTo>
                      <a:pt x="3854" y="305"/>
                    </a:lnTo>
                    <a:lnTo>
                      <a:pt x="3858" y="302"/>
                    </a:lnTo>
                    <a:lnTo>
                      <a:pt x="3862" y="299"/>
                    </a:lnTo>
                    <a:lnTo>
                      <a:pt x="3866" y="296"/>
                    </a:lnTo>
                    <a:lnTo>
                      <a:pt x="3870" y="293"/>
                    </a:lnTo>
                    <a:lnTo>
                      <a:pt x="3874" y="290"/>
                    </a:lnTo>
                    <a:lnTo>
                      <a:pt x="3877" y="286"/>
                    </a:lnTo>
                    <a:lnTo>
                      <a:pt x="3881" y="284"/>
                    </a:lnTo>
                    <a:lnTo>
                      <a:pt x="3885" y="281"/>
                    </a:lnTo>
                    <a:lnTo>
                      <a:pt x="3889" y="278"/>
                    </a:lnTo>
                    <a:lnTo>
                      <a:pt x="3893" y="275"/>
                    </a:lnTo>
                    <a:lnTo>
                      <a:pt x="3897" y="272"/>
                    </a:lnTo>
                    <a:lnTo>
                      <a:pt x="3901" y="271"/>
                    </a:lnTo>
                    <a:lnTo>
                      <a:pt x="3905" y="267"/>
                    </a:lnTo>
                    <a:lnTo>
                      <a:pt x="3909" y="264"/>
                    </a:lnTo>
                    <a:lnTo>
                      <a:pt x="3913" y="261"/>
                    </a:lnTo>
                    <a:lnTo>
                      <a:pt x="3917" y="259"/>
                    </a:lnTo>
                    <a:lnTo>
                      <a:pt x="3921" y="257"/>
                    </a:lnTo>
                    <a:lnTo>
                      <a:pt x="3925" y="254"/>
                    </a:lnTo>
                    <a:lnTo>
                      <a:pt x="3929" y="250"/>
                    </a:lnTo>
                    <a:lnTo>
                      <a:pt x="3933" y="2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5" name="Freeform 357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3"/>
                  </a:cxn>
                  <a:cxn ang="0">
                    <a:pos x="185" y="1"/>
                  </a:cxn>
                  <a:cxn ang="0">
                    <a:pos x="248" y="3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1"/>
                  </a:cxn>
                  <a:cxn ang="0">
                    <a:pos x="688" y="54"/>
                  </a:cxn>
                  <a:cxn ang="0">
                    <a:pos x="751" y="110"/>
                  </a:cxn>
                  <a:cxn ang="0">
                    <a:pos x="814" y="201"/>
                  </a:cxn>
                  <a:cxn ang="0">
                    <a:pos x="877" y="327"/>
                  </a:cxn>
                  <a:cxn ang="0">
                    <a:pos x="940" y="495"/>
                  </a:cxn>
                  <a:cxn ang="0">
                    <a:pos x="1003" y="702"/>
                  </a:cxn>
                  <a:cxn ang="0">
                    <a:pos x="1066" y="949"/>
                  </a:cxn>
                  <a:cxn ang="0">
                    <a:pos x="1129" y="1232"/>
                  </a:cxn>
                  <a:cxn ang="0">
                    <a:pos x="1192" y="1541"/>
                  </a:cxn>
                  <a:cxn ang="0">
                    <a:pos x="1255" y="1873"/>
                  </a:cxn>
                  <a:cxn ang="0">
                    <a:pos x="1318" y="2218"/>
                  </a:cxn>
                  <a:cxn ang="0">
                    <a:pos x="1381" y="2568"/>
                  </a:cxn>
                  <a:cxn ang="0">
                    <a:pos x="1444" y="2833"/>
                  </a:cxn>
                  <a:cxn ang="0">
                    <a:pos x="1507" y="2833"/>
                  </a:cxn>
                  <a:cxn ang="0">
                    <a:pos x="1570" y="2833"/>
                  </a:cxn>
                  <a:cxn ang="0">
                    <a:pos x="1633" y="2833"/>
                  </a:cxn>
                  <a:cxn ang="0">
                    <a:pos x="1696" y="2833"/>
                  </a:cxn>
                  <a:cxn ang="0">
                    <a:pos x="1759" y="2833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833"/>
                  </a:cxn>
                  <a:cxn ang="0">
                    <a:pos x="2704" y="2833"/>
                  </a:cxn>
                  <a:cxn ang="0">
                    <a:pos x="2767" y="2806"/>
                  </a:cxn>
                  <a:cxn ang="0">
                    <a:pos x="2830" y="2577"/>
                  </a:cxn>
                  <a:cxn ang="0">
                    <a:pos x="2893" y="2353"/>
                  </a:cxn>
                  <a:cxn ang="0">
                    <a:pos x="2956" y="2135"/>
                  </a:cxn>
                  <a:cxn ang="0">
                    <a:pos x="3019" y="1928"/>
                  </a:cxn>
                  <a:cxn ang="0">
                    <a:pos x="3082" y="1732"/>
                  </a:cxn>
                  <a:cxn ang="0">
                    <a:pos x="3145" y="1546"/>
                  </a:cxn>
                  <a:cxn ang="0">
                    <a:pos x="3208" y="1373"/>
                  </a:cxn>
                  <a:cxn ang="0">
                    <a:pos x="3271" y="1214"/>
                  </a:cxn>
                  <a:cxn ang="0">
                    <a:pos x="3334" y="1068"/>
                  </a:cxn>
                  <a:cxn ang="0">
                    <a:pos x="3397" y="935"/>
                  </a:cxn>
                  <a:cxn ang="0">
                    <a:pos x="3460" y="812"/>
                  </a:cxn>
                  <a:cxn ang="0">
                    <a:pos x="3523" y="705"/>
                  </a:cxn>
                  <a:cxn ang="0">
                    <a:pos x="3586" y="608"/>
                  </a:cxn>
                  <a:cxn ang="0">
                    <a:pos x="3649" y="524"/>
                  </a:cxn>
                  <a:cxn ang="0">
                    <a:pos x="3712" y="448"/>
                  </a:cxn>
                  <a:cxn ang="0">
                    <a:pos x="3775" y="382"/>
                  </a:cxn>
                  <a:cxn ang="0">
                    <a:pos x="3838" y="326"/>
                  </a:cxn>
                  <a:cxn ang="0">
                    <a:pos x="3901" y="277"/>
                  </a:cxn>
                </a:cxnLst>
                <a:rect l="0" t="0" r="r" b="b"/>
                <a:pathLst>
                  <a:path w="3933" h="2833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4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4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4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4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3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4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2"/>
                    </a:lnTo>
                    <a:lnTo>
                      <a:pt x="452" y="0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3"/>
                    </a:lnTo>
                    <a:lnTo>
                      <a:pt x="468" y="2"/>
                    </a:lnTo>
                    <a:lnTo>
                      <a:pt x="472" y="3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3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5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6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9"/>
                    </a:lnTo>
                    <a:lnTo>
                      <a:pt x="574" y="10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12"/>
                    </a:lnTo>
                    <a:lnTo>
                      <a:pt x="590" y="11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3"/>
                    </a:lnTo>
                    <a:lnTo>
                      <a:pt x="606" y="15"/>
                    </a:lnTo>
                    <a:lnTo>
                      <a:pt x="610" y="15"/>
                    </a:lnTo>
                    <a:lnTo>
                      <a:pt x="614" y="17"/>
                    </a:lnTo>
                    <a:lnTo>
                      <a:pt x="618" y="18"/>
                    </a:lnTo>
                    <a:lnTo>
                      <a:pt x="622" y="20"/>
                    </a:lnTo>
                    <a:lnTo>
                      <a:pt x="625" y="21"/>
                    </a:lnTo>
                    <a:lnTo>
                      <a:pt x="629" y="23"/>
                    </a:lnTo>
                    <a:lnTo>
                      <a:pt x="633" y="25"/>
                    </a:lnTo>
                    <a:lnTo>
                      <a:pt x="637" y="26"/>
                    </a:lnTo>
                    <a:lnTo>
                      <a:pt x="641" y="27"/>
                    </a:lnTo>
                    <a:lnTo>
                      <a:pt x="645" y="30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6"/>
                    </a:lnTo>
                    <a:lnTo>
                      <a:pt x="661" y="37"/>
                    </a:lnTo>
                    <a:lnTo>
                      <a:pt x="665" y="39"/>
                    </a:lnTo>
                    <a:lnTo>
                      <a:pt x="669" y="41"/>
                    </a:lnTo>
                    <a:lnTo>
                      <a:pt x="673" y="44"/>
                    </a:lnTo>
                    <a:lnTo>
                      <a:pt x="677" y="46"/>
                    </a:lnTo>
                    <a:lnTo>
                      <a:pt x="681" y="48"/>
                    </a:lnTo>
                    <a:lnTo>
                      <a:pt x="685" y="52"/>
                    </a:lnTo>
                    <a:lnTo>
                      <a:pt x="688" y="54"/>
                    </a:lnTo>
                    <a:lnTo>
                      <a:pt x="692" y="56"/>
                    </a:lnTo>
                    <a:lnTo>
                      <a:pt x="696" y="60"/>
                    </a:lnTo>
                    <a:lnTo>
                      <a:pt x="700" y="64"/>
                    </a:lnTo>
                    <a:lnTo>
                      <a:pt x="704" y="67"/>
                    </a:lnTo>
                    <a:lnTo>
                      <a:pt x="708" y="70"/>
                    </a:lnTo>
                    <a:lnTo>
                      <a:pt x="712" y="73"/>
                    </a:lnTo>
                    <a:lnTo>
                      <a:pt x="716" y="76"/>
                    </a:lnTo>
                    <a:lnTo>
                      <a:pt x="720" y="79"/>
                    </a:lnTo>
                    <a:lnTo>
                      <a:pt x="724" y="83"/>
                    </a:lnTo>
                    <a:lnTo>
                      <a:pt x="728" y="87"/>
                    </a:lnTo>
                    <a:lnTo>
                      <a:pt x="732" y="91"/>
                    </a:lnTo>
                    <a:lnTo>
                      <a:pt x="736" y="95"/>
                    </a:lnTo>
                    <a:lnTo>
                      <a:pt x="740" y="99"/>
                    </a:lnTo>
                    <a:lnTo>
                      <a:pt x="744" y="103"/>
                    </a:lnTo>
                    <a:lnTo>
                      <a:pt x="748" y="107"/>
                    </a:lnTo>
                    <a:lnTo>
                      <a:pt x="751" y="110"/>
                    </a:lnTo>
                    <a:lnTo>
                      <a:pt x="755" y="116"/>
                    </a:lnTo>
                    <a:lnTo>
                      <a:pt x="759" y="121"/>
                    </a:lnTo>
                    <a:lnTo>
                      <a:pt x="763" y="125"/>
                    </a:lnTo>
                    <a:lnTo>
                      <a:pt x="767" y="129"/>
                    </a:lnTo>
                    <a:lnTo>
                      <a:pt x="771" y="135"/>
                    </a:lnTo>
                    <a:lnTo>
                      <a:pt x="775" y="141"/>
                    </a:lnTo>
                    <a:lnTo>
                      <a:pt x="779" y="147"/>
                    </a:lnTo>
                    <a:lnTo>
                      <a:pt x="783" y="150"/>
                    </a:lnTo>
                    <a:lnTo>
                      <a:pt x="787" y="157"/>
                    </a:lnTo>
                    <a:lnTo>
                      <a:pt x="791" y="163"/>
                    </a:lnTo>
                    <a:lnTo>
                      <a:pt x="795" y="170"/>
                    </a:lnTo>
                    <a:lnTo>
                      <a:pt x="799" y="176"/>
                    </a:lnTo>
                    <a:lnTo>
                      <a:pt x="803" y="181"/>
                    </a:lnTo>
                    <a:lnTo>
                      <a:pt x="807" y="187"/>
                    </a:lnTo>
                    <a:lnTo>
                      <a:pt x="811" y="194"/>
                    </a:lnTo>
                    <a:lnTo>
                      <a:pt x="814" y="201"/>
                    </a:lnTo>
                    <a:lnTo>
                      <a:pt x="818" y="209"/>
                    </a:lnTo>
                    <a:lnTo>
                      <a:pt x="822" y="215"/>
                    </a:lnTo>
                    <a:lnTo>
                      <a:pt x="826" y="221"/>
                    </a:lnTo>
                    <a:lnTo>
                      <a:pt x="830" y="228"/>
                    </a:lnTo>
                    <a:lnTo>
                      <a:pt x="834" y="235"/>
                    </a:lnTo>
                    <a:lnTo>
                      <a:pt x="838" y="244"/>
                    </a:lnTo>
                    <a:lnTo>
                      <a:pt x="842" y="251"/>
                    </a:lnTo>
                    <a:lnTo>
                      <a:pt x="846" y="259"/>
                    </a:lnTo>
                    <a:lnTo>
                      <a:pt x="850" y="268"/>
                    </a:lnTo>
                    <a:lnTo>
                      <a:pt x="854" y="275"/>
                    </a:lnTo>
                    <a:lnTo>
                      <a:pt x="858" y="283"/>
                    </a:lnTo>
                    <a:lnTo>
                      <a:pt x="862" y="292"/>
                    </a:lnTo>
                    <a:lnTo>
                      <a:pt x="866" y="300"/>
                    </a:lnTo>
                    <a:lnTo>
                      <a:pt x="870" y="310"/>
                    </a:lnTo>
                    <a:lnTo>
                      <a:pt x="874" y="319"/>
                    </a:lnTo>
                    <a:lnTo>
                      <a:pt x="877" y="327"/>
                    </a:lnTo>
                    <a:lnTo>
                      <a:pt x="881" y="336"/>
                    </a:lnTo>
                    <a:lnTo>
                      <a:pt x="885" y="346"/>
                    </a:lnTo>
                    <a:lnTo>
                      <a:pt x="889" y="356"/>
                    </a:lnTo>
                    <a:lnTo>
                      <a:pt x="893" y="365"/>
                    </a:lnTo>
                    <a:lnTo>
                      <a:pt x="897" y="375"/>
                    </a:lnTo>
                    <a:lnTo>
                      <a:pt x="901" y="385"/>
                    </a:lnTo>
                    <a:lnTo>
                      <a:pt x="905" y="396"/>
                    </a:lnTo>
                    <a:lnTo>
                      <a:pt x="909" y="406"/>
                    </a:lnTo>
                    <a:lnTo>
                      <a:pt x="913" y="417"/>
                    </a:lnTo>
                    <a:lnTo>
                      <a:pt x="917" y="428"/>
                    </a:lnTo>
                    <a:lnTo>
                      <a:pt x="921" y="438"/>
                    </a:lnTo>
                    <a:lnTo>
                      <a:pt x="925" y="450"/>
                    </a:lnTo>
                    <a:lnTo>
                      <a:pt x="929" y="460"/>
                    </a:lnTo>
                    <a:lnTo>
                      <a:pt x="933" y="471"/>
                    </a:lnTo>
                    <a:lnTo>
                      <a:pt x="937" y="483"/>
                    </a:lnTo>
                    <a:lnTo>
                      <a:pt x="940" y="495"/>
                    </a:lnTo>
                    <a:lnTo>
                      <a:pt x="944" y="507"/>
                    </a:lnTo>
                    <a:lnTo>
                      <a:pt x="948" y="517"/>
                    </a:lnTo>
                    <a:lnTo>
                      <a:pt x="952" y="530"/>
                    </a:lnTo>
                    <a:lnTo>
                      <a:pt x="956" y="543"/>
                    </a:lnTo>
                    <a:lnTo>
                      <a:pt x="960" y="555"/>
                    </a:lnTo>
                    <a:lnTo>
                      <a:pt x="964" y="567"/>
                    </a:lnTo>
                    <a:lnTo>
                      <a:pt x="968" y="580"/>
                    </a:lnTo>
                    <a:lnTo>
                      <a:pt x="972" y="593"/>
                    </a:lnTo>
                    <a:lnTo>
                      <a:pt x="976" y="606"/>
                    </a:lnTo>
                    <a:lnTo>
                      <a:pt x="980" y="620"/>
                    </a:lnTo>
                    <a:lnTo>
                      <a:pt x="984" y="633"/>
                    </a:lnTo>
                    <a:lnTo>
                      <a:pt x="988" y="649"/>
                    </a:lnTo>
                    <a:lnTo>
                      <a:pt x="992" y="660"/>
                    </a:lnTo>
                    <a:lnTo>
                      <a:pt x="996" y="674"/>
                    </a:lnTo>
                    <a:lnTo>
                      <a:pt x="999" y="688"/>
                    </a:lnTo>
                    <a:lnTo>
                      <a:pt x="1003" y="702"/>
                    </a:lnTo>
                    <a:lnTo>
                      <a:pt x="1007" y="717"/>
                    </a:lnTo>
                    <a:lnTo>
                      <a:pt x="1011" y="731"/>
                    </a:lnTo>
                    <a:lnTo>
                      <a:pt x="1015" y="747"/>
                    </a:lnTo>
                    <a:lnTo>
                      <a:pt x="1019" y="761"/>
                    </a:lnTo>
                    <a:lnTo>
                      <a:pt x="1023" y="775"/>
                    </a:lnTo>
                    <a:lnTo>
                      <a:pt x="1027" y="790"/>
                    </a:lnTo>
                    <a:lnTo>
                      <a:pt x="1031" y="805"/>
                    </a:lnTo>
                    <a:lnTo>
                      <a:pt x="1035" y="821"/>
                    </a:lnTo>
                    <a:lnTo>
                      <a:pt x="1039" y="837"/>
                    </a:lnTo>
                    <a:lnTo>
                      <a:pt x="1043" y="852"/>
                    </a:lnTo>
                    <a:lnTo>
                      <a:pt x="1047" y="869"/>
                    </a:lnTo>
                    <a:lnTo>
                      <a:pt x="1051" y="884"/>
                    </a:lnTo>
                    <a:lnTo>
                      <a:pt x="1055" y="900"/>
                    </a:lnTo>
                    <a:lnTo>
                      <a:pt x="1059" y="916"/>
                    </a:lnTo>
                    <a:lnTo>
                      <a:pt x="1062" y="933"/>
                    </a:lnTo>
                    <a:lnTo>
                      <a:pt x="1066" y="949"/>
                    </a:lnTo>
                    <a:lnTo>
                      <a:pt x="1070" y="966"/>
                    </a:lnTo>
                    <a:lnTo>
                      <a:pt x="1074" y="983"/>
                    </a:lnTo>
                    <a:lnTo>
                      <a:pt x="1078" y="998"/>
                    </a:lnTo>
                    <a:lnTo>
                      <a:pt x="1082" y="1016"/>
                    </a:lnTo>
                    <a:lnTo>
                      <a:pt x="1086" y="1033"/>
                    </a:lnTo>
                    <a:lnTo>
                      <a:pt x="1090" y="1050"/>
                    </a:lnTo>
                    <a:lnTo>
                      <a:pt x="1094" y="1068"/>
                    </a:lnTo>
                    <a:lnTo>
                      <a:pt x="1098" y="1087"/>
                    </a:lnTo>
                    <a:lnTo>
                      <a:pt x="1102" y="1103"/>
                    </a:lnTo>
                    <a:lnTo>
                      <a:pt x="1106" y="1121"/>
                    </a:lnTo>
                    <a:lnTo>
                      <a:pt x="1110" y="1138"/>
                    </a:lnTo>
                    <a:lnTo>
                      <a:pt x="1114" y="1157"/>
                    </a:lnTo>
                    <a:lnTo>
                      <a:pt x="1118" y="1174"/>
                    </a:lnTo>
                    <a:lnTo>
                      <a:pt x="1122" y="1194"/>
                    </a:lnTo>
                    <a:lnTo>
                      <a:pt x="1125" y="1212"/>
                    </a:lnTo>
                    <a:lnTo>
                      <a:pt x="1129" y="1232"/>
                    </a:lnTo>
                    <a:lnTo>
                      <a:pt x="1133" y="1250"/>
                    </a:lnTo>
                    <a:lnTo>
                      <a:pt x="1137" y="1268"/>
                    </a:lnTo>
                    <a:lnTo>
                      <a:pt x="1141" y="1285"/>
                    </a:lnTo>
                    <a:lnTo>
                      <a:pt x="1145" y="1306"/>
                    </a:lnTo>
                    <a:lnTo>
                      <a:pt x="1149" y="1325"/>
                    </a:lnTo>
                    <a:lnTo>
                      <a:pt x="1153" y="1344"/>
                    </a:lnTo>
                    <a:lnTo>
                      <a:pt x="1157" y="1364"/>
                    </a:lnTo>
                    <a:lnTo>
                      <a:pt x="1161" y="1382"/>
                    </a:lnTo>
                    <a:lnTo>
                      <a:pt x="1165" y="1402"/>
                    </a:lnTo>
                    <a:lnTo>
                      <a:pt x="1169" y="1421"/>
                    </a:lnTo>
                    <a:lnTo>
                      <a:pt x="1173" y="1441"/>
                    </a:lnTo>
                    <a:lnTo>
                      <a:pt x="1177" y="1461"/>
                    </a:lnTo>
                    <a:lnTo>
                      <a:pt x="1181" y="1481"/>
                    </a:lnTo>
                    <a:lnTo>
                      <a:pt x="1185" y="1501"/>
                    </a:lnTo>
                    <a:lnTo>
                      <a:pt x="1188" y="1521"/>
                    </a:lnTo>
                    <a:lnTo>
                      <a:pt x="1192" y="1541"/>
                    </a:lnTo>
                    <a:lnTo>
                      <a:pt x="1196" y="1561"/>
                    </a:lnTo>
                    <a:lnTo>
                      <a:pt x="1200" y="1582"/>
                    </a:lnTo>
                    <a:lnTo>
                      <a:pt x="1204" y="1603"/>
                    </a:lnTo>
                    <a:lnTo>
                      <a:pt x="1208" y="1623"/>
                    </a:lnTo>
                    <a:lnTo>
                      <a:pt x="1212" y="1644"/>
                    </a:lnTo>
                    <a:lnTo>
                      <a:pt x="1216" y="1663"/>
                    </a:lnTo>
                    <a:lnTo>
                      <a:pt x="1220" y="1684"/>
                    </a:lnTo>
                    <a:lnTo>
                      <a:pt x="1224" y="1705"/>
                    </a:lnTo>
                    <a:lnTo>
                      <a:pt x="1228" y="1726"/>
                    </a:lnTo>
                    <a:lnTo>
                      <a:pt x="1232" y="1747"/>
                    </a:lnTo>
                    <a:lnTo>
                      <a:pt x="1236" y="1767"/>
                    </a:lnTo>
                    <a:lnTo>
                      <a:pt x="1240" y="1788"/>
                    </a:lnTo>
                    <a:lnTo>
                      <a:pt x="1244" y="1809"/>
                    </a:lnTo>
                    <a:lnTo>
                      <a:pt x="1248" y="1831"/>
                    </a:lnTo>
                    <a:lnTo>
                      <a:pt x="1251" y="1852"/>
                    </a:lnTo>
                    <a:lnTo>
                      <a:pt x="1255" y="1873"/>
                    </a:lnTo>
                    <a:lnTo>
                      <a:pt x="1259" y="1895"/>
                    </a:lnTo>
                    <a:lnTo>
                      <a:pt x="1263" y="1915"/>
                    </a:lnTo>
                    <a:lnTo>
                      <a:pt x="1267" y="1937"/>
                    </a:lnTo>
                    <a:lnTo>
                      <a:pt x="1271" y="1959"/>
                    </a:lnTo>
                    <a:lnTo>
                      <a:pt x="1275" y="1979"/>
                    </a:lnTo>
                    <a:lnTo>
                      <a:pt x="1279" y="2001"/>
                    </a:lnTo>
                    <a:lnTo>
                      <a:pt x="1283" y="2023"/>
                    </a:lnTo>
                    <a:lnTo>
                      <a:pt x="1287" y="2045"/>
                    </a:lnTo>
                    <a:lnTo>
                      <a:pt x="1291" y="2066"/>
                    </a:lnTo>
                    <a:lnTo>
                      <a:pt x="1295" y="2088"/>
                    </a:lnTo>
                    <a:lnTo>
                      <a:pt x="1299" y="2109"/>
                    </a:lnTo>
                    <a:lnTo>
                      <a:pt x="1303" y="2131"/>
                    </a:lnTo>
                    <a:lnTo>
                      <a:pt x="1307" y="2152"/>
                    </a:lnTo>
                    <a:lnTo>
                      <a:pt x="1311" y="2175"/>
                    </a:lnTo>
                    <a:lnTo>
                      <a:pt x="1314" y="2196"/>
                    </a:lnTo>
                    <a:lnTo>
                      <a:pt x="1318" y="2218"/>
                    </a:lnTo>
                    <a:lnTo>
                      <a:pt x="1322" y="2239"/>
                    </a:lnTo>
                    <a:lnTo>
                      <a:pt x="1326" y="2261"/>
                    </a:lnTo>
                    <a:lnTo>
                      <a:pt x="1330" y="2282"/>
                    </a:lnTo>
                    <a:lnTo>
                      <a:pt x="1334" y="2305"/>
                    </a:lnTo>
                    <a:lnTo>
                      <a:pt x="1338" y="2327"/>
                    </a:lnTo>
                    <a:lnTo>
                      <a:pt x="1342" y="2348"/>
                    </a:lnTo>
                    <a:lnTo>
                      <a:pt x="1346" y="2371"/>
                    </a:lnTo>
                    <a:lnTo>
                      <a:pt x="1350" y="2392"/>
                    </a:lnTo>
                    <a:lnTo>
                      <a:pt x="1354" y="2414"/>
                    </a:lnTo>
                    <a:lnTo>
                      <a:pt x="1358" y="2435"/>
                    </a:lnTo>
                    <a:lnTo>
                      <a:pt x="1362" y="2458"/>
                    </a:lnTo>
                    <a:lnTo>
                      <a:pt x="1366" y="2481"/>
                    </a:lnTo>
                    <a:lnTo>
                      <a:pt x="1370" y="2500"/>
                    </a:lnTo>
                    <a:lnTo>
                      <a:pt x="1374" y="2524"/>
                    </a:lnTo>
                    <a:lnTo>
                      <a:pt x="1377" y="2545"/>
                    </a:lnTo>
                    <a:lnTo>
                      <a:pt x="1381" y="2568"/>
                    </a:lnTo>
                    <a:lnTo>
                      <a:pt x="1385" y="2588"/>
                    </a:lnTo>
                    <a:lnTo>
                      <a:pt x="1389" y="2610"/>
                    </a:lnTo>
                    <a:lnTo>
                      <a:pt x="1393" y="2631"/>
                    </a:lnTo>
                    <a:lnTo>
                      <a:pt x="1397" y="2653"/>
                    </a:lnTo>
                    <a:lnTo>
                      <a:pt x="1401" y="2674"/>
                    </a:lnTo>
                    <a:lnTo>
                      <a:pt x="1405" y="2697"/>
                    </a:lnTo>
                    <a:lnTo>
                      <a:pt x="1409" y="2718"/>
                    </a:lnTo>
                    <a:lnTo>
                      <a:pt x="1413" y="2738"/>
                    </a:lnTo>
                    <a:lnTo>
                      <a:pt x="1417" y="2760"/>
                    </a:lnTo>
                    <a:lnTo>
                      <a:pt x="1421" y="2782"/>
                    </a:lnTo>
                    <a:lnTo>
                      <a:pt x="1425" y="2802"/>
                    </a:lnTo>
                    <a:lnTo>
                      <a:pt x="1429" y="2824"/>
                    </a:lnTo>
                    <a:lnTo>
                      <a:pt x="1433" y="2833"/>
                    </a:lnTo>
                    <a:lnTo>
                      <a:pt x="1437" y="2833"/>
                    </a:lnTo>
                    <a:lnTo>
                      <a:pt x="1440" y="2833"/>
                    </a:lnTo>
                    <a:lnTo>
                      <a:pt x="1444" y="2833"/>
                    </a:lnTo>
                    <a:lnTo>
                      <a:pt x="1448" y="2833"/>
                    </a:lnTo>
                    <a:lnTo>
                      <a:pt x="1452" y="2833"/>
                    </a:lnTo>
                    <a:lnTo>
                      <a:pt x="1456" y="2833"/>
                    </a:lnTo>
                    <a:lnTo>
                      <a:pt x="1460" y="2833"/>
                    </a:lnTo>
                    <a:lnTo>
                      <a:pt x="1464" y="2833"/>
                    </a:lnTo>
                    <a:lnTo>
                      <a:pt x="1468" y="2833"/>
                    </a:lnTo>
                    <a:lnTo>
                      <a:pt x="1472" y="2833"/>
                    </a:lnTo>
                    <a:lnTo>
                      <a:pt x="1476" y="2833"/>
                    </a:lnTo>
                    <a:lnTo>
                      <a:pt x="1480" y="2833"/>
                    </a:lnTo>
                    <a:lnTo>
                      <a:pt x="1484" y="2833"/>
                    </a:lnTo>
                    <a:lnTo>
                      <a:pt x="1488" y="2833"/>
                    </a:lnTo>
                    <a:lnTo>
                      <a:pt x="1492" y="2833"/>
                    </a:lnTo>
                    <a:lnTo>
                      <a:pt x="1496" y="2833"/>
                    </a:lnTo>
                    <a:lnTo>
                      <a:pt x="1499" y="2833"/>
                    </a:lnTo>
                    <a:lnTo>
                      <a:pt x="1503" y="2833"/>
                    </a:lnTo>
                    <a:lnTo>
                      <a:pt x="1507" y="2833"/>
                    </a:lnTo>
                    <a:lnTo>
                      <a:pt x="1511" y="2833"/>
                    </a:lnTo>
                    <a:lnTo>
                      <a:pt x="1515" y="2833"/>
                    </a:lnTo>
                    <a:lnTo>
                      <a:pt x="1519" y="2833"/>
                    </a:lnTo>
                    <a:lnTo>
                      <a:pt x="1523" y="2833"/>
                    </a:lnTo>
                    <a:lnTo>
                      <a:pt x="1527" y="2833"/>
                    </a:lnTo>
                    <a:lnTo>
                      <a:pt x="1531" y="2833"/>
                    </a:lnTo>
                    <a:lnTo>
                      <a:pt x="1535" y="2833"/>
                    </a:lnTo>
                    <a:lnTo>
                      <a:pt x="1539" y="2833"/>
                    </a:lnTo>
                    <a:lnTo>
                      <a:pt x="1543" y="2833"/>
                    </a:lnTo>
                    <a:lnTo>
                      <a:pt x="1547" y="2833"/>
                    </a:lnTo>
                    <a:lnTo>
                      <a:pt x="1551" y="2833"/>
                    </a:lnTo>
                    <a:lnTo>
                      <a:pt x="1555" y="2833"/>
                    </a:lnTo>
                    <a:lnTo>
                      <a:pt x="1559" y="2833"/>
                    </a:lnTo>
                    <a:lnTo>
                      <a:pt x="1562" y="2833"/>
                    </a:lnTo>
                    <a:lnTo>
                      <a:pt x="1566" y="2833"/>
                    </a:lnTo>
                    <a:lnTo>
                      <a:pt x="1570" y="2833"/>
                    </a:lnTo>
                    <a:lnTo>
                      <a:pt x="1574" y="2833"/>
                    </a:lnTo>
                    <a:lnTo>
                      <a:pt x="1578" y="2833"/>
                    </a:lnTo>
                    <a:lnTo>
                      <a:pt x="1582" y="2833"/>
                    </a:lnTo>
                    <a:lnTo>
                      <a:pt x="1586" y="2833"/>
                    </a:lnTo>
                    <a:lnTo>
                      <a:pt x="1590" y="2833"/>
                    </a:lnTo>
                    <a:lnTo>
                      <a:pt x="1594" y="2833"/>
                    </a:lnTo>
                    <a:lnTo>
                      <a:pt x="1598" y="2833"/>
                    </a:lnTo>
                    <a:lnTo>
                      <a:pt x="1602" y="2833"/>
                    </a:lnTo>
                    <a:lnTo>
                      <a:pt x="1606" y="2833"/>
                    </a:lnTo>
                    <a:lnTo>
                      <a:pt x="1610" y="2833"/>
                    </a:lnTo>
                    <a:lnTo>
                      <a:pt x="1614" y="2833"/>
                    </a:lnTo>
                    <a:lnTo>
                      <a:pt x="1618" y="2833"/>
                    </a:lnTo>
                    <a:lnTo>
                      <a:pt x="1622" y="2833"/>
                    </a:lnTo>
                    <a:lnTo>
                      <a:pt x="1625" y="2833"/>
                    </a:lnTo>
                    <a:lnTo>
                      <a:pt x="1629" y="2833"/>
                    </a:lnTo>
                    <a:lnTo>
                      <a:pt x="1633" y="2833"/>
                    </a:lnTo>
                    <a:lnTo>
                      <a:pt x="1637" y="2833"/>
                    </a:lnTo>
                    <a:lnTo>
                      <a:pt x="1641" y="2833"/>
                    </a:lnTo>
                    <a:lnTo>
                      <a:pt x="1645" y="2833"/>
                    </a:lnTo>
                    <a:lnTo>
                      <a:pt x="1649" y="2833"/>
                    </a:lnTo>
                    <a:lnTo>
                      <a:pt x="1653" y="2833"/>
                    </a:lnTo>
                    <a:lnTo>
                      <a:pt x="1657" y="2833"/>
                    </a:lnTo>
                    <a:lnTo>
                      <a:pt x="1661" y="2833"/>
                    </a:lnTo>
                    <a:lnTo>
                      <a:pt x="1665" y="2833"/>
                    </a:lnTo>
                    <a:lnTo>
                      <a:pt x="1669" y="2833"/>
                    </a:lnTo>
                    <a:lnTo>
                      <a:pt x="1673" y="2833"/>
                    </a:lnTo>
                    <a:lnTo>
                      <a:pt x="1677" y="2833"/>
                    </a:lnTo>
                    <a:lnTo>
                      <a:pt x="1681" y="2833"/>
                    </a:lnTo>
                    <a:lnTo>
                      <a:pt x="1685" y="2833"/>
                    </a:lnTo>
                    <a:lnTo>
                      <a:pt x="1688" y="2833"/>
                    </a:lnTo>
                    <a:lnTo>
                      <a:pt x="1692" y="2833"/>
                    </a:lnTo>
                    <a:lnTo>
                      <a:pt x="1696" y="2833"/>
                    </a:lnTo>
                    <a:lnTo>
                      <a:pt x="1700" y="2833"/>
                    </a:lnTo>
                    <a:lnTo>
                      <a:pt x="1704" y="2833"/>
                    </a:lnTo>
                    <a:lnTo>
                      <a:pt x="1708" y="2833"/>
                    </a:lnTo>
                    <a:lnTo>
                      <a:pt x="1712" y="2833"/>
                    </a:lnTo>
                    <a:lnTo>
                      <a:pt x="1716" y="2833"/>
                    </a:lnTo>
                    <a:lnTo>
                      <a:pt x="1720" y="2833"/>
                    </a:lnTo>
                    <a:lnTo>
                      <a:pt x="1724" y="2833"/>
                    </a:lnTo>
                    <a:lnTo>
                      <a:pt x="1728" y="2833"/>
                    </a:lnTo>
                    <a:lnTo>
                      <a:pt x="1732" y="2833"/>
                    </a:lnTo>
                    <a:lnTo>
                      <a:pt x="1736" y="2833"/>
                    </a:lnTo>
                    <a:lnTo>
                      <a:pt x="1740" y="2833"/>
                    </a:lnTo>
                    <a:lnTo>
                      <a:pt x="1744" y="2833"/>
                    </a:lnTo>
                    <a:lnTo>
                      <a:pt x="1748" y="2833"/>
                    </a:lnTo>
                    <a:lnTo>
                      <a:pt x="1751" y="2833"/>
                    </a:lnTo>
                    <a:lnTo>
                      <a:pt x="1755" y="2833"/>
                    </a:lnTo>
                    <a:lnTo>
                      <a:pt x="1759" y="2833"/>
                    </a:lnTo>
                    <a:lnTo>
                      <a:pt x="1763" y="2833"/>
                    </a:lnTo>
                    <a:lnTo>
                      <a:pt x="1767" y="2833"/>
                    </a:lnTo>
                    <a:lnTo>
                      <a:pt x="1771" y="2833"/>
                    </a:lnTo>
                    <a:lnTo>
                      <a:pt x="1775" y="2833"/>
                    </a:lnTo>
                    <a:lnTo>
                      <a:pt x="1779" y="2833"/>
                    </a:lnTo>
                    <a:lnTo>
                      <a:pt x="1783" y="2833"/>
                    </a:lnTo>
                    <a:lnTo>
                      <a:pt x="1787" y="2833"/>
                    </a:lnTo>
                    <a:lnTo>
                      <a:pt x="1791" y="2833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3"/>
                    </a:lnTo>
                    <a:lnTo>
                      <a:pt x="2606" y="2833"/>
                    </a:lnTo>
                    <a:lnTo>
                      <a:pt x="2610" y="2833"/>
                    </a:lnTo>
                    <a:lnTo>
                      <a:pt x="2614" y="2833"/>
                    </a:lnTo>
                    <a:lnTo>
                      <a:pt x="2618" y="2833"/>
                    </a:lnTo>
                    <a:lnTo>
                      <a:pt x="2622" y="2833"/>
                    </a:lnTo>
                    <a:lnTo>
                      <a:pt x="2625" y="2833"/>
                    </a:lnTo>
                    <a:lnTo>
                      <a:pt x="2629" y="2833"/>
                    </a:lnTo>
                    <a:lnTo>
                      <a:pt x="2633" y="2833"/>
                    </a:lnTo>
                    <a:lnTo>
                      <a:pt x="2637" y="2833"/>
                    </a:lnTo>
                    <a:lnTo>
                      <a:pt x="2641" y="2833"/>
                    </a:lnTo>
                    <a:lnTo>
                      <a:pt x="2645" y="2833"/>
                    </a:lnTo>
                    <a:lnTo>
                      <a:pt x="2649" y="2833"/>
                    </a:lnTo>
                    <a:lnTo>
                      <a:pt x="2653" y="2833"/>
                    </a:lnTo>
                    <a:lnTo>
                      <a:pt x="2657" y="2833"/>
                    </a:lnTo>
                    <a:lnTo>
                      <a:pt x="2661" y="2833"/>
                    </a:lnTo>
                    <a:lnTo>
                      <a:pt x="2665" y="2833"/>
                    </a:lnTo>
                    <a:lnTo>
                      <a:pt x="2669" y="2833"/>
                    </a:lnTo>
                    <a:lnTo>
                      <a:pt x="2673" y="2833"/>
                    </a:lnTo>
                    <a:lnTo>
                      <a:pt x="2677" y="2833"/>
                    </a:lnTo>
                    <a:lnTo>
                      <a:pt x="2681" y="2833"/>
                    </a:lnTo>
                    <a:lnTo>
                      <a:pt x="2685" y="2833"/>
                    </a:lnTo>
                    <a:lnTo>
                      <a:pt x="2688" y="2833"/>
                    </a:lnTo>
                    <a:lnTo>
                      <a:pt x="2692" y="2833"/>
                    </a:lnTo>
                    <a:lnTo>
                      <a:pt x="2696" y="2833"/>
                    </a:lnTo>
                    <a:lnTo>
                      <a:pt x="2700" y="2833"/>
                    </a:lnTo>
                    <a:lnTo>
                      <a:pt x="2704" y="2833"/>
                    </a:lnTo>
                    <a:lnTo>
                      <a:pt x="2708" y="2833"/>
                    </a:lnTo>
                    <a:lnTo>
                      <a:pt x="2712" y="2833"/>
                    </a:lnTo>
                    <a:lnTo>
                      <a:pt x="2716" y="2833"/>
                    </a:lnTo>
                    <a:lnTo>
                      <a:pt x="2720" y="2833"/>
                    </a:lnTo>
                    <a:lnTo>
                      <a:pt x="2724" y="2833"/>
                    </a:lnTo>
                    <a:lnTo>
                      <a:pt x="2728" y="2833"/>
                    </a:lnTo>
                    <a:lnTo>
                      <a:pt x="2732" y="2833"/>
                    </a:lnTo>
                    <a:lnTo>
                      <a:pt x="2736" y="2833"/>
                    </a:lnTo>
                    <a:lnTo>
                      <a:pt x="2740" y="2833"/>
                    </a:lnTo>
                    <a:lnTo>
                      <a:pt x="2744" y="2833"/>
                    </a:lnTo>
                    <a:lnTo>
                      <a:pt x="2748" y="2833"/>
                    </a:lnTo>
                    <a:lnTo>
                      <a:pt x="2751" y="2833"/>
                    </a:lnTo>
                    <a:lnTo>
                      <a:pt x="2755" y="2833"/>
                    </a:lnTo>
                    <a:lnTo>
                      <a:pt x="2759" y="2833"/>
                    </a:lnTo>
                    <a:lnTo>
                      <a:pt x="2763" y="2822"/>
                    </a:lnTo>
                    <a:lnTo>
                      <a:pt x="2767" y="2806"/>
                    </a:lnTo>
                    <a:lnTo>
                      <a:pt x="2771" y="2791"/>
                    </a:lnTo>
                    <a:lnTo>
                      <a:pt x="2775" y="2778"/>
                    </a:lnTo>
                    <a:lnTo>
                      <a:pt x="2779" y="2764"/>
                    </a:lnTo>
                    <a:lnTo>
                      <a:pt x="2783" y="2749"/>
                    </a:lnTo>
                    <a:lnTo>
                      <a:pt x="2787" y="2735"/>
                    </a:lnTo>
                    <a:lnTo>
                      <a:pt x="2791" y="2720"/>
                    </a:lnTo>
                    <a:lnTo>
                      <a:pt x="2795" y="2705"/>
                    </a:lnTo>
                    <a:lnTo>
                      <a:pt x="2799" y="2691"/>
                    </a:lnTo>
                    <a:lnTo>
                      <a:pt x="2803" y="2677"/>
                    </a:lnTo>
                    <a:lnTo>
                      <a:pt x="2807" y="2663"/>
                    </a:lnTo>
                    <a:lnTo>
                      <a:pt x="2811" y="2647"/>
                    </a:lnTo>
                    <a:lnTo>
                      <a:pt x="2814" y="2634"/>
                    </a:lnTo>
                    <a:lnTo>
                      <a:pt x="2818" y="2620"/>
                    </a:lnTo>
                    <a:lnTo>
                      <a:pt x="2822" y="2606"/>
                    </a:lnTo>
                    <a:lnTo>
                      <a:pt x="2826" y="2591"/>
                    </a:lnTo>
                    <a:lnTo>
                      <a:pt x="2830" y="2577"/>
                    </a:lnTo>
                    <a:lnTo>
                      <a:pt x="2834" y="2562"/>
                    </a:lnTo>
                    <a:lnTo>
                      <a:pt x="2838" y="2549"/>
                    </a:lnTo>
                    <a:lnTo>
                      <a:pt x="2842" y="2535"/>
                    </a:lnTo>
                    <a:lnTo>
                      <a:pt x="2846" y="2519"/>
                    </a:lnTo>
                    <a:lnTo>
                      <a:pt x="2850" y="2507"/>
                    </a:lnTo>
                    <a:lnTo>
                      <a:pt x="2854" y="2491"/>
                    </a:lnTo>
                    <a:lnTo>
                      <a:pt x="2858" y="2478"/>
                    </a:lnTo>
                    <a:lnTo>
                      <a:pt x="2862" y="2465"/>
                    </a:lnTo>
                    <a:lnTo>
                      <a:pt x="2866" y="2450"/>
                    </a:lnTo>
                    <a:lnTo>
                      <a:pt x="2870" y="2435"/>
                    </a:lnTo>
                    <a:lnTo>
                      <a:pt x="2874" y="2422"/>
                    </a:lnTo>
                    <a:lnTo>
                      <a:pt x="2877" y="2409"/>
                    </a:lnTo>
                    <a:lnTo>
                      <a:pt x="2881" y="2395"/>
                    </a:lnTo>
                    <a:lnTo>
                      <a:pt x="2885" y="2380"/>
                    </a:lnTo>
                    <a:lnTo>
                      <a:pt x="2889" y="2366"/>
                    </a:lnTo>
                    <a:lnTo>
                      <a:pt x="2893" y="2353"/>
                    </a:lnTo>
                    <a:lnTo>
                      <a:pt x="2897" y="2338"/>
                    </a:lnTo>
                    <a:lnTo>
                      <a:pt x="2901" y="2325"/>
                    </a:lnTo>
                    <a:lnTo>
                      <a:pt x="2905" y="2312"/>
                    </a:lnTo>
                    <a:lnTo>
                      <a:pt x="2909" y="2298"/>
                    </a:lnTo>
                    <a:lnTo>
                      <a:pt x="2913" y="2284"/>
                    </a:lnTo>
                    <a:lnTo>
                      <a:pt x="2917" y="2270"/>
                    </a:lnTo>
                    <a:lnTo>
                      <a:pt x="2921" y="2256"/>
                    </a:lnTo>
                    <a:lnTo>
                      <a:pt x="2925" y="2243"/>
                    </a:lnTo>
                    <a:lnTo>
                      <a:pt x="2929" y="2229"/>
                    </a:lnTo>
                    <a:lnTo>
                      <a:pt x="2933" y="2215"/>
                    </a:lnTo>
                    <a:lnTo>
                      <a:pt x="2937" y="2202"/>
                    </a:lnTo>
                    <a:lnTo>
                      <a:pt x="2940" y="2188"/>
                    </a:lnTo>
                    <a:lnTo>
                      <a:pt x="2944" y="2175"/>
                    </a:lnTo>
                    <a:lnTo>
                      <a:pt x="2948" y="2161"/>
                    </a:lnTo>
                    <a:lnTo>
                      <a:pt x="2952" y="2148"/>
                    </a:lnTo>
                    <a:lnTo>
                      <a:pt x="2956" y="2135"/>
                    </a:lnTo>
                    <a:lnTo>
                      <a:pt x="2960" y="2122"/>
                    </a:lnTo>
                    <a:lnTo>
                      <a:pt x="2964" y="2109"/>
                    </a:lnTo>
                    <a:lnTo>
                      <a:pt x="2968" y="2097"/>
                    </a:lnTo>
                    <a:lnTo>
                      <a:pt x="2972" y="2083"/>
                    </a:lnTo>
                    <a:lnTo>
                      <a:pt x="2976" y="2069"/>
                    </a:lnTo>
                    <a:lnTo>
                      <a:pt x="2980" y="2055"/>
                    </a:lnTo>
                    <a:lnTo>
                      <a:pt x="2984" y="2043"/>
                    </a:lnTo>
                    <a:lnTo>
                      <a:pt x="2988" y="2030"/>
                    </a:lnTo>
                    <a:lnTo>
                      <a:pt x="2992" y="2018"/>
                    </a:lnTo>
                    <a:lnTo>
                      <a:pt x="2996" y="2005"/>
                    </a:lnTo>
                    <a:lnTo>
                      <a:pt x="2999" y="1992"/>
                    </a:lnTo>
                    <a:lnTo>
                      <a:pt x="3003" y="1979"/>
                    </a:lnTo>
                    <a:lnTo>
                      <a:pt x="3007" y="1966"/>
                    </a:lnTo>
                    <a:lnTo>
                      <a:pt x="3011" y="1954"/>
                    </a:lnTo>
                    <a:lnTo>
                      <a:pt x="3015" y="1940"/>
                    </a:lnTo>
                    <a:lnTo>
                      <a:pt x="3019" y="1928"/>
                    </a:lnTo>
                    <a:lnTo>
                      <a:pt x="3023" y="1914"/>
                    </a:lnTo>
                    <a:lnTo>
                      <a:pt x="3027" y="1902"/>
                    </a:lnTo>
                    <a:lnTo>
                      <a:pt x="3031" y="1890"/>
                    </a:lnTo>
                    <a:lnTo>
                      <a:pt x="3035" y="1879"/>
                    </a:lnTo>
                    <a:lnTo>
                      <a:pt x="3039" y="1865"/>
                    </a:lnTo>
                    <a:lnTo>
                      <a:pt x="3043" y="1854"/>
                    </a:lnTo>
                    <a:lnTo>
                      <a:pt x="3047" y="1841"/>
                    </a:lnTo>
                    <a:lnTo>
                      <a:pt x="3051" y="1828"/>
                    </a:lnTo>
                    <a:lnTo>
                      <a:pt x="3055" y="1817"/>
                    </a:lnTo>
                    <a:lnTo>
                      <a:pt x="3059" y="1803"/>
                    </a:lnTo>
                    <a:lnTo>
                      <a:pt x="3062" y="1791"/>
                    </a:lnTo>
                    <a:lnTo>
                      <a:pt x="3066" y="1780"/>
                    </a:lnTo>
                    <a:lnTo>
                      <a:pt x="3070" y="1767"/>
                    </a:lnTo>
                    <a:lnTo>
                      <a:pt x="3074" y="1756"/>
                    </a:lnTo>
                    <a:lnTo>
                      <a:pt x="3078" y="1744"/>
                    </a:lnTo>
                    <a:lnTo>
                      <a:pt x="3082" y="1732"/>
                    </a:lnTo>
                    <a:lnTo>
                      <a:pt x="3086" y="1718"/>
                    </a:lnTo>
                    <a:lnTo>
                      <a:pt x="3090" y="1707"/>
                    </a:lnTo>
                    <a:lnTo>
                      <a:pt x="3094" y="1695"/>
                    </a:lnTo>
                    <a:lnTo>
                      <a:pt x="3098" y="1684"/>
                    </a:lnTo>
                    <a:lnTo>
                      <a:pt x="3102" y="1672"/>
                    </a:lnTo>
                    <a:lnTo>
                      <a:pt x="3106" y="1659"/>
                    </a:lnTo>
                    <a:lnTo>
                      <a:pt x="3110" y="1650"/>
                    </a:lnTo>
                    <a:lnTo>
                      <a:pt x="3114" y="1638"/>
                    </a:lnTo>
                    <a:lnTo>
                      <a:pt x="3118" y="1625"/>
                    </a:lnTo>
                    <a:lnTo>
                      <a:pt x="3122" y="1614"/>
                    </a:lnTo>
                    <a:lnTo>
                      <a:pt x="3125" y="1602"/>
                    </a:lnTo>
                    <a:lnTo>
                      <a:pt x="3129" y="1591"/>
                    </a:lnTo>
                    <a:lnTo>
                      <a:pt x="3133" y="1581"/>
                    </a:lnTo>
                    <a:lnTo>
                      <a:pt x="3137" y="1570"/>
                    </a:lnTo>
                    <a:lnTo>
                      <a:pt x="3141" y="1556"/>
                    </a:lnTo>
                    <a:lnTo>
                      <a:pt x="3145" y="1546"/>
                    </a:lnTo>
                    <a:lnTo>
                      <a:pt x="3149" y="1535"/>
                    </a:lnTo>
                    <a:lnTo>
                      <a:pt x="3153" y="1523"/>
                    </a:lnTo>
                    <a:lnTo>
                      <a:pt x="3157" y="1513"/>
                    </a:lnTo>
                    <a:lnTo>
                      <a:pt x="3161" y="1502"/>
                    </a:lnTo>
                    <a:lnTo>
                      <a:pt x="3165" y="1491"/>
                    </a:lnTo>
                    <a:lnTo>
                      <a:pt x="3169" y="1480"/>
                    </a:lnTo>
                    <a:lnTo>
                      <a:pt x="3173" y="1469"/>
                    </a:lnTo>
                    <a:lnTo>
                      <a:pt x="3177" y="1457"/>
                    </a:lnTo>
                    <a:lnTo>
                      <a:pt x="3181" y="1446"/>
                    </a:lnTo>
                    <a:lnTo>
                      <a:pt x="3185" y="1436"/>
                    </a:lnTo>
                    <a:lnTo>
                      <a:pt x="3188" y="1428"/>
                    </a:lnTo>
                    <a:lnTo>
                      <a:pt x="3192" y="1414"/>
                    </a:lnTo>
                    <a:lnTo>
                      <a:pt x="3196" y="1404"/>
                    </a:lnTo>
                    <a:lnTo>
                      <a:pt x="3200" y="1395"/>
                    </a:lnTo>
                    <a:lnTo>
                      <a:pt x="3204" y="1384"/>
                    </a:lnTo>
                    <a:lnTo>
                      <a:pt x="3208" y="1373"/>
                    </a:lnTo>
                    <a:lnTo>
                      <a:pt x="3212" y="1362"/>
                    </a:lnTo>
                    <a:lnTo>
                      <a:pt x="3216" y="1352"/>
                    </a:lnTo>
                    <a:lnTo>
                      <a:pt x="3220" y="1342"/>
                    </a:lnTo>
                    <a:lnTo>
                      <a:pt x="3224" y="1332"/>
                    </a:lnTo>
                    <a:lnTo>
                      <a:pt x="3228" y="1323"/>
                    </a:lnTo>
                    <a:lnTo>
                      <a:pt x="3232" y="1311"/>
                    </a:lnTo>
                    <a:lnTo>
                      <a:pt x="3236" y="1302"/>
                    </a:lnTo>
                    <a:lnTo>
                      <a:pt x="3240" y="1292"/>
                    </a:lnTo>
                    <a:lnTo>
                      <a:pt x="3244" y="1283"/>
                    </a:lnTo>
                    <a:lnTo>
                      <a:pt x="3248" y="1272"/>
                    </a:lnTo>
                    <a:lnTo>
                      <a:pt x="3251" y="1263"/>
                    </a:lnTo>
                    <a:lnTo>
                      <a:pt x="3255" y="1253"/>
                    </a:lnTo>
                    <a:lnTo>
                      <a:pt x="3259" y="1243"/>
                    </a:lnTo>
                    <a:lnTo>
                      <a:pt x="3263" y="1232"/>
                    </a:lnTo>
                    <a:lnTo>
                      <a:pt x="3267" y="1225"/>
                    </a:lnTo>
                    <a:lnTo>
                      <a:pt x="3271" y="1214"/>
                    </a:lnTo>
                    <a:lnTo>
                      <a:pt x="3275" y="1205"/>
                    </a:lnTo>
                    <a:lnTo>
                      <a:pt x="3279" y="1194"/>
                    </a:lnTo>
                    <a:lnTo>
                      <a:pt x="3283" y="1186"/>
                    </a:lnTo>
                    <a:lnTo>
                      <a:pt x="3287" y="1176"/>
                    </a:lnTo>
                    <a:lnTo>
                      <a:pt x="3291" y="1167"/>
                    </a:lnTo>
                    <a:lnTo>
                      <a:pt x="3295" y="1157"/>
                    </a:lnTo>
                    <a:lnTo>
                      <a:pt x="3299" y="1148"/>
                    </a:lnTo>
                    <a:lnTo>
                      <a:pt x="3303" y="1139"/>
                    </a:lnTo>
                    <a:lnTo>
                      <a:pt x="3307" y="1130"/>
                    </a:lnTo>
                    <a:lnTo>
                      <a:pt x="3311" y="1121"/>
                    </a:lnTo>
                    <a:lnTo>
                      <a:pt x="3314" y="1112"/>
                    </a:lnTo>
                    <a:lnTo>
                      <a:pt x="3318" y="1102"/>
                    </a:lnTo>
                    <a:lnTo>
                      <a:pt x="3322" y="1095"/>
                    </a:lnTo>
                    <a:lnTo>
                      <a:pt x="3326" y="1085"/>
                    </a:lnTo>
                    <a:lnTo>
                      <a:pt x="3330" y="1077"/>
                    </a:lnTo>
                    <a:lnTo>
                      <a:pt x="3334" y="1068"/>
                    </a:lnTo>
                    <a:lnTo>
                      <a:pt x="3338" y="1060"/>
                    </a:lnTo>
                    <a:lnTo>
                      <a:pt x="3342" y="1051"/>
                    </a:lnTo>
                    <a:lnTo>
                      <a:pt x="3346" y="1042"/>
                    </a:lnTo>
                    <a:lnTo>
                      <a:pt x="3350" y="1033"/>
                    </a:lnTo>
                    <a:lnTo>
                      <a:pt x="3354" y="1025"/>
                    </a:lnTo>
                    <a:lnTo>
                      <a:pt x="3358" y="1015"/>
                    </a:lnTo>
                    <a:lnTo>
                      <a:pt x="3362" y="1008"/>
                    </a:lnTo>
                    <a:lnTo>
                      <a:pt x="3366" y="999"/>
                    </a:lnTo>
                    <a:lnTo>
                      <a:pt x="3370" y="991"/>
                    </a:lnTo>
                    <a:lnTo>
                      <a:pt x="3374" y="982"/>
                    </a:lnTo>
                    <a:lnTo>
                      <a:pt x="3377" y="975"/>
                    </a:lnTo>
                    <a:lnTo>
                      <a:pt x="3381" y="966"/>
                    </a:lnTo>
                    <a:lnTo>
                      <a:pt x="3385" y="958"/>
                    </a:lnTo>
                    <a:lnTo>
                      <a:pt x="3389" y="950"/>
                    </a:lnTo>
                    <a:lnTo>
                      <a:pt x="3393" y="942"/>
                    </a:lnTo>
                    <a:lnTo>
                      <a:pt x="3397" y="935"/>
                    </a:lnTo>
                    <a:lnTo>
                      <a:pt x="3401" y="926"/>
                    </a:lnTo>
                    <a:lnTo>
                      <a:pt x="3405" y="918"/>
                    </a:lnTo>
                    <a:lnTo>
                      <a:pt x="3409" y="911"/>
                    </a:lnTo>
                    <a:lnTo>
                      <a:pt x="3413" y="903"/>
                    </a:lnTo>
                    <a:lnTo>
                      <a:pt x="3417" y="894"/>
                    </a:lnTo>
                    <a:lnTo>
                      <a:pt x="3421" y="888"/>
                    </a:lnTo>
                    <a:lnTo>
                      <a:pt x="3425" y="880"/>
                    </a:lnTo>
                    <a:lnTo>
                      <a:pt x="3429" y="871"/>
                    </a:lnTo>
                    <a:lnTo>
                      <a:pt x="3433" y="864"/>
                    </a:lnTo>
                    <a:lnTo>
                      <a:pt x="3437" y="856"/>
                    </a:lnTo>
                    <a:lnTo>
                      <a:pt x="3440" y="850"/>
                    </a:lnTo>
                    <a:lnTo>
                      <a:pt x="3444" y="842"/>
                    </a:lnTo>
                    <a:lnTo>
                      <a:pt x="3448" y="835"/>
                    </a:lnTo>
                    <a:lnTo>
                      <a:pt x="3452" y="829"/>
                    </a:lnTo>
                    <a:lnTo>
                      <a:pt x="3456" y="820"/>
                    </a:lnTo>
                    <a:lnTo>
                      <a:pt x="3460" y="812"/>
                    </a:lnTo>
                    <a:lnTo>
                      <a:pt x="3464" y="806"/>
                    </a:lnTo>
                    <a:lnTo>
                      <a:pt x="3468" y="799"/>
                    </a:lnTo>
                    <a:lnTo>
                      <a:pt x="3472" y="791"/>
                    </a:lnTo>
                    <a:lnTo>
                      <a:pt x="3476" y="785"/>
                    </a:lnTo>
                    <a:lnTo>
                      <a:pt x="3480" y="777"/>
                    </a:lnTo>
                    <a:lnTo>
                      <a:pt x="3484" y="771"/>
                    </a:lnTo>
                    <a:lnTo>
                      <a:pt x="3488" y="763"/>
                    </a:lnTo>
                    <a:lnTo>
                      <a:pt x="3492" y="757"/>
                    </a:lnTo>
                    <a:lnTo>
                      <a:pt x="3496" y="751"/>
                    </a:lnTo>
                    <a:lnTo>
                      <a:pt x="3499" y="744"/>
                    </a:lnTo>
                    <a:lnTo>
                      <a:pt x="3503" y="737"/>
                    </a:lnTo>
                    <a:lnTo>
                      <a:pt x="3507" y="730"/>
                    </a:lnTo>
                    <a:lnTo>
                      <a:pt x="3511" y="724"/>
                    </a:lnTo>
                    <a:lnTo>
                      <a:pt x="3515" y="718"/>
                    </a:lnTo>
                    <a:lnTo>
                      <a:pt x="3519" y="710"/>
                    </a:lnTo>
                    <a:lnTo>
                      <a:pt x="3523" y="705"/>
                    </a:lnTo>
                    <a:lnTo>
                      <a:pt x="3527" y="698"/>
                    </a:lnTo>
                    <a:lnTo>
                      <a:pt x="3531" y="692"/>
                    </a:lnTo>
                    <a:lnTo>
                      <a:pt x="3535" y="686"/>
                    </a:lnTo>
                    <a:lnTo>
                      <a:pt x="3539" y="679"/>
                    </a:lnTo>
                    <a:lnTo>
                      <a:pt x="3543" y="672"/>
                    </a:lnTo>
                    <a:lnTo>
                      <a:pt x="3547" y="667"/>
                    </a:lnTo>
                    <a:lnTo>
                      <a:pt x="3551" y="662"/>
                    </a:lnTo>
                    <a:lnTo>
                      <a:pt x="3555" y="655"/>
                    </a:lnTo>
                    <a:lnTo>
                      <a:pt x="3559" y="649"/>
                    </a:lnTo>
                    <a:lnTo>
                      <a:pt x="3562" y="643"/>
                    </a:lnTo>
                    <a:lnTo>
                      <a:pt x="3566" y="638"/>
                    </a:lnTo>
                    <a:lnTo>
                      <a:pt x="3570" y="632"/>
                    </a:lnTo>
                    <a:lnTo>
                      <a:pt x="3574" y="625"/>
                    </a:lnTo>
                    <a:lnTo>
                      <a:pt x="3578" y="618"/>
                    </a:lnTo>
                    <a:lnTo>
                      <a:pt x="3582" y="613"/>
                    </a:lnTo>
                    <a:lnTo>
                      <a:pt x="3586" y="608"/>
                    </a:lnTo>
                    <a:lnTo>
                      <a:pt x="3590" y="603"/>
                    </a:lnTo>
                    <a:lnTo>
                      <a:pt x="3594" y="596"/>
                    </a:lnTo>
                    <a:lnTo>
                      <a:pt x="3598" y="591"/>
                    </a:lnTo>
                    <a:lnTo>
                      <a:pt x="3602" y="586"/>
                    </a:lnTo>
                    <a:lnTo>
                      <a:pt x="3606" y="580"/>
                    </a:lnTo>
                    <a:lnTo>
                      <a:pt x="3610" y="575"/>
                    </a:lnTo>
                    <a:lnTo>
                      <a:pt x="3614" y="570"/>
                    </a:lnTo>
                    <a:lnTo>
                      <a:pt x="3618" y="564"/>
                    </a:lnTo>
                    <a:lnTo>
                      <a:pt x="3622" y="559"/>
                    </a:lnTo>
                    <a:lnTo>
                      <a:pt x="3625" y="554"/>
                    </a:lnTo>
                    <a:lnTo>
                      <a:pt x="3629" y="548"/>
                    </a:lnTo>
                    <a:lnTo>
                      <a:pt x="3633" y="543"/>
                    </a:lnTo>
                    <a:lnTo>
                      <a:pt x="3637" y="538"/>
                    </a:lnTo>
                    <a:lnTo>
                      <a:pt x="3641" y="532"/>
                    </a:lnTo>
                    <a:lnTo>
                      <a:pt x="3645" y="529"/>
                    </a:lnTo>
                    <a:lnTo>
                      <a:pt x="3649" y="524"/>
                    </a:lnTo>
                    <a:lnTo>
                      <a:pt x="3653" y="517"/>
                    </a:lnTo>
                    <a:lnTo>
                      <a:pt x="3657" y="513"/>
                    </a:lnTo>
                    <a:lnTo>
                      <a:pt x="3661" y="507"/>
                    </a:lnTo>
                    <a:lnTo>
                      <a:pt x="3665" y="504"/>
                    </a:lnTo>
                    <a:lnTo>
                      <a:pt x="3669" y="497"/>
                    </a:lnTo>
                    <a:lnTo>
                      <a:pt x="3673" y="494"/>
                    </a:lnTo>
                    <a:lnTo>
                      <a:pt x="3677" y="488"/>
                    </a:lnTo>
                    <a:lnTo>
                      <a:pt x="3681" y="485"/>
                    </a:lnTo>
                    <a:lnTo>
                      <a:pt x="3685" y="479"/>
                    </a:lnTo>
                    <a:lnTo>
                      <a:pt x="3688" y="474"/>
                    </a:lnTo>
                    <a:lnTo>
                      <a:pt x="3692" y="470"/>
                    </a:lnTo>
                    <a:lnTo>
                      <a:pt x="3696" y="465"/>
                    </a:lnTo>
                    <a:lnTo>
                      <a:pt x="3700" y="461"/>
                    </a:lnTo>
                    <a:lnTo>
                      <a:pt x="3704" y="456"/>
                    </a:lnTo>
                    <a:lnTo>
                      <a:pt x="3708" y="452"/>
                    </a:lnTo>
                    <a:lnTo>
                      <a:pt x="3712" y="448"/>
                    </a:lnTo>
                    <a:lnTo>
                      <a:pt x="3716" y="443"/>
                    </a:lnTo>
                    <a:lnTo>
                      <a:pt x="3720" y="438"/>
                    </a:lnTo>
                    <a:lnTo>
                      <a:pt x="3724" y="434"/>
                    </a:lnTo>
                    <a:lnTo>
                      <a:pt x="3728" y="430"/>
                    </a:lnTo>
                    <a:lnTo>
                      <a:pt x="3732" y="426"/>
                    </a:lnTo>
                    <a:lnTo>
                      <a:pt x="3736" y="422"/>
                    </a:lnTo>
                    <a:lnTo>
                      <a:pt x="3740" y="418"/>
                    </a:lnTo>
                    <a:lnTo>
                      <a:pt x="3744" y="413"/>
                    </a:lnTo>
                    <a:lnTo>
                      <a:pt x="3748" y="410"/>
                    </a:lnTo>
                    <a:lnTo>
                      <a:pt x="3751" y="405"/>
                    </a:lnTo>
                    <a:lnTo>
                      <a:pt x="3755" y="401"/>
                    </a:lnTo>
                    <a:lnTo>
                      <a:pt x="3759" y="397"/>
                    </a:lnTo>
                    <a:lnTo>
                      <a:pt x="3763" y="393"/>
                    </a:lnTo>
                    <a:lnTo>
                      <a:pt x="3767" y="390"/>
                    </a:lnTo>
                    <a:lnTo>
                      <a:pt x="3771" y="385"/>
                    </a:lnTo>
                    <a:lnTo>
                      <a:pt x="3775" y="382"/>
                    </a:lnTo>
                    <a:lnTo>
                      <a:pt x="3779" y="377"/>
                    </a:lnTo>
                    <a:lnTo>
                      <a:pt x="3783" y="374"/>
                    </a:lnTo>
                    <a:lnTo>
                      <a:pt x="3787" y="371"/>
                    </a:lnTo>
                    <a:lnTo>
                      <a:pt x="3791" y="366"/>
                    </a:lnTo>
                    <a:lnTo>
                      <a:pt x="3795" y="364"/>
                    </a:lnTo>
                    <a:lnTo>
                      <a:pt x="3799" y="360"/>
                    </a:lnTo>
                    <a:lnTo>
                      <a:pt x="3803" y="356"/>
                    </a:lnTo>
                    <a:lnTo>
                      <a:pt x="3807" y="353"/>
                    </a:lnTo>
                    <a:lnTo>
                      <a:pt x="3811" y="350"/>
                    </a:lnTo>
                    <a:lnTo>
                      <a:pt x="3814" y="345"/>
                    </a:lnTo>
                    <a:lnTo>
                      <a:pt x="3818" y="343"/>
                    </a:lnTo>
                    <a:lnTo>
                      <a:pt x="3822" y="338"/>
                    </a:lnTo>
                    <a:lnTo>
                      <a:pt x="3826" y="334"/>
                    </a:lnTo>
                    <a:lnTo>
                      <a:pt x="3830" y="333"/>
                    </a:lnTo>
                    <a:lnTo>
                      <a:pt x="3834" y="330"/>
                    </a:lnTo>
                    <a:lnTo>
                      <a:pt x="3838" y="326"/>
                    </a:lnTo>
                    <a:lnTo>
                      <a:pt x="3842" y="323"/>
                    </a:lnTo>
                    <a:lnTo>
                      <a:pt x="3846" y="319"/>
                    </a:lnTo>
                    <a:lnTo>
                      <a:pt x="3850" y="316"/>
                    </a:lnTo>
                    <a:lnTo>
                      <a:pt x="3854" y="313"/>
                    </a:lnTo>
                    <a:lnTo>
                      <a:pt x="3858" y="309"/>
                    </a:lnTo>
                    <a:lnTo>
                      <a:pt x="3862" y="306"/>
                    </a:lnTo>
                    <a:lnTo>
                      <a:pt x="3866" y="303"/>
                    </a:lnTo>
                    <a:lnTo>
                      <a:pt x="3870" y="300"/>
                    </a:lnTo>
                    <a:lnTo>
                      <a:pt x="3874" y="297"/>
                    </a:lnTo>
                    <a:lnTo>
                      <a:pt x="3877" y="294"/>
                    </a:lnTo>
                    <a:lnTo>
                      <a:pt x="3881" y="291"/>
                    </a:lnTo>
                    <a:lnTo>
                      <a:pt x="3885" y="288"/>
                    </a:lnTo>
                    <a:lnTo>
                      <a:pt x="3889" y="286"/>
                    </a:lnTo>
                    <a:lnTo>
                      <a:pt x="3893" y="282"/>
                    </a:lnTo>
                    <a:lnTo>
                      <a:pt x="3897" y="278"/>
                    </a:lnTo>
                    <a:lnTo>
                      <a:pt x="3901" y="277"/>
                    </a:lnTo>
                    <a:lnTo>
                      <a:pt x="3905" y="273"/>
                    </a:lnTo>
                    <a:lnTo>
                      <a:pt x="3909" y="271"/>
                    </a:lnTo>
                    <a:lnTo>
                      <a:pt x="3913" y="268"/>
                    </a:lnTo>
                    <a:lnTo>
                      <a:pt x="3917" y="265"/>
                    </a:lnTo>
                    <a:lnTo>
                      <a:pt x="3921" y="262"/>
                    </a:lnTo>
                    <a:lnTo>
                      <a:pt x="3925" y="260"/>
                    </a:lnTo>
                    <a:lnTo>
                      <a:pt x="3929" y="259"/>
                    </a:lnTo>
                    <a:lnTo>
                      <a:pt x="3933" y="25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6" name="Freeform 358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2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4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6"/>
                  </a:cxn>
                  <a:cxn ang="0">
                    <a:pos x="688" y="38"/>
                  </a:cxn>
                  <a:cxn ang="0">
                    <a:pos x="751" y="75"/>
                  </a:cxn>
                  <a:cxn ang="0">
                    <a:pos x="814" y="132"/>
                  </a:cxn>
                  <a:cxn ang="0">
                    <a:pos x="877" y="215"/>
                  </a:cxn>
                  <a:cxn ang="0">
                    <a:pos x="940" y="322"/>
                  </a:cxn>
                  <a:cxn ang="0">
                    <a:pos x="1003" y="454"/>
                  </a:cxn>
                  <a:cxn ang="0">
                    <a:pos x="1066" y="610"/>
                  </a:cxn>
                  <a:cxn ang="0">
                    <a:pos x="1129" y="785"/>
                  </a:cxn>
                  <a:cxn ang="0">
                    <a:pos x="1192" y="978"/>
                  </a:cxn>
                  <a:cxn ang="0">
                    <a:pos x="1255" y="1184"/>
                  </a:cxn>
                  <a:cxn ang="0">
                    <a:pos x="1318" y="1396"/>
                  </a:cxn>
                  <a:cxn ang="0">
                    <a:pos x="1381" y="1611"/>
                  </a:cxn>
                  <a:cxn ang="0">
                    <a:pos x="1444" y="1821"/>
                  </a:cxn>
                  <a:cxn ang="0">
                    <a:pos x="1507" y="2022"/>
                  </a:cxn>
                  <a:cxn ang="0">
                    <a:pos x="1570" y="2209"/>
                  </a:cxn>
                  <a:cxn ang="0">
                    <a:pos x="1633" y="2378"/>
                  </a:cxn>
                  <a:cxn ang="0">
                    <a:pos x="1696" y="2526"/>
                  </a:cxn>
                  <a:cxn ang="0">
                    <a:pos x="1759" y="2648"/>
                  </a:cxn>
                  <a:cxn ang="0">
                    <a:pos x="1822" y="2745"/>
                  </a:cxn>
                  <a:cxn ang="0">
                    <a:pos x="1885" y="2817"/>
                  </a:cxn>
                  <a:cxn ang="0">
                    <a:pos x="1948" y="2835"/>
                  </a:cxn>
                  <a:cxn ang="0">
                    <a:pos x="2011" y="2835"/>
                  </a:cxn>
                  <a:cxn ang="0">
                    <a:pos x="2074" y="2835"/>
                  </a:cxn>
                  <a:cxn ang="0">
                    <a:pos x="2137" y="2835"/>
                  </a:cxn>
                  <a:cxn ang="0">
                    <a:pos x="2200" y="2781"/>
                  </a:cxn>
                  <a:cxn ang="0">
                    <a:pos x="2263" y="2705"/>
                  </a:cxn>
                  <a:cxn ang="0">
                    <a:pos x="2326" y="2614"/>
                  </a:cxn>
                  <a:cxn ang="0">
                    <a:pos x="2389" y="2506"/>
                  </a:cxn>
                  <a:cxn ang="0">
                    <a:pos x="2452" y="2387"/>
                  </a:cxn>
                  <a:cxn ang="0">
                    <a:pos x="2515" y="2259"/>
                  </a:cxn>
                  <a:cxn ang="0">
                    <a:pos x="2578" y="2123"/>
                  </a:cxn>
                  <a:cxn ang="0">
                    <a:pos x="2641" y="1983"/>
                  </a:cxn>
                  <a:cxn ang="0">
                    <a:pos x="2704" y="1842"/>
                  </a:cxn>
                  <a:cxn ang="0">
                    <a:pos x="2767" y="1700"/>
                  </a:cxn>
                  <a:cxn ang="0">
                    <a:pos x="2830" y="1560"/>
                  </a:cxn>
                  <a:cxn ang="0">
                    <a:pos x="2893" y="1424"/>
                  </a:cxn>
                  <a:cxn ang="0">
                    <a:pos x="2956" y="1291"/>
                  </a:cxn>
                  <a:cxn ang="0">
                    <a:pos x="3019" y="1165"/>
                  </a:cxn>
                  <a:cxn ang="0">
                    <a:pos x="3082" y="1048"/>
                  </a:cxn>
                  <a:cxn ang="0">
                    <a:pos x="3145" y="934"/>
                  </a:cxn>
                  <a:cxn ang="0">
                    <a:pos x="3208" y="829"/>
                  </a:cxn>
                  <a:cxn ang="0">
                    <a:pos x="3271" y="733"/>
                  </a:cxn>
                  <a:cxn ang="0">
                    <a:pos x="3334" y="643"/>
                  </a:cxn>
                  <a:cxn ang="0">
                    <a:pos x="3397" y="564"/>
                  </a:cxn>
                  <a:cxn ang="0">
                    <a:pos x="3460" y="491"/>
                  </a:cxn>
                  <a:cxn ang="0">
                    <a:pos x="3523" y="424"/>
                  </a:cxn>
                  <a:cxn ang="0">
                    <a:pos x="3586" y="367"/>
                  </a:cxn>
                  <a:cxn ang="0">
                    <a:pos x="3649" y="315"/>
                  </a:cxn>
                  <a:cxn ang="0">
                    <a:pos x="3712" y="270"/>
                  </a:cxn>
                  <a:cxn ang="0">
                    <a:pos x="3775" y="229"/>
                  </a:cxn>
                  <a:cxn ang="0">
                    <a:pos x="3838" y="196"/>
                  </a:cxn>
                  <a:cxn ang="0">
                    <a:pos x="3901" y="167"/>
                  </a:cxn>
                </a:cxnLst>
                <a:rect l="0" t="0" r="r" b="b"/>
                <a:pathLst>
                  <a:path w="3933" h="2835">
                    <a:moveTo>
                      <a:pt x="0" y="5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4"/>
                    </a:lnTo>
                    <a:lnTo>
                      <a:pt x="15" y="5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31" y="4"/>
                    </a:lnTo>
                    <a:lnTo>
                      <a:pt x="35" y="4"/>
                    </a:lnTo>
                    <a:lnTo>
                      <a:pt x="39" y="3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5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4"/>
                    </a:lnTo>
                    <a:lnTo>
                      <a:pt x="86" y="3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8" y="4"/>
                    </a:lnTo>
                    <a:lnTo>
                      <a:pt x="102" y="5"/>
                    </a:lnTo>
                    <a:lnTo>
                      <a:pt x="106" y="4"/>
                    </a:lnTo>
                    <a:lnTo>
                      <a:pt x="110" y="4"/>
                    </a:lnTo>
                    <a:lnTo>
                      <a:pt x="114" y="3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4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3"/>
                    </a:lnTo>
                    <a:lnTo>
                      <a:pt x="141" y="5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4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2"/>
                    </a:lnTo>
                    <a:lnTo>
                      <a:pt x="188" y="4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4"/>
                    </a:lnTo>
                    <a:lnTo>
                      <a:pt x="204" y="3"/>
                    </a:lnTo>
                    <a:lnTo>
                      <a:pt x="208" y="4"/>
                    </a:lnTo>
                    <a:lnTo>
                      <a:pt x="212" y="2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5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1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4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3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0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0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7"/>
                    </a:lnTo>
                    <a:lnTo>
                      <a:pt x="586" y="9"/>
                    </a:lnTo>
                    <a:lnTo>
                      <a:pt x="590" y="9"/>
                    </a:lnTo>
                    <a:lnTo>
                      <a:pt x="594" y="10"/>
                    </a:lnTo>
                    <a:lnTo>
                      <a:pt x="598" y="10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2"/>
                    </a:lnTo>
                    <a:lnTo>
                      <a:pt x="614" y="12"/>
                    </a:lnTo>
                    <a:lnTo>
                      <a:pt x="618" y="14"/>
                    </a:lnTo>
                    <a:lnTo>
                      <a:pt x="622" y="15"/>
                    </a:lnTo>
                    <a:lnTo>
                      <a:pt x="625" y="16"/>
                    </a:lnTo>
                    <a:lnTo>
                      <a:pt x="629" y="17"/>
                    </a:lnTo>
                    <a:lnTo>
                      <a:pt x="633" y="18"/>
                    </a:lnTo>
                    <a:lnTo>
                      <a:pt x="637" y="19"/>
                    </a:lnTo>
                    <a:lnTo>
                      <a:pt x="641" y="19"/>
                    </a:lnTo>
                    <a:lnTo>
                      <a:pt x="645" y="21"/>
                    </a:lnTo>
                    <a:lnTo>
                      <a:pt x="649" y="22"/>
                    </a:lnTo>
                    <a:lnTo>
                      <a:pt x="653" y="24"/>
                    </a:lnTo>
                    <a:lnTo>
                      <a:pt x="657" y="25"/>
                    </a:lnTo>
                    <a:lnTo>
                      <a:pt x="661" y="26"/>
                    </a:lnTo>
                    <a:lnTo>
                      <a:pt x="665" y="28"/>
                    </a:lnTo>
                    <a:lnTo>
                      <a:pt x="669" y="28"/>
                    </a:lnTo>
                    <a:lnTo>
                      <a:pt x="673" y="31"/>
                    </a:lnTo>
                    <a:lnTo>
                      <a:pt x="677" y="33"/>
                    </a:lnTo>
                    <a:lnTo>
                      <a:pt x="681" y="33"/>
                    </a:lnTo>
                    <a:lnTo>
                      <a:pt x="685" y="35"/>
                    </a:lnTo>
                    <a:lnTo>
                      <a:pt x="688" y="38"/>
                    </a:lnTo>
                    <a:lnTo>
                      <a:pt x="692" y="39"/>
                    </a:lnTo>
                    <a:lnTo>
                      <a:pt x="696" y="40"/>
                    </a:lnTo>
                    <a:lnTo>
                      <a:pt x="700" y="43"/>
                    </a:lnTo>
                    <a:lnTo>
                      <a:pt x="704" y="45"/>
                    </a:lnTo>
                    <a:lnTo>
                      <a:pt x="708" y="48"/>
                    </a:lnTo>
                    <a:lnTo>
                      <a:pt x="712" y="50"/>
                    </a:lnTo>
                    <a:lnTo>
                      <a:pt x="716" y="52"/>
                    </a:lnTo>
                    <a:lnTo>
                      <a:pt x="720" y="53"/>
                    </a:lnTo>
                    <a:lnTo>
                      <a:pt x="724" y="56"/>
                    </a:lnTo>
                    <a:lnTo>
                      <a:pt x="728" y="59"/>
                    </a:lnTo>
                    <a:lnTo>
                      <a:pt x="732" y="61"/>
                    </a:lnTo>
                    <a:lnTo>
                      <a:pt x="736" y="64"/>
                    </a:lnTo>
                    <a:lnTo>
                      <a:pt x="740" y="68"/>
                    </a:lnTo>
                    <a:lnTo>
                      <a:pt x="744" y="70"/>
                    </a:lnTo>
                    <a:lnTo>
                      <a:pt x="748" y="73"/>
                    </a:lnTo>
                    <a:lnTo>
                      <a:pt x="751" y="75"/>
                    </a:lnTo>
                    <a:lnTo>
                      <a:pt x="755" y="78"/>
                    </a:lnTo>
                    <a:lnTo>
                      <a:pt x="759" y="81"/>
                    </a:lnTo>
                    <a:lnTo>
                      <a:pt x="763" y="84"/>
                    </a:lnTo>
                    <a:lnTo>
                      <a:pt x="767" y="89"/>
                    </a:lnTo>
                    <a:lnTo>
                      <a:pt x="771" y="91"/>
                    </a:lnTo>
                    <a:lnTo>
                      <a:pt x="775" y="94"/>
                    </a:lnTo>
                    <a:lnTo>
                      <a:pt x="779" y="98"/>
                    </a:lnTo>
                    <a:lnTo>
                      <a:pt x="783" y="103"/>
                    </a:lnTo>
                    <a:lnTo>
                      <a:pt x="787" y="106"/>
                    </a:lnTo>
                    <a:lnTo>
                      <a:pt x="791" y="108"/>
                    </a:lnTo>
                    <a:lnTo>
                      <a:pt x="795" y="113"/>
                    </a:lnTo>
                    <a:lnTo>
                      <a:pt x="799" y="116"/>
                    </a:lnTo>
                    <a:lnTo>
                      <a:pt x="803" y="121"/>
                    </a:lnTo>
                    <a:lnTo>
                      <a:pt x="807" y="125"/>
                    </a:lnTo>
                    <a:lnTo>
                      <a:pt x="811" y="128"/>
                    </a:lnTo>
                    <a:lnTo>
                      <a:pt x="814" y="132"/>
                    </a:lnTo>
                    <a:lnTo>
                      <a:pt x="818" y="137"/>
                    </a:lnTo>
                    <a:lnTo>
                      <a:pt x="822" y="141"/>
                    </a:lnTo>
                    <a:lnTo>
                      <a:pt x="826" y="146"/>
                    </a:lnTo>
                    <a:lnTo>
                      <a:pt x="830" y="150"/>
                    </a:lnTo>
                    <a:lnTo>
                      <a:pt x="834" y="156"/>
                    </a:lnTo>
                    <a:lnTo>
                      <a:pt x="838" y="162"/>
                    </a:lnTo>
                    <a:lnTo>
                      <a:pt x="842" y="165"/>
                    </a:lnTo>
                    <a:lnTo>
                      <a:pt x="846" y="171"/>
                    </a:lnTo>
                    <a:lnTo>
                      <a:pt x="850" y="176"/>
                    </a:lnTo>
                    <a:lnTo>
                      <a:pt x="854" y="181"/>
                    </a:lnTo>
                    <a:lnTo>
                      <a:pt x="858" y="187"/>
                    </a:lnTo>
                    <a:lnTo>
                      <a:pt x="862" y="192"/>
                    </a:lnTo>
                    <a:lnTo>
                      <a:pt x="866" y="198"/>
                    </a:lnTo>
                    <a:lnTo>
                      <a:pt x="870" y="203"/>
                    </a:lnTo>
                    <a:lnTo>
                      <a:pt x="874" y="209"/>
                    </a:lnTo>
                    <a:lnTo>
                      <a:pt x="877" y="215"/>
                    </a:lnTo>
                    <a:lnTo>
                      <a:pt x="881" y="220"/>
                    </a:lnTo>
                    <a:lnTo>
                      <a:pt x="885" y="226"/>
                    </a:lnTo>
                    <a:lnTo>
                      <a:pt x="889" y="233"/>
                    </a:lnTo>
                    <a:lnTo>
                      <a:pt x="893" y="238"/>
                    </a:lnTo>
                    <a:lnTo>
                      <a:pt x="897" y="247"/>
                    </a:lnTo>
                    <a:lnTo>
                      <a:pt x="901" y="252"/>
                    </a:lnTo>
                    <a:lnTo>
                      <a:pt x="905" y="259"/>
                    </a:lnTo>
                    <a:lnTo>
                      <a:pt x="909" y="266"/>
                    </a:lnTo>
                    <a:lnTo>
                      <a:pt x="913" y="271"/>
                    </a:lnTo>
                    <a:lnTo>
                      <a:pt x="917" y="278"/>
                    </a:lnTo>
                    <a:lnTo>
                      <a:pt x="921" y="287"/>
                    </a:lnTo>
                    <a:lnTo>
                      <a:pt x="925" y="292"/>
                    </a:lnTo>
                    <a:lnTo>
                      <a:pt x="929" y="300"/>
                    </a:lnTo>
                    <a:lnTo>
                      <a:pt x="933" y="307"/>
                    </a:lnTo>
                    <a:lnTo>
                      <a:pt x="937" y="314"/>
                    </a:lnTo>
                    <a:lnTo>
                      <a:pt x="940" y="322"/>
                    </a:lnTo>
                    <a:lnTo>
                      <a:pt x="944" y="330"/>
                    </a:lnTo>
                    <a:lnTo>
                      <a:pt x="948" y="337"/>
                    </a:lnTo>
                    <a:lnTo>
                      <a:pt x="952" y="345"/>
                    </a:lnTo>
                    <a:lnTo>
                      <a:pt x="956" y="352"/>
                    </a:lnTo>
                    <a:lnTo>
                      <a:pt x="960" y="359"/>
                    </a:lnTo>
                    <a:lnTo>
                      <a:pt x="964" y="368"/>
                    </a:lnTo>
                    <a:lnTo>
                      <a:pt x="968" y="376"/>
                    </a:lnTo>
                    <a:lnTo>
                      <a:pt x="972" y="384"/>
                    </a:lnTo>
                    <a:lnTo>
                      <a:pt x="976" y="394"/>
                    </a:lnTo>
                    <a:lnTo>
                      <a:pt x="980" y="401"/>
                    </a:lnTo>
                    <a:lnTo>
                      <a:pt x="984" y="410"/>
                    </a:lnTo>
                    <a:lnTo>
                      <a:pt x="988" y="419"/>
                    </a:lnTo>
                    <a:lnTo>
                      <a:pt x="992" y="427"/>
                    </a:lnTo>
                    <a:lnTo>
                      <a:pt x="996" y="436"/>
                    </a:lnTo>
                    <a:lnTo>
                      <a:pt x="999" y="445"/>
                    </a:lnTo>
                    <a:lnTo>
                      <a:pt x="1003" y="454"/>
                    </a:lnTo>
                    <a:lnTo>
                      <a:pt x="1007" y="463"/>
                    </a:lnTo>
                    <a:lnTo>
                      <a:pt x="1011" y="472"/>
                    </a:lnTo>
                    <a:lnTo>
                      <a:pt x="1015" y="481"/>
                    </a:lnTo>
                    <a:lnTo>
                      <a:pt x="1019" y="491"/>
                    </a:lnTo>
                    <a:lnTo>
                      <a:pt x="1023" y="501"/>
                    </a:lnTo>
                    <a:lnTo>
                      <a:pt x="1027" y="509"/>
                    </a:lnTo>
                    <a:lnTo>
                      <a:pt x="1031" y="518"/>
                    </a:lnTo>
                    <a:lnTo>
                      <a:pt x="1035" y="528"/>
                    </a:lnTo>
                    <a:lnTo>
                      <a:pt x="1039" y="539"/>
                    </a:lnTo>
                    <a:lnTo>
                      <a:pt x="1043" y="550"/>
                    </a:lnTo>
                    <a:lnTo>
                      <a:pt x="1047" y="557"/>
                    </a:lnTo>
                    <a:lnTo>
                      <a:pt x="1051" y="568"/>
                    </a:lnTo>
                    <a:lnTo>
                      <a:pt x="1055" y="578"/>
                    </a:lnTo>
                    <a:lnTo>
                      <a:pt x="1059" y="587"/>
                    </a:lnTo>
                    <a:lnTo>
                      <a:pt x="1062" y="598"/>
                    </a:lnTo>
                    <a:lnTo>
                      <a:pt x="1066" y="610"/>
                    </a:lnTo>
                    <a:lnTo>
                      <a:pt x="1070" y="620"/>
                    </a:lnTo>
                    <a:lnTo>
                      <a:pt x="1074" y="629"/>
                    </a:lnTo>
                    <a:lnTo>
                      <a:pt x="1078" y="641"/>
                    </a:lnTo>
                    <a:lnTo>
                      <a:pt x="1082" y="651"/>
                    </a:lnTo>
                    <a:lnTo>
                      <a:pt x="1086" y="661"/>
                    </a:lnTo>
                    <a:lnTo>
                      <a:pt x="1090" y="672"/>
                    </a:lnTo>
                    <a:lnTo>
                      <a:pt x="1094" y="684"/>
                    </a:lnTo>
                    <a:lnTo>
                      <a:pt x="1098" y="694"/>
                    </a:lnTo>
                    <a:lnTo>
                      <a:pt x="1102" y="705"/>
                    </a:lnTo>
                    <a:lnTo>
                      <a:pt x="1106" y="716"/>
                    </a:lnTo>
                    <a:lnTo>
                      <a:pt x="1110" y="728"/>
                    </a:lnTo>
                    <a:lnTo>
                      <a:pt x="1114" y="739"/>
                    </a:lnTo>
                    <a:lnTo>
                      <a:pt x="1118" y="751"/>
                    </a:lnTo>
                    <a:lnTo>
                      <a:pt x="1122" y="761"/>
                    </a:lnTo>
                    <a:lnTo>
                      <a:pt x="1125" y="774"/>
                    </a:lnTo>
                    <a:lnTo>
                      <a:pt x="1129" y="785"/>
                    </a:lnTo>
                    <a:lnTo>
                      <a:pt x="1133" y="796"/>
                    </a:lnTo>
                    <a:lnTo>
                      <a:pt x="1137" y="808"/>
                    </a:lnTo>
                    <a:lnTo>
                      <a:pt x="1141" y="820"/>
                    </a:lnTo>
                    <a:lnTo>
                      <a:pt x="1145" y="831"/>
                    </a:lnTo>
                    <a:lnTo>
                      <a:pt x="1149" y="844"/>
                    </a:lnTo>
                    <a:lnTo>
                      <a:pt x="1153" y="855"/>
                    </a:lnTo>
                    <a:lnTo>
                      <a:pt x="1157" y="868"/>
                    </a:lnTo>
                    <a:lnTo>
                      <a:pt x="1161" y="879"/>
                    </a:lnTo>
                    <a:lnTo>
                      <a:pt x="1165" y="892"/>
                    </a:lnTo>
                    <a:lnTo>
                      <a:pt x="1169" y="904"/>
                    </a:lnTo>
                    <a:lnTo>
                      <a:pt x="1173" y="916"/>
                    </a:lnTo>
                    <a:lnTo>
                      <a:pt x="1177" y="928"/>
                    </a:lnTo>
                    <a:lnTo>
                      <a:pt x="1181" y="940"/>
                    </a:lnTo>
                    <a:lnTo>
                      <a:pt x="1185" y="953"/>
                    </a:lnTo>
                    <a:lnTo>
                      <a:pt x="1188" y="965"/>
                    </a:lnTo>
                    <a:lnTo>
                      <a:pt x="1192" y="978"/>
                    </a:lnTo>
                    <a:lnTo>
                      <a:pt x="1196" y="990"/>
                    </a:lnTo>
                    <a:lnTo>
                      <a:pt x="1200" y="1003"/>
                    </a:lnTo>
                    <a:lnTo>
                      <a:pt x="1204" y="1016"/>
                    </a:lnTo>
                    <a:lnTo>
                      <a:pt x="1208" y="1027"/>
                    </a:lnTo>
                    <a:lnTo>
                      <a:pt x="1212" y="1042"/>
                    </a:lnTo>
                    <a:lnTo>
                      <a:pt x="1216" y="1054"/>
                    </a:lnTo>
                    <a:lnTo>
                      <a:pt x="1220" y="1067"/>
                    </a:lnTo>
                    <a:lnTo>
                      <a:pt x="1224" y="1080"/>
                    </a:lnTo>
                    <a:lnTo>
                      <a:pt x="1228" y="1092"/>
                    </a:lnTo>
                    <a:lnTo>
                      <a:pt x="1232" y="1105"/>
                    </a:lnTo>
                    <a:lnTo>
                      <a:pt x="1236" y="1118"/>
                    </a:lnTo>
                    <a:lnTo>
                      <a:pt x="1240" y="1132"/>
                    </a:lnTo>
                    <a:lnTo>
                      <a:pt x="1244" y="1144"/>
                    </a:lnTo>
                    <a:lnTo>
                      <a:pt x="1248" y="1158"/>
                    </a:lnTo>
                    <a:lnTo>
                      <a:pt x="1251" y="1170"/>
                    </a:lnTo>
                    <a:lnTo>
                      <a:pt x="1255" y="1184"/>
                    </a:lnTo>
                    <a:lnTo>
                      <a:pt x="1259" y="1196"/>
                    </a:lnTo>
                    <a:lnTo>
                      <a:pt x="1263" y="1210"/>
                    </a:lnTo>
                    <a:lnTo>
                      <a:pt x="1267" y="1223"/>
                    </a:lnTo>
                    <a:lnTo>
                      <a:pt x="1271" y="1237"/>
                    </a:lnTo>
                    <a:lnTo>
                      <a:pt x="1275" y="1250"/>
                    </a:lnTo>
                    <a:lnTo>
                      <a:pt x="1279" y="1262"/>
                    </a:lnTo>
                    <a:lnTo>
                      <a:pt x="1283" y="1275"/>
                    </a:lnTo>
                    <a:lnTo>
                      <a:pt x="1287" y="1290"/>
                    </a:lnTo>
                    <a:lnTo>
                      <a:pt x="1291" y="1302"/>
                    </a:lnTo>
                    <a:lnTo>
                      <a:pt x="1295" y="1316"/>
                    </a:lnTo>
                    <a:lnTo>
                      <a:pt x="1299" y="1329"/>
                    </a:lnTo>
                    <a:lnTo>
                      <a:pt x="1303" y="1343"/>
                    </a:lnTo>
                    <a:lnTo>
                      <a:pt x="1307" y="1357"/>
                    </a:lnTo>
                    <a:lnTo>
                      <a:pt x="1311" y="1370"/>
                    </a:lnTo>
                    <a:lnTo>
                      <a:pt x="1314" y="1383"/>
                    </a:lnTo>
                    <a:lnTo>
                      <a:pt x="1318" y="1396"/>
                    </a:lnTo>
                    <a:lnTo>
                      <a:pt x="1322" y="1410"/>
                    </a:lnTo>
                    <a:lnTo>
                      <a:pt x="1326" y="1425"/>
                    </a:lnTo>
                    <a:lnTo>
                      <a:pt x="1330" y="1436"/>
                    </a:lnTo>
                    <a:lnTo>
                      <a:pt x="1334" y="1449"/>
                    </a:lnTo>
                    <a:lnTo>
                      <a:pt x="1338" y="1464"/>
                    </a:lnTo>
                    <a:lnTo>
                      <a:pt x="1342" y="1476"/>
                    </a:lnTo>
                    <a:lnTo>
                      <a:pt x="1346" y="1490"/>
                    </a:lnTo>
                    <a:lnTo>
                      <a:pt x="1350" y="1504"/>
                    </a:lnTo>
                    <a:lnTo>
                      <a:pt x="1354" y="1517"/>
                    </a:lnTo>
                    <a:lnTo>
                      <a:pt x="1358" y="1531"/>
                    </a:lnTo>
                    <a:lnTo>
                      <a:pt x="1362" y="1544"/>
                    </a:lnTo>
                    <a:lnTo>
                      <a:pt x="1366" y="1558"/>
                    </a:lnTo>
                    <a:lnTo>
                      <a:pt x="1370" y="1570"/>
                    </a:lnTo>
                    <a:lnTo>
                      <a:pt x="1374" y="1584"/>
                    </a:lnTo>
                    <a:lnTo>
                      <a:pt x="1377" y="1597"/>
                    </a:lnTo>
                    <a:lnTo>
                      <a:pt x="1381" y="1611"/>
                    </a:lnTo>
                    <a:lnTo>
                      <a:pt x="1385" y="1624"/>
                    </a:lnTo>
                    <a:lnTo>
                      <a:pt x="1389" y="1637"/>
                    </a:lnTo>
                    <a:lnTo>
                      <a:pt x="1393" y="1651"/>
                    </a:lnTo>
                    <a:lnTo>
                      <a:pt x="1397" y="1663"/>
                    </a:lnTo>
                    <a:lnTo>
                      <a:pt x="1401" y="1677"/>
                    </a:lnTo>
                    <a:lnTo>
                      <a:pt x="1405" y="1690"/>
                    </a:lnTo>
                    <a:lnTo>
                      <a:pt x="1409" y="1702"/>
                    </a:lnTo>
                    <a:lnTo>
                      <a:pt x="1413" y="1716"/>
                    </a:lnTo>
                    <a:lnTo>
                      <a:pt x="1417" y="1730"/>
                    </a:lnTo>
                    <a:lnTo>
                      <a:pt x="1421" y="1742"/>
                    </a:lnTo>
                    <a:lnTo>
                      <a:pt x="1425" y="1756"/>
                    </a:lnTo>
                    <a:lnTo>
                      <a:pt x="1429" y="1769"/>
                    </a:lnTo>
                    <a:lnTo>
                      <a:pt x="1433" y="1782"/>
                    </a:lnTo>
                    <a:lnTo>
                      <a:pt x="1437" y="1795"/>
                    </a:lnTo>
                    <a:lnTo>
                      <a:pt x="1440" y="1808"/>
                    </a:lnTo>
                    <a:lnTo>
                      <a:pt x="1444" y="1821"/>
                    </a:lnTo>
                    <a:lnTo>
                      <a:pt x="1448" y="1835"/>
                    </a:lnTo>
                    <a:lnTo>
                      <a:pt x="1452" y="1847"/>
                    </a:lnTo>
                    <a:lnTo>
                      <a:pt x="1456" y="1860"/>
                    </a:lnTo>
                    <a:lnTo>
                      <a:pt x="1460" y="1873"/>
                    </a:lnTo>
                    <a:lnTo>
                      <a:pt x="1464" y="1886"/>
                    </a:lnTo>
                    <a:lnTo>
                      <a:pt x="1468" y="1898"/>
                    </a:lnTo>
                    <a:lnTo>
                      <a:pt x="1472" y="1910"/>
                    </a:lnTo>
                    <a:lnTo>
                      <a:pt x="1476" y="1922"/>
                    </a:lnTo>
                    <a:lnTo>
                      <a:pt x="1480" y="1936"/>
                    </a:lnTo>
                    <a:lnTo>
                      <a:pt x="1484" y="1947"/>
                    </a:lnTo>
                    <a:lnTo>
                      <a:pt x="1488" y="1961"/>
                    </a:lnTo>
                    <a:lnTo>
                      <a:pt x="1492" y="1973"/>
                    </a:lnTo>
                    <a:lnTo>
                      <a:pt x="1496" y="1985"/>
                    </a:lnTo>
                    <a:lnTo>
                      <a:pt x="1499" y="1997"/>
                    </a:lnTo>
                    <a:lnTo>
                      <a:pt x="1503" y="2010"/>
                    </a:lnTo>
                    <a:lnTo>
                      <a:pt x="1507" y="2022"/>
                    </a:lnTo>
                    <a:lnTo>
                      <a:pt x="1511" y="2034"/>
                    </a:lnTo>
                    <a:lnTo>
                      <a:pt x="1515" y="2046"/>
                    </a:lnTo>
                    <a:lnTo>
                      <a:pt x="1519" y="2058"/>
                    </a:lnTo>
                    <a:lnTo>
                      <a:pt x="1523" y="2070"/>
                    </a:lnTo>
                    <a:lnTo>
                      <a:pt x="1527" y="2082"/>
                    </a:lnTo>
                    <a:lnTo>
                      <a:pt x="1531" y="2093"/>
                    </a:lnTo>
                    <a:lnTo>
                      <a:pt x="1535" y="2105"/>
                    </a:lnTo>
                    <a:lnTo>
                      <a:pt x="1539" y="2118"/>
                    </a:lnTo>
                    <a:lnTo>
                      <a:pt x="1543" y="2129"/>
                    </a:lnTo>
                    <a:lnTo>
                      <a:pt x="1547" y="2141"/>
                    </a:lnTo>
                    <a:lnTo>
                      <a:pt x="1551" y="2152"/>
                    </a:lnTo>
                    <a:lnTo>
                      <a:pt x="1555" y="2163"/>
                    </a:lnTo>
                    <a:lnTo>
                      <a:pt x="1559" y="2176"/>
                    </a:lnTo>
                    <a:lnTo>
                      <a:pt x="1562" y="2185"/>
                    </a:lnTo>
                    <a:lnTo>
                      <a:pt x="1566" y="2198"/>
                    </a:lnTo>
                    <a:lnTo>
                      <a:pt x="1570" y="2209"/>
                    </a:lnTo>
                    <a:lnTo>
                      <a:pt x="1574" y="2220"/>
                    </a:lnTo>
                    <a:lnTo>
                      <a:pt x="1578" y="2230"/>
                    </a:lnTo>
                    <a:lnTo>
                      <a:pt x="1582" y="2242"/>
                    </a:lnTo>
                    <a:lnTo>
                      <a:pt x="1586" y="2253"/>
                    </a:lnTo>
                    <a:lnTo>
                      <a:pt x="1590" y="2264"/>
                    </a:lnTo>
                    <a:lnTo>
                      <a:pt x="1594" y="2274"/>
                    </a:lnTo>
                    <a:lnTo>
                      <a:pt x="1598" y="2285"/>
                    </a:lnTo>
                    <a:lnTo>
                      <a:pt x="1602" y="2295"/>
                    </a:lnTo>
                    <a:lnTo>
                      <a:pt x="1606" y="2307"/>
                    </a:lnTo>
                    <a:lnTo>
                      <a:pt x="1610" y="2317"/>
                    </a:lnTo>
                    <a:lnTo>
                      <a:pt x="1614" y="2327"/>
                    </a:lnTo>
                    <a:lnTo>
                      <a:pt x="1618" y="2337"/>
                    </a:lnTo>
                    <a:lnTo>
                      <a:pt x="1622" y="2348"/>
                    </a:lnTo>
                    <a:lnTo>
                      <a:pt x="1625" y="2358"/>
                    </a:lnTo>
                    <a:lnTo>
                      <a:pt x="1629" y="2368"/>
                    </a:lnTo>
                    <a:lnTo>
                      <a:pt x="1633" y="2378"/>
                    </a:lnTo>
                    <a:lnTo>
                      <a:pt x="1637" y="2388"/>
                    </a:lnTo>
                    <a:lnTo>
                      <a:pt x="1641" y="2396"/>
                    </a:lnTo>
                    <a:lnTo>
                      <a:pt x="1645" y="2407"/>
                    </a:lnTo>
                    <a:lnTo>
                      <a:pt x="1649" y="2417"/>
                    </a:lnTo>
                    <a:lnTo>
                      <a:pt x="1653" y="2427"/>
                    </a:lnTo>
                    <a:lnTo>
                      <a:pt x="1657" y="2436"/>
                    </a:lnTo>
                    <a:lnTo>
                      <a:pt x="1661" y="2445"/>
                    </a:lnTo>
                    <a:lnTo>
                      <a:pt x="1665" y="2454"/>
                    </a:lnTo>
                    <a:lnTo>
                      <a:pt x="1669" y="2465"/>
                    </a:lnTo>
                    <a:lnTo>
                      <a:pt x="1673" y="2473"/>
                    </a:lnTo>
                    <a:lnTo>
                      <a:pt x="1677" y="2482"/>
                    </a:lnTo>
                    <a:lnTo>
                      <a:pt x="1681" y="2491"/>
                    </a:lnTo>
                    <a:lnTo>
                      <a:pt x="1685" y="2500"/>
                    </a:lnTo>
                    <a:lnTo>
                      <a:pt x="1688" y="2508"/>
                    </a:lnTo>
                    <a:lnTo>
                      <a:pt x="1692" y="2517"/>
                    </a:lnTo>
                    <a:lnTo>
                      <a:pt x="1696" y="2526"/>
                    </a:lnTo>
                    <a:lnTo>
                      <a:pt x="1700" y="2534"/>
                    </a:lnTo>
                    <a:lnTo>
                      <a:pt x="1704" y="2542"/>
                    </a:lnTo>
                    <a:lnTo>
                      <a:pt x="1708" y="2551"/>
                    </a:lnTo>
                    <a:lnTo>
                      <a:pt x="1712" y="2558"/>
                    </a:lnTo>
                    <a:lnTo>
                      <a:pt x="1716" y="2567"/>
                    </a:lnTo>
                    <a:lnTo>
                      <a:pt x="1720" y="2575"/>
                    </a:lnTo>
                    <a:lnTo>
                      <a:pt x="1724" y="2583"/>
                    </a:lnTo>
                    <a:lnTo>
                      <a:pt x="1728" y="2590"/>
                    </a:lnTo>
                    <a:lnTo>
                      <a:pt x="1732" y="2598"/>
                    </a:lnTo>
                    <a:lnTo>
                      <a:pt x="1736" y="2607"/>
                    </a:lnTo>
                    <a:lnTo>
                      <a:pt x="1740" y="2612"/>
                    </a:lnTo>
                    <a:lnTo>
                      <a:pt x="1744" y="2620"/>
                    </a:lnTo>
                    <a:lnTo>
                      <a:pt x="1748" y="2628"/>
                    </a:lnTo>
                    <a:lnTo>
                      <a:pt x="1751" y="2635"/>
                    </a:lnTo>
                    <a:lnTo>
                      <a:pt x="1755" y="2642"/>
                    </a:lnTo>
                    <a:lnTo>
                      <a:pt x="1759" y="2648"/>
                    </a:lnTo>
                    <a:lnTo>
                      <a:pt x="1763" y="2654"/>
                    </a:lnTo>
                    <a:lnTo>
                      <a:pt x="1767" y="2662"/>
                    </a:lnTo>
                    <a:lnTo>
                      <a:pt x="1771" y="2669"/>
                    </a:lnTo>
                    <a:lnTo>
                      <a:pt x="1775" y="2675"/>
                    </a:lnTo>
                    <a:lnTo>
                      <a:pt x="1779" y="2681"/>
                    </a:lnTo>
                    <a:lnTo>
                      <a:pt x="1783" y="2689"/>
                    </a:lnTo>
                    <a:lnTo>
                      <a:pt x="1787" y="2694"/>
                    </a:lnTo>
                    <a:lnTo>
                      <a:pt x="1791" y="2700"/>
                    </a:lnTo>
                    <a:lnTo>
                      <a:pt x="1795" y="2707"/>
                    </a:lnTo>
                    <a:lnTo>
                      <a:pt x="1799" y="2712"/>
                    </a:lnTo>
                    <a:lnTo>
                      <a:pt x="1803" y="2719"/>
                    </a:lnTo>
                    <a:lnTo>
                      <a:pt x="1807" y="2724"/>
                    </a:lnTo>
                    <a:lnTo>
                      <a:pt x="1811" y="2729"/>
                    </a:lnTo>
                    <a:lnTo>
                      <a:pt x="1814" y="2736"/>
                    </a:lnTo>
                    <a:lnTo>
                      <a:pt x="1818" y="2741"/>
                    </a:lnTo>
                    <a:lnTo>
                      <a:pt x="1822" y="2745"/>
                    </a:lnTo>
                    <a:lnTo>
                      <a:pt x="1826" y="2752"/>
                    </a:lnTo>
                    <a:lnTo>
                      <a:pt x="1830" y="2756"/>
                    </a:lnTo>
                    <a:lnTo>
                      <a:pt x="1834" y="2761"/>
                    </a:lnTo>
                    <a:lnTo>
                      <a:pt x="1838" y="2765"/>
                    </a:lnTo>
                    <a:lnTo>
                      <a:pt x="1842" y="2772"/>
                    </a:lnTo>
                    <a:lnTo>
                      <a:pt x="1846" y="2776"/>
                    </a:lnTo>
                    <a:lnTo>
                      <a:pt x="1850" y="2781"/>
                    </a:lnTo>
                    <a:lnTo>
                      <a:pt x="1854" y="2785"/>
                    </a:lnTo>
                    <a:lnTo>
                      <a:pt x="1858" y="2790"/>
                    </a:lnTo>
                    <a:lnTo>
                      <a:pt x="1862" y="2794"/>
                    </a:lnTo>
                    <a:lnTo>
                      <a:pt x="1866" y="2797"/>
                    </a:lnTo>
                    <a:lnTo>
                      <a:pt x="1870" y="2803"/>
                    </a:lnTo>
                    <a:lnTo>
                      <a:pt x="1874" y="2806"/>
                    </a:lnTo>
                    <a:lnTo>
                      <a:pt x="1877" y="2810"/>
                    </a:lnTo>
                    <a:lnTo>
                      <a:pt x="1881" y="2813"/>
                    </a:lnTo>
                    <a:lnTo>
                      <a:pt x="1885" y="2817"/>
                    </a:lnTo>
                    <a:lnTo>
                      <a:pt x="1889" y="2819"/>
                    </a:lnTo>
                    <a:lnTo>
                      <a:pt x="1893" y="2824"/>
                    </a:lnTo>
                    <a:lnTo>
                      <a:pt x="1897" y="2828"/>
                    </a:lnTo>
                    <a:lnTo>
                      <a:pt x="1901" y="2832"/>
                    </a:lnTo>
                    <a:lnTo>
                      <a:pt x="1905" y="2834"/>
                    </a:lnTo>
                    <a:lnTo>
                      <a:pt x="1909" y="2835"/>
                    </a:lnTo>
                    <a:lnTo>
                      <a:pt x="1913" y="2835"/>
                    </a:lnTo>
                    <a:lnTo>
                      <a:pt x="1917" y="2835"/>
                    </a:lnTo>
                    <a:lnTo>
                      <a:pt x="1921" y="2835"/>
                    </a:lnTo>
                    <a:lnTo>
                      <a:pt x="1925" y="2835"/>
                    </a:lnTo>
                    <a:lnTo>
                      <a:pt x="1929" y="2835"/>
                    </a:lnTo>
                    <a:lnTo>
                      <a:pt x="1933" y="2835"/>
                    </a:lnTo>
                    <a:lnTo>
                      <a:pt x="1937" y="2835"/>
                    </a:lnTo>
                    <a:lnTo>
                      <a:pt x="1940" y="2835"/>
                    </a:lnTo>
                    <a:lnTo>
                      <a:pt x="1944" y="2835"/>
                    </a:lnTo>
                    <a:lnTo>
                      <a:pt x="1948" y="2835"/>
                    </a:lnTo>
                    <a:lnTo>
                      <a:pt x="1952" y="2835"/>
                    </a:lnTo>
                    <a:lnTo>
                      <a:pt x="1956" y="2835"/>
                    </a:lnTo>
                    <a:lnTo>
                      <a:pt x="1960" y="2835"/>
                    </a:lnTo>
                    <a:lnTo>
                      <a:pt x="1964" y="2835"/>
                    </a:lnTo>
                    <a:lnTo>
                      <a:pt x="1968" y="2835"/>
                    </a:lnTo>
                    <a:lnTo>
                      <a:pt x="1972" y="2835"/>
                    </a:lnTo>
                    <a:lnTo>
                      <a:pt x="1976" y="2835"/>
                    </a:lnTo>
                    <a:lnTo>
                      <a:pt x="1980" y="2835"/>
                    </a:lnTo>
                    <a:lnTo>
                      <a:pt x="1984" y="2835"/>
                    </a:lnTo>
                    <a:lnTo>
                      <a:pt x="1988" y="2835"/>
                    </a:lnTo>
                    <a:lnTo>
                      <a:pt x="1992" y="2835"/>
                    </a:lnTo>
                    <a:lnTo>
                      <a:pt x="1996" y="2835"/>
                    </a:lnTo>
                    <a:lnTo>
                      <a:pt x="1999" y="2835"/>
                    </a:lnTo>
                    <a:lnTo>
                      <a:pt x="2003" y="2835"/>
                    </a:lnTo>
                    <a:lnTo>
                      <a:pt x="2007" y="2835"/>
                    </a:lnTo>
                    <a:lnTo>
                      <a:pt x="2011" y="2835"/>
                    </a:lnTo>
                    <a:lnTo>
                      <a:pt x="2015" y="2835"/>
                    </a:lnTo>
                    <a:lnTo>
                      <a:pt x="2019" y="2835"/>
                    </a:lnTo>
                    <a:lnTo>
                      <a:pt x="2023" y="2835"/>
                    </a:lnTo>
                    <a:lnTo>
                      <a:pt x="2027" y="2835"/>
                    </a:lnTo>
                    <a:lnTo>
                      <a:pt x="2031" y="2835"/>
                    </a:lnTo>
                    <a:lnTo>
                      <a:pt x="2035" y="2835"/>
                    </a:lnTo>
                    <a:lnTo>
                      <a:pt x="2039" y="2835"/>
                    </a:lnTo>
                    <a:lnTo>
                      <a:pt x="2043" y="2835"/>
                    </a:lnTo>
                    <a:lnTo>
                      <a:pt x="2047" y="2835"/>
                    </a:lnTo>
                    <a:lnTo>
                      <a:pt x="2051" y="2835"/>
                    </a:lnTo>
                    <a:lnTo>
                      <a:pt x="2055" y="2835"/>
                    </a:lnTo>
                    <a:lnTo>
                      <a:pt x="2059" y="2835"/>
                    </a:lnTo>
                    <a:lnTo>
                      <a:pt x="2062" y="2835"/>
                    </a:lnTo>
                    <a:lnTo>
                      <a:pt x="2066" y="2835"/>
                    </a:lnTo>
                    <a:lnTo>
                      <a:pt x="2070" y="2835"/>
                    </a:lnTo>
                    <a:lnTo>
                      <a:pt x="2074" y="2835"/>
                    </a:lnTo>
                    <a:lnTo>
                      <a:pt x="2078" y="2835"/>
                    </a:lnTo>
                    <a:lnTo>
                      <a:pt x="2082" y="2835"/>
                    </a:lnTo>
                    <a:lnTo>
                      <a:pt x="2086" y="2835"/>
                    </a:lnTo>
                    <a:lnTo>
                      <a:pt x="2090" y="2835"/>
                    </a:lnTo>
                    <a:lnTo>
                      <a:pt x="2094" y="2835"/>
                    </a:lnTo>
                    <a:lnTo>
                      <a:pt x="2098" y="2835"/>
                    </a:lnTo>
                    <a:lnTo>
                      <a:pt x="2102" y="2835"/>
                    </a:lnTo>
                    <a:lnTo>
                      <a:pt x="2106" y="2835"/>
                    </a:lnTo>
                    <a:lnTo>
                      <a:pt x="2110" y="2835"/>
                    </a:lnTo>
                    <a:lnTo>
                      <a:pt x="2114" y="2835"/>
                    </a:lnTo>
                    <a:lnTo>
                      <a:pt x="2118" y="2835"/>
                    </a:lnTo>
                    <a:lnTo>
                      <a:pt x="2122" y="2835"/>
                    </a:lnTo>
                    <a:lnTo>
                      <a:pt x="2125" y="2835"/>
                    </a:lnTo>
                    <a:lnTo>
                      <a:pt x="2129" y="2835"/>
                    </a:lnTo>
                    <a:lnTo>
                      <a:pt x="2133" y="2835"/>
                    </a:lnTo>
                    <a:lnTo>
                      <a:pt x="2137" y="2835"/>
                    </a:lnTo>
                    <a:lnTo>
                      <a:pt x="2141" y="2833"/>
                    </a:lnTo>
                    <a:lnTo>
                      <a:pt x="2145" y="2831"/>
                    </a:lnTo>
                    <a:lnTo>
                      <a:pt x="2149" y="2826"/>
                    </a:lnTo>
                    <a:lnTo>
                      <a:pt x="2153" y="2824"/>
                    </a:lnTo>
                    <a:lnTo>
                      <a:pt x="2157" y="2821"/>
                    </a:lnTo>
                    <a:lnTo>
                      <a:pt x="2161" y="2817"/>
                    </a:lnTo>
                    <a:lnTo>
                      <a:pt x="2165" y="2815"/>
                    </a:lnTo>
                    <a:lnTo>
                      <a:pt x="2169" y="2812"/>
                    </a:lnTo>
                    <a:lnTo>
                      <a:pt x="2173" y="2807"/>
                    </a:lnTo>
                    <a:lnTo>
                      <a:pt x="2177" y="2804"/>
                    </a:lnTo>
                    <a:lnTo>
                      <a:pt x="2181" y="2802"/>
                    </a:lnTo>
                    <a:lnTo>
                      <a:pt x="2185" y="2797"/>
                    </a:lnTo>
                    <a:lnTo>
                      <a:pt x="2188" y="2793"/>
                    </a:lnTo>
                    <a:lnTo>
                      <a:pt x="2192" y="2789"/>
                    </a:lnTo>
                    <a:lnTo>
                      <a:pt x="2196" y="2785"/>
                    </a:lnTo>
                    <a:lnTo>
                      <a:pt x="2200" y="2781"/>
                    </a:lnTo>
                    <a:lnTo>
                      <a:pt x="2204" y="2776"/>
                    </a:lnTo>
                    <a:lnTo>
                      <a:pt x="2208" y="2772"/>
                    </a:lnTo>
                    <a:lnTo>
                      <a:pt x="2212" y="2768"/>
                    </a:lnTo>
                    <a:lnTo>
                      <a:pt x="2216" y="2764"/>
                    </a:lnTo>
                    <a:lnTo>
                      <a:pt x="2220" y="2760"/>
                    </a:lnTo>
                    <a:lnTo>
                      <a:pt x="2224" y="2754"/>
                    </a:lnTo>
                    <a:lnTo>
                      <a:pt x="2228" y="2751"/>
                    </a:lnTo>
                    <a:lnTo>
                      <a:pt x="2232" y="2745"/>
                    </a:lnTo>
                    <a:lnTo>
                      <a:pt x="2236" y="2741"/>
                    </a:lnTo>
                    <a:lnTo>
                      <a:pt x="2240" y="2736"/>
                    </a:lnTo>
                    <a:lnTo>
                      <a:pt x="2244" y="2731"/>
                    </a:lnTo>
                    <a:lnTo>
                      <a:pt x="2248" y="2726"/>
                    </a:lnTo>
                    <a:lnTo>
                      <a:pt x="2251" y="2721"/>
                    </a:lnTo>
                    <a:lnTo>
                      <a:pt x="2255" y="2716"/>
                    </a:lnTo>
                    <a:lnTo>
                      <a:pt x="2259" y="2711"/>
                    </a:lnTo>
                    <a:lnTo>
                      <a:pt x="2263" y="2705"/>
                    </a:lnTo>
                    <a:lnTo>
                      <a:pt x="2267" y="2700"/>
                    </a:lnTo>
                    <a:lnTo>
                      <a:pt x="2271" y="2694"/>
                    </a:lnTo>
                    <a:lnTo>
                      <a:pt x="2275" y="2689"/>
                    </a:lnTo>
                    <a:lnTo>
                      <a:pt x="2279" y="2684"/>
                    </a:lnTo>
                    <a:lnTo>
                      <a:pt x="2283" y="2677"/>
                    </a:lnTo>
                    <a:lnTo>
                      <a:pt x="2287" y="2672"/>
                    </a:lnTo>
                    <a:lnTo>
                      <a:pt x="2291" y="2668"/>
                    </a:lnTo>
                    <a:lnTo>
                      <a:pt x="2295" y="2661"/>
                    </a:lnTo>
                    <a:lnTo>
                      <a:pt x="2299" y="2656"/>
                    </a:lnTo>
                    <a:lnTo>
                      <a:pt x="2303" y="2650"/>
                    </a:lnTo>
                    <a:lnTo>
                      <a:pt x="2307" y="2643"/>
                    </a:lnTo>
                    <a:lnTo>
                      <a:pt x="2311" y="2638"/>
                    </a:lnTo>
                    <a:lnTo>
                      <a:pt x="2314" y="2633"/>
                    </a:lnTo>
                    <a:lnTo>
                      <a:pt x="2318" y="2627"/>
                    </a:lnTo>
                    <a:lnTo>
                      <a:pt x="2322" y="2619"/>
                    </a:lnTo>
                    <a:lnTo>
                      <a:pt x="2326" y="2614"/>
                    </a:lnTo>
                    <a:lnTo>
                      <a:pt x="2330" y="2607"/>
                    </a:lnTo>
                    <a:lnTo>
                      <a:pt x="2334" y="2600"/>
                    </a:lnTo>
                    <a:lnTo>
                      <a:pt x="2338" y="2594"/>
                    </a:lnTo>
                    <a:lnTo>
                      <a:pt x="2342" y="2589"/>
                    </a:lnTo>
                    <a:lnTo>
                      <a:pt x="2346" y="2581"/>
                    </a:lnTo>
                    <a:lnTo>
                      <a:pt x="2350" y="2575"/>
                    </a:lnTo>
                    <a:lnTo>
                      <a:pt x="2354" y="2568"/>
                    </a:lnTo>
                    <a:lnTo>
                      <a:pt x="2358" y="2561"/>
                    </a:lnTo>
                    <a:lnTo>
                      <a:pt x="2362" y="2555"/>
                    </a:lnTo>
                    <a:lnTo>
                      <a:pt x="2366" y="2549"/>
                    </a:lnTo>
                    <a:lnTo>
                      <a:pt x="2370" y="2541"/>
                    </a:lnTo>
                    <a:lnTo>
                      <a:pt x="2374" y="2534"/>
                    </a:lnTo>
                    <a:lnTo>
                      <a:pt x="2377" y="2527"/>
                    </a:lnTo>
                    <a:lnTo>
                      <a:pt x="2381" y="2520"/>
                    </a:lnTo>
                    <a:lnTo>
                      <a:pt x="2385" y="2513"/>
                    </a:lnTo>
                    <a:lnTo>
                      <a:pt x="2389" y="2506"/>
                    </a:lnTo>
                    <a:lnTo>
                      <a:pt x="2393" y="2499"/>
                    </a:lnTo>
                    <a:lnTo>
                      <a:pt x="2397" y="2492"/>
                    </a:lnTo>
                    <a:lnTo>
                      <a:pt x="2401" y="2484"/>
                    </a:lnTo>
                    <a:lnTo>
                      <a:pt x="2405" y="2478"/>
                    </a:lnTo>
                    <a:lnTo>
                      <a:pt x="2409" y="2470"/>
                    </a:lnTo>
                    <a:lnTo>
                      <a:pt x="2413" y="2463"/>
                    </a:lnTo>
                    <a:lnTo>
                      <a:pt x="2417" y="2457"/>
                    </a:lnTo>
                    <a:lnTo>
                      <a:pt x="2421" y="2449"/>
                    </a:lnTo>
                    <a:lnTo>
                      <a:pt x="2425" y="2441"/>
                    </a:lnTo>
                    <a:lnTo>
                      <a:pt x="2429" y="2434"/>
                    </a:lnTo>
                    <a:lnTo>
                      <a:pt x="2433" y="2426"/>
                    </a:lnTo>
                    <a:lnTo>
                      <a:pt x="2437" y="2418"/>
                    </a:lnTo>
                    <a:lnTo>
                      <a:pt x="2440" y="2412"/>
                    </a:lnTo>
                    <a:lnTo>
                      <a:pt x="2444" y="2403"/>
                    </a:lnTo>
                    <a:lnTo>
                      <a:pt x="2448" y="2396"/>
                    </a:lnTo>
                    <a:lnTo>
                      <a:pt x="2452" y="2387"/>
                    </a:lnTo>
                    <a:lnTo>
                      <a:pt x="2456" y="2379"/>
                    </a:lnTo>
                    <a:lnTo>
                      <a:pt x="2460" y="2372"/>
                    </a:lnTo>
                    <a:lnTo>
                      <a:pt x="2464" y="2364"/>
                    </a:lnTo>
                    <a:lnTo>
                      <a:pt x="2468" y="2356"/>
                    </a:lnTo>
                    <a:lnTo>
                      <a:pt x="2472" y="2348"/>
                    </a:lnTo>
                    <a:lnTo>
                      <a:pt x="2476" y="2340"/>
                    </a:lnTo>
                    <a:lnTo>
                      <a:pt x="2480" y="2332"/>
                    </a:lnTo>
                    <a:lnTo>
                      <a:pt x="2484" y="2324"/>
                    </a:lnTo>
                    <a:lnTo>
                      <a:pt x="2488" y="2317"/>
                    </a:lnTo>
                    <a:lnTo>
                      <a:pt x="2492" y="2307"/>
                    </a:lnTo>
                    <a:lnTo>
                      <a:pt x="2496" y="2300"/>
                    </a:lnTo>
                    <a:lnTo>
                      <a:pt x="2499" y="2292"/>
                    </a:lnTo>
                    <a:lnTo>
                      <a:pt x="2503" y="2284"/>
                    </a:lnTo>
                    <a:lnTo>
                      <a:pt x="2507" y="2276"/>
                    </a:lnTo>
                    <a:lnTo>
                      <a:pt x="2511" y="2268"/>
                    </a:lnTo>
                    <a:lnTo>
                      <a:pt x="2515" y="2259"/>
                    </a:lnTo>
                    <a:lnTo>
                      <a:pt x="2519" y="2251"/>
                    </a:lnTo>
                    <a:lnTo>
                      <a:pt x="2523" y="2243"/>
                    </a:lnTo>
                    <a:lnTo>
                      <a:pt x="2527" y="2234"/>
                    </a:lnTo>
                    <a:lnTo>
                      <a:pt x="2531" y="2225"/>
                    </a:lnTo>
                    <a:lnTo>
                      <a:pt x="2535" y="2218"/>
                    </a:lnTo>
                    <a:lnTo>
                      <a:pt x="2539" y="2208"/>
                    </a:lnTo>
                    <a:lnTo>
                      <a:pt x="2543" y="2200"/>
                    </a:lnTo>
                    <a:lnTo>
                      <a:pt x="2547" y="2191"/>
                    </a:lnTo>
                    <a:lnTo>
                      <a:pt x="2551" y="2183"/>
                    </a:lnTo>
                    <a:lnTo>
                      <a:pt x="2555" y="2175"/>
                    </a:lnTo>
                    <a:lnTo>
                      <a:pt x="2559" y="2166"/>
                    </a:lnTo>
                    <a:lnTo>
                      <a:pt x="2562" y="2158"/>
                    </a:lnTo>
                    <a:lnTo>
                      <a:pt x="2566" y="2149"/>
                    </a:lnTo>
                    <a:lnTo>
                      <a:pt x="2570" y="2141"/>
                    </a:lnTo>
                    <a:lnTo>
                      <a:pt x="2574" y="2132"/>
                    </a:lnTo>
                    <a:lnTo>
                      <a:pt x="2578" y="2123"/>
                    </a:lnTo>
                    <a:lnTo>
                      <a:pt x="2582" y="2115"/>
                    </a:lnTo>
                    <a:lnTo>
                      <a:pt x="2586" y="2106"/>
                    </a:lnTo>
                    <a:lnTo>
                      <a:pt x="2590" y="2097"/>
                    </a:lnTo>
                    <a:lnTo>
                      <a:pt x="2594" y="2088"/>
                    </a:lnTo>
                    <a:lnTo>
                      <a:pt x="2598" y="2080"/>
                    </a:lnTo>
                    <a:lnTo>
                      <a:pt x="2602" y="2071"/>
                    </a:lnTo>
                    <a:lnTo>
                      <a:pt x="2606" y="2063"/>
                    </a:lnTo>
                    <a:lnTo>
                      <a:pt x="2610" y="2053"/>
                    </a:lnTo>
                    <a:lnTo>
                      <a:pt x="2614" y="2046"/>
                    </a:lnTo>
                    <a:lnTo>
                      <a:pt x="2618" y="2038"/>
                    </a:lnTo>
                    <a:lnTo>
                      <a:pt x="2622" y="2028"/>
                    </a:lnTo>
                    <a:lnTo>
                      <a:pt x="2625" y="2019"/>
                    </a:lnTo>
                    <a:lnTo>
                      <a:pt x="2629" y="2011"/>
                    </a:lnTo>
                    <a:lnTo>
                      <a:pt x="2633" y="2001"/>
                    </a:lnTo>
                    <a:lnTo>
                      <a:pt x="2637" y="1993"/>
                    </a:lnTo>
                    <a:lnTo>
                      <a:pt x="2641" y="1983"/>
                    </a:lnTo>
                    <a:lnTo>
                      <a:pt x="2645" y="1975"/>
                    </a:lnTo>
                    <a:lnTo>
                      <a:pt x="2649" y="1966"/>
                    </a:lnTo>
                    <a:lnTo>
                      <a:pt x="2653" y="1958"/>
                    </a:lnTo>
                    <a:lnTo>
                      <a:pt x="2657" y="1948"/>
                    </a:lnTo>
                    <a:lnTo>
                      <a:pt x="2661" y="1940"/>
                    </a:lnTo>
                    <a:lnTo>
                      <a:pt x="2665" y="1932"/>
                    </a:lnTo>
                    <a:lnTo>
                      <a:pt x="2669" y="1922"/>
                    </a:lnTo>
                    <a:lnTo>
                      <a:pt x="2673" y="1913"/>
                    </a:lnTo>
                    <a:lnTo>
                      <a:pt x="2677" y="1904"/>
                    </a:lnTo>
                    <a:lnTo>
                      <a:pt x="2681" y="1895"/>
                    </a:lnTo>
                    <a:lnTo>
                      <a:pt x="2685" y="1887"/>
                    </a:lnTo>
                    <a:lnTo>
                      <a:pt x="2688" y="1877"/>
                    </a:lnTo>
                    <a:lnTo>
                      <a:pt x="2692" y="1869"/>
                    </a:lnTo>
                    <a:lnTo>
                      <a:pt x="2696" y="1859"/>
                    </a:lnTo>
                    <a:lnTo>
                      <a:pt x="2700" y="1852"/>
                    </a:lnTo>
                    <a:lnTo>
                      <a:pt x="2704" y="1842"/>
                    </a:lnTo>
                    <a:lnTo>
                      <a:pt x="2708" y="1834"/>
                    </a:lnTo>
                    <a:lnTo>
                      <a:pt x="2712" y="1824"/>
                    </a:lnTo>
                    <a:lnTo>
                      <a:pt x="2716" y="1816"/>
                    </a:lnTo>
                    <a:lnTo>
                      <a:pt x="2720" y="1807"/>
                    </a:lnTo>
                    <a:lnTo>
                      <a:pt x="2724" y="1798"/>
                    </a:lnTo>
                    <a:lnTo>
                      <a:pt x="2728" y="1788"/>
                    </a:lnTo>
                    <a:lnTo>
                      <a:pt x="2732" y="1781"/>
                    </a:lnTo>
                    <a:lnTo>
                      <a:pt x="2736" y="1771"/>
                    </a:lnTo>
                    <a:lnTo>
                      <a:pt x="2740" y="1763"/>
                    </a:lnTo>
                    <a:lnTo>
                      <a:pt x="2744" y="1753"/>
                    </a:lnTo>
                    <a:lnTo>
                      <a:pt x="2748" y="1744"/>
                    </a:lnTo>
                    <a:lnTo>
                      <a:pt x="2751" y="1736"/>
                    </a:lnTo>
                    <a:lnTo>
                      <a:pt x="2755" y="1728"/>
                    </a:lnTo>
                    <a:lnTo>
                      <a:pt x="2759" y="1718"/>
                    </a:lnTo>
                    <a:lnTo>
                      <a:pt x="2763" y="1709"/>
                    </a:lnTo>
                    <a:lnTo>
                      <a:pt x="2767" y="1700"/>
                    </a:lnTo>
                    <a:lnTo>
                      <a:pt x="2771" y="1692"/>
                    </a:lnTo>
                    <a:lnTo>
                      <a:pt x="2775" y="1682"/>
                    </a:lnTo>
                    <a:lnTo>
                      <a:pt x="2779" y="1673"/>
                    </a:lnTo>
                    <a:lnTo>
                      <a:pt x="2783" y="1666"/>
                    </a:lnTo>
                    <a:lnTo>
                      <a:pt x="2787" y="1657"/>
                    </a:lnTo>
                    <a:lnTo>
                      <a:pt x="2791" y="1648"/>
                    </a:lnTo>
                    <a:lnTo>
                      <a:pt x="2795" y="1639"/>
                    </a:lnTo>
                    <a:lnTo>
                      <a:pt x="2799" y="1630"/>
                    </a:lnTo>
                    <a:lnTo>
                      <a:pt x="2803" y="1621"/>
                    </a:lnTo>
                    <a:lnTo>
                      <a:pt x="2807" y="1611"/>
                    </a:lnTo>
                    <a:lnTo>
                      <a:pt x="2811" y="1604"/>
                    </a:lnTo>
                    <a:lnTo>
                      <a:pt x="2814" y="1595"/>
                    </a:lnTo>
                    <a:lnTo>
                      <a:pt x="2818" y="1586"/>
                    </a:lnTo>
                    <a:lnTo>
                      <a:pt x="2822" y="1578"/>
                    </a:lnTo>
                    <a:lnTo>
                      <a:pt x="2826" y="1569"/>
                    </a:lnTo>
                    <a:lnTo>
                      <a:pt x="2830" y="1560"/>
                    </a:lnTo>
                    <a:lnTo>
                      <a:pt x="2834" y="1552"/>
                    </a:lnTo>
                    <a:lnTo>
                      <a:pt x="2838" y="1543"/>
                    </a:lnTo>
                    <a:lnTo>
                      <a:pt x="2842" y="1535"/>
                    </a:lnTo>
                    <a:lnTo>
                      <a:pt x="2846" y="1525"/>
                    </a:lnTo>
                    <a:lnTo>
                      <a:pt x="2850" y="1517"/>
                    </a:lnTo>
                    <a:lnTo>
                      <a:pt x="2854" y="1509"/>
                    </a:lnTo>
                    <a:lnTo>
                      <a:pt x="2858" y="1501"/>
                    </a:lnTo>
                    <a:lnTo>
                      <a:pt x="2862" y="1492"/>
                    </a:lnTo>
                    <a:lnTo>
                      <a:pt x="2866" y="1483"/>
                    </a:lnTo>
                    <a:lnTo>
                      <a:pt x="2870" y="1474"/>
                    </a:lnTo>
                    <a:lnTo>
                      <a:pt x="2874" y="1465"/>
                    </a:lnTo>
                    <a:lnTo>
                      <a:pt x="2877" y="1456"/>
                    </a:lnTo>
                    <a:lnTo>
                      <a:pt x="2881" y="1449"/>
                    </a:lnTo>
                    <a:lnTo>
                      <a:pt x="2885" y="1441"/>
                    </a:lnTo>
                    <a:lnTo>
                      <a:pt x="2889" y="1432"/>
                    </a:lnTo>
                    <a:lnTo>
                      <a:pt x="2893" y="1424"/>
                    </a:lnTo>
                    <a:lnTo>
                      <a:pt x="2897" y="1415"/>
                    </a:lnTo>
                    <a:lnTo>
                      <a:pt x="2901" y="1407"/>
                    </a:lnTo>
                    <a:lnTo>
                      <a:pt x="2905" y="1397"/>
                    </a:lnTo>
                    <a:lnTo>
                      <a:pt x="2909" y="1390"/>
                    </a:lnTo>
                    <a:lnTo>
                      <a:pt x="2913" y="1382"/>
                    </a:lnTo>
                    <a:lnTo>
                      <a:pt x="2917" y="1374"/>
                    </a:lnTo>
                    <a:lnTo>
                      <a:pt x="2921" y="1366"/>
                    </a:lnTo>
                    <a:lnTo>
                      <a:pt x="2925" y="1357"/>
                    </a:lnTo>
                    <a:lnTo>
                      <a:pt x="2929" y="1349"/>
                    </a:lnTo>
                    <a:lnTo>
                      <a:pt x="2933" y="1341"/>
                    </a:lnTo>
                    <a:lnTo>
                      <a:pt x="2937" y="1334"/>
                    </a:lnTo>
                    <a:lnTo>
                      <a:pt x="2940" y="1323"/>
                    </a:lnTo>
                    <a:lnTo>
                      <a:pt x="2944" y="1316"/>
                    </a:lnTo>
                    <a:lnTo>
                      <a:pt x="2948" y="1308"/>
                    </a:lnTo>
                    <a:lnTo>
                      <a:pt x="2952" y="1299"/>
                    </a:lnTo>
                    <a:lnTo>
                      <a:pt x="2956" y="1291"/>
                    </a:lnTo>
                    <a:lnTo>
                      <a:pt x="2960" y="1283"/>
                    </a:lnTo>
                    <a:lnTo>
                      <a:pt x="2964" y="1275"/>
                    </a:lnTo>
                    <a:lnTo>
                      <a:pt x="2968" y="1268"/>
                    </a:lnTo>
                    <a:lnTo>
                      <a:pt x="2972" y="1260"/>
                    </a:lnTo>
                    <a:lnTo>
                      <a:pt x="2976" y="1252"/>
                    </a:lnTo>
                    <a:lnTo>
                      <a:pt x="2980" y="1243"/>
                    </a:lnTo>
                    <a:lnTo>
                      <a:pt x="2984" y="1236"/>
                    </a:lnTo>
                    <a:lnTo>
                      <a:pt x="2988" y="1228"/>
                    </a:lnTo>
                    <a:lnTo>
                      <a:pt x="2992" y="1219"/>
                    </a:lnTo>
                    <a:lnTo>
                      <a:pt x="2996" y="1211"/>
                    </a:lnTo>
                    <a:lnTo>
                      <a:pt x="2999" y="1204"/>
                    </a:lnTo>
                    <a:lnTo>
                      <a:pt x="3003" y="1197"/>
                    </a:lnTo>
                    <a:lnTo>
                      <a:pt x="3007" y="1188"/>
                    </a:lnTo>
                    <a:lnTo>
                      <a:pt x="3011" y="1181"/>
                    </a:lnTo>
                    <a:lnTo>
                      <a:pt x="3015" y="1174"/>
                    </a:lnTo>
                    <a:lnTo>
                      <a:pt x="3019" y="1165"/>
                    </a:lnTo>
                    <a:lnTo>
                      <a:pt x="3023" y="1158"/>
                    </a:lnTo>
                    <a:lnTo>
                      <a:pt x="3027" y="1150"/>
                    </a:lnTo>
                    <a:lnTo>
                      <a:pt x="3031" y="1143"/>
                    </a:lnTo>
                    <a:lnTo>
                      <a:pt x="3035" y="1136"/>
                    </a:lnTo>
                    <a:lnTo>
                      <a:pt x="3039" y="1128"/>
                    </a:lnTo>
                    <a:lnTo>
                      <a:pt x="3043" y="1120"/>
                    </a:lnTo>
                    <a:lnTo>
                      <a:pt x="3047" y="1111"/>
                    </a:lnTo>
                    <a:lnTo>
                      <a:pt x="3051" y="1105"/>
                    </a:lnTo>
                    <a:lnTo>
                      <a:pt x="3055" y="1097"/>
                    </a:lnTo>
                    <a:lnTo>
                      <a:pt x="3059" y="1090"/>
                    </a:lnTo>
                    <a:lnTo>
                      <a:pt x="3062" y="1082"/>
                    </a:lnTo>
                    <a:lnTo>
                      <a:pt x="3066" y="1076"/>
                    </a:lnTo>
                    <a:lnTo>
                      <a:pt x="3070" y="1067"/>
                    </a:lnTo>
                    <a:lnTo>
                      <a:pt x="3074" y="1060"/>
                    </a:lnTo>
                    <a:lnTo>
                      <a:pt x="3078" y="1054"/>
                    </a:lnTo>
                    <a:lnTo>
                      <a:pt x="3082" y="1048"/>
                    </a:lnTo>
                    <a:lnTo>
                      <a:pt x="3086" y="1039"/>
                    </a:lnTo>
                    <a:lnTo>
                      <a:pt x="3090" y="1032"/>
                    </a:lnTo>
                    <a:lnTo>
                      <a:pt x="3094" y="1025"/>
                    </a:lnTo>
                    <a:lnTo>
                      <a:pt x="3098" y="1017"/>
                    </a:lnTo>
                    <a:lnTo>
                      <a:pt x="3102" y="1010"/>
                    </a:lnTo>
                    <a:lnTo>
                      <a:pt x="3106" y="1003"/>
                    </a:lnTo>
                    <a:lnTo>
                      <a:pt x="3110" y="996"/>
                    </a:lnTo>
                    <a:lnTo>
                      <a:pt x="3114" y="989"/>
                    </a:lnTo>
                    <a:lnTo>
                      <a:pt x="3118" y="982"/>
                    </a:lnTo>
                    <a:lnTo>
                      <a:pt x="3122" y="975"/>
                    </a:lnTo>
                    <a:lnTo>
                      <a:pt x="3125" y="968"/>
                    </a:lnTo>
                    <a:lnTo>
                      <a:pt x="3129" y="962"/>
                    </a:lnTo>
                    <a:lnTo>
                      <a:pt x="3133" y="954"/>
                    </a:lnTo>
                    <a:lnTo>
                      <a:pt x="3137" y="948"/>
                    </a:lnTo>
                    <a:lnTo>
                      <a:pt x="3141" y="941"/>
                    </a:lnTo>
                    <a:lnTo>
                      <a:pt x="3145" y="934"/>
                    </a:lnTo>
                    <a:lnTo>
                      <a:pt x="3149" y="927"/>
                    </a:lnTo>
                    <a:lnTo>
                      <a:pt x="3153" y="920"/>
                    </a:lnTo>
                    <a:lnTo>
                      <a:pt x="3157" y="913"/>
                    </a:lnTo>
                    <a:lnTo>
                      <a:pt x="3161" y="908"/>
                    </a:lnTo>
                    <a:lnTo>
                      <a:pt x="3165" y="900"/>
                    </a:lnTo>
                    <a:lnTo>
                      <a:pt x="3169" y="894"/>
                    </a:lnTo>
                    <a:lnTo>
                      <a:pt x="3173" y="887"/>
                    </a:lnTo>
                    <a:lnTo>
                      <a:pt x="3177" y="881"/>
                    </a:lnTo>
                    <a:lnTo>
                      <a:pt x="3181" y="874"/>
                    </a:lnTo>
                    <a:lnTo>
                      <a:pt x="3185" y="868"/>
                    </a:lnTo>
                    <a:lnTo>
                      <a:pt x="3188" y="861"/>
                    </a:lnTo>
                    <a:lnTo>
                      <a:pt x="3192" y="855"/>
                    </a:lnTo>
                    <a:lnTo>
                      <a:pt x="3196" y="849"/>
                    </a:lnTo>
                    <a:lnTo>
                      <a:pt x="3200" y="842"/>
                    </a:lnTo>
                    <a:lnTo>
                      <a:pt x="3204" y="835"/>
                    </a:lnTo>
                    <a:lnTo>
                      <a:pt x="3208" y="829"/>
                    </a:lnTo>
                    <a:lnTo>
                      <a:pt x="3212" y="823"/>
                    </a:lnTo>
                    <a:lnTo>
                      <a:pt x="3216" y="817"/>
                    </a:lnTo>
                    <a:lnTo>
                      <a:pt x="3220" y="810"/>
                    </a:lnTo>
                    <a:lnTo>
                      <a:pt x="3224" y="804"/>
                    </a:lnTo>
                    <a:lnTo>
                      <a:pt x="3228" y="800"/>
                    </a:lnTo>
                    <a:lnTo>
                      <a:pt x="3232" y="792"/>
                    </a:lnTo>
                    <a:lnTo>
                      <a:pt x="3236" y="786"/>
                    </a:lnTo>
                    <a:lnTo>
                      <a:pt x="3240" y="781"/>
                    </a:lnTo>
                    <a:lnTo>
                      <a:pt x="3244" y="774"/>
                    </a:lnTo>
                    <a:lnTo>
                      <a:pt x="3248" y="767"/>
                    </a:lnTo>
                    <a:lnTo>
                      <a:pt x="3251" y="762"/>
                    </a:lnTo>
                    <a:lnTo>
                      <a:pt x="3255" y="756"/>
                    </a:lnTo>
                    <a:lnTo>
                      <a:pt x="3259" y="750"/>
                    </a:lnTo>
                    <a:lnTo>
                      <a:pt x="3263" y="743"/>
                    </a:lnTo>
                    <a:lnTo>
                      <a:pt x="3267" y="739"/>
                    </a:lnTo>
                    <a:lnTo>
                      <a:pt x="3271" y="733"/>
                    </a:lnTo>
                    <a:lnTo>
                      <a:pt x="3275" y="727"/>
                    </a:lnTo>
                    <a:lnTo>
                      <a:pt x="3279" y="722"/>
                    </a:lnTo>
                    <a:lnTo>
                      <a:pt x="3283" y="716"/>
                    </a:lnTo>
                    <a:lnTo>
                      <a:pt x="3287" y="710"/>
                    </a:lnTo>
                    <a:lnTo>
                      <a:pt x="3291" y="705"/>
                    </a:lnTo>
                    <a:lnTo>
                      <a:pt x="3295" y="698"/>
                    </a:lnTo>
                    <a:lnTo>
                      <a:pt x="3299" y="694"/>
                    </a:lnTo>
                    <a:lnTo>
                      <a:pt x="3303" y="687"/>
                    </a:lnTo>
                    <a:lnTo>
                      <a:pt x="3307" y="682"/>
                    </a:lnTo>
                    <a:lnTo>
                      <a:pt x="3311" y="677"/>
                    </a:lnTo>
                    <a:lnTo>
                      <a:pt x="3314" y="671"/>
                    </a:lnTo>
                    <a:lnTo>
                      <a:pt x="3318" y="664"/>
                    </a:lnTo>
                    <a:lnTo>
                      <a:pt x="3322" y="660"/>
                    </a:lnTo>
                    <a:lnTo>
                      <a:pt x="3326" y="655"/>
                    </a:lnTo>
                    <a:lnTo>
                      <a:pt x="3330" y="649"/>
                    </a:lnTo>
                    <a:lnTo>
                      <a:pt x="3334" y="643"/>
                    </a:lnTo>
                    <a:lnTo>
                      <a:pt x="3338" y="639"/>
                    </a:lnTo>
                    <a:lnTo>
                      <a:pt x="3342" y="633"/>
                    </a:lnTo>
                    <a:lnTo>
                      <a:pt x="3346" y="629"/>
                    </a:lnTo>
                    <a:lnTo>
                      <a:pt x="3350" y="623"/>
                    </a:lnTo>
                    <a:lnTo>
                      <a:pt x="3354" y="619"/>
                    </a:lnTo>
                    <a:lnTo>
                      <a:pt x="3358" y="613"/>
                    </a:lnTo>
                    <a:lnTo>
                      <a:pt x="3362" y="607"/>
                    </a:lnTo>
                    <a:lnTo>
                      <a:pt x="3366" y="603"/>
                    </a:lnTo>
                    <a:lnTo>
                      <a:pt x="3370" y="596"/>
                    </a:lnTo>
                    <a:lnTo>
                      <a:pt x="3374" y="592"/>
                    </a:lnTo>
                    <a:lnTo>
                      <a:pt x="3377" y="587"/>
                    </a:lnTo>
                    <a:lnTo>
                      <a:pt x="3381" y="583"/>
                    </a:lnTo>
                    <a:lnTo>
                      <a:pt x="3385" y="577"/>
                    </a:lnTo>
                    <a:lnTo>
                      <a:pt x="3389" y="571"/>
                    </a:lnTo>
                    <a:lnTo>
                      <a:pt x="3393" y="568"/>
                    </a:lnTo>
                    <a:lnTo>
                      <a:pt x="3397" y="564"/>
                    </a:lnTo>
                    <a:lnTo>
                      <a:pt x="3401" y="558"/>
                    </a:lnTo>
                    <a:lnTo>
                      <a:pt x="3405" y="553"/>
                    </a:lnTo>
                    <a:lnTo>
                      <a:pt x="3409" y="550"/>
                    </a:lnTo>
                    <a:lnTo>
                      <a:pt x="3413" y="542"/>
                    </a:lnTo>
                    <a:lnTo>
                      <a:pt x="3417" y="539"/>
                    </a:lnTo>
                    <a:lnTo>
                      <a:pt x="3421" y="534"/>
                    </a:lnTo>
                    <a:lnTo>
                      <a:pt x="3425" y="530"/>
                    </a:lnTo>
                    <a:lnTo>
                      <a:pt x="3429" y="526"/>
                    </a:lnTo>
                    <a:lnTo>
                      <a:pt x="3433" y="520"/>
                    </a:lnTo>
                    <a:lnTo>
                      <a:pt x="3437" y="516"/>
                    </a:lnTo>
                    <a:lnTo>
                      <a:pt x="3440" y="512"/>
                    </a:lnTo>
                    <a:lnTo>
                      <a:pt x="3444" y="508"/>
                    </a:lnTo>
                    <a:lnTo>
                      <a:pt x="3448" y="502"/>
                    </a:lnTo>
                    <a:lnTo>
                      <a:pt x="3452" y="499"/>
                    </a:lnTo>
                    <a:lnTo>
                      <a:pt x="3456" y="496"/>
                    </a:lnTo>
                    <a:lnTo>
                      <a:pt x="3460" y="491"/>
                    </a:lnTo>
                    <a:lnTo>
                      <a:pt x="3464" y="487"/>
                    </a:lnTo>
                    <a:lnTo>
                      <a:pt x="3468" y="481"/>
                    </a:lnTo>
                    <a:lnTo>
                      <a:pt x="3472" y="478"/>
                    </a:lnTo>
                    <a:lnTo>
                      <a:pt x="3476" y="473"/>
                    </a:lnTo>
                    <a:lnTo>
                      <a:pt x="3480" y="469"/>
                    </a:lnTo>
                    <a:lnTo>
                      <a:pt x="3484" y="465"/>
                    </a:lnTo>
                    <a:lnTo>
                      <a:pt x="3488" y="461"/>
                    </a:lnTo>
                    <a:lnTo>
                      <a:pt x="3492" y="458"/>
                    </a:lnTo>
                    <a:lnTo>
                      <a:pt x="3496" y="453"/>
                    </a:lnTo>
                    <a:lnTo>
                      <a:pt x="3499" y="449"/>
                    </a:lnTo>
                    <a:lnTo>
                      <a:pt x="3503" y="445"/>
                    </a:lnTo>
                    <a:lnTo>
                      <a:pt x="3507" y="441"/>
                    </a:lnTo>
                    <a:lnTo>
                      <a:pt x="3511" y="436"/>
                    </a:lnTo>
                    <a:lnTo>
                      <a:pt x="3515" y="432"/>
                    </a:lnTo>
                    <a:lnTo>
                      <a:pt x="3519" y="429"/>
                    </a:lnTo>
                    <a:lnTo>
                      <a:pt x="3523" y="424"/>
                    </a:lnTo>
                    <a:lnTo>
                      <a:pt x="3527" y="420"/>
                    </a:lnTo>
                    <a:lnTo>
                      <a:pt x="3531" y="417"/>
                    </a:lnTo>
                    <a:lnTo>
                      <a:pt x="3535" y="411"/>
                    </a:lnTo>
                    <a:lnTo>
                      <a:pt x="3539" y="409"/>
                    </a:lnTo>
                    <a:lnTo>
                      <a:pt x="3543" y="406"/>
                    </a:lnTo>
                    <a:lnTo>
                      <a:pt x="3547" y="402"/>
                    </a:lnTo>
                    <a:lnTo>
                      <a:pt x="3551" y="397"/>
                    </a:lnTo>
                    <a:lnTo>
                      <a:pt x="3555" y="395"/>
                    </a:lnTo>
                    <a:lnTo>
                      <a:pt x="3559" y="392"/>
                    </a:lnTo>
                    <a:lnTo>
                      <a:pt x="3562" y="387"/>
                    </a:lnTo>
                    <a:lnTo>
                      <a:pt x="3566" y="384"/>
                    </a:lnTo>
                    <a:lnTo>
                      <a:pt x="3570" y="379"/>
                    </a:lnTo>
                    <a:lnTo>
                      <a:pt x="3574" y="377"/>
                    </a:lnTo>
                    <a:lnTo>
                      <a:pt x="3578" y="372"/>
                    </a:lnTo>
                    <a:lnTo>
                      <a:pt x="3582" y="369"/>
                    </a:lnTo>
                    <a:lnTo>
                      <a:pt x="3586" y="367"/>
                    </a:lnTo>
                    <a:lnTo>
                      <a:pt x="3590" y="363"/>
                    </a:lnTo>
                    <a:lnTo>
                      <a:pt x="3594" y="359"/>
                    </a:lnTo>
                    <a:lnTo>
                      <a:pt x="3598" y="356"/>
                    </a:lnTo>
                    <a:lnTo>
                      <a:pt x="3602" y="353"/>
                    </a:lnTo>
                    <a:lnTo>
                      <a:pt x="3606" y="350"/>
                    </a:lnTo>
                    <a:lnTo>
                      <a:pt x="3610" y="345"/>
                    </a:lnTo>
                    <a:lnTo>
                      <a:pt x="3614" y="343"/>
                    </a:lnTo>
                    <a:lnTo>
                      <a:pt x="3618" y="340"/>
                    </a:lnTo>
                    <a:lnTo>
                      <a:pt x="3622" y="336"/>
                    </a:lnTo>
                    <a:lnTo>
                      <a:pt x="3625" y="332"/>
                    </a:lnTo>
                    <a:lnTo>
                      <a:pt x="3629" y="329"/>
                    </a:lnTo>
                    <a:lnTo>
                      <a:pt x="3633" y="327"/>
                    </a:lnTo>
                    <a:lnTo>
                      <a:pt x="3637" y="324"/>
                    </a:lnTo>
                    <a:lnTo>
                      <a:pt x="3641" y="321"/>
                    </a:lnTo>
                    <a:lnTo>
                      <a:pt x="3645" y="318"/>
                    </a:lnTo>
                    <a:lnTo>
                      <a:pt x="3649" y="315"/>
                    </a:lnTo>
                    <a:lnTo>
                      <a:pt x="3653" y="311"/>
                    </a:lnTo>
                    <a:lnTo>
                      <a:pt x="3657" y="309"/>
                    </a:lnTo>
                    <a:lnTo>
                      <a:pt x="3661" y="306"/>
                    </a:lnTo>
                    <a:lnTo>
                      <a:pt x="3665" y="303"/>
                    </a:lnTo>
                    <a:lnTo>
                      <a:pt x="3669" y="299"/>
                    </a:lnTo>
                    <a:lnTo>
                      <a:pt x="3673" y="296"/>
                    </a:lnTo>
                    <a:lnTo>
                      <a:pt x="3677" y="294"/>
                    </a:lnTo>
                    <a:lnTo>
                      <a:pt x="3681" y="291"/>
                    </a:lnTo>
                    <a:lnTo>
                      <a:pt x="3685" y="288"/>
                    </a:lnTo>
                    <a:lnTo>
                      <a:pt x="3688" y="285"/>
                    </a:lnTo>
                    <a:lnTo>
                      <a:pt x="3692" y="282"/>
                    </a:lnTo>
                    <a:lnTo>
                      <a:pt x="3696" y="282"/>
                    </a:lnTo>
                    <a:lnTo>
                      <a:pt x="3700" y="277"/>
                    </a:lnTo>
                    <a:lnTo>
                      <a:pt x="3704" y="275"/>
                    </a:lnTo>
                    <a:lnTo>
                      <a:pt x="3708" y="272"/>
                    </a:lnTo>
                    <a:lnTo>
                      <a:pt x="3712" y="270"/>
                    </a:lnTo>
                    <a:lnTo>
                      <a:pt x="3716" y="267"/>
                    </a:lnTo>
                    <a:lnTo>
                      <a:pt x="3720" y="264"/>
                    </a:lnTo>
                    <a:lnTo>
                      <a:pt x="3724" y="261"/>
                    </a:lnTo>
                    <a:lnTo>
                      <a:pt x="3728" y="259"/>
                    </a:lnTo>
                    <a:lnTo>
                      <a:pt x="3732" y="258"/>
                    </a:lnTo>
                    <a:lnTo>
                      <a:pt x="3736" y="254"/>
                    </a:lnTo>
                    <a:lnTo>
                      <a:pt x="3740" y="252"/>
                    </a:lnTo>
                    <a:lnTo>
                      <a:pt x="3744" y="251"/>
                    </a:lnTo>
                    <a:lnTo>
                      <a:pt x="3748" y="247"/>
                    </a:lnTo>
                    <a:lnTo>
                      <a:pt x="3751" y="244"/>
                    </a:lnTo>
                    <a:lnTo>
                      <a:pt x="3755" y="242"/>
                    </a:lnTo>
                    <a:lnTo>
                      <a:pt x="3759" y="239"/>
                    </a:lnTo>
                    <a:lnTo>
                      <a:pt x="3763" y="237"/>
                    </a:lnTo>
                    <a:lnTo>
                      <a:pt x="3767" y="235"/>
                    </a:lnTo>
                    <a:lnTo>
                      <a:pt x="3771" y="232"/>
                    </a:lnTo>
                    <a:lnTo>
                      <a:pt x="3775" y="229"/>
                    </a:lnTo>
                    <a:lnTo>
                      <a:pt x="3779" y="228"/>
                    </a:lnTo>
                    <a:lnTo>
                      <a:pt x="3783" y="226"/>
                    </a:lnTo>
                    <a:lnTo>
                      <a:pt x="3787" y="224"/>
                    </a:lnTo>
                    <a:lnTo>
                      <a:pt x="3791" y="221"/>
                    </a:lnTo>
                    <a:lnTo>
                      <a:pt x="3795" y="219"/>
                    </a:lnTo>
                    <a:lnTo>
                      <a:pt x="3799" y="217"/>
                    </a:lnTo>
                    <a:lnTo>
                      <a:pt x="3803" y="215"/>
                    </a:lnTo>
                    <a:lnTo>
                      <a:pt x="3807" y="212"/>
                    </a:lnTo>
                    <a:lnTo>
                      <a:pt x="3811" y="210"/>
                    </a:lnTo>
                    <a:lnTo>
                      <a:pt x="3814" y="210"/>
                    </a:lnTo>
                    <a:lnTo>
                      <a:pt x="3818" y="206"/>
                    </a:lnTo>
                    <a:lnTo>
                      <a:pt x="3822" y="205"/>
                    </a:lnTo>
                    <a:lnTo>
                      <a:pt x="3826" y="203"/>
                    </a:lnTo>
                    <a:lnTo>
                      <a:pt x="3830" y="201"/>
                    </a:lnTo>
                    <a:lnTo>
                      <a:pt x="3834" y="198"/>
                    </a:lnTo>
                    <a:lnTo>
                      <a:pt x="3838" y="196"/>
                    </a:lnTo>
                    <a:lnTo>
                      <a:pt x="3842" y="195"/>
                    </a:lnTo>
                    <a:lnTo>
                      <a:pt x="3846" y="192"/>
                    </a:lnTo>
                    <a:lnTo>
                      <a:pt x="3850" y="190"/>
                    </a:lnTo>
                    <a:lnTo>
                      <a:pt x="3854" y="188"/>
                    </a:lnTo>
                    <a:lnTo>
                      <a:pt x="3858" y="187"/>
                    </a:lnTo>
                    <a:lnTo>
                      <a:pt x="3862" y="185"/>
                    </a:lnTo>
                    <a:lnTo>
                      <a:pt x="3866" y="182"/>
                    </a:lnTo>
                    <a:lnTo>
                      <a:pt x="3870" y="180"/>
                    </a:lnTo>
                    <a:lnTo>
                      <a:pt x="3874" y="178"/>
                    </a:lnTo>
                    <a:lnTo>
                      <a:pt x="3877" y="178"/>
                    </a:lnTo>
                    <a:lnTo>
                      <a:pt x="3881" y="175"/>
                    </a:lnTo>
                    <a:lnTo>
                      <a:pt x="3885" y="173"/>
                    </a:lnTo>
                    <a:lnTo>
                      <a:pt x="3889" y="173"/>
                    </a:lnTo>
                    <a:lnTo>
                      <a:pt x="3893" y="171"/>
                    </a:lnTo>
                    <a:lnTo>
                      <a:pt x="3897" y="168"/>
                    </a:lnTo>
                    <a:lnTo>
                      <a:pt x="3901" y="167"/>
                    </a:lnTo>
                    <a:lnTo>
                      <a:pt x="3905" y="164"/>
                    </a:lnTo>
                    <a:lnTo>
                      <a:pt x="3909" y="163"/>
                    </a:lnTo>
                    <a:lnTo>
                      <a:pt x="3913" y="162"/>
                    </a:lnTo>
                    <a:lnTo>
                      <a:pt x="3917" y="160"/>
                    </a:lnTo>
                    <a:lnTo>
                      <a:pt x="3921" y="159"/>
                    </a:lnTo>
                    <a:lnTo>
                      <a:pt x="3925" y="158"/>
                    </a:lnTo>
                    <a:lnTo>
                      <a:pt x="3929" y="155"/>
                    </a:lnTo>
                    <a:lnTo>
                      <a:pt x="3933" y="1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7" name="Freeform 359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3"/>
                  </a:cxn>
                  <a:cxn ang="0">
                    <a:pos x="562" y="6"/>
                  </a:cxn>
                  <a:cxn ang="0">
                    <a:pos x="625" y="18"/>
                  </a:cxn>
                  <a:cxn ang="0">
                    <a:pos x="688" y="42"/>
                  </a:cxn>
                  <a:cxn ang="0">
                    <a:pos x="751" y="85"/>
                  </a:cxn>
                  <a:cxn ang="0">
                    <a:pos x="814" y="150"/>
                  </a:cxn>
                  <a:cxn ang="0">
                    <a:pos x="877" y="242"/>
                  </a:cxn>
                  <a:cxn ang="0">
                    <a:pos x="940" y="362"/>
                  </a:cxn>
                  <a:cxn ang="0">
                    <a:pos x="1003" y="510"/>
                  </a:cxn>
                  <a:cxn ang="0">
                    <a:pos x="1066" y="686"/>
                  </a:cxn>
                  <a:cxn ang="0">
                    <a:pos x="1129" y="886"/>
                  </a:cxn>
                  <a:cxn ang="0">
                    <a:pos x="1192" y="1106"/>
                  </a:cxn>
                  <a:cxn ang="0">
                    <a:pos x="1255" y="1339"/>
                  </a:cxn>
                  <a:cxn ang="0">
                    <a:pos x="1318" y="1582"/>
                  </a:cxn>
                  <a:cxn ang="0">
                    <a:pos x="1381" y="1826"/>
                  </a:cxn>
                  <a:cxn ang="0">
                    <a:pos x="1444" y="2066"/>
                  </a:cxn>
                  <a:cxn ang="0">
                    <a:pos x="1507" y="2296"/>
                  </a:cxn>
                  <a:cxn ang="0">
                    <a:pos x="1570" y="2511"/>
                  </a:cxn>
                  <a:cxn ang="0">
                    <a:pos x="1633" y="2704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729"/>
                  </a:cxn>
                  <a:cxn ang="0">
                    <a:pos x="2515" y="2583"/>
                  </a:cxn>
                  <a:cxn ang="0">
                    <a:pos x="2578" y="2430"/>
                  </a:cxn>
                  <a:cxn ang="0">
                    <a:pos x="2641" y="2270"/>
                  </a:cxn>
                  <a:cxn ang="0">
                    <a:pos x="2704" y="2108"/>
                  </a:cxn>
                  <a:cxn ang="0">
                    <a:pos x="2767" y="1946"/>
                  </a:cxn>
                  <a:cxn ang="0">
                    <a:pos x="2830" y="1786"/>
                  </a:cxn>
                  <a:cxn ang="0">
                    <a:pos x="2893" y="1631"/>
                  </a:cxn>
                  <a:cxn ang="0">
                    <a:pos x="2956" y="1480"/>
                  </a:cxn>
                  <a:cxn ang="0">
                    <a:pos x="3019" y="1335"/>
                  </a:cxn>
                  <a:cxn ang="0">
                    <a:pos x="3082" y="1199"/>
                  </a:cxn>
                  <a:cxn ang="0">
                    <a:pos x="3145" y="1070"/>
                  </a:cxn>
                  <a:cxn ang="0">
                    <a:pos x="3208" y="951"/>
                  </a:cxn>
                  <a:cxn ang="0">
                    <a:pos x="3271" y="839"/>
                  </a:cxn>
                  <a:cxn ang="0">
                    <a:pos x="3334" y="738"/>
                  </a:cxn>
                  <a:cxn ang="0">
                    <a:pos x="3397" y="645"/>
                  </a:cxn>
                  <a:cxn ang="0">
                    <a:pos x="3460" y="560"/>
                  </a:cxn>
                  <a:cxn ang="0">
                    <a:pos x="3523" y="486"/>
                  </a:cxn>
                  <a:cxn ang="0">
                    <a:pos x="3586" y="420"/>
                  </a:cxn>
                  <a:cxn ang="0">
                    <a:pos x="3649" y="361"/>
                  </a:cxn>
                  <a:cxn ang="0">
                    <a:pos x="3712" y="309"/>
                  </a:cxn>
                  <a:cxn ang="0">
                    <a:pos x="3775" y="263"/>
                  </a:cxn>
                  <a:cxn ang="0">
                    <a:pos x="3838" y="224"/>
                  </a:cxn>
                  <a:cxn ang="0">
                    <a:pos x="3901" y="191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0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4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2"/>
                    </a:lnTo>
                    <a:lnTo>
                      <a:pt x="385" y="3"/>
                    </a:lnTo>
                    <a:lnTo>
                      <a:pt x="389" y="3"/>
                    </a:lnTo>
                    <a:lnTo>
                      <a:pt x="393" y="3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3"/>
                    </a:lnTo>
                    <a:lnTo>
                      <a:pt x="409" y="3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3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3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3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6"/>
                    </a:lnTo>
                    <a:lnTo>
                      <a:pt x="551" y="6"/>
                    </a:lnTo>
                    <a:lnTo>
                      <a:pt x="555" y="6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2"/>
                    </a:lnTo>
                    <a:lnTo>
                      <a:pt x="610" y="14"/>
                    </a:lnTo>
                    <a:lnTo>
                      <a:pt x="614" y="14"/>
                    </a:lnTo>
                    <a:lnTo>
                      <a:pt x="618" y="16"/>
                    </a:lnTo>
                    <a:lnTo>
                      <a:pt x="622" y="17"/>
                    </a:lnTo>
                    <a:lnTo>
                      <a:pt x="625" y="18"/>
                    </a:lnTo>
                    <a:lnTo>
                      <a:pt x="629" y="19"/>
                    </a:lnTo>
                    <a:lnTo>
                      <a:pt x="633" y="21"/>
                    </a:lnTo>
                    <a:lnTo>
                      <a:pt x="637" y="22"/>
                    </a:lnTo>
                    <a:lnTo>
                      <a:pt x="641" y="22"/>
                    </a:lnTo>
                    <a:lnTo>
                      <a:pt x="645" y="24"/>
                    </a:lnTo>
                    <a:lnTo>
                      <a:pt x="649" y="26"/>
                    </a:lnTo>
                    <a:lnTo>
                      <a:pt x="653" y="28"/>
                    </a:lnTo>
                    <a:lnTo>
                      <a:pt x="657" y="28"/>
                    </a:lnTo>
                    <a:lnTo>
                      <a:pt x="661" y="30"/>
                    </a:lnTo>
                    <a:lnTo>
                      <a:pt x="665" y="32"/>
                    </a:lnTo>
                    <a:lnTo>
                      <a:pt x="669" y="33"/>
                    </a:lnTo>
                    <a:lnTo>
                      <a:pt x="673" y="34"/>
                    </a:lnTo>
                    <a:lnTo>
                      <a:pt x="677" y="35"/>
                    </a:lnTo>
                    <a:lnTo>
                      <a:pt x="681" y="39"/>
                    </a:lnTo>
                    <a:lnTo>
                      <a:pt x="685" y="39"/>
                    </a:lnTo>
                    <a:lnTo>
                      <a:pt x="688" y="42"/>
                    </a:lnTo>
                    <a:lnTo>
                      <a:pt x="692" y="44"/>
                    </a:lnTo>
                    <a:lnTo>
                      <a:pt x="696" y="48"/>
                    </a:lnTo>
                    <a:lnTo>
                      <a:pt x="700" y="49"/>
                    </a:lnTo>
                    <a:lnTo>
                      <a:pt x="704" y="51"/>
                    </a:lnTo>
                    <a:lnTo>
                      <a:pt x="708" y="52"/>
                    </a:lnTo>
                    <a:lnTo>
                      <a:pt x="712" y="56"/>
                    </a:lnTo>
                    <a:lnTo>
                      <a:pt x="716" y="59"/>
                    </a:lnTo>
                    <a:lnTo>
                      <a:pt x="720" y="61"/>
                    </a:lnTo>
                    <a:lnTo>
                      <a:pt x="724" y="64"/>
                    </a:lnTo>
                    <a:lnTo>
                      <a:pt x="728" y="66"/>
                    </a:lnTo>
                    <a:lnTo>
                      <a:pt x="732" y="69"/>
                    </a:lnTo>
                    <a:lnTo>
                      <a:pt x="736" y="71"/>
                    </a:lnTo>
                    <a:lnTo>
                      <a:pt x="740" y="76"/>
                    </a:lnTo>
                    <a:lnTo>
                      <a:pt x="744" y="77"/>
                    </a:lnTo>
                    <a:lnTo>
                      <a:pt x="748" y="82"/>
                    </a:lnTo>
                    <a:lnTo>
                      <a:pt x="751" y="85"/>
                    </a:lnTo>
                    <a:lnTo>
                      <a:pt x="755" y="87"/>
                    </a:lnTo>
                    <a:lnTo>
                      <a:pt x="759" y="92"/>
                    </a:lnTo>
                    <a:lnTo>
                      <a:pt x="763" y="95"/>
                    </a:lnTo>
                    <a:lnTo>
                      <a:pt x="767" y="99"/>
                    </a:lnTo>
                    <a:lnTo>
                      <a:pt x="771" y="102"/>
                    </a:lnTo>
                    <a:lnTo>
                      <a:pt x="775" y="105"/>
                    </a:lnTo>
                    <a:lnTo>
                      <a:pt x="779" y="110"/>
                    </a:lnTo>
                    <a:lnTo>
                      <a:pt x="783" y="114"/>
                    </a:lnTo>
                    <a:lnTo>
                      <a:pt x="787" y="118"/>
                    </a:lnTo>
                    <a:lnTo>
                      <a:pt x="791" y="122"/>
                    </a:lnTo>
                    <a:lnTo>
                      <a:pt x="795" y="126"/>
                    </a:lnTo>
                    <a:lnTo>
                      <a:pt x="799" y="132"/>
                    </a:lnTo>
                    <a:lnTo>
                      <a:pt x="803" y="135"/>
                    </a:lnTo>
                    <a:lnTo>
                      <a:pt x="807" y="141"/>
                    </a:lnTo>
                    <a:lnTo>
                      <a:pt x="811" y="145"/>
                    </a:lnTo>
                    <a:lnTo>
                      <a:pt x="814" y="150"/>
                    </a:lnTo>
                    <a:lnTo>
                      <a:pt x="818" y="155"/>
                    </a:lnTo>
                    <a:lnTo>
                      <a:pt x="822" y="159"/>
                    </a:lnTo>
                    <a:lnTo>
                      <a:pt x="826" y="165"/>
                    </a:lnTo>
                    <a:lnTo>
                      <a:pt x="830" y="169"/>
                    </a:lnTo>
                    <a:lnTo>
                      <a:pt x="834" y="175"/>
                    </a:lnTo>
                    <a:lnTo>
                      <a:pt x="838" y="181"/>
                    </a:lnTo>
                    <a:lnTo>
                      <a:pt x="842" y="187"/>
                    </a:lnTo>
                    <a:lnTo>
                      <a:pt x="846" y="192"/>
                    </a:lnTo>
                    <a:lnTo>
                      <a:pt x="850" y="199"/>
                    </a:lnTo>
                    <a:lnTo>
                      <a:pt x="854" y="204"/>
                    </a:lnTo>
                    <a:lnTo>
                      <a:pt x="858" y="211"/>
                    </a:lnTo>
                    <a:lnTo>
                      <a:pt x="862" y="216"/>
                    </a:lnTo>
                    <a:lnTo>
                      <a:pt x="866" y="222"/>
                    </a:lnTo>
                    <a:lnTo>
                      <a:pt x="870" y="229"/>
                    </a:lnTo>
                    <a:lnTo>
                      <a:pt x="874" y="234"/>
                    </a:lnTo>
                    <a:lnTo>
                      <a:pt x="877" y="242"/>
                    </a:lnTo>
                    <a:lnTo>
                      <a:pt x="881" y="248"/>
                    </a:lnTo>
                    <a:lnTo>
                      <a:pt x="885" y="256"/>
                    </a:lnTo>
                    <a:lnTo>
                      <a:pt x="889" y="262"/>
                    </a:lnTo>
                    <a:lnTo>
                      <a:pt x="893" y="270"/>
                    </a:lnTo>
                    <a:lnTo>
                      <a:pt x="897" y="276"/>
                    </a:lnTo>
                    <a:lnTo>
                      <a:pt x="901" y="283"/>
                    </a:lnTo>
                    <a:lnTo>
                      <a:pt x="905" y="291"/>
                    </a:lnTo>
                    <a:lnTo>
                      <a:pt x="909" y="299"/>
                    </a:lnTo>
                    <a:lnTo>
                      <a:pt x="913" y="306"/>
                    </a:lnTo>
                    <a:lnTo>
                      <a:pt x="917" y="314"/>
                    </a:lnTo>
                    <a:lnTo>
                      <a:pt x="921" y="322"/>
                    </a:lnTo>
                    <a:lnTo>
                      <a:pt x="925" y="329"/>
                    </a:lnTo>
                    <a:lnTo>
                      <a:pt x="929" y="337"/>
                    </a:lnTo>
                    <a:lnTo>
                      <a:pt x="933" y="346"/>
                    </a:lnTo>
                    <a:lnTo>
                      <a:pt x="937" y="354"/>
                    </a:lnTo>
                    <a:lnTo>
                      <a:pt x="940" y="362"/>
                    </a:lnTo>
                    <a:lnTo>
                      <a:pt x="944" y="371"/>
                    </a:lnTo>
                    <a:lnTo>
                      <a:pt x="948" y="379"/>
                    </a:lnTo>
                    <a:lnTo>
                      <a:pt x="952" y="388"/>
                    </a:lnTo>
                    <a:lnTo>
                      <a:pt x="956" y="397"/>
                    </a:lnTo>
                    <a:lnTo>
                      <a:pt x="960" y="405"/>
                    </a:lnTo>
                    <a:lnTo>
                      <a:pt x="964" y="415"/>
                    </a:lnTo>
                    <a:lnTo>
                      <a:pt x="968" y="424"/>
                    </a:lnTo>
                    <a:lnTo>
                      <a:pt x="972" y="433"/>
                    </a:lnTo>
                    <a:lnTo>
                      <a:pt x="976" y="443"/>
                    </a:lnTo>
                    <a:lnTo>
                      <a:pt x="980" y="453"/>
                    </a:lnTo>
                    <a:lnTo>
                      <a:pt x="984" y="461"/>
                    </a:lnTo>
                    <a:lnTo>
                      <a:pt x="988" y="471"/>
                    </a:lnTo>
                    <a:lnTo>
                      <a:pt x="992" y="481"/>
                    </a:lnTo>
                    <a:lnTo>
                      <a:pt x="996" y="490"/>
                    </a:lnTo>
                    <a:lnTo>
                      <a:pt x="999" y="501"/>
                    </a:lnTo>
                    <a:lnTo>
                      <a:pt x="1003" y="510"/>
                    </a:lnTo>
                    <a:lnTo>
                      <a:pt x="1007" y="521"/>
                    </a:lnTo>
                    <a:lnTo>
                      <a:pt x="1011" y="531"/>
                    </a:lnTo>
                    <a:lnTo>
                      <a:pt x="1015" y="541"/>
                    </a:lnTo>
                    <a:lnTo>
                      <a:pt x="1019" y="552"/>
                    </a:lnTo>
                    <a:lnTo>
                      <a:pt x="1023" y="563"/>
                    </a:lnTo>
                    <a:lnTo>
                      <a:pt x="1027" y="572"/>
                    </a:lnTo>
                    <a:lnTo>
                      <a:pt x="1031" y="584"/>
                    </a:lnTo>
                    <a:lnTo>
                      <a:pt x="1035" y="595"/>
                    </a:lnTo>
                    <a:lnTo>
                      <a:pt x="1039" y="606"/>
                    </a:lnTo>
                    <a:lnTo>
                      <a:pt x="1043" y="618"/>
                    </a:lnTo>
                    <a:lnTo>
                      <a:pt x="1047" y="627"/>
                    </a:lnTo>
                    <a:lnTo>
                      <a:pt x="1051" y="640"/>
                    </a:lnTo>
                    <a:lnTo>
                      <a:pt x="1055" y="651"/>
                    </a:lnTo>
                    <a:lnTo>
                      <a:pt x="1059" y="664"/>
                    </a:lnTo>
                    <a:lnTo>
                      <a:pt x="1062" y="675"/>
                    </a:lnTo>
                    <a:lnTo>
                      <a:pt x="1066" y="686"/>
                    </a:lnTo>
                    <a:lnTo>
                      <a:pt x="1070" y="699"/>
                    </a:lnTo>
                    <a:lnTo>
                      <a:pt x="1074" y="710"/>
                    </a:lnTo>
                    <a:lnTo>
                      <a:pt x="1078" y="723"/>
                    </a:lnTo>
                    <a:lnTo>
                      <a:pt x="1082" y="734"/>
                    </a:lnTo>
                    <a:lnTo>
                      <a:pt x="1086" y="746"/>
                    </a:lnTo>
                    <a:lnTo>
                      <a:pt x="1090" y="759"/>
                    </a:lnTo>
                    <a:lnTo>
                      <a:pt x="1094" y="772"/>
                    </a:lnTo>
                    <a:lnTo>
                      <a:pt x="1098" y="783"/>
                    </a:lnTo>
                    <a:lnTo>
                      <a:pt x="1102" y="796"/>
                    </a:lnTo>
                    <a:lnTo>
                      <a:pt x="1106" y="810"/>
                    </a:lnTo>
                    <a:lnTo>
                      <a:pt x="1110" y="822"/>
                    </a:lnTo>
                    <a:lnTo>
                      <a:pt x="1114" y="834"/>
                    </a:lnTo>
                    <a:lnTo>
                      <a:pt x="1118" y="848"/>
                    </a:lnTo>
                    <a:lnTo>
                      <a:pt x="1122" y="860"/>
                    </a:lnTo>
                    <a:lnTo>
                      <a:pt x="1125" y="874"/>
                    </a:lnTo>
                    <a:lnTo>
                      <a:pt x="1129" y="886"/>
                    </a:lnTo>
                    <a:lnTo>
                      <a:pt x="1133" y="900"/>
                    </a:lnTo>
                    <a:lnTo>
                      <a:pt x="1137" y="914"/>
                    </a:lnTo>
                    <a:lnTo>
                      <a:pt x="1141" y="926"/>
                    </a:lnTo>
                    <a:lnTo>
                      <a:pt x="1145" y="939"/>
                    </a:lnTo>
                    <a:lnTo>
                      <a:pt x="1149" y="953"/>
                    </a:lnTo>
                    <a:lnTo>
                      <a:pt x="1153" y="966"/>
                    </a:lnTo>
                    <a:lnTo>
                      <a:pt x="1157" y="979"/>
                    </a:lnTo>
                    <a:lnTo>
                      <a:pt x="1161" y="994"/>
                    </a:lnTo>
                    <a:lnTo>
                      <a:pt x="1165" y="1008"/>
                    </a:lnTo>
                    <a:lnTo>
                      <a:pt x="1169" y="1021"/>
                    </a:lnTo>
                    <a:lnTo>
                      <a:pt x="1173" y="1035"/>
                    </a:lnTo>
                    <a:lnTo>
                      <a:pt x="1177" y="1050"/>
                    </a:lnTo>
                    <a:lnTo>
                      <a:pt x="1181" y="1063"/>
                    </a:lnTo>
                    <a:lnTo>
                      <a:pt x="1185" y="1076"/>
                    </a:lnTo>
                    <a:lnTo>
                      <a:pt x="1188" y="1091"/>
                    </a:lnTo>
                    <a:lnTo>
                      <a:pt x="1192" y="1106"/>
                    </a:lnTo>
                    <a:lnTo>
                      <a:pt x="1196" y="1119"/>
                    </a:lnTo>
                    <a:lnTo>
                      <a:pt x="1200" y="1134"/>
                    </a:lnTo>
                    <a:lnTo>
                      <a:pt x="1204" y="1148"/>
                    </a:lnTo>
                    <a:lnTo>
                      <a:pt x="1208" y="1164"/>
                    </a:lnTo>
                    <a:lnTo>
                      <a:pt x="1212" y="1177"/>
                    </a:lnTo>
                    <a:lnTo>
                      <a:pt x="1216" y="1192"/>
                    </a:lnTo>
                    <a:lnTo>
                      <a:pt x="1220" y="1207"/>
                    </a:lnTo>
                    <a:lnTo>
                      <a:pt x="1224" y="1221"/>
                    </a:lnTo>
                    <a:lnTo>
                      <a:pt x="1228" y="1236"/>
                    </a:lnTo>
                    <a:lnTo>
                      <a:pt x="1232" y="1250"/>
                    </a:lnTo>
                    <a:lnTo>
                      <a:pt x="1236" y="1265"/>
                    </a:lnTo>
                    <a:lnTo>
                      <a:pt x="1240" y="1279"/>
                    </a:lnTo>
                    <a:lnTo>
                      <a:pt x="1244" y="1294"/>
                    </a:lnTo>
                    <a:lnTo>
                      <a:pt x="1248" y="1310"/>
                    </a:lnTo>
                    <a:lnTo>
                      <a:pt x="1251" y="1324"/>
                    </a:lnTo>
                    <a:lnTo>
                      <a:pt x="1255" y="1339"/>
                    </a:lnTo>
                    <a:lnTo>
                      <a:pt x="1259" y="1354"/>
                    </a:lnTo>
                    <a:lnTo>
                      <a:pt x="1263" y="1370"/>
                    </a:lnTo>
                    <a:lnTo>
                      <a:pt x="1267" y="1384"/>
                    </a:lnTo>
                    <a:lnTo>
                      <a:pt x="1271" y="1400"/>
                    </a:lnTo>
                    <a:lnTo>
                      <a:pt x="1275" y="1414"/>
                    </a:lnTo>
                    <a:lnTo>
                      <a:pt x="1279" y="1429"/>
                    </a:lnTo>
                    <a:lnTo>
                      <a:pt x="1283" y="1445"/>
                    </a:lnTo>
                    <a:lnTo>
                      <a:pt x="1287" y="1459"/>
                    </a:lnTo>
                    <a:lnTo>
                      <a:pt x="1291" y="1474"/>
                    </a:lnTo>
                    <a:lnTo>
                      <a:pt x="1295" y="1490"/>
                    </a:lnTo>
                    <a:lnTo>
                      <a:pt x="1299" y="1505"/>
                    </a:lnTo>
                    <a:lnTo>
                      <a:pt x="1303" y="1521"/>
                    </a:lnTo>
                    <a:lnTo>
                      <a:pt x="1307" y="1534"/>
                    </a:lnTo>
                    <a:lnTo>
                      <a:pt x="1311" y="1552"/>
                    </a:lnTo>
                    <a:lnTo>
                      <a:pt x="1314" y="1565"/>
                    </a:lnTo>
                    <a:lnTo>
                      <a:pt x="1318" y="1582"/>
                    </a:lnTo>
                    <a:lnTo>
                      <a:pt x="1322" y="1598"/>
                    </a:lnTo>
                    <a:lnTo>
                      <a:pt x="1326" y="1613"/>
                    </a:lnTo>
                    <a:lnTo>
                      <a:pt x="1330" y="1628"/>
                    </a:lnTo>
                    <a:lnTo>
                      <a:pt x="1334" y="1643"/>
                    </a:lnTo>
                    <a:lnTo>
                      <a:pt x="1338" y="1658"/>
                    </a:lnTo>
                    <a:lnTo>
                      <a:pt x="1342" y="1673"/>
                    </a:lnTo>
                    <a:lnTo>
                      <a:pt x="1346" y="1688"/>
                    </a:lnTo>
                    <a:lnTo>
                      <a:pt x="1350" y="1703"/>
                    </a:lnTo>
                    <a:lnTo>
                      <a:pt x="1354" y="1721"/>
                    </a:lnTo>
                    <a:lnTo>
                      <a:pt x="1358" y="1736"/>
                    </a:lnTo>
                    <a:lnTo>
                      <a:pt x="1362" y="1750"/>
                    </a:lnTo>
                    <a:lnTo>
                      <a:pt x="1366" y="1765"/>
                    </a:lnTo>
                    <a:lnTo>
                      <a:pt x="1370" y="1779"/>
                    </a:lnTo>
                    <a:lnTo>
                      <a:pt x="1374" y="1796"/>
                    </a:lnTo>
                    <a:lnTo>
                      <a:pt x="1377" y="1811"/>
                    </a:lnTo>
                    <a:lnTo>
                      <a:pt x="1381" y="1826"/>
                    </a:lnTo>
                    <a:lnTo>
                      <a:pt x="1385" y="1840"/>
                    </a:lnTo>
                    <a:lnTo>
                      <a:pt x="1389" y="1854"/>
                    </a:lnTo>
                    <a:lnTo>
                      <a:pt x="1393" y="1872"/>
                    </a:lnTo>
                    <a:lnTo>
                      <a:pt x="1397" y="1886"/>
                    </a:lnTo>
                    <a:lnTo>
                      <a:pt x="1401" y="1902"/>
                    </a:lnTo>
                    <a:lnTo>
                      <a:pt x="1405" y="1917"/>
                    </a:lnTo>
                    <a:lnTo>
                      <a:pt x="1409" y="1931"/>
                    </a:lnTo>
                    <a:lnTo>
                      <a:pt x="1413" y="1947"/>
                    </a:lnTo>
                    <a:lnTo>
                      <a:pt x="1417" y="1961"/>
                    </a:lnTo>
                    <a:lnTo>
                      <a:pt x="1421" y="1977"/>
                    </a:lnTo>
                    <a:lnTo>
                      <a:pt x="1425" y="1992"/>
                    </a:lnTo>
                    <a:lnTo>
                      <a:pt x="1429" y="2007"/>
                    </a:lnTo>
                    <a:lnTo>
                      <a:pt x="1433" y="2022"/>
                    </a:lnTo>
                    <a:lnTo>
                      <a:pt x="1437" y="2036"/>
                    </a:lnTo>
                    <a:lnTo>
                      <a:pt x="1440" y="2051"/>
                    </a:lnTo>
                    <a:lnTo>
                      <a:pt x="1444" y="2066"/>
                    </a:lnTo>
                    <a:lnTo>
                      <a:pt x="1448" y="2079"/>
                    </a:lnTo>
                    <a:lnTo>
                      <a:pt x="1452" y="2095"/>
                    </a:lnTo>
                    <a:lnTo>
                      <a:pt x="1456" y="2110"/>
                    </a:lnTo>
                    <a:lnTo>
                      <a:pt x="1460" y="2125"/>
                    </a:lnTo>
                    <a:lnTo>
                      <a:pt x="1464" y="2139"/>
                    </a:lnTo>
                    <a:lnTo>
                      <a:pt x="1468" y="2154"/>
                    </a:lnTo>
                    <a:lnTo>
                      <a:pt x="1472" y="2168"/>
                    </a:lnTo>
                    <a:lnTo>
                      <a:pt x="1476" y="2183"/>
                    </a:lnTo>
                    <a:lnTo>
                      <a:pt x="1480" y="2197"/>
                    </a:lnTo>
                    <a:lnTo>
                      <a:pt x="1484" y="2212"/>
                    </a:lnTo>
                    <a:lnTo>
                      <a:pt x="1488" y="2226"/>
                    </a:lnTo>
                    <a:lnTo>
                      <a:pt x="1492" y="2241"/>
                    </a:lnTo>
                    <a:lnTo>
                      <a:pt x="1496" y="2255"/>
                    </a:lnTo>
                    <a:lnTo>
                      <a:pt x="1499" y="2267"/>
                    </a:lnTo>
                    <a:lnTo>
                      <a:pt x="1503" y="2281"/>
                    </a:lnTo>
                    <a:lnTo>
                      <a:pt x="1507" y="2296"/>
                    </a:lnTo>
                    <a:lnTo>
                      <a:pt x="1511" y="2310"/>
                    </a:lnTo>
                    <a:lnTo>
                      <a:pt x="1515" y="2324"/>
                    </a:lnTo>
                    <a:lnTo>
                      <a:pt x="1519" y="2338"/>
                    </a:lnTo>
                    <a:lnTo>
                      <a:pt x="1523" y="2351"/>
                    </a:lnTo>
                    <a:lnTo>
                      <a:pt x="1527" y="2365"/>
                    </a:lnTo>
                    <a:lnTo>
                      <a:pt x="1531" y="2379"/>
                    </a:lnTo>
                    <a:lnTo>
                      <a:pt x="1535" y="2392"/>
                    </a:lnTo>
                    <a:lnTo>
                      <a:pt x="1539" y="2406"/>
                    </a:lnTo>
                    <a:lnTo>
                      <a:pt x="1543" y="2419"/>
                    </a:lnTo>
                    <a:lnTo>
                      <a:pt x="1547" y="2433"/>
                    </a:lnTo>
                    <a:lnTo>
                      <a:pt x="1551" y="2446"/>
                    </a:lnTo>
                    <a:lnTo>
                      <a:pt x="1555" y="2460"/>
                    </a:lnTo>
                    <a:lnTo>
                      <a:pt x="1559" y="2472"/>
                    </a:lnTo>
                    <a:lnTo>
                      <a:pt x="1562" y="2485"/>
                    </a:lnTo>
                    <a:lnTo>
                      <a:pt x="1566" y="2499"/>
                    </a:lnTo>
                    <a:lnTo>
                      <a:pt x="1570" y="2511"/>
                    </a:lnTo>
                    <a:lnTo>
                      <a:pt x="1574" y="2523"/>
                    </a:lnTo>
                    <a:lnTo>
                      <a:pt x="1578" y="2535"/>
                    </a:lnTo>
                    <a:lnTo>
                      <a:pt x="1582" y="2548"/>
                    </a:lnTo>
                    <a:lnTo>
                      <a:pt x="1586" y="2562"/>
                    </a:lnTo>
                    <a:lnTo>
                      <a:pt x="1590" y="2573"/>
                    </a:lnTo>
                    <a:lnTo>
                      <a:pt x="1594" y="2586"/>
                    </a:lnTo>
                    <a:lnTo>
                      <a:pt x="1598" y="2598"/>
                    </a:lnTo>
                    <a:lnTo>
                      <a:pt x="1602" y="2609"/>
                    </a:lnTo>
                    <a:lnTo>
                      <a:pt x="1606" y="2622"/>
                    </a:lnTo>
                    <a:lnTo>
                      <a:pt x="1610" y="2634"/>
                    </a:lnTo>
                    <a:lnTo>
                      <a:pt x="1614" y="2645"/>
                    </a:lnTo>
                    <a:lnTo>
                      <a:pt x="1618" y="2657"/>
                    </a:lnTo>
                    <a:lnTo>
                      <a:pt x="1622" y="2670"/>
                    </a:lnTo>
                    <a:lnTo>
                      <a:pt x="1625" y="2680"/>
                    </a:lnTo>
                    <a:lnTo>
                      <a:pt x="1629" y="2692"/>
                    </a:lnTo>
                    <a:lnTo>
                      <a:pt x="1633" y="2704"/>
                    </a:lnTo>
                    <a:lnTo>
                      <a:pt x="1637" y="2715"/>
                    </a:lnTo>
                    <a:lnTo>
                      <a:pt x="1641" y="2726"/>
                    </a:lnTo>
                    <a:lnTo>
                      <a:pt x="1645" y="2736"/>
                    </a:lnTo>
                    <a:lnTo>
                      <a:pt x="1649" y="2748"/>
                    </a:lnTo>
                    <a:lnTo>
                      <a:pt x="1653" y="2759"/>
                    </a:lnTo>
                    <a:lnTo>
                      <a:pt x="1657" y="2771"/>
                    </a:lnTo>
                    <a:lnTo>
                      <a:pt x="1661" y="2780"/>
                    </a:lnTo>
                    <a:lnTo>
                      <a:pt x="1665" y="2790"/>
                    </a:lnTo>
                    <a:lnTo>
                      <a:pt x="1669" y="2802"/>
                    </a:lnTo>
                    <a:lnTo>
                      <a:pt x="1673" y="2813"/>
                    </a:lnTo>
                    <a:lnTo>
                      <a:pt x="1677" y="2822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22"/>
                    </a:lnTo>
                    <a:lnTo>
                      <a:pt x="2413" y="2817"/>
                    </a:lnTo>
                    <a:lnTo>
                      <a:pt x="2417" y="2808"/>
                    </a:lnTo>
                    <a:lnTo>
                      <a:pt x="2421" y="2799"/>
                    </a:lnTo>
                    <a:lnTo>
                      <a:pt x="2425" y="2790"/>
                    </a:lnTo>
                    <a:lnTo>
                      <a:pt x="2429" y="2783"/>
                    </a:lnTo>
                    <a:lnTo>
                      <a:pt x="2433" y="2773"/>
                    </a:lnTo>
                    <a:lnTo>
                      <a:pt x="2437" y="2765"/>
                    </a:lnTo>
                    <a:lnTo>
                      <a:pt x="2440" y="2755"/>
                    </a:lnTo>
                    <a:lnTo>
                      <a:pt x="2444" y="2747"/>
                    </a:lnTo>
                    <a:lnTo>
                      <a:pt x="2448" y="2738"/>
                    </a:lnTo>
                    <a:lnTo>
                      <a:pt x="2452" y="2729"/>
                    </a:lnTo>
                    <a:lnTo>
                      <a:pt x="2456" y="2720"/>
                    </a:lnTo>
                    <a:lnTo>
                      <a:pt x="2460" y="2711"/>
                    </a:lnTo>
                    <a:lnTo>
                      <a:pt x="2464" y="2702"/>
                    </a:lnTo>
                    <a:lnTo>
                      <a:pt x="2468" y="2695"/>
                    </a:lnTo>
                    <a:lnTo>
                      <a:pt x="2472" y="2685"/>
                    </a:lnTo>
                    <a:lnTo>
                      <a:pt x="2476" y="2677"/>
                    </a:lnTo>
                    <a:lnTo>
                      <a:pt x="2480" y="2666"/>
                    </a:lnTo>
                    <a:lnTo>
                      <a:pt x="2484" y="2657"/>
                    </a:lnTo>
                    <a:lnTo>
                      <a:pt x="2488" y="2649"/>
                    </a:lnTo>
                    <a:lnTo>
                      <a:pt x="2492" y="2640"/>
                    </a:lnTo>
                    <a:lnTo>
                      <a:pt x="2496" y="2629"/>
                    </a:lnTo>
                    <a:lnTo>
                      <a:pt x="2499" y="2621"/>
                    </a:lnTo>
                    <a:lnTo>
                      <a:pt x="2503" y="2611"/>
                    </a:lnTo>
                    <a:lnTo>
                      <a:pt x="2507" y="2602"/>
                    </a:lnTo>
                    <a:lnTo>
                      <a:pt x="2511" y="2591"/>
                    </a:lnTo>
                    <a:lnTo>
                      <a:pt x="2515" y="2583"/>
                    </a:lnTo>
                    <a:lnTo>
                      <a:pt x="2519" y="2573"/>
                    </a:lnTo>
                    <a:lnTo>
                      <a:pt x="2523" y="2565"/>
                    </a:lnTo>
                    <a:lnTo>
                      <a:pt x="2527" y="2555"/>
                    </a:lnTo>
                    <a:lnTo>
                      <a:pt x="2531" y="2545"/>
                    </a:lnTo>
                    <a:lnTo>
                      <a:pt x="2535" y="2535"/>
                    </a:lnTo>
                    <a:lnTo>
                      <a:pt x="2539" y="2528"/>
                    </a:lnTo>
                    <a:lnTo>
                      <a:pt x="2543" y="2517"/>
                    </a:lnTo>
                    <a:lnTo>
                      <a:pt x="2547" y="2507"/>
                    </a:lnTo>
                    <a:lnTo>
                      <a:pt x="2551" y="2497"/>
                    </a:lnTo>
                    <a:lnTo>
                      <a:pt x="2555" y="2488"/>
                    </a:lnTo>
                    <a:lnTo>
                      <a:pt x="2559" y="2478"/>
                    </a:lnTo>
                    <a:lnTo>
                      <a:pt x="2562" y="2469"/>
                    </a:lnTo>
                    <a:lnTo>
                      <a:pt x="2566" y="2458"/>
                    </a:lnTo>
                    <a:lnTo>
                      <a:pt x="2570" y="2450"/>
                    </a:lnTo>
                    <a:lnTo>
                      <a:pt x="2574" y="2439"/>
                    </a:lnTo>
                    <a:lnTo>
                      <a:pt x="2578" y="2430"/>
                    </a:lnTo>
                    <a:lnTo>
                      <a:pt x="2582" y="2420"/>
                    </a:lnTo>
                    <a:lnTo>
                      <a:pt x="2586" y="2409"/>
                    </a:lnTo>
                    <a:lnTo>
                      <a:pt x="2590" y="2402"/>
                    </a:lnTo>
                    <a:lnTo>
                      <a:pt x="2594" y="2389"/>
                    </a:lnTo>
                    <a:lnTo>
                      <a:pt x="2598" y="2379"/>
                    </a:lnTo>
                    <a:lnTo>
                      <a:pt x="2602" y="2370"/>
                    </a:lnTo>
                    <a:lnTo>
                      <a:pt x="2606" y="2361"/>
                    </a:lnTo>
                    <a:lnTo>
                      <a:pt x="2610" y="2350"/>
                    </a:lnTo>
                    <a:lnTo>
                      <a:pt x="2614" y="2339"/>
                    </a:lnTo>
                    <a:lnTo>
                      <a:pt x="2618" y="2330"/>
                    </a:lnTo>
                    <a:lnTo>
                      <a:pt x="2622" y="2320"/>
                    </a:lnTo>
                    <a:lnTo>
                      <a:pt x="2625" y="2311"/>
                    </a:lnTo>
                    <a:lnTo>
                      <a:pt x="2629" y="2300"/>
                    </a:lnTo>
                    <a:lnTo>
                      <a:pt x="2633" y="2290"/>
                    </a:lnTo>
                    <a:lnTo>
                      <a:pt x="2637" y="2280"/>
                    </a:lnTo>
                    <a:lnTo>
                      <a:pt x="2641" y="2270"/>
                    </a:lnTo>
                    <a:lnTo>
                      <a:pt x="2645" y="2259"/>
                    </a:lnTo>
                    <a:lnTo>
                      <a:pt x="2649" y="2250"/>
                    </a:lnTo>
                    <a:lnTo>
                      <a:pt x="2653" y="2240"/>
                    </a:lnTo>
                    <a:lnTo>
                      <a:pt x="2657" y="2230"/>
                    </a:lnTo>
                    <a:lnTo>
                      <a:pt x="2661" y="2219"/>
                    </a:lnTo>
                    <a:lnTo>
                      <a:pt x="2665" y="2210"/>
                    </a:lnTo>
                    <a:lnTo>
                      <a:pt x="2669" y="2199"/>
                    </a:lnTo>
                    <a:lnTo>
                      <a:pt x="2673" y="2190"/>
                    </a:lnTo>
                    <a:lnTo>
                      <a:pt x="2677" y="2179"/>
                    </a:lnTo>
                    <a:lnTo>
                      <a:pt x="2681" y="2170"/>
                    </a:lnTo>
                    <a:lnTo>
                      <a:pt x="2685" y="2159"/>
                    </a:lnTo>
                    <a:lnTo>
                      <a:pt x="2688" y="2148"/>
                    </a:lnTo>
                    <a:lnTo>
                      <a:pt x="2692" y="2140"/>
                    </a:lnTo>
                    <a:lnTo>
                      <a:pt x="2696" y="2129"/>
                    </a:lnTo>
                    <a:lnTo>
                      <a:pt x="2700" y="2119"/>
                    </a:lnTo>
                    <a:lnTo>
                      <a:pt x="2704" y="2108"/>
                    </a:lnTo>
                    <a:lnTo>
                      <a:pt x="2708" y="2098"/>
                    </a:lnTo>
                    <a:lnTo>
                      <a:pt x="2712" y="2088"/>
                    </a:lnTo>
                    <a:lnTo>
                      <a:pt x="2716" y="2078"/>
                    </a:lnTo>
                    <a:lnTo>
                      <a:pt x="2720" y="2068"/>
                    </a:lnTo>
                    <a:lnTo>
                      <a:pt x="2724" y="2057"/>
                    </a:lnTo>
                    <a:lnTo>
                      <a:pt x="2728" y="2048"/>
                    </a:lnTo>
                    <a:lnTo>
                      <a:pt x="2732" y="2037"/>
                    </a:lnTo>
                    <a:lnTo>
                      <a:pt x="2736" y="2026"/>
                    </a:lnTo>
                    <a:lnTo>
                      <a:pt x="2740" y="2017"/>
                    </a:lnTo>
                    <a:lnTo>
                      <a:pt x="2744" y="2007"/>
                    </a:lnTo>
                    <a:lnTo>
                      <a:pt x="2748" y="1996"/>
                    </a:lnTo>
                    <a:lnTo>
                      <a:pt x="2751" y="1987"/>
                    </a:lnTo>
                    <a:lnTo>
                      <a:pt x="2755" y="1977"/>
                    </a:lnTo>
                    <a:lnTo>
                      <a:pt x="2759" y="1967"/>
                    </a:lnTo>
                    <a:lnTo>
                      <a:pt x="2763" y="1956"/>
                    </a:lnTo>
                    <a:lnTo>
                      <a:pt x="2767" y="1946"/>
                    </a:lnTo>
                    <a:lnTo>
                      <a:pt x="2771" y="1937"/>
                    </a:lnTo>
                    <a:lnTo>
                      <a:pt x="2775" y="1926"/>
                    </a:lnTo>
                    <a:lnTo>
                      <a:pt x="2779" y="1916"/>
                    </a:lnTo>
                    <a:lnTo>
                      <a:pt x="2783" y="1906"/>
                    </a:lnTo>
                    <a:lnTo>
                      <a:pt x="2787" y="1895"/>
                    </a:lnTo>
                    <a:lnTo>
                      <a:pt x="2791" y="1886"/>
                    </a:lnTo>
                    <a:lnTo>
                      <a:pt x="2795" y="1875"/>
                    </a:lnTo>
                    <a:lnTo>
                      <a:pt x="2799" y="1866"/>
                    </a:lnTo>
                    <a:lnTo>
                      <a:pt x="2803" y="1855"/>
                    </a:lnTo>
                    <a:lnTo>
                      <a:pt x="2807" y="1846"/>
                    </a:lnTo>
                    <a:lnTo>
                      <a:pt x="2811" y="1837"/>
                    </a:lnTo>
                    <a:lnTo>
                      <a:pt x="2814" y="1826"/>
                    </a:lnTo>
                    <a:lnTo>
                      <a:pt x="2818" y="1817"/>
                    </a:lnTo>
                    <a:lnTo>
                      <a:pt x="2822" y="1806"/>
                    </a:lnTo>
                    <a:lnTo>
                      <a:pt x="2826" y="1796"/>
                    </a:lnTo>
                    <a:lnTo>
                      <a:pt x="2830" y="1786"/>
                    </a:lnTo>
                    <a:lnTo>
                      <a:pt x="2834" y="1778"/>
                    </a:lnTo>
                    <a:lnTo>
                      <a:pt x="2838" y="1767"/>
                    </a:lnTo>
                    <a:lnTo>
                      <a:pt x="2842" y="1757"/>
                    </a:lnTo>
                    <a:lnTo>
                      <a:pt x="2846" y="1748"/>
                    </a:lnTo>
                    <a:lnTo>
                      <a:pt x="2850" y="1737"/>
                    </a:lnTo>
                    <a:lnTo>
                      <a:pt x="2854" y="1728"/>
                    </a:lnTo>
                    <a:lnTo>
                      <a:pt x="2858" y="1718"/>
                    </a:lnTo>
                    <a:lnTo>
                      <a:pt x="2862" y="1707"/>
                    </a:lnTo>
                    <a:lnTo>
                      <a:pt x="2866" y="1699"/>
                    </a:lnTo>
                    <a:lnTo>
                      <a:pt x="2870" y="1689"/>
                    </a:lnTo>
                    <a:lnTo>
                      <a:pt x="2874" y="1679"/>
                    </a:lnTo>
                    <a:lnTo>
                      <a:pt x="2877" y="1668"/>
                    </a:lnTo>
                    <a:lnTo>
                      <a:pt x="2881" y="1659"/>
                    </a:lnTo>
                    <a:lnTo>
                      <a:pt x="2885" y="1650"/>
                    </a:lnTo>
                    <a:lnTo>
                      <a:pt x="2889" y="1640"/>
                    </a:lnTo>
                    <a:lnTo>
                      <a:pt x="2893" y="1631"/>
                    </a:lnTo>
                    <a:lnTo>
                      <a:pt x="2897" y="1620"/>
                    </a:lnTo>
                    <a:lnTo>
                      <a:pt x="2901" y="1611"/>
                    </a:lnTo>
                    <a:lnTo>
                      <a:pt x="2905" y="1602"/>
                    </a:lnTo>
                    <a:lnTo>
                      <a:pt x="2909" y="1593"/>
                    </a:lnTo>
                    <a:lnTo>
                      <a:pt x="2913" y="1584"/>
                    </a:lnTo>
                    <a:lnTo>
                      <a:pt x="2917" y="1574"/>
                    </a:lnTo>
                    <a:lnTo>
                      <a:pt x="2921" y="1563"/>
                    </a:lnTo>
                    <a:lnTo>
                      <a:pt x="2925" y="1554"/>
                    </a:lnTo>
                    <a:lnTo>
                      <a:pt x="2929" y="1544"/>
                    </a:lnTo>
                    <a:lnTo>
                      <a:pt x="2933" y="1536"/>
                    </a:lnTo>
                    <a:lnTo>
                      <a:pt x="2937" y="1527"/>
                    </a:lnTo>
                    <a:lnTo>
                      <a:pt x="2940" y="1516"/>
                    </a:lnTo>
                    <a:lnTo>
                      <a:pt x="2944" y="1507"/>
                    </a:lnTo>
                    <a:lnTo>
                      <a:pt x="2948" y="1498"/>
                    </a:lnTo>
                    <a:lnTo>
                      <a:pt x="2952" y="1490"/>
                    </a:lnTo>
                    <a:lnTo>
                      <a:pt x="2956" y="1480"/>
                    </a:lnTo>
                    <a:lnTo>
                      <a:pt x="2960" y="1470"/>
                    </a:lnTo>
                    <a:lnTo>
                      <a:pt x="2964" y="1461"/>
                    </a:lnTo>
                    <a:lnTo>
                      <a:pt x="2968" y="1452"/>
                    </a:lnTo>
                    <a:lnTo>
                      <a:pt x="2972" y="1443"/>
                    </a:lnTo>
                    <a:lnTo>
                      <a:pt x="2976" y="1434"/>
                    </a:lnTo>
                    <a:lnTo>
                      <a:pt x="2980" y="1424"/>
                    </a:lnTo>
                    <a:lnTo>
                      <a:pt x="2984" y="1416"/>
                    </a:lnTo>
                    <a:lnTo>
                      <a:pt x="2988" y="1406"/>
                    </a:lnTo>
                    <a:lnTo>
                      <a:pt x="2992" y="1397"/>
                    </a:lnTo>
                    <a:lnTo>
                      <a:pt x="2996" y="1388"/>
                    </a:lnTo>
                    <a:lnTo>
                      <a:pt x="2999" y="1380"/>
                    </a:lnTo>
                    <a:lnTo>
                      <a:pt x="3003" y="1370"/>
                    </a:lnTo>
                    <a:lnTo>
                      <a:pt x="3007" y="1362"/>
                    </a:lnTo>
                    <a:lnTo>
                      <a:pt x="3011" y="1352"/>
                    </a:lnTo>
                    <a:lnTo>
                      <a:pt x="3015" y="1343"/>
                    </a:lnTo>
                    <a:lnTo>
                      <a:pt x="3019" y="1335"/>
                    </a:lnTo>
                    <a:lnTo>
                      <a:pt x="3023" y="1326"/>
                    </a:lnTo>
                    <a:lnTo>
                      <a:pt x="3027" y="1317"/>
                    </a:lnTo>
                    <a:lnTo>
                      <a:pt x="3031" y="1309"/>
                    </a:lnTo>
                    <a:lnTo>
                      <a:pt x="3035" y="1299"/>
                    </a:lnTo>
                    <a:lnTo>
                      <a:pt x="3039" y="1292"/>
                    </a:lnTo>
                    <a:lnTo>
                      <a:pt x="3043" y="1283"/>
                    </a:lnTo>
                    <a:lnTo>
                      <a:pt x="3047" y="1274"/>
                    </a:lnTo>
                    <a:lnTo>
                      <a:pt x="3051" y="1266"/>
                    </a:lnTo>
                    <a:lnTo>
                      <a:pt x="3055" y="1258"/>
                    </a:lnTo>
                    <a:lnTo>
                      <a:pt x="3059" y="1249"/>
                    </a:lnTo>
                    <a:lnTo>
                      <a:pt x="3062" y="1240"/>
                    </a:lnTo>
                    <a:lnTo>
                      <a:pt x="3066" y="1232"/>
                    </a:lnTo>
                    <a:lnTo>
                      <a:pt x="3070" y="1223"/>
                    </a:lnTo>
                    <a:lnTo>
                      <a:pt x="3074" y="1215"/>
                    </a:lnTo>
                    <a:lnTo>
                      <a:pt x="3078" y="1206"/>
                    </a:lnTo>
                    <a:lnTo>
                      <a:pt x="3082" y="1199"/>
                    </a:lnTo>
                    <a:lnTo>
                      <a:pt x="3086" y="1190"/>
                    </a:lnTo>
                    <a:lnTo>
                      <a:pt x="3090" y="1184"/>
                    </a:lnTo>
                    <a:lnTo>
                      <a:pt x="3094" y="1173"/>
                    </a:lnTo>
                    <a:lnTo>
                      <a:pt x="3098" y="1166"/>
                    </a:lnTo>
                    <a:lnTo>
                      <a:pt x="3102" y="1157"/>
                    </a:lnTo>
                    <a:lnTo>
                      <a:pt x="3106" y="1149"/>
                    </a:lnTo>
                    <a:lnTo>
                      <a:pt x="3110" y="1141"/>
                    </a:lnTo>
                    <a:lnTo>
                      <a:pt x="3114" y="1133"/>
                    </a:lnTo>
                    <a:lnTo>
                      <a:pt x="3118" y="1126"/>
                    </a:lnTo>
                    <a:lnTo>
                      <a:pt x="3122" y="1117"/>
                    </a:lnTo>
                    <a:lnTo>
                      <a:pt x="3125" y="1109"/>
                    </a:lnTo>
                    <a:lnTo>
                      <a:pt x="3129" y="1101"/>
                    </a:lnTo>
                    <a:lnTo>
                      <a:pt x="3133" y="1093"/>
                    </a:lnTo>
                    <a:lnTo>
                      <a:pt x="3137" y="1086"/>
                    </a:lnTo>
                    <a:lnTo>
                      <a:pt x="3141" y="1077"/>
                    </a:lnTo>
                    <a:lnTo>
                      <a:pt x="3145" y="1070"/>
                    </a:lnTo>
                    <a:lnTo>
                      <a:pt x="3149" y="1062"/>
                    </a:lnTo>
                    <a:lnTo>
                      <a:pt x="3153" y="1055"/>
                    </a:lnTo>
                    <a:lnTo>
                      <a:pt x="3157" y="1047"/>
                    </a:lnTo>
                    <a:lnTo>
                      <a:pt x="3161" y="1039"/>
                    </a:lnTo>
                    <a:lnTo>
                      <a:pt x="3165" y="1031"/>
                    </a:lnTo>
                    <a:lnTo>
                      <a:pt x="3169" y="1024"/>
                    </a:lnTo>
                    <a:lnTo>
                      <a:pt x="3173" y="1016"/>
                    </a:lnTo>
                    <a:lnTo>
                      <a:pt x="3177" y="1009"/>
                    </a:lnTo>
                    <a:lnTo>
                      <a:pt x="3181" y="1002"/>
                    </a:lnTo>
                    <a:lnTo>
                      <a:pt x="3185" y="994"/>
                    </a:lnTo>
                    <a:lnTo>
                      <a:pt x="3188" y="987"/>
                    </a:lnTo>
                    <a:lnTo>
                      <a:pt x="3192" y="980"/>
                    </a:lnTo>
                    <a:lnTo>
                      <a:pt x="3196" y="971"/>
                    </a:lnTo>
                    <a:lnTo>
                      <a:pt x="3200" y="965"/>
                    </a:lnTo>
                    <a:lnTo>
                      <a:pt x="3204" y="957"/>
                    </a:lnTo>
                    <a:lnTo>
                      <a:pt x="3208" y="951"/>
                    </a:lnTo>
                    <a:lnTo>
                      <a:pt x="3212" y="943"/>
                    </a:lnTo>
                    <a:lnTo>
                      <a:pt x="3216" y="936"/>
                    </a:lnTo>
                    <a:lnTo>
                      <a:pt x="3220" y="928"/>
                    </a:lnTo>
                    <a:lnTo>
                      <a:pt x="3224" y="922"/>
                    </a:lnTo>
                    <a:lnTo>
                      <a:pt x="3228" y="914"/>
                    </a:lnTo>
                    <a:lnTo>
                      <a:pt x="3232" y="908"/>
                    </a:lnTo>
                    <a:lnTo>
                      <a:pt x="3236" y="901"/>
                    </a:lnTo>
                    <a:lnTo>
                      <a:pt x="3240" y="895"/>
                    </a:lnTo>
                    <a:lnTo>
                      <a:pt x="3244" y="887"/>
                    </a:lnTo>
                    <a:lnTo>
                      <a:pt x="3248" y="882"/>
                    </a:lnTo>
                    <a:lnTo>
                      <a:pt x="3251" y="873"/>
                    </a:lnTo>
                    <a:lnTo>
                      <a:pt x="3255" y="867"/>
                    </a:lnTo>
                    <a:lnTo>
                      <a:pt x="3259" y="859"/>
                    </a:lnTo>
                    <a:lnTo>
                      <a:pt x="3263" y="855"/>
                    </a:lnTo>
                    <a:lnTo>
                      <a:pt x="3267" y="846"/>
                    </a:lnTo>
                    <a:lnTo>
                      <a:pt x="3271" y="839"/>
                    </a:lnTo>
                    <a:lnTo>
                      <a:pt x="3275" y="833"/>
                    </a:lnTo>
                    <a:lnTo>
                      <a:pt x="3279" y="826"/>
                    </a:lnTo>
                    <a:lnTo>
                      <a:pt x="3283" y="821"/>
                    </a:lnTo>
                    <a:lnTo>
                      <a:pt x="3287" y="813"/>
                    </a:lnTo>
                    <a:lnTo>
                      <a:pt x="3291" y="806"/>
                    </a:lnTo>
                    <a:lnTo>
                      <a:pt x="3295" y="800"/>
                    </a:lnTo>
                    <a:lnTo>
                      <a:pt x="3299" y="794"/>
                    </a:lnTo>
                    <a:lnTo>
                      <a:pt x="3303" y="787"/>
                    </a:lnTo>
                    <a:lnTo>
                      <a:pt x="3307" y="781"/>
                    </a:lnTo>
                    <a:lnTo>
                      <a:pt x="3311" y="774"/>
                    </a:lnTo>
                    <a:lnTo>
                      <a:pt x="3314" y="768"/>
                    </a:lnTo>
                    <a:lnTo>
                      <a:pt x="3318" y="762"/>
                    </a:lnTo>
                    <a:lnTo>
                      <a:pt x="3322" y="756"/>
                    </a:lnTo>
                    <a:lnTo>
                      <a:pt x="3326" y="749"/>
                    </a:lnTo>
                    <a:lnTo>
                      <a:pt x="3330" y="745"/>
                    </a:lnTo>
                    <a:lnTo>
                      <a:pt x="3334" y="738"/>
                    </a:lnTo>
                    <a:lnTo>
                      <a:pt x="3338" y="731"/>
                    </a:lnTo>
                    <a:lnTo>
                      <a:pt x="3342" y="726"/>
                    </a:lnTo>
                    <a:lnTo>
                      <a:pt x="3346" y="719"/>
                    </a:lnTo>
                    <a:lnTo>
                      <a:pt x="3350" y="714"/>
                    </a:lnTo>
                    <a:lnTo>
                      <a:pt x="3354" y="707"/>
                    </a:lnTo>
                    <a:lnTo>
                      <a:pt x="3358" y="702"/>
                    </a:lnTo>
                    <a:lnTo>
                      <a:pt x="3362" y="696"/>
                    </a:lnTo>
                    <a:lnTo>
                      <a:pt x="3366" y="691"/>
                    </a:lnTo>
                    <a:lnTo>
                      <a:pt x="3370" y="685"/>
                    </a:lnTo>
                    <a:lnTo>
                      <a:pt x="3374" y="679"/>
                    </a:lnTo>
                    <a:lnTo>
                      <a:pt x="3377" y="674"/>
                    </a:lnTo>
                    <a:lnTo>
                      <a:pt x="3381" y="668"/>
                    </a:lnTo>
                    <a:lnTo>
                      <a:pt x="3385" y="662"/>
                    </a:lnTo>
                    <a:lnTo>
                      <a:pt x="3389" y="657"/>
                    </a:lnTo>
                    <a:lnTo>
                      <a:pt x="3393" y="650"/>
                    </a:lnTo>
                    <a:lnTo>
                      <a:pt x="3397" y="645"/>
                    </a:lnTo>
                    <a:lnTo>
                      <a:pt x="3401" y="640"/>
                    </a:lnTo>
                    <a:lnTo>
                      <a:pt x="3405" y="634"/>
                    </a:lnTo>
                    <a:lnTo>
                      <a:pt x="3409" y="629"/>
                    </a:lnTo>
                    <a:lnTo>
                      <a:pt x="3413" y="623"/>
                    </a:lnTo>
                    <a:lnTo>
                      <a:pt x="3417" y="617"/>
                    </a:lnTo>
                    <a:lnTo>
                      <a:pt x="3421" y="612"/>
                    </a:lnTo>
                    <a:lnTo>
                      <a:pt x="3425" y="607"/>
                    </a:lnTo>
                    <a:lnTo>
                      <a:pt x="3429" y="604"/>
                    </a:lnTo>
                    <a:lnTo>
                      <a:pt x="3433" y="596"/>
                    </a:lnTo>
                    <a:lnTo>
                      <a:pt x="3437" y="592"/>
                    </a:lnTo>
                    <a:lnTo>
                      <a:pt x="3440" y="587"/>
                    </a:lnTo>
                    <a:lnTo>
                      <a:pt x="3444" y="580"/>
                    </a:lnTo>
                    <a:lnTo>
                      <a:pt x="3448" y="577"/>
                    </a:lnTo>
                    <a:lnTo>
                      <a:pt x="3452" y="571"/>
                    </a:lnTo>
                    <a:lnTo>
                      <a:pt x="3456" y="565"/>
                    </a:lnTo>
                    <a:lnTo>
                      <a:pt x="3460" y="560"/>
                    </a:lnTo>
                    <a:lnTo>
                      <a:pt x="3464" y="556"/>
                    </a:lnTo>
                    <a:lnTo>
                      <a:pt x="3468" y="551"/>
                    </a:lnTo>
                    <a:lnTo>
                      <a:pt x="3472" y="547"/>
                    </a:lnTo>
                    <a:lnTo>
                      <a:pt x="3476" y="541"/>
                    </a:lnTo>
                    <a:lnTo>
                      <a:pt x="3480" y="538"/>
                    </a:lnTo>
                    <a:lnTo>
                      <a:pt x="3484" y="533"/>
                    </a:lnTo>
                    <a:lnTo>
                      <a:pt x="3488" y="527"/>
                    </a:lnTo>
                    <a:lnTo>
                      <a:pt x="3492" y="524"/>
                    </a:lnTo>
                    <a:lnTo>
                      <a:pt x="3496" y="518"/>
                    </a:lnTo>
                    <a:lnTo>
                      <a:pt x="3499" y="512"/>
                    </a:lnTo>
                    <a:lnTo>
                      <a:pt x="3503" y="509"/>
                    </a:lnTo>
                    <a:lnTo>
                      <a:pt x="3507" y="504"/>
                    </a:lnTo>
                    <a:lnTo>
                      <a:pt x="3511" y="499"/>
                    </a:lnTo>
                    <a:lnTo>
                      <a:pt x="3515" y="495"/>
                    </a:lnTo>
                    <a:lnTo>
                      <a:pt x="3519" y="490"/>
                    </a:lnTo>
                    <a:lnTo>
                      <a:pt x="3523" y="486"/>
                    </a:lnTo>
                    <a:lnTo>
                      <a:pt x="3527" y="483"/>
                    </a:lnTo>
                    <a:lnTo>
                      <a:pt x="3531" y="477"/>
                    </a:lnTo>
                    <a:lnTo>
                      <a:pt x="3535" y="474"/>
                    </a:lnTo>
                    <a:lnTo>
                      <a:pt x="3539" y="470"/>
                    </a:lnTo>
                    <a:lnTo>
                      <a:pt x="3543" y="465"/>
                    </a:lnTo>
                    <a:lnTo>
                      <a:pt x="3547" y="460"/>
                    </a:lnTo>
                    <a:lnTo>
                      <a:pt x="3551" y="456"/>
                    </a:lnTo>
                    <a:lnTo>
                      <a:pt x="3555" y="452"/>
                    </a:lnTo>
                    <a:lnTo>
                      <a:pt x="3559" y="448"/>
                    </a:lnTo>
                    <a:lnTo>
                      <a:pt x="3562" y="444"/>
                    </a:lnTo>
                    <a:lnTo>
                      <a:pt x="3566" y="440"/>
                    </a:lnTo>
                    <a:lnTo>
                      <a:pt x="3570" y="436"/>
                    </a:lnTo>
                    <a:lnTo>
                      <a:pt x="3574" y="432"/>
                    </a:lnTo>
                    <a:lnTo>
                      <a:pt x="3578" y="427"/>
                    </a:lnTo>
                    <a:lnTo>
                      <a:pt x="3582" y="423"/>
                    </a:lnTo>
                    <a:lnTo>
                      <a:pt x="3586" y="420"/>
                    </a:lnTo>
                    <a:lnTo>
                      <a:pt x="3590" y="416"/>
                    </a:lnTo>
                    <a:lnTo>
                      <a:pt x="3594" y="413"/>
                    </a:lnTo>
                    <a:lnTo>
                      <a:pt x="3598" y="408"/>
                    </a:lnTo>
                    <a:lnTo>
                      <a:pt x="3602" y="405"/>
                    </a:lnTo>
                    <a:lnTo>
                      <a:pt x="3606" y="400"/>
                    </a:lnTo>
                    <a:lnTo>
                      <a:pt x="3610" y="398"/>
                    </a:lnTo>
                    <a:lnTo>
                      <a:pt x="3614" y="392"/>
                    </a:lnTo>
                    <a:lnTo>
                      <a:pt x="3618" y="389"/>
                    </a:lnTo>
                    <a:lnTo>
                      <a:pt x="3622" y="385"/>
                    </a:lnTo>
                    <a:lnTo>
                      <a:pt x="3625" y="381"/>
                    </a:lnTo>
                    <a:lnTo>
                      <a:pt x="3629" y="378"/>
                    </a:lnTo>
                    <a:lnTo>
                      <a:pt x="3633" y="374"/>
                    </a:lnTo>
                    <a:lnTo>
                      <a:pt x="3637" y="371"/>
                    </a:lnTo>
                    <a:lnTo>
                      <a:pt x="3641" y="368"/>
                    </a:lnTo>
                    <a:lnTo>
                      <a:pt x="3645" y="364"/>
                    </a:lnTo>
                    <a:lnTo>
                      <a:pt x="3649" y="361"/>
                    </a:lnTo>
                    <a:lnTo>
                      <a:pt x="3653" y="357"/>
                    </a:lnTo>
                    <a:lnTo>
                      <a:pt x="3657" y="354"/>
                    </a:lnTo>
                    <a:lnTo>
                      <a:pt x="3661" y="350"/>
                    </a:lnTo>
                    <a:lnTo>
                      <a:pt x="3665" y="347"/>
                    </a:lnTo>
                    <a:lnTo>
                      <a:pt x="3669" y="344"/>
                    </a:lnTo>
                    <a:lnTo>
                      <a:pt x="3673" y="341"/>
                    </a:lnTo>
                    <a:lnTo>
                      <a:pt x="3677" y="337"/>
                    </a:lnTo>
                    <a:lnTo>
                      <a:pt x="3681" y="333"/>
                    </a:lnTo>
                    <a:lnTo>
                      <a:pt x="3685" y="330"/>
                    </a:lnTo>
                    <a:lnTo>
                      <a:pt x="3688" y="327"/>
                    </a:lnTo>
                    <a:lnTo>
                      <a:pt x="3692" y="323"/>
                    </a:lnTo>
                    <a:lnTo>
                      <a:pt x="3696" y="322"/>
                    </a:lnTo>
                    <a:lnTo>
                      <a:pt x="3700" y="317"/>
                    </a:lnTo>
                    <a:lnTo>
                      <a:pt x="3704" y="315"/>
                    </a:lnTo>
                    <a:lnTo>
                      <a:pt x="3708" y="312"/>
                    </a:lnTo>
                    <a:lnTo>
                      <a:pt x="3712" y="309"/>
                    </a:lnTo>
                    <a:lnTo>
                      <a:pt x="3716" y="306"/>
                    </a:lnTo>
                    <a:lnTo>
                      <a:pt x="3720" y="303"/>
                    </a:lnTo>
                    <a:lnTo>
                      <a:pt x="3724" y="299"/>
                    </a:lnTo>
                    <a:lnTo>
                      <a:pt x="3728" y="296"/>
                    </a:lnTo>
                    <a:lnTo>
                      <a:pt x="3732" y="294"/>
                    </a:lnTo>
                    <a:lnTo>
                      <a:pt x="3736" y="291"/>
                    </a:lnTo>
                    <a:lnTo>
                      <a:pt x="3740" y="286"/>
                    </a:lnTo>
                    <a:lnTo>
                      <a:pt x="3744" y="285"/>
                    </a:lnTo>
                    <a:lnTo>
                      <a:pt x="3748" y="281"/>
                    </a:lnTo>
                    <a:lnTo>
                      <a:pt x="3751" y="281"/>
                    </a:lnTo>
                    <a:lnTo>
                      <a:pt x="3755" y="277"/>
                    </a:lnTo>
                    <a:lnTo>
                      <a:pt x="3759" y="275"/>
                    </a:lnTo>
                    <a:lnTo>
                      <a:pt x="3763" y="271"/>
                    </a:lnTo>
                    <a:lnTo>
                      <a:pt x="3767" y="270"/>
                    </a:lnTo>
                    <a:lnTo>
                      <a:pt x="3771" y="266"/>
                    </a:lnTo>
                    <a:lnTo>
                      <a:pt x="3775" y="263"/>
                    </a:lnTo>
                    <a:lnTo>
                      <a:pt x="3779" y="261"/>
                    </a:lnTo>
                    <a:lnTo>
                      <a:pt x="3783" y="257"/>
                    </a:lnTo>
                    <a:lnTo>
                      <a:pt x="3787" y="257"/>
                    </a:lnTo>
                    <a:lnTo>
                      <a:pt x="3791" y="254"/>
                    </a:lnTo>
                    <a:lnTo>
                      <a:pt x="3795" y="250"/>
                    </a:lnTo>
                    <a:lnTo>
                      <a:pt x="3799" y="247"/>
                    </a:lnTo>
                    <a:lnTo>
                      <a:pt x="3803" y="246"/>
                    </a:lnTo>
                    <a:lnTo>
                      <a:pt x="3807" y="244"/>
                    </a:lnTo>
                    <a:lnTo>
                      <a:pt x="3811" y="241"/>
                    </a:lnTo>
                    <a:lnTo>
                      <a:pt x="3814" y="238"/>
                    </a:lnTo>
                    <a:lnTo>
                      <a:pt x="3818" y="235"/>
                    </a:lnTo>
                    <a:lnTo>
                      <a:pt x="3822" y="233"/>
                    </a:lnTo>
                    <a:lnTo>
                      <a:pt x="3826" y="232"/>
                    </a:lnTo>
                    <a:lnTo>
                      <a:pt x="3830" y="229"/>
                    </a:lnTo>
                    <a:lnTo>
                      <a:pt x="3834" y="227"/>
                    </a:lnTo>
                    <a:lnTo>
                      <a:pt x="3838" y="224"/>
                    </a:lnTo>
                    <a:lnTo>
                      <a:pt x="3842" y="222"/>
                    </a:lnTo>
                    <a:lnTo>
                      <a:pt x="3846" y="219"/>
                    </a:lnTo>
                    <a:lnTo>
                      <a:pt x="3850" y="219"/>
                    </a:lnTo>
                    <a:lnTo>
                      <a:pt x="3854" y="216"/>
                    </a:lnTo>
                    <a:lnTo>
                      <a:pt x="3858" y="214"/>
                    </a:lnTo>
                    <a:lnTo>
                      <a:pt x="3862" y="211"/>
                    </a:lnTo>
                    <a:lnTo>
                      <a:pt x="3866" y="209"/>
                    </a:lnTo>
                    <a:lnTo>
                      <a:pt x="3870" y="206"/>
                    </a:lnTo>
                    <a:lnTo>
                      <a:pt x="3874" y="205"/>
                    </a:lnTo>
                    <a:lnTo>
                      <a:pt x="3877" y="202"/>
                    </a:lnTo>
                    <a:lnTo>
                      <a:pt x="3881" y="201"/>
                    </a:lnTo>
                    <a:lnTo>
                      <a:pt x="3885" y="199"/>
                    </a:lnTo>
                    <a:lnTo>
                      <a:pt x="3889" y="196"/>
                    </a:lnTo>
                    <a:lnTo>
                      <a:pt x="3893" y="195"/>
                    </a:lnTo>
                    <a:lnTo>
                      <a:pt x="3897" y="194"/>
                    </a:lnTo>
                    <a:lnTo>
                      <a:pt x="3901" y="191"/>
                    </a:lnTo>
                    <a:lnTo>
                      <a:pt x="3905" y="189"/>
                    </a:lnTo>
                    <a:lnTo>
                      <a:pt x="3909" y="187"/>
                    </a:lnTo>
                    <a:lnTo>
                      <a:pt x="3913" y="185"/>
                    </a:lnTo>
                    <a:lnTo>
                      <a:pt x="3917" y="183"/>
                    </a:lnTo>
                    <a:lnTo>
                      <a:pt x="3921" y="181"/>
                    </a:lnTo>
                    <a:lnTo>
                      <a:pt x="3925" y="181"/>
                    </a:lnTo>
                    <a:lnTo>
                      <a:pt x="3929" y="179"/>
                    </a:lnTo>
                    <a:lnTo>
                      <a:pt x="3933" y="17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8" name="Freeform 360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0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7"/>
                  </a:cxn>
                  <a:cxn ang="0">
                    <a:pos x="688" y="40"/>
                  </a:cxn>
                  <a:cxn ang="0">
                    <a:pos x="751" y="81"/>
                  </a:cxn>
                  <a:cxn ang="0">
                    <a:pos x="814" y="140"/>
                  </a:cxn>
                  <a:cxn ang="0">
                    <a:pos x="877" y="225"/>
                  </a:cxn>
                  <a:cxn ang="0">
                    <a:pos x="940" y="339"/>
                  </a:cxn>
                  <a:cxn ang="0">
                    <a:pos x="1003" y="478"/>
                  </a:cxn>
                  <a:cxn ang="0">
                    <a:pos x="1066" y="639"/>
                  </a:cxn>
                  <a:cxn ang="0">
                    <a:pos x="1129" y="824"/>
                  </a:cxn>
                  <a:cxn ang="0">
                    <a:pos x="1192" y="1027"/>
                  </a:cxn>
                  <a:cxn ang="0">
                    <a:pos x="1255" y="1242"/>
                  </a:cxn>
                  <a:cxn ang="0">
                    <a:pos x="1318" y="1465"/>
                  </a:cxn>
                  <a:cxn ang="0">
                    <a:pos x="1381" y="1688"/>
                  </a:cxn>
                  <a:cxn ang="0">
                    <a:pos x="1444" y="1909"/>
                  </a:cxn>
                  <a:cxn ang="0">
                    <a:pos x="1507" y="2120"/>
                  </a:cxn>
                  <a:cxn ang="0">
                    <a:pos x="1570" y="2315"/>
                  </a:cxn>
                  <a:cxn ang="0">
                    <a:pos x="1633" y="2491"/>
                  </a:cxn>
                  <a:cxn ang="0">
                    <a:pos x="1696" y="2644"/>
                  </a:cxn>
                  <a:cxn ang="0">
                    <a:pos x="1759" y="2774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29"/>
                  </a:cxn>
                  <a:cxn ang="0">
                    <a:pos x="2326" y="2732"/>
                  </a:cxn>
                  <a:cxn ang="0">
                    <a:pos x="2389" y="2619"/>
                  </a:cxn>
                  <a:cxn ang="0">
                    <a:pos x="2452" y="2496"/>
                  </a:cxn>
                  <a:cxn ang="0">
                    <a:pos x="2515" y="2361"/>
                  </a:cxn>
                  <a:cxn ang="0">
                    <a:pos x="2578" y="2219"/>
                  </a:cxn>
                  <a:cxn ang="0">
                    <a:pos x="2641" y="2073"/>
                  </a:cxn>
                  <a:cxn ang="0">
                    <a:pos x="2704" y="1925"/>
                  </a:cxn>
                  <a:cxn ang="0">
                    <a:pos x="2767" y="1775"/>
                  </a:cxn>
                  <a:cxn ang="0">
                    <a:pos x="2830" y="1630"/>
                  </a:cxn>
                  <a:cxn ang="0">
                    <a:pos x="2893" y="1486"/>
                  </a:cxn>
                  <a:cxn ang="0">
                    <a:pos x="2956" y="1348"/>
                  </a:cxn>
                  <a:cxn ang="0">
                    <a:pos x="3019" y="1217"/>
                  </a:cxn>
                  <a:cxn ang="0">
                    <a:pos x="3082" y="1092"/>
                  </a:cxn>
                  <a:cxn ang="0">
                    <a:pos x="3145" y="973"/>
                  </a:cxn>
                  <a:cxn ang="0">
                    <a:pos x="3208" y="865"/>
                  </a:cxn>
                  <a:cxn ang="0">
                    <a:pos x="3271" y="763"/>
                  </a:cxn>
                  <a:cxn ang="0">
                    <a:pos x="3334" y="670"/>
                  </a:cxn>
                  <a:cxn ang="0">
                    <a:pos x="3397" y="585"/>
                  </a:cxn>
                  <a:cxn ang="0">
                    <a:pos x="3460" y="508"/>
                  </a:cxn>
                  <a:cxn ang="0">
                    <a:pos x="3523" y="441"/>
                  </a:cxn>
                  <a:cxn ang="0">
                    <a:pos x="3586" y="380"/>
                  </a:cxn>
                  <a:cxn ang="0">
                    <a:pos x="3649" y="325"/>
                  </a:cxn>
                  <a:cxn ang="0">
                    <a:pos x="3712" y="278"/>
                  </a:cxn>
                  <a:cxn ang="0">
                    <a:pos x="3775" y="238"/>
                  </a:cxn>
                  <a:cxn ang="0">
                    <a:pos x="3838" y="201"/>
                  </a:cxn>
                  <a:cxn ang="0">
                    <a:pos x="3901" y="171"/>
                  </a:cxn>
                </a:cxnLst>
                <a:rect l="0" t="0" r="r" b="b"/>
                <a:pathLst>
                  <a:path w="3933" h="2833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4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3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0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0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0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0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0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3"/>
                    </a:lnTo>
                    <a:lnTo>
                      <a:pt x="555" y="2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6"/>
                    </a:lnTo>
                    <a:lnTo>
                      <a:pt x="578" y="7"/>
                    </a:lnTo>
                    <a:lnTo>
                      <a:pt x="582" y="7"/>
                    </a:lnTo>
                    <a:lnTo>
                      <a:pt x="586" y="9"/>
                    </a:lnTo>
                    <a:lnTo>
                      <a:pt x="590" y="8"/>
                    </a:lnTo>
                    <a:lnTo>
                      <a:pt x="594" y="9"/>
                    </a:lnTo>
                    <a:lnTo>
                      <a:pt x="598" y="10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1"/>
                    </a:lnTo>
                    <a:lnTo>
                      <a:pt x="614" y="13"/>
                    </a:lnTo>
                    <a:lnTo>
                      <a:pt x="618" y="13"/>
                    </a:lnTo>
                    <a:lnTo>
                      <a:pt x="622" y="15"/>
                    </a:lnTo>
                    <a:lnTo>
                      <a:pt x="625" y="17"/>
                    </a:lnTo>
                    <a:lnTo>
                      <a:pt x="629" y="17"/>
                    </a:lnTo>
                    <a:lnTo>
                      <a:pt x="633" y="17"/>
                    </a:lnTo>
                    <a:lnTo>
                      <a:pt x="637" y="19"/>
                    </a:lnTo>
                    <a:lnTo>
                      <a:pt x="641" y="20"/>
                    </a:lnTo>
                    <a:lnTo>
                      <a:pt x="645" y="21"/>
                    </a:lnTo>
                    <a:lnTo>
                      <a:pt x="649" y="23"/>
                    </a:lnTo>
                    <a:lnTo>
                      <a:pt x="653" y="23"/>
                    </a:lnTo>
                    <a:lnTo>
                      <a:pt x="657" y="26"/>
                    </a:lnTo>
                    <a:lnTo>
                      <a:pt x="661" y="26"/>
                    </a:lnTo>
                    <a:lnTo>
                      <a:pt x="665" y="28"/>
                    </a:lnTo>
                    <a:lnTo>
                      <a:pt x="669" y="31"/>
                    </a:lnTo>
                    <a:lnTo>
                      <a:pt x="673" y="32"/>
                    </a:lnTo>
                    <a:lnTo>
                      <a:pt x="677" y="34"/>
                    </a:lnTo>
                    <a:lnTo>
                      <a:pt x="681" y="35"/>
                    </a:lnTo>
                    <a:lnTo>
                      <a:pt x="685" y="36"/>
                    </a:lnTo>
                    <a:lnTo>
                      <a:pt x="688" y="40"/>
                    </a:lnTo>
                    <a:lnTo>
                      <a:pt x="692" y="41"/>
                    </a:lnTo>
                    <a:lnTo>
                      <a:pt x="696" y="44"/>
                    </a:lnTo>
                    <a:lnTo>
                      <a:pt x="700" y="46"/>
                    </a:lnTo>
                    <a:lnTo>
                      <a:pt x="704" y="47"/>
                    </a:lnTo>
                    <a:lnTo>
                      <a:pt x="708" y="51"/>
                    </a:lnTo>
                    <a:lnTo>
                      <a:pt x="712" y="51"/>
                    </a:lnTo>
                    <a:lnTo>
                      <a:pt x="716" y="54"/>
                    </a:lnTo>
                    <a:lnTo>
                      <a:pt x="720" y="56"/>
                    </a:lnTo>
                    <a:lnTo>
                      <a:pt x="724" y="59"/>
                    </a:lnTo>
                    <a:lnTo>
                      <a:pt x="728" y="62"/>
                    </a:lnTo>
                    <a:lnTo>
                      <a:pt x="732" y="65"/>
                    </a:lnTo>
                    <a:lnTo>
                      <a:pt x="736" y="67"/>
                    </a:lnTo>
                    <a:lnTo>
                      <a:pt x="740" y="70"/>
                    </a:lnTo>
                    <a:lnTo>
                      <a:pt x="744" y="74"/>
                    </a:lnTo>
                    <a:lnTo>
                      <a:pt x="748" y="76"/>
                    </a:lnTo>
                    <a:lnTo>
                      <a:pt x="751" y="81"/>
                    </a:lnTo>
                    <a:lnTo>
                      <a:pt x="755" y="83"/>
                    </a:lnTo>
                    <a:lnTo>
                      <a:pt x="759" y="86"/>
                    </a:lnTo>
                    <a:lnTo>
                      <a:pt x="763" y="89"/>
                    </a:lnTo>
                    <a:lnTo>
                      <a:pt x="767" y="92"/>
                    </a:lnTo>
                    <a:lnTo>
                      <a:pt x="771" y="95"/>
                    </a:lnTo>
                    <a:lnTo>
                      <a:pt x="775" y="98"/>
                    </a:lnTo>
                    <a:lnTo>
                      <a:pt x="779" y="103"/>
                    </a:lnTo>
                    <a:lnTo>
                      <a:pt x="783" y="107"/>
                    </a:lnTo>
                    <a:lnTo>
                      <a:pt x="787" y="110"/>
                    </a:lnTo>
                    <a:lnTo>
                      <a:pt x="791" y="113"/>
                    </a:lnTo>
                    <a:lnTo>
                      <a:pt x="795" y="119"/>
                    </a:lnTo>
                    <a:lnTo>
                      <a:pt x="799" y="122"/>
                    </a:lnTo>
                    <a:lnTo>
                      <a:pt x="803" y="126"/>
                    </a:lnTo>
                    <a:lnTo>
                      <a:pt x="807" y="130"/>
                    </a:lnTo>
                    <a:lnTo>
                      <a:pt x="811" y="136"/>
                    </a:lnTo>
                    <a:lnTo>
                      <a:pt x="814" y="140"/>
                    </a:lnTo>
                    <a:lnTo>
                      <a:pt x="818" y="145"/>
                    </a:lnTo>
                    <a:lnTo>
                      <a:pt x="822" y="148"/>
                    </a:lnTo>
                    <a:lnTo>
                      <a:pt x="826" y="155"/>
                    </a:lnTo>
                    <a:lnTo>
                      <a:pt x="830" y="160"/>
                    </a:lnTo>
                    <a:lnTo>
                      <a:pt x="834" y="164"/>
                    </a:lnTo>
                    <a:lnTo>
                      <a:pt x="838" y="169"/>
                    </a:lnTo>
                    <a:lnTo>
                      <a:pt x="842" y="174"/>
                    </a:lnTo>
                    <a:lnTo>
                      <a:pt x="846" y="179"/>
                    </a:lnTo>
                    <a:lnTo>
                      <a:pt x="850" y="185"/>
                    </a:lnTo>
                    <a:lnTo>
                      <a:pt x="854" y="191"/>
                    </a:lnTo>
                    <a:lnTo>
                      <a:pt x="858" y="197"/>
                    </a:lnTo>
                    <a:lnTo>
                      <a:pt x="862" y="203"/>
                    </a:lnTo>
                    <a:lnTo>
                      <a:pt x="866" y="207"/>
                    </a:lnTo>
                    <a:lnTo>
                      <a:pt x="870" y="212"/>
                    </a:lnTo>
                    <a:lnTo>
                      <a:pt x="874" y="220"/>
                    </a:lnTo>
                    <a:lnTo>
                      <a:pt x="877" y="225"/>
                    </a:lnTo>
                    <a:lnTo>
                      <a:pt x="881" y="232"/>
                    </a:lnTo>
                    <a:lnTo>
                      <a:pt x="885" y="238"/>
                    </a:lnTo>
                    <a:lnTo>
                      <a:pt x="889" y="245"/>
                    </a:lnTo>
                    <a:lnTo>
                      <a:pt x="893" y="251"/>
                    </a:lnTo>
                    <a:lnTo>
                      <a:pt x="897" y="259"/>
                    </a:lnTo>
                    <a:lnTo>
                      <a:pt x="901" y="265"/>
                    </a:lnTo>
                    <a:lnTo>
                      <a:pt x="905" y="272"/>
                    </a:lnTo>
                    <a:lnTo>
                      <a:pt x="909" y="279"/>
                    </a:lnTo>
                    <a:lnTo>
                      <a:pt x="913" y="287"/>
                    </a:lnTo>
                    <a:lnTo>
                      <a:pt x="917" y="293"/>
                    </a:lnTo>
                    <a:lnTo>
                      <a:pt x="921" y="300"/>
                    </a:lnTo>
                    <a:lnTo>
                      <a:pt x="925" y="307"/>
                    </a:lnTo>
                    <a:lnTo>
                      <a:pt x="929" y="315"/>
                    </a:lnTo>
                    <a:lnTo>
                      <a:pt x="933" y="323"/>
                    </a:lnTo>
                    <a:lnTo>
                      <a:pt x="937" y="331"/>
                    </a:lnTo>
                    <a:lnTo>
                      <a:pt x="940" y="339"/>
                    </a:lnTo>
                    <a:lnTo>
                      <a:pt x="944" y="346"/>
                    </a:lnTo>
                    <a:lnTo>
                      <a:pt x="948" y="354"/>
                    </a:lnTo>
                    <a:lnTo>
                      <a:pt x="952" y="362"/>
                    </a:lnTo>
                    <a:lnTo>
                      <a:pt x="956" y="371"/>
                    </a:lnTo>
                    <a:lnTo>
                      <a:pt x="960" y="379"/>
                    </a:lnTo>
                    <a:lnTo>
                      <a:pt x="964" y="387"/>
                    </a:lnTo>
                    <a:lnTo>
                      <a:pt x="968" y="396"/>
                    </a:lnTo>
                    <a:lnTo>
                      <a:pt x="972" y="405"/>
                    </a:lnTo>
                    <a:lnTo>
                      <a:pt x="976" y="412"/>
                    </a:lnTo>
                    <a:lnTo>
                      <a:pt x="980" y="423"/>
                    </a:lnTo>
                    <a:lnTo>
                      <a:pt x="984" y="431"/>
                    </a:lnTo>
                    <a:lnTo>
                      <a:pt x="988" y="439"/>
                    </a:lnTo>
                    <a:lnTo>
                      <a:pt x="992" y="450"/>
                    </a:lnTo>
                    <a:lnTo>
                      <a:pt x="996" y="459"/>
                    </a:lnTo>
                    <a:lnTo>
                      <a:pt x="999" y="467"/>
                    </a:lnTo>
                    <a:lnTo>
                      <a:pt x="1003" y="478"/>
                    </a:lnTo>
                    <a:lnTo>
                      <a:pt x="1007" y="486"/>
                    </a:lnTo>
                    <a:lnTo>
                      <a:pt x="1011" y="496"/>
                    </a:lnTo>
                    <a:lnTo>
                      <a:pt x="1015" y="506"/>
                    </a:lnTo>
                    <a:lnTo>
                      <a:pt x="1019" y="514"/>
                    </a:lnTo>
                    <a:lnTo>
                      <a:pt x="1023" y="525"/>
                    </a:lnTo>
                    <a:lnTo>
                      <a:pt x="1027" y="535"/>
                    </a:lnTo>
                    <a:lnTo>
                      <a:pt x="1031" y="544"/>
                    </a:lnTo>
                    <a:lnTo>
                      <a:pt x="1035" y="556"/>
                    </a:lnTo>
                    <a:lnTo>
                      <a:pt x="1039" y="566"/>
                    </a:lnTo>
                    <a:lnTo>
                      <a:pt x="1043" y="575"/>
                    </a:lnTo>
                    <a:lnTo>
                      <a:pt x="1047" y="586"/>
                    </a:lnTo>
                    <a:lnTo>
                      <a:pt x="1051" y="596"/>
                    </a:lnTo>
                    <a:lnTo>
                      <a:pt x="1055" y="608"/>
                    </a:lnTo>
                    <a:lnTo>
                      <a:pt x="1059" y="618"/>
                    </a:lnTo>
                    <a:lnTo>
                      <a:pt x="1062" y="629"/>
                    </a:lnTo>
                    <a:lnTo>
                      <a:pt x="1066" y="639"/>
                    </a:lnTo>
                    <a:lnTo>
                      <a:pt x="1070" y="649"/>
                    </a:lnTo>
                    <a:lnTo>
                      <a:pt x="1074" y="662"/>
                    </a:lnTo>
                    <a:lnTo>
                      <a:pt x="1078" y="673"/>
                    </a:lnTo>
                    <a:lnTo>
                      <a:pt x="1082" y="683"/>
                    </a:lnTo>
                    <a:lnTo>
                      <a:pt x="1086" y="695"/>
                    </a:lnTo>
                    <a:lnTo>
                      <a:pt x="1090" y="706"/>
                    </a:lnTo>
                    <a:lnTo>
                      <a:pt x="1094" y="718"/>
                    </a:lnTo>
                    <a:lnTo>
                      <a:pt x="1098" y="729"/>
                    </a:lnTo>
                    <a:lnTo>
                      <a:pt x="1102" y="741"/>
                    </a:lnTo>
                    <a:lnTo>
                      <a:pt x="1106" y="753"/>
                    </a:lnTo>
                    <a:lnTo>
                      <a:pt x="1110" y="763"/>
                    </a:lnTo>
                    <a:lnTo>
                      <a:pt x="1114" y="776"/>
                    </a:lnTo>
                    <a:lnTo>
                      <a:pt x="1118" y="789"/>
                    </a:lnTo>
                    <a:lnTo>
                      <a:pt x="1122" y="799"/>
                    </a:lnTo>
                    <a:lnTo>
                      <a:pt x="1125" y="812"/>
                    </a:lnTo>
                    <a:lnTo>
                      <a:pt x="1129" y="824"/>
                    </a:lnTo>
                    <a:lnTo>
                      <a:pt x="1133" y="836"/>
                    </a:lnTo>
                    <a:lnTo>
                      <a:pt x="1137" y="849"/>
                    </a:lnTo>
                    <a:lnTo>
                      <a:pt x="1141" y="861"/>
                    </a:lnTo>
                    <a:lnTo>
                      <a:pt x="1145" y="873"/>
                    </a:lnTo>
                    <a:lnTo>
                      <a:pt x="1149" y="886"/>
                    </a:lnTo>
                    <a:lnTo>
                      <a:pt x="1153" y="898"/>
                    </a:lnTo>
                    <a:lnTo>
                      <a:pt x="1157" y="911"/>
                    </a:lnTo>
                    <a:lnTo>
                      <a:pt x="1161" y="922"/>
                    </a:lnTo>
                    <a:lnTo>
                      <a:pt x="1165" y="937"/>
                    </a:lnTo>
                    <a:lnTo>
                      <a:pt x="1169" y="948"/>
                    </a:lnTo>
                    <a:lnTo>
                      <a:pt x="1173" y="962"/>
                    </a:lnTo>
                    <a:lnTo>
                      <a:pt x="1177" y="974"/>
                    </a:lnTo>
                    <a:lnTo>
                      <a:pt x="1181" y="987"/>
                    </a:lnTo>
                    <a:lnTo>
                      <a:pt x="1185" y="1001"/>
                    </a:lnTo>
                    <a:lnTo>
                      <a:pt x="1188" y="1013"/>
                    </a:lnTo>
                    <a:lnTo>
                      <a:pt x="1192" y="1027"/>
                    </a:lnTo>
                    <a:lnTo>
                      <a:pt x="1196" y="1040"/>
                    </a:lnTo>
                    <a:lnTo>
                      <a:pt x="1200" y="1052"/>
                    </a:lnTo>
                    <a:lnTo>
                      <a:pt x="1204" y="1067"/>
                    </a:lnTo>
                    <a:lnTo>
                      <a:pt x="1208" y="1079"/>
                    </a:lnTo>
                    <a:lnTo>
                      <a:pt x="1212" y="1093"/>
                    </a:lnTo>
                    <a:lnTo>
                      <a:pt x="1216" y="1106"/>
                    </a:lnTo>
                    <a:lnTo>
                      <a:pt x="1220" y="1119"/>
                    </a:lnTo>
                    <a:lnTo>
                      <a:pt x="1224" y="1134"/>
                    </a:lnTo>
                    <a:lnTo>
                      <a:pt x="1228" y="1146"/>
                    </a:lnTo>
                    <a:lnTo>
                      <a:pt x="1232" y="1159"/>
                    </a:lnTo>
                    <a:lnTo>
                      <a:pt x="1236" y="1174"/>
                    </a:lnTo>
                    <a:lnTo>
                      <a:pt x="1240" y="1187"/>
                    </a:lnTo>
                    <a:lnTo>
                      <a:pt x="1244" y="1202"/>
                    </a:lnTo>
                    <a:lnTo>
                      <a:pt x="1248" y="1215"/>
                    </a:lnTo>
                    <a:lnTo>
                      <a:pt x="1251" y="1228"/>
                    </a:lnTo>
                    <a:lnTo>
                      <a:pt x="1255" y="1242"/>
                    </a:lnTo>
                    <a:lnTo>
                      <a:pt x="1259" y="1256"/>
                    </a:lnTo>
                    <a:lnTo>
                      <a:pt x="1263" y="1268"/>
                    </a:lnTo>
                    <a:lnTo>
                      <a:pt x="1267" y="1283"/>
                    </a:lnTo>
                    <a:lnTo>
                      <a:pt x="1271" y="1297"/>
                    </a:lnTo>
                    <a:lnTo>
                      <a:pt x="1275" y="1310"/>
                    </a:lnTo>
                    <a:lnTo>
                      <a:pt x="1279" y="1324"/>
                    </a:lnTo>
                    <a:lnTo>
                      <a:pt x="1283" y="1339"/>
                    </a:lnTo>
                    <a:lnTo>
                      <a:pt x="1287" y="1353"/>
                    </a:lnTo>
                    <a:lnTo>
                      <a:pt x="1291" y="1365"/>
                    </a:lnTo>
                    <a:lnTo>
                      <a:pt x="1295" y="1380"/>
                    </a:lnTo>
                    <a:lnTo>
                      <a:pt x="1299" y="1394"/>
                    </a:lnTo>
                    <a:lnTo>
                      <a:pt x="1303" y="1409"/>
                    </a:lnTo>
                    <a:lnTo>
                      <a:pt x="1307" y="1423"/>
                    </a:lnTo>
                    <a:lnTo>
                      <a:pt x="1311" y="1435"/>
                    </a:lnTo>
                    <a:lnTo>
                      <a:pt x="1314" y="1450"/>
                    </a:lnTo>
                    <a:lnTo>
                      <a:pt x="1318" y="1465"/>
                    </a:lnTo>
                    <a:lnTo>
                      <a:pt x="1322" y="1478"/>
                    </a:lnTo>
                    <a:lnTo>
                      <a:pt x="1326" y="1493"/>
                    </a:lnTo>
                    <a:lnTo>
                      <a:pt x="1330" y="1507"/>
                    </a:lnTo>
                    <a:lnTo>
                      <a:pt x="1334" y="1521"/>
                    </a:lnTo>
                    <a:lnTo>
                      <a:pt x="1338" y="1534"/>
                    </a:lnTo>
                    <a:lnTo>
                      <a:pt x="1342" y="1549"/>
                    </a:lnTo>
                    <a:lnTo>
                      <a:pt x="1346" y="1563"/>
                    </a:lnTo>
                    <a:lnTo>
                      <a:pt x="1350" y="1577"/>
                    </a:lnTo>
                    <a:lnTo>
                      <a:pt x="1354" y="1592"/>
                    </a:lnTo>
                    <a:lnTo>
                      <a:pt x="1358" y="1604"/>
                    </a:lnTo>
                    <a:lnTo>
                      <a:pt x="1362" y="1620"/>
                    </a:lnTo>
                    <a:lnTo>
                      <a:pt x="1366" y="1632"/>
                    </a:lnTo>
                    <a:lnTo>
                      <a:pt x="1370" y="1647"/>
                    </a:lnTo>
                    <a:lnTo>
                      <a:pt x="1374" y="1661"/>
                    </a:lnTo>
                    <a:lnTo>
                      <a:pt x="1377" y="1675"/>
                    </a:lnTo>
                    <a:lnTo>
                      <a:pt x="1381" y="1688"/>
                    </a:lnTo>
                    <a:lnTo>
                      <a:pt x="1385" y="1703"/>
                    </a:lnTo>
                    <a:lnTo>
                      <a:pt x="1389" y="1718"/>
                    </a:lnTo>
                    <a:lnTo>
                      <a:pt x="1393" y="1730"/>
                    </a:lnTo>
                    <a:lnTo>
                      <a:pt x="1397" y="1744"/>
                    </a:lnTo>
                    <a:lnTo>
                      <a:pt x="1401" y="1758"/>
                    </a:lnTo>
                    <a:lnTo>
                      <a:pt x="1405" y="1772"/>
                    </a:lnTo>
                    <a:lnTo>
                      <a:pt x="1409" y="1786"/>
                    </a:lnTo>
                    <a:lnTo>
                      <a:pt x="1413" y="1800"/>
                    </a:lnTo>
                    <a:lnTo>
                      <a:pt x="1417" y="1813"/>
                    </a:lnTo>
                    <a:lnTo>
                      <a:pt x="1421" y="1827"/>
                    </a:lnTo>
                    <a:lnTo>
                      <a:pt x="1425" y="1841"/>
                    </a:lnTo>
                    <a:lnTo>
                      <a:pt x="1429" y="1855"/>
                    </a:lnTo>
                    <a:lnTo>
                      <a:pt x="1433" y="1868"/>
                    </a:lnTo>
                    <a:lnTo>
                      <a:pt x="1437" y="1881"/>
                    </a:lnTo>
                    <a:lnTo>
                      <a:pt x="1440" y="1896"/>
                    </a:lnTo>
                    <a:lnTo>
                      <a:pt x="1444" y="1909"/>
                    </a:lnTo>
                    <a:lnTo>
                      <a:pt x="1448" y="1921"/>
                    </a:lnTo>
                    <a:lnTo>
                      <a:pt x="1452" y="1936"/>
                    </a:lnTo>
                    <a:lnTo>
                      <a:pt x="1456" y="1949"/>
                    </a:lnTo>
                    <a:lnTo>
                      <a:pt x="1460" y="1962"/>
                    </a:lnTo>
                    <a:lnTo>
                      <a:pt x="1464" y="1976"/>
                    </a:lnTo>
                    <a:lnTo>
                      <a:pt x="1468" y="1989"/>
                    </a:lnTo>
                    <a:lnTo>
                      <a:pt x="1472" y="2002"/>
                    </a:lnTo>
                    <a:lnTo>
                      <a:pt x="1476" y="2015"/>
                    </a:lnTo>
                    <a:lnTo>
                      <a:pt x="1480" y="2027"/>
                    </a:lnTo>
                    <a:lnTo>
                      <a:pt x="1484" y="2041"/>
                    </a:lnTo>
                    <a:lnTo>
                      <a:pt x="1488" y="2055"/>
                    </a:lnTo>
                    <a:lnTo>
                      <a:pt x="1492" y="2066"/>
                    </a:lnTo>
                    <a:lnTo>
                      <a:pt x="1496" y="2079"/>
                    </a:lnTo>
                    <a:lnTo>
                      <a:pt x="1499" y="2093"/>
                    </a:lnTo>
                    <a:lnTo>
                      <a:pt x="1503" y="2107"/>
                    </a:lnTo>
                    <a:lnTo>
                      <a:pt x="1507" y="2120"/>
                    </a:lnTo>
                    <a:lnTo>
                      <a:pt x="1511" y="2132"/>
                    </a:lnTo>
                    <a:lnTo>
                      <a:pt x="1515" y="2143"/>
                    </a:lnTo>
                    <a:lnTo>
                      <a:pt x="1519" y="2157"/>
                    </a:lnTo>
                    <a:lnTo>
                      <a:pt x="1523" y="2168"/>
                    </a:lnTo>
                    <a:lnTo>
                      <a:pt x="1527" y="2181"/>
                    </a:lnTo>
                    <a:lnTo>
                      <a:pt x="1531" y="2194"/>
                    </a:lnTo>
                    <a:lnTo>
                      <a:pt x="1535" y="2207"/>
                    </a:lnTo>
                    <a:lnTo>
                      <a:pt x="1539" y="2218"/>
                    </a:lnTo>
                    <a:lnTo>
                      <a:pt x="1543" y="2229"/>
                    </a:lnTo>
                    <a:lnTo>
                      <a:pt x="1547" y="2243"/>
                    </a:lnTo>
                    <a:lnTo>
                      <a:pt x="1551" y="2254"/>
                    </a:lnTo>
                    <a:lnTo>
                      <a:pt x="1555" y="2267"/>
                    </a:lnTo>
                    <a:lnTo>
                      <a:pt x="1559" y="2279"/>
                    </a:lnTo>
                    <a:lnTo>
                      <a:pt x="1562" y="2290"/>
                    </a:lnTo>
                    <a:lnTo>
                      <a:pt x="1566" y="2302"/>
                    </a:lnTo>
                    <a:lnTo>
                      <a:pt x="1570" y="2315"/>
                    </a:lnTo>
                    <a:lnTo>
                      <a:pt x="1574" y="2326"/>
                    </a:lnTo>
                    <a:lnTo>
                      <a:pt x="1578" y="2338"/>
                    </a:lnTo>
                    <a:lnTo>
                      <a:pt x="1582" y="2349"/>
                    </a:lnTo>
                    <a:lnTo>
                      <a:pt x="1586" y="2360"/>
                    </a:lnTo>
                    <a:lnTo>
                      <a:pt x="1590" y="2372"/>
                    </a:lnTo>
                    <a:lnTo>
                      <a:pt x="1594" y="2383"/>
                    </a:lnTo>
                    <a:lnTo>
                      <a:pt x="1598" y="2394"/>
                    </a:lnTo>
                    <a:lnTo>
                      <a:pt x="1602" y="2406"/>
                    </a:lnTo>
                    <a:lnTo>
                      <a:pt x="1606" y="2416"/>
                    </a:lnTo>
                    <a:lnTo>
                      <a:pt x="1610" y="2427"/>
                    </a:lnTo>
                    <a:lnTo>
                      <a:pt x="1614" y="2437"/>
                    </a:lnTo>
                    <a:lnTo>
                      <a:pt x="1618" y="2449"/>
                    </a:lnTo>
                    <a:lnTo>
                      <a:pt x="1622" y="2459"/>
                    </a:lnTo>
                    <a:lnTo>
                      <a:pt x="1625" y="2470"/>
                    </a:lnTo>
                    <a:lnTo>
                      <a:pt x="1629" y="2480"/>
                    </a:lnTo>
                    <a:lnTo>
                      <a:pt x="1633" y="2491"/>
                    </a:lnTo>
                    <a:lnTo>
                      <a:pt x="1637" y="2501"/>
                    </a:lnTo>
                    <a:lnTo>
                      <a:pt x="1641" y="2512"/>
                    </a:lnTo>
                    <a:lnTo>
                      <a:pt x="1645" y="2522"/>
                    </a:lnTo>
                    <a:lnTo>
                      <a:pt x="1649" y="2532"/>
                    </a:lnTo>
                    <a:lnTo>
                      <a:pt x="1653" y="2542"/>
                    </a:lnTo>
                    <a:lnTo>
                      <a:pt x="1657" y="2552"/>
                    </a:lnTo>
                    <a:lnTo>
                      <a:pt x="1661" y="2562"/>
                    </a:lnTo>
                    <a:lnTo>
                      <a:pt x="1665" y="2572"/>
                    </a:lnTo>
                    <a:lnTo>
                      <a:pt x="1669" y="2580"/>
                    </a:lnTo>
                    <a:lnTo>
                      <a:pt x="1673" y="2589"/>
                    </a:lnTo>
                    <a:lnTo>
                      <a:pt x="1677" y="2600"/>
                    </a:lnTo>
                    <a:lnTo>
                      <a:pt x="1681" y="2609"/>
                    </a:lnTo>
                    <a:lnTo>
                      <a:pt x="1685" y="2619"/>
                    </a:lnTo>
                    <a:lnTo>
                      <a:pt x="1688" y="2626"/>
                    </a:lnTo>
                    <a:lnTo>
                      <a:pt x="1692" y="2636"/>
                    </a:lnTo>
                    <a:lnTo>
                      <a:pt x="1696" y="2644"/>
                    </a:lnTo>
                    <a:lnTo>
                      <a:pt x="1700" y="2652"/>
                    </a:lnTo>
                    <a:lnTo>
                      <a:pt x="1704" y="2662"/>
                    </a:lnTo>
                    <a:lnTo>
                      <a:pt x="1708" y="2670"/>
                    </a:lnTo>
                    <a:lnTo>
                      <a:pt x="1712" y="2680"/>
                    </a:lnTo>
                    <a:lnTo>
                      <a:pt x="1716" y="2686"/>
                    </a:lnTo>
                    <a:lnTo>
                      <a:pt x="1720" y="2695"/>
                    </a:lnTo>
                    <a:lnTo>
                      <a:pt x="1724" y="2704"/>
                    </a:lnTo>
                    <a:lnTo>
                      <a:pt x="1728" y="2711"/>
                    </a:lnTo>
                    <a:lnTo>
                      <a:pt x="1732" y="2720"/>
                    </a:lnTo>
                    <a:lnTo>
                      <a:pt x="1736" y="2728"/>
                    </a:lnTo>
                    <a:lnTo>
                      <a:pt x="1740" y="2735"/>
                    </a:lnTo>
                    <a:lnTo>
                      <a:pt x="1744" y="2743"/>
                    </a:lnTo>
                    <a:lnTo>
                      <a:pt x="1748" y="2751"/>
                    </a:lnTo>
                    <a:lnTo>
                      <a:pt x="1751" y="2759"/>
                    </a:lnTo>
                    <a:lnTo>
                      <a:pt x="1755" y="2766"/>
                    </a:lnTo>
                    <a:lnTo>
                      <a:pt x="1759" y="2774"/>
                    </a:lnTo>
                    <a:lnTo>
                      <a:pt x="1763" y="2781"/>
                    </a:lnTo>
                    <a:lnTo>
                      <a:pt x="1767" y="2786"/>
                    </a:lnTo>
                    <a:lnTo>
                      <a:pt x="1771" y="2793"/>
                    </a:lnTo>
                    <a:lnTo>
                      <a:pt x="1775" y="2802"/>
                    </a:lnTo>
                    <a:lnTo>
                      <a:pt x="1779" y="2807"/>
                    </a:lnTo>
                    <a:lnTo>
                      <a:pt x="1783" y="2815"/>
                    </a:lnTo>
                    <a:lnTo>
                      <a:pt x="1787" y="2821"/>
                    </a:lnTo>
                    <a:lnTo>
                      <a:pt x="1791" y="2828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29"/>
                    </a:lnTo>
                    <a:lnTo>
                      <a:pt x="2267" y="2824"/>
                    </a:lnTo>
                    <a:lnTo>
                      <a:pt x="2271" y="2817"/>
                    </a:lnTo>
                    <a:lnTo>
                      <a:pt x="2275" y="2812"/>
                    </a:lnTo>
                    <a:lnTo>
                      <a:pt x="2279" y="2806"/>
                    </a:lnTo>
                    <a:lnTo>
                      <a:pt x="2283" y="2801"/>
                    </a:lnTo>
                    <a:lnTo>
                      <a:pt x="2287" y="2795"/>
                    </a:lnTo>
                    <a:lnTo>
                      <a:pt x="2291" y="2788"/>
                    </a:lnTo>
                    <a:lnTo>
                      <a:pt x="2295" y="2783"/>
                    </a:lnTo>
                    <a:lnTo>
                      <a:pt x="2299" y="2776"/>
                    </a:lnTo>
                    <a:lnTo>
                      <a:pt x="2303" y="2770"/>
                    </a:lnTo>
                    <a:lnTo>
                      <a:pt x="2307" y="2763"/>
                    </a:lnTo>
                    <a:lnTo>
                      <a:pt x="2311" y="2757"/>
                    </a:lnTo>
                    <a:lnTo>
                      <a:pt x="2314" y="2750"/>
                    </a:lnTo>
                    <a:lnTo>
                      <a:pt x="2318" y="2746"/>
                    </a:lnTo>
                    <a:lnTo>
                      <a:pt x="2322" y="2739"/>
                    </a:lnTo>
                    <a:lnTo>
                      <a:pt x="2326" y="2732"/>
                    </a:lnTo>
                    <a:lnTo>
                      <a:pt x="2330" y="2725"/>
                    </a:lnTo>
                    <a:lnTo>
                      <a:pt x="2334" y="2720"/>
                    </a:lnTo>
                    <a:lnTo>
                      <a:pt x="2338" y="2710"/>
                    </a:lnTo>
                    <a:lnTo>
                      <a:pt x="2342" y="2705"/>
                    </a:lnTo>
                    <a:lnTo>
                      <a:pt x="2346" y="2698"/>
                    </a:lnTo>
                    <a:lnTo>
                      <a:pt x="2350" y="2691"/>
                    </a:lnTo>
                    <a:lnTo>
                      <a:pt x="2354" y="2684"/>
                    </a:lnTo>
                    <a:lnTo>
                      <a:pt x="2358" y="2678"/>
                    </a:lnTo>
                    <a:lnTo>
                      <a:pt x="2362" y="2669"/>
                    </a:lnTo>
                    <a:lnTo>
                      <a:pt x="2366" y="2662"/>
                    </a:lnTo>
                    <a:lnTo>
                      <a:pt x="2370" y="2656"/>
                    </a:lnTo>
                    <a:lnTo>
                      <a:pt x="2374" y="2649"/>
                    </a:lnTo>
                    <a:lnTo>
                      <a:pt x="2377" y="2641"/>
                    </a:lnTo>
                    <a:lnTo>
                      <a:pt x="2381" y="2634"/>
                    </a:lnTo>
                    <a:lnTo>
                      <a:pt x="2385" y="2628"/>
                    </a:lnTo>
                    <a:lnTo>
                      <a:pt x="2389" y="2619"/>
                    </a:lnTo>
                    <a:lnTo>
                      <a:pt x="2393" y="2613"/>
                    </a:lnTo>
                    <a:lnTo>
                      <a:pt x="2397" y="2605"/>
                    </a:lnTo>
                    <a:lnTo>
                      <a:pt x="2401" y="2598"/>
                    </a:lnTo>
                    <a:lnTo>
                      <a:pt x="2405" y="2590"/>
                    </a:lnTo>
                    <a:lnTo>
                      <a:pt x="2409" y="2583"/>
                    </a:lnTo>
                    <a:lnTo>
                      <a:pt x="2413" y="2575"/>
                    </a:lnTo>
                    <a:lnTo>
                      <a:pt x="2417" y="2567"/>
                    </a:lnTo>
                    <a:lnTo>
                      <a:pt x="2421" y="2559"/>
                    </a:lnTo>
                    <a:lnTo>
                      <a:pt x="2425" y="2552"/>
                    </a:lnTo>
                    <a:lnTo>
                      <a:pt x="2429" y="2543"/>
                    </a:lnTo>
                    <a:lnTo>
                      <a:pt x="2433" y="2535"/>
                    </a:lnTo>
                    <a:lnTo>
                      <a:pt x="2437" y="2527"/>
                    </a:lnTo>
                    <a:lnTo>
                      <a:pt x="2440" y="2520"/>
                    </a:lnTo>
                    <a:lnTo>
                      <a:pt x="2444" y="2512"/>
                    </a:lnTo>
                    <a:lnTo>
                      <a:pt x="2448" y="2503"/>
                    </a:lnTo>
                    <a:lnTo>
                      <a:pt x="2452" y="2496"/>
                    </a:lnTo>
                    <a:lnTo>
                      <a:pt x="2456" y="2487"/>
                    </a:lnTo>
                    <a:lnTo>
                      <a:pt x="2460" y="2479"/>
                    </a:lnTo>
                    <a:lnTo>
                      <a:pt x="2464" y="2471"/>
                    </a:lnTo>
                    <a:lnTo>
                      <a:pt x="2468" y="2463"/>
                    </a:lnTo>
                    <a:lnTo>
                      <a:pt x="2472" y="2454"/>
                    </a:lnTo>
                    <a:lnTo>
                      <a:pt x="2476" y="2447"/>
                    </a:lnTo>
                    <a:lnTo>
                      <a:pt x="2480" y="2437"/>
                    </a:lnTo>
                    <a:lnTo>
                      <a:pt x="2484" y="2429"/>
                    </a:lnTo>
                    <a:lnTo>
                      <a:pt x="2488" y="2422"/>
                    </a:lnTo>
                    <a:lnTo>
                      <a:pt x="2492" y="2412"/>
                    </a:lnTo>
                    <a:lnTo>
                      <a:pt x="2496" y="2405"/>
                    </a:lnTo>
                    <a:lnTo>
                      <a:pt x="2499" y="2396"/>
                    </a:lnTo>
                    <a:lnTo>
                      <a:pt x="2503" y="2387"/>
                    </a:lnTo>
                    <a:lnTo>
                      <a:pt x="2507" y="2378"/>
                    </a:lnTo>
                    <a:lnTo>
                      <a:pt x="2511" y="2368"/>
                    </a:lnTo>
                    <a:lnTo>
                      <a:pt x="2515" y="2361"/>
                    </a:lnTo>
                    <a:lnTo>
                      <a:pt x="2519" y="2352"/>
                    </a:lnTo>
                    <a:lnTo>
                      <a:pt x="2523" y="2343"/>
                    </a:lnTo>
                    <a:lnTo>
                      <a:pt x="2527" y="2335"/>
                    </a:lnTo>
                    <a:lnTo>
                      <a:pt x="2531" y="2325"/>
                    </a:lnTo>
                    <a:lnTo>
                      <a:pt x="2535" y="2317"/>
                    </a:lnTo>
                    <a:lnTo>
                      <a:pt x="2539" y="2308"/>
                    </a:lnTo>
                    <a:lnTo>
                      <a:pt x="2543" y="2300"/>
                    </a:lnTo>
                    <a:lnTo>
                      <a:pt x="2547" y="2291"/>
                    </a:lnTo>
                    <a:lnTo>
                      <a:pt x="2551" y="2282"/>
                    </a:lnTo>
                    <a:lnTo>
                      <a:pt x="2555" y="2272"/>
                    </a:lnTo>
                    <a:lnTo>
                      <a:pt x="2559" y="2264"/>
                    </a:lnTo>
                    <a:lnTo>
                      <a:pt x="2562" y="2254"/>
                    </a:lnTo>
                    <a:lnTo>
                      <a:pt x="2566" y="2247"/>
                    </a:lnTo>
                    <a:lnTo>
                      <a:pt x="2570" y="2237"/>
                    </a:lnTo>
                    <a:lnTo>
                      <a:pt x="2574" y="2226"/>
                    </a:lnTo>
                    <a:lnTo>
                      <a:pt x="2578" y="2219"/>
                    </a:lnTo>
                    <a:lnTo>
                      <a:pt x="2582" y="2210"/>
                    </a:lnTo>
                    <a:lnTo>
                      <a:pt x="2586" y="2200"/>
                    </a:lnTo>
                    <a:lnTo>
                      <a:pt x="2590" y="2192"/>
                    </a:lnTo>
                    <a:lnTo>
                      <a:pt x="2594" y="2183"/>
                    </a:lnTo>
                    <a:lnTo>
                      <a:pt x="2598" y="2173"/>
                    </a:lnTo>
                    <a:lnTo>
                      <a:pt x="2602" y="2164"/>
                    </a:lnTo>
                    <a:lnTo>
                      <a:pt x="2606" y="2155"/>
                    </a:lnTo>
                    <a:lnTo>
                      <a:pt x="2610" y="2146"/>
                    </a:lnTo>
                    <a:lnTo>
                      <a:pt x="2614" y="2136"/>
                    </a:lnTo>
                    <a:lnTo>
                      <a:pt x="2618" y="2128"/>
                    </a:lnTo>
                    <a:lnTo>
                      <a:pt x="2622" y="2119"/>
                    </a:lnTo>
                    <a:lnTo>
                      <a:pt x="2625" y="2108"/>
                    </a:lnTo>
                    <a:lnTo>
                      <a:pt x="2629" y="2101"/>
                    </a:lnTo>
                    <a:lnTo>
                      <a:pt x="2633" y="2090"/>
                    </a:lnTo>
                    <a:lnTo>
                      <a:pt x="2637" y="2081"/>
                    </a:lnTo>
                    <a:lnTo>
                      <a:pt x="2641" y="2073"/>
                    </a:lnTo>
                    <a:lnTo>
                      <a:pt x="2645" y="2064"/>
                    </a:lnTo>
                    <a:lnTo>
                      <a:pt x="2649" y="2055"/>
                    </a:lnTo>
                    <a:lnTo>
                      <a:pt x="2653" y="2045"/>
                    </a:lnTo>
                    <a:lnTo>
                      <a:pt x="2657" y="2036"/>
                    </a:lnTo>
                    <a:lnTo>
                      <a:pt x="2661" y="2027"/>
                    </a:lnTo>
                    <a:lnTo>
                      <a:pt x="2665" y="2017"/>
                    </a:lnTo>
                    <a:lnTo>
                      <a:pt x="2669" y="2007"/>
                    </a:lnTo>
                    <a:lnTo>
                      <a:pt x="2673" y="2000"/>
                    </a:lnTo>
                    <a:lnTo>
                      <a:pt x="2677" y="1989"/>
                    </a:lnTo>
                    <a:lnTo>
                      <a:pt x="2681" y="1980"/>
                    </a:lnTo>
                    <a:lnTo>
                      <a:pt x="2685" y="1971"/>
                    </a:lnTo>
                    <a:lnTo>
                      <a:pt x="2688" y="1961"/>
                    </a:lnTo>
                    <a:lnTo>
                      <a:pt x="2692" y="1952"/>
                    </a:lnTo>
                    <a:lnTo>
                      <a:pt x="2696" y="1943"/>
                    </a:lnTo>
                    <a:lnTo>
                      <a:pt x="2700" y="1933"/>
                    </a:lnTo>
                    <a:lnTo>
                      <a:pt x="2704" y="1925"/>
                    </a:lnTo>
                    <a:lnTo>
                      <a:pt x="2708" y="1915"/>
                    </a:lnTo>
                    <a:lnTo>
                      <a:pt x="2712" y="1906"/>
                    </a:lnTo>
                    <a:lnTo>
                      <a:pt x="2716" y="1897"/>
                    </a:lnTo>
                    <a:lnTo>
                      <a:pt x="2720" y="1887"/>
                    </a:lnTo>
                    <a:lnTo>
                      <a:pt x="2724" y="1878"/>
                    </a:lnTo>
                    <a:lnTo>
                      <a:pt x="2728" y="1870"/>
                    </a:lnTo>
                    <a:lnTo>
                      <a:pt x="2732" y="1859"/>
                    </a:lnTo>
                    <a:lnTo>
                      <a:pt x="2736" y="1851"/>
                    </a:lnTo>
                    <a:lnTo>
                      <a:pt x="2740" y="1842"/>
                    </a:lnTo>
                    <a:lnTo>
                      <a:pt x="2744" y="1831"/>
                    </a:lnTo>
                    <a:lnTo>
                      <a:pt x="2748" y="1822"/>
                    </a:lnTo>
                    <a:lnTo>
                      <a:pt x="2751" y="1814"/>
                    </a:lnTo>
                    <a:lnTo>
                      <a:pt x="2755" y="1805"/>
                    </a:lnTo>
                    <a:lnTo>
                      <a:pt x="2759" y="1794"/>
                    </a:lnTo>
                    <a:lnTo>
                      <a:pt x="2763" y="1785"/>
                    </a:lnTo>
                    <a:lnTo>
                      <a:pt x="2767" y="1775"/>
                    </a:lnTo>
                    <a:lnTo>
                      <a:pt x="2771" y="1767"/>
                    </a:lnTo>
                    <a:lnTo>
                      <a:pt x="2775" y="1757"/>
                    </a:lnTo>
                    <a:lnTo>
                      <a:pt x="2779" y="1749"/>
                    </a:lnTo>
                    <a:lnTo>
                      <a:pt x="2783" y="1740"/>
                    </a:lnTo>
                    <a:lnTo>
                      <a:pt x="2787" y="1729"/>
                    </a:lnTo>
                    <a:lnTo>
                      <a:pt x="2791" y="1721"/>
                    </a:lnTo>
                    <a:lnTo>
                      <a:pt x="2795" y="1712"/>
                    </a:lnTo>
                    <a:lnTo>
                      <a:pt x="2799" y="1703"/>
                    </a:lnTo>
                    <a:lnTo>
                      <a:pt x="2803" y="1694"/>
                    </a:lnTo>
                    <a:lnTo>
                      <a:pt x="2807" y="1683"/>
                    </a:lnTo>
                    <a:lnTo>
                      <a:pt x="2811" y="1675"/>
                    </a:lnTo>
                    <a:lnTo>
                      <a:pt x="2814" y="1666"/>
                    </a:lnTo>
                    <a:lnTo>
                      <a:pt x="2818" y="1658"/>
                    </a:lnTo>
                    <a:lnTo>
                      <a:pt x="2822" y="1648"/>
                    </a:lnTo>
                    <a:lnTo>
                      <a:pt x="2826" y="1638"/>
                    </a:lnTo>
                    <a:lnTo>
                      <a:pt x="2830" y="1630"/>
                    </a:lnTo>
                    <a:lnTo>
                      <a:pt x="2834" y="1620"/>
                    </a:lnTo>
                    <a:lnTo>
                      <a:pt x="2838" y="1612"/>
                    </a:lnTo>
                    <a:lnTo>
                      <a:pt x="2842" y="1602"/>
                    </a:lnTo>
                    <a:lnTo>
                      <a:pt x="2846" y="1593"/>
                    </a:lnTo>
                    <a:lnTo>
                      <a:pt x="2850" y="1584"/>
                    </a:lnTo>
                    <a:lnTo>
                      <a:pt x="2854" y="1576"/>
                    </a:lnTo>
                    <a:lnTo>
                      <a:pt x="2858" y="1566"/>
                    </a:lnTo>
                    <a:lnTo>
                      <a:pt x="2862" y="1557"/>
                    </a:lnTo>
                    <a:lnTo>
                      <a:pt x="2866" y="1547"/>
                    </a:lnTo>
                    <a:lnTo>
                      <a:pt x="2870" y="1539"/>
                    </a:lnTo>
                    <a:lnTo>
                      <a:pt x="2874" y="1530"/>
                    </a:lnTo>
                    <a:lnTo>
                      <a:pt x="2877" y="1521"/>
                    </a:lnTo>
                    <a:lnTo>
                      <a:pt x="2881" y="1514"/>
                    </a:lnTo>
                    <a:lnTo>
                      <a:pt x="2885" y="1504"/>
                    </a:lnTo>
                    <a:lnTo>
                      <a:pt x="2889" y="1494"/>
                    </a:lnTo>
                    <a:lnTo>
                      <a:pt x="2893" y="1486"/>
                    </a:lnTo>
                    <a:lnTo>
                      <a:pt x="2897" y="1478"/>
                    </a:lnTo>
                    <a:lnTo>
                      <a:pt x="2901" y="1469"/>
                    </a:lnTo>
                    <a:lnTo>
                      <a:pt x="2905" y="1460"/>
                    </a:lnTo>
                    <a:lnTo>
                      <a:pt x="2909" y="1449"/>
                    </a:lnTo>
                    <a:lnTo>
                      <a:pt x="2913" y="1442"/>
                    </a:lnTo>
                    <a:lnTo>
                      <a:pt x="2917" y="1434"/>
                    </a:lnTo>
                    <a:lnTo>
                      <a:pt x="2921" y="1426"/>
                    </a:lnTo>
                    <a:lnTo>
                      <a:pt x="2925" y="1417"/>
                    </a:lnTo>
                    <a:lnTo>
                      <a:pt x="2929" y="1408"/>
                    </a:lnTo>
                    <a:lnTo>
                      <a:pt x="2933" y="1400"/>
                    </a:lnTo>
                    <a:lnTo>
                      <a:pt x="2937" y="1391"/>
                    </a:lnTo>
                    <a:lnTo>
                      <a:pt x="2940" y="1381"/>
                    </a:lnTo>
                    <a:lnTo>
                      <a:pt x="2944" y="1375"/>
                    </a:lnTo>
                    <a:lnTo>
                      <a:pt x="2948" y="1364"/>
                    </a:lnTo>
                    <a:lnTo>
                      <a:pt x="2952" y="1357"/>
                    </a:lnTo>
                    <a:lnTo>
                      <a:pt x="2956" y="1348"/>
                    </a:lnTo>
                    <a:lnTo>
                      <a:pt x="2960" y="1340"/>
                    </a:lnTo>
                    <a:lnTo>
                      <a:pt x="2964" y="1331"/>
                    </a:lnTo>
                    <a:lnTo>
                      <a:pt x="2968" y="1324"/>
                    </a:lnTo>
                    <a:lnTo>
                      <a:pt x="2972" y="1314"/>
                    </a:lnTo>
                    <a:lnTo>
                      <a:pt x="2976" y="1305"/>
                    </a:lnTo>
                    <a:lnTo>
                      <a:pt x="2980" y="1297"/>
                    </a:lnTo>
                    <a:lnTo>
                      <a:pt x="2984" y="1290"/>
                    </a:lnTo>
                    <a:lnTo>
                      <a:pt x="2988" y="1281"/>
                    </a:lnTo>
                    <a:lnTo>
                      <a:pt x="2992" y="1274"/>
                    </a:lnTo>
                    <a:lnTo>
                      <a:pt x="2996" y="1265"/>
                    </a:lnTo>
                    <a:lnTo>
                      <a:pt x="2999" y="1257"/>
                    </a:lnTo>
                    <a:lnTo>
                      <a:pt x="3003" y="1249"/>
                    </a:lnTo>
                    <a:lnTo>
                      <a:pt x="3007" y="1241"/>
                    </a:lnTo>
                    <a:lnTo>
                      <a:pt x="3011" y="1232"/>
                    </a:lnTo>
                    <a:lnTo>
                      <a:pt x="3015" y="1225"/>
                    </a:lnTo>
                    <a:lnTo>
                      <a:pt x="3019" y="1217"/>
                    </a:lnTo>
                    <a:lnTo>
                      <a:pt x="3023" y="1208"/>
                    </a:lnTo>
                    <a:lnTo>
                      <a:pt x="3027" y="1200"/>
                    </a:lnTo>
                    <a:lnTo>
                      <a:pt x="3031" y="1192"/>
                    </a:lnTo>
                    <a:lnTo>
                      <a:pt x="3035" y="1184"/>
                    </a:lnTo>
                    <a:lnTo>
                      <a:pt x="3039" y="1177"/>
                    </a:lnTo>
                    <a:lnTo>
                      <a:pt x="3043" y="1169"/>
                    </a:lnTo>
                    <a:lnTo>
                      <a:pt x="3047" y="1161"/>
                    </a:lnTo>
                    <a:lnTo>
                      <a:pt x="3051" y="1154"/>
                    </a:lnTo>
                    <a:lnTo>
                      <a:pt x="3055" y="1144"/>
                    </a:lnTo>
                    <a:lnTo>
                      <a:pt x="3059" y="1137"/>
                    </a:lnTo>
                    <a:lnTo>
                      <a:pt x="3062" y="1129"/>
                    </a:lnTo>
                    <a:lnTo>
                      <a:pt x="3066" y="1122"/>
                    </a:lnTo>
                    <a:lnTo>
                      <a:pt x="3070" y="1113"/>
                    </a:lnTo>
                    <a:lnTo>
                      <a:pt x="3074" y="1105"/>
                    </a:lnTo>
                    <a:lnTo>
                      <a:pt x="3078" y="1098"/>
                    </a:lnTo>
                    <a:lnTo>
                      <a:pt x="3082" y="1092"/>
                    </a:lnTo>
                    <a:lnTo>
                      <a:pt x="3086" y="1084"/>
                    </a:lnTo>
                    <a:lnTo>
                      <a:pt x="3090" y="1077"/>
                    </a:lnTo>
                    <a:lnTo>
                      <a:pt x="3094" y="1069"/>
                    </a:lnTo>
                    <a:lnTo>
                      <a:pt x="3098" y="1062"/>
                    </a:lnTo>
                    <a:lnTo>
                      <a:pt x="3102" y="1054"/>
                    </a:lnTo>
                    <a:lnTo>
                      <a:pt x="3106" y="1046"/>
                    </a:lnTo>
                    <a:lnTo>
                      <a:pt x="3110" y="1039"/>
                    </a:lnTo>
                    <a:lnTo>
                      <a:pt x="3114" y="1032"/>
                    </a:lnTo>
                    <a:lnTo>
                      <a:pt x="3118" y="1024"/>
                    </a:lnTo>
                    <a:lnTo>
                      <a:pt x="3122" y="1016"/>
                    </a:lnTo>
                    <a:lnTo>
                      <a:pt x="3125" y="1009"/>
                    </a:lnTo>
                    <a:lnTo>
                      <a:pt x="3129" y="1003"/>
                    </a:lnTo>
                    <a:lnTo>
                      <a:pt x="3133" y="995"/>
                    </a:lnTo>
                    <a:lnTo>
                      <a:pt x="3137" y="987"/>
                    </a:lnTo>
                    <a:lnTo>
                      <a:pt x="3141" y="981"/>
                    </a:lnTo>
                    <a:lnTo>
                      <a:pt x="3145" y="973"/>
                    </a:lnTo>
                    <a:lnTo>
                      <a:pt x="3149" y="968"/>
                    </a:lnTo>
                    <a:lnTo>
                      <a:pt x="3153" y="960"/>
                    </a:lnTo>
                    <a:lnTo>
                      <a:pt x="3157" y="953"/>
                    </a:lnTo>
                    <a:lnTo>
                      <a:pt x="3161" y="945"/>
                    </a:lnTo>
                    <a:lnTo>
                      <a:pt x="3165" y="939"/>
                    </a:lnTo>
                    <a:lnTo>
                      <a:pt x="3169" y="932"/>
                    </a:lnTo>
                    <a:lnTo>
                      <a:pt x="3173" y="924"/>
                    </a:lnTo>
                    <a:lnTo>
                      <a:pt x="3177" y="917"/>
                    </a:lnTo>
                    <a:lnTo>
                      <a:pt x="3181" y="912"/>
                    </a:lnTo>
                    <a:lnTo>
                      <a:pt x="3185" y="905"/>
                    </a:lnTo>
                    <a:lnTo>
                      <a:pt x="3188" y="897"/>
                    </a:lnTo>
                    <a:lnTo>
                      <a:pt x="3192" y="892"/>
                    </a:lnTo>
                    <a:lnTo>
                      <a:pt x="3196" y="883"/>
                    </a:lnTo>
                    <a:lnTo>
                      <a:pt x="3200" y="878"/>
                    </a:lnTo>
                    <a:lnTo>
                      <a:pt x="3204" y="871"/>
                    </a:lnTo>
                    <a:lnTo>
                      <a:pt x="3208" y="865"/>
                    </a:lnTo>
                    <a:lnTo>
                      <a:pt x="3212" y="859"/>
                    </a:lnTo>
                    <a:lnTo>
                      <a:pt x="3216" y="853"/>
                    </a:lnTo>
                    <a:lnTo>
                      <a:pt x="3220" y="846"/>
                    </a:lnTo>
                    <a:lnTo>
                      <a:pt x="3224" y="838"/>
                    </a:lnTo>
                    <a:lnTo>
                      <a:pt x="3228" y="833"/>
                    </a:lnTo>
                    <a:lnTo>
                      <a:pt x="3232" y="826"/>
                    </a:lnTo>
                    <a:lnTo>
                      <a:pt x="3236" y="818"/>
                    </a:lnTo>
                    <a:lnTo>
                      <a:pt x="3240" y="813"/>
                    </a:lnTo>
                    <a:lnTo>
                      <a:pt x="3244" y="806"/>
                    </a:lnTo>
                    <a:lnTo>
                      <a:pt x="3248" y="801"/>
                    </a:lnTo>
                    <a:lnTo>
                      <a:pt x="3251" y="795"/>
                    </a:lnTo>
                    <a:lnTo>
                      <a:pt x="3255" y="788"/>
                    </a:lnTo>
                    <a:lnTo>
                      <a:pt x="3259" y="781"/>
                    </a:lnTo>
                    <a:lnTo>
                      <a:pt x="3263" y="776"/>
                    </a:lnTo>
                    <a:lnTo>
                      <a:pt x="3267" y="769"/>
                    </a:lnTo>
                    <a:lnTo>
                      <a:pt x="3271" y="763"/>
                    </a:lnTo>
                    <a:lnTo>
                      <a:pt x="3275" y="758"/>
                    </a:lnTo>
                    <a:lnTo>
                      <a:pt x="3279" y="750"/>
                    </a:lnTo>
                    <a:lnTo>
                      <a:pt x="3283" y="746"/>
                    </a:lnTo>
                    <a:lnTo>
                      <a:pt x="3287" y="741"/>
                    </a:lnTo>
                    <a:lnTo>
                      <a:pt x="3291" y="734"/>
                    </a:lnTo>
                    <a:lnTo>
                      <a:pt x="3295" y="727"/>
                    </a:lnTo>
                    <a:lnTo>
                      <a:pt x="3299" y="721"/>
                    </a:lnTo>
                    <a:lnTo>
                      <a:pt x="3303" y="716"/>
                    </a:lnTo>
                    <a:lnTo>
                      <a:pt x="3307" y="710"/>
                    </a:lnTo>
                    <a:lnTo>
                      <a:pt x="3311" y="704"/>
                    </a:lnTo>
                    <a:lnTo>
                      <a:pt x="3314" y="700"/>
                    </a:lnTo>
                    <a:lnTo>
                      <a:pt x="3318" y="693"/>
                    </a:lnTo>
                    <a:lnTo>
                      <a:pt x="3322" y="687"/>
                    </a:lnTo>
                    <a:lnTo>
                      <a:pt x="3326" y="681"/>
                    </a:lnTo>
                    <a:lnTo>
                      <a:pt x="3330" y="676"/>
                    </a:lnTo>
                    <a:lnTo>
                      <a:pt x="3334" y="670"/>
                    </a:lnTo>
                    <a:lnTo>
                      <a:pt x="3338" y="665"/>
                    </a:lnTo>
                    <a:lnTo>
                      <a:pt x="3342" y="659"/>
                    </a:lnTo>
                    <a:lnTo>
                      <a:pt x="3346" y="654"/>
                    </a:lnTo>
                    <a:lnTo>
                      <a:pt x="3350" y="648"/>
                    </a:lnTo>
                    <a:lnTo>
                      <a:pt x="3354" y="643"/>
                    </a:lnTo>
                    <a:lnTo>
                      <a:pt x="3358" y="637"/>
                    </a:lnTo>
                    <a:lnTo>
                      <a:pt x="3362" y="633"/>
                    </a:lnTo>
                    <a:lnTo>
                      <a:pt x="3366" y="627"/>
                    </a:lnTo>
                    <a:lnTo>
                      <a:pt x="3370" y="621"/>
                    </a:lnTo>
                    <a:lnTo>
                      <a:pt x="3374" y="617"/>
                    </a:lnTo>
                    <a:lnTo>
                      <a:pt x="3377" y="611"/>
                    </a:lnTo>
                    <a:lnTo>
                      <a:pt x="3381" y="605"/>
                    </a:lnTo>
                    <a:lnTo>
                      <a:pt x="3385" y="602"/>
                    </a:lnTo>
                    <a:lnTo>
                      <a:pt x="3389" y="595"/>
                    </a:lnTo>
                    <a:lnTo>
                      <a:pt x="3393" y="590"/>
                    </a:lnTo>
                    <a:lnTo>
                      <a:pt x="3397" y="585"/>
                    </a:lnTo>
                    <a:lnTo>
                      <a:pt x="3401" y="580"/>
                    </a:lnTo>
                    <a:lnTo>
                      <a:pt x="3405" y="575"/>
                    </a:lnTo>
                    <a:lnTo>
                      <a:pt x="3409" y="571"/>
                    </a:lnTo>
                    <a:lnTo>
                      <a:pt x="3413" y="565"/>
                    </a:lnTo>
                    <a:lnTo>
                      <a:pt x="3417" y="560"/>
                    </a:lnTo>
                    <a:lnTo>
                      <a:pt x="3421" y="556"/>
                    </a:lnTo>
                    <a:lnTo>
                      <a:pt x="3425" y="551"/>
                    </a:lnTo>
                    <a:lnTo>
                      <a:pt x="3429" y="547"/>
                    </a:lnTo>
                    <a:lnTo>
                      <a:pt x="3433" y="539"/>
                    </a:lnTo>
                    <a:lnTo>
                      <a:pt x="3437" y="536"/>
                    </a:lnTo>
                    <a:lnTo>
                      <a:pt x="3440" y="533"/>
                    </a:lnTo>
                    <a:lnTo>
                      <a:pt x="3444" y="526"/>
                    </a:lnTo>
                    <a:lnTo>
                      <a:pt x="3448" y="522"/>
                    </a:lnTo>
                    <a:lnTo>
                      <a:pt x="3452" y="517"/>
                    </a:lnTo>
                    <a:lnTo>
                      <a:pt x="3456" y="514"/>
                    </a:lnTo>
                    <a:lnTo>
                      <a:pt x="3460" y="508"/>
                    </a:lnTo>
                    <a:lnTo>
                      <a:pt x="3464" y="504"/>
                    </a:lnTo>
                    <a:lnTo>
                      <a:pt x="3468" y="500"/>
                    </a:lnTo>
                    <a:lnTo>
                      <a:pt x="3472" y="494"/>
                    </a:lnTo>
                    <a:lnTo>
                      <a:pt x="3476" y="491"/>
                    </a:lnTo>
                    <a:lnTo>
                      <a:pt x="3480" y="485"/>
                    </a:lnTo>
                    <a:lnTo>
                      <a:pt x="3484" y="482"/>
                    </a:lnTo>
                    <a:lnTo>
                      <a:pt x="3488" y="478"/>
                    </a:lnTo>
                    <a:lnTo>
                      <a:pt x="3492" y="474"/>
                    </a:lnTo>
                    <a:lnTo>
                      <a:pt x="3496" y="469"/>
                    </a:lnTo>
                    <a:lnTo>
                      <a:pt x="3499" y="464"/>
                    </a:lnTo>
                    <a:lnTo>
                      <a:pt x="3503" y="461"/>
                    </a:lnTo>
                    <a:lnTo>
                      <a:pt x="3507" y="456"/>
                    </a:lnTo>
                    <a:lnTo>
                      <a:pt x="3511" y="453"/>
                    </a:lnTo>
                    <a:lnTo>
                      <a:pt x="3515" y="449"/>
                    </a:lnTo>
                    <a:lnTo>
                      <a:pt x="3519" y="445"/>
                    </a:lnTo>
                    <a:lnTo>
                      <a:pt x="3523" y="441"/>
                    </a:lnTo>
                    <a:lnTo>
                      <a:pt x="3527" y="437"/>
                    </a:lnTo>
                    <a:lnTo>
                      <a:pt x="3531" y="432"/>
                    </a:lnTo>
                    <a:lnTo>
                      <a:pt x="3535" y="428"/>
                    </a:lnTo>
                    <a:lnTo>
                      <a:pt x="3539" y="424"/>
                    </a:lnTo>
                    <a:lnTo>
                      <a:pt x="3543" y="422"/>
                    </a:lnTo>
                    <a:lnTo>
                      <a:pt x="3547" y="417"/>
                    </a:lnTo>
                    <a:lnTo>
                      <a:pt x="3551" y="413"/>
                    </a:lnTo>
                    <a:lnTo>
                      <a:pt x="3555" y="409"/>
                    </a:lnTo>
                    <a:lnTo>
                      <a:pt x="3559" y="405"/>
                    </a:lnTo>
                    <a:lnTo>
                      <a:pt x="3562" y="402"/>
                    </a:lnTo>
                    <a:lnTo>
                      <a:pt x="3566" y="398"/>
                    </a:lnTo>
                    <a:lnTo>
                      <a:pt x="3570" y="395"/>
                    </a:lnTo>
                    <a:lnTo>
                      <a:pt x="3574" y="390"/>
                    </a:lnTo>
                    <a:lnTo>
                      <a:pt x="3578" y="387"/>
                    </a:lnTo>
                    <a:lnTo>
                      <a:pt x="3582" y="382"/>
                    </a:lnTo>
                    <a:lnTo>
                      <a:pt x="3586" y="380"/>
                    </a:lnTo>
                    <a:lnTo>
                      <a:pt x="3590" y="376"/>
                    </a:lnTo>
                    <a:lnTo>
                      <a:pt x="3594" y="372"/>
                    </a:lnTo>
                    <a:lnTo>
                      <a:pt x="3598" y="367"/>
                    </a:lnTo>
                    <a:lnTo>
                      <a:pt x="3602" y="365"/>
                    </a:lnTo>
                    <a:lnTo>
                      <a:pt x="3606" y="361"/>
                    </a:lnTo>
                    <a:lnTo>
                      <a:pt x="3610" y="358"/>
                    </a:lnTo>
                    <a:lnTo>
                      <a:pt x="3614" y="354"/>
                    </a:lnTo>
                    <a:lnTo>
                      <a:pt x="3618" y="351"/>
                    </a:lnTo>
                    <a:lnTo>
                      <a:pt x="3622" y="348"/>
                    </a:lnTo>
                    <a:lnTo>
                      <a:pt x="3625" y="345"/>
                    </a:lnTo>
                    <a:lnTo>
                      <a:pt x="3629" y="341"/>
                    </a:lnTo>
                    <a:lnTo>
                      <a:pt x="3633" y="339"/>
                    </a:lnTo>
                    <a:lnTo>
                      <a:pt x="3637" y="336"/>
                    </a:lnTo>
                    <a:lnTo>
                      <a:pt x="3641" y="332"/>
                    </a:lnTo>
                    <a:lnTo>
                      <a:pt x="3645" y="329"/>
                    </a:lnTo>
                    <a:lnTo>
                      <a:pt x="3649" y="325"/>
                    </a:lnTo>
                    <a:lnTo>
                      <a:pt x="3653" y="323"/>
                    </a:lnTo>
                    <a:lnTo>
                      <a:pt x="3657" y="320"/>
                    </a:lnTo>
                    <a:lnTo>
                      <a:pt x="3661" y="316"/>
                    </a:lnTo>
                    <a:lnTo>
                      <a:pt x="3665" y="313"/>
                    </a:lnTo>
                    <a:lnTo>
                      <a:pt x="3669" y="310"/>
                    </a:lnTo>
                    <a:lnTo>
                      <a:pt x="3673" y="306"/>
                    </a:lnTo>
                    <a:lnTo>
                      <a:pt x="3677" y="303"/>
                    </a:lnTo>
                    <a:lnTo>
                      <a:pt x="3681" y="301"/>
                    </a:lnTo>
                    <a:lnTo>
                      <a:pt x="3685" y="297"/>
                    </a:lnTo>
                    <a:lnTo>
                      <a:pt x="3688" y="295"/>
                    </a:lnTo>
                    <a:lnTo>
                      <a:pt x="3692" y="292"/>
                    </a:lnTo>
                    <a:lnTo>
                      <a:pt x="3696" y="288"/>
                    </a:lnTo>
                    <a:lnTo>
                      <a:pt x="3700" y="286"/>
                    </a:lnTo>
                    <a:lnTo>
                      <a:pt x="3704" y="284"/>
                    </a:lnTo>
                    <a:lnTo>
                      <a:pt x="3708" y="281"/>
                    </a:lnTo>
                    <a:lnTo>
                      <a:pt x="3712" y="278"/>
                    </a:lnTo>
                    <a:lnTo>
                      <a:pt x="3716" y="275"/>
                    </a:lnTo>
                    <a:lnTo>
                      <a:pt x="3720" y="272"/>
                    </a:lnTo>
                    <a:lnTo>
                      <a:pt x="3724" y="269"/>
                    </a:lnTo>
                    <a:lnTo>
                      <a:pt x="3728" y="267"/>
                    </a:lnTo>
                    <a:lnTo>
                      <a:pt x="3732" y="265"/>
                    </a:lnTo>
                    <a:lnTo>
                      <a:pt x="3736" y="261"/>
                    </a:lnTo>
                    <a:lnTo>
                      <a:pt x="3740" y="259"/>
                    </a:lnTo>
                    <a:lnTo>
                      <a:pt x="3744" y="256"/>
                    </a:lnTo>
                    <a:lnTo>
                      <a:pt x="3748" y="254"/>
                    </a:lnTo>
                    <a:lnTo>
                      <a:pt x="3751" y="251"/>
                    </a:lnTo>
                    <a:lnTo>
                      <a:pt x="3755" y="249"/>
                    </a:lnTo>
                    <a:lnTo>
                      <a:pt x="3759" y="247"/>
                    </a:lnTo>
                    <a:lnTo>
                      <a:pt x="3763" y="244"/>
                    </a:lnTo>
                    <a:lnTo>
                      <a:pt x="3767" y="242"/>
                    </a:lnTo>
                    <a:lnTo>
                      <a:pt x="3771" y="239"/>
                    </a:lnTo>
                    <a:lnTo>
                      <a:pt x="3775" y="238"/>
                    </a:lnTo>
                    <a:lnTo>
                      <a:pt x="3779" y="234"/>
                    </a:lnTo>
                    <a:lnTo>
                      <a:pt x="3783" y="232"/>
                    </a:lnTo>
                    <a:lnTo>
                      <a:pt x="3787" y="231"/>
                    </a:lnTo>
                    <a:lnTo>
                      <a:pt x="3791" y="226"/>
                    </a:lnTo>
                    <a:lnTo>
                      <a:pt x="3795" y="226"/>
                    </a:lnTo>
                    <a:lnTo>
                      <a:pt x="3799" y="222"/>
                    </a:lnTo>
                    <a:lnTo>
                      <a:pt x="3803" y="221"/>
                    </a:lnTo>
                    <a:lnTo>
                      <a:pt x="3807" y="217"/>
                    </a:lnTo>
                    <a:lnTo>
                      <a:pt x="3811" y="217"/>
                    </a:lnTo>
                    <a:lnTo>
                      <a:pt x="3814" y="213"/>
                    </a:lnTo>
                    <a:lnTo>
                      <a:pt x="3818" y="213"/>
                    </a:lnTo>
                    <a:lnTo>
                      <a:pt x="3822" y="210"/>
                    </a:lnTo>
                    <a:lnTo>
                      <a:pt x="3826" y="207"/>
                    </a:lnTo>
                    <a:lnTo>
                      <a:pt x="3830" y="205"/>
                    </a:lnTo>
                    <a:lnTo>
                      <a:pt x="3834" y="203"/>
                    </a:lnTo>
                    <a:lnTo>
                      <a:pt x="3838" y="201"/>
                    </a:lnTo>
                    <a:lnTo>
                      <a:pt x="3842" y="200"/>
                    </a:lnTo>
                    <a:lnTo>
                      <a:pt x="3846" y="198"/>
                    </a:lnTo>
                    <a:lnTo>
                      <a:pt x="3850" y="195"/>
                    </a:lnTo>
                    <a:lnTo>
                      <a:pt x="3854" y="193"/>
                    </a:lnTo>
                    <a:lnTo>
                      <a:pt x="3858" y="192"/>
                    </a:lnTo>
                    <a:lnTo>
                      <a:pt x="3862" y="190"/>
                    </a:lnTo>
                    <a:lnTo>
                      <a:pt x="3866" y="187"/>
                    </a:lnTo>
                    <a:lnTo>
                      <a:pt x="3870" y="185"/>
                    </a:lnTo>
                    <a:lnTo>
                      <a:pt x="3874" y="183"/>
                    </a:lnTo>
                    <a:lnTo>
                      <a:pt x="3877" y="181"/>
                    </a:lnTo>
                    <a:lnTo>
                      <a:pt x="3881" y="181"/>
                    </a:lnTo>
                    <a:lnTo>
                      <a:pt x="3885" y="178"/>
                    </a:lnTo>
                    <a:lnTo>
                      <a:pt x="3889" y="176"/>
                    </a:lnTo>
                    <a:lnTo>
                      <a:pt x="3893" y="175"/>
                    </a:lnTo>
                    <a:lnTo>
                      <a:pt x="3897" y="173"/>
                    </a:lnTo>
                    <a:lnTo>
                      <a:pt x="3901" y="171"/>
                    </a:lnTo>
                    <a:lnTo>
                      <a:pt x="3905" y="169"/>
                    </a:lnTo>
                    <a:lnTo>
                      <a:pt x="3909" y="167"/>
                    </a:lnTo>
                    <a:lnTo>
                      <a:pt x="3913" y="165"/>
                    </a:lnTo>
                    <a:lnTo>
                      <a:pt x="3917" y="164"/>
                    </a:lnTo>
                    <a:lnTo>
                      <a:pt x="3921" y="163"/>
                    </a:lnTo>
                    <a:lnTo>
                      <a:pt x="3925" y="161"/>
                    </a:lnTo>
                    <a:lnTo>
                      <a:pt x="3929" y="159"/>
                    </a:lnTo>
                    <a:lnTo>
                      <a:pt x="3933" y="15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89" name="Freeform 361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0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6"/>
                  </a:cxn>
                  <a:cxn ang="0">
                    <a:pos x="688" y="41"/>
                  </a:cxn>
                  <a:cxn ang="0">
                    <a:pos x="751" y="84"/>
                  </a:cxn>
                  <a:cxn ang="0">
                    <a:pos x="814" y="151"/>
                  </a:cxn>
                  <a:cxn ang="0">
                    <a:pos x="877" y="247"/>
                  </a:cxn>
                  <a:cxn ang="0">
                    <a:pos x="940" y="369"/>
                  </a:cxn>
                  <a:cxn ang="0">
                    <a:pos x="1003" y="521"/>
                  </a:cxn>
                  <a:cxn ang="0">
                    <a:pos x="1066" y="700"/>
                  </a:cxn>
                  <a:cxn ang="0">
                    <a:pos x="1129" y="904"/>
                  </a:cxn>
                  <a:cxn ang="0">
                    <a:pos x="1192" y="1130"/>
                  </a:cxn>
                  <a:cxn ang="0">
                    <a:pos x="1255" y="1368"/>
                  </a:cxn>
                  <a:cxn ang="0">
                    <a:pos x="1318" y="1616"/>
                  </a:cxn>
                  <a:cxn ang="0">
                    <a:pos x="1381" y="1867"/>
                  </a:cxn>
                  <a:cxn ang="0">
                    <a:pos x="1444" y="2113"/>
                  </a:cxn>
                  <a:cxn ang="0">
                    <a:pos x="1507" y="2349"/>
                  </a:cxn>
                  <a:cxn ang="0">
                    <a:pos x="1570" y="2566"/>
                  </a:cxn>
                  <a:cxn ang="0">
                    <a:pos x="1633" y="2764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792"/>
                  </a:cxn>
                  <a:cxn ang="0">
                    <a:pos x="2515" y="2642"/>
                  </a:cxn>
                  <a:cxn ang="0">
                    <a:pos x="2578" y="2486"/>
                  </a:cxn>
                  <a:cxn ang="0">
                    <a:pos x="2641" y="2321"/>
                  </a:cxn>
                  <a:cxn ang="0">
                    <a:pos x="2704" y="2156"/>
                  </a:cxn>
                  <a:cxn ang="0">
                    <a:pos x="2767" y="1992"/>
                  </a:cxn>
                  <a:cxn ang="0">
                    <a:pos x="2830" y="1828"/>
                  </a:cxn>
                  <a:cxn ang="0">
                    <a:pos x="2893" y="1669"/>
                  </a:cxn>
                  <a:cxn ang="0">
                    <a:pos x="2956" y="1514"/>
                  </a:cxn>
                  <a:cxn ang="0">
                    <a:pos x="3019" y="1366"/>
                  </a:cxn>
                  <a:cxn ang="0">
                    <a:pos x="3082" y="1228"/>
                  </a:cxn>
                  <a:cxn ang="0">
                    <a:pos x="3145" y="1095"/>
                  </a:cxn>
                  <a:cxn ang="0">
                    <a:pos x="3208" y="973"/>
                  </a:cxn>
                  <a:cxn ang="0">
                    <a:pos x="3271" y="860"/>
                  </a:cxn>
                  <a:cxn ang="0">
                    <a:pos x="3334" y="756"/>
                  </a:cxn>
                  <a:cxn ang="0">
                    <a:pos x="3397" y="661"/>
                  </a:cxn>
                  <a:cxn ang="0">
                    <a:pos x="3460" y="576"/>
                  </a:cxn>
                  <a:cxn ang="0">
                    <a:pos x="3523" y="498"/>
                  </a:cxn>
                  <a:cxn ang="0">
                    <a:pos x="3586" y="429"/>
                  </a:cxn>
                  <a:cxn ang="0">
                    <a:pos x="3649" y="369"/>
                  </a:cxn>
                  <a:cxn ang="0">
                    <a:pos x="3712" y="316"/>
                  </a:cxn>
                  <a:cxn ang="0">
                    <a:pos x="3775" y="269"/>
                  </a:cxn>
                  <a:cxn ang="0">
                    <a:pos x="3838" y="230"/>
                  </a:cxn>
                  <a:cxn ang="0">
                    <a:pos x="3901" y="195"/>
                  </a:cxn>
                </a:cxnLst>
                <a:rect l="0" t="0" r="r" b="b"/>
                <a:pathLst>
                  <a:path w="3933" h="2831">
                    <a:moveTo>
                      <a:pt x="0" y="3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4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0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3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0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0"/>
                    </a:lnTo>
                    <a:lnTo>
                      <a:pt x="417" y="1"/>
                    </a:lnTo>
                    <a:lnTo>
                      <a:pt x="421" y="0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0"/>
                    </a:lnTo>
                    <a:lnTo>
                      <a:pt x="437" y="0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0"/>
                    </a:lnTo>
                    <a:lnTo>
                      <a:pt x="472" y="0"/>
                    </a:lnTo>
                    <a:lnTo>
                      <a:pt x="476" y="0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0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2"/>
                    </a:lnTo>
                    <a:lnTo>
                      <a:pt x="515" y="1"/>
                    </a:lnTo>
                    <a:lnTo>
                      <a:pt x="519" y="2"/>
                    </a:lnTo>
                    <a:lnTo>
                      <a:pt x="523" y="1"/>
                    </a:lnTo>
                    <a:lnTo>
                      <a:pt x="527" y="1"/>
                    </a:lnTo>
                    <a:lnTo>
                      <a:pt x="531" y="1"/>
                    </a:lnTo>
                    <a:lnTo>
                      <a:pt x="535" y="1"/>
                    </a:lnTo>
                    <a:lnTo>
                      <a:pt x="539" y="3"/>
                    </a:lnTo>
                    <a:lnTo>
                      <a:pt x="543" y="2"/>
                    </a:lnTo>
                    <a:lnTo>
                      <a:pt x="547" y="2"/>
                    </a:lnTo>
                    <a:lnTo>
                      <a:pt x="551" y="3"/>
                    </a:lnTo>
                    <a:lnTo>
                      <a:pt x="555" y="5"/>
                    </a:lnTo>
                    <a:lnTo>
                      <a:pt x="559" y="2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6"/>
                    </a:lnTo>
                    <a:lnTo>
                      <a:pt x="578" y="6"/>
                    </a:lnTo>
                    <a:lnTo>
                      <a:pt x="582" y="7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11"/>
                    </a:lnTo>
                    <a:lnTo>
                      <a:pt x="606" y="11"/>
                    </a:lnTo>
                    <a:lnTo>
                      <a:pt x="610" y="12"/>
                    </a:lnTo>
                    <a:lnTo>
                      <a:pt x="614" y="13"/>
                    </a:lnTo>
                    <a:lnTo>
                      <a:pt x="618" y="15"/>
                    </a:lnTo>
                    <a:lnTo>
                      <a:pt x="622" y="13"/>
                    </a:lnTo>
                    <a:lnTo>
                      <a:pt x="625" y="16"/>
                    </a:lnTo>
                    <a:lnTo>
                      <a:pt x="629" y="17"/>
                    </a:lnTo>
                    <a:lnTo>
                      <a:pt x="633" y="19"/>
                    </a:lnTo>
                    <a:lnTo>
                      <a:pt x="637" y="20"/>
                    </a:lnTo>
                    <a:lnTo>
                      <a:pt x="641" y="20"/>
                    </a:lnTo>
                    <a:lnTo>
                      <a:pt x="645" y="22"/>
                    </a:lnTo>
                    <a:lnTo>
                      <a:pt x="649" y="23"/>
                    </a:lnTo>
                    <a:lnTo>
                      <a:pt x="653" y="24"/>
                    </a:lnTo>
                    <a:lnTo>
                      <a:pt x="657" y="27"/>
                    </a:lnTo>
                    <a:lnTo>
                      <a:pt x="661" y="29"/>
                    </a:lnTo>
                    <a:lnTo>
                      <a:pt x="665" y="30"/>
                    </a:lnTo>
                    <a:lnTo>
                      <a:pt x="669" y="31"/>
                    </a:lnTo>
                    <a:lnTo>
                      <a:pt x="673" y="33"/>
                    </a:lnTo>
                    <a:lnTo>
                      <a:pt x="677" y="35"/>
                    </a:lnTo>
                    <a:lnTo>
                      <a:pt x="681" y="37"/>
                    </a:lnTo>
                    <a:lnTo>
                      <a:pt x="685" y="38"/>
                    </a:lnTo>
                    <a:lnTo>
                      <a:pt x="688" y="41"/>
                    </a:lnTo>
                    <a:lnTo>
                      <a:pt x="692" y="44"/>
                    </a:lnTo>
                    <a:lnTo>
                      <a:pt x="696" y="45"/>
                    </a:lnTo>
                    <a:lnTo>
                      <a:pt x="700" y="47"/>
                    </a:lnTo>
                    <a:lnTo>
                      <a:pt x="704" y="50"/>
                    </a:lnTo>
                    <a:lnTo>
                      <a:pt x="708" y="53"/>
                    </a:lnTo>
                    <a:lnTo>
                      <a:pt x="712" y="54"/>
                    </a:lnTo>
                    <a:lnTo>
                      <a:pt x="716" y="57"/>
                    </a:lnTo>
                    <a:lnTo>
                      <a:pt x="720" y="59"/>
                    </a:lnTo>
                    <a:lnTo>
                      <a:pt x="724" y="62"/>
                    </a:lnTo>
                    <a:lnTo>
                      <a:pt x="728" y="66"/>
                    </a:lnTo>
                    <a:lnTo>
                      <a:pt x="732" y="68"/>
                    </a:lnTo>
                    <a:lnTo>
                      <a:pt x="736" y="72"/>
                    </a:lnTo>
                    <a:lnTo>
                      <a:pt x="740" y="74"/>
                    </a:lnTo>
                    <a:lnTo>
                      <a:pt x="744" y="77"/>
                    </a:lnTo>
                    <a:lnTo>
                      <a:pt x="748" y="82"/>
                    </a:lnTo>
                    <a:lnTo>
                      <a:pt x="751" y="84"/>
                    </a:lnTo>
                    <a:lnTo>
                      <a:pt x="755" y="87"/>
                    </a:lnTo>
                    <a:lnTo>
                      <a:pt x="759" y="90"/>
                    </a:lnTo>
                    <a:lnTo>
                      <a:pt x="763" y="95"/>
                    </a:lnTo>
                    <a:lnTo>
                      <a:pt x="767" y="98"/>
                    </a:lnTo>
                    <a:lnTo>
                      <a:pt x="771" y="102"/>
                    </a:lnTo>
                    <a:lnTo>
                      <a:pt x="775" y="106"/>
                    </a:lnTo>
                    <a:lnTo>
                      <a:pt x="779" y="110"/>
                    </a:lnTo>
                    <a:lnTo>
                      <a:pt x="783" y="113"/>
                    </a:lnTo>
                    <a:lnTo>
                      <a:pt x="787" y="118"/>
                    </a:lnTo>
                    <a:lnTo>
                      <a:pt x="791" y="122"/>
                    </a:lnTo>
                    <a:lnTo>
                      <a:pt x="795" y="127"/>
                    </a:lnTo>
                    <a:lnTo>
                      <a:pt x="799" y="131"/>
                    </a:lnTo>
                    <a:lnTo>
                      <a:pt x="803" y="136"/>
                    </a:lnTo>
                    <a:lnTo>
                      <a:pt x="807" y="141"/>
                    </a:lnTo>
                    <a:lnTo>
                      <a:pt x="811" y="145"/>
                    </a:lnTo>
                    <a:lnTo>
                      <a:pt x="814" y="151"/>
                    </a:lnTo>
                    <a:lnTo>
                      <a:pt x="818" y="156"/>
                    </a:lnTo>
                    <a:lnTo>
                      <a:pt x="822" y="160"/>
                    </a:lnTo>
                    <a:lnTo>
                      <a:pt x="826" y="166"/>
                    </a:lnTo>
                    <a:lnTo>
                      <a:pt x="830" y="171"/>
                    </a:lnTo>
                    <a:lnTo>
                      <a:pt x="834" y="177"/>
                    </a:lnTo>
                    <a:lnTo>
                      <a:pt x="838" y="182"/>
                    </a:lnTo>
                    <a:lnTo>
                      <a:pt x="842" y="187"/>
                    </a:lnTo>
                    <a:lnTo>
                      <a:pt x="846" y="194"/>
                    </a:lnTo>
                    <a:lnTo>
                      <a:pt x="850" y="201"/>
                    </a:lnTo>
                    <a:lnTo>
                      <a:pt x="854" y="205"/>
                    </a:lnTo>
                    <a:lnTo>
                      <a:pt x="858" y="211"/>
                    </a:lnTo>
                    <a:lnTo>
                      <a:pt x="862" y="219"/>
                    </a:lnTo>
                    <a:lnTo>
                      <a:pt x="866" y="225"/>
                    </a:lnTo>
                    <a:lnTo>
                      <a:pt x="870" y="229"/>
                    </a:lnTo>
                    <a:lnTo>
                      <a:pt x="874" y="237"/>
                    </a:lnTo>
                    <a:lnTo>
                      <a:pt x="877" y="247"/>
                    </a:lnTo>
                    <a:lnTo>
                      <a:pt x="881" y="252"/>
                    </a:lnTo>
                    <a:lnTo>
                      <a:pt x="885" y="258"/>
                    </a:lnTo>
                    <a:lnTo>
                      <a:pt x="889" y="266"/>
                    </a:lnTo>
                    <a:lnTo>
                      <a:pt x="893" y="273"/>
                    </a:lnTo>
                    <a:lnTo>
                      <a:pt x="897" y="278"/>
                    </a:lnTo>
                    <a:lnTo>
                      <a:pt x="901" y="287"/>
                    </a:lnTo>
                    <a:lnTo>
                      <a:pt x="905" y="295"/>
                    </a:lnTo>
                    <a:lnTo>
                      <a:pt x="909" y="303"/>
                    </a:lnTo>
                    <a:lnTo>
                      <a:pt x="913" y="311"/>
                    </a:lnTo>
                    <a:lnTo>
                      <a:pt x="917" y="319"/>
                    </a:lnTo>
                    <a:lnTo>
                      <a:pt x="921" y="327"/>
                    </a:lnTo>
                    <a:lnTo>
                      <a:pt x="925" y="334"/>
                    </a:lnTo>
                    <a:lnTo>
                      <a:pt x="929" y="342"/>
                    </a:lnTo>
                    <a:lnTo>
                      <a:pt x="933" y="352"/>
                    </a:lnTo>
                    <a:lnTo>
                      <a:pt x="937" y="360"/>
                    </a:lnTo>
                    <a:lnTo>
                      <a:pt x="940" y="369"/>
                    </a:lnTo>
                    <a:lnTo>
                      <a:pt x="944" y="377"/>
                    </a:lnTo>
                    <a:lnTo>
                      <a:pt x="948" y="386"/>
                    </a:lnTo>
                    <a:lnTo>
                      <a:pt x="952" y="394"/>
                    </a:lnTo>
                    <a:lnTo>
                      <a:pt x="956" y="404"/>
                    </a:lnTo>
                    <a:lnTo>
                      <a:pt x="960" y="412"/>
                    </a:lnTo>
                    <a:lnTo>
                      <a:pt x="964" y="421"/>
                    </a:lnTo>
                    <a:lnTo>
                      <a:pt x="968" y="432"/>
                    </a:lnTo>
                    <a:lnTo>
                      <a:pt x="972" y="441"/>
                    </a:lnTo>
                    <a:lnTo>
                      <a:pt x="976" y="451"/>
                    </a:lnTo>
                    <a:lnTo>
                      <a:pt x="980" y="459"/>
                    </a:lnTo>
                    <a:lnTo>
                      <a:pt x="984" y="470"/>
                    </a:lnTo>
                    <a:lnTo>
                      <a:pt x="988" y="481"/>
                    </a:lnTo>
                    <a:lnTo>
                      <a:pt x="992" y="490"/>
                    </a:lnTo>
                    <a:lnTo>
                      <a:pt x="996" y="500"/>
                    </a:lnTo>
                    <a:lnTo>
                      <a:pt x="999" y="508"/>
                    </a:lnTo>
                    <a:lnTo>
                      <a:pt x="1003" y="521"/>
                    </a:lnTo>
                    <a:lnTo>
                      <a:pt x="1007" y="530"/>
                    </a:lnTo>
                    <a:lnTo>
                      <a:pt x="1011" y="542"/>
                    </a:lnTo>
                    <a:lnTo>
                      <a:pt x="1015" y="551"/>
                    </a:lnTo>
                    <a:lnTo>
                      <a:pt x="1019" y="563"/>
                    </a:lnTo>
                    <a:lnTo>
                      <a:pt x="1023" y="573"/>
                    </a:lnTo>
                    <a:lnTo>
                      <a:pt x="1027" y="586"/>
                    </a:lnTo>
                    <a:lnTo>
                      <a:pt x="1031" y="596"/>
                    </a:lnTo>
                    <a:lnTo>
                      <a:pt x="1035" y="608"/>
                    </a:lnTo>
                    <a:lnTo>
                      <a:pt x="1039" y="618"/>
                    </a:lnTo>
                    <a:lnTo>
                      <a:pt x="1043" y="628"/>
                    </a:lnTo>
                    <a:lnTo>
                      <a:pt x="1047" y="641"/>
                    </a:lnTo>
                    <a:lnTo>
                      <a:pt x="1051" y="652"/>
                    </a:lnTo>
                    <a:lnTo>
                      <a:pt x="1055" y="665"/>
                    </a:lnTo>
                    <a:lnTo>
                      <a:pt x="1059" y="676"/>
                    </a:lnTo>
                    <a:lnTo>
                      <a:pt x="1062" y="688"/>
                    </a:lnTo>
                    <a:lnTo>
                      <a:pt x="1066" y="700"/>
                    </a:lnTo>
                    <a:lnTo>
                      <a:pt x="1070" y="712"/>
                    </a:lnTo>
                    <a:lnTo>
                      <a:pt x="1074" y="725"/>
                    </a:lnTo>
                    <a:lnTo>
                      <a:pt x="1078" y="736"/>
                    </a:lnTo>
                    <a:lnTo>
                      <a:pt x="1082" y="748"/>
                    </a:lnTo>
                    <a:lnTo>
                      <a:pt x="1086" y="762"/>
                    </a:lnTo>
                    <a:lnTo>
                      <a:pt x="1090" y="774"/>
                    </a:lnTo>
                    <a:lnTo>
                      <a:pt x="1094" y="788"/>
                    </a:lnTo>
                    <a:lnTo>
                      <a:pt x="1098" y="800"/>
                    </a:lnTo>
                    <a:lnTo>
                      <a:pt x="1102" y="813"/>
                    </a:lnTo>
                    <a:lnTo>
                      <a:pt x="1106" y="826"/>
                    </a:lnTo>
                    <a:lnTo>
                      <a:pt x="1110" y="838"/>
                    </a:lnTo>
                    <a:lnTo>
                      <a:pt x="1114" y="851"/>
                    </a:lnTo>
                    <a:lnTo>
                      <a:pt x="1118" y="865"/>
                    </a:lnTo>
                    <a:lnTo>
                      <a:pt x="1122" y="877"/>
                    </a:lnTo>
                    <a:lnTo>
                      <a:pt x="1125" y="891"/>
                    </a:lnTo>
                    <a:lnTo>
                      <a:pt x="1129" y="904"/>
                    </a:lnTo>
                    <a:lnTo>
                      <a:pt x="1133" y="918"/>
                    </a:lnTo>
                    <a:lnTo>
                      <a:pt x="1137" y="932"/>
                    </a:lnTo>
                    <a:lnTo>
                      <a:pt x="1141" y="946"/>
                    </a:lnTo>
                    <a:lnTo>
                      <a:pt x="1145" y="960"/>
                    </a:lnTo>
                    <a:lnTo>
                      <a:pt x="1149" y="973"/>
                    </a:lnTo>
                    <a:lnTo>
                      <a:pt x="1153" y="986"/>
                    </a:lnTo>
                    <a:lnTo>
                      <a:pt x="1157" y="1000"/>
                    </a:lnTo>
                    <a:lnTo>
                      <a:pt x="1161" y="1014"/>
                    </a:lnTo>
                    <a:lnTo>
                      <a:pt x="1165" y="1028"/>
                    </a:lnTo>
                    <a:lnTo>
                      <a:pt x="1169" y="1043"/>
                    </a:lnTo>
                    <a:lnTo>
                      <a:pt x="1173" y="1057"/>
                    </a:lnTo>
                    <a:lnTo>
                      <a:pt x="1177" y="1072"/>
                    </a:lnTo>
                    <a:lnTo>
                      <a:pt x="1181" y="1085"/>
                    </a:lnTo>
                    <a:lnTo>
                      <a:pt x="1185" y="1100"/>
                    </a:lnTo>
                    <a:lnTo>
                      <a:pt x="1188" y="1115"/>
                    </a:lnTo>
                    <a:lnTo>
                      <a:pt x="1192" y="1130"/>
                    </a:lnTo>
                    <a:lnTo>
                      <a:pt x="1196" y="1143"/>
                    </a:lnTo>
                    <a:lnTo>
                      <a:pt x="1200" y="1157"/>
                    </a:lnTo>
                    <a:lnTo>
                      <a:pt x="1204" y="1173"/>
                    </a:lnTo>
                    <a:lnTo>
                      <a:pt x="1208" y="1188"/>
                    </a:lnTo>
                    <a:lnTo>
                      <a:pt x="1212" y="1202"/>
                    </a:lnTo>
                    <a:lnTo>
                      <a:pt x="1216" y="1218"/>
                    </a:lnTo>
                    <a:lnTo>
                      <a:pt x="1220" y="1231"/>
                    </a:lnTo>
                    <a:lnTo>
                      <a:pt x="1224" y="1248"/>
                    </a:lnTo>
                    <a:lnTo>
                      <a:pt x="1228" y="1263"/>
                    </a:lnTo>
                    <a:lnTo>
                      <a:pt x="1232" y="1277"/>
                    </a:lnTo>
                    <a:lnTo>
                      <a:pt x="1236" y="1291"/>
                    </a:lnTo>
                    <a:lnTo>
                      <a:pt x="1240" y="1307"/>
                    </a:lnTo>
                    <a:lnTo>
                      <a:pt x="1244" y="1322"/>
                    </a:lnTo>
                    <a:lnTo>
                      <a:pt x="1248" y="1337"/>
                    </a:lnTo>
                    <a:lnTo>
                      <a:pt x="1251" y="1352"/>
                    </a:lnTo>
                    <a:lnTo>
                      <a:pt x="1255" y="1368"/>
                    </a:lnTo>
                    <a:lnTo>
                      <a:pt x="1259" y="1383"/>
                    </a:lnTo>
                    <a:lnTo>
                      <a:pt x="1263" y="1399"/>
                    </a:lnTo>
                    <a:lnTo>
                      <a:pt x="1267" y="1415"/>
                    </a:lnTo>
                    <a:lnTo>
                      <a:pt x="1271" y="1429"/>
                    </a:lnTo>
                    <a:lnTo>
                      <a:pt x="1275" y="1445"/>
                    </a:lnTo>
                    <a:lnTo>
                      <a:pt x="1279" y="1460"/>
                    </a:lnTo>
                    <a:lnTo>
                      <a:pt x="1283" y="1477"/>
                    </a:lnTo>
                    <a:lnTo>
                      <a:pt x="1287" y="1492"/>
                    </a:lnTo>
                    <a:lnTo>
                      <a:pt x="1291" y="1507"/>
                    </a:lnTo>
                    <a:lnTo>
                      <a:pt x="1295" y="1523"/>
                    </a:lnTo>
                    <a:lnTo>
                      <a:pt x="1299" y="1539"/>
                    </a:lnTo>
                    <a:lnTo>
                      <a:pt x="1303" y="1554"/>
                    </a:lnTo>
                    <a:lnTo>
                      <a:pt x="1307" y="1569"/>
                    </a:lnTo>
                    <a:lnTo>
                      <a:pt x="1311" y="1586"/>
                    </a:lnTo>
                    <a:lnTo>
                      <a:pt x="1314" y="1600"/>
                    </a:lnTo>
                    <a:lnTo>
                      <a:pt x="1318" y="1616"/>
                    </a:lnTo>
                    <a:lnTo>
                      <a:pt x="1322" y="1633"/>
                    </a:lnTo>
                    <a:lnTo>
                      <a:pt x="1326" y="1647"/>
                    </a:lnTo>
                    <a:lnTo>
                      <a:pt x="1330" y="1663"/>
                    </a:lnTo>
                    <a:lnTo>
                      <a:pt x="1334" y="1679"/>
                    </a:lnTo>
                    <a:lnTo>
                      <a:pt x="1338" y="1694"/>
                    </a:lnTo>
                    <a:lnTo>
                      <a:pt x="1342" y="1710"/>
                    </a:lnTo>
                    <a:lnTo>
                      <a:pt x="1346" y="1726"/>
                    </a:lnTo>
                    <a:lnTo>
                      <a:pt x="1350" y="1742"/>
                    </a:lnTo>
                    <a:lnTo>
                      <a:pt x="1354" y="1757"/>
                    </a:lnTo>
                    <a:lnTo>
                      <a:pt x="1358" y="1774"/>
                    </a:lnTo>
                    <a:lnTo>
                      <a:pt x="1362" y="1789"/>
                    </a:lnTo>
                    <a:lnTo>
                      <a:pt x="1366" y="1804"/>
                    </a:lnTo>
                    <a:lnTo>
                      <a:pt x="1370" y="1820"/>
                    </a:lnTo>
                    <a:lnTo>
                      <a:pt x="1374" y="1836"/>
                    </a:lnTo>
                    <a:lnTo>
                      <a:pt x="1377" y="1851"/>
                    </a:lnTo>
                    <a:lnTo>
                      <a:pt x="1381" y="1867"/>
                    </a:lnTo>
                    <a:lnTo>
                      <a:pt x="1385" y="1882"/>
                    </a:lnTo>
                    <a:lnTo>
                      <a:pt x="1389" y="1898"/>
                    </a:lnTo>
                    <a:lnTo>
                      <a:pt x="1393" y="1913"/>
                    </a:lnTo>
                    <a:lnTo>
                      <a:pt x="1397" y="1930"/>
                    </a:lnTo>
                    <a:lnTo>
                      <a:pt x="1401" y="1945"/>
                    </a:lnTo>
                    <a:lnTo>
                      <a:pt x="1405" y="1959"/>
                    </a:lnTo>
                    <a:lnTo>
                      <a:pt x="1409" y="1975"/>
                    </a:lnTo>
                    <a:lnTo>
                      <a:pt x="1413" y="1990"/>
                    </a:lnTo>
                    <a:lnTo>
                      <a:pt x="1417" y="2007"/>
                    </a:lnTo>
                    <a:lnTo>
                      <a:pt x="1421" y="2021"/>
                    </a:lnTo>
                    <a:lnTo>
                      <a:pt x="1425" y="2038"/>
                    </a:lnTo>
                    <a:lnTo>
                      <a:pt x="1429" y="2051"/>
                    </a:lnTo>
                    <a:lnTo>
                      <a:pt x="1433" y="2067"/>
                    </a:lnTo>
                    <a:lnTo>
                      <a:pt x="1437" y="2082"/>
                    </a:lnTo>
                    <a:lnTo>
                      <a:pt x="1440" y="2096"/>
                    </a:lnTo>
                    <a:lnTo>
                      <a:pt x="1444" y="2113"/>
                    </a:lnTo>
                    <a:lnTo>
                      <a:pt x="1448" y="2127"/>
                    </a:lnTo>
                    <a:lnTo>
                      <a:pt x="1452" y="2143"/>
                    </a:lnTo>
                    <a:lnTo>
                      <a:pt x="1456" y="2156"/>
                    </a:lnTo>
                    <a:lnTo>
                      <a:pt x="1460" y="2172"/>
                    </a:lnTo>
                    <a:lnTo>
                      <a:pt x="1464" y="2187"/>
                    </a:lnTo>
                    <a:lnTo>
                      <a:pt x="1468" y="2201"/>
                    </a:lnTo>
                    <a:lnTo>
                      <a:pt x="1472" y="2216"/>
                    </a:lnTo>
                    <a:lnTo>
                      <a:pt x="1476" y="2230"/>
                    </a:lnTo>
                    <a:lnTo>
                      <a:pt x="1480" y="2248"/>
                    </a:lnTo>
                    <a:lnTo>
                      <a:pt x="1484" y="2261"/>
                    </a:lnTo>
                    <a:lnTo>
                      <a:pt x="1488" y="2276"/>
                    </a:lnTo>
                    <a:lnTo>
                      <a:pt x="1492" y="2290"/>
                    </a:lnTo>
                    <a:lnTo>
                      <a:pt x="1496" y="2304"/>
                    </a:lnTo>
                    <a:lnTo>
                      <a:pt x="1499" y="2319"/>
                    </a:lnTo>
                    <a:lnTo>
                      <a:pt x="1503" y="2334"/>
                    </a:lnTo>
                    <a:lnTo>
                      <a:pt x="1507" y="2349"/>
                    </a:lnTo>
                    <a:lnTo>
                      <a:pt x="1511" y="2361"/>
                    </a:lnTo>
                    <a:lnTo>
                      <a:pt x="1515" y="2376"/>
                    </a:lnTo>
                    <a:lnTo>
                      <a:pt x="1519" y="2390"/>
                    </a:lnTo>
                    <a:lnTo>
                      <a:pt x="1523" y="2403"/>
                    </a:lnTo>
                    <a:lnTo>
                      <a:pt x="1527" y="2419"/>
                    </a:lnTo>
                    <a:lnTo>
                      <a:pt x="1531" y="2432"/>
                    </a:lnTo>
                    <a:lnTo>
                      <a:pt x="1535" y="2447"/>
                    </a:lnTo>
                    <a:lnTo>
                      <a:pt x="1539" y="2460"/>
                    </a:lnTo>
                    <a:lnTo>
                      <a:pt x="1543" y="2473"/>
                    </a:lnTo>
                    <a:lnTo>
                      <a:pt x="1547" y="2486"/>
                    </a:lnTo>
                    <a:lnTo>
                      <a:pt x="1551" y="2500"/>
                    </a:lnTo>
                    <a:lnTo>
                      <a:pt x="1555" y="2513"/>
                    </a:lnTo>
                    <a:lnTo>
                      <a:pt x="1559" y="2527"/>
                    </a:lnTo>
                    <a:lnTo>
                      <a:pt x="1562" y="2541"/>
                    </a:lnTo>
                    <a:lnTo>
                      <a:pt x="1566" y="2554"/>
                    </a:lnTo>
                    <a:lnTo>
                      <a:pt x="1570" y="2566"/>
                    </a:lnTo>
                    <a:lnTo>
                      <a:pt x="1574" y="2581"/>
                    </a:lnTo>
                    <a:lnTo>
                      <a:pt x="1578" y="2594"/>
                    </a:lnTo>
                    <a:lnTo>
                      <a:pt x="1582" y="2605"/>
                    </a:lnTo>
                    <a:lnTo>
                      <a:pt x="1586" y="2618"/>
                    </a:lnTo>
                    <a:lnTo>
                      <a:pt x="1590" y="2631"/>
                    </a:lnTo>
                    <a:lnTo>
                      <a:pt x="1594" y="2644"/>
                    </a:lnTo>
                    <a:lnTo>
                      <a:pt x="1598" y="2656"/>
                    </a:lnTo>
                    <a:lnTo>
                      <a:pt x="1602" y="2668"/>
                    </a:lnTo>
                    <a:lnTo>
                      <a:pt x="1606" y="2681"/>
                    </a:lnTo>
                    <a:lnTo>
                      <a:pt x="1610" y="2694"/>
                    </a:lnTo>
                    <a:lnTo>
                      <a:pt x="1614" y="2705"/>
                    </a:lnTo>
                    <a:lnTo>
                      <a:pt x="1618" y="2718"/>
                    </a:lnTo>
                    <a:lnTo>
                      <a:pt x="1622" y="2730"/>
                    </a:lnTo>
                    <a:lnTo>
                      <a:pt x="1625" y="2740"/>
                    </a:lnTo>
                    <a:lnTo>
                      <a:pt x="1629" y="2751"/>
                    </a:lnTo>
                    <a:lnTo>
                      <a:pt x="1633" y="2764"/>
                    </a:lnTo>
                    <a:lnTo>
                      <a:pt x="1637" y="2777"/>
                    </a:lnTo>
                    <a:lnTo>
                      <a:pt x="1641" y="2788"/>
                    </a:lnTo>
                    <a:lnTo>
                      <a:pt x="1645" y="2799"/>
                    </a:lnTo>
                    <a:lnTo>
                      <a:pt x="1649" y="2811"/>
                    </a:lnTo>
                    <a:lnTo>
                      <a:pt x="1653" y="2822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28"/>
                    </a:lnTo>
                    <a:lnTo>
                      <a:pt x="2440" y="2819"/>
                    </a:lnTo>
                    <a:lnTo>
                      <a:pt x="2444" y="2808"/>
                    </a:lnTo>
                    <a:lnTo>
                      <a:pt x="2448" y="2800"/>
                    </a:lnTo>
                    <a:lnTo>
                      <a:pt x="2452" y="2792"/>
                    </a:lnTo>
                    <a:lnTo>
                      <a:pt x="2456" y="2782"/>
                    </a:lnTo>
                    <a:lnTo>
                      <a:pt x="2460" y="2774"/>
                    </a:lnTo>
                    <a:lnTo>
                      <a:pt x="2464" y="2764"/>
                    </a:lnTo>
                    <a:lnTo>
                      <a:pt x="2468" y="2755"/>
                    </a:lnTo>
                    <a:lnTo>
                      <a:pt x="2472" y="2747"/>
                    </a:lnTo>
                    <a:lnTo>
                      <a:pt x="2476" y="2736"/>
                    </a:lnTo>
                    <a:lnTo>
                      <a:pt x="2480" y="2728"/>
                    </a:lnTo>
                    <a:lnTo>
                      <a:pt x="2484" y="2719"/>
                    </a:lnTo>
                    <a:lnTo>
                      <a:pt x="2488" y="2708"/>
                    </a:lnTo>
                    <a:lnTo>
                      <a:pt x="2492" y="2699"/>
                    </a:lnTo>
                    <a:lnTo>
                      <a:pt x="2496" y="2690"/>
                    </a:lnTo>
                    <a:lnTo>
                      <a:pt x="2499" y="2680"/>
                    </a:lnTo>
                    <a:lnTo>
                      <a:pt x="2503" y="2671"/>
                    </a:lnTo>
                    <a:lnTo>
                      <a:pt x="2507" y="2661"/>
                    </a:lnTo>
                    <a:lnTo>
                      <a:pt x="2511" y="2652"/>
                    </a:lnTo>
                    <a:lnTo>
                      <a:pt x="2515" y="2642"/>
                    </a:lnTo>
                    <a:lnTo>
                      <a:pt x="2519" y="2632"/>
                    </a:lnTo>
                    <a:lnTo>
                      <a:pt x="2523" y="2624"/>
                    </a:lnTo>
                    <a:lnTo>
                      <a:pt x="2527" y="2613"/>
                    </a:lnTo>
                    <a:lnTo>
                      <a:pt x="2531" y="2604"/>
                    </a:lnTo>
                    <a:lnTo>
                      <a:pt x="2535" y="2595"/>
                    </a:lnTo>
                    <a:lnTo>
                      <a:pt x="2539" y="2585"/>
                    </a:lnTo>
                    <a:lnTo>
                      <a:pt x="2543" y="2575"/>
                    </a:lnTo>
                    <a:lnTo>
                      <a:pt x="2547" y="2564"/>
                    </a:lnTo>
                    <a:lnTo>
                      <a:pt x="2551" y="2555"/>
                    </a:lnTo>
                    <a:lnTo>
                      <a:pt x="2555" y="2544"/>
                    </a:lnTo>
                    <a:lnTo>
                      <a:pt x="2559" y="2535"/>
                    </a:lnTo>
                    <a:lnTo>
                      <a:pt x="2562" y="2523"/>
                    </a:lnTo>
                    <a:lnTo>
                      <a:pt x="2566" y="2515"/>
                    </a:lnTo>
                    <a:lnTo>
                      <a:pt x="2570" y="2506"/>
                    </a:lnTo>
                    <a:lnTo>
                      <a:pt x="2574" y="2494"/>
                    </a:lnTo>
                    <a:lnTo>
                      <a:pt x="2578" y="2486"/>
                    </a:lnTo>
                    <a:lnTo>
                      <a:pt x="2582" y="2474"/>
                    </a:lnTo>
                    <a:lnTo>
                      <a:pt x="2586" y="2464"/>
                    </a:lnTo>
                    <a:lnTo>
                      <a:pt x="2590" y="2455"/>
                    </a:lnTo>
                    <a:lnTo>
                      <a:pt x="2594" y="2445"/>
                    </a:lnTo>
                    <a:lnTo>
                      <a:pt x="2598" y="2435"/>
                    </a:lnTo>
                    <a:lnTo>
                      <a:pt x="2602" y="2423"/>
                    </a:lnTo>
                    <a:lnTo>
                      <a:pt x="2606" y="2414"/>
                    </a:lnTo>
                    <a:lnTo>
                      <a:pt x="2610" y="2403"/>
                    </a:lnTo>
                    <a:lnTo>
                      <a:pt x="2614" y="2394"/>
                    </a:lnTo>
                    <a:lnTo>
                      <a:pt x="2618" y="2384"/>
                    </a:lnTo>
                    <a:lnTo>
                      <a:pt x="2622" y="2374"/>
                    </a:lnTo>
                    <a:lnTo>
                      <a:pt x="2625" y="2363"/>
                    </a:lnTo>
                    <a:lnTo>
                      <a:pt x="2629" y="2352"/>
                    </a:lnTo>
                    <a:lnTo>
                      <a:pt x="2633" y="2341"/>
                    </a:lnTo>
                    <a:lnTo>
                      <a:pt x="2637" y="2331"/>
                    </a:lnTo>
                    <a:lnTo>
                      <a:pt x="2641" y="2321"/>
                    </a:lnTo>
                    <a:lnTo>
                      <a:pt x="2645" y="2312"/>
                    </a:lnTo>
                    <a:lnTo>
                      <a:pt x="2649" y="2301"/>
                    </a:lnTo>
                    <a:lnTo>
                      <a:pt x="2653" y="2291"/>
                    </a:lnTo>
                    <a:lnTo>
                      <a:pt x="2657" y="2279"/>
                    </a:lnTo>
                    <a:lnTo>
                      <a:pt x="2661" y="2271"/>
                    </a:lnTo>
                    <a:lnTo>
                      <a:pt x="2665" y="2259"/>
                    </a:lnTo>
                    <a:lnTo>
                      <a:pt x="2669" y="2250"/>
                    </a:lnTo>
                    <a:lnTo>
                      <a:pt x="2673" y="2239"/>
                    </a:lnTo>
                    <a:lnTo>
                      <a:pt x="2677" y="2229"/>
                    </a:lnTo>
                    <a:lnTo>
                      <a:pt x="2681" y="2220"/>
                    </a:lnTo>
                    <a:lnTo>
                      <a:pt x="2685" y="2208"/>
                    </a:lnTo>
                    <a:lnTo>
                      <a:pt x="2688" y="2198"/>
                    </a:lnTo>
                    <a:lnTo>
                      <a:pt x="2692" y="2188"/>
                    </a:lnTo>
                    <a:lnTo>
                      <a:pt x="2696" y="2178"/>
                    </a:lnTo>
                    <a:lnTo>
                      <a:pt x="2700" y="2166"/>
                    </a:lnTo>
                    <a:lnTo>
                      <a:pt x="2704" y="2156"/>
                    </a:lnTo>
                    <a:lnTo>
                      <a:pt x="2708" y="2147"/>
                    </a:lnTo>
                    <a:lnTo>
                      <a:pt x="2712" y="2136"/>
                    </a:lnTo>
                    <a:lnTo>
                      <a:pt x="2716" y="2125"/>
                    </a:lnTo>
                    <a:lnTo>
                      <a:pt x="2720" y="2116"/>
                    </a:lnTo>
                    <a:lnTo>
                      <a:pt x="2724" y="2104"/>
                    </a:lnTo>
                    <a:lnTo>
                      <a:pt x="2728" y="2095"/>
                    </a:lnTo>
                    <a:lnTo>
                      <a:pt x="2732" y="2084"/>
                    </a:lnTo>
                    <a:lnTo>
                      <a:pt x="2736" y="2074"/>
                    </a:lnTo>
                    <a:lnTo>
                      <a:pt x="2740" y="2063"/>
                    </a:lnTo>
                    <a:lnTo>
                      <a:pt x="2744" y="2053"/>
                    </a:lnTo>
                    <a:lnTo>
                      <a:pt x="2748" y="2043"/>
                    </a:lnTo>
                    <a:lnTo>
                      <a:pt x="2751" y="2033"/>
                    </a:lnTo>
                    <a:lnTo>
                      <a:pt x="2755" y="2021"/>
                    </a:lnTo>
                    <a:lnTo>
                      <a:pt x="2759" y="2013"/>
                    </a:lnTo>
                    <a:lnTo>
                      <a:pt x="2763" y="2001"/>
                    </a:lnTo>
                    <a:lnTo>
                      <a:pt x="2767" y="1992"/>
                    </a:lnTo>
                    <a:lnTo>
                      <a:pt x="2771" y="1980"/>
                    </a:lnTo>
                    <a:lnTo>
                      <a:pt x="2775" y="1972"/>
                    </a:lnTo>
                    <a:lnTo>
                      <a:pt x="2779" y="1959"/>
                    </a:lnTo>
                    <a:lnTo>
                      <a:pt x="2783" y="1950"/>
                    </a:lnTo>
                    <a:lnTo>
                      <a:pt x="2787" y="1939"/>
                    </a:lnTo>
                    <a:lnTo>
                      <a:pt x="2791" y="1929"/>
                    </a:lnTo>
                    <a:lnTo>
                      <a:pt x="2795" y="1920"/>
                    </a:lnTo>
                    <a:lnTo>
                      <a:pt x="2799" y="1910"/>
                    </a:lnTo>
                    <a:lnTo>
                      <a:pt x="2803" y="1899"/>
                    </a:lnTo>
                    <a:lnTo>
                      <a:pt x="2807" y="1890"/>
                    </a:lnTo>
                    <a:lnTo>
                      <a:pt x="2811" y="1879"/>
                    </a:lnTo>
                    <a:lnTo>
                      <a:pt x="2814" y="1868"/>
                    </a:lnTo>
                    <a:lnTo>
                      <a:pt x="2818" y="1859"/>
                    </a:lnTo>
                    <a:lnTo>
                      <a:pt x="2822" y="1849"/>
                    </a:lnTo>
                    <a:lnTo>
                      <a:pt x="2826" y="1837"/>
                    </a:lnTo>
                    <a:lnTo>
                      <a:pt x="2830" y="1828"/>
                    </a:lnTo>
                    <a:lnTo>
                      <a:pt x="2834" y="1819"/>
                    </a:lnTo>
                    <a:lnTo>
                      <a:pt x="2838" y="1808"/>
                    </a:lnTo>
                    <a:lnTo>
                      <a:pt x="2842" y="1799"/>
                    </a:lnTo>
                    <a:lnTo>
                      <a:pt x="2846" y="1787"/>
                    </a:lnTo>
                    <a:lnTo>
                      <a:pt x="2850" y="1779"/>
                    </a:lnTo>
                    <a:lnTo>
                      <a:pt x="2854" y="1767"/>
                    </a:lnTo>
                    <a:lnTo>
                      <a:pt x="2858" y="1757"/>
                    </a:lnTo>
                    <a:lnTo>
                      <a:pt x="2862" y="1748"/>
                    </a:lnTo>
                    <a:lnTo>
                      <a:pt x="2866" y="1737"/>
                    </a:lnTo>
                    <a:lnTo>
                      <a:pt x="2870" y="1727"/>
                    </a:lnTo>
                    <a:lnTo>
                      <a:pt x="2874" y="1717"/>
                    </a:lnTo>
                    <a:lnTo>
                      <a:pt x="2877" y="1706"/>
                    </a:lnTo>
                    <a:lnTo>
                      <a:pt x="2881" y="1698"/>
                    </a:lnTo>
                    <a:lnTo>
                      <a:pt x="2885" y="1688"/>
                    </a:lnTo>
                    <a:lnTo>
                      <a:pt x="2889" y="1677"/>
                    </a:lnTo>
                    <a:lnTo>
                      <a:pt x="2893" y="1669"/>
                    </a:lnTo>
                    <a:lnTo>
                      <a:pt x="2897" y="1658"/>
                    </a:lnTo>
                    <a:lnTo>
                      <a:pt x="2901" y="1649"/>
                    </a:lnTo>
                    <a:lnTo>
                      <a:pt x="2905" y="1639"/>
                    </a:lnTo>
                    <a:lnTo>
                      <a:pt x="2909" y="1628"/>
                    </a:lnTo>
                    <a:lnTo>
                      <a:pt x="2913" y="1620"/>
                    </a:lnTo>
                    <a:lnTo>
                      <a:pt x="2917" y="1610"/>
                    </a:lnTo>
                    <a:lnTo>
                      <a:pt x="2921" y="1599"/>
                    </a:lnTo>
                    <a:lnTo>
                      <a:pt x="2925" y="1591"/>
                    </a:lnTo>
                    <a:lnTo>
                      <a:pt x="2929" y="1582"/>
                    </a:lnTo>
                    <a:lnTo>
                      <a:pt x="2933" y="1572"/>
                    </a:lnTo>
                    <a:lnTo>
                      <a:pt x="2937" y="1561"/>
                    </a:lnTo>
                    <a:lnTo>
                      <a:pt x="2940" y="1552"/>
                    </a:lnTo>
                    <a:lnTo>
                      <a:pt x="2944" y="1543"/>
                    </a:lnTo>
                    <a:lnTo>
                      <a:pt x="2948" y="1533"/>
                    </a:lnTo>
                    <a:lnTo>
                      <a:pt x="2952" y="1524"/>
                    </a:lnTo>
                    <a:lnTo>
                      <a:pt x="2956" y="1514"/>
                    </a:lnTo>
                    <a:lnTo>
                      <a:pt x="2960" y="1504"/>
                    </a:lnTo>
                    <a:lnTo>
                      <a:pt x="2964" y="1495"/>
                    </a:lnTo>
                    <a:lnTo>
                      <a:pt x="2968" y="1487"/>
                    </a:lnTo>
                    <a:lnTo>
                      <a:pt x="2972" y="1477"/>
                    </a:lnTo>
                    <a:lnTo>
                      <a:pt x="2976" y="1468"/>
                    </a:lnTo>
                    <a:lnTo>
                      <a:pt x="2980" y="1456"/>
                    </a:lnTo>
                    <a:lnTo>
                      <a:pt x="2984" y="1448"/>
                    </a:lnTo>
                    <a:lnTo>
                      <a:pt x="2988" y="1439"/>
                    </a:lnTo>
                    <a:lnTo>
                      <a:pt x="2992" y="1430"/>
                    </a:lnTo>
                    <a:lnTo>
                      <a:pt x="2996" y="1422"/>
                    </a:lnTo>
                    <a:lnTo>
                      <a:pt x="2999" y="1412"/>
                    </a:lnTo>
                    <a:lnTo>
                      <a:pt x="3003" y="1402"/>
                    </a:lnTo>
                    <a:lnTo>
                      <a:pt x="3007" y="1394"/>
                    </a:lnTo>
                    <a:lnTo>
                      <a:pt x="3011" y="1385"/>
                    </a:lnTo>
                    <a:lnTo>
                      <a:pt x="3015" y="1376"/>
                    </a:lnTo>
                    <a:lnTo>
                      <a:pt x="3019" y="1366"/>
                    </a:lnTo>
                    <a:lnTo>
                      <a:pt x="3023" y="1356"/>
                    </a:lnTo>
                    <a:lnTo>
                      <a:pt x="3027" y="1349"/>
                    </a:lnTo>
                    <a:lnTo>
                      <a:pt x="3031" y="1338"/>
                    </a:lnTo>
                    <a:lnTo>
                      <a:pt x="3035" y="1330"/>
                    </a:lnTo>
                    <a:lnTo>
                      <a:pt x="3039" y="1322"/>
                    </a:lnTo>
                    <a:lnTo>
                      <a:pt x="3043" y="1313"/>
                    </a:lnTo>
                    <a:lnTo>
                      <a:pt x="3047" y="1304"/>
                    </a:lnTo>
                    <a:lnTo>
                      <a:pt x="3051" y="1295"/>
                    </a:lnTo>
                    <a:lnTo>
                      <a:pt x="3055" y="1287"/>
                    </a:lnTo>
                    <a:lnTo>
                      <a:pt x="3059" y="1279"/>
                    </a:lnTo>
                    <a:lnTo>
                      <a:pt x="3062" y="1269"/>
                    </a:lnTo>
                    <a:lnTo>
                      <a:pt x="3066" y="1260"/>
                    </a:lnTo>
                    <a:lnTo>
                      <a:pt x="3070" y="1252"/>
                    </a:lnTo>
                    <a:lnTo>
                      <a:pt x="3074" y="1243"/>
                    </a:lnTo>
                    <a:lnTo>
                      <a:pt x="3078" y="1236"/>
                    </a:lnTo>
                    <a:lnTo>
                      <a:pt x="3082" y="1228"/>
                    </a:lnTo>
                    <a:lnTo>
                      <a:pt x="3086" y="1218"/>
                    </a:lnTo>
                    <a:lnTo>
                      <a:pt x="3090" y="1210"/>
                    </a:lnTo>
                    <a:lnTo>
                      <a:pt x="3094" y="1202"/>
                    </a:lnTo>
                    <a:lnTo>
                      <a:pt x="3098" y="1193"/>
                    </a:lnTo>
                    <a:lnTo>
                      <a:pt x="3102" y="1184"/>
                    </a:lnTo>
                    <a:lnTo>
                      <a:pt x="3106" y="1177"/>
                    </a:lnTo>
                    <a:lnTo>
                      <a:pt x="3110" y="1168"/>
                    </a:lnTo>
                    <a:lnTo>
                      <a:pt x="3114" y="1160"/>
                    </a:lnTo>
                    <a:lnTo>
                      <a:pt x="3118" y="1151"/>
                    </a:lnTo>
                    <a:lnTo>
                      <a:pt x="3122" y="1144"/>
                    </a:lnTo>
                    <a:lnTo>
                      <a:pt x="3125" y="1135"/>
                    </a:lnTo>
                    <a:lnTo>
                      <a:pt x="3129" y="1128"/>
                    </a:lnTo>
                    <a:lnTo>
                      <a:pt x="3133" y="1119"/>
                    </a:lnTo>
                    <a:lnTo>
                      <a:pt x="3137" y="1111"/>
                    </a:lnTo>
                    <a:lnTo>
                      <a:pt x="3141" y="1103"/>
                    </a:lnTo>
                    <a:lnTo>
                      <a:pt x="3145" y="1095"/>
                    </a:lnTo>
                    <a:lnTo>
                      <a:pt x="3149" y="1088"/>
                    </a:lnTo>
                    <a:lnTo>
                      <a:pt x="3153" y="1080"/>
                    </a:lnTo>
                    <a:lnTo>
                      <a:pt x="3157" y="1071"/>
                    </a:lnTo>
                    <a:lnTo>
                      <a:pt x="3161" y="1063"/>
                    </a:lnTo>
                    <a:lnTo>
                      <a:pt x="3165" y="1056"/>
                    </a:lnTo>
                    <a:lnTo>
                      <a:pt x="3169" y="1049"/>
                    </a:lnTo>
                    <a:lnTo>
                      <a:pt x="3173" y="1040"/>
                    </a:lnTo>
                    <a:lnTo>
                      <a:pt x="3177" y="1033"/>
                    </a:lnTo>
                    <a:lnTo>
                      <a:pt x="3181" y="1026"/>
                    </a:lnTo>
                    <a:lnTo>
                      <a:pt x="3185" y="1018"/>
                    </a:lnTo>
                    <a:lnTo>
                      <a:pt x="3188" y="1011"/>
                    </a:lnTo>
                    <a:lnTo>
                      <a:pt x="3192" y="1003"/>
                    </a:lnTo>
                    <a:lnTo>
                      <a:pt x="3196" y="996"/>
                    </a:lnTo>
                    <a:lnTo>
                      <a:pt x="3200" y="988"/>
                    </a:lnTo>
                    <a:lnTo>
                      <a:pt x="3204" y="980"/>
                    </a:lnTo>
                    <a:lnTo>
                      <a:pt x="3208" y="973"/>
                    </a:lnTo>
                    <a:lnTo>
                      <a:pt x="3212" y="966"/>
                    </a:lnTo>
                    <a:lnTo>
                      <a:pt x="3216" y="959"/>
                    </a:lnTo>
                    <a:lnTo>
                      <a:pt x="3220" y="951"/>
                    </a:lnTo>
                    <a:lnTo>
                      <a:pt x="3224" y="945"/>
                    </a:lnTo>
                    <a:lnTo>
                      <a:pt x="3228" y="937"/>
                    </a:lnTo>
                    <a:lnTo>
                      <a:pt x="3232" y="929"/>
                    </a:lnTo>
                    <a:lnTo>
                      <a:pt x="3236" y="922"/>
                    </a:lnTo>
                    <a:lnTo>
                      <a:pt x="3240" y="915"/>
                    </a:lnTo>
                    <a:lnTo>
                      <a:pt x="3244" y="908"/>
                    </a:lnTo>
                    <a:lnTo>
                      <a:pt x="3248" y="901"/>
                    </a:lnTo>
                    <a:lnTo>
                      <a:pt x="3251" y="894"/>
                    </a:lnTo>
                    <a:lnTo>
                      <a:pt x="3255" y="887"/>
                    </a:lnTo>
                    <a:lnTo>
                      <a:pt x="3259" y="880"/>
                    </a:lnTo>
                    <a:lnTo>
                      <a:pt x="3263" y="874"/>
                    </a:lnTo>
                    <a:lnTo>
                      <a:pt x="3267" y="867"/>
                    </a:lnTo>
                    <a:lnTo>
                      <a:pt x="3271" y="860"/>
                    </a:lnTo>
                    <a:lnTo>
                      <a:pt x="3275" y="853"/>
                    </a:lnTo>
                    <a:lnTo>
                      <a:pt x="3279" y="847"/>
                    </a:lnTo>
                    <a:lnTo>
                      <a:pt x="3283" y="840"/>
                    </a:lnTo>
                    <a:lnTo>
                      <a:pt x="3287" y="834"/>
                    </a:lnTo>
                    <a:lnTo>
                      <a:pt x="3291" y="826"/>
                    </a:lnTo>
                    <a:lnTo>
                      <a:pt x="3295" y="819"/>
                    </a:lnTo>
                    <a:lnTo>
                      <a:pt x="3299" y="813"/>
                    </a:lnTo>
                    <a:lnTo>
                      <a:pt x="3303" y="807"/>
                    </a:lnTo>
                    <a:lnTo>
                      <a:pt x="3307" y="800"/>
                    </a:lnTo>
                    <a:lnTo>
                      <a:pt x="3311" y="794"/>
                    </a:lnTo>
                    <a:lnTo>
                      <a:pt x="3314" y="788"/>
                    </a:lnTo>
                    <a:lnTo>
                      <a:pt x="3318" y="782"/>
                    </a:lnTo>
                    <a:lnTo>
                      <a:pt x="3322" y="774"/>
                    </a:lnTo>
                    <a:lnTo>
                      <a:pt x="3326" y="769"/>
                    </a:lnTo>
                    <a:lnTo>
                      <a:pt x="3330" y="762"/>
                    </a:lnTo>
                    <a:lnTo>
                      <a:pt x="3334" y="756"/>
                    </a:lnTo>
                    <a:lnTo>
                      <a:pt x="3338" y="749"/>
                    </a:lnTo>
                    <a:lnTo>
                      <a:pt x="3342" y="743"/>
                    </a:lnTo>
                    <a:lnTo>
                      <a:pt x="3346" y="737"/>
                    </a:lnTo>
                    <a:lnTo>
                      <a:pt x="3350" y="732"/>
                    </a:lnTo>
                    <a:lnTo>
                      <a:pt x="3354" y="724"/>
                    </a:lnTo>
                    <a:lnTo>
                      <a:pt x="3358" y="719"/>
                    </a:lnTo>
                    <a:lnTo>
                      <a:pt x="3362" y="713"/>
                    </a:lnTo>
                    <a:lnTo>
                      <a:pt x="3366" y="708"/>
                    </a:lnTo>
                    <a:lnTo>
                      <a:pt x="3370" y="702"/>
                    </a:lnTo>
                    <a:lnTo>
                      <a:pt x="3374" y="696"/>
                    </a:lnTo>
                    <a:lnTo>
                      <a:pt x="3377" y="689"/>
                    </a:lnTo>
                    <a:lnTo>
                      <a:pt x="3381" y="684"/>
                    </a:lnTo>
                    <a:lnTo>
                      <a:pt x="3385" y="678"/>
                    </a:lnTo>
                    <a:lnTo>
                      <a:pt x="3389" y="672"/>
                    </a:lnTo>
                    <a:lnTo>
                      <a:pt x="3393" y="667"/>
                    </a:lnTo>
                    <a:lnTo>
                      <a:pt x="3397" y="661"/>
                    </a:lnTo>
                    <a:lnTo>
                      <a:pt x="3401" y="655"/>
                    </a:lnTo>
                    <a:lnTo>
                      <a:pt x="3405" y="649"/>
                    </a:lnTo>
                    <a:lnTo>
                      <a:pt x="3409" y="644"/>
                    </a:lnTo>
                    <a:lnTo>
                      <a:pt x="3413" y="639"/>
                    </a:lnTo>
                    <a:lnTo>
                      <a:pt x="3417" y="633"/>
                    </a:lnTo>
                    <a:lnTo>
                      <a:pt x="3421" y="627"/>
                    </a:lnTo>
                    <a:lnTo>
                      <a:pt x="3425" y="622"/>
                    </a:lnTo>
                    <a:lnTo>
                      <a:pt x="3429" y="617"/>
                    </a:lnTo>
                    <a:lnTo>
                      <a:pt x="3433" y="611"/>
                    </a:lnTo>
                    <a:lnTo>
                      <a:pt x="3437" y="607"/>
                    </a:lnTo>
                    <a:lnTo>
                      <a:pt x="3440" y="601"/>
                    </a:lnTo>
                    <a:lnTo>
                      <a:pt x="3444" y="596"/>
                    </a:lnTo>
                    <a:lnTo>
                      <a:pt x="3448" y="591"/>
                    </a:lnTo>
                    <a:lnTo>
                      <a:pt x="3452" y="585"/>
                    </a:lnTo>
                    <a:lnTo>
                      <a:pt x="3456" y="579"/>
                    </a:lnTo>
                    <a:lnTo>
                      <a:pt x="3460" y="576"/>
                    </a:lnTo>
                    <a:lnTo>
                      <a:pt x="3464" y="570"/>
                    </a:lnTo>
                    <a:lnTo>
                      <a:pt x="3468" y="565"/>
                    </a:lnTo>
                    <a:lnTo>
                      <a:pt x="3472" y="560"/>
                    </a:lnTo>
                    <a:lnTo>
                      <a:pt x="3476" y="553"/>
                    </a:lnTo>
                    <a:lnTo>
                      <a:pt x="3480" y="551"/>
                    </a:lnTo>
                    <a:lnTo>
                      <a:pt x="3484" y="546"/>
                    </a:lnTo>
                    <a:lnTo>
                      <a:pt x="3488" y="541"/>
                    </a:lnTo>
                    <a:lnTo>
                      <a:pt x="3492" y="535"/>
                    </a:lnTo>
                    <a:lnTo>
                      <a:pt x="3496" y="531"/>
                    </a:lnTo>
                    <a:lnTo>
                      <a:pt x="3499" y="525"/>
                    </a:lnTo>
                    <a:lnTo>
                      <a:pt x="3503" y="521"/>
                    </a:lnTo>
                    <a:lnTo>
                      <a:pt x="3507" y="516"/>
                    </a:lnTo>
                    <a:lnTo>
                      <a:pt x="3511" y="512"/>
                    </a:lnTo>
                    <a:lnTo>
                      <a:pt x="3515" y="506"/>
                    </a:lnTo>
                    <a:lnTo>
                      <a:pt x="3519" y="501"/>
                    </a:lnTo>
                    <a:lnTo>
                      <a:pt x="3523" y="498"/>
                    </a:lnTo>
                    <a:lnTo>
                      <a:pt x="3527" y="494"/>
                    </a:lnTo>
                    <a:lnTo>
                      <a:pt x="3531" y="489"/>
                    </a:lnTo>
                    <a:lnTo>
                      <a:pt x="3535" y="485"/>
                    </a:lnTo>
                    <a:lnTo>
                      <a:pt x="3539" y="481"/>
                    </a:lnTo>
                    <a:lnTo>
                      <a:pt x="3543" y="476"/>
                    </a:lnTo>
                    <a:lnTo>
                      <a:pt x="3547" y="471"/>
                    </a:lnTo>
                    <a:lnTo>
                      <a:pt x="3551" y="467"/>
                    </a:lnTo>
                    <a:lnTo>
                      <a:pt x="3555" y="463"/>
                    </a:lnTo>
                    <a:lnTo>
                      <a:pt x="3559" y="458"/>
                    </a:lnTo>
                    <a:lnTo>
                      <a:pt x="3562" y="455"/>
                    </a:lnTo>
                    <a:lnTo>
                      <a:pt x="3566" y="449"/>
                    </a:lnTo>
                    <a:lnTo>
                      <a:pt x="3570" y="446"/>
                    </a:lnTo>
                    <a:lnTo>
                      <a:pt x="3574" y="442"/>
                    </a:lnTo>
                    <a:lnTo>
                      <a:pt x="3578" y="438"/>
                    </a:lnTo>
                    <a:lnTo>
                      <a:pt x="3582" y="433"/>
                    </a:lnTo>
                    <a:lnTo>
                      <a:pt x="3586" y="429"/>
                    </a:lnTo>
                    <a:lnTo>
                      <a:pt x="3590" y="426"/>
                    </a:lnTo>
                    <a:lnTo>
                      <a:pt x="3594" y="421"/>
                    </a:lnTo>
                    <a:lnTo>
                      <a:pt x="3598" y="418"/>
                    </a:lnTo>
                    <a:lnTo>
                      <a:pt x="3602" y="413"/>
                    </a:lnTo>
                    <a:lnTo>
                      <a:pt x="3606" y="410"/>
                    </a:lnTo>
                    <a:lnTo>
                      <a:pt x="3610" y="405"/>
                    </a:lnTo>
                    <a:lnTo>
                      <a:pt x="3614" y="401"/>
                    </a:lnTo>
                    <a:lnTo>
                      <a:pt x="3618" y="398"/>
                    </a:lnTo>
                    <a:lnTo>
                      <a:pt x="3622" y="395"/>
                    </a:lnTo>
                    <a:lnTo>
                      <a:pt x="3625" y="391"/>
                    </a:lnTo>
                    <a:lnTo>
                      <a:pt x="3629" y="386"/>
                    </a:lnTo>
                    <a:lnTo>
                      <a:pt x="3633" y="384"/>
                    </a:lnTo>
                    <a:lnTo>
                      <a:pt x="3637" y="379"/>
                    </a:lnTo>
                    <a:lnTo>
                      <a:pt x="3641" y="376"/>
                    </a:lnTo>
                    <a:lnTo>
                      <a:pt x="3645" y="372"/>
                    </a:lnTo>
                    <a:lnTo>
                      <a:pt x="3649" y="369"/>
                    </a:lnTo>
                    <a:lnTo>
                      <a:pt x="3653" y="364"/>
                    </a:lnTo>
                    <a:lnTo>
                      <a:pt x="3657" y="362"/>
                    </a:lnTo>
                    <a:lnTo>
                      <a:pt x="3661" y="358"/>
                    </a:lnTo>
                    <a:lnTo>
                      <a:pt x="3665" y="355"/>
                    </a:lnTo>
                    <a:lnTo>
                      <a:pt x="3669" y="352"/>
                    </a:lnTo>
                    <a:lnTo>
                      <a:pt x="3673" y="347"/>
                    </a:lnTo>
                    <a:lnTo>
                      <a:pt x="3677" y="345"/>
                    </a:lnTo>
                    <a:lnTo>
                      <a:pt x="3681" y="341"/>
                    </a:lnTo>
                    <a:lnTo>
                      <a:pt x="3685" y="338"/>
                    </a:lnTo>
                    <a:lnTo>
                      <a:pt x="3688" y="334"/>
                    </a:lnTo>
                    <a:lnTo>
                      <a:pt x="3692" y="330"/>
                    </a:lnTo>
                    <a:lnTo>
                      <a:pt x="3696" y="328"/>
                    </a:lnTo>
                    <a:lnTo>
                      <a:pt x="3700" y="325"/>
                    </a:lnTo>
                    <a:lnTo>
                      <a:pt x="3704" y="323"/>
                    </a:lnTo>
                    <a:lnTo>
                      <a:pt x="3708" y="319"/>
                    </a:lnTo>
                    <a:lnTo>
                      <a:pt x="3712" y="316"/>
                    </a:lnTo>
                    <a:lnTo>
                      <a:pt x="3716" y="312"/>
                    </a:lnTo>
                    <a:lnTo>
                      <a:pt x="3720" y="309"/>
                    </a:lnTo>
                    <a:lnTo>
                      <a:pt x="3724" y="305"/>
                    </a:lnTo>
                    <a:lnTo>
                      <a:pt x="3728" y="303"/>
                    </a:lnTo>
                    <a:lnTo>
                      <a:pt x="3732" y="301"/>
                    </a:lnTo>
                    <a:lnTo>
                      <a:pt x="3736" y="298"/>
                    </a:lnTo>
                    <a:lnTo>
                      <a:pt x="3740" y="295"/>
                    </a:lnTo>
                    <a:lnTo>
                      <a:pt x="3744" y="291"/>
                    </a:lnTo>
                    <a:lnTo>
                      <a:pt x="3748" y="290"/>
                    </a:lnTo>
                    <a:lnTo>
                      <a:pt x="3751" y="286"/>
                    </a:lnTo>
                    <a:lnTo>
                      <a:pt x="3755" y="283"/>
                    </a:lnTo>
                    <a:lnTo>
                      <a:pt x="3759" y="281"/>
                    </a:lnTo>
                    <a:lnTo>
                      <a:pt x="3763" y="278"/>
                    </a:lnTo>
                    <a:lnTo>
                      <a:pt x="3767" y="275"/>
                    </a:lnTo>
                    <a:lnTo>
                      <a:pt x="3771" y="271"/>
                    </a:lnTo>
                    <a:lnTo>
                      <a:pt x="3775" y="269"/>
                    </a:lnTo>
                    <a:lnTo>
                      <a:pt x="3779" y="266"/>
                    </a:lnTo>
                    <a:lnTo>
                      <a:pt x="3783" y="263"/>
                    </a:lnTo>
                    <a:lnTo>
                      <a:pt x="3787" y="261"/>
                    </a:lnTo>
                    <a:lnTo>
                      <a:pt x="3791" y="258"/>
                    </a:lnTo>
                    <a:lnTo>
                      <a:pt x="3795" y="257"/>
                    </a:lnTo>
                    <a:lnTo>
                      <a:pt x="3799" y="253"/>
                    </a:lnTo>
                    <a:lnTo>
                      <a:pt x="3803" y="252"/>
                    </a:lnTo>
                    <a:lnTo>
                      <a:pt x="3807" y="248"/>
                    </a:lnTo>
                    <a:lnTo>
                      <a:pt x="3811" y="247"/>
                    </a:lnTo>
                    <a:lnTo>
                      <a:pt x="3814" y="244"/>
                    </a:lnTo>
                    <a:lnTo>
                      <a:pt x="3818" y="242"/>
                    </a:lnTo>
                    <a:lnTo>
                      <a:pt x="3822" y="238"/>
                    </a:lnTo>
                    <a:lnTo>
                      <a:pt x="3826" y="237"/>
                    </a:lnTo>
                    <a:lnTo>
                      <a:pt x="3830" y="234"/>
                    </a:lnTo>
                    <a:lnTo>
                      <a:pt x="3834" y="231"/>
                    </a:lnTo>
                    <a:lnTo>
                      <a:pt x="3838" y="230"/>
                    </a:lnTo>
                    <a:lnTo>
                      <a:pt x="3842" y="227"/>
                    </a:lnTo>
                    <a:lnTo>
                      <a:pt x="3846" y="225"/>
                    </a:lnTo>
                    <a:lnTo>
                      <a:pt x="3850" y="221"/>
                    </a:lnTo>
                    <a:lnTo>
                      <a:pt x="3854" y="219"/>
                    </a:lnTo>
                    <a:lnTo>
                      <a:pt x="3858" y="217"/>
                    </a:lnTo>
                    <a:lnTo>
                      <a:pt x="3862" y="215"/>
                    </a:lnTo>
                    <a:lnTo>
                      <a:pt x="3866" y="214"/>
                    </a:lnTo>
                    <a:lnTo>
                      <a:pt x="3870" y="210"/>
                    </a:lnTo>
                    <a:lnTo>
                      <a:pt x="3874" y="208"/>
                    </a:lnTo>
                    <a:lnTo>
                      <a:pt x="3877" y="207"/>
                    </a:lnTo>
                    <a:lnTo>
                      <a:pt x="3881" y="206"/>
                    </a:lnTo>
                    <a:lnTo>
                      <a:pt x="3885" y="202"/>
                    </a:lnTo>
                    <a:lnTo>
                      <a:pt x="3889" y="201"/>
                    </a:lnTo>
                    <a:lnTo>
                      <a:pt x="3893" y="198"/>
                    </a:lnTo>
                    <a:lnTo>
                      <a:pt x="3897" y="197"/>
                    </a:lnTo>
                    <a:lnTo>
                      <a:pt x="3901" y="195"/>
                    </a:lnTo>
                    <a:lnTo>
                      <a:pt x="3905" y="192"/>
                    </a:lnTo>
                    <a:lnTo>
                      <a:pt x="3909" y="191"/>
                    </a:lnTo>
                    <a:lnTo>
                      <a:pt x="3913" y="189"/>
                    </a:lnTo>
                    <a:lnTo>
                      <a:pt x="3917" y="186"/>
                    </a:lnTo>
                    <a:lnTo>
                      <a:pt x="3921" y="185"/>
                    </a:lnTo>
                    <a:lnTo>
                      <a:pt x="3925" y="183"/>
                    </a:lnTo>
                    <a:lnTo>
                      <a:pt x="3929" y="181"/>
                    </a:lnTo>
                    <a:lnTo>
                      <a:pt x="3933" y="18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90" name="Freeform 362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0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54"/>
                  </a:cxn>
                  <a:cxn ang="0">
                    <a:pos x="751" y="111"/>
                  </a:cxn>
                  <a:cxn ang="0">
                    <a:pos x="814" y="200"/>
                  </a:cxn>
                  <a:cxn ang="0">
                    <a:pos x="877" y="327"/>
                  </a:cxn>
                  <a:cxn ang="0">
                    <a:pos x="940" y="496"/>
                  </a:cxn>
                  <a:cxn ang="0">
                    <a:pos x="1003" y="704"/>
                  </a:cxn>
                  <a:cxn ang="0">
                    <a:pos x="1066" y="950"/>
                  </a:cxn>
                  <a:cxn ang="0">
                    <a:pos x="1129" y="1234"/>
                  </a:cxn>
                  <a:cxn ang="0">
                    <a:pos x="1192" y="1545"/>
                  </a:cxn>
                  <a:cxn ang="0">
                    <a:pos x="1255" y="1874"/>
                  </a:cxn>
                  <a:cxn ang="0">
                    <a:pos x="1318" y="2221"/>
                  </a:cxn>
                  <a:cxn ang="0">
                    <a:pos x="1381" y="2569"/>
                  </a:cxn>
                  <a:cxn ang="0">
                    <a:pos x="1444" y="2830"/>
                  </a:cxn>
                  <a:cxn ang="0">
                    <a:pos x="1507" y="2830"/>
                  </a:cxn>
                  <a:cxn ang="0">
                    <a:pos x="1570" y="2830"/>
                  </a:cxn>
                  <a:cxn ang="0">
                    <a:pos x="1633" y="2830"/>
                  </a:cxn>
                  <a:cxn ang="0">
                    <a:pos x="1696" y="2830"/>
                  </a:cxn>
                  <a:cxn ang="0">
                    <a:pos x="1759" y="2830"/>
                  </a:cxn>
                  <a:cxn ang="0">
                    <a:pos x="1822" y="2830"/>
                  </a:cxn>
                  <a:cxn ang="0">
                    <a:pos x="1885" y="2830"/>
                  </a:cxn>
                  <a:cxn ang="0">
                    <a:pos x="1948" y="2830"/>
                  </a:cxn>
                  <a:cxn ang="0">
                    <a:pos x="2011" y="2830"/>
                  </a:cxn>
                  <a:cxn ang="0">
                    <a:pos x="2074" y="2830"/>
                  </a:cxn>
                  <a:cxn ang="0">
                    <a:pos x="2137" y="2830"/>
                  </a:cxn>
                  <a:cxn ang="0">
                    <a:pos x="2200" y="2830"/>
                  </a:cxn>
                  <a:cxn ang="0">
                    <a:pos x="2263" y="2830"/>
                  </a:cxn>
                  <a:cxn ang="0">
                    <a:pos x="2326" y="2830"/>
                  </a:cxn>
                  <a:cxn ang="0">
                    <a:pos x="2389" y="2830"/>
                  </a:cxn>
                  <a:cxn ang="0">
                    <a:pos x="2452" y="2830"/>
                  </a:cxn>
                  <a:cxn ang="0">
                    <a:pos x="2515" y="2830"/>
                  </a:cxn>
                  <a:cxn ang="0">
                    <a:pos x="2578" y="2830"/>
                  </a:cxn>
                  <a:cxn ang="0">
                    <a:pos x="2641" y="2830"/>
                  </a:cxn>
                  <a:cxn ang="0">
                    <a:pos x="2704" y="2830"/>
                  </a:cxn>
                  <a:cxn ang="0">
                    <a:pos x="2767" y="2796"/>
                  </a:cxn>
                  <a:cxn ang="0">
                    <a:pos x="2830" y="2567"/>
                  </a:cxn>
                  <a:cxn ang="0">
                    <a:pos x="2893" y="2343"/>
                  </a:cxn>
                  <a:cxn ang="0">
                    <a:pos x="2956" y="2127"/>
                  </a:cxn>
                  <a:cxn ang="0">
                    <a:pos x="3019" y="1920"/>
                  </a:cxn>
                  <a:cxn ang="0">
                    <a:pos x="3082" y="1724"/>
                  </a:cxn>
                  <a:cxn ang="0">
                    <a:pos x="3145" y="1539"/>
                  </a:cxn>
                  <a:cxn ang="0">
                    <a:pos x="3208" y="1368"/>
                  </a:cxn>
                  <a:cxn ang="0">
                    <a:pos x="3271" y="1209"/>
                  </a:cxn>
                  <a:cxn ang="0">
                    <a:pos x="3334" y="1064"/>
                  </a:cxn>
                  <a:cxn ang="0">
                    <a:pos x="3397" y="929"/>
                  </a:cxn>
                  <a:cxn ang="0">
                    <a:pos x="3460" y="809"/>
                  </a:cxn>
                  <a:cxn ang="0">
                    <a:pos x="3523" y="701"/>
                  </a:cxn>
                  <a:cxn ang="0">
                    <a:pos x="3586" y="603"/>
                  </a:cxn>
                  <a:cxn ang="0">
                    <a:pos x="3649" y="517"/>
                  </a:cxn>
                  <a:cxn ang="0">
                    <a:pos x="3712" y="443"/>
                  </a:cxn>
                  <a:cxn ang="0">
                    <a:pos x="3775" y="378"/>
                  </a:cxn>
                  <a:cxn ang="0">
                    <a:pos x="3838" y="322"/>
                  </a:cxn>
                  <a:cxn ang="0">
                    <a:pos x="3901" y="272"/>
                  </a:cxn>
                </a:cxnLst>
                <a:rect l="0" t="0" r="r" b="b"/>
                <a:pathLst>
                  <a:path w="3933" h="2830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0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0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1"/>
                    </a:lnTo>
                    <a:lnTo>
                      <a:pt x="196" y="0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0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0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0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0"/>
                    </a:lnTo>
                    <a:lnTo>
                      <a:pt x="401" y="3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0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0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0"/>
                    </a:lnTo>
                    <a:lnTo>
                      <a:pt x="499" y="0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9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2"/>
                    </a:lnTo>
                    <a:lnTo>
                      <a:pt x="598" y="12"/>
                    </a:lnTo>
                    <a:lnTo>
                      <a:pt x="602" y="12"/>
                    </a:lnTo>
                    <a:lnTo>
                      <a:pt x="606" y="14"/>
                    </a:lnTo>
                    <a:lnTo>
                      <a:pt x="610" y="15"/>
                    </a:lnTo>
                    <a:lnTo>
                      <a:pt x="614" y="17"/>
                    </a:lnTo>
                    <a:lnTo>
                      <a:pt x="618" y="19"/>
                    </a:lnTo>
                    <a:lnTo>
                      <a:pt x="622" y="19"/>
                    </a:lnTo>
                    <a:lnTo>
                      <a:pt x="625" y="20"/>
                    </a:lnTo>
                    <a:lnTo>
                      <a:pt x="629" y="22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4"/>
                    </a:lnTo>
                    <a:lnTo>
                      <a:pt x="661" y="35"/>
                    </a:lnTo>
                    <a:lnTo>
                      <a:pt x="665" y="38"/>
                    </a:lnTo>
                    <a:lnTo>
                      <a:pt x="669" y="43"/>
                    </a:lnTo>
                    <a:lnTo>
                      <a:pt x="673" y="43"/>
                    </a:lnTo>
                    <a:lnTo>
                      <a:pt x="677" y="45"/>
                    </a:lnTo>
                    <a:lnTo>
                      <a:pt x="681" y="49"/>
                    </a:lnTo>
                    <a:lnTo>
                      <a:pt x="685" y="50"/>
                    </a:lnTo>
                    <a:lnTo>
                      <a:pt x="688" y="54"/>
                    </a:lnTo>
                    <a:lnTo>
                      <a:pt x="692" y="56"/>
                    </a:lnTo>
                    <a:lnTo>
                      <a:pt x="696" y="60"/>
                    </a:lnTo>
                    <a:lnTo>
                      <a:pt x="700" y="62"/>
                    </a:lnTo>
                    <a:lnTo>
                      <a:pt x="704" y="65"/>
                    </a:lnTo>
                    <a:lnTo>
                      <a:pt x="708" y="69"/>
                    </a:lnTo>
                    <a:lnTo>
                      <a:pt x="712" y="71"/>
                    </a:lnTo>
                    <a:lnTo>
                      <a:pt x="716" y="75"/>
                    </a:lnTo>
                    <a:lnTo>
                      <a:pt x="720" y="78"/>
                    </a:lnTo>
                    <a:lnTo>
                      <a:pt x="724" y="83"/>
                    </a:lnTo>
                    <a:lnTo>
                      <a:pt x="728" y="86"/>
                    </a:lnTo>
                    <a:lnTo>
                      <a:pt x="732" y="90"/>
                    </a:lnTo>
                    <a:lnTo>
                      <a:pt x="736" y="95"/>
                    </a:lnTo>
                    <a:lnTo>
                      <a:pt x="740" y="97"/>
                    </a:lnTo>
                    <a:lnTo>
                      <a:pt x="744" y="101"/>
                    </a:lnTo>
                    <a:lnTo>
                      <a:pt x="748" y="106"/>
                    </a:lnTo>
                    <a:lnTo>
                      <a:pt x="751" y="111"/>
                    </a:lnTo>
                    <a:lnTo>
                      <a:pt x="755" y="115"/>
                    </a:lnTo>
                    <a:lnTo>
                      <a:pt x="759" y="121"/>
                    </a:lnTo>
                    <a:lnTo>
                      <a:pt x="763" y="125"/>
                    </a:lnTo>
                    <a:lnTo>
                      <a:pt x="767" y="130"/>
                    </a:lnTo>
                    <a:lnTo>
                      <a:pt x="771" y="136"/>
                    </a:lnTo>
                    <a:lnTo>
                      <a:pt x="775" y="139"/>
                    </a:lnTo>
                    <a:lnTo>
                      <a:pt x="779" y="145"/>
                    </a:lnTo>
                    <a:lnTo>
                      <a:pt x="783" y="151"/>
                    </a:lnTo>
                    <a:lnTo>
                      <a:pt x="787" y="158"/>
                    </a:lnTo>
                    <a:lnTo>
                      <a:pt x="791" y="162"/>
                    </a:lnTo>
                    <a:lnTo>
                      <a:pt x="795" y="170"/>
                    </a:lnTo>
                    <a:lnTo>
                      <a:pt x="799" y="175"/>
                    </a:lnTo>
                    <a:lnTo>
                      <a:pt x="803" y="181"/>
                    </a:lnTo>
                    <a:lnTo>
                      <a:pt x="807" y="189"/>
                    </a:lnTo>
                    <a:lnTo>
                      <a:pt x="811" y="194"/>
                    </a:lnTo>
                    <a:lnTo>
                      <a:pt x="814" y="200"/>
                    </a:lnTo>
                    <a:lnTo>
                      <a:pt x="818" y="208"/>
                    </a:lnTo>
                    <a:lnTo>
                      <a:pt x="822" y="214"/>
                    </a:lnTo>
                    <a:lnTo>
                      <a:pt x="826" y="222"/>
                    </a:lnTo>
                    <a:lnTo>
                      <a:pt x="830" y="228"/>
                    </a:lnTo>
                    <a:lnTo>
                      <a:pt x="834" y="236"/>
                    </a:lnTo>
                    <a:lnTo>
                      <a:pt x="838" y="244"/>
                    </a:lnTo>
                    <a:lnTo>
                      <a:pt x="842" y="252"/>
                    </a:lnTo>
                    <a:lnTo>
                      <a:pt x="846" y="260"/>
                    </a:lnTo>
                    <a:lnTo>
                      <a:pt x="850" y="268"/>
                    </a:lnTo>
                    <a:lnTo>
                      <a:pt x="854" y="274"/>
                    </a:lnTo>
                    <a:lnTo>
                      <a:pt x="858" y="285"/>
                    </a:lnTo>
                    <a:lnTo>
                      <a:pt x="862" y="292"/>
                    </a:lnTo>
                    <a:lnTo>
                      <a:pt x="866" y="301"/>
                    </a:lnTo>
                    <a:lnTo>
                      <a:pt x="870" y="310"/>
                    </a:lnTo>
                    <a:lnTo>
                      <a:pt x="874" y="317"/>
                    </a:lnTo>
                    <a:lnTo>
                      <a:pt x="877" y="327"/>
                    </a:lnTo>
                    <a:lnTo>
                      <a:pt x="881" y="337"/>
                    </a:lnTo>
                    <a:lnTo>
                      <a:pt x="885" y="348"/>
                    </a:lnTo>
                    <a:lnTo>
                      <a:pt x="889" y="357"/>
                    </a:lnTo>
                    <a:lnTo>
                      <a:pt x="893" y="366"/>
                    </a:lnTo>
                    <a:lnTo>
                      <a:pt x="897" y="376"/>
                    </a:lnTo>
                    <a:lnTo>
                      <a:pt x="901" y="386"/>
                    </a:lnTo>
                    <a:lnTo>
                      <a:pt x="905" y="398"/>
                    </a:lnTo>
                    <a:lnTo>
                      <a:pt x="909" y="407"/>
                    </a:lnTo>
                    <a:lnTo>
                      <a:pt x="913" y="417"/>
                    </a:lnTo>
                    <a:lnTo>
                      <a:pt x="917" y="428"/>
                    </a:lnTo>
                    <a:lnTo>
                      <a:pt x="921" y="440"/>
                    </a:lnTo>
                    <a:lnTo>
                      <a:pt x="925" y="451"/>
                    </a:lnTo>
                    <a:lnTo>
                      <a:pt x="929" y="462"/>
                    </a:lnTo>
                    <a:lnTo>
                      <a:pt x="933" y="473"/>
                    </a:lnTo>
                    <a:lnTo>
                      <a:pt x="937" y="484"/>
                    </a:lnTo>
                    <a:lnTo>
                      <a:pt x="940" y="496"/>
                    </a:lnTo>
                    <a:lnTo>
                      <a:pt x="944" y="507"/>
                    </a:lnTo>
                    <a:lnTo>
                      <a:pt x="948" y="520"/>
                    </a:lnTo>
                    <a:lnTo>
                      <a:pt x="952" y="532"/>
                    </a:lnTo>
                    <a:lnTo>
                      <a:pt x="956" y="544"/>
                    </a:lnTo>
                    <a:lnTo>
                      <a:pt x="960" y="556"/>
                    </a:lnTo>
                    <a:lnTo>
                      <a:pt x="964" y="570"/>
                    </a:lnTo>
                    <a:lnTo>
                      <a:pt x="968" y="581"/>
                    </a:lnTo>
                    <a:lnTo>
                      <a:pt x="972" y="595"/>
                    </a:lnTo>
                    <a:lnTo>
                      <a:pt x="976" y="609"/>
                    </a:lnTo>
                    <a:lnTo>
                      <a:pt x="980" y="621"/>
                    </a:lnTo>
                    <a:lnTo>
                      <a:pt x="984" y="635"/>
                    </a:lnTo>
                    <a:lnTo>
                      <a:pt x="988" y="647"/>
                    </a:lnTo>
                    <a:lnTo>
                      <a:pt x="992" y="662"/>
                    </a:lnTo>
                    <a:lnTo>
                      <a:pt x="996" y="676"/>
                    </a:lnTo>
                    <a:lnTo>
                      <a:pt x="999" y="689"/>
                    </a:lnTo>
                    <a:lnTo>
                      <a:pt x="1003" y="704"/>
                    </a:lnTo>
                    <a:lnTo>
                      <a:pt x="1007" y="719"/>
                    </a:lnTo>
                    <a:lnTo>
                      <a:pt x="1011" y="733"/>
                    </a:lnTo>
                    <a:lnTo>
                      <a:pt x="1015" y="747"/>
                    </a:lnTo>
                    <a:lnTo>
                      <a:pt x="1019" y="761"/>
                    </a:lnTo>
                    <a:lnTo>
                      <a:pt x="1023" y="777"/>
                    </a:lnTo>
                    <a:lnTo>
                      <a:pt x="1027" y="792"/>
                    </a:lnTo>
                    <a:lnTo>
                      <a:pt x="1031" y="807"/>
                    </a:lnTo>
                    <a:lnTo>
                      <a:pt x="1035" y="822"/>
                    </a:lnTo>
                    <a:lnTo>
                      <a:pt x="1039" y="839"/>
                    </a:lnTo>
                    <a:lnTo>
                      <a:pt x="1043" y="854"/>
                    </a:lnTo>
                    <a:lnTo>
                      <a:pt x="1047" y="870"/>
                    </a:lnTo>
                    <a:lnTo>
                      <a:pt x="1051" y="886"/>
                    </a:lnTo>
                    <a:lnTo>
                      <a:pt x="1055" y="901"/>
                    </a:lnTo>
                    <a:lnTo>
                      <a:pt x="1059" y="918"/>
                    </a:lnTo>
                    <a:lnTo>
                      <a:pt x="1062" y="935"/>
                    </a:lnTo>
                    <a:lnTo>
                      <a:pt x="1066" y="950"/>
                    </a:lnTo>
                    <a:lnTo>
                      <a:pt x="1070" y="967"/>
                    </a:lnTo>
                    <a:lnTo>
                      <a:pt x="1074" y="985"/>
                    </a:lnTo>
                    <a:lnTo>
                      <a:pt x="1078" y="1001"/>
                    </a:lnTo>
                    <a:lnTo>
                      <a:pt x="1082" y="1019"/>
                    </a:lnTo>
                    <a:lnTo>
                      <a:pt x="1086" y="1036"/>
                    </a:lnTo>
                    <a:lnTo>
                      <a:pt x="1090" y="1054"/>
                    </a:lnTo>
                    <a:lnTo>
                      <a:pt x="1094" y="1070"/>
                    </a:lnTo>
                    <a:lnTo>
                      <a:pt x="1098" y="1088"/>
                    </a:lnTo>
                    <a:lnTo>
                      <a:pt x="1102" y="1105"/>
                    </a:lnTo>
                    <a:lnTo>
                      <a:pt x="1106" y="1122"/>
                    </a:lnTo>
                    <a:lnTo>
                      <a:pt x="1110" y="1141"/>
                    </a:lnTo>
                    <a:lnTo>
                      <a:pt x="1114" y="1159"/>
                    </a:lnTo>
                    <a:lnTo>
                      <a:pt x="1118" y="1178"/>
                    </a:lnTo>
                    <a:lnTo>
                      <a:pt x="1122" y="1197"/>
                    </a:lnTo>
                    <a:lnTo>
                      <a:pt x="1125" y="1215"/>
                    </a:lnTo>
                    <a:lnTo>
                      <a:pt x="1129" y="1234"/>
                    </a:lnTo>
                    <a:lnTo>
                      <a:pt x="1133" y="1251"/>
                    </a:lnTo>
                    <a:lnTo>
                      <a:pt x="1137" y="1270"/>
                    </a:lnTo>
                    <a:lnTo>
                      <a:pt x="1141" y="1289"/>
                    </a:lnTo>
                    <a:lnTo>
                      <a:pt x="1145" y="1308"/>
                    </a:lnTo>
                    <a:lnTo>
                      <a:pt x="1149" y="1329"/>
                    </a:lnTo>
                    <a:lnTo>
                      <a:pt x="1153" y="1345"/>
                    </a:lnTo>
                    <a:lnTo>
                      <a:pt x="1157" y="1366"/>
                    </a:lnTo>
                    <a:lnTo>
                      <a:pt x="1161" y="1385"/>
                    </a:lnTo>
                    <a:lnTo>
                      <a:pt x="1165" y="1404"/>
                    </a:lnTo>
                    <a:lnTo>
                      <a:pt x="1169" y="1425"/>
                    </a:lnTo>
                    <a:lnTo>
                      <a:pt x="1173" y="1445"/>
                    </a:lnTo>
                    <a:lnTo>
                      <a:pt x="1177" y="1464"/>
                    </a:lnTo>
                    <a:lnTo>
                      <a:pt x="1181" y="1484"/>
                    </a:lnTo>
                    <a:lnTo>
                      <a:pt x="1185" y="1504"/>
                    </a:lnTo>
                    <a:lnTo>
                      <a:pt x="1188" y="1523"/>
                    </a:lnTo>
                    <a:lnTo>
                      <a:pt x="1192" y="1545"/>
                    </a:lnTo>
                    <a:lnTo>
                      <a:pt x="1196" y="1564"/>
                    </a:lnTo>
                    <a:lnTo>
                      <a:pt x="1200" y="1585"/>
                    </a:lnTo>
                    <a:lnTo>
                      <a:pt x="1204" y="1604"/>
                    </a:lnTo>
                    <a:lnTo>
                      <a:pt x="1208" y="1626"/>
                    </a:lnTo>
                    <a:lnTo>
                      <a:pt x="1212" y="1646"/>
                    </a:lnTo>
                    <a:lnTo>
                      <a:pt x="1216" y="1667"/>
                    </a:lnTo>
                    <a:lnTo>
                      <a:pt x="1220" y="1687"/>
                    </a:lnTo>
                    <a:lnTo>
                      <a:pt x="1224" y="1706"/>
                    </a:lnTo>
                    <a:lnTo>
                      <a:pt x="1228" y="1728"/>
                    </a:lnTo>
                    <a:lnTo>
                      <a:pt x="1232" y="1749"/>
                    </a:lnTo>
                    <a:lnTo>
                      <a:pt x="1236" y="1770"/>
                    </a:lnTo>
                    <a:lnTo>
                      <a:pt x="1240" y="1791"/>
                    </a:lnTo>
                    <a:lnTo>
                      <a:pt x="1244" y="1811"/>
                    </a:lnTo>
                    <a:lnTo>
                      <a:pt x="1248" y="1834"/>
                    </a:lnTo>
                    <a:lnTo>
                      <a:pt x="1251" y="1855"/>
                    </a:lnTo>
                    <a:lnTo>
                      <a:pt x="1255" y="1874"/>
                    </a:lnTo>
                    <a:lnTo>
                      <a:pt x="1259" y="1896"/>
                    </a:lnTo>
                    <a:lnTo>
                      <a:pt x="1263" y="1917"/>
                    </a:lnTo>
                    <a:lnTo>
                      <a:pt x="1267" y="1940"/>
                    </a:lnTo>
                    <a:lnTo>
                      <a:pt x="1271" y="1960"/>
                    </a:lnTo>
                    <a:lnTo>
                      <a:pt x="1275" y="1982"/>
                    </a:lnTo>
                    <a:lnTo>
                      <a:pt x="1279" y="2004"/>
                    </a:lnTo>
                    <a:lnTo>
                      <a:pt x="1283" y="2025"/>
                    </a:lnTo>
                    <a:lnTo>
                      <a:pt x="1287" y="2048"/>
                    </a:lnTo>
                    <a:lnTo>
                      <a:pt x="1291" y="2068"/>
                    </a:lnTo>
                    <a:lnTo>
                      <a:pt x="1295" y="2090"/>
                    </a:lnTo>
                    <a:lnTo>
                      <a:pt x="1299" y="2113"/>
                    </a:lnTo>
                    <a:lnTo>
                      <a:pt x="1303" y="2133"/>
                    </a:lnTo>
                    <a:lnTo>
                      <a:pt x="1307" y="2156"/>
                    </a:lnTo>
                    <a:lnTo>
                      <a:pt x="1311" y="2178"/>
                    </a:lnTo>
                    <a:lnTo>
                      <a:pt x="1314" y="2198"/>
                    </a:lnTo>
                    <a:lnTo>
                      <a:pt x="1318" y="2221"/>
                    </a:lnTo>
                    <a:lnTo>
                      <a:pt x="1322" y="2243"/>
                    </a:lnTo>
                    <a:lnTo>
                      <a:pt x="1326" y="2264"/>
                    </a:lnTo>
                    <a:lnTo>
                      <a:pt x="1330" y="2286"/>
                    </a:lnTo>
                    <a:lnTo>
                      <a:pt x="1334" y="2308"/>
                    </a:lnTo>
                    <a:lnTo>
                      <a:pt x="1338" y="2329"/>
                    </a:lnTo>
                    <a:lnTo>
                      <a:pt x="1342" y="2352"/>
                    </a:lnTo>
                    <a:lnTo>
                      <a:pt x="1346" y="2373"/>
                    </a:lnTo>
                    <a:lnTo>
                      <a:pt x="1350" y="2395"/>
                    </a:lnTo>
                    <a:lnTo>
                      <a:pt x="1354" y="2416"/>
                    </a:lnTo>
                    <a:lnTo>
                      <a:pt x="1358" y="2438"/>
                    </a:lnTo>
                    <a:lnTo>
                      <a:pt x="1362" y="2460"/>
                    </a:lnTo>
                    <a:lnTo>
                      <a:pt x="1366" y="2482"/>
                    </a:lnTo>
                    <a:lnTo>
                      <a:pt x="1370" y="2505"/>
                    </a:lnTo>
                    <a:lnTo>
                      <a:pt x="1374" y="2526"/>
                    </a:lnTo>
                    <a:lnTo>
                      <a:pt x="1377" y="2547"/>
                    </a:lnTo>
                    <a:lnTo>
                      <a:pt x="1381" y="2569"/>
                    </a:lnTo>
                    <a:lnTo>
                      <a:pt x="1385" y="2590"/>
                    </a:lnTo>
                    <a:lnTo>
                      <a:pt x="1389" y="2612"/>
                    </a:lnTo>
                    <a:lnTo>
                      <a:pt x="1393" y="2635"/>
                    </a:lnTo>
                    <a:lnTo>
                      <a:pt x="1397" y="2655"/>
                    </a:lnTo>
                    <a:lnTo>
                      <a:pt x="1401" y="2677"/>
                    </a:lnTo>
                    <a:lnTo>
                      <a:pt x="1405" y="2697"/>
                    </a:lnTo>
                    <a:lnTo>
                      <a:pt x="1409" y="2720"/>
                    </a:lnTo>
                    <a:lnTo>
                      <a:pt x="1413" y="2740"/>
                    </a:lnTo>
                    <a:lnTo>
                      <a:pt x="1417" y="2761"/>
                    </a:lnTo>
                    <a:lnTo>
                      <a:pt x="1421" y="2782"/>
                    </a:lnTo>
                    <a:lnTo>
                      <a:pt x="1425" y="2803"/>
                    </a:lnTo>
                    <a:lnTo>
                      <a:pt x="1429" y="2826"/>
                    </a:lnTo>
                    <a:lnTo>
                      <a:pt x="1433" y="2830"/>
                    </a:lnTo>
                    <a:lnTo>
                      <a:pt x="1437" y="2830"/>
                    </a:lnTo>
                    <a:lnTo>
                      <a:pt x="1440" y="2830"/>
                    </a:lnTo>
                    <a:lnTo>
                      <a:pt x="1444" y="2830"/>
                    </a:lnTo>
                    <a:lnTo>
                      <a:pt x="1448" y="2830"/>
                    </a:lnTo>
                    <a:lnTo>
                      <a:pt x="1452" y="2830"/>
                    </a:lnTo>
                    <a:lnTo>
                      <a:pt x="1456" y="2830"/>
                    </a:lnTo>
                    <a:lnTo>
                      <a:pt x="1460" y="2830"/>
                    </a:lnTo>
                    <a:lnTo>
                      <a:pt x="1464" y="2830"/>
                    </a:lnTo>
                    <a:lnTo>
                      <a:pt x="1468" y="2830"/>
                    </a:lnTo>
                    <a:lnTo>
                      <a:pt x="1472" y="2830"/>
                    </a:lnTo>
                    <a:lnTo>
                      <a:pt x="1476" y="2830"/>
                    </a:lnTo>
                    <a:lnTo>
                      <a:pt x="1480" y="2830"/>
                    </a:lnTo>
                    <a:lnTo>
                      <a:pt x="1484" y="2830"/>
                    </a:lnTo>
                    <a:lnTo>
                      <a:pt x="1488" y="2830"/>
                    </a:lnTo>
                    <a:lnTo>
                      <a:pt x="1492" y="2830"/>
                    </a:lnTo>
                    <a:lnTo>
                      <a:pt x="1496" y="2830"/>
                    </a:lnTo>
                    <a:lnTo>
                      <a:pt x="1499" y="2830"/>
                    </a:lnTo>
                    <a:lnTo>
                      <a:pt x="1503" y="2830"/>
                    </a:lnTo>
                    <a:lnTo>
                      <a:pt x="1507" y="2830"/>
                    </a:lnTo>
                    <a:lnTo>
                      <a:pt x="1511" y="2830"/>
                    </a:lnTo>
                    <a:lnTo>
                      <a:pt x="1515" y="2830"/>
                    </a:lnTo>
                    <a:lnTo>
                      <a:pt x="1519" y="2830"/>
                    </a:lnTo>
                    <a:lnTo>
                      <a:pt x="1523" y="2830"/>
                    </a:lnTo>
                    <a:lnTo>
                      <a:pt x="1527" y="2830"/>
                    </a:lnTo>
                    <a:lnTo>
                      <a:pt x="1531" y="2830"/>
                    </a:lnTo>
                    <a:lnTo>
                      <a:pt x="1535" y="2830"/>
                    </a:lnTo>
                    <a:lnTo>
                      <a:pt x="1539" y="2830"/>
                    </a:lnTo>
                    <a:lnTo>
                      <a:pt x="1543" y="2830"/>
                    </a:lnTo>
                    <a:lnTo>
                      <a:pt x="1547" y="2830"/>
                    </a:lnTo>
                    <a:lnTo>
                      <a:pt x="1551" y="2830"/>
                    </a:lnTo>
                    <a:lnTo>
                      <a:pt x="1555" y="2830"/>
                    </a:lnTo>
                    <a:lnTo>
                      <a:pt x="1559" y="2830"/>
                    </a:lnTo>
                    <a:lnTo>
                      <a:pt x="1562" y="2830"/>
                    </a:lnTo>
                    <a:lnTo>
                      <a:pt x="1566" y="2830"/>
                    </a:lnTo>
                    <a:lnTo>
                      <a:pt x="1570" y="2830"/>
                    </a:lnTo>
                    <a:lnTo>
                      <a:pt x="1574" y="2830"/>
                    </a:lnTo>
                    <a:lnTo>
                      <a:pt x="1578" y="2830"/>
                    </a:lnTo>
                    <a:lnTo>
                      <a:pt x="1582" y="2830"/>
                    </a:lnTo>
                    <a:lnTo>
                      <a:pt x="1586" y="2830"/>
                    </a:lnTo>
                    <a:lnTo>
                      <a:pt x="1590" y="2830"/>
                    </a:lnTo>
                    <a:lnTo>
                      <a:pt x="1594" y="2830"/>
                    </a:lnTo>
                    <a:lnTo>
                      <a:pt x="1598" y="2830"/>
                    </a:lnTo>
                    <a:lnTo>
                      <a:pt x="1602" y="2830"/>
                    </a:lnTo>
                    <a:lnTo>
                      <a:pt x="1606" y="2830"/>
                    </a:lnTo>
                    <a:lnTo>
                      <a:pt x="1610" y="2830"/>
                    </a:lnTo>
                    <a:lnTo>
                      <a:pt x="1614" y="2830"/>
                    </a:lnTo>
                    <a:lnTo>
                      <a:pt x="1618" y="2830"/>
                    </a:lnTo>
                    <a:lnTo>
                      <a:pt x="1622" y="2830"/>
                    </a:lnTo>
                    <a:lnTo>
                      <a:pt x="1625" y="2830"/>
                    </a:lnTo>
                    <a:lnTo>
                      <a:pt x="1629" y="2830"/>
                    </a:lnTo>
                    <a:lnTo>
                      <a:pt x="1633" y="2830"/>
                    </a:lnTo>
                    <a:lnTo>
                      <a:pt x="1637" y="2830"/>
                    </a:lnTo>
                    <a:lnTo>
                      <a:pt x="1641" y="2830"/>
                    </a:lnTo>
                    <a:lnTo>
                      <a:pt x="1645" y="2830"/>
                    </a:lnTo>
                    <a:lnTo>
                      <a:pt x="1649" y="2830"/>
                    </a:lnTo>
                    <a:lnTo>
                      <a:pt x="1653" y="2830"/>
                    </a:lnTo>
                    <a:lnTo>
                      <a:pt x="1657" y="2830"/>
                    </a:lnTo>
                    <a:lnTo>
                      <a:pt x="1661" y="2830"/>
                    </a:lnTo>
                    <a:lnTo>
                      <a:pt x="1665" y="2830"/>
                    </a:lnTo>
                    <a:lnTo>
                      <a:pt x="1669" y="2830"/>
                    </a:lnTo>
                    <a:lnTo>
                      <a:pt x="1673" y="2830"/>
                    </a:lnTo>
                    <a:lnTo>
                      <a:pt x="1677" y="2830"/>
                    </a:lnTo>
                    <a:lnTo>
                      <a:pt x="1681" y="2830"/>
                    </a:lnTo>
                    <a:lnTo>
                      <a:pt x="1685" y="2830"/>
                    </a:lnTo>
                    <a:lnTo>
                      <a:pt x="1688" y="2830"/>
                    </a:lnTo>
                    <a:lnTo>
                      <a:pt x="1692" y="2830"/>
                    </a:lnTo>
                    <a:lnTo>
                      <a:pt x="1696" y="2830"/>
                    </a:lnTo>
                    <a:lnTo>
                      <a:pt x="1700" y="2830"/>
                    </a:lnTo>
                    <a:lnTo>
                      <a:pt x="1704" y="2830"/>
                    </a:lnTo>
                    <a:lnTo>
                      <a:pt x="1708" y="2830"/>
                    </a:lnTo>
                    <a:lnTo>
                      <a:pt x="1712" y="2830"/>
                    </a:lnTo>
                    <a:lnTo>
                      <a:pt x="1716" y="2830"/>
                    </a:lnTo>
                    <a:lnTo>
                      <a:pt x="1720" y="2830"/>
                    </a:lnTo>
                    <a:lnTo>
                      <a:pt x="1724" y="2830"/>
                    </a:lnTo>
                    <a:lnTo>
                      <a:pt x="1728" y="2830"/>
                    </a:lnTo>
                    <a:lnTo>
                      <a:pt x="1732" y="2830"/>
                    </a:lnTo>
                    <a:lnTo>
                      <a:pt x="1736" y="2830"/>
                    </a:lnTo>
                    <a:lnTo>
                      <a:pt x="1740" y="2830"/>
                    </a:lnTo>
                    <a:lnTo>
                      <a:pt x="1744" y="2830"/>
                    </a:lnTo>
                    <a:lnTo>
                      <a:pt x="1748" y="2830"/>
                    </a:lnTo>
                    <a:lnTo>
                      <a:pt x="1751" y="2830"/>
                    </a:lnTo>
                    <a:lnTo>
                      <a:pt x="1755" y="2830"/>
                    </a:lnTo>
                    <a:lnTo>
                      <a:pt x="1759" y="2830"/>
                    </a:lnTo>
                    <a:lnTo>
                      <a:pt x="1763" y="2830"/>
                    </a:lnTo>
                    <a:lnTo>
                      <a:pt x="1767" y="2830"/>
                    </a:lnTo>
                    <a:lnTo>
                      <a:pt x="1771" y="2830"/>
                    </a:lnTo>
                    <a:lnTo>
                      <a:pt x="1775" y="2830"/>
                    </a:lnTo>
                    <a:lnTo>
                      <a:pt x="1779" y="2830"/>
                    </a:lnTo>
                    <a:lnTo>
                      <a:pt x="1783" y="2830"/>
                    </a:lnTo>
                    <a:lnTo>
                      <a:pt x="1787" y="2830"/>
                    </a:lnTo>
                    <a:lnTo>
                      <a:pt x="1791" y="2830"/>
                    </a:lnTo>
                    <a:lnTo>
                      <a:pt x="1795" y="2830"/>
                    </a:lnTo>
                    <a:lnTo>
                      <a:pt x="1799" y="2830"/>
                    </a:lnTo>
                    <a:lnTo>
                      <a:pt x="1803" y="2830"/>
                    </a:lnTo>
                    <a:lnTo>
                      <a:pt x="1807" y="2830"/>
                    </a:lnTo>
                    <a:lnTo>
                      <a:pt x="1811" y="2830"/>
                    </a:lnTo>
                    <a:lnTo>
                      <a:pt x="1814" y="2830"/>
                    </a:lnTo>
                    <a:lnTo>
                      <a:pt x="1818" y="2830"/>
                    </a:lnTo>
                    <a:lnTo>
                      <a:pt x="1822" y="2830"/>
                    </a:lnTo>
                    <a:lnTo>
                      <a:pt x="1826" y="2830"/>
                    </a:lnTo>
                    <a:lnTo>
                      <a:pt x="1830" y="2830"/>
                    </a:lnTo>
                    <a:lnTo>
                      <a:pt x="1834" y="2830"/>
                    </a:lnTo>
                    <a:lnTo>
                      <a:pt x="1838" y="2830"/>
                    </a:lnTo>
                    <a:lnTo>
                      <a:pt x="1842" y="2830"/>
                    </a:lnTo>
                    <a:lnTo>
                      <a:pt x="1846" y="2830"/>
                    </a:lnTo>
                    <a:lnTo>
                      <a:pt x="1850" y="2830"/>
                    </a:lnTo>
                    <a:lnTo>
                      <a:pt x="1854" y="2830"/>
                    </a:lnTo>
                    <a:lnTo>
                      <a:pt x="1858" y="2830"/>
                    </a:lnTo>
                    <a:lnTo>
                      <a:pt x="1862" y="2830"/>
                    </a:lnTo>
                    <a:lnTo>
                      <a:pt x="1866" y="2830"/>
                    </a:lnTo>
                    <a:lnTo>
                      <a:pt x="1870" y="2830"/>
                    </a:lnTo>
                    <a:lnTo>
                      <a:pt x="1874" y="2830"/>
                    </a:lnTo>
                    <a:lnTo>
                      <a:pt x="1877" y="2830"/>
                    </a:lnTo>
                    <a:lnTo>
                      <a:pt x="1881" y="2830"/>
                    </a:lnTo>
                    <a:lnTo>
                      <a:pt x="1885" y="2830"/>
                    </a:lnTo>
                    <a:lnTo>
                      <a:pt x="1889" y="2830"/>
                    </a:lnTo>
                    <a:lnTo>
                      <a:pt x="1893" y="2830"/>
                    </a:lnTo>
                    <a:lnTo>
                      <a:pt x="1897" y="2830"/>
                    </a:lnTo>
                    <a:lnTo>
                      <a:pt x="1901" y="2830"/>
                    </a:lnTo>
                    <a:lnTo>
                      <a:pt x="1905" y="2830"/>
                    </a:lnTo>
                    <a:lnTo>
                      <a:pt x="1909" y="2830"/>
                    </a:lnTo>
                    <a:lnTo>
                      <a:pt x="1913" y="2830"/>
                    </a:lnTo>
                    <a:lnTo>
                      <a:pt x="1917" y="2830"/>
                    </a:lnTo>
                    <a:lnTo>
                      <a:pt x="1921" y="2830"/>
                    </a:lnTo>
                    <a:lnTo>
                      <a:pt x="1925" y="2830"/>
                    </a:lnTo>
                    <a:lnTo>
                      <a:pt x="1929" y="2830"/>
                    </a:lnTo>
                    <a:lnTo>
                      <a:pt x="1933" y="2830"/>
                    </a:lnTo>
                    <a:lnTo>
                      <a:pt x="1937" y="2830"/>
                    </a:lnTo>
                    <a:lnTo>
                      <a:pt x="1940" y="2830"/>
                    </a:lnTo>
                    <a:lnTo>
                      <a:pt x="1944" y="2830"/>
                    </a:lnTo>
                    <a:lnTo>
                      <a:pt x="1948" y="2830"/>
                    </a:lnTo>
                    <a:lnTo>
                      <a:pt x="1952" y="2830"/>
                    </a:lnTo>
                    <a:lnTo>
                      <a:pt x="1956" y="2830"/>
                    </a:lnTo>
                    <a:lnTo>
                      <a:pt x="1960" y="2830"/>
                    </a:lnTo>
                    <a:lnTo>
                      <a:pt x="1964" y="2830"/>
                    </a:lnTo>
                    <a:lnTo>
                      <a:pt x="1968" y="2830"/>
                    </a:lnTo>
                    <a:lnTo>
                      <a:pt x="1972" y="2830"/>
                    </a:lnTo>
                    <a:lnTo>
                      <a:pt x="1976" y="2830"/>
                    </a:lnTo>
                    <a:lnTo>
                      <a:pt x="1980" y="2830"/>
                    </a:lnTo>
                    <a:lnTo>
                      <a:pt x="1984" y="2830"/>
                    </a:lnTo>
                    <a:lnTo>
                      <a:pt x="1988" y="2830"/>
                    </a:lnTo>
                    <a:lnTo>
                      <a:pt x="1992" y="2830"/>
                    </a:lnTo>
                    <a:lnTo>
                      <a:pt x="1996" y="2830"/>
                    </a:lnTo>
                    <a:lnTo>
                      <a:pt x="1999" y="2830"/>
                    </a:lnTo>
                    <a:lnTo>
                      <a:pt x="2003" y="2830"/>
                    </a:lnTo>
                    <a:lnTo>
                      <a:pt x="2007" y="2830"/>
                    </a:lnTo>
                    <a:lnTo>
                      <a:pt x="2011" y="2830"/>
                    </a:lnTo>
                    <a:lnTo>
                      <a:pt x="2015" y="2830"/>
                    </a:lnTo>
                    <a:lnTo>
                      <a:pt x="2019" y="2830"/>
                    </a:lnTo>
                    <a:lnTo>
                      <a:pt x="2023" y="2830"/>
                    </a:lnTo>
                    <a:lnTo>
                      <a:pt x="2027" y="2830"/>
                    </a:lnTo>
                    <a:lnTo>
                      <a:pt x="2031" y="2830"/>
                    </a:lnTo>
                    <a:lnTo>
                      <a:pt x="2035" y="2830"/>
                    </a:lnTo>
                    <a:lnTo>
                      <a:pt x="2039" y="2830"/>
                    </a:lnTo>
                    <a:lnTo>
                      <a:pt x="2043" y="2830"/>
                    </a:lnTo>
                    <a:lnTo>
                      <a:pt x="2047" y="2830"/>
                    </a:lnTo>
                    <a:lnTo>
                      <a:pt x="2051" y="2830"/>
                    </a:lnTo>
                    <a:lnTo>
                      <a:pt x="2055" y="2830"/>
                    </a:lnTo>
                    <a:lnTo>
                      <a:pt x="2059" y="2830"/>
                    </a:lnTo>
                    <a:lnTo>
                      <a:pt x="2062" y="2830"/>
                    </a:lnTo>
                    <a:lnTo>
                      <a:pt x="2066" y="2830"/>
                    </a:lnTo>
                    <a:lnTo>
                      <a:pt x="2070" y="2830"/>
                    </a:lnTo>
                    <a:lnTo>
                      <a:pt x="2074" y="2830"/>
                    </a:lnTo>
                    <a:lnTo>
                      <a:pt x="2078" y="2830"/>
                    </a:lnTo>
                    <a:lnTo>
                      <a:pt x="2082" y="2830"/>
                    </a:lnTo>
                    <a:lnTo>
                      <a:pt x="2086" y="2830"/>
                    </a:lnTo>
                    <a:lnTo>
                      <a:pt x="2090" y="2830"/>
                    </a:lnTo>
                    <a:lnTo>
                      <a:pt x="2094" y="2830"/>
                    </a:lnTo>
                    <a:lnTo>
                      <a:pt x="2098" y="2830"/>
                    </a:lnTo>
                    <a:lnTo>
                      <a:pt x="2102" y="2830"/>
                    </a:lnTo>
                    <a:lnTo>
                      <a:pt x="2106" y="2830"/>
                    </a:lnTo>
                    <a:lnTo>
                      <a:pt x="2110" y="2830"/>
                    </a:lnTo>
                    <a:lnTo>
                      <a:pt x="2114" y="2830"/>
                    </a:lnTo>
                    <a:lnTo>
                      <a:pt x="2118" y="2830"/>
                    </a:lnTo>
                    <a:lnTo>
                      <a:pt x="2122" y="2830"/>
                    </a:lnTo>
                    <a:lnTo>
                      <a:pt x="2125" y="2830"/>
                    </a:lnTo>
                    <a:lnTo>
                      <a:pt x="2129" y="2830"/>
                    </a:lnTo>
                    <a:lnTo>
                      <a:pt x="2133" y="2830"/>
                    </a:lnTo>
                    <a:lnTo>
                      <a:pt x="2137" y="2830"/>
                    </a:lnTo>
                    <a:lnTo>
                      <a:pt x="2141" y="2830"/>
                    </a:lnTo>
                    <a:lnTo>
                      <a:pt x="2145" y="2830"/>
                    </a:lnTo>
                    <a:lnTo>
                      <a:pt x="2149" y="2830"/>
                    </a:lnTo>
                    <a:lnTo>
                      <a:pt x="2153" y="2830"/>
                    </a:lnTo>
                    <a:lnTo>
                      <a:pt x="2157" y="2830"/>
                    </a:lnTo>
                    <a:lnTo>
                      <a:pt x="2161" y="2830"/>
                    </a:lnTo>
                    <a:lnTo>
                      <a:pt x="2165" y="2830"/>
                    </a:lnTo>
                    <a:lnTo>
                      <a:pt x="2169" y="2830"/>
                    </a:lnTo>
                    <a:lnTo>
                      <a:pt x="2173" y="2830"/>
                    </a:lnTo>
                    <a:lnTo>
                      <a:pt x="2177" y="2830"/>
                    </a:lnTo>
                    <a:lnTo>
                      <a:pt x="2181" y="2830"/>
                    </a:lnTo>
                    <a:lnTo>
                      <a:pt x="2185" y="2830"/>
                    </a:lnTo>
                    <a:lnTo>
                      <a:pt x="2188" y="2830"/>
                    </a:lnTo>
                    <a:lnTo>
                      <a:pt x="2192" y="2830"/>
                    </a:lnTo>
                    <a:lnTo>
                      <a:pt x="2196" y="2830"/>
                    </a:lnTo>
                    <a:lnTo>
                      <a:pt x="2200" y="2830"/>
                    </a:lnTo>
                    <a:lnTo>
                      <a:pt x="2204" y="2830"/>
                    </a:lnTo>
                    <a:lnTo>
                      <a:pt x="2208" y="2830"/>
                    </a:lnTo>
                    <a:lnTo>
                      <a:pt x="2212" y="2830"/>
                    </a:lnTo>
                    <a:lnTo>
                      <a:pt x="2216" y="2830"/>
                    </a:lnTo>
                    <a:lnTo>
                      <a:pt x="2220" y="2830"/>
                    </a:lnTo>
                    <a:lnTo>
                      <a:pt x="2224" y="2830"/>
                    </a:lnTo>
                    <a:lnTo>
                      <a:pt x="2228" y="2830"/>
                    </a:lnTo>
                    <a:lnTo>
                      <a:pt x="2232" y="2830"/>
                    </a:lnTo>
                    <a:lnTo>
                      <a:pt x="2236" y="2830"/>
                    </a:lnTo>
                    <a:lnTo>
                      <a:pt x="2240" y="2830"/>
                    </a:lnTo>
                    <a:lnTo>
                      <a:pt x="2244" y="2830"/>
                    </a:lnTo>
                    <a:lnTo>
                      <a:pt x="2248" y="2830"/>
                    </a:lnTo>
                    <a:lnTo>
                      <a:pt x="2251" y="2830"/>
                    </a:lnTo>
                    <a:lnTo>
                      <a:pt x="2255" y="2830"/>
                    </a:lnTo>
                    <a:lnTo>
                      <a:pt x="2259" y="2830"/>
                    </a:lnTo>
                    <a:lnTo>
                      <a:pt x="2263" y="2830"/>
                    </a:lnTo>
                    <a:lnTo>
                      <a:pt x="2267" y="2830"/>
                    </a:lnTo>
                    <a:lnTo>
                      <a:pt x="2271" y="2830"/>
                    </a:lnTo>
                    <a:lnTo>
                      <a:pt x="2275" y="2830"/>
                    </a:lnTo>
                    <a:lnTo>
                      <a:pt x="2279" y="2830"/>
                    </a:lnTo>
                    <a:lnTo>
                      <a:pt x="2283" y="2830"/>
                    </a:lnTo>
                    <a:lnTo>
                      <a:pt x="2287" y="2830"/>
                    </a:lnTo>
                    <a:lnTo>
                      <a:pt x="2291" y="2830"/>
                    </a:lnTo>
                    <a:lnTo>
                      <a:pt x="2295" y="2830"/>
                    </a:lnTo>
                    <a:lnTo>
                      <a:pt x="2299" y="2830"/>
                    </a:lnTo>
                    <a:lnTo>
                      <a:pt x="2303" y="2830"/>
                    </a:lnTo>
                    <a:lnTo>
                      <a:pt x="2307" y="2830"/>
                    </a:lnTo>
                    <a:lnTo>
                      <a:pt x="2311" y="2830"/>
                    </a:lnTo>
                    <a:lnTo>
                      <a:pt x="2314" y="2830"/>
                    </a:lnTo>
                    <a:lnTo>
                      <a:pt x="2318" y="2830"/>
                    </a:lnTo>
                    <a:lnTo>
                      <a:pt x="2322" y="2830"/>
                    </a:lnTo>
                    <a:lnTo>
                      <a:pt x="2326" y="2830"/>
                    </a:lnTo>
                    <a:lnTo>
                      <a:pt x="2330" y="2830"/>
                    </a:lnTo>
                    <a:lnTo>
                      <a:pt x="2334" y="2830"/>
                    </a:lnTo>
                    <a:lnTo>
                      <a:pt x="2338" y="2830"/>
                    </a:lnTo>
                    <a:lnTo>
                      <a:pt x="2342" y="2830"/>
                    </a:lnTo>
                    <a:lnTo>
                      <a:pt x="2346" y="2830"/>
                    </a:lnTo>
                    <a:lnTo>
                      <a:pt x="2350" y="2830"/>
                    </a:lnTo>
                    <a:lnTo>
                      <a:pt x="2354" y="2830"/>
                    </a:lnTo>
                    <a:lnTo>
                      <a:pt x="2358" y="2830"/>
                    </a:lnTo>
                    <a:lnTo>
                      <a:pt x="2362" y="2830"/>
                    </a:lnTo>
                    <a:lnTo>
                      <a:pt x="2366" y="2830"/>
                    </a:lnTo>
                    <a:lnTo>
                      <a:pt x="2370" y="2830"/>
                    </a:lnTo>
                    <a:lnTo>
                      <a:pt x="2374" y="2830"/>
                    </a:lnTo>
                    <a:lnTo>
                      <a:pt x="2377" y="2830"/>
                    </a:lnTo>
                    <a:lnTo>
                      <a:pt x="2381" y="2830"/>
                    </a:lnTo>
                    <a:lnTo>
                      <a:pt x="2385" y="2830"/>
                    </a:lnTo>
                    <a:lnTo>
                      <a:pt x="2389" y="2830"/>
                    </a:lnTo>
                    <a:lnTo>
                      <a:pt x="2393" y="2830"/>
                    </a:lnTo>
                    <a:lnTo>
                      <a:pt x="2397" y="2830"/>
                    </a:lnTo>
                    <a:lnTo>
                      <a:pt x="2401" y="2830"/>
                    </a:lnTo>
                    <a:lnTo>
                      <a:pt x="2405" y="2830"/>
                    </a:lnTo>
                    <a:lnTo>
                      <a:pt x="2409" y="2830"/>
                    </a:lnTo>
                    <a:lnTo>
                      <a:pt x="2413" y="2830"/>
                    </a:lnTo>
                    <a:lnTo>
                      <a:pt x="2417" y="2830"/>
                    </a:lnTo>
                    <a:lnTo>
                      <a:pt x="2421" y="2830"/>
                    </a:lnTo>
                    <a:lnTo>
                      <a:pt x="2425" y="2830"/>
                    </a:lnTo>
                    <a:lnTo>
                      <a:pt x="2429" y="2830"/>
                    </a:lnTo>
                    <a:lnTo>
                      <a:pt x="2433" y="2830"/>
                    </a:lnTo>
                    <a:lnTo>
                      <a:pt x="2437" y="2830"/>
                    </a:lnTo>
                    <a:lnTo>
                      <a:pt x="2440" y="2830"/>
                    </a:lnTo>
                    <a:lnTo>
                      <a:pt x="2444" y="2830"/>
                    </a:lnTo>
                    <a:lnTo>
                      <a:pt x="2448" y="2830"/>
                    </a:lnTo>
                    <a:lnTo>
                      <a:pt x="2452" y="2830"/>
                    </a:lnTo>
                    <a:lnTo>
                      <a:pt x="2456" y="2830"/>
                    </a:lnTo>
                    <a:lnTo>
                      <a:pt x="2460" y="2830"/>
                    </a:lnTo>
                    <a:lnTo>
                      <a:pt x="2464" y="2830"/>
                    </a:lnTo>
                    <a:lnTo>
                      <a:pt x="2468" y="2830"/>
                    </a:lnTo>
                    <a:lnTo>
                      <a:pt x="2472" y="2830"/>
                    </a:lnTo>
                    <a:lnTo>
                      <a:pt x="2476" y="2830"/>
                    </a:lnTo>
                    <a:lnTo>
                      <a:pt x="2480" y="2830"/>
                    </a:lnTo>
                    <a:lnTo>
                      <a:pt x="2484" y="2830"/>
                    </a:lnTo>
                    <a:lnTo>
                      <a:pt x="2488" y="2830"/>
                    </a:lnTo>
                    <a:lnTo>
                      <a:pt x="2492" y="2830"/>
                    </a:lnTo>
                    <a:lnTo>
                      <a:pt x="2496" y="2830"/>
                    </a:lnTo>
                    <a:lnTo>
                      <a:pt x="2499" y="2830"/>
                    </a:lnTo>
                    <a:lnTo>
                      <a:pt x="2503" y="2830"/>
                    </a:lnTo>
                    <a:lnTo>
                      <a:pt x="2507" y="2830"/>
                    </a:lnTo>
                    <a:lnTo>
                      <a:pt x="2511" y="2830"/>
                    </a:lnTo>
                    <a:lnTo>
                      <a:pt x="2515" y="2830"/>
                    </a:lnTo>
                    <a:lnTo>
                      <a:pt x="2519" y="2830"/>
                    </a:lnTo>
                    <a:lnTo>
                      <a:pt x="2523" y="2830"/>
                    </a:lnTo>
                    <a:lnTo>
                      <a:pt x="2527" y="2830"/>
                    </a:lnTo>
                    <a:lnTo>
                      <a:pt x="2531" y="2830"/>
                    </a:lnTo>
                    <a:lnTo>
                      <a:pt x="2535" y="2830"/>
                    </a:lnTo>
                    <a:lnTo>
                      <a:pt x="2539" y="2830"/>
                    </a:lnTo>
                    <a:lnTo>
                      <a:pt x="2543" y="2830"/>
                    </a:lnTo>
                    <a:lnTo>
                      <a:pt x="2547" y="2830"/>
                    </a:lnTo>
                    <a:lnTo>
                      <a:pt x="2551" y="2830"/>
                    </a:lnTo>
                    <a:lnTo>
                      <a:pt x="2555" y="2830"/>
                    </a:lnTo>
                    <a:lnTo>
                      <a:pt x="2559" y="2830"/>
                    </a:lnTo>
                    <a:lnTo>
                      <a:pt x="2562" y="2830"/>
                    </a:lnTo>
                    <a:lnTo>
                      <a:pt x="2566" y="2830"/>
                    </a:lnTo>
                    <a:lnTo>
                      <a:pt x="2570" y="2830"/>
                    </a:lnTo>
                    <a:lnTo>
                      <a:pt x="2574" y="2830"/>
                    </a:lnTo>
                    <a:lnTo>
                      <a:pt x="2578" y="2830"/>
                    </a:lnTo>
                    <a:lnTo>
                      <a:pt x="2582" y="2830"/>
                    </a:lnTo>
                    <a:lnTo>
                      <a:pt x="2586" y="2830"/>
                    </a:lnTo>
                    <a:lnTo>
                      <a:pt x="2590" y="2830"/>
                    </a:lnTo>
                    <a:lnTo>
                      <a:pt x="2594" y="2830"/>
                    </a:lnTo>
                    <a:lnTo>
                      <a:pt x="2598" y="2830"/>
                    </a:lnTo>
                    <a:lnTo>
                      <a:pt x="2602" y="2830"/>
                    </a:lnTo>
                    <a:lnTo>
                      <a:pt x="2606" y="2830"/>
                    </a:lnTo>
                    <a:lnTo>
                      <a:pt x="2610" y="2830"/>
                    </a:lnTo>
                    <a:lnTo>
                      <a:pt x="2614" y="2830"/>
                    </a:lnTo>
                    <a:lnTo>
                      <a:pt x="2618" y="2830"/>
                    </a:lnTo>
                    <a:lnTo>
                      <a:pt x="2622" y="2830"/>
                    </a:lnTo>
                    <a:lnTo>
                      <a:pt x="2625" y="2830"/>
                    </a:lnTo>
                    <a:lnTo>
                      <a:pt x="2629" y="2830"/>
                    </a:lnTo>
                    <a:lnTo>
                      <a:pt x="2633" y="2830"/>
                    </a:lnTo>
                    <a:lnTo>
                      <a:pt x="2637" y="2830"/>
                    </a:lnTo>
                    <a:lnTo>
                      <a:pt x="2641" y="2830"/>
                    </a:lnTo>
                    <a:lnTo>
                      <a:pt x="2645" y="2830"/>
                    </a:lnTo>
                    <a:lnTo>
                      <a:pt x="2649" y="2830"/>
                    </a:lnTo>
                    <a:lnTo>
                      <a:pt x="2653" y="2830"/>
                    </a:lnTo>
                    <a:lnTo>
                      <a:pt x="2657" y="2830"/>
                    </a:lnTo>
                    <a:lnTo>
                      <a:pt x="2661" y="2830"/>
                    </a:lnTo>
                    <a:lnTo>
                      <a:pt x="2665" y="2830"/>
                    </a:lnTo>
                    <a:lnTo>
                      <a:pt x="2669" y="2830"/>
                    </a:lnTo>
                    <a:lnTo>
                      <a:pt x="2673" y="2830"/>
                    </a:lnTo>
                    <a:lnTo>
                      <a:pt x="2677" y="2830"/>
                    </a:lnTo>
                    <a:lnTo>
                      <a:pt x="2681" y="2830"/>
                    </a:lnTo>
                    <a:lnTo>
                      <a:pt x="2685" y="2830"/>
                    </a:lnTo>
                    <a:lnTo>
                      <a:pt x="2688" y="2830"/>
                    </a:lnTo>
                    <a:lnTo>
                      <a:pt x="2692" y="2830"/>
                    </a:lnTo>
                    <a:lnTo>
                      <a:pt x="2696" y="2830"/>
                    </a:lnTo>
                    <a:lnTo>
                      <a:pt x="2700" y="2830"/>
                    </a:lnTo>
                    <a:lnTo>
                      <a:pt x="2704" y="2830"/>
                    </a:lnTo>
                    <a:lnTo>
                      <a:pt x="2708" y="2830"/>
                    </a:lnTo>
                    <a:lnTo>
                      <a:pt x="2712" y="2830"/>
                    </a:lnTo>
                    <a:lnTo>
                      <a:pt x="2716" y="2830"/>
                    </a:lnTo>
                    <a:lnTo>
                      <a:pt x="2720" y="2830"/>
                    </a:lnTo>
                    <a:lnTo>
                      <a:pt x="2724" y="2830"/>
                    </a:lnTo>
                    <a:lnTo>
                      <a:pt x="2728" y="2830"/>
                    </a:lnTo>
                    <a:lnTo>
                      <a:pt x="2732" y="2830"/>
                    </a:lnTo>
                    <a:lnTo>
                      <a:pt x="2736" y="2830"/>
                    </a:lnTo>
                    <a:lnTo>
                      <a:pt x="2740" y="2830"/>
                    </a:lnTo>
                    <a:lnTo>
                      <a:pt x="2744" y="2830"/>
                    </a:lnTo>
                    <a:lnTo>
                      <a:pt x="2748" y="2830"/>
                    </a:lnTo>
                    <a:lnTo>
                      <a:pt x="2751" y="2830"/>
                    </a:lnTo>
                    <a:lnTo>
                      <a:pt x="2755" y="2830"/>
                    </a:lnTo>
                    <a:lnTo>
                      <a:pt x="2759" y="2826"/>
                    </a:lnTo>
                    <a:lnTo>
                      <a:pt x="2763" y="2811"/>
                    </a:lnTo>
                    <a:lnTo>
                      <a:pt x="2767" y="2796"/>
                    </a:lnTo>
                    <a:lnTo>
                      <a:pt x="2771" y="2781"/>
                    </a:lnTo>
                    <a:lnTo>
                      <a:pt x="2775" y="2769"/>
                    </a:lnTo>
                    <a:lnTo>
                      <a:pt x="2779" y="2753"/>
                    </a:lnTo>
                    <a:lnTo>
                      <a:pt x="2783" y="2740"/>
                    </a:lnTo>
                    <a:lnTo>
                      <a:pt x="2787" y="2725"/>
                    </a:lnTo>
                    <a:lnTo>
                      <a:pt x="2791" y="2711"/>
                    </a:lnTo>
                    <a:lnTo>
                      <a:pt x="2795" y="2697"/>
                    </a:lnTo>
                    <a:lnTo>
                      <a:pt x="2799" y="2681"/>
                    </a:lnTo>
                    <a:lnTo>
                      <a:pt x="2803" y="2666"/>
                    </a:lnTo>
                    <a:lnTo>
                      <a:pt x="2807" y="2653"/>
                    </a:lnTo>
                    <a:lnTo>
                      <a:pt x="2811" y="2638"/>
                    </a:lnTo>
                    <a:lnTo>
                      <a:pt x="2814" y="2625"/>
                    </a:lnTo>
                    <a:lnTo>
                      <a:pt x="2818" y="2610"/>
                    </a:lnTo>
                    <a:lnTo>
                      <a:pt x="2822" y="2595"/>
                    </a:lnTo>
                    <a:lnTo>
                      <a:pt x="2826" y="2582"/>
                    </a:lnTo>
                    <a:lnTo>
                      <a:pt x="2830" y="2567"/>
                    </a:lnTo>
                    <a:lnTo>
                      <a:pt x="2834" y="2553"/>
                    </a:lnTo>
                    <a:lnTo>
                      <a:pt x="2838" y="2539"/>
                    </a:lnTo>
                    <a:lnTo>
                      <a:pt x="2842" y="2525"/>
                    </a:lnTo>
                    <a:lnTo>
                      <a:pt x="2846" y="2511"/>
                    </a:lnTo>
                    <a:lnTo>
                      <a:pt x="2850" y="2497"/>
                    </a:lnTo>
                    <a:lnTo>
                      <a:pt x="2854" y="2483"/>
                    </a:lnTo>
                    <a:lnTo>
                      <a:pt x="2858" y="2468"/>
                    </a:lnTo>
                    <a:lnTo>
                      <a:pt x="2862" y="2455"/>
                    </a:lnTo>
                    <a:lnTo>
                      <a:pt x="2866" y="2440"/>
                    </a:lnTo>
                    <a:lnTo>
                      <a:pt x="2870" y="2427"/>
                    </a:lnTo>
                    <a:lnTo>
                      <a:pt x="2874" y="2413"/>
                    </a:lnTo>
                    <a:lnTo>
                      <a:pt x="2877" y="2399"/>
                    </a:lnTo>
                    <a:lnTo>
                      <a:pt x="2881" y="2385"/>
                    </a:lnTo>
                    <a:lnTo>
                      <a:pt x="2885" y="2372"/>
                    </a:lnTo>
                    <a:lnTo>
                      <a:pt x="2889" y="2356"/>
                    </a:lnTo>
                    <a:lnTo>
                      <a:pt x="2893" y="2343"/>
                    </a:lnTo>
                    <a:lnTo>
                      <a:pt x="2897" y="2330"/>
                    </a:lnTo>
                    <a:lnTo>
                      <a:pt x="2901" y="2316"/>
                    </a:lnTo>
                    <a:lnTo>
                      <a:pt x="2905" y="2302"/>
                    </a:lnTo>
                    <a:lnTo>
                      <a:pt x="2909" y="2289"/>
                    </a:lnTo>
                    <a:lnTo>
                      <a:pt x="2913" y="2274"/>
                    </a:lnTo>
                    <a:lnTo>
                      <a:pt x="2917" y="2261"/>
                    </a:lnTo>
                    <a:lnTo>
                      <a:pt x="2921" y="2249"/>
                    </a:lnTo>
                    <a:lnTo>
                      <a:pt x="2925" y="2233"/>
                    </a:lnTo>
                    <a:lnTo>
                      <a:pt x="2929" y="2220"/>
                    </a:lnTo>
                    <a:lnTo>
                      <a:pt x="2933" y="2208"/>
                    </a:lnTo>
                    <a:lnTo>
                      <a:pt x="2937" y="2193"/>
                    </a:lnTo>
                    <a:lnTo>
                      <a:pt x="2940" y="2181"/>
                    </a:lnTo>
                    <a:lnTo>
                      <a:pt x="2944" y="2168"/>
                    </a:lnTo>
                    <a:lnTo>
                      <a:pt x="2948" y="2154"/>
                    </a:lnTo>
                    <a:lnTo>
                      <a:pt x="2952" y="2140"/>
                    </a:lnTo>
                    <a:lnTo>
                      <a:pt x="2956" y="2127"/>
                    </a:lnTo>
                    <a:lnTo>
                      <a:pt x="2960" y="2114"/>
                    </a:lnTo>
                    <a:lnTo>
                      <a:pt x="2964" y="2100"/>
                    </a:lnTo>
                    <a:lnTo>
                      <a:pt x="2968" y="2088"/>
                    </a:lnTo>
                    <a:lnTo>
                      <a:pt x="2972" y="2075"/>
                    </a:lnTo>
                    <a:lnTo>
                      <a:pt x="2976" y="2062"/>
                    </a:lnTo>
                    <a:lnTo>
                      <a:pt x="2980" y="2048"/>
                    </a:lnTo>
                    <a:lnTo>
                      <a:pt x="2984" y="2037"/>
                    </a:lnTo>
                    <a:lnTo>
                      <a:pt x="2988" y="2022"/>
                    </a:lnTo>
                    <a:lnTo>
                      <a:pt x="2992" y="2009"/>
                    </a:lnTo>
                    <a:lnTo>
                      <a:pt x="2996" y="1995"/>
                    </a:lnTo>
                    <a:lnTo>
                      <a:pt x="2999" y="1984"/>
                    </a:lnTo>
                    <a:lnTo>
                      <a:pt x="3003" y="1971"/>
                    </a:lnTo>
                    <a:lnTo>
                      <a:pt x="3007" y="1958"/>
                    </a:lnTo>
                    <a:lnTo>
                      <a:pt x="3011" y="1946"/>
                    </a:lnTo>
                    <a:lnTo>
                      <a:pt x="3015" y="1932"/>
                    </a:lnTo>
                    <a:lnTo>
                      <a:pt x="3019" y="1920"/>
                    </a:lnTo>
                    <a:lnTo>
                      <a:pt x="3023" y="1907"/>
                    </a:lnTo>
                    <a:lnTo>
                      <a:pt x="3027" y="1894"/>
                    </a:lnTo>
                    <a:lnTo>
                      <a:pt x="3031" y="1882"/>
                    </a:lnTo>
                    <a:lnTo>
                      <a:pt x="3035" y="1869"/>
                    </a:lnTo>
                    <a:lnTo>
                      <a:pt x="3039" y="1857"/>
                    </a:lnTo>
                    <a:lnTo>
                      <a:pt x="3043" y="1846"/>
                    </a:lnTo>
                    <a:lnTo>
                      <a:pt x="3047" y="1833"/>
                    </a:lnTo>
                    <a:lnTo>
                      <a:pt x="3051" y="1821"/>
                    </a:lnTo>
                    <a:lnTo>
                      <a:pt x="3055" y="1810"/>
                    </a:lnTo>
                    <a:lnTo>
                      <a:pt x="3059" y="1796"/>
                    </a:lnTo>
                    <a:lnTo>
                      <a:pt x="3062" y="1785"/>
                    </a:lnTo>
                    <a:lnTo>
                      <a:pt x="3066" y="1772"/>
                    </a:lnTo>
                    <a:lnTo>
                      <a:pt x="3070" y="1760"/>
                    </a:lnTo>
                    <a:lnTo>
                      <a:pt x="3074" y="1748"/>
                    </a:lnTo>
                    <a:lnTo>
                      <a:pt x="3078" y="1736"/>
                    </a:lnTo>
                    <a:lnTo>
                      <a:pt x="3082" y="1724"/>
                    </a:lnTo>
                    <a:lnTo>
                      <a:pt x="3086" y="1712"/>
                    </a:lnTo>
                    <a:lnTo>
                      <a:pt x="3090" y="1701"/>
                    </a:lnTo>
                    <a:lnTo>
                      <a:pt x="3094" y="1689"/>
                    </a:lnTo>
                    <a:lnTo>
                      <a:pt x="3098" y="1678"/>
                    </a:lnTo>
                    <a:lnTo>
                      <a:pt x="3102" y="1666"/>
                    </a:lnTo>
                    <a:lnTo>
                      <a:pt x="3106" y="1653"/>
                    </a:lnTo>
                    <a:lnTo>
                      <a:pt x="3110" y="1641"/>
                    </a:lnTo>
                    <a:lnTo>
                      <a:pt x="3114" y="1630"/>
                    </a:lnTo>
                    <a:lnTo>
                      <a:pt x="3118" y="1619"/>
                    </a:lnTo>
                    <a:lnTo>
                      <a:pt x="3122" y="1609"/>
                    </a:lnTo>
                    <a:lnTo>
                      <a:pt x="3125" y="1596"/>
                    </a:lnTo>
                    <a:lnTo>
                      <a:pt x="3129" y="1584"/>
                    </a:lnTo>
                    <a:lnTo>
                      <a:pt x="3133" y="1573"/>
                    </a:lnTo>
                    <a:lnTo>
                      <a:pt x="3137" y="1562"/>
                    </a:lnTo>
                    <a:lnTo>
                      <a:pt x="3141" y="1550"/>
                    </a:lnTo>
                    <a:lnTo>
                      <a:pt x="3145" y="1539"/>
                    </a:lnTo>
                    <a:lnTo>
                      <a:pt x="3149" y="1529"/>
                    </a:lnTo>
                    <a:lnTo>
                      <a:pt x="3153" y="1517"/>
                    </a:lnTo>
                    <a:lnTo>
                      <a:pt x="3157" y="1507"/>
                    </a:lnTo>
                    <a:lnTo>
                      <a:pt x="3161" y="1495"/>
                    </a:lnTo>
                    <a:lnTo>
                      <a:pt x="3165" y="1484"/>
                    </a:lnTo>
                    <a:lnTo>
                      <a:pt x="3169" y="1473"/>
                    </a:lnTo>
                    <a:lnTo>
                      <a:pt x="3173" y="1463"/>
                    </a:lnTo>
                    <a:lnTo>
                      <a:pt x="3177" y="1451"/>
                    </a:lnTo>
                    <a:lnTo>
                      <a:pt x="3181" y="1442"/>
                    </a:lnTo>
                    <a:lnTo>
                      <a:pt x="3185" y="1430"/>
                    </a:lnTo>
                    <a:lnTo>
                      <a:pt x="3188" y="1420"/>
                    </a:lnTo>
                    <a:lnTo>
                      <a:pt x="3192" y="1409"/>
                    </a:lnTo>
                    <a:lnTo>
                      <a:pt x="3196" y="1399"/>
                    </a:lnTo>
                    <a:lnTo>
                      <a:pt x="3200" y="1388"/>
                    </a:lnTo>
                    <a:lnTo>
                      <a:pt x="3204" y="1378"/>
                    </a:lnTo>
                    <a:lnTo>
                      <a:pt x="3208" y="1368"/>
                    </a:lnTo>
                    <a:lnTo>
                      <a:pt x="3212" y="1356"/>
                    </a:lnTo>
                    <a:lnTo>
                      <a:pt x="3216" y="1346"/>
                    </a:lnTo>
                    <a:lnTo>
                      <a:pt x="3220" y="1337"/>
                    </a:lnTo>
                    <a:lnTo>
                      <a:pt x="3224" y="1326"/>
                    </a:lnTo>
                    <a:lnTo>
                      <a:pt x="3228" y="1317"/>
                    </a:lnTo>
                    <a:lnTo>
                      <a:pt x="3232" y="1306"/>
                    </a:lnTo>
                    <a:lnTo>
                      <a:pt x="3236" y="1296"/>
                    </a:lnTo>
                    <a:lnTo>
                      <a:pt x="3240" y="1287"/>
                    </a:lnTo>
                    <a:lnTo>
                      <a:pt x="3244" y="1276"/>
                    </a:lnTo>
                    <a:lnTo>
                      <a:pt x="3248" y="1267"/>
                    </a:lnTo>
                    <a:lnTo>
                      <a:pt x="3251" y="1257"/>
                    </a:lnTo>
                    <a:lnTo>
                      <a:pt x="3255" y="1248"/>
                    </a:lnTo>
                    <a:lnTo>
                      <a:pt x="3259" y="1237"/>
                    </a:lnTo>
                    <a:lnTo>
                      <a:pt x="3263" y="1229"/>
                    </a:lnTo>
                    <a:lnTo>
                      <a:pt x="3267" y="1217"/>
                    </a:lnTo>
                    <a:lnTo>
                      <a:pt x="3271" y="1209"/>
                    </a:lnTo>
                    <a:lnTo>
                      <a:pt x="3275" y="1199"/>
                    </a:lnTo>
                    <a:lnTo>
                      <a:pt x="3279" y="1189"/>
                    </a:lnTo>
                    <a:lnTo>
                      <a:pt x="3283" y="1180"/>
                    </a:lnTo>
                    <a:lnTo>
                      <a:pt x="3287" y="1171"/>
                    </a:lnTo>
                    <a:lnTo>
                      <a:pt x="3291" y="1162"/>
                    </a:lnTo>
                    <a:lnTo>
                      <a:pt x="3295" y="1153"/>
                    </a:lnTo>
                    <a:lnTo>
                      <a:pt x="3299" y="1143"/>
                    </a:lnTo>
                    <a:lnTo>
                      <a:pt x="3303" y="1134"/>
                    </a:lnTo>
                    <a:lnTo>
                      <a:pt x="3307" y="1124"/>
                    </a:lnTo>
                    <a:lnTo>
                      <a:pt x="3311" y="1115"/>
                    </a:lnTo>
                    <a:lnTo>
                      <a:pt x="3314" y="1107"/>
                    </a:lnTo>
                    <a:lnTo>
                      <a:pt x="3318" y="1098"/>
                    </a:lnTo>
                    <a:lnTo>
                      <a:pt x="3322" y="1089"/>
                    </a:lnTo>
                    <a:lnTo>
                      <a:pt x="3326" y="1079"/>
                    </a:lnTo>
                    <a:lnTo>
                      <a:pt x="3330" y="1071"/>
                    </a:lnTo>
                    <a:lnTo>
                      <a:pt x="3334" y="1064"/>
                    </a:lnTo>
                    <a:lnTo>
                      <a:pt x="3338" y="1054"/>
                    </a:lnTo>
                    <a:lnTo>
                      <a:pt x="3342" y="1044"/>
                    </a:lnTo>
                    <a:lnTo>
                      <a:pt x="3346" y="1036"/>
                    </a:lnTo>
                    <a:lnTo>
                      <a:pt x="3350" y="1028"/>
                    </a:lnTo>
                    <a:lnTo>
                      <a:pt x="3354" y="1020"/>
                    </a:lnTo>
                    <a:lnTo>
                      <a:pt x="3358" y="1010"/>
                    </a:lnTo>
                    <a:lnTo>
                      <a:pt x="3362" y="1002"/>
                    </a:lnTo>
                    <a:lnTo>
                      <a:pt x="3366" y="993"/>
                    </a:lnTo>
                    <a:lnTo>
                      <a:pt x="3370" y="985"/>
                    </a:lnTo>
                    <a:lnTo>
                      <a:pt x="3374" y="978"/>
                    </a:lnTo>
                    <a:lnTo>
                      <a:pt x="3377" y="969"/>
                    </a:lnTo>
                    <a:lnTo>
                      <a:pt x="3381" y="961"/>
                    </a:lnTo>
                    <a:lnTo>
                      <a:pt x="3385" y="953"/>
                    </a:lnTo>
                    <a:lnTo>
                      <a:pt x="3389" y="944"/>
                    </a:lnTo>
                    <a:lnTo>
                      <a:pt x="3393" y="937"/>
                    </a:lnTo>
                    <a:lnTo>
                      <a:pt x="3397" y="929"/>
                    </a:lnTo>
                    <a:lnTo>
                      <a:pt x="3401" y="921"/>
                    </a:lnTo>
                    <a:lnTo>
                      <a:pt x="3405" y="913"/>
                    </a:lnTo>
                    <a:lnTo>
                      <a:pt x="3409" y="905"/>
                    </a:lnTo>
                    <a:lnTo>
                      <a:pt x="3413" y="898"/>
                    </a:lnTo>
                    <a:lnTo>
                      <a:pt x="3417" y="889"/>
                    </a:lnTo>
                    <a:lnTo>
                      <a:pt x="3421" y="883"/>
                    </a:lnTo>
                    <a:lnTo>
                      <a:pt x="3425" y="876"/>
                    </a:lnTo>
                    <a:lnTo>
                      <a:pt x="3429" y="868"/>
                    </a:lnTo>
                    <a:lnTo>
                      <a:pt x="3433" y="860"/>
                    </a:lnTo>
                    <a:lnTo>
                      <a:pt x="3437" y="852"/>
                    </a:lnTo>
                    <a:lnTo>
                      <a:pt x="3440" y="845"/>
                    </a:lnTo>
                    <a:lnTo>
                      <a:pt x="3444" y="839"/>
                    </a:lnTo>
                    <a:lnTo>
                      <a:pt x="3448" y="831"/>
                    </a:lnTo>
                    <a:lnTo>
                      <a:pt x="3452" y="823"/>
                    </a:lnTo>
                    <a:lnTo>
                      <a:pt x="3456" y="817"/>
                    </a:lnTo>
                    <a:lnTo>
                      <a:pt x="3460" y="809"/>
                    </a:lnTo>
                    <a:lnTo>
                      <a:pt x="3464" y="801"/>
                    </a:lnTo>
                    <a:lnTo>
                      <a:pt x="3468" y="795"/>
                    </a:lnTo>
                    <a:lnTo>
                      <a:pt x="3472" y="787"/>
                    </a:lnTo>
                    <a:lnTo>
                      <a:pt x="3476" y="782"/>
                    </a:lnTo>
                    <a:lnTo>
                      <a:pt x="3480" y="773"/>
                    </a:lnTo>
                    <a:lnTo>
                      <a:pt x="3484" y="767"/>
                    </a:lnTo>
                    <a:lnTo>
                      <a:pt x="3488" y="759"/>
                    </a:lnTo>
                    <a:lnTo>
                      <a:pt x="3492" y="752"/>
                    </a:lnTo>
                    <a:lnTo>
                      <a:pt x="3496" y="745"/>
                    </a:lnTo>
                    <a:lnTo>
                      <a:pt x="3499" y="740"/>
                    </a:lnTo>
                    <a:lnTo>
                      <a:pt x="3503" y="733"/>
                    </a:lnTo>
                    <a:lnTo>
                      <a:pt x="3507" y="726"/>
                    </a:lnTo>
                    <a:lnTo>
                      <a:pt x="3511" y="720"/>
                    </a:lnTo>
                    <a:lnTo>
                      <a:pt x="3515" y="712"/>
                    </a:lnTo>
                    <a:lnTo>
                      <a:pt x="3519" y="707"/>
                    </a:lnTo>
                    <a:lnTo>
                      <a:pt x="3523" y="701"/>
                    </a:lnTo>
                    <a:lnTo>
                      <a:pt x="3527" y="694"/>
                    </a:lnTo>
                    <a:lnTo>
                      <a:pt x="3531" y="688"/>
                    </a:lnTo>
                    <a:lnTo>
                      <a:pt x="3535" y="682"/>
                    </a:lnTo>
                    <a:lnTo>
                      <a:pt x="3539" y="675"/>
                    </a:lnTo>
                    <a:lnTo>
                      <a:pt x="3543" y="668"/>
                    </a:lnTo>
                    <a:lnTo>
                      <a:pt x="3547" y="662"/>
                    </a:lnTo>
                    <a:lnTo>
                      <a:pt x="3551" y="657"/>
                    </a:lnTo>
                    <a:lnTo>
                      <a:pt x="3555" y="651"/>
                    </a:lnTo>
                    <a:lnTo>
                      <a:pt x="3559" y="645"/>
                    </a:lnTo>
                    <a:lnTo>
                      <a:pt x="3562" y="638"/>
                    </a:lnTo>
                    <a:lnTo>
                      <a:pt x="3566" y="633"/>
                    </a:lnTo>
                    <a:lnTo>
                      <a:pt x="3570" y="625"/>
                    </a:lnTo>
                    <a:lnTo>
                      <a:pt x="3574" y="621"/>
                    </a:lnTo>
                    <a:lnTo>
                      <a:pt x="3578" y="615"/>
                    </a:lnTo>
                    <a:lnTo>
                      <a:pt x="3582" y="608"/>
                    </a:lnTo>
                    <a:lnTo>
                      <a:pt x="3586" y="603"/>
                    </a:lnTo>
                    <a:lnTo>
                      <a:pt x="3590" y="598"/>
                    </a:lnTo>
                    <a:lnTo>
                      <a:pt x="3594" y="591"/>
                    </a:lnTo>
                    <a:lnTo>
                      <a:pt x="3598" y="587"/>
                    </a:lnTo>
                    <a:lnTo>
                      <a:pt x="3602" y="582"/>
                    </a:lnTo>
                    <a:lnTo>
                      <a:pt x="3606" y="576"/>
                    </a:lnTo>
                    <a:lnTo>
                      <a:pt x="3610" y="570"/>
                    </a:lnTo>
                    <a:lnTo>
                      <a:pt x="3614" y="564"/>
                    </a:lnTo>
                    <a:lnTo>
                      <a:pt x="3618" y="560"/>
                    </a:lnTo>
                    <a:lnTo>
                      <a:pt x="3622" y="554"/>
                    </a:lnTo>
                    <a:lnTo>
                      <a:pt x="3625" y="549"/>
                    </a:lnTo>
                    <a:lnTo>
                      <a:pt x="3629" y="543"/>
                    </a:lnTo>
                    <a:lnTo>
                      <a:pt x="3633" y="539"/>
                    </a:lnTo>
                    <a:lnTo>
                      <a:pt x="3637" y="533"/>
                    </a:lnTo>
                    <a:lnTo>
                      <a:pt x="3641" y="528"/>
                    </a:lnTo>
                    <a:lnTo>
                      <a:pt x="3645" y="523"/>
                    </a:lnTo>
                    <a:lnTo>
                      <a:pt x="3649" y="517"/>
                    </a:lnTo>
                    <a:lnTo>
                      <a:pt x="3653" y="514"/>
                    </a:lnTo>
                    <a:lnTo>
                      <a:pt x="3657" y="508"/>
                    </a:lnTo>
                    <a:lnTo>
                      <a:pt x="3661" y="503"/>
                    </a:lnTo>
                    <a:lnTo>
                      <a:pt x="3665" y="498"/>
                    </a:lnTo>
                    <a:lnTo>
                      <a:pt x="3669" y="495"/>
                    </a:lnTo>
                    <a:lnTo>
                      <a:pt x="3673" y="490"/>
                    </a:lnTo>
                    <a:lnTo>
                      <a:pt x="3677" y="484"/>
                    </a:lnTo>
                    <a:lnTo>
                      <a:pt x="3681" y="479"/>
                    </a:lnTo>
                    <a:lnTo>
                      <a:pt x="3685" y="474"/>
                    </a:lnTo>
                    <a:lnTo>
                      <a:pt x="3688" y="470"/>
                    </a:lnTo>
                    <a:lnTo>
                      <a:pt x="3692" y="465"/>
                    </a:lnTo>
                    <a:lnTo>
                      <a:pt x="3696" y="460"/>
                    </a:lnTo>
                    <a:lnTo>
                      <a:pt x="3700" y="456"/>
                    </a:lnTo>
                    <a:lnTo>
                      <a:pt x="3704" y="452"/>
                    </a:lnTo>
                    <a:lnTo>
                      <a:pt x="3708" y="448"/>
                    </a:lnTo>
                    <a:lnTo>
                      <a:pt x="3712" y="443"/>
                    </a:lnTo>
                    <a:lnTo>
                      <a:pt x="3716" y="440"/>
                    </a:lnTo>
                    <a:lnTo>
                      <a:pt x="3720" y="435"/>
                    </a:lnTo>
                    <a:lnTo>
                      <a:pt x="3724" y="430"/>
                    </a:lnTo>
                    <a:lnTo>
                      <a:pt x="3728" y="427"/>
                    </a:lnTo>
                    <a:lnTo>
                      <a:pt x="3732" y="422"/>
                    </a:lnTo>
                    <a:lnTo>
                      <a:pt x="3736" y="417"/>
                    </a:lnTo>
                    <a:lnTo>
                      <a:pt x="3740" y="413"/>
                    </a:lnTo>
                    <a:lnTo>
                      <a:pt x="3744" y="410"/>
                    </a:lnTo>
                    <a:lnTo>
                      <a:pt x="3748" y="405"/>
                    </a:lnTo>
                    <a:lnTo>
                      <a:pt x="3751" y="401"/>
                    </a:lnTo>
                    <a:lnTo>
                      <a:pt x="3755" y="397"/>
                    </a:lnTo>
                    <a:lnTo>
                      <a:pt x="3759" y="394"/>
                    </a:lnTo>
                    <a:lnTo>
                      <a:pt x="3763" y="389"/>
                    </a:lnTo>
                    <a:lnTo>
                      <a:pt x="3767" y="384"/>
                    </a:lnTo>
                    <a:lnTo>
                      <a:pt x="3771" y="382"/>
                    </a:lnTo>
                    <a:lnTo>
                      <a:pt x="3775" y="378"/>
                    </a:lnTo>
                    <a:lnTo>
                      <a:pt x="3779" y="374"/>
                    </a:lnTo>
                    <a:lnTo>
                      <a:pt x="3783" y="370"/>
                    </a:lnTo>
                    <a:lnTo>
                      <a:pt x="3787" y="367"/>
                    </a:lnTo>
                    <a:lnTo>
                      <a:pt x="3791" y="363"/>
                    </a:lnTo>
                    <a:lnTo>
                      <a:pt x="3795" y="359"/>
                    </a:lnTo>
                    <a:lnTo>
                      <a:pt x="3799" y="356"/>
                    </a:lnTo>
                    <a:lnTo>
                      <a:pt x="3803" y="352"/>
                    </a:lnTo>
                    <a:lnTo>
                      <a:pt x="3807" y="349"/>
                    </a:lnTo>
                    <a:lnTo>
                      <a:pt x="3811" y="345"/>
                    </a:lnTo>
                    <a:lnTo>
                      <a:pt x="3814" y="341"/>
                    </a:lnTo>
                    <a:lnTo>
                      <a:pt x="3818" y="337"/>
                    </a:lnTo>
                    <a:lnTo>
                      <a:pt x="3822" y="334"/>
                    </a:lnTo>
                    <a:lnTo>
                      <a:pt x="3826" y="331"/>
                    </a:lnTo>
                    <a:lnTo>
                      <a:pt x="3830" y="328"/>
                    </a:lnTo>
                    <a:lnTo>
                      <a:pt x="3834" y="323"/>
                    </a:lnTo>
                    <a:lnTo>
                      <a:pt x="3838" y="322"/>
                    </a:lnTo>
                    <a:lnTo>
                      <a:pt x="3842" y="318"/>
                    </a:lnTo>
                    <a:lnTo>
                      <a:pt x="3846" y="314"/>
                    </a:lnTo>
                    <a:lnTo>
                      <a:pt x="3850" y="310"/>
                    </a:lnTo>
                    <a:lnTo>
                      <a:pt x="3854" y="308"/>
                    </a:lnTo>
                    <a:lnTo>
                      <a:pt x="3858" y="306"/>
                    </a:lnTo>
                    <a:lnTo>
                      <a:pt x="3862" y="303"/>
                    </a:lnTo>
                    <a:lnTo>
                      <a:pt x="3866" y="299"/>
                    </a:lnTo>
                    <a:lnTo>
                      <a:pt x="3870" y="295"/>
                    </a:lnTo>
                    <a:lnTo>
                      <a:pt x="3874" y="292"/>
                    </a:lnTo>
                    <a:lnTo>
                      <a:pt x="3877" y="289"/>
                    </a:lnTo>
                    <a:lnTo>
                      <a:pt x="3881" y="286"/>
                    </a:lnTo>
                    <a:lnTo>
                      <a:pt x="3885" y="285"/>
                    </a:lnTo>
                    <a:lnTo>
                      <a:pt x="3889" y="281"/>
                    </a:lnTo>
                    <a:lnTo>
                      <a:pt x="3893" y="277"/>
                    </a:lnTo>
                    <a:lnTo>
                      <a:pt x="3897" y="275"/>
                    </a:lnTo>
                    <a:lnTo>
                      <a:pt x="3901" y="272"/>
                    </a:lnTo>
                    <a:lnTo>
                      <a:pt x="3905" y="269"/>
                    </a:lnTo>
                    <a:lnTo>
                      <a:pt x="3909" y="267"/>
                    </a:lnTo>
                    <a:lnTo>
                      <a:pt x="3913" y="264"/>
                    </a:lnTo>
                    <a:lnTo>
                      <a:pt x="3917" y="262"/>
                    </a:lnTo>
                    <a:lnTo>
                      <a:pt x="3921" y="259"/>
                    </a:lnTo>
                    <a:lnTo>
                      <a:pt x="3925" y="256"/>
                    </a:lnTo>
                    <a:lnTo>
                      <a:pt x="3929" y="254"/>
                    </a:lnTo>
                    <a:lnTo>
                      <a:pt x="3933" y="2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91" name="Freeform 363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24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8"/>
                  </a:cxn>
                  <a:cxn ang="0">
                    <a:pos x="688" y="45"/>
                  </a:cxn>
                  <a:cxn ang="0">
                    <a:pos x="751" y="91"/>
                  </a:cxn>
                  <a:cxn ang="0">
                    <a:pos x="814" y="165"/>
                  </a:cxn>
                  <a:cxn ang="0">
                    <a:pos x="877" y="267"/>
                  </a:cxn>
                  <a:cxn ang="0">
                    <a:pos x="940" y="404"/>
                  </a:cxn>
                  <a:cxn ang="0">
                    <a:pos x="1003" y="571"/>
                  </a:cxn>
                  <a:cxn ang="0">
                    <a:pos x="1066" y="769"/>
                  </a:cxn>
                  <a:cxn ang="0">
                    <a:pos x="1129" y="992"/>
                  </a:cxn>
                  <a:cxn ang="0">
                    <a:pos x="1192" y="1238"/>
                  </a:cxn>
                  <a:cxn ang="0">
                    <a:pos x="1255" y="1502"/>
                  </a:cxn>
                  <a:cxn ang="0">
                    <a:pos x="1318" y="1775"/>
                  </a:cxn>
                  <a:cxn ang="0">
                    <a:pos x="1381" y="2050"/>
                  </a:cxn>
                  <a:cxn ang="0">
                    <a:pos x="1444" y="2318"/>
                  </a:cxn>
                  <a:cxn ang="0">
                    <a:pos x="1507" y="2577"/>
                  </a:cxn>
                  <a:cxn ang="0">
                    <a:pos x="1570" y="2817"/>
                  </a:cxn>
                  <a:cxn ang="0">
                    <a:pos x="1633" y="2821"/>
                  </a:cxn>
                  <a:cxn ang="0">
                    <a:pos x="1696" y="2821"/>
                  </a:cxn>
                  <a:cxn ang="0">
                    <a:pos x="1759" y="2821"/>
                  </a:cxn>
                  <a:cxn ang="0">
                    <a:pos x="1822" y="2821"/>
                  </a:cxn>
                  <a:cxn ang="0">
                    <a:pos x="1885" y="2821"/>
                  </a:cxn>
                  <a:cxn ang="0">
                    <a:pos x="1948" y="2821"/>
                  </a:cxn>
                  <a:cxn ang="0">
                    <a:pos x="2011" y="2821"/>
                  </a:cxn>
                  <a:cxn ang="0">
                    <a:pos x="2074" y="2821"/>
                  </a:cxn>
                  <a:cxn ang="0">
                    <a:pos x="2137" y="2821"/>
                  </a:cxn>
                  <a:cxn ang="0">
                    <a:pos x="2200" y="2821"/>
                  </a:cxn>
                  <a:cxn ang="0">
                    <a:pos x="2263" y="2821"/>
                  </a:cxn>
                  <a:cxn ang="0">
                    <a:pos x="2326" y="2821"/>
                  </a:cxn>
                  <a:cxn ang="0">
                    <a:pos x="2389" y="2821"/>
                  </a:cxn>
                  <a:cxn ang="0">
                    <a:pos x="2452" y="2821"/>
                  </a:cxn>
                  <a:cxn ang="0">
                    <a:pos x="2515" y="2821"/>
                  </a:cxn>
                  <a:cxn ang="0">
                    <a:pos x="2578" y="2726"/>
                  </a:cxn>
                  <a:cxn ang="0">
                    <a:pos x="2641" y="2547"/>
                  </a:cxn>
                  <a:cxn ang="0">
                    <a:pos x="2704" y="2365"/>
                  </a:cxn>
                  <a:cxn ang="0">
                    <a:pos x="2767" y="2182"/>
                  </a:cxn>
                  <a:cxn ang="0">
                    <a:pos x="2830" y="2003"/>
                  </a:cxn>
                  <a:cxn ang="0">
                    <a:pos x="2893" y="1828"/>
                  </a:cxn>
                  <a:cxn ang="0">
                    <a:pos x="2956" y="1657"/>
                  </a:cxn>
                  <a:cxn ang="0">
                    <a:pos x="3019" y="1495"/>
                  </a:cxn>
                  <a:cxn ang="0">
                    <a:pos x="3082" y="1340"/>
                  </a:cxn>
                  <a:cxn ang="0">
                    <a:pos x="3145" y="1196"/>
                  </a:cxn>
                  <a:cxn ang="0">
                    <a:pos x="3208" y="1062"/>
                  </a:cxn>
                  <a:cxn ang="0">
                    <a:pos x="3271" y="936"/>
                  </a:cxn>
                  <a:cxn ang="0">
                    <a:pos x="3334" y="823"/>
                  </a:cxn>
                  <a:cxn ang="0">
                    <a:pos x="3397" y="719"/>
                  </a:cxn>
                  <a:cxn ang="0">
                    <a:pos x="3460" y="625"/>
                  </a:cxn>
                  <a:cxn ang="0">
                    <a:pos x="3523" y="540"/>
                  </a:cxn>
                  <a:cxn ang="0">
                    <a:pos x="3586" y="466"/>
                  </a:cxn>
                  <a:cxn ang="0">
                    <a:pos x="3649" y="400"/>
                  </a:cxn>
                  <a:cxn ang="0">
                    <a:pos x="3712" y="340"/>
                  </a:cxn>
                  <a:cxn ang="0">
                    <a:pos x="3775" y="291"/>
                  </a:cxn>
                  <a:cxn ang="0">
                    <a:pos x="3838" y="246"/>
                  </a:cxn>
                  <a:cxn ang="0">
                    <a:pos x="3901" y="209"/>
                  </a:cxn>
                </a:cxnLst>
                <a:rect l="0" t="0" r="r" b="b"/>
                <a:pathLst>
                  <a:path w="3933" h="2821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1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0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3"/>
                    </a:lnTo>
                    <a:lnTo>
                      <a:pt x="169" y="1"/>
                    </a:lnTo>
                    <a:lnTo>
                      <a:pt x="173" y="0"/>
                    </a:lnTo>
                    <a:lnTo>
                      <a:pt x="177" y="1"/>
                    </a:lnTo>
                    <a:lnTo>
                      <a:pt x="181" y="3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0"/>
                    </a:lnTo>
                    <a:lnTo>
                      <a:pt x="236" y="2"/>
                    </a:lnTo>
                    <a:lnTo>
                      <a:pt x="240" y="0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3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0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0"/>
                    </a:lnTo>
                    <a:lnTo>
                      <a:pt x="425" y="0"/>
                    </a:lnTo>
                    <a:lnTo>
                      <a:pt x="429" y="0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0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0"/>
                    </a:lnTo>
                    <a:lnTo>
                      <a:pt x="456" y="0"/>
                    </a:lnTo>
                    <a:lnTo>
                      <a:pt x="460" y="0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0"/>
                    </a:lnTo>
                    <a:lnTo>
                      <a:pt x="480" y="0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0"/>
                    </a:lnTo>
                    <a:lnTo>
                      <a:pt x="499" y="1"/>
                    </a:lnTo>
                    <a:lnTo>
                      <a:pt x="503" y="0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1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2"/>
                    </a:lnTo>
                    <a:lnTo>
                      <a:pt x="543" y="2"/>
                    </a:lnTo>
                    <a:lnTo>
                      <a:pt x="547" y="3"/>
                    </a:lnTo>
                    <a:lnTo>
                      <a:pt x="551" y="3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6"/>
                    </a:lnTo>
                    <a:lnTo>
                      <a:pt x="582" y="8"/>
                    </a:lnTo>
                    <a:lnTo>
                      <a:pt x="586" y="9"/>
                    </a:lnTo>
                    <a:lnTo>
                      <a:pt x="590" y="8"/>
                    </a:lnTo>
                    <a:lnTo>
                      <a:pt x="594" y="10"/>
                    </a:lnTo>
                    <a:lnTo>
                      <a:pt x="598" y="11"/>
                    </a:lnTo>
                    <a:lnTo>
                      <a:pt x="602" y="11"/>
                    </a:lnTo>
                    <a:lnTo>
                      <a:pt x="606" y="12"/>
                    </a:lnTo>
                    <a:lnTo>
                      <a:pt x="610" y="13"/>
                    </a:lnTo>
                    <a:lnTo>
                      <a:pt x="614" y="14"/>
                    </a:lnTo>
                    <a:lnTo>
                      <a:pt x="618" y="14"/>
                    </a:lnTo>
                    <a:lnTo>
                      <a:pt x="622" y="16"/>
                    </a:lnTo>
                    <a:lnTo>
                      <a:pt x="625" y="18"/>
                    </a:lnTo>
                    <a:lnTo>
                      <a:pt x="629" y="21"/>
                    </a:lnTo>
                    <a:lnTo>
                      <a:pt x="633" y="19"/>
                    </a:lnTo>
                    <a:lnTo>
                      <a:pt x="637" y="21"/>
                    </a:lnTo>
                    <a:lnTo>
                      <a:pt x="641" y="22"/>
                    </a:lnTo>
                    <a:lnTo>
                      <a:pt x="645" y="25"/>
                    </a:lnTo>
                    <a:lnTo>
                      <a:pt x="649" y="25"/>
                    </a:lnTo>
                    <a:lnTo>
                      <a:pt x="653" y="27"/>
                    </a:lnTo>
                    <a:lnTo>
                      <a:pt x="657" y="29"/>
                    </a:lnTo>
                    <a:lnTo>
                      <a:pt x="661" y="31"/>
                    </a:lnTo>
                    <a:lnTo>
                      <a:pt x="665" y="33"/>
                    </a:lnTo>
                    <a:lnTo>
                      <a:pt x="669" y="33"/>
                    </a:lnTo>
                    <a:lnTo>
                      <a:pt x="673" y="37"/>
                    </a:lnTo>
                    <a:lnTo>
                      <a:pt x="677" y="38"/>
                    </a:lnTo>
                    <a:lnTo>
                      <a:pt x="681" y="41"/>
                    </a:lnTo>
                    <a:lnTo>
                      <a:pt x="685" y="42"/>
                    </a:lnTo>
                    <a:lnTo>
                      <a:pt x="688" y="45"/>
                    </a:lnTo>
                    <a:lnTo>
                      <a:pt x="692" y="49"/>
                    </a:lnTo>
                    <a:lnTo>
                      <a:pt x="696" y="51"/>
                    </a:lnTo>
                    <a:lnTo>
                      <a:pt x="700" y="52"/>
                    </a:lnTo>
                    <a:lnTo>
                      <a:pt x="704" y="54"/>
                    </a:lnTo>
                    <a:lnTo>
                      <a:pt x="708" y="57"/>
                    </a:lnTo>
                    <a:lnTo>
                      <a:pt x="712" y="59"/>
                    </a:lnTo>
                    <a:lnTo>
                      <a:pt x="716" y="63"/>
                    </a:lnTo>
                    <a:lnTo>
                      <a:pt x="720" y="66"/>
                    </a:lnTo>
                    <a:lnTo>
                      <a:pt x="724" y="68"/>
                    </a:lnTo>
                    <a:lnTo>
                      <a:pt x="728" y="72"/>
                    </a:lnTo>
                    <a:lnTo>
                      <a:pt x="732" y="74"/>
                    </a:lnTo>
                    <a:lnTo>
                      <a:pt x="736" y="77"/>
                    </a:lnTo>
                    <a:lnTo>
                      <a:pt x="740" y="82"/>
                    </a:lnTo>
                    <a:lnTo>
                      <a:pt x="744" y="84"/>
                    </a:lnTo>
                    <a:lnTo>
                      <a:pt x="748" y="90"/>
                    </a:lnTo>
                    <a:lnTo>
                      <a:pt x="751" y="91"/>
                    </a:lnTo>
                    <a:lnTo>
                      <a:pt x="755" y="95"/>
                    </a:lnTo>
                    <a:lnTo>
                      <a:pt x="759" y="99"/>
                    </a:lnTo>
                    <a:lnTo>
                      <a:pt x="763" y="102"/>
                    </a:lnTo>
                    <a:lnTo>
                      <a:pt x="767" y="107"/>
                    </a:lnTo>
                    <a:lnTo>
                      <a:pt x="771" y="112"/>
                    </a:lnTo>
                    <a:lnTo>
                      <a:pt x="775" y="115"/>
                    </a:lnTo>
                    <a:lnTo>
                      <a:pt x="779" y="120"/>
                    </a:lnTo>
                    <a:lnTo>
                      <a:pt x="783" y="125"/>
                    </a:lnTo>
                    <a:lnTo>
                      <a:pt x="787" y="128"/>
                    </a:lnTo>
                    <a:lnTo>
                      <a:pt x="791" y="132"/>
                    </a:lnTo>
                    <a:lnTo>
                      <a:pt x="795" y="139"/>
                    </a:lnTo>
                    <a:lnTo>
                      <a:pt x="799" y="145"/>
                    </a:lnTo>
                    <a:lnTo>
                      <a:pt x="803" y="149"/>
                    </a:lnTo>
                    <a:lnTo>
                      <a:pt x="807" y="154"/>
                    </a:lnTo>
                    <a:lnTo>
                      <a:pt x="811" y="159"/>
                    </a:lnTo>
                    <a:lnTo>
                      <a:pt x="814" y="165"/>
                    </a:lnTo>
                    <a:lnTo>
                      <a:pt x="818" y="170"/>
                    </a:lnTo>
                    <a:lnTo>
                      <a:pt x="822" y="176"/>
                    </a:lnTo>
                    <a:lnTo>
                      <a:pt x="826" y="183"/>
                    </a:lnTo>
                    <a:lnTo>
                      <a:pt x="830" y="187"/>
                    </a:lnTo>
                    <a:lnTo>
                      <a:pt x="834" y="195"/>
                    </a:lnTo>
                    <a:lnTo>
                      <a:pt x="838" y="199"/>
                    </a:lnTo>
                    <a:lnTo>
                      <a:pt x="842" y="207"/>
                    </a:lnTo>
                    <a:lnTo>
                      <a:pt x="846" y="212"/>
                    </a:lnTo>
                    <a:lnTo>
                      <a:pt x="850" y="220"/>
                    </a:lnTo>
                    <a:lnTo>
                      <a:pt x="854" y="226"/>
                    </a:lnTo>
                    <a:lnTo>
                      <a:pt x="858" y="233"/>
                    </a:lnTo>
                    <a:lnTo>
                      <a:pt x="862" y="240"/>
                    </a:lnTo>
                    <a:lnTo>
                      <a:pt x="866" y="247"/>
                    </a:lnTo>
                    <a:lnTo>
                      <a:pt x="870" y="253"/>
                    </a:lnTo>
                    <a:lnTo>
                      <a:pt x="874" y="261"/>
                    </a:lnTo>
                    <a:lnTo>
                      <a:pt x="877" y="267"/>
                    </a:lnTo>
                    <a:lnTo>
                      <a:pt x="881" y="276"/>
                    </a:lnTo>
                    <a:lnTo>
                      <a:pt x="885" y="284"/>
                    </a:lnTo>
                    <a:lnTo>
                      <a:pt x="889" y="292"/>
                    </a:lnTo>
                    <a:lnTo>
                      <a:pt x="893" y="299"/>
                    </a:lnTo>
                    <a:lnTo>
                      <a:pt x="897" y="309"/>
                    </a:lnTo>
                    <a:lnTo>
                      <a:pt x="901" y="315"/>
                    </a:lnTo>
                    <a:lnTo>
                      <a:pt x="905" y="322"/>
                    </a:lnTo>
                    <a:lnTo>
                      <a:pt x="909" y="332"/>
                    </a:lnTo>
                    <a:lnTo>
                      <a:pt x="913" y="340"/>
                    </a:lnTo>
                    <a:lnTo>
                      <a:pt x="917" y="349"/>
                    </a:lnTo>
                    <a:lnTo>
                      <a:pt x="921" y="358"/>
                    </a:lnTo>
                    <a:lnTo>
                      <a:pt x="925" y="366"/>
                    </a:lnTo>
                    <a:lnTo>
                      <a:pt x="929" y="376"/>
                    </a:lnTo>
                    <a:lnTo>
                      <a:pt x="933" y="386"/>
                    </a:lnTo>
                    <a:lnTo>
                      <a:pt x="937" y="394"/>
                    </a:lnTo>
                    <a:lnTo>
                      <a:pt x="940" y="404"/>
                    </a:lnTo>
                    <a:lnTo>
                      <a:pt x="944" y="413"/>
                    </a:lnTo>
                    <a:lnTo>
                      <a:pt x="948" y="423"/>
                    </a:lnTo>
                    <a:lnTo>
                      <a:pt x="952" y="433"/>
                    </a:lnTo>
                    <a:lnTo>
                      <a:pt x="956" y="444"/>
                    </a:lnTo>
                    <a:lnTo>
                      <a:pt x="960" y="453"/>
                    </a:lnTo>
                    <a:lnTo>
                      <a:pt x="964" y="462"/>
                    </a:lnTo>
                    <a:lnTo>
                      <a:pt x="968" y="473"/>
                    </a:lnTo>
                    <a:lnTo>
                      <a:pt x="972" y="485"/>
                    </a:lnTo>
                    <a:lnTo>
                      <a:pt x="976" y="494"/>
                    </a:lnTo>
                    <a:lnTo>
                      <a:pt x="980" y="505"/>
                    </a:lnTo>
                    <a:lnTo>
                      <a:pt x="984" y="515"/>
                    </a:lnTo>
                    <a:lnTo>
                      <a:pt x="988" y="526"/>
                    </a:lnTo>
                    <a:lnTo>
                      <a:pt x="992" y="537"/>
                    </a:lnTo>
                    <a:lnTo>
                      <a:pt x="996" y="549"/>
                    </a:lnTo>
                    <a:lnTo>
                      <a:pt x="999" y="559"/>
                    </a:lnTo>
                    <a:lnTo>
                      <a:pt x="1003" y="571"/>
                    </a:lnTo>
                    <a:lnTo>
                      <a:pt x="1007" y="582"/>
                    </a:lnTo>
                    <a:lnTo>
                      <a:pt x="1011" y="594"/>
                    </a:lnTo>
                    <a:lnTo>
                      <a:pt x="1015" y="606"/>
                    </a:lnTo>
                    <a:lnTo>
                      <a:pt x="1019" y="617"/>
                    </a:lnTo>
                    <a:lnTo>
                      <a:pt x="1023" y="629"/>
                    </a:lnTo>
                    <a:lnTo>
                      <a:pt x="1027" y="641"/>
                    </a:lnTo>
                    <a:lnTo>
                      <a:pt x="1031" y="653"/>
                    </a:lnTo>
                    <a:lnTo>
                      <a:pt x="1035" y="666"/>
                    </a:lnTo>
                    <a:lnTo>
                      <a:pt x="1039" y="680"/>
                    </a:lnTo>
                    <a:lnTo>
                      <a:pt x="1043" y="689"/>
                    </a:lnTo>
                    <a:lnTo>
                      <a:pt x="1047" y="703"/>
                    </a:lnTo>
                    <a:lnTo>
                      <a:pt x="1051" y="717"/>
                    </a:lnTo>
                    <a:lnTo>
                      <a:pt x="1055" y="729"/>
                    </a:lnTo>
                    <a:lnTo>
                      <a:pt x="1059" y="742"/>
                    </a:lnTo>
                    <a:lnTo>
                      <a:pt x="1062" y="755"/>
                    </a:lnTo>
                    <a:lnTo>
                      <a:pt x="1066" y="769"/>
                    </a:lnTo>
                    <a:lnTo>
                      <a:pt x="1070" y="782"/>
                    </a:lnTo>
                    <a:lnTo>
                      <a:pt x="1074" y="795"/>
                    </a:lnTo>
                    <a:lnTo>
                      <a:pt x="1078" y="808"/>
                    </a:lnTo>
                    <a:lnTo>
                      <a:pt x="1082" y="821"/>
                    </a:lnTo>
                    <a:lnTo>
                      <a:pt x="1086" y="836"/>
                    </a:lnTo>
                    <a:lnTo>
                      <a:pt x="1090" y="849"/>
                    </a:lnTo>
                    <a:lnTo>
                      <a:pt x="1094" y="864"/>
                    </a:lnTo>
                    <a:lnTo>
                      <a:pt x="1098" y="877"/>
                    </a:lnTo>
                    <a:lnTo>
                      <a:pt x="1102" y="891"/>
                    </a:lnTo>
                    <a:lnTo>
                      <a:pt x="1106" y="905"/>
                    </a:lnTo>
                    <a:lnTo>
                      <a:pt x="1110" y="920"/>
                    </a:lnTo>
                    <a:lnTo>
                      <a:pt x="1114" y="934"/>
                    </a:lnTo>
                    <a:lnTo>
                      <a:pt x="1118" y="948"/>
                    </a:lnTo>
                    <a:lnTo>
                      <a:pt x="1122" y="962"/>
                    </a:lnTo>
                    <a:lnTo>
                      <a:pt x="1125" y="977"/>
                    </a:lnTo>
                    <a:lnTo>
                      <a:pt x="1129" y="992"/>
                    </a:lnTo>
                    <a:lnTo>
                      <a:pt x="1133" y="1007"/>
                    </a:lnTo>
                    <a:lnTo>
                      <a:pt x="1137" y="1024"/>
                    </a:lnTo>
                    <a:lnTo>
                      <a:pt x="1141" y="1037"/>
                    </a:lnTo>
                    <a:lnTo>
                      <a:pt x="1145" y="1051"/>
                    </a:lnTo>
                    <a:lnTo>
                      <a:pt x="1149" y="1068"/>
                    </a:lnTo>
                    <a:lnTo>
                      <a:pt x="1153" y="1082"/>
                    </a:lnTo>
                    <a:lnTo>
                      <a:pt x="1157" y="1098"/>
                    </a:lnTo>
                    <a:lnTo>
                      <a:pt x="1161" y="1114"/>
                    </a:lnTo>
                    <a:lnTo>
                      <a:pt x="1165" y="1128"/>
                    </a:lnTo>
                    <a:lnTo>
                      <a:pt x="1169" y="1144"/>
                    </a:lnTo>
                    <a:lnTo>
                      <a:pt x="1173" y="1160"/>
                    </a:lnTo>
                    <a:lnTo>
                      <a:pt x="1177" y="1177"/>
                    </a:lnTo>
                    <a:lnTo>
                      <a:pt x="1181" y="1192"/>
                    </a:lnTo>
                    <a:lnTo>
                      <a:pt x="1185" y="1207"/>
                    </a:lnTo>
                    <a:lnTo>
                      <a:pt x="1188" y="1223"/>
                    </a:lnTo>
                    <a:lnTo>
                      <a:pt x="1192" y="1238"/>
                    </a:lnTo>
                    <a:lnTo>
                      <a:pt x="1196" y="1255"/>
                    </a:lnTo>
                    <a:lnTo>
                      <a:pt x="1200" y="1271"/>
                    </a:lnTo>
                    <a:lnTo>
                      <a:pt x="1204" y="1286"/>
                    </a:lnTo>
                    <a:lnTo>
                      <a:pt x="1208" y="1304"/>
                    </a:lnTo>
                    <a:lnTo>
                      <a:pt x="1212" y="1320"/>
                    </a:lnTo>
                    <a:lnTo>
                      <a:pt x="1216" y="1335"/>
                    </a:lnTo>
                    <a:lnTo>
                      <a:pt x="1220" y="1353"/>
                    </a:lnTo>
                    <a:lnTo>
                      <a:pt x="1224" y="1369"/>
                    </a:lnTo>
                    <a:lnTo>
                      <a:pt x="1228" y="1385"/>
                    </a:lnTo>
                    <a:lnTo>
                      <a:pt x="1232" y="1401"/>
                    </a:lnTo>
                    <a:lnTo>
                      <a:pt x="1236" y="1418"/>
                    </a:lnTo>
                    <a:lnTo>
                      <a:pt x="1240" y="1436"/>
                    </a:lnTo>
                    <a:lnTo>
                      <a:pt x="1244" y="1452"/>
                    </a:lnTo>
                    <a:lnTo>
                      <a:pt x="1248" y="1468"/>
                    </a:lnTo>
                    <a:lnTo>
                      <a:pt x="1251" y="1485"/>
                    </a:lnTo>
                    <a:lnTo>
                      <a:pt x="1255" y="1502"/>
                    </a:lnTo>
                    <a:lnTo>
                      <a:pt x="1259" y="1519"/>
                    </a:lnTo>
                    <a:lnTo>
                      <a:pt x="1263" y="1536"/>
                    </a:lnTo>
                    <a:lnTo>
                      <a:pt x="1267" y="1552"/>
                    </a:lnTo>
                    <a:lnTo>
                      <a:pt x="1271" y="1569"/>
                    </a:lnTo>
                    <a:lnTo>
                      <a:pt x="1275" y="1586"/>
                    </a:lnTo>
                    <a:lnTo>
                      <a:pt x="1279" y="1605"/>
                    </a:lnTo>
                    <a:lnTo>
                      <a:pt x="1283" y="1621"/>
                    </a:lnTo>
                    <a:lnTo>
                      <a:pt x="1287" y="1639"/>
                    </a:lnTo>
                    <a:lnTo>
                      <a:pt x="1291" y="1654"/>
                    </a:lnTo>
                    <a:lnTo>
                      <a:pt x="1295" y="1672"/>
                    </a:lnTo>
                    <a:lnTo>
                      <a:pt x="1299" y="1689"/>
                    </a:lnTo>
                    <a:lnTo>
                      <a:pt x="1303" y="1706"/>
                    </a:lnTo>
                    <a:lnTo>
                      <a:pt x="1307" y="1723"/>
                    </a:lnTo>
                    <a:lnTo>
                      <a:pt x="1311" y="1740"/>
                    </a:lnTo>
                    <a:lnTo>
                      <a:pt x="1314" y="1757"/>
                    </a:lnTo>
                    <a:lnTo>
                      <a:pt x="1318" y="1775"/>
                    </a:lnTo>
                    <a:lnTo>
                      <a:pt x="1322" y="1791"/>
                    </a:lnTo>
                    <a:lnTo>
                      <a:pt x="1326" y="1809"/>
                    </a:lnTo>
                    <a:lnTo>
                      <a:pt x="1330" y="1826"/>
                    </a:lnTo>
                    <a:lnTo>
                      <a:pt x="1334" y="1842"/>
                    </a:lnTo>
                    <a:lnTo>
                      <a:pt x="1338" y="1862"/>
                    </a:lnTo>
                    <a:lnTo>
                      <a:pt x="1342" y="1878"/>
                    </a:lnTo>
                    <a:lnTo>
                      <a:pt x="1346" y="1893"/>
                    </a:lnTo>
                    <a:lnTo>
                      <a:pt x="1350" y="1913"/>
                    </a:lnTo>
                    <a:lnTo>
                      <a:pt x="1354" y="1929"/>
                    </a:lnTo>
                    <a:lnTo>
                      <a:pt x="1358" y="1945"/>
                    </a:lnTo>
                    <a:lnTo>
                      <a:pt x="1362" y="1964"/>
                    </a:lnTo>
                    <a:lnTo>
                      <a:pt x="1366" y="1981"/>
                    </a:lnTo>
                    <a:lnTo>
                      <a:pt x="1370" y="1997"/>
                    </a:lnTo>
                    <a:lnTo>
                      <a:pt x="1374" y="2014"/>
                    </a:lnTo>
                    <a:lnTo>
                      <a:pt x="1377" y="2032"/>
                    </a:lnTo>
                    <a:lnTo>
                      <a:pt x="1381" y="2050"/>
                    </a:lnTo>
                    <a:lnTo>
                      <a:pt x="1385" y="2067"/>
                    </a:lnTo>
                    <a:lnTo>
                      <a:pt x="1389" y="2082"/>
                    </a:lnTo>
                    <a:lnTo>
                      <a:pt x="1393" y="2100"/>
                    </a:lnTo>
                    <a:lnTo>
                      <a:pt x="1397" y="2118"/>
                    </a:lnTo>
                    <a:lnTo>
                      <a:pt x="1401" y="2135"/>
                    </a:lnTo>
                    <a:lnTo>
                      <a:pt x="1405" y="2151"/>
                    </a:lnTo>
                    <a:lnTo>
                      <a:pt x="1409" y="2167"/>
                    </a:lnTo>
                    <a:lnTo>
                      <a:pt x="1413" y="2185"/>
                    </a:lnTo>
                    <a:lnTo>
                      <a:pt x="1417" y="2202"/>
                    </a:lnTo>
                    <a:lnTo>
                      <a:pt x="1421" y="2220"/>
                    </a:lnTo>
                    <a:lnTo>
                      <a:pt x="1425" y="2236"/>
                    </a:lnTo>
                    <a:lnTo>
                      <a:pt x="1429" y="2253"/>
                    </a:lnTo>
                    <a:lnTo>
                      <a:pt x="1433" y="2269"/>
                    </a:lnTo>
                    <a:lnTo>
                      <a:pt x="1437" y="2285"/>
                    </a:lnTo>
                    <a:lnTo>
                      <a:pt x="1440" y="2303"/>
                    </a:lnTo>
                    <a:lnTo>
                      <a:pt x="1444" y="2318"/>
                    </a:lnTo>
                    <a:lnTo>
                      <a:pt x="1448" y="2335"/>
                    </a:lnTo>
                    <a:lnTo>
                      <a:pt x="1452" y="2354"/>
                    </a:lnTo>
                    <a:lnTo>
                      <a:pt x="1456" y="2368"/>
                    </a:lnTo>
                    <a:lnTo>
                      <a:pt x="1460" y="2385"/>
                    </a:lnTo>
                    <a:lnTo>
                      <a:pt x="1464" y="2402"/>
                    </a:lnTo>
                    <a:lnTo>
                      <a:pt x="1468" y="2418"/>
                    </a:lnTo>
                    <a:lnTo>
                      <a:pt x="1472" y="2435"/>
                    </a:lnTo>
                    <a:lnTo>
                      <a:pt x="1476" y="2450"/>
                    </a:lnTo>
                    <a:lnTo>
                      <a:pt x="1480" y="2466"/>
                    </a:lnTo>
                    <a:lnTo>
                      <a:pt x="1484" y="2481"/>
                    </a:lnTo>
                    <a:lnTo>
                      <a:pt x="1488" y="2498"/>
                    </a:lnTo>
                    <a:lnTo>
                      <a:pt x="1492" y="2514"/>
                    </a:lnTo>
                    <a:lnTo>
                      <a:pt x="1496" y="2529"/>
                    </a:lnTo>
                    <a:lnTo>
                      <a:pt x="1499" y="2545"/>
                    </a:lnTo>
                    <a:lnTo>
                      <a:pt x="1503" y="2563"/>
                    </a:lnTo>
                    <a:lnTo>
                      <a:pt x="1507" y="2577"/>
                    </a:lnTo>
                    <a:lnTo>
                      <a:pt x="1511" y="2594"/>
                    </a:lnTo>
                    <a:lnTo>
                      <a:pt x="1515" y="2608"/>
                    </a:lnTo>
                    <a:lnTo>
                      <a:pt x="1519" y="2624"/>
                    </a:lnTo>
                    <a:lnTo>
                      <a:pt x="1523" y="2639"/>
                    </a:lnTo>
                    <a:lnTo>
                      <a:pt x="1527" y="2654"/>
                    </a:lnTo>
                    <a:lnTo>
                      <a:pt x="1531" y="2669"/>
                    </a:lnTo>
                    <a:lnTo>
                      <a:pt x="1535" y="2684"/>
                    </a:lnTo>
                    <a:lnTo>
                      <a:pt x="1539" y="2699"/>
                    </a:lnTo>
                    <a:lnTo>
                      <a:pt x="1543" y="2715"/>
                    </a:lnTo>
                    <a:lnTo>
                      <a:pt x="1547" y="2731"/>
                    </a:lnTo>
                    <a:lnTo>
                      <a:pt x="1551" y="2744"/>
                    </a:lnTo>
                    <a:lnTo>
                      <a:pt x="1555" y="2759"/>
                    </a:lnTo>
                    <a:lnTo>
                      <a:pt x="1559" y="2774"/>
                    </a:lnTo>
                    <a:lnTo>
                      <a:pt x="1562" y="2789"/>
                    </a:lnTo>
                    <a:lnTo>
                      <a:pt x="1566" y="2804"/>
                    </a:lnTo>
                    <a:lnTo>
                      <a:pt x="1570" y="2817"/>
                    </a:lnTo>
                    <a:lnTo>
                      <a:pt x="1574" y="2821"/>
                    </a:lnTo>
                    <a:lnTo>
                      <a:pt x="1578" y="2821"/>
                    </a:lnTo>
                    <a:lnTo>
                      <a:pt x="1582" y="2821"/>
                    </a:lnTo>
                    <a:lnTo>
                      <a:pt x="1586" y="2821"/>
                    </a:lnTo>
                    <a:lnTo>
                      <a:pt x="1590" y="2821"/>
                    </a:lnTo>
                    <a:lnTo>
                      <a:pt x="1594" y="2821"/>
                    </a:lnTo>
                    <a:lnTo>
                      <a:pt x="1598" y="2821"/>
                    </a:lnTo>
                    <a:lnTo>
                      <a:pt x="1602" y="2821"/>
                    </a:lnTo>
                    <a:lnTo>
                      <a:pt x="1606" y="2821"/>
                    </a:lnTo>
                    <a:lnTo>
                      <a:pt x="1610" y="2821"/>
                    </a:lnTo>
                    <a:lnTo>
                      <a:pt x="1614" y="2821"/>
                    </a:lnTo>
                    <a:lnTo>
                      <a:pt x="1618" y="2821"/>
                    </a:lnTo>
                    <a:lnTo>
                      <a:pt x="1622" y="2821"/>
                    </a:lnTo>
                    <a:lnTo>
                      <a:pt x="1625" y="2821"/>
                    </a:lnTo>
                    <a:lnTo>
                      <a:pt x="1629" y="2821"/>
                    </a:lnTo>
                    <a:lnTo>
                      <a:pt x="1633" y="2821"/>
                    </a:lnTo>
                    <a:lnTo>
                      <a:pt x="1637" y="2821"/>
                    </a:lnTo>
                    <a:lnTo>
                      <a:pt x="1641" y="2821"/>
                    </a:lnTo>
                    <a:lnTo>
                      <a:pt x="1645" y="2821"/>
                    </a:lnTo>
                    <a:lnTo>
                      <a:pt x="1649" y="2821"/>
                    </a:lnTo>
                    <a:lnTo>
                      <a:pt x="1653" y="2821"/>
                    </a:lnTo>
                    <a:lnTo>
                      <a:pt x="1657" y="2821"/>
                    </a:lnTo>
                    <a:lnTo>
                      <a:pt x="1661" y="2821"/>
                    </a:lnTo>
                    <a:lnTo>
                      <a:pt x="1665" y="2821"/>
                    </a:lnTo>
                    <a:lnTo>
                      <a:pt x="1669" y="2821"/>
                    </a:lnTo>
                    <a:lnTo>
                      <a:pt x="1673" y="2821"/>
                    </a:lnTo>
                    <a:lnTo>
                      <a:pt x="1677" y="2821"/>
                    </a:lnTo>
                    <a:lnTo>
                      <a:pt x="1681" y="2821"/>
                    </a:lnTo>
                    <a:lnTo>
                      <a:pt x="1685" y="2821"/>
                    </a:lnTo>
                    <a:lnTo>
                      <a:pt x="1688" y="2821"/>
                    </a:lnTo>
                    <a:lnTo>
                      <a:pt x="1692" y="2821"/>
                    </a:lnTo>
                    <a:lnTo>
                      <a:pt x="1696" y="2821"/>
                    </a:lnTo>
                    <a:lnTo>
                      <a:pt x="1700" y="2821"/>
                    </a:lnTo>
                    <a:lnTo>
                      <a:pt x="1704" y="2821"/>
                    </a:lnTo>
                    <a:lnTo>
                      <a:pt x="1708" y="2821"/>
                    </a:lnTo>
                    <a:lnTo>
                      <a:pt x="1712" y="2821"/>
                    </a:lnTo>
                    <a:lnTo>
                      <a:pt x="1716" y="2821"/>
                    </a:lnTo>
                    <a:lnTo>
                      <a:pt x="1720" y="2821"/>
                    </a:lnTo>
                    <a:lnTo>
                      <a:pt x="1724" y="2821"/>
                    </a:lnTo>
                    <a:lnTo>
                      <a:pt x="1728" y="2821"/>
                    </a:lnTo>
                    <a:lnTo>
                      <a:pt x="1732" y="2821"/>
                    </a:lnTo>
                    <a:lnTo>
                      <a:pt x="1736" y="2821"/>
                    </a:lnTo>
                    <a:lnTo>
                      <a:pt x="1740" y="2821"/>
                    </a:lnTo>
                    <a:lnTo>
                      <a:pt x="1744" y="2821"/>
                    </a:lnTo>
                    <a:lnTo>
                      <a:pt x="1748" y="2821"/>
                    </a:lnTo>
                    <a:lnTo>
                      <a:pt x="1751" y="2821"/>
                    </a:lnTo>
                    <a:lnTo>
                      <a:pt x="1755" y="2821"/>
                    </a:lnTo>
                    <a:lnTo>
                      <a:pt x="1759" y="2821"/>
                    </a:lnTo>
                    <a:lnTo>
                      <a:pt x="1763" y="2821"/>
                    </a:lnTo>
                    <a:lnTo>
                      <a:pt x="1767" y="2821"/>
                    </a:lnTo>
                    <a:lnTo>
                      <a:pt x="1771" y="2821"/>
                    </a:lnTo>
                    <a:lnTo>
                      <a:pt x="1775" y="2821"/>
                    </a:lnTo>
                    <a:lnTo>
                      <a:pt x="1779" y="2821"/>
                    </a:lnTo>
                    <a:lnTo>
                      <a:pt x="1783" y="2821"/>
                    </a:lnTo>
                    <a:lnTo>
                      <a:pt x="1787" y="2821"/>
                    </a:lnTo>
                    <a:lnTo>
                      <a:pt x="1791" y="2821"/>
                    </a:lnTo>
                    <a:lnTo>
                      <a:pt x="1795" y="2821"/>
                    </a:lnTo>
                    <a:lnTo>
                      <a:pt x="1799" y="2821"/>
                    </a:lnTo>
                    <a:lnTo>
                      <a:pt x="1803" y="2821"/>
                    </a:lnTo>
                    <a:lnTo>
                      <a:pt x="1807" y="2821"/>
                    </a:lnTo>
                    <a:lnTo>
                      <a:pt x="1811" y="2821"/>
                    </a:lnTo>
                    <a:lnTo>
                      <a:pt x="1814" y="2821"/>
                    </a:lnTo>
                    <a:lnTo>
                      <a:pt x="1818" y="2821"/>
                    </a:lnTo>
                    <a:lnTo>
                      <a:pt x="1822" y="2821"/>
                    </a:lnTo>
                    <a:lnTo>
                      <a:pt x="1826" y="2821"/>
                    </a:lnTo>
                    <a:lnTo>
                      <a:pt x="1830" y="2821"/>
                    </a:lnTo>
                    <a:lnTo>
                      <a:pt x="1834" y="2821"/>
                    </a:lnTo>
                    <a:lnTo>
                      <a:pt x="1838" y="2821"/>
                    </a:lnTo>
                    <a:lnTo>
                      <a:pt x="1842" y="2821"/>
                    </a:lnTo>
                    <a:lnTo>
                      <a:pt x="1846" y="2821"/>
                    </a:lnTo>
                    <a:lnTo>
                      <a:pt x="1850" y="2821"/>
                    </a:lnTo>
                    <a:lnTo>
                      <a:pt x="1854" y="2821"/>
                    </a:lnTo>
                    <a:lnTo>
                      <a:pt x="1858" y="2821"/>
                    </a:lnTo>
                    <a:lnTo>
                      <a:pt x="1862" y="2821"/>
                    </a:lnTo>
                    <a:lnTo>
                      <a:pt x="1866" y="2821"/>
                    </a:lnTo>
                    <a:lnTo>
                      <a:pt x="1870" y="2821"/>
                    </a:lnTo>
                    <a:lnTo>
                      <a:pt x="1874" y="2821"/>
                    </a:lnTo>
                    <a:lnTo>
                      <a:pt x="1877" y="2821"/>
                    </a:lnTo>
                    <a:lnTo>
                      <a:pt x="1881" y="2821"/>
                    </a:lnTo>
                    <a:lnTo>
                      <a:pt x="1885" y="2821"/>
                    </a:lnTo>
                    <a:lnTo>
                      <a:pt x="1889" y="2821"/>
                    </a:lnTo>
                    <a:lnTo>
                      <a:pt x="1893" y="2821"/>
                    </a:lnTo>
                    <a:lnTo>
                      <a:pt x="1897" y="2821"/>
                    </a:lnTo>
                    <a:lnTo>
                      <a:pt x="1901" y="2821"/>
                    </a:lnTo>
                    <a:lnTo>
                      <a:pt x="1905" y="2821"/>
                    </a:lnTo>
                    <a:lnTo>
                      <a:pt x="1909" y="2821"/>
                    </a:lnTo>
                    <a:lnTo>
                      <a:pt x="1913" y="2821"/>
                    </a:lnTo>
                    <a:lnTo>
                      <a:pt x="1917" y="2821"/>
                    </a:lnTo>
                    <a:lnTo>
                      <a:pt x="1921" y="2821"/>
                    </a:lnTo>
                    <a:lnTo>
                      <a:pt x="1925" y="2821"/>
                    </a:lnTo>
                    <a:lnTo>
                      <a:pt x="1929" y="2821"/>
                    </a:lnTo>
                    <a:lnTo>
                      <a:pt x="1933" y="2821"/>
                    </a:lnTo>
                    <a:lnTo>
                      <a:pt x="1937" y="2821"/>
                    </a:lnTo>
                    <a:lnTo>
                      <a:pt x="1940" y="2821"/>
                    </a:lnTo>
                    <a:lnTo>
                      <a:pt x="1944" y="2821"/>
                    </a:lnTo>
                    <a:lnTo>
                      <a:pt x="1948" y="2821"/>
                    </a:lnTo>
                    <a:lnTo>
                      <a:pt x="1952" y="2821"/>
                    </a:lnTo>
                    <a:lnTo>
                      <a:pt x="1956" y="2821"/>
                    </a:lnTo>
                    <a:lnTo>
                      <a:pt x="1960" y="2821"/>
                    </a:lnTo>
                    <a:lnTo>
                      <a:pt x="1964" y="2821"/>
                    </a:lnTo>
                    <a:lnTo>
                      <a:pt x="1968" y="2821"/>
                    </a:lnTo>
                    <a:lnTo>
                      <a:pt x="1972" y="2821"/>
                    </a:lnTo>
                    <a:lnTo>
                      <a:pt x="1976" y="2821"/>
                    </a:lnTo>
                    <a:lnTo>
                      <a:pt x="1980" y="2821"/>
                    </a:lnTo>
                    <a:lnTo>
                      <a:pt x="1984" y="2821"/>
                    </a:lnTo>
                    <a:lnTo>
                      <a:pt x="1988" y="2821"/>
                    </a:lnTo>
                    <a:lnTo>
                      <a:pt x="1992" y="2821"/>
                    </a:lnTo>
                    <a:lnTo>
                      <a:pt x="1996" y="2821"/>
                    </a:lnTo>
                    <a:lnTo>
                      <a:pt x="1999" y="2821"/>
                    </a:lnTo>
                    <a:lnTo>
                      <a:pt x="2003" y="2821"/>
                    </a:lnTo>
                    <a:lnTo>
                      <a:pt x="2007" y="2821"/>
                    </a:lnTo>
                    <a:lnTo>
                      <a:pt x="2011" y="2821"/>
                    </a:lnTo>
                    <a:lnTo>
                      <a:pt x="2015" y="2821"/>
                    </a:lnTo>
                    <a:lnTo>
                      <a:pt x="2019" y="2821"/>
                    </a:lnTo>
                    <a:lnTo>
                      <a:pt x="2023" y="2821"/>
                    </a:lnTo>
                    <a:lnTo>
                      <a:pt x="2027" y="2821"/>
                    </a:lnTo>
                    <a:lnTo>
                      <a:pt x="2031" y="2821"/>
                    </a:lnTo>
                    <a:lnTo>
                      <a:pt x="2035" y="2821"/>
                    </a:lnTo>
                    <a:lnTo>
                      <a:pt x="2039" y="2821"/>
                    </a:lnTo>
                    <a:lnTo>
                      <a:pt x="2043" y="2821"/>
                    </a:lnTo>
                    <a:lnTo>
                      <a:pt x="2047" y="2821"/>
                    </a:lnTo>
                    <a:lnTo>
                      <a:pt x="2051" y="2821"/>
                    </a:lnTo>
                    <a:lnTo>
                      <a:pt x="2055" y="2821"/>
                    </a:lnTo>
                    <a:lnTo>
                      <a:pt x="2059" y="2821"/>
                    </a:lnTo>
                    <a:lnTo>
                      <a:pt x="2062" y="2821"/>
                    </a:lnTo>
                    <a:lnTo>
                      <a:pt x="2066" y="2821"/>
                    </a:lnTo>
                    <a:lnTo>
                      <a:pt x="2070" y="2821"/>
                    </a:lnTo>
                    <a:lnTo>
                      <a:pt x="2074" y="2821"/>
                    </a:lnTo>
                    <a:lnTo>
                      <a:pt x="2078" y="2821"/>
                    </a:lnTo>
                    <a:lnTo>
                      <a:pt x="2082" y="2821"/>
                    </a:lnTo>
                    <a:lnTo>
                      <a:pt x="2086" y="2821"/>
                    </a:lnTo>
                    <a:lnTo>
                      <a:pt x="2090" y="2821"/>
                    </a:lnTo>
                    <a:lnTo>
                      <a:pt x="2094" y="2821"/>
                    </a:lnTo>
                    <a:lnTo>
                      <a:pt x="2098" y="2821"/>
                    </a:lnTo>
                    <a:lnTo>
                      <a:pt x="2102" y="2821"/>
                    </a:lnTo>
                    <a:lnTo>
                      <a:pt x="2106" y="2821"/>
                    </a:lnTo>
                    <a:lnTo>
                      <a:pt x="2110" y="2821"/>
                    </a:lnTo>
                    <a:lnTo>
                      <a:pt x="2114" y="2821"/>
                    </a:lnTo>
                    <a:lnTo>
                      <a:pt x="2118" y="2821"/>
                    </a:lnTo>
                    <a:lnTo>
                      <a:pt x="2122" y="2821"/>
                    </a:lnTo>
                    <a:lnTo>
                      <a:pt x="2125" y="2821"/>
                    </a:lnTo>
                    <a:lnTo>
                      <a:pt x="2129" y="2821"/>
                    </a:lnTo>
                    <a:lnTo>
                      <a:pt x="2133" y="2821"/>
                    </a:lnTo>
                    <a:lnTo>
                      <a:pt x="2137" y="2821"/>
                    </a:lnTo>
                    <a:lnTo>
                      <a:pt x="2141" y="2821"/>
                    </a:lnTo>
                    <a:lnTo>
                      <a:pt x="2145" y="2821"/>
                    </a:lnTo>
                    <a:lnTo>
                      <a:pt x="2149" y="2821"/>
                    </a:lnTo>
                    <a:lnTo>
                      <a:pt x="2153" y="2821"/>
                    </a:lnTo>
                    <a:lnTo>
                      <a:pt x="2157" y="2821"/>
                    </a:lnTo>
                    <a:lnTo>
                      <a:pt x="2161" y="2821"/>
                    </a:lnTo>
                    <a:lnTo>
                      <a:pt x="2165" y="2821"/>
                    </a:lnTo>
                    <a:lnTo>
                      <a:pt x="2169" y="2821"/>
                    </a:lnTo>
                    <a:lnTo>
                      <a:pt x="2173" y="2821"/>
                    </a:lnTo>
                    <a:lnTo>
                      <a:pt x="2177" y="2821"/>
                    </a:lnTo>
                    <a:lnTo>
                      <a:pt x="2181" y="2821"/>
                    </a:lnTo>
                    <a:lnTo>
                      <a:pt x="2185" y="2821"/>
                    </a:lnTo>
                    <a:lnTo>
                      <a:pt x="2188" y="2821"/>
                    </a:lnTo>
                    <a:lnTo>
                      <a:pt x="2192" y="2821"/>
                    </a:lnTo>
                    <a:lnTo>
                      <a:pt x="2196" y="2821"/>
                    </a:lnTo>
                    <a:lnTo>
                      <a:pt x="2200" y="2821"/>
                    </a:lnTo>
                    <a:lnTo>
                      <a:pt x="2204" y="2821"/>
                    </a:lnTo>
                    <a:lnTo>
                      <a:pt x="2208" y="2821"/>
                    </a:lnTo>
                    <a:lnTo>
                      <a:pt x="2212" y="2821"/>
                    </a:lnTo>
                    <a:lnTo>
                      <a:pt x="2216" y="2821"/>
                    </a:lnTo>
                    <a:lnTo>
                      <a:pt x="2220" y="2821"/>
                    </a:lnTo>
                    <a:lnTo>
                      <a:pt x="2224" y="2821"/>
                    </a:lnTo>
                    <a:lnTo>
                      <a:pt x="2228" y="2821"/>
                    </a:lnTo>
                    <a:lnTo>
                      <a:pt x="2232" y="2821"/>
                    </a:lnTo>
                    <a:lnTo>
                      <a:pt x="2236" y="2821"/>
                    </a:lnTo>
                    <a:lnTo>
                      <a:pt x="2240" y="2821"/>
                    </a:lnTo>
                    <a:lnTo>
                      <a:pt x="2244" y="2821"/>
                    </a:lnTo>
                    <a:lnTo>
                      <a:pt x="2248" y="2821"/>
                    </a:lnTo>
                    <a:lnTo>
                      <a:pt x="2251" y="2821"/>
                    </a:lnTo>
                    <a:lnTo>
                      <a:pt x="2255" y="2821"/>
                    </a:lnTo>
                    <a:lnTo>
                      <a:pt x="2259" y="2821"/>
                    </a:lnTo>
                    <a:lnTo>
                      <a:pt x="2263" y="2821"/>
                    </a:lnTo>
                    <a:lnTo>
                      <a:pt x="2267" y="2821"/>
                    </a:lnTo>
                    <a:lnTo>
                      <a:pt x="2271" y="2821"/>
                    </a:lnTo>
                    <a:lnTo>
                      <a:pt x="2275" y="2821"/>
                    </a:lnTo>
                    <a:lnTo>
                      <a:pt x="2279" y="2821"/>
                    </a:lnTo>
                    <a:lnTo>
                      <a:pt x="2283" y="2821"/>
                    </a:lnTo>
                    <a:lnTo>
                      <a:pt x="2287" y="2821"/>
                    </a:lnTo>
                    <a:lnTo>
                      <a:pt x="2291" y="2821"/>
                    </a:lnTo>
                    <a:lnTo>
                      <a:pt x="2295" y="2821"/>
                    </a:lnTo>
                    <a:lnTo>
                      <a:pt x="2299" y="2821"/>
                    </a:lnTo>
                    <a:lnTo>
                      <a:pt x="2303" y="2821"/>
                    </a:lnTo>
                    <a:lnTo>
                      <a:pt x="2307" y="2821"/>
                    </a:lnTo>
                    <a:lnTo>
                      <a:pt x="2311" y="2821"/>
                    </a:lnTo>
                    <a:lnTo>
                      <a:pt x="2314" y="2821"/>
                    </a:lnTo>
                    <a:lnTo>
                      <a:pt x="2318" y="2821"/>
                    </a:lnTo>
                    <a:lnTo>
                      <a:pt x="2322" y="2821"/>
                    </a:lnTo>
                    <a:lnTo>
                      <a:pt x="2326" y="2821"/>
                    </a:lnTo>
                    <a:lnTo>
                      <a:pt x="2330" y="2821"/>
                    </a:lnTo>
                    <a:lnTo>
                      <a:pt x="2334" y="2821"/>
                    </a:lnTo>
                    <a:lnTo>
                      <a:pt x="2338" y="2821"/>
                    </a:lnTo>
                    <a:lnTo>
                      <a:pt x="2342" y="2821"/>
                    </a:lnTo>
                    <a:lnTo>
                      <a:pt x="2346" y="2821"/>
                    </a:lnTo>
                    <a:lnTo>
                      <a:pt x="2350" y="2821"/>
                    </a:lnTo>
                    <a:lnTo>
                      <a:pt x="2354" y="2821"/>
                    </a:lnTo>
                    <a:lnTo>
                      <a:pt x="2358" y="2821"/>
                    </a:lnTo>
                    <a:lnTo>
                      <a:pt x="2362" y="2821"/>
                    </a:lnTo>
                    <a:lnTo>
                      <a:pt x="2366" y="2821"/>
                    </a:lnTo>
                    <a:lnTo>
                      <a:pt x="2370" y="2821"/>
                    </a:lnTo>
                    <a:lnTo>
                      <a:pt x="2374" y="2821"/>
                    </a:lnTo>
                    <a:lnTo>
                      <a:pt x="2377" y="2821"/>
                    </a:lnTo>
                    <a:lnTo>
                      <a:pt x="2381" y="2821"/>
                    </a:lnTo>
                    <a:lnTo>
                      <a:pt x="2385" y="2821"/>
                    </a:lnTo>
                    <a:lnTo>
                      <a:pt x="2389" y="2821"/>
                    </a:lnTo>
                    <a:lnTo>
                      <a:pt x="2393" y="2821"/>
                    </a:lnTo>
                    <a:lnTo>
                      <a:pt x="2397" y="2821"/>
                    </a:lnTo>
                    <a:lnTo>
                      <a:pt x="2401" y="2821"/>
                    </a:lnTo>
                    <a:lnTo>
                      <a:pt x="2405" y="2821"/>
                    </a:lnTo>
                    <a:lnTo>
                      <a:pt x="2409" y="2821"/>
                    </a:lnTo>
                    <a:lnTo>
                      <a:pt x="2413" y="2821"/>
                    </a:lnTo>
                    <a:lnTo>
                      <a:pt x="2417" y="2821"/>
                    </a:lnTo>
                    <a:lnTo>
                      <a:pt x="2421" y="2821"/>
                    </a:lnTo>
                    <a:lnTo>
                      <a:pt x="2425" y="2821"/>
                    </a:lnTo>
                    <a:lnTo>
                      <a:pt x="2429" y="2821"/>
                    </a:lnTo>
                    <a:lnTo>
                      <a:pt x="2433" y="2821"/>
                    </a:lnTo>
                    <a:lnTo>
                      <a:pt x="2437" y="2821"/>
                    </a:lnTo>
                    <a:lnTo>
                      <a:pt x="2440" y="2821"/>
                    </a:lnTo>
                    <a:lnTo>
                      <a:pt x="2444" y="2821"/>
                    </a:lnTo>
                    <a:lnTo>
                      <a:pt x="2448" y="2821"/>
                    </a:lnTo>
                    <a:lnTo>
                      <a:pt x="2452" y="2821"/>
                    </a:lnTo>
                    <a:lnTo>
                      <a:pt x="2456" y="2821"/>
                    </a:lnTo>
                    <a:lnTo>
                      <a:pt x="2460" y="2821"/>
                    </a:lnTo>
                    <a:lnTo>
                      <a:pt x="2464" y="2821"/>
                    </a:lnTo>
                    <a:lnTo>
                      <a:pt x="2468" y="2821"/>
                    </a:lnTo>
                    <a:lnTo>
                      <a:pt x="2472" y="2821"/>
                    </a:lnTo>
                    <a:lnTo>
                      <a:pt x="2476" y="2821"/>
                    </a:lnTo>
                    <a:lnTo>
                      <a:pt x="2480" y="2821"/>
                    </a:lnTo>
                    <a:lnTo>
                      <a:pt x="2484" y="2821"/>
                    </a:lnTo>
                    <a:lnTo>
                      <a:pt x="2488" y="2821"/>
                    </a:lnTo>
                    <a:lnTo>
                      <a:pt x="2492" y="2821"/>
                    </a:lnTo>
                    <a:lnTo>
                      <a:pt x="2496" y="2821"/>
                    </a:lnTo>
                    <a:lnTo>
                      <a:pt x="2499" y="2821"/>
                    </a:lnTo>
                    <a:lnTo>
                      <a:pt x="2503" y="2821"/>
                    </a:lnTo>
                    <a:lnTo>
                      <a:pt x="2507" y="2821"/>
                    </a:lnTo>
                    <a:lnTo>
                      <a:pt x="2511" y="2821"/>
                    </a:lnTo>
                    <a:lnTo>
                      <a:pt x="2515" y="2821"/>
                    </a:lnTo>
                    <a:lnTo>
                      <a:pt x="2519" y="2821"/>
                    </a:lnTo>
                    <a:lnTo>
                      <a:pt x="2523" y="2821"/>
                    </a:lnTo>
                    <a:lnTo>
                      <a:pt x="2527" y="2821"/>
                    </a:lnTo>
                    <a:lnTo>
                      <a:pt x="2531" y="2821"/>
                    </a:lnTo>
                    <a:lnTo>
                      <a:pt x="2535" y="2821"/>
                    </a:lnTo>
                    <a:lnTo>
                      <a:pt x="2539" y="2821"/>
                    </a:lnTo>
                    <a:lnTo>
                      <a:pt x="2543" y="2821"/>
                    </a:lnTo>
                    <a:lnTo>
                      <a:pt x="2547" y="2814"/>
                    </a:lnTo>
                    <a:lnTo>
                      <a:pt x="2551" y="2803"/>
                    </a:lnTo>
                    <a:lnTo>
                      <a:pt x="2555" y="2792"/>
                    </a:lnTo>
                    <a:lnTo>
                      <a:pt x="2559" y="2781"/>
                    </a:lnTo>
                    <a:lnTo>
                      <a:pt x="2562" y="2769"/>
                    </a:lnTo>
                    <a:lnTo>
                      <a:pt x="2566" y="2760"/>
                    </a:lnTo>
                    <a:lnTo>
                      <a:pt x="2570" y="2747"/>
                    </a:lnTo>
                    <a:lnTo>
                      <a:pt x="2574" y="2736"/>
                    </a:lnTo>
                    <a:lnTo>
                      <a:pt x="2578" y="2726"/>
                    </a:lnTo>
                    <a:lnTo>
                      <a:pt x="2582" y="2715"/>
                    </a:lnTo>
                    <a:lnTo>
                      <a:pt x="2586" y="2703"/>
                    </a:lnTo>
                    <a:lnTo>
                      <a:pt x="2590" y="2692"/>
                    </a:lnTo>
                    <a:lnTo>
                      <a:pt x="2594" y="2682"/>
                    </a:lnTo>
                    <a:lnTo>
                      <a:pt x="2598" y="2670"/>
                    </a:lnTo>
                    <a:lnTo>
                      <a:pt x="2602" y="2659"/>
                    </a:lnTo>
                    <a:lnTo>
                      <a:pt x="2606" y="2647"/>
                    </a:lnTo>
                    <a:lnTo>
                      <a:pt x="2610" y="2637"/>
                    </a:lnTo>
                    <a:lnTo>
                      <a:pt x="2614" y="2626"/>
                    </a:lnTo>
                    <a:lnTo>
                      <a:pt x="2618" y="2614"/>
                    </a:lnTo>
                    <a:lnTo>
                      <a:pt x="2622" y="2604"/>
                    </a:lnTo>
                    <a:lnTo>
                      <a:pt x="2625" y="2593"/>
                    </a:lnTo>
                    <a:lnTo>
                      <a:pt x="2629" y="2580"/>
                    </a:lnTo>
                    <a:lnTo>
                      <a:pt x="2633" y="2570"/>
                    </a:lnTo>
                    <a:lnTo>
                      <a:pt x="2637" y="2558"/>
                    </a:lnTo>
                    <a:lnTo>
                      <a:pt x="2641" y="2547"/>
                    </a:lnTo>
                    <a:lnTo>
                      <a:pt x="2645" y="2535"/>
                    </a:lnTo>
                    <a:lnTo>
                      <a:pt x="2649" y="2525"/>
                    </a:lnTo>
                    <a:lnTo>
                      <a:pt x="2653" y="2512"/>
                    </a:lnTo>
                    <a:lnTo>
                      <a:pt x="2657" y="2502"/>
                    </a:lnTo>
                    <a:lnTo>
                      <a:pt x="2661" y="2489"/>
                    </a:lnTo>
                    <a:lnTo>
                      <a:pt x="2665" y="2478"/>
                    </a:lnTo>
                    <a:lnTo>
                      <a:pt x="2669" y="2467"/>
                    </a:lnTo>
                    <a:lnTo>
                      <a:pt x="2673" y="2456"/>
                    </a:lnTo>
                    <a:lnTo>
                      <a:pt x="2677" y="2444"/>
                    </a:lnTo>
                    <a:lnTo>
                      <a:pt x="2681" y="2435"/>
                    </a:lnTo>
                    <a:lnTo>
                      <a:pt x="2685" y="2421"/>
                    </a:lnTo>
                    <a:lnTo>
                      <a:pt x="2688" y="2411"/>
                    </a:lnTo>
                    <a:lnTo>
                      <a:pt x="2692" y="2399"/>
                    </a:lnTo>
                    <a:lnTo>
                      <a:pt x="2696" y="2387"/>
                    </a:lnTo>
                    <a:lnTo>
                      <a:pt x="2700" y="2376"/>
                    </a:lnTo>
                    <a:lnTo>
                      <a:pt x="2704" y="2365"/>
                    </a:lnTo>
                    <a:lnTo>
                      <a:pt x="2708" y="2354"/>
                    </a:lnTo>
                    <a:lnTo>
                      <a:pt x="2712" y="2342"/>
                    </a:lnTo>
                    <a:lnTo>
                      <a:pt x="2716" y="2331"/>
                    </a:lnTo>
                    <a:lnTo>
                      <a:pt x="2720" y="2319"/>
                    </a:lnTo>
                    <a:lnTo>
                      <a:pt x="2724" y="2308"/>
                    </a:lnTo>
                    <a:lnTo>
                      <a:pt x="2728" y="2296"/>
                    </a:lnTo>
                    <a:lnTo>
                      <a:pt x="2732" y="2285"/>
                    </a:lnTo>
                    <a:lnTo>
                      <a:pt x="2736" y="2273"/>
                    </a:lnTo>
                    <a:lnTo>
                      <a:pt x="2740" y="2262"/>
                    </a:lnTo>
                    <a:lnTo>
                      <a:pt x="2744" y="2250"/>
                    </a:lnTo>
                    <a:lnTo>
                      <a:pt x="2748" y="2240"/>
                    </a:lnTo>
                    <a:lnTo>
                      <a:pt x="2751" y="2228"/>
                    </a:lnTo>
                    <a:lnTo>
                      <a:pt x="2755" y="2216"/>
                    </a:lnTo>
                    <a:lnTo>
                      <a:pt x="2759" y="2206"/>
                    </a:lnTo>
                    <a:lnTo>
                      <a:pt x="2763" y="2193"/>
                    </a:lnTo>
                    <a:lnTo>
                      <a:pt x="2767" y="2182"/>
                    </a:lnTo>
                    <a:lnTo>
                      <a:pt x="2771" y="2171"/>
                    </a:lnTo>
                    <a:lnTo>
                      <a:pt x="2775" y="2160"/>
                    </a:lnTo>
                    <a:lnTo>
                      <a:pt x="2779" y="2147"/>
                    </a:lnTo>
                    <a:lnTo>
                      <a:pt x="2783" y="2137"/>
                    </a:lnTo>
                    <a:lnTo>
                      <a:pt x="2787" y="2127"/>
                    </a:lnTo>
                    <a:lnTo>
                      <a:pt x="2791" y="2114"/>
                    </a:lnTo>
                    <a:lnTo>
                      <a:pt x="2795" y="2103"/>
                    </a:lnTo>
                    <a:lnTo>
                      <a:pt x="2799" y="2092"/>
                    </a:lnTo>
                    <a:lnTo>
                      <a:pt x="2803" y="2081"/>
                    </a:lnTo>
                    <a:lnTo>
                      <a:pt x="2807" y="2069"/>
                    </a:lnTo>
                    <a:lnTo>
                      <a:pt x="2811" y="2058"/>
                    </a:lnTo>
                    <a:lnTo>
                      <a:pt x="2814" y="2048"/>
                    </a:lnTo>
                    <a:lnTo>
                      <a:pt x="2818" y="2035"/>
                    </a:lnTo>
                    <a:lnTo>
                      <a:pt x="2822" y="2025"/>
                    </a:lnTo>
                    <a:lnTo>
                      <a:pt x="2826" y="2013"/>
                    </a:lnTo>
                    <a:lnTo>
                      <a:pt x="2830" y="2003"/>
                    </a:lnTo>
                    <a:lnTo>
                      <a:pt x="2834" y="1991"/>
                    </a:lnTo>
                    <a:lnTo>
                      <a:pt x="2838" y="1981"/>
                    </a:lnTo>
                    <a:lnTo>
                      <a:pt x="2842" y="1969"/>
                    </a:lnTo>
                    <a:lnTo>
                      <a:pt x="2846" y="1959"/>
                    </a:lnTo>
                    <a:lnTo>
                      <a:pt x="2850" y="1946"/>
                    </a:lnTo>
                    <a:lnTo>
                      <a:pt x="2854" y="1936"/>
                    </a:lnTo>
                    <a:lnTo>
                      <a:pt x="2858" y="1924"/>
                    </a:lnTo>
                    <a:lnTo>
                      <a:pt x="2862" y="1914"/>
                    </a:lnTo>
                    <a:lnTo>
                      <a:pt x="2866" y="1903"/>
                    </a:lnTo>
                    <a:lnTo>
                      <a:pt x="2870" y="1891"/>
                    </a:lnTo>
                    <a:lnTo>
                      <a:pt x="2874" y="1881"/>
                    </a:lnTo>
                    <a:lnTo>
                      <a:pt x="2877" y="1870"/>
                    </a:lnTo>
                    <a:lnTo>
                      <a:pt x="2881" y="1859"/>
                    </a:lnTo>
                    <a:lnTo>
                      <a:pt x="2885" y="1848"/>
                    </a:lnTo>
                    <a:lnTo>
                      <a:pt x="2889" y="1837"/>
                    </a:lnTo>
                    <a:lnTo>
                      <a:pt x="2893" y="1828"/>
                    </a:lnTo>
                    <a:lnTo>
                      <a:pt x="2897" y="1816"/>
                    </a:lnTo>
                    <a:lnTo>
                      <a:pt x="2901" y="1805"/>
                    </a:lnTo>
                    <a:lnTo>
                      <a:pt x="2905" y="1793"/>
                    </a:lnTo>
                    <a:lnTo>
                      <a:pt x="2909" y="1783"/>
                    </a:lnTo>
                    <a:lnTo>
                      <a:pt x="2913" y="1774"/>
                    </a:lnTo>
                    <a:lnTo>
                      <a:pt x="2917" y="1763"/>
                    </a:lnTo>
                    <a:lnTo>
                      <a:pt x="2921" y="1750"/>
                    </a:lnTo>
                    <a:lnTo>
                      <a:pt x="2925" y="1740"/>
                    </a:lnTo>
                    <a:lnTo>
                      <a:pt x="2929" y="1730"/>
                    </a:lnTo>
                    <a:lnTo>
                      <a:pt x="2933" y="1721"/>
                    </a:lnTo>
                    <a:lnTo>
                      <a:pt x="2937" y="1709"/>
                    </a:lnTo>
                    <a:lnTo>
                      <a:pt x="2940" y="1699"/>
                    </a:lnTo>
                    <a:lnTo>
                      <a:pt x="2944" y="1687"/>
                    </a:lnTo>
                    <a:lnTo>
                      <a:pt x="2948" y="1677"/>
                    </a:lnTo>
                    <a:lnTo>
                      <a:pt x="2952" y="1667"/>
                    </a:lnTo>
                    <a:lnTo>
                      <a:pt x="2956" y="1657"/>
                    </a:lnTo>
                    <a:lnTo>
                      <a:pt x="2960" y="1648"/>
                    </a:lnTo>
                    <a:lnTo>
                      <a:pt x="2964" y="1637"/>
                    </a:lnTo>
                    <a:lnTo>
                      <a:pt x="2968" y="1626"/>
                    </a:lnTo>
                    <a:lnTo>
                      <a:pt x="2972" y="1616"/>
                    </a:lnTo>
                    <a:lnTo>
                      <a:pt x="2976" y="1606"/>
                    </a:lnTo>
                    <a:lnTo>
                      <a:pt x="2980" y="1595"/>
                    </a:lnTo>
                    <a:lnTo>
                      <a:pt x="2984" y="1586"/>
                    </a:lnTo>
                    <a:lnTo>
                      <a:pt x="2988" y="1576"/>
                    </a:lnTo>
                    <a:lnTo>
                      <a:pt x="2992" y="1565"/>
                    </a:lnTo>
                    <a:lnTo>
                      <a:pt x="2996" y="1555"/>
                    </a:lnTo>
                    <a:lnTo>
                      <a:pt x="2999" y="1544"/>
                    </a:lnTo>
                    <a:lnTo>
                      <a:pt x="3003" y="1534"/>
                    </a:lnTo>
                    <a:lnTo>
                      <a:pt x="3007" y="1524"/>
                    </a:lnTo>
                    <a:lnTo>
                      <a:pt x="3011" y="1515"/>
                    </a:lnTo>
                    <a:lnTo>
                      <a:pt x="3015" y="1505"/>
                    </a:lnTo>
                    <a:lnTo>
                      <a:pt x="3019" y="1495"/>
                    </a:lnTo>
                    <a:lnTo>
                      <a:pt x="3023" y="1485"/>
                    </a:lnTo>
                    <a:lnTo>
                      <a:pt x="3027" y="1475"/>
                    </a:lnTo>
                    <a:lnTo>
                      <a:pt x="3031" y="1465"/>
                    </a:lnTo>
                    <a:lnTo>
                      <a:pt x="3035" y="1455"/>
                    </a:lnTo>
                    <a:lnTo>
                      <a:pt x="3039" y="1446"/>
                    </a:lnTo>
                    <a:lnTo>
                      <a:pt x="3043" y="1435"/>
                    </a:lnTo>
                    <a:lnTo>
                      <a:pt x="3047" y="1425"/>
                    </a:lnTo>
                    <a:lnTo>
                      <a:pt x="3051" y="1417"/>
                    </a:lnTo>
                    <a:lnTo>
                      <a:pt x="3055" y="1407"/>
                    </a:lnTo>
                    <a:lnTo>
                      <a:pt x="3059" y="1397"/>
                    </a:lnTo>
                    <a:lnTo>
                      <a:pt x="3062" y="1388"/>
                    </a:lnTo>
                    <a:lnTo>
                      <a:pt x="3066" y="1379"/>
                    </a:lnTo>
                    <a:lnTo>
                      <a:pt x="3070" y="1369"/>
                    </a:lnTo>
                    <a:lnTo>
                      <a:pt x="3074" y="1360"/>
                    </a:lnTo>
                    <a:lnTo>
                      <a:pt x="3078" y="1350"/>
                    </a:lnTo>
                    <a:lnTo>
                      <a:pt x="3082" y="1340"/>
                    </a:lnTo>
                    <a:lnTo>
                      <a:pt x="3086" y="1331"/>
                    </a:lnTo>
                    <a:lnTo>
                      <a:pt x="3090" y="1322"/>
                    </a:lnTo>
                    <a:lnTo>
                      <a:pt x="3094" y="1312"/>
                    </a:lnTo>
                    <a:lnTo>
                      <a:pt x="3098" y="1303"/>
                    </a:lnTo>
                    <a:lnTo>
                      <a:pt x="3102" y="1294"/>
                    </a:lnTo>
                    <a:lnTo>
                      <a:pt x="3106" y="1285"/>
                    </a:lnTo>
                    <a:lnTo>
                      <a:pt x="3110" y="1276"/>
                    </a:lnTo>
                    <a:lnTo>
                      <a:pt x="3114" y="1268"/>
                    </a:lnTo>
                    <a:lnTo>
                      <a:pt x="3118" y="1259"/>
                    </a:lnTo>
                    <a:lnTo>
                      <a:pt x="3122" y="1249"/>
                    </a:lnTo>
                    <a:lnTo>
                      <a:pt x="3125" y="1240"/>
                    </a:lnTo>
                    <a:lnTo>
                      <a:pt x="3129" y="1231"/>
                    </a:lnTo>
                    <a:lnTo>
                      <a:pt x="3133" y="1223"/>
                    </a:lnTo>
                    <a:lnTo>
                      <a:pt x="3137" y="1214"/>
                    </a:lnTo>
                    <a:lnTo>
                      <a:pt x="3141" y="1206"/>
                    </a:lnTo>
                    <a:lnTo>
                      <a:pt x="3145" y="1196"/>
                    </a:lnTo>
                    <a:lnTo>
                      <a:pt x="3149" y="1186"/>
                    </a:lnTo>
                    <a:lnTo>
                      <a:pt x="3153" y="1179"/>
                    </a:lnTo>
                    <a:lnTo>
                      <a:pt x="3157" y="1170"/>
                    </a:lnTo>
                    <a:lnTo>
                      <a:pt x="3161" y="1161"/>
                    </a:lnTo>
                    <a:lnTo>
                      <a:pt x="3165" y="1153"/>
                    </a:lnTo>
                    <a:lnTo>
                      <a:pt x="3169" y="1145"/>
                    </a:lnTo>
                    <a:lnTo>
                      <a:pt x="3173" y="1136"/>
                    </a:lnTo>
                    <a:lnTo>
                      <a:pt x="3177" y="1126"/>
                    </a:lnTo>
                    <a:lnTo>
                      <a:pt x="3181" y="1119"/>
                    </a:lnTo>
                    <a:lnTo>
                      <a:pt x="3185" y="1111"/>
                    </a:lnTo>
                    <a:lnTo>
                      <a:pt x="3188" y="1103"/>
                    </a:lnTo>
                    <a:lnTo>
                      <a:pt x="3192" y="1093"/>
                    </a:lnTo>
                    <a:lnTo>
                      <a:pt x="3196" y="1086"/>
                    </a:lnTo>
                    <a:lnTo>
                      <a:pt x="3200" y="1078"/>
                    </a:lnTo>
                    <a:lnTo>
                      <a:pt x="3204" y="1069"/>
                    </a:lnTo>
                    <a:lnTo>
                      <a:pt x="3208" y="1062"/>
                    </a:lnTo>
                    <a:lnTo>
                      <a:pt x="3212" y="1053"/>
                    </a:lnTo>
                    <a:lnTo>
                      <a:pt x="3216" y="1047"/>
                    </a:lnTo>
                    <a:lnTo>
                      <a:pt x="3220" y="1037"/>
                    </a:lnTo>
                    <a:lnTo>
                      <a:pt x="3224" y="1030"/>
                    </a:lnTo>
                    <a:lnTo>
                      <a:pt x="3228" y="1022"/>
                    </a:lnTo>
                    <a:lnTo>
                      <a:pt x="3232" y="1013"/>
                    </a:lnTo>
                    <a:lnTo>
                      <a:pt x="3236" y="1006"/>
                    </a:lnTo>
                    <a:lnTo>
                      <a:pt x="3240" y="999"/>
                    </a:lnTo>
                    <a:lnTo>
                      <a:pt x="3244" y="990"/>
                    </a:lnTo>
                    <a:lnTo>
                      <a:pt x="3248" y="981"/>
                    </a:lnTo>
                    <a:lnTo>
                      <a:pt x="3251" y="977"/>
                    </a:lnTo>
                    <a:lnTo>
                      <a:pt x="3255" y="966"/>
                    </a:lnTo>
                    <a:lnTo>
                      <a:pt x="3259" y="959"/>
                    </a:lnTo>
                    <a:lnTo>
                      <a:pt x="3263" y="952"/>
                    </a:lnTo>
                    <a:lnTo>
                      <a:pt x="3267" y="945"/>
                    </a:lnTo>
                    <a:lnTo>
                      <a:pt x="3271" y="936"/>
                    </a:lnTo>
                    <a:lnTo>
                      <a:pt x="3275" y="929"/>
                    </a:lnTo>
                    <a:lnTo>
                      <a:pt x="3279" y="922"/>
                    </a:lnTo>
                    <a:lnTo>
                      <a:pt x="3283" y="914"/>
                    </a:lnTo>
                    <a:lnTo>
                      <a:pt x="3287" y="907"/>
                    </a:lnTo>
                    <a:lnTo>
                      <a:pt x="3291" y="901"/>
                    </a:lnTo>
                    <a:lnTo>
                      <a:pt x="3295" y="893"/>
                    </a:lnTo>
                    <a:lnTo>
                      <a:pt x="3299" y="886"/>
                    </a:lnTo>
                    <a:lnTo>
                      <a:pt x="3303" y="878"/>
                    </a:lnTo>
                    <a:lnTo>
                      <a:pt x="3307" y="872"/>
                    </a:lnTo>
                    <a:lnTo>
                      <a:pt x="3311" y="864"/>
                    </a:lnTo>
                    <a:lnTo>
                      <a:pt x="3314" y="857"/>
                    </a:lnTo>
                    <a:lnTo>
                      <a:pt x="3318" y="851"/>
                    </a:lnTo>
                    <a:lnTo>
                      <a:pt x="3322" y="844"/>
                    </a:lnTo>
                    <a:lnTo>
                      <a:pt x="3326" y="837"/>
                    </a:lnTo>
                    <a:lnTo>
                      <a:pt x="3330" y="829"/>
                    </a:lnTo>
                    <a:lnTo>
                      <a:pt x="3334" y="823"/>
                    </a:lnTo>
                    <a:lnTo>
                      <a:pt x="3338" y="815"/>
                    </a:lnTo>
                    <a:lnTo>
                      <a:pt x="3342" y="809"/>
                    </a:lnTo>
                    <a:lnTo>
                      <a:pt x="3346" y="803"/>
                    </a:lnTo>
                    <a:lnTo>
                      <a:pt x="3350" y="796"/>
                    </a:lnTo>
                    <a:lnTo>
                      <a:pt x="3354" y="790"/>
                    </a:lnTo>
                    <a:lnTo>
                      <a:pt x="3358" y="782"/>
                    </a:lnTo>
                    <a:lnTo>
                      <a:pt x="3362" y="777"/>
                    </a:lnTo>
                    <a:lnTo>
                      <a:pt x="3366" y="769"/>
                    </a:lnTo>
                    <a:lnTo>
                      <a:pt x="3370" y="764"/>
                    </a:lnTo>
                    <a:lnTo>
                      <a:pt x="3374" y="757"/>
                    </a:lnTo>
                    <a:lnTo>
                      <a:pt x="3377" y="751"/>
                    </a:lnTo>
                    <a:lnTo>
                      <a:pt x="3381" y="744"/>
                    </a:lnTo>
                    <a:lnTo>
                      <a:pt x="3385" y="738"/>
                    </a:lnTo>
                    <a:lnTo>
                      <a:pt x="3389" y="731"/>
                    </a:lnTo>
                    <a:lnTo>
                      <a:pt x="3393" y="726"/>
                    </a:lnTo>
                    <a:lnTo>
                      <a:pt x="3397" y="719"/>
                    </a:lnTo>
                    <a:lnTo>
                      <a:pt x="3401" y="713"/>
                    </a:lnTo>
                    <a:lnTo>
                      <a:pt x="3405" y="708"/>
                    </a:lnTo>
                    <a:lnTo>
                      <a:pt x="3409" y="701"/>
                    </a:lnTo>
                    <a:lnTo>
                      <a:pt x="3413" y="694"/>
                    </a:lnTo>
                    <a:lnTo>
                      <a:pt x="3417" y="688"/>
                    </a:lnTo>
                    <a:lnTo>
                      <a:pt x="3421" y="683"/>
                    </a:lnTo>
                    <a:lnTo>
                      <a:pt x="3425" y="677"/>
                    </a:lnTo>
                    <a:lnTo>
                      <a:pt x="3429" y="671"/>
                    </a:lnTo>
                    <a:lnTo>
                      <a:pt x="3433" y="665"/>
                    </a:lnTo>
                    <a:lnTo>
                      <a:pt x="3437" y="660"/>
                    </a:lnTo>
                    <a:lnTo>
                      <a:pt x="3440" y="654"/>
                    </a:lnTo>
                    <a:lnTo>
                      <a:pt x="3444" y="648"/>
                    </a:lnTo>
                    <a:lnTo>
                      <a:pt x="3448" y="642"/>
                    </a:lnTo>
                    <a:lnTo>
                      <a:pt x="3452" y="637"/>
                    </a:lnTo>
                    <a:lnTo>
                      <a:pt x="3456" y="630"/>
                    </a:lnTo>
                    <a:lnTo>
                      <a:pt x="3460" y="625"/>
                    </a:lnTo>
                    <a:lnTo>
                      <a:pt x="3464" y="619"/>
                    </a:lnTo>
                    <a:lnTo>
                      <a:pt x="3468" y="614"/>
                    </a:lnTo>
                    <a:lnTo>
                      <a:pt x="3472" y="607"/>
                    </a:lnTo>
                    <a:lnTo>
                      <a:pt x="3476" y="603"/>
                    </a:lnTo>
                    <a:lnTo>
                      <a:pt x="3480" y="599"/>
                    </a:lnTo>
                    <a:lnTo>
                      <a:pt x="3484" y="592"/>
                    </a:lnTo>
                    <a:lnTo>
                      <a:pt x="3488" y="587"/>
                    </a:lnTo>
                    <a:lnTo>
                      <a:pt x="3492" y="581"/>
                    </a:lnTo>
                    <a:lnTo>
                      <a:pt x="3496" y="576"/>
                    </a:lnTo>
                    <a:lnTo>
                      <a:pt x="3499" y="571"/>
                    </a:lnTo>
                    <a:lnTo>
                      <a:pt x="3503" y="566"/>
                    </a:lnTo>
                    <a:lnTo>
                      <a:pt x="3507" y="561"/>
                    </a:lnTo>
                    <a:lnTo>
                      <a:pt x="3511" y="556"/>
                    </a:lnTo>
                    <a:lnTo>
                      <a:pt x="3515" y="551"/>
                    </a:lnTo>
                    <a:lnTo>
                      <a:pt x="3519" y="546"/>
                    </a:lnTo>
                    <a:lnTo>
                      <a:pt x="3523" y="540"/>
                    </a:lnTo>
                    <a:lnTo>
                      <a:pt x="3527" y="535"/>
                    </a:lnTo>
                    <a:lnTo>
                      <a:pt x="3531" y="530"/>
                    </a:lnTo>
                    <a:lnTo>
                      <a:pt x="3535" y="525"/>
                    </a:lnTo>
                    <a:lnTo>
                      <a:pt x="3539" y="520"/>
                    </a:lnTo>
                    <a:lnTo>
                      <a:pt x="3543" y="516"/>
                    </a:lnTo>
                    <a:lnTo>
                      <a:pt x="3547" y="510"/>
                    </a:lnTo>
                    <a:lnTo>
                      <a:pt x="3551" y="507"/>
                    </a:lnTo>
                    <a:lnTo>
                      <a:pt x="3555" y="502"/>
                    </a:lnTo>
                    <a:lnTo>
                      <a:pt x="3559" y="497"/>
                    </a:lnTo>
                    <a:lnTo>
                      <a:pt x="3562" y="491"/>
                    </a:lnTo>
                    <a:lnTo>
                      <a:pt x="3566" y="487"/>
                    </a:lnTo>
                    <a:lnTo>
                      <a:pt x="3570" y="482"/>
                    </a:lnTo>
                    <a:lnTo>
                      <a:pt x="3574" y="479"/>
                    </a:lnTo>
                    <a:lnTo>
                      <a:pt x="3578" y="475"/>
                    </a:lnTo>
                    <a:lnTo>
                      <a:pt x="3582" y="469"/>
                    </a:lnTo>
                    <a:lnTo>
                      <a:pt x="3586" y="466"/>
                    </a:lnTo>
                    <a:lnTo>
                      <a:pt x="3590" y="462"/>
                    </a:lnTo>
                    <a:lnTo>
                      <a:pt x="3594" y="456"/>
                    </a:lnTo>
                    <a:lnTo>
                      <a:pt x="3598" y="452"/>
                    </a:lnTo>
                    <a:lnTo>
                      <a:pt x="3602" y="448"/>
                    </a:lnTo>
                    <a:lnTo>
                      <a:pt x="3606" y="444"/>
                    </a:lnTo>
                    <a:lnTo>
                      <a:pt x="3610" y="439"/>
                    </a:lnTo>
                    <a:lnTo>
                      <a:pt x="3614" y="435"/>
                    </a:lnTo>
                    <a:lnTo>
                      <a:pt x="3618" y="431"/>
                    </a:lnTo>
                    <a:lnTo>
                      <a:pt x="3622" y="427"/>
                    </a:lnTo>
                    <a:lnTo>
                      <a:pt x="3625" y="424"/>
                    </a:lnTo>
                    <a:lnTo>
                      <a:pt x="3629" y="419"/>
                    </a:lnTo>
                    <a:lnTo>
                      <a:pt x="3633" y="415"/>
                    </a:lnTo>
                    <a:lnTo>
                      <a:pt x="3637" y="410"/>
                    </a:lnTo>
                    <a:lnTo>
                      <a:pt x="3641" y="406"/>
                    </a:lnTo>
                    <a:lnTo>
                      <a:pt x="3645" y="404"/>
                    </a:lnTo>
                    <a:lnTo>
                      <a:pt x="3649" y="400"/>
                    </a:lnTo>
                    <a:lnTo>
                      <a:pt x="3653" y="395"/>
                    </a:lnTo>
                    <a:lnTo>
                      <a:pt x="3657" y="391"/>
                    </a:lnTo>
                    <a:lnTo>
                      <a:pt x="3661" y="387"/>
                    </a:lnTo>
                    <a:lnTo>
                      <a:pt x="3665" y="384"/>
                    </a:lnTo>
                    <a:lnTo>
                      <a:pt x="3669" y="380"/>
                    </a:lnTo>
                    <a:lnTo>
                      <a:pt x="3673" y="377"/>
                    </a:lnTo>
                    <a:lnTo>
                      <a:pt x="3677" y="372"/>
                    </a:lnTo>
                    <a:lnTo>
                      <a:pt x="3681" y="368"/>
                    </a:lnTo>
                    <a:lnTo>
                      <a:pt x="3685" y="367"/>
                    </a:lnTo>
                    <a:lnTo>
                      <a:pt x="3688" y="362"/>
                    </a:lnTo>
                    <a:lnTo>
                      <a:pt x="3692" y="360"/>
                    </a:lnTo>
                    <a:lnTo>
                      <a:pt x="3696" y="355"/>
                    </a:lnTo>
                    <a:lnTo>
                      <a:pt x="3700" y="351"/>
                    </a:lnTo>
                    <a:lnTo>
                      <a:pt x="3704" y="347"/>
                    </a:lnTo>
                    <a:lnTo>
                      <a:pt x="3708" y="345"/>
                    </a:lnTo>
                    <a:lnTo>
                      <a:pt x="3712" y="340"/>
                    </a:lnTo>
                    <a:lnTo>
                      <a:pt x="3716" y="338"/>
                    </a:lnTo>
                    <a:lnTo>
                      <a:pt x="3720" y="334"/>
                    </a:lnTo>
                    <a:lnTo>
                      <a:pt x="3724" y="331"/>
                    </a:lnTo>
                    <a:lnTo>
                      <a:pt x="3728" y="328"/>
                    </a:lnTo>
                    <a:lnTo>
                      <a:pt x="3732" y="322"/>
                    </a:lnTo>
                    <a:lnTo>
                      <a:pt x="3736" y="321"/>
                    </a:lnTo>
                    <a:lnTo>
                      <a:pt x="3740" y="318"/>
                    </a:lnTo>
                    <a:lnTo>
                      <a:pt x="3744" y="315"/>
                    </a:lnTo>
                    <a:lnTo>
                      <a:pt x="3748" y="311"/>
                    </a:lnTo>
                    <a:lnTo>
                      <a:pt x="3751" y="308"/>
                    </a:lnTo>
                    <a:lnTo>
                      <a:pt x="3755" y="306"/>
                    </a:lnTo>
                    <a:lnTo>
                      <a:pt x="3759" y="302"/>
                    </a:lnTo>
                    <a:lnTo>
                      <a:pt x="3763" y="300"/>
                    </a:lnTo>
                    <a:lnTo>
                      <a:pt x="3767" y="296"/>
                    </a:lnTo>
                    <a:lnTo>
                      <a:pt x="3771" y="292"/>
                    </a:lnTo>
                    <a:lnTo>
                      <a:pt x="3775" y="291"/>
                    </a:lnTo>
                    <a:lnTo>
                      <a:pt x="3779" y="287"/>
                    </a:lnTo>
                    <a:lnTo>
                      <a:pt x="3783" y="284"/>
                    </a:lnTo>
                    <a:lnTo>
                      <a:pt x="3787" y="280"/>
                    </a:lnTo>
                    <a:lnTo>
                      <a:pt x="3791" y="278"/>
                    </a:lnTo>
                    <a:lnTo>
                      <a:pt x="3795" y="276"/>
                    </a:lnTo>
                    <a:lnTo>
                      <a:pt x="3799" y="272"/>
                    </a:lnTo>
                    <a:lnTo>
                      <a:pt x="3803" y="271"/>
                    </a:lnTo>
                    <a:lnTo>
                      <a:pt x="3807" y="268"/>
                    </a:lnTo>
                    <a:lnTo>
                      <a:pt x="3811" y="264"/>
                    </a:lnTo>
                    <a:lnTo>
                      <a:pt x="3814" y="261"/>
                    </a:lnTo>
                    <a:lnTo>
                      <a:pt x="3818" y="260"/>
                    </a:lnTo>
                    <a:lnTo>
                      <a:pt x="3822" y="256"/>
                    </a:lnTo>
                    <a:lnTo>
                      <a:pt x="3826" y="255"/>
                    </a:lnTo>
                    <a:lnTo>
                      <a:pt x="3830" y="250"/>
                    </a:lnTo>
                    <a:lnTo>
                      <a:pt x="3834" y="248"/>
                    </a:lnTo>
                    <a:lnTo>
                      <a:pt x="3838" y="246"/>
                    </a:lnTo>
                    <a:lnTo>
                      <a:pt x="3842" y="243"/>
                    </a:lnTo>
                    <a:lnTo>
                      <a:pt x="3846" y="242"/>
                    </a:lnTo>
                    <a:lnTo>
                      <a:pt x="3850" y="240"/>
                    </a:lnTo>
                    <a:lnTo>
                      <a:pt x="3854" y="237"/>
                    </a:lnTo>
                    <a:lnTo>
                      <a:pt x="3858" y="234"/>
                    </a:lnTo>
                    <a:lnTo>
                      <a:pt x="3862" y="231"/>
                    </a:lnTo>
                    <a:lnTo>
                      <a:pt x="3866" y="230"/>
                    </a:lnTo>
                    <a:lnTo>
                      <a:pt x="3870" y="226"/>
                    </a:lnTo>
                    <a:lnTo>
                      <a:pt x="3874" y="225"/>
                    </a:lnTo>
                    <a:lnTo>
                      <a:pt x="3877" y="222"/>
                    </a:lnTo>
                    <a:lnTo>
                      <a:pt x="3881" y="219"/>
                    </a:lnTo>
                    <a:lnTo>
                      <a:pt x="3885" y="217"/>
                    </a:lnTo>
                    <a:lnTo>
                      <a:pt x="3889" y="216"/>
                    </a:lnTo>
                    <a:lnTo>
                      <a:pt x="3893" y="212"/>
                    </a:lnTo>
                    <a:lnTo>
                      <a:pt x="3897" y="210"/>
                    </a:lnTo>
                    <a:lnTo>
                      <a:pt x="3901" y="209"/>
                    </a:lnTo>
                    <a:lnTo>
                      <a:pt x="3905" y="206"/>
                    </a:lnTo>
                    <a:lnTo>
                      <a:pt x="3909" y="204"/>
                    </a:lnTo>
                    <a:lnTo>
                      <a:pt x="3913" y="202"/>
                    </a:lnTo>
                    <a:lnTo>
                      <a:pt x="3917" y="199"/>
                    </a:lnTo>
                    <a:lnTo>
                      <a:pt x="3921" y="197"/>
                    </a:lnTo>
                    <a:lnTo>
                      <a:pt x="3925" y="196"/>
                    </a:lnTo>
                    <a:lnTo>
                      <a:pt x="3929" y="194"/>
                    </a:lnTo>
                    <a:lnTo>
                      <a:pt x="3933" y="19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92" name="Freeform 364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4"/>
                  </a:cxn>
                  <a:cxn ang="0">
                    <a:pos x="185" y="1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1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49"/>
                  </a:cxn>
                  <a:cxn ang="0">
                    <a:pos x="751" y="98"/>
                  </a:cxn>
                  <a:cxn ang="0">
                    <a:pos x="814" y="177"/>
                  </a:cxn>
                  <a:cxn ang="0">
                    <a:pos x="877" y="287"/>
                  </a:cxn>
                  <a:cxn ang="0">
                    <a:pos x="940" y="432"/>
                  </a:cxn>
                  <a:cxn ang="0">
                    <a:pos x="1003" y="609"/>
                  </a:cxn>
                  <a:cxn ang="0">
                    <a:pos x="1066" y="821"/>
                  </a:cxn>
                  <a:cxn ang="0">
                    <a:pos x="1129" y="1060"/>
                  </a:cxn>
                  <a:cxn ang="0">
                    <a:pos x="1192" y="1323"/>
                  </a:cxn>
                  <a:cxn ang="0">
                    <a:pos x="1255" y="1606"/>
                  </a:cxn>
                  <a:cxn ang="0">
                    <a:pos x="1318" y="1897"/>
                  </a:cxn>
                  <a:cxn ang="0">
                    <a:pos x="1381" y="2191"/>
                  </a:cxn>
                  <a:cxn ang="0">
                    <a:pos x="1444" y="2481"/>
                  </a:cxn>
                  <a:cxn ang="0">
                    <a:pos x="1507" y="2756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737"/>
                  </a:cxn>
                  <a:cxn ang="0">
                    <a:pos x="2704" y="2541"/>
                  </a:cxn>
                  <a:cxn ang="0">
                    <a:pos x="2767" y="2347"/>
                  </a:cxn>
                  <a:cxn ang="0">
                    <a:pos x="2830" y="2153"/>
                  </a:cxn>
                  <a:cxn ang="0">
                    <a:pos x="2893" y="1965"/>
                  </a:cxn>
                  <a:cxn ang="0">
                    <a:pos x="2956" y="1784"/>
                  </a:cxn>
                  <a:cxn ang="0">
                    <a:pos x="3019" y="1610"/>
                  </a:cxn>
                  <a:cxn ang="0">
                    <a:pos x="3082" y="1443"/>
                  </a:cxn>
                  <a:cxn ang="0">
                    <a:pos x="3145" y="1287"/>
                  </a:cxn>
                  <a:cxn ang="0">
                    <a:pos x="3208" y="1144"/>
                  </a:cxn>
                  <a:cxn ang="0">
                    <a:pos x="3271" y="1009"/>
                  </a:cxn>
                  <a:cxn ang="0">
                    <a:pos x="3334" y="887"/>
                  </a:cxn>
                  <a:cxn ang="0">
                    <a:pos x="3397" y="776"/>
                  </a:cxn>
                  <a:cxn ang="0">
                    <a:pos x="3460" y="676"/>
                  </a:cxn>
                  <a:cxn ang="0">
                    <a:pos x="3523" y="584"/>
                  </a:cxn>
                  <a:cxn ang="0">
                    <a:pos x="3586" y="503"/>
                  </a:cxn>
                  <a:cxn ang="0">
                    <a:pos x="3649" y="431"/>
                  </a:cxn>
                  <a:cxn ang="0">
                    <a:pos x="3712" y="370"/>
                  </a:cxn>
                  <a:cxn ang="0">
                    <a:pos x="3775" y="315"/>
                  </a:cxn>
                  <a:cxn ang="0">
                    <a:pos x="3838" y="268"/>
                  </a:cxn>
                  <a:cxn ang="0">
                    <a:pos x="3901" y="227"/>
                  </a:cxn>
                </a:cxnLst>
                <a:rect l="0" t="0" r="r" b="b"/>
                <a:pathLst>
                  <a:path w="3933" h="2831">
                    <a:moveTo>
                      <a:pt x="0" y="4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3"/>
                    </a:lnTo>
                    <a:lnTo>
                      <a:pt x="118" y="1"/>
                    </a:lnTo>
                    <a:lnTo>
                      <a:pt x="122" y="4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0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0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0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0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0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1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8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1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4"/>
                    </a:lnTo>
                    <a:lnTo>
                      <a:pt x="610" y="15"/>
                    </a:lnTo>
                    <a:lnTo>
                      <a:pt x="614" y="16"/>
                    </a:lnTo>
                    <a:lnTo>
                      <a:pt x="618" y="17"/>
                    </a:lnTo>
                    <a:lnTo>
                      <a:pt x="622" y="18"/>
                    </a:lnTo>
                    <a:lnTo>
                      <a:pt x="625" y="20"/>
                    </a:lnTo>
                    <a:lnTo>
                      <a:pt x="629" y="20"/>
                    </a:lnTo>
                    <a:lnTo>
                      <a:pt x="633" y="23"/>
                    </a:lnTo>
                    <a:lnTo>
                      <a:pt x="637" y="24"/>
                    </a:lnTo>
                    <a:lnTo>
                      <a:pt x="641" y="25"/>
                    </a:lnTo>
                    <a:lnTo>
                      <a:pt x="645" y="27"/>
                    </a:lnTo>
                    <a:lnTo>
                      <a:pt x="649" y="28"/>
                    </a:lnTo>
                    <a:lnTo>
                      <a:pt x="653" y="29"/>
                    </a:lnTo>
                    <a:lnTo>
                      <a:pt x="657" y="31"/>
                    </a:lnTo>
                    <a:lnTo>
                      <a:pt x="661" y="33"/>
                    </a:lnTo>
                    <a:lnTo>
                      <a:pt x="665" y="36"/>
                    </a:lnTo>
                    <a:lnTo>
                      <a:pt x="669" y="36"/>
                    </a:lnTo>
                    <a:lnTo>
                      <a:pt x="673" y="39"/>
                    </a:lnTo>
                    <a:lnTo>
                      <a:pt x="677" y="41"/>
                    </a:lnTo>
                    <a:lnTo>
                      <a:pt x="681" y="43"/>
                    </a:lnTo>
                    <a:lnTo>
                      <a:pt x="685" y="46"/>
                    </a:lnTo>
                    <a:lnTo>
                      <a:pt x="688" y="49"/>
                    </a:lnTo>
                    <a:lnTo>
                      <a:pt x="692" y="51"/>
                    </a:lnTo>
                    <a:lnTo>
                      <a:pt x="696" y="54"/>
                    </a:lnTo>
                    <a:lnTo>
                      <a:pt x="700" y="57"/>
                    </a:lnTo>
                    <a:lnTo>
                      <a:pt x="704" y="59"/>
                    </a:lnTo>
                    <a:lnTo>
                      <a:pt x="708" y="61"/>
                    </a:lnTo>
                    <a:lnTo>
                      <a:pt x="712" y="64"/>
                    </a:lnTo>
                    <a:lnTo>
                      <a:pt x="716" y="68"/>
                    </a:lnTo>
                    <a:lnTo>
                      <a:pt x="720" y="71"/>
                    </a:lnTo>
                    <a:lnTo>
                      <a:pt x="724" y="73"/>
                    </a:lnTo>
                    <a:lnTo>
                      <a:pt x="728" y="77"/>
                    </a:lnTo>
                    <a:lnTo>
                      <a:pt x="732" y="80"/>
                    </a:lnTo>
                    <a:lnTo>
                      <a:pt x="736" y="84"/>
                    </a:lnTo>
                    <a:lnTo>
                      <a:pt x="740" y="89"/>
                    </a:lnTo>
                    <a:lnTo>
                      <a:pt x="744" y="90"/>
                    </a:lnTo>
                    <a:lnTo>
                      <a:pt x="748" y="95"/>
                    </a:lnTo>
                    <a:lnTo>
                      <a:pt x="751" y="98"/>
                    </a:lnTo>
                    <a:lnTo>
                      <a:pt x="755" y="102"/>
                    </a:lnTo>
                    <a:lnTo>
                      <a:pt x="759" y="107"/>
                    </a:lnTo>
                    <a:lnTo>
                      <a:pt x="763" y="111"/>
                    </a:lnTo>
                    <a:lnTo>
                      <a:pt x="767" y="115"/>
                    </a:lnTo>
                    <a:lnTo>
                      <a:pt x="771" y="120"/>
                    </a:lnTo>
                    <a:lnTo>
                      <a:pt x="775" y="124"/>
                    </a:lnTo>
                    <a:lnTo>
                      <a:pt x="779" y="129"/>
                    </a:lnTo>
                    <a:lnTo>
                      <a:pt x="783" y="133"/>
                    </a:lnTo>
                    <a:lnTo>
                      <a:pt x="787" y="138"/>
                    </a:lnTo>
                    <a:lnTo>
                      <a:pt x="791" y="145"/>
                    </a:lnTo>
                    <a:lnTo>
                      <a:pt x="795" y="150"/>
                    </a:lnTo>
                    <a:lnTo>
                      <a:pt x="799" y="155"/>
                    </a:lnTo>
                    <a:lnTo>
                      <a:pt x="803" y="161"/>
                    </a:lnTo>
                    <a:lnTo>
                      <a:pt x="807" y="166"/>
                    </a:lnTo>
                    <a:lnTo>
                      <a:pt x="811" y="172"/>
                    </a:lnTo>
                    <a:lnTo>
                      <a:pt x="814" y="177"/>
                    </a:lnTo>
                    <a:lnTo>
                      <a:pt x="818" y="182"/>
                    </a:lnTo>
                    <a:lnTo>
                      <a:pt x="822" y="189"/>
                    </a:lnTo>
                    <a:lnTo>
                      <a:pt x="826" y="194"/>
                    </a:lnTo>
                    <a:lnTo>
                      <a:pt x="830" y="201"/>
                    </a:lnTo>
                    <a:lnTo>
                      <a:pt x="834" y="208"/>
                    </a:lnTo>
                    <a:lnTo>
                      <a:pt x="838" y="214"/>
                    </a:lnTo>
                    <a:lnTo>
                      <a:pt x="842" y="221"/>
                    </a:lnTo>
                    <a:lnTo>
                      <a:pt x="846" y="227"/>
                    </a:lnTo>
                    <a:lnTo>
                      <a:pt x="850" y="234"/>
                    </a:lnTo>
                    <a:lnTo>
                      <a:pt x="854" y="240"/>
                    </a:lnTo>
                    <a:lnTo>
                      <a:pt x="858" y="248"/>
                    </a:lnTo>
                    <a:lnTo>
                      <a:pt x="862" y="255"/>
                    </a:lnTo>
                    <a:lnTo>
                      <a:pt x="866" y="263"/>
                    </a:lnTo>
                    <a:lnTo>
                      <a:pt x="870" y="271"/>
                    </a:lnTo>
                    <a:lnTo>
                      <a:pt x="874" y="278"/>
                    </a:lnTo>
                    <a:lnTo>
                      <a:pt x="877" y="287"/>
                    </a:lnTo>
                    <a:lnTo>
                      <a:pt x="881" y="294"/>
                    </a:lnTo>
                    <a:lnTo>
                      <a:pt x="885" y="302"/>
                    </a:lnTo>
                    <a:lnTo>
                      <a:pt x="889" y="312"/>
                    </a:lnTo>
                    <a:lnTo>
                      <a:pt x="893" y="320"/>
                    </a:lnTo>
                    <a:lnTo>
                      <a:pt x="897" y="328"/>
                    </a:lnTo>
                    <a:lnTo>
                      <a:pt x="901" y="337"/>
                    </a:lnTo>
                    <a:lnTo>
                      <a:pt x="905" y="344"/>
                    </a:lnTo>
                    <a:lnTo>
                      <a:pt x="909" y="353"/>
                    </a:lnTo>
                    <a:lnTo>
                      <a:pt x="913" y="364"/>
                    </a:lnTo>
                    <a:lnTo>
                      <a:pt x="917" y="373"/>
                    </a:lnTo>
                    <a:lnTo>
                      <a:pt x="921" y="382"/>
                    </a:lnTo>
                    <a:lnTo>
                      <a:pt x="925" y="392"/>
                    </a:lnTo>
                    <a:lnTo>
                      <a:pt x="929" y="401"/>
                    </a:lnTo>
                    <a:lnTo>
                      <a:pt x="933" y="411"/>
                    </a:lnTo>
                    <a:lnTo>
                      <a:pt x="937" y="420"/>
                    </a:lnTo>
                    <a:lnTo>
                      <a:pt x="940" y="432"/>
                    </a:lnTo>
                    <a:lnTo>
                      <a:pt x="944" y="441"/>
                    </a:lnTo>
                    <a:lnTo>
                      <a:pt x="948" y="452"/>
                    </a:lnTo>
                    <a:lnTo>
                      <a:pt x="952" y="462"/>
                    </a:lnTo>
                    <a:lnTo>
                      <a:pt x="956" y="471"/>
                    </a:lnTo>
                    <a:lnTo>
                      <a:pt x="960" y="484"/>
                    </a:lnTo>
                    <a:lnTo>
                      <a:pt x="964" y="493"/>
                    </a:lnTo>
                    <a:lnTo>
                      <a:pt x="968" y="504"/>
                    </a:lnTo>
                    <a:lnTo>
                      <a:pt x="972" y="515"/>
                    </a:lnTo>
                    <a:lnTo>
                      <a:pt x="976" y="527"/>
                    </a:lnTo>
                    <a:lnTo>
                      <a:pt x="980" y="538"/>
                    </a:lnTo>
                    <a:lnTo>
                      <a:pt x="984" y="549"/>
                    </a:lnTo>
                    <a:lnTo>
                      <a:pt x="988" y="561"/>
                    </a:lnTo>
                    <a:lnTo>
                      <a:pt x="992" y="573"/>
                    </a:lnTo>
                    <a:lnTo>
                      <a:pt x="996" y="585"/>
                    </a:lnTo>
                    <a:lnTo>
                      <a:pt x="999" y="597"/>
                    </a:lnTo>
                    <a:lnTo>
                      <a:pt x="1003" y="609"/>
                    </a:lnTo>
                    <a:lnTo>
                      <a:pt x="1007" y="621"/>
                    </a:lnTo>
                    <a:lnTo>
                      <a:pt x="1011" y="634"/>
                    </a:lnTo>
                    <a:lnTo>
                      <a:pt x="1015" y="646"/>
                    </a:lnTo>
                    <a:lnTo>
                      <a:pt x="1019" y="658"/>
                    </a:lnTo>
                    <a:lnTo>
                      <a:pt x="1023" y="671"/>
                    </a:lnTo>
                    <a:lnTo>
                      <a:pt x="1027" y="684"/>
                    </a:lnTo>
                    <a:lnTo>
                      <a:pt x="1031" y="699"/>
                    </a:lnTo>
                    <a:lnTo>
                      <a:pt x="1035" y="709"/>
                    </a:lnTo>
                    <a:lnTo>
                      <a:pt x="1039" y="724"/>
                    </a:lnTo>
                    <a:lnTo>
                      <a:pt x="1043" y="738"/>
                    </a:lnTo>
                    <a:lnTo>
                      <a:pt x="1047" y="751"/>
                    </a:lnTo>
                    <a:lnTo>
                      <a:pt x="1051" y="763"/>
                    </a:lnTo>
                    <a:lnTo>
                      <a:pt x="1055" y="778"/>
                    </a:lnTo>
                    <a:lnTo>
                      <a:pt x="1059" y="792"/>
                    </a:lnTo>
                    <a:lnTo>
                      <a:pt x="1062" y="806"/>
                    </a:lnTo>
                    <a:lnTo>
                      <a:pt x="1066" y="821"/>
                    </a:lnTo>
                    <a:lnTo>
                      <a:pt x="1070" y="834"/>
                    </a:lnTo>
                    <a:lnTo>
                      <a:pt x="1074" y="849"/>
                    </a:lnTo>
                    <a:lnTo>
                      <a:pt x="1078" y="863"/>
                    </a:lnTo>
                    <a:lnTo>
                      <a:pt x="1082" y="877"/>
                    </a:lnTo>
                    <a:lnTo>
                      <a:pt x="1086" y="892"/>
                    </a:lnTo>
                    <a:lnTo>
                      <a:pt x="1090" y="905"/>
                    </a:lnTo>
                    <a:lnTo>
                      <a:pt x="1094" y="922"/>
                    </a:lnTo>
                    <a:lnTo>
                      <a:pt x="1098" y="937"/>
                    </a:lnTo>
                    <a:lnTo>
                      <a:pt x="1102" y="952"/>
                    </a:lnTo>
                    <a:lnTo>
                      <a:pt x="1106" y="965"/>
                    </a:lnTo>
                    <a:lnTo>
                      <a:pt x="1110" y="983"/>
                    </a:lnTo>
                    <a:lnTo>
                      <a:pt x="1114" y="997"/>
                    </a:lnTo>
                    <a:lnTo>
                      <a:pt x="1118" y="1012"/>
                    </a:lnTo>
                    <a:lnTo>
                      <a:pt x="1122" y="1029"/>
                    </a:lnTo>
                    <a:lnTo>
                      <a:pt x="1125" y="1044"/>
                    </a:lnTo>
                    <a:lnTo>
                      <a:pt x="1129" y="1060"/>
                    </a:lnTo>
                    <a:lnTo>
                      <a:pt x="1133" y="1076"/>
                    </a:lnTo>
                    <a:lnTo>
                      <a:pt x="1137" y="1091"/>
                    </a:lnTo>
                    <a:lnTo>
                      <a:pt x="1141" y="1108"/>
                    </a:lnTo>
                    <a:lnTo>
                      <a:pt x="1145" y="1123"/>
                    </a:lnTo>
                    <a:lnTo>
                      <a:pt x="1149" y="1141"/>
                    </a:lnTo>
                    <a:lnTo>
                      <a:pt x="1153" y="1156"/>
                    </a:lnTo>
                    <a:lnTo>
                      <a:pt x="1157" y="1173"/>
                    </a:lnTo>
                    <a:lnTo>
                      <a:pt x="1161" y="1189"/>
                    </a:lnTo>
                    <a:lnTo>
                      <a:pt x="1165" y="1206"/>
                    </a:lnTo>
                    <a:lnTo>
                      <a:pt x="1169" y="1222"/>
                    </a:lnTo>
                    <a:lnTo>
                      <a:pt x="1173" y="1239"/>
                    </a:lnTo>
                    <a:lnTo>
                      <a:pt x="1177" y="1256"/>
                    </a:lnTo>
                    <a:lnTo>
                      <a:pt x="1181" y="1272"/>
                    </a:lnTo>
                    <a:lnTo>
                      <a:pt x="1185" y="1290"/>
                    </a:lnTo>
                    <a:lnTo>
                      <a:pt x="1188" y="1306"/>
                    </a:lnTo>
                    <a:lnTo>
                      <a:pt x="1192" y="1323"/>
                    </a:lnTo>
                    <a:lnTo>
                      <a:pt x="1196" y="1340"/>
                    </a:lnTo>
                    <a:lnTo>
                      <a:pt x="1200" y="1358"/>
                    </a:lnTo>
                    <a:lnTo>
                      <a:pt x="1204" y="1376"/>
                    </a:lnTo>
                    <a:lnTo>
                      <a:pt x="1208" y="1392"/>
                    </a:lnTo>
                    <a:lnTo>
                      <a:pt x="1212" y="1410"/>
                    </a:lnTo>
                    <a:lnTo>
                      <a:pt x="1216" y="1427"/>
                    </a:lnTo>
                    <a:lnTo>
                      <a:pt x="1220" y="1447"/>
                    </a:lnTo>
                    <a:lnTo>
                      <a:pt x="1224" y="1462"/>
                    </a:lnTo>
                    <a:lnTo>
                      <a:pt x="1228" y="1480"/>
                    </a:lnTo>
                    <a:lnTo>
                      <a:pt x="1232" y="1499"/>
                    </a:lnTo>
                    <a:lnTo>
                      <a:pt x="1236" y="1516"/>
                    </a:lnTo>
                    <a:lnTo>
                      <a:pt x="1240" y="1535"/>
                    </a:lnTo>
                    <a:lnTo>
                      <a:pt x="1244" y="1552"/>
                    </a:lnTo>
                    <a:lnTo>
                      <a:pt x="1248" y="1570"/>
                    </a:lnTo>
                    <a:lnTo>
                      <a:pt x="1251" y="1586"/>
                    </a:lnTo>
                    <a:lnTo>
                      <a:pt x="1255" y="1606"/>
                    </a:lnTo>
                    <a:lnTo>
                      <a:pt x="1259" y="1623"/>
                    </a:lnTo>
                    <a:lnTo>
                      <a:pt x="1263" y="1641"/>
                    </a:lnTo>
                    <a:lnTo>
                      <a:pt x="1267" y="1659"/>
                    </a:lnTo>
                    <a:lnTo>
                      <a:pt x="1271" y="1677"/>
                    </a:lnTo>
                    <a:lnTo>
                      <a:pt x="1275" y="1695"/>
                    </a:lnTo>
                    <a:lnTo>
                      <a:pt x="1279" y="1713"/>
                    </a:lnTo>
                    <a:lnTo>
                      <a:pt x="1283" y="1733"/>
                    </a:lnTo>
                    <a:lnTo>
                      <a:pt x="1287" y="1750"/>
                    </a:lnTo>
                    <a:lnTo>
                      <a:pt x="1291" y="1767"/>
                    </a:lnTo>
                    <a:lnTo>
                      <a:pt x="1295" y="1786"/>
                    </a:lnTo>
                    <a:lnTo>
                      <a:pt x="1299" y="1806"/>
                    </a:lnTo>
                    <a:lnTo>
                      <a:pt x="1303" y="1824"/>
                    </a:lnTo>
                    <a:lnTo>
                      <a:pt x="1307" y="1843"/>
                    </a:lnTo>
                    <a:lnTo>
                      <a:pt x="1311" y="1861"/>
                    </a:lnTo>
                    <a:lnTo>
                      <a:pt x="1314" y="1878"/>
                    </a:lnTo>
                    <a:lnTo>
                      <a:pt x="1318" y="1897"/>
                    </a:lnTo>
                    <a:lnTo>
                      <a:pt x="1322" y="1916"/>
                    </a:lnTo>
                    <a:lnTo>
                      <a:pt x="1326" y="1934"/>
                    </a:lnTo>
                    <a:lnTo>
                      <a:pt x="1330" y="1951"/>
                    </a:lnTo>
                    <a:lnTo>
                      <a:pt x="1334" y="1970"/>
                    </a:lnTo>
                    <a:lnTo>
                      <a:pt x="1338" y="1989"/>
                    </a:lnTo>
                    <a:lnTo>
                      <a:pt x="1342" y="2007"/>
                    </a:lnTo>
                    <a:lnTo>
                      <a:pt x="1346" y="2025"/>
                    </a:lnTo>
                    <a:lnTo>
                      <a:pt x="1350" y="2045"/>
                    </a:lnTo>
                    <a:lnTo>
                      <a:pt x="1354" y="2063"/>
                    </a:lnTo>
                    <a:lnTo>
                      <a:pt x="1358" y="2081"/>
                    </a:lnTo>
                    <a:lnTo>
                      <a:pt x="1362" y="2100"/>
                    </a:lnTo>
                    <a:lnTo>
                      <a:pt x="1366" y="2118"/>
                    </a:lnTo>
                    <a:lnTo>
                      <a:pt x="1370" y="2134"/>
                    </a:lnTo>
                    <a:lnTo>
                      <a:pt x="1374" y="2154"/>
                    </a:lnTo>
                    <a:lnTo>
                      <a:pt x="1377" y="2172"/>
                    </a:lnTo>
                    <a:lnTo>
                      <a:pt x="1381" y="2191"/>
                    </a:lnTo>
                    <a:lnTo>
                      <a:pt x="1385" y="2211"/>
                    </a:lnTo>
                    <a:lnTo>
                      <a:pt x="1389" y="2227"/>
                    </a:lnTo>
                    <a:lnTo>
                      <a:pt x="1393" y="2246"/>
                    </a:lnTo>
                    <a:lnTo>
                      <a:pt x="1397" y="2265"/>
                    </a:lnTo>
                    <a:lnTo>
                      <a:pt x="1401" y="2282"/>
                    </a:lnTo>
                    <a:lnTo>
                      <a:pt x="1405" y="2300"/>
                    </a:lnTo>
                    <a:lnTo>
                      <a:pt x="1409" y="2320"/>
                    </a:lnTo>
                    <a:lnTo>
                      <a:pt x="1413" y="2337"/>
                    </a:lnTo>
                    <a:lnTo>
                      <a:pt x="1417" y="2354"/>
                    </a:lnTo>
                    <a:lnTo>
                      <a:pt x="1421" y="2373"/>
                    </a:lnTo>
                    <a:lnTo>
                      <a:pt x="1425" y="2391"/>
                    </a:lnTo>
                    <a:lnTo>
                      <a:pt x="1429" y="2409"/>
                    </a:lnTo>
                    <a:lnTo>
                      <a:pt x="1433" y="2426"/>
                    </a:lnTo>
                    <a:lnTo>
                      <a:pt x="1437" y="2444"/>
                    </a:lnTo>
                    <a:lnTo>
                      <a:pt x="1440" y="2462"/>
                    </a:lnTo>
                    <a:lnTo>
                      <a:pt x="1444" y="2481"/>
                    </a:lnTo>
                    <a:lnTo>
                      <a:pt x="1448" y="2498"/>
                    </a:lnTo>
                    <a:lnTo>
                      <a:pt x="1452" y="2517"/>
                    </a:lnTo>
                    <a:lnTo>
                      <a:pt x="1456" y="2534"/>
                    </a:lnTo>
                    <a:lnTo>
                      <a:pt x="1460" y="2550"/>
                    </a:lnTo>
                    <a:lnTo>
                      <a:pt x="1464" y="2568"/>
                    </a:lnTo>
                    <a:lnTo>
                      <a:pt x="1468" y="2586"/>
                    </a:lnTo>
                    <a:lnTo>
                      <a:pt x="1472" y="2603"/>
                    </a:lnTo>
                    <a:lnTo>
                      <a:pt x="1476" y="2621"/>
                    </a:lnTo>
                    <a:lnTo>
                      <a:pt x="1480" y="2638"/>
                    </a:lnTo>
                    <a:lnTo>
                      <a:pt x="1484" y="2655"/>
                    </a:lnTo>
                    <a:lnTo>
                      <a:pt x="1488" y="2672"/>
                    </a:lnTo>
                    <a:lnTo>
                      <a:pt x="1492" y="2689"/>
                    </a:lnTo>
                    <a:lnTo>
                      <a:pt x="1496" y="2705"/>
                    </a:lnTo>
                    <a:lnTo>
                      <a:pt x="1499" y="2723"/>
                    </a:lnTo>
                    <a:lnTo>
                      <a:pt x="1503" y="2740"/>
                    </a:lnTo>
                    <a:lnTo>
                      <a:pt x="1507" y="2756"/>
                    </a:lnTo>
                    <a:lnTo>
                      <a:pt x="1511" y="2774"/>
                    </a:lnTo>
                    <a:lnTo>
                      <a:pt x="1515" y="2790"/>
                    </a:lnTo>
                    <a:lnTo>
                      <a:pt x="1519" y="2807"/>
                    </a:lnTo>
                    <a:lnTo>
                      <a:pt x="1523" y="2823"/>
                    </a:lnTo>
                    <a:lnTo>
                      <a:pt x="1527" y="2831"/>
                    </a:lnTo>
                    <a:lnTo>
                      <a:pt x="1531" y="2831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22"/>
                    </a:lnTo>
                    <a:lnTo>
                      <a:pt x="2618" y="2809"/>
                    </a:lnTo>
                    <a:lnTo>
                      <a:pt x="2622" y="2799"/>
                    </a:lnTo>
                    <a:lnTo>
                      <a:pt x="2625" y="2785"/>
                    </a:lnTo>
                    <a:lnTo>
                      <a:pt x="2629" y="2773"/>
                    </a:lnTo>
                    <a:lnTo>
                      <a:pt x="2633" y="2761"/>
                    </a:lnTo>
                    <a:lnTo>
                      <a:pt x="2637" y="2749"/>
                    </a:lnTo>
                    <a:lnTo>
                      <a:pt x="2641" y="2737"/>
                    </a:lnTo>
                    <a:lnTo>
                      <a:pt x="2645" y="2725"/>
                    </a:lnTo>
                    <a:lnTo>
                      <a:pt x="2649" y="2713"/>
                    </a:lnTo>
                    <a:lnTo>
                      <a:pt x="2653" y="2701"/>
                    </a:lnTo>
                    <a:lnTo>
                      <a:pt x="2657" y="2687"/>
                    </a:lnTo>
                    <a:lnTo>
                      <a:pt x="2661" y="2676"/>
                    </a:lnTo>
                    <a:lnTo>
                      <a:pt x="2665" y="2665"/>
                    </a:lnTo>
                    <a:lnTo>
                      <a:pt x="2669" y="2653"/>
                    </a:lnTo>
                    <a:lnTo>
                      <a:pt x="2673" y="2641"/>
                    </a:lnTo>
                    <a:lnTo>
                      <a:pt x="2677" y="2627"/>
                    </a:lnTo>
                    <a:lnTo>
                      <a:pt x="2681" y="2616"/>
                    </a:lnTo>
                    <a:lnTo>
                      <a:pt x="2685" y="2603"/>
                    </a:lnTo>
                    <a:lnTo>
                      <a:pt x="2688" y="2591"/>
                    </a:lnTo>
                    <a:lnTo>
                      <a:pt x="2692" y="2578"/>
                    </a:lnTo>
                    <a:lnTo>
                      <a:pt x="2696" y="2567"/>
                    </a:lnTo>
                    <a:lnTo>
                      <a:pt x="2700" y="2555"/>
                    </a:lnTo>
                    <a:lnTo>
                      <a:pt x="2704" y="2541"/>
                    </a:lnTo>
                    <a:lnTo>
                      <a:pt x="2708" y="2529"/>
                    </a:lnTo>
                    <a:lnTo>
                      <a:pt x="2712" y="2517"/>
                    </a:lnTo>
                    <a:lnTo>
                      <a:pt x="2716" y="2506"/>
                    </a:lnTo>
                    <a:lnTo>
                      <a:pt x="2720" y="2492"/>
                    </a:lnTo>
                    <a:lnTo>
                      <a:pt x="2724" y="2481"/>
                    </a:lnTo>
                    <a:lnTo>
                      <a:pt x="2728" y="2468"/>
                    </a:lnTo>
                    <a:lnTo>
                      <a:pt x="2732" y="2457"/>
                    </a:lnTo>
                    <a:lnTo>
                      <a:pt x="2736" y="2445"/>
                    </a:lnTo>
                    <a:lnTo>
                      <a:pt x="2740" y="2432"/>
                    </a:lnTo>
                    <a:lnTo>
                      <a:pt x="2744" y="2420"/>
                    </a:lnTo>
                    <a:lnTo>
                      <a:pt x="2748" y="2408"/>
                    </a:lnTo>
                    <a:lnTo>
                      <a:pt x="2751" y="2395"/>
                    </a:lnTo>
                    <a:lnTo>
                      <a:pt x="2755" y="2383"/>
                    </a:lnTo>
                    <a:lnTo>
                      <a:pt x="2759" y="2371"/>
                    </a:lnTo>
                    <a:lnTo>
                      <a:pt x="2763" y="2359"/>
                    </a:lnTo>
                    <a:lnTo>
                      <a:pt x="2767" y="2347"/>
                    </a:lnTo>
                    <a:lnTo>
                      <a:pt x="2771" y="2335"/>
                    </a:lnTo>
                    <a:lnTo>
                      <a:pt x="2775" y="2322"/>
                    </a:lnTo>
                    <a:lnTo>
                      <a:pt x="2779" y="2311"/>
                    </a:lnTo>
                    <a:lnTo>
                      <a:pt x="2783" y="2297"/>
                    </a:lnTo>
                    <a:lnTo>
                      <a:pt x="2787" y="2285"/>
                    </a:lnTo>
                    <a:lnTo>
                      <a:pt x="2791" y="2273"/>
                    </a:lnTo>
                    <a:lnTo>
                      <a:pt x="2795" y="2262"/>
                    </a:lnTo>
                    <a:lnTo>
                      <a:pt x="2799" y="2250"/>
                    </a:lnTo>
                    <a:lnTo>
                      <a:pt x="2803" y="2237"/>
                    </a:lnTo>
                    <a:lnTo>
                      <a:pt x="2807" y="2227"/>
                    </a:lnTo>
                    <a:lnTo>
                      <a:pt x="2811" y="2213"/>
                    </a:lnTo>
                    <a:lnTo>
                      <a:pt x="2814" y="2202"/>
                    </a:lnTo>
                    <a:lnTo>
                      <a:pt x="2818" y="2188"/>
                    </a:lnTo>
                    <a:lnTo>
                      <a:pt x="2822" y="2178"/>
                    </a:lnTo>
                    <a:lnTo>
                      <a:pt x="2826" y="2166"/>
                    </a:lnTo>
                    <a:lnTo>
                      <a:pt x="2830" y="2153"/>
                    </a:lnTo>
                    <a:lnTo>
                      <a:pt x="2834" y="2142"/>
                    </a:lnTo>
                    <a:lnTo>
                      <a:pt x="2838" y="2130"/>
                    </a:lnTo>
                    <a:lnTo>
                      <a:pt x="2842" y="2118"/>
                    </a:lnTo>
                    <a:lnTo>
                      <a:pt x="2846" y="2106"/>
                    </a:lnTo>
                    <a:lnTo>
                      <a:pt x="2850" y="2094"/>
                    </a:lnTo>
                    <a:lnTo>
                      <a:pt x="2854" y="2082"/>
                    </a:lnTo>
                    <a:lnTo>
                      <a:pt x="2858" y="2071"/>
                    </a:lnTo>
                    <a:lnTo>
                      <a:pt x="2862" y="2059"/>
                    </a:lnTo>
                    <a:lnTo>
                      <a:pt x="2866" y="2048"/>
                    </a:lnTo>
                    <a:lnTo>
                      <a:pt x="2870" y="2036"/>
                    </a:lnTo>
                    <a:lnTo>
                      <a:pt x="2874" y="2024"/>
                    </a:lnTo>
                    <a:lnTo>
                      <a:pt x="2877" y="2012"/>
                    </a:lnTo>
                    <a:lnTo>
                      <a:pt x="2881" y="2001"/>
                    </a:lnTo>
                    <a:lnTo>
                      <a:pt x="2885" y="1989"/>
                    </a:lnTo>
                    <a:lnTo>
                      <a:pt x="2889" y="1977"/>
                    </a:lnTo>
                    <a:lnTo>
                      <a:pt x="2893" y="1965"/>
                    </a:lnTo>
                    <a:lnTo>
                      <a:pt x="2897" y="1954"/>
                    </a:lnTo>
                    <a:lnTo>
                      <a:pt x="2901" y="1941"/>
                    </a:lnTo>
                    <a:lnTo>
                      <a:pt x="2905" y="1930"/>
                    </a:lnTo>
                    <a:lnTo>
                      <a:pt x="2909" y="1919"/>
                    </a:lnTo>
                    <a:lnTo>
                      <a:pt x="2913" y="1908"/>
                    </a:lnTo>
                    <a:lnTo>
                      <a:pt x="2917" y="1898"/>
                    </a:lnTo>
                    <a:lnTo>
                      <a:pt x="2921" y="1884"/>
                    </a:lnTo>
                    <a:lnTo>
                      <a:pt x="2925" y="1874"/>
                    </a:lnTo>
                    <a:lnTo>
                      <a:pt x="2929" y="1862"/>
                    </a:lnTo>
                    <a:lnTo>
                      <a:pt x="2933" y="1850"/>
                    </a:lnTo>
                    <a:lnTo>
                      <a:pt x="2937" y="1840"/>
                    </a:lnTo>
                    <a:lnTo>
                      <a:pt x="2940" y="1829"/>
                    </a:lnTo>
                    <a:lnTo>
                      <a:pt x="2944" y="1817"/>
                    </a:lnTo>
                    <a:lnTo>
                      <a:pt x="2948" y="1804"/>
                    </a:lnTo>
                    <a:lnTo>
                      <a:pt x="2952" y="1795"/>
                    </a:lnTo>
                    <a:lnTo>
                      <a:pt x="2956" y="1784"/>
                    </a:lnTo>
                    <a:lnTo>
                      <a:pt x="2960" y="1771"/>
                    </a:lnTo>
                    <a:lnTo>
                      <a:pt x="2964" y="1760"/>
                    </a:lnTo>
                    <a:lnTo>
                      <a:pt x="2968" y="1749"/>
                    </a:lnTo>
                    <a:lnTo>
                      <a:pt x="2972" y="1738"/>
                    </a:lnTo>
                    <a:lnTo>
                      <a:pt x="2976" y="1728"/>
                    </a:lnTo>
                    <a:lnTo>
                      <a:pt x="2980" y="1717"/>
                    </a:lnTo>
                    <a:lnTo>
                      <a:pt x="2984" y="1705"/>
                    </a:lnTo>
                    <a:lnTo>
                      <a:pt x="2988" y="1695"/>
                    </a:lnTo>
                    <a:lnTo>
                      <a:pt x="2992" y="1683"/>
                    </a:lnTo>
                    <a:lnTo>
                      <a:pt x="2996" y="1673"/>
                    </a:lnTo>
                    <a:lnTo>
                      <a:pt x="2999" y="1662"/>
                    </a:lnTo>
                    <a:lnTo>
                      <a:pt x="3003" y="1652"/>
                    </a:lnTo>
                    <a:lnTo>
                      <a:pt x="3007" y="1640"/>
                    </a:lnTo>
                    <a:lnTo>
                      <a:pt x="3011" y="1631"/>
                    </a:lnTo>
                    <a:lnTo>
                      <a:pt x="3015" y="1619"/>
                    </a:lnTo>
                    <a:lnTo>
                      <a:pt x="3019" y="1610"/>
                    </a:lnTo>
                    <a:lnTo>
                      <a:pt x="3023" y="1598"/>
                    </a:lnTo>
                    <a:lnTo>
                      <a:pt x="3027" y="1588"/>
                    </a:lnTo>
                    <a:lnTo>
                      <a:pt x="3031" y="1577"/>
                    </a:lnTo>
                    <a:lnTo>
                      <a:pt x="3035" y="1567"/>
                    </a:lnTo>
                    <a:lnTo>
                      <a:pt x="3039" y="1557"/>
                    </a:lnTo>
                    <a:lnTo>
                      <a:pt x="3043" y="1547"/>
                    </a:lnTo>
                    <a:lnTo>
                      <a:pt x="3047" y="1536"/>
                    </a:lnTo>
                    <a:lnTo>
                      <a:pt x="3051" y="1525"/>
                    </a:lnTo>
                    <a:lnTo>
                      <a:pt x="3055" y="1516"/>
                    </a:lnTo>
                    <a:lnTo>
                      <a:pt x="3059" y="1504"/>
                    </a:lnTo>
                    <a:lnTo>
                      <a:pt x="3062" y="1495"/>
                    </a:lnTo>
                    <a:lnTo>
                      <a:pt x="3066" y="1485"/>
                    </a:lnTo>
                    <a:lnTo>
                      <a:pt x="3070" y="1473"/>
                    </a:lnTo>
                    <a:lnTo>
                      <a:pt x="3074" y="1464"/>
                    </a:lnTo>
                    <a:lnTo>
                      <a:pt x="3078" y="1454"/>
                    </a:lnTo>
                    <a:lnTo>
                      <a:pt x="3082" y="1443"/>
                    </a:lnTo>
                    <a:lnTo>
                      <a:pt x="3086" y="1432"/>
                    </a:lnTo>
                    <a:lnTo>
                      <a:pt x="3090" y="1424"/>
                    </a:lnTo>
                    <a:lnTo>
                      <a:pt x="3094" y="1414"/>
                    </a:lnTo>
                    <a:lnTo>
                      <a:pt x="3098" y="1404"/>
                    </a:lnTo>
                    <a:lnTo>
                      <a:pt x="3102" y="1395"/>
                    </a:lnTo>
                    <a:lnTo>
                      <a:pt x="3106" y="1384"/>
                    </a:lnTo>
                    <a:lnTo>
                      <a:pt x="3110" y="1374"/>
                    </a:lnTo>
                    <a:lnTo>
                      <a:pt x="3114" y="1365"/>
                    </a:lnTo>
                    <a:lnTo>
                      <a:pt x="3118" y="1355"/>
                    </a:lnTo>
                    <a:lnTo>
                      <a:pt x="3122" y="1345"/>
                    </a:lnTo>
                    <a:lnTo>
                      <a:pt x="3125" y="1336"/>
                    </a:lnTo>
                    <a:lnTo>
                      <a:pt x="3129" y="1327"/>
                    </a:lnTo>
                    <a:lnTo>
                      <a:pt x="3133" y="1317"/>
                    </a:lnTo>
                    <a:lnTo>
                      <a:pt x="3137" y="1307"/>
                    </a:lnTo>
                    <a:lnTo>
                      <a:pt x="3141" y="1298"/>
                    </a:lnTo>
                    <a:lnTo>
                      <a:pt x="3145" y="1287"/>
                    </a:lnTo>
                    <a:lnTo>
                      <a:pt x="3149" y="1279"/>
                    </a:lnTo>
                    <a:lnTo>
                      <a:pt x="3153" y="1270"/>
                    </a:lnTo>
                    <a:lnTo>
                      <a:pt x="3157" y="1261"/>
                    </a:lnTo>
                    <a:lnTo>
                      <a:pt x="3161" y="1251"/>
                    </a:lnTo>
                    <a:lnTo>
                      <a:pt x="3165" y="1242"/>
                    </a:lnTo>
                    <a:lnTo>
                      <a:pt x="3169" y="1234"/>
                    </a:lnTo>
                    <a:lnTo>
                      <a:pt x="3173" y="1225"/>
                    </a:lnTo>
                    <a:lnTo>
                      <a:pt x="3177" y="1215"/>
                    </a:lnTo>
                    <a:lnTo>
                      <a:pt x="3181" y="1205"/>
                    </a:lnTo>
                    <a:lnTo>
                      <a:pt x="3185" y="1197"/>
                    </a:lnTo>
                    <a:lnTo>
                      <a:pt x="3188" y="1188"/>
                    </a:lnTo>
                    <a:lnTo>
                      <a:pt x="3192" y="1179"/>
                    </a:lnTo>
                    <a:lnTo>
                      <a:pt x="3196" y="1170"/>
                    </a:lnTo>
                    <a:lnTo>
                      <a:pt x="3200" y="1161"/>
                    </a:lnTo>
                    <a:lnTo>
                      <a:pt x="3204" y="1153"/>
                    </a:lnTo>
                    <a:lnTo>
                      <a:pt x="3208" y="1144"/>
                    </a:lnTo>
                    <a:lnTo>
                      <a:pt x="3212" y="1135"/>
                    </a:lnTo>
                    <a:lnTo>
                      <a:pt x="3216" y="1127"/>
                    </a:lnTo>
                    <a:lnTo>
                      <a:pt x="3220" y="1118"/>
                    </a:lnTo>
                    <a:lnTo>
                      <a:pt x="3224" y="1109"/>
                    </a:lnTo>
                    <a:lnTo>
                      <a:pt x="3228" y="1101"/>
                    </a:lnTo>
                    <a:lnTo>
                      <a:pt x="3232" y="1092"/>
                    </a:lnTo>
                    <a:lnTo>
                      <a:pt x="3236" y="1084"/>
                    </a:lnTo>
                    <a:lnTo>
                      <a:pt x="3240" y="1075"/>
                    </a:lnTo>
                    <a:lnTo>
                      <a:pt x="3244" y="1067"/>
                    </a:lnTo>
                    <a:lnTo>
                      <a:pt x="3248" y="1060"/>
                    </a:lnTo>
                    <a:lnTo>
                      <a:pt x="3251" y="1050"/>
                    </a:lnTo>
                    <a:lnTo>
                      <a:pt x="3255" y="1044"/>
                    </a:lnTo>
                    <a:lnTo>
                      <a:pt x="3259" y="1036"/>
                    </a:lnTo>
                    <a:lnTo>
                      <a:pt x="3263" y="1026"/>
                    </a:lnTo>
                    <a:lnTo>
                      <a:pt x="3267" y="1016"/>
                    </a:lnTo>
                    <a:lnTo>
                      <a:pt x="3271" y="1009"/>
                    </a:lnTo>
                    <a:lnTo>
                      <a:pt x="3275" y="1003"/>
                    </a:lnTo>
                    <a:lnTo>
                      <a:pt x="3279" y="994"/>
                    </a:lnTo>
                    <a:lnTo>
                      <a:pt x="3283" y="986"/>
                    </a:lnTo>
                    <a:lnTo>
                      <a:pt x="3287" y="978"/>
                    </a:lnTo>
                    <a:lnTo>
                      <a:pt x="3291" y="970"/>
                    </a:lnTo>
                    <a:lnTo>
                      <a:pt x="3295" y="964"/>
                    </a:lnTo>
                    <a:lnTo>
                      <a:pt x="3299" y="955"/>
                    </a:lnTo>
                    <a:lnTo>
                      <a:pt x="3303" y="948"/>
                    </a:lnTo>
                    <a:lnTo>
                      <a:pt x="3307" y="940"/>
                    </a:lnTo>
                    <a:lnTo>
                      <a:pt x="3311" y="932"/>
                    </a:lnTo>
                    <a:lnTo>
                      <a:pt x="3314" y="923"/>
                    </a:lnTo>
                    <a:lnTo>
                      <a:pt x="3318" y="916"/>
                    </a:lnTo>
                    <a:lnTo>
                      <a:pt x="3322" y="910"/>
                    </a:lnTo>
                    <a:lnTo>
                      <a:pt x="3326" y="901"/>
                    </a:lnTo>
                    <a:lnTo>
                      <a:pt x="3330" y="895"/>
                    </a:lnTo>
                    <a:lnTo>
                      <a:pt x="3334" y="887"/>
                    </a:lnTo>
                    <a:lnTo>
                      <a:pt x="3338" y="881"/>
                    </a:lnTo>
                    <a:lnTo>
                      <a:pt x="3342" y="874"/>
                    </a:lnTo>
                    <a:lnTo>
                      <a:pt x="3346" y="865"/>
                    </a:lnTo>
                    <a:lnTo>
                      <a:pt x="3350" y="858"/>
                    </a:lnTo>
                    <a:lnTo>
                      <a:pt x="3354" y="852"/>
                    </a:lnTo>
                    <a:lnTo>
                      <a:pt x="3358" y="844"/>
                    </a:lnTo>
                    <a:lnTo>
                      <a:pt x="3362" y="838"/>
                    </a:lnTo>
                    <a:lnTo>
                      <a:pt x="3366" y="831"/>
                    </a:lnTo>
                    <a:lnTo>
                      <a:pt x="3370" y="823"/>
                    </a:lnTo>
                    <a:lnTo>
                      <a:pt x="3374" y="817"/>
                    </a:lnTo>
                    <a:lnTo>
                      <a:pt x="3377" y="810"/>
                    </a:lnTo>
                    <a:lnTo>
                      <a:pt x="3381" y="803"/>
                    </a:lnTo>
                    <a:lnTo>
                      <a:pt x="3385" y="796"/>
                    </a:lnTo>
                    <a:lnTo>
                      <a:pt x="3389" y="790"/>
                    </a:lnTo>
                    <a:lnTo>
                      <a:pt x="3393" y="783"/>
                    </a:lnTo>
                    <a:lnTo>
                      <a:pt x="3397" y="776"/>
                    </a:lnTo>
                    <a:lnTo>
                      <a:pt x="3401" y="769"/>
                    </a:lnTo>
                    <a:lnTo>
                      <a:pt x="3405" y="763"/>
                    </a:lnTo>
                    <a:lnTo>
                      <a:pt x="3409" y="756"/>
                    </a:lnTo>
                    <a:lnTo>
                      <a:pt x="3413" y="749"/>
                    </a:lnTo>
                    <a:lnTo>
                      <a:pt x="3417" y="743"/>
                    </a:lnTo>
                    <a:lnTo>
                      <a:pt x="3421" y="737"/>
                    </a:lnTo>
                    <a:lnTo>
                      <a:pt x="3425" y="731"/>
                    </a:lnTo>
                    <a:lnTo>
                      <a:pt x="3429" y="724"/>
                    </a:lnTo>
                    <a:lnTo>
                      <a:pt x="3433" y="717"/>
                    </a:lnTo>
                    <a:lnTo>
                      <a:pt x="3437" y="711"/>
                    </a:lnTo>
                    <a:lnTo>
                      <a:pt x="3440" y="705"/>
                    </a:lnTo>
                    <a:lnTo>
                      <a:pt x="3444" y="699"/>
                    </a:lnTo>
                    <a:lnTo>
                      <a:pt x="3448" y="693"/>
                    </a:lnTo>
                    <a:lnTo>
                      <a:pt x="3452" y="686"/>
                    </a:lnTo>
                    <a:lnTo>
                      <a:pt x="3456" y="681"/>
                    </a:lnTo>
                    <a:lnTo>
                      <a:pt x="3460" y="676"/>
                    </a:lnTo>
                    <a:lnTo>
                      <a:pt x="3464" y="668"/>
                    </a:lnTo>
                    <a:lnTo>
                      <a:pt x="3468" y="663"/>
                    </a:lnTo>
                    <a:lnTo>
                      <a:pt x="3472" y="657"/>
                    </a:lnTo>
                    <a:lnTo>
                      <a:pt x="3476" y="650"/>
                    </a:lnTo>
                    <a:lnTo>
                      <a:pt x="3480" y="646"/>
                    </a:lnTo>
                    <a:lnTo>
                      <a:pt x="3484" y="640"/>
                    </a:lnTo>
                    <a:lnTo>
                      <a:pt x="3488" y="633"/>
                    </a:lnTo>
                    <a:lnTo>
                      <a:pt x="3492" y="628"/>
                    </a:lnTo>
                    <a:lnTo>
                      <a:pt x="3496" y="622"/>
                    </a:lnTo>
                    <a:lnTo>
                      <a:pt x="3499" y="616"/>
                    </a:lnTo>
                    <a:lnTo>
                      <a:pt x="3503" y="611"/>
                    </a:lnTo>
                    <a:lnTo>
                      <a:pt x="3507" y="605"/>
                    </a:lnTo>
                    <a:lnTo>
                      <a:pt x="3511" y="600"/>
                    </a:lnTo>
                    <a:lnTo>
                      <a:pt x="3515" y="595"/>
                    </a:lnTo>
                    <a:lnTo>
                      <a:pt x="3519" y="590"/>
                    </a:lnTo>
                    <a:lnTo>
                      <a:pt x="3523" y="584"/>
                    </a:lnTo>
                    <a:lnTo>
                      <a:pt x="3527" y="578"/>
                    </a:lnTo>
                    <a:lnTo>
                      <a:pt x="3531" y="574"/>
                    </a:lnTo>
                    <a:lnTo>
                      <a:pt x="3535" y="567"/>
                    </a:lnTo>
                    <a:lnTo>
                      <a:pt x="3539" y="563"/>
                    </a:lnTo>
                    <a:lnTo>
                      <a:pt x="3543" y="558"/>
                    </a:lnTo>
                    <a:lnTo>
                      <a:pt x="3547" y="553"/>
                    </a:lnTo>
                    <a:lnTo>
                      <a:pt x="3551" y="547"/>
                    </a:lnTo>
                    <a:lnTo>
                      <a:pt x="3555" y="542"/>
                    </a:lnTo>
                    <a:lnTo>
                      <a:pt x="3559" y="538"/>
                    </a:lnTo>
                    <a:lnTo>
                      <a:pt x="3562" y="533"/>
                    </a:lnTo>
                    <a:lnTo>
                      <a:pt x="3566" y="527"/>
                    </a:lnTo>
                    <a:lnTo>
                      <a:pt x="3570" y="522"/>
                    </a:lnTo>
                    <a:lnTo>
                      <a:pt x="3574" y="517"/>
                    </a:lnTo>
                    <a:lnTo>
                      <a:pt x="3578" y="512"/>
                    </a:lnTo>
                    <a:lnTo>
                      <a:pt x="3582" y="506"/>
                    </a:lnTo>
                    <a:lnTo>
                      <a:pt x="3586" y="503"/>
                    </a:lnTo>
                    <a:lnTo>
                      <a:pt x="3590" y="499"/>
                    </a:lnTo>
                    <a:lnTo>
                      <a:pt x="3594" y="494"/>
                    </a:lnTo>
                    <a:lnTo>
                      <a:pt x="3598" y="489"/>
                    </a:lnTo>
                    <a:lnTo>
                      <a:pt x="3602" y="484"/>
                    </a:lnTo>
                    <a:lnTo>
                      <a:pt x="3606" y="480"/>
                    </a:lnTo>
                    <a:lnTo>
                      <a:pt x="3610" y="474"/>
                    </a:lnTo>
                    <a:lnTo>
                      <a:pt x="3614" y="470"/>
                    </a:lnTo>
                    <a:lnTo>
                      <a:pt x="3618" y="466"/>
                    </a:lnTo>
                    <a:lnTo>
                      <a:pt x="3622" y="462"/>
                    </a:lnTo>
                    <a:lnTo>
                      <a:pt x="3625" y="457"/>
                    </a:lnTo>
                    <a:lnTo>
                      <a:pt x="3629" y="454"/>
                    </a:lnTo>
                    <a:lnTo>
                      <a:pt x="3633" y="448"/>
                    </a:lnTo>
                    <a:lnTo>
                      <a:pt x="3637" y="445"/>
                    </a:lnTo>
                    <a:lnTo>
                      <a:pt x="3641" y="441"/>
                    </a:lnTo>
                    <a:lnTo>
                      <a:pt x="3645" y="436"/>
                    </a:lnTo>
                    <a:lnTo>
                      <a:pt x="3649" y="431"/>
                    </a:lnTo>
                    <a:lnTo>
                      <a:pt x="3653" y="428"/>
                    </a:lnTo>
                    <a:lnTo>
                      <a:pt x="3657" y="425"/>
                    </a:lnTo>
                    <a:lnTo>
                      <a:pt x="3661" y="419"/>
                    </a:lnTo>
                    <a:lnTo>
                      <a:pt x="3665" y="415"/>
                    </a:lnTo>
                    <a:lnTo>
                      <a:pt x="3669" y="411"/>
                    </a:lnTo>
                    <a:lnTo>
                      <a:pt x="3673" y="408"/>
                    </a:lnTo>
                    <a:lnTo>
                      <a:pt x="3677" y="404"/>
                    </a:lnTo>
                    <a:lnTo>
                      <a:pt x="3681" y="400"/>
                    </a:lnTo>
                    <a:lnTo>
                      <a:pt x="3685" y="397"/>
                    </a:lnTo>
                    <a:lnTo>
                      <a:pt x="3688" y="392"/>
                    </a:lnTo>
                    <a:lnTo>
                      <a:pt x="3692" y="388"/>
                    </a:lnTo>
                    <a:lnTo>
                      <a:pt x="3696" y="384"/>
                    </a:lnTo>
                    <a:lnTo>
                      <a:pt x="3700" y="381"/>
                    </a:lnTo>
                    <a:lnTo>
                      <a:pt x="3704" y="377"/>
                    </a:lnTo>
                    <a:lnTo>
                      <a:pt x="3708" y="372"/>
                    </a:lnTo>
                    <a:lnTo>
                      <a:pt x="3712" y="370"/>
                    </a:lnTo>
                    <a:lnTo>
                      <a:pt x="3716" y="366"/>
                    </a:lnTo>
                    <a:lnTo>
                      <a:pt x="3720" y="363"/>
                    </a:lnTo>
                    <a:lnTo>
                      <a:pt x="3724" y="359"/>
                    </a:lnTo>
                    <a:lnTo>
                      <a:pt x="3728" y="354"/>
                    </a:lnTo>
                    <a:lnTo>
                      <a:pt x="3732" y="352"/>
                    </a:lnTo>
                    <a:lnTo>
                      <a:pt x="3736" y="349"/>
                    </a:lnTo>
                    <a:lnTo>
                      <a:pt x="3740" y="345"/>
                    </a:lnTo>
                    <a:lnTo>
                      <a:pt x="3744" y="341"/>
                    </a:lnTo>
                    <a:lnTo>
                      <a:pt x="3748" y="337"/>
                    </a:lnTo>
                    <a:lnTo>
                      <a:pt x="3751" y="334"/>
                    </a:lnTo>
                    <a:lnTo>
                      <a:pt x="3755" y="331"/>
                    </a:lnTo>
                    <a:lnTo>
                      <a:pt x="3759" y="327"/>
                    </a:lnTo>
                    <a:lnTo>
                      <a:pt x="3763" y="324"/>
                    </a:lnTo>
                    <a:lnTo>
                      <a:pt x="3767" y="320"/>
                    </a:lnTo>
                    <a:lnTo>
                      <a:pt x="3771" y="317"/>
                    </a:lnTo>
                    <a:lnTo>
                      <a:pt x="3775" y="315"/>
                    </a:lnTo>
                    <a:lnTo>
                      <a:pt x="3779" y="311"/>
                    </a:lnTo>
                    <a:lnTo>
                      <a:pt x="3783" y="308"/>
                    </a:lnTo>
                    <a:lnTo>
                      <a:pt x="3787" y="305"/>
                    </a:lnTo>
                    <a:lnTo>
                      <a:pt x="3791" y="303"/>
                    </a:lnTo>
                    <a:lnTo>
                      <a:pt x="3795" y="300"/>
                    </a:lnTo>
                    <a:lnTo>
                      <a:pt x="3799" y="297"/>
                    </a:lnTo>
                    <a:lnTo>
                      <a:pt x="3803" y="293"/>
                    </a:lnTo>
                    <a:lnTo>
                      <a:pt x="3807" y="289"/>
                    </a:lnTo>
                    <a:lnTo>
                      <a:pt x="3811" y="287"/>
                    </a:lnTo>
                    <a:lnTo>
                      <a:pt x="3814" y="283"/>
                    </a:lnTo>
                    <a:lnTo>
                      <a:pt x="3818" y="281"/>
                    </a:lnTo>
                    <a:lnTo>
                      <a:pt x="3822" y="278"/>
                    </a:lnTo>
                    <a:lnTo>
                      <a:pt x="3826" y="275"/>
                    </a:lnTo>
                    <a:lnTo>
                      <a:pt x="3830" y="273"/>
                    </a:lnTo>
                    <a:lnTo>
                      <a:pt x="3834" y="269"/>
                    </a:lnTo>
                    <a:lnTo>
                      <a:pt x="3838" y="268"/>
                    </a:lnTo>
                    <a:lnTo>
                      <a:pt x="3842" y="265"/>
                    </a:lnTo>
                    <a:lnTo>
                      <a:pt x="3846" y="263"/>
                    </a:lnTo>
                    <a:lnTo>
                      <a:pt x="3850" y="259"/>
                    </a:lnTo>
                    <a:lnTo>
                      <a:pt x="3854" y="256"/>
                    </a:lnTo>
                    <a:lnTo>
                      <a:pt x="3858" y="254"/>
                    </a:lnTo>
                    <a:lnTo>
                      <a:pt x="3862" y="253"/>
                    </a:lnTo>
                    <a:lnTo>
                      <a:pt x="3866" y="248"/>
                    </a:lnTo>
                    <a:lnTo>
                      <a:pt x="3870" y="246"/>
                    </a:lnTo>
                    <a:lnTo>
                      <a:pt x="3874" y="244"/>
                    </a:lnTo>
                    <a:lnTo>
                      <a:pt x="3877" y="241"/>
                    </a:lnTo>
                    <a:lnTo>
                      <a:pt x="3881" y="239"/>
                    </a:lnTo>
                    <a:lnTo>
                      <a:pt x="3885" y="237"/>
                    </a:lnTo>
                    <a:lnTo>
                      <a:pt x="3889" y="234"/>
                    </a:lnTo>
                    <a:lnTo>
                      <a:pt x="3893" y="231"/>
                    </a:lnTo>
                    <a:lnTo>
                      <a:pt x="3897" y="230"/>
                    </a:lnTo>
                    <a:lnTo>
                      <a:pt x="3901" y="227"/>
                    </a:lnTo>
                    <a:lnTo>
                      <a:pt x="3905" y="225"/>
                    </a:lnTo>
                    <a:lnTo>
                      <a:pt x="3909" y="223"/>
                    </a:lnTo>
                    <a:lnTo>
                      <a:pt x="3913" y="219"/>
                    </a:lnTo>
                    <a:lnTo>
                      <a:pt x="3917" y="219"/>
                    </a:lnTo>
                    <a:lnTo>
                      <a:pt x="3921" y="216"/>
                    </a:lnTo>
                    <a:lnTo>
                      <a:pt x="3925" y="214"/>
                    </a:lnTo>
                    <a:lnTo>
                      <a:pt x="3929" y="211"/>
                    </a:lnTo>
                    <a:lnTo>
                      <a:pt x="3933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93" name="Freeform 365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122" y="6"/>
                  </a:cxn>
                  <a:cxn ang="0">
                    <a:pos x="185" y="5"/>
                  </a:cxn>
                  <a:cxn ang="0">
                    <a:pos x="248" y="4"/>
                  </a:cxn>
                  <a:cxn ang="0">
                    <a:pos x="311" y="4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2"/>
                  </a:cxn>
                  <a:cxn ang="0">
                    <a:pos x="562" y="3"/>
                  </a:cxn>
                  <a:cxn ang="0">
                    <a:pos x="625" y="8"/>
                  </a:cxn>
                  <a:cxn ang="0">
                    <a:pos x="688" y="23"/>
                  </a:cxn>
                  <a:cxn ang="0">
                    <a:pos x="751" y="55"/>
                  </a:cxn>
                  <a:cxn ang="0">
                    <a:pos x="814" y="108"/>
                  </a:cxn>
                  <a:cxn ang="0">
                    <a:pos x="877" y="186"/>
                  </a:cxn>
                  <a:cxn ang="0">
                    <a:pos x="940" y="296"/>
                  </a:cxn>
                  <a:cxn ang="0">
                    <a:pos x="1003" y="437"/>
                  </a:cxn>
                  <a:cxn ang="0">
                    <a:pos x="1066" y="605"/>
                  </a:cxn>
                  <a:cxn ang="0">
                    <a:pos x="1129" y="803"/>
                  </a:cxn>
                  <a:cxn ang="0">
                    <a:pos x="1192" y="1024"/>
                  </a:cxn>
                  <a:cxn ang="0">
                    <a:pos x="1255" y="1267"/>
                  </a:cxn>
                  <a:cxn ang="0">
                    <a:pos x="1318" y="1523"/>
                  </a:cxn>
                  <a:cxn ang="0">
                    <a:pos x="1381" y="1784"/>
                  </a:cxn>
                  <a:cxn ang="0">
                    <a:pos x="1444" y="2047"/>
                  </a:cxn>
                  <a:cxn ang="0">
                    <a:pos x="1507" y="2303"/>
                  </a:cxn>
                  <a:cxn ang="0">
                    <a:pos x="1570" y="2546"/>
                  </a:cxn>
                  <a:cxn ang="0">
                    <a:pos x="1633" y="2770"/>
                  </a:cxn>
                  <a:cxn ang="0">
                    <a:pos x="1696" y="2830"/>
                  </a:cxn>
                  <a:cxn ang="0">
                    <a:pos x="1759" y="2830"/>
                  </a:cxn>
                  <a:cxn ang="0">
                    <a:pos x="1822" y="2830"/>
                  </a:cxn>
                  <a:cxn ang="0">
                    <a:pos x="1885" y="2830"/>
                  </a:cxn>
                  <a:cxn ang="0">
                    <a:pos x="1948" y="2830"/>
                  </a:cxn>
                  <a:cxn ang="0">
                    <a:pos x="2011" y="2830"/>
                  </a:cxn>
                  <a:cxn ang="0">
                    <a:pos x="2074" y="2830"/>
                  </a:cxn>
                  <a:cxn ang="0">
                    <a:pos x="2137" y="2830"/>
                  </a:cxn>
                  <a:cxn ang="0">
                    <a:pos x="2200" y="2830"/>
                  </a:cxn>
                  <a:cxn ang="0">
                    <a:pos x="2263" y="2830"/>
                  </a:cxn>
                  <a:cxn ang="0">
                    <a:pos x="2326" y="2830"/>
                  </a:cxn>
                  <a:cxn ang="0">
                    <a:pos x="2389" y="2830"/>
                  </a:cxn>
                  <a:cxn ang="0">
                    <a:pos x="2452" y="2830"/>
                  </a:cxn>
                  <a:cxn ang="0">
                    <a:pos x="2515" y="2830"/>
                  </a:cxn>
                  <a:cxn ang="0">
                    <a:pos x="2578" y="2727"/>
                  </a:cxn>
                  <a:cxn ang="0">
                    <a:pos x="2641" y="2561"/>
                  </a:cxn>
                  <a:cxn ang="0">
                    <a:pos x="2704" y="2388"/>
                  </a:cxn>
                  <a:cxn ang="0">
                    <a:pos x="2767" y="2213"/>
                  </a:cxn>
                  <a:cxn ang="0">
                    <a:pos x="2830" y="2039"/>
                  </a:cxn>
                  <a:cxn ang="0">
                    <a:pos x="2893" y="1867"/>
                  </a:cxn>
                  <a:cxn ang="0">
                    <a:pos x="2956" y="1702"/>
                  </a:cxn>
                  <a:cxn ang="0">
                    <a:pos x="3019" y="1541"/>
                  </a:cxn>
                  <a:cxn ang="0">
                    <a:pos x="3082" y="1389"/>
                  </a:cxn>
                  <a:cxn ang="0">
                    <a:pos x="3145" y="1244"/>
                  </a:cxn>
                  <a:cxn ang="0">
                    <a:pos x="3208" y="1108"/>
                  </a:cxn>
                  <a:cxn ang="0">
                    <a:pos x="3271" y="983"/>
                  </a:cxn>
                  <a:cxn ang="0">
                    <a:pos x="3334" y="868"/>
                  </a:cxn>
                  <a:cxn ang="0">
                    <a:pos x="3397" y="761"/>
                  </a:cxn>
                  <a:cxn ang="0">
                    <a:pos x="3460" y="663"/>
                  </a:cxn>
                  <a:cxn ang="0">
                    <a:pos x="3523" y="576"/>
                  </a:cxn>
                  <a:cxn ang="0">
                    <a:pos x="3586" y="498"/>
                  </a:cxn>
                  <a:cxn ang="0">
                    <a:pos x="3649" y="428"/>
                  </a:cxn>
                  <a:cxn ang="0">
                    <a:pos x="3712" y="368"/>
                  </a:cxn>
                  <a:cxn ang="0">
                    <a:pos x="3775" y="313"/>
                  </a:cxn>
                  <a:cxn ang="0">
                    <a:pos x="3838" y="267"/>
                  </a:cxn>
                  <a:cxn ang="0">
                    <a:pos x="3901" y="226"/>
                  </a:cxn>
                </a:cxnLst>
                <a:rect l="0" t="0" r="r" b="b"/>
                <a:pathLst>
                  <a:path w="3933" h="2830">
                    <a:moveTo>
                      <a:pt x="0" y="8"/>
                    </a:moveTo>
                    <a:lnTo>
                      <a:pt x="3" y="8"/>
                    </a:lnTo>
                    <a:lnTo>
                      <a:pt x="7" y="7"/>
                    </a:lnTo>
                    <a:lnTo>
                      <a:pt x="11" y="8"/>
                    </a:lnTo>
                    <a:lnTo>
                      <a:pt x="15" y="8"/>
                    </a:lnTo>
                    <a:lnTo>
                      <a:pt x="19" y="7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1" y="7"/>
                    </a:lnTo>
                    <a:lnTo>
                      <a:pt x="35" y="7"/>
                    </a:lnTo>
                    <a:lnTo>
                      <a:pt x="39" y="7"/>
                    </a:lnTo>
                    <a:lnTo>
                      <a:pt x="43" y="6"/>
                    </a:lnTo>
                    <a:lnTo>
                      <a:pt x="47" y="6"/>
                    </a:lnTo>
                    <a:lnTo>
                      <a:pt x="51" y="7"/>
                    </a:lnTo>
                    <a:lnTo>
                      <a:pt x="55" y="7"/>
                    </a:lnTo>
                    <a:lnTo>
                      <a:pt x="59" y="7"/>
                    </a:lnTo>
                    <a:lnTo>
                      <a:pt x="62" y="6"/>
                    </a:lnTo>
                    <a:lnTo>
                      <a:pt x="66" y="7"/>
                    </a:lnTo>
                    <a:lnTo>
                      <a:pt x="70" y="6"/>
                    </a:lnTo>
                    <a:lnTo>
                      <a:pt x="74" y="6"/>
                    </a:lnTo>
                    <a:lnTo>
                      <a:pt x="78" y="7"/>
                    </a:lnTo>
                    <a:lnTo>
                      <a:pt x="82" y="7"/>
                    </a:lnTo>
                    <a:lnTo>
                      <a:pt x="86" y="7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8" y="6"/>
                    </a:lnTo>
                    <a:lnTo>
                      <a:pt x="102" y="7"/>
                    </a:lnTo>
                    <a:lnTo>
                      <a:pt x="106" y="6"/>
                    </a:lnTo>
                    <a:lnTo>
                      <a:pt x="110" y="7"/>
                    </a:lnTo>
                    <a:lnTo>
                      <a:pt x="114" y="5"/>
                    </a:lnTo>
                    <a:lnTo>
                      <a:pt x="118" y="6"/>
                    </a:lnTo>
                    <a:lnTo>
                      <a:pt x="122" y="6"/>
                    </a:lnTo>
                    <a:lnTo>
                      <a:pt x="125" y="5"/>
                    </a:lnTo>
                    <a:lnTo>
                      <a:pt x="129" y="6"/>
                    </a:lnTo>
                    <a:lnTo>
                      <a:pt x="133" y="5"/>
                    </a:lnTo>
                    <a:lnTo>
                      <a:pt x="137" y="6"/>
                    </a:lnTo>
                    <a:lnTo>
                      <a:pt x="141" y="5"/>
                    </a:lnTo>
                    <a:lnTo>
                      <a:pt x="145" y="6"/>
                    </a:lnTo>
                    <a:lnTo>
                      <a:pt x="149" y="6"/>
                    </a:lnTo>
                    <a:lnTo>
                      <a:pt x="153" y="5"/>
                    </a:lnTo>
                    <a:lnTo>
                      <a:pt x="157" y="6"/>
                    </a:lnTo>
                    <a:lnTo>
                      <a:pt x="161" y="5"/>
                    </a:lnTo>
                    <a:lnTo>
                      <a:pt x="165" y="5"/>
                    </a:lnTo>
                    <a:lnTo>
                      <a:pt x="169" y="5"/>
                    </a:lnTo>
                    <a:lnTo>
                      <a:pt x="173" y="4"/>
                    </a:lnTo>
                    <a:lnTo>
                      <a:pt x="177" y="5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8" y="4"/>
                    </a:lnTo>
                    <a:lnTo>
                      <a:pt x="192" y="5"/>
                    </a:lnTo>
                    <a:lnTo>
                      <a:pt x="196" y="5"/>
                    </a:lnTo>
                    <a:lnTo>
                      <a:pt x="200" y="5"/>
                    </a:lnTo>
                    <a:lnTo>
                      <a:pt x="204" y="4"/>
                    </a:lnTo>
                    <a:lnTo>
                      <a:pt x="208" y="5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1" y="4"/>
                    </a:lnTo>
                    <a:lnTo>
                      <a:pt x="255" y="4"/>
                    </a:lnTo>
                    <a:lnTo>
                      <a:pt x="259" y="4"/>
                    </a:lnTo>
                    <a:lnTo>
                      <a:pt x="263" y="4"/>
                    </a:lnTo>
                    <a:lnTo>
                      <a:pt x="267" y="4"/>
                    </a:lnTo>
                    <a:lnTo>
                      <a:pt x="271" y="4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5"/>
                    </a:lnTo>
                    <a:lnTo>
                      <a:pt x="287" y="4"/>
                    </a:lnTo>
                    <a:lnTo>
                      <a:pt x="291" y="4"/>
                    </a:lnTo>
                    <a:lnTo>
                      <a:pt x="295" y="4"/>
                    </a:lnTo>
                    <a:lnTo>
                      <a:pt x="299" y="4"/>
                    </a:lnTo>
                    <a:lnTo>
                      <a:pt x="303" y="4"/>
                    </a:lnTo>
                    <a:lnTo>
                      <a:pt x="307" y="4"/>
                    </a:lnTo>
                    <a:lnTo>
                      <a:pt x="311" y="4"/>
                    </a:lnTo>
                    <a:lnTo>
                      <a:pt x="314" y="3"/>
                    </a:lnTo>
                    <a:lnTo>
                      <a:pt x="318" y="4"/>
                    </a:lnTo>
                    <a:lnTo>
                      <a:pt x="322" y="4"/>
                    </a:lnTo>
                    <a:lnTo>
                      <a:pt x="326" y="5"/>
                    </a:lnTo>
                    <a:lnTo>
                      <a:pt x="330" y="4"/>
                    </a:lnTo>
                    <a:lnTo>
                      <a:pt x="334" y="3"/>
                    </a:lnTo>
                    <a:lnTo>
                      <a:pt x="338" y="4"/>
                    </a:lnTo>
                    <a:lnTo>
                      <a:pt x="342" y="2"/>
                    </a:lnTo>
                    <a:lnTo>
                      <a:pt x="346" y="4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4"/>
                    </a:lnTo>
                    <a:lnTo>
                      <a:pt x="374" y="3"/>
                    </a:lnTo>
                    <a:lnTo>
                      <a:pt x="377" y="1"/>
                    </a:lnTo>
                    <a:lnTo>
                      <a:pt x="381" y="4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4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3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2"/>
                    </a:lnTo>
                    <a:lnTo>
                      <a:pt x="444" y="3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0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1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1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7" y="1"/>
                    </a:lnTo>
                    <a:lnTo>
                      <a:pt x="551" y="2"/>
                    </a:lnTo>
                    <a:lnTo>
                      <a:pt x="555" y="2"/>
                    </a:lnTo>
                    <a:lnTo>
                      <a:pt x="559" y="2"/>
                    </a:lnTo>
                    <a:lnTo>
                      <a:pt x="562" y="3"/>
                    </a:lnTo>
                    <a:lnTo>
                      <a:pt x="566" y="2"/>
                    </a:lnTo>
                    <a:lnTo>
                      <a:pt x="570" y="3"/>
                    </a:lnTo>
                    <a:lnTo>
                      <a:pt x="574" y="4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4"/>
                    </a:lnTo>
                    <a:lnTo>
                      <a:pt x="590" y="4"/>
                    </a:lnTo>
                    <a:lnTo>
                      <a:pt x="594" y="4"/>
                    </a:lnTo>
                    <a:lnTo>
                      <a:pt x="598" y="4"/>
                    </a:lnTo>
                    <a:lnTo>
                      <a:pt x="602" y="5"/>
                    </a:lnTo>
                    <a:lnTo>
                      <a:pt x="606" y="6"/>
                    </a:lnTo>
                    <a:lnTo>
                      <a:pt x="610" y="6"/>
                    </a:lnTo>
                    <a:lnTo>
                      <a:pt x="614" y="7"/>
                    </a:lnTo>
                    <a:lnTo>
                      <a:pt x="618" y="6"/>
                    </a:lnTo>
                    <a:lnTo>
                      <a:pt x="622" y="7"/>
                    </a:lnTo>
                    <a:lnTo>
                      <a:pt x="625" y="8"/>
                    </a:lnTo>
                    <a:lnTo>
                      <a:pt x="629" y="9"/>
                    </a:lnTo>
                    <a:lnTo>
                      <a:pt x="633" y="9"/>
                    </a:lnTo>
                    <a:lnTo>
                      <a:pt x="637" y="10"/>
                    </a:lnTo>
                    <a:lnTo>
                      <a:pt x="641" y="10"/>
                    </a:lnTo>
                    <a:lnTo>
                      <a:pt x="645" y="10"/>
                    </a:lnTo>
                    <a:lnTo>
                      <a:pt x="649" y="12"/>
                    </a:lnTo>
                    <a:lnTo>
                      <a:pt x="653" y="14"/>
                    </a:lnTo>
                    <a:lnTo>
                      <a:pt x="657" y="15"/>
                    </a:lnTo>
                    <a:lnTo>
                      <a:pt x="661" y="15"/>
                    </a:lnTo>
                    <a:lnTo>
                      <a:pt x="665" y="17"/>
                    </a:lnTo>
                    <a:lnTo>
                      <a:pt x="669" y="18"/>
                    </a:lnTo>
                    <a:lnTo>
                      <a:pt x="673" y="19"/>
                    </a:lnTo>
                    <a:lnTo>
                      <a:pt x="677" y="20"/>
                    </a:lnTo>
                    <a:lnTo>
                      <a:pt x="681" y="21"/>
                    </a:lnTo>
                    <a:lnTo>
                      <a:pt x="685" y="22"/>
                    </a:lnTo>
                    <a:lnTo>
                      <a:pt x="688" y="23"/>
                    </a:lnTo>
                    <a:lnTo>
                      <a:pt x="692" y="25"/>
                    </a:lnTo>
                    <a:lnTo>
                      <a:pt x="696" y="26"/>
                    </a:lnTo>
                    <a:lnTo>
                      <a:pt x="700" y="27"/>
                    </a:lnTo>
                    <a:lnTo>
                      <a:pt x="704" y="30"/>
                    </a:lnTo>
                    <a:lnTo>
                      <a:pt x="708" y="31"/>
                    </a:lnTo>
                    <a:lnTo>
                      <a:pt x="712" y="33"/>
                    </a:lnTo>
                    <a:lnTo>
                      <a:pt x="716" y="33"/>
                    </a:lnTo>
                    <a:lnTo>
                      <a:pt x="720" y="37"/>
                    </a:lnTo>
                    <a:lnTo>
                      <a:pt x="724" y="38"/>
                    </a:lnTo>
                    <a:lnTo>
                      <a:pt x="728" y="41"/>
                    </a:lnTo>
                    <a:lnTo>
                      <a:pt x="732" y="43"/>
                    </a:lnTo>
                    <a:lnTo>
                      <a:pt x="736" y="46"/>
                    </a:lnTo>
                    <a:lnTo>
                      <a:pt x="740" y="48"/>
                    </a:lnTo>
                    <a:lnTo>
                      <a:pt x="744" y="49"/>
                    </a:lnTo>
                    <a:lnTo>
                      <a:pt x="748" y="53"/>
                    </a:lnTo>
                    <a:lnTo>
                      <a:pt x="751" y="55"/>
                    </a:lnTo>
                    <a:lnTo>
                      <a:pt x="755" y="60"/>
                    </a:lnTo>
                    <a:lnTo>
                      <a:pt x="759" y="60"/>
                    </a:lnTo>
                    <a:lnTo>
                      <a:pt x="763" y="63"/>
                    </a:lnTo>
                    <a:lnTo>
                      <a:pt x="767" y="66"/>
                    </a:lnTo>
                    <a:lnTo>
                      <a:pt x="771" y="69"/>
                    </a:lnTo>
                    <a:lnTo>
                      <a:pt x="775" y="72"/>
                    </a:lnTo>
                    <a:lnTo>
                      <a:pt x="779" y="75"/>
                    </a:lnTo>
                    <a:lnTo>
                      <a:pt x="783" y="78"/>
                    </a:lnTo>
                    <a:lnTo>
                      <a:pt x="787" y="82"/>
                    </a:lnTo>
                    <a:lnTo>
                      <a:pt x="791" y="86"/>
                    </a:lnTo>
                    <a:lnTo>
                      <a:pt x="795" y="89"/>
                    </a:lnTo>
                    <a:lnTo>
                      <a:pt x="799" y="93"/>
                    </a:lnTo>
                    <a:lnTo>
                      <a:pt x="803" y="97"/>
                    </a:lnTo>
                    <a:lnTo>
                      <a:pt x="807" y="99"/>
                    </a:lnTo>
                    <a:lnTo>
                      <a:pt x="811" y="104"/>
                    </a:lnTo>
                    <a:lnTo>
                      <a:pt x="814" y="108"/>
                    </a:lnTo>
                    <a:lnTo>
                      <a:pt x="818" y="111"/>
                    </a:lnTo>
                    <a:lnTo>
                      <a:pt x="822" y="116"/>
                    </a:lnTo>
                    <a:lnTo>
                      <a:pt x="826" y="121"/>
                    </a:lnTo>
                    <a:lnTo>
                      <a:pt x="830" y="125"/>
                    </a:lnTo>
                    <a:lnTo>
                      <a:pt x="834" y="130"/>
                    </a:lnTo>
                    <a:lnTo>
                      <a:pt x="838" y="134"/>
                    </a:lnTo>
                    <a:lnTo>
                      <a:pt x="842" y="139"/>
                    </a:lnTo>
                    <a:lnTo>
                      <a:pt x="846" y="144"/>
                    </a:lnTo>
                    <a:lnTo>
                      <a:pt x="850" y="149"/>
                    </a:lnTo>
                    <a:lnTo>
                      <a:pt x="854" y="154"/>
                    </a:lnTo>
                    <a:lnTo>
                      <a:pt x="858" y="159"/>
                    </a:lnTo>
                    <a:lnTo>
                      <a:pt x="862" y="163"/>
                    </a:lnTo>
                    <a:lnTo>
                      <a:pt x="866" y="169"/>
                    </a:lnTo>
                    <a:lnTo>
                      <a:pt x="870" y="175"/>
                    </a:lnTo>
                    <a:lnTo>
                      <a:pt x="874" y="181"/>
                    </a:lnTo>
                    <a:lnTo>
                      <a:pt x="877" y="186"/>
                    </a:lnTo>
                    <a:lnTo>
                      <a:pt x="881" y="192"/>
                    </a:lnTo>
                    <a:lnTo>
                      <a:pt x="885" y="198"/>
                    </a:lnTo>
                    <a:lnTo>
                      <a:pt x="889" y="205"/>
                    </a:lnTo>
                    <a:lnTo>
                      <a:pt x="893" y="212"/>
                    </a:lnTo>
                    <a:lnTo>
                      <a:pt x="897" y="218"/>
                    </a:lnTo>
                    <a:lnTo>
                      <a:pt x="901" y="224"/>
                    </a:lnTo>
                    <a:lnTo>
                      <a:pt x="905" y="231"/>
                    </a:lnTo>
                    <a:lnTo>
                      <a:pt x="909" y="237"/>
                    </a:lnTo>
                    <a:lnTo>
                      <a:pt x="913" y="244"/>
                    </a:lnTo>
                    <a:lnTo>
                      <a:pt x="917" y="252"/>
                    </a:lnTo>
                    <a:lnTo>
                      <a:pt x="921" y="257"/>
                    </a:lnTo>
                    <a:lnTo>
                      <a:pt x="925" y="266"/>
                    </a:lnTo>
                    <a:lnTo>
                      <a:pt x="929" y="272"/>
                    </a:lnTo>
                    <a:lnTo>
                      <a:pt x="933" y="281"/>
                    </a:lnTo>
                    <a:lnTo>
                      <a:pt x="937" y="287"/>
                    </a:lnTo>
                    <a:lnTo>
                      <a:pt x="940" y="296"/>
                    </a:lnTo>
                    <a:lnTo>
                      <a:pt x="944" y="303"/>
                    </a:lnTo>
                    <a:lnTo>
                      <a:pt x="948" y="312"/>
                    </a:lnTo>
                    <a:lnTo>
                      <a:pt x="952" y="320"/>
                    </a:lnTo>
                    <a:lnTo>
                      <a:pt x="956" y="328"/>
                    </a:lnTo>
                    <a:lnTo>
                      <a:pt x="960" y="336"/>
                    </a:lnTo>
                    <a:lnTo>
                      <a:pt x="964" y="346"/>
                    </a:lnTo>
                    <a:lnTo>
                      <a:pt x="968" y="352"/>
                    </a:lnTo>
                    <a:lnTo>
                      <a:pt x="972" y="361"/>
                    </a:lnTo>
                    <a:lnTo>
                      <a:pt x="976" y="371"/>
                    </a:lnTo>
                    <a:lnTo>
                      <a:pt x="980" y="379"/>
                    </a:lnTo>
                    <a:lnTo>
                      <a:pt x="984" y="388"/>
                    </a:lnTo>
                    <a:lnTo>
                      <a:pt x="988" y="397"/>
                    </a:lnTo>
                    <a:lnTo>
                      <a:pt x="992" y="406"/>
                    </a:lnTo>
                    <a:lnTo>
                      <a:pt x="996" y="415"/>
                    </a:lnTo>
                    <a:lnTo>
                      <a:pt x="999" y="426"/>
                    </a:lnTo>
                    <a:lnTo>
                      <a:pt x="1003" y="437"/>
                    </a:lnTo>
                    <a:lnTo>
                      <a:pt x="1007" y="445"/>
                    </a:lnTo>
                    <a:lnTo>
                      <a:pt x="1011" y="455"/>
                    </a:lnTo>
                    <a:lnTo>
                      <a:pt x="1015" y="465"/>
                    </a:lnTo>
                    <a:lnTo>
                      <a:pt x="1019" y="475"/>
                    </a:lnTo>
                    <a:lnTo>
                      <a:pt x="1023" y="485"/>
                    </a:lnTo>
                    <a:lnTo>
                      <a:pt x="1027" y="496"/>
                    </a:lnTo>
                    <a:lnTo>
                      <a:pt x="1031" y="504"/>
                    </a:lnTo>
                    <a:lnTo>
                      <a:pt x="1035" y="516"/>
                    </a:lnTo>
                    <a:lnTo>
                      <a:pt x="1039" y="527"/>
                    </a:lnTo>
                    <a:lnTo>
                      <a:pt x="1043" y="538"/>
                    </a:lnTo>
                    <a:lnTo>
                      <a:pt x="1047" y="549"/>
                    </a:lnTo>
                    <a:lnTo>
                      <a:pt x="1051" y="559"/>
                    </a:lnTo>
                    <a:lnTo>
                      <a:pt x="1055" y="570"/>
                    </a:lnTo>
                    <a:lnTo>
                      <a:pt x="1059" y="582"/>
                    </a:lnTo>
                    <a:lnTo>
                      <a:pt x="1062" y="593"/>
                    </a:lnTo>
                    <a:lnTo>
                      <a:pt x="1066" y="605"/>
                    </a:lnTo>
                    <a:lnTo>
                      <a:pt x="1070" y="616"/>
                    </a:lnTo>
                    <a:lnTo>
                      <a:pt x="1074" y="627"/>
                    </a:lnTo>
                    <a:lnTo>
                      <a:pt x="1078" y="640"/>
                    </a:lnTo>
                    <a:lnTo>
                      <a:pt x="1082" y="651"/>
                    </a:lnTo>
                    <a:lnTo>
                      <a:pt x="1086" y="664"/>
                    </a:lnTo>
                    <a:lnTo>
                      <a:pt x="1090" y="676"/>
                    </a:lnTo>
                    <a:lnTo>
                      <a:pt x="1094" y="688"/>
                    </a:lnTo>
                    <a:lnTo>
                      <a:pt x="1098" y="699"/>
                    </a:lnTo>
                    <a:lnTo>
                      <a:pt x="1102" y="713"/>
                    </a:lnTo>
                    <a:lnTo>
                      <a:pt x="1106" y="725"/>
                    </a:lnTo>
                    <a:lnTo>
                      <a:pt x="1110" y="738"/>
                    </a:lnTo>
                    <a:lnTo>
                      <a:pt x="1114" y="751"/>
                    </a:lnTo>
                    <a:lnTo>
                      <a:pt x="1118" y="763"/>
                    </a:lnTo>
                    <a:lnTo>
                      <a:pt x="1122" y="776"/>
                    </a:lnTo>
                    <a:lnTo>
                      <a:pt x="1125" y="790"/>
                    </a:lnTo>
                    <a:lnTo>
                      <a:pt x="1129" y="803"/>
                    </a:lnTo>
                    <a:lnTo>
                      <a:pt x="1133" y="816"/>
                    </a:lnTo>
                    <a:lnTo>
                      <a:pt x="1137" y="829"/>
                    </a:lnTo>
                    <a:lnTo>
                      <a:pt x="1141" y="843"/>
                    </a:lnTo>
                    <a:lnTo>
                      <a:pt x="1145" y="856"/>
                    </a:lnTo>
                    <a:lnTo>
                      <a:pt x="1149" y="870"/>
                    </a:lnTo>
                    <a:lnTo>
                      <a:pt x="1153" y="883"/>
                    </a:lnTo>
                    <a:lnTo>
                      <a:pt x="1157" y="897"/>
                    </a:lnTo>
                    <a:lnTo>
                      <a:pt x="1161" y="911"/>
                    </a:lnTo>
                    <a:lnTo>
                      <a:pt x="1165" y="925"/>
                    </a:lnTo>
                    <a:lnTo>
                      <a:pt x="1169" y="939"/>
                    </a:lnTo>
                    <a:lnTo>
                      <a:pt x="1173" y="952"/>
                    </a:lnTo>
                    <a:lnTo>
                      <a:pt x="1177" y="966"/>
                    </a:lnTo>
                    <a:lnTo>
                      <a:pt x="1181" y="982"/>
                    </a:lnTo>
                    <a:lnTo>
                      <a:pt x="1185" y="996"/>
                    </a:lnTo>
                    <a:lnTo>
                      <a:pt x="1188" y="1010"/>
                    </a:lnTo>
                    <a:lnTo>
                      <a:pt x="1192" y="1024"/>
                    </a:lnTo>
                    <a:lnTo>
                      <a:pt x="1196" y="1041"/>
                    </a:lnTo>
                    <a:lnTo>
                      <a:pt x="1200" y="1054"/>
                    </a:lnTo>
                    <a:lnTo>
                      <a:pt x="1204" y="1070"/>
                    </a:lnTo>
                    <a:lnTo>
                      <a:pt x="1208" y="1084"/>
                    </a:lnTo>
                    <a:lnTo>
                      <a:pt x="1212" y="1100"/>
                    </a:lnTo>
                    <a:lnTo>
                      <a:pt x="1216" y="1113"/>
                    </a:lnTo>
                    <a:lnTo>
                      <a:pt x="1220" y="1129"/>
                    </a:lnTo>
                    <a:lnTo>
                      <a:pt x="1224" y="1143"/>
                    </a:lnTo>
                    <a:lnTo>
                      <a:pt x="1228" y="1159"/>
                    </a:lnTo>
                    <a:lnTo>
                      <a:pt x="1232" y="1174"/>
                    </a:lnTo>
                    <a:lnTo>
                      <a:pt x="1236" y="1190"/>
                    </a:lnTo>
                    <a:lnTo>
                      <a:pt x="1240" y="1205"/>
                    </a:lnTo>
                    <a:lnTo>
                      <a:pt x="1244" y="1220"/>
                    </a:lnTo>
                    <a:lnTo>
                      <a:pt x="1248" y="1235"/>
                    </a:lnTo>
                    <a:lnTo>
                      <a:pt x="1251" y="1252"/>
                    </a:lnTo>
                    <a:lnTo>
                      <a:pt x="1255" y="1267"/>
                    </a:lnTo>
                    <a:lnTo>
                      <a:pt x="1259" y="1283"/>
                    </a:lnTo>
                    <a:lnTo>
                      <a:pt x="1263" y="1298"/>
                    </a:lnTo>
                    <a:lnTo>
                      <a:pt x="1267" y="1313"/>
                    </a:lnTo>
                    <a:lnTo>
                      <a:pt x="1271" y="1329"/>
                    </a:lnTo>
                    <a:lnTo>
                      <a:pt x="1275" y="1345"/>
                    </a:lnTo>
                    <a:lnTo>
                      <a:pt x="1279" y="1360"/>
                    </a:lnTo>
                    <a:lnTo>
                      <a:pt x="1283" y="1378"/>
                    </a:lnTo>
                    <a:lnTo>
                      <a:pt x="1287" y="1393"/>
                    </a:lnTo>
                    <a:lnTo>
                      <a:pt x="1291" y="1410"/>
                    </a:lnTo>
                    <a:lnTo>
                      <a:pt x="1295" y="1426"/>
                    </a:lnTo>
                    <a:lnTo>
                      <a:pt x="1299" y="1442"/>
                    </a:lnTo>
                    <a:lnTo>
                      <a:pt x="1303" y="1457"/>
                    </a:lnTo>
                    <a:lnTo>
                      <a:pt x="1307" y="1474"/>
                    </a:lnTo>
                    <a:lnTo>
                      <a:pt x="1311" y="1490"/>
                    </a:lnTo>
                    <a:lnTo>
                      <a:pt x="1314" y="1506"/>
                    </a:lnTo>
                    <a:lnTo>
                      <a:pt x="1318" y="1523"/>
                    </a:lnTo>
                    <a:lnTo>
                      <a:pt x="1322" y="1540"/>
                    </a:lnTo>
                    <a:lnTo>
                      <a:pt x="1326" y="1555"/>
                    </a:lnTo>
                    <a:lnTo>
                      <a:pt x="1330" y="1573"/>
                    </a:lnTo>
                    <a:lnTo>
                      <a:pt x="1334" y="1588"/>
                    </a:lnTo>
                    <a:lnTo>
                      <a:pt x="1338" y="1604"/>
                    </a:lnTo>
                    <a:lnTo>
                      <a:pt x="1342" y="1622"/>
                    </a:lnTo>
                    <a:lnTo>
                      <a:pt x="1346" y="1637"/>
                    </a:lnTo>
                    <a:lnTo>
                      <a:pt x="1350" y="1653"/>
                    </a:lnTo>
                    <a:lnTo>
                      <a:pt x="1354" y="1670"/>
                    </a:lnTo>
                    <a:lnTo>
                      <a:pt x="1358" y="1685"/>
                    </a:lnTo>
                    <a:lnTo>
                      <a:pt x="1362" y="1702"/>
                    </a:lnTo>
                    <a:lnTo>
                      <a:pt x="1366" y="1719"/>
                    </a:lnTo>
                    <a:lnTo>
                      <a:pt x="1370" y="1735"/>
                    </a:lnTo>
                    <a:lnTo>
                      <a:pt x="1374" y="1753"/>
                    </a:lnTo>
                    <a:lnTo>
                      <a:pt x="1377" y="1768"/>
                    </a:lnTo>
                    <a:lnTo>
                      <a:pt x="1381" y="1784"/>
                    </a:lnTo>
                    <a:lnTo>
                      <a:pt x="1385" y="1802"/>
                    </a:lnTo>
                    <a:lnTo>
                      <a:pt x="1389" y="1818"/>
                    </a:lnTo>
                    <a:lnTo>
                      <a:pt x="1393" y="1835"/>
                    </a:lnTo>
                    <a:lnTo>
                      <a:pt x="1397" y="1851"/>
                    </a:lnTo>
                    <a:lnTo>
                      <a:pt x="1401" y="1867"/>
                    </a:lnTo>
                    <a:lnTo>
                      <a:pt x="1405" y="1883"/>
                    </a:lnTo>
                    <a:lnTo>
                      <a:pt x="1409" y="1901"/>
                    </a:lnTo>
                    <a:lnTo>
                      <a:pt x="1413" y="1917"/>
                    </a:lnTo>
                    <a:lnTo>
                      <a:pt x="1417" y="1932"/>
                    </a:lnTo>
                    <a:lnTo>
                      <a:pt x="1421" y="1949"/>
                    </a:lnTo>
                    <a:lnTo>
                      <a:pt x="1425" y="1966"/>
                    </a:lnTo>
                    <a:lnTo>
                      <a:pt x="1429" y="1981"/>
                    </a:lnTo>
                    <a:lnTo>
                      <a:pt x="1433" y="1999"/>
                    </a:lnTo>
                    <a:lnTo>
                      <a:pt x="1437" y="2015"/>
                    </a:lnTo>
                    <a:lnTo>
                      <a:pt x="1440" y="2031"/>
                    </a:lnTo>
                    <a:lnTo>
                      <a:pt x="1444" y="2047"/>
                    </a:lnTo>
                    <a:lnTo>
                      <a:pt x="1448" y="2063"/>
                    </a:lnTo>
                    <a:lnTo>
                      <a:pt x="1452" y="2080"/>
                    </a:lnTo>
                    <a:lnTo>
                      <a:pt x="1456" y="2096"/>
                    </a:lnTo>
                    <a:lnTo>
                      <a:pt x="1460" y="2112"/>
                    </a:lnTo>
                    <a:lnTo>
                      <a:pt x="1464" y="2128"/>
                    </a:lnTo>
                    <a:lnTo>
                      <a:pt x="1468" y="2146"/>
                    </a:lnTo>
                    <a:lnTo>
                      <a:pt x="1472" y="2160"/>
                    </a:lnTo>
                    <a:lnTo>
                      <a:pt x="1476" y="2175"/>
                    </a:lnTo>
                    <a:lnTo>
                      <a:pt x="1480" y="2192"/>
                    </a:lnTo>
                    <a:lnTo>
                      <a:pt x="1484" y="2208"/>
                    </a:lnTo>
                    <a:lnTo>
                      <a:pt x="1488" y="2223"/>
                    </a:lnTo>
                    <a:lnTo>
                      <a:pt x="1492" y="2241"/>
                    </a:lnTo>
                    <a:lnTo>
                      <a:pt x="1496" y="2256"/>
                    </a:lnTo>
                    <a:lnTo>
                      <a:pt x="1499" y="2271"/>
                    </a:lnTo>
                    <a:lnTo>
                      <a:pt x="1503" y="2288"/>
                    </a:lnTo>
                    <a:lnTo>
                      <a:pt x="1507" y="2303"/>
                    </a:lnTo>
                    <a:lnTo>
                      <a:pt x="1511" y="2319"/>
                    </a:lnTo>
                    <a:lnTo>
                      <a:pt x="1515" y="2335"/>
                    </a:lnTo>
                    <a:lnTo>
                      <a:pt x="1519" y="2350"/>
                    </a:lnTo>
                    <a:lnTo>
                      <a:pt x="1523" y="2365"/>
                    </a:lnTo>
                    <a:lnTo>
                      <a:pt x="1527" y="2381"/>
                    </a:lnTo>
                    <a:lnTo>
                      <a:pt x="1531" y="2395"/>
                    </a:lnTo>
                    <a:lnTo>
                      <a:pt x="1535" y="2412"/>
                    </a:lnTo>
                    <a:lnTo>
                      <a:pt x="1539" y="2426"/>
                    </a:lnTo>
                    <a:lnTo>
                      <a:pt x="1543" y="2442"/>
                    </a:lnTo>
                    <a:lnTo>
                      <a:pt x="1547" y="2456"/>
                    </a:lnTo>
                    <a:lnTo>
                      <a:pt x="1551" y="2473"/>
                    </a:lnTo>
                    <a:lnTo>
                      <a:pt x="1555" y="2487"/>
                    </a:lnTo>
                    <a:lnTo>
                      <a:pt x="1559" y="2501"/>
                    </a:lnTo>
                    <a:lnTo>
                      <a:pt x="1562" y="2516"/>
                    </a:lnTo>
                    <a:lnTo>
                      <a:pt x="1566" y="2531"/>
                    </a:lnTo>
                    <a:lnTo>
                      <a:pt x="1570" y="2546"/>
                    </a:lnTo>
                    <a:lnTo>
                      <a:pt x="1574" y="2560"/>
                    </a:lnTo>
                    <a:lnTo>
                      <a:pt x="1578" y="2575"/>
                    </a:lnTo>
                    <a:lnTo>
                      <a:pt x="1582" y="2590"/>
                    </a:lnTo>
                    <a:lnTo>
                      <a:pt x="1586" y="2602"/>
                    </a:lnTo>
                    <a:lnTo>
                      <a:pt x="1590" y="2618"/>
                    </a:lnTo>
                    <a:lnTo>
                      <a:pt x="1594" y="2633"/>
                    </a:lnTo>
                    <a:lnTo>
                      <a:pt x="1598" y="2645"/>
                    </a:lnTo>
                    <a:lnTo>
                      <a:pt x="1602" y="2659"/>
                    </a:lnTo>
                    <a:lnTo>
                      <a:pt x="1606" y="2674"/>
                    </a:lnTo>
                    <a:lnTo>
                      <a:pt x="1610" y="2688"/>
                    </a:lnTo>
                    <a:lnTo>
                      <a:pt x="1614" y="2701"/>
                    </a:lnTo>
                    <a:lnTo>
                      <a:pt x="1618" y="2715"/>
                    </a:lnTo>
                    <a:lnTo>
                      <a:pt x="1622" y="2729"/>
                    </a:lnTo>
                    <a:lnTo>
                      <a:pt x="1625" y="2742"/>
                    </a:lnTo>
                    <a:lnTo>
                      <a:pt x="1629" y="2755"/>
                    </a:lnTo>
                    <a:lnTo>
                      <a:pt x="1633" y="2770"/>
                    </a:lnTo>
                    <a:lnTo>
                      <a:pt x="1637" y="2782"/>
                    </a:lnTo>
                    <a:lnTo>
                      <a:pt x="1641" y="2796"/>
                    </a:lnTo>
                    <a:lnTo>
                      <a:pt x="1645" y="2807"/>
                    </a:lnTo>
                    <a:lnTo>
                      <a:pt x="1649" y="2821"/>
                    </a:lnTo>
                    <a:lnTo>
                      <a:pt x="1653" y="2830"/>
                    </a:lnTo>
                    <a:lnTo>
                      <a:pt x="1657" y="2830"/>
                    </a:lnTo>
                    <a:lnTo>
                      <a:pt x="1661" y="2830"/>
                    </a:lnTo>
                    <a:lnTo>
                      <a:pt x="1665" y="2830"/>
                    </a:lnTo>
                    <a:lnTo>
                      <a:pt x="1669" y="2830"/>
                    </a:lnTo>
                    <a:lnTo>
                      <a:pt x="1673" y="2830"/>
                    </a:lnTo>
                    <a:lnTo>
                      <a:pt x="1677" y="2830"/>
                    </a:lnTo>
                    <a:lnTo>
                      <a:pt x="1681" y="2830"/>
                    </a:lnTo>
                    <a:lnTo>
                      <a:pt x="1685" y="2830"/>
                    </a:lnTo>
                    <a:lnTo>
                      <a:pt x="1688" y="2830"/>
                    </a:lnTo>
                    <a:lnTo>
                      <a:pt x="1692" y="2830"/>
                    </a:lnTo>
                    <a:lnTo>
                      <a:pt x="1696" y="2830"/>
                    </a:lnTo>
                    <a:lnTo>
                      <a:pt x="1700" y="2830"/>
                    </a:lnTo>
                    <a:lnTo>
                      <a:pt x="1704" y="2830"/>
                    </a:lnTo>
                    <a:lnTo>
                      <a:pt x="1708" y="2830"/>
                    </a:lnTo>
                    <a:lnTo>
                      <a:pt x="1712" y="2830"/>
                    </a:lnTo>
                    <a:lnTo>
                      <a:pt x="1716" y="2830"/>
                    </a:lnTo>
                    <a:lnTo>
                      <a:pt x="1720" y="2830"/>
                    </a:lnTo>
                    <a:lnTo>
                      <a:pt x="1724" y="2830"/>
                    </a:lnTo>
                    <a:lnTo>
                      <a:pt x="1728" y="2830"/>
                    </a:lnTo>
                    <a:lnTo>
                      <a:pt x="1732" y="2830"/>
                    </a:lnTo>
                    <a:lnTo>
                      <a:pt x="1736" y="2830"/>
                    </a:lnTo>
                    <a:lnTo>
                      <a:pt x="1740" y="2830"/>
                    </a:lnTo>
                    <a:lnTo>
                      <a:pt x="1744" y="2830"/>
                    </a:lnTo>
                    <a:lnTo>
                      <a:pt x="1748" y="2830"/>
                    </a:lnTo>
                    <a:lnTo>
                      <a:pt x="1751" y="2830"/>
                    </a:lnTo>
                    <a:lnTo>
                      <a:pt x="1755" y="2830"/>
                    </a:lnTo>
                    <a:lnTo>
                      <a:pt x="1759" y="2830"/>
                    </a:lnTo>
                    <a:lnTo>
                      <a:pt x="1763" y="2830"/>
                    </a:lnTo>
                    <a:lnTo>
                      <a:pt x="1767" y="2830"/>
                    </a:lnTo>
                    <a:lnTo>
                      <a:pt x="1771" y="2830"/>
                    </a:lnTo>
                    <a:lnTo>
                      <a:pt x="1775" y="2830"/>
                    </a:lnTo>
                    <a:lnTo>
                      <a:pt x="1779" y="2830"/>
                    </a:lnTo>
                    <a:lnTo>
                      <a:pt x="1783" y="2830"/>
                    </a:lnTo>
                    <a:lnTo>
                      <a:pt x="1787" y="2830"/>
                    </a:lnTo>
                    <a:lnTo>
                      <a:pt x="1791" y="2830"/>
                    </a:lnTo>
                    <a:lnTo>
                      <a:pt x="1795" y="2830"/>
                    </a:lnTo>
                    <a:lnTo>
                      <a:pt x="1799" y="2830"/>
                    </a:lnTo>
                    <a:lnTo>
                      <a:pt x="1803" y="2830"/>
                    </a:lnTo>
                    <a:lnTo>
                      <a:pt x="1807" y="2830"/>
                    </a:lnTo>
                    <a:lnTo>
                      <a:pt x="1811" y="2830"/>
                    </a:lnTo>
                    <a:lnTo>
                      <a:pt x="1814" y="2830"/>
                    </a:lnTo>
                    <a:lnTo>
                      <a:pt x="1818" y="2830"/>
                    </a:lnTo>
                    <a:lnTo>
                      <a:pt x="1822" y="2830"/>
                    </a:lnTo>
                    <a:lnTo>
                      <a:pt x="1826" y="2830"/>
                    </a:lnTo>
                    <a:lnTo>
                      <a:pt x="1830" y="2830"/>
                    </a:lnTo>
                    <a:lnTo>
                      <a:pt x="1834" y="2830"/>
                    </a:lnTo>
                    <a:lnTo>
                      <a:pt x="1838" y="2830"/>
                    </a:lnTo>
                    <a:lnTo>
                      <a:pt x="1842" y="2830"/>
                    </a:lnTo>
                    <a:lnTo>
                      <a:pt x="1846" y="2830"/>
                    </a:lnTo>
                    <a:lnTo>
                      <a:pt x="1850" y="2830"/>
                    </a:lnTo>
                    <a:lnTo>
                      <a:pt x="1854" y="2830"/>
                    </a:lnTo>
                    <a:lnTo>
                      <a:pt x="1858" y="2830"/>
                    </a:lnTo>
                    <a:lnTo>
                      <a:pt x="1862" y="2830"/>
                    </a:lnTo>
                    <a:lnTo>
                      <a:pt x="1866" y="2830"/>
                    </a:lnTo>
                    <a:lnTo>
                      <a:pt x="1870" y="2830"/>
                    </a:lnTo>
                    <a:lnTo>
                      <a:pt x="1874" y="2830"/>
                    </a:lnTo>
                    <a:lnTo>
                      <a:pt x="1877" y="2830"/>
                    </a:lnTo>
                    <a:lnTo>
                      <a:pt x="1881" y="2830"/>
                    </a:lnTo>
                    <a:lnTo>
                      <a:pt x="1885" y="2830"/>
                    </a:lnTo>
                    <a:lnTo>
                      <a:pt x="1889" y="2830"/>
                    </a:lnTo>
                    <a:lnTo>
                      <a:pt x="1893" y="2830"/>
                    </a:lnTo>
                    <a:lnTo>
                      <a:pt x="1897" y="2830"/>
                    </a:lnTo>
                    <a:lnTo>
                      <a:pt x="1901" y="2830"/>
                    </a:lnTo>
                    <a:lnTo>
                      <a:pt x="1905" y="2830"/>
                    </a:lnTo>
                    <a:lnTo>
                      <a:pt x="1909" y="2830"/>
                    </a:lnTo>
                    <a:lnTo>
                      <a:pt x="1913" y="2830"/>
                    </a:lnTo>
                    <a:lnTo>
                      <a:pt x="1917" y="2830"/>
                    </a:lnTo>
                    <a:lnTo>
                      <a:pt x="1921" y="2830"/>
                    </a:lnTo>
                    <a:lnTo>
                      <a:pt x="1925" y="2830"/>
                    </a:lnTo>
                    <a:lnTo>
                      <a:pt x="1929" y="2830"/>
                    </a:lnTo>
                    <a:lnTo>
                      <a:pt x="1933" y="2830"/>
                    </a:lnTo>
                    <a:lnTo>
                      <a:pt x="1937" y="2830"/>
                    </a:lnTo>
                    <a:lnTo>
                      <a:pt x="1940" y="2830"/>
                    </a:lnTo>
                    <a:lnTo>
                      <a:pt x="1944" y="2830"/>
                    </a:lnTo>
                    <a:lnTo>
                      <a:pt x="1948" y="2830"/>
                    </a:lnTo>
                    <a:lnTo>
                      <a:pt x="1952" y="2830"/>
                    </a:lnTo>
                    <a:lnTo>
                      <a:pt x="1956" y="2830"/>
                    </a:lnTo>
                    <a:lnTo>
                      <a:pt x="1960" y="2830"/>
                    </a:lnTo>
                    <a:lnTo>
                      <a:pt x="1964" y="2830"/>
                    </a:lnTo>
                    <a:lnTo>
                      <a:pt x="1968" y="2830"/>
                    </a:lnTo>
                    <a:lnTo>
                      <a:pt x="1972" y="2830"/>
                    </a:lnTo>
                    <a:lnTo>
                      <a:pt x="1976" y="2830"/>
                    </a:lnTo>
                    <a:lnTo>
                      <a:pt x="1980" y="2830"/>
                    </a:lnTo>
                    <a:lnTo>
                      <a:pt x="1984" y="2830"/>
                    </a:lnTo>
                    <a:lnTo>
                      <a:pt x="1988" y="2830"/>
                    </a:lnTo>
                    <a:lnTo>
                      <a:pt x="1992" y="2830"/>
                    </a:lnTo>
                    <a:lnTo>
                      <a:pt x="1996" y="2830"/>
                    </a:lnTo>
                    <a:lnTo>
                      <a:pt x="1999" y="2830"/>
                    </a:lnTo>
                    <a:lnTo>
                      <a:pt x="2003" y="2830"/>
                    </a:lnTo>
                    <a:lnTo>
                      <a:pt x="2007" y="2830"/>
                    </a:lnTo>
                    <a:lnTo>
                      <a:pt x="2011" y="2830"/>
                    </a:lnTo>
                    <a:lnTo>
                      <a:pt x="2015" y="2830"/>
                    </a:lnTo>
                    <a:lnTo>
                      <a:pt x="2019" y="2830"/>
                    </a:lnTo>
                    <a:lnTo>
                      <a:pt x="2023" y="2830"/>
                    </a:lnTo>
                    <a:lnTo>
                      <a:pt x="2027" y="2830"/>
                    </a:lnTo>
                    <a:lnTo>
                      <a:pt x="2031" y="2830"/>
                    </a:lnTo>
                    <a:lnTo>
                      <a:pt x="2035" y="2830"/>
                    </a:lnTo>
                    <a:lnTo>
                      <a:pt x="2039" y="2830"/>
                    </a:lnTo>
                    <a:lnTo>
                      <a:pt x="2043" y="2830"/>
                    </a:lnTo>
                    <a:lnTo>
                      <a:pt x="2047" y="2830"/>
                    </a:lnTo>
                    <a:lnTo>
                      <a:pt x="2051" y="2830"/>
                    </a:lnTo>
                    <a:lnTo>
                      <a:pt x="2055" y="2830"/>
                    </a:lnTo>
                    <a:lnTo>
                      <a:pt x="2059" y="2830"/>
                    </a:lnTo>
                    <a:lnTo>
                      <a:pt x="2062" y="2830"/>
                    </a:lnTo>
                    <a:lnTo>
                      <a:pt x="2066" y="2830"/>
                    </a:lnTo>
                    <a:lnTo>
                      <a:pt x="2070" y="2830"/>
                    </a:lnTo>
                    <a:lnTo>
                      <a:pt x="2074" y="2830"/>
                    </a:lnTo>
                    <a:lnTo>
                      <a:pt x="2078" y="2830"/>
                    </a:lnTo>
                    <a:lnTo>
                      <a:pt x="2082" y="2830"/>
                    </a:lnTo>
                    <a:lnTo>
                      <a:pt x="2086" y="2830"/>
                    </a:lnTo>
                    <a:lnTo>
                      <a:pt x="2090" y="2830"/>
                    </a:lnTo>
                    <a:lnTo>
                      <a:pt x="2094" y="2830"/>
                    </a:lnTo>
                    <a:lnTo>
                      <a:pt x="2098" y="2830"/>
                    </a:lnTo>
                    <a:lnTo>
                      <a:pt x="2102" y="2830"/>
                    </a:lnTo>
                    <a:lnTo>
                      <a:pt x="2106" y="2830"/>
                    </a:lnTo>
                    <a:lnTo>
                      <a:pt x="2110" y="2830"/>
                    </a:lnTo>
                    <a:lnTo>
                      <a:pt x="2114" y="2830"/>
                    </a:lnTo>
                    <a:lnTo>
                      <a:pt x="2118" y="2830"/>
                    </a:lnTo>
                    <a:lnTo>
                      <a:pt x="2122" y="2830"/>
                    </a:lnTo>
                    <a:lnTo>
                      <a:pt x="2125" y="2830"/>
                    </a:lnTo>
                    <a:lnTo>
                      <a:pt x="2129" y="2830"/>
                    </a:lnTo>
                    <a:lnTo>
                      <a:pt x="2133" y="2830"/>
                    </a:lnTo>
                    <a:lnTo>
                      <a:pt x="2137" y="2830"/>
                    </a:lnTo>
                    <a:lnTo>
                      <a:pt x="2141" y="2830"/>
                    </a:lnTo>
                    <a:lnTo>
                      <a:pt x="2145" y="2830"/>
                    </a:lnTo>
                    <a:lnTo>
                      <a:pt x="2149" y="2830"/>
                    </a:lnTo>
                    <a:lnTo>
                      <a:pt x="2153" y="2830"/>
                    </a:lnTo>
                    <a:lnTo>
                      <a:pt x="2157" y="2830"/>
                    </a:lnTo>
                    <a:lnTo>
                      <a:pt x="2161" y="2830"/>
                    </a:lnTo>
                    <a:lnTo>
                      <a:pt x="2165" y="2830"/>
                    </a:lnTo>
                    <a:lnTo>
                      <a:pt x="2169" y="2830"/>
                    </a:lnTo>
                    <a:lnTo>
                      <a:pt x="2173" y="2830"/>
                    </a:lnTo>
                    <a:lnTo>
                      <a:pt x="2177" y="2830"/>
                    </a:lnTo>
                    <a:lnTo>
                      <a:pt x="2181" y="2830"/>
                    </a:lnTo>
                    <a:lnTo>
                      <a:pt x="2185" y="2830"/>
                    </a:lnTo>
                    <a:lnTo>
                      <a:pt x="2188" y="2830"/>
                    </a:lnTo>
                    <a:lnTo>
                      <a:pt x="2192" y="2830"/>
                    </a:lnTo>
                    <a:lnTo>
                      <a:pt x="2196" y="2830"/>
                    </a:lnTo>
                    <a:lnTo>
                      <a:pt x="2200" y="2830"/>
                    </a:lnTo>
                    <a:lnTo>
                      <a:pt x="2204" y="2830"/>
                    </a:lnTo>
                    <a:lnTo>
                      <a:pt x="2208" y="2830"/>
                    </a:lnTo>
                    <a:lnTo>
                      <a:pt x="2212" y="2830"/>
                    </a:lnTo>
                    <a:lnTo>
                      <a:pt x="2216" y="2830"/>
                    </a:lnTo>
                    <a:lnTo>
                      <a:pt x="2220" y="2830"/>
                    </a:lnTo>
                    <a:lnTo>
                      <a:pt x="2224" y="2830"/>
                    </a:lnTo>
                    <a:lnTo>
                      <a:pt x="2228" y="2830"/>
                    </a:lnTo>
                    <a:lnTo>
                      <a:pt x="2232" y="2830"/>
                    </a:lnTo>
                    <a:lnTo>
                      <a:pt x="2236" y="2830"/>
                    </a:lnTo>
                    <a:lnTo>
                      <a:pt x="2240" y="2830"/>
                    </a:lnTo>
                    <a:lnTo>
                      <a:pt x="2244" y="2830"/>
                    </a:lnTo>
                    <a:lnTo>
                      <a:pt x="2248" y="2830"/>
                    </a:lnTo>
                    <a:lnTo>
                      <a:pt x="2251" y="2830"/>
                    </a:lnTo>
                    <a:lnTo>
                      <a:pt x="2255" y="2830"/>
                    </a:lnTo>
                    <a:lnTo>
                      <a:pt x="2259" y="2830"/>
                    </a:lnTo>
                    <a:lnTo>
                      <a:pt x="2263" y="2830"/>
                    </a:lnTo>
                    <a:lnTo>
                      <a:pt x="2267" y="2830"/>
                    </a:lnTo>
                    <a:lnTo>
                      <a:pt x="2271" y="2830"/>
                    </a:lnTo>
                    <a:lnTo>
                      <a:pt x="2275" y="2830"/>
                    </a:lnTo>
                    <a:lnTo>
                      <a:pt x="2279" y="2830"/>
                    </a:lnTo>
                    <a:lnTo>
                      <a:pt x="2283" y="2830"/>
                    </a:lnTo>
                    <a:lnTo>
                      <a:pt x="2287" y="2830"/>
                    </a:lnTo>
                    <a:lnTo>
                      <a:pt x="2291" y="2830"/>
                    </a:lnTo>
                    <a:lnTo>
                      <a:pt x="2295" y="2830"/>
                    </a:lnTo>
                    <a:lnTo>
                      <a:pt x="2299" y="2830"/>
                    </a:lnTo>
                    <a:lnTo>
                      <a:pt x="2303" y="2830"/>
                    </a:lnTo>
                    <a:lnTo>
                      <a:pt x="2307" y="2830"/>
                    </a:lnTo>
                    <a:lnTo>
                      <a:pt x="2311" y="2830"/>
                    </a:lnTo>
                    <a:lnTo>
                      <a:pt x="2314" y="2830"/>
                    </a:lnTo>
                    <a:lnTo>
                      <a:pt x="2318" y="2830"/>
                    </a:lnTo>
                    <a:lnTo>
                      <a:pt x="2322" y="2830"/>
                    </a:lnTo>
                    <a:lnTo>
                      <a:pt x="2326" y="2830"/>
                    </a:lnTo>
                    <a:lnTo>
                      <a:pt x="2330" y="2830"/>
                    </a:lnTo>
                    <a:lnTo>
                      <a:pt x="2334" y="2830"/>
                    </a:lnTo>
                    <a:lnTo>
                      <a:pt x="2338" y="2830"/>
                    </a:lnTo>
                    <a:lnTo>
                      <a:pt x="2342" y="2830"/>
                    </a:lnTo>
                    <a:lnTo>
                      <a:pt x="2346" y="2830"/>
                    </a:lnTo>
                    <a:lnTo>
                      <a:pt x="2350" y="2830"/>
                    </a:lnTo>
                    <a:lnTo>
                      <a:pt x="2354" y="2830"/>
                    </a:lnTo>
                    <a:lnTo>
                      <a:pt x="2358" y="2830"/>
                    </a:lnTo>
                    <a:lnTo>
                      <a:pt x="2362" y="2830"/>
                    </a:lnTo>
                    <a:lnTo>
                      <a:pt x="2366" y="2830"/>
                    </a:lnTo>
                    <a:lnTo>
                      <a:pt x="2370" y="2830"/>
                    </a:lnTo>
                    <a:lnTo>
                      <a:pt x="2374" y="2830"/>
                    </a:lnTo>
                    <a:lnTo>
                      <a:pt x="2377" y="2830"/>
                    </a:lnTo>
                    <a:lnTo>
                      <a:pt x="2381" y="2830"/>
                    </a:lnTo>
                    <a:lnTo>
                      <a:pt x="2385" y="2830"/>
                    </a:lnTo>
                    <a:lnTo>
                      <a:pt x="2389" y="2830"/>
                    </a:lnTo>
                    <a:lnTo>
                      <a:pt x="2393" y="2830"/>
                    </a:lnTo>
                    <a:lnTo>
                      <a:pt x="2397" y="2830"/>
                    </a:lnTo>
                    <a:lnTo>
                      <a:pt x="2401" y="2830"/>
                    </a:lnTo>
                    <a:lnTo>
                      <a:pt x="2405" y="2830"/>
                    </a:lnTo>
                    <a:lnTo>
                      <a:pt x="2409" y="2830"/>
                    </a:lnTo>
                    <a:lnTo>
                      <a:pt x="2413" y="2830"/>
                    </a:lnTo>
                    <a:lnTo>
                      <a:pt x="2417" y="2830"/>
                    </a:lnTo>
                    <a:lnTo>
                      <a:pt x="2421" y="2830"/>
                    </a:lnTo>
                    <a:lnTo>
                      <a:pt x="2425" y="2830"/>
                    </a:lnTo>
                    <a:lnTo>
                      <a:pt x="2429" y="2830"/>
                    </a:lnTo>
                    <a:lnTo>
                      <a:pt x="2433" y="2830"/>
                    </a:lnTo>
                    <a:lnTo>
                      <a:pt x="2437" y="2830"/>
                    </a:lnTo>
                    <a:lnTo>
                      <a:pt x="2440" y="2830"/>
                    </a:lnTo>
                    <a:lnTo>
                      <a:pt x="2444" y="2830"/>
                    </a:lnTo>
                    <a:lnTo>
                      <a:pt x="2448" y="2830"/>
                    </a:lnTo>
                    <a:lnTo>
                      <a:pt x="2452" y="2830"/>
                    </a:lnTo>
                    <a:lnTo>
                      <a:pt x="2456" y="2830"/>
                    </a:lnTo>
                    <a:lnTo>
                      <a:pt x="2460" y="2830"/>
                    </a:lnTo>
                    <a:lnTo>
                      <a:pt x="2464" y="2830"/>
                    </a:lnTo>
                    <a:lnTo>
                      <a:pt x="2468" y="2830"/>
                    </a:lnTo>
                    <a:lnTo>
                      <a:pt x="2472" y="2830"/>
                    </a:lnTo>
                    <a:lnTo>
                      <a:pt x="2476" y="2830"/>
                    </a:lnTo>
                    <a:lnTo>
                      <a:pt x="2480" y="2830"/>
                    </a:lnTo>
                    <a:lnTo>
                      <a:pt x="2484" y="2830"/>
                    </a:lnTo>
                    <a:lnTo>
                      <a:pt x="2488" y="2830"/>
                    </a:lnTo>
                    <a:lnTo>
                      <a:pt x="2492" y="2830"/>
                    </a:lnTo>
                    <a:lnTo>
                      <a:pt x="2496" y="2830"/>
                    </a:lnTo>
                    <a:lnTo>
                      <a:pt x="2499" y="2830"/>
                    </a:lnTo>
                    <a:lnTo>
                      <a:pt x="2503" y="2830"/>
                    </a:lnTo>
                    <a:lnTo>
                      <a:pt x="2507" y="2830"/>
                    </a:lnTo>
                    <a:lnTo>
                      <a:pt x="2511" y="2830"/>
                    </a:lnTo>
                    <a:lnTo>
                      <a:pt x="2515" y="2830"/>
                    </a:lnTo>
                    <a:lnTo>
                      <a:pt x="2519" y="2830"/>
                    </a:lnTo>
                    <a:lnTo>
                      <a:pt x="2523" y="2830"/>
                    </a:lnTo>
                    <a:lnTo>
                      <a:pt x="2527" y="2830"/>
                    </a:lnTo>
                    <a:lnTo>
                      <a:pt x="2531" y="2830"/>
                    </a:lnTo>
                    <a:lnTo>
                      <a:pt x="2535" y="2830"/>
                    </a:lnTo>
                    <a:lnTo>
                      <a:pt x="2539" y="2830"/>
                    </a:lnTo>
                    <a:lnTo>
                      <a:pt x="2543" y="2819"/>
                    </a:lnTo>
                    <a:lnTo>
                      <a:pt x="2547" y="2810"/>
                    </a:lnTo>
                    <a:lnTo>
                      <a:pt x="2551" y="2800"/>
                    </a:lnTo>
                    <a:lnTo>
                      <a:pt x="2555" y="2790"/>
                    </a:lnTo>
                    <a:lnTo>
                      <a:pt x="2559" y="2781"/>
                    </a:lnTo>
                    <a:lnTo>
                      <a:pt x="2562" y="2768"/>
                    </a:lnTo>
                    <a:lnTo>
                      <a:pt x="2566" y="2759"/>
                    </a:lnTo>
                    <a:lnTo>
                      <a:pt x="2570" y="2749"/>
                    </a:lnTo>
                    <a:lnTo>
                      <a:pt x="2574" y="2739"/>
                    </a:lnTo>
                    <a:lnTo>
                      <a:pt x="2578" y="2727"/>
                    </a:lnTo>
                    <a:lnTo>
                      <a:pt x="2582" y="2719"/>
                    </a:lnTo>
                    <a:lnTo>
                      <a:pt x="2586" y="2708"/>
                    </a:lnTo>
                    <a:lnTo>
                      <a:pt x="2590" y="2697"/>
                    </a:lnTo>
                    <a:lnTo>
                      <a:pt x="2594" y="2686"/>
                    </a:lnTo>
                    <a:lnTo>
                      <a:pt x="2598" y="2677"/>
                    </a:lnTo>
                    <a:lnTo>
                      <a:pt x="2602" y="2667"/>
                    </a:lnTo>
                    <a:lnTo>
                      <a:pt x="2606" y="2656"/>
                    </a:lnTo>
                    <a:lnTo>
                      <a:pt x="2610" y="2646"/>
                    </a:lnTo>
                    <a:lnTo>
                      <a:pt x="2614" y="2634"/>
                    </a:lnTo>
                    <a:lnTo>
                      <a:pt x="2618" y="2625"/>
                    </a:lnTo>
                    <a:lnTo>
                      <a:pt x="2622" y="2614"/>
                    </a:lnTo>
                    <a:lnTo>
                      <a:pt x="2625" y="2603"/>
                    </a:lnTo>
                    <a:lnTo>
                      <a:pt x="2629" y="2593"/>
                    </a:lnTo>
                    <a:lnTo>
                      <a:pt x="2633" y="2581"/>
                    </a:lnTo>
                    <a:lnTo>
                      <a:pt x="2637" y="2571"/>
                    </a:lnTo>
                    <a:lnTo>
                      <a:pt x="2641" y="2561"/>
                    </a:lnTo>
                    <a:lnTo>
                      <a:pt x="2645" y="2551"/>
                    </a:lnTo>
                    <a:lnTo>
                      <a:pt x="2649" y="2539"/>
                    </a:lnTo>
                    <a:lnTo>
                      <a:pt x="2653" y="2529"/>
                    </a:lnTo>
                    <a:lnTo>
                      <a:pt x="2657" y="2517"/>
                    </a:lnTo>
                    <a:lnTo>
                      <a:pt x="2661" y="2506"/>
                    </a:lnTo>
                    <a:lnTo>
                      <a:pt x="2665" y="2498"/>
                    </a:lnTo>
                    <a:lnTo>
                      <a:pt x="2669" y="2485"/>
                    </a:lnTo>
                    <a:lnTo>
                      <a:pt x="2673" y="2475"/>
                    </a:lnTo>
                    <a:lnTo>
                      <a:pt x="2677" y="2463"/>
                    </a:lnTo>
                    <a:lnTo>
                      <a:pt x="2681" y="2453"/>
                    </a:lnTo>
                    <a:lnTo>
                      <a:pt x="2685" y="2443"/>
                    </a:lnTo>
                    <a:lnTo>
                      <a:pt x="2688" y="2432"/>
                    </a:lnTo>
                    <a:lnTo>
                      <a:pt x="2692" y="2421"/>
                    </a:lnTo>
                    <a:lnTo>
                      <a:pt x="2696" y="2410"/>
                    </a:lnTo>
                    <a:lnTo>
                      <a:pt x="2700" y="2399"/>
                    </a:lnTo>
                    <a:lnTo>
                      <a:pt x="2704" y="2388"/>
                    </a:lnTo>
                    <a:lnTo>
                      <a:pt x="2708" y="2378"/>
                    </a:lnTo>
                    <a:lnTo>
                      <a:pt x="2712" y="2366"/>
                    </a:lnTo>
                    <a:lnTo>
                      <a:pt x="2716" y="2356"/>
                    </a:lnTo>
                    <a:lnTo>
                      <a:pt x="2720" y="2345"/>
                    </a:lnTo>
                    <a:lnTo>
                      <a:pt x="2724" y="2333"/>
                    </a:lnTo>
                    <a:lnTo>
                      <a:pt x="2728" y="2323"/>
                    </a:lnTo>
                    <a:lnTo>
                      <a:pt x="2732" y="2312"/>
                    </a:lnTo>
                    <a:lnTo>
                      <a:pt x="2736" y="2300"/>
                    </a:lnTo>
                    <a:lnTo>
                      <a:pt x="2740" y="2290"/>
                    </a:lnTo>
                    <a:lnTo>
                      <a:pt x="2744" y="2279"/>
                    </a:lnTo>
                    <a:lnTo>
                      <a:pt x="2748" y="2268"/>
                    </a:lnTo>
                    <a:lnTo>
                      <a:pt x="2751" y="2257"/>
                    </a:lnTo>
                    <a:lnTo>
                      <a:pt x="2755" y="2247"/>
                    </a:lnTo>
                    <a:lnTo>
                      <a:pt x="2759" y="2236"/>
                    </a:lnTo>
                    <a:lnTo>
                      <a:pt x="2763" y="2224"/>
                    </a:lnTo>
                    <a:lnTo>
                      <a:pt x="2767" y="2213"/>
                    </a:lnTo>
                    <a:lnTo>
                      <a:pt x="2771" y="2202"/>
                    </a:lnTo>
                    <a:lnTo>
                      <a:pt x="2775" y="2191"/>
                    </a:lnTo>
                    <a:lnTo>
                      <a:pt x="2779" y="2180"/>
                    </a:lnTo>
                    <a:lnTo>
                      <a:pt x="2783" y="2169"/>
                    </a:lnTo>
                    <a:lnTo>
                      <a:pt x="2787" y="2157"/>
                    </a:lnTo>
                    <a:lnTo>
                      <a:pt x="2791" y="2148"/>
                    </a:lnTo>
                    <a:lnTo>
                      <a:pt x="2795" y="2137"/>
                    </a:lnTo>
                    <a:lnTo>
                      <a:pt x="2799" y="2126"/>
                    </a:lnTo>
                    <a:lnTo>
                      <a:pt x="2803" y="2115"/>
                    </a:lnTo>
                    <a:lnTo>
                      <a:pt x="2807" y="2104"/>
                    </a:lnTo>
                    <a:lnTo>
                      <a:pt x="2811" y="2093"/>
                    </a:lnTo>
                    <a:lnTo>
                      <a:pt x="2814" y="2082"/>
                    </a:lnTo>
                    <a:lnTo>
                      <a:pt x="2818" y="2073"/>
                    </a:lnTo>
                    <a:lnTo>
                      <a:pt x="2822" y="2061"/>
                    </a:lnTo>
                    <a:lnTo>
                      <a:pt x="2826" y="2050"/>
                    </a:lnTo>
                    <a:lnTo>
                      <a:pt x="2830" y="2039"/>
                    </a:lnTo>
                    <a:lnTo>
                      <a:pt x="2834" y="2028"/>
                    </a:lnTo>
                    <a:lnTo>
                      <a:pt x="2838" y="2018"/>
                    </a:lnTo>
                    <a:lnTo>
                      <a:pt x="2842" y="2007"/>
                    </a:lnTo>
                    <a:lnTo>
                      <a:pt x="2846" y="1997"/>
                    </a:lnTo>
                    <a:lnTo>
                      <a:pt x="2850" y="1986"/>
                    </a:lnTo>
                    <a:lnTo>
                      <a:pt x="2854" y="1976"/>
                    </a:lnTo>
                    <a:lnTo>
                      <a:pt x="2858" y="1965"/>
                    </a:lnTo>
                    <a:lnTo>
                      <a:pt x="2862" y="1954"/>
                    </a:lnTo>
                    <a:lnTo>
                      <a:pt x="2866" y="1943"/>
                    </a:lnTo>
                    <a:lnTo>
                      <a:pt x="2870" y="1933"/>
                    </a:lnTo>
                    <a:lnTo>
                      <a:pt x="2874" y="1922"/>
                    </a:lnTo>
                    <a:lnTo>
                      <a:pt x="2877" y="1910"/>
                    </a:lnTo>
                    <a:lnTo>
                      <a:pt x="2881" y="1900"/>
                    </a:lnTo>
                    <a:lnTo>
                      <a:pt x="2885" y="1890"/>
                    </a:lnTo>
                    <a:lnTo>
                      <a:pt x="2889" y="1879"/>
                    </a:lnTo>
                    <a:lnTo>
                      <a:pt x="2893" y="1867"/>
                    </a:lnTo>
                    <a:lnTo>
                      <a:pt x="2897" y="1859"/>
                    </a:lnTo>
                    <a:lnTo>
                      <a:pt x="2901" y="1848"/>
                    </a:lnTo>
                    <a:lnTo>
                      <a:pt x="2905" y="1837"/>
                    </a:lnTo>
                    <a:lnTo>
                      <a:pt x="2909" y="1826"/>
                    </a:lnTo>
                    <a:lnTo>
                      <a:pt x="2913" y="1816"/>
                    </a:lnTo>
                    <a:lnTo>
                      <a:pt x="2917" y="1806"/>
                    </a:lnTo>
                    <a:lnTo>
                      <a:pt x="2921" y="1796"/>
                    </a:lnTo>
                    <a:lnTo>
                      <a:pt x="2925" y="1785"/>
                    </a:lnTo>
                    <a:lnTo>
                      <a:pt x="2929" y="1774"/>
                    </a:lnTo>
                    <a:lnTo>
                      <a:pt x="2933" y="1764"/>
                    </a:lnTo>
                    <a:lnTo>
                      <a:pt x="2937" y="1755"/>
                    </a:lnTo>
                    <a:lnTo>
                      <a:pt x="2940" y="1743"/>
                    </a:lnTo>
                    <a:lnTo>
                      <a:pt x="2944" y="1732"/>
                    </a:lnTo>
                    <a:lnTo>
                      <a:pt x="2948" y="1723"/>
                    </a:lnTo>
                    <a:lnTo>
                      <a:pt x="2952" y="1712"/>
                    </a:lnTo>
                    <a:lnTo>
                      <a:pt x="2956" y="1702"/>
                    </a:lnTo>
                    <a:lnTo>
                      <a:pt x="2960" y="1692"/>
                    </a:lnTo>
                    <a:lnTo>
                      <a:pt x="2964" y="1682"/>
                    </a:lnTo>
                    <a:lnTo>
                      <a:pt x="2968" y="1671"/>
                    </a:lnTo>
                    <a:lnTo>
                      <a:pt x="2972" y="1661"/>
                    </a:lnTo>
                    <a:lnTo>
                      <a:pt x="2976" y="1652"/>
                    </a:lnTo>
                    <a:lnTo>
                      <a:pt x="2980" y="1641"/>
                    </a:lnTo>
                    <a:lnTo>
                      <a:pt x="2984" y="1632"/>
                    </a:lnTo>
                    <a:lnTo>
                      <a:pt x="2988" y="1622"/>
                    </a:lnTo>
                    <a:lnTo>
                      <a:pt x="2992" y="1611"/>
                    </a:lnTo>
                    <a:lnTo>
                      <a:pt x="2996" y="1600"/>
                    </a:lnTo>
                    <a:lnTo>
                      <a:pt x="2999" y="1592"/>
                    </a:lnTo>
                    <a:lnTo>
                      <a:pt x="3003" y="1581"/>
                    </a:lnTo>
                    <a:lnTo>
                      <a:pt x="3007" y="1572"/>
                    </a:lnTo>
                    <a:lnTo>
                      <a:pt x="3011" y="1560"/>
                    </a:lnTo>
                    <a:lnTo>
                      <a:pt x="3015" y="1552"/>
                    </a:lnTo>
                    <a:lnTo>
                      <a:pt x="3019" y="1541"/>
                    </a:lnTo>
                    <a:lnTo>
                      <a:pt x="3023" y="1532"/>
                    </a:lnTo>
                    <a:lnTo>
                      <a:pt x="3027" y="1522"/>
                    </a:lnTo>
                    <a:lnTo>
                      <a:pt x="3031" y="1513"/>
                    </a:lnTo>
                    <a:lnTo>
                      <a:pt x="3035" y="1502"/>
                    </a:lnTo>
                    <a:lnTo>
                      <a:pt x="3039" y="1495"/>
                    </a:lnTo>
                    <a:lnTo>
                      <a:pt x="3043" y="1484"/>
                    </a:lnTo>
                    <a:lnTo>
                      <a:pt x="3047" y="1474"/>
                    </a:lnTo>
                    <a:lnTo>
                      <a:pt x="3051" y="1464"/>
                    </a:lnTo>
                    <a:lnTo>
                      <a:pt x="3055" y="1455"/>
                    </a:lnTo>
                    <a:lnTo>
                      <a:pt x="3059" y="1445"/>
                    </a:lnTo>
                    <a:lnTo>
                      <a:pt x="3062" y="1436"/>
                    </a:lnTo>
                    <a:lnTo>
                      <a:pt x="3066" y="1426"/>
                    </a:lnTo>
                    <a:lnTo>
                      <a:pt x="3070" y="1418"/>
                    </a:lnTo>
                    <a:lnTo>
                      <a:pt x="3074" y="1407"/>
                    </a:lnTo>
                    <a:lnTo>
                      <a:pt x="3078" y="1398"/>
                    </a:lnTo>
                    <a:lnTo>
                      <a:pt x="3082" y="1389"/>
                    </a:lnTo>
                    <a:lnTo>
                      <a:pt x="3086" y="1378"/>
                    </a:lnTo>
                    <a:lnTo>
                      <a:pt x="3090" y="1369"/>
                    </a:lnTo>
                    <a:lnTo>
                      <a:pt x="3094" y="1360"/>
                    </a:lnTo>
                    <a:lnTo>
                      <a:pt x="3098" y="1351"/>
                    </a:lnTo>
                    <a:lnTo>
                      <a:pt x="3102" y="1342"/>
                    </a:lnTo>
                    <a:lnTo>
                      <a:pt x="3106" y="1334"/>
                    </a:lnTo>
                    <a:lnTo>
                      <a:pt x="3110" y="1323"/>
                    </a:lnTo>
                    <a:lnTo>
                      <a:pt x="3114" y="1315"/>
                    </a:lnTo>
                    <a:lnTo>
                      <a:pt x="3118" y="1306"/>
                    </a:lnTo>
                    <a:lnTo>
                      <a:pt x="3122" y="1296"/>
                    </a:lnTo>
                    <a:lnTo>
                      <a:pt x="3125" y="1288"/>
                    </a:lnTo>
                    <a:lnTo>
                      <a:pt x="3129" y="1279"/>
                    </a:lnTo>
                    <a:lnTo>
                      <a:pt x="3133" y="1270"/>
                    </a:lnTo>
                    <a:lnTo>
                      <a:pt x="3137" y="1262"/>
                    </a:lnTo>
                    <a:lnTo>
                      <a:pt x="3141" y="1253"/>
                    </a:lnTo>
                    <a:lnTo>
                      <a:pt x="3145" y="1244"/>
                    </a:lnTo>
                    <a:lnTo>
                      <a:pt x="3149" y="1236"/>
                    </a:lnTo>
                    <a:lnTo>
                      <a:pt x="3153" y="1227"/>
                    </a:lnTo>
                    <a:lnTo>
                      <a:pt x="3157" y="1218"/>
                    </a:lnTo>
                    <a:lnTo>
                      <a:pt x="3161" y="1209"/>
                    </a:lnTo>
                    <a:lnTo>
                      <a:pt x="3165" y="1201"/>
                    </a:lnTo>
                    <a:lnTo>
                      <a:pt x="3169" y="1191"/>
                    </a:lnTo>
                    <a:lnTo>
                      <a:pt x="3173" y="1184"/>
                    </a:lnTo>
                    <a:lnTo>
                      <a:pt x="3177" y="1176"/>
                    </a:lnTo>
                    <a:lnTo>
                      <a:pt x="3181" y="1167"/>
                    </a:lnTo>
                    <a:lnTo>
                      <a:pt x="3185" y="1158"/>
                    </a:lnTo>
                    <a:lnTo>
                      <a:pt x="3188" y="1151"/>
                    </a:lnTo>
                    <a:lnTo>
                      <a:pt x="3192" y="1141"/>
                    </a:lnTo>
                    <a:lnTo>
                      <a:pt x="3196" y="1134"/>
                    </a:lnTo>
                    <a:lnTo>
                      <a:pt x="3200" y="1124"/>
                    </a:lnTo>
                    <a:lnTo>
                      <a:pt x="3204" y="1117"/>
                    </a:lnTo>
                    <a:lnTo>
                      <a:pt x="3208" y="1108"/>
                    </a:lnTo>
                    <a:lnTo>
                      <a:pt x="3212" y="1100"/>
                    </a:lnTo>
                    <a:lnTo>
                      <a:pt x="3216" y="1092"/>
                    </a:lnTo>
                    <a:lnTo>
                      <a:pt x="3220" y="1085"/>
                    </a:lnTo>
                    <a:lnTo>
                      <a:pt x="3224" y="1076"/>
                    </a:lnTo>
                    <a:lnTo>
                      <a:pt x="3228" y="1068"/>
                    </a:lnTo>
                    <a:lnTo>
                      <a:pt x="3232" y="1060"/>
                    </a:lnTo>
                    <a:lnTo>
                      <a:pt x="3236" y="1052"/>
                    </a:lnTo>
                    <a:lnTo>
                      <a:pt x="3240" y="1046"/>
                    </a:lnTo>
                    <a:lnTo>
                      <a:pt x="3244" y="1037"/>
                    </a:lnTo>
                    <a:lnTo>
                      <a:pt x="3248" y="1029"/>
                    </a:lnTo>
                    <a:lnTo>
                      <a:pt x="3251" y="1020"/>
                    </a:lnTo>
                    <a:lnTo>
                      <a:pt x="3255" y="1013"/>
                    </a:lnTo>
                    <a:lnTo>
                      <a:pt x="3259" y="1005"/>
                    </a:lnTo>
                    <a:lnTo>
                      <a:pt x="3263" y="997"/>
                    </a:lnTo>
                    <a:lnTo>
                      <a:pt x="3267" y="990"/>
                    </a:lnTo>
                    <a:lnTo>
                      <a:pt x="3271" y="983"/>
                    </a:lnTo>
                    <a:lnTo>
                      <a:pt x="3275" y="974"/>
                    </a:lnTo>
                    <a:lnTo>
                      <a:pt x="3279" y="967"/>
                    </a:lnTo>
                    <a:lnTo>
                      <a:pt x="3283" y="962"/>
                    </a:lnTo>
                    <a:lnTo>
                      <a:pt x="3287" y="952"/>
                    </a:lnTo>
                    <a:lnTo>
                      <a:pt x="3291" y="945"/>
                    </a:lnTo>
                    <a:lnTo>
                      <a:pt x="3295" y="937"/>
                    </a:lnTo>
                    <a:lnTo>
                      <a:pt x="3299" y="932"/>
                    </a:lnTo>
                    <a:lnTo>
                      <a:pt x="3303" y="923"/>
                    </a:lnTo>
                    <a:lnTo>
                      <a:pt x="3307" y="916"/>
                    </a:lnTo>
                    <a:lnTo>
                      <a:pt x="3311" y="908"/>
                    </a:lnTo>
                    <a:lnTo>
                      <a:pt x="3314" y="901"/>
                    </a:lnTo>
                    <a:lnTo>
                      <a:pt x="3318" y="894"/>
                    </a:lnTo>
                    <a:lnTo>
                      <a:pt x="3322" y="888"/>
                    </a:lnTo>
                    <a:lnTo>
                      <a:pt x="3326" y="880"/>
                    </a:lnTo>
                    <a:lnTo>
                      <a:pt x="3330" y="873"/>
                    </a:lnTo>
                    <a:lnTo>
                      <a:pt x="3334" y="868"/>
                    </a:lnTo>
                    <a:lnTo>
                      <a:pt x="3338" y="860"/>
                    </a:lnTo>
                    <a:lnTo>
                      <a:pt x="3342" y="852"/>
                    </a:lnTo>
                    <a:lnTo>
                      <a:pt x="3346" y="845"/>
                    </a:lnTo>
                    <a:lnTo>
                      <a:pt x="3350" y="840"/>
                    </a:lnTo>
                    <a:lnTo>
                      <a:pt x="3354" y="832"/>
                    </a:lnTo>
                    <a:lnTo>
                      <a:pt x="3358" y="825"/>
                    </a:lnTo>
                    <a:lnTo>
                      <a:pt x="3362" y="820"/>
                    </a:lnTo>
                    <a:lnTo>
                      <a:pt x="3366" y="812"/>
                    </a:lnTo>
                    <a:lnTo>
                      <a:pt x="3370" y="805"/>
                    </a:lnTo>
                    <a:lnTo>
                      <a:pt x="3374" y="798"/>
                    </a:lnTo>
                    <a:lnTo>
                      <a:pt x="3377" y="794"/>
                    </a:lnTo>
                    <a:lnTo>
                      <a:pt x="3381" y="786"/>
                    </a:lnTo>
                    <a:lnTo>
                      <a:pt x="3385" y="779"/>
                    </a:lnTo>
                    <a:lnTo>
                      <a:pt x="3389" y="774"/>
                    </a:lnTo>
                    <a:lnTo>
                      <a:pt x="3393" y="766"/>
                    </a:lnTo>
                    <a:lnTo>
                      <a:pt x="3397" y="761"/>
                    </a:lnTo>
                    <a:lnTo>
                      <a:pt x="3401" y="753"/>
                    </a:lnTo>
                    <a:lnTo>
                      <a:pt x="3405" y="747"/>
                    </a:lnTo>
                    <a:lnTo>
                      <a:pt x="3409" y="742"/>
                    </a:lnTo>
                    <a:lnTo>
                      <a:pt x="3413" y="734"/>
                    </a:lnTo>
                    <a:lnTo>
                      <a:pt x="3417" y="729"/>
                    </a:lnTo>
                    <a:lnTo>
                      <a:pt x="3421" y="722"/>
                    </a:lnTo>
                    <a:lnTo>
                      <a:pt x="3425" y="717"/>
                    </a:lnTo>
                    <a:lnTo>
                      <a:pt x="3429" y="710"/>
                    </a:lnTo>
                    <a:lnTo>
                      <a:pt x="3433" y="704"/>
                    </a:lnTo>
                    <a:lnTo>
                      <a:pt x="3437" y="698"/>
                    </a:lnTo>
                    <a:lnTo>
                      <a:pt x="3440" y="692"/>
                    </a:lnTo>
                    <a:lnTo>
                      <a:pt x="3444" y="686"/>
                    </a:lnTo>
                    <a:lnTo>
                      <a:pt x="3448" y="680"/>
                    </a:lnTo>
                    <a:lnTo>
                      <a:pt x="3452" y="675"/>
                    </a:lnTo>
                    <a:lnTo>
                      <a:pt x="3456" y="669"/>
                    </a:lnTo>
                    <a:lnTo>
                      <a:pt x="3460" y="663"/>
                    </a:lnTo>
                    <a:lnTo>
                      <a:pt x="3464" y="657"/>
                    </a:lnTo>
                    <a:lnTo>
                      <a:pt x="3468" y="651"/>
                    </a:lnTo>
                    <a:lnTo>
                      <a:pt x="3472" y="647"/>
                    </a:lnTo>
                    <a:lnTo>
                      <a:pt x="3476" y="641"/>
                    </a:lnTo>
                    <a:lnTo>
                      <a:pt x="3480" y="634"/>
                    </a:lnTo>
                    <a:lnTo>
                      <a:pt x="3484" y="629"/>
                    </a:lnTo>
                    <a:lnTo>
                      <a:pt x="3488" y="623"/>
                    </a:lnTo>
                    <a:lnTo>
                      <a:pt x="3492" y="618"/>
                    </a:lnTo>
                    <a:lnTo>
                      <a:pt x="3496" y="612"/>
                    </a:lnTo>
                    <a:lnTo>
                      <a:pt x="3499" y="607"/>
                    </a:lnTo>
                    <a:lnTo>
                      <a:pt x="3503" y="602"/>
                    </a:lnTo>
                    <a:lnTo>
                      <a:pt x="3507" y="597"/>
                    </a:lnTo>
                    <a:lnTo>
                      <a:pt x="3511" y="591"/>
                    </a:lnTo>
                    <a:lnTo>
                      <a:pt x="3515" y="586"/>
                    </a:lnTo>
                    <a:lnTo>
                      <a:pt x="3519" y="580"/>
                    </a:lnTo>
                    <a:lnTo>
                      <a:pt x="3523" y="576"/>
                    </a:lnTo>
                    <a:lnTo>
                      <a:pt x="3527" y="570"/>
                    </a:lnTo>
                    <a:lnTo>
                      <a:pt x="3531" y="564"/>
                    </a:lnTo>
                    <a:lnTo>
                      <a:pt x="3535" y="560"/>
                    </a:lnTo>
                    <a:lnTo>
                      <a:pt x="3539" y="555"/>
                    </a:lnTo>
                    <a:lnTo>
                      <a:pt x="3543" y="550"/>
                    </a:lnTo>
                    <a:lnTo>
                      <a:pt x="3547" y="545"/>
                    </a:lnTo>
                    <a:lnTo>
                      <a:pt x="3551" y="540"/>
                    </a:lnTo>
                    <a:lnTo>
                      <a:pt x="3555" y="535"/>
                    </a:lnTo>
                    <a:lnTo>
                      <a:pt x="3559" y="530"/>
                    </a:lnTo>
                    <a:lnTo>
                      <a:pt x="3562" y="525"/>
                    </a:lnTo>
                    <a:lnTo>
                      <a:pt x="3566" y="521"/>
                    </a:lnTo>
                    <a:lnTo>
                      <a:pt x="3570" y="516"/>
                    </a:lnTo>
                    <a:lnTo>
                      <a:pt x="3574" y="511"/>
                    </a:lnTo>
                    <a:lnTo>
                      <a:pt x="3578" y="506"/>
                    </a:lnTo>
                    <a:lnTo>
                      <a:pt x="3582" y="502"/>
                    </a:lnTo>
                    <a:lnTo>
                      <a:pt x="3586" y="498"/>
                    </a:lnTo>
                    <a:lnTo>
                      <a:pt x="3590" y="494"/>
                    </a:lnTo>
                    <a:lnTo>
                      <a:pt x="3594" y="489"/>
                    </a:lnTo>
                    <a:lnTo>
                      <a:pt x="3598" y="483"/>
                    </a:lnTo>
                    <a:lnTo>
                      <a:pt x="3602" y="480"/>
                    </a:lnTo>
                    <a:lnTo>
                      <a:pt x="3606" y="475"/>
                    </a:lnTo>
                    <a:lnTo>
                      <a:pt x="3610" y="471"/>
                    </a:lnTo>
                    <a:lnTo>
                      <a:pt x="3614" y="466"/>
                    </a:lnTo>
                    <a:lnTo>
                      <a:pt x="3618" y="461"/>
                    </a:lnTo>
                    <a:lnTo>
                      <a:pt x="3622" y="458"/>
                    </a:lnTo>
                    <a:lnTo>
                      <a:pt x="3625" y="453"/>
                    </a:lnTo>
                    <a:lnTo>
                      <a:pt x="3629" y="449"/>
                    </a:lnTo>
                    <a:lnTo>
                      <a:pt x="3633" y="445"/>
                    </a:lnTo>
                    <a:lnTo>
                      <a:pt x="3637" y="440"/>
                    </a:lnTo>
                    <a:lnTo>
                      <a:pt x="3641" y="436"/>
                    </a:lnTo>
                    <a:lnTo>
                      <a:pt x="3645" y="432"/>
                    </a:lnTo>
                    <a:lnTo>
                      <a:pt x="3649" y="428"/>
                    </a:lnTo>
                    <a:lnTo>
                      <a:pt x="3653" y="424"/>
                    </a:lnTo>
                    <a:lnTo>
                      <a:pt x="3657" y="420"/>
                    </a:lnTo>
                    <a:lnTo>
                      <a:pt x="3661" y="416"/>
                    </a:lnTo>
                    <a:lnTo>
                      <a:pt x="3665" y="412"/>
                    </a:lnTo>
                    <a:lnTo>
                      <a:pt x="3669" y="408"/>
                    </a:lnTo>
                    <a:lnTo>
                      <a:pt x="3673" y="404"/>
                    </a:lnTo>
                    <a:lnTo>
                      <a:pt x="3677" y="400"/>
                    </a:lnTo>
                    <a:lnTo>
                      <a:pt x="3681" y="397"/>
                    </a:lnTo>
                    <a:lnTo>
                      <a:pt x="3685" y="393"/>
                    </a:lnTo>
                    <a:lnTo>
                      <a:pt x="3688" y="389"/>
                    </a:lnTo>
                    <a:lnTo>
                      <a:pt x="3692" y="385"/>
                    </a:lnTo>
                    <a:lnTo>
                      <a:pt x="3696" y="382"/>
                    </a:lnTo>
                    <a:lnTo>
                      <a:pt x="3700" y="377"/>
                    </a:lnTo>
                    <a:lnTo>
                      <a:pt x="3704" y="373"/>
                    </a:lnTo>
                    <a:lnTo>
                      <a:pt x="3708" y="371"/>
                    </a:lnTo>
                    <a:lnTo>
                      <a:pt x="3712" y="368"/>
                    </a:lnTo>
                    <a:lnTo>
                      <a:pt x="3716" y="363"/>
                    </a:lnTo>
                    <a:lnTo>
                      <a:pt x="3720" y="359"/>
                    </a:lnTo>
                    <a:lnTo>
                      <a:pt x="3724" y="355"/>
                    </a:lnTo>
                    <a:lnTo>
                      <a:pt x="3728" y="352"/>
                    </a:lnTo>
                    <a:lnTo>
                      <a:pt x="3732" y="350"/>
                    </a:lnTo>
                    <a:lnTo>
                      <a:pt x="3736" y="346"/>
                    </a:lnTo>
                    <a:lnTo>
                      <a:pt x="3740" y="343"/>
                    </a:lnTo>
                    <a:lnTo>
                      <a:pt x="3744" y="339"/>
                    </a:lnTo>
                    <a:lnTo>
                      <a:pt x="3748" y="335"/>
                    </a:lnTo>
                    <a:lnTo>
                      <a:pt x="3751" y="333"/>
                    </a:lnTo>
                    <a:lnTo>
                      <a:pt x="3755" y="329"/>
                    </a:lnTo>
                    <a:lnTo>
                      <a:pt x="3759" y="326"/>
                    </a:lnTo>
                    <a:lnTo>
                      <a:pt x="3763" y="323"/>
                    </a:lnTo>
                    <a:lnTo>
                      <a:pt x="3767" y="320"/>
                    </a:lnTo>
                    <a:lnTo>
                      <a:pt x="3771" y="316"/>
                    </a:lnTo>
                    <a:lnTo>
                      <a:pt x="3775" y="313"/>
                    </a:lnTo>
                    <a:lnTo>
                      <a:pt x="3779" y="310"/>
                    </a:lnTo>
                    <a:lnTo>
                      <a:pt x="3783" y="307"/>
                    </a:lnTo>
                    <a:lnTo>
                      <a:pt x="3787" y="304"/>
                    </a:lnTo>
                    <a:lnTo>
                      <a:pt x="3791" y="300"/>
                    </a:lnTo>
                    <a:lnTo>
                      <a:pt x="3795" y="296"/>
                    </a:lnTo>
                    <a:lnTo>
                      <a:pt x="3799" y="295"/>
                    </a:lnTo>
                    <a:lnTo>
                      <a:pt x="3803" y="293"/>
                    </a:lnTo>
                    <a:lnTo>
                      <a:pt x="3807" y="289"/>
                    </a:lnTo>
                    <a:lnTo>
                      <a:pt x="3811" y="287"/>
                    </a:lnTo>
                    <a:lnTo>
                      <a:pt x="3814" y="282"/>
                    </a:lnTo>
                    <a:lnTo>
                      <a:pt x="3818" y="281"/>
                    </a:lnTo>
                    <a:lnTo>
                      <a:pt x="3822" y="278"/>
                    </a:lnTo>
                    <a:lnTo>
                      <a:pt x="3826" y="275"/>
                    </a:lnTo>
                    <a:lnTo>
                      <a:pt x="3830" y="271"/>
                    </a:lnTo>
                    <a:lnTo>
                      <a:pt x="3834" y="268"/>
                    </a:lnTo>
                    <a:lnTo>
                      <a:pt x="3838" y="267"/>
                    </a:lnTo>
                    <a:lnTo>
                      <a:pt x="3842" y="264"/>
                    </a:lnTo>
                    <a:lnTo>
                      <a:pt x="3846" y="261"/>
                    </a:lnTo>
                    <a:lnTo>
                      <a:pt x="3850" y="259"/>
                    </a:lnTo>
                    <a:lnTo>
                      <a:pt x="3854" y="255"/>
                    </a:lnTo>
                    <a:lnTo>
                      <a:pt x="3858" y="252"/>
                    </a:lnTo>
                    <a:lnTo>
                      <a:pt x="3862" y="250"/>
                    </a:lnTo>
                    <a:lnTo>
                      <a:pt x="3866" y="249"/>
                    </a:lnTo>
                    <a:lnTo>
                      <a:pt x="3870" y="245"/>
                    </a:lnTo>
                    <a:lnTo>
                      <a:pt x="3874" y="242"/>
                    </a:lnTo>
                    <a:lnTo>
                      <a:pt x="3877" y="239"/>
                    </a:lnTo>
                    <a:lnTo>
                      <a:pt x="3881" y="238"/>
                    </a:lnTo>
                    <a:lnTo>
                      <a:pt x="3885" y="234"/>
                    </a:lnTo>
                    <a:lnTo>
                      <a:pt x="3889" y="233"/>
                    </a:lnTo>
                    <a:lnTo>
                      <a:pt x="3893" y="231"/>
                    </a:lnTo>
                    <a:lnTo>
                      <a:pt x="3897" y="228"/>
                    </a:lnTo>
                    <a:lnTo>
                      <a:pt x="3901" y="226"/>
                    </a:lnTo>
                    <a:lnTo>
                      <a:pt x="3905" y="224"/>
                    </a:lnTo>
                    <a:lnTo>
                      <a:pt x="3909" y="221"/>
                    </a:lnTo>
                    <a:lnTo>
                      <a:pt x="3913" y="219"/>
                    </a:lnTo>
                    <a:lnTo>
                      <a:pt x="3917" y="216"/>
                    </a:lnTo>
                    <a:lnTo>
                      <a:pt x="3921" y="214"/>
                    </a:lnTo>
                    <a:lnTo>
                      <a:pt x="3925" y="213"/>
                    </a:lnTo>
                    <a:lnTo>
                      <a:pt x="3929" y="211"/>
                    </a:lnTo>
                    <a:lnTo>
                      <a:pt x="3933" y="2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94" name="Freeform 366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22" y="2"/>
                  </a:cxn>
                  <a:cxn ang="0">
                    <a:pos x="185" y="0"/>
                  </a:cxn>
                  <a:cxn ang="0">
                    <a:pos x="248" y="0"/>
                  </a:cxn>
                  <a:cxn ang="0">
                    <a:pos x="311" y="0"/>
                  </a:cxn>
                  <a:cxn ang="0">
                    <a:pos x="374" y="0"/>
                  </a:cxn>
                  <a:cxn ang="0">
                    <a:pos x="437" y="0"/>
                  </a:cxn>
                  <a:cxn ang="0">
                    <a:pos x="499" y="1"/>
                  </a:cxn>
                  <a:cxn ang="0">
                    <a:pos x="562" y="4"/>
                  </a:cxn>
                  <a:cxn ang="0">
                    <a:pos x="625" y="17"/>
                  </a:cxn>
                  <a:cxn ang="0">
                    <a:pos x="688" y="38"/>
                  </a:cxn>
                  <a:cxn ang="0">
                    <a:pos x="751" y="79"/>
                  </a:cxn>
                  <a:cxn ang="0">
                    <a:pos x="814" y="142"/>
                  </a:cxn>
                  <a:cxn ang="0">
                    <a:pos x="877" y="228"/>
                  </a:cxn>
                  <a:cxn ang="0">
                    <a:pos x="940" y="343"/>
                  </a:cxn>
                  <a:cxn ang="0">
                    <a:pos x="1003" y="484"/>
                  </a:cxn>
                  <a:cxn ang="0">
                    <a:pos x="1066" y="649"/>
                  </a:cxn>
                  <a:cxn ang="0">
                    <a:pos x="1129" y="838"/>
                  </a:cxn>
                  <a:cxn ang="0">
                    <a:pos x="1192" y="1043"/>
                  </a:cxn>
                  <a:cxn ang="0">
                    <a:pos x="1255" y="1263"/>
                  </a:cxn>
                  <a:cxn ang="0">
                    <a:pos x="1318" y="1491"/>
                  </a:cxn>
                  <a:cxn ang="0">
                    <a:pos x="1381" y="1720"/>
                  </a:cxn>
                  <a:cxn ang="0">
                    <a:pos x="1444" y="1943"/>
                  </a:cxn>
                  <a:cxn ang="0">
                    <a:pos x="1507" y="2159"/>
                  </a:cxn>
                  <a:cxn ang="0">
                    <a:pos x="1570" y="2360"/>
                  </a:cxn>
                  <a:cxn ang="0">
                    <a:pos x="1633" y="2539"/>
                  </a:cxn>
                  <a:cxn ang="0">
                    <a:pos x="1696" y="2696"/>
                  </a:cxn>
                  <a:cxn ang="0">
                    <a:pos x="1759" y="2829"/>
                  </a:cxn>
                  <a:cxn ang="0">
                    <a:pos x="1822" y="2830"/>
                  </a:cxn>
                  <a:cxn ang="0">
                    <a:pos x="1885" y="2830"/>
                  </a:cxn>
                  <a:cxn ang="0">
                    <a:pos x="1948" y="2830"/>
                  </a:cxn>
                  <a:cxn ang="0">
                    <a:pos x="2011" y="2830"/>
                  </a:cxn>
                  <a:cxn ang="0">
                    <a:pos x="2074" y="2830"/>
                  </a:cxn>
                  <a:cxn ang="0">
                    <a:pos x="2137" y="2830"/>
                  </a:cxn>
                  <a:cxn ang="0">
                    <a:pos x="2200" y="2830"/>
                  </a:cxn>
                  <a:cxn ang="0">
                    <a:pos x="2263" y="2830"/>
                  </a:cxn>
                  <a:cxn ang="0">
                    <a:pos x="2326" y="2793"/>
                  </a:cxn>
                  <a:cxn ang="0">
                    <a:pos x="2389" y="2678"/>
                  </a:cxn>
                  <a:cxn ang="0">
                    <a:pos x="2452" y="2551"/>
                  </a:cxn>
                  <a:cxn ang="0">
                    <a:pos x="2515" y="2414"/>
                  </a:cxn>
                  <a:cxn ang="0">
                    <a:pos x="2578" y="2269"/>
                  </a:cxn>
                  <a:cxn ang="0">
                    <a:pos x="2641" y="2119"/>
                  </a:cxn>
                  <a:cxn ang="0">
                    <a:pos x="2704" y="1968"/>
                  </a:cxn>
                  <a:cxn ang="0">
                    <a:pos x="2767" y="1817"/>
                  </a:cxn>
                  <a:cxn ang="0">
                    <a:pos x="2830" y="1666"/>
                  </a:cxn>
                  <a:cxn ang="0">
                    <a:pos x="2893" y="1521"/>
                  </a:cxn>
                  <a:cxn ang="0">
                    <a:pos x="2956" y="1380"/>
                  </a:cxn>
                  <a:cxn ang="0">
                    <a:pos x="3019" y="1244"/>
                  </a:cxn>
                  <a:cxn ang="0">
                    <a:pos x="3082" y="1117"/>
                  </a:cxn>
                  <a:cxn ang="0">
                    <a:pos x="3145" y="996"/>
                  </a:cxn>
                  <a:cxn ang="0">
                    <a:pos x="3208" y="885"/>
                  </a:cxn>
                  <a:cxn ang="0">
                    <a:pos x="3271" y="782"/>
                  </a:cxn>
                  <a:cxn ang="0">
                    <a:pos x="3334" y="687"/>
                  </a:cxn>
                  <a:cxn ang="0">
                    <a:pos x="3397" y="600"/>
                  </a:cxn>
                  <a:cxn ang="0">
                    <a:pos x="3460" y="521"/>
                  </a:cxn>
                  <a:cxn ang="0">
                    <a:pos x="3523" y="452"/>
                  </a:cxn>
                  <a:cxn ang="0">
                    <a:pos x="3586" y="389"/>
                  </a:cxn>
                  <a:cxn ang="0">
                    <a:pos x="3649" y="334"/>
                  </a:cxn>
                  <a:cxn ang="0">
                    <a:pos x="3712" y="286"/>
                  </a:cxn>
                  <a:cxn ang="0">
                    <a:pos x="3775" y="245"/>
                  </a:cxn>
                  <a:cxn ang="0">
                    <a:pos x="3838" y="208"/>
                  </a:cxn>
                  <a:cxn ang="0">
                    <a:pos x="3901" y="177"/>
                  </a:cxn>
                </a:cxnLst>
                <a:rect l="0" t="0" r="r" b="b"/>
                <a:pathLst>
                  <a:path w="3933" h="2830">
                    <a:moveTo>
                      <a:pt x="0" y="0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59" y="0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0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0"/>
                    </a:lnTo>
                    <a:lnTo>
                      <a:pt x="188" y="0"/>
                    </a:lnTo>
                    <a:lnTo>
                      <a:pt x="192" y="0"/>
                    </a:lnTo>
                    <a:lnTo>
                      <a:pt x="196" y="1"/>
                    </a:lnTo>
                    <a:lnTo>
                      <a:pt x="200" y="0"/>
                    </a:lnTo>
                    <a:lnTo>
                      <a:pt x="204" y="0"/>
                    </a:lnTo>
                    <a:lnTo>
                      <a:pt x="208" y="0"/>
                    </a:lnTo>
                    <a:lnTo>
                      <a:pt x="212" y="2"/>
                    </a:lnTo>
                    <a:lnTo>
                      <a:pt x="216" y="0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0"/>
                    </a:lnTo>
                    <a:lnTo>
                      <a:pt x="236" y="0"/>
                    </a:lnTo>
                    <a:lnTo>
                      <a:pt x="240" y="0"/>
                    </a:lnTo>
                    <a:lnTo>
                      <a:pt x="244" y="2"/>
                    </a:lnTo>
                    <a:lnTo>
                      <a:pt x="248" y="0"/>
                    </a:lnTo>
                    <a:lnTo>
                      <a:pt x="251" y="2"/>
                    </a:lnTo>
                    <a:lnTo>
                      <a:pt x="255" y="0"/>
                    </a:lnTo>
                    <a:lnTo>
                      <a:pt x="259" y="0"/>
                    </a:lnTo>
                    <a:lnTo>
                      <a:pt x="263" y="1"/>
                    </a:lnTo>
                    <a:lnTo>
                      <a:pt x="267" y="0"/>
                    </a:lnTo>
                    <a:lnTo>
                      <a:pt x="271" y="0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0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0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0"/>
                    </a:lnTo>
                    <a:lnTo>
                      <a:pt x="314" y="1"/>
                    </a:lnTo>
                    <a:lnTo>
                      <a:pt x="318" y="0"/>
                    </a:lnTo>
                    <a:lnTo>
                      <a:pt x="322" y="0"/>
                    </a:lnTo>
                    <a:lnTo>
                      <a:pt x="326" y="1"/>
                    </a:lnTo>
                    <a:lnTo>
                      <a:pt x="330" y="0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0"/>
                    </a:lnTo>
                    <a:lnTo>
                      <a:pt x="362" y="2"/>
                    </a:lnTo>
                    <a:lnTo>
                      <a:pt x="366" y="0"/>
                    </a:lnTo>
                    <a:lnTo>
                      <a:pt x="370" y="1"/>
                    </a:lnTo>
                    <a:lnTo>
                      <a:pt x="374" y="0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0"/>
                    </a:lnTo>
                    <a:lnTo>
                      <a:pt x="389" y="2"/>
                    </a:lnTo>
                    <a:lnTo>
                      <a:pt x="393" y="0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0"/>
                    </a:lnTo>
                    <a:lnTo>
                      <a:pt x="425" y="0"/>
                    </a:lnTo>
                    <a:lnTo>
                      <a:pt x="429" y="0"/>
                    </a:lnTo>
                    <a:lnTo>
                      <a:pt x="433" y="2"/>
                    </a:lnTo>
                    <a:lnTo>
                      <a:pt x="437" y="0"/>
                    </a:lnTo>
                    <a:lnTo>
                      <a:pt x="440" y="0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0"/>
                    </a:lnTo>
                    <a:lnTo>
                      <a:pt x="468" y="0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0"/>
                    </a:lnTo>
                    <a:lnTo>
                      <a:pt x="484" y="1"/>
                    </a:lnTo>
                    <a:lnTo>
                      <a:pt x="488" y="0"/>
                    </a:lnTo>
                    <a:lnTo>
                      <a:pt x="492" y="1"/>
                    </a:lnTo>
                    <a:lnTo>
                      <a:pt x="496" y="0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1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3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4"/>
                    </a:lnTo>
                    <a:lnTo>
                      <a:pt x="574" y="6"/>
                    </a:lnTo>
                    <a:lnTo>
                      <a:pt x="578" y="8"/>
                    </a:lnTo>
                    <a:lnTo>
                      <a:pt x="582" y="7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9"/>
                    </a:lnTo>
                    <a:lnTo>
                      <a:pt x="598" y="10"/>
                    </a:lnTo>
                    <a:lnTo>
                      <a:pt x="602" y="11"/>
                    </a:lnTo>
                    <a:lnTo>
                      <a:pt x="606" y="11"/>
                    </a:lnTo>
                    <a:lnTo>
                      <a:pt x="610" y="11"/>
                    </a:lnTo>
                    <a:lnTo>
                      <a:pt x="614" y="14"/>
                    </a:lnTo>
                    <a:lnTo>
                      <a:pt x="618" y="14"/>
                    </a:lnTo>
                    <a:lnTo>
                      <a:pt x="622" y="14"/>
                    </a:lnTo>
                    <a:lnTo>
                      <a:pt x="625" y="17"/>
                    </a:lnTo>
                    <a:lnTo>
                      <a:pt x="629" y="17"/>
                    </a:lnTo>
                    <a:lnTo>
                      <a:pt x="633" y="19"/>
                    </a:lnTo>
                    <a:lnTo>
                      <a:pt x="637" y="19"/>
                    </a:lnTo>
                    <a:lnTo>
                      <a:pt x="641" y="20"/>
                    </a:lnTo>
                    <a:lnTo>
                      <a:pt x="645" y="22"/>
                    </a:lnTo>
                    <a:lnTo>
                      <a:pt x="649" y="23"/>
                    </a:lnTo>
                    <a:lnTo>
                      <a:pt x="653" y="23"/>
                    </a:lnTo>
                    <a:lnTo>
                      <a:pt x="657" y="26"/>
                    </a:lnTo>
                    <a:lnTo>
                      <a:pt x="661" y="27"/>
                    </a:lnTo>
                    <a:lnTo>
                      <a:pt x="665" y="29"/>
                    </a:lnTo>
                    <a:lnTo>
                      <a:pt x="669" y="31"/>
                    </a:lnTo>
                    <a:lnTo>
                      <a:pt x="673" y="33"/>
                    </a:lnTo>
                    <a:lnTo>
                      <a:pt x="677" y="32"/>
                    </a:lnTo>
                    <a:lnTo>
                      <a:pt x="681" y="36"/>
                    </a:lnTo>
                    <a:lnTo>
                      <a:pt x="685" y="37"/>
                    </a:lnTo>
                    <a:lnTo>
                      <a:pt x="688" y="38"/>
                    </a:lnTo>
                    <a:lnTo>
                      <a:pt x="692" y="42"/>
                    </a:lnTo>
                    <a:lnTo>
                      <a:pt x="696" y="44"/>
                    </a:lnTo>
                    <a:lnTo>
                      <a:pt x="700" y="45"/>
                    </a:lnTo>
                    <a:lnTo>
                      <a:pt x="704" y="49"/>
                    </a:lnTo>
                    <a:lnTo>
                      <a:pt x="708" y="50"/>
                    </a:lnTo>
                    <a:lnTo>
                      <a:pt x="712" y="52"/>
                    </a:lnTo>
                    <a:lnTo>
                      <a:pt x="716" y="55"/>
                    </a:lnTo>
                    <a:lnTo>
                      <a:pt x="720" y="57"/>
                    </a:lnTo>
                    <a:lnTo>
                      <a:pt x="724" y="59"/>
                    </a:lnTo>
                    <a:lnTo>
                      <a:pt x="728" y="62"/>
                    </a:lnTo>
                    <a:lnTo>
                      <a:pt x="732" y="65"/>
                    </a:lnTo>
                    <a:lnTo>
                      <a:pt x="736" y="68"/>
                    </a:lnTo>
                    <a:lnTo>
                      <a:pt x="740" y="71"/>
                    </a:lnTo>
                    <a:lnTo>
                      <a:pt x="744" y="74"/>
                    </a:lnTo>
                    <a:lnTo>
                      <a:pt x="748" y="76"/>
                    </a:lnTo>
                    <a:lnTo>
                      <a:pt x="751" y="79"/>
                    </a:lnTo>
                    <a:lnTo>
                      <a:pt x="755" y="83"/>
                    </a:lnTo>
                    <a:lnTo>
                      <a:pt x="759" y="86"/>
                    </a:lnTo>
                    <a:lnTo>
                      <a:pt x="763" y="89"/>
                    </a:lnTo>
                    <a:lnTo>
                      <a:pt x="767" y="94"/>
                    </a:lnTo>
                    <a:lnTo>
                      <a:pt x="771" y="96"/>
                    </a:lnTo>
                    <a:lnTo>
                      <a:pt x="775" y="100"/>
                    </a:lnTo>
                    <a:lnTo>
                      <a:pt x="779" y="103"/>
                    </a:lnTo>
                    <a:lnTo>
                      <a:pt x="783" y="107"/>
                    </a:lnTo>
                    <a:lnTo>
                      <a:pt x="787" y="111"/>
                    </a:lnTo>
                    <a:lnTo>
                      <a:pt x="791" y="116"/>
                    </a:lnTo>
                    <a:lnTo>
                      <a:pt x="795" y="119"/>
                    </a:lnTo>
                    <a:lnTo>
                      <a:pt x="799" y="124"/>
                    </a:lnTo>
                    <a:lnTo>
                      <a:pt x="803" y="128"/>
                    </a:lnTo>
                    <a:lnTo>
                      <a:pt x="807" y="132"/>
                    </a:lnTo>
                    <a:lnTo>
                      <a:pt x="811" y="137"/>
                    </a:lnTo>
                    <a:lnTo>
                      <a:pt x="814" y="142"/>
                    </a:lnTo>
                    <a:lnTo>
                      <a:pt x="818" y="147"/>
                    </a:lnTo>
                    <a:lnTo>
                      <a:pt x="822" y="150"/>
                    </a:lnTo>
                    <a:lnTo>
                      <a:pt x="826" y="156"/>
                    </a:lnTo>
                    <a:lnTo>
                      <a:pt x="830" y="160"/>
                    </a:lnTo>
                    <a:lnTo>
                      <a:pt x="834" y="166"/>
                    </a:lnTo>
                    <a:lnTo>
                      <a:pt x="838" y="171"/>
                    </a:lnTo>
                    <a:lnTo>
                      <a:pt x="842" y="176"/>
                    </a:lnTo>
                    <a:lnTo>
                      <a:pt x="846" y="182"/>
                    </a:lnTo>
                    <a:lnTo>
                      <a:pt x="850" y="187"/>
                    </a:lnTo>
                    <a:lnTo>
                      <a:pt x="854" y="193"/>
                    </a:lnTo>
                    <a:lnTo>
                      <a:pt x="858" y="200"/>
                    </a:lnTo>
                    <a:lnTo>
                      <a:pt x="862" y="204"/>
                    </a:lnTo>
                    <a:lnTo>
                      <a:pt x="866" y="210"/>
                    </a:lnTo>
                    <a:lnTo>
                      <a:pt x="870" y="217"/>
                    </a:lnTo>
                    <a:lnTo>
                      <a:pt x="874" y="223"/>
                    </a:lnTo>
                    <a:lnTo>
                      <a:pt x="877" y="228"/>
                    </a:lnTo>
                    <a:lnTo>
                      <a:pt x="881" y="235"/>
                    </a:lnTo>
                    <a:lnTo>
                      <a:pt x="885" y="241"/>
                    </a:lnTo>
                    <a:lnTo>
                      <a:pt x="889" y="249"/>
                    </a:lnTo>
                    <a:lnTo>
                      <a:pt x="893" y="255"/>
                    </a:lnTo>
                    <a:lnTo>
                      <a:pt x="897" y="262"/>
                    </a:lnTo>
                    <a:lnTo>
                      <a:pt x="901" y="268"/>
                    </a:lnTo>
                    <a:lnTo>
                      <a:pt x="905" y="275"/>
                    </a:lnTo>
                    <a:lnTo>
                      <a:pt x="909" y="281"/>
                    </a:lnTo>
                    <a:lnTo>
                      <a:pt x="913" y="289"/>
                    </a:lnTo>
                    <a:lnTo>
                      <a:pt x="917" y="297"/>
                    </a:lnTo>
                    <a:lnTo>
                      <a:pt x="921" y="305"/>
                    </a:lnTo>
                    <a:lnTo>
                      <a:pt x="925" y="311"/>
                    </a:lnTo>
                    <a:lnTo>
                      <a:pt x="929" y="319"/>
                    </a:lnTo>
                    <a:lnTo>
                      <a:pt x="933" y="328"/>
                    </a:lnTo>
                    <a:lnTo>
                      <a:pt x="937" y="336"/>
                    </a:lnTo>
                    <a:lnTo>
                      <a:pt x="940" y="343"/>
                    </a:lnTo>
                    <a:lnTo>
                      <a:pt x="944" y="350"/>
                    </a:lnTo>
                    <a:lnTo>
                      <a:pt x="948" y="359"/>
                    </a:lnTo>
                    <a:lnTo>
                      <a:pt x="952" y="368"/>
                    </a:lnTo>
                    <a:lnTo>
                      <a:pt x="956" y="376"/>
                    </a:lnTo>
                    <a:lnTo>
                      <a:pt x="960" y="384"/>
                    </a:lnTo>
                    <a:lnTo>
                      <a:pt x="964" y="393"/>
                    </a:lnTo>
                    <a:lnTo>
                      <a:pt x="968" y="402"/>
                    </a:lnTo>
                    <a:lnTo>
                      <a:pt x="972" y="410"/>
                    </a:lnTo>
                    <a:lnTo>
                      <a:pt x="976" y="418"/>
                    </a:lnTo>
                    <a:lnTo>
                      <a:pt x="980" y="427"/>
                    </a:lnTo>
                    <a:lnTo>
                      <a:pt x="984" y="438"/>
                    </a:lnTo>
                    <a:lnTo>
                      <a:pt x="988" y="447"/>
                    </a:lnTo>
                    <a:lnTo>
                      <a:pt x="992" y="456"/>
                    </a:lnTo>
                    <a:lnTo>
                      <a:pt x="996" y="465"/>
                    </a:lnTo>
                    <a:lnTo>
                      <a:pt x="999" y="475"/>
                    </a:lnTo>
                    <a:lnTo>
                      <a:pt x="1003" y="484"/>
                    </a:lnTo>
                    <a:lnTo>
                      <a:pt x="1007" y="493"/>
                    </a:lnTo>
                    <a:lnTo>
                      <a:pt x="1011" y="503"/>
                    </a:lnTo>
                    <a:lnTo>
                      <a:pt x="1015" y="513"/>
                    </a:lnTo>
                    <a:lnTo>
                      <a:pt x="1019" y="522"/>
                    </a:lnTo>
                    <a:lnTo>
                      <a:pt x="1023" y="534"/>
                    </a:lnTo>
                    <a:lnTo>
                      <a:pt x="1027" y="542"/>
                    </a:lnTo>
                    <a:lnTo>
                      <a:pt x="1031" y="554"/>
                    </a:lnTo>
                    <a:lnTo>
                      <a:pt x="1035" y="564"/>
                    </a:lnTo>
                    <a:lnTo>
                      <a:pt x="1039" y="574"/>
                    </a:lnTo>
                    <a:lnTo>
                      <a:pt x="1043" y="584"/>
                    </a:lnTo>
                    <a:lnTo>
                      <a:pt x="1047" y="596"/>
                    </a:lnTo>
                    <a:lnTo>
                      <a:pt x="1051" y="606"/>
                    </a:lnTo>
                    <a:lnTo>
                      <a:pt x="1055" y="616"/>
                    </a:lnTo>
                    <a:lnTo>
                      <a:pt x="1059" y="626"/>
                    </a:lnTo>
                    <a:lnTo>
                      <a:pt x="1062" y="639"/>
                    </a:lnTo>
                    <a:lnTo>
                      <a:pt x="1066" y="649"/>
                    </a:lnTo>
                    <a:lnTo>
                      <a:pt x="1070" y="660"/>
                    </a:lnTo>
                    <a:lnTo>
                      <a:pt x="1074" y="673"/>
                    </a:lnTo>
                    <a:lnTo>
                      <a:pt x="1078" y="684"/>
                    </a:lnTo>
                    <a:lnTo>
                      <a:pt x="1082" y="694"/>
                    </a:lnTo>
                    <a:lnTo>
                      <a:pt x="1086" y="705"/>
                    </a:lnTo>
                    <a:lnTo>
                      <a:pt x="1090" y="718"/>
                    </a:lnTo>
                    <a:lnTo>
                      <a:pt x="1094" y="729"/>
                    </a:lnTo>
                    <a:lnTo>
                      <a:pt x="1098" y="741"/>
                    </a:lnTo>
                    <a:lnTo>
                      <a:pt x="1102" y="752"/>
                    </a:lnTo>
                    <a:lnTo>
                      <a:pt x="1106" y="766"/>
                    </a:lnTo>
                    <a:lnTo>
                      <a:pt x="1110" y="776"/>
                    </a:lnTo>
                    <a:lnTo>
                      <a:pt x="1114" y="788"/>
                    </a:lnTo>
                    <a:lnTo>
                      <a:pt x="1118" y="801"/>
                    </a:lnTo>
                    <a:lnTo>
                      <a:pt x="1122" y="813"/>
                    </a:lnTo>
                    <a:lnTo>
                      <a:pt x="1125" y="825"/>
                    </a:lnTo>
                    <a:lnTo>
                      <a:pt x="1129" y="838"/>
                    </a:lnTo>
                    <a:lnTo>
                      <a:pt x="1133" y="850"/>
                    </a:lnTo>
                    <a:lnTo>
                      <a:pt x="1137" y="863"/>
                    </a:lnTo>
                    <a:lnTo>
                      <a:pt x="1141" y="875"/>
                    </a:lnTo>
                    <a:lnTo>
                      <a:pt x="1145" y="886"/>
                    </a:lnTo>
                    <a:lnTo>
                      <a:pt x="1149" y="899"/>
                    </a:lnTo>
                    <a:lnTo>
                      <a:pt x="1153" y="912"/>
                    </a:lnTo>
                    <a:lnTo>
                      <a:pt x="1157" y="925"/>
                    </a:lnTo>
                    <a:lnTo>
                      <a:pt x="1161" y="939"/>
                    </a:lnTo>
                    <a:lnTo>
                      <a:pt x="1165" y="950"/>
                    </a:lnTo>
                    <a:lnTo>
                      <a:pt x="1169" y="964"/>
                    </a:lnTo>
                    <a:lnTo>
                      <a:pt x="1173" y="977"/>
                    </a:lnTo>
                    <a:lnTo>
                      <a:pt x="1177" y="991"/>
                    </a:lnTo>
                    <a:lnTo>
                      <a:pt x="1181" y="1003"/>
                    </a:lnTo>
                    <a:lnTo>
                      <a:pt x="1185" y="1016"/>
                    </a:lnTo>
                    <a:lnTo>
                      <a:pt x="1188" y="1029"/>
                    </a:lnTo>
                    <a:lnTo>
                      <a:pt x="1192" y="1043"/>
                    </a:lnTo>
                    <a:lnTo>
                      <a:pt x="1196" y="1057"/>
                    </a:lnTo>
                    <a:lnTo>
                      <a:pt x="1200" y="1070"/>
                    </a:lnTo>
                    <a:lnTo>
                      <a:pt x="1204" y="1084"/>
                    </a:lnTo>
                    <a:lnTo>
                      <a:pt x="1208" y="1099"/>
                    </a:lnTo>
                    <a:lnTo>
                      <a:pt x="1212" y="1110"/>
                    </a:lnTo>
                    <a:lnTo>
                      <a:pt x="1216" y="1125"/>
                    </a:lnTo>
                    <a:lnTo>
                      <a:pt x="1220" y="1138"/>
                    </a:lnTo>
                    <a:lnTo>
                      <a:pt x="1224" y="1152"/>
                    </a:lnTo>
                    <a:lnTo>
                      <a:pt x="1228" y="1166"/>
                    </a:lnTo>
                    <a:lnTo>
                      <a:pt x="1232" y="1181"/>
                    </a:lnTo>
                    <a:lnTo>
                      <a:pt x="1236" y="1194"/>
                    </a:lnTo>
                    <a:lnTo>
                      <a:pt x="1240" y="1209"/>
                    </a:lnTo>
                    <a:lnTo>
                      <a:pt x="1244" y="1222"/>
                    </a:lnTo>
                    <a:lnTo>
                      <a:pt x="1248" y="1235"/>
                    </a:lnTo>
                    <a:lnTo>
                      <a:pt x="1251" y="1249"/>
                    </a:lnTo>
                    <a:lnTo>
                      <a:pt x="1255" y="1263"/>
                    </a:lnTo>
                    <a:lnTo>
                      <a:pt x="1259" y="1277"/>
                    </a:lnTo>
                    <a:lnTo>
                      <a:pt x="1263" y="1291"/>
                    </a:lnTo>
                    <a:lnTo>
                      <a:pt x="1267" y="1306"/>
                    </a:lnTo>
                    <a:lnTo>
                      <a:pt x="1271" y="1319"/>
                    </a:lnTo>
                    <a:lnTo>
                      <a:pt x="1275" y="1334"/>
                    </a:lnTo>
                    <a:lnTo>
                      <a:pt x="1279" y="1347"/>
                    </a:lnTo>
                    <a:lnTo>
                      <a:pt x="1283" y="1362"/>
                    </a:lnTo>
                    <a:lnTo>
                      <a:pt x="1287" y="1376"/>
                    </a:lnTo>
                    <a:lnTo>
                      <a:pt x="1291" y="1392"/>
                    </a:lnTo>
                    <a:lnTo>
                      <a:pt x="1295" y="1404"/>
                    </a:lnTo>
                    <a:lnTo>
                      <a:pt x="1299" y="1420"/>
                    </a:lnTo>
                    <a:lnTo>
                      <a:pt x="1303" y="1434"/>
                    </a:lnTo>
                    <a:lnTo>
                      <a:pt x="1307" y="1448"/>
                    </a:lnTo>
                    <a:lnTo>
                      <a:pt x="1311" y="1461"/>
                    </a:lnTo>
                    <a:lnTo>
                      <a:pt x="1314" y="1477"/>
                    </a:lnTo>
                    <a:lnTo>
                      <a:pt x="1318" y="1491"/>
                    </a:lnTo>
                    <a:lnTo>
                      <a:pt x="1322" y="1505"/>
                    </a:lnTo>
                    <a:lnTo>
                      <a:pt x="1326" y="1520"/>
                    </a:lnTo>
                    <a:lnTo>
                      <a:pt x="1330" y="1534"/>
                    </a:lnTo>
                    <a:lnTo>
                      <a:pt x="1334" y="1549"/>
                    </a:lnTo>
                    <a:lnTo>
                      <a:pt x="1338" y="1561"/>
                    </a:lnTo>
                    <a:lnTo>
                      <a:pt x="1342" y="1577"/>
                    </a:lnTo>
                    <a:lnTo>
                      <a:pt x="1346" y="1591"/>
                    </a:lnTo>
                    <a:lnTo>
                      <a:pt x="1350" y="1606"/>
                    </a:lnTo>
                    <a:lnTo>
                      <a:pt x="1354" y="1620"/>
                    </a:lnTo>
                    <a:lnTo>
                      <a:pt x="1358" y="1635"/>
                    </a:lnTo>
                    <a:lnTo>
                      <a:pt x="1362" y="1648"/>
                    </a:lnTo>
                    <a:lnTo>
                      <a:pt x="1366" y="1663"/>
                    </a:lnTo>
                    <a:lnTo>
                      <a:pt x="1370" y="1677"/>
                    </a:lnTo>
                    <a:lnTo>
                      <a:pt x="1374" y="1691"/>
                    </a:lnTo>
                    <a:lnTo>
                      <a:pt x="1377" y="1704"/>
                    </a:lnTo>
                    <a:lnTo>
                      <a:pt x="1381" y="1720"/>
                    </a:lnTo>
                    <a:lnTo>
                      <a:pt x="1385" y="1734"/>
                    </a:lnTo>
                    <a:lnTo>
                      <a:pt x="1389" y="1748"/>
                    </a:lnTo>
                    <a:lnTo>
                      <a:pt x="1393" y="1761"/>
                    </a:lnTo>
                    <a:lnTo>
                      <a:pt x="1397" y="1776"/>
                    </a:lnTo>
                    <a:lnTo>
                      <a:pt x="1401" y="1791"/>
                    </a:lnTo>
                    <a:lnTo>
                      <a:pt x="1405" y="1805"/>
                    </a:lnTo>
                    <a:lnTo>
                      <a:pt x="1409" y="1819"/>
                    </a:lnTo>
                    <a:lnTo>
                      <a:pt x="1413" y="1833"/>
                    </a:lnTo>
                    <a:lnTo>
                      <a:pt x="1417" y="1848"/>
                    </a:lnTo>
                    <a:lnTo>
                      <a:pt x="1421" y="1861"/>
                    </a:lnTo>
                    <a:lnTo>
                      <a:pt x="1425" y="1874"/>
                    </a:lnTo>
                    <a:lnTo>
                      <a:pt x="1429" y="1888"/>
                    </a:lnTo>
                    <a:lnTo>
                      <a:pt x="1433" y="1902"/>
                    </a:lnTo>
                    <a:lnTo>
                      <a:pt x="1437" y="1916"/>
                    </a:lnTo>
                    <a:lnTo>
                      <a:pt x="1440" y="1931"/>
                    </a:lnTo>
                    <a:lnTo>
                      <a:pt x="1444" y="1943"/>
                    </a:lnTo>
                    <a:lnTo>
                      <a:pt x="1448" y="1958"/>
                    </a:lnTo>
                    <a:lnTo>
                      <a:pt x="1452" y="1972"/>
                    </a:lnTo>
                    <a:lnTo>
                      <a:pt x="1456" y="1985"/>
                    </a:lnTo>
                    <a:lnTo>
                      <a:pt x="1460" y="2000"/>
                    </a:lnTo>
                    <a:lnTo>
                      <a:pt x="1464" y="2014"/>
                    </a:lnTo>
                    <a:lnTo>
                      <a:pt x="1468" y="2027"/>
                    </a:lnTo>
                    <a:lnTo>
                      <a:pt x="1472" y="2040"/>
                    </a:lnTo>
                    <a:lnTo>
                      <a:pt x="1476" y="2053"/>
                    </a:lnTo>
                    <a:lnTo>
                      <a:pt x="1480" y="2066"/>
                    </a:lnTo>
                    <a:lnTo>
                      <a:pt x="1484" y="2080"/>
                    </a:lnTo>
                    <a:lnTo>
                      <a:pt x="1488" y="2092"/>
                    </a:lnTo>
                    <a:lnTo>
                      <a:pt x="1492" y="2106"/>
                    </a:lnTo>
                    <a:lnTo>
                      <a:pt x="1496" y="2119"/>
                    </a:lnTo>
                    <a:lnTo>
                      <a:pt x="1499" y="2132"/>
                    </a:lnTo>
                    <a:lnTo>
                      <a:pt x="1503" y="2146"/>
                    </a:lnTo>
                    <a:lnTo>
                      <a:pt x="1507" y="2159"/>
                    </a:lnTo>
                    <a:lnTo>
                      <a:pt x="1511" y="2171"/>
                    </a:lnTo>
                    <a:lnTo>
                      <a:pt x="1515" y="2185"/>
                    </a:lnTo>
                    <a:lnTo>
                      <a:pt x="1519" y="2197"/>
                    </a:lnTo>
                    <a:lnTo>
                      <a:pt x="1523" y="2210"/>
                    </a:lnTo>
                    <a:lnTo>
                      <a:pt x="1527" y="2223"/>
                    </a:lnTo>
                    <a:lnTo>
                      <a:pt x="1531" y="2236"/>
                    </a:lnTo>
                    <a:lnTo>
                      <a:pt x="1535" y="2249"/>
                    </a:lnTo>
                    <a:lnTo>
                      <a:pt x="1539" y="2261"/>
                    </a:lnTo>
                    <a:lnTo>
                      <a:pt x="1543" y="2274"/>
                    </a:lnTo>
                    <a:lnTo>
                      <a:pt x="1547" y="2286"/>
                    </a:lnTo>
                    <a:lnTo>
                      <a:pt x="1551" y="2297"/>
                    </a:lnTo>
                    <a:lnTo>
                      <a:pt x="1555" y="2311"/>
                    </a:lnTo>
                    <a:lnTo>
                      <a:pt x="1559" y="2323"/>
                    </a:lnTo>
                    <a:lnTo>
                      <a:pt x="1562" y="2335"/>
                    </a:lnTo>
                    <a:lnTo>
                      <a:pt x="1566" y="2347"/>
                    </a:lnTo>
                    <a:lnTo>
                      <a:pt x="1570" y="2360"/>
                    </a:lnTo>
                    <a:lnTo>
                      <a:pt x="1574" y="2372"/>
                    </a:lnTo>
                    <a:lnTo>
                      <a:pt x="1578" y="2383"/>
                    </a:lnTo>
                    <a:lnTo>
                      <a:pt x="1582" y="2395"/>
                    </a:lnTo>
                    <a:lnTo>
                      <a:pt x="1586" y="2406"/>
                    </a:lnTo>
                    <a:lnTo>
                      <a:pt x="1590" y="2417"/>
                    </a:lnTo>
                    <a:lnTo>
                      <a:pt x="1594" y="2430"/>
                    </a:lnTo>
                    <a:lnTo>
                      <a:pt x="1598" y="2441"/>
                    </a:lnTo>
                    <a:lnTo>
                      <a:pt x="1602" y="2453"/>
                    </a:lnTo>
                    <a:lnTo>
                      <a:pt x="1606" y="2463"/>
                    </a:lnTo>
                    <a:lnTo>
                      <a:pt x="1610" y="2475"/>
                    </a:lnTo>
                    <a:lnTo>
                      <a:pt x="1614" y="2485"/>
                    </a:lnTo>
                    <a:lnTo>
                      <a:pt x="1618" y="2496"/>
                    </a:lnTo>
                    <a:lnTo>
                      <a:pt x="1622" y="2508"/>
                    </a:lnTo>
                    <a:lnTo>
                      <a:pt x="1625" y="2519"/>
                    </a:lnTo>
                    <a:lnTo>
                      <a:pt x="1629" y="2530"/>
                    </a:lnTo>
                    <a:lnTo>
                      <a:pt x="1633" y="2539"/>
                    </a:lnTo>
                    <a:lnTo>
                      <a:pt x="1637" y="2550"/>
                    </a:lnTo>
                    <a:lnTo>
                      <a:pt x="1641" y="2561"/>
                    </a:lnTo>
                    <a:lnTo>
                      <a:pt x="1645" y="2571"/>
                    </a:lnTo>
                    <a:lnTo>
                      <a:pt x="1649" y="2580"/>
                    </a:lnTo>
                    <a:lnTo>
                      <a:pt x="1653" y="2591"/>
                    </a:lnTo>
                    <a:lnTo>
                      <a:pt x="1657" y="2602"/>
                    </a:lnTo>
                    <a:lnTo>
                      <a:pt x="1661" y="2612"/>
                    </a:lnTo>
                    <a:lnTo>
                      <a:pt x="1665" y="2622"/>
                    </a:lnTo>
                    <a:lnTo>
                      <a:pt x="1669" y="2632"/>
                    </a:lnTo>
                    <a:lnTo>
                      <a:pt x="1673" y="2641"/>
                    </a:lnTo>
                    <a:lnTo>
                      <a:pt x="1677" y="2650"/>
                    </a:lnTo>
                    <a:lnTo>
                      <a:pt x="1681" y="2659"/>
                    </a:lnTo>
                    <a:lnTo>
                      <a:pt x="1685" y="2670"/>
                    </a:lnTo>
                    <a:lnTo>
                      <a:pt x="1688" y="2679"/>
                    </a:lnTo>
                    <a:lnTo>
                      <a:pt x="1692" y="2689"/>
                    </a:lnTo>
                    <a:lnTo>
                      <a:pt x="1696" y="2696"/>
                    </a:lnTo>
                    <a:lnTo>
                      <a:pt x="1700" y="2705"/>
                    </a:lnTo>
                    <a:lnTo>
                      <a:pt x="1704" y="2715"/>
                    </a:lnTo>
                    <a:lnTo>
                      <a:pt x="1708" y="2723"/>
                    </a:lnTo>
                    <a:lnTo>
                      <a:pt x="1712" y="2733"/>
                    </a:lnTo>
                    <a:lnTo>
                      <a:pt x="1716" y="2740"/>
                    </a:lnTo>
                    <a:lnTo>
                      <a:pt x="1720" y="2749"/>
                    </a:lnTo>
                    <a:lnTo>
                      <a:pt x="1724" y="2756"/>
                    </a:lnTo>
                    <a:lnTo>
                      <a:pt x="1728" y="2767"/>
                    </a:lnTo>
                    <a:lnTo>
                      <a:pt x="1732" y="2774"/>
                    </a:lnTo>
                    <a:lnTo>
                      <a:pt x="1736" y="2784"/>
                    </a:lnTo>
                    <a:lnTo>
                      <a:pt x="1740" y="2790"/>
                    </a:lnTo>
                    <a:lnTo>
                      <a:pt x="1744" y="2799"/>
                    </a:lnTo>
                    <a:lnTo>
                      <a:pt x="1748" y="2806"/>
                    </a:lnTo>
                    <a:lnTo>
                      <a:pt x="1751" y="2813"/>
                    </a:lnTo>
                    <a:lnTo>
                      <a:pt x="1755" y="2821"/>
                    </a:lnTo>
                    <a:lnTo>
                      <a:pt x="1759" y="2829"/>
                    </a:lnTo>
                    <a:lnTo>
                      <a:pt x="1763" y="2830"/>
                    </a:lnTo>
                    <a:lnTo>
                      <a:pt x="1767" y="2830"/>
                    </a:lnTo>
                    <a:lnTo>
                      <a:pt x="1771" y="2830"/>
                    </a:lnTo>
                    <a:lnTo>
                      <a:pt x="1775" y="2830"/>
                    </a:lnTo>
                    <a:lnTo>
                      <a:pt x="1779" y="2830"/>
                    </a:lnTo>
                    <a:lnTo>
                      <a:pt x="1783" y="2830"/>
                    </a:lnTo>
                    <a:lnTo>
                      <a:pt x="1787" y="2830"/>
                    </a:lnTo>
                    <a:lnTo>
                      <a:pt x="1791" y="2830"/>
                    </a:lnTo>
                    <a:lnTo>
                      <a:pt x="1795" y="2830"/>
                    </a:lnTo>
                    <a:lnTo>
                      <a:pt x="1799" y="2830"/>
                    </a:lnTo>
                    <a:lnTo>
                      <a:pt x="1803" y="2830"/>
                    </a:lnTo>
                    <a:lnTo>
                      <a:pt x="1807" y="2830"/>
                    </a:lnTo>
                    <a:lnTo>
                      <a:pt x="1811" y="2830"/>
                    </a:lnTo>
                    <a:lnTo>
                      <a:pt x="1814" y="2830"/>
                    </a:lnTo>
                    <a:lnTo>
                      <a:pt x="1818" y="2830"/>
                    </a:lnTo>
                    <a:lnTo>
                      <a:pt x="1822" y="2830"/>
                    </a:lnTo>
                    <a:lnTo>
                      <a:pt x="1826" y="2830"/>
                    </a:lnTo>
                    <a:lnTo>
                      <a:pt x="1830" y="2830"/>
                    </a:lnTo>
                    <a:lnTo>
                      <a:pt x="1834" y="2830"/>
                    </a:lnTo>
                    <a:lnTo>
                      <a:pt x="1838" y="2830"/>
                    </a:lnTo>
                    <a:lnTo>
                      <a:pt x="1842" y="2830"/>
                    </a:lnTo>
                    <a:lnTo>
                      <a:pt x="1846" y="2830"/>
                    </a:lnTo>
                    <a:lnTo>
                      <a:pt x="1850" y="2830"/>
                    </a:lnTo>
                    <a:lnTo>
                      <a:pt x="1854" y="2830"/>
                    </a:lnTo>
                    <a:lnTo>
                      <a:pt x="1858" y="2830"/>
                    </a:lnTo>
                    <a:lnTo>
                      <a:pt x="1862" y="2830"/>
                    </a:lnTo>
                    <a:lnTo>
                      <a:pt x="1866" y="2830"/>
                    </a:lnTo>
                    <a:lnTo>
                      <a:pt x="1870" y="2830"/>
                    </a:lnTo>
                    <a:lnTo>
                      <a:pt x="1874" y="2830"/>
                    </a:lnTo>
                    <a:lnTo>
                      <a:pt x="1877" y="2830"/>
                    </a:lnTo>
                    <a:lnTo>
                      <a:pt x="1881" y="2830"/>
                    </a:lnTo>
                    <a:lnTo>
                      <a:pt x="1885" y="2830"/>
                    </a:lnTo>
                    <a:lnTo>
                      <a:pt x="1889" y="2830"/>
                    </a:lnTo>
                    <a:lnTo>
                      <a:pt x="1893" y="2830"/>
                    </a:lnTo>
                    <a:lnTo>
                      <a:pt x="1897" y="2830"/>
                    </a:lnTo>
                    <a:lnTo>
                      <a:pt x="1901" y="2830"/>
                    </a:lnTo>
                    <a:lnTo>
                      <a:pt x="1905" y="2830"/>
                    </a:lnTo>
                    <a:lnTo>
                      <a:pt x="1909" y="2830"/>
                    </a:lnTo>
                    <a:lnTo>
                      <a:pt x="1913" y="2830"/>
                    </a:lnTo>
                    <a:lnTo>
                      <a:pt x="1917" y="2830"/>
                    </a:lnTo>
                    <a:lnTo>
                      <a:pt x="1921" y="2830"/>
                    </a:lnTo>
                    <a:lnTo>
                      <a:pt x="1925" y="2830"/>
                    </a:lnTo>
                    <a:lnTo>
                      <a:pt x="1929" y="2830"/>
                    </a:lnTo>
                    <a:lnTo>
                      <a:pt x="1933" y="2830"/>
                    </a:lnTo>
                    <a:lnTo>
                      <a:pt x="1937" y="2830"/>
                    </a:lnTo>
                    <a:lnTo>
                      <a:pt x="1940" y="2830"/>
                    </a:lnTo>
                    <a:lnTo>
                      <a:pt x="1944" y="2830"/>
                    </a:lnTo>
                    <a:lnTo>
                      <a:pt x="1948" y="2830"/>
                    </a:lnTo>
                    <a:lnTo>
                      <a:pt x="1952" y="2830"/>
                    </a:lnTo>
                    <a:lnTo>
                      <a:pt x="1956" y="2830"/>
                    </a:lnTo>
                    <a:lnTo>
                      <a:pt x="1960" y="2830"/>
                    </a:lnTo>
                    <a:lnTo>
                      <a:pt x="1964" y="2830"/>
                    </a:lnTo>
                    <a:lnTo>
                      <a:pt x="1968" y="2830"/>
                    </a:lnTo>
                    <a:lnTo>
                      <a:pt x="1972" y="2830"/>
                    </a:lnTo>
                    <a:lnTo>
                      <a:pt x="1976" y="2830"/>
                    </a:lnTo>
                    <a:lnTo>
                      <a:pt x="1980" y="2830"/>
                    </a:lnTo>
                    <a:lnTo>
                      <a:pt x="1984" y="2830"/>
                    </a:lnTo>
                    <a:lnTo>
                      <a:pt x="1988" y="2830"/>
                    </a:lnTo>
                    <a:lnTo>
                      <a:pt x="1992" y="2830"/>
                    </a:lnTo>
                    <a:lnTo>
                      <a:pt x="1996" y="2830"/>
                    </a:lnTo>
                    <a:lnTo>
                      <a:pt x="1999" y="2830"/>
                    </a:lnTo>
                    <a:lnTo>
                      <a:pt x="2003" y="2830"/>
                    </a:lnTo>
                    <a:lnTo>
                      <a:pt x="2007" y="2830"/>
                    </a:lnTo>
                    <a:lnTo>
                      <a:pt x="2011" y="2830"/>
                    </a:lnTo>
                    <a:lnTo>
                      <a:pt x="2015" y="2830"/>
                    </a:lnTo>
                    <a:lnTo>
                      <a:pt x="2019" y="2830"/>
                    </a:lnTo>
                    <a:lnTo>
                      <a:pt x="2023" y="2830"/>
                    </a:lnTo>
                    <a:lnTo>
                      <a:pt x="2027" y="2830"/>
                    </a:lnTo>
                    <a:lnTo>
                      <a:pt x="2031" y="2830"/>
                    </a:lnTo>
                    <a:lnTo>
                      <a:pt x="2035" y="2830"/>
                    </a:lnTo>
                    <a:lnTo>
                      <a:pt x="2039" y="2830"/>
                    </a:lnTo>
                    <a:lnTo>
                      <a:pt x="2043" y="2830"/>
                    </a:lnTo>
                    <a:lnTo>
                      <a:pt x="2047" y="2830"/>
                    </a:lnTo>
                    <a:lnTo>
                      <a:pt x="2051" y="2830"/>
                    </a:lnTo>
                    <a:lnTo>
                      <a:pt x="2055" y="2830"/>
                    </a:lnTo>
                    <a:lnTo>
                      <a:pt x="2059" y="2830"/>
                    </a:lnTo>
                    <a:lnTo>
                      <a:pt x="2062" y="2830"/>
                    </a:lnTo>
                    <a:lnTo>
                      <a:pt x="2066" y="2830"/>
                    </a:lnTo>
                    <a:lnTo>
                      <a:pt x="2070" y="2830"/>
                    </a:lnTo>
                    <a:lnTo>
                      <a:pt x="2074" y="2830"/>
                    </a:lnTo>
                    <a:lnTo>
                      <a:pt x="2078" y="2830"/>
                    </a:lnTo>
                    <a:lnTo>
                      <a:pt x="2082" y="2830"/>
                    </a:lnTo>
                    <a:lnTo>
                      <a:pt x="2086" y="2830"/>
                    </a:lnTo>
                    <a:lnTo>
                      <a:pt x="2090" y="2830"/>
                    </a:lnTo>
                    <a:lnTo>
                      <a:pt x="2094" y="2830"/>
                    </a:lnTo>
                    <a:lnTo>
                      <a:pt x="2098" y="2830"/>
                    </a:lnTo>
                    <a:lnTo>
                      <a:pt x="2102" y="2830"/>
                    </a:lnTo>
                    <a:lnTo>
                      <a:pt x="2106" y="2830"/>
                    </a:lnTo>
                    <a:lnTo>
                      <a:pt x="2110" y="2830"/>
                    </a:lnTo>
                    <a:lnTo>
                      <a:pt x="2114" y="2830"/>
                    </a:lnTo>
                    <a:lnTo>
                      <a:pt x="2118" y="2830"/>
                    </a:lnTo>
                    <a:lnTo>
                      <a:pt x="2122" y="2830"/>
                    </a:lnTo>
                    <a:lnTo>
                      <a:pt x="2125" y="2830"/>
                    </a:lnTo>
                    <a:lnTo>
                      <a:pt x="2129" y="2830"/>
                    </a:lnTo>
                    <a:lnTo>
                      <a:pt x="2133" y="2830"/>
                    </a:lnTo>
                    <a:lnTo>
                      <a:pt x="2137" y="2830"/>
                    </a:lnTo>
                    <a:lnTo>
                      <a:pt x="2141" y="2830"/>
                    </a:lnTo>
                    <a:lnTo>
                      <a:pt x="2145" y="2830"/>
                    </a:lnTo>
                    <a:lnTo>
                      <a:pt x="2149" y="2830"/>
                    </a:lnTo>
                    <a:lnTo>
                      <a:pt x="2153" y="2830"/>
                    </a:lnTo>
                    <a:lnTo>
                      <a:pt x="2157" y="2830"/>
                    </a:lnTo>
                    <a:lnTo>
                      <a:pt x="2161" y="2830"/>
                    </a:lnTo>
                    <a:lnTo>
                      <a:pt x="2165" y="2830"/>
                    </a:lnTo>
                    <a:lnTo>
                      <a:pt x="2169" y="2830"/>
                    </a:lnTo>
                    <a:lnTo>
                      <a:pt x="2173" y="2830"/>
                    </a:lnTo>
                    <a:lnTo>
                      <a:pt x="2177" y="2830"/>
                    </a:lnTo>
                    <a:lnTo>
                      <a:pt x="2181" y="2830"/>
                    </a:lnTo>
                    <a:lnTo>
                      <a:pt x="2185" y="2830"/>
                    </a:lnTo>
                    <a:lnTo>
                      <a:pt x="2188" y="2830"/>
                    </a:lnTo>
                    <a:lnTo>
                      <a:pt x="2192" y="2830"/>
                    </a:lnTo>
                    <a:lnTo>
                      <a:pt x="2196" y="2830"/>
                    </a:lnTo>
                    <a:lnTo>
                      <a:pt x="2200" y="2830"/>
                    </a:lnTo>
                    <a:lnTo>
                      <a:pt x="2204" y="2830"/>
                    </a:lnTo>
                    <a:lnTo>
                      <a:pt x="2208" y="2830"/>
                    </a:lnTo>
                    <a:lnTo>
                      <a:pt x="2212" y="2830"/>
                    </a:lnTo>
                    <a:lnTo>
                      <a:pt x="2216" y="2830"/>
                    </a:lnTo>
                    <a:lnTo>
                      <a:pt x="2220" y="2830"/>
                    </a:lnTo>
                    <a:lnTo>
                      <a:pt x="2224" y="2830"/>
                    </a:lnTo>
                    <a:lnTo>
                      <a:pt x="2228" y="2830"/>
                    </a:lnTo>
                    <a:lnTo>
                      <a:pt x="2232" y="2830"/>
                    </a:lnTo>
                    <a:lnTo>
                      <a:pt x="2236" y="2830"/>
                    </a:lnTo>
                    <a:lnTo>
                      <a:pt x="2240" y="2830"/>
                    </a:lnTo>
                    <a:lnTo>
                      <a:pt x="2244" y="2830"/>
                    </a:lnTo>
                    <a:lnTo>
                      <a:pt x="2248" y="2830"/>
                    </a:lnTo>
                    <a:lnTo>
                      <a:pt x="2251" y="2830"/>
                    </a:lnTo>
                    <a:lnTo>
                      <a:pt x="2255" y="2830"/>
                    </a:lnTo>
                    <a:lnTo>
                      <a:pt x="2259" y="2830"/>
                    </a:lnTo>
                    <a:lnTo>
                      <a:pt x="2263" y="2830"/>
                    </a:lnTo>
                    <a:lnTo>
                      <a:pt x="2267" y="2830"/>
                    </a:lnTo>
                    <a:lnTo>
                      <a:pt x="2271" y="2830"/>
                    </a:lnTo>
                    <a:lnTo>
                      <a:pt x="2275" y="2830"/>
                    </a:lnTo>
                    <a:lnTo>
                      <a:pt x="2279" y="2830"/>
                    </a:lnTo>
                    <a:lnTo>
                      <a:pt x="2283" y="2830"/>
                    </a:lnTo>
                    <a:lnTo>
                      <a:pt x="2287" y="2830"/>
                    </a:lnTo>
                    <a:lnTo>
                      <a:pt x="2291" y="2830"/>
                    </a:lnTo>
                    <a:lnTo>
                      <a:pt x="2295" y="2830"/>
                    </a:lnTo>
                    <a:lnTo>
                      <a:pt x="2299" y="2830"/>
                    </a:lnTo>
                    <a:lnTo>
                      <a:pt x="2303" y="2830"/>
                    </a:lnTo>
                    <a:lnTo>
                      <a:pt x="2307" y="2826"/>
                    </a:lnTo>
                    <a:lnTo>
                      <a:pt x="2311" y="2819"/>
                    </a:lnTo>
                    <a:lnTo>
                      <a:pt x="2314" y="2813"/>
                    </a:lnTo>
                    <a:lnTo>
                      <a:pt x="2318" y="2806"/>
                    </a:lnTo>
                    <a:lnTo>
                      <a:pt x="2322" y="2799"/>
                    </a:lnTo>
                    <a:lnTo>
                      <a:pt x="2326" y="2793"/>
                    </a:lnTo>
                    <a:lnTo>
                      <a:pt x="2330" y="2786"/>
                    </a:lnTo>
                    <a:lnTo>
                      <a:pt x="2334" y="2779"/>
                    </a:lnTo>
                    <a:lnTo>
                      <a:pt x="2338" y="2773"/>
                    </a:lnTo>
                    <a:lnTo>
                      <a:pt x="2342" y="2765"/>
                    </a:lnTo>
                    <a:lnTo>
                      <a:pt x="2346" y="2758"/>
                    </a:lnTo>
                    <a:lnTo>
                      <a:pt x="2350" y="2751"/>
                    </a:lnTo>
                    <a:lnTo>
                      <a:pt x="2354" y="2745"/>
                    </a:lnTo>
                    <a:lnTo>
                      <a:pt x="2358" y="2737"/>
                    </a:lnTo>
                    <a:lnTo>
                      <a:pt x="2362" y="2730"/>
                    </a:lnTo>
                    <a:lnTo>
                      <a:pt x="2366" y="2722"/>
                    </a:lnTo>
                    <a:lnTo>
                      <a:pt x="2370" y="2716"/>
                    </a:lnTo>
                    <a:lnTo>
                      <a:pt x="2374" y="2708"/>
                    </a:lnTo>
                    <a:lnTo>
                      <a:pt x="2377" y="2701"/>
                    </a:lnTo>
                    <a:lnTo>
                      <a:pt x="2381" y="2694"/>
                    </a:lnTo>
                    <a:lnTo>
                      <a:pt x="2385" y="2686"/>
                    </a:lnTo>
                    <a:lnTo>
                      <a:pt x="2389" y="2678"/>
                    </a:lnTo>
                    <a:lnTo>
                      <a:pt x="2393" y="2671"/>
                    </a:lnTo>
                    <a:lnTo>
                      <a:pt x="2397" y="2664"/>
                    </a:lnTo>
                    <a:lnTo>
                      <a:pt x="2401" y="2654"/>
                    </a:lnTo>
                    <a:lnTo>
                      <a:pt x="2405" y="2647"/>
                    </a:lnTo>
                    <a:lnTo>
                      <a:pt x="2409" y="2640"/>
                    </a:lnTo>
                    <a:lnTo>
                      <a:pt x="2413" y="2632"/>
                    </a:lnTo>
                    <a:lnTo>
                      <a:pt x="2417" y="2624"/>
                    </a:lnTo>
                    <a:lnTo>
                      <a:pt x="2421" y="2617"/>
                    </a:lnTo>
                    <a:lnTo>
                      <a:pt x="2425" y="2608"/>
                    </a:lnTo>
                    <a:lnTo>
                      <a:pt x="2429" y="2601"/>
                    </a:lnTo>
                    <a:lnTo>
                      <a:pt x="2433" y="2593"/>
                    </a:lnTo>
                    <a:lnTo>
                      <a:pt x="2437" y="2584"/>
                    </a:lnTo>
                    <a:lnTo>
                      <a:pt x="2440" y="2577"/>
                    </a:lnTo>
                    <a:lnTo>
                      <a:pt x="2444" y="2567"/>
                    </a:lnTo>
                    <a:lnTo>
                      <a:pt x="2448" y="2560"/>
                    </a:lnTo>
                    <a:lnTo>
                      <a:pt x="2452" y="2551"/>
                    </a:lnTo>
                    <a:lnTo>
                      <a:pt x="2456" y="2543"/>
                    </a:lnTo>
                    <a:lnTo>
                      <a:pt x="2460" y="2534"/>
                    </a:lnTo>
                    <a:lnTo>
                      <a:pt x="2464" y="2525"/>
                    </a:lnTo>
                    <a:lnTo>
                      <a:pt x="2468" y="2517"/>
                    </a:lnTo>
                    <a:lnTo>
                      <a:pt x="2472" y="2509"/>
                    </a:lnTo>
                    <a:lnTo>
                      <a:pt x="2476" y="2500"/>
                    </a:lnTo>
                    <a:lnTo>
                      <a:pt x="2480" y="2493"/>
                    </a:lnTo>
                    <a:lnTo>
                      <a:pt x="2484" y="2483"/>
                    </a:lnTo>
                    <a:lnTo>
                      <a:pt x="2488" y="2475"/>
                    </a:lnTo>
                    <a:lnTo>
                      <a:pt x="2492" y="2466"/>
                    </a:lnTo>
                    <a:lnTo>
                      <a:pt x="2496" y="2458"/>
                    </a:lnTo>
                    <a:lnTo>
                      <a:pt x="2499" y="2449"/>
                    </a:lnTo>
                    <a:lnTo>
                      <a:pt x="2503" y="2440"/>
                    </a:lnTo>
                    <a:lnTo>
                      <a:pt x="2507" y="2432"/>
                    </a:lnTo>
                    <a:lnTo>
                      <a:pt x="2511" y="2423"/>
                    </a:lnTo>
                    <a:lnTo>
                      <a:pt x="2515" y="2414"/>
                    </a:lnTo>
                    <a:lnTo>
                      <a:pt x="2519" y="2406"/>
                    </a:lnTo>
                    <a:lnTo>
                      <a:pt x="2523" y="2397"/>
                    </a:lnTo>
                    <a:lnTo>
                      <a:pt x="2527" y="2388"/>
                    </a:lnTo>
                    <a:lnTo>
                      <a:pt x="2531" y="2379"/>
                    </a:lnTo>
                    <a:lnTo>
                      <a:pt x="2535" y="2369"/>
                    </a:lnTo>
                    <a:lnTo>
                      <a:pt x="2539" y="2360"/>
                    </a:lnTo>
                    <a:lnTo>
                      <a:pt x="2543" y="2352"/>
                    </a:lnTo>
                    <a:lnTo>
                      <a:pt x="2547" y="2342"/>
                    </a:lnTo>
                    <a:lnTo>
                      <a:pt x="2551" y="2334"/>
                    </a:lnTo>
                    <a:lnTo>
                      <a:pt x="2555" y="2325"/>
                    </a:lnTo>
                    <a:lnTo>
                      <a:pt x="2559" y="2315"/>
                    </a:lnTo>
                    <a:lnTo>
                      <a:pt x="2562" y="2306"/>
                    </a:lnTo>
                    <a:lnTo>
                      <a:pt x="2566" y="2297"/>
                    </a:lnTo>
                    <a:lnTo>
                      <a:pt x="2570" y="2288"/>
                    </a:lnTo>
                    <a:lnTo>
                      <a:pt x="2574" y="2279"/>
                    </a:lnTo>
                    <a:lnTo>
                      <a:pt x="2578" y="2269"/>
                    </a:lnTo>
                    <a:lnTo>
                      <a:pt x="2582" y="2261"/>
                    </a:lnTo>
                    <a:lnTo>
                      <a:pt x="2586" y="2251"/>
                    </a:lnTo>
                    <a:lnTo>
                      <a:pt x="2590" y="2241"/>
                    </a:lnTo>
                    <a:lnTo>
                      <a:pt x="2594" y="2232"/>
                    </a:lnTo>
                    <a:lnTo>
                      <a:pt x="2598" y="2223"/>
                    </a:lnTo>
                    <a:lnTo>
                      <a:pt x="2602" y="2213"/>
                    </a:lnTo>
                    <a:lnTo>
                      <a:pt x="2606" y="2205"/>
                    </a:lnTo>
                    <a:lnTo>
                      <a:pt x="2610" y="2195"/>
                    </a:lnTo>
                    <a:lnTo>
                      <a:pt x="2614" y="2185"/>
                    </a:lnTo>
                    <a:lnTo>
                      <a:pt x="2618" y="2175"/>
                    </a:lnTo>
                    <a:lnTo>
                      <a:pt x="2622" y="2166"/>
                    </a:lnTo>
                    <a:lnTo>
                      <a:pt x="2625" y="2157"/>
                    </a:lnTo>
                    <a:lnTo>
                      <a:pt x="2629" y="2149"/>
                    </a:lnTo>
                    <a:lnTo>
                      <a:pt x="2633" y="2139"/>
                    </a:lnTo>
                    <a:lnTo>
                      <a:pt x="2637" y="2129"/>
                    </a:lnTo>
                    <a:lnTo>
                      <a:pt x="2641" y="2119"/>
                    </a:lnTo>
                    <a:lnTo>
                      <a:pt x="2645" y="2110"/>
                    </a:lnTo>
                    <a:lnTo>
                      <a:pt x="2649" y="2100"/>
                    </a:lnTo>
                    <a:lnTo>
                      <a:pt x="2653" y="2091"/>
                    </a:lnTo>
                    <a:lnTo>
                      <a:pt x="2657" y="2081"/>
                    </a:lnTo>
                    <a:lnTo>
                      <a:pt x="2661" y="2072"/>
                    </a:lnTo>
                    <a:lnTo>
                      <a:pt x="2665" y="2063"/>
                    </a:lnTo>
                    <a:lnTo>
                      <a:pt x="2669" y="2053"/>
                    </a:lnTo>
                    <a:lnTo>
                      <a:pt x="2673" y="2044"/>
                    </a:lnTo>
                    <a:lnTo>
                      <a:pt x="2677" y="2035"/>
                    </a:lnTo>
                    <a:lnTo>
                      <a:pt x="2681" y="2026"/>
                    </a:lnTo>
                    <a:lnTo>
                      <a:pt x="2685" y="2016"/>
                    </a:lnTo>
                    <a:lnTo>
                      <a:pt x="2688" y="2007"/>
                    </a:lnTo>
                    <a:lnTo>
                      <a:pt x="2692" y="1997"/>
                    </a:lnTo>
                    <a:lnTo>
                      <a:pt x="2696" y="1987"/>
                    </a:lnTo>
                    <a:lnTo>
                      <a:pt x="2700" y="1979"/>
                    </a:lnTo>
                    <a:lnTo>
                      <a:pt x="2704" y="1968"/>
                    </a:lnTo>
                    <a:lnTo>
                      <a:pt x="2708" y="1958"/>
                    </a:lnTo>
                    <a:lnTo>
                      <a:pt x="2712" y="1948"/>
                    </a:lnTo>
                    <a:lnTo>
                      <a:pt x="2716" y="1940"/>
                    </a:lnTo>
                    <a:lnTo>
                      <a:pt x="2720" y="1930"/>
                    </a:lnTo>
                    <a:lnTo>
                      <a:pt x="2724" y="1921"/>
                    </a:lnTo>
                    <a:lnTo>
                      <a:pt x="2728" y="1910"/>
                    </a:lnTo>
                    <a:lnTo>
                      <a:pt x="2732" y="1902"/>
                    </a:lnTo>
                    <a:lnTo>
                      <a:pt x="2736" y="1892"/>
                    </a:lnTo>
                    <a:lnTo>
                      <a:pt x="2740" y="1883"/>
                    </a:lnTo>
                    <a:lnTo>
                      <a:pt x="2744" y="1874"/>
                    </a:lnTo>
                    <a:lnTo>
                      <a:pt x="2748" y="1864"/>
                    </a:lnTo>
                    <a:lnTo>
                      <a:pt x="2751" y="1853"/>
                    </a:lnTo>
                    <a:lnTo>
                      <a:pt x="2755" y="1845"/>
                    </a:lnTo>
                    <a:lnTo>
                      <a:pt x="2759" y="1836"/>
                    </a:lnTo>
                    <a:lnTo>
                      <a:pt x="2763" y="1827"/>
                    </a:lnTo>
                    <a:lnTo>
                      <a:pt x="2767" y="1817"/>
                    </a:lnTo>
                    <a:lnTo>
                      <a:pt x="2771" y="1806"/>
                    </a:lnTo>
                    <a:lnTo>
                      <a:pt x="2775" y="1798"/>
                    </a:lnTo>
                    <a:lnTo>
                      <a:pt x="2779" y="1788"/>
                    </a:lnTo>
                    <a:lnTo>
                      <a:pt x="2783" y="1779"/>
                    </a:lnTo>
                    <a:lnTo>
                      <a:pt x="2787" y="1770"/>
                    </a:lnTo>
                    <a:lnTo>
                      <a:pt x="2791" y="1759"/>
                    </a:lnTo>
                    <a:lnTo>
                      <a:pt x="2795" y="1750"/>
                    </a:lnTo>
                    <a:lnTo>
                      <a:pt x="2799" y="1742"/>
                    </a:lnTo>
                    <a:lnTo>
                      <a:pt x="2803" y="1732"/>
                    </a:lnTo>
                    <a:lnTo>
                      <a:pt x="2807" y="1723"/>
                    </a:lnTo>
                    <a:lnTo>
                      <a:pt x="2811" y="1714"/>
                    </a:lnTo>
                    <a:lnTo>
                      <a:pt x="2814" y="1704"/>
                    </a:lnTo>
                    <a:lnTo>
                      <a:pt x="2818" y="1694"/>
                    </a:lnTo>
                    <a:lnTo>
                      <a:pt x="2822" y="1685"/>
                    </a:lnTo>
                    <a:lnTo>
                      <a:pt x="2826" y="1676"/>
                    </a:lnTo>
                    <a:lnTo>
                      <a:pt x="2830" y="1666"/>
                    </a:lnTo>
                    <a:lnTo>
                      <a:pt x="2834" y="1658"/>
                    </a:lnTo>
                    <a:lnTo>
                      <a:pt x="2838" y="1649"/>
                    </a:lnTo>
                    <a:lnTo>
                      <a:pt x="2842" y="1640"/>
                    </a:lnTo>
                    <a:lnTo>
                      <a:pt x="2846" y="1629"/>
                    </a:lnTo>
                    <a:lnTo>
                      <a:pt x="2850" y="1622"/>
                    </a:lnTo>
                    <a:lnTo>
                      <a:pt x="2854" y="1611"/>
                    </a:lnTo>
                    <a:lnTo>
                      <a:pt x="2858" y="1602"/>
                    </a:lnTo>
                    <a:lnTo>
                      <a:pt x="2862" y="1593"/>
                    </a:lnTo>
                    <a:lnTo>
                      <a:pt x="2866" y="1584"/>
                    </a:lnTo>
                    <a:lnTo>
                      <a:pt x="2870" y="1575"/>
                    </a:lnTo>
                    <a:lnTo>
                      <a:pt x="2874" y="1566"/>
                    </a:lnTo>
                    <a:lnTo>
                      <a:pt x="2877" y="1557"/>
                    </a:lnTo>
                    <a:lnTo>
                      <a:pt x="2881" y="1548"/>
                    </a:lnTo>
                    <a:lnTo>
                      <a:pt x="2885" y="1539"/>
                    </a:lnTo>
                    <a:lnTo>
                      <a:pt x="2889" y="1531"/>
                    </a:lnTo>
                    <a:lnTo>
                      <a:pt x="2893" y="1521"/>
                    </a:lnTo>
                    <a:lnTo>
                      <a:pt x="2897" y="1512"/>
                    </a:lnTo>
                    <a:lnTo>
                      <a:pt x="2901" y="1502"/>
                    </a:lnTo>
                    <a:lnTo>
                      <a:pt x="2905" y="1494"/>
                    </a:lnTo>
                    <a:lnTo>
                      <a:pt x="2909" y="1486"/>
                    </a:lnTo>
                    <a:lnTo>
                      <a:pt x="2913" y="1476"/>
                    </a:lnTo>
                    <a:lnTo>
                      <a:pt x="2917" y="1468"/>
                    </a:lnTo>
                    <a:lnTo>
                      <a:pt x="2921" y="1458"/>
                    </a:lnTo>
                    <a:lnTo>
                      <a:pt x="2925" y="1449"/>
                    </a:lnTo>
                    <a:lnTo>
                      <a:pt x="2929" y="1441"/>
                    </a:lnTo>
                    <a:lnTo>
                      <a:pt x="2933" y="1432"/>
                    </a:lnTo>
                    <a:lnTo>
                      <a:pt x="2937" y="1424"/>
                    </a:lnTo>
                    <a:lnTo>
                      <a:pt x="2940" y="1415"/>
                    </a:lnTo>
                    <a:lnTo>
                      <a:pt x="2944" y="1405"/>
                    </a:lnTo>
                    <a:lnTo>
                      <a:pt x="2948" y="1396"/>
                    </a:lnTo>
                    <a:lnTo>
                      <a:pt x="2952" y="1388"/>
                    </a:lnTo>
                    <a:lnTo>
                      <a:pt x="2956" y="1380"/>
                    </a:lnTo>
                    <a:lnTo>
                      <a:pt x="2960" y="1372"/>
                    </a:lnTo>
                    <a:lnTo>
                      <a:pt x="2964" y="1362"/>
                    </a:lnTo>
                    <a:lnTo>
                      <a:pt x="2968" y="1354"/>
                    </a:lnTo>
                    <a:lnTo>
                      <a:pt x="2972" y="1345"/>
                    </a:lnTo>
                    <a:lnTo>
                      <a:pt x="2976" y="1337"/>
                    </a:lnTo>
                    <a:lnTo>
                      <a:pt x="2980" y="1328"/>
                    </a:lnTo>
                    <a:lnTo>
                      <a:pt x="2984" y="1319"/>
                    </a:lnTo>
                    <a:lnTo>
                      <a:pt x="2988" y="1311"/>
                    </a:lnTo>
                    <a:lnTo>
                      <a:pt x="2992" y="1302"/>
                    </a:lnTo>
                    <a:lnTo>
                      <a:pt x="2996" y="1293"/>
                    </a:lnTo>
                    <a:lnTo>
                      <a:pt x="2999" y="1286"/>
                    </a:lnTo>
                    <a:lnTo>
                      <a:pt x="3003" y="1278"/>
                    </a:lnTo>
                    <a:lnTo>
                      <a:pt x="3007" y="1269"/>
                    </a:lnTo>
                    <a:lnTo>
                      <a:pt x="3011" y="1261"/>
                    </a:lnTo>
                    <a:lnTo>
                      <a:pt x="3015" y="1253"/>
                    </a:lnTo>
                    <a:lnTo>
                      <a:pt x="3019" y="1244"/>
                    </a:lnTo>
                    <a:lnTo>
                      <a:pt x="3023" y="1236"/>
                    </a:lnTo>
                    <a:lnTo>
                      <a:pt x="3027" y="1227"/>
                    </a:lnTo>
                    <a:lnTo>
                      <a:pt x="3031" y="1220"/>
                    </a:lnTo>
                    <a:lnTo>
                      <a:pt x="3035" y="1211"/>
                    </a:lnTo>
                    <a:lnTo>
                      <a:pt x="3039" y="1204"/>
                    </a:lnTo>
                    <a:lnTo>
                      <a:pt x="3043" y="1195"/>
                    </a:lnTo>
                    <a:lnTo>
                      <a:pt x="3047" y="1187"/>
                    </a:lnTo>
                    <a:lnTo>
                      <a:pt x="3051" y="1180"/>
                    </a:lnTo>
                    <a:lnTo>
                      <a:pt x="3055" y="1172"/>
                    </a:lnTo>
                    <a:lnTo>
                      <a:pt x="3059" y="1163"/>
                    </a:lnTo>
                    <a:lnTo>
                      <a:pt x="3062" y="1157"/>
                    </a:lnTo>
                    <a:lnTo>
                      <a:pt x="3066" y="1148"/>
                    </a:lnTo>
                    <a:lnTo>
                      <a:pt x="3070" y="1140"/>
                    </a:lnTo>
                    <a:lnTo>
                      <a:pt x="3074" y="1133"/>
                    </a:lnTo>
                    <a:lnTo>
                      <a:pt x="3078" y="1123"/>
                    </a:lnTo>
                    <a:lnTo>
                      <a:pt x="3082" y="1117"/>
                    </a:lnTo>
                    <a:lnTo>
                      <a:pt x="3086" y="1108"/>
                    </a:lnTo>
                    <a:lnTo>
                      <a:pt x="3090" y="1100"/>
                    </a:lnTo>
                    <a:lnTo>
                      <a:pt x="3094" y="1094"/>
                    </a:lnTo>
                    <a:lnTo>
                      <a:pt x="3098" y="1087"/>
                    </a:lnTo>
                    <a:lnTo>
                      <a:pt x="3102" y="1078"/>
                    </a:lnTo>
                    <a:lnTo>
                      <a:pt x="3106" y="1070"/>
                    </a:lnTo>
                    <a:lnTo>
                      <a:pt x="3110" y="1063"/>
                    </a:lnTo>
                    <a:lnTo>
                      <a:pt x="3114" y="1056"/>
                    </a:lnTo>
                    <a:lnTo>
                      <a:pt x="3118" y="1047"/>
                    </a:lnTo>
                    <a:lnTo>
                      <a:pt x="3122" y="1041"/>
                    </a:lnTo>
                    <a:lnTo>
                      <a:pt x="3125" y="1033"/>
                    </a:lnTo>
                    <a:lnTo>
                      <a:pt x="3129" y="1026"/>
                    </a:lnTo>
                    <a:lnTo>
                      <a:pt x="3133" y="1018"/>
                    </a:lnTo>
                    <a:lnTo>
                      <a:pt x="3137" y="1011"/>
                    </a:lnTo>
                    <a:lnTo>
                      <a:pt x="3141" y="1005"/>
                    </a:lnTo>
                    <a:lnTo>
                      <a:pt x="3145" y="996"/>
                    </a:lnTo>
                    <a:lnTo>
                      <a:pt x="3149" y="990"/>
                    </a:lnTo>
                    <a:lnTo>
                      <a:pt x="3153" y="983"/>
                    </a:lnTo>
                    <a:lnTo>
                      <a:pt x="3157" y="975"/>
                    </a:lnTo>
                    <a:lnTo>
                      <a:pt x="3161" y="968"/>
                    </a:lnTo>
                    <a:lnTo>
                      <a:pt x="3165" y="961"/>
                    </a:lnTo>
                    <a:lnTo>
                      <a:pt x="3169" y="953"/>
                    </a:lnTo>
                    <a:lnTo>
                      <a:pt x="3173" y="946"/>
                    </a:lnTo>
                    <a:lnTo>
                      <a:pt x="3177" y="939"/>
                    </a:lnTo>
                    <a:lnTo>
                      <a:pt x="3181" y="932"/>
                    </a:lnTo>
                    <a:lnTo>
                      <a:pt x="3185" y="926"/>
                    </a:lnTo>
                    <a:lnTo>
                      <a:pt x="3188" y="919"/>
                    </a:lnTo>
                    <a:lnTo>
                      <a:pt x="3192" y="912"/>
                    </a:lnTo>
                    <a:lnTo>
                      <a:pt x="3196" y="904"/>
                    </a:lnTo>
                    <a:lnTo>
                      <a:pt x="3200" y="898"/>
                    </a:lnTo>
                    <a:lnTo>
                      <a:pt x="3204" y="892"/>
                    </a:lnTo>
                    <a:lnTo>
                      <a:pt x="3208" y="885"/>
                    </a:lnTo>
                    <a:lnTo>
                      <a:pt x="3212" y="878"/>
                    </a:lnTo>
                    <a:lnTo>
                      <a:pt x="3216" y="871"/>
                    </a:lnTo>
                    <a:lnTo>
                      <a:pt x="3220" y="865"/>
                    </a:lnTo>
                    <a:lnTo>
                      <a:pt x="3224" y="858"/>
                    </a:lnTo>
                    <a:lnTo>
                      <a:pt x="3228" y="851"/>
                    </a:lnTo>
                    <a:lnTo>
                      <a:pt x="3232" y="846"/>
                    </a:lnTo>
                    <a:lnTo>
                      <a:pt x="3236" y="838"/>
                    </a:lnTo>
                    <a:lnTo>
                      <a:pt x="3240" y="833"/>
                    </a:lnTo>
                    <a:lnTo>
                      <a:pt x="3244" y="826"/>
                    </a:lnTo>
                    <a:lnTo>
                      <a:pt x="3248" y="820"/>
                    </a:lnTo>
                    <a:lnTo>
                      <a:pt x="3251" y="812"/>
                    </a:lnTo>
                    <a:lnTo>
                      <a:pt x="3255" y="806"/>
                    </a:lnTo>
                    <a:lnTo>
                      <a:pt x="3259" y="801"/>
                    </a:lnTo>
                    <a:lnTo>
                      <a:pt x="3263" y="794"/>
                    </a:lnTo>
                    <a:lnTo>
                      <a:pt x="3267" y="788"/>
                    </a:lnTo>
                    <a:lnTo>
                      <a:pt x="3271" y="782"/>
                    </a:lnTo>
                    <a:lnTo>
                      <a:pt x="3275" y="774"/>
                    </a:lnTo>
                    <a:lnTo>
                      <a:pt x="3279" y="769"/>
                    </a:lnTo>
                    <a:lnTo>
                      <a:pt x="3283" y="764"/>
                    </a:lnTo>
                    <a:lnTo>
                      <a:pt x="3287" y="758"/>
                    </a:lnTo>
                    <a:lnTo>
                      <a:pt x="3291" y="750"/>
                    </a:lnTo>
                    <a:lnTo>
                      <a:pt x="3295" y="746"/>
                    </a:lnTo>
                    <a:lnTo>
                      <a:pt x="3299" y="740"/>
                    </a:lnTo>
                    <a:lnTo>
                      <a:pt x="3303" y="733"/>
                    </a:lnTo>
                    <a:lnTo>
                      <a:pt x="3307" y="726"/>
                    </a:lnTo>
                    <a:lnTo>
                      <a:pt x="3311" y="720"/>
                    </a:lnTo>
                    <a:lnTo>
                      <a:pt x="3314" y="717"/>
                    </a:lnTo>
                    <a:lnTo>
                      <a:pt x="3318" y="709"/>
                    </a:lnTo>
                    <a:lnTo>
                      <a:pt x="3322" y="704"/>
                    </a:lnTo>
                    <a:lnTo>
                      <a:pt x="3326" y="698"/>
                    </a:lnTo>
                    <a:lnTo>
                      <a:pt x="3330" y="691"/>
                    </a:lnTo>
                    <a:lnTo>
                      <a:pt x="3334" y="687"/>
                    </a:lnTo>
                    <a:lnTo>
                      <a:pt x="3338" y="681"/>
                    </a:lnTo>
                    <a:lnTo>
                      <a:pt x="3342" y="675"/>
                    </a:lnTo>
                    <a:lnTo>
                      <a:pt x="3346" y="668"/>
                    </a:lnTo>
                    <a:lnTo>
                      <a:pt x="3350" y="664"/>
                    </a:lnTo>
                    <a:lnTo>
                      <a:pt x="3354" y="659"/>
                    </a:lnTo>
                    <a:lnTo>
                      <a:pt x="3358" y="652"/>
                    </a:lnTo>
                    <a:lnTo>
                      <a:pt x="3362" y="647"/>
                    </a:lnTo>
                    <a:lnTo>
                      <a:pt x="3366" y="643"/>
                    </a:lnTo>
                    <a:lnTo>
                      <a:pt x="3370" y="637"/>
                    </a:lnTo>
                    <a:lnTo>
                      <a:pt x="3374" y="631"/>
                    </a:lnTo>
                    <a:lnTo>
                      <a:pt x="3377" y="626"/>
                    </a:lnTo>
                    <a:lnTo>
                      <a:pt x="3381" y="619"/>
                    </a:lnTo>
                    <a:lnTo>
                      <a:pt x="3385" y="615"/>
                    </a:lnTo>
                    <a:lnTo>
                      <a:pt x="3389" y="610"/>
                    </a:lnTo>
                    <a:lnTo>
                      <a:pt x="3393" y="605"/>
                    </a:lnTo>
                    <a:lnTo>
                      <a:pt x="3397" y="600"/>
                    </a:lnTo>
                    <a:lnTo>
                      <a:pt x="3401" y="595"/>
                    </a:lnTo>
                    <a:lnTo>
                      <a:pt x="3405" y="590"/>
                    </a:lnTo>
                    <a:lnTo>
                      <a:pt x="3409" y="584"/>
                    </a:lnTo>
                    <a:lnTo>
                      <a:pt x="3413" y="580"/>
                    </a:lnTo>
                    <a:lnTo>
                      <a:pt x="3417" y="574"/>
                    </a:lnTo>
                    <a:lnTo>
                      <a:pt x="3421" y="570"/>
                    </a:lnTo>
                    <a:lnTo>
                      <a:pt x="3425" y="565"/>
                    </a:lnTo>
                    <a:lnTo>
                      <a:pt x="3429" y="559"/>
                    </a:lnTo>
                    <a:lnTo>
                      <a:pt x="3433" y="555"/>
                    </a:lnTo>
                    <a:lnTo>
                      <a:pt x="3437" y="550"/>
                    </a:lnTo>
                    <a:lnTo>
                      <a:pt x="3440" y="545"/>
                    </a:lnTo>
                    <a:lnTo>
                      <a:pt x="3444" y="540"/>
                    </a:lnTo>
                    <a:lnTo>
                      <a:pt x="3448" y="535"/>
                    </a:lnTo>
                    <a:lnTo>
                      <a:pt x="3452" y="530"/>
                    </a:lnTo>
                    <a:lnTo>
                      <a:pt x="3456" y="526"/>
                    </a:lnTo>
                    <a:lnTo>
                      <a:pt x="3460" y="521"/>
                    </a:lnTo>
                    <a:lnTo>
                      <a:pt x="3464" y="517"/>
                    </a:lnTo>
                    <a:lnTo>
                      <a:pt x="3468" y="512"/>
                    </a:lnTo>
                    <a:lnTo>
                      <a:pt x="3472" y="508"/>
                    </a:lnTo>
                    <a:lnTo>
                      <a:pt x="3476" y="504"/>
                    </a:lnTo>
                    <a:lnTo>
                      <a:pt x="3480" y="501"/>
                    </a:lnTo>
                    <a:lnTo>
                      <a:pt x="3484" y="494"/>
                    </a:lnTo>
                    <a:lnTo>
                      <a:pt x="3488" y="490"/>
                    </a:lnTo>
                    <a:lnTo>
                      <a:pt x="3492" y="487"/>
                    </a:lnTo>
                    <a:lnTo>
                      <a:pt x="3496" y="483"/>
                    </a:lnTo>
                    <a:lnTo>
                      <a:pt x="3499" y="477"/>
                    </a:lnTo>
                    <a:lnTo>
                      <a:pt x="3503" y="474"/>
                    </a:lnTo>
                    <a:lnTo>
                      <a:pt x="3507" y="469"/>
                    </a:lnTo>
                    <a:lnTo>
                      <a:pt x="3511" y="465"/>
                    </a:lnTo>
                    <a:lnTo>
                      <a:pt x="3515" y="460"/>
                    </a:lnTo>
                    <a:lnTo>
                      <a:pt x="3519" y="456"/>
                    </a:lnTo>
                    <a:lnTo>
                      <a:pt x="3523" y="452"/>
                    </a:lnTo>
                    <a:lnTo>
                      <a:pt x="3527" y="448"/>
                    </a:lnTo>
                    <a:lnTo>
                      <a:pt x="3531" y="443"/>
                    </a:lnTo>
                    <a:lnTo>
                      <a:pt x="3535" y="440"/>
                    </a:lnTo>
                    <a:lnTo>
                      <a:pt x="3539" y="435"/>
                    </a:lnTo>
                    <a:lnTo>
                      <a:pt x="3543" y="432"/>
                    </a:lnTo>
                    <a:lnTo>
                      <a:pt x="3547" y="428"/>
                    </a:lnTo>
                    <a:lnTo>
                      <a:pt x="3551" y="424"/>
                    </a:lnTo>
                    <a:lnTo>
                      <a:pt x="3555" y="420"/>
                    </a:lnTo>
                    <a:lnTo>
                      <a:pt x="3559" y="417"/>
                    </a:lnTo>
                    <a:lnTo>
                      <a:pt x="3562" y="412"/>
                    </a:lnTo>
                    <a:lnTo>
                      <a:pt x="3566" y="409"/>
                    </a:lnTo>
                    <a:lnTo>
                      <a:pt x="3570" y="404"/>
                    </a:lnTo>
                    <a:lnTo>
                      <a:pt x="3574" y="400"/>
                    </a:lnTo>
                    <a:lnTo>
                      <a:pt x="3578" y="397"/>
                    </a:lnTo>
                    <a:lnTo>
                      <a:pt x="3582" y="394"/>
                    </a:lnTo>
                    <a:lnTo>
                      <a:pt x="3586" y="389"/>
                    </a:lnTo>
                    <a:lnTo>
                      <a:pt x="3590" y="386"/>
                    </a:lnTo>
                    <a:lnTo>
                      <a:pt x="3594" y="382"/>
                    </a:lnTo>
                    <a:lnTo>
                      <a:pt x="3598" y="378"/>
                    </a:lnTo>
                    <a:lnTo>
                      <a:pt x="3602" y="375"/>
                    </a:lnTo>
                    <a:lnTo>
                      <a:pt x="3606" y="371"/>
                    </a:lnTo>
                    <a:lnTo>
                      <a:pt x="3610" y="367"/>
                    </a:lnTo>
                    <a:lnTo>
                      <a:pt x="3614" y="364"/>
                    </a:lnTo>
                    <a:lnTo>
                      <a:pt x="3618" y="361"/>
                    </a:lnTo>
                    <a:lnTo>
                      <a:pt x="3622" y="357"/>
                    </a:lnTo>
                    <a:lnTo>
                      <a:pt x="3625" y="354"/>
                    </a:lnTo>
                    <a:lnTo>
                      <a:pt x="3629" y="351"/>
                    </a:lnTo>
                    <a:lnTo>
                      <a:pt x="3633" y="347"/>
                    </a:lnTo>
                    <a:lnTo>
                      <a:pt x="3637" y="343"/>
                    </a:lnTo>
                    <a:lnTo>
                      <a:pt x="3641" y="341"/>
                    </a:lnTo>
                    <a:lnTo>
                      <a:pt x="3645" y="338"/>
                    </a:lnTo>
                    <a:lnTo>
                      <a:pt x="3649" y="334"/>
                    </a:lnTo>
                    <a:lnTo>
                      <a:pt x="3653" y="331"/>
                    </a:lnTo>
                    <a:lnTo>
                      <a:pt x="3657" y="328"/>
                    </a:lnTo>
                    <a:lnTo>
                      <a:pt x="3661" y="325"/>
                    </a:lnTo>
                    <a:lnTo>
                      <a:pt x="3665" y="321"/>
                    </a:lnTo>
                    <a:lnTo>
                      <a:pt x="3669" y="318"/>
                    </a:lnTo>
                    <a:lnTo>
                      <a:pt x="3673" y="317"/>
                    </a:lnTo>
                    <a:lnTo>
                      <a:pt x="3677" y="312"/>
                    </a:lnTo>
                    <a:lnTo>
                      <a:pt x="3681" y="309"/>
                    </a:lnTo>
                    <a:lnTo>
                      <a:pt x="3685" y="307"/>
                    </a:lnTo>
                    <a:lnTo>
                      <a:pt x="3688" y="303"/>
                    </a:lnTo>
                    <a:lnTo>
                      <a:pt x="3692" y="302"/>
                    </a:lnTo>
                    <a:lnTo>
                      <a:pt x="3696" y="297"/>
                    </a:lnTo>
                    <a:lnTo>
                      <a:pt x="3700" y="294"/>
                    </a:lnTo>
                    <a:lnTo>
                      <a:pt x="3704" y="292"/>
                    </a:lnTo>
                    <a:lnTo>
                      <a:pt x="3708" y="289"/>
                    </a:lnTo>
                    <a:lnTo>
                      <a:pt x="3712" y="286"/>
                    </a:lnTo>
                    <a:lnTo>
                      <a:pt x="3716" y="283"/>
                    </a:lnTo>
                    <a:lnTo>
                      <a:pt x="3720" y="280"/>
                    </a:lnTo>
                    <a:lnTo>
                      <a:pt x="3724" y="277"/>
                    </a:lnTo>
                    <a:lnTo>
                      <a:pt x="3728" y="275"/>
                    </a:lnTo>
                    <a:lnTo>
                      <a:pt x="3732" y="273"/>
                    </a:lnTo>
                    <a:lnTo>
                      <a:pt x="3736" y="269"/>
                    </a:lnTo>
                    <a:lnTo>
                      <a:pt x="3740" y="266"/>
                    </a:lnTo>
                    <a:lnTo>
                      <a:pt x="3744" y="264"/>
                    </a:lnTo>
                    <a:lnTo>
                      <a:pt x="3748" y="261"/>
                    </a:lnTo>
                    <a:lnTo>
                      <a:pt x="3751" y="258"/>
                    </a:lnTo>
                    <a:lnTo>
                      <a:pt x="3755" y="256"/>
                    </a:lnTo>
                    <a:lnTo>
                      <a:pt x="3759" y="254"/>
                    </a:lnTo>
                    <a:lnTo>
                      <a:pt x="3763" y="251"/>
                    </a:lnTo>
                    <a:lnTo>
                      <a:pt x="3767" y="249"/>
                    </a:lnTo>
                    <a:lnTo>
                      <a:pt x="3771" y="247"/>
                    </a:lnTo>
                    <a:lnTo>
                      <a:pt x="3775" y="245"/>
                    </a:lnTo>
                    <a:lnTo>
                      <a:pt x="3779" y="241"/>
                    </a:lnTo>
                    <a:lnTo>
                      <a:pt x="3783" y="239"/>
                    </a:lnTo>
                    <a:lnTo>
                      <a:pt x="3787" y="238"/>
                    </a:lnTo>
                    <a:lnTo>
                      <a:pt x="3791" y="233"/>
                    </a:lnTo>
                    <a:lnTo>
                      <a:pt x="3795" y="232"/>
                    </a:lnTo>
                    <a:lnTo>
                      <a:pt x="3799" y="229"/>
                    </a:lnTo>
                    <a:lnTo>
                      <a:pt x="3803" y="228"/>
                    </a:lnTo>
                    <a:lnTo>
                      <a:pt x="3807" y="226"/>
                    </a:lnTo>
                    <a:lnTo>
                      <a:pt x="3811" y="223"/>
                    </a:lnTo>
                    <a:lnTo>
                      <a:pt x="3814" y="221"/>
                    </a:lnTo>
                    <a:lnTo>
                      <a:pt x="3818" y="219"/>
                    </a:lnTo>
                    <a:lnTo>
                      <a:pt x="3822" y="216"/>
                    </a:lnTo>
                    <a:lnTo>
                      <a:pt x="3826" y="215"/>
                    </a:lnTo>
                    <a:lnTo>
                      <a:pt x="3830" y="212"/>
                    </a:lnTo>
                    <a:lnTo>
                      <a:pt x="3834" y="209"/>
                    </a:lnTo>
                    <a:lnTo>
                      <a:pt x="3838" y="208"/>
                    </a:lnTo>
                    <a:lnTo>
                      <a:pt x="3842" y="206"/>
                    </a:lnTo>
                    <a:lnTo>
                      <a:pt x="3846" y="203"/>
                    </a:lnTo>
                    <a:lnTo>
                      <a:pt x="3850" y="202"/>
                    </a:lnTo>
                    <a:lnTo>
                      <a:pt x="3854" y="200"/>
                    </a:lnTo>
                    <a:lnTo>
                      <a:pt x="3858" y="198"/>
                    </a:lnTo>
                    <a:lnTo>
                      <a:pt x="3862" y="196"/>
                    </a:lnTo>
                    <a:lnTo>
                      <a:pt x="3866" y="193"/>
                    </a:lnTo>
                    <a:lnTo>
                      <a:pt x="3870" y="192"/>
                    </a:lnTo>
                    <a:lnTo>
                      <a:pt x="3874" y="189"/>
                    </a:lnTo>
                    <a:lnTo>
                      <a:pt x="3877" y="187"/>
                    </a:lnTo>
                    <a:lnTo>
                      <a:pt x="3881" y="186"/>
                    </a:lnTo>
                    <a:lnTo>
                      <a:pt x="3885" y="183"/>
                    </a:lnTo>
                    <a:lnTo>
                      <a:pt x="3889" y="182"/>
                    </a:lnTo>
                    <a:lnTo>
                      <a:pt x="3893" y="180"/>
                    </a:lnTo>
                    <a:lnTo>
                      <a:pt x="3897" y="177"/>
                    </a:lnTo>
                    <a:lnTo>
                      <a:pt x="3901" y="177"/>
                    </a:lnTo>
                    <a:lnTo>
                      <a:pt x="3905" y="174"/>
                    </a:lnTo>
                    <a:lnTo>
                      <a:pt x="3909" y="173"/>
                    </a:lnTo>
                    <a:lnTo>
                      <a:pt x="3913" y="170"/>
                    </a:lnTo>
                    <a:lnTo>
                      <a:pt x="3917" y="169"/>
                    </a:lnTo>
                    <a:lnTo>
                      <a:pt x="3921" y="168"/>
                    </a:lnTo>
                    <a:lnTo>
                      <a:pt x="3925" y="165"/>
                    </a:lnTo>
                    <a:lnTo>
                      <a:pt x="3929" y="164"/>
                    </a:lnTo>
                    <a:lnTo>
                      <a:pt x="3933" y="16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95" name="Freeform 367"/>
              <p:cNvSpPr>
                <a:spLocks/>
              </p:cNvSpPr>
              <p:nvPr/>
            </p:nvSpPr>
            <p:spPr bwMode="auto">
              <a:xfrm flipV="1">
                <a:off x="2925" y="1117"/>
                <a:ext cx="2265" cy="1630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1"/>
                  </a:cxn>
                  <a:cxn ang="0">
                    <a:pos x="688" y="53"/>
                  </a:cxn>
                  <a:cxn ang="0">
                    <a:pos x="751" y="111"/>
                  </a:cxn>
                  <a:cxn ang="0">
                    <a:pos x="814" y="201"/>
                  </a:cxn>
                  <a:cxn ang="0">
                    <a:pos x="877" y="329"/>
                  </a:cxn>
                  <a:cxn ang="0">
                    <a:pos x="940" y="497"/>
                  </a:cxn>
                  <a:cxn ang="0">
                    <a:pos x="1003" y="706"/>
                  </a:cxn>
                  <a:cxn ang="0">
                    <a:pos x="1066" y="952"/>
                  </a:cxn>
                  <a:cxn ang="0">
                    <a:pos x="1129" y="1235"/>
                  </a:cxn>
                  <a:cxn ang="0">
                    <a:pos x="1192" y="1547"/>
                  </a:cxn>
                  <a:cxn ang="0">
                    <a:pos x="1255" y="1878"/>
                  </a:cxn>
                  <a:cxn ang="0">
                    <a:pos x="1318" y="2224"/>
                  </a:cxn>
                  <a:cxn ang="0">
                    <a:pos x="1381" y="2571"/>
                  </a:cxn>
                  <a:cxn ang="0">
                    <a:pos x="1444" y="2831"/>
                  </a:cxn>
                  <a:cxn ang="0">
                    <a:pos x="1507" y="2831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31"/>
                  </a:cxn>
                  <a:cxn ang="0">
                    <a:pos x="2704" y="2831"/>
                  </a:cxn>
                  <a:cxn ang="0">
                    <a:pos x="2767" y="2797"/>
                  </a:cxn>
                  <a:cxn ang="0">
                    <a:pos x="2830" y="2567"/>
                  </a:cxn>
                  <a:cxn ang="0">
                    <a:pos x="2893" y="2343"/>
                  </a:cxn>
                  <a:cxn ang="0">
                    <a:pos x="2956" y="2126"/>
                  </a:cxn>
                  <a:cxn ang="0">
                    <a:pos x="3019" y="1920"/>
                  </a:cxn>
                  <a:cxn ang="0">
                    <a:pos x="3082" y="1722"/>
                  </a:cxn>
                  <a:cxn ang="0">
                    <a:pos x="3145" y="1538"/>
                  </a:cxn>
                  <a:cxn ang="0">
                    <a:pos x="3208" y="1366"/>
                  </a:cxn>
                  <a:cxn ang="0">
                    <a:pos x="3271" y="1206"/>
                  </a:cxn>
                  <a:cxn ang="0">
                    <a:pos x="3334" y="1060"/>
                  </a:cxn>
                  <a:cxn ang="0">
                    <a:pos x="3397" y="927"/>
                  </a:cxn>
                  <a:cxn ang="0">
                    <a:pos x="3460" y="807"/>
                  </a:cxn>
                  <a:cxn ang="0">
                    <a:pos x="3523" y="698"/>
                  </a:cxn>
                  <a:cxn ang="0">
                    <a:pos x="3586" y="601"/>
                  </a:cxn>
                  <a:cxn ang="0">
                    <a:pos x="3649" y="517"/>
                  </a:cxn>
                  <a:cxn ang="0">
                    <a:pos x="3712" y="442"/>
                  </a:cxn>
                  <a:cxn ang="0">
                    <a:pos x="3775" y="375"/>
                  </a:cxn>
                  <a:cxn ang="0">
                    <a:pos x="3838" y="319"/>
                  </a:cxn>
                  <a:cxn ang="0">
                    <a:pos x="3901" y="271"/>
                  </a:cxn>
                </a:cxnLst>
                <a:rect l="0" t="0" r="r" b="b"/>
                <a:pathLst>
                  <a:path w="3933" h="2831">
                    <a:moveTo>
                      <a:pt x="0" y="2"/>
                    </a:moveTo>
                    <a:lnTo>
                      <a:pt x="3" y="4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3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1"/>
                    </a:lnTo>
                    <a:lnTo>
                      <a:pt x="200" y="3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3"/>
                    </a:lnTo>
                    <a:lnTo>
                      <a:pt x="311" y="1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3"/>
                    </a:lnTo>
                    <a:lnTo>
                      <a:pt x="476" y="0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6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8"/>
                    </a:lnTo>
                    <a:lnTo>
                      <a:pt x="570" y="6"/>
                    </a:lnTo>
                    <a:lnTo>
                      <a:pt x="574" y="8"/>
                    </a:lnTo>
                    <a:lnTo>
                      <a:pt x="578" y="10"/>
                    </a:lnTo>
                    <a:lnTo>
                      <a:pt x="582" y="10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5"/>
                    </a:lnTo>
                    <a:lnTo>
                      <a:pt x="606" y="15"/>
                    </a:lnTo>
                    <a:lnTo>
                      <a:pt x="610" y="17"/>
                    </a:lnTo>
                    <a:lnTo>
                      <a:pt x="614" y="17"/>
                    </a:lnTo>
                    <a:lnTo>
                      <a:pt x="618" y="20"/>
                    </a:lnTo>
                    <a:lnTo>
                      <a:pt x="622" y="20"/>
                    </a:lnTo>
                    <a:lnTo>
                      <a:pt x="625" y="21"/>
                    </a:lnTo>
                    <a:lnTo>
                      <a:pt x="629" y="23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8"/>
                    </a:lnTo>
                    <a:lnTo>
                      <a:pt x="645" y="28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4"/>
                    </a:lnTo>
                    <a:lnTo>
                      <a:pt x="661" y="36"/>
                    </a:lnTo>
                    <a:lnTo>
                      <a:pt x="665" y="39"/>
                    </a:lnTo>
                    <a:lnTo>
                      <a:pt x="669" y="41"/>
                    </a:lnTo>
                    <a:lnTo>
                      <a:pt x="673" y="44"/>
                    </a:lnTo>
                    <a:lnTo>
                      <a:pt x="677" y="46"/>
                    </a:lnTo>
                    <a:lnTo>
                      <a:pt x="681" y="49"/>
                    </a:lnTo>
                    <a:lnTo>
                      <a:pt x="685" y="51"/>
                    </a:lnTo>
                    <a:lnTo>
                      <a:pt x="688" y="53"/>
                    </a:lnTo>
                    <a:lnTo>
                      <a:pt x="692" y="57"/>
                    </a:lnTo>
                    <a:lnTo>
                      <a:pt x="696" y="59"/>
                    </a:lnTo>
                    <a:lnTo>
                      <a:pt x="700" y="61"/>
                    </a:lnTo>
                    <a:lnTo>
                      <a:pt x="704" y="64"/>
                    </a:lnTo>
                    <a:lnTo>
                      <a:pt x="708" y="70"/>
                    </a:lnTo>
                    <a:lnTo>
                      <a:pt x="712" y="72"/>
                    </a:lnTo>
                    <a:lnTo>
                      <a:pt x="716" y="76"/>
                    </a:lnTo>
                    <a:lnTo>
                      <a:pt x="720" y="80"/>
                    </a:lnTo>
                    <a:lnTo>
                      <a:pt x="724" y="84"/>
                    </a:lnTo>
                    <a:lnTo>
                      <a:pt x="728" y="86"/>
                    </a:lnTo>
                    <a:lnTo>
                      <a:pt x="732" y="91"/>
                    </a:lnTo>
                    <a:lnTo>
                      <a:pt x="736" y="95"/>
                    </a:lnTo>
                    <a:lnTo>
                      <a:pt x="740" y="97"/>
                    </a:lnTo>
                    <a:lnTo>
                      <a:pt x="744" y="102"/>
                    </a:lnTo>
                    <a:lnTo>
                      <a:pt x="748" y="108"/>
                    </a:lnTo>
                    <a:lnTo>
                      <a:pt x="751" y="111"/>
                    </a:lnTo>
                    <a:lnTo>
                      <a:pt x="755" y="115"/>
                    </a:lnTo>
                    <a:lnTo>
                      <a:pt x="759" y="121"/>
                    </a:lnTo>
                    <a:lnTo>
                      <a:pt x="763" y="125"/>
                    </a:lnTo>
                    <a:lnTo>
                      <a:pt x="767" y="130"/>
                    </a:lnTo>
                    <a:lnTo>
                      <a:pt x="771" y="136"/>
                    </a:lnTo>
                    <a:lnTo>
                      <a:pt x="775" y="141"/>
                    </a:lnTo>
                    <a:lnTo>
                      <a:pt x="779" y="146"/>
                    </a:lnTo>
                    <a:lnTo>
                      <a:pt x="783" y="152"/>
                    </a:lnTo>
                    <a:lnTo>
                      <a:pt x="787" y="157"/>
                    </a:lnTo>
                    <a:lnTo>
                      <a:pt x="791" y="163"/>
                    </a:lnTo>
                    <a:lnTo>
                      <a:pt x="795" y="169"/>
                    </a:lnTo>
                    <a:lnTo>
                      <a:pt x="799" y="175"/>
                    </a:lnTo>
                    <a:lnTo>
                      <a:pt x="803" y="184"/>
                    </a:lnTo>
                    <a:lnTo>
                      <a:pt x="807" y="188"/>
                    </a:lnTo>
                    <a:lnTo>
                      <a:pt x="811" y="195"/>
                    </a:lnTo>
                    <a:lnTo>
                      <a:pt x="814" y="201"/>
                    </a:lnTo>
                    <a:lnTo>
                      <a:pt x="818" y="210"/>
                    </a:lnTo>
                    <a:lnTo>
                      <a:pt x="822" y="215"/>
                    </a:lnTo>
                    <a:lnTo>
                      <a:pt x="826" y="223"/>
                    </a:lnTo>
                    <a:lnTo>
                      <a:pt x="830" y="229"/>
                    </a:lnTo>
                    <a:lnTo>
                      <a:pt x="834" y="238"/>
                    </a:lnTo>
                    <a:lnTo>
                      <a:pt x="838" y="245"/>
                    </a:lnTo>
                    <a:lnTo>
                      <a:pt x="842" y="252"/>
                    </a:lnTo>
                    <a:lnTo>
                      <a:pt x="846" y="260"/>
                    </a:lnTo>
                    <a:lnTo>
                      <a:pt x="850" y="270"/>
                    </a:lnTo>
                    <a:lnTo>
                      <a:pt x="854" y="276"/>
                    </a:lnTo>
                    <a:lnTo>
                      <a:pt x="858" y="286"/>
                    </a:lnTo>
                    <a:lnTo>
                      <a:pt x="862" y="293"/>
                    </a:lnTo>
                    <a:lnTo>
                      <a:pt x="866" y="303"/>
                    </a:lnTo>
                    <a:lnTo>
                      <a:pt x="870" y="311"/>
                    </a:lnTo>
                    <a:lnTo>
                      <a:pt x="874" y="320"/>
                    </a:lnTo>
                    <a:lnTo>
                      <a:pt x="877" y="329"/>
                    </a:lnTo>
                    <a:lnTo>
                      <a:pt x="881" y="339"/>
                    </a:lnTo>
                    <a:lnTo>
                      <a:pt x="885" y="349"/>
                    </a:lnTo>
                    <a:lnTo>
                      <a:pt x="889" y="358"/>
                    </a:lnTo>
                    <a:lnTo>
                      <a:pt x="893" y="368"/>
                    </a:lnTo>
                    <a:lnTo>
                      <a:pt x="897" y="376"/>
                    </a:lnTo>
                    <a:lnTo>
                      <a:pt x="901" y="388"/>
                    </a:lnTo>
                    <a:lnTo>
                      <a:pt x="905" y="398"/>
                    </a:lnTo>
                    <a:lnTo>
                      <a:pt x="909" y="407"/>
                    </a:lnTo>
                    <a:lnTo>
                      <a:pt x="913" y="420"/>
                    </a:lnTo>
                    <a:lnTo>
                      <a:pt x="917" y="429"/>
                    </a:lnTo>
                    <a:lnTo>
                      <a:pt x="921" y="441"/>
                    </a:lnTo>
                    <a:lnTo>
                      <a:pt x="925" y="451"/>
                    </a:lnTo>
                    <a:lnTo>
                      <a:pt x="929" y="463"/>
                    </a:lnTo>
                    <a:lnTo>
                      <a:pt x="933" y="474"/>
                    </a:lnTo>
                    <a:lnTo>
                      <a:pt x="937" y="485"/>
                    </a:lnTo>
                    <a:lnTo>
                      <a:pt x="940" y="497"/>
                    </a:lnTo>
                    <a:lnTo>
                      <a:pt x="944" y="509"/>
                    </a:lnTo>
                    <a:lnTo>
                      <a:pt x="948" y="522"/>
                    </a:lnTo>
                    <a:lnTo>
                      <a:pt x="952" y="534"/>
                    </a:lnTo>
                    <a:lnTo>
                      <a:pt x="956" y="546"/>
                    </a:lnTo>
                    <a:lnTo>
                      <a:pt x="960" y="558"/>
                    </a:lnTo>
                    <a:lnTo>
                      <a:pt x="964" y="571"/>
                    </a:lnTo>
                    <a:lnTo>
                      <a:pt x="968" y="584"/>
                    </a:lnTo>
                    <a:lnTo>
                      <a:pt x="972" y="596"/>
                    </a:lnTo>
                    <a:lnTo>
                      <a:pt x="976" y="611"/>
                    </a:lnTo>
                    <a:lnTo>
                      <a:pt x="980" y="622"/>
                    </a:lnTo>
                    <a:lnTo>
                      <a:pt x="984" y="637"/>
                    </a:lnTo>
                    <a:lnTo>
                      <a:pt x="988" y="650"/>
                    </a:lnTo>
                    <a:lnTo>
                      <a:pt x="992" y="663"/>
                    </a:lnTo>
                    <a:lnTo>
                      <a:pt x="996" y="677"/>
                    </a:lnTo>
                    <a:lnTo>
                      <a:pt x="999" y="692"/>
                    </a:lnTo>
                    <a:lnTo>
                      <a:pt x="1003" y="706"/>
                    </a:lnTo>
                    <a:lnTo>
                      <a:pt x="1007" y="720"/>
                    </a:lnTo>
                    <a:lnTo>
                      <a:pt x="1011" y="734"/>
                    </a:lnTo>
                    <a:lnTo>
                      <a:pt x="1015" y="748"/>
                    </a:lnTo>
                    <a:lnTo>
                      <a:pt x="1019" y="764"/>
                    </a:lnTo>
                    <a:lnTo>
                      <a:pt x="1023" y="779"/>
                    </a:lnTo>
                    <a:lnTo>
                      <a:pt x="1027" y="793"/>
                    </a:lnTo>
                    <a:lnTo>
                      <a:pt x="1031" y="809"/>
                    </a:lnTo>
                    <a:lnTo>
                      <a:pt x="1035" y="824"/>
                    </a:lnTo>
                    <a:lnTo>
                      <a:pt x="1039" y="841"/>
                    </a:lnTo>
                    <a:lnTo>
                      <a:pt x="1043" y="856"/>
                    </a:lnTo>
                    <a:lnTo>
                      <a:pt x="1047" y="871"/>
                    </a:lnTo>
                    <a:lnTo>
                      <a:pt x="1051" y="888"/>
                    </a:lnTo>
                    <a:lnTo>
                      <a:pt x="1055" y="904"/>
                    </a:lnTo>
                    <a:lnTo>
                      <a:pt x="1059" y="920"/>
                    </a:lnTo>
                    <a:lnTo>
                      <a:pt x="1062" y="937"/>
                    </a:lnTo>
                    <a:lnTo>
                      <a:pt x="1066" y="952"/>
                    </a:lnTo>
                    <a:lnTo>
                      <a:pt x="1070" y="969"/>
                    </a:lnTo>
                    <a:lnTo>
                      <a:pt x="1074" y="986"/>
                    </a:lnTo>
                    <a:lnTo>
                      <a:pt x="1078" y="1004"/>
                    </a:lnTo>
                    <a:lnTo>
                      <a:pt x="1082" y="1020"/>
                    </a:lnTo>
                    <a:lnTo>
                      <a:pt x="1086" y="1039"/>
                    </a:lnTo>
                    <a:lnTo>
                      <a:pt x="1090" y="1055"/>
                    </a:lnTo>
                    <a:lnTo>
                      <a:pt x="1094" y="1073"/>
                    </a:lnTo>
                    <a:lnTo>
                      <a:pt x="1098" y="1089"/>
                    </a:lnTo>
                    <a:lnTo>
                      <a:pt x="1102" y="1108"/>
                    </a:lnTo>
                    <a:lnTo>
                      <a:pt x="1106" y="1125"/>
                    </a:lnTo>
                    <a:lnTo>
                      <a:pt x="1110" y="1144"/>
                    </a:lnTo>
                    <a:lnTo>
                      <a:pt x="1114" y="1162"/>
                    </a:lnTo>
                    <a:lnTo>
                      <a:pt x="1118" y="1180"/>
                    </a:lnTo>
                    <a:lnTo>
                      <a:pt x="1122" y="1198"/>
                    </a:lnTo>
                    <a:lnTo>
                      <a:pt x="1125" y="1216"/>
                    </a:lnTo>
                    <a:lnTo>
                      <a:pt x="1129" y="1235"/>
                    </a:lnTo>
                    <a:lnTo>
                      <a:pt x="1133" y="1254"/>
                    </a:lnTo>
                    <a:lnTo>
                      <a:pt x="1137" y="1273"/>
                    </a:lnTo>
                    <a:lnTo>
                      <a:pt x="1141" y="1292"/>
                    </a:lnTo>
                    <a:lnTo>
                      <a:pt x="1145" y="1310"/>
                    </a:lnTo>
                    <a:lnTo>
                      <a:pt x="1149" y="1330"/>
                    </a:lnTo>
                    <a:lnTo>
                      <a:pt x="1153" y="1348"/>
                    </a:lnTo>
                    <a:lnTo>
                      <a:pt x="1157" y="1367"/>
                    </a:lnTo>
                    <a:lnTo>
                      <a:pt x="1161" y="1388"/>
                    </a:lnTo>
                    <a:lnTo>
                      <a:pt x="1165" y="1406"/>
                    </a:lnTo>
                    <a:lnTo>
                      <a:pt x="1169" y="1427"/>
                    </a:lnTo>
                    <a:lnTo>
                      <a:pt x="1173" y="1447"/>
                    </a:lnTo>
                    <a:lnTo>
                      <a:pt x="1177" y="1466"/>
                    </a:lnTo>
                    <a:lnTo>
                      <a:pt x="1181" y="1487"/>
                    </a:lnTo>
                    <a:lnTo>
                      <a:pt x="1185" y="1506"/>
                    </a:lnTo>
                    <a:lnTo>
                      <a:pt x="1188" y="1526"/>
                    </a:lnTo>
                    <a:lnTo>
                      <a:pt x="1192" y="1547"/>
                    </a:lnTo>
                    <a:lnTo>
                      <a:pt x="1196" y="1567"/>
                    </a:lnTo>
                    <a:lnTo>
                      <a:pt x="1200" y="1587"/>
                    </a:lnTo>
                    <a:lnTo>
                      <a:pt x="1204" y="1608"/>
                    </a:lnTo>
                    <a:lnTo>
                      <a:pt x="1208" y="1628"/>
                    </a:lnTo>
                    <a:lnTo>
                      <a:pt x="1212" y="1648"/>
                    </a:lnTo>
                    <a:lnTo>
                      <a:pt x="1216" y="1670"/>
                    </a:lnTo>
                    <a:lnTo>
                      <a:pt x="1220" y="1689"/>
                    </a:lnTo>
                    <a:lnTo>
                      <a:pt x="1224" y="1710"/>
                    </a:lnTo>
                    <a:lnTo>
                      <a:pt x="1228" y="1732"/>
                    </a:lnTo>
                    <a:lnTo>
                      <a:pt x="1232" y="1753"/>
                    </a:lnTo>
                    <a:lnTo>
                      <a:pt x="1236" y="1773"/>
                    </a:lnTo>
                    <a:lnTo>
                      <a:pt x="1240" y="1794"/>
                    </a:lnTo>
                    <a:lnTo>
                      <a:pt x="1244" y="1816"/>
                    </a:lnTo>
                    <a:lnTo>
                      <a:pt x="1248" y="1835"/>
                    </a:lnTo>
                    <a:lnTo>
                      <a:pt x="1251" y="1858"/>
                    </a:lnTo>
                    <a:lnTo>
                      <a:pt x="1255" y="1878"/>
                    </a:lnTo>
                    <a:lnTo>
                      <a:pt x="1259" y="1900"/>
                    </a:lnTo>
                    <a:lnTo>
                      <a:pt x="1263" y="1921"/>
                    </a:lnTo>
                    <a:lnTo>
                      <a:pt x="1267" y="1944"/>
                    </a:lnTo>
                    <a:lnTo>
                      <a:pt x="1271" y="1963"/>
                    </a:lnTo>
                    <a:lnTo>
                      <a:pt x="1275" y="1985"/>
                    </a:lnTo>
                    <a:lnTo>
                      <a:pt x="1279" y="2007"/>
                    </a:lnTo>
                    <a:lnTo>
                      <a:pt x="1283" y="2028"/>
                    </a:lnTo>
                    <a:lnTo>
                      <a:pt x="1287" y="2050"/>
                    </a:lnTo>
                    <a:lnTo>
                      <a:pt x="1291" y="2071"/>
                    </a:lnTo>
                    <a:lnTo>
                      <a:pt x="1295" y="2093"/>
                    </a:lnTo>
                    <a:lnTo>
                      <a:pt x="1299" y="2115"/>
                    </a:lnTo>
                    <a:lnTo>
                      <a:pt x="1303" y="2136"/>
                    </a:lnTo>
                    <a:lnTo>
                      <a:pt x="1307" y="2158"/>
                    </a:lnTo>
                    <a:lnTo>
                      <a:pt x="1311" y="2181"/>
                    </a:lnTo>
                    <a:lnTo>
                      <a:pt x="1314" y="2201"/>
                    </a:lnTo>
                    <a:lnTo>
                      <a:pt x="1318" y="2224"/>
                    </a:lnTo>
                    <a:lnTo>
                      <a:pt x="1322" y="2246"/>
                    </a:lnTo>
                    <a:lnTo>
                      <a:pt x="1326" y="2266"/>
                    </a:lnTo>
                    <a:lnTo>
                      <a:pt x="1330" y="2290"/>
                    </a:lnTo>
                    <a:lnTo>
                      <a:pt x="1334" y="2310"/>
                    </a:lnTo>
                    <a:lnTo>
                      <a:pt x="1338" y="2333"/>
                    </a:lnTo>
                    <a:lnTo>
                      <a:pt x="1342" y="2355"/>
                    </a:lnTo>
                    <a:lnTo>
                      <a:pt x="1346" y="2375"/>
                    </a:lnTo>
                    <a:lnTo>
                      <a:pt x="1350" y="2397"/>
                    </a:lnTo>
                    <a:lnTo>
                      <a:pt x="1354" y="2419"/>
                    </a:lnTo>
                    <a:lnTo>
                      <a:pt x="1358" y="2441"/>
                    </a:lnTo>
                    <a:lnTo>
                      <a:pt x="1362" y="2463"/>
                    </a:lnTo>
                    <a:lnTo>
                      <a:pt x="1366" y="2485"/>
                    </a:lnTo>
                    <a:lnTo>
                      <a:pt x="1370" y="2507"/>
                    </a:lnTo>
                    <a:lnTo>
                      <a:pt x="1374" y="2527"/>
                    </a:lnTo>
                    <a:lnTo>
                      <a:pt x="1377" y="2550"/>
                    </a:lnTo>
                    <a:lnTo>
                      <a:pt x="1381" y="2571"/>
                    </a:lnTo>
                    <a:lnTo>
                      <a:pt x="1385" y="2594"/>
                    </a:lnTo>
                    <a:lnTo>
                      <a:pt x="1389" y="2615"/>
                    </a:lnTo>
                    <a:lnTo>
                      <a:pt x="1393" y="2636"/>
                    </a:lnTo>
                    <a:lnTo>
                      <a:pt x="1397" y="2657"/>
                    </a:lnTo>
                    <a:lnTo>
                      <a:pt x="1401" y="2679"/>
                    </a:lnTo>
                    <a:lnTo>
                      <a:pt x="1405" y="2701"/>
                    </a:lnTo>
                    <a:lnTo>
                      <a:pt x="1409" y="2722"/>
                    </a:lnTo>
                    <a:lnTo>
                      <a:pt x="1413" y="2743"/>
                    </a:lnTo>
                    <a:lnTo>
                      <a:pt x="1417" y="2765"/>
                    </a:lnTo>
                    <a:lnTo>
                      <a:pt x="1421" y="2786"/>
                    </a:lnTo>
                    <a:lnTo>
                      <a:pt x="1425" y="2808"/>
                    </a:lnTo>
                    <a:lnTo>
                      <a:pt x="1429" y="2830"/>
                    </a:lnTo>
                    <a:lnTo>
                      <a:pt x="1433" y="2831"/>
                    </a:lnTo>
                    <a:lnTo>
                      <a:pt x="1437" y="2831"/>
                    </a:lnTo>
                    <a:lnTo>
                      <a:pt x="1440" y="2831"/>
                    </a:lnTo>
                    <a:lnTo>
                      <a:pt x="1444" y="2831"/>
                    </a:lnTo>
                    <a:lnTo>
                      <a:pt x="1448" y="2831"/>
                    </a:lnTo>
                    <a:lnTo>
                      <a:pt x="1452" y="2831"/>
                    </a:lnTo>
                    <a:lnTo>
                      <a:pt x="1456" y="2831"/>
                    </a:lnTo>
                    <a:lnTo>
                      <a:pt x="1460" y="2831"/>
                    </a:lnTo>
                    <a:lnTo>
                      <a:pt x="1464" y="2831"/>
                    </a:lnTo>
                    <a:lnTo>
                      <a:pt x="1468" y="2831"/>
                    </a:lnTo>
                    <a:lnTo>
                      <a:pt x="1472" y="2831"/>
                    </a:lnTo>
                    <a:lnTo>
                      <a:pt x="1476" y="2831"/>
                    </a:lnTo>
                    <a:lnTo>
                      <a:pt x="1480" y="2831"/>
                    </a:lnTo>
                    <a:lnTo>
                      <a:pt x="1484" y="2831"/>
                    </a:lnTo>
                    <a:lnTo>
                      <a:pt x="1488" y="2831"/>
                    </a:lnTo>
                    <a:lnTo>
                      <a:pt x="1492" y="2831"/>
                    </a:lnTo>
                    <a:lnTo>
                      <a:pt x="1496" y="2831"/>
                    </a:lnTo>
                    <a:lnTo>
                      <a:pt x="1499" y="2831"/>
                    </a:lnTo>
                    <a:lnTo>
                      <a:pt x="1503" y="2831"/>
                    </a:lnTo>
                    <a:lnTo>
                      <a:pt x="1507" y="2831"/>
                    </a:lnTo>
                    <a:lnTo>
                      <a:pt x="1511" y="2831"/>
                    </a:lnTo>
                    <a:lnTo>
                      <a:pt x="1515" y="2831"/>
                    </a:lnTo>
                    <a:lnTo>
                      <a:pt x="1519" y="2831"/>
                    </a:lnTo>
                    <a:lnTo>
                      <a:pt x="1523" y="2831"/>
                    </a:lnTo>
                    <a:lnTo>
                      <a:pt x="1527" y="2831"/>
                    </a:lnTo>
                    <a:lnTo>
                      <a:pt x="1531" y="2831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31"/>
                    </a:lnTo>
                    <a:lnTo>
                      <a:pt x="2637" y="2831"/>
                    </a:lnTo>
                    <a:lnTo>
                      <a:pt x="2641" y="2831"/>
                    </a:lnTo>
                    <a:lnTo>
                      <a:pt x="2645" y="2831"/>
                    </a:lnTo>
                    <a:lnTo>
                      <a:pt x="2649" y="2831"/>
                    </a:lnTo>
                    <a:lnTo>
                      <a:pt x="2653" y="2831"/>
                    </a:lnTo>
                    <a:lnTo>
                      <a:pt x="2657" y="2831"/>
                    </a:lnTo>
                    <a:lnTo>
                      <a:pt x="2661" y="2831"/>
                    </a:lnTo>
                    <a:lnTo>
                      <a:pt x="2665" y="2831"/>
                    </a:lnTo>
                    <a:lnTo>
                      <a:pt x="2669" y="2831"/>
                    </a:lnTo>
                    <a:lnTo>
                      <a:pt x="2673" y="2831"/>
                    </a:lnTo>
                    <a:lnTo>
                      <a:pt x="2677" y="2831"/>
                    </a:lnTo>
                    <a:lnTo>
                      <a:pt x="2681" y="2831"/>
                    </a:lnTo>
                    <a:lnTo>
                      <a:pt x="2685" y="2831"/>
                    </a:lnTo>
                    <a:lnTo>
                      <a:pt x="2688" y="2831"/>
                    </a:lnTo>
                    <a:lnTo>
                      <a:pt x="2692" y="2831"/>
                    </a:lnTo>
                    <a:lnTo>
                      <a:pt x="2696" y="2831"/>
                    </a:lnTo>
                    <a:lnTo>
                      <a:pt x="2700" y="2831"/>
                    </a:lnTo>
                    <a:lnTo>
                      <a:pt x="2704" y="2831"/>
                    </a:lnTo>
                    <a:lnTo>
                      <a:pt x="2708" y="2831"/>
                    </a:lnTo>
                    <a:lnTo>
                      <a:pt x="2712" y="2831"/>
                    </a:lnTo>
                    <a:lnTo>
                      <a:pt x="2716" y="2831"/>
                    </a:lnTo>
                    <a:lnTo>
                      <a:pt x="2720" y="2831"/>
                    </a:lnTo>
                    <a:lnTo>
                      <a:pt x="2724" y="2831"/>
                    </a:lnTo>
                    <a:lnTo>
                      <a:pt x="2728" y="2831"/>
                    </a:lnTo>
                    <a:lnTo>
                      <a:pt x="2732" y="2831"/>
                    </a:lnTo>
                    <a:lnTo>
                      <a:pt x="2736" y="2831"/>
                    </a:lnTo>
                    <a:lnTo>
                      <a:pt x="2740" y="2831"/>
                    </a:lnTo>
                    <a:lnTo>
                      <a:pt x="2744" y="2831"/>
                    </a:lnTo>
                    <a:lnTo>
                      <a:pt x="2748" y="2831"/>
                    </a:lnTo>
                    <a:lnTo>
                      <a:pt x="2751" y="2831"/>
                    </a:lnTo>
                    <a:lnTo>
                      <a:pt x="2755" y="2831"/>
                    </a:lnTo>
                    <a:lnTo>
                      <a:pt x="2759" y="2826"/>
                    </a:lnTo>
                    <a:lnTo>
                      <a:pt x="2763" y="2812"/>
                    </a:lnTo>
                    <a:lnTo>
                      <a:pt x="2767" y="2797"/>
                    </a:lnTo>
                    <a:lnTo>
                      <a:pt x="2771" y="2782"/>
                    </a:lnTo>
                    <a:lnTo>
                      <a:pt x="2775" y="2766"/>
                    </a:lnTo>
                    <a:lnTo>
                      <a:pt x="2779" y="2753"/>
                    </a:lnTo>
                    <a:lnTo>
                      <a:pt x="2783" y="2738"/>
                    </a:lnTo>
                    <a:lnTo>
                      <a:pt x="2787" y="2724"/>
                    </a:lnTo>
                    <a:lnTo>
                      <a:pt x="2791" y="2710"/>
                    </a:lnTo>
                    <a:lnTo>
                      <a:pt x="2795" y="2695"/>
                    </a:lnTo>
                    <a:lnTo>
                      <a:pt x="2799" y="2681"/>
                    </a:lnTo>
                    <a:lnTo>
                      <a:pt x="2803" y="2668"/>
                    </a:lnTo>
                    <a:lnTo>
                      <a:pt x="2807" y="2652"/>
                    </a:lnTo>
                    <a:lnTo>
                      <a:pt x="2811" y="2639"/>
                    </a:lnTo>
                    <a:lnTo>
                      <a:pt x="2814" y="2624"/>
                    </a:lnTo>
                    <a:lnTo>
                      <a:pt x="2818" y="2609"/>
                    </a:lnTo>
                    <a:lnTo>
                      <a:pt x="2822" y="2594"/>
                    </a:lnTo>
                    <a:lnTo>
                      <a:pt x="2826" y="2581"/>
                    </a:lnTo>
                    <a:lnTo>
                      <a:pt x="2830" y="2567"/>
                    </a:lnTo>
                    <a:lnTo>
                      <a:pt x="2834" y="2552"/>
                    </a:lnTo>
                    <a:lnTo>
                      <a:pt x="2838" y="2538"/>
                    </a:lnTo>
                    <a:lnTo>
                      <a:pt x="2842" y="2525"/>
                    </a:lnTo>
                    <a:lnTo>
                      <a:pt x="2846" y="2510"/>
                    </a:lnTo>
                    <a:lnTo>
                      <a:pt x="2850" y="2495"/>
                    </a:lnTo>
                    <a:lnTo>
                      <a:pt x="2854" y="2482"/>
                    </a:lnTo>
                    <a:lnTo>
                      <a:pt x="2858" y="2468"/>
                    </a:lnTo>
                    <a:lnTo>
                      <a:pt x="2862" y="2454"/>
                    </a:lnTo>
                    <a:lnTo>
                      <a:pt x="2866" y="2440"/>
                    </a:lnTo>
                    <a:lnTo>
                      <a:pt x="2870" y="2427"/>
                    </a:lnTo>
                    <a:lnTo>
                      <a:pt x="2874" y="2412"/>
                    </a:lnTo>
                    <a:lnTo>
                      <a:pt x="2877" y="2398"/>
                    </a:lnTo>
                    <a:lnTo>
                      <a:pt x="2881" y="2385"/>
                    </a:lnTo>
                    <a:lnTo>
                      <a:pt x="2885" y="2371"/>
                    </a:lnTo>
                    <a:lnTo>
                      <a:pt x="2889" y="2357"/>
                    </a:lnTo>
                    <a:lnTo>
                      <a:pt x="2893" y="2343"/>
                    </a:lnTo>
                    <a:lnTo>
                      <a:pt x="2897" y="2330"/>
                    </a:lnTo>
                    <a:lnTo>
                      <a:pt x="2901" y="2315"/>
                    </a:lnTo>
                    <a:lnTo>
                      <a:pt x="2905" y="2301"/>
                    </a:lnTo>
                    <a:lnTo>
                      <a:pt x="2909" y="2287"/>
                    </a:lnTo>
                    <a:lnTo>
                      <a:pt x="2913" y="2274"/>
                    </a:lnTo>
                    <a:lnTo>
                      <a:pt x="2917" y="2260"/>
                    </a:lnTo>
                    <a:lnTo>
                      <a:pt x="2921" y="2248"/>
                    </a:lnTo>
                    <a:lnTo>
                      <a:pt x="2925" y="2233"/>
                    </a:lnTo>
                    <a:lnTo>
                      <a:pt x="2929" y="2221"/>
                    </a:lnTo>
                    <a:lnTo>
                      <a:pt x="2933" y="2207"/>
                    </a:lnTo>
                    <a:lnTo>
                      <a:pt x="2937" y="2193"/>
                    </a:lnTo>
                    <a:lnTo>
                      <a:pt x="2940" y="2180"/>
                    </a:lnTo>
                    <a:lnTo>
                      <a:pt x="2944" y="2165"/>
                    </a:lnTo>
                    <a:lnTo>
                      <a:pt x="2948" y="2152"/>
                    </a:lnTo>
                    <a:lnTo>
                      <a:pt x="2952" y="2140"/>
                    </a:lnTo>
                    <a:lnTo>
                      <a:pt x="2956" y="2126"/>
                    </a:lnTo>
                    <a:lnTo>
                      <a:pt x="2960" y="2114"/>
                    </a:lnTo>
                    <a:lnTo>
                      <a:pt x="2964" y="2099"/>
                    </a:lnTo>
                    <a:lnTo>
                      <a:pt x="2968" y="2086"/>
                    </a:lnTo>
                    <a:lnTo>
                      <a:pt x="2972" y="2073"/>
                    </a:lnTo>
                    <a:lnTo>
                      <a:pt x="2976" y="2060"/>
                    </a:lnTo>
                    <a:lnTo>
                      <a:pt x="2980" y="2047"/>
                    </a:lnTo>
                    <a:lnTo>
                      <a:pt x="2984" y="2035"/>
                    </a:lnTo>
                    <a:lnTo>
                      <a:pt x="2988" y="2022"/>
                    </a:lnTo>
                    <a:lnTo>
                      <a:pt x="2992" y="2008"/>
                    </a:lnTo>
                    <a:lnTo>
                      <a:pt x="2996" y="1995"/>
                    </a:lnTo>
                    <a:lnTo>
                      <a:pt x="2999" y="1982"/>
                    </a:lnTo>
                    <a:lnTo>
                      <a:pt x="3003" y="1970"/>
                    </a:lnTo>
                    <a:lnTo>
                      <a:pt x="3007" y="1958"/>
                    </a:lnTo>
                    <a:lnTo>
                      <a:pt x="3011" y="1943"/>
                    </a:lnTo>
                    <a:lnTo>
                      <a:pt x="3015" y="1931"/>
                    </a:lnTo>
                    <a:lnTo>
                      <a:pt x="3019" y="1920"/>
                    </a:lnTo>
                    <a:lnTo>
                      <a:pt x="3023" y="1906"/>
                    </a:lnTo>
                    <a:lnTo>
                      <a:pt x="3027" y="1893"/>
                    </a:lnTo>
                    <a:lnTo>
                      <a:pt x="3031" y="1881"/>
                    </a:lnTo>
                    <a:lnTo>
                      <a:pt x="3035" y="1868"/>
                    </a:lnTo>
                    <a:lnTo>
                      <a:pt x="3039" y="1856"/>
                    </a:lnTo>
                    <a:lnTo>
                      <a:pt x="3043" y="1843"/>
                    </a:lnTo>
                    <a:lnTo>
                      <a:pt x="3047" y="1832"/>
                    </a:lnTo>
                    <a:lnTo>
                      <a:pt x="3051" y="1819"/>
                    </a:lnTo>
                    <a:lnTo>
                      <a:pt x="3055" y="1807"/>
                    </a:lnTo>
                    <a:lnTo>
                      <a:pt x="3059" y="1794"/>
                    </a:lnTo>
                    <a:lnTo>
                      <a:pt x="3062" y="1783"/>
                    </a:lnTo>
                    <a:lnTo>
                      <a:pt x="3066" y="1770"/>
                    </a:lnTo>
                    <a:lnTo>
                      <a:pt x="3070" y="1759"/>
                    </a:lnTo>
                    <a:lnTo>
                      <a:pt x="3074" y="1746"/>
                    </a:lnTo>
                    <a:lnTo>
                      <a:pt x="3078" y="1734"/>
                    </a:lnTo>
                    <a:lnTo>
                      <a:pt x="3082" y="1722"/>
                    </a:lnTo>
                    <a:lnTo>
                      <a:pt x="3086" y="1710"/>
                    </a:lnTo>
                    <a:lnTo>
                      <a:pt x="3090" y="1698"/>
                    </a:lnTo>
                    <a:lnTo>
                      <a:pt x="3094" y="1687"/>
                    </a:lnTo>
                    <a:lnTo>
                      <a:pt x="3098" y="1675"/>
                    </a:lnTo>
                    <a:lnTo>
                      <a:pt x="3102" y="1664"/>
                    </a:lnTo>
                    <a:lnTo>
                      <a:pt x="3106" y="1652"/>
                    </a:lnTo>
                    <a:lnTo>
                      <a:pt x="3110" y="1640"/>
                    </a:lnTo>
                    <a:lnTo>
                      <a:pt x="3114" y="1628"/>
                    </a:lnTo>
                    <a:lnTo>
                      <a:pt x="3118" y="1618"/>
                    </a:lnTo>
                    <a:lnTo>
                      <a:pt x="3122" y="1606"/>
                    </a:lnTo>
                    <a:lnTo>
                      <a:pt x="3125" y="1593"/>
                    </a:lnTo>
                    <a:lnTo>
                      <a:pt x="3129" y="1584"/>
                    </a:lnTo>
                    <a:lnTo>
                      <a:pt x="3133" y="1572"/>
                    </a:lnTo>
                    <a:lnTo>
                      <a:pt x="3137" y="1560"/>
                    </a:lnTo>
                    <a:lnTo>
                      <a:pt x="3141" y="1548"/>
                    </a:lnTo>
                    <a:lnTo>
                      <a:pt x="3145" y="1538"/>
                    </a:lnTo>
                    <a:lnTo>
                      <a:pt x="3149" y="1527"/>
                    </a:lnTo>
                    <a:lnTo>
                      <a:pt x="3153" y="1516"/>
                    </a:lnTo>
                    <a:lnTo>
                      <a:pt x="3157" y="1504"/>
                    </a:lnTo>
                    <a:lnTo>
                      <a:pt x="3161" y="1494"/>
                    </a:lnTo>
                    <a:lnTo>
                      <a:pt x="3165" y="1483"/>
                    </a:lnTo>
                    <a:lnTo>
                      <a:pt x="3169" y="1472"/>
                    </a:lnTo>
                    <a:lnTo>
                      <a:pt x="3173" y="1460"/>
                    </a:lnTo>
                    <a:lnTo>
                      <a:pt x="3177" y="1449"/>
                    </a:lnTo>
                    <a:lnTo>
                      <a:pt x="3181" y="1440"/>
                    </a:lnTo>
                    <a:lnTo>
                      <a:pt x="3185" y="1429"/>
                    </a:lnTo>
                    <a:lnTo>
                      <a:pt x="3188" y="1418"/>
                    </a:lnTo>
                    <a:lnTo>
                      <a:pt x="3192" y="1406"/>
                    </a:lnTo>
                    <a:lnTo>
                      <a:pt x="3196" y="1397"/>
                    </a:lnTo>
                    <a:lnTo>
                      <a:pt x="3200" y="1386"/>
                    </a:lnTo>
                    <a:lnTo>
                      <a:pt x="3204" y="1376"/>
                    </a:lnTo>
                    <a:lnTo>
                      <a:pt x="3208" y="1366"/>
                    </a:lnTo>
                    <a:lnTo>
                      <a:pt x="3212" y="1355"/>
                    </a:lnTo>
                    <a:lnTo>
                      <a:pt x="3216" y="1343"/>
                    </a:lnTo>
                    <a:lnTo>
                      <a:pt x="3220" y="1333"/>
                    </a:lnTo>
                    <a:lnTo>
                      <a:pt x="3224" y="1324"/>
                    </a:lnTo>
                    <a:lnTo>
                      <a:pt x="3228" y="1314"/>
                    </a:lnTo>
                    <a:lnTo>
                      <a:pt x="3232" y="1303"/>
                    </a:lnTo>
                    <a:lnTo>
                      <a:pt x="3236" y="1293"/>
                    </a:lnTo>
                    <a:lnTo>
                      <a:pt x="3240" y="1284"/>
                    </a:lnTo>
                    <a:lnTo>
                      <a:pt x="3244" y="1272"/>
                    </a:lnTo>
                    <a:lnTo>
                      <a:pt x="3248" y="1263"/>
                    </a:lnTo>
                    <a:lnTo>
                      <a:pt x="3251" y="1255"/>
                    </a:lnTo>
                    <a:lnTo>
                      <a:pt x="3255" y="1245"/>
                    </a:lnTo>
                    <a:lnTo>
                      <a:pt x="3259" y="1235"/>
                    </a:lnTo>
                    <a:lnTo>
                      <a:pt x="3263" y="1226"/>
                    </a:lnTo>
                    <a:lnTo>
                      <a:pt x="3267" y="1216"/>
                    </a:lnTo>
                    <a:lnTo>
                      <a:pt x="3271" y="1206"/>
                    </a:lnTo>
                    <a:lnTo>
                      <a:pt x="3275" y="1197"/>
                    </a:lnTo>
                    <a:lnTo>
                      <a:pt x="3279" y="1186"/>
                    </a:lnTo>
                    <a:lnTo>
                      <a:pt x="3283" y="1177"/>
                    </a:lnTo>
                    <a:lnTo>
                      <a:pt x="3287" y="1169"/>
                    </a:lnTo>
                    <a:lnTo>
                      <a:pt x="3291" y="1160"/>
                    </a:lnTo>
                    <a:lnTo>
                      <a:pt x="3295" y="1150"/>
                    </a:lnTo>
                    <a:lnTo>
                      <a:pt x="3299" y="1140"/>
                    </a:lnTo>
                    <a:lnTo>
                      <a:pt x="3303" y="1131"/>
                    </a:lnTo>
                    <a:lnTo>
                      <a:pt x="3307" y="1121"/>
                    </a:lnTo>
                    <a:lnTo>
                      <a:pt x="3311" y="1113"/>
                    </a:lnTo>
                    <a:lnTo>
                      <a:pt x="3314" y="1105"/>
                    </a:lnTo>
                    <a:lnTo>
                      <a:pt x="3318" y="1095"/>
                    </a:lnTo>
                    <a:lnTo>
                      <a:pt x="3322" y="1087"/>
                    </a:lnTo>
                    <a:lnTo>
                      <a:pt x="3326" y="1077"/>
                    </a:lnTo>
                    <a:lnTo>
                      <a:pt x="3330" y="1070"/>
                    </a:lnTo>
                    <a:lnTo>
                      <a:pt x="3334" y="1060"/>
                    </a:lnTo>
                    <a:lnTo>
                      <a:pt x="3338" y="1052"/>
                    </a:lnTo>
                    <a:lnTo>
                      <a:pt x="3342" y="1044"/>
                    </a:lnTo>
                    <a:lnTo>
                      <a:pt x="3346" y="1035"/>
                    </a:lnTo>
                    <a:lnTo>
                      <a:pt x="3350" y="1025"/>
                    </a:lnTo>
                    <a:lnTo>
                      <a:pt x="3354" y="1017"/>
                    </a:lnTo>
                    <a:lnTo>
                      <a:pt x="3358" y="1009"/>
                    </a:lnTo>
                    <a:lnTo>
                      <a:pt x="3362" y="1001"/>
                    </a:lnTo>
                    <a:lnTo>
                      <a:pt x="3366" y="992"/>
                    </a:lnTo>
                    <a:lnTo>
                      <a:pt x="3370" y="983"/>
                    </a:lnTo>
                    <a:lnTo>
                      <a:pt x="3374" y="975"/>
                    </a:lnTo>
                    <a:lnTo>
                      <a:pt x="3377" y="967"/>
                    </a:lnTo>
                    <a:lnTo>
                      <a:pt x="3381" y="958"/>
                    </a:lnTo>
                    <a:lnTo>
                      <a:pt x="3385" y="951"/>
                    </a:lnTo>
                    <a:lnTo>
                      <a:pt x="3389" y="943"/>
                    </a:lnTo>
                    <a:lnTo>
                      <a:pt x="3393" y="934"/>
                    </a:lnTo>
                    <a:lnTo>
                      <a:pt x="3397" y="927"/>
                    </a:lnTo>
                    <a:lnTo>
                      <a:pt x="3401" y="919"/>
                    </a:lnTo>
                    <a:lnTo>
                      <a:pt x="3405" y="910"/>
                    </a:lnTo>
                    <a:lnTo>
                      <a:pt x="3409" y="903"/>
                    </a:lnTo>
                    <a:lnTo>
                      <a:pt x="3413" y="895"/>
                    </a:lnTo>
                    <a:lnTo>
                      <a:pt x="3417" y="888"/>
                    </a:lnTo>
                    <a:lnTo>
                      <a:pt x="3421" y="881"/>
                    </a:lnTo>
                    <a:lnTo>
                      <a:pt x="3425" y="874"/>
                    </a:lnTo>
                    <a:lnTo>
                      <a:pt x="3429" y="866"/>
                    </a:lnTo>
                    <a:lnTo>
                      <a:pt x="3433" y="858"/>
                    </a:lnTo>
                    <a:lnTo>
                      <a:pt x="3437" y="851"/>
                    </a:lnTo>
                    <a:lnTo>
                      <a:pt x="3440" y="844"/>
                    </a:lnTo>
                    <a:lnTo>
                      <a:pt x="3444" y="836"/>
                    </a:lnTo>
                    <a:lnTo>
                      <a:pt x="3448" y="828"/>
                    </a:lnTo>
                    <a:lnTo>
                      <a:pt x="3452" y="821"/>
                    </a:lnTo>
                    <a:lnTo>
                      <a:pt x="3456" y="813"/>
                    </a:lnTo>
                    <a:lnTo>
                      <a:pt x="3460" y="807"/>
                    </a:lnTo>
                    <a:lnTo>
                      <a:pt x="3464" y="800"/>
                    </a:lnTo>
                    <a:lnTo>
                      <a:pt x="3468" y="793"/>
                    </a:lnTo>
                    <a:lnTo>
                      <a:pt x="3472" y="787"/>
                    </a:lnTo>
                    <a:lnTo>
                      <a:pt x="3476" y="779"/>
                    </a:lnTo>
                    <a:lnTo>
                      <a:pt x="3480" y="772"/>
                    </a:lnTo>
                    <a:lnTo>
                      <a:pt x="3484" y="764"/>
                    </a:lnTo>
                    <a:lnTo>
                      <a:pt x="3488" y="757"/>
                    </a:lnTo>
                    <a:lnTo>
                      <a:pt x="3492" y="751"/>
                    </a:lnTo>
                    <a:lnTo>
                      <a:pt x="3496" y="745"/>
                    </a:lnTo>
                    <a:lnTo>
                      <a:pt x="3499" y="737"/>
                    </a:lnTo>
                    <a:lnTo>
                      <a:pt x="3503" y="732"/>
                    </a:lnTo>
                    <a:lnTo>
                      <a:pt x="3507" y="724"/>
                    </a:lnTo>
                    <a:lnTo>
                      <a:pt x="3511" y="718"/>
                    </a:lnTo>
                    <a:lnTo>
                      <a:pt x="3515" y="711"/>
                    </a:lnTo>
                    <a:lnTo>
                      <a:pt x="3519" y="705"/>
                    </a:lnTo>
                    <a:lnTo>
                      <a:pt x="3523" y="698"/>
                    </a:lnTo>
                    <a:lnTo>
                      <a:pt x="3527" y="693"/>
                    </a:lnTo>
                    <a:lnTo>
                      <a:pt x="3531" y="686"/>
                    </a:lnTo>
                    <a:lnTo>
                      <a:pt x="3535" y="679"/>
                    </a:lnTo>
                    <a:lnTo>
                      <a:pt x="3539" y="672"/>
                    </a:lnTo>
                    <a:lnTo>
                      <a:pt x="3543" y="668"/>
                    </a:lnTo>
                    <a:lnTo>
                      <a:pt x="3547" y="662"/>
                    </a:lnTo>
                    <a:lnTo>
                      <a:pt x="3551" y="654"/>
                    </a:lnTo>
                    <a:lnTo>
                      <a:pt x="3555" y="649"/>
                    </a:lnTo>
                    <a:lnTo>
                      <a:pt x="3559" y="644"/>
                    </a:lnTo>
                    <a:lnTo>
                      <a:pt x="3562" y="637"/>
                    </a:lnTo>
                    <a:lnTo>
                      <a:pt x="3566" y="631"/>
                    </a:lnTo>
                    <a:lnTo>
                      <a:pt x="3570" y="625"/>
                    </a:lnTo>
                    <a:lnTo>
                      <a:pt x="3574" y="619"/>
                    </a:lnTo>
                    <a:lnTo>
                      <a:pt x="3578" y="614"/>
                    </a:lnTo>
                    <a:lnTo>
                      <a:pt x="3582" y="607"/>
                    </a:lnTo>
                    <a:lnTo>
                      <a:pt x="3586" y="601"/>
                    </a:lnTo>
                    <a:lnTo>
                      <a:pt x="3590" y="595"/>
                    </a:lnTo>
                    <a:lnTo>
                      <a:pt x="3594" y="591"/>
                    </a:lnTo>
                    <a:lnTo>
                      <a:pt x="3598" y="584"/>
                    </a:lnTo>
                    <a:lnTo>
                      <a:pt x="3602" y="579"/>
                    </a:lnTo>
                    <a:lnTo>
                      <a:pt x="3606" y="574"/>
                    </a:lnTo>
                    <a:lnTo>
                      <a:pt x="3610" y="568"/>
                    </a:lnTo>
                    <a:lnTo>
                      <a:pt x="3614" y="564"/>
                    </a:lnTo>
                    <a:lnTo>
                      <a:pt x="3618" y="557"/>
                    </a:lnTo>
                    <a:lnTo>
                      <a:pt x="3622" y="553"/>
                    </a:lnTo>
                    <a:lnTo>
                      <a:pt x="3625" y="548"/>
                    </a:lnTo>
                    <a:lnTo>
                      <a:pt x="3629" y="542"/>
                    </a:lnTo>
                    <a:lnTo>
                      <a:pt x="3633" y="537"/>
                    </a:lnTo>
                    <a:lnTo>
                      <a:pt x="3637" y="531"/>
                    </a:lnTo>
                    <a:lnTo>
                      <a:pt x="3641" y="527"/>
                    </a:lnTo>
                    <a:lnTo>
                      <a:pt x="3645" y="522"/>
                    </a:lnTo>
                    <a:lnTo>
                      <a:pt x="3649" y="517"/>
                    </a:lnTo>
                    <a:lnTo>
                      <a:pt x="3653" y="513"/>
                    </a:lnTo>
                    <a:lnTo>
                      <a:pt x="3657" y="507"/>
                    </a:lnTo>
                    <a:lnTo>
                      <a:pt x="3661" y="502"/>
                    </a:lnTo>
                    <a:lnTo>
                      <a:pt x="3665" y="497"/>
                    </a:lnTo>
                    <a:lnTo>
                      <a:pt x="3669" y="493"/>
                    </a:lnTo>
                    <a:lnTo>
                      <a:pt x="3673" y="488"/>
                    </a:lnTo>
                    <a:lnTo>
                      <a:pt x="3677" y="484"/>
                    </a:lnTo>
                    <a:lnTo>
                      <a:pt x="3681" y="478"/>
                    </a:lnTo>
                    <a:lnTo>
                      <a:pt x="3685" y="473"/>
                    </a:lnTo>
                    <a:lnTo>
                      <a:pt x="3688" y="470"/>
                    </a:lnTo>
                    <a:lnTo>
                      <a:pt x="3692" y="464"/>
                    </a:lnTo>
                    <a:lnTo>
                      <a:pt x="3696" y="460"/>
                    </a:lnTo>
                    <a:lnTo>
                      <a:pt x="3700" y="456"/>
                    </a:lnTo>
                    <a:lnTo>
                      <a:pt x="3704" y="451"/>
                    </a:lnTo>
                    <a:lnTo>
                      <a:pt x="3708" y="448"/>
                    </a:lnTo>
                    <a:lnTo>
                      <a:pt x="3712" y="442"/>
                    </a:lnTo>
                    <a:lnTo>
                      <a:pt x="3716" y="439"/>
                    </a:lnTo>
                    <a:lnTo>
                      <a:pt x="3720" y="434"/>
                    </a:lnTo>
                    <a:lnTo>
                      <a:pt x="3724" y="430"/>
                    </a:lnTo>
                    <a:lnTo>
                      <a:pt x="3728" y="425"/>
                    </a:lnTo>
                    <a:lnTo>
                      <a:pt x="3732" y="421"/>
                    </a:lnTo>
                    <a:lnTo>
                      <a:pt x="3736" y="416"/>
                    </a:lnTo>
                    <a:lnTo>
                      <a:pt x="3740" y="413"/>
                    </a:lnTo>
                    <a:lnTo>
                      <a:pt x="3744" y="408"/>
                    </a:lnTo>
                    <a:lnTo>
                      <a:pt x="3748" y="404"/>
                    </a:lnTo>
                    <a:lnTo>
                      <a:pt x="3751" y="400"/>
                    </a:lnTo>
                    <a:lnTo>
                      <a:pt x="3755" y="397"/>
                    </a:lnTo>
                    <a:lnTo>
                      <a:pt x="3759" y="391"/>
                    </a:lnTo>
                    <a:lnTo>
                      <a:pt x="3763" y="388"/>
                    </a:lnTo>
                    <a:lnTo>
                      <a:pt x="3767" y="385"/>
                    </a:lnTo>
                    <a:lnTo>
                      <a:pt x="3771" y="380"/>
                    </a:lnTo>
                    <a:lnTo>
                      <a:pt x="3775" y="375"/>
                    </a:lnTo>
                    <a:lnTo>
                      <a:pt x="3779" y="373"/>
                    </a:lnTo>
                    <a:lnTo>
                      <a:pt x="3783" y="370"/>
                    </a:lnTo>
                    <a:lnTo>
                      <a:pt x="3787" y="366"/>
                    </a:lnTo>
                    <a:lnTo>
                      <a:pt x="3791" y="362"/>
                    </a:lnTo>
                    <a:lnTo>
                      <a:pt x="3795" y="359"/>
                    </a:lnTo>
                    <a:lnTo>
                      <a:pt x="3799" y="354"/>
                    </a:lnTo>
                    <a:lnTo>
                      <a:pt x="3803" y="352"/>
                    </a:lnTo>
                    <a:lnTo>
                      <a:pt x="3807" y="347"/>
                    </a:lnTo>
                    <a:lnTo>
                      <a:pt x="3811" y="344"/>
                    </a:lnTo>
                    <a:lnTo>
                      <a:pt x="3814" y="340"/>
                    </a:lnTo>
                    <a:lnTo>
                      <a:pt x="3818" y="336"/>
                    </a:lnTo>
                    <a:lnTo>
                      <a:pt x="3822" y="333"/>
                    </a:lnTo>
                    <a:lnTo>
                      <a:pt x="3826" y="329"/>
                    </a:lnTo>
                    <a:lnTo>
                      <a:pt x="3830" y="326"/>
                    </a:lnTo>
                    <a:lnTo>
                      <a:pt x="3834" y="323"/>
                    </a:lnTo>
                    <a:lnTo>
                      <a:pt x="3838" y="319"/>
                    </a:lnTo>
                    <a:lnTo>
                      <a:pt x="3842" y="317"/>
                    </a:lnTo>
                    <a:lnTo>
                      <a:pt x="3846" y="314"/>
                    </a:lnTo>
                    <a:lnTo>
                      <a:pt x="3850" y="310"/>
                    </a:lnTo>
                    <a:lnTo>
                      <a:pt x="3854" y="307"/>
                    </a:lnTo>
                    <a:lnTo>
                      <a:pt x="3858" y="304"/>
                    </a:lnTo>
                    <a:lnTo>
                      <a:pt x="3862" y="302"/>
                    </a:lnTo>
                    <a:lnTo>
                      <a:pt x="3866" y="298"/>
                    </a:lnTo>
                    <a:lnTo>
                      <a:pt x="3870" y="295"/>
                    </a:lnTo>
                    <a:lnTo>
                      <a:pt x="3874" y="291"/>
                    </a:lnTo>
                    <a:lnTo>
                      <a:pt x="3877" y="290"/>
                    </a:lnTo>
                    <a:lnTo>
                      <a:pt x="3881" y="286"/>
                    </a:lnTo>
                    <a:lnTo>
                      <a:pt x="3885" y="283"/>
                    </a:lnTo>
                    <a:lnTo>
                      <a:pt x="3889" y="281"/>
                    </a:lnTo>
                    <a:lnTo>
                      <a:pt x="3893" y="278"/>
                    </a:lnTo>
                    <a:lnTo>
                      <a:pt x="3897" y="274"/>
                    </a:lnTo>
                    <a:lnTo>
                      <a:pt x="3901" y="271"/>
                    </a:lnTo>
                    <a:lnTo>
                      <a:pt x="3905" y="269"/>
                    </a:lnTo>
                    <a:lnTo>
                      <a:pt x="3909" y="267"/>
                    </a:lnTo>
                    <a:lnTo>
                      <a:pt x="3913" y="265"/>
                    </a:lnTo>
                    <a:lnTo>
                      <a:pt x="3917" y="262"/>
                    </a:lnTo>
                    <a:lnTo>
                      <a:pt x="3921" y="258"/>
                    </a:lnTo>
                    <a:lnTo>
                      <a:pt x="3925" y="255"/>
                    </a:lnTo>
                    <a:lnTo>
                      <a:pt x="3929" y="253"/>
                    </a:lnTo>
                    <a:lnTo>
                      <a:pt x="3933" y="25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4496" name="Freeform 368"/>
              <p:cNvSpPr>
                <a:spLocks/>
              </p:cNvSpPr>
              <p:nvPr/>
            </p:nvSpPr>
            <p:spPr bwMode="auto">
              <a:xfrm flipV="1">
                <a:off x="2925" y="1117"/>
                <a:ext cx="1349" cy="1628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74" y="4"/>
                  </a:cxn>
                  <a:cxn ang="0">
                    <a:pos x="114" y="3"/>
                  </a:cxn>
                  <a:cxn ang="0">
                    <a:pos x="153" y="3"/>
                  </a:cxn>
                  <a:cxn ang="0">
                    <a:pos x="192" y="3"/>
                  </a:cxn>
                  <a:cxn ang="0">
                    <a:pos x="232" y="2"/>
                  </a:cxn>
                  <a:cxn ang="0">
                    <a:pos x="271" y="1"/>
                  </a:cxn>
                  <a:cxn ang="0">
                    <a:pos x="311" y="3"/>
                  </a:cxn>
                  <a:cxn ang="0">
                    <a:pos x="350" y="3"/>
                  </a:cxn>
                  <a:cxn ang="0">
                    <a:pos x="389" y="2"/>
                  </a:cxn>
                  <a:cxn ang="0">
                    <a:pos x="429" y="2"/>
                  </a:cxn>
                  <a:cxn ang="0">
                    <a:pos x="468" y="2"/>
                  </a:cxn>
                  <a:cxn ang="0">
                    <a:pos x="507" y="1"/>
                  </a:cxn>
                  <a:cxn ang="0">
                    <a:pos x="547" y="3"/>
                  </a:cxn>
                  <a:cxn ang="0">
                    <a:pos x="586" y="9"/>
                  </a:cxn>
                  <a:cxn ang="0">
                    <a:pos x="625" y="21"/>
                  </a:cxn>
                  <a:cxn ang="0">
                    <a:pos x="665" y="38"/>
                  </a:cxn>
                  <a:cxn ang="0">
                    <a:pos x="704" y="64"/>
                  </a:cxn>
                  <a:cxn ang="0">
                    <a:pos x="744" y="100"/>
                  </a:cxn>
                  <a:cxn ang="0">
                    <a:pos x="783" y="149"/>
                  </a:cxn>
                  <a:cxn ang="0">
                    <a:pos x="822" y="211"/>
                  </a:cxn>
                  <a:cxn ang="0">
                    <a:pos x="862" y="289"/>
                  </a:cxn>
                  <a:cxn ang="0">
                    <a:pos x="901" y="382"/>
                  </a:cxn>
                  <a:cxn ang="0">
                    <a:pos x="940" y="490"/>
                  </a:cxn>
                  <a:cxn ang="0">
                    <a:pos x="980" y="615"/>
                  </a:cxn>
                  <a:cxn ang="0">
                    <a:pos x="1019" y="756"/>
                  </a:cxn>
                  <a:cxn ang="0">
                    <a:pos x="1059" y="911"/>
                  </a:cxn>
                  <a:cxn ang="0">
                    <a:pos x="1098" y="1080"/>
                  </a:cxn>
                  <a:cxn ang="0">
                    <a:pos x="1137" y="1263"/>
                  </a:cxn>
                  <a:cxn ang="0">
                    <a:pos x="1177" y="1455"/>
                  </a:cxn>
                  <a:cxn ang="0">
                    <a:pos x="1216" y="1657"/>
                  </a:cxn>
                  <a:cxn ang="0">
                    <a:pos x="1255" y="1867"/>
                  </a:cxn>
                  <a:cxn ang="0">
                    <a:pos x="1295" y="2081"/>
                  </a:cxn>
                  <a:cxn ang="0">
                    <a:pos x="1334" y="2298"/>
                  </a:cxn>
                  <a:cxn ang="0">
                    <a:pos x="1374" y="2516"/>
                  </a:cxn>
                  <a:cxn ang="0">
                    <a:pos x="1413" y="2731"/>
                  </a:cxn>
                  <a:cxn ang="0">
                    <a:pos x="1452" y="2828"/>
                  </a:cxn>
                  <a:cxn ang="0">
                    <a:pos x="1492" y="2828"/>
                  </a:cxn>
                  <a:cxn ang="0">
                    <a:pos x="1531" y="2828"/>
                  </a:cxn>
                  <a:cxn ang="0">
                    <a:pos x="1570" y="2828"/>
                  </a:cxn>
                  <a:cxn ang="0">
                    <a:pos x="1610" y="2828"/>
                  </a:cxn>
                  <a:cxn ang="0">
                    <a:pos x="1649" y="2828"/>
                  </a:cxn>
                  <a:cxn ang="0">
                    <a:pos x="1688" y="2828"/>
                  </a:cxn>
                  <a:cxn ang="0">
                    <a:pos x="1728" y="2828"/>
                  </a:cxn>
                  <a:cxn ang="0">
                    <a:pos x="1767" y="2828"/>
                  </a:cxn>
                  <a:cxn ang="0">
                    <a:pos x="1807" y="2828"/>
                  </a:cxn>
                  <a:cxn ang="0">
                    <a:pos x="1846" y="2828"/>
                  </a:cxn>
                  <a:cxn ang="0">
                    <a:pos x="1885" y="2828"/>
                  </a:cxn>
                  <a:cxn ang="0">
                    <a:pos x="1925" y="2828"/>
                  </a:cxn>
                  <a:cxn ang="0">
                    <a:pos x="1964" y="2828"/>
                  </a:cxn>
                  <a:cxn ang="0">
                    <a:pos x="2003" y="2828"/>
                  </a:cxn>
                  <a:cxn ang="0">
                    <a:pos x="2043" y="2828"/>
                  </a:cxn>
                  <a:cxn ang="0">
                    <a:pos x="2082" y="2828"/>
                  </a:cxn>
                  <a:cxn ang="0">
                    <a:pos x="2122" y="2828"/>
                  </a:cxn>
                  <a:cxn ang="0">
                    <a:pos x="2161" y="2828"/>
                  </a:cxn>
                  <a:cxn ang="0">
                    <a:pos x="2200" y="2828"/>
                  </a:cxn>
                  <a:cxn ang="0">
                    <a:pos x="2240" y="2828"/>
                  </a:cxn>
                  <a:cxn ang="0">
                    <a:pos x="2279" y="2828"/>
                  </a:cxn>
                  <a:cxn ang="0">
                    <a:pos x="2318" y="2828"/>
                  </a:cxn>
                </a:cxnLst>
                <a:rect l="0" t="0" r="r" b="b"/>
                <a:pathLst>
                  <a:path w="2342" h="2828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4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3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0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0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0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3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1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2"/>
                    </a:lnTo>
                    <a:lnTo>
                      <a:pt x="594" y="12"/>
                    </a:lnTo>
                    <a:lnTo>
                      <a:pt x="598" y="11"/>
                    </a:lnTo>
                    <a:lnTo>
                      <a:pt x="602" y="13"/>
                    </a:lnTo>
                    <a:lnTo>
                      <a:pt x="606" y="14"/>
                    </a:lnTo>
                    <a:lnTo>
                      <a:pt x="610" y="16"/>
                    </a:lnTo>
                    <a:lnTo>
                      <a:pt x="614" y="16"/>
                    </a:lnTo>
                    <a:lnTo>
                      <a:pt x="618" y="17"/>
                    </a:lnTo>
                    <a:lnTo>
                      <a:pt x="622" y="20"/>
                    </a:lnTo>
                    <a:lnTo>
                      <a:pt x="625" y="21"/>
                    </a:lnTo>
                    <a:lnTo>
                      <a:pt x="629" y="21"/>
                    </a:lnTo>
                    <a:lnTo>
                      <a:pt x="633" y="23"/>
                    </a:lnTo>
                    <a:lnTo>
                      <a:pt x="637" y="24"/>
                    </a:lnTo>
                    <a:lnTo>
                      <a:pt x="641" y="26"/>
                    </a:lnTo>
                    <a:lnTo>
                      <a:pt x="645" y="28"/>
                    </a:lnTo>
                    <a:lnTo>
                      <a:pt x="649" y="30"/>
                    </a:lnTo>
                    <a:lnTo>
                      <a:pt x="653" y="31"/>
                    </a:lnTo>
                    <a:lnTo>
                      <a:pt x="657" y="33"/>
                    </a:lnTo>
                    <a:lnTo>
                      <a:pt x="661" y="34"/>
                    </a:lnTo>
                    <a:lnTo>
                      <a:pt x="665" y="38"/>
                    </a:lnTo>
                    <a:lnTo>
                      <a:pt x="669" y="40"/>
                    </a:lnTo>
                    <a:lnTo>
                      <a:pt x="673" y="43"/>
                    </a:lnTo>
                    <a:lnTo>
                      <a:pt x="677" y="44"/>
                    </a:lnTo>
                    <a:lnTo>
                      <a:pt x="681" y="47"/>
                    </a:lnTo>
                    <a:lnTo>
                      <a:pt x="685" y="50"/>
                    </a:lnTo>
                    <a:lnTo>
                      <a:pt x="688" y="51"/>
                    </a:lnTo>
                    <a:lnTo>
                      <a:pt x="692" y="55"/>
                    </a:lnTo>
                    <a:lnTo>
                      <a:pt x="696" y="57"/>
                    </a:lnTo>
                    <a:lnTo>
                      <a:pt x="700" y="61"/>
                    </a:lnTo>
                    <a:lnTo>
                      <a:pt x="704" y="64"/>
                    </a:lnTo>
                    <a:lnTo>
                      <a:pt x="708" y="66"/>
                    </a:lnTo>
                    <a:lnTo>
                      <a:pt x="712" y="71"/>
                    </a:lnTo>
                    <a:lnTo>
                      <a:pt x="716" y="74"/>
                    </a:lnTo>
                    <a:lnTo>
                      <a:pt x="720" y="77"/>
                    </a:lnTo>
                    <a:lnTo>
                      <a:pt x="724" y="81"/>
                    </a:lnTo>
                    <a:lnTo>
                      <a:pt x="728" y="84"/>
                    </a:lnTo>
                    <a:lnTo>
                      <a:pt x="732" y="88"/>
                    </a:lnTo>
                    <a:lnTo>
                      <a:pt x="736" y="93"/>
                    </a:lnTo>
                    <a:lnTo>
                      <a:pt x="740" y="96"/>
                    </a:lnTo>
                    <a:lnTo>
                      <a:pt x="744" y="100"/>
                    </a:lnTo>
                    <a:lnTo>
                      <a:pt x="748" y="104"/>
                    </a:lnTo>
                    <a:lnTo>
                      <a:pt x="751" y="109"/>
                    </a:lnTo>
                    <a:lnTo>
                      <a:pt x="755" y="113"/>
                    </a:lnTo>
                    <a:lnTo>
                      <a:pt x="759" y="117"/>
                    </a:lnTo>
                    <a:lnTo>
                      <a:pt x="763" y="122"/>
                    </a:lnTo>
                    <a:lnTo>
                      <a:pt x="767" y="128"/>
                    </a:lnTo>
                    <a:lnTo>
                      <a:pt x="771" y="132"/>
                    </a:lnTo>
                    <a:lnTo>
                      <a:pt x="775" y="138"/>
                    </a:lnTo>
                    <a:lnTo>
                      <a:pt x="779" y="144"/>
                    </a:lnTo>
                    <a:lnTo>
                      <a:pt x="783" y="149"/>
                    </a:lnTo>
                    <a:lnTo>
                      <a:pt x="787" y="154"/>
                    </a:lnTo>
                    <a:lnTo>
                      <a:pt x="791" y="160"/>
                    </a:lnTo>
                    <a:lnTo>
                      <a:pt x="795" y="166"/>
                    </a:lnTo>
                    <a:lnTo>
                      <a:pt x="799" y="171"/>
                    </a:lnTo>
                    <a:lnTo>
                      <a:pt x="803" y="178"/>
                    </a:lnTo>
                    <a:lnTo>
                      <a:pt x="807" y="185"/>
                    </a:lnTo>
                    <a:lnTo>
                      <a:pt x="811" y="191"/>
                    </a:lnTo>
                    <a:lnTo>
                      <a:pt x="814" y="197"/>
                    </a:lnTo>
                    <a:lnTo>
                      <a:pt x="818" y="205"/>
                    </a:lnTo>
                    <a:lnTo>
                      <a:pt x="822" y="211"/>
                    </a:lnTo>
                    <a:lnTo>
                      <a:pt x="826" y="219"/>
                    </a:lnTo>
                    <a:lnTo>
                      <a:pt x="830" y="226"/>
                    </a:lnTo>
                    <a:lnTo>
                      <a:pt x="834" y="232"/>
                    </a:lnTo>
                    <a:lnTo>
                      <a:pt x="838" y="241"/>
                    </a:lnTo>
                    <a:lnTo>
                      <a:pt x="842" y="249"/>
                    </a:lnTo>
                    <a:lnTo>
                      <a:pt x="846" y="257"/>
                    </a:lnTo>
                    <a:lnTo>
                      <a:pt x="850" y="263"/>
                    </a:lnTo>
                    <a:lnTo>
                      <a:pt x="854" y="272"/>
                    </a:lnTo>
                    <a:lnTo>
                      <a:pt x="858" y="280"/>
                    </a:lnTo>
                    <a:lnTo>
                      <a:pt x="862" y="289"/>
                    </a:lnTo>
                    <a:lnTo>
                      <a:pt x="866" y="296"/>
                    </a:lnTo>
                    <a:lnTo>
                      <a:pt x="870" y="306"/>
                    </a:lnTo>
                    <a:lnTo>
                      <a:pt x="874" y="315"/>
                    </a:lnTo>
                    <a:lnTo>
                      <a:pt x="877" y="323"/>
                    </a:lnTo>
                    <a:lnTo>
                      <a:pt x="881" y="333"/>
                    </a:lnTo>
                    <a:lnTo>
                      <a:pt x="885" y="343"/>
                    </a:lnTo>
                    <a:lnTo>
                      <a:pt x="889" y="353"/>
                    </a:lnTo>
                    <a:lnTo>
                      <a:pt x="893" y="361"/>
                    </a:lnTo>
                    <a:lnTo>
                      <a:pt x="897" y="371"/>
                    </a:lnTo>
                    <a:lnTo>
                      <a:pt x="901" y="382"/>
                    </a:lnTo>
                    <a:lnTo>
                      <a:pt x="905" y="393"/>
                    </a:lnTo>
                    <a:lnTo>
                      <a:pt x="909" y="403"/>
                    </a:lnTo>
                    <a:lnTo>
                      <a:pt x="913" y="413"/>
                    </a:lnTo>
                    <a:lnTo>
                      <a:pt x="917" y="423"/>
                    </a:lnTo>
                    <a:lnTo>
                      <a:pt x="921" y="435"/>
                    </a:lnTo>
                    <a:lnTo>
                      <a:pt x="925" y="446"/>
                    </a:lnTo>
                    <a:lnTo>
                      <a:pt x="929" y="457"/>
                    </a:lnTo>
                    <a:lnTo>
                      <a:pt x="933" y="468"/>
                    </a:lnTo>
                    <a:lnTo>
                      <a:pt x="937" y="479"/>
                    </a:lnTo>
                    <a:lnTo>
                      <a:pt x="940" y="490"/>
                    </a:lnTo>
                    <a:lnTo>
                      <a:pt x="944" y="502"/>
                    </a:lnTo>
                    <a:lnTo>
                      <a:pt x="948" y="516"/>
                    </a:lnTo>
                    <a:lnTo>
                      <a:pt x="952" y="527"/>
                    </a:lnTo>
                    <a:lnTo>
                      <a:pt x="956" y="538"/>
                    </a:lnTo>
                    <a:lnTo>
                      <a:pt x="960" y="550"/>
                    </a:lnTo>
                    <a:lnTo>
                      <a:pt x="964" y="565"/>
                    </a:lnTo>
                    <a:lnTo>
                      <a:pt x="968" y="576"/>
                    </a:lnTo>
                    <a:lnTo>
                      <a:pt x="972" y="588"/>
                    </a:lnTo>
                    <a:lnTo>
                      <a:pt x="976" y="602"/>
                    </a:lnTo>
                    <a:lnTo>
                      <a:pt x="980" y="615"/>
                    </a:lnTo>
                    <a:lnTo>
                      <a:pt x="984" y="629"/>
                    </a:lnTo>
                    <a:lnTo>
                      <a:pt x="988" y="643"/>
                    </a:lnTo>
                    <a:lnTo>
                      <a:pt x="992" y="657"/>
                    </a:lnTo>
                    <a:lnTo>
                      <a:pt x="996" y="670"/>
                    </a:lnTo>
                    <a:lnTo>
                      <a:pt x="999" y="683"/>
                    </a:lnTo>
                    <a:lnTo>
                      <a:pt x="1003" y="698"/>
                    </a:lnTo>
                    <a:lnTo>
                      <a:pt x="1007" y="712"/>
                    </a:lnTo>
                    <a:lnTo>
                      <a:pt x="1011" y="726"/>
                    </a:lnTo>
                    <a:lnTo>
                      <a:pt x="1015" y="741"/>
                    </a:lnTo>
                    <a:lnTo>
                      <a:pt x="1019" y="756"/>
                    </a:lnTo>
                    <a:lnTo>
                      <a:pt x="1023" y="770"/>
                    </a:lnTo>
                    <a:lnTo>
                      <a:pt x="1027" y="787"/>
                    </a:lnTo>
                    <a:lnTo>
                      <a:pt x="1031" y="801"/>
                    </a:lnTo>
                    <a:lnTo>
                      <a:pt x="1035" y="816"/>
                    </a:lnTo>
                    <a:lnTo>
                      <a:pt x="1039" y="833"/>
                    </a:lnTo>
                    <a:lnTo>
                      <a:pt x="1043" y="848"/>
                    </a:lnTo>
                    <a:lnTo>
                      <a:pt x="1047" y="863"/>
                    </a:lnTo>
                    <a:lnTo>
                      <a:pt x="1051" y="879"/>
                    </a:lnTo>
                    <a:lnTo>
                      <a:pt x="1055" y="895"/>
                    </a:lnTo>
                    <a:lnTo>
                      <a:pt x="1059" y="911"/>
                    </a:lnTo>
                    <a:lnTo>
                      <a:pt x="1062" y="927"/>
                    </a:lnTo>
                    <a:lnTo>
                      <a:pt x="1066" y="943"/>
                    </a:lnTo>
                    <a:lnTo>
                      <a:pt x="1070" y="960"/>
                    </a:lnTo>
                    <a:lnTo>
                      <a:pt x="1074" y="978"/>
                    </a:lnTo>
                    <a:lnTo>
                      <a:pt x="1078" y="993"/>
                    </a:lnTo>
                    <a:lnTo>
                      <a:pt x="1082" y="1011"/>
                    </a:lnTo>
                    <a:lnTo>
                      <a:pt x="1086" y="1027"/>
                    </a:lnTo>
                    <a:lnTo>
                      <a:pt x="1090" y="1046"/>
                    </a:lnTo>
                    <a:lnTo>
                      <a:pt x="1094" y="1063"/>
                    </a:lnTo>
                    <a:lnTo>
                      <a:pt x="1098" y="1080"/>
                    </a:lnTo>
                    <a:lnTo>
                      <a:pt x="1102" y="1098"/>
                    </a:lnTo>
                    <a:lnTo>
                      <a:pt x="1106" y="1115"/>
                    </a:lnTo>
                    <a:lnTo>
                      <a:pt x="1110" y="1134"/>
                    </a:lnTo>
                    <a:lnTo>
                      <a:pt x="1114" y="1153"/>
                    </a:lnTo>
                    <a:lnTo>
                      <a:pt x="1118" y="1169"/>
                    </a:lnTo>
                    <a:lnTo>
                      <a:pt x="1122" y="1189"/>
                    </a:lnTo>
                    <a:lnTo>
                      <a:pt x="1125" y="1206"/>
                    </a:lnTo>
                    <a:lnTo>
                      <a:pt x="1129" y="1225"/>
                    </a:lnTo>
                    <a:lnTo>
                      <a:pt x="1133" y="1244"/>
                    </a:lnTo>
                    <a:lnTo>
                      <a:pt x="1137" y="1263"/>
                    </a:lnTo>
                    <a:lnTo>
                      <a:pt x="1141" y="1280"/>
                    </a:lnTo>
                    <a:lnTo>
                      <a:pt x="1145" y="1300"/>
                    </a:lnTo>
                    <a:lnTo>
                      <a:pt x="1149" y="1318"/>
                    </a:lnTo>
                    <a:lnTo>
                      <a:pt x="1153" y="1338"/>
                    </a:lnTo>
                    <a:lnTo>
                      <a:pt x="1157" y="1357"/>
                    </a:lnTo>
                    <a:lnTo>
                      <a:pt x="1161" y="1376"/>
                    </a:lnTo>
                    <a:lnTo>
                      <a:pt x="1165" y="1396"/>
                    </a:lnTo>
                    <a:lnTo>
                      <a:pt x="1169" y="1416"/>
                    </a:lnTo>
                    <a:lnTo>
                      <a:pt x="1173" y="1436"/>
                    </a:lnTo>
                    <a:lnTo>
                      <a:pt x="1177" y="1455"/>
                    </a:lnTo>
                    <a:lnTo>
                      <a:pt x="1181" y="1475"/>
                    </a:lnTo>
                    <a:lnTo>
                      <a:pt x="1185" y="1496"/>
                    </a:lnTo>
                    <a:lnTo>
                      <a:pt x="1188" y="1516"/>
                    </a:lnTo>
                    <a:lnTo>
                      <a:pt x="1192" y="1535"/>
                    </a:lnTo>
                    <a:lnTo>
                      <a:pt x="1196" y="1555"/>
                    </a:lnTo>
                    <a:lnTo>
                      <a:pt x="1200" y="1576"/>
                    </a:lnTo>
                    <a:lnTo>
                      <a:pt x="1204" y="1595"/>
                    </a:lnTo>
                    <a:lnTo>
                      <a:pt x="1208" y="1617"/>
                    </a:lnTo>
                    <a:lnTo>
                      <a:pt x="1212" y="1637"/>
                    </a:lnTo>
                    <a:lnTo>
                      <a:pt x="1216" y="1657"/>
                    </a:lnTo>
                    <a:lnTo>
                      <a:pt x="1220" y="1678"/>
                    </a:lnTo>
                    <a:lnTo>
                      <a:pt x="1224" y="1699"/>
                    </a:lnTo>
                    <a:lnTo>
                      <a:pt x="1228" y="1719"/>
                    </a:lnTo>
                    <a:lnTo>
                      <a:pt x="1232" y="1740"/>
                    </a:lnTo>
                    <a:lnTo>
                      <a:pt x="1236" y="1762"/>
                    </a:lnTo>
                    <a:lnTo>
                      <a:pt x="1240" y="1782"/>
                    </a:lnTo>
                    <a:lnTo>
                      <a:pt x="1244" y="1803"/>
                    </a:lnTo>
                    <a:lnTo>
                      <a:pt x="1248" y="1825"/>
                    </a:lnTo>
                    <a:lnTo>
                      <a:pt x="1251" y="1846"/>
                    </a:lnTo>
                    <a:lnTo>
                      <a:pt x="1255" y="1867"/>
                    </a:lnTo>
                    <a:lnTo>
                      <a:pt x="1259" y="1888"/>
                    </a:lnTo>
                    <a:lnTo>
                      <a:pt x="1263" y="1909"/>
                    </a:lnTo>
                    <a:lnTo>
                      <a:pt x="1267" y="1932"/>
                    </a:lnTo>
                    <a:lnTo>
                      <a:pt x="1271" y="1953"/>
                    </a:lnTo>
                    <a:lnTo>
                      <a:pt x="1275" y="1973"/>
                    </a:lnTo>
                    <a:lnTo>
                      <a:pt x="1279" y="1995"/>
                    </a:lnTo>
                    <a:lnTo>
                      <a:pt x="1283" y="2017"/>
                    </a:lnTo>
                    <a:lnTo>
                      <a:pt x="1287" y="2039"/>
                    </a:lnTo>
                    <a:lnTo>
                      <a:pt x="1291" y="2060"/>
                    </a:lnTo>
                    <a:lnTo>
                      <a:pt x="1295" y="2081"/>
                    </a:lnTo>
                    <a:lnTo>
                      <a:pt x="1299" y="2103"/>
                    </a:lnTo>
                    <a:lnTo>
                      <a:pt x="1303" y="2125"/>
                    </a:lnTo>
                    <a:lnTo>
                      <a:pt x="1307" y="2146"/>
                    </a:lnTo>
                    <a:lnTo>
                      <a:pt x="1311" y="2169"/>
                    </a:lnTo>
                    <a:lnTo>
                      <a:pt x="1314" y="2189"/>
                    </a:lnTo>
                    <a:lnTo>
                      <a:pt x="1318" y="2211"/>
                    </a:lnTo>
                    <a:lnTo>
                      <a:pt x="1322" y="2234"/>
                    </a:lnTo>
                    <a:lnTo>
                      <a:pt x="1326" y="2256"/>
                    </a:lnTo>
                    <a:lnTo>
                      <a:pt x="1330" y="2277"/>
                    </a:lnTo>
                    <a:lnTo>
                      <a:pt x="1334" y="2298"/>
                    </a:lnTo>
                    <a:lnTo>
                      <a:pt x="1338" y="2320"/>
                    </a:lnTo>
                    <a:lnTo>
                      <a:pt x="1342" y="2344"/>
                    </a:lnTo>
                    <a:lnTo>
                      <a:pt x="1346" y="2364"/>
                    </a:lnTo>
                    <a:lnTo>
                      <a:pt x="1350" y="2386"/>
                    </a:lnTo>
                    <a:lnTo>
                      <a:pt x="1354" y="2407"/>
                    </a:lnTo>
                    <a:lnTo>
                      <a:pt x="1358" y="2429"/>
                    </a:lnTo>
                    <a:lnTo>
                      <a:pt x="1362" y="2451"/>
                    </a:lnTo>
                    <a:lnTo>
                      <a:pt x="1366" y="2472"/>
                    </a:lnTo>
                    <a:lnTo>
                      <a:pt x="1370" y="2495"/>
                    </a:lnTo>
                    <a:lnTo>
                      <a:pt x="1374" y="2516"/>
                    </a:lnTo>
                    <a:lnTo>
                      <a:pt x="1377" y="2538"/>
                    </a:lnTo>
                    <a:lnTo>
                      <a:pt x="1381" y="2560"/>
                    </a:lnTo>
                    <a:lnTo>
                      <a:pt x="1385" y="2581"/>
                    </a:lnTo>
                    <a:lnTo>
                      <a:pt x="1389" y="2603"/>
                    </a:lnTo>
                    <a:lnTo>
                      <a:pt x="1393" y="2624"/>
                    </a:lnTo>
                    <a:lnTo>
                      <a:pt x="1397" y="2648"/>
                    </a:lnTo>
                    <a:lnTo>
                      <a:pt x="1401" y="2667"/>
                    </a:lnTo>
                    <a:lnTo>
                      <a:pt x="1405" y="2689"/>
                    </a:lnTo>
                    <a:lnTo>
                      <a:pt x="1409" y="2711"/>
                    </a:lnTo>
                    <a:lnTo>
                      <a:pt x="1413" y="2731"/>
                    </a:lnTo>
                    <a:lnTo>
                      <a:pt x="1417" y="2752"/>
                    </a:lnTo>
                    <a:lnTo>
                      <a:pt x="1421" y="2775"/>
                    </a:lnTo>
                    <a:lnTo>
                      <a:pt x="1425" y="2796"/>
                    </a:lnTo>
                    <a:lnTo>
                      <a:pt x="1429" y="2817"/>
                    </a:lnTo>
                    <a:lnTo>
                      <a:pt x="1433" y="2828"/>
                    </a:lnTo>
                    <a:lnTo>
                      <a:pt x="1437" y="2828"/>
                    </a:lnTo>
                    <a:lnTo>
                      <a:pt x="1440" y="2828"/>
                    </a:lnTo>
                    <a:lnTo>
                      <a:pt x="1444" y="2828"/>
                    </a:lnTo>
                    <a:lnTo>
                      <a:pt x="1448" y="2828"/>
                    </a:lnTo>
                    <a:lnTo>
                      <a:pt x="1452" y="2828"/>
                    </a:lnTo>
                    <a:lnTo>
                      <a:pt x="1456" y="2828"/>
                    </a:lnTo>
                    <a:lnTo>
                      <a:pt x="1460" y="2828"/>
                    </a:lnTo>
                    <a:lnTo>
                      <a:pt x="1464" y="2828"/>
                    </a:lnTo>
                    <a:lnTo>
                      <a:pt x="1468" y="2828"/>
                    </a:lnTo>
                    <a:lnTo>
                      <a:pt x="1472" y="2828"/>
                    </a:lnTo>
                    <a:lnTo>
                      <a:pt x="1476" y="2828"/>
                    </a:lnTo>
                    <a:lnTo>
                      <a:pt x="1480" y="2828"/>
                    </a:lnTo>
                    <a:lnTo>
                      <a:pt x="1484" y="2828"/>
                    </a:lnTo>
                    <a:lnTo>
                      <a:pt x="1488" y="2828"/>
                    </a:lnTo>
                    <a:lnTo>
                      <a:pt x="1492" y="2828"/>
                    </a:lnTo>
                    <a:lnTo>
                      <a:pt x="1496" y="2828"/>
                    </a:lnTo>
                    <a:lnTo>
                      <a:pt x="1499" y="2828"/>
                    </a:lnTo>
                    <a:lnTo>
                      <a:pt x="1503" y="2828"/>
                    </a:lnTo>
                    <a:lnTo>
                      <a:pt x="1507" y="2828"/>
                    </a:lnTo>
                    <a:lnTo>
                      <a:pt x="1511" y="2828"/>
                    </a:lnTo>
                    <a:lnTo>
                      <a:pt x="1515" y="2828"/>
                    </a:lnTo>
                    <a:lnTo>
                      <a:pt x="1519" y="2828"/>
                    </a:lnTo>
                    <a:lnTo>
                      <a:pt x="1523" y="2828"/>
                    </a:lnTo>
                    <a:lnTo>
                      <a:pt x="1527" y="2828"/>
                    </a:lnTo>
                    <a:lnTo>
                      <a:pt x="1531" y="2828"/>
                    </a:lnTo>
                    <a:lnTo>
                      <a:pt x="1535" y="2828"/>
                    </a:lnTo>
                    <a:lnTo>
                      <a:pt x="1539" y="2828"/>
                    </a:lnTo>
                    <a:lnTo>
                      <a:pt x="1543" y="2828"/>
                    </a:lnTo>
                    <a:lnTo>
                      <a:pt x="1547" y="2828"/>
                    </a:lnTo>
                    <a:lnTo>
                      <a:pt x="1551" y="2828"/>
                    </a:lnTo>
                    <a:lnTo>
                      <a:pt x="1555" y="2828"/>
                    </a:lnTo>
                    <a:lnTo>
                      <a:pt x="1559" y="2828"/>
                    </a:lnTo>
                    <a:lnTo>
                      <a:pt x="1562" y="2828"/>
                    </a:lnTo>
                    <a:lnTo>
                      <a:pt x="1566" y="2828"/>
                    </a:lnTo>
                    <a:lnTo>
                      <a:pt x="1570" y="2828"/>
                    </a:lnTo>
                    <a:lnTo>
                      <a:pt x="1574" y="2828"/>
                    </a:lnTo>
                    <a:lnTo>
                      <a:pt x="1578" y="2828"/>
                    </a:lnTo>
                    <a:lnTo>
                      <a:pt x="1582" y="2828"/>
                    </a:lnTo>
                    <a:lnTo>
                      <a:pt x="1586" y="2828"/>
                    </a:lnTo>
                    <a:lnTo>
                      <a:pt x="1590" y="2828"/>
                    </a:lnTo>
                    <a:lnTo>
                      <a:pt x="1594" y="2828"/>
                    </a:lnTo>
                    <a:lnTo>
                      <a:pt x="1598" y="2828"/>
                    </a:lnTo>
                    <a:lnTo>
                      <a:pt x="1602" y="2828"/>
                    </a:lnTo>
                    <a:lnTo>
                      <a:pt x="1606" y="2828"/>
                    </a:lnTo>
                    <a:lnTo>
                      <a:pt x="1610" y="2828"/>
                    </a:lnTo>
                    <a:lnTo>
                      <a:pt x="1614" y="2828"/>
                    </a:lnTo>
                    <a:lnTo>
                      <a:pt x="1618" y="2828"/>
                    </a:lnTo>
                    <a:lnTo>
                      <a:pt x="1622" y="2828"/>
                    </a:lnTo>
                    <a:lnTo>
                      <a:pt x="1625" y="2828"/>
                    </a:lnTo>
                    <a:lnTo>
                      <a:pt x="1629" y="2828"/>
                    </a:lnTo>
                    <a:lnTo>
                      <a:pt x="1633" y="2828"/>
                    </a:lnTo>
                    <a:lnTo>
                      <a:pt x="1637" y="2828"/>
                    </a:lnTo>
                    <a:lnTo>
                      <a:pt x="1641" y="2828"/>
                    </a:lnTo>
                    <a:lnTo>
                      <a:pt x="1645" y="2828"/>
                    </a:lnTo>
                    <a:lnTo>
                      <a:pt x="1649" y="2828"/>
                    </a:lnTo>
                    <a:lnTo>
                      <a:pt x="1653" y="2828"/>
                    </a:lnTo>
                    <a:lnTo>
                      <a:pt x="1657" y="2828"/>
                    </a:lnTo>
                    <a:lnTo>
                      <a:pt x="1661" y="2828"/>
                    </a:lnTo>
                    <a:lnTo>
                      <a:pt x="1665" y="2828"/>
                    </a:lnTo>
                    <a:lnTo>
                      <a:pt x="1669" y="2828"/>
                    </a:lnTo>
                    <a:lnTo>
                      <a:pt x="1673" y="2828"/>
                    </a:lnTo>
                    <a:lnTo>
                      <a:pt x="1677" y="2828"/>
                    </a:lnTo>
                    <a:lnTo>
                      <a:pt x="1681" y="2828"/>
                    </a:lnTo>
                    <a:lnTo>
                      <a:pt x="1685" y="2828"/>
                    </a:lnTo>
                    <a:lnTo>
                      <a:pt x="1688" y="2828"/>
                    </a:lnTo>
                    <a:lnTo>
                      <a:pt x="1692" y="2828"/>
                    </a:lnTo>
                    <a:lnTo>
                      <a:pt x="1696" y="2828"/>
                    </a:lnTo>
                    <a:lnTo>
                      <a:pt x="1700" y="2828"/>
                    </a:lnTo>
                    <a:lnTo>
                      <a:pt x="1704" y="2828"/>
                    </a:lnTo>
                    <a:lnTo>
                      <a:pt x="1708" y="2828"/>
                    </a:lnTo>
                    <a:lnTo>
                      <a:pt x="1712" y="2828"/>
                    </a:lnTo>
                    <a:lnTo>
                      <a:pt x="1716" y="2828"/>
                    </a:lnTo>
                    <a:lnTo>
                      <a:pt x="1720" y="2828"/>
                    </a:lnTo>
                    <a:lnTo>
                      <a:pt x="1724" y="2828"/>
                    </a:lnTo>
                    <a:lnTo>
                      <a:pt x="1728" y="2828"/>
                    </a:lnTo>
                    <a:lnTo>
                      <a:pt x="1732" y="2828"/>
                    </a:lnTo>
                    <a:lnTo>
                      <a:pt x="1736" y="2828"/>
                    </a:lnTo>
                    <a:lnTo>
                      <a:pt x="1740" y="2828"/>
                    </a:lnTo>
                    <a:lnTo>
                      <a:pt x="1744" y="2828"/>
                    </a:lnTo>
                    <a:lnTo>
                      <a:pt x="1748" y="2828"/>
                    </a:lnTo>
                    <a:lnTo>
                      <a:pt x="1751" y="2828"/>
                    </a:lnTo>
                    <a:lnTo>
                      <a:pt x="1755" y="2828"/>
                    </a:lnTo>
                    <a:lnTo>
                      <a:pt x="1759" y="2828"/>
                    </a:lnTo>
                    <a:lnTo>
                      <a:pt x="1763" y="2828"/>
                    </a:lnTo>
                    <a:lnTo>
                      <a:pt x="1767" y="2828"/>
                    </a:lnTo>
                    <a:lnTo>
                      <a:pt x="1771" y="2828"/>
                    </a:lnTo>
                    <a:lnTo>
                      <a:pt x="1775" y="2828"/>
                    </a:lnTo>
                    <a:lnTo>
                      <a:pt x="1779" y="2828"/>
                    </a:lnTo>
                    <a:lnTo>
                      <a:pt x="1783" y="2828"/>
                    </a:lnTo>
                    <a:lnTo>
                      <a:pt x="1787" y="2828"/>
                    </a:lnTo>
                    <a:lnTo>
                      <a:pt x="1791" y="2828"/>
                    </a:lnTo>
                    <a:lnTo>
                      <a:pt x="1795" y="2828"/>
                    </a:lnTo>
                    <a:lnTo>
                      <a:pt x="1799" y="2828"/>
                    </a:lnTo>
                    <a:lnTo>
                      <a:pt x="1803" y="2828"/>
                    </a:lnTo>
                    <a:lnTo>
                      <a:pt x="1807" y="2828"/>
                    </a:lnTo>
                    <a:lnTo>
                      <a:pt x="1811" y="2828"/>
                    </a:lnTo>
                    <a:lnTo>
                      <a:pt x="1814" y="2828"/>
                    </a:lnTo>
                    <a:lnTo>
                      <a:pt x="1818" y="2828"/>
                    </a:lnTo>
                    <a:lnTo>
                      <a:pt x="1822" y="2828"/>
                    </a:lnTo>
                    <a:lnTo>
                      <a:pt x="1826" y="2828"/>
                    </a:lnTo>
                    <a:lnTo>
                      <a:pt x="1830" y="2828"/>
                    </a:lnTo>
                    <a:lnTo>
                      <a:pt x="1834" y="2828"/>
                    </a:lnTo>
                    <a:lnTo>
                      <a:pt x="1838" y="2828"/>
                    </a:lnTo>
                    <a:lnTo>
                      <a:pt x="1842" y="2828"/>
                    </a:lnTo>
                    <a:lnTo>
                      <a:pt x="1846" y="2828"/>
                    </a:lnTo>
                    <a:lnTo>
                      <a:pt x="1850" y="2828"/>
                    </a:lnTo>
                    <a:lnTo>
                      <a:pt x="1854" y="2828"/>
                    </a:lnTo>
                    <a:lnTo>
                      <a:pt x="1858" y="2828"/>
                    </a:lnTo>
                    <a:lnTo>
                      <a:pt x="1862" y="2828"/>
                    </a:lnTo>
                    <a:lnTo>
                      <a:pt x="1866" y="2828"/>
                    </a:lnTo>
                    <a:lnTo>
                      <a:pt x="1870" y="2828"/>
                    </a:lnTo>
                    <a:lnTo>
                      <a:pt x="1874" y="2828"/>
                    </a:lnTo>
                    <a:lnTo>
                      <a:pt x="1877" y="2828"/>
                    </a:lnTo>
                    <a:lnTo>
                      <a:pt x="1881" y="2828"/>
                    </a:lnTo>
                    <a:lnTo>
                      <a:pt x="1885" y="2828"/>
                    </a:lnTo>
                    <a:lnTo>
                      <a:pt x="1889" y="2828"/>
                    </a:lnTo>
                    <a:lnTo>
                      <a:pt x="1893" y="2828"/>
                    </a:lnTo>
                    <a:lnTo>
                      <a:pt x="1897" y="2828"/>
                    </a:lnTo>
                    <a:lnTo>
                      <a:pt x="1901" y="2828"/>
                    </a:lnTo>
                    <a:lnTo>
                      <a:pt x="1905" y="2828"/>
                    </a:lnTo>
                    <a:lnTo>
                      <a:pt x="1909" y="2828"/>
                    </a:lnTo>
                    <a:lnTo>
                      <a:pt x="1913" y="2828"/>
                    </a:lnTo>
                    <a:lnTo>
                      <a:pt x="1917" y="2828"/>
                    </a:lnTo>
                    <a:lnTo>
                      <a:pt x="1921" y="2828"/>
                    </a:lnTo>
                    <a:lnTo>
                      <a:pt x="1925" y="2828"/>
                    </a:lnTo>
                    <a:lnTo>
                      <a:pt x="1929" y="2828"/>
                    </a:lnTo>
                    <a:lnTo>
                      <a:pt x="1933" y="2828"/>
                    </a:lnTo>
                    <a:lnTo>
                      <a:pt x="1937" y="2828"/>
                    </a:lnTo>
                    <a:lnTo>
                      <a:pt x="1940" y="2828"/>
                    </a:lnTo>
                    <a:lnTo>
                      <a:pt x="1944" y="2828"/>
                    </a:lnTo>
                    <a:lnTo>
                      <a:pt x="1948" y="2828"/>
                    </a:lnTo>
                    <a:lnTo>
                      <a:pt x="1952" y="2828"/>
                    </a:lnTo>
                    <a:lnTo>
                      <a:pt x="1956" y="2828"/>
                    </a:lnTo>
                    <a:lnTo>
                      <a:pt x="1960" y="2828"/>
                    </a:lnTo>
                    <a:lnTo>
                      <a:pt x="1964" y="2828"/>
                    </a:lnTo>
                    <a:lnTo>
                      <a:pt x="1968" y="2828"/>
                    </a:lnTo>
                    <a:lnTo>
                      <a:pt x="1972" y="2828"/>
                    </a:lnTo>
                    <a:lnTo>
                      <a:pt x="1976" y="2828"/>
                    </a:lnTo>
                    <a:lnTo>
                      <a:pt x="1980" y="2828"/>
                    </a:lnTo>
                    <a:lnTo>
                      <a:pt x="1984" y="2828"/>
                    </a:lnTo>
                    <a:lnTo>
                      <a:pt x="1988" y="2828"/>
                    </a:lnTo>
                    <a:lnTo>
                      <a:pt x="1992" y="2828"/>
                    </a:lnTo>
                    <a:lnTo>
                      <a:pt x="1996" y="2828"/>
                    </a:lnTo>
                    <a:lnTo>
                      <a:pt x="1999" y="2828"/>
                    </a:lnTo>
                    <a:lnTo>
                      <a:pt x="2003" y="2828"/>
                    </a:lnTo>
                    <a:lnTo>
                      <a:pt x="2007" y="2828"/>
                    </a:lnTo>
                    <a:lnTo>
                      <a:pt x="2011" y="2828"/>
                    </a:lnTo>
                    <a:lnTo>
                      <a:pt x="2015" y="2828"/>
                    </a:lnTo>
                    <a:lnTo>
                      <a:pt x="2019" y="2828"/>
                    </a:lnTo>
                    <a:lnTo>
                      <a:pt x="2023" y="2828"/>
                    </a:lnTo>
                    <a:lnTo>
                      <a:pt x="2027" y="2828"/>
                    </a:lnTo>
                    <a:lnTo>
                      <a:pt x="2031" y="2828"/>
                    </a:lnTo>
                    <a:lnTo>
                      <a:pt x="2035" y="2828"/>
                    </a:lnTo>
                    <a:lnTo>
                      <a:pt x="2039" y="2828"/>
                    </a:lnTo>
                    <a:lnTo>
                      <a:pt x="2043" y="2828"/>
                    </a:lnTo>
                    <a:lnTo>
                      <a:pt x="2047" y="2828"/>
                    </a:lnTo>
                    <a:lnTo>
                      <a:pt x="2051" y="2828"/>
                    </a:lnTo>
                    <a:lnTo>
                      <a:pt x="2055" y="2828"/>
                    </a:lnTo>
                    <a:lnTo>
                      <a:pt x="2059" y="2828"/>
                    </a:lnTo>
                    <a:lnTo>
                      <a:pt x="2062" y="2828"/>
                    </a:lnTo>
                    <a:lnTo>
                      <a:pt x="2066" y="2828"/>
                    </a:lnTo>
                    <a:lnTo>
                      <a:pt x="2070" y="2828"/>
                    </a:lnTo>
                    <a:lnTo>
                      <a:pt x="2074" y="2828"/>
                    </a:lnTo>
                    <a:lnTo>
                      <a:pt x="2078" y="2828"/>
                    </a:lnTo>
                    <a:lnTo>
                      <a:pt x="2082" y="2828"/>
                    </a:lnTo>
                    <a:lnTo>
                      <a:pt x="2086" y="2828"/>
                    </a:lnTo>
                    <a:lnTo>
                      <a:pt x="2090" y="2828"/>
                    </a:lnTo>
                    <a:lnTo>
                      <a:pt x="2094" y="2828"/>
                    </a:lnTo>
                    <a:lnTo>
                      <a:pt x="2098" y="2828"/>
                    </a:lnTo>
                    <a:lnTo>
                      <a:pt x="2102" y="2828"/>
                    </a:lnTo>
                    <a:lnTo>
                      <a:pt x="2106" y="2828"/>
                    </a:lnTo>
                    <a:lnTo>
                      <a:pt x="2110" y="2828"/>
                    </a:lnTo>
                    <a:lnTo>
                      <a:pt x="2114" y="2828"/>
                    </a:lnTo>
                    <a:lnTo>
                      <a:pt x="2118" y="2828"/>
                    </a:lnTo>
                    <a:lnTo>
                      <a:pt x="2122" y="2828"/>
                    </a:lnTo>
                    <a:lnTo>
                      <a:pt x="2125" y="2828"/>
                    </a:lnTo>
                    <a:lnTo>
                      <a:pt x="2129" y="2828"/>
                    </a:lnTo>
                    <a:lnTo>
                      <a:pt x="2133" y="2828"/>
                    </a:lnTo>
                    <a:lnTo>
                      <a:pt x="2137" y="2828"/>
                    </a:lnTo>
                    <a:lnTo>
                      <a:pt x="2141" y="2828"/>
                    </a:lnTo>
                    <a:lnTo>
                      <a:pt x="2145" y="2828"/>
                    </a:lnTo>
                    <a:lnTo>
                      <a:pt x="2149" y="2828"/>
                    </a:lnTo>
                    <a:lnTo>
                      <a:pt x="2153" y="2828"/>
                    </a:lnTo>
                    <a:lnTo>
                      <a:pt x="2157" y="2828"/>
                    </a:lnTo>
                    <a:lnTo>
                      <a:pt x="2161" y="2828"/>
                    </a:lnTo>
                    <a:lnTo>
                      <a:pt x="2165" y="2828"/>
                    </a:lnTo>
                    <a:lnTo>
                      <a:pt x="2169" y="2828"/>
                    </a:lnTo>
                    <a:lnTo>
                      <a:pt x="2173" y="2828"/>
                    </a:lnTo>
                    <a:lnTo>
                      <a:pt x="2177" y="2828"/>
                    </a:lnTo>
                    <a:lnTo>
                      <a:pt x="2181" y="2828"/>
                    </a:lnTo>
                    <a:lnTo>
                      <a:pt x="2185" y="2828"/>
                    </a:lnTo>
                    <a:lnTo>
                      <a:pt x="2188" y="2828"/>
                    </a:lnTo>
                    <a:lnTo>
                      <a:pt x="2192" y="2828"/>
                    </a:lnTo>
                    <a:lnTo>
                      <a:pt x="2196" y="2828"/>
                    </a:lnTo>
                    <a:lnTo>
                      <a:pt x="2200" y="2828"/>
                    </a:lnTo>
                    <a:lnTo>
                      <a:pt x="2204" y="2828"/>
                    </a:lnTo>
                    <a:lnTo>
                      <a:pt x="2208" y="2828"/>
                    </a:lnTo>
                    <a:lnTo>
                      <a:pt x="2212" y="2828"/>
                    </a:lnTo>
                    <a:lnTo>
                      <a:pt x="2216" y="2828"/>
                    </a:lnTo>
                    <a:lnTo>
                      <a:pt x="2220" y="2828"/>
                    </a:lnTo>
                    <a:lnTo>
                      <a:pt x="2224" y="2828"/>
                    </a:lnTo>
                    <a:lnTo>
                      <a:pt x="2228" y="2828"/>
                    </a:lnTo>
                    <a:lnTo>
                      <a:pt x="2232" y="2828"/>
                    </a:lnTo>
                    <a:lnTo>
                      <a:pt x="2236" y="2828"/>
                    </a:lnTo>
                    <a:lnTo>
                      <a:pt x="2240" y="2828"/>
                    </a:lnTo>
                    <a:lnTo>
                      <a:pt x="2244" y="2828"/>
                    </a:lnTo>
                    <a:lnTo>
                      <a:pt x="2248" y="2828"/>
                    </a:lnTo>
                    <a:lnTo>
                      <a:pt x="2251" y="2828"/>
                    </a:lnTo>
                    <a:lnTo>
                      <a:pt x="2255" y="2828"/>
                    </a:lnTo>
                    <a:lnTo>
                      <a:pt x="2259" y="2828"/>
                    </a:lnTo>
                    <a:lnTo>
                      <a:pt x="2263" y="2828"/>
                    </a:lnTo>
                    <a:lnTo>
                      <a:pt x="2267" y="2828"/>
                    </a:lnTo>
                    <a:lnTo>
                      <a:pt x="2271" y="2828"/>
                    </a:lnTo>
                    <a:lnTo>
                      <a:pt x="2275" y="2828"/>
                    </a:lnTo>
                    <a:lnTo>
                      <a:pt x="2279" y="2828"/>
                    </a:lnTo>
                    <a:lnTo>
                      <a:pt x="2283" y="2828"/>
                    </a:lnTo>
                    <a:lnTo>
                      <a:pt x="2287" y="2828"/>
                    </a:lnTo>
                    <a:lnTo>
                      <a:pt x="2291" y="2828"/>
                    </a:lnTo>
                    <a:lnTo>
                      <a:pt x="2295" y="2828"/>
                    </a:lnTo>
                    <a:lnTo>
                      <a:pt x="2299" y="2828"/>
                    </a:lnTo>
                    <a:lnTo>
                      <a:pt x="2303" y="2828"/>
                    </a:lnTo>
                    <a:lnTo>
                      <a:pt x="2307" y="2828"/>
                    </a:lnTo>
                    <a:lnTo>
                      <a:pt x="2311" y="2828"/>
                    </a:lnTo>
                    <a:lnTo>
                      <a:pt x="2314" y="2828"/>
                    </a:lnTo>
                    <a:lnTo>
                      <a:pt x="2318" y="2828"/>
                    </a:lnTo>
                    <a:lnTo>
                      <a:pt x="2322" y="2828"/>
                    </a:lnTo>
                    <a:lnTo>
                      <a:pt x="2326" y="2828"/>
                    </a:lnTo>
                    <a:lnTo>
                      <a:pt x="2330" y="2828"/>
                    </a:lnTo>
                    <a:lnTo>
                      <a:pt x="2334" y="2828"/>
                    </a:lnTo>
                    <a:lnTo>
                      <a:pt x="2338" y="2828"/>
                    </a:lnTo>
                    <a:lnTo>
                      <a:pt x="2342" y="282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304498" name="Text Box 370"/>
            <p:cNvSpPr txBox="1">
              <a:spLocks noChangeArrowheads="1"/>
            </p:cNvSpPr>
            <p:nvPr/>
          </p:nvSpPr>
          <p:spPr bwMode="auto">
            <a:xfrm>
              <a:off x="2789" y="845"/>
              <a:ext cx="269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b="0" i="1">
                  <a:latin typeface="Arial" pitchFamily="34" charset="0"/>
                </a:rPr>
                <a:t>waveforms rejected due to too high amplitude</a:t>
              </a:r>
            </a:p>
          </p:txBody>
        </p:sp>
      </p:grpSp>
      <p:sp>
        <p:nvSpPr>
          <p:cNvPr id="210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211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09" name="Text Box 9"/>
          <p:cNvSpPr txBox="1">
            <a:spLocks noChangeArrowheads="1"/>
          </p:cNvSpPr>
          <p:nvPr/>
        </p:nvSpPr>
        <p:spPr bwMode="auto">
          <a:xfrm>
            <a:off x="655638" y="2081213"/>
            <a:ext cx="24032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find </a:t>
            </a:r>
            <a:r>
              <a:rPr lang="en-US" sz="1800" b="0" dirty="0" smtClean="0">
                <a:latin typeface="Arial" pitchFamily="34" charset="0"/>
              </a:rPr>
              <a:t>amplitude &amp; time </a:t>
            </a:r>
            <a:endParaRPr lang="en-US" sz="1800" b="0" dirty="0"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"/>
          <p:cNvSpPr txBox="1">
            <a:spLocks noChangeArrowheads="1"/>
          </p:cNvSpPr>
          <p:nvPr/>
        </p:nvSpPr>
        <p:spPr bwMode="auto">
          <a:xfrm>
            <a:off x="323850" y="1052513"/>
            <a:ext cx="60740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en-US" sz="1800" dirty="0" smtClean="0">
                <a:latin typeface="Arial" charset="0"/>
              </a:rPr>
              <a:t>positron implanted in a solid is </a:t>
            </a:r>
            <a:r>
              <a:rPr lang="en-US" sz="1800" dirty="0" err="1" smtClean="0">
                <a:latin typeface="Arial" charset="0"/>
              </a:rPr>
              <a:t>thermalized</a:t>
            </a:r>
            <a:r>
              <a:rPr lang="en-US" sz="1800" dirty="0" smtClean="0">
                <a:latin typeface="Arial" charset="0"/>
              </a:rPr>
              <a:t> with a few </a:t>
            </a:r>
            <a:r>
              <a:rPr lang="en-US" sz="1800" dirty="0" err="1" smtClean="0">
                <a:latin typeface="Arial" charset="0"/>
              </a:rPr>
              <a:t>ps</a:t>
            </a:r>
            <a:endParaRPr lang="en-US" sz="1800" dirty="0">
              <a:latin typeface="Arial" charset="0"/>
            </a:endParaRPr>
          </a:p>
        </p:txBody>
      </p:sp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323528" y="1700808"/>
            <a:ext cx="470994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cs-CZ" sz="1800" dirty="0" smtClean="0">
                <a:latin typeface="Arial" charset="0"/>
              </a:rPr>
              <a:t>positron </a:t>
            </a:r>
            <a:r>
              <a:rPr lang="cs-CZ" sz="1800" dirty="0" err="1" smtClean="0">
                <a:latin typeface="Arial" charset="0"/>
              </a:rPr>
              <a:t>kinetic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energy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i="1" dirty="0" smtClean="0">
                <a:latin typeface="Arial" charset="0"/>
              </a:rPr>
              <a:t>T</a:t>
            </a:r>
            <a:r>
              <a:rPr lang="cs-CZ" sz="1800" baseline="-25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smtClean="0">
                <a:latin typeface="Arial" charset="0"/>
                <a:sym typeface="Symbol"/>
              </a:rPr>
              <a:t> </a:t>
            </a:r>
            <a:r>
              <a:rPr lang="cs-CZ" sz="1800" i="1" dirty="0" err="1" smtClean="0">
                <a:latin typeface="Arial" charset="0"/>
                <a:sym typeface="Symbol"/>
              </a:rPr>
              <a:t>kT</a:t>
            </a:r>
            <a:r>
              <a:rPr lang="cs-CZ" sz="1800" dirty="0" smtClean="0">
                <a:latin typeface="Arial" charset="0"/>
                <a:sym typeface="Symbol"/>
              </a:rPr>
              <a:t>  0.03 </a:t>
            </a:r>
            <a:r>
              <a:rPr lang="cs-CZ" sz="1800" dirty="0" err="1" smtClean="0">
                <a:latin typeface="Arial" charset="0"/>
                <a:sym typeface="Symbol"/>
              </a:rPr>
              <a:t>eV</a:t>
            </a:r>
            <a:endParaRPr lang="en-US" sz="1800" dirty="0">
              <a:latin typeface="Arial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59490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shift in energy of annihilation radiation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323528" y="2348880"/>
            <a:ext cx="738214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cs-CZ" sz="1800" dirty="0" smtClean="0">
                <a:latin typeface="Arial" charset="0"/>
              </a:rPr>
              <a:t>positron</a:t>
            </a:r>
            <a:r>
              <a:rPr lang="en-US" sz="1800" dirty="0" smtClean="0">
                <a:latin typeface="Arial" charset="0"/>
              </a:rPr>
              <a:t>s in solids are annihilated predominantly in </a:t>
            </a:r>
            <a:r>
              <a:rPr lang="en-US" sz="1800" dirty="0" err="1" smtClean="0">
                <a:latin typeface="Arial" charset="0"/>
              </a:rPr>
              <a:t>thermalized</a:t>
            </a:r>
            <a:r>
              <a:rPr lang="en-US" sz="1800" dirty="0" smtClean="0">
                <a:latin typeface="Arial" charset="0"/>
              </a:rPr>
              <a:t> state</a:t>
            </a:r>
            <a:endParaRPr lang="en-US" sz="18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6" name="Line 4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5157" name="Line 5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5160" name="Rectangle 8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62" name="Rectangle 10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63" name="Text Box 11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305164" name="Rectangle 12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65" name="Text Box 13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background</a:t>
            </a:r>
          </a:p>
        </p:txBody>
      </p:sp>
      <p:sp>
        <p:nvSpPr>
          <p:cNvPr id="305166" name="Rectangle 14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67" name="Text Box 15"/>
          <p:cNvSpPr txBox="1">
            <a:spLocks noChangeArrowheads="1"/>
          </p:cNvSpPr>
          <p:nvPr/>
        </p:nvSpPr>
        <p:spPr bwMode="auto">
          <a:xfrm>
            <a:off x="684213" y="2708275"/>
            <a:ext cx="18389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 smtClean="0">
                <a:latin typeface="Arial" pitchFamily="34" charset="0"/>
              </a:rPr>
              <a:t>determine onset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305168" name="Text Box 16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305169" name="Rectangle 17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254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70" name="Text Box 18"/>
          <p:cNvSpPr txBox="1">
            <a:spLocks noChangeArrowheads="1"/>
          </p:cNvSpPr>
          <p:nvPr/>
        </p:nvSpPr>
        <p:spPr bwMode="auto">
          <a:xfrm>
            <a:off x="684213" y="4005263"/>
            <a:ext cx="203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pitchFamily="34" charset="0"/>
              </a:rPr>
              <a:t>apply “watchdogs”</a:t>
            </a:r>
            <a:endParaRPr lang="en-US" sz="1800" dirty="0">
              <a:latin typeface="Arial" pitchFamily="34" charset="0"/>
            </a:endParaRPr>
          </a:p>
        </p:txBody>
      </p:sp>
      <p:sp>
        <p:nvSpPr>
          <p:cNvPr id="305171" name="Rectangle 19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72" name="Text Box 20"/>
          <p:cNvSpPr txBox="1">
            <a:spLocks noChangeArrowheads="1"/>
          </p:cNvSpPr>
          <p:nvPr/>
        </p:nvSpPr>
        <p:spPr bwMode="auto">
          <a:xfrm>
            <a:off x="684213" y="5949950"/>
            <a:ext cx="1873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</a:t>
            </a:r>
          </a:p>
        </p:txBody>
      </p:sp>
      <p:sp>
        <p:nvSpPr>
          <p:cNvPr id="305173" name="Rectangle 21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74" name="Text Box 22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305175" name="Line 23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5176" name="Line 24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5177" name="Line 25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5178" name="Text Box 26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305179" name="Rectangle 27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80" name="Text Box 28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305181" name="Rectangle 29"/>
          <p:cNvSpPr>
            <a:spLocks noChangeArrowheads="1"/>
          </p:cNvSpPr>
          <p:nvPr/>
        </p:nvSpPr>
        <p:spPr bwMode="auto">
          <a:xfrm>
            <a:off x="3563938" y="53022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82" name="Text Box 30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height to histogram</a:t>
            </a:r>
          </a:p>
        </p:txBody>
      </p:sp>
      <p:sp>
        <p:nvSpPr>
          <p:cNvPr id="305183" name="Rectangle 31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5184" name="Text Box 32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>
                <a:latin typeface="Arial" pitchFamily="34" charset="0"/>
              </a:rPr>
              <a:t>spectrum</a:t>
            </a:r>
          </a:p>
        </p:txBody>
      </p:sp>
      <p:sp>
        <p:nvSpPr>
          <p:cNvPr id="305185" name="Line 33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5186" name="Line 34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5187" name="Line 35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5188" name="Text Box 36"/>
          <p:cNvSpPr txBox="1">
            <a:spLocks noChangeArrowheads="1"/>
          </p:cNvSpPr>
          <p:nvPr/>
        </p:nvSpPr>
        <p:spPr bwMode="auto">
          <a:xfrm>
            <a:off x="4643438" y="908050"/>
            <a:ext cx="331311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cs-CZ" sz="1800" b="0">
                <a:latin typeface="Arial" pitchFamily="34" charset="0"/>
              </a:rPr>
              <a:t> </a:t>
            </a:r>
            <a:r>
              <a:rPr lang="en-US" sz="1800" b="0">
                <a:latin typeface="Arial" pitchFamily="34" charset="0"/>
              </a:rPr>
              <a:t>rms of base line </a:t>
            </a:r>
            <a:r>
              <a:rPr lang="en-US" sz="1800" b="0" i="1">
                <a:latin typeface="Arial" pitchFamily="34" charset="0"/>
              </a:rPr>
              <a:t>rms</a:t>
            </a:r>
            <a:r>
              <a:rPr lang="en-US" sz="1800" b="0">
                <a:latin typeface="Arial" pitchFamily="34" charset="0"/>
              </a:rPr>
              <a:t> &lt; </a:t>
            </a:r>
            <a:r>
              <a:rPr lang="en-US" sz="1800" b="0" i="1">
                <a:latin typeface="Arial" pitchFamily="34" charset="0"/>
              </a:rPr>
              <a:t>rms</a:t>
            </a:r>
            <a:r>
              <a:rPr lang="en-US" sz="1800" b="0" i="1" baseline="-25000">
                <a:latin typeface="Arial" pitchFamily="34" charset="0"/>
              </a:rPr>
              <a:t>max</a:t>
            </a:r>
          </a:p>
        </p:txBody>
      </p:sp>
      <p:grpSp>
        <p:nvGrpSpPr>
          <p:cNvPr id="2" name="Group 456"/>
          <p:cNvGrpSpPr>
            <a:grpSpLocks/>
          </p:cNvGrpSpPr>
          <p:nvPr/>
        </p:nvGrpSpPr>
        <p:grpSpPr bwMode="auto">
          <a:xfrm>
            <a:off x="4211638" y="1341438"/>
            <a:ext cx="4251325" cy="3455987"/>
            <a:chOff x="2653" y="845"/>
            <a:chExt cx="2678" cy="2177"/>
          </a:xfrm>
        </p:grpSpPr>
        <p:sp>
          <p:nvSpPr>
            <p:cNvPr id="305361" name="Text Box 209"/>
            <p:cNvSpPr txBox="1">
              <a:spLocks noChangeArrowheads="1"/>
            </p:cNvSpPr>
            <p:nvPr/>
          </p:nvSpPr>
          <p:spPr bwMode="auto">
            <a:xfrm>
              <a:off x="2920" y="845"/>
              <a:ext cx="2359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b="0" i="1">
                  <a:latin typeface="Arial" pitchFamily="34" charset="0"/>
                </a:rPr>
                <a:t>waveforms rejected due to too high rms</a:t>
              </a:r>
              <a:endParaRPr lang="en-US" sz="1600" b="0" i="1" baseline="-25000">
                <a:latin typeface="Arial" pitchFamily="34" charset="0"/>
              </a:endParaRPr>
            </a:p>
          </p:txBody>
        </p:sp>
        <p:grpSp>
          <p:nvGrpSpPr>
            <p:cNvPr id="3" name="Group 455"/>
            <p:cNvGrpSpPr>
              <a:grpSpLocks/>
            </p:cNvGrpSpPr>
            <p:nvPr/>
          </p:nvGrpSpPr>
          <p:grpSpPr bwMode="auto">
            <a:xfrm>
              <a:off x="2653" y="1095"/>
              <a:ext cx="2678" cy="1927"/>
              <a:chOff x="2608" y="1235"/>
              <a:chExt cx="2678" cy="1927"/>
            </a:xfrm>
          </p:grpSpPr>
          <p:sp>
            <p:nvSpPr>
              <p:cNvPr id="305366" name="Rectangle 214"/>
              <p:cNvSpPr>
                <a:spLocks noChangeArrowheads="1"/>
              </p:cNvSpPr>
              <p:nvPr/>
            </p:nvSpPr>
            <p:spPr bwMode="auto">
              <a:xfrm>
                <a:off x="2909" y="1235"/>
                <a:ext cx="2267" cy="1632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67" name="Rectangle 215"/>
              <p:cNvSpPr>
                <a:spLocks noChangeArrowheads="1"/>
              </p:cNvSpPr>
              <p:nvPr/>
            </p:nvSpPr>
            <p:spPr bwMode="auto">
              <a:xfrm>
                <a:off x="3951" y="3066"/>
                <a:ext cx="182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t (ns)</a:t>
                </a:r>
                <a:endParaRPr lang="cs-CZ" b="0"/>
              </a:p>
            </p:txBody>
          </p:sp>
          <p:sp>
            <p:nvSpPr>
              <p:cNvPr id="305368" name="Line 216"/>
              <p:cNvSpPr>
                <a:spLocks noChangeShapeType="1"/>
              </p:cNvSpPr>
              <p:nvPr/>
            </p:nvSpPr>
            <p:spPr bwMode="auto">
              <a:xfrm>
                <a:off x="2909" y="2867"/>
                <a:ext cx="226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69" name="Line 217"/>
              <p:cNvSpPr>
                <a:spLocks noChangeShapeType="1"/>
              </p:cNvSpPr>
              <p:nvPr/>
            </p:nvSpPr>
            <p:spPr bwMode="auto">
              <a:xfrm flipV="1">
                <a:off x="3362" y="2831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0" name="Line 218"/>
              <p:cNvSpPr>
                <a:spLocks noChangeShapeType="1"/>
              </p:cNvSpPr>
              <p:nvPr/>
            </p:nvSpPr>
            <p:spPr bwMode="auto">
              <a:xfrm flipV="1">
                <a:off x="3815" y="2831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1" name="Line 219"/>
              <p:cNvSpPr>
                <a:spLocks noChangeShapeType="1"/>
              </p:cNvSpPr>
              <p:nvPr/>
            </p:nvSpPr>
            <p:spPr bwMode="auto">
              <a:xfrm flipV="1">
                <a:off x="4269" y="2831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2" name="Line 220"/>
              <p:cNvSpPr>
                <a:spLocks noChangeShapeType="1"/>
              </p:cNvSpPr>
              <p:nvPr/>
            </p:nvSpPr>
            <p:spPr bwMode="auto">
              <a:xfrm flipV="1">
                <a:off x="4722" y="2831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3" name="Line 221"/>
              <p:cNvSpPr>
                <a:spLocks noChangeShapeType="1"/>
              </p:cNvSpPr>
              <p:nvPr/>
            </p:nvSpPr>
            <p:spPr bwMode="auto">
              <a:xfrm flipV="1">
                <a:off x="2999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4" name="Line 222"/>
              <p:cNvSpPr>
                <a:spLocks noChangeShapeType="1"/>
              </p:cNvSpPr>
              <p:nvPr/>
            </p:nvSpPr>
            <p:spPr bwMode="auto">
              <a:xfrm flipV="1">
                <a:off x="3090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5" name="Line 223"/>
              <p:cNvSpPr>
                <a:spLocks noChangeShapeType="1"/>
              </p:cNvSpPr>
              <p:nvPr/>
            </p:nvSpPr>
            <p:spPr bwMode="auto">
              <a:xfrm flipV="1">
                <a:off x="3181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6" name="Line 224"/>
              <p:cNvSpPr>
                <a:spLocks noChangeShapeType="1"/>
              </p:cNvSpPr>
              <p:nvPr/>
            </p:nvSpPr>
            <p:spPr bwMode="auto">
              <a:xfrm flipV="1">
                <a:off x="3271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7" name="Line 225"/>
              <p:cNvSpPr>
                <a:spLocks noChangeShapeType="1"/>
              </p:cNvSpPr>
              <p:nvPr/>
            </p:nvSpPr>
            <p:spPr bwMode="auto">
              <a:xfrm flipV="1">
                <a:off x="3452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8" name="Line 226"/>
              <p:cNvSpPr>
                <a:spLocks noChangeShapeType="1"/>
              </p:cNvSpPr>
              <p:nvPr/>
            </p:nvSpPr>
            <p:spPr bwMode="auto">
              <a:xfrm flipV="1">
                <a:off x="3543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79" name="Line 227"/>
              <p:cNvSpPr>
                <a:spLocks noChangeShapeType="1"/>
              </p:cNvSpPr>
              <p:nvPr/>
            </p:nvSpPr>
            <p:spPr bwMode="auto">
              <a:xfrm flipV="1">
                <a:off x="3634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0" name="Line 228"/>
              <p:cNvSpPr>
                <a:spLocks noChangeShapeType="1"/>
              </p:cNvSpPr>
              <p:nvPr/>
            </p:nvSpPr>
            <p:spPr bwMode="auto">
              <a:xfrm flipV="1">
                <a:off x="3725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1" name="Line 229"/>
              <p:cNvSpPr>
                <a:spLocks noChangeShapeType="1"/>
              </p:cNvSpPr>
              <p:nvPr/>
            </p:nvSpPr>
            <p:spPr bwMode="auto">
              <a:xfrm flipV="1">
                <a:off x="3906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2" name="Line 230"/>
              <p:cNvSpPr>
                <a:spLocks noChangeShapeType="1"/>
              </p:cNvSpPr>
              <p:nvPr/>
            </p:nvSpPr>
            <p:spPr bwMode="auto">
              <a:xfrm flipV="1">
                <a:off x="3997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3" name="Line 231"/>
              <p:cNvSpPr>
                <a:spLocks noChangeShapeType="1"/>
              </p:cNvSpPr>
              <p:nvPr/>
            </p:nvSpPr>
            <p:spPr bwMode="auto">
              <a:xfrm flipV="1">
                <a:off x="4088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4" name="Line 232"/>
              <p:cNvSpPr>
                <a:spLocks noChangeShapeType="1"/>
              </p:cNvSpPr>
              <p:nvPr/>
            </p:nvSpPr>
            <p:spPr bwMode="auto">
              <a:xfrm flipV="1">
                <a:off x="4178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5" name="Line 233"/>
              <p:cNvSpPr>
                <a:spLocks noChangeShapeType="1"/>
              </p:cNvSpPr>
              <p:nvPr/>
            </p:nvSpPr>
            <p:spPr bwMode="auto">
              <a:xfrm flipV="1">
                <a:off x="4360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6" name="Line 234"/>
              <p:cNvSpPr>
                <a:spLocks noChangeShapeType="1"/>
              </p:cNvSpPr>
              <p:nvPr/>
            </p:nvSpPr>
            <p:spPr bwMode="auto">
              <a:xfrm flipV="1">
                <a:off x="4451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7" name="Line 235"/>
              <p:cNvSpPr>
                <a:spLocks noChangeShapeType="1"/>
              </p:cNvSpPr>
              <p:nvPr/>
            </p:nvSpPr>
            <p:spPr bwMode="auto">
              <a:xfrm flipV="1">
                <a:off x="4541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8" name="Line 236"/>
              <p:cNvSpPr>
                <a:spLocks noChangeShapeType="1"/>
              </p:cNvSpPr>
              <p:nvPr/>
            </p:nvSpPr>
            <p:spPr bwMode="auto">
              <a:xfrm flipV="1">
                <a:off x="4632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89" name="Line 237"/>
              <p:cNvSpPr>
                <a:spLocks noChangeShapeType="1"/>
              </p:cNvSpPr>
              <p:nvPr/>
            </p:nvSpPr>
            <p:spPr bwMode="auto">
              <a:xfrm flipV="1">
                <a:off x="4813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90" name="Line 238"/>
              <p:cNvSpPr>
                <a:spLocks noChangeShapeType="1"/>
              </p:cNvSpPr>
              <p:nvPr/>
            </p:nvSpPr>
            <p:spPr bwMode="auto">
              <a:xfrm flipV="1">
                <a:off x="4904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91" name="Line 239"/>
              <p:cNvSpPr>
                <a:spLocks noChangeShapeType="1"/>
              </p:cNvSpPr>
              <p:nvPr/>
            </p:nvSpPr>
            <p:spPr bwMode="auto">
              <a:xfrm flipV="1">
                <a:off x="4995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92" name="Line 240"/>
              <p:cNvSpPr>
                <a:spLocks noChangeShapeType="1"/>
              </p:cNvSpPr>
              <p:nvPr/>
            </p:nvSpPr>
            <p:spPr bwMode="auto">
              <a:xfrm flipV="1">
                <a:off x="5085" y="2850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393" name="Rectangle 241"/>
              <p:cNvSpPr>
                <a:spLocks noChangeArrowheads="1"/>
              </p:cNvSpPr>
              <p:nvPr/>
            </p:nvSpPr>
            <p:spPr bwMode="auto">
              <a:xfrm>
                <a:off x="2887" y="2906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0</a:t>
                </a:r>
                <a:endParaRPr lang="cs-CZ" b="0"/>
              </a:p>
            </p:txBody>
          </p:sp>
          <p:sp>
            <p:nvSpPr>
              <p:cNvPr id="305394" name="Rectangle 242"/>
              <p:cNvSpPr>
                <a:spLocks noChangeArrowheads="1"/>
              </p:cNvSpPr>
              <p:nvPr/>
            </p:nvSpPr>
            <p:spPr bwMode="auto">
              <a:xfrm>
                <a:off x="3273" y="2906"/>
                <a:ext cx="176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5000</a:t>
                </a:r>
                <a:endParaRPr lang="cs-CZ" b="0"/>
              </a:p>
            </p:txBody>
          </p:sp>
          <p:sp>
            <p:nvSpPr>
              <p:cNvPr id="305395" name="Rectangle 243"/>
              <p:cNvSpPr>
                <a:spLocks noChangeArrowheads="1"/>
              </p:cNvSpPr>
              <p:nvPr/>
            </p:nvSpPr>
            <p:spPr bwMode="auto">
              <a:xfrm>
                <a:off x="3705" y="2906"/>
                <a:ext cx="22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10000</a:t>
                </a:r>
                <a:endParaRPr lang="cs-CZ" b="0"/>
              </a:p>
            </p:txBody>
          </p:sp>
          <p:sp>
            <p:nvSpPr>
              <p:cNvPr id="305396" name="Rectangle 244"/>
              <p:cNvSpPr>
                <a:spLocks noChangeArrowheads="1"/>
              </p:cNvSpPr>
              <p:nvPr/>
            </p:nvSpPr>
            <p:spPr bwMode="auto">
              <a:xfrm>
                <a:off x="4159" y="2906"/>
                <a:ext cx="22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15000</a:t>
                </a:r>
                <a:endParaRPr lang="cs-CZ" b="0"/>
              </a:p>
            </p:txBody>
          </p:sp>
          <p:sp>
            <p:nvSpPr>
              <p:cNvPr id="305397" name="Rectangle 245"/>
              <p:cNvSpPr>
                <a:spLocks noChangeArrowheads="1"/>
              </p:cNvSpPr>
              <p:nvPr/>
            </p:nvSpPr>
            <p:spPr bwMode="auto">
              <a:xfrm>
                <a:off x="4612" y="2906"/>
                <a:ext cx="22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20000</a:t>
                </a:r>
                <a:endParaRPr lang="cs-CZ" b="0"/>
              </a:p>
            </p:txBody>
          </p:sp>
          <p:sp>
            <p:nvSpPr>
              <p:cNvPr id="305398" name="Rectangle 246"/>
              <p:cNvSpPr>
                <a:spLocks noChangeArrowheads="1"/>
              </p:cNvSpPr>
              <p:nvPr/>
            </p:nvSpPr>
            <p:spPr bwMode="auto">
              <a:xfrm>
                <a:off x="5066" y="2906"/>
                <a:ext cx="22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25000</a:t>
                </a:r>
                <a:endParaRPr lang="cs-CZ" b="0"/>
              </a:p>
            </p:txBody>
          </p:sp>
          <p:sp>
            <p:nvSpPr>
              <p:cNvPr id="305399" name="Line 247"/>
              <p:cNvSpPr>
                <a:spLocks noChangeShapeType="1"/>
              </p:cNvSpPr>
              <p:nvPr/>
            </p:nvSpPr>
            <p:spPr bwMode="auto">
              <a:xfrm>
                <a:off x="2909" y="1235"/>
                <a:ext cx="226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0" name="Line 248"/>
              <p:cNvSpPr>
                <a:spLocks noChangeShapeType="1"/>
              </p:cNvSpPr>
              <p:nvPr/>
            </p:nvSpPr>
            <p:spPr bwMode="auto">
              <a:xfrm>
                <a:off x="3362" y="1235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1" name="Line 249"/>
              <p:cNvSpPr>
                <a:spLocks noChangeShapeType="1"/>
              </p:cNvSpPr>
              <p:nvPr/>
            </p:nvSpPr>
            <p:spPr bwMode="auto">
              <a:xfrm>
                <a:off x="3815" y="1235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2" name="Line 250"/>
              <p:cNvSpPr>
                <a:spLocks noChangeShapeType="1"/>
              </p:cNvSpPr>
              <p:nvPr/>
            </p:nvSpPr>
            <p:spPr bwMode="auto">
              <a:xfrm>
                <a:off x="4269" y="1235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3" name="Line 251"/>
              <p:cNvSpPr>
                <a:spLocks noChangeShapeType="1"/>
              </p:cNvSpPr>
              <p:nvPr/>
            </p:nvSpPr>
            <p:spPr bwMode="auto">
              <a:xfrm>
                <a:off x="4722" y="1235"/>
                <a:ext cx="1" cy="36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4" name="Line 252"/>
              <p:cNvSpPr>
                <a:spLocks noChangeShapeType="1"/>
              </p:cNvSpPr>
              <p:nvPr/>
            </p:nvSpPr>
            <p:spPr bwMode="auto">
              <a:xfrm>
                <a:off x="2999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5" name="Line 253"/>
              <p:cNvSpPr>
                <a:spLocks noChangeShapeType="1"/>
              </p:cNvSpPr>
              <p:nvPr/>
            </p:nvSpPr>
            <p:spPr bwMode="auto">
              <a:xfrm>
                <a:off x="3090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6" name="Line 254"/>
              <p:cNvSpPr>
                <a:spLocks noChangeShapeType="1"/>
              </p:cNvSpPr>
              <p:nvPr/>
            </p:nvSpPr>
            <p:spPr bwMode="auto">
              <a:xfrm>
                <a:off x="3181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7" name="Line 255"/>
              <p:cNvSpPr>
                <a:spLocks noChangeShapeType="1"/>
              </p:cNvSpPr>
              <p:nvPr/>
            </p:nvSpPr>
            <p:spPr bwMode="auto">
              <a:xfrm>
                <a:off x="3271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8" name="Line 256"/>
              <p:cNvSpPr>
                <a:spLocks noChangeShapeType="1"/>
              </p:cNvSpPr>
              <p:nvPr/>
            </p:nvSpPr>
            <p:spPr bwMode="auto">
              <a:xfrm>
                <a:off x="3452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09" name="Line 257"/>
              <p:cNvSpPr>
                <a:spLocks noChangeShapeType="1"/>
              </p:cNvSpPr>
              <p:nvPr/>
            </p:nvSpPr>
            <p:spPr bwMode="auto">
              <a:xfrm>
                <a:off x="3543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0" name="Line 258"/>
              <p:cNvSpPr>
                <a:spLocks noChangeShapeType="1"/>
              </p:cNvSpPr>
              <p:nvPr/>
            </p:nvSpPr>
            <p:spPr bwMode="auto">
              <a:xfrm>
                <a:off x="3634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1" name="Line 259"/>
              <p:cNvSpPr>
                <a:spLocks noChangeShapeType="1"/>
              </p:cNvSpPr>
              <p:nvPr/>
            </p:nvSpPr>
            <p:spPr bwMode="auto">
              <a:xfrm>
                <a:off x="3725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2" name="Line 260"/>
              <p:cNvSpPr>
                <a:spLocks noChangeShapeType="1"/>
              </p:cNvSpPr>
              <p:nvPr/>
            </p:nvSpPr>
            <p:spPr bwMode="auto">
              <a:xfrm>
                <a:off x="3906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3" name="Line 261"/>
              <p:cNvSpPr>
                <a:spLocks noChangeShapeType="1"/>
              </p:cNvSpPr>
              <p:nvPr/>
            </p:nvSpPr>
            <p:spPr bwMode="auto">
              <a:xfrm>
                <a:off x="3997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4" name="Line 262"/>
              <p:cNvSpPr>
                <a:spLocks noChangeShapeType="1"/>
              </p:cNvSpPr>
              <p:nvPr/>
            </p:nvSpPr>
            <p:spPr bwMode="auto">
              <a:xfrm>
                <a:off x="4088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5" name="Line 263"/>
              <p:cNvSpPr>
                <a:spLocks noChangeShapeType="1"/>
              </p:cNvSpPr>
              <p:nvPr/>
            </p:nvSpPr>
            <p:spPr bwMode="auto">
              <a:xfrm>
                <a:off x="4178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6" name="Line 264"/>
              <p:cNvSpPr>
                <a:spLocks noChangeShapeType="1"/>
              </p:cNvSpPr>
              <p:nvPr/>
            </p:nvSpPr>
            <p:spPr bwMode="auto">
              <a:xfrm>
                <a:off x="4360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7" name="Line 265"/>
              <p:cNvSpPr>
                <a:spLocks noChangeShapeType="1"/>
              </p:cNvSpPr>
              <p:nvPr/>
            </p:nvSpPr>
            <p:spPr bwMode="auto">
              <a:xfrm>
                <a:off x="4451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8" name="Line 266"/>
              <p:cNvSpPr>
                <a:spLocks noChangeShapeType="1"/>
              </p:cNvSpPr>
              <p:nvPr/>
            </p:nvSpPr>
            <p:spPr bwMode="auto">
              <a:xfrm>
                <a:off x="4541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19" name="Line 267"/>
              <p:cNvSpPr>
                <a:spLocks noChangeShapeType="1"/>
              </p:cNvSpPr>
              <p:nvPr/>
            </p:nvSpPr>
            <p:spPr bwMode="auto">
              <a:xfrm>
                <a:off x="4632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20" name="Line 268"/>
              <p:cNvSpPr>
                <a:spLocks noChangeShapeType="1"/>
              </p:cNvSpPr>
              <p:nvPr/>
            </p:nvSpPr>
            <p:spPr bwMode="auto">
              <a:xfrm>
                <a:off x="4813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21" name="Line 269"/>
              <p:cNvSpPr>
                <a:spLocks noChangeShapeType="1"/>
              </p:cNvSpPr>
              <p:nvPr/>
            </p:nvSpPr>
            <p:spPr bwMode="auto">
              <a:xfrm>
                <a:off x="4904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22" name="Line 270"/>
              <p:cNvSpPr>
                <a:spLocks noChangeShapeType="1"/>
              </p:cNvSpPr>
              <p:nvPr/>
            </p:nvSpPr>
            <p:spPr bwMode="auto">
              <a:xfrm>
                <a:off x="4995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23" name="Line 271"/>
              <p:cNvSpPr>
                <a:spLocks noChangeShapeType="1"/>
              </p:cNvSpPr>
              <p:nvPr/>
            </p:nvSpPr>
            <p:spPr bwMode="auto">
              <a:xfrm>
                <a:off x="5085" y="1235"/>
                <a:ext cx="1" cy="17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24" name="Rectangle 272"/>
              <p:cNvSpPr>
                <a:spLocks noChangeArrowheads="1"/>
              </p:cNvSpPr>
              <p:nvPr/>
            </p:nvSpPr>
            <p:spPr bwMode="auto">
              <a:xfrm rot="16200000">
                <a:off x="2562" y="1934"/>
                <a:ext cx="18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U (V)</a:t>
                </a:r>
                <a:endParaRPr lang="cs-CZ" b="0"/>
              </a:p>
            </p:txBody>
          </p:sp>
          <p:sp>
            <p:nvSpPr>
              <p:cNvPr id="305425" name="Line 273"/>
              <p:cNvSpPr>
                <a:spLocks noChangeShapeType="1"/>
              </p:cNvSpPr>
              <p:nvPr/>
            </p:nvSpPr>
            <p:spPr bwMode="auto">
              <a:xfrm flipV="1">
                <a:off x="2909" y="1235"/>
                <a:ext cx="1" cy="1632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26" name="Line 274"/>
              <p:cNvSpPr>
                <a:spLocks noChangeShapeType="1"/>
              </p:cNvSpPr>
              <p:nvPr/>
            </p:nvSpPr>
            <p:spPr bwMode="auto">
              <a:xfrm>
                <a:off x="2909" y="2846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27" name="Line 275"/>
              <p:cNvSpPr>
                <a:spLocks noChangeShapeType="1"/>
              </p:cNvSpPr>
              <p:nvPr/>
            </p:nvSpPr>
            <p:spPr bwMode="auto">
              <a:xfrm>
                <a:off x="2909" y="2492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28" name="Line 276"/>
              <p:cNvSpPr>
                <a:spLocks noChangeShapeType="1"/>
              </p:cNvSpPr>
              <p:nvPr/>
            </p:nvSpPr>
            <p:spPr bwMode="auto">
              <a:xfrm>
                <a:off x="2909" y="2139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29" name="Line 277"/>
              <p:cNvSpPr>
                <a:spLocks noChangeShapeType="1"/>
              </p:cNvSpPr>
              <p:nvPr/>
            </p:nvSpPr>
            <p:spPr bwMode="auto">
              <a:xfrm>
                <a:off x="2909" y="1785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0" name="Line 278"/>
              <p:cNvSpPr>
                <a:spLocks noChangeShapeType="1"/>
              </p:cNvSpPr>
              <p:nvPr/>
            </p:nvSpPr>
            <p:spPr bwMode="auto">
              <a:xfrm>
                <a:off x="2909" y="1432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1" name="Line 279"/>
              <p:cNvSpPr>
                <a:spLocks noChangeShapeType="1"/>
              </p:cNvSpPr>
              <p:nvPr/>
            </p:nvSpPr>
            <p:spPr bwMode="auto">
              <a:xfrm>
                <a:off x="2909" y="2775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2" name="Line 280"/>
              <p:cNvSpPr>
                <a:spLocks noChangeShapeType="1"/>
              </p:cNvSpPr>
              <p:nvPr/>
            </p:nvSpPr>
            <p:spPr bwMode="auto">
              <a:xfrm>
                <a:off x="2909" y="2704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3" name="Line 281"/>
              <p:cNvSpPr>
                <a:spLocks noChangeShapeType="1"/>
              </p:cNvSpPr>
              <p:nvPr/>
            </p:nvSpPr>
            <p:spPr bwMode="auto">
              <a:xfrm>
                <a:off x="2909" y="2634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4" name="Line 282"/>
              <p:cNvSpPr>
                <a:spLocks noChangeShapeType="1"/>
              </p:cNvSpPr>
              <p:nvPr/>
            </p:nvSpPr>
            <p:spPr bwMode="auto">
              <a:xfrm>
                <a:off x="2909" y="2563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5" name="Line 283"/>
              <p:cNvSpPr>
                <a:spLocks noChangeShapeType="1"/>
              </p:cNvSpPr>
              <p:nvPr/>
            </p:nvSpPr>
            <p:spPr bwMode="auto">
              <a:xfrm>
                <a:off x="2909" y="2422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6" name="Line 284"/>
              <p:cNvSpPr>
                <a:spLocks noChangeShapeType="1"/>
              </p:cNvSpPr>
              <p:nvPr/>
            </p:nvSpPr>
            <p:spPr bwMode="auto">
              <a:xfrm>
                <a:off x="2909" y="2351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7" name="Line 285"/>
              <p:cNvSpPr>
                <a:spLocks noChangeShapeType="1"/>
              </p:cNvSpPr>
              <p:nvPr/>
            </p:nvSpPr>
            <p:spPr bwMode="auto">
              <a:xfrm>
                <a:off x="2909" y="2280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8" name="Line 286"/>
              <p:cNvSpPr>
                <a:spLocks noChangeShapeType="1"/>
              </p:cNvSpPr>
              <p:nvPr/>
            </p:nvSpPr>
            <p:spPr bwMode="auto">
              <a:xfrm>
                <a:off x="2909" y="2209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39" name="Line 287"/>
              <p:cNvSpPr>
                <a:spLocks noChangeShapeType="1"/>
              </p:cNvSpPr>
              <p:nvPr/>
            </p:nvSpPr>
            <p:spPr bwMode="auto">
              <a:xfrm>
                <a:off x="2909" y="2068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0" name="Line 288"/>
              <p:cNvSpPr>
                <a:spLocks noChangeShapeType="1"/>
              </p:cNvSpPr>
              <p:nvPr/>
            </p:nvSpPr>
            <p:spPr bwMode="auto">
              <a:xfrm>
                <a:off x="2909" y="1997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1" name="Line 289"/>
              <p:cNvSpPr>
                <a:spLocks noChangeShapeType="1"/>
              </p:cNvSpPr>
              <p:nvPr/>
            </p:nvSpPr>
            <p:spPr bwMode="auto">
              <a:xfrm>
                <a:off x="2909" y="1926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2" name="Line 290"/>
              <p:cNvSpPr>
                <a:spLocks noChangeShapeType="1"/>
              </p:cNvSpPr>
              <p:nvPr/>
            </p:nvSpPr>
            <p:spPr bwMode="auto">
              <a:xfrm>
                <a:off x="2909" y="1856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3" name="Line 291"/>
              <p:cNvSpPr>
                <a:spLocks noChangeShapeType="1"/>
              </p:cNvSpPr>
              <p:nvPr/>
            </p:nvSpPr>
            <p:spPr bwMode="auto">
              <a:xfrm>
                <a:off x="2909" y="1714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4" name="Line 292"/>
              <p:cNvSpPr>
                <a:spLocks noChangeShapeType="1"/>
              </p:cNvSpPr>
              <p:nvPr/>
            </p:nvSpPr>
            <p:spPr bwMode="auto">
              <a:xfrm>
                <a:off x="2909" y="1644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5" name="Line 293"/>
              <p:cNvSpPr>
                <a:spLocks noChangeShapeType="1"/>
              </p:cNvSpPr>
              <p:nvPr/>
            </p:nvSpPr>
            <p:spPr bwMode="auto">
              <a:xfrm>
                <a:off x="2909" y="1573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6" name="Line 294"/>
              <p:cNvSpPr>
                <a:spLocks noChangeShapeType="1"/>
              </p:cNvSpPr>
              <p:nvPr/>
            </p:nvSpPr>
            <p:spPr bwMode="auto">
              <a:xfrm>
                <a:off x="2909" y="1502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7" name="Line 295"/>
              <p:cNvSpPr>
                <a:spLocks noChangeShapeType="1"/>
              </p:cNvSpPr>
              <p:nvPr/>
            </p:nvSpPr>
            <p:spPr bwMode="auto">
              <a:xfrm>
                <a:off x="2909" y="1361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8" name="Line 296"/>
              <p:cNvSpPr>
                <a:spLocks noChangeShapeType="1"/>
              </p:cNvSpPr>
              <p:nvPr/>
            </p:nvSpPr>
            <p:spPr bwMode="auto">
              <a:xfrm>
                <a:off x="2909" y="1290"/>
                <a:ext cx="18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49" name="Rectangle 297"/>
              <p:cNvSpPr>
                <a:spLocks noChangeArrowheads="1"/>
              </p:cNvSpPr>
              <p:nvPr/>
            </p:nvSpPr>
            <p:spPr bwMode="auto">
              <a:xfrm>
                <a:off x="2825" y="2800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0</a:t>
                </a:r>
                <a:endParaRPr lang="cs-CZ" b="0"/>
              </a:p>
            </p:txBody>
          </p:sp>
          <p:sp>
            <p:nvSpPr>
              <p:cNvPr id="305450" name="Rectangle 298"/>
              <p:cNvSpPr>
                <a:spLocks noChangeArrowheads="1"/>
              </p:cNvSpPr>
              <p:nvPr/>
            </p:nvSpPr>
            <p:spPr bwMode="auto">
              <a:xfrm>
                <a:off x="2825" y="2446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</a:t>
                </a:r>
                <a:endParaRPr lang="cs-CZ" b="0"/>
              </a:p>
            </p:txBody>
          </p:sp>
          <p:sp>
            <p:nvSpPr>
              <p:cNvPr id="305451" name="Rectangle 299"/>
              <p:cNvSpPr>
                <a:spLocks noChangeArrowheads="1"/>
              </p:cNvSpPr>
              <p:nvPr/>
            </p:nvSpPr>
            <p:spPr bwMode="auto">
              <a:xfrm>
                <a:off x="2825" y="2093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</a:t>
                </a:r>
                <a:endParaRPr lang="cs-CZ" b="0"/>
              </a:p>
            </p:txBody>
          </p:sp>
          <p:sp>
            <p:nvSpPr>
              <p:cNvPr id="305452" name="Rectangle 300"/>
              <p:cNvSpPr>
                <a:spLocks noChangeArrowheads="1"/>
              </p:cNvSpPr>
              <p:nvPr/>
            </p:nvSpPr>
            <p:spPr bwMode="auto">
              <a:xfrm>
                <a:off x="2825" y="1740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3</a:t>
                </a:r>
                <a:endParaRPr lang="cs-CZ" b="0"/>
              </a:p>
            </p:txBody>
          </p:sp>
          <p:sp>
            <p:nvSpPr>
              <p:cNvPr id="305453" name="Rectangle 301"/>
              <p:cNvSpPr>
                <a:spLocks noChangeArrowheads="1"/>
              </p:cNvSpPr>
              <p:nvPr/>
            </p:nvSpPr>
            <p:spPr bwMode="auto">
              <a:xfrm>
                <a:off x="2825" y="1386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4</a:t>
                </a:r>
                <a:endParaRPr lang="cs-CZ" b="0"/>
              </a:p>
            </p:txBody>
          </p:sp>
          <p:sp>
            <p:nvSpPr>
              <p:cNvPr id="305454" name="Line 302"/>
              <p:cNvSpPr>
                <a:spLocks noChangeShapeType="1"/>
              </p:cNvSpPr>
              <p:nvPr/>
            </p:nvSpPr>
            <p:spPr bwMode="auto">
              <a:xfrm flipV="1">
                <a:off x="5176" y="1235"/>
                <a:ext cx="1" cy="1632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55" name="Line 303"/>
              <p:cNvSpPr>
                <a:spLocks noChangeShapeType="1"/>
              </p:cNvSpPr>
              <p:nvPr/>
            </p:nvSpPr>
            <p:spPr bwMode="auto">
              <a:xfrm flipH="1">
                <a:off x="5140" y="2846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56" name="Line 304"/>
              <p:cNvSpPr>
                <a:spLocks noChangeShapeType="1"/>
              </p:cNvSpPr>
              <p:nvPr/>
            </p:nvSpPr>
            <p:spPr bwMode="auto">
              <a:xfrm flipH="1">
                <a:off x="5140" y="2492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57" name="Line 305"/>
              <p:cNvSpPr>
                <a:spLocks noChangeShapeType="1"/>
              </p:cNvSpPr>
              <p:nvPr/>
            </p:nvSpPr>
            <p:spPr bwMode="auto">
              <a:xfrm flipH="1">
                <a:off x="5140" y="2139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58" name="Line 306"/>
              <p:cNvSpPr>
                <a:spLocks noChangeShapeType="1"/>
              </p:cNvSpPr>
              <p:nvPr/>
            </p:nvSpPr>
            <p:spPr bwMode="auto">
              <a:xfrm flipH="1">
                <a:off x="5140" y="1785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59" name="Line 307"/>
              <p:cNvSpPr>
                <a:spLocks noChangeShapeType="1"/>
              </p:cNvSpPr>
              <p:nvPr/>
            </p:nvSpPr>
            <p:spPr bwMode="auto">
              <a:xfrm flipH="1">
                <a:off x="5140" y="1432"/>
                <a:ext cx="3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0" name="Line 308"/>
              <p:cNvSpPr>
                <a:spLocks noChangeShapeType="1"/>
              </p:cNvSpPr>
              <p:nvPr/>
            </p:nvSpPr>
            <p:spPr bwMode="auto">
              <a:xfrm flipH="1">
                <a:off x="5159" y="2775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1" name="Line 309"/>
              <p:cNvSpPr>
                <a:spLocks noChangeShapeType="1"/>
              </p:cNvSpPr>
              <p:nvPr/>
            </p:nvSpPr>
            <p:spPr bwMode="auto">
              <a:xfrm flipH="1">
                <a:off x="5159" y="2704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2" name="Line 310"/>
              <p:cNvSpPr>
                <a:spLocks noChangeShapeType="1"/>
              </p:cNvSpPr>
              <p:nvPr/>
            </p:nvSpPr>
            <p:spPr bwMode="auto">
              <a:xfrm flipH="1">
                <a:off x="5159" y="2634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3" name="Line 311"/>
              <p:cNvSpPr>
                <a:spLocks noChangeShapeType="1"/>
              </p:cNvSpPr>
              <p:nvPr/>
            </p:nvSpPr>
            <p:spPr bwMode="auto">
              <a:xfrm flipH="1">
                <a:off x="5159" y="2563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4" name="Line 312"/>
              <p:cNvSpPr>
                <a:spLocks noChangeShapeType="1"/>
              </p:cNvSpPr>
              <p:nvPr/>
            </p:nvSpPr>
            <p:spPr bwMode="auto">
              <a:xfrm flipH="1">
                <a:off x="5159" y="2422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5" name="Line 313"/>
              <p:cNvSpPr>
                <a:spLocks noChangeShapeType="1"/>
              </p:cNvSpPr>
              <p:nvPr/>
            </p:nvSpPr>
            <p:spPr bwMode="auto">
              <a:xfrm flipH="1">
                <a:off x="5159" y="2351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6" name="Line 314"/>
              <p:cNvSpPr>
                <a:spLocks noChangeShapeType="1"/>
              </p:cNvSpPr>
              <p:nvPr/>
            </p:nvSpPr>
            <p:spPr bwMode="auto">
              <a:xfrm flipH="1">
                <a:off x="5159" y="2280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7" name="Line 315"/>
              <p:cNvSpPr>
                <a:spLocks noChangeShapeType="1"/>
              </p:cNvSpPr>
              <p:nvPr/>
            </p:nvSpPr>
            <p:spPr bwMode="auto">
              <a:xfrm flipH="1">
                <a:off x="5159" y="2209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8" name="Line 316"/>
              <p:cNvSpPr>
                <a:spLocks noChangeShapeType="1"/>
              </p:cNvSpPr>
              <p:nvPr/>
            </p:nvSpPr>
            <p:spPr bwMode="auto">
              <a:xfrm flipH="1">
                <a:off x="5159" y="2068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69" name="Line 317"/>
              <p:cNvSpPr>
                <a:spLocks noChangeShapeType="1"/>
              </p:cNvSpPr>
              <p:nvPr/>
            </p:nvSpPr>
            <p:spPr bwMode="auto">
              <a:xfrm flipH="1">
                <a:off x="5159" y="1997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0" name="Line 318"/>
              <p:cNvSpPr>
                <a:spLocks noChangeShapeType="1"/>
              </p:cNvSpPr>
              <p:nvPr/>
            </p:nvSpPr>
            <p:spPr bwMode="auto">
              <a:xfrm flipH="1">
                <a:off x="5159" y="1926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1" name="Line 319"/>
              <p:cNvSpPr>
                <a:spLocks noChangeShapeType="1"/>
              </p:cNvSpPr>
              <p:nvPr/>
            </p:nvSpPr>
            <p:spPr bwMode="auto">
              <a:xfrm flipH="1">
                <a:off x="5159" y="1856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2" name="Line 320"/>
              <p:cNvSpPr>
                <a:spLocks noChangeShapeType="1"/>
              </p:cNvSpPr>
              <p:nvPr/>
            </p:nvSpPr>
            <p:spPr bwMode="auto">
              <a:xfrm flipH="1">
                <a:off x="5159" y="1714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3" name="Line 321"/>
              <p:cNvSpPr>
                <a:spLocks noChangeShapeType="1"/>
              </p:cNvSpPr>
              <p:nvPr/>
            </p:nvSpPr>
            <p:spPr bwMode="auto">
              <a:xfrm flipH="1">
                <a:off x="5159" y="1644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4" name="Line 322"/>
              <p:cNvSpPr>
                <a:spLocks noChangeShapeType="1"/>
              </p:cNvSpPr>
              <p:nvPr/>
            </p:nvSpPr>
            <p:spPr bwMode="auto">
              <a:xfrm flipH="1">
                <a:off x="5159" y="1573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5" name="Line 323"/>
              <p:cNvSpPr>
                <a:spLocks noChangeShapeType="1"/>
              </p:cNvSpPr>
              <p:nvPr/>
            </p:nvSpPr>
            <p:spPr bwMode="auto">
              <a:xfrm flipH="1">
                <a:off x="5159" y="1502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6" name="Line 324"/>
              <p:cNvSpPr>
                <a:spLocks noChangeShapeType="1"/>
              </p:cNvSpPr>
              <p:nvPr/>
            </p:nvSpPr>
            <p:spPr bwMode="auto">
              <a:xfrm flipH="1">
                <a:off x="5159" y="1361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7" name="Line 325"/>
              <p:cNvSpPr>
                <a:spLocks noChangeShapeType="1"/>
              </p:cNvSpPr>
              <p:nvPr/>
            </p:nvSpPr>
            <p:spPr bwMode="auto">
              <a:xfrm flipH="1">
                <a:off x="5159" y="1290"/>
                <a:ext cx="17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8" name="Freeform 326"/>
              <p:cNvSpPr>
                <a:spLocks/>
              </p:cNvSpPr>
              <p:nvPr/>
            </p:nvSpPr>
            <p:spPr bwMode="auto">
              <a:xfrm flipV="1">
                <a:off x="2909" y="2843"/>
                <a:ext cx="2265" cy="23"/>
              </a:xfrm>
              <a:custGeom>
                <a:avLst/>
                <a:gdLst/>
                <a:ahLst/>
                <a:cxnLst>
                  <a:cxn ang="0">
                    <a:pos x="59" y="36"/>
                  </a:cxn>
                  <a:cxn ang="0">
                    <a:pos x="122" y="33"/>
                  </a:cxn>
                  <a:cxn ang="0">
                    <a:pos x="185" y="28"/>
                  </a:cxn>
                  <a:cxn ang="0">
                    <a:pos x="248" y="24"/>
                  </a:cxn>
                  <a:cxn ang="0">
                    <a:pos x="311" y="20"/>
                  </a:cxn>
                  <a:cxn ang="0">
                    <a:pos x="374" y="18"/>
                  </a:cxn>
                  <a:cxn ang="0">
                    <a:pos x="437" y="16"/>
                  </a:cxn>
                  <a:cxn ang="0">
                    <a:pos x="499" y="14"/>
                  </a:cxn>
                  <a:cxn ang="0">
                    <a:pos x="562" y="12"/>
                  </a:cxn>
                  <a:cxn ang="0">
                    <a:pos x="625" y="12"/>
                  </a:cxn>
                  <a:cxn ang="0">
                    <a:pos x="688" y="10"/>
                  </a:cxn>
                  <a:cxn ang="0">
                    <a:pos x="751" y="8"/>
                  </a:cxn>
                  <a:cxn ang="0">
                    <a:pos x="814" y="8"/>
                  </a:cxn>
                  <a:cxn ang="0">
                    <a:pos x="877" y="8"/>
                  </a:cxn>
                  <a:cxn ang="0">
                    <a:pos x="940" y="7"/>
                  </a:cxn>
                  <a:cxn ang="0">
                    <a:pos x="1003" y="7"/>
                  </a:cxn>
                  <a:cxn ang="0">
                    <a:pos x="1066" y="7"/>
                  </a:cxn>
                  <a:cxn ang="0">
                    <a:pos x="1129" y="6"/>
                  </a:cxn>
                  <a:cxn ang="0">
                    <a:pos x="1192" y="5"/>
                  </a:cxn>
                  <a:cxn ang="0">
                    <a:pos x="1255" y="6"/>
                  </a:cxn>
                  <a:cxn ang="0">
                    <a:pos x="1318" y="6"/>
                  </a:cxn>
                  <a:cxn ang="0">
                    <a:pos x="1381" y="6"/>
                  </a:cxn>
                  <a:cxn ang="0">
                    <a:pos x="1444" y="6"/>
                  </a:cxn>
                  <a:cxn ang="0">
                    <a:pos x="1507" y="6"/>
                  </a:cxn>
                  <a:cxn ang="0">
                    <a:pos x="1570" y="5"/>
                  </a:cxn>
                  <a:cxn ang="0">
                    <a:pos x="1633" y="6"/>
                  </a:cxn>
                  <a:cxn ang="0">
                    <a:pos x="1696" y="5"/>
                  </a:cxn>
                  <a:cxn ang="0">
                    <a:pos x="1759" y="4"/>
                  </a:cxn>
                  <a:cxn ang="0">
                    <a:pos x="1822" y="5"/>
                  </a:cxn>
                  <a:cxn ang="0">
                    <a:pos x="1885" y="3"/>
                  </a:cxn>
                  <a:cxn ang="0">
                    <a:pos x="1948" y="4"/>
                  </a:cxn>
                  <a:cxn ang="0">
                    <a:pos x="2011" y="3"/>
                  </a:cxn>
                  <a:cxn ang="0">
                    <a:pos x="2074" y="3"/>
                  </a:cxn>
                  <a:cxn ang="0">
                    <a:pos x="2137" y="2"/>
                  </a:cxn>
                  <a:cxn ang="0">
                    <a:pos x="2200" y="3"/>
                  </a:cxn>
                  <a:cxn ang="0">
                    <a:pos x="2263" y="2"/>
                  </a:cxn>
                  <a:cxn ang="0">
                    <a:pos x="2326" y="1"/>
                  </a:cxn>
                  <a:cxn ang="0">
                    <a:pos x="2389" y="3"/>
                  </a:cxn>
                  <a:cxn ang="0">
                    <a:pos x="2452" y="1"/>
                  </a:cxn>
                  <a:cxn ang="0">
                    <a:pos x="2515" y="2"/>
                  </a:cxn>
                  <a:cxn ang="0">
                    <a:pos x="2578" y="1"/>
                  </a:cxn>
                  <a:cxn ang="0">
                    <a:pos x="2641" y="2"/>
                  </a:cxn>
                  <a:cxn ang="0">
                    <a:pos x="2704" y="0"/>
                  </a:cxn>
                  <a:cxn ang="0">
                    <a:pos x="2767" y="3"/>
                  </a:cxn>
                  <a:cxn ang="0">
                    <a:pos x="2830" y="0"/>
                  </a:cxn>
                  <a:cxn ang="0">
                    <a:pos x="2893" y="2"/>
                  </a:cxn>
                  <a:cxn ang="0">
                    <a:pos x="2956" y="0"/>
                  </a:cxn>
                  <a:cxn ang="0">
                    <a:pos x="3019" y="2"/>
                  </a:cxn>
                  <a:cxn ang="0">
                    <a:pos x="3082" y="2"/>
                  </a:cxn>
                  <a:cxn ang="0">
                    <a:pos x="3145" y="2"/>
                  </a:cxn>
                  <a:cxn ang="0">
                    <a:pos x="3208" y="1"/>
                  </a:cxn>
                  <a:cxn ang="0">
                    <a:pos x="3271" y="2"/>
                  </a:cxn>
                  <a:cxn ang="0">
                    <a:pos x="3334" y="2"/>
                  </a:cxn>
                  <a:cxn ang="0">
                    <a:pos x="3397" y="1"/>
                  </a:cxn>
                  <a:cxn ang="0">
                    <a:pos x="3460" y="2"/>
                  </a:cxn>
                  <a:cxn ang="0">
                    <a:pos x="3523" y="3"/>
                  </a:cxn>
                  <a:cxn ang="0">
                    <a:pos x="3586" y="2"/>
                  </a:cxn>
                  <a:cxn ang="0">
                    <a:pos x="3649" y="3"/>
                  </a:cxn>
                  <a:cxn ang="0">
                    <a:pos x="3712" y="3"/>
                  </a:cxn>
                  <a:cxn ang="0">
                    <a:pos x="3775" y="3"/>
                  </a:cxn>
                  <a:cxn ang="0">
                    <a:pos x="3838" y="3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40">
                    <a:moveTo>
                      <a:pt x="0" y="40"/>
                    </a:moveTo>
                    <a:lnTo>
                      <a:pt x="3" y="40"/>
                    </a:lnTo>
                    <a:lnTo>
                      <a:pt x="7" y="40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40"/>
                    </a:lnTo>
                    <a:lnTo>
                      <a:pt x="23" y="39"/>
                    </a:lnTo>
                    <a:lnTo>
                      <a:pt x="27" y="38"/>
                    </a:lnTo>
                    <a:lnTo>
                      <a:pt x="31" y="38"/>
                    </a:lnTo>
                    <a:lnTo>
                      <a:pt x="35" y="37"/>
                    </a:lnTo>
                    <a:lnTo>
                      <a:pt x="39" y="37"/>
                    </a:lnTo>
                    <a:lnTo>
                      <a:pt x="43" y="36"/>
                    </a:lnTo>
                    <a:lnTo>
                      <a:pt x="47" y="37"/>
                    </a:lnTo>
                    <a:lnTo>
                      <a:pt x="51" y="37"/>
                    </a:lnTo>
                    <a:lnTo>
                      <a:pt x="55" y="37"/>
                    </a:lnTo>
                    <a:lnTo>
                      <a:pt x="59" y="36"/>
                    </a:lnTo>
                    <a:lnTo>
                      <a:pt x="62" y="35"/>
                    </a:lnTo>
                    <a:lnTo>
                      <a:pt x="66" y="35"/>
                    </a:lnTo>
                    <a:lnTo>
                      <a:pt x="70" y="34"/>
                    </a:lnTo>
                    <a:lnTo>
                      <a:pt x="74" y="35"/>
                    </a:lnTo>
                    <a:lnTo>
                      <a:pt x="78" y="35"/>
                    </a:lnTo>
                    <a:lnTo>
                      <a:pt x="82" y="35"/>
                    </a:lnTo>
                    <a:lnTo>
                      <a:pt x="86" y="35"/>
                    </a:lnTo>
                    <a:lnTo>
                      <a:pt x="90" y="34"/>
                    </a:lnTo>
                    <a:lnTo>
                      <a:pt x="94" y="32"/>
                    </a:lnTo>
                    <a:lnTo>
                      <a:pt x="98" y="33"/>
                    </a:lnTo>
                    <a:lnTo>
                      <a:pt x="102" y="32"/>
                    </a:lnTo>
                    <a:lnTo>
                      <a:pt x="106" y="33"/>
                    </a:lnTo>
                    <a:lnTo>
                      <a:pt x="110" y="31"/>
                    </a:lnTo>
                    <a:lnTo>
                      <a:pt x="114" y="31"/>
                    </a:lnTo>
                    <a:lnTo>
                      <a:pt x="118" y="32"/>
                    </a:lnTo>
                    <a:lnTo>
                      <a:pt x="122" y="33"/>
                    </a:lnTo>
                    <a:lnTo>
                      <a:pt x="125" y="32"/>
                    </a:lnTo>
                    <a:lnTo>
                      <a:pt x="129" y="31"/>
                    </a:lnTo>
                    <a:lnTo>
                      <a:pt x="133" y="30"/>
                    </a:lnTo>
                    <a:lnTo>
                      <a:pt x="137" y="30"/>
                    </a:lnTo>
                    <a:lnTo>
                      <a:pt x="141" y="31"/>
                    </a:lnTo>
                    <a:lnTo>
                      <a:pt x="145" y="30"/>
                    </a:lnTo>
                    <a:lnTo>
                      <a:pt x="149" y="30"/>
                    </a:lnTo>
                    <a:lnTo>
                      <a:pt x="153" y="29"/>
                    </a:lnTo>
                    <a:lnTo>
                      <a:pt x="157" y="30"/>
                    </a:lnTo>
                    <a:lnTo>
                      <a:pt x="161" y="30"/>
                    </a:lnTo>
                    <a:lnTo>
                      <a:pt x="165" y="29"/>
                    </a:lnTo>
                    <a:lnTo>
                      <a:pt x="169" y="28"/>
                    </a:lnTo>
                    <a:lnTo>
                      <a:pt x="173" y="28"/>
                    </a:lnTo>
                    <a:lnTo>
                      <a:pt x="177" y="27"/>
                    </a:lnTo>
                    <a:lnTo>
                      <a:pt x="181" y="26"/>
                    </a:lnTo>
                    <a:lnTo>
                      <a:pt x="185" y="28"/>
                    </a:lnTo>
                    <a:lnTo>
                      <a:pt x="188" y="27"/>
                    </a:lnTo>
                    <a:lnTo>
                      <a:pt x="192" y="27"/>
                    </a:lnTo>
                    <a:lnTo>
                      <a:pt x="196" y="27"/>
                    </a:lnTo>
                    <a:lnTo>
                      <a:pt x="200" y="26"/>
                    </a:lnTo>
                    <a:lnTo>
                      <a:pt x="204" y="26"/>
                    </a:lnTo>
                    <a:lnTo>
                      <a:pt x="208" y="26"/>
                    </a:lnTo>
                    <a:lnTo>
                      <a:pt x="212" y="26"/>
                    </a:lnTo>
                    <a:lnTo>
                      <a:pt x="216" y="26"/>
                    </a:lnTo>
                    <a:lnTo>
                      <a:pt x="220" y="26"/>
                    </a:lnTo>
                    <a:lnTo>
                      <a:pt x="224" y="26"/>
                    </a:lnTo>
                    <a:lnTo>
                      <a:pt x="228" y="25"/>
                    </a:lnTo>
                    <a:lnTo>
                      <a:pt x="232" y="24"/>
                    </a:lnTo>
                    <a:lnTo>
                      <a:pt x="236" y="25"/>
                    </a:lnTo>
                    <a:lnTo>
                      <a:pt x="240" y="25"/>
                    </a:lnTo>
                    <a:lnTo>
                      <a:pt x="244" y="25"/>
                    </a:lnTo>
                    <a:lnTo>
                      <a:pt x="248" y="24"/>
                    </a:lnTo>
                    <a:lnTo>
                      <a:pt x="251" y="23"/>
                    </a:lnTo>
                    <a:lnTo>
                      <a:pt x="255" y="24"/>
                    </a:lnTo>
                    <a:lnTo>
                      <a:pt x="259" y="23"/>
                    </a:lnTo>
                    <a:lnTo>
                      <a:pt x="263" y="24"/>
                    </a:lnTo>
                    <a:lnTo>
                      <a:pt x="267" y="23"/>
                    </a:lnTo>
                    <a:lnTo>
                      <a:pt x="271" y="23"/>
                    </a:lnTo>
                    <a:lnTo>
                      <a:pt x="275" y="23"/>
                    </a:lnTo>
                    <a:lnTo>
                      <a:pt x="279" y="23"/>
                    </a:lnTo>
                    <a:lnTo>
                      <a:pt x="283" y="21"/>
                    </a:lnTo>
                    <a:lnTo>
                      <a:pt x="287" y="23"/>
                    </a:lnTo>
                    <a:lnTo>
                      <a:pt x="291" y="22"/>
                    </a:lnTo>
                    <a:lnTo>
                      <a:pt x="295" y="21"/>
                    </a:lnTo>
                    <a:lnTo>
                      <a:pt x="299" y="22"/>
                    </a:lnTo>
                    <a:lnTo>
                      <a:pt x="303" y="22"/>
                    </a:lnTo>
                    <a:lnTo>
                      <a:pt x="307" y="22"/>
                    </a:lnTo>
                    <a:lnTo>
                      <a:pt x="311" y="20"/>
                    </a:lnTo>
                    <a:lnTo>
                      <a:pt x="314" y="20"/>
                    </a:lnTo>
                    <a:lnTo>
                      <a:pt x="318" y="21"/>
                    </a:lnTo>
                    <a:lnTo>
                      <a:pt x="322" y="20"/>
                    </a:lnTo>
                    <a:lnTo>
                      <a:pt x="326" y="20"/>
                    </a:lnTo>
                    <a:lnTo>
                      <a:pt x="330" y="21"/>
                    </a:lnTo>
                    <a:lnTo>
                      <a:pt x="334" y="20"/>
                    </a:lnTo>
                    <a:lnTo>
                      <a:pt x="338" y="20"/>
                    </a:lnTo>
                    <a:lnTo>
                      <a:pt x="342" y="20"/>
                    </a:lnTo>
                    <a:lnTo>
                      <a:pt x="346" y="19"/>
                    </a:lnTo>
                    <a:lnTo>
                      <a:pt x="350" y="18"/>
                    </a:lnTo>
                    <a:lnTo>
                      <a:pt x="354" y="19"/>
                    </a:lnTo>
                    <a:lnTo>
                      <a:pt x="358" y="20"/>
                    </a:lnTo>
                    <a:lnTo>
                      <a:pt x="362" y="18"/>
                    </a:lnTo>
                    <a:lnTo>
                      <a:pt x="366" y="18"/>
                    </a:lnTo>
                    <a:lnTo>
                      <a:pt x="370" y="18"/>
                    </a:lnTo>
                    <a:lnTo>
                      <a:pt x="374" y="18"/>
                    </a:lnTo>
                    <a:lnTo>
                      <a:pt x="377" y="18"/>
                    </a:lnTo>
                    <a:lnTo>
                      <a:pt x="381" y="17"/>
                    </a:lnTo>
                    <a:lnTo>
                      <a:pt x="385" y="17"/>
                    </a:lnTo>
                    <a:lnTo>
                      <a:pt x="389" y="17"/>
                    </a:lnTo>
                    <a:lnTo>
                      <a:pt x="393" y="17"/>
                    </a:lnTo>
                    <a:lnTo>
                      <a:pt x="397" y="18"/>
                    </a:lnTo>
                    <a:lnTo>
                      <a:pt x="401" y="18"/>
                    </a:lnTo>
                    <a:lnTo>
                      <a:pt x="405" y="16"/>
                    </a:lnTo>
                    <a:lnTo>
                      <a:pt x="409" y="18"/>
                    </a:lnTo>
                    <a:lnTo>
                      <a:pt x="413" y="17"/>
                    </a:lnTo>
                    <a:lnTo>
                      <a:pt x="417" y="16"/>
                    </a:lnTo>
                    <a:lnTo>
                      <a:pt x="421" y="16"/>
                    </a:lnTo>
                    <a:lnTo>
                      <a:pt x="425" y="16"/>
                    </a:lnTo>
                    <a:lnTo>
                      <a:pt x="429" y="17"/>
                    </a:lnTo>
                    <a:lnTo>
                      <a:pt x="433" y="17"/>
                    </a:lnTo>
                    <a:lnTo>
                      <a:pt x="437" y="16"/>
                    </a:lnTo>
                    <a:lnTo>
                      <a:pt x="440" y="15"/>
                    </a:lnTo>
                    <a:lnTo>
                      <a:pt x="444" y="16"/>
                    </a:lnTo>
                    <a:lnTo>
                      <a:pt x="448" y="15"/>
                    </a:lnTo>
                    <a:lnTo>
                      <a:pt x="452" y="14"/>
                    </a:lnTo>
                    <a:lnTo>
                      <a:pt x="456" y="16"/>
                    </a:lnTo>
                    <a:lnTo>
                      <a:pt x="460" y="16"/>
                    </a:lnTo>
                    <a:lnTo>
                      <a:pt x="464" y="17"/>
                    </a:lnTo>
                    <a:lnTo>
                      <a:pt x="468" y="15"/>
                    </a:lnTo>
                    <a:lnTo>
                      <a:pt x="472" y="15"/>
                    </a:lnTo>
                    <a:lnTo>
                      <a:pt x="476" y="15"/>
                    </a:lnTo>
                    <a:lnTo>
                      <a:pt x="480" y="14"/>
                    </a:lnTo>
                    <a:lnTo>
                      <a:pt x="484" y="15"/>
                    </a:lnTo>
                    <a:lnTo>
                      <a:pt x="488" y="15"/>
                    </a:lnTo>
                    <a:lnTo>
                      <a:pt x="492" y="13"/>
                    </a:lnTo>
                    <a:lnTo>
                      <a:pt x="496" y="13"/>
                    </a:lnTo>
                    <a:lnTo>
                      <a:pt x="499" y="14"/>
                    </a:lnTo>
                    <a:lnTo>
                      <a:pt x="503" y="13"/>
                    </a:lnTo>
                    <a:lnTo>
                      <a:pt x="507" y="14"/>
                    </a:lnTo>
                    <a:lnTo>
                      <a:pt x="511" y="15"/>
                    </a:lnTo>
                    <a:lnTo>
                      <a:pt x="515" y="15"/>
                    </a:lnTo>
                    <a:lnTo>
                      <a:pt x="519" y="14"/>
                    </a:lnTo>
                    <a:lnTo>
                      <a:pt x="523" y="14"/>
                    </a:lnTo>
                    <a:lnTo>
                      <a:pt x="527" y="14"/>
                    </a:lnTo>
                    <a:lnTo>
                      <a:pt x="531" y="15"/>
                    </a:lnTo>
                    <a:lnTo>
                      <a:pt x="535" y="13"/>
                    </a:lnTo>
                    <a:lnTo>
                      <a:pt x="539" y="13"/>
                    </a:lnTo>
                    <a:lnTo>
                      <a:pt x="543" y="12"/>
                    </a:lnTo>
                    <a:lnTo>
                      <a:pt x="547" y="12"/>
                    </a:lnTo>
                    <a:lnTo>
                      <a:pt x="551" y="13"/>
                    </a:lnTo>
                    <a:lnTo>
                      <a:pt x="555" y="12"/>
                    </a:lnTo>
                    <a:lnTo>
                      <a:pt x="559" y="12"/>
                    </a:lnTo>
                    <a:lnTo>
                      <a:pt x="562" y="12"/>
                    </a:lnTo>
                    <a:lnTo>
                      <a:pt x="566" y="12"/>
                    </a:lnTo>
                    <a:lnTo>
                      <a:pt x="570" y="12"/>
                    </a:lnTo>
                    <a:lnTo>
                      <a:pt x="574" y="12"/>
                    </a:lnTo>
                    <a:lnTo>
                      <a:pt x="578" y="12"/>
                    </a:lnTo>
                    <a:lnTo>
                      <a:pt x="582" y="12"/>
                    </a:lnTo>
                    <a:lnTo>
                      <a:pt x="586" y="13"/>
                    </a:lnTo>
                    <a:lnTo>
                      <a:pt x="590" y="12"/>
                    </a:lnTo>
                    <a:lnTo>
                      <a:pt x="594" y="12"/>
                    </a:lnTo>
                    <a:lnTo>
                      <a:pt x="598" y="11"/>
                    </a:lnTo>
                    <a:lnTo>
                      <a:pt x="602" y="12"/>
                    </a:lnTo>
                    <a:lnTo>
                      <a:pt x="606" y="10"/>
                    </a:lnTo>
                    <a:lnTo>
                      <a:pt x="610" y="12"/>
                    </a:lnTo>
                    <a:lnTo>
                      <a:pt x="614" y="12"/>
                    </a:lnTo>
                    <a:lnTo>
                      <a:pt x="618" y="11"/>
                    </a:lnTo>
                    <a:lnTo>
                      <a:pt x="622" y="11"/>
                    </a:lnTo>
                    <a:lnTo>
                      <a:pt x="625" y="12"/>
                    </a:lnTo>
                    <a:lnTo>
                      <a:pt x="629" y="12"/>
                    </a:lnTo>
                    <a:lnTo>
                      <a:pt x="633" y="10"/>
                    </a:lnTo>
                    <a:lnTo>
                      <a:pt x="637" y="10"/>
                    </a:lnTo>
                    <a:lnTo>
                      <a:pt x="641" y="10"/>
                    </a:lnTo>
                    <a:lnTo>
                      <a:pt x="645" y="10"/>
                    </a:lnTo>
                    <a:lnTo>
                      <a:pt x="649" y="11"/>
                    </a:lnTo>
                    <a:lnTo>
                      <a:pt x="653" y="10"/>
                    </a:lnTo>
                    <a:lnTo>
                      <a:pt x="657" y="10"/>
                    </a:lnTo>
                    <a:lnTo>
                      <a:pt x="661" y="9"/>
                    </a:lnTo>
                    <a:lnTo>
                      <a:pt x="665" y="10"/>
                    </a:lnTo>
                    <a:lnTo>
                      <a:pt x="669" y="11"/>
                    </a:lnTo>
                    <a:lnTo>
                      <a:pt x="673" y="10"/>
                    </a:lnTo>
                    <a:lnTo>
                      <a:pt x="677" y="10"/>
                    </a:lnTo>
                    <a:lnTo>
                      <a:pt x="681" y="10"/>
                    </a:lnTo>
                    <a:lnTo>
                      <a:pt x="685" y="9"/>
                    </a:lnTo>
                    <a:lnTo>
                      <a:pt x="688" y="10"/>
                    </a:lnTo>
                    <a:lnTo>
                      <a:pt x="692" y="9"/>
                    </a:lnTo>
                    <a:lnTo>
                      <a:pt x="696" y="10"/>
                    </a:lnTo>
                    <a:lnTo>
                      <a:pt x="700" y="9"/>
                    </a:lnTo>
                    <a:lnTo>
                      <a:pt x="704" y="9"/>
                    </a:lnTo>
                    <a:lnTo>
                      <a:pt x="708" y="10"/>
                    </a:lnTo>
                    <a:lnTo>
                      <a:pt x="712" y="10"/>
                    </a:lnTo>
                    <a:lnTo>
                      <a:pt x="716" y="10"/>
                    </a:lnTo>
                    <a:lnTo>
                      <a:pt x="720" y="8"/>
                    </a:lnTo>
                    <a:lnTo>
                      <a:pt x="724" y="9"/>
                    </a:lnTo>
                    <a:lnTo>
                      <a:pt x="728" y="9"/>
                    </a:lnTo>
                    <a:lnTo>
                      <a:pt x="732" y="9"/>
                    </a:lnTo>
                    <a:lnTo>
                      <a:pt x="736" y="10"/>
                    </a:lnTo>
                    <a:lnTo>
                      <a:pt x="740" y="8"/>
                    </a:lnTo>
                    <a:lnTo>
                      <a:pt x="744" y="10"/>
                    </a:lnTo>
                    <a:lnTo>
                      <a:pt x="748" y="9"/>
                    </a:lnTo>
                    <a:lnTo>
                      <a:pt x="751" y="8"/>
                    </a:lnTo>
                    <a:lnTo>
                      <a:pt x="755" y="8"/>
                    </a:lnTo>
                    <a:lnTo>
                      <a:pt x="759" y="9"/>
                    </a:lnTo>
                    <a:lnTo>
                      <a:pt x="763" y="8"/>
                    </a:lnTo>
                    <a:lnTo>
                      <a:pt x="767" y="8"/>
                    </a:lnTo>
                    <a:lnTo>
                      <a:pt x="771" y="9"/>
                    </a:lnTo>
                    <a:lnTo>
                      <a:pt x="775" y="9"/>
                    </a:lnTo>
                    <a:lnTo>
                      <a:pt x="779" y="9"/>
                    </a:lnTo>
                    <a:lnTo>
                      <a:pt x="783" y="8"/>
                    </a:lnTo>
                    <a:lnTo>
                      <a:pt x="787" y="9"/>
                    </a:lnTo>
                    <a:lnTo>
                      <a:pt x="791" y="9"/>
                    </a:lnTo>
                    <a:lnTo>
                      <a:pt x="795" y="8"/>
                    </a:lnTo>
                    <a:lnTo>
                      <a:pt x="799" y="8"/>
                    </a:lnTo>
                    <a:lnTo>
                      <a:pt x="803" y="7"/>
                    </a:lnTo>
                    <a:lnTo>
                      <a:pt x="807" y="7"/>
                    </a:lnTo>
                    <a:lnTo>
                      <a:pt x="811" y="9"/>
                    </a:lnTo>
                    <a:lnTo>
                      <a:pt x="814" y="8"/>
                    </a:lnTo>
                    <a:lnTo>
                      <a:pt x="818" y="8"/>
                    </a:lnTo>
                    <a:lnTo>
                      <a:pt x="822" y="7"/>
                    </a:lnTo>
                    <a:lnTo>
                      <a:pt x="826" y="8"/>
                    </a:lnTo>
                    <a:lnTo>
                      <a:pt x="830" y="9"/>
                    </a:lnTo>
                    <a:lnTo>
                      <a:pt x="834" y="7"/>
                    </a:lnTo>
                    <a:lnTo>
                      <a:pt x="838" y="8"/>
                    </a:lnTo>
                    <a:lnTo>
                      <a:pt x="842" y="7"/>
                    </a:lnTo>
                    <a:lnTo>
                      <a:pt x="846" y="8"/>
                    </a:lnTo>
                    <a:lnTo>
                      <a:pt x="850" y="7"/>
                    </a:lnTo>
                    <a:lnTo>
                      <a:pt x="854" y="8"/>
                    </a:lnTo>
                    <a:lnTo>
                      <a:pt x="858" y="8"/>
                    </a:lnTo>
                    <a:lnTo>
                      <a:pt x="862" y="8"/>
                    </a:lnTo>
                    <a:lnTo>
                      <a:pt x="866" y="9"/>
                    </a:lnTo>
                    <a:lnTo>
                      <a:pt x="870" y="8"/>
                    </a:lnTo>
                    <a:lnTo>
                      <a:pt x="874" y="10"/>
                    </a:lnTo>
                    <a:lnTo>
                      <a:pt x="877" y="8"/>
                    </a:lnTo>
                    <a:lnTo>
                      <a:pt x="881" y="8"/>
                    </a:lnTo>
                    <a:lnTo>
                      <a:pt x="885" y="8"/>
                    </a:lnTo>
                    <a:lnTo>
                      <a:pt x="889" y="8"/>
                    </a:lnTo>
                    <a:lnTo>
                      <a:pt x="893" y="8"/>
                    </a:lnTo>
                    <a:lnTo>
                      <a:pt x="897" y="8"/>
                    </a:lnTo>
                    <a:lnTo>
                      <a:pt x="901" y="7"/>
                    </a:lnTo>
                    <a:lnTo>
                      <a:pt x="905" y="8"/>
                    </a:lnTo>
                    <a:lnTo>
                      <a:pt x="909" y="7"/>
                    </a:lnTo>
                    <a:lnTo>
                      <a:pt x="913" y="6"/>
                    </a:lnTo>
                    <a:lnTo>
                      <a:pt x="917" y="8"/>
                    </a:lnTo>
                    <a:lnTo>
                      <a:pt x="921" y="8"/>
                    </a:lnTo>
                    <a:lnTo>
                      <a:pt x="925" y="8"/>
                    </a:lnTo>
                    <a:lnTo>
                      <a:pt x="929" y="7"/>
                    </a:lnTo>
                    <a:lnTo>
                      <a:pt x="933" y="8"/>
                    </a:lnTo>
                    <a:lnTo>
                      <a:pt x="937" y="7"/>
                    </a:lnTo>
                    <a:lnTo>
                      <a:pt x="940" y="7"/>
                    </a:lnTo>
                    <a:lnTo>
                      <a:pt x="944" y="8"/>
                    </a:lnTo>
                    <a:lnTo>
                      <a:pt x="948" y="8"/>
                    </a:lnTo>
                    <a:lnTo>
                      <a:pt x="952" y="7"/>
                    </a:lnTo>
                    <a:lnTo>
                      <a:pt x="956" y="7"/>
                    </a:lnTo>
                    <a:lnTo>
                      <a:pt x="960" y="6"/>
                    </a:lnTo>
                    <a:lnTo>
                      <a:pt x="964" y="8"/>
                    </a:lnTo>
                    <a:lnTo>
                      <a:pt x="968" y="8"/>
                    </a:lnTo>
                    <a:lnTo>
                      <a:pt x="972" y="7"/>
                    </a:lnTo>
                    <a:lnTo>
                      <a:pt x="976" y="7"/>
                    </a:lnTo>
                    <a:lnTo>
                      <a:pt x="980" y="8"/>
                    </a:lnTo>
                    <a:lnTo>
                      <a:pt x="984" y="5"/>
                    </a:lnTo>
                    <a:lnTo>
                      <a:pt x="988" y="7"/>
                    </a:lnTo>
                    <a:lnTo>
                      <a:pt x="992" y="7"/>
                    </a:lnTo>
                    <a:lnTo>
                      <a:pt x="996" y="7"/>
                    </a:lnTo>
                    <a:lnTo>
                      <a:pt x="999" y="7"/>
                    </a:lnTo>
                    <a:lnTo>
                      <a:pt x="1003" y="7"/>
                    </a:lnTo>
                    <a:lnTo>
                      <a:pt x="1007" y="7"/>
                    </a:lnTo>
                    <a:lnTo>
                      <a:pt x="1011" y="7"/>
                    </a:lnTo>
                    <a:lnTo>
                      <a:pt x="1015" y="7"/>
                    </a:lnTo>
                    <a:lnTo>
                      <a:pt x="1019" y="8"/>
                    </a:lnTo>
                    <a:lnTo>
                      <a:pt x="1023" y="7"/>
                    </a:lnTo>
                    <a:lnTo>
                      <a:pt x="1027" y="7"/>
                    </a:lnTo>
                    <a:lnTo>
                      <a:pt x="1031" y="7"/>
                    </a:lnTo>
                    <a:lnTo>
                      <a:pt x="1035" y="7"/>
                    </a:lnTo>
                    <a:lnTo>
                      <a:pt x="1039" y="6"/>
                    </a:lnTo>
                    <a:lnTo>
                      <a:pt x="1043" y="7"/>
                    </a:lnTo>
                    <a:lnTo>
                      <a:pt x="1047" y="7"/>
                    </a:lnTo>
                    <a:lnTo>
                      <a:pt x="1051" y="7"/>
                    </a:lnTo>
                    <a:lnTo>
                      <a:pt x="1055" y="6"/>
                    </a:lnTo>
                    <a:lnTo>
                      <a:pt x="1059" y="7"/>
                    </a:lnTo>
                    <a:lnTo>
                      <a:pt x="1062" y="6"/>
                    </a:lnTo>
                    <a:lnTo>
                      <a:pt x="1066" y="7"/>
                    </a:lnTo>
                    <a:lnTo>
                      <a:pt x="1070" y="6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2" y="7"/>
                    </a:lnTo>
                    <a:lnTo>
                      <a:pt x="1086" y="6"/>
                    </a:lnTo>
                    <a:lnTo>
                      <a:pt x="1090" y="8"/>
                    </a:lnTo>
                    <a:lnTo>
                      <a:pt x="1094" y="7"/>
                    </a:lnTo>
                    <a:lnTo>
                      <a:pt x="1098" y="7"/>
                    </a:lnTo>
                    <a:lnTo>
                      <a:pt x="1102" y="7"/>
                    </a:lnTo>
                    <a:lnTo>
                      <a:pt x="1106" y="6"/>
                    </a:lnTo>
                    <a:lnTo>
                      <a:pt x="1110" y="7"/>
                    </a:lnTo>
                    <a:lnTo>
                      <a:pt x="1114" y="7"/>
                    </a:lnTo>
                    <a:lnTo>
                      <a:pt x="1118" y="7"/>
                    </a:lnTo>
                    <a:lnTo>
                      <a:pt x="1122" y="7"/>
                    </a:lnTo>
                    <a:lnTo>
                      <a:pt x="1125" y="8"/>
                    </a:lnTo>
                    <a:lnTo>
                      <a:pt x="1129" y="6"/>
                    </a:lnTo>
                    <a:lnTo>
                      <a:pt x="1133" y="7"/>
                    </a:lnTo>
                    <a:lnTo>
                      <a:pt x="1137" y="7"/>
                    </a:lnTo>
                    <a:lnTo>
                      <a:pt x="1141" y="7"/>
                    </a:lnTo>
                    <a:lnTo>
                      <a:pt x="1145" y="6"/>
                    </a:lnTo>
                    <a:lnTo>
                      <a:pt x="1149" y="7"/>
                    </a:lnTo>
                    <a:lnTo>
                      <a:pt x="1153" y="7"/>
                    </a:lnTo>
                    <a:lnTo>
                      <a:pt x="1157" y="6"/>
                    </a:lnTo>
                    <a:lnTo>
                      <a:pt x="1161" y="6"/>
                    </a:lnTo>
                    <a:lnTo>
                      <a:pt x="1165" y="6"/>
                    </a:lnTo>
                    <a:lnTo>
                      <a:pt x="1169" y="8"/>
                    </a:lnTo>
                    <a:lnTo>
                      <a:pt x="1173" y="6"/>
                    </a:lnTo>
                    <a:lnTo>
                      <a:pt x="1177" y="7"/>
                    </a:lnTo>
                    <a:lnTo>
                      <a:pt x="1181" y="7"/>
                    </a:lnTo>
                    <a:lnTo>
                      <a:pt x="1185" y="6"/>
                    </a:lnTo>
                    <a:lnTo>
                      <a:pt x="1188" y="7"/>
                    </a:lnTo>
                    <a:lnTo>
                      <a:pt x="1192" y="5"/>
                    </a:lnTo>
                    <a:lnTo>
                      <a:pt x="1196" y="7"/>
                    </a:lnTo>
                    <a:lnTo>
                      <a:pt x="1200" y="6"/>
                    </a:lnTo>
                    <a:lnTo>
                      <a:pt x="1204" y="7"/>
                    </a:lnTo>
                    <a:lnTo>
                      <a:pt x="1208" y="5"/>
                    </a:lnTo>
                    <a:lnTo>
                      <a:pt x="1212" y="7"/>
                    </a:lnTo>
                    <a:lnTo>
                      <a:pt x="1216" y="6"/>
                    </a:lnTo>
                    <a:lnTo>
                      <a:pt x="1220" y="6"/>
                    </a:lnTo>
                    <a:lnTo>
                      <a:pt x="1224" y="5"/>
                    </a:lnTo>
                    <a:lnTo>
                      <a:pt x="1228" y="5"/>
                    </a:lnTo>
                    <a:lnTo>
                      <a:pt x="1232" y="6"/>
                    </a:lnTo>
                    <a:lnTo>
                      <a:pt x="1236" y="7"/>
                    </a:lnTo>
                    <a:lnTo>
                      <a:pt x="1240" y="7"/>
                    </a:lnTo>
                    <a:lnTo>
                      <a:pt x="1244" y="6"/>
                    </a:lnTo>
                    <a:lnTo>
                      <a:pt x="1248" y="5"/>
                    </a:lnTo>
                    <a:lnTo>
                      <a:pt x="1251" y="5"/>
                    </a:lnTo>
                    <a:lnTo>
                      <a:pt x="1255" y="6"/>
                    </a:lnTo>
                    <a:lnTo>
                      <a:pt x="1259" y="7"/>
                    </a:lnTo>
                    <a:lnTo>
                      <a:pt x="1263" y="7"/>
                    </a:lnTo>
                    <a:lnTo>
                      <a:pt x="1267" y="5"/>
                    </a:lnTo>
                    <a:lnTo>
                      <a:pt x="1271" y="5"/>
                    </a:lnTo>
                    <a:lnTo>
                      <a:pt x="1275" y="7"/>
                    </a:lnTo>
                    <a:lnTo>
                      <a:pt x="1279" y="6"/>
                    </a:lnTo>
                    <a:lnTo>
                      <a:pt x="1283" y="5"/>
                    </a:lnTo>
                    <a:lnTo>
                      <a:pt x="1287" y="7"/>
                    </a:lnTo>
                    <a:lnTo>
                      <a:pt x="1291" y="6"/>
                    </a:lnTo>
                    <a:lnTo>
                      <a:pt x="1295" y="6"/>
                    </a:lnTo>
                    <a:lnTo>
                      <a:pt x="1299" y="7"/>
                    </a:lnTo>
                    <a:lnTo>
                      <a:pt x="1303" y="5"/>
                    </a:lnTo>
                    <a:lnTo>
                      <a:pt x="1307" y="5"/>
                    </a:lnTo>
                    <a:lnTo>
                      <a:pt x="1311" y="5"/>
                    </a:lnTo>
                    <a:lnTo>
                      <a:pt x="1314" y="6"/>
                    </a:lnTo>
                    <a:lnTo>
                      <a:pt x="1318" y="6"/>
                    </a:lnTo>
                    <a:lnTo>
                      <a:pt x="1322" y="5"/>
                    </a:lnTo>
                    <a:lnTo>
                      <a:pt x="1326" y="5"/>
                    </a:lnTo>
                    <a:lnTo>
                      <a:pt x="1330" y="6"/>
                    </a:lnTo>
                    <a:lnTo>
                      <a:pt x="1334" y="7"/>
                    </a:lnTo>
                    <a:lnTo>
                      <a:pt x="1338" y="6"/>
                    </a:lnTo>
                    <a:lnTo>
                      <a:pt x="1342" y="6"/>
                    </a:lnTo>
                    <a:lnTo>
                      <a:pt x="1346" y="5"/>
                    </a:lnTo>
                    <a:lnTo>
                      <a:pt x="1350" y="6"/>
                    </a:lnTo>
                    <a:lnTo>
                      <a:pt x="1354" y="8"/>
                    </a:lnTo>
                    <a:lnTo>
                      <a:pt x="1358" y="6"/>
                    </a:lnTo>
                    <a:lnTo>
                      <a:pt x="1362" y="6"/>
                    </a:lnTo>
                    <a:lnTo>
                      <a:pt x="1366" y="7"/>
                    </a:lnTo>
                    <a:lnTo>
                      <a:pt x="1370" y="6"/>
                    </a:lnTo>
                    <a:lnTo>
                      <a:pt x="1374" y="6"/>
                    </a:lnTo>
                    <a:lnTo>
                      <a:pt x="1377" y="6"/>
                    </a:lnTo>
                    <a:lnTo>
                      <a:pt x="1381" y="6"/>
                    </a:lnTo>
                    <a:lnTo>
                      <a:pt x="1385" y="5"/>
                    </a:lnTo>
                    <a:lnTo>
                      <a:pt x="1389" y="5"/>
                    </a:lnTo>
                    <a:lnTo>
                      <a:pt x="1393" y="6"/>
                    </a:lnTo>
                    <a:lnTo>
                      <a:pt x="1397" y="6"/>
                    </a:lnTo>
                    <a:lnTo>
                      <a:pt x="1401" y="7"/>
                    </a:lnTo>
                    <a:lnTo>
                      <a:pt x="1405" y="5"/>
                    </a:lnTo>
                    <a:lnTo>
                      <a:pt x="1409" y="6"/>
                    </a:lnTo>
                    <a:lnTo>
                      <a:pt x="1413" y="5"/>
                    </a:lnTo>
                    <a:lnTo>
                      <a:pt x="1417" y="4"/>
                    </a:lnTo>
                    <a:lnTo>
                      <a:pt x="1421" y="6"/>
                    </a:lnTo>
                    <a:lnTo>
                      <a:pt x="1425" y="6"/>
                    </a:lnTo>
                    <a:lnTo>
                      <a:pt x="1429" y="5"/>
                    </a:lnTo>
                    <a:lnTo>
                      <a:pt x="1433" y="5"/>
                    </a:lnTo>
                    <a:lnTo>
                      <a:pt x="1437" y="5"/>
                    </a:lnTo>
                    <a:lnTo>
                      <a:pt x="1440" y="6"/>
                    </a:lnTo>
                    <a:lnTo>
                      <a:pt x="1444" y="6"/>
                    </a:lnTo>
                    <a:lnTo>
                      <a:pt x="1448" y="6"/>
                    </a:lnTo>
                    <a:lnTo>
                      <a:pt x="1452" y="5"/>
                    </a:lnTo>
                    <a:lnTo>
                      <a:pt x="1456" y="5"/>
                    </a:lnTo>
                    <a:lnTo>
                      <a:pt x="1460" y="6"/>
                    </a:lnTo>
                    <a:lnTo>
                      <a:pt x="1464" y="6"/>
                    </a:lnTo>
                    <a:lnTo>
                      <a:pt x="1468" y="6"/>
                    </a:lnTo>
                    <a:lnTo>
                      <a:pt x="1472" y="7"/>
                    </a:lnTo>
                    <a:lnTo>
                      <a:pt x="1476" y="6"/>
                    </a:lnTo>
                    <a:lnTo>
                      <a:pt x="1480" y="5"/>
                    </a:lnTo>
                    <a:lnTo>
                      <a:pt x="1484" y="5"/>
                    </a:lnTo>
                    <a:lnTo>
                      <a:pt x="1488" y="5"/>
                    </a:lnTo>
                    <a:lnTo>
                      <a:pt x="1492" y="5"/>
                    </a:lnTo>
                    <a:lnTo>
                      <a:pt x="1496" y="5"/>
                    </a:lnTo>
                    <a:lnTo>
                      <a:pt x="1499" y="4"/>
                    </a:lnTo>
                    <a:lnTo>
                      <a:pt x="1503" y="5"/>
                    </a:lnTo>
                    <a:lnTo>
                      <a:pt x="1507" y="6"/>
                    </a:lnTo>
                    <a:lnTo>
                      <a:pt x="1511" y="5"/>
                    </a:lnTo>
                    <a:lnTo>
                      <a:pt x="1515" y="5"/>
                    </a:lnTo>
                    <a:lnTo>
                      <a:pt x="1519" y="5"/>
                    </a:lnTo>
                    <a:lnTo>
                      <a:pt x="1523" y="5"/>
                    </a:lnTo>
                    <a:lnTo>
                      <a:pt x="1527" y="5"/>
                    </a:lnTo>
                    <a:lnTo>
                      <a:pt x="1531" y="5"/>
                    </a:lnTo>
                    <a:lnTo>
                      <a:pt x="1535" y="5"/>
                    </a:lnTo>
                    <a:lnTo>
                      <a:pt x="1539" y="5"/>
                    </a:lnTo>
                    <a:lnTo>
                      <a:pt x="1543" y="5"/>
                    </a:lnTo>
                    <a:lnTo>
                      <a:pt x="1547" y="6"/>
                    </a:lnTo>
                    <a:lnTo>
                      <a:pt x="1551" y="5"/>
                    </a:lnTo>
                    <a:lnTo>
                      <a:pt x="1555" y="6"/>
                    </a:lnTo>
                    <a:lnTo>
                      <a:pt x="1559" y="5"/>
                    </a:lnTo>
                    <a:lnTo>
                      <a:pt x="1562" y="5"/>
                    </a:lnTo>
                    <a:lnTo>
                      <a:pt x="1566" y="5"/>
                    </a:lnTo>
                    <a:lnTo>
                      <a:pt x="1570" y="5"/>
                    </a:lnTo>
                    <a:lnTo>
                      <a:pt x="1574" y="4"/>
                    </a:lnTo>
                    <a:lnTo>
                      <a:pt x="1578" y="5"/>
                    </a:lnTo>
                    <a:lnTo>
                      <a:pt x="1582" y="5"/>
                    </a:lnTo>
                    <a:lnTo>
                      <a:pt x="1586" y="5"/>
                    </a:lnTo>
                    <a:lnTo>
                      <a:pt x="1590" y="5"/>
                    </a:lnTo>
                    <a:lnTo>
                      <a:pt x="1594" y="4"/>
                    </a:lnTo>
                    <a:lnTo>
                      <a:pt x="1598" y="4"/>
                    </a:lnTo>
                    <a:lnTo>
                      <a:pt x="1602" y="5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4" y="5"/>
                    </a:lnTo>
                    <a:lnTo>
                      <a:pt x="1618" y="5"/>
                    </a:lnTo>
                    <a:lnTo>
                      <a:pt x="1622" y="6"/>
                    </a:lnTo>
                    <a:lnTo>
                      <a:pt x="1625" y="5"/>
                    </a:lnTo>
                    <a:lnTo>
                      <a:pt x="1629" y="5"/>
                    </a:lnTo>
                    <a:lnTo>
                      <a:pt x="1633" y="6"/>
                    </a:lnTo>
                    <a:lnTo>
                      <a:pt x="1637" y="6"/>
                    </a:lnTo>
                    <a:lnTo>
                      <a:pt x="1641" y="6"/>
                    </a:lnTo>
                    <a:lnTo>
                      <a:pt x="1645" y="5"/>
                    </a:lnTo>
                    <a:lnTo>
                      <a:pt x="1649" y="5"/>
                    </a:lnTo>
                    <a:lnTo>
                      <a:pt x="1653" y="5"/>
                    </a:lnTo>
                    <a:lnTo>
                      <a:pt x="1657" y="5"/>
                    </a:lnTo>
                    <a:lnTo>
                      <a:pt x="1661" y="6"/>
                    </a:lnTo>
                    <a:lnTo>
                      <a:pt x="1665" y="6"/>
                    </a:lnTo>
                    <a:lnTo>
                      <a:pt x="1669" y="5"/>
                    </a:lnTo>
                    <a:lnTo>
                      <a:pt x="1673" y="5"/>
                    </a:lnTo>
                    <a:lnTo>
                      <a:pt x="1677" y="5"/>
                    </a:lnTo>
                    <a:lnTo>
                      <a:pt x="1681" y="5"/>
                    </a:lnTo>
                    <a:lnTo>
                      <a:pt x="1685" y="5"/>
                    </a:lnTo>
                    <a:lnTo>
                      <a:pt x="1688" y="5"/>
                    </a:lnTo>
                    <a:lnTo>
                      <a:pt x="1692" y="5"/>
                    </a:lnTo>
                    <a:lnTo>
                      <a:pt x="1696" y="5"/>
                    </a:lnTo>
                    <a:lnTo>
                      <a:pt x="1700" y="5"/>
                    </a:lnTo>
                    <a:lnTo>
                      <a:pt x="1704" y="5"/>
                    </a:lnTo>
                    <a:lnTo>
                      <a:pt x="1708" y="4"/>
                    </a:lnTo>
                    <a:lnTo>
                      <a:pt x="1712" y="5"/>
                    </a:lnTo>
                    <a:lnTo>
                      <a:pt x="1716" y="5"/>
                    </a:lnTo>
                    <a:lnTo>
                      <a:pt x="1720" y="4"/>
                    </a:lnTo>
                    <a:lnTo>
                      <a:pt x="1724" y="4"/>
                    </a:lnTo>
                    <a:lnTo>
                      <a:pt x="1728" y="6"/>
                    </a:lnTo>
                    <a:lnTo>
                      <a:pt x="1732" y="6"/>
                    </a:lnTo>
                    <a:lnTo>
                      <a:pt x="1736" y="5"/>
                    </a:lnTo>
                    <a:lnTo>
                      <a:pt x="1740" y="5"/>
                    </a:lnTo>
                    <a:lnTo>
                      <a:pt x="1744" y="6"/>
                    </a:lnTo>
                    <a:lnTo>
                      <a:pt x="1748" y="5"/>
                    </a:lnTo>
                    <a:lnTo>
                      <a:pt x="1751" y="4"/>
                    </a:lnTo>
                    <a:lnTo>
                      <a:pt x="1755" y="5"/>
                    </a:lnTo>
                    <a:lnTo>
                      <a:pt x="1759" y="4"/>
                    </a:lnTo>
                    <a:lnTo>
                      <a:pt x="1763" y="3"/>
                    </a:lnTo>
                    <a:lnTo>
                      <a:pt x="1767" y="4"/>
                    </a:lnTo>
                    <a:lnTo>
                      <a:pt x="1771" y="4"/>
                    </a:lnTo>
                    <a:lnTo>
                      <a:pt x="1775" y="4"/>
                    </a:lnTo>
                    <a:lnTo>
                      <a:pt x="1779" y="6"/>
                    </a:lnTo>
                    <a:lnTo>
                      <a:pt x="1783" y="5"/>
                    </a:lnTo>
                    <a:lnTo>
                      <a:pt x="1787" y="5"/>
                    </a:lnTo>
                    <a:lnTo>
                      <a:pt x="1791" y="5"/>
                    </a:lnTo>
                    <a:lnTo>
                      <a:pt x="1795" y="5"/>
                    </a:lnTo>
                    <a:lnTo>
                      <a:pt x="1799" y="5"/>
                    </a:lnTo>
                    <a:lnTo>
                      <a:pt x="1803" y="5"/>
                    </a:lnTo>
                    <a:lnTo>
                      <a:pt x="1807" y="4"/>
                    </a:lnTo>
                    <a:lnTo>
                      <a:pt x="1811" y="3"/>
                    </a:lnTo>
                    <a:lnTo>
                      <a:pt x="1814" y="4"/>
                    </a:lnTo>
                    <a:lnTo>
                      <a:pt x="1818" y="5"/>
                    </a:lnTo>
                    <a:lnTo>
                      <a:pt x="1822" y="5"/>
                    </a:lnTo>
                    <a:lnTo>
                      <a:pt x="1826" y="4"/>
                    </a:lnTo>
                    <a:lnTo>
                      <a:pt x="1830" y="4"/>
                    </a:lnTo>
                    <a:lnTo>
                      <a:pt x="1834" y="3"/>
                    </a:lnTo>
                    <a:lnTo>
                      <a:pt x="1838" y="5"/>
                    </a:lnTo>
                    <a:lnTo>
                      <a:pt x="1842" y="3"/>
                    </a:lnTo>
                    <a:lnTo>
                      <a:pt x="1846" y="5"/>
                    </a:lnTo>
                    <a:lnTo>
                      <a:pt x="1850" y="3"/>
                    </a:lnTo>
                    <a:lnTo>
                      <a:pt x="1854" y="5"/>
                    </a:lnTo>
                    <a:lnTo>
                      <a:pt x="1858" y="4"/>
                    </a:lnTo>
                    <a:lnTo>
                      <a:pt x="1862" y="3"/>
                    </a:lnTo>
                    <a:lnTo>
                      <a:pt x="1866" y="4"/>
                    </a:lnTo>
                    <a:lnTo>
                      <a:pt x="1870" y="3"/>
                    </a:lnTo>
                    <a:lnTo>
                      <a:pt x="1874" y="5"/>
                    </a:lnTo>
                    <a:lnTo>
                      <a:pt x="1877" y="3"/>
                    </a:lnTo>
                    <a:lnTo>
                      <a:pt x="1881" y="5"/>
                    </a:lnTo>
                    <a:lnTo>
                      <a:pt x="1885" y="3"/>
                    </a:lnTo>
                    <a:lnTo>
                      <a:pt x="1889" y="4"/>
                    </a:lnTo>
                    <a:lnTo>
                      <a:pt x="1893" y="4"/>
                    </a:lnTo>
                    <a:lnTo>
                      <a:pt x="1897" y="4"/>
                    </a:lnTo>
                    <a:lnTo>
                      <a:pt x="1901" y="3"/>
                    </a:lnTo>
                    <a:lnTo>
                      <a:pt x="1905" y="4"/>
                    </a:lnTo>
                    <a:lnTo>
                      <a:pt x="1909" y="5"/>
                    </a:lnTo>
                    <a:lnTo>
                      <a:pt x="1913" y="4"/>
                    </a:lnTo>
                    <a:lnTo>
                      <a:pt x="1917" y="5"/>
                    </a:lnTo>
                    <a:lnTo>
                      <a:pt x="1921" y="3"/>
                    </a:lnTo>
                    <a:lnTo>
                      <a:pt x="1925" y="5"/>
                    </a:lnTo>
                    <a:lnTo>
                      <a:pt x="1929" y="4"/>
                    </a:lnTo>
                    <a:lnTo>
                      <a:pt x="1933" y="5"/>
                    </a:lnTo>
                    <a:lnTo>
                      <a:pt x="1937" y="4"/>
                    </a:lnTo>
                    <a:lnTo>
                      <a:pt x="1940" y="4"/>
                    </a:lnTo>
                    <a:lnTo>
                      <a:pt x="1944" y="5"/>
                    </a:lnTo>
                    <a:lnTo>
                      <a:pt x="1948" y="4"/>
                    </a:lnTo>
                    <a:lnTo>
                      <a:pt x="1952" y="5"/>
                    </a:lnTo>
                    <a:lnTo>
                      <a:pt x="1956" y="5"/>
                    </a:lnTo>
                    <a:lnTo>
                      <a:pt x="1960" y="4"/>
                    </a:lnTo>
                    <a:lnTo>
                      <a:pt x="1964" y="5"/>
                    </a:lnTo>
                    <a:lnTo>
                      <a:pt x="1968" y="4"/>
                    </a:lnTo>
                    <a:lnTo>
                      <a:pt x="1972" y="3"/>
                    </a:lnTo>
                    <a:lnTo>
                      <a:pt x="1976" y="3"/>
                    </a:lnTo>
                    <a:lnTo>
                      <a:pt x="1980" y="4"/>
                    </a:lnTo>
                    <a:lnTo>
                      <a:pt x="1984" y="4"/>
                    </a:lnTo>
                    <a:lnTo>
                      <a:pt x="1988" y="3"/>
                    </a:lnTo>
                    <a:lnTo>
                      <a:pt x="1992" y="4"/>
                    </a:lnTo>
                    <a:lnTo>
                      <a:pt x="1996" y="4"/>
                    </a:lnTo>
                    <a:lnTo>
                      <a:pt x="1999" y="5"/>
                    </a:lnTo>
                    <a:lnTo>
                      <a:pt x="2003" y="4"/>
                    </a:lnTo>
                    <a:lnTo>
                      <a:pt x="2007" y="5"/>
                    </a:lnTo>
                    <a:lnTo>
                      <a:pt x="2011" y="3"/>
                    </a:lnTo>
                    <a:lnTo>
                      <a:pt x="2015" y="4"/>
                    </a:lnTo>
                    <a:lnTo>
                      <a:pt x="2019" y="5"/>
                    </a:lnTo>
                    <a:lnTo>
                      <a:pt x="2023" y="3"/>
                    </a:lnTo>
                    <a:lnTo>
                      <a:pt x="2027" y="5"/>
                    </a:lnTo>
                    <a:lnTo>
                      <a:pt x="2031" y="2"/>
                    </a:lnTo>
                    <a:lnTo>
                      <a:pt x="2035" y="4"/>
                    </a:lnTo>
                    <a:lnTo>
                      <a:pt x="2039" y="3"/>
                    </a:lnTo>
                    <a:lnTo>
                      <a:pt x="2043" y="4"/>
                    </a:lnTo>
                    <a:lnTo>
                      <a:pt x="2047" y="3"/>
                    </a:lnTo>
                    <a:lnTo>
                      <a:pt x="2051" y="3"/>
                    </a:lnTo>
                    <a:lnTo>
                      <a:pt x="2055" y="3"/>
                    </a:lnTo>
                    <a:lnTo>
                      <a:pt x="2059" y="4"/>
                    </a:lnTo>
                    <a:lnTo>
                      <a:pt x="2062" y="3"/>
                    </a:lnTo>
                    <a:lnTo>
                      <a:pt x="2066" y="3"/>
                    </a:lnTo>
                    <a:lnTo>
                      <a:pt x="2070" y="4"/>
                    </a:lnTo>
                    <a:lnTo>
                      <a:pt x="2074" y="3"/>
                    </a:lnTo>
                    <a:lnTo>
                      <a:pt x="2078" y="3"/>
                    </a:lnTo>
                    <a:lnTo>
                      <a:pt x="2082" y="4"/>
                    </a:lnTo>
                    <a:lnTo>
                      <a:pt x="2086" y="3"/>
                    </a:lnTo>
                    <a:lnTo>
                      <a:pt x="2090" y="3"/>
                    </a:lnTo>
                    <a:lnTo>
                      <a:pt x="2094" y="2"/>
                    </a:lnTo>
                    <a:lnTo>
                      <a:pt x="2098" y="4"/>
                    </a:lnTo>
                    <a:lnTo>
                      <a:pt x="2102" y="3"/>
                    </a:lnTo>
                    <a:lnTo>
                      <a:pt x="2106" y="3"/>
                    </a:lnTo>
                    <a:lnTo>
                      <a:pt x="2110" y="3"/>
                    </a:lnTo>
                    <a:lnTo>
                      <a:pt x="2114" y="3"/>
                    </a:lnTo>
                    <a:lnTo>
                      <a:pt x="2118" y="2"/>
                    </a:lnTo>
                    <a:lnTo>
                      <a:pt x="2122" y="2"/>
                    </a:lnTo>
                    <a:lnTo>
                      <a:pt x="2125" y="3"/>
                    </a:lnTo>
                    <a:lnTo>
                      <a:pt x="2129" y="3"/>
                    </a:lnTo>
                    <a:lnTo>
                      <a:pt x="2133" y="3"/>
                    </a:lnTo>
                    <a:lnTo>
                      <a:pt x="2137" y="2"/>
                    </a:lnTo>
                    <a:lnTo>
                      <a:pt x="2141" y="2"/>
                    </a:lnTo>
                    <a:lnTo>
                      <a:pt x="2145" y="3"/>
                    </a:lnTo>
                    <a:lnTo>
                      <a:pt x="2149" y="3"/>
                    </a:lnTo>
                    <a:lnTo>
                      <a:pt x="2153" y="3"/>
                    </a:lnTo>
                    <a:lnTo>
                      <a:pt x="2157" y="3"/>
                    </a:lnTo>
                    <a:lnTo>
                      <a:pt x="2161" y="3"/>
                    </a:lnTo>
                    <a:lnTo>
                      <a:pt x="2165" y="2"/>
                    </a:lnTo>
                    <a:lnTo>
                      <a:pt x="2169" y="3"/>
                    </a:lnTo>
                    <a:lnTo>
                      <a:pt x="2173" y="2"/>
                    </a:lnTo>
                    <a:lnTo>
                      <a:pt x="2177" y="3"/>
                    </a:lnTo>
                    <a:lnTo>
                      <a:pt x="2181" y="2"/>
                    </a:lnTo>
                    <a:lnTo>
                      <a:pt x="2185" y="3"/>
                    </a:lnTo>
                    <a:lnTo>
                      <a:pt x="2188" y="3"/>
                    </a:lnTo>
                    <a:lnTo>
                      <a:pt x="2192" y="2"/>
                    </a:lnTo>
                    <a:lnTo>
                      <a:pt x="2196" y="2"/>
                    </a:lnTo>
                    <a:lnTo>
                      <a:pt x="2200" y="3"/>
                    </a:lnTo>
                    <a:lnTo>
                      <a:pt x="2204" y="4"/>
                    </a:lnTo>
                    <a:lnTo>
                      <a:pt x="2208" y="3"/>
                    </a:lnTo>
                    <a:lnTo>
                      <a:pt x="2212" y="2"/>
                    </a:lnTo>
                    <a:lnTo>
                      <a:pt x="2216" y="4"/>
                    </a:lnTo>
                    <a:lnTo>
                      <a:pt x="2220" y="2"/>
                    </a:lnTo>
                    <a:lnTo>
                      <a:pt x="2224" y="3"/>
                    </a:lnTo>
                    <a:lnTo>
                      <a:pt x="2228" y="5"/>
                    </a:lnTo>
                    <a:lnTo>
                      <a:pt x="2232" y="3"/>
                    </a:lnTo>
                    <a:lnTo>
                      <a:pt x="2236" y="2"/>
                    </a:lnTo>
                    <a:lnTo>
                      <a:pt x="2240" y="3"/>
                    </a:lnTo>
                    <a:lnTo>
                      <a:pt x="2244" y="2"/>
                    </a:lnTo>
                    <a:lnTo>
                      <a:pt x="2248" y="2"/>
                    </a:lnTo>
                    <a:lnTo>
                      <a:pt x="2251" y="4"/>
                    </a:lnTo>
                    <a:lnTo>
                      <a:pt x="2255" y="3"/>
                    </a:lnTo>
                    <a:lnTo>
                      <a:pt x="2259" y="3"/>
                    </a:lnTo>
                    <a:lnTo>
                      <a:pt x="2263" y="2"/>
                    </a:lnTo>
                    <a:lnTo>
                      <a:pt x="2267" y="3"/>
                    </a:lnTo>
                    <a:lnTo>
                      <a:pt x="2271" y="3"/>
                    </a:lnTo>
                    <a:lnTo>
                      <a:pt x="2275" y="2"/>
                    </a:lnTo>
                    <a:lnTo>
                      <a:pt x="2279" y="2"/>
                    </a:lnTo>
                    <a:lnTo>
                      <a:pt x="2283" y="3"/>
                    </a:lnTo>
                    <a:lnTo>
                      <a:pt x="2287" y="2"/>
                    </a:lnTo>
                    <a:lnTo>
                      <a:pt x="2291" y="2"/>
                    </a:lnTo>
                    <a:lnTo>
                      <a:pt x="2295" y="3"/>
                    </a:lnTo>
                    <a:lnTo>
                      <a:pt x="2299" y="2"/>
                    </a:lnTo>
                    <a:lnTo>
                      <a:pt x="2303" y="2"/>
                    </a:lnTo>
                    <a:lnTo>
                      <a:pt x="2307" y="2"/>
                    </a:lnTo>
                    <a:lnTo>
                      <a:pt x="2311" y="3"/>
                    </a:lnTo>
                    <a:lnTo>
                      <a:pt x="2314" y="2"/>
                    </a:lnTo>
                    <a:lnTo>
                      <a:pt x="2318" y="2"/>
                    </a:lnTo>
                    <a:lnTo>
                      <a:pt x="2322" y="3"/>
                    </a:lnTo>
                    <a:lnTo>
                      <a:pt x="2326" y="1"/>
                    </a:lnTo>
                    <a:lnTo>
                      <a:pt x="2330" y="0"/>
                    </a:lnTo>
                    <a:lnTo>
                      <a:pt x="2334" y="3"/>
                    </a:lnTo>
                    <a:lnTo>
                      <a:pt x="2338" y="2"/>
                    </a:lnTo>
                    <a:lnTo>
                      <a:pt x="2342" y="0"/>
                    </a:lnTo>
                    <a:lnTo>
                      <a:pt x="2346" y="2"/>
                    </a:lnTo>
                    <a:lnTo>
                      <a:pt x="2350" y="2"/>
                    </a:lnTo>
                    <a:lnTo>
                      <a:pt x="2354" y="2"/>
                    </a:lnTo>
                    <a:lnTo>
                      <a:pt x="2358" y="1"/>
                    </a:lnTo>
                    <a:lnTo>
                      <a:pt x="2362" y="2"/>
                    </a:lnTo>
                    <a:lnTo>
                      <a:pt x="2366" y="2"/>
                    </a:lnTo>
                    <a:lnTo>
                      <a:pt x="2370" y="2"/>
                    </a:lnTo>
                    <a:lnTo>
                      <a:pt x="2374" y="2"/>
                    </a:lnTo>
                    <a:lnTo>
                      <a:pt x="2377" y="2"/>
                    </a:lnTo>
                    <a:lnTo>
                      <a:pt x="2381" y="2"/>
                    </a:lnTo>
                    <a:lnTo>
                      <a:pt x="2385" y="1"/>
                    </a:lnTo>
                    <a:lnTo>
                      <a:pt x="2389" y="3"/>
                    </a:lnTo>
                    <a:lnTo>
                      <a:pt x="2393" y="2"/>
                    </a:lnTo>
                    <a:lnTo>
                      <a:pt x="2397" y="3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1"/>
                    </a:lnTo>
                    <a:lnTo>
                      <a:pt x="2413" y="2"/>
                    </a:lnTo>
                    <a:lnTo>
                      <a:pt x="2417" y="2"/>
                    </a:lnTo>
                    <a:lnTo>
                      <a:pt x="2421" y="2"/>
                    </a:lnTo>
                    <a:lnTo>
                      <a:pt x="2425" y="2"/>
                    </a:lnTo>
                    <a:lnTo>
                      <a:pt x="2429" y="1"/>
                    </a:lnTo>
                    <a:lnTo>
                      <a:pt x="2433" y="2"/>
                    </a:lnTo>
                    <a:lnTo>
                      <a:pt x="2437" y="1"/>
                    </a:lnTo>
                    <a:lnTo>
                      <a:pt x="2440" y="2"/>
                    </a:lnTo>
                    <a:lnTo>
                      <a:pt x="2444" y="2"/>
                    </a:lnTo>
                    <a:lnTo>
                      <a:pt x="2448" y="2"/>
                    </a:lnTo>
                    <a:lnTo>
                      <a:pt x="2452" y="1"/>
                    </a:lnTo>
                    <a:lnTo>
                      <a:pt x="2456" y="2"/>
                    </a:lnTo>
                    <a:lnTo>
                      <a:pt x="2460" y="2"/>
                    </a:lnTo>
                    <a:lnTo>
                      <a:pt x="2464" y="2"/>
                    </a:lnTo>
                    <a:lnTo>
                      <a:pt x="2468" y="2"/>
                    </a:lnTo>
                    <a:lnTo>
                      <a:pt x="2472" y="3"/>
                    </a:lnTo>
                    <a:lnTo>
                      <a:pt x="2476" y="2"/>
                    </a:lnTo>
                    <a:lnTo>
                      <a:pt x="2480" y="1"/>
                    </a:lnTo>
                    <a:lnTo>
                      <a:pt x="2484" y="2"/>
                    </a:lnTo>
                    <a:lnTo>
                      <a:pt x="2488" y="2"/>
                    </a:lnTo>
                    <a:lnTo>
                      <a:pt x="2492" y="2"/>
                    </a:lnTo>
                    <a:lnTo>
                      <a:pt x="2496" y="2"/>
                    </a:lnTo>
                    <a:lnTo>
                      <a:pt x="2499" y="2"/>
                    </a:lnTo>
                    <a:lnTo>
                      <a:pt x="2503" y="1"/>
                    </a:lnTo>
                    <a:lnTo>
                      <a:pt x="2507" y="2"/>
                    </a:lnTo>
                    <a:lnTo>
                      <a:pt x="2511" y="1"/>
                    </a:lnTo>
                    <a:lnTo>
                      <a:pt x="2515" y="2"/>
                    </a:lnTo>
                    <a:lnTo>
                      <a:pt x="2519" y="2"/>
                    </a:lnTo>
                    <a:lnTo>
                      <a:pt x="2523" y="3"/>
                    </a:lnTo>
                    <a:lnTo>
                      <a:pt x="2527" y="1"/>
                    </a:lnTo>
                    <a:lnTo>
                      <a:pt x="2531" y="3"/>
                    </a:lnTo>
                    <a:lnTo>
                      <a:pt x="2535" y="1"/>
                    </a:lnTo>
                    <a:lnTo>
                      <a:pt x="2539" y="2"/>
                    </a:lnTo>
                    <a:lnTo>
                      <a:pt x="2543" y="0"/>
                    </a:lnTo>
                    <a:lnTo>
                      <a:pt x="2547" y="1"/>
                    </a:lnTo>
                    <a:lnTo>
                      <a:pt x="2551" y="2"/>
                    </a:lnTo>
                    <a:lnTo>
                      <a:pt x="2555" y="1"/>
                    </a:lnTo>
                    <a:lnTo>
                      <a:pt x="2559" y="2"/>
                    </a:lnTo>
                    <a:lnTo>
                      <a:pt x="2562" y="0"/>
                    </a:lnTo>
                    <a:lnTo>
                      <a:pt x="2566" y="2"/>
                    </a:lnTo>
                    <a:lnTo>
                      <a:pt x="2570" y="1"/>
                    </a:lnTo>
                    <a:lnTo>
                      <a:pt x="2574" y="2"/>
                    </a:lnTo>
                    <a:lnTo>
                      <a:pt x="2578" y="1"/>
                    </a:lnTo>
                    <a:lnTo>
                      <a:pt x="2582" y="2"/>
                    </a:lnTo>
                    <a:lnTo>
                      <a:pt x="2586" y="1"/>
                    </a:lnTo>
                    <a:lnTo>
                      <a:pt x="2590" y="0"/>
                    </a:lnTo>
                    <a:lnTo>
                      <a:pt x="2594" y="2"/>
                    </a:lnTo>
                    <a:lnTo>
                      <a:pt x="2598" y="1"/>
                    </a:lnTo>
                    <a:lnTo>
                      <a:pt x="2602" y="1"/>
                    </a:lnTo>
                    <a:lnTo>
                      <a:pt x="2606" y="1"/>
                    </a:lnTo>
                    <a:lnTo>
                      <a:pt x="2610" y="1"/>
                    </a:lnTo>
                    <a:lnTo>
                      <a:pt x="2614" y="2"/>
                    </a:lnTo>
                    <a:lnTo>
                      <a:pt x="2618" y="1"/>
                    </a:lnTo>
                    <a:lnTo>
                      <a:pt x="2622" y="1"/>
                    </a:lnTo>
                    <a:lnTo>
                      <a:pt x="2625" y="0"/>
                    </a:lnTo>
                    <a:lnTo>
                      <a:pt x="2629" y="0"/>
                    </a:lnTo>
                    <a:lnTo>
                      <a:pt x="2633" y="2"/>
                    </a:lnTo>
                    <a:lnTo>
                      <a:pt x="2637" y="2"/>
                    </a:lnTo>
                    <a:lnTo>
                      <a:pt x="2641" y="2"/>
                    </a:lnTo>
                    <a:lnTo>
                      <a:pt x="2645" y="1"/>
                    </a:lnTo>
                    <a:lnTo>
                      <a:pt x="2649" y="1"/>
                    </a:lnTo>
                    <a:lnTo>
                      <a:pt x="2653" y="2"/>
                    </a:lnTo>
                    <a:lnTo>
                      <a:pt x="2657" y="2"/>
                    </a:lnTo>
                    <a:lnTo>
                      <a:pt x="2661" y="1"/>
                    </a:lnTo>
                    <a:lnTo>
                      <a:pt x="2665" y="1"/>
                    </a:lnTo>
                    <a:lnTo>
                      <a:pt x="2669" y="2"/>
                    </a:lnTo>
                    <a:lnTo>
                      <a:pt x="2673" y="1"/>
                    </a:lnTo>
                    <a:lnTo>
                      <a:pt x="2677" y="0"/>
                    </a:lnTo>
                    <a:lnTo>
                      <a:pt x="2681" y="1"/>
                    </a:lnTo>
                    <a:lnTo>
                      <a:pt x="2685" y="0"/>
                    </a:lnTo>
                    <a:lnTo>
                      <a:pt x="2688" y="2"/>
                    </a:lnTo>
                    <a:lnTo>
                      <a:pt x="2692" y="2"/>
                    </a:lnTo>
                    <a:lnTo>
                      <a:pt x="2696" y="0"/>
                    </a:lnTo>
                    <a:lnTo>
                      <a:pt x="2700" y="0"/>
                    </a:lnTo>
                    <a:lnTo>
                      <a:pt x="2704" y="0"/>
                    </a:lnTo>
                    <a:lnTo>
                      <a:pt x="2708" y="2"/>
                    </a:lnTo>
                    <a:lnTo>
                      <a:pt x="2712" y="1"/>
                    </a:lnTo>
                    <a:lnTo>
                      <a:pt x="2716" y="0"/>
                    </a:lnTo>
                    <a:lnTo>
                      <a:pt x="2720" y="2"/>
                    </a:lnTo>
                    <a:lnTo>
                      <a:pt x="2724" y="0"/>
                    </a:lnTo>
                    <a:lnTo>
                      <a:pt x="2728" y="1"/>
                    </a:lnTo>
                    <a:lnTo>
                      <a:pt x="2732" y="0"/>
                    </a:lnTo>
                    <a:lnTo>
                      <a:pt x="2736" y="1"/>
                    </a:lnTo>
                    <a:lnTo>
                      <a:pt x="2740" y="0"/>
                    </a:lnTo>
                    <a:lnTo>
                      <a:pt x="2744" y="2"/>
                    </a:lnTo>
                    <a:lnTo>
                      <a:pt x="2748" y="1"/>
                    </a:lnTo>
                    <a:lnTo>
                      <a:pt x="2751" y="1"/>
                    </a:lnTo>
                    <a:lnTo>
                      <a:pt x="2755" y="1"/>
                    </a:lnTo>
                    <a:lnTo>
                      <a:pt x="2759" y="2"/>
                    </a:lnTo>
                    <a:lnTo>
                      <a:pt x="2763" y="0"/>
                    </a:lnTo>
                    <a:lnTo>
                      <a:pt x="2767" y="3"/>
                    </a:lnTo>
                    <a:lnTo>
                      <a:pt x="2771" y="1"/>
                    </a:lnTo>
                    <a:lnTo>
                      <a:pt x="2775" y="2"/>
                    </a:lnTo>
                    <a:lnTo>
                      <a:pt x="2779" y="0"/>
                    </a:lnTo>
                    <a:lnTo>
                      <a:pt x="2783" y="2"/>
                    </a:lnTo>
                    <a:lnTo>
                      <a:pt x="2787" y="1"/>
                    </a:lnTo>
                    <a:lnTo>
                      <a:pt x="2791" y="1"/>
                    </a:lnTo>
                    <a:lnTo>
                      <a:pt x="2795" y="1"/>
                    </a:lnTo>
                    <a:lnTo>
                      <a:pt x="2799" y="2"/>
                    </a:lnTo>
                    <a:lnTo>
                      <a:pt x="2803" y="2"/>
                    </a:lnTo>
                    <a:lnTo>
                      <a:pt x="2807" y="1"/>
                    </a:lnTo>
                    <a:lnTo>
                      <a:pt x="2811" y="1"/>
                    </a:lnTo>
                    <a:lnTo>
                      <a:pt x="2814" y="2"/>
                    </a:lnTo>
                    <a:lnTo>
                      <a:pt x="2818" y="2"/>
                    </a:lnTo>
                    <a:lnTo>
                      <a:pt x="2822" y="1"/>
                    </a:lnTo>
                    <a:lnTo>
                      <a:pt x="2826" y="1"/>
                    </a:lnTo>
                    <a:lnTo>
                      <a:pt x="2830" y="0"/>
                    </a:lnTo>
                    <a:lnTo>
                      <a:pt x="2834" y="2"/>
                    </a:lnTo>
                    <a:lnTo>
                      <a:pt x="2838" y="0"/>
                    </a:lnTo>
                    <a:lnTo>
                      <a:pt x="2842" y="2"/>
                    </a:lnTo>
                    <a:lnTo>
                      <a:pt x="2846" y="1"/>
                    </a:lnTo>
                    <a:lnTo>
                      <a:pt x="2850" y="2"/>
                    </a:lnTo>
                    <a:lnTo>
                      <a:pt x="2854" y="2"/>
                    </a:lnTo>
                    <a:lnTo>
                      <a:pt x="2858" y="1"/>
                    </a:lnTo>
                    <a:lnTo>
                      <a:pt x="2862" y="1"/>
                    </a:lnTo>
                    <a:lnTo>
                      <a:pt x="2866" y="1"/>
                    </a:lnTo>
                    <a:lnTo>
                      <a:pt x="2870" y="1"/>
                    </a:lnTo>
                    <a:lnTo>
                      <a:pt x="2874" y="0"/>
                    </a:lnTo>
                    <a:lnTo>
                      <a:pt x="2877" y="2"/>
                    </a:lnTo>
                    <a:lnTo>
                      <a:pt x="2881" y="2"/>
                    </a:lnTo>
                    <a:lnTo>
                      <a:pt x="2885" y="1"/>
                    </a:lnTo>
                    <a:lnTo>
                      <a:pt x="2889" y="0"/>
                    </a:lnTo>
                    <a:lnTo>
                      <a:pt x="2893" y="2"/>
                    </a:lnTo>
                    <a:lnTo>
                      <a:pt x="2897" y="1"/>
                    </a:lnTo>
                    <a:lnTo>
                      <a:pt x="2901" y="0"/>
                    </a:lnTo>
                    <a:lnTo>
                      <a:pt x="2905" y="1"/>
                    </a:lnTo>
                    <a:lnTo>
                      <a:pt x="2909" y="2"/>
                    </a:lnTo>
                    <a:lnTo>
                      <a:pt x="2913" y="0"/>
                    </a:lnTo>
                    <a:lnTo>
                      <a:pt x="2917" y="2"/>
                    </a:lnTo>
                    <a:lnTo>
                      <a:pt x="2921" y="0"/>
                    </a:lnTo>
                    <a:lnTo>
                      <a:pt x="2925" y="2"/>
                    </a:lnTo>
                    <a:lnTo>
                      <a:pt x="2929" y="2"/>
                    </a:lnTo>
                    <a:lnTo>
                      <a:pt x="2933" y="2"/>
                    </a:lnTo>
                    <a:lnTo>
                      <a:pt x="2937" y="2"/>
                    </a:lnTo>
                    <a:lnTo>
                      <a:pt x="2940" y="2"/>
                    </a:lnTo>
                    <a:lnTo>
                      <a:pt x="2944" y="0"/>
                    </a:lnTo>
                    <a:lnTo>
                      <a:pt x="2948" y="0"/>
                    </a:lnTo>
                    <a:lnTo>
                      <a:pt x="2952" y="2"/>
                    </a:lnTo>
                    <a:lnTo>
                      <a:pt x="2956" y="0"/>
                    </a:lnTo>
                    <a:lnTo>
                      <a:pt x="2960" y="0"/>
                    </a:lnTo>
                    <a:lnTo>
                      <a:pt x="2964" y="2"/>
                    </a:lnTo>
                    <a:lnTo>
                      <a:pt x="2968" y="0"/>
                    </a:lnTo>
                    <a:lnTo>
                      <a:pt x="2972" y="2"/>
                    </a:lnTo>
                    <a:lnTo>
                      <a:pt x="2976" y="1"/>
                    </a:lnTo>
                    <a:lnTo>
                      <a:pt x="2980" y="0"/>
                    </a:lnTo>
                    <a:lnTo>
                      <a:pt x="2984" y="1"/>
                    </a:lnTo>
                    <a:lnTo>
                      <a:pt x="2988" y="1"/>
                    </a:lnTo>
                    <a:lnTo>
                      <a:pt x="2992" y="1"/>
                    </a:lnTo>
                    <a:lnTo>
                      <a:pt x="2996" y="1"/>
                    </a:lnTo>
                    <a:lnTo>
                      <a:pt x="2999" y="2"/>
                    </a:lnTo>
                    <a:lnTo>
                      <a:pt x="3003" y="2"/>
                    </a:lnTo>
                    <a:lnTo>
                      <a:pt x="3007" y="2"/>
                    </a:lnTo>
                    <a:lnTo>
                      <a:pt x="3011" y="1"/>
                    </a:lnTo>
                    <a:lnTo>
                      <a:pt x="3015" y="1"/>
                    </a:lnTo>
                    <a:lnTo>
                      <a:pt x="3019" y="2"/>
                    </a:lnTo>
                    <a:lnTo>
                      <a:pt x="3023" y="2"/>
                    </a:lnTo>
                    <a:lnTo>
                      <a:pt x="3027" y="0"/>
                    </a:lnTo>
                    <a:lnTo>
                      <a:pt x="3031" y="1"/>
                    </a:lnTo>
                    <a:lnTo>
                      <a:pt x="3035" y="0"/>
                    </a:lnTo>
                    <a:lnTo>
                      <a:pt x="3039" y="1"/>
                    </a:lnTo>
                    <a:lnTo>
                      <a:pt x="3043" y="2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1"/>
                    </a:lnTo>
                    <a:lnTo>
                      <a:pt x="3059" y="3"/>
                    </a:lnTo>
                    <a:lnTo>
                      <a:pt x="3062" y="2"/>
                    </a:lnTo>
                    <a:lnTo>
                      <a:pt x="3066" y="2"/>
                    </a:lnTo>
                    <a:lnTo>
                      <a:pt x="3070" y="2"/>
                    </a:lnTo>
                    <a:lnTo>
                      <a:pt x="3074" y="1"/>
                    </a:lnTo>
                    <a:lnTo>
                      <a:pt x="3078" y="1"/>
                    </a:lnTo>
                    <a:lnTo>
                      <a:pt x="3082" y="2"/>
                    </a:lnTo>
                    <a:lnTo>
                      <a:pt x="3086" y="0"/>
                    </a:lnTo>
                    <a:lnTo>
                      <a:pt x="3090" y="0"/>
                    </a:lnTo>
                    <a:lnTo>
                      <a:pt x="3094" y="2"/>
                    </a:lnTo>
                    <a:lnTo>
                      <a:pt x="3098" y="2"/>
                    </a:lnTo>
                    <a:lnTo>
                      <a:pt x="3102" y="2"/>
                    </a:lnTo>
                    <a:lnTo>
                      <a:pt x="3106" y="2"/>
                    </a:lnTo>
                    <a:lnTo>
                      <a:pt x="3110" y="2"/>
                    </a:lnTo>
                    <a:lnTo>
                      <a:pt x="3114" y="1"/>
                    </a:lnTo>
                    <a:lnTo>
                      <a:pt x="3118" y="1"/>
                    </a:lnTo>
                    <a:lnTo>
                      <a:pt x="3122" y="2"/>
                    </a:lnTo>
                    <a:lnTo>
                      <a:pt x="3125" y="1"/>
                    </a:lnTo>
                    <a:lnTo>
                      <a:pt x="3129" y="2"/>
                    </a:lnTo>
                    <a:lnTo>
                      <a:pt x="3133" y="2"/>
                    </a:lnTo>
                    <a:lnTo>
                      <a:pt x="3137" y="2"/>
                    </a:lnTo>
                    <a:lnTo>
                      <a:pt x="3141" y="1"/>
                    </a:lnTo>
                    <a:lnTo>
                      <a:pt x="3145" y="2"/>
                    </a:lnTo>
                    <a:lnTo>
                      <a:pt x="3149" y="1"/>
                    </a:lnTo>
                    <a:lnTo>
                      <a:pt x="3153" y="1"/>
                    </a:lnTo>
                    <a:lnTo>
                      <a:pt x="3157" y="2"/>
                    </a:lnTo>
                    <a:lnTo>
                      <a:pt x="3161" y="2"/>
                    </a:lnTo>
                    <a:lnTo>
                      <a:pt x="3165" y="2"/>
                    </a:lnTo>
                    <a:lnTo>
                      <a:pt x="3169" y="2"/>
                    </a:lnTo>
                    <a:lnTo>
                      <a:pt x="3173" y="1"/>
                    </a:lnTo>
                    <a:lnTo>
                      <a:pt x="3177" y="3"/>
                    </a:lnTo>
                    <a:lnTo>
                      <a:pt x="3181" y="2"/>
                    </a:lnTo>
                    <a:lnTo>
                      <a:pt x="3185" y="2"/>
                    </a:lnTo>
                    <a:lnTo>
                      <a:pt x="3188" y="2"/>
                    </a:lnTo>
                    <a:lnTo>
                      <a:pt x="3192" y="2"/>
                    </a:lnTo>
                    <a:lnTo>
                      <a:pt x="3196" y="1"/>
                    </a:lnTo>
                    <a:lnTo>
                      <a:pt x="3200" y="2"/>
                    </a:lnTo>
                    <a:lnTo>
                      <a:pt x="3204" y="2"/>
                    </a:lnTo>
                    <a:lnTo>
                      <a:pt x="3208" y="1"/>
                    </a:lnTo>
                    <a:lnTo>
                      <a:pt x="3212" y="2"/>
                    </a:lnTo>
                    <a:lnTo>
                      <a:pt x="3216" y="2"/>
                    </a:lnTo>
                    <a:lnTo>
                      <a:pt x="3220" y="2"/>
                    </a:lnTo>
                    <a:lnTo>
                      <a:pt x="3224" y="2"/>
                    </a:lnTo>
                    <a:lnTo>
                      <a:pt x="3228" y="2"/>
                    </a:lnTo>
                    <a:lnTo>
                      <a:pt x="3232" y="2"/>
                    </a:lnTo>
                    <a:lnTo>
                      <a:pt x="3236" y="2"/>
                    </a:lnTo>
                    <a:lnTo>
                      <a:pt x="3240" y="2"/>
                    </a:lnTo>
                    <a:lnTo>
                      <a:pt x="3244" y="3"/>
                    </a:lnTo>
                    <a:lnTo>
                      <a:pt x="3248" y="2"/>
                    </a:lnTo>
                    <a:lnTo>
                      <a:pt x="3251" y="1"/>
                    </a:lnTo>
                    <a:lnTo>
                      <a:pt x="3255" y="3"/>
                    </a:lnTo>
                    <a:lnTo>
                      <a:pt x="3259" y="2"/>
                    </a:lnTo>
                    <a:lnTo>
                      <a:pt x="3263" y="2"/>
                    </a:lnTo>
                    <a:lnTo>
                      <a:pt x="3267" y="1"/>
                    </a:lnTo>
                    <a:lnTo>
                      <a:pt x="3271" y="2"/>
                    </a:lnTo>
                    <a:lnTo>
                      <a:pt x="3275" y="2"/>
                    </a:lnTo>
                    <a:lnTo>
                      <a:pt x="3279" y="2"/>
                    </a:lnTo>
                    <a:lnTo>
                      <a:pt x="3283" y="2"/>
                    </a:lnTo>
                    <a:lnTo>
                      <a:pt x="3287" y="2"/>
                    </a:lnTo>
                    <a:lnTo>
                      <a:pt x="3291" y="2"/>
                    </a:lnTo>
                    <a:lnTo>
                      <a:pt x="3295" y="2"/>
                    </a:lnTo>
                    <a:lnTo>
                      <a:pt x="3299" y="1"/>
                    </a:lnTo>
                    <a:lnTo>
                      <a:pt x="3303" y="2"/>
                    </a:lnTo>
                    <a:lnTo>
                      <a:pt x="3307" y="1"/>
                    </a:lnTo>
                    <a:lnTo>
                      <a:pt x="3311" y="3"/>
                    </a:lnTo>
                    <a:lnTo>
                      <a:pt x="3314" y="2"/>
                    </a:lnTo>
                    <a:lnTo>
                      <a:pt x="3318" y="1"/>
                    </a:lnTo>
                    <a:lnTo>
                      <a:pt x="3322" y="1"/>
                    </a:lnTo>
                    <a:lnTo>
                      <a:pt x="3326" y="2"/>
                    </a:lnTo>
                    <a:lnTo>
                      <a:pt x="3330" y="2"/>
                    </a:lnTo>
                    <a:lnTo>
                      <a:pt x="3334" y="2"/>
                    </a:lnTo>
                    <a:lnTo>
                      <a:pt x="3338" y="3"/>
                    </a:lnTo>
                    <a:lnTo>
                      <a:pt x="3342" y="2"/>
                    </a:lnTo>
                    <a:lnTo>
                      <a:pt x="3346" y="1"/>
                    </a:lnTo>
                    <a:lnTo>
                      <a:pt x="3350" y="3"/>
                    </a:lnTo>
                    <a:lnTo>
                      <a:pt x="3354" y="3"/>
                    </a:lnTo>
                    <a:lnTo>
                      <a:pt x="3358" y="2"/>
                    </a:lnTo>
                    <a:lnTo>
                      <a:pt x="3362" y="2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3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2"/>
                    </a:lnTo>
                    <a:lnTo>
                      <a:pt x="3389" y="2"/>
                    </a:lnTo>
                    <a:lnTo>
                      <a:pt x="3393" y="3"/>
                    </a:lnTo>
                    <a:lnTo>
                      <a:pt x="3397" y="1"/>
                    </a:lnTo>
                    <a:lnTo>
                      <a:pt x="3401" y="1"/>
                    </a:lnTo>
                    <a:lnTo>
                      <a:pt x="3405" y="2"/>
                    </a:lnTo>
                    <a:lnTo>
                      <a:pt x="3409" y="2"/>
                    </a:lnTo>
                    <a:lnTo>
                      <a:pt x="3413" y="2"/>
                    </a:lnTo>
                    <a:lnTo>
                      <a:pt x="3417" y="3"/>
                    </a:lnTo>
                    <a:lnTo>
                      <a:pt x="3421" y="2"/>
                    </a:lnTo>
                    <a:lnTo>
                      <a:pt x="3425" y="3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3"/>
                    </a:lnTo>
                    <a:lnTo>
                      <a:pt x="3444" y="3"/>
                    </a:lnTo>
                    <a:lnTo>
                      <a:pt x="3448" y="2"/>
                    </a:lnTo>
                    <a:lnTo>
                      <a:pt x="3452" y="2"/>
                    </a:lnTo>
                    <a:lnTo>
                      <a:pt x="3456" y="2"/>
                    </a:lnTo>
                    <a:lnTo>
                      <a:pt x="3460" y="2"/>
                    </a:lnTo>
                    <a:lnTo>
                      <a:pt x="3464" y="3"/>
                    </a:lnTo>
                    <a:lnTo>
                      <a:pt x="3468" y="2"/>
                    </a:lnTo>
                    <a:lnTo>
                      <a:pt x="3472" y="2"/>
                    </a:lnTo>
                    <a:lnTo>
                      <a:pt x="3476" y="2"/>
                    </a:lnTo>
                    <a:lnTo>
                      <a:pt x="3480" y="3"/>
                    </a:lnTo>
                    <a:lnTo>
                      <a:pt x="3484" y="4"/>
                    </a:lnTo>
                    <a:lnTo>
                      <a:pt x="3488" y="2"/>
                    </a:lnTo>
                    <a:lnTo>
                      <a:pt x="3492" y="2"/>
                    </a:lnTo>
                    <a:lnTo>
                      <a:pt x="3496" y="2"/>
                    </a:lnTo>
                    <a:lnTo>
                      <a:pt x="3499" y="3"/>
                    </a:lnTo>
                    <a:lnTo>
                      <a:pt x="3503" y="2"/>
                    </a:lnTo>
                    <a:lnTo>
                      <a:pt x="3507" y="2"/>
                    </a:lnTo>
                    <a:lnTo>
                      <a:pt x="3511" y="3"/>
                    </a:lnTo>
                    <a:lnTo>
                      <a:pt x="3515" y="3"/>
                    </a:lnTo>
                    <a:lnTo>
                      <a:pt x="3519" y="2"/>
                    </a:lnTo>
                    <a:lnTo>
                      <a:pt x="3523" y="3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2"/>
                    </a:lnTo>
                    <a:lnTo>
                      <a:pt x="3539" y="3"/>
                    </a:lnTo>
                    <a:lnTo>
                      <a:pt x="3543" y="1"/>
                    </a:lnTo>
                    <a:lnTo>
                      <a:pt x="3547" y="2"/>
                    </a:lnTo>
                    <a:lnTo>
                      <a:pt x="3551" y="3"/>
                    </a:lnTo>
                    <a:lnTo>
                      <a:pt x="3555" y="2"/>
                    </a:lnTo>
                    <a:lnTo>
                      <a:pt x="3559" y="3"/>
                    </a:lnTo>
                    <a:lnTo>
                      <a:pt x="3562" y="3"/>
                    </a:lnTo>
                    <a:lnTo>
                      <a:pt x="3566" y="2"/>
                    </a:lnTo>
                    <a:lnTo>
                      <a:pt x="3570" y="3"/>
                    </a:lnTo>
                    <a:lnTo>
                      <a:pt x="3574" y="1"/>
                    </a:lnTo>
                    <a:lnTo>
                      <a:pt x="3578" y="3"/>
                    </a:lnTo>
                    <a:lnTo>
                      <a:pt x="3582" y="3"/>
                    </a:lnTo>
                    <a:lnTo>
                      <a:pt x="3586" y="2"/>
                    </a:lnTo>
                    <a:lnTo>
                      <a:pt x="3590" y="2"/>
                    </a:lnTo>
                    <a:lnTo>
                      <a:pt x="3594" y="4"/>
                    </a:lnTo>
                    <a:lnTo>
                      <a:pt x="3598" y="1"/>
                    </a:lnTo>
                    <a:lnTo>
                      <a:pt x="3602" y="2"/>
                    </a:lnTo>
                    <a:lnTo>
                      <a:pt x="3606" y="2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3"/>
                    </a:lnTo>
                    <a:lnTo>
                      <a:pt x="3622" y="3"/>
                    </a:lnTo>
                    <a:lnTo>
                      <a:pt x="3625" y="3"/>
                    </a:lnTo>
                    <a:lnTo>
                      <a:pt x="3629" y="3"/>
                    </a:lnTo>
                    <a:lnTo>
                      <a:pt x="3633" y="3"/>
                    </a:lnTo>
                    <a:lnTo>
                      <a:pt x="3637" y="4"/>
                    </a:lnTo>
                    <a:lnTo>
                      <a:pt x="3641" y="3"/>
                    </a:lnTo>
                    <a:lnTo>
                      <a:pt x="3645" y="3"/>
                    </a:lnTo>
                    <a:lnTo>
                      <a:pt x="3649" y="3"/>
                    </a:lnTo>
                    <a:lnTo>
                      <a:pt x="3653" y="2"/>
                    </a:lnTo>
                    <a:lnTo>
                      <a:pt x="3657" y="2"/>
                    </a:lnTo>
                    <a:lnTo>
                      <a:pt x="3661" y="4"/>
                    </a:lnTo>
                    <a:lnTo>
                      <a:pt x="3665" y="3"/>
                    </a:lnTo>
                    <a:lnTo>
                      <a:pt x="3669" y="3"/>
                    </a:lnTo>
                    <a:lnTo>
                      <a:pt x="3673" y="2"/>
                    </a:lnTo>
                    <a:lnTo>
                      <a:pt x="3677" y="3"/>
                    </a:lnTo>
                    <a:lnTo>
                      <a:pt x="3681" y="3"/>
                    </a:lnTo>
                    <a:lnTo>
                      <a:pt x="3685" y="2"/>
                    </a:lnTo>
                    <a:lnTo>
                      <a:pt x="3688" y="3"/>
                    </a:lnTo>
                    <a:lnTo>
                      <a:pt x="3692" y="3"/>
                    </a:lnTo>
                    <a:lnTo>
                      <a:pt x="3696" y="3"/>
                    </a:lnTo>
                    <a:lnTo>
                      <a:pt x="3700" y="3"/>
                    </a:lnTo>
                    <a:lnTo>
                      <a:pt x="3704" y="3"/>
                    </a:lnTo>
                    <a:lnTo>
                      <a:pt x="3708" y="3"/>
                    </a:lnTo>
                    <a:lnTo>
                      <a:pt x="3712" y="3"/>
                    </a:lnTo>
                    <a:lnTo>
                      <a:pt x="3716" y="3"/>
                    </a:lnTo>
                    <a:lnTo>
                      <a:pt x="3720" y="3"/>
                    </a:lnTo>
                    <a:lnTo>
                      <a:pt x="3724" y="2"/>
                    </a:lnTo>
                    <a:lnTo>
                      <a:pt x="3728" y="2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3"/>
                    </a:lnTo>
                    <a:lnTo>
                      <a:pt x="3748" y="2"/>
                    </a:lnTo>
                    <a:lnTo>
                      <a:pt x="3751" y="4"/>
                    </a:lnTo>
                    <a:lnTo>
                      <a:pt x="3755" y="1"/>
                    </a:lnTo>
                    <a:lnTo>
                      <a:pt x="3759" y="3"/>
                    </a:lnTo>
                    <a:lnTo>
                      <a:pt x="3763" y="3"/>
                    </a:lnTo>
                    <a:lnTo>
                      <a:pt x="3767" y="3"/>
                    </a:lnTo>
                    <a:lnTo>
                      <a:pt x="3771" y="3"/>
                    </a:lnTo>
                    <a:lnTo>
                      <a:pt x="3775" y="3"/>
                    </a:lnTo>
                    <a:lnTo>
                      <a:pt x="3779" y="3"/>
                    </a:lnTo>
                    <a:lnTo>
                      <a:pt x="3783" y="3"/>
                    </a:lnTo>
                    <a:lnTo>
                      <a:pt x="3787" y="3"/>
                    </a:lnTo>
                    <a:lnTo>
                      <a:pt x="3791" y="3"/>
                    </a:lnTo>
                    <a:lnTo>
                      <a:pt x="3795" y="3"/>
                    </a:lnTo>
                    <a:lnTo>
                      <a:pt x="3799" y="3"/>
                    </a:lnTo>
                    <a:lnTo>
                      <a:pt x="3803" y="3"/>
                    </a:lnTo>
                    <a:lnTo>
                      <a:pt x="3807" y="3"/>
                    </a:lnTo>
                    <a:lnTo>
                      <a:pt x="3811" y="3"/>
                    </a:lnTo>
                    <a:lnTo>
                      <a:pt x="3814" y="3"/>
                    </a:lnTo>
                    <a:lnTo>
                      <a:pt x="3818" y="3"/>
                    </a:lnTo>
                    <a:lnTo>
                      <a:pt x="3822" y="2"/>
                    </a:lnTo>
                    <a:lnTo>
                      <a:pt x="3826" y="3"/>
                    </a:lnTo>
                    <a:lnTo>
                      <a:pt x="3830" y="3"/>
                    </a:lnTo>
                    <a:lnTo>
                      <a:pt x="3834" y="3"/>
                    </a:lnTo>
                    <a:lnTo>
                      <a:pt x="3838" y="3"/>
                    </a:lnTo>
                    <a:lnTo>
                      <a:pt x="3842" y="2"/>
                    </a:lnTo>
                    <a:lnTo>
                      <a:pt x="3846" y="3"/>
                    </a:lnTo>
                    <a:lnTo>
                      <a:pt x="3850" y="3"/>
                    </a:lnTo>
                    <a:lnTo>
                      <a:pt x="3854" y="4"/>
                    </a:lnTo>
                    <a:lnTo>
                      <a:pt x="3858" y="3"/>
                    </a:lnTo>
                    <a:lnTo>
                      <a:pt x="3862" y="4"/>
                    </a:lnTo>
                    <a:lnTo>
                      <a:pt x="3866" y="3"/>
                    </a:lnTo>
                    <a:lnTo>
                      <a:pt x="3870" y="3"/>
                    </a:lnTo>
                    <a:lnTo>
                      <a:pt x="3874" y="2"/>
                    </a:lnTo>
                    <a:lnTo>
                      <a:pt x="3877" y="4"/>
                    </a:lnTo>
                    <a:lnTo>
                      <a:pt x="3881" y="4"/>
                    </a:lnTo>
                    <a:lnTo>
                      <a:pt x="3885" y="3"/>
                    </a:lnTo>
                    <a:lnTo>
                      <a:pt x="3889" y="3"/>
                    </a:lnTo>
                    <a:lnTo>
                      <a:pt x="3893" y="3"/>
                    </a:lnTo>
                    <a:lnTo>
                      <a:pt x="3897" y="3"/>
                    </a:lnTo>
                    <a:lnTo>
                      <a:pt x="3901" y="2"/>
                    </a:lnTo>
                    <a:lnTo>
                      <a:pt x="3905" y="4"/>
                    </a:lnTo>
                    <a:lnTo>
                      <a:pt x="3909" y="4"/>
                    </a:lnTo>
                    <a:lnTo>
                      <a:pt x="3913" y="3"/>
                    </a:lnTo>
                    <a:lnTo>
                      <a:pt x="3917" y="4"/>
                    </a:lnTo>
                    <a:lnTo>
                      <a:pt x="3921" y="3"/>
                    </a:lnTo>
                    <a:lnTo>
                      <a:pt x="3925" y="4"/>
                    </a:lnTo>
                    <a:lnTo>
                      <a:pt x="3929" y="3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79" name="Freeform 327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3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22" y="6"/>
                  </a:cxn>
                  <a:cxn ang="0">
                    <a:pos x="185" y="4"/>
                  </a:cxn>
                  <a:cxn ang="0">
                    <a:pos x="248" y="5"/>
                  </a:cxn>
                  <a:cxn ang="0">
                    <a:pos x="311" y="6"/>
                  </a:cxn>
                  <a:cxn ang="0">
                    <a:pos x="374" y="6"/>
                  </a:cxn>
                  <a:cxn ang="0">
                    <a:pos x="437" y="4"/>
                  </a:cxn>
                  <a:cxn ang="0">
                    <a:pos x="499" y="4"/>
                  </a:cxn>
                  <a:cxn ang="0">
                    <a:pos x="562" y="4"/>
                  </a:cxn>
                  <a:cxn ang="0">
                    <a:pos x="625" y="3"/>
                  </a:cxn>
                  <a:cxn ang="0">
                    <a:pos x="688" y="3"/>
                  </a:cxn>
                  <a:cxn ang="0">
                    <a:pos x="751" y="4"/>
                  </a:cxn>
                  <a:cxn ang="0">
                    <a:pos x="814" y="3"/>
                  </a:cxn>
                  <a:cxn ang="0">
                    <a:pos x="877" y="4"/>
                  </a:cxn>
                  <a:cxn ang="0">
                    <a:pos x="940" y="3"/>
                  </a:cxn>
                  <a:cxn ang="0">
                    <a:pos x="1003" y="4"/>
                  </a:cxn>
                  <a:cxn ang="0">
                    <a:pos x="1066" y="4"/>
                  </a:cxn>
                  <a:cxn ang="0">
                    <a:pos x="1129" y="4"/>
                  </a:cxn>
                  <a:cxn ang="0">
                    <a:pos x="1192" y="4"/>
                  </a:cxn>
                  <a:cxn ang="0">
                    <a:pos x="1255" y="3"/>
                  </a:cxn>
                  <a:cxn ang="0">
                    <a:pos x="1318" y="4"/>
                  </a:cxn>
                  <a:cxn ang="0">
                    <a:pos x="1381" y="4"/>
                  </a:cxn>
                  <a:cxn ang="0">
                    <a:pos x="1444" y="3"/>
                  </a:cxn>
                  <a:cxn ang="0">
                    <a:pos x="1507" y="4"/>
                  </a:cxn>
                  <a:cxn ang="0">
                    <a:pos x="1570" y="4"/>
                  </a:cxn>
                  <a:cxn ang="0">
                    <a:pos x="1633" y="4"/>
                  </a:cxn>
                  <a:cxn ang="0">
                    <a:pos x="1696" y="4"/>
                  </a:cxn>
                  <a:cxn ang="0">
                    <a:pos x="1759" y="4"/>
                  </a:cxn>
                  <a:cxn ang="0">
                    <a:pos x="1822" y="5"/>
                  </a:cxn>
                  <a:cxn ang="0">
                    <a:pos x="1885" y="5"/>
                  </a:cxn>
                  <a:cxn ang="0">
                    <a:pos x="1948" y="3"/>
                  </a:cxn>
                  <a:cxn ang="0">
                    <a:pos x="2011" y="5"/>
                  </a:cxn>
                  <a:cxn ang="0">
                    <a:pos x="2074" y="4"/>
                  </a:cxn>
                  <a:cxn ang="0">
                    <a:pos x="2137" y="3"/>
                  </a:cxn>
                  <a:cxn ang="0">
                    <a:pos x="2200" y="3"/>
                  </a:cxn>
                  <a:cxn ang="0">
                    <a:pos x="2263" y="3"/>
                  </a:cxn>
                  <a:cxn ang="0">
                    <a:pos x="2326" y="3"/>
                  </a:cxn>
                  <a:cxn ang="0">
                    <a:pos x="2389" y="4"/>
                  </a:cxn>
                  <a:cxn ang="0">
                    <a:pos x="2452" y="3"/>
                  </a:cxn>
                  <a:cxn ang="0">
                    <a:pos x="2515" y="2"/>
                  </a:cxn>
                  <a:cxn ang="0">
                    <a:pos x="2578" y="2"/>
                  </a:cxn>
                  <a:cxn ang="0">
                    <a:pos x="2641" y="3"/>
                  </a:cxn>
                  <a:cxn ang="0">
                    <a:pos x="2704" y="3"/>
                  </a:cxn>
                  <a:cxn ang="0">
                    <a:pos x="2767" y="2"/>
                  </a:cxn>
                  <a:cxn ang="0">
                    <a:pos x="2830" y="2"/>
                  </a:cxn>
                  <a:cxn ang="0">
                    <a:pos x="2893" y="3"/>
                  </a:cxn>
                  <a:cxn ang="0">
                    <a:pos x="2956" y="2"/>
                  </a:cxn>
                  <a:cxn ang="0">
                    <a:pos x="3019" y="3"/>
                  </a:cxn>
                  <a:cxn ang="0">
                    <a:pos x="3082" y="1"/>
                  </a:cxn>
                  <a:cxn ang="0">
                    <a:pos x="3145" y="2"/>
                  </a:cxn>
                  <a:cxn ang="0">
                    <a:pos x="3208" y="3"/>
                  </a:cxn>
                  <a:cxn ang="0">
                    <a:pos x="3271" y="3"/>
                  </a:cxn>
                  <a:cxn ang="0">
                    <a:pos x="3334" y="2"/>
                  </a:cxn>
                  <a:cxn ang="0">
                    <a:pos x="3397" y="3"/>
                  </a:cxn>
                  <a:cxn ang="0">
                    <a:pos x="3460" y="3"/>
                  </a:cxn>
                  <a:cxn ang="0">
                    <a:pos x="3523" y="3"/>
                  </a:cxn>
                  <a:cxn ang="0">
                    <a:pos x="3586" y="3"/>
                  </a:cxn>
                  <a:cxn ang="0">
                    <a:pos x="3649" y="3"/>
                  </a:cxn>
                  <a:cxn ang="0">
                    <a:pos x="3712" y="3"/>
                  </a:cxn>
                  <a:cxn ang="0">
                    <a:pos x="3775" y="3"/>
                  </a:cxn>
                  <a:cxn ang="0">
                    <a:pos x="3838" y="4"/>
                  </a:cxn>
                  <a:cxn ang="0">
                    <a:pos x="3901" y="3"/>
                  </a:cxn>
                </a:cxnLst>
                <a:rect l="0" t="0" r="r" b="b"/>
                <a:pathLst>
                  <a:path w="3933" h="6">
                    <a:moveTo>
                      <a:pt x="0" y="6"/>
                    </a:moveTo>
                    <a:lnTo>
                      <a:pt x="3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1" y="5"/>
                    </a:lnTo>
                    <a:lnTo>
                      <a:pt x="35" y="5"/>
                    </a:lnTo>
                    <a:lnTo>
                      <a:pt x="39" y="6"/>
                    </a:lnTo>
                    <a:lnTo>
                      <a:pt x="43" y="4"/>
                    </a:lnTo>
                    <a:lnTo>
                      <a:pt x="47" y="6"/>
                    </a:lnTo>
                    <a:lnTo>
                      <a:pt x="51" y="4"/>
                    </a:lnTo>
                    <a:lnTo>
                      <a:pt x="55" y="5"/>
                    </a:lnTo>
                    <a:lnTo>
                      <a:pt x="59" y="6"/>
                    </a:lnTo>
                    <a:lnTo>
                      <a:pt x="62" y="5"/>
                    </a:lnTo>
                    <a:lnTo>
                      <a:pt x="66" y="6"/>
                    </a:lnTo>
                    <a:lnTo>
                      <a:pt x="70" y="4"/>
                    </a:lnTo>
                    <a:lnTo>
                      <a:pt x="74" y="3"/>
                    </a:lnTo>
                    <a:lnTo>
                      <a:pt x="78" y="5"/>
                    </a:lnTo>
                    <a:lnTo>
                      <a:pt x="82" y="4"/>
                    </a:lnTo>
                    <a:lnTo>
                      <a:pt x="86" y="5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8" y="5"/>
                    </a:lnTo>
                    <a:lnTo>
                      <a:pt x="102" y="6"/>
                    </a:lnTo>
                    <a:lnTo>
                      <a:pt x="106" y="5"/>
                    </a:lnTo>
                    <a:lnTo>
                      <a:pt x="110" y="6"/>
                    </a:lnTo>
                    <a:lnTo>
                      <a:pt x="114" y="5"/>
                    </a:lnTo>
                    <a:lnTo>
                      <a:pt x="118" y="5"/>
                    </a:lnTo>
                    <a:lnTo>
                      <a:pt x="122" y="6"/>
                    </a:lnTo>
                    <a:lnTo>
                      <a:pt x="125" y="4"/>
                    </a:lnTo>
                    <a:lnTo>
                      <a:pt x="129" y="4"/>
                    </a:lnTo>
                    <a:lnTo>
                      <a:pt x="133" y="5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5"/>
                    </a:lnTo>
                    <a:lnTo>
                      <a:pt x="149" y="6"/>
                    </a:lnTo>
                    <a:lnTo>
                      <a:pt x="153" y="3"/>
                    </a:lnTo>
                    <a:lnTo>
                      <a:pt x="157" y="5"/>
                    </a:lnTo>
                    <a:lnTo>
                      <a:pt x="161" y="5"/>
                    </a:lnTo>
                    <a:lnTo>
                      <a:pt x="165" y="5"/>
                    </a:lnTo>
                    <a:lnTo>
                      <a:pt x="169" y="5"/>
                    </a:lnTo>
                    <a:lnTo>
                      <a:pt x="173" y="5"/>
                    </a:lnTo>
                    <a:lnTo>
                      <a:pt x="177" y="6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8" y="5"/>
                    </a:lnTo>
                    <a:lnTo>
                      <a:pt x="192" y="5"/>
                    </a:lnTo>
                    <a:lnTo>
                      <a:pt x="196" y="4"/>
                    </a:lnTo>
                    <a:lnTo>
                      <a:pt x="200" y="3"/>
                    </a:lnTo>
                    <a:lnTo>
                      <a:pt x="204" y="5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1" y="5"/>
                    </a:lnTo>
                    <a:lnTo>
                      <a:pt x="255" y="5"/>
                    </a:lnTo>
                    <a:lnTo>
                      <a:pt x="259" y="5"/>
                    </a:lnTo>
                    <a:lnTo>
                      <a:pt x="263" y="5"/>
                    </a:lnTo>
                    <a:lnTo>
                      <a:pt x="267" y="5"/>
                    </a:lnTo>
                    <a:lnTo>
                      <a:pt x="271" y="5"/>
                    </a:lnTo>
                    <a:lnTo>
                      <a:pt x="275" y="5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5"/>
                    </a:lnTo>
                    <a:lnTo>
                      <a:pt x="291" y="5"/>
                    </a:lnTo>
                    <a:lnTo>
                      <a:pt x="295" y="4"/>
                    </a:lnTo>
                    <a:lnTo>
                      <a:pt x="299" y="4"/>
                    </a:lnTo>
                    <a:lnTo>
                      <a:pt x="303" y="5"/>
                    </a:lnTo>
                    <a:lnTo>
                      <a:pt x="307" y="5"/>
                    </a:lnTo>
                    <a:lnTo>
                      <a:pt x="311" y="6"/>
                    </a:lnTo>
                    <a:lnTo>
                      <a:pt x="314" y="4"/>
                    </a:lnTo>
                    <a:lnTo>
                      <a:pt x="318" y="6"/>
                    </a:lnTo>
                    <a:lnTo>
                      <a:pt x="322" y="3"/>
                    </a:lnTo>
                    <a:lnTo>
                      <a:pt x="326" y="5"/>
                    </a:lnTo>
                    <a:lnTo>
                      <a:pt x="330" y="4"/>
                    </a:lnTo>
                    <a:lnTo>
                      <a:pt x="334" y="4"/>
                    </a:lnTo>
                    <a:lnTo>
                      <a:pt x="338" y="5"/>
                    </a:lnTo>
                    <a:lnTo>
                      <a:pt x="342" y="4"/>
                    </a:lnTo>
                    <a:lnTo>
                      <a:pt x="346" y="3"/>
                    </a:lnTo>
                    <a:lnTo>
                      <a:pt x="350" y="4"/>
                    </a:lnTo>
                    <a:lnTo>
                      <a:pt x="354" y="5"/>
                    </a:lnTo>
                    <a:lnTo>
                      <a:pt x="358" y="4"/>
                    </a:lnTo>
                    <a:lnTo>
                      <a:pt x="362" y="4"/>
                    </a:lnTo>
                    <a:lnTo>
                      <a:pt x="366" y="5"/>
                    </a:lnTo>
                    <a:lnTo>
                      <a:pt x="370" y="6"/>
                    </a:lnTo>
                    <a:lnTo>
                      <a:pt x="374" y="6"/>
                    </a:lnTo>
                    <a:lnTo>
                      <a:pt x="377" y="4"/>
                    </a:lnTo>
                    <a:lnTo>
                      <a:pt x="381" y="4"/>
                    </a:lnTo>
                    <a:lnTo>
                      <a:pt x="385" y="4"/>
                    </a:lnTo>
                    <a:lnTo>
                      <a:pt x="389" y="4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5"/>
                    </a:lnTo>
                    <a:lnTo>
                      <a:pt x="405" y="4"/>
                    </a:lnTo>
                    <a:lnTo>
                      <a:pt x="409" y="4"/>
                    </a:lnTo>
                    <a:lnTo>
                      <a:pt x="413" y="3"/>
                    </a:lnTo>
                    <a:lnTo>
                      <a:pt x="417" y="4"/>
                    </a:lnTo>
                    <a:lnTo>
                      <a:pt x="421" y="3"/>
                    </a:lnTo>
                    <a:lnTo>
                      <a:pt x="425" y="4"/>
                    </a:lnTo>
                    <a:lnTo>
                      <a:pt x="429" y="4"/>
                    </a:lnTo>
                    <a:lnTo>
                      <a:pt x="433" y="3"/>
                    </a:lnTo>
                    <a:lnTo>
                      <a:pt x="437" y="4"/>
                    </a:lnTo>
                    <a:lnTo>
                      <a:pt x="440" y="4"/>
                    </a:lnTo>
                    <a:lnTo>
                      <a:pt x="444" y="4"/>
                    </a:lnTo>
                    <a:lnTo>
                      <a:pt x="448" y="3"/>
                    </a:lnTo>
                    <a:lnTo>
                      <a:pt x="452" y="4"/>
                    </a:lnTo>
                    <a:lnTo>
                      <a:pt x="456" y="5"/>
                    </a:lnTo>
                    <a:lnTo>
                      <a:pt x="460" y="4"/>
                    </a:lnTo>
                    <a:lnTo>
                      <a:pt x="464" y="5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5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2" y="4"/>
                    </a:lnTo>
                    <a:lnTo>
                      <a:pt x="496" y="4"/>
                    </a:lnTo>
                    <a:lnTo>
                      <a:pt x="499" y="4"/>
                    </a:lnTo>
                    <a:lnTo>
                      <a:pt x="503" y="5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5"/>
                    </a:lnTo>
                    <a:lnTo>
                      <a:pt x="535" y="3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4"/>
                    </a:lnTo>
                    <a:lnTo>
                      <a:pt x="574" y="4"/>
                    </a:lnTo>
                    <a:lnTo>
                      <a:pt x="578" y="3"/>
                    </a:lnTo>
                    <a:lnTo>
                      <a:pt x="582" y="4"/>
                    </a:lnTo>
                    <a:lnTo>
                      <a:pt x="586" y="4"/>
                    </a:lnTo>
                    <a:lnTo>
                      <a:pt x="590" y="3"/>
                    </a:lnTo>
                    <a:lnTo>
                      <a:pt x="594" y="2"/>
                    </a:lnTo>
                    <a:lnTo>
                      <a:pt x="598" y="4"/>
                    </a:lnTo>
                    <a:lnTo>
                      <a:pt x="602" y="4"/>
                    </a:lnTo>
                    <a:lnTo>
                      <a:pt x="606" y="3"/>
                    </a:lnTo>
                    <a:lnTo>
                      <a:pt x="610" y="4"/>
                    </a:lnTo>
                    <a:lnTo>
                      <a:pt x="614" y="3"/>
                    </a:lnTo>
                    <a:lnTo>
                      <a:pt x="618" y="4"/>
                    </a:lnTo>
                    <a:lnTo>
                      <a:pt x="622" y="3"/>
                    </a:lnTo>
                    <a:lnTo>
                      <a:pt x="625" y="3"/>
                    </a:lnTo>
                    <a:lnTo>
                      <a:pt x="629" y="4"/>
                    </a:lnTo>
                    <a:lnTo>
                      <a:pt x="633" y="4"/>
                    </a:lnTo>
                    <a:lnTo>
                      <a:pt x="637" y="3"/>
                    </a:lnTo>
                    <a:lnTo>
                      <a:pt x="641" y="3"/>
                    </a:lnTo>
                    <a:lnTo>
                      <a:pt x="645" y="3"/>
                    </a:lnTo>
                    <a:lnTo>
                      <a:pt x="649" y="3"/>
                    </a:lnTo>
                    <a:lnTo>
                      <a:pt x="653" y="3"/>
                    </a:lnTo>
                    <a:lnTo>
                      <a:pt x="657" y="3"/>
                    </a:lnTo>
                    <a:lnTo>
                      <a:pt x="661" y="3"/>
                    </a:lnTo>
                    <a:lnTo>
                      <a:pt x="665" y="4"/>
                    </a:lnTo>
                    <a:lnTo>
                      <a:pt x="669" y="3"/>
                    </a:lnTo>
                    <a:lnTo>
                      <a:pt x="673" y="3"/>
                    </a:lnTo>
                    <a:lnTo>
                      <a:pt x="677" y="3"/>
                    </a:lnTo>
                    <a:lnTo>
                      <a:pt x="681" y="3"/>
                    </a:lnTo>
                    <a:lnTo>
                      <a:pt x="685" y="3"/>
                    </a:lnTo>
                    <a:lnTo>
                      <a:pt x="688" y="3"/>
                    </a:lnTo>
                    <a:lnTo>
                      <a:pt x="692" y="3"/>
                    </a:lnTo>
                    <a:lnTo>
                      <a:pt x="696" y="3"/>
                    </a:lnTo>
                    <a:lnTo>
                      <a:pt x="700" y="5"/>
                    </a:lnTo>
                    <a:lnTo>
                      <a:pt x="704" y="3"/>
                    </a:lnTo>
                    <a:lnTo>
                      <a:pt x="708" y="4"/>
                    </a:lnTo>
                    <a:lnTo>
                      <a:pt x="712" y="5"/>
                    </a:lnTo>
                    <a:lnTo>
                      <a:pt x="716" y="4"/>
                    </a:lnTo>
                    <a:lnTo>
                      <a:pt x="720" y="3"/>
                    </a:lnTo>
                    <a:lnTo>
                      <a:pt x="724" y="4"/>
                    </a:lnTo>
                    <a:lnTo>
                      <a:pt x="728" y="4"/>
                    </a:lnTo>
                    <a:lnTo>
                      <a:pt x="732" y="3"/>
                    </a:lnTo>
                    <a:lnTo>
                      <a:pt x="736" y="4"/>
                    </a:lnTo>
                    <a:lnTo>
                      <a:pt x="740" y="4"/>
                    </a:lnTo>
                    <a:lnTo>
                      <a:pt x="744" y="3"/>
                    </a:lnTo>
                    <a:lnTo>
                      <a:pt x="748" y="4"/>
                    </a:lnTo>
                    <a:lnTo>
                      <a:pt x="751" y="4"/>
                    </a:lnTo>
                    <a:lnTo>
                      <a:pt x="755" y="3"/>
                    </a:lnTo>
                    <a:lnTo>
                      <a:pt x="759" y="3"/>
                    </a:lnTo>
                    <a:lnTo>
                      <a:pt x="763" y="3"/>
                    </a:lnTo>
                    <a:lnTo>
                      <a:pt x="767" y="3"/>
                    </a:lnTo>
                    <a:lnTo>
                      <a:pt x="771" y="4"/>
                    </a:lnTo>
                    <a:lnTo>
                      <a:pt x="775" y="3"/>
                    </a:lnTo>
                    <a:lnTo>
                      <a:pt x="779" y="4"/>
                    </a:lnTo>
                    <a:lnTo>
                      <a:pt x="783" y="4"/>
                    </a:lnTo>
                    <a:lnTo>
                      <a:pt x="787" y="3"/>
                    </a:lnTo>
                    <a:lnTo>
                      <a:pt x="791" y="3"/>
                    </a:lnTo>
                    <a:lnTo>
                      <a:pt x="795" y="4"/>
                    </a:lnTo>
                    <a:lnTo>
                      <a:pt x="799" y="3"/>
                    </a:lnTo>
                    <a:lnTo>
                      <a:pt x="803" y="4"/>
                    </a:lnTo>
                    <a:lnTo>
                      <a:pt x="807" y="3"/>
                    </a:lnTo>
                    <a:lnTo>
                      <a:pt x="811" y="4"/>
                    </a:lnTo>
                    <a:lnTo>
                      <a:pt x="814" y="3"/>
                    </a:lnTo>
                    <a:lnTo>
                      <a:pt x="818" y="5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3"/>
                    </a:lnTo>
                    <a:lnTo>
                      <a:pt x="834" y="4"/>
                    </a:lnTo>
                    <a:lnTo>
                      <a:pt x="838" y="4"/>
                    </a:lnTo>
                    <a:lnTo>
                      <a:pt x="842" y="4"/>
                    </a:lnTo>
                    <a:lnTo>
                      <a:pt x="846" y="4"/>
                    </a:lnTo>
                    <a:lnTo>
                      <a:pt x="850" y="3"/>
                    </a:lnTo>
                    <a:lnTo>
                      <a:pt x="854" y="4"/>
                    </a:lnTo>
                    <a:lnTo>
                      <a:pt x="858" y="4"/>
                    </a:lnTo>
                    <a:lnTo>
                      <a:pt x="862" y="3"/>
                    </a:lnTo>
                    <a:lnTo>
                      <a:pt x="866" y="4"/>
                    </a:lnTo>
                    <a:lnTo>
                      <a:pt x="870" y="3"/>
                    </a:lnTo>
                    <a:lnTo>
                      <a:pt x="874" y="4"/>
                    </a:lnTo>
                    <a:lnTo>
                      <a:pt x="877" y="4"/>
                    </a:lnTo>
                    <a:lnTo>
                      <a:pt x="881" y="3"/>
                    </a:lnTo>
                    <a:lnTo>
                      <a:pt x="885" y="3"/>
                    </a:lnTo>
                    <a:lnTo>
                      <a:pt x="889" y="5"/>
                    </a:lnTo>
                    <a:lnTo>
                      <a:pt x="893" y="3"/>
                    </a:lnTo>
                    <a:lnTo>
                      <a:pt x="897" y="4"/>
                    </a:lnTo>
                    <a:lnTo>
                      <a:pt x="901" y="3"/>
                    </a:lnTo>
                    <a:lnTo>
                      <a:pt x="905" y="4"/>
                    </a:lnTo>
                    <a:lnTo>
                      <a:pt x="909" y="3"/>
                    </a:lnTo>
                    <a:lnTo>
                      <a:pt x="913" y="3"/>
                    </a:lnTo>
                    <a:lnTo>
                      <a:pt x="917" y="3"/>
                    </a:lnTo>
                    <a:lnTo>
                      <a:pt x="921" y="3"/>
                    </a:lnTo>
                    <a:lnTo>
                      <a:pt x="925" y="4"/>
                    </a:lnTo>
                    <a:lnTo>
                      <a:pt x="929" y="3"/>
                    </a:lnTo>
                    <a:lnTo>
                      <a:pt x="933" y="3"/>
                    </a:lnTo>
                    <a:lnTo>
                      <a:pt x="937" y="3"/>
                    </a:lnTo>
                    <a:lnTo>
                      <a:pt x="940" y="3"/>
                    </a:lnTo>
                    <a:lnTo>
                      <a:pt x="944" y="3"/>
                    </a:lnTo>
                    <a:lnTo>
                      <a:pt x="948" y="2"/>
                    </a:lnTo>
                    <a:lnTo>
                      <a:pt x="952" y="3"/>
                    </a:lnTo>
                    <a:lnTo>
                      <a:pt x="956" y="3"/>
                    </a:lnTo>
                    <a:lnTo>
                      <a:pt x="960" y="5"/>
                    </a:lnTo>
                    <a:lnTo>
                      <a:pt x="964" y="3"/>
                    </a:lnTo>
                    <a:lnTo>
                      <a:pt x="968" y="3"/>
                    </a:lnTo>
                    <a:lnTo>
                      <a:pt x="972" y="2"/>
                    </a:lnTo>
                    <a:lnTo>
                      <a:pt x="976" y="4"/>
                    </a:lnTo>
                    <a:lnTo>
                      <a:pt x="980" y="3"/>
                    </a:lnTo>
                    <a:lnTo>
                      <a:pt x="984" y="3"/>
                    </a:lnTo>
                    <a:lnTo>
                      <a:pt x="988" y="4"/>
                    </a:lnTo>
                    <a:lnTo>
                      <a:pt x="992" y="2"/>
                    </a:lnTo>
                    <a:lnTo>
                      <a:pt x="996" y="3"/>
                    </a:lnTo>
                    <a:lnTo>
                      <a:pt x="999" y="4"/>
                    </a:lnTo>
                    <a:lnTo>
                      <a:pt x="1003" y="4"/>
                    </a:lnTo>
                    <a:lnTo>
                      <a:pt x="1007" y="5"/>
                    </a:lnTo>
                    <a:lnTo>
                      <a:pt x="1011" y="4"/>
                    </a:lnTo>
                    <a:lnTo>
                      <a:pt x="1015" y="4"/>
                    </a:lnTo>
                    <a:lnTo>
                      <a:pt x="1019" y="4"/>
                    </a:lnTo>
                    <a:lnTo>
                      <a:pt x="1023" y="5"/>
                    </a:lnTo>
                    <a:lnTo>
                      <a:pt x="1027" y="4"/>
                    </a:lnTo>
                    <a:lnTo>
                      <a:pt x="1031" y="4"/>
                    </a:lnTo>
                    <a:lnTo>
                      <a:pt x="1035" y="3"/>
                    </a:lnTo>
                    <a:lnTo>
                      <a:pt x="1039" y="3"/>
                    </a:lnTo>
                    <a:lnTo>
                      <a:pt x="1043" y="4"/>
                    </a:lnTo>
                    <a:lnTo>
                      <a:pt x="1047" y="4"/>
                    </a:lnTo>
                    <a:lnTo>
                      <a:pt x="1051" y="3"/>
                    </a:lnTo>
                    <a:lnTo>
                      <a:pt x="1055" y="3"/>
                    </a:lnTo>
                    <a:lnTo>
                      <a:pt x="1059" y="3"/>
                    </a:lnTo>
                    <a:lnTo>
                      <a:pt x="1062" y="4"/>
                    </a:lnTo>
                    <a:lnTo>
                      <a:pt x="1066" y="4"/>
                    </a:lnTo>
                    <a:lnTo>
                      <a:pt x="1070" y="5"/>
                    </a:lnTo>
                    <a:lnTo>
                      <a:pt x="1074" y="4"/>
                    </a:lnTo>
                    <a:lnTo>
                      <a:pt x="1078" y="3"/>
                    </a:lnTo>
                    <a:lnTo>
                      <a:pt x="1082" y="5"/>
                    </a:lnTo>
                    <a:lnTo>
                      <a:pt x="1086" y="3"/>
                    </a:lnTo>
                    <a:lnTo>
                      <a:pt x="1090" y="3"/>
                    </a:lnTo>
                    <a:lnTo>
                      <a:pt x="1094" y="3"/>
                    </a:lnTo>
                    <a:lnTo>
                      <a:pt x="1098" y="4"/>
                    </a:lnTo>
                    <a:lnTo>
                      <a:pt x="1102" y="4"/>
                    </a:lnTo>
                    <a:lnTo>
                      <a:pt x="1106" y="4"/>
                    </a:lnTo>
                    <a:lnTo>
                      <a:pt x="1110" y="3"/>
                    </a:lnTo>
                    <a:lnTo>
                      <a:pt x="1114" y="5"/>
                    </a:lnTo>
                    <a:lnTo>
                      <a:pt x="1118" y="4"/>
                    </a:lnTo>
                    <a:lnTo>
                      <a:pt x="1122" y="4"/>
                    </a:lnTo>
                    <a:lnTo>
                      <a:pt x="1125" y="4"/>
                    </a:lnTo>
                    <a:lnTo>
                      <a:pt x="1129" y="4"/>
                    </a:lnTo>
                    <a:lnTo>
                      <a:pt x="1133" y="4"/>
                    </a:lnTo>
                    <a:lnTo>
                      <a:pt x="1137" y="4"/>
                    </a:lnTo>
                    <a:lnTo>
                      <a:pt x="1141" y="3"/>
                    </a:lnTo>
                    <a:lnTo>
                      <a:pt x="1145" y="3"/>
                    </a:lnTo>
                    <a:lnTo>
                      <a:pt x="1149" y="3"/>
                    </a:lnTo>
                    <a:lnTo>
                      <a:pt x="1153" y="4"/>
                    </a:lnTo>
                    <a:lnTo>
                      <a:pt x="1157" y="4"/>
                    </a:lnTo>
                    <a:lnTo>
                      <a:pt x="1161" y="3"/>
                    </a:lnTo>
                    <a:lnTo>
                      <a:pt x="1165" y="4"/>
                    </a:lnTo>
                    <a:lnTo>
                      <a:pt x="1169" y="3"/>
                    </a:lnTo>
                    <a:lnTo>
                      <a:pt x="1173" y="2"/>
                    </a:lnTo>
                    <a:lnTo>
                      <a:pt x="1177" y="4"/>
                    </a:lnTo>
                    <a:lnTo>
                      <a:pt x="1181" y="4"/>
                    </a:lnTo>
                    <a:lnTo>
                      <a:pt x="1185" y="3"/>
                    </a:lnTo>
                    <a:lnTo>
                      <a:pt x="1188" y="4"/>
                    </a:lnTo>
                    <a:lnTo>
                      <a:pt x="1192" y="4"/>
                    </a:lnTo>
                    <a:lnTo>
                      <a:pt x="1196" y="3"/>
                    </a:lnTo>
                    <a:lnTo>
                      <a:pt x="1200" y="4"/>
                    </a:lnTo>
                    <a:lnTo>
                      <a:pt x="1204" y="3"/>
                    </a:lnTo>
                    <a:lnTo>
                      <a:pt x="1208" y="5"/>
                    </a:lnTo>
                    <a:lnTo>
                      <a:pt x="1212" y="4"/>
                    </a:lnTo>
                    <a:lnTo>
                      <a:pt x="1216" y="2"/>
                    </a:lnTo>
                    <a:lnTo>
                      <a:pt x="1220" y="3"/>
                    </a:lnTo>
                    <a:lnTo>
                      <a:pt x="1224" y="3"/>
                    </a:lnTo>
                    <a:lnTo>
                      <a:pt x="1228" y="3"/>
                    </a:lnTo>
                    <a:lnTo>
                      <a:pt x="1232" y="3"/>
                    </a:lnTo>
                    <a:lnTo>
                      <a:pt x="1236" y="4"/>
                    </a:lnTo>
                    <a:lnTo>
                      <a:pt x="1240" y="2"/>
                    </a:lnTo>
                    <a:lnTo>
                      <a:pt x="1244" y="3"/>
                    </a:lnTo>
                    <a:lnTo>
                      <a:pt x="1248" y="4"/>
                    </a:lnTo>
                    <a:lnTo>
                      <a:pt x="1251" y="3"/>
                    </a:lnTo>
                    <a:lnTo>
                      <a:pt x="1255" y="3"/>
                    </a:lnTo>
                    <a:lnTo>
                      <a:pt x="1259" y="3"/>
                    </a:lnTo>
                    <a:lnTo>
                      <a:pt x="1263" y="3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3"/>
                    </a:lnTo>
                    <a:lnTo>
                      <a:pt x="1279" y="3"/>
                    </a:lnTo>
                    <a:lnTo>
                      <a:pt x="1283" y="3"/>
                    </a:lnTo>
                    <a:lnTo>
                      <a:pt x="1287" y="4"/>
                    </a:lnTo>
                    <a:lnTo>
                      <a:pt x="1291" y="3"/>
                    </a:lnTo>
                    <a:lnTo>
                      <a:pt x="1295" y="3"/>
                    </a:lnTo>
                    <a:lnTo>
                      <a:pt x="1299" y="3"/>
                    </a:lnTo>
                    <a:lnTo>
                      <a:pt x="1303" y="3"/>
                    </a:lnTo>
                    <a:lnTo>
                      <a:pt x="1307" y="3"/>
                    </a:lnTo>
                    <a:lnTo>
                      <a:pt x="1311" y="5"/>
                    </a:lnTo>
                    <a:lnTo>
                      <a:pt x="1314" y="4"/>
                    </a:lnTo>
                    <a:lnTo>
                      <a:pt x="1318" y="4"/>
                    </a:lnTo>
                    <a:lnTo>
                      <a:pt x="1322" y="5"/>
                    </a:lnTo>
                    <a:lnTo>
                      <a:pt x="1326" y="3"/>
                    </a:lnTo>
                    <a:lnTo>
                      <a:pt x="1330" y="3"/>
                    </a:lnTo>
                    <a:lnTo>
                      <a:pt x="1334" y="4"/>
                    </a:lnTo>
                    <a:lnTo>
                      <a:pt x="1338" y="5"/>
                    </a:lnTo>
                    <a:lnTo>
                      <a:pt x="1342" y="4"/>
                    </a:lnTo>
                    <a:lnTo>
                      <a:pt x="1346" y="3"/>
                    </a:lnTo>
                    <a:lnTo>
                      <a:pt x="1350" y="4"/>
                    </a:lnTo>
                    <a:lnTo>
                      <a:pt x="1354" y="4"/>
                    </a:lnTo>
                    <a:lnTo>
                      <a:pt x="1358" y="5"/>
                    </a:lnTo>
                    <a:lnTo>
                      <a:pt x="1362" y="4"/>
                    </a:lnTo>
                    <a:lnTo>
                      <a:pt x="1366" y="4"/>
                    </a:lnTo>
                    <a:lnTo>
                      <a:pt x="1370" y="4"/>
                    </a:lnTo>
                    <a:lnTo>
                      <a:pt x="1374" y="3"/>
                    </a:lnTo>
                    <a:lnTo>
                      <a:pt x="1377" y="5"/>
                    </a:lnTo>
                    <a:lnTo>
                      <a:pt x="1381" y="4"/>
                    </a:lnTo>
                    <a:lnTo>
                      <a:pt x="1385" y="4"/>
                    </a:lnTo>
                    <a:lnTo>
                      <a:pt x="1389" y="4"/>
                    </a:lnTo>
                    <a:lnTo>
                      <a:pt x="1393" y="5"/>
                    </a:lnTo>
                    <a:lnTo>
                      <a:pt x="1397" y="3"/>
                    </a:lnTo>
                    <a:lnTo>
                      <a:pt x="1401" y="3"/>
                    </a:lnTo>
                    <a:lnTo>
                      <a:pt x="1405" y="4"/>
                    </a:lnTo>
                    <a:lnTo>
                      <a:pt x="1409" y="4"/>
                    </a:lnTo>
                    <a:lnTo>
                      <a:pt x="1413" y="5"/>
                    </a:lnTo>
                    <a:lnTo>
                      <a:pt x="1417" y="3"/>
                    </a:lnTo>
                    <a:lnTo>
                      <a:pt x="1421" y="4"/>
                    </a:lnTo>
                    <a:lnTo>
                      <a:pt x="1425" y="3"/>
                    </a:lnTo>
                    <a:lnTo>
                      <a:pt x="1429" y="4"/>
                    </a:lnTo>
                    <a:lnTo>
                      <a:pt x="1433" y="3"/>
                    </a:lnTo>
                    <a:lnTo>
                      <a:pt x="1437" y="5"/>
                    </a:lnTo>
                    <a:lnTo>
                      <a:pt x="1440" y="4"/>
                    </a:lnTo>
                    <a:lnTo>
                      <a:pt x="1444" y="3"/>
                    </a:lnTo>
                    <a:lnTo>
                      <a:pt x="1448" y="4"/>
                    </a:lnTo>
                    <a:lnTo>
                      <a:pt x="1452" y="3"/>
                    </a:lnTo>
                    <a:lnTo>
                      <a:pt x="1456" y="3"/>
                    </a:lnTo>
                    <a:lnTo>
                      <a:pt x="1460" y="5"/>
                    </a:lnTo>
                    <a:lnTo>
                      <a:pt x="1464" y="4"/>
                    </a:lnTo>
                    <a:lnTo>
                      <a:pt x="1468" y="4"/>
                    </a:lnTo>
                    <a:lnTo>
                      <a:pt x="1472" y="5"/>
                    </a:lnTo>
                    <a:lnTo>
                      <a:pt x="1476" y="4"/>
                    </a:lnTo>
                    <a:lnTo>
                      <a:pt x="1480" y="3"/>
                    </a:lnTo>
                    <a:lnTo>
                      <a:pt x="1484" y="4"/>
                    </a:lnTo>
                    <a:lnTo>
                      <a:pt x="1488" y="5"/>
                    </a:lnTo>
                    <a:lnTo>
                      <a:pt x="1492" y="4"/>
                    </a:lnTo>
                    <a:lnTo>
                      <a:pt x="1496" y="5"/>
                    </a:lnTo>
                    <a:lnTo>
                      <a:pt x="1499" y="5"/>
                    </a:lnTo>
                    <a:lnTo>
                      <a:pt x="1503" y="3"/>
                    </a:lnTo>
                    <a:lnTo>
                      <a:pt x="1507" y="4"/>
                    </a:lnTo>
                    <a:lnTo>
                      <a:pt x="1511" y="5"/>
                    </a:lnTo>
                    <a:lnTo>
                      <a:pt x="1515" y="4"/>
                    </a:lnTo>
                    <a:lnTo>
                      <a:pt x="1519" y="4"/>
                    </a:lnTo>
                    <a:lnTo>
                      <a:pt x="1523" y="4"/>
                    </a:lnTo>
                    <a:lnTo>
                      <a:pt x="1527" y="5"/>
                    </a:lnTo>
                    <a:lnTo>
                      <a:pt x="1531" y="5"/>
                    </a:lnTo>
                    <a:lnTo>
                      <a:pt x="1535" y="4"/>
                    </a:lnTo>
                    <a:lnTo>
                      <a:pt x="1539" y="4"/>
                    </a:lnTo>
                    <a:lnTo>
                      <a:pt x="1543" y="5"/>
                    </a:lnTo>
                    <a:lnTo>
                      <a:pt x="1547" y="4"/>
                    </a:lnTo>
                    <a:lnTo>
                      <a:pt x="1551" y="4"/>
                    </a:lnTo>
                    <a:lnTo>
                      <a:pt x="1555" y="3"/>
                    </a:lnTo>
                    <a:lnTo>
                      <a:pt x="1559" y="5"/>
                    </a:lnTo>
                    <a:lnTo>
                      <a:pt x="1562" y="5"/>
                    </a:lnTo>
                    <a:lnTo>
                      <a:pt x="1566" y="4"/>
                    </a:lnTo>
                    <a:lnTo>
                      <a:pt x="1570" y="4"/>
                    </a:lnTo>
                    <a:lnTo>
                      <a:pt x="1574" y="4"/>
                    </a:lnTo>
                    <a:lnTo>
                      <a:pt x="1578" y="4"/>
                    </a:lnTo>
                    <a:lnTo>
                      <a:pt x="1582" y="4"/>
                    </a:lnTo>
                    <a:lnTo>
                      <a:pt x="1586" y="5"/>
                    </a:lnTo>
                    <a:lnTo>
                      <a:pt x="1590" y="6"/>
                    </a:lnTo>
                    <a:lnTo>
                      <a:pt x="1594" y="3"/>
                    </a:lnTo>
                    <a:lnTo>
                      <a:pt x="1598" y="4"/>
                    </a:lnTo>
                    <a:lnTo>
                      <a:pt x="1602" y="5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4" y="4"/>
                    </a:lnTo>
                    <a:lnTo>
                      <a:pt x="1618" y="4"/>
                    </a:lnTo>
                    <a:lnTo>
                      <a:pt x="1622" y="5"/>
                    </a:lnTo>
                    <a:lnTo>
                      <a:pt x="1625" y="6"/>
                    </a:lnTo>
                    <a:lnTo>
                      <a:pt x="1629" y="5"/>
                    </a:lnTo>
                    <a:lnTo>
                      <a:pt x="1633" y="4"/>
                    </a:lnTo>
                    <a:lnTo>
                      <a:pt x="1637" y="3"/>
                    </a:lnTo>
                    <a:lnTo>
                      <a:pt x="1641" y="4"/>
                    </a:lnTo>
                    <a:lnTo>
                      <a:pt x="1645" y="5"/>
                    </a:lnTo>
                    <a:lnTo>
                      <a:pt x="1649" y="4"/>
                    </a:lnTo>
                    <a:lnTo>
                      <a:pt x="1653" y="5"/>
                    </a:lnTo>
                    <a:lnTo>
                      <a:pt x="1657" y="6"/>
                    </a:lnTo>
                    <a:lnTo>
                      <a:pt x="1661" y="6"/>
                    </a:lnTo>
                    <a:lnTo>
                      <a:pt x="1665" y="5"/>
                    </a:lnTo>
                    <a:lnTo>
                      <a:pt x="1669" y="4"/>
                    </a:lnTo>
                    <a:lnTo>
                      <a:pt x="1673" y="5"/>
                    </a:lnTo>
                    <a:lnTo>
                      <a:pt x="1677" y="4"/>
                    </a:lnTo>
                    <a:lnTo>
                      <a:pt x="1681" y="4"/>
                    </a:lnTo>
                    <a:lnTo>
                      <a:pt x="1685" y="5"/>
                    </a:lnTo>
                    <a:lnTo>
                      <a:pt x="1688" y="4"/>
                    </a:lnTo>
                    <a:lnTo>
                      <a:pt x="1692" y="4"/>
                    </a:lnTo>
                    <a:lnTo>
                      <a:pt x="1696" y="4"/>
                    </a:lnTo>
                    <a:lnTo>
                      <a:pt x="1700" y="5"/>
                    </a:lnTo>
                    <a:lnTo>
                      <a:pt x="1704" y="4"/>
                    </a:lnTo>
                    <a:lnTo>
                      <a:pt x="1708" y="5"/>
                    </a:lnTo>
                    <a:lnTo>
                      <a:pt x="1712" y="3"/>
                    </a:lnTo>
                    <a:lnTo>
                      <a:pt x="1716" y="5"/>
                    </a:lnTo>
                    <a:lnTo>
                      <a:pt x="1720" y="4"/>
                    </a:lnTo>
                    <a:lnTo>
                      <a:pt x="1724" y="5"/>
                    </a:lnTo>
                    <a:lnTo>
                      <a:pt x="1728" y="5"/>
                    </a:lnTo>
                    <a:lnTo>
                      <a:pt x="1732" y="3"/>
                    </a:lnTo>
                    <a:lnTo>
                      <a:pt x="1736" y="5"/>
                    </a:lnTo>
                    <a:lnTo>
                      <a:pt x="1740" y="4"/>
                    </a:lnTo>
                    <a:lnTo>
                      <a:pt x="1744" y="5"/>
                    </a:lnTo>
                    <a:lnTo>
                      <a:pt x="1748" y="5"/>
                    </a:lnTo>
                    <a:lnTo>
                      <a:pt x="1751" y="4"/>
                    </a:lnTo>
                    <a:lnTo>
                      <a:pt x="1755" y="4"/>
                    </a:lnTo>
                    <a:lnTo>
                      <a:pt x="1759" y="4"/>
                    </a:lnTo>
                    <a:lnTo>
                      <a:pt x="1763" y="4"/>
                    </a:lnTo>
                    <a:lnTo>
                      <a:pt x="1767" y="4"/>
                    </a:lnTo>
                    <a:lnTo>
                      <a:pt x="1771" y="4"/>
                    </a:lnTo>
                    <a:lnTo>
                      <a:pt x="1775" y="5"/>
                    </a:lnTo>
                    <a:lnTo>
                      <a:pt x="1779" y="4"/>
                    </a:lnTo>
                    <a:lnTo>
                      <a:pt x="1783" y="4"/>
                    </a:lnTo>
                    <a:lnTo>
                      <a:pt x="1787" y="4"/>
                    </a:lnTo>
                    <a:lnTo>
                      <a:pt x="1791" y="5"/>
                    </a:lnTo>
                    <a:lnTo>
                      <a:pt x="1795" y="6"/>
                    </a:lnTo>
                    <a:lnTo>
                      <a:pt x="1799" y="3"/>
                    </a:lnTo>
                    <a:lnTo>
                      <a:pt x="1803" y="3"/>
                    </a:lnTo>
                    <a:lnTo>
                      <a:pt x="1807" y="5"/>
                    </a:lnTo>
                    <a:lnTo>
                      <a:pt x="1811" y="5"/>
                    </a:lnTo>
                    <a:lnTo>
                      <a:pt x="1814" y="4"/>
                    </a:lnTo>
                    <a:lnTo>
                      <a:pt x="1818" y="4"/>
                    </a:lnTo>
                    <a:lnTo>
                      <a:pt x="1822" y="5"/>
                    </a:lnTo>
                    <a:lnTo>
                      <a:pt x="1826" y="5"/>
                    </a:lnTo>
                    <a:lnTo>
                      <a:pt x="1830" y="4"/>
                    </a:lnTo>
                    <a:lnTo>
                      <a:pt x="1834" y="4"/>
                    </a:lnTo>
                    <a:lnTo>
                      <a:pt x="1838" y="4"/>
                    </a:lnTo>
                    <a:lnTo>
                      <a:pt x="1842" y="5"/>
                    </a:lnTo>
                    <a:lnTo>
                      <a:pt x="1846" y="4"/>
                    </a:lnTo>
                    <a:lnTo>
                      <a:pt x="1850" y="5"/>
                    </a:lnTo>
                    <a:lnTo>
                      <a:pt x="1854" y="4"/>
                    </a:lnTo>
                    <a:lnTo>
                      <a:pt x="1858" y="4"/>
                    </a:lnTo>
                    <a:lnTo>
                      <a:pt x="1862" y="5"/>
                    </a:lnTo>
                    <a:lnTo>
                      <a:pt x="1866" y="4"/>
                    </a:lnTo>
                    <a:lnTo>
                      <a:pt x="1870" y="4"/>
                    </a:lnTo>
                    <a:lnTo>
                      <a:pt x="1874" y="5"/>
                    </a:lnTo>
                    <a:lnTo>
                      <a:pt x="1877" y="5"/>
                    </a:lnTo>
                    <a:lnTo>
                      <a:pt x="1881" y="5"/>
                    </a:lnTo>
                    <a:lnTo>
                      <a:pt x="1885" y="5"/>
                    </a:lnTo>
                    <a:lnTo>
                      <a:pt x="1889" y="5"/>
                    </a:lnTo>
                    <a:lnTo>
                      <a:pt x="1893" y="5"/>
                    </a:lnTo>
                    <a:lnTo>
                      <a:pt x="1897" y="4"/>
                    </a:lnTo>
                    <a:lnTo>
                      <a:pt x="1901" y="4"/>
                    </a:lnTo>
                    <a:lnTo>
                      <a:pt x="1905" y="4"/>
                    </a:lnTo>
                    <a:lnTo>
                      <a:pt x="1909" y="3"/>
                    </a:lnTo>
                    <a:lnTo>
                      <a:pt x="1913" y="5"/>
                    </a:lnTo>
                    <a:lnTo>
                      <a:pt x="1917" y="4"/>
                    </a:lnTo>
                    <a:lnTo>
                      <a:pt x="1921" y="5"/>
                    </a:lnTo>
                    <a:lnTo>
                      <a:pt x="1925" y="4"/>
                    </a:lnTo>
                    <a:lnTo>
                      <a:pt x="1929" y="4"/>
                    </a:lnTo>
                    <a:lnTo>
                      <a:pt x="1933" y="4"/>
                    </a:lnTo>
                    <a:lnTo>
                      <a:pt x="1937" y="4"/>
                    </a:lnTo>
                    <a:lnTo>
                      <a:pt x="1940" y="4"/>
                    </a:lnTo>
                    <a:lnTo>
                      <a:pt x="1944" y="5"/>
                    </a:lnTo>
                    <a:lnTo>
                      <a:pt x="1948" y="3"/>
                    </a:lnTo>
                    <a:lnTo>
                      <a:pt x="1952" y="5"/>
                    </a:lnTo>
                    <a:lnTo>
                      <a:pt x="1956" y="4"/>
                    </a:lnTo>
                    <a:lnTo>
                      <a:pt x="1960" y="4"/>
                    </a:lnTo>
                    <a:lnTo>
                      <a:pt x="1964" y="4"/>
                    </a:lnTo>
                    <a:lnTo>
                      <a:pt x="1968" y="5"/>
                    </a:lnTo>
                    <a:lnTo>
                      <a:pt x="1972" y="4"/>
                    </a:lnTo>
                    <a:lnTo>
                      <a:pt x="1976" y="5"/>
                    </a:lnTo>
                    <a:lnTo>
                      <a:pt x="1980" y="4"/>
                    </a:lnTo>
                    <a:lnTo>
                      <a:pt x="1984" y="4"/>
                    </a:lnTo>
                    <a:lnTo>
                      <a:pt x="1988" y="4"/>
                    </a:lnTo>
                    <a:lnTo>
                      <a:pt x="1992" y="4"/>
                    </a:lnTo>
                    <a:lnTo>
                      <a:pt x="1996" y="4"/>
                    </a:lnTo>
                    <a:lnTo>
                      <a:pt x="1999" y="4"/>
                    </a:lnTo>
                    <a:lnTo>
                      <a:pt x="2003" y="4"/>
                    </a:lnTo>
                    <a:lnTo>
                      <a:pt x="2007" y="4"/>
                    </a:lnTo>
                    <a:lnTo>
                      <a:pt x="2011" y="5"/>
                    </a:lnTo>
                    <a:lnTo>
                      <a:pt x="2015" y="3"/>
                    </a:lnTo>
                    <a:lnTo>
                      <a:pt x="2019" y="3"/>
                    </a:lnTo>
                    <a:lnTo>
                      <a:pt x="2023" y="4"/>
                    </a:lnTo>
                    <a:lnTo>
                      <a:pt x="2027" y="4"/>
                    </a:lnTo>
                    <a:lnTo>
                      <a:pt x="2031" y="5"/>
                    </a:lnTo>
                    <a:lnTo>
                      <a:pt x="2035" y="4"/>
                    </a:lnTo>
                    <a:lnTo>
                      <a:pt x="2039" y="4"/>
                    </a:lnTo>
                    <a:lnTo>
                      <a:pt x="2043" y="3"/>
                    </a:lnTo>
                    <a:lnTo>
                      <a:pt x="2047" y="3"/>
                    </a:lnTo>
                    <a:lnTo>
                      <a:pt x="2051" y="4"/>
                    </a:lnTo>
                    <a:lnTo>
                      <a:pt x="2055" y="3"/>
                    </a:lnTo>
                    <a:lnTo>
                      <a:pt x="2059" y="4"/>
                    </a:lnTo>
                    <a:lnTo>
                      <a:pt x="2062" y="2"/>
                    </a:lnTo>
                    <a:lnTo>
                      <a:pt x="2066" y="4"/>
                    </a:lnTo>
                    <a:lnTo>
                      <a:pt x="2070" y="5"/>
                    </a:lnTo>
                    <a:lnTo>
                      <a:pt x="2074" y="4"/>
                    </a:lnTo>
                    <a:lnTo>
                      <a:pt x="2078" y="3"/>
                    </a:lnTo>
                    <a:lnTo>
                      <a:pt x="2082" y="3"/>
                    </a:lnTo>
                    <a:lnTo>
                      <a:pt x="2086" y="3"/>
                    </a:lnTo>
                    <a:lnTo>
                      <a:pt x="2090" y="3"/>
                    </a:lnTo>
                    <a:lnTo>
                      <a:pt x="2094" y="3"/>
                    </a:lnTo>
                    <a:lnTo>
                      <a:pt x="2098" y="4"/>
                    </a:lnTo>
                    <a:lnTo>
                      <a:pt x="2102" y="4"/>
                    </a:lnTo>
                    <a:lnTo>
                      <a:pt x="2106" y="5"/>
                    </a:lnTo>
                    <a:lnTo>
                      <a:pt x="2110" y="4"/>
                    </a:lnTo>
                    <a:lnTo>
                      <a:pt x="2114" y="4"/>
                    </a:lnTo>
                    <a:lnTo>
                      <a:pt x="2118" y="3"/>
                    </a:lnTo>
                    <a:lnTo>
                      <a:pt x="2122" y="4"/>
                    </a:lnTo>
                    <a:lnTo>
                      <a:pt x="2125" y="4"/>
                    </a:lnTo>
                    <a:lnTo>
                      <a:pt x="2129" y="3"/>
                    </a:lnTo>
                    <a:lnTo>
                      <a:pt x="2133" y="5"/>
                    </a:lnTo>
                    <a:lnTo>
                      <a:pt x="2137" y="3"/>
                    </a:lnTo>
                    <a:lnTo>
                      <a:pt x="2141" y="4"/>
                    </a:lnTo>
                    <a:lnTo>
                      <a:pt x="2145" y="4"/>
                    </a:lnTo>
                    <a:lnTo>
                      <a:pt x="2149" y="4"/>
                    </a:lnTo>
                    <a:lnTo>
                      <a:pt x="2153" y="4"/>
                    </a:lnTo>
                    <a:lnTo>
                      <a:pt x="2157" y="4"/>
                    </a:lnTo>
                    <a:lnTo>
                      <a:pt x="2161" y="5"/>
                    </a:lnTo>
                    <a:lnTo>
                      <a:pt x="2165" y="4"/>
                    </a:lnTo>
                    <a:lnTo>
                      <a:pt x="2169" y="4"/>
                    </a:lnTo>
                    <a:lnTo>
                      <a:pt x="2173" y="4"/>
                    </a:lnTo>
                    <a:lnTo>
                      <a:pt x="2177" y="5"/>
                    </a:lnTo>
                    <a:lnTo>
                      <a:pt x="2181" y="3"/>
                    </a:lnTo>
                    <a:lnTo>
                      <a:pt x="2185" y="3"/>
                    </a:lnTo>
                    <a:lnTo>
                      <a:pt x="2188" y="5"/>
                    </a:lnTo>
                    <a:lnTo>
                      <a:pt x="2192" y="4"/>
                    </a:lnTo>
                    <a:lnTo>
                      <a:pt x="2196" y="4"/>
                    </a:lnTo>
                    <a:lnTo>
                      <a:pt x="2200" y="3"/>
                    </a:lnTo>
                    <a:lnTo>
                      <a:pt x="2204" y="3"/>
                    </a:lnTo>
                    <a:lnTo>
                      <a:pt x="2208" y="4"/>
                    </a:lnTo>
                    <a:lnTo>
                      <a:pt x="2212" y="4"/>
                    </a:lnTo>
                    <a:lnTo>
                      <a:pt x="2216" y="4"/>
                    </a:lnTo>
                    <a:lnTo>
                      <a:pt x="2220" y="4"/>
                    </a:lnTo>
                    <a:lnTo>
                      <a:pt x="2224" y="4"/>
                    </a:lnTo>
                    <a:lnTo>
                      <a:pt x="2228" y="3"/>
                    </a:lnTo>
                    <a:lnTo>
                      <a:pt x="2232" y="4"/>
                    </a:lnTo>
                    <a:lnTo>
                      <a:pt x="2236" y="5"/>
                    </a:lnTo>
                    <a:lnTo>
                      <a:pt x="2240" y="5"/>
                    </a:lnTo>
                    <a:lnTo>
                      <a:pt x="2244" y="3"/>
                    </a:lnTo>
                    <a:lnTo>
                      <a:pt x="2248" y="5"/>
                    </a:lnTo>
                    <a:lnTo>
                      <a:pt x="2251" y="4"/>
                    </a:lnTo>
                    <a:lnTo>
                      <a:pt x="2255" y="4"/>
                    </a:lnTo>
                    <a:lnTo>
                      <a:pt x="2259" y="4"/>
                    </a:lnTo>
                    <a:lnTo>
                      <a:pt x="2263" y="3"/>
                    </a:lnTo>
                    <a:lnTo>
                      <a:pt x="2267" y="3"/>
                    </a:lnTo>
                    <a:lnTo>
                      <a:pt x="2271" y="3"/>
                    </a:lnTo>
                    <a:lnTo>
                      <a:pt x="2275" y="4"/>
                    </a:lnTo>
                    <a:lnTo>
                      <a:pt x="2279" y="4"/>
                    </a:lnTo>
                    <a:lnTo>
                      <a:pt x="2283" y="4"/>
                    </a:lnTo>
                    <a:lnTo>
                      <a:pt x="2287" y="4"/>
                    </a:lnTo>
                    <a:lnTo>
                      <a:pt x="2291" y="4"/>
                    </a:lnTo>
                    <a:lnTo>
                      <a:pt x="2295" y="2"/>
                    </a:lnTo>
                    <a:lnTo>
                      <a:pt x="2299" y="4"/>
                    </a:lnTo>
                    <a:lnTo>
                      <a:pt x="2303" y="4"/>
                    </a:lnTo>
                    <a:lnTo>
                      <a:pt x="2307" y="3"/>
                    </a:lnTo>
                    <a:lnTo>
                      <a:pt x="2311" y="3"/>
                    </a:lnTo>
                    <a:lnTo>
                      <a:pt x="2314" y="3"/>
                    </a:lnTo>
                    <a:lnTo>
                      <a:pt x="2318" y="3"/>
                    </a:lnTo>
                    <a:lnTo>
                      <a:pt x="2322" y="3"/>
                    </a:lnTo>
                    <a:lnTo>
                      <a:pt x="2326" y="3"/>
                    </a:lnTo>
                    <a:lnTo>
                      <a:pt x="2330" y="4"/>
                    </a:lnTo>
                    <a:lnTo>
                      <a:pt x="2334" y="4"/>
                    </a:lnTo>
                    <a:lnTo>
                      <a:pt x="2338" y="4"/>
                    </a:lnTo>
                    <a:lnTo>
                      <a:pt x="2342" y="3"/>
                    </a:lnTo>
                    <a:lnTo>
                      <a:pt x="2346" y="3"/>
                    </a:lnTo>
                    <a:lnTo>
                      <a:pt x="2350" y="3"/>
                    </a:lnTo>
                    <a:lnTo>
                      <a:pt x="2354" y="2"/>
                    </a:lnTo>
                    <a:lnTo>
                      <a:pt x="2358" y="3"/>
                    </a:lnTo>
                    <a:lnTo>
                      <a:pt x="2362" y="4"/>
                    </a:lnTo>
                    <a:lnTo>
                      <a:pt x="2366" y="3"/>
                    </a:lnTo>
                    <a:lnTo>
                      <a:pt x="2370" y="4"/>
                    </a:lnTo>
                    <a:lnTo>
                      <a:pt x="2374" y="4"/>
                    </a:lnTo>
                    <a:lnTo>
                      <a:pt x="2377" y="2"/>
                    </a:lnTo>
                    <a:lnTo>
                      <a:pt x="2381" y="3"/>
                    </a:lnTo>
                    <a:lnTo>
                      <a:pt x="2385" y="2"/>
                    </a:lnTo>
                    <a:lnTo>
                      <a:pt x="2389" y="4"/>
                    </a:lnTo>
                    <a:lnTo>
                      <a:pt x="2393" y="3"/>
                    </a:lnTo>
                    <a:lnTo>
                      <a:pt x="2397" y="4"/>
                    </a:lnTo>
                    <a:lnTo>
                      <a:pt x="2401" y="3"/>
                    </a:lnTo>
                    <a:lnTo>
                      <a:pt x="2405" y="4"/>
                    </a:lnTo>
                    <a:lnTo>
                      <a:pt x="2409" y="3"/>
                    </a:lnTo>
                    <a:lnTo>
                      <a:pt x="2413" y="2"/>
                    </a:lnTo>
                    <a:lnTo>
                      <a:pt x="2417" y="3"/>
                    </a:lnTo>
                    <a:lnTo>
                      <a:pt x="2421" y="2"/>
                    </a:lnTo>
                    <a:lnTo>
                      <a:pt x="2425" y="3"/>
                    </a:lnTo>
                    <a:lnTo>
                      <a:pt x="2429" y="3"/>
                    </a:lnTo>
                    <a:lnTo>
                      <a:pt x="2433" y="4"/>
                    </a:lnTo>
                    <a:lnTo>
                      <a:pt x="2437" y="4"/>
                    </a:lnTo>
                    <a:lnTo>
                      <a:pt x="2440" y="3"/>
                    </a:lnTo>
                    <a:lnTo>
                      <a:pt x="2444" y="3"/>
                    </a:lnTo>
                    <a:lnTo>
                      <a:pt x="2448" y="3"/>
                    </a:lnTo>
                    <a:lnTo>
                      <a:pt x="2452" y="3"/>
                    </a:lnTo>
                    <a:lnTo>
                      <a:pt x="2456" y="3"/>
                    </a:lnTo>
                    <a:lnTo>
                      <a:pt x="2460" y="2"/>
                    </a:lnTo>
                    <a:lnTo>
                      <a:pt x="2464" y="2"/>
                    </a:lnTo>
                    <a:lnTo>
                      <a:pt x="2468" y="3"/>
                    </a:lnTo>
                    <a:lnTo>
                      <a:pt x="2472" y="2"/>
                    </a:lnTo>
                    <a:lnTo>
                      <a:pt x="2476" y="3"/>
                    </a:lnTo>
                    <a:lnTo>
                      <a:pt x="2480" y="3"/>
                    </a:lnTo>
                    <a:lnTo>
                      <a:pt x="2484" y="3"/>
                    </a:lnTo>
                    <a:lnTo>
                      <a:pt x="2488" y="4"/>
                    </a:lnTo>
                    <a:lnTo>
                      <a:pt x="2492" y="3"/>
                    </a:lnTo>
                    <a:lnTo>
                      <a:pt x="2496" y="2"/>
                    </a:lnTo>
                    <a:lnTo>
                      <a:pt x="2499" y="3"/>
                    </a:lnTo>
                    <a:lnTo>
                      <a:pt x="2503" y="2"/>
                    </a:lnTo>
                    <a:lnTo>
                      <a:pt x="2507" y="3"/>
                    </a:lnTo>
                    <a:lnTo>
                      <a:pt x="2511" y="3"/>
                    </a:lnTo>
                    <a:lnTo>
                      <a:pt x="2515" y="2"/>
                    </a:lnTo>
                    <a:lnTo>
                      <a:pt x="2519" y="3"/>
                    </a:lnTo>
                    <a:lnTo>
                      <a:pt x="2523" y="3"/>
                    </a:lnTo>
                    <a:lnTo>
                      <a:pt x="2527" y="3"/>
                    </a:lnTo>
                    <a:lnTo>
                      <a:pt x="2531" y="4"/>
                    </a:lnTo>
                    <a:lnTo>
                      <a:pt x="2535" y="4"/>
                    </a:lnTo>
                    <a:lnTo>
                      <a:pt x="2539" y="3"/>
                    </a:lnTo>
                    <a:lnTo>
                      <a:pt x="2543" y="2"/>
                    </a:lnTo>
                    <a:lnTo>
                      <a:pt x="2547" y="3"/>
                    </a:lnTo>
                    <a:lnTo>
                      <a:pt x="2551" y="3"/>
                    </a:lnTo>
                    <a:lnTo>
                      <a:pt x="2555" y="3"/>
                    </a:lnTo>
                    <a:lnTo>
                      <a:pt x="2559" y="2"/>
                    </a:lnTo>
                    <a:lnTo>
                      <a:pt x="2562" y="2"/>
                    </a:lnTo>
                    <a:lnTo>
                      <a:pt x="2566" y="3"/>
                    </a:lnTo>
                    <a:lnTo>
                      <a:pt x="2570" y="3"/>
                    </a:lnTo>
                    <a:lnTo>
                      <a:pt x="2574" y="3"/>
                    </a:lnTo>
                    <a:lnTo>
                      <a:pt x="2578" y="2"/>
                    </a:lnTo>
                    <a:lnTo>
                      <a:pt x="2582" y="2"/>
                    </a:lnTo>
                    <a:lnTo>
                      <a:pt x="2586" y="3"/>
                    </a:lnTo>
                    <a:lnTo>
                      <a:pt x="2590" y="3"/>
                    </a:lnTo>
                    <a:lnTo>
                      <a:pt x="2594" y="2"/>
                    </a:lnTo>
                    <a:lnTo>
                      <a:pt x="2598" y="3"/>
                    </a:lnTo>
                    <a:lnTo>
                      <a:pt x="2602" y="2"/>
                    </a:lnTo>
                    <a:lnTo>
                      <a:pt x="2606" y="2"/>
                    </a:lnTo>
                    <a:lnTo>
                      <a:pt x="2610" y="3"/>
                    </a:lnTo>
                    <a:lnTo>
                      <a:pt x="2614" y="2"/>
                    </a:lnTo>
                    <a:lnTo>
                      <a:pt x="2618" y="3"/>
                    </a:lnTo>
                    <a:lnTo>
                      <a:pt x="2622" y="2"/>
                    </a:lnTo>
                    <a:lnTo>
                      <a:pt x="2625" y="2"/>
                    </a:lnTo>
                    <a:lnTo>
                      <a:pt x="2629" y="3"/>
                    </a:lnTo>
                    <a:lnTo>
                      <a:pt x="2633" y="3"/>
                    </a:lnTo>
                    <a:lnTo>
                      <a:pt x="2637" y="3"/>
                    </a:lnTo>
                    <a:lnTo>
                      <a:pt x="2641" y="3"/>
                    </a:lnTo>
                    <a:lnTo>
                      <a:pt x="2645" y="2"/>
                    </a:lnTo>
                    <a:lnTo>
                      <a:pt x="2649" y="1"/>
                    </a:lnTo>
                    <a:lnTo>
                      <a:pt x="2653" y="1"/>
                    </a:lnTo>
                    <a:lnTo>
                      <a:pt x="2657" y="2"/>
                    </a:lnTo>
                    <a:lnTo>
                      <a:pt x="2661" y="2"/>
                    </a:lnTo>
                    <a:lnTo>
                      <a:pt x="2665" y="2"/>
                    </a:lnTo>
                    <a:lnTo>
                      <a:pt x="2669" y="3"/>
                    </a:lnTo>
                    <a:lnTo>
                      <a:pt x="2673" y="3"/>
                    </a:lnTo>
                    <a:lnTo>
                      <a:pt x="2677" y="2"/>
                    </a:lnTo>
                    <a:lnTo>
                      <a:pt x="2681" y="2"/>
                    </a:lnTo>
                    <a:lnTo>
                      <a:pt x="2685" y="2"/>
                    </a:lnTo>
                    <a:lnTo>
                      <a:pt x="2688" y="3"/>
                    </a:lnTo>
                    <a:lnTo>
                      <a:pt x="2692" y="3"/>
                    </a:lnTo>
                    <a:lnTo>
                      <a:pt x="2696" y="3"/>
                    </a:lnTo>
                    <a:lnTo>
                      <a:pt x="2700" y="3"/>
                    </a:lnTo>
                    <a:lnTo>
                      <a:pt x="2704" y="3"/>
                    </a:lnTo>
                    <a:lnTo>
                      <a:pt x="2708" y="1"/>
                    </a:lnTo>
                    <a:lnTo>
                      <a:pt x="2712" y="2"/>
                    </a:lnTo>
                    <a:lnTo>
                      <a:pt x="2716" y="3"/>
                    </a:lnTo>
                    <a:lnTo>
                      <a:pt x="2720" y="3"/>
                    </a:lnTo>
                    <a:lnTo>
                      <a:pt x="2724" y="3"/>
                    </a:lnTo>
                    <a:lnTo>
                      <a:pt x="2728" y="3"/>
                    </a:lnTo>
                    <a:lnTo>
                      <a:pt x="2732" y="3"/>
                    </a:lnTo>
                    <a:lnTo>
                      <a:pt x="2736" y="3"/>
                    </a:lnTo>
                    <a:lnTo>
                      <a:pt x="2740" y="2"/>
                    </a:lnTo>
                    <a:lnTo>
                      <a:pt x="2744" y="3"/>
                    </a:lnTo>
                    <a:lnTo>
                      <a:pt x="2748" y="2"/>
                    </a:lnTo>
                    <a:lnTo>
                      <a:pt x="2751" y="2"/>
                    </a:lnTo>
                    <a:lnTo>
                      <a:pt x="2755" y="3"/>
                    </a:lnTo>
                    <a:lnTo>
                      <a:pt x="2759" y="2"/>
                    </a:lnTo>
                    <a:lnTo>
                      <a:pt x="2763" y="3"/>
                    </a:lnTo>
                    <a:lnTo>
                      <a:pt x="2767" y="2"/>
                    </a:lnTo>
                    <a:lnTo>
                      <a:pt x="2771" y="2"/>
                    </a:lnTo>
                    <a:lnTo>
                      <a:pt x="2775" y="2"/>
                    </a:lnTo>
                    <a:lnTo>
                      <a:pt x="2779" y="2"/>
                    </a:lnTo>
                    <a:lnTo>
                      <a:pt x="2783" y="3"/>
                    </a:lnTo>
                    <a:lnTo>
                      <a:pt x="2787" y="3"/>
                    </a:lnTo>
                    <a:lnTo>
                      <a:pt x="2791" y="3"/>
                    </a:lnTo>
                    <a:lnTo>
                      <a:pt x="2795" y="2"/>
                    </a:lnTo>
                    <a:lnTo>
                      <a:pt x="2799" y="3"/>
                    </a:lnTo>
                    <a:lnTo>
                      <a:pt x="2803" y="3"/>
                    </a:lnTo>
                    <a:lnTo>
                      <a:pt x="2807" y="2"/>
                    </a:lnTo>
                    <a:lnTo>
                      <a:pt x="2811" y="2"/>
                    </a:lnTo>
                    <a:lnTo>
                      <a:pt x="2814" y="3"/>
                    </a:lnTo>
                    <a:lnTo>
                      <a:pt x="2818" y="2"/>
                    </a:lnTo>
                    <a:lnTo>
                      <a:pt x="2822" y="2"/>
                    </a:lnTo>
                    <a:lnTo>
                      <a:pt x="2826" y="2"/>
                    </a:lnTo>
                    <a:lnTo>
                      <a:pt x="2830" y="2"/>
                    </a:lnTo>
                    <a:lnTo>
                      <a:pt x="2834" y="3"/>
                    </a:lnTo>
                    <a:lnTo>
                      <a:pt x="2838" y="2"/>
                    </a:lnTo>
                    <a:lnTo>
                      <a:pt x="2842" y="2"/>
                    </a:lnTo>
                    <a:lnTo>
                      <a:pt x="2846" y="2"/>
                    </a:lnTo>
                    <a:lnTo>
                      <a:pt x="2850" y="1"/>
                    </a:lnTo>
                    <a:lnTo>
                      <a:pt x="2854" y="2"/>
                    </a:lnTo>
                    <a:lnTo>
                      <a:pt x="2858" y="3"/>
                    </a:lnTo>
                    <a:lnTo>
                      <a:pt x="2862" y="2"/>
                    </a:lnTo>
                    <a:lnTo>
                      <a:pt x="2866" y="1"/>
                    </a:lnTo>
                    <a:lnTo>
                      <a:pt x="2870" y="2"/>
                    </a:lnTo>
                    <a:lnTo>
                      <a:pt x="2874" y="2"/>
                    </a:lnTo>
                    <a:lnTo>
                      <a:pt x="2877" y="2"/>
                    </a:lnTo>
                    <a:lnTo>
                      <a:pt x="2881" y="2"/>
                    </a:lnTo>
                    <a:lnTo>
                      <a:pt x="2885" y="2"/>
                    </a:lnTo>
                    <a:lnTo>
                      <a:pt x="2889" y="2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1"/>
                    </a:lnTo>
                    <a:lnTo>
                      <a:pt x="2905" y="2"/>
                    </a:lnTo>
                    <a:lnTo>
                      <a:pt x="2909" y="2"/>
                    </a:lnTo>
                    <a:lnTo>
                      <a:pt x="2913" y="3"/>
                    </a:lnTo>
                    <a:lnTo>
                      <a:pt x="2917" y="1"/>
                    </a:lnTo>
                    <a:lnTo>
                      <a:pt x="2921" y="1"/>
                    </a:lnTo>
                    <a:lnTo>
                      <a:pt x="2925" y="3"/>
                    </a:lnTo>
                    <a:lnTo>
                      <a:pt x="2929" y="2"/>
                    </a:lnTo>
                    <a:lnTo>
                      <a:pt x="2933" y="2"/>
                    </a:lnTo>
                    <a:lnTo>
                      <a:pt x="2937" y="2"/>
                    </a:lnTo>
                    <a:lnTo>
                      <a:pt x="2940" y="2"/>
                    </a:lnTo>
                    <a:lnTo>
                      <a:pt x="2944" y="2"/>
                    </a:lnTo>
                    <a:lnTo>
                      <a:pt x="2948" y="2"/>
                    </a:lnTo>
                    <a:lnTo>
                      <a:pt x="2952" y="2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3"/>
                    </a:lnTo>
                    <a:lnTo>
                      <a:pt x="2968" y="2"/>
                    </a:lnTo>
                    <a:lnTo>
                      <a:pt x="2972" y="2"/>
                    </a:lnTo>
                    <a:lnTo>
                      <a:pt x="2976" y="2"/>
                    </a:lnTo>
                    <a:lnTo>
                      <a:pt x="2980" y="2"/>
                    </a:lnTo>
                    <a:lnTo>
                      <a:pt x="2984" y="2"/>
                    </a:lnTo>
                    <a:lnTo>
                      <a:pt x="2988" y="1"/>
                    </a:lnTo>
                    <a:lnTo>
                      <a:pt x="2992" y="2"/>
                    </a:lnTo>
                    <a:lnTo>
                      <a:pt x="2996" y="2"/>
                    </a:lnTo>
                    <a:lnTo>
                      <a:pt x="2999" y="1"/>
                    </a:lnTo>
                    <a:lnTo>
                      <a:pt x="3003" y="3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2"/>
                    </a:lnTo>
                    <a:lnTo>
                      <a:pt x="3019" y="3"/>
                    </a:lnTo>
                    <a:lnTo>
                      <a:pt x="3023" y="2"/>
                    </a:lnTo>
                    <a:lnTo>
                      <a:pt x="3027" y="2"/>
                    </a:lnTo>
                    <a:lnTo>
                      <a:pt x="3031" y="2"/>
                    </a:lnTo>
                    <a:lnTo>
                      <a:pt x="3035" y="2"/>
                    </a:lnTo>
                    <a:lnTo>
                      <a:pt x="3039" y="2"/>
                    </a:lnTo>
                    <a:lnTo>
                      <a:pt x="3043" y="2"/>
                    </a:lnTo>
                    <a:lnTo>
                      <a:pt x="3047" y="3"/>
                    </a:lnTo>
                    <a:lnTo>
                      <a:pt x="3051" y="1"/>
                    </a:lnTo>
                    <a:lnTo>
                      <a:pt x="3055" y="1"/>
                    </a:lnTo>
                    <a:lnTo>
                      <a:pt x="3059" y="3"/>
                    </a:lnTo>
                    <a:lnTo>
                      <a:pt x="3062" y="1"/>
                    </a:lnTo>
                    <a:lnTo>
                      <a:pt x="3066" y="1"/>
                    </a:lnTo>
                    <a:lnTo>
                      <a:pt x="3070" y="3"/>
                    </a:lnTo>
                    <a:lnTo>
                      <a:pt x="3074" y="3"/>
                    </a:lnTo>
                    <a:lnTo>
                      <a:pt x="3078" y="3"/>
                    </a:lnTo>
                    <a:lnTo>
                      <a:pt x="3082" y="1"/>
                    </a:lnTo>
                    <a:lnTo>
                      <a:pt x="3086" y="1"/>
                    </a:lnTo>
                    <a:lnTo>
                      <a:pt x="3090" y="2"/>
                    </a:lnTo>
                    <a:lnTo>
                      <a:pt x="3094" y="2"/>
                    </a:lnTo>
                    <a:lnTo>
                      <a:pt x="3098" y="2"/>
                    </a:lnTo>
                    <a:lnTo>
                      <a:pt x="3102" y="3"/>
                    </a:lnTo>
                    <a:lnTo>
                      <a:pt x="3106" y="2"/>
                    </a:lnTo>
                    <a:lnTo>
                      <a:pt x="3110" y="3"/>
                    </a:lnTo>
                    <a:lnTo>
                      <a:pt x="3114" y="3"/>
                    </a:lnTo>
                    <a:lnTo>
                      <a:pt x="3118" y="2"/>
                    </a:lnTo>
                    <a:lnTo>
                      <a:pt x="3122" y="3"/>
                    </a:lnTo>
                    <a:lnTo>
                      <a:pt x="3125" y="1"/>
                    </a:lnTo>
                    <a:lnTo>
                      <a:pt x="3129" y="3"/>
                    </a:lnTo>
                    <a:lnTo>
                      <a:pt x="3133" y="2"/>
                    </a:lnTo>
                    <a:lnTo>
                      <a:pt x="3137" y="1"/>
                    </a:lnTo>
                    <a:lnTo>
                      <a:pt x="3141" y="2"/>
                    </a:lnTo>
                    <a:lnTo>
                      <a:pt x="3145" y="2"/>
                    </a:lnTo>
                    <a:lnTo>
                      <a:pt x="3149" y="2"/>
                    </a:lnTo>
                    <a:lnTo>
                      <a:pt x="3153" y="2"/>
                    </a:lnTo>
                    <a:lnTo>
                      <a:pt x="3157" y="3"/>
                    </a:lnTo>
                    <a:lnTo>
                      <a:pt x="3161" y="2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2"/>
                    </a:lnTo>
                    <a:lnTo>
                      <a:pt x="3177" y="2"/>
                    </a:lnTo>
                    <a:lnTo>
                      <a:pt x="3181" y="2"/>
                    </a:lnTo>
                    <a:lnTo>
                      <a:pt x="3185" y="3"/>
                    </a:lnTo>
                    <a:lnTo>
                      <a:pt x="3188" y="3"/>
                    </a:lnTo>
                    <a:lnTo>
                      <a:pt x="3192" y="2"/>
                    </a:lnTo>
                    <a:lnTo>
                      <a:pt x="3196" y="2"/>
                    </a:lnTo>
                    <a:lnTo>
                      <a:pt x="3200" y="3"/>
                    </a:lnTo>
                    <a:lnTo>
                      <a:pt x="3204" y="2"/>
                    </a:lnTo>
                    <a:lnTo>
                      <a:pt x="3208" y="3"/>
                    </a:lnTo>
                    <a:lnTo>
                      <a:pt x="3212" y="3"/>
                    </a:lnTo>
                    <a:lnTo>
                      <a:pt x="3216" y="2"/>
                    </a:lnTo>
                    <a:lnTo>
                      <a:pt x="3220" y="0"/>
                    </a:lnTo>
                    <a:lnTo>
                      <a:pt x="3224" y="3"/>
                    </a:lnTo>
                    <a:lnTo>
                      <a:pt x="3228" y="2"/>
                    </a:lnTo>
                    <a:lnTo>
                      <a:pt x="3232" y="1"/>
                    </a:lnTo>
                    <a:lnTo>
                      <a:pt x="3236" y="3"/>
                    </a:lnTo>
                    <a:lnTo>
                      <a:pt x="3240" y="2"/>
                    </a:lnTo>
                    <a:lnTo>
                      <a:pt x="3244" y="2"/>
                    </a:lnTo>
                    <a:lnTo>
                      <a:pt x="3248" y="2"/>
                    </a:lnTo>
                    <a:lnTo>
                      <a:pt x="3251" y="2"/>
                    </a:lnTo>
                    <a:lnTo>
                      <a:pt x="3255" y="3"/>
                    </a:lnTo>
                    <a:lnTo>
                      <a:pt x="3259" y="1"/>
                    </a:lnTo>
                    <a:lnTo>
                      <a:pt x="3263" y="2"/>
                    </a:lnTo>
                    <a:lnTo>
                      <a:pt x="3267" y="3"/>
                    </a:lnTo>
                    <a:lnTo>
                      <a:pt x="3271" y="3"/>
                    </a:lnTo>
                    <a:lnTo>
                      <a:pt x="3275" y="2"/>
                    </a:lnTo>
                    <a:lnTo>
                      <a:pt x="3279" y="2"/>
                    </a:lnTo>
                    <a:lnTo>
                      <a:pt x="3283" y="2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2"/>
                    </a:lnTo>
                    <a:lnTo>
                      <a:pt x="3299" y="2"/>
                    </a:lnTo>
                    <a:lnTo>
                      <a:pt x="3303" y="3"/>
                    </a:lnTo>
                    <a:lnTo>
                      <a:pt x="3307" y="1"/>
                    </a:lnTo>
                    <a:lnTo>
                      <a:pt x="3311" y="3"/>
                    </a:lnTo>
                    <a:lnTo>
                      <a:pt x="3314" y="3"/>
                    </a:lnTo>
                    <a:lnTo>
                      <a:pt x="3318" y="2"/>
                    </a:lnTo>
                    <a:lnTo>
                      <a:pt x="3322" y="3"/>
                    </a:lnTo>
                    <a:lnTo>
                      <a:pt x="3326" y="3"/>
                    </a:lnTo>
                    <a:lnTo>
                      <a:pt x="3330" y="3"/>
                    </a:lnTo>
                    <a:lnTo>
                      <a:pt x="3334" y="2"/>
                    </a:lnTo>
                    <a:lnTo>
                      <a:pt x="3338" y="3"/>
                    </a:lnTo>
                    <a:lnTo>
                      <a:pt x="3342" y="3"/>
                    </a:lnTo>
                    <a:lnTo>
                      <a:pt x="3346" y="2"/>
                    </a:lnTo>
                    <a:lnTo>
                      <a:pt x="3350" y="3"/>
                    </a:lnTo>
                    <a:lnTo>
                      <a:pt x="3354" y="2"/>
                    </a:lnTo>
                    <a:lnTo>
                      <a:pt x="3358" y="2"/>
                    </a:lnTo>
                    <a:lnTo>
                      <a:pt x="3362" y="3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2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3"/>
                    </a:lnTo>
                    <a:lnTo>
                      <a:pt x="3389" y="3"/>
                    </a:lnTo>
                    <a:lnTo>
                      <a:pt x="3393" y="2"/>
                    </a:lnTo>
                    <a:lnTo>
                      <a:pt x="3397" y="3"/>
                    </a:lnTo>
                    <a:lnTo>
                      <a:pt x="3401" y="2"/>
                    </a:lnTo>
                    <a:lnTo>
                      <a:pt x="3405" y="3"/>
                    </a:lnTo>
                    <a:lnTo>
                      <a:pt x="3409" y="3"/>
                    </a:lnTo>
                    <a:lnTo>
                      <a:pt x="3413" y="2"/>
                    </a:lnTo>
                    <a:lnTo>
                      <a:pt x="3417" y="2"/>
                    </a:lnTo>
                    <a:lnTo>
                      <a:pt x="3421" y="2"/>
                    </a:lnTo>
                    <a:lnTo>
                      <a:pt x="3425" y="3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1"/>
                    </a:lnTo>
                    <a:lnTo>
                      <a:pt x="3448" y="1"/>
                    </a:lnTo>
                    <a:lnTo>
                      <a:pt x="3452" y="3"/>
                    </a:lnTo>
                    <a:lnTo>
                      <a:pt x="3456" y="2"/>
                    </a:lnTo>
                    <a:lnTo>
                      <a:pt x="3460" y="3"/>
                    </a:lnTo>
                    <a:lnTo>
                      <a:pt x="3464" y="2"/>
                    </a:lnTo>
                    <a:lnTo>
                      <a:pt x="3468" y="2"/>
                    </a:lnTo>
                    <a:lnTo>
                      <a:pt x="3472" y="2"/>
                    </a:lnTo>
                    <a:lnTo>
                      <a:pt x="3476" y="3"/>
                    </a:lnTo>
                    <a:lnTo>
                      <a:pt x="3480" y="3"/>
                    </a:lnTo>
                    <a:lnTo>
                      <a:pt x="3484" y="2"/>
                    </a:lnTo>
                    <a:lnTo>
                      <a:pt x="3488" y="2"/>
                    </a:lnTo>
                    <a:lnTo>
                      <a:pt x="3492" y="3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3"/>
                    </a:lnTo>
                    <a:lnTo>
                      <a:pt x="3511" y="3"/>
                    </a:lnTo>
                    <a:lnTo>
                      <a:pt x="3515" y="3"/>
                    </a:lnTo>
                    <a:lnTo>
                      <a:pt x="3519" y="2"/>
                    </a:lnTo>
                    <a:lnTo>
                      <a:pt x="3523" y="3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3"/>
                    </a:lnTo>
                    <a:lnTo>
                      <a:pt x="3539" y="2"/>
                    </a:lnTo>
                    <a:lnTo>
                      <a:pt x="3543" y="2"/>
                    </a:lnTo>
                    <a:lnTo>
                      <a:pt x="3547" y="2"/>
                    </a:lnTo>
                    <a:lnTo>
                      <a:pt x="3551" y="3"/>
                    </a:lnTo>
                    <a:lnTo>
                      <a:pt x="3555" y="2"/>
                    </a:lnTo>
                    <a:lnTo>
                      <a:pt x="3559" y="1"/>
                    </a:lnTo>
                    <a:lnTo>
                      <a:pt x="3562" y="4"/>
                    </a:lnTo>
                    <a:lnTo>
                      <a:pt x="3566" y="2"/>
                    </a:lnTo>
                    <a:lnTo>
                      <a:pt x="3570" y="2"/>
                    </a:lnTo>
                    <a:lnTo>
                      <a:pt x="3574" y="3"/>
                    </a:lnTo>
                    <a:lnTo>
                      <a:pt x="3578" y="3"/>
                    </a:lnTo>
                    <a:lnTo>
                      <a:pt x="3582" y="3"/>
                    </a:lnTo>
                    <a:lnTo>
                      <a:pt x="3586" y="3"/>
                    </a:lnTo>
                    <a:lnTo>
                      <a:pt x="3590" y="3"/>
                    </a:lnTo>
                    <a:lnTo>
                      <a:pt x="3594" y="2"/>
                    </a:lnTo>
                    <a:lnTo>
                      <a:pt x="3598" y="4"/>
                    </a:lnTo>
                    <a:lnTo>
                      <a:pt x="3602" y="4"/>
                    </a:lnTo>
                    <a:lnTo>
                      <a:pt x="3606" y="3"/>
                    </a:lnTo>
                    <a:lnTo>
                      <a:pt x="3610" y="3"/>
                    </a:lnTo>
                    <a:lnTo>
                      <a:pt x="3614" y="4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3"/>
                    </a:lnTo>
                    <a:lnTo>
                      <a:pt x="3629" y="3"/>
                    </a:lnTo>
                    <a:lnTo>
                      <a:pt x="3633" y="3"/>
                    </a:lnTo>
                    <a:lnTo>
                      <a:pt x="3637" y="3"/>
                    </a:lnTo>
                    <a:lnTo>
                      <a:pt x="3641" y="3"/>
                    </a:lnTo>
                    <a:lnTo>
                      <a:pt x="3645" y="3"/>
                    </a:lnTo>
                    <a:lnTo>
                      <a:pt x="3649" y="3"/>
                    </a:lnTo>
                    <a:lnTo>
                      <a:pt x="3653" y="3"/>
                    </a:lnTo>
                    <a:lnTo>
                      <a:pt x="3657" y="3"/>
                    </a:lnTo>
                    <a:lnTo>
                      <a:pt x="3661" y="2"/>
                    </a:lnTo>
                    <a:lnTo>
                      <a:pt x="3665" y="3"/>
                    </a:lnTo>
                    <a:lnTo>
                      <a:pt x="3669" y="4"/>
                    </a:lnTo>
                    <a:lnTo>
                      <a:pt x="3673" y="3"/>
                    </a:lnTo>
                    <a:lnTo>
                      <a:pt x="3677" y="3"/>
                    </a:lnTo>
                    <a:lnTo>
                      <a:pt x="3681" y="4"/>
                    </a:lnTo>
                    <a:lnTo>
                      <a:pt x="3685" y="3"/>
                    </a:lnTo>
                    <a:lnTo>
                      <a:pt x="3688" y="3"/>
                    </a:lnTo>
                    <a:lnTo>
                      <a:pt x="3692" y="3"/>
                    </a:lnTo>
                    <a:lnTo>
                      <a:pt x="3696" y="4"/>
                    </a:lnTo>
                    <a:lnTo>
                      <a:pt x="3700" y="3"/>
                    </a:lnTo>
                    <a:lnTo>
                      <a:pt x="3704" y="3"/>
                    </a:lnTo>
                    <a:lnTo>
                      <a:pt x="3708" y="3"/>
                    </a:lnTo>
                    <a:lnTo>
                      <a:pt x="3712" y="3"/>
                    </a:lnTo>
                    <a:lnTo>
                      <a:pt x="3716" y="3"/>
                    </a:lnTo>
                    <a:lnTo>
                      <a:pt x="3720" y="2"/>
                    </a:lnTo>
                    <a:lnTo>
                      <a:pt x="3724" y="2"/>
                    </a:lnTo>
                    <a:lnTo>
                      <a:pt x="3728" y="3"/>
                    </a:lnTo>
                    <a:lnTo>
                      <a:pt x="3732" y="3"/>
                    </a:lnTo>
                    <a:lnTo>
                      <a:pt x="3736" y="3"/>
                    </a:lnTo>
                    <a:lnTo>
                      <a:pt x="3740" y="4"/>
                    </a:lnTo>
                    <a:lnTo>
                      <a:pt x="3744" y="3"/>
                    </a:lnTo>
                    <a:lnTo>
                      <a:pt x="3748" y="2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3"/>
                    </a:lnTo>
                    <a:lnTo>
                      <a:pt x="3763" y="3"/>
                    </a:lnTo>
                    <a:lnTo>
                      <a:pt x="3767" y="3"/>
                    </a:lnTo>
                    <a:lnTo>
                      <a:pt x="3771" y="3"/>
                    </a:lnTo>
                    <a:lnTo>
                      <a:pt x="3775" y="3"/>
                    </a:lnTo>
                    <a:lnTo>
                      <a:pt x="3779" y="3"/>
                    </a:lnTo>
                    <a:lnTo>
                      <a:pt x="3783" y="3"/>
                    </a:lnTo>
                    <a:lnTo>
                      <a:pt x="3787" y="3"/>
                    </a:lnTo>
                    <a:lnTo>
                      <a:pt x="3791" y="3"/>
                    </a:lnTo>
                    <a:lnTo>
                      <a:pt x="3795" y="1"/>
                    </a:lnTo>
                    <a:lnTo>
                      <a:pt x="3799" y="3"/>
                    </a:lnTo>
                    <a:lnTo>
                      <a:pt x="3803" y="2"/>
                    </a:lnTo>
                    <a:lnTo>
                      <a:pt x="3807" y="2"/>
                    </a:lnTo>
                    <a:lnTo>
                      <a:pt x="3811" y="3"/>
                    </a:lnTo>
                    <a:lnTo>
                      <a:pt x="3814" y="3"/>
                    </a:lnTo>
                    <a:lnTo>
                      <a:pt x="3818" y="3"/>
                    </a:lnTo>
                    <a:lnTo>
                      <a:pt x="3822" y="3"/>
                    </a:lnTo>
                    <a:lnTo>
                      <a:pt x="3826" y="3"/>
                    </a:lnTo>
                    <a:lnTo>
                      <a:pt x="3830" y="3"/>
                    </a:lnTo>
                    <a:lnTo>
                      <a:pt x="3834" y="3"/>
                    </a:lnTo>
                    <a:lnTo>
                      <a:pt x="3838" y="4"/>
                    </a:lnTo>
                    <a:lnTo>
                      <a:pt x="3842" y="3"/>
                    </a:lnTo>
                    <a:lnTo>
                      <a:pt x="3846" y="3"/>
                    </a:lnTo>
                    <a:lnTo>
                      <a:pt x="3850" y="3"/>
                    </a:lnTo>
                    <a:lnTo>
                      <a:pt x="3854" y="4"/>
                    </a:lnTo>
                    <a:lnTo>
                      <a:pt x="3858" y="5"/>
                    </a:lnTo>
                    <a:lnTo>
                      <a:pt x="3862" y="3"/>
                    </a:lnTo>
                    <a:lnTo>
                      <a:pt x="3866" y="4"/>
                    </a:lnTo>
                    <a:lnTo>
                      <a:pt x="3870" y="4"/>
                    </a:lnTo>
                    <a:lnTo>
                      <a:pt x="3874" y="3"/>
                    </a:lnTo>
                    <a:lnTo>
                      <a:pt x="3877" y="3"/>
                    </a:lnTo>
                    <a:lnTo>
                      <a:pt x="3881" y="3"/>
                    </a:lnTo>
                    <a:lnTo>
                      <a:pt x="3885" y="3"/>
                    </a:lnTo>
                    <a:lnTo>
                      <a:pt x="3889" y="3"/>
                    </a:lnTo>
                    <a:lnTo>
                      <a:pt x="3893" y="3"/>
                    </a:lnTo>
                    <a:lnTo>
                      <a:pt x="3897" y="4"/>
                    </a:lnTo>
                    <a:lnTo>
                      <a:pt x="3901" y="3"/>
                    </a:lnTo>
                    <a:lnTo>
                      <a:pt x="3905" y="3"/>
                    </a:lnTo>
                    <a:lnTo>
                      <a:pt x="3909" y="4"/>
                    </a:lnTo>
                    <a:lnTo>
                      <a:pt x="3913" y="2"/>
                    </a:lnTo>
                    <a:lnTo>
                      <a:pt x="3917" y="4"/>
                    </a:lnTo>
                    <a:lnTo>
                      <a:pt x="3921" y="4"/>
                    </a:lnTo>
                    <a:lnTo>
                      <a:pt x="3925" y="3"/>
                    </a:lnTo>
                    <a:lnTo>
                      <a:pt x="3929" y="3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0" name="Freeform 328"/>
              <p:cNvSpPr>
                <a:spLocks/>
              </p:cNvSpPr>
              <p:nvPr/>
            </p:nvSpPr>
            <p:spPr bwMode="auto">
              <a:xfrm flipV="1">
                <a:off x="2909" y="1775"/>
                <a:ext cx="2265" cy="1086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0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0"/>
                  </a:cxn>
                  <a:cxn ang="0">
                    <a:pos x="499" y="1"/>
                  </a:cxn>
                  <a:cxn ang="0">
                    <a:pos x="562" y="4"/>
                  </a:cxn>
                  <a:cxn ang="0">
                    <a:pos x="625" y="14"/>
                  </a:cxn>
                  <a:cxn ang="0">
                    <a:pos x="688" y="29"/>
                  </a:cxn>
                  <a:cxn ang="0">
                    <a:pos x="751" y="58"/>
                  </a:cxn>
                  <a:cxn ang="0">
                    <a:pos x="814" y="98"/>
                  </a:cxn>
                  <a:cxn ang="0">
                    <a:pos x="877" y="156"/>
                  </a:cxn>
                  <a:cxn ang="0">
                    <a:pos x="940" y="228"/>
                  </a:cxn>
                  <a:cxn ang="0">
                    <a:pos x="1003" y="317"/>
                  </a:cxn>
                  <a:cxn ang="0">
                    <a:pos x="1066" y="423"/>
                  </a:cxn>
                  <a:cxn ang="0">
                    <a:pos x="1129" y="539"/>
                  </a:cxn>
                  <a:cxn ang="0">
                    <a:pos x="1192" y="669"/>
                  </a:cxn>
                  <a:cxn ang="0">
                    <a:pos x="1255" y="803"/>
                  </a:cxn>
                  <a:cxn ang="0">
                    <a:pos x="1318" y="944"/>
                  </a:cxn>
                  <a:cxn ang="0">
                    <a:pos x="1381" y="1083"/>
                  </a:cxn>
                  <a:cxn ang="0">
                    <a:pos x="1444" y="1221"/>
                  </a:cxn>
                  <a:cxn ang="0">
                    <a:pos x="1507" y="1349"/>
                  </a:cxn>
                  <a:cxn ang="0">
                    <a:pos x="1570" y="1469"/>
                  </a:cxn>
                  <a:cxn ang="0">
                    <a:pos x="1633" y="1578"/>
                  </a:cxn>
                  <a:cxn ang="0">
                    <a:pos x="1696" y="1671"/>
                  </a:cxn>
                  <a:cxn ang="0">
                    <a:pos x="1759" y="1748"/>
                  </a:cxn>
                  <a:cxn ang="0">
                    <a:pos x="1822" y="1809"/>
                  </a:cxn>
                  <a:cxn ang="0">
                    <a:pos x="1885" y="1852"/>
                  </a:cxn>
                  <a:cxn ang="0">
                    <a:pos x="1948" y="1876"/>
                  </a:cxn>
                  <a:cxn ang="0">
                    <a:pos x="2011" y="1882"/>
                  </a:cxn>
                  <a:cxn ang="0">
                    <a:pos x="2074" y="1875"/>
                  </a:cxn>
                  <a:cxn ang="0">
                    <a:pos x="2137" y="1849"/>
                  </a:cxn>
                  <a:cxn ang="0">
                    <a:pos x="2200" y="1811"/>
                  </a:cxn>
                  <a:cxn ang="0">
                    <a:pos x="2263" y="1758"/>
                  </a:cxn>
                  <a:cxn ang="0">
                    <a:pos x="2326" y="1697"/>
                  </a:cxn>
                  <a:cxn ang="0">
                    <a:pos x="2389" y="1624"/>
                  </a:cxn>
                  <a:cxn ang="0">
                    <a:pos x="2452" y="1544"/>
                  </a:cxn>
                  <a:cxn ang="0">
                    <a:pos x="2515" y="1460"/>
                  </a:cxn>
                  <a:cxn ang="0">
                    <a:pos x="2578" y="1370"/>
                  </a:cxn>
                  <a:cxn ang="0">
                    <a:pos x="2641" y="1278"/>
                  </a:cxn>
                  <a:cxn ang="0">
                    <a:pos x="2704" y="1187"/>
                  </a:cxn>
                  <a:cxn ang="0">
                    <a:pos x="2767" y="1092"/>
                  </a:cxn>
                  <a:cxn ang="0">
                    <a:pos x="2830" y="1002"/>
                  </a:cxn>
                  <a:cxn ang="0">
                    <a:pos x="2893" y="913"/>
                  </a:cxn>
                  <a:cxn ang="0">
                    <a:pos x="2956" y="828"/>
                  </a:cxn>
                  <a:cxn ang="0">
                    <a:pos x="3019" y="751"/>
                  </a:cxn>
                  <a:cxn ang="0">
                    <a:pos x="3082" y="685"/>
                  </a:cxn>
                  <a:cxn ang="0">
                    <a:pos x="3145" y="631"/>
                  </a:cxn>
                  <a:cxn ang="0">
                    <a:pos x="3208" y="592"/>
                  </a:cxn>
                  <a:cxn ang="0">
                    <a:pos x="3271" y="571"/>
                  </a:cxn>
                  <a:cxn ang="0">
                    <a:pos x="3334" y="568"/>
                  </a:cxn>
                  <a:cxn ang="0">
                    <a:pos x="3397" y="586"/>
                  </a:cxn>
                  <a:cxn ang="0">
                    <a:pos x="3460" y="621"/>
                  </a:cxn>
                  <a:cxn ang="0">
                    <a:pos x="3523" y="672"/>
                  </a:cxn>
                  <a:cxn ang="0">
                    <a:pos x="3586" y="736"/>
                  </a:cxn>
                  <a:cxn ang="0">
                    <a:pos x="3649" y="812"/>
                  </a:cxn>
                  <a:cxn ang="0">
                    <a:pos x="3712" y="894"/>
                  </a:cxn>
                  <a:cxn ang="0">
                    <a:pos x="3775" y="985"/>
                  </a:cxn>
                  <a:cxn ang="0">
                    <a:pos x="3838" y="1075"/>
                  </a:cxn>
                  <a:cxn ang="0">
                    <a:pos x="3901" y="1164"/>
                  </a:cxn>
                </a:cxnLst>
                <a:rect l="0" t="0" r="r" b="b"/>
                <a:pathLst>
                  <a:path w="3933" h="1884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0"/>
                    </a:lnTo>
                    <a:lnTo>
                      <a:pt x="153" y="0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0"/>
                    </a:lnTo>
                    <a:lnTo>
                      <a:pt x="188" y="0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0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0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0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0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5" y="1"/>
                    </a:lnTo>
                    <a:lnTo>
                      <a:pt x="429" y="0"/>
                    </a:lnTo>
                    <a:lnTo>
                      <a:pt x="433" y="2"/>
                    </a:lnTo>
                    <a:lnTo>
                      <a:pt x="437" y="0"/>
                    </a:lnTo>
                    <a:lnTo>
                      <a:pt x="440" y="0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0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0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0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7"/>
                    </a:lnTo>
                    <a:lnTo>
                      <a:pt x="574" y="5"/>
                    </a:lnTo>
                    <a:lnTo>
                      <a:pt x="578" y="7"/>
                    </a:lnTo>
                    <a:lnTo>
                      <a:pt x="582" y="8"/>
                    </a:lnTo>
                    <a:lnTo>
                      <a:pt x="586" y="7"/>
                    </a:lnTo>
                    <a:lnTo>
                      <a:pt x="590" y="6"/>
                    </a:lnTo>
                    <a:lnTo>
                      <a:pt x="594" y="9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11"/>
                    </a:lnTo>
                    <a:lnTo>
                      <a:pt x="614" y="10"/>
                    </a:lnTo>
                    <a:lnTo>
                      <a:pt x="618" y="12"/>
                    </a:lnTo>
                    <a:lnTo>
                      <a:pt x="622" y="13"/>
                    </a:lnTo>
                    <a:lnTo>
                      <a:pt x="625" y="14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5"/>
                    </a:lnTo>
                    <a:lnTo>
                      <a:pt x="641" y="16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18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1"/>
                    </a:lnTo>
                    <a:lnTo>
                      <a:pt x="669" y="24"/>
                    </a:lnTo>
                    <a:lnTo>
                      <a:pt x="673" y="25"/>
                    </a:lnTo>
                    <a:lnTo>
                      <a:pt x="677" y="25"/>
                    </a:lnTo>
                    <a:lnTo>
                      <a:pt x="681" y="26"/>
                    </a:lnTo>
                    <a:lnTo>
                      <a:pt x="685" y="28"/>
                    </a:lnTo>
                    <a:lnTo>
                      <a:pt x="688" y="29"/>
                    </a:lnTo>
                    <a:lnTo>
                      <a:pt x="692" y="31"/>
                    </a:lnTo>
                    <a:lnTo>
                      <a:pt x="696" y="33"/>
                    </a:lnTo>
                    <a:lnTo>
                      <a:pt x="700" y="33"/>
                    </a:lnTo>
                    <a:lnTo>
                      <a:pt x="704" y="36"/>
                    </a:lnTo>
                    <a:lnTo>
                      <a:pt x="708" y="36"/>
                    </a:lnTo>
                    <a:lnTo>
                      <a:pt x="712" y="38"/>
                    </a:lnTo>
                    <a:lnTo>
                      <a:pt x="716" y="38"/>
                    </a:lnTo>
                    <a:lnTo>
                      <a:pt x="720" y="40"/>
                    </a:lnTo>
                    <a:lnTo>
                      <a:pt x="724" y="44"/>
                    </a:lnTo>
                    <a:lnTo>
                      <a:pt x="728" y="46"/>
                    </a:lnTo>
                    <a:lnTo>
                      <a:pt x="732" y="47"/>
                    </a:lnTo>
                    <a:lnTo>
                      <a:pt x="736" y="49"/>
                    </a:lnTo>
                    <a:lnTo>
                      <a:pt x="740" y="51"/>
                    </a:lnTo>
                    <a:lnTo>
                      <a:pt x="744" y="54"/>
                    </a:lnTo>
                    <a:lnTo>
                      <a:pt x="748" y="55"/>
                    </a:lnTo>
                    <a:lnTo>
                      <a:pt x="751" y="58"/>
                    </a:lnTo>
                    <a:lnTo>
                      <a:pt x="755" y="59"/>
                    </a:lnTo>
                    <a:lnTo>
                      <a:pt x="759" y="61"/>
                    </a:lnTo>
                    <a:lnTo>
                      <a:pt x="763" y="63"/>
                    </a:lnTo>
                    <a:lnTo>
                      <a:pt x="767" y="66"/>
                    </a:lnTo>
                    <a:lnTo>
                      <a:pt x="771" y="68"/>
                    </a:lnTo>
                    <a:lnTo>
                      <a:pt x="775" y="72"/>
                    </a:lnTo>
                    <a:lnTo>
                      <a:pt x="779" y="74"/>
                    </a:lnTo>
                    <a:lnTo>
                      <a:pt x="783" y="74"/>
                    </a:lnTo>
                    <a:lnTo>
                      <a:pt x="787" y="78"/>
                    </a:lnTo>
                    <a:lnTo>
                      <a:pt x="791" y="81"/>
                    </a:lnTo>
                    <a:lnTo>
                      <a:pt x="795" y="83"/>
                    </a:lnTo>
                    <a:lnTo>
                      <a:pt x="799" y="87"/>
                    </a:lnTo>
                    <a:lnTo>
                      <a:pt x="803" y="89"/>
                    </a:lnTo>
                    <a:lnTo>
                      <a:pt x="807" y="92"/>
                    </a:lnTo>
                    <a:lnTo>
                      <a:pt x="811" y="95"/>
                    </a:lnTo>
                    <a:lnTo>
                      <a:pt x="814" y="98"/>
                    </a:lnTo>
                    <a:lnTo>
                      <a:pt x="818" y="101"/>
                    </a:lnTo>
                    <a:lnTo>
                      <a:pt x="822" y="104"/>
                    </a:lnTo>
                    <a:lnTo>
                      <a:pt x="826" y="107"/>
                    </a:lnTo>
                    <a:lnTo>
                      <a:pt x="830" y="110"/>
                    </a:lnTo>
                    <a:lnTo>
                      <a:pt x="834" y="113"/>
                    </a:lnTo>
                    <a:lnTo>
                      <a:pt x="838" y="117"/>
                    </a:lnTo>
                    <a:lnTo>
                      <a:pt x="842" y="120"/>
                    </a:lnTo>
                    <a:lnTo>
                      <a:pt x="846" y="123"/>
                    </a:lnTo>
                    <a:lnTo>
                      <a:pt x="850" y="127"/>
                    </a:lnTo>
                    <a:lnTo>
                      <a:pt x="854" y="132"/>
                    </a:lnTo>
                    <a:lnTo>
                      <a:pt x="858" y="135"/>
                    </a:lnTo>
                    <a:lnTo>
                      <a:pt x="862" y="139"/>
                    </a:lnTo>
                    <a:lnTo>
                      <a:pt x="866" y="143"/>
                    </a:lnTo>
                    <a:lnTo>
                      <a:pt x="870" y="147"/>
                    </a:lnTo>
                    <a:lnTo>
                      <a:pt x="874" y="150"/>
                    </a:lnTo>
                    <a:lnTo>
                      <a:pt x="877" y="156"/>
                    </a:lnTo>
                    <a:lnTo>
                      <a:pt x="881" y="159"/>
                    </a:lnTo>
                    <a:lnTo>
                      <a:pt x="885" y="163"/>
                    </a:lnTo>
                    <a:lnTo>
                      <a:pt x="889" y="166"/>
                    </a:lnTo>
                    <a:lnTo>
                      <a:pt x="893" y="172"/>
                    </a:lnTo>
                    <a:lnTo>
                      <a:pt x="897" y="175"/>
                    </a:lnTo>
                    <a:lnTo>
                      <a:pt x="901" y="180"/>
                    </a:lnTo>
                    <a:lnTo>
                      <a:pt x="905" y="184"/>
                    </a:lnTo>
                    <a:lnTo>
                      <a:pt x="909" y="189"/>
                    </a:lnTo>
                    <a:lnTo>
                      <a:pt x="913" y="194"/>
                    </a:lnTo>
                    <a:lnTo>
                      <a:pt x="917" y="198"/>
                    </a:lnTo>
                    <a:lnTo>
                      <a:pt x="921" y="204"/>
                    </a:lnTo>
                    <a:lnTo>
                      <a:pt x="925" y="209"/>
                    </a:lnTo>
                    <a:lnTo>
                      <a:pt x="929" y="212"/>
                    </a:lnTo>
                    <a:lnTo>
                      <a:pt x="933" y="218"/>
                    </a:lnTo>
                    <a:lnTo>
                      <a:pt x="937" y="222"/>
                    </a:lnTo>
                    <a:lnTo>
                      <a:pt x="940" y="228"/>
                    </a:lnTo>
                    <a:lnTo>
                      <a:pt x="944" y="233"/>
                    </a:lnTo>
                    <a:lnTo>
                      <a:pt x="948" y="239"/>
                    </a:lnTo>
                    <a:lnTo>
                      <a:pt x="952" y="244"/>
                    </a:lnTo>
                    <a:lnTo>
                      <a:pt x="956" y="249"/>
                    </a:lnTo>
                    <a:lnTo>
                      <a:pt x="960" y="255"/>
                    </a:lnTo>
                    <a:lnTo>
                      <a:pt x="964" y="260"/>
                    </a:lnTo>
                    <a:lnTo>
                      <a:pt x="968" y="265"/>
                    </a:lnTo>
                    <a:lnTo>
                      <a:pt x="972" y="272"/>
                    </a:lnTo>
                    <a:lnTo>
                      <a:pt x="976" y="276"/>
                    </a:lnTo>
                    <a:lnTo>
                      <a:pt x="980" y="282"/>
                    </a:lnTo>
                    <a:lnTo>
                      <a:pt x="984" y="287"/>
                    </a:lnTo>
                    <a:lnTo>
                      <a:pt x="988" y="294"/>
                    </a:lnTo>
                    <a:lnTo>
                      <a:pt x="992" y="301"/>
                    </a:lnTo>
                    <a:lnTo>
                      <a:pt x="996" y="306"/>
                    </a:lnTo>
                    <a:lnTo>
                      <a:pt x="999" y="311"/>
                    </a:lnTo>
                    <a:lnTo>
                      <a:pt x="1003" y="317"/>
                    </a:lnTo>
                    <a:lnTo>
                      <a:pt x="1007" y="324"/>
                    </a:lnTo>
                    <a:lnTo>
                      <a:pt x="1011" y="329"/>
                    </a:lnTo>
                    <a:lnTo>
                      <a:pt x="1015" y="337"/>
                    </a:lnTo>
                    <a:lnTo>
                      <a:pt x="1019" y="343"/>
                    </a:lnTo>
                    <a:lnTo>
                      <a:pt x="1023" y="349"/>
                    </a:lnTo>
                    <a:lnTo>
                      <a:pt x="1027" y="354"/>
                    </a:lnTo>
                    <a:lnTo>
                      <a:pt x="1031" y="362"/>
                    </a:lnTo>
                    <a:lnTo>
                      <a:pt x="1035" y="368"/>
                    </a:lnTo>
                    <a:lnTo>
                      <a:pt x="1039" y="375"/>
                    </a:lnTo>
                    <a:lnTo>
                      <a:pt x="1043" y="381"/>
                    </a:lnTo>
                    <a:lnTo>
                      <a:pt x="1047" y="388"/>
                    </a:lnTo>
                    <a:lnTo>
                      <a:pt x="1051" y="395"/>
                    </a:lnTo>
                    <a:lnTo>
                      <a:pt x="1055" y="402"/>
                    </a:lnTo>
                    <a:lnTo>
                      <a:pt x="1059" y="408"/>
                    </a:lnTo>
                    <a:lnTo>
                      <a:pt x="1062" y="417"/>
                    </a:lnTo>
                    <a:lnTo>
                      <a:pt x="1066" y="423"/>
                    </a:lnTo>
                    <a:lnTo>
                      <a:pt x="1070" y="429"/>
                    </a:lnTo>
                    <a:lnTo>
                      <a:pt x="1074" y="437"/>
                    </a:lnTo>
                    <a:lnTo>
                      <a:pt x="1078" y="445"/>
                    </a:lnTo>
                    <a:lnTo>
                      <a:pt x="1082" y="449"/>
                    </a:lnTo>
                    <a:lnTo>
                      <a:pt x="1086" y="458"/>
                    </a:lnTo>
                    <a:lnTo>
                      <a:pt x="1090" y="466"/>
                    </a:lnTo>
                    <a:lnTo>
                      <a:pt x="1094" y="474"/>
                    </a:lnTo>
                    <a:lnTo>
                      <a:pt x="1098" y="481"/>
                    </a:lnTo>
                    <a:lnTo>
                      <a:pt x="1102" y="487"/>
                    </a:lnTo>
                    <a:lnTo>
                      <a:pt x="1106" y="496"/>
                    </a:lnTo>
                    <a:lnTo>
                      <a:pt x="1110" y="502"/>
                    </a:lnTo>
                    <a:lnTo>
                      <a:pt x="1114" y="510"/>
                    </a:lnTo>
                    <a:lnTo>
                      <a:pt x="1118" y="518"/>
                    </a:lnTo>
                    <a:lnTo>
                      <a:pt x="1122" y="525"/>
                    </a:lnTo>
                    <a:lnTo>
                      <a:pt x="1125" y="533"/>
                    </a:lnTo>
                    <a:lnTo>
                      <a:pt x="1129" y="539"/>
                    </a:lnTo>
                    <a:lnTo>
                      <a:pt x="1133" y="549"/>
                    </a:lnTo>
                    <a:lnTo>
                      <a:pt x="1137" y="556"/>
                    </a:lnTo>
                    <a:lnTo>
                      <a:pt x="1141" y="563"/>
                    </a:lnTo>
                    <a:lnTo>
                      <a:pt x="1145" y="572"/>
                    </a:lnTo>
                    <a:lnTo>
                      <a:pt x="1149" y="581"/>
                    </a:lnTo>
                    <a:lnTo>
                      <a:pt x="1153" y="588"/>
                    </a:lnTo>
                    <a:lnTo>
                      <a:pt x="1157" y="596"/>
                    </a:lnTo>
                    <a:lnTo>
                      <a:pt x="1161" y="603"/>
                    </a:lnTo>
                    <a:lnTo>
                      <a:pt x="1165" y="611"/>
                    </a:lnTo>
                    <a:lnTo>
                      <a:pt x="1169" y="620"/>
                    </a:lnTo>
                    <a:lnTo>
                      <a:pt x="1173" y="629"/>
                    </a:lnTo>
                    <a:lnTo>
                      <a:pt x="1177" y="636"/>
                    </a:lnTo>
                    <a:lnTo>
                      <a:pt x="1181" y="644"/>
                    </a:lnTo>
                    <a:lnTo>
                      <a:pt x="1185" y="652"/>
                    </a:lnTo>
                    <a:lnTo>
                      <a:pt x="1188" y="659"/>
                    </a:lnTo>
                    <a:lnTo>
                      <a:pt x="1192" y="669"/>
                    </a:lnTo>
                    <a:lnTo>
                      <a:pt x="1196" y="678"/>
                    </a:lnTo>
                    <a:lnTo>
                      <a:pt x="1200" y="685"/>
                    </a:lnTo>
                    <a:lnTo>
                      <a:pt x="1204" y="694"/>
                    </a:lnTo>
                    <a:lnTo>
                      <a:pt x="1208" y="703"/>
                    </a:lnTo>
                    <a:lnTo>
                      <a:pt x="1212" y="711"/>
                    </a:lnTo>
                    <a:lnTo>
                      <a:pt x="1216" y="719"/>
                    </a:lnTo>
                    <a:lnTo>
                      <a:pt x="1220" y="727"/>
                    </a:lnTo>
                    <a:lnTo>
                      <a:pt x="1224" y="735"/>
                    </a:lnTo>
                    <a:lnTo>
                      <a:pt x="1228" y="744"/>
                    </a:lnTo>
                    <a:lnTo>
                      <a:pt x="1232" y="753"/>
                    </a:lnTo>
                    <a:lnTo>
                      <a:pt x="1236" y="761"/>
                    </a:lnTo>
                    <a:lnTo>
                      <a:pt x="1240" y="769"/>
                    </a:lnTo>
                    <a:lnTo>
                      <a:pt x="1244" y="780"/>
                    </a:lnTo>
                    <a:lnTo>
                      <a:pt x="1248" y="787"/>
                    </a:lnTo>
                    <a:lnTo>
                      <a:pt x="1251" y="796"/>
                    </a:lnTo>
                    <a:lnTo>
                      <a:pt x="1255" y="803"/>
                    </a:lnTo>
                    <a:lnTo>
                      <a:pt x="1259" y="814"/>
                    </a:lnTo>
                    <a:lnTo>
                      <a:pt x="1263" y="822"/>
                    </a:lnTo>
                    <a:lnTo>
                      <a:pt x="1267" y="830"/>
                    </a:lnTo>
                    <a:lnTo>
                      <a:pt x="1271" y="840"/>
                    </a:lnTo>
                    <a:lnTo>
                      <a:pt x="1275" y="848"/>
                    </a:lnTo>
                    <a:lnTo>
                      <a:pt x="1279" y="856"/>
                    </a:lnTo>
                    <a:lnTo>
                      <a:pt x="1283" y="865"/>
                    </a:lnTo>
                    <a:lnTo>
                      <a:pt x="1287" y="874"/>
                    </a:lnTo>
                    <a:lnTo>
                      <a:pt x="1291" y="882"/>
                    </a:lnTo>
                    <a:lnTo>
                      <a:pt x="1295" y="891"/>
                    </a:lnTo>
                    <a:lnTo>
                      <a:pt x="1299" y="899"/>
                    </a:lnTo>
                    <a:lnTo>
                      <a:pt x="1303" y="908"/>
                    </a:lnTo>
                    <a:lnTo>
                      <a:pt x="1307" y="917"/>
                    </a:lnTo>
                    <a:lnTo>
                      <a:pt x="1311" y="927"/>
                    </a:lnTo>
                    <a:lnTo>
                      <a:pt x="1314" y="935"/>
                    </a:lnTo>
                    <a:lnTo>
                      <a:pt x="1318" y="944"/>
                    </a:lnTo>
                    <a:lnTo>
                      <a:pt x="1322" y="952"/>
                    </a:lnTo>
                    <a:lnTo>
                      <a:pt x="1326" y="960"/>
                    </a:lnTo>
                    <a:lnTo>
                      <a:pt x="1330" y="971"/>
                    </a:lnTo>
                    <a:lnTo>
                      <a:pt x="1334" y="979"/>
                    </a:lnTo>
                    <a:lnTo>
                      <a:pt x="1338" y="988"/>
                    </a:lnTo>
                    <a:lnTo>
                      <a:pt x="1342" y="997"/>
                    </a:lnTo>
                    <a:lnTo>
                      <a:pt x="1346" y="1004"/>
                    </a:lnTo>
                    <a:lnTo>
                      <a:pt x="1350" y="1013"/>
                    </a:lnTo>
                    <a:lnTo>
                      <a:pt x="1354" y="1023"/>
                    </a:lnTo>
                    <a:lnTo>
                      <a:pt x="1358" y="1030"/>
                    </a:lnTo>
                    <a:lnTo>
                      <a:pt x="1362" y="1040"/>
                    </a:lnTo>
                    <a:lnTo>
                      <a:pt x="1366" y="1048"/>
                    </a:lnTo>
                    <a:lnTo>
                      <a:pt x="1370" y="1059"/>
                    </a:lnTo>
                    <a:lnTo>
                      <a:pt x="1374" y="1066"/>
                    </a:lnTo>
                    <a:lnTo>
                      <a:pt x="1377" y="1075"/>
                    </a:lnTo>
                    <a:lnTo>
                      <a:pt x="1381" y="1083"/>
                    </a:lnTo>
                    <a:lnTo>
                      <a:pt x="1385" y="1092"/>
                    </a:lnTo>
                    <a:lnTo>
                      <a:pt x="1389" y="1101"/>
                    </a:lnTo>
                    <a:lnTo>
                      <a:pt x="1393" y="1109"/>
                    </a:lnTo>
                    <a:lnTo>
                      <a:pt x="1397" y="1118"/>
                    </a:lnTo>
                    <a:lnTo>
                      <a:pt x="1401" y="1126"/>
                    </a:lnTo>
                    <a:lnTo>
                      <a:pt x="1405" y="1135"/>
                    </a:lnTo>
                    <a:lnTo>
                      <a:pt x="1409" y="1144"/>
                    </a:lnTo>
                    <a:lnTo>
                      <a:pt x="1413" y="1151"/>
                    </a:lnTo>
                    <a:lnTo>
                      <a:pt x="1417" y="1161"/>
                    </a:lnTo>
                    <a:lnTo>
                      <a:pt x="1421" y="1170"/>
                    </a:lnTo>
                    <a:lnTo>
                      <a:pt x="1425" y="1178"/>
                    </a:lnTo>
                    <a:lnTo>
                      <a:pt x="1429" y="1186"/>
                    </a:lnTo>
                    <a:lnTo>
                      <a:pt x="1433" y="1195"/>
                    </a:lnTo>
                    <a:lnTo>
                      <a:pt x="1437" y="1203"/>
                    </a:lnTo>
                    <a:lnTo>
                      <a:pt x="1440" y="1212"/>
                    </a:lnTo>
                    <a:lnTo>
                      <a:pt x="1444" y="1221"/>
                    </a:lnTo>
                    <a:lnTo>
                      <a:pt x="1448" y="1229"/>
                    </a:lnTo>
                    <a:lnTo>
                      <a:pt x="1452" y="1237"/>
                    </a:lnTo>
                    <a:lnTo>
                      <a:pt x="1456" y="1246"/>
                    </a:lnTo>
                    <a:lnTo>
                      <a:pt x="1460" y="1253"/>
                    </a:lnTo>
                    <a:lnTo>
                      <a:pt x="1464" y="1262"/>
                    </a:lnTo>
                    <a:lnTo>
                      <a:pt x="1468" y="1269"/>
                    </a:lnTo>
                    <a:lnTo>
                      <a:pt x="1472" y="1277"/>
                    </a:lnTo>
                    <a:lnTo>
                      <a:pt x="1476" y="1286"/>
                    </a:lnTo>
                    <a:lnTo>
                      <a:pt x="1480" y="1294"/>
                    </a:lnTo>
                    <a:lnTo>
                      <a:pt x="1484" y="1303"/>
                    </a:lnTo>
                    <a:lnTo>
                      <a:pt x="1488" y="1310"/>
                    </a:lnTo>
                    <a:lnTo>
                      <a:pt x="1492" y="1318"/>
                    </a:lnTo>
                    <a:lnTo>
                      <a:pt x="1496" y="1327"/>
                    </a:lnTo>
                    <a:lnTo>
                      <a:pt x="1499" y="1332"/>
                    </a:lnTo>
                    <a:lnTo>
                      <a:pt x="1503" y="1343"/>
                    </a:lnTo>
                    <a:lnTo>
                      <a:pt x="1507" y="1349"/>
                    </a:lnTo>
                    <a:lnTo>
                      <a:pt x="1511" y="1357"/>
                    </a:lnTo>
                    <a:lnTo>
                      <a:pt x="1515" y="1365"/>
                    </a:lnTo>
                    <a:lnTo>
                      <a:pt x="1519" y="1372"/>
                    </a:lnTo>
                    <a:lnTo>
                      <a:pt x="1523" y="1381"/>
                    </a:lnTo>
                    <a:lnTo>
                      <a:pt x="1527" y="1388"/>
                    </a:lnTo>
                    <a:lnTo>
                      <a:pt x="1531" y="1397"/>
                    </a:lnTo>
                    <a:lnTo>
                      <a:pt x="1535" y="1404"/>
                    </a:lnTo>
                    <a:lnTo>
                      <a:pt x="1539" y="1411"/>
                    </a:lnTo>
                    <a:lnTo>
                      <a:pt x="1543" y="1418"/>
                    </a:lnTo>
                    <a:lnTo>
                      <a:pt x="1547" y="1426"/>
                    </a:lnTo>
                    <a:lnTo>
                      <a:pt x="1551" y="1434"/>
                    </a:lnTo>
                    <a:lnTo>
                      <a:pt x="1555" y="1441"/>
                    </a:lnTo>
                    <a:lnTo>
                      <a:pt x="1559" y="1449"/>
                    </a:lnTo>
                    <a:lnTo>
                      <a:pt x="1562" y="1455"/>
                    </a:lnTo>
                    <a:lnTo>
                      <a:pt x="1566" y="1463"/>
                    </a:lnTo>
                    <a:lnTo>
                      <a:pt x="1570" y="1469"/>
                    </a:lnTo>
                    <a:lnTo>
                      <a:pt x="1574" y="1477"/>
                    </a:lnTo>
                    <a:lnTo>
                      <a:pt x="1578" y="1484"/>
                    </a:lnTo>
                    <a:lnTo>
                      <a:pt x="1582" y="1491"/>
                    </a:lnTo>
                    <a:lnTo>
                      <a:pt x="1586" y="1498"/>
                    </a:lnTo>
                    <a:lnTo>
                      <a:pt x="1590" y="1505"/>
                    </a:lnTo>
                    <a:lnTo>
                      <a:pt x="1594" y="1513"/>
                    </a:lnTo>
                    <a:lnTo>
                      <a:pt x="1598" y="1519"/>
                    </a:lnTo>
                    <a:lnTo>
                      <a:pt x="1602" y="1527"/>
                    </a:lnTo>
                    <a:lnTo>
                      <a:pt x="1606" y="1533"/>
                    </a:lnTo>
                    <a:lnTo>
                      <a:pt x="1610" y="1540"/>
                    </a:lnTo>
                    <a:lnTo>
                      <a:pt x="1614" y="1545"/>
                    </a:lnTo>
                    <a:lnTo>
                      <a:pt x="1618" y="1553"/>
                    </a:lnTo>
                    <a:lnTo>
                      <a:pt x="1622" y="1559"/>
                    </a:lnTo>
                    <a:lnTo>
                      <a:pt x="1625" y="1566"/>
                    </a:lnTo>
                    <a:lnTo>
                      <a:pt x="1629" y="1572"/>
                    </a:lnTo>
                    <a:lnTo>
                      <a:pt x="1633" y="1578"/>
                    </a:lnTo>
                    <a:lnTo>
                      <a:pt x="1637" y="1584"/>
                    </a:lnTo>
                    <a:lnTo>
                      <a:pt x="1641" y="1590"/>
                    </a:lnTo>
                    <a:lnTo>
                      <a:pt x="1645" y="1597"/>
                    </a:lnTo>
                    <a:lnTo>
                      <a:pt x="1649" y="1603"/>
                    </a:lnTo>
                    <a:lnTo>
                      <a:pt x="1653" y="1609"/>
                    </a:lnTo>
                    <a:lnTo>
                      <a:pt x="1657" y="1615"/>
                    </a:lnTo>
                    <a:lnTo>
                      <a:pt x="1661" y="1622"/>
                    </a:lnTo>
                    <a:lnTo>
                      <a:pt x="1665" y="1627"/>
                    </a:lnTo>
                    <a:lnTo>
                      <a:pt x="1669" y="1632"/>
                    </a:lnTo>
                    <a:lnTo>
                      <a:pt x="1673" y="1638"/>
                    </a:lnTo>
                    <a:lnTo>
                      <a:pt x="1677" y="1643"/>
                    </a:lnTo>
                    <a:lnTo>
                      <a:pt x="1681" y="1649"/>
                    </a:lnTo>
                    <a:lnTo>
                      <a:pt x="1685" y="1655"/>
                    </a:lnTo>
                    <a:lnTo>
                      <a:pt x="1688" y="1660"/>
                    </a:lnTo>
                    <a:lnTo>
                      <a:pt x="1692" y="1666"/>
                    </a:lnTo>
                    <a:lnTo>
                      <a:pt x="1696" y="1671"/>
                    </a:lnTo>
                    <a:lnTo>
                      <a:pt x="1700" y="1675"/>
                    </a:lnTo>
                    <a:lnTo>
                      <a:pt x="1704" y="1682"/>
                    </a:lnTo>
                    <a:lnTo>
                      <a:pt x="1708" y="1688"/>
                    </a:lnTo>
                    <a:lnTo>
                      <a:pt x="1712" y="1692"/>
                    </a:lnTo>
                    <a:lnTo>
                      <a:pt x="1716" y="1697"/>
                    </a:lnTo>
                    <a:lnTo>
                      <a:pt x="1720" y="1703"/>
                    </a:lnTo>
                    <a:lnTo>
                      <a:pt x="1724" y="1708"/>
                    </a:lnTo>
                    <a:lnTo>
                      <a:pt x="1728" y="1712"/>
                    </a:lnTo>
                    <a:lnTo>
                      <a:pt x="1732" y="1718"/>
                    </a:lnTo>
                    <a:lnTo>
                      <a:pt x="1736" y="1722"/>
                    </a:lnTo>
                    <a:lnTo>
                      <a:pt x="1740" y="1726"/>
                    </a:lnTo>
                    <a:lnTo>
                      <a:pt x="1744" y="1732"/>
                    </a:lnTo>
                    <a:lnTo>
                      <a:pt x="1748" y="1736"/>
                    </a:lnTo>
                    <a:lnTo>
                      <a:pt x="1751" y="1740"/>
                    </a:lnTo>
                    <a:lnTo>
                      <a:pt x="1755" y="1744"/>
                    </a:lnTo>
                    <a:lnTo>
                      <a:pt x="1759" y="1748"/>
                    </a:lnTo>
                    <a:lnTo>
                      <a:pt x="1763" y="1753"/>
                    </a:lnTo>
                    <a:lnTo>
                      <a:pt x="1767" y="1758"/>
                    </a:lnTo>
                    <a:lnTo>
                      <a:pt x="1771" y="1761"/>
                    </a:lnTo>
                    <a:lnTo>
                      <a:pt x="1775" y="1764"/>
                    </a:lnTo>
                    <a:lnTo>
                      <a:pt x="1779" y="1770"/>
                    </a:lnTo>
                    <a:lnTo>
                      <a:pt x="1783" y="1773"/>
                    </a:lnTo>
                    <a:lnTo>
                      <a:pt x="1787" y="1778"/>
                    </a:lnTo>
                    <a:lnTo>
                      <a:pt x="1791" y="1781"/>
                    </a:lnTo>
                    <a:lnTo>
                      <a:pt x="1795" y="1785"/>
                    </a:lnTo>
                    <a:lnTo>
                      <a:pt x="1799" y="1789"/>
                    </a:lnTo>
                    <a:lnTo>
                      <a:pt x="1803" y="1792"/>
                    </a:lnTo>
                    <a:lnTo>
                      <a:pt x="1807" y="1795"/>
                    </a:lnTo>
                    <a:lnTo>
                      <a:pt x="1811" y="1800"/>
                    </a:lnTo>
                    <a:lnTo>
                      <a:pt x="1814" y="1803"/>
                    </a:lnTo>
                    <a:lnTo>
                      <a:pt x="1818" y="1806"/>
                    </a:lnTo>
                    <a:lnTo>
                      <a:pt x="1822" y="1809"/>
                    </a:lnTo>
                    <a:lnTo>
                      <a:pt x="1826" y="1813"/>
                    </a:lnTo>
                    <a:lnTo>
                      <a:pt x="1830" y="1815"/>
                    </a:lnTo>
                    <a:lnTo>
                      <a:pt x="1834" y="1819"/>
                    </a:lnTo>
                    <a:lnTo>
                      <a:pt x="1838" y="1822"/>
                    </a:lnTo>
                    <a:lnTo>
                      <a:pt x="1842" y="1825"/>
                    </a:lnTo>
                    <a:lnTo>
                      <a:pt x="1846" y="1827"/>
                    </a:lnTo>
                    <a:lnTo>
                      <a:pt x="1850" y="1830"/>
                    </a:lnTo>
                    <a:lnTo>
                      <a:pt x="1854" y="1831"/>
                    </a:lnTo>
                    <a:lnTo>
                      <a:pt x="1858" y="1835"/>
                    </a:lnTo>
                    <a:lnTo>
                      <a:pt x="1862" y="1838"/>
                    </a:lnTo>
                    <a:lnTo>
                      <a:pt x="1866" y="1840"/>
                    </a:lnTo>
                    <a:lnTo>
                      <a:pt x="1870" y="1842"/>
                    </a:lnTo>
                    <a:lnTo>
                      <a:pt x="1874" y="1845"/>
                    </a:lnTo>
                    <a:lnTo>
                      <a:pt x="1877" y="1847"/>
                    </a:lnTo>
                    <a:lnTo>
                      <a:pt x="1881" y="1849"/>
                    </a:lnTo>
                    <a:lnTo>
                      <a:pt x="1885" y="1852"/>
                    </a:lnTo>
                    <a:lnTo>
                      <a:pt x="1889" y="1853"/>
                    </a:lnTo>
                    <a:lnTo>
                      <a:pt x="1893" y="1855"/>
                    </a:lnTo>
                    <a:lnTo>
                      <a:pt x="1897" y="1857"/>
                    </a:lnTo>
                    <a:lnTo>
                      <a:pt x="1901" y="1859"/>
                    </a:lnTo>
                    <a:lnTo>
                      <a:pt x="1905" y="1861"/>
                    </a:lnTo>
                    <a:lnTo>
                      <a:pt x="1909" y="1862"/>
                    </a:lnTo>
                    <a:lnTo>
                      <a:pt x="1913" y="1865"/>
                    </a:lnTo>
                    <a:lnTo>
                      <a:pt x="1917" y="1867"/>
                    </a:lnTo>
                    <a:lnTo>
                      <a:pt x="1921" y="1867"/>
                    </a:lnTo>
                    <a:lnTo>
                      <a:pt x="1925" y="1869"/>
                    </a:lnTo>
                    <a:lnTo>
                      <a:pt x="1929" y="1870"/>
                    </a:lnTo>
                    <a:lnTo>
                      <a:pt x="1933" y="1872"/>
                    </a:lnTo>
                    <a:lnTo>
                      <a:pt x="1937" y="1872"/>
                    </a:lnTo>
                    <a:lnTo>
                      <a:pt x="1940" y="1874"/>
                    </a:lnTo>
                    <a:lnTo>
                      <a:pt x="1944" y="1875"/>
                    </a:lnTo>
                    <a:lnTo>
                      <a:pt x="1948" y="1876"/>
                    </a:lnTo>
                    <a:lnTo>
                      <a:pt x="1952" y="1877"/>
                    </a:lnTo>
                    <a:lnTo>
                      <a:pt x="1956" y="1878"/>
                    </a:lnTo>
                    <a:lnTo>
                      <a:pt x="1960" y="1879"/>
                    </a:lnTo>
                    <a:lnTo>
                      <a:pt x="1964" y="1880"/>
                    </a:lnTo>
                    <a:lnTo>
                      <a:pt x="1968" y="1881"/>
                    </a:lnTo>
                    <a:lnTo>
                      <a:pt x="1972" y="1882"/>
                    </a:lnTo>
                    <a:lnTo>
                      <a:pt x="1976" y="1882"/>
                    </a:lnTo>
                    <a:lnTo>
                      <a:pt x="1980" y="1882"/>
                    </a:lnTo>
                    <a:lnTo>
                      <a:pt x="1984" y="1882"/>
                    </a:lnTo>
                    <a:lnTo>
                      <a:pt x="1988" y="1883"/>
                    </a:lnTo>
                    <a:lnTo>
                      <a:pt x="1992" y="1883"/>
                    </a:lnTo>
                    <a:lnTo>
                      <a:pt x="1996" y="1883"/>
                    </a:lnTo>
                    <a:lnTo>
                      <a:pt x="1999" y="1884"/>
                    </a:lnTo>
                    <a:lnTo>
                      <a:pt x="2003" y="1884"/>
                    </a:lnTo>
                    <a:lnTo>
                      <a:pt x="2007" y="1883"/>
                    </a:lnTo>
                    <a:lnTo>
                      <a:pt x="2011" y="1882"/>
                    </a:lnTo>
                    <a:lnTo>
                      <a:pt x="2015" y="1883"/>
                    </a:lnTo>
                    <a:lnTo>
                      <a:pt x="2019" y="1883"/>
                    </a:lnTo>
                    <a:lnTo>
                      <a:pt x="2023" y="1884"/>
                    </a:lnTo>
                    <a:lnTo>
                      <a:pt x="2027" y="1883"/>
                    </a:lnTo>
                    <a:lnTo>
                      <a:pt x="2031" y="1882"/>
                    </a:lnTo>
                    <a:lnTo>
                      <a:pt x="2035" y="1882"/>
                    </a:lnTo>
                    <a:lnTo>
                      <a:pt x="2039" y="1881"/>
                    </a:lnTo>
                    <a:lnTo>
                      <a:pt x="2043" y="1881"/>
                    </a:lnTo>
                    <a:lnTo>
                      <a:pt x="2047" y="1880"/>
                    </a:lnTo>
                    <a:lnTo>
                      <a:pt x="2051" y="1879"/>
                    </a:lnTo>
                    <a:lnTo>
                      <a:pt x="2055" y="1880"/>
                    </a:lnTo>
                    <a:lnTo>
                      <a:pt x="2059" y="1878"/>
                    </a:lnTo>
                    <a:lnTo>
                      <a:pt x="2062" y="1877"/>
                    </a:lnTo>
                    <a:lnTo>
                      <a:pt x="2066" y="1877"/>
                    </a:lnTo>
                    <a:lnTo>
                      <a:pt x="2070" y="1876"/>
                    </a:lnTo>
                    <a:lnTo>
                      <a:pt x="2074" y="1875"/>
                    </a:lnTo>
                    <a:lnTo>
                      <a:pt x="2078" y="1874"/>
                    </a:lnTo>
                    <a:lnTo>
                      <a:pt x="2082" y="1872"/>
                    </a:lnTo>
                    <a:lnTo>
                      <a:pt x="2086" y="1870"/>
                    </a:lnTo>
                    <a:lnTo>
                      <a:pt x="2090" y="1870"/>
                    </a:lnTo>
                    <a:lnTo>
                      <a:pt x="2094" y="1867"/>
                    </a:lnTo>
                    <a:lnTo>
                      <a:pt x="2098" y="1867"/>
                    </a:lnTo>
                    <a:lnTo>
                      <a:pt x="2102" y="1865"/>
                    </a:lnTo>
                    <a:lnTo>
                      <a:pt x="2106" y="1864"/>
                    </a:lnTo>
                    <a:lnTo>
                      <a:pt x="2110" y="1862"/>
                    </a:lnTo>
                    <a:lnTo>
                      <a:pt x="2114" y="1861"/>
                    </a:lnTo>
                    <a:lnTo>
                      <a:pt x="2118" y="1859"/>
                    </a:lnTo>
                    <a:lnTo>
                      <a:pt x="2122" y="1859"/>
                    </a:lnTo>
                    <a:lnTo>
                      <a:pt x="2125" y="1855"/>
                    </a:lnTo>
                    <a:lnTo>
                      <a:pt x="2129" y="1854"/>
                    </a:lnTo>
                    <a:lnTo>
                      <a:pt x="2133" y="1853"/>
                    </a:lnTo>
                    <a:lnTo>
                      <a:pt x="2137" y="1849"/>
                    </a:lnTo>
                    <a:lnTo>
                      <a:pt x="2141" y="1849"/>
                    </a:lnTo>
                    <a:lnTo>
                      <a:pt x="2145" y="1845"/>
                    </a:lnTo>
                    <a:lnTo>
                      <a:pt x="2149" y="1843"/>
                    </a:lnTo>
                    <a:lnTo>
                      <a:pt x="2153" y="1841"/>
                    </a:lnTo>
                    <a:lnTo>
                      <a:pt x="2157" y="1838"/>
                    </a:lnTo>
                    <a:lnTo>
                      <a:pt x="2161" y="1838"/>
                    </a:lnTo>
                    <a:lnTo>
                      <a:pt x="2165" y="1834"/>
                    </a:lnTo>
                    <a:lnTo>
                      <a:pt x="2169" y="1832"/>
                    </a:lnTo>
                    <a:lnTo>
                      <a:pt x="2173" y="1829"/>
                    </a:lnTo>
                    <a:lnTo>
                      <a:pt x="2177" y="1827"/>
                    </a:lnTo>
                    <a:lnTo>
                      <a:pt x="2181" y="1824"/>
                    </a:lnTo>
                    <a:lnTo>
                      <a:pt x="2185" y="1822"/>
                    </a:lnTo>
                    <a:lnTo>
                      <a:pt x="2188" y="1820"/>
                    </a:lnTo>
                    <a:lnTo>
                      <a:pt x="2192" y="1815"/>
                    </a:lnTo>
                    <a:lnTo>
                      <a:pt x="2196" y="1814"/>
                    </a:lnTo>
                    <a:lnTo>
                      <a:pt x="2200" y="1811"/>
                    </a:lnTo>
                    <a:lnTo>
                      <a:pt x="2204" y="1808"/>
                    </a:lnTo>
                    <a:lnTo>
                      <a:pt x="2208" y="1805"/>
                    </a:lnTo>
                    <a:lnTo>
                      <a:pt x="2212" y="1801"/>
                    </a:lnTo>
                    <a:lnTo>
                      <a:pt x="2216" y="1799"/>
                    </a:lnTo>
                    <a:lnTo>
                      <a:pt x="2220" y="1796"/>
                    </a:lnTo>
                    <a:lnTo>
                      <a:pt x="2224" y="1792"/>
                    </a:lnTo>
                    <a:lnTo>
                      <a:pt x="2228" y="1790"/>
                    </a:lnTo>
                    <a:lnTo>
                      <a:pt x="2232" y="1786"/>
                    </a:lnTo>
                    <a:lnTo>
                      <a:pt x="2236" y="1783"/>
                    </a:lnTo>
                    <a:lnTo>
                      <a:pt x="2240" y="1780"/>
                    </a:lnTo>
                    <a:lnTo>
                      <a:pt x="2244" y="1776"/>
                    </a:lnTo>
                    <a:lnTo>
                      <a:pt x="2248" y="1773"/>
                    </a:lnTo>
                    <a:lnTo>
                      <a:pt x="2251" y="1770"/>
                    </a:lnTo>
                    <a:lnTo>
                      <a:pt x="2255" y="1766"/>
                    </a:lnTo>
                    <a:lnTo>
                      <a:pt x="2259" y="1763"/>
                    </a:lnTo>
                    <a:lnTo>
                      <a:pt x="2263" y="1758"/>
                    </a:lnTo>
                    <a:lnTo>
                      <a:pt x="2267" y="1755"/>
                    </a:lnTo>
                    <a:lnTo>
                      <a:pt x="2271" y="1752"/>
                    </a:lnTo>
                    <a:lnTo>
                      <a:pt x="2275" y="1748"/>
                    </a:lnTo>
                    <a:lnTo>
                      <a:pt x="2279" y="1743"/>
                    </a:lnTo>
                    <a:lnTo>
                      <a:pt x="2283" y="1740"/>
                    </a:lnTo>
                    <a:lnTo>
                      <a:pt x="2287" y="1736"/>
                    </a:lnTo>
                    <a:lnTo>
                      <a:pt x="2291" y="1733"/>
                    </a:lnTo>
                    <a:lnTo>
                      <a:pt x="2295" y="1730"/>
                    </a:lnTo>
                    <a:lnTo>
                      <a:pt x="2299" y="1724"/>
                    </a:lnTo>
                    <a:lnTo>
                      <a:pt x="2303" y="1721"/>
                    </a:lnTo>
                    <a:lnTo>
                      <a:pt x="2307" y="1716"/>
                    </a:lnTo>
                    <a:lnTo>
                      <a:pt x="2311" y="1713"/>
                    </a:lnTo>
                    <a:lnTo>
                      <a:pt x="2314" y="1709"/>
                    </a:lnTo>
                    <a:lnTo>
                      <a:pt x="2318" y="1704"/>
                    </a:lnTo>
                    <a:lnTo>
                      <a:pt x="2322" y="1701"/>
                    </a:lnTo>
                    <a:lnTo>
                      <a:pt x="2326" y="1697"/>
                    </a:lnTo>
                    <a:lnTo>
                      <a:pt x="2330" y="1692"/>
                    </a:lnTo>
                    <a:lnTo>
                      <a:pt x="2334" y="1688"/>
                    </a:lnTo>
                    <a:lnTo>
                      <a:pt x="2338" y="1684"/>
                    </a:lnTo>
                    <a:lnTo>
                      <a:pt x="2342" y="1679"/>
                    </a:lnTo>
                    <a:lnTo>
                      <a:pt x="2346" y="1675"/>
                    </a:lnTo>
                    <a:lnTo>
                      <a:pt x="2350" y="1672"/>
                    </a:lnTo>
                    <a:lnTo>
                      <a:pt x="2354" y="1665"/>
                    </a:lnTo>
                    <a:lnTo>
                      <a:pt x="2358" y="1661"/>
                    </a:lnTo>
                    <a:lnTo>
                      <a:pt x="2362" y="1658"/>
                    </a:lnTo>
                    <a:lnTo>
                      <a:pt x="2366" y="1653"/>
                    </a:lnTo>
                    <a:lnTo>
                      <a:pt x="2370" y="1648"/>
                    </a:lnTo>
                    <a:lnTo>
                      <a:pt x="2374" y="1643"/>
                    </a:lnTo>
                    <a:lnTo>
                      <a:pt x="2377" y="1640"/>
                    </a:lnTo>
                    <a:lnTo>
                      <a:pt x="2381" y="1634"/>
                    </a:lnTo>
                    <a:lnTo>
                      <a:pt x="2385" y="1629"/>
                    </a:lnTo>
                    <a:lnTo>
                      <a:pt x="2389" y="1624"/>
                    </a:lnTo>
                    <a:lnTo>
                      <a:pt x="2393" y="1620"/>
                    </a:lnTo>
                    <a:lnTo>
                      <a:pt x="2397" y="1615"/>
                    </a:lnTo>
                    <a:lnTo>
                      <a:pt x="2401" y="1610"/>
                    </a:lnTo>
                    <a:lnTo>
                      <a:pt x="2405" y="1605"/>
                    </a:lnTo>
                    <a:lnTo>
                      <a:pt x="2409" y="1600"/>
                    </a:lnTo>
                    <a:lnTo>
                      <a:pt x="2413" y="1596"/>
                    </a:lnTo>
                    <a:lnTo>
                      <a:pt x="2417" y="1591"/>
                    </a:lnTo>
                    <a:lnTo>
                      <a:pt x="2421" y="1586"/>
                    </a:lnTo>
                    <a:lnTo>
                      <a:pt x="2425" y="1581"/>
                    </a:lnTo>
                    <a:lnTo>
                      <a:pt x="2429" y="1576"/>
                    </a:lnTo>
                    <a:lnTo>
                      <a:pt x="2433" y="1571"/>
                    </a:lnTo>
                    <a:lnTo>
                      <a:pt x="2437" y="1565"/>
                    </a:lnTo>
                    <a:lnTo>
                      <a:pt x="2440" y="1561"/>
                    </a:lnTo>
                    <a:lnTo>
                      <a:pt x="2444" y="1555"/>
                    </a:lnTo>
                    <a:lnTo>
                      <a:pt x="2448" y="1551"/>
                    </a:lnTo>
                    <a:lnTo>
                      <a:pt x="2452" y="1544"/>
                    </a:lnTo>
                    <a:lnTo>
                      <a:pt x="2456" y="1541"/>
                    </a:lnTo>
                    <a:lnTo>
                      <a:pt x="2460" y="1535"/>
                    </a:lnTo>
                    <a:lnTo>
                      <a:pt x="2464" y="1530"/>
                    </a:lnTo>
                    <a:lnTo>
                      <a:pt x="2468" y="1525"/>
                    </a:lnTo>
                    <a:lnTo>
                      <a:pt x="2472" y="1519"/>
                    </a:lnTo>
                    <a:lnTo>
                      <a:pt x="2476" y="1514"/>
                    </a:lnTo>
                    <a:lnTo>
                      <a:pt x="2480" y="1508"/>
                    </a:lnTo>
                    <a:lnTo>
                      <a:pt x="2484" y="1504"/>
                    </a:lnTo>
                    <a:lnTo>
                      <a:pt x="2488" y="1498"/>
                    </a:lnTo>
                    <a:lnTo>
                      <a:pt x="2492" y="1492"/>
                    </a:lnTo>
                    <a:lnTo>
                      <a:pt x="2496" y="1487"/>
                    </a:lnTo>
                    <a:lnTo>
                      <a:pt x="2499" y="1483"/>
                    </a:lnTo>
                    <a:lnTo>
                      <a:pt x="2503" y="1477"/>
                    </a:lnTo>
                    <a:lnTo>
                      <a:pt x="2507" y="1471"/>
                    </a:lnTo>
                    <a:lnTo>
                      <a:pt x="2511" y="1465"/>
                    </a:lnTo>
                    <a:lnTo>
                      <a:pt x="2515" y="1460"/>
                    </a:lnTo>
                    <a:lnTo>
                      <a:pt x="2519" y="1454"/>
                    </a:lnTo>
                    <a:lnTo>
                      <a:pt x="2523" y="1449"/>
                    </a:lnTo>
                    <a:lnTo>
                      <a:pt x="2527" y="1443"/>
                    </a:lnTo>
                    <a:lnTo>
                      <a:pt x="2531" y="1439"/>
                    </a:lnTo>
                    <a:lnTo>
                      <a:pt x="2535" y="1432"/>
                    </a:lnTo>
                    <a:lnTo>
                      <a:pt x="2539" y="1426"/>
                    </a:lnTo>
                    <a:lnTo>
                      <a:pt x="2543" y="1421"/>
                    </a:lnTo>
                    <a:lnTo>
                      <a:pt x="2547" y="1417"/>
                    </a:lnTo>
                    <a:lnTo>
                      <a:pt x="2551" y="1411"/>
                    </a:lnTo>
                    <a:lnTo>
                      <a:pt x="2555" y="1404"/>
                    </a:lnTo>
                    <a:lnTo>
                      <a:pt x="2559" y="1399"/>
                    </a:lnTo>
                    <a:lnTo>
                      <a:pt x="2562" y="1394"/>
                    </a:lnTo>
                    <a:lnTo>
                      <a:pt x="2566" y="1388"/>
                    </a:lnTo>
                    <a:lnTo>
                      <a:pt x="2570" y="1382"/>
                    </a:lnTo>
                    <a:lnTo>
                      <a:pt x="2574" y="1376"/>
                    </a:lnTo>
                    <a:lnTo>
                      <a:pt x="2578" y="1370"/>
                    </a:lnTo>
                    <a:lnTo>
                      <a:pt x="2582" y="1366"/>
                    </a:lnTo>
                    <a:lnTo>
                      <a:pt x="2586" y="1358"/>
                    </a:lnTo>
                    <a:lnTo>
                      <a:pt x="2590" y="1355"/>
                    </a:lnTo>
                    <a:lnTo>
                      <a:pt x="2594" y="1349"/>
                    </a:lnTo>
                    <a:lnTo>
                      <a:pt x="2598" y="1342"/>
                    </a:lnTo>
                    <a:lnTo>
                      <a:pt x="2602" y="1335"/>
                    </a:lnTo>
                    <a:lnTo>
                      <a:pt x="2606" y="1330"/>
                    </a:lnTo>
                    <a:lnTo>
                      <a:pt x="2610" y="1324"/>
                    </a:lnTo>
                    <a:lnTo>
                      <a:pt x="2614" y="1319"/>
                    </a:lnTo>
                    <a:lnTo>
                      <a:pt x="2618" y="1314"/>
                    </a:lnTo>
                    <a:lnTo>
                      <a:pt x="2622" y="1307"/>
                    </a:lnTo>
                    <a:lnTo>
                      <a:pt x="2625" y="1302"/>
                    </a:lnTo>
                    <a:lnTo>
                      <a:pt x="2629" y="1297"/>
                    </a:lnTo>
                    <a:lnTo>
                      <a:pt x="2633" y="1291"/>
                    </a:lnTo>
                    <a:lnTo>
                      <a:pt x="2637" y="1284"/>
                    </a:lnTo>
                    <a:lnTo>
                      <a:pt x="2641" y="1278"/>
                    </a:lnTo>
                    <a:lnTo>
                      <a:pt x="2645" y="1273"/>
                    </a:lnTo>
                    <a:lnTo>
                      <a:pt x="2649" y="1266"/>
                    </a:lnTo>
                    <a:lnTo>
                      <a:pt x="2653" y="1261"/>
                    </a:lnTo>
                    <a:lnTo>
                      <a:pt x="2657" y="1256"/>
                    </a:lnTo>
                    <a:lnTo>
                      <a:pt x="2661" y="1251"/>
                    </a:lnTo>
                    <a:lnTo>
                      <a:pt x="2665" y="1244"/>
                    </a:lnTo>
                    <a:lnTo>
                      <a:pt x="2669" y="1239"/>
                    </a:lnTo>
                    <a:lnTo>
                      <a:pt x="2673" y="1233"/>
                    </a:lnTo>
                    <a:lnTo>
                      <a:pt x="2677" y="1227"/>
                    </a:lnTo>
                    <a:lnTo>
                      <a:pt x="2681" y="1221"/>
                    </a:lnTo>
                    <a:lnTo>
                      <a:pt x="2685" y="1216"/>
                    </a:lnTo>
                    <a:lnTo>
                      <a:pt x="2688" y="1210"/>
                    </a:lnTo>
                    <a:lnTo>
                      <a:pt x="2692" y="1203"/>
                    </a:lnTo>
                    <a:lnTo>
                      <a:pt x="2696" y="1197"/>
                    </a:lnTo>
                    <a:lnTo>
                      <a:pt x="2700" y="1192"/>
                    </a:lnTo>
                    <a:lnTo>
                      <a:pt x="2704" y="1187"/>
                    </a:lnTo>
                    <a:lnTo>
                      <a:pt x="2708" y="1180"/>
                    </a:lnTo>
                    <a:lnTo>
                      <a:pt x="2712" y="1176"/>
                    </a:lnTo>
                    <a:lnTo>
                      <a:pt x="2716" y="1169"/>
                    </a:lnTo>
                    <a:lnTo>
                      <a:pt x="2720" y="1163"/>
                    </a:lnTo>
                    <a:lnTo>
                      <a:pt x="2724" y="1157"/>
                    </a:lnTo>
                    <a:lnTo>
                      <a:pt x="2728" y="1152"/>
                    </a:lnTo>
                    <a:lnTo>
                      <a:pt x="2732" y="1145"/>
                    </a:lnTo>
                    <a:lnTo>
                      <a:pt x="2736" y="1139"/>
                    </a:lnTo>
                    <a:lnTo>
                      <a:pt x="2740" y="1133"/>
                    </a:lnTo>
                    <a:lnTo>
                      <a:pt x="2744" y="1128"/>
                    </a:lnTo>
                    <a:lnTo>
                      <a:pt x="2748" y="1121"/>
                    </a:lnTo>
                    <a:lnTo>
                      <a:pt x="2751" y="1116"/>
                    </a:lnTo>
                    <a:lnTo>
                      <a:pt x="2755" y="1111"/>
                    </a:lnTo>
                    <a:lnTo>
                      <a:pt x="2759" y="1105"/>
                    </a:lnTo>
                    <a:lnTo>
                      <a:pt x="2763" y="1100"/>
                    </a:lnTo>
                    <a:lnTo>
                      <a:pt x="2767" y="1092"/>
                    </a:lnTo>
                    <a:lnTo>
                      <a:pt x="2771" y="1087"/>
                    </a:lnTo>
                    <a:lnTo>
                      <a:pt x="2775" y="1082"/>
                    </a:lnTo>
                    <a:lnTo>
                      <a:pt x="2779" y="1076"/>
                    </a:lnTo>
                    <a:lnTo>
                      <a:pt x="2783" y="1070"/>
                    </a:lnTo>
                    <a:lnTo>
                      <a:pt x="2787" y="1065"/>
                    </a:lnTo>
                    <a:lnTo>
                      <a:pt x="2791" y="1060"/>
                    </a:lnTo>
                    <a:lnTo>
                      <a:pt x="2795" y="1054"/>
                    </a:lnTo>
                    <a:lnTo>
                      <a:pt x="2799" y="1048"/>
                    </a:lnTo>
                    <a:lnTo>
                      <a:pt x="2803" y="1042"/>
                    </a:lnTo>
                    <a:lnTo>
                      <a:pt x="2807" y="1036"/>
                    </a:lnTo>
                    <a:lnTo>
                      <a:pt x="2811" y="1031"/>
                    </a:lnTo>
                    <a:lnTo>
                      <a:pt x="2814" y="1024"/>
                    </a:lnTo>
                    <a:lnTo>
                      <a:pt x="2818" y="1020"/>
                    </a:lnTo>
                    <a:lnTo>
                      <a:pt x="2822" y="1013"/>
                    </a:lnTo>
                    <a:lnTo>
                      <a:pt x="2826" y="1006"/>
                    </a:lnTo>
                    <a:lnTo>
                      <a:pt x="2830" y="1002"/>
                    </a:lnTo>
                    <a:lnTo>
                      <a:pt x="2834" y="996"/>
                    </a:lnTo>
                    <a:lnTo>
                      <a:pt x="2838" y="989"/>
                    </a:lnTo>
                    <a:lnTo>
                      <a:pt x="2842" y="986"/>
                    </a:lnTo>
                    <a:lnTo>
                      <a:pt x="2846" y="980"/>
                    </a:lnTo>
                    <a:lnTo>
                      <a:pt x="2850" y="974"/>
                    </a:lnTo>
                    <a:lnTo>
                      <a:pt x="2854" y="968"/>
                    </a:lnTo>
                    <a:lnTo>
                      <a:pt x="2858" y="962"/>
                    </a:lnTo>
                    <a:lnTo>
                      <a:pt x="2862" y="957"/>
                    </a:lnTo>
                    <a:lnTo>
                      <a:pt x="2866" y="950"/>
                    </a:lnTo>
                    <a:lnTo>
                      <a:pt x="2870" y="946"/>
                    </a:lnTo>
                    <a:lnTo>
                      <a:pt x="2874" y="940"/>
                    </a:lnTo>
                    <a:lnTo>
                      <a:pt x="2877" y="936"/>
                    </a:lnTo>
                    <a:lnTo>
                      <a:pt x="2881" y="930"/>
                    </a:lnTo>
                    <a:lnTo>
                      <a:pt x="2885" y="924"/>
                    </a:lnTo>
                    <a:lnTo>
                      <a:pt x="2889" y="919"/>
                    </a:lnTo>
                    <a:lnTo>
                      <a:pt x="2893" y="913"/>
                    </a:lnTo>
                    <a:lnTo>
                      <a:pt x="2897" y="908"/>
                    </a:lnTo>
                    <a:lnTo>
                      <a:pt x="2901" y="902"/>
                    </a:lnTo>
                    <a:lnTo>
                      <a:pt x="2905" y="897"/>
                    </a:lnTo>
                    <a:lnTo>
                      <a:pt x="2909" y="891"/>
                    </a:lnTo>
                    <a:lnTo>
                      <a:pt x="2913" y="886"/>
                    </a:lnTo>
                    <a:lnTo>
                      <a:pt x="2917" y="881"/>
                    </a:lnTo>
                    <a:lnTo>
                      <a:pt x="2921" y="876"/>
                    </a:lnTo>
                    <a:lnTo>
                      <a:pt x="2925" y="870"/>
                    </a:lnTo>
                    <a:lnTo>
                      <a:pt x="2929" y="865"/>
                    </a:lnTo>
                    <a:lnTo>
                      <a:pt x="2933" y="859"/>
                    </a:lnTo>
                    <a:lnTo>
                      <a:pt x="2937" y="855"/>
                    </a:lnTo>
                    <a:lnTo>
                      <a:pt x="2940" y="850"/>
                    </a:lnTo>
                    <a:lnTo>
                      <a:pt x="2944" y="844"/>
                    </a:lnTo>
                    <a:lnTo>
                      <a:pt x="2948" y="840"/>
                    </a:lnTo>
                    <a:lnTo>
                      <a:pt x="2952" y="834"/>
                    </a:lnTo>
                    <a:lnTo>
                      <a:pt x="2956" y="828"/>
                    </a:lnTo>
                    <a:lnTo>
                      <a:pt x="2960" y="824"/>
                    </a:lnTo>
                    <a:lnTo>
                      <a:pt x="2964" y="818"/>
                    </a:lnTo>
                    <a:lnTo>
                      <a:pt x="2968" y="814"/>
                    </a:lnTo>
                    <a:lnTo>
                      <a:pt x="2972" y="810"/>
                    </a:lnTo>
                    <a:lnTo>
                      <a:pt x="2976" y="802"/>
                    </a:lnTo>
                    <a:lnTo>
                      <a:pt x="2980" y="799"/>
                    </a:lnTo>
                    <a:lnTo>
                      <a:pt x="2984" y="794"/>
                    </a:lnTo>
                    <a:lnTo>
                      <a:pt x="2988" y="789"/>
                    </a:lnTo>
                    <a:lnTo>
                      <a:pt x="2992" y="784"/>
                    </a:lnTo>
                    <a:lnTo>
                      <a:pt x="2996" y="780"/>
                    </a:lnTo>
                    <a:lnTo>
                      <a:pt x="2999" y="775"/>
                    </a:lnTo>
                    <a:lnTo>
                      <a:pt x="3003" y="769"/>
                    </a:lnTo>
                    <a:lnTo>
                      <a:pt x="3007" y="766"/>
                    </a:lnTo>
                    <a:lnTo>
                      <a:pt x="3011" y="761"/>
                    </a:lnTo>
                    <a:lnTo>
                      <a:pt x="3015" y="756"/>
                    </a:lnTo>
                    <a:lnTo>
                      <a:pt x="3019" y="751"/>
                    </a:lnTo>
                    <a:lnTo>
                      <a:pt x="3023" y="747"/>
                    </a:lnTo>
                    <a:lnTo>
                      <a:pt x="3027" y="743"/>
                    </a:lnTo>
                    <a:lnTo>
                      <a:pt x="3031" y="739"/>
                    </a:lnTo>
                    <a:lnTo>
                      <a:pt x="3035" y="734"/>
                    </a:lnTo>
                    <a:lnTo>
                      <a:pt x="3039" y="730"/>
                    </a:lnTo>
                    <a:lnTo>
                      <a:pt x="3043" y="726"/>
                    </a:lnTo>
                    <a:lnTo>
                      <a:pt x="3047" y="721"/>
                    </a:lnTo>
                    <a:lnTo>
                      <a:pt x="3051" y="717"/>
                    </a:lnTo>
                    <a:lnTo>
                      <a:pt x="3055" y="712"/>
                    </a:lnTo>
                    <a:lnTo>
                      <a:pt x="3059" y="709"/>
                    </a:lnTo>
                    <a:lnTo>
                      <a:pt x="3062" y="704"/>
                    </a:lnTo>
                    <a:lnTo>
                      <a:pt x="3066" y="700"/>
                    </a:lnTo>
                    <a:lnTo>
                      <a:pt x="3070" y="696"/>
                    </a:lnTo>
                    <a:lnTo>
                      <a:pt x="3074" y="692"/>
                    </a:lnTo>
                    <a:lnTo>
                      <a:pt x="3078" y="690"/>
                    </a:lnTo>
                    <a:lnTo>
                      <a:pt x="3082" y="685"/>
                    </a:lnTo>
                    <a:lnTo>
                      <a:pt x="3086" y="681"/>
                    </a:lnTo>
                    <a:lnTo>
                      <a:pt x="3090" y="677"/>
                    </a:lnTo>
                    <a:lnTo>
                      <a:pt x="3094" y="673"/>
                    </a:lnTo>
                    <a:lnTo>
                      <a:pt x="3098" y="670"/>
                    </a:lnTo>
                    <a:lnTo>
                      <a:pt x="3102" y="667"/>
                    </a:lnTo>
                    <a:lnTo>
                      <a:pt x="3106" y="662"/>
                    </a:lnTo>
                    <a:lnTo>
                      <a:pt x="3110" y="660"/>
                    </a:lnTo>
                    <a:lnTo>
                      <a:pt x="3114" y="656"/>
                    </a:lnTo>
                    <a:lnTo>
                      <a:pt x="3118" y="652"/>
                    </a:lnTo>
                    <a:lnTo>
                      <a:pt x="3122" y="649"/>
                    </a:lnTo>
                    <a:lnTo>
                      <a:pt x="3125" y="647"/>
                    </a:lnTo>
                    <a:lnTo>
                      <a:pt x="3129" y="643"/>
                    </a:lnTo>
                    <a:lnTo>
                      <a:pt x="3133" y="640"/>
                    </a:lnTo>
                    <a:lnTo>
                      <a:pt x="3137" y="636"/>
                    </a:lnTo>
                    <a:lnTo>
                      <a:pt x="3141" y="634"/>
                    </a:lnTo>
                    <a:lnTo>
                      <a:pt x="3145" y="631"/>
                    </a:lnTo>
                    <a:lnTo>
                      <a:pt x="3149" y="627"/>
                    </a:lnTo>
                    <a:lnTo>
                      <a:pt x="3153" y="624"/>
                    </a:lnTo>
                    <a:lnTo>
                      <a:pt x="3157" y="622"/>
                    </a:lnTo>
                    <a:lnTo>
                      <a:pt x="3161" y="620"/>
                    </a:lnTo>
                    <a:lnTo>
                      <a:pt x="3165" y="617"/>
                    </a:lnTo>
                    <a:lnTo>
                      <a:pt x="3169" y="615"/>
                    </a:lnTo>
                    <a:lnTo>
                      <a:pt x="3173" y="613"/>
                    </a:lnTo>
                    <a:lnTo>
                      <a:pt x="3177" y="609"/>
                    </a:lnTo>
                    <a:lnTo>
                      <a:pt x="3181" y="607"/>
                    </a:lnTo>
                    <a:lnTo>
                      <a:pt x="3185" y="605"/>
                    </a:lnTo>
                    <a:lnTo>
                      <a:pt x="3188" y="602"/>
                    </a:lnTo>
                    <a:lnTo>
                      <a:pt x="3192" y="600"/>
                    </a:lnTo>
                    <a:lnTo>
                      <a:pt x="3196" y="598"/>
                    </a:lnTo>
                    <a:lnTo>
                      <a:pt x="3200" y="596"/>
                    </a:lnTo>
                    <a:lnTo>
                      <a:pt x="3204" y="595"/>
                    </a:lnTo>
                    <a:lnTo>
                      <a:pt x="3208" y="592"/>
                    </a:lnTo>
                    <a:lnTo>
                      <a:pt x="3212" y="590"/>
                    </a:lnTo>
                    <a:lnTo>
                      <a:pt x="3216" y="588"/>
                    </a:lnTo>
                    <a:lnTo>
                      <a:pt x="3220" y="586"/>
                    </a:lnTo>
                    <a:lnTo>
                      <a:pt x="3224" y="586"/>
                    </a:lnTo>
                    <a:lnTo>
                      <a:pt x="3228" y="584"/>
                    </a:lnTo>
                    <a:lnTo>
                      <a:pt x="3232" y="583"/>
                    </a:lnTo>
                    <a:lnTo>
                      <a:pt x="3236" y="581"/>
                    </a:lnTo>
                    <a:lnTo>
                      <a:pt x="3240" y="580"/>
                    </a:lnTo>
                    <a:lnTo>
                      <a:pt x="3244" y="579"/>
                    </a:lnTo>
                    <a:lnTo>
                      <a:pt x="3248" y="577"/>
                    </a:lnTo>
                    <a:lnTo>
                      <a:pt x="3251" y="575"/>
                    </a:lnTo>
                    <a:lnTo>
                      <a:pt x="3255" y="575"/>
                    </a:lnTo>
                    <a:lnTo>
                      <a:pt x="3259" y="575"/>
                    </a:lnTo>
                    <a:lnTo>
                      <a:pt x="3263" y="573"/>
                    </a:lnTo>
                    <a:lnTo>
                      <a:pt x="3267" y="573"/>
                    </a:lnTo>
                    <a:lnTo>
                      <a:pt x="3271" y="571"/>
                    </a:lnTo>
                    <a:lnTo>
                      <a:pt x="3275" y="570"/>
                    </a:lnTo>
                    <a:lnTo>
                      <a:pt x="3279" y="570"/>
                    </a:lnTo>
                    <a:lnTo>
                      <a:pt x="3283" y="570"/>
                    </a:lnTo>
                    <a:lnTo>
                      <a:pt x="3287" y="570"/>
                    </a:lnTo>
                    <a:lnTo>
                      <a:pt x="3291" y="568"/>
                    </a:lnTo>
                    <a:lnTo>
                      <a:pt x="3295" y="568"/>
                    </a:lnTo>
                    <a:lnTo>
                      <a:pt x="3299" y="568"/>
                    </a:lnTo>
                    <a:lnTo>
                      <a:pt x="3303" y="568"/>
                    </a:lnTo>
                    <a:lnTo>
                      <a:pt x="3307" y="569"/>
                    </a:lnTo>
                    <a:lnTo>
                      <a:pt x="3311" y="568"/>
                    </a:lnTo>
                    <a:lnTo>
                      <a:pt x="3314" y="568"/>
                    </a:lnTo>
                    <a:lnTo>
                      <a:pt x="3318" y="569"/>
                    </a:lnTo>
                    <a:lnTo>
                      <a:pt x="3322" y="570"/>
                    </a:lnTo>
                    <a:lnTo>
                      <a:pt x="3326" y="568"/>
                    </a:lnTo>
                    <a:lnTo>
                      <a:pt x="3330" y="568"/>
                    </a:lnTo>
                    <a:lnTo>
                      <a:pt x="3334" y="568"/>
                    </a:lnTo>
                    <a:lnTo>
                      <a:pt x="3338" y="570"/>
                    </a:lnTo>
                    <a:lnTo>
                      <a:pt x="3342" y="570"/>
                    </a:lnTo>
                    <a:lnTo>
                      <a:pt x="3346" y="570"/>
                    </a:lnTo>
                    <a:lnTo>
                      <a:pt x="3350" y="572"/>
                    </a:lnTo>
                    <a:lnTo>
                      <a:pt x="3354" y="572"/>
                    </a:lnTo>
                    <a:lnTo>
                      <a:pt x="3358" y="574"/>
                    </a:lnTo>
                    <a:lnTo>
                      <a:pt x="3362" y="574"/>
                    </a:lnTo>
                    <a:lnTo>
                      <a:pt x="3366" y="575"/>
                    </a:lnTo>
                    <a:lnTo>
                      <a:pt x="3370" y="577"/>
                    </a:lnTo>
                    <a:lnTo>
                      <a:pt x="3374" y="579"/>
                    </a:lnTo>
                    <a:lnTo>
                      <a:pt x="3377" y="578"/>
                    </a:lnTo>
                    <a:lnTo>
                      <a:pt x="3381" y="580"/>
                    </a:lnTo>
                    <a:lnTo>
                      <a:pt x="3385" y="582"/>
                    </a:lnTo>
                    <a:lnTo>
                      <a:pt x="3389" y="582"/>
                    </a:lnTo>
                    <a:lnTo>
                      <a:pt x="3393" y="584"/>
                    </a:lnTo>
                    <a:lnTo>
                      <a:pt x="3397" y="586"/>
                    </a:lnTo>
                    <a:lnTo>
                      <a:pt x="3401" y="587"/>
                    </a:lnTo>
                    <a:lnTo>
                      <a:pt x="3405" y="589"/>
                    </a:lnTo>
                    <a:lnTo>
                      <a:pt x="3409" y="592"/>
                    </a:lnTo>
                    <a:lnTo>
                      <a:pt x="3413" y="593"/>
                    </a:lnTo>
                    <a:lnTo>
                      <a:pt x="3417" y="595"/>
                    </a:lnTo>
                    <a:lnTo>
                      <a:pt x="3421" y="596"/>
                    </a:lnTo>
                    <a:lnTo>
                      <a:pt x="3425" y="599"/>
                    </a:lnTo>
                    <a:lnTo>
                      <a:pt x="3429" y="600"/>
                    </a:lnTo>
                    <a:lnTo>
                      <a:pt x="3433" y="603"/>
                    </a:lnTo>
                    <a:lnTo>
                      <a:pt x="3437" y="606"/>
                    </a:lnTo>
                    <a:lnTo>
                      <a:pt x="3440" y="608"/>
                    </a:lnTo>
                    <a:lnTo>
                      <a:pt x="3444" y="610"/>
                    </a:lnTo>
                    <a:lnTo>
                      <a:pt x="3448" y="613"/>
                    </a:lnTo>
                    <a:lnTo>
                      <a:pt x="3452" y="616"/>
                    </a:lnTo>
                    <a:lnTo>
                      <a:pt x="3456" y="617"/>
                    </a:lnTo>
                    <a:lnTo>
                      <a:pt x="3460" y="621"/>
                    </a:lnTo>
                    <a:lnTo>
                      <a:pt x="3464" y="622"/>
                    </a:lnTo>
                    <a:lnTo>
                      <a:pt x="3468" y="626"/>
                    </a:lnTo>
                    <a:lnTo>
                      <a:pt x="3472" y="628"/>
                    </a:lnTo>
                    <a:lnTo>
                      <a:pt x="3476" y="632"/>
                    </a:lnTo>
                    <a:lnTo>
                      <a:pt x="3480" y="635"/>
                    </a:lnTo>
                    <a:lnTo>
                      <a:pt x="3484" y="637"/>
                    </a:lnTo>
                    <a:lnTo>
                      <a:pt x="3488" y="640"/>
                    </a:lnTo>
                    <a:lnTo>
                      <a:pt x="3492" y="643"/>
                    </a:lnTo>
                    <a:lnTo>
                      <a:pt x="3496" y="647"/>
                    </a:lnTo>
                    <a:lnTo>
                      <a:pt x="3499" y="649"/>
                    </a:lnTo>
                    <a:lnTo>
                      <a:pt x="3503" y="654"/>
                    </a:lnTo>
                    <a:lnTo>
                      <a:pt x="3507" y="657"/>
                    </a:lnTo>
                    <a:lnTo>
                      <a:pt x="3511" y="660"/>
                    </a:lnTo>
                    <a:lnTo>
                      <a:pt x="3515" y="664"/>
                    </a:lnTo>
                    <a:lnTo>
                      <a:pt x="3519" y="667"/>
                    </a:lnTo>
                    <a:lnTo>
                      <a:pt x="3523" y="672"/>
                    </a:lnTo>
                    <a:lnTo>
                      <a:pt x="3527" y="675"/>
                    </a:lnTo>
                    <a:lnTo>
                      <a:pt x="3531" y="680"/>
                    </a:lnTo>
                    <a:lnTo>
                      <a:pt x="3535" y="682"/>
                    </a:lnTo>
                    <a:lnTo>
                      <a:pt x="3539" y="686"/>
                    </a:lnTo>
                    <a:lnTo>
                      <a:pt x="3543" y="691"/>
                    </a:lnTo>
                    <a:lnTo>
                      <a:pt x="3547" y="693"/>
                    </a:lnTo>
                    <a:lnTo>
                      <a:pt x="3551" y="697"/>
                    </a:lnTo>
                    <a:lnTo>
                      <a:pt x="3555" y="701"/>
                    </a:lnTo>
                    <a:lnTo>
                      <a:pt x="3559" y="705"/>
                    </a:lnTo>
                    <a:lnTo>
                      <a:pt x="3562" y="710"/>
                    </a:lnTo>
                    <a:lnTo>
                      <a:pt x="3566" y="713"/>
                    </a:lnTo>
                    <a:lnTo>
                      <a:pt x="3570" y="718"/>
                    </a:lnTo>
                    <a:lnTo>
                      <a:pt x="3574" y="723"/>
                    </a:lnTo>
                    <a:lnTo>
                      <a:pt x="3578" y="727"/>
                    </a:lnTo>
                    <a:lnTo>
                      <a:pt x="3582" y="730"/>
                    </a:lnTo>
                    <a:lnTo>
                      <a:pt x="3586" y="736"/>
                    </a:lnTo>
                    <a:lnTo>
                      <a:pt x="3590" y="739"/>
                    </a:lnTo>
                    <a:lnTo>
                      <a:pt x="3594" y="743"/>
                    </a:lnTo>
                    <a:lnTo>
                      <a:pt x="3598" y="749"/>
                    </a:lnTo>
                    <a:lnTo>
                      <a:pt x="3602" y="753"/>
                    </a:lnTo>
                    <a:lnTo>
                      <a:pt x="3606" y="757"/>
                    </a:lnTo>
                    <a:lnTo>
                      <a:pt x="3610" y="762"/>
                    </a:lnTo>
                    <a:lnTo>
                      <a:pt x="3614" y="768"/>
                    </a:lnTo>
                    <a:lnTo>
                      <a:pt x="3618" y="772"/>
                    </a:lnTo>
                    <a:lnTo>
                      <a:pt x="3622" y="778"/>
                    </a:lnTo>
                    <a:lnTo>
                      <a:pt x="3625" y="781"/>
                    </a:lnTo>
                    <a:lnTo>
                      <a:pt x="3629" y="787"/>
                    </a:lnTo>
                    <a:lnTo>
                      <a:pt x="3633" y="792"/>
                    </a:lnTo>
                    <a:lnTo>
                      <a:pt x="3637" y="797"/>
                    </a:lnTo>
                    <a:lnTo>
                      <a:pt x="3641" y="803"/>
                    </a:lnTo>
                    <a:lnTo>
                      <a:pt x="3645" y="807"/>
                    </a:lnTo>
                    <a:lnTo>
                      <a:pt x="3649" y="812"/>
                    </a:lnTo>
                    <a:lnTo>
                      <a:pt x="3653" y="816"/>
                    </a:lnTo>
                    <a:lnTo>
                      <a:pt x="3657" y="822"/>
                    </a:lnTo>
                    <a:lnTo>
                      <a:pt x="3661" y="827"/>
                    </a:lnTo>
                    <a:lnTo>
                      <a:pt x="3665" y="832"/>
                    </a:lnTo>
                    <a:lnTo>
                      <a:pt x="3669" y="836"/>
                    </a:lnTo>
                    <a:lnTo>
                      <a:pt x="3673" y="842"/>
                    </a:lnTo>
                    <a:lnTo>
                      <a:pt x="3677" y="848"/>
                    </a:lnTo>
                    <a:lnTo>
                      <a:pt x="3681" y="853"/>
                    </a:lnTo>
                    <a:lnTo>
                      <a:pt x="3685" y="858"/>
                    </a:lnTo>
                    <a:lnTo>
                      <a:pt x="3688" y="864"/>
                    </a:lnTo>
                    <a:lnTo>
                      <a:pt x="3692" y="868"/>
                    </a:lnTo>
                    <a:lnTo>
                      <a:pt x="3696" y="874"/>
                    </a:lnTo>
                    <a:lnTo>
                      <a:pt x="3700" y="879"/>
                    </a:lnTo>
                    <a:lnTo>
                      <a:pt x="3704" y="884"/>
                    </a:lnTo>
                    <a:lnTo>
                      <a:pt x="3708" y="889"/>
                    </a:lnTo>
                    <a:lnTo>
                      <a:pt x="3712" y="894"/>
                    </a:lnTo>
                    <a:lnTo>
                      <a:pt x="3716" y="901"/>
                    </a:lnTo>
                    <a:lnTo>
                      <a:pt x="3720" y="906"/>
                    </a:lnTo>
                    <a:lnTo>
                      <a:pt x="3724" y="912"/>
                    </a:lnTo>
                    <a:lnTo>
                      <a:pt x="3728" y="918"/>
                    </a:lnTo>
                    <a:lnTo>
                      <a:pt x="3732" y="921"/>
                    </a:lnTo>
                    <a:lnTo>
                      <a:pt x="3736" y="929"/>
                    </a:lnTo>
                    <a:lnTo>
                      <a:pt x="3740" y="933"/>
                    </a:lnTo>
                    <a:lnTo>
                      <a:pt x="3744" y="938"/>
                    </a:lnTo>
                    <a:lnTo>
                      <a:pt x="3748" y="945"/>
                    </a:lnTo>
                    <a:lnTo>
                      <a:pt x="3751" y="951"/>
                    </a:lnTo>
                    <a:lnTo>
                      <a:pt x="3755" y="956"/>
                    </a:lnTo>
                    <a:lnTo>
                      <a:pt x="3759" y="961"/>
                    </a:lnTo>
                    <a:lnTo>
                      <a:pt x="3763" y="967"/>
                    </a:lnTo>
                    <a:lnTo>
                      <a:pt x="3767" y="973"/>
                    </a:lnTo>
                    <a:lnTo>
                      <a:pt x="3771" y="978"/>
                    </a:lnTo>
                    <a:lnTo>
                      <a:pt x="3775" y="985"/>
                    </a:lnTo>
                    <a:lnTo>
                      <a:pt x="3779" y="989"/>
                    </a:lnTo>
                    <a:lnTo>
                      <a:pt x="3783" y="994"/>
                    </a:lnTo>
                    <a:lnTo>
                      <a:pt x="3787" y="1001"/>
                    </a:lnTo>
                    <a:lnTo>
                      <a:pt x="3791" y="1006"/>
                    </a:lnTo>
                    <a:lnTo>
                      <a:pt x="3795" y="1013"/>
                    </a:lnTo>
                    <a:lnTo>
                      <a:pt x="3799" y="1017"/>
                    </a:lnTo>
                    <a:lnTo>
                      <a:pt x="3803" y="1024"/>
                    </a:lnTo>
                    <a:lnTo>
                      <a:pt x="3807" y="1030"/>
                    </a:lnTo>
                    <a:lnTo>
                      <a:pt x="3811" y="1035"/>
                    </a:lnTo>
                    <a:lnTo>
                      <a:pt x="3814" y="1041"/>
                    </a:lnTo>
                    <a:lnTo>
                      <a:pt x="3818" y="1047"/>
                    </a:lnTo>
                    <a:lnTo>
                      <a:pt x="3822" y="1052"/>
                    </a:lnTo>
                    <a:lnTo>
                      <a:pt x="3826" y="1057"/>
                    </a:lnTo>
                    <a:lnTo>
                      <a:pt x="3830" y="1064"/>
                    </a:lnTo>
                    <a:lnTo>
                      <a:pt x="3834" y="1068"/>
                    </a:lnTo>
                    <a:lnTo>
                      <a:pt x="3838" y="1075"/>
                    </a:lnTo>
                    <a:lnTo>
                      <a:pt x="3842" y="1081"/>
                    </a:lnTo>
                    <a:lnTo>
                      <a:pt x="3846" y="1087"/>
                    </a:lnTo>
                    <a:lnTo>
                      <a:pt x="3850" y="1091"/>
                    </a:lnTo>
                    <a:lnTo>
                      <a:pt x="3854" y="1097"/>
                    </a:lnTo>
                    <a:lnTo>
                      <a:pt x="3858" y="1102"/>
                    </a:lnTo>
                    <a:lnTo>
                      <a:pt x="3862" y="1108"/>
                    </a:lnTo>
                    <a:lnTo>
                      <a:pt x="3866" y="1115"/>
                    </a:lnTo>
                    <a:lnTo>
                      <a:pt x="3870" y="1119"/>
                    </a:lnTo>
                    <a:lnTo>
                      <a:pt x="3874" y="1125"/>
                    </a:lnTo>
                    <a:lnTo>
                      <a:pt x="3877" y="1131"/>
                    </a:lnTo>
                    <a:lnTo>
                      <a:pt x="3881" y="1137"/>
                    </a:lnTo>
                    <a:lnTo>
                      <a:pt x="3885" y="1142"/>
                    </a:lnTo>
                    <a:lnTo>
                      <a:pt x="3889" y="1146"/>
                    </a:lnTo>
                    <a:lnTo>
                      <a:pt x="3893" y="1153"/>
                    </a:lnTo>
                    <a:lnTo>
                      <a:pt x="3897" y="1158"/>
                    </a:lnTo>
                    <a:lnTo>
                      <a:pt x="3901" y="1164"/>
                    </a:lnTo>
                    <a:lnTo>
                      <a:pt x="3905" y="1169"/>
                    </a:lnTo>
                    <a:lnTo>
                      <a:pt x="3909" y="1175"/>
                    </a:lnTo>
                    <a:lnTo>
                      <a:pt x="3913" y="1180"/>
                    </a:lnTo>
                    <a:lnTo>
                      <a:pt x="3917" y="1187"/>
                    </a:lnTo>
                    <a:lnTo>
                      <a:pt x="3921" y="1192"/>
                    </a:lnTo>
                    <a:lnTo>
                      <a:pt x="3925" y="1197"/>
                    </a:lnTo>
                    <a:lnTo>
                      <a:pt x="3929" y="1202"/>
                    </a:lnTo>
                    <a:lnTo>
                      <a:pt x="3933" y="12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1" name="Freeform 329"/>
              <p:cNvSpPr>
                <a:spLocks/>
              </p:cNvSpPr>
              <p:nvPr/>
            </p:nvSpPr>
            <p:spPr bwMode="auto">
              <a:xfrm flipV="1">
                <a:off x="2909" y="1768"/>
                <a:ext cx="2265" cy="1075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3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3"/>
                  </a:cxn>
                  <a:cxn ang="0">
                    <a:pos x="688" y="28"/>
                  </a:cxn>
                  <a:cxn ang="0">
                    <a:pos x="751" y="57"/>
                  </a:cxn>
                  <a:cxn ang="0">
                    <a:pos x="814" y="97"/>
                  </a:cxn>
                  <a:cxn ang="0">
                    <a:pos x="877" y="154"/>
                  </a:cxn>
                  <a:cxn ang="0">
                    <a:pos x="940" y="227"/>
                  </a:cxn>
                  <a:cxn ang="0">
                    <a:pos x="1003" y="316"/>
                  </a:cxn>
                  <a:cxn ang="0">
                    <a:pos x="1066" y="421"/>
                  </a:cxn>
                  <a:cxn ang="0">
                    <a:pos x="1129" y="538"/>
                  </a:cxn>
                  <a:cxn ang="0">
                    <a:pos x="1192" y="666"/>
                  </a:cxn>
                  <a:cxn ang="0">
                    <a:pos x="1255" y="801"/>
                  </a:cxn>
                  <a:cxn ang="0">
                    <a:pos x="1318" y="939"/>
                  </a:cxn>
                  <a:cxn ang="0">
                    <a:pos x="1381" y="1076"/>
                  </a:cxn>
                  <a:cxn ang="0">
                    <a:pos x="1444" y="1213"/>
                  </a:cxn>
                  <a:cxn ang="0">
                    <a:pos x="1507" y="1341"/>
                  </a:cxn>
                  <a:cxn ang="0">
                    <a:pos x="1570" y="1460"/>
                  </a:cxn>
                  <a:cxn ang="0">
                    <a:pos x="1633" y="1567"/>
                  </a:cxn>
                  <a:cxn ang="0">
                    <a:pos x="1696" y="1659"/>
                  </a:cxn>
                  <a:cxn ang="0">
                    <a:pos x="1759" y="1735"/>
                  </a:cxn>
                  <a:cxn ang="0">
                    <a:pos x="1822" y="1794"/>
                  </a:cxn>
                  <a:cxn ang="0">
                    <a:pos x="1885" y="1835"/>
                  </a:cxn>
                  <a:cxn ang="0">
                    <a:pos x="1948" y="1859"/>
                  </a:cxn>
                  <a:cxn ang="0">
                    <a:pos x="2011" y="1866"/>
                  </a:cxn>
                  <a:cxn ang="0">
                    <a:pos x="2074" y="1855"/>
                  </a:cxn>
                  <a:cxn ang="0">
                    <a:pos x="2137" y="1830"/>
                  </a:cxn>
                  <a:cxn ang="0">
                    <a:pos x="2200" y="1791"/>
                  </a:cxn>
                  <a:cxn ang="0">
                    <a:pos x="2263" y="1738"/>
                  </a:cxn>
                  <a:cxn ang="0">
                    <a:pos x="2326" y="1675"/>
                  </a:cxn>
                  <a:cxn ang="0">
                    <a:pos x="2389" y="1603"/>
                  </a:cxn>
                  <a:cxn ang="0">
                    <a:pos x="2452" y="1524"/>
                  </a:cxn>
                  <a:cxn ang="0">
                    <a:pos x="2515" y="1440"/>
                  </a:cxn>
                  <a:cxn ang="0">
                    <a:pos x="2578" y="1350"/>
                  </a:cxn>
                  <a:cxn ang="0">
                    <a:pos x="2641" y="1259"/>
                  </a:cxn>
                  <a:cxn ang="0">
                    <a:pos x="2704" y="1165"/>
                  </a:cxn>
                  <a:cxn ang="0">
                    <a:pos x="2767" y="1073"/>
                  </a:cxn>
                  <a:cxn ang="0">
                    <a:pos x="2830" y="983"/>
                  </a:cxn>
                  <a:cxn ang="0">
                    <a:pos x="2893" y="894"/>
                  </a:cxn>
                  <a:cxn ang="0">
                    <a:pos x="2956" y="809"/>
                  </a:cxn>
                  <a:cxn ang="0">
                    <a:pos x="3019" y="728"/>
                  </a:cxn>
                  <a:cxn ang="0">
                    <a:pos x="3082" y="651"/>
                  </a:cxn>
                  <a:cxn ang="0">
                    <a:pos x="3145" y="577"/>
                  </a:cxn>
                  <a:cxn ang="0">
                    <a:pos x="3208" y="511"/>
                  </a:cxn>
                  <a:cxn ang="0">
                    <a:pos x="3271" y="449"/>
                  </a:cxn>
                  <a:cxn ang="0">
                    <a:pos x="3334" y="392"/>
                  </a:cxn>
                  <a:cxn ang="0">
                    <a:pos x="3397" y="340"/>
                  </a:cxn>
                  <a:cxn ang="0">
                    <a:pos x="3460" y="294"/>
                  </a:cxn>
                  <a:cxn ang="0">
                    <a:pos x="3523" y="252"/>
                  </a:cxn>
                  <a:cxn ang="0">
                    <a:pos x="3586" y="216"/>
                  </a:cxn>
                  <a:cxn ang="0">
                    <a:pos x="3649" y="182"/>
                  </a:cxn>
                  <a:cxn ang="0">
                    <a:pos x="3712" y="154"/>
                  </a:cxn>
                  <a:cxn ang="0">
                    <a:pos x="3775" y="130"/>
                  </a:cxn>
                  <a:cxn ang="0">
                    <a:pos x="3838" y="107"/>
                  </a:cxn>
                  <a:cxn ang="0">
                    <a:pos x="3901" y="89"/>
                  </a:cxn>
                </a:cxnLst>
                <a:rect l="0" t="0" r="r" b="b"/>
                <a:pathLst>
                  <a:path w="3933" h="1866">
                    <a:moveTo>
                      <a:pt x="0" y="4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4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3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3"/>
                    </a:lnTo>
                    <a:lnTo>
                      <a:pt x="224" y="1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4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3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0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0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4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6"/>
                    </a:lnTo>
                    <a:lnTo>
                      <a:pt x="578" y="7"/>
                    </a:lnTo>
                    <a:lnTo>
                      <a:pt x="582" y="6"/>
                    </a:lnTo>
                    <a:lnTo>
                      <a:pt x="586" y="7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11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2"/>
                    </a:lnTo>
                    <a:lnTo>
                      <a:pt x="625" y="13"/>
                    </a:lnTo>
                    <a:lnTo>
                      <a:pt x="629" y="14"/>
                    </a:lnTo>
                    <a:lnTo>
                      <a:pt x="633" y="14"/>
                    </a:lnTo>
                    <a:lnTo>
                      <a:pt x="637" y="15"/>
                    </a:lnTo>
                    <a:lnTo>
                      <a:pt x="641" y="16"/>
                    </a:lnTo>
                    <a:lnTo>
                      <a:pt x="645" y="16"/>
                    </a:lnTo>
                    <a:lnTo>
                      <a:pt x="649" y="16"/>
                    </a:lnTo>
                    <a:lnTo>
                      <a:pt x="653" y="18"/>
                    </a:lnTo>
                    <a:lnTo>
                      <a:pt x="657" y="19"/>
                    </a:lnTo>
                    <a:lnTo>
                      <a:pt x="661" y="21"/>
                    </a:lnTo>
                    <a:lnTo>
                      <a:pt x="665" y="21"/>
                    </a:lnTo>
                    <a:lnTo>
                      <a:pt x="669" y="23"/>
                    </a:lnTo>
                    <a:lnTo>
                      <a:pt x="673" y="25"/>
                    </a:lnTo>
                    <a:lnTo>
                      <a:pt x="677" y="26"/>
                    </a:lnTo>
                    <a:lnTo>
                      <a:pt x="681" y="26"/>
                    </a:lnTo>
                    <a:lnTo>
                      <a:pt x="685" y="27"/>
                    </a:lnTo>
                    <a:lnTo>
                      <a:pt x="688" y="28"/>
                    </a:lnTo>
                    <a:lnTo>
                      <a:pt x="692" y="30"/>
                    </a:lnTo>
                    <a:lnTo>
                      <a:pt x="696" y="32"/>
                    </a:lnTo>
                    <a:lnTo>
                      <a:pt x="700" y="32"/>
                    </a:lnTo>
                    <a:lnTo>
                      <a:pt x="704" y="34"/>
                    </a:lnTo>
                    <a:lnTo>
                      <a:pt x="708" y="36"/>
                    </a:lnTo>
                    <a:lnTo>
                      <a:pt x="712" y="39"/>
                    </a:lnTo>
                    <a:lnTo>
                      <a:pt x="716" y="39"/>
                    </a:lnTo>
                    <a:lnTo>
                      <a:pt x="720" y="41"/>
                    </a:lnTo>
                    <a:lnTo>
                      <a:pt x="724" y="44"/>
                    </a:lnTo>
                    <a:lnTo>
                      <a:pt x="728" y="44"/>
                    </a:lnTo>
                    <a:lnTo>
                      <a:pt x="732" y="45"/>
                    </a:lnTo>
                    <a:lnTo>
                      <a:pt x="736" y="48"/>
                    </a:lnTo>
                    <a:lnTo>
                      <a:pt x="740" y="51"/>
                    </a:lnTo>
                    <a:lnTo>
                      <a:pt x="744" y="53"/>
                    </a:lnTo>
                    <a:lnTo>
                      <a:pt x="748" y="54"/>
                    </a:lnTo>
                    <a:lnTo>
                      <a:pt x="751" y="57"/>
                    </a:lnTo>
                    <a:lnTo>
                      <a:pt x="755" y="59"/>
                    </a:lnTo>
                    <a:lnTo>
                      <a:pt x="759" y="61"/>
                    </a:lnTo>
                    <a:lnTo>
                      <a:pt x="763" y="63"/>
                    </a:lnTo>
                    <a:lnTo>
                      <a:pt x="767" y="65"/>
                    </a:lnTo>
                    <a:lnTo>
                      <a:pt x="771" y="67"/>
                    </a:lnTo>
                    <a:lnTo>
                      <a:pt x="775" y="70"/>
                    </a:lnTo>
                    <a:lnTo>
                      <a:pt x="779" y="73"/>
                    </a:lnTo>
                    <a:lnTo>
                      <a:pt x="783" y="75"/>
                    </a:lnTo>
                    <a:lnTo>
                      <a:pt x="787" y="78"/>
                    </a:lnTo>
                    <a:lnTo>
                      <a:pt x="791" y="80"/>
                    </a:lnTo>
                    <a:lnTo>
                      <a:pt x="795" y="84"/>
                    </a:lnTo>
                    <a:lnTo>
                      <a:pt x="799" y="86"/>
                    </a:lnTo>
                    <a:lnTo>
                      <a:pt x="803" y="89"/>
                    </a:lnTo>
                    <a:lnTo>
                      <a:pt x="807" y="92"/>
                    </a:lnTo>
                    <a:lnTo>
                      <a:pt x="811" y="93"/>
                    </a:lnTo>
                    <a:lnTo>
                      <a:pt x="814" y="97"/>
                    </a:lnTo>
                    <a:lnTo>
                      <a:pt x="818" y="101"/>
                    </a:lnTo>
                    <a:lnTo>
                      <a:pt x="822" y="103"/>
                    </a:lnTo>
                    <a:lnTo>
                      <a:pt x="826" y="107"/>
                    </a:lnTo>
                    <a:lnTo>
                      <a:pt x="830" y="111"/>
                    </a:lnTo>
                    <a:lnTo>
                      <a:pt x="834" y="113"/>
                    </a:lnTo>
                    <a:lnTo>
                      <a:pt x="838" y="117"/>
                    </a:lnTo>
                    <a:lnTo>
                      <a:pt x="842" y="121"/>
                    </a:lnTo>
                    <a:lnTo>
                      <a:pt x="846" y="123"/>
                    </a:lnTo>
                    <a:lnTo>
                      <a:pt x="850" y="128"/>
                    </a:lnTo>
                    <a:lnTo>
                      <a:pt x="854" y="130"/>
                    </a:lnTo>
                    <a:lnTo>
                      <a:pt x="858" y="135"/>
                    </a:lnTo>
                    <a:lnTo>
                      <a:pt x="862" y="140"/>
                    </a:lnTo>
                    <a:lnTo>
                      <a:pt x="866" y="142"/>
                    </a:lnTo>
                    <a:lnTo>
                      <a:pt x="870" y="146"/>
                    </a:lnTo>
                    <a:lnTo>
                      <a:pt x="874" y="150"/>
                    </a:lnTo>
                    <a:lnTo>
                      <a:pt x="877" y="154"/>
                    </a:lnTo>
                    <a:lnTo>
                      <a:pt x="881" y="159"/>
                    </a:lnTo>
                    <a:lnTo>
                      <a:pt x="885" y="162"/>
                    </a:lnTo>
                    <a:lnTo>
                      <a:pt x="889" y="167"/>
                    </a:lnTo>
                    <a:lnTo>
                      <a:pt x="893" y="171"/>
                    </a:lnTo>
                    <a:lnTo>
                      <a:pt x="897" y="175"/>
                    </a:lnTo>
                    <a:lnTo>
                      <a:pt x="901" y="180"/>
                    </a:lnTo>
                    <a:lnTo>
                      <a:pt x="905" y="184"/>
                    </a:lnTo>
                    <a:lnTo>
                      <a:pt x="909" y="188"/>
                    </a:lnTo>
                    <a:lnTo>
                      <a:pt x="913" y="194"/>
                    </a:lnTo>
                    <a:lnTo>
                      <a:pt x="917" y="197"/>
                    </a:lnTo>
                    <a:lnTo>
                      <a:pt x="921" y="204"/>
                    </a:lnTo>
                    <a:lnTo>
                      <a:pt x="925" y="207"/>
                    </a:lnTo>
                    <a:lnTo>
                      <a:pt x="929" y="212"/>
                    </a:lnTo>
                    <a:lnTo>
                      <a:pt x="933" y="217"/>
                    </a:lnTo>
                    <a:lnTo>
                      <a:pt x="937" y="222"/>
                    </a:lnTo>
                    <a:lnTo>
                      <a:pt x="940" y="227"/>
                    </a:lnTo>
                    <a:lnTo>
                      <a:pt x="944" y="233"/>
                    </a:lnTo>
                    <a:lnTo>
                      <a:pt x="948" y="238"/>
                    </a:lnTo>
                    <a:lnTo>
                      <a:pt x="952" y="243"/>
                    </a:lnTo>
                    <a:lnTo>
                      <a:pt x="956" y="248"/>
                    </a:lnTo>
                    <a:lnTo>
                      <a:pt x="960" y="253"/>
                    </a:lnTo>
                    <a:lnTo>
                      <a:pt x="964" y="258"/>
                    </a:lnTo>
                    <a:lnTo>
                      <a:pt x="968" y="265"/>
                    </a:lnTo>
                    <a:lnTo>
                      <a:pt x="972" y="271"/>
                    </a:lnTo>
                    <a:lnTo>
                      <a:pt x="976" y="276"/>
                    </a:lnTo>
                    <a:lnTo>
                      <a:pt x="980" y="282"/>
                    </a:lnTo>
                    <a:lnTo>
                      <a:pt x="984" y="287"/>
                    </a:lnTo>
                    <a:lnTo>
                      <a:pt x="988" y="293"/>
                    </a:lnTo>
                    <a:lnTo>
                      <a:pt x="992" y="298"/>
                    </a:lnTo>
                    <a:lnTo>
                      <a:pt x="996" y="304"/>
                    </a:lnTo>
                    <a:lnTo>
                      <a:pt x="999" y="311"/>
                    </a:lnTo>
                    <a:lnTo>
                      <a:pt x="1003" y="316"/>
                    </a:lnTo>
                    <a:lnTo>
                      <a:pt x="1007" y="323"/>
                    </a:lnTo>
                    <a:lnTo>
                      <a:pt x="1011" y="329"/>
                    </a:lnTo>
                    <a:lnTo>
                      <a:pt x="1015" y="336"/>
                    </a:lnTo>
                    <a:lnTo>
                      <a:pt x="1019" y="342"/>
                    </a:lnTo>
                    <a:lnTo>
                      <a:pt x="1023" y="347"/>
                    </a:lnTo>
                    <a:lnTo>
                      <a:pt x="1027" y="354"/>
                    </a:lnTo>
                    <a:lnTo>
                      <a:pt x="1031" y="361"/>
                    </a:lnTo>
                    <a:lnTo>
                      <a:pt x="1035" y="368"/>
                    </a:lnTo>
                    <a:lnTo>
                      <a:pt x="1039" y="375"/>
                    </a:lnTo>
                    <a:lnTo>
                      <a:pt x="1043" y="380"/>
                    </a:lnTo>
                    <a:lnTo>
                      <a:pt x="1047" y="388"/>
                    </a:lnTo>
                    <a:lnTo>
                      <a:pt x="1051" y="393"/>
                    </a:lnTo>
                    <a:lnTo>
                      <a:pt x="1055" y="401"/>
                    </a:lnTo>
                    <a:lnTo>
                      <a:pt x="1059" y="408"/>
                    </a:lnTo>
                    <a:lnTo>
                      <a:pt x="1062" y="415"/>
                    </a:lnTo>
                    <a:lnTo>
                      <a:pt x="1066" y="421"/>
                    </a:lnTo>
                    <a:lnTo>
                      <a:pt x="1070" y="428"/>
                    </a:lnTo>
                    <a:lnTo>
                      <a:pt x="1074" y="435"/>
                    </a:lnTo>
                    <a:lnTo>
                      <a:pt x="1078" y="443"/>
                    </a:lnTo>
                    <a:lnTo>
                      <a:pt x="1082" y="449"/>
                    </a:lnTo>
                    <a:lnTo>
                      <a:pt x="1086" y="457"/>
                    </a:lnTo>
                    <a:lnTo>
                      <a:pt x="1090" y="464"/>
                    </a:lnTo>
                    <a:lnTo>
                      <a:pt x="1094" y="471"/>
                    </a:lnTo>
                    <a:lnTo>
                      <a:pt x="1098" y="479"/>
                    </a:lnTo>
                    <a:lnTo>
                      <a:pt x="1102" y="487"/>
                    </a:lnTo>
                    <a:lnTo>
                      <a:pt x="1106" y="491"/>
                    </a:lnTo>
                    <a:lnTo>
                      <a:pt x="1110" y="500"/>
                    </a:lnTo>
                    <a:lnTo>
                      <a:pt x="1114" y="508"/>
                    </a:lnTo>
                    <a:lnTo>
                      <a:pt x="1118" y="517"/>
                    </a:lnTo>
                    <a:lnTo>
                      <a:pt x="1122" y="523"/>
                    </a:lnTo>
                    <a:lnTo>
                      <a:pt x="1125" y="531"/>
                    </a:lnTo>
                    <a:lnTo>
                      <a:pt x="1129" y="538"/>
                    </a:lnTo>
                    <a:lnTo>
                      <a:pt x="1133" y="546"/>
                    </a:lnTo>
                    <a:lnTo>
                      <a:pt x="1137" y="553"/>
                    </a:lnTo>
                    <a:lnTo>
                      <a:pt x="1141" y="561"/>
                    </a:lnTo>
                    <a:lnTo>
                      <a:pt x="1145" y="569"/>
                    </a:lnTo>
                    <a:lnTo>
                      <a:pt x="1149" y="578"/>
                    </a:lnTo>
                    <a:lnTo>
                      <a:pt x="1153" y="584"/>
                    </a:lnTo>
                    <a:lnTo>
                      <a:pt x="1157" y="593"/>
                    </a:lnTo>
                    <a:lnTo>
                      <a:pt x="1161" y="601"/>
                    </a:lnTo>
                    <a:lnTo>
                      <a:pt x="1165" y="610"/>
                    </a:lnTo>
                    <a:lnTo>
                      <a:pt x="1169" y="615"/>
                    </a:lnTo>
                    <a:lnTo>
                      <a:pt x="1173" y="624"/>
                    </a:lnTo>
                    <a:lnTo>
                      <a:pt x="1177" y="633"/>
                    </a:lnTo>
                    <a:lnTo>
                      <a:pt x="1181" y="640"/>
                    </a:lnTo>
                    <a:lnTo>
                      <a:pt x="1185" y="650"/>
                    </a:lnTo>
                    <a:lnTo>
                      <a:pt x="1188" y="659"/>
                    </a:lnTo>
                    <a:lnTo>
                      <a:pt x="1192" y="666"/>
                    </a:lnTo>
                    <a:lnTo>
                      <a:pt x="1196" y="674"/>
                    </a:lnTo>
                    <a:lnTo>
                      <a:pt x="1200" y="683"/>
                    </a:lnTo>
                    <a:lnTo>
                      <a:pt x="1204" y="691"/>
                    </a:lnTo>
                    <a:lnTo>
                      <a:pt x="1208" y="698"/>
                    </a:lnTo>
                    <a:lnTo>
                      <a:pt x="1212" y="707"/>
                    </a:lnTo>
                    <a:lnTo>
                      <a:pt x="1216" y="716"/>
                    </a:lnTo>
                    <a:lnTo>
                      <a:pt x="1220" y="723"/>
                    </a:lnTo>
                    <a:lnTo>
                      <a:pt x="1224" y="732"/>
                    </a:lnTo>
                    <a:lnTo>
                      <a:pt x="1228" y="741"/>
                    </a:lnTo>
                    <a:lnTo>
                      <a:pt x="1232" y="750"/>
                    </a:lnTo>
                    <a:lnTo>
                      <a:pt x="1236" y="757"/>
                    </a:lnTo>
                    <a:lnTo>
                      <a:pt x="1240" y="766"/>
                    </a:lnTo>
                    <a:lnTo>
                      <a:pt x="1244" y="775"/>
                    </a:lnTo>
                    <a:lnTo>
                      <a:pt x="1248" y="783"/>
                    </a:lnTo>
                    <a:lnTo>
                      <a:pt x="1251" y="792"/>
                    </a:lnTo>
                    <a:lnTo>
                      <a:pt x="1255" y="801"/>
                    </a:lnTo>
                    <a:lnTo>
                      <a:pt x="1259" y="809"/>
                    </a:lnTo>
                    <a:lnTo>
                      <a:pt x="1263" y="818"/>
                    </a:lnTo>
                    <a:lnTo>
                      <a:pt x="1267" y="827"/>
                    </a:lnTo>
                    <a:lnTo>
                      <a:pt x="1271" y="834"/>
                    </a:lnTo>
                    <a:lnTo>
                      <a:pt x="1275" y="843"/>
                    </a:lnTo>
                    <a:lnTo>
                      <a:pt x="1279" y="852"/>
                    </a:lnTo>
                    <a:lnTo>
                      <a:pt x="1283" y="861"/>
                    </a:lnTo>
                    <a:lnTo>
                      <a:pt x="1287" y="868"/>
                    </a:lnTo>
                    <a:lnTo>
                      <a:pt x="1291" y="879"/>
                    </a:lnTo>
                    <a:lnTo>
                      <a:pt x="1295" y="886"/>
                    </a:lnTo>
                    <a:lnTo>
                      <a:pt x="1299" y="895"/>
                    </a:lnTo>
                    <a:lnTo>
                      <a:pt x="1303" y="904"/>
                    </a:lnTo>
                    <a:lnTo>
                      <a:pt x="1307" y="912"/>
                    </a:lnTo>
                    <a:lnTo>
                      <a:pt x="1311" y="921"/>
                    </a:lnTo>
                    <a:lnTo>
                      <a:pt x="1314" y="930"/>
                    </a:lnTo>
                    <a:lnTo>
                      <a:pt x="1318" y="939"/>
                    </a:lnTo>
                    <a:lnTo>
                      <a:pt x="1322" y="949"/>
                    </a:lnTo>
                    <a:lnTo>
                      <a:pt x="1326" y="956"/>
                    </a:lnTo>
                    <a:lnTo>
                      <a:pt x="1330" y="966"/>
                    </a:lnTo>
                    <a:lnTo>
                      <a:pt x="1334" y="974"/>
                    </a:lnTo>
                    <a:lnTo>
                      <a:pt x="1338" y="982"/>
                    </a:lnTo>
                    <a:lnTo>
                      <a:pt x="1342" y="991"/>
                    </a:lnTo>
                    <a:lnTo>
                      <a:pt x="1346" y="1000"/>
                    </a:lnTo>
                    <a:lnTo>
                      <a:pt x="1350" y="1008"/>
                    </a:lnTo>
                    <a:lnTo>
                      <a:pt x="1354" y="1017"/>
                    </a:lnTo>
                    <a:lnTo>
                      <a:pt x="1358" y="1027"/>
                    </a:lnTo>
                    <a:lnTo>
                      <a:pt x="1362" y="1034"/>
                    </a:lnTo>
                    <a:lnTo>
                      <a:pt x="1366" y="1043"/>
                    </a:lnTo>
                    <a:lnTo>
                      <a:pt x="1370" y="1052"/>
                    </a:lnTo>
                    <a:lnTo>
                      <a:pt x="1374" y="1061"/>
                    </a:lnTo>
                    <a:lnTo>
                      <a:pt x="1377" y="1068"/>
                    </a:lnTo>
                    <a:lnTo>
                      <a:pt x="1381" y="1076"/>
                    </a:lnTo>
                    <a:lnTo>
                      <a:pt x="1385" y="1086"/>
                    </a:lnTo>
                    <a:lnTo>
                      <a:pt x="1389" y="1094"/>
                    </a:lnTo>
                    <a:lnTo>
                      <a:pt x="1393" y="1103"/>
                    </a:lnTo>
                    <a:lnTo>
                      <a:pt x="1397" y="1111"/>
                    </a:lnTo>
                    <a:lnTo>
                      <a:pt x="1401" y="1119"/>
                    </a:lnTo>
                    <a:lnTo>
                      <a:pt x="1405" y="1128"/>
                    </a:lnTo>
                    <a:lnTo>
                      <a:pt x="1409" y="1137"/>
                    </a:lnTo>
                    <a:lnTo>
                      <a:pt x="1413" y="1147"/>
                    </a:lnTo>
                    <a:lnTo>
                      <a:pt x="1417" y="1154"/>
                    </a:lnTo>
                    <a:lnTo>
                      <a:pt x="1421" y="1163"/>
                    </a:lnTo>
                    <a:lnTo>
                      <a:pt x="1425" y="1170"/>
                    </a:lnTo>
                    <a:lnTo>
                      <a:pt x="1429" y="1180"/>
                    </a:lnTo>
                    <a:lnTo>
                      <a:pt x="1433" y="1189"/>
                    </a:lnTo>
                    <a:lnTo>
                      <a:pt x="1437" y="1196"/>
                    </a:lnTo>
                    <a:lnTo>
                      <a:pt x="1440" y="1205"/>
                    </a:lnTo>
                    <a:lnTo>
                      <a:pt x="1444" y="1213"/>
                    </a:lnTo>
                    <a:lnTo>
                      <a:pt x="1448" y="1221"/>
                    </a:lnTo>
                    <a:lnTo>
                      <a:pt x="1452" y="1230"/>
                    </a:lnTo>
                    <a:lnTo>
                      <a:pt x="1456" y="1238"/>
                    </a:lnTo>
                    <a:lnTo>
                      <a:pt x="1460" y="1246"/>
                    </a:lnTo>
                    <a:lnTo>
                      <a:pt x="1464" y="1253"/>
                    </a:lnTo>
                    <a:lnTo>
                      <a:pt x="1468" y="1262"/>
                    </a:lnTo>
                    <a:lnTo>
                      <a:pt x="1472" y="1270"/>
                    </a:lnTo>
                    <a:lnTo>
                      <a:pt x="1476" y="1278"/>
                    </a:lnTo>
                    <a:lnTo>
                      <a:pt x="1480" y="1285"/>
                    </a:lnTo>
                    <a:lnTo>
                      <a:pt x="1484" y="1295"/>
                    </a:lnTo>
                    <a:lnTo>
                      <a:pt x="1488" y="1301"/>
                    </a:lnTo>
                    <a:lnTo>
                      <a:pt x="1492" y="1310"/>
                    </a:lnTo>
                    <a:lnTo>
                      <a:pt x="1496" y="1317"/>
                    </a:lnTo>
                    <a:lnTo>
                      <a:pt x="1499" y="1325"/>
                    </a:lnTo>
                    <a:lnTo>
                      <a:pt x="1503" y="1334"/>
                    </a:lnTo>
                    <a:lnTo>
                      <a:pt x="1507" y="1341"/>
                    </a:lnTo>
                    <a:lnTo>
                      <a:pt x="1511" y="1349"/>
                    </a:lnTo>
                    <a:lnTo>
                      <a:pt x="1515" y="1356"/>
                    </a:lnTo>
                    <a:lnTo>
                      <a:pt x="1519" y="1364"/>
                    </a:lnTo>
                    <a:lnTo>
                      <a:pt x="1523" y="1372"/>
                    </a:lnTo>
                    <a:lnTo>
                      <a:pt x="1527" y="1379"/>
                    </a:lnTo>
                    <a:lnTo>
                      <a:pt x="1531" y="1387"/>
                    </a:lnTo>
                    <a:lnTo>
                      <a:pt x="1535" y="1396"/>
                    </a:lnTo>
                    <a:lnTo>
                      <a:pt x="1539" y="1402"/>
                    </a:lnTo>
                    <a:lnTo>
                      <a:pt x="1543" y="1410"/>
                    </a:lnTo>
                    <a:lnTo>
                      <a:pt x="1547" y="1416"/>
                    </a:lnTo>
                    <a:lnTo>
                      <a:pt x="1551" y="1424"/>
                    </a:lnTo>
                    <a:lnTo>
                      <a:pt x="1555" y="1432"/>
                    </a:lnTo>
                    <a:lnTo>
                      <a:pt x="1559" y="1439"/>
                    </a:lnTo>
                    <a:lnTo>
                      <a:pt x="1562" y="1446"/>
                    </a:lnTo>
                    <a:lnTo>
                      <a:pt x="1566" y="1454"/>
                    </a:lnTo>
                    <a:lnTo>
                      <a:pt x="1570" y="1460"/>
                    </a:lnTo>
                    <a:lnTo>
                      <a:pt x="1574" y="1468"/>
                    </a:lnTo>
                    <a:lnTo>
                      <a:pt x="1578" y="1474"/>
                    </a:lnTo>
                    <a:lnTo>
                      <a:pt x="1582" y="1482"/>
                    </a:lnTo>
                    <a:lnTo>
                      <a:pt x="1586" y="1489"/>
                    </a:lnTo>
                    <a:lnTo>
                      <a:pt x="1590" y="1495"/>
                    </a:lnTo>
                    <a:lnTo>
                      <a:pt x="1594" y="1502"/>
                    </a:lnTo>
                    <a:lnTo>
                      <a:pt x="1598" y="1509"/>
                    </a:lnTo>
                    <a:lnTo>
                      <a:pt x="1602" y="1516"/>
                    </a:lnTo>
                    <a:lnTo>
                      <a:pt x="1606" y="1523"/>
                    </a:lnTo>
                    <a:lnTo>
                      <a:pt x="1610" y="1528"/>
                    </a:lnTo>
                    <a:lnTo>
                      <a:pt x="1614" y="1534"/>
                    </a:lnTo>
                    <a:lnTo>
                      <a:pt x="1618" y="1541"/>
                    </a:lnTo>
                    <a:lnTo>
                      <a:pt x="1622" y="1548"/>
                    </a:lnTo>
                    <a:lnTo>
                      <a:pt x="1625" y="1554"/>
                    </a:lnTo>
                    <a:lnTo>
                      <a:pt x="1629" y="1560"/>
                    </a:lnTo>
                    <a:lnTo>
                      <a:pt x="1633" y="1567"/>
                    </a:lnTo>
                    <a:lnTo>
                      <a:pt x="1637" y="1571"/>
                    </a:lnTo>
                    <a:lnTo>
                      <a:pt x="1641" y="1580"/>
                    </a:lnTo>
                    <a:lnTo>
                      <a:pt x="1645" y="1586"/>
                    </a:lnTo>
                    <a:lnTo>
                      <a:pt x="1649" y="1591"/>
                    </a:lnTo>
                    <a:lnTo>
                      <a:pt x="1653" y="1597"/>
                    </a:lnTo>
                    <a:lnTo>
                      <a:pt x="1657" y="1603"/>
                    </a:lnTo>
                    <a:lnTo>
                      <a:pt x="1661" y="1609"/>
                    </a:lnTo>
                    <a:lnTo>
                      <a:pt x="1665" y="1615"/>
                    </a:lnTo>
                    <a:lnTo>
                      <a:pt x="1669" y="1620"/>
                    </a:lnTo>
                    <a:lnTo>
                      <a:pt x="1673" y="1627"/>
                    </a:lnTo>
                    <a:lnTo>
                      <a:pt x="1677" y="1631"/>
                    </a:lnTo>
                    <a:lnTo>
                      <a:pt x="1681" y="1636"/>
                    </a:lnTo>
                    <a:lnTo>
                      <a:pt x="1685" y="1642"/>
                    </a:lnTo>
                    <a:lnTo>
                      <a:pt x="1688" y="1648"/>
                    </a:lnTo>
                    <a:lnTo>
                      <a:pt x="1692" y="1653"/>
                    </a:lnTo>
                    <a:lnTo>
                      <a:pt x="1696" y="1659"/>
                    </a:lnTo>
                    <a:lnTo>
                      <a:pt x="1700" y="1664"/>
                    </a:lnTo>
                    <a:lnTo>
                      <a:pt x="1704" y="1670"/>
                    </a:lnTo>
                    <a:lnTo>
                      <a:pt x="1708" y="1674"/>
                    </a:lnTo>
                    <a:lnTo>
                      <a:pt x="1712" y="1680"/>
                    </a:lnTo>
                    <a:lnTo>
                      <a:pt x="1716" y="1685"/>
                    </a:lnTo>
                    <a:lnTo>
                      <a:pt x="1720" y="1689"/>
                    </a:lnTo>
                    <a:lnTo>
                      <a:pt x="1724" y="1694"/>
                    </a:lnTo>
                    <a:lnTo>
                      <a:pt x="1728" y="1699"/>
                    </a:lnTo>
                    <a:lnTo>
                      <a:pt x="1732" y="1705"/>
                    </a:lnTo>
                    <a:lnTo>
                      <a:pt x="1736" y="1707"/>
                    </a:lnTo>
                    <a:lnTo>
                      <a:pt x="1740" y="1713"/>
                    </a:lnTo>
                    <a:lnTo>
                      <a:pt x="1744" y="1716"/>
                    </a:lnTo>
                    <a:lnTo>
                      <a:pt x="1748" y="1723"/>
                    </a:lnTo>
                    <a:lnTo>
                      <a:pt x="1751" y="1727"/>
                    </a:lnTo>
                    <a:lnTo>
                      <a:pt x="1755" y="1731"/>
                    </a:lnTo>
                    <a:lnTo>
                      <a:pt x="1759" y="1735"/>
                    </a:lnTo>
                    <a:lnTo>
                      <a:pt x="1763" y="1739"/>
                    </a:lnTo>
                    <a:lnTo>
                      <a:pt x="1767" y="1743"/>
                    </a:lnTo>
                    <a:lnTo>
                      <a:pt x="1771" y="1747"/>
                    </a:lnTo>
                    <a:lnTo>
                      <a:pt x="1775" y="1751"/>
                    </a:lnTo>
                    <a:lnTo>
                      <a:pt x="1779" y="1756"/>
                    </a:lnTo>
                    <a:lnTo>
                      <a:pt x="1783" y="1759"/>
                    </a:lnTo>
                    <a:lnTo>
                      <a:pt x="1787" y="1762"/>
                    </a:lnTo>
                    <a:lnTo>
                      <a:pt x="1791" y="1766"/>
                    </a:lnTo>
                    <a:lnTo>
                      <a:pt x="1795" y="1770"/>
                    </a:lnTo>
                    <a:lnTo>
                      <a:pt x="1799" y="1774"/>
                    </a:lnTo>
                    <a:lnTo>
                      <a:pt x="1803" y="1778"/>
                    </a:lnTo>
                    <a:lnTo>
                      <a:pt x="1807" y="1780"/>
                    </a:lnTo>
                    <a:lnTo>
                      <a:pt x="1811" y="1784"/>
                    </a:lnTo>
                    <a:lnTo>
                      <a:pt x="1814" y="1788"/>
                    </a:lnTo>
                    <a:lnTo>
                      <a:pt x="1818" y="1790"/>
                    </a:lnTo>
                    <a:lnTo>
                      <a:pt x="1822" y="1794"/>
                    </a:lnTo>
                    <a:lnTo>
                      <a:pt x="1826" y="1797"/>
                    </a:lnTo>
                    <a:lnTo>
                      <a:pt x="1830" y="1800"/>
                    </a:lnTo>
                    <a:lnTo>
                      <a:pt x="1834" y="1804"/>
                    </a:lnTo>
                    <a:lnTo>
                      <a:pt x="1838" y="1805"/>
                    </a:lnTo>
                    <a:lnTo>
                      <a:pt x="1842" y="1809"/>
                    </a:lnTo>
                    <a:lnTo>
                      <a:pt x="1846" y="1812"/>
                    </a:lnTo>
                    <a:lnTo>
                      <a:pt x="1850" y="1814"/>
                    </a:lnTo>
                    <a:lnTo>
                      <a:pt x="1854" y="1816"/>
                    </a:lnTo>
                    <a:lnTo>
                      <a:pt x="1858" y="1819"/>
                    </a:lnTo>
                    <a:lnTo>
                      <a:pt x="1862" y="1821"/>
                    </a:lnTo>
                    <a:lnTo>
                      <a:pt x="1866" y="1824"/>
                    </a:lnTo>
                    <a:lnTo>
                      <a:pt x="1870" y="1827"/>
                    </a:lnTo>
                    <a:lnTo>
                      <a:pt x="1874" y="1827"/>
                    </a:lnTo>
                    <a:lnTo>
                      <a:pt x="1877" y="1832"/>
                    </a:lnTo>
                    <a:lnTo>
                      <a:pt x="1881" y="1834"/>
                    </a:lnTo>
                    <a:lnTo>
                      <a:pt x="1885" y="1835"/>
                    </a:lnTo>
                    <a:lnTo>
                      <a:pt x="1889" y="1837"/>
                    </a:lnTo>
                    <a:lnTo>
                      <a:pt x="1893" y="1840"/>
                    </a:lnTo>
                    <a:lnTo>
                      <a:pt x="1897" y="1840"/>
                    </a:lnTo>
                    <a:lnTo>
                      <a:pt x="1901" y="1843"/>
                    </a:lnTo>
                    <a:lnTo>
                      <a:pt x="1905" y="1844"/>
                    </a:lnTo>
                    <a:lnTo>
                      <a:pt x="1909" y="1847"/>
                    </a:lnTo>
                    <a:lnTo>
                      <a:pt x="1913" y="1848"/>
                    </a:lnTo>
                    <a:lnTo>
                      <a:pt x="1917" y="1849"/>
                    </a:lnTo>
                    <a:lnTo>
                      <a:pt x="1921" y="1850"/>
                    </a:lnTo>
                    <a:lnTo>
                      <a:pt x="1925" y="1851"/>
                    </a:lnTo>
                    <a:lnTo>
                      <a:pt x="1929" y="1853"/>
                    </a:lnTo>
                    <a:lnTo>
                      <a:pt x="1933" y="1855"/>
                    </a:lnTo>
                    <a:lnTo>
                      <a:pt x="1937" y="1856"/>
                    </a:lnTo>
                    <a:lnTo>
                      <a:pt x="1940" y="1857"/>
                    </a:lnTo>
                    <a:lnTo>
                      <a:pt x="1944" y="1858"/>
                    </a:lnTo>
                    <a:lnTo>
                      <a:pt x="1948" y="1859"/>
                    </a:lnTo>
                    <a:lnTo>
                      <a:pt x="1952" y="1860"/>
                    </a:lnTo>
                    <a:lnTo>
                      <a:pt x="1956" y="1860"/>
                    </a:lnTo>
                    <a:lnTo>
                      <a:pt x="1960" y="1862"/>
                    </a:lnTo>
                    <a:lnTo>
                      <a:pt x="1964" y="1861"/>
                    </a:lnTo>
                    <a:lnTo>
                      <a:pt x="1968" y="1862"/>
                    </a:lnTo>
                    <a:lnTo>
                      <a:pt x="1972" y="1863"/>
                    </a:lnTo>
                    <a:lnTo>
                      <a:pt x="1976" y="1863"/>
                    </a:lnTo>
                    <a:lnTo>
                      <a:pt x="1980" y="1864"/>
                    </a:lnTo>
                    <a:lnTo>
                      <a:pt x="1984" y="1865"/>
                    </a:lnTo>
                    <a:lnTo>
                      <a:pt x="1988" y="1865"/>
                    </a:lnTo>
                    <a:lnTo>
                      <a:pt x="1992" y="1865"/>
                    </a:lnTo>
                    <a:lnTo>
                      <a:pt x="1996" y="1866"/>
                    </a:lnTo>
                    <a:lnTo>
                      <a:pt x="1999" y="1866"/>
                    </a:lnTo>
                    <a:lnTo>
                      <a:pt x="2003" y="1865"/>
                    </a:lnTo>
                    <a:lnTo>
                      <a:pt x="2007" y="1866"/>
                    </a:lnTo>
                    <a:lnTo>
                      <a:pt x="2011" y="1866"/>
                    </a:lnTo>
                    <a:lnTo>
                      <a:pt x="2015" y="1865"/>
                    </a:lnTo>
                    <a:lnTo>
                      <a:pt x="2019" y="1864"/>
                    </a:lnTo>
                    <a:lnTo>
                      <a:pt x="2023" y="1865"/>
                    </a:lnTo>
                    <a:lnTo>
                      <a:pt x="2027" y="1864"/>
                    </a:lnTo>
                    <a:lnTo>
                      <a:pt x="2031" y="1863"/>
                    </a:lnTo>
                    <a:lnTo>
                      <a:pt x="2035" y="1863"/>
                    </a:lnTo>
                    <a:lnTo>
                      <a:pt x="2039" y="1863"/>
                    </a:lnTo>
                    <a:lnTo>
                      <a:pt x="2043" y="1862"/>
                    </a:lnTo>
                    <a:lnTo>
                      <a:pt x="2047" y="1862"/>
                    </a:lnTo>
                    <a:lnTo>
                      <a:pt x="2051" y="1860"/>
                    </a:lnTo>
                    <a:lnTo>
                      <a:pt x="2055" y="1860"/>
                    </a:lnTo>
                    <a:lnTo>
                      <a:pt x="2059" y="1860"/>
                    </a:lnTo>
                    <a:lnTo>
                      <a:pt x="2062" y="1859"/>
                    </a:lnTo>
                    <a:lnTo>
                      <a:pt x="2066" y="1858"/>
                    </a:lnTo>
                    <a:lnTo>
                      <a:pt x="2070" y="1856"/>
                    </a:lnTo>
                    <a:lnTo>
                      <a:pt x="2074" y="1855"/>
                    </a:lnTo>
                    <a:lnTo>
                      <a:pt x="2078" y="1855"/>
                    </a:lnTo>
                    <a:lnTo>
                      <a:pt x="2082" y="1853"/>
                    </a:lnTo>
                    <a:lnTo>
                      <a:pt x="2086" y="1853"/>
                    </a:lnTo>
                    <a:lnTo>
                      <a:pt x="2090" y="1851"/>
                    </a:lnTo>
                    <a:lnTo>
                      <a:pt x="2094" y="1848"/>
                    </a:lnTo>
                    <a:lnTo>
                      <a:pt x="2098" y="1848"/>
                    </a:lnTo>
                    <a:lnTo>
                      <a:pt x="2102" y="1847"/>
                    </a:lnTo>
                    <a:lnTo>
                      <a:pt x="2106" y="1844"/>
                    </a:lnTo>
                    <a:lnTo>
                      <a:pt x="2110" y="1844"/>
                    </a:lnTo>
                    <a:lnTo>
                      <a:pt x="2114" y="1841"/>
                    </a:lnTo>
                    <a:lnTo>
                      <a:pt x="2118" y="1840"/>
                    </a:lnTo>
                    <a:lnTo>
                      <a:pt x="2122" y="1837"/>
                    </a:lnTo>
                    <a:lnTo>
                      <a:pt x="2125" y="1835"/>
                    </a:lnTo>
                    <a:lnTo>
                      <a:pt x="2129" y="1834"/>
                    </a:lnTo>
                    <a:lnTo>
                      <a:pt x="2133" y="1832"/>
                    </a:lnTo>
                    <a:lnTo>
                      <a:pt x="2137" y="1830"/>
                    </a:lnTo>
                    <a:lnTo>
                      <a:pt x="2141" y="1828"/>
                    </a:lnTo>
                    <a:lnTo>
                      <a:pt x="2145" y="1825"/>
                    </a:lnTo>
                    <a:lnTo>
                      <a:pt x="2149" y="1824"/>
                    </a:lnTo>
                    <a:lnTo>
                      <a:pt x="2153" y="1822"/>
                    </a:lnTo>
                    <a:lnTo>
                      <a:pt x="2157" y="1821"/>
                    </a:lnTo>
                    <a:lnTo>
                      <a:pt x="2161" y="1817"/>
                    </a:lnTo>
                    <a:lnTo>
                      <a:pt x="2165" y="1814"/>
                    </a:lnTo>
                    <a:lnTo>
                      <a:pt x="2169" y="1812"/>
                    </a:lnTo>
                    <a:lnTo>
                      <a:pt x="2173" y="1810"/>
                    </a:lnTo>
                    <a:lnTo>
                      <a:pt x="2177" y="1807"/>
                    </a:lnTo>
                    <a:lnTo>
                      <a:pt x="2181" y="1805"/>
                    </a:lnTo>
                    <a:lnTo>
                      <a:pt x="2185" y="1804"/>
                    </a:lnTo>
                    <a:lnTo>
                      <a:pt x="2188" y="1798"/>
                    </a:lnTo>
                    <a:lnTo>
                      <a:pt x="2192" y="1797"/>
                    </a:lnTo>
                    <a:lnTo>
                      <a:pt x="2196" y="1795"/>
                    </a:lnTo>
                    <a:lnTo>
                      <a:pt x="2200" y="1791"/>
                    </a:lnTo>
                    <a:lnTo>
                      <a:pt x="2204" y="1788"/>
                    </a:lnTo>
                    <a:lnTo>
                      <a:pt x="2208" y="1785"/>
                    </a:lnTo>
                    <a:lnTo>
                      <a:pt x="2212" y="1781"/>
                    </a:lnTo>
                    <a:lnTo>
                      <a:pt x="2216" y="1779"/>
                    </a:lnTo>
                    <a:lnTo>
                      <a:pt x="2220" y="1778"/>
                    </a:lnTo>
                    <a:lnTo>
                      <a:pt x="2224" y="1773"/>
                    </a:lnTo>
                    <a:lnTo>
                      <a:pt x="2228" y="1769"/>
                    </a:lnTo>
                    <a:lnTo>
                      <a:pt x="2232" y="1766"/>
                    </a:lnTo>
                    <a:lnTo>
                      <a:pt x="2236" y="1763"/>
                    </a:lnTo>
                    <a:lnTo>
                      <a:pt x="2240" y="1760"/>
                    </a:lnTo>
                    <a:lnTo>
                      <a:pt x="2244" y="1756"/>
                    </a:lnTo>
                    <a:lnTo>
                      <a:pt x="2248" y="1753"/>
                    </a:lnTo>
                    <a:lnTo>
                      <a:pt x="2251" y="1750"/>
                    </a:lnTo>
                    <a:lnTo>
                      <a:pt x="2255" y="1746"/>
                    </a:lnTo>
                    <a:lnTo>
                      <a:pt x="2259" y="1743"/>
                    </a:lnTo>
                    <a:lnTo>
                      <a:pt x="2263" y="1738"/>
                    </a:lnTo>
                    <a:lnTo>
                      <a:pt x="2267" y="1736"/>
                    </a:lnTo>
                    <a:lnTo>
                      <a:pt x="2271" y="1732"/>
                    </a:lnTo>
                    <a:lnTo>
                      <a:pt x="2275" y="1728"/>
                    </a:lnTo>
                    <a:lnTo>
                      <a:pt x="2279" y="1724"/>
                    </a:lnTo>
                    <a:lnTo>
                      <a:pt x="2283" y="1720"/>
                    </a:lnTo>
                    <a:lnTo>
                      <a:pt x="2287" y="1717"/>
                    </a:lnTo>
                    <a:lnTo>
                      <a:pt x="2291" y="1712"/>
                    </a:lnTo>
                    <a:lnTo>
                      <a:pt x="2295" y="1709"/>
                    </a:lnTo>
                    <a:lnTo>
                      <a:pt x="2299" y="1704"/>
                    </a:lnTo>
                    <a:lnTo>
                      <a:pt x="2303" y="1700"/>
                    </a:lnTo>
                    <a:lnTo>
                      <a:pt x="2307" y="1697"/>
                    </a:lnTo>
                    <a:lnTo>
                      <a:pt x="2311" y="1692"/>
                    </a:lnTo>
                    <a:lnTo>
                      <a:pt x="2314" y="1689"/>
                    </a:lnTo>
                    <a:lnTo>
                      <a:pt x="2318" y="1684"/>
                    </a:lnTo>
                    <a:lnTo>
                      <a:pt x="2322" y="1680"/>
                    </a:lnTo>
                    <a:lnTo>
                      <a:pt x="2326" y="1675"/>
                    </a:lnTo>
                    <a:lnTo>
                      <a:pt x="2330" y="1672"/>
                    </a:lnTo>
                    <a:lnTo>
                      <a:pt x="2334" y="1666"/>
                    </a:lnTo>
                    <a:lnTo>
                      <a:pt x="2338" y="1663"/>
                    </a:lnTo>
                    <a:lnTo>
                      <a:pt x="2342" y="1659"/>
                    </a:lnTo>
                    <a:lnTo>
                      <a:pt x="2346" y="1654"/>
                    </a:lnTo>
                    <a:lnTo>
                      <a:pt x="2350" y="1650"/>
                    </a:lnTo>
                    <a:lnTo>
                      <a:pt x="2354" y="1645"/>
                    </a:lnTo>
                    <a:lnTo>
                      <a:pt x="2358" y="1641"/>
                    </a:lnTo>
                    <a:lnTo>
                      <a:pt x="2362" y="1636"/>
                    </a:lnTo>
                    <a:lnTo>
                      <a:pt x="2366" y="1632"/>
                    </a:lnTo>
                    <a:lnTo>
                      <a:pt x="2370" y="1628"/>
                    </a:lnTo>
                    <a:lnTo>
                      <a:pt x="2374" y="1623"/>
                    </a:lnTo>
                    <a:lnTo>
                      <a:pt x="2377" y="1618"/>
                    </a:lnTo>
                    <a:lnTo>
                      <a:pt x="2381" y="1613"/>
                    </a:lnTo>
                    <a:lnTo>
                      <a:pt x="2385" y="1610"/>
                    </a:lnTo>
                    <a:lnTo>
                      <a:pt x="2389" y="1603"/>
                    </a:lnTo>
                    <a:lnTo>
                      <a:pt x="2393" y="1600"/>
                    </a:lnTo>
                    <a:lnTo>
                      <a:pt x="2397" y="1594"/>
                    </a:lnTo>
                    <a:lnTo>
                      <a:pt x="2401" y="1589"/>
                    </a:lnTo>
                    <a:lnTo>
                      <a:pt x="2405" y="1584"/>
                    </a:lnTo>
                    <a:lnTo>
                      <a:pt x="2409" y="1580"/>
                    </a:lnTo>
                    <a:lnTo>
                      <a:pt x="2413" y="1575"/>
                    </a:lnTo>
                    <a:lnTo>
                      <a:pt x="2417" y="1570"/>
                    </a:lnTo>
                    <a:lnTo>
                      <a:pt x="2421" y="1565"/>
                    </a:lnTo>
                    <a:lnTo>
                      <a:pt x="2425" y="1559"/>
                    </a:lnTo>
                    <a:lnTo>
                      <a:pt x="2429" y="1554"/>
                    </a:lnTo>
                    <a:lnTo>
                      <a:pt x="2433" y="1550"/>
                    </a:lnTo>
                    <a:lnTo>
                      <a:pt x="2437" y="1544"/>
                    </a:lnTo>
                    <a:lnTo>
                      <a:pt x="2440" y="1539"/>
                    </a:lnTo>
                    <a:lnTo>
                      <a:pt x="2444" y="1536"/>
                    </a:lnTo>
                    <a:lnTo>
                      <a:pt x="2448" y="1531"/>
                    </a:lnTo>
                    <a:lnTo>
                      <a:pt x="2452" y="1524"/>
                    </a:lnTo>
                    <a:lnTo>
                      <a:pt x="2456" y="1519"/>
                    </a:lnTo>
                    <a:lnTo>
                      <a:pt x="2460" y="1514"/>
                    </a:lnTo>
                    <a:lnTo>
                      <a:pt x="2464" y="1509"/>
                    </a:lnTo>
                    <a:lnTo>
                      <a:pt x="2468" y="1504"/>
                    </a:lnTo>
                    <a:lnTo>
                      <a:pt x="2472" y="1498"/>
                    </a:lnTo>
                    <a:lnTo>
                      <a:pt x="2476" y="1493"/>
                    </a:lnTo>
                    <a:lnTo>
                      <a:pt x="2480" y="1487"/>
                    </a:lnTo>
                    <a:lnTo>
                      <a:pt x="2484" y="1482"/>
                    </a:lnTo>
                    <a:lnTo>
                      <a:pt x="2488" y="1477"/>
                    </a:lnTo>
                    <a:lnTo>
                      <a:pt x="2492" y="1471"/>
                    </a:lnTo>
                    <a:lnTo>
                      <a:pt x="2496" y="1467"/>
                    </a:lnTo>
                    <a:lnTo>
                      <a:pt x="2499" y="1461"/>
                    </a:lnTo>
                    <a:lnTo>
                      <a:pt x="2503" y="1456"/>
                    </a:lnTo>
                    <a:lnTo>
                      <a:pt x="2507" y="1450"/>
                    </a:lnTo>
                    <a:lnTo>
                      <a:pt x="2511" y="1445"/>
                    </a:lnTo>
                    <a:lnTo>
                      <a:pt x="2515" y="1440"/>
                    </a:lnTo>
                    <a:lnTo>
                      <a:pt x="2519" y="1434"/>
                    </a:lnTo>
                    <a:lnTo>
                      <a:pt x="2523" y="1428"/>
                    </a:lnTo>
                    <a:lnTo>
                      <a:pt x="2527" y="1422"/>
                    </a:lnTo>
                    <a:lnTo>
                      <a:pt x="2531" y="1417"/>
                    </a:lnTo>
                    <a:lnTo>
                      <a:pt x="2535" y="1411"/>
                    </a:lnTo>
                    <a:lnTo>
                      <a:pt x="2539" y="1406"/>
                    </a:lnTo>
                    <a:lnTo>
                      <a:pt x="2543" y="1401"/>
                    </a:lnTo>
                    <a:lnTo>
                      <a:pt x="2547" y="1394"/>
                    </a:lnTo>
                    <a:lnTo>
                      <a:pt x="2551" y="1391"/>
                    </a:lnTo>
                    <a:lnTo>
                      <a:pt x="2555" y="1384"/>
                    </a:lnTo>
                    <a:lnTo>
                      <a:pt x="2559" y="1378"/>
                    </a:lnTo>
                    <a:lnTo>
                      <a:pt x="2562" y="1372"/>
                    </a:lnTo>
                    <a:lnTo>
                      <a:pt x="2566" y="1366"/>
                    </a:lnTo>
                    <a:lnTo>
                      <a:pt x="2570" y="1360"/>
                    </a:lnTo>
                    <a:lnTo>
                      <a:pt x="2574" y="1355"/>
                    </a:lnTo>
                    <a:lnTo>
                      <a:pt x="2578" y="1350"/>
                    </a:lnTo>
                    <a:lnTo>
                      <a:pt x="2582" y="1345"/>
                    </a:lnTo>
                    <a:lnTo>
                      <a:pt x="2586" y="1339"/>
                    </a:lnTo>
                    <a:lnTo>
                      <a:pt x="2590" y="1332"/>
                    </a:lnTo>
                    <a:lnTo>
                      <a:pt x="2594" y="1326"/>
                    </a:lnTo>
                    <a:lnTo>
                      <a:pt x="2598" y="1320"/>
                    </a:lnTo>
                    <a:lnTo>
                      <a:pt x="2602" y="1316"/>
                    </a:lnTo>
                    <a:lnTo>
                      <a:pt x="2606" y="1310"/>
                    </a:lnTo>
                    <a:lnTo>
                      <a:pt x="2610" y="1304"/>
                    </a:lnTo>
                    <a:lnTo>
                      <a:pt x="2614" y="1298"/>
                    </a:lnTo>
                    <a:lnTo>
                      <a:pt x="2618" y="1293"/>
                    </a:lnTo>
                    <a:lnTo>
                      <a:pt x="2622" y="1286"/>
                    </a:lnTo>
                    <a:lnTo>
                      <a:pt x="2625" y="1282"/>
                    </a:lnTo>
                    <a:lnTo>
                      <a:pt x="2629" y="1275"/>
                    </a:lnTo>
                    <a:lnTo>
                      <a:pt x="2633" y="1269"/>
                    </a:lnTo>
                    <a:lnTo>
                      <a:pt x="2637" y="1264"/>
                    </a:lnTo>
                    <a:lnTo>
                      <a:pt x="2641" y="1259"/>
                    </a:lnTo>
                    <a:lnTo>
                      <a:pt x="2645" y="1253"/>
                    </a:lnTo>
                    <a:lnTo>
                      <a:pt x="2649" y="1246"/>
                    </a:lnTo>
                    <a:lnTo>
                      <a:pt x="2653" y="1241"/>
                    </a:lnTo>
                    <a:lnTo>
                      <a:pt x="2657" y="1235"/>
                    </a:lnTo>
                    <a:lnTo>
                      <a:pt x="2661" y="1229"/>
                    </a:lnTo>
                    <a:lnTo>
                      <a:pt x="2665" y="1224"/>
                    </a:lnTo>
                    <a:lnTo>
                      <a:pt x="2669" y="1218"/>
                    </a:lnTo>
                    <a:lnTo>
                      <a:pt x="2673" y="1212"/>
                    </a:lnTo>
                    <a:lnTo>
                      <a:pt x="2677" y="1206"/>
                    </a:lnTo>
                    <a:lnTo>
                      <a:pt x="2681" y="1200"/>
                    </a:lnTo>
                    <a:lnTo>
                      <a:pt x="2685" y="1195"/>
                    </a:lnTo>
                    <a:lnTo>
                      <a:pt x="2688" y="1188"/>
                    </a:lnTo>
                    <a:lnTo>
                      <a:pt x="2692" y="1183"/>
                    </a:lnTo>
                    <a:lnTo>
                      <a:pt x="2696" y="1177"/>
                    </a:lnTo>
                    <a:lnTo>
                      <a:pt x="2700" y="1172"/>
                    </a:lnTo>
                    <a:lnTo>
                      <a:pt x="2704" y="1165"/>
                    </a:lnTo>
                    <a:lnTo>
                      <a:pt x="2708" y="1159"/>
                    </a:lnTo>
                    <a:lnTo>
                      <a:pt x="2712" y="1155"/>
                    </a:lnTo>
                    <a:lnTo>
                      <a:pt x="2716" y="1149"/>
                    </a:lnTo>
                    <a:lnTo>
                      <a:pt x="2720" y="1143"/>
                    </a:lnTo>
                    <a:lnTo>
                      <a:pt x="2724" y="1136"/>
                    </a:lnTo>
                    <a:lnTo>
                      <a:pt x="2728" y="1131"/>
                    </a:lnTo>
                    <a:lnTo>
                      <a:pt x="2732" y="1125"/>
                    </a:lnTo>
                    <a:lnTo>
                      <a:pt x="2736" y="1120"/>
                    </a:lnTo>
                    <a:lnTo>
                      <a:pt x="2740" y="1114"/>
                    </a:lnTo>
                    <a:lnTo>
                      <a:pt x="2744" y="1107"/>
                    </a:lnTo>
                    <a:lnTo>
                      <a:pt x="2748" y="1103"/>
                    </a:lnTo>
                    <a:lnTo>
                      <a:pt x="2751" y="1096"/>
                    </a:lnTo>
                    <a:lnTo>
                      <a:pt x="2755" y="1091"/>
                    </a:lnTo>
                    <a:lnTo>
                      <a:pt x="2759" y="1085"/>
                    </a:lnTo>
                    <a:lnTo>
                      <a:pt x="2763" y="1079"/>
                    </a:lnTo>
                    <a:lnTo>
                      <a:pt x="2767" y="1073"/>
                    </a:lnTo>
                    <a:lnTo>
                      <a:pt x="2771" y="1067"/>
                    </a:lnTo>
                    <a:lnTo>
                      <a:pt x="2775" y="1063"/>
                    </a:lnTo>
                    <a:lnTo>
                      <a:pt x="2779" y="1056"/>
                    </a:lnTo>
                    <a:lnTo>
                      <a:pt x="2783" y="1051"/>
                    </a:lnTo>
                    <a:lnTo>
                      <a:pt x="2787" y="1045"/>
                    </a:lnTo>
                    <a:lnTo>
                      <a:pt x="2791" y="1039"/>
                    </a:lnTo>
                    <a:lnTo>
                      <a:pt x="2795" y="1033"/>
                    </a:lnTo>
                    <a:lnTo>
                      <a:pt x="2799" y="1028"/>
                    </a:lnTo>
                    <a:lnTo>
                      <a:pt x="2803" y="1023"/>
                    </a:lnTo>
                    <a:lnTo>
                      <a:pt x="2807" y="1018"/>
                    </a:lnTo>
                    <a:lnTo>
                      <a:pt x="2811" y="1010"/>
                    </a:lnTo>
                    <a:lnTo>
                      <a:pt x="2814" y="1005"/>
                    </a:lnTo>
                    <a:lnTo>
                      <a:pt x="2818" y="999"/>
                    </a:lnTo>
                    <a:lnTo>
                      <a:pt x="2822" y="994"/>
                    </a:lnTo>
                    <a:lnTo>
                      <a:pt x="2826" y="989"/>
                    </a:lnTo>
                    <a:lnTo>
                      <a:pt x="2830" y="983"/>
                    </a:lnTo>
                    <a:lnTo>
                      <a:pt x="2834" y="977"/>
                    </a:lnTo>
                    <a:lnTo>
                      <a:pt x="2838" y="971"/>
                    </a:lnTo>
                    <a:lnTo>
                      <a:pt x="2842" y="967"/>
                    </a:lnTo>
                    <a:lnTo>
                      <a:pt x="2846" y="961"/>
                    </a:lnTo>
                    <a:lnTo>
                      <a:pt x="2850" y="954"/>
                    </a:lnTo>
                    <a:lnTo>
                      <a:pt x="2854" y="950"/>
                    </a:lnTo>
                    <a:lnTo>
                      <a:pt x="2858" y="944"/>
                    </a:lnTo>
                    <a:lnTo>
                      <a:pt x="2862" y="938"/>
                    </a:lnTo>
                    <a:lnTo>
                      <a:pt x="2866" y="932"/>
                    </a:lnTo>
                    <a:lnTo>
                      <a:pt x="2870" y="928"/>
                    </a:lnTo>
                    <a:lnTo>
                      <a:pt x="2874" y="922"/>
                    </a:lnTo>
                    <a:lnTo>
                      <a:pt x="2877" y="916"/>
                    </a:lnTo>
                    <a:lnTo>
                      <a:pt x="2881" y="909"/>
                    </a:lnTo>
                    <a:lnTo>
                      <a:pt x="2885" y="907"/>
                    </a:lnTo>
                    <a:lnTo>
                      <a:pt x="2889" y="899"/>
                    </a:lnTo>
                    <a:lnTo>
                      <a:pt x="2893" y="894"/>
                    </a:lnTo>
                    <a:lnTo>
                      <a:pt x="2897" y="890"/>
                    </a:lnTo>
                    <a:lnTo>
                      <a:pt x="2901" y="884"/>
                    </a:lnTo>
                    <a:lnTo>
                      <a:pt x="2905" y="877"/>
                    </a:lnTo>
                    <a:lnTo>
                      <a:pt x="2909" y="872"/>
                    </a:lnTo>
                    <a:lnTo>
                      <a:pt x="2913" y="867"/>
                    </a:lnTo>
                    <a:lnTo>
                      <a:pt x="2917" y="862"/>
                    </a:lnTo>
                    <a:lnTo>
                      <a:pt x="2921" y="856"/>
                    </a:lnTo>
                    <a:lnTo>
                      <a:pt x="2925" y="851"/>
                    </a:lnTo>
                    <a:lnTo>
                      <a:pt x="2929" y="846"/>
                    </a:lnTo>
                    <a:lnTo>
                      <a:pt x="2933" y="840"/>
                    </a:lnTo>
                    <a:lnTo>
                      <a:pt x="2937" y="835"/>
                    </a:lnTo>
                    <a:lnTo>
                      <a:pt x="2940" y="830"/>
                    </a:lnTo>
                    <a:lnTo>
                      <a:pt x="2944" y="824"/>
                    </a:lnTo>
                    <a:lnTo>
                      <a:pt x="2948" y="819"/>
                    </a:lnTo>
                    <a:lnTo>
                      <a:pt x="2952" y="814"/>
                    </a:lnTo>
                    <a:lnTo>
                      <a:pt x="2956" y="809"/>
                    </a:lnTo>
                    <a:lnTo>
                      <a:pt x="2960" y="805"/>
                    </a:lnTo>
                    <a:lnTo>
                      <a:pt x="2964" y="799"/>
                    </a:lnTo>
                    <a:lnTo>
                      <a:pt x="2968" y="793"/>
                    </a:lnTo>
                    <a:lnTo>
                      <a:pt x="2972" y="788"/>
                    </a:lnTo>
                    <a:lnTo>
                      <a:pt x="2976" y="782"/>
                    </a:lnTo>
                    <a:lnTo>
                      <a:pt x="2980" y="778"/>
                    </a:lnTo>
                    <a:lnTo>
                      <a:pt x="2984" y="773"/>
                    </a:lnTo>
                    <a:lnTo>
                      <a:pt x="2988" y="767"/>
                    </a:lnTo>
                    <a:lnTo>
                      <a:pt x="2992" y="762"/>
                    </a:lnTo>
                    <a:lnTo>
                      <a:pt x="2996" y="757"/>
                    </a:lnTo>
                    <a:lnTo>
                      <a:pt x="2999" y="752"/>
                    </a:lnTo>
                    <a:lnTo>
                      <a:pt x="3003" y="747"/>
                    </a:lnTo>
                    <a:lnTo>
                      <a:pt x="3007" y="744"/>
                    </a:lnTo>
                    <a:lnTo>
                      <a:pt x="3011" y="738"/>
                    </a:lnTo>
                    <a:lnTo>
                      <a:pt x="3015" y="733"/>
                    </a:lnTo>
                    <a:lnTo>
                      <a:pt x="3019" y="728"/>
                    </a:lnTo>
                    <a:lnTo>
                      <a:pt x="3023" y="723"/>
                    </a:lnTo>
                    <a:lnTo>
                      <a:pt x="3027" y="717"/>
                    </a:lnTo>
                    <a:lnTo>
                      <a:pt x="3031" y="713"/>
                    </a:lnTo>
                    <a:lnTo>
                      <a:pt x="3035" y="708"/>
                    </a:lnTo>
                    <a:lnTo>
                      <a:pt x="3039" y="703"/>
                    </a:lnTo>
                    <a:lnTo>
                      <a:pt x="3043" y="698"/>
                    </a:lnTo>
                    <a:lnTo>
                      <a:pt x="3047" y="694"/>
                    </a:lnTo>
                    <a:lnTo>
                      <a:pt x="3051" y="689"/>
                    </a:lnTo>
                    <a:lnTo>
                      <a:pt x="3055" y="684"/>
                    </a:lnTo>
                    <a:lnTo>
                      <a:pt x="3059" y="679"/>
                    </a:lnTo>
                    <a:lnTo>
                      <a:pt x="3062" y="675"/>
                    </a:lnTo>
                    <a:lnTo>
                      <a:pt x="3066" y="670"/>
                    </a:lnTo>
                    <a:lnTo>
                      <a:pt x="3070" y="665"/>
                    </a:lnTo>
                    <a:lnTo>
                      <a:pt x="3074" y="660"/>
                    </a:lnTo>
                    <a:lnTo>
                      <a:pt x="3078" y="656"/>
                    </a:lnTo>
                    <a:lnTo>
                      <a:pt x="3082" y="651"/>
                    </a:lnTo>
                    <a:lnTo>
                      <a:pt x="3086" y="646"/>
                    </a:lnTo>
                    <a:lnTo>
                      <a:pt x="3090" y="642"/>
                    </a:lnTo>
                    <a:lnTo>
                      <a:pt x="3094" y="637"/>
                    </a:lnTo>
                    <a:lnTo>
                      <a:pt x="3098" y="633"/>
                    </a:lnTo>
                    <a:lnTo>
                      <a:pt x="3102" y="627"/>
                    </a:lnTo>
                    <a:lnTo>
                      <a:pt x="3106" y="624"/>
                    </a:lnTo>
                    <a:lnTo>
                      <a:pt x="3110" y="619"/>
                    </a:lnTo>
                    <a:lnTo>
                      <a:pt x="3114" y="613"/>
                    </a:lnTo>
                    <a:lnTo>
                      <a:pt x="3118" y="609"/>
                    </a:lnTo>
                    <a:lnTo>
                      <a:pt x="3122" y="605"/>
                    </a:lnTo>
                    <a:lnTo>
                      <a:pt x="3125" y="600"/>
                    </a:lnTo>
                    <a:lnTo>
                      <a:pt x="3129" y="596"/>
                    </a:lnTo>
                    <a:lnTo>
                      <a:pt x="3133" y="590"/>
                    </a:lnTo>
                    <a:lnTo>
                      <a:pt x="3137" y="587"/>
                    </a:lnTo>
                    <a:lnTo>
                      <a:pt x="3141" y="583"/>
                    </a:lnTo>
                    <a:lnTo>
                      <a:pt x="3145" y="577"/>
                    </a:lnTo>
                    <a:lnTo>
                      <a:pt x="3149" y="574"/>
                    </a:lnTo>
                    <a:lnTo>
                      <a:pt x="3153" y="569"/>
                    </a:lnTo>
                    <a:lnTo>
                      <a:pt x="3157" y="565"/>
                    </a:lnTo>
                    <a:lnTo>
                      <a:pt x="3161" y="561"/>
                    </a:lnTo>
                    <a:lnTo>
                      <a:pt x="3165" y="557"/>
                    </a:lnTo>
                    <a:lnTo>
                      <a:pt x="3169" y="553"/>
                    </a:lnTo>
                    <a:lnTo>
                      <a:pt x="3173" y="547"/>
                    </a:lnTo>
                    <a:lnTo>
                      <a:pt x="3177" y="544"/>
                    </a:lnTo>
                    <a:lnTo>
                      <a:pt x="3181" y="539"/>
                    </a:lnTo>
                    <a:lnTo>
                      <a:pt x="3185" y="535"/>
                    </a:lnTo>
                    <a:lnTo>
                      <a:pt x="3188" y="531"/>
                    </a:lnTo>
                    <a:lnTo>
                      <a:pt x="3192" y="526"/>
                    </a:lnTo>
                    <a:lnTo>
                      <a:pt x="3196" y="523"/>
                    </a:lnTo>
                    <a:lnTo>
                      <a:pt x="3200" y="519"/>
                    </a:lnTo>
                    <a:lnTo>
                      <a:pt x="3204" y="515"/>
                    </a:lnTo>
                    <a:lnTo>
                      <a:pt x="3208" y="511"/>
                    </a:lnTo>
                    <a:lnTo>
                      <a:pt x="3212" y="507"/>
                    </a:lnTo>
                    <a:lnTo>
                      <a:pt x="3216" y="502"/>
                    </a:lnTo>
                    <a:lnTo>
                      <a:pt x="3220" y="500"/>
                    </a:lnTo>
                    <a:lnTo>
                      <a:pt x="3224" y="495"/>
                    </a:lnTo>
                    <a:lnTo>
                      <a:pt x="3228" y="490"/>
                    </a:lnTo>
                    <a:lnTo>
                      <a:pt x="3232" y="487"/>
                    </a:lnTo>
                    <a:lnTo>
                      <a:pt x="3236" y="483"/>
                    </a:lnTo>
                    <a:lnTo>
                      <a:pt x="3240" y="480"/>
                    </a:lnTo>
                    <a:lnTo>
                      <a:pt x="3244" y="475"/>
                    </a:lnTo>
                    <a:lnTo>
                      <a:pt x="3248" y="471"/>
                    </a:lnTo>
                    <a:lnTo>
                      <a:pt x="3251" y="467"/>
                    </a:lnTo>
                    <a:lnTo>
                      <a:pt x="3255" y="462"/>
                    </a:lnTo>
                    <a:lnTo>
                      <a:pt x="3259" y="461"/>
                    </a:lnTo>
                    <a:lnTo>
                      <a:pt x="3263" y="457"/>
                    </a:lnTo>
                    <a:lnTo>
                      <a:pt x="3267" y="452"/>
                    </a:lnTo>
                    <a:lnTo>
                      <a:pt x="3271" y="449"/>
                    </a:lnTo>
                    <a:lnTo>
                      <a:pt x="3275" y="445"/>
                    </a:lnTo>
                    <a:lnTo>
                      <a:pt x="3279" y="441"/>
                    </a:lnTo>
                    <a:lnTo>
                      <a:pt x="3283" y="437"/>
                    </a:lnTo>
                    <a:lnTo>
                      <a:pt x="3287" y="434"/>
                    </a:lnTo>
                    <a:lnTo>
                      <a:pt x="3291" y="431"/>
                    </a:lnTo>
                    <a:lnTo>
                      <a:pt x="3295" y="427"/>
                    </a:lnTo>
                    <a:lnTo>
                      <a:pt x="3299" y="424"/>
                    </a:lnTo>
                    <a:lnTo>
                      <a:pt x="3303" y="420"/>
                    </a:lnTo>
                    <a:lnTo>
                      <a:pt x="3307" y="418"/>
                    </a:lnTo>
                    <a:lnTo>
                      <a:pt x="3311" y="413"/>
                    </a:lnTo>
                    <a:lnTo>
                      <a:pt x="3314" y="410"/>
                    </a:lnTo>
                    <a:lnTo>
                      <a:pt x="3318" y="407"/>
                    </a:lnTo>
                    <a:lnTo>
                      <a:pt x="3322" y="403"/>
                    </a:lnTo>
                    <a:lnTo>
                      <a:pt x="3326" y="400"/>
                    </a:lnTo>
                    <a:lnTo>
                      <a:pt x="3330" y="396"/>
                    </a:lnTo>
                    <a:lnTo>
                      <a:pt x="3334" y="392"/>
                    </a:lnTo>
                    <a:lnTo>
                      <a:pt x="3338" y="389"/>
                    </a:lnTo>
                    <a:lnTo>
                      <a:pt x="3342" y="385"/>
                    </a:lnTo>
                    <a:lnTo>
                      <a:pt x="3346" y="383"/>
                    </a:lnTo>
                    <a:lnTo>
                      <a:pt x="3350" y="378"/>
                    </a:lnTo>
                    <a:lnTo>
                      <a:pt x="3354" y="377"/>
                    </a:lnTo>
                    <a:lnTo>
                      <a:pt x="3358" y="372"/>
                    </a:lnTo>
                    <a:lnTo>
                      <a:pt x="3362" y="368"/>
                    </a:lnTo>
                    <a:lnTo>
                      <a:pt x="3366" y="366"/>
                    </a:lnTo>
                    <a:lnTo>
                      <a:pt x="3370" y="363"/>
                    </a:lnTo>
                    <a:lnTo>
                      <a:pt x="3374" y="359"/>
                    </a:lnTo>
                    <a:lnTo>
                      <a:pt x="3377" y="355"/>
                    </a:lnTo>
                    <a:lnTo>
                      <a:pt x="3381" y="354"/>
                    </a:lnTo>
                    <a:lnTo>
                      <a:pt x="3385" y="351"/>
                    </a:lnTo>
                    <a:lnTo>
                      <a:pt x="3389" y="347"/>
                    </a:lnTo>
                    <a:lnTo>
                      <a:pt x="3393" y="345"/>
                    </a:lnTo>
                    <a:lnTo>
                      <a:pt x="3397" y="340"/>
                    </a:lnTo>
                    <a:lnTo>
                      <a:pt x="3401" y="339"/>
                    </a:lnTo>
                    <a:lnTo>
                      <a:pt x="3405" y="335"/>
                    </a:lnTo>
                    <a:lnTo>
                      <a:pt x="3409" y="332"/>
                    </a:lnTo>
                    <a:lnTo>
                      <a:pt x="3413" y="329"/>
                    </a:lnTo>
                    <a:lnTo>
                      <a:pt x="3417" y="326"/>
                    </a:lnTo>
                    <a:lnTo>
                      <a:pt x="3421" y="322"/>
                    </a:lnTo>
                    <a:lnTo>
                      <a:pt x="3425" y="319"/>
                    </a:lnTo>
                    <a:lnTo>
                      <a:pt x="3429" y="316"/>
                    </a:lnTo>
                    <a:lnTo>
                      <a:pt x="3433" y="314"/>
                    </a:lnTo>
                    <a:lnTo>
                      <a:pt x="3437" y="311"/>
                    </a:lnTo>
                    <a:lnTo>
                      <a:pt x="3440" y="309"/>
                    </a:lnTo>
                    <a:lnTo>
                      <a:pt x="3444" y="305"/>
                    </a:lnTo>
                    <a:lnTo>
                      <a:pt x="3448" y="302"/>
                    </a:lnTo>
                    <a:lnTo>
                      <a:pt x="3452" y="299"/>
                    </a:lnTo>
                    <a:lnTo>
                      <a:pt x="3456" y="296"/>
                    </a:lnTo>
                    <a:lnTo>
                      <a:pt x="3460" y="294"/>
                    </a:lnTo>
                    <a:lnTo>
                      <a:pt x="3464" y="292"/>
                    </a:lnTo>
                    <a:lnTo>
                      <a:pt x="3468" y="289"/>
                    </a:lnTo>
                    <a:lnTo>
                      <a:pt x="3472" y="286"/>
                    </a:lnTo>
                    <a:lnTo>
                      <a:pt x="3476" y="283"/>
                    </a:lnTo>
                    <a:lnTo>
                      <a:pt x="3480" y="280"/>
                    </a:lnTo>
                    <a:lnTo>
                      <a:pt x="3484" y="278"/>
                    </a:lnTo>
                    <a:lnTo>
                      <a:pt x="3488" y="274"/>
                    </a:lnTo>
                    <a:lnTo>
                      <a:pt x="3492" y="273"/>
                    </a:lnTo>
                    <a:lnTo>
                      <a:pt x="3496" y="270"/>
                    </a:lnTo>
                    <a:lnTo>
                      <a:pt x="3499" y="268"/>
                    </a:lnTo>
                    <a:lnTo>
                      <a:pt x="3503" y="266"/>
                    </a:lnTo>
                    <a:lnTo>
                      <a:pt x="3507" y="262"/>
                    </a:lnTo>
                    <a:lnTo>
                      <a:pt x="3511" y="259"/>
                    </a:lnTo>
                    <a:lnTo>
                      <a:pt x="3515" y="256"/>
                    </a:lnTo>
                    <a:lnTo>
                      <a:pt x="3519" y="255"/>
                    </a:lnTo>
                    <a:lnTo>
                      <a:pt x="3523" y="252"/>
                    </a:lnTo>
                    <a:lnTo>
                      <a:pt x="3527" y="250"/>
                    </a:lnTo>
                    <a:lnTo>
                      <a:pt x="3531" y="247"/>
                    </a:lnTo>
                    <a:lnTo>
                      <a:pt x="3535" y="245"/>
                    </a:lnTo>
                    <a:lnTo>
                      <a:pt x="3539" y="243"/>
                    </a:lnTo>
                    <a:lnTo>
                      <a:pt x="3543" y="240"/>
                    </a:lnTo>
                    <a:lnTo>
                      <a:pt x="3547" y="237"/>
                    </a:lnTo>
                    <a:lnTo>
                      <a:pt x="3551" y="235"/>
                    </a:lnTo>
                    <a:lnTo>
                      <a:pt x="3555" y="234"/>
                    </a:lnTo>
                    <a:lnTo>
                      <a:pt x="3559" y="232"/>
                    </a:lnTo>
                    <a:lnTo>
                      <a:pt x="3562" y="228"/>
                    </a:lnTo>
                    <a:lnTo>
                      <a:pt x="3566" y="227"/>
                    </a:lnTo>
                    <a:lnTo>
                      <a:pt x="3570" y="224"/>
                    </a:lnTo>
                    <a:lnTo>
                      <a:pt x="3574" y="223"/>
                    </a:lnTo>
                    <a:lnTo>
                      <a:pt x="3578" y="220"/>
                    </a:lnTo>
                    <a:lnTo>
                      <a:pt x="3582" y="217"/>
                    </a:lnTo>
                    <a:lnTo>
                      <a:pt x="3586" y="216"/>
                    </a:lnTo>
                    <a:lnTo>
                      <a:pt x="3590" y="214"/>
                    </a:lnTo>
                    <a:lnTo>
                      <a:pt x="3594" y="211"/>
                    </a:lnTo>
                    <a:lnTo>
                      <a:pt x="3598" y="209"/>
                    </a:lnTo>
                    <a:lnTo>
                      <a:pt x="3602" y="207"/>
                    </a:lnTo>
                    <a:lnTo>
                      <a:pt x="3606" y="204"/>
                    </a:lnTo>
                    <a:lnTo>
                      <a:pt x="3610" y="204"/>
                    </a:lnTo>
                    <a:lnTo>
                      <a:pt x="3614" y="199"/>
                    </a:lnTo>
                    <a:lnTo>
                      <a:pt x="3618" y="199"/>
                    </a:lnTo>
                    <a:lnTo>
                      <a:pt x="3622" y="197"/>
                    </a:lnTo>
                    <a:lnTo>
                      <a:pt x="3625" y="193"/>
                    </a:lnTo>
                    <a:lnTo>
                      <a:pt x="3629" y="192"/>
                    </a:lnTo>
                    <a:lnTo>
                      <a:pt x="3633" y="190"/>
                    </a:lnTo>
                    <a:lnTo>
                      <a:pt x="3637" y="189"/>
                    </a:lnTo>
                    <a:lnTo>
                      <a:pt x="3641" y="186"/>
                    </a:lnTo>
                    <a:lnTo>
                      <a:pt x="3645" y="185"/>
                    </a:lnTo>
                    <a:lnTo>
                      <a:pt x="3649" y="182"/>
                    </a:lnTo>
                    <a:lnTo>
                      <a:pt x="3653" y="182"/>
                    </a:lnTo>
                    <a:lnTo>
                      <a:pt x="3657" y="178"/>
                    </a:lnTo>
                    <a:lnTo>
                      <a:pt x="3661" y="177"/>
                    </a:lnTo>
                    <a:lnTo>
                      <a:pt x="3665" y="176"/>
                    </a:lnTo>
                    <a:lnTo>
                      <a:pt x="3669" y="173"/>
                    </a:lnTo>
                    <a:lnTo>
                      <a:pt x="3673" y="171"/>
                    </a:lnTo>
                    <a:lnTo>
                      <a:pt x="3677" y="169"/>
                    </a:lnTo>
                    <a:lnTo>
                      <a:pt x="3681" y="168"/>
                    </a:lnTo>
                    <a:lnTo>
                      <a:pt x="3685" y="166"/>
                    </a:lnTo>
                    <a:lnTo>
                      <a:pt x="3688" y="164"/>
                    </a:lnTo>
                    <a:lnTo>
                      <a:pt x="3692" y="163"/>
                    </a:lnTo>
                    <a:lnTo>
                      <a:pt x="3696" y="161"/>
                    </a:lnTo>
                    <a:lnTo>
                      <a:pt x="3700" y="159"/>
                    </a:lnTo>
                    <a:lnTo>
                      <a:pt x="3704" y="158"/>
                    </a:lnTo>
                    <a:lnTo>
                      <a:pt x="3708" y="156"/>
                    </a:lnTo>
                    <a:lnTo>
                      <a:pt x="3712" y="154"/>
                    </a:lnTo>
                    <a:lnTo>
                      <a:pt x="3716" y="153"/>
                    </a:lnTo>
                    <a:lnTo>
                      <a:pt x="3720" y="151"/>
                    </a:lnTo>
                    <a:lnTo>
                      <a:pt x="3724" y="149"/>
                    </a:lnTo>
                    <a:lnTo>
                      <a:pt x="3728" y="146"/>
                    </a:lnTo>
                    <a:lnTo>
                      <a:pt x="3732" y="146"/>
                    </a:lnTo>
                    <a:lnTo>
                      <a:pt x="3736" y="145"/>
                    </a:lnTo>
                    <a:lnTo>
                      <a:pt x="3740" y="143"/>
                    </a:lnTo>
                    <a:lnTo>
                      <a:pt x="3744" y="140"/>
                    </a:lnTo>
                    <a:lnTo>
                      <a:pt x="3748" y="140"/>
                    </a:lnTo>
                    <a:lnTo>
                      <a:pt x="3751" y="138"/>
                    </a:lnTo>
                    <a:lnTo>
                      <a:pt x="3755" y="136"/>
                    </a:lnTo>
                    <a:lnTo>
                      <a:pt x="3759" y="136"/>
                    </a:lnTo>
                    <a:lnTo>
                      <a:pt x="3763" y="133"/>
                    </a:lnTo>
                    <a:lnTo>
                      <a:pt x="3767" y="132"/>
                    </a:lnTo>
                    <a:lnTo>
                      <a:pt x="3771" y="130"/>
                    </a:lnTo>
                    <a:lnTo>
                      <a:pt x="3775" y="130"/>
                    </a:lnTo>
                    <a:lnTo>
                      <a:pt x="3779" y="128"/>
                    </a:lnTo>
                    <a:lnTo>
                      <a:pt x="3783" y="127"/>
                    </a:lnTo>
                    <a:lnTo>
                      <a:pt x="3787" y="126"/>
                    </a:lnTo>
                    <a:lnTo>
                      <a:pt x="3791" y="123"/>
                    </a:lnTo>
                    <a:lnTo>
                      <a:pt x="3795" y="122"/>
                    </a:lnTo>
                    <a:lnTo>
                      <a:pt x="3799" y="121"/>
                    </a:lnTo>
                    <a:lnTo>
                      <a:pt x="3803" y="120"/>
                    </a:lnTo>
                    <a:lnTo>
                      <a:pt x="3807" y="118"/>
                    </a:lnTo>
                    <a:lnTo>
                      <a:pt x="3811" y="117"/>
                    </a:lnTo>
                    <a:lnTo>
                      <a:pt x="3814" y="115"/>
                    </a:lnTo>
                    <a:lnTo>
                      <a:pt x="3818" y="115"/>
                    </a:lnTo>
                    <a:lnTo>
                      <a:pt x="3822" y="114"/>
                    </a:lnTo>
                    <a:lnTo>
                      <a:pt x="3826" y="111"/>
                    </a:lnTo>
                    <a:lnTo>
                      <a:pt x="3830" y="111"/>
                    </a:lnTo>
                    <a:lnTo>
                      <a:pt x="3834" y="109"/>
                    </a:lnTo>
                    <a:lnTo>
                      <a:pt x="3838" y="107"/>
                    </a:lnTo>
                    <a:lnTo>
                      <a:pt x="3842" y="107"/>
                    </a:lnTo>
                    <a:lnTo>
                      <a:pt x="3846" y="106"/>
                    </a:lnTo>
                    <a:lnTo>
                      <a:pt x="3850" y="104"/>
                    </a:lnTo>
                    <a:lnTo>
                      <a:pt x="3854" y="103"/>
                    </a:lnTo>
                    <a:lnTo>
                      <a:pt x="3858" y="102"/>
                    </a:lnTo>
                    <a:lnTo>
                      <a:pt x="3862" y="100"/>
                    </a:lnTo>
                    <a:lnTo>
                      <a:pt x="3866" y="99"/>
                    </a:lnTo>
                    <a:lnTo>
                      <a:pt x="3870" y="99"/>
                    </a:lnTo>
                    <a:lnTo>
                      <a:pt x="3874" y="97"/>
                    </a:lnTo>
                    <a:lnTo>
                      <a:pt x="3877" y="96"/>
                    </a:lnTo>
                    <a:lnTo>
                      <a:pt x="3881" y="95"/>
                    </a:lnTo>
                    <a:lnTo>
                      <a:pt x="3885" y="94"/>
                    </a:lnTo>
                    <a:lnTo>
                      <a:pt x="3889" y="92"/>
                    </a:lnTo>
                    <a:lnTo>
                      <a:pt x="3893" y="91"/>
                    </a:lnTo>
                    <a:lnTo>
                      <a:pt x="3897" y="92"/>
                    </a:lnTo>
                    <a:lnTo>
                      <a:pt x="3901" y="89"/>
                    </a:lnTo>
                    <a:lnTo>
                      <a:pt x="3905" y="88"/>
                    </a:lnTo>
                    <a:lnTo>
                      <a:pt x="3909" y="88"/>
                    </a:lnTo>
                    <a:lnTo>
                      <a:pt x="3913" y="86"/>
                    </a:lnTo>
                    <a:lnTo>
                      <a:pt x="3917" y="85"/>
                    </a:lnTo>
                    <a:lnTo>
                      <a:pt x="3921" y="84"/>
                    </a:lnTo>
                    <a:lnTo>
                      <a:pt x="3925" y="84"/>
                    </a:lnTo>
                    <a:lnTo>
                      <a:pt x="3929" y="82"/>
                    </a:lnTo>
                    <a:lnTo>
                      <a:pt x="3933" y="8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2" name="Freeform 330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3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5"/>
                  </a:cxn>
                  <a:cxn ang="0">
                    <a:pos x="185" y="4"/>
                  </a:cxn>
                  <a:cxn ang="0">
                    <a:pos x="248" y="5"/>
                  </a:cxn>
                  <a:cxn ang="0">
                    <a:pos x="311" y="5"/>
                  </a:cxn>
                  <a:cxn ang="0">
                    <a:pos x="374" y="5"/>
                  </a:cxn>
                  <a:cxn ang="0">
                    <a:pos x="437" y="5"/>
                  </a:cxn>
                  <a:cxn ang="0">
                    <a:pos x="499" y="3"/>
                  </a:cxn>
                  <a:cxn ang="0">
                    <a:pos x="562" y="3"/>
                  </a:cxn>
                  <a:cxn ang="0">
                    <a:pos x="625" y="4"/>
                  </a:cxn>
                  <a:cxn ang="0">
                    <a:pos x="688" y="3"/>
                  </a:cxn>
                  <a:cxn ang="0">
                    <a:pos x="751" y="5"/>
                  </a:cxn>
                  <a:cxn ang="0">
                    <a:pos x="814" y="4"/>
                  </a:cxn>
                  <a:cxn ang="0">
                    <a:pos x="877" y="4"/>
                  </a:cxn>
                  <a:cxn ang="0">
                    <a:pos x="940" y="3"/>
                  </a:cxn>
                  <a:cxn ang="0">
                    <a:pos x="1003" y="2"/>
                  </a:cxn>
                  <a:cxn ang="0">
                    <a:pos x="1066" y="2"/>
                  </a:cxn>
                  <a:cxn ang="0">
                    <a:pos x="1129" y="3"/>
                  </a:cxn>
                  <a:cxn ang="0">
                    <a:pos x="1192" y="2"/>
                  </a:cxn>
                  <a:cxn ang="0">
                    <a:pos x="1255" y="2"/>
                  </a:cxn>
                  <a:cxn ang="0">
                    <a:pos x="1318" y="3"/>
                  </a:cxn>
                  <a:cxn ang="0">
                    <a:pos x="1381" y="3"/>
                  </a:cxn>
                  <a:cxn ang="0">
                    <a:pos x="1444" y="3"/>
                  </a:cxn>
                  <a:cxn ang="0">
                    <a:pos x="1507" y="3"/>
                  </a:cxn>
                  <a:cxn ang="0">
                    <a:pos x="1570" y="2"/>
                  </a:cxn>
                  <a:cxn ang="0">
                    <a:pos x="1633" y="2"/>
                  </a:cxn>
                  <a:cxn ang="0">
                    <a:pos x="1696" y="2"/>
                  </a:cxn>
                  <a:cxn ang="0">
                    <a:pos x="1759" y="2"/>
                  </a:cxn>
                  <a:cxn ang="0">
                    <a:pos x="1822" y="2"/>
                  </a:cxn>
                  <a:cxn ang="0">
                    <a:pos x="1885" y="2"/>
                  </a:cxn>
                  <a:cxn ang="0">
                    <a:pos x="1948" y="1"/>
                  </a:cxn>
                  <a:cxn ang="0">
                    <a:pos x="2011" y="2"/>
                  </a:cxn>
                  <a:cxn ang="0">
                    <a:pos x="2074" y="1"/>
                  </a:cxn>
                  <a:cxn ang="0">
                    <a:pos x="2137" y="2"/>
                  </a:cxn>
                  <a:cxn ang="0">
                    <a:pos x="2200" y="2"/>
                  </a:cxn>
                  <a:cxn ang="0">
                    <a:pos x="2263" y="2"/>
                  </a:cxn>
                  <a:cxn ang="0">
                    <a:pos x="2326" y="2"/>
                  </a:cxn>
                  <a:cxn ang="0">
                    <a:pos x="2389" y="1"/>
                  </a:cxn>
                  <a:cxn ang="0">
                    <a:pos x="2452" y="3"/>
                  </a:cxn>
                  <a:cxn ang="0">
                    <a:pos x="2515" y="3"/>
                  </a:cxn>
                  <a:cxn ang="0">
                    <a:pos x="2578" y="3"/>
                  </a:cxn>
                  <a:cxn ang="0">
                    <a:pos x="2641" y="2"/>
                  </a:cxn>
                  <a:cxn ang="0">
                    <a:pos x="2704" y="3"/>
                  </a:cxn>
                  <a:cxn ang="0">
                    <a:pos x="2767" y="3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3"/>
                  </a:cxn>
                  <a:cxn ang="0">
                    <a:pos x="3082" y="3"/>
                  </a:cxn>
                  <a:cxn ang="0">
                    <a:pos x="3145" y="1"/>
                  </a:cxn>
                  <a:cxn ang="0">
                    <a:pos x="3208" y="2"/>
                  </a:cxn>
                  <a:cxn ang="0">
                    <a:pos x="3271" y="3"/>
                  </a:cxn>
                  <a:cxn ang="0">
                    <a:pos x="3334" y="1"/>
                  </a:cxn>
                  <a:cxn ang="0">
                    <a:pos x="3397" y="2"/>
                  </a:cxn>
                  <a:cxn ang="0">
                    <a:pos x="3460" y="3"/>
                  </a:cxn>
                  <a:cxn ang="0">
                    <a:pos x="3523" y="2"/>
                  </a:cxn>
                  <a:cxn ang="0">
                    <a:pos x="3586" y="2"/>
                  </a:cxn>
                  <a:cxn ang="0">
                    <a:pos x="3649" y="3"/>
                  </a:cxn>
                  <a:cxn ang="0">
                    <a:pos x="3712" y="2"/>
                  </a:cxn>
                  <a:cxn ang="0">
                    <a:pos x="3775" y="3"/>
                  </a:cxn>
                  <a:cxn ang="0">
                    <a:pos x="3838" y="2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5">
                    <a:moveTo>
                      <a:pt x="0" y="4"/>
                    </a:moveTo>
                    <a:lnTo>
                      <a:pt x="3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4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31" y="4"/>
                    </a:lnTo>
                    <a:lnTo>
                      <a:pt x="35" y="4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70" y="5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5"/>
                    </a:lnTo>
                    <a:lnTo>
                      <a:pt x="90" y="4"/>
                    </a:lnTo>
                    <a:lnTo>
                      <a:pt x="94" y="3"/>
                    </a:lnTo>
                    <a:lnTo>
                      <a:pt x="98" y="5"/>
                    </a:lnTo>
                    <a:lnTo>
                      <a:pt x="102" y="3"/>
                    </a:lnTo>
                    <a:lnTo>
                      <a:pt x="106" y="5"/>
                    </a:lnTo>
                    <a:lnTo>
                      <a:pt x="110" y="4"/>
                    </a:lnTo>
                    <a:lnTo>
                      <a:pt x="114" y="5"/>
                    </a:lnTo>
                    <a:lnTo>
                      <a:pt x="118" y="5"/>
                    </a:lnTo>
                    <a:lnTo>
                      <a:pt x="122" y="5"/>
                    </a:lnTo>
                    <a:lnTo>
                      <a:pt x="125" y="4"/>
                    </a:lnTo>
                    <a:lnTo>
                      <a:pt x="129" y="5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5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3"/>
                    </a:lnTo>
                    <a:lnTo>
                      <a:pt x="173" y="5"/>
                    </a:lnTo>
                    <a:lnTo>
                      <a:pt x="177" y="4"/>
                    </a:lnTo>
                    <a:lnTo>
                      <a:pt x="181" y="5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4"/>
                    </a:lnTo>
                    <a:lnTo>
                      <a:pt x="200" y="3"/>
                    </a:lnTo>
                    <a:lnTo>
                      <a:pt x="204" y="5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1" y="3"/>
                    </a:lnTo>
                    <a:lnTo>
                      <a:pt x="255" y="4"/>
                    </a:lnTo>
                    <a:lnTo>
                      <a:pt x="259" y="3"/>
                    </a:lnTo>
                    <a:lnTo>
                      <a:pt x="263" y="4"/>
                    </a:lnTo>
                    <a:lnTo>
                      <a:pt x="267" y="5"/>
                    </a:lnTo>
                    <a:lnTo>
                      <a:pt x="271" y="5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5"/>
                    </a:lnTo>
                    <a:lnTo>
                      <a:pt x="287" y="3"/>
                    </a:lnTo>
                    <a:lnTo>
                      <a:pt x="291" y="5"/>
                    </a:lnTo>
                    <a:lnTo>
                      <a:pt x="295" y="5"/>
                    </a:lnTo>
                    <a:lnTo>
                      <a:pt x="299" y="4"/>
                    </a:lnTo>
                    <a:lnTo>
                      <a:pt x="303" y="4"/>
                    </a:lnTo>
                    <a:lnTo>
                      <a:pt x="307" y="4"/>
                    </a:lnTo>
                    <a:lnTo>
                      <a:pt x="311" y="5"/>
                    </a:lnTo>
                    <a:lnTo>
                      <a:pt x="314" y="5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5"/>
                    </a:lnTo>
                    <a:lnTo>
                      <a:pt x="330" y="3"/>
                    </a:lnTo>
                    <a:lnTo>
                      <a:pt x="334" y="5"/>
                    </a:lnTo>
                    <a:lnTo>
                      <a:pt x="338" y="4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50" y="5"/>
                    </a:lnTo>
                    <a:lnTo>
                      <a:pt x="354" y="5"/>
                    </a:lnTo>
                    <a:lnTo>
                      <a:pt x="358" y="5"/>
                    </a:lnTo>
                    <a:lnTo>
                      <a:pt x="362" y="4"/>
                    </a:lnTo>
                    <a:lnTo>
                      <a:pt x="366" y="3"/>
                    </a:lnTo>
                    <a:lnTo>
                      <a:pt x="370" y="4"/>
                    </a:lnTo>
                    <a:lnTo>
                      <a:pt x="374" y="5"/>
                    </a:lnTo>
                    <a:lnTo>
                      <a:pt x="377" y="5"/>
                    </a:lnTo>
                    <a:lnTo>
                      <a:pt x="381" y="5"/>
                    </a:lnTo>
                    <a:lnTo>
                      <a:pt x="385" y="5"/>
                    </a:lnTo>
                    <a:lnTo>
                      <a:pt x="389" y="5"/>
                    </a:lnTo>
                    <a:lnTo>
                      <a:pt x="393" y="5"/>
                    </a:lnTo>
                    <a:lnTo>
                      <a:pt x="397" y="4"/>
                    </a:lnTo>
                    <a:lnTo>
                      <a:pt x="401" y="4"/>
                    </a:lnTo>
                    <a:lnTo>
                      <a:pt x="405" y="4"/>
                    </a:lnTo>
                    <a:lnTo>
                      <a:pt x="409" y="4"/>
                    </a:lnTo>
                    <a:lnTo>
                      <a:pt x="413" y="4"/>
                    </a:lnTo>
                    <a:lnTo>
                      <a:pt x="417" y="4"/>
                    </a:lnTo>
                    <a:lnTo>
                      <a:pt x="421" y="3"/>
                    </a:lnTo>
                    <a:lnTo>
                      <a:pt x="425" y="4"/>
                    </a:lnTo>
                    <a:lnTo>
                      <a:pt x="429" y="4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0" y="4"/>
                    </a:lnTo>
                    <a:lnTo>
                      <a:pt x="444" y="4"/>
                    </a:lnTo>
                    <a:lnTo>
                      <a:pt x="448" y="5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5"/>
                    </a:lnTo>
                    <a:lnTo>
                      <a:pt x="464" y="5"/>
                    </a:lnTo>
                    <a:lnTo>
                      <a:pt x="468" y="4"/>
                    </a:lnTo>
                    <a:lnTo>
                      <a:pt x="472" y="3"/>
                    </a:lnTo>
                    <a:lnTo>
                      <a:pt x="476" y="4"/>
                    </a:lnTo>
                    <a:lnTo>
                      <a:pt x="480" y="3"/>
                    </a:lnTo>
                    <a:lnTo>
                      <a:pt x="484" y="5"/>
                    </a:lnTo>
                    <a:lnTo>
                      <a:pt x="488" y="3"/>
                    </a:lnTo>
                    <a:lnTo>
                      <a:pt x="492" y="4"/>
                    </a:lnTo>
                    <a:lnTo>
                      <a:pt x="496" y="4"/>
                    </a:lnTo>
                    <a:lnTo>
                      <a:pt x="499" y="3"/>
                    </a:lnTo>
                    <a:lnTo>
                      <a:pt x="503" y="4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4"/>
                    </a:lnTo>
                    <a:lnTo>
                      <a:pt x="519" y="4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5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3"/>
                    </a:lnTo>
                    <a:lnTo>
                      <a:pt x="566" y="3"/>
                    </a:lnTo>
                    <a:lnTo>
                      <a:pt x="570" y="4"/>
                    </a:lnTo>
                    <a:lnTo>
                      <a:pt x="574" y="4"/>
                    </a:lnTo>
                    <a:lnTo>
                      <a:pt x="578" y="5"/>
                    </a:lnTo>
                    <a:lnTo>
                      <a:pt x="582" y="3"/>
                    </a:lnTo>
                    <a:lnTo>
                      <a:pt x="586" y="3"/>
                    </a:lnTo>
                    <a:lnTo>
                      <a:pt x="590" y="4"/>
                    </a:lnTo>
                    <a:lnTo>
                      <a:pt x="594" y="3"/>
                    </a:lnTo>
                    <a:lnTo>
                      <a:pt x="598" y="5"/>
                    </a:lnTo>
                    <a:lnTo>
                      <a:pt x="602" y="4"/>
                    </a:lnTo>
                    <a:lnTo>
                      <a:pt x="606" y="3"/>
                    </a:lnTo>
                    <a:lnTo>
                      <a:pt x="610" y="5"/>
                    </a:lnTo>
                    <a:lnTo>
                      <a:pt x="614" y="4"/>
                    </a:lnTo>
                    <a:lnTo>
                      <a:pt x="618" y="3"/>
                    </a:lnTo>
                    <a:lnTo>
                      <a:pt x="622" y="5"/>
                    </a:lnTo>
                    <a:lnTo>
                      <a:pt x="625" y="4"/>
                    </a:lnTo>
                    <a:lnTo>
                      <a:pt x="629" y="5"/>
                    </a:lnTo>
                    <a:lnTo>
                      <a:pt x="633" y="5"/>
                    </a:lnTo>
                    <a:lnTo>
                      <a:pt x="637" y="5"/>
                    </a:lnTo>
                    <a:lnTo>
                      <a:pt x="641" y="4"/>
                    </a:lnTo>
                    <a:lnTo>
                      <a:pt x="645" y="3"/>
                    </a:lnTo>
                    <a:lnTo>
                      <a:pt x="649" y="3"/>
                    </a:lnTo>
                    <a:lnTo>
                      <a:pt x="653" y="4"/>
                    </a:lnTo>
                    <a:lnTo>
                      <a:pt x="657" y="4"/>
                    </a:lnTo>
                    <a:lnTo>
                      <a:pt x="661" y="4"/>
                    </a:lnTo>
                    <a:lnTo>
                      <a:pt x="665" y="5"/>
                    </a:lnTo>
                    <a:lnTo>
                      <a:pt x="669" y="4"/>
                    </a:lnTo>
                    <a:lnTo>
                      <a:pt x="673" y="4"/>
                    </a:lnTo>
                    <a:lnTo>
                      <a:pt x="677" y="4"/>
                    </a:lnTo>
                    <a:lnTo>
                      <a:pt x="681" y="4"/>
                    </a:lnTo>
                    <a:lnTo>
                      <a:pt x="685" y="4"/>
                    </a:lnTo>
                    <a:lnTo>
                      <a:pt x="688" y="3"/>
                    </a:lnTo>
                    <a:lnTo>
                      <a:pt x="692" y="3"/>
                    </a:lnTo>
                    <a:lnTo>
                      <a:pt x="696" y="4"/>
                    </a:lnTo>
                    <a:lnTo>
                      <a:pt x="700" y="5"/>
                    </a:lnTo>
                    <a:lnTo>
                      <a:pt x="704" y="3"/>
                    </a:lnTo>
                    <a:lnTo>
                      <a:pt x="708" y="4"/>
                    </a:lnTo>
                    <a:lnTo>
                      <a:pt x="712" y="3"/>
                    </a:lnTo>
                    <a:lnTo>
                      <a:pt x="716" y="3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4"/>
                    </a:lnTo>
                    <a:lnTo>
                      <a:pt x="732" y="3"/>
                    </a:lnTo>
                    <a:lnTo>
                      <a:pt x="736" y="3"/>
                    </a:lnTo>
                    <a:lnTo>
                      <a:pt x="740" y="3"/>
                    </a:lnTo>
                    <a:lnTo>
                      <a:pt x="744" y="4"/>
                    </a:lnTo>
                    <a:lnTo>
                      <a:pt x="748" y="3"/>
                    </a:lnTo>
                    <a:lnTo>
                      <a:pt x="751" y="5"/>
                    </a:lnTo>
                    <a:lnTo>
                      <a:pt x="755" y="3"/>
                    </a:lnTo>
                    <a:lnTo>
                      <a:pt x="759" y="5"/>
                    </a:lnTo>
                    <a:lnTo>
                      <a:pt x="763" y="4"/>
                    </a:lnTo>
                    <a:lnTo>
                      <a:pt x="767" y="3"/>
                    </a:lnTo>
                    <a:lnTo>
                      <a:pt x="771" y="5"/>
                    </a:lnTo>
                    <a:lnTo>
                      <a:pt x="775" y="4"/>
                    </a:lnTo>
                    <a:lnTo>
                      <a:pt x="779" y="3"/>
                    </a:lnTo>
                    <a:lnTo>
                      <a:pt x="783" y="3"/>
                    </a:lnTo>
                    <a:lnTo>
                      <a:pt x="787" y="5"/>
                    </a:lnTo>
                    <a:lnTo>
                      <a:pt x="791" y="3"/>
                    </a:lnTo>
                    <a:lnTo>
                      <a:pt x="795" y="3"/>
                    </a:lnTo>
                    <a:lnTo>
                      <a:pt x="799" y="2"/>
                    </a:lnTo>
                    <a:lnTo>
                      <a:pt x="803" y="3"/>
                    </a:lnTo>
                    <a:lnTo>
                      <a:pt x="807" y="3"/>
                    </a:lnTo>
                    <a:lnTo>
                      <a:pt x="811" y="3"/>
                    </a:lnTo>
                    <a:lnTo>
                      <a:pt x="814" y="4"/>
                    </a:lnTo>
                    <a:lnTo>
                      <a:pt x="818" y="3"/>
                    </a:lnTo>
                    <a:lnTo>
                      <a:pt x="822" y="4"/>
                    </a:lnTo>
                    <a:lnTo>
                      <a:pt x="826" y="3"/>
                    </a:lnTo>
                    <a:lnTo>
                      <a:pt x="830" y="3"/>
                    </a:lnTo>
                    <a:lnTo>
                      <a:pt x="834" y="3"/>
                    </a:lnTo>
                    <a:lnTo>
                      <a:pt x="838" y="4"/>
                    </a:lnTo>
                    <a:lnTo>
                      <a:pt x="842" y="3"/>
                    </a:lnTo>
                    <a:lnTo>
                      <a:pt x="846" y="3"/>
                    </a:lnTo>
                    <a:lnTo>
                      <a:pt x="850" y="2"/>
                    </a:lnTo>
                    <a:lnTo>
                      <a:pt x="854" y="4"/>
                    </a:lnTo>
                    <a:lnTo>
                      <a:pt x="858" y="4"/>
                    </a:lnTo>
                    <a:lnTo>
                      <a:pt x="862" y="3"/>
                    </a:lnTo>
                    <a:lnTo>
                      <a:pt x="866" y="3"/>
                    </a:lnTo>
                    <a:lnTo>
                      <a:pt x="870" y="4"/>
                    </a:lnTo>
                    <a:lnTo>
                      <a:pt x="874" y="3"/>
                    </a:lnTo>
                    <a:lnTo>
                      <a:pt x="877" y="4"/>
                    </a:lnTo>
                    <a:lnTo>
                      <a:pt x="881" y="4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3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3"/>
                    </a:lnTo>
                    <a:lnTo>
                      <a:pt x="909" y="3"/>
                    </a:lnTo>
                    <a:lnTo>
                      <a:pt x="913" y="4"/>
                    </a:lnTo>
                    <a:lnTo>
                      <a:pt x="917" y="5"/>
                    </a:lnTo>
                    <a:lnTo>
                      <a:pt x="921" y="3"/>
                    </a:lnTo>
                    <a:lnTo>
                      <a:pt x="925" y="5"/>
                    </a:lnTo>
                    <a:lnTo>
                      <a:pt x="929" y="3"/>
                    </a:lnTo>
                    <a:lnTo>
                      <a:pt x="933" y="3"/>
                    </a:lnTo>
                    <a:lnTo>
                      <a:pt x="937" y="3"/>
                    </a:lnTo>
                    <a:lnTo>
                      <a:pt x="940" y="3"/>
                    </a:lnTo>
                    <a:lnTo>
                      <a:pt x="944" y="3"/>
                    </a:lnTo>
                    <a:lnTo>
                      <a:pt x="948" y="3"/>
                    </a:lnTo>
                    <a:lnTo>
                      <a:pt x="952" y="3"/>
                    </a:lnTo>
                    <a:lnTo>
                      <a:pt x="956" y="3"/>
                    </a:lnTo>
                    <a:lnTo>
                      <a:pt x="960" y="3"/>
                    </a:lnTo>
                    <a:lnTo>
                      <a:pt x="964" y="4"/>
                    </a:lnTo>
                    <a:lnTo>
                      <a:pt x="968" y="2"/>
                    </a:lnTo>
                    <a:lnTo>
                      <a:pt x="972" y="3"/>
                    </a:lnTo>
                    <a:lnTo>
                      <a:pt x="976" y="3"/>
                    </a:lnTo>
                    <a:lnTo>
                      <a:pt x="980" y="3"/>
                    </a:lnTo>
                    <a:lnTo>
                      <a:pt x="984" y="3"/>
                    </a:lnTo>
                    <a:lnTo>
                      <a:pt x="988" y="3"/>
                    </a:lnTo>
                    <a:lnTo>
                      <a:pt x="992" y="3"/>
                    </a:lnTo>
                    <a:lnTo>
                      <a:pt x="996" y="3"/>
                    </a:lnTo>
                    <a:lnTo>
                      <a:pt x="999" y="5"/>
                    </a:lnTo>
                    <a:lnTo>
                      <a:pt x="1003" y="2"/>
                    </a:lnTo>
                    <a:lnTo>
                      <a:pt x="1007" y="3"/>
                    </a:lnTo>
                    <a:lnTo>
                      <a:pt x="1011" y="4"/>
                    </a:lnTo>
                    <a:lnTo>
                      <a:pt x="1015" y="4"/>
                    </a:lnTo>
                    <a:lnTo>
                      <a:pt x="1019" y="3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4"/>
                    </a:lnTo>
                    <a:lnTo>
                      <a:pt x="1039" y="3"/>
                    </a:lnTo>
                    <a:lnTo>
                      <a:pt x="1043" y="3"/>
                    </a:lnTo>
                    <a:lnTo>
                      <a:pt x="1047" y="3"/>
                    </a:lnTo>
                    <a:lnTo>
                      <a:pt x="1051" y="3"/>
                    </a:lnTo>
                    <a:lnTo>
                      <a:pt x="1055" y="3"/>
                    </a:lnTo>
                    <a:lnTo>
                      <a:pt x="1059" y="4"/>
                    </a:lnTo>
                    <a:lnTo>
                      <a:pt x="1062" y="3"/>
                    </a:lnTo>
                    <a:lnTo>
                      <a:pt x="1066" y="2"/>
                    </a:lnTo>
                    <a:lnTo>
                      <a:pt x="1070" y="3"/>
                    </a:lnTo>
                    <a:lnTo>
                      <a:pt x="1074" y="5"/>
                    </a:lnTo>
                    <a:lnTo>
                      <a:pt x="1078" y="3"/>
                    </a:lnTo>
                    <a:lnTo>
                      <a:pt x="1082" y="3"/>
                    </a:lnTo>
                    <a:lnTo>
                      <a:pt x="1086" y="3"/>
                    </a:lnTo>
                    <a:lnTo>
                      <a:pt x="1090" y="2"/>
                    </a:lnTo>
                    <a:lnTo>
                      <a:pt x="1094" y="3"/>
                    </a:lnTo>
                    <a:lnTo>
                      <a:pt x="1098" y="4"/>
                    </a:lnTo>
                    <a:lnTo>
                      <a:pt x="1102" y="3"/>
                    </a:lnTo>
                    <a:lnTo>
                      <a:pt x="1106" y="4"/>
                    </a:lnTo>
                    <a:lnTo>
                      <a:pt x="1110" y="3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3"/>
                    </a:lnTo>
                    <a:lnTo>
                      <a:pt x="1125" y="3"/>
                    </a:lnTo>
                    <a:lnTo>
                      <a:pt x="1129" y="3"/>
                    </a:lnTo>
                    <a:lnTo>
                      <a:pt x="1133" y="4"/>
                    </a:lnTo>
                    <a:lnTo>
                      <a:pt x="1137" y="2"/>
                    </a:lnTo>
                    <a:lnTo>
                      <a:pt x="1141" y="4"/>
                    </a:lnTo>
                    <a:lnTo>
                      <a:pt x="1145" y="3"/>
                    </a:lnTo>
                    <a:lnTo>
                      <a:pt x="1149" y="3"/>
                    </a:lnTo>
                    <a:lnTo>
                      <a:pt x="1153" y="3"/>
                    </a:lnTo>
                    <a:lnTo>
                      <a:pt x="1157" y="3"/>
                    </a:lnTo>
                    <a:lnTo>
                      <a:pt x="1161" y="3"/>
                    </a:lnTo>
                    <a:lnTo>
                      <a:pt x="1165" y="3"/>
                    </a:lnTo>
                    <a:lnTo>
                      <a:pt x="1169" y="2"/>
                    </a:lnTo>
                    <a:lnTo>
                      <a:pt x="1173" y="2"/>
                    </a:lnTo>
                    <a:lnTo>
                      <a:pt x="1177" y="3"/>
                    </a:lnTo>
                    <a:lnTo>
                      <a:pt x="1181" y="3"/>
                    </a:lnTo>
                    <a:lnTo>
                      <a:pt x="1185" y="2"/>
                    </a:lnTo>
                    <a:lnTo>
                      <a:pt x="1188" y="2"/>
                    </a:lnTo>
                    <a:lnTo>
                      <a:pt x="1192" y="2"/>
                    </a:lnTo>
                    <a:lnTo>
                      <a:pt x="1196" y="3"/>
                    </a:lnTo>
                    <a:lnTo>
                      <a:pt x="1200" y="3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2"/>
                    </a:lnTo>
                    <a:lnTo>
                      <a:pt x="1216" y="2"/>
                    </a:lnTo>
                    <a:lnTo>
                      <a:pt x="1220" y="3"/>
                    </a:lnTo>
                    <a:lnTo>
                      <a:pt x="1224" y="3"/>
                    </a:lnTo>
                    <a:lnTo>
                      <a:pt x="1228" y="2"/>
                    </a:lnTo>
                    <a:lnTo>
                      <a:pt x="1232" y="4"/>
                    </a:lnTo>
                    <a:lnTo>
                      <a:pt x="1236" y="3"/>
                    </a:lnTo>
                    <a:lnTo>
                      <a:pt x="1240" y="3"/>
                    </a:lnTo>
                    <a:lnTo>
                      <a:pt x="1244" y="3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3"/>
                    </a:lnTo>
                    <a:lnTo>
                      <a:pt x="1263" y="2"/>
                    </a:lnTo>
                    <a:lnTo>
                      <a:pt x="1267" y="3"/>
                    </a:lnTo>
                    <a:lnTo>
                      <a:pt x="1271" y="2"/>
                    </a:lnTo>
                    <a:lnTo>
                      <a:pt x="1275" y="3"/>
                    </a:lnTo>
                    <a:lnTo>
                      <a:pt x="1279" y="3"/>
                    </a:lnTo>
                    <a:lnTo>
                      <a:pt x="1283" y="3"/>
                    </a:lnTo>
                    <a:lnTo>
                      <a:pt x="1287" y="2"/>
                    </a:lnTo>
                    <a:lnTo>
                      <a:pt x="1291" y="3"/>
                    </a:lnTo>
                    <a:lnTo>
                      <a:pt x="1295" y="3"/>
                    </a:lnTo>
                    <a:lnTo>
                      <a:pt x="1299" y="3"/>
                    </a:lnTo>
                    <a:lnTo>
                      <a:pt x="1303" y="3"/>
                    </a:lnTo>
                    <a:lnTo>
                      <a:pt x="1307" y="3"/>
                    </a:lnTo>
                    <a:lnTo>
                      <a:pt x="1311" y="3"/>
                    </a:lnTo>
                    <a:lnTo>
                      <a:pt x="1314" y="2"/>
                    </a:lnTo>
                    <a:lnTo>
                      <a:pt x="1318" y="3"/>
                    </a:lnTo>
                    <a:lnTo>
                      <a:pt x="1322" y="3"/>
                    </a:lnTo>
                    <a:lnTo>
                      <a:pt x="1326" y="2"/>
                    </a:lnTo>
                    <a:lnTo>
                      <a:pt x="1330" y="3"/>
                    </a:lnTo>
                    <a:lnTo>
                      <a:pt x="1334" y="3"/>
                    </a:lnTo>
                    <a:lnTo>
                      <a:pt x="1338" y="3"/>
                    </a:lnTo>
                    <a:lnTo>
                      <a:pt x="1342" y="3"/>
                    </a:lnTo>
                    <a:lnTo>
                      <a:pt x="1346" y="2"/>
                    </a:lnTo>
                    <a:lnTo>
                      <a:pt x="1350" y="3"/>
                    </a:lnTo>
                    <a:lnTo>
                      <a:pt x="1354" y="2"/>
                    </a:lnTo>
                    <a:lnTo>
                      <a:pt x="1358" y="3"/>
                    </a:lnTo>
                    <a:lnTo>
                      <a:pt x="1362" y="3"/>
                    </a:lnTo>
                    <a:lnTo>
                      <a:pt x="1366" y="3"/>
                    </a:lnTo>
                    <a:lnTo>
                      <a:pt x="1370" y="2"/>
                    </a:lnTo>
                    <a:lnTo>
                      <a:pt x="1374" y="3"/>
                    </a:lnTo>
                    <a:lnTo>
                      <a:pt x="1377" y="3"/>
                    </a:lnTo>
                    <a:lnTo>
                      <a:pt x="1381" y="3"/>
                    </a:lnTo>
                    <a:lnTo>
                      <a:pt x="1385" y="3"/>
                    </a:lnTo>
                    <a:lnTo>
                      <a:pt x="1389" y="3"/>
                    </a:lnTo>
                    <a:lnTo>
                      <a:pt x="1393" y="3"/>
                    </a:lnTo>
                    <a:lnTo>
                      <a:pt x="1397" y="2"/>
                    </a:lnTo>
                    <a:lnTo>
                      <a:pt x="1401" y="2"/>
                    </a:lnTo>
                    <a:lnTo>
                      <a:pt x="1405" y="3"/>
                    </a:lnTo>
                    <a:lnTo>
                      <a:pt x="1409" y="2"/>
                    </a:lnTo>
                    <a:lnTo>
                      <a:pt x="1413" y="2"/>
                    </a:lnTo>
                    <a:lnTo>
                      <a:pt x="1417" y="2"/>
                    </a:lnTo>
                    <a:lnTo>
                      <a:pt x="1421" y="2"/>
                    </a:lnTo>
                    <a:lnTo>
                      <a:pt x="1425" y="4"/>
                    </a:lnTo>
                    <a:lnTo>
                      <a:pt x="1429" y="2"/>
                    </a:lnTo>
                    <a:lnTo>
                      <a:pt x="1433" y="2"/>
                    </a:lnTo>
                    <a:lnTo>
                      <a:pt x="1437" y="3"/>
                    </a:lnTo>
                    <a:lnTo>
                      <a:pt x="1440" y="3"/>
                    </a:lnTo>
                    <a:lnTo>
                      <a:pt x="1444" y="3"/>
                    </a:lnTo>
                    <a:lnTo>
                      <a:pt x="1448" y="3"/>
                    </a:lnTo>
                    <a:lnTo>
                      <a:pt x="1452" y="3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2"/>
                    </a:lnTo>
                    <a:lnTo>
                      <a:pt x="1468" y="2"/>
                    </a:lnTo>
                    <a:lnTo>
                      <a:pt x="1472" y="2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3"/>
                    </a:lnTo>
                    <a:lnTo>
                      <a:pt x="1488" y="2"/>
                    </a:lnTo>
                    <a:lnTo>
                      <a:pt x="1492" y="3"/>
                    </a:lnTo>
                    <a:lnTo>
                      <a:pt x="1496" y="3"/>
                    </a:lnTo>
                    <a:lnTo>
                      <a:pt x="1499" y="2"/>
                    </a:lnTo>
                    <a:lnTo>
                      <a:pt x="1503" y="2"/>
                    </a:lnTo>
                    <a:lnTo>
                      <a:pt x="1507" y="3"/>
                    </a:lnTo>
                    <a:lnTo>
                      <a:pt x="1511" y="2"/>
                    </a:lnTo>
                    <a:lnTo>
                      <a:pt x="1515" y="3"/>
                    </a:lnTo>
                    <a:lnTo>
                      <a:pt x="1519" y="4"/>
                    </a:lnTo>
                    <a:lnTo>
                      <a:pt x="1523" y="3"/>
                    </a:lnTo>
                    <a:lnTo>
                      <a:pt x="1527" y="3"/>
                    </a:lnTo>
                    <a:lnTo>
                      <a:pt x="1531" y="2"/>
                    </a:lnTo>
                    <a:lnTo>
                      <a:pt x="1535" y="3"/>
                    </a:lnTo>
                    <a:lnTo>
                      <a:pt x="1539" y="3"/>
                    </a:lnTo>
                    <a:lnTo>
                      <a:pt x="1543" y="2"/>
                    </a:lnTo>
                    <a:lnTo>
                      <a:pt x="1547" y="3"/>
                    </a:lnTo>
                    <a:lnTo>
                      <a:pt x="1551" y="3"/>
                    </a:lnTo>
                    <a:lnTo>
                      <a:pt x="1555" y="2"/>
                    </a:lnTo>
                    <a:lnTo>
                      <a:pt x="1559" y="3"/>
                    </a:lnTo>
                    <a:lnTo>
                      <a:pt x="1562" y="3"/>
                    </a:lnTo>
                    <a:lnTo>
                      <a:pt x="1566" y="2"/>
                    </a:lnTo>
                    <a:lnTo>
                      <a:pt x="1570" y="2"/>
                    </a:lnTo>
                    <a:lnTo>
                      <a:pt x="1574" y="2"/>
                    </a:lnTo>
                    <a:lnTo>
                      <a:pt x="1578" y="2"/>
                    </a:lnTo>
                    <a:lnTo>
                      <a:pt x="1582" y="2"/>
                    </a:lnTo>
                    <a:lnTo>
                      <a:pt x="1586" y="3"/>
                    </a:lnTo>
                    <a:lnTo>
                      <a:pt x="1590" y="2"/>
                    </a:lnTo>
                    <a:lnTo>
                      <a:pt x="1594" y="1"/>
                    </a:lnTo>
                    <a:lnTo>
                      <a:pt x="1598" y="3"/>
                    </a:lnTo>
                    <a:lnTo>
                      <a:pt x="1602" y="2"/>
                    </a:lnTo>
                    <a:lnTo>
                      <a:pt x="1606" y="2"/>
                    </a:lnTo>
                    <a:lnTo>
                      <a:pt x="1610" y="3"/>
                    </a:lnTo>
                    <a:lnTo>
                      <a:pt x="1614" y="2"/>
                    </a:lnTo>
                    <a:lnTo>
                      <a:pt x="1618" y="2"/>
                    </a:lnTo>
                    <a:lnTo>
                      <a:pt x="1622" y="3"/>
                    </a:lnTo>
                    <a:lnTo>
                      <a:pt x="1625" y="3"/>
                    </a:lnTo>
                    <a:lnTo>
                      <a:pt x="1629" y="2"/>
                    </a:lnTo>
                    <a:lnTo>
                      <a:pt x="1633" y="2"/>
                    </a:lnTo>
                    <a:lnTo>
                      <a:pt x="1637" y="2"/>
                    </a:lnTo>
                    <a:lnTo>
                      <a:pt x="1641" y="3"/>
                    </a:lnTo>
                    <a:lnTo>
                      <a:pt x="1645" y="3"/>
                    </a:lnTo>
                    <a:lnTo>
                      <a:pt x="1649" y="3"/>
                    </a:lnTo>
                    <a:lnTo>
                      <a:pt x="1653" y="2"/>
                    </a:lnTo>
                    <a:lnTo>
                      <a:pt x="1657" y="2"/>
                    </a:lnTo>
                    <a:lnTo>
                      <a:pt x="1661" y="2"/>
                    </a:lnTo>
                    <a:lnTo>
                      <a:pt x="1665" y="2"/>
                    </a:lnTo>
                    <a:lnTo>
                      <a:pt x="1669" y="2"/>
                    </a:lnTo>
                    <a:lnTo>
                      <a:pt x="1673" y="2"/>
                    </a:lnTo>
                    <a:lnTo>
                      <a:pt x="1677" y="1"/>
                    </a:lnTo>
                    <a:lnTo>
                      <a:pt x="1681" y="3"/>
                    </a:lnTo>
                    <a:lnTo>
                      <a:pt x="1685" y="2"/>
                    </a:lnTo>
                    <a:lnTo>
                      <a:pt x="1688" y="2"/>
                    </a:lnTo>
                    <a:lnTo>
                      <a:pt x="1692" y="2"/>
                    </a:lnTo>
                    <a:lnTo>
                      <a:pt x="1696" y="2"/>
                    </a:lnTo>
                    <a:lnTo>
                      <a:pt x="1700" y="2"/>
                    </a:lnTo>
                    <a:lnTo>
                      <a:pt x="1704" y="2"/>
                    </a:lnTo>
                    <a:lnTo>
                      <a:pt x="1708" y="2"/>
                    </a:lnTo>
                    <a:lnTo>
                      <a:pt x="1712" y="2"/>
                    </a:lnTo>
                    <a:lnTo>
                      <a:pt x="1716" y="1"/>
                    </a:lnTo>
                    <a:lnTo>
                      <a:pt x="1720" y="2"/>
                    </a:lnTo>
                    <a:lnTo>
                      <a:pt x="1724" y="2"/>
                    </a:lnTo>
                    <a:lnTo>
                      <a:pt x="1728" y="2"/>
                    </a:lnTo>
                    <a:lnTo>
                      <a:pt x="1732" y="2"/>
                    </a:lnTo>
                    <a:lnTo>
                      <a:pt x="1736" y="2"/>
                    </a:lnTo>
                    <a:lnTo>
                      <a:pt x="1740" y="1"/>
                    </a:lnTo>
                    <a:lnTo>
                      <a:pt x="1744" y="1"/>
                    </a:lnTo>
                    <a:lnTo>
                      <a:pt x="1748" y="0"/>
                    </a:lnTo>
                    <a:lnTo>
                      <a:pt x="1751" y="1"/>
                    </a:lnTo>
                    <a:lnTo>
                      <a:pt x="1755" y="1"/>
                    </a:lnTo>
                    <a:lnTo>
                      <a:pt x="1759" y="2"/>
                    </a:lnTo>
                    <a:lnTo>
                      <a:pt x="1763" y="4"/>
                    </a:lnTo>
                    <a:lnTo>
                      <a:pt x="1767" y="2"/>
                    </a:lnTo>
                    <a:lnTo>
                      <a:pt x="1771" y="2"/>
                    </a:lnTo>
                    <a:lnTo>
                      <a:pt x="1775" y="3"/>
                    </a:lnTo>
                    <a:lnTo>
                      <a:pt x="1779" y="2"/>
                    </a:lnTo>
                    <a:lnTo>
                      <a:pt x="1783" y="1"/>
                    </a:lnTo>
                    <a:lnTo>
                      <a:pt x="1787" y="2"/>
                    </a:lnTo>
                    <a:lnTo>
                      <a:pt x="1791" y="2"/>
                    </a:lnTo>
                    <a:lnTo>
                      <a:pt x="1795" y="2"/>
                    </a:lnTo>
                    <a:lnTo>
                      <a:pt x="1799" y="3"/>
                    </a:lnTo>
                    <a:lnTo>
                      <a:pt x="1803" y="0"/>
                    </a:lnTo>
                    <a:lnTo>
                      <a:pt x="1807" y="2"/>
                    </a:lnTo>
                    <a:lnTo>
                      <a:pt x="1811" y="2"/>
                    </a:lnTo>
                    <a:lnTo>
                      <a:pt x="1814" y="2"/>
                    </a:lnTo>
                    <a:lnTo>
                      <a:pt x="1818" y="3"/>
                    </a:lnTo>
                    <a:lnTo>
                      <a:pt x="1822" y="2"/>
                    </a:lnTo>
                    <a:lnTo>
                      <a:pt x="1826" y="2"/>
                    </a:lnTo>
                    <a:lnTo>
                      <a:pt x="1830" y="2"/>
                    </a:lnTo>
                    <a:lnTo>
                      <a:pt x="1834" y="1"/>
                    </a:lnTo>
                    <a:lnTo>
                      <a:pt x="1838" y="3"/>
                    </a:lnTo>
                    <a:lnTo>
                      <a:pt x="1842" y="2"/>
                    </a:lnTo>
                    <a:lnTo>
                      <a:pt x="1846" y="2"/>
                    </a:lnTo>
                    <a:lnTo>
                      <a:pt x="1850" y="1"/>
                    </a:lnTo>
                    <a:lnTo>
                      <a:pt x="1854" y="2"/>
                    </a:lnTo>
                    <a:lnTo>
                      <a:pt x="1858" y="2"/>
                    </a:lnTo>
                    <a:lnTo>
                      <a:pt x="1862" y="1"/>
                    </a:lnTo>
                    <a:lnTo>
                      <a:pt x="1866" y="3"/>
                    </a:lnTo>
                    <a:lnTo>
                      <a:pt x="1870" y="3"/>
                    </a:lnTo>
                    <a:lnTo>
                      <a:pt x="1874" y="2"/>
                    </a:lnTo>
                    <a:lnTo>
                      <a:pt x="1877" y="1"/>
                    </a:lnTo>
                    <a:lnTo>
                      <a:pt x="1881" y="2"/>
                    </a:lnTo>
                    <a:lnTo>
                      <a:pt x="1885" y="2"/>
                    </a:lnTo>
                    <a:lnTo>
                      <a:pt x="1889" y="1"/>
                    </a:lnTo>
                    <a:lnTo>
                      <a:pt x="1893" y="2"/>
                    </a:lnTo>
                    <a:lnTo>
                      <a:pt x="1897" y="2"/>
                    </a:lnTo>
                    <a:lnTo>
                      <a:pt x="1901" y="2"/>
                    </a:lnTo>
                    <a:lnTo>
                      <a:pt x="1905" y="0"/>
                    </a:lnTo>
                    <a:lnTo>
                      <a:pt x="1909" y="1"/>
                    </a:lnTo>
                    <a:lnTo>
                      <a:pt x="1913" y="2"/>
                    </a:lnTo>
                    <a:lnTo>
                      <a:pt x="1917" y="1"/>
                    </a:lnTo>
                    <a:lnTo>
                      <a:pt x="1921" y="1"/>
                    </a:lnTo>
                    <a:lnTo>
                      <a:pt x="1925" y="2"/>
                    </a:lnTo>
                    <a:lnTo>
                      <a:pt x="1929" y="2"/>
                    </a:lnTo>
                    <a:lnTo>
                      <a:pt x="1933" y="2"/>
                    </a:lnTo>
                    <a:lnTo>
                      <a:pt x="1937" y="1"/>
                    </a:lnTo>
                    <a:lnTo>
                      <a:pt x="1940" y="2"/>
                    </a:lnTo>
                    <a:lnTo>
                      <a:pt x="1944" y="2"/>
                    </a:lnTo>
                    <a:lnTo>
                      <a:pt x="1948" y="1"/>
                    </a:lnTo>
                    <a:lnTo>
                      <a:pt x="1952" y="2"/>
                    </a:lnTo>
                    <a:lnTo>
                      <a:pt x="1956" y="1"/>
                    </a:lnTo>
                    <a:lnTo>
                      <a:pt x="1960" y="2"/>
                    </a:lnTo>
                    <a:lnTo>
                      <a:pt x="1964" y="2"/>
                    </a:lnTo>
                    <a:lnTo>
                      <a:pt x="1968" y="2"/>
                    </a:lnTo>
                    <a:lnTo>
                      <a:pt x="1972" y="1"/>
                    </a:lnTo>
                    <a:lnTo>
                      <a:pt x="1976" y="2"/>
                    </a:lnTo>
                    <a:lnTo>
                      <a:pt x="1980" y="1"/>
                    </a:lnTo>
                    <a:lnTo>
                      <a:pt x="1984" y="2"/>
                    </a:lnTo>
                    <a:lnTo>
                      <a:pt x="1988" y="2"/>
                    </a:lnTo>
                    <a:lnTo>
                      <a:pt x="1992" y="1"/>
                    </a:lnTo>
                    <a:lnTo>
                      <a:pt x="1996" y="2"/>
                    </a:lnTo>
                    <a:lnTo>
                      <a:pt x="1999" y="2"/>
                    </a:lnTo>
                    <a:lnTo>
                      <a:pt x="2003" y="1"/>
                    </a:lnTo>
                    <a:lnTo>
                      <a:pt x="2007" y="1"/>
                    </a:lnTo>
                    <a:lnTo>
                      <a:pt x="2011" y="2"/>
                    </a:lnTo>
                    <a:lnTo>
                      <a:pt x="2015" y="1"/>
                    </a:lnTo>
                    <a:lnTo>
                      <a:pt x="2019" y="2"/>
                    </a:lnTo>
                    <a:lnTo>
                      <a:pt x="2023" y="1"/>
                    </a:lnTo>
                    <a:lnTo>
                      <a:pt x="2027" y="2"/>
                    </a:lnTo>
                    <a:lnTo>
                      <a:pt x="2031" y="1"/>
                    </a:lnTo>
                    <a:lnTo>
                      <a:pt x="2035" y="1"/>
                    </a:lnTo>
                    <a:lnTo>
                      <a:pt x="2039" y="1"/>
                    </a:lnTo>
                    <a:lnTo>
                      <a:pt x="2043" y="2"/>
                    </a:lnTo>
                    <a:lnTo>
                      <a:pt x="2047" y="2"/>
                    </a:lnTo>
                    <a:lnTo>
                      <a:pt x="2051" y="3"/>
                    </a:lnTo>
                    <a:lnTo>
                      <a:pt x="2055" y="2"/>
                    </a:lnTo>
                    <a:lnTo>
                      <a:pt x="2059" y="2"/>
                    </a:lnTo>
                    <a:lnTo>
                      <a:pt x="2062" y="2"/>
                    </a:lnTo>
                    <a:lnTo>
                      <a:pt x="2066" y="3"/>
                    </a:lnTo>
                    <a:lnTo>
                      <a:pt x="2070" y="3"/>
                    </a:lnTo>
                    <a:lnTo>
                      <a:pt x="2074" y="1"/>
                    </a:lnTo>
                    <a:lnTo>
                      <a:pt x="2078" y="2"/>
                    </a:lnTo>
                    <a:lnTo>
                      <a:pt x="2082" y="2"/>
                    </a:lnTo>
                    <a:lnTo>
                      <a:pt x="2086" y="2"/>
                    </a:lnTo>
                    <a:lnTo>
                      <a:pt x="2090" y="2"/>
                    </a:lnTo>
                    <a:lnTo>
                      <a:pt x="2094" y="3"/>
                    </a:lnTo>
                    <a:lnTo>
                      <a:pt x="2098" y="3"/>
                    </a:lnTo>
                    <a:lnTo>
                      <a:pt x="2102" y="2"/>
                    </a:lnTo>
                    <a:lnTo>
                      <a:pt x="2106" y="2"/>
                    </a:lnTo>
                    <a:lnTo>
                      <a:pt x="2110" y="2"/>
                    </a:lnTo>
                    <a:lnTo>
                      <a:pt x="2114" y="3"/>
                    </a:lnTo>
                    <a:lnTo>
                      <a:pt x="2118" y="2"/>
                    </a:lnTo>
                    <a:lnTo>
                      <a:pt x="2122" y="2"/>
                    </a:lnTo>
                    <a:lnTo>
                      <a:pt x="2125" y="2"/>
                    </a:lnTo>
                    <a:lnTo>
                      <a:pt x="2129" y="2"/>
                    </a:lnTo>
                    <a:lnTo>
                      <a:pt x="2133" y="2"/>
                    </a:lnTo>
                    <a:lnTo>
                      <a:pt x="2137" y="2"/>
                    </a:lnTo>
                    <a:lnTo>
                      <a:pt x="2141" y="2"/>
                    </a:lnTo>
                    <a:lnTo>
                      <a:pt x="2145" y="2"/>
                    </a:lnTo>
                    <a:lnTo>
                      <a:pt x="2149" y="2"/>
                    </a:lnTo>
                    <a:lnTo>
                      <a:pt x="2153" y="3"/>
                    </a:lnTo>
                    <a:lnTo>
                      <a:pt x="2157" y="2"/>
                    </a:lnTo>
                    <a:lnTo>
                      <a:pt x="2161" y="2"/>
                    </a:lnTo>
                    <a:lnTo>
                      <a:pt x="2165" y="2"/>
                    </a:lnTo>
                    <a:lnTo>
                      <a:pt x="2169" y="3"/>
                    </a:lnTo>
                    <a:lnTo>
                      <a:pt x="2173" y="2"/>
                    </a:lnTo>
                    <a:lnTo>
                      <a:pt x="2177" y="3"/>
                    </a:lnTo>
                    <a:lnTo>
                      <a:pt x="2181" y="1"/>
                    </a:lnTo>
                    <a:lnTo>
                      <a:pt x="2185" y="2"/>
                    </a:lnTo>
                    <a:lnTo>
                      <a:pt x="2188" y="3"/>
                    </a:lnTo>
                    <a:lnTo>
                      <a:pt x="2192" y="2"/>
                    </a:lnTo>
                    <a:lnTo>
                      <a:pt x="2196" y="2"/>
                    </a:lnTo>
                    <a:lnTo>
                      <a:pt x="2200" y="2"/>
                    </a:lnTo>
                    <a:lnTo>
                      <a:pt x="2204" y="1"/>
                    </a:lnTo>
                    <a:lnTo>
                      <a:pt x="2208" y="2"/>
                    </a:lnTo>
                    <a:lnTo>
                      <a:pt x="2212" y="2"/>
                    </a:lnTo>
                    <a:lnTo>
                      <a:pt x="2216" y="2"/>
                    </a:lnTo>
                    <a:lnTo>
                      <a:pt x="2220" y="2"/>
                    </a:lnTo>
                    <a:lnTo>
                      <a:pt x="2224" y="1"/>
                    </a:lnTo>
                    <a:lnTo>
                      <a:pt x="2228" y="2"/>
                    </a:lnTo>
                    <a:lnTo>
                      <a:pt x="2232" y="2"/>
                    </a:lnTo>
                    <a:lnTo>
                      <a:pt x="2236" y="1"/>
                    </a:lnTo>
                    <a:lnTo>
                      <a:pt x="2240" y="1"/>
                    </a:lnTo>
                    <a:lnTo>
                      <a:pt x="2244" y="2"/>
                    </a:lnTo>
                    <a:lnTo>
                      <a:pt x="2248" y="3"/>
                    </a:lnTo>
                    <a:lnTo>
                      <a:pt x="2251" y="2"/>
                    </a:lnTo>
                    <a:lnTo>
                      <a:pt x="2255" y="2"/>
                    </a:lnTo>
                    <a:lnTo>
                      <a:pt x="2259" y="2"/>
                    </a:lnTo>
                    <a:lnTo>
                      <a:pt x="2263" y="2"/>
                    </a:lnTo>
                    <a:lnTo>
                      <a:pt x="2267" y="2"/>
                    </a:lnTo>
                    <a:lnTo>
                      <a:pt x="2271" y="2"/>
                    </a:lnTo>
                    <a:lnTo>
                      <a:pt x="2275" y="2"/>
                    </a:lnTo>
                    <a:lnTo>
                      <a:pt x="2279" y="2"/>
                    </a:lnTo>
                    <a:lnTo>
                      <a:pt x="2283" y="1"/>
                    </a:lnTo>
                    <a:lnTo>
                      <a:pt x="2287" y="3"/>
                    </a:lnTo>
                    <a:lnTo>
                      <a:pt x="2291" y="2"/>
                    </a:lnTo>
                    <a:lnTo>
                      <a:pt x="2295" y="3"/>
                    </a:lnTo>
                    <a:lnTo>
                      <a:pt x="2299" y="1"/>
                    </a:lnTo>
                    <a:lnTo>
                      <a:pt x="2303" y="1"/>
                    </a:lnTo>
                    <a:lnTo>
                      <a:pt x="2307" y="2"/>
                    </a:lnTo>
                    <a:lnTo>
                      <a:pt x="2311" y="2"/>
                    </a:lnTo>
                    <a:lnTo>
                      <a:pt x="2314" y="3"/>
                    </a:lnTo>
                    <a:lnTo>
                      <a:pt x="2318" y="2"/>
                    </a:lnTo>
                    <a:lnTo>
                      <a:pt x="2322" y="2"/>
                    </a:lnTo>
                    <a:lnTo>
                      <a:pt x="2326" y="2"/>
                    </a:lnTo>
                    <a:lnTo>
                      <a:pt x="2330" y="2"/>
                    </a:lnTo>
                    <a:lnTo>
                      <a:pt x="2334" y="2"/>
                    </a:lnTo>
                    <a:lnTo>
                      <a:pt x="2338" y="2"/>
                    </a:lnTo>
                    <a:lnTo>
                      <a:pt x="2342" y="2"/>
                    </a:lnTo>
                    <a:lnTo>
                      <a:pt x="2346" y="2"/>
                    </a:lnTo>
                    <a:lnTo>
                      <a:pt x="2350" y="2"/>
                    </a:lnTo>
                    <a:lnTo>
                      <a:pt x="2354" y="2"/>
                    </a:lnTo>
                    <a:lnTo>
                      <a:pt x="2358" y="2"/>
                    </a:lnTo>
                    <a:lnTo>
                      <a:pt x="2362" y="2"/>
                    </a:lnTo>
                    <a:lnTo>
                      <a:pt x="2366" y="2"/>
                    </a:lnTo>
                    <a:lnTo>
                      <a:pt x="2370" y="3"/>
                    </a:lnTo>
                    <a:lnTo>
                      <a:pt x="2374" y="2"/>
                    </a:lnTo>
                    <a:lnTo>
                      <a:pt x="2377" y="3"/>
                    </a:lnTo>
                    <a:lnTo>
                      <a:pt x="2381" y="2"/>
                    </a:lnTo>
                    <a:lnTo>
                      <a:pt x="2385" y="3"/>
                    </a:lnTo>
                    <a:lnTo>
                      <a:pt x="2389" y="1"/>
                    </a:lnTo>
                    <a:lnTo>
                      <a:pt x="2393" y="3"/>
                    </a:lnTo>
                    <a:lnTo>
                      <a:pt x="2397" y="3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2"/>
                    </a:lnTo>
                    <a:lnTo>
                      <a:pt x="2413" y="2"/>
                    </a:lnTo>
                    <a:lnTo>
                      <a:pt x="2417" y="2"/>
                    </a:lnTo>
                    <a:lnTo>
                      <a:pt x="2421" y="2"/>
                    </a:lnTo>
                    <a:lnTo>
                      <a:pt x="2425" y="3"/>
                    </a:lnTo>
                    <a:lnTo>
                      <a:pt x="2429" y="2"/>
                    </a:lnTo>
                    <a:lnTo>
                      <a:pt x="2433" y="3"/>
                    </a:lnTo>
                    <a:lnTo>
                      <a:pt x="2437" y="2"/>
                    </a:lnTo>
                    <a:lnTo>
                      <a:pt x="2440" y="2"/>
                    </a:lnTo>
                    <a:lnTo>
                      <a:pt x="2444" y="3"/>
                    </a:lnTo>
                    <a:lnTo>
                      <a:pt x="2448" y="3"/>
                    </a:lnTo>
                    <a:lnTo>
                      <a:pt x="2452" y="3"/>
                    </a:lnTo>
                    <a:lnTo>
                      <a:pt x="2456" y="3"/>
                    </a:lnTo>
                    <a:lnTo>
                      <a:pt x="2460" y="2"/>
                    </a:lnTo>
                    <a:lnTo>
                      <a:pt x="2464" y="3"/>
                    </a:lnTo>
                    <a:lnTo>
                      <a:pt x="2468" y="3"/>
                    </a:lnTo>
                    <a:lnTo>
                      <a:pt x="2472" y="2"/>
                    </a:lnTo>
                    <a:lnTo>
                      <a:pt x="2476" y="2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3"/>
                    </a:lnTo>
                    <a:lnTo>
                      <a:pt x="2492" y="2"/>
                    </a:lnTo>
                    <a:lnTo>
                      <a:pt x="2496" y="1"/>
                    </a:lnTo>
                    <a:lnTo>
                      <a:pt x="2499" y="3"/>
                    </a:lnTo>
                    <a:lnTo>
                      <a:pt x="2503" y="3"/>
                    </a:lnTo>
                    <a:lnTo>
                      <a:pt x="2507" y="2"/>
                    </a:lnTo>
                    <a:lnTo>
                      <a:pt x="2511" y="3"/>
                    </a:lnTo>
                    <a:lnTo>
                      <a:pt x="2515" y="3"/>
                    </a:lnTo>
                    <a:lnTo>
                      <a:pt x="2519" y="3"/>
                    </a:lnTo>
                    <a:lnTo>
                      <a:pt x="2523" y="1"/>
                    </a:lnTo>
                    <a:lnTo>
                      <a:pt x="2527" y="2"/>
                    </a:lnTo>
                    <a:lnTo>
                      <a:pt x="2531" y="3"/>
                    </a:lnTo>
                    <a:lnTo>
                      <a:pt x="2535" y="3"/>
                    </a:lnTo>
                    <a:lnTo>
                      <a:pt x="2539" y="2"/>
                    </a:lnTo>
                    <a:lnTo>
                      <a:pt x="2543" y="2"/>
                    </a:lnTo>
                    <a:lnTo>
                      <a:pt x="2547" y="2"/>
                    </a:lnTo>
                    <a:lnTo>
                      <a:pt x="2551" y="2"/>
                    </a:lnTo>
                    <a:lnTo>
                      <a:pt x="2555" y="2"/>
                    </a:lnTo>
                    <a:lnTo>
                      <a:pt x="2559" y="2"/>
                    </a:lnTo>
                    <a:lnTo>
                      <a:pt x="2562" y="3"/>
                    </a:lnTo>
                    <a:lnTo>
                      <a:pt x="2566" y="3"/>
                    </a:lnTo>
                    <a:lnTo>
                      <a:pt x="2570" y="3"/>
                    </a:lnTo>
                    <a:lnTo>
                      <a:pt x="2574" y="3"/>
                    </a:lnTo>
                    <a:lnTo>
                      <a:pt x="2578" y="3"/>
                    </a:lnTo>
                    <a:lnTo>
                      <a:pt x="2582" y="3"/>
                    </a:lnTo>
                    <a:lnTo>
                      <a:pt x="2586" y="3"/>
                    </a:lnTo>
                    <a:lnTo>
                      <a:pt x="2590" y="2"/>
                    </a:lnTo>
                    <a:lnTo>
                      <a:pt x="2594" y="1"/>
                    </a:lnTo>
                    <a:lnTo>
                      <a:pt x="2598" y="2"/>
                    </a:lnTo>
                    <a:lnTo>
                      <a:pt x="2602" y="2"/>
                    </a:lnTo>
                    <a:lnTo>
                      <a:pt x="2606" y="2"/>
                    </a:lnTo>
                    <a:lnTo>
                      <a:pt x="2610" y="2"/>
                    </a:lnTo>
                    <a:lnTo>
                      <a:pt x="2614" y="3"/>
                    </a:lnTo>
                    <a:lnTo>
                      <a:pt x="2618" y="3"/>
                    </a:lnTo>
                    <a:lnTo>
                      <a:pt x="2622" y="2"/>
                    </a:lnTo>
                    <a:lnTo>
                      <a:pt x="2625" y="3"/>
                    </a:lnTo>
                    <a:lnTo>
                      <a:pt x="2629" y="3"/>
                    </a:lnTo>
                    <a:lnTo>
                      <a:pt x="2633" y="2"/>
                    </a:lnTo>
                    <a:lnTo>
                      <a:pt x="2637" y="4"/>
                    </a:lnTo>
                    <a:lnTo>
                      <a:pt x="2641" y="2"/>
                    </a:lnTo>
                    <a:lnTo>
                      <a:pt x="2645" y="2"/>
                    </a:lnTo>
                    <a:lnTo>
                      <a:pt x="2649" y="3"/>
                    </a:lnTo>
                    <a:lnTo>
                      <a:pt x="2653" y="3"/>
                    </a:lnTo>
                    <a:lnTo>
                      <a:pt x="2657" y="2"/>
                    </a:lnTo>
                    <a:lnTo>
                      <a:pt x="2661" y="2"/>
                    </a:lnTo>
                    <a:lnTo>
                      <a:pt x="2665" y="4"/>
                    </a:lnTo>
                    <a:lnTo>
                      <a:pt x="2669" y="3"/>
                    </a:lnTo>
                    <a:lnTo>
                      <a:pt x="2673" y="3"/>
                    </a:lnTo>
                    <a:lnTo>
                      <a:pt x="2677" y="3"/>
                    </a:lnTo>
                    <a:lnTo>
                      <a:pt x="2681" y="4"/>
                    </a:lnTo>
                    <a:lnTo>
                      <a:pt x="2685" y="3"/>
                    </a:lnTo>
                    <a:lnTo>
                      <a:pt x="2688" y="4"/>
                    </a:lnTo>
                    <a:lnTo>
                      <a:pt x="2692" y="3"/>
                    </a:lnTo>
                    <a:lnTo>
                      <a:pt x="2696" y="3"/>
                    </a:lnTo>
                    <a:lnTo>
                      <a:pt x="2700" y="3"/>
                    </a:lnTo>
                    <a:lnTo>
                      <a:pt x="2704" y="3"/>
                    </a:lnTo>
                    <a:lnTo>
                      <a:pt x="2708" y="3"/>
                    </a:lnTo>
                    <a:lnTo>
                      <a:pt x="2712" y="3"/>
                    </a:lnTo>
                    <a:lnTo>
                      <a:pt x="2716" y="3"/>
                    </a:lnTo>
                    <a:lnTo>
                      <a:pt x="2720" y="3"/>
                    </a:lnTo>
                    <a:lnTo>
                      <a:pt x="2724" y="2"/>
                    </a:lnTo>
                    <a:lnTo>
                      <a:pt x="2728" y="3"/>
                    </a:lnTo>
                    <a:lnTo>
                      <a:pt x="2732" y="3"/>
                    </a:lnTo>
                    <a:lnTo>
                      <a:pt x="2736" y="2"/>
                    </a:lnTo>
                    <a:lnTo>
                      <a:pt x="2740" y="3"/>
                    </a:lnTo>
                    <a:lnTo>
                      <a:pt x="2744" y="3"/>
                    </a:lnTo>
                    <a:lnTo>
                      <a:pt x="2748" y="2"/>
                    </a:lnTo>
                    <a:lnTo>
                      <a:pt x="2751" y="2"/>
                    </a:lnTo>
                    <a:lnTo>
                      <a:pt x="2755" y="3"/>
                    </a:lnTo>
                    <a:lnTo>
                      <a:pt x="2759" y="3"/>
                    </a:lnTo>
                    <a:lnTo>
                      <a:pt x="2763" y="3"/>
                    </a:lnTo>
                    <a:lnTo>
                      <a:pt x="2767" y="3"/>
                    </a:lnTo>
                    <a:lnTo>
                      <a:pt x="2771" y="3"/>
                    </a:lnTo>
                    <a:lnTo>
                      <a:pt x="2775" y="3"/>
                    </a:lnTo>
                    <a:lnTo>
                      <a:pt x="2779" y="3"/>
                    </a:lnTo>
                    <a:lnTo>
                      <a:pt x="2783" y="3"/>
                    </a:lnTo>
                    <a:lnTo>
                      <a:pt x="2787" y="3"/>
                    </a:lnTo>
                    <a:lnTo>
                      <a:pt x="2791" y="2"/>
                    </a:lnTo>
                    <a:lnTo>
                      <a:pt x="2795" y="3"/>
                    </a:lnTo>
                    <a:lnTo>
                      <a:pt x="2799" y="2"/>
                    </a:lnTo>
                    <a:lnTo>
                      <a:pt x="2803" y="3"/>
                    </a:lnTo>
                    <a:lnTo>
                      <a:pt x="2807" y="3"/>
                    </a:lnTo>
                    <a:lnTo>
                      <a:pt x="2811" y="3"/>
                    </a:lnTo>
                    <a:lnTo>
                      <a:pt x="2814" y="3"/>
                    </a:lnTo>
                    <a:lnTo>
                      <a:pt x="2818" y="3"/>
                    </a:lnTo>
                    <a:lnTo>
                      <a:pt x="2822" y="2"/>
                    </a:lnTo>
                    <a:lnTo>
                      <a:pt x="2826" y="2"/>
                    </a:lnTo>
                    <a:lnTo>
                      <a:pt x="2830" y="3"/>
                    </a:lnTo>
                    <a:lnTo>
                      <a:pt x="2834" y="2"/>
                    </a:lnTo>
                    <a:lnTo>
                      <a:pt x="2838" y="4"/>
                    </a:lnTo>
                    <a:lnTo>
                      <a:pt x="2842" y="2"/>
                    </a:lnTo>
                    <a:lnTo>
                      <a:pt x="2846" y="3"/>
                    </a:lnTo>
                    <a:lnTo>
                      <a:pt x="2850" y="3"/>
                    </a:lnTo>
                    <a:lnTo>
                      <a:pt x="2854" y="2"/>
                    </a:lnTo>
                    <a:lnTo>
                      <a:pt x="2858" y="3"/>
                    </a:lnTo>
                    <a:lnTo>
                      <a:pt x="2862" y="2"/>
                    </a:lnTo>
                    <a:lnTo>
                      <a:pt x="2866" y="3"/>
                    </a:lnTo>
                    <a:lnTo>
                      <a:pt x="2870" y="2"/>
                    </a:lnTo>
                    <a:lnTo>
                      <a:pt x="2874" y="2"/>
                    </a:lnTo>
                    <a:lnTo>
                      <a:pt x="2877" y="3"/>
                    </a:lnTo>
                    <a:lnTo>
                      <a:pt x="2881" y="2"/>
                    </a:lnTo>
                    <a:lnTo>
                      <a:pt x="2885" y="2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3"/>
                    </a:lnTo>
                    <a:lnTo>
                      <a:pt x="2905" y="3"/>
                    </a:lnTo>
                    <a:lnTo>
                      <a:pt x="2909" y="3"/>
                    </a:lnTo>
                    <a:lnTo>
                      <a:pt x="2913" y="3"/>
                    </a:lnTo>
                    <a:lnTo>
                      <a:pt x="2917" y="2"/>
                    </a:lnTo>
                    <a:lnTo>
                      <a:pt x="2921" y="2"/>
                    </a:lnTo>
                    <a:lnTo>
                      <a:pt x="2925" y="3"/>
                    </a:lnTo>
                    <a:lnTo>
                      <a:pt x="2929" y="2"/>
                    </a:lnTo>
                    <a:lnTo>
                      <a:pt x="2933" y="3"/>
                    </a:lnTo>
                    <a:lnTo>
                      <a:pt x="2937" y="2"/>
                    </a:lnTo>
                    <a:lnTo>
                      <a:pt x="2940" y="3"/>
                    </a:lnTo>
                    <a:lnTo>
                      <a:pt x="2944" y="3"/>
                    </a:lnTo>
                    <a:lnTo>
                      <a:pt x="2948" y="2"/>
                    </a:lnTo>
                    <a:lnTo>
                      <a:pt x="2952" y="2"/>
                    </a:lnTo>
                    <a:lnTo>
                      <a:pt x="2956" y="3"/>
                    </a:lnTo>
                    <a:lnTo>
                      <a:pt x="2960" y="3"/>
                    </a:lnTo>
                    <a:lnTo>
                      <a:pt x="2964" y="2"/>
                    </a:lnTo>
                    <a:lnTo>
                      <a:pt x="2968" y="3"/>
                    </a:lnTo>
                    <a:lnTo>
                      <a:pt x="2972" y="3"/>
                    </a:lnTo>
                    <a:lnTo>
                      <a:pt x="2976" y="4"/>
                    </a:lnTo>
                    <a:lnTo>
                      <a:pt x="2980" y="3"/>
                    </a:lnTo>
                    <a:lnTo>
                      <a:pt x="2984" y="2"/>
                    </a:lnTo>
                    <a:lnTo>
                      <a:pt x="2988" y="2"/>
                    </a:lnTo>
                    <a:lnTo>
                      <a:pt x="2992" y="2"/>
                    </a:lnTo>
                    <a:lnTo>
                      <a:pt x="2996" y="3"/>
                    </a:lnTo>
                    <a:lnTo>
                      <a:pt x="2999" y="2"/>
                    </a:lnTo>
                    <a:lnTo>
                      <a:pt x="3003" y="2"/>
                    </a:lnTo>
                    <a:lnTo>
                      <a:pt x="3007" y="2"/>
                    </a:lnTo>
                    <a:lnTo>
                      <a:pt x="3011" y="3"/>
                    </a:lnTo>
                    <a:lnTo>
                      <a:pt x="3015" y="2"/>
                    </a:lnTo>
                    <a:lnTo>
                      <a:pt x="3019" y="3"/>
                    </a:lnTo>
                    <a:lnTo>
                      <a:pt x="3023" y="3"/>
                    </a:lnTo>
                    <a:lnTo>
                      <a:pt x="3027" y="3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2"/>
                    </a:lnTo>
                    <a:lnTo>
                      <a:pt x="3043" y="2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3"/>
                    </a:lnTo>
                    <a:lnTo>
                      <a:pt x="3059" y="2"/>
                    </a:lnTo>
                    <a:lnTo>
                      <a:pt x="3062" y="2"/>
                    </a:lnTo>
                    <a:lnTo>
                      <a:pt x="3066" y="3"/>
                    </a:lnTo>
                    <a:lnTo>
                      <a:pt x="3070" y="2"/>
                    </a:lnTo>
                    <a:lnTo>
                      <a:pt x="3074" y="1"/>
                    </a:lnTo>
                    <a:lnTo>
                      <a:pt x="3078" y="3"/>
                    </a:lnTo>
                    <a:lnTo>
                      <a:pt x="3082" y="3"/>
                    </a:lnTo>
                    <a:lnTo>
                      <a:pt x="3086" y="2"/>
                    </a:lnTo>
                    <a:lnTo>
                      <a:pt x="3090" y="3"/>
                    </a:lnTo>
                    <a:lnTo>
                      <a:pt x="3094" y="3"/>
                    </a:lnTo>
                    <a:lnTo>
                      <a:pt x="3098" y="3"/>
                    </a:lnTo>
                    <a:lnTo>
                      <a:pt x="3102" y="2"/>
                    </a:lnTo>
                    <a:lnTo>
                      <a:pt x="3106" y="2"/>
                    </a:lnTo>
                    <a:lnTo>
                      <a:pt x="3110" y="2"/>
                    </a:lnTo>
                    <a:lnTo>
                      <a:pt x="3114" y="3"/>
                    </a:lnTo>
                    <a:lnTo>
                      <a:pt x="3118" y="1"/>
                    </a:lnTo>
                    <a:lnTo>
                      <a:pt x="3122" y="3"/>
                    </a:lnTo>
                    <a:lnTo>
                      <a:pt x="3125" y="2"/>
                    </a:lnTo>
                    <a:lnTo>
                      <a:pt x="3129" y="3"/>
                    </a:lnTo>
                    <a:lnTo>
                      <a:pt x="3133" y="3"/>
                    </a:lnTo>
                    <a:lnTo>
                      <a:pt x="3137" y="2"/>
                    </a:lnTo>
                    <a:lnTo>
                      <a:pt x="3141" y="3"/>
                    </a:lnTo>
                    <a:lnTo>
                      <a:pt x="3145" y="1"/>
                    </a:lnTo>
                    <a:lnTo>
                      <a:pt x="3149" y="3"/>
                    </a:lnTo>
                    <a:lnTo>
                      <a:pt x="3153" y="3"/>
                    </a:lnTo>
                    <a:lnTo>
                      <a:pt x="3157" y="2"/>
                    </a:lnTo>
                    <a:lnTo>
                      <a:pt x="3161" y="2"/>
                    </a:lnTo>
                    <a:lnTo>
                      <a:pt x="3165" y="2"/>
                    </a:lnTo>
                    <a:lnTo>
                      <a:pt x="3169" y="2"/>
                    </a:lnTo>
                    <a:lnTo>
                      <a:pt x="3173" y="3"/>
                    </a:lnTo>
                    <a:lnTo>
                      <a:pt x="3177" y="4"/>
                    </a:lnTo>
                    <a:lnTo>
                      <a:pt x="3181" y="3"/>
                    </a:lnTo>
                    <a:lnTo>
                      <a:pt x="3185" y="3"/>
                    </a:lnTo>
                    <a:lnTo>
                      <a:pt x="3188" y="2"/>
                    </a:lnTo>
                    <a:lnTo>
                      <a:pt x="3192" y="3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3"/>
                    </a:lnTo>
                    <a:lnTo>
                      <a:pt x="3208" y="2"/>
                    </a:lnTo>
                    <a:lnTo>
                      <a:pt x="3212" y="3"/>
                    </a:lnTo>
                    <a:lnTo>
                      <a:pt x="3216" y="2"/>
                    </a:lnTo>
                    <a:lnTo>
                      <a:pt x="3220" y="2"/>
                    </a:lnTo>
                    <a:lnTo>
                      <a:pt x="3224" y="3"/>
                    </a:lnTo>
                    <a:lnTo>
                      <a:pt x="3228" y="3"/>
                    </a:lnTo>
                    <a:lnTo>
                      <a:pt x="3232" y="2"/>
                    </a:lnTo>
                    <a:lnTo>
                      <a:pt x="3236" y="3"/>
                    </a:lnTo>
                    <a:lnTo>
                      <a:pt x="3240" y="2"/>
                    </a:lnTo>
                    <a:lnTo>
                      <a:pt x="3244" y="1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3"/>
                    </a:lnTo>
                    <a:lnTo>
                      <a:pt x="3259" y="2"/>
                    </a:lnTo>
                    <a:lnTo>
                      <a:pt x="3263" y="4"/>
                    </a:lnTo>
                    <a:lnTo>
                      <a:pt x="3267" y="4"/>
                    </a:lnTo>
                    <a:lnTo>
                      <a:pt x="3271" y="3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2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3"/>
                    </a:lnTo>
                    <a:lnTo>
                      <a:pt x="3303" y="2"/>
                    </a:lnTo>
                    <a:lnTo>
                      <a:pt x="3307" y="2"/>
                    </a:lnTo>
                    <a:lnTo>
                      <a:pt x="3311" y="3"/>
                    </a:lnTo>
                    <a:lnTo>
                      <a:pt x="3314" y="2"/>
                    </a:lnTo>
                    <a:lnTo>
                      <a:pt x="3318" y="2"/>
                    </a:lnTo>
                    <a:lnTo>
                      <a:pt x="3322" y="2"/>
                    </a:lnTo>
                    <a:lnTo>
                      <a:pt x="3326" y="3"/>
                    </a:lnTo>
                    <a:lnTo>
                      <a:pt x="3330" y="1"/>
                    </a:lnTo>
                    <a:lnTo>
                      <a:pt x="3334" y="1"/>
                    </a:lnTo>
                    <a:lnTo>
                      <a:pt x="3338" y="3"/>
                    </a:lnTo>
                    <a:lnTo>
                      <a:pt x="3342" y="2"/>
                    </a:lnTo>
                    <a:lnTo>
                      <a:pt x="3346" y="2"/>
                    </a:lnTo>
                    <a:lnTo>
                      <a:pt x="3350" y="2"/>
                    </a:lnTo>
                    <a:lnTo>
                      <a:pt x="3354" y="3"/>
                    </a:lnTo>
                    <a:lnTo>
                      <a:pt x="3358" y="2"/>
                    </a:lnTo>
                    <a:lnTo>
                      <a:pt x="3362" y="1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3"/>
                    </a:lnTo>
                    <a:lnTo>
                      <a:pt x="3377" y="2"/>
                    </a:lnTo>
                    <a:lnTo>
                      <a:pt x="3381" y="3"/>
                    </a:lnTo>
                    <a:lnTo>
                      <a:pt x="3385" y="3"/>
                    </a:lnTo>
                    <a:lnTo>
                      <a:pt x="3389" y="3"/>
                    </a:lnTo>
                    <a:lnTo>
                      <a:pt x="3393" y="3"/>
                    </a:lnTo>
                    <a:lnTo>
                      <a:pt x="3397" y="2"/>
                    </a:lnTo>
                    <a:lnTo>
                      <a:pt x="3401" y="2"/>
                    </a:lnTo>
                    <a:lnTo>
                      <a:pt x="3405" y="3"/>
                    </a:lnTo>
                    <a:lnTo>
                      <a:pt x="3409" y="3"/>
                    </a:lnTo>
                    <a:lnTo>
                      <a:pt x="3413" y="3"/>
                    </a:lnTo>
                    <a:lnTo>
                      <a:pt x="3417" y="2"/>
                    </a:lnTo>
                    <a:lnTo>
                      <a:pt x="3421" y="2"/>
                    </a:lnTo>
                    <a:lnTo>
                      <a:pt x="3425" y="2"/>
                    </a:lnTo>
                    <a:lnTo>
                      <a:pt x="3429" y="2"/>
                    </a:lnTo>
                    <a:lnTo>
                      <a:pt x="3433" y="3"/>
                    </a:lnTo>
                    <a:lnTo>
                      <a:pt x="3437" y="2"/>
                    </a:lnTo>
                    <a:lnTo>
                      <a:pt x="3440" y="2"/>
                    </a:lnTo>
                    <a:lnTo>
                      <a:pt x="3444" y="3"/>
                    </a:lnTo>
                    <a:lnTo>
                      <a:pt x="3448" y="3"/>
                    </a:lnTo>
                    <a:lnTo>
                      <a:pt x="3452" y="3"/>
                    </a:lnTo>
                    <a:lnTo>
                      <a:pt x="3456" y="2"/>
                    </a:lnTo>
                    <a:lnTo>
                      <a:pt x="3460" y="3"/>
                    </a:lnTo>
                    <a:lnTo>
                      <a:pt x="3464" y="3"/>
                    </a:lnTo>
                    <a:lnTo>
                      <a:pt x="3468" y="3"/>
                    </a:lnTo>
                    <a:lnTo>
                      <a:pt x="3472" y="4"/>
                    </a:lnTo>
                    <a:lnTo>
                      <a:pt x="3476" y="3"/>
                    </a:lnTo>
                    <a:lnTo>
                      <a:pt x="3480" y="3"/>
                    </a:lnTo>
                    <a:lnTo>
                      <a:pt x="3484" y="2"/>
                    </a:lnTo>
                    <a:lnTo>
                      <a:pt x="3488" y="3"/>
                    </a:lnTo>
                    <a:lnTo>
                      <a:pt x="3492" y="3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3"/>
                    </a:lnTo>
                    <a:lnTo>
                      <a:pt x="3507" y="3"/>
                    </a:lnTo>
                    <a:lnTo>
                      <a:pt x="3511" y="2"/>
                    </a:lnTo>
                    <a:lnTo>
                      <a:pt x="3515" y="3"/>
                    </a:lnTo>
                    <a:lnTo>
                      <a:pt x="3519" y="3"/>
                    </a:lnTo>
                    <a:lnTo>
                      <a:pt x="3523" y="2"/>
                    </a:lnTo>
                    <a:lnTo>
                      <a:pt x="3527" y="3"/>
                    </a:lnTo>
                    <a:lnTo>
                      <a:pt x="3531" y="3"/>
                    </a:lnTo>
                    <a:lnTo>
                      <a:pt x="3535" y="2"/>
                    </a:lnTo>
                    <a:lnTo>
                      <a:pt x="3539" y="2"/>
                    </a:lnTo>
                    <a:lnTo>
                      <a:pt x="3543" y="1"/>
                    </a:lnTo>
                    <a:lnTo>
                      <a:pt x="3547" y="1"/>
                    </a:lnTo>
                    <a:lnTo>
                      <a:pt x="3551" y="3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2"/>
                    </a:lnTo>
                    <a:lnTo>
                      <a:pt x="3566" y="2"/>
                    </a:lnTo>
                    <a:lnTo>
                      <a:pt x="3570" y="2"/>
                    </a:lnTo>
                    <a:lnTo>
                      <a:pt x="3574" y="3"/>
                    </a:lnTo>
                    <a:lnTo>
                      <a:pt x="3578" y="2"/>
                    </a:lnTo>
                    <a:lnTo>
                      <a:pt x="3582" y="2"/>
                    </a:lnTo>
                    <a:lnTo>
                      <a:pt x="3586" y="2"/>
                    </a:lnTo>
                    <a:lnTo>
                      <a:pt x="3590" y="2"/>
                    </a:lnTo>
                    <a:lnTo>
                      <a:pt x="3594" y="2"/>
                    </a:lnTo>
                    <a:lnTo>
                      <a:pt x="3598" y="2"/>
                    </a:lnTo>
                    <a:lnTo>
                      <a:pt x="3602" y="3"/>
                    </a:lnTo>
                    <a:lnTo>
                      <a:pt x="3606" y="2"/>
                    </a:lnTo>
                    <a:lnTo>
                      <a:pt x="3610" y="3"/>
                    </a:lnTo>
                    <a:lnTo>
                      <a:pt x="3614" y="3"/>
                    </a:lnTo>
                    <a:lnTo>
                      <a:pt x="3618" y="2"/>
                    </a:lnTo>
                    <a:lnTo>
                      <a:pt x="3622" y="3"/>
                    </a:lnTo>
                    <a:lnTo>
                      <a:pt x="3625" y="3"/>
                    </a:lnTo>
                    <a:lnTo>
                      <a:pt x="3629" y="2"/>
                    </a:lnTo>
                    <a:lnTo>
                      <a:pt x="3633" y="3"/>
                    </a:lnTo>
                    <a:lnTo>
                      <a:pt x="3637" y="3"/>
                    </a:lnTo>
                    <a:lnTo>
                      <a:pt x="3641" y="3"/>
                    </a:lnTo>
                    <a:lnTo>
                      <a:pt x="3645" y="3"/>
                    </a:lnTo>
                    <a:lnTo>
                      <a:pt x="3649" y="3"/>
                    </a:lnTo>
                    <a:lnTo>
                      <a:pt x="3653" y="1"/>
                    </a:lnTo>
                    <a:lnTo>
                      <a:pt x="3657" y="2"/>
                    </a:lnTo>
                    <a:lnTo>
                      <a:pt x="3661" y="3"/>
                    </a:lnTo>
                    <a:lnTo>
                      <a:pt x="3665" y="2"/>
                    </a:lnTo>
                    <a:lnTo>
                      <a:pt x="3669" y="2"/>
                    </a:lnTo>
                    <a:lnTo>
                      <a:pt x="3673" y="3"/>
                    </a:lnTo>
                    <a:lnTo>
                      <a:pt x="3677" y="3"/>
                    </a:lnTo>
                    <a:lnTo>
                      <a:pt x="3681" y="3"/>
                    </a:lnTo>
                    <a:lnTo>
                      <a:pt x="3685" y="2"/>
                    </a:lnTo>
                    <a:lnTo>
                      <a:pt x="3688" y="3"/>
                    </a:lnTo>
                    <a:lnTo>
                      <a:pt x="3692" y="3"/>
                    </a:lnTo>
                    <a:lnTo>
                      <a:pt x="3696" y="3"/>
                    </a:lnTo>
                    <a:lnTo>
                      <a:pt x="3700" y="2"/>
                    </a:lnTo>
                    <a:lnTo>
                      <a:pt x="3704" y="2"/>
                    </a:lnTo>
                    <a:lnTo>
                      <a:pt x="3708" y="3"/>
                    </a:lnTo>
                    <a:lnTo>
                      <a:pt x="3712" y="2"/>
                    </a:lnTo>
                    <a:lnTo>
                      <a:pt x="3716" y="3"/>
                    </a:lnTo>
                    <a:lnTo>
                      <a:pt x="3720" y="2"/>
                    </a:lnTo>
                    <a:lnTo>
                      <a:pt x="3724" y="3"/>
                    </a:lnTo>
                    <a:lnTo>
                      <a:pt x="3728" y="2"/>
                    </a:lnTo>
                    <a:lnTo>
                      <a:pt x="3732" y="3"/>
                    </a:lnTo>
                    <a:lnTo>
                      <a:pt x="3736" y="3"/>
                    </a:lnTo>
                    <a:lnTo>
                      <a:pt x="3740" y="3"/>
                    </a:lnTo>
                    <a:lnTo>
                      <a:pt x="3744" y="4"/>
                    </a:lnTo>
                    <a:lnTo>
                      <a:pt x="3748" y="3"/>
                    </a:lnTo>
                    <a:lnTo>
                      <a:pt x="3751" y="3"/>
                    </a:lnTo>
                    <a:lnTo>
                      <a:pt x="3755" y="2"/>
                    </a:lnTo>
                    <a:lnTo>
                      <a:pt x="3759" y="3"/>
                    </a:lnTo>
                    <a:lnTo>
                      <a:pt x="3763" y="3"/>
                    </a:lnTo>
                    <a:lnTo>
                      <a:pt x="3767" y="2"/>
                    </a:lnTo>
                    <a:lnTo>
                      <a:pt x="3771" y="4"/>
                    </a:lnTo>
                    <a:lnTo>
                      <a:pt x="3775" y="3"/>
                    </a:lnTo>
                    <a:lnTo>
                      <a:pt x="3779" y="3"/>
                    </a:lnTo>
                    <a:lnTo>
                      <a:pt x="3783" y="3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3"/>
                    </a:lnTo>
                    <a:lnTo>
                      <a:pt x="3799" y="3"/>
                    </a:lnTo>
                    <a:lnTo>
                      <a:pt x="3803" y="3"/>
                    </a:lnTo>
                    <a:lnTo>
                      <a:pt x="3807" y="3"/>
                    </a:lnTo>
                    <a:lnTo>
                      <a:pt x="3811" y="2"/>
                    </a:lnTo>
                    <a:lnTo>
                      <a:pt x="3814" y="2"/>
                    </a:lnTo>
                    <a:lnTo>
                      <a:pt x="3818" y="3"/>
                    </a:lnTo>
                    <a:lnTo>
                      <a:pt x="3822" y="3"/>
                    </a:lnTo>
                    <a:lnTo>
                      <a:pt x="3826" y="3"/>
                    </a:lnTo>
                    <a:lnTo>
                      <a:pt x="3830" y="4"/>
                    </a:lnTo>
                    <a:lnTo>
                      <a:pt x="3834" y="3"/>
                    </a:lnTo>
                    <a:lnTo>
                      <a:pt x="3838" y="2"/>
                    </a:lnTo>
                    <a:lnTo>
                      <a:pt x="3842" y="3"/>
                    </a:lnTo>
                    <a:lnTo>
                      <a:pt x="3846" y="3"/>
                    </a:lnTo>
                    <a:lnTo>
                      <a:pt x="3850" y="4"/>
                    </a:lnTo>
                    <a:lnTo>
                      <a:pt x="3854" y="2"/>
                    </a:lnTo>
                    <a:lnTo>
                      <a:pt x="3858" y="2"/>
                    </a:lnTo>
                    <a:lnTo>
                      <a:pt x="3862" y="3"/>
                    </a:lnTo>
                    <a:lnTo>
                      <a:pt x="3866" y="3"/>
                    </a:lnTo>
                    <a:lnTo>
                      <a:pt x="3870" y="3"/>
                    </a:lnTo>
                    <a:lnTo>
                      <a:pt x="3874" y="3"/>
                    </a:lnTo>
                    <a:lnTo>
                      <a:pt x="3877" y="3"/>
                    </a:lnTo>
                    <a:lnTo>
                      <a:pt x="3881" y="2"/>
                    </a:lnTo>
                    <a:lnTo>
                      <a:pt x="3885" y="2"/>
                    </a:lnTo>
                    <a:lnTo>
                      <a:pt x="3889" y="3"/>
                    </a:lnTo>
                    <a:lnTo>
                      <a:pt x="3893" y="3"/>
                    </a:lnTo>
                    <a:lnTo>
                      <a:pt x="3897" y="3"/>
                    </a:lnTo>
                    <a:lnTo>
                      <a:pt x="3901" y="2"/>
                    </a:lnTo>
                    <a:lnTo>
                      <a:pt x="3905" y="3"/>
                    </a:lnTo>
                    <a:lnTo>
                      <a:pt x="3909" y="1"/>
                    </a:lnTo>
                    <a:lnTo>
                      <a:pt x="3913" y="3"/>
                    </a:lnTo>
                    <a:lnTo>
                      <a:pt x="3917" y="3"/>
                    </a:lnTo>
                    <a:lnTo>
                      <a:pt x="3921" y="2"/>
                    </a:lnTo>
                    <a:lnTo>
                      <a:pt x="3925" y="3"/>
                    </a:lnTo>
                    <a:lnTo>
                      <a:pt x="3929" y="2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3" name="Freeform 331"/>
              <p:cNvSpPr>
                <a:spLocks/>
              </p:cNvSpPr>
              <p:nvPr/>
            </p:nvSpPr>
            <p:spPr bwMode="auto">
              <a:xfrm flipV="1">
                <a:off x="2909" y="1937"/>
                <a:ext cx="2265" cy="929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3"/>
                  </a:cxn>
                  <a:cxn ang="0">
                    <a:pos x="688" y="29"/>
                  </a:cxn>
                  <a:cxn ang="0">
                    <a:pos x="751" y="55"/>
                  </a:cxn>
                  <a:cxn ang="0">
                    <a:pos x="814" y="90"/>
                  </a:cxn>
                  <a:cxn ang="0">
                    <a:pos x="877" y="139"/>
                  </a:cxn>
                  <a:cxn ang="0">
                    <a:pos x="940" y="203"/>
                  </a:cxn>
                  <a:cxn ang="0">
                    <a:pos x="1003" y="282"/>
                  </a:cxn>
                  <a:cxn ang="0">
                    <a:pos x="1066" y="373"/>
                  </a:cxn>
                  <a:cxn ang="0">
                    <a:pos x="1129" y="477"/>
                  </a:cxn>
                  <a:cxn ang="0">
                    <a:pos x="1192" y="587"/>
                  </a:cxn>
                  <a:cxn ang="0">
                    <a:pos x="1255" y="703"/>
                  </a:cxn>
                  <a:cxn ang="0">
                    <a:pos x="1318" y="823"/>
                  </a:cxn>
                  <a:cxn ang="0">
                    <a:pos x="1381" y="943"/>
                  </a:cxn>
                  <a:cxn ang="0">
                    <a:pos x="1444" y="1059"/>
                  </a:cxn>
                  <a:cxn ang="0">
                    <a:pos x="1507" y="1169"/>
                  </a:cxn>
                  <a:cxn ang="0">
                    <a:pos x="1570" y="1271"/>
                  </a:cxn>
                  <a:cxn ang="0">
                    <a:pos x="1633" y="1361"/>
                  </a:cxn>
                  <a:cxn ang="0">
                    <a:pos x="1696" y="1441"/>
                  </a:cxn>
                  <a:cxn ang="0">
                    <a:pos x="1759" y="1505"/>
                  </a:cxn>
                  <a:cxn ang="0">
                    <a:pos x="1822" y="1554"/>
                  </a:cxn>
                  <a:cxn ang="0">
                    <a:pos x="1885" y="1589"/>
                  </a:cxn>
                  <a:cxn ang="0">
                    <a:pos x="1948" y="1608"/>
                  </a:cxn>
                  <a:cxn ang="0">
                    <a:pos x="2011" y="1613"/>
                  </a:cxn>
                  <a:cxn ang="0">
                    <a:pos x="2074" y="1604"/>
                  </a:cxn>
                  <a:cxn ang="0">
                    <a:pos x="2137" y="1581"/>
                  </a:cxn>
                  <a:cxn ang="0">
                    <a:pos x="2200" y="1545"/>
                  </a:cxn>
                  <a:cxn ang="0">
                    <a:pos x="2263" y="1499"/>
                  </a:cxn>
                  <a:cxn ang="0">
                    <a:pos x="2326" y="1445"/>
                  </a:cxn>
                  <a:cxn ang="0">
                    <a:pos x="2389" y="1382"/>
                  </a:cxn>
                  <a:cxn ang="0">
                    <a:pos x="2452" y="1314"/>
                  </a:cxn>
                  <a:cxn ang="0">
                    <a:pos x="2515" y="1240"/>
                  </a:cxn>
                  <a:cxn ang="0">
                    <a:pos x="2578" y="1163"/>
                  </a:cxn>
                  <a:cxn ang="0">
                    <a:pos x="2641" y="1086"/>
                  </a:cxn>
                  <a:cxn ang="0">
                    <a:pos x="2704" y="1005"/>
                  </a:cxn>
                  <a:cxn ang="0">
                    <a:pos x="2767" y="926"/>
                  </a:cxn>
                  <a:cxn ang="0">
                    <a:pos x="2830" y="848"/>
                  </a:cxn>
                  <a:cxn ang="0">
                    <a:pos x="2893" y="771"/>
                  </a:cxn>
                  <a:cxn ang="0">
                    <a:pos x="2956" y="699"/>
                  </a:cxn>
                  <a:cxn ang="0">
                    <a:pos x="3019" y="630"/>
                  </a:cxn>
                  <a:cxn ang="0">
                    <a:pos x="3082" y="564"/>
                  </a:cxn>
                  <a:cxn ang="0">
                    <a:pos x="3145" y="502"/>
                  </a:cxn>
                  <a:cxn ang="0">
                    <a:pos x="3208" y="445"/>
                  </a:cxn>
                  <a:cxn ang="0">
                    <a:pos x="3271" y="393"/>
                  </a:cxn>
                  <a:cxn ang="0">
                    <a:pos x="3334" y="344"/>
                  </a:cxn>
                  <a:cxn ang="0">
                    <a:pos x="3397" y="301"/>
                  </a:cxn>
                  <a:cxn ang="0">
                    <a:pos x="3460" y="262"/>
                  </a:cxn>
                  <a:cxn ang="0">
                    <a:pos x="3523" y="227"/>
                  </a:cxn>
                  <a:cxn ang="0">
                    <a:pos x="3586" y="195"/>
                  </a:cxn>
                  <a:cxn ang="0">
                    <a:pos x="3649" y="167"/>
                  </a:cxn>
                  <a:cxn ang="0">
                    <a:pos x="3712" y="144"/>
                  </a:cxn>
                  <a:cxn ang="0">
                    <a:pos x="3775" y="123"/>
                  </a:cxn>
                  <a:cxn ang="0">
                    <a:pos x="3838" y="106"/>
                  </a:cxn>
                  <a:cxn ang="0">
                    <a:pos x="3901" y="90"/>
                  </a:cxn>
                </a:cxnLst>
                <a:rect l="0" t="0" r="r" b="b"/>
                <a:pathLst>
                  <a:path w="3933" h="1613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4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4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1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3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3"/>
                    </a:lnTo>
                    <a:lnTo>
                      <a:pt x="429" y="3"/>
                    </a:lnTo>
                    <a:lnTo>
                      <a:pt x="433" y="4"/>
                    </a:lnTo>
                    <a:lnTo>
                      <a:pt x="437" y="3"/>
                    </a:lnTo>
                    <a:lnTo>
                      <a:pt x="440" y="3"/>
                    </a:lnTo>
                    <a:lnTo>
                      <a:pt x="444" y="3"/>
                    </a:lnTo>
                    <a:lnTo>
                      <a:pt x="448" y="2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4"/>
                    </a:lnTo>
                    <a:lnTo>
                      <a:pt x="468" y="4"/>
                    </a:lnTo>
                    <a:lnTo>
                      <a:pt x="472" y="3"/>
                    </a:lnTo>
                    <a:lnTo>
                      <a:pt x="476" y="3"/>
                    </a:lnTo>
                    <a:lnTo>
                      <a:pt x="480" y="4"/>
                    </a:lnTo>
                    <a:lnTo>
                      <a:pt x="484" y="3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8"/>
                    </a:lnTo>
                    <a:lnTo>
                      <a:pt x="586" y="9"/>
                    </a:lnTo>
                    <a:lnTo>
                      <a:pt x="590" y="8"/>
                    </a:lnTo>
                    <a:lnTo>
                      <a:pt x="594" y="9"/>
                    </a:lnTo>
                    <a:lnTo>
                      <a:pt x="598" y="10"/>
                    </a:lnTo>
                    <a:lnTo>
                      <a:pt x="602" y="9"/>
                    </a:lnTo>
                    <a:lnTo>
                      <a:pt x="606" y="12"/>
                    </a:lnTo>
                    <a:lnTo>
                      <a:pt x="610" y="12"/>
                    </a:lnTo>
                    <a:lnTo>
                      <a:pt x="614" y="12"/>
                    </a:lnTo>
                    <a:lnTo>
                      <a:pt x="618" y="13"/>
                    </a:lnTo>
                    <a:lnTo>
                      <a:pt x="622" y="12"/>
                    </a:lnTo>
                    <a:lnTo>
                      <a:pt x="625" y="13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7"/>
                    </a:lnTo>
                    <a:lnTo>
                      <a:pt x="645" y="18"/>
                    </a:lnTo>
                    <a:lnTo>
                      <a:pt x="649" y="17"/>
                    </a:lnTo>
                    <a:lnTo>
                      <a:pt x="653" y="20"/>
                    </a:lnTo>
                    <a:lnTo>
                      <a:pt x="657" y="21"/>
                    </a:lnTo>
                    <a:lnTo>
                      <a:pt x="661" y="22"/>
                    </a:lnTo>
                    <a:lnTo>
                      <a:pt x="665" y="22"/>
                    </a:lnTo>
                    <a:lnTo>
                      <a:pt x="669" y="22"/>
                    </a:lnTo>
                    <a:lnTo>
                      <a:pt x="673" y="24"/>
                    </a:lnTo>
                    <a:lnTo>
                      <a:pt x="677" y="26"/>
                    </a:lnTo>
                    <a:lnTo>
                      <a:pt x="681" y="26"/>
                    </a:lnTo>
                    <a:lnTo>
                      <a:pt x="685" y="27"/>
                    </a:lnTo>
                    <a:lnTo>
                      <a:pt x="688" y="29"/>
                    </a:lnTo>
                    <a:lnTo>
                      <a:pt x="692" y="30"/>
                    </a:lnTo>
                    <a:lnTo>
                      <a:pt x="696" y="32"/>
                    </a:lnTo>
                    <a:lnTo>
                      <a:pt x="700" y="33"/>
                    </a:lnTo>
                    <a:lnTo>
                      <a:pt x="704" y="34"/>
                    </a:lnTo>
                    <a:lnTo>
                      <a:pt x="708" y="35"/>
                    </a:lnTo>
                    <a:lnTo>
                      <a:pt x="712" y="37"/>
                    </a:lnTo>
                    <a:lnTo>
                      <a:pt x="716" y="38"/>
                    </a:lnTo>
                    <a:lnTo>
                      <a:pt x="720" y="39"/>
                    </a:lnTo>
                    <a:lnTo>
                      <a:pt x="724" y="41"/>
                    </a:lnTo>
                    <a:lnTo>
                      <a:pt x="728" y="42"/>
                    </a:lnTo>
                    <a:lnTo>
                      <a:pt x="732" y="46"/>
                    </a:lnTo>
                    <a:lnTo>
                      <a:pt x="736" y="45"/>
                    </a:lnTo>
                    <a:lnTo>
                      <a:pt x="740" y="49"/>
                    </a:lnTo>
                    <a:lnTo>
                      <a:pt x="744" y="50"/>
                    </a:lnTo>
                    <a:lnTo>
                      <a:pt x="748" y="52"/>
                    </a:lnTo>
                    <a:lnTo>
                      <a:pt x="751" y="55"/>
                    </a:lnTo>
                    <a:lnTo>
                      <a:pt x="755" y="55"/>
                    </a:lnTo>
                    <a:lnTo>
                      <a:pt x="759" y="57"/>
                    </a:lnTo>
                    <a:lnTo>
                      <a:pt x="763" y="60"/>
                    </a:lnTo>
                    <a:lnTo>
                      <a:pt x="767" y="62"/>
                    </a:lnTo>
                    <a:lnTo>
                      <a:pt x="771" y="65"/>
                    </a:lnTo>
                    <a:lnTo>
                      <a:pt x="775" y="65"/>
                    </a:lnTo>
                    <a:lnTo>
                      <a:pt x="779" y="68"/>
                    </a:lnTo>
                    <a:lnTo>
                      <a:pt x="783" y="71"/>
                    </a:lnTo>
                    <a:lnTo>
                      <a:pt x="787" y="74"/>
                    </a:lnTo>
                    <a:lnTo>
                      <a:pt x="791" y="75"/>
                    </a:lnTo>
                    <a:lnTo>
                      <a:pt x="795" y="77"/>
                    </a:lnTo>
                    <a:lnTo>
                      <a:pt x="799" y="81"/>
                    </a:lnTo>
                    <a:lnTo>
                      <a:pt x="803" y="83"/>
                    </a:lnTo>
                    <a:lnTo>
                      <a:pt x="807" y="84"/>
                    </a:lnTo>
                    <a:lnTo>
                      <a:pt x="811" y="88"/>
                    </a:lnTo>
                    <a:lnTo>
                      <a:pt x="814" y="90"/>
                    </a:lnTo>
                    <a:lnTo>
                      <a:pt x="818" y="93"/>
                    </a:lnTo>
                    <a:lnTo>
                      <a:pt x="822" y="96"/>
                    </a:lnTo>
                    <a:lnTo>
                      <a:pt x="826" y="98"/>
                    </a:lnTo>
                    <a:lnTo>
                      <a:pt x="830" y="101"/>
                    </a:lnTo>
                    <a:lnTo>
                      <a:pt x="834" y="104"/>
                    </a:lnTo>
                    <a:lnTo>
                      <a:pt x="838" y="107"/>
                    </a:lnTo>
                    <a:lnTo>
                      <a:pt x="842" y="109"/>
                    </a:lnTo>
                    <a:lnTo>
                      <a:pt x="846" y="113"/>
                    </a:lnTo>
                    <a:lnTo>
                      <a:pt x="850" y="115"/>
                    </a:lnTo>
                    <a:lnTo>
                      <a:pt x="854" y="119"/>
                    </a:lnTo>
                    <a:lnTo>
                      <a:pt x="858" y="123"/>
                    </a:lnTo>
                    <a:lnTo>
                      <a:pt x="862" y="127"/>
                    </a:lnTo>
                    <a:lnTo>
                      <a:pt x="866" y="128"/>
                    </a:lnTo>
                    <a:lnTo>
                      <a:pt x="870" y="132"/>
                    </a:lnTo>
                    <a:lnTo>
                      <a:pt x="874" y="136"/>
                    </a:lnTo>
                    <a:lnTo>
                      <a:pt x="877" y="139"/>
                    </a:lnTo>
                    <a:lnTo>
                      <a:pt x="881" y="145"/>
                    </a:lnTo>
                    <a:lnTo>
                      <a:pt x="885" y="148"/>
                    </a:lnTo>
                    <a:lnTo>
                      <a:pt x="889" y="152"/>
                    </a:lnTo>
                    <a:lnTo>
                      <a:pt x="893" y="155"/>
                    </a:lnTo>
                    <a:lnTo>
                      <a:pt x="897" y="159"/>
                    </a:lnTo>
                    <a:lnTo>
                      <a:pt x="901" y="162"/>
                    </a:lnTo>
                    <a:lnTo>
                      <a:pt x="905" y="166"/>
                    </a:lnTo>
                    <a:lnTo>
                      <a:pt x="909" y="170"/>
                    </a:lnTo>
                    <a:lnTo>
                      <a:pt x="913" y="175"/>
                    </a:lnTo>
                    <a:lnTo>
                      <a:pt x="917" y="179"/>
                    </a:lnTo>
                    <a:lnTo>
                      <a:pt x="921" y="183"/>
                    </a:lnTo>
                    <a:lnTo>
                      <a:pt x="925" y="187"/>
                    </a:lnTo>
                    <a:lnTo>
                      <a:pt x="929" y="191"/>
                    </a:lnTo>
                    <a:lnTo>
                      <a:pt x="933" y="195"/>
                    </a:lnTo>
                    <a:lnTo>
                      <a:pt x="937" y="201"/>
                    </a:lnTo>
                    <a:lnTo>
                      <a:pt x="940" y="203"/>
                    </a:lnTo>
                    <a:lnTo>
                      <a:pt x="944" y="210"/>
                    </a:lnTo>
                    <a:lnTo>
                      <a:pt x="948" y="214"/>
                    </a:lnTo>
                    <a:lnTo>
                      <a:pt x="952" y="217"/>
                    </a:lnTo>
                    <a:lnTo>
                      <a:pt x="956" y="223"/>
                    </a:lnTo>
                    <a:lnTo>
                      <a:pt x="960" y="228"/>
                    </a:lnTo>
                    <a:lnTo>
                      <a:pt x="964" y="232"/>
                    </a:lnTo>
                    <a:lnTo>
                      <a:pt x="968" y="238"/>
                    </a:lnTo>
                    <a:lnTo>
                      <a:pt x="972" y="242"/>
                    </a:lnTo>
                    <a:lnTo>
                      <a:pt x="976" y="246"/>
                    </a:lnTo>
                    <a:lnTo>
                      <a:pt x="980" y="253"/>
                    </a:lnTo>
                    <a:lnTo>
                      <a:pt x="984" y="258"/>
                    </a:lnTo>
                    <a:lnTo>
                      <a:pt x="988" y="261"/>
                    </a:lnTo>
                    <a:lnTo>
                      <a:pt x="992" y="268"/>
                    </a:lnTo>
                    <a:lnTo>
                      <a:pt x="996" y="272"/>
                    </a:lnTo>
                    <a:lnTo>
                      <a:pt x="999" y="277"/>
                    </a:lnTo>
                    <a:lnTo>
                      <a:pt x="1003" y="282"/>
                    </a:lnTo>
                    <a:lnTo>
                      <a:pt x="1007" y="288"/>
                    </a:lnTo>
                    <a:lnTo>
                      <a:pt x="1011" y="293"/>
                    </a:lnTo>
                    <a:lnTo>
                      <a:pt x="1015" y="299"/>
                    </a:lnTo>
                    <a:lnTo>
                      <a:pt x="1019" y="304"/>
                    </a:lnTo>
                    <a:lnTo>
                      <a:pt x="1023" y="310"/>
                    </a:lnTo>
                    <a:lnTo>
                      <a:pt x="1027" y="315"/>
                    </a:lnTo>
                    <a:lnTo>
                      <a:pt x="1031" y="321"/>
                    </a:lnTo>
                    <a:lnTo>
                      <a:pt x="1035" y="327"/>
                    </a:lnTo>
                    <a:lnTo>
                      <a:pt x="1039" y="333"/>
                    </a:lnTo>
                    <a:lnTo>
                      <a:pt x="1043" y="338"/>
                    </a:lnTo>
                    <a:lnTo>
                      <a:pt x="1047" y="344"/>
                    </a:lnTo>
                    <a:lnTo>
                      <a:pt x="1051" y="349"/>
                    </a:lnTo>
                    <a:lnTo>
                      <a:pt x="1055" y="355"/>
                    </a:lnTo>
                    <a:lnTo>
                      <a:pt x="1059" y="362"/>
                    </a:lnTo>
                    <a:lnTo>
                      <a:pt x="1062" y="368"/>
                    </a:lnTo>
                    <a:lnTo>
                      <a:pt x="1066" y="373"/>
                    </a:lnTo>
                    <a:lnTo>
                      <a:pt x="1070" y="380"/>
                    </a:lnTo>
                    <a:lnTo>
                      <a:pt x="1074" y="386"/>
                    </a:lnTo>
                    <a:lnTo>
                      <a:pt x="1078" y="394"/>
                    </a:lnTo>
                    <a:lnTo>
                      <a:pt x="1082" y="398"/>
                    </a:lnTo>
                    <a:lnTo>
                      <a:pt x="1086" y="406"/>
                    </a:lnTo>
                    <a:lnTo>
                      <a:pt x="1090" y="411"/>
                    </a:lnTo>
                    <a:lnTo>
                      <a:pt x="1094" y="417"/>
                    </a:lnTo>
                    <a:lnTo>
                      <a:pt x="1098" y="424"/>
                    </a:lnTo>
                    <a:lnTo>
                      <a:pt x="1102" y="430"/>
                    </a:lnTo>
                    <a:lnTo>
                      <a:pt x="1106" y="437"/>
                    </a:lnTo>
                    <a:lnTo>
                      <a:pt x="1110" y="443"/>
                    </a:lnTo>
                    <a:lnTo>
                      <a:pt x="1114" y="450"/>
                    </a:lnTo>
                    <a:lnTo>
                      <a:pt x="1118" y="457"/>
                    </a:lnTo>
                    <a:lnTo>
                      <a:pt x="1122" y="463"/>
                    </a:lnTo>
                    <a:lnTo>
                      <a:pt x="1125" y="469"/>
                    </a:lnTo>
                    <a:lnTo>
                      <a:pt x="1129" y="477"/>
                    </a:lnTo>
                    <a:lnTo>
                      <a:pt x="1133" y="483"/>
                    </a:lnTo>
                    <a:lnTo>
                      <a:pt x="1137" y="490"/>
                    </a:lnTo>
                    <a:lnTo>
                      <a:pt x="1141" y="496"/>
                    </a:lnTo>
                    <a:lnTo>
                      <a:pt x="1145" y="503"/>
                    </a:lnTo>
                    <a:lnTo>
                      <a:pt x="1149" y="510"/>
                    </a:lnTo>
                    <a:lnTo>
                      <a:pt x="1153" y="516"/>
                    </a:lnTo>
                    <a:lnTo>
                      <a:pt x="1157" y="524"/>
                    </a:lnTo>
                    <a:lnTo>
                      <a:pt x="1161" y="530"/>
                    </a:lnTo>
                    <a:lnTo>
                      <a:pt x="1165" y="536"/>
                    </a:lnTo>
                    <a:lnTo>
                      <a:pt x="1169" y="544"/>
                    </a:lnTo>
                    <a:lnTo>
                      <a:pt x="1173" y="552"/>
                    </a:lnTo>
                    <a:lnTo>
                      <a:pt x="1177" y="559"/>
                    </a:lnTo>
                    <a:lnTo>
                      <a:pt x="1181" y="565"/>
                    </a:lnTo>
                    <a:lnTo>
                      <a:pt x="1185" y="572"/>
                    </a:lnTo>
                    <a:lnTo>
                      <a:pt x="1188" y="580"/>
                    </a:lnTo>
                    <a:lnTo>
                      <a:pt x="1192" y="587"/>
                    </a:lnTo>
                    <a:lnTo>
                      <a:pt x="1196" y="594"/>
                    </a:lnTo>
                    <a:lnTo>
                      <a:pt x="1200" y="600"/>
                    </a:lnTo>
                    <a:lnTo>
                      <a:pt x="1204" y="608"/>
                    </a:lnTo>
                    <a:lnTo>
                      <a:pt x="1208" y="615"/>
                    </a:lnTo>
                    <a:lnTo>
                      <a:pt x="1212" y="622"/>
                    </a:lnTo>
                    <a:lnTo>
                      <a:pt x="1216" y="629"/>
                    </a:lnTo>
                    <a:lnTo>
                      <a:pt x="1220" y="638"/>
                    </a:lnTo>
                    <a:lnTo>
                      <a:pt x="1224" y="643"/>
                    </a:lnTo>
                    <a:lnTo>
                      <a:pt x="1228" y="651"/>
                    </a:lnTo>
                    <a:lnTo>
                      <a:pt x="1232" y="660"/>
                    </a:lnTo>
                    <a:lnTo>
                      <a:pt x="1236" y="667"/>
                    </a:lnTo>
                    <a:lnTo>
                      <a:pt x="1240" y="674"/>
                    </a:lnTo>
                    <a:lnTo>
                      <a:pt x="1244" y="681"/>
                    </a:lnTo>
                    <a:lnTo>
                      <a:pt x="1248" y="689"/>
                    </a:lnTo>
                    <a:lnTo>
                      <a:pt x="1251" y="697"/>
                    </a:lnTo>
                    <a:lnTo>
                      <a:pt x="1255" y="703"/>
                    </a:lnTo>
                    <a:lnTo>
                      <a:pt x="1259" y="711"/>
                    </a:lnTo>
                    <a:lnTo>
                      <a:pt x="1263" y="718"/>
                    </a:lnTo>
                    <a:lnTo>
                      <a:pt x="1267" y="726"/>
                    </a:lnTo>
                    <a:lnTo>
                      <a:pt x="1271" y="732"/>
                    </a:lnTo>
                    <a:lnTo>
                      <a:pt x="1275" y="741"/>
                    </a:lnTo>
                    <a:lnTo>
                      <a:pt x="1279" y="748"/>
                    </a:lnTo>
                    <a:lnTo>
                      <a:pt x="1283" y="756"/>
                    </a:lnTo>
                    <a:lnTo>
                      <a:pt x="1287" y="764"/>
                    </a:lnTo>
                    <a:lnTo>
                      <a:pt x="1291" y="771"/>
                    </a:lnTo>
                    <a:lnTo>
                      <a:pt x="1295" y="778"/>
                    </a:lnTo>
                    <a:lnTo>
                      <a:pt x="1299" y="786"/>
                    </a:lnTo>
                    <a:lnTo>
                      <a:pt x="1303" y="793"/>
                    </a:lnTo>
                    <a:lnTo>
                      <a:pt x="1307" y="801"/>
                    </a:lnTo>
                    <a:lnTo>
                      <a:pt x="1311" y="808"/>
                    </a:lnTo>
                    <a:lnTo>
                      <a:pt x="1314" y="816"/>
                    </a:lnTo>
                    <a:lnTo>
                      <a:pt x="1318" y="823"/>
                    </a:lnTo>
                    <a:lnTo>
                      <a:pt x="1322" y="831"/>
                    </a:lnTo>
                    <a:lnTo>
                      <a:pt x="1326" y="839"/>
                    </a:lnTo>
                    <a:lnTo>
                      <a:pt x="1330" y="845"/>
                    </a:lnTo>
                    <a:lnTo>
                      <a:pt x="1334" y="854"/>
                    </a:lnTo>
                    <a:lnTo>
                      <a:pt x="1338" y="860"/>
                    </a:lnTo>
                    <a:lnTo>
                      <a:pt x="1342" y="869"/>
                    </a:lnTo>
                    <a:lnTo>
                      <a:pt x="1346" y="877"/>
                    </a:lnTo>
                    <a:lnTo>
                      <a:pt x="1350" y="883"/>
                    </a:lnTo>
                    <a:lnTo>
                      <a:pt x="1354" y="890"/>
                    </a:lnTo>
                    <a:lnTo>
                      <a:pt x="1358" y="899"/>
                    </a:lnTo>
                    <a:lnTo>
                      <a:pt x="1362" y="905"/>
                    </a:lnTo>
                    <a:lnTo>
                      <a:pt x="1366" y="912"/>
                    </a:lnTo>
                    <a:lnTo>
                      <a:pt x="1370" y="919"/>
                    </a:lnTo>
                    <a:lnTo>
                      <a:pt x="1374" y="927"/>
                    </a:lnTo>
                    <a:lnTo>
                      <a:pt x="1377" y="934"/>
                    </a:lnTo>
                    <a:lnTo>
                      <a:pt x="1381" y="943"/>
                    </a:lnTo>
                    <a:lnTo>
                      <a:pt x="1385" y="950"/>
                    </a:lnTo>
                    <a:lnTo>
                      <a:pt x="1389" y="957"/>
                    </a:lnTo>
                    <a:lnTo>
                      <a:pt x="1393" y="964"/>
                    </a:lnTo>
                    <a:lnTo>
                      <a:pt x="1397" y="972"/>
                    </a:lnTo>
                    <a:lnTo>
                      <a:pt x="1401" y="979"/>
                    </a:lnTo>
                    <a:lnTo>
                      <a:pt x="1405" y="987"/>
                    </a:lnTo>
                    <a:lnTo>
                      <a:pt x="1409" y="994"/>
                    </a:lnTo>
                    <a:lnTo>
                      <a:pt x="1413" y="1002"/>
                    </a:lnTo>
                    <a:lnTo>
                      <a:pt x="1417" y="1008"/>
                    </a:lnTo>
                    <a:lnTo>
                      <a:pt x="1421" y="1016"/>
                    </a:lnTo>
                    <a:lnTo>
                      <a:pt x="1425" y="1023"/>
                    </a:lnTo>
                    <a:lnTo>
                      <a:pt x="1429" y="1030"/>
                    </a:lnTo>
                    <a:lnTo>
                      <a:pt x="1433" y="1037"/>
                    </a:lnTo>
                    <a:lnTo>
                      <a:pt x="1437" y="1045"/>
                    </a:lnTo>
                    <a:lnTo>
                      <a:pt x="1440" y="1051"/>
                    </a:lnTo>
                    <a:lnTo>
                      <a:pt x="1444" y="1059"/>
                    </a:lnTo>
                    <a:lnTo>
                      <a:pt x="1448" y="1066"/>
                    </a:lnTo>
                    <a:lnTo>
                      <a:pt x="1452" y="1073"/>
                    </a:lnTo>
                    <a:lnTo>
                      <a:pt x="1456" y="1080"/>
                    </a:lnTo>
                    <a:lnTo>
                      <a:pt x="1460" y="1088"/>
                    </a:lnTo>
                    <a:lnTo>
                      <a:pt x="1464" y="1094"/>
                    </a:lnTo>
                    <a:lnTo>
                      <a:pt x="1468" y="1101"/>
                    </a:lnTo>
                    <a:lnTo>
                      <a:pt x="1472" y="1108"/>
                    </a:lnTo>
                    <a:lnTo>
                      <a:pt x="1476" y="1115"/>
                    </a:lnTo>
                    <a:lnTo>
                      <a:pt x="1480" y="1120"/>
                    </a:lnTo>
                    <a:lnTo>
                      <a:pt x="1484" y="1129"/>
                    </a:lnTo>
                    <a:lnTo>
                      <a:pt x="1488" y="1137"/>
                    </a:lnTo>
                    <a:lnTo>
                      <a:pt x="1492" y="1142"/>
                    </a:lnTo>
                    <a:lnTo>
                      <a:pt x="1496" y="1148"/>
                    </a:lnTo>
                    <a:lnTo>
                      <a:pt x="1499" y="1156"/>
                    </a:lnTo>
                    <a:lnTo>
                      <a:pt x="1503" y="1162"/>
                    </a:lnTo>
                    <a:lnTo>
                      <a:pt x="1507" y="1169"/>
                    </a:lnTo>
                    <a:lnTo>
                      <a:pt x="1511" y="1176"/>
                    </a:lnTo>
                    <a:lnTo>
                      <a:pt x="1515" y="1182"/>
                    </a:lnTo>
                    <a:lnTo>
                      <a:pt x="1519" y="1189"/>
                    </a:lnTo>
                    <a:lnTo>
                      <a:pt x="1523" y="1196"/>
                    </a:lnTo>
                    <a:lnTo>
                      <a:pt x="1527" y="1201"/>
                    </a:lnTo>
                    <a:lnTo>
                      <a:pt x="1531" y="1208"/>
                    </a:lnTo>
                    <a:lnTo>
                      <a:pt x="1535" y="1215"/>
                    </a:lnTo>
                    <a:lnTo>
                      <a:pt x="1539" y="1220"/>
                    </a:lnTo>
                    <a:lnTo>
                      <a:pt x="1543" y="1229"/>
                    </a:lnTo>
                    <a:lnTo>
                      <a:pt x="1547" y="1233"/>
                    </a:lnTo>
                    <a:lnTo>
                      <a:pt x="1551" y="1240"/>
                    </a:lnTo>
                    <a:lnTo>
                      <a:pt x="1555" y="1247"/>
                    </a:lnTo>
                    <a:lnTo>
                      <a:pt x="1559" y="1253"/>
                    </a:lnTo>
                    <a:lnTo>
                      <a:pt x="1562" y="1258"/>
                    </a:lnTo>
                    <a:lnTo>
                      <a:pt x="1566" y="1264"/>
                    </a:lnTo>
                    <a:lnTo>
                      <a:pt x="1570" y="1271"/>
                    </a:lnTo>
                    <a:lnTo>
                      <a:pt x="1574" y="1277"/>
                    </a:lnTo>
                    <a:lnTo>
                      <a:pt x="1578" y="1283"/>
                    </a:lnTo>
                    <a:lnTo>
                      <a:pt x="1582" y="1288"/>
                    </a:lnTo>
                    <a:lnTo>
                      <a:pt x="1586" y="1295"/>
                    </a:lnTo>
                    <a:lnTo>
                      <a:pt x="1590" y="1301"/>
                    </a:lnTo>
                    <a:lnTo>
                      <a:pt x="1594" y="1306"/>
                    </a:lnTo>
                    <a:lnTo>
                      <a:pt x="1598" y="1311"/>
                    </a:lnTo>
                    <a:lnTo>
                      <a:pt x="1602" y="1317"/>
                    </a:lnTo>
                    <a:lnTo>
                      <a:pt x="1606" y="1323"/>
                    </a:lnTo>
                    <a:lnTo>
                      <a:pt x="1610" y="1329"/>
                    </a:lnTo>
                    <a:lnTo>
                      <a:pt x="1614" y="1334"/>
                    </a:lnTo>
                    <a:lnTo>
                      <a:pt x="1618" y="1340"/>
                    </a:lnTo>
                    <a:lnTo>
                      <a:pt x="1622" y="1345"/>
                    </a:lnTo>
                    <a:lnTo>
                      <a:pt x="1625" y="1350"/>
                    </a:lnTo>
                    <a:lnTo>
                      <a:pt x="1629" y="1356"/>
                    </a:lnTo>
                    <a:lnTo>
                      <a:pt x="1633" y="1361"/>
                    </a:lnTo>
                    <a:lnTo>
                      <a:pt x="1637" y="1367"/>
                    </a:lnTo>
                    <a:lnTo>
                      <a:pt x="1641" y="1372"/>
                    </a:lnTo>
                    <a:lnTo>
                      <a:pt x="1645" y="1377"/>
                    </a:lnTo>
                    <a:lnTo>
                      <a:pt x="1649" y="1382"/>
                    </a:lnTo>
                    <a:lnTo>
                      <a:pt x="1653" y="1387"/>
                    </a:lnTo>
                    <a:lnTo>
                      <a:pt x="1657" y="1392"/>
                    </a:lnTo>
                    <a:lnTo>
                      <a:pt x="1661" y="1397"/>
                    </a:lnTo>
                    <a:lnTo>
                      <a:pt x="1665" y="1401"/>
                    </a:lnTo>
                    <a:lnTo>
                      <a:pt x="1669" y="1407"/>
                    </a:lnTo>
                    <a:lnTo>
                      <a:pt x="1673" y="1412"/>
                    </a:lnTo>
                    <a:lnTo>
                      <a:pt x="1677" y="1416"/>
                    </a:lnTo>
                    <a:lnTo>
                      <a:pt x="1681" y="1422"/>
                    </a:lnTo>
                    <a:lnTo>
                      <a:pt x="1685" y="1427"/>
                    </a:lnTo>
                    <a:lnTo>
                      <a:pt x="1688" y="1431"/>
                    </a:lnTo>
                    <a:lnTo>
                      <a:pt x="1692" y="1435"/>
                    </a:lnTo>
                    <a:lnTo>
                      <a:pt x="1696" y="1441"/>
                    </a:lnTo>
                    <a:lnTo>
                      <a:pt x="1700" y="1444"/>
                    </a:lnTo>
                    <a:lnTo>
                      <a:pt x="1704" y="1448"/>
                    </a:lnTo>
                    <a:lnTo>
                      <a:pt x="1708" y="1453"/>
                    </a:lnTo>
                    <a:lnTo>
                      <a:pt x="1712" y="1457"/>
                    </a:lnTo>
                    <a:lnTo>
                      <a:pt x="1716" y="1461"/>
                    </a:lnTo>
                    <a:lnTo>
                      <a:pt x="1720" y="1466"/>
                    </a:lnTo>
                    <a:lnTo>
                      <a:pt x="1724" y="1470"/>
                    </a:lnTo>
                    <a:lnTo>
                      <a:pt x="1728" y="1474"/>
                    </a:lnTo>
                    <a:lnTo>
                      <a:pt x="1732" y="1478"/>
                    </a:lnTo>
                    <a:lnTo>
                      <a:pt x="1736" y="1481"/>
                    </a:lnTo>
                    <a:lnTo>
                      <a:pt x="1740" y="1486"/>
                    </a:lnTo>
                    <a:lnTo>
                      <a:pt x="1744" y="1490"/>
                    </a:lnTo>
                    <a:lnTo>
                      <a:pt x="1748" y="1494"/>
                    </a:lnTo>
                    <a:lnTo>
                      <a:pt x="1751" y="1497"/>
                    </a:lnTo>
                    <a:lnTo>
                      <a:pt x="1755" y="1501"/>
                    </a:lnTo>
                    <a:lnTo>
                      <a:pt x="1759" y="1505"/>
                    </a:lnTo>
                    <a:lnTo>
                      <a:pt x="1763" y="1507"/>
                    </a:lnTo>
                    <a:lnTo>
                      <a:pt x="1767" y="1512"/>
                    </a:lnTo>
                    <a:lnTo>
                      <a:pt x="1771" y="1515"/>
                    </a:lnTo>
                    <a:lnTo>
                      <a:pt x="1775" y="1519"/>
                    </a:lnTo>
                    <a:lnTo>
                      <a:pt x="1779" y="1522"/>
                    </a:lnTo>
                    <a:lnTo>
                      <a:pt x="1783" y="1525"/>
                    </a:lnTo>
                    <a:lnTo>
                      <a:pt x="1787" y="1529"/>
                    </a:lnTo>
                    <a:lnTo>
                      <a:pt x="1791" y="1530"/>
                    </a:lnTo>
                    <a:lnTo>
                      <a:pt x="1795" y="1535"/>
                    </a:lnTo>
                    <a:lnTo>
                      <a:pt x="1799" y="1537"/>
                    </a:lnTo>
                    <a:lnTo>
                      <a:pt x="1803" y="1540"/>
                    </a:lnTo>
                    <a:lnTo>
                      <a:pt x="1807" y="1543"/>
                    </a:lnTo>
                    <a:lnTo>
                      <a:pt x="1811" y="1546"/>
                    </a:lnTo>
                    <a:lnTo>
                      <a:pt x="1814" y="1548"/>
                    </a:lnTo>
                    <a:lnTo>
                      <a:pt x="1818" y="1552"/>
                    </a:lnTo>
                    <a:lnTo>
                      <a:pt x="1822" y="1554"/>
                    </a:lnTo>
                    <a:lnTo>
                      <a:pt x="1826" y="1557"/>
                    </a:lnTo>
                    <a:lnTo>
                      <a:pt x="1830" y="1560"/>
                    </a:lnTo>
                    <a:lnTo>
                      <a:pt x="1834" y="1562"/>
                    </a:lnTo>
                    <a:lnTo>
                      <a:pt x="1838" y="1565"/>
                    </a:lnTo>
                    <a:lnTo>
                      <a:pt x="1842" y="1567"/>
                    </a:lnTo>
                    <a:lnTo>
                      <a:pt x="1846" y="1569"/>
                    </a:lnTo>
                    <a:lnTo>
                      <a:pt x="1850" y="1572"/>
                    </a:lnTo>
                    <a:lnTo>
                      <a:pt x="1854" y="1573"/>
                    </a:lnTo>
                    <a:lnTo>
                      <a:pt x="1858" y="1576"/>
                    </a:lnTo>
                    <a:lnTo>
                      <a:pt x="1862" y="1577"/>
                    </a:lnTo>
                    <a:lnTo>
                      <a:pt x="1866" y="1580"/>
                    </a:lnTo>
                    <a:lnTo>
                      <a:pt x="1870" y="1582"/>
                    </a:lnTo>
                    <a:lnTo>
                      <a:pt x="1874" y="1584"/>
                    </a:lnTo>
                    <a:lnTo>
                      <a:pt x="1877" y="1586"/>
                    </a:lnTo>
                    <a:lnTo>
                      <a:pt x="1881" y="1588"/>
                    </a:lnTo>
                    <a:lnTo>
                      <a:pt x="1885" y="1589"/>
                    </a:lnTo>
                    <a:lnTo>
                      <a:pt x="1889" y="1591"/>
                    </a:lnTo>
                    <a:lnTo>
                      <a:pt x="1893" y="1592"/>
                    </a:lnTo>
                    <a:lnTo>
                      <a:pt x="1897" y="1594"/>
                    </a:lnTo>
                    <a:lnTo>
                      <a:pt x="1901" y="1596"/>
                    </a:lnTo>
                    <a:lnTo>
                      <a:pt x="1905" y="1597"/>
                    </a:lnTo>
                    <a:lnTo>
                      <a:pt x="1909" y="1597"/>
                    </a:lnTo>
                    <a:lnTo>
                      <a:pt x="1913" y="1600"/>
                    </a:lnTo>
                    <a:lnTo>
                      <a:pt x="1917" y="1601"/>
                    </a:lnTo>
                    <a:lnTo>
                      <a:pt x="1921" y="1602"/>
                    </a:lnTo>
                    <a:lnTo>
                      <a:pt x="1925" y="1603"/>
                    </a:lnTo>
                    <a:lnTo>
                      <a:pt x="1929" y="1604"/>
                    </a:lnTo>
                    <a:lnTo>
                      <a:pt x="1933" y="1604"/>
                    </a:lnTo>
                    <a:lnTo>
                      <a:pt x="1937" y="1606"/>
                    </a:lnTo>
                    <a:lnTo>
                      <a:pt x="1940" y="1606"/>
                    </a:lnTo>
                    <a:lnTo>
                      <a:pt x="1944" y="1609"/>
                    </a:lnTo>
                    <a:lnTo>
                      <a:pt x="1948" y="1608"/>
                    </a:lnTo>
                    <a:lnTo>
                      <a:pt x="1952" y="1608"/>
                    </a:lnTo>
                    <a:lnTo>
                      <a:pt x="1956" y="1609"/>
                    </a:lnTo>
                    <a:lnTo>
                      <a:pt x="1960" y="1611"/>
                    </a:lnTo>
                    <a:lnTo>
                      <a:pt x="1964" y="1610"/>
                    </a:lnTo>
                    <a:lnTo>
                      <a:pt x="1968" y="1611"/>
                    </a:lnTo>
                    <a:lnTo>
                      <a:pt x="1972" y="1612"/>
                    </a:lnTo>
                    <a:lnTo>
                      <a:pt x="1976" y="1612"/>
                    </a:lnTo>
                    <a:lnTo>
                      <a:pt x="1980" y="1613"/>
                    </a:lnTo>
                    <a:lnTo>
                      <a:pt x="1984" y="1613"/>
                    </a:lnTo>
                    <a:lnTo>
                      <a:pt x="1988" y="1613"/>
                    </a:lnTo>
                    <a:lnTo>
                      <a:pt x="1992" y="1613"/>
                    </a:lnTo>
                    <a:lnTo>
                      <a:pt x="1996" y="1613"/>
                    </a:lnTo>
                    <a:lnTo>
                      <a:pt x="1999" y="1613"/>
                    </a:lnTo>
                    <a:lnTo>
                      <a:pt x="2003" y="1613"/>
                    </a:lnTo>
                    <a:lnTo>
                      <a:pt x="2007" y="1612"/>
                    </a:lnTo>
                    <a:lnTo>
                      <a:pt x="2011" y="1613"/>
                    </a:lnTo>
                    <a:lnTo>
                      <a:pt x="2015" y="1611"/>
                    </a:lnTo>
                    <a:lnTo>
                      <a:pt x="2019" y="1612"/>
                    </a:lnTo>
                    <a:lnTo>
                      <a:pt x="2023" y="1612"/>
                    </a:lnTo>
                    <a:lnTo>
                      <a:pt x="2027" y="1611"/>
                    </a:lnTo>
                    <a:lnTo>
                      <a:pt x="2031" y="1611"/>
                    </a:lnTo>
                    <a:lnTo>
                      <a:pt x="2035" y="1611"/>
                    </a:lnTo>
                    <a:lnTo>
                      <a:pt x="2039" y="1611"/>
                    </a:lnTo>
                    <a:lnTo>
                      <a:pt x="2043" y="1609"/>
                    </a:lnTo>
                    <a:lnTo>
                      <a:pt x="2047" y="1610"/>
                    </a:lnTo>
                    <a:lnTo>
                      <a:pt x="2051" y="1608"/>
                    </a:lnTo>
                    <a:lnTo>
                      <a:pt x="2055" y="1607"/>
                    </a:lnTo>
                    <a:lnTo>
                      <a:pt x="2059" y="1607"/>
                    </a:lnTo>
                    <a:lnTo>
                      <a:pt x="2062" y="1606"/>
                    </a:lnTo>
                    <a:lnTo>
                      <a:pt x="2066" y="1604"/>
                    </a:lnTo>
                    <a:lnTo>
                      <a:pt x="2070" y="1604"/>
                    </a:lnTo>
                    <a:lnTo>
                      <a:pt x="2074" y="1604"/>
                    </a:lnTo>
                    <a:lnTo>
                      <a:pt x="2078" y="1602"/>
                    </a:lnTo>
                    <a:lnTo>
                      <a:pt x="2082" y="1601"/>
                    </a:lnTo>
                    <a:lnTo>
                      <a:pt x="2086" y="1600"/>
                    </a:lnTo>
                    <a:lnTo>
                      <a:pt x="2090" y="1599"/>
                    </a:lnTo>
                    <a:lnTo>
                      <a:pt x="2094" y="1597"/>
                    </a:lnTo>
                    <a:lnTo>
                      <a:pt x="2098" y="1596"/>
                    </a:lnTo>
                    <a:lnTo>
                      <a:pt x="2102" y="1595"/>
                    </a:lnTo>
                    <a:lnTo>
                      <a:pt x="2106" y="1594"/>
                    </a:lnTo>
                    <a:lnTo>
                      <a:pt x="2110" y="1593"/>
                    </a:lnTo>
                    <a:lnTo>
                      <a:pt x="2114" y="1591"/>
                    </a:lnTo>
                    <a:lnTo>
                      <a:pt x="2118" y="1589"/>
                    </a:lnTo>
                    <a:lnTo>
                      <a:pt x="2122" y="1586"/>
                    </a:lnTo>
                    <a:lnTo>
                      <a:pt x="2125" y="1585"/>
                    </a:lnTo>
                    <a:lnTo>
                      <a:pt x="2129" y="1585"/>
                    </a:lnTo>
                    <a:lnTo>
                      <a:pt x="2133" y="1582"/>
                    </a:lnTo>
                    <a:lnTo>
                      <a:pt x="2137" y="1581"/>
                    </a:lnTo>
                    <a:lnTo>
                      <a:pt x="2141" y="1580"/>
                    </a:lnTo>
                    <a:lnTo>
                      <a:pt x="2145" y="1576"/>
                    </a:lnTo>
                    <a:lnTo>
                      <a:pt x="2149" y="1575"/>
                    </a:lnTo>
                    <a:lnTo>
                      <a:pt x="2153" y="1574"/>
                    </a:lnTo>
                    <a:lnTo>
                      <a:pt x="2157" y="1570"/>
                    </a:lnTo>
                    <a:lnTo>
                      <a:pt x="2161" y="1570"/>
                    </a:lnTo>
                    <a:lnTo>
                      <a:pt x="2165" y="1566"/>
                    </a:lnTo>
                    <a:lnTo>
                      <a:pt x="2169" y="1563"/>
                    </a:lnTo>
                    <a:lnTo>
                      <a:pt x="2173" y="1561"/>
                    </a:lnTo>
                    <a:lnTo>
                      <a:pt x="2177" y="1559"/>
                    </a:lnTo>
                    <a:lnTo>
                      <a:pt x="2181" y="1558"/>
                    </a:lnTo>
                    <a:lnTo>
                      <a:pt x="2185" y="1555"/>
                    </a:lnTo>
                    <a:lnTo>
                      <a:pt x="2188" y="1553"/>
                    </a:lnTo>
                    <a:lnTo>
                      <a:pt x="2192" y="1551"/>
                    </a:lnTo>
                    <a:lnTo>
                      <a:pt x="2196" y="1548"/>
                    </a:lnTo>
                    <a:lnTo>
                      <a:pt x="2200" y="1545"/>
                    </a:lnTo>
                    <a:lnTo>
                      <a:pt x="2204" y="1543"/>
                    </a:lnTo>
                    <a:lnTo>
                      <a:pt x="2208" y="1539"/>
                    </a:lnTo>
                    <a:lnTo>
                      <a:pt x="2212" y="1537"/>
                    </a:lnTo>
                    <a:lnTo>
                      <a:pt x="2216" y="1536"/>
                    </a:lnTo>
                    <a:lnTo>
                      <a:pt x="2220" y="1532"/>
                    </a:lnTo>
                    <a:lnTo>
                      <a:pt x="2224" y="1529"/>
                    </a:lnTo>
                    <a:lnTo>
                      <a:pt x="2228" y="1527"/>
                    </a:lnTo>
                    <a:lnTo>
                      <a:pt x="2232" y="1524"/>
                    </a:lnTo>
                    <a:lnTo>
                      <a:pt x="2236" y="1521"/>
                    </a:lnTo>
                    <a:lnTo>
                      <a:pt x="2240" y="1518"/>
                    </a:lnTo>
                    <a:lnTo>
                      <a:pt x="2244" y="1515"/>
                    </a:lnTo>
                    <a:lnTo>
                      <a:pt x="2248" y="1512"/>
                    </a:lnTo>
                    <a:lnTo>
                      <a:pt x="2251" y="1509"/>
                    </a:lnTo>
                    <a:lnTo>
                      <a:pt x="2255" y="1506"/>
                    </a:lnTo>
                    <a:lnTo>
                      <a:pt x="2259" y="1503"/>
                    </a:lnTo>
                    <a:lnTo>
                      <a:pt x="2263" y="1499"/>
                    </a:lnTo>
                    <a:lnTo>
                      <a:pt x="2267" y="1496"/>
                    </a:lnTo>
                    <a:lnTo>
                      <a:pt x="2271" y="1494"/>
                    </a:lnTo>
                    <a:lnTo>
                      <a:pt x="2275" y="1491"/>
                    </a:lnTo>
                    <a:lnTo>
                      <a:pt x="2279" y="1488"/>
                    </a:lnTo>
                    <a:lnTo>
                      <a:pt x="2283" y="1484"/>
                    </a:lnTo>
                    <a:lnTo>
                      <a:pt x="2287" y="1481"/>
                    </a:lnTo>
                    <a:lnTo>
                      <a:pt x="2291" y="1479"/>
                    </a:lnTo>
                    <a:lnTo>
                      <a:pt x="2295" y="1473"/>
                    </a:lnTo>
                    <a:lnTo>
                      <a:pt x="2299" y="1471"/>
                    </a:lnTo>
                    <a:lnTo>
                      <a:pt x="2303" y="1467"/>
                    </a:lnTo>
                    <a:lnTo>
                      <a:pt x="2307" y="1463"/>
                    </a:lnTo>
                    <a:lnTo>
                      <a:pt x="2311" y="1460"/>
                    </a:lnTo>
                    <a:lnTo>
                      <a:pt x="2314" y="1457"/>
                    </a:lnTo>
                    <a:lnTo>
                      <a:pt x="2318" y="1453"/>
                    </a:lnTo>
                    <a:lnTo>
                      <a:pt x="2322" y="1448"/>
                    </a:lnTo>
                    <a:lnTo>
                      <a:pt x="2326" y="1445"/>
                    </a:lnTo>
                    <a:lnTo>
                      <a:pt x="2330" y="1441"/>
                    </a:lnTo>
                    <a:lnTo>
                      <a:pt x="2334" y="1438"/>
                    </a:lnTo>
                    <a:lnTo>
                      <a:pt x="2338" y="1434"/>
                    </a:lnTo>
                    <a:lnTo>
                      <a:pt x="2342" y="1429"/>
                    </a:lnTo>
                    <a:lnTo>
                      <a:pt x="2346" y="1427"/>
                    </a:lnTo>
                    <a:lnTo>
                      <a:pt x="2350" y="1424"/>
                    </a:lnTo>
                    <a:lnTo>
                      <a:pt x="2354" y="1419"/>
                    </a:lnTo>
                    <a:lnTo>
                      <a:pt x="2358" y="1413"/>
                    </a:lnTo>
                    <a:lnTo>
                      <a:pt x="2362" y="1410"/>
                    </a:lnTo>
                    <a:lnTo>
                      <a:pt x="2366" y="1407"/>
                    </a:lnTo>
                    <a:lnTo>
                      <a:pt x="2370" y="1403"/>
                    </a:lnTo>
                    <a:lnTo>
                      <a:pt x="2374" y="1399"/>
                    </a:lnTo>
                    <a:lnTo>
                      <a:pt x="2377" y="1394"/>
                    </a:lnTo>
                    <a:lnTo>
                      <a:pt x="2381" y="1391"/>
                    </a:lnTo>
                    <a:lnTo>
                      <a:pt x="2385" y="1387"/>
                    </a:lnTo>
                    <a:lnTo>
                      <a:pt x="2389" y="1382"/>
                    </a:lnTo>
                    <a:lnTo>
                      <a:pt x="2393" y="1379"/>
                    </a:lnTo>
                    <a:lnTo>
                      <a:pt x="2397" y="1375"/>
                    </a:lnTo>
                    <a:lnTo>
                      <a:pt x="2401" y="1371"/>
                    </a:lnTo>
                    <a:lnTo>
                      <a:pt x="2405" y="1366"/>
                    </a:lnTo>
                    <a:lnTo>
                      <a:pt x="2409" y="1362"/>
                    </a:lnTo>
                    <a:lnTo>
                      <a:pt x="2413" y="1357"/>
                    </a:lnTo>
                    <a:lnTo>
                      <a:pt x="2417" y="1352"/>
                    </a:lnTo>
                    <a:lnTo>
                      <a:pt x="2421" y="1349"/>
                    </a:lnTo>
                    <a:lnTo>
                      <a:pt x="2425" y="1344"/>
                    </a:lnTo>
                    <a:lnTo>
                      <a:pt x="2429" y="1339"/>
                    </a:lnTo>
                    <a:lnTo>
                      <a:pt x="2433" y="1336"/>
                    </a:lnTo>
                    <a:lnTo>
                      <a:pt x="2437" y="1332"/>
                    </a:lnTo>
                    <a:lnTo>
                      <a:pt x="2440" y="1326"/>
                    </a:lnTo>
                    <a:lnTo>
                      <a:pt x="2444" y="1323"/>
                    </a:lnTo>
                    <a:lnTo>
                      <a:pt x="2448" y="1317"/>
                    </a:lnTo>
                    <a:lnTo>
                      <a:pt x="2452" y="1314"/>
                    </a:lnTo>
                    <a:lnTo>
                      <a:pt x="2456" y="1310"/>
                    </a:lnTo>
                    <a:lnTo>
                      <a:pt x="2460" y="1304"/>
                    </a:lnTo>
                    <a:lnTo>
                      <a:pt x="2464" y="1299"/>
                    </a:lnTo>
                    <a:lnTo>
                      <a:pt x="2468" y="1295"/>
                    </a:lnTo>
                    <a:lnTo>
                      <a:pt x="2472" y="1291"/>
                    </a:lnTo>
                    <a:lnTo>
                      <a:pt x="2476" y="1287"/>
                    </a:lnTo>
                    <a:lnTo>
                      <a:pt x="2480" y="1282"/>
                    </a:lnTo>
                    <a:lnTo>
                      <a:pt x="2484" y="1277"/>
                    </a:lnTo>
                    <a:lnTo>
                      <a:pt x="2488" y="1272"/>
                    </a:lnTo>
                    <a:lnTo>
                      <a:pt x="2492" y="1268"/>
                    </a:lnTo>
                    <a:lnTo>
                      <a:pt x="2496" y="1264"/>
                    </a:lnTo>
                    <a:lnTo>
                      <a:pt x="2499" y="1260"/>
                    </a:lnTo>
                    <a:lnTo>
                      <a:pt x="2503" y="1255"/>
                    </a:lnTo>
                    <a:lnTo>
                      <a:pt x="2507" y="1250"/>
                    </a:lnTo>
                    <a:lnTo>
                      <a:pt x="2511" y="1244"/>
                    </a:lnTo>
                    <a:lnTo>
                      <a:pt x="2515" y="1240"/>
                    </a:lnTo>
                    <a:lnTo>
                      <a:pt x="2519" y="1236"/>
                    </a:lnTo>
                    <a:lnTo>
                      <a:pt x="2523" y="1232"/>
                    </a:lnTo>
                    <a:lnTo>
                      <a:pt x="2527" y="1226"/>
                    </a:lnTo>
                    <a:lnTo>
                      <a:pt x="2531" y="1222"/>
                    </a:lnTo>
                    <a:lnTo>
                      <a:pt x="2535" y="1217"/>
                    </a:lnTo>
                    <a:lnTo>
                      <a:pt x="2539" y="1211"/>
                    </a:lnTo>
                    <a:lnTo>
                      <a:pt x="2543" y="1207"/>
                    </a:lnTo>
                    <a:lnTo>
                      <a:pt x="2547" y="1202"/>
                    </a:lnTo>
                    <a:lnTo>
                      <a:pt x="2551" y="1197"/>
                    </a:lnTo>
                    <a:lnTo>
                      <a:pt x="2555" y="1191"/>
                    </a:lnTo>
                    <a:lnTo>
                      <a:pt x="2559" y="1188"/>
                    </a:lnTo>
                    <a:lnTo>
                      <a:pt x="2562" y="1183"/>
                    </a:lnTo>
                    <a:lnTo>
                      <a:pt x="2566" y="1179"/>
                    </a:lnTo>
                    <a:lnTo>
                      <a:pt x="2570" y="1172"/>
                    </a:lnTo>
                    <a:lnTo>
                      <a:pt x="2574" y="1169"/>
                    </a:lnTo>
                    <a:lnTo>
                      <a:pt x="2578" y="1163"/>
                    </a:lnTo>
                    <a:lnTo>
                      <a:pt x="2582" y="1159"/>
                    </a:lnTo>
                    <a:lnTo>
                      <a:pt x="2586" y="1154"/>
                    </a:lnTo>
                    <a:lnTo>
                      <a:pt x="2590" y="1149"/>
                    </a:lnTo>
                    <a:lnTo>
                      <a:pt x="2594" y="1144"/>
                    </a:lnTo>
                    <a:lnTo>
                      <a:pt x="2598" y="1140"/>
                    </a:lnTo>
                    <a:lnTo>
                      <a:pt x="2602" y="1135"/>
                    </a:lnTo>
                    <a:lnTo>
                      <a:pt x="2606" y="1129"/>
                    </a:lnTo>
                    <a:lnTo>
                      <a:pt x="2610" y="1124"/>
                    </a:lnTo>
                    <a:lnTo>
                      <a:pt x="2614" y="1119"/>
                    </a:lnTo>
                    <a:lnTo>
                      <a:pt x="2618" y="1114"/>
                    </a:lnTo>
                    <a:lnTo>
                      <a:pt x="2622" y="1109"/>
                    </a:lnTo>
                    <a:lnTo>
                      <a:pt x="2625" y="1104"/>
                    </a:lnTo>
                    <a:lnTo>
                      <a:pt x="2629" y="1100"/>
                    </a:lnTo>
                    <a:lnTo>
                      <a:pt x="2633" y="1093"/>
                    </a:lnTo>
                    <a:lnTo>
                      <a:pt x="2637" y="1090"/>
                    </a:lnTo>
                    <a:lnTo>
                      <a:pt x="2641" y="1086"/>
                    </a:lnTo>
                    <a:lnTo>
                      <a:pt x="2645" y="1080"/>
                    </a:lnTo>
                    <a:lnTo>
                      <a:pt x="2649" y="1075"/>
                    </a:lnTo>
                    <a:lnTo>
                      <a:pt x="2653" y="1071"/>
                    </a:lnTo>
                    <a:lnTo>
                      <a:pt x="2657" y="1065"/>
                    </a:lnTo>
                    <a:lnTo>
                      <a:pt x="2661" y="1060"/>
                    </a:lnTo>
                    <a:lnTo>
                      <a:pt x="2665" y="1054"/>
                    </a:lnTo>
                    <a:lnTo>
                      <a:pt x="2669" y="1051"/>
                    </a:lnTo>
                    <a:lnTo>
                      <a:pt x="2673" y="1046"/>
                    </a:lnTo>
                    <a:lnTo>
                      <a:pt x="2677" y="1040"/>
                    </a:lnTo>
                    <a:lnTo>
                      <a:pt x="2681" y="1035"/>
                    </a:lnTo>
                    <a:lnTo>
                      <a:pt x="2685" y="1031"/>
                    </a:lnTo>
                    <a:lnTo>
                      <a:pt x="2688" y="1026"/>
                    </a:lnTo>
                    <a:lnTo>
                      <a:pt x="2692" y="1020"/>
                    </a:lnTo>
                    <a:lnTo>
                      <a:pt x="2696" y="1015"/>
                    </a:lnTo>
                    <a:lnTo>
                      <a:pt x="2700" y="1010"/>
                    </a:lnTo>
                    <a:lnTo>
                      <a:pt x="2704" y="1005"/>
                    </a:lnTo>
                    <a:lnTo>
                      <a:pt x="2708" y="999"/>
                    </a:lnTo>
                    <a:lnTo>
                      <a:pt x="2712" y="996"/>
                    </a:lnTo>
                    <a:lnTo>
                      <a:pt x="2716" y="990"/>
                    </a:lnTo>
                    <a:lnTo>
                      <a:pt x="2720" y="985"/>
                    </a:lnTo>
                    <a:lnTo>
                      <a:pt x="2724" y="980"/>
                    </a:lnTo>
                    <a:lnTo>
                      <a:pt x="2728" y="975"/>
                    </a:lnTo>
                    <a:lnTo>
                      <a:pt x="2732" y="970"/>
                    </a:lnTo>
                    <a:lnTo>
                      <a:pt x="2736" y="966"/>
                    </a:lnTo>
                    <a:lnTo>
                      <a:pt x="2740" y="960"/>
                    </a:lnTo>
                    <a:lnTo>
                      <a:pt x="2744" y="955"/>
                    </a:lnTo>
                    <a:lnTo>
                      <a:pt x="2748" y="951"/>
                    </a:lnTo>
                    <a:lnTo>
                      <a:pt x="2751" y="946"/>
                    </a:lnTo>
                    <a:lnTo>
                      <a:pt x="2755" y="942"/>
                    </a:lnTo>
                    <a:lnTo>
                      <a:pt x="2759" y="936"/>
                    </a:lnTo>
                    <a:lnTo>
                      <a:pt x="2763" y="930"/>
                    </a:lnTo>
                    <a:lnTo>
                      <a:pt x="2767" y="926"/>
                    </a:lnTo>
                    <a:lnTo>
                      <a:pt x="2771" y="921"/>
                    </a:lnTo>
                    <a:lnTo>
                      <a:pt x="2775" y="916"/>
                    </a:lnTo>
                    <a:lnTo>
                      <a:pt x="2779" y="911"/>
                    </a:lnTo>
                    <a:lnTo>
                      <a:pt x="2783" y="906"/>
                    </a:lnTo>
                    <a:lnTo>
                      <a:pt x="2787" y="901"/>
                    </a:lnTo>
                    <a:lnTo>
                      <a:pt x="2791" y="897"/>
                    </a:lnTo>
                    <a:lnTo>
                      <a:pt x="2795" y="893"/>
                    </a:lnTo>
                    <a:lnTo>
                      <a:pt x="2799" y="885"/>
                    </a:lnTo>
                    <a:lnTo>
                      <a:pt x="2803" y="882"/>
                    </a:lnTo>
                    <a:lnTo>
                      <a:pt x="2807" y="877"/>
                    </a:lnTo>
                    <a:lnTo>
                      <a:pt x="2811" y="872"/>
                    </a:lnTo>
                    <a:lnTo>
                      <a:pt x="2814" y="868"/>
                    </a:lnTo>
                    <a:lnTo>
                      <a:pt x="2818" y="863"/>
                    </a:lnTo>
                    <a:lnTo>
                      <a:pt x="2822" y="857"/>
                    </a:lnTo>
                    <a:lnTo>
                      <a:pt x="2826" y="854"/>
                    </a:lnTo>
                    <a:lnTo>
                      <a:pt x="2830" y="848"/>
                    </a:lnTo>
                    <a:lnTo>
                      <a:pt x="2834" y="843"/>
                    </a:lnTo>
                    <a:lnTo>
                      <a:pt x="2838" y="838"/>
                    </a:lnTo>
                    <a:lnTo>
                      <a:pt x="2842" y="834"/>
                    </a:lnTo>
                    <a:lnTo>
                      <a:pt x="2846" y="829"/>
                    </a:lnTo>
                    <a:lnTo>
                      <a:pt x="2850" y="824"/>
                    </a:lnTo>
                    <a:lnTo>
                      <a:pt x="2854" y="819"/>
                    </a:lnTo>
                    <a:lnTo>
                      <a:pt x="2858" y="814"/>
                    </a:lnTo>
                    <a:lnTo>
                      <a:pt x="2862" y="809"/>
                    </a:lnTo>
                    <a:lnTo>
                      <a:pt x="2866" y="804"/>
                    </a:lnTo>
                    <a:lnTo>
                      <a:pt x="2870" y="801"/>
                    </a:lnTo>
                    <a:lnTo>
                      <a:pt x="2874" y="796"/>
                    </a:lnTo>
                    <a:lnTo>
                      <a:pt x="2877" y="791"/>
                    </a:lnTo>
                    <a:lnTo>
                      <a:pt x="2881" y="786"/>
                    </a:lnTo>
                    <a:lnTo>
                      <a:pt x="2885" y="781"/>
                    </a:lnTo>
                    <a:lnTo>
                      <a:pt x="2889" y="776"/>
                    </a:lnTo>
                    <a:lnTo>
                      <a:pt x="2893" y="771"/>
                    </a:lnTo>
                    <a:lnTo>
                      <a:pt x="2897" y="768"/>
                    </a:lnTo>
                    <a:lnTo>
                      <a:pt x="2901" y="763"/>
                    </a:lnTo>
                    <a:lnTo>
                      <a:pt x="2905" y="757"/>
                    </a:lnTo>
                    <a:lnTo>
                      <a:pt x="2909" y="754"/>
                    </a:lnTo>
                    <a:lnTo>
                      <a:pt x="2913" y="749"/>
                    </a:lnTo>
                    <a:lnTo>
                      <a:pt x="2917" y="745"/>
                    </a:lnTo>
                    <a:lnTo>
                      <a:pt x="2921" y="740"/>
                    </a:lnTo>
                    <a:lnTo>
                      <a:pt x="2925" y="735"/>
                    </a:lnTo>
                    <a:lnTo>
                      <a:pt x="2929" y="731"/>
                    </a:lnTo>
                    <a:lnTo>
                      <a:pt x="2933" y="727"/>
                    </a:lnTo>
                    <a:lnTo>
                      <a:pt x="2937" y="721"/>
                    </a:lnTo>
                    <a:lnTo>
                      <a:pt x="2940" y="717"/>
                    </a:lnTo>
                    <a:lnTo>
                      <a:pt x="2944" y="712"/>
                    </a:lnTo>
                    <a:lnTo>
                      <a:pt x="2948" y="709"/>
                    </a:lnTo>
                    <a:lnTo>
                      <a:pt x="2952" y="704"/>
                    </a:lnTo>
                    <a:lnTo>
                      <a:pt x="2956" y="699"/>
                    </a:lnTo>
                    <a:lnTo>
                      <a:pt x="2960" y="695"/>
                    </a:lnTo>
                    <a:lnTo>
                      <a:pt x="2964" y="691"/>
                    </a:lnTo>
                    <a:lnTo>
                      <a:pt x="2968" y="685"/>
                    </a:lnTo>
                    <a:lnTo>
                      <a:pt x="2972" y="682"/>
                    </a:lnTo>
                    <a:lnTo>
                      <a:pt x="2976" y="678"/>
                    </a:lnTo>
                    <a:lnTo>
                      <a:pt x="2980" y="671"/>
                    </a:lnTo>
                    <a:lnTo>
                      <a:pt x="2984" y="669"/>
                    </a:lnTo>
                    <a:lnTo>
                      <a:pt x="2988" y="664"/>
                    </a:lnTo>
                    <a:lnTo>
                      <a:pt x="2992" y="660"/>
                    </a:lnTo>
                    <a:lnTo>
                      <a:pt x="2996" y="656"/>
                    </a:lnTo>
                    <a:lnTo>
                      <a:pt x="2999" y="651"/>
                    </a:lnTo>
                    <a:lnTo>
                      <a:pt x="3003" y="646"/>
                    </a:lnTo>
                    <a:lnTo>
                      <a:pt x="3007" y="642"/>
                    </a:lnTo>
                    <a:lnTo>
                      <a:pt x="3011" y="639"/>
                    </a:lnTo>
                    <a:lnTo>
                      <a:pt x="3015" y="635"/>
                    </a:lnTo>
                    <a:lnTo>
                      <a:pt x="3019" y="630"/>
                    </a:lnTo>
                    <a:lnTo>
                      <a:pt x="3023" y="626"/>
                    </a:lnTo>
                    <a:lnTo>
                      <a:pt x="3027" y="621"/>
                    </a:lnTo>
                    <a:lnTo>
                      <a:pt x="3031" y="617"/>
                    </a:lnTo>
                    <a:lnTo>
                      <a:pt x="3035" y="612"/>
                    </a:lnTo>
                    <a:lnTo>
                      <a:pt x="3039" y="609"/>
                    </a:lnTo>
                    <a:lnTo>
                      <a:pt x="3043" y="605"/>
                    </a:lnTo>
                    <a:lnTo>
                      <a:pt x="3047" y="600"/>
                    </a:lnTo>
                    <a:lnTo>
                      <a:pt x="3051" y="595"/>
                    </a:lnTo>
                    <a:lnTo>
                      <a:pt x="3055" y="591"/>
                    </a:lnTo>
                    <a:lnTo>
                      <a:pt x="3059" y="588"/>
                    </a:lnTo>
                    <a:lnTo>
                      <a:pt x="3062" y="584"/>
                    </a:lnTo>
                    <a:lnTo>
                      <a:pt x="3066" y="579"/>
                    </a:lnTo>
                    <a:lnTo>
                      <a:pt x="3070" y="575"/>
                    </a:lnTo>
                    <a:lnTo>
                      <a:pt x="3074" y="573"/>
                    </a:lnTo>
                    <a:lnTo>
                      <a:pt x="3078" y="567"/>
                    </a:lnTo>
                    <a:lnTo>
                      <a:pt x="3082" y="564"/>
                    </a:lnTo>
                    <a:lnTo>
                      <a:pt x="3086" y="558"/>
                    </a:lnTo>
                    <a:lnTo>
                      <a:pt x="3090" y="556"/>
                    </a:lnTo>
                    <a:lnTo>
                      <a:pt x="3094" y="551"/>
                    </a:lnTo>
                    <a:lnTo>
                      <a:pt x="3098" y="548"/>
                    </a:lnTo>
                    <a:lnTo>
                      <a:pt x="3102" y="544"/>
                    </a:lnTo>
                    <a:lnTo>
                      <a:pt x="3106" y="540"/>
                    </a:lnTo>
                    <a:lnTo>
                      <a:pt x="3110" y="535"/>
                    </a:lnTo>
                    <a:lnTo>
                      <a:pt x="3114" y="533"/>
                    </a:lnTo>
                    <a:lnTo>
                      <a:pt x="3118" y="528"/>
                    </a:lnTo>
                    <a:lnTo>
                      <a:pt x="3122" y="525"/>
                    </a:lnTo>
                    <a:lnTo>
                      <a:pt x="3125" y="521"/>
                    </a:lnTo>
                    <a:lnTo>
                      <a:pt x="3129" y="518"/>
                    </a:lnTo>
                    <a:lnTo>
                      <a:pt x="3133" y="513"/>
                    </a:lnTo>
                    <a:lnTo>
                      <a:pt x="3137" y="509"/>
                    </a:lnTo>
                    <a:lnTo>
                      <a:pt x="3141" y="505"/>
                    </a:lnTo>
                    <a:lnTo>
                      <a:pt x="3145" y="502"/>
                    </a:lnTo>
                    <a:lnTo>
                      <a:pt x="3149" y="498"/>
                    </a:lnTo>
                    <a:lnTo>
                      <a:pt x="3153" y="496"/>
                    </a:lnTo>
                    <a:lnTo>
                      <a:pt x="3157" y="491"/>
                    </a:lnTo>
                    <a:lnTo>
                      <a:pt x="3161" y="486"/>
                    </a:lnTo>
                    <a:lnTo>
                      <a:pt x="3165" y="485"/>
                    </a:lnTo>
                    <a:lnTo>
                      <a:pt x="3169" y="481"/>
                    </a:lnTo>
                    <a:lnTo>
                      <a:pt x="3173" y="477"/>
                    </a:lnTo>
                    <a:lnTo>
                      <a:pt x="3177" y="473"/>
                    </a:lnTo>
                    <a:lnTo>
                      <a:pt x="3181" y="470"/>
                    </a:lnTo>
                    <a:lnTo>
                      <a:pt x="3185" y="466"/>
                    </a:lnTo>
                    <a:lnTo>
                      <a:pt x="3188" y="463"/>
                    </a:lnTo>
                    <a:lnTo>
                      <a:pt x="3192" y="459"/>
                    </a:lnTo>
                    <a:lnTo>
                      <a:pt x="3196" y="455"/>
                    </a:lnTo>
                    <a:lnTo>
                      <a:pt x="3200" y="452"/>
                    </a:lnTo>
                    <a:lnTo>
                      <a:pt x="3204" y="450"/>
                    </a:lnTo>
                    <a:lnTo>
                      <a:pt x="3208" y="445"/>
                    </a:lnTo>
                    <a:lnTo>
                      <a:pt x="3212" y="442"/>
                    </a:lnTo>
                    <a:lnTo>
                      <a:pt x="3216" y="438"/>
                    </a:lnTo>
                    <a:lnTo>
                      <a:pt x="3220" y="435"/>
                    </a:lnTo>
                    <a:lnTo>
                      <a:pt x="3224" y="432"/>
                    </a:lnTo>
                    <a:lnTo>
                      <a:pt x="3228" y="427"/>
                    </a:lnTo>
                    <a:lnTo>
                      <a:pt x="3232" y="426"/>
                    </a:lnTo>
                    <a:lnTo>
                      <a:pt x="3236" y="422"/>
                    </a:lnTo>
                    <a:lnTo>
                      <a:pt x="3240" y="418"/>
                    </a:lnTo>
                    <a:lnTo>
                      <a:pt x="3244" y="415"/>
                    </a:lnTo>
                    <a:lnTo>
                      <a:pt x="3248" y="411"/>
                    </a:lnTo>
                    <a:lnTo>
                      <a:pt x="3251" y="408"/>
                    </a:lnTo>
                    <a:lnTo>
                      <a:pt x="3255" y="405"/>
                    </a:lnTo>
                    <a:lnTo>
                      <a:pt x="3259" y="402"/>
                    </a:lnTo>
                    <a:lnTo>
                      <a:pt x="3263" y="399"/>
                    </a:lnTo>
                    <a:lnTo>
                      <a:pt x="3267" y="396"/>
                    </a:lnTo>
                    <a:lnTo>
                      <a:pt x="3271" y="393"/>
                    </a:lnTo>
                    <a:lnTo>
                      <a:pt x="3275" y="389"/>
                    </a:lnTo>
                    <a:lnTo>
                      <a:pt x="3279" y="386"/>
                    </a:lnTo>
                    <a:lnTo>
                      <a:pt x="3283" y="384"/>
                    </a:lnTo>
                    <a:lnTo>
                      <a:pt x="3287" y="380"/>
                    </a:lnTo>
                    <a:lnTo>
                      <a:pt x="3291" y="377"/>
                    </a:lnTo>
                    <a:lnTo>
                      <a:pt x="3295" y="373"/>
                    </a:lnTo>
                    <a:lnTo>
                      <a:pt x="3299" y="370"/>
                    </a:lnTo>
                    <a:lnTo>
                      <a:pt x="3303" y="366"/>
                    </a:lnTo>
                    <a:lnTo>
                      <a:pt x="3307" y="366"/>
                    </a:lnTo>
                    <a:lnTo>
                      <a:pt x="3311" y="361"/>
                    </a:lnTo>
                    <a:lnTo>
                      <a:pt x="3314" y="358"/>
                    </a:lnTo>
                    <a:lnTo>
                      <a:pt x="3318" y="356"/>
                    </a:lnTo>
                    <a:lnTo>
                      <a:pt x="3322" y="354"/>
                    </a:lnTo>
                    <a:lnTo>
                      <a:pt x="3326" y="350"/>
                    </a:lnTo>
                    <a:lnTo>
                      <a:pt x="3330" y="346"/>
                    </a:lnTo>
                    <a:lnTo>
                      <a:pt x="3334" y="344"/>
                    </a:lnTo>
                    <a:lnTo>
                      <a:pt x="3338" y="342"/>
                    </a:lnTo>
                    <a:lnTo>
                      <a:pt x="3342" y="339"/>
                    </a:lnTo>
                    <a:lnTo>
                      <a:pt x="3346" y="335"/>
                    </a:lnTo>
                    <a:lnTo>
                      <a:pt x="3350" y="332"/>
                    </a:lnTo>
                    <a:lnTo>
                      <a:pt x="3354" y="332"/>
                    </a:lnTo>
                    <a:lnTo>
                      <a:pt x="3358" y="327"/>
                    </a:lnTo>
                    <a:lnTo>
                      <a:pt x="3362" y="325"/>
                    </a:lnTo>
                    <a:lnTo>
                      <a:pt x="3366" y="322"/>
                    </a:lnTo>
                    <a:lnTo>
                      <a:pt x="3370" y="319"/>
                    </a:lnTo>
                    <a:lnTo>
                      <a:pt x="3374" y="317"/>
                    </a:lnTo>
                    <a:lnTo>
                      <a:pt x="3377" y="314"/>
                    </a:lnTo>
                    <a:lnTo>
                      <a:pt x="3381" y="310"/>
                    </a:lnTo>
                    <a:lnTo>
                      <a:pt x="3385" y="309"/>
                    </a:lnTo>
                    <a:lnTo>
                      <a:pt x="3389" y="305"/>
                    </a:lnTo>
                    <a:lnTo>
                      <a:pt x="3393" y="304"/>
                    </a:lnTo>
                    <a:lnTo>
                      <a:pt x="3397" y="301"/>
                    </a:lnTo>
                    <a:lnTo>
                      <a:pt x="3401" y="297"/>
                    </a:lnTo>
                    <a:lnTo>
                      <a:pt x="3405" y="295"/>
                    </a:lnTo>
                    <a:lnTo>
                      <a:pt x="3409" y="293"/>
                    </a:lnTo>
                    <a:lnTo>
                      <a:pt x="3413" y="290"/>
                    </a:lnTo>
                    <a:lnTo>
                      <a:pt x="3417" y="288"/>
                    </a:lnTo>
                    <a:lnTo>
                      <a:pt x="3421" y="285"/>
                    </a:lnTo>
                    <a:lnTo>
                      <a:pt x="3425" y="283"/>
                    </a:lnTo>
                    <a:lnTo>
                      <a:pt x="3429" y="281"/>
                    </a:lnTo>
                    <a:lnTo>
                      <a:pt x="3433" y="278"/>
                    </a:lnTo>
                    <a:lnTo>
                      <a:pt x="3437" y="276"/>
                    </a:lnTo>
                    <a:lnTo>
                      <a:pt x="3440" y="274"/>
                    </a:lnTo>
                    <a:lnTo>
                      <a:pt x="3444" y="271"/>
                    </a:lnTo>
                    <a:lnTo>
                      <a:pt x="3448" y="269"/>
                    </a:lnTo>
                    <a:lnTo>
                      <a:pt x="3452" y="266"/>
                    </a:lnTo>
                    <a:lnTo>
                      <a:pt x="3456" y="264"/>
                    </a:lnTo>
                    <a:lnTo>
                      <a:pt x="3460" y="262"/>
                    </a:lnTo>
                    <a:lnTo>
                      <a:pt x="3464" y="260"/>
                    </a:lnTo>
                    <a:lnTo>
                      <a:pt x="3468" y="257"/>
                    </a:lnTo>
                    <a:lnTo>
                      <a:pt x="3472" y="254"/>
                    </a:lnTo>
                    <a:lnTo>
                      <a:pt x="3476" y="253"/>
                    </a:lnTo>
                    <a:lnTo>
                      <a:pt x="3480" y="250"/>
                    </a:lnTo>
                    <a:lnTo>
                      <a:pt x="3484" y="248"/>
                    </a:lnTo>
                    <a:lnTo>
                      <a:pt x="3488" y="246"/>
                    </a:lnTo>
                    <a:lnTo>
                      <a:pt x="3492" y="243"/>
                    </a:lnTo>
                    <a:lnTo>
                      <a:pt x="3496" y="241"/>
                    </a:lnTo>
                    <a:lnTo>
                      <a:pt x="3499" y="240"/>
                    </a:lnTo>
                    <a:lnTo>
                      <a:pt x="3503" y="237"/>
                    </a:lnTo>
                    <a:lnTo>
                      <a:pt x="3507" y="235"/>
                    </a:lnTo>
                    <a:lnTo>
                      <a:pt x="3511" y="234"/>
                    </a:lnTo>
                    <a:lnTo>
                      <a:pt x="3515" y="231"/>
                    </a:lnTo>
                    <a:lnTo>
                      <a:pt x="3519" y="229"/>
                    </a:lnTo>
                    <a:lnTo>
                      <a:pt x="3523" y="227"/>
                    </a:lnTo>
                    <a:lnTo>
                      <a:pt x="3527" y="225"/>
                    </a:lnTo>
                    <a:lnTo>
                      <a:pt x="3531" y="223"/>
                    </a:lnTo>
                    <a:lnTo>
                      <a:pt x="3535" y="220"/>
                    </a:lnTo>
                    <a:lnTo>
                      <a:pt x="3539" y="217"/>
                    </a:lnTo>
                    <a:lnTo>
                      <a:pt x="3543" y="216"/>
                    </a:lnTo>
                    <a:lnTo>
                      <a:pt x="3547" y="215"/>
                    </a:lnTo>
                    <a:lnTo>
                      <a:pt x="3551" y="213"/>
                    </a:lnTo>
                    <a:lnTo>
                      <a:pt x="3555" y="210"/>
                    </a:lnTo>
                    <a:lnTo>
                      <a:pt x="3559" y="209"/>
                    </a:lnTo>
                    <a:lnTo>
                      <a:pt x="3562" y="207"/>
                    </a:lnTo>
                    <a:lnTo>
                      <a:pt x="3566" y="205"/>
                    </a:lnTo>
                    <a:lnTo>
                      <a:pt x="3570" y="203"/>
                    </a:lnTo>
                    <a:lnTo>
                      <a:pt x="3574" y="200"/>
                    </a:lnTo>
                    <a:lnTo>
                      <a:pt x="3578" y="200"/>
                    </a:lnTo>
                    <a:lnTo>
                      <a:pt x="3582" y="198"/>
                    </a:lnTo>
                    <a:lnTo>
                      <a:pt x="3586" y="195"/>
                    </a:lnTo>
                    <a:lnTo>
                      <a:pt x="3590" y="193"/>
                    </a:lnTo>
                    <a:lnTo>
                      <a:pt x="3594" y="192"/>
                    </a:lnTo>
                    <a:lnTo>
                      <a:pt x="3598" y="190"/>
                    </a:lnTo>
                    <a:lnTo>
                      <a:pt x="3602" y="188"/>
                    </a:lnTo>
                    <a:lnTo>
                      <a:pt x="3606" y="187"/>
                    </a:lnTo>
                    <a:lnTo>
                      <a:pt x="3610" y="184"/>
                    </a:lnTo>
                    <a:lnTo>
                      <a:pt x="3614" y="183"/>
                    </a:lnTo>
                    <a:lnTo>
                      <a:pt x="3618" y="181"/>
                    </a:lnTo>
                    <a:lnTo>
                      <a:pt x="3622" y="180"/>
                    </a:lnTo>
                    <a:lnTo>
                      <a:pt x="3625" y="177"/>
                    </a:lnTo>
                    <a:lnTo>
                      <a:pt x="3629" y="177"/>
                    </a:lnTo>
                    <a:lnTo>
                      <a:pt x="3633" y="174"/>
                    </a:lnTo>
                    <a:lnTo>
                      <a:pt x="3637" y="174"/>
                    </a:lnTo>
                    <a:lnTo>
                      <a:pt x="3641" y="171"/>
                    </a:lnTo>
                    <a:lnTo>
                      <a:pt x="3645" y="170"/>
                    </a:lnTo>
                    <a:lnTo>
                      <a:pt x="3649" y="167"/>
                    </a:lnTo>
                    <a:lnTo>
                      <a:pt x="3653" y="166"/>
                    </a:lnTo>
                    <a:lnTo>
                      <a:pt x="3657" y="165"/>
                    </a:lnTo>
                    <a:lnTo>
                      <a:pt x="3661" y="164"/>
                    </a:lnTo>
                    <a:lnTo>
                      <a:pt x="3665" y="162"/>
                    </a:lnTo>
                    <a:lnTo>
                      <a:pt x="3669" y="160"/>
                    </a:lnTo>
                    <a:lnTo>
                      <a:pt x="3673" y="158"/>
                    </a:lnTo>
                    <a:lnTo>
                      <a:pt x="3677" y="157"/>
                    </a:lnTo>
                    <a:lnTo>
                      <a:pt x="3681" y="156"/>
                    </a:lnTo>
                    <a:lnTo>
                      <a:pt x="3685" y="154"/>
                    </a:lnTo>
                    <a:lnTo>
                      <a:pt x="3688" y="152"/>
                    </a:lnTo>
                    <a:lnTo>
                      <a:pt x="3692" y="151"/>
                    </a:lnTo>
                    <a:lnTo>
                      <a:pt x="3696" y="150"/>
                    </a:lnTo>
                    <a:lnTo>
                      <a:pt x="3700" y="148"/>
                    </a:lnTo>
                    <a:lnTo>
                      <a:pt x="3704" y="148"/>
                    </a:lnTo>
                    <a:lnTo>
                      <a:pt x="3708" y="145"/>
                    </a:lnTo>
                    <a:lnTo>
                      <a:pt x="3712" y="144"/>
                    </a:lnTo>
                    <a:lnTo>
                      <a:pt x="3716" y="143"/>
                    </a:lnTo>
                    <a:lnTo>
                      <a:pt x="3720" y="142"/>
                    </a:lnTo>
                    <a:lnTo>
                      <a:pt x="3724" y="140"/>
                    </a:lnTo>
                    <a:lnTo>
                      <a:pt x="3728" y="140"/>
                    </a:lnTo>
                    <a:lnTo>
                      <a:pt x="3732" y="138"/>
                    </a:lnTo>
                    <a:lnTo>
                      <a:pt x="3736" y="136"/>
                    </a:lnTo>
                    <a:lnTo>
                      <a:pt x="3740" y="134"/>
                    </a:lnTo>
                    <a:lnTo>
                      <a:pt x="3744" y="133"/>
                    </a:lnTo>
                    <a:lnTo>
                      <a:pt x="3748" y="133"/>
                    </a:lnTo>
                    <a:lnTo>
                      <a:pt x="3751" y="131"/>
                    </a:lnTo>
                    <a:lnTo>
                      <a:pt x="3755" y="130"/>
                    </a:lnTo>
                    <a:lnTo>
                      <a:pt x="3759" y="128"/>
                    </a:lnTo>
                    <a:lnTo>
                      <a:pt x="3763" y="128"/>
                    </a:lnTo>
                    <a:lnTo>
                      <a:pt x="3767" y="126"/>
                    </a:lnTo>
                    <a:lnTo>
                      <a:pt x="3771" y="125"/>
                    </a:lnTo>
                    <a:lnTo>
                      <a:pt x="3775" y="123"/>
                    </a:lnTo>
                    <a:lnTo>
                      <a:pt x="3779" y="123"/>
                    </a:lnTo>
                    <a:lnTo>
                      <a:pt x="3783" y="121"/>
                    </a:lnTo>
                    <a:lnTo>
                      <a:pt x="3787" y="120"/>
                    </a:lnTo>
                    <a:lnTo>
                      <a:pt x="3791" y="119"/>
                    </a:lnTo>
                    <a:lnTo>
                      <a:pt x="3795" y="118"/>
                    </a:lnTo>
                    <a:lnTo>
                      <a:pt x="3799" y="117"/>
                    </a:lnTo>
                    <a:lnTo>
                      <a:pt x="3803" y="116"/>
                    </a:lnTo>
                    <a:lnTo>
                      <a:pt x="3807" y="114"/>
                    </a:lnTo>
                    <a:lnTo>
                      <a:pt x="3811" y="113"/>
                    </a:lnTo>
                    <a:lnTo>
                      <a:pt x="3814" y="113"/>
                    </a:lnTo>
                    <a:lnTo>
                      <a:pt x="3818" y="111"/>
                    </a:lnTo>
                    <a:lnTo>
                      <a:pt x="3822" y="109"/>
                    </a:lnTo>
                    <a:lnTo>
                      <a:pt x="3826" y="108"/>
                    </a:lnTo>
                    <a:lnTo>
                      <a:pt x="3830" y="108"/>
                    </a:lnTo>
                    <a:lnTo>
                      <a:pt x="3834" y="107"/>
                    </a:lnTo>
                    <a:lnTo>
                      <a:pt x="3838" y="106"/>
                    </a:lnTo>
                    <a:lnTo>
                      <a:pt x="3842" y="105"/>
                    </a:lnTo>
                    <a:lnTo>
                      <a:pt x="3846" y="103"/>
                    </a:lnTo>
                    <a:lnTo>
                      <a:pt x="3850" y="103"/>
                    </a:lnTo>
                    <a:lnTo>
                      <a:pt x="3854" y="102"/>
                    </a:lnTo>
                    <a:lnTo>
                      <a:pt x="3858" y="100"/>
                    </a:lnTo>
                    <a:lnTo>
                      <a:pt x="3862" y="100"/>
                    </a:lnTo>
                    <a:lnTo>
                      <a:pt x="3866" y="100"/>
                    </a:lnTo>
                    <a:lnTo>
                      <a:pt x="3870" y="98"/>
                    </a:lnTo>
                    <a:lnTo>
                      <a:pt x="3874" y="98"/>
                    </a:lnTo>
                    <a:lnTo>
                      <a:pt x="3877" y="97"/>
                    </a:lnTo>
                    <a:lnTo>
                      <a:pt x="3881" y="95"/>
                    </a:lnTo>
                    <a:lnTo>
                      <a:pt x="3885" y="94"/>
                    </a:lnTo>
                    <a:lnTo>
                      <a:pt x="3889" y="94"/>
                    </a:lnTo>
                    <a:lnTo>
                      <a:pt x="3893" y="93"/>
                    </a:lnTo>
                    <a:lnTo>
                      <a:pt x="3897" y="91"/>
                    </a:lnTo>
                    <a:lnTo>
                      <a:pt x="3901" y="90"/>
                    </a:lnTo>
                    <a:lnTo>
                      <a:pt x="3905" y="90"/>
                    </a:lnTo>
                    <a:lnTo>
                      <a:pt x="3909" y="88"/>
                    </a:lnTo>
                    <a:lnTo>
                      <a:pt x="3913" y="88"/>
                    </a:lnTo>
                    <a:lnTo>
                      <a:pt x="3917" y="87"/>
                    </a:lnTo>
                    <a:lnTo>
                      <a:pt x="3921" y="86"/>
                    </a:lnTo>
                    <a:lnTo>
                      <a:pt x="3925" y="86"/>
                    </a:lnTo>
                    <a:lnTo>
                      <a:pt x="3929" y="85"/>
                    </a:lnTo>
                    <a:lnTo>
                      <a:pt x="3933" y="8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4" name="Freeform 332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3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54"/>
                  </a:cxn>
                  <a:cxn ang="0">
                    <a:pos x="751" y="111"/>
                  </a:cxn>
                  <a:cxn ang="0">
                    <a:pos x="814" y="201"/>
                  </a:cxn>
                  <a:cxn ang="0">
                    <a:pos x="877" y="331"/>
                  </a:cxn>
                  <a:cxn ang="0">
                    <a:pos x="940" y="497"/>
                  </a:cxn>
                  <a:cxn ang="0">
                    <a:pos x="1003" y="706"/>
                  </a:cxn>
                  <a:cxn ang="0">
                    <a:pos x="1066" y="953"/>
                  </a:cxn>
                  <a:cxn ang="0">
                    <a:pos x="1129" y="1235"/>
                  </a:cxn>
                  <a:cxn ang="0">
                    <a:pos x="1192" y="1547"/>
                  </a:cxn>
                  <a:cxn ang="0">
                    <a:pos x="1255" y="1878"/>
                  </a:cxn>
                  <a:cxn ang="0">
                    <a:pos x="1318" y="2224"/>
                  </a:cxn>
                  <a:cxn ang="0">
                    <a:pos x="1381" y="2572"/>
                  </a:cxn>
                  <a:cxn ang="0">
                    <a:pos x="1444" y="2818"/>
                  </a:cxn>
                  <a:cxn ang="0">
                    <a:pos x="1507" y="2818"/>
                  </a:cxn>
                  <a:cxn ang="0">
                    <a:pos x="1570" y="2818"/>
                  </a:cxn>
                  <a:cxn ang="0">
                    <a:pos x="1633" y="2818"/>
                  </a:cxn>
                  <a:cxn ang="0">
                    <a:pos x="1696" y="2818"/>
                  </a:cxn>
                  <a:cxn ang="0">
                    <a:pos x="1759" y="2818"/>
                  </a:cxn>
                  <a:cxn ang="0">
                    <a:pos x="1822" y="2818"/>
                  </a:cxn>
                  <a:cxn ang="0">
                    <a:pos x="1885" y="2818"/>
                  </a:cxn>
                  <a:cxn ang="0">
                    <a:pos x="1948" y="2818"/>
                  </a:cxn>
                  <a:cxn ang="0">
                    <a:pos x="2011" y="2818"/>
                  </a:cxn>
                  <a:cxn ang="0">
                    <a:pos x="2074" y="2818"/>
                  </a:cxn>
                  <a:cxn ang="0">
                    <a:pos x="2137" y="2818"/>
                  </a:cxn>
                  <a:cxn ang="0">
                    <a:pos x="2200" y="2818"/>
                  </a:cxn>
                  <a:cxn ang="0">
                    <a:pos x="2263" y="2818"/>
                  </a:cxn>
                  <a:cxn ang="0">
                    <a:pos x="2326" y="2818"/>
                  </a:cxn>
                  <a:cxn ang="0">
                    <a:pos x="2389" y="2818"/>
                  </a:cxn>
                  <a:cxn ang="0">
                    <a:pos x="2452" y="2818"/>
                  </a:cxn>
                  <a:cxn ang="0">
                    <a:pos x="2515" y="2818"/>
                  </a:cxn>
                  <a:cxn ang="0">
                    <a:pos x="2578" y="2818"/>
                  </a:cxn>
                  <a:cxn ang="0">
                    <a:pos x="2641" y="2818"/>
                  </a:cxn>
                  <a:cxn ang="0">
                    <a:pos x="2704" y="2818"/>
                  </a:cxn>
                  <a:cxn ang="0">
                    <a:pos x="2767" y="2794"/>
                  </a:cxn>
                  <a:cxn ang="0">
                    <a:pos x="2830" y="2564"/>
                  </a:cxn>
                  <a:cxn ang="0">
                    <a:pos x="2893" y="2341"/>
                  </a:cxn>
                  <a:cxn ang="0">
                    <a:pos x="2956" y="2122"/>
                  </a:cxn>
                  <a:cxn ang="0">
                    <a:pos x="3019" y="1916"/>
                  </a:cxn>
                  <a:cxn ang="0">
                    <a:pos x="3082" y="1720"/>
                  </a:cxn>
                  <a:cxn ang="0">
                    <a:pos x="3145" y="1535"/>
                  </a:cxn>
                  <a:cxn ang="0">
                    <a:pos x="3208" y="1362"/>
                  </a:cxn>
                  <a:cxn ang="0">
                    <a:pos x="3271" y="1203"/>
                  </a:cxn>
                  <a:cxn ang="0">
                    <a:pos x="3334" y="1057"/>
                  </a:cxn>
                  <a:cxn ang="0">
                    <a:pos x="3397" y="924"/>
                  </a:cxn>
                  <a:cxn ang="0">
                    <a:pos x="3460" y="803"/>
                  </a:cxn>
                  <a:cxn ang="0">
                    <a:pos x="3523" y="696"/>
                  </a:cxn>
                  <a:cxn ang="0">
                    <a:pos x="3586" y="599"/>
                  </a:cxn>
                  <a:cxn ang="0">
                    <a:pos x="3649" y="514"/>
                  </a:cxn>
                  <a:cxn ang="0">
                    <a:pos x="3712" y="438"/>
                  </a:cxn>
                  <a:cxn ang="0">
                    <a:pos x="3775" y="373"/>
                  </a:cxn>
                  <a:cxn ang="0">
                    <a:pos x="3838" y="317"/>
                  </a:cxn>
                  <a:cxn ang="0">
                    <a:pos x="3901" y="267"/>
                  </a:cxn>
                </a:cxnLst>
                <a:rect l="0" t="0" r="r" b="b"/>
                <a:pathLst>
                  <a:path w="3933" h="2818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0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0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3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5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20"/>
                    </a:lnTo>
                    <a:lnTo>
                      <a:pt x="622" y="19"/>
                    </a:lnTo>
                    <a:lnTo>
                      <a:pt x="625" y="20"/>
                    </a:lnTo>
                    <a:lnTo>
                      <a:pt x="629" y="23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6"/>
                    </a:lnTo>
                    <a:lnTo>
                      <a:pt x="645" y="30"/>
                    </a:lnTo>
                    <a:lnTo>
                      <a:pt x="649" y="30"/>
                    </a:lnTo>
                    <a:lnTo>
                      <a:pt x="653" y="33"/>
                    </a:lnTo>
                    <a:lnTo>
                      <a:pt x="657" y="35"/>
                    </a:lnTo>
                    <a:lnTo>
                      <a:pt x="661" y="39"/>
                    </a:lnTo>
                    <a:lnTo>
                      <a:pt x="665" y="38"/>
                    </a:lnTo>
                    <a:lnTo>
                      <a:pt x="669" y="42"/>
                    </a:lnTo>
                    <a:lnTo>
                      <a:pt x="673" y="44"/>
                    </a:lnTo>
                    <a:lnTo>
                      <a:pt x="677" y="46"/>
                    </a:lnTo>
                    <a:lnTo>
                      <a:pt x="681" y="49"/>
                    </a:lnTo>
                    <a:lnTo>
                      <a:pt x="685" y="51"/>
                    </a:lnTo>
                    <a:lnTo>
                      <a:pt x="688" y="54"/>
                    </a:lnTo>
                    <a:lnTo>
                      <a:pt x="692" y="56"/>
                    </a:lnTo>
                    <a:lnTo>
                      <a:pt x="696" y="59"/>
                    </a:lnTo>
                    <a:lnTo>
                      <a:pt x="700" y="62"/>
                    </a:lnTo>
                    <a:lnTo>
                      <a:pt x="704" y="65"/>
                    </a:lnTo>
                    <a:lnTo>
                      <a:pt x="708" y="68"/>
                    </a:lnTo>
                    <a:lnTo>
                      <a:pt x="712" y="73"/>
                    </a:lnTo>
                    <a:lnTo>
                      <a:pt x="716" y="76"/>
                    </a:lnTo>
                    <a:lnTo>
                      <a:pt x="720" y="79"/>
                    </a:lnTo>
                    <a:lnTo>
                      <a:pt x="724" y="83"/>
                    </a:lnTo>
                    <a:lnTo>
                      <a:pt x="728" y="87"/>
                    </a:lnTo>
                    <a:lnTo>
                      <a:pt x="732" y="90"/>
                    </a:lnTo>
                    <a:lnTo>
                      <a:pt x="736" y="94"/>
                    </a:lnTo>
                    <a:lnTo>
                      <a:pt x="740" y="98"/>
                    </a:lnTo>
                    <a:lnTo>
                      <a:pt x="744" y="102"/>
                    </a:lnTo>
                    <a:lnTo>
                      <a:pt x="748" y="107"/>
                    </a:lnTo>
                    <a:lnTo>
                      <a:pt x="751" y="111"/>
                    </a:lnTo>
                    <a:lnTo>
                      <a:pt x="755" y="115"/>
                    </a:lnTo>
                    <a:lnTo>
                      <a:pt x="759" y="120"/>
                    </a:lnTo>
                    <a:lnTo>
                      <a:pt x="763" y="125"/>
                    </a:lnTo>
                    <a:lnTo>
                      <a:pt x="767" y="131"/>
                    </a:lnTo>
                    <a:lnTo>
                      <a:pt x="771" y="136"/>
                    </a:lnTo>
                    <a:lnTo>
                      <a:pt x="775" y="140"/>
                    </a:lnTo>
                    <a:lnTo>
                      <a:pt x="779" y="146"/>
                    </a:lnTo>
                    <a:lnTo>
                      <a:pt x="783" y="151"/>
                    </a:lnTo>
                    <a:lnTo>
                      <a:pt x="787" y="157"/>
                    </a:lnTo>
                    <a:lnTo>
                      <a:pt x="791" y="164"/>
                    </a:lnTo>
                    <a:lnTo>
                      <a:pt x="795" y="170"/>
                    </a:lnTo>
                    <a:lnTo>
                      <a:pt x="799" y="176"/>
                    </a:lnTo>
                    <a:lnTo>
                      <a:pt x="803" y="182"/>
                    </a:lnTo>
                    <a:lnTo>
                      <a:pt x="807" y="188"/>
                    </a:lnTo>
                    <a:lnTo>
                      <a:pt x="811" y="194"/>
                    </a:lnTo>
                    <a:lnTo>
                      <a:pt x="814" y="201"/>
                    </a:lnTo>
                    <a:lnTo>
                      <a:pt x="818" y="209"/>
                    </a:lnTo>
                    <a:lnTo>
                      <a:pt x="822" y="215"/>
                    </a:lnTo>
                    <a:lnTo>
                      <a:pt x="826" y="222"/>
                    </a:lnTo>
                    <a:lnTo>
                      <a:pt x="830" y="229"/>
                    </a:lnTo>
                    <a:lnTo>
                      <a:pt x="834" y="238"/>
                    </a:lnTo>
                    <a:lnTo>
                      <a:pt x="838" y="244"/>
                    </a:lnTo>
                    <a:lnTo>
                      <a:pt x="842" y="253"/>
                    </a:lnTo>
                    <a:lnTo>
                      <a:pt x="846" y="260"/>
                    </a:lnTo>
                    <a:lnTo>
                      <a:pt x="850" y="269"/>
                    </a:lnTo>
                    <a:lnTo>
                      <a:pt x="854" y="277"/>
                    </a:lnTo>
                    <a:lnTo>
                      <a:pt x="858" y="285"/>
                    </a:lnTo>
                    <a:lnTo>
                      <a:pt x="862" y="293"/>
                    </a:lnTo>
                    <a:lnTo>
                      <a:pt x="866" y="301"/>
                    </a:lnTo>
                    <a:lnTo>
                      <a:pt x="870" y="311"/>
                    </a:lnTo>
                    <a:lnTo>
                      <a:pt x="874" y="320"/>
                    </a:lnTo>
                    <a:lnTo>
                      <a:pt x="877" y="331"/>
                    </a:lnTo>
                    <a:lnTo>
                      <a:pt x="881" y="338"/>
                    </a:lnTo>
                    <a:lnTo>
                      <a:pt x="885" y="348"/>
                    </a:lnTo>
                    <a:lnTo>
                      <a:pt x="889" y="359"/>
                    </a:lnTo>
                    <a:lnTo>
                      <a:pt x="893" y="367"/>
                    </a:lnTo>
                    <a:lnTo>
                      <a:pt x="897" y="378"/>
                    </a:lnTo>
                    <a:lnTo>
                      <a:pt x="901" y="387"/>
                    </a:lnTo>
                    <a:lnTo>
                      <a:pt x="905" y="398"/>
                    </a:lnTo>
                    <a:lnTo>
                      <a:pt x="909" y="408"/>
                    </a:lnTo>
                    <a:lnTo>
                      <a:pt x="913" y="418"/>
                    </a:lnTo>
                    <a:lnTo>
                      <a:pt x="917" y="429"/>
                    </a:lnTo>
                    <a:lnTo>
                      <a:pt x="921" y="440"/>
                    </a:lnTo>
                    <a:lnTo>
                      <a:pt x="925" y="451"/>
                    </a:lnTo>
                    <a:lnTo>
                      <a:pt x="929" y="462"/>
                    </a:lnTo>
                    <a:lnTo>
                      <a:pt x="933" y="474"/>
                    </a:lnTo>
                    <a:lnTo>
                      <a:pt x="937" y="486"/>
                    </a:lnTo>
                    <a:lnTo>
                      <a:pt x="940" y="497"/>
                    </a:lnTo>
                    <a:lnTo>
                      <a:pt x="944" y="510"/>
                    </a:lnTo>
                    <a:lnTo>
                      <a:pt x="948" y="519"/>
                    </a:lnTo>
                    <a:lnTo>
                      <a:pt x="952" y="534"/>
                    </a:lnTo>
                    <a:lnTo>
                      <a:pt x="956" y="544"/>
                    </a:lnTo>
                    <a:lnTo>
                      <a:pt x="960" y="558"/>
                    </a:lnTo>
                    <a:lnTo>
                      <a:pt x="964" y="571"/>
                    </a:lnTo>
                    <a:lnTo>
                      <a:pt x="968" y="584"/>
                    </a:lnTo>
                    <a:lnTo>
                      <a:pt x="972" y="595"/>
                    </a:lnTo>
                    <a:lnTo>
                      <a:pt x="976" y="609"/>
                    </a:lnTo>
                    <a:lnTo>
                      <a:pt x="980" y="622"/>
                    </a:lnTo>
                    <a:lnTo>
                      <a:pt x="984" y="638"/>
                    </a:lnTo>
                    <a:lnTo>
                      <a:pt x="988" y="649"/>
                    </a:lnTo>
                    <a:lnTo>
                      <a:pt x="992" y="664"/>
                    </a:lnTo>
                    <a:lnTo>
                      <a:pt x="996" y="678"/>
                    </a:lnTo>
                    <a:lnTo>
                      <a:pt x="999" y="692"/>
                    </a:lnTo>
                    <a:lnTo>
                      <a:pt x="1003" y="706"/>
                    </a:lnTo>
                    <a:lnTo>
                      <a:pt x="1007" y="720"/>
                    </a:lnTo>
                    <a:lnTo>
                      <a:pt x="1011" y="734"/>
                    </a:lnTo>
                    <a:lnTo>
                      <a:pt x="1015" y="749"/>
                    </a:lnTo>
                    <a:lnTo>
                      <a:pt x="1019" y="763"/>
                    </a:lnTo>
                    <a:lnTo>
                      <a:pt x="1023" y="779"/>
                    </a:lnTo>
                    <a:lnTo>
                      <a:pt x="1027" y="794"/>
                    </a:lnTo>
                    <a:lnTo>
                      <a:pt x="1031" y="809"/>
                    </a:lnTo>
                    <a:lnTo>
                      <a:pt x="1035" y="824"/>
                    </a:lnTo>
                    <a:lnTo>
                      <a:pt x="1039" y="841"/>
                    </a:lnTo>
                    <a:lnTo>
                      <a:pt x="1043" y="856"/>
                    </a:lnTo>
                    <a:lnTo>
                      <a:pt x="1047" y="871"/>
                    </a:lnTo>
                    <a:lnTo>
                      <a:pt x="1051" y="887"/>
                    </a:lnTo>
                    <a:lnTo>
                      <a:pt x="1055" y="904"/>
                    </a:lnTo>
                    <a:lnTo>
                      <a:pt x="1059" y="921"/>
                    </a:lnTo>
                    <a:lnTo>
                      <a:pt x="1062" y="937"/>
                    </a:lnTo>
                    <a:lnTo>
                      <a:pt x="1066" y="953"/>
                    </a:lnTo>
                    <a:lnTo>
                      <a:pt x="1070" y="968"/>
                    </a:lnTo>
                    <a:lnTo>
                      <a:pt x="1074" y="988"/>
                    </a:lnTo>
                    <a:lnTo>
                      <a:pt x="1078" y="1003"/>
                    </a:lnTo>
                    <a:lnTo>
                      <a:pt x="1082" y="1021"/>
                    </a:lnTo>
                    <a:lnTo>
                      <a:pt x="1086" y="1037"/>
                    </a:lnTo>
                    <a:lnTo>
                      <a:pt x="1090" y="1055"/>
                    </a:lnTo>
                    <a:lnTo>
                      <a:pt x="1094" y="1072"/>
                    </a:lnTo>
                    <a:lnTo>
                      <a:pt x="1098" y="1090"/>
                    </a:lnTo>
                    <a:lnTo>
                      <a:pt x="1102" y="1108"/>
                    </a:lnTo>
                    <a:lnTo>
                      <a:pt x="1106" y="1126"/>
                    </a:lnTo>
                    <a:lnTo>
                      <a:pt x="1110" y="1144"/>
                    </a:lnTo>
                    <a:lnTo>
                      <a:pt x="1114" y="1162"/>
                    </a:lnTo>
                    <a:lnTo>
                      <a:pt x="1118" y="1179"/>
                    </a:lnTo>
                    <a:lnTo>
                      <a:pt x="1122" y="1199"/>
                    </a:lnTo>
                    <a:lnTo>
                      <a:pt x="1125" y="1217"/>
                    </a:lnTo>
                    <a:lnTo>
                      <a:pt x="1129" y="1235"/>
                    </a:lnTo>
                    <a:lnTo>
                      <a:pt x="1133" y="1254"/>
                    </a:lnTo>
                    <a:lnTo>
                      <a:pt x="1137" y="1273"/>
                    </a:lnTo>
                    <a:lnTo>
                      <a:pt x="1141" y="1292"/>
                    </a:lnTo>
                    <a:lnTo>
                      <a:pt x="1145" y="1310"/>
                    </a:lnTo>
                    <a:lnTo>
                      <a:pt x="1149" y="1329"/>
                    </a:lnTo>
                    <a:lnTo>
                      <a:pt x="1153" y="1348"/>
                    </a:lnTo>
                    <a:lnTo>
                      <a:pt x="1157" y="1367"/>
                    </a:lnTo>
                    <a:lnTo>
                      <a:pt x="1161" y="1388"/>
                    </a:lnTo>
                    <a:lnTo>
                      <a:pt x="1165" y="1408"/>
                    </a:lnTo>
                    <a:lnTo>
                      <a:pt x="1169" y="1427"/>
                    </a:lnTo>
                    <a:lnTo>
                      <a:pt x="1173" y="1446"/>
                    </a:lnTo>
                    <a:lnTo>
                      <a:pt x="1177" y="1465"/>
                    </a:lnTo>
                    <a:lnTo>
                      <a:pt x="1181" y="1487"/>
                    </a:lnTo>
                    <a:lnTo>
                      <a:pt x="1185" y="1506"/>
                    </a:lnTo>
                    <a:lnTo>
                      <a:pt x="1188" y="1526"/>
                    </a:lnTo>
                    <a:lnTo>
                      <a:pt x="1192" y="1547"/>
                    </a:lnTo>
                    <a:lnTo>
                      <a:pt x="1196" y="1567"/>
                    </a:lnTo>
                    <a:lnTo>
                      <a:pt x="1200" y="1586"/>
                    </a:lnTo>
                    <a:lnTo>
                      <a:pt x="1204" y="1607"/>
                    </a:lnTo>
                    <a:lnTo>
                      <a:pt x="1208" y="1629"/>
                    </a:lnTo>
                    <a:lnTo>
                      <a:pt x="1212" y="1648"/>
                    </a:lnTo>
                    <a:lnTo>
                      <a:pt x="1216" y="1668"/>
                    </a:lnTo>
                    <a:lnTo>
                      <a:pt x="1220" y="1689"/>
                    </a:lnTo>
                    <a:lnTo>
                      <a:pt x="1224" y="1711"/>
                    </a:lnTo>
                    <a:lnTo>
                      <a:pt x="1228" y="1732"/>
                    </a:lnTo>
                    <a:lnTo>
                      <a:pt x="1232" y="1752"/>
                    </a:lnTo>
                    <a:lnTo>
                      <a:pt x="1236" y="1772"/>
                    </a:lnTo>
                    <a:lnTo>
                      <a:pt x="1240" y="1794"/>
                    </a:lnTo>
                    <a:lnTo>
                      <a:pt x="1244" y="1816"/>
                    </a:lnTo>
                    <a:lnTo>
                      <a:pt x="1248" y="1837"/>
                    </a:lnTo>
                    <a:lnTo>
                      <a:pt x="1251" y="1857"/>
                    </a:lnTo>
                    <a:lnTo>
                      <a:pt x="1255" y="1878"/>
                    </a:lnTo>
                    <a:lnTo>
                      <a:pt x="1259" y="1900"/>
                    </a:lnTo>
                    <a:lnTo>
                      <a:pt x="1263" y="1921"/>
                    </a:lnTo>
                    <a:lnTo>
                      <a:pt x="1267" y="1941"/>
                    </a:lnTo>
                    <a:lnTo>
                      <a:pt x="1271" y="1964"/>
                    </a:lnTo>
                    <a:lnTo>
                      <a:pt x="1275" y="1984"/>
                    </a:lnTo>
                    <a:lnTo>
                      <a:pt x="1279" y="2007"/>
                    </a:lnTo>
                    <a:lnTo>
                      <a:pt x="1283" y="2029"/>
                    </a:lnTo>
                    <a:lnTo>
                      <a:pt x="1287" y="2050"/>
                    </a:lnTo>
                    <a:lnTo>
                      <a:pt x="1291" y="2073"/>
                    </a:lnTo>
                    <a:lnTo>
                      <a:pt x="1295" y="2092"/>
                    </a:lnTo>
                    <a:lnTo>
                      <a:pt x="1299" y="2116"/>
                    </a:lnTo>
                    <a:lnTo>
                      <a:pt x="1303" y="2136"/>
                    </a:lnTo>
                    <a:lnTo>
                      <a:pt x="1307" y="2157"/>
                    </a:lnTo>
                    <a:lnTo>
                      <a:pt x="1311" y="2180"/>
                    </a:lnTo>
                    <a:lnTo>
                      <a:pt x="1314" y="2201"/>
                    </a:lnTo>
                    <a:lnTo>
                      <a:pt x="1318" y="2224"/>
                    </a:lnTo>
                    <a:lnTo>
                      <a:pt x="1322" y="2246"/>
                    </a:lnTo>
                    <a:lnTo>
                      <a:pt x="1326" y="2267"/>
                    </a:lnTo>
                    <a:lnTo>
                      <a:pt x="1330" y="2289"/>
                    </a:lnTo>
                    <a:lnTo>
                      <a:pt x="1334" y="2311"/>
                    </a:lnTo>
                    <a:lnTo>
                      <a:pt x="1338" y="2333"/>
                    </a:lnTo>
                    <a:lnTo>
                      <a:pt x="1342" y="2354"/>
                    </a:lnTo>
                    <a:lnTo>
                      <a:pt x="1346" y="2376"/>
                    </a:lnTo>
                    <a:lnTo>
                      <a:pt x="1350" y="2398"/>
                    </a:lnTo>
                    <a:lnTo>
                      <a:pt x="1354" y="2420"/>
                    </a:lnTo>
                    <a:lnTo>
                      <a:pt x="1358" y="2441"/>
                    </a:lnTo>
                    <a:lnTo>
                      <a:pt x="1362" y="2465"/>
                    </a:lnTo>
                    <a:lnTo>
                      <a:pt x="1366" y="2485"/>
                    </a:lnTo>
                    <a:lnTo>
                      <a:pt x="1370" y="2506"/>
                    </a:lnTo>
                    <a:lnTo>
                      <a:pt x="1374" y="2528"/>
                    </a:lnTo>
                    <a:lnTo>
                      <a:pt x="1377" y="2550"/>
                    </a:lnTo>
                    <a:lnTo>
                      <a:pt x="1381" y="2572"/>
                    </a:lnTo>
                    <a:lnTo>
                      <a:pt x="1385" y="2595"/>
                    </a:lnTo>
                    <a:lnTo>
                      <a:pt x="1389" y="2614"/>
                    </a:lnTo>
                    <a:lnTo>
                      <a:pt x="1393" y="2636"/>
                    </a:lnTo>
                    <a:lnTo>
                      <a:pt x="1397" y="2658"/>
                    </a:lnTo>
                    <a:lnTo>
                      <a:pt x="1401" y="2679"/>
                    </a:lnTo>
                    <a:lnTo>
                      <a:pt x="1405" y="2701"/>
                    </a:lnTo>
                    <a:lnTo>
                      <a:pt x="1409" y="2722"/>
                    </a:lnTo>
                    <a:lnTo>
                      <a:pt x="1413" y="2743"/>
                    </a:lnTo>
                    <a:lnTo>
                      <a:pt x="1417" y="2766"/>
                    </a:lnTo>
                    <a:lnTo>
                      <a:pt x="1421" y="2787"/>
                    </a:lnTo>
                    <a:lnTo>
                      <a:pt x="1425" y="2809"/>
                    </a:lnTo>
                    <a:lnTo>
                      <a:pt x="1429" y="2818"/>
                    </a:lnTo>
                    <a:lnTo>
                      <a:pt x="1433" y="2818"/>
                    </a:lnTo>
                    <a:lnTo>
                      <a:pt x="1437" y="2818"/>
                    </a:lnTo>
                    <a:lnTo>
                      <a:pt x="1440" y="2818"/>
                    </a:lnTo>
                    <a:lnTo>
                      <a:pt x="1444" y="2818"/>
                    </a:lnTo>
                    <a:lnTo>
                      <a:pt x="1448" y="2818"/>
                    </a:lnTo>
                    <a:lnTo>
                      <a:pt x="1452" y="2818"/>
                    </a:lnTo>
                    <a:lnTo>
                      <a:pt x="1456" y="2818"/>
                    </a:lnTo>
                    <a:lnTo>
                      <a:pt x="1460" y="2818"/>
                    </a:lnTo>
                    <a:lnTo>
                      <a:pt x="1464" y="2818"/>
                    </a:lnTo>
                    <a:lnTo>
                      <a:pt x="1468" y="2818"/>
                    </a:lnTo>
                    <a:lnTo>
                      <a:pt x="1472" y="2818"/>
                    </a:lnTo>
                    <a:lnTo>
                      <a:pt x="1476" y="2818"/>
                    </a:lnTo>
                    <a:lnTo>
                      <a:pt x="1480" y="2818"/>
                    </a:lnTo>
                    <a:lnTo>
                      <a:pt x="1484" y="2818"/>
                    </a:lnTo>
                    <a:lnTo>
                      <a:pt x="1488" y="2818"/>
                    </a:lnTo>
                    <a:lnTo>
                      <a:pt x="1492" y="2818"/>
                    </a:lnTo>
                    <a:lnTo>
                      <a:pt x="1496" y="2818"/>
                    </a:lnTo>
                    <a:lnTo>
                      <a:pt x="1499" y="2818"/>
                    </a:lnTo>
                    <a:lnTo>
                      <a:pt x="1503" y="2818"/>
                    </a:lnTo>
                    <a:lnTo>
                      <a:pt x="1507" y="2818"/>
                    </a:lnTo>
                    <a:lnTo>
                      <a:pt x="1511" y="2818"/>
                    </a:lnTo>
                    <a:lnTo>
                      <a:pt x="1515" y="2818"/>
                    </a:lnTo>
                    <a:lnTo>
                      <a:pt x="1519" y="2818"/>
                    </a:lnTo>
                    <a:lnTo>
                      <a:pt x="1523" y="2818"/>
                    </a:lnTo>
                    <a:lnTo>
                      <a:pt x="1527" y="2818"/>
                    </a:lnTo>
                    <a:lnTo>
                      <a:pt x="1531" y="2818"/>
                    </a:lnTo>
                    <a:lnTo>
                      <a:pt x="1535" y="2818"/>
                    </a:lnTo>
                    <a:lnTo>
                      <a:pt x="1539" y="2818"/>
                    </a:lnTo>
                    <a:lnTo>
                      <a:pt x="1543" y="2818"/>
                    </a:lnTo>
                    <a:lnTo>
                      <a:pt x="1547" y="2818"/>
                    </a:lnTo>
                    <a:lnTo>
                      <a:pt x="1551" y="2818"/>
                    </a:lnTo>
                    <a:lnTo>
                      <a:pt x="1555" y="2818"/>
                    </a:lnTo>
                    <a:lnTo>
                      <a:pt x="1559" y="2818"/>
                    </a:lnTo>
                    <a:lnTo>
                      <a:pt x="1562" y="2818"/>
                    </a:lnTo>
                    <a:lnTo>
                      <a:pt x="1566" y="2818"/>
                    </a:lnTo>
                    <a:lnTo>
                      <a:pt x="1570" y="2818"/>
                    </a:lnTo>
                    <a:lnTo>
                      <a:pt x="1574" y="2818"/>
                    </a:lnTo>
                    <a:lnTo>
                      <a:pt x="1578" y="2818"/>
                    </a:lnTo>
                    <a:lnTo>
                      <a:pt x="1582" y="2818"/>
                    </a:lnTo>
                    <a:lnTo>
                      <a:pt x="1586" y="2818"/>
                    </a:lnTo>
                    <a:lnTo>
                      <a:pt x="1590" y="2818"/>
                    </a:lnTo>
                    <a:lnTo>
                      <a:pt x="1594" y="2818"/>
                    </a:lnTo>
                    <a:lnTo>
                      <a:pt x="1598" y="2818"/>
                    </a:lnTo>
                    <a:lnTo>
                      <a:pt x="1602" y="2818"/>
                    </a:lnTo>
                    <a:lnTo>
                      <a:pt x="1606" y="2818"/>
                    </a:lnTo>
                    <a:lnTo>
                      <a:pt x="1610" y="2818"/>
                    </a:lnTo>
                    <a:lnTo>
                      <a:pt x="1614" y="2818"/>
                    </a:lnTo>
                    <a:lnTo>
                      <a:pt x="1618" y="2818"/>
                    </a:lnTo>
                    <a:lnTo>
                      <a:pt x="1622" y="2818"/>
                    </a:lnTo>
                    <a:lnTo>
                      <a:pt x="1625" y="2818"/>
                    </a:lnTo>
                    <a:lnTo>
                      <a:pt x="1629" y="2818"/>
                    </a:lnTo>
                    <a:lnTo>
                      <a:pt x="1633" y="2818"/>
                    </a:lnTo>
                    <a:lnTo>
                      <a:pt x="1637" y="2818"/>
                    </a:lnTo>
                    <a:lnTo>
                      <a:pt x="1641" y="2818"/>
                    </a:lnTo>
                    <a:lnTo>
                      <a:pt x="1645" y="2818"/>
                    </a:lnTo>
                    <a:lnTo>
                      <a:pt x="1649" y="2818"/>
                    </a:lnTo>
                    <a:lnTo>
                      <a:pt x="1653" y="2818"/>
                    </a:lnTo>
                    <a:lnTo>
                      <a:pt x="1657" y="2818"/>
                    </a:lnTo>
                    <a:lnTo>
                      <a:pt x="1661" y="2818"/>
                    </a:lnTo>
                    <a:lnTo>
                      <a:pt x="1665" y="2818"/>
                    </a:lnTo>
                    <a:lnTo>
                      <a:pt x="1669" y="2818"/>
                    </a:lnTo>
                    <a:lnTo>
                      <a:pt x="1673" y="2818"/>
                    </a:lnTo>
                    <a:lnTo>
                      <a:pt x="1677" y="2818"/>
                    </a:lnTo>
                    <a:lnTo>
                      <a:pt x="1681" y="2818"/>
                    </a:lnTo>
                    <a:lnTo>
                      <a:pt x="1685" y="2818"/>
                    </a:lnTo>
                    <a:lnTo>
                      <a:pt x="1688" y="2818"/>
                    </a:lnTo>
                    <a:lnTo>
                      <a:pt x="1692" y="2818"/>
                    </a:lnTo>
                    <a:lnTo>
                      <a:pt x="1696" y="2818"/>
                    </a:lnTo>
                    <a:lnTo>
                      <a:pt x="1700" y="2818"/>
                    </a:lnTo>
                    <a:lnTo>
                      <a:pt x="1704" y="2818"/>
                    </a:lnTo>
                    <a:lnTo>
                      <a:pt x="1708" y="2818"/>
                    </a:lnTo>
                    <a:lnTo>
                      <a:pt x="1712" y="2818"/>
                    </a:lnTo>
                    <a:lnTo>
                      <a:pt x="1716" y="2818"/>
                    </a:lnTo>
                    <a:lnTo>
                      <a:pt x="1720" y="2818"/>
                    </a:lnTo>
                    <a:lnTo>
                      <a:pt x="1724" y="2818"/>
                    </a:lnTo>
                    <a:lnTo>
                      <a:pt x="1728" y="2818"/>
                    </a:lnTo>
                    <a:lnTo>
                      <a:pt x="1732" y="2818"/>
                    </a:lnTo>
                    <a:lnTo>
                      <a:pt x="1736" y="2818"/>
                    </a:lnTo>
                    <a:lnTo>
                      <a:pt x="1740" y="2818"/>
                    </a:lnTo>
                    <a:lnTo>
                      <a:pt x="1744" y="2818"/>
                    </a:lnTo>
                    <a:lnTo>
                      <a:pt x="1748" y="2818"/>
                    </a:lnTo>
                    <a:lnTo>
                      <a:pt x="1751" y="2818"/>
                    </a:lnTo>
                    <a:lnTo>
                      <a:pt x="1755" y="2818"/>
                    </a:lnTo>
                    <a:lnTo>
                      <a:pt x="1759" y="2818"/>
                    </a:lnTo>
                    <a:lnTo>
                      <a:pt x="1763" y="2818"/>
                    </a:lnTo>
                    <a:lnTo>
                      <a:pt x="1767" y="2818"/>
                    </a:lnTo>
                    <a:lnTo>
                      <a:pt x="1771" y="2818"/>
                    </a:lnTo>
                    <a:lnTo>
                      <a:pt x="1775" y="2818"/>
                    </a:lnTo>
                    <a:lnTo>
                      <a:pt x="1779" y="2818"/>
                    </a:lnTo>
                    <a:lnTo>
                      <a:pt x="1783" y="2818"/>
                    </a:lnTo>
                    <a:lnTo>
                      <a:pt x="1787" y="2818"/>
                    </a:lnTo>
                    <a:lnTo>
                      <a:pt x="1791" y="2818"/>
                    </a:lnTo>
                    <a:lnTo>
                      <a:pt x="1795" y="2818"/>
                    </a:lnTo>
                    <a:lnTo>
                      <a:pt x="1799" y="2818"/>
                    </a:lnTo>
                    <a:lnTo>
                      <a:pt x="1803" y="2818"/>
                    </a:lnTo>
                    <a:lnTo>
                      <a:pt x="1807" y="2818"/>
                    </a:lnTo>
                    <a:lnTo>
                      <a:pt x="1811" y="2818"/>
                    </a:lnTo>
                    <a:lnTo>
                      <a:pt x="1814" y="2818"/>
                    </a:lnTo>
                    <a:lnTo>
                      <a:pt x="1818" y="2818"/>
                    </a:lnTo>
                    <a:lnTo>
                      <a:pt x="1822" y="2818"/>
                    </a:lnTo>
                    <a:lnTo>
                      <a:pt x="1826" y="2818"/>
                    </a:lnTo>
                    <a:lnTo>
                      <a:pt x="1830" y="2818"/>
                    </a:lnTo>
                    <a:lnTo>
                      <a:pt x="1834" y="2818"/>
                    </a:lnTo>
                    <a:lnTo>
                      <a:pt x="1838" y="2818"/>
                    </a:lnTo>
                    <a:lnTo>
                      <a:pt x="1842" y="2818"/>
                    </a:lnTo>
                    <a:lnTo>
                      <a:pt x="1846" y="2818"/>
                    </a:lnTo>
                    <a:lnTo>
                      <a:pt x="1850" y="2818"/>
                    </a:lnTo>
                    <a:lnTo>
                      <a:pt x="1854" y="2818"/>
                    </a:lnTo>
                    <a:lnTo>
                      <a:pt x="1858" y="2818"/>
                    </a:lnTo>
                    <a:lnTo>
                      <a:pt x="1862" y="2818"/>
                    </a:lnTo>
                    <a:lnTo>
                      <a:pt x="1866" y="2818"/>
                    </a:lnTo>
                    <a:lnTo>
                      <a:pt x="1870" y="2818"/>
                    </a:lnTo>
                    <a:lnTo>
                      <a:pt x="1874" y="2818"/>
                    </a:lnTo>
                    <a:lnTo>
                      <a:pt x="1877" y="2818"/>
                    </a:lnTo>
                    <a:lnTo>
                      <a:pt x="1881" y="2818"/>
                    </a:lnTo>
                    <a:lnTo>
                      <a:pt x="1885" y="2818"/>
                    </a:lnTo>
                    <a:lnTo>
                      <a:pt x="1889" y="2818"/>
                    </a:lnTo>
                    <a:lnTo>
                      <a:pt x="1893" y="2818"/>
                    </a:lnTo>
                    <a:lnTo>
                      <a:pt x="1897" y="2818"/>
                    </a:lnTo>
                    <a:lnTo>
                      <a:pt x="1901" y="2818"/>
                    </a:lnTo>
                    <a:lnTo>
                      <a:pt x="1905" y="2818"/>
                    </a:lnTo>
                    <a:lnTo>
                      <a:pt x="1909" y="2818"/>
                    </a:lnTo>
                    <a:lnTo>
                      <a:pt x="1913" y="2818"/>
                    </a:lnTo>
                    <a:lnTo>
                      <a:pt x="1917" y="2818"/>
                    </a:lnTo>
                    <a:lnTo>
                      <a:pt x="1921" y="2818"/>
                    </a:lnTo>
                    <a:lnTo>
                      <a:pt x="1925" y="2818"/>
                    </a:lnTo>
                    <a:lnTo>
                      <a:pt x="1929" y="2818"/>
                    </a:lnTo>
                    <a:lnTo>
                      <a:pt x="1933" y="2818"/>
                    </a:lnTo>
                    <a:lnTo>
                      <a:pt x="1937" y="2818"/>
                    </a:lnTo>
                    <a:lnTo>
                      <a:pt x="1940" y="2818"/>
                    </a:lnTo>
                    <a:lnTo>
                      <a:pt x="1944" y="2818"/>
                    </a:lnTo>
                    <a:lnTo>
                      <a:pt x="1948" y="2818"/>
                    </a:lnTo>
                    <a:lnTo>
                      <a:pt x="1952" y="2818"/>
                    </a:lnTo>
                    <a:lnTo>
                      <a:pt x="1956" y="2818"/>
                    </a:lnTo>
                    <a:lnTo>
                      <a:pt x="1960" y="2818"/>
                    </a:lnTo>
                    <a:lnTo>
                      <a:pt x="1964" y="2818"/>
                    </a:lnTo>
                    <a:lnTo>
                      <a:pt x="1968" y="2818"/>
                    </a:lnTo>
                    <a:lnTo>
                      <a:pt x="1972" y="2818"/>
                    </a:lnTo>
                    <a:lnTo>
                      <a:pt x="1976" y="2818"/>
                    </a:lnTo>
                    <a:lnTo>
                      <a:pt x="1980" y="2818"/>
                    </a:lnTo>
                    <a:lnTo>
                      <a:pt x="1984" y="2818"/>
                    </a:lnTo>
                    <a:lnTo>
                      <a:pt x="1988" y="2818"/>
                    </a:lnTo>
                    <a:lnTo>
                      <a:pt x="1992" y="2818"/>
                    </a:lnTo>
                    <a:lnTo>
                      <a:pt x="1996" y="2818"/>
                    </a:lnTo>
                    <a:lnTo>
                      <a:pt x="1999" y="2818"/>
                    </a:lnTo>
                    <a:lnTo>
                      <a:pt x="2003" y="2818"/>
                    </a:lnTo>
                    <a:lnTo>
                      <a:pt x="2007" y="2818"/>
                    </a:lnTo>
                    <a:lnTo>
                      <a:pt x="2011" y="2818"/>
                    </a:lnTo>
                    <a:lnTo>
                      <a:pt x="2015" y="2818"/>
                    </a:lnTo>
                    <a:lnTo>
                      <a:pt x="2019" y="2818"/>
                    </a:lnTo>
                    <a:lnTo>
                      <a:pt x="2023" y="2818"/>
                    </a:lnTo>
                    <a:lnTo>
                      <a:pt x="2027" y="2818"/>
                    </a:lnTo>
                    <a:lnTo>
                      <a:pt x="2031" y="2818"/>
                    </a:lnTo>
                    <a:lnTo>
                      <a:pt x="2035" y="2818"/>
                    </a:lnTo>
                    <a:lnTo>
                      <a:pt x="2039" y="2818"/>
                    </a:lnTo>
                    <a:lnTo>
                      <a:pt x="2043" y="2818"/>
                    </a:lnTo>
                    <a:lnTo>
                      <a:pt x="2047" y="2818"/>
                    </a:lnTo>
                    <a:lnTo>
                      <a:pt x="2051" y="2818"/>
                    </a:lnTo>
                    <a:lnTo>
                      <a:pt x="2055" y="2818"/>
                    </a:lnTo>
                    <a:lnTo>
                      <a:pt x="2059" y="2818"/>
                    </a:lnTo>
                    <a:lnTo>
                      <a:pt x="2062" y="2818"/>
                    </a:lnTo>
                    <a:lnTo>
                      <a:pt x="2066" y="2818"/>
                    </a:lnTo>
                    <a:lnTo>
                      <a:pt x="2070" y="2818"/>
                    </a:lnTo>
                    <a:lnTo>
                      <a:pt x="2074" y="2818"/>
                    </a:lnTo>
                    <a:lnTo>
                      <a:pt x="2078" y="2818"/>
                    </a:lnTo>
                    <a:lnTo>
                      <a:pt x="2082" y="2818"/>
                    </a:lnTo>
                    <a:lnTo>
                      <a:pt x="2086" y="2818"/>
                    </a:lnTo>
                    <a:lnTo>
                      <a:pt x="2090" y="2818"/>
                    </a:lnTo>
                    <a:lnTo>
                      <a:pt x="2094" y="2818"/>
                    </a:lnTo>
                    <a:lnTo>
                      <a:pt x="2098" y="2818"/>
                    </a:lnTo>
                    <a:lnTo>
                      <a:pt x="2102" y="2818"/>
                    </a:lnTo>
                    <a:lnTo>
                      <a:pt x="2106" y="2818"/>
                    </a:lnTo>
                    <a:lnTo>
                      <a:pt x="2110" y="2818"/>
                    </a:lnTo>
                    <a:lnTo>
                      <a:pt x="2114" y="2818"/>
                    </a:lnTo>
                    <a:lnTo>
                      <a:pt x="2118" y="2818"/>
                    </a:lnTo>
                    <a:lnTo>
                      <a:pt x="2122" y="2818"/>
                    </a:lnTo>
                    <a:lnTo>
                      <a:pt x="2125" y="2818"/>
                    </a:lnTo>
                    <a:lnTo>
                      <a:pt x="2129" y="2818"/>
                    </a:lnTo>
                    <a:lnTo>
                      <a:pt x="2133" y="2818"/>
                    </a:lnTo>
                    <a:lnTo>
                      <a:pt x="2137" y="2818"/>
                    </a:lnTo>
                    <a:lnTo>
                      <a:pt x="2141" y="2818"/>
                    </a:lnTo>
                    <a:lnTo>
                      <a:pt x="2145" y="2818"/>
                    </a:lnTo>
                    <a:lnTo>
                      <a:pt x="2149" y="2818"/>
                    </a:lnTo>
                    <a:lnTo>
                      <a:pt x="2153" y="2818"/>
                    </a:lnTo>
                    <a:lnTo>
                      <a:pt x="2157" y="2818"/>
                    </a:lnTo>
                    <a:lnTo>
                      <a:pt x="2161" y="2818"/>
                    </a:lnTo>
                    <a:lnTo>
                      <a:pt x="2165" y="2818"/>
                    </a:lnTo>
                    <a:lnTo>
                      <a:pt x="2169" y="2818"/>
                    </a:lnTo>
                    <a:lnTo>
                      <a:pt x="2173" y="2818"/>
                    </a:lnTo>
                    <a:lnTo>
                      <a:pt x="2177" y="2818"/>
                    </a:lnTo>
                    <a:lnTo>
                      <a:pt x="2181" y="2818"/>
                    </a:lnTo>
                    <a:lnTo>
                      <a:pt x="2185" y="2818"/>
                    </a:lnTo>
                    <a:lnTo>
                      <a:pt x="2188" y="2818"/>
                    </a:lnTo>
                    <a:lnTo>
                      <a:pt x="2192" y="2818"/>
                    </a:lnTo>
                    <a:lnTo>
                      <a:pt x="2196" y="2818"/>
                    </a:lnTo>
                    <a:lnTo>
                      <a:pt x="2200" y="2818"/>
                    </a:lnTo>
                    <a:lnTo>
                      <a:pt x="2204" y="2818"/>
                    </a:lnTo>
                    <a:lnTo>
                      <a:pt x="2208" y="2818"/>
                    </a:lnTo>
                    <a:lnTo>
                      <a:pt x="2212" y="2818"/>
                    </a:lnTo>
                    <a:lnTo>
                      <a:pt x="2216" y="2818"/>
                    </a:lnTo>
                    <a:lnTo>
                      <a:pt x="2220" y="2818"/>
                    </a:lnTo>
                    <a:lnTo>
                      <a:pt x="2224" y="2818"/>
                    </a:lnTo>
                    <a:lnTo>
                      <a:pt x="2228" y="2818"/>
                    </a:lnTo>
                    <a:lnTo>
                      <a:pt x="2232" y="2818"/>
                    </a:lnTo>
                    <a:lnTo>
                      <a:pt x="2236" y="2818"/>
                    </a:lnTo>
                    <a:lnTo>
                      <a:pt x="2240" y="2818"/>
                    </a:lnTo>
                    <a:lnTo>
                      <a:pt x="2244" y="2818"/>
                    </a:lnTo>
                    <a:lnTo>
                      <a:pt x="2248" y="2818"/>
                    </a:lnTo>
                    <a:lnTo>
                      <a:pt x="2251" y="2818"/>
                    </a:lnTo>
                    <a:lnTo>
                      <a:pt x="2255" y="2818"/>
                    </a:lnTo>
                    <a:lnTo>
                      <a:pt x="2259" y="2818"/>
                    </a:lnTo>
                    <a:lnTo>
                      <a:pt x="2263" y="2818"/>
                    </a:lnTo>
                    <a:lnTo>
                      <a:pt x="2267" y="2818"/>
                    </a:lnTo>
                    <a:lnTo>
                      <a:pt x="2271" y="2818"/>
                    </a:lnTo>
                    <a:lnTo>
                      <a:pt x="2275" y="2818"/>
                    </a:lnTo>
                    <a:lnTo>
                      <a:pt x="2279" y="2818"/>
                    </a:lnTo>
                    <a:lnTo>
                      <a:pt x="2283" y="2818"/>
                    </a:lnTo>
                    <a:lnTo>
                      <a:pt x="2287" y="2818"/>
                    </a:lnTo>
                    <a:lnTo>
                      <a:pt x="2291" y="2818"/>
                    </a:lnTo>
                    <a:lnTo>
                      <a:pt x="2295" y="2818"/>
                    </a:lnTo>
                    <a:lnTo>
                      <a:pt x="2299" y="2818"/>
                    </a:lnTo>
                    <a:lnTo>
                      <a:pt x="2303" y="2818"/>
                    </a:lnTo>
                    <a:lnTo>
                      <a:pt x="2307" y="2818"/>
                    </a:lnTo>
                    <a:lnTo>
                      <a:pt x="2311" y="2818"/>
                    </a:lnTo>
                    <a:lnTo>
                      <a:pt x="2314" y="2818"/>
                    </a:lnTo>
                    <a:lnTo>
                      <a:pt x="2318" y="2818"/>
                    </a:lnTo>
                    <a:lnTo>
                      <a:pt x="2322" y="2818"/>
                    </a:lnTo>
                    <a:lnTo>
                      <a:pt x="2326" y="2818"/>
                    </a:lnTo>
                    <a:lnTo>
                      <a:pt x="2330" y="2818"/>
                    </a:lnTo>
                    <a:lnTo>
                      <a:pt x="2334" y="2818"/>
                    </a:lnTo>
                    <a:lnTo>
                      <a:pt x="2338" y="2818"/>
                    </a:lnTo>
                    <a:lnTo>
                      <a:pt x="2342" y="2818"/>
                    </a:lnTo>
                    <a:lnTo>
                      <a:pt x="2346" y="2818"/>
                    </a:lnTo>
                    <a:lnTo>
                      <a:pt x="2350" y="2818"/>
                    </a:lnTo>
                    <a:lnTo>
                      <a:pt x="2354" y="2818"/>
                    </a:lnTo>
                    <a:lnTo>
                      <a:pt x="2358" y="2818"/>
                    </a:lnTo>
                    <a:lnTo>
                      <a:pt x="2362" y="2818"/>
                    </a:lnTo>
                    <a:lnTo>
                      <a:pt x="2366" y="2818"/>
                    </a:lnTo>
                    <a:lnTo>
                      <a:pt x="2370" y="2818"/>
                    </a:lnTo>
                    <a:lnTo>
                      <a:pt x="2374" y="2818"/>
                    </a:lnTo>
                    <a:lnTo>
                      <a:pt x="2377" y="2818"/>
                    </a:lnTo>
                    <a:lnTo>
                      <a:pt x="2381" y="2818"/>
                    </a:lnTo>
                    <a:lnTo>
                      <a:pt x="2385" y="2818"/>
                    </a:lnTo>
                    <a:lnTo>
                      <a:pt x="2389" y="2818"/>
                    </a:lnTo>
                    <a:lnTo>
                      <a:pt x="2393" y="2818"/>
                    </a:lnTo>
                    <a:lnTo>
                      <a:pt x="2397" y="2818"/>
                    </a:lnTo>
                    <a:lnTo>
                      <a:pt x="2401" y="2818"/>
                    </a:lnTo>
                    <a:lnTo>
                      <a:pt x="2405" y="2818"/>
                    </a:lnTo>
                    <a:lnTo>
                      <a:pt x="2409" y="2818"/>
                    </a:lnTo>
                    <a:lnTo>
                      <a:pt x="2413" y="2818"/>
                    </a:lnTo>
                    <a:lnTo>
                      <a:pt x="2417" y="2818"/>
                    </a:lnTo>
                    <a:lnTo>
                      <a:pt x="2421" y="2818"/>
                    </a:lnTo>
                    <a:lnTo>
                      <a:pt x="2425" y="2818"/>
                    </a:lnTo>
                    <a:lnTo>
                      <a:pt x="2429" y="2818"/>
                    </a:lnTo>
                    <a:lnTo>
                      <a:pt x="2433" y="2818"/>
                    </a:lnTo>
                    <a:lnTo>
                      <a:pt x="2437" y="2818"/>
                    </a:lnTo>
                    <a:lnTo>
                      <a:pt x="2440" y="2818"/>
                    </a:lnTo>
                    <a:lnTo>
                      <a:pt x="2444" y="2818"/>
                    </a:lnTo>
                    <a:lnTo>
                      <a:pt x="2448" y="2818"/>
                    </a:lnTo>
                    <a:lnTo>
                      <a:pt x="2452" y="2818"/>
                    </a:lnTo>
                    <a:lnTo>
                      <a:pt x="2456" y="2818"/>
                    </a:lnTo>
                    <a:lnTo>
                      <a:pt x="2460" y="2818"/>
                    </a:lnTo>
                    <a:lnTo>
                      <a:pt x="2464" y="2818"/>
                    </a:lnTo>
                    <a:lnTo>
                      <a:pt x="2468" y="2818"/>
                    </a:lnTo>
                    <a:lnTo>
                      <a:pt x="2472" y="2818"/>
                    </a:lnTo>
                    <a:lnTo>
                      <a:pt x="2476" y="2818"/>
                    </a:lnTo>
                    <a:lnTo>
                      <a:pt x="2480" y="2818"/>
                    </a:lnTo>
                    <a:lnTo>
                      <a:pt x="2484" y="2818"/>
                    </a:lnTo>
                    <a:lnTo>
                      <a:pt x="2488" y="2818"/>
                    </a:lnTo>
                    <a:lnTo>
                      <a:pt x="2492" y="2818"/>
                    </a:lnTo>
                    <a:lnTo>
                      <a:pt x="2496" y="2818"/>
                    </a:lnTo>
                    <a:lnTo>
                      <a:pt x="2499" y="2818"/>
                    </a:lnTo>
                    <a:lnTo>
                      <a:pt x="2503" y="2818"/>
                    </a:lnTo>
                    <a:lnTo>
                      <a:pt x="2507" y="2818"/>
                    </a:lnTo>
                    <a:lnTo>
                      <a:pt x="2511" y="2818"/>
                    </a:lnTo>
                    <a:lnTo>
                      <a:pt x="2515" y="2818"/>
                    </a:lnTo>
                    <a:lnTo>
                      <a:pt x="2519" y="2818"/>
                    </a:lnTo>
                    <a:lnTo>
                      <a:pt x="2523" y="2818"/>
                    </a:lnTo>
                    <a:lnTo>
                      <a:pt x="2527" y="2818"/>
                    </a:lnTo>
                    <a:lnTo>
                      <a:pt x="2531" y="2818"/>
                    </a:lnTo>
                    <a:lnTo>
                      <a:pt x="2535" y="2818"/>
                    </a:lnTo>
                    <a:lnTo>
                      <a:pt x="2539" y="2818"/>
                    </a:lnTo>
                    <a:lnTo>
                      <a:pt x="2543" y="2818"/>
                    </a:lnTo>
                    <a:lnTo>
                      <a:pt x="2547" y="2818"/>
                    </a:lnTo>
                    <a:lnTo>
                      <a:pt x="2551" y="2818"/>
                    </a:lnTo>
                    <a:lnTo>
                      <a:pt x="2555" y="2818"/>
                    </a:lnTo>
                    <a:lnTo>
                      <a:pt x="2559" y="2818"/>
                    </a:lnTo>
                    <a:lnTo>
                      <a:pt x="2562" y="2818"/>
                    </a:lnTo>
                    <a:lnTo>
                      <a:pt x="2566" y="2818"/>
                    </a:lnTo>
                    <a:lnTo>
                      <a:pt x="2570" y="2818"/>
                    </a:lnTo>
                    <a:lnTo>
                      <a:pt x="2574" y="2818"/>
                    </a:lnTo>
                    <a:lnTo>
                      <a:pt x="2578" y="2818"/>
                    </a:lnTo>
                    <a:lnTo>
                      <a:pt x="2582" y="2818"/>
                    </a:lnTo>
                    <a:lnTo>
                      <a:pt x="2586" y="2818"/>
                    </a:lnTo>
                    <a:lnTo>
                      <a:pt x="2590" y="2818"/>
                    </a:lnTo>
                    <a:lnTo>
                      <a:pt x="2594" y="2818"/>
                    </a:lnTo>
                    <a:lnTo>
                      <a:pt x="2598" y="2818"/>
                    </a:lnTo>
                    <a:lnTo>
                      <a:pt x="2602" y="2818"/>
                    </a:lnTo>
                    <a:lnTo>
                      <a:pt x="2606" y="2818"/>
                    </a:lnTo>
                    <a:lnTo>
                      <a:pt x="2610" y="2818"/>
                    </a:lnTo>
                    <a:lnTo>
                      <a:pt x="2614" y="2818"/>
                    </a:lnTo>
                    <a:lnTo>
                      <a:pt x="2618" y="2818"/>
                    </a:lnTo>
                    <a:lnTo>
                      <a:pt x="2622" y="2818"/>
                    </a:lnTo>
                    <a:lnTo>
                      <a:pt x="2625" y="2818"/>
                    </a:lnTo>
                    <a:lnTo>
                      <a:pt x="2629" y="2818"/>
                    </a:lnTo>
                    <a:lnTo>
                      <a:pt x="2633" y="2818"/>
                    </a:lnTo>
                    <a:lnTo>
                      <a:pt x="2637" y="2818"/>
                    </a:lnTo>
                    <a:lnTo>
                      <a:pt x="2641" y="2818"/>
                    </a:lnTo>
                    <a:lnTo>
                      <a:pt x="2645" y="2818"/>
                    </a:lnTo>
                    <a:lnTo>
                      <a:pt x="2649" y="2818"/>
                    </a:lnTo>
                    <a:lnTo>
                      <a:pt x="2653" y="2818"/>
                    </a:lnTo>
                    <a:lnTo>
                      <a:pt x="2657" y="2818"/>
                    </a:lnTo>
                    <a:lnTo>
                      <a:pt x="2661" y="2818"/>
                    </a:lnTo>
                    <a:lnTo>
                      <a:pt x="2665" y="2818"/>
                    </a:lnTo>
                    <a:lnTo>
                      <a:pt x="2669" y="2818"/>
                    </a:lnTo>
                    <a:lnTo>
                      <a:pt x="2673" y="2818"/>
                    </a:lnTo>
                    <a:lnTo>
                      <a:pt x="2677" y="2818"/>
                    </a:lnTo>
                    <a:lnTo>
                      <a:pt x="2681" y="2818"/>
                    </a:lnTo>
                    <a:lnTo>
                      <a:pt x="2685" y="2818"/>
                    </a:lnTo>
                    <a:lnTo>
                      <a:pt x="2688" y="2818"/>
                    </a:lnTo>
                    <a:lnTo>
                      <a:pt x="2692" y="2818"/>
                    </a:lnTo>
                    <a:lnTo>
                      <a:pt x="2696" y="2818"/>
                    </a:lnTo>
                    <a:lnTo>
                      <a:pt x="2700" y="2818"/>
                    </a:lnTo>
                    <a:lnTo>
                      <a:pt x="2704" y="2818"/>
                    </a:lnTo>
                    <a:lnTo>
                      <a:pt x="2708" y="2818"/>
                    </a:lnTo>
                    <a:lnTo>
                      <a:pt x="2712" y="2818"/>
                    </a:lnTo>
                    <a:lnTo>
                      <a:pt x="2716" y="2818"/>
                    </a:lnTo>
                    <a:lnTo>
                      <a:pt x="2720" y="2818"/>
                    </a:lnTo>
                    <a:lnTo>
                      <a:pt x="2724" y="2818"/>
                    </a:lnTo>
                    <a:lnTo>
                      <a:pt x="2728" y="2818"/>
                    </a:lnTo>
                    <a:lnTo>
                      <a:pt x="2732" y="2818"/>
                    </a:lnTo>
                    <a:lnTo>
                      <a:pt x="2736" y="2818"/>
                    </a:lnTo>
                    <a:lnTo>
                      <a:pt x="2740" y="2818"/>
                    </a:lnTo>
                    <a:lnTo>
                      <a:pt x="2744" y="2818"/>
                    </a:lnTo>
                    <a:lnTo>
                      <a:pt x="2748" y="2818"/>
                    </a:lnTo>
                    <a:lnTo>
                      <a:pt x="2751" y="2818"/>
                    </a:lnTo>
                    <a:lnTo>
                      <a:pt x="2755" y="2818"/>
                    </a:lnTo>
                    <a:lnTo>
                      <a:pt x="2759" y="2818"/>
                    </a:lnTo>
                    <a:lnTo>
                      <a:pt x="2763" y="2808"/>
                    </a:lnTo>
                    <a:lnTo>
                      <a:pt x="2767" y="2794"/>
                    </a:lnTo>
                    <a:lnTo>
                      <a:pt x="2771" y="2779"/>
                    </a:lnTo>
                    <a:lnTo>
                      <a:pt x="2775" y="2765"/>
                    </a:lnTo>
                    <a:lnTo>
                      <a:pt x="2779" y="2750"/>
                    </a:lnTo>
                    <a:lnTo>
                      <a:pt x="2783" y="2736"/>
                    </a:lnTo>
                    <a:lnTo>
                      <a:pt x="2787" y="2721"/>
                    </a:lnTo>
                    <a:lnTo>
                      <a:pt x="2791" y="2707"/>
                    </a:lnTo>
                    <a:lnTo>
                      <a:pt x="2795" y="2693"/>
                    </a:lnTo>
                    <a:lnTo>
                      <a:pt x="2799" y="2677"/>
                    </a:lnTo>
                    <a:lnTo>
                      <a:pt x="2803" y="2664"/>
                    </a:lnTo>
                    <a:lnTo>
                      <a:pt x="2807" y="2650"/>
                    </a:lnTo>
                    <a:lnTo>
                      <a:pt x="2811" y="2636"/>
                    </a:lnTo>
                    <a:lnTo>
                      <a:pt x="2814" y="2622"/>
                    </a:lnTo>
                    <a:lnTo>
                      <a:pt x="2818" y="2608"/>
                    </a:lnTo>
                    <a:lnTo>
                      <a:pt x="2822" y="2593"/>
                    </a:lnTo>
                    <a:lnTo>
                      <a:pt x="2826" y="2578"/>
                    </a:lnTo>
                    <a:lnTo>
                      <a:pt x="2830" y="2564"/>
                    </a:lnTo>
                    <a:lnTo>
                      <a:pt x="2834" y="2550"/>
                    </a:lnTo>
                    <a:lnTo>
                      <a:pt x="2838" y="2536"/>
                    </a:lnTo>
                    <a:lnTo>
                      <a:pt x="2842" y="2522"/>
                    </a:lnTo>
                    <a:lnTo>
                      <a:pt x="2846" y="2507"/>
                    </a:lnTo>
                    <a:lnTo>
                      <a:pt x="2850" y="2494"/>
                    </a:lnTo>
                    <a:lnTo>
                      <a:pt x="2854" y="2480"/>
                    </a:lnTo>
                    <a:lnTo>
                      <a:pt x="2858" y="2466"/>
                    </a:lnTo>
                    <a:lnTo>
                      <a:pt x="2862" y="2452"/>
                    </a:lnTo>
                    <a:lnTo>
                      <a:pt x="2866" y="2438"/>
                    </a:lnTo>
                    <a:lnTo>
                      <a:pt x="2870" y="2423"/>
                    </a:lnTo>
                    <a:lnTo>
                      <a:pt x="2874" y="2411"/>
                    </a:lnTo>
                    <a:lnTo>
                      <a:pt x="2877" y="2396"/>
                    </a:lnTo>
                    <a:lnTo>
                      <a:pt x="2881" y="2382"/>
                    </a:lnTo>
                    <a:lnTo>
                      <a:pt x="2885" y="2369"/>
                    </a:lnTo>
                    <a:lnTo>
                      <a:pt x="2889" y="2354"/>
                    </a:lnTo>
                    <a:lnTo>
                      <a:pt x="2893" y="2341"/>
                    </a:lnTo>
                    <a:lnTo>
                      <a:pt x="2897" y="2326"/>
                    </a:lnTo>
                    <a:lnTo>
                      <a:pt x="2901" y="2312"/>
                    </a:lnTo>
                    <a:lnTo>
                      <a:pt x="2905" y="2301"/>
                    </a:lnTo>
                    <a:lnTo>
                      <a:pt x="2909" y="2284"/>
                    </a:lnTo>
                    <a:lnTo>
                      <a:pt x="2913" y="2272"/>
                    </a:lnTo>
                    <a:lnTo>
                      <a:pt x="2917" y="2257"/>
                    </a:lnTo>
                    <a:lnTo>
                      <a:pt x="2921" y="2244"/>
                    </a:lnTo>
                    <a:lnTo>
                      <a:pt x="2925" y="2230"/>
                    </a:lnTo>
                    <a:lnTo>
                      <a:pt x="2929" y="2218"/>
                    </a:lnTo>
                    <a:lnTo>
                      <a:pt x="2933" y="2203"/>
                    </a:lnTo>
                    <a:lnTo>
                      <a:pt x="2937" y="2190"/>
                    </a:lnTo>
                    <a:lnTo>
                      <a:pt x="2940" y="2176"/>
                    </a:lnTo>
                    <a:lnTo>
                      <a:pt x="2944" y="2163"/>
                    </a:lnTo>
                    <a:lnTo>
                      <a:pt x="2948" y="2150"/>
                    </a:lnTo>
                    <a:lnTo>
                      <a:pt x="2952" y="2135"/>
                    </a:lnTo>
                    <a:lnTo>
                      <a:pt x="2956" y="2122"/>
                    </a:lnTo>
                    <a:lnTo>
                      <a:pt x="2960" y="2109"/>
                    </a:lnTo>
                    <a:lnTo>
                      <a:pt x="2964" y="2096"/>
                    </a:lnTo>
                    <a:lnTo>
                      <a:pt x="2968" y="2082"/>
                    </a:lnTo>
                    <a:lnTo>
                      <a:pt x="2972" y="2069"/>
                    </a:lnTo>
                    <a:lnTo>
                      <a:pt x="2976" y="2058"/>
                    </a:lnTo>
                    <a:lnTo>
                      <a:pt x="2980" y="2045"/>
                    </a:lnTo>
                    <a:lnTo>
                      <a:pt x="2984" y="2032"/>
                    </a:lnTo>
                    <a:lnTo>
                      <a:pt x="2988" y="2018"/>
                    </a:lnTo>
                    <a:lnTo>
                      <a:pt x="2992" y="2006"/>
                    </a:lnTo>
                    <a:lnTo>
                      <a:pt x="2996" y="1992"/>
                    </a:lnTo>
                    <a:lnTo>
                      <a:pt x="2999" y="1980"/>
                    </a:lnTo>
                    <a:lnTo>
                      <a:pt x="3003" y="1967"/>
                    </a:lnTo>
                    <a:lnTo>
                      <a:pt x="3007" y="1954"/>
                    </a:lnTo>
                    <a:lnTo>
                      <a:pt x="3011" y="1942"/>
                    </a:lnTo>
                    <a:lnTo>
                      <a:pt x="3015" y="1928"/>
                    </a:lnTo>
                    <a:lnTo>
                      <a:pt x="3019" y="1916"/>
                    </a:lnTo>
                    <a:lnTo>
                      <a:pt x="3023" y="1903"/>
                    </a:lnTo>
                    <a:lnTo>
                      <a:pt x="3027" y="1890"/>
                    </a:lnTo>
                    <a:lnTo>
                      <a:pt x="3031" y="1879"/>
                    </a:lnTo>
                    <a:lnTo>
                      <a:pt x="3035" y="1866"/>
                    </a:lnTo>
                    <a:lnTo>
                      <a:pt x="3039" y="1854"/>
                    </a:lnTo>
                    <a:lnTo>
                      <a:pt x="3043" y="1841"/>
                    </a:lnTo>
                    <a:lnTo>
                      <a:pt x="3047" y="1828"/>
                    </a:lnTo>
                    <a:lnTo>
                      <a:pt x="3051" y="1816"/>
                    </a:lnTo>
                    <a:lnTo>
                      <a:pt x="3055" y="1805"/>
                    </a:lnTo>
                    <a:lnTo>
                      <a:pt x="3059" y="1792"/>
                    </a:lnTo>
                    <a:lnTo>
                      <a:pt x="3062" y="1779"/>
                    </a:lnTo>
                    <a:lnTo>
                      <a:pt x="3066" y="1769"/>
                    </a:lnTo>
                    <a:lnTo>
                      <a:pt x="3070" y="1756"/>
                    </a:lnTo>
                    <a:lnTo>
                      <a:pt x="3074" y="1743"/>
                    </a:lnTo>
                    <a:lnTo>
                      <a:pt x="3078" y="1732"/>
                    </a:lnTo>
                    <a:lnTo>
                      <a:pt x="3082" y="1720"/>
                    </a:lnTo>
                    <a:lnTo>
                      <a:pt x="3086" y="1707"/>
                    </a:lnTo>
                    <a:lnTo>
                      <a:pt x="3090" y="1696"/>
                    </a:lnTo>
                    <a:lnTo>
                      <a:pt x="3094" y="1684"/>
                    </a:lnTo>
                    <a:lnTo>
                      <a:pt x="3098" y="1672"/>
                    </a:lnTo>
                    <a:lnTo>
                      <a:pt x="3102" y="1661"/>
                    </a:lnTo>
                    <a:lnTo>
                      <a:pt x="3106" y="1649"/>
                    </a:lnTo>
                    <a:lnTo>
                      <a:pt x="3110" y="1638"/>
                    </a:lnTo>
                    <a:lnTo>
                      <a:pt x="3114" y="1627"/>
                    </a:lnTo>
                    <a:lnTo>
                      <a:pt x="3118" y="1615"/>
                    </a:lnTo>
                    <a:lnTo>
                      <a:pt x="3122" y="1603"/>
                    </a:lnTo>
                    <a:lnTo>
                      <a:pt x="3125" y="1591"/>
                    </a:lnTo>
                    <a:lnTo>
                      <a:pt x="3129" y="1580"/>
                    </a:lnTo>
                    <a:lnTo>
                      <a:pt x="3133" y="1568"/>
                    </a:lnTo>
                    <a:lnTo>
                      <a:pt x="3137" y="1558"/>
                    </a:lnTo>
                    <a:lnTo>
                      <a:pt x="3141" y="1546"/>
                    </a:lnTo>
                    <a:lnTo>
                      <a:pt x="3145" y="1535"/>
                    </a:lnTo>
                    <a:lnTo>
                      <a:pt x="3149" y="1524"/>
                    </a:lnTo>
                    <a:lnTo>
                      <a:pt x="3153" y="1513"/>
                    </a:lnTo>
                    <a:lnTo>
                      <a:pt x="3157" y="1503"/>
                    </a:lnTo>
                    <a:lnTo>
                      <a:pt x="3161" y="1490"/>
                    </a:lnTo>
                    <a:lnTo>
                      <a:pt x="3165" y="1480"/>
                    </a:lnTo>
                    <a:lnTo>
                      <a:pt x="3169" y="1468"/>
                    </a:lnTo>
                    <a:lnTo>
                      <a:pt x="3173" y="1458"/>
                    </a:lnTo>
                    <a:lnTo>
                      <a:pt x="3177" y="1447"/>
                    </a:lnTo>
                    <a:lnTo>
                      <a:pt x="3181" y="1437"/>
                    </a:lnTo>
                    <a:lnTo>
                      <a:pt x="3185" y="1427"/>
                    </a:lnTo>
                    <a:lnTo>
                      <a:pt x="3188" y="1415"/>
                    </a:lnTo>
                    <a:lnTo>
                      <a:pt x="3192" y="1403"/>
                    </a:lnTo>
                    <a:lnTo>
                      <a:pt x="3196" y="1394"/>
                    </a:lnTo>
                    <a:lnTo>
                      <a:pt x="3200" y="1383"/>
                    </a:lnTo>
                    <a:lnTo>
                      <a:pt x="3204" y="1373"/>
                    </a:lnTo>
                    <a:lnTo>
                      <a:pt x="3208" y="1362"/>
                    </a:lnTo>
                    <a:lnTo>
                      <a:pt x="3212" y="1352"/>
                    </a:lnTo>
                    <a:lnTo>
                      <a:pt x="3216" y="1342"/>
                    </a:lnTo>
                    <a:lnTo>
                      <a:pt x="3220" y="1332"/>
                    </a:lnTo>
                    <a:lnTo>
                      <a:pt x="3224" y="1322"/>
                    </a:lnTo>
                    <a:lnTo>
                      <a:pt x="3228" y="1311"/>
                    </a:lnTo>
                    <a:lnTo>
                      <a:pt x="3232" y="1301"/>
                    </a:lnTo>
                    <a:lnTo>
                      <a:pt x="3236" y="1291"/>
                    </a:lnTo>
                    <a:lnTo>
                      <a:pt x="3240" y="1281"/>
                    </a:lnTo>
                    <a:lnTo>
                      <a:pt x="3244" y="1271"/>
                    </a:lnTo>
                    <a:lnTo>
                      <a:pt x="3248" y="1261"/>
                    </a:lnTo>
                    <a:lnTo>
                      <a:pt x="3251" y="1253"/>
                    </a:lnTo>
                    <a:lnTo>
                      <a:pt x="3255" y="1242"/>
                    </a:lnTo>
                    <a:lnTo>
                      <a:pt x="3259" y="1232"/>
                    </a:lnTo>
                    <a:lnTo>
                      <a:pt x="3263" y="1223"/>
                    </a:lnTo>
                    <a:lnTo>
                      <a:pt x="3267" y="1214"/>
                    </a:lnTo>
                    <a:lnTo>
                      <a:pt x="3271" y="1203"/>
                    </a:lnTo>
                    <a:lnTo>
                      <a:pt x="3275" y="1195"/>
                    </a:lnTo>
                    <a:lnTo>
                      <a:pt x="3279" y="1184"/>
                    </a:lnTo>
                    <a:lnTo>
                      <a:pt x="3283" y="1175"/>
                    </a:lnTo>
                    <a:lnTo>
                      <a:pt x="3287" y="1166"/>
                    </a:lnTo>
                    <a:lnTo>
                      <a:pt x="3291" y="1157"/>
                    </a:lnTo>
                    <a:lnTo>
                      <a:pt x="3295" y="1147"/>
                    </a:lnTo>
                    <a:lnTo>
                      <a:pt x="3299" y="1139"/>
                    </a:lnTo>
                    <a:lnTo>
                      <a:pt x="3303" y="1127"/>
                    </a:lnTo>
                    <a:lnTo>
                      <a:pt x="3307" y="1119"/>
                    </a:lnTo>
                    <a:lnTo>
                      <a:pt x="3311" y="1111"/>
                    </a:lnTo>
                    <a:lnTo>
                      <a:pt x="3314" y="1102"/>
                    </a:lnTo>
                    <a:lnTo>
                      <a:pt x="3318" y="1092"/>
                    </a:lnTo>
                    <a:lnTo>
                      <a:pt x="3322" y="1083"/>
                    </a:lnTo>
                    <a:lnTo>
                      <a:pt x="3326" y="1076"/>
                    </a:lnTo>
                    <a:lnTo>
                      <a:pt x="3330" y="1067"/>
                    </a:lnTo>
                    <a:lnTo>
                      <a:pt x="3334" y="1057"/>
                    </a:lnTo>
                    <a:lnTo>
                      <a:pt x="3338" y="1049"/>
                    </a:lnTo>
                    <a:lnTo>
                      <a:pt x="3342" y="1040"/>
                    </a:lnTo>
                    <a:lnTo>
                      <a:pt x="3346" y="1031"/>
                    </a:lnTo>
                    <a:lnTo>
                      <a:pt x="3350" y="1023"/>
                    </a:lnTo>
                    <a:lnTo>
                      <a:pt x="3354" y="1015"/>
                    </a:lnTo>
                    <a:lnTo>
                      <a:pt x="3358" y="1006"/>
                    </a:lnTo>
                    <a:lnTo>
                      <a:pt x="3362" y="998"/>
                    </a:lnTo>
                    <a:lnTo>
                      <a:pt x="3366" y="989"/>
                    </a:lnTo>
                    <a:lnTo>
                      <a:pt x="3370" y="981"/>
                    </a:lnTo>
                    <a:lnTo>
                      <a:pt x="3374" y="972"/>
                    </a:lnTo>
                    <a:lnTo>
                      <a:pt x="3377" y="965"/>
                    </a:lnTo>
                    <a:lnTo>
                      <a:pt x="3381" y="955"/>
                    </a:lnTo>
                    <a:lnTo>
                      <a:pt x="3385" y="947"/>
                    </a:lnTo>
                    <a:lnTo>
                      <a:pt x="3389" y="941"/>
                    </a:lnTo>
                    <a:lnTo>
                      <a:pt x="3393" y="933"/>
                    </a:lnTo>
                    <a:lnTo>
                      <a:pt x="3397" y="924"/>
                    </a:lnTo>
                    <a:lnTo>
                      <a:pt x="3401" y="916"/>
                    </a:lnTo>
                    <a:lnTo>
                      <a:pt x="3405" y="908"/>
                    </a:lnTo>
                    <a:lnTo>
                      <a:pt x="3409" y="902"/>
                    </a:lnTo>
                    <a:lnTo>
                      <a:pt x="3413" y="892"/>
                    </a:lnTo>
                    <a:lnTo>
                      <a:pt x="3417" y="885"/>
                    </a:lnTo>
                    <a:lnTo>
                      <a:pt x="3421" y="879"/>
                    </a:lnTo>
                    <a:lnTo>
                      <a:pt x="3425" y="870"/>
                    </a:lnTo>
                    <a:lnTo>
                      <a:pt x="3429" y="862"/>
                    </a:lnTo>
                    <a:lnTo>
                      <a:pt x="3433" y="855"/>
                    </a:lnTo>
                    <a:lnTo>
                      <a:pt x="3437" y="848"/>
                    </a:lnTo>
                    <a:lnTo>
                      <a:pt x="3440" y="841"/>
                    </a:lnTo>
                    <a:lnTo>
                      <a:pt x="3444" y="833"/>
                    </a:lnTo>
                    <a:lnTo>
                      <a:pt x="3448" y="827"/>
                    </a:lnTo>
                    <a:lnTo>
                      <a:pt x="3452" y="818"/>
                    </a:lnTo>
                    <a:lnTo>
                      <a:pt x="3456" y="811"/>
                    </a:lnTo>
                    <a:lnTo>
                      <a:pt x="3460" y="803"/>
                    </a:lnTo>
                    <a:lnTo>
                      <a:pt x="3464" y="796"/>
                    </a:lnTo>
                    <a:lnTo>
                      <a:pt x="3468" y="790"/>
                    </a:lnTo>
                    <a:lnTo>
                      <a:pt x="3472" y="782"/>
                    </a:lnTo>
                    <a:lnTo>
                      <a:pt x="3476" y="775"/>
                    </a:lnTo>
                    <a:lnTo>
                      <a:pt x="3480" y="769"/>
                    </a:lnTo>
                    <a:lnTo>
                      <a:pt x="3484" y="762"/>
                    </a:lnTo>
                    <a:lnTo>
                      <a:pt x="3488" y="756"/>
                    </a:lnTo>
                    <a:lnTo>
                      <a:pt x="3492" y="747"/>
                    </a:lnTo>
                    <a:lnTo>
                      <a:pt x="3496" y="742"/>
                    </a:lnTo>
                    <a:lnTo>
                      <a:pt x="3499" y="734"/>
                    </a:lnTo>
                    <a:lnTo>
                      <a:pt x="3503" y="729"/>
                    </a:lnTo>
                    <a:lnTo>
                      <a:pt x="3507" y="720"/>
                    </a:lnTo>
                    <a:lnTo>
                      <a:pt x="3511" y="716"/>
                    </a:lnTo>
                    <a:lnTo>
                      <a:pt x="3515" y="708"/>
                    </a:lnTo>
                    <a:lnTo>
                      <a:pt x="3519" y="701"/>
                    </a:lnTo>
                    <a:lnTo>
                      <a:pt x="3523" y="696"/>
                    </a:lnTo>
                    <a:lnTo>
                      <a:pt x="3527" y="689"/>
                    </a:lnTo>
                    <a:lnTo>
                      <a:pt x="3531" y="683"/>
                    </a:lnTo>
                    <a:lnTo>
                      <a:pt x="3535" y="677"/>
                    </a:lnTo>
                    <a:lnTo>
                      <a:pt x="3539" y="670"/>
                    </a:lnTo>
                    <a:lnTo>
                      <a:pt x="3543" y="665"/>
                    </a:lnTo>
                    <a:lnTo>
                      <a:pt x="3547" y="658"/>
                    </a:lnTo>
                    <a:lnTo>
                      <a:pt x="3551" y="652"/>
                    </a:lnTo>
                    <a:lnTo>
                      <a:pt x="3555" y="646"/>
                    </a:lnTo>
                    <a:lnTo>
                      <a:pt x="3559" y="640"/>
                    </a:lnTo>
                    <a:lnTo>
                      <a:pt x="3562" y="635"/>
                    </a:lnTo>
                    <a:lnTo>
                      <a:pt x="3566" y="628"/>
                    </a:lnTo>
                    <a:lnTo>
                      <a:pt x="3570" y="623"/>
                    </a:lnTo>
                    <a:lnTo>
                      <a:pt x="3574" y="615"/>
                    </a:lnTo>
                    <a:lnTo>
                      <a:pt x="3578" y="611"/>
                    </a:lnTo>
                    <a:lnTo>
                      <a:pt x="3582" y="604"/>
                    </a:lnTo>
                    <a:lnTo>
                      <a:pt x="3586" y="599"/>
                    </a:lnTo>
                    <a:lnTo>
                      <a:pt x="3590" y="593"/>
                    </a:lnTo>
                    <a:lnTo>
                      <a:pt x="3594" y="588"/>
                    </a:lnTo>
                    <a:lnTo>
                      <a:pt x="3598" y="583"/>
                    </a:lnTo>
                    <a:lnTo>
                      <a:pt x="3602" y="577"/>
                    </a:lnTo>
                    <a:lnTo>
                      <a:pt x="3606" y="572"/>
                    </a:lnTo>
                    <a:lnTo>
                      <a:pt x="3610" y="567"/>
                    </a:lnTo>
                    <a:lnTo>
                      <a:pt x="3614" y="560"/>
                    </a:lnTo>
                    <a:lnTo>
                      <a:pt x="3618" y="554"/>
                    </a:lnTo>
                    <a:lnTo>
                      <a:pt x="3622" y="550"/>
                    </a:lnTo>
                    <a:lnTo>
                      <a:pt x="3625" y="545"/>
                    </a:lnTo>
                    <a:lnTo>
                      <a:pt x="3629" y="540"/>
                    </a:lnTo>
                    <a:lnTo>
                      <a:pt x="3633" y="533"/>
                    </a:lnTo>
                    <a:lnTo>
                      <a:pt x="3637" y="530"/>
                    </a:lnTo>
                    <a:lnTo>
                      <a:pt x="3641" y="525"/>
                    </a:lnTo>
                    <a:lnTo>
                      <a:pt x="3645" y="519"/>
                    </a:lnTo>
                    <a:lnTo>
                      <a:pt x="3649" y="514"/>
                    </a:lnTo>
                    <a:lnTo>
                      <a:pt x="3653" y="509"/>
                    </a:lnTo>
                    <a:lnTo>
                      <a:pt x="3657" y="503"/>
                    </a:lnTo>
                    <a:lnTo>
                      <a:pt x="3661" y="499"/>
                    </a:lnTo>
                    <a:lnTo>
                      <a:pt x="3665" y="494"/>
                    </a:lnTo>
                    <a:lnTo>
                      <a:pt x="3669" y="488"/>
                    </a:lnTo>
                    <a:lnTo>
                      <a:pt x="3673" y="484"/>
                    </a:lnTo>
                    <a:lnTo>
                      <a:pt x="3677" y="481"/>
                    </a:lnTo>
                    <a:lnTo>
                      <a:pt x="3681" y="474"/>
                    </a:lnTo>
                    <a:lnTo>
                      <a:pt x="3685" y="471"/>
                    </a:lnTo>
                    <a:lnTo>
                      <a:pt x="3688" y="466"/>
                    </a:lnTo>
                    <a:lnTo>
                      <a:pt x="3692" y="461"/>
                    </a:lnTo>
                    <a:lnTo>
                      <a:pt x="3696" y="456"/>
                    </a:lnTo>
                    <a:lnTo>
                      <a:pt x="3700" y="453"/>
                    </a:lnTo>
                    <a:lnTo>
                      <a:pt x="3704" y="448"/>
                    </a:lnTo>
                    <a:lnTo>
                      <a:pt x="3708" y="443"/>
                    </a:lnTo>
                    <a:lnTo>
                      <a:pt x="3712" y="438"/>
                    </a:lnTo>
                    <a:lnTo>
                      <a:pt x="3716" y="435"/>
                    </a:lnTo>
                    <a:lnTo>
                      <a:pt x="3720" y="430"/>
                    </a:lnTo>
                    <a:lnTo>
                      <a:pt x="3724" y="425"/>
                    </a:lnTo>
                    <a:lnTo>
                      <a:pt x="3728" y="423"/>
                    </a:lnTo>
                    <a:lnTo>
                      <a:pt x="3732" y="416"/>
                    </a:lnTo>
                    <a:lnTo>
                      <a:pt x="3736" y="413"/>
                    </a:lnTo>
                    <a:lnTo>
                      <a:pt x="3740" y="410"/>
                    </a:lnTo>
                    <a:lnTo>
                      <a:pt x="3744" y="404"/>
                    </a:lnTo>
                    <a:lnTo>
                      <a:pt x="3748" y="400"/>
                    </a:lnTo>
                    <a:lnTo>
                      <a:pt x="3751" y="397"/>
                    </a:lnTo>
                    <a:lnTo>
                      <a:pt x="3755" y="393"/>
                    </a:lnTo>
                    <a:lnTo>
                      <a:pt x="3759" y="388"/>
                    </a:lnTo>
                    <a:lnTo>
                      <a:pt x="3763" y="386"/>
                    </a:lnTo>
                    <a:lnTo>
                      <a:pt x="3767" y="380"/>
                    </a:lnTo>
                    <a:lnTo>
                      <a:pt x="3771" y="376"/>
                    </a:lnTo>
                    <a:lnTo>
                      <a:pt x="3775" y="373"/>
                    </a:lnTo>
                    <a:lnTo>
                      <a:pt x="3779" y="369"/>
                    </a:lnTo>
                    <a:lnTo>
                      <a:pt x="3783" y="366"/>
                    </a:lnTo>
                    <a:lnTo>
                      <a:pt x="3787" y="362"/>
                    </a:lnTo>
                    <a:lnTo>
                      <a:pt x="3791" y="358"/>
                    </a:lnTo>
                    <a:lnTo>
                      <a:pt x="3795" y="354"/>
                    </a:lnTo>
                    <a:lnTo>
                      <a:pt x="3799" y="351"/>
                    </a:lnTo>
                    <a:lnTo>
                      <a:pt x="3803" y="347"/>
                    </a:lnTo>
                    <a:lnTo>
                      <a:pt x="3807" y="343"/>
                    </a:lnTo>
                    <a:lnTo>
                      <a:pt x="3811" y="339"/>
                    </a:lnTo>
                    <a:lnTo>
                      <a:pt x="3814" y="336"/>
                    </a:lnTo>
                    <a:lnTo>
                      <a:pt x="3818" y="333"/>
                    </a:lnTo>
                    <a:lnTo>
                      <a:pt x="3822" y="330"/>
                    </a:lnTo>
                    <a:lnTo>
                      <a:pt x="3826" y="327"/>
                    </a:lnTo>
                    <a:lnTo>
                      <a:pt x="3830" y="323"/>
                    </a:lnTo>
                    <a:lnTo>
                      <a:pt x="3834" y="320"/>
                    </a:lnTo>
                    <a:lnTo>
                      <a:pt x="3838" y="317"/>
                    </a:lnTo>
                    <a:lnTo>
                      <a:pt x="3842" y="314"/>
                    </a:lnTo>
                    <a:lnTo>
                      <a:pt x="3846" y="310"/>
                    </a:lnTo>
                    <a:lnTo>
                      <a:pt x="3850" y="307"/>
                    </a:lnTo>
                    <a:lnTo>
                      <a:pt x="3854" y="304"/>
                    </a:lnTo>
                    <a:lnTo>
                      <a:pt x="3858" y="301"/>
                    </a:lnTo>
                    <a:lnTo>
                      <a:pt x="3862" y="298"/>
                    </a:lnTo>
                    <a:lnTo>
                      <a:pt x="3866" y="295"/>
                    </a:lnTo>
                    <a:lnTo>
                      <a:pt x="3870" y="291"/>
                    </a:lnTo>
                    <a:lnTo>
                      <a:pt x="3874" y="288"/>
                    </a:lnTo>
                    <a:lnTo>
                      <a:pt x="3877" y="285"/>
                    </a:lnTo>
                    <a:lnTo>
                      <a:pt x="3881" y="283"/>
                    </a:lnTo>
                    <a:lnTo>
                      <a:pt x="3885" y="279"/>
                    </a:lnTo>
                    <a:lnTo>
                      <a:pt x="3889" y="277"/>
                    </a:lnTo>
                    <a:lnTo>
                      <a:pt x="3893" y="273"/>
                    </a:lnTo>
                    <a:lnTo>
                      <a:pt x="3897" y="270"/>
                    </a:lnTo>
                    <a:lnTo>
                      <a:pt x="3901" y="267"/>
                    </a:lnTo>
                    <a:lnTo>
                      <a:pt x="3905" y="265"/>
                    </a:lnTo>
                    <a:lnTo>
                      <a:pt x="3909" y="262"/>
                    </a:lnTo>
                    <a:lnTo>
                      <a:pt x="3913" y="258"/>
                    </a:lnTo>
                    <a:lnTo>
                      <a:pt x="3917" y="257"/>
                    </a:lnTo>
                    <a:lnTo>
                      <a:pt x="3921" y="255"/>
                    </a:lnTo>
                    <a:lnTo>
                      <a:pt x="3925" y="252"/>
                    </a:lnTo>
                    <a:lnTo>
                      <a:pt x="3929" y="250"/>
                    </a:lnTo>
                    <a:lnTo>
                      <a:pt x="3933" y="24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5" name="Freeform 333"/>
              <p:cNvSpPr>
                <a:spLocks/>
              </p:cNvSpPr>
              <p:nvPr/>
            </p:nvSpPr>
            <p:spPr bwMode="auto">
              <a:xfrm flipV="1">
                <a:off x="2909" y="2859"/>
                <a:ext cx="2265" cy="4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122" y="6"/>
                  </a:cxn>
                  <a:cxn ang="0">
                    <a:pos x="185" y="7"/>
                  </a:cxn>
                  <a:cxn ang="0">
                    <a:pos x="248" y="7"/>
                  </a:cxn>
                  <a:cxn ang="0">
                    <a:pos x="311" y="7"/>
                  </a:cxn>
                  <a:cxn ang="0">
                    <a:pos x="374" y="7"/>
                  </a:cxn>
                  <a:cxn ang="0">
                    <a:pos x="437" y="6"/>
                  </a:cxn>
                  <a:cxn ang="0">
                    <a:pos x="499" y="6"/>
                  </a:cxn>
                  <a:cxn ang="0">
                    <a:pos x="562" y="6"/>
                  </a:cxn>
                  <a:cxn ang="0">
                    <a:pos x="625" y="7"/>
                  </a:cxn>
                  <a:cxn ang="0">
                    <a:pos x="688" y="6"/>
                  </a:cxn>
                  <a:cxn ang="0">
                    <a:pos x="751" y="6"/>
                  </a:cxn>
                  <a:cxn ang="0">
                    <a:pos x="814" y="5"/>
                  </a:cxn>
                  <a:cxn ang="0">
                    <a:pos x="877" y="6"/>
                  </a:cxn>
                  <a:cxn ang="0">
                    <a:pos x="940" y="7"/>
                  </a:cxn>
                  <a:cxn ang="0">
                    <a:pos x="1003" y="6"/>
                  </a:cxn>
                  <a:cxn ang="0">
                    <a:pos x="1066" y="6"/>
                  </a:cxn>
                  <a:cxn ang="0">
                    <a:pos x="1129" y="6"/>
                  </a:cxn>
                  <a:cxn ang="0">
                    <a:pos x="1192" y="7"/>
                  </a:cxn>
                  <a:cxn ang="0">
                    <a:pos x="1255" y="5"/>
                  </a:cxn>
                  <a:cxn ang="0">
                    <a:pos x="1318" y="6"/>
                  </a:cxn>
                  <a:cxn ang="0">
                    <a:pos x="1381" y="5"/>
                  </a:cxn>
                  <a:cxn ang="0">
                    <a:pos x="1444" y="7"/>
                  </a:cxn>
                  <a:cxn ang="0">
                    <a:pos x="1507" y="5"/>
                  </a:cxn>
                  <a:cxn ang="0">
                    <a:pos x="1570" y="6"/>
                  </a:cxn>
                  <a:cxn ang="0">
                    <a:pos x="1633" y="4"/>
                  </a:cxn>
                  <a:cxn ang="0">
                    <a:pos x="1696" y="5"/>
                  </a:cxn>
                  <a:cxn ang="0">
                    <a:pos x="1759" y="5"/>
                  </a:cxn>
                  <a:cxn ang="0">
                    <a:pos x="1822" y="4"/>
                  </a:cxn>
                  <a:cxn ang="0">
                    <a:pos x="1885" y="4"/>
                  </a:cxn>
                  <a:cxn ang="0">
                    <a:pos x="1948" y="4"/>
                  </a:cxn>
                  <a:cxn ang="0">
                    <a:pos x="2011" y="5"/>
                  </a:cxn>
                  <a:cxn ang="0">
                    <a:pos x="2074" y="4"/>
                  </a:cxn>
                  <a:cxn ang="0">
                    <a:pos x="2137" y="3"/>
                  </a:cxn>
                  <a:cxn ang="0">
                    <a:pos x="2200" y="3"/>
                  </a:cxn>
                  <a:cxn ang="0">
                    <a:pos x="2263" y="3"/>
                  </a:cxn>
                  <a:cxn ang="0">
                    <a:pos x="2326" y="3"/>
                  </a:cxn>
                  <a:cxn ang="0">
                    <a:pos x="2389" y="3"/>
                  </a:cxn>
                  <a:cxn ang="0">
                    <a:pos x="2452" y="2"/>
                  </a:cxn>
                  <a:cxn ang="0">
                    <a:pos x="2515" y="2"/>
                  </a:cxn>
                  <a:cxn ang="0">
                    <a:pos x="2578" y="2"/>
                  </a:cxn>
                  <a:cxn ang="0">
                    <a:pos x="2641" y="2"/>
                  </a:cxn>
                  <a:cxn ang="0">
                    <a:pos x="2704" y="2"/>
                  </a:cxn>
                  <a:cxn ang="0">
                    <a:pos x="2767" y="0"/>
                  </a:cxn>
                  <a:cxn ang="0">
                    <a:pos x="2830" y="1"/>
                  </a:cxn>
                  <a:cxn ang="0">
                    <a:pos x="2893" y="1"/>
                  </a:cxn>
                  <a:cxn ang="0">
                    <a:pos x="2956" y="2"/>
                  </a:cxn>
                  <a:cxn ang="0">
                    <a:pos x="3019" y="1"/>
                  </a:cxn>
                  <a:cxn ang="0">
                    <a:pos x="3082" y="2"/>
                  </a:cxn>
                  <a:cxn ang="0">
                    <a:pos x="3145" y="2"/>
                  </a:cxn>
                  <a:cxn ang="0">
                    <a:pos x="3208" y="3"/>
                  </a:cxn>
                  <a:cxn ang="0">
                    <a:pos x="3271" y="2"/>
                  </a:cxn>
                  <a:cxn ang="0">
                    <a:pos x="3334" y="2"/>
                  </a:cxn>
                  <a:cxn ang="0">
                    <a:pos x="3397" y="2"/>
                  </a:cxn>
                  <a:cxn ang="0">
                    <a:pos x="3460" y="2"/>
                  </a:cxn>
                  <a:cxn ang="0">
                    <a:pos x="3523" y="3"/>
                  </a:cxn>
                  <a:cxn ang="0">
                    <a:pos x="3586" y="2"/>
                  </a:cxn>
                  <a:cxn ang="0">
                    <a:pos x="3649" y="2"/>
                  </a:cxn>
                  <a:cxn ang="0">
                    <a:pos x="3712" y="2"/>
                  </a:cxn>
                  <a:cxn ang="0">
                    <a:pos x="3775" y="4"/>
                  </a:cxn>
                  <a:cxn ang="0">
                    <a:pos x="3838" y="2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8">
                    <a:moveTo>
                      <a:pt x="0" y="7"/>
                    </a:moveTo>
                    <a:lnTo>
                      <a:pt x="3" y="6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5" y="6"/>
                    </a:lnTo>
                    <a:lnTo>
                      <a:pt x="19" y="6"/>
                    </a:lnTo>
                    <a:lnTo>
                      <a:pt x="23" y="7"/>
                    </a:lnTo>
                    <a:lnTo>
                      <a:pt x="27" y="6"/>
                    </a:lnTo>
                    <a:lnTo>
                      <a:pt x="31" y="7"/>
                    </a:lnTo>
                    <a:lnTo>
                      <a:pt x="35" y="7"/>
                    </a:lnTo>
                    <a:lnTo>
                      <a:pt x="39" y="7"/>
                    </a:lnTo>
                    <a:lnTo>
                      <a:pt x="43" y="6"/>
                    </a:lnTo>
                    <a:lnTo>
                      <a:pt x="47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9" y="7"/>
                    </a:lnTo>
                    <a:lnTo>
                      <a:pt x="62" y="7"/>
                    </a:lnTo>
                    <a:lnTo>
                      <a:pt x="66" y="7"/>
                    </a:lnTo>
                    <a:lnTo>
                      <a:pt x="70" y="6"/>
                    </a:lnTo>
                    <a:lnTo>
                      <a:pt x="74" y="6"/>
                    </a:lnTo>
                    <a:lnTo>
                      <a:pt x="78" y="7"/>
                    </a:lnTo>
                    <a:lnTo>
                      <a:pt x="82" y="7"/>
                    </a:lnTo>
                    <a:lnTo>
                      <a:pt x="86" y="7"/>
                    </a:lnTo>
                    <a:lnTo>
                      <a:pt x="90" y="7"/>
                    </a:lnTo>
                    <a:lnTo>
                      <a:pt x="94" y="6"/>
                    </a:lnTo>
                    <a:lnTo>
                      <a:pt x="98" y="7"/>
                    </a:lnTo>
                    <a:lnTo>
                      <a:pt x="102" y="7"/>
                    </a:lnTo>
                    <a:lnTo>
                      <a:pt x="106" y="7"/>
                    </a:lnTo>
                    <a:lnTo>
                      <a:pt x="110" y="7"/>
                    </a:lnTo>
                    <a:lnTo>
                      <a:pt x="114" y="7"/>
                    </a:lnTo>
                    <a:lnTo>
                      <a:pt x="118" y="6"/>
                    </a:lnTo>
                    <a:lnTo>
                      <a:pt x="122" y="6"/>
                    </a:lnTo>
                    <a:lnTo>
                      <a:pt x="125" y="6"/>
                    </a:lnTo>
                    <a:lnTo>
                      <a:pt x="129" y="6"/>
                    </a:lnTo>
                    <a:lnTo>
                      <a:pt x="133" y="6"/>
                    </a:lnTo>
                    <a:lnTo>
                      <a:pt x="137" y="6"/>
                    </a:lnTo>
                    <a:lnTo>
                      <a:pt x="141" y="7"/>
                    </a:lnTo>
                    <a:lnTo>
                      <a:pt x="145" y="6"/>
                    </a:lnTo>
                    <a:lnTo>
                      <a:pt x="149" y="6"/>
                    </a:lnTo>
                    <a:lnTo>
                      <a:pt x="153" y="6"/>
                    </a:lnTo>
                    <a:lnTo>
                      <a:pt x="157" y="6"/>
                    </a:lnTo>
                    <a:lnTo>
                      <a:pt x="161" y="6"/>
                    </a:lnTo>
                    <a:lnTo>
                      <a:pt x="165" y="7"/>
                    </a:lnTo>
                    <a:lnTo>
                      <a:pt x="169" y="6"/>
                    </a:lnTo>
                    <a:lnTo>
                      <a:pt x="173" y="7"/>
                    </a:lnTo>
                    <a:lnTo>
                      <a:pt x="177" y="6"/>
                    </a:lnTo>
                    <a:lnTo>
                      <a:pt x="181" y="7"/>
                    </a:lnTo>
                    <a:lnTo>
                      <a:pt x="185" y="7"/>
                    </a:lnTo>
                    <a:lnTo>
                      <a:pt x="188" y="6"/>
                    </a:lnTo>
                    <a:lnTo>
                      <a:pt x="192" y="5"/>
                    </a:lnTo>
                    <a:lnTo>
                      <a:pt x="196" y="5"/>
                    </a:lnTo>
                    <a:lnTo>
                      <a:pt x="200" y="5"/>
                    </a:lnTo>
                    <a:lnTo>
                      <a:pt x="204" y="5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7"/>
                    </a:lnTo>
                    <a:lnTo>
                      <a:pt x="228" y="6"/>
                    </a:lnTo>
                    <a:lnTo>
                      <a:pt x="232" y="7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7"/>
                    </a:lnTo>
                    <a:lnTo>
                      <a:pt x="251" y="6"/>
                    </a:lnTo>
                    <a:lnTo>
                      <a:pt x="255" y="6"/>
                    </a:lnTo>
                    <a:lnTo>
                      <a:pt x="259" y="6"/>
                    </a:lnTo>
                    <a:lnTo>
                      <a:pt x="263" y="5"/>
                    </a:lnTo>
                    <a:lnTo>
                      <a:pt x="267" y="6"/>
                    </a:lnTo>
                    <a:lnTo>
                      <a:pt x="271" y="5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6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6"/>
                    </a:lnTo>
                    <a:lnTo>
                      <a:pt x="311" y="7"/>
                    </a:lnTo>
                    <a:lnTo>
                      <a:pt x="314" y="7"/>
                    </a:lnTo>
                    <a:lnTo>
                      <a:pt x="318" y="7"/>
                    </a:lnTo>
                    <a:lnTo>
                      <a:pt x="322" y="7"/>
                    </a:lnTo>
                    <a:lnTo>
                      <a:pt x="326" y="7"/>
                    </a:lnTo>
                    <a:lnTo>
                      <a:pt x="330" y="7"/>
                    </a:lnTo>
                    <a:lnTo>
                      <a:pt x="334" y="6"/>
                    </a:lnTo>
                    <a:lnTo>
                      <a:pt x="338" y="6"/>
                    </a:lnTo>
                    <a:lnTo>
                      <a:pt x="342" y="7"/>
                    </a:lnTo>
                    <a:lnTo>
                      <a:pt x="346" y="6"/>
                    </a:lnTo>
                    <a:lnTo>
                      <a:pt x="350" y="7"/>
                    </a:lnTo>
                    <a:lnTo>
                      <a:pt x="354" y="7"/>
                    </a:lnTo>
                    <a:lnTo>
                      <a:pt x="358" y="6"/>
                    </a:lnTo>
                    <a:lnTo>
                      <a:pt x="362" y="7"/>
                    </a:lnTo>
                    <a:lnTo>
                      <a:pt x="366" y="7"/>
                    </a:lnTo>
                    <a:lnTo>
                      <a:pt x="370" y="7"/>
                    </a:lnTo>
                    <a:lnTo>
                      <a:pt x="374" y="7"/>
                    </a:lnTo>
                    <a:lnTo>
                      <a:pt x="377" y="7"/>
                    </a:lnTo>
                    <a:lnTo>
                      <a:pt x="381" y="6"/>
                    </a:lnTo>
                    <a:lnTo>
                      <a:pt x="385" y="6"/>
                    </a:lnTo>
                    <a:lnTo>
                      <a:pt x="389" y="6"/>
                    </a:lnTo>
                    <a:lnTo>
                      <a:pt x="393" y="6"/>
                    </a:lnTo>
                    <a:lnTo>
                      <a:pt x="397" y="6"/>
                    </a:lnTo>
                    <a:lnTo>
                      <a:pt x="401" y="7"/>
                    </a:lnTo>
                    <a:lnTo>
                      <a:pt x="405" y="6"/>
                    </a:lnTo>
                    <a:lnTo>
                      <a:pt x="409" y="6"/>
                    </a:lnTo>
                    <a:lnTo>
                      <a:pt x="413" y="5"/>
                    </a:lnTo>
                    <a:lnTo>
                      <a:pt x="417" y="6"/>
                    </a:lnTo>
                    <a:lnTo>
                      <a:pt x="421" y="7"/>
                    </a:lnTo>
                    <a:lnTo>
                      <a:pt x="425" y="5"/>
                    </a:lnTo>
                    <a:lnTo>
                      <a:pt x="429" y="5"/>
                    </a:lnTo>
                    <a:lnTo>
                      <a:pt x="433" y="6"/>
                    </a:lnTo>
                    <a:lnTo>
                      <a:pt x="437" y="6"/>
                    </a:lnTo>
                    <a:lnTo>
                      <a:pt x="440" y="7"/>
                    </a:lnTo>
                    <a:lnTo>
                      <a:pt x="444" y="6"/>
                    </a:lnTo>
                    <a:lnTo>
                      <a:pt x="448" y="6"/>
                    </a:lnTo>
                    <a:lnTo>
                      <a:pt x="452" y="6"/>
                    </a:lnTo>
                    <a:lnTo>
                      <a:pt x="456" y="8"/>
                    </a:lnTo>
                    <a:lnTo>
                      <a:pt x="460" y="6"/>
                    </a:lnTo>
                    <a:lnTo>
                      <a:pt x="464" y="7"/>
                    </a:lnTo>
                    <a:lnTo>
                      <a:pt x="468" y="5"/>
                    </a:lnTo>
                    <a:lnTo>
                      <a:pt x="472" y="6"/>
                    </a:lnTo>
                    <a:lnTo>
                      <a:pt x="476" y="6"/>
                    </a:lnTo>
                    <a:lnTo>
                      <a:pt x="480" y="7"/>
                    </a:lnTo>
                    <a:lnTo>
                      <a:pt x="484" y="7"/>
                    </a:lnTo>
                    <a:lnTo>
                      <a:pt x="488" y="6"/>
                    </a:lnTo>
                    <a:lnTo>
                      <a:pt x="492" y="7"/>
                    </a:lnTo>
                    <a:lnTo>
                      <a:pt x="496" y="5"/>
                    </a:lnTo>
                    <a:lnTo>
                      <a:pt x="499" y="6"/>
                    </a:lnTo>
                    <a:lnTo>
                      <a:pt x="503" y="7"/>
                    </a:lnTo>
                    <a:lnTo>
                      <a:pt x="507" y="7"/>
                    </a:lnTo>
                    <a:lnTo>
                      <a:pt x="511" y="5"/>
                    </a:lnTo>
                    <a:lnTo>
                      <a:pt x="515" y="7"/>
                    </a:lnTo>
                    <a:lnTo>
                      <a:pt x="519" y="7"/>
                    </a:lnTo>
                    <a:lnTo>
                      <a:pt x="523" y="7"/>
                    </a:lnTo>
                    <a:lnTo>
                      <a:pt x="527" y="6"/>
                    </a:lnTo>
                    <a:lnTo>
                      <a:pt x="531" y="5"/>
                    </a:lnTo>
                    <a:lnTo>
                      <a:pt x="535" y="7"/>
                    </a:lnTo>
                    <a:lnTo>
                      <a:pt x="539" y="6"/>
                    </a:lnTo>
                    <a:lnTo>
                      <a:pt x="543" y="6"/>
                    </a:lnTo>
                    <a:lnTo>
                      <a:pt x="547" y="6"/>
                    </a:lnTo>
                    <a:lnTo>
                      <a:pt x="551" y="6"/>
                    </a:lnTo>
                    <a:lnTo>
                      <a:pt x="555" y="6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5"/>
                    </a:lnTo>
                    <a:lnTo>
                      <a:pt x="582" y="6"/>
                    </a:lnTo>
                    <a:lnTo>
                      <a:pt x="586" y="6"/>
                    </a:lnTo>
                    <a:lnTo>
                      <a:pt x="590" y="6"/>
                    </a:lnTo>
                    <a:lnTo>
                      <a:pt x="594" y="7"/>
                    </a:lnTo>
                    <a:lnTo>
                      <a:pt x="598" y="6"/>
                    </a:lnTo>
                    <a:lnTo>
                      <a:pt x="602" y="6"/>
                    </a:lnTo>
                    <a:lnTo>
                      <a:pt x="606" y="6"/>
                    </a:lnTo>
                    <a:lnTo>
                      <a:pt x="610" y="7"/>
                    </a:lnTo>
                    <a:lnTo>
                      <a:pt x="614" y="6"/>
                    </a:lnTo>
                    <a:lnTo>
                      <a:pt x="618" y="7"/>
                    </a:lnTo>
                    <a:lnTo>
                      <a:pt x="622" y="6"/>
                    </a:lnTo>
                    <a:lnTo>
                      <a:pt x="625" y="7"/>
                    </a:lnTo>
                    <a:lnTo>
                      <a:pt x="629" y="8"/>
                    </a:lnTo>
                    <a:lnTo>
                      <a:pt x="633" y="6"/>
                    </a:lnTo>
                    <a:lnTo>
                      <a:pt x="637" y="7"/>
                    </a:lnTo>
                    <a:lnTo>
                      <a:pt x="641" y="6"/>
                    </a:lnTo>
                    <a:lnTo>
                      <a:pt x="645" y="6"/>
                    </a:lnTo>
                    <a:lnTo>
                      <a:pt x="649" y="7"/>
                    </a:lnTo>
                    <a:lnTo>
                      <a:pt x="653" y="6"/>
                    </a:lnTo>
                    <a:lnTo>
                      <a:pt x="657" y="6"/>
                    </a:lnTo>
                    <a:lnTo>
                      <a:pt x="661" y="7"/>
                    </a:lnTo>
                    <a:lnTo>
                      <a:pt x="665" y="6"/>
                    </a:lnTo>
                    <a:lnTo>
                      <a:pt x="669" y="7"/>
                    </a:lnTo>
                    <a:lnTo>
                      <a:pt x="673" y="6"/>
                    </a:lnTo>
                    <a:lnTo>
                      <a:pt x="677" y="6"/>
                    </a:lnTo>
                    <a:lnTo>
                      <a:pt x="681" y="6"/>
                    </a:lnTo>
                    <a:lnTo>
                      <a:pt x="685" y="7"/>
                    </a:lnTo>
                    <a:lnTo>
                      <a:pt x="688" y="6"/>
                    </a:lnTo>
                    <a:lnTo>
                      <a:pt x="692" y="6"/>
                    </a:lnTo>
                    <a:lnTo>
                      <a:pt x="696" y="6"/>
                    </a:lnTo>
                    <a:lnTo>
                      <a:pt x="700" y="7"/>
                    </a:lnTo>
                    <a:lnTo>
                      <a:pt x="704" y="6"/>
                    </a:lnTo>
                    <a:lnTo>
                      <a:pt x="708" y="7"/>
                    </a:lnTo>
                    <a:lnTo>
                      <a:pt x="712" y="5"/>
                    </a:lnTo>
                    <a:lnTo>
                      <a:pt x="716" y="6"/>
                    </a:lnTo>
                    <a:lnTo>
                      <a:pt x="720" y="7"/>
                    </a:lnTo>
                    <a:lnTo>
                      <a:pt x="724" y="5"/>
                    </a:lnTo>
                    <a:lnTo>
                      <a:pt x="728" y="7"/>
                    </a:lnTo>
                    <a:lnTo>
                      <a:pt x="732" y="5"/>
                    </a:lnTo>
                    <a:lnTo>
                      <a:pt x="736" y="6"/>
                    </a:lnTo>
                    <a:lnTo>
                      <a:pt x="740" y="7"/>
                    </a:lnTo>
                    <a:lnTo>
                      <a:pt x="744" y="7"/>
                    </a:lnTo>
                    <a:lnTo>
                      <a:pt x="748" y="6"/>
                    </a:lnTo>
                    <a:lnTo>
                      <a:pt x="751" y="6"/>
                    </a:lnTo>
                    <a:lnTo>
                      <a:pt x="755" y="6"/>
                    </a:lnTo>
                    <a:lnTo>
                      <a:pt x="759" y="5"/>
                    </a:lnTo>
                    <a:lnTo>
                      <a:pt x="763" y="7"/>
                    </a:lnTo>
                    <a:lnTo>
                      <a:pt x="767" y="6"/>
                    </a:lnTo>
                    <a:lnTo>
                      <a:pt x="771" y="7"/>
                    </a:lnTo>
                    <a:lnTo>
                      <a:pt x="775" y="6"/>
                    </a:lnTo>
                    <a:lnTo>
                      <a:pt x="779" y="7"/>
                    </a:lnTo>
                    <a:lnTo>
                      <a:pt x="783" y="6"/>
                    </a:lnTo>
                    <a:lnTo>
                      <a:pt x="787" y="6"/>
                    </a:lnTo>
                    <a:lnTo>
                      <a:pt x="791" y="7"/>
                    </a:lnTo>
                    <a:lnTo>
                      <a:pt x="795" y="6"/>
                    </a:lnTo>
                    <a:lnTo>
                      <a:pt x="799" y="7"/>
                    </a:lnTo>
                    <a:lnTo>
                      <a:pt x="803" y="7"/>
                    </a:lnTo>
                    <a:lnTo>
                      <a:pt x="807" y="5"/>
                    </a:lnTo>
                    <a:lnTo>
                      <a:pt x="811" y="5"/>
                    </a:lnTo>
                    <a:lnTo>
                      <a:pt x="814" y="5"/>
                    </a:lnTo>
                    <a:lnTo>
                      <a:pt x="818" y="6"/>
                    </a:lnTo>
                    <a:lnTo>
                      <a:pt x="822" y="7"/>
                    </a:lnTo>
                    <a:lnTo>
                      <a:pt x="826" y="6"/>
                    </a:lnTo>
                    <a:lnTo>
                      <a:pt x="830" y="6"/>
                    </a:lnTo>
                    <a:lnTo>
                      <a:pt x="834" y="7"/>
                    </a:lnTo>
                    <a:lnTo>
                      <a:pt x="838" y="4"/>
                    </a:lnTo>
                    <a:lnTo>
                      <a:pt x="842" y="6"/>
                    </a:lnTo>
                    <a:lnTo>
                      <a:pt x="846" y="7"/>
                    </a:lnTo>
                    <a:lnTo>
                      <a:pt x="850" y="6"/>
                    </a:lnTo>
                    <a:lnTo>
                      <a:pt x="854" y="7"/>
                    </a:lnTo>
                    <a:lnTo>
                      <a:pt x="858" y="7"/>
                    </a:lnTo>
                    <a:lnTo>
                      <a:pt x="862" y="6"/>
                    </a:lnTo>
                    <a:lnTo>
                      <a:pt x="866" y="7"/>
                    </a:lnTo>
                    <a:lnTo>
                      <a:pt x="870" y="5"/>
                    </a:lnTo>
                    <a:lnTo>
                      <a:pt x="874" y="7"/>
                    </a:lnTo>
                    <a:lnTo>
                      <a:pt x="877" y="6"/>
                    </a:lnTo>
                    <a:lnTo>
                      <a:pt x="881" y="7"/>
                    </a:lnTo>
                    <a:lnTo>
                      <a:pt x="885" y="6"/>
                    </a:lnTo>
                    <a:lnTo>
                      <a:pt x="889" y="7"/>
                    </a:lnTo>
                    <a:lnTo>
                      <a:pt x="893" y="5"/>
                    </a:lnTo>
                    <a:lnTo>
                      <a:pt x="897" y="8"/>
                    </a:lnTo>
                    <a:lnTo>
                      <a:pt x="901" y="6"/>
                    </a:lnTo>
                    <a:lnTo>
                      <a:pt x="905" y="6"/>
                    </a:lnTo>
                    <a:lnTo>
                      <a:pt x="909" y="6"/>
                    </a:lnTo>
                    <a:lnTo>
                      <a:pt x="913" y="7"/>
                    </a:lnTo>
                    <a:lnTo>
                      <a:pt x="917" y="6"/>
                    </a:lnTo>
                    <a:lnTo>
                      <a:pt x="921" y="5"/>
                    </a:lnTo>
                    <a:lnTo>
                      <a:pt x="925" y="5"/>
                    </a:lnTo>
                    <a:lnTo>
                      <a:pt x="929" y="7"/>
                    </a:lnTo>
                    <a:lnTo>
                      <a:pt x="933" y="6"/>
                    </a:lnTo>
                    <a:lnTo>
                      <a:pt x="937" y="7"/>
                    </a:lnTo>
                    <a:lnTo>
                      <a:pt x="940" y="7"/>
                    </a:lnTo>
                    <a:lnTo>
                      <a:pt x="944" y="5"/>
                    </a:lnTo>
                    <a:lnTo>
                      <a:pt x="948" y="7"/>
                    </a:lnTo>
                    <a:lnTo>
                      <a:pt x="952" y="5"/>
                    </a:lnTo>
                    <a:lnTo>
                      <a:pt x="956" y="6"/>
                    </a:lnTo>
                    <a:lnTo>
                      <a:pt x="960" y="7"/>
                    </a:lnTo>
                    <a:lnTo>
                      <a:pt x="964" y="6"/>
                    </a:lnTo>
                    <a:lnTo>
                      <a:pt x="968" y="7"/>
                    </a:lnTo>
                    <a:lnTo>
                      <a:pt x="972" y="7"/>
                    </a:lnTo>
                    <a:lnTo>
                      <a:pt x="976" y="6"/>
                    </a:lnTo>
                    <a:lnTo>
                      <a:pt x="980" y="5"/>
                    </a:lnTo>
                    <a:lnTo>
                      <a:pt x="984" y="5"/>
                    </a:lnTo>
                    <a:lnTo>
                      <a:pt x="988" y="6"/>
                    </a:lnTo>
                    <a:lnTo>
                      <a:pt x="992" y="6"/>
                    </a:lnTo>
                    <a:lnTo>
                      <a:pt x="996" y="6"/>
                    </a:lnTo>
                    <a:lnTo>
                      <a:pt x="999" y="7"/>
                    </a:lnTo>
                    <a:lnTo>
                      <a:pt x="1003" y="6"/>
                    </a:lnTo>
                    <a:lnTo>
                      <a:pt x="1007" y="6"/>
                    </a:lnTo>
                    <a:lnTo>
                      <a:pt x="1011" y="6"/>
                    </a:lnTo>
                    <a:lnTo>
                      <a:pt x="1015" y="7"/>
                    </a:lnTo>
                    <a:lnTo>
                      <a:pt x="1019" y="7"/>
                    </a:lnTo>
                    <a:lnTo>
                      <a:pt x="1023" y="7"/>
                    </a:lnTo>
                    <a:lnTo>
                      <a:pt x="1027" y="6"/>
                    </a:lnTo>
                    <a:lnTo>
                      <a:pt x="1031" y="7"/>
                    </a:lnTo>
                    <a:lnTo>
                      <a:pt x="1035" y="6"/>
                    </a:lnTo>
                    <a:lnTo>
                      <a:pt x="1039" y="6"/>
                    </a:lnTo>
                    <a:lnTo>
                      <a:pt x="1043" y="6"/>
                    </a:lnTo>
                    <a:lnTo>
                      <a:pt x="1047" y="6"/>
                    </a:lnTo>
                    <a:lnTo>
                      <a:pt x="1051" y="5"/>
                    </a:lnTo>
                    <a:lnTo>
                      <a:pt x="1055" y="7"/>
                    </a:lnTo>
                    <a:lnTo>
                      <a:pt x="1059" y="6"/>
                    </a:lnTo>
                    <a:lnTo>
                      <a:pt x="1062" y="6"/>
                    </a:lnTo>
                    <a:lnTo>
                      <a:pt x="1066" y="6"/>
                    </a:lnTo>
                    <a:lnTo>
                      <a:pt x="1070" y="6"/>
                    </a:lnTo>
                    <a:lnTo>
                      <a:pt x="1074" y="7"/>
                    </a:lnTo>
                    <a:lnTo>
                      <a:pt x="1078" y="5"/>
                    </a:lnTo>
                    <a:lnTo>
                      <a:pt x="1082" y="5"/>
                    </a:lnTo>
                    <a:lnTo>
                      <a:pt x="1086" y="7"/>
                    </a:lnTo>
                    <a:lnTo>
                      <a:pt x="1090" y="7"/>
                    </a:lnTo>
                    <a:lnTo>
                      <a:pt x="1094" y="7"/>
                    </a:lnTo>
                    <a:lnTo>
                      <a:pt x="1098" y="5"/>
                    </a:lnTo>
                    <a:lnTo>
                      <a:pt x="1102" y="7"/>
                    </a:lnTo>
                    <a:lnTo>
                      <a:pt x="1106" y="5"/>
                    </a:lnTo>
                    <a:lnTo>
                      <a:pt x="1110" y="6"/>
                    </a:lnTo>
                    <a:lnTo>
                      <a:pt x="1114" y="5"/>
                    </a:lnTo>
                    <a:lnTo>
                      <a:pt x="1118" y="5"/>
                    </a:lnTo>
                    <a:lnTo>
                      <a:pt x="1122" y="6"/>
                    </a:lnTo>
                    <a:lnTo>
                      <a:pt x="1125" y="6"/>
                    </a:lnTo>
                    <a:lnTo>
                      <a:pt x="1129" y="6"/>
                    </a:lnTo>
                    <a:lnTo>
                      <a:pt x="1133" y="7"/>
                    </a:lnTo>
                    <a:lnTo>
                      <a:pt x="1137" y="7"/>
                    </a:lnTo>
                    <a:lnTo>
                      <a:pt x="1141" y="7"/>
                    </a:lnTo>
                    <a:lnTo>
                      <a:pt x="1145" y="5"/>
                    </a:lnTo>
                    <a:lnTo>
                      <a:pt x="1149" y="7"/>
                    </a:lnTo>
                    <a:lnTo>
                      <a:pt x="1153" y="5"/>
                    </a:lnTo>
                    <a:lnTo>
                      <a:pt x="1157" y="6"/>
                    </a:lnTo>
                    <a:lnTo>
                      <a:pt x="1161" y="7"/>
                    </a:lnTo>
                    <a:lnTo>
                      <a:pt x="1165" y="6"/>
                    </a:lnTo>
                    <a:lnTo>
                      <a:pt x="1169" y="7"/>
                    </a:lnTo>
                    <a:lnTo>
                      <a:pt x="1173" y="7"/>
                    </a:lnTo>
                    <a:lnTo>
                      <a:pt x="1177" y="6"/>
                    </a:lnTo>
                    <a:lnTo>
                      <a:pt x="1181" y="7"/>
                    </a:lnTo>
                    <a:lnTo>
                      <a:pt x="1185" y="7"/>
                    </a:lnTo>
                    <a:lnTo>
                      <a:pt x="1188" y="6"/>
                    </a:lnTo>
                    <a:lnTo>
                      <a:pt x="1192" y="7"/>
                    </a:lnTo>
                    <a:lnTo>
                      <a:pt x="1196" y="6"/>
                    </a:lnTo>
                    <a:lnTo>
                      <a:pt x="1200" y="6"/>
                    </a:lnTo>
                    <a:lnTo>
                      <a:pt x="1204" y="5"/>
                    </a:lnTo>
                    <a:lnTo>
                      <a:pt x="1208" y="5"/>
                    </a:lnTo>
                    <a:lnTo>
                      <a:pt x="1212" y="5"/>
                    </a:lnTo>
                    <a:lnTo>
                      <a:pt x="1216" y="6"/>
                    </a:lnTo>
                    <a:lnTo>
                      <a:pt x="1220" y="6"/>
                    </a:lnTo>
                    <a:lnTo>
                      <a:pt x="1224" y="5"/>
                    </a:lnTo>
                    <a:lnTo>
                      <a:pt x="1228" y="6"/>
                    </a:lnTo>
                    <a:lnTo>
                      <a:pt x="1232" y="5"/>
                    </a:lnTo>
                    <a:lnTo>
                      <a:pt x="1236" y="7"/>
                    </a:lnTo>
                    <a:lnTo>
                      <a:pt x="1240" y="6"/>
                    </a:lnTo>
                    <a:lnTo>
                      <a:pt x="1244" y="6"/>
                    </a:lnTo>
                    <a:lnTo>
                      <a:pt x="1248" y="7"/>
                    </a:lnTo>
                    <a:lnTo>
                      <a:pt x="1251" y="6"/>
                    </a:lnTo>
                    <a:lnTo>
                      <a:pt x="1255" y="5"/>
                    </a:lnTo>
                    <a:lnTo>
                      <a:pt x="1259" y="7"/>
                    </a:lnTo>
                    <a:lnTo>
                      <a:pt x="1263" y="7"/>
                    </a:lnTo>
                    <a:lnTo>
                      <a:pt x="1267" y="7"/>
                    </a:lnTo>
                    <a:lnTo>
                      <a:pt x="1271" y="6"/>
                    </a:lnTo>
                    <a:lnTo>
                      <a:pt x="1275" y="6"/>
                    </a:lnTo>
                    <a:lnTo>
                      <a:pt x="1279" y="7"/>
                    </a:lnTo>
                    <a:lnTo>
                      <a:pt x="1283" y="7"/>
                    </a:lnTo>
                    <a:lnTo>
                      <a:pt x="1287" y="6"/>
                    </a:lnTo>
                    <a:lnTo>
                      <a:pt x="1291" y="6"/>
                    </a:lnTo>
                    <a:lnTo>
                      <a:pt x="1295" y="7"/>
                    </a:lnTo>
                    <a:lnTo>
                      <a:pt x="1299" y="6"/>
                    </a:lnTo>
                    <a:lnTo>
                      <a:pt x="1303" y="5"/>
                    </a:lnTo>
                    <a:lnTo>
                      <a:pt x="1307" y="6"/>
                    </a:lnTo>
                    <a:lnTo>
                      <a:pt x="1311" y="7"/>
                    </a:lnTo>
                    <a:lnTo>
                      <a:pt x="1314" y="6"/>
                    </a:lnTo>
                    <a:lnTo>
                      <a:pt x="1318" y="6"/>
                    </a:lnTo>
                    <a:lnTo>
                      <a:pt x="1322" y="5"/>
                    </a:lnTo>
                    <a:lnTo>
                      <a:pt x="1326" y="7"/>
                    </a:lnTo>
                    <a:lnTo>
                      <a:pt x="1330" y="6"/>
                    </a:lnTo>
                    <a:lnTo>
                      <a:pt x="1334" y="6"/>
                    </a:lnTo>
                    <a:lnTo>
                      <a:pt x="1338" y="7"/>
                    </a:lnTo>
                    <a:lnTo>
                      <a:pt x="1342" y="6"/>
                    </a:lnTo>
                    <a:lnTo>
                      <a:pt x="1346" y="6"/>
                    </a:lnTo>
                    <a:lnTo>
                      <a:pt x="1350" y="5"/>
                    </a:lnTo>
                    <a:lnTo>
                      <a:pt x="1354" y="6"/>
                    </a:lnTo>
                    <a:lnTo>
                      <a:pt x="1358" y="7"/>
                    </a:lnTo>
                    <a:lnTo>
                      <a:pt x="1362" y="5"/>
                    </a:lnTo>
                    <a:lnTo>
                      <a:pt x="1366" y="6"/>
                    </a:lnTo>
                    <a:lnTo>
                      <a:pt x="1370" y="5"/>
                    </a:lnTo>
                    <a:lnTo>
                      <a:pt x="1374" y="6"/>
                    </a:lnTo>
                    <a:lnTo>
                      <a:pt x="1377" y="6"/>
                    </a:lnTo>
                    <a:lnTo>
                      <a:pt x="1381" y="5"/>
                    </a:lnTo>
                    <a:lnTo>
                      <a:pt x="1385" y="5"/>
                    </a:lnTo>
                    <a:lnTo>
                      <a:pt x="1389" y="6"/>
                    </a:lnTo>
                    <a:lnTo>
                      <a:pt x="1393" y="5"/>
                    </a:lnTo>
                    <a:lnTo>
                      <a:pt x="1397" y="6"/>
                    </a:lnTo>
                    <a:lnTo>
                      <a:pt x="1401" y="5"/>
                    </a:lnTo>
                    <a:lnTo>
                      <a:pt x="1405" y="4"/>
                    </a:lnTo>
                    <a:lnTo>
                      <a:pt x="1409" y="6"/>
                    </a:lnTo>
                    <a:lnTo>
                      <a:pt x="1413" y="6"/>
                    </a:lnTo>
                    <a:lnTo>
                      <a:pt x="1417" y="7"/>
                    </a:lnTo>
                    <a:lnTo>
                      <a:pt x="1421" y="7"/>
                    </a:lnTo>
                    <a:lnTo>
                      <a:pt x="1425" y="7"/>
                    </a:lnTo>
                    <a:lnTo>
                      <a:pt x="1429" y="6"/>
                    </a:lnTo>
                    <a:lnTo>
                      <a:pt x="1433" y="5"/>
                    </a:lnTo>
                    <a:lnTo>
                      <a:pt x="1437" y="7"/>
                    </a:lnTo>
                    <a:lnTo>
                      <a:pt x="1440" y="6"/>
                    </a:lnTo>
                    <a:lnTo>
                      <a:pt x="1444" y="7"/>
                    </a:lnTo>
                    <a:lnTo>
                      <a:pt x="1448" y="5"/>
                    </a:lnTo>
                    <a:lnTo>
                      <a:pt x="1452" y="6"/>
                    </a:lnTo>
                    <a:lnTo>
                      <a:pt x="1456" y="6"/>
                    </a:lnTo>
                    <a:lnTo>
                      <a:pt x="1460" y="6"/>
                    </a:lnTo>
                    <a:lnTo>
                      <a:pt x="1464" y="6"/>
                    </a:lnTo>
                    <a:lnTo>
                      <a:pt x="1468" y="7"/>
                    </a:lnTo>
                    <a:lnTo>
                      <a:pt x="1472" y="6"/>
                    </a:lnTo>
                    <a:lnTo>
                      <a:pt x="1476" y="7"/>
                    </a:lnTo>
                    <a:lnTo>
                      <a:pt x="1480" y="6"/>
                    </a:lnTo>
                    <a:lnTo>
                      <a:pt x="1484" y="5"/>
                    </a:lnTo>
                    <a:lnTo>
                      <a:pt x="1488" y="6"/>
                    </a:lnTo>
                    <a:lnTo>
                      <a:pt x="1492" y="5"/>
                    </a:lnTo>
                    <a:lnTo>
                      <a:pt x="1496" y="5"/>
                    </a:lnTo>
                    <a:lnTo>
                      <a:pt x="1499" y="6"/>
                    </a:lnTo>
                    <a:lnTo>
                      <a:pt x="1503" y="6"/>
                    </a:lnTo>
                    <a:lnTo>
                      <a:pt x="1507" y="5"/>
                    </a:lnTo>
                    <a:lnTo>
                      <a:pt x="1511" y="5"/>
                    </a:lnTo>
                    <a:lnTo>
                      <a:pt x="1515" y="7"/>
                    </a:lnTo>
                    <a:lnTo>
                      <a:pt x="1519" y="7"/>
                    </a:lnTo>
                    <a:lnTo>
                      <a:pt x="1523" y="5"/>
                    </a:lnTo>
                    <a:lnTo>
                      <a:pt x="1527" y="7"/>
                    </a:lnTo>
                    <a:lnTo>
                      <a:pt x="1531" y="4"/>
                    </a:lnTo>
                    <a:lnTo>
                      <a:pt x="1535" y="7"/>
                    </a:lnTo>
                    <a:lnTo>
                      <a:pt x="1539" y="6"/>
                    </a:lnTo>
                    <a:lnTo>
                      <a:pt x="1543" y="6"/>
                    </a:lnTo>
                    <a:lnTo>
                      <a:pt x="1547" y="6"/>
                    </a:lnTo>
                    <a:lnTo>
                      <a:pt x="1551" y="5"/>
                    </a:lnTo>
                    <a:lnTo>
                      <a:pt x="1555" y="5"/>
                    </a:lnTo>
                    <a:lnTo>
                      <a:pt x="1559" y="6"/>
                    </a:lnTo>
                    <a:lnTo>
                      <a:pt x="1562" y="5"/>
                    </a:lnTo>
                    <a:lnTo>
                      <a:pt x="1566" y="5"/>
                    </a:lnTo>
                    <a:lnTo>
                      <a:pt x="1570" y="6"/>
                    </a:lnTo>
                    <a:lnTo>
                      <a:pt x="1574" y="5"/>
                    </a:lnTo>
                    <a:lnTo>
                      <a:pt x="1578" y="6"/>
                    </a:lnTo>
                    <a:lnTo>
                      <a:pt x="1582" y="7"/>
                    </a:lnTo>
                    <a:lnTo>
                      <a:pt x="1586" y="6"/>
                    </a:lnTo>
                    <a:lnTo>
                      <a:pt x="1590" y="6"/>
                    </a:lnTo>
                    <a:lnTo>
                      <a:pt x="1594" y="5"/>
                    </a:lnTo>
                    <a:lnTo>
                      <a:pt x="1598" y="5"/>
                    </a:lnTo>
                    <a:lnTo>
                      <a:pt x="1602" y="6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4" y="5"/>
                    </a:lnTo>
                    <a:lnTo>
                      <a:pt x="1618" y="6"/>
                    </a:lnTo>
                    <a:lnTo>
                      <a:pt x="1622" y="5"/>
                    </a:lnTo>
                    <a:lnTo>
                      <a:pt x="1625" y="5"/>
                    </a:lnTo>
                    <a:lnTo>
                      <a:pt x="1629" y="5"/>
                    </a:lnTo>
                    <a:lnTo>
                      <a:pt x="1633" y="4"/>
                    </a:lnTo>
                    <a:lnTo>
                      <a:pt x="1637" y="6"/>
                    </a:lnTo>
                    <a:lnTo>
                      <a:pt x="1641" y="5"/>
                    </a:lnTo>
                    <a:lnTo>
                      <a:pt x="1645" y="6"/>
                    </a:lnTo>
                    <a:lnTo>
                      <a:pt x="1649" y="4"/>
                    </a:lnTo>
                    <a:lnTo>
                      <a:pt x="1653" y="6"/>
                    </a:lnTo>
                    <a:lnTo>
                      <a:pt x="1657" y="5"/>
                    </a:lnTo>
                    <a:lnTo>
                      <a:pt x="1661" y="5"/>
                    </a:lnTo>
                    <a:lnTo>
                      <a:pt x="1665" y="5"/>
                    </a:lnTo>
                    <a:lnTo>
                      <a:pt x="1669" y="5"/>
                    </a:lnTo>
                    <a:lnTo>
                      <a:pt x="1673" y="4"/>
                    </a:lnTo>
                    <a:lnTo>
                      <a:pt x="1677" y="4"/>
                    </a:lnTo>
                    <a:lnTo>
                      <a:pt x="1681" y="4"/>
                    </a:lnTo>
                    <a:lnTo>
                      <a:pt x="1685" y="5"/>
                    </a:lnTo>
                    <a:lnTo>
                      <a:pt x="1688" y="5"/>
                    </a:lnTo>
                    <a:lnTo>
                      <a:pt x="1692" y="6"/>
                    </a:lnTo>
                    <a:lnTo>
                      <a:pt x="1696" y="5"/>
                    </a:lnTo>
                    <a:lnTo>
                      <a:pt x="1700" y="4"/>
                    </a:lnTo>
                    <a:lnTo>
                      <a:pt x="1704" y="4"/>
                    </a:lnTo>
                    <a:lnTo>
                      <a:pt x="1708" y="5"/>
                    </a:lnTo>
                    <a:lnTo>
                      <a:pt x="1712" y="5"/>
                    </a:lnTo>
                    <a:lnTo>
                      <a:pt x="1716" y="5"/>
                    </a:lnTo>
                    <a:lnTo>
                      <a:pt x="1720" y="5"/>
                    </a:lnTo>
                    <a:lnTo>
                      <a:pt x="1724" y="5"/>
                    </a:lnTo>
                    <a:lnTo>
                      <a:pt x="1728" y="5"/>
                    </a:lnTo>
                    <a:lnTo>
                      <a:pt x="1732" y="6"/>
                    </a:lnTo>
                    <a:lnTo>
                      <a:pt x="1736" y="5"/>
                    </a:lnTo>
                    <a:lnTo>
                      <a:pt x="1740" y="5"/>
                    </a:lnTo>
                    <a:lnTo>
                      <a:pt x="1744" y="5"/>
                    </a:lnTo>
                    <a:lnTo>
                      <a:pt x="1748" y="5"/>
                    </a:lnTo>
                    <a:lnTo>
                      <a:pt x="1751" y="4"/>
                    </a:lnTo>
                    <a:lnTo>
                      <a:pt x="1755" y="5"/>
                    </a:lnTo>
                    <a:lnTo>
                      <a:pt x="1759" y="5"/>
                    </a:lnTo>
                    <a:lnTo>
                      <a:pt x="1763" y="5"/>
                    </a:lnTo>
                    <a:lnTo>
                      <a:pt x="1767" y="5"/>
                    </a:lnTo>
                    <a:lnTo>
                      <a:pt x="1771" y="5"/>
                    </a:lnTo>
                    <a:lnTo>
                      <a:pt x="1775" y="5"/>
                    </a:lnTo>
                    <a:lnTo>
                      <a:pt x="1779" y="5"/>
                    </a:lnTo>
                    <a:lnTo>
                      <a:pt x="1783" y="5"/>
                    </a:lnTo>
                    <a:lnTo>
                      <a:pt x="1787" y="5"/>
                    </a:lnTo>
                    <a:lnTo>
                      <a:pt x="1791" y="5"/>
                    </a:lnTo>
                    <a:lnTo>
                      <a:pt x="1795" y="4"/>
                    </a:lnTo>
                    <a:lnTo>
                      <a:pt x="1799" y="4"/>
                    </a:lnTo>
                    <a:lnTo>
                      <a:pt x="1803" y="4"/>
                    </a:lnTo>
                    <a:lnTo>
                      <a:pt x="1807" y="4"/>
                    </a:lnTo>
                    <a:lnTo>
                      <a:pt x="1811" y="5"/>
                    </a:lnTo>
                    <a:lnTo>
                      <a:pt x="1814" y="5"/>
                    </a:lnTo>
                    <a:lnTo>
                      <a:pt x="1818" y="5"/>
                    </a:lnTo>
                    <a:lnTo>
                      <a:pt x="1822" y="4"/>
                    </a:lnTo>
                    <a:lnTo>
                      <a:pt x="1826" y="6"/>
                    </a:lnTo>
                    <a:lnTo>
                      <a:pt x="1830" y="5"/>
                    </a:lnTo>
                    <a:lnTo>
                      <a:pt x="1834" y="5"/>
                    </a:lnTo>
                    <a:lnTo>
                      <a:pt x="1838" y="4"/>
                    </a:lnTo>
                    <a:lnTo>
                      <a:pt x="1842" y="5"/>
                    </a:lnTo>
                    <a:lnTo>
                      <a:pt x="1846" y="4"/>
                    </a:lnTo>
                    <a:lnTo>
                      <a:pt x="1850" y="4"/>
                    </a:lnTo>
                    <a:lnTo>
                      <a:pt x="1854" y="4"/>
                    </a:lnTo>
                    <a:lnTo>
                      <a:pt x="1858" y="4"/>
                    </a:lnTo>
                    <a:lnTo>
                      <a:pt x="1862" y="4"/>
                    </a:lnTo>
                    <a:lnTo>
                      <a:pt x="1866" y="4"/>
                    </a:lnTo>
                    <a:lnTo>
                      <a:pt x="1870" y="6"/>
                    </a:lnTo>
                    <a:lnTo>
                      <a:pt x="1874" y="5"/>
                    </a:lnTo>
                    <a:lnTo>
                      <a:pt x="1877" y="5"/>
                    </a:lnTo>
                    <a:lnTo>
                      <a:pt x="1881" y="4"/>
                    </a:lnTo>
                    <a:lnTo>
                      <a:pt x="1885" y="4"/>
                    </a:lnTo>
                    <a:lnTo>
                      <a:pt x="1889" y="3"/>
                    </a:lnTo>
                    <a:lnTo>
                      <a:pt x="1893" y="4"/>
                    </a:lnTo>
                    <a:lnTo>
                      <a:pt x="1897" y="5"/>
                    </a:lnTo>
                    <a:lnTo>
                      <a:pt x="1901" y="4"/>
                    </a:lnTo>
                    <a:lnTo>
                      <a:pt x="1905" y="5"/>
                    </a:lnTo>
                    <a:lnTo>
                      <a:pt x="1909" y="3"/>
                    </a:lnTo>
                    <a:lnTo>
                      <a:pt x="1913" y="5"/>
                    </a:lnTo>
                    <a:lnTo>
                      <a:pt x="1917" y="5"/>
                    </a:lnTo>
                    <a:lnTo>
                      <a:pt x="1921" y="4"/>
                    </a:lnTo>
                    <a:lnTo>
                      <a:pt x="1925" y="5"/>
                    </a:lnTo>
                    <a:lnTo>
                      <a:pt x="1929" y="4"/>
                    </a:lnTo>
                    <a:lnTo>
                      <a:pt x="1933" y="5"/>
                    </a:lnTo>
                    <a:lnTo>
                      <a:pt x="1937" y="5"/>
                    </a:lnTo>
                    <a:lnTo>
                      <a:pt x="1940" y="4"/>
                    </a:lnTo>
                    <a:lnTo>
                      <a:pt x="1944" y="3"/>
                    </a:lnTo>
                    <a:lnTo>
                      <a:pt x="1948" y="4"/>
                    </a:lnTo>
                    <a:lnTo>
                      <a:pt x="1952" y="4"/>
                    </a:lnTo>
                    <a:lnTo>
                      <a:pt x="1956" y="5"/>
                    </a:lnTo>
                    <a:lnTo>
                      <a:pt x="1960" y="5"/>
                    </a:lnTo>
                    <a:lnTo>
                      <a:pt x="1964" y="4"/>
                    </a:lnTo>
                    <a:lnTo>
                      <a:pt x="1968" y="5"/>
                    </a:lnTo>
                    <a:lnTo>
                      <a:pt x="1972" y="3"/>
                    </a:lnTo>
                    <a:lnTo>
                      <a:pt x="1976" y="4"/>
                    </a:lnTo>
                    <a:lnTo>
                      <a:pt x="1980" y="5"/>
                    </a:lnTo>
                    <a:lnTo>
                      <a:pt x="1984" y="4"/>
                    </a:lnTo>
                    <a:lnTo>
                      <a:pt x="1988" y="4"/>
                    </a:lnTo>
                    <a:lnTo>
                      <a:pt x="1992" y="5"/>
                    </a:lnTo>
                    <a:lnTo>
                      <a:pt x="1996" y="4"/>
                    </a:lnTo>
                    <a:lnTo>
                      <a:pt x="1999" y="5"/>
                    </a:lnTo>
                    <a:lnTo>
                      <a:pt x="2003" y="5"/>
                    </a:lnTo>
                    <a:lnTo>
                      <a:pt x="2007" y="4"/>
                    </a:lnTo>
                    <a:lnTo>
                      <a:pt x="2011" y="5"/>
                    </a:lnTo>
                    <a:lnTo>
                      <a:pt x="2015" y="5"/>
                    </a:lnTo>
                    <a:lnTo>
                      <a:pt x="2019" y="3"/>
                    </a:lnTo>
                    <a:lnTo>
                      <a:pt x="2023" y="3"/>
                    </a:lnTo>
                    <a:lnTo>
                      <a:pt x="2027" y="5"/>
                    </a:lnTo>
                    <a:lnTo>
                      <a:pt x="2031" y="4"/>
                    </a:lnTo>
                    <a:lnTo>
                      <a:pt x="2035" y="4"/>
                    </a:lnTo>
                    <a:lnTo>
                      <a:pt x="2039" y="4"/>
                    </a:lnTo>
                    <a:lnTo>
                      <a:pt x="2043" y="4"/>
                    </a:lnTo>
                    <a:lnTo>
                      <a:pt x="2047" y="5"/>
                    </a:lnTo>
                    <a:lnTo>
                      <a:pt x="2051" y="5"/>
                    </a:lnTo>
                    <a:lnTo>
                      <a:pt x="2055" y="4"/>
                    </a:lnTo>
                    <a:lnTo>
                      <a:pt x="2059" y="4"/>
                    </a:lnTo>
                    <a:lnTo>
                      <a:pt x="2062" y="3"/>
                    </a:lnTo>
                    <a:lnTo>
                      <a:pt x="2066" y="4"/>
                    </a:lnTo>
                    <a:lnTo>
                      <a:pt x="2070" y="5"/>
                    </a:lnTo>
                    <a:lnTo>
                      <a:pt x="2074" y="4"/>
                    </a:lnTo>
                    <a:lnTo>
                      <a:pt x="2078" y="5"/>
                    </a:lnTo>
                    <a:lnTo>
                      <a:pt x="2082" y="3"/>
                    </a:lnTo>
                    <a:lnTo>
                      <a:pt x="2086" y="3"/>
                    </a:lnTo>
                    <a:lnTo>
                      <a:pt x="2090" y="3"/>
                    </a:lnTo>
                    <a:lnTo>
                      <a:pt x="2094" y="4"/>
                    </a:lnTo>
                    <a:lnTo>
                      <a:pt x="2098" y="3"/>
                    </a:lnTo>
                    <a:lnTo>
                      <a:pt x="2102" y="4"/>
                    </a:lnTo>
                    <a:lnTo>
                      <a:pt x="2106" y="4"/>
                    </a:lnTo>
                    <a:lnTo>
                      <a:pt x="2110" y="4"/>
                    </a:lnTo>
                    <a:lnTo>
                      <a:pt x="2114" y="4"/>
                    </a:lnTo>
                    <a:lnTo>
                      <a:pt x="2118" y="4"/>
                    </a:lnTo>
                    <a:lnTo>
                      <a:pt x="2122" y="3"/>
                    </a:lnTo>
                    <a:lnTo>
                      <a:pt x="2125" y="4"/>
                    </a:lnTo>
                    <a:lnTo>
                      <a:pt x="2129" y="4"/>
                    </a:lnTo>
                    <a:lnTo>
                      <a:pt x="2133" y="3"/>
                    </a:lnTo>
                    <a:lnTo>
                      <a:pt x="2137" y="3"/>
                    </a:lnTo>
                    <a:lnTo>
                      <a:pt x="2141" y="5"/>
                    </a:lnTo>
                    <a:lnTo>
                      <a:pt x="2145" y="3"/>
                    </a:lnTo>
                    <a:lnTo>
                      <a:pt x="2149" y="3"/>
                    </a:lnTo>
                    <a:lnTo>
                      <a:pt x="2153" y="4"/>
                    </a:lnTo>
                    <a:lnTo>
                      <a:pt x="2157" y="3"/>
                    </a:lnTo>
                    <a:lnTo>
                      <a:pt x="2161" y="3"/>
                    </a:lnTo>
                    <a:lnTo>
                      <a:pt x="2165" y="3"/>
                    </a:lnTo>
                    <a:lnTo>
                      <a:pt x="2169" y="3"/>
                    </a:lnTo>
                    <a:lnTo>
                      <a:pt x="2173" y="4"/>
                    </a:lnTo>
                    <a:lnTo>
                      <a:pt x="2177" y="5"/>
                    </a:lnTo>
                    <a:lnTo>
                      <a:pt x="2181" y="4"/>
                    </a:lnTo>
                    <a:lnTo>
                      <a:pt x="2185" y="3"/>
                    </a:lnTo>
                    <a:lnTo>
                      <a:pt x="2188" y="4"/>
                    </a:lnTo>
                    <a:lnTo>
                      <a:pt x="2192" y="4"/>
                    </a:lnTo>
                    <a:lnTo>
                      <a:pt x="2196" y="4"/>
                    </a:lnTo>
                    <a:lnTo>
                      <a:pt x="2200" y="3"/>
                    </a:lnTo>
                    <a:lnTo>
                      <a:pt x="2204" y="3"/>
                    </a:lnTo>
                    <a:lnTo>
                      <a:pt x="2208" y="3"/>
                    </a:lnTo>
                    <a:lnTo>
                      <a:pt x="2212" y="3"/>
                    </a:lnTo>
                    <a:lnTo>
                      <a:pt x="2216" y="5"/>
                    </a:lnTo>
                    <a:lnTo>
                      <a:pt x="2220" y="5"/>
                    </a:lnTo>
                    <a:lnTo>
                      <a:pt x="2224" y="3"/>
                    </a:lnTo>
                    <a:lnTo>
                      <a:pt x="2228" y="4"/>
                    </a:lnTo>
                    <a:lnTo>
                      <a:pt x="2232" y="4"/>
                    </a:lnTo>
                    <a:lnTo>
                      <a:pt x="2236" y="4"/>
                    </a:lnTo>
                    <a:lnTo>
                      <a:pt x="2240" y="3"/>
                    </a:lnTo>
                    <a:lnTo>
                      <a:pt x="2244" y="3"/>
                    </a:lnTo>
                    <a:lnTo>
                      <a:pt x="2248" y="2"/>
                    </a:lnTo>
                    <a:lnTo>
                      <a:pt x="2251" y="3"/>
                    </a:lnTo>
                    <a:lnTo>
                      <a:pt x="2255" y="3"/>
                    </a:lnTo>
                    <a:lnTo>
                      <a:pt x="2259" y="3"/>
                    </a:lnTo>
                    <a:lnTo>
                      <a:pt x="2263" y="3"/>
                    </a:lnTo>
                    <a:lnTo>
                      <a:pt x="2267" y="3"/>
                    </a:lnTo>
                    <a:lnTo>
                      <a:pt x="2271" y="4"/>
                    </a:lnTo>
                    <a:lnTo>
                      <a:pt x="2275" y="2"/>
                    </a:lnTo>
                    <a:lnTo>
                      <a:pt x="2279" y="4"/>
                    </a:lnTo>
                    <a:lnTo>
                      <a:pt x="2283" y="3"/>
                    </a:lnTo>
                    <a:lnTo>
                      <a:pt x="2287" y="3"/>
                    </a:lnTo>
                    <a:lnTo>
                      <a:pt x="2291" y="4"/>
                    </a:lnTo>
                    <a:lnTo>
                      <a:pt x="2295" y="3"/>
                    </a:lnTo>
                    <a:lnTo>
                      <a:pt x="2299" y="3"/>
                    </a:lnTo>
                    <a:lnTo>
                      <a:pt x="2303" y="3"/>
                    </a:lnTo>
                    <a:lnTo>
                      <a:pt x="2307" y="4"/>
                    </a:lnTo>
                    <a:lnTo>
                      <a:pt x="2311" y="2"/>
                    </a:lnTo>
                    <a:lnTo>
                      <a:pt x="2314" y="3"/>
                    </a:lnTo>
                    <a:lnTo>
                      <a:pt x="2318" y="3"/>
                    </a:lnTo>
                    <a:lnTo>
                      <a:pt x="2322" y="3"/>
                    </a:lnTo>
                    <a:lnTo>
                      <a:pt x="2326" y="3"/>
                    </a:lnTo>
                    <a:lnTo>
                      <a:pt x="2330" y="3"/>
                    </a:lnTo>
                    <a:lnTo>
                      <a:pt x="2334" y="4"/>
                    </a:lnTo>
                    <a:lnTo>
                      <a:pt x="2338" y="3"/>
                    </a:lnTo>
                    <a:lnTo>
                      <a:pt x="2342" y="4"/>
                    </a:lnTo>
                    <a:lnTo>
                      <a:pt x="2346" y="3"/>
                    </a:lnTo>
                    <a:lnTo>
                      <a:pt x="2350" y="4"/>
                    </a:lnTo>
                    <a:lnTo>
                      <a:pt x="2354" y="3"/>
                    </a:lnTo>
                    <a:lnTo>
                      <a:pt x="2358" y="3"/>
                    </a:lnTo>
                    <a:lnTo>
                      <a:pt x="2362" y="3"/>
                    </a:lnTo>
                    <a:lnTo>
                      <a:pt x="2366" y="2"/>
                    </a:lnTo>
                    <a:lnTo>
                      <a:pt x="2370" y="3"/>
                    </a:lnTo>
                    <a:lnTo>
                      <a:pt x="2374" y="3"/>
                    </a:lnTo>
                    <a:lnTo>
                      <a:pt x="2377" y="3"/>
                    </a:lnTo>
                    <a:lnTo>
                      <a:pt x="2381" y="3"/>
                    </a:lnTo>
                    <a:lnTo>
                      <a:pt x="2385" y="2"/>
                    </a:lnTo>
                    <a:lnTo>
                      <a:pt x="2389" y="3"/>
                    </a:lnTo>
                    <a:lnTo>
                      <a:pt x="2393" y="3"/>
                    </a:lnTo>
                    <a:lnTo>
                      <a:pt x="2397" y="3"/>
                    </a:lnTo>
                    <a:lnTo>
                      <a:pt x="2401" y="3"/>
                    </a:lnTo>
                    <a:lnTo>
                      <a:pt x="2405" y="2"/>
                    </a:lnTo>
                    <a:lnTo>
                      <a:pt x="2409" y="3"/>
                    </a:lnTo>
                    <a:lnTo>
                      <a:pt x="2413" y="3"/>
                    </a:lnTo>
                    <a:lnTo>
                      <a:pt x="2417" y="3"/>
                    </a:lnTo>
                    <a:lnTo>
                      <a:pt x="2421" y="3"/>
                    </a:lnTo>
                    <a:lnTo>
                      <a:pt x="2425" y="2"/>
                    </a:lnTo>
                    <a:lnTo>
                      <a:pt x="2429" y="2"/>
                    </a:lnTo>
                    <a:lnTo>
                      <a:pt x="2433" y="2"/>
                    </a:lnTo>
                    <a:lnTo>
                      <a:pt x="2437" y="2"/>
                    </a:lnTo>
                    <a:lnTo>
                      <a:pt x="2440" y="3"/>
                    </a:lnTo>
                    <a:lnTo>
                      <a:pt x="2444" y="2"/>
                    </a:lnTo>
                    <a:lnTo>
                      <a:pt x="2448" y="2"/>
                    </a:lnTo>
                    <a:lnTo>
                      <a:pt x="2452" y="2"/>
                    </a:lnTo>
                    <a:lnTo>
                      <a:pt x="2456" y="2"/>
                    </a:lnTo>
                    <a:lnTo>
                      <a:pt x="2460" y="3"/>
                    </a:lnTo>
                    <a:lnTo>
                      <a:pt x="2464" y="4"/>
                    </a:lnTo>
                    <a:lnTo>
                      <a:pt x="2468" y="3"/>
                    </a:lnTo>
                    <a:lnTo>
                      <a:pt x="2472" y="3"/>
                    </a:lnTo>
                    <a:lnTo>
                      <a:pt x="2476" y="1"/>
                    </a:lnTo>
                    <a:lnTo>
                      <a:pt x="2480" y="3"/>
                    </a:lnTo>
                    <a:lnTo>
                      <a:pt x="2484" y="3"/>
                    </a:lnTo>
                    <a:lnTo>
                      <a:pt x="2488" y="2"/>
                    </a:lnTo>
                    <a:lnTo>
                      <a:pt x="2492" y="3"/>
                    </a:lnTo>
                    <a:lnTo>
                      <a:pt x="2496" y="3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2"/>
                    </a:lnTo>
                    <a:lnTo>
                      <a:pt x="2511" y="1"/>
                    </a:lnTo>
                    <a:lnTo>
                      <a:pt x="2515" y="2"/>
                    </a:lnTo>
                    <a:lnTo>
                      <a:pt x="2519" y="3"/>
                    </a:lnTo>
                    <a:lnTo>
                      <a:pt x="2523" y="2"/>
                    </a:lnTo>
                    <a:lnTo>
                      <a:pt x="2527" y="3"/>
                    </a:lnTo>
                    <a:lnTo>
                      <a:pt x="2531" y="2"/>
                    </a:lnTo>
                    <a:lnTo>
                      <a:pt x="2535" y="3"/>
                    </a:lnTo>
                    <a:lnTo>
                      <a:pt x="2539" y="1"/>
                    </a:lnTo>
                    <a:lnTo>
                      <a:pt x="2543" y="2"/>
                    </a:lnTo>
                    <a:lnTo>
                      <a:pt x="2547" y="3"/>
                    </a:lnTo>
                    <a:lnTo>
                      <a:pt x="2551" y="2"/>
                    </a:lnTo>
                    <a:lnTo>
                      <a:pt x="2555" y="2"/>
                    </a:lnTo>
                    <a:lnTo>
                      <a:pt x="2559" y="2"/>
                    </a:lnTo>
                    <a:lnTo>
                      <a:pt x="2562" y="3"/>
                    </a:lnTo>
                    <a:lnTo>
                      <a:pt x="2566" y="3"/>
                    </a:lnTo>
                    <a:lnTo>
                      <a:pt x="2570" y="2"/>
                    </a:lnTo>
                    <a:lnTo>
                      <a:pt x="2574" y="2"/>
                    </a:lnTo>
                    <a:lnTo>
                      <a:pt x="2578" y="2"/>
                    </a:lnTo>
                    <a:lnTo>
                      <a:pt x="2582" y="2"/>
                    </a:lnTo>
                    <a:lnTo>
                      <a:pt x="2586" y="2"/>
                    </a:lnTo>
                    <a:lnTo>
                      <a:pt x="2590" y="3"/>
                    </a:lnTo>
                    <a:lnTo>
                      <a:pt x="2594" y="2"/>
                    </a:lnTo>
                    <a:lnTo>
                      <a:pt x="2598" y="3"/>
                    </a:lnTo>
                    <a:lnTo>
                      <a:pt x="2602" y="2"/>
                    </a:lnTo>
                    <a:lnTo>
                      <a:pt x="2606" y="3"/>
                    </a:lnTo>
                    <a:lnTo>
                      <a:pt x="2610" y="2"/>
                    </a:lnTo>
                    <a:lnTo>
                      <a:pt x="2614" y="1"/>
                    </a:lnTo>
                    <a:lnTo>
                      <a:pt x="2618" y="3"/>
                    </a:lnTo>
                    <a:lnTo>
                      <a:pt x="2622" y="2"/>
                    </a:lnTo>
                    <a:lnTo>
                      <a:pt x="2625" y="2"/>
                    </a:lnTo>
                    <a:lnTo>
                      <a:pt x="2629" y="2"/>
                    </a:lnTo>
                    <a:lnTo>
                      <a:pt x="2633" y="2"/>
                    </a:lnTo>
                    <a:lnTo>
                      <a:pt x="2637" y="2"/>
                    </a:lnTo>
                    <a:lnTo>
                      <a:pt x="2641" y="2"/>
                    </a:lnTo>
                    <a:lnTo>
                      <a:pt x="2645" y="3"/>
                    </a:lnTo>
                    <a:lnTo>
                      <a:pt x="2649" y="2"/>
                    </a:lnTo>
                    <a:lnTo>
                      <a:pt x="2653" y="2"/>
                    </a:lnTo>
                    <a:lnTo>
                      <a:pt x="2657" y="2"/>
                    </a:lnTo>
                    <a:lnTo>
                      <a:pt x="2661" y="2"/>
                    </a:lnTo>
                    <a:lnTo>
                      <a:pt x="2665" y="2"/>
                    </a:lnTo>
                    <a:lnTo>
                      <a:pt x="2669" y="2"/>
                    </a:lnTo>
                    <a:lnTo>
                      <a:pt x="2673" y="1"/>
                    </a:lnTo>
                    <a:lnTo>
                      <a:pt x="2677" y="1"/>
                    </a:lnTo>
                    <a:lnTo>
                      <a:pt x="2681" y="2"/>
                    </a:lnTo>
                    <a:lnTo>
                      <a:pt x="2685" y="2"/>
                    </a:lnTo>
                    <a:lnTo>
                      <a:pt x="2688" y="1"/>
                    </a:lnTo>
                    <a:lnTo>
                      <a:pt x="2692" y="2"/>
                    </a:lnTo>
                    <a:lnTo>
                      <a:pt x="2696" y="2"/>
                    </a:lnTo>
                    <a:lnTo>
                      <a:pt x="2700" y="1"/>
                    </a:lnTo>
                    <a:lnTo>
                      <a:pt x="2704" y="2"/>
                    </a:lnTo>
                    <a:lnTo>
                      <a:pt x="2708" y="2"/>
                    </a:lnTo>
                    <a:lnTo>
                      <a:pt x="2712" y="1"/>
                    </a:lnTo>
                    <a:lnTo>
                      <a:pt x="2716" y="0"/>
                    </a:lnTo>
                    <a:lnTo>
                      <a:pt x="2720" y="2"/>
                    </a:lnTo>
                    <a:lnTo>
                      <a:pt x="2724" y="2"/>
                    </a:lnTo>
                    <a:lnTo>
                      <a:pt x="2728" y="2"/>
                    </a:lnTo>
                    <a:lnTo>
                      <a:pt x="2732" y="3"/>
                    </a:lnTo>
                    <a:lnTo>
                      <a:pt x="2736" y="1"/>
                    </a:lnTo>
                    <a:lnTo>
                      <a:pt x="2740" y="1"/>
                    </a:lnTo>
                    <a:lnTo>
                      <a:pt x="2744" y="2"/>
                    </a:lnTo>
                    <a:lnTo>
                      <a:pt x="2748" y="1"/>
                    </a:lnTo>
                    <a:lnTo>
                      <a:pt x="2751" y="2"/>
                    </a:lnTo>
                    <a:lnTo>
                      <a:pt x="2755" y="2"/>
                    </a:lnTo>
                    <a:lnTo>
                      <a:pt x="2759" y="2"/>
                    </a:lnTo>
                    <a:lnTo>
                      <a:pt x="2763" y="2"/>
                    </a:lnTo>
                    <a:lnTo>
                      <a:pt x="2767" y="0"/>
                    </a:lnTo>
                    <a:lnTo>
                      <a:pt x="2771" y="2"/>
                    </a:lnTo>
                    <a:lnTo>
                      <a:pt x="2775" y="1"/>
                    </a:lnTo>
                    <a:lnTo>
                      <a:pt x="2779" y="3"/>
                    </a:lnTo>
                    <a:lnTo>
                      <a:pt x="2783" y="2"/>
                    </a:lnTo>
                    <a:lnTo>
                      <a:pt x="2787" y="2"/>
                    </a:lnTo>
                    <a:lnTo>
                      <a:pt x="2791" y="2"/>
                    </a:lnTo>
                    <a:lnTo>
                      <a:pt x="2795" y="2"/>
                    </a:lnTo>
                    <a:lnTo>
                      <a:pt x="2799" y="2"/>
                    </a:lnTo>
                    <a:lnTo>
                      <a:pt x="2803" y="2"/>
                    </a:lnTo>
                    <a:lnTo>
                      <a:pt x="2807" y="0"/>
                    </a:lnTo>
                    <a:lnTo>
                      <a:pt x="2811" y="2"/>
                    </a:lnTo>
                    <a:lnTo>
                      <a:pt x="2814" y="2"/>
                    </a:lnTo>
                    <a:lnTo>
                      <a:pt x="2818" y="2"/>
                    </a:lnTo>
                    <a:lnTo>
                      <a:pt x="2822" y="2"/>
                    </a:lnTo>
                    <a:lnTo>
                      <a:pt x="2826" y="2"/>
                    </a:lnTo>
                    <a:lnTo>
                      <a:pt x="2830" y="1"/>
                    </a:lnTo>
                    <a:lnTo>
                      <a:pt x="2834" y="2"/>
                    </a:lnTo>
                    <a:lnTo>
                      <a:pt x="2838" y="2"/>
                    </a:lnTo>
                    <a:lnTo>
                      <a:pt x="2842" y="2"/>
                    </a:lnTo>
                    <a:lnTo>
                      <a:pt x="2846" y="2"/>
                    </a:lnTo>
                    <a:lnTo>
                      <a:pt x="2850" y="2"/>
                    </a:lnTo>
                    <a:lnTo>
                      <a:pt x="2854" y="2"/>
                    </a:lnTo>
                    <a:lnTo>
                      <a:pt x="2858" y="2"/>
                    </a:lnTo>
                    <a:lnTo>
                      <a:pt x="2862" y="1"/>
                    </a:lnTo>
                    <a:lnTo>
                      <a:pt x="2866" y="2"/>
                    </a:lnTo>
                    <a:lnTo>
                      <a:pt x="2870" y="2"/>
                    </a:lnTo>
                    <a:lnTo>
                      <a:pt x="2874" y="3"/>
                    </a:lnTo>
                    <a:lnTo>
                      <a:pt x="2877" y="2"/>
                    </a:lnTo>
                    <a:lnTo>
                      <a:pt x="2881" y="2"/>
                    </a:lnTo>
                    <a:lnTo>
                      <a:pt x="2885" y="2"/>
                    </a:lnTo>
                    <a:lnTo>
                      <a:pt x="2889" y="2"/>
                    </a:lnTo>
                    <a:lnTo>
                      <a:pt x="2893" y="1"/>
                    </a:lnTo>
                    <a:lnTo>
                      <a:pt x="2897" y="3"/>
                    </a:lnTo>
                    <a:lnTo>
                      <a:pt x="2901" y="2"/>
                    </a:lnTo>
                    <a:lnTo>
                      <a:pt x="2905" y="2"/>
                    </a:lnTo>
                    <a:lnTo>
                      <a:pt x="2909" y="2"/>
                    </a:lnTo>
                    <a:lnTo>
                      <a:pt x="2913" y="2"/>
                    </a:lnTo>
                    <a:lnTo>
                      <a:pt x="2917" y="2"/>
                    </a:lnTo>
                    <a:lnTo>
                      <a:pt x="2921" y="2"/>
                    </a:lnTo>
                    <a:lnTo>
                      <a:pt x="2925" y="2"/>
                    </a:lnTo>
                    <a:lnTo>
                      <a:pt x="2929" y="2"/>
                    </a:lnTo>
                    <a:lnTo>
                      <a:pt x="2933" y="1"/>
                    </a:lnTo>
                    <a:lnTo>
                      <a:pt x="2937" y="2"/>
                    </a:lnTo>
                    <a:lnTo>
                      <a:pt x="2940" y="1"/>
                    </a:lnTo>
                    <a:lnTo>
                      <a:pt x="2944" y="2"/>
                    </a:lnTo>
                    <a:lnTo>
                      <a:pt x="2948" y="2"/>
                    </a:lnTo>
                    <a:lnTo>
                      <a:pt x="2952" y="3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2"/>
                    </a:lnTo>
                    <a:lnTo>
                      <a:pt x="2968" y="2"/>
                    </a:lnTo>
                    <a:lnTo>
                      <a:pt x="2972" y="2"/>
                    </a:lnTo>
                    <a:lnTo>
                      <a:pt x="2976" y="2"/>
                    </a:lnTo>
                    <a:lnTo>
                      <a:pt x="2980" y="1"/>
                    </a:lnTo>
                    <a:lnTo>
                      <a:pt x="2984" y="2"/>
                    </a:lnTo>
                    <a:lnTo>
                      <a:pt x="2988" y="2"/>
                    </a:lnTo>
                    <a:lnTo>
                      <a:pt x="2992" y="1"/>
                    </a:lnTo>
                    <a:lnTo>
                      <a:pt x="2996" y="2"/>
                    </a:lnTo>
                    <a:lnTo>
                      <a:pt x="2999" y="2"/>
                    </a:lnTo>
                    <a:lnTo>
                      <a:pt x="3003" y="2"/>
                    </a:lnTo>
                    <a:lnTo>
                      <a:pt x="3007" y="3"/>
                    </a:lnTo>
                    <a:lnTo>
                      <a:pt x="3011" y="0"/>
                    </a:lnTo>
                    <a:lnTo>
                      <a:pt x="3015" y="1"/>
                    </a:lnTo>
                    <a:lnTo>
                      <a:pt x="3019" y="1"/>
                    </a:lnTo>
                    <a:lnTo>
                      <a:pt x="3023" y="2"/>
                    </a:lnTo>
                    <a:lnTo>
                      <a:pt x="3027" y="1"/>
                    </a:lnTo>
                    <a:lnTo>
                      <a:pt x="3031" y="1"/>
                    </a:lnTo>
                    <a:lnTo>
                      <a:pt x="3035" y="2"/>
                    </a:lnTo>
                    <a:lnTo>
                      <a:pt x="3039" y="2"/>
                    </a:lnTo>
                    <a:lnTo>
                      <a:pt x="3043" y="3"/>
                    </a:lnTo>
                    <a:lnTo>
                      <a:pt x="3047" y="2"/>
                    </a:lnTo>
                    <a:lnTo>
                      <a:pt x="3051" y="3"/>
                    </a:lnTo>
                    <a:lnTo>
                      <a:pt x="3055" y="2"/>
                    </a:lnTo>
                    <a:lnTo>
                      <a:pt x="3059" y="2"/>
                    </a:lnTo>
                    <a:lnTo>
                      <a:pt x="3062" y="2"/>
                    </a:lnTo>
                    <a:lnTo>
                      <a:pt x="3066" y="3"/>
                    </a:lnTo>
                    <a:lnTo>
                      <a:pt x="3070" y="2"/>
                    </a:lnTo>
                    <a:lnTo>
                      <a:pt x="3074" y="1"/>
                    </a:lnTo>
                    <a:lnTo>
                      <a:pt x="3078" y="2"/>
                    </a:lnTo>
                    <a:lnTo>
                      <a:pt x="3082" y="2"/>
                    </a:lnTo>
                    <a:lnTo>
                      <a:pt x="3086" y="3"/>
                    </a:lnTo>
                    <a:lnTo>
                      <a:pt x="3090" y="1"/>
                    </a:lnTo>
                    <a:lnTo>
                      <a:pt x="3094" y="2"/>
                    </a:lnTo>
                    <a:lnTo>
                      <a:pt x="3098" y="2"/>
                    </a:lnTo>
                    <a:lnTo>
                      <a:pt x="3102" y="2"/>
                    </a:lnTo>
                    <a:lnTo>
                      <a:pt x="3106" y="2"/>
                    </a:lnTo>
                    <a:lnTo>
                      <a:pt x="3110" y="2"/>
                    </a:lnTo>
                    <a:lnTo>
                      <a:pt x="3114" y="2"/>
                    </a:lnTo>
                    <a:lnTo>
                      <a:pt x="3118" y="3"/>
                    </a:lnTo>
                    <a:lnTo>
                      <a:pt x="3122" y="3"/>
                    </a:lnTo>
                    <a:lnTo>
                      <a:pt x="3125" y="2"/>
                    </a:lnTo>
                    <a:lnTo>
                      <a:pt x="3129" y="1"/>
                    </a:lnTo>
                    <a:lnTo>
                      <a:pt x="3133" y="2"/>
                    </a:lnTo>
                    <a:lnTo>
                      <a:pt x="3137" y="2"/>
                    </a:lnTo>
                    <a:lnTo>
                      <a:pt x="3141" y="3"/>
                    </a:lnTo>
                    <a:lnTo>
                      <a:pt x="3145" y="2"/>
                    </a:lnTo>
                    <a:lnTo>
                      <a:pt x="3149" y="2"/>
                    </a:lnTo>
                    <a:lnTo>
                      <a:pt x="3153" y="2"/>
                    </a:lnTo>
                    <a:lnTo>
                      <a:pt x="3157" y="3"/>
                    </a:lnTo>
                    <a:lnTo>
                      <a:pt x="3161" y="2"/>
                    </a:lnTo>
                    <a:lnTo>
                      <a:pt x="3165" y="2"/>
                    </a:lnTo>
                    <a:lnTo>
                      <a:pt x="3169" y="3"/>
                    </a:lnTo>
                    <a:lnTo>
                      <a:pt x="3173" y="1"/>
                    </a:lnTo>
                    <a:lnTo>
                      <a:pt x="3177" y="2"/>
                    </a:lnTo>
                    <a:lnTo>
                      <a:pt x="3181" y="3"/>
                    </a:lnTo>
                    <a:lnTo>
                      <a:pt x="3185" y="2"/>
                    </a:lnTo>
                    <a:lnTo>
                      <a:pt x="3188" y="2"/>
                    </a:lnTo>
                    <a:lnTo>
                      <a:pt x="3192" y="2"/>
                    </a:lnTo>
                    <a:lnTo>
                      <a:pt x="3196" y="2"/>
                    </a:lnTo>
                    <a:lnTo>
                      <a:pt x="3200" y="2"/>
                    </a:lnTo>
                    <a:lnTo>
                      <a:pt x="3204" y="2"/>
                    </a:lnTo>
                    <a:lnTo>
                      <a:pt x="3208" y="3"/>
                    </a:lnTo>
                    <a:lnTo>
                      <a:pt x="3212" y="2"/>
                    </a:lnTo>
                    <a:lnTo>
                      <a:pt x="3216" y="3"/>
                    </a:lnTo>
                    <a:lnTo>
                      <a:pt x="3220" y="2"/>
                    </a:lnTo>
                    <a:lnTo>
                      <a:pt x="3224" y="3"/>
                    </a:lnTo>
                    <a:lnTo>
                      <a:pt x="3228" y="2"/>
                    </a:lnTo>
                    <a:lnTo>
                      <a:pt x="3232" y="2"/>
                    </a:lnTo>
                    <a:lnTo>
                      <a:pt x="3236" y="2"/>
                    </a:lnTo>
                    <a:lnTo>
                      <a:pt x="3240" y="1"/>
                    </a:lnTo>
                    <a:lnTo>
                      <a:pt x="3244" y="3"/>
                    </a:lnTo>
                    <a:lnTo>
                      <a:pt x="3248" y="2"/>
                    </a:lnTo>
                    <a:lnTo>
                      <a:pt x="3251" y="2"/>
                    </a:lnTo>
                    <a:lnTo>
                      <a:pt x="3255" y="2"/>
                    </a:lnTo>
                    <a:lnTo>
                      <a:pt x="3259" y="2"/>
                    </a:lnTo>
                    <a:lnTo>
                      <a:pt x="3263" y="2"/>
                    </a:lnTo>
                    <a:lnTo>
                      <a:pt x="3267" y="3"/>
                    </a:lnTo>
                    <a:lnTo>
                      <a:pt x="3271" y="2"/>
                    </a:lnTo>
                    <a:lnTo>
                      <a:pt x="3275" y="2"/>
                    </a:lnTo>
                    <a:lnTo>
                      <a:pt x="3279" y="1"/>
                    </a:lnTo>
                    <a:lnTo>
                      <a:pt x="3283" y="3"/>
                    </a:lnTo>
                    <a:lnTo>
                      <a:pt x="3287" y="2"/>
                    </a:lnTo>
                    <a:lnTo>
                      <a:pt x="3291" y="2"/>
                    </a:lnTo>
                    <a:lnTo>
                      <a:pt x="3295" y="1"/>
                    </a:lnTo>
                    <a:lnTo>
                      <a:pt x="3299" y="3"/>
                    </a:lnTo>
                    <a:lnTo>
                      <a:pt x="3303" y="2"/>
                    </a:lnTo>
                    <a:lnTo>
                      <a:pt x="3307" y="3"/>
                    </a:lnTo>
                    <a:lnTo>
                      <a:pt x="3311" y="2"/>
                    </a:lnTo>
                    <a:lnTo>
                      <a:pt x="3314" y="2"/>
                    </a:lnTo>
                    <a:lnTo>
                      <a:pt x="3318" y="3"/>
                    </a:lnTo>
                    <a:lnTo>
                      <a:pt x="3322" y="2"/>
                    </a:lnTo>
                    <a:lnTo>
                      <a:pt x="3326" y="2"/>
                    </a:lnTo>
                    <a:lnTo>
                      <a:pt x="3330" y="2"/>
                    </a:lnTo>
                    <a:lnTo>
                      <a:pt x="3334" y="2"/>
                    </a:lnTo>
                    <a:lnTo>
                      <a:pt x="3338" y="2"/>
                    </a:lnTo>
                    <a:lnTo>
                      <a:pt x="3342" y="2"/>
                    </a:lnTo>
                    <a:lnTo>
                      <a:pt x="3346" y="3"/>
                    </a:lnTo>
                    <a:lnTo>
                      <a:pt x="3350" y="2"/>
                    </a:lnTo>
                    <a:lnTo>
                      <a:pt x="3354" y="3"/>
                    </a:lnTo>
                    <a:lnTo>
                      <a:pt x="3358" y="2"/>
                    </a:lnTo>
                    <a:lnTo>
                      <a:pt x="3362" y="2"/>
                    </a:lnTo>
                    <a:lnTo>
                      <a:pt x="3366" y="2"/>
                    </a:lnTo>
                    <a:lnTo>
                      <a:pt x="3370" y="3"/>
                    </a:lnTo>
                    <a:lnTo>
                      <a:pt x="3374" y="2"/>
                    </a:lnTo>
                    <a:lnTo>
                      <a:pt x="3377" y="3"/>
                    </a:lnTo>
                    <a:lnTo>
                      <a:pt x="3381" y="2"/>
                    </a:lnTo>
                    <a:lnTo>
                      <a:pt x="3385" y="3"/>
                    </a:lnTo>
                    <a:lnTo>
                      <a:pt x="3389" y="3"/>
                    </a:lnTo>
                    <a:lnTo>
                      <a:pt x="3393" y="2"/>
                    </a:lnTo>
                    <a:lnTo>
                      <a:pt x="3397" y="2"/>
                    </a:lnTo>
                    <a:lnTo>
                      <a:pt x="3401" y="2"/>
                    </a:lnTo>
                    <a:lnTo>
                      <a:pt x="3405" y="2"/>
                    </a:lnTo>
                    <a:lnTo>
                      <a:pt x="3409" y="2"/>
                    </a:lnTo>
                    <a:lnTo>
                      <a:pt x="3413" y="3"/>
                    </a:lnTo>
                    <a:lnTo>
                      <a:pt x="3417" y="2"/>
                    </a:lnTo>
                    <a:lnTo>
                      <a:pt x="3421" y="3"/>
                    </a:lnTo>
                    <a:lnTo>
                      <a:pt x="3425" y="2"/>
                    </a:lnTo>
                    <a:lnTo>
                      <a:pt x="3429" y="2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3"/>
                    </a:lnTo>
                    <a:lnTo>
                      <a:pt x="3444" y="2"/>
                    </a:lnTo>
                    <a:lnTo>
                      <a:pt x="3448" y="3"/>
                    </a:lnTo>
                    <a:lnTo>
                      <a:pt x="3452" y="2"/>
                    </a:lnTo>
                    <a:lnTo>
                      <a:pt x="3456" y="3"/>
                    </a:lnTo>
                    <a:lnTo>
                      <a:pt x="3460" y="2"/>
                    </a:lnTo>
                    <a:lnTo>
                      <a:pt x="3464" y="2"/>
                    </a:lnTo>
                    <a:lnTo>
                      <a:pt x="3468" y="2"/>
                    </a:lnTo>
                    <a:lnTo>
                      <a:pt x="3472" y="2"/>
                    </a:lnTo>
                    <a:lnTo>
                      <a:pt x="3476" y="3"/>
                    </a:lnTo>
                    <a:lnTo>
                      <a:pt x="3480" y="2"/>
                    </a:lnTo>
                    <a:lnTo>
                      <a:pt x="3484" y="2"/>
                    </a:lnTo>
                    <a:lnTo>
                      <a:pt x="3488" y="2"/>
                    </a:lnTo>
                    <a:lnTo>
                      <a:pt x="3492" y="3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3"/>
                    </a:lnTo>
                    <a:lnTo>
                      <a:pt x="3507" y="2"/>
                    </a:lnTo>
                    <a:lnTo>
                      <a:pt x="3511" y="3"/>
                    </a:lnTo>
                    <a:lnTo>
                      <a:pt x="3515" y="2"/>
                    </a:lnTo>
                    <a:lnTo>
                      <a:pt x="3519" y="1"/>
                    </a:lnTo>
                    <a:lnTo>
                      <a:pt x="3523" y="3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2"/>
                    </a:lnTo>
                    <a:lnTo>
                      <a:pt x="3539" y="2"/>
                    </a:lnTo>
                    <a:lnTo>
                      <a:pt x="3543" y="4"/>
                    </a:lnTo>
                    <a:lnTo>
                      <a:pt x="3547" y="2"/>
                    </a:lnTo>
                    <a:lnTo>
                      <a:pt x="3551" y="3"/>
                    </a:lnTo>
                    <a:lnTo>
                      <a:pt x="3555" y="3"/>
                    </a:lnTo>
                    <a:lnTo>
                      <a:pt x="3559" y="2"/>
                    </a:lnTo>
                    <a:lnTo>
                      <a:pt x="3562" y="1"/>
                    </a:lnTo>
                    <a:lnTo>
                      <a:pt x="3566" y="3"/>
                    </a:lnTo>
                    <a:lnTo>
                      <a:pt x="3570" y="2"/>
                    </a:lnTo>
                    <a:lnTo>
                      <a:pt x="3574" y="0"/>
                    </a:lnTo>
                    <a:lnTo>
                      <a:pt x="3578" y="3"/>
                    </a:lnTo>
                    <a:lnTo>
                      <a:pt x="3582" y="2"/>
                    </a:lnTo>
                    <a:lnTo>
                      <a:pt x="3586" y="2"/>
                    </a:lnTo>
                    <a:lnTo>
                      <a:pt x="3590" y="2"/>
                    </a:lnTo>
                    <a:lnTo>
                      <a:pt x="3594" y="2"/>
                    </a:lnTo>
                    <a:lnTo>
                      <a:pt x="3598" y="3"/>
                    </a:lnTo>
                    <a:lnTo>
                      <a:pt x="3602" y="3"/>
                    </a:lnTo>
                    <a:lnTo>
                      <a:pt x="3606" y="2"/>
                    </a:lnTo>
                    <a:lnTo>
                      <a:pt x="3610" y="3"/>
                    </a:lnTo>
                    <a:lnTo>
                      <a:pt x="3614" y="2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3"/>
                    </a:lnTo>
                    <a:lnTo>
                      <a:pt x="3629" y="2"/>
                    </a:lnTo>
                    <a:lnTo>
                      <a:pt x="3633" y="2"/>
                    </a:lnTo>
                    <a:lnTo>
                      <a:pt x="3637" y="3"/>
                    </a:lnTo>
                    <a:lnTo>
                      <a:pt x="3641" y="2"/>
                    </a:lnTo>
                    <a:lnTo>
                      <a:pt x="3645" y="3"/>
                    </a:lnTo>
                    <a:lnTo>
                      <a:pt x="3649" y="2"/>
                    </a:lnTo>
                    <a:lnTo>
                      <a:pt x="3653" y="2"/>
                    </a:lnTo>
                    <a:lnTo>
                      <a:pt x="3657" y="2"/>
                    </a:lnTo>
                    <a:lnTo>
                      <a:pt x="3661" y="3"/>
                    </a:lnTo>
                    <a:lnTo>
                      <a:pt x="3665" y="3"/>
                    </a:lnTo>
                    <a:lnTo>
                      <a:pt x="3669" y="3"/>
                    </a:lnTo>
                    <a:lnTo>
                      <a:pt x="3673" y="3"/>
                    </a:lnTo>
                    <a:lnTo>
                      <a:pt x="3677" y="2"/>
                    </a:lnTo>
                    <a:lnTo>
                      <a:pt x="3681" y="3"/>
                    </a:lnTo>
                    <a:lnTo>
                      <a:pt x="3685" y="3"/>
                    </a:lnTo>
                    <a:lnTo>
                      <a:pt x="3688" y="2"/>
                    </a:lnTo>
                    <a:lnTo>
                      <a:pt x="3692" y="3"/>
                    </a:lnTo>
                    <a:lnTo>
                      <a:pt x="3696" y="3"/>
                    </a:lnTo>
                    <a:lnTo>
                      <a:pt x="3700" y="3"/>
                    </a:lnTo>
                    <a:lnTo>
                      <a:pt x="3704" y="3"/>
                    </a:lnTo>
                    <a:lnTo>
                      <a:pt x="3708" y="3"/>
                    </a:lnTo>
                    <a:lnTo>
                      <a:pt x="3712" y="2"/>
                    </a:lnTo>
                    <a:lnTo>
                      <a:pt x="3716" y="2"/>
                    </a:lnTo>
                    <a:lnTo>
                      <a:pt x="3720" y="2"/>
                    </a:lnTo>
                    <a:lnTo>
                      <a:pt x="3724" y="2"/>
                    </a:lnTo>
                    <a:lnTo>
                      <a:pt x="3728" y="2"/>
                    </a:lnTo>
                    <a:lnTo>
                      <a:pt x="3732" y="3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2"/>
                    </a:lnTo>
                    <a:lnTo>
                      <a:pt x="3748" y="3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3"/>
                    </a:lnTo>
                    <a:lnTo>
                      <a:pt x="3763" y="2"/>
                    </a:lnTo>
                    <a:lnTo>
                      <a:pt x="3767" y="3"/>
                    </a:lnTo>
                    <a:lnTo>
                      <a:pt x="3771" y="3"/>
                    </a:lnTo>
                    <a:lnTo>
                      <a:pt x="3775" y="4"/>
                    </a:lnTo>
                    <a:lnTo>
                      <a:pt x="3779" y="3"/>
                    </a:lnTo>
                    <a:lnTo>
                      <a:pt x="3783" y="2"/>
                    </a:lnTo>
                    <a:lnTo>
                      <a:pt x="3787" y="3"/>
                    </a:lnTo>
                    <a:lnTo>
                      <a:pt x="3791" y="3"/>
                    </a:lnTo>
                    <a:lnTo>
                      <a:pt x="3795" y="2"/>
                    </a:lnTo>
                    <a:lnTo>
                      <a:pt x="3799" y="3"/>
                    </a:lnTo>
                    <a:lnTo>
                      <a:pt x="3803" y="3"/>
                    </a:lnTo>
                    <a:lnTo>
                      <a:pt x="3807" y="3"/>
                    </a:lnTo>
                    <a:lnTo>
                      <a:pt x="3811" y="2"/>
                    </a:lnTo>
                    <a:lnTo>
                      <a:pt x="3814" y="3"/>
                    </a:lnTo>
                    <a:lnTo>
                      <a:pt x="3818" y="2"/>
                    </a:lnTo>
                    <a:lnTo>
                      <a:pt x="3822" y="3"/>
                    </a:lnTo>
                    <a:lnTo>
                      <a:pt x="3826" y="2"/>
                    </a:lnTo>
                    <a:lnTo>
                      <a:pt x="3830" y="3"/>
                    </a:lnTo>
                    <a:lnTo>
                      <a:pt x="3834" y="1"/>
                    </a:lnTo>
                    <a:lnTo>
                      <a:pt x="3838" y="2"/>
                    </a:lnTo>
                    <a:lnTo>
                      <a:pt x="3842" y="2"/>
                    </a:lnTo>
                    <a:lnTo>
                      <a:pt x="3846" y="2"/>
                    </a:lnTo>
                    <a:lnTo>
                      <a:pt x="3850" y="3"/>
                    </a:lnTo>
                    <a:lnTo>
                      <a:pt x="3854" y="2"/>
                    </a:lnTo>
                    <a:lnTo>
                      <a:pt x="3858" y="2"/>
                    </a:lnTo>
                    <a:lnTo>
                      <a:pt x="3862" y="2"/>
                    </a:lnTo>
                    <a:lnTo>
                      <a:pt x="3866" y="2"/>
                    </a:lnTo>
                    <a:lnTo>
                      <a:pt x="3870" y="2"/>
                    </a:lnTo>
                    <a:lnTo>
                      <a:pt x="3874" y="2"/>
                    </a:lnTo>
                    <a:lnTo>
                      <a:pt x="3877" y="3"/>
                    </a:lnTo>
                    <a:lnTo>
                      <a:pt x="3881" y="2"/>
                    </a:lnTo>
                    <a:lnTo>
                      <a:pt x="3885" y="2"/>
                    </a:lnTo>
                    <a:lnTo>
                      <a:pt x="3889" y="4"/>
                    </a:lnTo>
                    <a:lnTo>
                      <a:pt x="3893" y="2"/>
                    </a:lnTo>
                    <a:lnTo>
                      <a:pt x="3897" y="3"/>
                    </a:lnTo>
                    <a:lnTo>
                      <a:pt x="3901" y="2"/>
                    </a:lnTo>
                    <a:lnTo>
                      <a:pt x="3905" y="3"/>
                    </a:lnTo>
                    <a:lnTo>
                      <a:pt x="3909" y="2"/>
                    </a:lnTo>
                    <a:lnTo>
                      <a:pt x="3913" y="2"/>
                    </a:lnTo>
                    <a:lnTo>
                      <a:pt x="3917" y="2"/>
                    </a:lnTo>
                    <a:lnTo>
                      <a:pt x="3921" y="2"/>
                    </a:lnTo>
                    <a:lnTo>
                      <a:pt x="3925" y="2"/>
                    </a:lnTo>
                    <a:lnTo>
                      <a:pt x="3929" y="2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6" name="Freeform 334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3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4"/>
                  </a:cxn>
                  <a:cxn ang="0">
                    <a:pos x="185" y="3"/>
                  </a:cxn>
                  <a:cxn ang="0">
                    <a:pos x="248" y="5"/>
                  </a:cxn>
                  <a:cxn ang="0">
                    <a:pos x="311" y="5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2"/>
                  </a:cxn>
                  <a:cxn ang="0">
                    <a:pos x="562" y="3"/>
                  </a:cxn>
                  <a:cxn ang="0">
                    <a:pos x="625" y="2"/>
                  </a:cxn>
                  <a:cxn ang="0">
                    <a:pos x="688" y="2"/>
                  </a:cxn>
                  <a:cxn ang="0">
                    <a:pos x="751" y="2"/>
                  </a:cxn>
                  <a:cxn ang="0">
                    <a:pos x="814" y="3"/>
                  </a:cxn>
                  <a:cxn ang="0">
                    <a:pos x="877" y="2"/>
                  </a:cxn>
                  <a:cxn ang="0">
                    <a:pos x="940" y="2"/>
                  </a:cxn>
                  <a:cxn ang="0">
                    <a:pos x="1003" y="4"/>
                  </a:cxn>
                  <a:cxn ang="0">
                    <a:pos x="1066" y="4"/>
                  </a:cxn>
                  <a:cxn ang="0">
                    <a:pos x="1129" y="4"/>
                  </a:cxn>
                  <a:cxn ang="0">
                    <a:pos x="1192" y="3"/>
                  </a:cxn>
                  <a:cxn ang="0">
                    <a:pos x="1255" y="4"/>
                  </a:cxn>
                  <a:cxn ang="0">
                    <a:pos x="1318" y="3"/>
                  </a:cxn>
                  <a:cxn ang="0">
                    <a:pos x="1381" y="5"/>
                  </a:cxn>
                  <a:cxn ang="0">
                    <a:pos x="1444" y="4"/>
                  </a:cxn>
                  <a:cxn ang="0">
                    <a:pos x="1507" y="5"/>
                  </a:cxn>
                  <a:cxn ang="0">
                    <a:pos x="1570" y="5"/>
                  </a:cxn>
                  <a:cxn ang="0">
                    <a:pos x="1633" y="4"/>
                  </a:cxn>
                  <a:cxn ang="0">
                    <a:pos x="1696" y="5"/>
                  </a:cxn>
                  <a:cxn ang="0">
                    <a:pos x="1759" y="4"/>
                  </a:cxn>
                  <a:cxn ang="0">
                    <a:pos x="1822" y="5"/>
                  </a:cxn>
                  <a:cxn ang="0">
                    <a:pos x="1885" y="5"/>
                  </a:cxn>
                  <a:cxn ang="0">
                    <a:pos x="1948" y="5"/>
                  </a:cxn>
                  <a:cxn ang="0">
                    <a:pos x="2011" y="5"/>
                  </a:cxn>
                  <a:cxn ang="0">
                    <a:pos x="2074" y="5"/>
                  </a:cxn>
                  <a:cxn ang="0">
                    <a:pos x="2137" y="4"/>
                  </a:cxn>
                  <a:cxn ang="0">
                    <a:pos x="2200" y="5"/>
                  </a:cxn>
                  <a:cxn ang="0">
                    <a:pos x="2263" y="4"/>
                  </a:cxn>
                  <a:cxn ang="0">
                    <a:pos x="2326" y="4"/>
                  </a:cxn>
                  <a:cxn ang="0">
                    <a:pos x="2389" y="4"/>
                  </a:cxn>
                  <a:cxn ang="0">
                    <a:pos x="2452" y="5"/>
                  </a:cxn>
                  <a:cxn ang="0">
                    <a:pos x="2515" y="3"/>
                  </a:cxn>
                  <a:cxn ang="0">
                    <a:pos x="2578" y="2"/>
                  </a:cxn>
                  <a:cxn ang="0">
                    <a:pos x="2641" y="2"/>
                  </a:cxn>
                  <a:cxn ang="0">
                    <a:pos x="2704" y="3"/>
                  </a:cxn>
                  <a:cxn ang="0">
                    <a:pos x="2767" y="3"/>
                  </a:cxn>
                  <a:cxn ang="0">
                    <a:pos x="2830" y="2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2"/>
                  </a:cxn>
                  <a:cxn ang="0">
                    <a:pos x="3082" y="3"/>
                  </a:cxn>
                  <a:cxn ang="0">
                    <a:pos x="3145" y="2"/>
                  </a:cxn>
                  <a:cxn ang="0">
                    <a:pos x="3208" y="3"/>
                  </a:cxn>
                  <a:cxn ang="0">
                    <a:pos x="3271" y="2"/>
                  </a:cxn>
                  <a:cxn ang="0">
                    <a:pos x="3334" y="2"/>
                  </a:cxn>
                  <a:cxn ang="0">
                    <a:pos x="3397" y="2"/>
                  </a:cxn>
                  <a:cxn ang="0">
                    <a:pos x="3460" y="1"/>
                  </a:cxn>
                  <a:cxn ang="0">
                    <a:pos x="3523" y="1"/>
                  </a:cxn>
                  <a:cxn ang="0">
                    <a:pos x="3586" y="2"/>
                  </a:cxn>
                  <a:cxn ang="0">
                    <a:pos x="3649" y="2"/>
                  </a:cxn>
                  <a:cxn ang="0">
                    <a:pos x="3712" y="2"/>
                  </a:cxn>
                  <a:cxn ang="0">
                    <a:pos x="3775" y="2"/>
                  </a:cxn>
                  <a:cxn ang="0">
                    <a:pos x="3838" y="2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6">
                    <a:moveTo>
                      <a:pt x="0" y="3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31" y="4"/>
                    </a:lnTo>
                    <a:lnTo>
                      <a:pt x="35" y="5"/>
                    </a:lnTo>
                    <a:lnTo>
                      <a:pt x="39" y="4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5"/>
                    </a:lnTo>
                    <a:lnTo>
                      <a:pt x="55" y="4"/>
                    </a:lnTo>
                    <a:lnTo>
                      <a:pt x="59" y="3"/>
                    </a:lnTo>
                    <a:lnTo>
                      <a:pt x="62" y="4"/>
                    </a:lnTo>
                    <a:lnTo>
                      <a:pt x="66" y="3"/>
                    </a:lnTo>
                    <a:lnTo>
                      <a:pt x="70" y="4"/>
                    </a:lnTo>
                    <a:lnTo>
                      <a:pt x="74" y="5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4" y="3"/>
                    </a:lnTo>
                    <a:lnTo>
                      <a:pt x="98" y="5"/>
                    </a:lnTo>
                    <a:lnTo>
                      <a:pt x="102" y="5"/>
                    </a:lnTo>
                    <a:lnTo>
                      <a:pt x="106" y="3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18" y="5"/>
                    </a:lnTo>
                    <a:lnTo>
                      <a:pt x="122" y="4"/>
                    </a:lnTo>
                    <a:lnTo>
                      <a:pt x="125" y="3"/>
                    </a:lnTo>
                    <a:lnTo>
                      <a:pt x="129" y="4"/>
                    </a:lnTo>
                    <a:lnTo>
                      <a:pt x="133" y="3"/>
                    </a:lnTo>
                    <a:lnTo>
                      <a:pt x="137" y="5"/>
                    </a:lnTo>
                    <a:lnTo>
                      <a:pt x="141" y="4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3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8" y="4"/>
                    </a:lnTo>
                    <a:lnTo>
                      <a:pt x="192" y="3"/>
                    </a:lnTo>
                    <a:lnTo>
                      <a:pt x="196" y="5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1" y="5"/>
                    </a:lnTo>
                    <a:lnTo>
                      <a:pt x="255" y="4"/>
                    </a:lnTo>
                    <a:lnTo>
                      <a:pt x="259" y="3"/>
                    </a:lnTo>
                    <a:lnTo>
                      <a:pt x="263" y="4"/>
                    </a:lnTo>
                    <a:lnTo>
                      <a:pt x="267" y="4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7" y="3"/>
                    </a:lnTo>
                    <a:lnTo>
                      <a:pt x="291" y="4"/>
                    </a:lnTo>
                    <a:lnTo>
                      <a:pt x="295" y="3"/>
                    </a:lnTo>
                    <a:lnTo>
                      <a:pt x="299" y="4"/>
                    </a:lnTo>
                    <a:lnTo>
                      <a:pt x="303" y="3"/>
                    </a:lnTo>
                    <a:lnTo>
                      <a:pt x="307" y="4"/>
                    </a:lnTo>
                    <a:lnTo>
                      <a:pt x="311" y="5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5"/>
                    </a:lnTo>
                    <a:lnTo>
                      <a:pt x="326" y="3"/>
                    </a:lnTo>
                    <a:lnTo>
                      <a:pt x="330" y="4"/>
                    </a:lnTo>
                    <a:lnTo>
                      <a:pt x="334" y="3"/>
                    </a:lnTo>
                    <a:lnTo>
                      <a:pt x="338" y="3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4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4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4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4"/>
                    </a:lnTo>
                    <a:lnTo>
                      <a:pt x="409" y="4"/>
                    </a:lnTo>
                    <a:lnTo>
                      <a:pt x="413" y="3"/>
                    </a:lnTo>
                    <a:lnTo>
                      <a:pt x="417" y="4"/>
                    </a:lnTo>
                    <a:lnTo>
                      <a:pt x="421" y="3"/>
                    </a:lnTo>
                    <a:lnTo>
                      <a:pt x="425" y="4"/>
                    </a:lnTo>
                    <a:lnTo>
                      <a:pt x="429" y="3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3"/>
                    </a:lnTo>
                    <a:lnTo>
                      <a:pt x="444" y="2"/>
                    </a:lnTo>
                    <a:lnTo>
                      <a:pt x="448" y="4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3"/>
                    </a:lnTo>
                    <a:lnTo>
                      <a:pt x="464" y="3"/>
                    </a:lnTo>
                    <a:lnTo>
                      <a:pt x="468" y="3"/>
                    </a:lnTo>
                    <a:lnTo>
                      <a:pt x="472" y="4"/>
                    </a:lnTo>
                    <a:lnTo>
                      <a:pt x="476" y="3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3"/>
                    </a:lnTo>
                    <a:lnTo>
                      <a:pt x="492" y="4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3"/>
                    </a:lnTo>
                    <a:lnTo>
                      <a:pt x="559" y="4"/>
                    </a:lnTo>
                    <a:lnTo>
                      <a:pt x="562" y="3"/>
                    </a:lnTo>
                    <a:lnTo>
                      <a:pt x="566" y="3"/>
                    </a:lnTo>
                    <a:lnTo>
                      <a:pt x="570" y="3"/>
                    </a:lnTo>
                    <a:lnTo>
                      <a:pt x="574" y="4"/>
                    </a:lnTo>
                    <a:lnTo>
                      <a:pt x="578" y="3"/>
                    </a:lnTo>
                    <a:lnTo>
                      <a:pt x="582" y="3"/>
                    </a:lnTo>
                    <a:lnTo>
                      <a:pt x="586" y="3"/>
                    </a:lnTo>
                    <a:lnTo>
                      <a:pt x="590" y="2"/>
                    </a:lnTo>
                    <a:lnTo>
                      <a:pt x="594" y="3"/>
                    </a:lnTo>
                    <a:lnTo>
                      <a:pt x="598" y="2"/>
                    </a:lnTo>
                    <a:lnTo>
                      <a:pt x="602" y="4"/>
                    </a:lnTo>
                    <a:lnTo>
                      <a:pt x="606" y="3"/>
                    </a:lnTo>
                    <a:lnTo>
                      <a:pt x="610" y="4"/>
                    </a:lnTo>
                    <a:lnTo>
                      <a:pt x="614" y="3"/>
                    </a:lnTo>
                    <a:lnTo>
                      <a:pt x="618" y="3"/>
                    </a:lnTo>
                    <a:lnTo>
                      <a:pt x="622" y="2"/>
                    </a:lnTo>
                    <a:lnTo>
                      <a:pt x="625" y="2"/>
                    </a:lnTo>
                    <a:lnTo>
                      <a:pt x="629" y="3"/>
                    </a:lnTo>
                    <a:lnTo>
                      <a:pt x="633" y="3"/>
                    </a:lnTo>
                    <a:lnTo>
                      <a:pt x="637" y="3"/>
                    </a:lnTo>
                    <a:lnTo>
                      <a:pt x="641" y="2"/>
                    </a:lnTo>
                    <a:lnTo>
                      <a:pt x="645" y="3"/>
                    </a:lnTo>
                    <a:lnTo>
                      <a:pt x="649" y="3"/>
                    </a:lnTo>
                    <a:lnTo>
                      <a:pt x="653" y="3"/>
                    </a:lnTo>
                    <a:lnTo>
                      <a:pt x="657" y="3"/>
                    </a:lnTo>
                    <a:lnTo>
                      <a:pt x="661" y="2"/>
                    </a:lnTo>
                    <a:lnTo>
                      <a:pt x="665" y="2"/>
                    </a:lnTo>
                    <a:lnTo>
                      <a:pt x="669" y="2"/>
                    </a:lnTo>
                    <a:lnTo>
                      <a:pt x="673" y="3"/>
                    </a:lnTo>
                    <a:lnTo>
                      <a:pt x="677" y="3"/>
                    </a:lnTo>
                    <a:lnTo>
                      <a:pt x="681" y="3"/>
                    </a:lnTo>
                    <a:lnTo>
                      <a:pt x="685" y="0"/>
                    </a:lnTo>
                    <a:lnTo>
                      <a:pt x="688" y="2"/>
                    </a:lnTo>
                    <a:lnTo>
                      <a:pt x="692" y="3"/>
                    </a:lnTo>
                    <a:lnTo>
                      <a:pt x="696" y="2"/>
                    </a:lnTo>
                    <a:lnTo>
                      <a:pt x="700" y="3"/>
                    </a:lnTo>
                    <a:lnTo>
                      <a:pt x="704" y="3"/>
                    </a:lnTo>
                    <a:lnTo>
                      <a:pt x="708" y="3"/>
                    </a:lnTo>
                    <a:lnTo>
                      <a:pt x="712" y="3"/>
                    </a:lnTo>
                    <a:lnTo>
                      <a:pt x="716" y="2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2"/>
                    </a:lnTo>
                    <a:lnTo>
                      <a:pt x="732" y="3"/>
                    </a:lnTo>
                    <a:lnTo>
                      <a:pt x="736" y="2"/>
                    </a:lnTo>
                    <a:lnTo>
                      <a:pt x="740" y="2"/>
                    </a:lnTo>
                    <a:lnTo>
                      <a:pt x="744" y="3"/>
                    </a:lnTo>
                    <a:lnTo>
                      <a:pt x="748" y="3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9" y="2"/>
                    </a:lnTo>
                    <a:lnTo>
                      <a:pt x="763" y="2"/>
                    </a:lnTo>
                    <a:lnTo>
                      <a:pt x="767" y="2"/>
                    </a:lnTo>
                    <a:lnTo>
                      <a:pt x="771" y="2"/>
                    </a:lnTo>
                    <a:lnTo>
                      <a:pt x="775" y="2"/>
                    </a:lnTo>
                    <a:lnTo>
                      <a:pt x="779" y="3"/>
                    </a:lnTo>
                    <a:lnTo>
                      <a:pt x="783" y="2"/>
                    </a:lnTo>
                    <a:lnTo>
                      <a:pt x="787" y="2"/>
                    </a:lnTo>
                    <a:lnTo>
                      <a:pt x="791" y="3"/>
                    </a:lnTo>
                    <a:lnTo>
                      <a:pt x="795" y="2"/>
                    </a:lnTo>
                    <a:lnTo>
                      <a:pt x="799" y="2"/>
                    </a:lnTo>
                    <a:lnTo>
                      <a:pt x="803" y="4"/>
                    </a:lnTo>
                    <a:lnTo>
                      <a:pt x="807" y="2"/>
                    </a:lnTo>
                    <a:lnTo>
                      <a:pt x="811" y="4"/>
                    </a:lnTo>
                    <a:lnTo>
                      <a:pt x="814" y="3"/>
                    </a:lnTo>
                    <a:lnTo>
                      <a:pt x="818" y="3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3"/>
                    </a:lnTo>
                    <a:lnTo>
                      <a:pt x="834" y="2"/>
                    </a:lnTo>
                    <a:lnTo>
                      <a:pt x="838" y="3"/>
                    </a:lnTo>
                    <a:lnTo>
                      <a:pt x="842" y="3"/>
                    </a:lnTo>
                    <a:lnTo>
                      <a:pt x="846" y="3"/>
                    </a:lnTo>
                    <a:lnTo>
                      <a:pt x="850" y="2"/>
                    </a:lnTo>
                    <a:lnTo>
                      <a:pt x="854" y="2"/>
                    </a:lnTo>
                    <a:lnTo>
                      <a:pt x="858" y="4"/>
                    </a:lnTo>
                    <a:lnTo>
                      <a:pt x="862" y="3"/>
                    </a:lnTo>
                    <a:lnTo>
                      <a:pt x="866" y="3"/>
                    </a:lnTo>
                    <a:lnTo>
                      <a:pt x="870" y="3"/>
                    </a:lnTo>
                    <a:lnTo>
                      <a:pt x="874" y="3"/>
                    </a:lnTo>
                    <a:lnTo>
                      <a:pt x="877" y="2"/>
                    </a:lnTo>
                    <a:lnTo>
                      <a:pt x="881" y="2"/>
                    </a:lnTo>
                    <a:lnTo>
                      <a:pt x="885" y="2"/>
                    </a:lnTo>
                    <a:lnTo>
                      <a:pt x="889" y="3"/>
                    </a:lnTo>
                    <a:lnTo>
                      <a:pt x="893" y="3"/>
                    </a:lnTo>
                    <a:lnTo>
                      <a:pt x="897" y="5"/>
                    </a:lnTo>
                    <a:lnTo>
                      <a:pt x="901" y="3"/>
                    </a:lnTo>
                    <a:lnTo>
                      <a:pt x="905" y="4"/>
                    </a:lnTo>
                    <a:lnTo>
                      <a:pt x="909" y="3"/>
                    </a:lnTo>
                    <a:lnTo>
                      <a:pt x="913" y="3"/>
                    </a:lnTo>
                    <a:lnTo>
                      <a:pt x="917" y="4"/>
                    </a:lnTo>
                    <a:lnTo>
                      <a:pt x="921" y="3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3"/>
                    </a:lnTo>
                    <a:lnTo>
                      <a:pt x="937" y="3"/>
                    </a:lnTo>
                    <a:lnTo>
                      <a:pt x="940" y="2"/>
                    </a:lnTo>
                    <a:lnTo>
                      <a:pt x="944" y="3"/>
                    </a:lnTo>
                    <a:lnTo>
                      <a:pt x="948" y="3"/>
                    </a:lnTo>
                    <a:lnTo>
                      <a:pt x="952" y="3"/>
                    </a:lnTo>
                    <a:lnTo>
                      <a:pt x="956" y="4"/>
                    </a:lnTo>
                    <a:lnTo>
                      <a:pt x="960" y="2"/>
                    </a:lnTo>
                    <a:lnTo>
                      <a:pt x="964" y="2"/>
                    </a:lnTo>
                    <a:lnTo>
                      <a:pt x="968" y="3"/>
                    </a:lnTo>
                    <a:lnTo>
                      <a:pt x="972" y="3"/>
                    </a:lnTo>
                    <a:lnTo>
                      <a:pt x="976" y="3"/>
                    </a:lnTo>
                    <a:lnTo>
                      <a:pt x="980" y="3"/>
                    </a:lnTo>
                    <a:lnTo>
                      <a:pt x="984" y="4"/>
                    </a:lnTo>
                    <a:lnTo>
                      <a:pt x="988" y="4"/>
                    </a:lnTo>
                    <a:lnTo>
                      <a:pt x="992" y="2"/>
                    </a:lnTo>
                    <a:lnTo>
                      <a:pt x="996" y="3"/>
                    </a:lnTo>
                    <a:lnTo>
                      <a:pt x="999" y="3"/>
                    </a:lnTo>
                    <a:lnTo>
                      <a:pt x="1003" y="4"/>
                    </a:lnTo>
                    <a:lnTo>
                      <a:pt x="1007" y="2"/>
                    </a:lnTo>
                    <a:lnTo>
                      <a:pt x="1011" y="3"/>
                    </a:lnTo>
                    <a:lnTo>
                      <a:pt x="1015" y="2"/>
                    </a:lnTo>
                    <a:lnTo>
                      <a:pt x="1019" y="3"/>
                    </a:lnTo>
                    <a:lnTo>
                      <a:pt x="1023" y="4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3"/>
                    </a:lnTo>
                    <a:lnTo>
                      <a:pt x="1039" y="3"/>
                    </a:lnTo>
                    <a:lnTo>
                      <a:pt x="1043" y="3"/>
                    </a:lnTo>
                    <a:lnTo>
                      <a:pt x="1047" y="3"/>
                    </a:lnTo>
                    <a:lnTo>
                      <a:pt x="1051" y="3"/>
                    </a:lnTo>
                    <a:lnTo>
                      <a:pt x="1055" y="3"/>
                    </a:lnTo>
                    <a:lnTo>
                      <a:pt x="1059" y="3"/>
                    </a:lnTo>
                    <a:lnTo>
                      <a:pt x="1062" y="3"/>
                    </a:lnTo>
                    <a:lnTo>
                      <a:pt x="1066" y="4"/>
                    </a:lnTo>
                    <a:lnTo>
                      <a:pt x="1070" y="3"/>
                    </a:lnTo>
                    <a:lnTo>
                      <a:pt x="1074" y="3"/>
                    </a:lnTo>
                    <a:lnTo>
                      <a:pt x="1078" y="4"/>
                    </a:lnTo>
                    <a:lnTo>
                      <a:pt x="1082" y="3"/>
                    </a:lnTo>
                    <a:lnTo>
                      <a:pt x="1086" y="4"/>
                    </a:lnTo>
                    <a:lnTo>
                      <a:pt x="1090" y="3"/>
                    </a:lnTo>
                    <a:lnTo>
                      <a:pt x="1094" y="4"/>
                    </a:lnTo>
                    <a:lnTo>
                      <a:pt x="1098" y="3"/>
                    </a:lnTo>
                    <a:lnTo>
                      <a:pt x="1102" y="3"/>
                    </a:lnTo>
                    <a:lnTo>
                      <a:pt x="1106" y="4"/>
                    </a:lnTo>
                    <a:lnTo>
                      <a:pt x="1110" y="4"/>
                    </a:lnTo>
                    <a:lnTo>
                      <a:pt x="1114" y="3"/>
                    </a:lnTo>
                    <a:lnTo>
                      <a:pt x="1118" y="4"/>
                    </a:lnTo>
                    <a:lnTo>
                      <a:pt x="1122" y="3"/>
                    </a:lnTo>
                    <a:lnTo>
                      <a:pt x="1125" y="3"/>
                    </a:lnTo>
                    <a:lnTo>
                      <a:pt x="1129" y="4"/>
                    </a:lnTo>
                    <a:lnTo>
                      <a:pt x="1133" y="4"/>
                    </a:lnTo>
                    <a:lnTo>
                      <a:pt x="1137" y="3"/>
                    </a:lnTo>
                    <a:lnTo>
                      <a:pt x="1141" y="3"/>
                    </a:lnTo>
                    <a:lnTo>
                      <a:pt x="1145" y="4"/>
                    </a:lnTo>
                    <a:lnTo>
                      <a:pt x="1149" y="4"/>
                    </a:lnTo>
                    <a:lnTo>
                      <a:pt x="1153" y="3"/>
                    </a:lnTo>
                    <a:lnTo>
                      <a:pt x="1157" y="3"/>
                    </a:lnTo>
                    <a:lnTo>
                      <a:pt x="1161" y="4"/>
                    </a:lnTo>
                    <a:lnTo>
                      <a:pt x="1165" y="4"/>
                    </a:lnTo>
                    <a:lnTo>
                      <a:pt x="1169" y="4"/>
                    </a:lnTo>
                    <a:lnTo>
                      <a:pt x="1173" y="3"/>
                    </a:lnTo>
                    <a:lnTo>
                      <a:pt x="1177" y="3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3"/>
                    </a:lnTo>
                    <a:lnTo>
                      <a:pt x="1192" y="3"/>
                    </a:lnTo>
                    <a:lnTo>
                      <a:pt x="1196" y="3"/>
                    </a:lnTo>
                    <a:lnTo>
                      <a:pt x="1200" y="2"/>
                    </a:lnTo>
                    <a:lnTo>
                      <a:pt x="1204" y="5"/>
                    </a:lnTo>
                    <a:lnTo>
                      <a:pt x="1208" y="4"/>
                    </a:lnTo>
                    <a:lnTo>
                      <a:pt x="1212" y="3"/>
                    </a:lnTo>
                    <a:lnTo>
                      <a:pt x="1216" y="4"/>
                    </a:lnTo>
                    <a:lnTo>
                      <a:pt x="1220" y="4"/>
                    </a:lnTo>
                    <a:lnTo>
                      <a:pt x="1224" y="3"/>
                    </a:lnTo>
                    <a:lnTo>
                      <a:pt x="1228" y="3"/>
                    </a:lnTo>
                    <a:lnTo>
                      <a:pt x="1232" y="3"/>
                    </a:lnTo>
                    <a:lnTo>
                      <a:pt x="1236" y="3"/>
                    </a:lnTo>
                    <a:lnTo>
                      <a:pt x="1240" y="3"/>
                    </a:lnTo>
                    <a:lnTo>
                      <a:pt x="1244" y="3"/>
                    </a:lnTo>
                    <a:lnTo>
                      <a:pt x="1248" y="4"/>
                    </a:lnTo>
                    <a:lnTo>
                      <a:pt x="1251" y="3"/>
                    </a:lnTo>
                    <a:lnTo>
                      <a:pt x="1255" y="4"/>
                    </a:lnTo>
                    <a:lnTo>
                      <a:pt x="1259" y="3"/>
                    </a:lnTo>
                    <a:lnTo>
                      <a:pt x="1263" y="4"/>
                    </a:lnTo>
                    <a:lnTo>
                      <a:pt x="1267" y="4"/>
                    </a:lnTo>
                    <a:lnTo>
                      <a:pt x="1271" y="3"/>
                    </a:lnTo>
                    <a:lnTo>
                      <a:pt x="1275" y="3"/>
                    </a:lnTo>
                    <a:lnTo>
                      <a:pt x="1279" y="3"/>
                    </a:lnTo>
                    <a:lnTo>
                      <a:pt x="1283" y="3"/>
                    </a:lnTo>
                    <a:lnTo>
                      <a:pt x="1287" y="4"/>
                    </a:lnTo>
                    <a:lnTo>
                      <a:pt x="1291" y="3"/>
                    </a:lnTo>
                    <a:lnTo>
                      <a:pt x="1295" y="3"/>
                    </a:lnTo>
                    <a:lnTo>
                      <a:pt x="1299" y="3"/>
                    </a:lnTo>
                    <a:lnTo>
                      <a:pt x="1303" y="3"/>
                    </a:lnTo>
                    <a:lnTo>
                      <a:pt x="1307" y="4"/>
                    </a:lnTo>
                    <a:lnTo>
                      <a:pt x="1311" y="2"/>
                    </a:lnTo>
                    <a:lnTo>
                      <a:pt x="1314" y="4"/>
                    </a:lnTo>
                    <a:lnTo>
                      <a:pt x="1318" y="3"/>
                    </a:lnTo>
                    <a:lnTo>
                      <a:pt x="1322" y="3"/>
                    </a:lnTo>
                    <a:lnTo>
                      <a:pt x="1326" y="3"/>
                    </a:lnTo>
                    <a:lnTo>
                      <a:pt x="1330" y="4"/>
                    </a:lnTo>
                    <a:lnTo>
                      <a:pt x="1334" y="4"/>
                    </a:lnTo>
                    <a:lnTo>
                      <a:pt x="1338" y="4"/>
                    </a:lnTo>
                    <a:lnTo>
                      <a:pt x="1342" y="4"/>
                    </a:lnTo>
                    <a:lnTo>
                      <a:pt x="1346" y="5"/>
                    </a:lnTo>
                    <a:lnTo>
                      <a:pt x="1350" y="3"/>
                    </a:lnTo>
                    <a:lnTo>
                      <a:pt x="1354" y="4"/>
                    </a:lnTo>
                    <a:lnTo>
                      <a:pt x="1358" y="5"/>
                    </a:lnTo>
                    <a:lnTo>
                      <a:pt x="1362" y="3"/>
                    </a:lnTo>
                    <a:lnTo>
                      <a:pt x="1366" y="4"/>
                    </a:lnTo>
                    <a:lnTo>
                      <a:pt x="1370" y="4"/>
                    </a:lnTo>
                    <a:lnTo>
                      <a:pt x="1374" y="4"/>
                    </a:lnTo>
                    <a:lnTo>
                      <a:pt x="1377" y="4"/>
                    </a:lnTo>
                    <a:lnTo>
                      <a:pt x="1381" y="5"/>
                    </a:lnTo>
                    <a:lnTo>
                      <a:pt x="1385" y="3"/>
                    </a:lnTo>
                    <a:lnTo>
                      <a:pt x="1389" y="5"/>
                    </a:lnTo>
                    <a:lnTo>
                      <a:pt x="1393" y="4"/>
                    </a:lnTo>
                    <a:lnTo>
                      <a:pt x="1397" y="4"/>
                    </a:lnTo>
                    <a:lnTo>
                      <a:pt x="1401" y="5"/>
                    </a:lnTo>
                    <a:lnTo>
                      <a:pt x="1405" y="4"/>
                    </a:lnTo>
                    <a:lnTo>
                      <a:pt x="1409" y="4"/>
                    </a:lnTo>
                    <a:lnTo>
                      <a:pt x="1413" y="5"/>
                    </a:lnTo>
                    <a:lnTo>
                      <a:pt x="1417" y="4"/>
                    </a:lnTo>
                    <a:lnTo>
                      <a:pt x="1421" y="4"/>
                    </a:lnTo>
                    <a:lnTo>
                      <a:pt x="1425" y="4"/>
                    </a:lnTo>
                    <a:lnTo>
                      <a:pt x="1429" y="3"/>
                    </a:lnTo>
                    <a:lnTo>
                      <a:pt x="1433" y="5"/>
                    </a:lnTo>
                    <a:lnTo>
                      <a:pt x="1437" y="5"/>
                    </a:lnTo>
                    <a:lnTo>
                      <a:pt x="1440" y="4"/>
                    </a:lnTo>
                    <a:lnTo>
                      <a:pt x="1444" y="4"/>
                    </a:lnTo>
                    <a:lnTo>
                      <a:pt x="1448" y="5"/>
                    </a:lnTo>
                    <a:lnTo>
                      <a:pt x="1452" y="4"/>
                    </a:lnTo>
                    <a:lnTo>
                      <a:pt x="1456" y="4"/>
                    </a:lnTo>
                    <a:lnTo>
                      <a:pt x="1460" y="3"/>
                    </a:lnTo>
                    <a:lnTo>
                      <a:pt x="1464" y="5"/>
                    </a:lnTo>
                    <a:lnTo>
                      <a:pt x="1468" y="4"/>
                    </a:lnTo>
                    <a:lnTo>
                      <a:pt x="1472" y="4"/>
                    </a:lnTo>
                    <a:lnTo>
                      <a:pt x="1476" y="4"/>
                    </a:lnTo>
                    <a:lnTo>
                      <a:pt x="1480" y="4"/>
                    </a:lnTo>
                    <a:lnTo>
                      <a:pt x="1484" y="3"/>
                    </a:lnTo>
                    <a:lnTo>
                      <a:pt x="1488" y="4"/>
                    </a:lnTo>
                    <a:lnTo>
                      <a:pt x="1492" y="4"/>
                    </a:lnTo>
                    <a:lnTo>
                      <a:pt x="1496" y="5"/>
                    </a:lnTo>
                    <a:lnTo>
                      <a:pt x="1499" y="5"/>
                    </a:lnTo>
                    <a:lnTo>
                      <a:pt x="1503" y="3"/>
                    </a:lnTo>
                    <a:lnTo>
                      <a:pt x="1507" y="5"/>
                    </a:lnTo>
                    <a:lnTo>
                      <a:pt x="1511" y="4"/>
                    </a:lnTo>
                    <a:lnTo>
                      <a:pt x="1515" y="3"/>
                    </a:lnTo>
                    <a:lnTo>
                      <a:pt x="1519" y="5"/>
                    </a:lnTo>
                    <a:lnTo>
                      <a:pt x="1523" y="5"/>
                    </a:lnTo>
                    <a:lnTo>
                      <a:pt x="1527" y="5"/>
                    </a:lnTo>
                    <a:lnTo>
                      <a:pt x="1531" y="4"/>
                    </a:lnTo>
                    <a:lnTo>
                      <a:pt x="1535" y="4"/>
                    </a:lnTo>
                    <a:lnTo>
                      <a:pt x="1539" y="5"/>
                    </a:lnTo>
                    <a:lnTo>
                      <a:pt x="1543" y="4"/>
                    </a:lnTo>
                    <a:lnTo>
                      <a:pt x="1547" y="3"/>
                    </a:lnTo>
                    <a:lnTo>
                      <a:pt x="1551" y="4"/>
                    </a:lnTo>
                    <a:lnTo>
                      <a:pt x="1555" y="4"/>
                    </a:lnTo>
                    <a:lnTo>
                      <a:pt x="1559" y="3"/>
                    </a:lnTo>
                    <a:lnTo>
                      <a:pt x="1562" y="5"/>
                    </a:lnTo>
                    <a:lnTo>
                      <a:pt x="1566" y="4"/>
                    </a:lnTo>
                    <a:lnTo>
                      <a:pt x="1570" y="5"/>
                    </a:lnTo>
                    <a:lnTo>
                      <a:pt x="1574" y="4"/>
                    </a:lnTo>
                    <a:lnTo>
                      <a:pt x="1578" y="3"/>
                    </a:lnTo>
                    <a:lnTo>
                      <a:pt x="1582" y="4"/>
                    </a:lnTo>
                    <a:lnTo>
                      <a:pt x="1586" y="4"/>
                    </a:lnTo>
                    <a:lnTo>
                      <a:pt x="1590" y="5"/>
                    </a:lnTo>
                    <a:lnTo>
                      <a:pt x="1594" y="4"/>
                    </a:lnTo>
                    <a:lnTo>
                      <a:pt x="1598" y="5"/>
                    </a:lnTo>
                    <a:lnTo>
                      <a:pt x="1602" y="4"/>
                    </a:lnTo>
                    <a:lnTo>
                      <a:pt x="1606" y="5"/>
                    </a:lnTo>
                    <a:lnTo>
                      <a:pt x="1610" y="4"/>
                    </a:lnTo>
                    <a:lnTo>
                      <a:pt x="1614" y="3"/>
                    </a:lnTo>
                    <a:lnTo>
                      <a:pt x="1618" y="5"/>
                    </a:lnTo>
                    <a:lnTo>
                      <a:pt x="1622" y="4"/>
                    </a:lnTo>
                    <a:lnTo>
                      <a:pt x="1625" y="5"/>
                    </a:lnTo>
                    <a:lnTo>
                      <a:pt x="1629" y="3"/>
                    </a:lnTo>
                    <a:lnTo>
                      <a:pt x="1633" y="4"/>
                    </a:lnTo>
                    <a:lnTo>
                      <a:pt x="1637" y="4"/>
                    </a:lnTo>
                    <a:lnTo>
                      <a:pt x="1641" y="6"/>
                    </a:lnTo>
                    <a:lnTo>
                      <a:pt x="1645" y="4"/>
                    </a:lnTo>
                    <a:lnTo>
                      <a:pt x="1649" y="4"/>
                    </a:lnTo>
                    <a:lnTo>
                      <a:pt x="1653" y="5"/>
                    </a:lnTo>
                    <a:lnTo>
                      <a:pt x="1657" y="5"/>
                    </a:lnTo>
                    <a:lnTo>
                      <a:pt x="1661" y="5"/>
                    </a:lnTo>
                    <a:lnTo>
                      <a:pt x="1665" y="4"/>
                    </a:lnTo>
                    <a:lnTo>
                      <a:pt x="1669" y="5"/>
                    </a:lnTo>
                    <a:lnTo>
                      <a:pt x="1673" y="5"/>
                    </a:lnTo>
                    <a:lnTo>
                      <a:pt x="1677" y="6"/>
                    </a:lnTo>
                    <a:lnTo>
                      <a:pt x="1681" y="4"/>
                    </a:lnTo>
                    <a:lnTo>
                      <a:pt x="1685" y="4"/>
                    </a:lnTo>
                    <a:lnTo>
                      <a:pt x="1688" y="4"/>
                    </a:lnTo>
                    <a:lnTo>
                      <a:pt x="1692" y="5"/>
                    </a:lnTo>
                    <a:lnTo>
                      <a:pt x="1696" y="5"/>
                    </a:lnTo>
                    <a:lnTo>
                      <a:pt x="1700" y="4"/>
                    </a:lnTo>
                    <a:lnTo>
                      <a:pt x="1704" y="5"/>
                    </a:lnTo>
                    <a:lnTo>
                      <a:pt x="1708" y="5"/>
                    </a:lnTo>
                    <a:lnTo>
                      <a:pt x="1712" y="5"/>
                    </a:lnTo>
                    <a:lnTo>
                      <a:pt x="1716" y="5"/>
                    </a:lnTo>
                    <a:lnTo>
                      <a:pt x="1720" y="5"/>
                    </a:lnTo>
                    <a:lnTo>
                      <a:pt x="1724" y="5"/>
                    </a:lnTo>
                    <a:lnTo>
                      <a:pt x="1728" y="5"/>
                    </a:lnTo>
                    <a:lnTo>
                      <a:pt x="1732" y="5"/>
                    </a:lnTo>
                    <a:lnTo>
                      <a:pt x="1736" y="4"/>
                    </a:lnTo>
                    <a:lnTo>
                      <a:pt x="1740" y="5"/>
                    </a:lnTo>
                    <a:lnTo>
                      <a:pt x="1744" y="4"/>
                    </a:lnTo>
                    <a:lnTo>
                      <a:pt x="1748" y="4"/>
                    </a:lnTo>
                    <a:lnTo>
                      <a:pt x="1751" y="6"/>
                    </a:lnTo>
                    <a:lnTo>
                      <a:pt x="1755" y="5"/>
                    </a:lnTo>
                    <a:lnTo>
                      <a:pt x="1759" y="4"/>
                    </a:lnTo>
                    <a:lnTo>
                      <a:pt x="1763" y="4"/>
                    </a:lnTo>
                    <a:lnTo>
                      <a:pt x="1767" y="5"/>
                    </a:lnTo>
                    <a:lnTo>
                      <a:pt x="1771" y="5"/>
                    </a:lnTo>
                    <a:lnTo>
                      <a:pt x="1775" y="3"/>
                    </a:lnTo>
                    <a:lnTo>
                      <a:pt x="1779" y="4"/>
                    </a:lnTo>
                    <a:lnTo>
                      <a:pt x="1783" y="3"/>
                    </a:lnTo>
                    <a:lnTo>
                      <a:pt x="1787" y="4"/>
                    </a:lnTo>
                    <a:lnTo>
                      <a:pt x="1791" y="4"/>
                    </a:lnTo>
                    <a:lnTo>
                      <a:pt x="1795" y="5"/>
                    </a:lnTo>
                    <a:lnTo>
                      <a:pt x="1799" y="5"/>
                    </a:lnTo>
                    <a:lnTo>
                      <a:pt x="1803" y="5"/>
                    </a:lnTo>
                    <a:lnTo>
                      <a:pt x="1807" y="5"/>
                    </a:lnTo>
                    <a:lnTo>
                      <a:pt x="1811" y="5"/>
                    </a:lnTo>
                    <a:lnTo>
                      <a:pt x="1814" y="4"/>
                    </a:lnTo>
                    <a:lnTo>
                      <a:pt x="1818" y="4"/>
                    </a:lnTo>
                    <a:lnTo>
                      <a:pt x="1822" y="5"/>
                    </a:lnTo>
                    <a:lnTo>
                      <a:pt x="1826" y="5"/>
                    </a:lnTo>
                    <a:lnTo>
                      <a:pt x="1830" y="4"/>
                    </a:lnTo>
                    <a:lnTo>
                      <a:pt x="1834" y="5"/>
                    </a:lnTo>
                    <a:lnTo>
                      <a:pt x="1838" y="4"/>
                    </a:lnTo>
                    <a:lnTo>
                      <a:pt x="1842" y="5"/>
                    </a:lnTo>
                    <a:lnTo>
                      <a:pt x="1846" y="3"/>
                    </a:lnTo>
                    <a:lnTo>
                      <a:pt x="1850" y="4"/>
                    </a:lnTo>
                    <a:lnTo>
                      <a:pt x="1854" y="4"/>
                    </a:lnTo>
                    <a:lnTo>
                      <a:pt x="1858" y="5"/>
                    </a:lnTo>
                    <a:lnTo>
                      <a:pt x="1862" y="4"/>
                    </a:lnTo>
                    <a:lnTo>
                      <a:pt x="1866" y="4"/>
                    </a:lnTo>
                    <a:lnTo>
                      <a:pt x="1870" y="3"/>
                    </a:lnTo>
                    <a:lnTo>
                      <a:pt x="1874" y="4"/>
                    </a:lnTo>
                    <a:lnTo>
                      <a:pt x="1877" y="3"/>
                    </a:lnTo>
                    <a:lnTo>
                      <a:pt x="1881" y="5"/>
                    </a:lnTo>
                    <a:lnTo>
                      <a:pt x="1885" y="5"/>
                    </a:lnTo>
                    <a:lnTo>
                      <a:pt x="1889" y="3"/>
                    </a:lnTo>
                    <a:lnTo>
                      <a:pt x="1893" y="5"/>
                    </a:lnTo>
                    <a:lnTo>
                      <a:pt x="1897" y="3"/>
                    </a:lnTo>
                    <a:lnTo>
                      <a:pt x="1901" y="5"/>
                    </a:lnTo>
                    <a:lnTo>
                      <a:pt x="1905" y="4"/>
                    </a:lnTo>
                    <a:lnTo>
                      <a:pt x="1909" y="5"/>
                    </a:lnTo>
                    <a:lnTo>
                      <a:pt x="1913" y="4"/>
                    </a:lnTo>
                    <a:lnTo>
                      <a:pt x="1917" y="4"/>
                    </a:lnTo>
                    <a:lnTo>
                      <a:pt x="1921" y="3"/>
                    </a:lnTo>
                    <a:lnTo>
                      <a:pt x="1925" y="3"/>
                    </a:lnTo>
                    <a:lnTo>
                      <a:pt x="1929" y="5"/>
                    </a:lnTo>
                    <a:lnTo>
                      <a:pt x="1933" y="4"/>
                    </a:lnTo>
                    <a:lnTo>
                      <a:pt x="1937" y="3"/>
                    </a:lnTo>
                    <a:lnTo>
                      <a:pt x="1940" y="5"/>
                    </a:lnTo>
                    <a:lnTo>
                      <a:pt x="1944" y="4"/>
                    </a:lnTo>
                    <a:lnTo>
                      <a:pt x="1948" y="5"/>
                    </a:lnTo>
                    <a:lnTo>
                      <a:pt x="1952" y="5"/>
                    </a:lnTo>
                    <a:lnTo>
                      <a:pt x="1956" y="5"/>
                    </a:lnTo>
                    <a:lnTo>
                      <a:pt x="1960" y="5"/>
                    </a:lnTo>
                    <a:lnTo>
                      <a:pt x="1964" y="4"/>
                    </a:lnTo>
                    <a:lnTo>
                      <a:pt x="1968" y="5"/>
                    </a:lnTo>
                    <a:lnTo>
                      <a:pt x="1972" y="5"/>
                    </a:lnTo>
                    <a:lnTo>
                      <a:pt x="1976" y="5"/>
                    </a:lnTo>
                    <a:lnTo>
                      <a:pt x="1980" y="4"/>
                    </a:lnTo>
                    <a:lnTo>
                      <a:pt x="1984" y="3"/>
                    </a:lnTo>
                    <a:lnTo>
                      <a:pt x="1988" y="5"/>
                    </a:lnTo>
                    <a:lnTo>
                      <a:pt x="1992" y="3"/>
                    </a:lnTo>
                    <a:lnTo>
                      <a:pt x="1996" y="4"/>
                    </a:lnTo>
                    <a:lnTo>
                      <a:pt x="1999" y="5"/>
                    </a:lnTo>
                    <a:lnTo>
                      <a:pt x="2003" y="4"/>
                    </a:lnTo>
                    <a:lnTo>
                      <a:pt x="2007" y="5"/>
                    </a:lnTo>
                    <a:lnTo>
                      <a:pt x="2011" y="5"/>
                    </a:lnTo>
                    <a:lnTo>
                      <a:pt x="2015" y="5"/>
                    </a:lnTo>
                    <a:lnTo>
                      <a:pt x="2019" y="3"/>
                    </a:lnTo>
                    <a:lnTo>
                      <a:pt x="2023" y="4"/>
                    </a:lnTo>
                    <a:lnTo>
                      <a:pt x="2027" y="3"/>
                    </a:lnTo>
                    <a:lnTo>
                      <a:pt x="2031" y="5"/>
                    </a:lnTo>
                    <a:lnTo>
                      <a:pt x="2035" y="5"/>
                    </a:lnTo>
                    <a:lnTo>
                      <a:pt x="2039" y="6"/>
                    </a:lnTo>
                    <a:lnTo>
                      <a:pt x="2043" y="4"/>
                    </a:lnTo>
                    <a:lnTo>
                      <a:pt x="2047" y="4"/>
                    </a:lnTo>
                    <a:lnTo>
                      <a:pt x="2051" y="4"/>
                    </a:lnTo>
                    <a:lnTo>
                      <a:pt x="2055" y="6"/>
                    </a:lnTo>
                    <a:lnTo>
                      <a:pt x="2059" y="4"/>
                    </a:lnTo>
                    <a:lnTo>
                      <a:pt x="2062" y="4"/>
                    </a:lnTo>
                    <a:lnTo>
                      <a:pt x="2066" y="4"/>
                    </a:lnTo>
                    <a:lnTo>
                      <a:pt x="2070" y="4"/>
                    </a:lnTo>
                    <a:lnTo>
                      <a:pt x="2074" y="5"/>
                    </a:lnTo>
                    <a:lnTo>
                      <a:pt x="2078" y="4"/>
                    </a:lnTo>
                    <a:lnTo>
                      <a:pt x="2082" y="4"/>
                    </a:lnTo>
                    <a:lnTo>
                      <a:pt x="2086" y="4"/>
                    </a:lnTo>
                    <a:lnTo>
                      <a:pt x="2090" y="3"/>
                    </a:lnTo>
                    <a:lnTo>
                      <a:pt x="2094" y="4"/>
                    </a:lnTo>
                    <a:lnTo>
                      <a:pt x="2098" y="4"/>
                    </a:lnTo>
                    <a:lnTo>
                      <a:pt x="2102" y="4"/>
                    </a:lnTo>
                    <a:lnTo>
                      <a:pt x="2106" y="5"/>
                    </a:lnTo>
                    <a:lnTo>
                      <a:pt x="2110" y="3"/>
                    </a:lnTo>
                    <a:lnTo>
                      <a:pt x="2114" y="4"/>
                    </a:lnTo>
                    <a:lnTo>
                      <a:pt x="2118" y="5"/>
                    </a:lnTo>
                    <a:lnTo>
                      <a:pt x="2122" y="5"/>
                    </a:lnTo>
                    <a:lnTo>
                      <a:pt x="2125" y="4"/>
                    </a:lnTo>
                    <a:lnTo>
                      <a:pt x="2129" y="4"/>
                    </a:lnTo>
                    <a:lnTo>
                      <a:pt x="2133" y="4"/>
                    </a:lnTo>
                    <a:lnTo>
                      <a:pt x="2137" y="4"/>
                    </a:lnTo>
                    <a:lnTo>
                      <a:pt x="2141" y="4"/>
                    </a:lnTo>
                    <a:lnTo>
                      <a:pt x="2145" y="3"/>
                    </a:lnTo>
                    <a:lnTo>
                      <a:pt x="2149" y="5"/>
                    </a:lnTo>
                    <a:lnTo>
                      <a:pt x="2153" y="3"/>
                    </a:lnTo>
                    <a:lnTo>
                      <a:pt x="2157" y="3"/>
                    </a:lnTo>
                    <a:lnTo>
                      <a:pt x="2161" y="4"/>
                    </a:lnTo>
                    <a:lnTo>
                      <a:pt x="2165" y="4"/>
                    </a:lnTo>
                    <a:lnTo>
                      <a:pt x="2169" y="4"/>
                    </a:lnTo>
                    <a:lnTo>
                      <a:pt x="2173" y="5"/>
                    </a:lnTo>
                    <a:lnTo>
                      <a:pt x="2177" y="5"/>
                    </a:lnTo>
                    <a:lnTo>
                      <a:pt x="2181" y="4"/>
                    </a:lnTo>
                    <a:lnTo>
                      <a:pt x="2185" y="5"/>
                    </a:lnTo>
                    <a:lnTo>
                      <a:pt x="2188" y="4"/>
                    </a:lnTo>
                    <a:lnTo>
                      <a:pt x="2192" y="3"/>
                    </a:lnTo>
                    <a:lnTo>
                      <a:pt x="2196" y="4"/>
                    </a:lnTo>
                    <a:lnTo>
                      <a:pt x="2200" y="5"/>
                    </a:lnTo>
                    <a:lnTo>
                      <a:pt x="2204" y="4"/>
                    </a:lnTo>
                    <a:lnTo>
                      <a:pt x="2208" y="5"/>
                    </a:lnTo>
                    <a:lnTo>
                      <a:pt x="2212" y="4"/>
                    </a:lnTo>
                    <a:lnTo>
                      <a:pt x="2216" y="4"/>
                    </a:lnTo>
                    <a:lnTo>
                      <a:pt x="2220" y="4"/>
                    </a:lnTo>
                    <a:lnTo>
                      <a:pt x="2224" y="5"/>
                    </a:lnTo>
                    <a:lnTo>
                      <a:pt x="2228" y="4"/>
                    </a:lnTo>
                    <a:lnTo>
                      <a:pt x="2232" y="5"/>
                    </a:lnTo>
                    <a:lnTo>
                      <a:pt x="2236" y="4"/>
                    </a:lnTo>
                    <a:lnTo>
                      <a:pt x="2240" y="4"/>
                    </a:lnTo>
                    <a:lnTo>
                      <a:pt x="2244" y="5"/>
                    </a:lnTo>
                    <a:lnTo>
                      <a:pt x="2248" y="4"/>
                    </a:lnTo>
                    <a:lnTo>
                      <a:pt x="2251" y="4"/>
                    </a:lnTo>
                    <a:lnTo>
                      <a:pt x="2255" y="4"/>
                    </a:lnTo>
                    <a:lnTo>
                      <a:pt x="2259" y="4"/>
                    </a:lnTo>
                    <a:lnTo>
                      <a:pt x="2263" y="4"/>
                    </a:lnTo>
                    <a:lnTo>
                      <a:pt x="2267" y="4"/>
                    </a:lnTo>
                    <a:lnTo>
                      <a:pt x="2271" y="4"/>
                    </a:lnTo>
                    <a:lnTo>
                      <a:pt x="2275" y="4"/>
                    </a:lnTo>
                    <a:lnTo>
                      <a:pt x="2279" y="5"/>
                    </a:lnTo>
                    <a:lnTo>
                      <a:pt x="2283" y="3"/>
                    </a:lnTo>
                    <a:lnTo>
                      <a:pt x="2287" y="4"/>
                    </a:lnTo>
                    <a:lnTo>
                      <a:pt x="2291" y="5"/>
                    </a:lnTo>
                    <a:lnTo>
                      <a:pt x="2295" y="4"/>
                    </a:lnTo>
                    <a:lnTo>
                      <a:pt x="2299" y="5"/>
                    </a:lnTo>
                    <a:lnTo>
                      <a:pt x="2303" y="5"/>
                    </a:lnTo>
                    <a:lnTo>
                      <a:pt x="2307" y="3"/>
                    </a:lnTo>
                    <a:lnTo>
                      <a:pt x="2311" y="5"/>
                    </a:lnTo>
                    <a:lnTo>
                      <a:pt x="2314" y="3"/>
                    </a:lnTo>
                    <a:lnTo>
                      <a:pt x="2318" y="4"/>
                    </a:lnTo>
                    <a:lnTo>
                      <a:pt x="2322" y="5"/>
                    </a:lnTo>
                    <a:lnTo>
                      <a:pt x="2326" y="4"/>
                    </a:lnTo>
                    <a:lnTo>
                      <a:pt x="2330" y="3"/>
                    </a:lnTo>
                    <a:lnTo>
                      <a:pt x="2334" y="4"/>
                    </a:lnTo>
                    <a:lnTo>
                      <a:pt x="2338" y="4"/>
                    </a:lnTo>
                    <a:lnTo>
                      <a:pt x="2342" y="3"/>
                    </a:lnTo>
                    <a:lnTo>
                      <a:pt x="2346" y="4"/>
                    </a:lnTo>
                    <a:lnTo>
                      <a:pt x="2350" y="5"/>
                    </a:lnTo>
                    <a:lnTo>
                      <a:pt x="2354" y="3"/>
                    </a:lnTo>
                    <a:lnTo>
                      <a:pt x="2358" y="3"/>
                    </a:lnTo>
                    <a:lnTo>
                      <a:pt x="2362" y="3"/>
                    </a:lnTo>
                    <a:lnTo>
                      <a:pt x="2366" y="4"/>
                    </a:lnTo>
                    <a:lnTo>
                      <a:pt x="2370" y="4"/>
                    </a:lnTo>
                    <a:lnTo>
                      <a:pt x="2374" y="4"/>
                    </a:lnTo>
                    <a:lnTo>
                      <a:pt x="2377" y="4"/>
                    </a:lnTo>
                    <a:lnTo>
                      <a:pt x="2381" y="4"/>
                    </a:lnTo>
                    <a:lnTo>
                      <a:pt x="2385" y="4"/>
                    </a:lnTo>
                    <a:lnTo>
                      <a:pt x="2389" y="4"/>
                    </a:lnTo>
                    <a:lnTo>
                      <a:pt x="2393" y="4"/>
                    </a:lnTo>
                    <a:lnTo>
                      <a:pt x="2397" y="4"/>
                    </a:lnTo>
                    <a:lnTo>
                      <a:pt x="2401" y="3"/>
                    </a:lnTo>
                    <a:lnTo>
                      <a:pt x="2405" y="3"/>
                    </a:lnTo>
                    <a:lnTo>
                      <a:pt x="2409" y="5"/>
                    </a:lnTo>
                    <a:lnTo>
                      <a:pt x="2413" y="4"/>
                    </a:lnTo>
                    <a:lnTo>
                      <a:pt x="2417" y="3"/>
                    </a:lnTo>
                    <a:lnTo>
                      <a:pt x="2421" y="3"/>
                    </a:lnTo>
                    <a:lnTo>
                      <a:pt x="2425" y="2"/>
                    </a:lnTo>
                    <a:lnTo>
                      <a:pt x="2429" y="4"/>
                    </a:lnTo>
                    <a:lnTo>
                      <a:pt x="2433" y="3"/>
                    </a:lnTo>
                    <a:lnTo>
                      <a:pt x="2437" y="4"/>
                    </a:lnTo>
                    <a:lnTo>
                      <a:pt x="2440" y="4"/>
                    </a:lnTo>
                    <a:lnTo>
                      <a:pt x="2444" y="3"/>
                    </a:lnTo>
                    <a:lnTo>
                      <a:pt x="2448" y="3"/>
                    </a:lnTo>
                    <a:lnTo>
                      <a:pt x="2452" y="5"/>
                    </a:lnTo>
                    <a:lnTo>
                      <a:pt x="2456" y="3"/>
                    </a:lnTo>
                    <a:lnTo>
                      <a:pt x="2460" y="3"/>
                    </a:lnTo>
                    <a:lnTo>
                      <a:pt x="2464" y="3"/>
                    </a:lnTo>
                    <a:lnTo>
                      <a:pt x="2468" y="3"/>
                    </a:lnTo>
                    <a:lnTo>
                      <a:pt x="2472" y="5"/>
                    </a:lnTo>
                    <a:lnTo>
                      <a:pt x="2476" y="3"/>
                    </a:lnTo>
                    <a:lnTo>
                      <a:pt x="2480" y="4"/>
                    </a:lnTo>
                    <a:lnTo>
                      <a:pt x="2484" y="5"/>
                    </a:lnTo>
                    <a:lnTo>
                      <a:pt x="2488" y="4"/>
                    </a:lnTo>
                    <a:lnTo>
                      <a:pt x="2492" y="3"/>
                    </a:lnTo>
                    <a:lnTo>
                      <a:pt x="2496" y="4"/>
                    </a:lnTo>
                    <a:lnTo>
                      <a:pt x="2499" y="3"/>
                    </a:lnTo>
                    <a:lnTo>
                      <a:pt x="2503" y="4"/>
                    </a:lnTo>
                    <a:lnTo>
                      <a:pt x="2507" y="4"/>
                    </a:lnTo>
                    <a:lnTo>
                      <a:pt x="2511" y="5"/>
                    </a:lnTo>
                    <a:lnTo>
                      <a:pt x="2515" y="3"/>
                    </a:lnTo>
                    <a:lnTo>
                      <a:pt x="2519" y="4"/>
                    </a:lnTo>
                    <a:lnTo>
                      <a:pt x="2523" y="4"/>
                    </a:lnTo>
                    <a:lnTo>
                      <a:pt x="2527" y="4"/>
                    </a:lnTo>
                    <a:lnTo>
                      <a:pt x="2531" y="4"/>
                    </a:lnTo>
                    <a:lnTo>
                      <a:pt x="2535" y="3"/>
                    </a:lnTo>
                    <a:lnTo>
                      <a:pt x="2539" y="4"/>
                    </a:lnTo>
                    <a:lnTo>
                      <a:pt x="2543" y="3"/>
                    </a:lnTo>
                    <a:lnTo>
                      <a:pt x="2547" y="4"/>
                    </a:lnTo>
                    <a:lnTo>
                      <a:pt x="2551" y="3"/>
                    </a:lnTo>
                    <a:lnTo>
                      <a:pt x="2555" y="3"/>
                    </a:lnTo>
                    <a:lnTo>
                      <a:pt x="2559" y="4"/>
                    </a:lnTo>
                    <a:lnTo>
                      <a:pt x="2562" y="4"/>
                    </a:lnTo>
                    <a:lnTo>
                      <a:pt x="2566" y="4"/>
                    </a:lnTo>
                    <a:lnTo>
                      <a:pt x="2570" y="3"/>
                    </a:lnTo>
                    <a:lnTo>
                      <a:pt x="2574" y="2"/>
                    </a:lnTo>
                    <a:lnTo>
                      <a:pt x="2578" y="2"/>
                    </a:lnTo>
                    <a:lnTo>
                      <a:pt x="2582" y="3"/>
                    </a:lnTo>
                    <a:lnTo>
                      <a:pt x="2586" y="4"/>
                    </a:lnTo>
                    <a:lnTo>
                      <a:pt x="2590" y="3"/>
                    </a:lnTo>
                    <a:lnTo>
                      <a:pt x="2594" y="2"/>
                    </a:lnTo>
                    <a:lnTo>
                      <a:pt x="2598" y="4"/>
                    </a:lnTo>
                    <a:lnTo>
                      <a:pt x="2602" y="3"/>
                    </a:lnTo>
                    <a:lnTo>
                      <a:pt x="2606" y="3"/>
                    </a:lnTo>
                    <a:lnTo>
                      <a:pt x="2610" y="5"/>
                    </a:lnTo>
                    <a:lnTo>
                      <a:pt x="2614" y="4"/>
                    </a:lnTo>
                    <a:lnTo>
                      <a:pt x="2618" y="4"/>
                    </a:lnTo>
                    <a:lnTo>
                      <a:pt x="2622" y="4"/>
                    </a:lnTo>
                    <a:lnTo>
                      <a:pt x="2625" y="4"/>
                    </a:lnTo>
                    <a:lnTo>
                      <a:pt x="2629" y="3"/>
                    </a:lnTo>
                    <a:lnTo>
                      <a:pt x="2633" y="3"/>
                    </a:lnTo>
                    <a:lnTo>
                      <a:pt x="2637" y="3"/>
                    </a:lnTo>
                    <a:lnTo>
                      <a:pt x="2641" y="2"/>
                    </a:lnTo>
                    <a:lnTo>
                      <a:pt x="2645" y="3"/>
                    </a:lnTo>
                    <a:lnTo>
                      <a:pt x="2649" y="3"/>
                    </a:lnTo>
                    <a:lnTo>
                      <a:pt x="2653" y="3"/>
                    </a:lnTo>
                    <a:lnTo>
                      <a:pt x="2657" y="3"/>
                    </a:lnTo>
                    <a:lnTo>
                      <a:pt x="2661" y="4"/>
                    </a:lnTo>
                    <a:lnTo>
                      <a:pt x="2665" y="3"/>
                    </a:lnTo>
                    <a:lnTo>
                      <a:pt x="2669" y="4"/>
                    </a:lnTo>
                    <a:lnTo>
                      <a:pt x="2673" y="2"/>
                    </a:lnTo>
                    <a:lnTo>
                      <a:pt x="2677" y="4"/>
                    </a:lnTo>
                    <a:lnTo>
                      <a:pt x="2681" y="3"/>
                    </a:lnTo>
                    <a:lnTo>
                      <a:pt x="2685" y="3"/>
                    </a:lnTo>
                    <a:lnTo>
                      <a:pt x="2688" y="3"/>
                    </a:lnTo>
                    <a:lnTo>
                      <a:pt x="2692" y="3"/>
                    </a:lnTo>
                    <a:lnTo>
                      <a:pt x="2696" y="3"/>
                    </a:lnTo>
                    <a:lnTo>
                      <a:pt x="2700" y="4"/>
                    </a:lnTo>
                    <a:lnTo>
                      <a:pt x="2704" y="3"/>
                    </a:lnTo>
                    <a:lnTo>
                      <a:pt x="2708" y="4"/>
                    </a:lnTo>
                    <a:lnTo>
                      <a:pt x="2712" y="4"/>
                    </a:lnTo>
                    <a:lnTo>
                      <a:pt x="2716" y="3"/>
                    </a:lnTo>
                    <a:lnTo>
                      <a:pt x="2720" y="4"/>
                    </a:lnTo>
                    <a:lnTo>
                      <a:pt x="2724" y="4"/>
                    </a:lnTo>
                    <a:lnTo>
                      <a:pt x="2728" y="3"/>
                    </a:lnTo>
                    <a:lnTo>
                      <a:pt x="2732" y="4"/>
                    </a:lnTo>
                    <a:lnTo>
                      <a:pt x="2736" y="3"/>
                    </a:lnTo>
                    <a:lnTo>
                      <a:pt x="2740" y="3"/>
                    </a:lnTo>
                    <a:lnTo>
                      <a:pt x="2744" y="3"/>
                    </a:lnTo>
                    <a:lnTo>
                      <a:pt x="2748" y="3"/>
                    </a:lnTo>
                    <a:lnTo>
                      <a:pt x="2751" y="4"/>
                    </a:lnTo>
                    <a:lnTo>
                      <a:pt x="2755" y="2"/>
                    </a:lnTo>
                    <a:lnTo>
                      <a:pt x="2759" y="3"/>
                    </a:lnTo>
                    <a:lnTo>
                      <a:pt x="2763" y="3"/>
                    </a:lnTo>
                    <a:lnTo>
                      <a:pt x="2767" y="3"/>
                    </a:lnTo>
                    <a:lnTo>
                      <a:pt x="2771" y="3"/>
                    </a:lnTo>
                    <a:lnTo>
                      <a:pt x="2775" y="4"/>
                    </a:lnTo>
                    <a:lnTo>
                      <a:pt x="2779" y="4"/>
                    </a:lnTo>
                    <a:lnTo>
                      <a:pt x="2783" y="3"/>
                    </a:lnTo>
                    <a:lnTo>
                      <a:pt x="2787" y="3"/>
                    </a:lnTo>
                    <a:lnTo>
                      <a:pt x="2791" y="3"/>
                    </a:lnTo>
                    <a:lnTo>
                      <a:pt x="2795" y="4"/>
                    </a:lnTo>
                    <a:lnTo>
                      <a:pt x="2799" y="3"/>
                    </a:lnTo>
                    <a:lnTo>
                      <a:pt x="2803" y="4"/>
                    </a:lnTo>
                    <a:lnTo>
                      <a:pt x="2807" y="3"/>
                    </a:lnTo>
                    <a:lnTo>
                      <a:pt x="2811" y="4"/>
                    </a:lnTo>
                    <a:lnTo>
                      <a:pt x="2814" y="2"/>
                    </a:lnTo>
                    <a:lnTo>
                      <a:pt x="2818" y="3"/>
                    </a:lnTo>
                    <a:lnTo>
                      <a:pt x="2822" y="4"/>
                    </a:lnTo>
                    <a:lnTo>
                      <a:pt x="2826" y="2"/>
                    </a:lnTo>
                    <a:lnTo>
                      <a:pt x="2830" y="2"/>
                    </a:lnTo>
                    <a:lnTo>
                      <a:pt x="2834" y="3"/>
                    </a:lnTo>
                    <a:lnTo>
                      <a:pt x="2838" y="3"/>
                    </a:lnTo>
                    <a:lnTo>
                      <a:pt x="2842" y="3"/>
                    </a:lnTo>
                    <a:lnTo>
                      <a:pt x="2846" y="3"/>
                    </a:lnTo>
                    <a:lnTo>
                      <a:pt x="2850" y="3"/>
                    </a:lnTo>
                    <a:lnTo>
                      <a:pt x="2854" y="3"/>
                    </a:lnTo>
                    <a:lnTo>
                      <a:pt x="2858" y="3"/>
                    </a:lnTo>
                    <a:lnTo>
                      <a:pt x="2862" y="3"/>
                    </a:lnTo>
                    <a:lnTo>
                      <a:pt x="2866" y="2"/>
                    </a:lnTo>
                    <a:lnTo>
                      <a:pt x="2870" y="2"/>
                    </a:lnTo>
                    <a:lnTo>
                      <a:pt x="2874" y="3"/>
                    </a:lnTo>
                    <a:lnTo>
                      <a:pt x="2877" y="3"/>
                    </a:lnTo>
                    <a:lnTo>
                      <a:pt x="2881" y="4"/>
                    </a:lnTo>
                    <a:lnTo>
                      <a:pt x="2885" y="2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4"/>
                    </a:lnTo>
                    <a:lnTo>
                      <a:pt x="2901" y="2"/>
                    </a:lnTo>
                    <a:lnTo>
                      <a:pt x="2905" y="3"/>
                    </a:lnTo>
                    <a:lnTo>
                      <a:pt x="2909" y="3"/>
                    </a:lnTo>
                    <a:lnTo>
                      <a:pt x="2913" y="2"/>
                    </a:lnTo>
                    <a:lnTo>
                      <a:pt x="2917" y="2"/>
                    </a:lnTo>
                    <a:lnTo>
                      <a:pt x="2921" y="3"/>
                    </a:lnTo>
                    <a:lnTo>
                      <a:pt x="2925" y="2"/>
                    </a:lnTo>
                    <a:lnTo>
                      <a:pt x="2929" y="2"/>
                    </a:lnTo>
                    <a:lnTo>
                      <a:pt x="2933" y="3"/>
                    </a:lnTo>
                    <a:lnTo>
                      <a:pt x="2937" y="3"/>
                    </a:lnTo>
                    <a:lnTo>
                      <a:pt x="2940" y="2"/>
                    </a:lnTo>
                    <a:lnTo>
                      <a:pt x="2944" y="3"/>
                    </a:lnTo>
                    <a:lnTo>
                      <a:pt x="2948" y="2"/>
                    </a:lnTo>
                    <a:lnTo>
                      <a:pt x="2952" y="3"/>
                    </a:lnTo>
                    <a:lnTo>
                      <a:pt x="2956" y="3"/>
                    </a:lnTo>
                    <a:lnTo>
                      <a:pt x="2960" y="4"/>
                    </a:lnTo>
                    <a:lnTo>
                      <a:pt x="2964" y="3"/>
                    </a:lnTo>
                    <a:lnTo>
                      <a:pt x="2968" y="2"/>
                    </a:lnTo>
                    <a:lnTo>
                      <a:pt x="2972" y="3"/>
                    </a:lnTo>
                    <a:lnTo>
                      <a:pt x="2976" y="3"/>
                    </a:lnTo>
                    <a:lnTo>
                      <a:pt x="2980" y="3"/>
                    </a:lnTo>
                    <a:lnTo>
                      <a:pt x="2984" y="2"/>
                    </a:lnTo>
                    <a:lnTo>
                      <a:pt x="2988" y="3"/>
                    </a:lnTo>
                    <a:lnTo>
                      <a:pt x="2992" y="2"/>
                    </a:lnTo>
                    <a:lnTo>
                      <a:pt x="2996" y="2"/>
                    </a:lnTo>
                    <a:lnTo>
                      <a:pt x="2999" y="2"/>
                    </a:lnTo>
                    <a:lnTo>
                      <a:pt x="3003" y="2"/>
                    </a:lnTo>
                    <a:lnTo>
                      <a:pt x="3007" y="2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2"/>
                    </a:lnTo>
                    <a:lnTo>
                      <a:pt x="3023" y="3"/>
                    </a:lnTo>
                    <a:lnTo>
                      <a:pt x="3027" y="2"/>
                    </a:lnTo>
                    <a:lnTo>
                      <a:pt x="3031" y="2"/>
                    </a:lnTo>
                    <a:lnTo>
                      <a:pt x="3035" y="3"/>
                    </a:lnTo>
                    <a:lnTo>
                      <a:pt x="3039" y="2"/>
                    </a:lnTo>
                    <a:lnTo>
                      <a:pt x="3043" y="3"/>
                    </a:lnTo>
                    <a:lnTo>
                      <a:pt x="3047" y="3"/>
                    </a:lnTo>
                    <a:lnTo>
                      <a:pt x="3051" y="3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3"/>
                    </a:lnTo>
                    <a:lnTo>
                      <a:pt x="3066" y="2"/>
                    </a:lnTo>
                    <a:lnTo>
                      <a:pt x="3070" y="3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3"/>
                    </a:lnTo>
                    <a:lnTo>
                      <a:pt x="3086" y="3"/>
                    </a:lnTo>
                    <a:lnTo>
                      <a:pt x="3090" y="2"/>
                    </a:lnTo>
                    <a:lnTo>
                      <a:pt x="3094" y="3"/>
                    </a:lnTo>
                    <a:lnTo>
                      <a:pt x="3098" y="3"/>
                    </a:lnTo>
                    <a:lnTo>
                      <a:pt x="3102" y="3"/>
                    </a:lnTo>
                    <a:lnTo>
                      <a:pt x="3106" y="3"/>
                    </a:lnTo>
                    <a:lnTo>
                      <a:pt x="3110" y="2"/>
                    </a:lnTo>
                    <a:lnTo>
                      <a:pt x="3114" y="2"/>
                    </a:lnTo>
                    <a:lnTo>
                      <a:pt x="3118" y="3"/>
                    </a:lnTo>
                    <a:lnTo>
                      <a:pt x="3122" y="3"/>
                    </a:lnTo>
                    <a:lnTo>
                      <a:pt x="3125" y="3"/>
                    </a:lnTo>
                    <a:lnTo>
                      <a:pt x="3129" y="3"/>
                    </a:lnTo>
                    <a:lnTo>
                      <a:pt x="3133" y="3"/>
                    </a:lnTo>
                    <a:lnTo>
                      <a:pt x="3137" y="3"/>
                    </a:lnTo>
                    <a:lnTo>
                      <a:pt x="3141" y="3"/>
                    </a:lnTo>
                    <a:lnTo>
                      <a:pt x="3145" y="2"/>
                    </a:lnTo>
                    <a:lnTo>
                      <a:pt x="3149" y="2"/>
                    </a:lnTo>
                    <a:lnTo>
                      <a:pt x="3153" y="2"/>
                    </a:lnTo>
                    <a:lnTo>
                      <a:pt x="3157" y="3"/>
                    </a:lnTo>
                    <a:lnTo>
                      <a:pt x="3161" y="2"/>
                    </a:lnTo>
                    <a:lnTo>
                      <a:pt x="3165" y="2"/>
                    </a:lnTo>
                    <a:lnTo>
                      <a:pt x="3169" y="2"/>
                    </a:lnTo>
                    <a:lnTo>
                      <a:pt x="3173" y="3"/>
                    </a:lnTo>
                    <a:lnTo>
                      <a:pt x="3177" y="2"/>
                    </a:lnTo>
                    <a:lnTo>
                      <a:pt x="3181" y="1"/>
                    </a:lnTo>
                    <a:lnTo>
                      <a:pt x="3185" y="2"/>
                    </a:lnTo>
                    <a:lnTo>
                      <a:pt x="3188" y="2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3"/>
                    </a:lnTo>
                    <a:lnTo>
                      <a:pt x="3208" y="3"/>
                    </a:lnTo>
                    <a:lnTo>
                      <a:pt x="3212" y="2"/>
                    </a:lnTo>
                    <a:lnTo>
                      <a:pt x="3216" y="2"/>
                    </a:lnTo>
                    <a:lnTo>
                      <a:pt x="3220" y="3"/>
                    </a:lnTo>
                    <a:lnTo>
                      <a:pt x="3224" y="0"/>
                    </a:lnTo>
                    <a:lnTo>
                      <a:pt x="3228" y="2"/>
                    </a:lnTo>
                    <a:lnTo>
                      <a:pt x="3232" y="3"/>
                    </a:lnTo>
                    <a:lnTo>
                      <a:pt x="3236" y="3"/>
                    </a:lnTo>
                    <a:lnTo>
                      <a:pt x="3240" y="2"/>
                    </a:lnTo>
                    <a:lnTo>
                      <a:pt x="3244" y="3"/>
                    </a:lnTo>
                    <a:lnTo>
                      <a:pt x="3248" y="1"/>
                    </a:lnTo>
                    <a:lnTo>
                      <a:pt x="3251" y="2"/>
                    </a:lnTo>
                    <a:lnTo>
                      <a:pt x="3255" y="3"/>
                    </a:lnTo>
                    <a:lnTo>
                      <a:pt x="3259" y="2"/>
                    </a:lnTo>
                    <a:lnTo>
                      <a:pt x="3263" y="2"/>
                    </a:lnTo>
                    <a:lnTo>
                      <a:pt x="3267" y="2"/>
                    </a:lnTo>
                    <a:lnTo>
                      <a:pt x="3271" y="2"/>
                    </a:lnTo>
                    <a:lnTo>
                      <a:pt x="3275" y="2"/>
                    </a:lnTo>
                    <a:lnTo>
                      <a:pt x="3279" y="2"/>
                    </a:lnTo>
                    <a:lnTo>
                      <a:pt x="3283" y="2"/>
                    </a:lnTo>
                    <a:lnTo>
                      <a:pt x="3287" y="2"/>
                    </a:lnTo>
                    <a:lnTo>
                      <a:pt x="3291" y="3"/>
                    </a:lnTo>
                    <a:lnTo>
                      <a:pt x="3295" y="2"/>
                    </a:lnTo>
                    <a:lnTo>
                      <a:pt x="3299" y="3"/>
                    </a:lnTo>
                    <a:lnTo>
                      <a:pt x="3303" y="2"/>
                    </a:lnTo>
                    <a:lnTo>
                      <a:pt x="3307" y="2"/>
                    </a:lnTo>
                    <a:lnTo>
                      <a:pt x="3311" y="3"/>
                    </a:lnTo>
                    <a:lnTo>
                      <a:pt x="3314" y="2"/>
                    </a:lnTo>
                    <a:lnTo>
                      <a:pt x="3318" y="3"/>
                    </a:lnTo>
                    <a:lnTo>
                      <a:pt x="3322" y="3"/>
                    </a:lnTo>
                    <a:lnTo>
                      <a:pt x="3326" y="2"/>
                    </a:lnTo>
                    <a:lnTo>
                      <a:pt x="3330" y="2"/>
                    </a:lnTo>
                    <a:lnTo>
                      <a:pt x="3334" y="2"/>
                    </a:lnTo>
                    <a:lnTo>
                      <a:pt x="3338" y="2"/>
                    </a:lnTo>
                    <a:lnTo>
                      <a:pt x="3342" y="3"/>
                    </a:lnTo>
                    <a:lnTo>
                      <a:pt x="3346" y="3"/>
                    </a:lnTo>
                    <a:lnTo>
                      <a:pt x="3350" y="2"/>
                    </a:lnTo>
                    <a:lnTo>
                      <a:pt x="3354" y="2"/>
                    </a:lnTo>
                    <a:lnTo>
                      <a:pt x="3358" y="3"/>
                    </a:lnTo>
                    <a:lnTo>
                      <a:pt x="3362" y="3"/>
                    </a:lnTo>
                    <a:lnTo>
                      <a:pt x="3366" y="4"/>
                    </a:lnTo>
                    <a:lnTo>
                      <a:pt x="3370" y="3"/>
                    </a:lnTo>
                    <a:lnTo>
                      <a:pt x="3374" y="3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3"/>
                    </a:lnTo>
                    <a:lnTo>
                      <a:pt x="3389" y="2"/>
                    </a:lnTo>
                    <a:lnTo>
                      <a:pt x="3393" y="3"/>
                    </a:lnTo>
                    <a:lnTo>
                      <a:pt x="3397" y="2"/>
                    </a:lnTo>
                    <a:lnTo>
                      <a:pt x="3401" y="2"/>
                    </a:lnTo>
                    <a:lnTo>
                      <a:pt x="3405" y="3"/>
                    </a:lnTo>
                    <a:lnTo>
                      <a:pt x="3409" y="2"/>
                    </a:lnTo>
                    <a:lnTo>
                      <a:pt x="3413" y="3"/>
                    </a:lnTo>
                    <a:lnTo>
                      <a:pt x="3417" y="2"/>
                    </a:lnTo>
                    <a:lnTo>
                      <a:pt x="3421" y="2"/>
                    </a:lnTo>
                    <a:lnTo>
                      <a:pt x="3425" y="3"/>
                    </a:lnTo>
                    <a:lnTo>
                      <a:pt x="3429" y="2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3"/>
                    </a:lnTo>
                    <a:lnTo>
                      <a:pt x="3448" y="3"/>
                    </a:lnTo>
                    <a:lnTo>
                      <a:pt x="3452" y="3"/>
                    </a:lnTo>
                    <a:lnTo>
                      <a:pt x="3456" y="3"/>
                    </a:lnTo>
                    <a:lnTo>
                      <a:pt x="3460" y="1"/>
                    </a:lnTo>
                    <a:lnTo>
                      <a:pt x="3464" y="3"/>
                    </a:lnTo>
                    <a:lnTo>
                      <a:pt x="3468" y="3"/>
                    </a:lnTo>
                    <a:lnTo>
                      <a:pt x="3472" y="1"/>
                    </a:lnTo>
                    <a:lnTo>
                      <a:pt x="3476" y="2"/>
                    </a:lnTo>
                    <a:lnTo>
                      <a:pt x="3480" y="2"/>
                    </a:lnTo>
                    <a:lnTo>
                      <a:pt x="3484" y="3"/>
                    </a:lnTo>
                    <a:lnTo>
                      <a:pt x="3488" y="2"/>
                    </a:lnTo>
                    <a:lnTo>
                      <a:pt x="3492" y="1"/>
                    </a:lnTo>
                    <a:lnTo>
                      <a:pt x="3496" y="3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2"/>
                    </a:lnTo>
                    <a:lnTo>
                      <a:pt x="3511" y="3"/>
                    </a:lnTo>
                    <a:lnTo>
                      <a:pt x="3515" y="2"/>
                    </a:lnTo>
                    <a:lnTo>
                      <a:pt x="3519" y="2"/>
                    </a:lnTo>
                    <a:lnTo>
                      <a:pt x="3523" y="1"/>
                    </a:lnTo>
                    <a:lnTo>
                      <a:pt x="3527" y="3"/>
                    </a:lnTo>
                    <a:lnTo>
                      <a:pt x="3531" y="3"/>
                    </a:lnTo>
                    <a:lnTo>
                      <a:pt x="3535" y="2"/>
                    </a:lnTo>
                    <a:lnTo>
                      <a:pt x="3539" y="2"/>
                    </a:lnTo>
                    <a:lnTo>
                      <a:pt x="3543" y="1"/>
                    </a:lnTo>
                    <a:lnTo>
                      <a:pt x="3547" y="2"/>
                    </a:lnTo>
                    <a:lnTo>
                      <a:pt x="3551" y="1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3"/>
                    </a:lnTo>
                    <a:lnTo>
                      <a:pt x="3566" y="3"/>
                    </a:lnTo>
                    <a:lnTo>
                      <a:pt x="3570" y="2"/>
                    </a:lnTo>
                    <a:lnTo>
                      <a:pt x="3574" y="1"/>
                    </a:lnTo>
                    <a:lnTo>
                      <a:pt x="3578" y="3"/>
                    </a:lnTo>
                    <a:lnTo>
                      <a:pt x="3582" y="1"/>
                    </a:lnTo>
                    <a:lnTo>
                      <a:pt x="3586" y="2"/>
                    </a:lnTo>
                    <a:lnTo>
                      <a:pt x="3590" y="2"/>
                    </a:lnTo>
                    <a:lnTo>
                      <a:pt x="3594" y="3"/>
                    </a:lnTo>
                    <a:lnTo>
                      <a:pt x="3598" y="2"/>
                    </a:lnTo>
                    <a:lnTo>
                      <a:pt x="3602" y="2"/>
                    </a:lnTo>
                    <a:lnTo>
                      <a:pt x="3606" y="3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1"/>
                    </a:lnTo>
                    <a:lnTo>
                      <a:pt x="3622" y="2"/>
                    </a:lnTo>
                    <a:lnTo>
                      <a:pt x="3625" y="3"/>
                    </a:lnTo>
                    <a:lnTo>
                      <a:pt x="3629" y="2"/>
                    </a:lnTo>
                    <a:lnTo>
                      <a:pt x="3633" y="1"/>
                    </a:lnTo>
                    <a:lnTo>
                      <a:pt x="3637" y="2"/>
                    </a:lnTo>
                    <a:lnTo>
                      <a:pt x="3641" y="2"/>
                    </a:lnTo>
                    <a:lnTo>
                      <a:pt x="3645" y="2"/>
                    </a:lnTo>
                    <a:lnTo>
                      <a:pt x="3649" y="2"/>
                    </a:lnTo>
                    <a:lnTo>
                      <a:pt x="3653" y="3"/>
                    </a:lnTo>
                    <a:lnTo>
                      <a:pt x="3657" y="2"/>
                    </a:lnTo>
                    <a:lnTo>
                      <a:pt x="3661" y="2"/>
                    </a:lnTo>
                    <a:lnTo>
                      <a:pt x="3665" y="2"/>
                    </a:lnTo>
                    <a:lnTo>
                      <a:pt x="3669" y="3"/>
                    </a:lnTo>
                    <a:lnTo>
                      <a:pt x="3673" y="2"/>
                    </a:lnTo>
                    <a:lnTo>
                      <a:pt x="3677" y="2"/>
                    </a:lnTo>
                    <a:lnTo>
                      <a:pt x="3681" y="3"/>
                    </a:lnTo>
                    <a:lnTo>
                      <a:pt x="3685" y="2"/>
                    </a:lnTo>
                    <a:lnTo>
                      <a:pt x="3688" y="1"/>
                    </a:lnTo>
                    <a:lnTo>
                      <a:pt x="3692" y="3"/>
                    </a:lnTo>
                    <a:lnTo>
                      <a:pt x="3696" y="2"/>
                    </a:lnTo>
                    <a:lnTo>
                      <a:pt x="3700" y="2"/>
                    </a:lnTo>
                    <a:lnTo>
                      <a:pt x="3704" y="3"/>
                    </a:lnTo>
                    <a:lnTo>
                      <a:pt x="3708" y="2"/>
                    </a:lnTo>
                    <a:lnTo>
                      <a:pt x="3712" y="2"/>
                    </a:lnTo>
                    <a:lnTo>
                      <a:pt x="3716" y="3"/>
                    </a:lnTo>
                    <a:lnTo>
                      <a:pt x="3720" y="3"/>
                    </a:lnTo>
                    <a:lnTo>
                      <a:pt x="3724" y="3"/>
                    </a:lnTo>
                    <a:lnTo>
                      <a:pt x="3728" y="2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3"/>
                    </a:lnTo>
                    <a:lnTo>
                      <a:pt x="3748" y="2"/>
                    </a:lnTo>
                    <a:lnTo>
                      <a:pt x="3751" y="2"/>
                    </a:lnTo>
                    <a:lnTo>
                      <a:pt x="3755" y="3"/>
                    </a:lnTo>
                    <a:lnTo>
                      <a:pt x="3759" y="3"/>
                    </a:lnTo>
                    <a:lnTo>
                      <a:pt x="3763" y="2"/>
                    </a:lnTo>
                    <a:lnTo>
                      <a:pt x="3767" y="2"/>
                    </a:lnTo>
                    <a:lnTo>
                      <a:pt x="3771" y="2"/>
                    </a:lnTo>
                    <a:lnTo>
                      <a:pt x="3775" y="2"/>
                    </a:lnTo>
                    <a:lnTo>
                      <a:pt x="3779" y="3"/>
                    </a:lnTo>
                    <a:lnTo>
                      <a:pt x="3783" y="2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2"/>
                    </a:lnTo>
                    <a:lnTo>
                      <a:pt x="3799" y="2"/>
                    </a:lnTo>
                    <a:lnTo>
                      <a:pt x="3803" y="1"/>
                    </a:lnTo>
                    <a:lnTo>
                      <a:pt x="3807" y="1"/>
                    </a:lnTo>
                    <a:lnTo>
                      <a:pt x="3811" y="2"/>
                    </a:lnTo>
                    <a:lnTo>
                      <a:pt x="3814" y="2"/>
                    </a:lnTo>
                    <a:lnTo>
                      <a:pt x="3818" y="2"/>
                    </a:lnTo>
                    <a:lnTo>
                      <a:pt x="3822" y="1"/>
                    </a:lnTo>
                    <a:lnTo>
                      <a:pt x="3826" y="2"/>
                    </a:lnTo>
                    <a:lnTo>
                      <a:pt x="3830" y="2"/>
                    </a:lnTo>
                    <a:lnTo>
                      <a:pt x="3834" y="3"/>
                    </a:lnTo>
                    <a:lnTo>
                      <a:pt x="3838" y="2"/>
                    </a:lnTo>
                    <a:lnTo>
                      <a:pt x="3842" y="3"/>
                    </a:lnTo>
                    <a:lnTo>
                      <a:pt x="3846" y="1"/>
                    </a:lnTo>
                    <a:lnTo>
                      <a:pt x="3850" y="1"/>
                    </a:lnTo>
                    <a:lnTo>
                      <a:pt x="3854" y="2"/>
                    </a:lnTo>
                    <a:lnTo>
                      <a:pt x="3858" y="2"/>
                    </a:lnTo>
                    <a:lnTo>
                      <a:pt x="3862" y="0"/>
                    </a:lnTo>
                    <a:lnTo>
                      <a:pt x="3866" y="0"/>
                    </a:lnTo>
                    <a:lnTo>
                      <a:pt x="3870" y="2"/>
                    </a:lnTo>
                    <a:lnTo>
                      <a:pt x="3874" y="3"/>
                    </a:lnTo>
                    <a:lnTo>
                      <a:pt x="3877" y="3"/>
                    </a:lnTo>
                    <a:lnTo>
                      <a:pt x="3881" y="2"/>
                    </a:lnTo>
                    <a:lnTo>
                      <a:pt x="3885" y="2"/>
                    </a:lnTo>
                    <a:lnTo>
                      <a:pt x="3889" y="1"/>
                    </a:lnTo>
                    <a:lnTo>
                      <a:pt x="3893" y="2"/>
                    </a:lnTo>
                    <a:lnTo>
                      <a:pt x="3897" y="1"/>
                    </a:lnTo>
                    <a:lnTo>
                      <a:pt x="3901" y="2"/>
                    </a:lnTo>
                    <a:lnTo>
                      <a:pt x="3905" y="3"/>
                    </a:lnTo>
                    <a:lnTo>
                      <a:pt x="3909" y="2"/>
                    </a:lnTo>
                    <a:lnTo>
                      <a:pt x="3913" y="3"/>
                    </a:lnTo>
                    <a:lnTo>
                      <a:pt x="3917" y="2"/>
                    </a:lnTo>
                    <a:lnTo>
                      <a:pt x="3921" y="2"/>
                    </a:lnTo>
                    <a:lnTo>
                      <a:pt x="3925" y="2"/>
                    </a:lnTo>
                    <a:lnTo>
                      <a:pt x="3929" y="2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7" name="Freeform 335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53"/>
                  </a:cxn>
                  <a:cxn ang="0">
                    <a:pos x="751" y="110"/>
                  </a:cxn>
                  <a:cxn ang="0">
                    <a:pos x="814" y="200"/>
                  </a:cxn>
                  <a:cxn ang="0">
                    <a:pos x="877" y="326"/>
                  </a:cxn>
                  <a:cxn ang="0">
                    <a:pos x="940" y="494"/>
                  </a:cxn>
                  <a:cxn ang="0">
                    <a:pos x="1003" y="701"/>
                  </a:cxn>
                  <a:cxn ang="0">
                    <a:pos x="1066" y="948"/>
                  </a:cxn>
                  <a:cxn ang="0">
                    <a:pos x="1129" y="1229"/>
                  </a:cxn>
                  <a:cxn ang="0">
                    <a:pos x="1192" y="1540"/>
                  </a:cxn>
                  <a:cxn ang="0">
                    <a:pos x="1255" y="1872"/>
                  </a:cxn>
                  <a:cxn ang="0">
                    <a:pos x="1318" y="2215"/>
                  </a:cxn>
                  <a:cxn ang="0">
                    <a:pos x="1381" y="2565"/>
                  </a:cxn>
                  <a:cxn ang="0">
                    <a:pos x="1444" y="2831"/>
                  </a:cxn>
                  <a:cxn ang="0">
                    <a:pos x="1507" y="2831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31"/>
                  </a:cxn>
                  <a:cxn ang="0">
                    <a:pos x="2704" y="2831"/>
                  </a:cxn>
                  <a:cxn ang="0">
                    <a:pos x="2767" y="2801"/>
                  </a:cxn>
                  <a:cxn ang="0">
                    <a:pos x="2830" y="2572"/>
                  </a:cxn>
                  <a:cxn ang="0">
                    <a:pos x="2893" y="2348"/>
                  </a:cxn>
                  <a:cxn ang="0">
                    <a:pos x="2956" y="2130"/>
                  </a:cxn>
                  <a:cxn ang="0">
                    <a:pos x="3019" y="1923"/>
                  </a:cxn>
                  <a:cxn ang="0">
                    <a:pos x="3082" y="1727"/>
                  </a:cxn>
                  <a:cxn ang="0">
                    <a:pos x="3145" y="1543"/>
                  </a:cxn>
                  <a:cxn ang="0">
                    <a:pos x="3208" y="1371"/>
                  </a:cxn>
                  <a:cxn ang="0">
                    <a:pos x="3271" y="1210"/>
                  </a:cxn>
                  <a:cxn ang="0">
                    <a:pos x="3334" y="1064"/>
                  </a:cxn>
                  <a:cxn ang="0">
                    <a:pos x="3397" y="930"/>
                  </a:cxn>
                  <a:cxn ang="0">
                    <a:pos x="3460" y="811"/>
                  </a:cxn>
                  <a:cxn ang="0">
                    <a:pos x="3523" y="703"/>
                  </a:cxn>
                  <a:cxn ang="0">
                    <a:pos x="3586" y="604"/>
                  </a:cxn>
                  <a:cxn ang="0">
                    <a:pos x="3649" y="520"/>
                  </a:cxn>
                  <a:cxn ang="0">
                    <a:pos x="3712" y="446"/>
                  </a:cxn>
                  <a:cxn ang="0">
                    <a:pos x="3775" y="380"/>
                  </a:cxn>
                  <a:cxn ang="0">
                    <a:pos x="3838" y="324"/>
                  </a:cxn>
                  <a:cxn ang="0">
                    <a:pos x="3901" y="276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0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0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3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4"/>
                    </a:lnTo>
                    <a:lnTo>
                      <a:pt x="610" y="16"/>
                    </a:lnTo>
                    <a:lnTo>
                      <a:pt x="614" y="16"/>
                    </a:lnTo>
                    <a:lnTo>
                      <a:pt x="618" y="18"/>
                    </a:lnTo>
                    <a:lnTo>
                      <a:pt x="622" y="19"/>
                    </a:lnTo>
                    <a:lnTo>
                      <a:pt x="625" y="20"/>
                    </a:lnTo>
                    <a:lnTo>
                      <a:pt x="629" y="23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7"/>
                    </a:lnTo>
                    <a:lnTo>
                      <a:pt x="645" y="28"/>
                    </a:lnTo>
                    <a:lnTo>
                      <a:pt x="649" y="31"/>
                    </a:lnTo>
                    <a:lnTo>
                      <a:pt x="653" y="32"/>
                    </a:lnTo>
                    <a:lnTo>
                      <a:pt x="657" y="35"/>
                    </a:lnTo>
                    <a:lnTo>
                      <a:pt x="661" y="36"/>
                    </a:lnTo>
                    <a:lnTo>
                      <a:pt x="665" y="38"/>
                    </a:lnTo>
                    <a:lnTo>
                      <a:pt x="669" y="40"/>
                    </a:lnTo>
                    <a:lnTo>
                      <a:pt x="673" y="43"/>
                    </a:lnTo>
                    <a:lnTo>
                      <a:pt x="677" y="45"/>
                    </a:lnTo>
                    <a:lnTo>
                      <a:pt x="681" y="48"/>
                    </a:lnTo>
                    <a:lnTo>
                      <a:pt x="685" y="50"/>
                    </a:lnTo>
                    <a:lnTo>
                      <a:pt x="688" y="53"/>
                    </a:lnTo>
                    <a:lnTo>
                      <a:pt x="692" y="56"/>
                    </a:lnTo>
                    <a:lnTo>
                      <a:pt x="696" y="59"/>
                    </a:lnTo>
                    <a:lnTo>
                      <a:pt x="700" y="61"/>
                    </a:lnTo>
                    <a:lnTo>
                      <a:pt x="704" y="64"/>
                    </a:lnTo>
                    <a:lnTo>
                      <a:pt x="708" y="68"/>
                    </a:lnTo>
                    <a:lnTo>
                      <a:pt x="712" y="72"/>
                    </a:lnTo>
                    <a:lnTo>
                      <a:pt x="716" y="74"/>
                    </a:lnTo>
                    <a:lnTo>
                      <a:pt x="720" y="79"/>
                    </a:lnTo>
                    <a:lnTo>
                      <a:pt x="724" y="82"/>
                    </a:lnTo>
                    <a:lnTo>
                      <a:pt x="728" y="85"/>
                    </a:lnTo>
                    <a:lnTo>
                      <a:pt x="732" y="89"/>
                    </a:lnTo>
                    <a:lnTo>
                      <a:pt x="736" y="93"/>
                    </a:lnTo>
                    <a:lnTo>
                      <a:pt x="740" y="97"/>
                    </a:lnTo>
                    <a:lnTo>
                      <a:pt x="744" y="102"/>
                    </a:lnTo>
                    <a:lnTo>
                      <a:pt x="748" y="106"/>
                    </a:lnTo>
                    <a:lnTo>
                      <a:pt x="751" y="110"/>
                    </a:lnTo>
                    <a:lnTo>
                      <a:pt x="755" y="114"/>
                    </a:lnTo>
                    <a:lnTo>
                      <a:pt x="759" y="120"/>
                    </a:lnTo>
                    <a:lnTo>
                      <a:pt x="763" y="124"/>
                    </a:lnTo>
                    <a:lnTo>
                      <a:pt x="767" y="130"/>
                    </a:lnTo>
                    <a:lnTo>
                      <a:pt x="771" y="134"/>
                    </a:lnTo>
                    <a:lnTo>
                      <a:pt x="775" y="140"/>
                    </a:lnTo>
                    <a:lnTo>
                      <a:pt x="779" y="145"/>
                    </a:lnTo>
                    <a:lnTo>
                      <a:pt x="783" y="150"/>
                    </a:lnTo>
                    <a:lnTo>
                      <a:pt x="787" y="156"/>
                    </a:lnTo>
                    <a:lnTo>
                      <a:pt x="791" y="162"/>
                    </a:lnTo>
                    <a:lnTo>
                      <a:pt x="795" y="168"/>
                    </a:lnTo>
                    <a:lnTo>
                      <a:pt x="799" y="174"/>
                    </a:lnTo>
                    <a:lnTo>
                      <a:pt x="803" y="182"/>
                    </a:lnTo>
                    <a:lnTo>
                      <a:pt x="807" y="186"/>
                    </a:lnTo>
                    <a:lnTo>
                      <a:pt x="811" y="193"/>
                    </a:lnTo>
                    <a:lnTo>
                      <a:pt x="814" y="200"/>
                    </a:lnTo>
                    <a:lnTo>
                      <a:pt x="818" y="206"/>
                    </a:lnTo>
                    <a:lnTo>
                      <a:pt x="822" y="215"/>
                    </a:lnTo>
                    <a:lnTo>
                      <a:pt x="826" y="221"/>
                    </a:lnTo>
                    <a:lnTo>
                      <a:pt x="830" y="228"/>
                    </a:lnTo>
                    <a:lnTo>
                      <a:pt x="834" y="235"/>
                    </a:lnTo>
                    <a:lnTo>
                      <a:pt x="838" y="242"/>
                    </a:lnTo>
                    <a:lnTo>
                      <a:pt x="842" y="251"/>
                    </a:lnTo>
                    <a:lnTo>
                      <a:pt x="846" y="258"/>
                    </a:lnTo>
                    <a:lnTo>
                      <a:pt x="850" y="266"/>
                    </a:lnTo>
                    <a:lnTo>
                      <a:pt x="854" y="274"/>
                    </a:lnTo>
                    <a:lnTo>
                      <a:pt x="858" y="283"/>
                    </a:lnTo>
                    <a:lnTo>
                      <a:pt x="862" y="290"/>
                    </a:lnTo>
                    <a:lnTo>
                      <a:pt x="866" y="300"/>
                    </a:lnTo>
                    <a:lnTo>
                      <a:pt x="870" y="309"/>
                    </a:lnTo>
                    <a:lnTo>
                      <a:pt x="874" y="318"/>
                    </a:lnTo>
                    <a:lnTo>
                      <a:pt x="877" y="326"/>
                    </a:lnTo>
                    <a:lnTo>
                      <a:pt x="881" y="335"/>
                    </a:lnTo>
                    <a:lnTo>
                      <a:pt x="885" y="345"/>
                    </a:lnTo>
                    <a:lnTo>
                      <a:pt x="889" y="355"/>
                    </a:lnTo>
                    <a:lnTo>
                      <a:pt x="893" y="363"/>
                    </a:lnTo>
                    <a:lnTo>
                      <a:pt x="897" y="375"/>
                    </a:lnTo>
                    <a:lnTo>
                      <a:pt x="901" y="385"/>
                    </a:lnTo>
                    <a:lnTo>
                      <a:pt x="905" y="395"/>
                    </a:lnTo>
                    <a:lnTo>
                      <a:pt x="909" y="405"/>
                    </a:lnTo>
                    <a:lnTo>
                      <a:pt x="913" y="416"/>
                    </a:lnTo>
                    <a:lnTo>
                      <a:pt x="917" y="425"/>
                    </a:lnTo>
                    <a:lnTo>
                      <a:pt x="921" y="437"/>
                    </a:lnTo>
                    <a:lnTo>
                      <a:pt x="925" y="448"/>
                    </a:lnTo>
                    <a:lnTo>
                      <a:pt x="929" y="459"/>
                    </a:lnTo>
                    <a:lnTo>
                      <a:pt x="933" y="471"/>
                    </a:lnTo>
                    <a:lnTo>
                      <a:pt x="937" y="482"/>
                    </a:lnTo>
                    <a:lnTo>
                      <a:pt x="940" y="494"/>
                    </a:lnTo>
                    <a:lnTo>
                      <a:pt x="944" y="505"/>
                    </a:lnTo>
                    <a:lnTo>
                      <a:pt x="948" y="517"/>
                    </a:lnTo>
                    <a:lnTo>
                      <a:pt x="952" y="528"/>
                    </a:lnTo>
                    <a:lnTo>
                      <a:pt x="956" y="543"/>
                    </a:lnTo>
                    <a:lnTo>
                      <a:pt x="960" y="554"/>
                    </a:lnTo>
                    <a:lnTo>
                      <a:pt x="964" y="565"/>
                    </a:lnTo>
                    <a:lnTo>
                      <a:pt x="968" y="579"/>
                    </a:lnTo>
                    <a:lnTo>
                      <a:pt x="972" y="592"/>
                    </a:lnTo>
                    <a:lnTo>
                      <a:pt x="976" y="605"/>
                    </a:lnTo>
                    <a:lnTo>
                      <a:pt x="980" y="618"/>
                    </a:lnTo>
                    <a:lnTo>
                      <a:pt x="984" y="632"/>
                    </a:lnTo>
                    <a:lnTo>
                      <a:pt x="988" y="647"/>
                    </a:lnTo>
                    <a:lnTo>
                      <a:pt x="992" y="659"/>
                    </a:lnTo>
                    <a:lnTo>
                      <a:pt x="996" y="672"/>
                    </a:lnTo>
                    <a:lnTo>
                      <a:pt x="999" y="686"/>
                    </a:lnTo>
                    <a:lnTo>
                      <a:pt x="1003" y="701"/>
                    </a:lnTo>
                    <a:lnTo>
                      <a:pt x="1007" y="716"/>
                    </a:lnTo>
                    <a:lnTo>
                      <a:pt x="1011" y="729"/>
                    </a:lnTo>
                    <a:lnTo>
                      <a:pt x="1015" y="744"/>
                    </a:lnTo>
                    <a:lnTo>
                      <a:pt x="1019" y="760"/>
                    </a:lnTo>
                    <a:lnTo>
                      <a:pt x="1023" y="774"/>
                    </a:lnTo>
                    <a:lnTo>
                      <a:pt x="1027" y="790"/>
                    </a:lnTo>
                    <a:lnTo>
                      <a:pt x="1031" y="804"/>
                    </a:lnTo>
                    <a:lnTo>
                      <a:pt x="1035" y="819"/>
                    </a:lnTo>
                    <a:lnTo>
                      <a:pt x="1039" y="835"/>
                    </a:lnTo>
                    <a:lnTo>
                      <a:pt x="1043" y="851"/>
                    </a:lnTo>
                    <a:lnTo>
                      <a:pt x="1047" y="867"/>
                    </a:lnTo>
                    <a:lnTo>
                      <a:pt x="1051" y="883"/>
                    </a:lnTo>
                    <a:lnTo>
                      <a:pt x="1055" y="899"/>
                    </a:lnTo>
                    <a:lnTo>
                      <a:pt x="1059" y="916"/>
                    </a:lnTo>
                    <a:lnTo>
                      <a:pt x="1062" y="931"/>
                    </a:lnTo>
                    <a:lnTo>
                      <a:pt x="1066" y="948"/>
                    </a:lnTo>
                    <a:lnTo>
                      <a:pt x="1070" y="965"/>
                    </a:lnTo>
                    <a:lnTo>
                      <a:pt x="1074" y="982"/>
                    </a:lnTo>
                    <a:lnTo>
                      <a:pt x="1078" y="998"/>
                    </a:lnTo>
                    <a:lnTo>
                      <a:pt x="1082" y="1016"/>
                    </a:lnTo>
                    <a:lnTo>
                      <a:pt x="1086" y="1032"/>
                    </a:lnTo>
                    <a:lnTo>
                      <a:pt x="1090" y="1049"/>
                    </a:lnTo>
                    <a:lnTo>
                      <a:pt x="1094" y="1067"/>
                    </a:lnTo>
                    <a:lnTo>
                      <a:pt x="1098" y="1085"/>
                    </a:lnTo>
                    <a:lnTo>
                      <a:pt x="1102" y="1101"/>
                    </a:lnTo>
                    <a:lnTo>
                      <a:pt x="1106" y="1119"/>
                    </a:lnTo>
                    <a:lnTo>
                      <a:pt x="1110" y="1138"/>
                    </a:lnTo>
                    <a:lnTo>
                      <a:pt x="1114" y="1155"/>
                    </a:lnTo>
                    <a:lnTo>
                      <a:pt x="1118" y="1174"/>
                    </a:lnTo>
                    <a:lnTo>
                      <a:pt x="1122" y="1192"/>
                    </a:lnTo>
                    <a:lnTo>
                      <a:pt x="1125" y="1209"/>
                    </a:lnTo>
                    <a:lnTo>
                      <a:pt x="1129" y="1229"/>
                    </a:lnTo>
                    <a:lnTo>
                      <a:pt x="1133" y="1248"/>
                    </a:lnTo>
                    <a:lnTo>
                      <a:pt x="1137" y="1266"/>
                    </a:lnTo>
                    <a:lnTo>
                      <a:pt x="1141" y="1285"/>
                    </a:lnTo>
                    <a:lnTo>
                      <a:pt x="1145" y="1305"/>
                    </a:lnTo>
                    <a:lnTo>
                      <a:pt x="1149" y="1322"/>
                    </a:lnTo>
                    <a:lnTo>
                      <a:pt x="1153" y="1342"/>
                    </a:lnTo>
                    <a:lnTo>
                      <a:pt x="1157" y="1362"/>
                    </a:lnTo>
                    <a:lnTo>
                      <a:pt x="1161" y="1381"/>
                    </a:lnTo>
                    <a:lnTo>
                      <a:pt x="1165" y="1399"/>
                    </a:lnTo>
                    <a:lnTo>
                      <a:pt x="1169" y="1419"/>
                    </a:lnTo>
                    <a:lnTo>
                      <a:pt x="1173" y="1439"/>
                    </a:lnTo>
                    <a:lnTo>
                      <a:pt x="1177" y="1458"/>
                    </a:lnTo>
                    <a:lnTo>
                      <a:pt x="1181" y="1481"/>
                    </a:lnTo>
                    <a:lnTo>
                      <a:pt x="1185" y="1500"/>
                    </a:lnTo>
                    <a:lnTo>
                      <a:pt x="1188" y="1519"/>
                    </a:lnTo>
                    <a:lnTo>
                      <a:pt x="1192" y="1540"/>
                    </a:lnTo>
                    <a:lnTo>
                      <a:pt x="1196" y="1560"/>
                    </a:lnTo>
                    <a:lnTo>
                      <a:pt x="1200" y="1580"/>
                    </a:lnTo>
                    <a:lnTo>
                      <a:pt x="1204" y="1602"/>
                    </a:lnTo>
                    <a:lnTo>
                      <a:pt x="1208" y="1621"/>
                    </a:lnTo>
                    <a:lnTo>
                      <a:pt x="1212" y="1641"/>
                    </a:lnTo>
                    <a:lnTo>
                      <a:pt x="1216" y="1663"/>
                    </a:lnTo>
                    <a:lnTo>
                      <a:pt x="1220" y="1682"/>
                    </a:lnTo>
                    <a:lnTo>
                      <a:pt x="1224" y="1704"/>
                    </a:lnTo>
                    <a:lnTo>
                      <a:pt x="1228" y="1724"/>
                    </a:lnTo>
                    <a:lnTo>
                      <a:pt x="1232" y="1745"/>
                    </a:lnTo>
                    <a:lnTo>
                      <a:pt x="1236" y="1766"/>
                    </a:lnTo>
                    <a:lnTo>
                      <a:pt x="1240" y="1787"/>
                    </a:lnTo>
                    <a:lnTo>
                      <a:pt x="1244" y="1807"/>
                    </a:lnTo>
                    <a:lnTo>
                      <a:pt x="1248" y="1831"/>
                    </a:lnTo>
                    <a:lnTo>
                      <a:pt x="1251" y="1851"/>
                    </a:lnTo>
                    <a:lnTo>
                      <a:pt x="1255" y="1872"/>
                    </a:lnTo>
                    <a:lnTo>
                      <a:pt x="1259" y="1893"/>
                    </a:lnTo>
                    <a:lnTo>
                      <a:pt x="1263" y="1914"/>
                    </a:lnTo>
                    <a:lnTo>
                      <a:pt x="1267" y="1935"/>
                    </a:lnTo>
                    <a:lnTo>
                      <a:pt x="1271" y="1958"/>
                    </a:lnTo>
                    <a:lnTo>
                      <a:pt x="1275" y="1978"/>
                    </a:lnTo>
                    <a:lnTo>
                      <a:pt x="1279" y="2000"/>
                    </a:lnTo>
                    <a:lnTo>
                      <a:pt x="1283" y="2021"/>
                    </a:lnTo>
                    <a:lnTo>
                      <a:pt x="1287" y="2044"/>
                    </a:lnTo>
                    <a:lnTo>
                      <a:pt x="1291" y="2064"/>
                    </a:lnTo>
                    <a:lnTo>
                      <a:pt x="1295" y="2084"/>
                    </a:lnTo>
                    <a:lnTo>
                      <a:pt x="1299" y="2107"/>
                    </a:lnTo>
                    <a:lnTo>
                      <a:pt x="1303" y="2130"/>
                    </a:lnTo>
                    <a:lnTo>
                      <a:pt x="1307" y="2150"/>
                    </a:lnTo>
                    <a:lnTo>
                      <a:pt x="1311" y="2172"/>
                    </a:lnTo>
                    <a:lnTo>
                      <a:pt x="1314" y="2195"/>
                    </a:lnTo>
                    <a:lnTo>
                      <a:pt x="1318" y="2215"/>
                    </a:lnTo>
                    <a:lnTo>
                      <a:pt x="1322" y="2239"/>
                    </a:lnTo>
                    <a:lnTo>
                      <a:pt x="1326" y="2260"/>
                    </a:lnTo>
                    <a:lnTo>
                      <a:pt x="1330" y="2282"/>
                    </a:lnTo>
                    <a:lnTo>
                      <a:pt x="1334" y="2304"/>
                    </a:lnTo>
                    <a:lnTo>
                      <a:pt x="1338" y="2325"/>
                    </a:lnTo>
                    <a:lnTo>
                      <a:pt x="1342" y="2347"/>
                    </a:lnTo>
                    <a:lnTo>
                      <a:pt x="1346" y="2368"/>
                    </a:lnTo>
                    <a:lnTo>
                      <a:pt x="1350" y="2390"/>
                    </a:lnTo>
                    <a:lnTo>
                      <a:pt x="1354" y="2412"/>
                    </a:lnTo>
                    <a:lnTo>
                      <a:pt x="1358" y="2435"/>
                    </a:lnTo>
                    <a:lnTo>
                      <a:pt x="1362" y="2456"/>
                    </a:lnTo>
                    <a:lnTo>
                      <a:pt x="1366" y="2477"/>
                    </a:lnTo>
                    <a:lnTo>
                      <a:pt x="1370" y="2499"/>
                    </a:lnTo>
                    <a:lnTo>
                      <a:pt x="1374" y="2520"/>
                    </a:lnTo>
                    <a:lnTo>
                      <a:pt x="1377" y="2543"/>
                    </a:lnTo>
                    <a:lnTo>
                      <a:pt x="1381" y="2565"/>
                    </a:lnTo>
                    <a:lnTo>
                      <a:pt x="1385" y="2586"/>
                    </a:lnTo>
                    <a:lnTo>
                      <a:pt x="1389" y="2608"/>
                    </a:lnTo>
                    <a:lnTo>
                      <a:pt x="1393" y="2629"/>
                    </a:lnTo>
                    <a:lnTo>
                      <a:pt x="1397" y="2650"/>
                    </a:lnTo>
                    <a:lnTo>
                      <a:pt x="1401" y="2672"/>
                    </a:lnTo>
                    <a:lnTo>
                      <a:pt x="1405" y="2694"/>
                    </a:lnTo>
                    <a:lnTo>
                      <a:pt x="1409" y="2715"/>
                    </a:lnTo>
                    <a:lnTo>
                      <a:pt x="1413" y="2735"/>
                    </a:lnTo>
                    <a:lnTo>
                      <a:pt x="1417" y="2757"/>
                    </a:lnTo>
                    <a:lnTo>
                      <a:pt x="1421" y="2780"/>
                    </a:lnTo>
                    <a:lnTo>
                      <a:pt x="1425" y="2801"/>
                    </a:lnTo>
                    <a:lnTo>
                      <a:pt x="1429" y="2821"/>
                    </a:lnTo>
                    <a:lnTo>
                      <a:pt x="1433" y="2831"/>
                    </a:lnTo>
                    <a:lnTo>
                      <a:pt x="1437" y="2831"/>
                    </a:lnTo>
                    <a:lnTo>
                      <a:pt x="1440" y="2831"/>
                    </a:lnTo>
                    <a:lnTo>
                      <a:pt x="1444" y="2831"/>
                    </a:lnTo>
                    <a:lnTo>
                      <a:pt x="1448" y="2831"/>
                    </a:lnTo>
                    <a:lnTo>
                      <a:pt x="1452" y="2831"/>
                    </a:lnTo>
                    <a:lnTo>
                      <a:pt x="1456" y="2831"/>
                    </a:lnTo>
                    <a:lnTo>
                      <a:pt x="1460" y="2831"/>
                    </a:lnTo>
                    <a:lnTo>
                      <a:pt x="1464" y="2831"/>
                    </a:lnTo>
                    <a:lnTo>
                      <a:pt x="1468" y="2831"/>
                    </a:lnTo>
                    <a:lnTo>
                      <a:pt x="1472" y="2831"/>
                    </a:lnTo>
                    <a:lnTo>
                      <a:pt x="1476" y="2831"/>
                    </a:lnTo>
                    <a:lnTo>
                      <a:pt x="1480" y="2831"/>
                    </a:lnTo>
                    <a:lnTo>
                      <a:pt x="1484" y="2831"/>
                    </a:lnTo>
                    <a:lnTo>
                      <a:pt x="1488" y="2831"/>
                    </a:lnTo>
                    <a:lnTo>
                      <a:pt x="1492" y="2831"/>
                    </a:lnTo>
                    <a:lnTo>
                      <a:pt x="1496" y="2831"/>
                    </a:lnTo>
                    <a:lnTo>
                      <a:pt x="1499" y="2831"/>
                    </a:lnTo>
                    <a:lnTo>
                      <a:pt x="1503" y="2831"/>
                    </a:lnTo>
                    <a:lnTo>
                      <a:pt x="1507" y="2831"/>
                    </a:lnTo>
                    <a:lnTo>
                      <a:pt x="1511" y="2831"/>
                    </a:lnTo>
                    <a:lnTo>
                      <a:pt x="1515" y="2831"/>
                    </a:lnTo>
                    <a:lnTo>
                      <a:pt x="1519" y="2831"/>
                    </a:lnTo>
                    <a:lnTo>
                      <a:pt x="1523" y="2831"/>
                    </a:lnTo>
                    <a:lnTo>
                      <a:pt x="1527" y="2831"/>
                    </a:lnTo>
                    <a:lnTo>
                      <a:pt x="1531" y="2831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31"/>
                    </a:lnTo>
                    <a:lnTo>
                      <a:pt x="2637" y="2831"/>
                    </a:lnTo>
                    <a:lnTo>
                      <a:pt x="2641" y="2831"/>
                    </a:lnTo>
                    <a:lnTo>
                      <a:pt x="2645" y="2831"/>
                    </a:lnTo>
                    <a:lnTo>
                      <a:pt x="2649" y="2831"/>
                    </a:lnTo>
                    <a:lnTo>
                      <a:pt x="2653" y="2831"/>
                    </a:lnTo>
                    <a:lnTo>
                      <a:pt x="2657" y="2831"/>
                    </a:lnTo>
                    <a:lnTo>
                      <a:pt x="2661" y="2831"/>
                    </a:lnTo>
                    <a:lnTo>
                      <a:pt x="2665" y="2831"/>
                    </a:lnTo>
                    <a:lnTo>
                      <a:pt x="2669" y="2831"/>
                    </a:lnTo>
                    <a:lnTo>
                      <a:pt x="2673" y="2831"/>
                    </a:lnTo>
                    <a:lnTo>
                      <a:pt x="2677" y="2831"/>
                    </a:lnTo>
                    <a:lnTo>
                      <a:pt x="2681" y="2831"/>
                    </a:lnTo>
                    <a:lnTo>
                      <a:pt x="2685" y="2831"/>
                    </a:lnTo>
                    <a:lnTo>
                      <a:pt x="2688" y="2831"/>
                    </a:lnTo>
                    <a:lnTo>
                      <a:pt x="2692" y="2831"/>
                    </a:lnTo>
                    <a:lnTo>
                      <a:pt x="2696" y="2831"/>
                    </a:lnTo>
                    <a:lnTo>
                      <a:pt x="2700" y="2831"/>
                    </a:lnTo>
                    <a:lnTo>
                      <a:pt x="2704" y="2831"/>
                    </a:lnTo>
                    <a:lnTo>
                      <a:pt x="2708" y="2831"/>
                    </a:lnTo>
                    <a:lnTo>
                      <a:pt x="2712" y="2831"/>
                    </a:lnTo>
                    <a:lnTo>
                      <a:pt x="2716" y="2831"/>
                    </a:lnTo>
                    <a:lnTo>
                      <a:pt x="2720" y="2831"/>
                    </a:lnTo>
                    <a:lnTo>
                      <a:pt x="2724" y="2831"/>
                    </a:lnTo>
                    <a:lnTo>
                      <a:pt x="2728" y="2831"/>
                    </a:lnTo>
                    <a:lnTo>
                      <a:pt x="2732" y="2831"/>
                    </a:lnTo>
                    <a:lnTo>
                      <a:pt x="2736" y="2831"/>
                    </a:lnTo>
                    <a:lnTo>
                      <a:pt x="2740" y="2831"/>
                    </a:lnTo>
                    <a:lnTo>
                      <a:pt x="2744" y="2831"/>
                    </a:lnTo>
                    <a:lnTo>
                      <a:pt x="2748" y="2831"/>
                    </a:lnTo>
                    <a:lnTo>
                      <a:pt x="2751" y="2831"/>
                    </a:lnTo>
                    <a:lnTo>
                      <a:pt x="2755" y="2831"/>
                    </a:lnTo>
                    <a:lnTo>
                      <a:pt x="2759" y="2830"/>
                    </a:lnTo>
                    <a:lnTo>
                      <a:pt x="2763" y="2816"/>
                    </a:lnTo>
                    <a:lnTo>
                      <a:pt x="2767" y="2801"/>
                    </a:lnTo>
                    <a:lnTo>
                      <a:pt x="2771" y="2787"/>
                    </a:lnTo>
                    <a:lnTo>
                      <a:pt x="2775" y="2772"/>
                    </a:lnTo>
                    <a:lnTo>
                      <a:pt x="2779" y="2757"/>
                    </a:lnTo>
                    <a:lnTo>
                      <a:pt x="2783" y="2743"/>
                    </a:lnTo>
                    <a:lnTo>
                      <a:pt x="2787" y="2729"/>
                    </a:lnTo>
                    <a:lnTo>
                      <a:pt x="2791" y="2715"/>
                    </a:lnTo>
                    <a:lnTo>
                      <a:pt x="2795" y="2700"/>
                    </a:lnTo>
                    <a:lnTo>
                      <a:pt x="2799" y="2686"/>
                    </a:lnTo>
                    <a:lnTo>
                      <a:pt x="2803" y="2671"/>
                    </a:lnTo>
                    <a:lnTo>
                      <a:pt x="2807" y="2657"/>
                    </a:lnTo>
                    <a:lnTo>
                      <a:pt x="2811" y="2643"/>
                    </a:lnTo>
                    <a:lnTo>
                      <a:pt x="2814" y="2629"/>
                    </a:lnTo>
                    <a:lnTo>
                      <a:pt x="2818" y="2614"/>
                    </a:lnTo>
                    <a:lnTo>
                      <a:pt x="2822" y="2601"/>
                    </a:lnTo>
                    <a:lnTo>
                      <a:pt x="2826" y="2586"/>
                    </a:lnTo>
                    <a:lnTo>
                      <a:pt x="2830" y="2572"/>
                    </a:lnTo>
                    <a:lnTo>
                      <a:pt x="2834" y="2558"/>
                    </a:lnTo>
                    <a:lnTo>
                      <a:pt x="2838" y="2543"/>
                    </a:lnTo>
                    <a:lnTo>
                      <a:pt x="2842" y="2530"/>
                    </a:lnTo>
                    <a:lnTo>
                      <a:pt x="2846" y="2514"/>
                    </a:lnTo>
                    <a:lnTo>
                      <a:pt x="2850" y="2501"/>
                    </a:lnTo>
                    <a:lnTo>
                      <a:pt x="2854" y="2487"/>
                    </a:lnTo>
                    <a:lnTo>
                      <a:pt x="2858" y="2472"/>
                    </a:lnTo>
                    <a:lnTo>
                      <a:pt x="2862" y="2459"/>
                    </a:lnTo>
                    <a:lnTo>
                      <a:pt x="2866" y="2446"/>
                    </a:lnTo>
                    <a:lnTo>
                      <a:pt x="2870" y="2431"/>
                    </a:lnTo>
                    <a:lnTo>
                      <a:pt x="2874" y="2417"/>
                    </a:lnTo>
                    <a:lnTo>
                      <a:pt x="2877" y="2403"/>
                    </a:lnTo>
                    <a:lnTo>
                      <a:pt x="2881" y="2390"/>
                    </a:lnTo>
                    <a:lnTo>
                      <a:pt x="2885" y="2375"/>
                    </a:lnTo>
                    <a:lnTo>
                      <a:pt x="2889" y="2363"/>
                    </a:lnTo>
                    <a:lnTo>
                      <a:pt x="2893" y="2348"/>
                    </a:lnTo>
                    <a:lnTo>
                      <a:pt x="2897" y="2334"/>
                    </a:lnTo>
                    <a:lnTo>
                      <a:pt x="2901" y="2320"/>
                    </a:lnTo>
                    <a:lnTo>
                      <a:pt x="2905" y="2308"/>
                    </a:lnTo>
                    <a:lnTo>
                      <a:pt x="2909" y="2292"/>
                    </a:lnTo>
                    <a:lnTo>
                      <a:pt x="2913" y="2278"/>
                    </a:lnTo>
                    <a:lnTo>
                      <a:pt x="2917" y="2265"/>
                    </a:lnTo>
                    <a:lnTo>
                      <a:pt x="2921" y="2252"/>
                    </a:lnTo>
                    <a:lnTo>
                      <a:pt x="2925" y="2237"/>
                    </a:lnTo>
                    <a:lnTo>
                      <a:pt x="2929" y="2224"/>
                    </a:lnTo>
                    <a:lnTo>
                      <a:pt x="2933" y="2212"/>
                    </a:lnTo>
                    <a:lnTo>
                      <a:pt x="2937" y="2197"/>
                    </a:lnTo>
                    <a:lnTo>
                      <a:pt x="2940" y="2184"/>
                    </a:lnTo>
                    <a:lnTo>
                      <a:pt x="2944" y="2171"/>
                    </a:lnTo>
                    <a:lnTo>
                      <a:pt x="2948" y="2156"/>
                    </a:lnTo>
                    <a:lnTo>
                      <a:pt x="2952" y="2143"/>
                    </a:lnTo>
                    <a:lnTo>
                      <a:pt x="2956" y="2130"/>
                    </a:lnTo>
                    <a:lnTo>
                      <a:pt x="2960" y="2117"/>
                    </a:lnTo>
                    <a:lnTo>
                      <a:pt x="2964" y="2103"/>
                    </a:lnTo>
                    <a:lnTo>
                      <a:pt x="2968" y="2090"/>
                    </a:lnTo>
                    <a:lnTo>
                      <a:pt x="2972" y="2077"/>
                    </a:lnTo>
                    <a:lnTo>
                      <a:pt x="2976" y="2064"/>
                    </a:lnTo>
                    <a:lnTo>
                      <a:pt x="2980" y="2053"/>
                    </a:lnTo>
                    <a:lnTo>
                      <a:pt x="2984" y="2040"/>
                    </a:lnTo>
                    <a:lnTo>
                      <a:pt x="2988" y="2026"/>
                    </a:lnTo>
                    <a:lnTo>
                      <a:pt x="2992" y="2013"/>
                    </a:lnTo>
                    <a:lnTo>
                      <a:pt x="2996" y="1999"/>
                    </a:lnTo>
                    <a:lnTo>
                      <a:pt x="2999" y="1986"/>
                    </a:lnTo>
                    <a:lnTo>
                      <a:pt x="3003" y="1974"/>
                    </a:lnTo>
                    <a:lnTo>
                      <a:pt x="3007" y="1961"/>
                    </a:lnTo>
                    <a:lnTo>
                      <a:pt x="3011" y="1949"/>
                    </a:lnTo>
                    <a:lnTo>
                      <a:pt x="3015" y="1935"/>
                    </a:lnTo>
                    <a:lnTo>
                      <a:pt x="3019" y="1923"/>
                    </a:lnTo>
                    <a:lnTo>
                      <a:pt x="3023" y="1911"/>
                    </a:lnTo>
                    <a:lnTo>
                      <a:pt x="3027" y="1899"/>
                    </a:lnTo>
                    <a:lnTo>
                      <a:pt x="3031" y="1885"/>
                    </a:lnTo>
                    <a:lnTo>
                      <a:pt x="3035" y="1873"/>
                    </a:lnTo>
                    <a:lnTo>
                      <a:pt x="3039" y="1860"/>
                    </a:lnTo>
                    <a:lnTo>
                      <a:pt x="3043" y="1849"/>
                    </a:lnTo>
                    <a:lnTo>
                      <a:pt x="3047" y="1835"/>
                    </a:lnTo>
                    <a:lnTo>
                      <a:pt x="3051" y="1825"/>
                    </a:lnTo>
                    <a:lnTo>
                      <a:pt x="3055" y="1811"/>
                    </a:lnTo>
                    <a:lnTo>
                      <a:pt x="3059" y="1799"/>
                    </a:lnTo>
                    <a:lnTo>
                      <a:pt x="3062" y="1786"/>
                    </a:lnTo>
                    <a:lnTo>
                      <a:pt x="3066" y="1775"/>
                    </a:lnTo>
                    <a:lnTo>
                      <a:pt x="3070" y="1763"/>
                    </a:lnTo>
                    <a:lnTo>
                      <a:pt x="3074" y="1751"/>
                    </a:lnTo>
                    <a:lnTo>
                      <a:pt x="3078" y="1739"/>
                    </a:lnTo>
                    <a:lnTo>
                      <a:pt x="3082" y="1727"/>
                    </a:lnTo>
                    <a:lnTo>
                      <a:pt x="3086" y="1715"/>
                    </a:lnTo>
                    <a:lnTo>
                      <a:pt x="3090" y="1704"/>
                    </a:lnTo>
                    <a:lnTo>
                      <a:pt x="3094" y="1692"/>
                    </a:lnTo>
                    <a:lnTo>
                      <a:pt x="3098" y="1679"/>
                    </a:lnTo>
                    <a:lnTo>
                      <a:pt x="3102" y="1669"/>
                    </a:lnTo>
                    <a:lnTo>
                      <a:pt x="3106" y="1656"/>
                    </a:lnTo>
                    <a:lnTo>
                      <a:pt x="3110" y="1645"/>
                    </a:lnTo>
                    <a:lnTo>
                      <a:pt x="3114" y="1633"/>
                    </a:lnTo>
                    <a:lnTo>
                      <a:pt x="3118" y="1623"/>
                    </a:lnTo>
                    <a:lnTo>
                      <a:pt x="3122" y="1610"/>
                    </a:lnTo>
                    <a:lnTo>
                      <a:pt x="3125" y="1598"/>
                    </a:lnTo>
                    <a:lnTo>
                      <a:pt x="3129" y="1587"/>
                    </a:lnTo>
                    <a:lnTo>
                      <a:pt x="3133" y="1577"/>
                    </a:lnTo>
                    <a:lnTo>
                      <a:pt x="3137" y="1565"/>
                    </a:lnTo>
                    <a:lnTo>
                      <a:pt x="3141" y="1554"/>
                    </a:lnTo>
                    <a:lnTo>
                      <a:pt x="3145" y="1543"/>
                    </a:lnTo>
                    <a:lnTo>
                      <a:pt x="3149" y="1531"/>
                    </a:lnTo>
                    <a:lnTo>
                      <a:pt x="3153" y="1519"/>
                    </a:lnTo>
                    <a:lnTo>
                      <a:pt x="3157" y="1509"/>
                    </a:lnTo>
                    <a:lnTo>
                      <a:pt x="3161" y="1499"/>
                    </a:lnTo>
                    <a:lnTo>
                      <a:pt x="3165" y="1488"/>
                    </a:lnTo>
                    <a:lnTo>
                      <a:pt x="3169" y="1477"/>
                    </a:lnTo>
                    <a:lnTo>
                      <a:pt x="3173" y="1465"/>
                    </a:lnTo>
                    <a:lnTo>
                      <a:pt x="3177" y="1455"/>
                    </a:lnTo>
                    <a:lnTo>
                      <a:pt x="3181" y="1444"/>
                    </a:lnTo>
                    <a:lnTo>
                      <a:pt x="3185" y="1433"/>
                    </a:lnTo>
                    <a:lnTo>
                      <a:pt x="3188" y="1422"/>
                    </a:lnTo>
                    <a:lnTo>
                      <a:pt x="3192" y="1412"/>
                    </a:lnTo>
                    <a:lnTo>
                      <a:pt x="3196" y="1400"/>
                    </a:lnTo>
                    <a:lnTo>
                      <a:pt x="3200" y="1391"/>
                    </a:lnTo>
                    <a:lnTo>
                      <a:pt x="3204" y="1381"/>
                    </a:lnTo>
                    <a:lnTo>
                      <a:pt x="3208" y="1371"/>
                    </a:lnTo>
                    <a:lnTo>
                      <a:pt x="3212" y="1360"/>
                    </a:lnTo>
                    <a:lnTo>
                      <a:pt x="3216" y="1350"/>
                    </a:lnTo>
                    <a:lnTo>
                      <a:pt x="3220" y="1338"/>
                    </a:lnTo>
                    <a:lnTo>
                      <a:pt x="3224" y="1329"/>
                    </a:lnTo>
                    <a:lnTo>
                      <a:pt x="3228" y="1319"/>
                    </a:lnTo>
                    <a:lnTo>
                      <a:pt x="3232" y="1308"/>
                    </a:lnTo>
                    <a:lnTo>
                      <a:pt x="3236" y="1298"/>
                    </a:lnTo>
                    <a:lnTo>
                      <a:pt x="3240" y="1289"/>
                    </a:lnTo>
                    <a:lnTo>
                      <a:pt x="3244" y="1278"/>
                    </a:lnTo>
                    <a:lnTo>
                      <a:pt x="3248" y="1268"/>
                    </a:lnTo>
                    <a:lnTo>
                      <a:pt x="3251" y="1259"/>
                    </a:lnTo>
                    <a:lnTo>
                      <a:pt x="3255" y="1248"/>
                    </a:lnTo>
                    <a:lnTo>
                      <a:pt x="3259" y="1239"/>
                    </a:lnTo>
                    <a:lnTo>
                      <a:pt x="3263" y="1230"/>
                    </a:lnTo>
                    <a:lnTo>
                      <a:pt x="3267" y="1220"/>
                    </a:lnTo>
                    <a:lnTo>
                      <a:pt x="3271" y="1210"/>
                    </a:lnTo>
                    <a:lnTo>
                      <a:pt x="3275" y="1200"/>
                    </a:lnTo>
                    <a:lnTo>
                      <a:pt x="3279" y="1190"/>
                    </a:lnTo>
                    <a:lnTo>
                      <a:pt x="3283" y="1182"/>
                    </a:lnTo>
                    <a:lnTo>
                      <a:pt x="3287" y="1172"/>
                    </a:lnTo>
                    <a:lnTo>
                      <a:pt x="3291" y="1162"/>
                    </a:lnTo>
                    <a:lnTo>
                      <a:pt x="3295" y="1154"/>
                    </a:lnTo>
                    <a:lnTo>
                      <a:pt x="3299" y="1144"/>
                    </a:lnTo>
                    <a:lnTo>
                      <a:pt x="3303" y="1135"/>
                    </a:lnTo>
                    <a:lnTo>
                      <a:pt x="3307" y="1126"/>
                    </a:lnTo>
                    <a:lnTo>
                      <a:pt x="3311" y="1118"/>
                    </a:lnTo>
                    <a:lnTo>
                      <a:pt x="3314" y="1109"/>
                    </a:lnTo>
                    <a:lnTo>
                      <a:pt x="3318" y="1101"/>
                    </a:lnTo>
                    <a:lnTo>
                      <a:pt x="3322" y="1092"/>
                    </a:lnTo>
                    <a:lnTo>
                      <a:pt x="3326" y="1081"/>
                    </a:lnTo>
                    <a:lnTo>
                      <a:pt x="3330" y="1074"/>
                    </a:lnTo>
                    <a:lnTo>
                      <a:pt x="3334" y="1064"/>
                    </a:lnTo>
                    <a:lnTo>
                      <a:pt x="3338" y="1056"/>
                    </a:lnTo>
                    <a:lnTo>
                      <a:pt x="3342" y="1047"/>
                    </a:lnTo>
                    <a:lnTo>
                      <a:pt x="3346" y="1039"/>
                    </a:lnTo>
                    <a:lnTo>
                      <a:pt x="3350" y="1030"/>
                    </a:lnTo>
                    <a:lnTo>
                      <a:pt x="3354" y="1021"/>
                    </a:lnTo>
                    <a:lnTo>
                      <a:pt x="3358" y="1012"/>
                    </a:lnTo>
                    <a:lnTo>
                      <a:pt x="3362" y="1004"/>
                    </a:lnTo>
                    <a:lnTo>
                      <a:pt x="3366" y="996"/>
                    </a:lnTo>
                    <a:lnTo>
                      <a:pt x="3370" y="988"/>
                    </a:lnTo>
                    <a:lnTo>
                      <a:pt x="3374" y="979"/>
                    </a:lnTo>
                    <a:lnTo>
                      <a:pt x="3377" y="971"/>
                    </a:lnTo>
                    <a:lnTo>
                      <a:pt x="3381" y="963"/>
                    </a:lnTo>
                    <a:lnTo>
                      <a:pt x="3385" y="955"/>
                    </a:lnTo>
                    <a:lnTo>
                      <a:pt x="3389" y="946"/>
                    </a:lnTo>
                    <a:lnTo>
                      <a:pt x="3393" y="939"/>
                    </a:lnTo>
                    <a:lnTo>
                      <a:pt x="3397" y="930"/>
                    </a:lnTo>
                    <a:lnTo>
                      <a:pt x="3401" y="924"/>
                    </a:lnTo>
                    <a:lnTo>
                      <a:pt x="3405" y="915"/>
                    </a:lnTo>
                    <a:lnTo>
                      <a:pt x="3409" y="907"/>
                    </a:lnTo>
                    <a:lnTo>
                      <a:pt x="3413" y="900"/>
                    </a:lnTo>
                    <a:lnTo>
                      <a:pt x="3417" y="891"/>
                    </a:lnTo>
                    <a:lnTo>
                      <a:pt x="3421" y="885"/>
                    </a:lnTo>
                    <a:lnTo>
                      <a:pt x="3425" y="877"/>
                    </a:lnTo>
                    <a:lnTo>
                      <a:pt x="3429" y="869"/>
                    </a:lnTo>
                    <a:lnTo>
                      <a:pt x="3433" y="863"/>
                    </a:lnTo>
                    <a:lnTo>
                      <a:pt x="3437" y="855"/>
                    </a:lnTo>
                    <a:lnTo>
                      <a:pt x="3440" y="847"/>
                    </a:lnTo>
                    <a:lnTo>
                      <a:pt x="3444" y="841"/>
                    </a:lnTo>
                    <a:lnTo>
                      <a:pt x="3448" y="834"/>
                    </a:lnTo>
                    <a:lnTo>
                      <a:pt x="3452" y="825"/>
                    </a:lnTo>
                    <a:lnTo>
                      <a:pt x="3456" y="818"/>
                    </a:lnTo>
                    <a:lnTo>
                      <a:pt x="3460" y="811"/>
                    </a:lnTo>
                    <a:lnTo>
                      <a:pt x="3464" y="805"/>
                    </a:lnTo>
                    <a:lnTo>
                      <a:pt x="3468" y="796"/>
                    </a:lnTo>
                    <a:lnTo>
                      <a:pt x="3472" y="789"/>
                    </a:lnTo>
                    <a:lnTo>
                      <a:pt x="3476" y="784"/>
                    </a:lnTo>
                    <a:lnTo>
                      <a:pt x="3480" y="775"/>
                    </a:lnTo>
                    <a:lnTo>
                      <a:pt x="3484" y="769"/>
                    </a:lnTo>
                    <a:lnTo>
                      <a:pt x="3488" y="761"/>
                    </a:lnTo>
                    <a:lnTo>
                      <a:pt x="3492" y="755"/>
                    </a:lnTo>
                    <a:lnTo>
                      <a:pt x="3496" y="748"/>
                    </a:lnTo>
                    <a:lnTo>
                      <a:pt x="3499" y="742"/>
                    </a:lnTo>
                    <a:lnTo>
                      <a:pt x="3503" y="734"/>
                    </a:lnTo>
                    <a:lnTo>
                      <a:pt x="3507" y="728"/>
                    </a:lnTo>
                    <a:lnTo>
                      <a:pt x="3511" y="722"/>
                    </a:lnTo>
                    <a:lnTo>
                      <a:pt x="3515" y="716"/>
                    </a:lnTo>
                    <a:lnTo>
                      <a:pt x="3519" y="709"/>
                    </a:lnTo>
                    <a:lnTo>
                      <a:pt x="3523" y="703"/>
                    </a:lnTo>
                    <a:lnTo>
                      <a:pt x="3527" y="697"/>
                    </a:lnTo>
                    <a:lnTo>
                      <a:pt x="3531" y="689"/>
                    </a:lnTo>
                    <a:lnTo>
                      <a:pt x="3535" y="684"/>
                    </a:lnTo>
                    <a:lnTo>
                      <a:pt x="3539" y="678"/>
                    </a:lnTo>
                    <a:lnTo>
                      <a:pt x="3543" y="671"/>
                    </a:lnTo>
                    <a:lnTo>
                      <a:pt x="3547" y="666"/>
                    </a:lnTo>
                    <a:lnTo>
                      <a:pt x="3551" y="659"/>
                    </a:lnTo>
                    <a:lnTo>
                      <a:pt x="3555" y="653"/>
                    </a:lnTo>
                    <a:lnTo>
                      <a:pt x="3559" y="647"/>
                    </a:lnTo>
                    <a:lnTo>
                      <a:pt x="3562" y="641"/>
                    </a:lnTo>
                    <a:lnTo>
                      <a:pt x="3566" y="635"/>
                    </a:lnTo>
                    <a:lnTo>
                      <a:pt x="3570" y="629"/>
                    </a:lnTo>
                    <a:lnTo>
                      <a:pt x="3574" y="622"/>
                    </a:lnTo>
                    <a:lnTo>
                      <a:pt x="3578" y="618"/>
                    </a:lnTo>
                    <a:lnTo>
                      <a:pt x="3582" y="612"/>
                    </a:lnTo>
                    <a:lnTo>
                      <a:pt x="3586" y="604"/>
                    </a:lnTo>
                    <a:lnTo>
                      <a:pt x="3590" y="600"/>
                    </a:lnTo>
                    <a:lnTo>
                      <a:pt x="3594" y="595"/>
                    </a:lnTo>
                    <a:lnTo>
                      <a:pt x="3598" y="589"/>
                    </a:lnTo>
                    <a:lnTo>
                      <a:pt x="3602" y="584"/>
                    </a:lnTo>
                    <a:lnTo>
                      <a:pt x="3606" y="578"/>
                    </a:lnTo>
                    <a:lnTo>
                      <a:pt x="3610" y="573"/>
                    </a:lnTo>
                    <a:lnTo>
                      <a:pt x="3614" y="567"/>
                    </a:lnTo>
                    <a:lnTo>
                      <a:pt x="3618" y="562"/>
                    </a:lnTo>
                    <a:lnTo>
                      <a:pt x="3622" y="556"/>
                    </a:lnTo>
                    <a:lnTo>
                      <a:pt x="3625" y="550"/>
                    </a:lnTo>
                    <a:lnTo>
                      <a:pt x="3629" y="546"/>
                    </a:lnTo>
                    <a:lnTo>
                      <a:pt x="3633" y="540"/>
                    </a:lnTo>
                    <a:lnTo>
                      <a:pt x="3637" y="535"/>
                    </a:lnTo>
                    <a:lnTo>
                      <a:pt x="3641" y="530"/>
                    </a:lnTo>
                    <a:lnTo>
                      <a:pt x="3645" y="525"/>
                    </a:lnTo>
                    <a:lnTo>
                      <a:pt x="3649" y="520"/>
                    </a:lnTo>
                    <a:lnTo>
                      <a:pt x="3653" y="515"/>
                    </a:lnTo>
                    <a:lnTo>
                      <a:pt x="3657" y="511"/>
                    </a:lnTo>
                    <a:lnTo>
                      <a:pt x="3661" y="506"/>
                    </a:lnTo>
                    <a:lnTo>
                      <a:pt x="3665" y="500"/>
                    </a:lnTo>
                    <a:lnTo>
                      <a:pt x="3669" y="496"/>
                    </a:lnTo>
                    <a:lnTo>
                      <a:pt x="3673" y="491"/>
                    </a:lnTo>
                    <a:lnTo>
                      <a:pt x="3677" y="486"/>
                    </a:lnTo>
                    <a:lnTo>
                      <a:pt x="3681" y="482"/>
                    </a:lnTo>
                    <a:lnTo>
                      <a:pt x="3685" y="476"/>
                    </a:lnTo>
                    <a:lnTo>
                      <a:pt x="3688" y="472"/>
                    </a:lnTo>
                    <a:lnTo>
                      <a:pt x="3692" y="468"/>
                    </a:lnTo>
                    <a:lnTo>
                      <a:pt x="3696" y="465"/>
                    </a:lnTo>
                    <a:lnTo>
                      <a:pt x="3700" y="459"/>
                    </a:lnTo>
                    <a:lnTo>
                      <a:pt x="3704" y="455"/>
                    </a:lnTo>
                    <a:lnTo>
                      <a:pt x="3708" y="449"/>
                    </a:lnTo>
                    <a:lnTo>
                      <a:pt x="3712" y="446"/>
                    </a:lnTo>
                    <a:lnTo>
                      <a:pt x="3716" y="441"/>
                    </a:lnTo>
                    <a:lnTo>
                      <a:pt x="3720" y="436"/>
                    </a:lnTo>
                    <a:lnTo>
                      <a:pt x="3724" y="432"/>
                    </a:lnTo>
                    <a:lnTo>
                      <a:pt x="3728" y="428"/>
                    </a:lnTo>
                    <a:lnTo>
                      <a:pt x="3732" y="425"/>
                    </a:lnTo>
                    <a:lnTo>
                      <a:pt x="3736" y="420"/>
                    </a:lnTo>
                    <a:lnTo>
                      <a:pt x="3740" y="416"/>
                    </a:lnTo>
                    <a:lnTo>
                      <a:pt x="3744" y="411"/>
                    </a:lnTo>
                    <a:lnTo>
                      <a:pt x="3748" y="407"/>
                    </a:lnTo>
                    <a:lnTo>
                      <a:pt x="3751" y="404"/>
                    </a:lnTo>
                    <a:lnTo>
                      <a:pt x="3755" y="399"/>
                    </a:lnTo>
                    <a:lnTo>
                      <a:pt x="3759" y="397"/>
                    </a:lnTo>
                    <a:lnTo>
                      <a:pt x="3763" y="391"/>
                    </a:lnTo>
                    <a:lnTo>
                      <a:pt x="3767" y="387"/>
                    </a:lnTo>
                    <a:lnTo>
                      <a:pt x="3771" y="385"/>
                    </a:lnTo>
                    <a:lnTo>
                      <a:pt x="3775" y="380"/>
                    </a:lnTo>
                    <a:lnTo>
                      <a:pt x="3779" y="377"/>
                    </a:lnTo>
                    <a:lnTo>
                      <a:pt x="3783" y="372"/>
                    </a:lnTo>
                    <a:lnTo>
                      <a:pt x="3787" y="369"/>
                    </a:lnTo>
                    <a:lnTo>
                      <a:pt x="3791" y="364"/>
                    </a:lnTo>
                    <a:lnTo>
                      <a:pt x="3795" y="362"/>
                    </a:lnTo>
                    <a:lnTo>
                      <a:pt x="3799" y="357"/>
                    </a:lnTo>
                    <a:lnTo>
                      <a:pt x="3803" y="355"/>
                    </a:lnTo>
                    <a:lnTo>
                      <a:pt x="3807" y="350"/>
                    </a:lnTo>
                    <a:lnTo>
                      <a:pt x="3811" y="347"/>
                    </a:lnTo>
                    <a:lnTo>
                      <a:pt x="3814" y="344"/>
                    </a:lnTo>
                    <a:lnTo>
                      <a:pt x="3818" y="340"/>
                    </a:lnTo>
                    <a:lnTo>
                      <a:pt x="3822" y="337"/>
                    </a:lnTo>
                    <a:lnTo>
                      <a:pt x="3826" y="334"/>
                    </a:lnTo>
                    <a:lnTo>
                      <a:pt x="3830" y="329"/>
                    </a:lnTo>
                    <a:lnTo>
                      <a:pt x="3834" y="327"/>
                    </a:lnTo>
                    <a:lnTo>
                      <a:pt x="3838" y="324"/>
                    </a:lnTo>
                    <a:lnTo>
                      <a:pt x="3842" y="320"/>
                    </a:lnTo>
                    <a:lnTo>
                      <a:pt x="3846" y="318"/>
                    </a:lnTo>
                    <a:lnTo>
                      <a:pt x="3850" y="314"/>
                    </a:lnTo>
                    <a:lnTo>
                      <a:pt x="3854" y="312"/>
                    </a:lnTo>
                    <a:lnTo>
                      <a:pt x="3858" y="308"/>
                    </a:lnTo>
                    <a:lnTo>
                      <a:pt x="3862" y="305"/>
                    </a:lnTo>
                    <a:lnTo>
                      <a:pt x="3866" y="301"/>
                    </a:lnTo>
                    <a:lnTo>
                      <a:pt x="3870" y="299"/>
                    </a:lnTo>
                    <a:lnTo>
                      <a:pt x="3874" y="295"/>
                    </a:lnTo>
                    <a:lnTo>
                      <a:pt x="3877" y="293"/>
                    </a:lnTo>
                    <a:lnTo>
                      <a:pt x="3881" y="290"/>
                    </a:lnTo>
                    <a:lnTo>
                      <a:pt x="3885" y="287"/>
                    </a:lnTo>
                    <a:lnTo>
                      <a:pt x="3889" y="284"/>
                    </a:lnTo>
                    <a:lnTo>
                      <a:pt x="3893" y="281"/>
                    </a:lnTo>
                    <a:lnTo>
                      <a:pt x="3897" y="279"/>
                    </a:lnTo>
                    <a:lnTo>
                      <a:pt x="3901" y="276"/>
                    </a:lnTo>
                    <a:lnTo>
                      <a:pt x="3905" y="272"/>
                    </a:lnTo>
                    <a:lnTo>
                      <a:pt x="3909" y="270"/>
                    </a:lnTo>
                    <a:lnTo>
                      <a:pt x="3913" y="266"/>
                    </a:lnTo>
                    <a:lnTo>
                      <a:pt x="3917" y="265"/>
                    </a:lnTo>
                    <a:lnTo>
                      <a:pt x="3921" y="262"/>
                    </a:lnTo>
                    <a:lnTo>
                      <a:pt x="3925" y="260"/>
                    </a:lnTo>
                    <a:lnTo>
                      <a:pt x="3929" y="256"/>
                    </a:lnTo>
                    <a:lnTo>
                      <a:pt x="3933" y="2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8" name="Freeform 336"/>
              <p:cNvSpPr>
                <a:spLocks/>
              </p:cNvSpPr>
              <p:nvPr/>
            </p:nvSpPr>
            <p:spPr bwMode="auto">
              <a:xfrm flipV="1">
                <a:off x="2909" y="2608"/>
                <a:ext cx="2265" cy="257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0"/>
                  </a:cxn>
                  <a:cxn ang="0">
                    <a:pos x="562" y="2"/>
                  </a:cxn>
                  <a:cxn ang="0">
                    <a:pos x="625" y="5"/>
                  </a:cxn>
                  <a:cxn ang="0">
                    <a:pos x="688" y="9"/>
                  </a:cxn>
                  <a:cxn ang="0">
                    <a:pos x="751" y="15"/>
                  </a:cxn>
                  <a:cxn ang="0">
                    <a:pos x="814" y="25"/>
                  </a:cxn>
                  <a:cxn ang="0">
                    <a:pos x="877" y="40"/>
                  </a:cxn>
                  <a:cxn ang="0">
                    <a:pos x="940" y="58"/>
                  </a:cxn>
                  <a:cxn ang="0">
                    <a:pos x="1003" y="80"/>
                  </a:cxn>
                  <a:cxn ang="0">
                    <a:pos x="1066" y="104"/>
                  </a:cxn>
                  <a:cxn ang="0">
                    <a:pos x="1129" y="133"/>
                  </a:cxn>
                  <a:cxn ang="0">
                    <a:pos x="1192" y="164"/>
                  </a:cxn>
                  <a:cxn ang="0">
                    <a:pos x="1255" y="196"/>
                  </a:cxn>
                  <a:cxn ang="0">
                    <a:pos x="1318" y="229"/>
                  </a:cxn>
                  <a:cxn ang="0">
                    <a:pos x="1381" y="262"/>
                  </a:cxn>
                  <a:cxn ang="0">
                    <a:pos x="1444" y="293"/>
                  </a:cxn>
                  <a:cxn ang="0">
                    <a:pos x="1507" y="325"/>
                  </a:cxn>
                  <a:cxn ang="0">
                    <a:pos x="1570" y="352"/>
                  </a:cxn>
                  <a:cxn ang="0">
                    <a:pos x="1633" y="378"/>
                  </a:cxn>
                  <a:cxn ang="0">
                    <a:pos x="1696" y="400"/>
                  </a:cxn>
                  <a:cxn ang="0">
                    <a:pos x="1759" y="416"/>
                  </a:cxn>
                  <a:cxn ang="0">
                    <a:pos x="1822" y="430"/>
                  </a:cxn>
                  <a:cxn ang="0">
                    <a:pos x="1885" y="441"/>
                  </a:cxn>
                  <a:cxn ang="0">
                    <a:pos x="1948" y="445"/>
                  </a:cxn>
                  <a:cxn ang="0">
                    <a:pos x="2011" y="447"/>
                  </a:cxn>
                  <a:cxn ang="0">
                    <a:pos x="2074" y="444"/>
                  </a:cxn>
                  <a:cxn ang="0">
                    <a:pos x="2137" y="437"/>
                  </a:cxn>
                  <a:cxn ang="0">
                    <a:pos x="2200" y="426"/>
                  </a:cxn>
                  <a:cxn ang="0">
                    <a:pos x="2263" y="416"/>
                  </a:cxn>
                  <a:cxn ang="0">
                    <a:pos x="2326" y="400"/>
                  </a:cxn>
                  <a:cxn ang="0">
                    <a:pos x="2389" y="382"/>
                  </a:cxn>
                  <a:cxn ang="0">
                    <a:pos x="2452" y="364"/>
                  </a:cxn>
                  <a:cxn ang="0">
                    <a:pos x="2515" y="343"/>
                  </a:cxn>
                  <a:cxn ang="0">
                    <a:pos x="2578" y="320"/>
                  </a:cxn>
                  <a:cxn ang="0">
                    <a:pos x="2641" y="299"/>
                  </a:cxn>
                  <a:cxn ang="0">
                    <a:pos x="2704" y="276"/>
                  </a:cxn>
                  <a:cxn ang="0">
                    <a:pos x="2767" y="255"/>
                  </a:cxn>
                  <a:cxn ang="0">
                    <a:pos x="2830" y="234"/>
                  </a:cxn>
                  <a:cxn ang="0">
                    <a:pos x="2893" y="213"/>
                  </a:cxn>
                  <a:cxn ang="0">
                    <a:pos x="2956" y="193"/>
                  </a:cxn>
                  <a:cxn ang="0">
                    <a:pos x="3019" y="173"/>
                  </a:cxn>
                  <a:cxn ang="0">
                    <a:pos x="3082" y="155"/>
                  </a:cxn>
                  <a:cxn ang="0">
                    <a:pos x="3145" y="139"/>
                  </a:cxn>
                  <a:cxn ang="0">
                    <a:pos x="3208" y="122"/>
                  </a:cxn>
                  <a:cxn ang="0">
                    <a:pos x="3271" y="107"/>
                  </a:cxn>
                  <a:cxn ang="0">
                    <a:pos x="3334" y="95"/>
                  </a:cxn>
                  <a:cxn ang="0">
                    <a:pos x="3397" y="83"/>
                  </a:cxn>
                  <a:cxn ang="0">
                    <a:pos x="3460" y="73"/>
                  </a:cxn>
                  <a:cxn ang="0">
                    <a:pos x="3523" y="62"/>
                  </a:cxn>
                  <a:cxn ang="0">
                    <a:pos x="3586" y="55"/>
                  </a:cxn>
                  <a:cxn ang="0">
                    <a:pos x="3649" y="46"/>
                  </a:cxn>
                  <a:cxn ang="0">
                    <a:pos x="3712" y="40"/>
                  </a:cxn>
                  <a:cxn ang="0">
                    <a:pos x="3775" y="33"/>
                  </a:cxn>
                  <a:cxn ang="0">
                    <a:pos x="3838" y="31"/>
                  </a:cxn>
                  <a:cxn ang="0">
                    <a:pos x="3901" y="24"/>
                  </a:cxn>
                </a:cxnLst>
                <a:rect l="0" t="0" r="r" b="b"/>
                <a:pathLst>
                  <a:path w="3933" h="447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0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08" y="2"/>
                    </a:lnTo>
                    <a:lnTo>
                      <a:pt x="212" y="0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3"/>
                    </a:lnTo>
                    <a:lnTo>
                      <a:pt x="244" y="0"/>
                    </a:lnTo>
                    <a:lnTo>
                      <a:pt x="248" y="1"/>
                    </a:lnTo>
                    <a:lnTo>
                      <a:pt x="251" y="0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0"/>
                    </a:lnTo>
                    <a:lnTo>
                      <a:pt x="303" y="1"/>
                    </a:lnTo>
                    <a:lnTo>
                      <a:pt x="307" y="0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0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0"/>
                    </a:lnTo>
                    <a:lnTo>
                      <a:pt x="421" y="2"/>
                    </a:lnTo>
                    <a:lnTo>
                      <a:pt x="425" y="0"/>
                    </a:lnTo>
                    <a:lnTo>
                      <a:pt x="429" y="0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0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0"/>
                    </a:lnTo>
                    <a:lnTo>
                      <a:pt x="472" y="2"/>
                    </a:lnTo>
                    <a:lnTo>
                      <a:pt x="476" y="0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0"/>
                    </a:lnTo>
                    <a:lnTo>
                      <a:pt x="492" y="0"/>
                    </a:lnTo>
                    <a:lnTo>
                      <a:pt x="496" y="0"/>
                    </a:lnTo>
                    <a:lnTo>
                      <a:pt x="499" y="0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1"/>
                    </a:lnTo>
                    <a:lnTo>
                      <a:pt x="527" y="3"/>
                    </a:lnTo>
                    <a:lnTo>
                      <a:pt x="531" y="1"/>
                    </a:lnTo>
                    <a:lnTo>
                      <a:pt x="535" y="1"/>
                    </a:lnTo>
                    <a:lnTo>
                      <a:pt x="539" y="2"/>
                    </a:lnTo>
                    <a:lnTo>
                      <a:pt x="543" y="2"/>
                    </a:lnTo>
                    <a:lnTo>
                      <a:pt x="547" y="2"/>
                    </a:lnTo>
                    <a:lnTo>
                      <a:pt x="551" y="3"/>
                    </a:lnTo>
                    <a:lnTo>
                      <a:pt x="555" y="2"/>
                    </a:lnTo>
                    <a:lnTo>
                      <a:pt x="559" y="2"/>
                    </a:lnTo>
                    <a:lnTo>
                      <a:pt x="562" y="2"/>
                    </a:lnTo>
                    <a:lnTo>
                      <a:pt x="566" y="2"/>
                    </a:lnTo>
                    <a:lnTo>
                      <a:pt x="570" y="2"/>
                    </a:lnTo>
                    <a:lnTo>
                      <a:pt x="574" y="1"/>
                    </a:lnTo>
                    <a:lnTo>
                      <a:pt x="578" y="2"/>
                    </a:lnTo>
                    <a:lnTo>
                      <a:pt x="582" y="3"/>
                    </a:lnTo>
                    <a:lnTo>
                      <a:pt x="586" y="3"/>
                    </a:lnTo>
                    <a:lnTo>
                      <a:pt x="590" y="3"/>
                    </a:lnTo>
                    <a:lnTo>
                      <a:pt x="594" y="3"/>
                    </a:lnTo>
                    <a:lnTo>
                      <a:pt x="598" y="4"/>
                    </a:lnTo>
                    <a:lnTo>
                      <a:pt x="602" y="3"/>
                    </a:lnTo>
                    <a:lnTo>
                      <a:pt x="606" y="4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8" y="5"/>
                    </a:lnTo>
                    <a:lnTo>
                      <a:pt x="622" y="4"/>
                    </a:lnTo>
                    <a:lnTo>
                      <a:pt x="625" y="5"/>
                    </a:lnTo>
                    <a:lnTo>
                      <a:pt x="629" y="5"/>
                    </a:lnTo>
                    <a:lnTo>
                      <a:pt x="633" y="5"/>
                    </a:lnTo>
                    <a:lnTo>
                      <a:pt x="637" y="5"/>
                    </a:lnTo>
                    <a:lnTo>
                      <a:pt x="641" y="4"/>
                    </a:lnTo>
                    <a:lnTo>
                      <a:pt x="645" y="5"/>
                    </a:lnTo>
                    <a:lnTo>
                      <a:pt x="649" y="6"/>
                    </a:lnTo>
                    <a:lnTo>
                      <a:pt x="653" y="7"/>
                    </a:lnTo>
                    <a:lnTo>
                      <a:pt x="657" y="6"/>
                    </a:lnTo>
                    <a:lnTo>
                      <a:pt x="661" y="6"/>
                    </a:lnTo>
                    <a:lnTo>
                      <a:pt x="665" y="7"/>
                    </a:lnTo>
                    <a:lnTo>
                      <a:pt x="669" y="8"/>
                    </a:lnTo>
                    <a:lnTo>
                      <a:pt x="673" y="8"/>
                    </a:lnTo>
                    <a:lnTo>
                      <a:pt x="677" y="8"/>
                    </a:lnTo>
                    <a:lnTo>
                      <a:pt x="681" y="8"/>
                    </a:lnTo>
                    <a:lnTo>
                      <a:pt x="685" y="7"/>
                    </a:lnTo>
                    <a:lnTo>
                      <a:pt x="688" y="9"/>
                    </a:lnTo>
                    <a:lnTo>
                      <a:pt x="692" y="8"/>
                    </a:lnTo>
                    <a:lnTo>
                      <a:pt x="696" y="10"/>
                    </a:lnTo>
                    <a:lnTo>
                      <a:pt x="700" y="11"/>
                    </a:lnTo>
                    <a:lnTo>
                      <a:pt x="704" y="10"/>
                    </a:lnTo>
                    <a:lnTo>
                      <a:pt x="708" y="11"/>
                    </a:lnTo>
                    <a:lnTo>
                      <a:pt x="712" y="11"/>
                    </a:lnTo>
                    <a:lnTo>
                      <a:pt x="716" y="12"/>
                    </a:lnTo>
                    <a:lnTo>
                      <a:pt x="720" y="12"/>
                    </a:lnTo>
                    <a:lnTo>
                      <a:pt x="724" y="12"/>
                    </a:lnTo>
                    <a:lnTo>
                      <a:pt x="728" y="12"/>
                    </a:lnTo>
                    <a:lnTo>
                      <a:pt x="732" y="15"/>
                    </a:lnTo>
                    <a:lnTo>
                      <a:pt x="736" y="13"/>
                    </a:lnTo>
                    <a:lnTo>
                      <a:pt x="740" y="15"/>
                    </a:lnTo>
                    <a:lnTo>
                      <a:pt x="744" y="16"/>
                    </a:lnTo>
                    <a:lnTo>
                      <a:pt x="748" y="15"/>
                    </a:lnTo>
                    <a:lnTo>
                      <a:pt x="751" y="15"/>
                    </a:lnTo>
                    <a:lnTo>
                      <a:pt x="755" y="16"/>
                    </a:lnTo>
                    <a:lnTo>
                      <a:pt x="759" y="16"/>
                    </a:lnTo>
                    <a:lnTo>
                      <a:pt x="763" y="17"/>
                    </a:lnTo>
                    <a:lnTo>
                      <a:pt x="767" y="18"/>
                    </a:lnTo>
                    <a:lnTo>
                      <a:pt x="771" y="19"/>
                    </a:lnTo>
                    <a:lnTo>
                      <a:pt x="775" y="20"/>
                    </a:lnTo>
                    <a:lnTo>
                      <a:pt x="779" y="19"/>
                    </a:lnTo>
                    <a:lnTo>
                      <a:pt x="783" y="21"/>
                    </a:lnTo>
                    <a:lnTo>
                      <a:pt x="787" y="20"/>
                    </a:lnTo>
                    <a:lnTo>
                      <a:pt x="791" y="21"/>
                    </a:lnTo>
                    <a:lnTo>
                      <a:pt x="795" y="22"/>
                    </a:lnTo>
                    <a:lnTo>
                      <a:pt x="799" y="23"/>
                    </a:lnTo>
                    <a:lnTo>
                      <a:pt x="803" y="23"/>
                    </a:lnTo>
                    <a:lnTo>
                      <a:pt x="807" y="25"/>
                    </a:lnTo>
                    <a:lnTo>
                      <a:pt x="811" y="24"/>
                    </a:lnTo>
                    <a:lnTo>
                      <a:pt x="814" y="25"/>
                    </a:lnTo>
                    <a:lnTo>
                      <a:pt x="818" y="26"/>
                    </a:lnTo>
                    <a:lnTo>
                      <a:pt x="822" y="28"/>
                    </a:lnTo>
                    <a:lnTo>
                      <a:pt x="826" y="28"/>
                    </a:lnTo>
                    <a:lnTo>
                      <a:pt x="830" y="30"/>
                    </a:lnTo>
                    <a:lnTo>
                      <a:pt x="834" y="29"/>
                    </a:lnTo>
                    <a:lnTo>
                      <a:pt x="838" y="31"/>
                    </a:lnTo>
                    <a:lnTo>
                      <a:pt x="842" y="32"/>
                    </a:lnTo>
                    <a:lnTo>
                      <a:pt x="846" y="32"/>
                    </a:lnTo>
                    <a:lnTo>
                      <a:pt x="850" y="33"/>
                    </a:lnTo>
                    <a:lnTo>
                      <a:pt x="854" y="35"/>
                    </a:lnTo>
                    <a:lnTo>
                      <a:pt x="858" y="34"/>
                    </a:lnTo>
                    <a:lnTo>
                      <a:pt x="862" y="36"/>
                    </a:lnTo>
                    <a:lnTo>
                      <a:pt x="866" y="37"/>
                    </a:lnTo>
                    <a:lnTo>
                      <a:pt x="870" y="37"/>
                    </a:lnTo>
                    <a:lnTo>
                      <a:pt x="874" y="38"/>
                    </a:lnTo>
                    <a:lnTo>
                      <a:pt x="877" y="40"/>
                    </a:lnTo>
                    <a:lnTo>
                      <a:pt x="881" y="41"/>
                    </a:lnTo>
                    <a:lnTo>
                      <a:pt x="885" y="43"/>
                    </a:lnTo>
                    <a:lnTo>
                      <a:pt x="889" y="43"/>
                    </a:lnTo>
                    <a:lnTo>
                      <a:pt x="893" y="44"/>
                    </a:lnTo>
                    <a:lnTo>
                      <a:pt x="897" y="45"/>
                    </a:lnTo>
                    <a:lnTo>
                      <a:pt x="901" y="45"/>
                    </a:lnTo>
                    <a:lnTo>
                      <a:pt x="905" y="48"/>
                    </a:lnTo>
                    <a:lnTo>
                      <a:pt x="909" y="50"/>
                    </a:lnTo>
                    <a:lnTo>
                      <a:pt x="913" y="51"/>
                    </a:lnTo>
                    <a:lnTo>
                      <a:pt x="917" y="53"/>
                    </a:lnTo>
                    <a:lnTo>
                      <a:pt x="921" y="52"/>
                    </a:lnTo>
                    <a:lnTo>
                      <a:pt x="925" y="53"/>
                    </a:lnTo>
                    <a:lnTo>
                      <a:pt x="929" y="56"/>
                    </a:lnTo>
                    <a:lnTo>
                      <a:pt x="933" y="56"/>
                    </a:lnTo>
                    <a:lnTo>
                      <a:pt x="937" y="57"/>
                    </a:lnTo>
                    <a:lnTo>
                      <a:pt x="940" y="58"/>
                    </a:lnTo>
                    <a:lnTo>
                      <a:pt x="944" y="58"/>
                    </a:lnTo>
                    <a:lnTo>
                      <a:pt x="948" y="62"/>
                    </a:lnTo>
                    <a:lnTo>
                      <a:pt x="952" y="63"/>
                    </a:lnTo>
                    <a:lnTo>
                      <a:pt x="956" y="64"/>
                    </a:lnTo>
                    <a:lnTo>
                      <a:pt x="960" y="64"/>
                    </a:lnTo>
                    <a:lnTo>
                      <a:pt x="964" y="67"/>
                    </a:lnTo>
                    <a:lnTo>
                      <a:pt x="968" y="67"/>
                    </a:lnTo>
                    <a:lnTo>
                      <a:pt x="972" y="68"/>
                    </a:lnTo>
                    <a:lnTo>
                      <a:pt x="976" y="70"/>
                    </a:lnTo>
                    <a:lnTo>
                      <a:pt x="980" y="72"/>
                    </a:lnTo>
                    <a:lnTo>
                      <a:pt x="984" y="72"/>
                    </a:lnTo>
                    <a:lnTo>
                      <a:pt x="988" y="74"/>
                    </a:lnTo>
                    <a:lnTo>
                      <a:pt x="992" y="75"/>
                    </a:lnTo>
                    <a:lnTo>
                      <a:pt x="996" y="77"/>
                    </a:lnTo>
                    <a:lnTo>
                      <a:pt x="999" y="79"/>
                    </a:lnTo>
                    <a:lnTo>
                      <a:pt x="1003" y="80"/>
                    </a:lnTo>
                    <a:lnTo>
                      <a:pt x="1007" y="80"/>
                    </a:lnTo>
                    <a:lnTo>
                      <a:pt x="1011" y="83"/>
                    </a:lnTo>
                    <a:lnTo>
                      <a:pt x="1015" y="84"/>
                    </a:lnTo>
                    <a:lnTo>
                      <a:pt x="1019" y="86"/>
                    </a:lnTo>
                    <a:lnTo>
                      <a:pt x="1023" y="87"/>
                    </a:lnTo>
                    <a:lnTo>
                      <a:pt x="1027" y="88"/>
                    </a:lnTo>
                    <a:lnTo>
                      <a:pt x="1031" y="90"/>
                    </a:lnTo>
                    <a:lnTo>
                      <a:pt x="1035" y="92"/>
                    </a:lnTo>
                    <a:lnTo>
                      <a:pt x="1039" y="93"/>
                    </a:lnTo>
                    <a:lnTo>
                      <a:pt x="1043" y="95"/>
                    </a:lnTo>
                    <a:lnTo>
                      <a:pt x="1047" y="96"/>
                    </a:lnTo>
                    <a:lnTo>
                      <a:pt x="1051" y="97"/>
                    </a:lnTo>
                    <a:lnTo>
                      <a:pt x="1055" y="100"/>
                    </a:lnTo>
                    <a:lnTo>
                      <a:pt x="1059" y="102"/>
                    </a:lnTo>
                    <a:lnTo>
                      <a:pt x="1062" y="103"/>
                    </a:lnTo>
                    <a:lnTo>
                      <a:pt x="1066" y="104"/>
                    </a:lnTo>
                    <a:lnTo>
                      <a:pt x="1070" y="106"/>
                    </a:lnTo>
                    <a:lnTo>
                      <a:pt x="1074" y="107"/>
                    </a:lnTo>
                    <a:lnTo>
                      <a:pt x="1078" y="110"/>
                    </a:lnTo>
                    <a:lnTo>
                      <a:pt x="1082" y="110"/>
                    </a:lnTo>
                    <a:lnTo>
                      <a:pt x="1086" y="112"/>
                    </a:lnTo>
                    <a:lnTo>
                      <a:pt x="1090" y="115"/>
                    </a:lnTo>
                    <a:lnTo>
                      <a:pt x="1094" y="115"/>
                    </a:lnTo>
                    <a:lnTo>
                      <a:pt x="1098" y="118"/>
                    </a:lnTo>
                    <a:lnTo>
                      <a:pt x="1102" y="120"/>
                    </a:lnTo>
                    <a:lnTo>
                      <a:pt x="1106" y="122"/>
                    </a:lnTo>
                    <a:lnTo>
                      <a:pt x="1110" y="124"/>
                    </a:lnTo>
                    <a:lnTo>
                      <a:pt x="1114" y="125"/>
                    </a:lnTo>
                    <a:lnTo>
                      <a:pt x="1118" y="126"/>
                    </a:lnTo>
                    <a:lnTo>
                      <a:pt x="1122" y="129"/>
                    </a:lnTo>
                    <a:lnTo>
                      <a:pt x="1125" y="131"/>
                    </a:lnTo>
                    <a:lnTo>
                      <a:pt x="1129" y="133"/>
                    </a:lnTo>
                    <a:lnTo>
                      <a:pt x="1133" y="133"/>
                    </a:lnTo>
                    <a:lnTo>
                      <a:pt x="1137" y="136"/>
                    </a:lnTo>
                    <a:lnTo>
                      <a:pt x="1141" y="140"/>
                    </a:lnTo>
                    <a:lnTo>
                      <a:pt x="1145" y="139"/>
                    </a:lnTo>
                    <a:lnTo>
                      <a:pt x="1149" y="141"/>
                    </a:lnTo>
                    <a:lnTo>
                      <a:pt x="1153" y="145"/>
                    </a:lnTo>
                    <a:lnTo>
                      <a:pt x="1157" y="145"/>
                    </a:lnTo>
                    <a:lnTo>
                      <a:pt x="1161" y="148"/>
                    </a:lnTo>
                    <a:lnTo>
                      <a:pt x="1165" y="150"/>
                    </a:lnTo>
                    <a:lnTo>
                      <a:pt x="1169" y="152"/>
                    </a:lnTo>
                    <a:lnTo>
                      <a:pt x="1173" y="154"/>
                    </a:lnTo>
                    <a:lnTo>
                      <a:pt x="1177" y="156"/>
                    </a:lnTo>
                    <a:lnTo>
                      <a:pt x="1181" y="158"/>
                    </a:lnTo>
                    <a:lnTo>
                      <a:pt x="1185" y="160"/>
                    </a:lnTo>
                    <a:lnTo>
                      <a:pt x="1188" y="161"/>
                    </a:lnTo>
                    <a:lnTo>
                      <a:pt x="1192" y="164"/>
                    </a:lnTo>
                    <a:lnTo>
                      <a:pt x="1196" y="166"/>
                    </a:lnTo>
                    <a:lnTo>
                      <a:pt x="1200" y="168"/>
                    </a:lnTo>
                    <a:lnTo>
                      <a:pt x="1204" y="170"/>
                    </a:lnTo>
                    <a:lnTo>
                      <a:pt x="1208" y="171"/>
                    </a:lnTo>
                    <a:lnTo>
                      <a:pt x="1212" y="174"/>
                    </a:lnTo>
                    <a:lnTo>
                      <a:pt x="1216" y="176"/>
                    </a:lnTo>
                    <a:lnTo>
                      <a:pt x="1220" y="177"/>
                    </a:lnTo>
                    <a:lnTo>
                      <a:pt x="1224" y="179"/>
                    </a:lnTo>
                    <a:lnTo>
                      <a:pt x="1228" y="182"/>
                    </a:lnTo>
                    <a:lnTo>
                      <a:pt x="1232" y="184"/>
                    </a:lnTo>
                    <a:lnTo>
                      <a:pt x="1236" y="185"/>
                    </a:lnTo>
                    <a:lnTo>
                      <a:pt x="1240" y="187"/>
                    </a:lnTo>
                    <a:lnTo>
                      <a:pt x="1244" y="189"/>
                    </a:lnTo>
                    <a:lnTo>
                      <a:pt x="1248" y="192"/>
                    </a:lnTo>
                    <a:lnTo>
                      <a:pt x="1251" y="194"/>
                    </a:lnTo>
                    <a:lnTo>
                      <a:pt x="1255" y="196"/>
                    </a:lnTo>
                    <a:lnTo>
                      <a:pt x="1259" y="197"/>
                    </a:lnTo>
                    <a:lnTo>
                      <a:pt x="1263" y="200"/>
                    </a:lnTo>
                    <a:lnTo>
                      <a:pt x="1267" y="202"/>
                    </a:lnTo>
                    <a:lnTo>
                      <a:pt x="1271" y="203"/>
                    </a:lnTo>
                    <a:lnTo>
                      <a:pt x="1275" y="206"/>
                    </a:lnTo>
                    <a:lnTo>
                      <a:pt x="1279" y="208"/>
                    </a:lnTo>
                    <a:lnTo>
                      <a:pt x="1283" y="210"/>
                    </a:lnTo>
                    <a:lnTo>
                      <a:pt x="1287" y="212"/>
                    </a:lnTo>
                    <a:lnTo>
                      <a:pt x="1291" y="214"/>
                    </a:lnTo>
                    <a:lnTo>
                      <a:pt x="1295" y="217"/>
                    </a:lnTo>
                    <a:lnTo>
                      <a:pt x="1299" y="219"/>
                    </a:lnTo>
                    <a:lnTo>
                      <a:pt x="1303" y="221"/>
                    </a:lnTo>
                    <a:lnTo>
                      <a:pt x="1307" y="222"/>
                    </a:lnTo>
                    <a:lnTo>
                      <a:pt x="1311" y="225"/>
                    </a:lnTo>
                    <a:lnTo>
                      <a:pt x="1314" y="226"/>
                    </a:lnTo>
                    <a:lnTo>
                      <a:pt x="1318" y="229"/>
                    </a:lnTo>
                    <a:lnTo>
                      <a:pt x="1322" y="230"/>
                    </a:lnTo>
                    <a:lnTo>
                      <a:pt x="1326" y="233"/>
                    </a:lnTo>
                    <a:lnTo>
                      <a:pt x="1330" y="235"/>
                    </a:lnTo>
                    <a:lnTo>
                      <a:pt x="1334" y="237"/>
                    </a:lnTo>
                    <a:lnTo>
                      <a:pt x="1338" y="239"/>
                    </a:lnTo>
                    <a:lnTo>
                      <a:pt x="1342" y="242"/>
                    </a:lnTo>
                    <a:lnTo>
                      <a:pt x="1346" y="243"/>
                    </a:lnTo>
                    <a:lnTo>
                      <a:pt x="1350" y="246"/>
                    </a:lnTo>
                    <a:lnTo>
                      <a:pt x="1354" y="247"/>
                    </a:lnTo>
                    <a:lnTo>
                      <a:pt x="1358" y="250"/>
                    </a:lnTo>
                    <a:lnTo>
                      <a:pt x="1362" y="252"/>
                    </a:lnTo>
                    <a:lnTo>
                      <a:pt x="1366" y="254"/>
                    </a:lnTo>
                    <a:lnTo>
                      <a:pt x="1370" y="255"/>
                    </a:lnTo>
                    <a:lnTo>
                      <a:pt x="1374" y="257"/>
                    </a:lnTo>
                    <a:lnTo>
                      <a:pt x="1377" y="261"/>
                    </a:lnTo>
                    <a:lnTo>
                      <a:pt x="1381" y="262"/>
                    </a:lnTo>
                    <a:lnTo>
                      <a:pt x="1385" y="264"/>
                    </a:lnTo>
                    <a:lnTo>
                      <a:pt x="1389" y="266"/>
                    </a:lnTo>
                    <a:lnTo>
                      <a:pt x="1393" y="268"/>
                    </a:lnTo>
                    <a:lnTo>
                      <a:pt x="1397" y="269"/>
                    </a:lnTo>
                    <a:lnTo>
                      <a:pt x="1401" y="272"/>
                    </a:lnTo>
                    <a:lnTo>
                      <a:pt x="1405" y="275"/>
                    </a:lnTo>
                    <a:lnTo>
                      <a:pt x="1409" y="276"/>
                    </a:lnTo>
                    <a:lnTo>
                      <a:pt x="1413" y="278"/>
                    </a:lnTo>
                    <a:lnTo>
                      <a:pt x="1417" y="280"/>
                    </a:lnTo>
                    <a:lnTo>
                      <a:pt x="1421" y="283"/>
                    </a:lnTo>
                    <a:lnTo>
                      <a:pt x="1425" y="284"/>
                    </a:lnTo>
                    <a:lnTo>
                      <a:pt x="1429" y="288"/>
                    </a:lnTo>
                    <a:lnTo>
                      <a:pt x="1433" y="288"/>
                    </a:lnTo>
                    <a:lnTo>
                      <a:pt x="1437" y="290"/>
                    </a:lnTo>
                    <a:lnTo>
                      <a:pt x="1440" y="292"/>
                    </a:lnTo>
                    <a:lnTo>
                      <a:pt x="1444" y="293"/>
                    </a:lnTo>
                    <a:lnTo>
                      <a:pt x="1448" y="296"/>
                    </a:lnTo>
                    <a:lnTo>
                      <a:pt x="1452" y="298"/>
                    </a:lnTo>
                    <a:lnTo>
                      <a:pt x="1456" y="301"/>
                    </a:lnTo>
                    <a:lnTo>
                      <a:pt x="1460" y="302"/>
                    </a:lnTo>
                    <a:lnTo>
                      <a:pt x="1464" y="303"/>
                    </a:lnTo>
                    <a:lnTo>
                      <a:pt x="1468" y="305"/>
                    </a:lnTo>
                    <a:lnTo>
                      <a:pt x="1472" y="308"/>
                    </a:lnTo>
                    <a:lnTo>
                      <a:pt x="1476" y="311"/>
                    </a:lnTo>
                    <a:lnTo>
                      <a:pt x="1480" y="311"/>
                    </a:lnTo>
                    <a:lnTo>
                      <a:pt x="1484" y="314"/>
                    </a:lnTo>
                    <a:lnTo>
                      <a:pt x="1488" y="315"/>
                    </a:lnTo>
                    <a:lnTo>
                      <a:pt x="1492" y="318"/>
                    </a:lnTo>
                    <a:lnTo>
                      <a:pt x="1496" y="320"/>
                    </a:lnTo>
                    <a:lnTo>
                      <a:pt x="1499" y="320"/>
                    </a:lnTo>
                    <a:lnTo>
                      <a:pt x="1503" y="322"/>
                    </a:lnTo>
                    <a:lnTo>
                      <a:pt x="1507" y="325"/>
                    </a:lnTo>
                    <a:lnTo>
                      <a:pt x="1511" y="327"/>
                    </a:lnTo>
                    <a:lnTo>
                      <a:pt x="1515" y="327"/>
                    </a:lnTo>
                    <a:lnTo>
                      <a:pt x="1519" y="329"/>
                    </a:lnTo>
                    <a:lnTo>
                      <a:pt x="1523" y="332"/>
                    </a:lnTo>
                    <a:lnTo>
                      <a:pt x="1527" y="334"/>
                    </a:lnTo>
                    <a:lnTo>
                      <a:pt x="1531" y="336"/>
                    </a:lnTo>
                    <a:lnTo>
                      <a:pt x="1535" y="336"/>
                    </a:lnTo>
                    <a:lnTo>
                      <a:pt x="1539" y="339"/>
                    </a:lnTo>
                    <a:lnTo>
                      <a:pt x="1543" y="341"/>
                    </a:lnTo>
                    <a:lnTo>
                      <a:pt x="1547" y="343"/>
                    </a:lnTo>
                    <a:lnTo>
                      <a:pt x="1551" y="345"/>
                    </a:lnTo>
                    <a:lnTo>
                      <a:pt x="1555" y="346"/>
                    </a:lnTo>
                    <a:lnTo>
                      <a:pt x="1559" y="348"/>
                    </a:lnTo>
                    <a:lnTo>
                      <a:pt x="1562" y="349"/>
                    </a:lnTo>
                    <a:lnTo>
                      <a:pt x="1566" y="351"/>
                    </a:lnTo>
                    <a:lnTo>
                      <a:pt x="1570" y="352"/>
                    </a:lnTo>
                    <a:lnTo>
                      <a:pt x="1574" y="355"/>
                    </a:lnTo>
                    <a:lnTo>
                      <a:pt x="1578" y="355"/>
                    </a:lnTo>
                    <a:lnTo>
                      <a:pt x="1582" y="357"/>
                    </a:lnTo>
                    <a:lnTo>
                      <a:pt x="1586" y="360"/>
                    </a:lnTo>
                    <a:lnTo>
                      <a:pt x="1590" y="360"/>
                    </a:lnTo>
                    <a:lnTo>
                      <a:pt x="1594" y="363"/>
                    </a:lnTo>
                    <a:lnTo>
                      <a:pt x="1598" y="364"/>
                    </a:lnTo>
                    <a:lnTo>
                      <a:pt x="1602" y="366"/>
                    </a:lnTo>
                    <a:lnTo>
                      <a:pt x="1606" y="367"/>
                    </a:lnTo>
                    <a:lnTo>
                      <a:pt x="1610" y="369"/>
                    </a:lnTo>
                    <a:lnTo>
                      <a:pt x="1614" y="370"/>
                    </a:lnTo>
                    <a:lnTo>
                      <a:pt x="1618" y="371"/>
                    </a:lnTo>
                    <a:lnTo>
                      <a:pt x="1622" y="373"/>
                    </a:lnTo>
                    <a:lnTo>
                      <a:pt x="1625" y="374"/>
                    </a:lnTo>
                    <a:lnTo>
                      <a:pt x="1629" y="375"/>
                    </a:lnTo>
                    <a:lnTo>
                      <a:pt x="1633" y="378"/>
                    </a:lnTo>
                    <a:lnTo>
                      <a:pt x="1637" y="380"/>
                    </a:lnTo>
                    <a:lnTo>
                      <a:pt x="1641" y="382"/>
                    </a:lnTo>
                    <a:lnTo>
                      <a:pt x="1645" y="383"/>
                    </a:lnTo>
                    <a:lnTo>
                      <a:pt x="1649" y="383"/>
                    </a:lnTo>
                    <a:lnTo>
                      <a:pt x="1653" y="385"/>
                    </a:lnTo>
                    <a:lnTo>
                      <a:pt x="1657" y="385"/>
                    </a:lnTo>
                    <a:lnTo>
                      <a:pt x="1661" y="387"/>
                    </a:lnTo>
                    <a:lnTo>
                      <a:pt x="1665" y="390"/>
                    </a:lnTo>
                    <a:lnTo>
                      <a:pt x="1669" y="390"/>
                    </a:lnTo>
                    <a:lnTo>
                      <a:pt x="1673" y="392"/>
                    </a:lnTo>
                    <a:lnTo>
                      <a:pt x="1677" y="392"/>
                    </a:lnTo>
                    <a:lnTo>
                      <a:pt x="1681" y="395"/>
                    </a:lnTo>
                    <a:lnTo>
                      <a:pt x="1685" y="395"/>
                    </a:lnTo>
                    <a:lnTo>
                      <a:pt x="1688" y="397"/>
                    </a:lnTo>
                    <a:lnTo>
                      <a:pt x="1692" y="398"/>
                    </a:lnTo>
                    <a:lnTo>
                      <a:pt x="1696" y="400"/>
                    </a:lnTo>
                    <a:lnTo>
                      <a:pt x="1700" y="401"/>
                    </a:lnTo>
                    <a:lnTo>
                      <a:pt x="1704" y="401"/>
                    </a:lnTo>
                    <a:lnTo>
                      <a:pt x="1708" y="403"/>
                    </a:lnTo>
                    <a:lnTo>
                      <a:pt x="1712" y="403"/>
                    </a:lnTo>
                    <a:lnTo>
                      <a:pt x="1716" y="405"/>
                    </a:lnTo>
                    <a:lnTo>
                      <a:pt x="1720" y="406"/>
                    </a:lnTo>
                    <a:lnTo>
                      <a:pt x="1724" y="408"/>
                    </a:lnTo>
                    <a:lnTo>
                      <a:pt x="1728" y="410"/>
                    </a:lnTo>
                    <a:lnTo>
                      <a:pt x="1732" y="410"/>
                    </a:lnTo>
                    <a:lnTo>
                      <a:pt x="1736" y="411"/>
                    </a:lnTo>
                    <a:lnTo>
                      <a:pt x="1740" y="412"/>
                    </a:lnTo>
                    <a:lnTo>
                      <a:pt x="1744" y="413"/>
                    </a:lnTo>
                    <a:lnTo>
                      <a:pt x="1748" y="413"/>
                    </a:lnTo>
                    <a:lnTo>
                      <a:pt x="1751" y="415"/>
                    </a:lnTo>
                    <a:lnTo>
                      <a:pt x="1755" y="415"/>
                    </a:lnTo>
                    <a:lnTo>
                      <a:pt x="1759" y="416"/>
                    </a:lnTo>
                    <a:lnTo>
                      <a:pt x="1763" y="419"/>
                    </a:lnTo>
                    <a:lnTo>
                      <a:pt x="1767" y="420"/>
                    </a:lnTo>
                    <a:lnTo>
                      <a:pt x="1771" y="419"/>
                    </a:lnTo>
                    <a:lnTo>
                      <a:pt x="1775" y="421"/>
                    </a:lnTo>
                    <a:lnTo>
                      <a:pt x="1779" y="422"/>
                    </a:lnTo>
                    <a:lnTo>
                      <a:pt x="1783" y="422"/>
                    </a:lnTo>
                    <a:lnTo>
                      <a:pt x="1787" y="423"/>
                    </a:lnTo>
                    <a:lnTo>
                      <a:pt x="1791" y="424"/>
                    </a:lnTo>
                    <a:lnTo>
                      <a:pt x="1795" y="426"/>
                    </a:lnTo>
                    <a:lnTo>
                      <a:pt x="1799" y="425"/>
                    </a:lnTo>
                    <a:lnTo>
                      <a:pt x="1803" y="427"/>
                    </a:lnTo>
                    <a:lnTo>
                      <a:pt x="1807" y="427"/>
                    </a:lnTo>
                    <a:lnTo>
                      <a:pt x="1811" y="430"/>
                    </a:lnTo>
                    <a:lnTo>
                      <a:pt x="1814" y="429"/>
                    </a:lnTo>
                    <a:lnTo>
                      <a:pt x="1818" y="431"/>
                    </a:lnTo>
                    <a:lnTo>
                      <a:pt x="1822" y="430"/>
                    </a:lnTo>
                    <a:lnTo>
                      <a:pt x="1826" y="430"/>
                    </a:lnTo>
                    <a:lnTo>
                      <a:pt x="1830" y="432"/>
                    </a:lnTo>
                    <a:lnTo>
                      <a:pt x="1834" y="432"/>
                    </a:lnTo>
                    <a:lnTo>
                      <a:pt x="1838" y="433"/>
                    </a:lnTo>
                    <a:lnTo>
                      <a:pt x="1842" y="434"/>
                    </a:lnTo>
                    <a:lnTo>
                      <a:pt x="1846" y="434"/>
                    </a:lnTo>
                    <a:lnTo>
                      <a:pt x="1850" y="435"/>
                    </a:lnTo>
                    <a:lnTo>
                      <a:pt x="1854" y="435"/>
                    </a:lnTo>
                    <a:lnTo>
                      <a:pt x="1858" y="436"/>
                    </a:lnTo>
                    <a:lnTo>
                      <a:pt x="1862" y="436"/>
                    </a:lnTo>
                    <a:lnTo>
                      <a:pt x="1866" y="438"/>
                    </a:lnTo>
                    <a:lnTo>
                      <a:pt x="1870" y="438"/>
                    </a:lnTo>
                    <a:lnTo>
                      <a:pt x="1874" y="439"/>
                    </a:lnTo>
                    <a:lnTo>
                      <a:pt x="1877" y="439"/>
                    </a:lnTo>
                    <a:lnTo>
                      <a:pt x="1881" y="439"/>
                    </a:lnTo>
                    <a:lnTo>
                      <a:pt x="1885" y="441"/>
                    </a:lnTo>
                    <a:lnTo>
                      <a:pt x="1889" y="441"/>
                    </a:lnTo>
                    <a:lnTo>
                      <a:pt x="1893" y="441"/>
                    </a:lnTo>
                    <a:lnTo>
                      <a:pt x="1897" y="441"/>
                    </a:lnTo>
                    <a:lnTo>
                      <a:pt x="1901" y="442"/>
                    </a:lnTo>
                    <a:lnTo>
                      <a:pt x="1905" y="443"/>
                    </a:lnTo>
                    <a:lnTo>
                      <a:pt x="1909" y="443"/>
                    </a:lnTo>
                    <a:lnTo>
                      <a:pt x="1913" y="444"/>
                    </a:lnTo>
                    <a:lnTo>
                      <a:pt x="1917" y="444"/>
                    </a:lnTo>
                    <a:lnTo>
                      <a:pt x="1921" y="444"/>
                    </a:lnTo>
                    <a:lnTo>
                      <a:pt x="1925" y="444"/>
                    </a:lnTo>
                    <a:lnTo>
                      <a:pt x="1929" y="444"/>
                    </a:lnTo>
                    <a:lnTo>
                      <a:pt x="1933" y="444"/>
                    </a:lnTo>
                    <a:lnTo>
                      <a:pt x="1937" y="445"/>
                    </a:lnTo>
                    <a:lnTo>
                      <a:pt x="1940" y="445"/>
                    </a:lnTo>
                    <a:lnTo>
                      <a:pt x="1944" y="445"/>
                    </a:lnTo>
                    <a:lnTo>
                      <a:pt x="1948" y="445"/>
                    </a:lnTo>
                    <a:lnTo>
                      <a:pt x="1952" y="446"/>
                    </a:lnTo>
                    <a:lnTo>
                      <a:pt x="1956" y="446"/>
                    </a:lnTo>
                    <a:lnTo>
                      <a:pt x="1960" y="446"/>
                    </a:lnTo>
                    <a:lnTo>
                      <a:pt x="1964" y="445"/>
                    </a:lnTo>
                    <a:lnTo>
                      <a:pt x="1968" y="447"/>
                    </a:lnTo>
                    <a:lnTo>
                      <a:pt x="1972" y="444"/>
                    </a:lnTo>
                    <a:lnTo>
                      <a:pt x="1976" y="446"/>
                    </a:lnTo>
                    <a:lnTo>
                      <a:pt x="1980" y="446"/>
                    </a:lnTo>
                    <a:lnTo>
                      <a:pt x="1984" y="447"/>
                    </a:lnTo>
                    <a:lnTo>
                      <a:pt x="1988" y="446"/>
                    </a:lnTo>
                    <a:lnTo>
                      <a:pt x="1992" y="446"/>
                    </a:lnTo>
                    <a:lnTo>
                      <a:pt x="1996" y="446"/>
                    </a:lnTo>
                    <a:lnTo>
                      <a:pt x="1999" y="447"/>
                    </a:lnTo>
                    <a:lnTo>
                      <a:pt x="2003" y="446"/>
                    </a:lnTo>
                    <a:lnTo>
                      <a:pt x="2007" y="447"/>
                    </a:lnTo>
                    <a:lnTo>
                      <a:pt x="2011" y="447"/>
                    </a:lnTo>
                    <a:lnTo>
                      <a:pt x="2015" y="446"/>
                    </a:lnTo>
                    <a:lnTo>
                      <a:pt x="2019" y="446"/>
                    </a:lnTo>
                    <a:lnTo>
                      <a:pt x="2023" y="446"/>
                    </a:lnTo>
                    <a:lnTo>
                      <a:pt x="2027" y="446"/>
                    </a:lnTo>
                    <a:lnTo>
                      <a:pt x="2031" y="446"/>
                    </a:lnTo>
                    <a:lnTo>
                      <a:pt x="2035" y="447"/>
                    </a:lnTo>
                    <a:lnTo>
                      <a:pt x="2039" y="446"/>
                    </a:lnTo>
                    <a:lnTo>
                      <a:pt x="2043" y="446"/>
                    </a:lnTo>
                    <a:lnTo>
                      <a:pt x="2047" y="445"/>
                    </a:lnTo>
                    <a:lnTo>
                      <a:pt x="2051" y="445"/>
                    </a:lnTo>
                    <a:lnTo>
                      <a:pt x="2055" y="444"/>
                    </a:lnTo>
                    <a:lnTo>
                      <a:pt x="2059" y="444"/>
                    </a:lnTo>
                    <a:lnTo>
                      <a:pt x="2062" y="444"/>
                    </a:lnTo>
                    <a:lnTo>
                      <a:pt x="2066" y="445"/>
                    </a:lnTo>
                    <a:lnTo>
                      <a:pt x="2070" y="444"/>
                    </a:lnTo>
                    <a:lnTo>
                      <a:pt x="2074" y="444"/>
                    </a:lnTo>
                    <a:lnTo>
                      <a:pt x="2078" y="444"/>
                    </a:lnTo>
                    <a:lnTo>
                      <a:pt x="2082" y="443"/>
                    </a:lnTo>
                    <a:lnTo>
                      <a:pt x="2086" y="443"/>
                    </a:lnTo>
                    <a:lnTo>
                      <a:pt x="2090" y="443"/>
                    </a:lnTo>
                    <a:lnTo>
                      <a:pt x="2094" y="441"/>
                    </a:lnTo>
                    <a:lnTo>
                      <a:pt x="2098" y="442"/>
                    </a:lnTo>
                    <a:lnTo>
                      <a:pt x="2102" y="441"/>
                    </a:lnTo>
                    <a:lnTo>
                      <a:pt x="2106" y="441"/>
                    </a:lnTo>
                    <a:lnTo>
                      <a:pt x="2110" y="441"/>
                    </a:lnTo>
                    <a:lnTo>
                      <a:pt x="2114" y="440"/>
                    </a:lnTo>
                    <a:lnTo>
                      <a:pt x="2118" y="439"/>
                    </a:lnTo>
                    <a:lnTo>
                      <a:pt x="2122" y="438"/>
                    </a:lnTo>
                    <a:lnTo>
                      <a:pt x="2125" y="438"/>
                    </a:lnTo>
                    <a:lnTo>
                      <a:pt x="2129" y="439"/>
                    </a:lnTo>
                    <a:lnTo>
                      <a:pt x="2133" y="438"/>
                    </a:lnTo>
                    <a:lnTo>
                      <a:pt x="2137" y="437"/>
                    </a:lnTo>
                    <a:lnTo>
                      <a:pt x="2141" y="437"/>
                    </a:lnTo>
                    <a:lnTo>
                      <a:pt x="2145" y="436"/>
                    </a:lnTo>
                    <a:lnTo>
                      <a:pt x="2149" y="436"/>
                    </a:lnTo>
                    <a:lnTo>
                      <a:pt x="2153" y="434"/>
                    </a:lnTo>
                    <a:lnTo>
                      <a:pt x="2157" y="434"/>
                    </a:lnTo>
                    <a:lnTo>
                      <a:pt x="2161" y="434"/>
                    </a:lnTo>
                    <a:lnTo>
                      <a:pt x="2165" y="433"/>
                    </a:lnTo>
                    <a:lnTo>
                      <a:pt x="2169" y="433"/>
                    </a:lnTo>
                    <a:lnTo>
                      <a:pt x="2173" y="431"/>
                    </a:lnTo>
                    <a:lnTo>
                      <a:pt x="2177" y="431"/>
                    </a:lnTo>
                    <a:lnTo>
                      <a:pt x="2181" y="430"/>
                    </a:lnTo>
                    <a:lnTo>
                      <a:pt x="2185" y="430"/>
                    </a:lnTo>
                    <a:lnTo>
                      <a:pt x="2188" y="429"/>
                    </a:lnTo>
                    <a:lnTo>
                      <a:pt x="2192" y="429"/>
                    </a:lnTo>
                    <a:lnTo>
                      <a:pt x="2196" y="429"/>
                    </a:lnTo>
                    <a:lnTo>
                      <a:pt x="2200" y="426"/>
                    </a:lnTo>
                    <a:lnTo>
                      <a:pt x="2204" y="428"/>
                    </a:lnTo>
                    <a:lnTo>
                      <a:pt x="2208" y="426"/>
                    </a:lnTo>
                    <a:lnTo>
                      <a:pt x="2212" y="425"/>
                    </a:lnTo>
                    <a:lnTo>
                      <a:pt x="2216" y="425"/>
                    </a:lnTo>
                    <a:lnTo>
                      <a:pt x="2220" y="424"/>
                    </a:lnTo>
                    <a:lnTo>
                      <a:pt x="2224" y="423"/>
                    </a:lnTo>
                    <a:lnTo>
                      <a:pt x="2228" y="422"/>
                    </a:lnTo>
                    <a:lnTo>
                      <a:pt x="2232" y="421"/>
                    </a:lnTo>
                    <a:lnTo>
                      <a:pt x="2236" y="420"/>
                    </a:lnTo>
                    <a:lnTo>
                      <a:pt x="2240" y="420"/>
                    </a:lnTo>
                    <a:lnTo>
                      <a:pt x="2244" y="418"/>
                    </a:lnTo>
                    <a:lnTo>
                      <a:pt x="2248" y="418"/>
                    </a:lnTo>
                    <a:lnTo>
                      <a:pt x="2251" y="417"/>
                    </a:lnTo>
                    <a:lnTo>
                      <a:pt x="2255" y="416"/>
                    </a:lnTo>
                    <a:lnTo>
                      <a:pt x="2259" y="415"/>
                    </a:lnTo>
                    <a:lnTo>
                      <a:pt x="2263" y="416"/>
                    </a:lnTo>
                    <a:lnTo>
                      <a:pt x="2267" y="415"/>
                    </a:lnTo>
                    <a:lnTo>
                      <a:pt x="2271" y="413"/>
                    </a:lnTo>
                    <a:lnTo>
                      <a:pt x="2275" y="412"/>
                    </a:lnTo>
                    <a:lnTo>
                      <a:pt x="2279" y="411"/>
                    </a:lnTo>
                    <a:lnTo>
                      <a:pt x="2283" y="410"/>
                    </a:lnTo>
                    <a:lnTo>
                      <a:pt x="2287" y="410"/>
                    </a:lnTo>
                    <a:lnTo>
                      <a:pt x="2291" y="408"/>
                    </a:lnTo>
                    <a:lnTo>
                      <a:pt x="2295" y="408"/>
                    </a:lnTo>
                    <a:lnTo>
                      <a:pt x="2299" y="406"/>
                    </a:lnTo>
                    <a:lnTo>
                      <a:pt x="2303" y="406"/>
                    </a:lnTo>
                    <a:lnTo>
                      <a:pt x="2307" y="404"/>
                    </a:lnTo>
                    <a:lnTo>
                      <a:pt x="2311" y="404"/>
                    </a:lnTo>
                    <a:lnTo>
                      <a:pt x="2314" y="403"/>
                    </a:lnTo>
                    <a:lnTo>
                      <a:pt x="2318" y="402"/>
                    </a:lnTo>
                    <a:lnTo>
                      <a:pt x="2322" y="401"/>
                    </a:lnTo>
                    <a:lnTo>
                      <a:pt x="2326" y="400"/>
                    </a:lnTo>
                    <a:lnTo>
                      <a:pt x="2330" y="399"/>
                    </a:lnTo>
                    <a:lnTo>
                      <a:pt x="2334" y="398"/>
                    </a:lnTo>
                    <a:lnTo>
                      <a:pt x="2338" y="397"/>
                    </a:lnTo>
                    <a:lnTo>
                      <a:pt x="2342" y="395"/>
                    </a:lnTo>
                    <a:lnTo>
                      <a:pt x="2346" y="395"/>
                    </a:lnTo>
                    <a:lnTo>
                      <a:pt x="2350" y="393"/>
                    </a:lnTo>
                    <a:lnTo>
                      <a:pt x="2354" y="393"/>
                    </a:lnTo>
                    <a:lnTo>
                      <a:pt x="2358" y="392"/>
                    </a:lnTo>
                    <a:lnTo>
                      <a:pt x="2362" y="390"/>
                    </a:lnTo>
                    <a:lnTo>
                      <a:pt x="2366" y="389"/>
                    </a:lnTo>
                    <a:lnTo>
                      <a:pt x="2370" y="388"/>
                    </a:lnTo>
                    <a:lnTo>
                      <a:pt x="2374" y="386"/>
                    </a:lnTo>
                    <a:lnTo>
                      <a:pt x="2377" y="386"/>
                    </a:lnTo>
                    <a:lnTo>
                      <a:pt x="2381" y="383"/>
                    </a:lnTo>
                    <a:lnTo>
                      <a:pt x="2385" y="383"/>
                    </a:lnTo>
                    <a:lnTo>
                      <a:pt x="2389" y="382"/>
                    </a:lnTo>
                    <a:lnTo>
                      <a:pt x="2393" y="380"/>
                    </a:lnTo>
                    <a:lnTo>
                      <a:pt x="2397" y="380"/>
                    </a:lnTo>
                    <a:lnTo>
                      <a:pt x="2401" y="380"/>
                    </a:lnTo>
                    <a:lnTo>
                      <a:pt x="2405" y="378"/>
                    </a:lnTo>
                    <a:lnTo>
                      <a:pt x="2409" y="375"/>
                    </a:lnTo>
                    <a:lnTo>
                      <a:pt x="2413" y="375"/>
                    </a:lnTo>
                    <a:lnTo>
                      <a:pt x="2417" y="374"/>
                    </a:lnTo>
                    <a:lnTo>
                      <a:pt x="2421" y="373"/>
                    </a:lnTo>
                    <a:lnTo>
                      <a:pt x="2425" y="372"/>
                    </a:lnTo>
                    <a:lnTo>
                      <a:pt x="2429" y="370"/>
                    </a:lnTo>
                    <a:lnTo>
                      <a:pt x="2433" y="370"/>
                    </a:lnTo>
                    <a:lnTo>
                      <a:pt x="2437" y="369"/>
                    </a:lnTo>
                    <a:lnTo>
                      <a:pt x="2440" y="367"/>
                    </a:lnTo>
                    <a:lnTo>
                      <a:pt x="2444" y="365"/>
                    </a:lnTo>
                    <a:lnTo>
                      <a:pt x="2448" y="364"/>
                    </a:lnTo>
                    <a:lnTo>
                      <a:pt x="2452" y="364"/>
                    </a:lnTo>
                    <a:lnTo>
                      <a:pt x="2456" y="362"/>
                    </a:lnTo>
                    <a:lnTo>
                      <a:pt x="2460" y="360"/>
                    </a:lnTo>
                    <a:lnTo>
                      <a:pt x="2464" y="359"/>
                    </a:lnTo>
                    <a:lnTo>
                      <a:pt x="2468" y="358"/>
                    </a:lnTo>
                    <a:lnTo>
                      <a:pt x="2472" y="357"/>
                    </a:lnTo>
                    <a:lnTo>
                      <a:pt x="2476" y="354"/>
                    </a:lnTo>
                    <a:lnTo>
                      <a:pt x="2480" y="354"/>
                    </a:lnTo>
                    <a:lnTo>
                      <a:pt x="2484" y="352"/>
                    </a:lnTo>
                    <a:lnTo>
                      <a:pt x="2488" y="350"/>
                    </a:lnTo>
                    <a:lnTo>
                      <a:pt x="2492" y="350"/>
                    </a:lnTo>
                    <a:lnTo>
                      <a:pt x="2496" y="348"/>
                    </a:lnTo>
                    <a:lnTo>
                      <a:pt x="2499" y="348"/>
                    </a:lnTo>
                    <a:lnTo>
                      <a:pt x="2503" y="346"/>
                    </a:lnTo>
                    <a:lnTo>
                      <a:pt x="2507" y="345"/>
                    </a:lnTo>
                    <a:lnTo>
                      <a:pt x="2511" y="344"/>
                    </a:lnTo>
                    <a:lnTo>
                      <a:pt x="2515" y="343"/>
                    </a:lnTo>
                    <a:lnTo>
                      <a:pt x="2519" y="340"/>
                    </a:lnTo>
                    <a:lnTo>
                      <a:pt x="2523" y="339"/>
                    </a:lnTo>
                    <a:lnTo>
                      <a:pt x="2527" y="339"/>
                    </a:lnTo>
                    <a:lnTo>
                      <a:pt x="2531" y="337"/>
                    </a:lnTo>
                    <a:lnTo>
                      <a:pt x="2535" y="335"/>
                    </a:lnTo>
                    <a:lnTo>
                      <a:pt x="2539" y="334"/>
                    </a:lnTo>
                    <a:lnTo>
                      <a:pt x="2543" y="333"/>
                    </a:lnTo>
                    <a:lnTo>
                      <a:pt x="2547" y="332"/>
                    </a:lnTo>
                    <a:lnTo>
                      <a:pt x="2551" y="330"/>
                    </a:lnTo>
                    <a:lnTo>
                      <a:pt x="2555" y="328"/>
                    </a:lnTo>
                    <a:lnTo>
                      <a:pt x="2559" y="327"/>
                    </a:lnTo>
                    <a:lnTo>
                      <a:pt x="2562" y="327"/>
                    </a:lnTo>
                    <a:lnTo>
                      <a:pt x="2566" y="324"/>
                    </a:lnTo>
                    <a:lnTo>
                      <a:pt x="2570" y="324"/>
                    </a:lnTo>
                    <a:lnTo>
                      <a:pt x="2574" y="323"/>
                    </a:lnTo>
                    <a:lnTo>
                      <a:pt x="2578" y="320"/>
                    </a:lnTo>
                    <a:lnTo>
                      <a:pt x="2582" y="320"/>
                    </a:lnTo>
                    <a:lnTo>
                      <a:pt x="2586" y="318"/>
                    </a:lnTo>
                    <a:lnTo>
                      <a:pt x="2590" y="317"/>
                    </a:lnTo>
                    <a:lnTo>
                      <a:pt x="2594" y="316"/>
                    </a:lnTo>
                    <a:lnTo>
                      <a:pt x="2598" y="314"/>
                    </a:lnTo>
                    <a:lnTo>
                      <a:pt x="2602" y="313"/>
                    </a:lnTo>
                    <a:lnTo>
                      <a:pt x="2606" y="312"/>
                    </a:lnTo>
                    <a:lnTo>
                      <a:pt x="2610" y="311"/>
                    </a:lnTo>
                    <a:lnTo>
                      <a:pt x="2614" y="310"/>
                    </a:lnTo>
                    <a:lnTo>
                      <a:pt x="2618" y="307"/>
                    </a:lnTo>
                    <a:lnTo>
                      <a:pt x="2622" y="304"/>
                    </a:lnTo>
                    <a:lnTo>
                      <a:pt x="2625" y="304"/>
                    </a:lnTo>
                    <a:lnTo>
                      <a:pt x="2629" y="304"/>
                    </a:lnTo>
                    <a:lnTo>
                      <a:pt x="2633" y="302"/>
                    </a:lnTo>
                    <a:lnTo>
                      <a:pt x="2637" y="301"/>
                    </a:lnTo>
                    <a:lnTo>
                      <a:pt x="2641" y="299"/>
                    </a:lnTo>
                    <a:lnTo>
                      <a:pt x="2645" y="298"/>
                    </a:lnTo>
                    <a:lnTo>
                      <a:pt x="2649" y="296"/>
                    </a:lnTo>
                    <a:lnTo>
                      <a:pt x="2653" y="295"/>
                    </a:lnTo>
                    <a:lnTo>
                      <a:pt x="2657" y="293"/>
                    </a:lnTo>
                    <a:lnTo>
                      <a:pt x="2661" y="292"/>
                    </a:lnTo>
                    <a:lnTo>
                      <a:pt x="2665" y="291"/>
                    </a:lnTo>
                    <a:lnTo>
                      <a:pt x="2669" y="291"/>
                    </a:lnTo>
                    <a:lnTo>
                      <a:pt x="2673" y="289"/>
                    </a:lnTo>
                    <a:lnTo>
                      <a:pt x="2677" y="286"/>
                    </a:lnTo>
                    <a:lnTo>
                      <a:pt x="2681" y="284"/>
                    </a:lnTo>
                    <a:lnTo>
                      <a:pt x="2685" y="284"/>
                    </a:lnTo>
                    <a:lnTo>
                      <a:pt x="2688" y="283"/>
                    </a:lnTo>
                    <a:lnTo>
                      <a:pt x="2692" y="281"/>
                    </a:lnTo>
                    <a:lnTo>
                      <a:pt x="2696" y="279"/>
                    </a:lnTo>
                    <a:lnTo>
                      <a:pt x="2700" y="278"/>
                    </a:lnTo>
                    <a:lnTo>
                      <a:pt x="2704" y="276"/>
                    </a:lnTo>
                    <a:lnTo>
                      <a:pt x="2708" y="276"/>
                    </a:lnTo>
                    <a:lnTo>
                      <a:pt x="2712" y="274"/>
                    </a:lnTo>
                    <a:lnTo>
                      <a:pt x="2716" y="273"/>
                    </a:lnTo>
                    <a:lnTo>
                      <a:pt x="2720" y="272"/>
                    </a:lnTo>
                    <a:lnTo>
                      <a:pt x="2724" y="270"/>
                    </a:lnTo>
                    <a:lnTo>
                      <a:pt x="2728" y="269"/>
                    </a:lnTo>
                    <a:lnTo>
                      <a:pt x="2732" y="266"/>
                    </a:lnTo>
                    <a:lnTo>
                      <a:pt x="2736" y="265"/>
                    </a:lnTo>
                    <a:lnTo>
                      <a:pt x="2740" y="265"/>
                    </a:lnTo>
                    <a:lnTo>
                      <a:pt x="2744" y="263"/>
                    </a:lnTo>
                    <a:lnTo>
                      <a:pt x="2748" y="262"/>
                    </a:lnTo>
                    <a:lnTo>
                      <a:pt x="2751" y="261"/>
                    </a:lnTo>
                    <a:lnTo>
                      <a:pt x="2755" y="258"/>
                    </a:lnTo>
                    <a:lnTo>
                      <a:pt x="2759" y="258"/>
                    </a:lnTo>
                    <a:lnTo>
                      <a:pt x="2763" y="257"/>
                    </a:lnTo>
                    <a:lnTo>
                      <a:pt x="2767" y="255"/>
                    </a:lnTo>
                    <a:lnTo>
                      <a:pt x="2771" y="254"/>
                    </a:lnTo>
                    <a:lnTo>
                      <a:pt x="2775" y="253"/>
                    </a:lnTo>
                    <a:lnTo>
                      <a:pt x="2779" y="251"/>
                    </a:lnTo>
                    <a:lnTo>
                      <a:pt x="2783" y="250"/>
                    </a:lnTo>
                    <a:lnTo>
                      <a:pt x="2787" y="248"/>
                    </a:lnTo>
                    <a:lnTo>
                      <a:pt x="2791" y="248"/>
                    </a:lnTo>
                    <a:lnTo>
                      <a:pt x="2795" y="245"/>
                    </a:lnTo>
                    <a:lnTo>
                      <a:pt x="2799" y="243"/>
                    </a:lnTo>
                    <a:lnTo>
                      <a:pt x="2803" y="244"/>
                    </a:lnTo>
                    <a:lnTo>
                      <a:pt x="2807" y="240"/>
                    </a:lnTo>
                    <a:lnTo>
                      <a:pt x="2811" y="240"/>
                    </a:lnTo>
                    <a:lnTo>
                      <a:pt x="2814" y="239"/>
                    </a:lnTo>
                    <a:lnTo>
                      <a:pt x="2818" y="237"/>
                    </a:lnTo>
                    <a:lnTo>
                      <a:pt x="2822" y="235"/>
                    </a:lnTo>
                    <a:lnTo>
                      <a:pt x="2826" y="234"/>
                    </a:lnTo>
                    <a:lnTo>
                      <a:pt x="2830" y="234"/>
                    </a:lnTo>
                    <a:lnTo>
                      <a:pt x="2834" y="232"/>
                    </a:lnTo>
                    <a:lnTo>
                      <a:pt x="2838" y="230"/>
                    </a:lnTo>
                    <a:lnTo>
                      <a:pt x="2842" y="230"/>
                    </a:lnTo>
                    <a:lnTo>
                      <a:pt x="2846" y="228"/>
                    </a:lnTo>
                    <a:lnTo>
                      <a:pt x="2850" y="226"/>
                    </a:lnTo>
                    <a:lnTo>
                      <a:pt x="2854" y="226"/>
                    </a:lnTo>
                    <a:lnTo>
                      <a:pt x="2858" y="225"/>
                    </a:lnTo>
                    <a:lnTo>
                      <a:pt x="2862" y="222"/>
                    </a:lnTo>
                    <a:lnTo>
                      <a:pt x="2866" y="222"/>
                    </a:lnTo>
                    <a:lnTo>
                      <a:pt x="2870" y="220"/>
                    </a:lnTo>
                    <a:lnTo>
                      <a:pt x="2874" y="217"/>
                    </a:lnTo>
                    <a:lnTo>
                      <a:pt x="2877" y="217"/>
                    </a:lnTo>
                    <a:lnTo>
                      <a:pt x="2881" y="215"/>
                    </a:lnTo>
                    <a:lnTo>
                      <a:pt x="2885" y="215"/>
                    </a:lnTo>
                    <a:lnTo>
                      <a:pt x="2889" y="214"/>
                    </a:lnTo>
                    <a:lnTo>
                      <a:pt x="2893" y="213"/>
                    </a:lnTo>
                    <a:lnTo>
                      <a:pt x="2897" y="211"/>
                    </a:lnTo>
                    <a:lnTo>
                      <a:pt x="2901" y="211"/>
                    </a:lnTo>
                    <a:lnTo>
                      <a:pt x="2905" y="208"/>
                    </a:lnTo>
                    <a:lnTo>
                      <a:pt x="2909" y="207"/>
                    </a:lnTo>
                    <a:lnTo>
                      <a:pt x="2913" y="207"/>
                    </a:lnTo>
                    <a:lnTo>
                      <a:pt x="2917" y="204"/>
                    </a:lnTo>
                    <a:lnTo>
                      <a:pt x="2921" y="203"/>
                    </a:lnTo>
                    <a:lnTo>
                      <a:pt x="2925" y="202"/>
                    </a:lnTo>
                    <a:lnTo>
                      <a:pt x="2929" y="201"/>
                    </a:lnTo>
                    <a:lnTo>
                      <a:pt x="2933" y="199"/>
                    </a:lnTo>
                    <a:lnTo>
                      <a:pt x="2937" y="198"/>
                    </a:lnTo>
                    <a:lnTo>
                      <a:pt x="2940" y="198"/>
                    </a:lnTo>
                    <a:lnTo>
                      <a:pt x="2944" y="197"/>
                    </a:lnTo>
                    <a:lnTo>
                      <a:pt x="2948" y="196"/>
                    </a:lnTo>
                    <a:lnTo>
                      <a:pt x="2952" y="194"/>
                    </a:lnTo>
                    <a:lnTo>
                      <a:pt x="2956" y="193"/>
                    </a:lnTo>
                    <a:lnTo>
                      <a:pt x="2960" y="191"/>
                    </a:lnTo>
                    <a:lnTo>
                      <a:pt x="2964" y="190"/>
                    </a:lnTo>
                    <a:lnTo>
                      <a:pt x="2968" y="187"/>
                    </a:lnTo>
                    <a:lnTo>
                      <a:pt x="2972" y="188"/>
                    </a:lnTo>
                    <a:lnTo>
                      <a:pt x="2976" y="185"/>
                    </a:lnTo>
                    <a:lnTo>
                      <a:pt x="2980" y="186"/>
                    </a:lnTo>
                    <a:lnTo>
                      <a:pt x="2984" y="184"/>
                    </a:lnTo>
                    <a:lnTo>
                      <a:pt x="2988" y="183"/>
                    </a:lnTo>
                    <a:lnTo>
                      <a:pt x="2992" y="182"/>
                    </a:lnTo>
                    <a:lnTo>
                      <a:pt x="2996" y="179"/>
                    </a:lnTo>
                    <a:lnTo>
                      <a:pt x="2999" y="178"/>
                    </a:lnTo>
                    <a:lnTo>
                      <a:pt x="3003" y="179"/>
                    </a:lnTo>
                    <a:lnTo>
                      <a:pt x="3007" y="176"/>
                    </a:lnTo>
                    <a:lnTo>
                      <a:pt x="3011" y="175"/>
                    </a:lnTo>
                    <a:lnTo>
                      <a:pt x="3015" y="174"/>
                    </a:lnTo>
                    <a:lnTo>
                      <a:pt x="3019" y="173"/>
                    </a:lnTo>
                    <a:lnTo>
                      <a:pt x="3023" y="171"/>
                    </a:lnTo>
                    <a:lnTo>
                      <a:pt x="3027" y="171"/>
                    </a:lnTo>
                    <a:lnTo>
                      <a:pt x="3031" y="169"/>
                    </a:lnTo>
                    <a:lnTo>
                      <a:pt x="3035" y="169"/>
                    </a:lnTo>
                    <a:lnTo>
                      <a:pt x="3039" y="167"/>
                    </a:lnTo>
                    <a:lnTo>
                      <a:pt x="3043" y="167"/>
                    </a:lnTo>
                    <a:lnTo>
                      <a:pt x="3047" y="165"/>
                    </a:lnTo>
                    <a:lnTo>
                      <a:pt x="3051" y="164"/>
                    </a:lnTo>
                    <a:lnTo>
                      <a:pt x="3055" y="163"/>
                    </a:lnTo>
                    <a:lnTo>
                      <a:pt x="3059" y="161"/>
                    </a:lnTo>
                    <a:lnTo>
                      <a:pt x="3062" y="159"/>
                    </a:lnTo>
                    <a:lnTo>
                      <a:pt x="3066" y="158"/>
                    </a:lnTo>
                    <a:lnTo>
                      <a:pt x="3070" y="159"/>
                    </a:lnTo>
                    <a:lnTo>
                      <a:pt x="3074" y="156"/>
                    </a:lnTo>
                    <a:lnTo>
                      <a:pt x="3078" y="155"/>
                    </a:lnTo>
                    <a:lnTo>
                      <a:pt x="3082" y="155"/>
                    </a:lnTo>
                    <a:lnTo>
                      <a:pt x="3086" y="154"/>
                    </a:lnTo>
                    <a:lnTo>
                      <a:pt x="3090" y="153"/>
                    </a:lnTo>
                    <a:lnTo>
                      <a:pt x="3094" y="151"/>
                    </a:lnTo>
                    <a:lnTo>
                      <a:pt x="3098" y="150"/>
                    </a:lnTo>
                    <a:lnTo>
                      <a:pt x="3102" y="149"/>
                    </a:lnTo>
                    <a:lnTo>
                      <a:pt x="3106" y="149"/>
                    </a:lnTo>
                    <a:lnTo>
                      <a:pt x="3110" y="148"/>
                    </a:lnTo>
                    <a:lnTo>
                      <a:pt x="3114" y="146"/>
                    </a:lnTo>
                    <a:lnTo>
                      <a:pt x="3118" y="145"/>
                    </a:lnTo>
                    <a:lnTo>
                      <a:pt x="3122" y="146"/>
                    </a:lnTo>
                    <a:lnTo>
                      <a:pt x="3125" y="143"/>
                    </a:lnTo>
                    <a:lnTo>
                      <a:pt x="3129" y="142"/>
                    </a:lnTo>
                    <a:lnTo>
                      <a:pt x="3133" y="142"/>
                    </a:lnTo>
                    <a:lnTo>
                      <a:pt x="3137" y="140"/>
                    </a:lnTo>
                    <a:lnTo>
                      <a:pt x="3141" y="139"/>
                    </a:lnTo>
                    <a:lnTo>
                      <a:pt x="3145" y="139"/>
                    </a:lnTo>
                    <a:lnTo>
                      <a:pt x="3149" y="136"/>
                    </a:lnTo>
                    <a:lnTo>
                      <a:pt x="3153" y="135"/>
                    </a:lnTo>
                    <a:lnTo>
                      <a:pt x="3157" y="135"/>
                    </a:lnTo>
                    <a:lnTo>
                      <a:pt x="3161" y="134"/>
                    </a:lnTo>
                    <a:lnTo>
                      <a:pt x="3165" y="134"/>
                    </a:lnTo>
                    <a:lnTo>
                      <a:pt x="3169" y="133"/>
                    </a:lnTo>
                    <a:lnTo>
                      <a:pt x="3173" y="133"/>
                    </a:lnTo>
                    <a:lnTo>
                      <a:pt x="3177" y="131"/>
                    </a:lnTo>
                    <a:lnTo>
                      <a:pt x="3181" y="129"/>
                    </a:lnTo>
                    <a:lnTo>
                      <a:pt x="3185" y="128"/>
                    </a:lnTo>
                    <a:lnTo>
                      <a:pt x="3188" y="127"/>
                    </a:lnTo>
                    <a:lnTo>
                      <a:pt x="3192" y="126"/>
                    </a:lnTo>
                    <a:lnTo>
                      <a:pt x="3196" y="125"/>
                    </a:lnTo>
                    <a:lnTo>
                      <a:pt x="3200" y="124"/>
                    </a:lnTo>
                    <a:lnTo>
                      <a:pt x="3204" y="124"/>
                    </a:lnTo>
                    <a:lnTo>
                      <a:pt x="3208" y="122"/>
                    </a:lnTo>
                    <a:lnTo>
                      <a:pt x="3212" y="122"/>
                    </a:lnTo>
                    <a:lnTo>
                      <a:pt x="3216" y="120"/>
                    </a:lnTo>
                    <a:lnTo>
                      <a:pt x="3220" y="120"/>
                    </a:lnTo>
                    <a:lnTo>
                      <a:pt x="3224" y="119"/>
                    </a:lnTo>
                    <a:lnTo>
                      <a:pt x="3228" y="118"/>
                    </a:lnTo>
                    <a:lnTo>
                      <a:pt x="3232" y="118"/>
                    </a:lnTo>
                    <a:lnTo>
                      <a:pt x="3236" y="116"/>
                    </a:lnTo>
                    <a:lnTo>
                      <a:pt x="3240" y="116"/>
                    </a:lnTo>
                    <a:lnTo>
                      <a:pt x="3244" y="113"/>
                    </a:lnTo>
                    <a:lnTo>
                      <a:pt x="3248" y="113"/>
                    </a:lnTo>
                    <a:lnTo>
                      <a:pt x="3251" y="113"/>
                    </a:lnTo>
                    <a:lnTo>
                      <a:pt x="3255" y="112"/>
                    </a:lnTo>
                    <a:lnTo>
                      <a:pt x="3259" y="110"/>
                    </a:lnTo>
                    <a:lnTo>
                      <a:pt x="3263" y="110"/>
                    </a:lnTo>
                    <a:lnTo>
                      <a:pt x="3267" y="109"/>
                    </a:lnTo>
                    <a:lnTo>
                      <a:pt x="3271" y="107"/>
                    </a:lnTo>
                    <a:lnTo>
                      <a:pt x="3275" y="107"/>
                    </a:lnTo>
                    <a:lnTo>
                      <a:pt x="3279" y="106"/>
                    </a:lnTo>
                    <a:lnTo>
                      <a:pt x="3283" y="106"/>
                    </a:lnTo>
                    <a:lnTo>
                      <a:pt x="3287" y="105"/>
                    </a:lnTo>
                    <a:lnTo>
                      <a:pt x="3291" y="104"/>
                    </a:lnTo>
                    <a:lnTo>
                      <a:pt x="3295" y="102"/>
                    </a:lnTo>
                    <a:lnTo>
                      <a:pt x="3299" y="103"/>
                    </a:lnTo>
                    <a:lnTo>
                      <a:pt x="3303" y="101"/>
                    </a:lnTo>
                    <a:lnTo>
                      <a:pt x="3307" y="101"/>
                    </a:lnTo>
                    <a:lnTo>
                      <a:pt x="3311" y="99"/>
                    </a:lnTo>
                    <a:lnTo>
                      <a:pt x="3314" y="99"/>
                    </a:lnTo>
                    <a:lnTo>
                      <a:pt x="3318" y="97"/>
                    </a:lnTo>
                    <a:lnTo>
                      <a:pt x="3322" y="98"/>
                    </a:lnTo>
                    <a:lnTo>
                      <a:pt x="3326" y="96"/>
                    </a:lnTo>
                    <a:lnTo>
                      <a:pt x="3330" y="95"/>
                    </a:lnTo>
                    <a:lnTo>
                      <a:pt x="3334" y="95"/>
                    </a:lnTo>
                    <a:lnTo>
                      <a:pt x="3338" y="94"/>
                    </a:lnTo>
                    <a:lnTo>
                      <a:pt x="3342" y="94"/>
                    </a:lnTo>
                    <a:lnTo>
                      <a:pt x="3346" y="93"/>
                    </a:lnTo>
                    <a:lnTo>
                      <a:pt x="3350" y="90"/>
                    </a:lnTo>
                    <a:lnTo>
                      <a:pt x="3354" y="91"/>
                    </a:lnTo>
                    <a:lnTo>
                      <a:pt x="3358" y="90"/>
                    </a:lnTo>
                    <a:lnTo>
                      <a:pt x="3362" y="89"/>
                    </a:lnTo>
                    <a:lnTo>
                      <a:pt x="3366" y="89"/>
                    </a:lnTo>
                    <a:lnTo>
                      <a:pt x="3370" y="87"/>
                    </a:lnTo>
                    <a:lnTo>
                      <a:pt x="3374" y="87"/>
                    </a:lnTo>
                    <a:lnTo>
                      <a:pt x="3377" y="87"/>
                    </a:lnTo>
                    <a:lnTo>
                      <a:pt x="3381" y="86"/>
                    </a:lnTo>
                    <a:lnTo>
                      <a:pt x="3385" y="85"/>
                    </a:lnTo>
                    <a:lnTo>
                      <a:pt x="3389" y="84"/>
                    </a:lnTo>
                    <a:lnTo>
                      <a:pt x="3393" y="83"/>
                    </a:lnTo>
                    <a:lnTo>
                      <a:pt x="3397" y="83"/>
                    </a:lnTo>
                    <a:lnTo>
                      <a:pt x="3401" y="82"/>
                    </a:lnTo>
                    <a:lnTo>
                      <a:pt x="3405" y="82"/>
                    </a:lnTo>
                    <a:lnTo>
                      <a:pt x="3409" y="80"/>
                    </a:lnTo>
                    <a:lnTo>
                      <a:pt x="3413" y="81"/>
                    </a:lnTo>
                    <a:lnTo>
                      <a:pt x="3417" y="81"/>
                    </a:lnTo>
                    <a:lnTo>
                      <a:pt x="3421" y="78"/>
                    </a:lnTo>
                    <a:lnTo>
                      <a:pt x="3425" y="79"/>
                    </a:lnTo>
                    <a:lnTo>
                      <a:pt x="3429" y="77"/>
                    </a:lnTo>
                    <a:lnTo>
                      <a:pt x="3433" y="77"/>
                    </a:lnTo>
                    <a:lnTo>
                      <a:pt x="3437" y="76"/>
                    </a:lnTo>
                    <a:lnTo>
                      <a:pt x="3440" y="75"/>
                    </a:lnTo>
                    <a:lnTo>
                      <a:pt x="3444" y="75"/>
                    </a:lnTo>
                    <a:lnTo>
                      <a:pt x="3448" y="74"/>
                    </a:lnTo>
                    <a:lnTo>
                      <a:pt x="3452" y="74"/>
                    </a:lnTo>
                    <a:lnTo>
                      <a:pt x="3456" y="73"/>
                    </a:lnTo>
                    <a:lnTo>
                      <a:pt x="3460" y="73"/>
                    </a:lnTo>
                    <a:lnTo>
                      <a:pt x="3464" y="72"/>
                    </a:lnTo>
                    <a:lnTo>
                      <a:pt x="3468" y="72"/>
                    </a:lnTo>
                    <a:lnTo>
                      <a:pt x="3472" y="71"/>
                    </a:lnTo>
                    <a:lnTo>
                      <a:pt x="3476" y="69"/>
                    </a:lnTo>
                    <a:lnTo>
                      <a:pt x="3480" y="69"/>
                    </a:lnTo>
                    <a:lnTo>
                      <a:pt x="3484" y="69"/>
                    </a:lnTo>
                    <a:lnTo>
                      <a:pt x="3488" y="67"/>
                    </a:lnTo>
                    <a:lnTo>
                      <a:pt x="3492" y="67"/>
                    </a:lnTo>
                    <a:lnTo>
                      <a:pt x="3496" y="66"/>
                    </a:lnTo>
                    <a:lnTo>
                      <a:pt x="3499" y="66"/>
                    </a:lnTo>
                    <a:lnTo>
                      <a:pt x="3503" y="66"/>
                    </a:lnTo>
                    <a:lnTo>
                      <a:pt x="3507" y="65"/>
                    </a:lnTo>
                    <a:lnTo>
                      <a:pt x="3511" y="65"/>
                    </a:lnTo>
                    <a:lnTo>
                      <a:pt x="3515" y="64"/>
                    </a:lnTo>
                    <a:lnTo>
                      <a:pt x="3519" y="64"/>
                    </a:lnTo>
                    <a:lnTo>
                      <a:pt x="3523" y="62"/>
                    </a:lnTo>
                    <a:lnTo>
                      <a:pt x="3527" y="62"/>
                    </a:lnTo>
                    <a:lnTo>
                      <a:pt x="3531" y="61"/>
                    </a:lnTo>
                    <a:lnTo>
                      <a:pt x="3535" y="61"/>
                    </a:lnTo>
                    <a:lnTo>
                      <a:pt x="3539" y="61"/>
                    </a:lnTo>
                    <a:lnTo>
                      <a:pt x="3543" y="60"/>
                    </a:lnTo>
                    <a:lnTo>
                      <a:pt x="3547" y="59"/>
                    </a:lnTo>
                    <a:lnTo>
                      <a:pt x="3551" y="60"/>
                    </a:lnTo>
                    <a:lnTo>
                      <a:pt x="3555" y="58"/>
                    </a:lnTo>
                    <a:lnTo>
                      <a:pt x="3559" y="59"/>
                    </a:lnTo>
                    <a:lnTo>
                      <a:pt x="3562" y="57"/>
                    </a:lnTo>
                    <a:lnTo>
                      <a:pt x="3566" y="57"/>
                    </a:lnTo>
                    <a:lnTo>
                      <a:pt x="3570" y="57"/>
                    </a:lnTo>
                    <a:lnTo>
                      <a:pt x="3574" y="57"/>
                    </a:lnTo>
                    <a:lnTo>
                      <a:pt x="3578" y="55"/>
                    </a:lnTo>
                    <a:lnTo>
                      <a:pt x="3582" y="54"/>
                    </a:lnTo>
                    <a:lnTo>
                      <a:pt x="3586" y="55"/>
                    </a:lnTo>
                    <a:lnTo>
                      <a:pt x="3590" y="53"/>
                    </a:lnTo>
                    <a:lnTo>
                      <a:pt x="3594" y="54"/>
                    </a:lnTo>
                    <a:lnTo>
                      <a:pt x="3598" y="53"/>
                    </a:lnTo>
                    <a:lnTo>
                      <a:pt x="3602" y="52"/>
                    </a:lnTo>
                    <a:lnTo>
                      <a:pt x="3606" y="52"/>
                    </a:lnTo>
                    <a:lnTo>
                      <a:pt x="3610" y="52"/>
                    </a:lnTo>
                    <a:lnTo>
                      <a:pt x="3614" y="51"/>
                    </a:lnTo>
                    <a:lnTo>
                      <a:pt x="3618" y="50"/>
                    </a:lnTo>
                    <a:lnTo>
                      <a:pt x="3622" y="50"/>
                    </a:lnTo>
                    <a:lnTo>
                      <a:pt x="3625" y="49"/>
                    </a:lnTo>
                    <a:lnTo>
                      <a:pt x="3629" y="48"/>
                    </a:lnTo>
                    <a:lnTo>
                      <a:pt x="3633" y="48"/>
                    </a:lnTo>
                    <a:lnTo>
                      <a:pt x="3637" y="49"/>
                    </a:lnTo>
                    <a:lnTo>
                      <a:pt x="3641" y="49"/>
                    </a:lnTo>
                    <a:lnTo>
                      <a:pt x="3645" y="48"/>
                    </a:lnTo>
                    <a:lnTo>
                      <a:pt x="3649" y="46"/>
                    </a:lnTo>
                    <a:lnTo>
                      <a:pt x="3653" y="46"/>
                    </a:lnTo>
                    <a:lnTo>
                      <a:pt x="3657" y="46"/>
                    </a:lnTo>
                    <a:lnTo>
                      <a:pt x="3661" y="44"/>
                    </a:lnTo>
                    <a:lnTo>
                      <a:pt x="3665" y="44"/>
                    </a:lnTo>
                    <a:lnTo>
                      <a:pt x="3669" y="44"/>
                    </a:lnTo>
                    <a:lnTo>
                      <a:pt x="3673" y="44"/>
                    </a:lnTo>
                    <a:lnTo>
                      <a:pt x="3677" y="43"/>
                    </a:lnTo>
                    <a:lnTo>
                      <a:pt x="3681" y="43"/>
                    </a:lnTo>
                    <a:lnTo>
                      <a:pt x="3685" y="43"/>
                    </a:lnTo>
                    <a:lnTo>
                      <a:pt x="3688" y="43"/>
                    </a:lnTo>
                    <a:lnTo>
                      <a:pt x="3692" y="41"/>
                    </a:lnTo>
                    <a:lnTo>
                      <a:pt x="3696" y="41"/>
                    </a:lnTo>
                    <a:lnTo>
                      <a:pt x="3700" y="41"/>
                    </a:lnTo>
                    <a:lnTo>
                      <a:pt x="3704" y="40"/>
                    </a:lnTo>
                    <a:lnTo>
                      <a:pt x="3708" y="40"/>
                    </a:lnTo>
                    <a:lnTo>
                      <a:pt x="3712" y="40"/>
                    </a:lnTo>
                    <a:lnTo>
                      <a:pt x="3716" y="39"/>
                    </a:lnTo>
                    <a:lnTo>
                      <a:pt x="3720" y="39"/>
                    </a:lnTo>
                    <a:lnTo>
                      <a:pt x="3724" y="39"/>
                    </a:lnTo>
                    <a:lnTo>
                      <a:pt x="3728" y="37"/>
                    </a:lnTo>
                    <a:lnTo>
                      <a:pt x="3732" y="38"/>
                    </a:lnTo>
                    <a:lnTo>
                      <a:pt x="3736" y="38"/>
                    </a:lnTo>
                    <a:lnTo>
                      <a:pt x="3740" y="37"/>
                    </a:lnTo>
                    <a:lnTo>
                      <a:pt x="3744" y="37"/>
                    </a:lnTo>
                    <a:lnTo>
                      <a:pt x="3748" y="36"/>
                    </a:lnTo>
                    <a:lnTo>
                      <a:pt x="3751" y="36"/>
                    </a:lnTo>
                    <a:lnTo>
                      <a:pt x="3755" y="36"/>
                    </a:lnTo>
                    <a:lnTo>
                      <a:pt x="3759" y="36"/>
                    </a:lnTo>
                    <a:lnTo>
                      <a:pt x="3763" y="35"/>
                    </a:lnTo>
                    <a:lnTo>
                      <a:pt x="3767" y="34"/>
                    </a:lnTo>
                    <a:lnTo>
                      <a:pt x="3771" y="34"/>
                    </a:lnTo>
                    <a:lnTo>
                      <a:pt x="3775" y="33"/>
                    </a:lnTo>
                    <a:lnTo>
                      <a:pt x="3779" y="34"/>
                    </a:lnTo>
                    <a:lnTo>
                      <a:pt x="3783" y="33"/>
                    </a:lnTo>
                    <a:lnTo>
                      <a:pt x="3787" y="34"/>
                    </a:lnTo>
                    <a:lnTo>
                      <a:pt x="3791" y="33"/>
                    </a:lnTo>
                    <a:lnTo>
                      <a:pt x="3795" y="33"/>
                    </a:lnTo>
                    <a:lnTo>
                      <a:pt x="3799" y="32"/>
                    </a:lnTo>
                    <a:lnTo>
                      <a:pt x="3803" y="32"/>
                    </a:lnTo>
                    <a:lnTo>
                      <a:pt x="3807" y="31"/>
                    </a:lnTo>
                    <a:lnTo>
                      <a:pt x="3811" y="30"/>
                    </a:lnTo>
                    <a:lnTo>
                      <a:pt x="3814" y="31"/>
                    </a:lnTo>
                    <a:lnTo>
                      <a:pt x="3818" y="31"/>
                    </a:lnTo>
                    <a:lnTo>
                      <a:pt x="3822" y="30"/>
                    </a:lnTo>
                    <a:lnTo>
                      <a:pt x="3826" y="31"/>
                    </a:lnTo>
                    <a:lnTo>
                      <a:pt x="3830" y="31"/>
                    </a:lnTo>
                    <a:lnTo>
                      <a:pt x="3834" y="29"/>
                    </a:lnTo>
                    <a:lnTo>
                      <a:pt x="3838" y="31"/>
                    </a:lnTo>
                    <a:lnTo>
                      <a:pt x="3842" y="29"/>
                    </a:lnTo>
                    <a:lnTo>
                      <a:pt x="3846" y="29"/>
                    </a:lnTo>
                    <a:lnTo>
                      <a:pt x="3850" y="29"/>
                    </a:lnTo>
                    <a:lnTo>
                      <a:pt x="3854" y="28"/>
                    </a:lnTo>
                    <a:lnTo>
                      <a:pt x="3858" y="28"/>
                    </a:lnTo>
                    <a:lnTo>
                      <a:pt x="3862" y="28"/>
                    </a:lnTo>
                    <a:lnTo>
                      <a:pt x="3866" y="26"/>
                    </a:lnTo>
                    <a:lnTo>
                      <a:pt x="3870" y="27"/>
                    </a:lnTo>
                    <a:lnTo>
                      <a:pt x="3874" y="26"/>
                    </a:lnTo>
                    <a:lnTo>
                      <a:pt x="3877" y="26"/>
                    </a:lnTo>
                    <a:lnTo>
                      <a:pt x="3881" y="27"/>
                    </a:lnTo>
                    <a:lnTo>
                      <a:pt x="3885" y="25"/>
                    </a:lnTo>
                    <a:lnTo>
                      <a:pt x="3889" y="26"/>
                    </a:lnTo>
                    <a:lnTo>
                      <a:pt x="3893" y="25"/>
                    </a:lnTo>
                    <a:lnTo>
                      <a:pt x="3897" y="25"/>
                    </a:lnTo>
                    <a:lnTo>
                      <a:pt x="3901" y="24"/>
                    </a:lnTo>
                    <a:lnTo>
                      <a:pt x="3905" y="24"/>
                    </a:lnTo>
                    <a:lnTo>
                      <a:pt x="3909" y="24"/>
                    </a:lnTo>
                    <a:lnTo>
                      <a:pt x="3913" y="24"/>
                    </a:lnTo>
                    <a:lnTo>
                      <a:pt x="3917" y="24"/>
                    </a:lnTo>
                    <a:lnTo>
                      <a:pt x="3921" y="24"/>
                    </a:lnTo>
                    <a:lnTo>
                      <a:pt x="3925" y="23"/>
                    </a:lnTo>
                    <a:lnTo>
                      <a:pt x="3929" y="23"/>
                    </a:lnTo>
                    <a:lnTo>
                      <a:pt x="3933" y="2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89" name="Freeform 337"/>
              <p:cNvSpPr>
                <a:spLocks/>
              </p:cNvSpPr>
              <p:nvPr/>
            </p:nvSpPr>
            <p:spPr bwMode="auto">
              <a:xfrm flipV="1">
                <a:off x="2909" y="1293"/>
                <a:ext cx="2265" cy="157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0"/>
                  </a:cxn>
                  <a:cxn ang="0">
                    <a:pos x="374" y="0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4"/>
                  </a:cxn>
                  <a:cxn ang="0">
                    <a:pos x="625" y="15"/>
                  </a:cxn>
                  <a:cxn ang="0">
                    <a:pos x="688" y="35"/>
                  </a:cxn>
                  <a:cxn ang="0">
                    <a:pos x="751" y="73"/>
                  </a:cxn>
                  <a:cxn ang="0">
                    <a:pos x="814" y="127"/>
                  </a:cxn>
                  <a:cxn ang="0">
                    <a:pos x="877" y="204"/>
                  </a:cxn>
                  <a:cxn ang="0">
                    <a:pos x="940" y="305"/>
                  </a:cxn>
                  <a:cxn ang="0">
                    <a:pos x="1003" y="430"/>
                  </a:cxn>
                  <a:cxn ang="0">
                    <a:pos x="1066" y="577"/>
                  </a:cxn>
                  <a:cxn ang="0">
                    <a:pos x="1129" y="745"/>
                  </a:cxn>
                  <a:cxn ang="0">
                    <a:pos x="1192" y="926"/>
                  </a:cxn>
                  <a:cxn ang="0">
                    <a:pos x="1255" y="1122"/>
                  </a:cxn>
                  <a:cxn ang="0">
                    <a:pos x="1318" y="1323"/>
                  </a:cxn>
                  <a:cxn ang="0">
                    <a:pos x="1381" y="1527"/>
                  </a:cxn>
                  <a:cxn ang="0">
                    <a:pos x="1444" y="1726"/>
                  </a:cxn>
                  <a:cxn ang="0">
                    <a:pos x="1507" y="1915"/>
                  </a:cxn>
                  <a:cxn ang="0">
                    <a:pos x="1570" y="2093"/>
                  </a:cxn>
                  <a:cxn ang="0">
                    <a:pos x="1633" y="2253"/>
                  </a:cxn>
                  <a:cxn ang="0">
                    <a:pos x="1696" y="2392"/>
                  </a:cxn>
                  <a:cxn ang="0">
                    <a:pos x="1759" y="2510"/>
                  </a:cxn>
                  <a:cxn ang="0">
                    <a:pos x="1822" y="2601"/>
                  </a:cxn>
                  <a:cxn ang="0">
                    <a:pos x="1885" y="2668"/>
                  </a:cxn>
                  <a:cxn ang="0">
                    <a:pos x="1948" y="2709"/>
                  </a:cxn>
                  <a:cxn ang="0">
                    <a:pos x="2011" y="2724"/>
                  </a:cxn>
                  <a:cxn ang="0">
                    <a:pos x="2074" y="2716"/>
                  </a:cxn>
                  <a:cxn ang="0">
                    <a:pos x="2137" y="2684"/>
                  </a:cxn>
                  <a:cxn ang="0">
                    <a:pos x="2200" y="2633"/>
                  </a:cxn>
                  <a:cxn ang="0">
                    <a:pos x="2263" y="2561"/>
                  </a:cxn>
                  <a:cxn ang="0">
                    <a:pos x="2326" y="2473"/>
                  </a:cxn>
                  <a:cxn ang="0">
                    <a:pos x="2389" y="2373"/>
                  </a:cxn>
                  <a:cxn ang="0">
                    <a:pos x="2452" y="2259"/>
                  </a:cxn>
                  <a:cxn ang="0">
                    <a:pos x="2515" y="2136"/>
                  </a:cxn>
                  <a:cxn ang="0">
                    <a:pos x="2578" y="2008"/>
                  </a:cxn>
                  <a:cxn ang="0">
                    <a:pos x="2641" y="1874"/>
                  </a:cxn>
                  <a:cxn ang="0">
                    <a:pos x="2704" y="1742"/>
                  </a:cxn>
                  <a:cxn ang="0">
                    <a:pos x="2767" y="1608"/>
                  </a:cxn>
                  <a:cxn ang="0">
                    <a:pos x="2830" y="1474"/>
                  </a:cxn>
                  <a:cxn ang="0">
                    <a:pos x="2893" y="1345"/>
                  </a:cxn>
                  <a:cxn ang="0">
                    <a:pos x="2956" y="1221"/>
                  </a:cxn>
                  <a:cxn ang="0">
                    <a:pos x="3019" y="1100"/>
                  </a:cxn>
                  <a:cxn ang="0">
                    <a:pos x="3082" y="987"/>
                  </a:cxn>
                  <a:cxn ang="0">
                    <a:pos x="3145" y="882"/>
                  </a:cxn>
                  <a:cxn ang="0">
                    <a:pos x="3208" y="782"/>
                  </a:cxn>
                  <a:cxn ang="0">
                    <a:pos x="3271" y="690"/>
                  </a:cxn>
                  <a:cxn ang="0">
                    <a:pos x="3334" y="606"/>
                  </a:cxn>
                  <a:cxn ang="0">
                    <a:pos x="3397" y="528"/>
                  </a:cxn>
                  <a:cxn ang="0">
                    <a:pos x="3460" y="459"/>
                  </a:cxn>
                  <a:cxn ang="0">
                    <a:pos x="3523" y="399"/>
                  </a:cxn>
                  <a:cxn ang="0">
                    <a:pos x="3586" y="342"/>
                  </a:cxn>
                  <a:cxn ang="0">
                    <a:pos x="3649" y="294"/>
                  </a:cxn>
                  <a:cxn ang="0">
                    <a:pos x="3712" y="253"/>
                  </a:cxn>
                  <a:cxn ang="0">
                    <a:pos x="3775" y="214"/>
                  </a:cxn>
                  <a:cxn ang="0">
                    <a:pos x="3838" y="182"/>
                  </a:cxn>
                  <a:cxn ang="0">
                    <a:pos x="3901" y="154"/>
                  </a:cxn>
                </a:cxnLst>
                <a:rect l="0" t="0" r="r" b="b"/>
                <a:pathLst>
                  <a:path w="3933" h="2725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0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3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0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0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0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0"/>
                    </a:lnTo>
                    <a:lnTo>
                      <a:pt x="338" y="0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4" y="0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0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0"/>
                    </a:lnTo>
                    <a:lnTo>
                      <a:pt x="413" y="0"/>
                    </a:lnTo>
                    <a:lnTo>
                      <a:pt x="417" y="1"/>
                    </a:lnTo>
                    <a:lnTo>
                      <a:pt x="421" y="0"/>
                    </a:lnTo>
                    <a:lnTo>
                      <a:pt x="425" y="2"/>
                    </a:lnTo>
                    <a:lnTo>
                      <a:pt x="429" y="0"/>
                    </a:lnTo>
                    <a:lnTo>
                      <a:pt x="433" y="0"/>
                    </a:lnTo>
                    <a:lnTo>
                      <a:pt x="437" y="1"/>
                    </a:lnTo>
                    <a:lnTo>
                      <a:pt x="440" y="0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6"/>
                    </a:lnTo>
                    <a:lnTo>
                      <a:pt x="578" y="6"/>
                    </a:lnTo>
                    <a:lnTo>
                      <a:pt x="582" y="8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11"/>
                    </a:lnTo>
                    <a:lnTo>
                      <a:pt x="606" y="10"/>
                    </a:lnTo>
                    <a:lnTo>
                      <a:pt x="610" y="12"/>
                    </a:lnTo>
                    <a:lnTo>
                      <a:pt x="614" y="12"/>
                    </a:lnTo>
                    <a:lnTo>
                      <a:pt x="618" y="13"/>
                    </a:lnTo>
                    <a:lnTo>
                      <a:pt x="622" y="13"/>
                    </a:lnTo>
                    <a:lnTo>
                      <a:pt x="625" y="15"/>
                    </a:lnTo>
                    <a:lnTo>
                      <a:pt x="629" y="16"/>
                    </a:lnTo>
                    <a:lnTo>
                      <a:pt x="633" y="16"/>
                    </a:lnTo>
                    <a:lnTo>
                      <a:pt x="637" y="17"/>
                    </a:lnTo>
                    <a:lnTo>
                      <a:pt x="641" y="19"/>
                    </a:lnTo>
                    <a:lnTo>
                      <a:pt x="645" y="18"/>
                    </a:lnTo>
                    <a:lnTo>
                      <a:pt x="649" y="20"/>
                    </a:lnTo>
                    <a:lnTo>
                      <a:pt x="653" y="22"/>
                    </a:lnTo>
                    <a:lnTo>
                      <a:pt x="657" y="23"/>
                    </a:lnTo>
                    <a:lnTo>
                      <a:pt x="661" y="24"/>
                    </a:lnTo>
                    <a:lnTo>
                      <a:pt x="665" y="27"/>
                    </a:lnTo>
                    <a:lnTo>
                      <a:pt x="669" y="27"/>
                    </a:lnTo>
                    <a:lnTo>
                      <a:pt x="673" y="28"/>
                    </a:lnTo>
                    <a:lnTo>
                      <a:pt x="677" y="30"/>
                    </a:lnTo>
                    <a:lnTo>
                      <a:pt x="681" y="32"/>
                    </a:lnTo>
                    <a:lnTo>
                      <a:pt x="685" y="34"/>
                    </a:lnTo>
                    <a:lnTo>
                      <a:pt x="688" y="35"/>
                    </a:lnTo>
                    <a:lnTo>
                      <a:pt x="692" y="36"/>
                    </a:lnTo>
                    <a:lnTo>
                      <a:pt x="696" y="39"/>
                    </a:lnTo>
                    <a:lnTo>
                      <a:pt x="700" y="41"/>
                    </a:lnTo>
                    <a:lnTo>
                      <a:pt x="704" y="43"/>
                    </a:lnTo>
                    <a:lnTo>
                      <a:pt x="708" y="44"/>
                    </a:lnTo>
                    <a:lnTo>
                      <a:pt x="712" y="47"/>
                    </a:lnTo>
                    <a:lnTo>
                      <a:pt x="716" y="50"/>
                    </a:lnTo>
                    <a:lnTo>
                      <a:pt x="720" y="52"/>
                    </a:lnTo>
                    <a:lnTo>
                      <a:pt x="724" y="54"/>
                    </a:lnTo>
                    <a:lnTo>
                      <a:pt x="728" y="57"/>
                    </a:lnTo>
                    <a:lnTo>
                      <a:pt x="732" y="59"/>
                    </a:lnTo>
                    <a:lnTo>
                      <a:pt x="736" y="61"/>
                    </a:lnTo>
                    <a:lnTo>
                      <a:pt x="740" y="64"/>
                    </a:lnTo>
                    <a:lnTo>
                      <a:pt x="744" y="66"/>
                    </a:lnTo>
                    <a:lnTo>
                      <a:pt x="748" y="68"/>
                    </a:lnTo>
                    <a:lnTo>
                      <a:pt x="751" y="73"/>
                    </a:lnTo>
                    <a:lnTo>
                      <a:pt x="755" y="74"/>
                    </a:lnTo>
                    <a:lnTo>
                      <a:pt x="759" y="77"/>
                    </a:lnTo>
                    <a:lnTo>
                      <a:pt x="763" y="81"/>
                    </a:lnTo>
                    <a:lnTo>
                      <a:pt x="767" y="83"/>
                    </a:lnTo>
                    <a:lnTo>
                      <a:pt x="771" y="87"/>
                    </a:lnTo>
                    <a:lnTo>
                      <a:pt x="775" y="91"/>
                    </a:lnTo>
                    <a:lnTo>
                      <a:pt x="779" y="93"/>
                    </a:lnTo>
                    <a:lnTo>
                      <a:pt x="783" y="97"/>
                    </a:lnTo>
                    <a:lnTo>
                      <a:pt x="787" y="100"/>
                    </a:lnTo>
                    <a:lnTo>
                      <a:pt x="791" y="103"/>
                    </a:lnTo>
                    <a:lnTo>
                      <a:pt x="795" y="107"/>
                    </a:lnTo>
                    <a:lnTo>
                      <a:pt x="799" y="111"/>
                    </a:lnTo>
                    <a:lnTo>
                      <a:pt x="803" y="114"/>
                    </a:lnTo>
                    <a:lnTo>
                      <a:pt x="807" y="119"/>
                    </a:lnTo>
                    <a:lnTo>
                      <a:pt x="811" y="123"/>
                    </a:lnTo>
                    <a:lnTo>
                      <a:pt x="814" y="127"/>
                    </a:lnTo>
                    <a:lnTo>
                      <a:pt x="818" y="130"/>
                    </a:lnTo>
                    <a:lnTo>
                      <a:pt x="822" y="134"/>
                    </a:lnTo>
                    <a:lnTo>
                      <a:pt x="826" y="140"/>
                    </a:lnTo>
                    <a:lnTo>
                      <a:pt x="830" y="143"/>
                    </a:lnTo>
                    <a:lnTo>
                      <a:pt x="834" y="148"/>
                    </a:lnTo>
                    <a:lnTo>
                      <a:pt x="838" y="154"/>
                    </a:lnTo>
                    <a:lnTo>
                      <a:pt x="842" y="158"/>
                    </a:lnTo>
                    <a:lnTo>
                      <a:pt x="846" y="163"/>
                    </a:lnTo>
                    <a:lnTo>
                      <a:pt x="850" y="167"/>
                    </a:lnTo>
                    <a:lnTo>
                      <a:pt x="854" y="172"/>
                    </a:lnTo>
                    <a:lnTo>
                      <a:pt x="858" y="177"/>
                    </a:lnTo>
                    <a:lnTo>
                      <a:pt x="862" y="183"/>
                    </a:lnTo>
                    <a:lnTo>
                      <a:pt x="866" y="188"/>
                    </a:lnTo>
                    <a:lnTo>
                      <a:pt x="870" y="193"/>
                    </a:lnTo>
                    <a:lnTo>
                      <a:pt x="874" y="199"/>
                    </a:lnTo>
                    <a:lnTo>
                      <a:pt x="877" y="204"/>
                    </a:lnTo>
                    <a:lnTo>
                      <a:pt x="881" y="210"/>
                    </a:lnTo>
                    <a:lnTo>
                      <a:pt x="885" y="216"/>
                    </a:lnTo>
                    <a:lnTo>
                      <a:pt x="889" y="221"/>
                    </a:lnTo>
                    <a:lnTo>
                      <a:pt x="893" y="228"/>
                    </a:lnTo>
                    <a:lnTo>
                      <a:pt x="897" y="233"/>
                    </a:lnTo>
                    <a:lnTo>
                      <a:pt x="901" y="239"/>
                    </a:lnTo>
                    <a:lnTo>
                      <a:pt x="905" y="246"/>
                    </a:lnTo>
                    <a:lnTo>
                      <a:pt x="909" y="251"/>
                    </a:lnTo>
                    <a:lnTo>
                      <a:pt x="913" y="259"/>
                    </a:lnTo>
                    <a:lnTo>
                      <a:pt x="917" y="266"/>
                    </a:lnTo>
                    <a:lnTo>
                      <a:pt x="921" y="271"/>
                    </a:lnTo>
                    <a:lnTo>
                      <a:pt x="925" y="279"/>
                    </a:lnTo>
                    <a:lnTo>
                      <a:pt x="929" y="284"/>
                    </a:lnTo>
                    <a:lnTo>
                      <a:pt x="933" y="292"/>
                    </a:lnTo>
                    <a:lnTo>
                      <a:pt x="937" y="299"/>
                    </a:lnTo>
                    <a:lnTo>
                      <a:pt x="940" y="305"/>
                    </a:lnTo>
                    <a:lnTo>
                      <a:pt x="944" y="313"/>
                    </a:lnTo>
                    <a:lnTo>
                      <a:pt x="948" y="320"/>
                    </a:lnTo>
                    <a:lnTo>
                      <a:pt x="952" y="328"/>
                    </a:lnTo>
                    <a:lnTo>
                      <a:pt x="956" y="336"/>
                    </a:lnTo>
                    <a:lnTo>
                      <a:pt x="960" y="341"/>
                    </a:lnTo>
                    <a:lnTo>
                      <a:pt x="964" y="350"/>
                    </a:lnTo>
                    <a:lnTo>
                      <a:pt x="968" y="358"/>
                    </a:lnTo>
                    <a:lnTo>
                      <a:pt x="972" y="365"/>
                    </a:lnTo>
                    <a:lnTo>
                      <a:pt x="976" y="373"/>
                    </a:lnTo>
                    <a:lnTo>
                      <a:pt x="980" y="380"/>
                    </a:lnTo>
                    <a:lnTo>
                      <a:pt x="984" y="389"/>
                    </a:lnTo>
                    <a:lnTo>
                      <a:pt x="988" y="397"/>
                    </a:lnTo>
                    <a:lnTo>
                      <a:pt x="992" y="406"/>
                    </a:lnTo>
                    <a:lnTo>
                      <a:pt x="996" y="414"/>
                    </a:lnTo>
                    <a:lnTo>
                      <a:pt x="999" y="423"/>
                    </a:lnTo>
                    <a:lnTo>
                      <a:pt x="1003" y="430"/>
                    </a:lnTo>
                    <a:lnTo>
                      <a:pt x="1007" y="439"/>
                    </a:lnTo>
                    <a:lnTo>
                      <a:pt x="1011" y="448"/>
                    </a:lnTo>
                    <a:lnTo>
                      <a:pt x="1015" y="456"/>
                    </a:lnTo>
                    <a:lnTo>
                      <a:pt x="1019" y="466"/>
                    </a:lnTo>
                    <a:lnTo>
                      <a:pt x="1023" y="475"/>
                    </a:lnTo>
                    <a:lnTo>
                      <a:pt x="1027" y="484"/>
                    </a:lnTo>
                    <a:lnTo>
                      <a:pt x="1031" y="492"/>
                    </a:lnTo>
                    <a:lnTo>
                      <a:pt x="1035" y="502"/>
                    </a:lnTo>
                    <a:lnTo>
                      <a:pt x="1039" y="511"/>
                    </a:lnTo>
                    <a:lnTo>
                      <a:pt x="1043" y="520"/>
                    </a:lnTo>
                    <a:lnTo>
                      <a:pt x="1047" y="530"/>
                    </a:lnTo>
                    <a:lnTo>
                      <a:pt x="1051" y="540"/>
                    </a:lnTo>
                    <a:lnTo>
                      <a:pt x="1055" y="549"/>
                    </a:lnTo>
                    <a:lnTo>
                      <a:pt x="1059" y="559"/>
                    </a:lnTo>
                    <a:lnTo>
                      <a:pt x="1062" y="568"/>
                    </a:lnTo>
                    <a:lnTo>
                      <a:pt x="1066" y="577"/>
                    </a:lnTo>
                    <a:lnTo>
                      <a:pt x="1070" y="587"/>
                    </a:lnTo>
                    <a:lnTo>
                      <a:pt x="1074" y="598"/>
                    </a:lnTo>
                    <a:lnTo>
                      <a:pt x="1078" y="608"/>
                    </a:lnTo>
                    <a:lnTo>
                      <a:pt x="1082" y="618"/>
                    </a:lnTo>
                    <a:lnTo>
                      <a:pt x="1086" y="628"/>
                    </a:lnTo>
                    <a:lnTo>
                      <a:pt x="1090" y="638"/>
                    </a:lnTo>
                    <a:lnTo>
                      <a:pt x="1094" y="649"/>
                    </a:lnTo>
                    <a:lnTo>
                      <a:pt x="1098" y="659"/>
                    </a:lnTo>
                    <a:lnTo>
                      <a:pt x="1102" y="668"/>
                    </a:lnTo>
                    <a:lnTo>
                      <a:pt x="1106" y="681"/>
                    </a:lnTo>
                    <a:lnTo>
                      <a:pt x="1110" y="691"/>
                    </a:lnTo>
                    <a:lnTo>
                      <a:pt x="1114" y="702"/>
                    </a:lnTo>
                    <a:lnTo>
                      <a:pt x="1118" y="713"/>
                    </a:lnTo>
                    <a:lnTo>
                      <a:pt x="1122" y="723"/>
                    </a:lnTo>
                    <a:lnTo>
                      <a:pt x="1125" y="734"/>
                    </a:lnTo>
                    <a:lnTo>
                      <a:pt x="1129" y="745"/>
                    </a:lnTo>
                    <a:lnTo>
                      <a:pt x="1133" y="755"/>
                    </a:lnTo>
                    <a:lnTo>
                      <a:pt x="1137" y="768"/>
                    </a:lnTo>
                    <a:lnTo>
                      <a:pt x="1141" y="777"/>
                    </a:lnTo>
                    <a:lnTo>
                      <a:pt x="1145" y="790"/>
                    </a:lnTo>
                    <a:lnTo>
                      <a:pt x="1149" y="800"/>
                    </a:lnTo>
                    <a:lnTo>
                      <a:pt x="1153" y="812"/>
                    </a:lnTo>
                    <a:lnTo>
                      <a:pt x="1157" y="824"/>
                    </a:lnTo>
                    <a:lnTo>
                      <a:pt x="1161" y="834"/>
                    </a:lnTo>
                    <a:lnTo>
                      <a:pt x="1165" y="847"/>
                    </a:lnTo>
                    <a:lnTo>
                      <a:pt x="1169" y="858"/>
                    </a:lnTo>
                    <a:lnTo>
                      <a:pt x="1173" y="869"/>
                    </a:lnTo>
                    <a:lnTo>
                      <a:pt x="1177" y="881"/>
                    </a:lnTo>
                    <a:lnTo>
                      <a:pt x="1181" y="893"/>
                    </a:lnTo>
                    <a:lnTo>
                      <a:pt x="1185" y="905"/>
                    </a:lnTo>
                    <a:lnTo>
                      <a:pt x="1188" y="916"/>
                    </a:lnTo>
                    <a:lnTo>
                      <a:pt x="1192" y="926"/>
                    </a:lnTo>
                    <a:lnTo>
                      <a:pt x="1196" y="939"/>
                    </a:lnTo>
                    <a:lnTo>
                      <a:pt x="1200" y="952"/>
                    </a:lnTo>
                    <a:lnTo>
                      <a:pt x="1204" y="963"/>
                    </a:lnTo>
                    <a:lnTo>
                      <a:pt x="1208" y="976"/>
                    </a:lnTo>
                    <a:lnTo>
                      <a:pt x="1212" y="987"/>
                    </a:lnTo>
                    <a:lnTo>
                      <a:pt x="1216" y="1001"/>
                    </a:lnTo>
                    <a:lnTo>
                      <a:pt x="1220" y="1011"/>
                    </a:lnTo>
                    <a:lnTo>
                      <a:pt x="1224" y="1023"/>
                    </a:lnTo>
                    <a:lnTo>
                      <a:pt x="1228" y="1037"/>
                    </a:lnTo>
                    <a:lnTo>
                      <a:pt x="1232" y="1048"/>
                    </a:lnTo>
                    <a:lnTo>
                      <a:pt x="1236" y="1060"/>
                    </a:lnTo>
                    <a:lnTo>
                      <a:pt x="1240" y="1072"/>
                    </a:lnTo>
                    <a:lnTo>
                      <a:pt x="1244" y="1086"/>
                    </a:lnTo>
                    <a:lnTo>
                      <a:pt x="1248" y="1097"/>
                    </a:lnTo>
                    <a:lnTo>
                      <a:pt x="1251" y="1109"/>
                    </a:lnTo>
                    <a:lnTo>
                      <a:pt x="1255" y="1122"/>
                    </a:lnTo>
                    <a:lnTo>
                      <a:pt x="1259" y="1134"/>
                    </a:lnTo>
                    <a:lnTo>
                      <a:pt x="1263" y="1147"/>
                    </a:lnTo>
                    <a:lnTo>
                      <a:pt x="1267" y="1158"/>
                    </a:lnTo>
                    <a:lnTo>
                      <a:pt x="1271" y="1171"/>
                    </a:lnTo>
                    <a:lnTo>
                      <a:pt x="1275" y="1186"/>
                    </a:lnTo>
                    <a:lnTo>
                      <a:pt x="1279" y="1197"/>
                    </a:lnTo>
                    <a:lnTo>
                      <a:pt x="1283" y="1210"/>
                    </a:lnTo>
                    <a:lnTo>
                      <a:pt x="1287" y="1222"/>
                    </a:lnTo>
                    <a:lnTo>
                      <a:pt x="1291" y="1235"/>
                    </a:lnTo>
                    <a:lnTo>
                      <a:pt x="1295" y="1247"/>
                    </a:lnTo>
                    <a:lnTo>
                      <a:pt x="1299" y="1260"/>
                    </a:lnTo>
                    <a:lnTo>
                      <a:pt x="1303" y="1274"/>
                    </a:lnTo>
                    <a:lnTo>
                      <a:pt x="1307" y="1285"/>
                    </a:lnTo>
                    <a:lnTo>
                      <a:pt x="1311" y="1298"/>
                    </a:lnTo>
                    <a:lnTo>
                      <a:pt x="1314" y="1311"/>
                    </a:lnTo>
                    <a:lnTo>
                      <a:pt x="1318" y="1323"/>
                    </a:lnTo>
                    <a:lnTo>
                      <a:pt x="1322" y="1335"/>
                    </a:lnTo>
                    <a:lnTo>
                      <a:pt x="1326" y="1349"/>
                    </a:lnTo>
                    <a:lnTo>
                      <a:pt x="1330" y="1361"/>
                    </a:lnTo>
                    <a:lnTo>
                      <a:pt x="1334" y="1374"/>
                    </a:lnTo>
                    <a:lnTo>
                      <a:pt x="1338" y="1386"/>
                    </a:lnTo>
                    <a:lnTo>
                      <a:pt x="1342" y="1400"/>
                    </a:lnTo>
                    <a:lnTo>
                      <a:pt x="1346" y="1413"/>
                    </a:lnTo>
                    <a:lnTo>
                      <a:pt x="1350" y="1425"/>
                    </a:lnTo>
                    <a:lnTo>
                      <a:pt x="1354" y="1439"/>
                    </a:lnTo>
                    <a:lnTo>
                      <a:pt x="1358" y="1450"/>
                    </a:lnTo>
                    <a:lnTo>
                      <a:pt x="1362" y="1463"/>
                    </a:lnTo>
                    <a:lnTo>
                      <a:pt x="1366" y="1477"/>
                    </a:lnTo>
                    <a:lnTo>
                      <a:pt x="1370" y="1489"/>
                    </a:lnTo>
                    <a:lnTo>
                      <a:pt x="1374" y="1502"/>
                    </a:lnTo>
                    <a:lnTo>
                      <a:pt x="1377" y="1514"/>
                    </a:lnTo>
                    <a:lnTo>
                      <a:pt x="1381" y="1527"/>
                    </a:lnTo>
                    <a:lnTo>
                      <a:pt x="1385" y="1539"/>
                    </a:lnTo>
                    <a:lnTo>
                      <a:pt x="1389" y="1552"/>
                    </a:lnTo>
                    <a:lnTo>
                      <a:pt x="1393" y="1564"/>
                    </a:lnTo>
                    <a:lnTo>
                      <a:pt x="1397" y="1576"/>
                    </a:lnTo>
                    <a:lnTo>
                      <a:pt x="1401" y="1589"/>
                    </a:lnTo>
                    <a:lnTo>
                      <a:pt x="1405" y="1603"/>
                    </a:lnTo>
                    <a:lnTo>
                      <a:pt x="1409" y="1615"/>
                    </a:lnTo>
                    <a:lnTo>
                      <a:pt x="1413" y="1626"/>
                    </a:lnTo>
                    <a:lnTo>
                      <a:pt x="1417" y="1639"/>
                    </a:lnTo>
                    <a:lnTo>
                      <a:pt x="1421" y="1652"/>
                    </a:lnTo>
                    <a:lnTo>
                      <a:pt x="1425" y="1664"/>
                    </a:lnTo>
                    <a:lnTo>
                      <a:pt x="1429" y="1676"/>
                    </a:lnTo>
                    <a:lnTo>
                      <a:pt x="1433" y="1688"/>
                    </a:lnTo>
                    <a:lnTo>
                      <a:pt x="1437" y="1701"/>
                    </a:lnTo>
                    <a:lnTo>
                      <a:pt x="1440" y="1713"/>
                    </a:lnTo>
                    <a:lnTo>
                      <a:pt x="1444" y="1726"/>
                    </a:lnTo>
                    <a:lnTo>
                      <a:pt x="1448" y="1738"/>
                    </a:lnTo>
                    <a:lnTo>
                      <a:pt x="1452" y="1750"/>
                    </a:lnTo>
                    <a:lnTo>
                      <a:pt x="1456" y="1763"/>
                    </a:lnTo>
                    <a:lnTo>
                      <a:pt x="1460" y="1775"/>
                    </a:lnTo>
                    <a:lnTo>
                      <a:pt x="1464" y="1787"/>
                    </a:lnTo>
                    <a:lnTo>
                      <a:pt x="1468" y="1799"/>
                    </a:lnTo>
                    <a:lnTo>
                      <a:pt x="1472" y="1810"/>
                    </a:lnTo>
                    <a:lnTo>
                      <a:pt x="1476" y="1822"/>
                    </a:lnTo>
                    <a:lnTo>
                      <a:pt x="1480" y="1834"/>
                    </a:lnTo>
                    <a:lnTo>
                      <a:pt x="1484" y="1846"/>
                    </a:lnTo>
                    <a:lnTo>
                      <a:pt x="1488" y="1858"/>
                    </a:lnTo>
                    <a:lnTo>
                      <a:pt x="1492" y="1869"/>
                    </a:lnTo>
                    <a:lnTo>
                      <a:pt x="1496" y="1881"/>
                    </a:lnTo>
                    <a:lnTo>
                      <a:pt x="1499" y="1893"/>
                    </a:lnTo>
                    <a:lnTo>
                      <a:pt x="1503" y="1905"/>
                    </a:lnTo>
                    <a:lnTo>
                      <a:pt x="1507" y="1915"/>
                    </a:lnTo>
                    <a:lnTo>
                      <a:pt x="1511" y="1926"/>
                    </a:lnTo>
                    <a:lnTo>
                      <a:pt x="1515" y="1939"/>
                    </a:lnTo>
                    <a:lnTo>
                      <a:pt x="1519" y="1949"/>
                    </a:lnTo>
                    <a:lnTo>
                      <a:pt x="1523" y="1962"/>
                    </a:lnTo>
                    <a:lnTo>
                      <a:pt x="1527" y="1974"/>
                    </a:lnTo>
                    <a:lnTo>
                      <a:pt x="1531" y="1985"/>
                    </a:lnTo>
                    <a:lnTo>
                      <a:pt x="1535" y="1994"/>
                    </a:lnTo>
                    <a:lnTo>
                      <a:pt x="1539" y="2006"/>
                    </a:lnTo>
                    <a:lnTo>
                      <a:pt x="1543" y="2017"/>
                    </a:lnTo>
                    <a:lnTo>
                      <a:pt x="1547" y="2027"/>
                    </a:lnTo>
                    <a:lnTo>
                      <a:pt x="1551" y="2040"/>
                    </a:lnTo>
                    <a:lnTo>
                      <a:pt x="1555" y="2050"/>
                    </a:lnTo>
                    <a:lnTo>
                      <a:pt x="1559" y="2061"/>
                    </a:lnTo>
                    <a:lnTo>
                      <a:pt x="1562" y="2072"/>
                    </a:lnTo>
                    <a:lnTo>
                      <a:pt x="1566" y="2082"/>
                    </a:lnTo>
                    <a:lnTo>
                      <a:pt x="1570" y="2093"/>
                    </a:lnTo>
                    <a:lnTo>
                      <a:pt x="1574" y="2103"/>
                    </a:lnTo>
                    <a:lnTo>
                      <a:pt x="1578" y="2114"/>
                    </a:lnTo>
                    <a:lnTo>
                      <a:pt x="1582" y="2124"/>
                    </a:lnTo>
                    <a:lnTo>
                      <a:pt x="1586" y="2134"/>
                    </a:lnTo>
                    <a:lnTo>
                      <a:pt x="1590" y="2143"/>
                    </a:lnTo>
                    <a:lnTo>
                      <a:pt x="1594" y="2154"/>
                    </a:lnTo>
                    <a:lnTo>
                      <a:pt x="1598" y="2166"/>
                    </a:lnTo>
                    <a:lnTo>
                      <a:pt x="1602" y="2176"/>
                    </a:lnTo>
                    <a:lnTo>
                      <a:pt x="1606" y="2186"/>
                    </a:lnTo>
                    <a:lnTo>
                      <a:pt x="1610" y="2195"/>
                    </a:lnTo>
                    <a:lnTo>
                      <a:pt x="1614" y="2205"/>
                    </a:lnTo>
                    <a:lnTo>
                      <a:pt x="1618" y="2215"/>
                    </a:lnTo>
                    <a:lnTo>
                      <a:pt x="1622" y="2225"/>
                    </a:lnTo>
                    <a:lnTo>
                      <a:pt x="1625" y="2235"/>
                    </a:lnTo>
                    <a:lnTo>
                      <a:pt x="1629" y="2243"/>
                    </a:lnTo>
                    <a:lnTo>
                      <a:pt x="1633" y="2253"/>
                    </a:lnTo>
                    <a:lnTo>
                      <a:pt x="1637" y="2262"/>
                    </a:lnTo>
                    <a:lnTo>
                      <a:pt x="1641" y="2272"/>
                    </a:lnTo>
                    <a:lnTo>
                      <a:pt x="1645" y="2281"/>
                    </a:lnTo>
                    <a:lnTo>
                      <a:pt x="1649" y="2290"/>
                    </a:lnTo>
                    <a:lnTo>
                      <a:pt x="1653" y="2298"/>
                    </a:lnTo>
                    <a:lnTo>
                      <a:pt x="1657" y="2308"/>
                    </a:lnTo>
                    <a:lnTo>
                      <a:pt x="1661" y="2317"/>
                    </a:lnTo>
                    <a:lnTo>
                      <a:pt x="1665" y="2326"/>
                    </a:lnTo>
                    <a:lnTo>
                      <a:pt x="1669" y="2334"/>
                    </a:lnTo>
                    <a:lnTo>
                      <a:pt x="1673" y="2342"/>
                    </a:lnTo>
                    <a:lnTo>
                      <a:pt x="1677" y="2351"/>
                    </a:lnTo>
                    <a:lnTo>
                      <a:pt x="1681" y="2360"/>
                    </a:lnTo>
                    <a:lnTo>
                      <a:pt x="1685" y="2368"/>
                    </a:lnTo>
                    <a:lnTo>
                      <a:pt x="1688" y="2377"/>
                    </a:lnTo>
                    <a:lnTo>
                      <a:pt x="1692" y="2385"/>
                    </a:lnTo>
                    <a:lnTo>
                      <a:pt x="1696" y="2392"/>
                    </a:lnTo>
                    <a:lnTo>
                      <a:pt x="1700" y="2400"/>
                    </a:lnTo>
                    <a:lnTo>
                      <a:pt x="1704" y="2408"/>
                    </a:lnTo>
                    <a:lnTo>
                      <a:pt x="1708" y="2417"/>
                    </a:lnTo>
                    <a:lnTo>
                      <a:pt x="1712" y="2426"/>
                    </a:lnTo>
                    <a:lnTo>
                      <a:pt x="1716" y="2432"/>
                    </a:lnTo>
                    <a:lnTo>
                      <a:pt x="1720" y="2439"/>
                    </a:lnTo>
                    <a:lnTo>
                      <a:pt x="1724" y="2446"/>
                    </a:lnTo>
                    <a:lnTo>
                      <a:pt x="1728" y="2454"/>
                    </a:lnTo>
                    <a:lnTo>
                      <a:pt x="1732" y="2460"/>
                    </a:lnTo>
                    <a:lnTo>
                      <a:pt x="1736" y="2468"/>
                    </a:lnTo>
                    <a:lnTo>
                      <a:pt x="1740" y="2475"/>
                    </a:lnTo>
                    <a:lnTo>
                      <a:pt x="1744" y="2482"/>
                    </a:lnTo>
                    <a:lnTo>
                      <a:pt x="1748" y="2488"/>
                    </a:lnTo>
                    <a:lnTo>
                      <a:pt x="1751" y="2495"/>
                    </a:lnTo>
                    <a:lnTo>
                      <a:pt x="1755" y="2502"/>
                    </a:lnTo>
                    <a:lnTo>
                      <a:pt x="1759" y="2510"/>
                    </a:lnTo>
                    <a:lnTo>
                      <a:pt x="1763" y="2515"/>
                    </a:lnTo>
                    <a:lnTo>
                      <a:pt x="1767" y="2523"/>
                    </a:lnTo>
                    <a:lnTo>
                      <a:pt x="1771" y="2528"/>
                    </a:lnTo>
                    <a:lnTo>
                      <a:pt x="1775" y="2535"/>
                    </a:lnTo>
                    <a:lnTo>
                      <a:pt x="1779" y="2540"/>
                    </a:lnTo>
                    <a:lnTo>
                      <a:pt x="1783" y="2546"/>
                    </a:lnTo>
                    <a:lnTo>
                      <a:pt x="1787" y="2552"/>
                    </a:lnTo>
                    <a:lnTo>
                      <a:pt x="1791" y="2559"/>
                    </a:lnTo>
                    <a:lnTo>
                      <a:pt x="1795" y="2564"/>
                    </a:lnTo>
                    <a:lnTo>
                      <a:pt x="1799" y="2569"/>
                    </a:lnTo>
                    <a:lnTo>
                      <a:pt x="1803" y="2576"/>
                    </a:lnTo>
                    <a:lnTo>
                      <a:pt x="1807" y="2580"/>
                    </a:lnTo>
                    <a:lnTo>
                      <a:pt x="1811" y="2585"/>
                    </a:lnTo>
                    <a:lnTo>
                      <a:pt x="1814" y="2590"/>
                    </a:lnTo>
                    <a:lnTo>
                      <a:pt x="1818" y="2596"/>
                    </a:lnTo>
                    <a:lnTo>
                      <a:pt x="1822" y="2601"/>
                    </a:lnTo>
                    <a:lnTo>
                      <a:pt x="1826" y="2606"/>
                    </a:lnTo>
                    <a:lnTo>
                      <a:pt x="1830" y="2611"/>
                    </a:lnTo>
                    <a:lnTo>
                      <a:pt x="1834" y="2615"/>
                    </a:lnTo>
                    <a:lnTo>
                      <a:pt x="1838" y="2620"/>
                    </a:lnTo>
                    <a:lnTo>
                      <a:pt x="1842" y="2624"/>
                    </a:lnTo>
                    <a:lnTo>
                      <a:pt x="1846" y="2630"/>
                    </a:lnTo>
                    <a:lnTo>
                      <a:pt x="1850" y="2633"/>
                    </a:lnTo>
                    <a:lnTo>
                      <a:pt x="1854" y="2639"/>
                    </a:lnTo>
                    <a:lnTo>
                      <a:pt x="1858" y="2641"/>
                    </a:lnTo>
                    <a:lnTo>
                      <a:pt x="1862" y="2645"/>
                    </a:lnTo>
                    <a:lnTo>
                      <a:pt x="1866" y="2648"/>
                    </a:lnTo>
                    <a:lnTo>
                      <a:pt x="1870" y="2652"/>
                    </a:lnTo>
                    <a:lnTo>
                      <a:pt x="1874" y="2657"/>
                    </a:lnTo>
                    <a:lnTo>
                      <a:pt x="1877" y="2660"/>
                    </a:lnTo>
                    <a:lnTo>
                      <a:pt x="1881" y="2664"/>
                    </a:lnTo>
                    <a:lnTo>
                      <a:pt x="1885" y="2668"/>
                    </a:lnTo>
                    <a:lnTo>
                      <a:pt x="1889" y="2672"/>
                    </a:lnTo>
                    <a:lnTo>
                      <a:pt x="1893" y="2673"/>
                    </a:lnTo>
                    <a:lnTo>
                      <a:pt x="1897" y="2678"/>
                    </a:lnTo>
                    <a:lnTo>
                      <a:pt x="1901" y="2680"/>
                    </a:lnTo>
                    <a:lnTo>
                      <a:pt x="1905" y="2682"/>
                    </a:lnTo>
                    <a:lnTo>
                      <a:pt x="1909" y="2686"/>
                    </a:lnTo>
                    <a:lnTo>
                      <a:pt x="1913" y="2689"/>
                    </a:lnTo>
                    <a:lnTo>
                      <a:pt x="1917" y="2692"/>
                    </a:lnTo>
                    <a:lnTo>
                      <a:pt x="1921" y="2694"/>
                    </a:lnTo>
                    <a:lnTo>
                      <a:pt x="1925" y="2696"/>
                    </a:lnTo>
                    <a:lnTo>
                      <a:pt x="1929" y="2698"/>
                    </a:lnTo>
                    <a:lnTo>
                      <a:pt x="1933" y="2701"/>
                    </a:lnTo>
                    <a:lnTo>
                      <a:pt x="1937" y="2703"/>
                    </a:lnTo>
                    <a:lnTo>
                      <a:pt x="1940" y="2705"/>
                    </a:lnTo>
                    <a:lnTo>
                      <a:pt x="1944" y="2706"/>
                    </a:lnTo>
                    <a:lnTo>
                      <a:pt x="1948" y="2709"/>
                    </a:lnTo>
                    <a:lnTo>
                      <a:pt x="1952" y="2710"/>
                    </a:lnTo>
                    <a:lnTo>
                      <a:pt x="1956" y="2711"/>
                    </a:lnTo>
                    <a:lnTo>
                      <a:pt x="1960" y="2714"/>
                    </a:lnTo>
                    <a:lnTo>
                      <a:pt x="1964" y="2716"/>
                    </a:lnTo>
                    <a:lnTo>
                      <a:pt x="1968" y="2717"/>
                    </a:lnTo>
                    <a:lnTo>
                      <a:pt x="1972" y="2718"/>
                    </a:lnTo>
                    <a:lnTo>
                      <a:pt x="1976" y="2718"/>
                    </a:lnTo>
                    <a:lnTo>
                      <a:pt x="1980" y="2719"/>
                    </a:lnTo>
                    <a:lnTo>
                      <a:pt x="1984" y="2721"/>
                    </a:lnTo>
                    <a:lnTo>
                      <a:pt x="1988" y="2720"/>
                    </a:lnTo>
                    <a:lnTo>
                      <a:pt x="1992" y="2722"/>
                    </a:lnTo>
                    <a:lnTo>
                      <a:pt x="1996" y="2722"/>
                    </a:lnTo>
                    <a:lnTo>
                      <a:pt x="1999" y="2722"/>
                    </a:lnTo>
                    <a:lnTo>
                      <a:pt x="2003" y="2723"/>
                    </a:lnTo>
                    <a:lnTo>
                      <a:pt x="2007" y="2724"/>
                    </a:lnTo>
                    <a:lnTo>
                      <a:pt x="2011" y="2724"/>
                    </a:lnTo>
                    <a:lnTo>
                      <a:pt x="2015" y="2724"/>
                    </a:lnTo>
                    <a:lnTo>
                      <a:pt x="2019" y="2724"/>
                    </a:lnTo>
                    <a:lnTo>
                      <a:pt x="2023" y="2724"/>
                    </a:lnTo>
                    <a:lnTo>
                      <a:pt x="2027" y="2725"/>
                    </a:lnTo>
                    <a:lnTo>
                      <a:pt x="2031" y="2724"/>
                    </a:lnTo>
                    <a:lnTo>
                      <a:pt x="2035" y="2723"/>
                    </a:lnTo>
                    <a:lnTo>
                      <a:pt x="2039" y="2722"/>
                    </a:lnTo>
                    <a:lnTo>
                      <a:pt x="2043" y="2724"/>
                    </a:lnTo>
                    <a:lnTo>
                      <a:pt x="2047" y="2722"/>
                    </a:lnTo>
                    <a:lnTo>
                      <a:pt x="2051" y="2722"/>
                    </a:lnTo>
                    <a:lnTo>
                      <a:pt x="2055" y="2720"/>
                    </a:lnTo>
                    <a:lnTo>
                      <a:pt x="2059" y="2721"/>
                    </a:lnTo>
                    <a:lnTo>
                      <a:pt x="2062" y="2719"/>
                    </a:lnTo>
                    <a:lnTo>
                      <a:pt x="2066" y="2719"/>
                    </a:lnTo>
                    <a:lnTo>
                      <a:pt x="2070" y="2717"/>
                    </a:lnTo>
                    <a:lnTo>
                      <a:pt x="2074" y="2716"/>
                    </a:lnTo>
                    <a:lnTo>
                      <a:pt x="2078" y="2714"/>
                    </a:lnTo>
                    <a:lnTo>
                      <a:pt x="2082" y="2713"/>
                    </a:lnTo>
                    <a:lnTo>
                      <a:pt x="2086" y="2711"/>
                    </a:lnTo>
                    <a:lnTo>
                      <a:pt x="2090" y="2710"/>
                    </a:lnTo>
                    <a:lnTo>
                      <a:pt x="2094" y="2708"/>
                    </a:lnTo>
                    <a:lnTo>
                      <a:pt x="2098" y="2707"/>
                    </a:lnTo>
                    <a:lnTo>
                      <a:pt x="2102" y="2704"/>
                    </a:lnTo>
                    <a:lnTo>
                      <a:pt x="2106" y="2703"/>
                    </a:lnTo>
                    <a:lnTo>
                      <a:pt x="2110" y="2701"/>
                    </a:lnTo>
                    <a:lnTo>
                      <a:pt x="2114" y="2699"/>
                    </a:lnTo>
                    <a:lnTo>
                      <a:pt x="2118" y="2695"/>
                    </a:lnTo>
                    <a:lnTo>
                      <a:pt x="2122" y="2694"/>
                    </a:lnTo>
                    <a:lnTo>
                      <a:pt x="2125" y="2691"/>
                    </a:lnTo>
                    <a:lnTo>
                      <a:pt x="2129" y="2689"/>
                    </a:lnTo>
                    <a:lnTo>
                      <a:pt x="2133" y="2686"/>
                    </a:lnTo>
                    <a:lnTo>
                      <a:pt x="2137" y="2684"/>
                    </a:lnTo>
                    <a:lnTo>
                      <a:pt x="2141" y="2683"/>
                    </a:lnTo>
                    <a:lnTo>
                      <a:pt x="2145" y="2678"/>
                    </a:lnTo>
                    <a:lnTo>
                      <a:pt x="2149" y="2676"/>
                    </a:lnTo>
                    <a:lnTo>
                      <a:pt x="2153" y="2672"/>
                    </a:lnTo>
                    <a:lnTo>
                      <a:pt x="2157" y="2668"/>
                    </a:lnTo>
                    <a:lnTo>
                      <a:pt x="2161" y="2668"/>
                    </a:lnTo>
                    <a:lnTo>
                      <a:pt x="2165" y="2664"/>
                    </a:lnTo>
                    <a:lnTo>
                      <a:pt x="2169" y="2660"/>
                    </a:lnTo>
                    <a:lnTo>
                      <a:pt x="2173" y="2657"/>
                    </a:lnTo>
                    <a:lnTo>
                      <a:pt x="2177" y="2654"/>
                    </a:lnTo>
                    <a:lnTo>
                      <a:pt x="2181" y="2650"/>
                    </a:lnTo>
                    <a:lnTo>
                      <a:pt x="2185" y="2646"/>
                    </a:lnTo>
                    <a:lnTo>
                      <a:pt x="2188" y="2643"/>
                    </a:lnTo>
                    <a:lnTo>
                      <a:pt x="2192" y="2639"/>
                    </a:lnTo>
                    <a:lnTo>
                      <a:pt x="2196" y="2636"/>
                    </a:lnTo>
                    <a:lnTo>
                      <a:pt x="2200" y="2633"/>
                    </a:lnTo>
                    <a:lnTo>
                      <a:pt x="2204" y="2628"/>
                    </a:lnTo>
                    <a:lnTo>
                      <a:pt x="2208" y="2623"/>
                    </a:lnTo>
                    <a:lnTo>
                      <a:pt x="2212" y="2620"/>
                    </a:lnTo>
                    <a:lnTo>
                      <a:pt x="2216" y="2615"/>
                    </a:lnTo>
                    <a:lnTo>
                      <a:pt x="2220" y="2612"/>
                    </a:lnTo>
                    <a:lnTo>
                      <a:pt x="2224" y="2608"/>
                    </a:lnTo>
                    <a:lnTo>
                      <a:pt x="2228" y="2603"/>
                    </a:lnTo>
                    <a:lnTo>
                      <a:pt x="2232" y="2599"/>
                    </a:lnTo>
                    <a:lnTo>
                      <a:pt x="2236" y="2594"/>
                    </a:lnTo>
                    <a:lnTo>
                      <a:pt x="2240" y="2590"/>
                    </a:lnTo>
                    <a:lnTo>
                      <a:pt x="2244" y="2585"/>
                    </a:lnTo>
                    <a:lnTo>
                      <a:pt x="2248" y="2579"/>
                    </a:lnTo>
                    <a:lnTo>
                      <a:pt x="2251" y="2576"/>
                    </a:lnTo>
                    <a:lnTo>
                      <a:pt x="2255" y="2571"/>
                    </a:lnTo>
                    <a:lnTo>
                      <a:pt x="2259" y="2565"/>
                    </a:lnTo>
                    <a:lnTo>
                      <a:pt x="2263" y="2561"/>
                    </a:lnTo>
                    <a:lnTo>
                      <a:pt x="2267" y="2556"/>
                    </a:lnTo>
                    <a:lnTo>
                      <a:pt x="2271" y="2551"/>
                    </a:lnTo>
                    <a:lnTo>
                      <a:pt x="2275" y="2546"/>
                    </a:lnTo>
                    <a:lnTo>
                      <a:pt x="2279" y="2541"/>
                    </a:lnTo>
                    <a:lnTo>
                      <a:pt x="2283" y="2536"/>
                    </a:lnTo>
                    <a:lnTo>
                      <a:pt x="2287" y="2530"/>
                    </a:lnTo>
                    <a:lnTo>
                      <a:pt x="2291" y="2525"/>
                    </a:lnTo>
                    <a:lnTo>
                      <a:pt x="2295" y="2518"/>
                    </a:lnTo>
                    <a:lnTo>
                      <a:pt x="2299" y="2513"/>
                    </a:lnTo>
                    <a:lnTo>
                      <a:pt x="2303" y="2507"/>
                    </a:lnTo>
                    <a:lnTo>
                      <a:pt x="2307" y="2503"/>
                    </a:lnTo>
                    <a:lnTo>
                      <a:pt x="2311" y="2497"/>
                    </a:lnTo>
                    <a:lnTo>
                      <a:pt x="2314" y="2490"/>
                    </a:lnTo>
                    <a:lnTo>
                      <a:pt x="2318" y="2485"/>
                    </a:lnTo>
                    <a:lnTo>
                      <a:pt x="2322" y="2478"/>
                    </a:lnTo>
                    <a:lnTo>
                      <a:pt x="2326" y="2473"/>
                    </a:lnTo>
                    <a:lnTo>
                      <a:pt x="2330" y="2467"/>
                    </a:lnTo>
                    <a:lnTo>
                      <a:pt x="2334" y="2461"/>
                    </a:lnTo>
                    <a:lnTo>
                      <a:pt x="2338" y="2455"/>
                    </a:lnTo>
                    <a:lnTo>
                      <a:pt x="2342" y="2449"/>
                    </a:lnTo>
                    <a:lnTo>
                      <a:pt x="2346" y="2443"/>
                    </a:lnTo>
                    <a:lnTo>
                      <a:pt x="2350" y="2436"/>
                    </a:lnTo>
                    <a:lnTo>
                      <a:pt x="2354" y="2430"/>
                    </a:lnTo>
                    <a:lnTo>
                      <a:pt x="2358" y="2424"/>
                    </a:lnTo>
                    <a:lnTo>
                      <a:pt x="2362" y="2417"/>
                    </a:lnTo>
                    <a:lnTo>
                      <a:pt x="2366" y="2411"/>
                    </a:lnTo>
                    <a:lnTo>
                      <a:pt x="2370" y="2404"/>
                    </a:lnTo>
                    <a:lnTo>
                      <a:pt x="2374" y="2398"/>
                    </a:lnTo>
                    <a:lnTo>
                      <a:pt x="2377" y="2391"/>
                    </a:lnTo>
                    <a:lnTo>
                      <a:pt x="2381" y="2386"/>
                    </a:lnTo>
                    <a:lnTo>
                      <a:pt x="2385" y="2378"/>
                    </a:lnTo>
                    <a:lnTo>
                      <a:pt x="2389" y="2373"/>
                    </a:lnTo>
                    <a:lnTo>
                      <a:pt x="2393" y="2365"/>
                    </a:lnTo>
                    <a:lnTo>
                      <a:pt x="2397" y="2358"/>
                    </a:lnTo>
                    <a:lnTo>
                      <a:pt x="2401" y="2351"/>
                    </a:lnTo>
                    <a:lnTo>
                      <a:pt x="2405" y="2345"/>
                    </a:lnTo>
                    <a:lnTo>
                      <a:pt x="2409" y="2337"/>
                    </a:lnTo>
                    <a:lnTo>
                      <a:pt x="2413" y="2330"/>
                    </a:lnTo>
                    <a:lnTo>
                      <a:pt x="2417" y="2323"/>
                    </a:lnTo>
                    <a:lnTo>
                      <a:pt x="2421" y="2316"/>
                    </a:lnTo>
                    <a:lnTo>
                      <a:pt x="2425" y="2308"/>
                    </a:lnTo>
                    <a:lnTo>
                      <a:pt x="2429" y="2302"/>
                    </a:lnTo>
                    <a:lnTo>
                      <a:pt x="2433" y="2294"/>
                    </a:lnTo>
                    <a:lnTo>
                      <a:pt x="2437" y="2287"/>
                    </a:lnTo>
                    <a:lnTo>
                      <a:pt x="2440" y="2281"/>
                    </a:lnTo>
                    <a:lnTo>
                      <a:pt x="2444" y="2273"/>
                    </a:lnTo>
                    <a:lnTo>
                      <a:pt x="2448" y="2265"/>
                    </a:lnTo>
                    <a:lnTo>
                      <a:pt x="2452" y="2259"/>
                    </a:lnTo>
                    <a:lnTo>
                      <a:pt x="2456" y="2251"/>
                    </a:lnTo>
                    <a:lnTo>
                      <a:pt x="2460" y="2245"/>
                    </a:lnTo>
                    <a:lnTo>
                      <a:pt x="2464" y="2236"/>
                    </a:lnTo>
                    <a:lnTo>
                      <a:pt x="2468" y="2229"/>
                    </a:lnTo>
                    <a:lnTo>
                      <a:pt x="2472" y="2221"/>
                    </a:lnTo>
                    <a:lnTo>
                      <a:pt x="2476" y="2214"/>
                    </a:lnTo>
                    <a:lnTo>
                      <a:pt x="2480" y="2205"/>
                    </a:lnTo>
                    <a:lnTo>
                      <a:pt x="2484" y="2198"/>
                    </a:lnTo>
                    <a:lnTo>
                      <a:pt x="2488" y="2191"/>
                    </a:lnTo>
                    <a:lnTo>
                      <a:pt x="2492" y="2184"/>
                    </a:lnTo>
                    <a:lnTo>
                      <a:pt x="2496" y="2176"/>
                    </a:lnTo>
                    <a:lnTo>
                      <a:pt x="2499" y="2168"/>
                    </a:lnTo>
                    <a:lnTo>
                      <a:pt x="2503" y="2160"/>
                    </a:lnTo>
                    <a:lnTo>
                      <a:pt x="2507" y="2153"/>
                    </a:lnTo>
                    <a:lnTo>
                      <a:pt x="2511" y="2144"/>
                    </a:lnTo>
                    <a:lnTo>
                      <a:pt x="2515" y="2136"/>
                    </a:lnTo>
                    <a:lnTo>
                      <a:pt x="2519" y="2129"/>
                    </a:lnTo>
                    <a:lnTo>
                      <a:pt x="2523" y="2120"/>
                    </a:lnTo>
                    <a:lnTo>
                      <a:pt x="2527" y="2113"/>
                    </a:lnTo>
                    <a:lnTo>
                      <a:pt x="2531" y="2105"/>
                    </a:lnTo>
                    <a:lnTo>
                      <a:pt x="2535" y="2097"/>
                    </a:lnTo>
                    <a:lnTo>
                      <a:pt x="2539" y="2090"/>
                    </a:lnTo>
                    <a:lnTo>
                      <a:pt x="2543" y="2082"/>
                    </a:lnTo>
                    <a:lnTo>
                      <a:pt x="2547" y="2072"/>
                    </a:lnTo>
                    <a:lnTo>
                      <a:pt x="2551" y="2065"/>
                    </a:lnTo>
                    <a:lnTo>
                      <a:pt x="2555" y="2057"/>
                    </a:lnTo>
                    <a:lnTo>
                      <a:pt x="2559" y="2049"/>
                    </a:lnTo>
                    <a:lnTo>
                      <a:pt x="2562" y="2042"/>
                    </a:lnTo>
                    <a:lnTo>
                      <a:pt x="2566" y="2033"/>
                    </a:lnTo>
                    <a:lnTo>
                      <a:pt x="2570" y="2025"/>
                    </a:lnTo>
                    <a:lnTo>
                      <a:pt x="2574" y="2017"/>
                    </a:lnTo>
                    <a:lnTo>
                      <a:pt x="2578" y="2008"/>
                    </a:lnTo>
                    <a:lnTo>
                      <a:pt x="2582" y="2001"/>
                    </a:lnTo>
                    <a:lnTo>
                      <a:pt x="2586" y="1992"/>
                    </a:lnTo>
                    <a:lnTo>
                      <a:pt x="2590" y="1983"/>
                    </a:lnTo>
                    <a:lnTo>
                      <a:pt x="2594" y="1976"/>
                    </a:lnTo>
                    <a:lnTo>
                      <a:pt x="2598" y="1968"/>
                    </a:lnTo>
                    <a:lnTo>
                      <a:pt x="2602" y="1958"/>
                    </a:lnTo>
                    <a:lnTo>
                      <a:pt x="2606" y="1951"/>
                    </a:lnTo>
                    <a:lnTo>
                      <a:pt x="2610" y="1943"/>
                    </a:lnTo>
                    <a:lnTo>
                      <a:pt x="2614" y="1934"/>
                    </a:lnTo>
                    <a:lnTo>
                      <a:pt x="2618" y="1925"/>
                    </a:lnTo>
                    <a:lnTo>
                      <a:pt x="2622" y="1917"/>
                    </a:lnTo>
                    <a:lnTo>
                      <a:pt x="2625" y="1910"/>
                    </a:lnTo>
                    <a:lnTo>
                      <a:pt x="2629" y="1901"/>
                    </a:lnTo>
                    <a:lnTo>
                      <a:pt x="2633" y="1894"/>
                    </a:lnTo>
                    <a:lnTo>
                      <a:pt x="2637" y="1884"/>
                    </a:lnTo>
                    <a:lnTo>
                      <a:pt x="2641" y="1874"/>
                    </a:lnTo>
                    <a:lnTo>
                      <a:pt x="2645" y="1867"/>
                    </a:lnTo>
                    <a:lnTo>
                      <a:pt x="2649" y="1860"/>
                    </a:lnTo>
                    <a:lnTo>
                      <a:pt x="2653" y="1851"/>
                    </a:lnTo>
                    <a:lnTo>
                      <a:pt x="2657" y="1843"/>
                    </a:lnTo>
                    <a:lnTo>
                      <a:pt x="2661" y="1834"/>
                    </a:lnTo>
                    <a:lnTo>
                      <a:pt x="2665" y="1825"/>
                    </a:lnTo>
                    <a:lnTo>
                      <a:pt x="2669" y="1817"/>
                    </a:lnTo>
                    <a:lnTo>
                      <a:pt x="2673" y="1809"/>
                    </a:lnTo>
                    <a:lnTo>
                      <a:pt x="2677" y="1799"/>
                    </a:lnTo>
                    <a:lnTo>
                      <a:pt x="2681" y="1791"/>
                    </a:lnTo>
                    <a:lnTo>
                      <a:pt x="2685" y="1782"/>
                    </a:lnTo>
                    <a:lnTo>
                      <a:pt x="2688" y="1775"/>
                    </a:lnTo>
                    <a:lnTo>
                      <a:pt x="2692" y="1767"/>
                    </a:lnTo>
                    <a:lnTo>
                      <a:pt x="2696" y="1758"/>
                    </a:lnTo>
                    <a:lnTo>
                      <a:pt x="2700" y="1751"/>
                    </a:lnTo>
                    <a:lnTo>
                      <a:pt x="2704" y="1742"/>
                    </a:lnTo>
                    <a:lnTo>
                      <a:pt x="2708" y="1733"/>
                    </a:lnTo>
                    <a:lnTo>
                      <a:pt x="2712" y="1726"/>
                    </a:lnTo>
                    <a:lnTo>
                      <a:pt x="2716" y="1717"/>
                    </a:lnTo>
                    <a:lnTo>
                      <a:pt x="2720" y="1708"/>
                    </a:lnTo>
                    <a:lnTo>
                      <a:pt x="2724" y="1699"/>
                    </a:lnTo>
                    <a:lnTo>
                      <a:pt x="2728" y="1692"/>
                    </a:lnTo>
                    <a:lnTo>
                      <a:pt x="2732" y="1683"/>
                    </a:lnTo>
                    <a:lnTo>
                      <a:pt x="2736" y="1674"/>
                    </a:lnTo>
                    <a:lnTo>
                      <a:pt x="2740" y="1666"/>
                    </a:lnTo>
                    <a:lnTo>
                      <a:pt x="2744" y="1657"/>
                    </a:lnTo>
                    <a:lnTo>
                      <a:pt x="2748" y="1649"/>
                    </a:lnTo>
                    <a:lnTo>
                      <a:pt x="2751" y="1640"/>
                    </a:lnTo>
                    <a:lnTo>
                      <a:pt x="2755" y="1631"/>
                    </a:lnTo>
                    <a:lnTo>
                      <a:pt x="2759" y="1624"/>
                    </a:lnTo>
                    <a:lnTo>
                      <a:pt x="2763" y="1616"/>
                    </a:lnTo>
                    <a:lnTo>
                      <a:pt x="2767" y="1608"/>
                    </a:lnTo>
                    <a:lnTo>
                      <a:pt x="2771" y="1599"/>
                    </a:lnTo>
                    <a:lnTo>
                      <a:pt x="2775" y="1591"/>
                    </a:lnTo>
                    <a:lnTo>
                      <a:pt x="2779" y="1582"/>
                    </a:lnTo>
                    <a:lnTo>
                      <a:pt x="2783" y="1575"/>
                    </a:lnTo>
                    <a:lnTo>
                      <a:pt x="2787" y="1566"/>
                    </a:lnTo>
                    <a:lnTo>
                      <a:pt x="2791" y="1558"/>
                    </a:lnTo>
                    <a:lnTo>
                      <a:pt x="2795" y="1548"/>
                    </a:lnTo>
                    <a:lnTo>
                      <a:pt x="2799" y="1541"/>
                    </a:lnTo>
                    <a:lnTo>
                      <a:pt x="2803" y="1532"/>
                    </a:lnTo>
                    <a:lnTo>
                      <a:pt x="2807" y="1524"/>
                    </a:lnTo>
                    <a:lnTo>
                      <a:pt x="2811" y="1515"/>
                    </a:lnTo>
                    <a:lnTo>
                      <a:pt x="2814" y="1507"/>
                    </a:lnTo>
                    <a:lnTo>
                      <a:pt x="2818" y="1500"/>
                    </a:lnTo>
                    <a:lnTo>
                      <a:pt x="2822" y="1491"/>
                    </a:lnTo>
                    <a:lnTo>
                      <a:pt x="2826" y="1483"/>
                    </a:lnTo>
                    <a:lnTo>
                      <a:pt x="2830" y="1474"/>
                    </a:lnTo>
                    <a:lnTo>
                      <a:pt x="2834" y="1467"/>
                    </a:lnTo>
                    <a:lnTo>
                      <a:pt x="2838" y="1458"/>
                    </a:lnTo>
                    <a:lnTo>
                      <a:pt x="2842" y="1449"/>
                    </a:lnTo>
                    <a:lnTo>
                      <a:pt x="2846" y="1441"/>
                    </a:lnTo>
                    <a:lnTo>
                      <a:pt x="2850" y="1434"/>
                    </a:lnTo>
                    <a:lnTo>
                      <a:pt x="2854" y="1425"/>
                    </a:lnTo>
                    <a:lnTo>
                      <a:pt x="2858" y="1418"/>
                    </a:lnTo>
                    <a:lnTo>
                      <a:pt x="2862" y="1410"/>
                    </a:lnTo>
                    <a:lnTo>
                      <a:pt x="2866" y="1401"/>
                    </a:lnTo>
                    <a:lnTo>
                      <a:pt x="2870" y="1392"/>
                    </a:lnTo>
                    <a:lnTo>
                      <a:pt x="2874" y="1384"/>
                    </a:lnTo>
                    <a:lnTo>
                      <a:pt x="2877" y="1376"/>
                    </a:lnTo>
                    <a:lnTo>
                      <a:pt x="2881" y="1368"/>
                    </a:lnTo>
                    <a:lnTo>
                      <a:pt x="2885" y="1361"/>
                    </a:lnTo>
                    <a:lnTo>
                      <a:pt x="2889" y="1353"/>
                    </a:lnTo>
                    <a:lnTo>
                      <a:pt x="2893" y="1345"/>
                    </a:lnTo>
                    <a:lnTo>
                      <a:pt x="2897" y="1337"/>
                    </a:lnTo>
                    <a:lnTo>
                      <a:pt x="2901" y="1328"/>
                    </a:lnTo>
                    <a:lnTo>
                      <a:pt x="2905" y="1321"/>
                    </a:lnTo>
                    <a:lnTo>
                      <a:pt x="2909" y="1313"/>
                    </a:lnTo>
                    <a:lnTo>
                      <a:pt x="2913" y="1305"/>
                    </a:lnTo>
                    <a:lnTo>
                      <a:pt x="2917" y="1297"/>
                    </a:lnTo>
                    <a:lnTo>
                      <a:pt x="2921" y="1288"/>
                    </a:lnTo>
                    <a:lnTo>
                      <a:pt x="2925" y="1281"/>
                    </a:lnTo>
                    <a:lnTo>
                      <a:pt x="2929" y="1274"/>
                    </a:lnTo>
                    <a:lnTo>
                      <a:pt x="2933" y="1266"/>
                    </a:lnTo>
                    <a:lnTo>
                      <a:pt x="2937" y="1260"/>
                    </a:lnTo>
                    <a:lnTo>
                      <a:pt x="2940" y="1252"/>
                    </a:lnTo>
                    <a:lnTo>
                      <a:pt x="2944" y="1243"/>
                    </a:lnTo>
                    <a:lnTo>
                      <a:pt x="2948" y="1235"/>
                    </a:lnTo>
                    <a:lnTo>
                      <a:pt x="2952" y="1229"/>
                    </a:lnTo>
                    <a:lnTo>
                      <a:pt x="2956" y="1221"/>
                    </a:lnTo>
                    <a:lnTo>
                      <a:pt x="2960" y="1212"/>
                    </a:lnTo>
                    <a:lnTo>
                      <a:pt x="2964" y="1204"/>
                    </a:lnTo>
                    <a:lnTo>
                      <a:pt x="2968" y="1196"/>
                    </a:lnTo>
                    <a:lnTo>
                      <a:pt x="2972" y="1189"/>
                    </a:lnTo>
                    <a:lnTo>
                      <a:pt x="2976" y="1182"/>
                    </a:lnTo>
                    <a:lnTo>
                      <a:pt x="2980" y="1173"/>
                    </a:lnTo>
                    <a:lnTo>
                      <a:pt x="2984" y="1166"/>
                    </a:lnTo>
                    <a:lnTo>
                      <a:pt x="2988" y="1158"/>
                    </a:lnTo>
                    <a:lnTo>
                      <a:pt x="2992" y="1152"/>
                    </a:lnTo>
                    <a:lnTo>
                      <a:pt x="2996" y="1144"/>
                    </a:lnTo>
                    <a:lnTo>
                      <a:pt x="2999" y="1136"/>
                    </a:lnTo>
                    <a:lnTo>
                      <a:pt x="3003" y="1129"/>
                    </a:lnTo>
                    <a:lnTo>
                      <a:pt x="3007" y="1122"/>
                    </a:lnTo>
                    <a:lnTo>
                      <a:pt x="3011" y="1115"/>
                    </a:lnTo>
                    <a:lnTo>
                      <a:pt x="3015" y="1107"/>
                    </a:lnTo>
                    <a:lnTo>
                      <a:pt x="3019" y="1100"/>
                    </a:lnTo>
                    <a:lnTo>
                      <a:pt x="3023" y="1094"/>
                    </a:lnTo>
                    <a:lnTo>
                      <a:pt x="3027" y="1086"/>
                    </a:lnTo>
                    <a:lnTo>
                      <a:pt x="3031" y="1078"/>
                    </a:lnTo>
                    <a:lnTo>
                      <a:pt x="3035" y="1072"/>
                    </a:lnTo>
                    <a:lnTo>
                      <a:pt x="3039" y="1064"/>
                    </a:lnTo>
                    <a:lnTo>
                      <a:pt x="3043" y="1057"/>
                    </a:lnTo>
                    <a:lnTo>
                      <a:pt x="3047" y="1051"/>
                    </a:lnTo>
                    <a:lnTo>
                      <a:pt x="3051" y="1042"/>
                    </a:lnTo>
                    <a:lnTo>
                      <a:pt x="3055" y="1036"/>
                    </a:lnTo>
                    <a:lnTo>
                      <a:pt x="3059" y="1029"/>
                    </a:lnTo>
                    <a:lnTo>
                      <a:pt x="3062" y="1022"/>
                    </a:lnTo>
                    <a:lnTo>
                      <a:pt x="3066" y="1015"/>
                    </a:lnTo>
                    <a:lnTo>
                      <a:pt x="3070" y="1008"/>
                    </a:lnTo>
                    <a:lnTo>
                      <a:pt x="3074" y="1001"/>
                    </a:lnTo>
                    <a:lnTo>
                      <a:pt x="3078" y="993"/>
                    </a:lnTo>
                    <a:lnTo>
                      <a:pt x="3082" y="987"/>
                    </a:lnTo>
                    <a:lnTo>
                      <a:pt x="3086" y="980"/>
                    </a:lnTo>
                    <a:lnTo>
                      <a:pt x="3090" y="973"/>
                    </a:lnTo>
                    <a:lnTo>
                      <a:pt x="3094" y="968"/>
                    </a:lnTo>
                    <a:lnTo>
                      <a:pt x="3098" y="961"/>
                    </a:lnTo>
                    <a:lnTo>
                      <a:pt x="3102" y="954"/>
                    </a:lnTo>
                    <a:lnTo>
                      <a:pt x="3106" y="947"/>
                    </a:lnTo>
                    <a:lnTo>
                      <a:pt x="3110" y="941"/>
                    </a:lnTo>
                    <a:lnTo>
                      <a:pt x="3114" y="933"/>
                    </a:lnTo>
                    <a:lnTo>
                      <a:pt x="3118" y="926"/>
                    </a:lnTo>
                    <a:lnTo>
                      <a:pt x="3122" y="920"/>
                    </a:lnTo>
                    <a:lnTo>
                      <a:pt x="3125" y="914"/>
                    </a:lnTo>
                    <a:lnTo>
                      <a:pt x="3129" y="906"/>
                    </a:lnTo>
                    <a:lnTo>
                      <a:pt x="3133" y="901"/>
                    </a:lnTo>
                    <a:lnTo>
                      <a:pt x="3137" y="895"/>
                    </a:lnTo>
                    <a:lnTo>
                      <a:pt x="3141" y="888"/>
                    </a:lnTo>
                    <a:lnTo>
                      <a:pt x="3145" y="882"/>
                    </a:lnTo>
                    <a:lnTo>
                      <a:pt x="3149" y="875"/>
                    </a:lnTo>
                    <a:lnTo>
                      <a:pt x="3153" y="868"/>
                    </a:lnTo>
                    <a:lnTo>
                      <a:pt x="3157" y="862"/>
                    </a:lnTo>
                    <a:lnTo>
                      <a:pt x="3161" y="856"/>
                    </a:lnTo>
                    <a:lnTo>
                      <a:pt x="3165" y="850"/>
                    </a:lnTo>
                    <a:lnTo>
                      <a:pt x="3169" y="844"/>
                    </a:lnTo>
                    <a:lnTo>
                      <a:pt x="3173" y="837"/>
                    </a:lnTo>
                    <a:lnTo>
                      <a:pt x="3177" y="831"/>
                    </a:lnTo>
                    <a:lnTo>
                      <a:pt x="3181" y="824"/>
                    </a:lnTo>
                    <a:lnTo>
                      <a:pt x="3185" y="818"/>
                    </a:lnTo>
                    <a:lnTo>
                      <a:pt x="3188" y="813"/>
                    </a:lnTo>
                    <a:lnTo>
                      <a:pt x="3192" y="807"/>
                    </a:lnTo>
                    <a:lnTo>
                      <a:pt x="3196" y="799"/>
                    </a:lnTo>
                    <a:lnTo>
                      <a:pt x="3200" y="794"/>
                    </a:lnTo>
                    <a:lnTo>
                      <a:pt x="3204" y="788"/>
                    </a:lnTo>
                    <a:lnTo>
                      <a:pt x="3208" y="782"/>
                    </a:lnTo>
                    <a:lnTo>
                      <a:pt x="3212" y="776"/>
                    </a:lnTo>
                    <a:lnTo>
                      <a:pt x="3216" y="769"/>
                    </a:lnTo>
                    <a:lnTo>
                      <a:pt x="3220" y="764"/>
                    </a:lnTo>
                    <a:lnTo>
                      <a:pt x="3224" y="758"/>
                    </a:lnTo>
                    <a:lnTo>
                      <a:pt x="3228" y="751"/>
                    </a:lnTo>
                    <a:lnTo>
                      <a:pt x="3232" y="745"/>
                    </a:lnTo>
                    <a:lnTo>
                      <a:pt x="3236" y="740"/>
                    </a:lnTo>
                    <a:lnTo>
                      <a:pt x="3240" y="735"/>
                    </a:lnTo>
                    <a:lnTo>
                      <a:pt x="3244" y="730"/>
                    </a:lnTo>
                    <a:lnTo>
                      <a:pt x="3248" y="724"/>
                    </a:lnTo>
                    <a:lnTo>
                      <a:pt x="3251" y="719"/>
                    </a:lnTo>
                    <a:lnTo>
                      <a:pt x="3255" y="712"/>
                    </a:lnTo>
                    <a:lnTo>
                      <a:pt x="3259" y="707"/>
                    </a:lnTo>
                    <a:lnTo>
                      <a:pt x="3263" y="703"/>
                    </a:lnTo>
                    <a:lnTo>
                      <a:pt x="3267" y="697"/>
                    </a:lnTo>
                    <a:lnTo>
                      <a:pt x="3271" y="690"/>
                    </a:lnTo>
                    <a:lnTo>
                      <a:pt x="3275" y="685"/>
                    </a:lnTo>
                    <a:lnTo>
                      <a:pt x="3279" y="678"/>
                    </a:lnTo>
                    <a:lnTo>
                      <a:pt x="3283" y="674"/>
                    </a:lnTo>
                    <a:lnTo>
                      <a:pt x="3287" y="668"/>
                    </a:lnTo>
                    <a:lnTo>
                      <a:pt x="3291" y="663"/>
                    </a:lnTo>
                    <a:lnTo>
                      <a:pt x="3295" y="659"/>
                    </a:lnTo>
                    <a:lnTo>
                      <a:pt x="3299" y="652"/>
                    </a:lnTo>
                    <a:lnTo>
                      <a:pt x="3303" y="648"/>
                    </a:lnTo>
                    <a:lnTo>
                      <a:pt x="3307" y="642"/>
                    </a:lnTo>
                    <a:lnTo>
                      <a:pt x="3311" y="637"/>
                    </a:lnTo>
                    <a:lnTo>
                      <a:pt x="3314" y="631"/>
                    </a:lnTo>
                    <a:lnTo>
                      <a:pt x="3318" y="626"/>
                    </a:lnTo>
                    <a:lnTo>
                      <a:pt x="3322" y="621"/>
                    </a:lnTo>
                    <a:lnTo>
                      <a:pt x="3326" y="616"/>
                    </a:lnTo>
                    <a:lnTo>
                      <a:pt x="3330" y="611"/>
                    </a:lnTo>
                    <a:lnTo>
                      <a:pt x="3334" y="606"/>
                    </a:lnTo>
                    <a:lnTo>
                      <a:pt x="3338" y="601"/>
                    </a:lnTo>
                    <a:lnTo>
                      <a:pt x="3342" y="596"/>
                    </a:lnTo>
                    <a:lnTo>
                      <a:pt x="3346" y="590"/>
                    </a:lnTo>
                    <a:lnTo>
                      <a:pt x="3350" y="587"/>
                    </a:lnTo>
                    <a:lnTo>
                      <a:pt x="3354" y="581"/>
                    </a:lnTo>
                    <a:lnTo>
                      <a:pt x="3358" y="576"/>
                    </a:lnTo>
                    <a:lnTo>
                      <a:pt x="3362" y="570"/>
                    </a:lnTo>
                    <a:lnTo>
                      <a:pt x="3366" y="566"/>
                    </a:lnTo>
                    <a:lnTo>
                      <a:pt x="3370" y="562"/>
                    </a:lnTo>
                    <a:lnTo>
                      <a:pt x="3374" y="557"/>
                    </a:lnTo>
                    <a:lnTo>
                      <a:pt x="3377" y="552"/>
                    </a:lnTo>
                    <a:lnTo>
                      <a:pt x="3381" y="547"/>
                    </a:lnTo>
                    <a:lnTo>
                      <a:pt x="3385" y="544"/>
                    </a:lnTo>
                    <a:lnTo>
                      <a:pt x="3389" y="539"/>
                    </a:lnTo>
                    <a:lnTo>
                      <a:pt x="3393" y="533"/>
                    </a:lnTo>
                    <a:lnTo>
                      <a:pt x="3397" y="528"/>
                    </a:lnTo>
                    <a:lnTo>
                      <a:pt x="3401" y="525"/>
                    </a:lnTo>
                    <a:lnTo>
                      <a:pt x="3405" y="521"/>
                    </a:lnTo>
                    <a:lnTo>
                      <a:pt x="3409" y="516"/>
                    </a:lnTo>
                    <a:lnTo>
                      <a:pt x="3413" y="511"/>
                    </a:lnTo>
                    <a:lnTo>
                      <a:pt x="3417" y="506"/>
                    </a:lnTo>
                    <a:lnTo>
                      <a:pt x="3421" y="502"/>
                    </a:lnTo>
                    <a:lnTo>
                      <a:pt x="3425" y="498"/>
                    </a:lnTo>
                    <a:lnTo>
                      <a:pt x="3429" y="493"/>
                    </a:lnTo>
                    <a:lnTo>
                      <a:pt x="3433" y="489"/>
                    </a:lnTo>
                    <a:lnTo>
                      <a:pt x="3437" y="485"/>
                    </a:lnTo>
                    <a:lnTo>
                      <a:pt x="3440" y="481"/>
                    </a:lnTo>
                    <a:lnTo>
                      <a:pt x="3444" y="476"/>
                    </a:lnTo>
                    <a:lnTo>
                      <a:pt x="3448" y="473"/>
                    </a:lnTo>
                    <a:lnTo>
                      <a:pt x="3452" y="468"/>
                    </a:lnTo>
                    <a:lnTo>
                      <a:pt x="3456" y="465"/>
                    </a:lnTo>
                    <a:lnTo>
                      <a:pt x="3460" y="459"/>
                    </a:lnTo>
                    <a:lnTo>
                      <a:pt x="3464" y="455"/>
                    </a:lnTo>
                    <a:lnTo>
                      <a:pt x="3468" y="453"/>
                    </a:lnTo>
                    <a:lnTo>
                      <a:pt x="3472" y="447"/>
                    </a:lnTo>
                    <a:lnTo>
                      <a:pt x="3476" y="444"/>
                    </a:lnTo>
                    <a:lnTo>
                      <a:pt x="3480" y="439"/>
                    </a:lnTo>
                    <a:lnTo>
                      <a:pt x="3484" y="436"/>
                    </a:lnTo>
                    <a:lnTo>
                      <a:pt x="3488" y="432"/>
                    </a:lnTo>
                    <a:lnTo>
                      <a:pt x="3492" y="427"/>
                    </a:lnTo>
                    <a:lnTo>
                      <a:pt x="3496" y="424"/>
                    </a:lnTo>
                    <a:lnTo>
                      <a:pt x="3499" y="421"/>
                    </a:lnTo>
                    <a:lnTo>
                      <a:pt x="3503" y="417"/>
                    </a:lnTo>
                    <a:lnTo>
                      <a:pt x="3507" y="412"/>
                    </a:lnTo>
                    <a:lnTo>
                      <a:pt x="3511" y="409"/>
                    </a:lnTo>
                    <a:lnTo>
                      <a:pt x="3515" y="406"/>
                    </a:lnTo>
                    <a:lnTo>
                      <a:pt x="3519" y="401"/>
                    </a:lnTo>
                    <a:lnTo>
                      <a:pt x="3523" y="399"/>
                    </a:lnTo>
                    <a:lnTo>
                      <a:pt x="3527" y="394"/>
                    </a:lnTo>
                    <a:lnTo>
                      <a:pt x="3531" y="390"/>
                    </a:lnTo>
                    <a:lnTo>
                      <a:pt x="3535" y="386"/>
                    </a:lnTo>
                    <a:lnTo>
                      <a:pt x="3539" y="384"/>
                    </a:lnTo>
                    <a:lnTo>
                      <a:pt x="3543" y="381"/>
                    </a:lnTo>
                    <a:lnTo>
                      <a:pt x="3547" y="376"/>
                    </a:lnTo>
                    <a:lnTo>
                      <a:pt x="3551" y="373"/>
                    </a:lnTo>
                    <a:lnTo>
                      <a:pt x="3555" y="371"/>
                    </a:lnTo>
                    <a:lnTo>
                      <a:pt x="3559" y="366"/>
                    </a:lnTo>
                    <a:lnTo>
                      <a:pt x="3562" y="363"/>
                    </a:lnTo>
                    <a:lnTo>
                      <a:pt x="3566" y="360"/>
                    </a:lnTo>
                    <a:lnTo>
                      <a:pt x="3570" y="355"/>
                    </a:lnTo>
                    <a:lnTo>
                      <a:pt x="3574" y="353"/>
                    </a:lnTo>
                    <a:lnTo>
                      <a:pt x="3578" y="349"/>
                    </a:lnTo>
                    <a:lnTo>
                      <a:pt x="3582" y="347"/>
                    </a:lnTo>
                    <a:lnTo>
                      <a:pt x="3586" y="342"/>
                    </a:lnTo>
                    <a:lnTo>
                      <a:pt x="3590" y="340"/>
                    </a:lnTo>
                    <a:lnTo>
                      <a:pt x="3594" y="336"/>
                    </a:lnTo>
                    <a:lnTo>
                      <a:pt x="3598" y="335"/>
                    </a:lnTo>
                    <a:lnTo>
                      <a:pt x="3602" y="330"/>
                    </a:lnTo>
                    <a:lnTo>
                      <a:pt x="3606" y="328"/>
                    </a:lnTo>
                    <a:lnTo>
                      <a:pt x="3610" y="324"/>
                    </a:lnTo>
                    <a:lnTo>
                      <a:pt x="3614" y="320"/>
                    </a:lnTo>
                    <a:lnTo>
                      <a:pt x="3618" y="318"/>
                    </a:lnTo>
                    <a:lnTo>
                      <a:pt x="3622" y="315"/>
                    </a:lnTo>
                    <a:lnTo>
                      <a:pt x="3625" y="312"/>
                    </a:lnTo>
                    <a:lnTo>
                      <a:pt x="3629" y="310"/>
                    </a:lnTo>
                    <a:lnTo>
                      <a:pt x="3633" y="305"/>
                    </a:lnTo>
                    <a:lnTo>
                      <a:pt x="3637" y="304"/>
                    </a:lnTo>
                    <a:lnTo>
                      <a:pt x="3641" y="300"/>
                    </a:lnTo>
                    <a:lnTo>
                      <a:pt x="3645" y="297"/>
                    </a:lnTo>
                    <a:lnTo>
                      <a:pt x="3649" y="294"/>
                    </a:lnTo>
                    <a:lnTo>
                      <a:pt x="3653" y="291"/>
                    </a:lnTo>
                    <a:lnTo>
                      <a:pt x="3657" y="289"/>
                    </a:lnTo>
                    <a:lnTo>
                      <a:pt x="3661" y="286"/>
                    </a:lnTo>
                    <a:lnTo>
                      <a:pt x="3665" y="282"/>
                    </a:lnTo>
                    <a:lnTo>
                      <a:pt x="3669" y="280"/>
                    </a:lnTo>
                    <a:lnTo>
                      <a:pt x="3673" y="278"/>
                    </a:lnTo>
                    <a:lnTo>
                      <a:pt x="3677" y="275"/>
                    </a:lnTo>
                    <a:lnTo>
                      <a:pt x="3681" y="272"/>
                    </a:lnTo>
                    <a:lnTo>
                      <a:pt x="3685" y="270"/>
                    </a:lnTo>
                    <a:lnTo>
                      <a:pt x="3688" y="266"/>
                    </a:lnTo>
                    <a:lnTo>
                      <a:pt x="3692" y="262"/>
                    </a:lnTo>
                    <a:lnTo>
                      <a:pt x="3696" y="262"/>
                    </a:lnTo>
                    <a:lnTo>
                      <a:pt x="3700" y="259"/>
                    </a:lnTo>
                    <a:lnTo>
                      <a:pt x="3704" y="255"/>
                    </a:lnTo>
                    <a:lnTo>
                      <a:pt x="3708" y="254"/>
                    </a:lnTo>
                    <a:lnTo>
                      <a:pt x="3712" y="253"/>
                    </a:lnTo>
                    <a:lnTo>
                      <a:pt x="3716" y="249"/>
                    </a:lnTo>
                    <a:lnTo>
                      <a:pt x="3720" y="247"/>
                    </a:lnTo>
                    <a:lnTo>
                      <a:pt x="3724" y="244"/>
                    </a:lnTo>
                    <a:lnTo>
                      <a:pt x="3728" y="243"/>
                    </a:lnTo>
                    <a:lnTo>
                      <a:pt x="3732" y="239"/>
                    </a:lnTo>
                    <a:lnTo>
                      <a:pt x="3736" y="238"/>
                    </a:lnTo>
                    <a:lnTo>
                      <a:pt x="3740" y="235"/>
                    </a:lnTo>
                    <a:lnTo>
                      <a:pt x="3744" y="233"/>
                    </a:lnTo>
                    <a:lnTo>
                      <a:pt x="3748" y="229"/>
                    </a:lnTo>
                    <a:lnTo>
                      <a:pt x="3751" y="228"/>
                    </a:lnTo>
                    <a:lnTo>
                      <a:pt x="3755" y="225"/>
                    </a:lnTo>
                    <a:lnTo>
                      <a:pt x="3759" y="223"/>
                    </a:lnTo>
                    <a:lnTo>
                      <a:pt x="3763" y="221"/>
                    </a:lnTo>
                    <a:lnTo>
                      <a:pt x="3767" y="218"/>
                    </a:lnTo>
                    <a:lnTo>
                      <a:pt x="3771" y="216"/>
                    </a:lnTo>
                    <a:lnTo>
                      <a:pt x="3775" y="214"/>
                    </a:lnTo>
                    <a:lnTo>
                      <a:pt x="3779" y="211"/>
                    </a:lnTo>
                    <a:lnTo>
                      <a:pt x="3783" y="211"/>
                    </a:lnTo>
                    <a:lnTo>
                      <a:pt x="3787" y="209"/>
                    </a:lnTo>
                    <a:lnTo>
                      <a:pt x="3791" y="206"/>
                    </a:lnTo>
                    <a:lnTo>
                      <a:pt x="3795" y="203"/>
                    </a:lnTo>
                    <a:lnTo>
                      <a:pt x="3799" y="202"/>
                    </a:lnTo>
                    <a:lnTo>
                      <a:pt x="3803" y="200"/>
                    </a:lnTo>
                    <a:lnTo>
                      <a:pt x="3807" y="197"/>
                    </a:lnTo>
                    <a:lnTo>
                      <a:pt x="3811" y="195"/>
                    </a:lnTo>
                    <a:lnTo>
                      <a:pt x="3814" y="193"/>
                    </a:lnTo>
                    <a:lnTo>
                      <a:pt x="3818" y="192"/>
                    </a:lnTo>
                    <a:lnTo>
                      <a:pt x="3822" y="189"/>
                    </a:lnTo>
                    <a:lnTo>
                      <a:pt x="3826" y="188"/>
                    </a:lnTo>
                    <a:lnTo>
                      <a:pt x="3830" y="186"/>
                    </a:lnTo>
                    <a:lnTo>
                      <a:pt x="3834" y="184"/>
                    </a:lnTo>
                    <a:lnTo>
                      <a:pt x="3838" y="182"/>
                    </a:lnTo>
                    <a:lnTo>
                      <a:pt x="3842" y="180"/>
                    </a:lnTo>
                    <a:lnTo>
                      <a:pt x="3846" y="178"/>
                    </a:lnTo>
                    <a:lnTo>
                      <a:pt x="3850" y="177"/>
                    </a:lnTo>
                    <a:lnTo>
                      <a:pt x="3854" y="175"/>
                    </a:lnTo>
                    <a:lnTo>
                      <a:pt x="3858" y="174"/>
                    </a:lnTo>
                    <a:lnTo>
                      <a:pt x="3862" y="172"/>
                    </a:lnTo>
                    <a:lnTo>
                      <a:pt x="3866" y="171"/>
                    </a:lnTo>
                    <a:lnTo>
                      <a:pt x="3870" y="168"/>
                    </a:lnTo>
                    <a:lnTo>
                      <a:pt x="3874" y="165"/>
                    </a:lnTo>
                    <a:lnTo>
                      <a:pt x="3877" y="165"/>
                    </a:lnTo>
                    <a:lnTo>
                      <a:pt x="3881" y="162"/>
                    </a:lnTo>
                    <a:lnTo>
                      <a:pt x="3885" y="162"/>
                    </a:lnTo>
                    <a:lnTo>
                      <a:pt x="3889" y="160"/>
                    </a:lnTo>
                    <a:lnTo>
                      <a:pt x="3893" y="158"/>
                    </a:lnTo>
                    <a:lnTo>
                      <a:pt x="3897" y="157"/>
                    </a:lnTo>
                    <a:lnTo>
                      <a:pt x="3901" y="154"/>
                    </a:lnTo>
                    <a:lnTo>
                      <a:pt x="3905" y="152"/>
                    </a:lnTo>
                    <a:lnTo>
                      <a:pt x="3909" y="151"/>
                    </a:lnTo>
                    <a:lnTo>
                      <a:pt x="3913" y="151"/>
                    </a:lnTo>
                    <a:lnTo>
                      <a:pt x="3917" y="149"/>
                    </a:lnTo>
                    <a:lnTo>
                      <a:pt x="3921" y="148"/>
                    </a:lnTo>
                    <a:lnTo>
                      <a:pt x="3925" y="146"/>
                    </a:lnTo>
                    <a:lnTo>
                      <a:pt x="3929" y="144"/>
                    </a:lnTo>
                    <a:lnTo>
                      <a:pt x="3933" y="14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0" name="Freeform 338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9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3"/>
                  </a:cxn>
                  <a:cxn ang="0">
                    <a:pos x="311" y="4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6"/>
                  </a:cxn>
                  <a:cxn ang="0">
                    <a:pos x="625" y="20"/>
                  </a:cxn>
                  <a:cxn ang="0">
                    <a:pos x="688" y="54"/>
                  </a:cxn>
                  <a:cxn ang="0">
                    <a:pos x="751" y="111"/>
                  </a:cxn>
                  <a:cxn ang="0">
                    <a:pos x="814" y="202"/>
                  </a:cxn>
                  <a:cxn ang="0">
                    <a:pos x="877" y="332"/>
                  </a:cxn>
                  <a:cxn ang="0">
                    <a:pos x="940" y="500"/>
                  </a:cxn>
                  <a:cxn ang="0">
                    <a:pos x="1003" y="708"/>
                  </a:cxn>
                  <a:cxn ang="0">
                    <a:pos x="1066" y="956"/>
                  </a:cxn>
                  <a:cxn ang="0">
                    <a:pos x="1129" y="1240"/>
                  </a:cxn>
                  <a:cxn ang="0">
                    <a:pos x="1192" y="1551"/>
                  </a:cxn>
                  <a:cxn ang="0">
                    <a:pos x="1255" y="1882"/>
                  </a:cxn>
                  <a:cxn ang="0">
                    <a:pos x="1318" y="2227"/>
                  </a:cxn>
                  <a:cxn ang="0">
                    <a:pos x="1381" y="2575"/>
                  </a:cxn>
                  <a:cxn ang="0">
                    <a:pos x="1444" y="2829"/>
                  </a:cxn>
                  <a:cxn ang="0">
                    <a:pos x="1507" y="2829"/>
                  </a:cxn>
                  <a:cxn ang="0">
                    <a:pos x="1570" y="2829"/>
                  </a:cxn>
                  <a:cxn ang="0">
                    <a:pos x="1633" y="2829"/>
                  </a:cxn>
                  <a:cxn ang="0">
                    <a:pos x="1696" y="2829"/>
                  </a:cxn>
                  <a:cxn ang="0">
                    <a:pos x="1759" y="2829"/>
                  </a:cxn>
                  <a:cxn ang="0">
                    <a:pos x="1822" y="2829"/>
                  </a:cxn>
                  <a:cxn ang="0">
                    <a:pos x="1885" y="2829"/>
                  </a:cxn>
                  <a:cxn ang="0">
                    <a:pos x="1948" y="2829"/>
                  </a:cxn>
                  <a:cxn ang="0">
                    <a:pos x="2011" y="2829"/>
                  </a:cxn>
                  <a:cxn ang="0">
                    <a:pos x="2074" y="2829"/>
                  </a:cxn>
                  <a:cxn ang="0">
                    <a:pos x="2137" y="2829"/>
                  </a:cxn>
                  <a:cxn ang="0">
                    <a:pos x="2200" y="2829"/>
                  </a:cxn>
                  <a:cxn ang="0">
                    <a:pos x="2263" y="2829"/>
                  </a:cxn>
                  <a:cxn ang="0">
                    <a:pos x="2326" y="2829"/>
                  </a:cxn>
                  <a:cxn ang="0">
                    <a:pos x="2389" y="2829"/>
                  </a:cxn>
                  <a:cxn ang="0">
                    <a:pos x="2452" y="2829"/>
                  </a:cxn>
                  <a:cxn ang="0">
                    <a:pos x="2515" y="2829"/>
                  </a:cxn>
                  <a:cxn ang="0">
                    <a:pos x="2578" y="2829"/>
                  </a:cxn>
                  <a:cxn ang="0">
                    <a:pos x="2641" y="2829"/>
                  </a:cxn>
                  <a:cxn ang="0">
                    <a:pos x="2704" y="2829"/>
                  </a:cxn>
                  <a:cxn ang="0">
                    <a:pos x="2767" y="2789"/>
                  </a:cxn>
                  <a:cxn ang="0">
                    <a:pos x="2830" y="2559"/>
                  </a:cxn>
                  <a:cxn ang="0">
                    <a:pos x="2893" y="2336"/>
                  </a:cxn>
                  <a:cxn ang="0">
                    <a:pos x="2956" y="2119"/>
                  </a:cxn>
                  <a:cxn ang="0">
                    <a:pos x="3019" y="1912"/>
                  </a:cxn>
                  <a:cxn ang="0">
                    <a:pos x="3082" y="1718"/>
                  </a:cxn>
                  <a:cxn ang="0">
                    <a:pos x="3145" y="1534"/>
                  </a:cxn>
                  <a:cxn ang="0">
                    <a:pos x="3208" y="1361"/>
                  </a:cxn>
                  <a:cxn ang="0">
                    <a:pos x="3271" y="1203"/>
                  </a:cxn>
                  <a:cxn ang="0">
                    <a:pos x="3334" y="1057"/>
                  </a:cxn>
                  <a:cxn ang="0">
                    <a:pos x="3397" y="924"/>
                  </a:cxn>
                  <a:cxn ang="0">
                    <a:pos x="3460" y="806"/>
                  </a:cxn>
                  <a:cxn ang="0">
                    <a:pos x="3523" y="699"/>
                  </a:cxn>
                  <a:cxn ang="0">
                    <a:pos x="3586" y="601"/>
                  </a:cxn>
                  <a:cxn ang="0">
                    <a:pos x="3649" y="516"/>
                  </a:cxn>
                  <a:cxn ang="0">
                    <a:pos x="3712" y="442"/>
                  </a:cxn>
                  <a:cxn ang="0">
                    <a:pos x="3775" y="376"/>
                  </a:cxn>
                  <a:cxn ang="0">
                    <a:pos x="3838" y="321"/>
                  </a:cxn>
                  <a:cxn ang="0">
                    <a:pos x="3901" y="273"/>
                  </a:cxn>
                </a:cxnLst>
                <a:rect l="0" t="0" r="r" b="b"/>
                <a:pathLst>
                  <a:path w="3933" h="2829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3"/>
                    </a:lnTo>
                    <a:lnTo>
                      <a:pt x="110" y="4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1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4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4"/>
                    </a:lnTo>
                    <a:lnTo>
                      <a:pt x="362" y="1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0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9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3"/>
                    </a:lnTo>
                    <a:lnTo>
                      <a:pt x="602" y="15"/>
                    </a:lnTo>
                    <a:lnTo>
                      <a:pt x="606" y="14"/>
                    </a:lnTo>
                    <a:lnTo>
                      <a:pt x="610" y="16"/>
                    </a:lnTo>
                    <a:lnTo>
                      <a:pt x="614" y="18"/>
                    </a:lnTo>
                    <a:lnTo>
                      <a:pt x="618" y="19"/>
                    </a:lnTo>
                    <a:lnTo>
                      <a:pt x="622" y="21"/>
                    </a:lnTo>
                    <a:lnTo>
                      <a:pt x="625" y="20"/>
                    </a:lnTo>
                    <a:lnTo>
                      <a:pt x="629" y="22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4"/>
                    </a:lnTo>
                    <a:lnTo>
                      <a:pt x="661" y="38"/>
                    </a:lnTo>
                    <a:lnTo>
                      <a:pt x="665" y="39"/>
                    </a:lnTo>
                    <a:lnTo>
                      <a:pt x="669" y="40"/>
                    </a:lnTo>
                    <a:lnTo>
                      <a:pt x="673" y="43"/>
                    </a:lnTo>
                    <a:lnTo>
                      <a:pt x="677" y="47"/>
                    </a:lnTo>
                    <a:lnTo>
                      <a:pt x="681" y="48"/>
                    </a:lnTo>
                    <a:lnTo>
                      <a:pt x="685" y="52"/>
                    </a:lnTo>
                    <a:lnTo>
                      <a:pt x="688" y="54"/>
                    </a:lnTo>
                    <a:lnTo>
                      <a:pt x="692" y="57"/>
                    </a:lnTo>
                    <a:lnTo>
                      <a:pt x="696" y="60"/>
                    </a:lnTo>
                    <a:lnTo>
                      <a:pt x="700" y="63"/>
                    </a:lnTo>
                    <a:lnTo>
                      <a:pt x="704" y="66"/>
                    </a:lnTo>
                    <a:lnTo>
                      <a:pt x="708" y="69"/>
                    </a:lnTo>
                    <a:lnTo>
                      <a:pt x="712" y="74"/>
                    </a:lnTo>
                    <a:lnTo>
                      <a:pt x="716" y="76"/>
                    </a:lnTo>
                    <a:lnTo>
                      <a:pt x="720" y="78"/>
                    </a:lnTo>
                    <a:lnTo>
                      <a:pt x="724" y="84"/>
                    </a:lnTo>
                    <a:lnTo>
                      <a:pt x="728" y="88"/>
                    </a:lnTo>
                    <a:lnTo>
                      <a:pt x="732" y="92"/>
                    </a:lnTo>
                    <a:lnTo>
                      <a:pt x="736" y="95"/>
                    </a:lnTo>
                    <a:lnTo>
                      <a:pt x="740" y="100"/>
                    </a:lnTo>
                    <a:lnTo>
                      <a:pt x="744" y="105"/>
                    </a:lnTo>
                    <a:lnTo>
                      <a:pt x="748" y="106"/>
                    </a:lnTo>
                    <a:lnTo>
                      <a:pt x="751" y="111"/>
                    </a:lnTo>
                    <a:lnTo>
                      <a:pt x="755" y="116"/>
                    </a:lnTo>
                    <a:lnTo>
                      <a:pt x="759" y="121"/>
                    </a:lnTo>
                    <a:lnTo>
                      <a:pt x="763" y="126"/>
                    </a:lnTo>
                    <a:lnTo>
                      <a:pt x="767" y="132"/>
                    </a:lnTo>
                    <a:lnTo>
                      <a:pt x="771" y="136"/>
                    </a:lnTo>
                    <a:lnTo>
                      <a:pt x="775" y="141"/>
                    </a:lnTo>
                    <a:lnTo>
                      <a:pt x="779" y="147"/>
                    </a:lnTo>
                    <a:lnTo>
                      <a:pt x="783" y="153"/>
                    </a:lnTo>
                    <a:lnTo>
                      <a:pt x="787" y="158"/>
                    </a:lnTo>
                    <a:lnTo>
                      <a:pt x="791" y="164"/>
                    </a:lnTo>
                    <a:lnTo>
                      <a:pt x="795" y="171"/>
                    </a:lnTo>
                    <a:lnTo>
                      <a:pt x="799" y="177"/>
                    </a:lnTo>
                    <a:lnTo>
                      <a:pt x="803" y="182"/>
                    </a:lnTo>
                    <a:lnTo>
                      <a:pt x="807" y="190"/>
                    </a:lnTo>
                    <a:lnTo>
                      <a:pt x="811" y="195"/>
                    </a:lnTo>
                    <a:lnTo>
                      <a:pt x="814" y="202"/>
                    </a:lnTo>
                    <a:lnTo>
                      <a:pt x="818" y="210"/>
                    </a:lnTo>
                    <a:lnTo>
                      <a:pt x="822" y="217"/>
                    </a:lnTo>
                    <a:lnTo>
                      <a:pt x="826" y="224"/>
                    </a:lnTo>
                    <a:lnTo>
                      <a:pt x="830" y="230"/>
                    </a:lnTo>
                    <a:lnTo>
                      <a:pt x="834" y="239"/>
                    </a:lnTo>
                    <a:lnTo>
                      <a:pt x="838" y="247"/>
                    </a:lnTo>
                    <a:lnTo>
                      <a:pt x="842" y="255"/>
                    </a:lnTo>
                    <a:lnTo>
                      <a:pt x="846" y="262"/>
                    </a:lnTo>
                    <a:lnTo>
                      <a:pt x="850" y="270"/>
                    </a:lnTo>
                    <a:lnTo>
                      <a:pt x="854" y="278"/>
                    </a:lnTo>
                    <a:lnTo>
                      <a:pt x="858" y="287"/>
                    </a:lnTo>
                    <a:lnTo>
                      <a:pt x="862" y="296"/>
                    </a:lnTo>
                    <a:lnTo>
                      <a:pt x="866" y="303"/>
                    </a:lnTo>
                    <a:lnTo>
                      <a:pt x="870" y="313"/>
                    </a:lnTo>
                    <a:lnTo>
                      <a:pt x="874" y="322"/>
                    </a:lnTo>
                    <a:lnTo>
                      <a:pt x="877" y="332"/>
                    </a:lnTo>
                    <a:lnTo>
                      <a:pt x="881" y="340"/>
                    </a:lnTo>
                    <a:lnTo>
                      <a:pt x="885" y="350"/>
                    </a:lnTo>
                    <a:lnTo>
                      <a:pt x="889" y="359"/>
                    </a:lnTo>
                    <a:lnTo>
                      <a:pt x="893" y="369"/>
                    </a:lnTo>
                    <a:lnTo>
                      <a:pt x="897" y="380"/>
                    </a:lnTo>
                    <a:lnTo>
                      <a:pt x="901" y="391"/>
                    </a:lnTo>
                    <a:lnTo>
                      <a:pt x="905" y="401"/>
                    </a:lnTo>
                    <a:lnTo>
                      <a:pt x="909" y="410"/>
                    </a:lnTo>
                    <a:lnTo>
                      <a:pt x="913" y="421"/>
                    </a:lnTo>
                    <a:lnTo>
                      <a:pt x="917" y="432"/>
                    </a:lnTo>
                    <a:lnTo>
                      <a:pt x="921" y="441"/>
                    </a:lnTo>
                    <a:lnTo>
                      <a:pt x="925" y="454"/>
                    </a:lnTo>
                    <a:lnTo>
                      <a:pt x="929" y="465"/>
                    </a:lnTo>
                    <a:lnTo>
                      <a:pt x="933" y="477"/>
                    </a:lnTo>
                    <a:lnTo>
                      <a:pt x="937" y="488"/>
                    </a:lnTo>
                    <a:lnTo>
                      <a:pt x="940" y="500"/>
                    </a:lnTo>
                    <a:lnTo>
                      <a:pt x="944" y="511"/>
                    </a:lnTo>
                    <a:lnTo>
                      <a:pt x="948" y="523"/>
                    </a:lnTo>
                    <a:lnTo>
                      <a:pt x="952" y="535"/>
                    </a:lnTo>
                    <a:lnTo>
                      <a:pt x="956" y="548"/>
                    </a:lnTo>
                    <a:lnTo>
                      <a:pt x="960" y="560"/>
                    </a:lnTo>
                    <a:lnTo>
                      <a:pt x="964" y="573"/>
                    </a:lnTo>
                    <a:lnTo>
                      <a:pt x="968" y="586"/>
                    </a:lnTo>
                    <a:lnTo>
                      <a:pt x="972" y="600"/>
                    </a:lnTo>
                    <a:lnTo>
                      <a:pt x="976" y="612"/>
                    </a:lnTo>
                    <a:lnTo>
                      <a:pt x="980" y="626"/>
                    </a:lnTo>
                    <a:lnTo>
                      <a:pt x="984" y="638"/>
                    </a:lnTo>
                    <a:lnTo>
                      <a:pt x="988" y="652"/>
                    </a:lnTo>
                    <a:lnTo>
                      <a:pt x="992" y="665"/>
                    </a:lnTo>
                    <a:lnTo>
                      <a:pt x="996" y="681"/>
                    </a:lnTo>
                    <a:lnTo>
                      <a:pt x="999" y="694"/>
                    </a:lnTo>
                    <a:lnTo>
                      <a:pt x="1003" y="708"/>
                    </a:lnTo>
                    <a:lnTo>
                      <a:pt x="1007" y="723"/>
                    </a:lnTo>
                    <a:lnTo>
                      <a:pt x="1011" y="738"/>
                    </a:lnTo>
                    <a:lnTo>
                      <a:pt x="1015" y="751"/>
                    </a:lnTo>
                    <a:lnTo>
                      <a:pt x="1019" y="767"/>
                    </a:lnTo>
                    <a:lnTo>
                      <a:pt x="1023" y="782"/>
                    </a:lnTo>
                    <a:lnTo>
                      <a:pt x="1027" y="797"/>
                    </a:lnTo>
                    <a:lnTo>
                      <a:pt x="1031" y="814"/>
                    </a:lnTo>
                    <a:lnTo>
                      <a:pt x="1035" y="828"/>
                    </a:lnTo>
                    <a:lnTo>
                      <a:pt x="1039" y="844"/>
                    </a:lnTo>
                    <a:lnTo>
                      <a:pt x="1043" y="858"/>
                    </a:lnTo>
                    <a:lnTo>
                      <a:pt x="1047" y="875"/>
                    </a:lnTo>
                    <a:lnTo>
                      <a:pt x="1051" y="892"/>
                    </a:lnTo>
                    <a:lnTo>
                      <a:pt x="1055" y="907"/>
                    </a:lnTo>
                    <a:lnTo>
                      <a:pt x="1059" y="923"/>
                    </a:lnTo>
                    <a:lnTo>
                      <a:pt x="1062" y="939"/>
                    </a:lnTo>
                    <a:lnTo>
                      <a:pt x="1066" y="956"/>
                    </a:lnTo>
                    <a:lnTo>
                      <a:pt x="1070" y="972"/>
                    </a:lnTo>
                    <a:lnTo>
                      <a:pt x="1074" y="991"/>
                    </a:lnTo>
                    <a:lnTo>
                      <a:pt x="1078" y="1007"/>
                    </a:lnTo>
                    <a:lnTo>
                      <a:pt x="1082" y="1023"/>
                    </a:lnTo>
                    <a:lnTo>
                      <a:pt x="1086" y="1042"/>
                    </a:lnTo>
                    <a:lnTo>
                      <a:pt x="1090" y="1058"/>
                    </a:lnTo>
                    <a:lnTo>
                      <a:pt x="1094" y="1075"/>
                    </a:lnTo>
                    <a:lnTo>
                      <a:pt x="1098" y="1093"/>
                    </a:lnTo>
                    <a:lnTo>
                      <a:pt x="1102" y="1111"/>
                    </a:lnTo>
                    <a:lnTo>
                      <a:pt x="1106" y="1130"/>
                    </a:lnTo>
                    <a:lnTo>
                      <a:pt x="1110" y="1147"/>
                    </a:lnTo>
                    <a:lnTo>
                      <a:pt x="1114" y="1165"/>
                    </a:lnTo>
                    <a:lnTo>
                      <a:pt x="1118" y="1184"/>
                    </a:lnTo>
                    <a:lnTo>
                      <a:pt x="1122" y="1201"/>
                    </a:lnTo>
                    <a:lnTo>
                      <a:pt x="1125" y="1221"/>
                    </a:lnTo>
                    <a:lnTo>
                      <a:pt x="1129" y="1240"/>
                    </a:lnTo>
                    <a:lnTo>
                      <a:pt x="1133" y="1258"/>
                    </a:lnTo>
                    <a:lnTo>
                      <a:pt x="1137" y="1276"/>
                    </a:lnTo>
                    <a:lnTo>
                      <a:pt x="1141" y="1295"/>
                    </a:lnTo>
                    <a:lnTo>
                      <a:pt x="1145" y="1315"/>
                    </a:lnTo>
                    <a:lnTo>
                      <a:pt x="1149" y="1332"/>
                    </a:lnTo>
                    <a:lnTo>
                      <a:pt x="1153" y="1353"/>
                    </a:lnTo>
                    <a:lnTo>
                      <a:pt x="1157" y="1371"/>
                    </a:lnTo>
                    <a:lnTo>
                      <a:pt x="1161" y="1391"/>
                    </a:lnTo>
                    <a:lnTo>
                      <a:pt x="1165" y="1412"/>
                    </a:lnTo>
                    <a:lnTo>
                      <a:pt x="1169" y="1432"/>
                    </a:lnTo>
                    <a:lnTo>
                      <a:pt x="1173" y="1450"/>
                    </a:lnTo>
                    <a:lnTo>
                      <a:pt x="1177" y="1471"/>
                    </a:lnTo>
                    <a:lnTo>
                      <a:pt x="1181" y="1491"/>
                    </a:lnTo>
                    <a:lnTo>
                      <a:pt x="1185" y="1510"/>
                    </a:lnTo>
                    <a:lnTo>
                      <a:pt x="1188" y="1530"/>
                    </a:lnTo>
                    <a:lnTo>
                      <a:pt x="1192" y="1551"/>
                    </a:lnTo>
                    <a:lnTo>
                      <a:pt x="1196" y="1571"/>
                    </a:lnTo>
                    <a:lnTo>
                      <a:pt x="1200" y="1591"/>
                    </a:lnTo>
                    <a:lnTo>
                      <a:pt x="1204" y="1612"/>
                    </a:lnTo>
                    <a:lnTo>
                      <a:pt x="1208" y="1633"/>
                    </a:lnTo>
                    <a:lnTo>
                      <a:pt x="1212" y="1652"/>
                    </a:lnTo>
                    <a:lnTo>
                      <a:pt x="1216" y="1673"/>
                    </a:lnTo>
                    <a:lnTo>
                      <a:pt x="1220" y="1694"/>
                    </a:lnTo>
                    <a:lnTo>
                      <a:pt x="1224" y="1714"/>
                    </a:lnTo>
                    <a:lnTo>
                      <a:pt x="1228" y="1736"/>
                    </a:lnTo>
                    <a:lnTo>
                      <a:pt x="1232" y="1755"/>
                    </a:lnTo>
                    <a:lnTo>
                      <a:pt x="1236" y="1778"/>
                    </a:lnTo>
                    <a:lnTo>
                      <a:pt x="1240" y="1798"/>
                    </a:lnTo>
                    <a:lnTo>
                      <a:pt x="1244" y="1820"/>
                    </a:lnTo>
                    <a:lnTo>
                      <a:pt x="1248" y="1841"/>
                    </a:lnTo>
                    <a:lnTo>
                      <a:pt x="1251" y="1862"/>
                    </a:lnTo>
                    <a:lnTo>
                      <a:pt x="1255" y="1882"/>
                    </a:lnTo>
                    <a:lnTo>
                      <a:pt x="1259" y="1903"/>
                    </a:lnTo>
                    <a:lnTo>
                      <a:pt x="1263" y="1925"/>
                    </a:lnTo>
                    <a:lnTo>
                      <a:pt x="1267" y="1945"/>
                    </a:lnTo>
                    <a:lnTo>
                      <a:pt x="1271" y="1968"/>
                    </a:lnTo>
                    <a:lnTo>
                      <a:pt x="1275" y="1988"/>
                    </a:lnTo>
                    <a:lnTo>
                      <a:pt x="1279" y="2011"/>
                    </a:lnTo>
                    <a:lnTo>
                      <a:pt x="1283" y="2033"/>
                    </a:lnTo>
                    <a:lnTo>
                      <a:pt x="1287" y="2054"/>
                    </a:lnTo>
                    <a:lnTo>
                      <a:pt x="1291" y="2075"/>
                    </a:lnTo>
                    <a:lnTo>
                      <a:pt x="1295" y="2097"/>
                    </a:lnTo>
                    <a:lnTo>
                      <a:pt x="1299" y="2118"/>
                    </a:lnTo>
                    <a:lnTo>
                      <a:pt x="1303" y="2140"/>
                    </a:lnTo>
                    <a:lnTo>
                      <a:pt x="1307" y="2162"/>
                    </a:lnTo>
                    <a:lnTo>
                      <a:pt x="1311" y="2184"/>
                    </a:lnTo>
                    <a:lnTo>
                      <a:pt x="1314" y="2206"/>
                    </a:lnTo>
                    <a:lnTo>
                      <a:pt x="1318" y="2227"/>
                    </a:lnTo>
                    <a:lnTo>
                      <a:pt x="1322" y="2250"/>
                    </a:lnTo>
                    <a:lnTo>
                      <a:pt x="1326" y="2270"/>
                    </a:lnTo>
                    <a:lnTo>
                      <a:pt x="1330" y="2292"/>
                    </a:lnTo>
                    <a:lnTo>
                      <a:pt x="1334" y="2314"/>
                    </a:lnTo>
                    <a:lnTo>
                      <a:pt x="1338" y="2336"/>
                    </a:lnTo>
                    <a:lnTo>
                      <a:pt x="1342" y="2357"/>
                    </a:lnTo>
                    <a:lnTo>
                      <a:pt x="1346" y="2380"/>
                    </a:lnTo>
                    <a:lnTo>
                      <a:pt x="1350" y="2400"/>
                    </a:lnTo>
                    <a:lnTo>
                      <a:pt x="1354" y="2423"/>
                    </a:lnTo>
                    <a:lnTo>
                      <a:pt x="1358" y="2445"/>
                    </a:lnTo>
                    <a:lnTo>
                      <a:pt x="1362" y="2466"/>
                    </a:lnTo>
                    <a:lnTo>
                      <a:pt x="1366" y="2488"/>
                    </a:lnTo>
                    <a:lnTo>
                      <a:pt x="1370" y="2509"/>
                    </a:lnTo>
                    <a:lnTo>
                      <a:pt x="1374" y="2531"/>
                    </a:lnTo>
                    <a:lnTo>
                      <a:pt x="1377" y="2554"/>
                    </a:lnTo>
                    <a:lnTo>
                      <a:pt x="1381" y="2575"/>
                    </a:lnTo>
                    <a:lnTo>
                      <a:pt x="1385" y="2597"/>
                    </a:lnTo>
                    <a:lnTo>
                      <a:pt x="1389" y="2619"/>
                    </a:lnTo>
                    <a:lnTo>
                      <a:pt x="1393" y="2640"/>
                    </a:lnTo>
                    <a:lnTo>
                      <a:pt x="1397" y="2661"/>
                    </a:lnTo>
                    <a:lnTo>
                      <a:pt x="1401" y="2683"/>
                    </a:lnTo>
                    <a:lnTo>
                      <a:pt x="1405" y="2705"/>
                    </a:lnTo>
                    <a:lnTo>
                      <a:pt x="1409" y="2725"/>
                    </a:lnTo>
                    <a:lnTo>
                      <a:pt x="1413" y="2747"/>
                    </a:lnTo>
                    <a:lnTo>
                      <a:pt x="1417" y="2769"/>
                    </a:lnTo>
                    <a:lnTo>
                      <a:pt x="1421" y="2789"/>
                    </a:lnTo>
                    <a:lnTo>
                      <a:pt x="1425" y="2810"/>
                    </a:lnTo>
                    <a:lnTo>
                      <a:pt x="1429" y="2829"/>
                    </a:lnTo>
                    <a:lnTo>
                      <a:pt x="1433" y="2829"/>
                    </a:lnTo>
                    <a:lnTo>
                      <a:pt x="1437" y="2829"/>
                    </a:lnTo>
                    <a:lnTo>
                      <a:pt x="1440" y="2829"/>
                    </a:lnTo>
                    <a:lnTo>
                      <a:pt x="1444" y="2829"/>
                    </a:lnTo>
                    <a:lnTo>
                      <a:pt x="1448" y="2829"/>
                    </a:lnTo>
                    <a:lnTo>
                      <a:pt x="1452" y="2829"/>
                    </a:lnTo>
                    <a:lnTo>
                      <a:pt x="1456" y="2829"/>
                    </a:lnTo>
                    <a:lnTo>
                      <a:pt x="1460" y="2829"/>
                    </a:lnTo>
                    <a:lnTo>
                      <a:pt x="1464" y="2829"/>
                    </a:lnTo>
                    <a:lnTo>
                      <a:pt x="1468" y="2829"/>
                    </a:lnTo>
                    <a:lnTo>
                      <a:pt x="1472" y="2829"/>
                    </a:lnTo>
                    <a:lnTo>
                      <a:pt x="1476" y="2829"/>
                    </a:lnTo>
                    <a:lnTo>
                      <a:pt x="1480" y="2829"/>
                    </a:lnTo>
                    <a:lnTo>
                      <a:pt x="1484" y="2829"/>
                    </a:lnTo>
                    <a:lnTo>
                      <a:pt x="1488" y="2829"/>
                    </a:lnTo>
                    <a:lnTo>
                      <a:pt x="1492" y="2829"/>
                    </a:lnTo>
                    <a:lnTo>
                      <a:pt x="1496" y="2829"/>
                    </a:lnTo>
                    <a:lnTo>
                      <a:pt x="1499" y="2829"/>
                    </a:lnTo>
                    <a:lnTo>
                      <a:pt x="1503" y="2829"/>
                    </a:lnTo>
                    <a:lnTo>
                      <a:pt x="1507" y="2829"/>
                    </a:lnTo>
                    <a:lnTo>
                      <a:pt x="1511" y="2829"/>
                    </a:lnTo>
                    <a:lnTo>
                      <a:pt x="1515" y="2829"/>
                    </a:lnTo>
                    <a:lnTo>
                      <a:pt x="1519" y="2829"/>
                    </a:lnTo>
                    <a:lnTo>
                      <a:pt x="1523" y="2829"/>
                    </a:lnTo>
                    <a:lnTo>
                      <a:pt x="1527" y="2829"/>
                    </a:lnTo>
                    <a:lnTo>
                      <a:pt x="1531" y="2829"/>
                    </a:lnTo>
                    <a:lnTo>
                      <a:pt x="1535" y="2829"/>
                    </a:lnTo>
                    <a:lnTo>
                      <a:pt x="1539" y="2829"/>
                    </a:lnTo>
                    <a:lnTo>
                      <a:pt x="1543" y="2829"/>
                    </a:lnTo>
                    <a:lnTo>
                      <a:pt x="1547" y="2829"/>
                    </a:lnTo>
                    <a:lnTo>
                      <a:pt x="1551" y="2829"/>
                    </a:lnTo>
                    <a:lnTo>
                      <a:pt x="1555" y="2829"/>
                    </a:lnTo>
                    <a:lnTo>
                      <a:pt x="1559" y="2829"/>
                    </a:lnTo>
                    <a:lnTo>
                      <a:pt x="1562" y="2829"/>
                    </a:lnTo>
                    <a:lnTo>
                      <a:pt x="1566" y="2829"/>
                    </a:lnTo>
                    <a:lnTo>
                      <a:pt x="1570" y="2829"/>
                    </a:lnTo>
                    <a:lnTo>
                      <a:pt x="1574" y="2829"/>
                    </a:lnTo>
                    <a:lnTo>
                      <a:pt x="1578" y="2829"/>
                    </a:lnTo>
                    <a:lnTo>
                      <a:pt x="1582" y="2829"/>
                    </a:lnTo>
                    <a:lnTo>
                      <a:pt x="1586" y="2829"/>
                    </a:lnTo>
                    <a:lnTo>
                      <a:pt x="1590" y="2829"/>
                    </a:lnTo>
                    <a:lnTo>
                      <a:pt x="1594" y="2829"/>
                    </a:lnTo>
                    <a:lnTo>
                      <a:pt x="1598" y="2829"/>
                    </a:lnTo>
                    <a:lnTo>
                      <a:pt x="1602" y="2829"/>
                    </a:lnTo>
                    <a:lnTo>
                      <a:pt x="1606" y="2829"/>
                    </a:lnTo>
                    <a:lnTo>
                      <a:pt x="1610" y="2829"/>
                    </a:lnTo>
                    <a:lnTo>
                      <a:pt x="1614" y="2829"/>
                    </a:lnTo>
                    <a:lnTo>
                      <a:pt x="1618" y="2829"/>
                    </a:lnTo>
                    <a:lnTo>
                      <a:pt x="1622" y="2829"/>
                    </a:lnTo>
                    <a:lnTo>
                      <a:pt x="1625" y="2829"/>
                    </a:lnTo>
                    <a:lnTo>
                      <a:pt x="1629" y="2829"/>
                    </a:lnTo>
                    <a:lnTo>
                      <a:pt x="1633" y="2829"/>
                    </a:lnTo>
                    <a:lnTo>
                      <a:pt x="1637" y="2829"/>
                    </a:lnTo>
                    <a:lnTo>
                      <a:pt x="1641" y="2829"/>
                    </a:lnTo>
                    <a:lnTo>
                      <a:pt x="1645" y="2829"/>
                    </a:lnTo>
                    <a:lnTo>
                      <a:pt x="1649" y="2829"/>
                    </a:lnTo>
                    <a:lnTo>
                      <a:pt x="1653" y="2829"/>
                    </a:lnTo>
                    <a:lnTo>
                      <a:pt x="1657" y="2829"/>
                    </a:lnTo>
                    <a:lnTo>
                      <a:pt x="1661" y="2829"/>
                    </a:lnTo>
                    <a:lnTo>
                      <a:pt x="1665" y="2829"/>
                    </a:lnTo>
                    <a:lnTo>
                      <a:pt x="1669" y="2829"/>
                    </a:lnTo>
                    <a:lnTo>
                      <a:pt x="1673" y="2829"/>
                    </a:lnTo>
                    <a:lnTo>
                      <a:pt x="1677" y="2829"/>
                    </a:lnTo>
                    <a:lnTo>
                      <a:pt x="1681" y="2829"/>
                    </a:lnTo>
                    <a:lnTo>
                      <a:pt x="1685" y="2829"/>
                    </a:lnTo>
                    <a:lnTo>
                      <a:pt x="1688" y="2829"/>
                    </a:lnTo>
                    <a:lnTo>
                      <a:pt x="1692" y="2829"/>
                    </a:lnTo>
                    <a:lnTo>
                      <a:pt x="1696" y="2829"/>
                    </a:lnTo>
                    <a:lnTo>
                      <a:pt x="1700" y="2829"/>
                    </a:lnTo>
                    <a:lnTo>
                      <a:pt x="1704" y="2829"/>
                    </a:lnTo>
                    <a:lnTo>
                      <a:pt x="1708" y="2829"/>
                    </a:lnTo>
                    <a:lnTo>
                      <a:pt x="1712" y="2829"/>
                    </a:lnTo>
                    <a:lnTo>
                      <a:pt x="1716" y="2829"/>
                    </a:lnTo>
                    <a:lnTo>
                      <a:pt x="1720" y="2829"/>
                    </a:lnTo>
                    <a:lnTo>
                      <a:pt x="1724" y="2829"/>
                    </a:lnTo>
                    <a:lnTo>
                      <a:pt x="1728" y="2829"/>
                    </a:lnTo>
                    <a:lnTo>
                      <a:pt x="1732" y="2829"/>
                    </a:lnTo>
                    <a:lnTo>
                      <a:pt x="1736" y="2829"/>
                    </a:lnTo>
                    <a:lnTo>
                      <a:pt x="1740" y="2829"/>
                    </a:lnTo>
                    <a:lnTo>
                      <a:pt x="1744" y="2829"/>
                    </a:lnTo>
                    <a:lnTo>
                      <a:pt x="1748" y="2829"/>
                    </a:lnTo>
                    <a:lnTo>
                      <a:pt x="1751" y="2829"/>
                    </a:lnTo>
                    <a:lnTo>
                      <a:pt x="1755" y="2829"/>
                    </a:lnTo>
                    <a:lnTo>
                      <a:pt x="1759" y="2829"/>
                    </a:lnTo>
                    <a:lnTo>
                      <a:pt x="1763" y="2829"/>
                    </a:lnTo>
                    <a:lnTo>
                      <a:pt x="1767" y="2829"/>
                    </a:lnTo>
                    <a:lnTo>
                      <a:pt x="1771" y="2829"/>
                    </a:lnTo>
                    <a:lnTo>
                      <a:pt x="1775" y="2829"/>
                    </a:lnTo>
                    <a:lnTo>
                      <a:pt x="1779" y="2829"/>
                    </a:lnTo>
                    <a:lnTo>
                      <a:pt x="1783" y="2829"/>
                    </a:lnTo>
                    <a:lnTo>
                      <a:pt x="1787" y="2829"/>
                    </a:lnTo>
                    <a:lnTo>
                      <a:pt x="1791" y="2829"/>
                    </a:lnTo>
                    <a:lnTo>
                      <a:pt x="1795" y="2829"/>
                    </a:lnTo>
                    <a:lnTo>
                      <a:pt x="1799" y="2829"/>
                    </a:lnTo>
                    <a:lnTo>
                      <a:pt x="1803" y="2829"/>
                    </a:lnTo>
                    <a:lnTo>
                      <a:pt x="1807" y="2829"/>
                    </a:lnTo>
                    <a:lnTo>
                      <a:pt x="1811" y="2829"/>
                    </a:lnTo>
                    <a:lnTo>
                      <a:pt x="1814" y="2829"/>
                    </a:lnTo>
                    <a:lnTo>
                      <a:pt x="1818" y="2829"/>
                    </a:lnTo>
                    <a:lnTo>
                      <a:pt x="1822" y="2829"/>
                    </a:lnTo>
                    <a:lnTo>
                      <a:pt x="1826" y="2829"/>
                    </a:lnTo>
                    <a:lnTo>
                      <a:pt x="1830" y="2829"/>
                    </a:lnTo>
                    <a:lnTo>
                      <a:pt x="1834" y="2829"/>
                    </a:lnTo>
                    <a:lnTo>
                      <a:pt x="1838" y="2829"/>
                    </a:lnTo>
                    <a:lnTo>
                      <a:pt x="1842" y="2829"/>
                    </a:lnTo>
                    <a:lnTo>
                      <a:pt x="1846" y="2829"/>
                    </a:lnTo>
                    <a:lnTo>
                      <a:pt x="1850" y="2829"/>
                    </a:lnTo>
                    <a:lnTo>
                      <a:pt x="1854" y="2829"/>
                    </a:lnTo>
                    <a:lnTo>
                      <a:pt x="1858" y="2829"/>
                    </a:lnTo>
                    <a:lnTo>
                      <a:pt x="1862" y="2829"/>
                    </a:lnTo>
                    <a:lnTo>
                      <a:pt x="1866" y="2829"/>
                    </a:lnTo>
                    <a:lnTo>
                      <a:pt x="1870" y="2829"/>
                    </a:lnTo>
                    <a:lnTo>
                      <a:pt x="1874" y="2829"/>
                    </a:lnTo>
                    <a:lnTo>
                      <a:pt x="1877" y="2829"/>
                    </a:lnTo>
                    <a:lnTo>
                      <a:pt x="1881" y="2829"/>
                    </a:lnTo>
                    <a:lnTo>
                      <a:pt x="1885" y="2829"/>
                    </a:lnTo>
                    <a:lnTo>
                      <a:pt x="1889" y="2829"/>
                    </a:lnTo>
                    <a:lnTo>
                      <a:pt x="1893" y="2829"/>
                    </a:lnTo>
                    <a:lnTo>
                      <a:pt x="1897" y="2829"/>
                    </a:lnTo>
                    <a:lnTo>
                      <a:pt x="1901" y="2829"/>
                    </a:lnTo>
                    <a:lnTo>
                      <a:pt x="1905" y="2829"/>
                    </a:lnTo>
                    <a:lnTo>
                      <a:pt x="1909" y="2829"/>
                    </a:lnTo>
                    <a:lnTo>
                      <a:pt x="1913" y="2829"/>
                    </a:lnTo>
                    <a:lnTo>
                      <a:pt x="1917" y="2829"/>
                    </a:lnTo>
                    <a:lnTo>
                      <a:pt x="1921" y="2829"/>
                    </a:lnTo>
                    <a:lnTo>
                      <a:pt x="1925" y="2829"/>
                    </a:lnTo>
                    <a:lnTo>
                      <a:pt x="1929" y="2829"/>
                    </a:lnTo>
                    <a:lnTo>
                      <a:pt x="1933" y="2829"/>
                    </a:lnTo>
                    <a:lnTo>
                      <a:pt x="1937" y="2829"/>
                    </a:lnTo>
                    <a:lnTo>
                      <a:pt x="1940" y="2829"/>
                    </a:lnTo>
                    <a:lnTo>
                      <a:pt x="1944" y="2829"/>
                    </a:lnTo>
                    <a:lnTo>
                      <a:pt x="1948" y="2829"/>
                    </a:lnTo>
                    <a:lnTo>
                      <a:pt x="1952" y="2829"/>
                    </a:lnTo>
                    <a:lnTo>
                      <a:pt x="1956" y="2829"/>
                    </a:lnTo>
                    <a:lnTo>
                      <a:pt x="1960" y="2829"/>
                    </a:lnTo>
                    <a:lnTo>
                      <a:pt x="1964" y="2829"/>
                    </a:lnTo>
                    <a:lnTo>
                      <a:pt x="1968" y="2829"/>
                    </a:lnTo>
                    <a:lnTo>
                      <a:pt x="1972" y="2829"/>
                    </a:lnTo>
                    <a:lnTo>
                      <a:pt x="1976" y="2829"/>
                    </a:lnTo>
                    <a:lnTo>
                      <a:pt x="1980" y="2829"/>
                    </a:lnTo>
                    <a:lnTo>
                      <a:pt x="1984" y="2829"/>
                    </a:lnTo>
                    <a:lnTo>
                      <a:pt x="1988" y="2829"/>
                    </a:lnTo>
                    <a:lnTo>
                      <a:pt x="1992" y="2829"/>
                    </a:lnTo>
                    <a:lnTo>
                      <a:pt x="1996" y="2829"/>
                    </a:lnTo>
                    <a:lnTo>
                      <a:pt x="1999" y="2829"/>
                    </a:lnTo>
                    <a:lnTo>
                      <a:pt x="2003" y="2829"/>
                    </a:lnTo>
                    <a:lnTo>
                      <a:pt x="2007" y="2829"/>
                    </a:lnTo>
                    <a:lnTo>
                      <a:pt x="2011" y="2829"/>
                    </a:lnTo>
                    <a:lnTo>
                      <a:pt x="2015" y="2829"/>
                    </a:lnTo>
                    <a:lnTo>
                      <a:pt x="2019" y="2829"/>
                    </a:lnTo>
                    <a:lnTo>
                      <a:pt x="2023" y="2829"/>
                    </a:lnTo>
                    <a:lnTo>
                      <a:pt x="2027" y="2829"/>
                    </a:lnTo>
                    <a:lnTo>
                      <a:pt x="2031" y="2829"/>
                    </a:lnTo>
                    <a:lnTo>
                      <a:pt x="2035" y="2829"/>
                    </a:lnTo>
                    <a:lnTo>
                      <a:pt x="2039" y="2829"/>
                    </a:lnTo>
                    <a:lnTo>
                      <a:pt x="2043" y="2829"/>
                    </a:lnTo>
                    <a:lnTo>
                      <a:pt x="2047" y="2829"/>
                    </a:lnTo>
                    <a:lnTo>
                      <a:pt x="2051" y="2829"/>
                    </a:lnTo>
                    <a:lnTo>
                      <a:pt x="2055" y="2829"/>
                    </a:lnTo>
                    <a:lnTo>
                      <a:pt x="2059" y="2829"/>
                    </a:lnTo>
                    <a:lnTo>
                      <a:pt x="2062" y="2829"/>
                    </a:lnTo>
                    <a:lnTo>
                      <a:pt x="2066" y="2829"/>
                    </a:lnTo>
                    <a:lnTo>
                      <a:pt x="2070" y="2829"/>
                    </a:lnTo>
                    <a:lnTo>
                      <a:pt x="2074" y="2829"/>
                    </a:lnTo>
                    <a:lnTo>
                      <a:pt x="2078" y="2829"/>
                    </a:lnTo>
                    <a:lnTo>
                      <a:pt x="2082" y="2829"/>
                    </a:lnTo>
                    <a:lnTo>
                      <a:pt x="2086" y="2829"/>
                    </a:lnTo>
                    <a:lnTo>
                      <a:pt x="2090" y="2829"/>
                    </a:lnTo>
                    <a:lnTo>
                      <a:pt x="2094" y="2829"/>
                    </a:lnTo>
                    <a:lnTo>
                      <a:pt x="2098" y="2829"/>
                    </a:lnTo>
                    <a:lnTo>
                      <a:pt x="2102" y="2829"/>
                    </a:lnTo>
                    <a:lnTo>
                      <a:pt x="2106" y="2829"/>
                    </a:lnTo>
                    <a:lnTo>
                      <a:pt x="2110" y="2829"/>
                    </a:lnTo>
                    <a:lnTo>
                      <a:pt x="2114" y="2829"/>
                    </a:lnTo>
                    <a:lnTo>
                      <a:pt x="2118" y="2829"/>
                    </a:lnTo>
                    <a:lnTo>
                      <a:pt x="2122" y="2829"/>
                    </a:lnTo>
                    <a:lnTo>
                      <a:pt x="2125" y="2829"/>
                    </a:lnTo>
                    <a:lnTo>
                      <a:pt x="2129" y="2829"/>
                    </a:lnTo>
                    <a:lnTo>
                      <a:pt x="2133" y="2829"/>
                    </a:lnTo>
                    <a:lnTo>
                      <a:pt x="2137" y="2829"/>
                    </a:lnTo>
                    <a:lnTo>
                      <a:pt x="2141" y="2829"/>
                    </a:lnTo>
                    <a:lnTo>
                      <a:pt x="2145" y="2829"/>
                    </a:lnTo>
                    <a:lnTo>
                      <a:pt x="2149" y="2829"/>
                    </a:lnTo>
                    <a:lnTo>
                      <a:pt x="2153" y="2829"/>
                    </a:lnTo>
                    <a:lnTo>
                      <a:pt x="2157" y="2829"/>
                    </a:lnTo>
                    <a:lnTo>
                      <a:pt x="2161" y="2829"/>
                    </a:lnTo>
                    <a:lnTo>
                      <a:pt x="2165" y="2829"/>
                    </a:lnTo>
                    <a:lnTo>
                      <a:pt x="2169" y="2829"/>
                    </a:lnTo>
                    <a:lnTo>
                      <a:pt x="2173" y="2829"/>
                    </a:lnTo>
                    <a:lnTo>
                      <a:pt x="2177" y="2829"/>
                    </a:lnTo>
                    <a:lnTo>
                      <a:pt x="2181" y="2829"/>
                    </a:lnTo>
                    <a:lnTo>
                      <a:pt x="2185" y="2829"/>
                    </a:lnTo>
                    <a:lnTo>
                      <a:pt x="2188" y="2829"/>
                    </a:lnTo>
                    <a:lnTo>
                      <a:pt x="2192" y="2829"/>
                    </a:lnTo>
                    <a:lnTo>
                      <a:pt x="2196" y="2829"/>
                    </a:lnTo>
                    <a:lnTo>
                      <a:pt x="2200" y="2829"/>
                    </a:lnTo>
                    <a:lnTo>
                      <a:pt x="2204" y="2829"/>
                    </a:lnTo>
                    <a:lnTo>
                      <a:pt x="2208" y="2829"/>
                    </a:lnTo>
                    <a:lnTo>
                      <a:pt x="2212" y="2829"/>
                    </a:lnTo>
                    <a:lnTo>
                      <a:pt x="2216" y="2829"/>
                    </a:lnTo>
                    <a:lnTo>
                      <a:pt x="2220" y="2829"/>
                    </a:lnTo>
                    <a:lnTo>
                      <a:pt x="2224" y="2829"/>
                    </a:lnTo>
                    <a:lnTo>
                      <a:pt x="2228" y="2829"/>
                    </a:lnTo>
                    <a:lnTo>
                      <a:pt x="2232" y="2829"/>
                    </a:lnTo>
                    <a:lnTo>
                      <a:pt x="2236" y="2829"/>
                    </a:lnTo>
                    <a:lnTo>
                      <a:pt x="2240" y="2829"/>
                    </a:lnTo>
                    <a:lnTo>
                      <a:pt x="2244" y="2829"/>
                    </a:lnTo>
                    <a:lnTo>
                      <a:pt x="2248" y="2829"/>
                    </a:lnTo>
                    <a:lnTo>
                      <a:pt x="2251" y="2829"/>
                    </a:lnTo>
                    <a:lnTo>
                      <a:pt x="2255" y="2829"/>
                    </a:lnTo>
                    <a:lnTo>
                      <a:pt x="2259" y="2829"/>
                    </a:lnTo>
                    <a:lnTo>
                      <a:pt x="2263" y="2829"/>
                    </a:lnTo>
                    <a:lnTo>
                      <a:pt x="2267" y="2829"/>
                    </a:lnTo>
                    <a:lnTo>
                      <a:pt x="2271" y="2829"/>
                    </a:lnTo>
                    <a:lnTo>
                      <a:pt x="2275" y="2829"/>
                    </a:lnTo>
                    <a:lnTo>
                      <a:pt x="2279" y="2829"/>
                    </a:lnTo>
                    <a:lnTo>
                      <a:pt x="2283" y="2829"/>
                    </a:lnTo>
                    <a:lnTo>
                      <a:pt x="2287" y="2829"/>
                    </a:lnTo>
                    <a:lnTo>
                      <a:pt x="2291" y="2829"/>
                    </a:lnTo>
                    <a:lnTo>
                      <a:pt x="2295" y="2829"/>
                    </a:lnTo>
                    <a:lnTo>
                      <a:pt x="2299" y="2829"/>
                    </a:lnTo>
                    <a:lnTo>
                      <a:pt x="2303" y="2829"/>
                    </a:lnTo>
                    <a:lnTo>
                      <a:pt x="2307" y="2829"/>
                    </a:lnTo>
                    <a:lnTo>
                      <a:pt x="2311" y="2829"/>
                    </a:lnTo>
                    <a:lnTo>
                      <a:pt x="2314" y="2829"/>
                    </a:lnTo>
                    <a:lnTo>
                      <a:pt x="2318" y="2829"/>
                    </a:lnTo>
                    <a:lnTo>
                      <a:pt x="2322" y="2829"/>
                    </a:lnTo>
                    <a:lnTo>
                      <a:pt x="2326" y="2829"/>
                    </a:lnTo>
                    <a:lnTo>
                      <a:pt x="2330" y="2829"/>
                    </a:lnTo>
                    <a:lnTo>
                      <a:pt x="2334" y="2829"/>
                    </a:lnTo>
                    <a:lnTo>
                      <a:pt x="2338" y="2829"/>
                    </a:lnTo>
                    <a:lnTo>
                      <a:pt x="2342" y="2829"/>
                    </a:lnTo>
                    <a:lnTo>
                      <a:pt x="2346" y="2829"/>
                    </a:lnTo>
                    <a:lnTo>
                      <a:pt x="2350" y="2829"/>
                    </a:lnTo>
                    <a:lnTo>
                      <a:pt x="2354" y="2829"/>
                    </a:lnTo>
                    <a:lnTo>
                      <a:pt x="2358" y="2829"/>
                    </a:lnTo>
                    <a:lnTo>
                      <a:pt x="2362" y="2829"/>
                    </a:lnTo>
                    <a:lnTo>
                      <a:pt x="2366" y="2829"/>
                    </a:lnTo>
                    <a:lnTo>
                      <a:pt x="2370" y="2829"/>
                    </a:lnTo>
                    <a:lnTo>
                      <a:pt x="2374" y="2829"/>
                    </a:lnTo>
                    <a:lnTo>
                      <a:pt x="2377" y="2829"/>
                    </a:lnTo>
                    <a:lnTo>
                      <a:pt x="2381" y="2829"/>
                    </a:lnTo>
                    <a:lnTo>
                      <a:pt x="2385" y="2829"/>
                    </a:lnTo>
                    <a:lnTo>
                      <a:pt x="2389" y="2829"/>
                    </a:lnTo>
                    <a:lnTo>
                      <a:pt x="2393" y="2829"/>
                    </a:lnTo>
                    <a:lnTo>
                      <a:pt x="2397" y="2829"/>
                    </a:lnTo>
                    <a:lnTo>
                      <a:pt x="2401" y="2829"/>
                    </a:lnTo>
                    <a:lnTo>
                      <a:pt x="2405" y="2829"/>
                    </a:lnTo>
                    <a:lnTo>
                      <a:pt x="2409" y="2829"/>
                    </a:lnTo>
                    <a:lnTo>
                      <a:pt x="2413" y="2829"/>
                    </a:lnTo>
                    <a:lnTo>
                      <a:pt x="2417" y="2829"/>
                    </a:lnTo>
                    <a:lnTo>
                      <a:pt x="2421" y="2829"/>
                    </a:lnTo>
                    <a:lnTo>
                      <a:pt x="2425" y="2829"/>
                    </a:lnTo>
                    <a:lnTo>
                      <a:pt x="2429" y="2829"/>
                    </a:lnTo>
                    <a:lnTo>
                      <a:pt x="2433" y="2829"/>
                    </a:lnTo>
                    <a:lnTo>
                      <a:pt x="2437" y="2829"/>
                    </a:lnTo>
                    <a:lnTo>
                      <a:pt x="2440" y="2829"/>
                    </a:lnTo>
                    <a:lnTo>
                      <a:pt x="2444" y="2829"/>
                    </a:lnTo>
                    <a:lnTo>
                      <a:pt x="2448" y="2829"/>
                    </a:lnTo>
                    <a:lnTo>
                      <a:pt x="2452" y="2829"/>
                    </a:lnTo>
                    <a:lnTo>
                      <a:pt x="2456" y="2829"/>
                    </a:lnTo>
                    <a:lnTo>
                      <a:pt x="2460" y="2829"/>
                    </a:lnTo>
                    <a:lnTo>
                      <a:pt x="2464" y="2829"/>
                    </a:lnTo>
                    <a:lnTo>
                      <a:pt x="2468" y="2829"/>
                    </a:lnTo>
                    <a:lnTo>
                      <a:pt x="2472" y="2829"/>
                    </a:lnTo>
                    <a:lnTo>
                      <a:pt x="2476" y="2829"/>
                    </a:lnTo>
                    <a:lnTo>
                      <a:pt x="2480" y="2829"/>
                    </a:lnTo>
                    <a:lnTo>
                      <a:pt x="2484" y="2829"/>
                    </a:lnTo>
                    <a:lnTo>
                      <a:pt x="2488" y="2829"/>
                    </a:lnTo>
                    <a:lnTo>
                      <a:pt x="2492" y="2829"/>
                    </a:lnTo>
                    <a:lnTo>
                      <a:pt x="2496" y="2829"/>
                    </a:lnTo>
                    <a:lnTo>
                      <a:pt x="2499" y="2829"/>
                    </a:lnTo>
                    <a:lnTo>
                      <a:pt x="2503" y="2829"/>
                    </a:lnTo>
                    <a:lnTo>
                      <a:pt x="2507" y="2829"/>
                    </a:lnTo>
                    <a:lnTo>
                      <a:pt x="2511" y="2829"/>
                    </a:lnTo>
                    <a:lnTo>
                      <a:pt x="2515" y="2829"/>
                    </a:lnTo>
                    <a:lnTo>
                      <a:pt x="2519" y="2829"/>
                    </a:lnTo>
                    <a:lnTo>
                      <a:pt x="2523" y="2829"/>
                    </a:lnTo>
                    <a:lnTo>
                      <a:pt x="2527" y="2829"/>
                    </a:lnTo>
                    <a:lnTo>
                      <a:pt x="2531" y="2829"/>
                    </a:lnTo>
                    <a:lnTo>
                      <a:pt x="2535" y="2829"/>
                    </a:lnTo>
                    <a:lnTo>
                      <a:pt x="2539" y="2829"/>
                    </a:lnTo>
                    <a:lnTo>
                      <a:pt x="2543" y="2829"/>
                    </a:lnTo>
                    <a:lnTo>
                      <a:pt x="2547" y="2829"/>
                    </a:lnTo>
                    <a:lnTo>
                      <a:pt x="2551" y="2829"/>
                    </a:lnTo>
                    <a:lnTo>
                      <a:pt x="2555" y="2829"/>
                    </a:lnTo>
                    <a:lnTo>
                      <a:pt x="2559" y="2829"/>
                    </a:lnTo>
                    <a:lnTo>
                      <a:pt x="2562" y="2829"/>
                    </a:lnTo>
                    <a:lnTo>
                      <a:pt x="2566" y="2829"/>
                    </a:lnTo>
                    <a:lnTo>
                      <a:pt x="2570" y="2829"/>
                    </a:lnTo>
                    <a:lnTo>
                      <a:pt x="2574" y="2829"/>
                    </a:lnTo>
                    <a:lnTo>
                      <a:pt x="2578" y="2829"/>
                    </a:lnTo>
                    <a:lnTo>
                      <a:pt x="2582" y="2829"/>
                    </a:lnTo>
                    <a:lnTo>
                      <a:pt x="2586" y="2829"/>
                    </a:lnTo>
                    <a:lnTo>
                      <a:pt x="2590" y="2829"/>
                    </a:lnTo>
                    <a:lnTo>
                      <a:pt x="2594" y="2829"/>
                    </a:lnTo>
                    <a:lnTo>
                      <a:pt x="2598" y="2829"/>
                    </a:lnTo>
                    <a:lnTo>
                      <a:pt x="2602" y="2829"/>
                    </a:lnTo>
                    <a:lnTo>
                      <a:pt x="2606" y="2829"/>
                    </a:lnTo>
                    <a:lnTo>
                      <a:pt x="2610" y="2829"/>
                    </a:lnTo>
                    <a:lnTo>
                      <a:pt x="2614" y="2829"/>
                    </a:lnTo>
                    <a:lnTo>
                      <a:pt x="2618" y="2829"/>
                    </a:lnTo>
                    <a:lnTo>
                      <a:pt x="2622" y="2829"/>
                    </a:lnTo>
                    <a:lnTo>
                      <a:pt x="2625" y="2829"/>
                    </a:lnTo>
                    <a:lnTo>
                      <a:pt x="2629" y="2829"/>
                    </a:lnTo>
                    <a:lnTo>
                      <a:pt x="2633" y="2829"/>
                    </a:lnTo>
                    <a:lnTo>
                      <a:pt x="2637" y="2829"/>
                    </a:lnTo>
                    <a:lnTo>
                      <a:pt x="2641" y="2829"/>
                    </a:lnTo>
                    <a:lnTo>
                      <a:pt x="2645" y="2829"/>
                    </a:lnTo>
                    <a:lnTo>
                      <a:pt x="2649" y="2829"/>
                    </a:lnTo>
                    <a:lnTo>
                      <a:pt x="2653" y="2829"/>
                    </a:lnTo>
                    <a:lnTo>
                      <a:pt x="2657" y="2829"/>
                    </a:lnTo>
                    <a:lnTo>
                      <a:pt x="2661" y="2829"/>
                    </a:lnTo>
                    <a:lnTo>
                      <a:pt x="2665" y="2829"/>
                    </a:lnTo>
                    <a:lnTo>
                      <a:pt x="2669" y="2829"/>
                    </a:lnTo>
                    <a:lnTo>
                      <a:pt x="2673" y="2829"/>
                    </a:lnTo>
                    <a:lnTo>
                      <a:pt x="2677" y="2829"/>
                    </a:lnTo>
                    <a:lnTo>
                      <a:pt x="2681" y="2829"/>
                    </a:lnTo>
                    <a:lnTo>
                      <a:pt x="2685" y="2829"/>
                    </a:lnTo>
                    <a:lnTo>
                      <a:pt x="2688" y="2829"/>
                    </a:lnTo>
                    <a:lnTo>
                      <a:pt x="2692" y="2829"/>
                    </a:lnTo>
                    <a:lnTo>
                      <a:pt x="2696" y="2829"/>
                    </a:lnTo>
                    <a:lnTo>
                      <a:pt x="2700" y="2829"/>
                    </a:lnTo>
                    <a:lnTo>
                      <a:pt x="2704" y="2829"/>
                    </a:lnTo>
                    <a:lnTo>
                      <a:pt x="2708" y="2829"/>
                    </a:lnTo>
                    <a:lnTo>
                      <a:pt x="2712" y="2829"/>
                    </a:lnTo>
                    <a:lnTo>
                      <a:pt x="2716" y="2829"/>
                    </a:lnTo>
                    <a:lnTo>
                      <a:pt x="2720" y="2829"/>
                    </a:lnTo>
                    <a:lnTo>
                      <a:pt x="2724" y="2829"/>
                    </a:lnTo>
                    <a:lnTo>
                      <a:pt x="2728" y="2829"/>
                    </a:lnTo>
                    <a:lnTo>
                      <a:pt x="2732" y="2829"/>
                    </a:lnTo>
                    <a:lnTo>
                      <a:pt x="2736" y="2829"/>
                    </a:lnTo>
                    <a:lnTo>
                      <a:pt x="2740" y="2829"/>
                    </a:lnTo>
                    <a:lnTo>
                      <a:pt x="2744" y="2829"/>
                    </a:lnTo>
                    <a:lnTo>
                      <a:pt x="2748" y="2829"/>
                    </a:lnTo>
                    <a:lnTo>
                      <a:pt x="2751" y="2829"/>
                    </a:lnTo>
                    <a:lnTo>
                      <a:pt x="2755" y="2829"/>
                    </a:lnTo>
                    <a:lnTo>
                      <a:pt x="2759" y="2818"/>
                    </a:lnTo>
                    <a:lnTo>
                      <a:pt x="2763" y="2805"/>
                    </a:lnTo>
                    <a:lnTo>
                      <a:pt x="2767" y="2789"/>
                    </a:lnTo>
                    <a:lnTo>
                      <a:pt x="2771" y="2776"/>
                    </a:lnTo>
                    <a:lnTo>
                      <a:pt x="2775" y="2760"/>
                    </a:lnTo>
                    <a:lnTo>
                      <a:pt x="2779" y="2746"/>
                    </a:lnTo>
                    <a:lnTo>
                      <a:pt x="2783" y="2732"/>
                    </a:lnTo>
                    <a:lnTo>
                      <a:pt x="2787" y="2717"/>
                    </a:lnTo>
                    <a:lnTo>
                      <a:pt x="2791" y="2703"/>
                    </a:lnTo>
                    <a:lnTo>
                      <a:pt x="2795" y="2688"/>
                    </a:lnTo>
                    <a:lnTo>
                      <a:pt x="2799" y="2674"/>
                    </a:lnTo>
                    <a:lnTo>
                      <a:pt x="2803" y="2660"/>
                    </a:lnTo>
                    <a:lnTo>
                      <a:pt x="2807" y="2645"/>
                    </a:lnTo>
                    <a:lnTo>
                      <a:pt x="2811" y="2630"/>
                    </a:lnTo>
                    <a:lnTo>
                      <a:pt x="2814" y="2617"/>
                    </a:lnTo>
                    <a:lnTo>
                      <a:pt x="2818" y="2603"/>
                    </a:lnTo>
                    <a:lnTo>
                      <a:pt x="2822" y="2588"/>
                    </a:lnTo>
                    <a:lnTo>
                      <a:pt x="2826" y="2574"/>
                    </a:lnTo>
                    <a:lnTo>
                      <a:pt x="2830" y="2559"/>
                    </a:lnTo>
                    <a:lnTo>
                      <a:pt x="2834" y="2545"/>
                    </a:lnTo>
                    <a:lnTo>
                      <a:pt x="2838" y="2532"/>
                    </a:lnTo>
                    <a:lnTo>
                      <a:pt x="2842" y="2518"/>
                    </a:lnTo>
                    <a:lnTo>
                      <a:pt x="2846" y="2504"/>
                    </a:lnTo>
                    <a:lnTo>
                      <a:pt x="2850" y="2489"/>
                    </a:lnTo>
                    <a:lnTo>
                      <a:pt x="2854" y="2476"/>
                    </a:lnTo>
                    <a:lnTo>
                      <a:pt x="2858" y="2461"/>
                    </a:lnTo>
                    <a:lnTo>
                      <a:pt x="2862" y="2448"/>
                    </a:lnTo>
                    <a:lnTo>
                      <a:pt x="2866" y="2434"/>
                    </a:lnTo>
                    <a:lnTo>
                      <a:pt x="2870" y="2419"/>
                    </a:lnTo>
                    <a:lnTo>
                      <a:pt x="2874" y="2406"/>
                    </a:lnTo>
                    <a:lnTo>
                      <a:pt x="2877" y="2392"/>
                    </a:lnTo>
                    <a:lnTo>
                      <a:pt x="2881" y="2378"/>
                    </a:lnTo>
                    <a:lnTo>
                      <a:pt x="2885" y="2364"/>
                    </a:lnTo>
                    <a:lnTo>
                      <a:pt x="2889" y="2351"/>
                    </a:lnTo>
                    <a:lnTo>
                      <a:pt x="2893" y="2336"/>
                    </a:lnTo>
                    <a:lnTo>
                      <a:pt x="2897" y="2324"/>
                    </a:lnTo>
                    <a:lnTo>
                      <a:pt x="2901" y="2309"/>
                    </a:lnTo>
                    <a:lnTo>
                      <a:pt x="2905" y="2295"/>
                    </a:lnTo>
                    <a:lnTo>
                      <a:pt x="2909" y="2282"/>
                    </a:lnTo>
                    <a:lnTo>
                      <a:pt x="2913" y="2269"/>
                    </a:lnTo>
                    <a:lnTo>
                      <a:pt x="2917" y="2254"/>
                    </a:lnTo>
                    <a:lnTo>
                      <a:pt x="2921" y="2240"/>
                    </a:lnTo>
                    <a:lnTo>
                      <a:pt x="2925" y="2227"/>
                    </a:lnTo>
                    <a:lnTo>
                      <a:pt x="2929" y="2213"/>
                    </a:lnTo>
                    <a:lnTo>
                      <a:pt x="2933" y="2200"/>
                    </a:lnTo>
                    <a:lnTo>
                      <a:pt x="2937" y="2186"/>
                    </a:lnTo>
                    <a:lnTo>
                      <a:pt x="2940" y="2173"/>
                    </a:lnTo>
                    <a:lnTo>
                      <a:pt x="2944" y="2160"/>
                    </a:lnTo>
                    <a:lnTo>
                      <a:pt x="2948" y="2147"/>
                    </a:lnTo>
                    <a:lnTo>
                      <a:pt x="2952" y="2133"/>
                    </a:lnTo>
                    <a:lnTo>
                      <a:pt x="2956" y="2119"/>
                    </a:lnTo>
                    <a:lnTo>
                      <a:pt x="2960" y="2107"/>
                    </a:lnTo>
                    <a:lnTo>
                      <a:pt x="2964" y="2094"/>
                    </a:lnTo>
                    <a:lnTo>
                      <a:pt x="2968" y="2080"/>
                    </a:lnTo>
                    <a:lnTo>
                      <a:pt x="2972" y="2067"/>
                    </a:lnTo>
                    <a:lnTo>
                      <a:pt x="2976" y="2055"/>
                    </a:lnTo>
                    <a:lnTo>
                      <a:pt x="2980" y="2042"/>
                    </a:lnTo>
                    <a:lnTo>
                      <a:pt x="2984" y="2028"/>
                    </a:lnTo>
                    <a:lnTo>
                      <a:pt x="2988" y="2016"/>
                    </a:lnTo>
                    <a:lnTo>
                      <a:pt x="2992" y="2001"/>
                    </a:lnTo>
                    <a:lnTo>
                      <a:pt x="2996" y="1992"/>
                    </a:lnTo>
                    <a:lnTo>
                      <a:pt x="2999" y="1977"/>
                    </a:lnTo>
                    <a:lnTo>
                      <a:pt x="3003" y="1964"/>
                    </a:lnTo>
                    <a:lnTo>
                      <a:pt x="3007" y="1952"/>
                    </a:lnTo>
                    <a:lnTo>
                      <a:pt x="3011" y="1938"/>
                    </a:lnTo>
                    <a:lnTo>
                      <a:pt x="3015" y="1926"/>
                    </a:lnTo>
                    <a:lnTo>
                      <a:pt x="3019" y="1912"/>
                    </a:lnTo>
                    <a:lnTo>
                      <a:pt x="3023" y="1901"/>
                    </a:lnTo>
                    <a:lnTo>
                      <a:pt x="3027" y="1888"/>
                    </a:lnTo>
                    <a:lnTo>
                      <a:pt x="3031" y="1876"/>
                    </a:lnTo>
                    <a:lnTo>
                      <a:pt x="3035" y="1862"/>
                    </a:lnTo>
                    <a:lnTo>
                      <a:pt x="3039" y="1851"/>
                    </a:lnTo>
                    <a:lnTo>
                      <a:pt x="3043" y="1838"/>
                    </a:lnTo>
                    <a:lnTo>
                      <a:pt x="3047" y="1826"/>
                    </a:lnTo>
                    <a:lnTo>
                      <a:pt x="3051" y="1814"/>
                    </a:lnTo>
                    <a:lnTo>
                      <a:pt x="3055" y="1802"/>
                    </a:lnTo>
                    <a:lnTo>
                      <a:pt x="3059" y="1790"/>
                    </a:lnTo>
                    <a:lnTo>
                      <a:pt x="3062" y="1777"/>
                    </a:lnTo>
                    <a:lnTo>
                      <a:pt x="3066" y="1766"/>
                    </a:lnTo>
                    <a:lnTo>
                      <a:pt x="3070" y="1754"/>
                    </a:lnTo>
                    <a:lnTo>
                      <a:pt x="3074" y="1741"/>
                    </a:lnTo>
                    <a:lnTo>
                      <a:pt x="3078" y="1731"/>
                    </a:lnTo>
                    <a:lnTo>
                      <a:pt x="3082" y="1718"/>
                    </a:lnTo>
                    <a:lnTo>
                      <a:pt x="3086" y="1705"/>
                    </a:lnTo>
                    <a:lnTo>
                      <a:pt x="3090" y="1694"/>
                    </a:lnTo>
                    <a:lnTo>
                      <a:pt x="3094" y="1682"/>
                    </a:lnTo>
                    <a:lnTo>
                      <a:pt x="3098" y="1670"/>
                    </a:lnTo>
                    <a:lnTo>
                      <a:pt x="3102" y="1659"/>
                    </a:lnTo>
                    <a:lnTo>
                      <a:pt x="3106" y="1647"/>
                    </a:lnTo>
                    <a:lnTo>
                      <a:pt x="3110" y="1636"/>
                    </a:lnTo>
                    <a:lnTo>
                      <a:pt x="3114" y="1624"/>
                    </a:lnTo>
                    <a:lnTo>
                      <a:pt x="3118" y="1613"/>
                    </a:lnTo>
                    <a:lnTo>
                      <a:pt x="3122" y="1601"/>
                    </a:lnTo>
                    <a:lnTo>
                      <a:pt x="3125" y="1590"/>
                    </a:lnTo>
                    <a:lnTo>
                      <a:pt x="3129" y="1579"/>
                    </a:lnTo>
                    <a:lnTo>
                      <a:pt x="3133" y="1567"/>
                    </a:lnTo>
                    <a:lnTo>
                      <a:pt x="3137" y="1557"/>
                    </a:lnTo>
                    <a:lnTo>
                      <a:pt x="3141" y="1545"/>
                    </a:lnTo>
                    <a:lnTo>
                      <a:pt x="3145" y="1534"/>
                    </a:lnTo>
                    <a:lnTo>
                      <a:pt x="3149" y="1522"/>
                    </a:lnTo>
                    <a:lnTo>
                      <a:pt x="3153" y="1511"/>
                    </a:lnTo>
                    <a:lnTo>
                      <a:pt x="3157" y="1499"/>
                    </a:lnTo>
                    <a:lnTo>
                      <a:pt x="3161" y="1490"/>
                    </a:lnTo>
                    <a:lnTo>
                      <a:pt x="3165" y="1478"/>
                    </a:lnTo>
                    <a:lnTo>
                      <a:pt x="3169" y="1468"/>
                    </a:lnTo>
                    <a:lnTo>
                      <a:pt x="3173" y="1456"/>
                    </a:lnTo>
                    <a:lnTo>
                      <a:pt x="3177" y="1446"/>
                    </a:lnTo>
                    <a:lnTo>
                      <a:pt x="3181" y="1435"/>
                    </a:lnTo>
                    <a:lnTo>
                      <a:pt x="3185" y="1425"/>
                    </a:lnTo>
                    <a:lnTo>
                      <a:pt x="3188" y="1414"/>
                    </a:lnTo>
                    <a:lnTo>
                      <a:pt x="3192" y="1402"/>
                    </a:lnTo>
                    <a:lnTo>
                      <a:pt x="3196" y="1393"/>
                    </a:lnTo>
                    <a:lnTo>
                      <a:pt x="3200" y="1382"/>
                    </a:lnTo>
                    <a:lnTo>
                      <a:pt x="3204" y="1371"/>
                    </a:lnTo>
                    <a:lnTo>
                      <a:pt x="3208" y="1361"/>
                    </a:lnTo>
                    <a:lnTo>
                      <a:pt x="3212" y="1352"/>
                    </a:lnTo>
                    <a:lnTo>
                      <a:pt x="3216" y="1341"/>
                    </a:lnTo>
                    <a:lnTo>
                      <a:pt x="3220" y="1331"/>
                    </a:lnTo>
                    <a:lnTo>
                      <a:pt x="3224" y="1320"/>
                    </a:lnTo>
                    <a:lnTo>
                      <a:pt x="3228" y="1310"/>
                    </a:lnTo>
                    <a:lnTo>
                      <a:pt x="3232" y="1301"/>
                    </a:lnTo>
                    <a:lnTo>
                      <a:pt x="3236" y="1290"/>
                    </a:lnTo>
                    <a:lnTo>
                      <a:pt x="3240" y="1282"/>
                    </a:lnTo>
                    <a:lnTo>
                      <a:pt x="3244" y="1271"/>
                    </a:lnTo>
                    <a:lnTo>
                      <a:pt x="3248" y="1262"/>
                    </a:lnTo>
                    <a:lnTo>
                      <a:pt x="3251" y="1251"/>
                    </a:lnTo>
                    <a:lnTo>
                      <a:pt x="3255" y="1241"/>
                    </a:lnTo>
                    <a:lnTo>
                      <a:pt x="3259" y="1231"/>
                    </a:lnTo>
                    <a:lnTo>
                      <a:pt x="3263" y="1222"/>
                    </a:lnTo>
                    <a:lnTo>
                      <a:pt x="3267" y="1213"/>
                    </a:lnTo>
                    <a:lnTo>
                      <a:pt x="3271" y="1203"/>
                    </a:lnTo>
                    <a:lnTo>
                      <a:pt x="3275" y="1192"/>
                    </a:lnTo>
                    <a:lnTo>
                      <a:pt x="3279" y="1185"/>
                    </a:lnTo>
                    <a:lnTo>
                      <a:pt x="3283" y="1174"/>
                    </a:lnTo>
                    <a:lnTo>
                      <a:pt x="3287" y="1166"/>
                    </a:lnTo>
                    <a:lnTo>
                      <a:pt x="3291" y="1157"/>
                    </a:lnTo>
                    <a:lnTo>
                      <a:pt x="3295" y="1147"/>
                    </a:lnTo>
                    <a:lnTo>
                      <a:pt x="3299" y="1137"/>
                    </a:lnTo>
                    <a:lnTo>
                      <a:pt x="3303" y="1128"/>
                    </a:lnTo>
                    <a:lnTo>
                      <a:pt x="3307" y="1119"/>
                    </a:lnTo>
                    <a:lnTo>
                      <a:pt x="3311" y="1111"/>
                    </a:lnTo>
                    <a:lnTo>
                      <a:pt x="3314" y="1101"/>
                    </a:lnTo>
                    <a:lnTo>
                      <a:pt x="3318" y="1092"/>
                    </a:lnTo>
                    <a:lnTo>
                      <a:pt x="3322" y="1084"/>
                    </a:lnTo>
                    <a:lnTo>
                      <a:pt x="3326" y="1074"/>
                    </a:lnTo>
                    <a:lnTo>
                      <a:pt x="3330" y="1065"/>
                    </a:lnTo>
                    <a:lnTo>
                      <a:pt x="3334" y="1057"/>
                    </a:lnTo>
                    <a:lnTo>
                      <a:pt x="3338" y="1050"/>
                    </a:lnTo>
                    <a:lnTo>
                      <a:pt x="3342" y="1041"/>
                    </a:lnTo>
                    <a:lnTo>
                      <a:pt x="3346" y="1033"/>
                    </a:lnTo>
                    <a:lnTo>
                      <a:pt x="3350" y="1023"/>
                    </a:lnTo>
                    <a:lnTo>
                      <a:pt x="3354" y="1014"/>
                    </a:lnTo>
                    <a:lnTo>
                      <a:pt x="3358" y="1007"/>
                    </a:lnTo>
                    <a:lnTo>
                      <a:pt x="3362" y="998"/>
                    </a:lnTo>
                    <a:lnTo>
                      <a:pt x="3366" y="990"/>
                    </a:lnTo>
                    <a:lnTo>
                      <a:pt x="3370" y="982"/>
                    </a:lnTo>
                    <a:lnTo>
                      <a:pt x="3374" y="973"/>
                    </a:lnTo>
                    <a:lnTo>
                      <a:pt x="3377" y="964"/>
                    </a:lnTo>
                    <a:lnTo>
                      <a:pt x="3381" y="956"/>
                    </a:lnTo>
                    <a:lnTo>
                      <a:pt x="3385" y="949"/>
                    </a:lnTo>
                    <a:lnTo>
                      <a:pt x="3389" y="941"/>
                    </a:lnTo>
                    <a:lnTo>
                      <a:pt x="3393" y="934"/>
                    </a:lnTo>
                    <a:lnTo>
                      <a:pt x="3397" y="924"/>
                    </a:lnTo>
                    <a:lnTo>
                      <a:pt x="3401" y="917"/>
                    </a:lnTo>
                    <a:lnTo>
                      <a:pt x="3405" y="910"/>
                    </a:lnTo>
                    <a:lnTo>
                      <a:pt x="3409" y="902"/>
                    </a:lnTo>
                    <a:lnTo>
                      <a:pt x="3413" y="894"/>
                    </a:lnTo>
                    <a:lnTo>
                      <a:pt x="3417" y="886"/>
                    </a:lnTo>
                    <a:lnTo>
                      <a:pt x="3421" y="878"/>
                    </a:lnTo>
                    <a:lnTo>
                      <a:pt x="3425" y="870"/>
                    </a:lnTo>
                    <a:lnTo>
                      <a:pt x="3429" y="864"/>
                    </a:lnTo>
                    <a:lnTo>
                      <a:pt x="3433" y="856"/>
                    </a:lnTo>
                    <a:lnTo>
                      <a:pt x="3437" y="851"/>
                    </a:lnTo>
                    <a:lnTo>
                      <a:pt x="3440" y="842"/>
                    </a:lnTo>
                    <a:lnTo>
                      <a:pt x="3444" y="835"/>
                    </a:lnTo>
                    <a:lnTo>
                      <a:pt x="3448" y="827"/>
                    </a:lnTo>
                    <a:lnTo>
                      <a:pt x="3452" y="819"/>
                    </a:lnTo>
                    <a:lnTo>
                      <a:pt x="3456" y="813"/>
                    </a:lnTo>
                    <a:lnTo>
                      <a:pt x="3460" y="806"/>
                    </a:lnTo>
                    <a:lnTo>
                      <a:pt x="3464" y="798"/>
                    </a:lnTo>
                    <a:lnTo>
                      <a:pt x="3468" y="791"/>
                    </a:lnTo>
                    <a:lnTo>
                      <a:pt x="3472" y="785"/>
                    </a:lnTo>
                    <a:lnTo>
                      <a:pt x="3476" y="779"/>
                    </a:lnTo>
                    <a:lnTo>
                      <a:pt x="3480" y="769"/>
                    </a:lnTo>
                    <a:lnTo>
                      <a:pt x="3484" y="764"/>
                    </a:lnTo>
                    <a:lnTo>
                      <a:pt x="3488" y="758"/>
                    </a:lnTo>
                    <a:lnTo>
                      <a:pt x="3492" y="749"/>
                    </a:lnTo>
                    <a:lnTo>
                      <a:pt x="3496" y="743"/>
                    </a:lnTo>
                    <a:lnTo>
                      <a:pt x="3499" y="737"/>
                    </a:lnTo>
                    <a:lnTo>
                      <a:pt x="3503" y="731"/>
                    </a:lnTo>
                    <a:lnTo>
                      <a:pt x="3507" y="724"/>
                    </a:lnTo>
                    <a:lnTo>
                      <a:pt x="3511" y="717"/>
                    </a:lnTo>
                    <a:lnTo>
                      <a:pt x="3515" y="710"/>
                    </a:lnTo>
                    <a:lnTo>
                      <a:pt x="3519" y="704"/>
                    </a:lnTo>
                    <a:lnTo>
                      <a:pt x="3523" y="699"/>
                    </a:lnTo>
                    <a:lnTo>
                      <a:pt x="3527" y="691"/>
                    </a:lnTo>
                    <a:lnTo>
                      <a:pt x="3531" y="685"/>
                    </a:lnTo>
                    <a:lnTo>
                      <a:pt x="3535" y="678"/>
                    </a:lnTo>
                    <a:lnTo>
                      <a:pt x="3539" y="672"/>
                    </a:lnTo>
                    <a:lnTo>
                      <a:pt x="3543" y="666"/>
                    </a:lnTo>
                    <a:lnTo>
                      <a:pt x="3547" y="660"/>
                    </a:lnTo>
                    <a:lnTo>
                      <a:pt x="3551" y="654"/>
                    </a:lnTo>
                    <a:lnTo>
                      <a:pt x="3555" y="648"/>
                    </a:lnTo>
                    <a:lnTo>
                      <a:pt x="3559" y="642"/>
                    </a:lnTo>
                    <a:lnTo>
                      <a:pt x="3562" y="636"/>
                    </a:lnTo>
                    <a:lnTo>
                      <a:pt x="3566" y="630"/>
                    </a:lnTo>
                    <a:lnTo>
                      <a:pt x="3570" y="623"/>
                    </a:lnTo>
                    <a:lnTo>
                      <a:pt x="3574" y="618"/>
                    </a:lnTo>
                    <a:lnTo>
                      <a:pt x="3578" y="613"/>
                    </a:lnTo>
                    <a:lnTo>
                      <a:pt x="3582" y="607"/>
                    </a:lnTo>
                    <a:lnTo>
                      <a:pt x="3586" y="601"/>
                    </a:lnTo>
                    <a:lnTo>
                      <a:pt x="3590" y="596"/>
                    </a:lnTo>
                    <a:lnTo>
                      <a:pt x="3594" y="590"/>
                    </a:lnTo>
                    <a:lnTo>
                      <a:pt x="3598" y="585"/>
                    </a:lnTo>
                    <a:lnTo>
                      <a:pt x="3602" y="579"/>
                    </a:lnTo>
                    <a:lnTo>
                      <a:pt x="3606" y="573"/>
                    </a:lnTo>
                    <a:lnTo>
                      <a:pt x="3610" y="568"/>
                    </a:lnTo>
                    <a:lnTo>
                      <a:pt x="3614" y="563"/>
                    </a:lnTo>
                    <a:lnTo>
                      <a:pt x="3618" y="558"/>
                    </a:lnTo>
                    <a:lnTo>
                      <a:pt x="3622" y="552"/>
                    </a:lnTo>
                    <a:lnTo>
                      <a:pt x="3625" y="547"/>
                    </a:lnTo>
                    <a:lnTo>
                      <a:pt x="3629" y="544"/>
                    </a:lnTo>
                    <a:lnTo>
                      <a:pt x="3633" y="537"/>
                    </a:lnTo>
                    <a:lnTo>
                      <a:pt x="3637" y="531"/>
                    </a:lnTo>
                    <a:lnTo>
                      <a:pt x="3641" y="526"/>
                    </a:lnTo>
                    <a:lnTo>
                      <a:pt x="3645" y="521"/>
                    </a:lnTo>
                    <a:lnTo>
                      <a:pt x="3649" y="516"/>
                    </a:lnTo>
                    <a:lnTo>
                      <a:pt x="3653" y="511"/>
                    </a:lnTo>
                    <a:lnTo>
                      <a:pt x="3657" y="507"/>
                    </a:lnTo>
                    <a:lnTo>
                      <a:pt x="3661" y="501"/>
                    </a:lnTo>
                    <a:lnTo>
                      <a:pt x="3665" y="497"/>
                    </a:lnTo>
                    <a:lnTo>
                      <a:pt x="3669" y="493"/>
                    </a:lnTo>
                    <a:lnTo>
                      <a:pt x="3673" y="488"/>
                    </a:lnTo>
                    <a:lnTo>
                      <a:pt x="3677" y="482"/>
                    </a:lnTo>
                    <a:lnTo>
                      <a:pt x="3681" y="478"/>
                    </a:lnTo>
                    <a:lnTo>
                      <a:pt x="3685" y="474"/>
                    </a:lnTo>
                    <a:lnTo>
                      <a:pt x="3688" y="469"/>
                    </a:lnTo>
                    <a:lnTo>
                      <a:pt x="3692" y="465"/>
                    </a:lnTo>
                    <a:lnTo>
                      <a:pt x="3696" y="460"/>
                    </a:lnTo>
                    <a:lnTo>
                      <a:pt x="3700" y="455"/>
                    </a:lnTo>
                    <a:lnTo>
                      <a:pt x="3704" y="452"/>
                    </a:lnTo>
                    <a:lnTo>
                      <a:pt x="3708" y="446"/>
                    </a:lnTo>
                    <a:lnTo>
                      <a:pt x="3712" y="442"/>
                    </a:lnTo>
                    <a:lnTo>
                      <a:pt x="3716" y="438"/>
                    </a:lnTo>
                    <a:lnTo>
                      <a:pt x="3720" y="434"/>
                    </a:lnTo>
                    <a:lnTo>
                      <a:pt x="3724" y="429"/>
                    </a:lnTo>
                    <a:lnTo>
                      <a:pt x="3728" y="425"/>
                    </a:lnTo>
                    <a:lnTo>
                      <a:pt x="3732" y="420"/>
                    </a:lnTo>
                    <a:lnTo>
                      <a:pt x="3736" y="417"/>
                    </a:lnTo>
                    <a:lnTo>
                      <a:pt x="3740" y="412"/>
                    </a:lnTo>
                    <a:lnTo>
                      <a:pt x="3744" y="409"/>
                    </a:lnTo>
                    <a:lnTo>
                      <a:pt x="3748" y="404"/>
                    </a:lnTo>
                    <a:lnTo>
                      <a:pt x="3751" y="401"/>
                    </a:lnTo>
                    <a:lnTo>
                      <a:pt x="3755" y="397"/>
                    </a:lnTo>
                    <a:lnTo>
                      <a:pt x="3759" y="392"/>
                    </a:lnTo>
                    <a:lnTo>
                      <a:pt x="3763" y="388"/>
                    </a:lnTo>
                    <a:lnTo>
                      <a:pt x="3767" y="384"/>
                    </a:lnTo>
                    <a:lnTo>
                      <a:pt x="3771" y="380"/>
                    </a:lnTo>
                    <a:lnTo>
                      <a:pt x="3775" y="376"/>
                    </a:lnTo>
                    <a:lnTo>
                      <a:pt x="3779" y="373"/>
                    </a:lnTo>
                    <a:lnTo>
                      <a:pt x="3783" y="369"/>
                    </a:lnTo>
                    <a:lnTo>
                      <a:pt x="3787" y="366"/>
                    </a:lnTo>
                    <a:lnTo>
                      <a:pt x="3791" y="362"/>
                    </a:lnTo>
                    <a:lnTo>
                      <a:pt x="3795" y="359"/>
                    </a:lnTo>
                    <a:lnTo>
                      <a:pt x="3799" y="355"/>
                    </a:lnTo>
                    <a:lnTo>
                      <a:pt x="3803" y="351"/>
                    </a:lnTo>
                    <a:lnTo>
                      <a:pt x="3807" y="347"/>
                    </a:lnTo>
                    <a:lnTo>
                      <a:pt x="3811" y="344"/>
                    </a:lnTo>
                    <a:lnTo>
                      <a:pt x="3814" y="340"/>
                    </a:lnTo>
                    <a:lnTo>
                      <a:pt x="3818" y="337"/>
                    </a:lnTo>
                    <a:lnTo>
                      <a:pt x="3822" y="334"/>
                    </a:lnTo>
                    <a:lnTo>
                      <a:pt x="3826" y="331"/>
                    </a:lnTo>
                    <a:lnTo>
                      <a:pt x="3830" y="327"/>
                    </a:lnTo>
                    <a:lnTo>
                      <a:pt x="3834" y="325"/>
                    </a:lnTo>
                    <a:lnTo>
                      <a:pt x="3838" y="321"/>
                    </a:lnTo>
                    <a:lnTo>
                      <a:pt x="3842" y="316"/>
                    </a:lnTo>
                    <a:lnTo>
                      <a:pt x="3846" y="315"/>
                    </a:lnTo>
                    <a:lnTo>
                      <a:pt x="3850" y="311"/>
                    </a:lnTo>
                    <a:lnTo>
                      <a:pt x="3854" y="307"/>
                    </a:lnTo>
                    <a:lnTo>
                      <a:pt x="3858" y="304"/>
                    </a:lnTo>
                    <a:lnTo>
                      <a:pt x="3862" y="301"/>
                    </a:lnTo>
                    <a:lnTo>
                      <a:pt x="3866" y="298"/>
                    </a:lnTo>
                    <a:lnTo>
                      <a:pt x="3870" y="296"/>
                    </a:lnTo>
                    <a:lnTo>
                      <a:pt x="3874" y="292"/>
                    </a:lnTo>
                    <a:lnTo>
                      <a:pt x="3877" y="290"/>
                    </a:lnTo>
                    <a:lnTo>
                      <a:pt x="3881" y="286"/>
                    </a:lnTo>
                    <a:lnTo>
                      <a:pt x="3885" y="284"/>
                    </a:lnTo>
                    <a:lnTo>
                      <a:pt x="3889" y="281"/>
                    </a:lnTo>
                    <a:lnTo>
                      <a:pt x="3893" y="277"/>
                    </a:lnTo>
                    <a:lnTo>
                      <a:pt x="3897" y="275"/>
                    </a:lnTo>
                    <a:lnTo>
                      <a:pt x="3901" y="273"/>
                    </a:lnTo>
                    <a:lnTo>
                      <a:pt x="3905" y="270"/>
                    </a:lnTo>
                    <a:lnTo>
                      <a:pt x="3909" y="266"/>
                    </a:lnTo>
                    <a:lnTo>
                      <a:pt x="3913" y="264"/>
                    </a:lnTo>
                    <a:lnTo>
                      <a:pt x="3917" y="261"/>
                    </a:lnTo>
                    <a:lnTo>
                      <a:pt x="3921" y="258"/>
                    </a:lnTo>
                    <a:lnTo>
                      <a:pt x="3925" y="256"/>
                    </a:lnTo>
                    <a:lnTo>
                      <a:pt x="3929" y="255"/>
                    </a:lnTo>
                    <a:lnTo>
                      <a:pt x="3933" y="2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1" name="Freeform 339"/>
              <p:cNvSpPr>
                <a:spLocks/>
              </p:cNvSpPr>
              <p:nvPr/>
            </p:nvSpPr>
            <p:spPr bwMode="auto">
              <a:xfrm flipV="1">
                <a:off x="2909" y="2861"/>
                <a:ext cx="2265" cy="4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22" y="8"/>
                  </a:cxn>
                  <a:cxn ang="0">
                    <a:pos x="185" y="6"/>
                  </a:cxn>
                  <a:cxn ang="0">
                    <a:pos x="248" y="6"/>
                  </a:cxn>
                  <a:cxn ang="0">
                    <a:pos x="311" y="7"/>
                  </a:cxn>
                  <a:cxn ang="0">
                    <a:pos x="374" y="7"/>
                  </a:cxn>
                  <a:cxn ang="0">
                    <a:pos x="437" y="6"/>
                  </a:cxn>
                  <a:cxn ang="0">
                    <a:pos x="499" y="8"/>
                  </a:cxn>
                  <a:cxn ang="0">
                    <a:pos x="562" y="7"/>
                  </a:cxn>
                  <a:cxn ang="0">
                    <a:pos x="625" y="6"/>
                  </a:cxn>
                  <a:cxn ang="0">
                    <a:pos x="688" y="6"/>
                  </a:cxn>
                  <a:cxn ang="0">
                    <a:pos x="751" y="6"/>
                  </a:cxn>
                  <a:cxn ang="0">
                    <a:pos x="814" y="7"/>
                  </a:cxn>
                  <a:cxn ang="0">
                    <a:pos x="877" y="6"/>
                  </a:cxn>
                  <a:cxn ang="0">
                    <a:pos x="940" y="5"/>
                  </a:cxn>
                  <a:cxn ang="0">
                    <a:pos x="1003" y="7"/>
                  </a:cxn>
                  <a:cxn ang="0">
                    <a:pos x="1066" y="7"/>
                  </a:cxn>
                  <a:cxn ang="0">
                    <a:pos x="1129" y="5"/>
                  </a:cxn>
                  <a:cxn ang="0">
                    <a:pos x="1192" y="6"/>
                  </a:cxn>
                  <a:cxn ang="0">
                    <a:pos x="1255" y="6"/>
                  </a:cxn>
                  <a:cxn ang="0">
                    <a:pos x="1318" y="5"/>
                  </a:cxn>
                  <a:cxn ang="0">
                    <a:pos x="1381" y="4"/>
                  </a:cxn>
                  <a:cxn ang="0">
                    <a:pos x="1444" y="5"/>
                  </a:cxn>
                  <a:cxn ang="0">
                    <a:pos x="1507" y="5"/>
                  </a:cxn>
                  <a:cxn ang="0">
                    <a:pos x="1570" y="6"/>
                  </a:cxn>
                  <a:cxn ang="0">
                    <a:pos x="1633" y="5"/>
                  </a:cxn>
                  <a:cxn ang="0">
                    <a:pos x="1696" y="5"/>
                  </a:cxn>
                  <a:cxn ang="0">
                    <a:pos x="1759" y="4"/>
                  </a:cxn>
                  <a:cxn ang="0">
                    <a:pos x="1822" y="4"/>
                  </a:cxn>
                  <a:cxn ang="0">
                    <a:pos x="1885" y="4"/>
                  </a:cxn>
                  <a:cxn ang="0">
                    <a:pos x="1948" y="4"/>
                  </a:cxn>
                  <a:cxn ang="0">
                    <a:pos x="2011" y="3"/>
                  </a:cxn>
                  <a:cxn ang="0">
                    <a:pos x="2074" y="4"/>
                  </a:cxn>
                  <a:cxn ang="0">
                    <a:pos x="2137" y="3"/>
                  </a:cxn>
                  <a:cxn ang="0">
                    <a:pos x="2200" y="4"/>
                  </a:cxn>
                  <a:cxn ang="0">
                    <a:pos x="2263" y="3"/>
                  </a:cxn>
                  <a:cxn ang="0">
                    <a:pos x="2326" y="3"/>
                  </a:cxn>
                  <a:cxn ang="0">
                    <a:pos x="2389" y="4"/>
                  </a:cxn>
                  <a:cxn ang="0">
                    <a:pos x="2452" y="3"/>
                  </a:cxn>
                  <a:cxn ang="0">
                    <a:pos x="2515" y="3"/>
                  </a:cxn>
                  <a:cxn ang="0">
                    <a:pos x="2578" y="2"/>
                  </a:cxn>
                  <a:cxn ang="0">
                    <a:pos x="2641" y="4"/>
                  </a:cxn>
                  <a:cxn ang="0">
                    <a:pos x="2704" y="4"/>
                  </a:cxn>
                  <a:cxn ang="0">
                    <a:pos x="2767" y="3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2"/>
                  </a:cxn>
                  <a:cxn ang="0">
                    <a:pos x="3082" y="2"/>
                  </a:cxn>
                  <a:cxn ang="0">
                    <a:pos x="3145" y="3"/>
                  </a:cxn>
                  <a:cxn ang="0">
                    <a:pos x="3208" y="2"/>
                  </a:cxn>
                  <a:cxn ang="0">
                    <a:pos x="3271" y="2"/>
                  </a:cxn>
                  <a:cxn ang="0">
                    <a:pos x="3334" y="3"/>
                  </a:cxn>
                  <a:cxn ang="0">
                    <a:pos x="3397" y="2"/>
                  </a:cxn>
                  <a:cxn ang="0">
                    <a:pos x="3460" y="1"/>
                  </a:cxn>
                  <a:cxn ang="0">
                    <a:pos x="3523" y="1"/>
                  </a:cxn>
                  <a:cxn ang="0">
                    <a:pos x="3586" y="1"/>
                  </a:cxn>
                  <a:cxn ang="0">
                    <a:pos x="3649" y="1"/>
                  </a:cxn>
                  <a:cxn ang="0">
                    <a:pos x="3712" y="2"/>
                  </a:cxn>
                  <a:cxn ang="0">
                    <a:pos x="3775" y="2"/>
                  </a:cxn>
                  <a:cxn ang="0">
                    <a:pos x="3838" y="1"/>
                  </a:cxn>
                  <a:cxn ang="0">
                    <a:pos x="3901" y="1"/>
                  </a:cxn>
                </a:cxnLst>
                <a:rect l="0" t="0" r="r" b="b"/>
                <a:pathLst>
                  <a:path w="3933" h="8">
                    <a:moveTo>
                      <a:pt x="0" y="7"/>
                    </a:moveTo>
                    <a:lnTo>
                      <a:pt x="3" y="6"/>
                    </a:lnTo>
                    <a:lnTo>
                      <a:pt x="7" y="6"/>
                    </a:lnTo>
                    <a:lnTo>
                      <a:pt x="11" y="6"/>
                    </a:lnTo>
                    <a:lnTo>
                      <a:pt x="15" y="7"/>
                    </a:lnTo>
                    <a:lnTo>
                      <a:pt x="19" y="6"/>
                    </a:lnTo>
                    <a:lnTo>
                      <a:pt x="23" y="7"/>
                    </a:lnTo>
                    <a:lnTo>
                      <a:pt x="27" y="7"/>
                    </a:lnTo>
                    <a:lnTo>
                      <a:pt x="31" y="6"/>
                    </a:lnTo>
                    <a:lnTo>
                      <a:pt x="35" y="6"/>
                    </a:lnTo>
                    <a:lnTo>
                      <a:pt x="39" y="8"/>
                    </a:lnTo>
                    <a:lnTo>
                      <a:pt x="43" y="6"/>
                    </a:lnTo>
                    <a:lnTo>
                      <a:pt x="47" y="6"/>
                    </a:lnTo>
                    <a:lnTo>
                      <a:pt x="51" y="7"/>
                    </a:lnTo>
                    <a:lnTo>
                      <a:pt x="55" y="7"/>
                    </a:lnTo>
                    <a:lnTo>
                      <a:pt x="59" y="6"/>
                    </a:lnTo>
                    <a:lnTo>
                      <a:pt x="62" y="7"/>
                    </a:lnTo>
                    <a:lnTo>
                      <a:pt x="66" y="6"/>
                    </a:lnTo>
                    <a:lnTo>
                      <a:pt x="70" y="6"/>
                    </a:lnTo>
                    <a:lnTo>
                      <a:pt x="74" y="6"/>
                    </a:lnTo>
                    <a:lnTo>
                      <a:pt x="78" y="6"/>
                    </a:lnTo>
                    <a:lnTo>
                      <a:pt x="82" y="6"/>
                    </a:lnTo>
                    <a:lnTo>
                      <a:pt x="86" y="6"/>
                    </a:lnTo>
                    <a:lnTo>
                      <a:pt x="90" y="7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7"/>
                    </a:lnTo>
                    <a:lnTo>
                      <a:pt x="114" y="8"/>
                    </a:lnTo>
                    <a:lnTo>
                      <a:pt x="118" y="7"/>
                    </a:lnTo>
                    <a:lnTo>
                      <a:pt x="122" y="8"/>
                    </a:lnTo>
                    <a:lnTo>
                      <a:pt x="125" y="7"/>
                    </a:lnTo>
                    <a:lnTo>
                      <a:pt x="129" y="6"/>
                    </a:lnTo>
                    <a:lnTo>
                      <a:pt x="133" y="6"/>
                    </a:lnTo>
                    <a:lnTo>
                      <a:pt x="137" y="7"/>
                    </a:lnTo>
                    <a:lnTo>
                      <a:pt x="141" y="7"/>
                    </a:lnTo>
                    <a:lnTo>
                      <a:pt x="145" y="8"/>
                    </a:lnTo>
                    <a:lnTo>
                      <a:pt x="149" y="7"/>
                    </a:lnTo>
                    <a:lnTo>
                      <a:pt x="153" y="6"/>
                    </a:lnTo>
                    <a:lnTo>
                      <a:pt x="157" y="7"/>
                    </a:lnTo>
                    <a:lnTo>
                      <a:pt x="161" y="7"/>
                    </a:lnTo>
                    <a:lnTo>
                      <a:pt x="165" y="6"/>
                    </a:lnTo>
                    <a:lnTo>
                      <a:pt x="169" y="7"/>
                    </a:lnTo>
                    <a:lnTo>
                      <a:pt x="173" y="6"/>
                    </a:lnTo>
                    <a:lnTo>
                      <a:pt x="177" y="8"/>
                    </a:lnTo>
                    <a:lnTo>
                      <a:pt x="181" y="6"/>
                    </a:lnTo>
                    <a:lnTo>
                      <a:pt x="185" y="6"/>
                    </a:lnTo>
                    <a:lnTo>
                      <a:pt x="188" y="6"/>
                    </a:lnTo>
                    <a:lnTo>
                      <a:pt x="192" y="6"/>
                    </a:lnTo>
                    <a:lnTo>
                      <a:pt x="196" y="7"/>
                    </a:lnTo>
                    <a:lnTo>
                      <a:pt x="200" y="7"/>
                    </a:lnTo>
                    <a:lnTo>
                      <a:pt x="204" y="6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8"/>
                    </a:lnTo>
                    <a:lnTo>
                      <a:pt x="224" y="6"/>
                    </a:lnTo>
                    <a:lnTo>
                      <a:pt x="228" y="6"/>
                    </a:lnTo>
                    <a:lnTo>
                      <a:pt x="232" y="7"/>
                    </a:lnTo>
                    <a:lnTo>
                      <a:pt x="236" y="6"/>
                    </a:lnTo>
                    <a:lnTo>
                      <a:pt x="240" y="7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1" y="7"/>
                    </a:lnTo>
                    <a:lnTo>
                      <a:pt x="255" y="6"/>
                    </a:lnTo>
                    <a:lnTo>
                      <a:pt x="259" y="7"/>
                    </a:lnTo>
                    <a:lnTo>
                      <a:pt x="263" y="7"/>
                    </a:lnTo>
                    <a:lnTo>
                      <a:pt x="267" y="6"/>
                    </a:lnTo>
                    <a:lnTo>
                      <a:pt x="271" y="6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5"/>
                    </a:lnTo>
                    <a:lnTo>
                      <a:pt x="307" y="6"/>
                    </a:lnTo>
                    <a:lnTo>
                      <a:pt x="311" y="7"/>
                    </a:lnTo>
                    <a:lnTo>
                      <a:pt x="314" y="6"/>
                    </a:lnTo>
                    <a:lnTo>
                      <a:pt x="318" y="6"/>
                    </a:lnTo>
                    <a:lnTo>
                      <a:pt x="322" y="6"/>
                    </a:lnTo>
                    <a:lnTo>
                      <a:pt x="326" y="6"/>
                    </a:lnTo>
                    <a:lnTo>
                      <a:pt x="330" y="6"/>
                    </a:lnTo>
                    <a:lnTo>
                      <a:pt x="334" y="6"/>
                    </a:lnTo>
                    <a:lnTo>
                      <a:pt x="338" y="6"/>
                    </a:lnTo>
                    <a:lnTo>
                      <a:pt x="342" y="6"/>
                    </a:lnTo>
                    <a:lnTo>
                      <a:pt x="346" y="6"/>
                    </a:lnTo>
                    <a:lnTo>
                      <a:pt x="350" y="7"/>
                    </a:lnTo>
                    <a:lnTo>
                      <a:pt x="354" y="6"/>
                    </a:lnTo>
                    <a:lnTo>
                      <a:pt x="358" y="7"/>
                    </a:lnTo>
                    <a:lnTo>
                      <a:pt x="362" y="7"/>
                    </a:lnTo>
                    <a:lnTo>
                      <a:pt x="366" y="6"/>
                    </a:lnTo>
                    <a:lnTo>
                      <a:pt x="370" y="7"/>
                    </a:lnTo>
                    <a:lnTo>
                      <a:pt x="374" y="7"/>
                    </a:lnTo>
                    <a:lnTo>
                      <a:pt x="377" y="6"/>
                    </a:lnTo>
                    <a:lnTo>
                      <a:pt x="381" y="7"/>
                    </a:lnTo>
                    <a:lnTo>
                      <a:pt x="385" y="6"/>
                    </a:lnTo>
                    <a:lnTo>
                      <a:pt x="389" y="8"/>
                    </a:lnTo>
                    <a:lnTo>
                      <a:pt x="393" y="7"/>
                    </a:lnTo>
                    <a:lnTo>
                      <a:pt x="397" y="6"/>
                    </a:lnTo>
                    <a:lnTo>
                      <a:pt x="401" y="8"/>
                    </a:lnTo>
                    <a:lnTo>
                      <a:pt x="405" y="7"/>
                    </a:lnTo>
                    <a:lnTo>
                      <a:pt x="409" y="7"/>
                    </a:lnTo>
                    <a:lnTo>
                      <a:pt x="413" y="5"/>
                    </a:lnTo>
                    <a:lnTo>
                      <a:pt x="417" y="7"/>
                    </a:lnTo>
                    <a:lnTo>
                      <a:pt x="421" y="6"/>
                    </a:lnTo>
                    <a:lnTo>
                      <a:pt x="425" y="7"/>
                    </a:lnTo>
                    <a:lnTo>
                      <a:pt x="429" y="8"/>
                    </a:lnTo>
                    <a:lnTo>
                      <a:pt x="433" y="6"/>
                    </a:lnTo>
                    <a:lnTo>
                      <a:pt x="437" y="6"/>
                    </a:lnTo>
                    <a:lnTo>
                      <a:pt x="440" y="7"/>
                    </a:lnTo>
                    <a:lnTo>
                      <a:pt x="444" y="6"/>
                    </a:lnTo>
                    <a:lnTo>
                      <a:pt x="448" y="7"/>
                    </a:lnTo>
                    <a:lnTo>
                      <a:pt x="452" y="6"/>
                    </a:lnTo>
                    <a:lnTo>
                      <a:pt x="456" y="7"/>
                    </a:lnTo>
                    <a:lnTo>
                      <a:pt x="460" y="7"/>
                    </a:lnTo>
                    <a:lnTo>
                      <a:pt x="464" y="7"/>
                    </a:lnTo>
                    <a:lnTo>
                      <a:pt x="468" y="8"/>
                    </a:lnTo>
                    <a:lnTo>
                      <a:pt x="472" y="7"/>
                    </a:lnTo>
                    <a:lnTo>
                      <a:pt x="476" y="7"/>
                    </a:lnTo>
                    <a:lnTo>
                      <a:pt x="480" y="6"/>
                    </a:lnTo>
                    <a:lnTo>
                      <a:pt x="484" y="7"/>
                    </a:lnTo>
                    <a:lnTo>
                      <a:pt x="488" y="6"/>
                    </a:lnTo>
                    <a:lnTo>
                      <a:pt x="492" y="6"/>
                    </a:lnTo>
                    <a:lnTo>
                      <a:pt x="496" y="6"/>
                    </a:lnTo>
                    <a:lnTo>
                      <a:pt x="499" y="8"/>
                    </a:lnTo>
                    <a:lnTo>
                      <a:pt x="503" y="6"/>
                    </a:lnTo>
                    <a:lnTo>
                      <a:pt x="507" y="6"/>
                    </a:lnTo>
                    <a:lnTo>
                      <a:pt x="511" y="7"/>
                    </a:lnTo>
                    <a:lnTo>
                      <a:pt x="515" y="6"/>
                    </a:lnTo>
                    <a:lnTo>
                      <a:pt x="519" y="6"/>
                    </a:lnTo>
                    <a:lnTo>
                      <a:pt x="523" y="6"/>
                    </a:lnTo>
                    <a:lnTo>
                      <a:pt x="527" y="6"/>
                    </a:lnTo>
                    <a:lnTo>
                      <a:pt x="531" y="6"/>
                    </a:lnTo>
                    <a:lnTo>
                      <a:pt x="535" y="6"/>
                    </a:lnTo>
                    <a:lnTo>
                      <a:pt x="539" y="7"/>
                    </a:lnTo>
                    <a:lnTo>
                      <a:pt x="543" y="6"/>
                    </a:lnTo>
                    <a:lnTo>
                      <a:pt x="547" y="8"/>
                    </a:lnTo>
                    <a:lnTo>
                      <a:pt x="551" y="6"/>
                    </a:lnTo>
                    <a:lnTo>
                      <a:pt x="555" y="7"/>
                    </a:lnTo>
                    <a:lnTo>
                      <a:pt x="559" y="6"/>
                    </a:lnTo>
                    <a:lnTo>
                      <a:pt x="562" y="7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6"/>
                    </a:lnTo>
                    <a:lnTo>
                      <a:pt x="578" y="6"/>
                    </a:lnTo>
                    <a:lnTo>
                      <a:pt x="582" y="7"/>
                    </a:lnTo>
                    <a:lnTo>
                      <a:pt x="586" y="6"/>
                    </a:lnTo>
                    <a:lnTo>
                      <a:pt x="590" y="7"/>
                    </a:lnTo>
                    <a:lnTo>
                      <a:pt x="594" y="6"/>
                    </a:lnTo>
                    <a:lnTo>
                      <a:pt x="598" y="5"/>
                    </a:lnTo>
                    <a:lnTo>
                      <a:pt x="602" y="8"/>
                    </a:lnTo>
                    <a:lnTo>
                      <a:pt x="606" y="6"/>
                    </a:lnTo>
                    <a:lnTo>
                      <a:pt x="610" y="7"/>
                    </a:lnTo>
                    <a:lnTo>
                      <a:pt x="614" y="7"/>
                    </a:lnTo>
                    <a:lnTo>
                      <a:pt x="618" y="6"/>
                    </a:lnTo>
                    <a:lnTo>
                      <a:pt x="622" y="7"/>
                    </a:lnTo>
                    <a:lnTo>
                      <a:pt x="625" y="6"/>
                    </a:lnTo>
                    <a:lnTo>
                      <a:pt x="629" y="6"/>
                    </a:lnTo>
                    <a:lnTo>
                      <a:pt x="633" y="5"/>
                    </a:lnTo>
                    <a:lnTo>
                      <a:pt x="637" y="5"/>
                    </a:lnTo>
                    <a:lnTo>
                      <a:pt x="641" y="6"/>
                    </a:lnTo>
                    <a:lnTo>
                      <a:pt x="645" y="7"/>
                    </a:lnTo>
                    <a:lnTo>
                      <a:pt x="649" y="6"/>
                    </a:lnTo>
                    <a:lnTo>
                      <a:pt x="653" y="6"/>
                    </a:lnTo>
                    <a:lnTo>
                      <a:pt x="657" y="7"/>
                    </a:lnTo>
                    <a:lnTo>
                      <a:pt x="661" y="6"/>
                    </a:lnTo>
                    <a:lnTo>
                      <a:pt x="665" y="5"/>
                    </a:lnTo>
                    <a:lnTo>
                      <a:pt x="669" y="5"/>
                    </a:lnTo>
                    <a:lnTo>
                      <a:pt x="673" y="6"/>
                    </a:lnTo>
                    <a:lnTo>
                      <a:pt x="677" y="6"/>
                    </a:lnTo>
                    <a:lnTo>
                      <a:pt x="681" y="6"/>
                    </a:lnTo>
                    <a:lnTo>
                      <a:pt x="685" y="7"/>
                    </a:lnTo>
                    <a:lnTo>
                      <a:pt x="688" y="6"/>
                    </a:lnTo>
                    <a:lnTo>
                      <a:pt x="692" y="6"/>
                    </a:lnTo>
                    <a:lnTo>
                      <a:pt x="696" y="6"/>
                    </a:lnTo>
                    <a:lnTo>
                      <a:pt x="700" y="6"/>
                    </a:lnTo>
                    <a:lnTo>
                      <a:pt x="704" y="7"/>
                    </a:lnTo>
                    <a:lnTo>
                      <a:pt x="708" y="7"/>
                    </a:lnTo>
                    <a:lnTo>
                      <a:pt x="712" y="7"/>
                    </a:lnTo>
                    <a:lnTo>
                      <a:pt x="716" y="8"/>
                    </a:lnTo>
                    <a:lnTo>
                      <a:pt x="720" y="7"/>
                    </a:lnTo>
                    <a:lnTo>
                      <a:pt x="724" y="7"/>
                    </a:lnTo>
                    <a:lnTo>
                      <a:pt x="728" y="7"/>
                    </a:lnTo>
                    <a:lnTo>
                      <a:pt x="732" y="7"/>
                    </a:lnTo>
                    <a:lnTo>
                      <a:pt x="736" y="7"/>
                    </a:lnTo>
                    <a:lnTo>
                      <a:pt x="740" y="6"/>
                    </a:lnTo>
                    <a:lnTo>
                      <a:pt x="744" y="6"/>
                    </a:lnTo>
                    <a:lnTo>
                      <a:pt x="748" y="6"/>
                    </a:lnTo>
                    <a:lnTo>
                      <a:pt x="751" y="6"/>
                    </a:lnTo>
                    <a:lnTo>
                      <a:pt x="755" y="7"/>
                    </a:lnTo>
                    <a:lnTo>
                      <a:pt x="759" y="7"/>
                    </a:lnTo>
                    <a:lnTo>
                      <a:pt x="763" y="6"/>
                    </a:lnTo>
                    <a:lnTo>
                      <a:pt x="767" y="6"/>
                    </a:lnTo>
                    <a:lnTo>
                      <a:pt x="771" y="6"/>
                    </a:lnTo>
                    <a:lnTo>
                      <a:pt x="775" y="6"/>
                    </a:lnTo>
                    <a:lnTo>
                      <a:pt x="779" y="7"/>
                    </a:lnTo>
                    <a:lnTo>
                      <a:pt x="783" y="6"/>
                    </a:lnTo>
                    <a:lnTo>
                      <a:pt x="787" y="6"/>
                    </a:lnTo>
                    <a:lnTo>
                      <a:pt x="791" y="5"/>
                    </a:lnTo>
                    <a:lnTo>
                      <a:pt x="795" y="7"/>
                    </a:lnTo>
                    <a:lnTo>
                      <a:pt x="799" y="6"/>
                    </a:lnTo>
                    <a:lnTo>
                      <a:pt x="803" y="6"/>
                    </a:lnTo>
                    <a:lnTo>
                      <a:pt x="807" y="7"/>
                    </a:lnTo>
                    <a:lnTo>
                      <a:pt x="811" y="6"/>
                    </a:lnTo>
                    <a:lnTo>
                      <a:pt x="814" y="7"/>
                    </a:lnTo>
                    <a:lnTo>
                      <a:pt x="818" y="8"/>
                    </a:lnTo>
                    <a:lnTo>
                      <a:pt x="822" y="6"/>
                    </a:lnTo>
                    <a:lnTo>
                      <a:pt x="826" y="6"/>
                    </a:lnTo>
                    <a:lnTo>
                      <a:pt x="830" y="7"/>
                    </a:lnTo>
                    <a:lnTo>
                      <a:pt x="834" y="6"/>
                    </a:lnTo>
                    <a:lnTo>
                      <a:pt x="838" y="6"/>
                    </a:lnTo>
                    <a:lnTo>
                      <a:pt x="842" y="6"/>
                    </a:lnTo>
                    <a:lnTo>
                      <a:pt x="846" y="5"/>
                    </a:lnTo>
                    <a:lnTo>
                      <a:pt x="850" y="8"/>
                    </a:lnTo>
                    <a:lnTo>
                      <a:pt x="854" y="6"/>
                    </a:lnTo>
                    <a:lnTo>
                      <a:pt x="858" y="7"/>
                    </a:lnTo>
                    <a:lnTo>
                      <a:pt x="862" y="5"/>
                    </a:lnTo>
                    <a:lnTo>
                      <a:pt x="866" y="6"/>
                    </a:lnTo>
                    <a:lnTo>
                      <a:pt x="870" y="7"/>
                    </a:lnTo>
                    <a:lnTo>
                      <a:pt x="874" y="6"/>
                    </a:lnTo>
                    <a:lnTo>
                      <a:pt x="877" y="6"/>
                    </a:lnTo>
                    <a:lnTo>
                      <a:pt x="881" y="6"/>
                    </a:lnTo>
                    <a:lnTo>
                      <a:pt x="885" y="6"/>
                    </a:lnTo>
                    <a:lnTo>
                      <a:pt x="889" y="7"/>
                    </a:lnTo>
                    <a:lnTo>
                      <a:pt x="893" y="6"/>
                    </a:lnTo>
                    <a:lnTo>
                      <a:pt x="897" y="6"/>
                    </a:lnTo>
                    <a:lnTo>
                      <a:pt x="901" y="5"/>
                    </a:lnTo>
                    <a:lnTo>
                      <a:pt x="905" y="6"/>
                    </a:lnTo>
                    <a:lnTo>
                      <a:pt x="909" y="5"/>
                    </a:lnTo>
                    <a:lnTo>
                      <a:pt x="913" y="6"/>
                    </a:lnTo>
                    <a:lnTo>
                      <a:pt x="917" y="5"/>
                    </a:lnTo>
                    <a:lnTo>
                      <a:pt x="921" y="6"/>
                    </a:lnTo>
                    <a:lnTo>
                      <a:pt x="925" y="6"/>
                    </a:lnTo>
                    <a:lnTo>
                      <a:pt x="929" y="7"/>
                    </a:lnTo>
                    <a:lnTo>
                      <a:pt x="933" y="6"/>
                    </a:lnTo>
                    <a:lnTo>
                      <a:pt x="937" y="6"/>
                    </a:lnTo>
                    <a:lnTo>
                      <a:pt x="940" y="5"/>
                    </a:lnTo>
                    <a:lnTo>
                      <a:pt x="944" y="7"/>
                    </a:lnTo>
                    <a:lnTo>
                      <a:pt x="948" y="6"/>
                    </a:lnTo>
                    <a:lnTo>
                      <a:pt x="952" y="7"/>
                    </a:lnTo>
                    <a:lnTo>
                      <a:pt x="956" y="6"/>
                    </a:lnTo>
                    <a:lnTo>
                      <a:pt x="960" y="6"/>
                    </a:lnTo>
                    <a:lnTo>
                      <a:pt x="964" y="5"/>
                    </a:lnTo>
                    <a:lnTo>
                      <a:pt x="968" y="8"/>
                    </a:lnTo>
                    <a:lnTo>
                      <a:pt x="972" y="6"/>
                    </a:lnTo>
                    <a:lnTo>
                      <a:pt x="976" y="6"/>
                    </a:lnTo>
                    <a:lnTo>
                      <a:pt x="980" y="6"/>
                    </a:lnTo>
                    <a:lnTo>
                      <a:pt x="984" y="6"/>
                    </a:lnTo>
                    <a:lnTo>
                      <a:pt x="988" y="5"/>
                    </a:lnTo>
                    <a:lnTo>
                      <a:pt x="992" y="6"/>
                    </a:lnTo>
                    <a:lnTo>
                      <a:pt x="996" y="6"/>
                    </a:lnTo>
                    <a:lnTo>
                      <a:pt x="999" y="6"/>
                    </a:lnTo>
                    <a:lnTo>
                      <a:pt x="1003" y="7"/>
                    </a:lnTo>
                    <a:lnTo>
                      <a:pt x="1007" y="6"/>
                    </a:lnTo>
                    <a:lnTo>
                      <a:pt x="1011" y="5"/>
                    </a:lnTo>
                    <a:lnTo>
                      <a:pt x="1015" y="6"/>
                    </a:lnTo>
                    <a:lnTo>
                      <a:pt x="1019" y="5"/>
                    </a:lnTo>
                    <a:lnTo>
                      <a:pt x="1023" y="6"/>
                    </a:lnTo>
                    <a:lnTo>
                      <a:pt x="1027" y="6"/>
                    </a:lnTo>
                    <a:lnTo>
                      <a:pt x="1031" y="6"/>
                    </a:lnTo>
                    <a:lnTo>
                      <a:pt x="1035" y="7"/>
                    </a:lnTo>
                    <a:lnTo>
                      <a:pt x="1039" y="8"/>
                    </a:lnTo>
                    <a:lnTo>
                      <a:pt x="1043" y="6"/>
                    </a:lnTo>
                    <a:lnTo>
                      <a:pt x="1047" y="6"/>
                    </a:lnTo>
                    <a:lnTo>
                      <a:pt x="1051" y="6"/>
                    </a:lnTo>
                    <a:lnTo>
                      <a:pt x="1055" y="6"/>
                    </a:lnTo>
                    <a:lnTo>
                      <a:pt x="1059" y="6"/>
                    </a:lnTo>
                    <a:lnTo>
                      <a:pt x="1062" y="6"/>
                    </a:lnTo>
                    <a:lnTo>
                      <a:pt x="1066" y="7"/>
                    </a:lnTo>
                    <a:lnTo>
                      <a:pt x="1070" y="6"/>
                    </a:lnTo>
                    <a:lnTo>
                      <a:pt x="1074" y="6"/>
                    </a:lnTo>
                    <a:lnTo>
                      <a:pt x="1078" y="6"/>
                    </a:lnTo>
                    <a:lnTo>
                      <a:pt x="1082" y="5"/>
                    </a:lnTo>
                    <a:lnTo>
                      <a:pt x="1086" y="5"/>
                    </a:lnTo>
                    <a:lnTo>
                      <a:pt x="1090" y="6"/>
                    </a:lnTo>
                    <a:lnTo>
                      <a:pt x="1094" y="6"/>
                    </a:lnTo>
                    <a:lnTo>
                      <a:pt x="1098" y="6"/>
                    </a:lnTo>
                    <a:lnTo>
                      <a:pt x="1102" y="5"/>
                    </a:lnTo>
                    <a:lnTo>
                      <a:pt x="1106" y="4"/>
                    </a:lnTo>
                    <a:lnTo>
                      <a:pt x="1110" y="5"/>
                    </a:lnTo>
                    <a:lnTo>
                      <a:pt x="1114" y="6"/>
                    </a:lnTo>
                    <a:lnTo>
                      <a:pt x="1118" y="6"/>
                    </a:lnTo>
                    <a:lnTo>
                      <a:pt x="1122" y="6"/>
                    </a:lnTo>
                    <a:lnTo>
                      <a:pt x="1125" y="5"/>
                    </a:lnTo>
                    <a:lnTo>
                      <a:pt x="1129" y="5"/>
                    </a:lnTo>
                    <a:lnTo>
                      <a:pt x="1133" y="6"/>
                    </a:lnTo>
                    <a:lnTo>
                      <a:pt x="1137" y="6"/>
                    </a:lnTo>
                    <a:lnTo>
                      <a:pt x="1141" y="6"/>
                    </a:lnTo>
                    <a:lnTo>
                      <a:pt x="1145" y="6"/>
                    </a:lnTo>
                    <a:lnTo>
                      <a:pt x="1149" y="5"/>
                    </a:lnTo>
                    <a:lnTo>
                      <a:pt x="1153" y="6"/>
                    </a:lnTo>
                    <a:lnTo>
                      <a:pt x="1157" y="6"/>
                    </a:lnTo>
                    <a:lnTo>
                      <a:pt x="1161" y="5"/>
                    </a:lnTo>
                    <a:lnTo>
                      <a:pt x="1165" y="5"/>
                    </a:lnTo>
                    <a:lnTo>
                      <a:pt x="1169" y="6"/>
                    </a:lnTo>
                    <a:lnTo>
                      <a:pt x="1173" y="5"/>
                    </a:lnTo>
                    <a:lnTo>
                      <a:pt x="1177" y="5"/>
                    </a:lnTo>
                    <a:lnTo>
                      <a:pt x="1181" y="6"/>
                    </a:lnTo>
                    <a:lnTo>
                      <a:pt x="1185" y="5"/>
                    </a:lnTo>
                    <a:lnTo>
                      <a:pt x="1188" y="5"/>
                    </a:lnTo>
                    <a:lnTo>
                      <a:pt x="1192" y="6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4" y="5"/>
                    </a:lnTo>
                    <a:lnTo>
                      <a:pt x="1208" y="5"/>
                    </a:lnTo>
                    <a:lnTo>
                      <a:pt x="1212" y="4"/>
                    </a:lnTo>
                    <a:lnTo>
                      <a:pt x="1216" y="5"/>
                    </a:lnTo>
                    <a:lnTo>
                      <a:pt x="1220" y="6"/>
                    </a:lnTo>
                    <a:lnTo>
                      <a:pt x="1224" y="4"/>
                    </a:lnTo>
                    <a:lnTo>
                      <a:pt x="1228" y="6"/>
                    </a:lnTo>
                    <a:lnTo>
                      <a:pt x="1232" y="5"/>
                    </a:lnTo>
                    <a:lnTo>
                      <a:pt x="1236" y="6"/>
                    </a:lnTo>
                    <a:lnTo>
                      <a:pt x="1240" y="6"/>
                    </a:lnTo>
                    <a:lnTo>
                      <a:pt x="1244" y="5"/>
                    </a:lnTo>
                    <a:lnTo>
                      <a:pt x="1248" y="5"/>
                    </a:lnTo>
                    <a:lnTo>
                      <a:pt x="1251" y="6"/>
                    </a:lnTo>
                    <a:lnTo>
                      <a:pt x="1255" y="6"/>
                    </a:lnTo>
                    <a:lnTo>
                      <a:pt x="1259" y="5"/>
                    </a:lnTo>
                    <a:lnTo>
                      <a:pt x="1263" y="6"/>
                    </a:lnTo>
                    <a:lnTo>
                      <a:pt x="1267" y="5"/>
                    </a:lnTo>
                    <a:lnTo>
                      <a:pt x="1271" y="6"/>
                    </a:lnTo>
                    <a:lnTo>
                      <a:pt x="1275" y="6"/>
                    </a:lnTo>
                    <a:lnTo>
                      <a:pt x="1279" y="5"/>
                    </a:lnTo>
                    <a:lnTo>
                      <a:pt x="1283" y="6"/>
                    </a:lnTo>
                    <a:lnTo>
                      <a:pt x="1287" y="5"/>
                    </a:lnTo>
                    <a:lnTo>
                      <a:pt x="1291" y="5"/>
                    </a:lnTo>
                    <a:lnTo>
                      <a:pt x="1295" y="5"/>
                    </a:lnTo>
                    <a:lnTo>
                      <a:pt x="1299" y="4"/>
                    </a:lnTo>
                    <a:lnTo>
                      <a:pt x="1303" y="5"/>
                    </a:lnTo>
                    <a:lnTo>
                      <a:pt x="1307" y="5"/>
                    </a:lnTo>
                    <a:lnTo>
                      <a:pt x="1311" y="5"/>
                    </a:lnTo>
                    <a:lnTo>
                      <a:pt x="1314" y="6"/>
                    </a:lnTo>
                    <a:lnTo>
                      <a:pt x="1318" y="5"/>
                    </a:lnTo>
                    <a:lnTo>
                      <a:pt x="1322" y="5"/>
                    </a:lnTo>
                    <a:lnTo>
                      <a:pt x="1326" y="3"/>
                    </a:lnTo>
                    <a:lnTo>
                      <a:pt x="1330" y="6"/>
                    </a:lnTo>
                    <a:lnTo>
                      <a:pt x="1334" y="6"/>
                    </a:lnTo>
                    <a:lnTo>
                      <a:pt x="1338" y="6"/>
                    </a:lnTo>
                    <a:lnTo>
                      <a:pt x="1342" y="6"/>
                    </a:lnTo>
                    <a:lnTo>
                      <a:pt x="1346" y="5"/>
                    </a:lnTo>
                    <a:lnTo>
                      <a:pt x="1350" y="5"/>
                    </a:lnTo>
                    <a:lnTo>
                      <a:pt x="1354" y="6"/>
                    </a:lnTo>
                    <a:lnTo>
                      <a:pt x="1358" y="6"/>
                    </a:lnTo>
                    <a:lnTo>
                      <a:pt x="1362" y="5"/>
                    </a:lnTo>
                    <a:lnTo>
                      <a:pt x="1366" y="5"/>
                    </a:lnTo>
                    <a:lnTo>
                      <a:pt x="1370" y="6"/>
                    </a:lnTo>
                    <a:lnTo>
                      <a:pt x="1374" y="5"/>
                    </a:lnTo>
                    <a:lnTo>
                      <a:pt x="1377" y="5"/>
                    </a:lnTo>
                    <a:lnTo>
                      <a:pt x="1381" y="4"/>
                    </a:lnTo>
                    <a:lnTo>
                      <a:pt x="1385" y="5"/>
                    </a:lnTo>
                    <a:lnTo>
                      <a:pt x="1389" y="5"/>
                    </a:lnTo>
                    <a:lnTo>
                      <a:pt x="1393" y="4"/>
                    </a:lnTo>
                    <a:lnTo>
                      <a:pt x="1397" y="6"/>
                    </a:lnTo>
                    <a:lnTo>
                      <a:pt x="1401" y="6"/>
                    </a:lnTo>
                    <a:lnTo>
                      <a:pt x="1405" y="6"/>
                    </a:lnTo>
                    <a:lnTo>
                      <a:pt x="1409" y="4"/>
                    </a:lnTo>
                    <a:lnTo>
                      <a:pt x="1413" y="4"/>
                    </a:lnTo>
                    <a:lnTo>
                      <a:pt x="1417" y="5"/>
                    </a:lnTo>
                    <a:lnTo>
                      <a:pt x="1421" y="4"/>
                    </a:lnTo>
                    <a:lnTo>
                      <a:pt x="1425" y="4"/>
                    </a:lnTo>
                    <a:lnTo>
                      <a:pt x="1429" y="6"/>
                    </a:lnTo>
                    <a:lnTo>
                      <a:pt x="1433" y="5"/>
                    </a:lnTo>
                    <a:lnTo>
                      <a:pt x="1437" y="5"/>
                    </a:lnTo>
                    <a:lnTo>
                      <a:pt x="1440" y="4"/>
                    </a:lnTo>
                    <a:lnTo>
                      <a:pt x="1444" y="5"/>
                    </a:lnTo>
                    <a:lnTo>
                      <a:pt x="1448" y="5"/>
                    </a:lnTo>
                    <a:lnTo>
                      <a:pt x="1452" y="5"/>
                    </a:lnTo>
                    <a:lnTo>
                      <a:pt x="1456" y="5"/>
                    </a:lnTo>
                    <a:lnTo>
                      <a:pt x="1460" y="5"/>
                    </a:lnTo>
                    <a:lnTo>
                      <a:pt x="1464" y="5"/>
                    </a:lnTo>
                    <a:lnTo>
                      <a:pt x="1468" y="5"/>
                    </a:lnTo>
                    <a:lnTo>
                      <a:pt x="1472" y="4"/>
                    </a:lnTo>
                    <a:lnTo>
                      <a:pt x="1476" y="5"/>
                    </a:lnTo>
                    <a:lnTo>
                      <a:pt x="1480" y="4"/>
                    </a:lnTo>
                    <a:lnTo>
                      <a:pt x="1484" y="5"/>
                    </a:lnTo>
                    <a:lnTo>
                      <a:pt x="1488" y="5"/>
                    </a:lnTo>
                    <a:lnTo>
                      <a:pt x="1492" y="3"/>
                    </a:lnTo>
                    <a:lnTo>
                      <a:pt x="1496" y="5"/>
                    </a:lnTo>
                    <a:lnTo>
                      <a:pt x="1499" y="6"/>
                    </a:lnTo>
                    <a:lnTo>
                      <a:pt x="1503" y="5"/>
                    </a:lnTo>
                    <a:lnTo>
                      <a:pt x="1507" y="5"/>
                    </a:lnTo>
                    <a:lnTo>
                      <a:pt x="1511" y="5"/>
                    </a:lnTo>
                    <a:lnTo>
                      <a:pt x="1515" y="4"/>
                    </a:lnTo>
                    <a:lnTo>
                      <a:pt x="1519" y="5"/>
                    </a:lnTo>
                    <a:lnTo>
                      <a:pt x="1523" y="5"/>
                    </a:lnTo>
                    <a:lnTo>
                      <a:pt x="1527" y="5"/>
                    </a:lnTo>
                    <a:lnTo>
                      <a:pt x="1531" y="5"/>
                    </a:lnTo>
                    <a:lnTo>
                      <a:pt x="1535" y="6"/>
                    </a:lnTo>
                    <a:lnTo>
                      <a:pt x="1539" y="4"/>
                    </a:lnTo>
                    <a:lnTo>
                      <a:pt x="1543" y="5"/>
                    </a:lnTo>
                    <a:lnTo>
                      <a:pt x="1547" y="5"/>
                    </a:lnTo>
                    <a:lnTo>
                      <a:pt x="1551" y="5"/>
                    </a:lnTo>
                    <a:lnTo>
                      <a:pt x="1555" y="5"/>
                    </a:lnTo>
                    <a:lnTo>
                      <a:pt x="1559" y="5"/>
                    </a:lnTo>
                    <a:lnTo>
                      <a:pt x="1562" y="5"/>
                    </a:lnTo>
                    <a:lnTo>
                      <a:pt x="1566" y="5"/>
                    </a:lnTo>
                    <a:lnTo>
                      <a:pt x="1570" y="6"/>
                    </a:lnTo>
                    <a:lnTo>
                      <a:pt x="1574" y="3"/>
                    </a:lnTo>
                    <a:lnTo>
                      <a:pt x="1578" y="5"/>
                    </a:lnTo>
                    <a:lnTo>
                      <a:pt x="1582" y="4"/>
                    </a:lnTo>
                    <a:lnTo>
                      <a:pt x="1586" y="4"/>
                    </a:lnTo>
                    <a:lnTo>
                      <a:pt x="1590" y="6"/>
                    </a:lnTo>
                    <a:lnTo>
                      <a:pt x="1594" y="5"/>
                    </a:lnTo>
                    <a:lnTo>
                      <a:pt x="1598" y="4"/>
                    </a:lnTo>
                    <a:lnTo>
                      <a:pt x="1602" y="3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4" y="5"/>
                    </a:lnTo>
                    <a:lnTo>
                      <a:pt x="1618" y="5"/>
                    </a:lnTo>
                    <a:lnTo>
                      <a:pt x="1622" y="5"/>
                    </a:lnTo>
                    <a:lnTo>
                      <a:pt x="1625" y="5"/>
                    </a:lnTo>
                    <a:lnTo>
                      <a:pt x="1629" y="5"/>
                    </a:lnTo>
                    <a:lnTo>
                      <a:pt x="1633" y="5"/>
                    </a:lnTo>
                    <a:lnTo>
                      <a:pt x="1637" y="5"/>
                    </a:lnTo>
                    <a:lnTo>
                      <a:pt x="1641" y="3"/>
                    </a:lnTo>
                    <a:lnTo>
                      <a:pt x="1645" y="5"/>
                    </a:lnTo>
                    <a:lnTo>
                      <a:pt x="1649" y="3"/>
                    </a:lnTo>
                    <a:lnTo>
                      <a:pt x="1653" y="5"/>
                    </a:lnTo>
                    <a:lnTo>
                      <a:pt x="1657" y="5"/>
                    </a:lnTo>
                    <a:lnTo>
                      <a:pt x="1661" y="6"/>
                    </a:lnTo>
                    <a:lnTo>
                      <a:pt x="1665" y="4"/>
                    </a:lnTo>
                    <a:lnTo>
                      <a:pt x="1669" y="5"/>
                    </a:lnTo>
                    <a:lnTo>
                      <a:pt x="1673" y="5"/>
                    </a:lnTo>
                    <a:lnTo>
                      <a:pt x="1677" y="4"/>
                    </a:lnTo>
                    <a:lnTo>
                      <a:pt x="1681" y="4"/>
                    </a:lnTo>
                    <a:lnTo>
                      <a:pt x="1685" y="5"/>
                    </a:lnTo>
                    <a:lnTo>
                      <a:pt x="1688" y="4"/>
                    </a:lnTo>
                    <a:lnTo>
                      <a:pt x="1692" y="4"/>
                    </a:lnTo>
                    <a:lnTo>
                      <a:pt x="1696" y="5"/>
                    </a:lnTo>
                    <a:lnTo>
                      <a:pt x="1700" y="5"/>
                    </a:lnTo>
                    <a:lnTo>
                      <a:pt x="1704" y="5"/>
                    </a:lnTo>
                    <a:lnTo>
                      <a:pt x="1708" y="3"/>
                    </a:lnTo>
                    <a:lnTo>
                      <a:pt x="1712" y="5"/>
                    </a:lnTo>
                    <a:lnTo>
                      <a:pt x="1716" y="5"/>
                    </a:lnTo>
                    <a:lnTo>
                      <a:pt x="1720" y="4"/>
                    </a:lnTo>
                    <a:lnTo>
                      <a:pt x="1724" y="4"/>
                    </a:lnTo>
                    <a:lnTo>
                      <a:pt x="1728" y="4"/>
                    </a:lnTo>
                    <a:lnTo>
                      <a:pt x="1732" y="4"/>
                    </a:lnTo>
                    <a:lnTo>
                      <a:pt x="1736" y="4"/>
                    </a:lnTo>
                    <a:lnTo>
                      <a:pt x="1740" y="4"/>
                    </a:lnTo>
                    <a:lnTo>
                      <a:pt x="1744" y="5"/>
                    </a:lnTo>
                    <a:lnTo>
                      <a:pt x="1748" y="4"/>
                    </a:lnTo>
                    <a:lnTo>
                      <a:pt x="1751" y="3"/>
                    </a:lnTo>
                    <a:lnTo>
                      <a:pt x="1755" y="5"/>
                    </a:lnTo>
                    <a:lnTo>
                      <a:pt x="1759" y="4"/>
                    </a:lnTo>
                    <a:lnTo>
                      <a:pt x="1763" y="4"/>
                    </a:lnTo>
                    <a:lnTo>
                      <a:pt x="1767" y="3"/>
                    </a:lnTo>
                    <a:lnTo>
                      <a:pt x="1771" y="4"/>
                    </a:lnTo>
                    <a:lnTo>
                      <a:pt x="1775" y="3"/>
                    </a:lnTo>
                    <a:lnTo>
                      <a:pt x="1779" y="5"/>
                    </a:lnTo>
                    <a:lnTo>
                      <a:pt x="1783" y="5"/>
                    </a:lnTo>
                    <a:lnTo>
                      <a:pt x="1787" y="5"/>
                    </a:lnTo>
                    <a:lnTo>
                      <a:pt x="1791" y="5"/>
                    </a:lnTo>
                    <a:lnTo>
                      <a:pt x="1795" y="4"/>
                    </a:lnTo>
                    <a:lnTo>
                      <a:pt x="1799" y="4"/>
                    </a:lnTo>
                    <a:lnTo>
                      <a:pt x="1803" y="4"/>
                    </a:lnTo>
                    <a:lnTo>
                      <a:pt x="1807" y="3"/>
                    </a:lnTo>
                    <a:lnTo>
                      <a:pt x="1811" y="4"/>
                    </a:lnTo>
                    <a:lnTo>
                      <a:pt x="1814" y="5"/>
                    </a:lnTo>
                    <a:lnTo>
                      <a:pt x="1818" y="4"/>
                    </a:lnTo>
                    <a:lnTo>
                      <a:pt x="1822" y="4"/>
                    </a:lnTo>
                    <a:lnTo>
                      <a:pt x="1826" y="3"/>
                    </a:lnTo>
                    <a:lnTo>
                      <a:pt x="1830" y="4"/>
                    </a:lnTo>
                    <a:lnTo>
                      <a:pt x="1834" y="5"/>
                    </a:lnTo>
                    <a:lnTo>
                      <a:pt x="1838" y="5"/>
                    </a:lnTo>
                    <a:lnTo>
                      <a:pt x="1842" y="4"/>
                    </a:lnTo>
                    <a:lnTo>
                      <a:pt x="1846" y="3"/>
                    </a:lnTo>
                    <a:lnTo>
                      <a:pt x="1850" y="5"/>
                    </a:lnTo>
                    <a:lnTo>
                      <a:pt x="1854" y="5"/>
                    </a:lnTo>
                    <a:lnTo>
                      <a:pt x="1858" y="3"/>
                    </a:lnTo>
                    <a:lnTo>
                      <a:pt x="1862" y="4"/>
                    </a:lnTo>
                    <a:lnTo>
                      <a:pt x="1866" y="3"/>
                    </a:lnTo>
                    <a:lnTo>
                      <a:pt x="1870" y="3"/>
                    </a:lnTo>
                    <a:lnTo>
                      <a:pt x="1874" y="4"/>
                    </a:lnTo>
                    <a:lnTo>
                      <a:pt x="1877" y="4"/>
                    </a:lnTo>
                    <a:lnTo>
                      <a:pt x="1881" y="3"/>
                    </a:lnTo>
                    <a:lnTo>
                      <a:pt x="1885" y="4"/>
                    </a:lnTo>
                    <a:lnTo>
                      <a:pt x="1889" y="5"/>
                    </a:lnTo>
                    <a:lnTo>
                      <a:pt x="1893" y="4"/>
                    </a:lnTo>
                    <a:lnTo>
                      <a:pt x="1897" y="4"/>
                    </a:lnTo>
                    <a:lnTo>
                      <a:pt x="1901" y="4"/>
                    </a:lnTo>
                    <a:lnTo>
                      <a:pt x="1905" y="4"/>
                    </a:lnTo>
                    <a:lnTo>
                      <a:pt x="1909" y="4"/>
                    </a:lnTo>
                    <a:lnTo>
                      <a:pt x="1913" y="5"/>
                    </a:lnTo>
                    <a:lnTo>
                      <a:pt x="1917" y="3"/>
                    </a:lnTo>
                    <a:lnTo>
                      <a:pt x="1921" y="4"/>
                    </a:lnTo>
                    <a:lnTo>
                      <a:pt x="1925" y="3"/>
                    </a:lnTo>
                    <a:lnTo>
                      <a:pt x="1929" y="5"/>
                    </a:lnTo>
                    <a:lnTo>
                      <a:pt x="1933" y="3"/>
                    </a:lnTo>
                    <a:lnTo>
                      <a:pt x="1937" y="3"/>
                    </a:lnTo>
                    <a:lnTo>
                      <a:pt x="1940" y="5"/>
                    </a:lnTo>
                    <a:lnTo>
                      <a:pt x="1944" y="3"/>
                    </a:lnTo>
                    <a:lnTo>
                      <a:pt x="1948" y="4"/>
                    </a:lnTo>
                    <a:lnTo>
                      <a:pt x="1952" y="3"/>
                    </a:lnTo>
                    <a:lnTo>
                      <a:pt x="1956" y="4"/>
                    </a:lnTo>
                    <a:lnTo>
                      <a:pt x="1960" y="3"/>
                    </a:lnTo>
                    <a:lnTo>
                      <a:pt x="1964" y="4"/>
                    </a:lnTo>
                    <a:lnTo>
                      <a:pt x="1968" y="4"/>
                    </a:lnTo>
                    <a:lnTo>
                      <a:pt x="1972" y="4"/>
                    </a:lnTo>
                    <a:lnTo>
                      <a:pt x="1976" y="4"/>
                    </a:lnTo>
                    <a:lnTo>
                      <a:pt x="1980" y="4"/>
                    </a:lnTo>
                    <a:lnTo>
                      <a:pt x="1984" y="5"/>
                    </a:lnTo>
                    <a:lnTo>
                      <a:pt x="1988" y="3"/>
                    </a:lnTo>
                    <a:lnTo>
                      <a:pt x="1992" y="4"/>
                    </a:lnTo>
                    <a:lnTo>
                      <a:pt x="1996" y="3"/>
                    </a:lnTo>
                    <a:lnTo>
                      <a:pt x="1999" y="4"/>
                    </a:lnTo>
                    <a:lnTo>
                      <a:pt x="2003" y="3"/>
                    </a:lnTo>
                    <a:lnTo>
                      <a:pt x="2007" y="3"/>
                    </a:lnTo>
                    <a:lnTo>
                      <a:pt x="2011" y="3"/>
                    </a:lnTo>
                    <a:lnTo>
                      <a:pt x="2015" y="4"/>
                    </a:lnTo>
                    <a:lnTo>
                      <a:pt x="2019" y="5"/>
                    </a:lnTo>
                    <a:lnTo>
                      <a:pt x="2023" y="3"/>
                    </a:lnTo>
                    <a:lnTo>
                      <a:pt x="2027" y="4"/>
                    </a:lnTo>
                    <a:lnTo>
                      <a:pt x="2031" y="3"/>
                    </a:lnTo>
                    <a:lnTo>
                      <a:pt x="2035" y="3"/>
                    </a:lnTo>
                    <a:lnTo>
                      <a:pt x="2039" y="4"/>
                    </a:lnTo>
                    <a:lnTo>
                      <a:pt x="2043" y="3"/>
                    </a:lnTo>
                    <a:lnTo>
                      <a:pt x="2047" y="4"/>
                    </a:lnTo>
                    <a:lnTo>
                      <a:pt x="2051" y="3"/>
                    </a:lnTo>
                    <a:lnTo>
                      <a:pt x="2055" y="3"/>
                    </a:lnTo>
                    <a:lnTo>
                      <a:pt x="2059" y="2"/>
                    </a:lnTo>
                    <a:lnTo>
                      <a:pt x="2062" y="3"/>
                    </a:lnTo>
                    <a:lnTo>
                      <a:pt x="2066" y="3"/>
                    </a:lnTo>
                    <a:lnTo>
                      <a:pt x="2070" y="4"/>
                    </a:lnTo>
                    <a:lnTo>
                      <a:pt x="2074" y="4"/>
                    </a:lnTo>
                    <a:lnTo>
                      <a:pt x="2078" y="3"/>
                    </a:lnTo>
                    <a:lnTo>
                      <a:pt x="2082" y="3"/>
                    </a:lnTo>
                    <a:lnTo>
                      <a:pt x="2086" y="3"/>
                    </a:lnTo>
                    <a:lnTo>
                      <a:pt x="2090" y="4"/>
                    </a:lnTo>
                    <a:lnTo>
                      <a:pt x="2094" y="3"/>
                    </a:lnTo>
                    <a:lnTo>
                      <a:pt x="2098" y="4"/>
                    </a:lnTo>
                    <a:lnTo>
                      <a:pt x="2102" y="4"/>
                    </a:lnTo>
                    <a:lnTo>
                      <a:pt x="2106" y="4"/>
                    </a:lnTo>
                    <a:lnTo>
                      <a:pt x="2110" y="3"/>
                    </a:lnTo>
                    <a:lnTo>
                      <a:pt x="2114" y="5"/>
                    </a:lnTo>
                    <a:lnTo>
                      <a:pt x="2118" y="3"/>
                    </a:lnTo>
                    <a:lnTo>
                      <a:pt x="2122" y="4"/>
                    </a:lnTo>
                    <a:lnTo>
                      <a:pt x="2125" y="4"/>
                    </a:lnTo>
                    <a:lnTo>
                      <a:pt x="2129" y="3"/>
                    </a:lnTo>
                    <a:lnTo>
                      <a:pt x="2133" y="4"/>
                    </a:lnTo>
                    <a:lnTo>
                      <a:pt x="2137" y="3"/>
                    </a:lnTo>
                    <a:lnTo>
                      <a:pt x="2141" y="4"/>
                    </a:lnTo>
                    <a:lnTo>
                      <a:pt x="2145" y="5"/>
                    </a:lnTo>
                    <a:lnTo>
                      <a:pt x="2149" y="3"/>
                    </a:lnTo>
                    <a:lnTo>
                      <a:pt x="2153" y="3"/>
                    </a:lnTo>
                    <a:lnTo>
                      <a:pt x="2157" y="5"/>
                    </a:lnTo>
                    <a:lnTo>
                      <a:pt x="2161" y="4"/>
                    </a:lnTo>
                    <a:lnTo>
                      <a:pt x="2165" y="3"/>
                    </a:lnTo>
                    <a:lnTo>
                      <a:pt x="2169" y="3"/>
                    </a:lnTo>
                    <a:lnTo>
                      <a:pt x="2173" y="4"/>
                    </a:lnTo>
                    <a:lnTo>
                      <a:pt x="2177" y="3"/>
                    </a:lnTo>
                    <a:lnTo>
                      <a:pt x="2181" y="3"/>
                    </a:lnTo>
                    <a:lnTo>
                      <a:pt x="2185" y="4"/>
                    </a:lnTo>
                    <a:lnTo>
                      <a:pt x="2188" y="4"/>
                    </a:lnTo>
                    <a:lnTo>
                      <a:pt x="2192" y="5"/>
                    </a:lnTo>
                    <a:lnTo>
                      <a:pt x="2196" y="3"/>
                    </a:lnTo>
                    <a:lnTo>
                      <a:pt x="2200" y="4"/>
                    </a:lnTo>
                    <a:lnTo>
                      <a:pt x="2204" y="4"/>
                    </a:lnTo>
                    <a:lnTo>
                      <a:pt x="2208" y="3"/>
                    </a:lnTo>
                    <a:lnTo>
                      <a:pt x="2212" y="3"/>
                    </a:lnTo>
                    <a:lnTo>
                      <a:pt x="2216" y="3"/>
                    </a:lnTo>
                    <a:lnTo>
                      <a:pt x="2220" y="3"/>
                    </a:lnTo>
                    <a:lnTo>
                      <a:pt x="2224" y="2"/>
                    </a:lnTo>
                    <a:lnTo>
                      <a:pt x="2228" y="3"/>
                    </a:lnTo>
                    <a:lnTo>
                      <a:pt x="2232" y="3"/>
                    </a:lnTo>
                    <a:lnTo>
                      <a:pt x="2236" y="4"/>
                    </a:lnTo>
                    <a:lnTo>
                      <a:pt x="2240" y="3"/>
                    </a:lnTo>
                    <a:lnTo>
                      <a:pt x="2244" y="2"/>
                    </a:lnTo>
                    <a:lnTo>
                      <a:pt x="2248" y="2"/>
                    </a:lnTo>
                    <a:lnTo>
                      <a:pt x="2251" y="3"/>
                    </a:lnTo>
                    <a:lnTo>
                      <a:pt x="2255" y="4"/>
                    </a:lnTo>
                    <a:lnTo>
                      <a:pt x="2259" y="2"/>
                    </a:lnTo>
                    <a:lnTo>
                      <a:pt x="2263" y="3"/>
                    </a:lnTo>
                    <a:lnTo>
                      <a:pt x="2267" y="4"/>
                    </a:lnTo>
                    <a:lnTo>
                      <a:pt x="2271" y="3"/>
                    </a:lnTo>
                    <a:lnTo>
                      <a:pt x="2275" y="3"/>
                    </a:lnTo>
                    <a:lnTo>
                      <a:pt x="2279" y="3"/>
                    </a:lnTo>
                    <a:lnTo>
                      <a:pt x="2283" y="4"/>
                    </a:lnTo>
                    <a:lnTo>
                      <a:pt x="2287" y="3"/>
                    </a:lnTo>
                    <a:lnTo>
                      <a:pt x="2291" y="4"/>
                    </a:lnTo>
                    <a:lnTo>
                      <a:pt x="2295" y="5"/>
                    </a:lnTo>
                    <a:lnTo>
                      <a:pt x="2299" y="3"/>
                    </a:lnTo>
                    <a:lnTo>
                      <a:pt x="2303" y="2"/>
                    </a:lnTo>
                    <a:lnTo>
                      <a:pt x="2307" y="4"/>
                    </a:lnTo>
                    <a:lnTo>
                      <a:pt x="2311" y="3"/>
                    </a:lnTo>
                    <a:lnTo>
                      <a:pt x="2314" y="3"/>
                    </a:lnTo>
                    <a:lnTo>
                      <a:pt x="2318" y="4"/>
                    </a:lnTo>
                    <a:lnTo>
                      <a:pt x="2322" y="3"/>
                    </a:lnTo>
                    <a:lnTo>
                      <a:pt x="2326" y="3"/>
                    </a:lnTo>
                    <a:lnTo>
                      <a:pt x="2330" y="4"/>
                    </a:lnTo>
                    <a:lnTo>
                      <a:pt x="2334" y="3"/>
                    </a:lnTo>
                    <a:lnTo>
                      <a:pt x="2338" y="4"/>
                    </a:lnTo>
                    <a:lnTo>
                      <a:pt x="2342" y="4"/>
                    </a:lnTo>
                    <a:lnTo>
                      <a:pt x="2346" y="4"/>
                    </a:lnTo>
                    <a:lnTo>
                      <a:pt x="2350" y="2"/>
                    </a:lnTo>
                    <a:lnTo>
                      <a:pt x="2354" y="4"/>
                    </a:lnTo>
                    <a:lnTo>
                      <a:pt x="2358" y="4"/>
                    </a:lnTo>
                    <a:lnTo>
                      <a:pt x="2362" y="3"/>
                    </a:lnTo>
                    <a:lnTo>
                      <a:pt x="2366" y="3"/>
                    </a:lnTo>
                    <a:lnTo>
                      <a:pt x="2370" y="4"/>
                    </a:lnTo>
                    <a:lnTo>
                      <a:pt x="2374" y="3"/>
                    </a:lnTo>
                    <a:lnTo>
                      <a:pt x="2377" y="3"/>
                    </a:lnTo>
                    <a:lnTo>
                      <a:pt x="2381" y="3"/>
                    </a:lnTo>
                    <a:lnTo>
                      <a:pt x="2385" y="5"/>
                    </a:lnTo>
                    <a:lnTo>
                      <a:pt x="2389" y="4"/>
                    </a:lnTo>
                    <a:lnTo>
                      <a:pt x="2393" y="3"/>
                    </a:lnTo>
                    <a:lnTo>
                      <a:pt x="2397" y="3"/>
                    </a:lnTo>
                    <a:lnTo>
                      <a:pt x="2401" y="3"/>
                    </a:lnTo>
                    <a:lnTo>
                      <a:pt x="2405" y="5"/>
                    </a:lnTo>
                    <a:lnTo>
                      <a:pt x="2409" y="4"/>
                    </a:lnTo>
                    <a:lnTo>
                      <a:pt x="2413" y="3"/>
                    </a:lnTo>
                    <a:lnTo>
                      <a:pt x="2417" y="4"/>
                    </a:lnTo>
                    <a:lnTo>
                      <a:pt x="2421" y="3"/>
                    </a:lnTo>
                    <a:lnTo>
                      <a:pt x="2425" y="4"/>
                    </a:lnTo>
                    <a:lnTo>
                      <a:pt x="2429" y="4"/>
                    </a:lnTo>
                    <a:lnTo>
                      <a:pt x="2433" y="3"/>
                    </a:lnTo>
                    <a:lnTo>
                      <a:pt x="2437" y="4"/>
                    </a:lnTo>
                    <a:lnTo>
                      <a:pt x="2440" y="5"/>
                    </a:lnTo>
                    <a:lnTo>
                      <a:pt x="2444" y="3"/>
                    </a:lnTo>
                    <a:lnTo>
                      <a:pt x="2448" y="3"/>
                    </a:lnTo>
                    <a:lnTo>
                      <a:pt x="2452" y="3"/>
                    </a:lnTo>
                    <a:lnTo>
                      <a:pt x="2456" y="3"/>
                    </a:lnTo>
                    <a:lnTo>
                      <a:pt x="2460" y="3"/>
                    </a:lnTo>
                    <a:lnTo>
                      <a:pt x="2464" y="3"/>
                    </a:lnTo>
                    <a:lnTo>
                      <a:pt x="2468" y="4"/>
                    </a:lnTo>
                    <a:lnTo>
                      <a:pt x="2472" y="4"/>
                    </a:lnTo>
                    <a:lnTo>
                      <a:pt x="2476" y="4"/>
                    </a:lnTo>
                    <a:lnTo>
                      <a:pt x="2480" y="3"/>
                    </a:lnTo>
                    <a:lnTo>
                      <a:pt x="2484" y="3"/>
                    </a:lnTo>
                    <a:lnTo>
                      <a:pt x="2488" y="3"/>
                    </a:lnTo>
                    <a:lnTo>
                      <a:pt x="2492" y="3"/>
                    </a:lnTo>
                    <a:lnTo>
                      <a:pt x="2496" y="4"/>
                    </a:lnTo>
                    <a:lnTo>
                      <a:pt x="2499" y="3"/>
                    </a:lnTo>
                    <a:lnTo>
                      <a:pt x="2503" y="3"/>
                    </a:lnTo>
                    <a:lnTo>
                      <a:pt x="2507" y="4"/>
                    </a:lnTo>
                    <a:lnTo>
                      <a:pt x="2511" y="3"/>
                    </a:lnTo>
                    <a:lnTo>
                      <a:pt x="2515" y="3"/>
                    </a:lnTo>
                    <a:lnTo>
                      <a:pt x="2519" y="4"/>
                    </a:lnTo>
                    <a:lnTo>
                      <a:pt x="2523" y="3"/>
                    </a:lnTo>
                    <a:lnTo>
                      <a:pt x="2527" y="3"/>
                    </a:lnTo>
                    <a:lnTo>
                      <a:pt x="2531" y="4"/>
                    </a:lnTo>
                    <a:lnTo>
                      <a:pt x="2535" y="3"/>
                    </a:lnTo>
                    <a:lnTo>
                      <a:pt x="2539" y="4"/>
                    </a:lnTo>
                    <a:lnTo>
                      <a:pt x="2543" y="4"/>
                    </a:lnTo>
                    <a:lnTo>
                      <a:pt x="2547" y="4"/>
                    </a:lnTo>
                    <a:lnTo>
                      <a:pt x="2551" y="3"/>
                    </a:lnTo>
                    <a:lnTo>
                      <a:pt x="2555" y="3"/>
                    </a:lnTo>
                    <a:lnTo>
                      <a:pt x="2559" y="3"/>
                    </a:lnTo>
                    <a:lnTo>
                      <a:pt x="2562" y="3"/>
                    </a:lnTo>
                    <a:lnTo>
                      <a:pt x="2566" y="3"/>
                    </a:lnTo>
                    <a:lnTo>
                      <a:pt x="2570" y="4"/>
                    </a:lnTo>
                    <a:lnTo>
                      <a:pt x="2574" y="3"/>
                    </a:lnTo>
                    <a:lnTo>
                      <a:pt x="2578" y="2"/>
                    </a:lnTo>
                    <a:lnTo>
                      <a:pt x="2582" y="3"/>
                    </a:lnTo>
                    <a:lnTo>
                      <a:pt x="2586" y="4"/>
                    </a:lnTo>
                    <a:lnTo>
                      <a:pt x="2590" y="4"/>
                    </a:lnTo>
                    <a:lnTo>
                      <a:pt x="2594" y="3"/>
                    </a:lnTo>
                    <a:lnTo>
                      <a:pt x="2598" y="3"/>
                    </a:lnTo>
                    <a:lnTo>
                      <a:pt x="2602" y="3"/>
                    </a:lnTo>
                    <a:lnTo>
                      <a:pt x="2606" y="3"/>
                    </a:lnTo>
                    <a:lnTo>
                      <a:pt x="2610" y="3"/>
                    </a:lnTo>
                    <a:lnTo>
                      <a:pt x="2614" y="3"/>
                    </a:lnTo>
                    <a:lnTo>
                      <a:pt x="2618" y="4"/>
                    </a:lnTo>
                    <a:lnTo>
                      <a:pt x="2622" y="3"/>
                    </a:lnTo>
                    <a:lnTo>
                      <a:pt x="2625" y="3"/>
                    </a:lnTo>
                    <a:lnTo>
                      <a:pt x="2629" y="4"/>
                    </a:lnTo>
                    <a:lnTo>
                      <a:pt x="2633" y="3"/>
                    </a:lnTo>
                    <a:lnTo>
                      <a:pt x="2637" y="5"/>
                    </a:lnTo>
                    <a:lnTo>
                      <a:pt x="2641" y="4"/>
                    </a:lnTo>
                    <a:lnTo>
                      <a:pt x="2645" y="3"/>
                    </a:lnTo>
                    <a:lnTo>
                      <a:pt x="2649" y="3"/>
                    </a:lnTo>
                    <a:lnTo>
                      <a:pt x="2653" y="2"/>
                    </a:lnTo>
                    <a:lnTo>
                      <a:pt x="2657" y="3"/>
                    </a:lnTo>
                    <a:lnTo>
                      <a:pt x="2661" y="4"/>
                    </a:lnTo>
                    <a:lnTo>
                      <a:pt x="2665" y="4"/>
                    </a:lnTo>
                    <a:lnTo>
                      <a:pt x="2669" y="3"/>
                    </a:lnTo>
                    <a:lnTo>
                      <a:pt x="2673" y="3"/>
                    </a:lnTo>
                    <a:lnTo>
                      <a:pt x="2677" y="3"/>
                    </a:lnTo>
                    <a:lnTo>
                      <a:pt x="2681" y="4"/>
                    </a:lnTo>
                    <a:lnTo>
                      <a:pt x="2685" y="3"/>
                    </a:lnTo>
                    <a:lnTo>
                      <a:pt x="2688" y="3"/>
                    </a:lnTo>
                    <a:lnTo>
                      <a:pt x="2692" y="3"/>
                    </a:lnTo>
                    <a:lnTo>
                      <a:pt x="2696" y="4"/>
                    </a:lnTo>
                    <a:lnTo>
                      <a:pt x="2700" y="4"/>
                    </a:lnTo>
                    <a:lnTo>
                      <a:pt x="2704" y="4"/>
                    </a:lnTo>
                    <a:lnTo>
                      <a:pt x="2708" y="3"/>
                    </a:lnTo>
                    <a:lnTo>
                      <a:pt x="2712" y="3"/>
                    </a:lnTo>
                    <a:lnTo>
                      <a:pt x="2716" y="4"/>
                    </a:lnTo>
                    <a:lnTo>
                      <a:pt x="2720" y="4"/>
                    </a:lnTo>
                    <a:lnTo>
                      <a:pt x="2724" y="4"/>
                    </a:lnTo>
                    <a:lnTo>
                      <a:pt x="2728" y="3"/>
                    </a:lnTo>
                    <a:lnTo>
                      <a:pt x="2732" y="4"/>
                    </a:lnTo>
                    <a:lnTo>
                      <a:pt x="2736" y="3"/>
                    </a:lnTo>
                    <a:lnTo>
                      <a:pt x="2740" y="3"/>
                    </a:lnTo>
                    <a:lnTo>
                      <a:pt x="2744" y="3"/>
                    </a:lnTo>
                    <a:lnTo>
                      <a:pt x="2748" y="3"/>
                    </a:lnTo>
                    <a:lnTo>
                      <a:pt x="2751" y="5"/>
                    </a:lnTo>
                    <a:lnTo>
                      <a:pt x="2755" y="2"/>
                    </a:lnTo>
                    <a:lnTo>
                      <a:pt x="2759" y="3"/>
                    </a:lnTo>
                    <a:lnTo>
                      <a:pt x="2763" y="4"/>
                    </a:lnTo>
                    <a:lnTo>
                      <a:pt x="2767" y="3"/>
                    </a:lnTo>
                    <a:lnTo>
                      <a:pt x="2771" y="2"/>
                    </a:lnTo>
                    <a:lnTo>
                      <a:pt x="2775" y="3"/>
                    </a:lnTo>
                    <a:lnTo>
                      <a:pt x="2779" y="3"/>
                    </a:lnTo>
                    <a:lnTo>
                      <a:pt x="2783" y="3"/>
                    </a:lnTo>
                    <a:lnTo>
                      <a:pt x="2787" y="3"/>
                    </a:lnTo>
                    <a:lnTo>
                      <a:pt x="2791" y="3"/>
                    </a:lnTo>
                    <a:lnTo>
                      <a:pt x="2795" y="3"/>
                    </a:lnTo>
                    <a:lnTo>
                      <a:pt x="2799" y="3"/>
                    </a:lnTo>
                    <a:lnTo>
                      <a:pt x="2803" y="5"/>
                    </a:lnTo>
                    <a:lnTo>
                      <a:pt x="2807" y="3"/>
                    </a:lnTo>
                    <a:lnTo>
                      <a:pt x="2811" y="3"/>
                    </a:lnTo>
                    <a:lnTo>
                      <a:pt x="2814" y="2"/>
                    </a:lnTo>
                    <a:lnTo>
                      <a:pt x="2818" y="3"/>
                    </a:lnTo>
                    <a:lnTo>
                      <a:pt x="2822" y="2"/>
                    </a:lnTo>
                    <a:lnTo>
                      <a:pt x="2826" y="3"/>
                    </a:lnTo>
                    <a:lnTo>
                      <a:pt x="2830" y="3"/>
                    </a:lnTo>
                    <a:lnTo>
                      <a:pt x="2834" y="4"/>
                    </a:lnTo>
                    <a:lnTo>
                      <a:pt x="2838" y="3"/>
                    </a:lnTo>
                    <a:lnTo>
                      <a:pt x="2842" y="3"/>
                    </a:lnTo>
                    <a:lnTo>
                      <a:pt x="2846" y="3"/>
                    </a:lnTo>
                    <a:lnTo>
                      <a:pt x="2850" y="3"/>
                    </a:lnTo>
                    <a:lnTo>
                      <a:pt x="2854" y="2"/>
                    </a:lnTo>
                    <a:lnTo>
                      <a:pt x="2858" y="3"/>
                    </a:lnTo>
                    <a:lnTo>
                      <a:pt x="2862" y="3"/>
                    </a:lnTo>
                    <a:lnTo>
                      <a:pt x="2866" y="3"/>
                    </a:lnTo>
                    <a:lnTo>
                      <a:pt x="2870" y="4"/>
                    </a:lnTo>
                    <a:lnTo>
                      <a:pt x="2874" y="2"/>
                    </a:lnTo>
                    <a:lnTo>
                      <a:pt x="2877" y="3"/>
                    </a:lnTo>
                    <a:lnTo>
                      <a:pt x="2881" y="2"/>
                    </a:lnTo>
                    <a:lnTo>
                      <a:pt x="2885" y="3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2"/>
                    </a:lnTo>
                    <a:lnTo>
                      <a:pt x="2905" y="3"/>
                    </a:lnTo>
                    <a:lnTo>
                      <a:pt x="2909" y="3"/>
                    </a:lnTo>
                    <a:lnTo>
                      <a:pt x="2913" y="3"/>
                    </a:lnTo>
                    <a:lnTo>
                      <a:pt x="2917" y="3"/>
                    </a:lnTo>
                    <a:lnTo>
                      <a:pt x="2921" y="3"/>
                    </a:lnTo>
                    <a:lnTo>
                      <a:pt x="2925" y="2"/>
                    </a:lnTo>
                    <a:lnTo>
                      <a:pt x="2929" y="2"/>
                    </a:lnTo>
                    <a:lnTo>
                      <a:pt x="2933" y="3"/>
                    </a:lnTo>
                    <a:lnTo>
                      <a:pt x="2937" y="3"/>
                    </a:lnTo>
                    <a:lnTo>
                      <a:pt x="2940" y="3"/>
                    </a:lnTo>
                    <a:lnTo>
                      <a:pt x="2944" y="3"/>
                    </a:lnTo>
                    <a:lnTo>
                      <a:pt x="2948" y="2"/>
                    </a:lnTo>
                    <a:lnTo>
                      <a:pt x="2952" y="3"/>
                    </a:lnTo>
                    <a:lnTo>
                      <a:pt x="2956" y="3"/>
                    </a:lnTo>
                    <a:lnTo>
                      <a:pt x="2960" y="3"/>
                    </a:lnTo>
                    <a:lnTo>
                      <a:pt x="2964" y="2"/>
                    </a:lnTo>
                    <a:lnTo>
                      <a:pt x="2968" y="2"/>
                    </a:lnTo>
                    <a:lnTo>
                      <a:pt x="2972" y="3"/>
                    </a:lnTo>
                    <a:lnTo>
                      <a:pt x="2976" y="3"/>
                    </a:lnTo>
                    <a:lnTo>
                      <a:pt x="2980" y="2"/>
                    </a:lnTo>
                    <a:lnTo>
                      <a:pt x="2984" y="3"/>
                    </a:lnTo>
                    <a:lnTo>
                      <a:pt x="2988" y="4"/>
                    </a:lnTo>
                    <a:lnTo>
                      <a:pt x="2992" y="3"/>
                    </a:lnTo>
                    <a:lnTo>
                      <a:pt x="2996" y="3"/>
                    </a:lnTo>
                    <a:lnTo>
                      <a:pt x="2999" y="3"/>
                    </a:lnTo>
                    <a:lnTo>
                      <a:pt x="3003" y="3"/>
                    </a:lnTo>
                    <a:lnTo>
                      <a:pt x="3007" y="3"/>
                    </a:lnTo>
                    <a:lnTo>
                      <a:pt x="3011" y="4"/>
                    </a:lnTo>
                    <a:lnTo>
                      <a:pt x="3015" y="3"/>
                    </a:lnTo>
                    <a:lnTo>
                      <a:pt x="3019" y="2"/>
                    </a:lnTo>
                    <a:lnTo>
                      <a:pt x="3023" y="2"/>
                    </a:lnTo>
                    <a:lnTo>
                      <a:pt x="3027" y="3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2"/>
                    </a:lnTo>
                    <a:lnTo>
                      <a:pt x="3043" y="4"/>
                    </a:lnTo>
                    <a:lnTo>
                      <a:pt x="3047" y="2"/>
                    </a:lnTo>
                    <a:lnTo>
                      <a:pt x="3051" y="3"/>
                    </a:lnTo>
                    <a:lnTo>
                      <a:pt x="3055" y="2"/>
                    </a:lnTo>
                    <a:lnTo>
                      <a:pt x="3059" y="2"/>
                    </a:lnTo>
                    <a:lnTo>
                      <a:pt x="3062" y="3"/>
                    </a:lnTo>
                    <a:lnTo>
                      <a:pt x="3066" y="3"/>
                    </a:lnTo>
                    <a:lnTo>
                      <a:pt x="3070" y="4"/>
                    </a:lnTo>
                    <a:lnTo>
                      <a:pt x="3074" y="3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4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3"/>
                    </a:lnTo>
                    <a:lnTo>
                      <a:pt x="3102" y="3"/>
                    </a:lnTo>
                    <a:lnTo>
                      <a:pt x="3106" y="2"/>
                    </a:lnTo>
                    <a:lnTo>
                      <a:pt x="3110" y="2"/>
                    </a:lnTo>
                    <a:lnTo>
                      <a:pt x="3114" y="3"/>
                    </a:lnTo>
                    <a:lnTo>
                      <a:pt x="3118" y="3"/>
                    </a:lnTo>
                    <a:lnTo>
                      <a:pt x="3122" y="4"/>
                    </a:lnTo>
                    <a:lnTo>
                      <a:pt x="3125" y="2"/>
                    </a:lnTo>
                    <a:lnTo>
                      <a:pt x="3129" y="2"/>
                    </a:lnTo>
                    <a:lnTo>
                      <a:pt x="3133" y="3"/>
                    </a:lnTo>
                    <a:lnTo>
                      <a:pt x="3137" y="3"/>
                    </a:lnTo>
                    <a:lnTo>
                      <a:pt x="3141" y="3"/>
                    </a:lnTo>
                    <a:lnTo>
                      <a:pt x="3145" y="3"/>
                    </a:lnTo>
                    <a:lnTo>
                      <a:pt x="3149" y="2"/>
                    </a:lnTo>
                    <a:lnTo>
                      <a:pt x="3153" y="3"/>
                    </a:lnTo>
                    <a:lnTo>
                      <a:pt x="3157" y="2"/>
                    </a:lnTo>
                    <a:lnTo>
                      <a:pt x="3161" y="3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3"/>
                    </a:lnTo>
                    <a:lnTo>
                      <a:pt x="3177" y="2"/>
                    </a:lnTo>
                    <a:lnTo>
                      <a:pt x="3181" y="4"/>
                    </a:lnTo>
                    <a:lnTo>
                      <a:pt x="3185" y="3"/>
                    </a:lnTo>
                    <a:lnTo>
                      <a:pt x="3188" y="3"/>
                    </a:lnTo>
                    <a:lnTo>
                      <a:pt x="3192" y="3"/>
                    </a:lnTo>
                    <a:lnTo>
                      <a:pt x="3196" y="2"/>
                    </a:lnTo>
                    <a:lnTo>
                      <a:pt x="3200" y="5"/>
                    </a:lnTo>
                    <a:lnTo>
                      <a:pt x="3204" y="2"/>
                    </a:lnTo>
                    <a:lnTo>
                      <a:pt x="3208" y="2"/>
                    </a:lnTo>
                    <a:lnTo>
                      <a:pt x="3212" y="2"/>
                    </a:lnTo>
                    <a:lnTo>
                      <a:pt x="3216" y="3"/>
                    </a:lnTo>
                    <a:lnTo>
                      <a:pt x="3220" y="2"/>
                    </a:lnTo>
                    <a:lnTo>
                      <a:pt x="3224" y="3"/>
                    </a:lnTo>
                    <a:lnTo>
                      <a:pt x="3228" y="4"/>
                    </a:lnTo>
                    <a:lnTo>
                      <a:pt x="3232" y="2"/>
                    </a:lnTo>
                    <a:lnTo>
                      <a:pt x="3236" y="3"/>
                    </a:lnTo>
                    <a:lnTo>
                      <a:pt x="3240" y="3"/>
                    </a:lnTo>
                    <a:lnTo>
                      <a:pt x="3244" y="2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4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3"/>
                    </a:lnTo>
                    <a:lnTo>
                      <a:pt x="3271" y="2"/>
                    </a:lnTo>
                    <a:lnTo>
                      <a:pt x="3275" y="2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4"/>
                    </a:lnTo>
                    <a:lnTo>
                      <a:pt x="3299" y="2"/>
                    </a:lnTo>
                    <a:lnTo>
                      <a:pt x="3303" y="3"/>
                    </a:lnTo>
                    <a:lnTo>
                      <a:pt x="3307" y="2"/>
                    </a:lnTo>
                    <a:lnTo>
                      <a:pt x="3311" y="3"/>
                    </a:lnTo>
                    <a:lnTo>
                      <a:pt x="3314" y="3"/>
                    </a:lnTo>
                    <a:lnTo>
                      <a:pt x="3318" y="3"/>
                    </a:lnTo>
                    <a:lnTo>
                      <a:pt x="3322" y="3"/>
                    </a:lnTo>
                    <a:lnTo>
                      <a:pt x="3326" y="3"/>
                    </a:lnTo>
                    <a:lnTo>
                      <a:pt x="3330" y="3"/>
                    </a:lnTo>
                    <a:lnTo>
                      <a:pt x="3334" y="3"/>
                    </a:lnTo>
                    <a:lnTo>
                      <a:pt x="3338" y="2"/>
                    </a:lnTo>
                    <a:lnTo>
                      <a:pt x="3342" y="2"/>
                    </a:lnTo>
                    <a:lnTo>
                      <a:pt x="3346" y="3"/>
                    </a:lnTo>
                    <a:lnTo>
                      <a:pt x="3350" y="3"/>
                    </a:lnTo>
                    <a:lnTo>
                      <a:pt x="3354" y="2"/>
                    </a:lnTo>
                    <a:lnTo>
                      <a:pt x="3358" y="2"/>
                    </a:lnTo>
                    <a:lnTo>
                      <a:pt x="3362" y="3"/>
                    </a:lnTo>
                    <a:lnTo>
                      <a:pt x="3366" y="3"/>
                    </a:lnTo>
                    <a:lnTo>
                      <a:pt x="3370" y="2"/>
                    </a:lnTo>
                    <a:lnTo>
                      <a:pt x="3374" y="1"/>
                    </a:lnTo>
                    <a:lnTo>
                      <a:pt x="3377" y="2"/>
                    </a:lnTo>
                    <a:lnTo>
                      <a:pt x="3381" y="1"/>
                    </a:lnTo>
                    <a:lnTo>
                      <a:pt x="3385" y="2"/>
                    </a:lnTo>
                    <a:lnTo>
                      <a:pt x="3389" y="3"/>
                    </a:lnTo>
                    <a:lnTo>
                      <a:pt x="3393" y="3"/>
                    </a:lnTo>
                    <a:lnTo>
                      <a:pt x="3397" y="2"/>
                    </a:lnTo>
                    <a:lnTo>
                      <a:pt x="3401" y="2"/>
                    </a:lnTo>
                    <a:lnTo>
                      <a:pt x="3405" y="3"/>
                    </a:lnTo>
                    <a:lnTo>
                      <a:pt x="3409" y="1"/>
                    </a:lnTo>
                    <a:lnTo>
                      <a:pt x="3413" y="2"/>
                    </a:lnTo>
                    <a:lnTo>
                      <a:pt x="3417" y="2"/>
                    </a:lnTo>
                    <a:lnTo>
                      <a:pt x="3421" y="3"/>
                    </a:lnTo>
                    <a:lnTo>
                      <a:pt x="3425" y="3"/>
                    </a:lnTo>
                    <a:lnTo>
                      <a:pt x="3429" y="1"/>
                    </a:lnTo>
                    <a:lnTo>
                      <a:pt x="3433" y="3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1"/>
                    </a:lnTo>
                    <a:lnTo>
                      <a:pt x="3448" y="1"/>
                    </a:lnTo>
                    <a:lnTo>
                      <a:pt x="3452" y="3"/>
                    </a:lnTo>
                    <a:lnTo>
                      <a:pt x="3456" y="2"/>
                    </a:lnTo>
                    <a:lnTo>
                      <a:pt x="3460" y="1"/>
                    </a:lnTo>
                    <a:lnTo>
                      <a:pt x="3464" y="2"/>
                    </a:lnTo>
                    <a:lnTo>
                      <a:pt x="3468" y="3"/>
                    </a:lnTo>
                    <a:lnTo>
                      <a:pt x="3472" y="3"/>
                    </a:lnTo>
                    <a:lnTo>
                      <a:pt x="3476" y="2"/>
                    </a:lnTo>
                    <a:lnTo>
                      <a:pt x="3480" y="2"/>
                    </a:lnTo>
                    <a:lnTo>
                      <a:pt x="3484" y="2"/>
                    </a:lnTo>
                    <a:lnTo>
                      <a:pt x="3488" y="1"/>
                    </a:lnTo>
                    <a:lnTo>
                      <a:pt x="3492" y="3"/>
                    </a:lnTo>
                    <a:lnTo>
                      <a:pt x="3496" y="2"/>
                    </a:lnTo>
                    <a:lnTo>
                      <a:pt x="3499" y="1"/>
                    </a:lnTo>
                    <a:lnTo>
                      <a:pt x="3503" y="2"/>
                    </a:lnTo>
                    <a:lnTo>
                      <a:pt x="3507" y="2"/>
                    </a:lnTo>
                    <a:lnTo>
                      <a:pt x="3511" y="2"/>
                    </a:lnTo>
                    <a:lnTo>
                      <a:pt x="3515" y="3"/>
                    </a:lnTo>
                    <a:lnTo>
                      <a:pt x="3519" y="3"/>
                    </a:lnTo>
                    <a:lnTo>
                      <a:pt x="3523" y="1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2"/>
                    </a:lnTo>
                    <a:lnTo>
                      <a:pt x="3539" y="1"/>
                    </a:lnTo>
                    <a:lnTo>
                      <a:pt x="3543" y="1"/>
                    </a:lnTo>
                    <a:lnTo>
                      <a:pt x="3547" y="2"/>
                    </a:lnTo>
                    <a:lnTo>
                      <a:pt x="3551" y="1"/>
                    </a:lnTo>
                    <a:lnTo>
                      <a:pt x="3555" y="1"/>
                    </a:lnTo>
                    <a:lnTo>
                      <a:pt x="3559" y="3"/>
                    </a:lnTo>
                    <a:lnTo>
                      <a:pt x="3562" y="3"/>
                    </a:lnTo>
                    <a:lnTo>
                      <a:pt x="3566" y="3"/>
                    </a:lnTo>
                    <a:lnTo>
                      <a:pt x="3570" y="2"/>
                    </a:lnTo>
                    <a:lnTo>
                      <a:pt x="3574" y="3"/>
                    </a:lnTo>
                    <a:lnTo>
                      <a:pt x="3578" y="1"/>
                    </a:lnTo>
                    <a:lnTo>
                      <a:pt x="3582" y="2"/>
                    </a:lnTo>
                    <a:lnTo>
                      <a:pt x="3586" y="1"/>
                    </a:lnTo>
                    <a:lnTo>
                      <a:pt x="3590" y="3"/>
                    </a:lnTo>
                    <a:lnTo>
                      <a:pt x="3594" y="2"/>
                    </a:lnTo>
                    <a:lnTo>
                      <a:pt x="3598" y="2"/>
                    </a:lnTo>
                    <a:lnTo>
                      <a:pt x="3602" y="3"/>
                    </a:lnTo>
                    <a:lnTo>
                      <a:pt x="3606" y="0"/>
                    </a:lnTo>
                    <a:lnTo>
                      <a:pt x="3610" y="2"/>
                    </a:lnTo>
                    <a:lnTo>
                      <a:pt x="3614" y="1"/>
                    </a:lnTo>
                    <a:lnTo>
                      <a:pt x="3618" y="1"/>
                    </a:lnTo>
                    <a:lnTo>
                      <a:pt x="3622" y="2"/>
                    </a:lnTo>
                    <a:lnTo>
                      <a:pt x="3625" y="2"/>
                    </a:lnTo>
                    <a:lnTo>
                      <a:pt x="3629" y="3"/>
                    </a:lnTo>
                    <a:lnTo>
                      <a:pt x="3633" y="1"/>
                    </a:lnTo>
                    <a:lnTo>
                      <a:pt x="3637" y="1"/>
                    </a:lnTo>
                    <a:lnTo>
                      <a:pt x="3641" y="2"/>
                    </a:lnTo>
                    <a:lnTo>
                      <a:pt x="3645" y="3"/>
                    </a:lnTo>
                    <a:lnTo>
                      <a:pt x="3649" y="1"/>
                    </a:lnTo>
                    <a:lnTo>
                      <a:pt x="3653" y="4"/>
                    </a:lnTo>
                    <a:lnTo>
                      <a:pt x="3657" y="1"/>
                    </a:lnTo>
                    <a:lnTo>
                      <a:pt x="3661" y="1"/>
                    </a:lnTo>
                    <a:lnTo>
                      <a:pt x="3665" y="3"/>
                    </a:lnTo>
                    <a:lnTo>
                      <a:pt x="3669" y="3"/>
                    </a:lnTo>
                    <a:lnTo>
                      <a:pt x="3673" y="1"/>
                    </a:lnTo>
                    <a:lnTo>
                      <a:pt x="3677" y="2"/>
                    </a:lnTo>
                    <a:lnTo>
                      <a:pt x="3681" y="2"/>
                    </a:lnTo>
                    <a:lnTo>
                      <a:pt x="3685" y="1"/>
                    </a:lnTo>
                    <a:lnTo>
                      <a:pt x="3688" y="2"/>
                    </a:lnTo>
                    <a:lnTo>
                      <a:pt x="3692" y="1"/>
                    </a:lnTo>
                    <a:lnTo>
                      <a:pt x="3696" y="2"/>
                    </a:lnTo>
                    <a:lnTo>
                      <a:pt x="3700" y="1"/>
                    </a:lnTo>
                    <a:lnTo>
                      <a:pt x="3704" y="2"/>
                    </a:lnTo>
                    <a:lnTo>
                      <a:pt x="3708" y="1"/>
                    </a:lnTo>
                    <a:lnTo>
                      <a:pt x="3712" y="2"/>
                    </a:lnTo>
                    <a:lnTo>
                      <a:pt x="3716" y="2"/>
                    </a:lnTo>
                    <a:lnTo>
                      <a:pt x="3720" y="2"/>
                    </a:lnTo>
                    <a:lnTo>
                      <a:pt x="3724" y="1"/>
                    </a:lnTo>
                    <a:lnTo>
                      <a:pt x="3728" y="1"/>
                    </a:lnTo>
                    <a:lnTo>
                      <a:pt x="3732" y="1"/>
                    </a:lnTo>
                    <a:lnTo>
                      <a:pt x="3736" y="1"/>
                    </a:lnTo>
                    <a:lnTo>
                      <a:pt x="3740" y="2"/>
                    </a:lnTo>
                    <a:lnTo>
                      <a:pt x="3744" y="1"/>
                    </a:lnTo>
                    <a:lnTo>
                      <a:pt x="3748" y="1"/>
                    </a:lnTo>
                    <a:lnTo>
                      <a:pt x="3751" y="1"/>
                    </a:lnTo>
                    <a:lnTo>
                      <a:pt x="3755" y="1"/>
                    </a:lnTo>
                    <a:lnTo>
                      <a:pt x="3759" y="2"/>
                    </a:lnTo>
                    <a:lnTo>
                      <a:pt x="3763" y="1"/>
                    </a:lnTo>
                    <a:lnTo>
                      <a:pt x="3767" y="2"/>
                    </a:lnTo>
                    <a:lnTo>
                      <a:pt x="3771" y="3"/>
                    </a:lnTo>
                    <a:lnTo>
                      <a:pt x="3775" y="2"/>
                    </a:lnTo>
                    <a:lnTo>
                      <a:pt x="3779" y="2"/>
                    </a:lnTo>
                    <a:lnTo>
                      <a:pt x="3783" y="1"/>
                    </a:lnTo>
                    <a:lnTo>
                      <a:pt x="3787" y="3"/>
                    </a:lnTo>
                    <a:lnTo>
                      <a:pt x="3791" y="2"/>
                    </a:lnTo>
                    <a:lnTo>
                      <a:pt x="3795" y="1"/>
                    </a:lnTo>
                    <a:lnTo>
                      <a:pt x="3799" y="2"/>
                    </a:lnTo>
                    <a:lnTo>
                      <a:pt x="3803" y="1"/>
                    </a:lnTo>
                    <a:lnTo>
                      <a:pt x="3807" y="1"/>
                    </a:lnTo>
                    <a:lnTo>
                      <a:pt x="3811" y="0"/>
                    </a:lnTo>
                    <a:lnTo>
                      <a:pt x="3814" y="3"/>
                    </a:lnTo>
                    <a:lnTo>
                      <a:pt x="3818" y="2"/>
                    </a:lnTo>
                    <a:lnTo>
                      <a:pt x="3822" y="2"/>
                    </a:lnTo>
                    <a:lnTo>
                      <a:pt x="3826" y="1"/>
                    </a:lnTo>
                    <a:lnTo>
                      <a:pt x="3830" y="2"/>
                    </a:lnTo>
                    <a:lnTo>
                      <a:pt x="3834" y="0"/>
                    </a:lnTo>
                    <a:lnTo>
                      <a:pt x="3838" y="1"/>
                    </a:lnTo>
                    <a:lnTo>
                      <a:pt x="3842" y="1"/>
                    </a:lnTo>
                    <a:lnTo>
                      <a:pt x="3846" y="2"/>
                    </a:lnTo>
                    <a:lnTo>
                      <a:pt x="3850" y="2"/>
                    </a:lnTo>
                    <a:lnTo>
                      <a:pt x="3854" y="2"/>
                    </a:lnTo>
                    <a:lnTo>
                      <a:pt x="3858" y="1"/>
                    </a:lnTo>
                    <a:lnTo>
                      <a:pt x="3862" y="1"/>
                    </a:lnTo>
                    <a:lnTo>
                      <a:pt x="3866" y="2"/>
                    </a:lnTo>
                    <a:lnTo>
                      <a:pt x="3870" y="1"/>
                    </a:lnTo>
                    <a:lnTo>
                      <a:pt x="3874" y="1"/>
                    </a:lnTo>
                    <a:lnTo>
                      <a:pt x="3877" y="3"/>
                    </a:lnTo>
                    <a:lnTo>
                      <a:pt x="3881" y="1"/>
                    </a:lnTo>
                    <a:lnTo>
                      <a:pt x="3885" y="2"/>
                    </a:lnTo>
                    <a:lnTo>
                      <a:pt x="3889" y="2"/>
                    </a:lnTo>
                    <a:lnTo>
                      <a:pt x="3893" y="2"/>
                    </a:lnTo>
                    <a:lnTo>
                      <a:pt x="3897" y="1"/>
                    </a:lnTo>
                    <a:lnTo>
                      <a:pt x="3901" y="1"/>
                    </a:lnTo>
                    <a:lnTo>
                      <a:pt x="3905" y="2"/>
                    </a:lnTo>
                    <a:lnTo>
                      <a:pt x="3909" y="1"/>
                    </a:lnTo>
                    <a:lnTo>
                      <a:pt x="3913" y="2"/>
                    </a:lnTo>
                    <a:lnTo>
                      <a:pt x="3917" y="0"/>
                    </a:lnTo>
                    <a:lnTo>
                      <a:pt x="3921" y="1"/>
                    </a:lnTo>
                    <a:lnTo>
                      <a:pt x="3925" y="1"/>
                    </a:lnTo>
                    <a:lnTo>
                      <a:pt x="3929" y="2"/>
                    </a:lnTo>
                    <a:lnTo>
                      <a:pt x="3933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2" name="Freeform 340"/>
              <p:cNvSpPr>
                <a:spLocks/>
              </p:cNvSpPr>
              <p:nvPr/>
            </p:nvSpPr>
            <p:spPr bwMode="auto">
              <a:xfrm flipV="1">
                <a:off x="2909" y="1790"/>
                <a:ext cx="2265" cy="1075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7"/>
                  </a:cxn>
                  <a:cxn ang="0">
                    <a:pos x="625" y="13"/>
                  </a:cxn>
                  <a:cxn ang="0">
                    <a:pos x="688" y="30"/>
                  </a:cxn>
                  <a:cxn ang="0">
                    <a:pos x="751" y="56"/>
                  </a:cxn>
                  <a:cxn ang="0">
                    <a:pos x="814" y="96"/>
                  </a:cxn>
                  <a:cxn ang="0">
                    <a:pos x="877" y="151"/>
                  </a:cxn>
                  <a:cxn ang="0">
                    <a:pos x="940" y="224"/>
                  </a:cxn>
                  <a:cxn ang="0">
                    <a:pos x="1003" y="312"/>
                  </a:cxn>
                  <a:cxn ang="0">
                    <a:pos x="1066" y="416"/>
                  </a:cxn>
                  <a:cxn ang="0">
                    <a:pos x="1129" y="531"/>
                  </a:cxn>
                  <a:cxn ang="0">
                    <a:pos x="1192" y="659"/>
                  </a:cxn>
                  <a:cxn ang="0">
                    <a:pos x="1255" y="791"/>
                  </a:cxn>
                  <a:cxn ang="0">
                    <a:pos x="1318" y="930"/>
                  </a:cxn>
                  <a:cxn ang="0">
                    <a:pos x="1381" y="1069"/>
                  </a:cxn>
                  <a:cxn ang="0">
                    <a:pos x="1444" y="1203"/>
                  </a:cxn>
                  <a:cxn ang="0">
                    <a:pos x="1507" y="1331"/>
                  </a:cxn>
                  <a:cxn ang="0">
                    <a:pos x="1570" y="1451"/>
                  </a:cxn>
                  <a:cxn ang="0">
                    <a:pos x="1633" y="1559"/>
                  </a:cxn>
                  <a:cxn ang="0">
                    <a:pos x="1696" y="1652"/>
                  </a:cxn>
                  <a:cxn ang="0">
                    <a:pos x="1759" y="1728"/>
                  </a:cxn>
                  <a:cxn ang="0">
                    <a:pos x="1822" y="1790"/>
                  </a:cxn>
                  <a:cxn ang="0">
                    <a:pos x="1885" y="1832"/>
                  </a:cxn>
                  <a:cxn ang="0">
                    <a:pos x="1948" y="1858"/>
                  </a:cxn>
                  <a:cxn ang="0">
                    <a:pos x="2011" y="1866"/>
                  </a:cxn>
                  <a:cxn ang="0">
                    <a:pos x="2074" y="1856"/>
                  </a:cxn>
                  <a:cxn ang="0">
                    <a:pos x="2137" y="1833"/>
                  </a:cxn>
                  <a:cxn ang="0">
                    <a:pos x="2200" y="1793"/>
                  </a:cxn>
                  <a:cxn ang="0">
                    <a:pos x="2263" y="1744"/>
                  </a:cxn>
                  <a:cxn ang="0">
                    <a:pos x="2326" y="1681"/>
                  </a:cxn>
                  <a:cxn ang="0">
                    <a:pos x="2389" y="1610"/>
                  </a:cxn>
                  <a:cxn ang="0">
                    <a:pos x="2452" y="1533"/>
                  </a:cxn>
                  <a:cxn ang="0">
                    <a:pos x="2515" y="1448"/>
                  </a:cxn>
                  <a:cxn ang="0">
                    <a:pos x="2578" y="1359"/>
                  </a:cxn>
                  <a:cxn ang="0">
                    <a:pos x="2641" y="1268"/>
                  </a:cxn>
                  <a:cxn ang="0">
                    <a:pos x="2704" y="1177"/>
                  </a:cxn>
                  <a:cxn ang="0">
                    <a:pos x="2767" y="1084"/>
                  </a:cxn>
                  <a:cxn ang="0">
                    <a:pos x="2830" y="994"/>
                  </a:cxn>
                  <a:cxn ang="0">
                    <a:pos x="2893" y="907"/>
                  </a:cxn>
                  <a:cxn ang="0">
                    <a:pos x="2956" y="822"/>
                  </a:cxn>
                  <a:cxn ang="0">
                    <a:pos x="3019" y="741"/>
                  </a:cxn>
                  <a:cxn ang="0">
                    <a:pos x="3082" y="664"/>
                  </a:cxn>
                  <a:cxn ang="0">
                    <a:pos x="3145" y="591"/>
                  </a:cxn>
                  <a:cxn ang="0">
                    <a:pos x="3208" y="524"/>
                  </a:cxn>
                  <a:cxn ang="0">
                    <a:pos x="3271" y="463"/>
                  </a:cxn>
                  <a:cxn ang="0">
                    <a:pos x="3334" y="406"/>
                  </a:cxn>
                  <a:cxn ang="0">
                    <a:pos x="3397" y="354"/>
                  </a:cxn>
                  <a:cxn ang="0">
                    <a:pos x="3460" y="307"/>
                  </a:cxn>
                  <a:cxn ang="0">
                    <a:pos x="3523" y="265"/>
                  </a:cxn>
                  <a:cxn ang="0">
                    <a:pos x="3586" y="228"/>
                  </a:cxn>
                  <a:cxn ang="0">
                    <a:pos x="3649" y="196"/>
                  </a:cxn>
                  <a:cxn ang="0">
                    <a:pos x="3712" y="167"/>
                  </a:cxn>
                  <a:cxn ang="0">
                    <a:pos x="3775" y="141"/>
                  </a:cxn>
                  <a:cxn ang="0">
                    <a:pos x="3838" y="121"/>
                  </a:cxn>
                  <a:cxn ang="0">
                    <a:pos x="3901" y="104"/>
                  </a:cxn>
                </a:cxnLst>
                <a:rect l="0" t="0" r="r" b="b"/>
                <a:pathLst>
                  <a:path w="3933" h="1866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1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4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4"/>
                    </a:lnTo>
                    <a:lnTo>
                      <a:pt x="259" y="3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4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4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4"/>
                    </a:lnTo>
                    <a:lnTo>
                      <a:pt x="366" y="4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4"/>
                    </a:lnTo>
                    <a:lnTo>
                      <a:pt x="385" y="3"/>
                    </a:lnTo>
                    <a:lnTo>
                      <a:pt x="389" y="4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3"/>
                    </a:lnTo>
                    <a:lnTo>
                      <a:pt x="413" y="3"/>
                    </a:lnTo>
                    <a:lnTo>
                      <a:pt x="417" y="4"/>
                    </a:lnTo>
                    <a:lnTo>
                      <a:pt x="421" y="4"/>
                    </a:lnTo>
                    <a:lnTo>
                      <a:pt x="425" y="3"/>
                    </a:lnTo>
                    <a:lnTo>
                      <a:pt x="429" y="3"/>
                    </a:lnTo>
                    <a:lnTo>
                      <a:pt x="433" y="4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3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3"/>
                    </a:lnTo>
                    <a:lnTo>
                      <a:pt x="464" y="4"/>
                    </a:lnTo>
                    <a:lnTo>
                      <a:pt x="468" y="3"/>
                    </a:lnTo>
                    <a:lnTo>
                      <a:pt x="472" y="2"/>
                    </a:lnTo>
                    <a:lnTo>
                      <a:pt x="476" y="4"/>
                    </a:lnTo>
                    <a:lnTo>
                      <a:pt x="480" y="2"/>
                    </a:lnTo>
                    <a:lnTo>
                      <a:pt x="484" y="3"/>
                    </a:lnTo>
                    <a:lnTo>
                      <a:pt x="488" y="4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5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7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8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9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2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4"/>
                    </a:lnTo>
                    <a:lnTo>
                      <a:pt x="625" y="13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7"/>
                    </a:lnTo>
                    <a:lnTo>
                      <a:pt x="641" y="18"/>
                    </a:lnTo>
                    <a:lnTo>
                      <a:pt x="645" y="19"/>
                    </a:lnTo>
                    <a:lnTo>
                      <a:pt x="649" y="18"/>
                    </a:lnTo>
                    <a:lnTo>
                      <a:pt x="653" y="20"/>
                    </a:lnTo>
                    <a:lnTo>
                      <a:pt x="657" y="21"/>
                    </a:lnTo>
                    <a:lnTo>
                      <a:pt x="661" y="23"/>
                    </a:lnTo>
                    <a:lnTo>
                      <a:pt x="665" y="23"/>
                    </a:lnTo>
                    <a:lnTo>
                      <a:pt x="669" y="24"/>
                    </a:lnTo>
                    <a:lnTo>
                      <a:pt x="673" y="25"/>
                    </a:lnTo>
                    <a:lnTo>
                      <a:pt x="677" y="26"/>
                    </a:lnTo>
                    <a:lnTo>
                      <a:pt x="681" y="27"/>
                    </a:lnTo>
                    <a:lnTo>
                      <a:pt x="685" y="28"/>
                    </a:lnTo>
                    <a:lnTo>
                      <a:pt x="688" y="30"/>
                    </a:lnTo>
                    <a:lnTo>
                      <a:pt x="692" y="31"/>
                    </a:lnTo>
                    <a:lnTo>
                      <a:pt x="696" y="33"/>
                    </a:lnTo>
                    <a:lnTo>
                      <a:pt x="700" y="35"/>
                    </a:lnTo>
                    <a:lnTo>
                      <a:pt x="704" y="35"/>
                    </a:lnTo>
                    <a:lnTo>
                      <a:pt x="708" y="37"/>
                    </a:lnTo>
                    <a:lnTo>
                      <a:pt x="712" y="39"/>
                    </a:lnTo>
                    <a:lnTo>
                      <a:pt x="716" y="40"/>
                    </a:lnTo>
                    <a:lnTo>
                      <a:pt x="720" y="42"/>
                    </a:lnTo>
                    <a:lnTo>
                      <a:pt x="724" y="43"/>
                    </a:lnTo>
                    <a:lnTo>
                      <a:pt x="728" y="45"/>
                    </a:lnTo>
                    <a:lnTo>
                      <a:pt x="732" y="47"/>
                    </a:lnTo>
                    <a:lnTo>
                      <a:pt x="736" y="49"/>
                    </a:lnTo>
                    <a:lnTo>
                      <a:pt x="740" y="51"/>
                    </a:lnTo>
                    <a:lnTo>
                      <a:pt x="744" y="54"/>
                    </a:lnTo>
                    <a:lnTo>
                      <a:pt x="748" y="56"/>
                    </a:lnTo>
                    <a:lnTo>
                      <a:pt x="751" y="56"/>
                    </a:lnTo>
                    <a:lnTo>
                      <a:pt x="755" y="60"/>
                    </a:lnTo>
                    <a:lnTo>
                      <a:pt x="759" y="62"/>
                    </a:lnTo>
                    <a:lnTo>
                      <a:pt x="763" y="63"/>
                    </a:lnTo>
                    <a:lnTo>
                      <a:pt x="767" y="65"/>
                    </a:lnTo>
                    <a:lnTo>
                      <a:pt x="771" y="67"/>
                    </a:lnTo>
                    <a:lnTo>
                      <a:pt x="775" y="69"/>
                    </a:lnTo>
                    <a:lnTo>
                      <a:pt x="779" y="73"/>
                    </a:lnTo>
                    <a:lnTo>
                      <a:pt x="783" y="75"/>
                    </a:lnTo>
                    <a:lnTo>
                      <a:pt x="787" y="78"/>
                    </a:lnTo>
                    <a:lnTo>
                      <a:pt x="791" y="80"/>
                    </a:lnTo>
                    <a:lnTo>
                      <a:pt x="795" y="83"/>
                    </a:lnTo>
                    <a:lnTo>
                      <a:pt x="799" y="86"/>
                    </a:lnTo>
                    <a:lnTo>
                      <a:pt x="803" y="87"/>
                    </a:lnTo>
                    <a:lnTo>
                      <a:pt x="807" y="91"/>
                    </a:lnTo>
                    <a:lnTo>
                      <a:pt x="811" y="93"/>
                    </a:lnTo>
                    <a:lnTo>
                      <a:pt x="814" y="96"/>
                    </a:lnTo>
                    <a:lnTo>
                      <a:pt x="818" y="100"/>
                    </a:lnTo>
                    <a:lnTo>
                      <a:pt x="822" y="103"/>
                    </a:lnTo>
                    <a:lnTo>
                      <a:pt x="826" y="106"/>
                    </a:lnTo>
                    <a:lnTo>
                      <a:pt x="830" y="109"/>
                    </a:lnTo>
                    <a:lnTo>
                      <a:pt x="834" y="112"/>
                    </a:lnTo>
                    <a:lnTo>
                      <a:pt x="838" y="116"/>
                    </a:lnTo>
                    <a:lnTo>
                      <a:pt x="842" y="120"/>
                    </a:lnTo>
                    <a:lnTo>
                      <a:pt x="846" y="122"/>
                    </a:lnTo>
                    <a:lnTo>
                      <a:pt x="850" y="124"/>
                    </a:lnTo>
                    <a:lnTo>
                      <a:pt x="854" y="130"/>
                    </a:lnTo>
                    <a:lnTo>
                      <a:pt x="858" y="133"/>
                    </a:lnTo>
                    <a:lnTo>
                      <a:pt x="862" y="136"/>
                    </a:lnTo>
                    <a:lnTo>
                      <a:pt x="866" y="140"/>
                    </a:lnTo>
                    <a:lnTo>
                      <a:pt x="870" y="144"/>
                    </a:lnTo>
                    <a:lnTo>
                      <a:pt x="874" y="147"/>
                    </a:lnTo>
                    <a:lnTo>
                      <a:pt x="877" y="151"/>
                    </a:lnTo>
                    <a:lnTo>
                      <a:pt x="881" y="155"/>
                    </a:lnTo>
                    <a:lnTo>
                      <a:pt x="885" y="160"/>
                    </a:lnTo>
                    <a:lnTo>
                      <a:pt x="889" y="163"/>
                    </a:lnTo>
                    <a:lnTo>
                      <a:pt x="893" y="168"/>
                    </a:lnTo>
                    <a:lnTo>
                      <a:pt x="897" y="172"/>
                    </a:lnTo>
                    <a:lnTo>
                      <a:pt x="901" y="178"/>
                    </a:lnTo>
                    <a:lnTo>
                      <a:pt x="905" y="181"/>
                    </a:lnTo>
                    <a:lnTo>
                      <a:pt x="909" y="186"/>
                    </a:lnTo>
                    <a:lnTo>
                      <a:pt x="913" y="190"/>
                    </a:lnTo>
                    <a:lnTo>
                      <a:pt x="917" y="195"/>
                    </a:lnTo>
                    <a:lnTo>
                      <a:pt x="921" y="200"/>
                    </a:lnTo>
                    <a:lnTo>
                      <a:pt x="925" y="204"/>
                    </a:lnTo>
                    <a:lnTo>
                      <a:pt x="929" y="209"/>
                    </a:lnTo>
                    <a:lnTo>
                      <a:pt x="933" y="214"/>
                    </a:lnTo>
                    <a:lnTo>
                      <a:pt x="937" y="218"/>
                    </a:lnTo>
                    <a:lnTo>
                      <a:pt x="940" y="224"/>
                    </a:lnTo>
                    <a:lnTo>
                      <a:pt x="944" y="229"/>
                    </a:lnTo>
                    <a:lnTo>
                      <a:pt x="948" y="234"/>
                    </a:lnTo>
                    <a:lnTo>
                      <a:pt x="952" y="239"/>
                    </a:lnTo>
                    <a:lnTo>
                      <a:pt x="956" y="245"/>
                    </a:lnTo>
                    <a:lnTo>
                      <a:pt x="960" y="251"/>
                    </a:lnTo>
                    <a:lnTo>
                      <a:pt x="964" y="256"/>
                    </a:lnTo>
                    <a:lnTo>
                      <a:pt x="968" y="261"/>
                    </a:lnTo>
                    <a:lnTo>
                      <a:pt x="972" y="266"/>
                    </a:lnTo>
                    <a:lnTo>
                      <a:pt x="976" y="272"/>
                    </a:lnTo>
                    <a:lnTo>
                      <a:pt x="980" y="278"/>
                    </a:lnTo>
                    <a:lnTo>
                      <a:pt x="984" y="283"/>
                    </a:lnTo>
                    <a:lnTo>
                      <a:pt x="988" y="289"/>
                    </a:lnTo>
                    <a:lnTo>
                      <a:pt x="992" y="295"/>
                    </a:lnTo>
                    <a:lnTo>
                      <a:pt x="996" y="300"/>
                    </a:lnTo>
                    <a:lnTo>
                      <a:pt x="999" y="307"/>
                    </a:lnTo>
                    <a:lnTo>
                      <a:pt x="1003" y="312"/>
                    </a:lnTo>
                    <a:lnTo>
                      <a:pt x="1007" y="318"/>
                    </a:lnTo>
                    <a:lnTo>
                      <a:pt x="1011" y="325"/>
                    </a:lnTo>
                    <a:lnTo>
                      <a:pt x="1015" y="331"/>
                    </a:lnTo>
                    <a:lnTo>
                      <a:pt x="1019" y="336"/>
                    </a:lnTo>
                    <a:lnTo>
                      <a:pt x="1023" y="343"/>
                    </a:lnTo>
                    <a:lnTo>
                      <a:pt x="1027" y="349"/>
                    </a:lnTo>
                    <a:lnTo>
                      <a:pt x="1031" y="355"/>
                    </a:lnTo>
                    <a:lnTo>
                      <a:pt x="1035" y="363"/>
                    </a:lnTo>
                    <a:lnTo>
                      <a:pt x="1039" y="368"/>
                    </a:lnTo>
                    <a:lnTo>
                      <a:pt x="1043" y="374"/>
                    </a:lnTo>
                    <a:lnTo>
                      <a:pt x="1047" y="381"/>
                    </a:lnTo>
                    <a:lnTo>
                      <a:pt x="1051" y="390"/>
                    </a:lnTo>
                    <a:lnTo>
                      <a:pt x="1055" y="396"/>
                    </a:lnTo>
                    <a:lnTo>
                      <a:pt x="1059" y="402"/>
                    </a:lnTo>
                    <a:lnTo>
                      <a:pt x="1062" y="409"/>
                    </a:lnTo>
                    <a:lnTo>
                      <a:pt x="1066" y="416"/>
                    </a:lnTo>
                    <a:lnTo>
                      <a:pt x="1070" y="422"/>
                    </a:lnTo>
                    <a:lnTo>
                      <a:pt x="1074" y="429"/>
                    </a:lnTo>
                    <a:lnTo>
                      <a:pt x="1078" y="437"/>
                    </a:lnTo>
                    <a:lnTo>
                      <a:pt x="1082" y="443"/>
                    </a:lnTo>
                    <a:lnTo>
                      <a:pt x="1086" y="450"/>
                    </a:lnTo>
                    <a:lnTo>
                      <a:pt x="1090" y="458"/>
                    </a:lnTo>
                    <a:lnTo>
                      <a:pt x="1094" y="465"/>
                    </a:lnTo>
                    <a:lnTo>
                      <a:pt x="1098" y="471"/>
                    </a:lnTo>
                    <a:lnTo>
                      <a:pt x="1102" y="480"/>
                    </a:lnTo>
                    <a:lnTo>
                      <a:pt x="1106" y="486"/>
                    </a:lnTo>
                    <a:lnTo>
                      <a:pt x="1110" y="494"/>
                    </a:lnTo>
                    <a:lnTo>
                      <a:pt x="1114" y="501"/>
                    </a:lnTo>
                    <a:lnTo>
                      <a:pt x="1118" y="509"/>
                    </a:lnTo>
                    <a:lnTo>
                      <a:pt x="1122" y="515"/>
                    </a:lnTo>
                    <a:lnTo>
                      <a:pt x="1125" y="523"/>
                    </a:lnTo>
                    <a:lnTo>
                      <a:pt x="1129" y="531"/>
                    </a:lnTo>
                    <a:lnTo>
                      <a:pt x="1133" y="540"/>
                    </a:lnTo>
                    <a:lnTo>
                      <a:pt x="1137" y="547"/>
                    </a:lnTo>
                    <a:lnTo>
                      <a:pt x="1141" y="554"/>
                    </a:lnTo>
                    <a:lnTo>
                      <a:pt x="1145" y="562"/>
                    </a:lnTo>
                    <a:lnTo>
                      <a:pt x="1149" y="570"/>
                    </a:lnTo>
                    <a:lnTo>
                      <a:pt x="1153" y="578"/>
                    </a:lnTo>
                    <a:lnTo>
                      <a:pt x="1157" y="585"/>
                    </a:lnTo>
                    <a:lnTo>
                      <a:pt x="1161" y="594"/>
                    </a:lnTo>
                    <a:lnTo>
                      <a:pt x="1165" y="601"/>
                    </a:lnTo>
                    <a:lnTo>
                      <a:pt x="1169" y="609"/>
                    </a:lnTo>
                    <a:lnTo>
                      <a:pt x="1173" y="618"/>
                    </a:lnTo>
                    <a:lnTo>
                      <a:pt x="1177" y="626"/>
                    </a:lnTo>
                    <a:lnTo>
                      <a:pt x="1181" y="634"/>
                    </a:lnTo>
                    <a:lnTo>
                      <a:pt x="1185" y="642"/>
                    </a:lnTo>
                    <a:lnTo>
                      <a:pt x="1188" y="649"/>
                    </a:lnTo>
                    <a:lnTo>
                      <a:pt x="1192" y="659"/>
                    </a:lnTo>
                    <a:lnTo>
                      <a:pt x="1196" y="665"/>
                    </a:lnTo>
                    <a:lnTo>
                      <a:pt x="1200" y="674"/>
                    </a:lnTo>
                    <a:lnTo>
                      <a:pt x="1204" y="683"/>
                    </a:lnTo>
                    <a:lnTo>
                      <a:pt x="1208" y="690"/>
                    </a:lnTo>
                    <a:lnTo>
                      <a:pt x="1212" y="700"/>
                    </a:lnTo>
                    <a:lnTo>
                      <a:pt x="1216" y="707"/>
                    </a:lnTo>
                    <a:lnTo>
                      <a:pt x="1220" y="715"/>
                    </a:lnTo>
                    <a:lnTo>
                      <a:pt x="1224" y="723"/>
                    </a:lnTo>
                    <a:lnTo>
                      <a:pt x="1228" y="733"/>
                    </a:lnTo>
                    <a:lnTo>
                      <a:pt x="1232" y="741"/>
                    </a:lnTo>
                    <a:lnTo>
                      <a:pt x="1236" y="750"/>
                    </a:lnTo>
                    <a:lnTo>
                      <a:pt x="1240" y="757"/>
                    </a:lnTo>
                    <a:lnTo>
                      <a:pt x="1244" y="766"/>
                    </a:lnTo>
                    <a:lnTo>
                      <a:pt x="1248" y="775"/>
                    </a:lnTo>
                    <a:lnTo>
                      <a:pt x="1251" y="784"/>
                    </a:lnTo>
                    <a:lnTo>
                      <a:pt x="1255" y="791"/>
                    </a:lnTo>
                    <a:lnTo>
                      <a:pt x="1259" y="800"/>
                    </a:lnTo>
                    <a:lnTo>
                      <a:pt x="1263" y="810"/>
                    </a:lnTo>
                    <a:lnTo>
                      <a:pt x="1267" y="817"/>
                    </a:lnTo>
                    <a:lnTo>
                      <a:pt x="1271" y="827"/>
                    </a:lnTo>
                    <a:lnTo>
                      <a:pt x="1275" y="835"/>
                    </a:lnTo>
                    <a:lnTo>
                      <a:pt x="1279" y="844"/>
                    </a:lnTo>
                    <a:lnTo>
                      <a:pt x="1283" y="852"/>
                    </a:lnTo>
                    <a:lnTo>
                      <a:pt x="1287" y="860"/>
                    </a:lnTo>
                    <a:lnTo>
                      <a:pt x="1291" y="870"/>
                    </a:lnTo>
                    <a:lnTo>
                      <a:pt x="1295" y="878"/>
                    </a:lnTo>
                    <a:lnTo>
                      <a:pt x="1299" y="886"/>
                    </a:lnTo>
                    <a:lnTo>
                      <a:pt x="1303" y="894"/>
                    </a:lnTo>
                    <a:lnTo>
                      <a:pt x="1307" y="904"/>
                    </a:lnTo>
                    <a:lnTo>
                      <a:pt x="1311" y="913"/>
                    </a:lnTo>
                    <a:lnTo>
                      <a:pt x="1314" y="921"/>
                    </a:lnTo>
                    <a:lnTo>
                      <a:pt x="1318" y="930"/>
                    </a:lnTo>
                    <a:lnTo>
                      <a:pt x="1322" y="938"/>
                    </a:lnTo>
                    <a:lnTo>
                      <a:pt x="1326" y="947"/>
                    </a:lnTo>
                    <a:lnTo>
                      <a:pt x="1330" y="955"/>
                    </a:lnTo>
                    <a:lnTo>
                      <a:pt x="1334" y="964"/>
                    </a:lnTo>
                    <a:lnTo>
                      <a:pt x="1338" y="973"/>
                    </a:lnTo>
                    <a:lnTo>
                      <a:pt x="1342" y="983"/>
                    </a:lnTo>
                    <a:lnTo>
                      <a:pt x="1346" y="990"/>
                    </a:lnTo>
                    <a:lnTo>
                      <a:pt x="1350" y="999"/>
                    </a:lnTo>
                    <a:lnTo>
                      <a:pt x="1354" y="1007"/>
                    </a:lnTo>
                    <a:lnTo>
                      <a:pt x="1358" y="1017"/>
                    </a:lnTo>
                    <a:lnTo>
                      <a:pt x="1362" y="1026"/>
                    </a:lnTo>
                    <a:lnTo>
                      <a:pt x="1366" y="1034"/>
                    </a:lnTo>
                    <a:lnTo>
                      <a:pt x="1370" y="1042"/>
                    </a:lnTo>
                    <a:lnTo>
                      <a:pt x="1374" y="1051"/>
                    </a:lnTo>
                    <a:lnTo>
                      <a:pt x="1377" y="1060"/>
                    </a:lnTo>
                    <a:lnTo>
                      <a:pt x="1381" y="1069"/>
                    </a:lnTo>
                    <a:lnTo>
                      <a:pt x="1385" y="1076"/>
                    </a:lnTo>
                    <a:lnTo>
                      <a:pt x="1389" y="1085"/>
                    </a:lnTo>
                    <a:lnTo>
                      <a:pt x="1393" y="1093"/>
                    </a:lnTo>
                    <a:lnTo>
                      <a:pt x="1397" y="1103"/>
                    </a:lnTo>
                    <a:lnTo>
                      <a:pt x="1401" y="1110"/>
                    </a:lnTo>
                    <a:lnTo>
                      <a:pt x="1405" y="1120"/>
                    </a:lnTo>
                    <a:lnTo>
                      <a:pt x="1409" y="1127"/>
                    </a:lnTo>
                    <a:lnTo>
                      <a:pt x="1413" y="1135"/>
                    </a:lnTo>
                    <a:lnTo>
                      <a:pt x="1417" y="1144"/>
                    </a:lnTo>
                    <a:lnTo>
                      <a:pt x="1421" y="1153"/>
                    </a:lnTo>
                    <a:lnTo>
                      <a:pt x="1425" y="1162"/>
                    </a:lnTo>
                    <a:lnTo>
                      <a:pt x="1429" y="1169"/>
                    </a:lnTo>
                    <a:lnTo>
                      <a:pt x="1433" y="1178"/>
                    </a:lnTo>
                    <a:lnTo>
                      <a:pt x="1437" y="1188"/>
                    </a:lnTo>
                    <a:lnTo>
                      <a:pt x="1440" y="1196"/>
                    </a:lnTo>
                    <a:lnTo>
                      <a:pt x="1444" y="1203"/>
                    </a:lnTo>
                    <a:lnTo>
                      <a:pt x="1448" y="1211"/>
                    </a:lnTo>
                    <a:lnTo>
                      <a:pt x="1452" y="1220"/>
                    </a:lnTo>
                    <a:lnTo>
                      <a:pt x="1456" y="1228"/>
                    </a:lnTo>
                    <a:lnTo>
                      <a:pt x="1460" y="1237"/>
                    </a:lnTo>
                    <a:lnTo>
                      <a:pt x="1464" y="1244"/>
                    </a:lnTo>
                    <a:lnTo>
                      <a:pt x="1468" y="1252"/>
                    </a:lnTo>
                    <a:lnTo>
                      <a:pt x="1472" y="1261"/>
                    </a:lnTo>
                    <a:lnTo>
                      <a:pt x="1476" y="1269"/>
                    </a:lnTo>
                    <a:lnTo>
                      <a:pt x="1480" y="1277"/>
                    </a:lnTo>
                    <a:lnTo>
                      <a:pt x="1484" y="1284"/>
                    </a:lnTo>
                    <a:lnTo>
                      <a:pt x="1488" y="1293"/>
                    </a:lnTo>
                    <a:lnTo>
                      <a:pt x="1492" y="1301"/>
                    </a:lnTo>
                    <a:lnTo>
                      <a:pt x="1496" y="1308"/>
                    </a:lnTo>
                    <a:lnTo>
                      <a:pt x="1499" y="1316"/>
                    </a:lnTo>
                    <a:lnTo>
                      <a:pt x="1503" y="1323"/>
                    </a:lnTo>
                    <a:lnTo>
                      <a:pt x="1507" y="1331"/>
                    </a:lnTo>
                    <a:lnTo>
                      <a:pt x="1511" y="1339"/>
                    </a:lnTo>
                    <a:lnTo>
                      <a:pt x="1515" y="1347"/>
                    </a:lnTo>
                    <a:lnTo>
                      <a:pt x="1519" y="1354"/>
                    </a:lnTo>
                    <a:lnTo>
                      <a:pt x="1523" y="1364"/>
                    </a:lnTo>
                    <a:lnTo>
                      <a:pt x="1527" y="1370"/>
                    </a:lnTo>
                    <a:lnTo>
                      <a:pt x="1531" y="1377"/>
                    </a:lnTo>
                    <a:lnTo>
                      <a:pt x="1535" y="1385"/>
                    </a:lnTo>
                    <a:lnTo>
                      <a:pt x="1539" y="1392"/>
                    </a:lnTo>
                    <a:lnTo>
                      <a:pt x="1543" y="1401"/>
                    </a:lnTo>
                    <a:lnTo>
                      <a:pt x="1547" y="1408"/>
                    </a:lnTo>
                    <a:lnTo>
                      <a:pt x="1551" y="1415"/>
                    </a:lnTo>
                    <a:lnTo>
                      <a:pt x="1555" y="1423"/>
                    </a:lnTo>
                    <a:lnTo>
                      <a:pt x="1559" y="1430"/>
                    </a:lnTo>
                    <a:lnTo>
                      <a:pt x="1562" y="1438"/>
                    </a:lnTo>
                    <a:lnTo>
                      <a:pt x="1566" y="1444"/>
                    </a:lnTo>
                    <a:lnTo>
                      <a:pt x="1570" y="1451"/>
                    </a:lnTo>
                    <a:lnTo>
                      <a:pt x="1574" y="1459"/>
                    </a:lnTo>
                    <a:lnTo>
                      <a:pt x="1578" y="1466"/>
                    </a:lnTo>
                    <a:lnTo>
                      <a:pt x="1582" y="1472"/>
                    </a:lnTo>
                    <a:lnTo>
                      <a:pt x="1586" y="1479"/>
                    </a:lnTo>
                    <a:lnTo>
                      <a:pt x="1590" y="1486"/>
                    </a:lnTo>
                    <a:lnTo>
                      <a:pt x="1594" y="1493"/>
                    </a:lnTo>
                    <a:lnTo>
                      <a:pt x="1598" y="1500"/>
                    </a:lnTo>
                    <a:lnTo>
                      <a:pt x="1602" y="1507"/>
                    </a:lnTo>
                    <a:lnTo>
                      <a:pt x="1606" y="1513"/>
                    </a:lnTo>
                    <a:lnTo>
                      <a:pt x="1610" y="1520"/>
                    </a:lnTo>
                    <a:lnTo>
                      <a:pt x="1614" y="1527"/>
                    </a:lnTo>
                    <a:lnTo>
                      <a:pt x="1618" y="1533"/>
                    </a:lnTo>
                    <a:lnTo>
                      <a:pt x="1622" y="1539"/>
                    </a:lnTo>
                    <a:lnTo>
                      <a:pt x="1625" y="1546"/>
                    </a:lnTo>
                    <a:lnTo>
                      <a:pt x="1629" y="1553"/>
                    </a:lnTo>
                    <a:lnTo>
                      <a:pt x="1633" y="1559"/>
                    </a:lnTo>
                    <a:lnTo>
                      <a:pt x="1637" y="1565"/>
                    </a:lnTo>
                    <a:lnTo>
                      <a:pt x="1641" y="1571"/>
                    </a:lnTo>
                    <a:lnTo>
                      <a:pt x="1645" y="1578"/>
                    </a:lnTo>
                    <a:lnTo>
                      <a:pt x="1649" y="1584"/>
                    </a:lnTo>
                    <a:lnTo>
                      <a:pt x="1653" y="1590"/>
                    </a:lnTo>
                    <a:lnTo>
                      <a:pt x="1657" y="1596"/>
                    </a:lnTo>
                    <a:lnTo>
                      <a:pt x="1661" y="1602"/>
                    </a:lnTo>
                    <a:lnTo>
                      <a:pt x="1665" y="1608"/>
                    </a:lnTo>
                    <a:lnTo>
                      <a:pt x="1669" y="1614"/>
                    </a:lnTo>
                    <a:lnTo>
                      <a:pt x="1673" y="1620"/>
                    </a:lnTo>
                    <a:lnTo>
                      <a:pt x="1677" y="1624"/>
                    </a:lnTo>
                    <a:lnTo>
                      <a:pt x="1681" y="1630"/>
                    </a:lnTo>
                    <a:lnTo>
                      <a:pt x="1685" y="1635"/>
                    </a:lnTo>
                    <a:lnTo>
                      <a:pt x="1688" y="1641"/>
                    </a:lnTo>
                    <a:lnTo>
                      <a:pt x="1692" y="1646"/>
                    </a:lnTo>
                    <a:lnTo>
                      <a:pt x="1696" y="1652"/>
                    </a:lnTo>
                    <a:lnTo>
                      <a:pt x="1700" y="1658"/>
                    </a:lnTo>
                    <a:lnTo>
                      <a:pt x="1704" y="1662"/>
                    </a:lnTo>
                    <a:lnTo>
                      <a:pt x="1708" y="1668"/>
                    </a:lnTo>
                    <a:lnTo>
                      <a:pt x="1712" y="1673"/>
                    </a:lnTo>
                    <a:lnTo>
                      <a:pt x="1716" y="1678"/>
                    </a:lnTo>
                    <a:lnTo>
                      <a:pt x="1720" y="1683"/>
                    </a:lnTo>
                    <a:lnTo>
                      <a:pt x="1724" y="1688"/>
                    </a:lnTo>
                    <a:lnTo>
                      <a:pt x="1728" y="1693"/>
                    </a:lnTo>
                    <a:lnTo>
                      <a:pt x="1732" y="1696"/>
                    </a:lnTo>
                    <a:lnTo>
                      <a:pt x="1736" y="1702"/>
                    </a:lnTo>
                    <a:lnTo>
                      <a:pt x="1740" y="1705"/>
                    </a:lnTo>
                    <a:lnTo>
                      <a:pt x="1744" y="1710"/>
                    </a:lnTo>
                    <a:lnTo>
                      <a:pt x="1748" y="1716"/>
                    </a:lnTo>
                    <a:lnTo>
                      <a:pt x="1751" y="1721"/>
                    </a:lnTo>
                    <a:lnTo>
                      <a:pt x="1755" y="1724"/>
                    </a:lnTo>
                    <a:lnTo>
                      <a:pt x="1759" y="1728"/>
                    </a:lnTo>
                    <a:lnTo>
                      <a:pt x="1763" y="1733"/>
                    </a:lnTo>
                    <a:lnTo>
                      <a:pt x="1767" y="1738"/>
                    </a:lnTo>
                    <a:lnTo>
                      <a:pt x="1771" y="1742"/>
                    </a:lnTo>
                    <a:lnTo>
                      <a:pt x="1775" y="1745"/>
                    </a:lnTo>
                    <a:lnTo>
                      <a:pt x="1779" y="1749"/>
                    </a:lnTo>
                    <a:lnTo>
                      <a:pt x="1783" y="1753"/>
                    </a:lnTo>
                    <a:lnTo>
                      <a:pt x="1787" y="1757"/>
                    </a:lnTo>
                    <a:lnTo>
                      <a:pt x="1791" y="1761"/>
                    </a:lnTo>
                    <a:lnTo>
                      <a:pt x="1795" y="1765"/>
                    </a:lnTo>
                    <a:lnTo>
                      <a:pt x="1799" y="1768"/>
                    </a:lnTo>
                    <a:lnTo>
                      <a:pt x="1803" y="1774"/>
                    </a:lnTo>
                    <a:lnTo>
                      <a:pt x="1807" y="1776"/>
                    </a:lnTo>
                    <a:lnTo>
                      <a:pt x="1811" y="1778"/>
                    </a:lnTo>
                    <a:lnTo>
                      <a:pt x="1814" y="1782"/>
                    </a:lnTo>
                    <a:lnTo>
                      <a:pt x="1818" y="1787"/>
                    </a:lnTo>
                    <a:lnTo>
                      <a:pt x="1822" y="1790"/>
                    </a:lnTo>
                    <a:lnTo>
                      <a:pt x="1826" y="1793"/>
                    </a:lnTo>
                    <a:lnTo>
                      <a:pt x="1830" y="1795"/>
                    </a:lnTo>
                    <a:lnTo>
                      <a:pt x="1834" y="1798"/>
                    </a:lnTo>
                    <a:lnTo>
                      <a:pt x="1838" y="1801"/>
                    </a:lnTo>
                    <a:lnTo>
                      <a:pt x="1842" y="1804"/>
                    </a:lnTo>
                    <a:lnTo>
                      <a:pt x="1846" y="1808"/>
                    </a:lnTo>
                    <a:lnTo>
                      <a:pt x="1850" y="1811"/>
                    </a:lnTo>
                    <a:lnTo>
                      <a:pt x="1854" y="1813"/>
                    </a:lnTo>
                    <a:lnTo>
                      <a:pt x="1858" y="1816"/>
                    </a:lnTo>
                    <a:lnTo>
                      <a:pt x="1862" y="1818"/>
                    </a:lnTo>
                    <a:lnTo>
                      <a:pt x="1866" y="1820"/>
                    </a:lnTo>
                    <a:lnTo>
                      <a:pt x="1870" y="1823"/>
                    </a:lnTo>
                    <a:lnTo>
                      <a:pt x="1874" y="1825"/>
                    </a:lnTo>
                    <a:lnTo>
                      <a:pt x="1877" y="1827"/>
                    </a:lnTo>
                    <a:lnTo>
                      <a:pt x="1881" y="1830"/>
                    </a:lnTo>
                    <a:lnTo>
                      <a:pt x="1885" y="1832"/>
                    </a:lnTo>
                    <a:lnTo>
                      <a:pt x="1889" y="1835"/>
                    </a:lnTo>
                    <a:lnTo>
                      <a:pt x="1893" y="1836"/>
                    </a:lnTo>
                    <a:lnTo>
                      <a:pt x="1897" y="1838"/>
                    </a:lnTo>
                    <a:lnTo>
                      <a:pt x="1901" y="1841"/>
                    </a:lnTo>
                    <a:lnTo>
                      <a:pt x="1905" y="1841"/>
                    </a:lnTo>
                    <a:lnTo>
                      <a:pt x="1909" y="1842"/>
                    </a:lnTo>
                    <a:lnTo>
                      <a:pt x="1913" y="1845"/>
                    </a:lnTo>
                    <a:lnTo>
                      <a:pt x="1917" y="1847"/>
                    </a:lnTo>
                    <a:lnTo>
                      <a:pt x="1921" y="1849"/>
                    </a:lnTo>
                    <a:lnTo>
                      <a:pt x="1925" y="1850"/>
                    </a:lnTo>
                    <a:lnTo>
                      <a:pt x="1929" y="1851"/>
                    </a:lnTo>
                    <a:lnTo>
                      <a:pt x="1933" y="1851"/>
                    </a:lnTo>
                    <a:lnTo>
                      <a:pt x="1937" y="1853"/>
                    </a:lnTo>
                    <a:lnTo>
                      <a:pt x="1940" y="1856"/>
                    </a:lnTo>
                    <a:lnTo>
                      <a:pt x="1944" y="1855"/>
                    </a:lnTo>
                    <a:lnTo>
                      <a:pt x="1948" y="1858"/>
                    </a:lnTo>
                    <a:lnTo>
                      <a:pt x="1952" y="1859"/>
                    </a:lnTo>
                    <a:lnTo>
                      <a:pt x="1956" y="1860"/>
                    </a:lnTo>
                    <a:lnTo>
                      <a:pt x="1960" y="1860"/>
                    </a:lnTo>
                    <a:lnTo>
                      <a:pt x="1964" y="1861"/>
                    </a:lnTo>
                    <a:lnTo>
                      <a:pt x="1968" y="1862"/>
                    </a:lnTo>
                    <a:lnTo>
                      <a:pt x="1972" y="1862"/>
                    </a:lnTo>
                    <a:lnTo>
                      <a:pt x="1976" y="1862"/>
                    </a:lnTo>
                    <a:lnTo>
                      <a:pt x="1980" y="1863"/>
                    </a:lnTo>
                    <a:lnTo>
                      <a:pt x="1984" y="1864"/>
                    </a:lnTo>
                    <a:lnTo>
                      <a:pt x="1988" y="1864"/>
                    </a:lnTo>
                    <a:lnTo>
                      <a:pt x="1992" y="1864"/>
                    </a:lnTo>
                    <a:lnTo>
                      <a:pt x="1996" y="1864"/>
                    </a:lnTo>
                    <a:lnTo>
                      <a:pt x="1999" y="1866"/>
                    </a:lnTo>
                    <a:lnTo>
                      <a:pt x="2003" y="1865"/>
                    </a:lnTo>
                    <a:lnTo>
                      <a:pt x="2007" y="1865"/>
                    </a:lnTo>
                    <a:lnTo>
                      <a:pt x="2011" y="1866"/>
                    </a:lnTo>
                    <a:lnTo>
                      <a:pt x="2015" y="1864"/>
                    </a:lnTo>
                    <a:lnTo>
                      <a:pt x="2019" y="1865"/>
                    </a:lnTo>
                    <a:lnTo>
                      <a:pt x="2023" y="1865"/>
                    </a:lnTo>
                    <a:lnTo>
                      <a:pt x="2027" y="1864"/>
                    </a:lnTo>
                    <a:lnTo>
                      <a:pt x="2031" y="1864"/>
                    </a:lnTo>
                    <a:lnTo>
                      <a:pt x="2035" y="1863"/>
                    </a:lnTo>
                    <a:lnTo>
                      <a:pt x="2039" y="1863"/>
                    </a:lnTo>
                    <a:lnTo>
                      <a:pt x="2043" y="1863"/>
                    </a:lnTo>
                    <a:lnTo>
                      <a:pt x="2047" y="1861"/>
                    </a:lnTo>
                    <a:lnTo>
                      <a:pt x="2051" y="1862"/>
                    </a:lnTo>
                    <a:lnTo>
                      <a:pt x="2055" y="1860"/>
                    </a:lnTo>
                    <a:lnTo>
                      <a:pt x="2059" y="1859"/>
                    </a:lnTo>
                    <a:lnTo>
                      <a:pt x="2062" y="1859"/>
                    </a:lnTo>
                    <a:lnTo>
                      <a:pt x="2066" y="1859"/>
                    </a:lnTo>
                    <a:lnTo>
                      <a:pt x="2070" y="1857"/>
                    </a:lnTo>
                    <a:lnTo>
                      <a:pt x="2074" y="1856"/>
                    </a:lnTo>
                    <a:lnTo>
                      <a:pt x="2078" y="1856"/>
                    </a:lnTo>
                    <a:lnTo>
                      <a:pt x="2082" y="1853"/>
                    </a:lnTo>
                    <a:lnTo>
                      <a:pt x="2086" y="1854"/>
                    </a:lnTo>
                    <a:lnTo>
                      <a:pt x="2090" y="1853"/>
                    </a:lnTo>
                    <a:lnTo>
                      <a:pt x="2094" y="1850"/>
                    </a:lnTo>
                    <a:lnTo>
                      <a:pt x="2098" y="1850"/>
                    </a:lnTo>
                    <a:lnTo>
                      <a:pt x="2102" y="1848"/>
                    </a:lnTo>
                    <a:lnTo>
                      <a:pt x="2106" y="1846"/>
                    </a:lnTo>
                    <a:lnTo>
                      <a:pt x="2110" y="1845"/>
                    </a:lnTo>
                    <a:lnTo>
                      <a:pt x="2114" y="1844"/>
                    </a:lnTo>
                    <a:lnTo>
                      <a:pt x="2118" y="1841"/>
                    </a:lnTo>
                    <a:lnTo>
                      <a:pt x="2122" y="1840"/>
                    </a:lnTo>
                    <a:lnTo>
                      <a:pt x="2125" y="1838"/>
                    </a:lnTo>
                    <a:lnTo>
                      <a:pt x="2129" y="1837"/>
                    </a:lnTo>
                    <a:lnTo>
                      <a:pt x="2133" y="1834"/>
                    </a:lnTo>
                    <a:lnTo>
                      <a:pt x="2137" y="1833"/>
                    </a:lnTo>
                    <a:lnTo>
                      <a:pt x="2141" y="1829"/>
                    </a:lnTo>
                    <a:lnTo>
                      <a:pt x="2145" y="1829"/>
                    </a:lnTo>
                    <a:lnTo>
                      <a:pt x="2149" y="1826"/>
                    </a:lnTo>
                    <a:lnTo>
                      <a:pt x="2153" y="1825"/>
                    </a:lnTo>
                    <a:lnTo>
                      <a:pt x="2157" y="1822"/>
                    </a:lnTo>
                    <a:lnTo>
                      <a:pt x="2161" y="1821"/>
                    </a:lnTo>
                    <a:lnTo>
                      <a:pt x="2165" y="1817"/>
                    </a:lnTo>
                    <a:lnTo>
                      <a:pt x="2169" y="1815"/>
                    </a:lnTo>
                    <a:lnTo>
                      <a:pt x="2173" y="1813"/>
                    </a:lnTo>
                    <a:lnTo>
                      <a:pt x="2177" y="1810"/>
                    </a:lnTo>
                    <a:lnTo>
                      <a:pt x="2181" y="1808"/>
                    </a:lnTo>
                    <a:lnTo>
                      <a:pt x="2185" y="1803"/>
                    </a:lnTo>
                    <a:lnTo>
                      <a:pt x="2188" y="1803"/>
                    </a:lnTo>
                    <a:lnTo>
                      <a:pt x="2192" y="1800"/>
                    </a:lnTo>
                    <a:lnTo>
                      <a:pt x="2196" y="1797"/>
                    </a:lnTo>
                    <a:lnTo>
                      <a:pt x="2200" y="1793"/>
                    </a:lnTo>
                    <a:lnTo>
                      <a:pt x="2204" y="1791"/>
                    </a:lnTo>
                    <a:lnTo>
                      <a:pt x="2208" y="1789"/>
                    </a:lnTo>
                    <a:lnTo>
                      <a:pt x="2212" y="1786"/>
                    </a:lnTo>
                    <a:lnTo>
                      <a:pt x="2216" y="1783"/>
                    </a:lnTo>
                    <a:lnTo>
                      <a:pt x="2220" y="1779"/>
                    </a:lnTo>
                    <a:lnTo>
                      <a:pt x="2224" y="1777"/>
                    </a:lnTo>
                    <a:lnTo>
                      <a:pt x="2228" y="1775"/>
                    </a:lnTo>
                    <a:lnTo>
                      <a:pt x="2232" y="1770"/>
                    </a:lnTo>
                    <a:lnTo>
                      <a:pt x="2236" y="1767"/>
                    </a:lnTo>
                    <a:lnTo>
                      <a:pt x="2240" y="1764"/>
                    </a:lnTo>
                    <a:lnTo>
                      <a:pt x="2244" y="1762"/>
                    </a:lnTo>
                    <a:lnTo>
                      <a:pt x="2248" y="1758"/>
                    </a:lnTo>
                    <a:lnTo>
                      <a:pt x="2251" y="1754"/>
                    </a:lnTo>
                    <a:lnTo>
                      <a:pt x="2255" y="1751"/>
                    </a:lnTo>
                    <a:lnTo>
                      <a:pt x="2259" y="1747"/>
                    </a:lnTo>
                    <a:lnTo>
                      <a:pt x="2263" y="1744"/>
                    </a:lnTo>
                    <a:lnTo>
                      <a:pt x="2267" y="1740"/>
                    </a:lnTo>
                    <a:lnTo>
                      <a:pt x="2271" y="1736"/>
                    </a:lnTo>
                    <a:lnTo>
                      <a:pt x="2275" y="1733"/>
                    </a:lnTo>
                    <a:lnTo>
                      <a:pt x="2279" y="1729"/>
                    </a:lnTo>
                    <a:lnTo>
                      <a:pt x="2283" y="1726"/>
                    </a:lnTo>
                    <a:lnTo>
                      <a:pt x="2287" y="1722"/>
                    </a:lnTo>
                    <a:lnTo>
                      <a:pt x="2291" y="1718"/>
                    </a:lnTo>
                    <a:lnTo>
                      <a:pt x="2295" y="1715"/>
                    </a:lnTo>
                    <a:lnTo>
                      <a:pt x="2299" y="1710"/>
                    </a:lnTo>
                    <a:lnTo>
                      <a:pt x="2303" y="1705"/>
                    </a:lnTo>
                    <a:lnTo>
                      <a:pt x="2307" y="1703"/>
                    </a:lnTo>
                    <a:lnTo>
                      <a:pt x="2311" y="1698"/>
                    </a:lnTo>
                    <a:lnTo>
                      <a:pt x="2314" y="1694"/>
                    </a:lnTo>
                    <a:lnTo>
                      <a:pt x="2318" y="1690"/>
                    </a:lnTo>
                    <a:lnTo>
                      <a:pt x="2322" y="1686"/>
                    </a:lnTo>
                    <a:lnTo>
                      <a:pt x="2326" y="1681"/>
                    </a:lnTo>
                    <a:lnTo>
                      <a:pt x="2330" y="1677"/>
                    </a:lnTo>
                    <a:lnTo>
                      <a:pt x="2334" y="1674"/>
                    </a:lnTo>
                    <a:lnTo>
                      <a:pt x="2338" y="1669"/>
                    </a:lnTo>
                    <a:lnTo>
                      <a:pt x="2342" y="1664"/>
                    </a:lnTo>
                    <a:lnTo>
                      <a:pt x="2346" y="1660"/>
                    </a:lnTo>
                    <a:lnTo>
                      <a:pt x="2350" y="1656"/>
                    </a:lnTo>
                    <a:lnTo>
                      <a:pt x="2354" y="1652"/>
                    </a:lnTo>
                    <a:lnTo>
                      <a:pt x="2358" y="1647"/>
                    </a:lnTo>
                    <a:lnTo>
                      <a:pt x="2362" y="1644"/>
                    </a:lnTo>
                    <a:lnTo>
                      <a:pt x="2366" y="1638"/>
                    </a:lnTo>
                    <a:lnTo>
                      <a:pt x="2370" y="1633"/>
                    </a:lnTo>
                    <a:lnTo>
                      <a:pt x="2374" y="1630"/>
                    </a:lnTo>
                    <a:lnTo>
                      <a:pt x="2377" y="1624"/>
                    </a:lnTo>
                    <a:lnTo>
                      <a:pt x="2381" y="1621"/>
                    </a:lnTo>
                    <a:lnTo>
                      <a:pt x="2385" y="1615"/>
                    </a:lnTo>
                    <a:lnTo>
                      <a:pt x="2389" y="1610"/>
                    </a:lnTo>
                    <a:lnTo>
                      <a:pt x="2393" y="1606"/>
                    </a:lnTo>
                    <a:lnTo>
                      <a:pt x="2397" y="1601"/>
                    </a:lnTo>
                    <a:lnTo>
                      <a:pt x="2401" y="1597"/>
                    </a:lnTo>
                    <a:lnTo>
                      <a:pt x="2405" y="1592"/>
                    </a:lnTo>
                    <a:lnTo>
                      <a:pt x="2409" y="1586"/>
                    </a:lnTo>
                    <a:lnTo>
                      <a:pt x="2413" y="1583"/>
                    </a:lnTo>
                    <a:lnTo>
                      <a:pt x="2417" y="1577"/>
                    </a:lnTo>
                    <a:lnTo>
                      <a:pt x="2421" y="1573"/>
                    </a:lnTo>
                    <a:lnTo>
                      <a:pt x="2425" y="1568"/>
                    </a:lnTo>
                    <a:lnTo>
                      <a:pt x="2429" y="1563"/>
                    </a:lnTo>
                    <a:lnTo>
                      <a:pt x="2433" y="1559"/>
                    </a:lnTo>
                    <a:lnTo>
                      <a:pt x="2437" y="1553"/>
                    </a:lnTo>
                    <a:lnTo>
                      <a:pt x="2440" y="1547"/>
                    </a:lnTo>
                    <a:lnTo>
                      <a:pt x="2444" y="1542"/>
                    </a:lnTo>
                    <a:lnTo>
                      <a:pt x="2448" y="1539"/>
                    </a:lnTo>
                    <a:lnTo>
                      <a:pt x="2452" y="1533"/>
                    </a:lnTo>
                    <a:lnTo>
                      <a:pt x="2456" y="1527"/>
                    </a:lnTo>
                    <a:lnTo>
                      <a:pt x="2460" y="1522"/>
                    </a:lnTo>
                    <a:lnTo>
                      <a:pt x="2464" y="1517"/>
                    </a:lnTo>
                    <a:lnTo>
                      <a:pt x="2468" y="1512"/>
                    </a:lnTo>
                    <a:lnTo>
                      <a:pt x="2472" y="1508"/>
                    </a:lnTo>
                    <a:lnTo>
                      <a:pt x="2476" y="1502"/>
                    </a:lnTo>
                    <a:lnTo>
                      <a:pt x="2480" y="1495"/>
                    </a:lnTo>
                    <a:lnTo>
                      <a:pt x="2484" y="1490"/>
                    </a:lnTo>
                    <a:lnTo>
                      <a:pt x="2488" y="1485"/>
                    </a:lnTo>
                    <a:lnTo>
                      <a:pt x="2492" y="1480"/>
                    </a:lnTo>
                    <a:lnTo>
                      <a:pt x="2496" y="1475"/>
                    </a:lnTo>
                    <a:lnTo>
                      <a:pt x="2499" y="1470"/>
                    </a:lnTo>
                    <a:lnTo>
                      <a:pt x="2503" y="1465"/>
                    </a:lnTo>
                    <a:lnTo>
                      <a:pt x="2507" y="1459"/>
                    </a:lnTo>
                    <a:lnTo>
                      <a:pt x="2511" y="1453"/>
                    </a:lnTo>
                    <a:lnTo>
                      <a:pt x="2515" y="1448"/>
                    </a:lnTo>
                    <a:lnTo>
                      <a:pt x="2519" y="1442"/>
                    </a:lnTo>
                    <a:lnTo>
                      <a:pt x="2523" y="1437"/>
                    </a:lnTo>
                    <a:lnTo>
                      <a:pt x="2527" y="1433"/>
                    </a:lnTo>
                    <a:lnTo>
                      <a:pt x="2531" y="1427"/>
                    </a:lnTo>
                    <a:lnTo>
                      <a:pt x="2535" y="1421"/>
                    </a:lnTo>
                    <a:lnTo>
                      <a:pt x="2539" y="1415"/>
                    </a:lnTo>
                    <a:lnTo>
                      <a:pt x="2543" y="1408"/>
                    </a:lnTo>
                    <a:lnTo>
                      <a:pt x="2547" y="1404"/>
                    </a:lnTo>
                    <a:lnTo>
                      <a:pt x="2551" y="1399"/>
                    </a:lnTo>
                    <a:lnTo>
                      <a:pt x="2555" y="1392"/>
                    </a:lnTo>
                    <a:lnTo>
                      <a:pt x="2559" y="1387"/>
                    </a:lnTo>
                    <a:lnTo>
                      <a:pt x="2562" y="1382"/>
                    </a:lnTo>
                    <a:lnTo>
                      <a:pt x="2566" y="1377"/>
                    </a:lnTo>
                    <a:lnTo>
                      <a:pt x="2570" y="1371"/>
                    </a:lnTo>
                    <a:lnTo>
                      <a:pt x="2574" y="1365"/>
                    </a:lnTo>
                    <a:lnTo>
                      <a:pt x="2578" y="1359"/>
                    </a:lnTo>
                    <a:lnTo>
                      <a:pt x="2582" y="1353"/>
                    </a:lnTo>
                    <a:lnTo>
                      <a:pt x="2586" y="1348"/>
                    </a:lnTo>
                    <a:lnTo>
                      <a:pt x="2590" y="1343"/>
                    </a:lnTo>
                    <a:lnTo>
                      <a:pt x="2594" y="1337"/>
                    </a:lnTo>
                    <a:lnTo>
                      <a:pt x="2598" y="1331"/>
                    </a:lnTo>
                    <a:lnTo>
                      <a:pt x="2602" y="1326"/>
                    </a:lnTo>
                    <a:lnTo>
                      <a:pt x="2606" y="1321"/>
                    </a:lnTo>
                    <a:lnTo>
                      <a:pt x="2610" y="1314"/>
                    </a:lnTo>
                    <a:lnTo>
                      <a:pt x="2614" y="1309"/>
                    </a:lnTo>
                    <a:lnTo>
                      <a:pt x="2618" y="1303"/>
                    </a:lnTo>
                    <a:lnTo>
                      <a:pt x="2622" y="1298"/>
                    </a:lnTo>
                    <a:lnTo>
                      <a:pt x="2625" y="1290"/>
                    </a:lnTo>
                    <a:lnTo>
                      <a:pt x="2629" y="1286"/>
                    </a:lnTo>
                    <a:lnTo>
                      <a:pt x="2633" y="1281"/>
                    </a:lnTo>
                    <a:lnTo>
                      <a:pt x="2637" y="1274"/>
                    </a:lnTo>
                    <a:lnTo>
                      <a:pt x="2641" y="1268"/>
                    </a:lnTo>
                    <a:lnTo>
                      <a:pt x="2645" y="1263"/>
                    </a:lnTo>
                    <a:lnTo>
                      <a:pt x="2649" y="1258"/>
                    </a:lnTo>
                    <a:lnTo>
                      <a:pt x="2653" y="1252"/>
                    </a:lnTo>
                    <a:lnTo>
                      <a:pt x="2657" y="1247"/>
                    </a:lnTo>
                    <a:lnTo>
                      <a:pt x="2661" y="1240"/>
                    </a:lnTo>
                    <a:lnTo>
                      <a:pt x="2665" y="1234"/>
                    </a:lnTo>
                    <a:lnTo>
                      <a:pt x="2669" y="1229"/>
                    </a:lnTo>
                    <a:lnTo>
                      <a:pt x="2673" y="1224"/>
                    </a:lnTo>
                    <a:lnTo>
                      <a:pt x="2677" y="1216"/>
                    </a:lnTo>
                    <a:lnTo>
                      <a:pt x="2681" y="1210"/>
                    </a:lnTo>
                    <a:lnTo>
                      <a:pt x="2685" y="1206"/>
                    </a:lnTo>
                    <a:lnTo>
                      <a:pt x="2688" y="1200"/>
                    </a:lnTo>
                    <a:lnTo>
                      <a:pt x="2692" y="1194"/>
                    </a:lnTo>
                    <a:lnTo>
                      <a:pt x="2696" y="1188"/>
                    </a:lnTo>
                    <a:lnTo>
                      <a:pt x="2700" y="1184"/>
                    </a:lnTo>
                    <a:lnTo>
                      <a:pt x="2704" y="1177"/>
                    </a:lnTo>
                    <a:lnTo>
                      <a:pt x="2708" y="1169"/>
                    </a:lnTo>
                    <a:lnTo>
                      <a:pt x="2712" y="1166"/>
                    </a:lnTo>
                    <a:lnTo>
                      <a:pt x="2716" y="1160"/>
                    </a:lnTo>
                    <a:lnTo>
                      <a:pt x="2720" y="1154"/>
                    </a:lnTo>
                    <a:lnTo>
                      <a:pt x="2724" y="1148"/>
                    </a:lnTo>
                    <a:lnTo>
                      <a:pt x="2728" y="1141"/>
                    </a:lnTo>
                    <a:lnTo>
                      <a:pt x="2732" y="1136"/>
                    </a:lnTo>
                    <a:lnTo>
                      <a:pt x="2736" y="1130"/>
                    </a:lnTo>
                    <a:lnTo>
                      <a:pt x="2740" y="1126"/>
                    </a:lnTo>
                    <a:lnTo>
                      <a:pt x="2744" y="1119"/>
                    </a:lnTo>
                    <a:lnTo>
                      <a:pt x="2748" y="1113"/>
                    </a:lnTo>
                    <a:lnTo>
                      <a:pt x="2751" y="1109"/>
                    </a:lnTo>
                    <a:lnTo>
                      <a:pt x="2755" y="1102"/>
                    </a:lnTo>
                    <a:lnTo>
                      <a:pt x="2759" y="1097"/>
                    </a:lnTo>
                    <a:lnTo>
                      <a:pt x="2763" y="1090"/>
                    </a:lnTo>
                    <a:lnTo>
                      <a:pt x="2767" y="1084"/>
                    </a:lnTo>
                    <a:lnTo>
                      <a:pt x="2771" y="1080"/>
                    </a:lnTo>
                    <a:lnTo>
                      <a:pt x="2775" y="1074"/>
                    </a:lnTo>
                    <a:lnTo>
                      <a:pt x="2779" y="1068"/>
                    </a:lnTo>
                    <a:lnTo>
                      <a:pt x="2783" y="1062"/>
                    </a:lnTo>
                    <a:lnTo>
                      <a:pt x="2787" y="1057"/>
                    </a:lnTo>
                    <a:lnTo>
                      <a:pt x="2791" y="1050"/>
                    </a:lnTo>
                    <a:lnTo>
                      <a:pt x="2795" y="1045"/>
                    </a:lnTo>
                    <a:lnTo>
                      <a:pt x="2799" y="1040"/>
                    </a:lnTo>
                    <a:lnTo>
                      <a:pt x="2803" y="1035"/>
                    </a:lnTo>
                    <a:lnTo>
                      <a:pt x="2807" y="1029"/>
                    </a:lnTo>
                    <a:lnTo>
                      <a:pt x="2811" y="1023"/>
                    </a:lnTo>
                    <a:lnTo>
                      <a:pt x="2814" y="1017"/>
                    </a:lnTo>
                    <a:lnTo>
                      <a:pt x="2818" y="1011"/>
                    </a:lnTo>
                    <a:lnTo>
                      <a:pt x="2822" y="1005"/>
                    </a:lnTo>
                    <a:lnTo>
                      <a:pt x="2826" y="1001"/>
                    </a:lnTo>
                    <a:lnTo>
                      <a:pt x="2830" y="994"/>
                    </a:lnTo>
                    <a:lnTo>
                      <a:pt x="2834" y="988"/>
                    </a:lnTo>
                    <a:lnTo>
                      <a:pt x="2838" y="983"/>
                    </a:lnTo>
                    <a:lnTo>
                      <a:pt x="2842" y="977"/>
                    </a:lnTo>
                    <a:lnTo>
                      <a:pt x="2846" y="972"/>
                    </a:lnTo>
                    <a:lnTo>
                      <a:pt x="2850" y="966"/>
                    </a:lnTo>
                    <a:lnTo>
                      <a:pt x="2854" y="962"/>
                    </a:lnTo>
                    <a:lnTo>
                      <a:pt x="2858" y="955"/>
                    </a:lnTo>
                    <a:lnTo>
                      <a:pt x="2862" y="950"/>
                    </a:lnTo>
                    <a:lnTo>
                      <a:pt x="2866" y="945"/>
                    </a:lnTo>
                    <a:lnTo>
                      <a:pt x="2870" y="939"/>
                    </a:lnTo>
                    <a:lnTo>
                      <a:pt x="2874" y="935"/>
                    </a:lnTo>
                    <a:lnTo>
                      <a:pt x="2877" y="929"/>
                    </a:lnTo>
                    <a:lnTo>
                      <a:pt x="2881" y="922"/>
                    </a:lnTo>
                    <a:lnTo>
                      <a:pt x="2885" y="916"/>
                    </a:lnTo>
                    <a:lnTo>
                      <a:pt x="2889" y="911"/>
                    </a:lnTo>
                    <a:lnTo>
                      <a:pt x="2893" y="907"/>
                    </a:lnTo>
                    <a:lnTo>
                      <a:pt x="2897" y="902"/>
                    </a:lnTo>
                    <a:lnTo>
                      <a:pt x="2901" y="896"/>
                    </a:lnTo>
                    <a:lnTo>
                      <a:pt x="2905" y="890"/>
                    </a:lnTo>
                    <a:lnTo>
                      <a:pt x="2909" y="885"/>
                    </a:lnTo>
                    <a:lnTo>
                      <a:pt x="2913" y="879"/>
                    </a:lnTo>
                    <a:lnTo>
                      <a:pt x="2917" y="874"/>
                    </a:lnTo>
                    <a:lnTo>
                      <a:pt x="2921" y="869"/>
                    </a:lnTo>
                    <a:lnTo>
                      <a:pt x="2925" y="865"/>
                    </a:lnTo>
                    <a:lnTo>
                      <a:pt x="2929" y="860"/>
                    </a:lnTo>
                    <a:lnTo>
                      <a:pt x="2933" y="854"/>
                    </a:lnTo>
                    <a:lnTo>
                      <a:pt x="2937" y="848"/>
                    </a:lnTo>
                    <a:lnTo>
                      <a:pt x="2940" y="843"/>
                    </a:lnTo>
                    <a:lnTo>
                      <a:pt x="2944" y="837"/>
                    </a:lnTo>
                    <a:lnTo>
                      <a:pt x="2948" y="832"/>
                    </a:lnTo>
                    <a:lnTo>
                      <a:pt x="2952" y="826"/>
                    </a:lnTo>
                    <a:lnTo>
                      <a:pt x="2956" y="822"/>
                    </a:lnTo>
                    <a:lnTo>
                      <a:pt x="2960" y="818"/>
                    </a:lnTo>
                    <a:lnTo>
                      <a:pt x="2964" y="812"/>
                    </a:lnTo>
                    <a:lnTo>
                      <a:pt x="2968" y="808"/>
                    </a:lnTo>
                    <a:lnTo>
                      <a:pt x="2972" y="801"/>
                    </a:lnTo>
                    <a:lnTo>
                      <a:pt x="2976" y="796"/>
                    </a:lnTo>
                    <a:lnTo>
                      <a:pt x="2980" y="791"/>
                    </a:lnTo>
                    <a:lnTo>
                      <a:pt x="2984" y="786"/>
                    </a:lnTo>
                    <a:lnTo>
                      <a:pt x="2988" y="781"/>
                    </a:lnTo>
                    <a:lnTo>
                      <a:pt x="2992" y="775"/>
                    </a:lnTo>
                    <a:lnTo>
                      <a:pt x="2996" y="771"/>
                    </a:lnTo>
                    <a:lnTo>
                      <a:pt x="2999" y="765"/>
                    </a:lnTo>
                    <a:lnTo>
                      <a:pt x="3003" y="761"/>
                    </a:lnTo>
                    <a:lnTo>
                      <a:pt x="3007" y="756"/>
                    </a:lnTo>
                    <a:lnTo>
                      <a:pt x="3011" y="752"/>
                    </a:lnTo>
                    <a:lnTo>
                      <a:pt x="3015" y="746"/>
                    </a:lnTo>
                    <a:lnTo>
                      <a:pt x="3019" y="741"/>
                    </a:lnTo>
                    <a:lnTo>
                      <a:pt x="3023" y="736"/>
                    </a:lnTo>
                    <a:lnTo>
                      <a:pt x="3027" y="731"/>
                    </a:lnTo>
                    <a:lnTo>
                      <a:pt x="3031" y="725"/>
                    </a:lnTo>
                    <a:lnTo>
                      <a:pt x="3035" y="722"/>
                    </a:lnTo>
                    <a:lnTo>
                      <a:pt x="3039" y="717"/>
                    </a:lnTo>
                    <a:lnTo>
                      <a:pt x="3043" y="711"/>
                    </a:lnTo>
                    <a:lnTo>
                      <a:pt x="3047" y="705"/>
                    </a:lnTo>
                    <a:lnTo>
                      <a:pt x="3051" y="702"/>
                    </a:lnTo>
                    <a:lnTo>
                      <a:pt x="3055" y="697"/>
                    </a:lnTo>
                    <a:lnTo>
                      <a:pt x="3059" y="692"/>
                    </a:lnTo>
                    <a:lnTo>
                      <a:pt x="3062" y="688"/>
                    </a:lnTo>
                    <a:lnTo>
                      <a:pt x="3066" y="682"/>
                    </a:lnTo>
                    <a:lnTo>
                      <a:pt x="3070" y="677"/>
                    </a:lnTo>
                    <a:lnTo>
                      <a:pt x="3074" y="674"/>
                    </a:lnTo>
                    <a:lnTo>
                      <a:pt x="3078" y="669"/>
                    </a:lnTo>
                    <a:lnTo>
                      <a:pt x="3082" y="664"/>
                    </a:lnTo>
                    <a:lnTo>
                      <a:pt x="3086" y="659"/>
                    </a:lnTo>
                    <a:lnTo>
                      <a:pt x="3090" y="654"/>
                    </a:lnTo>
                    <a:lnTo>
                      <a:pt x="3094" y="651"/>
                    </a:lnTo>
                    <a:lnTo>
                      <a:pt x="3098" y="645"/>
                    </a:lnTo>
                    <a:lnTo>
                      <a:pt x="3102" y="640"/>
                    </a:lnTo>
                    <a:lnTo>
                      <a:pt x="3106" y="637"/>
                    </a:lnTo>
                    <a:lnTo>
                      <a:pt x="3110" y="633"/>
                    </a:lnTo>
                    <a:lnTo>
                      <a:pt x="3114" y="627"/>
                    </a:lnTo>
                    <a:lnTo>
                      <a:pt x="3118" y="622"/>
                    </a:lnTo>
                    <a:lnTo>
                      <a:pt x="3122" y="619"/>
                    </a:lnTo>
                    <a:lnTo>
                      <a:pt x="3125" y="614"/>
                    </a:lnTo>
                    <a:lnTo>
                      <a:pt x="3129" y="610"/>
                    </a:lnTo>
                    <a:lnTo>
                      <a:pt x="3133" y="605"/>
                    </a:lnTo>
                    <a:lnTo>
                      <a:pt x="3137" y="600"/>
                    </a:lnTo>
                    <a:lnTo>
                      <a:pt x="3141" y="596"/>
                    </a:lnTo>
                    <a:lnTo>
                      <a:pt x="3145" y="591"/>
                    </a:lnTo>
                    <a:lnTo>
                      <a:pt x="3149" y="587"/>
                    </a:lnTo>
                    <a:lnTo>
                      <a:pt x="3153" y="582"/>
                    </a:lnTo>
                    <a:lnTo>
                      <a:pt x="3157" y="577"/>
                    </a:lnTo>
                    <a:lnTo>
                      <a:pt x="3161" y="574"/>
                    </a:lnTo>
                    <a:lnTo>
                      <a:pt x="3165" y="569"/>
                    </a:lnTo>
                    <a:lnTo>
                      <a:pt x="3169" y="565"/>
                    </a:lnTo>
                    <a:lnTo>
                      <a:pt x="3173" y="562"/>
                    </a:lnTo>
                    <a:lnTo>
                      <a:pt x="3177" y="557"/>
                    </a:lnTo>
                    <a:lnTo>
                      <a:pt x="3181" y="552"/>
                    </a:lnTo>
                    <a:lnTo>
                      <a:pt x="3185" y="550"/>
                    </a:lnTo>
                    <a:lnTo>
                      <a:pt x="3188" y="545"/>
                    </a:lnTo>
                    <a:lnTo>
                      <a:pt x="3192" y="541"/>
                    </a:lnTo>
                    <a:lnTo>
                      <a:pt x="3196" y="535"/>
                    </a:lnTo>
                    <a:lnTo>
                      <a:pt x="3200" y="533"/>
                    </a:lnTo>
                    <a:lnTo>
                      <a:pt x="3204" y="528"/>
                    </a:lnTo>
                    <a:lnTo>
                      <a:pt x="3208" y="524"/>
                    </a:lnTo>
                    <a:lnTo>
                      <a:pt x="3212" y="520"/>
                    </a:lnTo>
                    <a:lnTo>
                      <a:pt x="3216" y="517"/>
                    </a:lnTo>
                    <a:lnTo>
                      <a:pt x="3220" y="512"/>
                    </a:lnTo>
                    <a:lnTo>
                      <a:pt x="3224" y="509"/>
                    </a:lnTo>
                    <a:lnTo>
                      <a:pt x="3228" y="504"/>
                    </a:lnTo>
                    <a:lnTo>
                      <a:pt x="3232" y="501"/>
                    </a:lnTo>
                    <a:lnTo>
                      <a:pt x="3236" y="497"/>
                    </a:lnTo>
                    <a:lnTo>
                      <a:pt x="3240" y="493"/>
                    </a:lnTo>
                    <a:lnTo>
                      <a:pt x="3244" y="490"/>
                    </a:lnTo>
                    <a:lnTo>
                      <a:pt x="3248" y="484"/>
                    </a:lnTo>
                    <a:lnTo>
                      <a:pt x="3251" y="481"/>
                    </a:lnTo>
                    <a:lnTo>
                      <a:pt x="3255" y="478"/>
                    </a:lnTo>
                    <a:lnTo>
                      <a:pt x="3259" y="473"/>
                    </a:lnTo>
                    <a:lnTo>
                      <a:pt x="3263" y="470"/>
                    </a:lnTo>
                    <a:lnTo>
                      <a:pt x="3267" y="467"/>
                    </a:lnTo>
                    <a:lnTo>
                      <a:pt x="3271" y="463"/>
                    </a:lnTo>
                    <a:lnTo>
                      <a:pt x="3275" y="460"/>
                    </a:lnTo>
                    <a:lnTo>
                      <a:pt x="3279" y="455"/>
                    </a:lnTo>
                    <a:lnTo>
                      <a:pt x="3283" y="453"/>
                    </a:lnTo>
                    <a:lnTo>
                      <a:pt x="3287" y="448"/>
                    </a:lnTo>
                    <a:lnTo>
                      <a:pt x="3291" y="445"/>
                    </a:lnTo>
                    <a:lnTo>
                      <a:pt x="3295" y="440"/>
                    </a:lnTo>
                    <a:lnTo>
                      <a:pt x="3299" y="437"/>
                    </a:lnTo>
                    <a:lnTo>
                      <a:pt x="3303" y="433"/>
                    </a:lnTo>
                    <a:lnTo>
                      <a:pt x="3307" y="430"/>
                    </a:lnTo>
                    <a:lnTo>
                      <a:pt x="3311" y="425"/>
                    </a:lnTo>
                    <a:lnTo>
                      <a:pt x="3314" y="424"/>
                    </a:lnTo>
                    <a:lnTo>
                      <a:pt x="3318" y="419"/>
                    </a:lnTo>
                    <a:lnTo>
                      <a:pt x="3322" y="416"/>
                    </a:lnTo>
                    <a:lnTo>
                      <a:pt x="3326" y="412"/>
                    </a:lnTo>
                    <a:lnTo>
                      <a:pt x="3330" y="409"/>
                    </a:lnTo>
                    <a:lnTo>
                      <a:pt x="3334" y="406"/>
                    </a:lnTo>
                    <a:lnTo>
                      <a:pt x="3338" y="402"/>
                    </a:lnTo>
                    <a:lnTo>
                      <a:pt x="3342" y="399"/>
                    </a:lnTo>
                    <a:lnTo>
                      <a:pt x="3346" y="396"/>
                    </a:lnTo>
                    <a:lnTo>
                      <a:pt x="3350" y="393"/>
                    </a:lnTo>
                    <a:lnTo>
                      <a:pt x="3354" y="389"/>
                    </a:lnTo>
                    <a:lnTo>
                      <a:pt x="3358" y="386"/>
                    </a:lnTo>
                    <a:lnTo>
                      <a:pt x="3362" y="382"/>
                    </a:lnTo>
                    <a:lnTo>
                      <a:pt x="3366" y="379"/>
                    </a:lnTo>
                    <a:lnTo>
                      <a:pt x="3370" y="376"/>
                    </a:lnTo>
                    <a:lnTo>
                      <a:pt x="3374" y="374"/>
                    </a:lnTo>
                    <a:lnTo>
                      <a:pt x="3377" y="370"/>
                    </a:lnTo>
                    <a:lnTo>
                      <a:pt x="3381" y="367"/>
                    </a:lnTo>
                    <a:lnTo>
                      <a:pt x="3385" y="364"/>
                    </a:lnTo>
                    <a:lnTo>
                      <a:pt x="3389" y="360"/>
                    </a:lnTo>
                    <a:lnTo>
                      <a:pt x="3393" y="357"/>
                    </a:lnTo>
                    <a:lnTo>
                      <a:pt x="3397" y="354"/>
                    </a:lnTo>
                    <a:lnTo>
                      <a:pt x="3401" y="351"/>
                    </a:lnTo>
                    <a:lnTo>
                      <a:pt x="3405" y="348"/>
                    </a:lnTo>
                    <a:lnTo>
                      <a:pt x="3409" y="345"/>
                    </a:lnTo>
                    <a:lnTo>
                      <a:pt x="3413" y="341"/>
                    </a:lnTo>
                    <a:lnTo>
                      <a:pt x="3417" y="338"/>
                    </a:lnTo>
                    <a:lnTo>
                      <a:pt x="3421" y="335"/>
                    </a:lnTo>
                    <a:lnTo>
                      <a:pt x="3425" y="333"/>
                    </a:lnTo>
                    <a:lnTo>
                      <a:pt x="3429" y="329"/>
                    </a:lnTo>
                    <a:lnTo>
                      <a:pt x="3433" y="326"/>
                    </a:lnTo>
                    <a:lnTo>
                      <a:pt x="3437" y="325"/>
                    </a:lnTo>
                    <a:lnTo>
                      <a:pt x="3440" y="320"/>
                    </a:lnTo>
                    <a:lnTo>
                      <a:pt x="3444" y="318"/>
                    </a:lnTo>
                    <a:lnTo>
                      <a:pt x="3448" y="315"/>
                    </a:lnTo>
                    <a:lnTo>
                      <a:pt x="3452" y="314"/>
                    </a:lnTo>
                    <a:lnTo>
                      <a:pt x="3456" y="309"/>
                    </a:lnTo>
                    <a:lnTo>
                      <a:pt x="3460" y="307"/>
                    </a:lnTo>
                    <a:lnTo>
                      <a:pt x="3464" y="304"/>
                    </a:lnTo>
                    <a:lnTo>
                      <a:pt x="3468" y="302"/>
                    </a:lnTo>
                    <a:lnTo>
                      <a:pt x="3472" y="300"/>
                    </a:lnTo>
                    <a:lnTo>
                      <a:pt x="3476" y="297"/>
                    </a:lnTo>
                    <a:lnTo>
                      <a:pt x="3480" y="294"/>
                    </a:lnTo>
                    <a:lnTo>
                      <a:pt x="3484" y="291"/>
                    </a:lnTo>
                    <a:lnTo>
                      <a:pt x="3488" y="289"/>
                    </a:lnTo>
                    <a:lnTo>
                      <a:pt x="3492" y="285"/>
                    </a:lnTo>
                    <a:lnTo>
                      <a:pt x="3496" y="283"/>
                    </a:lnTo>
                    <a:lnTo>
                      <a:pt x="3499" y="282"/>
                    </a:lnTo>
                    <a:lnTo>
                      <a:pt x="3503" y="279"/>
                    </a:lnTo>
                    <a:lnTo>
                      <a:pt x="3507" y="275"/>
                    </a:lnTo>
                    <a:lnTo>
                      <a:pt x="3511" y="272"/>
                    </a:lnTo>
                    <a:lnTo>
                      <a:pt x="3515" y="270"/>
                    </a:lnTo>
                    <a:lnTo>
                      <a:pt x="3519" y="269"/>
                    </a:lnTo>
                    <a:lnTo>
                      <a:pt x="3523" y="265"/>
                    </a:lnTo>
                    <a:lnTo>
                      <a:pt x="3527" y="264"/>
                    </a:lnTo>
                    <a:lnTo>
                      <a:pt x="3531" y="261"/>
                    </a:lnTo>
                    <a:lnTo>
                      <a:pt x="3535" y="259"/>
                    </a:lnTo>
                    <a:lnTo>
                      <a:pt x="3539" y="257"/>
                    </a:lnTo>
                    <a:lnTo>
                      <a:pt x="3543" y="255"/>
                    </a:lnTo>
                    <a:lnTo>
                      <a:pt x="3547" y="251"/>
                    </a:lnTo>
                    <a:lnTo>
                      <a:pt x="3551" y="248"/>
                    </a:lnTo>
                    <a:lnTo>
                      <a:pt x="3555" y="246"/>
                    </a:lnTo>
                    <a:lnTo>
                      <a:pt x="3559" y="244"/>
                    </a:lnTo>
                    <a:lnTo>
                      <a:pt x="3562" y="242"/>
                    </a:lnTo>
                    <a:lnTo>
                      <a:pt x="3566" y="240"/>
                    </a:lnTo>
                    <a:lnTo>
                      <a:pt x="3570" y="238"/>
                    </a:lnTo>
                    <a:lnTo>
                      <a:pt x="3574" y="234"/>
                    </a:lnTo>
                    <a:lnTo>
                      <a:pt x="3578" y="233"/>
                    </a:lnTo>
                    <a:lnTo>
                      <a:pt x="3582" y="231"/>
                    </a:lnTo>
                    <a:lnTo>
                      <a:pt x="3586" y="228"/>
                    </a:lnTo>
                    <a:lnTo>
                      <a:pt x="3590" y="227"/>
                    </a:lnTo>
                    <a:lnTo>
                      <a:pt x="3594" y="225"/>
                    </a:lnTo>
                    <a:lnTo>
                      <a:pt x="3598" y="221"/>
                    </a:lnTo>
                    <a:lnTo>
                      <a:pt x="3602" y="221"/>
                    </a:lnTo>
                    <a:lnTo>
                      <a:pt x="3606" y="218"/>
                    </a:lnTo>
                    <a:lnTo>
                      <a:pt x="3610" y="216"/>
                    </a:lnTo>
                    <a:lnTo>
                      <a:pt x="3614" y="214"/>
                    </a:lnTo>
                    <a:lnTo>
                      <a:pt x="3618" y="211"/>
                    </a:lnTo>
                    <a:lnTo>
                      <a:pt x="3622" y="208"/>
                    </a:lnTo>
                    <a:lnTo>
                      <a:pt x="3625" y="209"/>
                    </a:lnTo>
                    <a:lnTo>
                      <a:pt x="3629" y="206"/>
                    </a:lnTo>
                    <a:lnTo>
                      <a:pt x="3633" y="203"/>
                    </a:lnTo>
                    <a:lnTo>
                      <a:pt x="3637" y="201"/>
                    </a:lnTo>
                    <a:lnTo>
                      <a:pt x="3641" y="200"/>
                    </a:lnTo>
                    <a:lnTo>
                      <a:pt x="3645" y="199"/>
                    </a:lnTo>
                    <a:lnTo>
                      <a:pt x="3649" y="196"/>
                    </a:lnTo>
                    <a:lnTo>
                      <a:pt x="3653" y="193"/>
                    </a:lnTo>
                    <a:lnTo>
                      <a:pt x="3657" y="192"/>
                    </a:lnTo>
                    <a:lnTo>
                      <a:pt x="3661" y="190"/>
                    </a:lnTo>
                    <a:lnTo>
                      <a:pt x="3665" y="188"/>
                    </a:lnTo>
                    <a:lnTo>
                      <a:pt x="3669" y="186"/>
                    </a:lnTo>
                    <a:lnTo>
                      <a:pt x="3673" y="185"/>
                    </a:lnTo>
                    <a:lnTo>
                      <a:pt x="3677" y="182"/>
                    </a:lnTo>
                    <a:lnTo>
                      <a:pt x="3681" y="182"/>
                    </a:lnTo>
                    <a:lnTo>
                      <a:pt x="3685" y="179"/>
                    </a:lnTo>
                    <a:lnTo>
                      <a:pt x="3688" y="178"/>
                    </a:lnTo>
                    <a:lnTo>
                      <a:pt x="3692" y="175"/>
                    </a:lnTo>
                    <a:lnTo>
                      <a:pt x="3696" y="173"/>
                    </a:lnTo>
                    <a:lnTo>
                      <a:pt x="3700" y="172"/>
                    </a:lnTo>
                    <a:lnTo>
                      <a:pt x="3704" y="171"/>
                    </a:lnTo>
                    <a:lnTo>
                      <a:pt x="3708" y="168"/>
                    </a:lnTo>
                    <a:lnTo>
                      <a:pt x="3712" y="167"/>
                    </a:lnTo>
                    <a:lnTo>
                      <a:pt x="3716" y="164"/>
                    </a:lnTo>
                    <a:lnTo>
                      <a:pt x="3720" y="163"/>
                    </a:lnTo>
                    <a:lnTo>
                      <a:pt x="3724" y="162"/>
                    </a:lnTo>
                    <a:lnTo>
                      <a:pt x="3728" y="161"/>
                    </a:lnTo>
                    <a:lnTo>
                      <a:pt x="3732" y="158"/>
                    </a:lnTo>
                    <a:lnTo>
                      <a:pt x="3736" y="159"/>
                    </a:lnTo>
                    <a:lnTo>
                      <a:pt x="3740" y="156"/>
                    </a:lnTo>
                    <a:lnTo>
                      <a:pt x="3744" y="155"/>
                    </a:lnTo>
                    <a:lnTo>
                      <a:pt x="3748" y="154"/>
                    </a:lnTo>
                    <a:lnTo>
                      <a:pt x="3751" y="152"/>
                    </a:lnTo>
                    <a:lnTo>
                      <a:pt x="3755" y="149"/>
                    </a:lnTo>
                    <a:lnTo>
                      <a:pt x="3759" y="148"/>
                    </a:lnTo>
                    <a:lnTo>
                      <a:pt x="3763" y="147"/>
                    </a:lnTo>
                    <a:lnTo>
                      <a:pt x="3767" y="145"/>
                    </a:lnTo>
                    <a:lnTo>
                      <a:pt x="3771" y="143"/>
                    </a:lnTo>
                    <a:lnTo>
                      <a:pt x="3775" y="141"/>
                    </a:lnTo>
                    <a:lnTo>
                      <a:pt x="3779" y="140"/>
                    </a:lnTo>
                    <a:lnTo>
                      <a:pt x="3783" y="139"/>
                    </a:lnTo>
                    <a:lnTo>
                      <a:pt x="3787" y="139"/>
                    </a:lnTo>
                    <a:lnTo>
                      <a:pt x="3791" y="136"/>
                    </a:lnTo>
                    <a:lnTo>
                      <a:pt x="3795" y="135"/>
                    </a:lnTo>
                    <a:lnTo>
                      <a:pt x="3799" y="134"/>
                    </a:lnTo>
                    <a:lnTo>
                      <a:pt x="3803" y="133"/>
                    </a:lnTo>
                    <a:lnTo>
                      <a:pt x="3807" y="132"/>
                    </a:lnTo>
                    <a:lnTo>
                      <a:pt x="3811" y="129"/>
                    </a:lnTo>
                    <a:lnTo>
                      <a:pt x="3814" y="129"/>
                    </a:lnTo>
                    <a:lnTo>
                      <a:pt x="3818" y="127"/>
                    </a:lnTo>
                    <a:lnTo>
                      <a:pt x="3822" y="127"/>
                    </a:lnTo>
                    <a:lnTo>
                      <a:pt x="3826" y="124"/>
                    </a:lnTo>
                    <a:lnTo>
                      <a:pt x="3830" y="124"/>
                    </a:lnTo>
                    <a:lnTo>
                      <a:pt x="3834" y="123"/>
                    </a:lnTo>
                    <a:lnTo>
                      <a:pt x="3838" y="121"/>
                    </a:lnTo>
                    <a:lnTo>
                      <a:pt x="3842" y="120"/>
                    </a:lnTo>
                    <a:lnTo>
                      <a:pt x="3846" y="117"/>
                    </a:lnTo>
                    <a:lnTo>
                      <a:pt x="3850" y="118"/>
                    </a:lnTo>
                    <a:lnTo>
                      <a:pt x="3854" y="116"/>
                    </a:lnTo>
                    <a:lnTo>
                      <a:pt x="3858" y="115"/>
                    </a:lnTo>
                    <a:lnTo>
                      <a:pt x="3862" y="115"/>
                    </a:lnTo>
                    <a:lnTo>
                      <a:pt x="3866" y="114"/>
                    </a:lnTo>
                    <a:lnTo>
                      <a:pt x="3870" y="112"/>
                    </a:lnTo>
                    <a:lnTo>
                      <a:pt x="3874" y="111"/>
                    </a:lnTo>
                    <a:lnTo>
                      <a:pt x="3877" y="108"/>
                    </a:lnTo>
                    <a:lnTo>
                      <a:pt x="3881" y="108"/>
                    </a:lnTo>
                    <a:lnTo>
                      <a:pt x="3885" y="109"/>
                    </a:lnTo>
                    <a:lnTo>
                      <a:pt x="3889" y="105"/>
                    </a:lnTo>
                    <a:lnTo>
                      <a:pt x="3893" y="104"/>
                    </a:lnTo>
                    <a:lnTo>
                      <a:pt x="3897" y="104"/>
                    </a:lnTo>
                    <a:lnTo>
                      <a:pt x="3901" y="104"/>
                    </a:lnTo>
                    <a:lnTo>
                      <a:pt x="3905" y="101"/>
                    </a:lnTo>
                    <a:lnTo>
                      <a:pt x="3909" y="100"/>
                    </a:lnTo>
                    <a:lnTo>
                      <a:pt x="3913" y="100"/>
                    </a:lnTo>
                    <a:lnTo>
                      <a:pt x="3917" y="98"/>
                    </a:lnTo>
                    <a:lnTo>
                      <a:pt x="3921" y="98"/>
                    </a:lnTo>
                    <a:lnTo>
                      <a:pt x="3925" y="97"/>
                    </a:lnTo>
                    <a:lnTo>
                      <a:pt x="3929" y="94"/>
                    </a:lnTo>
                    <a:lnTo>
                      <a:pt x="3933" y="9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3" name="Freeform 341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7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2"/>
                  </a:cxn>
                  <a:cxn ang="0">
                    <a:pos x="688" y="55"/>
                  </a:cxn>
                  <a:cxn ang="0">
                    <a:pos x="751" y="114"/>
                  </a:cxn>
                  <a:cxn ang="0">
                    <a:pos x="814" y="205"/>
                  </a:cxn>
                  <a:cxn ang="0">
                    <a:pos x="877" y="335"/>
                  </a:cxn>
                  <a:cxn ang="0">
                    <a:pos x="940" y="503"/>
                  </a:cxn>
                  <a:cxn ang="0">
                    <a:pos x="1003" y="713"/>
                  </a:cxn>
                  <a:cxn ang="0">
                    <a:pos x="1066" y="962"/>
                  </a:cxn>
                  <a:cxn ang="0">
                    <a:pos x="1129" y="1244"/>
                  </a:cxn>
                  <a:cxn ang="0">
                    <a:pos x="1192" y="1557"/>
                  </a:cxn>
                  <a:cxn ang="0">
                    <a:pos x="1255" y="1890"/>
                  </a:cxn>
                  <a:cxn ang="0">
                    <a:pos x="1318" y="2235"/>
                  </a:cxn>
                  <a:cxn ang="0">
                    <a:pos x="1381" y="2581"/>
                  </a:cxn>
                  <a:cxn ang="0">
                    <a:pos x="1444" y="2826"/>
                  </a:cxn>
                  <a:cxn ang="0">
                    <a:pos x="1507" y="2826"/>
                  </a:cxn>
                  <a:cxn ang="0">
                    <a:pos x="1570" y="2826"/>
                  </a:cxn>
                  <a:cxn ang="0">
                    <a:pos x="1633" y="2826"/>
                  </a:cxn>
                  <a:cxn ang="0">
                    <a:pos x="1696" y="2826"/>
                  </a:cxn>
                  <a:cxn ang="0">
                    <a:pos x="1759" y="2826"/>
                  </a:cxn>
                  <a:cxn ang="0">
                    <a:pos x="1822" y="2826"/>
                  </a:cxn>
                  <a:cxn ang="0">
                    <a:pos x="1885" y="2826"/>
                  </a:cxn>
                  <a:cxn ang="0">
                    <a:pos x="1948" y="2826"/>
                  </a:cxn>
                  <a:cxn ang="0">
                    <a:pos x="2011" y="2826"/>
                  </a:cxn>
                  <a:cxn ang="0">
                    <a:pos x="2074" y="2826"/>
                  </a:cxn>
                  <a:cxn ang="0">
                    <a:pos x="2137" y="2826"/>
                  </a:cxn>
                  <a:cxn ang="0">
                    <a:pos x="2200" y="2826"/>
                  </a:cxn>
                  <a:cxn ang="0">
                    <a:pos x="2263" y="2826"/>
                  </a:cxn>
                  <a:cxn ang="0">
                    <a:pos x="2326" y="2826"/>
                  </a:cxn>
                  <a:cxn ang="0">
                    <a:pos x="2389" y="2826"/>
                  </a:cxn>
                  <a:cxn ang="0">
                    <a:pos x="2452" y="2826"/>
                  </a:cxn>
                  <a:cxn ang="0">
                    <a:pos x="2515" y="2826"/>
                  </a:cxn>
                  <a:cxn ang="0">
                    <a:pos x="2578" y="2826"/>
                  </a:cxn>
                  <a:cxn ang="0">
                    <a:pos x="2641" y="2826"/>
                  </a:cxn>
                  <a:cxn ang="0">
                    <a:pos x="2704" y="2826"/>
                  </a:cxn>
                  <a:cxn ang="0">
                    <a:pos x="2767" y="2786"/>
                  </a:cxn>
                  <a:cxn ang="0">
                    <a:pos x="2830" y="2557"/>
                  </a:cxn>
                  <a:cxn ang="0">
                    <a:pos x="2893" y="2333"/>
                  </a:cxn>
                  <a:cxn ang="0">
                    <a:pos x="2956" y="2116"/>
                  </a:cxn>
                  <a:cxn ang="0">
                    <a:pos x="3019" y="1910"/>
                  </a:cxn>
                  <a:cxn ang="0">
                    <a:pos x="3082" y="1713"/>
                  </a:cxn>
                  <a:cxn ang="0">
                    <a:pos x="3145" y="1530"/>
                  </a:cxn>
                  <a:cxn ang="0">
                    <a:pos x="3208" y="1356"/>
                  </a:cxn>
                  <a:cxn ang="0">
                    <a:pos x="3271" y="1198"/>
                  </a:cxn>
                  <a:cxn ang="0">
                    <a:pos x="3334" y="1052"/>
                  </a:cxn>
                  <a:cxn ang="0">
                    <a:pos x="3397" y="918"/>
                  </a:cxn>
                  <a:cxn ang="0">
                    <a:pos x="3460" y="801"/>
                  </a:cxn>
                  <a:cxn ang="0">
                    <a:pos x="3523" y="692"/>
                  </a:cxn>
                  <a:cxn ang="0">
                    <a:pos x="3586" y="597"/>
                  </a:cxn>
                  <a:cxn ang="0">
                    <a:pos x="3649" y="510"/>
                  </a:cxn>
                  <a:cxn ang="0">
                    <a:pos x="3712" y="437"/>
                  </a:cxn>
                  <a:cxn ang="0">
                    <a:pos x="3775" y="372"/>
                  </a:cxn>
                  <a:cxn ang="0">
                    <a:pos x="3838" y="315"/>
                  </a:cxn>
                  <a:cxn ang="0">
                    <a:pos x="3901" y="266"/>
                  </a:cxn>
                </a:cxnLst>
                <a:rect l="0" t="0" r="r" b="b"/>
                <a:pathLst>
                  <a:path w="3933" h="2826">
                    <a:moveTo>
                      <a:pt x="0" y="1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4"/>
                    </a:lnTo>
                    <a:lnTo>
                      <a:pt x="62" y="3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3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3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0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3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0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9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8"/>
                    </a:lnTo>
                    <a:lnTo>
                      <a:pt x="586" y="10"/>
                    </a:lnTo>
                    <a:lnTo>
                      <a:pt x="590" y="12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5"/>
                    </a:lnTo>
                    <a:lnTo>
                      <a:pt x="606" y="15"/>
                    </a:lnTo>
                    <a:lnTo>
                      <a:pt x="610" y="17"/>
                    </a:lnTo>
                    <a:lnTo>
                      <a:pt x="614" y="18"/>
                    </a:lnTo>
                    <a:lnTo>
                      <a:pt x="618" y="20"/>
                    </a:lnTo>
                    <a:lnTo>
                      <a:pt x="622" y="20"/>
                    </a:lnTo>
                    <a:lnTo>
                      <a:pt x="625" y="22"/>
                    </a:lnTo>
                    <a:lnTo>
                      <a:pt x="629" y="24"/>
                    </a:lnTo>
                    <a:lnTo>
                      <a:pt x="633" y="25"/>
                    </a:lnTo>
                    <a:lnTo>
                      <a:pt x="637" y="27"/>
                    </a:lnTo>
                    <a:lnTo>
                      <a:pt x="641" y="29"/>
                    </a:lnTo>
                    <a:lnTo>
                      <a:pt x="645" y="31"/>
                    </a:lnTo>
                    <a:lnTo>
                      <a:pt x="649" y="32"/>
                    </a:lnTo>
                    <a:lnTo>
                      <a:pt x="653" y="34"/>
                    </a:lnTo>
                    <a:lnTo>
                      <a:pt x="657" y="37"/>
                    </a:lnTo>
                    <a:lnTo>
                      <a:pt x="661" y="39"/>
                    </a:lnTo>
                    <a:lnTo>
                      <a:pt x="665" y="40"/>
                    </a:lnTo>
                    <a:lnTo>
                      <a:pt x="669" y="44"/>
                    </a:lnTo>
                    <a:lnTo>
                      <a:pt x="673" y="46"/>
                    </a:lnTo>
                    <a:lnTo>
                      <a:pt x="677" y="49"/>
                    </a:lnTo>
                    <a:lnTo>
                      <a:pt x="681" y="51"/>
                    </a:lnTo>
                    <a:lnTo>
                      <a:pt x="685" y="53"/>
                    </a:lnTo>
                    <a:lnTo>
                      <a:pt x="688" y="55"/>
                    </a:lnTo>
                    <a:lnTo>
                      <a:pt x="692" y="58"/>
                    </a:lnTo>
                    <a:lnTo>
                      <a:pt x="696" y="62"/>
                    </a:lnTo>
                    <a:lnTo>
                      <a:pt x="700" y="65"/>
                    </a:lnTo>
                    <a:lnTo>
                      <a:pt x="704" y="67"/>
                    </a:lnTo>
                    <a:lnTo>
                      <a:pt x="708" y="71"/>
                    </a:lnTo>
                    <a:lnTo>
                      <a:pt x="712" y="74"/>
                    </a:lnTo>
                    <a:lnTo>
                      <a:pt x="716" y="78"/>
                    </a:lnTo>
                    <a:lnTo>
                      <a:pt x="720" y="81"/>
                    </a:lnTo>
                    <a:lnTo>
                      <a:pt x="724" y="85"/>
                    </a:lnTo>
                    <a:lnTo>
                      <a:pt x="728" y="89"/>
                    </a:lnTo>
                    <a:lnTo>
                      <a:pt x="732" y="93"/>
                    </a:lnTo>
                    <a:lnTo>
                      <a:pt x="736" y="97"/>
                    </a:lnTo>
                    <a:lnTo>
                      <a:pt x="740" y="101"/>
                    </a:lnTo>
                    <a:lnTo>
                      <a:pt x="744" y="105"/>
                    </a:lnTo>
                    <a:lnTo>
                      <a:pt x="748" y="109"/>
                    </a:lnTo>
                    <a:lnTo>
                      <a:pt x="751" y="114"/>
                    </a:lnTo>
                    <a:lnTo>
                      <a:pt x="755" y="119"/>
                    </a:lnTo>
                    <a:lnTo>
                      <a:pt x="759" y="123"/>
                    </a:lnTo>
                    <a:lnTo>
                      <a:pt x="763" y="129"/>
                    </a:lnTo>
                    <a:lnTo>
                      <a:pt x="767" y="134"/>
                    </a:lnTo>
                    <a:lnTo>
                      <a:pt x="771" y="139"/>
                    </a:lnTo>
                    <a:lnTo>
                      <a:pt x="775" y="143"/>
                    </a:lnTo>
                    <a:lnTo>
                      <a:pt x="779" y="150"/>
                    </a:lnTo>
                    <a:lnTo>
                      <a:pt x="783" y="155"/>
                    </a:lnTo>
                    <a:lnTo>
                      <a:pt x="787" y="161"/>
                    </a:lnTo>
                    <a:lnTo>
                      <a:pt x="791" y="166"/>
                    </a:lnTo>
                    <a:lnTo>
                      <a:pt x="795" y="173"/>
                    </a:lnTo>
                    <a:lnTo>
                      <a:pt x="799" y="178"/>
                    </a:lnTo>
                    <a:lnTo>
                      <a:pt x="803" y="185"/>
                    </a:lnTo>
                    <a:lnTo>
                      <a:pt x="807" y="192"/>
                    </a:lnTo>
                    <a:lnTo>
                      <a:pt x="811" y="197"/>
                    </a:lnTo>
                    <a:lnTo>
                      <a:pt x="814" y="205"/>
                    </a:lnTo>
                    <a:lnTo>
                      <a:pt x="818" y="212"/>
                    </a:lnTo>
                    <a:lnTo>
                      <a:pt x="822" y="219"/>
                    </a:lnTo>
                    <a:lnTo>
                      <a:pt x="826" y="226"/>
                    </a:lnTo>
                    <a:lnTo>
                      <a:pt x="830" y="233"/>
                    </a:lnTo>
                    <a:lnTo>
                      <a:pt x="834" y="242"/>
                    </a:lnTo>
                    <a:lnTo>
                      <a:pt x="838" y="250"/>
                    </a:lnTo>
                    <a:lnTo>
                      <a:pt x="842" y="257"/>
                    </a:lnTo>
                    <a:lnTo>
                      <a:pt x="846" y="266"/>
                    </a:lnTo>
                    <a:lnTo>
                      <a:pt x="850" y="273"/>
                    </a:lnTo>
                    <a:lnTo>
                      <a:pt x="854" y="281"/>
                    </a:lnTo>
                    <a:lnTo>
                      <a:pt x="858" y="289"/>
                    </a:lnTo>
                    <a:lnTo>
                      <a:pt x="862" y="299"/>
                    </a:lnTo>
                    <a:lnTo>
                      <a:pt x="866" y="306"/>
                    </a:lnTo>
                    <a:lnTo>
                      <a:pt x="870" y="316"/>
                    </a:lnTo>
                    <a:lnTo>
                      <a:pt x="874" y="326"/>
                    </a:lnTo>
                    <a:lnTo>
                      <a:pt x="877" y="335"/>
                    </a:lnTo>
                    <a:lnTo>
                      <a:pt x="881" y="344"/>
                    </a:lnTo>
                    <a:lnTo>
                      <a:pt x="885" y="352"/>
                    </a:lnTo>
                    <a:lnTo>
                      <a:pt x="889" y="363"/>
                    </a:lnTo>
                    <a:lnTo>
                      <a:pt x="893" y="373"/>
                    </a:lnTo>
                    <a:lnTo>
                      <a:pt x="897" y="383"/>
                    </a:lnTo>
                    <a:lnTo>
                      <a:pt x="901" y="392"/>
                    </a:lnTo>
                    <a:lnTo>
                      <a:pt x="905" y="403"/>
                    </a:lnTo>
                    <a:lnTo>
                      <a:pt x="909" y="413"/>
                    </a:lnTo>
                    <a:lnTo>
                      <a:pt x="913" y="424"/>
                    </a:lnTo>
                    <a:lnTo>
                      <a:pt x="917" y="436"/>
                    </a:lnTo>
                    <a:lnTo>
                      <a:pt x="921" y="447"/>
                    </a:lnTo>
                    <a:lnTo>
                      <a:pt x="925" y="458"/>
                    </a:lnTo>
                    <a:lnTo>
                      <a:pt x="929" y="469"/>
                    </a:lnTo>
                    <a:lnTo>
                      <a:pt x="933" y="480"/>
                    </a:lnTo>
                    <a:lnTo>
                      <a:pt x="937" y="492"/>
                    </a:lnTo>
                    <a:lnTo>
                      <a:pt x="940" y="503"/>
                    </a:lnTo>
                    <a:lnTo>
                      <a:pt x="944" y="516"/>
                    </a:lnTo>
                    <a:lnTo>
                      <a:pt x="948" y="528"/>
                    </a:lnTo>
                    <a:lnTo>
                      <a:pt x="952" y="540"/>
                    </a:lnTo>
                    <a:lnTo>
                      <a:pt x="956" y="552"/>
                    </a:lnTo>
                    <a:lnTo>
                      <a:pt x="960" y="565"/>
                    </a:lnTo>
                    <a:lnTo>
                      <a:pt x="964" y="577"/>
                    </a:lnTo>
                    <a:lnTo>
                      <a:pt x="968" y="590"/>
                    </a:lnTo>
                    <a:lnTo>
                      <a:pt x="972" y="603"/>
                    </a:lnTo>
                    <a:lnTo>
                      <a:pt x="976" y="616"/>
                    </a:lnTo>
                    <a:lnTo>
                      <a:pt x="980" y="630"/>
                    </a:lnTo>
                    <a:lnTo>
                      <a:pt x="984" y="643"/>
                    </a:lnTo>
                    <a:lnTo>
                      <a:pt x="988" y="657"/>
                    </a:lnTo>
                    <a:lnTo>
                      <a:pt x="992" y="671"/>
                    </a:lnTo>
                    <a:lnTo>
                      <a:pt x="996" y="685"/>
                    </a:lnTo>
                    <a:lnTo>
                      <a:pt x="999" y="699"/>
                    </a:lnTo>
                    <a:lnTo>
                      <a:pt x="1003" y="713"/>
                    </a:lnTo>
                    <a:lnTo>
                      <a:pt x="1007" y="728"/>
                    </a:lnTo>
                    <a:lnTo>
                      <a:pt x="1011" y="743"/>
                    </a:lnTo>
                    <a:lnTo>
                      <a:pt x="1015" y="757"/>
                    </a:lnTo>
                    <a:lnTo>
                      <a:pt x="1019" y="772"/>
                    </a:lnTo>
                    <a:lnTo>
                      <a:pt x="1023" y="787"/>
                    </a:lnTo>
                    <a:lnTo>
                      <a:pt x="1027" y="801"/>
                    </a:lnTo>
                    <a:lnTo>
                      <a:pt x="1031" y="818"/>
                    </a:lnTo>
                    <a:lnTo>
                      <a:pt x="1035" y="833"/>
                    </a:lnTo>
                    <a:lnTo>
                      <a:pt x="1039" y="849"/>
                    </a:lnTo>
                    <a:lnTo>
                      <a:pt x="1043" y="864"/>
                    </a:lnTo>
                    <a:lnTo>
                      <a:pt x="1047" y="879"/>
                    </a:lnTo>
                    <a:lnTo>
                      <a:pt x="1051" y="895"/>
                    </a:lnTo>
                    <a:lnTo>
                      <a:pt x="1055" y="912"/>
                    </a:lnTo>
                    <a:lnTo>
                      <a:pt x="1059" y="928"/>
                    </a:lnTo>
                    <a:lnTo>
                      <a:pt x="1062" y="945"/>
                    </a:lnTo>
                    <a:lnTo>
                      <a:pt x="1066" y="962"/>
                    </a:lnTo>
                    <a:lnTo>
                      <a:pt x="1070" y="979"/>
                    </a:lnTo>
                    <a:lnTo>
                      <a:pt x="1074" y="996"/>
                    </a:lnTo>
                    <a:lnTo>
                      <a:pt x="1078" y="1012"/>
                    </a:lnTo>
                    <a:lnTo>
                      <a:pt x="1082" y="1030"/>
                    </a:lnTo>
                    <a:lnTo>
                      <a:pt x="1086" y="1046"/>
                    </a:lnTo>
                    <a:lnTo>
                      <a:pt x="1090" y="1064"/>
                    </a:lnTo>
                    <a:lnTo>
                      <a:pt x="1094" y="1082"/>
                    </a:lnTo>
                    <a:lnTo>
                      <a:pt x="1098" y="1099"/>
                    </a:lnTo>
                    <a:lnTo>
                      <a:pt x="1102" y="1117"/>
                    </a:lnTo>
                    <a:lnTo>
                      <a:pt x="1106" y="1134"/>
                    </a:lnTo>
                    <a:lnTo>
                      <a:pt x="1110" y="1151"/>
                    </a:lnTo>
                    <a:lnTo>
                      <a:pt x="1114" y="1171"/>
                    </a:lnTo>
                    <a:lnTo>
                      <a:pt x="1118" y="1190"/>
                    </a:lnTo>
                    <a:lnTo>
                      <a:pt x="1122" y="1208"/>
                    </a:lnTo>
                    <a:lnTo>
                      <a:pt x="1125" y="1226"/>
                    </a:lnTo>
                    <a:lnTo>
                      <a:pt x="1129" y="1244"/>
                    </a:lnTo>
                    <a:lnTo>
                      <a:pt x="1133" y="1263"/>
                    </a:lnTo>
                    <a:lnTo>
                      <a:pt x="1137" y="1281"/>
                    </a:lnTo>
                    <a:lnTo>
                      <a:pt x="1141" y="1300"/>
                    </a:lnTo>
                    <a:lnTo>
                      <a:pt x="1145" y="1321"/>
                    </a:lnTo>
                    <a:lnTo>
                      <a:pt x="1149" y="1340"/>
                    </a:lnTo>
                    <a:lnTo>
                      <a:pt x="1153" y="1358"/>
                    </a:lnTo>
                    <a:lnTo>
                      <a:pt x="1157" y="1378"/>
                    </a:lnTo>
                    <a:lnTo>
                      <a:pt x="1161" y="1397"/>
                    </a:lnTo>
                    <a:lnTo>
                      <a:pt x="1165" y="1417"/>
                    </a:lnTo>
                    <a:lnTo>
                      <a:pt x="1169" y="1437"/>
                    </a:lnTo>
                    <a:lnTo>
                      <a:pt x="1173" y="1456"/>
                    </a:lnTo>
                    <a:lnTo>
                      <a:pt x="1177" y="1477"/>
                    </a:lnTo>
                    <a:lnTo>
                      <a:pt x="1181" y="1496"/>
                    </a:lnTo>
                    <a:lnTo>
                      <a:pt x="1185" y="1516"/>
                    </a:lnTo>
                    <a:lnTo>
                      <a:pt x="1188" y="1537"/>
                    </a:lnTo>
                    <a:lnTo>
                      <a:pt x="1192" y="1557"/>
                    </a:lnTo>
                    <a:lnTo>
                      <a:pt x="1196" y="1577"/>
                    </a:lnTo>
                    <a:lnTo>
                      <a:pt x="1200" y="1597"/>
                    </a:lnTo>
                    <a:lnTo>
                      <a:pt x="1204" y="1618"/>
                    </a:lnTo>
                    <a:lnTo>
                      <a:pt x="1208" y="1638"/>
                    </a:lnTo>
                    <a:lnTo>
                      <a:pt x="1212" y="1658"/>
                    </a:lnTo>
                    <a:lnTo>
                      <a:pt x="1216" y="1679"/>
                    </a:lnTo>
                    <a:lnTo>
                      <a:pt x="1220" y="1701"/>
                    </a:lnTo>
                    <a:lnTo>
                      <a:pt x="1224" y="1721"/>
                    </a:lnTo>
                    <a:lnTo>
                      <a:pt x="1228" y="1742"/>
                    </a:lnTo>
                    <a:lnTo>
                      <a:pt x="1232" y="1763"/>
                    </a:lnTo>
                    <a:lnTo>
                      <a:pt x="1236" y="1783"/>
                    </a:lnTo>
                    <a:lnTo>
                      <a:pt x="1240" y="1805"/>
                    </a:lnTo>
                    <a:lnTo>
                      <a:pt x="1244" y="1825"/>
                    </a:lnTo>
                    <a:lnTo>
                      <a:pt x="1248" y="1847"/>
                    </a:lnTo>
                    <a:lnTo>
                      <a:pt x="1251" y="1868"/>
                    </a:lnTo>
                    <a:lnTo>
                      <a:pt x="1255" y="1890"/>
                    </a:lnTo>
                    <a:lnTo>
                      <a:pt x="1259" y="1911"/>
                    </a:lnTo>
                    <a:lnTo>
                      <a:pt x="1263" y="1932"/>
                    </a:lnTo>
                    <a:lnTo>
                      <a:pt x="1267" y="1954"/>
                    </a:lnTo>
                    <a:lnTo>
                      <a:pt x="1271" y="1975"/>
                    </a:lnTo>
                    <a:lnTo>
                      <a:pt x="1275" y="1997"/>
                    </a:lnTo>
                    <a:lnTo>
                      <a:pt x="1279" y="2018"/>
                    </a:lnTo>
                    <a:lnTo>
                      <a:pt x="1283" y="2040"/>
                    </a:lnTo>
                    <a:lnTo>
                      <a:pt x="1287" y="2059"/>
                    </a:lnTo>
                    <a:lnTo>
                      <a:pt x="1291" y="2082"/>
                    </a:lnTo>
                    <a:lnTo>
                      <a:pt x="1295" y="2104"/>
                    </a:lnTo>
                    <a:lnTo>
                      <a:pt x="1299" y="2127"/>
                    </a:lnTo>
                    <a:lnTo>
                      <a:pt x="1303" y="2148"/>
                    </a:lnTo>
                    <a:lnTo>
                      <a:pt x="1307" y="2170"/>
                    </a:lnTo>
                    <a:lnTo>
                      <a:pt x="1311" y="2191"/>
                    </a:lnTo>
                    <a:lnTo>
                      <a:pt x="1314" y="2212"/>
                    </a:lnTo>
                    <a:lnTo>
                      <a:pt x="1318" y="2235"/>
                    </a:lnTo>
                    <a:lnTo>
                      <a:pt x="1322" y="2257"/>
                    </a:lnTo>
                    <a:lnTo>
                      <a:pt x="1326" y="2279"/>
                    </a:lnTo>
                    <a:lnTo>
                      <a:pt x="1330" y="2300"/>
                    </a:lnTo>
                    <a:lnTo>
                      <a:pt x="1334" y="2321"/>
                    </a:lnTo>
                    <a:lnTo>
                      <a:pt x="1338" y="2344"/>
                    </a:lnTo>
                    <a:lnTo>
                      <a:pt x="1342" y="2365"/>
                    </a:lnTo>
                    <a:lnTo>
                      <a:pt x="1346" y="2387"/>
                    </a:lnTo>
                    <a:lnTo>
                      <a:pt x="1350" y="2409"/>
                    </a:lnTo>
                    <a:lnTo>
                      <a:pt x="1354" y="2432"/>
                    </a:lnTo>
                    <a:lnTo>
                      <a:pt x="1358" y="2453"/>
                    </a:lnTo>
                    <a:lnTo>
                      <a:pt x="1362" y="2474"/>
                    </a:lnTo>
                    <a:lnTo>
                      <a:pt x="1366" y="2497"/>
                    </a:lnTo>
                    <a:lnTo>
                      <a:pt x="1370" y="2519"/>
                    </a:lnTo>
                    <a:lnTo>
                      <a:pt x="1374" y="2539"/>
                    </a:lnTo>
                    <a:lnTo>
                      <a:pt x="1377" y="2560"/>
                    </a:lnTo>
                    <a:lnTo>
                      <a:pt x="1381" y="2581"/>
                    </a:lnTo>
                    <a:lnTo>
                      <a:pt x="1385" y="2604"/>
                    </a:lnTo>
                    <a:lnTo>
                      <a:pt x="1389" y="2626"/>
                    </a:lnTo>
                    <a:lnTo>
                      <a:pt x="1393" y="2647"/>
                    </a:lnTo>
                    <a:lnTo>
                      <a:pt x="1397" y="2668"/>
                    </a:lnTo>
                    <a:lnTo>
                      <a:pt x="1401" y="2690"/>
                    </a:lnTo>
                    <a:lnTo>
                      <a:pt x="1405" y="2712"/>
                    </a:lnTo>
                    <a:lnTo>
                      <a:pt x="1409" y="2735"/>
                    </a:lnTo>
                    <a:lnTo>
                      <a:pt x="1413" y="2754"/>
                    </a:lnTo>
                    <a:lnTo>
                      <a:pt x="1417" y="2776"/>
                    </a:lnTo>
                    <a:lnTo>
                      <a:pt x="1421" y="2796"/>
                    </a:lnTo>
                    <a:lnTo>
                      <a:pt x="1425" y="2818"/>
                    </a:lnTo>
                    <a:lnTo>
                      <a:pt x="1429" y="2826"/>
                    </a:lnTo>
                    <a:lnTo>
                      <a:pt x="1433" y="2826"/>
                    </a:lnTo>
                    <a:lnTo>
                      <a:pt x="1437" y="2826"/>
                    </a:lnTo>
                    <a:lnTo>
                      <a:pt x="1440" y="2826"/>
                    </a:lnTo>
                    <a:lnTo>
                      <a:pt x="1444" y="2826"/>
                    </a:lnTo>
                    <a:lnTo>
                      <a:pt x="1448" y="2826"/>
                    </a:lnTo>
                    <a:lnTo>
                      <a:pt x="1452" y="2826"/>
                    </a:lnTo>
                    <a:lnTo>
                      <a:pt x="1456" y="2826"/>
                    </a:lnTo>
                    <a:lnTo>
                      <a:pt x="1460" y="2826"/>
                    </a:lnTo>
                    <a:lnTo>
                      <a:pt x="1464" y="2826"/>
                    </a:lnTo>
                    <a:lnTo>
                      <a:pt x="1468" y="2826"/>
                    </a:lnTo>
                    <a:lnTo>
                      <a:pt x="1472" y="2826"/>
                    </a:lnTo>
                    <a:lnTo>
                      <a:pt x="1476" y="2826"/>
                    </a:lnTo>
                    <a:lnTo>
                      <a:pt x="1480" y="2826"/>
                    </a:lnTo>
                    <a:lnTo>
                      <a:pt x="1484" y="2826"/>
                    </a:lnTo>
                    <a:lnTo>
                      <a:pt x="1488" y="2826"/>
                    </a:lnTo>
                    <a:lnTo>
                      <a:pt x="1492" y="2826"/>
                    </a:lnTo>
                    <a:lnTo>
                      <a:pt x="1496" y="2826"/>
                    </a:lnTo>
                    <a:lnTo>
                      <a:pt x="1499" y="2826"/>
                    </a:lnTo>
                    <a:lnTo>
                      <a:pt x="1503" y="2826"/>
                    </a:lnTo>
                    <a:lnTo>
                      <a:pt x="1507" y="2826"/>
                    </a:lnTo>
                    <a:lnTo>
                      <a:pt x="1511" y="2826"/>
                    </a:lnTo>
                    <a:lnTo>
                      <a:pt x="1515" y="2826"/>
                    </a:lnTo>
                    <a:lnTo>
                      <a:pt x="1519" y="2826"/>
                    </a:lnTo>
                    <a:lnTo>
                      <a:pt x="1523" y="2826"/>
                    </a:lnTo>
                    <a:lnTo>
                      <a:pt x="1527" y="2826"/>
                    </a:lnTo>
                    <a:lnTo>
                      <a:pt x="1531" y="2826"/>
                    </a:lnTo>
                    <a:lnTo>
                      <a:pt x="1535" y="2826"/>
                    </a:lnTo>
                    <a:lnTo>
                      <a:pt x="1539" y="2826"/>
                    </a:lnTo>
                    <a:lnTo>
                      <a:pt x="1543" y="2826"/>
                    </a:lnTo>
                    <a:lnTo>
                      <a:pt x="1547" y="2826"/>
                    </a:lnTo>
                    <a:lnTo>
                      <a:pt x="1551" y="2826"/>
                    </a:lnTo>
                    <a:lnTo>
                      <a:pt x="1555" y="2826"/>
                    </a:lnTo>
                    <a:lnTo>
                      <a:pt x="1559" y="2826"/>
                    </a:lnTo>
                    <a:lnTo>
                      <a:pt x="1562" y="2826"/>
                    </a:lnTo>
                    <a:lnTo>
                      <a:pt x="1566" y="2826"/>
                    </a:lnTo>
                    <a:lnTo>
                      <a:pt x="1570" y="2826"/>
                    </a:lnTo>
                    <a:lnTo>
                      <a:pt x="1574" y="2826"/>
                    </a:lnTo>
                    <a:lnTo>
                      <a:pt x="1578" y="2826"/>
                    </a:lnTo>
                    <a:lnTo>
                      <a:pt x="1582" y="2826"/>
                    </a:lnTo>
                    <a:lnTo>
                      <a:pt x="1586" y="2826"/>
                    </a:lnTo>
                    <a:lnTo>
                      <a:pt x="1590" y="2826"/>
                    </a:lnTo>
                    <a:lnTo>
                      <a:pt x="1594" y="2826"/>
                    </a:lnTo>
                    <a:lnTo>
                      <a:pt x="1598" y="2826"/>
                    </a:lnTo>
                    <a:lnTo>
                      <a:pt x="1602" y="2826"/>
                    </a:lnTo>
                    <a:lnTo>
                      <a:pt x="1606" y="2826"/>
                    </a:lnTo>
                    <a:lnTo>
                      <a:pt x="1610" y="2826"/>
                    </a:lnTo>
                    <a:lnTo>
                      <a:pt x="1614" y="2826"/>
                    </a:lnTo>
                    <a:lnTo>
                      <a:pt x="1618" y="2826"/>
                    </a:lnTo>
                    <a:lnTo>
                      <a:pt x="1622" y="2826"/>
                    </a:lnTo>
                    <a:lnTo>
                      <a:pt x="1625" y="2826"/>
                    </a:lnTo>
                    <a:lnTo>
                      <a:pt x="1629" y="2826"/>
                    </a:lnTo>
                    <a:lnTo>
                      <a:pt x="1633" y="2826"/>
                    </a:lnTo>
                    <a:lnTo>
                      <a:pt x="1637" y="2826"/>
                    </a:lnTo>
                    <a:lnTo>
                      <a:pt x="1641" y="2826"/>
                    </a:lnTo>
                    <a:lnTo>
                      <a:pt x="1645" y="2826"/>
                    </a:lnTo>
                    <a:lnTo>
                      <a:pt x="1649" y="2826"/>
                    </a:lnTo>
                    <a:lnTo>
                      <a:pt x="1653" y="2826"/>
                    </a:lnTo>
                    <a:lnTo>
                      <a:pt x="1657" y="2826"/>
                    </a:lnTo>
                    <a:lnTo>
                      <a:pt x="1661" y="2826"/>
                    </a:lnTo>
                    <a:lnTo>
                      <a:pt x="1665" y="2826"/>
                    </a:lnTo>
                    <a:lnTo>
                      <a:pt x="1669" y="2826"/>
                    </a:lnTo>
                    <a:lnTo>
                      <a:pt x="1673" y="2826"/>
                    </a:lnTo>
                    <a:lnTo>
                      <a:pt x="1677" y="2826"/>
                    </a:lnTo>
                    <a:lnTo>
                      <a:pt x="1681" y="2826"/>
                    </a:lnTo>
                    <a:lnTo>
                      <a:pt x="1685" y="2826"/>
                    </a:lnTo>
                    <a:lnTo>
                      <a:pt x="1688" y="2826"/>
                    </a:lnTo>
                    <a:lnTo>
                      <a:pt x="1692" y="2826"/>
                    </a:lnTo>
                    <a:lnTo>
                      <a:pt x="1696" y="2826"/>
                    </a:lnTo>
                    <a:lnTo>
                      <a:pt x="1700" y="2826"/>
                    </a:lnTo>
                    <a:lnTo>
                      <a:pt x="1704" y="2826"/>
                    </a:lnTo>
                    <a:lnTo>
                      <a:pt x="1708" y="2826"/>
                    </a:lnTo>
                    <a:lnTo>
                      <a:pt x="1712" y="2826"/>
                    </a:lnTo>
                    <a:lnTo>
                      <a:pt x="1716" y="2826"/>
                    </a:lnTo>
                    <a:lnTo>
                      <a:pt x="1720" y="2826"/>
                    </a:lnTo>
                    <a:lnTo>
                      <a:pt x="1724" y="2826"/>
                    </a:lnTo>
                    <a:lnTo>
                      <a:pt x="1728" y="2826"/>
                    </a:lnTo>
                    <a:lnTo>
                      <a:pt x="1732" y="2826"/>
                    </a:lnTo>
                    <a:lnTo>
                      <a:pt x="1736" y="2826"/>
                    </a:lnTo>
                    <a:lnTo>
                      <a:pt x="1740" y="2826"/>
                    </a:lnTo>
                    <a:lnTo>
                      <a:pt x="1744" y="2826"/>
                    </a:lnTo>
                    <a:lnTo>
                      <a:pt x="1748" y="2826"/>
                    </a:lnTo>
                    <a:lnTo>
                      <a:pt x="1751" y="2826"/>
                    </a:lnTo>
                    <a:lnTo>
                      <a:pt x="1755" y="2826"/>
                    </a:lnTo>
                    <a:lnTo>
                      <a:pt x="1759" y="2826"/>
                    </a:lnTo>
                    <a:lnTo>
                      <a:pt x="1763" y="2826"/>
                    </a:lnTo>
                    <a:lnTo>
                      <a:pt x="1767" y="2826"/>
                    </a:lnTo>
                    <a:lnTo>
                      <a:pt x="1771" y="2826"/>
                    </a:lnTo>
                    <a:lnTo>
                      <a:pt x="1775" y="2826"/>
                    </a:lnTo>
                    <a:lnTo>
                      <a:pt x="1779" y="2826"/>
                    </a:lnTo>
                    <a:lnTo>
                      <a:pt x="1783" y="2826"/>
                    </a:lnTo>
                    <a:lnTo>
                      <a:pt x="1787" y="2826"/>
                    </a:lnTo>
                    <a:lnTo>
                      <a:pt x="1791" y="2826"/>
                    </a:lnTo>
                    <a:lnTo>
                      <a:pt x="1795" y="2826"/>
                    </a:lnTo>
                    <a:lnTo>
                      <a:pt x="1799" y="2826"/>
                    </a:lnTo>
                    <a:lnTo>
                      <a:pt x="1803" y="2826"/>
                    </a:lnTo>
                    <a:lnTo>
                      <a:pt x="1807" y="2826"/>
                    </a:lnTo>
                    <a:lnTo>
                      <a:pt x="1811" y="2826"/>
                    </a:lnTo>
                    <a:lnTo>
                      <a:pt x="1814" y="2826"/>
                    </a:lnTo>
                    <a:lnTo>
                      <a:pt x="1818" y="2826"/>
                    </a:lnTo>
                    <a:lnTo>
                      <a:pt x="1822" y="2826"/>
                    </a:lnTo>
                    <a:lnTo>
                      <a:pt x="1826" y="2826"/>
                    </a:lnTo>
                    <a:lnTo>
                      <a:pt x="1830" y="2826"/>
                    </a:lnTo>
                    <a:lnTo>
                      <a:pt x="1834" y="2826"/>
                    </a:lnTo>
                    <a:lnTo>
                      <a:pt x="1838" y="2826"/>
                    </a:lnTo>
                    <a:lnTo>
                      <a:pt x="1842" y="2826"/>
                    </a:lnTo>
                    <a:lnTo>
                      <a:pt x="1846" y="2826"/>
                    </a:lnTo>
                    <a:lnTo>
                      <a:pt x="1850" y="2826"/>
                    </a:lnTo>
                    <a:lnTo>
                      <a:pt x="1854" y="2826"/>
                    </a:lnTo>
                    <a:lnTo>
                      <a:pt x="1858" y="2826"/>
                    </a:lnTo>
                    <a:lnTo>
                      <a:pt x="1862" y="2826"/>
                    </a:lnTo>
                    <a:lnTo>
                      <a:pt x="1866" y="2826"/>
                    </a:lnTo>
                    <a:lnTo>
                      <a:pt x="1870" y="2826"/>
                    </a:lnTo>
                    <a:lnTo>
                      <a:pt x="1874" y="2826"/>
                    </a:lnTo>
                    <a:lnTo>
                      <a:pt x="1877" y="2826"/>
                    </a:lnTo>
                    <a:lnTo>
                      <a:pt x="1881" y="2826"/>
                    </a:lnTo>
                    <a:lnTo>
                      <a:pt x="1885" y="2826"/>
                    </a:lnTo>
                    <a:lnTo>
                      <a:pt x="1889" y="2826"/>
                    </a:lnTo>
                    <a:lnTo>
                      <a:pt x="1893" y="2826"/>
                    </a:lnTo>
                    <a:lnTo>
                      <a:pt x="1897" y="2826"/>
                    </a:lnTo>
                    <a:lnTo>
                      <a:pt x="1901" y="2826"/>
                    </a:lnTo>
                    <a:lnTo>
                      <a:pt x="1905" y="2826"/>
                    </a:lnTo>
                    <a:lnTo>
                      <a:pt x="1909" y="2826"/>
                    </a:lnTo>
                    <a:lnTo>
                      <a:pt x="1913" y="2826"/>
                    </a:lnTo>
                    <a:lnTo>
                      <a:pt x="1917" y="2826"/>
                    </a:lnTo>
                    <a:lnTo>
                      <a:pt x="1921" y="2826"/>
                    </a:lnTo>
                    <a:lnTo>
                      <a:pt x="1925" y="2826"/>
                    </a:lnTo>
                    <a:lnTo>
                      <a:pt x="1929" y="2826"/>
                    </a:lnTo>
                    <a:lnTo>
                      <a:pt x="1933" y="2826"/>
                    </a:lnTo>
                    <a:lnTo>
                      <a:pt x="1937" y="2826"/>
                    </a:lnTo>
                    <a:lnTo>
                      <a:pt x="1940" y="2826"/>
                    </a:lnTo>
                    <a:lnTo>
                      <a:pt x="1944" y="2826"/>
                    </a:lnTo>
                    <a:lnTo>
                      <a:pt x="1948" y="2826"/>
                    </a:lnTo>
                    <a:lnTo>
                      <a:pt x="1952" y="2826"/>
                    </a:lnTo>
                    <a:lnTo>
                      <a:pt x="1956" y="2826"/>
                    </a:lnTo>
                    <a:lnTo>
                      <a:pt x="1960" y="2826"/>
                    </a:lnTo>
                    <a:lnTo>
                      <a:pt x="1964" y="2826"/>
                    </a:lnTo>
                    <a:lnTo>
                      <a:pt x="1968" y="2826"/>
                    </a:lnTo>
                    <a:lnTo>
                      <a:pt x="1972" y="2826"/>
                    </a:lnTo>
                    <a:lnTo>
                      <a:pt x="1976" y="2826"/>
                    </a:lnTo>
                    <a:lnTo>
                      <a:pt x="1980" y="2826"/>
                    </a:lnTo>
                    <a:lnTo>
                      <a:pt x="1984" y="2826"/>
                    </a:lnTo>
                    <a:lnTo>
                      <a:pt x="1988" y="2826"/>
                    </a:lnTo>
                    <a:lnTo>
                      <a:pt x="1992" y="2826"/>
                    </a:lnTo>
                    <a:lnTo>
                      <a:pt x="1996" y="2826"/>
                    </a:lnTo>
                    <a:lnTo>
                      <a:pt x="1999" y="2826"/>
                    </a:lnTo>
                    <a:lnTo>
                      <a:pt x="2003" y="2826"/>
                    </a:lnTo>
                    <a:lnTo>
                      <a:pt x="2007" y="2826"/>
                    </a:lnTo>
                    <a:lnTo>
                      <a:pt x="2011" y="2826"/>
                    </a:lnTo>
                    <a:lnTo>
                      <a:pt x="2015" y="2826"/>
                    </a:lnTo>
                    <a:lnTo>
                      <a:pt x="2019" y="2826"/>
                    </a:lnTo>
                    <a:lnTo>
                      <a:pt x="2023" y="2826"/>
                    </a:lnTo>
                    <a:lnTo>
                      <a:pt x="2027" y="2826"/>
                    </a:lnTo>
                    <a:lnTo>
                      <a:pt x="2031" y="2826"/>
                    </a:lnTo>
                    <a:lnTo>
                      <a:pt x="2035" y="2826"/>
                    </a:lnTo>
                    <a:lnTo>
                      <a:pt x="2039" y="2826"/>
                    </a:lnTo>
                    <a:lnTo>
                      <a:pt x="2043" y="2826"/>
                    </a:lnTo>
                    <a:lnTo>
                      <a:pt x="2047" y="2826"/>
                    </a:lnTo>
                    <a:lnTo>
                      <a:pt x="2051" y="2826"/>
                    </a:lnTo>
                    <a:lnTo>
                      <a:pt x="2055" y="2826"/>
                    </a:lnTo>
                    <a:lnTo>
                      <a:pt x="2059" y="2826"/>
                    </a:lnTo>
                    <a:lnTo>
                      <a:pt x="2062" y="2826"/>
                    </a:lnTo>
                    <a:lnTo>
                      <a:pt x="2066" y="2826"/>
                    </a:lnTo>
                    <a:lnTo>
                      <a:pt x="2070" y="2826"/>
                    </a:lnTo>
                    <a:lnTo>
                      <a:pt x="2074" y="2826"/>
                    </a:lnTo>
                    <a:lnTo>
                      <a:pt x="2078" y="2826"/>
                    </a:lnTo>
                    <a:lnTo>
                      <a:pt x="2082" y="2826"/>
                    </a:lnTo>
                    <a:lnTo>
                      <a:pt x="2086" y="2826"/>
                    </a:lnTo>
                    <a:lnTo>
                      <a:pt x="2090" y="2826"/>
                    </a:lnTo>
                    <a:lnTo>
                      <a:pt x="2094" y="2826"/>
                    </a:lnTo>
                    <a:lnTo>
                      <a:pt x="2098" y="2826"/>
                    </a:lnTo>
                    <a:lnTo>
                      <a:pt x="2102" y="2826"/>
                    </a:lnTo>
                    <a:lnTo>
                      <a:pt x="2106" y="2826"/>
                    </a:lnTo>
                    <a:lnTo>
                      <a:pt x="2110" y="2826"/>
                    </a:lnTo>
                    <a:lnTo>
                      <a:pt x="2114" y="2826"/>
                    </a:lnTo>
                    <a:lnTo>
                      <a:pt x="2118" y="2826"/>
                    </a:lnTo>
                    <a:lnTo>
                      <a:pt x="2122" y="2826"/>
                    </a:lnTo>
                    <a:lnTo>
                      <a:pt x="2125" y="2826"/>
                    </a:lnTo>
                    <a:lnTo>
                      <a:pt x="2129" y="2826"/>
                    </a:lnTo>
                    <a:lnTo>
                      <a:pt x="2133" y="2826"/>
                    </a:lnTo>
                    <a:lnTo>
                      <a:pt x="2137" y="2826"/>
                    </a:lnTo>
                    <a:lnTo>
                      <a:pt x="2141" y="2826"/>
                    </a:lnTo>
                    <a:lnTo>
                      <a:pt x="2145" y="2826"/>
                    </a:lnTo>
                    <a:lnTo>
                      <a:pt x="2149" y="2826"/>
                    </a:lnTo>
                    <a:lnTo>
                      <a:pt x="2153" y="2826"/>
                    </a:lnTo>
                    <a:lnTo>
                      <a:pt x="2157" y="2826"/>
                    </a:lnTo>
                    <a:lnTo>
                      <a:pt x="2161" y="2826"/>
                    </a:lnTo>
                    <a:lnTo>
                      <a:pt x="2165" y="2826"/>
                    </a:lnTo>
                    <a:lnTo>
                      <a:pt x="2169" y="2826"/>
                    </a:lnTo>
                    <a:lnTo>
                      <a:pt x="2173" y="2826"/>
                    </a:lnTo>
                    <a:lnTo>
                      <a:pt x="2177" y="2826"/>
                    </a:lnTo>
                    <a:lnTo>
                      <a:pt x="2181" y="2826"/>
                    </a:lnTo>
                    <a:lnTo>
                      <a:pt x="2185" y="2826"/>
                    </a:lnTo>
                    <a:lnTo>
                      <a:pt x="2188" y="2826"/>
                    </a:lnTo>
                    <a:lnTo>
                      <a:pt x="2192" y="2826"/>
                    </a:lnTo>
                    <a:lnTo>
                      <a:pt x="2196" y="2826"/>
                    </a:lnTo>
                    <a:lnTo>
                      <a:pt x="2200" y="2826"/>
                    </a:lnTo>
                    <a:lnTo>
                      <a:pt x="2204" y="2826"/>
                    </a:lnTo>
                    <a:lnTo>
                      <a:pt x="2208" y="2826"/>
                    </a:lnTo>
                    <a:lnTo>
                      <a:pt x="2212" y="2826"/>
                    </a:lnTo>
                    <a:lnTo>
                      <a:pt x="2216" y="2826"/>
                    </a:lnTo>
                    <a:lnTo>
                      <a:pt x="2220" y="2826"/>
                    </a:lnTo>
                    <a:lnTo>
                      <a:pt x="2224" y="2826"/>
                    </a:lnTo>
                    <a:lnTo>
                      <a:pt x="2228" y="2826"/>
                    </a:lnTo>
                    <a:lnTo>
                      <a:pt x="2232" y="2826"/>
                    </a:lnTo>
                    <a:lnTo>
                      <a:pt x="2236" y="2826"/>
                    </a:lnTo>
                    <a:lnTo>
                      <a:pt x="2240" y="2826"/>
                    </a:lnTo>
                    <a:lnTo>
                      <a:pt x="2244" y="2826"/>
                    </a:lnTo>
                    <a:lnTo>
                      <a:pt x="2248" y="2826"/>
                    </a:lnTo>
                    <a:lnTo>
                      <a:pt x="2251" y="2826"/>
                    </a:lnTo>
                    <a:lnTo>
                      <a:pt x="2255" y="2826"/>
                    </a:lnTo>
                    <a:lnTo>
                      <a:pt x="2259" y="2826"/>
                    </a:lnTo>
                    <a:lnTo>
                      <a:pt x="2263" y="2826"/>
                    </a:lnTo>
                    <a:lnTo>
                      <a:pt x="2267" y="2826"/>
                    </a:lnTo>
                    <a:lnTo>
                      <a:pt x="2271" y="2826"/>
                    </a:lnTo>
                    <a:lnTo>
                      <a:pt x="2275" y="2826"/>
                    </a:lnTo>
                    <a:lnTo>
                      <a:pt x="2279" y="2826"/>
                    </a:lnTo>
                    <a:lnTo>
                      <a:pt x="2283" y="2826"/>
                    </a:lnTo>
                    <a:lnTo>
                      <a:pt x="2287" y="2826"/>
                    </a:lnTo>
                    <a:lnTo>
                      <a:pt x="2291" y="2826"/>
                    </a:lnTo>
                    <a:lnTo>
                      <a:pt x="2295" y="2826"/>
                    </a:lnTo>
                    <a:lnTo>
                      <a:pt x="2299" y="2826"/>
                    </a:lnTo>
                    <a:lnTo>
                      <a:pt x="2303" y="2826"/>
                    </a:lnTo>
                    <a:lnTo>
                      <a:pt x="2307" y="2826"/>
                    </a:lnTo>
                    <a:lnTo>
                      <a:pt x="2311" y="2826"/>
                    </a:lnTo>
                    <a:lnTo>
                      <a:pt x="2314" y="2826"/>
                    </a:lnTo>
                    <a:lnTo>
                      <a:pt x="2318" y="2826"/>
                    </a:lnTo>
                    <a:lnTo>
                      <a:pt x="2322" y="2826"/>
                    </a:lnTo>
                    <a:lnTo>
                      <a:pt x="2326" y="2826"/>
                    </a:lnTo>
                    <a:lnTo>
                      <a:pt x="2330" y="2826"/>
                    </a:lnTo>
                    <a:lnTo>
                      <a:pt x="2334" y="2826"/>
                    </a:lnTo>
                    <a:lnTo>
                      <a:pt x="2338" y="2826"/>
                    </a:lnTo>
                    <a:lnTo>
                      <a:pt x="2342" y="2826"/>
                    </a:lnTo>
                    <a:lnTo>
                      <a:pt x="2346" y="2826"/>
                    </a:lnTo>
                    <a:lnTo>
                      <a:pt x="2350" y="2826"/>
                    </a:lnTo>
                    <a:lnTo>
                      <a:pt x="2354" y="2826"/>
                    </a:lnTo>
                    <a:lnTo>
                      <a:pt x="2358" y="2826"/>
                    </a:lnTo>
                    <a:lnTo>
                      <a:pt x="2362" y="2826"/>
                    </a:lnTo>
                    <a:lnTo>
                      <a:pt x="2366" y="2826"/>
                    </a:lnTo>
                    <a:lnTo>
                      <a:pt x="2370" y="2826"/>
                    </a:lnTo>
                    <a:lnTo>
                      <a:pt x="2374" y="2826"/>
                    </a:lnTo>
                    <a:lnTo>
                      <a:pt x="2377" y="2826"/>
                    </a:lnTo>
                    <a:lnTo>
                      <a:pt x="2381" y="2826"/>
                    </a:lnTo>
                    <a:lnTo>
                      <a:pt x="2385" y="2826"/>
                    </a:lnTo>
                    <a:lnTo>
                      <a:pt x="2389" y="2826"/>
                    </a:lnTo>
                    <a:lnTo>
                      <a:pt x="2393" y="2826"/>
                    </a:lnTo>
                    <a:lnTo>
                      <a:pt x="2397" y="2826"/>
                    </a:lnTo>
                    <a:lnTo>
                      <a:pt x="2401" y="2826"/>
                    </a:lnTo>
                    <a:lnTo>
                      <a:pt x="2405" y="2826"/>
                    </a:lnTo>
                    <a:lnTo>
                      <a:pt x="2409" y="2826"/>
                    </a:lnTo>
                    <a:lnTo>
                      <a:pt x="2413" y="2826"/>
                    </a:lnTo>
                    <a:lnTo>
                      <a:pt x="2417" y="2826"/>
                    </a:lnTo>
                    <a:lnTo>
                      <a:pt x="2421" y="2826"/>
                    </a:lnTo>
                    <a:lnTo>
                      <a:pt x="2425" y="2826"/>
                    </a:lnTo>
                    <a:lnTo>
                      <a:pt x="2429" y="2826"/>
                    </a:lnTo>
                    <a:lnTo>
                      <a:pt x="2433" y="2826"/>
                    </a:lnTo>
                    <a:lnTo>
                      <a:pt x="2437" y="2826"/>
                    </a:lnTo>
                    <a:lnTo>
                      <a:pt x="2440" y="2826"/>
                    </a:lnTo>
                    <a:lnTo>
                      <a:pt x="2444" y="2826"/>
                    </a:lnTo>
                    <a:lnTo>
                      <a:pt x="2448" y="2826"/>
                    </a:lnTo>
                    <a:lnTo>
                      <a:pt x="2452" y="2826"/>
                    </a:lnTo>
                    <a:lnTo>
                      <a:pt x="2456" y="2826"/>
                    </a:lnTo>
                    <a:lnTo>
                      <a:pt x="2460" y="2826"/>
                    </a:lnTo>
                    <a:lnTo>
                      <a:pt x="2464" y="2826"/>
                    </a:lnTo>
                    <a:lnTo>
                      <a:pt x="2468" y="2826"/>
                    </a:lnTo>
                    <a:lnTo>
                      <a:pt x="2472" y="2826"/>
                    </a:lnTo>
                    <a:lnTo>
                      <a:pt x="2476" y="2826"/>
                    </a:lnTo>
                    <a:lnTo>
                      <a:pt x="2480" y="2826"/>
                    </a:lnTo>
                    <a:lnTo>
                      <a:pt x="2484" y="2826"/>
                    </a:lnTo>
                    <a:lnTo>
                      <a:pt x="2488" y="2826"/>
                    </a:lnTo>
                    <a:lnTo>
                      <a:pt x="2492" y="2826"/>
                    </a:lnTo>
                    <a:lnTo>
                      <a:pt x="2496" y="2826"/>
                    </a:lnTo>
                    <a:lnTo>
                      <a:pt x="2499" y="2826"/>
                    </a:lnTo>
                    <a:lnTo>
                      <a:pt x="2503" y="2826"/>
                    </a:lnTo>
                    <a:lnTo>
                      <a:pt x="2507" y="2826"/>
                    </a:lnTo>
                    <a:lnTo>
                      <a:pt x="2511" y="2826"/>
                    </a:lnTo>
                    <a:lnTo>
                      <a:pt x="2515" y="2826"/>
                    </a:lnTo>
                    <a:lnTo>
                      <a:pt x="2519" y="2826"/>
                    </a:lnTo>
                    <a:lnTo>
                      <a:pt x="2523" y="2826"/>
                    </a:lnTo>
                    <a:lnTo>
                      <a:pt x="2527" y="2826"/>
                    </a:lnTo>
                    <a:lnTo>
                      <a:pt x="2531" y="2826"/>
                    </a:lnTo>
                    <a:lnTo>
                      <a:pt x="2535" y="2826"/>
                    </a:lnTo>
                    <a:lnTo>
                      <a:pt x="2539" y="2826"/>
                    </a:lnTo>
                    <a:lnTo>
                      <a:pt x="2543" y="2826"/>
                    </a:lnTo>
                    <a:lnTo>
                      <a:pt x="2547" y="2826"/>
                    </a:lnTo>
                    <a:lnTo>
                      <a:pt x="2551" y="2826"/>
                    </a:lnTo>
                    <a:lnTo>
                      <a:pt x="2555" y="2826"/>
                    </a:lnTo>
                    <a:lnTo>
                      <a:pt x="2559" y="2826"/>
                    </a:lnTo>
                    <a:lnTo>
                      <a:pt x="2562" y="2826"/>
                    </a:lnTo>
                    <a:lnTo>
                      <a:pt x="2566" y="2826"/>
                    </a:lnTo>
                    <a:lnTo>
                      <a:pt x="2570" y="2826"/>
                    </a:lnTo>
                    <a:lnTo>
                      <a:pt x="2574" y="2826"/>
                    </a:lnTo>
                    <a:lnTo>
                      <a:pt x="2578" y="2826"/>
                    </a:lnTo>
                    <a:lnTo>
                      <a:pt x="2582" y="2826"/>
                    </a:lnTo>
                    <a:lnTo>
                      <a:pt x="2586" y="2826"/>
                    </a:lnTo>
                    <a:lnTo>
                      <a:pt x="2590" y="2826"/>
                    </a:lnTo>
                    <a:lnTo>
                      <a:pt x="2594" y="2826"/>
                    </a:lnTo>
                    <a:lnTo>
                      <a:pt x="2598" y="2826"/>
                    </a:lnTo>
                    <a:lnTo>
                      <a:pt x="2602" y="2826"/>
                    </a:lnTo>
                    <a:lnTo>
                      <a:pt x="2606" y="2826"/>
                    </a:lnTo>
                    <a:lnTo>
                      <a:pt x="2610" y="2826"/>
                    </a:lnTo>
                    <a:lnTo>
                      <a:pt x="2614" y="2826"/>
                    </a:lnTo>
                    <a:lnTo>
                      <a:pt x="2618" y="2826"/>
                    </a:lnTo>
                    <a:lnTo>
                      <a:pt x="2622" y="2826"/>
                    </a:lnTo>
                    <a:lnTo>
                      <a:pt x="2625" y="2826"/>
                    </a:lnTo>
                    <a:lnTo>
                      <a:pt x="2629" y="2826"/>
                    </a:lnTo>
                    <a:lnTo>
                      <a:pt x="2633" y="2826"/>
                    </a:lnTo>
                    <a:lnTo>
                      <a:pt x="2637" y="2826"/>
                    </a:lnTo>
                    <a:lnTo>
                      <a:pt x="2641" y="2826"/>
                    </a:lnTo>
                    <a:lnTo>
                      <a:pt x="2645" y="2826"/>
                    </a:lnTo>
                    <a:lnTo>
                      <a:pt x="2649" y="2826"/>
                    </a:lnTo>
                    <a:lnTo>
                      <a:pt x="2653" y="2826"/>
                    </a:lnTo>
                    <a:lnTo>
                      <a:pt x="2657" y="2826"/>
                    </a:lnTo>
                    <a:lnTo>
                      <a:pt x="2661" y="2826"/>
                    </a:lnTo>
                    <a:lnTo>
                      <a:pt x="2665" y="2826"/>
                    </a:lnTo>
                    <a:lnTo>
                      <a:pt x="2669" y="2826"/>
                    </a:lnTo>
                    <a:lnTo>
                      <a:pt x="2673" y="2826"/>
                    </a:lnTo>
                    <a:lnTo>
                      <a:pt x="2677" y="2826"/>
                    </a:lnTo>
                    <a:lnTo>
                      <a:pt x="2681" y="2826"/>
                    </a:lnTo>
                    <a:lnTo>
                      <a:pt x="2685" y="2826"/>
                    </a:lnTo>
                    <a:lnTo>
                      <a:pt x="2688" y="2826"/>
                    </a:lnTo>
                    <a:lnTo>
                      <a:pt x="2692" y="2826"/>
                    </a:lnTo>
                    <a:lnTo>
                      <a:pt x="2696" y="2826"/>
                    </a:lnTo>
                    <a:lnTo>
                      <a:pt x="2700" y="2826"/>
                    </a:lnTo>
                    <a:lnTo>
                      <a:pt x="2704" y="2826"/>
                    </a:lnTo>
                    <a:lnTo>
                      <a:pt x="2708" y="2826"/>
                    </a:lnTo>
                    <a:lnTo>
                      <a:pt x="2712" y="2826"/>
                    </a:lnTo>
                    <a:lnTo>
                      <a:pt x="2716" y="2826"/>
                    </a:lnTo>
                    <a:lnTo>
                      <a:pt x="2720" y="2826"/>
                    </a:lnTo>
                    <a:lnTo>
                      <a:pt x="2724" y="2826"/>
                    </a:lnTo>
                    <a:lnTo>
                      <a:pt x="2728" y="2826"/>
                    </a:lnTo>
                    <a:lnTo>
                      <a:pt x="2732" y="2826"/>
                    </a:lnTo>
                    <a:lnTo>
                      <a:pt x="2736" y="2826"/>
                    </a:lnTo>
                    <a:lnTo>
                      <a:pt x="2740" y="2826"/>
                    </a:lnTo>
                    <a:lnTo>
                      <a:pt x="2744" y="2826"/>
                    </a:lnTo>
                    <a:lnTo>
                      <a:pt x="2748" y="2826"/>
                    </a:lnTo>
                    <a:lnTo>
                      <a:pt x="2751" y="2826"/>
                    </a:lnTo>
                    <a:lnTo>
                      <a:pt x="2755" y="2826"/>
                    </a:lnTo>
                    <a:lnTo>
                      <a:pt x="2759" y="2817"/>
                    </a:lnTo>
                    <a:lnTo>
                      <a:pt x="2763" y="2801"/>
                    </a:lnTo>
                    <a:lnTo>
                      <a:pt x="2767" y="2786"/>
                    </a:lnTo>
                    <a:lnTo>
                      <a:pt x="2771" y="2774"/>
                    </a:lnTo>
                    <a:lnTo>
                      <a:pt x="2775" y="2757"/>
                    </a:lnTo>
                    <a:lnTo>
                      <a:pt x="2779" y="2743"/>
                    </a:lnTo>
                    <a:lnTo>
                      <a:pt x="2783" y="2728"/>
                    </a:lnTo>
                    <a:lnTo>
                      <a:pt x="2787" y="2714"/>
                    </a:lnTo>
                    <a:lnTo>
                      <a:pt x="2791" y="2700"/>
                    </a:lnTo>
                    <a:lnTo>
                      <a:pt x="2795" y="2686"/>
                    </a:lnTo>
                    <a:lnTo>
                      <a:pt x="2799" y="2671"/>
                    </a:lnTo>
                    <a:lnTo>
                      <a:pt x="2803" y="2656"/>
                    </a:lnTo>
                    <a:lnTo>
                      <a:pt x="2807" y="2643"/>
                    </a:lnTo>
                    <a:lnTo>
                      <a:pt x="2811" y="2629"/>
                    </a:lnTo>
                    <a:lnTo>
                      <a:pt x="2814" y="2614"/>
                    </a:lnTo>
                    <a:lnTo>
                      <a:pt x="2818" y="2601"/>
                    </a:lnTo>
                    <a:lnTo>
                      <a:pt x="2822" y="2586"/>
                    </a:lnTo>
                    <a:lnTo>
                      <a:pt x="2826" y="2571"/>
                    </a:lnTo>
                    <a:lnTo>
                      <a:pt x="2830" y="2557"/>
                    </a:lnTo>
                    <a:lnTo>
                      <a:pt x="2834" y="2543"/>
                    </a:lnTo>
                    <a:lnTo>
                      <a:pt x="2838" y="2528"/>
                    </a:lnTo>
                    <a:lnTo>
                      <a:pt x="2842" y="2514"/>
                    </a:lnTo>
                    <a:lnTo>
                      <a:pt x="2846" y="2500"/>
                    </a:lnTo>
                    <a:lnTo>
                      <a:pt x="2850" y="2487"/>
                    </a:lnTo>
                    <a:lnTo>
                      <a:pt x="2854" y="2472"/>
                    </a:lnTo>
                    <a:lnTo>
                      <a:pt x="2858" y="2459"/>
                    </a:lnTo>
                    <a:lnTo>
                      <a:pt x="2862" y="2444"/>
                    </a:lnTo>
                    <a:lnTo>
                      <a:pt x="2866" y="2430"/>
                    </a:lnTo>
                    <a:lnTo>
                      <a:pt x="2870" y="2416"/>
                    </a:lnTo>
                    <a:lnTo>
                      <a:pt x="2874" y="2401"/>
                    </a:lnTo>
                    <a:lnTo>
                      <a:pt x="2877" y="2388"/>
                    </a:lnTo>
                    <a:lnTo>
                      <a:pt x="2881" y="2374"/>
                    </a:lnTo>
                    <a:lnTo>
                      <a:pt x="2885" y="2361"/>
                    </a:lnTo>
                    <a:lnTo>
                      <a:pt x="2889" y="2347"/>
                    </a:lnTo>
                    <a:lnTo>
                      <a:pt x="2893" y="2333"/>
                    </a:lnTo>
                    <a:lnTo>
                      <a:pt x="2897" y="2320"/>
                    </a:lnTo>
                    <a:lnTo>
                      <a:pt x="2901" y="2306"/>
                    </a:lnTo>
                    <a:lnTo>
                      <a:pt x="2905" y="2291"/>
                    </a:lnTo>
                    <a:lnTo>
                      <a:pt x="2909" y="2278"/>
                    </a:lnTo>
                    <a:lnTo>
                      <a:pt x="2913" y="2264"/>
                    </a:lnTo>
                    <a:lnTo>
                      <a:pt x="2917" y="2251"/>
                    </a:lnTo>
                    <a:lnTo>
                      <a:pt x="2921" y="2238"/>
                    </a:lnTo>
                    <a:lnTo>
                      <a:pt x="2925" y="2223"/>
                    </a:lnTo>
                    <a:lnTo>
                      <a:pt x="2929" y="2211"/>
                    </a:lnTo>
                    <a:lnTo>
                      <a:pt x="2933" y="2196"/>
                    </a:lnTo>
                    <a:lnTo>
                      <a:pt x="2937" y="2183"/>
                    </a:lnTo>
                    <a:lnTo>
                      <a:pt x="2940" y="2169"/>
                    </a:lnTo>
                    <a:lnTo>
                      <a:pt x="2944" y="2156"/>
                    </a:lnTo>
                    <a:lnTo>
                      <a:pt x="2948" y="2142"/>
                    </a:lnTo>
                    <a:lnTo>
                      <a:pt x="2952" y="2130"/>
                    </a:lnTo>
                    <a:lnTo>
                      <a:pt x="2956" y="2116"/>
                    </a:lnTo>
                    <a:lnTo>
                      <a:pt x="2960" y="2103"/>
                    </a:lnTo>
                    <a:lnTo>
                      <a:pt x="2964" y="2090"/>
                    </a:lnTo>
                    <a:lnTo>
                      <a:pt x="2968" y="2076"/>
                    </a:lnTo>
                    <a:lnTo>
                      <a:pt x="2972" y="2064"/>
                    </a:lnTo>
                    <a:lnTo>
                      <a:pt x="2976" y="2049"/>
                    </a:lnTo>
                    <a:lnTo>
                      <a:pt x="2980" y="2038"/>
                    </a:lnTo>
                    <a:lnTo>
                      <a:pt x="2984" y="2025"/>
                    </a:lnTo>
                    <a:lnTo>
                      <a:pt x="2988" y="2012"/>
                    </a:lnTo>
                    <a:lnTo>
                      <a:pt x="2992" y="1997"/>
                    </a:lnTo>
                    <a:lnTo>
                      <a:pt x="2996" y="1986"/>
                    </a:lnTo>
                    <a:lnTo>
                      <a:pt x="2999" y="1973"/>
                    </a:lnTo>
                    <a:lnTo>
                      <a:pt x="3003" y="1961"/>
                    </a:lnTo>
                    <a:lnTo>
                      <a:pt x="3007" y="1947"/>
                    </a:lnTo>
                    <a:lnTo>
                      <a:pt x="3011" y="1935"/>
                    </a:lnTo>
                    <a:lnTo>
                      <a:pt x="3015" y="1921"/>
                    </a:lnTo>
                    <a:lnTo>
                      <a:pt x="3019" y="1910"/>
                    </a:lnTo>
                    <a:lnTo>
                      <a:pt x="3023" y="1897"/>
                    </a:lnTo>
                    <a:lnTo>
                      <a:pt x="3027" y="1885"/>
                    </a:lnTo>
                    <a:lnTo>
                      <a:pt x="3031" y="1872"/>
                    </a:lnTo>
                    <a:lnTo>
                      <a:pt x="3035" y="1861"/>
                    </a:lnTo>
                    <a:lnTo>
                      <a:pt x="3039" y="1848"/>
                    </a:lnTo>
                    <a:lnTo>
                      <a:pt x="3043" y="1835"/>
                    </a:lnTo>
                    <a:lnTo>
                      <a:pt x="3047" y="1823"/>
                    </a:lnTo>
                    <a:lnTo>
                      <a:pt x="3051" y="1809"/>
                    </a:lnTo>
                    <a:lnTo>
                      <a:pt x="3055" y="1798"/>
                    </a:lnTo>
                    <a:lnTo>
                      <a:pt x="3059" y="1786"/>
                    </a:lnTo>
                    <a:lnTo>
                      <a:pt x="3062" y="1774"/>
                    </a:lnTo>
                    <a:lnTo>
                      <a:pt x="3066" y="1761"/>
                    </a:lnTo>
                    <a:lnTo>
                      <a:pt x="3070" y="1749"/>
                    </a:lnTo>
                    <a:lnTo>
                      <a:pt x="3074" y="1738"/>
                    </a:lnTo>
                    <a:lnTo>
                      <a:pt x="3078" y="1725"/>
                    </a:lnTo>
                    <a:lnTo>
                      <a:pt x="3082" y="1713"/>
                    </a:lnTo>
                    <a:lnTo>
                      <a:pt x="3086" y="1701"/>
                    </a:lnTo>
                    <a:lnTo>
                      <a:pt x="3090" y="1689"/>
                    </a:lnTo>
                    <a:lnTo>
                      <a:pt x="3094" y="1677"/>
                    </a:lnTo>
                    <a:lnTo>
                      <a:pt x="3098" y="1665"/>
                    </a:lnTo>
                    <a:lnTo>
                      <a:pt x="3102" y="1655"/>
                    </a:lnTo>
                    <a:lnTo>
                      <a:pt x="3106" y="1643"/>
                    </a:lnTo>
                    <a:lnTo>
                      <a:pt x="3110" y="1631"/>
                    </a:lnTo>
                    <a:lnTo>
                      <a:pt x="3114" y="1620"/>
                    </a:lnTo>
                    <a:lnTo>
                      <a:pt x="3118" y="1607"/>
                    </a:lnTo>
                    <a:lnTo>
                      <a:pt x="3122" y="1597"/>
                    </a:lnTo>
                    <a:lnTo>
                      <a:pt x="3125" y="1586"/>
                    </a:lnTo>
                    <a:lnTo>
                      <a:pt x="3129" y="1574"/>
                    </a:lnTo>
                    <a:lnTo>
                      <a:pt x="3133" y="1562"/>
                    </a:lnTo>
                    <a:lnTo>
                      <a:pt x="3137" y="1552"/>
                    </a:lnTo>
                    <a:lnTo>
                      <a:pt x="3141" y="1540"/>
                    </a:lnTo>
                    <a:lnTo>
                      <a:pt x="3145" y="1530"/>
                    </a:lnTo>
                    <a:lnTo>
                      <a:pt x="3149" y="1519"/>
                    </a:lnTo>
                    <a:lnTo>
                      <a:pt x="3153" y="1507"/>
                    </a:lnTo>
                    <a:lnTo>
                      <a:pt x="3157" y="1496"/>
                    </a:lnTo>
                    <a:lnTo>
                      <a:pt x="3161" y="1485"/>
                    </a:lnTo>
                    <a:lnTo>
                      <a:pt x="3165" y="1475"/>
                    </a:lnTo>
                    <a:lnTo>
                      <a:pt x="3169" y="1464"/>
                    </a:lnTo>
                    <a:lnTo>
                      <a:pt x="3173" y="1452"/>
                    </a:lnTo>
                    <a:lnTo>
                      <a:pt x="3177" y="1441"/>
                    </a:lnTo>
                    <a:lnTo>
                      <a:pt x="3181" y="1431"/>
                    </a:lnTo>
                    <a:lnTo>
                      <a:pt x="3185" y="1420"/>
                    </a:lnTo>
                    <a:lnTo>
                      <a:pt x="3188" y="1409"/>
                    </a:lnTo>
                    <a:lnTo>
                      <a:pt x="3192" y="1399"/>
                    </a:lnTo>
                    <a:lnTo>
                      <a:pt x="3196" y="1388"/>
                    </a:lnTo>
                    <a:lnTo>
                      <a:pt x="3200" y="1378"/>
                    </a:lnTo>
                    <a:lnTo>
                      <a:pt x="3204" y="1367"/>
                    </a:lnTo>
                    <a:lnTo>
                      <a:pt x="3208" y="1356"/>
                    </a:lnTo>
                    <a:lnTo>
                      <a:pt x="3212" y="1348"/>
                    </a:lnTo>
                    <a:lnTo>
                      <a:pt x="3216" y="1338"/>
                    </a:lnTo>
                    <a:lnTo>
                      <a:pt x="3220" y="1327"/>
                    </a:lnTo>
                    <a:lnTo>
                      <a:pt x="3224" y="1316"/>
                    </a:lnTo>
                    <a:lnTo>
                      <a:pt x="3228" y="1306"/>
                    </a:lnTo>
                    <a:lnTo>
                      <a:pt x="3232" y="1297"/>
                    </a:lnTo>
                    <a:lnTo>
                      <a:pt x="3236" y="1286"/>
                    </a:lnTo>
                    <a:lnTo>
                      <a:pt x="3240" y="1277"/>
                    </a:lnTo>
                    <a:lnTo>
                      <a:pt x="3244" y="1267"/>
                    </a:lnTo>
                    <a:lnTo>
                      <a:pt x="3248" y="1258"/>
                    </a:lnTo>
                    <a:lnTo>
                      <a:pt x="3251" y="1247"/>
                    </a:lnTo>
                    <a:lnTo>
                      <a:pt x="3255" y="1238"/>
                    </a:lnTo>
                    <a:lnTo>
                      <a:pt x="3259" y="1227"/>
                    </a:lnTo>
                    <a:lnTo>
                      <a:pt x="3263" y="1218"/>
                    </a:lnTo>
                    <a:lnTo>
                      <a:pt x="3267" y="1209"/>
                    </a:lnTo>
                    <a:lnTo>
                      <a:pt x="3271" y="1198"/>
                    </a:lnTo>
                    <a:lnTo>
                      <a:pt x="3275" y="1190"/>
                    </a:lnTo>
                    <a:lnTo>
                      <a:pt x="3279" y="1181"/>
                    </a:lnTo>
                    <a:lnTo>
                      <a:pt x="3283" y="1170"/>
                    </a:lnTo>
                    <a:lnTo>
                      <a:pt x="3287" y="1162"/>
                    </a:lnTo>
                    <a:lnTo>
                      <a:pt x="3291" y="1151"/>
                    </a:lnTo>
                    <a:lnTo>
                      <a:pt x="3295" y="1142"/>
                    </a:lnTo>
                    <a:lnTo>
                      <a:pt x="3299" y="1133"/>
                    </a:lnTo>
                    <a:lnTo>
                      <a:pt x="3303" y="1125"/>
                    </a:lnTo>
                    <a:lnTo>
                      <a:pt x="3307" y="1114"/>
                    </a:lnTo>
                    <a:lnTo>
                      <a:pt x="3311" y="1106"/>
                    </a:lnTo>
                    <a:lnTo>
                      <a:pt x="3314" y="1097"/>
                    </a:lnTo>
                    <a:lnTo>
                      <a:pt x="3318" y="1089"/>
                    </a:lnTo>
                    <a:lnTo>
                      <a:pt x="3322" y="1079"/>
                    </a:lnTo>
                    <a:lnTo>
                      <a:pt x="3326" y="1070"/>
                    </a:lnTo>
                    <a:lnTo>
                      <a:pt x="3330" y="1063"/>
                    </a:lnTo>
                    <a:lnTo>
                      <a:pt x="3334" y="1052"/>
                    </a:lnTo>
                    <a:lnTo>
                      <a:pt x="3338" y="1045"/>
                    </a:lnTo>
                    <a:lnTo>
                      <a:pt x="3342" y="1035"/>
                    </a:lnTo>
                    <a:lnTo>
                      <a:pt x="3346" y="1028"/>
                    </a:lnTo>
                    <a:lnTo>
                      <a:pt x="3350" y="1018"/>
                    </a:lnTo>
                    <a:lnTo>
                      <a:pt x="3354" y="1010"/>
                    </a:lnTo>
                    <a:lnTo>
                      <a:pt x="3358" y="1002"/>
                    </a:lnTo>
                    <a:lnTo>
                      <a:pt x="3362" y="993"/>
                    </a:lnTo>
                    <a:lnTo>
                      <a:pt x="3366" y="985"/>
                    </a:lnTo>
                    <a:lnTo>
                      <a:pt x="3370" y="978"/>
                    </a:lnTo>
                    <a:lnTo>
                      <a:pt x="3374" y="968"/>
                    </a:lnTo>
                    <a:lnTo>
                      <a:pt x="3377" y="960"/>
                    </a:lnTo>
                    <a:lnTo>
                      <a:pt x="3381" y="952"/>
                    </a:lnTo>
                    <a:lnTo>
                      <a:pt x="3385" y="945"/>
                    </a:lnTo>
                    <a:lnTo>
                      <a:pt x="3389" y="936"/>
                    </a:lnTo>
                    <a:lnTo>
                      <a:pt x="3393" y="929"/>
                    </a:lnTo>
                    <a:lnTo>
                      <a:pt x="3397" y="918"/>
                    </a:lnTo>
                    <a:lnTo>
                      <a:pt x="3401" y="912"/>
                    </a:lnTo>
                    <a:lnTo>
                      <a:pt x="3405" y="905"/>
                    </a:lnTo>
                    <a:lnTo>
                      <a:pt x="3409" y="897"/>
                    </a:lnTo>
                    <a:lnTo>
                      <a:pt x="3413" y="889"/>
                    </a:lnTo>
                    <a:lnTo>
                      <a:pt x="3417" y="881"/>
                    </a:lnTo>
                    <a:lnTo>
                      <a:pt x="3421" y="875"/>
                    </a:lnTo>
                    <a:lnTo>
                      <a:pt x="3425" y="865"/>
                    </a:lnTo>
                    <a:lnTo>
                      <a:pt x="3429" y="859"/>
                    </a:lnTo>
                    <a:lnTo>
                      <a:pt x="3433" y="851"/>
                    </a:lnTo>
                    <a:lnTo>
                      <a:pt x="3437" y="844"/>
                    </a:lnTo>
                    <a:lnTo>
                      <a:pt x="3440" y="835"/>
                    </a:lnTo>
                    <a:lnTo>
                      <a:pt x="3444" y="829"/>
                    </a:lnTo>
                    <a:lnTo>
                      <a:pt x="3448" y="822"/>
                    </a:lnTo>
                    <a:lnTo>
                      <a:pt x="3452" y="814"/>
                    </a:lnTo>
                    <a:lnTo>
                      <a:pt x="3456" y="807"/>
                    </a:lnTo>
                    <a:lnTo>
                      <a:pt x="3460" y="801"/>
                    </a:lnTo>
                    <a:lnTo>
                      <a:pt x="3464" y="794"/>
                    </a:lnTo>
                    <a:lnTo>
                      <a:pt x="3468" y="786"/>
                    </a:lnTo>
                    <a:lnTo>
                      <a:pt x="3472" y="780"/>
                    </a:lnTo>
                    <a:lnTo>
                      <a:pt x="3476" y="772"/>
                    </a:lnTo>
                    <a:lnTo>
                      <a:pt x="3480" y="766"/>
                    </a:lnTo>
                    <a:lnTo>
                      <a:pt x="3484" y="760"/>
                    </a:lnTo>
                    <a:lnTo>
                      <a:pt x="3488" y="752"/>
                    </a:lnTo>
                    <a:lnTo>
                      <a:pt x="3492" y="746"/>
                    </a:lnTo>
                    <a:lnTo>
                      <a:pt x="3496" y="739"/>
                    </a:lnTo>
                    <a:lnTo>
                      <a:pt x="3499" y="731"/>
                    </a:lnTo>
                    <a:lnTo>
                      <a:pt x="3503" y="726"/>
                    </a:lnTo>
                    <a:lnTo>
                      <a:pt x="3507" y="718"/>
                    </a:lnTo>
                    <a:lnTo>
                      <a:pt x="3511" y="713"/>
                    </a:lnTo>
                    <a:lnTo>
                      <a:pt x="3515" y="705"/>
                    </a:lnTo>
                    <a:lnTo>
                      <a:pt x="3519" y="700"/>
                    </a:lnTo>
                    <a:lnTo>
                      <a:pt x="3523" y="692"/>
                    </a:lnTo>
                    <a:lnTo>
                      <a:pt x="3527" y="687"/>
                    </a:lnTo>
                    <a:lnTo>
                      <a:pt x="3531" y="680"/>
                    </a:lnTo>
                    <a:lnTo>
                      <a:pt x="3535" y="674"/>
                    </a:lnTo>
                    <a:lnTo>
                      <a:pt x="3539" y="668"/>
                    </a:lnTo>
                    <a:lnTo>
                      <a:pt x="3543" y="662"/>
                    </a:lnTo>
                    <a:lnTo>
                      <a:pt x="3547" y="656"/>
                    </a:lnTo>
                    <a:lnTo>
                      <a:pt x="3551" y="650"/>
                    </a:lnTo>
                    <a:lnTo>
                      <a:pt x="3555" y="643"/>
                    </a:lnTo>
                    <a:lnTo>
                      <a:pt x="3559" y="637"/>
                    </a:lnTo>
                    <a:lnTo>
                      <a:pt x="3562" y="632"/>
                    </a:lnTo>
                    <a:lnTo>
                      <a:pt x="3566" y="625"/>
                    </a:lnTo>
                    <a:lnTo>
                      <a:pt x="3570" y="620"/>
                    </a:lnTo>
                    <a:lnTo>
                      <a:pt x="3574" y="613"/>
                    </a:lnTo>
                    <a:lnTo>
                      <a:pt x="3578" y="609"/>
                    </a:lnTo>
                    <a:lnTo>
                      <a:pt x="3582" y="603"/>
                    </a:lnTo>
                    <a:lnTo>
                      <a:pt x="3586" y="597"/>
                    </a:lnTo>
                    <a:lnTo>
                      <a:pt x="3590" y="591"/>
                    </a:lnTo>
                    <a:lnTo>
                      <a:pt x="3594" y="586"/>
                    </a:lnTo>
                    <a:lnTo>
                      <a:pt x="3598" y="581"/>
                    </a:lnTo>
                    <a:lnTo>
                      <a:pt x="3602" y="574"/>
                    </a:lnTo>
                    <a:lnTo>
                      <a:pt x="3606" y="568"/>
                    </a:lnTo>
                    <a:lnTo>
                      <a:pt x="3610" y="563"/>
                    </a:lnTo>
                    <a:lnTo>
                      <a:pt x="3614" y="558"/>
                    </a:lnTo>
                    <a:lnTo>
                      <a:pt x="3618" y="553"/>
                    </a:lnTo>
                    <a:lnTo>
                      <a:pt x="3622" y="547"/>
                    </a:lnTo>
                    <a:lnTo>
                      <a:pt x="3625" y="541"/>
                    </a:lnTo>
                    <a:lnTo>
                      <a:pt x="3629" y="536"/>
                    </a:lnTo>
                    <a:lnTo>
                      <a:pt x="3633" y="531"/>
                    </a:lnTo>
                    <a:lnTo>
                      <a:pt x="3637" y="527"/>
                    </a:lnTo>
                    <a:lnTo>
                      <a:pt x="3641" y="522"/>
                    </a:lnTo>
                    <a:lnTo>
                      <a:pt x="3645" y="516"/>
                    </a:lnTo>
                    <a:lnTo>
                      <a:pt x="3649" y="510"/>
                    </a:lnTo>
                    <a:lnTo>
                      <a:pt x="3653" y="507"/>
                    </a:lnTo>
                    <a:lnTo>
                      <a:pt x="3657" y="501"/>
                    </a:lnTo>
                    <a:lnTo>
                      <a:pt x="3661" y="497"/>
                    </a:lnTo>
                    <a:lnTo>
                      <a:pt x="3665" y="491"/>
                    </a:lnTo>
                    <a:lnTo>
                      <a:pt x="3669" y="487"/>
                    </a:lnTo>
                    <a:lnTo>
                      <a:pt x="3673" y="484"/>
                    </a:lnTo>
                    <a:lnTo>
                      <a:pt x="3677" y="477"/>
                    </a:lnTo>
                    <a:lnTo>
                      <a:pt x="3681" y="474"/>
                    </a:lnTo>
                    <a:lnTo>
                      <a:pt x="3685" y="468"/>
                    </a:lnTo>
                    <a:lnTo>
                      <a:pt x="3688" y="465"/>
                    </a:lnTo>
                    <a:lnTo>
                      <a:pt x="3692" y="459"/>
                    </a:lnTo>
                    <a:lnTo>
                      <a:pt x="3696" y="456"/>
                    </a:lnTo>
                    <a:lnTo>
                      <a:pt x="3700" y="450"/>
                    </a:lnTo>
                    <a:lnTo>
                      <a:pt x="3704" y="446"/>
                    </a:lnTo>
                    <a:lnTo>
                      <a:pt x="3708" y="441"/>
                    </a:lnTo>
                    <a:lnTo>
                      <a:pt x="3712" y="437"/>
                    </a:lnTo>
                    <a:lnTo>
                      <a:pt x="3716" y="433"/>
                    </a:lnTo>
                    <a:lnTo>
                      <a:pt x="3720" y="429"/>
                    </a:lnTo>
                    <a:lnTo>
                      <a:pt x="3724" y="425"/>
                    </a:lnTo>
                    <a:lnTo>
                      <a:pt x="3728" y="420"/>
                    </a:lnTo>
                    <a:lnTo>
                      <a:pt x="3732" y="416"/>
                    </a:lnTo>
                    <a:lnTo>
                      <a:pt x="3736" y="413"/>
                    </a:lnTo>
                    <a:lnTo>
                      <a:pt x="3740" y="408"/>
                    </a:lnTo>
                    <a:lnTo>
                      <a:pt x="3744" y="404"/>
                    </a:lnTo>
                    <a:lnTo>
                      <a:pt x="3748" y="400"/>
                    </a:lnTo>
                    <a:lnTo>
                      <a:pt x="3751" y="395"/>
                    </a:lnTo>
                    <a:lnTo>
                      <a:pt x="3755" y="392"/>
                    </a:lnTo>
                    <a:lnTo>
                      <a:pt x="3759" y="387"/>
                    </a:lnTo>
                    <a:lnTo>
                      <a:pt x="3763" y="384"/>
                    </a:lnTo>
                    <a:lnTo>
                      <a:pt x="3767" y="380"/>
                    </a:lnTo>
                    <a:lnTo>
                      <a:pt x="3771" y="377"/>
                    </a:lnTo>
                    <a:lnTo>
                      <a:pt x="3775" y="372"/>
                    </a:lnTo>
                    <a:lnTo>
                      <a:pt x="3779" y="369"/>
                    </a:lnTo>
                    <a:lnTo>
                      <a:pt x="3783" y="363"/>
                    </a:lnTo>
                    <a:lnTo>
                      <a:pt x="3787" y="362"/>
                    </a:lnTo>
                    <a:lnTo>
                      <a:pt x="3791" y="358"/>
                    </a:lnTo>
                    <a:lnTo>
                      <a:pt x="3795" y="354"/>
                    </a:lnTo>
                    <a:lnTo>
                      <a:pt x="3799" y="350"/>
                    </a:lnTo>
                    <a:lnTo>
                      <a:pt x="3803" y="348"/>
                    </a:lnTo>
                    <a:lnTo>
                      <a:pt x="3807" y="342"/>
                    </a:lnTo>
                    <a:lnTo>
                      <a:pt x="3811" y="339"/>
                    </a:lnTo>
                    <a:lnTo>
                      <a:pt x="3814" y="336"/>
                    </a:lnTo>
                    <a:lnTo>
                      <a:pt x="3818" y="332"/>
                    </a:lnTo>
                    <a:lnTo>
                      <a:pt x="3822" y="328"/>
                    </a:lnTo>
                    <a:lnTo>
                      <a:pt x="3826" y="326"/>
                    </a:lnTo>
                    <a:lnTo>
                      <a:pt x="3830" y="322"/>
                    </a:lnTo>
                    <a:lnTo>
                      <a:pt x="3834" y="319"/>
                    </a:lnTo>
                    <a:lnTo>
                      <a:pt x="3838" y="315"/>
                    </a:lnTo>
                    <a:lnTo>
                      <a:pt x="3842" y="314"/>
                    </a:lnTo>
                    <a:lnTo>
                      <a:pt x="3846" y="309"/>
                    </a:lnTo>
                    <a:lnTo>
                      <a:pt x="3850" y="306"/>
                    </a:lnTo>
                    <a:lnTo>
                      <a:pt x="3854" y="303"/>
                    </a:lnTo>
                    <a:lnTo>
                      <a:pt x="3858" y="302"/>
                    </a:lnTo>
                    <a:lnTo>
                      <a:pt x="3862" y="298"/>
                    </a:lnTo>
                    <a:lnTo>
                      <a:pt x="3866" y="293"/>
                    </a:lnTo>
                    <a:lnTo>
                      <a:pt x="3870" y="291"/>
                    </a:lnTo>
                    <a:lnTo>
                      <a:pt x="3874" y="287"/>
                    </a:lnTo>
                    <a:lnTo>
                      <a:pt x="3877" y="284"/>
                    </a:lnTo>
                    <a:lnTo>
                      <a:pt x="3881" y="282"/>
                    </a:lnTo>
                    <a:lnTo>
                      <a:pt x="3885" y="278"/>
                    </a:lnTo>
                    <a:lnTo>
                      <a:pt x="3889" y="275"/>
                    </a:lnTo>
                    <a:lnTo>
                      <a:pt x="3893" y="272"/>
                    </a:lnTo>
                    <a:lnTo>
                      <a:pt x="3897" y="271"/>
                    </a:lnTo>
                    <a:lnTo>
                      <a:pt x="3901" y="266"/>
                    </a:lnTo>
                    <a:lnTo>
                      <a:pt x="3905" y="264"/>
                    </a:lnTo>
                    <a:lnTo>
                      <a:pt x="3909" y="261"/>
                    </a:lnTo>
                    <a:lnTo>
                      <a:pt x="3913" y="259"/>
                    </a:lnTo>
                    <a:lnTo>
                      <a:pt x="3917" y="256"/>
                    </a:lnTo>
                    <a:lnTo>
                      <a:pt x="3921" y="253"/>
                    </a:lnTo>
                    <a:lnTo>
                      <a:pt x="3925" y="252"/>
                    </a:lnTo>
                    <a:lnTo>
                      <a:pt x="3929" y="248"/>
                    </a:lnTo>
                    <a:lnTo>
                      <a:pt x="3933" y="24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4" name="Freeform 342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19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0"/>
                  </a:cxn>
                  <a:cxn ang="0">
                    <a:pos x="562" y="4"/>
                  </a:cxn>
                  <a:cxn ang="0">
                    <a:pos x="625" y="13"/>
                  </a:cxn>
                  <a:cxn ang="0">
                    <a:pos x="688" y="33"/>
                  </a:cxn>
                  <a:cxn ang="0">
                    <a:pos x="751" y="69"/>
                  </a:cxn>
                  <a:cxn ang="0">
                    <a:pos x="814" y="121"/>
                  </a:cxn>
                  <a:cxn ang="0">
                    <a:pos x="877" y="200"/>
                  </a:cxn>
                  <a:cxn ang="0">
                    <a:pos x="940" y="304"/>
                  </a:cxn>
                  <a:cxn ang="0">
                    <a:pos x="1003" y="438"/>
                  </a:cxn>
                  <a:cxn ang="0">
                    <a:pos x="1066" y="597"/>
                  </a:cxn>
                  <a:cxn ang="0">
                    <a:pos x="1129" y="785"/>
                  </a:cxn>
                  <a:cxn ang="0">
                    <a:pos x="1192" y="994"/>
                  </a:cxn>
                  <a:cxn ang="0">
                    <a:pos x="1255" y="1224"/>
                  </a:cxn>
                  <a:cxn ang="0">
                    <a:pos x="1318" y="1469"/>
                  </a:cxn>
                  <a:cxn ang="0">
                    <a:pos x="1381" y="1723"/>
                  </a:cxn>
                  <a:cxn ang="0">
                    <a:pos x="1444" y="1977"/>
                  </a:cxn>
                  <a:cxn ang="0">
                    <a:pos x="1507" y="2230"/>
                  </a:cxn>
                  <a:cxn ang="0">
                    <a:pos x="1570" y="2472"/>
                  </a:cxn>
                  <a:cxn ang="0">
                    <a:pos x="1633" y="2699"/>
                  </a:cxn>
                  <a:cxn ang="0">
                    <a:pos x="1696" y="2811"/>
                  </a:cxn>
                  <a:cxn ang="0">
                    <a:pos x="1759" y="2811"/>
                  </a:cxn>
                  <a:cxn ang="0">
                    <a:pos x="1822" y="2811"/>
                  </a:cxn>
                  <a:cxn ang="0">
                    <a:pos x="1885" y="2811"/>
                  </a:cxn>
                  <a:cxn ang="0">
                    <a:pos x="1948" y="2811"/>
                  </a:cxn>
                  <a:cxn ang="0">
                    <a:pos x="2011" y="2811"/>
                  </a:cxn>
                  <a:cxn ang="0">
                    <a:pos x="2074" y="2811"/>
                  </a:cxn>
                  <a:cxn ang="0">
                    <a:pos x="2137" y="2811"/>
                  </a:cxn>
                  <a:cxn ang="0">
                    <a:pos x="2200" y="2811"/>
                  </a:cxn>
                  <a:cxn ang="0">
                    <a:pos x="2263" y="2811"/>
                  </a:cxn>
                  <a:cxn ang="0">
                    <a:pos x="2326" y="2811"/>
                  </a:cxn>
                  <a:cxn ang="0">
                    <a:pos x="2389" y="2811"/>
                  </a:cxn>
                  <a:cxn ang="0">
                    <a:pos x="2452" y="2811"/>
                  </a:cxn>
                  <a:cxn ang="0">
                    <a:pos x="2515" y="2811"/>
                  </a:cxn>
                  <a:cxn ang="0">
                    <a:pos x="2578" y="2811"/>
                  </a:cxn>
                  <a:cxn ang="0">
                    <a:pos x="2641" y="2774"/>
                  </a:cxn>
                  <a:cxn ang="0">
                    <a:pos x="2704" y="2610"/>
                  </a:cxn>
                  <a:cxn ang="0">
                    <a:pos x="2767" y="2441"/>
                  </a:cxn>
                  <a:cxn ang="0">
                    <a:pos x="2830" y="2270"/>
                  </a:cxn>
                  <a:cxn ang="0">
                    <a:pos x="2893" y="2099"/>
                  </a:cxn>
                  <a:cxn ang="0">
                    <a:pos x="2956" y="1931"/>
                  </a:cxn>
                  <a:cxn ang="0">
                    <a:pos x="3019" y="1767"/>
                  </a:cxn>
                  <a:cxn ang="0">
                    <a:pos x="3082" y="1609"/>
                  </a:cxn>
                  <a:cxn ang="0">
                    <a:pos x="3145" y="1457"/>
                  </a:cxn>
                  <a:cxn ang="0">
                    <a:pos x="3208" y="1313"/>
                  </a:cxn>
                  <a:cxn ang="0">
                    <a:pos x="3271" y="1177"/>
                  </a:cxn>
                  <a:cxn ang="0">
                    <a:pos x="3334" y="1051"/>
                  </a:cxn>
                  <a:cxn ang="0">
                    <a:pos x="3397" y="933"/>
                  </a:cxn>
                  <a:cxn ang="0">
                    <a:pos x="3460" y="826"/>
                  </a:cxn>
                  <a:cxn ang="0">
                    <a:pos x="3523" y="727"/>
                  </a:cxn>
                  <a:cxn ang="0">
                    <a:pos x="3586" y="637"/>
                  </a:cxn>
                  <a:cxn ang="0">
                    <a:pos x="3649" y="555"/>
                  </a:cxn>
                  <a:cxn ang="0">
                    <a:pos x="3712" y="483"/>
                  </a:cxn>
                  <a:cxn ang="0">
                    <a:pos x="3775" y="419"/>
                  </a:cxn>
                  <a:cxn ang="0">
                    <a:pos x="3838" y="361"/>
                  </a:cxn>
                  <a:cxn ang="0">
                    <a:pos x="3901" y="311"/>
                  </a:cxn>
                </a:cxnLst>
                <a:rect l="0" t="0" r="r" b="b"/>
                <a:pathLst>
                  <a:path w="3933" h="2811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4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0"/>
                    </a:lnTo>
                    <a:lnTo>
                      <a:pt x="283" y="1"/>
                    </a:lnTo>
                    <a:lnTo>
                      <a:pt x="287" y="0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3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3"/>
                    </a:lnTo>
                    <a:lnTo>
                      <a:pt x="322" y="0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0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3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0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3" y="0"/>
                    </a:lnTo>
                    <a:lnTo>
                      <a:pt x="507" y="1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1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3"/>
                    </a:lnTo>
                    <a:lnTo>
                      <a:pt x="559" y="3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8"/>
                    </a:lnTo>
                    <a:lnTo>
                      <a:pt x="590" y="7"/>
                    </a:lnTo>
                    <a:lnTo>
                      <a:pt x="594" y="7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10"/>
                    </a:lnTo>
                    <a:lnTo>
                      <a:pt x="610" y="11"/>
                    </a:lnTo>
                    <a:lnTo>
                      <a:pt x="614" y="10"/>
                    </a:lnTo>
                    <a:lnTo>
                      <a:pt x="618" y="11"/>
                    </a:lnTo>
                    <a:lnTo>
                      <a:pt x="622" y="12"/>
                    </a:lnTo>
                    <a:lnTo>
                      <a:pt x="625" y="13"/>
                    </a:lnTo>
                    <a:lnTo>
                      <a:pt x="629" y="14"/>
                    </a:lnTo>
                    <a:lnTo>
                      <a:pt x="633" y="14"/>
                    </a:lnTo>
                    <a:lnTo>
                      <a:pt x="637" y="16"/>
                    </a:lnTo>
                    <a:lnTo>
                      <a:pt x="641" y="18"/>
                    </a:lnTo>
                    <a:lnTo>
                      <a:pt x="645" y="18"/>
                    </a:lnTo>
                    <a:lnTo>
                      <a:pt x="649" y="19"/>
                    </a:lnTo>
                    <a:lnTo>
                      <a:pt x="653" y="19"/>
                    </a:lnTo>
                    <a:lnTo>
                      <a:pt x="657" y="23"/>
                    </a:lnTo>
                    <a:lnTo>
                      <a:pt x="661" y="23"/>
                    </a:lnTo>
                    <a:lnTo>
                      <a:pt x="665" y="24"/>
                    </a:lnTo>
                    <a:lnTo>
                      <a:pt x="669" y="26"/>
                    </a:lnTo>
                    <a:lnTo>
                      <a:pt x="673" y="27"/>
                    </a:lnTo>
                    <a:lnTo>
                      <a:pt x="677" y="29"/>
                    </a:lnTo>
                    <a:lnTo>
                      <a:pt x="681" y="30"/>
                    </a:lnTo>
                    <a:lnTo>
                      <a:pt x="685" y="32"/>
                    </a:lnTo>
                    <a:lnTo>
                      <a:pt x="688" y="33"/>
                    </a:lnTo>
                    <a:lnTo>
                      <a:pt x="692" y="35"/>
                    </a:lnTo>
                    <a:lnTo>
                      <a:pt x="696" y="38"/>
                    </a:lnTo>
                    <a:lnTo>
                      <a:pt x="700" y="39"/>
                    </a:lnTo>
                    <a:lnTo>
                      <a:pt x="704" y="41"/>
                    </a:lnTo>
                    <a:lnTo>
                      <a:pt x="708" y="42"/>
                    </a:lnTo>
                    <a:lnTo>
                      <a:pt x="712" y="44"/>
                    </a:lnTo>
                    <a:lnTo>
                      <a:pt x="716" y="47"/>
                    </a:lnTo>
                    <a:lnTo>
                      <a:pt x="720" y="49"/>
                    </a:lnTo>
                    <a:lnTo>
                      <a:pt x="724" y="51"/>
                    </a:lnTo>
                    <a:lnTo>
                      <a:pt x="728" y="53"/>
                    </a:lnTo>
                    <a:lnTo>
                      <a:pt x="732" y="56"/>
                    </a:lnTo>
                    <a:lnTo>
                      <a:pt x="736" y="57"/>
                    </a:lnTo>
                    <a:lnTo>
                      <a:pt x="740" y="60"/>
                    </a:lnTo>
                    <a:lnTo>
                      <a:pt x="744" y="62"/>
                    </a:lnTo>
                    <a:lnTo>
                      <a:pt x="748" y="64"/>
                    </a:lnTo>
                    <a:lnTo>
                      <a:pt x="751" y="69"/>
                    </a:lnTo>
                    <a:lnTo>
                      <a:pt x="755" y="70"/>
                    </a:lnTo>
                    <a:lnTo>
                      <a:pt x="759" y="74"/>
                    </a:lnTo>
                    <a:lnTo>
                      <a:pt x="763" y="77"/>
                    </a:lnTo>
                    <a:lnTo>
                      <a:pt x="767" y="79"/>
                    </a:lnTo>
                    <a:lnTo>
                      <a:pt x="771" y="83"/>
                    </a:lnTo>
                    <a:lnTo>
                      <a:pt x="775" y="84"/>
                    </a:lnTo>
                    <a:lnTo>
                      <a:pt x="779" y="87"/>
                    </a:lnTo>
                    <a:lnTo>
                      <a:pt x="783" y="92"/>
                    </a:lnTo>
                    <a:lnTo>
                      <a:pt x="787" y="95"/>
                    </a:lnTo>
                    <a:lnTo>
                      <a:pt x="791" y="97"/>
                    </a:lnTo>
                    <a:lnTo>
                      <a:pt x="795" y="102"/>
                    </a:lnTo>
                    <a:lnTo>
                      <a:pt x="799" y="106"/>
                    </a:lnTo>
                    <a:lnTo>
                      <a:pt x="803" y="109"/>
                    </a:lnTo>
                    <a:lnTo>
                      <a:pt x="807" y="114"/>
                    </a:lnTo>
                    <a:lnTo>
                      <a:pt x="811" y="118"/>
                    </a:lnTo>
                    <a:lnTo>
                      <a:pt x="814" y="121"/>
                    </a:lnTo>
                    <a:lnTo>
                      <a:pt x="818" y="124"/>
                    </a:lnTo>
                    <a:lnTo>
                      <a:pt x="822" y="130"/>
                    </a:lnTo>
                    <a:lnTo>
                      <a:pt x="826" y="135"/>
                    </a:lnTo>
                    <a:lnTo>
                      <a:pt x="830" y="138"/>
                    </a:lnTo>
                    <a:lnTo>
                      <a:pt x="834" y="143"/>
                    </a:lnTo>
                    <a:lnTo>
                      <a:pt x="838" y="148"/>
                    </a:lnTo>
                    <a:lnTo>
                      <a:pt x="842" y="153"/>
                    </a:lnTo>
                    <a:lnTo>
                      <a:pt x="846" y="158"/>
                    </a:lnTo>
                    <a:lnTo>
                      <a:pt x="850" y="162"/>
                    </a:lnTo>
                    <a:lnTo>
                      <a:pt x="854" y="168"/>
                    </a:lnTo>
                    <a:lnTo>
                      <a:pt x="858" y="172"/>
                    </a:lnTo>
                    <a:lnTo>
                      <a:pt x="862" y="177"/>
                    </a:lnTo>
                    <a:lnTo>
                      <a:pt x="866" y="183"/>
                    </a:lnTo>
                    <a:lnTo>
                      <a:pt x="870" y="188"/>
                    </a:lnTo>
                    <a:lnTo>
                      <a:pt x="874" y="194"/>
                    </a:lnTo>
                    <a:lnTo>
                      <a:pt x="877" y="200"/>
                    </a:lnTo>
                    <a:lnTo>
                      <a:pt x="881" y="204"/>
                    </a:lnTo>
                    <a:lnTo>
                      <a:pt x="885" y="210"/>
                    </a:lnTo>
                    <a:lnTo>
                      <a:pt x="889" y="218"/>
                    </a:lnTo>
                    <a:lnTo>
                      <a:pt x="893" y="223"/>
                    </a:lnTo>
                    <a:lnTo>
                      <a:pt x="897" y="229"/>
                    </a:lnTo>
                    <a:lnTo>
                      <a:pt x="901" y="235"/>
                    </a:lnTo>
                    <a:lnTo>
                      <a:pt x="905" y="243"/>
                    </a:lnTo>
                    <a:lnTo>
                      <a:pt x="909" y="248"/>
                    </a:lnTo>
                    <a:lnTo>
                      <a:pt x="913" y="255"/>
                    </a:lnTo>
                    <a:lnTo>
                      <a:pt x="917" y="262"/>
                    </a:lnTo>
                    <a:lnTo>
                      <a:pt x="921" y="268"/>
                    </a:lnTo>
                    <a:lnTo>
                      <a:pt x="925" y="275"/>
                    </a:lnTo>
                    <a:lnTo>
                      <a:pt x="929" y="282"/>
                    </a:lnTo>
                    <a:lnTo>
                      <a:pt x="933" y="290"/>
                    </a:lnTo>
                    <a:lnTo>
                      <a:pt x="937" y="296"/>
                    </a:lnTo>
                    <a:lnTo>
                      <a:pt x="940" y="304"/>
                    </a:lnTo>
                    <a:lnTo>
                      <a:pt x="944" y="311"/>
                    </a:lnTo>
                    <a:lnTo>
                      <a:pt x="948" y="319"/>
                    </a:lnTo>
                    <a:lnTo>
                      <a:pt x="952" y="327"/>
                    </a:lnTo>
                    <a:lnTo>
                      <a:pt x="956" y="335"/>
                    </a:lnTo>
                    <a:lnTo>
                      <a:pt x="960" y="343"/>
                    </a:lnTo>
                    <a:lnTo>
                      <a:pt x="964" y="351"/>
                    </a:lnTo>
                    <a:lnTo>
                      <a:pt x="968" y="360"/>
                    </a:lnTo>
                    <a:lnTo>
                      <a:pt x="972" y="368"/>
                    </a:lnTo>
                    <a:lnTo>
                      <a:pt x="976" y="376"/>
                    </a:lnTo>
                    <a:lnTo>
                      <a:pt x="980" y="384"/>
                    </a:lnTo>
                    <a:lnTo>
                      <a:pt x="984" y="393"/>
                    </a:lnTo>
                    <a:lnTo>
                      <a:pt x="988" y="401"/>
                    </a:lnTo>
                    <a:lnTo>
                      <a:pt x="992" y="410"/>
                    </a:lnTo>
                    <a:lnTo>
                      <a:pt x="996" y="419"/>
                    </a:lnTo>
                    <a:lnTo>
                      <a:pt x="999" y="429"/>
                    </a:lnTo>
                    <a:lnTo>
                      <a:pt x="1003" y="438"/>
                    </a:lnTo>
                    <a:lnTo>
                      <a:pt x="1007" y="446"/>
                    </a:lnTo>
                    <a:lnTo>
                      <a:pt x="1011" y="457"/>
                    </a:lnTo>
                    <a:lnTo>
                      <a:pt x="1015" y="466"/>
                    </a:lnTo>
                    <a:lnTo>
                      <a:pt x="1019" y="474"/>
                    </a:lnTo>
                    <a:lnTo>
                      <a:pt x="1023" y="484"/>
                    </a:lnTo>
                    <a:lnTo>
                      <a:pt x="1027" y="493"/>
                    </a:lnTo>
                    <a:lnTo>
                      <a:pt x="1031" y="504"/>
                    </a:lnTo>
                    <a:lnTo>
                      <a:pt x="1035" y="513"/>
                    </a:lnTo>
                    <a:lnTo>
                      <a:pt x="1039" y="524"/>
                    </a:lnTo>
                    <a:lnTo>
                      <a:pt x="1043" y="534"/>
                    </a:lnTo>
                    <a:lnTo>
                      <a:pt x="1047" y="544"/>
                    </a:lnTo>
                    <a:lnTo>
                      <a:pt x="1051" y="556"/>
                    </a:lnTo>
                    <a:lnTo>
                      <a:pt x="1055" y="566"/>
                    </a:lnTo>
                    <a:lnTo>
                      <a:pt x="1059" y="576"/>
                    </a:lnTo>
                    <a:lnTo>
                      <a:pt x="1062" y="587"/>
                    </a:lnTo>
                    <a:lnTo>
                      <a:pt x="1066" y="597"/>
                    </a:lnTo>
                    <a:lnTo>
                      <a:pt x="1070" y="608"/>
                    </a:lnTo>
                    <a:lnTo>
                      <a:pt x="1074" y="621"/>
                    </a:lnTo>
                    <a:lnTo>
                      <a:pt x="1078" y="631"/>
                    </a:lnTo>
                    <a:lnTo>
                      <a:pt x="1082" y="641"/>
                    </a:lnTo>
                    <a:lnTo>
                      <a:pt x="1086" y="653"/>
                    </a:lnTo>
                    <a:lnTo>
                      <a:pt x="1090" y="665"/>
                    </a:lnTo>
                    <a:lnTo>
                      <a:pt x="1094" y="677"/>
                    </a:lnTo>
                    <a:lnTo>
                      <a:pt x="1098" y="688"/>
                    </a:lnTo>
                    <a:lnTo>
                      <a:pt x="1102" y="699"/>
                    </a:lnTo>
                    <a:lnTo>
                      <a:pt x="1106" y="711"/>
                    </a:lnTo>
                    <a:lnTo>
                      <a:pt x="1110" y="724"/>
                    </a:lnTo>
                    <a:lnTo>
                      <a:pt x="1114" y="734"/>
                    </a:lnTo>
                    <a:lnTo>
                      <a:pt x="1118" y="747"/>
                    </a:lnTo>
                    <a:lnTo>
                      <a:pt x="1122" y="760"/>
                    </a:lnTo>
                    <a:lnTo>
                      <a:pt x="1125" y="773"/>
                    </a:lnTo>
                    <a:lnTo>
                      <a:pt x="1129" y="785"/>
                    </a:lnTo>
                    <a:lnTo>
                      <a:pt x="1133" y="797"/>
                    </a:lnTo>
                    <a:lnTo>
                      <a:pt x="1137" y="810"/>
                    </a:lnTo>
                    <a:lnTo>
                      <a:pt x="1141" y="822"/>
                    </a:lnTo>
                    <a:lnTo>
                      <a:pt x="1145" y="834"/>
                    </a:lnTo>
                    <a:lnTo>
                      <a:pt x="1149" y="847"/>
                    </a:lnTo>
                    <a:lnTo>
                      <a:pt x="1153" y="860"/>
                    </a:lnTo>
                    <a:lnTo>
                      <a:pt x="1157" y="873"/>
                    </a:lnTo>
                    <a:lnTo>
                      <a:pt x="1161" y="885"/>
                    </a:lnTo>
                    <a:lnTo>
                      <a:pt x="1165" y="900"/>
                    </a:lnTo>
                    <a:lnTo>
                      <a:pt x="1169" y="913"/>
                    </a:lnTo>
                    <a:lnTo>
                      <a:pt x="1173" y="927"/>
                    </a:lnTo>
                    <a:lnTo>
                      <a:pt x="1177" y="940"/>
                    </a:lnTo>
                    <a:lnTo>
                      <a:pt x="1181" y="953"/>
                    </a:lnTo>
                    <a:lnTo>
                      <a:pt x="1185" y="968"/>
                    </a:lnTo>
                    <a:lnTo>
                      <a:pt x="1188" y="981"/>
                    </a:lnTo>
                    <a:lnTo>
                      <a:pt x="1192" y="994"/>
                    </a:lnTo>
                    <a:lnTo>
                      <a:pt x="1196" y="1009"/>
                    </a:lnTo>
                    <a:lnTo>
                      <a:pt x="1200" y="1022"/>
                    </a:lnTo>
                    <a:lnTo>
                      <a:pt x="1204" y="1036"/>
                    </a:lnTo>
                    <a:lnTo>
                      <a:pt x="1208" y="1050"/>
                    </a:lnTo>
                    <a:lnTo>
                      <a:pt x="1212" y="1064"/>
                    </a:lnTo>
                    <a:lnTo>
                      <a:pt x="1216" y="1080"/>
                    </a:lnTo>
                    <a:lnTo>
                      <a:pt x="1220" y="1092"/>
                    </a:lnTo>
                    <a:lnTo>
                      <a:pt x="1224" y="1107"/>
                    </a:lnTo>
                    <a:lnTo>
                      <a:pt x="1228" y="1122"/>
                    </a:lnTo>
                    <a:lnTo>
                      <a:pt x="1232" y="1136"/>
                    </a:lnTo>
                    <a:lnTo>
                      <a:pt x="1236" y="1150"/>
                    </a:lnTo>
                    <a:lnTo>
                      <a:pt x="1240" y="1165"/>
                    </a:lnTo>
                    <a:lnTo>
                      <a:pt x="1244" y="1180"/>
                    </a:lnTo>
                    <a:lnTo>
                      <a:pt x="1248" y="1195"/>
                    </a:lnTo>
                    <a:lnTo>
                      <a:pt x="1251" y="1209"/>
                    </a:lnTo>
                    <a:lnTo>
                      <a:pt x="1255" y="1224"/>
                    </a:lnTo>
                    <a:lnTo>
                      <a:pt x="1259" y="1240"/>
                    </a:lnTo>
                    <a:lnTo>
                      <a:pt x="1263" y="1254"/>
                    </a:lnTo>
                    <a:lnTo>
                      <a:pt x="1267" y="1269"/>
                    </a:lnTo>
                    <a:lnTo>
                      <a:pt x="1271" y="1285"/>
                    </a:lnTo>
                    <a:lnTo>
                      <a:pt x="1275" y="1299"/>
                    </a:lnTo>
                    <a:lnTo>
                      <a:pt x="1279" y="1315"/>
                    </a:lnTo>
                    <a:lnTo>
                      <a:pt x="1283" y="1329"/>
                    </a:lnTo>
                    <a:lnTo>
                      <a:pt x="1287" y="1344"/>
                    </a:lnTo>
                    <a:lnTo>
                      <a:pt x="1291" y="1359"/>
                    </a:lnTo>
                    <a:lnTo>
                      <a:pt x="1295" y="1375"/>
                    </a:lnTo>
                    <a:lnTo>
                      <a:pt x="1299" y="1391"/>
                    </a:lnTo>
                    <a:lnTo>
                      <a:pt x="1303" y="1407"/>
                    </a:lnTo>
                    <a:lnTo>
                      <a:pt x="1307" y="1422"/>
                    </a:lnTo>
                    <a:lnTo>
                      <a:pt x="1311" y="1438"/>
                    </a:lnTo>
                    <a:lnTo>
                      <a:pt x="1314" y="1454"/>
                    </a:lnTo>
                    <a:lnTo>
                      <a:pt x="1318" y="1469"/>
                    </a:lnTo>
                    <a:lnTo>
                      <a:pt x="1322" y="1483"/>
                    </a:lnTo>
                    <a:lnTo>
                      <a:pt x="1326" y="1500"/>
                    </a:lnTo>
                    <a:lnTo>
                      <a:pt x="1330" y="1516"/>
                    </a:lnTo>
                    <a:lnTo>
                      <a:pt x="1334" y="1531"/>
                    </a:lnTo>
                    <a:lnTo>
                      <a:pt x="1338" y="1547"/>
                    </a:lnTo>
                    <a:lnTo>
                      <a:pt x="1342" y="1563"/>
                    </a:lnTo>
                    <a:lnTo>
                      <a:pt x="1346" y="1579"/>
                    </a:lnTo>
                    <a:lnTo>
                      <a:pt x="1350" y="1595"/>
                    </a:lnTo>
                    <a:lnTo>
                      <a:pt x="1354" y="1611"/>
                    </a:lnTo>
                    <a:lnTo>
                      <a:pt x="1358" y="1626"/>
                    </a:lnTo>
                    <a:lnTo>
                      <a:pt x="1362" y="1642"/>
                    </a:lnTo>
                    <a:lnTo>
                      <a:pt x="1366" y="1657"/>
                    </a:lnTo>
                    <a:lnTo>
                      <a:pt x="1370" y="1674"/>
                    </a:lnTo>
                    <a:lnTo>
                      <a:pt x="1374" y="1689"/>
                    </a:lnTo>
                    <a:lnTo>
                      <a:pt x="1377" y="1707"/>
                    </a:lnTo>
                    <a:lnTo>
                      <a:pt x="1381" y="1723"/>
                    </a:lnTo>
                    <a:lnTo>
                      <a:pt x="1385" y="1737"/>
                    </a:lnTo>
                    <a:lnTo>
                      <a:pt x="1389" y="1755"/>
                    </a:lnTo>
                    <a:lnTo>
                      <a:pt x="1393" y="1770"/>
                    </a:lnTo>
                    <a:lnTo>
                      <a:pt x="1397" y="1786"/>
                    </a:lnTo>
                    <a:lnTo>
                      <a:pt x="1401" y="1802"/>
                    </a:lnTo>
                    <a:lnTo>
                      <a:pt x="1405" y="1818"/>
                    </a:lnTo>
                    <a:lnTo>
                      <a:pt x="1409" y="1834"/>
                    </a:lnTo>
                    <a:lnTo>
                      <a:pt x="1413" y="1849"/>
                    </a:lnTo>
                    <a:lnTo>
                      <a:pt x="1417" y="1866"/>
                    </a:lnTo>
                    <a:lnTo>
                      <a:pt x="1421" y="1882"/>
                    </a:lnTo>
                    <a:lnTo>
                      <a:pt x="1425" y="1899"/>
                    </a:lnTo>
                    <a:lnTo>
                      <a:pt x="1429" y="1914"/>
                    </a:lnTo>
                    <a:lnTo>
                      <a:pt x="1433" y="1929"/>
                    </a:lnTo>
                    <a:lnTo>
                      <a:pt x="1437" y="1946"/>
                    </a:lnTo>
                    <a:lnTo>
                      <a:pt x="1440" y="1961"/>
                    </a:lnTo>
                    <a:lnTo>
                      <a:pt x="1444" y="1977"/>
                    </a:lnTo>
                    <a:lnTo>
                      <a:pt x="1448" y="1993"/>
                    </a:lnTo>
                    <a:lnTo>
                      <a:pt x="1452" y="2010"/>
                    </a:lnTo>
                    <a:lnTo>
                      <a:pt x="1456" y="2025"/>
                    </a:lnTo>
                    <a:lnTo>
                      <a:pt x="1460" y="2040"/>
                    </a:lnTo>
                    <a:lnTo>
                      <a:pt x="1464" y="2056"/>
                    </a:lnTo>
                    <a:lnTo>
                      <a:pt x="1468" y="2072"/>
                    </a:lnTo>
                    <a:lnTo>
                      <a:pt x="1472" y="2089"/>
                    </a:lnTo>
                    <a:lnTo>
                      <a:pt x="1476" y="2105"/>
                    </a:lnTo>
                    <a:lnTo>
                      <a:pt x="1480" y="2119"/>
                    </a:lnTo>
                    <a:lnTo>
                      <a:pt x="1484" y="2135"/>
                    </a:lnTo>
                    <a:lnTo>
                      <a:pt x="1488" y="2151"/>
                    </a:lnTo>
                    <a:lnTo>
                      <a:pt x="1492" y="2167"/>
                    </a:lnTo>
                    <a:lnTo>
                      <a:pt x="1496" y="2182"/>
                    </a:lnTo>
                    <a:lnTo>
                      <a:pt x="1499" y="2198"/>
                    </a:lnTo>
                    <a:lnTo>
                      <a:pt x="1503" y="2213"/>
                    </a:lnTo>
                    <a:lnTo>
                      <a:pt x="1507" y="2230"/>
                    </a:lnTo>
                    <a:lnTo>
                      <a:pt x="1511" y="2245"/>
                    </a:lnTo>
                    <a:lnTo>
                      <a:pt x="1515" y="2262"/>
                    </a:lnTo>
                    <a:lnTo>
                      <a:pt x="1519" y="2275"/>
                    </a:lnTo>
                    <a:lnTo>
                      <a:pt x="1523" y="2292"/>
                    </a:lnTo>
                    <a:lnTo>
                      <a:pt x="1527" y="2307"/>
                    </a:lnTo>
                    <a:lnTo>
                      <a:pt x="1531" y="2322"/>
                    </a:lnTo>
                    <a:lnTo>
                      <a:pt x="1535" y="2338"/>
                    </a:lnTo>
                    <a:lnTo>
                      <a:pt x="1539" y="2353"/>
                    </a:lnTo>
                    <a:lnTo>
                      <a:pt x="1543" y="2367"/>
                    </a:lnTo>
                    <a:lnTo>
                      <a:pt x="1547" y="2383"/>
                    </a:lnTo>
                    <a:lnTo>
                      <a:pt x="1551" y="2398"/>
                    </a:lnTo>
                    <a:lnTo>
                      <a:pt x="1555" y="2413"/>
                    </a:lnTo>
                    <a:lnTo>
                      <a:pt x="1559" y="2427"/>
                    </a:lnTo>
                    <a:lnTo>
                      <a:pt x="1562" y="2443"/>
                    </a:lnTo>
                    <a:lnTo>
                      <a:pt x="1566" y="2458"/>
                    </a:lnTo>
                    <a:lnTo>
                      <a:pt x="1570" y="2472"/>
                    </a:lnTo>
                    <a:lnTo>
                      <a:pt x="1574" y="2488"/>
                    </a:lnTo>
                    <a:lnTo>
                      <a:pt x="1578" y="2503"/>
                    </a:lnTo>
                    <a:lnTo>
                      <a:pt x="1582" y="2516"/>
                    </a:lnTo>
                    <a:lnTo>
                      <a:pt x="1586" y="2530"/>
                    </a:lnTo>
                    <a:lnTo>
                      <a:pt x="1590" y="2545"/>
                    </a:lnTo>
                    <a:lnTo>
                      <a:pt x="1594" y="2560"/>
                    </a:lnTo>
                    <a:lnTo>
                      <a:pt x="1598" y="2574"/>
                    </a:lnTo>
                    <a:lnTo>
                      <a:pt x="1602" y="2589"/>
                    </a:lnTo>
                    <a:lnTo>
                      <a:pt x="1606" y="2602"/>
                    </a:lnTo>
                    <a:lnTo>
                      <a:pt x="1610" y="2616"/>
                    </a:lnTo>
                    <a:lnTo>
                      <a:pt x="1614" y="2631"/>
                    </a:lnTo>
                    <a:lnTo>
                      <a:pt x="1618" y="2644"/>
                    </a:lnTo>
                    <a:lnTo>
                      <a:pt x="1622" y="2657"/>
                    </a:lnTo>
                    <a:lnTo>
                      <a:pt x="1625" y="2672"/>
                    </a:lnTo>
                    <a:lnTo>
                      <a:pt x="1629" y="2686"/>
                    </a:lnTo>
                    <a:lnTo>
                      <a:pt x="1633" y="2699"/>
                    </a:lnTo>
                    <a:lnTo>
                      <a:pt x="1637" y="2714"/>
                    </a:lnTo>
                    <a:lnTo>
                      <a:pt x="1641" y="2726"/>
                    </a:lnTo>
                    <a:lnTo>
                      <a:pt x="1645" y="2741"/>
                    </a:lnTo>
                    <a:lnTo>
                      <a:pt x="1649" y="2753"/>
                    </a:lnTo>
                    <a:lnTo>
                      <a:pt x="1653" y="2768"/>
                    </a:lnTo>
                    <a:lnTo>
                      <a:pt x="1657" y="2780"/>
                    </a:lnTo>
                    <a:lnTo>
                      <a:pt x="1661" y="2794"/>
                    </a:lnTo>
                    <a:lnTo>
                      <a:pt x="1665" y="2806"/>
                    </a:lnTo>
                    <a:lnTo>
                      <a:pt x="1669" y="2811"/>
                    </a:lnTo>
                    <a:lnTo>
                      <a:pt x="1673" y="2811"/>
                    </a:lnTo>
                    <a:lnTo>
                      <a:pt x="1677" y="2811"/>
                    </a:lnTo>
                    <a:lnTo>
                      <a:pt x="1681" y="2811"/>
                    </a:lnTo>
                    <a:lnTo>
                      <a:pt x="1685" y="2811"/>
                    </a:lnTo>
                    <a:lnTo>
                      <a:pt x="1688" y="2811"/>
                    </a:lnTo>
                    <a:lnTo>
                      <a:pt x="1692" y="2811"/>
                    </a:lnTo>
                    <a:lnTo>
                      <a:pt x="1696" y="2811"/>
                    </a:lnTo>
                    <a:lnTo>
                      <a:pt x="1700" y="2811"/>
                    </a:lnTo>
                    <a:lnTo>
                      <a:pt x="1704" y="2811"/>
                    </a:lnTo>
                    <a:lnTo>
                      <a:pt x="1708" y="2811"/>
                    </a:lnTo>
                    <a:lnTo>
                      <a:pt x="1712" y="2811"/>
                    </a:lnTo>
                    <a:lnTo>
                      <a:pt x="1716" y="2811"/>
                    </a:lnTo>
                    <a:lnTo>
                      <a:pt x="1720" y="2811"/>
                    </a:lnTo>
                    <a:lnTo>
                      <a:pt x="1724" y="2811"/>
                    </a:lnTo>
                    <a:lnTo>
                      <a:pt x="1728" y="2811"/>
                    </a:lnTo>
                    <a:lnTo>
                      <a:pt x="1732" y="2811"/>
                    </a:lnTo>
                    <a:lnTo>
                      <a:pt x="1736" y="2811"/>
                    </a:lnTo>
                    <a:lnTo>
                      <a:pt x="1740" y="2811"/>
                    </a:lnTo>
                    <a:lnTo>
                      <a:pt x="1744" y="2811"/>
                    </a:lnTo>
                    <a:lnTo>
                      <a:pt x="1748" y="2811"/>
                    </a:lnTo>
                    <a:lnTo>
                      <a:pt x="1751" y="2811"/>
                    </a:lnTo>
                    <a:lnTo>
                      <a:pt x="1755" y="2811"/>
                    </a:lnTo>
                    <a:lnTo>
                      <a:pt x="1759" y="2811"/>
                    </a:lnTo>
                    <a:lnTo>
                      <a:pt x="1763" y="2811"/>
                    </a:lnTo>
                    <a:lnTo>
                      <a:pt x="1767" y="2811"/>
                    </a:lnTo>
                    <a:lnTo>
                      <a:pt x="1771" y="2811"/>
                    </a:lnTo>
                    <a:lnTo>
                      <a:pt x="1775" y="2811"/>
                    </a:lnTo>
                    <a:lnTo>
                      <a:pt x="1779" y="2811"/>
                    </a:lnTo>
                    <a:lnTo>
                      <a:pt x="1783" y="2811"/>
                    </a:lnTo>
                    <a:lnTo>
                      <a:pt x="1787" y="2811"/>
                    </a:lnTo>
                    <a:lnTo>
                      <a:pt x="1791" y="2811"/>
                    </a:lnTo>
                    <a:lnTo>
                      <a:pt x="1795" y="2811"/>
                    </a:lnTo>
                    <a:lnTo>
                      <a:pt x="1799" y="2811"/>
                    </a:lnTo>
                    <a:lnTo>
                      <a:pt x="1803" y="2811"/>
                    </a:lnTo>
                    <a:lnTo>
                      <a:pt x="1807" y="2811"/>
                    </a:lnTo>
                    <a:lnTo>
                      <a:pt x="1811" y="2811"/>
                    </a:lnTo>
                    <a:lnTo>
                      <a:pt x="1814" y="2811"/>
                    </a:lnTo>
                    <a:lnTo>
                      <a:pt x="1818" y="2811"/>
                    </a:lnTo>
                    <a:lnTo>
                      <a:pt x="1822" y="2811"/>
                    </a:lnTo>
                    <a:lnTo>
                      <a:pt x="1826" y="2811"/>
                    </a:lnTo>
                    <a:lnTo>
                      <a:pt x="1830" y="2811"/>
                    </a:lnTo>
                    <a:lnTo>
                      <a:pt x="1834" y="2811"/>
                    </a:lnTo>
                    <a:lnTo>
                      <a:pt x="1838" y="2811"/>
                    </a:lnTo>
                    <a:lnTo>
                      <a:pt x="1842" y="2811"/>
                    </a:lnTo>
                    <a:lnTo>
                      <a:pt x="1846" y="2811"/>
                    </a:lnTo>
                    <a:lnTo>
                      <a:pt x="1850" y="2811"/>
                    </a:lnTo>
                    <a:lnTo>
                      <a:pt x="1854" y="2811"/>
                    </a:lnTo>
                    <a:lnTo>
                      <a:pt x="1858" y="2811"/>
                    </a:lnTo>
                    <a:lnTo>
                      <a:pt x="1862" y="2811"/>
                    </a:lnTo>
                    <a:lnTo>
                      <a:pt x="1866" y="2811"/>
                    </a:lnTo>
                    <a:lnTo>
                      <a:pt x="1870" y="2811"/>
                    </a:lnTo>
                    <a:lnTo>
                      <a:pt x="1874" y="2811"/>
                    </a:lnTo>
                    <a:lnTo>
                      <a:pt x="1877" y="2811"/>
                    </a:lnTo>
                    <a:lnTo>
                      <a:pt x="1881" y="2811"/>
                    </a:lnTo>
                    <a:lnTo>
                      <a:pt x="1885" y="2811"/>
                    </a:lnTo>
                    <a:lnTo>
                      <a:pt x="1889" y="2811"/>
                    </a:lnTo>
                    <a:lnTo>
                      <a:pt x="1893" y="2811"/>
                    </a:lnTo>
                    <a:lnTo>
                      <a:pt x="1897" y="2811"/>
                    </a:lnTo>
                    <a:lnTo>
                      <a:pt x="1901" y="2811"/>
                    </a:lnTo>
                    <a:lnTo>
                      <a:pt x="1905" y="2811"/>
                    </a:lnTo>
                    <a:lnTo>
                      <a:pt x="1909" y="2811"/>
                    </a:lnTo>
                    <a:lnTo>
                      <a:pt x="1913" y="2811"/>
                    </a:lnTo>
                    <a:lnTo>
                      <a:pt x="1917" y="2811"/>
                    </a:lnTo>
                    <a:lnTo>
                      <a:pt x="1921" y="2811"/>
                    </a:lnTo>
                    <a:lnTo>
                      <a:pt x="1925" y="2811"/>
                    </a:lnTo>
                    <a:lnTo>
                      <a:pt x="1929" y="2811"/>
                    </a:lnTo>
                    <a:lnTo>
                      <a:pt x="1933" y="2811"/>
                    </a:lnTo>
                    <a:lnTo>
                      <a:pt x="1937" y="2811"/>
                    </a:lnTo>
                    <a:lnTo>
                      <a:pt x="1940" y="2811"/>
                    </a:lnTo>
                    <a:lnTo>
                      <a:pt x="1944" y="2811"/>
                    </a:lnTo>
                    <a:lnTo>
                      <a:pt x="1948" y="2811"/>
                    </a:lnTo>
                    <a:lnTo>
                      <a:pt x="1952" y="2811"/>
                    </a:lnTo>
                    <a:lnTo>
                      <a:pt x="1956" y="2811"/>
                    </a:lnTo>
                    <a:lnTo>
                      <a:pt x="1960" y="2811"/>
                    </a:lnTo>
                    <a:lnTo>
                      <a:pt x="1964" y="2811"/>
                    </a:lnTo>
                    <a:lnTo>
                      <a:pt x="1968" y="2811"/>
                    </a:lnTo>
                    <a:lnTo>
                      <a:pt x="1972" y="2811"/>
                    </a:lnTo>
                    <a:lnTo>
                      <a:pt x="1976" y="2811"/>
                    </a:lnTo>
                    <a:lnTo>
                      <a:pt x="1980" y="2811"/>
                    </a:lnTo>
                    <a:lnTo>
                      <a:pt x="1984" y="2811"/>
                    </a:lnTo>
                    <a:lnTo>
                      <a:pt x="1988" y="2811"/>
                    </a:lnTo>
                    <a:lnTo>
                      <a:pt x="1992" y="2811"/>
                    </a:lnTo>
                    <a:lnTo>
                      <a:pt x="1996" y="2811"/>
                    </a:lnTo>
                    <a:lnTo>
                      <a:pt x="1999" y="2811"/>
                    </a:lnTo>
                    <a:lnTo>
                      <a:pt x="2003" y="2811"/>
                    </a:lnTo>
                    <a:lnTo>
                      <a:pt x="2007" y="2811"/>
                    </a:lnTo>
                    <a:lnTo>
                      <a:pt x="2011" y="2811"/>
                    </a:lnTo>
                    <a:lnTo>
                      <a:pt x="2015" y="2811"/>
                    </a:lnTo>
                    <a:lnTo>
                      <a:pt x="2019" y="2811"/>
                    </a:lnTo>
                    <a:lnTo>
                      <a:pt x="2023" y="2811"/>
                    </a:lnTo>
                    <a:lnTo>
                      <a:pt x="2027" y="2811"/>
                    </a:lnTo>
                    <a:lnTo>
                      <a:pt x="2031" y="2811"/>
                    </a:lnTo>
                    <a:lnTo>
                      <a:pt x="2035" y="2811"/>
                    </a:lnTo>
                    <a:lnTo>
                      <a:pt x="2039" y="2811"/>
                    </a:lnTo>
                    <a:lnTo>
                      <a:pt x="2043" y="2811"/>
                    </a:lnTo>
                    <a:lnTo>
                      <a:pt x="2047" y="2811"/>
                    </a:lnTo>
                    <a:lnTo>
                      <a:pt x="2051" y="2811"/>
                    </a:lnTo>
                    <a:lnTo>
                      <a:pt x="2055" y="2811"/>
                    </a:lnTo>
                    <a:lnTo>
                      <a:pt x="2059" y="2811"/>
                    </a:lnTo>
                    <a:lnTo>
                      <a:pt x="2062" y="2811"/>
                    </a:lnTo>
                    <a:lnTo>
                      <a:pt x="2066" y="2811"/>
                    </a:lnTo>
                    <a:lnTo>
                      <a:pt x="2070" y="2811"/>
                    </a:lnTo>
                    <a:lnTo>
                      <a:pt x="2074" y="2811"/>
                    </a:lnTo>
                    <a:lnTo>
                      <a:pt x="2078" y="2811"/>
                    </a:lnTo>
                    <a:lnTo>
                      <a:pt x="2082" y="2811"/>
                    </a:lnTo>
                    <a:lnTo>
                      <a:pt x="2086" y="2811"/>
                    </a:lnTo>
                    <a:lnTo>
                      <a:pt x="2090" y="2811"/>
                    </a:lnTo>
                    <a:lnTo>
                      <a:pt x="2094" y="2811"/>
                    </a:lnTo>
                    <a:lnTo>
                      <a:pt x="2098" y="2811"/>
                    </a:lnTo>
                    <a:lnTo>
                      <a:pt x="2102" y="2811"/>
                    </a:lnTo>
                    <a:lnTo>
                      <a:pt x="2106" y="2811"/>
                    </a:lnTo>
                    <a:lnTo>
                      <a:pt x="2110" y="2811"/>
                    </a:lnTo>
                    <a:lnTo>
                      <a:pt x="2114" y="2811"/>
                    </a:lnTo>
                    <a:lnTo>
                      <a:pt x="2118" y="2811"/>
                    </a:lnTo>
                    <a:lnTo>
                      <a:pt x="2122" y="2811"/>
                    </a:lnTo>
                    <a:lnTo>
                      <a:pt x="2125" y="2811"/>
                    </a:lnTo>
                    <a:lnTo>
                      <a:pt x="2129" y="2811"/>
                    </a:lnTo>
                    <a:lnTo>
                      <a:pt x="2133" y="2811"/>
                    </a:lnTo>
                    <a:lnTo>
                      <a:pt x="2137" y="2811"/>
                    </a:lnTo>
                    <a:lnTo>
                      <a:pt x="2141" y="2811"/>
                    </a:lnTo>
                    <a:lnTo>
                      <a:pt x="2145" y="2811"/>
                    </a:lnTo>
                    <a:lnTo>
                      <a:pt x="2149" y="2811"/>
                    </a:lnTo>
                    <a:lnTo>
                      <a:pt x="2153" y="2811"/>
                    </a:lnTo>
                    <a:lnTo>
                      <a:pt x="2157" y="2811"/>
                    </a:lnTo>
                    <a:lnTo>
                      <a:pt x="2161" y="2811"/>
                    </a:lnTo>
                    <a:lnTo>
                      <a:pt x="2165" y="2811"/>
                    </a:lnTo>
                    <a:lnTo>
                      <a:pt x="2169" y="2811"/>
                    </a:lnTo>
                    <a:lnTo>
                      <a:pt x="2173" y="2811"/>
                    </a:lnTo>
                    <a:lnTo>
                      <a:pt x="2177" y="2811"/>
                    </a:lnTo>
                    <a:lnTo>
                      <a:pt x="2181" y="2811"/>
                    </a:lnTo>
                    <a:lnTo>
                      <a:pt x="2185" y="2811"/>
                    </a:lnTo>
                    <a:lnTo>
                      <a:pt x="2188" y="2811"/>
                    </a:lnTo>
                    <a:lnTo>
                      <a:pt x="2192" y="2811"/>
                    </a:lnTo>
                    <a:lnTo>
                      <a:pt x="2196" y="2811"/>
                    </a:lnTo>
                    <a:lnTo>
                      <a:pt x="2200" y="2811"/>
                    </a:lnTo>
                    <a:lnTo>
                      <a:pt x="2204" y="2811"/>
                    </a:lnTo>
                    <a:lnTo>
                      <a:pt x="2208" y="2811"/>
                    </a:lnTo>
                    <a:lnTo>
                      <a:pt x="2212" y="2811"/>
                    </a:lnTo>
                    <a:lnTo>
                      <a:pt x="2216" y="2811"/>
                    </a:lnTo>
                    <a:lnTo>
                      <a:pt x="2220" y="2811"/>
                    </a:lnTo>
                    <a:lnTo>
                      <a:pt x="2224" y="2811"/>
                    </a:lnTo>
                    <a:lnTo>
                      <a:pt x="2228" y="2811"/>
                    </a:lnTo>
                    <a:lnTo>
                      <a:pt x="2232" y="2811"/>
                    </a:lnTo>
                    <a:lnTo>
                      <a:pt x="2236" y="2811"/>
                    </a:lnTo>
                    <a:lnTo>
                      <a:pt x="2240" y="2811"/>
                    </a:lnTo>
                    <a:lnTo>
                      <a:pt x="2244" y="2811"/>
                    </a:lnTo>
                    <a:lnTo>
                      <a:pt x="2248" y="2811"/>
                    </a:lnTo>
                    <a:lnTo>
                      <a:pt x="2251" y="2811"/>
                    </a:lnTo>
                    <a:lnTo>
                      <a:pt x="2255" y="2811"/>
                    </a:lnTo>
                    <a:lnTo>
                      <a:pt x="2259" y="2811"/>
                    </a:lnTo>
                    <a:lnTo>
                      <a:pt x="2263" y="2811"/>
                    </a:lnTo>
                    <a:lnTo>
                      <a:pt x="2267" y="2811"/>
                    </a:lnTo>
                    <a:lnTo>
                      <a:pt x="2271" y="2811"/>
                    </a:lnTo>
                    <a:lnTo>
                      <a:pt x="2275" y="2811"/>
                    </a:lnTo>
                    <a:lnTo>
                      <a:pt x="2279" y="2811"/>
                    </a:lnTo>
                    <a:lnTo>
                      <a:pt x="2283" y="2811"/>
                    </a:lnTo>
                    <a:lnTo>
                      <a:pt x="2287" y="2811"/>
                    </a:lnTo>
                    <a:lnTo>
                      <a:pt x="2291" y="2811"/>
                    </a:lnTo>
                    <a:lnTo>
                      <a:pt x="2295" y="2811"/>
                    </a:lnTo>
                    <a:lnTo>
                      <a:pt x="2299" y="2811"/>
                    </a:lnTo>
                    <a:lnTo>
                      <a:pt x="2303" y="2811"/>
                    </a:lnTo>
                    <a:lnTo>
                      <a:pt x="2307" y="2811"/>
                    </a:lnTo>
                    <a:lnTo>
                      <a:pt x="2311" y="2811"/>
                    </a:lnTo>
                    <a:lnTo>
                      <a:pt x="2314" y="2811"/>
                    </a:lnTo>
                    <a:lnTo>
                      <a:pt x="2318" y="2811"/>
                    </a:lnTo>
                    <a:lnTo>
                      <a:pt x="2322" y="2811"/>
                    </a:lnTo>
                    <a:lnTo>
                      <a:pt x="2326" y="2811"/>
                    </a:lnTo>
                    <a:lnTo>
                      <a:pt x="2330" y="2811"/>
                    </a:lnTo>
                    <a:lnTo>
                      <a:pt x="2334" y="2811"/>
                    </a:lnTo>
                    <a:lnTo>
                      <a:pt x="2338" y="2811"/>
                    </a:lnTo>
                    <a:lnTo>
                      <a:pt x="2342" y="2811"/>
                    </a:lnTo>
                    <a:lnTo>
                      <a:pt x="2346" y="2811"/>
                    </a:lnTo>
                    <a:lnTo>
                      <a:pt x="2350" y="2811"/>
                    </a:lnTo>
                    <a:lnTo>
                      <a:pt x="2354" y="2811"/>
                    </a:lnTo>
                    <a:lnTo>
                      <a:pt x="2358" y="2811"/>
                    </a:lnTo>
                    <a:lnTo>
                      <a:pt x="2362" y="2811"/>
                    </a:lnTo>
                    <a:lnTo>
                      <a:pt x="2366" y="2811"/>
                    </a:lnTo>
                    <a:lnTo>
                      <a:pt x="2370" y="2811"/>
                    </a:lnTo>
                    <a:lnTo>
                      <a:pt x="2374" y="2811"/>
                    </a:lnTo>
                    <a:lnTo>
                      <a:pt x="2377" y="2811"/>
                    </a:lnTo>
                    <a:lnTo>
                      <a:pt x="2381" y="2811"/>
                    </a:lnTo>
                    <a:lnTo>
                      <a:pt x="2385" y="2811"/>
                    </a:lnTo>
                    <a:lnTo>
                      <a:pt x="2389" y="2811"/>
                    </a:lnTo>
                    <a:lnTo>
                      <a:pt x="2393" y="2811"/>
                    </a:lnTo>
                    <a:lnTo>
                      <a:pt x="2397" y="2811"/>
                    </a:lnTo>
                    <a:lnTo>
                      <a:pt x="2401" y="2811"/>
                    </a:lnTo>
                    <a:lnTo>
                      <a:pt x="2405" y="2811"/>
                    </a:lnTo>
                    <a:lnTo>
                      <a:pt x="2409" y="2811"/>
                    </a:lnTo>
                    <a:lnTo>
                      <a:pt x="2413" y="2811"/>
                    </a:lnTo>
                    <a:lnTo>
                      <a:pt x="2417" y="2811"/>
                    </a:lnTo>
                    <a:lnTo>
                      <a:pt x="2421" y="2811"/>
                    </a:lnTo>
                    <a:lnTo>
                      <a:pt x="2425" y="2811"/>
                    </a:lnTo>
                    <a:lnTo>
                      <a:pt x="2429" y="2811"/>
                    </a:lnTo>
                    <a:lnTo>
                      <a:pt x="2433" y="2811"/>
                    </a:lnTo>
                    <a:lnTo>
                      <a:pt x="2437" y="2811"/>
                    </a:lnTo>
                    <a:lnTo>
                      <a:pt x="2440" y="2811"/>
                    </a:lnTo>
                    <a:lnTo>
                      <a:pt x="2444" y="2811"/>
                    </a:lnTo>
                    <a:lnTo>
                      <a:pt x="2448" y="2811"/>
                    </a:lnTo>
                    <a:lnTo>
                      <a:pt x="2452" y="2811"/>
                    </a:lnTo>
                    <a:lnTo>
                      <a:pt x="2456" y="2811"/>
                    </a:lnTo>
                    <a:lnTo>
                      <a:pt x="2460" y="2811"/>
                    </a:lnTo>
                    <a:lnTo>
                      <a:pt x="2464" y="2811"/>
                    </a:lnTo>
                    <a:lnTo>
                      <a:pt x="2468" y="2811"/>
                    </a:lnTo>
                    <a:lnTo>
                      <a:pt x="2472" y="2811"/>
                    </a:lnTo>
                    <a:lnTo>
                      <a:pt x="2476" y="2811"/>
                    </a:lnTo>
                    <a:lnTo>
                      <a:pt x="2480" y="2811"/>
                    </a:lnTo>
                    <a:lnTo>
                      <a:pt x="2484" y="2811"/>
                    </a:lnTo>
                    <a:lnTo>
                      <a:pt x="2488" y="2811"/>
                    </a:lnTo>
                    <a:lnTo>
                      <a:pt x="2492" y="2811"/>
                    </a:lnTo>
                    <a:lnTo>
                      <a:pt x="2496" y="2811"/>
                    </a:lnTo>
                    <a:lnTo>
                      <a:pt x="2499" y="2811"/>
                    </a:lnTo>
                    <a:lnTo>
                      <a:pt x="2503" y="2811"/>
                    </a:lnTo>
                    <a:lnTo>
                      <a:pt x="2507" y="2811"/>
                    </a:lnTo>
                    <a:lnTo>
                      <a:pt x="2511" y="2811"/>
                    </a:lnTo>
                    <a:lnTo>
                      <a:pt x="2515" y="2811"/>
                    </a:lnTo>
                    <a:lnTo>
                      <a:pt x="2519" y="2811"/>
                    </a:lnTo>
                    <a:lnTo>
                      <a:pt x="2523" y="2811"/>
                    </a:lnTo>
                    <a:lnTo>
                      <a:pt x="2527" y="2811"/>
                    </a:lnTo>
                    <a:lnTo>
                      <a:pt x="2531" y="2811"/>
                    </a:lnTo>
                    <a:lnTo>
                      <a:pt x="2535" y="2811"/>
                    </a:lnTo>
                    <a:lnTo>
                      <a:pt x="2539" y="2811"/>
                    </a:lnTo>
                    <a:lnTo>
                      <a:pt x="2543" y="2811"/>
                    </a:lnTo>
                    <a:lnTo>
                      <a:pt x="2547" y="2811"/>
                    </a:lnTo>
                    <a:lnTo>
                      <a:pt x="2551" y="2811"/>
                    </a:lnTo>
                    <a:lnTo>
                      <a:pt x="2555" y="2811"/>
                    </a:lnTo>
                    <a:lnTo>
                      <a:pt x="2559" y="2811"/>
                    </a:lnTo>
                    <a:lnTo>
                      <a:pt x="2562" y="2811"/>
                    </a:lnTo>
                    <a:lnTo>
                      <a:pt x="2566" y="2811"/>
                    </a:lnTo>
                    <a:lnTo>
                      <a:pt x="2570" y="2811"/>
                    </a:lnTo>
                    <a:lnTo>
                      <a:pt x="2574" y="2811"/>
                    </a:lnTo>
                    <a:lnTo>
                      <a:pt x="2578" y="2811"/>
                    </a:lnTo>
                    <a:lnTo>
                      <a:pt x="2582" y="2811"/>
                    </a:lnTo>
                    <a:lnTo>
                      <a:pt x="2586" y="2811"/>
                    </a:lnTo>
                    <a:lnTo>
                      <a:pt x="2590" y="2811"/>
                    </a:lnTo>
                    <a:lnTo>
                      <a:pt x="2594" y="2811"/>
                    </a:lnTo>
                    <a:lnTo>
                      <a:pt x="2598" y="2811"/>
                    </a:lnTo>
                    <a:lnTo>
                      <a:pt x="2602" y="2811"/>
                    </a:lnTo>
                    <a:lnTo>
                      <a:pt x="2606" y="2811"/>
                    </a:lnTo>
                    <a:lnTo>
                      <a:pt x="2610" y="2811"/>
                    </a:lnTo>
                    <a:lnTo>
                      <a:pt x="2614" y="2811"/>
                    </a:lnTo>
                    <a:lnTo>
                      <a:pt x="2618" y="2811"/>
                    </a:lnTo>
                    <a:lnTo>
                      <a:pt x="2622" y="2811"/>
                    </a:lnTo>
                    <a:lnTo>
                      <a:pt x="2625" y="2811"/>
                    </a:lnTo>
                    <a:lnTo>
                      <a:pt x="2629" y="2805"/>
                    </a:lnTo>
                    <a:lnTo>
                      <a:pt x="2633" y="2794"/>
                    </a:lnTo>
                    <a:lnTo>
                      <a:pt x="2637" y="2784"/>
                    </a:lnTo>
                    <a:lnTo>
                      <a:pt x="2641" y="2774"/>
                    </a:lnTo>
                    <a:lnTo>
                      <a:pt x="2645" y="2764"/>
                    </a:lnTo>
                    <a:lnTo>
                      <a:pt x="2649" y="2755"/>
                    </a:lnTo>
                    <a:lnTo>
                      <a:pt x="2653" y="2744"/>
                    </a:lnTo>
                    <a:lnTo>
                      <a:pt x="2657" y="2734"/>
                    </a:lnTo>
                    <a:lnTo>
                      <a:pt x="2661" y="2723"/>
                    </a:lnTo>
                    <a:lnTo>
                      <a:pt x="2665" y="2714"/>
                    </a:lnTo>
                    <a:lnTo>
                      <a:pt x="2669" y="2703"/>
                    </a:lnTo>
                    <a:lnTo>
                      <a:pt x="2673" y="2693"/>
                    </a:lnTo>
                    <a:lnTo>
                      <a:pt x="2677" y="2683"/>
                    </a:lnTo>
                    <a:lnTo>
                      <a:pt x="2681" y="2671"/>
                    </a:lnTo>
                    <a:lnTo>
                      <a:pt x="2685" y="2663"/>
                    </a:lnTo>
                    <a:lnTo>
                      <a:pt x="2688" y="2652"/>
                    </a:lnTo>
                    <a:lnTo>
                      <a:pt x="2692" y="2640"/>
                    </a:lnTo>
                    <a:lnTo>
                      <a:pt x="2696" y="2632"/>
                    </a:lnTo>
                    <a:lnTo>
                      <a:pt x="2700" y="2620"/>
                    </a:lnTo>
                    <a:lnTo>
                      <a:pt x="2704" y="2610"/>
                    </a:lnTo>
                    <a:lnTo>
                      <a:pt x="2708" y="2598"/>
                    </a:lnTo>
                    <a:lnTo>
                      <a:pt x="2712" y="2590"/>
                    </a:lnTo>
                    <a:lnTo>
                      <a:pt x="2716" y="2579"/>
                    </a:lnTo>
                    <a:lnTo>
                      <a:pt x="2720" y="2568"/>
                    </a:lnTo>
                    <a:lnTo>
                      <a:pt x="2724" y="2557"/>
                    </a:lnTo>
                    <a:lnTo>
                      <a:pt x="2728" y="2547"/>
                    </a:lnTo>
                    <a:lnTo>
                      <a:pt x="2732" y="2537"/>
                    </a:lnTo>
                    <a:lnTo>
                      <a:pt x="2736" y="2525"/>
                    </a:lnTo>
                    <a:lnTo>
                      <a:pt x="2740" y="2515"/>
                    </a:lnTo>
                    <a:lnTo>
                      <a:pt x="2744" y="2505"/>
                    </a:lnTo>
                    <a:lnTo>
                      <a:pt x="2748" y="2494"/>
                    </a:lnTo>
                    <a:lnTo>
                      <a:pt x="2751" y="2484"/>
                    </a:lnTo>
                    <a:lnTo>
                      <a:pt x="2755" y="2473"/>
                    </a:lnTo>
                    <a:lnTo>
                      <a:pt x="2759" y="2462"/>
                    </a:lnTo>
                    <a:lnTo>
                      <a:pt x="2763" y="2453"/>
                    </a:lnTo>
                    <a:lnTo>
                      <a:pt x="2767" y="2441"/>
                    </a:lnTo>
                    <a:lnTo>
                      <a:pt x="2771" y="2430"/>
                    </a:lnTo>
                    <a:lnTo>
                      <a:pt x="2775" y="2420"/>
                    </a:lnTo>
                    <a:lnTo>
                      <a:pt x="2779" y="2408"/>
                    </a:lnTo>
                    <a:lnTo>
                      <a:pt x="2783" y="2398"/>
                    </a:lnTo>
                    <a:lnTo>
                      <a:pt x="2787" y="2388"/>
                    </a:lnTo>
                    <a:lnTo>
                      <a:pt x="2791" y="2378"/>
                    </a:lnTo>
                    <a:lnTo>
                      <a:pt x="2795" y="2366"/>
                    </a:lnTo>
                    <a:lnTo>
                      <a:pt x="2799" y="2355"/>
                    </a:lnTo>
                    <a:lnTo>
                      <a:pt x="2803" y="2345"/>
                    </a:lnTo>
                    <a:lnTo>
                      <a:pt x="2807" y="2334"/>
                    </a:lnTo>
                    <a:lnTo>
                      <a:pt x="2811" y="2324"/>
                    </a:lnTo>
                    <a:lnTo>
                      <a:pt x="2814" y="2313"/>
                    </a:lnTo>
                    <a:lnTo>
                      <a:pt x="2818" y="2302"/>
                    </a:lnTo>
                    <a:lnTo>
                      <a:pt x="2822" y="2292"/>
                    </a:lnTo>
                    <a:lnTo>
                      <a:pt x="2826" y="2281"/>
                    </a:lnTo>
                    <a:lnTo>
                      <a:pt x="2830" y="2270"/>
                    </a:lnTo>
                    <a:lnTo>
                      <a:pt x="2834" y="2261"/>
                    </a:lnTo>
                    <a:lnTo>
                      <a:pt x="2838" y="2249"/>
                    </a:lnTo>
                    <a:lnTo>
                      <a:pt x="2842" y="2237"/>
                    </a:lnTo>
                    <a:lnTo>
                      <a:pt x="2846" y="2229"/>
                    </a:lnTo>
                    <a:lnTo>
                      <a:pt x="2850" y="2216"/>
                    </a:lnTo>
                    <a:lnTo>
                      <a:pt x="2854" y="2207"/>
                    </a:lnTo>
                    <a:lnTo>
                      <a:pt x="2858" y="2196"/>
                    </a:lnTo>
                    <a:lnTo>
                      <a:pt x="2862" y="2184"/>
                    </a:lnTo>
                    <a:lnTo>
                      <a:pt x="2866" y="2174"/>
                    </a:lnTo>
                    <a:lnTo>
                      <a:pt x="2870" y="2163"/>
                    </a:lnTo>
                    <a:lnTo>
                      <a:pt x="2874" y="2152"/>
                    </a:lnTo>
                    <a:lnTo>
                      <a:pt x="2877" y="2142"/>
                    </a:lnTo>
                    <a:lnTo>
                      <a:pt x="2881" y="2132"/>
                    </a:lnTo>
                    <a:lnTo>
                      <a:pt x="2885" y="2120"/>
                    </a:lnTo>
                    <a:lnTo>
                      <a:pt x="2889" y="2110"/>
                    </a:lnTo>
                    <a:lnTo>
                      <a:pt x="2893" y="2099"/>
                    </a:lnTo>
                    <a:lnTo>
                      <a:pt x="2897" y="2087"/>
                    </a:lnTo>
                    <a:lnTo>
                      <a:pt x="2901" y="2078"/>
                    </a:lnTo>
                    <a:lnTo>
                      <a:pt x="2905" y="2067"/>
                    </a:lnTo>
                    <a:lnTo>
                      <a:pt x="2909" y="2056"/>
                    </a:lnTo>
                    <a:lnTo>
                      <a:pt x="2913" y="2045"/>
                    </a:lnTo>
                    <a:lnTo>
                      <a:pt x="2917" y="2036"/>
                    </a:lnTo>
                    <a:lnTo>
                      <a:pt x="2921" y="2025"/>
                    </a:lnTo>
                    <a:lnTo>
                      <a:pt x="2925" y="2015"/>
                    </a:lnTo>
                    <a:lnTo>
                      <a:pt x="2929" y="2005"/>
                    </a:lnTo>
                    <a:lnTo>
                      <a:pt x="2933" y="1993"/>
                    </a:lnTo>
                    <a:lnTo>
                      <a:pt x="2937" y="1985"/>
                    </a:lnTo>
                    <a:lnTo>
                      <a:pt x="2940" y="1974"/>
                    </a:lnTo>
                    <a:lnTo>
                      <a:pt x="2944" y="1963"/>
                    </a:lnTo>
                    <a:lnTo>
                      <a:pt x="2948" y="1952"/>
                    </a:lnTo>
                    <a:lnTo>
                      <a:pt x="2952" y="1942"/>
                    </a:lnTo>
                    <a:lnTo>
                      <a:pt x="2956" y="1931"/>
                    </a:lnTo>
                    <a:lnTo>
                      <a:pt x="2960" y="1921"/>
                    </a:lnTo>
                    <a:lnTo>
                      <a:pt x="2964" y="1911"/>
                    </a:lnTo>
                    <a:lnTo>
                      <a:pt x="2968" y="1900"/>
                    </a:lnTo>
                    <a:lnTo>
                      <a:pt x="2972" y="1889"/>
                    </a:lnTo>
                    <a:lnTo>
                      <a:pt x="2976" y="1877"/>
                    </a:lnTo>
                    <a:lnTo>
                      <a:pt x="2980" y="1868"/>
                    </a:lnTo>
                    <a:lnTo>
                      <a:pt x="2984" y="1859"/>
                    </a:lnTo>
                    <a:lnTo>
                      <a:pt x="2988" y="1849"/>
                    </a:lnTo>
                    <a:lnTo>
                      <a:pt x="2992" y="1837"/>
                    </a:lnTo>
                    <a:lnTo>
                      <a:pt x="2996" y="1828"/>
                    </a:lnTo>
                    <a:lnTo>
                      <a:pt x="2999" y="1817"/>
                    </a:lnTo>
                    <a:lnTo>
                      <a:pt x="3003" y="1807"/>
                    </a:lnTo>
                    <a:lnTo>
                      <a:pt x="3007" y="1797"/>
                    </a:lnTo>
                    <a:lnTo>
                      <a:pt x="3011" y="1787"/>
                    </a:lnTo>
                    <a:lnTo>
                      <a:pt x="3015" y="1776"/>
                    </a:lnTo>
                    <a:lnTo>
                      <a:pt x="3019" y="1767"/>
                    </a:lnTo>
                    <a:lnTo>
                      <a:pt x="3023" y="1757"/>
                    </a:lnTo>
                    <a:lnTo>
                      <a:pt x="3027" y="1747"/>
                    </a:lnTo>
                    <a:lnTo>
                      <a:pt x="3031" y="1736"/>
                    </a:lnTo>
                    <a:lnTo>
                      <a:pt x="3035" y="1726"/>
                    </a:lnTo>
                    <a:lnTo>
                      <a:pt x="3039" y="1717"/>
                    </a:lnTo>
                    <a:lnTo>
                      <a:pt x="3043" y="1707"/>
                    </a:lnTo>
                    <a:lnTo>
                      <a:pt x="3047" y="1697"/>
                    </a:lnTo>
                    <a:lnTo>
                      <a:pt x="3051" y="1689"/>
                    </a:lnTo>
                    <a:lnTo>
                      <a:pt x="3055" y="1677"/>
                    </a:lnTo>
                    <a:lnTo>
                      <a:pt x="3059" y="1667"/>
                    </a:lnTo>
                    <a:lnTo>
                      <a:pt x="3062" y="1657"/>
                    </a:lnTo>
                    <a:lnTo>
                      <a:pt x="3066" y="1647"/>
                    </a:lnTo>
                    <a:lnTo>
                      <a:pt x="3070" y="1638"/>
                    </a:lnTo>
                    <a:lnTo>
                      <a:pt x="3074" y="1628"/>
                    </a:lnTo>
                    <a:lnTo>
                      <a:pt x="3078" y="1619"/>
                    </a:lnTo>
                    <a:lnTo>
                      <a:pt x="3082" y="1609"/>
                    </a:lnTo>
                    <a:lnTo>
                      <a:pt x="3086" y="1600"/>
                    </a:lnTo>
                    <a:lnTo>
                      <a:pt x="3090" y="1589"/>
                    </a:lnTo>
                    <a:lnTo>
                      <a:pt x="3094" y="1580"/>
                    </a:lnTo>
                    <a:lnTo>
                      <a:pt x="3098" y="1570"/>
                    </a:lnTo>
                    <a:lnTo>
                      <a:pt x="3102" y="1560"/>
                    </a:lnTo>
                    <a:lnTo>
                      <a:pt x="3106" y="1551"/>
                    </a:lnTo>
                    <a:lnTo>
                      <a:pt x="3110" y="1541"/>
                    </a:lnTo>
                    <a:lnTo>
                      <a:pt x="3114" y="1532"/>
                    </a:lnTo>
                    <a:lnTo>
                      <a:pt x="3118" y="1523"/>
                    </a:lnTo>
                    <a:lnTo>
                      <a:pt x="3122" y="1513"/>
                    </a:lnTo>
                    <a:lnTo>
                      <a:pt x="3125" y="1503"/>
                    </a:lnTo>
                    <a:lnTo>
                      <a:pt x="3129" y="1494"/>
                    </a:lnTo>
                    <a:lnTo>
                      <a:pt x="3133" y="1485"/>
                    </a:lnTo>
                    <a:lnTo>
                      <a:pt x="3137" y="1475"/>
                    </a:lnTo>
                    <a:lnTo>
                      <a:pt x="3141" y="1467"/>
                    </a:lnTo>
                    <a:lnTo>
                      <a:pt x="3145" y="1457"/>
                    </a:lnTo>
                    <a:lnTo>
                      <a:pt x="3149" y="1447"/>
                    </a:lnTo>
                    <a:lnTo>
                      <a:pt x="3153" y="1438"/>
                    </a:lnTo>
                    <a:lnTo>
                      <a:pt x="3157" y="1430"/>
                    </a:lnTo>
                    <a:lnTo>
                      <a:pt x="3161" y="1418"/>
                    </a:lnTo>
                    <a:lnTo>
                      <a:pt x="3165" y="1410"/>
                    </a:lnTo>
                    <a:lnTo>
                      <a:pt x="3169" y="1402"/>
                    </a:lnTo>
                    <a:lnTo>
                      <a:pt x="3173" y="1392"/>
                    </a:lnTo>
                    <a:lnTo>
                      <a:pt x="3177" y="1383"/>
                    </a:lnTo>
                    <a:lnTo>
                      <a:pt x="3181" y="1375"/>
                    </a:lnTo>
                    <a:lnTo>
                      <a:pt x="3185" y="1365"/>
                    </a:lnTo>
                    <a:lnTo>
                      <a:pt x="3188" y="1358"/>
                    </a:lnTo>
                    <a:lnTo>
                      <a:pt x="3192" y="1348"/>
                    </a:lnTo>
                    <a:lnTo>
                      <a:pt x="3196" y="1339"/>
                    </a:lnTo>
                    <a:lnTo>
                      <a:pt x="3200" y="1330"/>
                    </a:lnTo>
                    <a:lnTo>
                      <a:pt x="3204" y="1321"/>
                    </a:lnTo>
                    <a:lnTo>
                      <a:pt x="3208" y="1313"/>
                    </a:lnTo>
                    <a:lnTo>
                      <a:pt x="3212" y="1304"/>
                    </a:lnTo>
                    <a:lnTo>
                      <a:pt x="3216" y="1295"/>
                    </a:lnTo>
                    <a:lnTo>
                      <a:pt x="3220" y="1286"/>
                    </a:lnTo>
                    <a:lnTo>
                      <a:pt x="3224" y="1278"/>
                    </a:lnTo>
                    <a:lnTo>
                      <a:pt x="3228" y="1269"/>
                    </a:lnTo>
                    <a:lnTo>
                      <a:pt x="3232" y="1261"/>
                    </a:lnTo>
                    <a:lnTo>
                      <a:pt x="3236" y="1253"/>
                    </a:lnTo>
                    <a:lnTo>
                      <a:pt x="3240" y="1244"/>
                    </a:lnTo>
                    <a:lnTo>
                      <a:pt x="3244" y="1235"/>
                    </a:lnTo>
                    <a:lnTo>
                      <a:pt x="3248" y="1227"/>
                    </a:lnTo>
                    <a:lnTo>
                      <a:pt x="3251" y="1219"/>
                    </a:lnTo>
                    <a:lnTo>
                      <a:pt x="3255" y="1211"/>
                    </a:lnTo>
                    <a:lnTo>
                      <a:pt x="3259" y="1201"/>
                    </a:lnTo>
                    <a:lnTo>
                      <a:pt x="3263" y="1194"/>
                    </a:lnTo>
                    <a:lnTo>
                      <a:pt x="3267" y="1186"/>
                    </a:lnTo>
                    <a:lnTo>
                      <a:pt x="3271" y="1177"/>
                    </a:lnTo>
                    <a:lnTo>
                      <a:pt x="3275" y="1169"/>
                    </a:lnTo>
                    <a:lnTo>
                      <a:pt x="3279" y="1162"/>
                    </a:lnTo>
                    <a:lnTo>
                      <a:pt x="3283" y="1153"/>
                    </a:lnTo>
                    <a:lnTo>
                      <a:pt x="3287" y="1145"/>
                    </a:lnTo>
                    <a:lnTo>
                      <a:pt x="3291" y="1136"/>
                    </a:lnTo>
                    <a:lnTo>
                      <a:pt x="3295" y="1129"/>
                    </a:lnTo>
                    <a:lnTo>
                      <a:pt x="3299" y="1122"/>
                    </a:lnTo>
                    <a:lnTo>
                      <a:pt x="3303" y="1113"/>
                    </a:lnTo>
                    <a:lnTo>
                      <a:pt x="3307" y="1105"/>
                    </a:lnTo>
                    <a:lnTo>
                      <a:pt x="3311" y="1097"/>
                    </a:lnTo>
                    <a:lnTo>
                      <a:pt x="3314" y="1089"/>
                    </a:lnTo>
                    <a:lnTo>
                      <a:pt x="3318" y="1082"/>
                    </a:lnTo>
                    <a:lnTo>
                      <a:pt x="3322" y="1074"/>
                    </a:lnTo>
                    <a:lnTo>
                      <a:pt x="3326" y="1066"/>
                    </a:lnTo>
                    <a:lnTo>
                      <a:pt x="3330" y="1059"/>
                    </a:lnTo>
                    <a:lnTo>
                      <a:pt x="3334" y="1051"/>
                    </a:lnTo>
                    <a:lnTo>
                      <a:pt x="3338" y="1042"/>
                    </a:lnTo>
                    <a:lnTo>
                      <a:pt x="3342" y="1036"/>
                    </a:lnTo>
                    <a:lnTo>
                      <a:pt x="3346" y="1029"/>
                    </a:lnTo>
                    <a:lnTo>
                      <a:pt x="3350" y="1021"/>
                    </a:lnTo>
                    <a:lnTo>
                      <a:pt x="3354" y="1013"/>
                    </a:lnTo>
                    <a:lnTo>
                      <a:pt x="3358" y="1006"/>
                    </a:lnTo>
                    <a:lnTo>
                      <a:pt x="3362" y="998"/>
                    </a:lnTo>
                    <a:lnTo>
                      <a:pt x="3366" y="991"/>
                    </a:lnTo>
                    <a:lnTo>
                      <a:pt x="3370" y="984"/>
                    </a:lnTo>
                    <a:lnTo>
                      <a:pt x="3374" y="976"/>
                    </a:lnTo>
                    <a:lnTo>
                      <a:pt x="3377" y="969"/>
                    </a:lnTo>
                    <a:lnTo>
                      <a:pt x="3381" y="962"/>
                    </a:lnTo>
                    <a:lnTo>
                      <a:pt x="3385" y="955"/>
                    </a:lnTo>
                    <a:lnTo>
                      <a:pt x="3389" y="947"/>
                    </a:lnTo>
                    <a:lnTo>
                      <a:pt x="3393" y="940"/>
                    </a:lnTo>
                    <a:lnTo>
                      <a:pt x="3397" y="933"/>
                    </a:lnTo>
                    <a:lnTo>
                      <a:pt x="3401" y="926"/>
                    </a:lnTo>
                    <a:lnTo>
                      <a:pt x="3405" y="920"/>
                    </a:lnTo>
                    <a:lnTo>
                      <a:pt x="3409" y="913"/>
                    </a:lnTo>
                    <a:lnTo>
                      <a:pt x="3413" y="905"/>
                    </a:lnTo>
                    <a:lnTo>
                      <a:pt x="3417" y="900"/>
                    </a:lnTo>
                    <a:lnTo>
                      <a:pt x="3421" y="892"/>
                    </a:lnTo>
                    <a:lnTo>
                      <a:pt x="3425" y="885"/>
                    </a:lnTo>
                    <a:lnTo>
                      <a:pt x="3429" y="878"/>
                    </a:lnTo>
                    <a:lnTo>
                      <a:pt x="3433" y="872"/>
                    </a:lnTo>
                    <a:lnTo>
                      <a:pt x="3437" y="865"/>
                    </a:lnTo>
                    <a:lnTo>
                      <a:pt x="3440" y="859"/>
                    </a:lnTo>
                    <a:lnTo>
                      <a:pt x="3444" y="852"/>
                    </a:lnTo>
                    <a:lnTo>
                      <a:pt x="3448" y="846"/>
                    </a:lnTo>
                    <a:lnTo>
                      <a:pt x="3452" y="839"/>
                    </a:lnTo>
                    <a:lnTo>
                      <a:pt x="3456" y="832"/>
                    </a:lnTo>
                    <a:lnTo>
                      <a:pt x="3460" y="826"/>
                    </a:lnTo>
                    <a:lnTo>
                      <a:pt x="3464" y="819"/>
                    </a:lnTo>
                    <a:lnTo>
                      <a:pt x="3468" y="813"/>
                    </a:lnTo>
                    <a:lnTo>
                      <a:pt x="3472" y="806"/>
                    </a:lnTo>
                    <a:lnTo>
                      <a:pt x="3476" y="800"/>
                    </a:lnTo>
                    <a:lnTo>
                      <a:pt x="3480" y="793"/>
                    </a:lnTo>
                    <a:lnTo>
                      <a:pt x="3484" y="787"/>
                    </a:lnTo>
                    <a:lnTo>
                      <a:pt x="3488" y="780"/>
                    </a:lnTo>
                    <a:lnTo>
                      <a:pt x="3492" y="775"/>
                    </a:lnTo>
                    <a:lnTo>
                      <a:pt x="3496" y="769"/>
                    </a:lnTo>
                    <a:lnTo>
                      <a:pt x="3499" y="763"/>
                    </a:lnTo>
                    <a:lnTo>
                      <a:pt x="3503" y="758"/>
                    </a:lnTo>
                    <a:lnTo>
                      <a:pt x="3507" y="750"/>
                    </a:lnTo>
                    <a:lnTo>
                      <a:pt x="3511" y="745"/>
                    </a:lnTo>
                    <a:lnTo>
                      <a:pt x="3515" y="739"/>
                    </a:lnTo>
                    <a:lnTo>
                      <a:pt x="3519" y="732"/>
                    </a:lnTo>
                    <a:lnTo>
                      <a:pt x="3523" y="727"/>
                    </a:lnTo>
                    <a:lnTo>
                      <a:pt x="3527" y="721"/>
                    </a:lnTo>
                    <a:lnTo>
                      <a:pt x="3531" y="715"/>
                    </a:lnTo>
                    <a:lnTo>
                      <a:pt x="3535" y="709"/>
                    </a:lnTo>
                    <a:lnTo>
                      <a:pt x="3539" y="704"/>
                    </a:lnTo>
                    <a:lnTo>
                      <a:pt x="3543" y="698"/>
                    </a:lnTo>
                    <a:lnTo>
                      <a:pt x="3547" y="693"/>
                    </a:lnTo>
                    <a:lnTo>
                      <a:pt x="3551" y="686"/>
                    </a:lnTo>
                    <a:lnTo>
                      <a:pt x="3555" y="681"/>
                    </a:lnTo>
                    <a:lnTo>
                      <a:pt x="3559" y="675"/>
                    </a:lnTo>
                    <a:lnTo>
                      <a:pt x="3562" y="670"/>
                    </a:lnTo>
                    <a:lnTo>
                      <a:pt x="3566" y="665"/>
                    </a:lnTo>
                    <a:lnTo>
                      <a:pt x="3570" y="658"/>
                    </a:lnTo>
                    <a:lnTo>
                      <a:pt x="3574" y="653"/>
                    </a:lnTo>
                    <a:lnTo>
                      <a:pt x="3578" y="648"/>
                    </a:lnTo>
                    <a:lnTo>
                      <a:pt x="3582" y="642"/>
                    </a:lnTo>
                    <a:lnTo>
                      <a:pt x="3586" y="637"/>
                    </a:lnTo>
                    <a:lnTo>
                      <a:pt x="3590" y="632"/>
                    </a:lnTo>
                    <a:lnTo>
                      <a:pt x="3594" y="626"/>
                    </a:lnTo>
                    <a:lnTo>
                      <a:pt x="3598" y="621"/>
                    </a:lnTo>
                    <a:lnTo>
                      <a:pt x="3602" y="615"/>
                    </a:lnTo>
                    <a:lnTo>
                      <a:pt x="3606" y="611"/>
                    </a:lnTo>
                    <a:lnTo>
                      <a:pt x="3610" y="606"/>
                    </a:lnTo>
                    <a:lnTo>
                      <a:pt x="3614" y="602"/>
                    </a:lnTo>
                    <a:lnTo>
                      <a:pt x="3618" y="596"/>
                    </a:lnTo>
                    <a:lnTo>
                      <a:pt x="3622" y="590"/>
                    </a:lnTo>
                    <a:lnTo>
                      <a:pt x="3625" y="585"/>
                    </a:lnTo>
                    <a:lnTo>
                      <a:pt x="3629" y="579"/>
                    </a:lnTo>
                    <a:lnTo>
                      <a:pt x="3633" y="576"/>
                    </a:lnTo>
                    <a:lnTo>
                      <a:pt x="3637" y="570"/>
                    </a:lnTo>
                    <a:lnTo>
                      <a:pt x="3641" y="566"/>
                    </a:lnTo>
                    <a:lnTo>
                      <a:pt x="3645" y="561"/>
                    </a:lnTo>
                    <a:lnTo>
                      <a:pt x="3649" y="555"/>
                    </a:lnTo>
                    <a:lnTo>
                      <a:pt x="3653" y="550"/>
                    </a:lnTo>
                    <a:lnTo>
                      <a:pt x="3657" y="546"/>
                    </a:lnTo>
                    <a:lnTo>
                      <a:pt x="3661" y="541"/>
                    </a:lnTo>
                    <a:lnTo>
                      <a:pt x="3665" y="536"/>
                    </a:lnTo>
                    <a:lnTo>
                      <a:pt x="3669" y="531"/>
                    </a:lnTo>
                    <a:lnTo>
                      <a:pt x="3673" y="528"/>
                    </a:lnTo>
                    <a:lnTo>
                      <a:pt x="3677" y="522"/>
                    </a:lnTo>
                    <a:lnTo>
                      <a:pt x="3681" y="519"/>
                    </a:lnTo>
                    <a:lnTo>
                      <a:pt x="3685" y="514"/>
                    </a:lnTo>
                    <a:lnTo>
                      <a:pt x="3688" y="509"/>
                    </a:lnTo>
                    <a:lnTo>
                      <a:pt x="3692" y="503"/>
                    </a:lnTo>
                    <a:lnTo>
                      <a:pt x="3696" y="501"/>
                    </a:lnTo>
                    <a:lnTo>
                      <a:pt x="3700" y="495"/>
                    </a:lnTo>
                    <a:lnTo>
                      <a:pt x="3704" y="491"/>
                    </a:lnTo>
                    <a:lnTo>
                      <a:pt x="3708" y="488"/>
                    </a:lnTo>
                    <a:lnTo>
                      <a:pt x="3712" y="483"/>
                    </a:lnTo>
                    <a:lnTo>
                      <a:pt x="3716" y="478"/>
                    </a:lnTo>
                    <a:lnTo>
                      <a:pt x="3720" y="475"/>
                    </a:lnTo>
                    <a:lnTo>
                      <a:pt x="3724" y="470"/>
                    </a:lnTo>
                    <a:lnTo>
                      <a:pt x="3728" y="466"/>
                    </a:lnTo>
                    <a:lnTo>
                      <a:pt x="3732" y="463"/>
                    </a:lnTo>
                    <a:lnTo>
                      <a:pt x="3736" y="458"/>
                    </a:lnTo>
                    <a:lnTo>
                      <a:pt x="3740" y="454"/>
                    </a:lnTo>
                    <a:lnTo>
                      <a:pt x="3744" y="451"/>
                    </a:lnTo>
                    <a:lnTo>
                      <a:pt x="3748" y="446"/>
                    </a:lnTo>
                    <a:lnTo>
                      <a:pt x="3751" y="442"/>
                    </a:lnTo>
                    <a:lnTo>
                      <a:pt x="3755" y="437"/>
                    </a:lnTo>
                    <a:lnTo>
                      <a:pt x="3759" y="434"/>
                    </a:lnTo>
                    <a:lnTo>
                      <a:pt x="3763" y="430"/>
                    </a:lnTo>
                    <a:lnTo>
                      <a:pt x="3767" y="427"/>
                    </a:lnTo>
                    <a:lnTo>
                      <a:pt x="3771" y="423"/>
                    </a:lnTo>
                    <a:lnTo>
                      <a:pt x="3775" y="419"/>
                    </a:lnTo>
                    <a:lnTo>
                      <a:pt x="3779" y="415"/>
                    </a:lnTo>
                    <a:lnTo>
                      <a:pt x="3783" y="410"/>
                    </a:lnTo>
                    <a:lnTo>
                      <a:pt x="3787" y="407"/>
                    </a:lnTo>
                    <a:lnTo>
                      <a:pt x="3791" y="404"/>
                    </a:lnTo>
                    <a:lnTo>
                      <a:pt x="3795" y="400"/>
                    </a:lnTo>
                    <a:lnTo>
                      <a:pt x="3799" y="396"/>
                    </a:lnTo>
                    <a:lnTo>
                      <a:pt x="3803" y="392"/>
                    </a:lnTo>
                    <a:lnTo>
                      <a:pt x="3807" y="388"/>
                    </a:lnTo>
                    <a:lnTo>
                      <a:pt x="3811" y="385"/>
                    </a:lnTo>
                    <a:lnTo>
                      <a:pt x="3814" y="382"/>
                    </a:lnTo>
                    <a:lnTo>
                      <a:pt x="3818" y="378"/>
                    </a:lnTo>
                    <a:lnTo>
                      <a:pt x="3822" y="375"/>
                    </a:lnTo>
                    <a:lnTo>
                      <a:pt x="3826" y="370"/>
                    </a:lnTo>
                    <a:lnTo>
                      <a:pt x="3830" y="368"/>
                    </a:lnTo>
                    <a:lnTo>
                      <a:pt x="3834" y="365"/>
                    </a:lnTo>
                    <a:lnTo>
                      <a:pt x="3838" y="361"/>
                    </a:lnTo>
                    <a:lnTo>
                      <a:pt x="3842" y="357"/>
                    </a:lnTo>
                    <a:lnTo>
                      <a:pt x="3846" y="354"/>
                    </a:lnTo>
                    <a:lnTo>
                      <a:pt x="3850" y="351"/>
                    </a:lnTo>
                    <a:lnTo>
                      <a:pt x="3854" y="347"/>
                    </a:lnTo>
                    <a:lnTo>
                      <a:pt x="3858" y="345"/>
                    </a:lnTo>
                    <a:lnTo>
                      <a:pt x="3862" y="341"/>
                    </a:lnTo>
                    <a:lnTo>
                      <a:pt x="3866" y="338"/>
                    </a:lnTo>
                    <a:lnTo>
                      <a:pt x="3870" y="335"/>
                    </a:lnTo>
                    <a:lnTo>
                      <a:pt x="3874" y="331"/>
                    </a:lnTo>
                    <a:lnTo>
                      <a:pt x="3877" y="328"/>
                    </a:lnTo>
                    <a:lnTo>
                      <a:pt x="3881" y="326"/>
                    </a:lnTo>
                    <a:lnTo>
                      <a:pt x="3885" y="322"/>
                    </a:lnTo>
                    <a:lnTo>
                      <a:pt x="3889" y="320"/>
                    </a:lnTo>
                    <a:lnTo>
                      <a:pt x="3893" y="316"/>
                    </a:lnTo>
                    <a:lnTo>
                      <a:pt x="3897" y="312"/>
                    </a:lnTo>
                    <a:lnTo>
                      <a:pt x="3901" y="311"/>
                    </a:lnTo>
                    <a:lnTo>
                      <a:pt x="3905" y="307"/>
                    </a:lnTo>
                    <a:lnTo>
                      <a:pt x="3909" y="304"/>
                    </a:lnTo>
                    <a:lnTo>
                      <a:pt x="3913" y="301"/>
                    </a:lnTo>
                    <a:lnTo>
                      <a:pt x="3917" y="298"/>
                    </a:lnTo>
                    <a:lnTo>
                      <a:pt x="3921" y="296"/>
                    </a:lnTo>
                    <a:lnTo>
                      <a:pt x="3925" y="292"/>
                    </a:lnTo>
                    <a:lnTo>
                      <a:pt x="3929" y="290"/>
                    </a:lnTo>
                    <a:lnTo>
                      <a:pt x="3933" y="28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5" name="Freeform 343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4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4"/>
                  </a:cxn>
                  <a:cxn ang="0">
                    <a:pos x="311" y="3"/>
                  </a:cxn>
                  <a:cxn ang="0">
                    <a:pos x="374" y="4"/>
                  </a:cxn>
                  <a:cxn ang="0">
                    <a:pos x="437" y="3"/>
                  </a:cxn>
                  <a:cxn ang="0">
                    <a:pos x="499" y="4"/>
                  </a:cxn>
                  <a:cxn ang="0">
                    <a:pos x="562" y="4"/>
                  </a:cxn>
                  <a:cxn ang="0">
                    <a:pos x="625" y="4"/>
                  </a:cxn>
                  <a:cxn ang="0">
                    <a:pos x="688" y="4"/>
                  </a:cxn>
                  <a:cxn ang="0">
                    <a:pos x="751" y="4"/>
                  </a:cxn>
                  <a:cxn ang="0">
                    <a:pos x="814" y="5"/>
                  </a:cxn>
                  <a:cxn ang="0">
                    <a:pos x="877" y="3"/>
                  </a:cxn>
                  <a:cxn ang="0">
                    <a:pos x="940" y="4"/>
                  </a:cxn>
                  <a:cxn ang="0">
                    <a:pos x="1003" y="4"/>
                  </a:cxn>
                  <a:cxn ang="0">
                    <a:pos x="1066" y="3"/>
                  </a:cxn>
                  <a:cxn ang="0">
                    <a:pos x="1129" y="4"/>
                  </a:cxn>
                  <a:cxn ang="0">
                    <a:pos x="1192" y="3"/>
                  </a:cxn>
                  <a:cxn ang="0">
                    <a:pos x="1255" y="3"/>
                  </a:cxn>
                  <a:cxn ang="0">
                    <a:pos x="1318" y="4"/>
                  </a:cxn>
                  <a:cxn ang="0">
                    <a:pos x="1381" y="4"/>
                  </a:cxn>
                  <a:cxn ang="0">
                    <a:pos x="1444" y="5"/>
                  </a:cxn>
                  <a:cxn ang="0">
                    <a:pos x="1507" y="4"/>
                  </a:cxn>
                  <a:cxn ang="0">
                    <a:pos x="1570" y="5"/>
                  </a:cxn>
                  <a:cxn ang="0">
                    <a:pos x="1633" y="6"/>
                  </a:cxn>
                  <a:cxn ang="0">
                    <a:pos x="1696" y="3"/>
                  </a:cxn>
                  <a:cxn ang="0">
                    <a:pos x="1759" y="4"/>
                  </a:cxn>
                  <a:cxn ang="0">
                    <a:pos x="1822" y="5"/>
                  </a:cxn>
                  <a:cxn ang="0">
                    <a:pos x="1885" y="4"/>
                  </a:cxn>
                  <a:cxn ang="0">
                    <a:pos x="1948" y="4"/>
                  </a:cxn>
                  <a:cxn ang="0">
                    <a:pos x="2011" y="5"/>
                  </a:cxn>
                  <a:cxn ang="0">
                    <a:pos x="2074" y="5"/>
                  </a:cxn>
                  <a:cxn ang="0">
                    <a:pos x="2137" y="5"/>
                  </a:cxn>
                  <a:cxn ang="0">
                    <a:pos x="2200" y="6"/>
                  </a:cxn>
                  <a:cxn ang="0">
                    <a:pos x="2263" y="6"/>
                  </a:cxn>
                  <a:cxn ang="0">
                    <a:pos x="2326" y="5"/>
                  </a:cxn>
                  <a:cxn ang="0">
                    <a:pos x="2389" y="6"/>
                  </a:cxn>
                  <a:cxn ang="0">
                    <a:pos x="2452" y="6"/>
                  </a:cxn>
                  <a:cxn ang="0">
                    <a:pos x="2515" y="7"/>
                  </a:cxn>
                  <a:cxn ang="0">
                    <a:pos x="2578" y="6"/>
                  </a:cxn>
                  <a:cxn ang="0">
                    <a:pos x="2641" y="6"/>
                  </a:cxn>
                  <a:cxn ang="0">
                    <a:pos x="2704" y="6"/>
                  </a:cxn>
                  <a:cxn ang="0">
                    <a:pos x="2767" y="6"/>
                  </a:cxn>
                  <a:cxn ang="0">
                    <a:pos x="2830" y="5"/>
                  </a:cxn>
                  <a:cxn ang="0">
                    <a:pos x="2893" y="6"/>
                  </a:cxn>
                  <a:cxn ang="0">
                    <a:pos x="2956" y="5"/>
                  </a:cxn>
                  <a:cxn ang="0">
                    <a:pos x="3019" y="5"/>
                  </a:cxn>
                  <a:cxn ang="0">
                    <a:pos x="3082" y="4"/>
                  </a:cxn>
                  <a:cxn ang="0">
                    <a:pos x="3145" y="4"/>
                  </a:cxn>
                  <a:cxn ang="0">
                    <a:pos x="3208" y="3"/>
                  </a:cxn>
                  <a:cxn ang="0">
                    <a:pos x="3271" y="3"/>
                  </a:cxn>
                  <a:cxn ang="0">
                    <a:pos x="3334" y="3"/>
                  </a:cxn>
                  <a:cxn ang="0">
                    <a:pos x="3397" y="3"/>
                  </a:cxn>
                  <a:cxn ang="0">
                    <a:pos x="3460" y="2"/>
                  </a:cxn>
                  <a:cxn ang="0">
                    <a:pos x="3523" y="2"/>
                  </a:cxn>
                  <a:cxn ang="0">
                    <a:pos x="3586" y="3"/>
                  </a:cxn>
                  <a:cxn ang="0">
                    <a:pos x="3649" y="3"/>
                  </a:cxn>
                  <a:cxn ang="0">
                    <a:pos x="3712" y="3"/>
                  </a:cxn>
                  <a:cxn ang="0">
                    <a:pos x="3775" y="3"/>
                  </a:cxn>
                  <a:cxn ang="0">
                    <a:pos x="3838" y="2"/>
                  </a:cxn>
                  <a:cxn ang="0">
                    <a:pos x="3901" y="3"/>
                  </a:cxn>
                </a:cxnLst>
                <a:rect l="0" t="0" r="r" b="b"/>
                <a:pathLst>
                  <a:path w="3933" h="7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1" y="3"/>
                    </a:lnTo>
                    <a:lnTo>
                      <a:pt x="255" y="4"/>
                    </a:lnTo>
                    <a:lnTo>
                      <a:pt x="259" y="2"/>
                    </a:lnTo>
                    <a:lnTo>
                      <a:pt x="263" y="4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4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4"/>
                    </a:lnTo>
                    <a:lnTo>
                      <a:pt x="366" y="2"/>
                    </a:lnTo>
                    <a:lnTo>
                      <a:pt x="370" y="4"/>
                    </a:lnTo>
                    <a:lnTo>
                      <a:pt x="374" y="4"/>
                    </a:lnTo>
                    <a:lnTo>
                      <a:pt x="377" y="3"/>
                    </a:lnTo>
                    <a:lnTo>
                      <a:pt x="381" y="4"/>
                    </a:lnTo>
                    <a:lnTo>
                      <a:pt x="385" y="3"/>
                    </a:lnTo>
                    <a:lnTo>
                      <a:pt x="389" y="4"/>
                    </a:lnTo>
                    <a:lnTo>
                      <a:pt x="393" y="5"/>
                    </a:lnTo>
                    <a:lnTo>
                      <a:pt x="397" y="4"/>
                    </a:lnTo>
                    <a:lnTo>
                      <a:pt x="401" y="2"/>
                    </a:lnTo>
                    <a:lnTo>
                      <a:pt x="405" y="4"/>
                    </a:lnTo>
                    <a:lnTo>
                      <a:pt x="409" y="3"/>
                    </a:lnTo>
                    <a:lnTo>
                      <a:pt x="413" y="4"/>
                    </a:lnTo>
                    <a:lnTo>
                      <a:pt x="417" y="4"/>
                    </a:lnTo>
                    <a:lnTo>
                      <a:pt x="421" y="4"/>
                    </a:lnTo>
                    <a:lnTo>
                      <a:pt x="425" y="4"/>
                    </a:lnTo>
                    <a:lnTo>
                      <a:pt x="429" y="3"/>
                    </a:lnTo>
                    <a:lnTo>
                      <a:pt x="433" y="4"/>
                    </a:lnTo>
                    <a:lnTo>
                      <a:pt x="437" y="3"/>
                    </a:lnTo>
                    <a:lnTo>
                      <a:pt x="440" y="4"/>
                    </a:lnTo>
                    <a:lnTo>
                      <a:pt x="444" y="3"/>
                    </a:lnTo>
                    <a:lnTo>
                      <a:pt x="448" y="4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4"/>
                    </a:lnTo>
                    <a:lnTo>
                      <a:pt x="464" y="3"/>
                    </a:lnTo>
                    <a:lnTo>
                      <a:pt x="468" y="4"/>
                    </a:lnTo>
                    <a:lnTo>
                      <a:pt x="472" y="4"/>
                    </a:lnTo>
                    <a:lnTo>
                      <a:pt x="476" y="3"/>
                    </a:lnTo>
                    <a:lnTo>
                      <a:pt x="480" y="4"/>
                    </a:lnTo>
                    <a:lnTo>
                      <a:pt x="484" y="3"/>
                    </a:lnTo>
                    <a:lnTo>
                      <a:pt x="488" y="4"/>
                    </a:lnTo>
                    <a:lnTo>
                      <a:pt x="492" y="4"/>
                    </a:lnTo>
                    <a:lnTo>
                      <a:pt x="496" y="4"/>
                    </a:lnTo>
                    <a:lnTo>
                      <a:pt x="499" y="4"/>
                    </a:lnTo>
                    <a:lnTo>
                      <a:pt x="503" y="4"/>
                    </a:lnTo>
                    <a:lnTo>
                      <a:pt x="507" y="4"/>
                    </a:lnTo>
                    <a:lnTo>
                      <a:pt x="511" y="4"/>
                    </a:lnTo>
                    <a:lnTo>
                      <a:pt x="515" y="5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3"/>
                    </a:lnTo>
                    <a:lnTo>
                      <a:pt x="570" y="4"/>
                    </a:lnTo>
                    <a:lnTo>
                      <a:pt x="574" y="4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3"/>
                    </a:lnTo>
                    <a:lnTo>
                      <a:pt x="590" y="5"/>
                    </a:lnTo>
                    <a:lnTo>
                      <a:pt x="594" y="4"/>
                    </a:lnTo>
                    <a:lnTo>
                      <a:pt x="598" y="3"/>
                    </a:lnTo>
                    <a:lnTo>
                      <a:pt x="602" y="3"/>
                    </a:lnTo>
                    <a:lnTo>
                      <a:pt x="606" y="4"/>
                    </a:lnTo>
                    <a:lnTo>
                      <a:pt x="610" y="4"/>
                    </a:lnTo>
                    <a:lnTo>
                      <a:pt x="614" y="5"/>
                    </a:lnTo>
                    <a:lnTo>
                      <a:pt x="618" y="3"/>
                    </a:lnTo>
                    <a:lnTo>
                      <a:pt x="622" y="5"/>
                    </a:lnTo>
                    <a:lnTo>
                      <a:pt x="625" y="4"/>
                    </a:lnTo>
                    <a:lnTo>
                      <a:pt x="629" y="3"/>
                    </a:lnTo>
                    <a:lnTo>
                      <a:pt x="633" y="4"/>
                    </a:lnTo>
                    <a:lnTo>
                      <a:pt x="637" y="4"/>
                    </a:lnTo>
                    <a:lnTo>
                      <a:pt x="641" y="4"/>
                    </a:lnTo>
                    <a:lnTo>
                      <a:pt x="645" y="4"/>
                    </a:lnTo>
                    <a:lnTo>
                      <a:pt x="649" y="3"/>
                    </a:lnTo>
                    <a:lnTo>
                      <a:pt x="653" y="4"/>
                    </a:lnTo>
                    <a:lnTo>
                      <a:pt x="657" y="3"/>
                    </a:lnTo>
                    <a:lnTo>
                      <a:pt x="661" y="3"/>
                    </a:lnTo>
                    <a:lnTo>
                      <a:pt x="665" y="5"/>
                    </a:lnTo>
                    <a:lnTo>
                      <a:pt x="669" y="4"/>
                    </a:lnTo>
                    <a:lnTo>
                      <a:pt x="673" y="4"/>
                    </a:lnTo>
                    <a:lnTo>
                      <a:pt x="677" y="4"/>
                    </a:lnTo>
                    <a:lnTo>
                      <a:pt x="681" y="3"/>
                    </a:lnTo>
                    <a:lnTo>
                      <a:pt x="685" y="3"/>
                    </a:lnTo>
                    <a:lnTo>
                      <a:pt x="688" y="4"/>
                    </a:lnTo>
                    <a:lnTo>
                      <a:pt x="692" y="4"/>
                    </a:lnTo>
                    <a:lnTo>
                      <a:pt x="696" y="4"/>
                    </a:lnTo>
                    <a:lnTo>
                      <a:pt x="700" y="3"/>
                    </a:lnTo>
                    <a:lnTo>
                      <a:pt x="704" y="4"/>
                    </a:lnTo>
                    <a:lnTo>
                      <a:pt x="708" y="3"/>
                    </a:lnTo>
                    <a:lnTo>
                      <a:pt x="712" y="4"/>
                    </a:lnTo>
                    <a:lnTo>
                      <a:pt x="716" y="4"/>
                    </a:lnTo>
                    <a:lnTo>
                      <a:pt x="720" y="4"/>
                    </a:lnTo>
                    <a:lnTo>
                      <a:pt x="724" y="4"/>
                    </a:lnTo>
                    <a:lnTo>
                      <a:pt x="728" y="4"/>
                    </a:lnTo>
                    <a:lnTo>
                      <a:pt x="732" y="4"/>
                    </a:lnTo>
                    <a:lnTo>
                      <a:pt x="736" y="3"/>
                    </a:lnTo>
                    <a:lnTo>
                      <a:pt x="740" y="3"/>
                    </a:lnTo>
                    <a:lnTo>
                      <a:pt x="744" y="5"/>
                    </a:lnTo>
                    <a:lnTo>
                      <a:pt x="748" y="5"/>
                    </a:lnTo>
                    <a:lnTo>
                      <a:pt x="751" y="4"/>
                    </a:lnTo>
                    <a:lnTo>
                      <a:pt x="755" y="5"/>
                    </a:lnTo>
                    <a:lnTo>
                      <a:pt x="759" y="4"/>
                    </a:lnTo>
                    <a:lnTo>
                      <a:pt x="763" y="4"/>
                    </a:lnTo>
                    <a:lnTo>
                      <a:pt x="767" y="4"/>
                    </a:lnTo>
                    <a:lnTo>
                      <a:pt x="771" y="3"/>
                    </a:lnTo>
                    <a:lnTo>
                      <a:pt x="775" y="3"/>
                    </a:lnTo>
                    <a:lnTo>
                      <a:pt x="779" y="4"/>
                    </a:lnTo>
                    <a:lnTo>
                      <a:pt x="783" y="3"/>
                    </a:lnTo>
                    <a:lnTo>
                      <a:pt x="787" y="3"/>
                    </a:lnTo>
                    <a:lnTo>
                      <a:pt x="791" y="3"/>
                    </a:lnTo>
                    <a:lnTo>
                      <a:pt x="795" y="4"/>
                    </a:lnTo>
                    <a:lnTo>
                      <a:pt x="799" y="4"/>
                    </a:lnTo>
                    <a:lnTo>
                      <a:pt x="803" y="4"/>
                    </a:lnTo>
                    <a:lnTo>
                      <a:pt x="807" y="2"/>
                    </a:lnTo>
                    <a:lnTo>
                      <a:pt x="811" y="5"/>
                    </a:lnTo>
                    <a:lnTo>
                      <a:pt x="814" y="5"/>
                    </a:lnTo>
                    <a:lnTo>
                      <a:pt x="818" y="4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2"/>
                    </a:lnTo>
                    <a:lnTo>
                      <a:pt x="834" y="4"/>
                    </a:lnTo>
                    <a:lnTo>
                      <a:pt x="838" y="4"/>
                    </a:lnTo>
                    <a:lnTo>
                      <a:pt x="842" y="4"/>
                    </a:lnTo>
                    <a:lnTo>
                      <a:pt x="846" y="4"/>
                    </a:lnTo>
                    <a:lnTo>
                      <a:pt x="850" y="3"/>
                    </a:lnTo>
                    <a:lnTo>
                      <a:pt x="854" y="4"/>
                    </a:lnTo>
                    <a:lnTo>
                      <a:pt x="858" y="4"/>
                    </a:lnTo>
                    <a:lnTo>
                      <a:pt x="862" y="4"/>
                    </a:lnTo>
                    <a:lnTo>
                      <a:pt x="866" y="4"/>
                    </a:lnTo>
                    <a:lnTo>
                      <a:pt x="870" y="4"/>
                    </a:lnTo>
                    <a:lnTo>
                      <a:pt x="874" y="5"/>
                    </a:lnTo>
                    <a:lnTo>
                      <a:pt x="877" y="3"/>
                    </a:lnTo>
                    <a:lnTo>
                      <a:pt x="881" y="4"/>
                    </a:lnTo>
                    <a:lnTo>
                      <a:pt x="885" y="3"/>
                    </a:lnTo>
                    <a:lnTo>
                      <a:pt x="889" y="4"/>
                    </a:lnTo>
                    <a:lnTo>
                      <a:pt x="893" y="4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4"/>
                    </a:lnTo>
                    <a:lnTo>
                      <a:pt x="909" y="3"/>
                    </a:lnTo>
                    <a:lnTo>
                      <a:pt x="913" y="5"/>
                    </a:lnTo>
                    <a:lnTo>
                      <a:pt x="917" y="4"/>
                    </a:lnTo>
                    <a:lnTo>
                      <a:pt x="921" y="3"/>
                    </a:lnTo>
                    <a:lnTo>
                      <a:pt x="925" y="3"/>
                    </a:lnTo>
                    <a:lnTo>
                      <a:pt x="929" y="4"/>
                    </a:lnTo>
                    <a:lnTo>
                      <a:pt x="933" y="4"/>
                    </a:lnTo>
                    <a:lnTo>
                      <a:pt x="937" y="4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3"/>
                    </a:lnTo>
                    <a:lnTo>
                      <a:pt x="952" y="4"/>
                    </a:lnTo>
                    <a:lnTo>
                      <a:pt x="956" y="3"/>
                    </a:lnTo>
                    <a:lnTo>
                      <a:pt x="960" y="3"/>
                    </a:lnTo>
                    <a:lnTo>
                      <a:pt x="964" y="5"/>
                    </a:lnTo>
                    <a:lnTo>
                      <a:pt x="968" y="3"/>
                    </a:lnTo>
                    <a:lnTo>
                      <a:pt x="972" y="3"/>
                    </a:lnTo>
                    <a:lnTo>
                      <a:pt x="976" y="3"/>
                    </a:lnTo>
                    <a:lnTo>
                      <a:pt x="980" y="4"/>
                    </a:lnTo>
                    <a:lnTo>
                      <a:pt x="984" y="4"/>
                    </a:lnTo>
                    <a:lnTo>
                      <a:pt x="988" y="4"/>
                    </a:lnTo>
                    <a:lnTo>
                      <a:pt x="992" y="4"/>
                    </a:lnTo>
                    <a:lnTo>
                      <a:pt x="996" y="4"/>
                    </a:lnTo>
                    <a:lnTo>
                      <a:pt x="999" y="4"/>
                    </a:lnTo>
                    <a:lnTo>
                      <a:pt x="1003" y="4"/>
                    </a:lnTo>
                    <a:lnTo>
                      <a:pt x="1007" y="4"/>
                    </a:lnTo>
                    <a:lnTo>
                      <a:pt x="1011" y="3"/>
                    </a:lnTo>
                    <a:lnTo>
                      <a:pt x="1015" y="4"/>
                    </a:lnTo>
                    <a:lnTo>
                      <a:pt x="1019" y="4"/>
                    </a:lnTo>
                    <a:lnTo>
                      <a:pt x="1023" y="3"/>
                    </a:lnTo>
                    <a:lnTo>
                      <a:pt x="1027" y="4"/>
                    </a:lnTo>
                    <a:lnTo>
                      <a:pt x="1031" y="4"/>
                    </a:lnTo>
                    <a:lnTo>
                      <a:pt x="1035" y="3"/>
                    </a:lnTo>
                    <a:lnTo>
                      <a:pt x="1039" y="5"/>
                    </a:lnTo>
                    <a:lnTo>
                      <a:pt x="1043" y="4"/>
                    </a:lnTo>
                    <a:lnTo>
                      <a:pt x="1047" y="3"/>
                    </a:lnTo>
                    <a:lnTo>
                      <a:pt x="1051" y="4"/>
                    </a:lnTo>
                    <a:lnTo>
                      <a:pt x="1055" y="3"/>
                    </a:lnTo>
                    <a:lnTo>
                      <a:pt x="1059" y="2"/>
                    </a:lnTo>
                    <a:lnTo>
                      <a:pt x="1062" y="3"/>
                    </a:lnTo>
                    <a:lnTo>
                      <a:pt x="1066" y="3"/>
                    </a:lnTo>
                    <a:lnTo>
                      <a:pt x="1070" y="4"/>
                    </a:lnTo>
                    <a:lnTo>
                      <a:pt x="1074" y="4"/>
                    </a:lnTo>
                    <a:lnTo>
                      <a:pt x="1078" y="4"/>
                    </a:lnTo>
                    <a:lnTo>
                      <a:pt x="1082" y="3"/>
                    </a:lnTo>
                    <a:lnTo>
                      <a:pt x="1086" y="4"/>
                    </a:lnTo>
                    <a:lnTo>
                      <a:pt x="1090" y="4"/>
                    </a:lnTo>
                    <a:lnTo>
                      <a:pt x="1094" y="4"/>
                    </a:lnTo>
                    <a:lnTo>
                      <a:pt x="1098" y="4"/>
                    </a:lnTo>
                    <a:lnTo>
                      <a:pt x="1102" y="3"/>
                    </a:lnTo>
                    <a:lnTo>
                      <a:pt x="1106" y="4"/>
                    </a:lnTo>
                    <a:lnTo>
                      <a:pt x="1110" y="3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4"/>
                    </a:lnTo>
                    <a:lnTo>
                      <a:pt x="1125" y="3"/>
                    </a:lnTo>
                    <a:lnTo>
                      <a:pt x="1129" y="4"/>
                    </a:lnTo>
                    <a:lnTo>
                      <a:pt x="1133" y="4"/>
                    </a:lnTo>
                    <a:lnTo>
                      <a:pt x="1137" y="3"/>
                    </a:lnTo>
                    <a:lnTo>
                      <a:pt x="1141" y="3"/>
                    </a:lnTo>
                    <a:lnTo>
                      <a:pt x="1145" y="3"/>
                    </a:lnTo>
                    <a:lnTo>
                      <a:pt x="1149" y="5"/>
                    </a:lnTo>
                    <a:lnTo>
                      <a:pt x="1153" y="3"/>
                    </a:lnTo>
                    <a:lnTo>
                      <a:pt x="1157" y="3"/>
                    </a:lnTo>
                    <a:lnTo>
                      <a:pt x="1161" y="4"/>
                    </a:lnTo>
                    <a:lnTo>
                      <a:pt x="1165" y="3"/>
                    </a:lnTo>
                    <a:lnTo>
                      <a:pt x="1169" y="4"/>
                    </a:lnTo>
                    <a:lnTo>
                      <a:pt x="1173" y="3"/>
                    </a:lnTo>
                    <a:lnTo>
                      <a:pt x="1177" y="4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4"/>
                    </a:lnTo>
                    <a:lnTo>
                      <a:pt x="1192" y="3"/>
                    </a:lnTo>
                    <a:lnTo>
                      <a:pt x="1196" y="3"/>
                    </a:lnTo>
                    <a:lnTo>
                      <a:pt x="1200" y="4"/>
                    </a:lnTo>
                    <a:lnTo>
                      <a:pt x="1204" y="4"/>
                    </a:lnTo>
                    <a:lnTo>
                      <a:pt x="1208" y="4"/>
                    </a:lnTo>
                    <a:lnTo>
                      <a:pt x="1212" y="3"/>
                    </a:lnTo>
                    <a:lnTo>
                      <a:pt x="1216" y="4"/>
                    </a:lnTo>
                    <a:lnTo>
                      <a:pt x="1220" y="4"/>
                    </a:lnTo>
                    <a:lnTo>
                      <a:pt x="1224" y="4"/>
                    </a:lnTo>
                    <a:lnTo>
                      <a:pt x="1228" y="4"/>
                    </a:lnTo>
                    <a:lnTo>
                      <a:pt x="1232" y="4"/>
                    </a:lnTo>
                    <a:lnTo>
                      <a:pt x="1236" y="3"/>
                    </a:lnTo>
                    <a:lnTo>
                      <a:pt x="1240" y="4"/>
                    </a:lnTo>
                    <a:lnTo>
                      <a:pt x="1244" y="4"/>
                    </a:lnTo>
                    <a:lnTo>
                      <a:pt x="1248" y="4"/>
                    </a:lnTo>
                    <a:lnTo>
                      <a:pt x="1251" y="4"/>
                    </a:lnTo>
                    <a:lnTo>
                      <a:pt x="1255" y="3"/>
                    </a:lnTo>
                    <a:lnTo>
                      <a:pt x="1259" y="2"/>
                    </a:lnTo>
                    <a:lnTo>
                      <a:pt x="1263" y="4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4"/>
                    </a:lnTo>
                    <a:lnTo>
                      <a:pt x="1279" y="3"/>
                    </a:lnTo>
                    <a:lnTo>
                      <a:pt x="1283" y="3"/>
                    </a:lnTo>
                    <a:lnTo>
                      <a:pt x="1287" y="4"/>
                    </a:lnTo>
                    <a:lnTo>
                      <a:pt x="1291" y="4"/>
                    </a:lnTo>
                    <a:lnTo>
                      <a:pt x="1295" y="4"/>
                    </a:lnTo>
                    <a:lnTo>
                      <a:pt x="1299" y="5"/>
                    </a:lnTo>
                    <a:lnTo>
                      <a:pt x="1303" y="3"/>
                    </a:lnTo>
                    <a:lnTo>
                      <a:pt x="1307" y="4"/>
                    </a:lnTo>
                    <a:lnTo>
                      <a:pt x="1311" y="4"/>
                    </a:lnTo>
                    <a:lnTo>
                      <a:pt x="1314" y="3"/>
                    </a:lnTo>
                    <a:lnTo>
                      <a:pt x="1318" y="4"/>
                    </a:lnTo>
                    <a:lnTo>
                      <a:pt x="1322" y="4"/>
                    </a:lnTo>
                    <a:lnTo>
                      <a:pt x="1326" y="3"/>
                    </a:lnTo>
                    <a:lnTo>
                      <a:pt x="1330" y="4"/>
                    </a:lnTo>
                    <a:lnTo>
                      <a:pt x="1334" y="4"/>
                    </a:lnTo>
                    <a:lnTo>
                      <a:pt x="1338" y="4"/>
                    </a:lnTo>
                    <a:lnTo>
                      <a:pt x="1342" y="5"/>
                    </a:lnTo>
                    <a:lnTo>
                      <a:pt x="1346" y="4"/>
                    </a:lnTo>
                    <a:lnTo>
                      <a:pt x="1350" y="3"/>
                    </a:lnTo>
                    <a:lnTo>
                      <a:pt x="1354" y="5"/>
                    </a:lnTo>
                    <a:lnTo>
                      <a:pt x="1358" y="4"/>
                    </a:lnTo>
                    <a:lnTo>
                      <a:pt x="1362" y="3"/>
                    </a:lnTo>
                    <a:lnTo>
                      <a:pt x="1366" y="4"/>
                    </a:lnTo>
                    <a:lnTo>
                      <a:pt x="1370" y="3"/>
                    </a:lnTo>
                    <a:lnTo>
                      <a:pt x="1374" y="4"/>
                    </a:lnTo>
                    <a:lnTo>
                      <a:pt x="1377" y="4"/>
                    </a:lnTo>
                    <a:lnTo>
                      <a:pt x="1381" y="4"/>
                    </a:lnTo>
                    <a:lnTo>
                      <a:pt x="1385" y="3"/>
                    </a:lnTo>
                    <a:lnTo>
                      <a:pt x="1389" y="4"/>
                    </a:lnTo>
                    <a:lnTo>
                      <a:pt x="1393" y="4"/>
                    </a:lnTo>
                    <a:lnTo>
                      <a:pt x="1397" y="4"/>
                    </a:lnTo>
                    <a:lnTo>
                      <a:pt x="1401" y="4"/>
                    </a:lnTo>
                    <a:lnTo>
                      <a:pt x="1405" y="3"/>
                    </a:lnTo>
                    <a:lnTo>
                      <a:pt x="1409" y="4"/>
                    </a:lnTo>
                    <a:lnTo>
                      <a:pt x="1413" y="4"/>
                    </a:lnTo>
                    <a:lnTo>
                      <a:pt x="1417" y="4"/>
                    </a:lnTo>
                    <a:lnTo>
                      <a:pt x="1421" y="3"/>
                    </a:lnTo>
                    <a:lnTo>
                      <a:pt x="1425" y="4"/>
                    </a:lnTo>
                    <a:lnTo>
                      <a:pt x="1429" y="4"/>
                    </a:lnTo>
                    <a:lnTo>
                      <a:pt x="1433" y="4"/>
                    </a:lnTo>
                    <a:lnTo>
                      <a:pt x="1437" y="4"/>
                    </a:lnTo>
                    <a:lnTo>
                      <a:pt x="1440" y="4"/>
                    </a:lnTo>
                    <a:lnTo>
                      <a:pt x="1444" y="5"/>
                    </a:lnTo>
                    <a:lnTo>
                      <a:pt x="1448" y="5"/>
                    </a:lnTo>
                    <a:lnTo>
                      <a:pt x="1452" y="3"/>
                    </a:lnTo>
                    <a:lnTo>
                      <a:pt x="1456" y="5"/>
                    </a:lnTo>
                    <a:lnTo>
                      <a:pt x="1460" y="4"/>
                    </a:lnTo>
                    <a:lnTo>
                      <a:pt x="1464" y="4"/>
                    </a:lnTo>
                    <a:lnTo>
                      <a:pt x="1468" y="3"/>
                    </a:lnTo>
                    <a:lnTo>
                      <a:pt x="1472" y="4"/>
                    </a:lnTo>
                    <a:lnTo>
                      <a:pt x="1476" y="4"/>
                    </a:lnTo>
                    <a:lnTo>
                      <a:pt x="1480" y="4"/>
                    </a:lnTo>
                    <a:lnTo>
                      <a:pt x="1484" y="4"/>
                    </a:lnTo>
                    <a:lnTo>
                      <a:pt x="1488" y="4"/>
                    </a:lnTo>
                    <a:lnTo>
                      <a:pt x="1492" y="4"/>
                    </a:lnTo>
                    <a:lnTo>
                      <a:pt x="1496" y="4"/>
                    </a:lnTo>
                    <a:lnTo>
                      <a:pt x="1499" y="3"/>
                    </a:lnTo>
                    <a:lnTo>
                      <a:pt x="1503" y="4"/>
                    </a:lnTo>
                    <a:lnTo>
                      <a:pt x="1507" y="4"/>
                    </a:lnTo>
                    <a:lnTo>
                      <a:pt x="1511" y="4"/>
                    </a:lnTo>
                    <a:lnTo>
                      <a:pt x="1515" y="4"/>
                    </a:lnTo>
                    <a:lnTo>
                      <a:pt x="1519" y="4"/>
                    </a:lnTo>
                    <a:lnTo>
                      <a:pt x="1523" y="3"/>
                    </a:lnTo>
                    <a:lnTo>
                      <a:pt x="1527" y="4"/>
                    </a:lnTo>
                    <a:lnTo>
                      <a:pt x="1531" y="4"/>
                    </a:lnTo>
                    <a:lnTo>
                      <a:pt x="1535" y="5"/>
                    </a:lnTo>
                    <a:lnTo>
                      <a:pt x="1539" y="4"/>
                    </a:lnTo>
                    <a:lnTo>
                      <a:pt x="1543" y="3"/>
                    </a:lnTo>
                    <a:lnTo>
                      <a:pt x="1547" y="3"/>
                    </a:lnTo>
                    <a:lnTo>
                      <a:pt x="1551" y="3"/>
                    </a:lnTo>
                    <a:lnTo>
                      <a:pt x="1555" y="4"/>
                    </a:lnTo>
                    <a:lnTo>
                      <a:pt x="1559" y="4"/>
                    </a:lnTo>
                    <a:lnTo>
                      <a:pt x="1562" y="3"/>
                    </a:lnTo>
                    <a:lnTo>
                      <a:pt x="1566" y="5"/>
                    </a:lnTo>
                    <a:lnTo>
                      <a:pt x="1570" y="5"/>
                    </a:lnTo>
                    <a:lnTo>
                      <a:pt x="1574" y="5"/>
                    </a:lnTo>
                    <a:lnTo>
                      <a:pt x="1578" y="4"/>
                    </a:lnTo>
                    <a:lnTo>
                      <a:pt x="1582" y="5"/>
                    </a:lnTo>
                    <a:lnTo>
                      <a:pt x="1586" y="4"/>
                    </a:lnTo>
                    <a:lnTo>
                      <a:pt x="1590" y="4"/>
                    </a:lnTo>
                    <a:lnTo>
                      <a:pt x="1594" y="4"/>
                    </a:lnTo>
                    <a:lnTo>
                      <a:pt x="1598" y="4"/>
                    </a:lnTo>
                    <a:lnTo>
                      <a:pt x="1602" y="4"/>
                    </a:lnTo>
                    <a:lnTo>
                      <a:pt x="1606" y="4"/>
                    </a:lnTo>
                    <a:lnTo>
                      <a:pt x="1610" y="4"/>
                    </a:lnTo>
                    <a:lnTo>
                      <a:pt x="1614" y="3"/>
                    </a:lnTo>
                    <a:lnTo>
                      <a:pt x="1618" y="5"/>
                    </a:lnTo>
                    <a:lnTo>
                      <a:pt x="1622" y="5"/>
                    </a:lnTo>
                    <a:lnTo>
                      <a:pt x="1625" y="3"/>
                    </a:lnTo>
                    <a:lnTo>
                      <a:pt x="1629" y="4"/>
                    </a:lnTo>
                    <a:lnTo>
                      <a:pt x="1633" y="6"/>
                    </a:lnTo>
                    <a:lnTo>
                      <a:pt x="1637" y="4"/>
                    </a:lnTo>
                    <a:lnTo>
                      <a:pt x="1641" y="3"/>
                    </a:lnTo>
                    <a:lnTo>
                      <a:pt x="1645" y="5"/>
                    </a:lnTo>
                    <a:lnTo>
                      <a:pt x="1649" y="5"/>
                    </a:lnTo>
                    <a:lnTo>
                      <a:pt x="1653" y="4"/>
                    </a:lnTo>
                    <a:lnTo>
                      <a:pt x="1657" y="3"/>
                    </a:lnTo>
                    <a:lnTo>
                      <a:pt x="1661" y="4"/>
                    </a:lnTo>
                    <a:lnTo>
                      <a:pt x="1665" y="4"/>
                    </a:lnTo>
                    <a:lnTo>
                      <a:pt x="1669" y="4"/>
                    </a:lnTo>
                    <a:lnTo>
                      <a:pt x="1673" y="4"/>
                    </a:lnTo>
                    <a:lnTo>
                      <a:pt x="1677" y="4"/>
                    </a:lnTo>
                    <a:lnTo>
                      <a:pt x="1681" y="3"/>
                    </a:lnTo>
                    <a:lnTo>
                      <a:pt x="1685" y="4"/>
                    </a:lnTo>
                    <a:lnTo>
                      <a:pt x="1688" y="4"/>
                    </a:lnTo>
                    <a:lnTo>
                      <a:pt x="1692" y="4"/>
                    </a:lnTo>
                    <a:lnTo>
                      <a:pt x="1696" y="3"/>
                    </a:lnTo>
                    <a:lnTo>
                      <a:pt x="1700" y="4"/>
                    </a:lnTo>
                    <a:lnTo>
                      <a:pt x="1704" y="4"/>
                    </a:lnTo>
                    <a:lnTo>
                      <a:pt x="1708" y="4"/>
                    </a:lnTo>
                    <a:lnTo>
                      <a:pt x="1712" y="5"/>
                    </a:lnTo>
                    <a:lnTo>
                      <a:pt x="1716" y="4"/>
                    </a:lnTo>
                    <a:lnTo>
                      <a:pt x="1720" y="4"/>
                    </a:lnTo>
                    <a:lnTo>
                      <a:pt x="1724" y="3"/>
                    </a:lnTo>
                    <a:lnTo>
                      <a:pt x="1728" y="4"/>
                    </a:lnTo>
                    <a:lnTo>
                      <a:pt x="1732" y="6"/>
                    </a:lnTo>
                    <a:lnTo>
                      <a:pt x="1736" y="6"/>
                    </a:lnTo>
                    <a:lnTo>
                      <a:pt x="1740" y="5"/>
                    </a:lnTo>
                    <a:lnTo>
                      <a:pt x="1744" y="5"/>
                    </a:lnTo>
                    <a:lnTo>
                      <a:pt x="1748" y="4"/>
                    </a:lnTo>
                    <a:lnTo>
                      <a:pt x="1751" y="4"/>
                    </a:lnTo>
                    <a:lnTo>
                      <a:pt x="1755" y="4"/>
                    </a:lnTo>
                    <a:lnTo>
                      <a:pt x="1759" y="4"/>
                    </a:lnTo>
                    <a:lnTo>
                      <a:pt x="1763" y="5"/>
                    </a:lnTo>
                    <a:lnTo>
                      <a:pt x="1767" y="3"/>
                    </a:lnTo>
                    <a:lnTo>
                      <a:pt x="1771" y="4"/>
                    </a:lnTo>
                    <a:lnTo>
                      <a:pt x="1775" y="5"/>
                    </a:lnTo>
                    <a:lnTo>
                      <a:pt x="1779" y="4"/>
                    </a:lnTo>
                    <a:lnTo>
                      <a:pt x="1783" y="4"/>
                    </a:lnTo>
                    <a:lnTo>
                      <a:pt x="1787" y="3"/>
                    </a:lnTo>
                    <a:lnTo>
                      <a:pt x="1791" y="4"/>
                    </a:lnTo>
                    <a:lnTo>
                      <a:pt x="1795" y="6"/>
                    </a:lnTo>
                    <a:lnTo>
                      <a:pt x="1799" y="4"/>
                    </a:lnTo>
                    <a:lnTo>
                      <a:pt x="1803" y="4"/>
                    </a:lnTo>
                    <a:lnTo>
                      <a:pt x="1807" y="4"/>
                    </a:lnTo>
                    <a:lnTo>
                      <a:pt x="1811" y="4"/>
                    </a:lnTo>
                    <a:lnTo>
                      <a:pt x="1814" y="4"/>
                    </a:lnTo>
                    <a:lnTo>
                      <a:pt x="1818" y="4"/>
                    </a:lnTo>
                    <a:lnTo>
                      <a:pt x="1822" y="5"/>
                    </a:lnTo>
                    <a:lnTo>
                      <a:pt x="1826" y="5"/>
                    </a:lnTo>
                    <a:lnTo>
                      <a:pt x="1830" y="5"/>
                    </a:lnTo>
                    <a:lnTo>
                      <a:pt x="1834" y="3"/>
                    </a:lnTo>
                    <a:lnTo>
                      <a:pt x="1838" y="4"/>
                    </a:lnTo>
                    <a:lnTo>
                      <a:pt x="1842" y="4"/>
                    </a:lnTo>
                    <a:lnTo>
                      <a:pt x="1846" y="5"/>
                    </a:lnTo>
                    <a:lnTo>
                      <a:pt x="1850" y="5"/>
                    </a:lnTo>
                    <a:lnTo>
                      <a:pt x="1854" y="4"/>
                    </a:lnTo>
                    <a:lnTo>
                      <a:pt x="1858" y="5"/>
                    </a:lnTo>
                    <a:lnTo>
                      <a:pt x="1862" y="4"/>
                    </a:lnTo>
                    <a:lnTo>
                      <a:pt x="1866" y="5"/>
                    </a:lnTo>
                    <a:lnTo>
                      <a:pt x="1870" y="5"/>
                    </a:lnTo>
                    <a:lnTo>
                      <a:pt x="1874" y="5"/>
                    </a:lnTo>
                    <a:lnTo>
                      <a:pt x="1877" y="5"/>
                    </a:lnTo>
                    <a:lnTo>
                      <a:pt x="1881" y="4"/>
                    </a:lnTo>
                    <a:lnTo>
                      <a:pt x="1885" y="4"/>
                    </a:lnTo>
                    <a:lnTo>
                      <a:pt x="1889" y="6"/>
                    </a:lnTo>
                    <a:lnTo>
                      <a:pt x="1893" y="4"/>
                    </a:lnTo>
                    <a:lnTo>
                      <a:pt x="1897" y="4"/>
                    </a:lnTo>
                    <a:lnTo>
                      <a:pt x="1901" y="5"/>
                    </a:lnTo>
                    <a:lnTo>
                      <a:pt x="1905" y="5"/>
                    </a:lnTo>
                    <a:lnTo>
                      <a:pt x="1909" y="4"/>
                    </a:lnTo>
                    <a:lnTo>
                      <a:pt x="1913" y="5"/>
                    </a:lnTo>
                    <a:lnTo>
                      <a:pt x="1917" y="5"/>
                    </a:lnTo>
                    <a:lnTo>
                      <a:pt x="1921" y="6"/>
                    </a:lnTo>
                    <a:lnTo>
                      <a:pt x="1925" y="4"/>
                    </a:lnTo>
                    <a:lnTo>
                      <a:pt x="1929" y="4"/>
                    </a:lnTo>
                    <a:lnTo>
                      <a:pt x="1933" y="4"/>
                    </a:lnTo>
                    <a:lnTo>
                      <a:pt x="1937" y="5"/>
                    </a:lnTo>
                    <a:lnTo>
                      <a:pt x="1940" y="5"/>
                    </a:lnTo>
                    <a:lnTo>
                      <a:pt x="1944" y="5"/>
                    </a:lnTo>
                    <a:lnTo>
                      <a:pt x="1948" y="4"/>
                    </a:lnTo>
                    <a:lnTo>
                      <a:pt x="1952" y="4"/>
                    </a:lnTo>
                    <a:lnTo>
                      <a:pt x="1956" y="4"/>
                    </a:lnTo>
                    <a:lnTo>
                      <a:pt x="1960" y="6"/>
                    </a:lnTo>
                    <a:lnTo>
                      <a:pt x="1964" y="4"/>
                    </a:lnTo>
                    <a:lnTo>
                      <a:pt x="1968" y="5"/>
                    </a:lnTo>
                    <a:lnTo>
                      <a:pt x="1972" y="5"/>
                    </a:lnTo>
                    <a:lnTo>
                      <a:pt x="1976" y="5"/>
                    </a:lnTo>
                    <a:lnTo>
                      <a:pt x="1980" y="6"/>
                    </a:lnTo>
                    <a:lnTo>
                      <a:pt x="1984" y="5"/>
                    </a:lnTo>
                    <a:lnTo>
                      <a:pt x="1988" y="6"/>
                    </a:lnTo>
                    <a:lnTo>
                      <a:pt x="1992" y="5"/>
                    </a:lnTo>
                    <a:lnTo>
                      <a:pt x="1996" y="5"/>
                    </a:lnTo>
                    <a:lnTo>
                      <a:pt x="1999" y="6"/>
                    </a:lnTo>
                    <a:lnTo>
                      <a:pt x="2003" y="5"/>
                    </a:lnTo>
                    <a:lnTo>
                      <a:pt x="2007" y="6"/>
                    </a:lnTo>
                    <a:lnTo>
                      <a:pt x="2011" y="5"/>
                    </a:lnTo>
                    <a:lnTo>
                      <a:pt x="2015" y="5"/>
                    </a:lnTo>
                    <a:lnTo>
                      <a:pt x="2019" y="4"/>
                    </a:lnTo>
                    <a:lnTo>
                      <a:pt x="2023" y="5"/>
                    </a:lnTo>
                    <a:lnTo>
                      <a:pt x="2027" y="6"/>
                    </a:lnTo>
                    <a:lnTo>
                      <a:pt x="2031" y="5"/>
                    </a:lnTo>
                    <a:lnTo>
                      <a:pt x="2035" y="4"/>
                    </a:lnTo>
                    <a:lnTo>
                      <a:pt x="2039" y="6"/>
                    </a:lnTo>
                    <a:lnTo>
                      <a:pt x="2043" y="5"/>
                    </a:lnTo>
                    <a:lnTo>
                      <a:pt x="2047" y="4"/>
                    </a:lnTo>
                    <a:lnTo>
                      <a:pt x="2051" y="4"/>
                    </a:lnTo>
                    <a:lnTo>
                      <a:pt x="2055" y="5"/>
                    </a:lnTo>
                    <a:lnTo>
                      <a:pt x="2059" y="4"/>
                    </a:lnTo>
                    <a:lnTo>
                      <a:pt x="2062" y="5"/>
                    </a:lnTo>
                    <a:lnTo>
                      <a:pt x="2066" y="5"/>
                    </a:lnTo>
                    <a:lnTo>
                      <a:pt x="2070" y="6"/>
                    </a:lnTo>
                    <a:lnTo>
                      <a:pt x="2074" y="5"/>
                    </a:lnTo>
                    <a:lnTo>
                      <a:pt x="2078" y="5"/>
                    </a:lnTo>
                    <a:lnTo>
                      <a:pt x="2082" y="5"/>
                    </a:lnTo>
                    <a:lnTo>
                      <a:pt x="2086" y="5"/>
                    </a:lnTo>
                    <a:lnTo>
                      <a:pt x="2090" y="5"/>
                    </a:lnTo>
                    <a:lnTo>
                      <a:pt x="2094" y="4"/>
                    </a:lnTo>
                    <a:lnTo>
                      <a:pt x="2098" y="6"/>
                    </a:lnTo>
                    <a:lnTo>
                      <a:pt x="2102" y="4"/>
                    </a:lnTo>
                    <a:lnTo>
                      <a:pt x="2106" y="6"/>
                    </a:lnTo>
                    <a:lnTo>
                      <a:pt x="2110" y="5"/>
                    </a:lnTo>
                    <a:lnTo>
                      <a:pt x="2114" y="6"/>
                    </a:lnTo>
                    <a:lnTo>
                      <a:pt x="2118" y="6"/>
                    </a:lnTo>
                    <a:lnTo>
                      <a:pt x="2122" y="5"/>
                    </a:lnTo>
                    <a:lnTo>
                      <a:pt x="2125" y="4"/>
                    </a:lnTo>
                    <a:lnTo>
                      <a:pt x="2129" y="5"/>
                    </a:lnTo>
                    <a:lnTo>
                      <a:pt x="2133" y="7"/>
                    </a:lnTo>
                    <a:lnTo>
                      <a:pt x="2137" y="5"/>
                    </a:lnTo>
                    <a:lnTo>
                      <a:pt x="2141" y="5"/>
                    </a:lnTo>
                    <a:lnTo>
                      <a:pt x="2145" y="6"/>
                    </a:lnTo>
                    <a:lnTo>
                      <a:pt x="2149" y="6"/>
                    </a:lnTo>
                    <a:lnTo>
                      <a:pt x="2153" y="5"/>
                    </a:lnTo>
                    <a:lnTo>
                      <a:pt x="2157" y="6"/>
                    </a:lnTo>
                    <a:lnTo>
                      <a:pt x="2161" y="6"/>
                    </a:lnTo>
                    <a:lnTo>
                      <a:pt x="2165" y="6"/>
                    </a:lnTo>
                    <a:lnTo>
                      <a:pt x="2169" y="5"/>
                    </a:lnTo>
                    <a:lnTo>
                      <a:pt x="2173" y="5"/>
                    </a:lnTo>
                    <a:lnTo>
                      <a:pt x="2177" y="6"/>
                    </a:lnTo>
                    <a:lnTo>
                      <a:pt x="2181" y="6"/>
                    </a:lnTo>
                    <a:lnTo>
                      <a:pt x="2185" y="5"/>
                    </a:lnTo>
                    <a:lnTo>
                      <a:pt x="2188" y="6"/>
                    </a:lnTo>
                    <a:lnTo>
                      <a:pt x="2192" y="6"/>
                    </a:lnTo>
                    <a:lnTo>
                      <a:pt x="2196" y="6"/>
                    </a:lnTo>
                    <a:lnTo>
                      <a:pt x="2200" y="6"/>
                    </a:lnTo>
                    <a:lnTo>
                      <a:pt x="2204" y="6"/>
                    </a:lnTo>
                    <a:lnTo>
                      <a:pt x="2208" y="5"/>
                    </a:lnTo>
                    <a:lnTo>
                      <a:pt x="2212" y="6"/>
                    </a:lnTo>
                    <a:lnTo>
                      <a:pt x="2216" y="6"/>
                    </a:lnTo>
                    <a:lnTo>
                      <a:pt x="2220" y="5"/>
                    </a:lnTo>
                    <a:lnTo>
                      <a:pt x="2224" y="6"/>
                    </a:lnTo>
                    <a:lnTo>
                      <a:pt x="2228" y="6"/>
                    </a:lnTo>
                    <a:lnTo>
                      <a:pt x="2232" y="5"/>
                    </a:lnTo>
                    <a:lnTo>
                      <a:pt x="2236" y="6"/>
                    </a:lnTo>
                    <a:lnTo>
                      <a:pt x="2240" y="6"/>
                    </a:lnTo>
                    <a:lnTo>
                      <a:pt x="2244" y="5"/>
                    </a:lnTo>
                    <a:lnTo>
                      <a:pt x="2248" y="5"/>
                    </a:lnTo>
                    <a:lnTo>
                      <a:pt x="2251" y="7"/>
                    </a:lnTo>
                    <a:lnTo>
                      <a:pt x="2255" y="6"/>
                    </a:lnTo>
                    <a:lnTo>
                      <a:pt x="2259" y="4"/>
                    </a:lnTo>
                    <a:lnTo>
                      <a:pt x="2263" y="6"/>
                    </a:lnTo>
                    <a:lnTo>
                      <a:pt x="2267" y="5"/>
                    </a:lnTo>
                    <a:lnTo>
                      <a:pt x="2271" y="6"/>
                    </a:lnTo>
                    <a:lnTo>
                      <a:pt x="2275" y="5"/>
                    </a:lnTo>
                    <a:lnTo>
                      <a:pt x="2279" y="6"/>
                    </a:lnTo>
                    <a:lnTo>
                      <a:pt x="2283" y="7"/>
                    </a:lnTo>
                    <a:lnTo>
                      <a:pt x="2287" y="6"/>
                    </a:lnTo>
                    <a:lnTo>
                      <a:pt x="2291" y="6"/>
                    </a:lnTo>
                    <a:lnTo>
                      <a:pt x="2295" y="6"/>
                    </a:lnTo>
                    <a:lnTo>
                      <a:pt x="2299" y="6"/>
                    </a:lnTo>
                    <a:lnTo>
                      <a:pt x="2303" y="6"/>
                    </a:lnTo>
                    <a:lnTo>
                      <a:pt x="2307" y="6"/>
                    </a:lnTo>
                    <a:lnTo>
                      <a:pt x="2311" y="5"/>
                    </a:lnTo>
                    <a:lnTo>
                      <a:pt x="2314" y="5"/>
                    </a:lnTo>
                    <a:lnTo>
                      <a:pt x="2318" y="5"/>
                    </a:lnTo>
                    <a:lnTo>
                      <a:pt x="2322" y="5"/>
                    </a:lnTo>
                    <a:lnTo>
                      <a:pt x="2326" y="5"/>
                    </a:lnTo>
                    <a:lnTo>
                      <a:pt x="2330" y="6"/>
                    </a:lnTo>
                    <a:lnTo>
                      <a:pt x="2334" y="6"/>
                    </a:lnTo>
                    <a:lnTo>
                      <a:pt x="2338" y="5"/>
                    </a:lnTo>
                    <a:lnTo>
                      <a:pt x="2342" y="6"/>
                    </a:lnTo>
                    <a:lnTo>
                      <a:pt x="2346" y="5"/>
                    </a:lnTo>
                    <a:lnTo>
                      <a:pt x="2350" y="6"/>
                    </a:lnTo>
                    <a:lnTo>
                      <a:pt x="2354" y="6"/>
                    </a:lnTo>
                    <a:lnTo>
                      <a:pt x="2358" y="6"/>
                    </a:lnTo>
                    <a:lnTo>
                      <a:pt x="2362" y="6"/>
                    </a:lnTo>
                    <a:lnTo>
                      <a:pt x="2366" y="6"/>
                    </a:lnTo>
                    <a:lnTo>
                      <a:pt x="2370" y="5"/>
                    </a:lnTo>
                    <a:lnTo>
                      <a:pt x="2374" y="5"/>
                    </a:lnTo>
                    <a:lnTo>
                      <a:pt x="2377" y="5"/>
                    </a:lnTo>
                    <a:lnTo>
                      <a:pt x="2381" y="6"/>
                    </a:lnTo>
                    <a:lnTo>
                      <a:pt x="2385" y="6"/>
                    </a:lnTo>
                    <a:lnTo>
                      <a:pt x="2389" y="6"/>
                    </a:lnTo>
                    <a:lnTo>
                      <a:pt x="2393" y="6"/>
                    </a:lnTo>
                    <a:lnTo>
                      <a:pt x="2397" y="5"/>
                    </a:lnTo>
                    <a:lnTo>
                      <a:pt x="2401" y="6"/>
                    </a:lnTo>
                    <a:lnTo>
                      <a:pt x="2405" y="4"/>
                    </a:lnTo>
                    <a:lnTo>
                      <a:pt x="2409" y="6"/>
                    </a:lnTo>
                    <a:lnTo>
                      <a:pt x="2413" y="7"/>
                    </a:lnTo>
                    <a:lnTo>
                      <a:pt x="2417" y="6"/>
                    </a:lnTo>
                    <a:lnTo>
                      <a:pt x="2421" y="6"/>
                    </a:lnTo>
                    <a:lnTo>
                      <a:pt x="2425" y="7"/>
                    </a:lnTo>
                    <a:lnTo>
                      <a:pt x="2429" y="6"/>
                    </a:lnTo>
                    <a:lnTo>
                      <a:pt x="2433" y="6"/>
                    </a:lnTo>
                    <a:lnTo>
                      <a:pt x="2437" y="6"/>
                    </a:lnTo>
                    <a:lnTo>
                      <a:pt x="2440" y="6"/>
                    </a:lnTo>
                    <a:lnTo>
                      <a:pt x="2444" y="6"/>
                    </a:lnTo>
                    <a:lnTo>
                      <a:pt x="2448" y="6"/>
                    </a:lnTo>
                    <a:lnTo>
                      <a:pt x="2452" y="6"/>
                    </a:lnTo>
                    <a:lnTo>
                      <a:pt x="2456" y="6"/>
                    </a:lnTo>
                    <a:lnTo>
                      <a:pt x="2460" y="6"/>
                    </a:lnTo>
                    <a:lnTo>
                      <a:pt x="2464" y="6"/>
                    </a:lnTo>
                    <a:lnTo>
                      <a:pt x="2468" y="6"/>
                    </a:lnTo>
                    <a:lnTo>
                      <a:pt x="2472" y="6"/>
                    </a:lnTo>
                    <a:lnTo>
                      <a:pt x="2476" y="4"/>
                    </a:lnTo>
                    <a:lnTo>
                      <a:pt x="2480" y="6"/>
                    </a:lnTo>
                    <a:lnTo>
                      <a:pt x="2484" y="6"/>
                    </a:lnTo>
                    <a:lnTo>
                      <a:pt x="2488" y="6"/>
                    </a:lnTo>
                    <a:lnTo>
                      <a:pt x="2492" y="6"/>
                    </a:lnTo>
                    <a:lnTo>
                      <a:pt x="2496" y="6"/>
                    </a:lnTo>
                    <a:lnTo>
                      <a:pt x="2499" y="6"/>
                    </a:lnTo>
                    <a:lnTo>
                      <a:pt x="2503" y="5"/>
                    </a:lnTo>
                    <a:lnTo>
                      <a:pt x="2507" y="6"/>
                    </a:lnTo>
                    <a:lnTo>
                      <a:pt x="2511" y="6"/>
                    </a:lnTo>
                    <a:lnTo>
                      <a:pt x="2515" y="7"/>
                    </a:lnTo>
                    <a:lnTo>
                      <a:pt x="2519" y="6"/>
                    </a:lnTo>
                    <a:lnTo>
                      <a:pt x="2523" y="5"/>
                    </a:lnTo>
                    <a:lnTo>
                      <a:pt x="2527" y="6"/>
                    </a:lnTo>
                    <a:lnTo>
                      <a:pt x="2531" y="5"/>
                    </a:lnTo>
                    <a:lnTo>
                      <a:pt x="2535" y="6"/>
                    </a:lnTo>
                    <a:lnTo>
                      <a:pt x="2539" y="6"/>
                    </a:lnTo>
                    <a:lnTo>
                      <a:pt x="2543" y="5"/>
                    </a:lnTo>
                    <a:lnTo>
                      <a:pt x="2547" y="6"/>
                    </a:lnTo>
                    <a:lnTo>
                      <a:pt x="2551" y="6"/>
                    </a:lnTo>
                    <a:lnTo>
                      <a:pt x="2555" y="7"/>
                    </a:lnTo>
                    <a:lnTo>
                      <a:pt x="2559" y="6"/>
                    </a:lnTo>
                    <a:lnTo>
                      <a:pt x="2562" y="6"/>
                    </a:lnTo>
                    <a:lnTo>
                      <a:pt x="2566" y="6"/>
                    </a:lnTo>
                    <a:lnTo>
                      <a:pt x="2570" y="6"/>
                    </a:lnTo>
                    <a:lnTo>
                      <a:pt x="2574" y="5"/>
                    </a:lnTo>
                    <a:lnTo>
                      <a:pt x="2578" y="6"/>
                    </a:lnTo>
                    <a:lnTo>
                      <a:pt x="2582" y="6"/>
                    </a:lnTo>
                    <a:lnTo>
                      <a:pt x="2586" y="6"/>
                    </a:lnTo>
                    <a:lnTo>
                      <a:pt x="2590" y="6"/>
                    </a:lnTo>
                    <a:lnTo>
                      <a:pt x="2594" y="6"/>
                    </a:lnTo>
                    <a:lnTo>
                      <a:pt x="2598" y="5"/>
                    </a:lnTo>
                    <a:lnTo>
                      <a:pt x="2602" y="6"/>
                    </a:lnTo>
                    <a:lnTo>
                      <a:pt x="2606" y="5"/>
                    </a:lnTo>
                    <a:lnTo>
                      <a:pt x="2610" y="5"/>
                    </a:lnTo>
                    <a:lnTo>
                      <a:pt x="2614" y="7"/>
                    </a:lnTo>
                    <a:lnTo>
                      <a:pt x="2618" y="6"/>
                    </a:lnTo>
                    <a:lnTo>
                      <a:pt x="2622" y="5"/>
                    </a:lnTo>
                    <a:lnTo>
                      <a:pt x="2625" y="6"/>
                    </a:lnTo>
                    <a:lnTo>
                      <a:pt x="2629" y="7"/>
                    </a:lnTo>
                    <a:lnTo>
                      <a:pt x="2633" y="6"/>
                    </a:lnTo>
                    <a:lnTo>
                      <a:pt x="2637" y="6"/>
                    </a:lnTo>
                    <a:lnTo>
                      <a:pt x="2641" y="6"/>
                    </a:lnTo>
                    <a:lnTo>
                      <a:pt x="2645" y="6"/>
                    </a:lnTo>
                    <a:lnTo>
                      <a:pt x="2649" y="6"/>
                    </a:lnTo>
                    <a:lnTo>
                      <a:pt x="2653" y="5"/>
                    </a:lnTo>
                    <a:lnTo>
                      <a:pt x="2657" y="7"/>
                    </a:lnTo>
                    <a:lnTo>
                      <a:pt x="2661" y="6"/>
                    </a:lnTo>
                    <a:lnTo>
                      <a:pt x="2665" y="5"/>
                    </a:lnTo>
                    <a:lnTo>
                      <a:pt x="2669" y="6"/>
                    </a:lnTo>
                    <a:lnTo>
                      <a:pt x="2673" y="6"/>
                    </a:lnTo>
                    <a:lnTo>
                      <a:pt x="2677" y="5"/>
                    </a:lnTo>
                    <a:lnTo>
                      <a:pt x="2681" y="7"/>
                    </a:lnTo>
                    <a:lnTo>
                      <a:pt x="2685" y="5"/>
                    </a:lnTo>
                    <a:lnTo>
                      <a:pt x="2688" y="6"/>
                    </a:lnTo>
                    <a:lnTo>
                      <a:pt x="2692" y="5"/>
                    </a:lnTo>
                    <a:lnTo>
                      <a:pt x="2696" y="6"/>
                    </a:lnTo>
                    <a:lnTo>
                      <a:pt x="2700" y="5"/>
                    </a:lnTo>
                    <a:lnTo>
                      <a:pt x="2704" y="6"/>
                    </a:lnTo>
                    <a:lnTo>
                      <a:pt x="2708" y="5"/>
                    </a:lnTo>
                    <a:lnTo>
                      <a:pt x="2712" y="6"/>
                    </a:lnTo>
                    <a:lnTo>
                      <a:pt x="2716" y="6"/>
                    </a:lnTo>
                    <a:lnTo>
                      <a:pt x="2720" y="6"/>
                    </a:lnTo>
                    <a:lnTo>
                      <a:pt x="2724" y="7"/>
                    </a:lnTo>
                    <a:lnTo>
                      <a:pt x="2728" y="5"/>
                    </a:lnTo>
                    <a:lnTo>
                      <a:pt x="2732" y="6"/>
                    </a:lnTo>
                    <a:lnTo>
                      <a:pt x="2736" y="6"/>
                    </a:lnTo>
                    <a:lnTo>
                      <a:pt x="2740" y="5"/>
                    </a:lnTo>
                    <a:lnTo>
                      <a:pt x="2744" y="6"/>
                    </a:lnTo>
                    <a:lnTo>
                      <a:pt x="2748" y="6"/>
                    </a:lnTo>
                    <a:lnTo>
                      <a:pt x="2751" y="5"/>
                    </a:lnTo>
                    <a:lnTo>
                      <a:pt x="2755" y="6"/>
                    </a:lnTo>
                    <a:lnTo>
                      <a:pt x="2759" y="5"/>
                    </a:lnTo>
                    <a:lnTo>
                      <a:pt x="2763" y="6"/>
                    </a:lnTo>
                    <a:lnTo>
                      <a:pt x="2767" y="6"/>
                    </a:lnTo>
                    <a:lnTo>
                      <a:pt x="2771" y="4"/>
                    </a:lnTo>
                    <a:lnTo>
                      <a:pt x="2775" y="5"/>
                    </a:lnTo>
                    <a:lnTo>
                      <a:pt x="2779" y="6"/>
                    </a:lnTo>
                    <a:lnTo>
                      <a:pt x="2783" y="6"/>
                    </a:lnTo>
                    <a:lnTo>
                      <a:pt x="2787" y="6"/>
                    </a:lnTo>
                    <a:lnTo>
                      <a:pt x="2791" y="6"/>
                    </a:lnTo>
                    <a:lnTo>
                      <a:pt x="2795" y="6"/>
                    </a:lnTo>
                    <a:lnTo>
                      <a:pt x="2799" y="5"/>
                    </a:lnTo>
                    <a:lnTo>
                      <a:pt x="2803" y="4"/>
                    </a:lnTo>
                    <a:lnTo>
                      <a:pt x="2807" y="6"/>
                    </a:lnTo>
                    <a:lnTo>
                      <a:pt x="2811" y="6"/>
                    </a:lnTo>
                    <a:lnTo>
                      <a:pt x="2814" y="4"/>
                    </a:lnTo>
                    <a:lnTo>
                      <a:pt x="2818" y="6"/>
                    </a:lnTo>
                    <a:lnTo>
                      <a:pt x="2822" y="6"/>
                    </a:lnTo>
                    <a:lnTo>
                      <a:pt x="2826" y="5"/>
                    </a:lnTo>
                    <a:lnTo>
                      <a:pt x="2830" y="5"/>
                    </a:lnTo>
                    <a:lnTo>
                      <a:pt x="2834" y="6"/>
                    </a:lnTo>
                    <a:lnTo>
                      <a:pt x="2838" y="5"/>
                    </a:lnTo>
                    <a:lnTo>
                      <a:pt x="2842" y="5"/>
                    </a:lnTo>
                    <a:lnTo>
                      <a:pt x="2846" y="6"/>
                    </a:lnTo>
                    <a:lnTo>
                      <a:pt x="2850" y="6"/>
                    </a:lnTo>
                    <a:lnTo>
                      <a:pt x="2854" y="4"/>
                    </a:lnTo>
                    <a:lnTo>
                      <a:pt x="2858" y="6"/>
                    </a:lnTo>
                    <a:lnTo>
                      <a:pt x="2862" y="4"/>
                    </a:lnTo>
                    <a:lnTo>
                      <a:pt x="2866" y="5"/>
                    </a:lnTo>
                    <a:lnTo>
                      <a:pt x="2870" y="5"/>
                    </a:lnTo>
                    <a:lnTo>
                      <a:pt x="2874" y="4"/>
                    </a:lnTo>
                    <a:lnTo>
                      <a:pt x="2877" y="5"/>
                    </a:lnTo>
                    <a:lnTo>
                      <a:pt x="2881" y="5"/>
                    </a:lnTo>
                    <a:lnTo>
                      <a:pt x="2885" y="5"/>
                    </a:lnTo>
                    <a:lnTo>
                      <a:pt x="2889" y="6"/>
                    </a:lnTo>
                    <a:lnTo>
                      <a:pt x="2893" y="6"/>
                    </a:lnTo>
                    <a:lnTo>
                      <a:pt x="2897" y="4"/>
                    </a:lnTo>
                    <a:lnTo>
                      <a:pt x="2901" y="5"/>
                    </a:lnTo>
                    <a:lnTo>
                      <a:pt x="2905" y="4"/>
                    </a:lnTo>
                    <a:lnTo>
                      <a:pt x="2909" y="5"/>
                    </a:lnTo>
                    <a:lnTo>
                      <a:pt x="2913" y="4"/>
                    </a:lnTo>
                    <a:lnTo>
                      <a:pt x="2917" y="5"/>
                    </a:lnTo>
                    <a:lnTo>
                      <a:pt x="2921" y="5"/>
                    </a:lnTo>
                    <a:lnTo>
                      <a:pt x="2925" y="5"/>
                    </a:lnTo>
                    <a:lnTo>
                      <a:pt x="2929" y="4"/>
                    </a:lnTo>
                    <a:lnTo>
                      <a:pt x="2933" y="4"/>
                    </a:lnTo>
                    <a:lnTo>
                      <a:pt x="2937" y="6"/>
                    </a:lnTo>
                    <a:lnTo>
                      <a:pt x="2940" y="5"/>
                    </a:lnTo>
                    <a:lnTo>
                      <a:pt x="2944" y="5"/>
                    </a:lnTo>
                    <a:lnTo>
                      <a:pt x="2948" y="5"/>
                    </a:lnTo>
                    <a:lnTo>
                      <a:pt x="2952" y="4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4" y="4"/>
                    </a:lnTo>
                    <a:lnTo>
                      <a:pt x="2968" y="4"/>
                    </a:lnTo>
                    <a:lnTo>
                      <a:pt x="2972" y="4"/>
                    </a:lnTo>
                    <a:lnTo>
                      <a:pt x="2976" y="4"/>
                    </a:lnTo>
                    <a:lnTo>
                      <a:pt x="2980" y="4"/>
                    </a:lnTo>
                    <a:lnTo>
                      <a:pt x="2984" y="5"/>
                    </a:lnTo>
                    <a:lnTo>
                      <a:pt x="2988" y="5"/>
                    </a:lnTo>
                    <a:lnTo>
                      <a:pt x="2992" y="5"/>
                    </a:lnTo>
                    <a:lnTo>
                      <a:pt x="2996" y="4"/>
                    </a:lnTo>
                    <a:lnTo>
                      <a:pt x="2999" y="4"/>
                    </a:lnTo>
                    <a:lnTo>
                      <a:pt x="3003" y="6"/>
                    </a:lnTo>
                    <a:lnTo>
                      <a:pt x="3007" y="5"/>
                    </a:lnTo>
                    <a:lnTo>
                      <a:pt x="3011" y="5"/>
                    </a:lnTo>
                    <a:lnTo>
                      <a:pt x="3015" y="4"/>
                    </a:lnTo>
                    <a:lnTo>
                      <a:pt x="3019" y="5"/>
                    </a:lnTo>
                    <a:lnTo>
                      <a:pt x="3023" y="6"/>
                    </a:lnTo>
                    <a:lnTo>
                      <a:pt x="3027" y="5"/>
                    </a:lnTo>
                    <a:lnTo>
                      <a:pt x="3031" y="4"/>
                    </a:lnTo>
                    <a:lnTo>
                      <a:pt x="3035" y="4"/>
                    </a:lnTo>
                    <a:lnTo>
                      <a:pt x="3039" y="5"/>
                    </a:lnTo>
                    <a:lnTo>
                      <a:pt x="3043" y="5"/>
                    </a:lnTo>
                    <a:lnTo>
                      <a:pt x="3047" y="4"/>
                    </a:lnTo>
                    <a:lnTo>
                      <a:pt x="3051" y="4"/>
                    </a:lnTo>
                    <a:lnTo>
                      <a:pt x="3055" y="5"/>
                    </a:lnTo>
                    <a:lnTo>
                      <a:pt x="3059" y="6"/>
                    </a:lnTo>
                    <a:lnTo>
                      <a:pt x="3062" y="4"/>
                    </a:lnTo>
                    <a:lnTo>
                      <a:pt x="3066" y="4"/>
                    </a:lnTo>
                    <a:lnTo>
                      <a:pt x="3070" y="5"/>
                    </a:lnTo>
                    <a:lnTo>
                      <a:pt x="3074" y="4"/>
                    </a:lnTo>
                    <a:lnTo>
                      <a:pt x="3078" y="6"/>
                    </a:lnTo>
                    <a:lnTo>
                      <a:pt x="3082" y="4"/>
                    </a:lnTo>
                    <a:lnTo>
                      <a:pt x="3086" y="5"/>
                    </a:lnTo>
                    <a:lnTo>
                      <a:pt x="3090" y="4"/>
                    </a:lnTo>
                    <a:lnTo>
                      <a:pt x="3094" y="4"/>
                    </a:lnTo>
                    <a:lnTo>
                      <a:pt x="3098" y="4"/>
                    </a:lnTo>
                    <a:lnTo>
                      <a:pt x="3102" y="4"/>
                    </a:lnTo>
                    <a:lnTo>
                      <a:pt x="3106" y="4"/>
                    </a:lnTo>
                    <a:lnTo>
                      <a:pt x="3110" y="4"/>
                    </a:lnTo>
                    <a:lnTo>
                      <a:pt x="3114" y="4"/>
                    </a:lnTo>
                    <a:lnTo>
                      <a:pt x="3118" y="3"/>
                    </a:lnTo>
                    <a:lnTo>
                      <a:pt x="3122" y="4"/>
                    </a:lnTo>
                    <a:lnTo>
                      <a:pt x="3125" y="4"/>
                    </a:lnTo>
                    <a:lnTo>
                      <a:pt x="3129" y="4"/>
                    </a:lnTo>
                    <a:lnTo>
                      <a:pt x="3133" y="4"/>
                    </a:lnTo>
                    <a:lnTo>
                      <a:pt x="3137" y="4"/>
                    </a:lnTo>
                    <a:lnTo>
                      <a:pt x="3141" y="4"/>
                    </a:lnTo>
                    <a:lnTo>
                      <a:pt x="3145" y="4"/>
                    </a:lnTo>
                    <a:lnTo>
                      <a:pt x="3149" y="3"/>
                    </a:lnTo>
                    <a:lnTo>
                      <a:pt x="3153" y="4"/>
                    </a:lnTo>
                    <a:lnTo>
                      <a:pt x="3157" y="3"/>
                    </a:lnTo>
                    <a:lnTo>
                      <a:pt x="3161" y="6"/>
                    </a:lnTo>
                    <a:lnTo>
                      <a:pt x="3165" y="4"/>
                    </a:lnTo>
                    <a:lnTo>
                      <a:pt x="3169" y="3"/>
                    </a:lnTo>
                    <a:lnTo>
                      <a:pt x="3173" y="3"/>
                    </a:lnTo>
                    <a:lnTo>
                      <a:pt x="3177" y="4"/>
                    </a:lnTo>
                    <a:lnTo>
                      <a:pt x="3181" y="5"/>
                    </a:lnTo>
                    <a:lnTo>
                      <a:pt x="3185" y="4"/>
                    </a:lnTo>
                    <a:lnTo>
                      <a:pt x="3188" y="4"/>
                    </a:lnTo>
                    <a:lnTo>
                      <a:pt x="3192" y="3"/>
                    </a:lnTo>
                    <a:lnTo>
                      <a:pt x="3196" y="4"/>
                    </a:lnTo>
                    <a:lnTo>
                      <a:pt x="3200" y="3"/>
                    </a:lnTo>
                    <a:lnTo>
                      <a:pt x="3204" y="3"/>
                    </a:lnTo>
                    <a:lnTo>
                      <a:pt x="3208" y="3"/>
                    </a:lnTo>
                    <a:lnTo>
                      <a:pt x="3212" y="4"/>
                    </a:lnTo>
                    <a:lnTo>
                      <a:pt x="3216" y="3"/>
                    </a:lnTo>
                    <a:lnTo>
                      <a:pt x="3220" y="4"/>
                    </a:lnTo>
                    <a:lnTo>
                      <a:pt x="3224" y="3"/>
                    </a:lnTo>
                    <a:lnTo>
                      <a:pt x="3228" y="4"/>
                    </a:lnTo>
                    <a:lnTo>
                      <a:pt x="3232" y="2"/>
                    </a:lnTo>
                    <a:lnTo>
                      <a:pt x="3236" y="3"/>
                    </a:lnTo>
                    <a:lnTo>
                      <a:pt x="3240" y="5"/>
                    </a:lnTo>
                    <a:lnTo>
                      <a:pt x="3244" y="3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2"/>
                    </a:lnTo>
                    <a:lnTo>
                      <a:pt x="3259" y="2"/>
                    </a:lnTo>
                    <a:lnTo>
                      <a:pt x="3263" y="4"/>
                    </a:lnTo>
                    <a:lnTo>
                      <a:pt x="3267" y="5"/>
                    </a:lnTo>
                    <a:lnTo>
                      <a:pt x="3271" y="3"/>
                    </a:lnTo>
                    <a:lnTo>
                      <a:pt x="3275" y="3"/>
                    </a:lnTo>
                    <a:lnTo>
                      <a:pt x="3279" y="4"/>
                    </a:lnTo>
                    <a:lnTo>
                      <a:pt x="3283" y="3"/>
                    </a:lnTo>
                    <a:lnTo>
                      <a:pt x="3287" y="5"/>
                    </a:lnTo>
                    <a:lnTo>
                      <a:pt x="3291" y="4"/>
                    </a:lnTo>
                    <a:lnTo>
                      <a:pt x="3295" y="4"/>
                    </a:lnTo>
                    <a:lnTo>
                      <a:pt x="3299" y="4"/>
                    </a:lnTo>
                    <a:lnTo>
                      <a:pt x="3303" y="4"/>
                    </a:lnTo>
                    <a:lnTo>
                      <a:pt x="3307" y="4"/>
                    </a:lnTo>
                    <a:lnTo>
                      <a:pt x="3311" y="4"/>
                    </a:lnTo>
                    <a:lnTo>
                      <a:pt x="3314" y="4"/>
                    </a:lnTo>
                    <a:lnTo>
                      <a:pt x="3318" y="4"/>
                    </a:lnTo>
                    <a:lnTo>
                      <a:pt x="3322" y="3"/>
                    </a:lnTo>
                    <a:lnTo>
                      <a:pt x="3326" y="4"/>
                    </a:lnTo>
                    <a:lnTo>
                      <a:pt x="3330" y="3"/>
                    </a:lnTo>
                    <a:lnTo>
                      <a:pt x="3334" y="3"/>
                    </a:lnTo>
                    <a:lnTo>
                      <a:pt x="3338" y="3"/>
                    </a:lnTo>
                    <a:lnTo>
                      <a:pt x="3342" y="4"/>
                    </a:lnTo>
                    <a:lnTo>
                      <a:pt x="3346" y="3"/>
                    </a:lnTo>
                    <a:lnTo>
                      <a:pt x="3350" y="3"/>
                    </a:lnTo>
                    <a:lnTo>
                      <a:pt x="3354" y="4"/>
                    </a:lnTo>
                    <a:lnTo>
                      <a:pt x="3358" y="3"/>
                    </a:lnTo>
                    <a:lnTo>
                      <a:pt x="3362" y="3"/>
                    </a:lnTo>
                    <a:lnTo>
                      <a:pt x="3366" y="3"/>
                    </a:lnTo>
                    <a:lnTo>
                      <a:pt x="3370" y="2"/>
                    </a:lnTo>
                    <a:lnTo>
                      <a:pt x="3374" y="2"/>
                    </a:lnTo>
                    <a:lnTo>
                      <a:pt x="3377" y="4"/>
                    </a:lnTo>
                    <a:lnTo>
                      <a:pt x="3381" y="4"/>
                    </a:lnTo>
                    <a:lnTo>
                      <a:pt x="3385" y="3"/>
                    </a:lnTo>
                    <a:lnTo>
                      <a:pt x="3389" y="3"/>
                    </a:lnTo>
                    <a:lnTo>
                      <a:pt x="3393" y="2"/>
                    </a:lnTo>
                    <a:lnTo>
                      <a:pt x="3397" y="3"/>
                    </a:lnTo>
                    <a:lnTo>
                      <a:pt x="3401" y="3"/>
                    </a:lnTo>
                    <a:lnTo>
                      <a:pt x="3405" y="3"/>
                    </a:lnTo>
                    <a:lnTo>
                      <a:pt x="3409" y="3"/>
                    </a:lnTo>
                    <a:lnTo>
                      <a:pt x="3413" y="4"/>
                    </a:lnTo>
                    <a:lnTo>
                      <a:pt x="3417" y="3"/>
                    </a:lnTo>
                    <a:lnTo>
                      <a:pt x="3421" y="4"/>
                    </a:lnTo>
                    <a:lnTo>
                      <a:pt x="3425" y="3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2"/>
                    </a:lnTo>
                    <a:lnTo>
                      <a:pt x="3440" y="3"/>
                    </a:lnTo>
                    <a:lnTo>
                      <a:pt x="3444" y="2"/>
                    </a:lnTo>
                    <a:lnTo>
                      <a:pt x="3448" y="3"/>
                    </a:lnTo>
                    <a:lnTo>
                      <a:pt x="3452" y="3"/>
                    </a:lnTo>
                    <a:lnTo>
                      <a:pt x="3456" y="2"/>
                    </a:lnTo>
                    <a:lnTo>
                      <a:pt x="3460" y="2"/>
                    </a:lnTo>
                    <a:lnTo>
                      <a:pt x="3464" y="4"/>
                    </a:lnTo>
                    <a:lnTo>
                      <a:pt x="3468" y="2"/>
                    </a:lnTo>
                    <a:lnTo>
                      <a:pt x="3472" y="3"/>
                    </a:lnTo>
                    <a:lnTo>
                      <a:pt x="3476" y="3"/>
                    </a:lnTo>
                    <a:lnTo>
                      <a:pt x="3480" y="2"/>
                    </a:lnTo>
                    <a:lnTo>
                      <a:pt x="3484" y="3"/>
                    </a:lnTo>
                    <a:lnTo>
                      <a:pt x="3488" y="3"/>
                    </a:lnTo>
                    <a:lnTo>
                      <a:pt x="3492" y="3"/>
                    </a:lnTo>
                    <a:lnTo>
                      <a:pt x="3496" y="3"/>
                    </a:lnTo>
                    <a:lnTo>
                      <a:pt x="3499" y="3"/>
                    </a:lnTo>
                    <a:lnTo>
                      <a:pt x="3503" y="3"/>
                    </a:lnTo>
                    <a:lnTo>
                      <a:pt x="3507" y="3"/>
                    </a:lnTo>
                    <a:lnTo>
                      <a:pt x="3511" y="2"/>
                    </a:lnTo>
                    <a:lnTo>
                      <a:pt x="3515" y="1"/>
                    </a:lnTo>
                    <a:lnTo>
                      <a:pt x="3519" y="2"/>
                    </a:lnTo>
                    <a:lnTo>
                      <a:pt x="3523" y="2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3"/>
                    </a:lnTo>
                    <a:lnTo>
                      <a:pt x="3539" y="1"/>
                    </a:lnTo>
                    <a:lnTo>
                      <a:pt x="3543" y="3"/>
                    </a:lnTo>
                    <a:lnTo>
                      <a:pt x="3547" y="3"/>
                    </a:lnTo>
                    <a:lnTo>
                      <a:pt x="3551" y="4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3"/>
                    </a:lnTo>
                    <a:lnTo>
                      <a:pt x="3566" y="3"/>
                    </a:lnTo>
                    <a:lnTo>
                      <a:pt x="3570" y="3"/>
                    </a:lnTo>
                    <a:lnTo>
                      <a:pt x="3574" y="4"/>
                    </a:lnTo>
                    <a:lnTo>
                      <a:pt x="3578" y="2"/>
                    </a:lnTo>
                    <a:lnTo>
                      <a:pt x="3582" y="3"/>
                    </a:lnTo>
                    <a:lnTo>
                      <a:pt x="3586" y="3"/>
                    </a:lnTo>
                    <a:lnTo>
                      <a:pt x="3590" y="3"/>
                    </a:lnTo>
                    <a:lnTo>
                      <a:pt x="3594" y="1"/>
                    </a:lnTo>
                    <a:lnTo>
                      <a:pt x="3598" y="3"/>
                    </a:lnTo>
                    <a:lnTo>
                      <a:pt x="3602" y="2"/>
                    </a:lnTo>
                    <a:lnTo>
                      <a:pt x="3606" y="3"/>
                    </a:lnTo>
                    <a:lnTo>
                      <a:pt x="3610" y="1"/>
                    </a:lnTo>
                    <a:lnTo>
                      <a:pt x="3614" y="3"/>
                    </a:lnTo>
                    <a:lnTo>
                      <a:pt x="3618" y="3"/>
                    </a:lnTo>
                    <a:lnTo>
                      <a:pt x="3622" y="3"/>
                    </a:lnTo>
                    <a:lnTo>
                      <a:pt x="3625" y="3"/>
                    </a:lnTo>
                    <a:lnTo>
                      <a:pt x="3629" y="2"/>
                    </a:lnTo>
                    <a:lnTo>
                      <a:pt x="3633" y="2"/>
                    </a:lnTo>
                    <a:lnTo>
                      <a:pt x="3637" y="2"/>
                    </a:lnTo>
                    <a:lnTo>
                      <a:pt x="3641" y="2"/>
                    </a:lnTo>
                    <a:lnTo>
                      <a:pt x="3645" y="3"/>
                    </a:lnTo>
                    <a:lnTo>
                      <a:pt x="3649" y="3"/>
                    </a:lnTo>
                    <a:lnTo>
                      <a:pt x="3653" y="3"/>
                    </a:lnTo>
                    <a:lnTo>
                      <a:pt x="3657" y="3"/>
                    </a:lnTo>
                    <a:lnTo>
                      <a:pt x="3661" y="3"/>
                    </a:lnTo>
                    <a:lnTo>
                      <a:pt x="3665" y="3"/>
                    </a:lnTo>
                    <a:lnTo>
                      <a:pt x="3669" y="2"/>
                    </a:lnTo>
                    <a:lnTo>
                      <a:pt x="3673" y="3"/>
                    </a:lnTo>
                    <a:lnTo>
                      <a:pt x="3677" y="1"/>
                    </a:lnTo>
                    <a:lnTo>
                      <a:pt x="3681" y="3"/>
                    </a:lnTo>
                    <a:lnTo>
                      <a:pt x="3685" y="1"/>
                    </a:lnTo>
                    <a:lnTo>
                      <a:pt x="3688" y="2"/>
                    </a:lnTo>
                    <a:lnTo>
                      <a:pt x="3692" y="3"/>
                    </a:lnTo>
                    <a:lnTo>
                      <a:pt x="3696" y="1"/>
                    </a:lnTo>
                    <a:lnTo>
                      <a:pt x="3700" y="2"/>
                    </a:lnTo>
                    <a:lnTo>
                      <a:pt x="3704" y="1"/>
                    </a:lnTo>
                    <a:lnTo>
                      <a:pt x="3708" y="2"/>
                    </a:lnTo>
                    <a:lnTo>
                      <a:pt x="3712" y="3"/>
                    </a:lnTo>
                    <a:lnTo>
                      <a:pt x="3716" y="2"/>
                    </a:lnTo>
                    <a:lnTo>
                      <a:pt x="3720" y="2"/>
                    </a:lnTo>
                    <a:lnTo>
                      <a:pt x="3724" y="2"/>
                    </a:lnTo>
                    <a:lnTo>
                      <a:pt x="3728" y="1"/>
                    </a:lnTo>
                    <a:lnTo>
                      <a:pt x="3732" y="0"/>
                    </a:lnTo>
                    <a:lnTo>
                      <a:pt x="3736" y="1"/>
                    </a:lnTo>
                    <a:lnTo>
                      <a:pt x="3740" y="1"/>
                    </a:lnTo>
                    <a:lnTo>
                      <a:pt x="3744" y="3"/>
                    </a:lnTo>
                    <a:lnTo>
                      <a:pt x="3748" y="1"/>
                    </a:lnTo>
                    <a:lnTo>
                      <a:pt x="3751" y="2"/>
                    </a:lnTo>
                    <a:lnTo>
                      <a:pt x="3755" y="1"/>
                    </a:lnTo>
                    <a:lnTo>
                      <a:pt x="3759" y="3"/>
                    </a:lnTo>
                    <a:lnTo>
                      <a:pt x="3763" y="2"/>
                    </a:lnTo>
                    <a:lnTo>
                      <a:pt x="3767" y="1"/>
                    </a:lnTo>
                    <a:lnTo>
                      <a:pt x="3771" y="1"/>
                    </a:lnTo>
                    <a:lnTo>
                      <a:pt x="3775" y="3"/>
                    </a:lnTo>
                    <a:lnTo>
                      <a:pt x="3779" y="2"/>
                    </a:lnTo>
                    <a:lnTo>
                      <a:pt x="3783" y="1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2"/>
                    </a:lnTo>
                    <a:lnTo>
                      <a:pt x="3799" y="2"/>
                    </a:lnTo>
                    <a:lnTo>
                      <a:pt x="3803" y="2"/>
                    </a:lnTo>
                    <a:lnTo>
                      <a:pt x="3807" y="1"/>
                    </a:lnTo>
                    <a:lnTo>
                      <a:pt x="3811" y="3"/>
                    </a:lnTo>
                    <a:lnTo>
                      <a:pt x="3814" y="1"/>
                    </a:lnTo>
                    <a:lnTo>
                      <a:pt x="3818" y="2"/>
                    </a:lnTo>
                    <a:lnTo>
                      <a:pt x="3822" y="1"/>
                    </a:lnTo>
                    <a:lnTo>
                      <a:pt x="3826" y="1"/>
                    </a:lnTo>
                    <a:lnTo>
                      <a:pt x="3830" y="3"/>
                    </a:lnTo>
                    <a:lnTo>
                      <a:pt x="3834" y="2"/>
                    </a:lnTo>
                    <a:lnTo>
                      <a:pt x="3838" y="2"/>
                    </a:lnTo>
                    <a:lnTo>
                      <a:pt x="3842" y="2"/>
                    </a:lnTo>
                    <a:lnTo>
                      <a:pt x="3846" y="2"/>
                    </a:lnTo>
                    <a:lnTo>
                      <a:pt x="3850" y="2"/>
                    </a:lnTo>
                    <a:lnTo>
                      <a:pt x="3854" y="3"/>
                    </a:lnTo>
                    <a:lnTo>
                      <a:pt x="3858" y="2"/>
                    </a:lnTo>
                    <a:lnTo>
                      <a:pt x="3862" y="2"/>
                    </a:lnTo>
                    <a:lnTo>
                      <a:pt x="3866" y="2"/>
                    </a:lnTo>
                    <a:lnTo>
                      <a:pt x="3870" y="2"/>
                    </a:lnTo>
                    <a:lnTo>
                      <a:pt x="3874" y="3"/>
                    </a:lnTo>
                    <a:lnTo>
                      <a:pt x="3877" y="3"/>
                    </a:lnTo>
                    <a:lnTo>
                      <a:pt x="3881" y="1"/>
                    </a:lnTo>
                    <a:lnTo>
                      <a:pt x="3885" y="3"/>
                    </a:lnTo>
                    <a:lnTo>
                      <a:pt x="3889" y="1"/>
                    </a:lnTo>
                    <a:lnTo>
                      <a:pt x="3893" y="2"/>
                    </a:lnTo>
                    <a:lnTo>
                      <a:pt x="3897" y="2"/>
                    </a:lnTo>
                    <a:lnTo>
                      <a:pt x="3901" y="3"/>
                    </a:lnTo>
                    <a:lnTo>
                      <a:pt x="3905" y="2"/>
                    </a:lnTo>
                    <a:lnTo>
                      <a:pt x="3909" y="3"/>
                    </a:lnTo>
                    <a:lnTo>
                      <a:pt x="3913" y="1"/>
                    </a:lnTo>
                    <a:lnTo>
                      <a:pt x="3917" y="2"/>
                    </a:lnTo>
                    <a:lnTo>
                      <a:pt x="3921" y="1"/>
                    </a:lnTo>
                    <a:lnTo>
                      <a:pt x="3925" y="1"/>
                    </a:lnTo>
                    <a:lnTo>
                      <a:pt x="3929" y="1"/>
                    </a:lnTo>
                    <a:lnTo>
                      <a:pt x="3933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6" name="Freeform 344"/>
              <p:cNvSpPr>
                <a:spLocks/>
              </p:cNvSpPr>
              <p:nvPr/>
            </p:nvSpPr>
            <p:spPr bwMode="auto">
              <a:xfrm flipV="1">
                <a:off x="2909" y="2784"/>
                <a:ext cx="2265" cy="80"/>
              </a:xfrm>
              <a:custGeom>
                <a:avLst/>
                <a:gdLst/>
                <a:ahLst/>
                <a:cxnLst>
                  <a:cxn ang="0">
                    <a:pos x="59" y="133"/>
                  </a:cxn>
                  <a:cxn ang="0">
                    <a:pos x="122" y="124"/>
                  </a:cxn>
                  <a:cxn ang="0">
                    <a:pos x="185" y="118"/>
                  </a:cxn>
                  <a:cxn ang="0">
                    <a:pos x="248" y="110"/>
                  </a:cxn>
                  <a:cxn ang="0">
                    <a:pos x="311" y="102"/>
                  </a:cxn>
                  <a:cxn ang="0">
                    <a:pos x="374" y="92"/>
                  </a:cxn>
                  <a:cxn ang="0">
                    <a:pos x="437" y="85"/>
                  </a:cxn>
                  <a:cxn ang="0">
                    <a:pos x="499" y="77"/>
                  </a:cxn>
                  <a:cxn ang="0">
                    <a:pos x="562" y="70"/>
                  </a:cxn>
                  <a:cxn ang="0">
                    <a:pos x="625" y="63"/>
                  </a:cxn>
                  <a:cxn ang="0">
                    <a:pos x="688" y="57"/>
                  </a:cxn>
                  <a:cxn ang="0">
                    <a:pos x="751" y="51"/>
                  </a:cxn>
                  <a:cxn ang="0">
                    <a:pos x="814" y="46"/>
                  </a:cxn>
                  <a:cxn ang="0">
                    <a:pos x="877" y="40"/>
                  </a:cxn>
                  <a:cxn ang="0">
                    <a:pos x="940" y="35"/>
                  </a:cxn>
                  <a:cxn ang="0">
                    <a:pos x="1003" y="31"/>
                  </a:cxn>
                  <a:cxn ang="0">
                    <a:pos x="1066" y="26"/>
                  </a:cxn>
                  <a:cxn ang="0">
                    <a:pos x="1129" y="22"/>
                  </a:cxn>
                  <a:cxn ang="0">
                    <a:pos x="1192" y="20"/>
                  </a:cxn>
                  <a:cxn ang="0">
                    <a:pos x="1255" y="18"/>
                  </a:cxn>
                  <a:cxn ang="0">
                    <a:pos x="1318" y="15"/>
                  </a:cxn>
                  <a:cxn ang="0">
                    <a:pos x="1381" y="13"/>
                  </a:cxn>
                  <a:cxn ang="0">
                    <a:pos x="1444" y="11"/>
                  </a:cxn>
                  <a:cxn ang="0">
                    <a:pos x="1507" y="9"/>
                  </a:cxn>
                  <a:cxn ang="0">
                    <a:pos x="1570" y="8"/>
                  </a:cxn>
                  <a:cxn ang="0">
                    <a:pos x="1633" y="6"/>
                  </a:cxn>
                  <a:cxn ang="0">
                    <a:pos x="1696" y="6"/>
                  </a:cxn>
                  <a:cxn ang="0">
                    <a:pos x="1759" y="4"/>
                  </a:cxn>
                  <a:cxn ang="0">
                    <a:pos x="1822" y="4"/>
                  </a:cxn>
                  <a:cxn ang="0">
                    <a:pos x="1885" y="3"/>
                  </a:cxn>
                  <a:cxn ang="0">
                    <a:pos x="1948" y="3"/>
                  </a:cxn>
                  <a:cxn ang="0">
                    <a:pos x="2011" y="2"/>
                  </a:cxn>
                  <a:cxn ang="0">
                    <a:pos x="2074" y="1"/>
                  </a:cxn>
                  <a:cxn ang="0">
                    <a:pos x="2137" y="3"/>
                  </a:cxn>
                  <a:cxn ang="0">
                    <a:pos x="2200" y="2"/>
                  </a:cxn>
                  <a:cxn ang="0">
                    <a:pos x="2263" y="1"/>
                  </a:cxn>
                  <a:cxn ang="0">
                    <a:pos x="2326" y="2"/>
                  </a:cxn>
                  <a:cxn ang="0">
                    <a:pos x="2389" y="1"/>
                  </a:cxn>
                  <a:cxn ang="0">
                    <a:pos x="2452" y="1"/>
                  </a:cxn>
                  <a:cxn ang="0">
                    <a:pos x="2515" y="2"/>
                  </a:cxn>
                  <a:cxn ang="0">
                    <a:pos x="2578" y="2"/>
                  </a:cxn>
                  <a:cxn ang="0">
                    <a:pos x="2641" y="1"/>
                  </a:cxn>
                  <a:cxn ang="0">
                    <a:pos x="2704" y="2"/>
                  </a:cxn>
                  <a:cxn ang="0">
                    <a:pos x="2767" y="1"/>
                  </a:cxn>
                  <a:cxn ang="0">
                    <a:pos x="2830" y="3"/>
                  </a:cxn>
                  <a:cxn ang="0">
                    <a:pos x="2893" y="2"/>
                  </a:cxn>
                  <a:cxn ang="0">
                    <a:pos x="2956" y="2"/>
                  </a:cxn>
                  <a:cxn ang="0">
                    <a:pos x="3019" y="0"/>
                  </a:cxn>
                  <a:cxn ang="0">
                    <a:pos x="3082" y="1"/>
                  </a:cxn>
                  <a:cxn ang="0">
                    <a:pos x="3145" y="2"/>
                  </a:cxn>
                  <a:cxn ang="0">
                    <a:pos x="3208" y="0"/>
                  </a:cxn>
                  <a:cxn ang="0">
                    <a:pos x="3271" y="1"/>
                  </a:cxn>
                  <a:cxn ang="0">
                    <a:pos x="3334" y="1"/>
                  </a:cxn>
                  <a:cxn ang="0">
                    <a:pos x="3397" y="1"/>
                  </a:cxn>
                  <a:cxn ang="0">
                    <a:pos x="3460" y="1"/>
                  </a:cxn>
                  <a:cxn ang="0">
                    <a:pos x="3523" y="1"/>
                  </a:cxn>
                  <a:cxn ang="0">
                    <a:pos x="3586" y="0"/>
                  </a:cxn>
                  <a:cxn ang="0">
                    <a:pos x="3649" y="0"/>
                  </a:cxn>
                  <a:cxn ang="0">
                    <a:pos x="3712" y="1"/>
                  </a:cxn>
                  <a:cxn ang="0">
                    <a:pos x="3775" y="3"/>
                  </a:cxn>
                  <a:cxn ang="0">
                    <a:pos x="3838" y="1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139">
                    <a:moveTo>
                      <a:pt x="0" y="138"/>
                    </a:moveTo>
                    <a:lnTo>
                      <a:pt x="3" y="139"/>
                    </a:lnTo>
                    <a:lnTo>
                      <a:pt x="7" y="137"/>
                    </a:lnTo>
                    <a:lnTo>
                      <a:pt x="11" y="138"/>
                    </a:lnTo>
                    <a:lnTo>
                      <a:pt x="15" y="137"/>
                    </a:lnTo>
                    <a:lnTo>
                      <a:pt x="19" y="137"/>
                    </a:lnTo>
                    <a:lnTo>
                      <a:pt x="23" y="136"/>
                    </a:lnTo>
                    <a:lnTo>
                      <a:pt x="27" y="136"/>
                    </a:lnTo>
                    <a:lnTo>
                      <a:pt x="31" y="136"/>
                    </a:lnTo>
                    <a:lnTo>
                      <a:pt x="35" y="134"/>
                    </a:lnTo>
                    <a:lnTo>
                      <a:pt x="39" y="134"/>
                    </a:lnTo>
                    <a:lnTo>
                      <a:pt x="43" y="134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5" y="133"/>
                    </a:lnTo>
                    <a:lnTo>
                      <a:pt x="59" y="133"/>
                    </a:lnTo>
                    <a:lnTo>
                      <a:pt x="62" y="131"/>
                    </a:lnTo>
                    <a:lnTo>
                      <a:pt x="66" y="131"/>
                    </a:lnTo>
                    <a:lnTo>
                      <a:pt x="70" y="131"/>
                    </a:lnTo>
                    <a:lnTo>
                      <a:pt x="74" y="130"/>
                    </a:lnTo>
                    <a:lnTo>
                      <a:pt x="78" y="130"/>
                    </a:lnTo>
                    <a:lnTo>
                      <a:pt x="82" y="129"/>
                    </a:lnTo>
                    <a:lnTo>
                      <a:pt x="86" y="128"/>
                    </a:lnTo>
                    <a:lnTo>
                      <a:pt x="90" y="128"/>
                    </a:lnTo>
                    <a:lnTo>
                      <a:pt x="94" y="127"/>
                    </a:lnTo>
                    <a:lnTo>
                      <a:pt x="98" y="128"/>
                    </a:lnTo>
                    <a:lnTo>
                      <a:pt x="102" y="127"/>
                    </a:lnTo>
                    <a:lnTo>
                      <a:pt x="106" y="127"/>
                    </a:lnTo>
                    <a:lnTo>
                      <a:pt x="110" y="127"/>
                    </a:lnTo>
                    <a:lnTo>
                      <a:pt x="114" y="125"/>
                    </a:lnTo>
                    <a:lnTo>
                      <a:pt x="118" y="126"/>
                    </a:lnTo>
                    <a:lnTo>
                      <a:pt x="122" y="124"/>
                    </a:lnTo>
                    <a:lnTo>
                      <a:pt x="125" y="125"/>
                    </a:lnTo>
                    <a:lnTo>
                      <a:pt x="129" y="124"/>
                    </a:lnTo>
                    <a:lnTo>
                      <a:pt x="133" y="123"/>
                    </a:lnTo>
                    <a:lnTo>
                      <a:pt x="137" y="123"/>
                    </a:lnTo>
                    <a:lnTo>
                      <a:pt x="141" y="122"/>
                    </a:lnTo>
                    <a:lnTo>
                      <a:pt x="145" y="121"/>
                    </a:lnTo>
                    <a:lnTo>
                      <a:pt x="149" y="121"/>
                    </a:lnTo>
                    <a:lnTo>
                      <a:pt x="153" y="120"/>
                    </a:lnTo>
                    <a:lnTo>
                      <a:pt x="157" y="120"/>
                    </a:lnTo>
                    <a:lnTo>
                      <a:pt x="161" y="119"/>
                    </a:lnTo>
                    <a:lnTo>
                      <a:pt x="165" y="119"/>
                    </a:lnTo>
                    <a:lnTo>
                      <a:pt x="169" y="119"/>
                    </a:lnTo>
                    <a:lnTo>
                      <a:pt x="173" y="118"/>
                    </a:lnTo>
                    <a:lnTo>
                      <a:pt x="177" y="118"/>
                    </a:lnTo>
                    <a:lnTo>
                      <a:pt x="181" y="117"/>
                    </a:lnTo>
                    <a:lnTo>
                      <a:pt x="185" y="118"/>
                    </a:lnTo>
                    <a:lnTo>
                      <a:pt x="188" y="115"/>
                    </a:lnTo>
                    <a:lnTo>
                      <a:pt x="192" y="116"/>
                    </a:lnTo>
                    <a:lnTo>
                      <a:pt x="196" y="116"/>
                    </a:lnTo>
                    <a:lnTo>
                      <a:pt x="200" y="115"/>
                    </a:lnTo>
                    <a:lnTo>
                      <a:pt x="204" y="114"/>
                    </a:lnTo>
                    <a:lnTo>
                      <a:pt x="208" y="113"/>
                    </a:lnTo>
                    <a:lnTo>
                      <a:pt x="212" y="113"/>
                    </a:lnTo>
                    <a:lnTo>
                      <a:pt x="216" y="113"/>
                    </a:lnTo>
                    <a:lnTo>
                      <a:pt x="220" y="112"/>
                    </a:lnTo>
                    <a:lnTo>
                      <a:pt x="224" y="112"/>
                    </a:lnTo>
                    <a:lnTo>
                      <a:pt x="228" y="111"/>
                    </a:lnTo>
                    <a:lnTo>
                      <a:pt x="232" y="111"/>
                    </a:lnTo>
                    <a:lnTo>
                      <a:pt x="236" y="111"/>
                    </a:lnTo>
                    <a:lnTo>
                      <a:pt x="240" y="110"/>
                    </a:lnTo>
                    <a:lnTo>
                      <a:pt x="244" y="108"/>
                    </a:lnTo>
                    <a:lnTo>
                      <a:pt x="248" y="110"/>
                    </a:lnTo>
                    <a:lnTo>
                      <a:pt x="251" y="108"/>
                    </a:lnTo>
                    <a:lnTo>
                      <a:pt x="255" y="108"/>
                    </a:lnTo>
                    <a:lnTo>
                      <a:pt x="259" y="108"/>
                    </a:lnTo>
                    <a:lnTo>
                      <a:pt x="263" y="106"/>
                    </a:lnTo>
                    <a:lnTo>
                      <a:pt x="267" y="106"/>
                    </a:lnTo>
                    <a:lnTo>
                      <a:pt x="271" y="105"/>
                    </a:lnTo>
                    <a:lnTo>
                      <a:pt x="275" y="105"/>
                    </a:lnTo>
                    <a:lnTo>
                      <a:pt x="279" y="105"/>
                    </a:lnTo>
                    <a:lnTo>
                      <a:pt x="283" y="103"/>
                    </a:lnTo>
                    <a:lnTo>
                      <a:pt x="287" y="104"/>
                    </a:lnTo>
                    <a:lnTo>
                      <a:pt x="291" y="103"/>
                    </a:lnTo>
                    <a:lnTo>
                      <a:pt x="295" y="104"/>
                    </a:lnTo>
                    <a:lnTo>
                      <a:pt x="299" y="102"/>
                    </a:lnTo>
                    <a:lnTo>
                      <a:pt x="303" y="103"/>
                    </a:lnTo>
                    <a:lnTo>
                      <a:pt x="307" y="101"/>
                    </a:lnTo>
                    <a:lnTo>
                      <a:pt x="311" y="102"/>
                    </a:lnTo>
                    <a:lnTo>
                      <a:pt x="314" y="100"/>
                    </a:lnTo>
                    <a:lnTo>
                      <a:pt x="318" y="100"/>
                    </a:lnTo>
                    <a:lnTo>
                      <a:pt x="322" y="100"/>
                    </a:lnTo>
                    <a:lnTo>
                      <a:pt x="326" y="100"/>
                    </a:lnTo>
                    <a:lnTo>
                      <a:pt x="330" y="99"/>
                    </a:lnTo>
                    <a:lnTo>
                      <a:pt x="334" y="98"/>
                    </a:lnTo>
                    <a:lnTo>
                      <a:pt x="338" y="96"/>
                    </a:lnTo>
                    <a:lnTo>
                      <a:pt x="342" y="97"/>
                    </a:lnTo>
                    <a:lnTo>
                      <a:pt x="346" y="96"/>
                    </a:lnTo>
                    <a:lnTo>
                      <a:pt x="350" y="96"/>
                    </a:lnTo>
                    <a:lnTo>
                      <a:pt x="354" y="95"/>
                    </a:lnTo>
                    <a:lnTo>
                      <a:pt x="358" y="95"/>
                    </a:lnTo>
                    <a:lnTo>
                      <a:pt x="362" y="94"/>
                    </a:lnTo>
                    <a:lnTo>
                      <a:pt x="366" y="93"/>
                    </a:lnTo>
                    <a:lnTo>
                      <a:pt x="370" y="93"/>
                    </a:lnTo>
                    <a:lnTo>
                      <a:pt x="374" y="92"/>
                    </a:lnTo>
                    <a:lnTo>
                      <a:pt x="377" y="91"/>
                    </a:lnTo>
                    <a:lnTo>
                      <a:pt x="381" y="92"/>
                    </a:lnTo>
                    <a:lnTo>
                      <a:pt x="385" y="90"/>
                    </a:lnTo>
                    <a:lnTo>
                      <a:pt x="389" y="91"/>
                    </a:lnTo>
                    <a:lnTo>
                      <a:pt x="393" y="91"/>
                    </a:lnTo>
                    <a:lnTo>
                      <a:pt x="397" y="88"/>
                    </a:lnTo>
                    <a:lnTo>
                      <a:pt x="401" y="89"/>
                    </a:lnTo>
                    <a:lnTo>
                      <a:pt x="405" y="88"/>
                    </a:lnTo>
                    <a:lnTo>
                      <a:pt x="409" y="87"/>
                    </a:lnTo>
                    <a:lnTo>
                      <a:pt x="413" y="87"/>
                    </a:lnTo>
                    <a:lnTo>
                      <a:pt x="417" y="88"/>
                    </a:lnTo>
                    <a:lnTo>
                      <a:pt x="421" y="88"/>
                    </a:lnTo>
                    <a:lnTo>
                      <a:pt x="425" y="88"/>
                    </a:lnTo>
                    <a:lnTo>
                      <a:pt x="429" y="86"/>
                    </a:lnTo>
                    <a:lnTo>
                      <a:pt x="433" y="85"/>
                    </a:lnTo>
                    <a:lnTo>
                      <a:pt x="437" y="85"/>
                    </a:lnTo>
                    <a:lnTo>
                      <a:pt x="440" y="86"/>
                    </a:lnTo>
                    <a:lnTo>
                      <a:pt x="444" y="84"/>
                    </a:lnTo>
                    <a:lnTo>
                      <a:pt x="448" y="84"/>
                    </a:lnTo>
                    <a:lnTo>
                      <a:pt x="452" y="83"/>
                    </a:lnTo>
                    <a:lnTo>
                      <a:pt x="456" y="83"/>
                    </a:lnTo>
                    <a:lnTo>
                      <a:pt x="460" y="82"/>
                    </a:lnTo>
                    <a:lnTo>
                      <a:pt x="464" y="82"/>
                    </a:lnTo>
                    <a:lnTo>
                      <a:pt x="468" y="82"/>
                    </a:lnTo>
                    <a:lnTo>
                      <a:pt x="472" y="80"/>
                    </a:lnTo>
                    <a:lnTo>
                      <a:pt x="476" y="80"/>
                    </a:lnTo>
                    <a:lnTo>
                      <a:pt x="480" y="80"/>
                    </a:lnTo>
                    <a:lnTo>
                      <a:pt x="484" y="80"/>
                    </a:lnTo>
                    <a:lnTo>
                      <a:pt x="488" y="79"/>
                    </a:lnTo>
                    <a:lnTo>
                      <a:pt x="492" y="79"/>
                    </a:lnTo>
                    <a:lnTo>
                      <a:pt x="496" y="78"/>
                    </a:lnTo>
                    <a:lnTo>
                      <a:pt x="499" y="77"/>
                    </a:lnTo>
                    <a:lnTo>
                      <a:pt x="503" y="77"/>
                    </a:lnTo>
                    <a:lnTo>
                      <a:pt x="507" y="75"/>
                    </a:lnTo>
                    <a:lnTo>
                      <a:pt x="511" y="76"/>
                    </a:lnTo>
                    <a:lnTo>
                      <a:pt x="515" y="75"/>
                    </a:lnTo>
                    <a:lnTo>
                      <a:pt x="519" y="75"/>
                    </a:lnTo>
                    <a:lnTo>
                      <a:pt x="523" y="74"/>
                    </a:lnTo>
                    <a:lnTo>
                      <a:pt x="527" y="75"/>
                    </a:lnTo>
                    <a:lnTo>
                      <a:pt x="531" y="73"/>
                    </a:lnTo>
                    <a:lnTo>
                      <a:pt x="535" y="74"/>
                    </a:lnTo>
                    <a:lnTo>
                      <a:pt x="539" y="72"/>
                    </a:lnTo>
                    <a:lnTo>
                      <a:pt x="543" y="73"/>
                    </a:lnTo>
                    <a:lnTo>
                      <a:pt x="547" y="71"/>
                    </a:lnTo>
                    <a:lnTo>
                      <a:pt x="551" y="73"/>
                    </a:lnTo>
                    <a:lnTo>
                      <a:pt x="555" y="70"/>
                    </a:lnTo>
                    <a:lnTo>
                      <a:pt x="559" y="70"/>
                    </a:lnTo>
                    <a:lnTo>
                      <a:pt x="562" y="70"/>
                    </a:lnTo>
                    <a:lnTo>
                      <a:pt x="566" y="70"/>
                    </a:lnTo>
                    <a:lnTo>
                      <a:pt x="570" y="70"/>
                    </a:lnTo>
                    <a:lnTo>
                      <a:pt x="574" y="69"/>
                    </a:lnTo>
                    <a:lnTo>
                      <a:pt x="578" y="68"/>
                    </a:lnTo>
                    <a:lnTo>
                      <a:pt x="582" y="68"/>
                    </a:lnTo>
                    <a:lnTo>
                      <a:pt x="586" y="67"/>
                    </a:lnTo>
                    <a:lnTo>
                      <a:pt x="590" y="68"/>
                    </a:lnTo>
                    <a:lnTo>
                      <a:pt x="594" y="67"/>
                    </a:lnTo>
                    <a:lnTo>
                      <a:pt x="598" y="66"/>
                    </a:lnTo>
                    <a:lnTo>
                      <a:pt x="602" y="66"/>
                    </a:lnTo>
                    <a:lnTo>
                      <a:pt x="606" y="65"/>
                    </a:lnTo>
                    <a:lnTo>
                      <a:pt x="610" y="65"/>
                    </a:lnTo>
                    <a:lnTo>
                      <a:pt x="614" y="64"/>
                    </a:lnTo>
                    <a:lnTo>
                      <a:pt x="618" y="64"/>
                    </a:lnTo>
                    <a:lnTo>
                      <a:pt x="622" y="64"/>
                    </a:lnTo>
                    <a:lnTo>
                      <a:pt x="625" y="63"/>
                    </a:lnTo>
                    <a:lnTo>
                      <a:pt x="629" y="63"/>
                    </a:lnTo>
                    <a:lnTo>
                      <a:pt x="633" y="62"/>
                    </a:lnTo>
                    <a:lnTo>
                      <a:pt x="637" y="62"/>
                    </a:lnTo>
                    <a:lnTo>
                      <a:pt x="641" y="61"/>
                    </a:lnTo>
                    <a:lnTo>
                      <a:pt x="645" y="61"/>
                    </a:lnTo>
                    <a:lnTo>
                      <a:pt x="649" y="61"/>
                    </a:lnTo>
                    <a:lnTo>
                      <a:pt x="653" y="60"/>
                    </a:lnTo>
                    <a:lnTo>
                      <a:pt x="657" y="59"/>
                    </a:lnTo>
                    <a:lnTo>
                      <a:pt x="661" y="60"/>
                    </a:lnTo>
                    <a:lnTo>
                      <a:pt x="665" y="59"/>
                    </a:lnTo>
                    <a:lnTo>
                      <a:pt x="669" y="58"/>
                    </a:lnTo>
                    <a:lnTo>
                      <a:pt x="673" y="58"/>
                    </a:lnTo>
                    <a:lnTo>
                      <a:pt x="677" y="58"/>
                    </a:lnTo>
                    <a:lnTo>
                      <a:pt x="681" y="58"/>
                    </a:lnTo>
                    <a:lnTo>
                      <a:pt x="685" y="57"/>
                    </a:lnTo>
                    <a:lnTo>
                      <a:pt x="688" y="57"/>
                    </a:lnTo>
                    <a:lnTo>
                      <a:pt x="692" y="55"/>
                    </a:lnTo>
                    <a:lnTo>
                      <a:pt x="696" y="56"/>
                    </a:lnTo>
                    <a:lnTo>
                      <a:pt x="700" y="56"/>
                    </a:lnTo>
                    <a:lnTo>
                      <a:pt x="704" y="55"/>
                    </a:lnTo>
                    <a:lnTo>
                      <a:pt x="708" y="55"/>
                    </a:lnTo>
                    <a:lnTo>
                      <a:pt x="712" y="55"/>
                    </a:lnTo>
                    <a:lnTo>
                      <a:pt x="716" y="54"/>
                    </a:lnTo>
                    <a:lnTo>
                      <a:pt x="720" y="54"/>
                    </a:lnTo>
                    <a:lnTo>
                      <a:pt x="724" y="53"/>
                    </a:lnTo>
                    <a:lnTo>
                      <a:pt x="728" y="53"/>
                    </a:lnTo>
                    <a:lnTo>
                      <a:pt x="732" y="53"/>
                    </a:lnTo>
                    <a:lnTo>
                      <a:pt x="736" y="52"/>
                    </a:lnTo>
                    <a:lnTo>
                      <a:pt x="740" y="51"/>
                    </a:lnTo>
                    <a:lnTo>
                      <a:pt x="744" y="52"/>
                    </a:lnTo>
                    <a:lnTo>
                      <a:pt x="748" y="51"/>
                    </a:lnTo>
                    <a:lnTo>
                      <a:pt x="751" y="51"/>
                    </a:lnTo>
                    <a:lnTo>
                      <a:pt x="755" y="50"/>
                    </a:lnTo>
                    <a:lnTo>
                      <a:pt x="759" y="50"/>
                    </a:lnTo>
                    <a:lnTo>
                      <a:pt x="763" y="50"/>
                    </a:lnTo>
                    <a:lnTo>
                      <a:pt x="767" y="49"/>
                    </a:lnTo>
                    <a:lnTo>
                      <a:pt x="771" y="49"/>
                    </a:lnTo>
                    <a:lnTo>
                      <a:pt x="775" y="48"/>
                    </a:lnTo>
                    <a:lnTo>
                      <a:pt x="779" y="48"/>
                    </a:lnTo>
                    <a:lnTo>
                      <a:pt x="783" y="48"/>
                    </a:lnTo>
                    <a:lnTo>
                      <a:pt x="787" y="47"/>
                    </a:lnTo>
                    <a:lnTo>
                      <a:pt x="791" y="46"/>
                    </a:lnTo>
                    <a:lnTo>
                      <a:pt x="795" y="48"/>
                    </a:lnTo>
                    <a:lnTo>
                      <a:pt x="799" y="46"/>
                    </a:lnTo>
                    <a:lnTo>
                      <a:pt x="803" y="46"/>
                    </a:lnTo>
                    <a:lnTo>
                      <a:pt x="807" y="46"/>
                    </a:lnTo>
                    <a:lnTo>
                      <a:pt x="811" y="46"/>
                    </a:lnTo>
                    <a:lnTo>
                      <a:pt x="814" y="46"/>
                    </a:lnTo>
                    <a:lnTo>
                      <a:pt x="818" y="45"/>
                    </a:lnTo>
                    <a:lnTo>
                      <a:pt x="822" y="44"/>
                    </a:lnTo>
                    <a:lnTo>
                      <a:pt x="826" y="44"/>
                    </a:lnTo>
                    <a:lnTo>
                      <a:pt x="830" y="43"/>
                    </a:lnTo>
                    <a:lnTo>
                      <a:pt x="834" y="43"/>
                    </a:lnTo>
                    <a:lnTo>
                      <a:pt x="838" y="42"/>
                    </a:lnTo>
                    <a:lnTo>
                      <a:pt x="842" y="42"/>
                    </a:lnTo>
                    <a:lnTo>
                      <a:pt x="846" y="42"/>
                    </a:lnTo>
                    <a:lnTo>
                      <a:pt x="850" y="42"/>
                    </a:lnTo>
                    <a:lnTo>
                      <a:pt x="854" y="42"/>
                    </a:lnTo>
                    <a:lnTo>
                      <a:pt x="858" y="42"/>
                    </a:lnTo>
                    <a:lnTo>
                      <a:pt x="862" y="42"/>
                    </a:lnTo>
                    <a:lnTo>
                      <a:pt x="866" y="41"/>
                    </a:lnTo>
                    <a:lnTo>
                      <a:pt x="870" y="40"/>
                    </a:lnTo>
                    <a:lnTo>
                      <a:pt x="874" y="40"/>
                    </a:lnTo>
                    <a:lnTo>
                      <a:pt x="877" y="40"/>
                    </a:lnTo>
                    <a:lnTo>
                      <a:pt x="881" y="39"/>
                    </a:lnTo>
                    <a:lnTo>
                      <a:pt x="885" y="40"/>
                    </a:lnTo>
                    <a:lnTo>
                      <a:pt x="889" y="39"/>
                    </a:lnTo>
                    <a:lnTo>
                      <a:pt x="893" y="38"/>
                    </a:lnTo>
                    <a:lnTo>
                      <a:pt x="897" y="39"/>
                    </a:lnTo>
                    <a:lnTo>
                      <a:pt x="901" y="36"/>
                    </a:lnTo>
                    <a:lnTo>
                      <a:pt x="905" y="37"/>
                    </a:lnTo>
                    <a:lnTo>
                      <a:pt x="909" y="37"/>
                    </a:lnTo>
                    <a:lnTo>
                      <a:pt x="913" y="37"/>
                    </a:lnTo>
                    <a:lnTo>
                      <a:pt x="917" y="36"/>
                    </a:lnTo>
                    <a:lnTo>
                      <a:pt x="921" y="36"/>
                    </a:lnTo>
                    <a:lnTo>
                      <a:pt x="925" y="36"/>
                    </a:lnTo>
                    <a:lnTo>
                      <a:pt x="929" y="36"/>
                    </a:lnTo>
                    <a:lnTo>
                      <a:pt x="933" y="36"/>
                    </a:lnTo>
                    <a:lnTo>
                      <a:pt x="937" y="35"/>
                    </a:lnTo>
                    <a:lnTo>
                      <a:pt x="940" y="35"/>
                    </a:lnTo>
                    <a:lnTo>
                      <a:pt x="944" y="34"/>
                    </a:lnTo>
                    <a:lnTo>
                      <a:pt x="948" y="35"/>
                    </a:lnTo>
                    <a:lnTo>
                      <a:pt x="952" y="34"/>
                    </a:lnTo>
                    <a:lnTo>
                      <a:pt x="956" y="33"/>
                    </a:lnTo>
                    <a:lnTo>
                      <a:pt x="960" y="32"/>
                    </a:lnTo>
                    <a:lnTo>
                      <a:pt x="964" y="33"/>
                    </a:lnTo>
                    <a:lnTo>
                      <a:pt x="968" y="32"/>
                    </a:lnTo>
                    <a:lnTo>
                      <a:pt x="972" y="32"/>
                    </a:lnTo>
                    <a:lnTo>
                      <a:pt x="976" y="34"/>
                    </a:lnTo>
                    <a:lnTo>
                      <a:pt x="980" y="32"/>
                    </a:lnTo>
                    <a:lnTo>
                      <a:pt x="984" y="32"/>
                    </a:lnTo>
                    <a:lnTo>
                      <a:pt x="988" y="31"/>
                    </a:lnTo>
                    <a:lnTo>
                      <a:pt x="992" y="32"/>
                    </a:lnTo>
                    <a:lnTo>
                      <a:pt x="996" y="31"/>
                    </a:lnTo>
                    <a:lnTo>
                      <a:pt x="999" y="30"/>
                    </a:lnTo>
                    <a:lnTo>
                      <a:pt x="1003" y="31"/>
                    </a:lnTo>
                    <a:lnTo>
                      <a:pt x="1007" y="31"/>
                    </a:lnTo>
                    <a:lnTo>
                      <a:pt x="1011" y="30"/>
                    </a:lnTo>
                    <a:lnTo>
                      <a:pt x="1015" y="30"/>
                    </a:lnTo>
                    <a:lnTo>
                      <a:pt x="1019" y="29"/>
                    </a:lnTo>
                    <a:lnTo>
                      <a:pt x="1023" y="30"/>
                    </a:lnTo>
                    <a:lnTo>
                      <a:pt x="1027" y="30"/>
                    </a:lnTo>
                    <a:lnTo>
                      <a:pt x="1031" y="29"/>
                    </a:lnTo>
                    <a:lnTo>
                      <a:pt x="1035" y="29"/>
                    </a:lnTo>
                    <a:lnTo>
                      <a:pt x="1039" y="29"/>
                    </a:lnTo>
                    <a:lnTo>
                      <a:pt x="1043" y="28"/>
                    </a:lnTo>
                    <a:lnTo>
                      <a:pt x="1047" y="28"/>
                    </a:lnTo>
                    <a:lnTo>
                      <a:pt x="1051" y="28"/>
                    </a:lnTo>
                    <a:lnTo>
                      <a:pt x="1055" y="27"/>
                    </a:lnTo>
                    <a:lnTo>
                      <a:pt x="1059" y="27"/>
                    </a:lnTo>
                    <a:lnTo>
                      <a:pt x="1062" y="26"/>
                    </a:lnTo>
                    <a:lnTo>
                      <a:pt x="1066" y="26"/>
                    </a:lnTo>
                    <a:lnTo>
                      <a:pt x="1070" y="26"/>
                    </a:lnTo>
                    <a:lnTo>
                      <a:pt x="1074" y="28"/>
                    </a:lnTo>
                    <a:lnTo>
                      <a:pt x="1078" y="26"/>
                    </a:lnTo>
                    <a:lnTo>
                      <a:pt x="1082" y="26"/>
                    </a:lnTo>
                    <a:lnTo>
                      <a:pt x="1086" y="26"/>
                    </a:lnTo>
                    <a:lnTo>
                      <a:pt x="1090" y="26"/>
                    </a:lnTo>
                    <a:lnTo>
                      <a:pt x="1094" y="25"/>
                    </a:lnTo>
                    <a:lnTo>
                      <a:pt x="1098" y="25"/>
                    </a:lnTo>
                    <a:lnTo>
                      <a:pt x="1102" y="26"/>
                    </a:lnTo>
                    <a:lnTo>
                      <a:pt x="1106" y="24"/>
                    </a:lnTo>
                    <a:lnTo>
                      <a:pt x="1110" y="24"/>
                    </a:lnTo>
                    <a:lnTo>
                      <a:pt x="1114" y="23"/>
                    </a:lnTo>
                    <a:lnTo>
                      <a:pt x="1118" y="24"/>
                    </a:lnTo>
                    <a:lnTo>
                      <a:pt x="1122" y="24"/>
                    </a:lnTo>
                    <a:lnTo>
                      <a:pt x="1125" y="22"/>
                    </a:lnTo>
                    <a:lnTo>
                      <a:pt x="1129" y="22"/>
                    </a:lnTo>
                    <a:lnTo>
                      <a:pt x="1133" y="24"/>
                    </a:lnTo>
                    <a:lnTo>
                      <a:pt x="1137" y="23"/>
                    </a:lnTo>
                    <a:lnTo>
                      <a:pt x="1141" y="23"/>
                    </a:lnTo>
                    <a:lnTo>
                      <a:pt x="1145" y="22"/>
                    </a:lnTo>
                    <a:lnTo>
                      <a:pt x="1149" y="22"/>
                    </a:lnTo>
                    <a:lnTo>
                      <a:pt x="1153" y="22"/>
                    </a:lnTo>
                    <a:lnTo>
                      <a:pt x="1157" y="23"/>
                    </a:lnTo>
                    <a:lnTo>
                      <a:pt x="1161" y="22"/>
                    </a:lnTo>
                    <a:lnTo>
                      <a:pt x="1165" y="21"/>
                    </a:lnTo>
                    <a:lnTo>
                      <a:pt x="1169" y="21"/>
                    </a:lnTo>
                    <a:lnTo>
                      <a:pt x="1173" y="21"/>
                    </a:lnTo>
                    <a:lnTo>
                      <a:pt x="1177" y="21"/>
                    </a:lnTo>
                    <a:lnTo>
                      <a:pt x="1181" y="20"/>
                    </a:lnTo>
                    <a:lnTo>
                      <a:pt x="1185" y="21"/>
                    </a:lnTo>
                    <a:lnTo>
                      <a:pt x="1188" y="19"/>
                    </a:lnTo>
                    <a:lnTo>
                      <a:pt x="1192" y="20"/>
                    </a:lnTo>
                    <a:lnTo>
                      <a:pt x="1196" y="19"/>
                    </a:lnTo>
                    <a:lnTo>
                      <a:pt x="1200" y="20"/>
                    </a:lnTo>
                    <a:lnTo>
                      <a:pt x="1204" y="19"/>
                    </a:lnTo>
                    <a:lnTo>
                      <a:pt x="1208" y="19"/>
                    </a:lnTo>
                    <a:lnTo>
                      <a:pt x="1212" y="19"/>
                    </a:lnTo>
                    <a:lnTo>
                      <a:pt x="1216" y="18"/>
                    </a:lnTo>
                    <a:lnTo>
                      <a:pt x="1220" y="19"/>
                    </a:lnTo>
                    <a:lnTo>
                      <a:pt x="1224" y="19"/>
                    </a:lnTo>
                    <a:lnTo>
                      <a:pt x="1228" y="17"/>
                    </a:lnTo>
                    <a:lnTo>
                      <a:pt x="1232" y="18"/>
                    </a:lnTo>
                    <a:lnTo>
                      <a:pt x="1236" y="18"/>
                    </a:lnTo>
                    <a:lnTo>
                      <a:pt x="1240" y="18"/>
                    </a:lnTo>
                    <a:lnTo>
                      <a:pt x="1244" y="18"/>
                    </a:lnTo>
                    <a:lnTo>
                      <a:pt x="1248" y="17"/>
                    </a:lnTo>
                    <a:lnTo>
                      <a:pt x="1251" y="18"/>
                    </a:lnTo>
                    <a:lnTo>
                      <a:pt x="1255" y="18"/>
                    </a:lnTo>
                    <a:lnTo>
                      <a:pt x="1259" y="17"/>
                    </a:lnTo>
                    <a:lnTo>
                      <a:pt x="1263" y="17"/>
                    </a:lnTo>
                    <a:lnTo>
                      <a:pt x="1267" y="17"/>
                    </a:lnTo>
                    <a:lnTo>
                      <a:pt x="1271" y="16"/>
                    </a:lnTo>
                    <a:lnTo>
                      <a:pt x="1275" y="17"/>
                    </a:lnTo>
                    <a:lnTo>
                      <a:pt x="1279" y="16"/>
                    </a:lnTo>
                    <a:lnTo>
                      <a:pt x="1283" y="17"/>
                    </a:lnTo>
                    <a:lnTo>
                      <a:pt x="1287" y="15"/>
                    </a:lnTo>
                    <a:lnTo>
                      <a:pt x="1291" y="16"/>
                    </a:lnTo>
                    <a:lnTo>
                      <a:pt x="1295" y="16"/>
                    </a:lnTo>
                    <a:lnTo>
                      <a:pt x="1299" y="16"/>
                    </a:lnTo>
                    <a:lnTo>
                      <a:pt x="1303" y="16"/>
                    </a:lnTo>
                    <a:lnTo>
                      <a:pt x="1307" y="16"/>
                    </a:lnTo>
                    <a:lnTo>
                      <a:pt x="1311" y="16"/>
                    </a:lnTo>
                    <a:lnTo>
                      <a:pt x="1314" y="15"/>
                    </a:lnTo>
                    <a:lnTo>
                      <a:pt x="1318" y="15"/>
                    </a:lnTo>
                    <a:lnTo>
                      <a:pt x="1322" y="16"/>
                    </a:lnTo>
                    <a:lnTo>
                      <a:pt x="1326" y="15"/>
                    </a:lnTo>
                    <a:lnTo>
                      <a:pt x="1330" y="14"/>
                    </a:lnTo>
                    <a:lnTo>
                      <a:pt x="1334" y="14"/>
                    </a:lnTo>
                    <a:lnTo>
                      <a:pt x="1338" y="14"/>
                    </a:lnTo>
                    <a:lnTo>
                      <a:pt x="1342" y="15"/>
                    </a:lnTo>
                    <a:lnTo>
                      <a:pt x="1346" y="14"/>
                    </a:lnTo>
                    <a:lnTo>
                      <a:pt x="1350" y="14"/>
                    </a:lnTo>
                    <a:lnTo>
                      <a:pt x="1354" y="13"/>
                    </a:lnTo>
                    <a:lnTo>
                      <a:pt x="1358" y="15"/>
                    </a:lnTo>
                    <a:lnTo>
                      <a:pt x="1362" y="13"/>
                    </a:lnTo>
                    <a:lnTo>
                      <a:pt x="1366" y="14"/>
                    </a:lnTo>
                    <a:lnTo>
                      <a:pt x="1370" y="14"/>
                    </a:lnTo>
                    <a:lnTo>
                      <a:pt x="1374" y="13"/>
                    </a:lnTo>
                    <a:lnTo>
                      <a:pt x="1377" y="13"/>
                    </a:lnTo>
                    <a:lnTo>
                      <a:pt x="1381" y="13"/>
                    </a:lnTo>
                    <a:lnTo>
                      <a:pt x="1385" y="13"/>
                    </a:lnTo>
                    <a:lnTo>
                      <a:pt x="1389" y="12"/>
                    </a:lnTo>
                    <a:lnTo>
                      <a:pt x="1393" y="12"/>
                    </a:lnTo>
                    <a:lnTo>
                      <a:pt x="1397" y="13"/>
                    </a:lnTo>
                    <a:lnTo>
                      <a:pt x="1401" y="14"/>
                    </a:lnTo>
                    <a:lnTo>
                      <a:pt x="1405" y="11"/>
                    </a:lnTo>
                    <a:lnTo>
                      <a:pt x="1409" y="12"/>
                    </a:lnTo>
                    <a:lnTo>
                      <a:pt x="1413" y="13"/>
                    </a:lnTo>
                    <a:lnTo>
                      <a:pt x="1417" y="11"/>
                    </a:lnTo>
                    <a:lnTo>
                      <a:pt x="1421" y="12"/>
                    </a:lnTo>
                    <a:lnTo>
                      <a:pt x="1425" y="13"/>
                    </a:lnTo>
                    <a:lnTo>
                      <a:pt x="1429" y="11"/>
                    </a:lnTo>
                    <a:lnTo>
                      <a:pt x="1433" y="11"/>
                    </a:lnTo>
                    <a:lnTo>
                      <a:pt x="1437" y="12"/>
                    </a:lnTo>
                    <a:lnTo>
                      <a:pt x="1440" y="11"/>
                    </a:lnTo>
                    <a:lnTo>
                      <a:pt x="1444" y="11"/>
                    </a:lnTo>
                    <a:lnTo>
                      <a:pt x="1448" y="11"/>
                    </a:lnTo>
                    <a:lnTo>
                      <a:pt x="1452" y="11"/>
                    </a:lnTo>
                    <a:lnTo>
                      <a:pt x="1456" y="11"/>
                    </a:lnTo>
                    <a:lnTo>
                      <a:pt x="1460" y="10"/>
                    </a:lnTo>
                    <a:lnTo>
                      <a:pt x="1464" y="11"/>
                    </a:lnTo>
                    <a:lnTo>
                      <a:pt x="1468" y="11"/>
                    </a:lnTo>
                    <a:lnTo>
                      <a:pt x="1472" y="11"/>
                    </a:lnTo>
                    <a:lnTo>
                      <a:pt x="1476" y="10"/>
                    </a:lnTo>
                    <a:lnTo>
                      <a:pt x="1480" y="10"/>
                    </a:lnTo>
                    <a:lnTo>
                      <a:pt x="1484" y="11"/>
                    </a:lnTo>
                    <a:lnTo>
                      <a:pt x="1488" y="10"/>
                    </a:lnTo>
                    <a:lnTo>
                      <a:pt x="1492" y="9"/>
                    </a:lnTo>
                    <a:lnTo>
                      <a:pt x="1496" y="10"/>
                    </a:lnTo>
                    <a:lnTo>
                      <a:pt x="1499" y="10"/>
                    </a:lnTo>
                    <a:lnTo>
                      <a:pt x="1503" y="10"/>
                    </a:lnTo>
                    <a:lnTo>
                      <a:pt x="1507" y="9"/>
                    </a:lnTo>
                    <a:lnTo>
                      <a:pt x="1511" y="9"/>
                    </a:lnTo>
                    <a:lnTo>
                      <a:pt x="1515" y="9"/>
                    </a:lnTo>
                    <a:lnTo>
                      <a:pt x="1519" y="10"/>
                    </a:lnTo>
                    <a:lnTo>
                      <a:pt x="1523" y="9"/>
                    </a:lnTo>
                    <a:lnTo>
                      <a:pt x="1527" y="10"/>
                    </a:lnTo>
                    <a:lnTo>
                      <a:pt x="1531" y="10"/>
                    </a:lnTo>
                    <a:lnTo>
                      <a:pt x="1535" y="9"/>
                    </a:lnTo>
                    <a:lnTo>
                      <a:pt x="1539" y="9"/>
                    </a:lnTo>
                    <a:lnTo>
                      <a:pt x="1543" y="9"/>
                    </a:lnTo>
                    <a:lnTo>
                      <a:pt x="1547" y="9"/>
                    </a:lnTo>
                    <a:lnTo>
                      <a:pt x="1551" y="8"/>
                    </a:lnTo>
                    <a:lnTo>
                      <a:pt x="1555" y="8"/>
                    </a:lnTo>
                    <a:lnTo>
                      <a:pt x="1559" y="8"/>
                    </a:lnTo>
                    <a:lnTo>
                      <a:pt x="1562" y="9"/>
                    </a:lnTo>
                    <a:lnTo>
                      <a:pt x="1566" y="8"/>
                    </a:lnTo>
                    <a:lnTo>
                      <a:pt x="1570" y="8"/>
                    </a:lnTo>
                    <a:lnTo>
                      <a:pt x="1574" y="8"/>
                    </a:lnTo>
                    <a:lnTo>
                      <a:pt x="1578" y="9"/>
                    </a:lnTo>
                    <a:lnTo>
                      <a:pt x="1582" y="9"/>
                    </a:lnTo>
                    <a:lnTo>
                      <a:pt x="1586" y="8"/>
                    </a:lnTo>
                    <a:lnTo>
                      <a:pt x="1590" y="8"/>
                    </a:lnTo>
                    <a:lnTo>
                      <a:pt x="1594" y="8"/>
                    </a:lnTo>
                    <a:lnTo>
                      <a:pt x="1598" y="8"/>
                    </a:lnTo>
                    <a:lnTo>
                      <a:pt x="1602" y="8"/>
                    </a:lnTo>
                    <a:lnTo>
                      <a:pt x="1606" y="7"/>
                    </a:lnTo>
                    <a:lnTo>
                      <a:pt x="1610" y="8"/>
                    </a:lnTo>
                    <a:lnTo>
                      <a:pt x="1614" y="7"/>
                    </a:lnTo>
                    <a:lnTo>
                      <a:pt x="1618" y="8"/>
                    </a:lnTo>
                    <a:lnTo>
                      <a:pt x="1622" y="7"/>
                    </a:lnTo>
                    <a:lnTo>
                      <a:pt x="1625" y="7"/>
                    </a:lnTo>
                    <a:lnTo>
                      <a:pt x="1629" y="6"/>
                    </a:lnTo>
                    <a:lnTo>
                      <a:pt x="1633" y="6"/>
                    </a:lnTo>
                    <a:lnTo>
                      <a:pt x="1637" y="7"/>
                    </a:lnTo>
                    <a:lnTo>
                      <a:pt x="1641" y="6"/>
                    </a:lnTo>
                    <a:lnTo>
                      <a:pt x="1645" y="7"/>
                    </a:lnTo>
                    <a:lnTo>
                      <a:pt x="1649" y="5"/>
                    </a:lnTo>
                    <a:lnTo>
                      <a:pt x="1653" y="6"/>
                    </a:lnTo>
                    <a:lnTo>
                      <a:pt x="1657" y="7"/>
                    </a:lnTo>
                    <a:lnTo>
                      <a:pt x="1661" y="6"/>
                    </a:lnTo>
                    <a:lnTo>
                      <a:pt x="1665" y="7"/>
                    </a:lnTo>
                    <a:lnTo>
                      <a:pt x="1669" y="7"/>
                    </a:lnTo>
                    <a:lnTo>
                      <a:pt x="1673" y="6"/>
                    </a:lnTo>
                    <a:lnTo>
                      <a:pt x="1677" y="5"/>
                    </a:lnTo>
                    <a:lnTo>
                      <a:pt x="1681" y="7"/>
                    </a:lnTo>
                    <a:lnTo>
                      <a:pt x="1685" y="6"/>
                    </a:lnTo>
                    <a:lnTo>
                      <a:pt x="1688" y="6"/>
                    </a:lnTo>
                    <a:lnTo>
                      <a:pt x="1692" y="6"/>
                    </a:lnTo>
                    <a:lnTo>
                      <a:pt x="1696" y="6"/>
                    </a:lnTo>
                    <a:lnTo>
                      <a:pt x="1700" y="6"/>
                    </a:lnTo>
                    <a:lnTo>
                      <a:pt x="1704" y="6"/>
                    </a:lnTo>
                    <a:lnTo>
                      <a:pt x="1708" y="5"/>
                    </a:lnTo>
                    <a:lnTo>
                      <a:pt x="1712" y="6"/>
                    </a:lnTo>
                    <a:lnTo>
                      <a:pt x="1716" y="6"/>
                    </a:lnTo>
                    <a:lnTo>
                      <a:pt x="1720" y="5"/>
                    </a:lnTo>
                    <a:lnTo>
                      <a:pt x="1724" y="6"/>
                    </a:lnTo>
                    <a:lnTo>
                      <a:pt x="1728" y="5"/>
                    </a:lnTo>
                    <a:lnTo>
                      <a:pt x="1732" y="6"/>
                    </a:lnTo>
                    <a:lnTo>
                      <a:pt x="1736" y="6"/>
                    </a:lnTo>
                    <a:lnTo>
                      <a:pt x="1740" y="5"/>
                    </a:lnTo>
                    <a:lnTo>
                      <a:pt x="1744" y="6"/>
                    </a:lnTo>
                    <a:lnTo>
                      <a:pt x="1748" y="6"/>
                    </a:lnTo>
                    <a:lnTo>
                      <a:pt x="1751" y="6"/>
                    </a:lnTo>
                    <a:lnTo>
                      <a:pt x="1755" y="5"/>
                    </a:lnTo>
                    <a:lnTo>
                      <a:pt x="1759" y="4"/>
                    </a:lnTo>
                    <a:lnTo>
                      <a:pt x="1763" y="5"/>
                    </a:lnTo>
                    <a:lnTo>
                      <a:pt x="1767" y="6"/>
                    </a:lnTo>
                    <a:lnTo>
                      <a:pt x="1771" y="5"/>
                    </a:lnTo>
                    <a:lnTo>
                      <a:pt x="1775" y="5"/>
                    </a:lnTo>
                    <a:lnTo>
                      <a:pt x="1779" y="5"/>
                    </a:lnTo>
                    <a:lnTo>
                      <a:pt x="1783" y="5"/>
                    </a:lnTo>
                    <a:lnTo>
                      <a:pt x="1787" y="5"/>
                    </a:lnTo>
                    <a:lnTo>
                      <a:pt x="1791" y="4"/>
                    </a:lnTo>
                    <a:lnTo>
                      <a:pt x="1795" y="6"/>
                    </a:lnTo>
                    <a:lnTo>
                      <a:pt x="1799" y="4"/>
                    </a:lnTo>
                    <a:lnTo>
                      <a:pt x="1803" y="4"/>
                    </a:lnTo>
                    <a:lnTo>
                      <a:pt x="1807" y="5"/>
                    </a:lnTo>
                    <a:lnTo>
                      <a:pt x="1811" y="5"/>
                    </a:lnTo>
                    <a:lnTo>
                      <a:pt x="1814" y="4"/>
                    </a:lnTo>
                    <a:lnTo>
                      <a:pt x="1818" y="4"/>
                    </a:lnTo>
                    <a:lnTo>
                      <a:pt x="1822" y="4"/>
                    </a:lnTo>
                    <a:lnTo>
                      <a:pt x="1826" y="4"/>
                    </a:lnTo>
                    <a:lnTo>
                      <a:pt x="1830" y="5"/>
                    </a:lnTo>
                    <a:lnTo>
                      <a:pt x="1834" y="4"/>
                    </a:lnTo>
                    <a:lnTo>
                      <a:pt x="1838" y="4"/>
                    </a:lnTo>
                    <a:lnTo>
                      <a:pt x="1842" y="5"/>
                    </a:lnTo>
                    <a:lnTo>
                      <a:pt x="1846" y="3"/>
                    </a:lnTo>
                    <a:lnTo>
                      <a:pt x="1850" y="4"/>
                    </a:lnTo>
                    <a:lnTo>
                      <a:pt x="1854" y="4"/>
                    </a:lnTo>
                    <a:lnTo>
                      <a:pt x="1858" y="4"/>
                    </a:lnTo>
                    <a:lnTo>
                      <a:pt x="1862" y="4"/>
                    </a:lnTo>
                    <a:lnTo>
                      <a:pt x="1866" y="4"/>
                    </a:lnTo>
                    <a:lnTo>
                      <a:pt x="1870" y="3"/>
                    </a:lnTo>
                    <a:lnTo>
                      <a:pt x="1874" y="3"/>
                    </a:lnTo>
                    <a:lnTo>
                      <a:pt x="1877" y="4"/>
                    </a:lnTo>
                    <a:lnTo>
                      <a:pt x="1881" y="3"/>
                    </a:lnTo>
                    <a:lnTo>
                      <a:pt x="1885" y="3"/>
                    </a:lnTo>
                    <a:lnTo>
                      <a:pt x="1889" y="3"/>
                    </a:lnTo>
                    <a:lnTo>
                      <a:pt x="1893" y="4"/>
                    </a:lnTo>
                    <a:lnTo>
                      <a:pt x="1897" y="3"/>
                    </a:lnTo>
                    <a:lnTo>
                      <a:pt x="1901" y="3"/>
                    </a:lnTo>
                    <a:lnTo>
                      <a:pt x="1905" y="3"/>
                    </a:lnTo>
                    <a:lnTo>
                      <a:pt x="1909" y="3"/>
                    </a:lnTo>
                    <a:lnTo>
                      <a:pt x="1913" y="3"/>
                    </a:lnTo>
                    <a:lnTo>
                      <a:pt x="1917" y="4"/>
                    </a:lnTo>
                    <a:lnTo>
                      <a:pt x="1921" y="3"/>
                    </a:lnTo>
                    <a:lnTo>
                      <a:pt x="1925" y="2"/>
                    </a:lnTo>
                    <a:lnTo>
                      <a:pt x="1929" y="3"/>
                    </a:lnTo>
                    <a:lnTo>
                      <a:pt x="1933" y="3"/>
                    </a:lnTo>
                    <a:lnTo>
                      <a:pt x="1937" y="2"/>
                    </a:lnTo>
                    <a:lnTo>
                      <a:pt x="1940" y="3"/>
                    </a:lnTo>
                    <a:lnTo>
                      <a:pt x="1944" y="4"/>
                    </a:lnTo>
                    <a:lnTo>
                      <a:pt x="1948" y="3"/>
                    </a:lnTo>
                    <a:lnTo>
                      <a:pt x="1952" y="1"/>
                    </a:lnTo>
                    <a:lnTo>
                      <a:pt x="1956" y="4"/>
                    </a:lnTo>
                    <a:lnTo>
                      <a:pt x="1960" y="3"/>
                    </a:lnTo>
                    <a:lnTo>
                      <a:pt x="1964" y="3"/>
                    </a:lnTo>
                    <a:lnTo>
                      <a:pt x="1968" y="3"/>
                    </a:lnTo>
                    <a:lnTo>
                      <a:pt x="1972" y="3"/>
                    </a:lnTo>
                    <a:lnTo>
                      <a:pt x="1976" y="3"/>
                    </a:lnTo>
                    <a:lnTo>
                      <a:pt x="1980" y="3"/>
                    </a:lnTo>
                    <a:lnTo>
                      <a:pt x="1984" y="4"/>
                    </a:lnTo>
                    <a:lnTo>
                      <a:pt x="1988" y="4"/>
                    </a:lnTo>
                    <a:lnTo>
                      <a:pt x="1992" y="3"/>
                    </a:lnTo>
                    <a:lnTo>
                      <a:pt x="1996" y="3"/>
                    </a:lnTo>
                    <a:lnTo>
                      <a:pt x="1999" y="3"/>
                    </a:lnTo>
                    <a:lnTo>
                      <a:pt x="2003" y="3"/>
                    </a:lnTo>
                    <a:lnTo>
                      <a:pt x="2007" y="2"/>
                    </a:lnTo>
                    <a:lnTo>
                      <a:pt x="2011" y="2"/>
                    </a:lnTo>
                    <a:lnTo>
                      <a:pt x="2015" y="3"/>
                    </a:lnTo>
                    <a:lnTo>
                      <a:pt x="2019" y="3"/>
                    </a:lnTo>
                    <a:lnTo>
                      <a:pt x="2023" y="3"/>
                    </a:lnTo>
                    <a:lnTo>
                      <a:pt x="2027" y="2"/>
                    </a:lnTo>
                    <a:lnTo>
                      <a:pt x="2031" y="3"/>
                    </a:lnTo>
                    <a:lnTo>
                      <a:pt x="2035" y="3"/>
                    </a:lnTo>
                    <a:lnTo>
                      <a:pt x="2039" y="3"/>
                    </a:lnTo>
                    <a:lnTo>
                      <a:pt x="2043" y="3"/>
                    </a:lnTo>
                    <a:lnTo>
                      <a:pt x="2047" y="2"/>
                    </a:lnTo>
                    <a:lnTo>
                      <a:pt x="2051" y="3"/>
                    </a:lnTo>
                    <a:lnTo>
                      <a:pt x="2055" y="2"/>
                    </a:lnTo>
                    <a:lnTo>
                      <a:pt x="2059" y="2"/>
                    </a:lnTo>
                    <a:lnTo>
                      <a:pt x="2062" y="3"/>
                    </a:lnTo>
                    <a:lnTo>
                      <a:pt x="2066" y="3"/>
                    </a:lnTo>
                    <a:lnTo>
                      <a:pt x="2070" y="2"/>
                    </a:lnTo>
                    <a:lnTo>
                      <a:pt x="2074" y="1"/>
                    </a:lnTo>
                    <a:lnTo>
                      <a:pt x="2078" y="2"/>
                    </a:lnTo>
                    <a:lnTo>
                      <a:pt x="2082" y="2"/>
                    </a:lnTo>
                    <a:lnTo>
                      <a:pt x="2086" y="1"/>
                    </a:lnTo>
                    <a:lnTo>
                      <a:pt x="2090" y="2"/>
                    </a:lnTo>
                    <a:lnTo>
                      <a:pt x="2094" y="3"/>
                    </a:lnTo>
                    <a:lnTo>
                      <a:pt x="2098" y="1"/>
                    </a:lnTo>
                    <a:lnTo>
                      <a:pt x="2102" y="2"/>
                    </a:lnTo>
                    <a:lnTo>
                      <a:pt x="2106" y="3"/>
                    </a:lnTo>
                    <a:lnTo>
                      <a:pt x="2110" y="2"/>
                    </a:lnTo>
                    <a:lnTo>
                      <a:pt x="2114" y="2"/>
                    </a:lnTo>
                    <a:lnTo>
                      <a:pt x="2118" y="3"/>
                    </a:lnTo>
                    <a:lnTo>
                      <a:pt x="2122" y="3"/>
                    </a:lnTo>
                    <a:lnTo>
                      <a:pt x="2125" y="1"/>
                    </a:lnTo>
                    <a:lnTo>
                      <a:pt x="2129" y="3"/>
                    </a:lnTo>
                    <a:lnTo>
                      <a:pt x="2133" y="2"/>
                    </a:lnTo>
                    <a:lnTo>
                      <a:pt x="2137" y="3"/>
                    </a:lnTo>
                    <a:lnTo>
                      <a:pt x="2141" y="2"/>
                    </a:lnTo>
                    <a:lnTo>
                      <a:pt x="2145" y="2"/>
                    </a:lnTo>
                    <a:lnTo>
                      <a:pt x="2149" y="2"/>
                    </a:lnTo>
                    <a:lnTo>
                      <a:pt x="2153" y="2"/>
                    </a:lnTo>
                    <a:lnTo>
                      <a:pt x="2157" y="2"/>
                    </a:lnTo>
                    <a:lnTo>
                      <a:pt x="2161" y="2"/>
                    </a:lnTo>
                    <a:lnTo>
                      <a:pt x="2165" y="2"/>
                    </a:lnTo>
                    <a:lnTo>
                      <a:pt x="2169" y="1"/>
                    </a:lnTo>
                    <a:lnTo>
                      <a:pt x="2173" y="3"/>
                    </a:lnTo>
                    <a:lnTo>
                      <a:pt x="2177" y="3"/>
                    </a:lnTo>
                    <a:lnTo>
                      <a:pt x="2181" y="1"/>
                    </a:lnTo>
                    <a:lnTo>
                      <a:pt x="2185" y="3"/>
                    </a:lnTo>
                    <a:lnTo>
                      <a:pt x="2188" y="3"/>
                    </a:lnTo>
                    <a:lnTo>
                      <a:pt x="2192" y="1"/>
                    </a:lnTo>
                    <a:lnTo>
                      <a:pt x="2196" y="2"/>
                    </a:lnTo>
                    <a:lnTo>
                      <a:pt x="2200" y="2"/>
                    </a:lnTo>
                    <a:lnTo>
                      <a:pt x="2204" y="3"/>
                    </a:lnTo>
                    <a:lnTo>
                      <a:pt x="2208" y="1"/>
                    </a:lnTo>
                    <a:lnTo>
                      <a:pt x="2212" y="2"/>
                    </a:lnTo>
                    <a:lnTo>
                      <a:pt x="2216" y="2"/>
                    </a:lnTo>
                    <a:lnTo>
                      <a:pt x="2220" y="2"/>
                    </a:lnTo>
                    <a:lnTo>
                      <a:pt x="2224" y="3"/>
                    </a:lnTo>
                    <a:lnTo>
                      <a:pt x="2228" y="2"/>
                    </a:lnTo>
                    <a:lnTo>
                      <a:pt x="2232" y="2"/>
                    </a:lnTo>
                    <a:lnTo>
                      <a:pt x="2236" y="1"/>
                    </a:lnTo>
                    <a:lnTo>
                      <a:pt x="2240" y="1"/>
                    </a:lnTo>
                    <a:lnTo>
                      <a:pt x="2244" y="1"/>
                    </a:lnTo>
                    <a:lnTo>
                      <a:pt x="2248" y="1"/>
                    </a:lnTo>
                    <a:lnTo>
                      <a:pt x="2251" y="2"/>
                    </a:lnTo>
                    <a:lnTo>
                      <a:pt x="2255" y="1"/>
                    </a:lnTo>
                    <a:lnTo>
                      <a:pt x="2259" y="1"/>
                    </a:lnTo>
                    <a:lnTo>
                      <a:pt x="2263" y="1"/>
                    </a:lnTo>
                    <a:lnTo>
                      <a:pt x="2267" y="3"/>
                    </a:lnTo>
                    <a:lnTo>
                      <a:pt x="2271" y="3"/>
                    </a:lnTo>
                    <a:lnTo>
                      <a:pt x="2275" y="2"/>
                    </a:lnTo>
                    <a:lnTo>
                      <a:pt x="2279" y="2"/>
                    </a:lnTo>
                    <a:lnTo>
                      <a:pt x="2283" y="1"/>
                    </a:lnTo>
                    <a:lnTo>
                      <a:pt x="2287" y="1"/>
                    </a:lnTo>
                    <a:lnTo>
                      <a:pt x="2291" y="2"/>
                    </a:lnTo>
                    <a:lnTo>
                      <a:pt x="2295" y="3"/>
                    </a:lnTo>
                    <a:lnTo>
                      <a:pt x="2299" y="2"/>
                    </a:lnTo>
                    <a:lnTo>
                      <a:pt x="2303" y="2"/>
                    </a:lnTo>
                    <a:lnTo>
                      <a:pt x="2307" y="3"/>
                    </a:lnTo>
                    <a:lnTo>
                      <a:pt x="2311" y="2"/>
                    </a:lnTo>
                    <a:lnTo>
                      <a:pt x="2314" y="2"/>
                    </a:lnTo>
                    <a:lnTo>
                      <a:pt x="2318" y="3"/>
                    </a:lnTo>
                    <a:lnTo>
                      <a:pt x="2322" y="2"/>
                    </a:lnTo>
                    <a:lnTo>
                      <a:pt x="2326" y="2"/>
                    </a:lnTo>
                    <a:lnTo>
                      <a:pt x="2330" y="1"/>
                    </a:lnTo>
                    <a:lnTo>
                      <a:pt x="2334" y="3"/>
                    </a:lnTo>
                    <a:lnTo>
                      <a:pt x="2338" y="1"/>
                    </a:lnTo>
                    <a:lnTo>
                      <a:pt x="2342" y="1"/>
                    </a:lnTo>
                    <a:lnTo>
                      <a:pt x="2346" y="3"/>
                    </a:lnTo>
                    <a:lnTo>
                      <a:pt x="2350" y="3"/>
                    </a:lnTo>
                    <a:lnTo>
                      <a:pt x="2354" y="3"/>
                    </a:lnTo>
                    <a:lnTo>
                      <a:pt x="2358" y="2"/>
                    </a:lnTo>
                    <a:lnTo>
                      <a:pt x="2362" y="1"/>
                    </a:lnTo>
                    <a:lnTo>
                      <a:pt x="2366" y="3"/>
                    </a:lnTo>
                    <a:lnTo>
                      <a:pt x="2370" y="1"/>
                    </a:lnTo>
                    <a:lnTo>
                      <a:pt x="2374" y="1"/>
                    </a:lnTo>
                    <a:lnTo>
                      <a:pt x="2377" y="2"/>
                    </a:lnTo>
                    <a:lnTo>
                      <a:pt x="2381" y="1"/>
                    </a:lnTo>
                    <a:lnTo>
                      <a:pt x="2385" y="2"/>
                    </a:lnTo>
                    <a:lnTo>
                      <a:pt x="2389" y="1"/>
                    </a:lnTo>
                    <a:lnTo>
                      <a:pt x="2393" y="1"/>
                    </a:lnTo>
                    <a:lnTo>
                      <a:pt x="2397" y="1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1"/>
                    </a:lnTo>
                    <a:lnTo>
                      <a:pt x="2413" y="2"/>
                    </a:lnTo>
                    <a:lnTo>
                      <a:pt x="2417" y="1"/>
                    </a:lnTo>
                    <a:lnTo>
                      <a:pt x="2421" y="3"/>
                    </a:lnTo>
                    <a:lnTo>
                      <a:pt x="2425" y="1"/>
                    </a:lnTo>
                    <a:lnTo>
                      <a:pt x="2429" y="2"/>
                    </a:lnTo>
                    <a:lnTo>
                      <a:pt x="2433" y="2"/>
                    </a:lnTo>
                    <a:lnTo>
                      <a:pt x="2437" y="2"/>
                    </a:lnTo>
                    <a:lnTo>
                      <a:pt x="2440" y="3"/>
                    </a:lnTo>
                    <a:lnTo>
                      <a:pt x="2444" y="1"/>
                    </a:lnTo>
                    <a:lnTo>
                      <a:pt x="2448" y="2"/>
                    </a:lnTo>
                    <a:lnTo>
                      <a:pt x="2452" y="1"/>
                    </a:lnTo>
                    <a:lnTo>
                      <a:pt x="2456" y="2"/>
                    </a:lnTo>
                    <a:lnTo>
                      <a:pt x="2460" y="2"/>
                    </a:lnTo>
                    <a:lnTo>
                      <a:pt x="2464" y="1"/>
                    </a:lnTo>
                    <a:lnTo>
                      <a:pt x="2468" y="2"/>
                    </a:lnTo>
                    <a:lnTo>
                      <a:pt x="2472" y="3"/>
                    </a:lnTo>
                    <a:lnTo>
                      <a:pt x="2476" y="2"/>
                    </a:lnTo>
                    <a:lnTo>
                      <a:pt x="2480" y="3"/>
                    </a:lnTo>
                    <a:lnTo>
                      <a:pt x="2484" y="1"/>
                    </a:lnTo>
                    <a:lnTo>
                      <a:pt x="2488" y="1"/>
                    </a:lnTo>
                    <a:lnTo>
                      <a:pt x="2492" y="3"/>
                    </a:lnTo>
                    <a:lnTo>
                      <a:pt x="2496" y="1"/>
                    </a:lnTo>
                    <a:lnTo>
                      <a:pt x="2499" y="2"/>
                    </a:lnTo>
                    <a:lnTo>
                      <a:pt x="2503" y="1"/>
                    </a:lnTo>
                    <a:lnTo>
                      <a:pt x="2507" y="3"/>
                    </a:lnTo>
                    <a:lnTo>
                      <a:pt x="2511" y="1"/>
                    </a:lnTo>
                    <a:lnTo>
                      <a:pt x="2515" y="2"/>
                    </a:lnTo>
                    <a:lnTo>
                      <a:pt x="2519" y="2"/>
                    </a:lnTo>
                    <a:lnTo>
                      <a:pt x="2523" y="1"/>
                    </a:lnTo>
                    <a:lnTo>
                      <a:pt x="2527" y="2"/>
                    </a:lnTo>
                    <a:lnTo>
                      <a:pt x="2531" y="1"/>
                    </a:lnTo>
                    <a:lnTo>
                      <a:pt x="2535" y="2"/>
                    </a:lnTo>
                    <a:lnTo>
                      <a:pt x="2539" y="2"/>
                    </a:lnTo>
                    <a:lnTo>
                      <a:pt x="2543" y="1"/>
                    </a:lnTo>
                    <a:lnTo>
                      <a:pt x="2547" y="2"/>
                    </a:lnTo>
                    <a:lnTo>
                      <a:pt x="2551" y="2"/>
                    </a:lnTo>
                    <a:lnTo>
                      <a:pt x="2555" y="1"/>
                    </a:lnTo>
                    <a:lnTo>
                      <a:pt x="2559" y="1"/>
                    </a:lnTo>
                    <a:lnTo>
                      <a:pt x="2562" y="2"/>
                    </a:lnTo>
                    <a:lnTo>
                      <a:pt x="2566" y="1"/>
                    </a:lnTo>
                    <a:lnTo>
                      <a:pt x="2570" y="2"/>
                    </a:lnTo>
                    <a:lnTo>
                      <a:pt x="2574" y="3"/>
                    </a:lnTo>
                    <a:lnTo>
                      <a:pt x="2578" y="2"/>
                    </a:lnTo>
                    <a:lnTo>
                      <a:pt x="2582" y="2"/>
                    </a:lnTo>
                    <a:lnTo>
                      <a:pt x="2586" y="3"/>
                    </a:lnTo>
                    <a:lnTo>
                      <a:pt x="2590" y="2"/>
                    </a:lnTo>
                    <a:lnTo>
                      <a:pt x="2594" y="1"/>
                    </a:lnTo>
                    <a:lnTo>
                      <a:pt x="2598" y="1"/>
                    </a:lnTo>
                    <a:lnTo>
                      <a:pt x="2602" y="2"/>
                    </a:lnTo>
                    <a:lnTo>
                      <a:pt x="2606" y="1"/>
                    </a:lnTo>
                    <a:lnTo>
                      <a:pt x="2610" y="2"/>
                    </a:lnTo>
                    <a:lnTo>
                      <a:pt x="2614" y="2"/>
                    </a:lnTo>
                    <a:lnTo>
                      <a:pt x="2618" y="2"/>
                    </a:lnTo>
                    <a:lnTo>
                      <a:pt x="2622" y="2"/>
                    </a:lnTo>
                    <a:lnTo>
                      <a:pt x="2625" y="2"/>
                    </a:lnTo>
                    <a:lnTo>
                      <a:pt x="2629" y="1"/>
                    </a:lnTo>
                    <a:lnTo>
                      <a:pt x="2633" y="1"/>
                    </a:lnTo>
                    <a:lnTo>
                      <a:pt x="2637" y="1"/>
                    </a:lnTo>
                    <a:lnTo>
                      <a:pt x="2641" y="1"/>
                    </a:lnTo>
                    <a:lnTo>
                      <a:pt x="2645" y="2"/>
                    </a:lnTo>
                    <a:lnTo>
                      <a:pt x="2649" y="2"/>
                    </a:lnTo>
                    <a:lnTo>
                      <a:pt x="2653" y="2"/>
                    </a:lnTo>
                    <a:lnTo>
                      <a:pt x="2657" y="2"/>
                    </a:lnTo>
                    <a:lnTo>
                      <a:pt x="2661" y="2"/>
                    </a:lnTo>
                    <a:lnTo>
                      <a:pt x="2665" y="1"/>
                    </a:lnTo>
                    <a:lnTo>
                      <a:pt x="2669" y="1"/>
                    </a:lnTo>
                    <a:lnTo>
                      <a:pt x="2673" y="3"/>
                    </a:lnTo>
                    <a:lnTo>
                      <a:pt x="2677" y="2"/>
                    </a:lnTo>
                    <a:lnTo>
                      <a:pt x="2681" y="1"/>
                    </a:lnTo>
                    <a:lnTo>
                      <a:pt x="2685" y="1"/>
                    </a:lnTo>
                    <a:lnTo>
                      <a:pt x="2688" y="2"/>
                    </a:lnTo>
                    <a:lnTo>
                      <a:pt x="2692" y="2"/>
                    </a:lnTo>
                    <a:lnTo>
                      <a:pt x="2696" y="2"/>
                    </a:lnTo>
                    <a:lnTo>
                      <a:pt x="2700" y="1"/>
                    </a:lnTo>
                    <a:lnTo>
                      <a:pt x="2704" y="2"/>
                    </a:lnTo>
                    <a:lnTo>
                      <a:pt x="2708" y="2"/>
                    </a:lnTo>
                    <a:lnTo>
                      <a:pt x="2712" y="3"/>
                    </a:lnTo>
                    <a:lnTo>
                      <a:pt x="2716" y="1"/>
                    </a:lnTo>
                    <a:lnTo>
                      <a:pt x="2720" y="2"/>
                    </a:lnTo>
                    <a:lnTo>
                      <a:pt x="2724" y="2"/>
                    </a:lnTo>
                    <a:lnTo>
                      <a:pt x="2728" y="2"/>
                    </a:lnTo>
                    <a:lnTo>
                      <a:pt x="2732" y="1"/>
                    </a:lnTo>
                    <a:lnTo>
                      <a:pt x="2736" y="2"/>
                    </a:lnTo>
                    <a:lnTo>
                      <a:pt x="2740" y="1"/>
                    </a:lnTo>
                    <a:lnTo>
                      <a:pt x="2744" y="2"/>
                    </a:lnTo>
                    <a:lnTo>
                      <a:pt x="2748" y="2"/>
                    </a:lnTo>
                    <a:lnTo>
                      <a:pt x="2751" y="3"/>
                    </a:lnTo>
                    <a:lnTo>
                      <a:pt x="2755" y="1"/>
                    </a:lnTo>
                    <a:lnTo>
                      <a:pt x="2759" y="1"/>
                    </a:lnTo>
                    <a:lnTo>
                      <a:pt x="2763" y="2"/>
                    </a:lnTo>
                    <a:lnTo>
                      <a:pt x="2767" y="1"/>
                    </a:lnTo>
                    <a:lnTo>
                      <a:pt x="2771" y="1"/>
                    </a:lnTo>
                    <a:lnTo>
                      <a:pt x="2775" y="1"/>
                    </a:lnTo>
                    <a:lnTo>
                      <a:pt x="2779" y="2"/>
                    </a:lnTo>
                    <a:lnTo>
                      <a:pt x="2783" y="2"/>
                    </a:lnTo>
                    <a:lnTo>
                      <a:pt x="2787" y="3"/>
                    </a:lnTo>
                    <a:lnTo>
                      <a:pt x="2791" y="1"/>
                    </a:lnTo>
                    <a:lnTo>
                      <a:pt x="2795" y="1"/>
                    </a:lnTo>
                    <a:lnTo>
                      <a:pt x="2799" y="2"/>
                    </a:lnTo>
                    <a:lnTo>
                      <a:pt x="2803" y="1"/>
                    </a:lnTo>
                    <a:lnTo>
                      <a:pt x="2807" y="1"/>
                    </a:lnTo>
                    <a:lnTo>
                      <a:pt x="2811" y="3"/>
                    </a:lnTo>
                    <a:lnTo>
                      <a:pt x="2814" y="1"/>
                    </a:lnTo>
                    <a:lnTo>
                      <a:pt x="2818" y="3"/>
                    </a:lnTo>
                    <a:lnTo>
                      <a:pt x="2822" y="2"/>
                    </a:lnTo>
                    <a:lnTo>
                      <a:pt x="2826" y="1"/>
                    </a:lnTo>
                    <a:lnTo>
                      <a:pt x="2830" y="3"/>
                    </a:lnTo>
                    <a:lnTo>
                      <a:pt x="2834" y="2"/>
                    </a:lnTo>
                    <a:lnTo>
                      <a:pt x="2838" y="2"/>
                    </a:lnTo>
                    <a:lnTo>
                      <a:pt x="2842" y="1"/>
                    </a:lnTo>
                    <a:lnTo>
                      <a:pt x="2846" y="2"/>
                    </a:lnTo>
                    <a:lnTo>
                      <a:pt x="2850" y="2"/>
                    </a:lnTo>
                    <a:lnTo>
                      <a:pt x="2854" y="3"/>
                    </a:lnTo>
                    <a:lnTo>
                      <a:pt x="2858" y="1"/>
                    </a:lnTo>
                    <a:lnTo>
                      <a:pt x="2862" y="2"/>
                    </a:lnTo>
                    <a:lnTo>
                      <a:pt x="2866" y="1"/>
                    </a:lnTo>
                    <a:lnTo>
                      <a:pt x="2870" y="1"/>
                    </a:lnTo>
                    <a:lnTo>
                      <a:pt x="2874" y="1"/>
                    </a:lnTo>
                    <a:lnTo>
                      <a:pt x="2877" y="1"/>
                    </a:lnTo>
                    <a:lnTo>
                      <a:pt x="2881" y="2"/>
                    </a:lnTo>
                    <a:lnTo>
                      <a:pt x="2885" y="2"/>
                    </a:lnTo>
                    <a:lnTo>
                      <a:pt x="2889" y="2"/>
                    </a:lnTo>
                    <a:lnTo>
                      <a:pt x="2893" y="2"/>
                    </a:lnTo>
                    <a:lnTo>
                      <a:pt x="2897" y="2"/>
                    </a:lnTo>
                    <a:lnTo>
                      <a:pt x="2901" y="1"/>
                    </a:lnTo>
                    <a:lnTo>
                      <a:pt x="2905" y="1"/>
                    </a:lnTo>
                    <a:lnTo>
                      <a:pt x="2909" y="1"/>
                    </a:lnTo>
                    <a:lnTo>
                      <a:pt x="2913" y="3"/>
                    </a:lnTo>
                    <a:lnTo>
                      <a:pt x="2917" y="2"/>
                    </a:lnTo>
                    <a:lnTo>
                      <a:pt x="2921" y="1"/>
                    </a:lnTo>
                    <a:lnTo>
                      <a:pt x="2925" y="1"/>
                    </a:lnTo>
                    <a:lnTo>
                      <a:pt x="2929" y="1"/>
                    </a:lnTo>
                    <a:lnTo>
                      <a:pt x="2933" y="1"/>
                    </a:lnTo>
                    <a:lnTo>
                      <a:pt x="2937" y="1"/>
                    </a:lnTo>
                    <a:lnTo>
                      <a:pt x="2940" y="2"/>
                    </a:lnTo>
                    <a:lnTo>
                      <a:pt x="2944" y="2"/>
                    </a:lnTo>
                    <a:lnTo>
                      <a:pt x="2948" y="2"/>
                    </a:lnTo>
                    <a:lnTo>
                      <a:pt x="2952" y="2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0"/>
                    </a:lnTo>
                    <a:lnTo>
                      <a:pt x="2968" y="1"/>
                    </a:lnTo>
                    <a:lnTo>
                      <a:pt x="2972" y="1"/>
                    </a:lnTo>
                    <a:lnTo>
                      <a:pt x="2976" y="1"/>
                    </a:lnTo>
                    <a:lnTo>
                      <a:pt x="2980" y="1"/>
                    </a:lnTo>
                    <a:lnTo>
                      <a:pt x="2984" y="2"/>
                    </a:lnTo>
                    <a:lnTo>
                      <a:pt x="2988" y="1"/>
                    </a:lnTo>
                    <a:lnTo>
                      <a:pt x="2992" y="2"/>
                    </a:lnTo>
                    <a:lnTo>
                      <a:pt x="2996" y="1"/>
                    </a:lnTo>
                    <a:lnTo>
                      <a:pt x="2999" y="1"/>
                    </a:lnTo>
                    <a:lnTo>
                      <a:pt x="3003" y="2"/>
                    </a:lnTo>
                    <a:lnTo>
                      <a:pt x="3007" y="1"/>
                    </a:lnTo>
                    <a:lnTo>
                      <a:pt x="3011" y="2"/>
                    </a:lnTo>
                    <a:lnTo>
                      <a:pt x="3015" y="1"/>
                    </a:lnTo>
                    <a:lnTo>
                      <a:pt x="3019" y="0"/>
                    </a:lnTo>
                    <a:lnTo>
                      <a:pt x="3023" y="1"/>
                    </a:lnTo>
                    <a:lnTo>
                      <a:pt x="3027" y="1"/>
                    </a:lnTo>
                    <a:lnTo>
                      <a:pt x="3031" y="2"/>
                    </a:lnTo>
                    <a:lnTo>
                      <a:pt x="3035" y="1"/>
                    </a:lnTo>
                    <a:lnTo>
                      <a:pt x="3039" y="2"/>
                    </a:lnTo>
                    <a:lnTo>
                      <a:pt x="3043" y="1"/>
                    </a:lnTo>
                    <a:lnTo>
                      <a:pt x="3047" y="1"/>
                    </a:lnTo>
                    <a:lnTo>
                      <a:pt x="3051" y="2"/>
                    </a:lnTo>
                    <a:lnTo>
                      <a:pt x="3055" y="1"/>
                    </a:lnTo>
                    <a:lnTo>
                      <a:pt x="3059" y="0"/>
                    </a:lnTo>
                    <a:lnTo>
                      <a:pt x="3062" y="1"/>
                    </a:lnTo>
                    <a:lnTo>
                      <a:pt x="3066" y="2"/>
                    </a:lnTo>
                    <a:lnTo>
                      <a:pt x="3070" y="1"/>
                    </a:lnTo>
                    <a:lnTo>
                      <a:pt x="3074" y="2"/>
                    </a:lnTo>
                    <a:lnTo>
                      <a:pt x="3078" y="1"/>
                    </a:lnTo>
                    <a:lnTo>
                      <a:pt x="3082" y="1"/>
                    </a:lnTo>
                    <a:lnTo>
                      <a:pt x="3086" y="1"/>
                    </a:lnTo>
                    <a:lnTo>
                      <a:pt x="3090" y="1"/>
                    </a:lnTo>
                    <a:lnTo>
                      <a:pt x="3094" y="1"/>
                    </a:lnTo>
                    <a:lnTo>
                      <a:pt x="3098" y="1"/>
                    </a:lnTo>
                    <a:lnTo>
                      <a:pt x="3102" y="2"/>
                    </a:lnTo>
                    <a:lnTo>
                      <a:pt x="3106" y="2"/>
                    </a:lnTo>
                    <a:lnTo>
                      <a:pt x="3110" y="3"/>
                    </a:lnTo>
                    <a:lnTo>
                      <a:pt x="3114" y="2"/>
                    </a:lnTo>
                    <a:lnTo>
                      <a:pt x="3118" y="1"/>
                    </a:lnTo>
                    <a:lnTo>
                      <a:pt x="3122" y="2"/>
                    </a:lnTo>
                    <a:lnTo>
                      <a:pt x="3125" y="3"/>
                    </a:lnTo>
                    <a:lnTo>
                      <a:pt x="3129" y="2"/>
                    </a:lnTo>
                    <a:lnTo>
                      <a:pt x="3133" y="1"/>
                    </a:lnTo>
                    <a:lnTo>
                      <a:pt x="3137" y="2"/>
                    </a:lnTo>
                    <a:lnTo>
                      <a:pt x="3141" y="1"/>
                    </a:lnTo>
                    <a:lnTo>
                      <a:pt x="3145" y="2"/>
                    </a:lnTo>
                    <a:lnTo>
                      <a:pt x="3149" y="1"/>
                    </a:lnTo>
                    <a:lnTo>
                      <a:pt x="3153" y="1"/>
                    </a:lnTo>
                    <a:lnTo>
                      <a:pt x="3157" y="1"/>
                    </a:lnTo>
                    <a:lnTo>
                      <a:pt x="3161" y="2"/>
                    </a:lnTo>
                    <a:lnTo>
                      <a:pt x="3165" y="2"/>
                    </a:lnTo>
                    <a:lnTo>
                      <a:pt x="3169" y="2"/>
                    </a:lnTo>
                    <a:lnTo>
                      <a:pt x="3173" y="2"/>
                    </a:lnTo>
                    <a:lnTo>
                      <a:pt x="3177" y="1"/>
                    </a:lnTo>
                    <a:lnTo>
                      <a:pt x="3181" y="1"/>
                    </a:lnTo>
                    <a:lnTo>
                      <a:pt x="3185" y="1"/>
                    </a:lnTo>
                    <a:lnTo>
                      <a:pt x="3188" y="1"/>
                    </a:lnTo>
                    <a:lnTo>
                      <a:pt x="3192" y="2"/>
                    </a:lnTo>
                    <a:lnTo>
                      <a:pt x="3196" y="1"/>
                    </a:lnTo>
                    <a:lnTo>
                      <a:pt x="3200" y="2"/>
                    </a:lnTo>
                    <a:lnTo>
                      <a:pt x="3204" y="1"/>
                    </a:lnTo>
                    <a:lnTo>
                      <a:pt x="3208" y="0"/>
                    </a:lnTo>
                    <a:lnTo>
                      <a:pt x="3212" y="1"/>
                    </a:lnTo>
                    <a:lnTo>
                      <a:pt x="3216" y="1"/>
                    </a:lnTo>
                    <a:lnTo>
                      <a:pt x="3220" y="2"/>
                    </a:lnTo>
                    <a:lnTo>
                      <a:pt x="3224" y="1"/>
                    </a:lnTo>
                    <a:lnTo>
                      <a:pt x="3228" y="1"/>
                    </a:lnTo>
                    <a:lnTo>
                      <a:pt x="3232" y="2"/>
                    </a:lnTo>
                    <a:lnTo>
                      <a:pt x="3236" y="1"/>
                    </a:lnTo>
                    <a:lnTo>
                      <a:pt x="3240" y="1"/>
                    </a:lnTo>
                    <a:lnTo>
                      <a:pt x="3244" y="1"/>
                    </a:lnTo>
                    <a:lnTo>
                      <a:pt x="3248" y="1"/>
                    </a:lnTo>
                    <a:lnTo>
                      <a:pt x="3251" y="1"/>
                    </a:lnTo>
                    <a:lnTo>
                      <a:pt x="3255" y="0"/>
                    </a:lnTo>
                    <a:lnTo>
                      <a:pt x="3259" y="1"/>
                    </a:lnTo>
                    <a:lnTo>
                      <a:pt x="3263" y="1"/>
                    </a:lnTo>
                    <a:lnTo>
                      <a:pt x="3267" y="1"/>
                    </a:lnTo>
                    <a:lnTo>
                      <a:pt x="3271" y="1"/>
                    </a:lnTo>
                    <a:lnTo>
                      <a:pt x="3275" y="1"/>
                    </a:lnTo>
                    <a:lnTo>
                      <a:pt x="3279" y="2"/>
                    </a:lnTo>
                    <a:lnTo>
                      <a:pt x="3283" y="1"/>
                    </a:lnTo>
                    <a:lnTo>
                      <a:pt x="3287" y="1"/>
                    </a:lnTo>
                    <a:lnTo>
                      <a:pt x="3291" y="1"/>
                    </a:lnTo>
                    <a:lnTo>
                      <a:pt x="3295" y="1"/>
                    </a:lnTo>
                    <a:lnTo>
                      <a:pt x="3299" y="2"/>
                    </a:lnTo>
                    <a:lnTo>
                      <a:pt x="3303" y="0"/>
                    </a:lnTo>
                    <a:lnTo>
                      <a:pt x="3307" y="1"/>
                    </a:lnTo>
                    <a:lnTo>
                      <a:pt x="3311" y="3"/>
                    </a:lnTo>
                    <a:lnTo>
                      <a:pt x="3314" y="1"/>
                    </a:lnTo>
                    <a:lnTo>
                      <a:pt x="3318" y="2"/>
                    </a:lnTo>
                    <a:lnTo>
                      <a:pt x="3322" y="1"/>
                    </a:lnTo>
                    <a:lnTo>
                      <a:pt x="3326" y="1"/>
                    </a:lnTo>
                    <a:lnTo>
                      <a:pt x="3330" y="1"/>
                    </a:lnTo>
                    <a:lnTo>
                      <a:pt x="3334" y="1"/>
                    </a:lnTo>
                    <a:lnTo>
                      <a:pt x="3338" y="1"/>
                    </a:lnTo>
                    <a:lnTo>
                      <a:pt x="3342" y="1"/>
                    </a:lnTo>
                    <a:lnTo>
                      <a:pt x="3346" y="1"/>
                    </a:lnTo>
                    <a:lnTo>
                      <a:pt x="3350" y="1"/>
                    </a:lnTo>
                    <a:lnTo>
                      <a:pt x="3354" y="1"/>
                    </a:lnTo>
                    <a:lnTo>
                      <a:pt x="3358" y="3"/>
                    </a:lnTo>
                    <a:lnTo>
                      <a:pt x="3362" y="2"/>
                    </a:lnTo>
                    <a:lnTo>
                      <a:pt x="3366" y="0"/>
                    </a:lnTo>
                    <a:lnTo>
                      <a:pt x="3370" y="1"/>
                    </a:lnTo>
                    <a:lnTo>
                      <a:pt x="3374" y="1"/>
                    </a:lnTo>
                    <a:lnTo>
                      <a:pt x="3377" y="1"/>
                    </a:lnTo>
                    <a:lnTo>
                      <a:pt x="3381" y="1"/>
                    </a:lnTo>
                    <a:lnTo>
                      <a:pt x="3385" y="1"/>
                    </a:lnTo>
                    <a:lnTo>
                      <a:pt x="3389" y="1"/>
                    </a:lnTo>
                    <a:lnTo>
                      <a:pt x="3393" y="1"/>
                    </a:lnTo>
                    <a:lnTo>
                      <a:pt x="3397" y="1"/>
                    </a:lnTo>
                    <a:lnTo>
                      <a:pt x="3401" y="1"/>
                    </a:lnTo>
                    <a:lnTo>
                      <a:pt x="3405" y="2"/>
                    </a:lnTo>
                    <a:lnTo>
                      <a:pt x="3409" y="1"/>
                    </a:lnTo>
                    <a:lnTo>
                      <a:pt x="3413" y="1"/>
                    </a:lnTo>
                    <a:lnTo>
                      <a:pt x="3417" y="2"/>
                    </a:lnTo>
                    <a:lnTo>
                      <a:pt x="3421" y="2"/>
                    </a:lnTo>
                    <a:lnTo>
                      <a:pt x="3425" y="1"/>
                    </a:lnTo>
                    <a:lnTo>
                      <a:pt x="3429" y="1"/>
                    </a:lnTo>
                    <a:lnTo>
                      <a:pt x="3433" y="2"/>
                    </a:lnTo>
                    <a:lnTo>
                      <a:pt x="3437" y="2"/>
                    </a:lnTo>
                    <a:lnTo>
                      <a:pt x="3440" y="2"/>
                    </a:lnTo>
                    <a:lnTo>
                      <a:pt x="3444" y="2"/>
                    </a:lnTo>
                    <a:lnTo>
                      <a:pt x="3448" y="1"/>
                    </a:lnTo>
                    <a:lnTo>
                      <a:pt x="3452" y="1"/>
                    </a:lnTo>
                    <a:lnTo>
                      <a:pt x="3456" y="1"/>
                    </a:lnTo>
                    <a:lnTo>
                      <a:pt x="3460" y="1"/>
                    </a:lnTo>
                    <a:lnTo>
                      <a:pt x="3464" y="1"/>
                    </a:lnTo>
                    <a:lnTo>
                      <a:pt x="3468" y="1"/>
                    </a:lnTo>
                    <a:lnTo>
                      <a:pt x="3472" y="1"/>
                    </a:lnTo>
                    <a:lnTo>
                      <a:pt x="3476" y="1"/>
                    </a:lnTo>
                    <a:lnTo>
                      <a:pt x="3480" y="1"/>
                    </a:lnTo>
                    <a:lnTo>
                      <a:pt x="3484" y="1"/>
                    </a:lnTo>
                    <a:lnTo>
                      <a:pt x="3488" y="3"/>
                    </a:lnTo>
                    <a:lnTo>
                      <a:pt x="3492" y="1"/>
                    </a:lnTo>
                    <a:lnTo>
                      <a:pt x="3496" y="3"/>
                    </a:lnTo>
                    <a:lnTo>
                      <a:pt x="3499" y="2"/>
                    </a:lnTo>
                    <a:lnTo>
                      <a:pt x="3503" y="1"/>
                    </a:lnTo>
                    <a:lnTo>
                      <a:pt x="3507" y="1"/>
                    </a:lnTo>
                    <a:lnTo>
                      <a:pt x="3511" y="1"/>
                    </a:lnTo>
                    <a:lnTo>
                      <a:pt x="3515" y="2"/>
                    </a:lnTo>
                    <a:lnTo>
                      <a:pt x="3519" y="2"/>
                    </a:lnTo>
                    <a:lnTo>
                      <a:pt x="3523" y="1"/>
                    </a:lnTo>
                    <a:lnTo>
                      <a:pt x="3527" y="2"/>
                    </a:lnTo>
                    <a:lnTo>
                      <a:pt x="3531" y="1"/>
                    </a:lnTo>
                    <a:lnTo>
                      <a:pt x="3535" y="1"/>
                    </a:lnTo>
                    <a:lnTo>
                      <a:pt x="3539" y="1"/>
                    </a:lnTo>
                    <a:lnTo>
                      <a:pt x="3543" y="1"/>
                    </a:lnTo>
                    <a:lnTo>
                      <a:pt x="3547" y="1"/>
                    </a:lnTo>
                    <a:lnTo>
                      <a:pt x="3551" y="0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2"/>
                    </a:lnTo>
                    <a:lnTo>
                      <a:pt x="3566" y="1"/>
                    </a:lnTo>
                    <a:lnTo>
                      <a:pt x="3570" y="1"/>
                    </a:lnTo>
                    <a:lnTo>
                      <a:pt x="3574" y="2"/>
                    </a:lnTo>
                    <a:lnTo>
                      <a:pt x="3578" y="1"/>
                    </a:lnTo>
                    <a:lnTo>
                      <a:pt x="3582" y="1"/>
                    </a:lnTo>
                    <a:lnTo>
                      <a:pt x="3586" y="0"/>
                    </a:lnTo>
                    <a:lnTo>
                      <a:pt x="3590" y="1"/>
                    </a:lnTo>
                    <a:lnTo>
                      <a:pt x="3594" y="2"/>
                    </a:lnTo>
                    <a:lnTo>
                      <a:pt x="3598" y="1"/>
                    </a:lnTo>
                    <a:lnTo>
                      <a:pt x="3602" y="1"/>
                    </a:lnTo>
                    <a:lnTo>
                      <a:pt x="3606" y="1"/>
                    </a:lnTo>
                    <a:lnTo>
                      <a:pt x="3610" y="0"/>
                    </a:lnTo>
                    <a:lnTo>
                      <a:pt x="3614" y="1"/>
                    </a:lnTo>
                    <a:lnTo>
                      <a:pt x="3618" y="2"/>
                    </a:lnTo>
                    <a:lnTo>
                      <a:pt x="3622" y="1"/>
                    </a:lnTo>
                    <a:lnTo>
                      <a:pt x="3625" y="2"/>
                    </a:lnTo>
                    <a:lnTo>
                      <a:pt x="3629" y="2"/>
                    </a:lnTo>
                    <a:lnTo>
                      <a:pt x="3633" y="3"/>
                    </a:lnTo>
                    <a:lnTo>
                      <a:pt x="3637" y="2"/>
                    </a:lnTo>
                    <a:lnTo>
                      <a:pt x="3641" y="1"/>
                    </a:lnTo>
                    <a:lnTo>
                      <a:pt x="3645" y="3"/>
                    </a:lnTo>
                    <a:lnTo>
                      <a:pt x="3649" y="0"/>
                    </a:lnTo>
                    <a:lnTo>
                      <a:pt x="3653" y="1"/>
                    </a:lnTo>
                    <a:lnTo>
                      <a:pt x="3657" y="1"/>
                    </a:lnTo>
                    <a:lnTo>
                      <a:pt x="3661" y="1"/>
                    </a:lnTo>
                    <a:lnTo>
                      <a:pt x="3665" y="1"/>
                    </a:lnTo>
                    <a:lnTo>
                      <a:pt x="3669" y="1"/>
                    </a:lnTo>
                    <a:lnTo>
                      <a:pt x="3673" y="2"/>
                    </a:lnTo>
                    <a:lnTo>
                      <a:pt x="3677" y="1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1"/>
                    </a:lnTo>
                    <a:lnTo>
                      <a:pt x="3692" y="1"/>
                    </a:lnTo>
                    <a:lnTo>
                      <a:pt x="3696" y="1"/>
                    </a:lnTo>
                    <a:lnTo>
                      <a:pt x="3700" y="1"/>
                    </a:lnTo>
                    <a:lnTo>
                      <a:pt x="3704" y="2"/>
                    </a:lnTo>
                    <a:lnTo>
                      <a:pt x="3708" y="2"/>
                    </a:lnTo>
                    <a:lnTo>
                      <a:pt x="3712" y="1"/>
                    </a:lnTo>
                    <a:lnTo>
                      <a:pt x="3716" y="2"/>
                    </a:lnTo>
                    <a:lnTo>
                      <a:pt x="3720" y="1"/>
                    </a:lnTo>
                    <a:lnTo>
                      <a:pt x="3724" y="2"/>
                    </a:lnTo>
                    <a:lnTo>
                      <a:pt x="3728" y="1"/>
                    </a:lnTo>
                    <a:lnTo>
                      <a:pt x="3732" y="1"/>
                    </a:lnTo>
                    <a:lnTo>
                      <a:pt x="3736" y="1"/>
                    </a:lnTo>
                    <a:lnTo>
                      <a:pt x="3740" y="1"/>
                    </a:lnTo>
                    <a:lnTo>
                      <a:pt x="3744" y="1"/>
                    </a:lnTo>
                    <a:lnTo>
                      <a:pt x="3748" y="1"/>
                    </a:lnTo>
                    <a:lnTo>
                      <a:pt x="3751" y="3"/>
                    </a:lnTo>
                    <a:lnTo>
                      <a:pt x="3755" y="2"/>
                    </a:lnTo>
                    <a:lnTo>
                      <a:pt x="3759" y="3"/>
                    </a:lnTo>
                    <a:lnTo>
                      <a:pt x="3763" y="1"/>
                    </a:lnTo>
                    <a:lnTo>
                      <a:pt x="3767" y="1"/>
                    </a:lnTo>
                    <a:lnTo>
                      <a:pt x="3771" y="1"/>
                    </a:lnTo>
                    <a:lnTo>
                      <a:pt x="3775" y="3"/>
                    </a:lnTo>
                    <a:lnTo>
                      <a:pt x="3779" y="2"/>
                    </a:lnTo>
                    <a:lnTo>
                      <a:pt x="3783" y="1"/>
                    </a:lnTo>
                    <a:lnTo>
                      <a:pt x="3787" y="2"/>
                    </a:lnTo>
                    <a:lnTo>
                      <a:pt x="3791" y="3"/>
                    </a:lnTo>
                    <a:lnTo>
                      <a:pt x="3795" y="1"/>
                    </a:lnTo>
                    <a:lnTo>
                      <a:pt x="3799" y="1"/>
                    </a:lnTo>
                    <a:lnTo>
                      <a:pt x="3803" y="1"/>
                    </a:lnTo>
                    <a:lnTo>
                      <a:pt x="3807" y="1"/>
                    </a:lnTo>
                    <a:lnTo>
                      <a:pt x="3811" y="2"/>
                    </a:lnTo>
                    <a:lnTo>
                      <a:pt x="3814" y="1"/>
                    </a:lnTo>
                    <a:lnTo>
                      <a:pt x="3818" y="1"/>
                    </a:lnTo>
                    <a:lnTo>
                      <a:pt x="3822" y="0"/>
                    </a:lnTo>
                    <a:lnTo>
                      <a:pt x="3826" y="1"/>
                    </a:lnTo>
                    <a:lnTo>
                      <a:pt x="3830" y="2"/>
                    </a:lnTo>
                    <a:lnTo>
                      <a:pt x="3834" y="1"/>
                    </a:lnTo>
                    <a:lnTo>
                      <a:pt x="3838" y="1"/>
                    </a:lnTo>
                    <a:lnTo>
                      <a:pt x="3842" y="1"/>
                    </a:lnTo>
                    <a:lnTo>
                      <a:pt x="3846" y="2"/>
                    </a:lnTo>
                    <a:lnTo>
                      <a:pt x="3850" y="2"/>
                    </a:lnTo>
                    <a:lnTo>
                      <a:pt x="3854" y="1"/>
                    </a:lnTo>
                    <a:lnTo>
                      <a:pt x="3858" y="2"/>
                    </a:lnTo>
                    <a:lnTo>
                      <a:pt x="3862" y="2"/>
                    </a:lnTo>
                    <a:lnTo>
                      <a:pt x="3866" y="0"/>
                    </a:lnTo>
                    <a:lnTo>
                      <a:pt x="3870" y="2"/>
                    </a:lnTo>
                    <a:lnTo>
                      <a:pt x="3874" y="1"/>
                    </a:lnTo>
                    <a:lnTo>
                      <a:pt x="3877" y="1"/>
                    </a:lnTo>
                    <a:lnTo>
                      <a:pt x="3881" y="1"/>
                    </a:lnTo>
                    <a:lnTo>
                      <a:pt x="3885" y="1"/>
                    </a:lnTo>
                    <a:lnTo>
                      <a:pt x="3889" y="2"/>
                    </a:lnTo>
                    <a:lnTo>
                      <a:pt x="3893" y="3"/>
                    </a:lnTo>
                    <a:lnTo>
                      <a:pt x="3897" y="1"/>
                    </a:lnTo>
                    <a:lnTo>
                      <a:pt x="3901" y="2"/>
                    </a:lnTo>
                    <a:lnTo>
                      <a:pt x="3905" y="1"/>
                    </a:lnTo>
                    <a:lnTo>
                      <a:pt x="3909" y="2"/>
                    </a:lnTo>
                    <a:lnTo>
                      <a:pt x="3913" y="3"/>
                    </a:lnTo>
                    <a:lnTo>
                      <a:pt x="3917" y="1"/>
                    </a:lnTo>
                    <a:lnTo>
                      <a:pt x="3921" y="1"/>
                    </a:lnTo>
                    <a:lnTo>
                      <a:pt x="3925" y="1"/>
                    </a:lnTo>
                    <a:lnTo>
                      <a:pt x="3929" y="1"/>
                    </a:lnTo>
                    <a:lnTo>
                      <a:pt x="3933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7" name="Freeform 345"/>
              <p:cNvSpPr>
                <a:spLocks/>
              </p:cNvSpPr>
              <p:nvPr/>
            </p:nvSpPr>
            <p:spPr bwMode="auto">
              <a:xfrm flipV="1">
                <a:off x="2909" y="2221"/>
                <a:ext cx="2265" cy="645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22" y="0"/>
                  </a:cxn>
                  <a:cxn ang="0">
                    <a:pos x="185" y="2"/>
                  </a:cxn>
                  <a:cxn ang="0">
                    <a:pos x="248" y="0"/>
                  </a:cxn>
                  <a:cxn ang="0">
                    <a:pos x="311" y="1"/>
                  </a:cxn>
                  <a:cxn ang="0">
                    <a:pos x="374" y="0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3"/>
                  </a:cxn>
                  <a:cxn ang="0">
                    <a:pos x="625" y="7"/>
                  </a:cxn>
                  <a:cxn ang="0">
                    <a:pos x="688" y="17"/>
                  </a:cxn>
                  <a:cxn ang="0">
                    <a:pos x="751" y="33"/>
                  </a:cxn>
                  <a:cxn ang="0">
                    <a:pos x="814" y="61"/>
                  </a:cxn>
                  <a:cxn ang="0">
                    <a:pos x="877" y="95"/>
                  </a:cxn>
                  <a:cxn ang="0">
                    <a:pos x="940" y="138"/>
                  </a:cxn>
                  <a:cxn ang="0">
                    <a:pos x="1003" y="193"/>
                  </a:cxn>
                  <a:cxn ang="0">
                    <a:pos x="1066" y="258"/>
                  </a:cxn>
                  <a:cxn ang="0">
                    <a:pos x="1129" y="327"/>
                  </a:cxn>
                  <a:cxn ang="0">
                    <a:pos x="1192" y="403"/>
                  </a:cxn>
                  <a:cxn ang="0">
                    <a:pos x="1255" y="484"/>
                  </a:cxn>
                  <a:cxn ang="0">
                    <a:pos x="1318" y="568"/>
                  </a:cxn>
                  <a:cxn ang="0">
                    <a:pos x="1381" y="650"/>
                  </a:cxn>
                  <a:cxn ang="0">
                    <a:pos x="1444" y="733"/>
                  </a:cxn>
                  <a:cxn ang="0">
                    <a:pos x="1507" y="808"/>
                  </a:cxn>
                  <a:cxn ang="0">
                    <a:pos x="1570" y="879"/>
                  </a:cxn>
                  <a:cxn ang="0">
                    <a:pos x="1633" y="942"/>
                  </a:cxn>
                  <a:cxn ang="0">
                    <a:pos x="1696" y="997"/>
                  </a:cxn>
                  <a:cxn ang="0">
                    <a:pos x="1759" y="1042"/>
                  </a:cxn>
                  <a:cxn ang="0">
                    <a:pos x="1822" y="1076"/>
                  </a:cxn>
                  <a:cxn ang="0">
                    <a:pos x="1885" y="1100"/>
                  </a:cxn>
                  <a:cxn ang="0">
                    <a:pos x="1948" y="1115"/>
                  </a:cxn>
                  <a:cxn ang="0">
                    <a:pos x="2011" y="1120"/>
                  </a:cxn>
                  <a:cxn ang="0">
                    <a:pos x="2074" y="1113"/>
                  </a:cxn>
                  <a:cxn ang="0">
                    <a:pos x="2137" y="1097"/>
                  </a:cxn>
                  <a:cxn ang="0">
                    <a:pos x="2200" y="1074"/>
                  </a:cxn>
                  <a:cxn ang="0">
                    <a:pos x="2263" y="1042"/>
                  </a:cxn>
                  <a:cxn ang="0">
                    <a:pos x="2326" y="1004"/>
                  </a:cxn>
                  <a:cxn ang="0">
                    <a:pos x="2389" y="961"/>
                  </a:cxn>
                  <a:cxn ang="0">
                    <a:pos x="2452" y="914"/>
                  </a:cxn>
                  <a:cxn ang="0">
                    <a:pos x="2515" y="864"/>
                  </a:cxn>
                  <a:cxn ang="0">
                    <a:pos x="2578" y="811"/>
                  </a:cxn>
                  <a:cxn ang="0">
                    <a:pos x="2641" y="755"/>
                  </a:cxn>
                  <a:cxn ang="0">
                    <a:pos x="2704" y="701"/>
                  </a:cxn>
                  <a:cxn ang="0">
                    <a:pos x="2767" y="646"/>
                  </a:cxn>
                  <a:cxn ang="0">
                    <a:pos x="2830" y="590"/>
                  </a:cxn>
                  <a:cxn ang="0">
                    <a:pos x="2893" y="537"/>
                  </a:cxn>
                  <a:cxn ang="0">
                    <a:pos x="2956" y="487"/>
                  </a:cxn>
                  <a:cxn ang="0">
                    <a:pos x="3019" y="438"/>
                  </a:cxn>
                  <a:cxn ang="0">
                    <a:pos x="3082" y="394"/>
                  </a:cxn>
                  <a:cxn ang="0">
                    <a:pos x="3145" y="350"/>
                  </a:cxn>
                  <a:cxn ang="0">
                    <a:pos x="3208" y="310"/>
                  </a:cxn>
                  <a:cxn ang="0">
                    <a:pos x="3271" y="273"/>
                  </a:cxn>
                  <a:cxn ang="0">
                    <a:pos x="3334" y="242"/>
                  </a:cxn>
                  <a:cxn ang="0">
                    <a:pos x="3397" y="209"/>
                  </a:cxn>
                  <a:cxn ang="0">
                    <a:pos x="3460" y="182"/>
                  </a:cxn>
                  <a:cxn ang="0">
                    <a:pos x="3523" y="157"/>
                  </a:cxn>
                  <a:cxn ang="0">
                    <a:pos x="3586" y="135"/>
                  </a:cxn>
                  <a:cxn ang="0">
                    <a:pos x="3649" y="117"/>
                  </a:cxn>
                  <a:cxn ang="0">
                    <a:pos x="3712" y="100"/>
                  </a:cxn>
                  <a:cxn ang="0">
                    <a:pos x="3775" y="84"/>
                  </a:cxn>
                  <a:cxn ang="0">
                    <a:pos x="3838" y="72"/>
                  </a:cxn>
                  <a:cxn ang="0">
                    <a:pos x="3901" y="62"/>
                  </a:cxn>
                </a:cxnLst>
                <a:rect l="0" t="0" r="r" b="b"/>
                <a:pathLst>
                  <a:path w="3933" h="1120">
                    <a:moveTo>
                      <a:pt x="0" y="3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0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5" y="0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0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0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0"/>
                    </a:lnTo>
                    <a:lnTo>
                      <a:pt x="251" y="0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0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0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0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30" y="0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0"/>
                    </a:lnTo>
                    <a:lnTo>
                      <a:pt x="350" y="2"/>
                    </a:lnTo>
                    <a:lnTo>
                      <a:pt x="354" y="0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4" y="0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0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0"/>
                    </a:lnTo>
                    <a:lnTo>
                      <a:pt x="425" y="0"/>
                    </a:lnTo>
                    <a:lnTo>
                      <a:pt x="429" y="0"/>
                    </a:lnTo>
                    <a:lnTo>
                      <a:pt x="433" y="0"/>
                    </a:lnTo>
                    <a:lnTo>
                      <a:pt x="437" y="1"/>
                    </a:lnTo>
                    <a:lnTo>
                      <a:pt x="440" y="0"/>
                    </a:lnTo>
                    <a:lnTo>
                      <a:pt x="444" y="0"/>
                    </a:lnTo>
                    <a:lnTo>
                      <a:pt x="448" y="1"/>
                    </a:lnTo>
                    <a:lnTo>
                      <a:pt x="452" y="0"/>
                    </a:lnTo>
                    <a:lnTo>
                      <a:pt x="456" y="0"/>
                    </a:lnTo>
                    <a:lnTo>
                      <a:pt x="460" y="0"/>
                    </a:lnTo>
                    <a:lnTo>
                      <a:pt x="464" y="1"/>
                    </a:lnTo>
                    <a:lnTo>
                      <a:pt x="468" y="0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0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0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0"/>
                    </a:lnTo>
                    <a:lnTo>
                      <a:pt x="539" y="1"/>
                    </a:lnTo>
                    <a:lnTo>
                      <a:pt x="543" y="2"/>
                    </a:lnTo>
                    <a:lnTo>
                      <a:pt x="547" y="3"/>
                    </a:lnTo>
                    <a:lnTo>
                      <a:pt x="551" y="3"/>
                    </a:lnTo>
                    <a:lnTo>
                      <a:pt x="555" y="0"/>
                    </a:lnTo>
                    <a:lnTo>
                      <a:pt x="559" y="3"/>
                    </a:lnTo>
                    <a:lnTo>
                      <a:pt x="562" y="3"/>
                    </a:lnTo>
                    <a:lnTo>
                      <a:pt x="566" y="3"/>
                    </a:lnTo>
                    <a:lnTo>
                      <a:pt x="570" y="1"/>
                    </a:lnTo>
                    <a:lnTo>
                      <a:pt x="574" y="3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3"/>
                    </a:lnTo>
                    <a:lnTo>
                      <a:pt x="590" y="5"/>
                    </a:lnTo>
                    <a:lnTo>
                      <a:pt x="594" y="4"/>
                    </a:lnTo>
                    <a:lnTo>
                      <a:pt x="598" y="4"/>
                    </a:lnTo>
                    <a:lnTo>
                      <a:pt x="602" y="6"/>
                    </a:lnTo>
                    <a:lnTo>
                      <a:pt x="606" y="5"/>
                    </a:lnTo>
                    <a:lnTo>
                      <a:pt x="610" y="7"/>
                    </a:lnTo>
                    <a:lnTo>
                      <a:pt x="614" y="7"/>
                    </a:lnTo>
                    <a:lnTo>
                      <a:pt x="618" y="5"/>
                    </a:lnTo>
                    <a:lnTo>
                      <a:pt x="622" y="7"/>
                    </a:lnTo>
                    <a:lnTo>
                      <a:pt x="625" y="7"/>
                    </a:lnTo>
                    <a:lnTo>
                      <a:pt x="629" y="8"/>
                    </a:lnTo>
                    <a:lnTo>
                      <a:pt x="633" y="8"/>
                    </a:lnTo>
                    <a:lnTo>
                      <a:pt x="637" y="8"/>
                    </a:lnTo>
                    <a:lnTo>
                      <a:pt x="641" y="9"/>
                    </a:lnTo>
                    <a:lnTo>
                      <a:pt x="645" y="10"/>
                    </a:lnTo>
                    <a:lnTo>
                      <a:pt x="649" y="11"/>
                    </a:lnTo>
                    <a:lnTo>
                      <a:pt x="653" y="11"/>
                    </a:lnTo>
                    <a:lnTo>
                      <a:pt x="657" y="12"/>
                    </a:lnTo>
                    <a:lnTo>
                      <a:pt x="661" y="12"/>
                    </a:lnTo>
                    <a:lnTo>
                      <a:pt x="665" y="13"/>
                    </a:lnTo>
                    <a:lnTo>
                      <a:pt x="669" y="14"/>
                    </a:lnTo>
                    <a:lnTo>
                      <a:pt x="673" y="15"/>
                    </a:lnTo>
                    <a:lnTo>
                      <a:pt x="677" y="15"/>
                    </a:lnTo>
                    <a:lnTo>
                      <a:pt x="681" y="15"/>
                    </a:lnTo>
                    <a:lnTo>
                      <a:pt x="685" y="18"/>
                    </a:lnTo>
                    <a:lnTo>
                      <a:pt x="688" y="17"/>
                    </a:lnTo>
                    <a:lnTo>
                      <a:pt x="692" y="18"/>
                    </a:lnTo>
                    <a:lnTo>
                      <a:pt x="696" y="20"/>
                    </a:lnTo>
                    <a:lnTo>
                      <a:pt x="700" y="20"/>
                    </a:lnTo>
                    <a:lnTo>
                      <a:pt x="704" y="20"/>
                    </a:lnTo>
                    <a:lnTo>
                      <a:pt x="708" y="22"/>
                    </a:lnTo>
                    <a:lnTo>
                      <a:pt x="712" y="23"/>
                    </a:lnTo>
                    <a:lnTo>
                      <a:pt x="716" y="24"/>
                    </a:lnTo>
                    <a:lnTo>
                      <a:pt x="720" y="25"/>
                    </a:lnTo>
                    <a:lnTo>
                      <a:pt x="724" y="25"/>
                    </a:lnTo>
                    <a:lnTo>
                      <a:pt x="728" y="27"/>
                    </a:lnTo>
                    <a:lnTo>
                      <a:pt x="732" y="28"/>
                    </a:lnTo>
                    <a:lnTo>
                      <a:pt x="736" y="29"/>
                    </a:lnTo>
                    <a:lnTo>
                      <a:pt x="740" y="30"/>
                    </a:lnTo>
                    <a:lnTo>
                      <a:pt x="744" y="32"/>
                    </a:lnTo>
                    <a:lnTo>
                      <a:pt x="748" y="34"/>
                    </a:lnTo>
                    <a:lnTo>
                      <a:pt x="751" y="33"/>
                    </a:lnTo>
                    <a:lnTo>
                      <a:pt x="755" y="36"/>
                    </a:lnTo>
                    <a:lnTo>
                      <a:pt x="759" y="37"/>
                    </a:lnTo>
                    <a:lnTo>
                      <a:pt x="763" y="38"/>
                    </a:lnTo>
                    <a:lnTo>
                      <a:pt x="767" y="40"/>
                    </a:lnTo>
                    <a:lnTo>
                      <a:pt x="771" y="42"/>
                    </a:lnTo>
                    <a:lnTo>
                      <a:pt x="775" y="42"/>
                    </a:lnTo>
                    <a:lnTo>
                      <a:pt x="779" y="45"/>
                    </a:lnTo>
                    <a:lnTo>
                      <a:pt x="783" y="46"/>
                    </a:lnTo>
                    <a:lnTo>
                      <a:pt x="787" y="48"/>
                    </a:lnTo>
                    <a:lnTo>
                      <a:pt x="791" y="50"/>
                    </a:lnTo>
                    <a:lnTo>
                      <a:pt x="795" y="51"/>
                    </a:lnTo>
                    <a:lnTo>
                      <a:pt x="799" y="54"/>
                    </a:lnTo>
                    <a:lnTo>
                      <a:pt x="803" y="56"/>
                    </a:lnTo>
                    <a:lnTo>
                      <a:pt x="807" y="57"/>
                    </a:lnTo>
                    <a:lnTo>
                      <a:pt x="811" y="59"/>
                    </a:lnTo>
                    <a:lnTo>
                      <a:pt x="814" y="61"/>
                    </a:lnTo>
                    <a:lnTo>
                      <a:pt x="818" y="63"/>
                    </a:lnTo>
                    <a:lnTo>
                      <a:pt x="822" y="63"/>
                    </a:lnTo>
                    <a:lnTo>
                      <a:pt x="826" y="66"/>
                    </a:lnTo>
                    <a:lnTo>
                      <a:pt x="830" y="68"/>
                    </a:lnTo>
                    <a:lnTo>
                      <a:pt x="834" y="71"/>
                    </a:lnTo>
                    <a:lnTo>
                      <a:pt x="838" y="71"/>
                    </a:lnTo>
                    <a:lnTo>
                      <a:pt x="842" y="74"/>
                    </a:lnTo>
                    <a:lnTo>
                      <a:pt x="846" y="76"/>
                    </a:lnTo>
                    <a:lnTo>
                      <a:pt x="850" y="78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62" y="84"/>
                    </a:lnTo>
                    <a:lnTo>
                      <a:pt x="866" y="87"/>
                    </a:lnTo>
                    <a:lnTo>
                      <a:pt x="870" y="89"/>
                    </a:lnTo>
                    <a:lnTo>
                      <a:pt x="874" y="93"/>
                    </a:lnTo>
                    <a:lnTo>
                      <a:pt x="877" y="95"/>
                    </a:lnTo>
                    <a:lnTo>
                      <a:pt x="881" y="97"/>
                    </a:lnTo>
                    <a:lnTo>
                      <a:pt x="885" y="100"/>
                    </a:lnTo>
                    <a:lnTo>
                      <a:pt x="889" y="103"/>
                    </a:lnTo>
                    <a:lnTo>
                      <a:pt x="893" y="105"/>
                    </a:lnTo>
                    <a:lnTo>
                      <a:pt x="897" y="106"/>
                    </a:lnTo>
                    <a:lnTo>
                      <a:pt x="901" y="109"/>
                    </a:lnTo>
                    <a:lnTo>
                      <a:pt x="905" y="114"/>
                    </a:lnTo>
                    <a:lnTo>
                      <a:pt x="909" y="114"/>
                    </a:lnTo>
                    <a:lnTo>
                      <a:pt x="913" y="118"/>
                    </a:lnTo>
                    <a:lnTo>
                      <a:pt x="917" y="121"/>
                    </a:lnTo>
                    <a:lnTo>
                      <a:pt x="921" y="124"/>
                    </a:lnTo>
                    <a:lnTo>
                      <a:pt x="925" y="126"/>
                    </a:lnTo>
                    <a:lnTo>
                      <a:pt x="929" y="129"/>
                    </a:lnTo>
                    <a:lnTo>
                      <a:pt x="933" y="132"/>
                    </a:lnTo>
                    <a:lnTo>
                      <a:pt x="937" y="137"/>
                    </a:lnTo>
                    <a:lnTo>
                      <a:pt x="940" y="138"/>
                    </a:lnTo>
                    <a:lnTo>
                      <a:pt x="944" y="142"/>
                    </a:lnTo>
                    <a:lnTo>
                      <a:pt x="948" y="145"/>
                    </a:lnTo>
                    <a:lnTo>
                      <a:pt x="952" y="148"/>
                    </a:lnTo>
                    <a:lnTo>
                      <a:pt x="956" y="151"/>
                    </a:lnTo>
                    <a:lnTo>
                      <a:pt x="960" y="154"/>
                    </a:lnTo>
                    <a:lnTo>
                      <a:pt x="964" y="158"/>
                    </a:lnTo>
                    <a:lnTo>
                      <a:pt x="968" y="161"/>
                    </a:lnTo>
                    <a:lnTo>
                      <a:pt x="972" y="164"/>
                    </a:lnTo>
                    <a:lnTo>
                      <a:pt x="976" y="168"/>
                    </a:lnTo>
                    <a:lnTo>
                      <a:pt x="980" y="170"/>
                    </a:lnTo>
                    <a:lnTo>
                      <a:pt x="984" y="176"/>
                    </a:lnTo>
                    <a:lnTo>
                      <a:pt x="988" y="179"/>
                    </a:lnTo>
                    <a:lnTo>
                      <a:pt x="992" y="182"/>
                    </a:lnTo>
                    <a:lnTo>
                      <a:pt x="996" y="186"/>
                    </a:lnTo>
                    <a:lnTo>
                      <a:pt x="999" y="189"/>
                    </a:lnTo>
                    <a:lnTo>
                      <a:pt x="1003" y="193"/>
                    </a:lnTo>
                    <a:lnTo>
                      <a:pt x="1007" y="197"/>
                    </a:lnTo>
                    <a:lnTo>
                      <a:pt x="1011" y="199"/>
                    </a:lnTo>
                    <a:lnTo>
                      <a:pt x="1015" y="204"/>
                    </a:lnTo>
                    <a:lnTo>
                      <a:pt x="1019" y="208"/>
                    </a:lnTo>
                    <a:lnTo>
                      <a:pt x="1023" y="212"/>
                    </a:lnTo>
                    <a:lnTo>
                      <a:pt x="1027" y="214"/>
                    </a:lnTo>
                    <a:lnTo>
                      <a:pt x="1031" y="219"/>
                    </a:lnTo>
                    <a:lnTo>
                      <a:pt x="1035" y="222"/>
                    </a:lnTo>
                    <a:lnTo>
                      <a:pt x="1039" y="227"/>
                    </a:lnTo>
                    <a:lnTo>
                      <a:pt x="1043" y="231"/>
                    </a:lnTo>
                    <a:lnTo>
                      <a:pt x="1047" y="235"/>
                    </a:lnTo>
                    <a:lnTo>
                      <a:pt x="1051" y="239"/>
                    </a:lnTo>
                    <a:lnTo>
                      <a:pt x="1055" y="244"/>
                    </a:lnTo>
                    <a:lnTo>
                      <a:pt x="1059" y="247"/>
                    </a:lnTo>
                    <a:lnTo>
                      <a:pt x="1062" y="252"/>
                    </a:lnTo>
                    <a:lnTo>
                      <a:pt x="1066" y="258"/>
                    </a:lnTo>
                    <a:lnTo>
                      <a:pt x="1070" y="260"/>
                    </a:lnTo>
                    <a:lnTo>
                      <a:pt x="1074" y="264"/>
                    </a:lnTo>
                    <a:lnTo>
                      <a:pt x="1078" y="269"/>
                    </a:lnTo>
                    <a:lnTo>
                      <a:pt x="1082" y="272"/>
                    </a:lnTo>
                    <a:lnTo>
                      <a:pt x="1086" y="276"/>
                    </a:lnTo>
                    <a:lnTo>
                      <a:pt x="1090" y="282"/>
                    </a:lnTo>
                    <a:lnTo>
                      <a:pt x="1094" y="286"/>
                    </a:lnTo>
                    <a:lnTo>
                      <a:pt x="1098" y="290"/>
                    </a:lnTo>
                    <a:lnTo>
                      <a:pt x="1102" y="295"/>
                    </a:lnTo>
                    <a:lnTo>
                      <a:pt x="1106" y="301"/>
                    </a:lnTo>
                    <a:lnTo>
                      <a:pt x="1110" y="304"/>
                    </a:lnTo>
                    <a:lnTo>
                      <a:pt x="1114" y="309"/>
                    </a:lnTo>
                    <a:lnTo>
                      <a:pt x="1118" y="312"/>
                    </a:lnTo>
                    <a:lnTo>
                      <a:pt x="1122" y="318"/>
                    </a:lnTo>
                    <a:lnTo>
                      <a:pt x="1125" y="321"/>
                    </a:lnTo>
                    <a:lnTo>
                      <a:pt x="1129" y="327"/>
                    </a:lnTo>
                    <a:lnTo>
                      <a:pt x="1133" y="331"/>
                    </a:lnTo>
                    <a:lnTo>
                      <a:pt x="1137" y="337"/>
                    </a:lnTo>
                    <a:lnTo>
                      <a:pt x="1141" y="341"/>
                    </a:lnTo>
                    <a:lnTo>
                      <a:pt x="1145" y="346"/>
                    </a:lnTo>
                    <a:lnTo>
                      <a:pt x="1149" y="350"/>
                    </a:lnTo>
                    <a:lnTo>
                      <a:pt x="1153" y="354"/>
                    </a:lnTo>
                    <a:lnTo>
                      <a:pt x="1157" y="359"/>
                    </a:lnTo>
                    <a:lnTo>
                      <a:pt x="1161" y="365"/>
                    </a:lnTo>
                    <a:lnTo>
                      <a:pt x="1165" y="369"/>
                    </a:lnTo>
                    <a:lnTo>
                      <a:pt x="1169" y="374"/>
                    </a:lnTo>
                    <a:lnTo>
                      <a:pt x="1173" y="379"/>
                    </a:lnTo>
                    <a:lnTo>
                      <a:pt x="1177" y="382"/>
                    </a:lnTo>
                    <a:lnTo>
                      <a:pt x="1181" y="390"/>
                    </a:lnTo>
                    <a:lnTo>
                      <a:pt x="1185" y="394"/>
                    </a:lnTo>
                    <a:lnTo>
                      <a:pt x="1188" y="399"/>
                    </a:lnTo>
                    <a:lnTo>
                      <a:pt x="1192" y="403"/>
                    </a:lnTo>
                    <a:lnTo>
                      <a:pt x="1196" y="408"/>
                    </a:lnTo>
                    <a:lnTo>
                      <a:pt x="1200" y="414"/>
                    </a:lnTo>
                    <a:lnTo>
                      <a:pt x="1204" y="419"/>
                    </a:lnTo>
                    <a:lnTo>
                      <a:pt x="1208" y="424"/>
                    </a:lnTo>
                    <a:lnTo>
                      <a:pt x="1212" y="429"/>
                    </a:lnTo>
                    <a:lnTo>
                      <a:pt x="1216" y="434"/>
                    </a:lnTo>
                    <a:lnTo>
                      <a:pt x="1220" y="438"/>
                    </a:lnTo>
                    <a:lnTo>
                      <a:pt x="1224" y="444"/>
                    </a:lnTo>
                    <a:lnTo>
                      <a:pt x="1228" y="448"/>
                    </a:lnTo>
                    <a:lnTo>
                      <a:pt x="1232" y="455"/>
                    </a:lnTo>
                    <a:lnTo>
                      <a:pt x="1236" y="459"/>
                    </a:lnTo>
                    <a:lnTo>
                      <a:pt x="1240" y="463"/>
                    </a:lnTo>
                    <a:lnTo>
                      <a:pt x="1244" y="470"/>
                    </a:lnTo>
                    <a:lnTo>
                      <a:pt x="1248" y="475"/>
                    </a:lnTo>
                    <a:lnTo>
                      <a:pt x="1251" y="480"/>
                    </a:lnTo>
                    <a:lnTo>
                      <a:pt x="1255" y="484"/>
                    </a:lnTo>
                    <a:lnTo>
                      <a:pt x="1259" y="491"/>
                    </a:lnTo>
                    <a:lnTo>
                      <a:pt x="1263" y="495"/>
                    </a:lnTo>
                    <a:lnTo>
                      <a:pt x="1267" y="501"/>
                    </a:lnTo>
                    <a:lnTo>
                      <a:pt x="1271" y="504"/>
                    </a:lnTo>
                    <a:lnTo>
                      <a:pt x="1275" y="512"/>
                    </a:lnTo>
                    <a:lnTo>
                      <a:pt x="1279" y="516"/>
                    </a:lnTo>
                    <a:lnTo>
                      <a:pt x="1283" y="521"/>
                    </a:lnTo>
                    <a:lnTo>
                      <a:pt x="1287" y="526"/>
                    </a:lnTo>
                    <a:lnTo>
                      <a:pt x="1291" y="531"/>
                    </a:lnTo>
                    <a:lnTo>
                      <a:pt x="1295" y="536"/>
                    </a:lnTo>
                    <a:lnTo>
                      <a:pt x="1299" y="542"/>
                    </a:lnTo>
                    <a:lnTo>
                      <a:pt x="1303" y="546"/>
                    </a:lnTo>
                    <a:lnTo>
                      <a:pt x="1307" y="552"/>
                    </a:lnTo>
                    <a:lnTo>
                      <a:pt x="1311" y="557"/>
                    </a:lnTo>
                    <a:lnTo>
                      <a:pt x="1314" y="563"/>
                    </a:lnTo>
                    <a:lnTo>
                      <a:pt x="1318" y="568"/>
                    </a:lnTo>
                    <a:lnTo>
                      <a:pt x="1322" y="573"/>
                    </a:lnTo>
                    <a:lnTo>
                      <a:pt x="1326" y="578"/>
                    </a:lnTo>
                    <a:lnTo>
                      <a:pt x="1330" y="585"/>
                    </a:lnTo>
                    <a:lnTo>
                      <a:pt x="1334" y="590"/>
                    </a:lnTo>
                    <a:lnTo>
                      <a:pt x="1338" y="594"/>
                    </a:lnTo>
                    <a:lnTo>
                      <a:pt x="1342" y="598"/>
                    </a:lnTo>
                    <a:lnTo>
                      <a:pt x="1346" y="604"/>
                    </a:lnTo>
                    <a:lnTo>
                      <a:pt x="1350" y="609"/>
                    </a:lnTo>
                    <a:lnTo>
                      <a:pt x="1354" y="614"/>
                    </a:lnTo>
                    <a:lnTo>
                      <a:pt x="1358" y="620"/>
                    </a:lnTo>
                    <a:lnTo>
                      <a:pt x="1362" y="624"/>
                    </a:lnTo>
                    <a:lnTo>
                      <a:pt x="1366" y="630"/>
                    </a:lnTo>
                    <a:lnTo>
                      <a:pt x="1370" y="635"/>
                    </a:lnTo>
                    <a:lnTo>
                      <a:pt x="1374" y="640"/>
                    </a:lnTo>
                    <a:lnTo>
                      <a:pt x="1377" y="646"/>
                    </a:lnTo>
                    <a:lnTo>
                      <a:pt x="1381" y="650"/>
                    </a:lnTo>
                    <a:lnTo>
                      <a:pt x="1385" y="656"/>
                    </a:lnTo>
                    <a:lnTo>
                      <a:pt x="1389" y="660"/>
                    </a:lnTo>
                    <a:lnTo>
                      <a:pt x="1393" y="667"/>
                    </a:lnTo>
                    <a:lnTo>
                      <a:pt x="1397" y="671"/>
                    </a:lnTo>
                    <a:lnTo>
                      <a:pt x="1401" y="677"/>
                    </a:lnTo>
                    <a:lnTo>
                      <a:pt x="1405" y="682"/>
                    </a:lnTo>
                    <a:lnTo>
                      <a:pt x="1409" y="686"/>
                    </a:lnTo>
                    <a:lnTo>
                      <a:pt x="1413" y="692"/>
                    </a:lnTo>
                    <a:lnTo>
                      <a:pt x="1417" y="697"/>
                    </a:lnTo>
                    <a:lnTo>
                      <a:pt x="1421" y="701"/>
                    </a:lnTo>
                    <a:lnTo>
                      <a:pt x="1425" y="707"/>
                    </a:lnTo>
                    <a:lnTo>
                      <a:pt x="1429" y="713"/>
                    </a:lnTo>
                    <a:lnTo>
                      <a:pt x="1433" y="716"/>
                    </a:lnTo>
                    <a:lnTo>
                      <a:pt x="1437" y="721"/>
                    </a:lnTo>
                    <a:lnTo>
                      <a:pt x="1440" y="726"/>
                    </a:lnTo>
                    <a:lnTo>
                      <a:pt x="1444" y="733"/>
                    </a:lnTo>
                    <a:lnTo>
                      <a:pt x="1448" y="735"/>
                    </a:lnTo>
                    <a:lnTo>
                      <a:pt x="1452" y="741"/>
                    </a:lnTo>
                    <a:lnTo>
                      <a:pt x="1456" y="746"/>
                    </a:lnTo>
                    <a:lnTo>
                      <a:pt x="1460" y="751"/>
                    </a:lnTo>
                    <a:lnTo>
                      <a:pt x="1464" y="757"/>
                    </a:lnTo>
                    <a:lnTo>
                      <a:pt x="1468" y="761"/>
                    </a:lnTo>
                    <a:lnTo>
                      <a:pt x="1472" y="766"/>
                    </a:lnTo>
                    <a:lnTo>
                      <a:pt x="1476" y="771"/>
                    </a:lnTo>
                    <a:lnTo>
                      <a:pt x="1480" y="774"/>
                    </a:lnTo>
                    <a:lnTo>
                      <a:pt x="1484" y="781"/>
                    </a:lnTo>
                    <a:lnTo>
                      <a:pt x="1488" y="784"/>
                    </a:lnTo>
                    <a:lnTo>
                      <a:pt x="1492" y="790"/>
                    </a:lnTo>
                    <a:lnTo>
                      <a:pt x="1496" y="795"/>
                    </a:lnTo>
                    <a:lnTo>
                      <a:pt x="1499" y="799"/>
                    </a:lnTo>
                    <a:lnTo>
                      <a:pt x="1503" y="804"/>
                    </a:lnTo>
                    <a:lnTo>
                      <a:pt x="1507" y="808"/>
                    </a:lnTo>
                    <a:lnTo>
                      <a:pt x="1511" y="813"/>
                    </a:lnTo>
                    <a:lnTo>
                      <a:pt x="1515" y="817"/>
                    </a:lnTo>
                    <a:lnTo>
                      <a:pt x="1519" y="822"/>
                    </a:lnTo>
                    <a:lnTo>
                      <a:pt x="1523" y="825"/>
                    </a:lnTo>
                    <a:lnTo>
                      <a:pt x="1527" y="831"/>
                    </a:lnTo>
                    <a:lnTo>
                      <a:pt x="1531" y="836"/>
                    </a:lnTo>
                    <a:lnTo>
                      <a:pt x="1535" y="842"/>
                    </a:lnTo>
                    <a:lnTo>
                      <a:pt x="1539" y="845"/>
                    </a:lnTo>
                    <a:lnTo>
                      <a:pt x="1543" y="848"/>
                    </a:lnTo>
                    <a:lnTo>
                      <a:pt x="1547" y="853"/>
                    </a:lnTo>
                    <a:lnTo>
                      <a:pt x="1551" y="858"/>
                    </a:lnTo>
                    <a:lnTo>
                      <a:pt x="1555" y="862"/>
                    </a:lnTo>
                    <a:lnTo>
                      <a:pt x="1559" y="868"/>
                    </a:lnTo>
                    <a:lnTo>
                      <a:pt x="1562" y="871"/>
                    </a:lnTo>
                    <a:lnTo>
                      <a:pt x="1566" y="875"/>
                    </a:lnTo>
                    <a:lnTo>
                      <a:pt x="1570" y="879"/>
                    </a:lnTo>
                    <a:lnTo>
                      <a:pt x="1574" y="883"/>
                    </a:lnTo>
                    <a:lnTo>
                      <a:pt x="1578" y="888"/>
                    </a:lnTo>
                    <a:lnTo>
                      <a:pt x="1582" y="891"/>
                    </a:lnTo>
                    <a:lnTo>
                      <a:pt x="1586" y="896"/>
                    </a:lnTo>
                    <a:lnTo>
                      <a:pt x="1590" y="899"/>
                    </a:lnTo>
                    <a:lnTo>
                      <a:pt x="1594" y="904"/>
                    </a:lnTo>
                    <a:lnTo>
                      <a:pt x="1598" y="907"/>
                    </a:lnTo>
                    <a:lnTo>
                      <a:pt x="1602" y="910"/>
                    </a:lnTo>
                    <a:lnTo>
                      <a:pt x="1606" y="915"/>
                    </a:lnTo>
                    <a:lnTo>
                      <a:pt x="1610" y="919"/>
                    </a:lnTo>
                    <a:lnTo>
                      <a:pt x="1614" y="923"/>
                    </a:lnTo>
                    <a:lnTo>
                      <a:pt x="1618" y="927"/>
                    </a:lnTo>
                    <a:lnTo>
                      <a:pt x="1622" y="930"/>
                    </a:lnTo>
                    <a:lnTo>
                      <a:pt x="1625" y="935"/>
                    </a:lnTo>
                    <a:lnTo>
                      <a:pt x="1629" y="938"/>
                    </a:lnTo>
                    <a:lnTo>
                      <a:pt x="1633" y="942"/>
                    </a:lnTo>
                    <a:lnTo>
                      <a:pt x="1637" y="946"/>
                    </a:lnTo>
                    <a:lnTo>
                      <a:pt x="1641" y="950"/>
                    </a:lnTo>
                    <a:lnTo>
                      <a:pt x="1645" y="953"/>
                    </a:lnTo>
                    <a:lnTo>
                      <a:pt x="1649" y="957"/>
                    </a:lnTo>
                    <a:lnTo>
                      <a:pt x="1653" y="960"/>
                    </a:lnTo>
                    <a:lnTo>
                      <a:pt x="1657" y="963"/>
                    </a:lnTo>
                    <a:lnTo>
                      <a:pt x="1661" y="966"/>
                    </a:lnTo>
                    <a:lnTo>
                      <a:pt x="1665" y="972"/>
                    </a:lnTo>
                    <a:lnTo>
                      <a:pt x="1669" y="975"/>
                    </a:lnTo>
                    <a:lnTo>
                      <a:pt x="1673" y="977"/>
                    </a:lnTo>
                    <a:lnTo>
                      <a:pt x="1677" y="981"/>
                    </a:lnTo>
                    <a:lnTo>
                      <a:pt x="1681" y="984"/>
                    </a:lnTo>
                    <a:lnTo>
                      <a:pt x="1685" y="988"/>
                    </a:lnTo>
                    <a:lnTo>
                      <a:pt x="1688" y="990"/>
                    </a:lnTo>
                    <a:lnTo>
                      <a:pt x="1692" y="994"/>
                    </a:lnTo>
                    <a:lnTo>
                      <a:pt x="1696" y="997"/>
                    </a:lnTo>
                    <a:lnTo>
                      <a:pt x="1700" y="1001"/>
                    </a:lnTo>
                    <a:lnTo>
                      <a:pt x="1704" y="1003"/>
                    </a:lnTo>
                    <a:lnTo>
                      <a:pt x="1708" y="1006"/>
                    </a:lnTo>
                    <a:lnTo>
                      <a:pt x="1712" y="1009"/>
                    </a:lnTo>
                    <a:lnTo>
                      <a:pt x="1716" y="1013"/>
                    </a:lnTo>
                    <a:lnTo>
                      <a:pt x="1720" y="1015"/>
                    </a:lnTo>
                    <a:lnTo>
                      <a:pt x="1724" y="1018"/>
                    </a:lnTo>
                    <a:lnTo>
                      <a:pt x="1728" y="1022"/>
                    </a:lnTo>
                    <a:lnTo>
                      <a:pt x="1732" y="1024"/>
                    </a:lnTo>
                    <a:lnTo>
                      <a:pt x="1736" y="1026"/>
                    </a:lnTo>
                    <a:lnTo>
                      <a:pt x="1740" y="1029"/>
                    </a:lnTo>
                    <a:lnTo>
                      <a:pt x="1744" y="1032"/>
                    </a:lnTo>
                    <a:lnTo>
                      <a:pt x="1748" y="1035"/>
                    </a:lnTo>
                    <a:lnTo>
                      <a:pt x="1751" y="1038"/>
                    </a:lnTo>
                    <a:lnTo>
                      <a:pt x="1755" y="1040"/>
                    </a:lnTo>
                    <a:lnTo>
                      <a:pt x="1759" y="1042"/>
                    </a:lnTo>
                    <a:lnTo>
                      <a:pt x="1763" y="1045"/>
                    </a:lnTo>
                    <a:lnTo>
                      <a:pt x="1767" y="1047"/>
                    </a:lnTo>
                    <a:lnTo>
                      <a:pt x="1771" y="1050"/>
                    </a:lnTo>
                    <a:lnTo>
                      <a:pt x="1775" y="1052"/>
                    </a:lnTo>
                    <a:lnTo>
                      <a:pt x="1779" y="1055"/>
                    </a:lnTo>
                    <a:lnTo>
                      <a:pt x="1783" y="1055"/>
                    </a:lnTo>
                    <a:lnTo>
                      <a:pt x="1787" y="1059"/>
                    </a:lnTo>
                    <a:lnTo>
                      <a:pt x="1791" y="1061"/>
                    </a:lnTo>
                    <a:lnTo>
                      <a:pt x="1795" y="1063"/>
                    </a:lnTo>
                    <a:lnTo>
                      <a:pt x="1799" y="1066"/>
                    </a:lnTo>
                    <a:lnTo>
                      <a:pt x="1803" y="1068"/>
                    </a:lnTo>
                    <a:lnTo>
                      <a:pt x="1807" y="1069"/>
                    </a:lnTo>
                    <a:lnTo>
                      <a:pt x="1811" y="1072"/>
                    </a:lnTo>
                    <a:lnTo>
                      <a:pt x="1814" y="1074"/>
                    </a:lnTo>
                    <a:lnTo>
                      <a:pt x="1818" y="1074"/>
                    </a:lnTo>
                    <a:lnTo>
                      <a:pt x="1822" y="1076"/>
                    </a:lnTo>
                    <a:lnTo>
                      <a:pt x="1826" y="1078"/>
                    </a:lnTo>
                    <a:lnTo>
                      <a:pt x="1830" y="1080"/>
                    </a:lnTo>
                    <a:lnTo>
                      <a:pt x="1834" y="1082"/>
                    </a:lnTo>
                    <a:lnTo>
                      <a:pt x="1838" y="1083"/>
                    </a:lnTo>
                    <a:lnTo>
                      <a:pt x="1842" y="1085"/>
                    </a:lnTo>
                    <a:lnTo>
                      <a:pt x="1846" y="1088"/>
                    </a:lnTo>
                    <a:lnTo>
                      <a:pt x="1850" y="1088"/>
                    </a:lnTo>
                    <a:lnTo>
                      <a:pt x="1854" y="1091"/>
                    </a:lnTo>
                    <a:lnTo>
                      <a:pt x="1858" y="1092"/>
                    </a:lnTo>
                    <a:lnTo>
                      <a:pt x="1862" y="1092"/>
                    </a:lnTo>
                    <a:lnTo>
                      <a:pt x="1866" y="1095"/>
                    </a:lnTo>
                    <a:lnTo>
                      <a:pt x="1870" y="1096"/>
                    </a:lnTo>
                    <a:lnTo>
                      <a:pt x="1874" y="1097"/>
                    </a:lnTo>
                    <a:lnTo>
                      <a:pt x="1877" y="1098"/>
                    </a:lnTo>
                    <a:lnTo>
                      <a:pt x="1881" y="1101"/>
                    </a:lnTo>
                    <a:lnTo>
                      <a:pt x="1885" y="1100"/>
                    </a:lnTo>
                    <a:lnTo>
                      <a:pt x="1889" y="1103"/>
                    </a:lnTo>
                    <a:lnTo>
                      <a:pt x="1893" y="1103"/>
                    </a:lnTo>
                    <a:lnTo>
                      <a:pt x="1897" y="1105"/>
                    </a:lnTo>
                    <a:lnTo>
                      <a:pt x="1901" y="1105"/>
                    </a:lnTo>
                    <a:lnTo>
                      <a:pt x="1905" y="1107"/>
                    </a:lnTo>
                    <a:lnTo>
                      <a:pt x="1909" y="1108"/>
                    </a:lnTo>
                    <a:lnTo>
                      <a:pt x="1913" y="1109"/>
                    </a:lnTo>
                    <a:lnTo>
                      <a:pt x="1917" y="1109"/>
                    </a:lnTo>
                    <a:lnTo>
                      <a:pt x="1921" y="1111"/>
                    </a:lnTo>
                    <a:lnTo>
                      <a:pt x="1925" y="1110"/>
                    </a:lnTo>
                    <a:lnTo>
                      <a:pt x="1929" y="1112"/>
                    </a:lnTo>
                    <a:lnTo>
                      <a:pt x="1933" y="1112"/>
                    </a:lnTo>
                    <a:lnTo>
                      <a:pt x="1937" y="1113"/>
                    </a:lnTo>
                    <a:lnTo>
                      <a:pt x="1940" y="1114"/>
                    </a:lnTo>
                    <a:lnTo>
                      <a:pt x="1944" y="1114"/>
                    </a:lnTo>
                    <a:lnTo>
                      <a:pt x="1948" y="1115"/>
                    </a:lnTo>
                    <a:lnTo>
                      <a:pt x="1952" y="1115"/>
                    </a:lnTo>
                    <a:lnTo>
                      <a:pt x="1956" y="1117"/>
                    </a:lnTo>
                    <a:lnTo>
                      <a:pt x="1960" y="1116"/>
                    </a:lnTo>
                    <a:lnTo>
                      <a:pt x="1964" y="1117"/>
                    </a:lnTo>
                    <a:lnTo>
                      <a:pt x="1968" y="1117"/>
                    </a:lnTo>
                    <a:lnTo>
                      <a:pt x="1972" y="1118"/>
                    </a:lnTo>
                    <a:lnTo>
                      <a:pt x="1976" y="1118"/>
                    </a:lnTo>
                    <a:lnTo>
                      <a:pt x="1980" y="1118"/>
                    </a:lnTo>
                    <a:lnTo>
                      <a:pt x="1984" y="1118"/>
                    </a:lnTo>
                    <a:lnTo>
                      <a:pt x="1988" y="1119"/>
                    </a:lnTo>
                    <a:lnTo>
                      <a:pt x="1992" y="1120"/>
                    </a:lnTo>
                    <a:lnTo>
                      <a:pt x="1996" y="1119"/>
                    </a:lnTo>
                    <a:lnTo>
                      <a:pt x="1999" y="1120"/>
                    </a:lnTo>
                    <a:lnTo>
                      <a:pt x="2003" y="1118"/>
                    </a:lnTo>
                    <a:lnTo>
                      <a:pt x="2007" y="1120"/>
                    </a:lnTo>
                    <a:lnTo>
                      <a:pt x="2011" y="1120"/>
                    </a:lnTo>
                    <a:lnTo>
                      <a:pt x="2015" y="1118"/>
                    </a:lnTo>
                    <a:lnTo>
                      <a:pt x="2019" y="1119"/>
                    </a:lnTo>
                    <a:lnTo>
                      <a:pt x="2023" y="1119"/>
                    </a:lnTo>
                    <a:lnTo>
                      <a:pt x="2027" y="1118"/>
                    </a:lnTo>
                    <a:lnTo>
                      <a:pt x="2031" y="1118"/>
                    </a:lnTo>
                    <a:lnTo>
                      <a:pt x="2035" y="1118"/>
                    </a:lnTo>
                    <a:lnTo>
                      <a:pt x="2039" y="1117"/>
                    </a:lnTo>
                    <a:lnTo>
                      <a:pt x="2043" y="1116"/>
                    </a:lnTo>
                    <a:lnTo>
                      <a:pt x="2047" y="1116"/>
                    </a:lnTo>
                    <a:lnTo>
                      <a:pt x="2051" y="1116"/>
                    </a:lnTo>
                    <a:lnTo>
                      <a:pt x="2055" y="1115"/>
                    </a:lnTo>
                    <a:lnTo>
                      <a:pt x="2059" y="1115"/>
                    </a:lnTo>
                    <a:lnTo>
                      <a:pt x="2062" y="1114"/>
                    </a:lnTo>
                    <a:lnTo>
                      <a:pt x="2066" y="1114"/>
                    </a:lnTo>
                    <a:lnTo>
                      <a:pt x="2070" y="1112"/>
                    </a:lnTo>
                    <a:lnTo>
                      <a:pt x="2074" y="1113"/>
                    </a:lnTo>
                    <a:lnTo>
                      <a:pt x="2078" y="1111"/>
                    </a:lnTo>
                    <a:lnTo>
                      <a:pt x="2082" y="1111"/>
                    </a:lnTo>
                    <a:lnTo>
                      <a:pt x="2086" y="1111"/>
                    </a:lnTo>
                    <a:lnTo>
                      <a:pt x="2090" y="1110"/>
                    </a:lnTo>
                    <a:lnTo>
                      <a:pt x="2094" y="1109"/>
                    </a:lnTo>
                    <a:lnTo>
                      <a:pt x="2098" y="1108"/>
                    </a:lnTo>
                    <a:lnTo>
                      <a:pt x="2102" y="1108"/>
                    </a:lnTo>
                    <a:lnTo>
                      <a:pt x="2106" y="1106"/>
                    </a:lnTo>
                    <a:lnTo>
                      <a:pt x="2110" y="1106"/>
                    </a:lnTo>
                    <a:lnTo>
                      <a:pt x="2114" y="1105"/>
                    </a:lnTo>
                    <a:lnTo>
                      <a:pt x="2118" y="1102"/>
                    </a:lnTo>
                    <a:lnTo>
                      <a:pt x="2122" y="1102"/>
                    </a:lnTo>
                    <a:lnTo>
                      <a:pt x="2125" y="1101"/>
                    </a:lnTo>
                    <a:lnTo>
                      <a:pt x="2129" y="1100"/>
                    </a:lnTo>
                    <a:lnTo>
                      <a:pt x="2133" y="1099"/>
                    </a:lnTo>
                    <a:lnTo>
                      <a:pt x="2137" y="1097"/>
                    </a:lnTo>
                    <a:lnTo>
                      <a:pt x="2141" y="1097"/>
                    </a:lnTo>
                    <a:lnTo>
                      <a:pt x="2145" y="1095"/>
                    </a:lnTo>
                    <a:lnTo>
                      <a:pt x="2149" y="1093"/>
                    </a:lnTo>
                    <a:lnTo>
                      <a:pt x="2153" y="1092"/>
                    </a:lnTo>
                    <a:lnTo>
                      <a:pt x="2157" y="1092"/>
                    </a:lnTo>
                    <a:lnTo>
                      <a:pt x="2161" y="1090"/>
                    </a:lnTo>
                    <a:lnTo>
                      <a:pt x="2165" y="1087"/>
                    </a:lnTo>
                    <a:lnTo>
                      <a:pt x="2169" y="1088"/>
                    </a:lnTo>
                    <a:lnTo>
                      <a:pt x="2173" y="1085"/>
                    </a:lnTo>
                    <a:lnTo>
                      <a:pt x="2177" y="1083"/>
                    </a:lnTo>
                    <a:lnTo>
                      <a:pt x="2181" y="1082"/>
                    </a:lnTo>
                    <a:lnTo>
                      <a:pt x="2185" y="1081"/>
                    </a:lnTo>
                    <a:lnTo>
                      <a:pt x="2188" y="1079"/>
                    </a:lnTo>
                    <a:lnTo>
                      <a:pt x="2192" y="1076"/>
                    </a:lnTo>
                    <a:lnTo>
                      <a:pt x="2196" y="1075"/>
                    </a:lnTo>
                    <a:lnTo>
                      <a:pt x="2200" y="1074"/>
                    </a:lnTo>
                    <a:lnTo>
                      <a:pt x="2204" y="1073"/>
                    </a:lnTo>
                    <a:lnTo>
                      <a:pt x="2208" y="1069"/>
                    </a:lnTo>
                    <a:lnTo>
                      <a:pt x="2212" y="1069"/>
                    </a:lnTo>
                    <a:lnTo>
                      <a:pt x="2216" y="1067"/>
                    </a:lnTo>
                    <a:lnTo>
                      <a:pt x="2220" y="1065"/>
                    </a:lnTo>
                    <a:lnTo>
                      <a:pt x="2224" y="1063"/>
                    </a:lnTo>
                    <a:lnTo>
                      <a:pt x="2228" y="1061"/>
                    </a:lnTo>
                    <a:lnTo>
                      <a:pt x="2232" y="1059"/>
                    </a:lnTo>
                    <a:lnTo>
                      <a:pt x="2236" y="1056"/>
                    </a:lnTo>
                    <a:lnTo>
                      <a:pt x="2240" y="1055"/>
                    </a:lnTo>
                    <a:lnTo>
                      <a:pt x="2244" y="1053"/>
                    </a:lnTo>
                    <a:lnTo>
                      <a:pt x="2248" y="1052"/>
                    </a:lnTo>
                    <a:lnTo>
                      <a:pt x="2251" y="1049"/>
                    </a:lnTo>
                    <a:lnTo>
                      <a:pt x="2255" y="1046"/>
                    </a:lnTo>
                    <a:lnTo>
                      <a:pt x="2259" y="1045"/>
                    </a:lnTo>
                    <a:lnTo>
                      <a:pt x="2263" y="1042"/>
                    </a:lnTo>
                    <a:lnTo>
                      <a:pt x="2267" y="1040"/>
                    </a:lnTo>
                    <a:lnTo>
                      <a:pt x="2271" y="1039"/>
                    </a:lnTo>
                    <a:lnTo>
                      <a:pt x="2275" y="1036"/>
                    </a:lnTo>
                    <a:lnTo>
                      <a:pt x="2279" y="1034"/>
                    </a:lnTo>
                    <a:lnTo>
                      <a:pt x="2283" y="1031"/>
                    </a:lnTo>
                    <a:lnTo>
                      <a:pt x="2287" y="1029"/>
                    </a:lnTo>
                    <a:lnTo>
                      <a:pt x="2291" y="1027"/>
                    </a:lnTo>
                    <a:lnTo>
                      <a:pt x="2295" y="1024"/>
                    </a:lnTo>
                    <a:lnTo>
                      <a:pt x="2299" y="1022"/>
                    </a:lnTo>
                    <a:lnTo>
                      <a:pt x="2303" y="1020"/>
                    </a:lnTo>
                    <a:lnTo>
                      <a:pt x="2307" y="1017"/>
                    </a:lnTo>
                    <a:lnTo>
                      <a:pt x="2311" y="1014"/>
                    </a:lnTo>
                    <a:lnTo>
                      <a:pt x="2314" y="1012"/>
                    </a:lnTo>
                    <a:lnTo>
                      <a:pt x="2318" y="1009"/>
                    </a:lnTo>
                    <a:lnTo>
                      <a:pt x="2322" y="1008"/>
                    </a:lnTo>
                    <a:lnTo>
                      <a:pt x="2326" y="1004"/>
                    </a:lnTo>
                    <a:lnTo>
                      <a:pt x="2330" y="1002"/>
                    </a:lnTo>
                    <a:lnTo>
                      <a:pt x="2334" y="1000"/>
                    </a:lnTo>
                    <a:lnTo>
                      <a:pt x="2338" y="997"/>
                    </a:lnTo>
                    <a:lnTo>
                      <a:pt x="2342" y="995"/>
                    </a:lnTo>
                    <a:lnTo>
                      <a:pt x="2346" y="992"/>
                    </a:lnTo>
                    <a:lnTo>
                      <a:pt x="2350" y="989"/>
                    </a:lnTo>
                    <a:lnTo>
                      <a:pt x="2354" y="986"/>
                    </a:lnTo>
                    <a:lnTo>
                      <a:pt x="2358" y="984"/>
                    </a:lnTo>
                    <a:lnTo>
                      <a:pt x="2362" y="981"/>
                    </a:lnTo>
                    <a:lnTo>
                      <a:pt x="2366" y="978"/>
                    </a:lnTo>
                    <a:lnTo>
                      <a:pt x="2370" y="975"/>
                    </a:lnTo>
                    <a:lnTo>
                      <a:pt x="2374" y="973"/>
                    </a:lnTo>
                    <a:lnTo>
                      <a:pt x="2377" y="969"/>
                    </a:lnTo>
                    <a:lnTo>
                      <a:pt x="2381" y="967"/>
                    </a:lnTo>
                    <a:lnTo>
                      <a:pt x="2385" y="964"/>
                    </a:lnTo>
                    <a:lnTo>
                      <a:pt x="2389" y="961"/>
                    </a:lnTo>
                    <a:lnTo>
                      <a:pt x="2393" y="959"/>
                    </a:lnTo>
                    <a:lnTo>
                      <a:pt x="2397" y="957"/>
                    </a:lnTo>
                    <a:lnTo>
                      <a:pt x="2401" y="953"/>
                    </a:lnTo>
                    <a:lnTo>
                      <a:pt x="2405" y="950"/>
                    </a:lnTo>
                    <a:lnTo>
                      <a:pt x="2409" y="947"/>
                    </a:lnTo>
                    <a:lnTo>
                      <a:pt x="2413" y="946"/>
                    </a:lnTo>
                    <a:lnTo>
                      <a:pt x="2417" y="941"/>
                    </a:lnTo>
                    <a:lnTo>
                      <a:pt x="2421" y="938"/>
                    </a:lnTo>
                    <a:lnTo>
                      <a:pt x="2425" y="936"/>
                    </a:lnTo>
                    <a:lnTo>
                      <a:pt x="2429" y="934"/>
                    </a:lnTo>
                    <a:lnTo>
                      <a:pt x="2433" y="929"/>
                    </a:lnTo>
                    <a:lnTo>
                      <a:pt x="2437" y="927"/>
                    </a:lnTo>
                    <a:lnTo>
                      <a:pt x="2440" y="924"/>
                    </a:lnTo>
                    <a:lnTo>
                      <a:pt x="2444" y="920"/>
                    </a:lnTo>
                    <a:lnTo>
                      <a:pt x="2448" y="917"/>
                    </a:lnTo>
                    <a:lnTo>
                      <a:pt x="2452" y="914"/>
                    </a:lnTo>
                    <a:lnTo>
                      <a:pt x="2456" y="911"/>
                    </a:lnTo>
                    <a:lnTo>
                      <a:pt x="2460" y="909"/>
                    </a:lnTo>
                    <a:lnTo>
                      <a:pt x="2464" y="906"/>
                    </a:lnTo>
                    <a:lnTo>
                      <a:pt x="2468" y="902"/>
                    </a:lnTo>
                    <a:lnTo>
                      <a:pt x="2472" y="899"/>
                    </a:lnTo>
                    <a:lnTo>
                      <a:pt x="2476" y="896"/>
                    </a:lnTo>
                    <a:lnTo>
                      <a:pt x="2480" y="892"/>
                    </a:lnTo>
                    <a:lnTo>
                      <a:pt x="2484" y="889"/>
                    </a:lnTo>
                    <a:lnTo>
                      <a:pt x="2488" y="886"/>
                    </a:lnTo>
                    <a:lnTo>
                      <a:pt x="2492" y="883"/>
                    </a:lnTo>
                    <a:lnTo>
                      <a:pt x="2496" y="879"/>
                    </a:lnTo>
                    <a:lnTo>
                      <a:pt x="2499" y="876"/>
                    </a:lnTo>
                    <a:lnTo>
                      <a:pt x="2503" y="873"/>
                    </a:lnTo>
                    <a:lnTo>
                      <a:pt x="2507" y="870"/>
                    </a:lnTo>
                    <a:lnTo>
                      <a:pt x="2511" y="866"/>
                    </a:lnTo>
                    <a:lnTo>
                      <a:pt x="2515" y="864"/>
                    </a:lnTo>
                    <a:lnTo>
                      <a:pt x="2519" y="861"/>
                    </a:lnTo>
                    <a:lnTo>
                      <a:pt x="2523" y="857"/>
                    </a:lnTo>
                    <a:lnTo>
                      <a:pt x="2527" y="854"/>
                    </a:lnTo>
                    <a:lnTo>
                      <a:pt x="2531" y="849"/>
                    </a:lnTo>
                    <a:lnTo>
                      <a:pt x="2535" y="848"/>
                    </a:lnTo>
                    <a:lnTo>
                      <a:pt x="2539" y="845"/>
                    </a:lnTo>
                    <a:lnTo>
                      <a:pt x="2543" y="841"/>
                    </a:lnTo>
                    <a:lnTo>
                      <a:pt x="2547" y="837"/>
                    </a:lnTo>
                    <a:lnTo>
                      <a:pt x="2551" y="835"/>
                    </a:lnTo>
                    <a:lnTo>
                      <a:pt x="2555" y="831"/>
                    </a:lnTo>
                    <a:lnTo>
                      <a:pt x="2559" y="827"/>
                    </a:lnTo>
                    <a:lnTo>
                      <a:pt x="2562" y="824"/>
                    </a:lnTo>
                    <a:lnTo>
                      <a:pt x="2566" y="821"/>
                    </a:lnTo>
                    <a:lnTo>
                      <a:pt x="2570" y="818"/>
                    </a:lnTo>
                    <a:lnTo>
                      <a:pt x="2574" y="813"/>
                    </a:lnTo>
                    <a:lnTo>
                      <a:pt x="2578" y="811"/>
                    </a:lnTo>
                    <a:lnTo>
                      <a:pt x="2582" y="806"/>
                    </a:lnTo>
                    <a:lnTo>
                      <a:pt x="2586" y="803"/>
                    </a:lnTo>
                    <a:lnTo>
                      <a:pt x="2590" y="800"/>
                    </a:lnTo>
                    <a:lnTo>
                      <a:pt x="2594" y="797"/>
                    </a:lnTo>
                    <a:lnTo>
                      <a:pt x="2598" y="794"/>
                    </a:lnTo>
                    <a:lnTo>
                      <a:pt x="2602" y="790"/>
                    </a:lnTo>
                    <a:lnTo>
                      <a:pt x="2606" y="787"/>
                    </a:lnTo>
                    <a:lnTo>
                      <a:pt x="2610" y="784"/>
                    </a:lnTo>
                    <a:lnTo>
                      <a:pt x="2614" y="780"/>
                    </a:lnTo>
                    <a:lnTo>
                      <a:pt x="2618" y="777"/>
                    </a:lnTo>
                    <a:lnTo>
                      <a:pt x="2622" y="773"/>
                    </a:lnTo>
                    <a:lnTo>
                      <a:pt x="2625" y="771"/>
                    </a:lnTo>
                    <a:lnTo>
                      <a:pt x="2629" y="766"/>
                    </a:lnTo>
                    <a:lnTo>
                      <a:pt x="2633" y="762"/>
                    </a:lnTo>
                    <a:lnTo>
                      <a:pt x="2637" y="759"/>
                    </a:lnTo>
                    <a:lnTo>
                      <a:pt x="2641" y="755"/>
                    </a:lnTo>
                    <a:lnTo>
                      <a:pt x="2645" y="751"/>
                    </a:lnTo>
                    <a:lnTo>
                      <a:pt x="2649" y="749"/>
                    </a:lnTo>
                    <a:lnTo>
                      <a:pt x="2653" y="745"/>
                    </a:lnTo>
                    <a:lnTo>
                      <a:pt x="2657" y="742"/>
                    </a:lnTo>
                    <a:lnTo>
                      <a:pt x="2661" y="738"/>
                    </a:lnTo>
                    <a:lnTo>
                      <a:pt x="2665" y="735"/>
                    </a:lnTo>
                    <a:lnTo>
                      <a:pt x="2669" y="731"/>
                    </a:lnTo>
                    <a:lnTo>
                      <a:pt x="2673" y="728"/>
                    </a:lnTo>
                    <a:lnTo>
                      <a:pt x="2677" y="725"/>
                    </a:lnTo>
                    <a:lnTo>
                      <a:pt x="2681" y="721"/>
                    </a:lnTo>
                    <a:lnTo>
                      <a:pt x="2685" y="718"/>
                    </a:lnTo>
                    <a:lnTo>
                      <a:pt x="2688" y="715"/>
                    </a:lnTo>
                    <a:lnTo>
                      <a:pt x="2692" y="711"/>
                    </a:lnTo>
                    <a:lnTo>
                      <a:pt x="2696" y="708"/>
                    </a:lnTo>
                    <a:lnTo>
                      <a:pt x="2700" y="703"/>
                    </a:lnTo>
                    <a:lnTo>
                      <a:pt x="2704" y="701"/>
                    </a:lnTo>
                    <a:lnTo>
                      <a:pt x="2708" y="697"/>
                    </a:lnTo>
                    <a:lnTo>
                      <a:pt x="2712" y="694"/>
                    </a:lnTo>
                    <a:lnTo>
                      <a:pt x="2716" y="690"/>
                    </a:lnTo>
                    <a:lnTo>
                      <a:pt x="2720" y="686"/>
                    </a:lnTo>
                    <a:lnTo>
                      <a:pt x="2724" y="684"/>
                    </a:lnTo>
                    <a:lnTo>
                      <a:pt x="2728" y="679"/>
                    </a:lnTo>
                    <a:lnTo>
                      <a:pt x="2732" y="676"/>
                    </a:lnTo>
                    <a:lnTo>
                      <a:pt x="2736" y="672"/>
                    </a:lnTo>
                    <a:lnTo>
                      <a:pt x="2740" y="670"/>
                    </a:lnTo>
                    <a:lnTo>
                      <a:pt x="2744" y="666"/>
                    </a:lnTo>
                    <a:lnTo>
                      <a:pt x="2748" y="663"/>
                    </a:lnTo>
                    <a:lnTo>
                      <a:pt x="2751" y="660"/>
                    </a:lnTo>
                    <a:lnTo>
                      <a:pt x="2755" y="655"/>
                    </a:lnTo>
                    <a:lnTo>
                      <a:pt x="2759" y="651"/>
                    </a:lnTo>
                    <a:lnTo>
                      <a:pt x="2763" y="649"/>
                    </a:lnTo>
                    <a:lnTo>
                      <a:pt x="2767" y="646"/>
                    </a:lnTo>
                    <a:lnTo>
                      <a:pt x="2771" y="641"/>
                    </a:lnTo>
                    <a:lnTo>
                      <a:pt x="2775" y="639"/>
                    </a:lnTo>
                    <a:lnTo>
                      <a:pt x="2779" y="636"/>
                    </a:lnTo>
                    <a:lnTo>
                      <a:pt x="2783" y="631"/>
                    </a:lnTo>
                    <a:lnTo>
                      <a:pt x="2787" y="627"/>
                    </a:lnTo>
                    <a:lnTo>
                      <a:pt x="2791" y="624"/>
                    </a:lnTo>
                    <a:lnTo>
                      <a:pt x="2795" y="621"/>
                    </a:lnTo>
                    <a:lnTo>
                      <a:pt x="2799" y="618"/>
                    </a:lnTo>
                    <a:lnTo>
                      <a:pt x="2803" y="614"/>
                    </a:lnTo>
                    <a:lnTo>
                      <a:pt x="2807" y="612"/>
                    </a:lnTo>
                    <a:lnTo>
                      <a:pt x="2811" y="607"/>
                    </a:lnTo>
                    <a:lnTo>
                      <a:pt x="2814" y="604"/>
                    </a:lnTo>
                    <a:lnTo>
                      <a:pt x="2818" y="601"/>
                    </a:lnTo>
                    <a:lnTo>
                      <a:pt x="2822" y="598"/>
                    </a:lnTo>
                    <a:lnTo>
                      <a:pt x="2826" y="594"/>
                    </a:lnTo>
                    <a:lnTo>
                      <a:pt x="2830" y="590"/>
                    </a:lnTo>
                    <a:lnTo>
                      <a:pt x="2834" y="587"/>
                    </a:lnTo>
                    <a:lnTo>
                      <a:pt x="2838" y="584"/>
                    </a:lnTo>
                    <a:lnTo>
                      <a:pt x="2842" y="581"/>
                    </a:lnTo>
                    <a:lnTo>
                      <a:pt x="2846" y="578"/>
                    </a:lnTo>
                    <a:lnTo>
                      <a:pt x="2850" y="575"/>
                    </a:lnTo>
                    <a:lnTo>
                      <a:pt x="2854" y="570"/>
                    </a:lnTo>
                    <a:lnTo>
                      <a:pt x="2858" y="566"/>
                    </a:lnTo>
                    <a:lnTo>
                      <a:pt x="2862" y="564"/>
                    </a:lnTo>
                    <a:lnTo>
                      <a:pt x="2866" y="561"/>
                    </a:lnTo>
                    <a:lnTo>
                      <a:pt x="2870" y="557"/>
                    </a:lnTo>
                    <a:lnTo>
                      <a:pt x="2874" y="555"/>
                    </a:lnTo>
                    <a:lnTo>
                      <a:pt x="2877" y="550"/>
                    </a:lnTo>
                    <a:lnTo>
                      <a:pt x="2881" y="547"/>
                    </a:lnTo>
                    <a:lnTo>
                      <a:pt x="2885" y="544"/>
                    </a:lnTo>
                    <a:lnTo>
                      <a:pt x="2889" y="541"/>
                    </a:lnTo>
                    <a:lnTo>
                      <a:pt x="2893" y="537"/>
                    </a:lnTo>
                    <a:lnTo>
                      <a:pt x="2897" y="534"/>
                    </a:lnTo>
                    <a:lnTo>
                      <a:pt x="2901" y="530"/>
                    </a:lnTo>
                    <a:lnTo>
                      <a:pt x="2905" y="529"/>
                    </a:lnTo>
                    <a:lnTo>
                      <a:pt x="2909" y="525"/>
                    </a:lnTo>
                    <a:lnTo>
                      <a:pt x="2913" y="522"/>
                    </a:lnTo>
                    <a:lnTo>
                      <a:pt x="2917" y="519"/>
                    </a:lnTo>
                    <a:lnTo>
                      <a:pt x="2921" y="515"/>
                    </a:lnTo>
                    <a:lnTo>
                      <a:pt x="2925" y="511"/>
                    </a:lnTo>
                    <a:lnTo>
                      <a:pt x="2929" y="509"/>
                    </a:lnTo>
                    <a:lnTo>
                      <a:pt x="2933" y="507"/>
                    </a:lnTo>
                    <a:lnTo>
                      <a:pt x="2937" y="502"/>
                    </a:lnTo>
                    <a:lnTo>
                      <a:pt x="2940" y="500"/>
                    </a:lnTo>
                    <a:lnTo>
                      <a:pt x="2944" y="496"/>
                    </a:lnTo>
                    <a:lnTo>
                      <a:pt x="2948" y="492"/>
                    </a:lnTo>
                    <a:lnTo>
                      <a:pt x="2952" y="492"/>
                    </a:lnTo>
                    <a:lnTo>
                      <a:pt x="2956" y="487"/>
                    </a:lnTo>
                    <a:lnTo>
                      <a:pt x="2960" y="485"/>
                    </a:lnTo>
                    <a:lnTo>
                      <a:pt x="2964" y="482"/>
                    </a:lnTo>
                    <a:lnTo>
                      <a:pt x="2968" y="479"/>
                    </a:lnTo>
                    <a:lnTo>
                      <a:pt x="2972" y="475"/>
                    </a:lnTo>
                    <a:lnTo>
                      <a:pt x="2976" y="472"/>
                    </a:lnTo>
                    <a:lnTo>
                      <a:pt x="2980" y="469"/>
                    </a:lnTo>
                    <a:lnTo>
                      <a:pt x="2984" y="466"/>
                    </a:lnTo>
                    <a:lnTo>
                      <a:pt x="2988" y="463"/>
                    </a:lnTo>
                    <a:lnTo>
                      <a:pt x="2992" y="459"/>
                    </a:lnTo>
                    <a:lnTo>
                      <a:pt x="2996" y="456"/>
                    </a:lnTo>
                    <a:lnTo>
                      <a:pt x="2999" y="453"/>
                    </a:lnTo>
                    <a:lnTo>
                      <a:pt x="3003" y="451"/>
                    </a:lnTo>
                    <a:lnTo>
                      <a:pt x="3007" y="448"/>
                    </a:lnTo>
                    <a:lnTo>
                      <a:pt x="3011" y="445"/>
                    </a:lnTo>
                    <a:lnTo>
                      <a:pt x="3015" y="442"/>
                    </a:lnTo>
                    <a:lnTo>
                      <a:pt x="3019" y="438"/>
                    </a:lnTo>
                    <a:lnTo>
                      <a:pt x="3023" y="436"/>
                    </a:lnTo>
                    <a:lnTo>
                      <a:pt x="3027" y="433"/>
                    </a:lnTo>
                    <a:lnTo>
                      <a:pt x="3031" y="431"/>
                    </a:lnTo>
                    <a:lnTo>
                      <a:pt x="3035" y="426"/>
                    </a:lnTo>
                    <a:lnTo>
                      <a:pt x="3039" y="425"/>
                    </a:lnTo>
                    <a:lnTo>
                      <a:pt x="3043" y="422"/>
                    </a:lnTo>
                    <a:lnTo>
                      <a:pt x="3047" y="419"/>
                    </a:lnTo>
                    <a:lnTo>
                      <a:pt x="3051" y="416"/>
                    </a:lnTo>
                    <a:lnTo>
                      <a:pt x="3055" y="412"/>
                    </a:lnTo>
                    <a:lnTo>
                      <a:pt x="3059" y="410"/>
                    </a:lnTo>
                    <a:lnTo>
                      <a:pt x="3062" y="408"/>
                    </a:lnTo>
                    <a:lnTo>
                      <a:pt x="3066" y="404"/>
                    </a:lnTo>
                    <a:lnTo>
                      <a:pt x="3070" y="402"/>
                    </a:lnTo>
                    <a:lnTo>
                      <a:pt x="3074" y="399"/>
                    </a:lnTo>
                    <a:lnTo>
                      <a:pt x="3078" y="396"/>
                    </a:lnTo>
                    <a:lnTo>
                      <a:pt x="3082" y="394"/>
                    </a:lnTo>
                    <a:lnTo>
                      <a:pt x="3086" y="390"/>
                    </a:lnTo>
                    <a:lnTo>
                      <a:pt x="3090" y="389"/>
                    </a:lnTo>
                    <a:lnTo>
                      <a:pt x="3094" y="385"/>
                    </a:lnTo>
                    <a:lnTo>
                      <a:pt x="3098" y="383"/>
                    </a:lnTo>
                    <a:lnTo>
                      <a:pt x="3102" y="380"/>
                    </a:lnTo>
                    <a:lnTo>
                      <a:pt x="3106" y="377"/>
                    </a:lnTo>
                    <a:lnTo>
                      <a:pt x="3110" y="374"/>
                    </a:lnTo>
                    <a:lnTo>
                      <a:pt x="3114" y="371"/>
                    </a:lnTo>
                    <a:lnTo>
                      <a:pt x="3118" y="369"/>
                    </a:lnTo>
                    <a:lnTo>
                      <a:pt x="3122" y="366"/>
                    </a:lnTo>
                    <a:lnTo>
                      <a:pt x="3125" y="363"/>
                    </a:lnTo>
                    <a:lnTo>
                      <a:pt x="3129" y="360"/>
                    </a:lnTo>
                    <a:lnTo>
                      <a:pt x="3133" y="359"/>
                    </a:lnTo>
                    <a:lnTo>
                      <a:pt x="3137" y="355"/>
                    </a:lnTo>
                    <a:lnTo>
                      <a:pt x="3141" y="353"/>
                    </a:lnTo>
                    <a:lnTo>
                      <a:pt x="3145" y="350"/>
                    </a:lnTo>
                    <a:lnTo>
                      <a:pt x="3149" y="346"/>
                    </a:lnTo>
                    <a:lnTo>
                      <a:pt x="3153" y="346"/>
                    </a:lnTo>
                    <a:lnTo>
                      <a:pt x="3157" y="341"/>
                    </a:lnTo>
                    <a:lnTo>
                      <a:pt x="3161" y="340"/>
                    </a:lnTo>
                    <a:lnTo>
                      <a:pt x="3165" y="338"/>
                    </a:lnTo>
                    <a:lnTo>
                      <a:pt x="3169" y="334"/>
                    </a:lnTo>
                    <a:lnTo>
                      <a:pt x="3173" y="332"/>
                    </a:lnTo>
                    <a:lnTo>
                      <a:pt x="3177" y="330"/>
                    </a:lnTo>
                    <a:lnTo>
                      <a:pt x="3181" y="328"/>
                    </a:lnTo>
                    <a:lnTo>
                      <a:pt x="3185" y="325"/>
                    </a:lnTo>
                    <a:lnTo>
                      <a:pt x="3188" y="322"/>
                    </a:lnTo>
                    <a:lnTo>
                      <a:pt x="3192" y="321"/>
                    </a:lnTo>
                    <a:lnTo>
                      <a:pt x="3196" y="318"/>
                    </a:lnTo>
                    <a:lnTo>
                      <a:pt x="3200" y="315"/>
                    </a:lnTo>
                    <a:lnTo>
                      <a:pt x="3204" y="312"/>
                    </a:lnTo>
                    <a:lnTo>
                      <a:pt x="3208" y="310"/>
                    </a:lnTo>
                    <a:lnTo>
                      <a:pt x="3212" y="308"/>
                    </a:lnTo>
                    <a:lnTo>
                      <a:pt x="3216" y="305"/>
                    </a:lnTo>
                    <a:lnTo>
                      <a:pt x="3220" y="304"/>
                    </a:lnTo>
                    <a:lnTo>
                      <a:pt x="3224" y="300"/>
                    </a:lnTo>
                    <a:lnTo>
                      <a:pt x="3228" y="298"/>
                    </a:lnTo>
                    <a:lnTo>
                      <a:pt x="3232" y="296"/>
                    </a:lnTo>
                    <a:lnTo>
                      <a:pt x="3236" y="294"/>
                    </a:lnTo>
                    <a:lnTo>
                      <a:pt x="3240" y="291"/>
                    </a:lnTo>
                    <a:lnTo>
                      <a:pt x="3244" y="289"/>
                    </a:lnTo>
                    <a:lnTo>
                      <a:pt x="3248" y="287"/>
                    </a:lnTo>
                    <a:lnTo>
                      <a:pt x="3251" y="285"/>
                    </a:lnTo>
                    <a:lnTo>
                      <a:pt x="3255" y="282"/>
                    </a:lnTo>
                    <a:lnTo>
                      <a:pt x="3259" y="279"/>
                    </a:lnTo>
                    <a:lnTo>
                      <a:pt x="3263" y="277"/>
                    </a:lnTo>
                    <a:lnTo>
                      <a:pt x="3267" y="276"/>
                    </a:lnTo>
                    <a:lnTo>
                      <a:pt x="3271" y="273"/>
                    </a:lnTo>
                    <a:lnTo>
                      <a:pt x="3275" y="271"/>
                    </a:lnTo>
                    <a:lnTo>
                      <a:pt x="3279" y="268"/>
                    </a:lnTo>
                    <a:lnTo>
                      <a:pt x="3283" y="267"/>
                    </a:lnTo>
                    <a:lnTo>
                      <a:pt x="3287" y="265"/>
                    </a:lnTo>
                    <a:lnTo>
                      <a:pt x="3291" y="262"/>
                    </a:lnTo>
                    <a:lnTo>
                      <a:pt x="3295" y="262"/>
                    </a:lnTo>
                    <a:lnTo>
                      <a:pt x="3299" y="259"/>
                    </a:lnTo>
                    <a:lnTo>
                      <a:pt x="3303" y="256"/>
                    </a:lnTo>
                    <a:lnTo>
                      <a:pt x="3307" y="254"/>
                    </a:lnTo>
                    <a:lnTo>
                      <a:pt x="3311" y="252"/>
                    </a:lnTo>
                    <a:lnTo>
                      <a:pt x="3314" y="250"/>
                    </a:lnTo>
                    <a:lnTo>
                      <a:pt x="3318" y="249"/>
                    </a:lnTo>
                    <a:lnTo>
                      <a:pt x="3322" y="247"/>
                    </a:lnTo>
                    <a:lnTo>
                      <a:pt x="3326" y="245"/>
                    </a:lnTo>
                    <a:lnTo>
                      <a:pt x="3330" y="242"/>
                    </a:lnTo>
                    <a:lnTo>
                      <a:pt x="3334" y="242"/>
                    </a:lnTo>
                    <a:lnTo>
                      <a:pt x="3338" y="238"/>
                    </a:lnTo>
                    <a:lnTo>
                      <a:pt x="3342" y="236"/>
                    </a:lnTo>
                    <a:lnTo>
                      <a:pt x="3346" y="234"/>
                    </a:lnTo>
                    <a:lnTo>
                      <a:pt x="3350" y="232"/>
                    </a:lnTo>
                    <a:lnTo>
                      <a:pt x="3354" y="231"/>
                    </a:lnTo>
                    <a:lnTo>
                      <a:pt x="3358" y="227"/>
                    </a:lnTo>
                    <a:lnTo>
                      <a:pt x="3362" y="226"/>
                    </a:lnTo>
                    <a:lnTo>
                      <a:pt x="3366" y="225"/>
                    </a:lnTo>
                    <a:lnTo>
                      <a:pt x="3370" y="224"/>
                    </a:lnTo>
                    <a:lnTo>
                      <a:pt x="3374" y="221"/>
                    </a:lnTo>
                    <a:lnTo>
                      <a:pt x="3377" y="219"/>
                    </a:lnTo>
                    <a:lnTo>
                      <a:pt x="3381" y="216"/>
                    </a:lnTo>
                    <a:lnTo>
                      <a:pt x="3385" y="215"/>
                    </a:lnTo>
                    <a:lnTo>
                      <a:pt x="3389" y="214"/>
                    </a:lnTo>
                    <a:lnTo>
                      <a:pt x="3393" y="212"/>
                    </a:lnTo>
                    <a:lnTo>
                      <a:pt x="3397" y="209"/>
                    </a:lnTo>
                    <a:lnTo>
                      <a:pt x="3401" y="207"/>
                    </a:lnTo>
                    <a:lnTo>
                      <a:pt x="3405" y="206"/>
                    </a:lnTo>
                    <a:lnTo>
                      <a:pt x="3409" y="204"/>
                    </a:lnTo>
                    <a:lnTo>
                      <a:pt x="3413" y="202"/>
                    </a:lnTo>
                    <a:lnTo>
                      <a:pt x="3417" y="200"/>
                    </a:lnTo>
                    <a:lnTo>
                      <a:pt x="3421" y="198"/>
                    </a:lnTo>
                    <a:lnTo>
                      <a:pt x="3425" y="197"/>
                    </a:lnTo>
                    <a:lnTo>
                      <a:pt x="3429" y="196"/>
                    </a:lnTo>
                    <a:lnTo>
                      <a:pt x="3433" y="195"/>
                    </a:lnTo>
                    <a:lnTo>
                      <a:pt x="3437" y="192"/>
                    </a:lnTo>
                    <a:lnTo>
                      <a:pt x="3440" y="190"/>
                    </a:lnTo>
                    <a:lnTo>
                      <a:pt x="3444" y="188"/>
                    </a:lnTo>
                    <a:lnTo>
                      <a:pt x="3448" y="188"/>
                    </a:lnTo>
                    <a:lnTo>
                      <a:pt x="3452" y="185"/>
                    </a:lnTo>
                    <a:lnTo>
                      <a:pt x="3456" y="183"/>
                    </a:lnTo>
                    <a:lnTo>
                      <a:pt x="3460" y="182"/>
                    </a:lnTo>
                    <a:lnTo>
                      <a:pt x="3464" y="181"/>
                    </a:lnTo>
                    <a:lnTo>
                      <a:pt x="3468" y="180"/>
                    </a:lnTo>
                    <a:lnTo>
                      <a:pt x="3472" y="176"/>
                    </a:lnTo>
                    <a:lnTo>
                      <a:pt x="3476" y="175"/>
                    </a:lnTo>
                    <a:lnTo>
                      <a:pt x="3480" y="175"/>
                    </a:lnTo>
                    <a:lnTo>
                      <a:pt x="3484" y="173"/>
                    </a:lnTo>
                    <a:lnTo>
                      <a:pt x="3488" y="171"/>
                    </a:lnTo>
                    <a:lnTo>
                      <a:pt x="3492" y="169"/>
                    </a:lnTo>
                    <a:lnTo>
                      <a:pt x="3496" y="167"/>
                    </a:lnTo>
                    <a:lnTo>
                      <a:pt x="3499" y="165"/>
                    </a:lnTo>
                    <a:lnTo>
                      <a:pt x="3503" y="165"/>
                    </a:lnTo>
                    <a:lnTo>
                      <a:pt x="3507" y="163"/>
                    </a:lnTo>
                    <a:lnTo>
                      <a:pt x="3511" y="161"/>
                    </a:lnTo>
                    <a:lnTo>
                      <a:pt x="3515" y="161"/>
                    </a:lnTo>
                    <a:lnTo>
                      <a:pt x="3519" y="159"/>
                    </a:lnTo>
                    <a:lnTo>
                      <a:pt x="3523" y="157"/>
                    </a:lnTo>
                    <a:lnTo>
                      <a:pt x="3527" y="156"/>
                    </a:lnTo>
                    <a:lnTo>
                      <a:pt x="3531" y="155"/>
                    </a:lnTo>
                    <a:lnTo>
                      <a:pt x="3535" y="154"/>
                    </a:lnTo>
                    <a:lnTo>
                      <a:pt x="3539" y="152"/>
                    </a:lnTo>
                    <a:lnTo>
                      <a:pt x="3543" y="150"/>
                    </a:lnTo>
                    <a:lnTo>
                      <a:pt x="3547" y="148"/>
                    </a:lnTo>
                    <a:lnTo>
                      <a:pt x="3551" y="147"/>
                    </a:lnTo>
                    <a:lnTo>
                      <a:pt x="3555" y="146"/>
                    </a:lnTo>
                    <a:lnTo>
                      <a:pt x="3559" y="144"/>
                    </a:lnTo>
                    <a:lnTo>
                      <a:pt x="3562" y="143"/>
                    </a:lnTo>
                    <a:lnTo>
                      <a:pt x="3566" y="141"/>
                    </a:lnTo>
                    <a:lnTo>
                      <a:pt x="3570" y="141"/>
                    </a:lnTo>
                    <a:lnTo>
                      <a:pt x="3574" y="140"/>
                    </a:lnTo>
                    <a:lnTo>
                      <a:pt x="3578" y="138"/>
                    </a:lnTo>
                    <a:lnTo>
                      <a:pt x="3582" y="136"/>
                    </a:lnTo>
                    <a:lnTo>
                      <a:pt x="3586" y="135"/>
                    </a:lnTo>
                    <a:lnTo>
                      <a:pt x="3590" y="134"/>
                    </a:lnTo>
                    <a:lnTo>
                      <a:pt x="3594" y="133"/>
                    </a:lnTo>
                    <a:lnTo>
                      <a:pt x="3598" y="132"/>
                    </a:lnTo>
                    <a:lnTo>
                      <a:pt x="3602" y="130"/>
                    </a:lnTo>
                    <a:lnTo>
                      <a:pt x="3606" y="130"/>
                    </a:lnTo>
                    <a:lnTo>
                      <a:pt x="3610" y="129"/>
                    </a:lnTo>
                    <a:lnTo>
                      <a:pt x="3614" y="127"/>
                    </a:lnTo>
                    <a:lnTo>
                      <a:pt x="3618" y="126"/>
                    </a:lnTo>
                    <a:lnTo>
                      <a:pt x="3622" y="124"/>
                    </a:lnTo>
                    <a:lnTo>
                      <a:pt x="3625" y="124"/>
                    </a:lnTo>
                    <a:lnTo>
                      <a:pt x="3629" y="122"/>
                    </a:lnTo>
                    <a:lnTo>
                      <a:pt x="3633" y="120"/>
                    </a:lnTo>
                    <a:lnTo>
                      <a:pt x="3637" y="120"/>
                    </a:lnTo>
                    <a:lnTo>
                      <a:pt x="3641" y="119"/>
                    </a:lnTo>
                    <a:lnTo>
                      <a:pt x="3645" y="117"/>
                    </a:lnTo>
                    <a:lnTo>
                      <a:pt x="3649" y="117"/>
                    </a:lnTo>
                    <a:lnTo>
                      <a:pt x="3653" y="115"/>
                    </a:lnTo>
                    <a:lnTo>
                      <a:pt x="3657" y="114"/>
                    </a:lnTo>
                    <a:lnTo>
                      <a:pt x="3661" y="113"/>
                    </a:lnTo>
                    <a:lnTo>
                      <a:pt x="3665" y="113"/>
                    </a:lnTo>
                    <a:lnTo>
                      <a:pt x="3669" y="110"/>
                    </a:lnTo>
                    <a:lnTo>
                      <a:pt x="3673" y="110"/>
                    </a:lnTo>
                    <a:lnTo>
                      <a:pt x="3677" y="109"/>
                    </a:lnTo>
                    <a:lnTo>
                      <a:pt x="3681" y="107"/>
                    </a:lnTo>
                    <a:lnTo>
                      <a:pt x="3685" y="106"/>
                    </a:lnTo>
                    <a:lnTo>
                      <a:pt x="3688" y="106"/>
                    </a:lnTo>
                    <a:lnTo>
                      <a:pt x="3692" y="104"/>
                    </a:lnTo>
                    <a:lnTo>
                      <a:pt x="3696" y="102"/>
                    </a:lnTo>
                    <a:lnTo>
                      <a:pt x="3700" y="102"/>
                    </a:lnTo>
                    <a:lnTo>
                      <a:pt x="3704" y="101"/>
                    </a:lnTo>
                    <a:lnTo>
                      <a:pt x="3708" y="101"/>
                    </a:lnTo>
                    <a:lnTo>
                      <a:pt x="3712" y="100"/>
                    </a:lnTo>
                    <a:lnTo>
                      <a:pt x="3716" y="99"/>
                    </a:lnTo>
                    <a:lnTo>
                      <a:pt x="3720" y="97"/>
                    </a:lnTo>
                    <a:lnTo>
                      <a:pt x="3724" y="97"/>
                    </a:lnTo>
                    <a:lnTo>
                      <a:pt x="3728" y="95"/>
                    </a:lnTo>
                    <a:lnTo>
                      <a:pt x="3732" y="95"/>
                    </a:lnTo>
                    <a:lnTo>
                      <a:pt x="3736" y="93"/>
                    </a:lnTo>
                    <a:lnTo>
                      <a:pt x="3740" y="93"/>
                    </a:lnTo>
                    <a:lnTo>
                      <a:pt x="3744" y="91"/>
                    </a:lnTo>
                    <a:lnTo>
                      <a:pt x="3748" y="91"/>
                    </a:lnTo>
                    <a:lnTo>
                      <a:pt x="3751" y="89"/>
                    </a:lnTo>
                    <a:lnTo>
                      <a:pt x="3755" y="89"/>
                    </a:lnTo>
                    <a:lnTo>
                      <a:pt x="3759" y="88"/>
                    </a:lnTo>
                    <a:lnTo>
                      <a:pt x="3763" y="87"/>
                    </a:lnTo>
                    <a:lnTo>
                      <a:pt x="3767" y="88"/>
                    </a:lnTo>
                    <a:lnTo>
                      <a:pt x="3771" y="86"/>
                    </a:lnTo>
                    <a:lnTo>
                      <a:pt x="3775" y="84"/>
                    </a:lnTo>
                    <a:lnTo>
                      <a:pt x="3779" y="84"/>
                    </a:lnTo>
                    <a:lnTo>
                      <a:pt x="3783" y="84"/>
                    </a:lnTo>
                    <a:lnTo>
                      <a:pt x="3787" y="82"/>
                    </a:lnTo>
                    <a:lnTo>
                      <a:pt x="3791" y="82"/>
                    </a:lnTo>
                    <a:lnTo>
                      <a:pt x="3795" y="81"/>
                    </a:lnTo>
                    <a:lnTo>
                      <a:pt x="3799" y="79"/>
                    </a:lnTo>
                    <a:lnTo>
                      <a:pt x="3803" y="78"/>
                    </a:lnTo>
                    <a:lnTo>
                      <a:pt x="3807" y="79"/>
                    </a:lnTo>
                    <a:lnTo>
                      <a:pt x="3811" y="76"/>
                    </a:lnTo>
                    <a:lnTo>
                      <a:pt x="3814" y="78"/>
                    </a:lnTo>
                    <a:lnTo>
                      <a:pt x="3818" y="76"/>
                    </a:lnTo>
                    <a:lnTo>
                      <a:pt x="3822" y="75"/>
                    </a:lnTo>
                    <a:lnTo>
                      <a:pt x="3826" y="74"/>
                    </a:lnTo>
                    <a:lnTo>
                      <a:pt x="3830" y="74"/>
                    </a:lnTo>
                    <a:lnTo>
                      <a:pt x="3834" y="73"/>
                    </a:lnTo>
                    <a:lnTo>
                      <a:pt x="3838" y="72"/>
                    </a:lnTo>
                    <a:lnTo>
                      <a:pt x="3842" y="71"/>
                    </a:lnTo>
                    <a:lnTo>
                      <a:pt x="3846" y="71"/>
                    </a:lnTo>
                    <a:lnTo>
                      <a:pt x="3850" y="69"/>
                    </a:lnTo>
                    <a:lnTo>
                      <a:pt x="3854" y="69"/>
                    </a:lnTo>
                    <a:lnTo>
                      <a:pt x="3858" y="69"/>
                    </a:lnTo>
                    <a:lnTo>
                      <a:pt x="3862" y="68"/>
                    </a:lnTo>
                    <a:lnTo>
                      <a:pt x="3866" y="66"/>
                    </a:lnTo>
                    <a:lnTo>
                      <a:pt x="3870" y="66"/>
                    </a:lnTo>
                    <a:lnTo>
                      <a:pt x="3874" y="66"/>
                    </a:lnTo>
                    <a:lnTo>
                      <a:pt x="3877" y="65"/>
                    </a:lnTo>
                    <a:lnTo>
                      <a:pt x="3881" y="64"/>
                    </a:lnTo>
                    <a:lnTo>
                      <a:pt x="3885" y="64"/>
                    </a:lnTo>
                    <a:lnTo>
                      <a:pt x="3889" y="62"/>
                    </a:lnTo>
                    <a:lnTo>
                      <a:pt x="3893" y="63"/>
                    </a:lnTo>
                    <a:lnTo>
                      <a:pt x="3897" y="62"/>
                    </a:lnTo>
                    <a:lnTo>
                      <a:pt x="3901" y="62"/>
                    </a:lnTo>
                    <a:lnTo>
                      <a:pt x="3905" y="61"/>
                    </a:lnTo>
                    <a:lnTo>
                      <a:pt x="3909" y="59"/>
                    </a:lnTo>
                    <a:lnTo>
                      <a:pt x="3913" y="60"/>
                    </a:lnTo>
                    <a:lnTo>
                      <a:pt x="3917" y="58"/>
                    </a:lnTo>
                    <a:lnTo>
                      <a:pt x="3921" y="58"/>
                    </a:lnTo>
                    <a:lnTo>
                      <a:pt x="3925" y="58"/>
                    </a:lnTo>
                    <a:lnTo>
                      <a:pt x="3929" y="56"/>
                    </a:lnTo>
                    <a:lnTo>
                      <a:pt x="3933" y="5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8" name="Freeform 346"/>
              <p:cNvSpPr>
                <a:spLocks/>
              </p:cNvSpPr>
              <p:nvPr/>
            </p:nvSpPr>
            <p:spPr bwMode="auto">
              <a:xfrm flipV="1">
                <a:off x="2909" y="2074"/>
                <a:ext cx="2265" cy="791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3"/>
                  </a:cxn>
                  <a:cxn ang="0">
                    <a:pos x="562" y="6"/>
                  </a:cxn>
                  <a:cxn ang="0">
                    <a:pos x="625" y="13"/>
                  </a:cxn>
                  <a:cxn ang="0">
                    <a:pos x="688" y="29"/>
                  </a:cxn>
                  <a:cxn ang="0">
                    <a:pos x="751" y="52"/>
                  </a:cxn>
                  <a:cxn ang="0">
                    <a:pos x="814" y="86"/>
                  </a:cxn>
                  <a:cxn ang="0">
                    <a:pos x="877" y="132"/>
                  </a:cxn>
                  <a:cxn ang="0">
                    <a:pos x="940" y="189"/>
                  </a:cxn>
                  <a:cxn ang="0">
                    <a:pos x="1003" y="260"/>
                  </a:cxn>
                  <a:cxn ang="0">
                    <a:pos x="1066" y="340"/>
                  </a:cxn>
                  <a:cxn ang="0">
                    <a:pos x="1129" y="429"/>
                  </a:cxn>
                  <a:cxn ang="0">
                    <a:pos x="1192" y="525"/>
                  </a:cxn>
                  <a:cxn ang="0">
                    <a:pos x="1255" y="625"/>
                  </a:cxn>
                  <a:cxn ang="0">
                    <a:pos x="1318" y="728"/>
                  </a:cxn>
                  <a:cxn ang="0">
                    <a:pos x="1381" y="828"/>
                  </a:cxn>
                  <a:cxn ang="0">
                    <a:pos x="1444" y="927"/>
                  </a:cxn>
                  <a:cxn ang="0">
                    <a:pos x="1507" y="1019"/>
                  </a:cxn>
                  <a:cxn ang="0">
                    <a:pos x="1570" y="1102"/>
                  </a:cxn>
                  <a:cxn ang="0">
                    <a:pos x="1633" y="1178"/>
                  </a:cxn>
                  <a:cxn ang="0">
                    <a:pos x="1696" y="1242"/>
                  </a:cxn>
                  <a:cxn ang="0">
                    <a:pos x="1759" y="1292"/>
                  </a:cxn>
                  <a:cxn ang="0">
                    <a:pos x="1822" y="1332"/>
                  </a:cxn>
                  <a:cxn ang="0">
                    <a:pos x="1885" y="1358"/>
                  </a:cxn>
                  <a:cxn ang="0">
                    <a:pos x="1948" y="1372"/>
                  </a:cxn>
                  <a:cxn ang="0">
                    <a:pos x="2011" y="1374"/>
                  </a:cxn>
                  <a:cxn ang="0">
                    <a:pos x="2074" y="1361"/>
                  </a:cxn>
                  <a:cxn ang="0">
                    <a:pos x="2137" y="1338"/>
                  </a:cxn>
                  <a:cxn ang="0">
                    <a:pos x="2200" y="1306"/>
                  </a:cxn>
                  <a:cxn ang="0">
                    <a:pos x="2263" y="1266"/>
                  </a:cxn>
                  <a:cxn ang="0">
                    <a:pos x="2326" y="1218"/>
                  </a:cxn>
                  <a:cxn ang="0">
                    <a:pos x="2389" y="1163"/>
                  </a:cxn>
                  <a:cxn ang="0">
                    <a:pos x="2452" y="1104"/>
                  </a:cxn>
                  <a:cxn ang="0">
                    <a:pos x="2515" y="1040"/>
                  </a:cxn>
                  <a:cxn ang="0">
                    <a:pos x="2578" y="974"/>
                  </a:cxn>
                  <a:cxn ang="0">
                    <a:pos x="2641" y="907"/>
                  </a:cxn>
                  <a:cxn ang="0">
                    <a:pos x="2704" y="839"/>
                  </a:cxn>
                  <a:cxn ang="0">
                    <a:pos x="2767" y="772"/>
                  </a:cxn>
                  <a:cxn ang="0">
                    <a:pos x="2830" y="705"/>
                  </a:cxn>
                  <a:cxn ang="0">
                    <a:pos x="2893" y="642"/>
                  </a:cxn>
                  <a:cxn ang="0">
                    <a:pos x="2956" y="580"/>
                  </a:cxn>
                  <a:cxn ang="0">
                    <a:pos x="3019" y="522"/>
                  </a:cxn>
                  <a:cxn ang="0">
                    <a:pos x="3082" y="467"/>
                  </a:cxn>
                  <a:cxn ang="0">
                    <a:pos x="3145" y="416"/>
                  </a:cxn>
                  <a:cxn ang="0">
                    <a:pos x="3208" y="368"/>
                  </a:cxn>
                  <a:cxn ang="0">
                    <a:pos x="3271" y="324"/>
                  </a:cxn>
                  <a:cxn ang="0">
                    <a:pos x="3334" y="284"/>
                  </a:cxn>
                  <a:cxn ang="0">
                    <a:pos x="3397" y="247"/>
                  </a:cxn>
                  <a:cxn ang="0">
                    <a:pos x="3460" y="215"/>
                  </a:cxn>
                  <a:cxn ang="0">
                    <a:pos x="3523" y="186"/>
                  </a:cxn>
                  <a:cxn ang="0">
                    <a:pos x="3586" y="159"/>
                  </a:cxn>
                  <a:cxn ang="0">
                    <a:pos x="3649" y="137"/>
                  </a:cxn>
                  <a:cxn ang="0">
                    <a:pos x="3712" y="118"/>
                  </a:cxn>
                  <a:cxn ang="0">
                    <a:pos x="3775" y="100"/>
                  </a:cxn>
                  <a:cxn ang="0">
                    <a:pos x="3838" y="86"/>
                  </a:cxn>
                  <a:cxn ang="0">
                    <a:pos x="3901" y="74"/>
                  </a:cxn>
                </a:cxnLst>
                <a:rect l="0" t="0" r="r" b="b"/>
                <a:pathLst>
                  <a:path w="3933" h="1374">
                    <a:moveTo>
                      <a:pt x="0" y="3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0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3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5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6"/>
                    </a:lnTo>
                    <a:lnTo>
                      <a:pt x="555" y="4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6"/>
                    </a:lnTo>
                    <a:lnTo>
                      <a:pt x="578" y="6"/>
                    </a:lnTo>
                    <a:lnTo>
                      <a:pt x="582" y="8"/>
                    </a:lnTo>
                    <a:lnTo>
                      <a:pt x="586" y="8"/>
                    </a:lnTo>
                    <a:lnTo>
                      <a:pt x="590" y="8"/>
                    </a:lnTo>
                    <a:lnTo>
                      <a:pt x="594" y="9"/>
                    </a:lnTo>
                    <a:lnTo>
                      <a:pt x="598" y="10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1"/>
                    </a:lnTo>
                    <a:lnTo>
                      <a:pt x="614" y="13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5" y="13"/>
                    </a:lnTo>
                    <a:lnTo>
                      <a:pt x="629" y="15"/>
                    </a:lnTo>
                    <a:lnTo>
                      <a:pt x="633" y="16"/>
                    </a:lnTo>
                    <a:lnTo>
                      <a:pt x="637" y="16"/>
                    </a:lnTo>
                    <a:lnTo>
                      <a:pt x="641" y="16"/>
                    </a:lnTo>
                    <a:lnTo>
                      <a:pt x="645" y="18"/>
                    </a:lnTo>
                    <a:lnTo>
                      <a:pt x="649" y="18"/>
                    </a:lnTo>
                    <a:lnTo>
                      <a:pt x="653" y="19"/>
                    </a:lnTo>
                    <a:lnTo>
                      <a:pt x="657" y="20"/>
                    </a:lnTo>
                    <a:lnTo>
                      <a:pt x="661" y="20"/>
                    </a:lnTo>
                    <a:lnTo>
                      <a:pt x="665" y="21"/>
                    </a:lnTo>
                    <a:lnTo>
                      <a:pt x="669" y="22"/>
                    </a:lnTo>
                    <a:lnTo>
                      <a:pt x="673" y="23"/>
                    </a:lnTo>
                    <a:lnTo>
                      <a:pt x="677" y="25"/>
                    </a:lnTo>
                    <a:lnTo>
                      <a:pt x="681" y="26"/>
                    </a:lnTo>
                    <a:lnTo>
                      <a:pt x="685" y="26"/>
                    </a:lnTo>
                    <a:lnTo>
                      <a:pt x="688" y="29"/>
                    </a:lnTo>
                    <a:lnTo>
                      <a:pt x="692" y="29"/>
                    </a:lnTo>
                    <a:lnTo>
                      <a:pt x="696" y="31"/>
                    </a:lnTo>
                    <a:lnTo>
                      <a:pt x="700" y="32"/>
                    </a:lnTo>
                    <a:lnTo>
                      <a:pt x="704" y="33"/>
                    </a:lnTo>
                    <a:lnTo>
                      <a:pt x="708" y="34"/>
                    </a:lnTo>
                    <a:lnTo>
                      <a:pt x="712" y="36"/>
                    </a:lnTo>
                    <a:lnTo>
                      <a:pt x="716" y="37"/>
                    </a:lnTo>
                    <a:lnTo>
                      <a:pt x="720" y="39"/>
                    </a:lnTo>
                    <a:lnTo>
                      <a:pt x="724" y="41"/>
                    </a:lnTo>
                    <a:lnTo>
                      <a:pt x="728" y="42"/>
                    </a:lnTo>
                    <a:lnTo>
                      <a:pt x="732" y="43"/>
                    </a:lnTo>
                    <a:lnTo>
                      <a:pt x="736" y="45"/>
                    </a:lnTo>
                    <a:lnTo>
                      <a:pt x="740" y="47"/>
                    </a:lnTo>
                    <a:lnTo>
                      <a:pt x="744" y="48"/>
                    </a:lnTo>
                    <a:lnTo>
                      <a:pt x="748" y="50"/>
                    </a:lnTo>
                    <a:lnTo>
                      <a:pt x="751" y="52"/>
                    </a:lnTo>
                    <a:lnTo>
                      <a:pt x="755" y="54"/>
                    </a:lnTo>
                    <a:lnTo>
                      <a:pt x="759" y="57"/>
                    </a:lnTo>
                    <a:lnTo>
                      <a:pt x="763" y="59"/>
                    </a:lnTo>
                    <a:lnTo>
                      <a:pt x="767" y="59"/>
                    </a:lnTo>
                    <a:lnTo>
                      <a:pt x="771" y="61"/>
                    </a:lnTo>
                    <a:lnTo>
                      <a:pt x="775" y="65"/>
                    </a:lnTo>
                    <a:lnTo>
                      <a:pt x="779" y="65"/>
                    </a:lnTo>
                    <a:lnTo>
                      <a:pt x="783" y="67"/>
                    </a:lnTo>
                    <a:lnTo>
                      <a:pt x="787" y="70"/>
                    </a:lnTo>
                    <a:lnTo>
                      <a:pt x="791" y="74"/>
                    </a:lnTo>
                    <a:lnTo>
                      <a:pt x="795" y="74"/>
                    </a:lnTo>
                    <a:lnTo>
                      <a:pt x="799" y="77"/>
                    </a:lnTo>
                    <a:lnTo>
                      <a:pt x="803" y="79"/>
                    </a:lnTo>
                    <a:lnTo>
                      <a:pt x="807" y="81"/>
                    </a:lnTo>
                    <a:lnTo>
                      <a:pt x="811" y="83"/>
                    </a:lnTo>
                    <a:lnTo>
                      <a:pt x="814" y="86"/>
                    </a:lnTo>
                    <a:lnTo>
                      <a:pt x="818" y="89"/>
                    </a:lnTo>
                    <a:lnTo>
                      <a:pt x="822" y="91"/>
                    </a:lnTo>
                    <a:lnTo>
                      <a:pt x="826" y="94"/>
                    </a:lnTo>
                    <a:lnTo>
                      <a:pt x="830" y="96"/>
                    </a:lnTo>
                    <a:lnTo>
                      <a:pt x="834" y="100"/>
                    </a:lnTo>
                    <a:lnTo>
                      <a:pt x="838" y="102"/>
                    </a:lnTo>
                    <a:lnTo>
                      <a:pt x="842" y="105"/>
                    </a:lnTo>
                    <a:lnTo>
                      <a:pt x="846" y="107"/>
                    </a:lnTo>
                    <a:lnTo>
                      <a:pt x="850" y="111"/>
                    </a:lnTo>
                    <a:lnTo>
                      <a:pt x="854" y="113"/>
                    </a:lnTo>
                    <a:lnTo>
                      <a:pt x="858" y="117"/>
                    </a:lnTo>
                    <a:lnTo>
                      <a:pt x="862" y="119"/>
                    </a:lnTo>
                    <a:lnTo>
                      <a:pt x="866" y="122"/>
                    </a:lnTo>
                    <a:lnTo>
                      <a:pt x="870" y="125"/>
                    </a:lnTo>
                    <a:lnTo>
                      <a:pt x="874" y="128"/>
                    </a:lnTo>
                    <a:lnTo>
                      <a:pt x="877" y="132"/>
                    </a:lnTo>
                    <a:lnTo>
                      <a:pt x="881" y="135"/>
                    </a:lnTo>
                    <a:lnTo>
                      <a:pt x="885" y="139"/>
                    </a:lnTo>
                    <a:lnTo>
                      <a:pt x="889" y="141"/>
                    </a:lnTo>
                    <a:lnTo>
                      <a:pt x="893" y="146"/>
                    </a:lnTo>
                    <a:lnTo>
                      <a:pt x="897" y="149"/>
                    </a:lnTo>
                    <a:lnTo>
                      <a:pt x="901" y="153"/>
                    </a:lnTo>
                    <a:lnTo>
                      <a:pt x="905" y="156"/>
                    </a:lnTo>
                    <a:lnTo>
                      <a:pt x="909" y="160"/>
                    </a:lnTo>
                    <a:lnTo>
                      <a:pt x="913" y="163"/>
                    </a:lnTo>
                    <a:lnTo>
                      <a:pt x="917" y="166"/>
                    </a:lnTo>
                    <a:lnTo>
                      <a:pt x="921" y="170"/>
                    </a:lnTo>
                    <a:lnTo>
                      <a:pt x="925" y="174"/>
                    </a:lnTo>
                    <a:lnTo>
                      <a:pt x="929" y="179"/>
                    </a:lnTo>
                    <a:lnTo>
                      <a:pt x="933" y="180"/>
                    </a:lnTo>
                    <a:lnTo>
                      <a:pt x="937" y="185"/>
                    </a:lnTo>
                    <a:lnTo>
                      <a:pt x="940" y="189"/>
                    </a:lnTo>
                    <a:lnTo>
                      <a:pt x="944" y="194"/>
                    </a:lnTo>
                    <a:lnTo>
                      <a:pt x="948" y="198"/>
                    </a:lnTo>
                    <a:lnTo>
                      <a:pt x="952" y="202"/>
                    </a:lnTo>
                    <a:lnTo>
                      <a:pt x="956" y="206"/>
                    </a:lnTo>
                    <a:lnTo>
                      <a:pt x="960" y="210"/>
                    </a:lnTo>
                    <a:lnTo>
                      <a:pt x="964" y="215"/>
                    </a:lnTo>
                    <a:lnTo>
                      <a:pt x="968" y="219"/>
                    </a:lnTo>
                    <a:lnTo>
                      <a:pt x="972" y="223"/>
                    </a:lnTo>
                    <a:lnTo>
                      <a:pt x="976" y="227"/>
                    </a:lnTo>
                    <a:lnTo>
                      <a:pt x="980" y="231"/>
                    </a:lnTo>
                    <a:lnTo>
                      <a:pt x="984" y="237"/>
                    </a:lnTo>
                    <a:lnTo>
                      <a:pt x="988" y="241"/>
                    </a:lnTo>
                    <a:lnTo>
                      <a:pt x="992" y="247"/>
                    </a:lnTo>
                    <a:lnTo>
                      <a:pt x="996" y="250"/>
                    </a:lnTo>
                    <a:lnTo>
                      <a:pt x="999" y="254"/>
                    </a:lnTo>
                    <a:lnTo>
                      <a:pt x="1003" y="260"/>
                    </a:lnTo>
                    <a:lnTo>
                      <a:pt x="1007" y="264"/>
                    </a:lnTo>
                    <a:lnTo>
                      <a:pt x="1011" y="270"/>
                    </a:lnTo>
                    <a:lnTo>
                      <a:pt x="1015" y="272"/>
                    </a:lnTo>
                    <a:lnTo>
                      <a:pt x="1019" y="279"/>
                    </a:lnTo>
                    <a:lnTo>
                      <a:pt x="1023" y="283"/>
                    </a:lnTo>
                    <a:lnTo>
                      <a:pt x="1027" y="287"/>
                    </a:lnTo>
                    <a:lnTo>
                      <a:pt x="1031" y="293"/>
                    </a:lnTo>
                    <a:lnTo>
                      <a:pt x="1035" y="300"/>
                    </a:lnTo>
                    <a:lnTo>
                      <a:pt x="1039" y="304"/>
                    </a:lnTo>
                    <a:lnTo>
                      <a:pt x="1043" y="309"/>
                    </a:lnTo>
                    <a:lnTo>
                      <a:pt x="1047" y="314"/>
                    </a:lnTo>
                    <a:lnTo>
                      <a:pt x="1051" y="320"/>
                    </a:lnTo>
                    <a:lnTo>
                      <a:pt x="1055" y="325"/>
                    </a:lnTo>
                    <a:lnTo>
                      <a:pt x="1059" y="330"/>
                    </a:lnTo>
                    <a:lnTo>
                      <a:pt x="1062" y="334"/>
                    </a:lnTo>
                    <a:lnTo>
                      <a:pt x="1066" y="340"/>
                    </a:lnTo>
                    <a:lnTo>
                      <a:pt x="1070" y="346"/>
                    </a:lnTo>
                    <a:lnTo>
                      <a:pt x="1074" y="351"/>
                    </a:lnTo>
                    <a:lnTo>
                      <a:pt x="1078" y="356"/>
                    </a:lnTo>
                    <a:lnTo>
                      <a:pt x="1082" y="363"/>
                    </a:lnTo>
                    <a:lnTo>
                      <a:pt x="1086" y="367"/>
                    </a:lnTo>
                    <a:lnTo>
                      <a:pt x="1090" y="373"/>
                    </a:lnTo>
                    <a:lnTo>
                      <a:pt x="1094" y="378"/>
                    </a:lnTo>
                    <a:lnTo>
                      <a:pt x="1098" y="384"/>
                    </a:lnTo>
                    <a:lnTo>
                      <a:pt x="1102" y="390"/>
                    </a:lnTo>
                    <a:lnTo>
                      <a:pt x="1106" y="395"/>
                    </a:lnTo>
                    <a:lnTo>
                      <a:pt x="1110" y="401"/>
                    </a:lnTo>
                    <a:lnTo>
                      <a:pt x="1114" y="406"/>
                    </a:lnTo>
                    <a:lnTo>
                      <a:pt x="1118" y="412"/>
                    </a:lnTo>
                    <a:lnTo>
                      <a:pt x="1122" y="418"/>
                    </a:lnTo>
                    <a:lnTo>
                      <a:pt x="1125" y="424"/>
                    </a:lnTo>
                    <a:lnTo>
                      <a:pt x="1129" y="429"/>
                    </a:lnTo>
                    <a:lnTo>
                      <a:pt x="1133" y="435"/>
                    </a:lnTo>
                    <a:lnTo>
                      <a:pt x="1137" y="441"/>
                    </a:lnTo>
                    <a:lnTo>
                      <a:pt x="1141" y="446"/>
                    </a:lnTo>
                    <a:lnTo>
                      <a:pt x="1145" y="453"/>
                    </a:lnTo>
                    <a:lnTo>
                      <a:pt x="1149" y="460"/>
                    </a:lnTo>
                    <a:lnTo>
                      <a:pt x="1153" y="465"/>
                    </a:lnTo>
                    <a:lnTo>
                      <a:pt x="1157" y="471"/>
                    </a:lnTo>
                    <a:lnTo>
                      <a:pt x="1161" y="477"/>
                    </a:lnTo>
                    <a:lnTo>
                      <a:pt x="1165" y="482"/>
                    </a:lnTo>
                    <a:lnTo>
                      <a:pt x="1169" y="488"/>
                    </a:lnTo>
                    <a:lnTo>
                      <a:pt x="1173" y="495"/>
                    </a:lnTo>
                    <a:lnTo>
                      <a:pt x="1177" y="501"/>
                    </a:lnTo>
                    <a:lnTo>
                      <a:pt x="1181" y="507"/>
                    </a:lnTo>
                    <a:lnTo>
                      <a:pt x="1185" y="513"/>
                    </a:lnTo>
                    <a:lnTo>
                      <a:pt x="1188" y="519"/>
                    </a:lnTo>
                    <a:lnTo>
                      <a:pt x="1192" y="525"/>
                    </a:lnTo>
                    <a:lnTo>
                      <a:pt x="1196" y="530"/>
                    </a:lnTo>
                    <a:lnTo>
                      <a:pt x="1200" y="538"/>
                    </a:lnTo>
                    <a:lnTo>
                      <a:pt x="1204" y="544"/>
                    </a:lnTo>
                    <a:lnTo>
                      <a:pt x="1208" y="551"/>
                    </a:lnTo>
                    <a:lnTo>
                      <a:pt x="1212" y="555"/>
                    </a:lnTo>
                    <a:lnTo>
                      <a:pt x="1216" y="562"/>
                    </a:lnTo>
                    <a:lnTo>
                      <a:pt x="1220" y="568"/>
                    </a:lnTo>
                    <a:lnTo>
                      <a:pt x="1224" y="574"/>
                    </a:lnTo>
                    <a:lnTo>
                      <a:pt x="1228" y="581"/>
                    </a:lnTo>
                    <a:lnTo>
                      <a:pt x="1232" y="587"/>
                    </a:lnTo>
                    <a:lnTo>
                      <a:pt x="1236" y="594"/>
                    </a:lnTo>
                    <a:lnTo>
                      <a:pt x="1240" y="600"/>
                    </a:lnTo>
                    <a:lnTo>
                      <a:pt x="1244" y="606"/>
                    </a:lnTo>
                    <a:lnTo>
                      <a:pt x="1248" y="613"/>
                    </a:lnTo>
                    <a:lnTo>
                      <a:pt x="1251" y="619"/>
                    </a:lnTo>
                    <a:lnTo>
                      <a:pt x="1255" y="625"/>
                    </a:lnTo>
                    <a:lnTo>
                      <a:pt x="1259" y="631"/>
                    </a:lnTo>
                    <a:lnTo>
                      <a:pt x="1263" y="638"/>
                    </a:lnTo>
                    <a:lnTo>
                      <a:pt x="1267" y="644"/>
                    </a:lnTo>
                    <a:lnTo>
                      <a:pt x="1271" y="650"/>
                    </a:lnTo>
                    <a:lnTo>
                      <a:pt x="1275" y="657"/>
                    </a:lnTo>
                    <a:lnTo>
                      <a:pt x="1279" y="664"/>
                    </a:lnTo>
                    <a:lnTo>
                      <a:pt x="1283" y="669"/>
                    </a:lnTo>
                    <a:lnTo>
                      <a:pt x="1287" y="677"/>
                    </a:lnTo>
                    <a:lnTo>
                      <a:pt x="1291" y="682"/>
                    </a:lnTo>
                    <a:lnTo>
                      <a:pt x="1295" y="690"/>
                    </a:lnTo>
                    <a:lnTo>
                      <a:pt x="1299" y="695"/>
                    </a:lnTo>
                    <a:lnTo>
                      <a:pt x="1303" y="701"/>
                    </a:lnTo>
                    <a:lnTo>
                      <a:pt x="1307" y="708"/>
                    </a:lnTo>
                    <a:lnTo>
                      <a:pt x="1311" y="715"/>
                    </a:lnTo>
                    <a:lnTo>
                      <a:pt x="1314" y="721"/>
                    </a:lnTo>
                    <a:lnTo>
                      <a:pt x="1318" y="728"/>
                    </a:lnTo>
                    <a:lnTo>
                      <a:pt x="1322" y="734"/>
                    </a:lnTo>
                    <a:lnTo>
                      <a:pt x="1326" y="741"/>
                    </a:lnTo>
                    <a:lnTo>
                      <a:pt x="1330" y="746"/>
                    </a:lnTo>
                    <a:lnTo>
                      <a:pt x="1334" y="753"/>
                    </a:lnTo>
                    <a:lnTo>
                      <a:pt x="1338" y="759"/>
                    </a:lnTo>
                    <a:lnTo>
                      <a:pt x="1342" y="765"/>
                    </a:lnTo>
                    <a:lnTo>
                      <a:pt x="1346" y="772"/>
                    </a:lnTo>
                    <a:lnTo>
                      <a:pt x="1350" y="779"/>
                    </a:lnTo>
                    <a:lnTo>
                      <a:pt x="1354" y="785"/>
                    </a:lnTo>
                    <a:lnTo>
                      <a:pt x="1358" y="792"/>
                    </a:lnTo>
                    <a:lnTo>
                      <a:pt x="1362" y="797"/>
                    </a:lnTo>
                    <a:lnTo>
                      <a:pt x="1366" y="804"/>
                    </a:lnTo>
                    <a:lnTo>
                      <a:pt x="1370" y="810"/>
                    </a:lnTo>
                    <a:lnTo>
                      <a:pt x="1374" y="816"/>
                    </a:lnTo>
                    <a:lnTo>
                      <a:pt x="1377" y="822"/>
                    </a:lnTo>
                    <a:lnTo>
                      <a:pt x="1381" y="828"/>
                    </a:lnTo>
                    <a:lnTo>
                      <a:pt x="1385" y="835"/>
                    </a:lnTo>
                    <a:lnTo>
                      <a:pt x="1389" y="842"/>
                    </a:lnTo>
                    <a:lnTo>
                      <a:pt x="1393" y="848"/>
                    </a:lnTo>
                    <a:lnTo>
                      <a:pt x="1397" y="854"/>
                    </a:lnTo>
                    <a:lnTo>
                      <a:pt x="1401" y="859"/>
                    </a:lnTo>
                    <a:lnTo>
                      <a:pt x="1405" y="866"/>
                    </a:lnTo>
                    <a:lnTo>
                      <a:pt x="1409" y="872"/>
                    </a:lnTo>
                    <a:lnTo>
                      <a:pt x="1413" y="879"/>
                    </a:lnTo>
                    <a:lnTo>
                      <a:pt x="1417" y="884"/>
                    </a:lnTo>
                    <a:lnTo>
                      <a:pt x="1421" y="890"/>
                    </a:lnTo>
                    <a:lnTo>
                      <a:pt x="1425" y="895"/>
                    </a:lnTo>
                    <a:lnTo>
                      <a:pt x="1429" y="903"/>
                    </a:lnTo>
                    <a:lnTo>
                      <a:pt x="1433" y="909"/>
                    </a:lnTo>
                    <a:lnTo>
                      <a:pt x="1437" y="916"/>
                    </a:lnTo>
                    <a:lnTo>
                      <a:pt x="1440" y="920"/>
                    </a:lnTo>
                    <a:lnTo>
                      <a:pt x="1444" y="927"/>
                    </a:lnTo>
                    <a:lnTo>
                      <a:pt x="1448" y="933"/>
                    </a:lnTo>
                    <a:lnTo>
                      <a:pt x="1452" y="938"/>
                    </a:lnTo>
                    <a:lnTo>
                      <a:pt x="1456" y="944"/>
                    </a:lnTo>
                    <a:lnTo>
                      <a:pt x="1460" y="950"/>
                    </a:lnTo>
                    <a:lnTo>
                      <a:pt x="1464" y="956"/>
                    </a:lnTo>
                    <a:lnTo>
                      <a:pt x="1468" y="961"/>
                    </a:lnTo>
                    <a:lnTo>
                      <a:pt x="1472" y="968"/>
                    </a:lnTo>
                    <a:lnTo>
                      <a:pt x="1476" y="974"/>
                    </a:lnTo>
                    <a:lnTo>
                      <a:pt x="1480" y="979"/>
                    </a:lnTo>
                    <a:lnTo>
                      <a:pt x="1484" y="986"/>
                    </a:lnTo>
                    <a:lnTo>
                      <a:pt x="1488" y="991"/>
                    </a:lnTo>
                    <a:lnTo>
                      <a:pt x="1492" y="996"/>
                    </a:lnTo>
                    <a:lnTo>
                      <a:pt x="1496" y="1002"/>
                    </a:lnTo>
                    <a:lnTo>
                      <a:pt x="1499" y="1007"/>
                    </a:lnTo>
                    <a:lnTo>
                      <a:pt x="1503" y="1012"/>
                    </a:lnTo>
                    <a:lnTo>
                      <a:pt x="1507" y="1019"/>
                    </a:lnTo>
                    <a:lnTo>
                      <a:pt x="1511" y="1025"/>
                    </a:lnTo>
                    <a:lnTo>
                      <a:pt x="1515" y="1030"/>
                    </a:lnTo>
                    <a:lnTo>
                      <a:pt x="1519" y="1035"/>
                    </a:lnTo>
                    <a:lnTo>
                      <a:pt x="1523" y="1040"/>
                    </a:lnTo>
                    <a:lnTo>
                      <a:pt x="1527" y="1046"/>
                    </a:lnTo>
                    <a:lnTo>
                      <a:pt x="1531" y="1051"/>
                    </a:lnTo>
                    <a:lnTo>
                      <a:pt x="1535" y="1056"/>
                    </a:lnTo>
                    <a:lnTo>
                      <a:pt x="1539" y="1062"/>
                    </a:lnTo>
                    <a:lnTo>
                      <a:pt x="1543" y="1067"/>
                    </a:lnTo>
                    <a:lnTo>
                      <a:pt x="1547" y="1073"/>
                    </a:lnTo>
                    <a:lnTo>
                      <a:pt x="1551" y="1077"/>
                    </a:lnTo>
                    <a:lnTo>
                      <a:pt x="1555" y="1081"/>
                    </a:lnTo>
                    <a:lnTo>
                      <a:pt x="1559" y="1088"/>
                    </a:lnTo>
                    <a:lnTo>
                      <a:pt x="1562" y="1093"/>
                    </a:lnTo>
                    <a:lnTo>
                      <a:pt x="1566" y="1097"/>
                    </a:lnTo>
                    <a:lnTo>
                      <a:pt x="1570" y="1102"/>
                    </a:lnTo>
                    <a:lnTo>
                      <a:pt x="1574" y="1109"/>
                    </a:lnTo>
                    <a:lnTo>
                      <a:pt x="1578" y="1113"/>
                    </a:lnTo>
                    <a:lnTo>
                      <a:pt x="1582" y="1117"/>
                    </a:lnTo>
                    <a:lnTo>
                      <a:pt x="1586" y="1121"/>
                    </a:lnTo>
                    <a:lnTo>
                      <a:pt x="1590" y="1127"/>
                    </a:lnTo>
                    <a:lnTo>
                      <a:pt x="1594" y="1132"/>
                    </a:lnTo>
                    <a:lnTo>
                      <a:pt x="1598" y="1137"/>
                    </a:lnTo>
                    <a:lnTo>
                      <a:pt x="1602" y="1141"/>
                    </a:lnTo>
                    <a:lnTo>
                      <a:pt x="1606" y="1146"/>
                    </a:lnTo>
                    <a:lnTo>
                      <a:pt x="1610" y="1151"/>
                    </a:lnTo>
                    <a:lnTo>
                      <a:pt x="1614" y="1155"/>
                    </a:lnTo>
                    <a:lnTo>
                      <a:pt x="1618" y="1160"/>
                    </a:lnTo>
                    <a:lnTo>
                      <a:pt x="1622" y="1164"/>
                    </a:lnTo>
                    <a:lnTo>
                      <a:pt x="1625" y="1168"/>
                    </a:lnTo>
                    <a:lnTo>
                      <a:pt x="1629" y="1172"/>
                    </a:lnTo>
                    <a:lnTo>
                      <a:pt x="1633" y="1178"/>
                    </a:lnTo>
                    <a:lnTo>
                      <a:pt x="1637" y="1182"/>
                    </a:lnTo>
                    <a:lnTo>
                      <a:pt x="1641" y="1186"/>
                    </a:lnTo>
                    <a:lnTo>
                      <a:pt x="1645" y="1190"/>
                    </a:lnTo>
                    <a:lnTo>
                      <a:pt x="1649" y="1195"/>
                    </a:lnTo>
                    <a:lnTo>
                      <a:pt x="1653" y="1199"/>
                    </a:lnTo>
                    <a:lnTo>
                      <a:pt x="1657" y="1203"/>
                    </a:lnTo>
                    <a:lnTo>
                      <a:pt x="1661" y="1206"/>
                    </a:lnTo>
                    <a:lnTo>
                      <a:pt x="1665" y="1211"/>
                    </a:lnTo>
                    <a:lnTo>
                      <a:pt x="1669" y="1215"/>
                    </a:lnTo>
                    <a:lnTo>
                      <a:pt x="1673" y="1218"/>
                    </a:lnTo>
                    <a:lnTo>
                      <a:pt x="1677" y="1223"/>
                    </a:lnTo>
                    <a:lnTo>
                      <a:pt x="1681" y="1226"/>
                    </a:lnTo>
                    <a:lnTo>
                      <a:pt x="1685" y="1231"/>
                    </a:lnTo>
                    <a:lnTo>
                      <a:pt x="1688" y="1235"/>
                    </a:lnTo>
                    <a:lnTo>
                      <a:pt x="1692" y="1238"/>
                    </a:lnTo>
                    <a:lnTo>
                      <a:pt x="1696" y="1242"/>
                    </a:lnTo>
                    <a:lnTo>
                      <a:pt x="1700" y="1246"/>
                    </a:lnTo>
                    <a:lnTo>
                      <a:pt x="1704" y="1249"/>
                    </a:lnTo>
                    <a:lnTo>
                      <a:pt x="1708" y="1252"/>
                    </a:lnTo>
                    <a:lnTo>
                      <a:pt x="1712" y="1256"/>
                    </a:lnTo>
                    <a:lnTo>
                      <a:pt x="1716" y="1259"/>
                    </a:lnTo>
                    <a:lnTo>
                      <a:pt x="1720" y="1262"/>
                    </a:lnTo>
                    <a:lnTo>
                      <a:pt x="1724" y="1267"/>
                    </a:lnTo>
                    <a:lnTo>
                      <a:pt x="1728" y="1269"/>
                    </a:lnTo>
                    <a:lnTo>
                      <a:pt x="1732" y="1272"/>
                    </a:lnTo>
                    <a:lnTo>
                      <a:pt x="1736" y="1276"/>
                    </a:lnTo>
                    <a:lnTo>
                      <a:pt x="1740" y="1278"/>
                    </a:lnTo>
                    <a:lnTo>
                      <a:pt x="1744" y="1282"/>
                    </a:lnTo>
                    <a:lnTo>
                      <a:pt x="1748" y="1285"/>
                    </a:lnTo>
                    <a:lnTo>
                      <a:pt x="1751" y="1287"/>
                    </a:lnTo>
                    <a:lnTo>
                      <a:pt x="1755" y="1289"/>
                    </a:lnTo>
                    <a:lnTo>
                      <a:pt x="1759" y="1292"/>
                    </a:lnTo>
                    <a:lnTo>
                      <a:pt x="1763" y="1295"/>
                    </a:lnTo>
                    <a:lnTo>
                      <a:pt x="1767" y="1300"/>
                    </a:lnTo>
                    <a:lnTo>
                      <a:pt x="1771" y="1301"/>
                    </a:lnTo>
                    <a:lnTo>
                      <a:pt x="1775" y="1305"/>
                    </a:lnTo>
                    <a:lnTo>
                      <a:pt x="1779" y="1306"/>
                    </a:lnTo>
                    <a:lnTo>
                      <a:pt x="1783" y="1309"/>
                    </a:lnTo>
                    <a:lnTo>
                      <a:pt x="1787" y="1312"/>
                    </a:lnTo>
                    <a:lnTo>
                      <a:pt x="1791" y="1314"/>
                    </a:lnTo>
                    <a:lnTo>
                      <a:pt x="1795" y="1315"/>
                    </a:lnTo>
                    <a:lnTo>
                      <a:pt x="1799" y="1320"/>
                    </a:lnTo>
                    <a:lnTo>
                      <a:pt x="1803" y="1322"/>
                    </a:lnTo>
                    <a:lnTo>
                      <a:pt x="1807" y="1323"/>
                    </a:lnTo>
                    <a:lnTo>
                      <a:pt x="1811" y="1326"/>
                    </a:lnTo>
                    <a:lnTo>
                      <a:pt x="1814" y="1328"/>
                    </a:lnTo>
                    <a:lnTo>
                      <a:pt x="1818" y="1330"/>
                    </a:lnTo>
                    <a:lnTo>
                      <a:pt x="1822" y="1332"/>
                    </a:lnTo>
                    <a:lnTo>
                      <a:pt x="1826" y="1334"/>
                    </a:lnTo>
                    <a:lnTo>
                      <a:pt x="1830" y="1336"/>
                    </a:lnTo>
                    <a:lnTo>
                      <a:pt x="1834" y="1338"/>
                    </a:lnTo>
                    <a:lnTo>
                      <a:pt x="1838" y="1339"/>
                    </a:lnTo>
                    <a:lnTo>
                      <a:pt x="1842" y="1341"/>
                    </a:lnTo>
                    <a:lnTo>
                      <a:pt x="1846" y="1343"/>
                    </a:lnTo>
                    <a:lnTo>
                      <a:pt x="1850" y="1345"/>
                    </a:lnTo>
                    <a:lnTo>
                      <a:pt x="1854" y="1347"/>
                    </a:lnTo>
                    <a:lnTo>
                      <a:pt x="1858" y="1347"/>
                    </a:lnTo>
                    <a:lnTo>
                      <a:pt x="1862" y="1350"/>
                    </a:lnTo>
                    <a:lnTo>
                      <a:pt x="1866" y="1351"/>
                    </a:lnTo>
                    <a:lnTo>
                      <a:pt x="1870" y="1353"/>
                    </a:lnTo>
                    <a:lnTo>
                      <a:pt x="1874" y="1353"/>
                    </a:lnTo>
                    <a:lnTo>
                      <a:pt x="1877" y="1356"/>
                    </a:lnTo>
                    <a:lnTo>
                      <a:pt x="1881" y="1356"/>
                    </a:lnTo>
                    <a:lnTo>
                      <a:pt x="1885" y="1358"/>
                    </a:lnTo>
                    <a:lnTo>
                      <a:pt x="1889" y="1359"/>
                    </a:lnTo>
                    <a:lnTo>
                      <a:pt x="1893" y="1361"/>
                    </a:lnTo>
                    <a:lnTo>
                      <a:pt x="1897" y="1361"/>
                    </a:lnTo>
                    <a:lnTo>
                      <a:pt x="1901" y="1361"/>
                    </a:lnTo>
                    <a:lnTo>
                      <a:pt x="1905" y="1364"/>
                    </a:lnTo>
                    <a:lnTo>
                      <a:pt x="1909" y="1364"/>
                    </a:lnTo>
                    <a:lnTo>
                      <a:pt x="1913" y="1365"/>
                    </a:lnTo>
                    <a:lnTo>
                      <a:pt x="1917" y="1366"/>
                    </a:lnTo>
                    <a:lnTo>
                      <a:pt x="1921" y="1367"/>
                    </a:lnTo>
                    <a:lnTo>
                      <a:pt x="1925" y="1368"/>
                    </a:lnTo>
                    <a:lnTo>
                      <a:pt x="1929" y="1369"/>
                    </a:lnTo>
                    <a:lnTo>
                      <a:pt x="1933" y="1368"/>
                    </a:lnTo>
                    <a:lnTo>
                      <a:pt x="1937" y="1370"/>
                    </a:lnTo>
                    <a:lnTo>
                      <a:pt x="1940" y="1370"/>
                    </a:lnTo>
                    <a:lnTo>
                      <a:pt x="1944" y="1372"/>
                    </a:lnTo>
                    <a:lnTo>
                      <a:pt x="1948" y="1372"/>
                    </a:lnTo>
                    <a:lnTo>
                      <a:pt x="1952" y="1371"/>
                    </a:lnTo>
                    <a:lnTo>
                      <a:pt x="1956" y="1373"/>
                    </a:lnTo>
                    <a:lnTo>
                      <a:pt x="1960" y="1373"/>
                    </a:lnTo>
                    <a:lnTo>
                      <a:pt x="1964" y="1373"/>
                    </a:lnTo>
                    <a:lnTo>
                      <a:pt x="1968" y="1374"/>
                    </a:lnTo>
                    <a:lnTo>
                      <a:pt x="1972" y="1374"/>
                    </a:lnTo>
                    <a:lnTo>
                      <a:pt x="1976" y="1373"/>
                    </a:lnTo>
                    <a:lnTo>
                      <a:pt x="1980" y="1374"/>
                    </a:lnTo>
                    <a:lnTo>
                      <a:pt x="1984" y="1372"/>
                    </a:lnTo>
                    <a:lnTo>
                      <a:pt x="1988" y="1373"/>
                    </a:lnTo>
                    <a:lnTo>
                      <a:pt x="1992" y="1373"/>
                    </a:lnTo>
                    <a:lnTo>
                      <a:pt x="1996" y="1374"/>
                    </a:lnTo>
                    <a:lnTo>
                      <a:pt x="1999" y="1374"/>
                    </a:lnTo>
                    <a:lnTo>
                      <a:pt x="2003" y="1374"/>
                    </a:lnTo>
                    <a:lnTo>
                      <a:pt x="2007" y="1372"/>
                    </a:lnTo>
                    <a:lnTo>
                      <a:pt x="2011" y="1374"/>
                    </a:lnTo>
                    <a:lnTo>
                      <a:pt x="2015" y="1372"/>
                    </a:lnTo>
                    <a:lnTo>
                      <a:pt x="2019" y="1371"/>
                    </a:lnTo>
                    <a:lnTo>
                      <a:pt x="2023" y="1371"/>
                    </a:lnTo>
                    <a:lnTo>
                      <a:pt x="2027" y="1371"/>
                    </a:lnTo>
                    <a:lnTo>
                      <a:pt x="2031" y="1370"/>
                    </a:lnTo>
                    <a:lnTo>
                      <a:pt x="2035" y="1370"/>
                    </a:lnTo>
                    <a:lnTo>
                      <a:pt x="2039" y="1368"/>
                    </a:lnTo>
                    <a:lnTo>
                      <a:pt x="2043" y="1367"/>
                    </a:lnTo>
                    <a:lnTo>
                      <a:pt x="2047" y="1367"/>
                    </a:lnTo>
                    <a:lnTo>
                      <a:pt x="2051" y="1366"/>
                    </a:lnTo>
                    <a:lnTo>
                      <a:pt x="2055" y="1365"/>
                    </a:lnTo>
                    <a:lnTo>
                      <a:pt x="2059" y="1365"/>
                    </a:lnTo>
                    <a:lnTo>
                      <a:pt x="2062" y="1364"/>
                    </a:lnTo>
                    <a:lnTo>
                      <a:pt x="2066" y="1362"/>
                    </a:lnTo>
                    <a:lnTo>
                      <a:pt x="2070" y="1362"/>
                    </a:lnTo>
                    <a:lnTo>
                      <a:pt x="2074" y="1361"/>
                    </a:lnTo>
                    <a:lnTo>
                      <a:pt x="2078" y="1360"/>
                    </a:lnTo>
                    <a:lnTo>
                      <a:pt x="2082" y="1359"/>
                    </a:lnTo>
                    <a:lnTo>
                      <a:pt x="2086" y="1358"/>
                    </a:lnTo>
                    <a:lnTo>
                      <a:pt x="2090" y="1356"/>
                    </a:lnTo>
                    <a:lnTo>
                      <a:pt x="2094" y="1355"/>
                    </a:lnTo>
                    <a:lnTo>
                      <a:pt x="2098" y="1355"/>
                    </a:lnTo>
                    <a:lnTo>
                      <a:pt x="2102" y="1352"/>
                    </a:lnTo>
                    <a:lnTo>
                      <a:pt x="2106" y="1353"/>
                    </a:lnTo>
                    <a:lnTo>
                      <a:pt x="2110" y="1350"/>
                    </a:lnTo>
                    <a:lnTo>
                      <a:pt x="2114" y="1348"/>
                    </a:lnTo>
                    <a:lnTo>
                      <a:pt x="2118" y="1346"/>
                    </a:lnTo>
                    <a:lnTo>
                      <a:pt x="2122" y="1346"/>
                    </a:lnTo>
                    <a:lnTo>
                      <a:pt x="2125" y="1343"/>
                    </a:lnTo>
                    <a:lnTo>
                      <a:pt x="2129" y="1343"/>
                    </a:lnTo>
                    <a:lnTo>
                      <a:pt x="2133" y="1341"/>
                    </a:lnTo>
                    <a:lnTo>
                      <a:pt x="2137" y="1338"/>
                    </a:lnTo>
                    <a:lnTo>
                      <a:pt x="2141" y="1338"/>
                    </a:lnTo>
                    <a:lnTo>
                      <a:pt x="2145" y="1336"/>
                    </a:lnTo>
                    <a:lnTo>
                      <a:pt x="2149" y="1332"/>
                    </a:lnTo>
                    <a:lnTo>
                      <a:pt x="2153" y="1331"/>
                    </a:lnTo>
                    <a:lnTo>
                      <a:pt x="2157" y="1330"/>
                    </a:lnTo>
                    <a:lnTo>
                      <a:pt x="2161" y="1328"/>
                    </a:lnTo>
                    <a:lnTo>
                      <a:pt x="2165" y="1326"/>
                    </a:lnTo>
                    <a:lnTo>
                      <a:pt x="2169" y="1323"/>
                    </a:lnTo>
                    <a:lnTo>
                      <a:pt x="2173" y="1322"/>
                    </a:lnTo>
                    <a:lnTo>
                      <a:pt x="2177" y="1319"/>
                    </a:lnTo>
                    <a:lnTo>
                      <a:pt x="2181" y="1317"/>
                    </a:lnTo>
                    <a:lnTo>
                      <a:pt x="2185" y="1316"/>
                    </a:lnTo>
                    <a:lnTo>
                      <a:pt x="2188" y="1313"/>
                    </a:lnTo>
                    <a:lnTo>
                      <a:pt x="2192" y="1312"/>
                    </a:lnTo>
                    <a:lnTo>
                      <a:pt x="2196" y="1309"/>
                    </a:lnTo>
                    <a:lnTo>
                      <a:pt x="2200" y="1306"/>
                    </a:lnTo>
                    <a:lnTo>
                      <a:pt x="2204" y="1304"/>
                    </a:lnTo>
                    <a:lnTo>
                      <a:pt x="2208" y="1302"/>
                    </a:lnTo>
                    <a:lnTo>
                      <a:pt x="2212" y="1300"/>
                    </a:lnTo>
                    <a:lnTo>
                      <a:pt x="2216" y="1297"/>
                    </a:lnTo>
                    <a:lnTo>
                      <a:pt x="2220" y="1295"/>
                    </a:lnTo>
                    <a:lnTo>
                      <a:pt x="2224" y="1292"/>
                    </a:lnTo>
                    <a:lnTo>
                      <a:pt x="2228" y="1289"/>
                    </a:lnTo>
                    <a:lnTo>
                      <a:pt x="2232" y="1287"/>
                    </a:lnTo>
                    <a:lnTo>
                      <a:pt x="2236" y="1285"/>
                    </a:lnTo>
                    <a:lnTo>
                      <a:pt x="2240" y="1283"/>
                    </a:lnTo>
                    <a:lnTo>
                      <a:pt x="2244" y="1279"/>
                    </a:lnTo>
                    <a:lnTo>
                      <a:pt x="2248" y="1277"/>
                    </a:lnTo>
                    <a:lnTo>
                      <a:pt x="2251" y="1274"/>
                    </a:lnTo>
                    <a:lnTo>
                      <a:pt x="2255" y="1271"/>
                    </a:lnTo>
                    <a:lnTo>
                      <a:pt x="2259" y="1269"/>
                    </a:lnTo>
                    <a:lnTo>
                      <a:pt x="2263" y="1266"/>
                    </a:lnTo>
                    <a:lnTo>
                      <a:pt x="2267" y="1263"/>
                    </a:lnTo>
                    <a:lnTo>
                      <a:pt x="2271" y="1261"/>
                    </a:lnTo>
                    <a:lnTo>
                      <a:pt x="2275" y="1258"/>
                    </a:lnTo>
                    <a:lnTo>
                      <a:pt x="2279" y="1255"/>
                    </a:lnTo>
                    <a:lnTo>
                      <a:pt x="2283" y="1253"/>
                    </a:lnTo>
                    <a:lnTo>
                      <a:pt x="2287" y="1250"/>
                    </a:lnTo>
                    <a:lnTo>
                      <a:pt x="2291" y="1245"/>
                    </a:lnTo>
                    <a:lnTo>
                      <a:pt x="2295" y="1243"/>
                    </a:lnTo>
                    <a:lnTo>
                      <a:pt x="2299" y="1239"/>
                    </a:lnTo>
                    <a:lnTo>
                      <a:pt x="2303" y="1236"/>
                    </a:lnTo>
                    <a:lnTo>
                      <a:pt x="2307" y="1233"/>
                    </a:lnTo>
                    <a:lnTo>
                      <a:pt x="2311" y="1232"/>
                    </a:lnTo>
                    <a:lnTo>
                      <a:pt x="2314" y="1228"/>
                    </a:lnTo>
                    <a:lnTo>
                      <a:pt x="2318" y="1225"/>
                    </a:lnTo>
                    <a:lnTo>
                      <a:pt x="2322" y="1221"/>
                    </a:lnTo>
                    <a:lnTo>
                      <a:pt x="2326" y="1218"/>
                    </a:lnTo>
                    <a:lnTo>
                      <a:pt x="2330" y="1213"/>
                    </a:lnTo>
                    <a:lnTo>
                      <a:pt x="2334" y="1211"/>
                    </a:lnTo>
                    <a:lnTo>
                      <a:pt x="2338" y="1208"/>
                    </a:lnTo>
                    <a:lnTo>
                      <a:pt x="2342" y="1205"/>
                    </a:lnTo>
                    <a:lnTo>
                      <a:pt x="2346" y="1201"/>
                    </a:lnTo>
                    <a:lnTo>
                      <a:pt x="2350" y="1198"/>
                    </a:lnTo>
                    <a:lnTo>
                      <a:pt x="2354" y="1194"/>
                    </a:lnTo>
                    <a:lnTo>
                      <a:pt x="2358" y="1191"/>
                    </a:lnTo>
                    <a:lnTo>
                      <a:pt x="2362" y="1188"/>
                    </a:lnTo>
                    <a:lnTo>
                      <a:pt x="2366" y="1184"/>
                    </a:lnTo>
                    <a:lnTo>
                      <a:pt x="2370" y="1182"/>
                    </a:lnTo>
                    <a:lnTo>
                      <a:pt x="2374" y="1177"/>
                    </a:lnTo>
                    <a:lnTo>
                      <a:pt x="2377" y="1175"/>
                    </a:lnTo>
                    <a:lnTo>
                      <a:pt x="2381" y="1170"/>
                    </a:lnTo>
                    <a:lnTo>
                      <a:pt x="2385" y="1167"/>
                    </a:lnTo>
                    <a:lnTo>
                      <a:pt x="2389" y="1163"/>
                    </a:lnTo>
                    <a:lnTo>
                      <a:pt x="2393" y="1159"/>
                    </a:lnTo>
                    <a:lnTo>
                      <a:pt x="2397" y="1155"/>
                    </a:lnTo>
                    <a:lnTo>
                      <a:pt x="2401" y="1152"/>
                    </a:lnTo>
                    <a:lnTo>
                      <a:pt x="2405" y="1149"/>
                    </a:lnTo>
                    <a:lnTo>
                      <a:pt x="2409" y="1145"/>
                    </a:lnTo>
                    <a:lnTo>
                      <a:pt x="2413" y="1141"/>
                    </a:lnTo>
                    <a:lnTo>
                      <a:pt x="2417" y="1136"/>
                    </a:lnTo>
                    <a:lnTo>
                      <a:pt x="2421" y="1134"/>
                    </a:lnTo>
                    <a:lnTo>
                      <a:pt x="2425" y="1130"/>
                    </a:lnTo>
                    <a:lnTo>
                      <a:pt x="2429" y="1126"/>
                    </a:lnTo>
                    <a:lnTo>
                      <a:pt x="2433" y="1123"/>
                    </a:lnTo>
                    <a:lnTo>
                      <a:pt x="2437" y="1119"/>
                    </a:lnTo>
                    <a:lnTo>
                      <a:pt x="2440" y="1115"/>
                    </a:lnTo>
                    <a:lnTo>
                      <a:pt x="2444" y="1111"/>
                    </a:lnTo>
                    <a:lnTo>
                      <a:pt x="2448" y="1106"/>
                    </a:lnTo>
                    <a:lnTo>
                      <a:pt x="2452" y="1104"/>
                    </a:lnTo>
                    <a:lnTo>
                      <a:pt x="2456" y="1100"/>
                    </a:lnTo>
                    <a:lnTo>
                      <a:pt x="2460" y="1095"/>
                    </a:lnTo>
                    <a:lnTo>
                      <a:pt x="2464" y="1091"/>
                    </a:lnTo>
                    <a:lnTo>
                      <a:pt x="2468" y="1087"/>
                    </a:lnTo>
                    <a:lnTo>
                      <a:pt x="2472" y="1084"/>
                    </a:lnTo>
                    <a:lnTo>
                      <a:pt x="2476" y="1080"/>
                    </a:lnTo>
                    <a:lnTo>
                      <a:pt x="2480" y="1076"/>
                    </a:lnTo>
                    <a:lnTo>
                      <a:pt x="2484" y="1072"/>
                    </a:lnTo>
                    <a:lnTo>
                      <a:pt x="2488" y="1068"/>
                    </a:lnTo>
                    <a:lnTo>
                      <a:pt x="2492" y="1064"/>
                    </a:lnTo>
                    <a:lnTo>
                      <a:pt x="2496" y="1060"/>
                    </a:lnTo>
                    <a:lnTo>
                      <a:pt x="2499" y="1057"/>
                    </a:lnTo>
                    <a:lnTo>
                      <a:pt x="2503" y="1052"/>
                    </a:lnTo>
                    <a:lnTo>
                      <a:pt x="2507" y="1049"/>
                    </a:lnTo>
                    <a:lnTo>
                      <a:pt x="2511" y="1044"/>
                    </a:lnTo>
                    <a:lnTo>
                      <a:pt x="2515" y="1040"/>
                    </a:lnTo>
                    <a:lnTo>
                      <a:pt x="2519" y="1035"/>
                    </a:lnTo>
                    <a:lnTo>
                      <a:pt x="2523" y="1033"/>
                    </a:lnTo>
                    <a:lnTo>
                      <a:pt x="2527" y="1029"/>
                    </a:lnTo>
                    <a:lnTo>
                      <a:pt x="2531" y="1024"/>
                    </a:lnTo>
                    <a:lnTo>
                      <a:pt x="2535" y="1019"/>
                    </a:lnTo>
                    <a:lnTo>
                      <a:pt x="2539" y="1016"/>
                    </a:lnTo>
                    <a:lnTo>
                      <a:pt x="2543" y="1012"/>
                    </a:lnTo>
                    <a:lnTo>
                      <a:pt x="2547" y="1007"/>
                    </a:lnTo>
                    <a:lnTo>
                      <a:pt x="2551" y="1004"/>
                    </a:lnTo>
                    <a:lnTo>
                      <a:pt x="2555" y="999"/>
                    </a:lnTo>
                    <a:lnTo>
                      <a:pt x="2559" y="994"/>
                    </a:lnTo>
                    <a:lnTo>
                      <a:pt x="2562" y="991"/>
                    </a:lnTo>
                    <a:lnTo>
                      <a:pt x="2566" y="987"/>
                    </a:lnTo>
                    <a:lnTo>
                      <a:pt x="2570" y="981"/>
                    </a:lnTo>
                    <a:lnTo>
                      <a:pt x="2574" y="979"/>
                    </a:lnTo>
                    <a:lnTo>
                      <a:pt x="2578" y="974"/>
                    </a:lnTo>
                    <a:lnTo>
                      <a:pt x="2582" y="969"/>
                    </a:lnTo>
                    <a:lnTo>
                      <a:pt x="2586" y="966"/>
                    </a:lnTo>
                    <a:lnTo>
                      <a:pt x="2590" y="961"/>
                    </a:lnTo>
                    <a:lnTo>
                      <a:pt x="2594" y="956"/>
                    </a:lnTo>
                    <a:lnTo>
                      <a:pt x="2598" y="953"/>
                    </a:lnTo>
                    <a:lnTo>
                      <a:pt x="2602" y="948"/>
                    </a:lnTo>
                    <a:lnTo>
                      <a:pt x="2606" y="945"/>
                    </a:lnTo>
                    <a:lnTo>
                      <a:pt x="2610" y="940"/>
                    </a:lnTo>
                    <a:lnTo>
                      <a:pt x="2614" y="937"/>
                    </a:lnTo>
                    <a:lnTo>
                      <a:pt x="2618" y="931"/>
                    </a:lnTo>
                    <a:lnTo>
                      <a:pt x="2622" y="929"/>
                    </a:lnTo>
                    <a:lnTo>
                      <a:pt x="2625" y="923"/>
                    </a:lnTo>
                    <a:lnTo>
                      <a:pt x="2629" y="919"/>
                    </a:lnTo>
                    <a:lnTo>
                      <a:pt x="2633" y="915"/>
                    </a:lnTo>
                    <a:lnTo>
                      <a:pt x="2637" y="911"/>
                    </a:lnTo>
                    <a:lnTo>
                      <a:pt x="2641" y="907"/>
                    </a:lnTo>
                    <a:lnTo>
                      <a:pt x="2645" y="902"/>
                    </a:lnTo>
                    <a:lnTo>
                      <a:pt x="2649" y="897"/>
                    </a:lnTo>
                    <a:lnTo>
                      <a:pt x="2653" y="893"/>
                    </a:lnTo>
                    <a:lnTo>
                      <a:pt x="2657" y="890"/>
                    </a:lnTo>
                    <a:lnTo>
                      <a:pt x="2661" y="885"/>
                    </a:lnTo>
                    <a:lnTo>
                      <a:pt x="2665" y="882"/>
                    </a:lnTo>
                    <a:lnTo>
                      <a:pt x="2669" y="878"/>
                    </a:lnTo>
                    <a:lnTo>
                      <a:pt x="2673" y="874"/>
                    </a:lnTo>
                    <a:lnTo>
                      <a:pt x="2677" y="868"/>
                    </a:lnTo>
                    <a:lnTo>
                      <a:pt x="2681" y="865"/>
                    </a:lnTo>
                    <a:lnTo>
                      <a:pt x="2685" y="860"/>
                    </a:lnTo>
                    <a:lnTo>
                      <a:pt x="2688" y="856"/>
                    </a:lnTo>
                    <a:lnTo>
                      <a:pt x="2692" y="853"/>
                    </a:lnTo>
                    <a:lnTo>
                      <a:pt x="2696" y="848"/>
                    </a:lnTo>
                    <a:lnTo>
                      <a:pt x="2700" y="844"/>
                    </a:lnTo>
                    <a:lnTo>
                      <a:pt x="2704" y="839"/>
                    </a:lnTo>
                    <a:lnTo>
                      <a:pt x="2708" y="835"/>
                    </a:lnTo>
                    <a:lnTo>
                      <a:pt x="2712" y="831"/>
                    </a:lnTo>
                    <a:lnTo>
                      <a:pt x="2716" y="825"/>
                    </a:lnTo>
                    <a:lnTo>
                      <a:pt x="2720" y="822"/>
                    </a:lnTo>
                    <a:lnTo>
                      <a:pt x="2724" y="818"/>
                    </a:lnTo>
                    <a:lnTo>
                      <a:pt x="2728" y="813"/>
                    </a:lnTo>
                    <a:lnTo>
                      <a:pt x="2732" y="808"/>
                    </a:lnTo>
                    <a:lnTo>
                      <a:pt x="2736" y="805"/>
                    </a:lnTo>
                    <a:lnTo>
                      <a:pt x="2740" y="801"/>
                    </a:lnTo>
                    <a:lnTo>
                      <a:pt x="2744" y="797"/>
                    </a:lnTo>
                    <a:lnTo>
                      <a:pt x="2748" y="793"/>
                    </a:lnTo>
                    <a:lnTo>
                      <a:pt x="2751" y="788"/>
                    </a:lnTo>
                    <a:lnTo>
                      <a:pt x="2755" y="785"/>
                    </a:lnTo>
                    <a:lnTo>
                      <a:pt x="2759" y="780"/>
                    </a:lnTo>
                    <a:lnTo>
                      <a:pt x="2763" y="775"/>
                    </a:lnTo>
                    <a:lnTo>
                      <a:pt x="2767" y="772"/>
                    </a:lnTo>
                    <a:lnTo>
                      <a:pt x="2771" y="768"/>
                    </a:lnTo>
                    <a:lnTo>
                      <a:pt x="2775" y="764"/>
                    </a:lnTo>
                    <a:lnTo>
                      <a:pt x="2779" y="758"/>
                    </a:lnTo>
                    <a:lnTo>
                      <a:pt x="2783" y="755"/>
                    </a:lnTo>
                    <a:lnTo>
                      <a:pt x="2787" y="751"/>
                    </a:lnTo>
                    <a:lnTo>
                      <a:pt x="2791" y="747"/>
                    </a:lnTo>
                    <a:lnTo>
                      <a:pt x="2795" y="743"/>
                    </a:lnTo>
                    <a:lnTo>
                      <a:pt x="2799" y="738"/>
                    </a:lnTo>
                    <a:lnTo>
                      <a:pt x="2803" y="736"/>
                    </a:lnTo>
                    <a:lnTo>
                      <a:pt x="2807" y="730"/>
                    </a:lnTo>
                    <a:lnTo>
                      <a:pt x="2811" y="726"/>
                    </a:lnTo>
                    <a:lnTo>
                      <a:pt x="2814" y="722"/>
                    </a:lnTo>
                    <a:lnTo>
                      <a:pt x="2818" y="718"/>
                    </a:lnTo>
                    <a:lnTo>
                      <a:pt x="2822" y="714"/>
                    </a:lnTo>
                    <a:lnTo>
                      <a:pt x="2826" y="709"/>
                    </a:lnTo>
                    <a:lnTo>
                      <a:pt x="2830" y="705"/>
                    </a:lnTo>
                    <a:lnTo>
                      <a:pt x="2834" y="702"/>
                    </a:lnTo>
                    <a:lnTo>
                      <a:pt x="2838" y="698"/>
                    </a:lnTo>
                    <a:lnTo>
                      <a:pt x="2842" y="694"/>
                    </a:lnTo>
                    <a:lnTo>
                      <a:pt x="2846" y="690"/>
                    </a:lnTo>
                    <a:lnTo>
                      <a:pt x="2850" y="685"/>
                    </a:lnTo>
                    <a:lnTo>
                      <a:pt x="2854" y="683"/>
                    </a:lnTo>
                    <a:lnTo>
                      <a:pt x="2858" y="677"/>
                    </a:lnTo>
                    <a:lnTo>
                      <a:pt x="2862" y="673"/>
                    </a:lnTo>
                    <a:lnTo>
                      <a:pt x="2866" y="670"/>
                    </a:lnTo>
                    <a:lnTo>
                      <a:pt x="2870" y="666"/>
                    </a:lnTo>
                    <a:lnTo>
                      <a:pt x="2874" y="662"/>
                    </a:lnTo>
                    <a:lnTo>
                      <a:pt x="2877" y="658"/>
                    </a:lnTo>
                    <a:lnTo>
                      <a:pt x="2881" y="653"/>
                    </a:lnTo>
                    <a:lnTo>
                      <a:pt x="2885" y="650"/>
                    </a:lnTo>
                    <a:lnTo>
                      <a:pt x="2889" y="645"/>
                    </a:lnTo>
                    <a:lnTo>
                      <a:pt x="2893" y="642"/>
                    </a:lnTo>
                    <a:lnTo>
                      <a:pt x="2897" y="637"/>
                    </a:lnTo>
                    <a:lnTo>
                      <a:pt x="2901" y="633"/>
                    </a:lnTo>
                    <a:lnTo>
                      <a:pt x="2905" y="630"/>
                    </a:lnTo>
                    <a:lnTo>
                      <a:pt x="2909" y="626"/>
                    </a:lnTo>
                    <a:lnTo>
                      <a:pt x="2913" y="622"/>
                    </a:lnTo>
                    <a:lnTo>
                      <a:pt x="2917" y="617"/>
                    </a:lnTo>
                    <a:lnTo>
                      <a:pt x="2921" y="614"/>
                    </a:lnTo>
                    <a:lnTo>
                      <a:pt x="2925" y="611"/>
                    </a:lnTo>
                    <a:lnTo>
                      <a:pt x="2929" y="607"/>
                    </a:lnTo>
                    <a:lnTo>
                      <a:pt x="2933" y="603"/>
                    </a:lnTo>
                    <a:lnTo>
                      <a:pt x="2937" y="598"/>
                    </a:lnTo>
                    <a:lnTo>
                      <a:pt x="2940" y="595"/>
                    </a:lnTo>
                    <a:lnTo>
                      <a:pt x="2944" y="591"/>
                    </a:lnTo>
                    <a:lnTo>
                      <a:pt x="2948" y="588"/>
                    </a:lnTo>
                    <a:lnTo>
                      <a:pt x="2952" y="584"/>
                    </a:lnTo>
                    <a:lnTo>
                      <a:pt x="2956" y="580"/>
                    </a:lnTo>
                    <a:lnTo>
                      <a:pt x="2960" y="575"/>
                    </a:lnTo>
                    <a:lnTo>
                      <a:pt x="2964" y="572"/>
                    </a:lnTo>
                    <a:lnTo>
                      <a:pt x="2968" y="569"/>
                    </a:lnTo>
                    <a:lnTo>
                      <a:pt x="2972" y="564"/>
                    </a:lnTo>
                    <a:lnTo>
                      <a:pt x="2976" y="561"/>
                    </a:lnTo>
                    <a:lnTo>
                      <a:pt x="2980" y="558"/>
                    </a:lnTo>
                    <a:lnTo>
                      <a:pt x="2984" y="555"/>
                    </a:lnTo>
                    <a:lnTo>
                      <a:pt x="2988" y="550"/>
                    </a:lnTo>
                    <a:lnTo>
                      <a:pt x="2992" y="547"/>
                    </a:lnTo>
                    <a:lnTo>
                      <a:pt x="2996" y="543"/>
                    </a:lnTo>
                    <a:lnTo>
                      <a:pt x="2999" y="539"/>
                    </a:lnTo>
                    <a:lnTo>
                      <a:pt x="3003" y="535"/>
                    </a:lnTo>
                    <a:lnTo>
                      <a:pt x="3007" y="532"/>
                    </a:lnTo>
                    <a:lnTo>
                      <a:pt x="3011" y="529"/>
                    </a:lnTo>
                    <a:lnTo>
                      <a:pt x="3015" y="526"/>
                    </a:lnTo>
                    <a:lnTo>
                      <a:pt x="3019" y="522"/>
                    </a:lnTo>
                    <a:lnTo>
                      <a:pt x="3023" y="518"/>
                    </a:lnTo>
                    <a:lnTo>
                      <a:pt x="3027" y="515"/>
                    </a:lnTo>
                    <a:lnTo>
                      <a:pt x="3031" y="510"/>
                    </a:lnTo>
                    <a:lnTo>
                      <a:pt x="3035" y="507"/>
                    </a:lnTo>
                    <a:lnTo>
                      <a:pt x="3039" y="504"/>
                    </a:lnTo>
                    <a:lnTo>
                      <a:pt x="3043" y="500"/>
                    </a:lnTo>
                    <a:lnTo>
                      <a:pt x="3047" y="497"/>
                    </a:lnTo>
                    <a:lnTo>
                      <a:pt x="3051" y="494"/>
                    </a:lnTo>
                    <a:lnTo>
                      <a:pt x="3055" y="490"/>
                    </a:lnTo>
                    <a:lnTo>
                      <a:pt x="3059" y="487"/>
                    </a:lnTo>
                    <a:lnTo>
                      <a:pt x="3062" y="484"/>
                    </a:lnTo>
                    <a:lnTo>
                      <a:pt x="3066" y="481"/>
                    </a:lnTo>
                    <a:lnTo>
                      <a:pt x="3070" y="476"/>
                    </a:lnTo>
                    <a:lnTo>
                      <a:pt x="3074" y="474"/>
                    </a:lnTo>
                    <a:lnTo>
                      <a:pt x="3078" y="471"/>
                    </a:lnTo>
                    <a:lnTo>
                      <a:pt x="3082" y="467"/>
                    </a:lnTo>
                    <a:lnTo>
                      <a:pt x="3086" y="463"/>
                    </a:lnTo>
                    <a:lnTo>
                      <a:pt x="3090" y="461"/>
                    </a:lnTo>
                    <a:lnTo>
                      <a:pt x="3094" y="457"/>
                    </a:lnTo>
                    <a:lnTo>
                      <a:pt x="3098" y="454"/>
                    </a:lnTo>
                    <a:lnTo>
                      <a:pt x="3102" y="451"/>
                    </a:lnTo>
                    <a:lnTo>
                      <a:pt x="3106" y="447"/>
                    </a:lnTo>
                    <a:lnTo>
                      <a:pt x="3110" y="444"/>
                    </a:lnTo>
                    <a:lnTo>
                      <a:pt x="3114" y="441"/>
                    </a:lnTo>
                    <a:lnTo>
                      <a:pt x="3118" y="438"/>
                    </a:lnTo>
                    <a:lnTo>
                      <a:pt x="3122" y="434"/>
                    </a:lnTo>
                    <a:lnTo>
                      <a:pt x="3125" y="430"/>
                    </a:lnTo>
                    <a:lnTo>
                      <a:pt x="3129" y="427"/>
                    </a:lnTo>
                    <a:lnTo>
                      <a:pt x="3133" y="424"/>
                    </a:lnTo>
                    <a:lnTo>
                      <a:pt x="3137" y="421"/>
                    </a:lnTo>
                    <a:lnTo>
                      <a:pt x="3141" y="418"/>
                    </a:lnTo>
                    <a:lnTo>
                      <a:pt x="3145" y="416"/>
                    </a:lnTo>
                    <a:lnTo>
                      <a:pt x="3149" y="411"/>
                    </a:lnTo>
                    <a:lnTo>
                      <a:pt x="3153" y="409"/>
                    </a:lnTo>
                    <a:lnTo>
                      <a:pt x="3157" y="406"/>
                    </a:lnTo>
                    <a:lnTo>
                      <a:pt x="3161" y="403"/>
                    </a:lnTo>
                    <a:lnTo>
                      <a:pt x="3165" y="400"/>
                    </a:lnTo>
                    <a:lnTo>
                      <a:pt x="3169" y="398"/>
                    </a:lnTo>
                    <a:lnTo>
                      <a:pt x="3173" y="394"/>
                    </a:lnTo>
                    <a:lnTo>
                      <a:pt x="3177" y="390"/>
                    </a:lnTo>
                    <a:lnTo>
                      <a:pt x="3181" y="388"/>
                    </a:lnTo>
                    <a:lnTo>
                      <a:pt x="3185" y="385"/>
                    </a:lnTo>
                    <a:lnTo>
                      <a:pt x="3188" y="382"/>
                    </a:lnTo>
                    <a:lnTo>
                      <a:pt x="3192" y="378"/>
                    </a:lnTo>
                    <a:lnTo>
                      <a:pt x="3196" y="377"/>
                    </a:lnTo>
                    <a:lnTo>
                      <a:pt x="3200" y="374"/>
                    </a:lnTo>
                    <a:lnTo>
                      <a:pt x="3204" y="370"/>
                    </a:lnTo>
                    <a:lnTo>
                      <a:pt x="3208" y="368"/>
                    </a:lnTo>
                    <a:lnTo>
                      <a:pt x="3212" y="365"/>
                    </a:lnTo>
                    <a:lnTo>
                      <a:pt x="3216" y="362"/>
                    </a:lnTo>
                    <a:lnTo>
                      <a:pt x="3220" y="359"/>
                    </a:lnTo>
                    <a:lnTo>
                      <a:pt x="3224" y="355"/>
                    </a:lnTo>
                    <a:lnTo>
                      <a:pt x="3228" y="352"/>
                    </a:lnTo>
                    <a:lnTo>
                      <a:pt x="3232" y="350"/>
                    </a:lnTo>
                    <a:lnTo>
                      <a:pt x="3236" y="348"/>
                    </a:lnTo>
                    <a:lnTo>
                      <a:pt x="3240" y="345"/>
                    </a:lnTo>
                    <a:lnTo>
                      <a:pt x="3244" y="343"/>
                    </a:lnTo>
                    <a:lnTo>
                      <a:pt x="3248" y="338"/>
                    </a:lnTo>
                    <a:lnTo>
                      <a:pt x="3251" y="338"/>
                    </a:lnTo>
                    <a:lnTo>
                      <a:pt x="3255" y="334"/>
                    </a:lnTo>
                    <a:lnTo>
                      <a:pt x="3259" y="331"/>
                    </a:lnTo>
                    <a:lnTo>
                      <a:pt x="3263" y="330"/>
                    </a:lnTo>
                    <a:lnTo>
                      <a:pt x="3267" y="326"/>
                    </a:lnTo>
                    <a:lnTo>
                      <a:pt x="3271" y="324"/>
                    </a:lnTo>
                    <a:lnTo>
                      <a:pt x="3275" y="321"/>
                    </a:lnTo>
                    <a:lnTo>
                      <a:pt x="3279" y="319"/>
                    </a:lnTo>
                    <a:lnTo>
                      <a:pt x="3283" y="316"/>
                    </a:lnTo>
                    <a:lnTo>
                      <a:pt x="3287" y="314"/>
                    </a:lnTo>
                    <a:lnTo>
                      <a:pt x="3291" y="310"/>
                    </a:lnTo>
                    <a:lnTo>
                      <a:pt x="3295" y="308"/>
                    </a:lnTo>
                    <a:lnTo>
                      <a:pt x="3299" y="306"/>
                    </a:lnTo>
                    <a:lnTo>
                      <a:pt x="3303" y="304"/>
                    </a:lnTo>
                    <a:lnTo>
                      <a:pt x="3307" y="301"/>
                    </a:lnTo>
                    <a:lnTo>
                      <a:pt x="3311" y="298"/>
                    </a:lnTo>
                    <a:lnTo>
                      <a:pt x="3314" y="294"/>
                    </a:lnTo>
                    <a:lnTo>
                      <a:pt x="3318" y="294"/>
                    </a:lnTo>
                    <a:lnTo>
                      <a:pt x="3322" y="291"/>
                    </a:lnTo>
                    <a:lnTo>
                      <a:pt x="3326" y="288"/>
                    </a:lnTo>
                    <a:lnTo>
                      <a:pt x="3330" y="286"/>
                    </a:lnTo>
                    <a:lnTo>
                      <a:pt x="3334" y="284"/>
                    </a:lnTo>
                    <a:lnTo>
                      <a:pt x="3338" y="281"/>
                    </a:lnTo>
                    <a:lnTo>
                      <a:pt x="3342" y="280"/>
                    </a:lnTo>
                    <a:lnTo>
                      <a:pt x="3346" y="276"/>
                    </a:lnTo>
                    <a:lnTo>
                      <a:pt x="3350" y="274"/>
                    </a:lnTo>
                    <a:lnTo>
                      <a:pt x="3354" y="270"/>
                    </a:lnTo>
                    <a:lnTo>
                      <a:pt x="3358" y="270"/>
                    </a:lnTo>
                    <a:lnTo>
                      <a:pt x="3362" y="268"/>
                    </a:lnTo>
                    <a:lnTo>
                      <a:pt x="3366" y="266"/>
                    </a:lnTo>
                    <a:lnTo>
                      <a:pt x="3370" y="263"/>
                    </a:lnTo>
                    <a:lnTo>
                      <a:pt x="3374" y="262"/>
                    </a:lnTo>
                    <a:lnTo>
                      <a:pt x="3377" y="258"/>
                    </a:lnTo>
                    <a:lnTo>
                      <a:pt x="3381" y="257"/>
                    </a:lnTo>
                    <a:lnTo>
                      <a:pt x="3385" y="255"/>
                    </a:lnTo>
                    <a:lnTo>
                      <a:pt x="3389" y="253"/>
                    </a:lnTo>
                    <a:lnTo>
                      <a:pt x="3393" y="250"/>
                    </a:lnTo>
                    <a:lnTo>
                      <a:pt x="3397" y="247"/>
                    </a:lnTo>
                    <a:lnTo>
                      <a:pt x="3401" y="247"/>
                    </a:lnTo>
                    <a:lnTo>
                      <a:pt x="3405" y="243"/>
                    </a:lnTo>
                    <a:lnTo>
                      <a:pt x="3409" y="241"/>
                    </a:lnTo>
                    <a:lnTo>
                      <a:pt x="3413" y="239"/>
                    </a:lnTo>
                    <a:lnTo>
                      <a:pt x="3417" y="237"/>
                    </a:lnTo>
                    <a:lnTo>
                      <a:pt x="3421" y="235"/>
                    </a:lnTo>
                    <a:lnTo>
                      <a:pt x="3425" y="232"/>
                    </a:lnTo>
                    <a:lnTo>
                      <a:pt x="3429" y="231"/>
                    </a:lnTo>
                    <a:lnTo>
                      <a:pt x="3433" y="229"/>
                    </a:lnTo>
                    <a:lnTo>
                      <a:pt x="3437" y="227"/>
                    </a:lnTo>
                    <a:lnTo>
                      <a:pt x="3440" y="224"/>
                    </a:lnTo>
                    <a:lnTo>
                      <a:pt x="3444" y="224"/>
                    </a:lnTo>
                    <a:lnTo>
                      <a:pt x="3448" y="220"/>
                    </a:lnTo>
                    <a:lnTo>
                      <a:pt x="3452" y="219"/>
                    </a:lnTo>
                    <a:lnTo>
                      <a:pt x="3456" y="218"/>
                    </a:lnTo>
                    <a:lnTo>
                      <a:pt x="3460" y="215"/>
                    </a:lnTo>
                    <a:lnTo>
                      <a:pt x="3464" y="212"/>
                    </a:lnTo>
                    <a:lnTo>
                      <a:pt x="3468" y="211"/>
                    </a:lnTo>
                    <a:lnTo>
                      <a:pt x="3472" y="209"/>
                    </a:lnTo>
                    <a:lnTo>
                      <a:pt x="3476" y="207"/>
                    </a:lnTo>
                    <a:lnTo>
                      <a:pt x="3480" y="206"/>
                    </a:lnTo>
                    <a:lnTo>
                      <a:pt x="3484" y="204"/>
                    </a:lnTo>
                    <a:lnTo>
                      <a:pt x="3488" y="201"/>
                    </a:lnTo>
                    <a:lnTo>
                      <a:pt x="3492" y="200"/>
                    </a:lnTo>
                    <a:lnTo>
                      <a:pt x="3496" y="198"/>
                    </a:lnTo>
                    <a:lnTo>
                      <a:pt x="3499" y="196"/>
                    </a:lnTo>
                    <a:lnTo>
                      <a:pt x="3503" y="195"/>
                    </a:lnTo>
                    <a:lnTo>
                      <a:pt x="3507" y="193"/>
                    </a:lnTo>
                    <a:lnTo>
                      <a:pt x="3511" y="190"/>
                    </a:lnTo>
                    <a:lnTo>
                      <a:pt x="3515" y="188"/>
                    </a:lnTo>
                    <a:lnTo>
                      <a:pt x="3519" y="187"/>
                    </a:lnTo>
                    <a:lnTo>
                      <a:pt x="3523" y="186"/>
                    </a:lnTo>
                    <a:lnTo>
                      <a:pt x="3527" y="183"/>
                    </a:lnTo>
                    <a:lnTo>
                      <a:pt x="3531" y="183"/>
                    </a:lnTo>
                    <a:lnTo>
                      <a:pt x="3535" y="180"/>
                    </a:lnTo>
                    <a:lnTo>
                      <a:pt x="3539" y="178"/>
                    </a:lnTo>
                    <a:lnTo>
                      <a:pt x="3543" y="176"/>
                    </a:lnTo>
                    <a:lnTo>
                      <a:pt x="3547" y="174"/>
                    </a:lnTo>
                    <a:lnTo>
                      <a:pt x="3551" y="173"/>
                    </a:lnTo>
                    <a:lnTo>
                      <a:pt x="3555" y="171"/>
                    </a:lnTo>
                    <a:lnTo>
                      <a:pt x="3559" y="171"/>
                    </a:lnTo>
                    <a:lnTo>
                      <a:pt x="3562" y="169"/>
                    </a:lnTo>
                    <a:lnTo>
                      <a:pt x="3566" y="167"/>
                    </a:lnTo>
                    <a:lnTo>
                      <a:pt x="3570" y="165"/>
                    </a:lnTo>
                    <a:lnTo>
                      <a:pt x="3574" y="164"/>
                    </a:lnTo>
                    <a:lnTo>
                      <a:pt x="3578" y="163"/>
                    </a:lnTo>
                    <a:lnTo>
                      <a:pt x="3582" y="161"/>
                    </a:lnTo>
                    <a:lnTo>
                      <a:pt x="3586" y="159"/>
                    </a:lnTo>
                    <a:lnTo>
                      <a:pt x="3590" y="158"/>
                    </a:lnTo>
                    <a:lnTo>
                      <a:pt x="3594" y="157"/>
                    </a:lnTo>
                    <a:lnTo>
                      <a:pt x="3598" y="156"/>
                    </a:lnTo>
                    <a:lnTo>
                      <a:pt x="3602" y="154"/>
                    </a:lnTo>
                    <a:lnTo>
                      <a:pt x="3606" y="152"/>
                    </a:lnTo>
                    <a:lnTo>
                      <a:pt x="3610" y="152"/>
                    </a:lnTo>
                    <a:lnTo>
                      <a:pt x="3614" y="149"/>
                    </a:lnTo>
                    <a:lnTo>
                      <a:pt x="3618" y="148"/>
                    </a:lnTo>
                    <a:lnTo>
                      <a:pt x="3622" y="146"/>
                    </a:lnTo>
                    <a:lnTo>
                      <a:pt x="3625" y="144"/>
                    </a:lnTo>
                    <a:lnTo>
                      <a:pt x="3629" y="144"/>
                    </a:lnTo>
                    <a:lnTo>
                      <a:pt x="3633" y="143"/>
                    </a:lnTo>
                    <a:lnTo>
                      <a:pt x="3637" y="142"/>
                    </a:lnTo>
                    <a:lnTo>
                      <a:pt x="3641" y="140"/>
                    </a:lnTo>
                    <a:lnTo>
                      <a:pt x="3645" y="139"/>
                    </a:lnTo>
                    <a:lnTo>
                      <a:pt x="3649" y="137"/>
                    </a:lnTo>
                    <a:lnTo>
                      <a:pt x="3653" y="135"/>
                    </a:lnTo>
                    <a:lnTo>
                      <a:pt x="3657" y="135"/>
                    </a:lnTo>
                    <a:lnTo>
                      <a:pt x="3661" y="134"/>
                    </a:lnTo>
                    <a:lnTo>
                      <a:pt x="3665" y="132"/>
                    </a:lnTo>
                    <a:lnTo>
                      <a:pt x="3669" y="131"/>
                    </a:lnTo>
                    <a:lnTo>
                      <a:pt x="3673" y="130"/>
                    </a:lnTo>
                    <a:lnTo>
                      <a:pt x="3677" y="128"/>
                    </a:lnTo>
                    <a:lnTo>
                      <a:pt x="3681" y="128"/>
                    </a:lnTo>
                    <a:lnTo>
                      <a:pt x="3685" y="126"/>
                    </a:lnTo>
                    <a:lnTo>
                      <a:pt x="3688" y="125"/>
                    </a:lnTo>
                    <a:lnTo>
                      <a:pt x="3692" y="123"/>
                    </a:lnTo>
                    <a:lnTo>
                      <a:pt x="3696" y="123"/>
                    </a:lnTo>
                    <a:lnTo>
                      <a:pt x="3700" y="122"/>
                    </a:lnTo>
                    <a:lnTo>
                      <a:pt x="3704" y="120"/>
                    </a:lnTo>
                    <a:lnTo>
                      <a:pt x="3708" y="118"/>
                    </a:lnTo>
                    <a:lnTo>
                      <a:pt x="3712" y="118"/>
                    </a:lnTo>
                    <a:lnTo>
                      <a:pt x="3716" y="115"/>
                    </a:lnTo>
                    <a:lnTo>
                      <a:pt x="3720" y="116"/>
                    </a:lnTo>
                    <a:lnTo>
                      <a:pt x="3724" y="115"/>
                    </a:lnTo>
                    <a:lnTo>
                      <a:pt x="3728" y="113"/>
                    </a:lnTo>
                    <a:lnTo>
                      <a:pt x="3732" y="111"/>
                    </a:lnTo>
                    <a:lnTo>
                      <a:pt x="3736" y="111"/>
                    </a:lnTo>
                    <a:lnTo>
                      <a:pt x="3740" y="109"/>
                    </a:lnTo>
                    <a:lnTo>
                      <a:pt x="3744" y="108"/>
                    </a:lnTo>
                    <a:lnTo>
                      <a:pt x="3748" y="108"/>
                    </a:lnTo>
                    <a:lnTo>
                      <a:pt x="3751" y="105"/>
                    </a:lnTo>
                    <a:lnTo>
                      <a:pt x="3755" y="105"/>
                    </a:lnTo>
                    <a:lnTo>
                      <a:pt x="3759" y="104"/>
                    </a:lnTo>
                    <a:lnTo>
                      <a:pt x="3763" y="103"/>
                    </a:lnTo>
                    <a:lnTo>
                      <a:pt x="3767" y="102"/>
                    </a:lnTo>
                    <a:lnTo>
                      <a:pt x="3771" y="101"/>
                    </a:lnTo>
                    <a:lnTo>
                      <a:pt x="3775" y="100"/>
                    </a:lnTo>
                    <a:lnTo>
                      <a:pt x="3779" y="99"/>
                    </a:lnTo>
                    <a:lnTo>
                      <a:pt x="3783" y="98"/>
                    </a:lnTo>
                    <a:lnTo>
                      <a:pt x="3787" y="97"/>
                    </a:lnTo>
                    <a:lnTo>
                      <a:pt x="3791" y="97"/>
                    </a:lnTo>
                    <a:lnTo>
                      <a:pt x="3795" y="95"/>
                    </a:lnTo>
                    <a:lnTo>
                      <a:pt x="3799" y="94"/>
                    </a:lnTo>
                    <a:lnTo>
                      <a:pt x="3803" y="94"/>
                    </a:lnTo>
                    <a:lnTo>
                      <a:pt x="3807" y="93"/>
                    </a:lnTo>
                    <a:lnTo>
                      <a:pt x="3811" y="92"/>
                    </a:lnTo>
                    <a:lnTo>
                      <a:pt x="3814" y="92"/>
                    </a:lnTo>
                    <a:lnTo>
                      <a:pt x="3818" y="91"/>
                    </a:lnTo>
                    <a:lnTo>
                      <a:pt x="3822" y="89"/>
                    </a:lnTo>
                    <a:lnTo>
                      <a:pt x="3826" y="87"/>
                    </a:lnTo>
                    <a:lnTo>
                      <a:pt x="3830" y="88"/>
                    </a:lnTo>
                    <a:lnTo>
                      <a:pt x="3834" y="87"/>
                    </a:lnTo>
                    <a:lnTo>
                      <a:pt x="3838" y="86"/>
                    </a:lnTo>
                    <a:lnTo>
                      <a:pt x="3842" y="84"/>
                    </a:lnTo>
                    <a:lnTo>
                      <a:pt x="3846" y="85"/>
                    </a:lnTo>
                    <a:lnTo>
                      <a:pt x="3850" y="82"/>
                    </a:lnTo>
                    <a:lnTo>
                      <a:pt x="3854" y="83"/>
                    </a:lnTo>
                    <a:lnTo>
                      <a:pt x="3858" y="81"/>
                    </a:lnTo>
                    <a:lnTo>
                      <a:pt x="3862" y="81"/>
                    </a:lnTo>
                    <a:lnTo>
                      <a:pt x="3866" y="80"/>
                    </a:lnTo>
                    <a:lnTo>
                      <a:pt x="3870" y="80"/>
                    </a:lnTo>
                    <a:lnTo>
                      <a:pt x="3874" y="78"/>
                    </a:lnTo>
                    <a:lnTo>
                      <a:pt x="3877" y="77"/>
                    </a:lnTo>
                    <a:lnTo>
                      <a:pt x="3881" y="77"/>
                    </a:lnTo>
                    <a:lnTo>
                      <a:pt x="3885" y="76"/>
                    </a:lnTo>
                    <a:lnTo>
                      <a:pt x="3889" y="76"/>
                    </a:lnTo>
                    <a:lnTo>
                      <a:pt x="3893" y="74"/>
                    </a:lnTo>
                    <a:lnTo>
                      <a:pt x="3897" y="76"/>
                    </a:lnTo>
                    <a:lnTo>
                      <a:pt x="3901" y="74"/>
                    </a:lnTo>
                    <a:lnTo>
                      <a:pt x="3905" y="73"/>
                    </a:lnTo>
                    <a:lnTo>
                      <a:pt x="3909" y="72"/>
                    </a:lnTo>
                    <a:lnTo>
                      <a:pt x="3913" y="70"/>
                    </a:lnTo>
                    <a:lnTo>
                      <a:pt x="3917" y="71"/>
                    </a:lnTo>
                    <a:lnTo>
                      <a:pt x="3921" y="70"/>
                    </a:lnTo>
                    <a:lnTo>
                      <a:pt x="3925" y="68"/>
                    </a:lnTo>
                    <a:lnTo>
                      <a:pt x="3929" y="69"/>
                    </a:lnTo>
                    <a:lnTo>
                      <a:pt x="3933" y="6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499" name="Freeform 347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122" y="6"/>
                  </a:cxn>
                  <a:cxn ang="0">
                    <a:pos x="185" y="5"/>
                  </a:cxn>
                  <a:cxn ang="0">
                    <a:pos x="248" y="7"/>
                  </a:cxn>
                  <a:cxn ang="0">
                    <a:pos x="311" y="6"/>
                  </a:cxn>
                  <a:cxn ang="0">
                    <a:pos x="374" y="5"/>
                  </a:cxn>
                  <a:cxn ang="0">
                    <a:pos x="437" y="5"/>
                  </a:cxn>
                  <a:cxn ang="0">
                    <a:pos x="499" y="5"/>
                  </a:cxn>
                  <a:cxn ang="0">
                    <a:pos x="562" y="6"/>
                  </a:cxn>
                  <a:cxn ang="0">
                    <a:pos x="625" y="5"/>
                  </a:cxn>
                  <a:cxn ang="0">
                    <a:pos x="688" y="5"/>
                  </a:cxn>
                  <a:cxn ang="0">
                    <a:pos x="751" y="5"/>
                  </a:cxn>
                  <a:cxn ang="0">
                    <a:pos x="814" y="5"/>
                  </a:cxn>
                  <a:cxn ang="0">
                    <a:pos x="877" y="5"/>
                  </a:cxn>
                  <a:cxn ang="0">
                    <a:pos x="940" y="6"/>
                  </a:cxn>
                  <a:cxn ang="0">
                    <a:pos x="1003" y="6"/>
                  </a:cxn>
                  <a:cxn ang="0">
                    <a:pos x="1066" y="6"/>
                  </a:cxn>
                  <a:cxn ang="0">
                    <a:pos x="1129" y="6"/>
                  </a:cxn>
                  <a:cxn ang="0">
                    <a:pos x="1192" y="5"/>
                  </a:cxn>
                  <a:cxn ang="0">
                    <a:pos x="1255" y="5"/>
                  </a:cxn>
                  <a:cxn ang="0">
                    <a:pos x="1318" y="6"/>
                  </a:cxn>
                  <a:cxn ang="0">
                    <a:pos x="1381" y="6"/>
                  </a:cxn>
                  <a:cxn ang="0">
                    <a:pos x="1444" y="6"/>
                  </a:cxn>
                  <a:cxn ang="0">
                    <a:pos x="1507" y="6"/>
                  </a:cxn>
                  <a:cxn ang="0">
                    <a:pos x="1570" y="7"/>
                  </a:cxn>
                  <a:cxn ang="0">
                    <a:pos x="1633" y="6"/>
                  </a:cxn>
                  <a:cxn ang="0">
                    <a:pos x="1696" y="7"/>
                  </a:cxn>
                  <a:cxn ang="0">
                    <a:pos x="1759" y="7"/>
                  </a:cxn>
                  <a:cxn ang="0">
                    <a:pos x="1822" y="5"/>
                  </a:cxn>
                  <a:cxn ang="0">
                    <a:pos x="1885" y="6"/>
                  </a:cxn>
                  <a:cxn ang="0">
                    <a:pos x="1948" y="7"/>
                  </a:cxn>
                  <a:cxn ang="0">
                    <a:pos x="2011" y="5"/>
                  </a:cxn>
                  <a:cxn ang="0">
                    <a:pos x="2074" y="6"/>
                  </a:cxn>
                  <a:cxn ang="0">
                    <a:pos x="2137" y="5"/>
                  </a:cxn>
                  <a:cxn ang="0">
                    <a:pos x="2200" y="5"/>
                  </a:cxn>
                  <a:cxn ang="0">
                    <a:pos x="2263" y="5"/>
                  </a:cxn>
                  <a:cxn ang="0">
                    <a:pos x="2326" y="5"/>
                  </a:cxn>
                  <a:cxn ang="0">
                    <a:pos x="2389" y="5"/>
                  </a:cxn>
                  <a:cxn ang="0">
                    <a:pos x="2452" y="4"/>
                  </a:cxn>
                  <a:cxn ang="0">
                    <a:pos x="2515" y="3"/>
                  </a:cxn>
                  <a:cxn ang="0">
                    <a:pos x="2578" y="4"/>
                  </a:cxn>
                  <a:cxn ang="0">
                    <a:pos x="2641" y="3"/>
                  </a:cxn>
                  <a:cxn ang="0">
                    <a:pos x="2704" y="3"/>
                  </a:cxn>
                  <a:cxn ang="0">
                    <a:pos x="2767" y="3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2"/>
                  </a:cxn>
                  <a:cxn ang="0">
                    <a:pos x="3019" y="3"/>
                  </a:cxn>
                  <a:cxn ang="0">
                    <a:pos x="3082" y="4"/>
                  </a:cxn>
                  <a:cxn ang="0">
                    <a:pos x="3145" y="3"/>
                  </a:cxn>
                  <a:cxn ang="0">
                    <a:pos x="3208" y="3"/>
                  </a:cxn>
                  <a:cxn ang="0">
                    <a:pos x="3271" y="2"/>
                  </a:cxn>
                  <a:cxn ang="0">
                    <a:pos x="3334" y="3"/>
                  </a:cxn>
                  <a:cxn ang="0">
                    <a:pos x="3397" y="3"/>
                  </a:cxn>
                  <a:cxn ang="0">
                    <a:pos x="3460" y="3"/>
                  </a:cxn>
                  <a:cxn ang="0">
                    <a:pos x="3523" y="3"/>
                  </a:cxn>
                  <a:cxn ang="0">
                    <a:pos x="3586" y="2"/>
                  </a:cxn>
                  <a:cxn ang="0">
                    <a:pos x="3649" y="2"/>
                  </a:cxn>
                  <a:cxn ang="0">
                    <a:pos x="3712" y="0"/>
                  </a:cxn>
                  <a:cxn ang="0">
                    <a:pos x="3775" y="2"/>
                  </a:cxn>
                  <a:cxn ang="0">
                    <a:pos x="3838" y="2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8">
                    <a:moveTo>
                      <a:pt x="0" y="7"/>
                    </a:moveTo>
                    <a:lnTo>
                      <a:pt x="3" y="6"/>
                    </a:lnTo>
                    <a:lnTo>
                      <a:pt x="7" y="6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31" y="6"/>
                    </a:lnTo>
                    <a:lnTo>
                      <a:pt x="35" y="6"/>
                    </a:lnTo>
                    <a:lnTo>
                      <a:pt x="39" y="7"/>
                    </a:lnTo>
                    <a:lnTo>
                      <a:pt x="43" y="6"/>
                    </a:lnTo>
                    <a:lnTo>
                      <a:pt x="47" y="5"/>
                    </a:lnTo>
                    <a:lnTo>
                      <a:pt x="51" y="6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62" y="7"/>
                    </a:lnTo>
                    <a:lnTo>
                      <a:pt x="66" y="6"/>
                    </a:lnTo>
                    <a:lnTo>
                      <a:pt x="70" y="5"/>
                    </a:lnTo>
                    <a:lnTo>
                      <a:pt x="74" y="6"/>
                    </a:lnTo>
                    <a:lnTo>
                      <a:pt x="78" y="7"/>
                    </a:lnTo>
                    <a:lnTo>
                      <a:pt x="82" y="5"/>
                    </a:lnTo>
                    <a:lnTo>
                      <a:pt x="86" y="6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8" y="7"/>
                    </a:lnTo>
                    <a:lnTo>
                      <a:pt x="102" y="5"/>
                    </a:lnTo>
                    <a:lnTo>
                      <a:pt x="106" y="6"/>
                    </a:lnTo>
                    <a:lnTo>
                      <a:pt x="110" y="6"/>
                    </a:lnTo>
                    <a:lnTo>
                      <a:pt x="114" y="5"/>
                    </a:lnTo>
                    <a:lnTo>
                      <a:pt x="118" y="6"/>
                    </a:lnTo>
                    <a:lnTo>
                      <a:pt x="122" y="6"/>
                    </a:lnTo>
                    <a:lnTo>
                      <a:pt x="125" y="5"/>
                    </a:lnTo>
                    <a:lnTo>
                      <a:pt x="129" y="5"/>
                    </a:lnTo>
                    <a:lnTo>
                      <a:pt x="133" y="6"/>
                    </a:lnTo>
                    <a:lnTo>
                      <a:pt x="137" y="7"/>
                    </a:lnTo>
                    <a:lnTo>
                      <a:pt x="141" y="6"/>
                    </a:lnTo>
                    <a:lnTo>
                      <a:pt x="145" y="6"/>
                    </a:lnTo>
                    <a:lnTo>
                      <a:pt x="149" y="7"/>
                    </a:lnTo>
                    <a:lnTo>
                      <a:pt x="153" y="6"/>
                    </a:lnTo>
                    <a:lnTo>
                      <a:pt x="157" y="5"/>
                    </a:lnTo>
                    <a:lnTo>
                      <a:pt x="161" y="6"/>
                    </a:lnTo>
                    <a:lnTo>
                      <a:pt x="165" y="6"/>
                    </a:lnTo>
                    <a:lnTo>
                      <a:pt x="169" y="6"/>
                    </a:lnTo>
                    <a:lnTo>
                      <a:pt x="173" y="5"/>
                    </a:lnTo>
                    <a:lnTo>
                      <a:pt x="177" y="6"/>
                    </a:lnTo>
                    <a:lnTo>
                      <a:pt x="181" y="6"/>
                    </a:lnTo>
                    <a:lnTo>
                      <a:pt x="185" y="5"/>
                    </a:lnTo>
                    <a:lnTo>
                      <a:pt x="188" y="6"/>
                    </a:lnTo>
                    <a:lnTo>
                      <a:pt x="192" y="7"/>
                    </a:lnTo>
                    <a:lnTo>
                      <a:pt x="196" y="6"/>
                    </a:lnTo>
                    <a:lnTo>
                      <a:pt x="200" y="5"/>
                    </a:lnTo>
                    <a:lnTo>
                      <a:pt x="204" y="6"/>
                    </a:lnTo>
                    <a:lnTo>
                      <a:pt x="208" y="5"/>
                    </a:lnTo>
                    <a:lnTo>
                      <a:pt x="212" y="7"/>
                    </a:lnTo>
                    <a:lnTo>
                      <a:pt x="216" y="5"/>
                    </a:lnTo>
                    <a:lnTo>
                      <a:pt x="220" y="7"/>
                    </a:lnTo>
                    <a:lnTo>
                      <a:pt x="224" y="7"/>
                    </a:lnTo>
                    <a:lnTo>
                      <a:pt x="228" y="7"/>
                    </a:lnTo>
                    <a:lnTo>
                      <a:pt x="232" y="6"/>
                    </a:lnTo>
                    <a:lnTo>
                      <a:pt x="236" y="7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1" y="6"/>
                    </a:lnTo>
                    <a:lnTo>
                      <a:pt x="255" y="6"/>
                    </a:lnTo>
                    <a:lnTo>
                      <a:pt x="259" y="7"/>
                    </a:lnTo>
                    <a:lnTo>
                      <a:pt x="263" y="7"/>
                    </a:lnTo>
                    <a:lnTo>
                      <a:pt x="267" y="5"/>
                    </a:lnTo>
                    <a:lnTo>
                      <a:pt x="271" y="7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6"/>
                    </a:lnTo>
                    <a:lnTo>
                      <a:pt x="307" y="7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18" y="4"/>
                    </a:lnTo>
                    <a:lnTo>
                      <a:pt x="322" y="6"/>
                    </a:lnTo>
                    <a:lnTo>
                      <a:pt x="326" y="5"/>
                    </a:lnTo>
                    <a:lnTo>
                      <a:pt x="330" y="6"/>
                    </a:lnTo>
                    <a:lnTo>
                      <a:pt x="334" y="6"/>
                    </a:lnTo>
                    <a:lnTo>
                      <a:pt x="338" y="5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50" y="6"/>
                    </a:lnTo>
                    <a:lnTo>
                      <a:pt x="354" y="6"/>
                    </a:lnTo>
                    <a:lnTo>
                      <a:pt x="358" y="5"/>
                    </a:lnTo>
                    <a:lnTo>
                      <a:pt x="362" y="5"/>
                    </a:lnTo>
                    <a:lnTo>
                      <a:pt x="366" y="4"/>
                    </a:lnTo>
                    <a:lnTo>
                      <a:pt x="370" y="7"/>
                    </a:lnTo>
                    <a:lnTo>
                      <a:pt x="374" y="5"/>
                    </a:lnTo>
                    <a:lnTo>
                      <a:pt x="377" y="7"/>
                    </a:lnTo>
                    <a:lnTo>
                      <a:pt x="381" y="5"/>
                    </a:lnTo>
                    <a:lnTo>
                      <a:pt x="385" y="7"/>
                    </a:lnTo>
                    <a:lnTo>
                      <a:pt x="389" y="6"/>
                    </a:lnTo>
                    <a:lnTo>
                      <a:pt x="393" y="6"/>
                    </a:lnTo>
                    <a:lnTo>
                      <a:pt x="397" y="6"/>
                    </a:lnTo>
                    <a:lnTo>
                      <a:pt x="401" y="5"/>
                    </a:lnTo>
                    <a:lnTo>
                      <a:pt x="405" y="6"/>
                    </a:lnTo>
                    <a:lnTo>
                      <a:pt x="409" y="6"/>
                    </a:lnTo>
                    <a:lnTo>
                      <a:pt x="413" y="6"/>
                    </a:lnTo>
                    <a:lnTo>
                      <a:pt x="417" y="5"/>
                    </a:lnTo>
                    <a:lnTo>
                      <a:pt x="421" y="6"/>
                    </a:lnTo>
                    <a:lnTo>
                      <a:pt x="425" y="5"/>
                    </a:lnTo>
                    <a:lnTo>
                      <a:pt x="429" y="5"/>
                    </a:lnTo>
                    <a:lnTo>
                      <a:pt x="433" y="7"/>
                    </a:lnTo>
                    <a:lnTo>
                      <a:pt x="437" y="5"/>
                    </a:lnTo>
                    <a:lnTo>
                      <a:pt x="440" y="5"/>
                    </a:lnTo>
                    <a:lnTo>
                      <a:pt x="444" y="5"/>
                    </a:lnTo>
                    <a:lnTo>
                      <a:pt x="448" y="6"/>
                    </a:lnTo>
                    <a:lnTo>
                      <a:pt x="452" y="6"/>
                    </a:lnTo>
                    <a:lnTo>
                      <a:pt x="456" y="6"/>
                    </a:lnTo>
                    <a:lnTo>
                      <a:pt x="460" y="6"/>
                    </a:lnTo>
                    <a:lnTo>
                      <a:pt x="464" y="5"/>
                    </a:lnTo>
                    <a:lnTo>
                      <a:pt x="468" y="4"/>
                    </a:lnTo>
                    <a:lnTo>
                      <a:pt x="472" y="5"/>
                    </a:lnTo>
                    <a:lnTo>
                      <a:pt x="476" y="6"/>
                    </a:lnTo>
                    <a:lnTo>
                      <a:pt x="480" y="5"/>
                    </a:lnTo>
                    <a:lnTo>
                      <a:pt x="484" y="5"/>
                    </a:lnTo>
                    <a:lnTo>
                      <a:pt x="488" y="7"/>
                    </a:lnTo>
                    <a:lnTo>
                      <a:pt x="492" y="5"/>
                    </a:lnTo>
                    <a:lnTo>
                      <a:pt x="496" y="6"/>
                    </a:lnTo>
                    <a:lnTo>
                      <a:pt x="499" y="5"/>
                    </a:lnTo>
                    <a:lnTo>
                      <a:pt x="503" y="5"/>
                    </a:lnTo>
                    <a:lnTo>
                      <a:pt x="507" y="7"/>
                    </a:lnTo>
                    <a:lnTo>
                      <a:pt x="511" y="6"/>
                    </a:lnTo>
                    <a:lnTo>
                      <a:pt x="515" y="5"/>
                    </a:lnTo>
                    <a:lnTo>
                      <a:pt x="519" y="5"/>
                    </a:lnTo>
                    <a:lnTo>
                      <a:pt x="523" y="4"/>
                    </a:lnTo>
                    <a:lnTo>
                      <a:pt x="527" y="6"/>
                    </a:lnTo>
                    <a:lnTo>
                      <a:pt x="531" y="5"/>
                    </a:lnTo>
                    <a:lnTo>
                      <a:pt x="535" y="5"/>
                    </a:lnTo>
                    <a:lnTo>
                      <a:pt x="539" y="6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6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4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6"/>
                    </a:lnTo>
                    <a:lnTo>
                      <a:pt x="590" y="6"/>
                    </a:lnTo>
                    <a:lnTo>
                      <a:pt x="594" y="5"/>
                    </a:lnTo>
                    <a:lnTo>
                      <a:pt x="598" y="6"/>
                    </a:lnTo>
                    <a:lnTo>
                      <a:pt x="602" y="6"/>
                    </a:lnTo>
                    <a:lnTo>
                      <a:pt x="606" y="5"/>
                    </a:lnTo>
                    <a:lnTo>
                      <a:pt x="610" y="5"/>
                    </a:lnTo>
                    <a:lnTo>
                      <a:pt x="614" y="5"/>
                    </a:lnTo>
                    <a:lnTo>
                      <a:pt x="618" y="6"/>
                    </a:lnTo>
                    <a:lnTo>
                      <a:pt x="622" y="5"/>
                    </a:lnTo>
                    <a:lnTo>
                      <a:pt x="625" y="5"/>
                    </a:lnTo>
                    <a:lnTo>
                      <a:pt x="629" y="5"/>
                    </a:lnTo>
                    <a:lnTo>
                      <a:pt x="633" y="5"/>
                    </a:lnTo>
                    <a:lnTo>
                      <a:pt x="637" y="7"/>
                    </a:lnTo>
                    <a:lnTo>
                      <a:pt x="641" y="6"/>
                    </a:lnTo>
                    <a:lnTo>
                      <a:pt x="645" y="5"/>
                    </a:lnTo>
                    <a:lnTo>
                      <a:pt x="649" y="6"/>
                    </a:lnTo>
                    <a:lnTo>
                      <a:pt x="653" y="5"/>
                    </a:lnTo>
                    <a:lnTo>
                      <a:pt x="657" y="5"/>
                    </a:lnTo>
                    <a:lnTo>
                      <a:pt x="661" y="5"/>
                    </a:lnTo>
                    <a:lnTo>
                      <a:pt x="665" y="5"/>
                    </a:lnTo>
                    <a:lnTo>
                      <a:pt x="669" y="5"/>
                    </a:lnTo>
                    <a:lnTo>
                      <a:pt x="673" y="5"/>
                    </a:lnTo>
                    <a:lnTo>
                      <a:pt x="677" y="6"/>
                    </a:lnTo>
                    <a:lnTo>
                      <a:pt x="681" y="5"/>
                    </a:lnTo>
                    <a:lnTo>
                      <a:pt x="685" y="5"/>
                    </a:lnTo>
                    <a:lnTo>
                      <a:pt x="688" y="5"/>
                    </a:lnTo>
                    <a:lnTo>
                      <a:pt x="692" y="5"/>
                    </a:lnTo>
                    <a:lnTo>
                      <a:pt x="696" y="5"/>
                    </a:lnTo>
                    <a:lnTo>
                      <a:pt x="700" y="5"/>
                    </a:lnTo>
                    <a:lnTo>
                      <a:pt x="704" y="4"/>
                    </a:lnTo>
                    <a:lnTo>
                      <a:pt x="708" y="5"/>
                    </a:lnTo>
                    <a:lnTo>
                      <a:pt x="712" y="3"/>
                    </a:lnTo>
                    <a:lnTo>
                      <a:pt x="716" y="5"/>
                    </a:lnTo>
                    <a:lnTo>
                      <a:pt x="720" y="5"/>
                    </a:lnTo>
                    <a:lnTo>
                      <a:pt x="724" y="5"/>
                    </a:lnTo>
                    <a:lnTo>
                      <a:pt x="728" y="4"/>
                    </a:lnTo>
                    <a:lnTo>
                      <a:pt x="732" y="5"/>
                    </a:lnTo>
                    <a:lnTo>
                      <a:pt x="736" y="5"/>
                    </a:lnTo>
                    <a:lnTo>
                      <a:pt x="740" y="4"/>
                    </a:lnTo>
                    <a:lnTo>
                      <a:pt x="744" y="6"/>
                    </a:lnTo>
                    <a:lnTo>
                      <a:pt x="748" y="6"/>
                    </a:lnTo>
                    <a:lnTo>
                      <a:pt x="751" y="5"/>
                    </a:lnTo>
                    <a:lnTo>
                      <a:pt x="755" y="5"/>
                    </a:lnTo>
                    <a:lnTo>
                      <a:pt x="759" y="5"/>
                    </a:lnTo>
                    <a:lnTo>
                      <a:pt x="763" y="5"/>
                    </a:lnTo>
                    <a:lnTo>
                      <a:pt x="767" y="5"/>
                    </a:lnTo>
                    <a:lnTo>
                      <a:pt x="771" y="6"/>
                    </a:lnTo>
                    <a:lnTo>
                      <a:pt x="775" y="5"/>
                    </a:lnTo>
                    <a:lnTo>
                      <a:pt x="779" y="5"/>
                    </a:lnTo>
                    <a:lnTo>
                      <a:pt x="783" y="5"/>
                    </a:lnTo>
                    <a:lnTo>
                      <a:pt x="787" y="6"/>
                    </a:lnTo>
                    <a:lnTo>
                      <a:pt x="791" y="5"/>
                    </a:lnTo>
                    <a:lnTo>
                      <a:pt x="795" y="6"/>
                    </a:lnTo>
                    <a:lnTo>
                      <a:pt x="799" y="5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11" y="6"/>
                    </a:lnTo>
                    <a:lnTo>
                      <a:pt x="814" y="5"/>
                    </a:lnTo>
                    <a:lnTo>
                      <a:pt x="818" y="5"/>
                    </a:lnTo>
                    <a:lnTo>
                      <a:pt x="822" y="5"/>
                    </a:lnTo>
                    <a:lnTo>
                      <a:pt x="826" y="6"/>
                    </a:lnTo>
                    <a:lnTo>
                      <a:pt x="830" y="5"/>
                    </a:lnTo>
                    <a:lnTo>
                      <a:pt x="834" y="5"/>
                    </a:lnTo>
                    <a:lnTo>
                      <a:pt x="838" y="5"/>
                    </a:lnTo>
                    <a:lnTo>
                      <a:pt x="842" y="5"/>
                    </a:lnTo>
                    <a:lnTo>
                      <a:pt x="846" y="6"/>
                    </a:lnTo>
                    <a:lnTo>
                      <a:pt x="850" y="5"/>
                    </a:lnTo>
                    <a:lnTo>
                      <a:pt x="854" y="6"/>
                    </a:lnTo>
                    <a:lnTo>
                      <a:pt x="858" y="5"/>
                    </a:lnTo>
                    <a:lnTo>
                      <a:pt x="862" y="6"/>
                    </a:lnTo>
                    <a:lnTo>
                      <a:pt x="866" y="5"/>
                    </a:lnTo>
                    <a:lnTo>
                      <a:pt x="870" y="7"/>
                    </a:lnTo>
                    <a:lnTo>
                      <a:pt x="874" y="5"/>
                    </a:lnTo>
                    <a:lnTo>
                      <a:pt x="877" y="5"/>
                    </a:lnTo>
                    <a:lnTo>
                      <a:pt x="881" y="5"/>
                    </a:lnTo>
                    <a:lnTo>
                      <a:pt x="885" y="5"/>
                    </a:lnTo>
                    <a:lnTo>
                      <a:pt x="889" y="6"/>
                    </a:lnTo>
                    <a:lnTo>
                      <a:pt x="893" y="6"/>
                    </a:lnTo>
                    <a:lnTo>
                      <a:pt x="897" y="5"/>
                    </a:lnTo>
                    <a:lnTo>
                      <a:pt x="901" y="5"/>
                    </a:lnTo>
                    <a:lnTo>
                      <a:pt x="905" y="6"/>
                    </a:lnTo>
                    <a:lnTo>
                      <a:pt x="909" y="6"/>
                    </a:lnTo>
                    <a:lnTo>
                      <a:pt x="913" y="5"/>
                    </a:lnTo>
                    <a:lnTo>
                      <a:pt x="917" y="5"/>
                    </a:lnTo>
                    <a:lnTo>
                      <a:pt x="921" y="5"/>
                    </a:lnTo>
                    <a:lnTo>
                      <a:pt x="925" y="5"/>
                    </a:lnTo>
                    <a:lnTo>
                      <a:pt x="929" y="5"/>
                    </a:lnTo>
                    <a:lnTo>
                      <a:pt x="933" y="5"/>
                    </a:lnTo>
                    <a:lnTo>
                      <a:pt x="937" y="5"/>
                    </a:lnTo>
                    <a:lnTo>
                      <a:pt x="940" y="6"/>
                    </a:lnTo>
                    <a:lnTo>
                      <a:pt x="944" y="5"/>
                    </a:lnTo>
                    <a:lnTo>
                      <a:pt x="948" y="5"/>
                    </a:lnTo>
                    <a:lnTo>
                      <a:pt x="952" y="5"/>
                    </a:lnTo>
                    <a:lnTo>
                      <a:pt x="956" y="5"/>
                    </a:lnTo>
                    <a:lnTo>
                      <a:pt x="960" y="5"/>
                    </a:lnTo>
                    <a:lnTo>
                      <a:pt x="964" y="5"/>
                    </a:lnTo>
                    <a:lnTo>
                      <a:pt x="968" y="5"/>
                    </a:lnTo>
                    <a:lnTo>
                      <a:pt x="972" y="5"/>
                    </a:lnTo>
                    <a:lnTo>
                      <a:pt x="976" y="4"/>
                    </a:lnTo>
                    <a:lnTo>
                      <a:pt x="980" y="6"/>
                    </a:lnTo>
                    <a:lnTo>
                      <a:pt x="984" y="5"/>
                    </a:lnTo>
                    <a:lnTo>
                      <a:pt x="988" y="5"/>
                    </a:lnTo>
                    <a:lnTo>
                      <a:pt x="992" y="6"/>
                    </a:lnTo>
                    <a:lnTo>
                      <a:pt x="996" y="5"/>
                    </a:lnTo>
                    <a:lnTo>
                      <a:pt x="999" y="5"/>
                    </a:lnTo>
                    <a:lnTo>
                      <a:pt x="1003" y="6"/>
                    </a:lnTo>
                    <a:lnTo>
                      <a:pt x="1007" y="5"/>
                    </a:lnTo>
                    <a:lnTo>
                      <a:pt x="1011" y="5"/>
                    </a:lnTo>
                    <a:lnTo>
                      <a:pt x="1015" y="5"/>
                    </a:lnTo>
                    <a:lnTo>
                      <a:pt x="1019" y="4"/>
                    </a:lnTo>
                    <a:lnTo>
                      <a:pt x="1023" y="5"/>
                    </a:lnTo>
                    <a:lnTo>
                      <a:pt x="1027" y="5"/>
                    </a:lnTo>
                    <a:lnTo>
                      <a:pt x="1031" y="6"/>
                    </a:lnTo>
                    <a:lnTo>
                      <a:pt x="1035" y="5"/>
                    </a:lnTo>
                    <a:lnTo>
                      <a:pt x="1039" y="5"/>
                    </a:lnTo>
                    <a:lnTo>
                      <a:pt x="1043" y="5"/>
                    </a:lnTo>
                    <a:lnTo>
                      <a:pt x="1047" y="5"/>
                    </a:lnTo>
                    <a:lnTo>
                      <a:pt x="1051" y="5"/>
                    </a:lnTo>
                    <a:lnTo>
                      <a:pt x="1055" y="5"/>
                    </a:lnTo>
                    <a:lnTo>
                      <a:pt x="1059" y="5"/>
                    </a:lnTo>
                    <a:lnTo>
                      <a:pt x="1062" y="6"/>
                    </a:lnTo>
                    <a:lnTo>
                      <a:pt x="1066" y="6"/>
                    </a:lnTo>
                    <a:lnTo>
                      <a:pt x="1070" y="5"/>
                    </a:lnTo>
                    <a:lnTo>
                      <a:pt x="1074" y="6"/>
                    </a:lnTo>
                    <a:lnTo>
                      <a:pt x="1078" y="7"/>
                    </a:lnTo>
                    <a:lnTo>
                      <a:pt x="1082" y="5"/>
                    </a:lnTo>
                    <a:lnTo>
                      <a:pt x="1086" y="5"/>
                    </a:lnTo>
                    <a:lnTo>
                      <a:pt x="1090" y="5"/>
                    </a:lnTo>
                    <a:lnTo>
                      <a:pt x="1094" y="5"/>
                    </a:lnTo>
                    <a:lnTo>
                      <a:pt x="1098" y="5"/>
                    </a:lnTo>
                    <a:lnTo>
                      <a:pt x="1102" y="5"/>
                    </a:lnTo>
                    <a:lnTo>
                      <a:pt x="1106" y="5"/>
                    </a:lnTo>
                    <a:lnTo>
                      <a:pt x="1110" y="7"/>
                    </a:lnTo>
                    <a:lnTo>
                      <a:pt x="1114" y="5"/>
                    </a:lnTo>
                    <a:lnTo>
                      <a:pt x="1118" y="5"/>
                    </a:lnTo>
                    <a:lnTo>
                      <a:pt x="1122" y="5"/>
                    </a:lnTo>
                    <a:lnTo>
                      <a:pt x="1125" y="4"/>
                    </a:lnTo>
                    <a:lnTo>
                      <a:pt x="1129" y="6"/>
                    </a:lnTo>
                    <a:lnTo>
                      <a:pt x="1133" y="6"/>
                    </a:lnTo>
                    <a:lnTo>
                      <a:pt x="1137" y="6"/>
                    </a:lnTo>
                    <a:lnTo>
                      <a:pt x="1141" y="7"/>
                    </a:lnTo>
                    <a:lnTo>
                      <a:pt x="1145" y="5"/>
                    </a:lnTo>
                    <a:lnTo>
                      <a:pt x="1149" y="5"/>
                    </a:lnTo>
                    <a:lnTo>
                      <a:pt x="1153" y="5"/>
                    </a:lnTo>
                    <a:lnTo>
                      <a:pt x="1157" y="5"/>
                    </a:lnTo>
                    <a:lnTo>
                      <a:pt x="1161" y="5"/>
                    </a:lnTo>
                    <a:lnTo>
                      <a:pt x="1165" y="6"/>
                    </a:lnTo>
                    <a:lnTo>
                      <a:pt x="1169" y="5"/>
                    </a:lnTo>
                    <a:lnTo>
                      <a:pt x="1173" y="5"/>
                    </a:lnTo>
                    <a:lnTo>
                      <a:pt x="1177" y="5"/>
                    </a:lnTo>
                    <a:lnTo>
                      <a:pt x="1181" y="5"/>
                    </a:lnTo>
                    <a:lnTo>
                      <a:pt x="1185" y="6"/>
                    </a:lnTo>
                    <a:lnTo>
                      <a:pt x="1188" y="5"/>
                    </a:lnTo>
                    <a:lnTo>
                      <a:pt x="1192" y="5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4" y="5"/>
                    </a:lnTo>
                    <a:lnTo>
                      <a:pt x="1208" y="5"/>
                    </a:lnTo>
                    <a:lnTo>
                      <a:pt x="1212" y="6"/>
                    </a:lnTo>
                    <a:lnTo>
                      <a:pt x="1216" y="6"/>
                    </a:lnTo>
                    <a:lnTo>
                      <a:pt x="1220" y="5"/>
                    </a:lnTo>
                    <a:lnTo>
                      <a:pt x="1224" y="5"/>
                    </a:lnTo>
                    <a:lnTo>
                      <a:pt x="1228" y="6"/>
                    </a:lnTo>
                    <a:lnTo>
                      <a:pt x="1232" y="5"/>
                    </a:lnTo>
                    <a:lnTo>
                      <a:pt x="1236" y="5"/>
                    </a:lnTo>
                    <a:lnTo>
                      <a:pt x="1240" y="5"/>
                    </a:lnTo>
                    <a:lnTo>
                      <a:pt x="1244" y="6"/>
                    </a:lnTo>
                    <a:lnTo>
                      <a:pt x="1248" y="6"/>
                    </a:lnTo>
                    <a:lnTo>
                      <a:pt x="1251" y="5"/>
                    </a:lnTo>
                    <a:lnTo>
                      <a:pt x="1255" y="5"/>
                    </a:lnTo>
                    <a:lnTo>
                      <a:pt x="1259" y="5"/>
                    </a:lnTo>
                    <a:lnTo>
                      <a:pt x="1263" y="5"/>
                    </a:lnTo>
                    <a:lnTo>
                      <a:pt x="1267" y="6"/>
                    </a:lnTo>
                    <a:lnTo>
                      <a:pt x="1271" y="6"/>
                    </a:lnTo>
                    <a:lnTo>
                      <a:pt x="1275" y="5"/>
                    </a:lnTo>
                    <a:lnTo>
                      <a:pt x="1279" y="5"/>
                    </a:lnTo>
                    <a:lnTo>
                      <a:pt x="1283" y="5"/>
                    </a:lnTo>
                    <a:lnTo>
                      <a:pt x="1287" y="5"/>
                    </a:lnTo>
                    <a:lnTo>
                      <a:pt x="1291" y="5"/>
                    </a:lnTo>
                    <a:lnTo>
                      <a:pt x="1295" y="4"/>
                    </a:lnTo>
                    <a:lnTo>
                      <a:pt x="1299" y="5"/>
                    </a:lnTo>
                    <a:lnTo>
                      <a:pt x="1303" y="6"/>
                    </a:lnTo>
                    <a:lnTo>
                      <a:pt x="1307" y="7"/>
                    </a:lnTo>
                    <a:lnTo>
                      <a:pt x="1311" y="5"/>
                    </a:lnTo>
                    <a:lnTo>
                      <a:pt x="1314" y="5"/>
                    </a:lnTo>
                    <a:lnTo>
                      <a:pt x="1318" y="6"/>
                    </a:lnTo>
                    <a:lnTo>
                      <a:pt x="1322" y="6"/>
                    </a:lnTo>
                    <a:lnTo>
                      <a:pt x="1326" y="4"/>
                    </a:lnTo>
                    <a:lnTo>
                      <a:pt x="1330" y="5"/>
                    </a:lnTo>
                    <a:lnTo>
                      <a:pt x="1334" y="7"/>
                    </a:lnTo>
                    <a:lnTo>
                      <a:pt x="1338" y="6"/>
                    </a:lnTo>
                    <a:lnTo>
                      <a:pt x="1342" y="6"/>
                    </a:lnTo>
                    <a:lnTo>
                      <a:pt x="1346" y="7"/>
                    </a:lnTo>
                    <a:lnTo>
                      <a:pt x="1350" y="5"/>
                    </a:lnTo>
                    <a:lnTo>
                      <a:pt x="1354" y="5"/>
                    </a:lnTo>
                    <a:lnTo>
                      <a:pt x="1358" y="6"/>
                    </a:lnTo>
                    <a:lnTo>
                      <a:pt x="1362" y="6"/>
                    </a:lnTo>
                    <a:lnTo>
                      <a:pt x="1366" y="7"/>
                    </a:lnTo>
                    <a:lnTo>
                      <a:pt x="1370" y="6"/>
                    </a:lnTo>
                    <a:lnTo>
                      <a:pt x="1374" y="5"/>
                    </a:lnTo>
                    <a:lnTo>
                      <a:pt x="1377" y="5"/>
                    </a:lnTo>
                    <a:lnTo>
                      <a:pt x="1381" y="6"/>
                    </a:lnTo>
                    <a:lnTo>
                      <a:pt x="1385" y="6"/>
                    </a:lnTo>
                    <a:lnTo>
                      <a:pt x="1389" y="5"/>
                    </a:lnTo>
                    <a:lnTo>
                      <a:pt x="1393" y="7"/>
                    </a:lnTo>
                    <a:lnTo>
                      <a:pt x="1397" y="6"/>
                    </a:lnTo>
                    <a:lnTo>
                      <a:pt x="1401" y="7"/>
                    </a:lnTo>
                    <a:lnTo>
                      <a:pt x="1405" y="7"/>
                    </a:lnTo>
                    <a:lnTo>
                      <a:pt x="1409" y="6"/>
                    </a:lnTo>
                    <a:lnTo>
                      <a:pt x="1413" y="6"/>
                    </a:lnTo>
                    <a:lnTo>
                      <a:pt x="1417" y="7"/>
                    </a:lnTo>
                    <a:lnTo>
                      <a:pt x="1421" y="6"/>
                    </a:lnTo>
                    <a:lnTo>
                      <a:pt x="1425" y="5"/>
                    </a:lnTo>
                    <a:lnTo>
                      <a:pt x="1429" y="6"/>
                    </a:lnTo>
                    <a:lnTo>
                      <a:pt x="1433" y="7"/>
                    </a:lnTo>
                    <a:lnTo>
                      <a:pt x="1437" y="5"/>
                    </a:lnTo>
                    <a:lnTo>
                      <a:pt x="1440" y="5"/>
                    </a:lnTo>
                    <a:lnTo>
                      <a:pt x="1444" y="6"/>
                    </a:lnTo>
                    <a:lnTo>
                      <a:pt x="1448" y="6"/>
                    </a:lnTo>
                    <a:lnTo>
                      <a:pt x="1452" y="7"/>
                    </a:lnTo>
                    <a:lnTo>
                      <a:pt x="1456" y="6"/>
                    </a:lnTo>
                    <a:lnTo>
                      <a:pt x="1460" y="7"/>
                    </a:lnTo>
                    <a:lnTo>
                      <a:pt x="1464" y="6"/>
                    </a:lnTo>
                    <a:lnTo>
                      <a:pt x="1468" y="6"/>
                    </a:lnTo>
                    <a:lnTo>
                      <a:pt x="1472" y="4"/>
                    </a:lnTo>
                    <a:lnTo>
                      <a:pt x="1476" y="7"/>
                    </a:lnTo>
                    <a:lnTo>
                      <a:pt x="1480" y="5"/>
                    </a:lnTo>
                    <a:lnTo>
                      <a:pt x="1484" y="7"/>
                    </a:lnTo>
                    <a:lnTo>
                      <a:pt x="1488" y="6"/>
                    </a:lnTo>
                    <a:lnTo>
                      <a:pt x="1492" y="5"/>
                    </a:lnTo>
                    <a:lnTo>
                      <a:pt x="1496" y="5"/>
                    </a:lnTo>
                    <a:lnTo>
                      <a:pt x="1499" y="6"/>
                    </a:lnTo>
                    <a:lnTo>
                      <a:pt x="1503" y="5"/>
                    </a:lnTo>
                    <a:lnTo>
                      <a:pt x="1507" y="6"/>
                    </a:lnTo>
                    <a:lnTo>
                      <a:pt x="1511" y="6"/>
                    </a:lnTo>
                    <a:lnTo>
                      <a:pt x="1515" y="5"/>
                    </a:lnTo>
                    <a:lnTo>
                      <a:pt x="1519" y="6"/>
                    </a:lnTo>
                    <a:lnTo>
                      <a:pt x="1523" y="6"/>
                    </a:lnTo>
                    <a:lnTo>
                      <a:pt x="1527" y="6"/>
                    </a:lnTo>
                    <a:lnTo>
                      <a:pt x="1531" y="5"/>
                    </a:lnTo>
                    <a:lnTo>
                      <a:pt x="1535" y="5"/>
                    </a:lnTo>
                    <a:lnTo>
                      <a:pt x="1539" y="7"/>
                    </a:lnTo>
                    <a:lnTo>
                      <a:pt x="1543" y="6"/>
                    </a:lnTo>
                    <a:lnTo>
                      <a:pt x="1547" y="5"/>
                    </a:lnTo>
                    <a:lnTo>
                      <a:pt x="1551" y="6"/>
                    </a:lnTo>
                    <a:lnTo>
                      <a:pt x="1555" y="5"/>
                    </a:lnTo>
                    <a:lnTo>
                      <a:pt x="1559" y="5"/>
                    </a:lnTo>
                    <a:lnTo>
                      <a:pt x="1562" y="5"/>
                    </a:lnTo>
                    <a:lnTo>
                      <a:pt x="1566" y="6"/>
                    </a:lnTo>
                    <a:lnTo>
                      <a:pt x="1570" y="7"/>
                    </a:lnTo>
                    <a:lnTo>
                      <a:pt x="1574" y="7"/>
                    </a:lnTo>
                    <a:lnTo>
                      <a:pt x="1578" y="6"/>
                    </a:lnTo>
                    <a:lnTo>
                      <a:pt x="1582" y="5"/>
                    </a:lnTo>
                    <a:lnTo>
                      <a:pt x="1586" y="7"/>
                    </a:lnTo>
                    <a:lnTo>
                      <a:pt x="1590" y="6"/>
                    </a:lnTo>
                    <a:lnTo>
                      <a:pt x="1594" y="6"/>
                    </a:lnTo>
                    <a:lnTo>
                      <a:pt x="1598" y="6"/>
                    </a:lnTo>
                    <a:lnTo>
                      <a:pt x="1602" y="6"/>
                    </a:lnTo>
                    <a:lnTo>
                      <a:pt x="1606" y="6"/>
                    </a:lnTo>
                    <a:lnTo>
                      <a:pt x="1610" y="5"/>
                    </a:lnTo>
                    <a:lnTo>
                      <a:pt x="1614" y="7"/>
                    </a:lnTo>
                    <a:lnTo>
                      <a:pt x="1618" y="5"/>
                    </a:lnTo>
                    <a:lnTo>
                      <a:pt x="1622" y="7"/>
                    </a:lnTo>
                    <a:lnTo>
                      <a:pt x="1625" y="7"/>
                    </a:lnTo>
                    <a:lnTo>
                      <a:pt x="1629" y="5"/>
                    </a:lnTo>
                    <a:lnTo>
                      <a:pt x="1633" y="6"/>
                    </a:lnTo>
                    <a:lnTo>
                      <a:pt x="1637" y="5"/>
                    </a:lnTo>
                    <a:lnTo>
                      <a:pt x="1641" y="7"/>
                    </a:lnTo>
                    <a:lnTo>
                      <a:pt x="1645" y="6"/>
                    </a:lnTo>
                    <a:lnTo>
                      <a:pt x="1649" y="6"/>
                    </a:lnTo>
                    <a:lnTo>
                      <a:pt x="1653" y="7"/>
                    </a:lnTo>
                    <a:lnTo>
                      <a:pt x="1657" y="5"/>
                    </a:lnTo>
                    <a:lnTo>
                      <a:pt x="1661" y="7"/>
                    </a:lnTo>
                    <a:lnTo>
                      <a:pt x="1665" y="5"/>
                    </a:lnTo>
                    <a:lnTo>
                      <a:pt x="1669" y="6"/>
                    </a:lnTo>
                    <a:lnTo>
                      <a:pt x="1673" y="7"/>
                    </a:lnTo>
                    <a:lnTo>
                      <a:pt x="1677" y="6"/>
                    </a:lnTo>
                    <a:lnTo>
                      <a:pt x="1681" y="6"/>
                    </a:lnTo>
                    <a:lnTo>
                      <a:pt x="1685" y="6"/>
                    </a:lnTo>
                    <a:lnTo>
                      <a:pt x="1688" y="6"/>
                    </a:lnTo>
                    <a:lnTo>
                      <a:pt x="1692" y="6"/>
                    </a:lnTo>
                    <a:lnTo>
                      <a:pt x="1696" y="7"/>
                    </a:lnTo>
                    <a:lnTo>
                      <a:pt x="1700" y="7"/>
                    </a:lnTo>
                    <a:lnTo>
                      <a:pt x="1704" y="7"/>
                    </a:lnTo>
                    <a:lnTo>
                      <a:pt x="1708" y="6"/>
                    </a:lnTo>
                    <a:lnTo>
                      <a:pt x="1712" y="6"/>
                    </a:lnTo>
                    <a:lnTo>
                      <a:pt x="1716" y="5"/>
                    </a:lnTo>
                    <a:lnTo>
                      <a:pt x="1720" y="7"/>
                    </a:lnTo>
                    <a:lnTo>
                      <a:pt x="1724" y="4"/>
                    </a:lnTo>
                    <a:lnTo>
                      <a:pt x="1728" y="5"/>
                    </a:lnTo>
                    <a:lnTo>
                      <a:pt x="1732" y="6"/>
                    </a:lnTo>
                    <a:lnTo>
                      <a:pt x="1736" y="5"/>
                    </a:lnTo>
                    <a:lnTo>
                      <a:pt x="1740" y="7"/>
                    </a:lnTo>
                    <a:lnTo>
                      <a:pt x="1744" y="5"/>
                    </a:lnTo>
                    <a:lnTo>
                      <a:pt x="1748" y="6"/>
                    </a:lnTo>
                    <a:lnTo>
                      <a:pt x="1751" y="6"/>
                    </a:lnTo>
                    <a:lnTo>
                      <a:pt x="1755" y="6"/>
                    </a:lnTo>
                    <a:lnTo>
                      <a:pt x="1759" y="7"/>
                    </a:lnTo>
                    <a:lnTo>
                      <a:pt x="1763" y="6"/>
                    </a:lnTo>
                    <a:lnTo>
                      <a:pt x="1767" y="6"/>
                    </a:lnTo>
                    <a:lnTo>
                      <a:pt x="1771" y="6"/>
                    </a:lnTo>
                    <a:lnTo>
                      <a:pt x="1775" y="4"/>
                    </a:lnTo>
                    <a:lnTo>
                      <a:pt x="1779" y="6"/>
                    </a:lnTo>
                    <a:lnTo>
                      <a:pt x="1783" y="5"/>
                    </a:lnTo>
                    <a:lnTo>
                      <a:pt x="1787" y="6"/>
                    </a:lnTo>
                    <a:lnTo>
                      <a:pt x="1791" y="6"/>
                    </a:lnTo>
                    <a:lnTo>
                      <a:pt x="1795" y="7"/>
                    </a:lnTo>
                    <a:lnTo>
                      <a:pt x="1799" y="5"/>
                    </a:lnTo>
                    <a:lnTo>
                      <a:pt x="1803" y="6"/>
                    </a:lnTo>
                    <a:lnTo>
                      <a:pt x="1807" y="5"/>
                    </a:lnTo>
                    <a:lnTo>
                      <a:pt x="1811" y="5"/>
                    </a:lnTo>
                    <a:lnTo>
                      <a:pt x="1814" y="5"/>
                    </a:lnTo>
                    <a:lnTo>
                      <a:pt x="1818" y="6"/>
                    </a:lnTo>
                    <a:lnTo>
                      <a:pt x="1822" y="5"/>
                    </a:lnTo>
                    <a:lnTo>
                      <a:pt x="1826" y="8"/>
                    </a:lnTo>
                    <a:lnTo>
                      <a:pt x="1830" y="6"/>
                    </a:lnTo>
                    <a:lnTo>
                      <a:pt x="1834" y="5"/>
                    </a:lnTo>
                    <a:lnTo>
                      <a:pt x="1838" y="7"/>
                    </a:lnTo>
                    <a:lnTo>
                      <a:pt x="1842" y="7"/>
                    </a:lnTo>
                    <a:lnTo>
                      <a:pt x="1846" y="6"/>
                    </a:lnTo>
                    <a:lnTo>
                      <a:pt x="1850" y="7"/>
                    </a:lnTo>
                    <a:lnTo>
                      <a:pt x="1854" y="5"/>
                    </a:lnTo>
                    <a:lnTo>
                      <a:pt x="1858" y="6"/>
                    </a:lnTo>
                    <a:lnTo>
                      <a:pt x="1862" y="6"/>
                    </a:lnTo>
                    <a:lnTo>
                      <a:pt x="1866" y="5"/>
                    </a:lnTo>
                    <a:lnTo>
                      <a:pt x="1870" y="7"/>
                    </a:lnTo>
                    <a:lnTo>
                      <a:pt x="1874" y="7"/>
                    </a:lnTo>
                    <a:lnTo>
                      <a:pt x="1877" y="5"/>
                    </a:lnTo>
                    <a:lnTo>
                      <a:pt x="1881" y="6"/>
                    </a:lnTo>
                    <a:lnTo>
                      <a:pt x="1885" y="6"/>
                    </a:lnTo>
                    <a:lnTo>
                      <a:pt x="1889" y="6"/>
                    </a:lnTo>
                    <a:lnTo>
                      <a:pt x="1893" y="5"/>
                    </a:lnTo>
                    <a:lnTo>
                      <a:pt x="1897" y="5"/>
                    </a:lnTo>
                    <a:lnTo>
                      <a:pt x="1901" y="5"/>
                    </a:lnTo>
                    <a:lnTo>
                      <a:pt x="1905" y="7"/>
                    </a:lnTo>
                    <a:lnTo>
                      <a:pt x="1909" y="7"/>
                    </a:lnTo>
                    <a:lnTo>
                      <a:pt x="1913" y="6"/>
                    </a:lnTo>
                    <a:lnTo>
                      <a:pt x="1917" y="5"/>
                    </a:lnTo>
                    <a:lnTo>
                      <a:pt x="1921" y="5"/>
                    </a:lnTo>
                    <a:lnTo>
                      <a:pt x="1925" y="6"/>
                    </a:lnTo>
                    <a:lnTo>
                      <a:pt x="1929" y="6"/>
                    </a:lnTo>
                    <a:lnTo>
                      <a:pt x="1933" y="6"/>
                    </a:lnTo>
                    <a:lnTo>
                      <a:pt x="1937" y="7"/>
                    </a:lnTo>
                    <a:lnTo>
                      <a:pt x="1940" y="6"/>
                    </a:lnTo>
                    <a:lnTo>
                      <a:pt x="1944" y="7"/>
                    </a:lnTo>
                    <a:lnTo>
                      <a:pt x="1948" y="7"/>
                    </a:lnTo>
                    <a:lnTo>
                      <a:pt x="1952" y="6"/>
                    </a:lnTo>
                    <a:lnTo>
                      <a:pt x="1956" y="5"/>
                    </a:lnTo>
                    <a:lnTo>
                      <a:pt x="1960" y="7"/>
                    </a:lnTo>
                    <a:lnTo>
                      <a:pt x="1964" y="5"/>
                    </a:lnTo>
                    <a:lnTo>
                      <a:pt x="1968" y="5"/>
                    </a:lnTo>
                    <a:lnTo>
                      <a:pt x="1972" y="7"/>
                    </a:lnTo>
                    <a:lnTo>
                      <a:pt x="1976" y="6"/>
                    </a:lnTo>
                    <a:lnTo>
                      <a:pt x="1980" y="7"/>
                    </a:lnTo>
                    <a:lnTo>
                      <a:pt x="1984" y="6"/>
                    </a:lnTo>
                    <a:lnTo>
                      <a:pt x="1988" y="5"/>
                    </a:lnTo>
                    <a:lnTo>
                      <a:pt x="1992" y="5"/>
                    </a:lnTo>
                    <a:lnTo>
                      <a:pt x="1996" y="5"/>
                    </a:lnTo>
                    <a:lnTo>
                      <a:pt x="1999" y="5"/>
                    </a:lnTo>
                    <a:lnTo>
                      <a:pt x="2003" y="7"/>
                    </a:lnTo>
                    <a:lnTo>
                      <a:pt x="2007" y="5"/>
                    </a:lnTo>
                    <a:lnTo>
                      <a:pt x="2011" y="5"/>
                    </a:lnTo>
                    <a:lnTo>
                      <a:pt x="2015" y="6"/>
                    </a:lnTo>
                    <a:lnTo>
                      <a:pt x="2019" y="5"/>
                    </a:lnTo>
                    <a:lnTo>
                      <a:pt x="2023" y="5"/>
                    </a:lnTo>
                    <a:lnTo>
                      <a:pt x="2027" y="4"/>
                    </a:lnTo>
                    <a:lnTo>
                      <a:pt x="2031" y="5"/>
                    </a:lnTo>
                    <a:lnTo>
                      <a:pt x="2035" y="6"/>
                    </a:lnTo>
                    <a:lnTo>
                      <a:pt x="2039" y="5"/>
                    </a:lnTo>
                    <a:lnTo>
                      <a:pt x="2043" y="5"/>
                    </a:lnTo>
                    <a:lnTo>
                      <a:pt x="2047" y="5"/>
                    </a:lnTo>
                    <a:lnTo>
                      <a:pt x="2051" y="4"/>
                    </a:lnTo>
                    <a:lnTo>
                      <a:pt x="2055" y="7"/>
                    </a:lnTo>
                    <a:lnTo>
                      <a:pt x="2059" y="5"/>
                    </a:lnTo>
                    <a:lnTo>
                      <a:pt x="2062" y="6"/>
                    </a:lnTo>
                    <a:lnTo>
                      <a:pt x="2066" y="6"/>
                    </a:lnTo>
                    <a:lnTo>
                      <a:pt x="2070" y="5"/>
                    </a:lnTo>
                    <a:lnTo>
                      <a:pt x="2074" y="6"/>
                    </a:lnTo>
                    <a:lnTo>
                      <a:pt x="2078" y="7"/>
                    </a:lnTo>
                    <a:lnTo>
                      <a:pt x="2082" y="5"/>
                    </a:lnTo>
                    <a:lnTo>
                      <a:pt x="2086" y="5"/>
                    </a:lnTo>
                    <a:lnTo>
                      <a:pt x="2090" y="6"/>
                    </a:lnTo>
                    <a:lnTo>
                      <a:pt x="2094" y="5"/>
                    </a:lnTo>
                    <a:lnTo>
                      <a:pt x="2098" y="6"/>
                    </a:lnTo>
                    <a:lnTo>
                      <a:pt x="2102" y="5"/>
                    </a:lnTo>
                    <a:lnTo>
                      <a:pt x="2106" y="5"/>
                    </a:lnTo>
                    <a:lnTo>
                      <a:pt x="2110" y="5"/>
                    </a:lnTo>
                    <a:lnTo>
                      <a:pt x="2114" y="5"/>
                    </a:lnTo>
                    <a:lnTo>
                      <a:pt x="2118" y="6"/>
                    </a:lnTo>
                    <a:lnTo>
                      <a:pt x="2122" y="5"/>
                    </a:lnTo>
                    <a:lnTo>
                      <a:pt x="2125" y="5"/>
                    </a:lnTo>
                    <a:lnTo>
                      <a:pt x="2129" y="5"/>
                    </a:lnTo>
                    <a:lnTo>
                      <a:pt x="2133" y="5"/>
                    </a:lnTo>
                    <a:lnTo>
                      <a:pt x="2137" y="5"/>
                    </a:lnTo>
                    <a:lnTo>
                      <a:pt x="2141" y="6"/>
                    </a:lnTo>
                    <a:lnTo>
                      <a:pt x="2145" y="5"/>
                    </a:lnTo>
                    <a:lnTo>
                      <a:pt x="2149" y="5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61" y="4"/>
                    </a:lnTo>
                    <a:lnTo>
                      <a:pt x="2165" y="6"/>
                    </a:lnTo>
                    <a:lnTo>
                      <a:pt x="2169" y="5"/>
                    </a:lnTo>
                    <a:lnTo>
                      <a:pt x="2173" y="6"/>
                    </a:lnTo>
                    <a:lnTo>
                      <a:pt x="2177" y="6"/>
                    </a:lnTo>
                    <a:lnTo>
                      <a:pt x="2181" y="4"/>
                    </a:lnTo>
                    <a:lnTo>
                      <a:pt x="2185" y="5"/>
                    </a:lnTo>
                    <a:lnTo>
                      <a:pt x="2188" y="5"/>
                    </a:lnTo>
                    <a:lnTo>
                      <a:pt x="2192" y="5"/>
                    </a:lnTo>
                    <a:lnTo>
                      <a:pt x="2196" y="4"/>
                    </a:lnTo>
                    <a:lnTo>
                      <a:pt x="2200" y="5"/>
                    </a:lnTo>
                    <a:lnTo>
                      <a:pt x="2204" y="5"/>
                    </a:lnTo>
                    <a:lnTo>
                      <a:pt x="2208" y="5"/>
                    </a:lnTo>
                    <a:lnTo>
                      <a:pt x="2212" y="5"/>
                    </a:lnTo>
                    <a:lnTo>
                      <a:pt x="2216" y="5"/>
                    </a:lnTo>
                    <a:lnTo>
                      <a:pt x="2220" y="5"/>
                    </a:lnTo>
                    <a:lnTo>
                      <a:pt x="2224" y="6"/>
                    </a:lnTo>
                    <a:lnTo>
                      <a:pt x="2228" y="5"/>
                    </a:lnTo>
                    <a:lnTo>
                      <a:pt x="2232" y="7"/>
                    </a:lnTo>
                    <a:lnTo>
                      <a:pt x="2236" y="5"/>
                    </a:lnTo>
                    <a:lnTo>
                      <a:pt x="2240" y="5"/>
                    </a:lnTo>
                    <a:lnTo>
                      <a:pt x="2244" y="4"/>
                    </a:lnTo>
                    <a:lnTo>
                      <a:pt x="2248" y="5"/>
                    </a:lnTo>
                    <a:lnTo>
                      <a:pt x="2251" y="5"/>
                    </a:lnTo>
                    <a:lnTo>
                      <a:pt x="2255" y="5"/>
                    </a:lnTo>
                    <a:lnTo>
                      <a:pt x="2259" y="5"/>
                    </a:lnTo>
                    <a:lnTo>
                      <a:pt x="2263" y="5"/>
                    </a:lnTo>
                    <a:lnTo>
                      <a:pt x="2267" y="4"/>
                    </a:lnTo>
                    <a:lnTo>
                      <a:pt x="2271" y="4"/>
                    </a:lnTo>
                    <a:lnTo>
                      <a:pt x="2275" y="5"/>
                    </a:lnTo>
                    <a:lnTo>
                      <a:pt x="2279" y="5"/>
                    </a:lnTo>
                    <a:lnTo>
                      <a:pt x="2283" y="5"/>
                    </a:lnTo>
                    <a:lnTo>
                      <a:pt x="2287" y="5"/>
                    </a:lnTo>
                    <a:lnTo>
                      <a:pt x="2291" y="7"/>
                    </a:lnTo>
                    <a:lnTo>
                      <a:pt x="2295" y="5"/>
                    </a:lnTo>
                    <a:lnTo>
                      <a:pt x="2299" y="5"/>
                    </a:lnTo>
                    <a:lnTo>
                      <a:pt x="2303" y="5"/>
                    </a:lnTo>
                    <a:lnTo>
                      <a:pt x="2307" y="5"/>
                    </a:lnTo>
                    <a:lnTo>
                      <a:pt x="2311" y="6"/>
                    </a:lnTo>
                    <a:lnTo>
                      <a:pt x="2314" y="6"/>
                    </a:lnTo>
                    <a:lnTo>
                      <a:pt x="2318" y="4"/>
                    </a:lnTo>
                    <a:lnTo>
                      <a:pt x="2322" y="5"/>
                    </a:lnTo>
                    <a:lnTo>
                      <a:pt x="2326" y="5"/>
                    </a:lnTo>
                    <a:lnTo>
                      <a:pt x="2330" y="5"/>
                    </a:lnTo>
                    <a:lnTo>
                      <a:pt x="2334" y="5"/>
                    </a:lnTo>
                    <a:lnTo>
                      <a:pt x="2338" y="5"/>
                    </a:lnTo>
                    <a:lnTo>
                      <a:pt x="2342" y="5"/>
                    </a:lnTo>
                    <a:lnTo>
                      <a:pt x="2346" y="4"/>
                    </a:lnTo>
                    <a:lnTo>
                      <a:pt x="2350" y="5"/>
                    </a:lnTo>
                    <a:lnTo>
                      <a:pt x="2354" y="5"/>
                    </a:lnTo>
                    <a:lnTo>
                      <a:pt x="2358" y="5"/>
                    </a:lnTo>
                    <a:lnTo>
                      <a:pt x="2362" y="5"/>
                    </a:lnTo>
                    <a:lnTo>
                      <a:pt x="2366" y="4"/>
                    </a:lnTo>
                    <a:lnTo>
                      <a:pt x="2370" y="4"/>
                    </a:lnTo>
                    <a:lnTo>
                      <a:pt x="2374" y="4"/>
                    </a:lnTo>
                    <a:lnTo>
                      <a:pt x="2377" y="7"/>
                    </a:lnTo>
                    <a:lnTo>
                      <a:pt x="2381" y="5"/>
                    </a:lnTo>
                    <a:lnTo>
                      <a:pt x="2385" y="5"/>
                    </a:lnTo>
                    <a:lnTo>
                      <a:pt x="2389" y="5"/>
                    </a:lnTo>
                    <a:lnTo>
                      <a:pt x="2393" y="4"/>
                    </a:lnTo>
                    <a:lnTo>
                      <a:pt x="2397" y="4"/>
                    </a:lnTo>
                    <a:lnTo>
                      <a:pt x="2401" y="3"/>
                    </a:lnTo>
                    <a:lnTo>
                      <a:pt x="2405" y="4"/>
                    </a:lnTo>
                    <a:lnTo>
                      <a:pt x="2409" y="3"/>
                    </a:lnTo>
                    <a:lnTo>
                      <a:pt x="2413" y="5"/>
                    </a:lnTo>
                    <a:lnTo>
                      <a:pt x="2417" y="3"/>
                    </a:lnTo>
                    <a:lnTo>
                      <a:pt x="2421" y="4"/>
                    </a:lnTo>
                    <a:lnTo>
                      <a:pt x="2425" y="5"/>
                    </a:lnTo>
                    <a:lnTo>
                      <a:pt x="2429" y="4"/>
                    </a:lnTo>
                    <a:lnTo>
                      <a:pt x="2433" y="3"/>
                    </a:lnTo>
                    <a:lnTo>
                      <a:pt x="2437" y="5"/>
                    </a:lnTo>
                    <a:lnTo>
                      <a:pt x="2440" y="5"/>
                    </a:lnTo>
                    <a:lnTo>
                      <a:pt x="2444" y="5"/>
                    </a:lnTo>
                    <a:lnTo>
                      <a:pt x="2448" y="4"/>
                    </a:lnTo>
                    <a:lnTo>
                      <a:pt x="2452" y="4"/>
                    </a:lnTo>
                    <a:lnTo>
                      <a:pt x="2456" y="5"/>
                    </a:lnTo>
                    <a:lnTo>
                      <a:pt x="2460" y="4"/>
                    </a:lnTo>
                    <a:lnTo>
                      <a:pt x="2464" y="4"/>
                    </a:lnTo>
                    <a:lnTo>
                      <a:pt x="2468" y="3"/>
                    </a:lnTo>
                    <a:lnTo>
                      <a:pt x="2472" y="4"/>
                    </a:lnTo>
                    <a:lnTo>
                      <a:pt x="2476" y="5"/>
                    </a:lnTo>
                    <a:lnTo>
                      <a:pt x="2480" y="5"/>
                    </a:lnTo>
                    <a:lnTo>
                      <a:pt x="2484" y="5"/>
                    </a:lnTo>
                    <a:lnTo>
                      <a:pt x="2488" y="5"/>
                    </a:lnTo>
                    <a:lnTo>
                      <a:pt x="2492" y="4"/>
                    </a:lnTo>
                    <a:lnTo>
                      <a:pt x="2496" y="5"/>
                    </a:lnTo>
                    <a:lnTo>
                      <a:pt x="2499" y="5"/>
                    </a:lnTo>
                    <a:lnTo>
                      <a:pt x="2503" y="4"/>
                    </a:lnTo>
                    <a:lnTo>
                      <a:pt x="2507" y="4"/>
                    </a:lnTo>
                    <a:lnTo>
                      <a:pt x="2511" y="4"/>
                    </a:lnTo>
                    <a:lnTo>
                      <a:pt x="2515" y="3"/>
                    </a:lnTo>
                    <a:lnTo>
                      <a:pt x="2519" y="3"/>
                    </a:lnTo>
                    <a:lnTo>
                      <a:pt x="2523" y="4"/>
                    </a:lnTo>
                    <a:lnTo>
                      <a:pt x="2527" y="4"/>
                    </a:lnTo>
                    <a:lnTo>
                      <a:pt x="2531" y="5"/>
                    </a:lnTo>
                    <a:lnTo>
                      <a:pt x="2535" y="4"/>
                    </a:lnTo>
                    <a:lnTo>
                      <a:pt x="2539" y="4"/>
                    </a:lnTo>
                    <a:lnTo>
                      <a:pt x="2543" y="3"/>
                    </a:lnTo>
                    <a:lnTo>
                      <a:pt x="2547" y="4"/>
                    </a:lnTo>
                    <a:lnTo>
                      <a:pt x="2551" y="4"/>
                    </a:lnTo>
                    <a:lnTo>
                      <a:pt x="2555" y="5"/>
                    </a:lnTo>
                    <a:lnTo>
                      <a:pt x="2559" y="4"/>
                    </a:lnTo>
                    <a:lnTo>
                      <a:pt x="2562" y="5"/>
                    </a:lnTo>
                    <a:lnTo>
                      <a:pt x="2566" y="4"/>
                    </a:lnTo>
                    <a:lnTo>
                      <a:pt x="2570" y="3"/>
                    </a:lnTo>
                    <a:lnTo>
                      <a:pt x="2574" y="5"/>
                    </a:lnTo>
                    <a:lnTo>
                      <a:pt x="2578" y="4"/>
                    </a:lnTo>
                    <a:lnTo>
                      <a:pt x="2582" y="5"/>
                    </a:lnTo>
                    <a:lnTo>
                      <a:pt x="2586" y="4"/>
                    </a:lnTo>
                    <a:lnTo>
                      <a:pt x="2590" y="3"/>
                    </a:lnTo>
                    <a:lnTo>
                      <a:pt x="2594" y="4"/>
                    </a:lnTo>
                    <a:lnTo>
                      <a:pt x="2598" y="4"/>
                    </a:lnTo>
                    <a:lnTo>
                      <a:pt x="2602" y="5"/>
                    </a:lnTo>
                    <a:lnTo>
                      <a:pt x="2606" y="4"/>
                    </a:lnTo>
                    <a:lnTo>
                      <a:pt x="2610" y="4"/>
                    </a:lnTo>
                    <a:lnTo>
                      <a:pt x="2614" y="3"/>
                    </a:lnTo>
                    <a:lnTo>
                      <a:pt x="2618" y="4"/>
                    </a:lnTo>
                    <a:lnTo>
                      <a:pt x="2622" y="4"/>
                    </a:lnTo>
                    <a:lnTo>
                      <a:pt x="2625" y="3"/>
                    </a:lnTo>
                    <a:lnTo>
                      <a:pt x="2629" y="4"/>
                    </a:lnTo>
                    <a:lnTo>
                      <a:pt x="2633" y="3"/>
                    </a:lnTo>
                    <a:lnTo>
                      <a:pt x="2637" y="4"/>
                    </a:lnTo>
                    <a:lnTo>
                      <a:pt x="2641" y="3"/>
                    </a:lnTo>
                    <a:lnTo>
                      <a:pt x="2645" y="4"/>
                    </a:lnTo>
                    <a:lnTo>
                      <a:pt x="2649" y="3"/>
                    </a:lnTo>
                    <a:lnTo>
                      <a:pt x="2653" y="3"/>
                    </a:lnTo>
                    <a:lnTo>
                      <a:pt x="2657" y="4"/>
                    </a:lnTo>
                    <a:lnTo>
                      <a:pt x="2661" y="4"/>
                    </a:lnTo>
                    <a:lnTo>
                      <a:pt x="2665" y="3"/>
                    </a:lnTo>
                    <a:lnTo>
                      <a:pt x="2669" y="4"/>
                    </a:lnTo>
                    <a:lnTo>
                      <a:pt x="2673" y="4"/>
                    </a:lnTo>
                    <a:lnTo>
                      <a:pt x="2677" y="4"/>
                    </a:lnTo>
                    <a:lnTo>
                      <a:pt x="2681" y="3"/>
                    </a:lnTo>
                    <a:lnTo>
                      <a:pt x="2685" y="3"/>
                    </a:lnTo>
                    <a:lnTo>
                      <a:pt x="2688" y="2"/>
                    </a:lnTo>
                    <a:lnTo>
                      <a:pt x="2692" y="2"/>
                    </a:lnTo>
                    <a:lnTo>
                      <a:pt x="2696" y="4"/>
                    </a:lnTo>
                    <a:lnTo>
                      <a:pt x="2700" y="3"/>
                    </a:lnTo>
                    <a:lnTo>
                      <a:pt x="2704" y="3"/>
                    </a:lnTo>
                    <a:lnTo>
                      <a:pt x="2708" y="3"/>
                    </a:lnTo>
                    <a:lnTo>
                      <a:pt x="2712" y="4"/>
                    </a:lnTo>
                    <a:lnTo>
                      <a:pt x="2716" y="3"/>
                    </a:lnTo>
                    <a:lnTo>
                      <a:pt x="2720" y="4"/>
                    </a:lnTo>
                    <a:lnTo>
                      <a:pt x="2724" y="3"/>
                    </a:lnTo>
                    <a:lnTo>
                      <a:pt x="2728" y="4"/>
                    </a:lnTo>
                    <a:lnTo>
                      <a:pt x="2732" y="3"/>
                    </a:lnTo>
                    <a:lnTo>
                      <a:pt x="2736" y="3"/>
                    </a:lnTo>
                    <a:lnTo>
                      <a:pt x="2740" y="3"/>
                    </a:lnTo>
                    <a:lnTo>
                      <a:pt x="2744" y="5"/>
                    </a:lnTo>
                    <a:lnTo>
                      <a:pt x="2748" y="4"/>
                    </a:lnTo>
                    <a:lnTo>
                      <a:pt x="2751" y="3"/>
                    </a:lnTo>
                    <a:lnTo>
                      <a:pt x="2755" y="3"/>
                    </a:lnTo>
                    <a:lnTo>
                      <a:pt x="2759" y="3"/>
                    </a:lnTo>
                    <a:lnTo>
                      <a:pt x="2763" y="4"/>
                    </a:lnTo>
                    <a:lnTo>
                      <a:pt x="2767" y="3"/>
                    </a:lnTo>
                    <a:lnTo>
                      <a:pt x="2771" y="4"/>
                    </a:lnTo>
                    <a:lnTo>
                      <a:pt x="2775" y="5"/>
                    </a:lnTo>
                    <a:lnTo>
                      <a:pt x="2779" y="4"/>
                    </a:lnTo>
                    <a:lnTo>
                      <a:pt x="2783" y="3"/>
                    </a:lnTo>
                    <a:lnTo>
                      <a:pt x="2787" y="4"/>
                    </a:lnTo>
                    <a:lnTo>
                      <a:pt x="2791" y="4"/>
                    </a:lnTo>
                    <a:lnTo>
                      <a:pt x="2795" y="4"/>
                    </a:lnTo>
                    <a:lnTo>
                      <a:pt x="2799" y="3"/>
                    </a:lnTo>
                    <a:lnTo>
                      <a:pt x="2803" y="3"/>
                    </a:lnTo>
                    <a:lnTo>
                      <a:pt x="2807" y="3"/>
                    </a:lnTo>
                    <a:lnTo>
                      <a:pt x="2811" y="3"/>
                    </a:lnTo>
                    <a:lnTo>
                      <a:pt x="2814" y="3"/>
                    </a:lnTo>
                    <a:lnTo>
                      <a:pt x="2818" y="4"/>
                    </a:lnTo>
                    <a:lnTo>
                      <a:pt x="2822" y="4"/>
                    </a:lnTo>
                    <a:lnTo>
                      <a:pt x="2826" y="3"/>
                    </a:lnTo>
                    <a:lnTo>
                      <a:pt x="2830" y="3"/>
                    </a:lnTo>
                    <a:lnTo>
                      <a:pt x="2834" y="3"/>
                    </a:lnTo>
                    <a:lnTo>
                      <a:pt x="2838" y="3"/>
                    </a:lnTo>
                    <a:lnTo>
                      <a:pt x="2842" y="3"/>
                    </a:lnTo>
                    <a:lnTo>
                      <a:pt x="2846" y="4"/>
                    </a:lnTo>
                    <a:lnTo>
                      <a:pt x="2850" y="4"/>
                    </a:lnTo>
                    <a:lnTo>
                      <a:pt x="2854" y="3"/>
                    </a:lnTo>
                    <a:lnTo>
                      <a:pt x="2858" y="3"/>
                    </a:lnTo>
                    <a:lnTo>
                      <a:pt x="2862" y="2"/>
                    </a:lnTo>
                    <a:lnTo>
                      <a:pt x="2866" y="4"/>
                    </a:lnTo>
                    <a:lnTo>
                      <a:pt x="2870" y="4"/>
                    </a:lnTo>
                    <a:lnTo>
                      <a:pt x="2874" y="3"/>
                    </a:lnTo>
                    <a:lnTo>
                      <a:pt x="2877" y="4"/>
                    </a:lnTo>
                    <a:lnTo>
                      <a:pt x="2881" y="4"/>
                    </a:lnTo>
                    <a:lnTo>
                      <a:pt x="2885" y="3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4"/>
                    </a:lnTo>
                    <a:lnTo>
                      <a:pt x="2901" y="2"/>
                    </a:lnTo>
                    <a:lnTo>
                      <a:pt x="2905" y="3"/>
                    </a:lnTo>
                    <a:lnTo>
                      <a:pt x="2909" y="4"/>
                    </a:lnTo>
                    <a:lnTo>
                      <a:pt x="2913" y="3"/>
                    </a:lnTo>
                    <a:lnTo>
                      <a:pt x="2917" y="3"/>
                    </a:lnTo>
                    <a:lnTo>
                      <a:pt x="2921" y="4"/>
                    </a:lnTo>
                    <a:lnTo>
                      <a:pt x="2925" y="3"/>
                    </a:lnTo>
                    <a:lnTo>
                      <a:pt x="2929" y="3"/>
                    </a:lnTo>
                    <a:lnTo>
                      <a:pt x="2933" y="3"/>
                    </a:lnTo>
                    <a:lnTo>
                      <a:pt x="2937" y="3"/>
                    </a:lnTo>
                    <a:lnTo>
                      <a:pt x="2940" y="2"/>
                    </a:lnTo>
                    <a:lnTo>
                      <a:pt x="2944" y="3"/>
                    </a:lnTo>
                    <a:lnTo>
                      <a:pt x="2948" y="4"/>
                    </a:lnTo>
                    <a:lnTo>
                      <a:pt x="2952" y="3"/>
                    </a:lnTo>
                    <a:lnTo>
                      <a:pt x="2956" y="2"/>
                    </a:lnTo>
                    <a:lnTo>
                      <a:pt x="2960" y="3"/>
                    </a:lnTo>
                    <a:lnTo>
                      <a:pt x="2964" y="2"/>
                    </a:lnTo>
                    <a:lnTo>
                      <a:pt x="2968" y="4"/>
                    </a:lnTo>
                    <a:lnTo>
                      <a:pt x="2972" y="2"/>
                    </a:lnTo>
                    <a:lnTo>
                      <a:pt x="2976" y="3"/>
                    </a:lnTo>
                    <a:lnTo>
                      <a:pt x="2980" y="2"/>
                    </a:lnTo>
                    <a:lnTo>
                      <a:pt x="2984" y="3"/>
                    </a:lnTo>
                    <a:lnTo>
                      <a:pt x="2988" y="2"/>
                    </a:lnTo>
                    <a:lnTo>
                      <a:pt x="2992" y="3"/>
                    </a:lnTo>
                    <a:lnTo>
                      <a:pt x="2996" y="2"/>
                    </a:lnTo>
                    <a:lnTo>
                      <a:pt x="2999" y="3"/>
                    </a:lnTo>
                    <a:lnTo>
                      <a:pt x="3003" y="3"/>
                    </a:lnTo>
                    <a:lnTo>
                      <a:pt x="3007" y="4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3"/>
                    </a:lnTo>
                    <a:lnTo>
                      <a:pt x="3027" y="3"/>
                    </a:lnTo>
                    <a:lnTo>
                      <a:pt x="3031" y="2"/>
                    </a:lnTo>
                    <a:lnTo>
                      <a:pt x="3035" y="3"/>
                    </a:lnTo>
                    <a:lnTo>
                      <a:pt x="3039" y="3"/>
                    </a:lnTo>
                    <a:lnTo>
                      <a:pt x="3043" y="3"/>
                    </a:lnTo>
                    <a:lnTo>
                      <a:pt x="3047" y="2"/>
                    </a:lnTo>
                    <a:lnTo>
                      <a:pt x="3051" y="3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4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4"/>
                    </a:lnTo>
                    <a:lnTo>
                      <a:pt x="3086" y="3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3"/>
                    </a:lnTo>
                    <a:lnTo>
                      <a:pt x="3102" y="3"/>
                    </a:lnTo>
                    <a:lnTo>
                      <a:pt x="3106" y="3"/>
                    </a:lnTo>
                    <a:lnTo>
                      <a:pt x="3110" y="2"/>
                    </a:lnTo>
                    <a:lnTo>
                      <a:pt x="3114" y="2"/>
                    </a:lnTo>
                    <a:lnTo>
                      <a:pt x="3118" y="4"/>
                    </a:lnTo>
                    <a:lnTo>
                      <a:pt x="3122" y="3"/>
                    </a:lnTo>
                    <a:lnTo>
                      <a:pt x="3125" y="2"/>
                    </a:lnTo>
                    <a:lnTo>
                      <a:pt x="3129" y="4"/>
                    </a:lnTo>
                    <a:lnTo>
                      <a:pt x="3133" y="3"/>
                    </a:lnTo>
                    <a:lnTo>
                      <a:pt x="3137" y="2"/>
                    </a:lnTo>
                    <a:lnTo>
                      <a:pt x="3141" y="3"/>
                    </a:lnTo>
                    <a:lnTo>
                      <a:pt x="3145" y="3"/>
                    </a:lnTo>
                    <a:lnTo>
                      <a:pt x="3149" y="3"/>
                    </a:lnTo>
                    <a:lnTo>
                      <a:pt x="3153" y="2"/>
                    </a:lnTo>
                    <a:lnTo>
                      <a:pt x="3157" y="3"/>
                    </a:lnTo>
                    <a:lnTo>
                      <a:pt x="3161" y="3"/>
                    </a:lnTo>
                    <a:lnTo>
                      <a:pt x="3165" y="4"/>
                    </a:lnTo>
                    <a:lnTo>
                      <a:pt x="3169" y="3"/>
                    </a:lnTo>
                    <a:lnTo>
                      <a:pt x="3173" y="2"/>
                    </a:lnTo>
                    <a:lnTo>
                      <a:pt x="3177" y="3"/>
                    </a:lnTo>
                    <a:lnTo>
                      <a:pt x="3181" y="3"/>
                    </a:lnTo>
                    <a:lnTo>
                      <a:pt x="3185" y="3"/>
                    </a:lnTo>
                    <a:lnTo>
                      <a:pt x="3188" y="3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3"/>
                    </a:lnTo>
                    <a:lnTo>
                      <a:pt x="3204" y="2"/>
                    </a:lnTo>
                    <a:lnTo>
                      <a:pt x="3208" y="3"/>
                    </a:lnTo>
                    <a:lnTo>
                      <a:pt x="3212" y="2"/>
                    </a:lnTo>
                    <a:lnTo>
                      <a:pt x="3216" y="4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3"/>
                    </a:lnTo>
                    <a:lnTo>
                      <a:pt x="3232" y="2"/>
                    </a:lnTo>
                    <a:lnTo>
                      <a:pt x="3236" y="3"/>
                    </a:lnTo>
                    <a:lnTo>
                      <a:pt x="3240" y="2"/>
                    </a:lnTo>
                    <a:lnTo>
                      <a:pt x="3244" y="2"/>
                    </a:lnTo>
                    <a:lnTo>
                      <a:pt x="3248" y="2"/>
                    </a:lnTo>
                    <a:lnTo>
                      <a:pt x="3251" y="3"/>
                    </a:lnTo>
                    <a:lnTo>
                      <a:pt x="3255" y="2"/>
                    </a:lnTo>
                    <a:lnTo>
                      <a:pt x="3259" y="2"/>
                    </a:lnTo>
                    <a:lnTo>
                      <a:pt x="3263" y="1"/>
                    </a:lnTo>
                    <a:lnTo>
                      <a:pt x="3267" y="2"/>
                    </a:lnTo>
                    <a:lnTo>
                      <a:pt x="3271" y="2"/>
                    </a:lnTo>
                    <a:lnTo>
                      <a:pt x="3275" y="3"/>
                    </a:lnTo>
                    <a:lnTo>
                      <a:pt x="3279" y="1"/>
                    </a:lnTo>
                    <a:lnTo>
                      <a:pt x="3283" y="3"/>
                    </a:lnTo>
                    <a:lnTo>
                      <a:pt x="3287" y="2"/>
                    </a:lnTo>
                    <a:lnTo>
                      <a:pt x="3291" y="2"/>
                    </a:lnTo>
                    <a:lnTo>
                      <a:pt x="3295" y="2"/>
                    </a:lnTo>
                    <a:lnTo>
                      <a:pt x="3299" y="3"/>
                    </a:lnTo>
                    <a:lnTo>
                      <a:pt x="3303" y="2"/>
                    </a:lnTo>
                    <a:lnTo>
                      <a:pt x="3307" y="2"/>
                    </a:lnTo>
                    <a:lnTo>
                      <a:pt x="3311" y="3"/>
                    </a:lnTo>
                    <a:lnTo>
                      <a:pt x="3314" y="3"/>
                    </a:lnTo>
                    <a:lnTo>
                      <a:pt x="3318" y="3"/>
                    </a:lnTo>
                    <a:lnTo>
                      <a:pt x="3322" y="3"/>
                    </a:lnTo>
                    <a:lnTo>
                      <a:pt x="3326" y="3"/>
                    </a:lnTo>
                    <a:lnTo>
                      <a:pt x="3330" y="3"/>
                    </a:lnTo>
                    <a:lnTo>
                      <a:pt x="3334" y="3"/>
                    </a:lnTo>
                    <a:lnTo>
                      <a:pt x="3338" y="3"/>
                    </a:lnTo>
                    <a:lnTo>
                      <a:pt x="3342" y="4"/>
                    </a:lnTo>
                    <a:lnTo>
                      <a:pt x="3346" y="3"/>
                    </a:lnTo>
                    <a:lnTo>
                      <a:pt x="3350" y="2"/>
                    </a:lnTo>
                    <a:lnTo>
                      <a:pt x="3354" y="3"/>
                    </a:lnTo>
                    <a:lnTo>
                      <a:pt x="3358" y="3"/>
                    </a:lnTo>
                    <a:lnTo>
                      <a:pt x="3362" y="2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2"/>
                    </a:lnTo>
                    <a:lnTo>
                      <a:pt x="3377" y="3"/>
                    </a:lnTo>
                    <a:lnTo>
                      <a:pt x="3381" y="1"/>
                    </a:lnTo>
                    <a:lnTo>
                      <a:pt x="3385" y="3"/>
                    </a:lnTo>
                    <a:lnTo>
                      <a:pt x="3389" y="2"/>
                    </a:lnTo>
                    <a:lnTo>
                      <a:pt x="3393" y="4"/>
                    </a:lnTo>
                    <a:lnTo>
                      <a:pt x="3397" y="3"/>
                    </a:lnTo>
                    <a:lnTo>
                      <a:pt x="3401" y="3"/>
                    </a:lnTo>
                    <a:lnTo>
                      <a:pt x="3405" y="2"/>
                    </a:lnTo>
                    <a:lnTo>
                      <a:pt x="3409" y="2"/>
                    </a:lnTo>
                    <a:lnTo>
                      <a:pt x="3413" y="3"/>
                    </a:lnTo>
                    <a:lnTo>
                      <a:pt x="3417" y="2"/>
                    </a:lnTo>
                    <a:lnTo>
                      <a:pt x="3421" y="4"/>
                    </a:lnTo>
                    <a:lnTo>
                      <a:pt x="3425" y="2"/>
                    </a:lnTo>
                    <a:lnTo>
                      <a:pt x="3429" y="2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3"/>
                    </a:lnTo>
                    <a:lnTo>
                      <a:pt x="3448" y="3"/>
                    </a:lnTo>
                    <a:lnTo>
                      <a:pt x="3452" y="2"/>
                    </a:lnTo>
                    <a:lnTo>
                      <a:pt x="3456" y="3"/>
                    </a:lnTo>
                    <a:lnTo>
                      <a:pt x="3460" y="3"/>
                    </a:lnTo>
                    <a:lnTo>
                      <a:pt x="3464" y="3"/>
                    </a:lnTo>
                    <a:lnTo>
                      <a:pt x="3468" y="2"/>
                    </a:lnTo>
                    <a:lnTo>
                      <a:pt x="3472" y="3"/>
                    </a:lnTo>
                    <a:lnTo>
                      <a:pt x="3476" y="3"/>
                    </a:lnTo>
                    <a:lnTo>
                      <a:pt x="3480" y="3"/>
                    </a:lnTo>
                    <a:lnTo>
                      <a:pt x="3484" y="2"/>
                    </a:lnTo>
                    <a:lnTo>
                      <a:pt x="3488" y="2"/>
                    </a:lnTo>
                    <a:lnTo>
                      <a:pt x="3492" y="2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2"/>
                    </a:lnTo>
                    <a:lnTo>
                      <a:pt x="3511" y="2"/>
                    </a:lnTo>
                    <a:lnTo>
                      <a:pt x="3515" y="3"/>
                    </a:lnTo>
                    <a:lnTo>
                      <a:pt x="3519" y="2"/>
                    </a:lnTo>
                    <a:lnTo>
                      <a:pt x="3523" y="3"/>
                    </a:lnTo>
                    <a:lnTo>
                      <a:pt x="3527" y="3"/>
                    </a:lnTo>
                    <a:lnTo>
                      <a:pt x="3531" y="2"/>
                    </a:lnTo>
                    <a:lnTo>
                      <a:pt x="3535" y="3"/>
                    </a:lnTo>
                    <a:lnTo>
                      <a:pt x="3539" y="2"/>
                    </a:lnTo>
                    <a:lnTo>
                      <a:pt x="3543" y="2"/>
                    </a:lnTo>
                    <a:lnTo>
                      <a:pt x="3547" y="2"/>
                    </a:lnTo>
                    <a:lnTo>
                      <a:pt x="3551" y="2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2"/>
                    </a:lnTo>
                    <a:lnTo>
                      <a:pt x="3566" y="3"/>
                    </a:lnTo>
                    <a:lnTo>
                      <a:pt x="3570" y="2"/>
                    </a:lnTo>
                    <a:lnTo>
                      <a:pt x="3574" y="2"/>
                    </a:lnTo>
                    <a:lnTo>
                      <a:pt x="3578" y="1"/>
                    </a:lnTo>
                    <a:lnTo>
                      <a:pt x="3582" y="2"/>
                    </a:lnTo>
                    <a:lnTo>
                      <a:pt x="3586" y="2"/>
                    </a:lnTo>
                    <a:lnTo>
                      <a:pt x="3590" y="2"/>
                    </a:lnTo>
                    <a:lnTo>
                      <a:pt x="3594" y="1"/>
                    </a:lnTo>
                    <a:lnTo>
                      <a:pt x="3598" y="1"/>
                    </a:lnTo>
                    <a:lnTo>
                      <a:pt x="3602" y="1"/>
                    </a:lnTo>
                    <a:lnTo>
                      <a:pt x="3606" y="3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1"/>
                    </a:lnTo>
                    <a:lnTo>
                      <a:pt x="3622" y="2"/>
                    </a:lnTo>
                    <a:lnTo>
                      <a:pt x="3625" y="2"/>
                    </a:lnTo>
                    <a:lnTo>
                      <a:pt x="3629" y="3"/>
                    </a:lnTo>
                    <a:lnTo>
                      <a:pt x="3633" y="3"/>
                    </a:lnTo>
                    <a:lnTo>
                      <a:pt x="3637" y="1"/>
                    </a:lnTo>
                    <a:lnTo>
                      <a:pt x="3641" y="2"/>
                    </a:lnTo>
                    <a:lnTo>
                      <a:pt x="3645" y="2"/>
                    </a:lnTo>
                    <a:lnTo>
                      <a:pt x="3649" y="2"/>
                    </a:lnTo>
                    <a:lnTo>
                      <a:pt x="3653" y="2"/>
                    </a:lnTo>
                    <a:lnTo>
                      <a:pt x="3657" y="2"/>
                    </a:lnTo>
                    <a:lnTo>
                      <a:pt x="3661" y="1"/>
                    </a:lnTo>
                    <a:lnTo>
                      <a:pt x="3665" y="2"/>
                    </a:lnTo>
                    <a:lnTo>
                      <a:pt x="3669" y="2"/>
                    </a:lnTo>
                    <a:lnTo>
                      <a:pt x="3673" y="2"/>
                    </a:lnTo>
                    <a:lnTo>
                      <a:pt x="3677" y="3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2"/>
                    </a:lnTo>
                    <a:lnTo>
                      <a:pt x="3696" y="2"/>
                    </a:lnTo>
                    <a:lnTo>
                      <a:pt x="3700" y="2"/>
                    </a:lnTo>
                    <a:lnTo>
                      <a:pt x="3704" y="2"/>
                    </a:lnTo>
                    <a:lnTo>
                      <a:pt x="3708" y="2"/>
                    </a:lnTo>
                    <a:lnTo>
                      <a:pt x="3712" y="0"/>
                    </a:lnTo>
                    <a:lnTo>
                      <a:pt x="3716" y="2"/>
                    </a:lnTo>
                    <a:lnTo>
                      <a:pt x="3720" y="2"/>
                    </a:lnTo>
                    <a:lnTo>
                      <a:pt x="3724" y="2"/>
                    </a:lnTo>
                    <a:lnTo>
                      <a:pt x="3728" y="2"/>
                    </a:lnTo>
                    <a:lnTo>
                      <a:pt x="3732" y="2"/>
                    </a:lnTo>
                    <a:lnTo>
                      <a:pt x="3736" y="3"/>
                    </a:lnTo>
                    <a:lnTo>
                      <a:pt x="3740" y="2"/>
                    </a:lnTo>
                    <a:lnTo>
                      <a:pt x="3744" y="2"/>
                    </a:lnTo>
                    <a:lnTo>
                      <a:pt x="3748" y="2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1"/>
                    </a:lnTo>
                    <a:lnTo>
                      <a:pt x="3763" y="2"/>
                    </a:lnTo>
                    <a:lnTo>
                      <a:pt x="3767" y="1"/>
                    </a:lnTo>
                    <a:lnTo>
                      <a:pt x="3771" y="1"/>
                    </a:lnTo>
                    <a:lnTo>
                      <a:pt x="3775" y="2"/>
                    </a:lnTo>
                    <a:lnTo>
                      <a:pt x="3779" y="2"/>
                    </a:lnTo>
                    <a:lnTo>
                      <a:pt x="3783" y="1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3"/>
                    </a:lnTo>
                    <a:lnTo>
                      <a:pt x="3799" y="0"/>
                    </a:lnTo>
                    <a:lnTo>
                      <a:pt x="3803" y="3"/>
                    </a:lnTo>
                    <a:lnTo>
                      <a:pt x="3807" y="0"/>
                    </a:lnTo>
                    <a:lnTo>
                      <a:pt x="3811" y="2"/>
                    </a:lnTo>
                    <a:lnTo>
                      <a:pt x="3814" y="2"/>
                    </a:lnTo>
                    <a:lnTo>
                      <a:pt x="3818" y="2"/>
                    </a:lnTo>
                    <a:lnTo>
                      <a:pt x="3822" y="3"/>
                    </a:lnTo>
                    <a:lnTo>
                      <a:pt x="3826" y="2"/>
                    </a:lnTo>
                    <a:lnTo>
                      <a:pt x="3830" y="2"/>
                    </a:lnTo>
                    <a:lnTo>
                      <a:pt x="3834" y="2"/>
                    </a:lnTo>
                    <a:lnTo>
                      <a:pt x="3838" y="2"/>
                    </a:lnTo>
                    <a:lnTo>
                      <a:pt x="3842" y="2"/>
                    </a:lnTo>
                    <a:lnTo>
                      <a:pt x="3846" y="1"/>
                    </a:lnTo>
                    <a:lnTo>
                      <a:pt x="3850" y="2"/>
                    </a:lnTo>
                    <a:lnTo>
                      <a:pt x="3854" y="3"/>
                    </a:lnTo>
                    <a:lnTo>
                      <a:pt x="3858" y="2"/>
                    </a:lnTo>
                    <a:lnTo>
                      <a:pt x="3862" y="0"/>
                    </a:lnTo>
                    <a:lnTo>
                      <a:pt x="3866" y="2"/>
                    </a:lnTo>
                    <a:lnTo>
                      <a:pt x="3870" y="2"/>
                    </a:lnTo>
                    <a:lnTo>
                      <a:pt x="3874" y="2"/>
                    </a:lnTo>
                    <a:lnTo>
                      <a:pt x="3877" y="1"/>
                    </a:lnTo>
                    <a:lnTo>
                      <a:pt x="3881" y="2"/>
                    </a:lnTo>
                    <a:lnTo>
                      <a:pt x="3885" y="2"/>
                    </a:lnTo>
                    <a:lnTo>
                      <a:pt x="3889" y="1"/>
                    </a:lnTo>
                    <a:lnTo>
                      <a:pt x="3893" y="3"/>
                    </a:lnTo>
                    <a:lnTo>
                      <a:pt x="3897" y="3"/>
                    </a:lnTo>
                    <a:lnTo>
                      <a:pt x="3901" y="2"/>
                    </a:lnTo>
                    <a:lnTo>
                      <a:pt x="3905" y="2"/>
                    </a:lnTo>
                    <a:lnTo>
                      <a:pt x="3909" y="2"/>
                    </a:lnTo>
                    <a:lnTo>
                      <a:pt x="3913" y="2"/>
                    </a:lnTo>
                    <a:lnTo>
                      <a:pt x="3917" y="3"/>
                    </a:lnTo>
                    <a:lnTo>
                      <a:pt x="3921" y="2"/>
                    </a:lnTo>
                    <a:lnTo>
                      <a:pt x="3925" y="2"/>
                    </a:lnTo>
                    <a:lnTo>
                      <a:pt x="3929" y="2"/>
                    </a:lnTo>
                    <a:lnTo>
                      <a:pt x="3933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0" name="Freeform 348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4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4"/>
                  </a:cxn>
                  <a:cxn ang="0">
                    <a:pos x="185" y="5"/>
                  </a:cxn>
                  <a:cxn ang="0">
                    <a:pos x="248" y="4"/>
                  </a:cxn>
                  <a:cxn ang="0">
                    <a:pos x="311" y="5"/>
                  </a:cxn>
                  <a:cxn ang="0">
                    <a:pos x="374" y="4"/>
                  </a:cxn>
                  <a:cxn ang="0">
                    <a:pos x="437" y="6"/>
                  </a:cxn>
                  <a:cxn ang="0">
                    <a:pos x="499" y="6"/>
                  </a:cxn>
                  <a:cxn ang="0">
                    <a:pos x="562" y="6"/>
                  </a:cxn>
                  <a:cxn ang="0">
                    <a:pos x="625" y="6"/>
                  </a:cxn>
                  <a:cxn ang="0">
                    <a:pos x="688" y="4"/>
                  </a:cxn>
                  <a:cxn ang="0">
                    <a:pos x="751" y="4"/>
                  </a:cxn>
                  <a:cxn ang="0">
                    <a:pos x="814" y="4"/>
                  </a:cxn>
                  <a:cxn ang="0">
                    <a:pos x="877" y="5"/>
                  </a:cxn>
                  <a:cxn ang="0">
                    <a:pos x="940" y="4"/>
                  </a:cxn>
                  <a:cxn ang="0">
                    <a:pos x="1003" y="3"/>
                  </a:cxn>
                  <a:cxn ang="0">
                    <a:pos x="1066" y="4"/>
                  </a:cxn>
                  <a:cxn ang="0">
                    <a:pos x="1129" y="4"/>
                  </a:cxn>
                  <a:cxn ang="0">
                    <a:pos x="1192" y="4"/>
                  </a:cxn>
                  <a:cxn ang="0">
                    <a:pos x="1255" y="2"/>
                  </a:cxn>
                  <a:cxn ang="0">
                    <a:pos x="1318" y="1"/>
                  </a:cxn>
                  <a:cxn ang="0">
                    <a:pos x="1381" y="1"/>
                  </a:cxn>
                  <a:cxn ang="0">
                    <a:pos x="1444" y="2"/>
                  </a:cxn>
                  <a:cxn ang="0">
                    <a:pos x="1507" y="1"/>
                  </a:cxn>
                  <a:cxn ang="0">
                    <a:pos x="1570" y="1"/>
                  </a:cxn>
                  <a:cxn ang="0">
                    <a:pos x="1633" y="2"/>
                  </a:cxn>
                  <a:cxn ang="0">
                    <a:pos x="1696" y="1"/>
                  </a:cxn>
                  <a:cxn ang="0">
                    <a:pos x="1759" y="1"/>
                  </a:cxn>
                  <a:cxn ang="0">
                    <a:pos x="1822" y="1"/>
                  </a:cxn>
                  <a:cxn ang="0">
                    <a:pos x="1885" y="2"/>
                  </a:cxn>
                  <a:cxn ang="0">
                    <a:pos x="1948" y="1"/>
                  </a:cxn>
                  <a:cxn ang="0">
                    <a:pos x="2011" y="3"/>
                  </a:cxn>
                  <a:cxn ang="0">
                    <a:pos x="2074" y="2"/>
                  </a:cxn>
                  <a:cxn ang="0">
                    <a:pos x="2137" y="2"/>
                  </a:cxn>
                  <a:cxn ang="0">
                    <a:pos x="2200" y="3"/>
                  </a:cxn>
                  <a:cxn ang="0">
                    <a:pos x="2263" y="2"/>
                  </a:cxn>
                  <a:cxn ang="0">
                    <a:pos x="2326" y="2"/>
                  </a:cxn>
                  <a:cxn ang="0">
                    <a:pos x="2389" y="2"/>
                  </a:cxn>
                  <a:cxn ang="0">
                    <a:pos x="2452" y="3"/>
                  </a:cxn>
                  <a:cxn ang="0">
                    <a:pos x="2515" y="4"/>
                  </a:cxn>
                  <a:cxn ang="0">
                    <a:pos x="2578" y="5"/>
                  </a:cxn>
                  <a:cxn ang="0">
                    <a:pos x="2641" y="4"/>
                  </a:cxn>
                  <a:cxn ang="0">
                    <a:pos x="2704" y="4"/>
                  </a:cxn>
                  <a:cxn ang="0">
                    <a:pos x="2767" y="5"/>
                  </a:cxn>
                  <a:cxn ang="0">
                    <a:pos x="2830" y="4"/>
                  </a:cxn>
                  <a:cxn ang="0">
                    <a:pos x="2893" y="4"/>
                  </a:cxn>
                  <a:cxn ang="0">
                    <a:pos x="2956" y="4"/>
                  </a:cxn>
                  <a:cxn ang="0">
                    <a:pos x="3019" y="5"/>
                  </a:cxn>
                  <a:cxn ang="0">
                    <a:pos x="3082" y="6"/>
                  </a:cxn>
                  <a:cxn ang="0">
                    <a:pos x="3145" y="5"/>
                  </a:cxn>
                  <a:cxn ang="0">
                    <a:pos x="3208" y="4"/>
                  </a:cxn>
                  <a:cxn ang="0">
                    <a:pos x="3271" y="4"/>
                  </a:cxn>
                  <a:cxn ang="0">
                    <a:pos x="3334" y="4"/>
                  </a:cxn>
                  <a:cxn ang="0">
                    <a:pos x="3397" y="5"/>
                  </a:cxn>
                  <a:cxn ang="0">
                    <a:pos x="3460" y="5"/>
                  </a:cxn>
                  <a:cxn ang="0">
                    <a:pos x="3523" y="6"/>
                  </a:cxn>
                  <a:cxn ang="0">
                    <a:pos x="3586" y="4"/>
                  </a:cxn>
                  <a:cxn ang="0">
                    <a:pos x="3649" y="4"/>
                  </a:cxn>
                  <a:cxn ang="0">
                    <a:pos x="3712" y="6"/>
                  </a:cxn>
                  <a:cxn ang="0">
                    <a:pos x="3775" y="4"/>
                  </a:cxn>
                  <a:cxn ang="0">
                    <a:pos x="3838" y="6"/>
                  </a:cxn>
                  <a:cxn ang="0">
                    <a:pos x="3901" y="6"/>
                  </a:cxn>
                </a:cxnLst>
                <a:rect l="0" t="0" r="r" b="b"/>
                <a:pathLst>
                  <a:path w="3933" h="7">
                    <a:moveTo>
                      <a:pt x="0" y="5"/>
                    </a:moveTo>
                    <a:lnTo>
                      <a:pt x="3" y="5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5" y="5"/>
                    </a:lnTo>
                    <a:lnTo>
                      <a:pt x="39" y="4"/>
                    </a:lnTo>
                    <a:lnTo>
                      <a:pt x="43" y="5"/>
                    </a:lnTo>
                    <a:lnTo>
                      <a:pt x="47" y="4"/>
                    </a:lnTo>
                    <a:lnTo>
                      <a:pt x="51" y="6"/>
                    </a:lnTo>
                    <a:lnTo>
                      <a:pt x="55" y="5"/>
                    </a:lnTo>
                    <a:lnTo>
                      <a:pt x="59" y="4"/>
                    </a:lnTo>
                    <a:lnTo>
                      <a:pt x="62" y="6"/>
                    </a:lnTo>
                    <a:lnTo>
                      <a:pt x="66" y="4"/>
                    </a:lnTo>
                    <a:lnTo>
                      <a:pt x="70" y="5"/>
                    </a:lnTo>
                    <a:lnTo>
                      <a:pt x="74" y="6"/>
                    </a:lnTo>
                    <a:lnTo>
                      <a:pt x="78" y="5"/>
                    </a:lnTo>
                    <a:lnTo>
                      <a:pt x="82" y="6"/>
                    </a:lnTo>
                    <a:lnTo>
                      <a:pt x="86" y="5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5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5"/>
                    </a:lnTo>
                    <a:lnTo>
                      <a:pt x="114" y="5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5"/>
                    </a:lnTo>
                    <a:lnTo>
                      <a:pt x="129" y="5"/>
                    </a:lnTo>
                    <a:lnTo>
                      <a:pt x="133" y="5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6"/>
                    </a:lnTo>
                    <a:lnTo>
                      <a:pt x="153" y="4"/>
                    </a:lnTo>
                    <a:lnTo>
                      <a:pt x="157" y="5"/>
                    </a:lnTo>
                    <a:lnTo>
                      <a:pt x="161" y="4"/>
                    </a:lnTo>
                    <a:lnTo>
                      <a:pt x="165" y="6"/>
                    </a:lnTo>
                    <a:lnTo>
                      <a:pt x="169" y="4"/>
                    </a:lnTo>
                    <a:lnTo>
                      <a:pt x="173" y="6"/>
                    </a:lnTo>
                    <a:lnTo>
                      <a:pt x="177" y="6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8" y="5"/>
                    </a:lnTo>
                    <a:lnTo>
                      <a:pt x="192" y="4"/>
                    </a:lnTo>
                    <a:lnTo>
                      <a:pt x="196" y="4"/>
                    </a:lnTo>
                    <a:lnTo>
                      <a:pt x="200" y="5"/>
                    </a:lnTo>
                    <a:lnTo>
                      <a:pt x="204" y="5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1" y="6"/>
                    </a:lnTo>
                    <a:lnTo>
                      <a:pt x="255" y="4"/>
                    </a:lnTo>
                    <a:lnTo>
                      <a:pt x="259" y="4"/>
                    </a:lnTo>
                    <a:lnTo>
                      <a:pt x="263" y="4"/>
                    </a:lnTo>
                    <a:lnTo>
                      <a:pt x="267" y="6"/>
                    </a:lnTo>
                    <a:lnTo>
                      <a:pt x="271" y="4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5"/>
                    </a:lnTo>
                    <a:lnTo>
                      <a:pt x="295" y="5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5"/>
                    </a:lnTo>
                    <a:lnTo>
                      <a:pt x="311" y="5"/>
                    </a:lnTo>
                    <a:lnTo>
                      <a:pt x="314" y="5"/>
                    </a:lnTo>
                    <a:lnTo>
                      <a:pt x="318" y="5"/>
                    </a:lnTo>
                    <a:lnTo>
                      <a:pt x="322" y="4"/>
                    </a:lnTo>
                    <a:lnTo>
                      <a:pt x="326" y="5"/>
                    </a:lnTo>
                    <a:lnTo>
                      <a:pt x="330" y="5"/>
                    </a:lnTo>
                    <a:lnTo>
                      <a:pt x="334" y="5"/>
                    </a:lnTo>
                    <a:lnTo>
                      <a:pt x="338" y="5"/>
                    </a:lnTo>
                    <a:lnTo>
                      <a:pt x="342" y="5"/>
                    </a:lnTo>
                    <a:lnTo>
                      <a:pt x="346" y="6"/>
                    </a:lnTo>
                    <a:lnTo>
                      <a:pt x="350" y="4"/>
                    </a:lnTo>
                    <a:lnTo>
                      <a:pt x="354" y="5"/>
                    </a:lnTo>
                    <a:lnTo>
                      <a:pt x="358" y="6"/>
                    </a:lnTo>
                    <a:lnTo>
                      <a:pt x="362" y="5"/>
                    </a:lnTo>
                    <a:lnTo>
                      <a:pt x="366" y="5"/>
                    </a:lnTo>
                    <a:lnTo>
                      <a:pt x="370" y="4"/>
                    </a:lnTo>
                    <a:lnTo>
                      <a:pt x="374" y="4"/>
                    </a:lnTo>
                    <a:lnTo>
                      <a:pt x="377" y="5"/>
                    </a:lnTo>
                    <a:lnTo>
                      <a:pt x="381" y="5"/>
                    </a:lnTo>
                    <a:lnTo>
                      <a:pt x="385" y="4"/>
                    </a:lnTo>
                    <a:lnTo>
                      <a:pt x="389" y="4"/>
                    </a:lnTo>
                    <a:lnTo>
                      <a:pt x="393" y="5"/>
                    </a:lnTo>
                    <a:lnTo>
                      <a:pt x="397" y="4"/>
                    </a:lnTo>
                    <a:lnTo>
                      <a:pt x="401" y="6"/>
                    </a:lnTo>
                    <a:lnTo>
                      <a:pt x="405" y="5"/>
                    </a:lnTo>
                    <a:lnTo>
                      <a:pt x="409" y="5"/>
                    </a:lnTo>
                    <a:lnTo>
                      <a:pt x="413" y="4"/>
                    </a:lnTo>
                    <a:lnTo>
                      <a:pt x="417" y="5"/>
                    </a:lnTo>
                    <a:lnTo>
                      <a:pt x="421" y="6"/>
                    </a:lnTo>
                    <a:lnTo>
                      <a:pt x="425" y="5"/>
                    </a:lnTo>
                    <a:lnTo>
                      <a:pt x="429" y="5"/>
                    </a:lnTo>
                    <a:lnTo>
                      <a:pt x="433" y="3"/>
                    </a:lnTo>
                    <a:lnTo>
                      <a:pt x="437" y="6"/>
                    </a:lnTo>
                    <a:lnTo>
                      <a:pt x="440" y="5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52" y="4"/>
                    </a:lnTo>
                    <a:lnTo>
                      <a:pt x="456" y="5"/>
                    </a:lnTo>
                    <a:lnTo>
                      <a:pt x="460" y="5"/>
                    </a:lnTo>
                    <a:lnTo>
                      <a:pt x="464" y="4"/>
                    </a:lnTo>
                    <a:lnTo>
                      <a:pt x="468" y="4"/>
                    </a:lnTo>
                    <a:lnTo>
                      <a:pt x="472" y="4"/>
                    </a:lnTo>
                    <a:lnTo>
                      <a:pt x="476" y="5"/>
                    </a:lnTo>
                    <a:lnTo>
                      <a:pt x="480" y="5"/>
                    </a:lnTo>
                    <a:lnTo>
                      <a:pt x="484" y="4"/>
                    </a:lnTo>
                    <a:lnTo>
                      <a:pt x="488" y="5"/>
                    </a:lnTo>
                    <a:lnTo>
                      <a:pt x="492" y="4"/>
                    </a:lnTo>
                    <a:lnTo>
                      <a:pt x="496" y="5"/>
                    </a:lnTo>
                    <a:lnTo>
                      <a:pt x="499" y="6"/>
                    </a:lnTo>
                    <a:lnTo>
                      <a:pt x="503" y="4"/>
                    </a:lnTo>
                    <a:lnTo>
                      <a:pt x="507" y="4"/>
                    </a:lnTo>
                    <a:lnTo>
                      <a:pt x="511" y="5"/>
                    </a:lnTo>
                    <a:lnTo>
                      <a:pt x="515" y="4"/>
                    </a:lnTo>
                    <a:lnTo>
                      <a:pt x="519" y="5"/>
                    </a:lnTo>
                    <a:lnTo>
                      <a:pt x="523" y="4"/>
                    </a:lnTo>
                    <a:lnTo>
                      <a:pt x="527" y="5"/>
                    </a:lnTo>
                    <a:lnTo>
                      <a:pt x="531" y="5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5"/>
                    </a:lnTo>
                    <a:lnTo>
                      <a:pt x="586" y="4"/>
                    </a:lnTo>
                    <a:lnTo>
                      <a:pt x="590" y="4"/>
                    </a:lnTo>
                    <a:lnTo>
                      <a:pt x="594" y="4"/>
                    </a:lnTo>
                    <a:lnTo>
                      <a:pt x="598" y="5"/>
                    </a:lnTo>
                    <a:lnTo>
                      <a:pt x="602" y="5"/>
                    </a:lnTo>
                    <a:lnTo>
                      <a:pt x="606" y="4"/>
                    </a:lnTo>
                    <a:lnTo>
                      <a:pt x="610" y="5"/>
                    </a:lnTo>
                    <a:lnTo>
                      <a:pt x="614" y="5"/>
                    </a:lnTo>
                    <a:lnTo>
                      <a:pt x="618" y="6"/>
                    </a:lnTo>
                    <a:lnTo>
                      <a:pt x="622" y="4"/>
                    </a:lnTo>
                    <a:lnTo>
                      <a:pt x="625" y="6"/>
                    </a:lnTo>
                    <a:lnTo>
                      <a:pt x="629" y="5"/>
                    </a:lnTo>
                    <a:lnTo>
                      <a:pt x="633" y="4"/>
                    </a:lnTo>
                    <a:lnTo>
                      <a:pt x="637" y="4"/>
                    </a:lnTo>
                    <a:lnTo>
                      <a:pt x="641" y="4"/>
                    </a:lnTo>
                    <a:lnTo>
                      <a:pt x="645" y="4"/>
                    </a:lnTo>
                    <a:lnTo>
                      <a:pt x="649" y="4"/>
                    </a:lnTo>
                    <a:lnTo>
                      <a:pt x="653" y="5"/>
                    </a:lnTo>
                    <a:lnTo>
                      <a:pt x="657" y="5"/>
                    </a:lnTo>
                    <a:lnTo>
                      <a:pt x="661" y="5"/>
                    </a:lnTo>
                    <a:lnTo>
                      <a:pt x="665" y="5"/>
                    </a:lnTo>
                    <a:lnTo>
                      <a:pt x="669" y="4"/>
                    </a:lnTo>
                    <a:lnTo>
                      <a:pt x="673" y="4"/>
                    </a:lnTo>
                    <a:lnTo>
                      <a:pt x="677" y="3"/>
                    </a:lnTo>
                    <a:lnTo>
                      <a:pt x="681" y="4"/>
                    </a:lnTo>
                    <a:lnTo>
                      <a:pt x="685" y="4"/>
                    </a:lnTo>
                    <a:lnTo>
                      <a:pt x="688" y="4"/>
                    </a:lnTo>
                    <a:lnTo>
                      <a:pt x="692" y="4"/>
                    </a:lnTo>
                    <a:lnTo>
                      <a:pt x="696" y="4"/>
                    </a:lnTo>
                    <a:lnTo>
                      <a:pt x="700" y="4"/>
                    </a:lnTo>
                    <a:lnTo>
                      <a:pt x="704" y="4"/>
                    </a:lnTo>
                    <a:lnTo>
                      <a:pt x="708" y="4"/>
                    </a:lnTo>
                    <a:lnTo>
                      <a:pt x="712" y="4"/>
                    </a:lnTo>
                    <a:lnTo>
                      <a:pt x="716" y="4"/>
                    </a:lnTo>
                    <a:lnTo>
                      <a:pt x="720" y="5"/>
                    </a:lnTo>
                    <a:lnTo>
                      <a:pt x="724" y="5"/>
                    </a:lnTo>
                    <a:lnTo>
                      <a:pt x="728" y="4"/>
                    </a:lnTo>
                    <a:lnTo>
                      <a:pt x="732" y="4"/>
                    </a:lnTo>
                    <a:lnTo>
                      <a:pt x="736" y="4"/>
                    </a:lnTo>
                    <a:lnTo>
                      <a:pt x="740" y="5"/>
                    </a:lnTo>
                    <a:lnTo>
                      <a:pt x="744" y="4"/>
                    </a:lnTo>
                    <a:lnTo>
                      <a:pt x="748" y="4"/>
                    </a:lnTo>
                    <a:lnTo>
                      <a:pt x="751" y="4"/>
                    </a:lnTo>
                    <a:lnTo>
                      <a:pt x="755" y="4"/>
                    </a:lnTo>
                    <a:lnTo>
                      <a:pt x="759" y="4"/>
                    </a:lnTo>
                    <a:lnTo>
                      <a:pt x="763" y="5"/>
                    </a:lnTo>
                    <a:lnTo>
                      <a:pt x="767" y="4"/>
                    </a:lnTo>
                    <a:lnTo>
                      <a:pt x="771" y="4"/>
                    </a:lnTo>
                    <a:lnTo>
                      <a:pt x="775" y="4"/>
                    </a:lnTo>
                    <a:lnTo>
                      <a:pt x="779" y="5"/>
                    </a:lnTo>
                    <a:lnTo>
                      <a:pt x="783" y="4"/>
                    </a:lnTo>
                    <a:lnTo>
                      <a:pt x="787" y="4"/>
                    </a:lnTo>
                    <a:lnTo>
                      <a:pt x="791" y="4"/>
                    </a:lnTo>
                    <a:lnTo>
                      <a:pt x="795" y="5"/>
                    </a:lnTo>
                    <a:lnTo>
                      <a:pt x="799" y="4"/>
                    </a:lnTo>
                    <a:lnTo>
                      <a:pt x="803" y="4"/>
                    </a:lnTo>
                    <a:lnTo>
                      <a:pt x="807" y="4"/>
                    </a:lnTo>
                    <a:lnTo>
                      <a:pt x="811" y="5"/>
                    </a:lnTo>
                    <a:lnTo>
                      <a:pt x="814" y="4"/>
                    </a:lnTo>
                    <a:lnTo>
                      <a:pt x="818" y="4"/>
                    </a:lnTo>
                    <a:lnTo>
                      <a:pt x="822" y="4"/>
                    </a:lnTo>
                    <a:lnTo>
                      <a:pt x="826" y="5"/>
                    </a:lnTo>
                    <a:lnTo>
                      <a:pt x="830" y="4"/>
                    </a:lnTo>
                    <a:lnTo>
                      <a:pt x="834" y="4"/>
                    </a:lnTo>
                    <a:lnTo>
                      <a:pt x="838" y="3"/>
                    </a:lnTo>
                    <a:lnTo>
                      <a:pt x="842" y="4"/>
                    </a:lnTo>
                    <a:lnTo>
                      <a:pt x="846" y="4"/>
                    </a:lnTo>
                    <a:lnTo>
                      <a:pt x="850" y="3"/>
                    </a:lnTo>
                    <a:lnTo>
                      <a:pt x="854" y="4"/>
                    </a:lnTo>
                    <a:lnTo>
                      <a:pt x="858" y="4"/>
                    </a:lnTo>
                    <a:lnTo>
                      <a:pt x="862" y="4"/>
                    </a:lnTo>
                    <a:lnTo>
                      <a:pt x="866" y="4"/>
                    </a:lnTo>
                    <a:lnTo>
                      <a:pt x="870" y="4"/>
                    </a:lnTo>
                    <a:lnTo>
                      <a:pt x="874" y="4"/>
                    </a:lnTo>
                    <a:lnTo>
                      <a:pt x="877" y="5"/>
                    </a:lnTo>
                    <a:lnTo>
                      <a:pt x="881" y="4"/>
                    </a:lnTo>
                    <a:lnTo>
                      <a:pt x="885" y="4"/>
                    </a:lnTo>
                    <a:lnTo>
                      <a:pt x="889" y="4"/>
                    </a:lnTo>
                    <a:lnTo>
                      <a:pt x="893" y="4"/>
                    </a:lnTo>
                    <a:lnTo>
                      <a:pt x="897" y="3"/>
                    </a:lnTo>
                    <a:lnTo>
                      <a:pt x="901" y="4"/>
                    </a:lnTo>
                    <a:lnTo>
                      <a:pt x="905" y="4"/>
                    </a:lnTo>
                    <a:lnTo>
                      <a:pt x="909" y="4"/>
                    </a:lnTo>
                    <a:lnTo>
                      <a:pt x="913" y="4"/>
                    </a:lnTo>
                    <a:lnTo>
                      <a:pt x="917" y="5"/>
                    </a:lnTo>
                    <a:lnTo>
                      <a:pt x="921" y="5"/>
                    </a:lnTo>
                    <a:lnTo>
                      <a:pt x="925" y="3"/>
                    </a:lnTo>
                    <a:lnTo>
                      <a:pt x="929" y="5"/>
                    </a:lnTo>
                    <a:lnTo>
                      <a:pt x="933" y="4"/>
                    </a:lnTo>
                    <a:lnTo>
                      <a:pt x="937" y="4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4"/>
                    </a:lnTo>
                    <a:lnTo>
                      <a:pt x="952" y="3"/>
                    </a:lnTo>
                    <a:lnTo>
                      <a:pt x="956" y="4"/>
                    </a:lnTo>
                    <a:lnTo>
                      <a:pt x="960" y="4"/>
                    </a:lnTo>
                    <a:lnTo>
                      <a:pt x="964" y="4"/>
                    </a:lnTo>
                    <a:lnTo>
                      <a:pt x="968" y="3"/>
                    </a:lnTo>
                    <a:lnTo>
                      <a:pt x="972" y="3"/>
                    </a:lnTo>
                    <a:lnTo>
                      <a:pt x="976" y="4"/>
                    </a:lnTo>
                    <a:lnTo>
                      <a:pt x="980" y="2"/>
                    </a:lnTo>
                    <a:lnTo>
                      <a:pt x="984" y="4"/>
                    </a:lnTo>
                    <a:lnTo>
                      <a:pt x="988" y="3"/>
                    </a:lnTo>
                    <a:lnTo>
                      <a:pt x="992" y="3"/>
                    </a:lnTo>
                    <a:lnTo>
                      <a:pt x="996" y="4"/>
                    </a:lnTo>
                    <a:lnTo>
                      <a:pt x="999" y="4"/>
                    </a:lnTo>
                    <a:lnTo>
                      <a:pt x="1003" y="3"/>
                    </a:lnTo>
                    <a:lnTo>
                      <a:pt x="1007" y="4"/>
                    </a:lnTo>
                    <a:lnTo>
                      <a:pt x="1011" y="3"/>
                    </a:lnTo>
                    <a:lnTo>
                      <a:pt x="1015" y="3"/>
                    </a:lnTo>
                    <a:lnTo>
                      <a:pt x="1019" y="3"/>
                    </a:lnTo>
                    <a:lnTo>
                      <a:pt x="1023" y="4"/>
                    </a:lnTo>
                    <a:lnTo>
                      <a:pt x="1027" y="4"/>
                    </a:lnTo>
                    <a:lnTo>
                      <a:pt x="1031" y="2"/>
                    </a:lnTo>
                    <a:lnTo>
                      <a:pt x="1035" y="3"/>
                    </a:lnTo>
                    <a:lnTo>
                      <a:pt x="1039" y="3"/>
                    </a:lnTo>
                    <a:lnTo>
                      <a:pt x="1043" y="4"/>
                    </a:lnTo>
                    <a:lnTo>
                      <a:pt x="1047" y="4"/>
                    </a:lnTo>
                    <a:lnTo>
                      <a:pt x="1051" y="4"/>
                    </a:lnTo>
                    <a:lnTo>
                      <a:pt x="1055" y="3"/>
                    </a:lnTo>
                    <a:lnTo>
                      <a:pt x="1059" y="3"/>
                    </a:lnTo>
                    <a:lnTo>
                      <a:pt x="1062" y="4"/>
                    </a:lnTo>
                    <a:lnTo>
                      <a:pt x="1066" y="4"/>
                    </a:lnTo>
                    <a:lnTo>
                      <a:pt x="1070" y="4"/>
                    </a:lnTo>
                    <a:lnTo>
                      <a:pt x="1074" y="3"/>
                    </a:lnTo>
                    <a:lnTo>
                      <a:pt x="1078" y="3"/>
                    </a:lnTo>
                    <a:lnTo>
                      <a:pt x="1082" y="3"/>
                    </a:lnTo>
                    <a:lnTo>
                      <a:pt x="1086" y="3"/>
                    </a:lnTo>
                    <a:lnTo>
                      <a:pt x="1090" y="3"/>
                    </a:lnTo>
                    <a:lnTo>
                      <a:pt x="1094" y="3"/>
                    </a:lnTo>
                    <a:lnTo>
                      <a:pt x="1098" y="3"/>
                    </a:lnTo>
                    <a:lnTo>
                      <a:pt x="1102" y="3"/>
                    </a:lnTo>
                    <a:lnTo>
                      <a:pt x="1106" y="4"/>
                    </a:lnTo>
                    <a:lnTo>
                      <a:pt x="1110" y="2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3"/>
                    </a:lnTo>
                    <a:lnTo>
                      <a:pt x="1125" y="4"/>
                    </a:lnTo>
                    <a:lnTo>
                      <a:pt x="1129" y="4"/>
                    </a:lnTo>
                    <a:lnTo>
                      <a:pt x="1133" y="3"/>
                    </a:lnTo>
                    <a:lnTo>
                      <a:pt x="1137" y="4"/>
                    </a:lnTo>
                    <a:lnTo>
                      <a:pt x="1141" y="3"/>
                    </a:lnTo>
                    <a:lnTo>
                      <a:pt x="1145" y="3"/>
                    </a:lnTo>
                    <a:lnTo>
                      <a:pt x="1149" y="4"/>
                    </a:lnTo>
                    <a:lnTo>
                      <a:pt x="1153" y="4"/>
                    </a:lnTo>
                    <a:lnTo>
                      <a:pt x="1157" y="3"/>
                    </a:lnTo>
                    <a:lnTo>
                      <a:pt x="1161" y="4"/>
                    </a:lnTo>
                    <a:lnTo>
                      <a:pt x="1165" y="3"/>
                    </a:lnTo>
                    <a:lnTo>
                      <a:pt x="1169" y="3"/>
                    </a:lnTo>
                    <a:lnTo>
                      <a:pt x="1173" y="5"/>
                    </a:lnTo>
                    <a:lnTo>
                      <a:pt x="1177" y="3"/>
                    </a:lnTo>
                    <a:lnTo>
                      <a:pt x="1181" y="3"/>
                    </a:lnTo>
                    <a:lnTo>
                      <a:pt x="1185" y="4"/>
                    </a:lnTo>
                    <a:lnTo>
                      <a:pt x="1188" y="4"/>
                    </a:lnTo>
                    <a:lnTo>
                      <a:pt x="1192" y="4"/>
                    </a:lnTo>
                    <a:lnTo>
                      <a:pt x="1196" y="3"/>
                    </a:lnTo>
                    <a:lnTo>
                      <a:pt x="1200" y="4"/>
                    </a:lnTo>
                    <a:lnTo>
                      <a:pt x="1204" y="3"/>
                    </a:lnTo>
                    <a:lnTo>
                      <a:pt x="1208" y="1"/>
                    </a:lnTo>
                    <a:lnTo>
                      <a:pt x="1212" y="2"/>
                    </a:lnTo>
                    <a:lnTo>
                      <a:pt x="1216" y="2"/>
                    </a:lnTo>
                    <a:lnTo>
                      <a:pt x="1220" y="3"/>
                    </a:lnTo>
                    <a:lnTo>
                      <a:pt x="1224" y="3"/>
                    </a:lnTo>
                    <a:lnTo>
                      <a:pt x="1228" y="3"/>
                    </a:lnTo>
                    <a:lnTo>
                      <a:pt x="1232" y="2"/>
                    </a:lnTo>
                    <a:lnTo>
                      <a:pt x="1236" y="3"/>
                    </a:lnTo>
                    <a:lnTo>
                      <a:pt x="1240" y="2"/>
                    </a:lnTo>
                    <a:lnTo>
                      <a:pt x="1244" y="2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4"/>
                    </a:lnTo>
                    <a:lnTo>
                      <a:pt x="1263" y="2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2"/>
                    </a:lnTo>
                    <a:lnTo>
                      <a:pt x="1279" y="1"/>
                    </a:lnTo>
                    <a:lnTo>
                      <a:pt x="1283" y="3"/>
                    </a:lnTo>
                    <a:lnTo>
                      <a:pt x="1287" y="3"/>
                    </a:lnTo>
                    <a:lnTo>
                      <a:pt x="1291" y="2"/>
                    </a:lnTo>
                    <a:lnTo>
                      <a:pt x="1295" y="2"/>
                    </a:lnTo>
                    <a:lnTo>
                      <a:pt x="1299" y="3"/>
                    </a:lnTo>
                    <a:lnTo>
                      <a:pt x="1303" y="2"/>
                    </a:lnTo>
                    <a:lnTo>
                      <a:pt x="1307" y="2"/>
                    </a:lnTo>
                    <a:lnTo>
                      <a:pt x="1311" y="2"/>
                    </a:lnTo>
                    <a:lnTo>
                      <a:pt x="1314" y="2"/>
                    </a:lnTo>
                    <a:lnTo>
                      <a:pt x="1318" y="1"/>
                    </a:lnTo>
                    <a:lnTo>
                      <a:pt x="1322" y="2"/>
                    </a:lnTo>
                    <a:lnTo>
                      <a:pt x="1326" y="1"/>
                    </a:lnTo>
                    <a:lnTo>
                      <a:pt x="1330" y="3"/>
                    </a:lnTo>
                    <a:lnTo>
                      <a:pt x="1334" y="2"/>
                    </a:lnTo>
                    <a:lnTo>
                      <a:pt x="1338" y="1"/>
                    </a:lnTo>
                    <a:lnTo>
                      <a:pt x="1342" y="2"/>
                    </a:lnTo>
                    <a:lnTo>
                      <a:pt x="1346" y="2"/>
                    </a:lnTo>
                    <a:lnTo>
                      <a:pt x="1350" y="2"/>
                    </a:lnTo>
                    <a:lnTo>
                      <a:pt x="1354" y="3"/>
                    </a:lnTo>
                    <a:lnTo>
                      <a:pt x="1358" y="1"/>
                    </a:lnTo>
                    <a:lnTo>
                      <a:pt x="1362" y="2"/>
                    </a:lnTo>
                    <a:lnTo>
                      <a:pt x="1366" y="2"/>
                    </a:lnTo>
                    <a:lnTo>
                      <a:pt x="1370" y="1"/>
                    </a:lnTo>
                    <a:lnTo>
                      <a:pt x="1374" y="3"/>
                    </a:lnTo>
                    <a:lnTo>
                      <a:pt x="1377" y="3"/>
                    </a:lnTo>
                    <a:lnTo>
                      <a:pt x="1381" y="1"/>
                    </a:lnTo>
                    <a:lnTo>
                      <a:pt x="1385" y="1"/>
                    </a:lnTo>
                    <a:lnTo>
                      <a:pt x="1389" y="2"/>
                    </a:lnTo>
                    <a:lnTo>
                      <a:pt x="1393" y="2"/>
                    </a:lnTo>
                    <a:lnTo>
                      <a:pt x="1397" y="1"/>
                    </a:lnTo>
                    <a:lnTo>
                      <a:pt x="1401" y="2"/>
                    </a:lnTo>
                    <a:lnTo>
                      <a:pt x="1405" y="1"/>
                    </a:lnTo>
                    <a:lnTo>
                      <a:pt x="1409" y="2"/>
                    </a:lnTo>
                    <a:lnTo>
                      <a:pt x="1413" y="2"/>
                    </a:lnTo>
                    <a:lnTo>
                      <a:pt x="1417" y="2"/>
                    </a:lnTo>
                    <a:lnTo>
                      <a:pt x="1421" y="2"/>
                    </a:lnTo>
                    <a:lnTo>
                      <a:pt x="1425" y="3"/>
                    </a:lnTo>
                    <a:lnTo>
                      <a:pt x="1429" y="2"/>
                    </a:lnTo>
                    <a:lnTo>
                      <a:pt x="1433" y="1"/>
                    </a:lnTo>
                    <a:lnTo>
                      <a:pt x="1437" y="2"/>
                    </a:lnTo>
                    <a:lnTo>
                      <a:pt x="1440" y="2"/>
                    </a:lnTo>
                    <a:lnTo>
                      <a:pt x="1444" y="2"/>
                    </a:lnTo>
                    <a:lnTo>
                      <a:pt x="1448" y="1"/>
                    </a:lnTo>
                    <a:lnTo>
                      <a:pt x="1452" y="1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1"/>
                    </a:lnTo>
                    <a:lnTo>
                      <a:pt x="1468" y="1"/>
                    </a:lnTo>
                    <a:lnTo>
                      <a:pt x="1472" y="2"/>
                    </a:lnTo>
                    <a:lnTo>
                      <a:pt x="1476" y="1"/>
                    </a:lnTo>
                    <a:lnTo>
                      <a:pt x="1480" y="1"/>
                    </a:lnTo>
                    <a:lnTo>
                      <a:pt x="1484" y="2"/>
                    </a:lnTo>
                    <a:lnTo>
                      <a:pt x="1488" y="1"/>
                    </a:lnTo>
                    <a:lnTo>
                      <a:pt x="1492" y="2"/>
                    </a:lnTo>
                    <a:lnTo>
                      <a:pt x="1496" y="1"/>
                    </a:lnTo>
                    <a:lnTo>
                      <a:pt x="1499" y="3"/>
                    </a:lnTo>
                    <a:lnTo>
                      <a:pt x="1503" y="1"/>
                    </a:lnTo>
                    <a:lnTo>
                      <a:pt x="1507" y="1"/>
                    </a:lnTo>
                    <a:lnTo>
                      <a:pt x="1511" y="1"/>
                    </a:lnTo>
                    <a:lnTo>
                      <a:pt x="1515" y="3"/>
                    </a:lnTo>
                    <a:lnTo>
                      <a:pt x="1519" y="1"/>
                    </a:lnTo>
                    <a:lnTo>
                      <a:pt x="1523" y="2"/>
                    </a:lnTo>
                    <a:lnTo>
                      <a:pt x="1527" y="0"/>
                    </a:lnTo>
                    <a:lnTo>
                      <a:pt x="1531" y="1"/>
                    </a:lnTo>
                    <a:lnTo>
                      <a:pt x="1535" y="3"/>
                    </a:lnTo>
                    <a:lnTo>
                      <a:pt x="1539" y="2"/>
                    </a:lnTo>
                    <a:lnTo>
                      <a:pt x="1543" y="2"/>
                    </a:lnTo>
                    <a:lnTo>
                      <a:pt x="1547" y="2"/>
                    </a:lnTo>
                    <a:lnTo>
                      <a:pt x="1551" y="1"/>
                    </a:lnTo>
                    <a:lnTo>
                      <a:pt x="1555" y="2"/>
                    </a:lnTo>
                    <a:lnTo>
                      <a:pt x="1559" y="2"/>
                    </a:lnTo>
                    <a:lnTo>
                      <a:pt x="1562" y="1"/>
                    </a:lnTo>
                    <a:lnTo>
                      <a:pt x="1566" y="1"/>
                    </a:lnTo>
                    <a:lnTo>
                      <a:pt x="1570" y="1"/>
                    </a:lnTo>
                    <a:lnTo>
                      <a:pt x="1574" y="1"/>
                    </a:lnTo>
                    <a:lnTo>
                      <a:pt x="1578" y="1"/>
                    </a:lnTo>
                    <a:lnTo>
                      <a:pt x="1582" y="1"/>
                    </a:lnTo>
                    <a:lnTo>
                      <a:pt x="1586" y="1"/>
                    </a:lnTo>
                    <a:lnTo>
                      <a:pt x="1590" y="2"/>
                    </a:lnTo>
                    <a:lnTo>
                      <a:pt x="1594" y="1"/>
                    </a:lnTo>
                    <a:lnTo>
                      <a:pt x="1598" y="3"/>
                    </a:lnTo>
                    <a:lnTo>
                      <a:pt x="1602" y="1"/>
                    </a:lnTo>
                    <a:lnTo>
                      <a:pt x="1606" y="1"/>
                    </a:lnTo>
                    <a:lnTo>
                      <a:pt x="1610" y="0"/>
                    </a:lnTo>
                    <a:lnTo>
                      <a:pt x="1614" y="2"/>
                    </a:lnTo>
                    <a:lnTo>
                      <a:pt x="1618" y="1"/>
                    </a:lnTo>
                    <a:lnTo>
                      <a:pt x="1622" y="1"/>
                    </a:lnTo>
                    <a:lnTo>
                      <a:pt x="1625" y="0"/>
                    </a:lnTo>
                    <a:lnTo>
                      <a:pt x="1629" y="2"/>
                    </a:lnTo>
                    <a:lnTo>
                      <a:pt x="1633" y="2"/>
                    </a:lnTo>
                    <a:lnTo>
                      <a:pt x="1637" y="0"/>
                    </a:lnTo>
                    <a:lnTo>
                      <a:pt x="1641" y="0"/>
                    </a:lnTo>
                    <a:lnTo>
                      <a:pt x="1645" y="1"/>
                    </a:lnTo>
                    <a:lnTo>
                      <a:pt x="1649" y="1"/>
                    </a:lnTo>
                    <a:lnTo>
                      <a:pt x="1653" y="1"/>
                    </a:lnTo>
                    <a:lnTo>
                      <a:pt x="1657" y="1"/>
                    </a:lnTo>
                    <a:lnTo>
                      <a:pt x="1661" y="3"/>
                    </a:lnTo>
                    <a:lnTo>
                      <a:pt x="1665" y="3"/>
                    </a:lnTo>
                    <a:lnTo>
                      <a:pt x="1669" y="1"/>
                    </a:lnTo>
                    <a:lnTo>
                      <a:pt x="1673" y="3"/>
                    </a:lnTo>
                    <a:lnTo>
                      <a:pt x="1677" y="2"/>
                    </a:lnTo>
                    <a:lnTo>
                      <a:pt x="1681" y="2"/>
                    </a:lnTo>
                    <a:lnTo>
                      <a:pt x="1685" y="1"/>
                    </a:lnTo>
                    <a:lnTo>
                      <a:pt x="1688" y="3"/>
                    </a:lnTo>
                    <a:lnTo>
                      <a:pt x="1692" y="2"/>
                    </a:lnTo>
                    <a:lnTo>
                      <a:pt x="1696" y="1"/>
                    </a:lnTo>
                    <a:lnTo>
                      <a:pt x="1700" y="2"/>
                    </a:lnTo>
                    <a:lnTo>
                      <a:pt x="1704" y="1"/>
                    </a:lnTo>
                    <a:lnTo>
                      <a:pt x="1708" y="1"/>
                    </a:lnTo>
                    <a:lnTo>
                      <a:pt x="1712" y="2"/>
                    </a:lnTo>
                    <a:lnTo>
                      <a:pt x="1716" y="2"/>
                    </a:lnTo>
                    <a:lnTo>
                      <a:pt x="1720" y="1"/>
                    </a:lnTo>
                    <a:lnTo>
                      <a:pt x="1724" y="1"/>
                    </a:lnTo>
                    <a:lnTo>
                      <a:pt x="1728" y="1"/>
                    </a:lnTo>
                    <a:lnTo>
                      <a:pt x="1732" y="3"/>
                    </a:lnTo>
                    <a:lnTo>
                      <a:pt x="1736" y="1"/>
                    </a:lnTo>
                    <a:lnTo>
                      <a:pt x="1740" y="2"/>
                    </a:lnTo>
                    <a:lnTo>
                      <a:pt x="1744" y="1"/>
                    </a:lnTo>
                    <a:lnTo>
                      <a:pt x="1748" y="2"/>
                    </a:lnTo>
                    <a:lnTo>
                      <a:pt x="1751" y="3"/>
                    </a:lnTo>
                    <a:lnTo>
                      <a:pt x="1755" y="1"/>
                    </a:lnTo>
                    <a:lnTo>
                      <a:pt x="1759" y="1"/>
                    </a:lnTo>
                    <a:lnTo>
                      <a:pt x="1763" y="2"/>
                    </a:lnTo>
                    <a:lnTo>
                      <a:pt x="1767" y="1"/>
                    </a:lnTo>
                    <a:lnTo>
                      <a:pt x="1771" y="2"/>
                    </a:lnTo>
                    <a:lnTo>
                      <a:pt x="1775" y="1"/>
                    </a:lnTo>
                    <a:lnTo>
                      <a:pt x="1779" y="2"/>
                    </a:lnTo>
                    <a:lnTo>
                      <a:pt x="1783" y="2"/>
                    </a:lnTo>
                    <a:lnTo>
                      <a:pt x="1787" y="2"/>
                    </a:lnTo>
                    <a:lnTo>
                      <a:pt x="1791" y="1"/>
                    </a:lnTo>
                    <a:lnTo>
                      <a:pt x="1795" y="2"/>
                    </a:lnTo>
                    <a:lnTo>
                      <a:pt x="1799" y="1"/>
                    </a:lnTo>
                    <a:lnTo>
                      <a:pt x="1803" y="2"/>
                    </a:lnTo>
                    <a:lnTo>
                      <a:pt x="1807" y="2"/>
                    </a:lnTo>
                    <a:lnTo>
                      <a:pt x="1811" y="1"/>
                    </a:lnTo>
                    <a:lnTo>
                      <a:pt x="1814" y="2"/>
                    </a:lnTo>
                    <a:lnTo>
                      <a:pt x="1818" y="1"/>
                    </a:lnTo>
                    <a:lnTo>
                      <a:pt x="1822" y="1"/>
                    </a:lnTo>
                    <a:lnTo>
                      <a:pt x="1826" y="1"/>
                    </a:lnTo>
                    <a:lnTo>
                      <a:pt x="1830" y="1"/>
                    </a:lnTo>
                    <a:lnTo>
                      <a:pt x="1834" y="1"/>
                    </a:lnTo>
                    <a:lnTo>
                      <a:pt x="1838" y="0"/>
                    </a:lnTo>
                    <a:lnTo>
                      <a:pt x="1842" y="2"/>
                    </a:lnTo>
                    <a:lnTo>
                      <a:pt x="1846" y="1"/>
                    </a:lnTo>
                    <a:lnTo>
                      <a:pt x="1850" y="2"/>
                    </a:lnTo>
                    <a:lnTo>
                      <a:pt x="1854" y="1"/>
                    </a:lnTo>
                    <a:lnTo>
                      <a:pt x="1858" y="1"/>
                    </a:lnTo>
                    <a:lnTo>
                      <a:pt x="1862" y="1"/>
                    </a:lnTo>
                    <a:lnTo>
                      <a:pt x="1866" y="1"/>
                    </a:lnTo>
                    <a:lnTo>
                      <a:pt x="1870" y="1"/>
                    </a:lnTo>
                    <a:lnTo>
                      <a:pt x="1874" y="0"/>
                    </a:lnTo>
                    <a:lnTo>
                      <a:pt x="1877" y="1"/>
                    </a:lnTo>
                    <a:lnTo>
                      <a:pt x="1881" y="1"/>
                    </a:lnTo>
                    <a:lnTo>
                      <a:pt x="1885" y="2"/>
                    </a:lnTo>
                    <a:lnTo>
                      <a:pt x="1889" y="1"/>
                    </a:lnTo>
                    <a:lnTo>
                      <a:pt x="1893" y="1"/>
                    </a:lnTo>
                    <a:lnTo>
                      <a:pt x="1897" y="1"/>
                    </a:lnTo>
                    <a:lnTo>
                      <a:pt x="1901" y="0"/>
                    </a:lnTo>
                    <a:lnTo>
                      <a:pt x="1905" y="2"/>
                    </a:lnTo>
                    <a:lnTo>
                      <a:pt x="1909" y="1"/>
                    </a:lnTo>
                    <a:lnTo>
                      <a:pt x="1913" y="1"/>
                    </a:lnTo>
                    <a:lnTo>
                      <a:pt x="1917" y="1"/>
                    </a:lnTo>
                    <a:lnTo>
                      <a:pt x="1921" y="1"/>
                    </a:lnTo>
                    <a:lnTo>
                      <a:pt x="1925" y="3"/>
                    </a:lnTo>
                    <a:lnTo>
                      <a:pt x="1929" y="1"/>
                    </a:lnTo>
                    <a:lnTo>
                      <a:pt x="1933" y="1"/>
                    </a:lnTo>
                    <a:lnTo>
                      <a:pt x="1937" y="1"/>
                    </a:lnTo>
                    <a:lnTo>
                      <a:pt x="1940" y="0"/>
                    </a:lnTo>
                    <a:lnTo>
                      <a:pt x="1944" y="1"/>
                    </a:lnTo>
                    <a:lnTo>
                      <a:pt x="1948" y="1"/>
                    </a:lnTo>
                    <a:lnTo>
                      <a:pt x="1952" y="0"/>
                    </a:lnTo>
                    <a:lnTo>
                      <a:pt x="1956" y="1"/>
                    </a:lnTo>
                    <a:lnTo>
                      <a:pt x="1960" y="2"/>
                    </a:lnTo>
                    <a:lnTo>
                      <a:pt x="1964" y="1"/>
                    </a:lnTo>
                    <a:lnTo>
                      <a:pt x="1968" y="2"/>
                    </a:lnTo>
                    <a:lnTo>
                      <a:pt x="1972" y="2"/>
                    </a:lnTo>
                    <a:lnTo>
                      <a:pt x="1976" y="3"/>
                    </a:lnTo>
                    <a:lnTo>
                      <a:pt x="1980" y="1"/>
                    </a:lnTo>
                    <a:lnTo>
                      <a:pt x="1984" y="1"/>
                    </a:lnTo>
                    <a:lnTo>
                      <a:pt x="1988" y="3"/>
                    </a:lnTo>
                    <a:lnTo>
                      <a:pt x="1992" y="2"/>
                    </a:lnTo>
                    <a:lnTo>
                      <a:pt x="1996" y="1"/>
                    </a:lnTo>
                    <a:lnTo>
                      <a:pt x="1999" y="2"/>
                    </a:lnTo>
                    <a:lnTo>
                      <a:pt x="2003" y="1"/>
                    </a:lnTo>
                    <a:lnTo>
                      <a:pt x="2007" y="2"/>
                    </a:lnTo>
                    <a:lnTo>
                      <a:pt x="2011" y="3"/>
                    </a:lnTo>
                    <a:lnTo>
                      <a:pt x="2015" y="1"/>
                    </a:lnTo>
                    <a:lnTo>
                      <a:pt x="2019" y="2"/>
                    </a:lnTo>
                    <a:lnTo>
                      <a:pt x="2023" y="2"/>
                    </a:lnTo>
                    <a:lnTo>
                      <a:pt x="2027" y="1"/>
                    </a:lnTo>
                    <a:lnTo>
                      <a:pt x="2031" y="2"/>
                    </a:lnTo>
                    <a:lnTo>
                      <a:pt x="2035" y="2"/>
                    </a:lnTo>
                    <a:lnTo>
                      <a:pt x="2039" y="2"/>
                    </a:lnTo>
                    <a:lnTo>
                      <a:pt x="2043" y="2"/>
                    </a:lnTo>
                    <a:lnTo>
                      <a:pt x="2047" y="1"/>
                    </a:lnTo>
                    <a:lnTo>
                      <a:pt x="2051" y="3"/>
                    </a:lnTo>
                    <a:lnTo>
                      <a:pt x="2055" y="2"/>
                    </a:lnTo>
                    <a:lnTo>
                      <a:pt x="2059" y="1"/>
                    </a:lnTo>
                    <a:lnTo>
                      <a:pt x="2062" y="1"/>
                    </a:lnTo>
                    <a:lnTo>
                      <a:pt x="2066" y="1"/>
                    </a:lnTo>
                    <a:lnTo>
                      <a:pt x="2070" y="2"/>
                    </a:lnTo>
                    <a:lnTo>
                      <a:pt x="2074" y="2"/>
                    </a:lnTo>
                    <a:lnTo>
                      <a:pt x="2078" y="1"/>
                    </a:lnTo>
                    <a:lnTo>
                      <a:pt x="2082" y="3"/>
                    </a:lnTo>
                    <a:lnTo>
                      <a:pt x="2086" y="2"/>
                    </a:lnTo>
                    <a:lnTo>
                      <a:pt x="2090" y="2"/>
                    </a:lnTo>
                    <a:lnTo>
                      <a:pt x="2094" y="2"/>
                    </a:lnTo>
                    <a:lnTo>
                      <a:pt x="2098" y="2"/>
                    </a:lnTo>
                    <a:lnTo>
                      <a:pt x="2102" y="3"/>
                    </a:lnTo>
                    <a:lnTo>
                      <a:pt x="2106" y="2"/>
                    </a:lnTo>
                    <a:lnTo>
                      <a:pt x="2110" y="2"/>
                    </a:lnTo>
                    <a:lnTo>
                      <a:pt x="2114" y="1"/>
                    </a:lnTo>
                    <a:lnTo>
                      <a:pt x="2118" y="1"/>
                    </a:lnTo>
                    <a:lnTo>
                      <a:pt x="2122" y="2"/>
                    </a:lnTo>
                    <a:lnTo>
                      <a:pt x="2125" y="1"/>
                    </a:lnTo>
                    <a:lnTo>
                      <a:pt x="2129" y="1"/>
                    </a:lnTo>
                    <a:lnTo>
                      <a:pt x="2133" y="1"/>
                    </a:lnTo>
                    <a:lnTo>
                      <a:pt x="2137" y="2"/>
                    </a:lnTo>
                    <a:lnTo>
                      <a:pt x="2141" y="2"/>
                    </a:lnTo>
                    <a:lnTo>
                      <a:pt x="2145" y="2"/>
                    </a:lnTo>
                    <a:lnTo>
                      <a:pt x="2149" y="1"/>
                    </a:lnTo>
                    <a:lnTo>
                      <a:pt x="2153" y="1"/>
                    </a:lnTo>
                    <a:lnTo>
                      <a:pt x="2157" y="2"/>
                    </a:lnTo>
                    <a:lnTo>
                      <a:pt x="2161" y="2"/>
                    </a:lnTo>
                    <a:lnTo>
                      <a:pt x="2165" y="1"/>
                    </a:lnTo>
                    <a:lnTo>
                      <a:pt x="2169" y="2"/>
                    </a:lnTo>
                    <a:lnTo>
                      <a:pt x="2173" y="2"/>
                    </a:lnTo>
                    <a:lnTo>
                      <a:pt x="2177" y="1"/>
                    </a:lnTo>
                    <a:lnTo>
                      <a:pt x="2181" y="1"/>
                    </a:lnTo>
                    <a:lnTo>
                      <a:pt x="2185" y="2"/>
                    </a:lnTo>
                    <a:lnTo>
                      <a:pt x="2188" y="1"/>
                    </a:lnTo>
                    <a:lnTo>
                      <a:pt x="2192" y="2"/>
                    </a:lnTo>
                    <a:lnTo>
                      <a:pt x="2196" y="3"/>
                    </a:lnTo>
                    <a:lnTo>
                      <a:pt x="2200" y="3"/>
                    </a:lnTo>
                    <a:lnTo>
                      <a:pt x="2204" y="3"/>
                    </a:lnTo>
                    <a:lnTo>
                      <a:pt x="2208" y="2"/>
                    </a:lnTo>
                    <a:lnTo>
                      <a:pt x="2212" y="1"/>
                    </a:lnTo>
                    <a:lnTo>
                      <a:pt x="2216" y="1"/>
                    </a:lnTo>
                    <a:lnTo>
                      <a:pt x="2220" y="1"/>
                    </a:lnTo>
                    <a:lnTo>
                      <a:pt x="2224" y="1"/>
                    </a:lnTo>
                    <a:lnTo>
                      <a:pt x="2228" y="3"/>
                    </a:lnTo>
                    <a:lnTo>
                      <a:pt x="2232" y="2"/>
                    </a:lnTo>
                    <a:lnTo>
                      <a:pt x="2236" y="3"/>
                    </a:lnTo>
                    <a:lnTo>
                      <a:pt x="2240" y="2"/>
                    </a:lnTo>
                    <a:lnTo>
                      <a:pt x="2244" y="3"/>
                    </a:lnTo>
                    <a:lnTo>
                      <a:pt x="2248" y="1"/>
                    </a:lnTo>
                    <a:lnTo>
                      <a:pt x="2251" y="3"/>
                    </a:lnTo>
                    <a:lnTo>
                      <a:pt x="2255" y="3"/>
                    </a:lnTo>
                    <a:lnTo>
                      <a:pt x="2259" y="2"/>
                    </a:lnTo>
                    <a:lnTo>
                      <a:pt x="2263" y="2"/>
                    </a:lnTo>
                    <a:lnTo>
                      <a:pt x="2267" y="3"/>
                    </a:lnTo>
                    <a:lnTo>
                      <a:pt x="2271" y="2"/>
                    </a:lnTo>
                    <a:lnTo>
                      <a:pt x="2275" y="1"/>
                    </a:lnTo>
                    <a:lnTo>
                      <a:pt x="2279" y="2"/>
                    </a:lnTo>
                    <a:lnTo>
                      <a:pt x="2283" y="4"/>
                    </a:lnTo>
                    <a:lnTo>
                      <a:pt x="2287" y="3"/>
                    </a:lnTo>
                    <a:lnTo>
                      <a:pt x="2291" y="3"/>
                    </a:lnTo>
                    <a:lnTo>
                      <a:pt x="2295" y="3"/>
                    </a:lnTo>
                    <a:lnTo>
                      <a:pt x="2299" y="3"/>
                    </a:lnTo>
                    <a:lnTo>
                      <a:pt x="2303" y="3"/>
                    </a:lnTo>
                    <a:lnTo>
                      <a:pt x="2307" y="3"/>
                    </a:lnTo>
                    <a:lnTo>
                      <a:pt x="2311" y="3"/>
                    </a:lnTo>
                    <a:lnTo>
                      <a:pt x="2314" y="4"/>
                    </a:lnTo>
                    <a:lnTo>
                      <a:pt x="2318" y="4"/>
                    </a:lnTo>
                    <a:lnTo>
                      <a:pt x="2322" y="3"/>
                    </a:lnTo>
                    <a:lnTo>
                      <a:pt x="2326" y="2"/>
                    </a:lnTo>
                    <a:lnTo>
                      <a:pt x="2330" y="3"/>
                    </a:lnTo>
                    <a:lnTo>
                      <a:pt x="2334" y="3"/>
                    </a:lnTo>
                    <a:lnTo>
                      <a:pt x="2338" y="3"/>
                    </a:lnTo>
                    <a:lnTo>
                      <a:pt x="2342" y="3"/>
                    </a:lnTo>
                    <a:lnTo>
                      <a:pt x="2346" y="3"/>
                    </a:lnTo>
                    <a:lnTo>
                      <a:pt x="2350" y="2"/>
                    </a:lnTo>
                    <a:lnTo>
                      <a:pt x="2354" y="3"/>
                    </a:lnTo>
                    <a:lnTo>
                      <a:pt x="2358" y="2"/>
                    </a:lnTo>
                    <a:lnTo>
                      <a:pt x="2362" y="2"/>
                    </a:lnTo>
                    <a:lnTo>
                      <a:pt x="2366" y="4"/>
                    </a:lnTo>
                    <a:lnTo>
                      <a:pt x="2370" y="4"/>
                    </a:lnTo>
                    <a:lnTo>
                      <a:pt x="2374" y="3"/>
                    </a:lnTo>
                    <a:lnTo>
                      <a:pt x="2377" y="5"/>
                    </a:lnTo>
                    <a:lnTo>
                      <a:pt x="2381" y="3"/>
                    </a:lnTo>
                    <a:lnTo>
                      <a:pt x="2385" y="3"/>
                    </a:lnTo>
                    <a:lnTo>
                      <a:pt x="2389" y="2"/>
                    </a:lnTo>
                    <a:lnTo>
                      <a:pt x="2393" y="4"/>
                    </a:lnTo>
                    <a:lnTo>
                      <a:pt x="2397" y="4"/>
                    </a:lnTo>
                    <a:lnTo>
                      <a:pt x="2401" y="3"/>
                    </a:lnTo>
                    <a:lnTo>
                      <a:pt x="2405" y="4"/>
                    </a:lnTo>
                    <a:lnTo>
                      <a:pt x="2409" y="3"/>
                    </a:lnTo>
                    <a:lnTo>
                      <a:pt x="2413" y="4"/>
                    </a:lnTo>
                    <a:lnTo>
                      <a:pt x="2417" y="4"/>
                    </a:lnTo>
                    <a:lnTo>
                      <a:pt x="2421" y="3"/>
                    </a:lnTo>
                    <a:lnTo>
                      <a:pt x="2425" y="4"/>
                    </a:lnTo>
                    <a:lnTo>
                      <a:pt x="2429" y="4"/>
                    </a:lnTo>
                    <a:lnTo>
                      <a:pt x="2433" y="4"/>
                    </a:lnTo>
                    <a:lnTo>
                      <a:pt x="2437" y="3"/>
                    </a:lnTo>
                    <a:lnTo>
                      <a:pt x="2440" y="3"/>
                    </a:lnTo>
                    <a:lnTo>
                      <a:pt x="2444" y="2"/>
                    </a:lnTo>
                    <a:lnTo>
                      <a:pt x="2448" y="4"/>
                    </a:lnTo>
                    <a:lnTo>
                      <a:pt x="2452" y="3"/>
                    </a:lnTo>
                    <a:lnTo>
                      <a:pt x="2456" y="3"/>
                    </a:lnTo>
                    <a:lnTo>
                      <a:pt x="2460" y="4"/>
                    </a:lnTo>
                    <a:lnTo>
                      <a:pt x="2464" y="4"/>
                    </a:lnTo>
                    <a:lnTo>
                      <a:pt x="2468" y="3"/>
                    </a:lnTo>
                    <a:lnTo>
                      <a:pt x="2472" y="3"/>
                    </a:lnTo>
                    <a:lnTo>
                      <a:pt x="2476" y="3"/>
                    </a:lnTo>
                    <a:lnTo>
                      <a:pt x="2480" y="3"/>
                    </a:lnTo>
                    <a:lnTo>
                      <a:pt x="2484" y="3"/>
                    </a:lnTo>
                    <a:lnTo>
                      <a:pt x="2488" y="3"/>
                    </a:lnTo>
                    <a:lnTo>
                      <a:pt x="2492" y="3"/>
                    </a:lnTo>
                    <a:lnTo>
                      <a:pt x="2496" y="3"/>
                    </a:lnTo>
                    <a:lnTo>
                      <a:pt x="2499" y="3"/>
                    </a:lnTo>
                    <a:lnTo>
                      <a:pt x="2503" y="4"/>
                    </a:lnTo>
                    <a:lnTo>
                      <a:pt x="2507" y="4"/>
                    </a:lnTo>
                    <a:lnTo>
                      <a:pt x="2511" y="3"/>
                    </a:lnTo>
                    <a:lnTo>
                      <a:pt x="2515" y="4"/>
                    </a:lnTo>
                    <a:lnTo>
                      <a:pt x="2519" y="3"/>
                    </a:lnTo>
                    <a:lnTo>
                      <a:pt x="2523" y="3"/>
                    </a:lnTo>
                    <a:lnTo>
                      <a:pt x="2527" y="4"/>
                    </a:lnTo>
                    <a:lnTo>
                      <a:pt x="2531" y="3"/>
                    </a:lnTo>
                    <a:lnTo>
                      <a:pt x="2535" y="4"/>
                    </a:lnTo>
                    <a:lnTo>
                      <a:pt x="2539" y="4"/>
                    </a:lnTo>
                    <a:lnTo>
                      <a:pt x="2543" y="4"/>
                    </a:lnTo>
                    <a:lnTo>
                      <a:pt x="2547" y="3"/>
                    </a:lnTo>
                    <a:lnTo>
                      <a:pt x="2551" y="3"/>
                    </a:lnTo>
                    <a:lnTo>
                      <a:pt x="2555" y="4"/>
                    </a:lnTo>
                    <a:lnTo>
                      <a:pt x="2559" y="3"/>
                    </a:lnTo>
                    <a:lnTo>
                      <a:pt x="2562" y="4"/>
                    </a:lnTo>
                    <a:lnTo>
                      <a:pt x="2566" y="4"/>
                    </a:lnTo>
                    <a:lnTo>
                      <a:pt x="2570" y="4"/>
                    </a:lnTo>
                    <a:lnTo>
                      <a:pt x="2574" y="4"/>
                    </a:lnTo>
                    <a:lnTo>
                      <a:pt x="2578" y="5"/>
                    </a:lnTo>
                    <a:lnTo>
                      <a:pt x="2582" y="4"/>
                    </a:lnTo>
                    <a:lnTo>
                      <a:pt x="2586" y="4"/>
                    </a:lnTo>
                    <a:lnTo>
                      <a:pt x="2590" y="5"/>
                    </a:lnTo>
                    <a:lnTo>
                      <a:pt x="2594" y="3"/>
                    </a:lnTo>
                    <a:lnTo>
                      <a:pt x="2598" y="4"/>
                    </a:lnTo>
                    <a:lnTo>
                      <a:pt x="2602" y="4"/>
                    </a:lnTo>
                    <a:lnTo>
                      <a:pt x="2606" y="4"/>
                    </a:lnTo>
                    <a:lnTo>
                      <a:pt x="2610" y="4"/>
                    </a:lnTo>
                    <a:lnTo>
                      <a:pt x="2614" y="4"/>
                    </a:lnTo>
                    <a:lnTo>
                      <a:pt x="2618" y="4"/>
                    </a:lnTo>
                    <a:lnTo>
                      <a:pt x="2622" y="5"/>
                    </a:lnTo>
                    <a:lnTo>
                      <a:pt x="2625" y="4"/>
                    </a:lnTo>
                    <a:lnTo>
                      <a:pt x="2629" y="4"/>
                    </a:lnTo>
                    <a:lnTo>
                      <a:pt x="2633" y="4"/>
                    </a:lnTo>
                    <a:lnTo>
                      <a:pt x="2637" y="3"/>
                    </a:lnTo>
                    <a:lnTo>
                      <a:pt x="2641" y="4"/>
                    </a:lnTo>
                    <a:lnTo>
                      <a:pt x="2645" y="5"/>
                    </a:lnTo>
                    <a:lnTo>
                      <a:pt x="2649" y="4"/>
                    </a:lnTo>
                    <a:lnTo>
                      <a:pt x="2653" y="3"/>
                    </a:lnTo>
                    <a:lnTo>
                      <a:pt x="2657" y="4"/>
                    </a:lnTo>
                    <a:lnTo>
                      <a:pt x="2661" y="4"/>
                    </a:lnTo>
                    <a:lnTo>
                      <a:pt x="2665" y="4"/>
                    </a:lnTo>
                    <a:lnTo>
                      <a:pt x="2669" y="4"/>
                    </a:lnTo>
                    <a:lnTo>
                      <a:pt x="2673" y="4"/>
                    </a:lnTo>
                    <a:lnTo>
                      <a:pt x="2677" y="4"/>
                    </a:lnTo>
                    <a:lnTo>
                      <a:pt x="2681" y="3"/>
                    </a:lnTo>
                    <a:lnTo>
                      <a:pt x="2685" y="5"/>
                    </a:lnTo>
                    <a:lnTo>
                      <a:pt x="2688" y="3"/>
                    </a:lnTo>
                    <a:lnTo>
                      <a:pt x="2692" y="4"/>
                    </a:lnTo>
                    <a:lnTo>
                      <a:pt x="2696" y="4"/>
                    </a:lnTo>
                    <a:lnTo>
                      <a:pt x="2700" y="5"/>
                    </a:lnTo>
                    <a:lnTo>
                      <a:pt x="2704" y="4"/>
                    </a:lnTo>
                    <a:lnTo>
                      <a:pt x="2708" y="4"/>
                    </a:lnTo>
                    <a:lnTo>
                      <a:pt x="2712" y="4"/>
                    </a:lnTo>
                    <a:lnTo>
                      <a:pt x="2716" y="4"/>
                    </a:lnTo>
                    <a:lnTo>
                      <a:pt x="2720" y="4"/>
                    </a:lnTo>
                    <a:lnTo>
                      <a:pt x="2724" y="4"/>
                    </a:lnTo>
                    <a:lnTo>
                      <a:pt x="2728" y="4"/>
                    </a:lnTo>
                    <a:lnTo>
                      <a:pt x="2732" y="5"/>
                    </a:lnTo>
                    <a:lnTo>
                      <a:pt x="2736" y="4"/>
                    </a:lnTo>
                    <a:lnTo>
                      <a:pt x="2740" y="4"/>
                    </a:lnTo>
                    <a:lnTo>
                      <a:pt x="2744" y="4"/>
                    </a:lnTo>
                    <a:lnTo>
                      <a:pt x="2748" y="4"/>
                    </a:lnTo>
                    <a:lnTo>
                      <a:pt x="2751" y="3"/>
                    </a:lnTo>
                    <a:lnTo>
                      <a:pt x="2755" y="4"/>
                    </a:lnTo>
                    <a:lnTo>
                      <a:pt x="2759" y="4"/>
                    </a:lnTo>
                    <a:lnTo>
                      <a:pt x="2763" y="5"/>
                    </a:lnTo>
                    <a:lnTo>
                      <a:pt x="2767" y="5"/>
                    </a:lnTo>
                    <a:lnTo>
                      <a:pt x="2771" y="4"/>
                    </a:lnTo>
                    <a:lnTo>
                      <a:pt x="2775" y="4"/>
                    </a:lnTo>
                    <a:lnTo>
                      <a:pt x="2779" y="4"/>
                    </a:lnTo>
                    <a:lnTo>
                      <a:pt x="2783" y="5"/>
                    </a:lnTo>
                    <a:lnTo>
                      <a:pt x="2787" y="4"/>
                    </a:lnTo>
                    <a:lnTo>
                      <a:pt x="2791" y="4"/>
                    </a:lnTo>
                    <a:lnTo>
                      <a:pt x="2795" y="5"/>
                    </a:lnTo>
                    <a:lnTo>
                      <a:pt x="2799" y="4"/>
                    </a:lnTo>
                    <a:lnTo>
                      <a:pt x="2803" y="4"/>
                    </a:lnTo>
                    <a:lnTo>
                      <a:pt x="2807" y="5"/>
                    </a:lnTo>
                    <a:lnTo>
                      <a:pt x="2811" y="4"/>
                    </a:lnTo>
                    <a:lnTo>
                      <a:pt x="2814" y="5"/>
                    </a:lnTo>
                    <a:lnTo>
                      <a:pt x="2818" y="5"/>
                    </a:lnTo>
                    <a:lnTo>
                      <a:pt x="2822" y="6"/>
                    </a:lnTo>
                    <a:lnTo>
                      <a:pt x="2826" y="5"/>
                    </a:lnTo>
                    <a:lnTo>
                      <a:pt x="2830" y="4"/>
                    </a:lnTo>
                    <a:lnTo>
                      <a:pt x="2834" y="5"/>
                    </a:lnTo>
                    <a:lnTo>
                      <a:pt x="2838" y="5"/>
                    </a:lnTo>
                    <a:lnTo>
                      <a:pt x="2842" y="5"/>
                    </a:lnTo>
                    <a:lnTo>
                      <a:pt x="2846" y="5"/>
                    </a:lnTo>
                    <a:lnTo>
                      <a:pt x="2850" y="5"/>
                    </a:lnTo>
                    <a:lnTo>
                      <a:pt x="2854" y="4"/>
                    </a:lnTo>
                    <a:lnTo>
                      <a:pt x="2858" y="4"/>
                    </a:lnTo>
                    <a:lnTo>
                      <a:pt x="2862" y="5"/>
                    </a:lnTo>
                    <a:lnTo>
                      <a:pt x="2866" y="5"/>
                    </a:lnTo>
                    <a:lnTo>
                      <a:pt x="2870" y="4"/>
                    </a:lnTo>
                    <a:lnTo>
                      <a:pt x="2874" y="4"/>
                    </a:lnTo>
                    <a:lnTo>
                      <a:pt x="2877" y="4"/>
                    </a:lnTo>
                    <a:lnTo>
                      <a:pt x="2881" y="5"/>
                    </a:lnTo>
                    <a:lnTo>
                      <a:pt x="2885" y="6"/>
                    </a:lnTo>
                    <a:lnTo>
                      <a:pt x="2889" y="5"/>
                    </a:lnTo>
                    <a:lnTo>
                      <a:pt x="2893" y="4"/>
                    </a:lnTo>
                    <a:lnTo>
                      <a:pt x="2897" y="4"/>
                    </a:lnTo>
                    <a:lnTo>
                      <a:pt x="2901" y="6"/>
                    </a:lnTo>
                    <a:lnTo>
                      <a:pt x="2905" y="3"/>
                    </a:lnTo>
                    <a:lnTo>
                      <a:pt x="2909" y="6"/>
                    </a:lnTo>
                    <a:lnTo>
                      <a:pt x="2913" y="6"/>
                    </a:lnTo>
                    <a:lnTo>
                      <a:pt x="2917" y="6"/>
                    </a:lnTo>
                    <a:lnTo>
                      <a:pt x="2921" y="5"/>
                    </a:lnTo>
                    <a:lnTo>
                      <a:pt x="2925" y="5"/>
                    </a:lnTo>
                    <a:lnTo>
                      <a:pt x="2929" y="6"/>
                    </a:lnTo>
                    <a:lnTo>
                      <a:pt x="2933" y="5"/>
                    </a:lnTo>
                    <a:lnTo>
                      <a:pt x="2937" y="5"/>
                    </a:lnTo>
                    <a:lnTo>
                      <a:pt x="2940" y="4"/>
                    </a:lnTo>
                    <a:lnTo>
                      <a:pt x="2944" y="5"/>
                    </a:lnTo>
                    <a:lnTo>
                      <a:pt x="2948" y="5"/>
                    </a:lnTo>
                    <a:lnTo>
                      <a:pt x="2952" y="6"/>
                    </a:lnTo>
                    <a:lnTo>
                      <a:pt x="2956" y="4"/>
                    </a:lnTo>
                    <a:lnTo>
                      <a:pt x="2960" y="5"/>
                    </a:lnTo>
                    <a:lnTo>
                      <a:pt x="2964" y="4"/>
                    </a:lnTo>
                    <a:lnTo>
                      <a:pt x="2968" y="4"/>
                    </a:lnTo>
                    <a:lnTo>
                      <a:pt x="2972" y="4"/>
                    </a:lnTo>
                    <a:lnTo>
                      <a:pt x="2976" y="5"/>
                    </a:lnTo>
                    <a:lnTo>
                      <a:pt x="2980" y="5"/>
                    </a:lnTo>
                    <a:lnTo>
                      <a:pt x="2984" y="4"/>
                    </a:lnTo>
                    <a:lnTo>
                      <a:pt x="2988" y="4"/>
                    </a:lnTo>
                    <a:lnTo>
                      <a:pt x="2992" y="5"/>
                    </a:lnTo>
                    <a:lnTo>
                      <a:pt x="2996" y="5"/>
                    </a:lnTo>
                    <a:lnTo>
                      <a:pt x="2999" y="5"/>
                    </a:lnTo>
                    <a:lnTo>
                      <a:pt x="3003" y="3"/>
                    </a:lnTo>
                    <a:lnTo>
                      <a:pt x="3007" y="5"/>
                    </a:lnTo>
                    <a:lnTo>
                      <a:pt x="3011" y="4"/>
                    </a:lnTo>
                    <a:lnTo>
                      <a:pt x="3015" y="4"/>
                    </a:lnTo>
                    <a:lnTo>
                      <a:pt x="3019" y="5"/>
                    </a:lnTo>
                    <a:lnTo>
                      <a:pt x="3023" y="5"/>
                    </a:lnTo>
                    <a:lnTo>
                      <a:pt x="3027" y="4"/>
                    </a:lnTo>
                    <a:lnTo>
                      <a:pt x="3031" y="6"/>
                    </a:lnTo>
                    <a:lnTo>
                      <a:pt x="3035" y="5"/>
                    </a:lnTo>
                    <a:lnTo>
                      <a:pt x="3039" y="5"/>
                    </a:lnTo>
                    <a:lnTo>
                      <a:pt x="3043" y="4"/>
                    </a:lnTo>
                    <a:lnTo>
                      <a:pt x="3047" y="5"/>
                    </a:lnTo>
                    <a:lnTo>
                      <a:pt x="3051" y="5"/>
                    </a:lnTo>
                    <a:lnTo>
                      <a:pt x="3055" y="4"/>
                    </a:lnTo>
                    <a:lnTo>
                      <a:pt x="3059" y="5"/>
                    </a:lnTo>
                    <a:lnTo>
                      <a:pt x="3062" y="5"/>
                    </a:lnTo>
                    <a:lnTo>
                      <a:pt x="3066" y="5"/>
                    </a:lnTo>
                    <a:lnTo>
                      <a:pt x="3070" y="5"/>
                    </a:lnTo>
                    <a:lnTo>
                      <a:pt x="3074" y="4"/>
                    </a:lnTo>
                    <a:lnTo>
                      <a:pt x="3078" y="5"/>
                    </a:lnTo>
                    <a:lnTo>
                      <a:pt x="3082" y="6"/>
                    </a:lnTo>
                    <a:lnTo>
                      <a:pt x="3086" y="5"/>
                    </a:lnTo>
                    <a:lnTo>
                      <a:pt x="3090" y="5"/>
                    </a:lnTo>
                    <a:lnTo>
                      <a:pt x="3094" y="4"/>
                    </a:lnTo>
                    <a:lnTo>
                      <a:pt x="3098" y="5"/>
                    </a:lnTo>
                    <a:lnTo>
                      <a:pt x="3102" y="4"/>
                    </a:lnTo>
                    <a:lnTo>
                      <a:pt x="3106" y="5"/>
                    </a:lnTo>
                    <a:lnTo>
                      <a:pt x="3110" y="5"/>
                    </a:lnTo>
                    <a:lnTo>
                      <a:pt x="3114" y="5"/>
                    </a:lnTo>
                    <a:lnTo>
                      <a:pt x="3118" y="6"/>
                    </a:lnTo>
                    <a:lnTo>
                      <a:pt x="3122" y="5"/>
                    </a:lnTo>
                    <a:lnTo>
                      <a:pt x="3125" y="5"/>
                    </a:lnTo>
                    <a:lnTo>
                      <a:pt x="3129" y="6"/>
                    </a:lnTo>
                    <a:lnTo>
                      <a:pt x="3133" y="6"/>
                    </a:lnTo>
                    <a:lnTo>
                      <a:pt x="3137" y="6"/>
                    </a:lnTo>
                    <a:lnTo>
                      <a:pt x="3141" y="4"/>
                    </a:lnTo>
                    <a:lnTo>
                      <a:pt x="3145" y="5"/>
                    </a:lnTo>
                    <a:lnTo>
                      <a:pt x="3149" y="5"/>
                    </a:lnTo>
                    <a:lnTo>
                      <a:pt x="3153" y="5"/>
                    </a:lnTo>
                    <a:lnTo>
                      <a:pt x="3157" y="5"/>
                    </a:lnTo>
                    <a:lnTo>
                      <a:pt x="3161" y="5"/>
                    </a:lnTo>
                    <a:lnTo>
                      <a:pt x="3165" y="5"/>
                    </a:lnTo>
                    <a:lnTo>
                      <a:pt x="3169" y="5"/>
                    </a:lnTo>
                    <a:lnTo>
                      <a:pt x="3173" y="5"/>
                    </a:lnTo>
                    <a:lnTo>
                      <a:pt x="3177" y="5"/>
                    </a:lnTo>
                    <a:lnTo>
                      <a:pt x="3181" y="5"/>
                    </a:lnTo>
                    <a:lnTo>
                      <a:pt x="3185" y="5"/>
                    </a:lnTo>
                    <a:lnTo>
                      <a:pt x="3188" y="5"/>
                    </a:lnTo>
                    <a:lnTo>
                      <a:pt x="3192" y="4"/>
                    </a:lnTo>
                    <a:lnTo>
                      <a:pt x="3196" y="6"/>
                    </a:lnTo>
                    <a:lnTo>
                      <a:pt x="3200" y="4"/>
                    </a:lnTo>
                    <a:lnTo>
                      <a:pt x="3204" y="5"/>
                    </a:lnTo>
                    <a:lnTo>
                      <a:pt x="3208" y="4"/>
                    </a:lnTo>
                    <a:lnTo>
                      <a:pt x="3212" y="6"/>
                    </a:lnTo>
                    <a:lnTo>
                      <a:pt x="3216" y="5"/>
                    </a:lnTo>
                    <a:lnTo>
                      <a:pt x="3220" y="5"/>
                    </a:lnTo>
                    <a:lnTo>
                      <a:pt x="3224" y="6"/>
                    </a:lnTo>
                    <a:lnTo>
                      <a:pt x="3228" y="5"/>
                    </a:lnTo>
                    <a:lnTo>
                      <a:pt x="3232" y="5"/>
                    </a:lnTo>
                    <a:lnTo>
                      <a:pt x="3236" y="4"/>
                    </a:lnTo>
                    <a:lnTo>
                      <a:pt x="3240" y="5"/>
                    </a:lnTo>
                    <a:lnTo>
                      <a:pt x="3244" y="5"/>
                    </a:lnTo>
                    <a:lnTo>
                      <a:pt x="3248" y="4"/>
                    </a:lnTo>
                    <a:lnTo>
                      <a:pt x="3251" y="6"/>
                    </a:lnTo>
                    <a:lnTo>
                      <a:pt x="3255" y="6"/>
                    </a:lnTo>
                    <a:lnTo>
                      <a:pt x="3259" y="6"/>
                    </a:lnTo>
                    <a:lnTo>
                      <a:pt x="3263" y="5"/>
                    </a:lnTo>
                    <a:lnTo>
                      <a:pt x="3267" y="6"/>
                    </a:lnTo>
                    <a:lnTo>
                      <a:pt x="3271" y="4"/>
                    </a:lnTo>
                    <a:lnTo>
                      <a:pt x="3275" y="5"/>
                    </a:lnTo>
                    <a:lnTo>
                      <a:pt x="3279" y="6"/>
                    </a:lnTo>
                    <a:lnTo>
                      <a:pt x="3283" y="5"/>
                    </a:lnTo>
                    <a:lnTo>
                      <a:pt x="3287" y="4"/>
                    </a:lnTo>
                    <a:lnTo>
                      <a:pt x="3291" y="4"/>
                    </a:lnTo>
                    <a:lnTo>
                      <a:pt x="3295" y="5"/>
                    </a:lnTo>
                    <a:lnTo>
                      <a:pt x="3299" y="6"/>
                    </a:lnTo>
                    <a:lnTo>
                      <a:pt x="3303" y="4"/>
                    </a:lnTo>
                    <a:lnTo>
                      <a:pt x="3307" y="4"/>
                    </a:lnTo>
                    <a:lnTo>
                      <a:pt x="3311" y="4"/>
                    </a:lnTo>
                    <a:lnTo>
                      <a:pt x="3314" y="5"/>
                    </a:lnTo>
                    <a:lnTo>
                      <a:pt x="3318" y="4"/>
                    </a:lnTo>
                    <a:lnTo>
                      <a:pt x="3322" y="5"/>
                    </a:lnTo>
                    <a:lnTo>
                      <a:pt x="3326" y="6"/>
                    </a:lnTo>
                    <a:lnTo>
                      <a:pt x="3330" y="6"/>
                    </a:lnTo>
                    <a:lnTo>
                      <a:pt x="3334" y="4"/>
                    </a:lnTo>
                    <a:lnTo>
                      <a:pt x="3338" y="4"/>
                    </a:lnTo>
                    <a:lnTo>
                      <a:pt x="3342" y="6"/>
                    </a:lnTo>
                    <a:lnTo>
                      <a:pt x="3346" y="6"/>
                    </a:lnTo>
                    <a:lnTo>
                      <a:pt x="3350" y="4"/>
                    </a:lnTo>
                    <a:lnTo>
                      <a:pt x="3354" y="5"/>
                    </a:lnTo>
                    <a:lnTo>
                      <a:pt x="3358" y="4"/>
                    </a:lnTo>
                    <a:lnTo>
                      <a:pt x="3362" y="6"/>
                    </a:lnTo>
                    <a:lnTo>
                      <a:pt x="3366" y="4"/>
                    </a:lnTo>
                    <a:lnTo>
                      <a:pt x="3370" y="6"/>
                    </a:lnTo>
                    <a:lnTo>
                      <a:pt x="3374" y="5"/>
                    </a:lnTo>
                    <a:lnTo>
                      <a:pt x="3377" y="6"/>
                    </a:lnTo>
                    <a:lnTo>
                      <a:pt x="3381" y="5"/>
                    </a:lnTo>
                    <a:lnTo>
                      <a:pt x="3385" y="4"/>
                    </a:lnTo>
                    <a:lnTo>
                      <a:pt x="3389" y="5"/>
                    </a:lnTo>
                    <a:lnTo>
                      <a:pt x="3393" y="5"/>
                    </a:lnTo>
                    <a:lnTo>
                      <a:pt x="3397" y="5"/>
                    </a:lnTo>
                    <a:lnTo>
                      <a:pt x="3401" y="6"/>
                    </a:lnTo>
                    <a:lnTo>
                      <a:pt x="3405" y="4"/>
                    </a:lnTo>
                    <a:lnTo>
                      <a:pt x="3409" y="6"/>
                    </a:lnTo>
                    <a:lnTo>
                      <a:pt x="3413" y="4"/>
                    </a:lnTo>
                    <a:lnTo>
                      <a:pt x="3417" y="6"/>
                    </a:lnTo>
                    <a:lnTo>
                      <a:pt x="3421" y="4"/>
                    </a:lnTo>
                    <a:lnTo>
                      <a:pt x="3425" y="3"/>
                    </a:lnTo>
                    <a:lnTo>
                      <a:pt x="3429" y="5"/>
                    </a:lnTo>
                    <a:lnTo>
                      <a:pt x="3433" y="5"/>
                    </a:lnTo>
                    <a:lnTo>
                      <a:pt x="3437" y="4"/>
                    </a:lnTo>
                    <a:lnTo>
                      <a:pt x="3440" y="5"/>
                    </a:lnTo>
                    <a:lnTo>
                      <a:pt x="3444" y="6"/>
                    </a:lnTo>
                    <a:lnTo>
                      <a:pt x="3448" y="4"/>
                    </a:lnTo>
                    <a:lnTo>
                      <a:pt x="3452" y="6"/>
                    </a:lnTo>
                    <a:lnTo>
                      <a:pt x="3456" y="5"/>
                    </a:lnTo>
                    <a:lnTo>
                      <a:pt x="3460" y="5"/>
                    </a:lnTo>
                    <a:lnTo>
                      <a:pt x="3464" y="6"/>
                    </a:lnTo>
                    <a:lnTo>
                      <a:pt x="3468" y="5"/>
                    </a:lnTo>
                    <a:lnTo>
                      <a:pt x="3472" y="5"/>
                    </a:lnTo>
                    <a:lnTo>
                      <a:pt x="3476" y="5"/>
                    </a:lnTo>
                    <a:lnTo>
                      <a:pt x="3480" y="5"/>
                    </a:lnTo>
                    <a:lnTo>
                      <a:pt x="3484" y="5"/>
                    </a:lnTo>
                    <a:lnTo>
                      <a:pt x="3488" y="5"/>
                    </a:lnTo>
                    <a:lnTo>
                      <a:pt x="3492" y="5"/>
                    </a:lnTo>
                    <a:lnTo>
                      <a:pt x="3496" y="5"/>
                    </a:lnTo>
                    <a:lnTo>
                      <a:pt x="3499" y="4"/>
                    </a:lnTo>
                    <a:lnTo>
                      <a:pt x="3503" y="5"/>
                    </a:lnTo>
                    <a:lnTo>
                      <a:pt x="3507" y="5"/>
                    </a:lnTo>
                    <a:lnTo>
                      <a:pt x="3511" y="5"/>
                    </a:lnTo>
                    <a:lnTo>
                      <a:pt x="3515" y="5"/>
                    </a:lnTo>
                    <a:lnTo>
                      <a:pt x="3519" y="6"/>
                    </a:lnTo>
                    <a:lnTo>
                      <a:pt x="3523" y="6"/>
                    </a:lnTo>
                    <a:lnTo>
                      <a:pt x="3527" y="6"/>
                    </a:lnTo>
                    <a:lnTo>
                      <a:pt x="3531" y="5"/>
                    </a:lnTo>
                    <a:lnTo>
                      <a:pt x="3535" y="6"/>
                    </a:lnTo>
                    <a:lnTo>
                      <a:pt x="3539" y="5"/>
                    </a:lnTo>
                    <a:lnTo>
                      <a:pt x="3543" y="6"/>
                    </a:lnTo>
                    <a:lnTo>
                      <a:pt x="3547" y="5"/>
                    </a:lnTo>
                    <a:lnTo>
                      <a:pt x="3551" y="6"/>
                    </a:lnTo>
                    <a:lnTo>
                      <a:pt x="3555" y="6"/>
                    </a:lnTo>
                    <a:lnTo>
                      <a:pt x="3559" y="6"/>
                    </a:lnTo>
                    <a:lnTo>
                      <a:pt x="3562" y="5"/>
                    </a:lnTo>
                    <a:lnTo>
                      <a:pt x="3566" y="5"/>
                    </a:lnTo>
                    <a:lnTo>
                      <a:pt x="3570" y="5"/>
                    </a:lnTo>
                    <a:lnTo>
                      <a:pt x="3574" y="4"/>
                    </a:lnTo>
                    <a:lnTo>
                      <a:pt x="3578" y="4"/>
                    </a:lnTo>
                    <a:lnTo>
                      <a:pt x="3582" y="5"/>
                    </a:lnTo>
                    <a:lnTo>
                      <a:pt x="3586" y="4"/>
                    </a:lnTo>
                    <a:lnTo>
                      <a:pt x="3590" y="6"/>
                    </a:lnTo>
                    <a:lnTo>
                      <a:pt x="3594" y="5"/>
                    </a:lnTo>
                    <a:lnTo>
                      <a:pt x="3598" y="5"/>
                    </a:lnTo>
                    <a:lnTo>
                      <a:pt x="3602" y="6"/>
                    </a:lnTo>
                    <a:lnTo>
                      <a:pt x="3606" y="5"/>
                    </a:lnTo>
                    <a:lnTo>
                      <a:pt x="3610" y="4"/>
                    </a:lnTo>
                    <a:lnTo>
                      <a:pt x="3614" y="5"/>
                    </a:lnTo>
                    <a:lnTo>
                      <a:pt x="3618" y="5"/>
                    </a:lnTo>
                    <a:lnTo>
                      <a:pt x="3622" y="6"/>
                    </a:lnTo>
                    <a:lnTo>
                      <a:pt x="3625" y="5"/>
                    </a:lnTo>
                    <a:lnTo>
                      <a:pt x="3629" y="6"/>
                    </a:lnTo>
                    <a:lnTo>
                      <a:pt x="3633" y="3"/>
                    </a:lnTo>
                    <a:lnTo>
                      <a:pt x="3637" y="6"/>
                    </a:lnTo>
                    <a:lnTo>
                      <a:pt x="3641" y="5"/>
                    </a:lnTo>
                    <a:lnTo>
                      <a:pt x="3645" y="4"/>
                    </a:lnTo>
                    <a:lnTo>
                      <a:pt x="3649" y="4"/>
                    </a:lnTo>
                    <a:lnTo>
                      <a:pt x="3653" y="6"/>
                    </a:lnTo>
                    <a:lnTo>
                      <a:pt x="3657" y="4"/>
                    </a:lnTo>
                    <a:lnTo>
                      <a:pt x="3661" y="5"/>
                    </a:lnTo>
                    <a:lnTo>
                      <a:pt x="3665" y="6"/>
                    </a:lnTo>
                    <a:lnTo>
                      <a:pt x="3669" y="6"/>
                    </a:lnTo>
                    <a:lnTo>
                      <a:pt x="3673" y="5"/>
                    </a:lnTo>
                    <a:lnTo>
                      <a:pt x="3677" y="7"/>
                    </a:lnTo>
                    <a:lnTo>
                      <a:pt x="3681" y="6"/>
                    </a:lnTo>
                    <a:lnTo>
                      <a:pt x="3685" y="6"/>
                    </a:lnTo>
                    <a:lnTo>
                      <a:pt x="3688" y="5"/>
                    </a:lnTo>
                    <a:lnTo>
                      <a:pt x="3692" y="6"/>
                    </a:lnTo>
                    <a:lnTo>
                      <a:pt x="3696" y="5"/>
                    </a:lnTo>
                    <a:lnTo>
                      <a:pt x="3700" y="6"/>
                    </a:lnTo>
                    <a:lnTo>
                      <a:pt x="3704" y="5"/>
                    </a:lnTo>
                    <a:lnTo>
                      <a:pt x="3708" y="5"/>
                    </a:lnTo>
                    <a:lnTo>
                      <a:pt x="3712" y="6"/>
                    </a:lnTo>
                    <a:lnTo>
                      <a:pt x="3716" y="5"/>
                    </a:lnTo>
                    <a:lnTo>
                      <a:pt x="3720" y="6"/>
                    </a:lnTo>
                    <a:lnTo>
                      <a:pt x="3724" y="5"/>
                    </a:lnTo>
                    <a:lnTo>
                      <a:pt x="3728" y="6"/>
                    </a:lnTo>
                    <a:lnTo>
                      <a:pt x="3732" y="5"/>
                    </a:lnTo>
                    <a:lnTo>
                      <a:pt x="3736" y="6"/>
                    </a:lnTo>
                    <a:lnTo>
                      <a:pt x="3740" y="6"/>
                    </a:lnTo>
                    <a:lnTo>
                      <a:pt x="3744" y="6"/>
                    </a:lnTo>
                    <a:lnTo>
                      <a:pt x="3748" y="5"/>
                    </a:lnTo>
                    <a:lnTo>
                      <a:pt x="3751" y="6"/>
                    </a:lnTo>
                    <a:lnTo>
                      <a:pt x="3755" y="5"/>
                    </a:lnTo>
                    <a:lnTo>
                      <a:pt x="3759" y="6"/>
                    </a:lnTo>
                    <a:lnTo>
                      <a:pt x="3763" y="6"/>
                    </a:lnTo>
                    <a:lnTo>
                      <a:pt x="3767" y="6"/>
                    </a:lnTo>
                    <a:lnTo>
                      <a:pt x="3771" y="7"/>
                    </a:lnTo>
                    <a:lnTo>
                      <a:pt x="3775" y="4"/>
                    </a:lnTo>
                    <a:lnTo>
                      <a:pt x="3779" y="6"/>
                    </a:lnTo>
                    <a:lnTo>
                      <a:pt x="3783" y="5"/>
                    </a:lnTo>
                    <a:lnTo>
                      <a:pt x="3787" y="6"/>
                    </a:lnTo>
                    <a:lnTo>
                      <a:pt x="3791" y="5"/>
                    </a:lnTo>
                    <a:lnTo>
                      <a:pt x="3795" y="7"/>
                    </a:lnTo>
                    <a:lnTo>
                      <a:pt x="3799" y="5"/>
                    </a:lnTo>
                    <a:lnTo>
                      <a:pt x="3803" y="6"/>
                    </a:lnTo>
                    <a:lnTo>
                      <a:pt x="3807" y="6"/>
                    </a:lnTo>
                    <a:lnTo>
                      <a:pt x="3811" y="6"/>
                    </a:lnTo>
                    <a:lnTo>
                      <a:pt x="3814" y="5"/>
                    </a:lnTo>
                    <a:lnTo>
                      <a:pt x="3818" y="6"/>
                    </a:lnTo>
                    <a:lnTo>
                      <a:pt x="3822" y="5"/>
                    </a:lnTo>
                    <a:lnTo>
                      <a:pt x="3826" y="6"/>
                    </a:lnTo>
                    <a:lnTo>
                      <a:pt x="3830" y="6"/>
                    </a:lnTo>
                    <a:lnTo>
                      <a:pt x="3834" y="6"/>
                    </a:lnTo>
                    <a:lnTo>
                      <a:pt x="3838" y="6"/>
                    </a:lnTo>
                    <a:lnTo>
                      <a:pt x="3842" y="6"/>
                    </a:lnTo>
                    <a:lnTo>
                      <a:pt x="3846" y="6"/>
                    </a:lnTo>
                    <a:lnTo>
                      <a:pt x="3850" y="6"/>
                    </a:lnTo>
                    <a:lnTo>
                      <a:pt x="3854" y="6"/>
                    </a:lnTo>
                    <a:lnTo>
                      <a:pt x="3858" y="6"/>
                    </a:lnTo>
                    <a:lnTo>
                      <a:pt x="3862" y="6"/>
                    </a:lnTo>
                    <a:lnTo>
                      <a:pt x="3866" y="5"/>
                    </a:lnTo>
                    <a:lnTo>
                      <a:pt x="3870" y="7"/>
                    </a:lnTo>
                    <a:lnTo>
                      <a:pt x="3874" y="6"/>
                    </a:lnTo>
                    <a:lnTo>
                      <a:pt x="3877" y="6"/>
                    </a:lnTo>
                    <a:lnTo>
                      <a:pt x="3881" y="7"/>
                    </a:lnTo>
                    <a:lnTo>
                      <a:pt x="3885" y="6"/>
                    </a:lnTo>
                    <a:lnTo>
                      <a:pt x="3889" y="6"/>
                    </a:lnTo>
                    <a:lnTo>
                      <a:pt x="3893" y="6"/>
                    </a:lnTo>
                    <a:lnTo>
                      <a:pt x="3897" y="7"/>
                    </a:lnTo>
                    <a:lnTo>
                      <a:pt x="3901" y="6"/>
                    </a:lnTo>
                    <a:lnTo>
                      <a:pt x="3905" y="6"/>
                    </a:lnTo>
                    <a:lnTo>
                      <a:pt x="3909" y="7"/>
                    </a:lnTo>
                    <a:lnTo>
                      <a:pt x="3913" y="6"/>
                    </a:lnTo>
                    <a:lnTo>
                      <a:pt x="3917" y="6"/>
                    </a:lnTo>
                    <a:lnTo>
                      <a:pt x="3921" y="6"/>
                    </a:lnTo>
                    <a:lnTo>
                      <a:pt x="3925" y="5"/>
                    </a:lnTo>
                    <a:lnTo>
                      <a:pt x="3929" y="6"/>
                    </a:lnTo>
                    <a:lnTo>
                      <a:pt x="3933" y="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1" name="Freeform 349"/>
              <p:cNvSpPr>
                <a:spLocks/>
              </p:cNvSpPr>
              <p:nvPr/>
            </p:nvSpPr>
            <p:spPr bwMode="auto">
              <a:xfrm flipV="1">
                <a:off x="2909" y="1779"/>
                <a:ext cx="2265" cy="1087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3"/>
                  </a:cxn>
                  <a:cxn ang="0">
                    <a:pos x="688" y="30"/>
                  </a:cxn>
                  <a:cxn ang="0">
                    <a:pos x="751" y="57"/>
                  </a:cxn>
                  <a:cxn ang="0">
                    <a:pos x="814" y="97"/>
                  </a:cxn>
                  <a:cxn ang="0">
                    <a:pos x="877" y="153"/>
                  </a:cxn>
                  <a:cxn ang="0">
                    <a:pos x="940" y="225"/>
                  </a:cxn>
                  <a:cxn ang="0">
                    <a:pos x="1003" y="314"/>
                  </a:cxn>
                  <a:cxn ang="0">
                    <a:pos x="1066" y="418"/>
                  </a:cxn>
                  <a:cxn ang="0">
                    <a:pos x="1129" y="536"/>
                  </a:cxn>
                  <a:cxn ang="0">
                    <a:pos x="1192" y="664"/>
                  </a:cxn>
                  <a:cxn ang="0">
                    <a:pos x="1255" y="800"/>
                  </a:cxn>
                  <a:cxn ang="0">
                    <a:pos x="1318" y="939"/>
                  </a:cxn>
                  <a:cxn ang="0">
                    <a:pos x="1381" y="1079"/>
                  </a:cxn>
                  <a:cxn ang="0">
                    <a:pos x="1444" y="1216"/>
                  </a:cxn>
                  <a:cxn ang="0">
                    <a:pos x="1507" y="1345"/>
                  </a:cxn>
                  <a:cxn ang="0">
                    <a:pos x="1570" y="1467"/>
                  </a:cxn>
                  <a:cxn ang="0">
                    <a:pos x="1633" y="1576"/>
                  </a:cxn>
                  <a:cxn ang="0">
                    <a:pos x="1696" y="1669"/>
                  </a:cxn>
                  <a:cxn ang="0">
                    <a:pos x="1759" y="1747"/>
                  </a:cxn>
                  <a:cxn ang="0">
                    <a:pos x="1822" y="1809"/>
                  </a:cxn>
                  <a:cxn ang="0">
                    <a:pos x="1885" y="1854"/>
                  </a:cxn>
                  <a:cxn ang="0">
                    <a:pos x="1948" y="1879"/>
                  </a:cxn>
                  <a:cxn ang="0">
                    <a:pos x="2011" y="1885"/>
                  </a:cxn>
                  <a:cxn ang="0">
                    <a:pos x="2074" y="1878"/>
                  </a:cxn>
                  <a:cxn ang="0">
                    <a:pos x="2137" y="1854"/>
                  </a:cxn>
                  <a:cxn ang="0">
                    <a:pos x="2200" y="1816"/>
                  </a:cxn>
                  <a:cxn ang="0">
                    <a:pos x="2263" y="1762"/>
                  </a:cxn>
                  <a:cxn ang="0">
                    <a:pos x="2326" y="1701"/>
                  </a:cxn>
                  <a:cxn ang="0">
                    <a:pos x="2389" y="1631"/>
                  </a:cxn>
                  <a:cxn ang="0">
                    <a:pos x="2452" y="1551"/>
                  </a:cxn>
                  <a:cxn ang="0">
                    <a:pos x="2515" y="1466"/>
                  </a:cxn>
                  <a:cxn ang="0">
                    <a:pos x="2578" y="1376"/>
                  </a:cxn>
                  <a:cxn ang="0">
                    <a:pos x="2641" y="1284"/>
                  </a:cxn>
                  <a:cxn ang="0">
                    <a:pos x="2704" y="1191"/>
                  </a:cxn>
                  <a:cxn ang="0">
                    <a:pos x="2767" y="1099"/>
                  </a:cxn>
                  <a:cxn ang="0">
                    <a:pos x="2830" y="1007"/>
                  </a:cxn>
                  <a:cxn ang="0">
                    <a:pos x="2893" y="918"/>
                  </a:cxn>
                  <a:cxn ang="0">
                    <a:pos x="2956" y="833"/>
                  </a:cxn>
                  <a:cxn ang="0">
                    <a:pos x="3019" y="751"/>
                  </a:cxn>
                  <a:cxn ang="0">
                    <a:pos x="3082" y="673"/>
                  </a:cxn>
                  <a:cxn ang="0">
                    <a:pos x="3145" y="600"/>
                  </a:cxn>
                  <a:cxn ang="0">
                    <a:pos x="3208" y="531"/>
                  </a:cxn>
                  <a:cxn ang="0">
                    <a:pos x="3271" y="470"/>
                  </a:cxn>
                  <a:cxn ang="0">
                    <a:pos x="3334" y="413"/>
                  </a:cxn>
                  <a:cxn ang="0">
                    <a:pos x="3397" y="360"/>
                  </a:cxn>
                  <a:cxn ang="0">
                    <a:pos x="3460" y="313"/>
                  </a:cxn>
                  <a:cxn ang="0">
                    <a:pos x="3523" y="272"/>
                  </a:cxn>
                  <a:cxn ang="0">
                    <a:pos x="3586" y="234"/>
                  </a:cxn>
                  <a:cxn ang="0">
                    <a:pos x="3649" y="201"/>
                  </a:cxn>
                  <a:cxn ang="0">
                    <a:pos x="3712" y="173"/>
                  </a:cxn>
                  <a:cxn ang="0">
                    <a:pos x="3775" y="147"/>
                  </a:cxn>
                  <a:cxn ang="0">
                    <a:pos x="3838" y="126"/>
                  </a:cxn>
                  <a:cxn ang="0">
                    <a:pos x="3901" y="107"/>
                  </a:cxn>
                </a:cxnLst>
                <a:rect l="0" t="0" r="r" b="b"/>
                <a:pathLst>
                  <a:path w="3933" h="1887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0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0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3"/>
                    </a:lnTo>
                    <a:lnTo>
                      <a:pt x="409" y="1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6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6"/>
                    </a:lnTo>
                    <a:lnTo>
                      <a:pt x="586" y="8"/>
                    </a:lnTo>
                    <a:lnTo>
                      <a:pt x="590" y="8"/>
                    </a:lnTo>
                    <a:lnTo>
                      <a:pt x="594" y="9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1"/>
                    </a:lnTo>
                    <a:lnTo>
                      <a:pt x="614" y="11"/>
                    </a:lnTo>
                    <a:lnTo>
                      <a:pt x="618" y="12"/>
                    </a:lnTo>
                    <a:lnTo>
                      <a:pt x="622" y="13"/>
                    </a:lnTo>
                    <a:lnTo>
                      <a:pt x="625" y="13"/>
                    </a:lnTo>
                    <a:lnTo>
                      <a:pt x="629" y="14"/>
                    </a:lnTo>
                    <a:lnTo>
                      <a:pt x="633" y="14"/>
                    </a:lnTo>
                    <a:lnTo>
                      <a:pt x="637" y="15"/>
                    </a:lnTo>
                    <a:lnTo>
                      <a:pt x="641" y="16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19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3"/>
                    </a:lnTo>
                    <a:lnTo>
                      <a:pt x="669" y="23"/>
                    </a:lnTo>
                    <a:lnTo>
                      <a:pt x="673" y="23"/>
                    </a:lnTo>
                    <a:lnTo>
                      <a:pt x="677" y="25"/>
                    </a:lnTo>
                    <a:lnTo>
                      <a:pt x="681" y="26"/>
                    </a:lnTo>
                    <a:lnTo>
                      <a:pt x="685" y="29"/>
                    </a:lnTo>
                    <a:lnTo>
                      <a:pt x="688" y="30"/>
                    </a:lnTo>
                    <a:lnTo>
                      <a:pt x="692" y="30"/>
                    </a:lnTo>
                    <a:lnTo>
                      <a:pt x="696" y="32"/>
                    </a:lnTo>
                    <a:lnTo>
                      <a:pt x="700" y="33"/>
                    </a:lnTo>
                    <a:lnTo>
                      <a:pt x="704" y="35"/>
                    </a:lnTo>
                    <a:lnTo>
                      <a:pt x="708" y="36"/>
                    </a:lnTo>
                    <a:lnTo>
                      <a:pt x="712" y="38"/>
                    </a:lnTo>
                    <a:lnTo>
                      <a:pt x="716" y="39"/>
                    </a:lnTo>
                    <a:lnTo>
                      <a:pt x="720" y="40"/>
                    </a:lnTo>
                    <a:lnTo>
                      <a:pt x="724" y="43"/>
                    </a:lnTo>
                    <a:lnTo>
                      <a:pt x="728" y="45"/>
                    </a:lnTo>
                    <a:lnTo>
                      <a:pt x="732" y="46"/>
                    </a:lnTo>
                    <a:lnTo>
                      <a:pt x="736" y="49"/>
                    </a:lnTo>
                    <a:lnTo>
                      <a:pt x="740" y="50"/>
                    </a:lnTo>
                    <a:lnTo>
                      <a:pt x="744" y="52"/>
                    </a:lnTo>
                    <a:lnTo>
                      <a:pt x="748" y="54"/>
                    </a:lnTo>
                    <a:lnTo>
                      <a:pt x="751" y="57"/>
                    </a:lnTo>
                    <a:lnTo>
                      <a:pt x="755" y="60"/>
                    </a:lnTo>
                    <a:lnTo>
                      <a:pt x="759" y="60"/>
                    </a:lnTo>
                    <a:lnTo>
                      <a:pt x="763" y="63"/>
                    </a:lnTo>
                    <a:lnTo>
                      <a:pt x="767" y="65"/>
                    </a:lnTo>
                    <a:lnTo>
                      <a:pt x="771" y="67"/>
                    </a:lnTo>
                    <a:lnTo>
                      <a:pt x="775" y="70"/>
                    </a:lnTo>
                    <a:lnTo>
                      <a:pt x="779" y="73"/>
                    </a:lnTo>
                    <a:lnTo>
                      <a:pt x="783" y="74"/>
                    </a:lnTo>
                    <a:lnTo>
                      <a:pt x="787" y="77"/>
                    </a:lnTo>
                    <a:lnTo>
                      <a:pt x="791" y="80"/>
                    </a:lnTo>
                    <a:lnTo>
                      <a:pt x="795" y="83"/>
                    </a:lnTo>
                    <a:lnTo>
                      <a:pt x="799" y="85"/>
                    </a:lnTo>
                    <a:lnTo>
                      <a:pt x="803" y="88"/>
                    </a:lnTo>
                    <a:lnTo>
                      <a:pt x="807" y="91"/>
                    </a:lnTo>
                    <a:lnTo>
                      <a:pt x="811" y="94"/>
                    </a:lnTo>
                    <a:lnTo>
                      <a:pt x="814" y="97"/>
                    </a:lnTo>
                    <a:lnTo>
                      <a:pt x="818" y="100"/>
                    </a:lnTo>
                    <a:lnTo>
                      <a:pt x="822" y="102"/>
                    </a:lnTo>
                    <a:lnTo>
                      <a:pt x="826" y="106"/>
                    </a:lnTo>
                    <a:lnTo>
                      <a:pt x="830" y="109"/>
                    </a:lnTo>
                    <a:lnTo>
                      <a:pt x="834" y="112"/>
                    </a:lnTo>
                    <a:lnTo>
                      <a:pt x="838" y="116"/>
                    </a:lnTo>
                    <a:lnTo>
                      <a:pt x="842" y="118"/>
                    </a:lnTo>
                    <a:lnTo>
                      <a:pt x="846" y="123"/>
                    </a:lnTo>
                    <a:lnTo>
                      <a:pt x="850" y="126"/>
                    </a:lnTo>
                    <a:lnTo>
                      <a:pt x="854" y="129"/>
                    </a:lnTo>
                    <a:lnTo>
                      <a:pt x="858" y="133"/>
                    </a:lnTo>
                    <a:lnTo>
                      <a:pt x="862" y="137"/>
                    </a:lnTo>
                    <a:lnTo>
                      <a:pt x="866" y="140"/>
                    </a:lnTo>
                    <a:lnTo>
                      <a:pt x="870" y="144"/>
                    </a:lnTo>
                    <a:lnTo>
                      <a:pt x="874" y="149"/>
                    </a:lnTo>
                    <a:lnTo>
                      <a:pt x="877" y="153"/>
                    </a:lnTo>
                    <a:lnTo>
                      <a:pt x="881" y="156"/>
                    </a:lnTo>
                    <a:lnTo>
                      <a:pt x="885" y="161"/>
                    </a:lnTo>
                    <a:lnTo>
                      <a:pt x="889" y="165"/>
                    </a:lnTo>
                    <a:lnTo>
                      <a:pt x="893" y="169"/>
                    </a:lnTo>
                    <a:lnTo>
                      <a:pt x="897" y="175"/>
                    </a:lnTo>
                    <a:lnTo>
                      <a:pt x="901" y="178"/>
                    </a:lnTo>
                    <a:lnTo>
                      <a:pt x="905" y="183"/>
                    </a:lnTo>
                    <a:lnTo>
                      <a:pt x="909" y="188"/>
                    </a:lnTo>
                    <a:lnTo>
                      <a:pt x="913" y="190"/>
                    </a:lnTo>
                    <a:lnTo>
                      <a:pt x="917" y="195"/>
                    </a:lnTo>
                    <a:lnTo>
                      <a:pt x="921" y="201"/>
                    </a:lnTo>
                    <a:lnTo>
                      <a:pt x="925" y="205"/>
                    </a:lnTo>
                    <a:lnTo>
                      <a:pt x="929" y="210"/>
                    </a:lnTo>
                    <a:lnTo>
                      <a:pt x="933" y="216"/>
                    </a:lnTo>
                    <a:lnTo>
                      <a:pt x="937" y="221"/>
                    </a:lnTo>
                    <a:lnTo>
                      <a:pt x="940" y="225"/>
                    </a:lnTo>
                    <a:lnTo>
                      <a:pt x="944" y="231"/>
                    </a:lnTo>
                    <a:lnTo>
                      <a:pt x="948" y="236"/>
                    </a:lnTo>
                    <a:lnTo>
                      <a:pt x="952" y="241"/>
                    </a:lnTo>
                    <a:lnTo>
                      <a:pt x="956" y="246"/>
                    </a:lnTo>
                    <a:lnTo>
                      <a:pt x="960" y="252"/>
                    </a:lnTo>
                    <a:lnTo>
                      <a:pt x="964" y="258"/>
                    </a:lnTo>
                    <a:lnTo>
                      <a:pt x="968" y="261"/>
                    </a:lnTo>
                    <a:lnTo>
                      <a:pt x="972" y="267"/>
                    </a:lnTo>
                    <a:lnTo>
                      <a:pt x="976" y="274"/>
                    </a:lnTo>
                    <a:lnTo>
                      <a:pt x="980" y="278"/>
                    </a:lnTo>
                    <a:lnTo>
                      <a:pt x="984" y="286"/>
                    </a:lnTo>
                    <a:lnTo>
                      <a:pt x="988" y="291"/>
                    </a:lnTo>
                    <a:lnTo>
                      <a:pt x="992" y="297"/>
                    </a:lnTo>
                    <a:lnTo>
                      <a:pt x="996" y="302"/>
                    </a:lnTo>
                    <a:lnTo>
                      <a:pt x="999" y="308"/>
                    </a:lnTo>
                    <a:lnTo>
                      <a:pt x="1003" y="314"/>
                    </a:lnTo>
                    <a:lnTo>
                      <a:pt x="1007" y="321"/>
                    </a:lnTo>
                    <a:lnTo>
                      <a:pt x="1011" y="326"/>
                    </a:lnTo>
                    <a:lnTo>
                      <a:pt x="1015" y="333"/>
                    </a:lnTo>
                    <a:lnTo>
                      <a:pt x="1019" y="339"/>
                    </a:lnTo>
                    <a:lnTo>
                      <a:pt x="1023" y="346"/>
                    </a:lnTo>
                    <a:lnTo>
                      <a:pt x="1027" y="351"/>
                    </a:lnTo>
                    <a:lnTo>
                      <a:pt x="1031" y="358"/>
                    </a:lnTo>
                    <a:lnTo>
                      <a:pt x="1035" y="365"/>
                    </a:lnTo>
                    <a:lnTo>
                      <a:pt x="1039" y="372"/>
                    </a:lnTo>
                    <a:lnTo>
                      <a:pt x="1043" y="377"/>
                    </a:lnTo>
                    <a:lnTo>
                      <a:pt x="1047" y="384"/>
                    </a:lnTo>
                    <a:lnTo>
                      <a:pt x="1051" y="392"/>
                    </a:lnTo>
                    <a:lnTo>
                      <a:pt x="1055" y="399"/>
                    </a:lnTo>
                    <a:lnTo>
                      <a:pt x="1059" y="406"/>
                    </a:lnTo>
                    <a:lnTo>
                      <a:pt x="1062" y="412"/>
                    </a:lnTo>
                    <a:lnTo>
                      <a:pt x="1066" y="418"/>
                    </a:lnTo>
                    <a:lnTo>
                      <a:pt x="1070" y="426"/>
                    </a:lnTo>
                    <a:lnTo>
                      <a:pt x="1074" y="432"/>
                    </a:lnTo>
                    <a:lnTo>
                      <a:pt x="1078" y="442"/>
                    </a:lnTo>
                    <a:lnTo>
                      <a:pt x="1082" y="448"/>
                    </a:lnTo>
                    <a:lnTo>
                      <a:pt x="1086" y="455"/>
                    </a:lnTo>
                    <a:lnTo>
                      <a:pt x="1090" y="463"/>
                    </a:lnTo>
                    <a:lnTo>
                      <a:pt x="1094" y="470"/>
                    </a:lnTo>
                    <a:lnTo>
                      <a:pt x="1098" y="477"/>
                    </a:lnTo>
                    <a:lnTo>
                      <a:pt x="1102" y="483"/>
                    </a:lnTo>
                    <a:lnTo>
                      <a:pt x="1106" y="491"/>
                    </a:lnTo>
                    <a:lnTo>
                      <a:pt x="1110" y="498"/>
                    </a:lnTo>
                    <a:lnTo>
                      <a:pt x="1114" y="504"/>
                    </a:lnTo>
                    <a:lnTo>
                      <a:pt x="1118" y="513"/>
                    </a:lnTo>
                    <a:lnTo>
                      <a:pt x="1122" y="521"/>
                    </a:lnTo>
                    <a:lnTo>
                      <a:pt x="1125" y="529"/>
                    </a:lnTo>
                    <a:lnTo>
                      <a:pt x="1129" y="536"/>
                    </a:lnTo>
                    <a:lnTo>
                      <a:pt x="1133" y="544"/>
                    </a:lnTo>
                    <a:lnTo>
                      <a:pt x="1137" y="551"/>
                    </a:lnTo>
                    <a:lnTo>
                      <a:pt x="1141" y="560"/>
                    </a:lnTo>
                    <a:lnTo>
                      <a:pt x="1145" y="568"/>
                    </a:lnTo>
                    <a:lnTo>
                      <a:pt x="1149" y="577"/>
                    </a:lnTo>
                    <a:lnTo>
                      <a:pt x="1153" y="583"/>
                    </a:lnTo>
                    <a:lnTo>
                      <a:pt x="1157" y="591"/>
                    </a:lnTo>
                    <a:lnTo>
                      <a:pt x="1161" y="598"/>
                    </a:lnTo>
                    <a:lnTo>
                      <a:pt x="1165" y="608"/>
                    </a:lnTo>
                    <a:lnTo>
                      <a:pt x="1169" y="616"/>
                    </a:lnTo>
                    <a:lnTo>
                      <a:pt x="1173" y="623"/>
                    </a:lnTo>
                    <a:lnTo>
                      <a:pt x="1177" y="631"/>
                    </a:lnTo>
                    <a:lnTo>
                      <a:pt x="1181" y="640"/>
                    </a:lnTo>
                    <a:lnTo>
                      <a:pt x="1185" y="648"/>
                    </a:lnTo>
                    <a:lnTo>
                      <a:pt x="1188" y="656"/>
                    </a:lnTo>
                    <a:lnTo>
                      <a:pt x="1192" y="664"/>
                    </a:lnTo>
                    <a:lnTo>
                      <a:pt x="1196" y="672"/>
                    </a:lnTo>
                    <a:lnTo>
                      <a:pt x="1200" y="681"/>
                    </a:lnTo>
                    <a:lnTo>
                      <a:pt x="1204" y="689"/>
                    </a:lnTo>
                    <a:lnTo>
                      <a:pt x="1208" y="698"/>
                    </a:lnTo>
                    <a:lnTo>
                      <a:pt x="1212" y="706"/>
                    </a:lnTo>
                    <a:lnTo>
                      <a:pt x="1216" y="715"/>
                    </a:lnTo>
                    <a:lnTo>
                      <a:pt x="1220" y="722"/>
                    </a:lnTo>
                    <a:lnTo>
                      <a:pt x="1224" y="731"/>
                    </a:lnTo>
                    <a:lnTo>
                      <a:pt x="1228" y="740"/>
                    </a:lnTo>
                    <a:lnTo>
                      <a:pt x="1232" y="748"/>
                    </a:lnTo>
                    <a:lnTo>
                      <a:pt x="1236" y="756"/>
                    </a:lnTo>
                    <a:lnTo>
                      <a:pt x="1240" y="765"/>
                    </a:lnTo>
                    <a:lnTo>
                      <a:pt x="1244" y="774"/>
                    </a:lnTo>
                    <a:lnTo>
                      <a:pt x="1248" y="783"/>
                    </a:lnTo>
                    <a:lnTo>
                      <a:pt x="1251" y="792"/>
                    </a:lnTo>
                    <a:lnTo>
                      <a:pt x="1255" y="800"/>
                    </a:lnTo>
                    <a:lnTo>
                      <a:pt x="1259" y="810"/>
                    </a:lnTo>
                    <a:lnTo>
                      <a:pt x="1263" y="817"/>
                    </a:lnTo>
                    <a:lnTo>
                      <a:pt x="1267" y="826"/>
                    </a:lnTo>
                    <a:lnTo>
                      <a:pt x="1271" y="835"/>
                    </a:lnTo>
                    <a:lnTo>
                      <a:pt x="1275" y="844"/>
                    </a:lnTo>
                    <a:lnTo>
                      <a:pt x="1279" y="853"/>
                    </a:lnTo>
                    <a:lnTo>
                      <a:pt x="1283" y="860"/>
                    </a:lnTo>
                    <a:lnTo>
                      <a:pt x="1287" y="870"/>
                    </a:lnTo>
                    <a:lnTo>
                      <a:pt x="1291" y="878"/>
                    </a:lnTo>
                    <a:lnTo>
                      <a:pt x="1295" y="887"/>
                    </a:lnTo>
                    <a:lnTo>
                      <a:pt x="1299" y="895"/>
                    </a:lnTo>
                    <a:lnTo>
                      <a:pt x="1303" y="905"/>
                    </a:lnTo>
                    <a:lnTo>
                      <a:pt x="1307" y="915"/>
                    </a:lnTo>
                    <a:lnTo>
                      <a:pt x="1311" y="922"/>
                    </a:lnTo>
                    <a:lnTo>
                      <a:pt x="1314" y="931"/>
                    </a:lnTo>
                    <a:lnTo>
                      <a:pt x="1318" y="939"/>
                    </a:lnTo>
                    <a:lnTo>
                      <a:pt x="1322" y="949"/>
                    </a:lnTo>
                    <a:lnTo>
                      <a:pt x="1326" y="957"/>
                    </a:lnTo>
                    <a:lnTo>
                      <a:pt x="1330" y="966"/>
                    </a:lnTo>
                    <a:lnTo>
                      <a:pt x="1334" y="974"/>
                    </a:lnTo>
                    <a:lnTo>
                      <a:pt x="1338" y="983"/>
                    </a:lnTo>
                    <a:lnTo>
                      <a:pt x="1342" y="992"/>
                    </a:lnTo>
                    <a:lnTo>
                      <a:pt x="1346" y="1000"/>
                    </a:lnTo>
                    <a:lnTo>
                      <a:pt x="1350" y="1009"/>
                    </a:lnTo>
                    <a:lnTo>
                      <a:pt x="1354" y="1018"/>
                    </a:lnTo>
                    <a:lnTo>
                      <a:pt x="1358" y="1027"/>
                    </a:lnTo>
                    <a:lnTo>
                      <a:pt x="1362" y="1035"/>
                    </a:lnTo>
                    <a:lnTo>
                      <a:pt x="1366" y="1044"/>
                    </a:lnTo>
                    <a:lnTo>
                      <a:pt x="1370" y="1053"/>
                    </a:lnTo>
                    <a:lnTo>
                      <a:pt x="1374" y="1062"/>
                    </a:lnTo>
                    <a:lnTo>
                      <a:pt x="1377" y="1071"/>
                    </a:lnTo>
                    <a:lnTo>
                      <a:pt x="1381" y="1079"/>
                    </a:lnTo>
                    <a:lnTo>
                      <a:pt x="1385" y="1087"/>
                    </a:lnTo>
                    <a:lnTo>
                      <a:pt x="1389" y="1097"/>
                    </a:lnTo>
                    <a:lnTo>
                      <a:pt x="1393" y="1106"/>
                    </a:lnTo>
                    <a:lnTo>
                      <a:pt x="1397" y="1113"/>
                    </a:lnTo>
                    <a:lnTo>
                      <a:pt x="1401" y="1123"/>
                    </a:lnTo>
                    <a:lnTo>
                      <a:pt x="1405" y="1132"/>
                    </a:lnTo>
                    <a:lnTo>
                      <a:pt x="1409" y="1140"/>
                    </a:lnTo>
                    <a:lnTo>
                      <a:pt x="1413" y="1148"/>
                    </a:lnTo>
                    <a:lnTo>
                      <a:pt x="1417" y="1156"/>
                    </a:lnTo>
                    <a:lnTo>
                      <a:pt x="1421" y="1166"/>
                    </a:lnTo>
                    <a:lnTo>
                      <a:pt x="1425" y="1174"/>
                    </a:lnTo>
                    <a:lnTo>
                      <a:pt x="1429" y="1183"/>
                    </a:lnTo>
                    <a:lnTo>
                      <a:pt x="1433" y="1191"/>
                    </a:lnTo>
                    <a:lnTo>
                      <a:pt x="1437" y="1199"/>
                    </a:lnTo>
                    <a:lnTo>
                      <a:pt x="1440" y="1209"/>
                    </a:lnTo>
                    <a:lnTo>
                      <a:pt x="1444" y="1216"/>
                    </a:lnTo>
                    <a:lnTo>
                      <a:pt x="1448" y="1225"/>
                    </a:lnTo>
                    <a:lnTo>
                      <a:pt x="1452" y="1232"/>
                    </a:lnTo>
                    <a:lnTo>
                      <a:pt x="1456" y="1242"/>
                    </a:lnTo>
                    <a:lnTo>
                      <a:pt x="1460" y="1250"/>
                    </a:lnTo>
                    <a:lnTo>
                      <a:pt x="1464" y="1259"/>
                    </a:lnTo>
                    <a:lnTo>
                      <a:pt x="1468" y="1265"/>
                    </a:lnTo>
                    <a:lnTo>
                      <a:pt x="1472" y="1274"/>
                    </a:lnTo>
                    <a:lnTo>
                      <a:pt x="1476" y="1282"/>
                    </a:lnTo>
                    <a:lnTo>
                      <a:pt x="1480" y="1290"/>
                    </a:lnTo>
                    <a:lnTo>
                      <a:pt x="1484" y="1297"/>
                    </a:lnTo>
                    <a:lnTo>
                      <a:pt x="1488" y="1306"/>
                    </a:lnTo>
                    <a:lnTo>
                      <a:pt x="1492" y="1314"/>
                    </a:lnTo>
                    <a:lnTo>
                      <a:pt x="1496" y="1322"/>
                    </a:lnTo>
                    <a:lnTo>
                      <a:pt x="1499" y="1329"/>
                    </a:lnTo>
                    <a:lnTo>
                      <a:pt x="1503" y="1337"/>
                    </a:lnTo>
                    <a:lnTo>
                      <a:pt x="1507" y="1345"/>
                    </a:lnTo>
                    <a:lnTo>
                      <a:pt x="1511" y="1354"/>
                    </a:lnTo>
                    <a:lnTo>
                      <a:pt x="1515" y="1362"/>
                    </a:lnTo>
                    <a:lnTo>
                      <a:pt x="1519" y="1370"/>
                    </a:lnTo>
                    <a:lnTo>
                      <a:pt x="1523" y="1377"/>
                    </a:lnTo>
                    <a:lnTo>
                      <a:pt x="1527" y="1385"/>
                    </a:lnTo>
                    <a:lnTo>
                      <a:pt x="1531" y="1394"/>
                    </a:lnTo>
                    <a:lnTo>
                      <a:pt x="1535" y="1400"/>
                    </a:lnTo>
                    <a:lnTo>
                      <a:pt x="1539" y="1407"/>
                    </a:lnTo>
                    <a:lnTo>
                      <a:pt x="1543" y="1415"/>
                    </a:lnTo>
                    <a:lnTo>
                      <a:pt x="1547" y="1423"/>
                    </a:lnTo>
                    <a:lnTo>
                      <a:pt x="1551" y="1430"/>
                    </a:lnTo>
                    <a:lnTo>
                      <a:pt x="1555" y="1436"/>
                    </a:lnTo>
                    <a:lnTo>
                      <a:pt x="1559" y="1444"/>
                    </a:lnTo>
                    <a:lnTo>
                      <a:pt x="1562" y="1452"/>
                    </a:lnTo>
                    <a:lnTo>
                      <a:pt x="1566" y="1459"/>
                    </a:lnTo>
                    <a:lnTo>
                      <a:pt x="1570" y="1467"/>
                    </a:lnTo>
                    <a:lnTo>
                      <a:pt x="1574" y="1474"/>
                    </a:lnTo>
                    <a:lnTo>
                      <a:pt x="1578" y="1481"/>
                    </a:lnTo>
                    <a:lnTo>
                      <a:pt x="1582" y="1489"/>
                    </a:lnTo>
                    <a:lnTo>
                      <a:pt x="1586" y="1497"/>
                    </a:lnTo>
                    <a:lnTo>
                      <a:pt x="1590" y="1502"/>
                    </a:lnTo>
                    <a:lnTo>
                      <a:pt x="1594" y="1510"/>
                    </a:lnTo>
                    <a:lnTo>
                      <a:pt x="1598" y="1515"/>
                    </a:lnTo>
                    <a:lnTo>
                      <a:pt x="1602" y="1522"/>
                    </a:lnTo>
                    <a:lnTo>
                      <a:pt x="1606" y="1529"/>
                    </a:lnTo>
                    <a:lnTo>
                      <a:pt x="1610" y="1537"/>
                    </a:lnTo>
                    <a:lnTo>
                      <a:pt x="1614" y="1542"/>
                    </a:lnTo>
                    <a:lnTo>
                      <a:pt x="1618" y="1551"/>
                    </a:lnTo>
                    <a:lnTo>
                      <a:pt x="1622" y="1557"/>
                    </a:lnTo>
                    <a:lnTo>
                      <a:pt x="1625" y="1563"/>
                    </a:lnTo>
                    <a:lnTo>
                      <a:pt x="1629" y="1570"/>
                    </a:lnTo>
                    <a:lnTo>
                      <a:pt x="1633" y="1576"/>
                    </a:lnTo>
                    <a:lnTo>
                      <a:pt x="1637" y="1582"/>
                    </a:lnTo>
                    <a:lnTo>
                      <a:pt x="1641" y="1588"/>
                    </a:lnTo>
                    <a:lnTo>
                      <a:pt x="1645" y="1596"/>
                    </a:lnTo>
                    <a:lnTo>
                      <a:pt x="1649" y="1601"/>
                    </a:lnTo>
                    <a:lnTo>
                      <a:pt x="1653" y="1607"/>
                    </a:lnTo>
                    <a:lnTo>
                      <a:pt x="1657" y="1614"/>
                    </a:lnTo>
                    <a:lnTo>
                      <a:pt x="1661" y="1618"/>
                    </a:lnTo>
                    <a:lnTo>
                      <a:pt x="1665" y="1624"/>
                    </a:lnTo>
                    <a:lnTo>
                      <a:pt x="1669" y="1630"/>
                    </a:lnTo>
                    <a:lnTo>
                      <a:pt x="1673" y="1636"/>
                    </a:lnTo>
                    <a:lnTo>
                      <a:pt x="1677" y="1642"/>
                    </a:lnTo>
                    <a:lnTo>
                      <a:pt x="1681" y="1647"/>
                    </a:lnTo>
                    <a:lnTo>
                      <a:pt x="1685" y="1654"/>
                    </a:lnTo>
                    <a:lnTo>
                      <a:pt x="1688" y="1660"/>
                    </a:lnTo>
                    <a:lnTo>
                      <a:pt x="1692" y="1664"/>
                    </a:lnTo>
                    <a:lnTo>
                      <a:pt x="1696" y="1669"/>
                    </a:lnTo>
                    <a:lnTo>
                      <a:pt x="1700" y="1676"/>
                    </a:lnTo>
                    <a:lnTo>
                      <a:pt x="1704" y="1680"/>
                    </a:lnTo>
                    <a:lnTo>
                      <a:pt x="1708" y="1685"/>
                    </a:lnTo>
                    <a:lnTo>
                      <a:pt x="1712" y="1691"/>
                    </a:lnTo>
                    <a:lnTo>
                      <a:pt x="1716" y="1697"/>
                    </a:lnTo>
                    <a:lnTo>
                      <a:pt x="1720" y="1701"/>
                    </a:lnTo>
                    <a:lnTo>
                      <a:pt x="1724" y="1707"/>
                    </a:lnTo>
                    <a:lnTo>
                      <a:pt x="1728" y="1712"/>
                    </a:lnTo>
                    <a:lnTo>
                      <a:pt x="1732" y="1716"/>
                    </a:lnTo>
                    <a:lnTo>
                      <a:pt x="1736" y="1721"/>
                    </a:lnTo>
                    <a:lnTo>
                      <a:pt x="1740" y="1726"/>
                    </a:lnTo>
                    <a:lnTo>
                      <a:pt x="1744" y="1730"/>
                    </a:lnTo>
                    <a:lnTo>
                      <a:pt x="1748" y="1734"/>
                    </a:lnTo>
                    <a:lnTo>
                      <a:pt x="1751" y="1739"/>
                    </a:lnTo>
                    <a:lnTo>
                      <a:pt x="1755" y="1743"/>
                    </a:lnTo>
                    <a:lnTo>
                      <a:pt x="1759" y="1747"/>
                    </a:lnTo>
                    <a:lnTo>
                      <a:pt x="1763" y="1752"/>
                    </a:lnTo>
                    <a:lnTo>
                      <a:pt x="1767" y="1757"/>
                    </a:lnTo>
                    <a:lnTo>
                      <a:pt x="1771" y="1761"/>
                    </a:lnTo>
                    <a:lnTo>
                      <a:pt x="1775" y="1765"/>
                    </a:lnTo>
                    <a:lnTo>
                      <a:pt x="1779" y="1769"/>
                    </a:lnTo>
                    <a:lnTo>
                      <a:pt x="1783" y="1773"/>
                    </a:lnTo>
                    <a:lnTo>
                      <a:pt x="1787" y="1777"/>
                    </a:lnTo>
                    <a:lnTo>
                      <a:pt x="1791" y="1781"/>
                    </a:lnTo>
                    <a:lnTo>
                      <a:pt x="1795" y="1785"/>
                    </a:lnTo>
                    <a:lnTo>
                      <a:pt x="1799" y="1789"/>
                    </a:lnTo>
                    <a:lnTo>
                      <a:pt x="1803" y="1790"/>
                    </a:lnTo>
                    <a:lnTo>
                      <a:pt x="1807" y="1795"/>
                    </a:lnTo>
                    <a:lnTo>
                      <a:pt x="1811" y="1799"/>
                    </a:lnTo>
                    <a:lnTo>
                      <a:pt x="1814" y="1802"/>
                    </a:lnTo>
                    <a:lnTo>
                      <a:pt x="1818" y="1805"/>
                    </a:lnTo>
                    <a:lnTo>
                      <a:pt x="1822" y="1809"/>
                    </a:lnTo>
                    <a:lnTo>
                      <a:pt x="1826" y="1812"/>
                    </a:lnTo>
                    <a:lnTo>
                      <a:pt x="1830" y="1817"/>
                    </a:lnTo>
                    <a:lnTo>
                      <a:pt x="1834" y="1819"/>
                    </a:lnTo>
                    <a:lnTo>
                      <a:pt x="1838" y="1822"/>
                    </a:lnTo>
                    <a:lnTo>
                      <a:pt x="1842" y="1825"/>
                    </a:lnTo>
                    <a:lnTo>
                      <a:pt x="1846" y="1827"/>
                    </a:lnTo>
                    <a:lnTo>
                      <a:pt x="1850" y="1830"/>
                    </a:lnTo>
                    <a:lnTo>
                      <a:pt x="1854" y="1833"/>
                    </a:lnTo>
                    <a:lnTo>
                      <a:pt x="1858" y="1835"/>
                    </a:lnTo>
                    <a:lnTo>
                      <a:pt x="1862" y="1838"/>
                    </a:lnTo>
                    <a:lnTo>
                      <a:pt x="1866" y="1840"/>
                    </a:lnTo>
                    <a:lnTo>
                      <a:pt x="1870" y="1843"/>
                    </a:lnTo>
                    <a:lnTo>
                      <a:pt x="1874" y="1846"/>
                    </a:lnTo>
                    <a:lnTo>
                      <a:pt x="1877" y="1849"/>
                    </a:lnTo>
                    <a:lnTo>
                      <a:pt x="1881" y="1850"/>
                    </a:lnTo>
                    <a:lnTo>
                      <a:pt x="1885" y="1854"/>
                    </a:lnTo>
                    <a:lnTo>
                      <a:pt x="1889" y="1856"/>
                    </a:lnTo>
                    <a:lnTo>
                      <a:pt x="1893" y="1856"/>
                    </a:lnTo>
                    <a:lnTo>
                      <a:pt x="1897" y="1859"/>
                    </a:lnTo>
                    <a:lnTo>
                      <a:pt x="1901" y="1860"/>
                    </a:lnTo>
                    <a:lnTo>
                      <a:pt x="1905" y="1863"/>
                    </a:lnTo>
                    <a:lnTo>
                      <a:pt x="1909" y="1864"/>
                    </a:lnTo>
                    <a:lnTo>
                      <a:pt x="1913" y="1865"/>
                    </a:lnTo>
                    <a:lnTo>
                      <a:pt x="1917" y="1868"/>
                    </a:lnTo>
                    <a:lnTo>
                      <a:pt x="1921" y="1868"/>
                    </a:lnTo>
                    <a:lnTo>
                      <a:pt x="1925" y="1871"/>
                    </a:lnTo>
                    <a:lnTo>
                      <a:pt x="1929" y="1873"/>
                    </a:lnTo>
                    <a:lnTo>
                      <a:pt x="1933" y="1873"/>
                    </a:lnTo>
                    <a:lnTo>
                      <a:pt x="1937" y="1874"/>
                    </a:lnTo>
                    <a:lnTo>
                      <a:pt x="1940" y="1876"/>
                    </a:lnTo>
                    <a:lnTo>
                      <a:pt x="1944" y="1877"/>
                    </a:lnTo>
                    <a:lnTo>
                      <a:pt x="1948" y="1879"/>
                    </a:lnTo>
                    <a:lnTo>
                      <a:pt x="1952" y="1879"/>
                    </a:lnTo>
                    <a:lnTo>
                      <a:pt x="1956" y="1879"/>
                    </a:lnTo>
                    <a:lnTo>
                      <a:pt x="1960" y="1881"/>
                    </a:lnTo>
                    <a:lnTo>
                      <a:pt x="1964" y="1881"/>
                    </a:lnTo>
                    <a:lnTo>
                      <a:pt x="1968" y="1883"/>
                    </a:lnTo>
                    <a:lnTo>
                      <a:pt x="1972" y="1883"/>
                    </a:lnTo>
                    <a:lnTo>
                      <a:pt x="1976" y="1883"/>
                    </a:lnTo>
                    <a:lnTo>
                      <a:pt x="1980" y="1884"/>
                    </a:lnTo>
                    <a:lnTo>
                      <a:pt x="1984" y="1886"/>
                    </a:lnTo>
                    <a:lnTo>
                      <a:pt x="1988" y="1885"/>
                    </a:lnTo>
                    <a:lnTo>
                      <a:pt x="1992" y="1886"/>
                    </a:lnTo>
                    <a:lnTo>
                      <a:pt x="1996" y="1886"/>
                    </a:lnTo>
                    <a:lnTo>
                      <a:pt x="1999" y="1886"/>
                    </a:lnTo>
                    <a:lnTo>
                      <a:pt x="2003" y="1887"/>
                    </a:lnTo>
                    <a:lnTo>
                      <a:pt x="2007" y="1886"/>
                    </a:lnTo>
                    <a:lnTo>
                      <a:pt x="2011" y="1885"/>
                    </a:lnTo>
                    <a:lnTo>
                      <a:pt x="2015" y="1887"/>
                    </a:lnTo>
                    <a:lnTo>
                      <a:pt x="2019" y="1886"/>
                    </a:lnTo>
                    <a:lnTo>
                      <a:pt x="2023" y="1887"/>
                    </a:lnTo>
                    <a:lnTo>
                      <a:pt x="2027" y="1886"/>
                    </a:lnTo>
                    <a:lnTo>
                      <a:pt x="2031" y="1886"/>
                    </a:lnTo>
                    <a:lnTo>
                      <a:pt x="2035" y="1885"/>
                    </a:lnTo>
                    <a:lnTo>
                      <a:pt x="2039" y="1885"/>
                    </a:lnTo>
                    <a:lnTo>
                      <a:pt x="2043" y="1884"/>
                    </a:lnTo>
                    <a:lnTo>
                      <a:pt x="2047" y="1883"/>
                    </a:lnTo>
                    <a:lnTo>
                      <a:pt x="2051" y="1883"/>
                    </a:lnTo>
                    <a:lnTo>
                      <a:pt x="2055" y="1882"/>
                    </a:lnTo>
                    <a:lnTo>
                      <a:pt x="2059" y="1881"/>
                    </a:lnTo>
                    <a:lnTo>
                      <a:pt x="2062" y="1881"/>
                    </a:lnTo>
                    <a:lnTo>
                      <a:pt x="2066" y="1879"/>
                    </a:lnTo>
                    <a:lnTo>
                      <a:pt x="2070" y="1878"/>
                    </a:lnTo>
                    <a:lnTo>
                      <a:pt x="2074" y="1878"/>
                    </a:lnTo>
                    <a:lnTo>
                      <a:pt x="2078" y="1876"/>
                    </a:lnTo>
                    <a:lnTo>
                      <a:pt x="2082" y="1876"/>
                    </a:lnTo>
                    <a:lnTo>
                      <a:pt x="2086" y="1875"/>
                    </a:lnTo>
                    <a:lnTo>
                      <a:pt x="2090" y="1873"/>
                    </a:lnTo>
                    <a:lnTo>
                      <a:pt x="2094" y="1873"/>
                    </a:lnTo>
                    <a:lnTo>
                      <a:pt x="2098" y="1870"/>
                    </a:lnTo>
                    <a:lnTo>
                      <a:pt x="2102" y="1869"/>
                    </a:lnTo>
                    <a:lnTo>
                      <a:pt x="2106" y="1867"/>
                    </a:lnTo>
                    <a:lnTo>
                      <a:pt x="2110" y="1867"/>
                    </a:lnTo>
                    <a:lnTo>
                      <a:pt x="2114" y="1863"/>
                    </a:lnTo>
                    <a:lnTo>
                      <a:pt x="2118" y="1863"/>
                    </a:lnTo>
                    <a:lnTo>
                      <a:pt x="2122" y="1860"/>
                    </a:lnTo>
                    <a:lnTo>
                      <a:pt x="2125" y="1859"/>
                    </a:lnTo>
                    <a:lnTo>
                      <a:pt x="2129" y="1858"/>
                    </a:lnTo>
                    <a:lnTo>
                      <a:pt x="2133" y="1855"/>
                    </a:lnTo>
                    <a:lnTo>
                      <a:pt x="2137" y="1854"/>
                    </a:lnTo>
                    <a:lnTo>
                      <a:pt x="2141" y="1851"/>
                    </a:lnTo>
                    <a:lnTo>
                      <a:pt x="2145" y="1850"/>
                    </a:lnTo>
                    <a:lnTo>
                      <a:pt x="2149" y="1846"/>
                    </a:lnTo>
                    <a:lnTo>
                      <a:pt x="2153" y="1844"/>
                    </a:lnTo>
                    <a:lnTo>
                      <a:pt x="2157" y="1843"/>
                    </a:lnTo>
                    <a:lnTo>
                      <a:pt x="2161" y="1841"/>
                    </a:lnTo>
                    <a:lnTo>
                      <a:pt x="2165" y="1839"/>
                    </a:lnTo>
                    <a:lnTo>
                      <a:pt x="2169" y="1834"/>
                    </a:lnTo>
                    <a:lnTo>
                      <a:pt x="2173" y="1833"/>
                    </a:lnTo>
                    <a:lnTo>
                      <a:pt x="2177" y="1831"/>
                    </a:lnTo>
                    <a:lnTo>
                      <a:pt x="2181" y="1828"/>
                    </a:lnTo>
                    <a:lnTo>
                      <a:pt x="2185" y="1826"/>
                    </a:lnTo>
                    <a:lnTo>
                      <a:pt x="2188" y="1825"/>
                    </a:lnTo>
                    <a:lnTo>
                      <a:pt x="2192" y="1821"/>
                    </a:lnTo>
                    <a:lnTo>
                      <a:pt x="2196" y="1818"/>
                    </a:lnTo>
                    <a:lnTo>
                      <a:pt x="2200" y="1816"/>
                    </a:lnTo>
                    <a:lnTo>
                      <a:pt x="2204" y="1812"/>
                    </a:lnTo>
                    <a:lnTo>
                      <a:pt x="2208" y="1810"/>
                    </a:lnTo>
                    <a:lnTo>
                      <a:pt x="2212" y="1807"/>
                    </a:lnTo>
                    <a:lnTo>
                      <a:pt x="2216" y="1804"/>
                    </a:lnTo>
                    <a:lnTo>
                      <a:pt x="2220" y="1800"/>
                    </a:lnTo>
                    <a:lnTo>
                      <a:pt x="2224" y="1797"/>
                    </a:lnTo>
                    <a:lnTo>
                      <a:pt x="2228" y="1794"/>
                    </a:lnTo>
                    <a:lnTo>
                      <a:pt x="2232" y="1790"/>
                    </a:lnTo>
                    <a:lnTo>
                      <a:pt x="2236" y="1787"/>
                    </a:lnTo>
                    <a:lnTo>
                      <a:pt x="2240" y="1785"/>
                    </a:lnTo>
                    <a:lnTo>
                      <a:pt x="2244" y="1781"/>
                    </a:lnTo>
                    <a:lnTo>
                      <a:pt x="2248" y="1777"/>
                    </a:lnTo>
                    <a:lnTo>
                      <a:pt x="2251" y="1775"/>
                    </a:lnTo>
                    <a:lnTo>
                      <a:pt x="2255" y="1771"/>
                    </a:lnTo>
                    <a:lnTo>
                      <a:pt x="2259" y="1768"/>
                    </a:lnTo>
                    <a:lnTo>
                      <a:pt x="2263" y="1762"/>
                    </a:lnTo>
                    <a:lnTo>
                      <a:pt x="2267" y="1760"/>
                    </a:lnTo>
                    <a:lnTo>
                      <a:pt x="2271" y="1756"/>
                    </a:lnTo>
                    <a:lnTo>
                      <a:pt x="2275" y="1752"/>
                    </a:lnTo>
                    <a:lnTo>
                      <a:pt x="2279" y="1749"/>
                    </a:lnTo>
                    <a:lnTo>
                      <a:pt x="2283" y="1745"/>
                    </a:lnTo>
                    <a:lnTo>
                      <a:pt x="2287" y="1741"/>
                    </a:lnTo>
                    <a:lnTo>
                      <a:pt x="2291" y="1738"/>
                    </a:lnTo>
                    <a:lnTo>
                      <a:pt x="2295" y="1734"/>
                    </a:lnTo>
                    <a:lnTo>
                      <a:pt x="2299" y="1731"/>
                    </a:lnTo>
                    <a:lnTo>
                      <a:pt x="2303" y="1726"/>
                    </a:lnTo>
                    <a:lnTo>
                      <a:pt x="2307" y="1722"/>
                    </a:lnTo>
                    <a:lnTo>
                      <a:pt x="2311" y="1718"/>
                    </a:lnTo>
                    <a:lnTo>
                      <a:pt x="2314" y="1715"/>
                    </a:lnTo>
                    <a:lnTo>
                      <a:pt x="2318" y="1709"/>
                    </a:lnTo>
                    <a:lnTo>
                      <a:pt x="2322" y="1706"/>
                    </a:lnTo>
                    <a:lnTo>
                      <a:pt x="2326" y="1701"/>
                    </a:lnTo>
                    <a:lnTo>
                      <a:pt x="2330" y="1697"/>
                    </a:lnTo>
                    <a:lnTo>
                      <a:pt x="2334" y="1692"/>
                    </a:lnTo>
                    <a:lnTo>
                      <a:pt x="2338" y="1688"/>
                    </a:lnTo>
                    <a:lnTo>
                      <a:pt x="2342" y="1684"/>
                    </a:lnTo>
                    <a:lnTo>
                      <a:pt x="2346" y="1680"/>
                    </a:lnTo>
                    <a:lnTo>
                      <a:pt x="2350" y="1676"/>
                    </a:lnTo>
                    <a:lnTo>
                      <a:pt x="2354" y="1672"/>
                    </a:lnTo>
                    <a:lnTo>
                      <a:pt x="2358" y="1667"/>
                    </a:lnTo>
                    <a:lnTo>
                      <a:pt x="2362" y="1663"/>
                    </a:lnTo>
                    <a:lnTo>
                      <a:pt x="2366" y="1657"/>
                    </a:lnTo>
                    <a:lnTo>
                      <a:pt x="2370" y="1654"/>
                    </a:lnTo>
                    <a:lnTo>
                      <a:pt x="2374" y="1650"/>
                    </a:lnTo>
                    <a:lnTo>
                      <a:pt x="2377" y="1644"/>
                    </a:lnTo>
                    <a:lnTo>
                      <a:pt x="2381" y="1639"/>
                    </a:lnTo>
                    <a:lnTo>
                      <a:pt x="2385" y="1634"/>
                    </a:lnTo>
                    <a:lnTo>
                      <a:pt x="2389" y="1631"/>
                    </a:lnTo>
                    <a:lnTo>
                      <a:pt x="2393" y="1627"/>
                    </a:lnTo>
                    <a:lnTo>
                      <a:pt x="2397" y="1621"/>
                    </a:lnTo>
                    <a:lnTo>
                      <a:pt x="2401" y="1616"/>
                    </a:lnTo>
                    <a:lnTo>
                      <a:pt x="2405" y="1610"/>
                    </a:lnTo>
                    <a:lnTo>
                      <a:pt x="2409" y="1606"/>
                    </a:lnTo>
                    <a:lnTo>
                      <a:pt x="2413" y="1601"/>
                    </a:lnTo>
                    <a:lnTo>
                      <a:pt x="2417" y="1596"/>
                    </a:lnTo>
                    <a:lnTo>
                      <a:pt x="2421" y="1592"/>
                    </a:lnTo>
                    <a:lnTo>
                      <a:pt x="2425" y="1586"/>
                    </a:lnTo>
                    <a:lnTo>
                      <a:pt x="2429" y="1583"/>
                    </a:lnTo>
                    <a:lnTo>
                      <a:pt x="2433" y="1577"/>
                    </a:lnTo>
                    <a:lnTo>
                      <a:pt x="2437" y="1571"/>
                    </a:lnTo>
                    <a:lnTo>
                      <a:pt x="2440" y="1566"/>
                    </a:lnTo>
                    <a:lnTo>
                      <a:pt x="2444" y="1560"/>
                    </a:lnTo>
                    <a:lnTo>
                      <a:pt x="2448" y="1556"/>
                    </a:lnTo>
                    <a:lnTo>
                      <a:pt x="2452" y="1551"/>
                    </a:lnTo>
                    <a:lnTo>
                      <a:pt x="2456" y="1546"/>
                    </a:lnTo>
                    <a:lnTo>
                      <a:pt x="2460" y="1540"/>
                    </a:lnTo>
                    <a:lnTo>
                      <a:pt x="2464" y="1534"/>
                    </a:lnTo>
                    <a:lnTo>
                      <a:pt x="2468" y="1530"/>
                    </a:lnTo>
                    <a:lnTo>
                      <a:pt x="2472" y="1526"/>
                    </a:lnTo>
                    <a:lnTo>
                      <a:pt x="2476" y="1520"/>
                    </a:lnTo>
                    <a:lnTo>
                      <a:pt x="2480" y="1514"/>
                    </a:lnTo>
                    <a:lnTo>
                      <a:pt x="2484" y="1509"/>
                    </a:lnTo>
                    <a:lnTo>
                      <a:pt x="2488" y="1503"/>
                    </a:lnTo>
                    <a:lnTo>
                      <a:pt x="2492" y="1498"/>
                    </a:lnTo>
                    <a:lnTo>
                      <a:pt x="2496" y="1493"/>
                    </a:lnTo>
                    <a:lnTo>
                      <a:pt x="2499" y="1487"/>
                    </a:lnTo>
                    <a:lnTo>
                      <a:pt x="2503" y="1482"/>
                    </a:lnTo>
                    <a:lnTo>
                      <a:pt x="2507" y="1477"/>
                    </a:lnTo>
                    <a:lnTo>
                      <a:pt x="2511" y="1471"/>
                    </a:lnTo>
                    <a:lnTo>
                      <a:pt x="2515" y="1466"/>
                    </a:lnTo>
                    <a:lnTo>
                      <a:pt x="2519" y="1460"/>
                    </a:lnTo>
                    <a:lnTo>
                      <a:pt x="2523" y="1455"/>
                    </a:lnTo>
                    <a:lnTo>
                      <a:pt x="2527" y="1449"/>
                    </a:lnTo>
                    <a:lnTo>
                      <a:pt x="2531" y="1444"/>
                    </a:lnTo>
                    <a:lnTo>
                      <a:pt x="2535" y="1438"/>
                    </a:lnTo>
                    <a:lnTo>
                      <a:pt x="2539" y="1431"/>
                    </a:lnTo>
                    <a:lnTo>
                      <a:pt x="2543" y="1427"/>
                    </a:lnTo>
                    <a:lnTo>
                      <a:pt x="2547" y="1422"/>
                    </a:lnTo>
                    <a:lnTo>
                      <a:pt x="2551" y="1416"/>
                    </a:lnTo>
                    <a:lnTo>
                      <a:pt x="2555" y="1409"/>
                    </a:lnTo>
                    <a:lnTo>
                      <a:pt x="2559" y="1404"/>
                    </a:lnTo>
                    <a:lnTo>
                      <a:pt x="2562" y="1399"/>
                    </a:lnTo>
                    <a:lnTo>
                      <a:pt x="2566" y="1394"/>
                    </a:lnTo>
                    <a:lnTo>
                      <a:pt x="2570" y="1388"/>
                    </a:lnTo>
                    <a:lnTo>
                      <a:pt x="2574" y="1383"/>
                    </a:lnTo>
                    <a:lnTo>
                      <a:pt x="2578" y="1376"/>
                    </a:lnTo>
                    <a:lnTo>
                      <a:pt x="2582" y="1370"/>
                    </a:lnTo>
                    <a:lnTo>
                      <a:pt x="2586" y="1365"/>
                    </a:lnTo>
                    <a:lnTo>
                      <a:pt x="2590" y="1359"/>
                    </a:lnTo>
                    <a:lnTo>
                      <a:pt x="2594" y="1353"/>
                    </a:lnTo>
                    <a:lnTo>
                      <a:pt x="2598" y="1347"/>
                    </a:lnTo>
                    <a:lnTo>
                      <a:pt x="2602" y="1342"/>
                    </a:lnTo>
                    <a:lnTo>
                      <a:pt x="2606" y="1337"/>
                    </a:lnTo>
                    <a:lnTo>
                      <a:pt x="2610" y="1331"/>
                    </a:lnTo>
                    <a:lnTo>
                      <a:pt x="2614" y="1325"/>
                    </a:lnTo>
                    <a:lnTo>
                      <a:pt x="2618" y="1320"/>
                    </a:lnTo>
                    <a:lnTo>
                      <a:pt x="2622" y="1313"/>
                    </a:lnTo>
                    <a:lnTo>
                      <a:pt x="2625" y="1307"/>
                    </a:lnTo>
                    <a:lnTo>
                      <a:pt x="2629" y="1301"/>
                    </a:lnTo>
                    <a:lnTo>
                      <a:pt x="2633" y="1296"/>
                    </a:lnTo>
                    <a:lnTo>
                      <a:pt x="2637" y="1289"/>
                    </a:lnTo>
                    <a:lnTo>
                      <a:pt x="2641" y="1284"/>
                    </a:lnTo>
                    <a:lnTo>
                      <a:pt x="2645" y="1277"/>
                    </a:lnTo>
                    <a:lnTo>
                      <a:pt x="2649" y="1273"/>
                    </a:lnTo>
                    <a:lnTo>
                      <a:pt x="2653" y="1267"/>
                    </a:lnTo>
                    <a:lnTo>
                      <a:pt x="2657" y="1262"/>
                    </a:lnTo>
                    <a:lnTo>
                      <a:pt x="2661" y="1257"/>
                    </a:lnTo>
                    <a:lnTo>
                      <a:pt x="2665" y="1250"/>
                    </a:lnTo>
                    <a:lnTo>
                      <a:pt x="2669" y="1243"/>
                    </a:lnTo>
                    <a:lnTo>
                      <a:pt x="2673" y="1237"/>
                    </a:lnTo>
                    <a:lnTo>
                      <a:pt x="2677" y="1232"/>
                    </a:lnTo>
                    <a:lnTo>
                      <a:pt x="2681" y="1226"/>
                    </a:lnTo>
                    <a:lnTo>
                      <a:pt x="2685" y="1221"/>
                    </a:lnTo>
                    <a:lnTo>
                      <a:pt x="2688" y="1214"/>
                    </a:lnTo>
                    <a:lnTo>
                      <a:pt x="2692" y="1208"/>
                    </a:lnTo>
                    <a:lnTo>
                      <a:pt x="2696" y="1203"/>
                    </a:lnTo>
                    <a:lnTo>
                      <a:pt x="2700" y="1198"/>
                    </a:lnTo>
                    <a:lnTo>
                      <a:pt x="2704" y="1191"/>
                    </a:lnTo>
                    <a:lnTo>
                      <a:pt x="2708" y="1186"/>
                    </a:lnTo>
                    <a:lnTo>
                      <a:pt x="2712" y="1180"/>
                    </a:lnTo>
                    <a:lnTo>
                      <a:pt x="2716" y="1175"/>
                    </a:lnTo>
                    <a:lnTo>
                      <a:pt x="2720" y="1169"/>
                    </a:lnTo>
                    <a:lnTo>
                      <a:pt x="2724" y="1162"/>
                    </a:lnTo>
                    <a:lnTo>
                      <a:pt x="2728" y="1156"/>
                    </a:lnTo>
                    <a:lnTo>
                      <a:pt x="2732" y="1150"/>
                    </a:lnTo>
                    <a:lnTo>
                      <a:pt x="2736" y="1145"/>
                    </a:lnTo>
                    <a:lnTo>
                      <a:pt x="2740" y="1139"/>
                    </a:lnTo>
                    <a:lnTo>
                      <a:pt x="2744" y="1133"/>
                    </a:lnTo>
                    <a:lnTo>
                      <a:pt x="2748" y="1128"/>
                    </a:lnTo>
                    <a:lnTo>
                      <a:pt x="2751" y="1121"/>
                    </a:lnTo>
                    <a:lnTo>
                      <a:pt x="2755" y="1115"/>
                    </a:lnTo>
                    <a:lnTo>
                      <a:pt x="2759" y="1110"/>
                    </a:lnTo>
                    <a:lnTo>
                      <a:pt x="2763" y="1102"/>
                    </a:lnTo>
                    <a:lnTo>
                      <a:pt x="2767" y="1099"/>
                    </a:lnTo>
                    <a:lnTo>
                      <a:pt x="2771" y="1092"/>
                    </a:lnTo>
                    <a:lnTo>
                      <a:pt x="2775" y="1088"/>
                    </a:lnTo>
                    <a:lnTo>
                      <a:pt x="2779" y="1082"/>
                    </a:lnTo>
                    <a:lnTo>
                      <a:pt x="2783" y="1076"/>
                    </a:lnTo>
                    <a:lnTo>
                      <a:pt x="2787" y="1070"/>
                    </a:lnTo>
                    <a:lnTo>
                      <a:pt x="2791" y="1064"/>
                    </a:lnTo>
                    <a:lnTo>
                      <a:pt x="2795" y="1059"/>
                    </a:lnTo>
                    <a:lnTo>
                      <a:pt x="2799" y="1053"/>
                    </a:lnTo>
                    <a:lnTo>
                      <a:pt x="2803" y="1047"/>
                    </a:lnTo>
                    <a:lnTo>
                      <a:pt x="2807" y="1042"/>
                    </a:lnTo>
                    <a:lnTo>
                      <a:pt x="2811" y="1036"/>
                    </a:lnTo>
                    <a:lnTo>
                      <a:pt x="2814" y="1030"/>
                    </a:lnTo>
                    <a:lnTo>
                      <a:pt x="2818" y="1024"/>
                    </a:lnTo>
                    <a:lnTo>
                      <a:pt x="2822" y="1019"/>
                    </a:lnTo>
                    <a:lnTo>
                      <a:pt x="2826" y="1012"/>
                    </a:lnTo>
                    <a:lnTo>
                      <a:pt x="2830" y="1007"/>
                    </a:lnTo>
                    <a:lnTo>
                      <a:pt x="2834" y="1002"/>
                    </a:lnTo>
                    <a:lnTo>
                      <a:pt x="2838" y="996"/>
                    </a:lnTo>
                    <a:lnTo>
                      <a:pt x="2842" y="990"/>
                    </a:lnTo>
                    <a:lnTo>
                      <a:pt x="2846" y="985"/>
                    </a:lnTo>
                    <a:lnTo>
                      <a:pt x="2850" y="980"/>
                    </a:lnTo>
                    <a:lnTo>
                      <a:pt x="2854" y="974"/>
                    </a:lnTo>
                    <a:lnTo>
                      <a:pt x="2858" y="968"/>
                    </a:lnTo>
                    <a:lnTo>
                      <a:pt x="2862" y="962"/>
                    </a:lnTo>
                    <a:lnTo>
                      <a:pt x="2866" y="958"/>
                    </a:lnTo>
                    <a:lnTo>
                      <a:pt x="2870" y="951"/>
                    </a:lnTo>
                    <a:lnTo>
                      <a:pt x="2874" y="945"/>
                    </a:lnTo>
                    <a:lnTo>
                      <a:pt x="2877" y="939"/>
                    </a:lnTo>
                    <a:lnTo>
                      <a:pt x="2881" y="934"/>
                    </a:lnTo>
                    <a:lnTo>
                      <a:pt x="2885" y="930"/>
                    </a:lnTo>
                    <a:lnTo>
                      <a:pt x="2889" y="923"/>
                    </a:lnTo>
                    <a:lnTo>
                      <a:pt x="2893" y="918"/>
                    </a:lnTo>
                    <a:lnTo>
                      <a:pt x="2897" y="913"/>
                    </a:lnTo>
                    <a:lnTo>
                      <a:pt x="2901" y="907"/>
                    </a:lnTo>
                    <a:lnTo>
                      <a:pt x="2905" y="902"/>
                    </a:lnTo>
                    <a:lnTo>
                      <a:pt x="2909" y="896"/>
                    </a:lnTo>
                    <a:lnTo>
                      <a:pt x="2913" y="892"/>
                    </a:lnTo>
                    <a:lnTo>
                      <a:pt x="2917" y="886"/>
                    </a:lnTo>
                    <a:lnTo>
                      <a:pt x="2921" y="880"/>
                    </a:lnTo>
                    <a:lnTo>
                      <a:pt x="2925" y="875"/>
                    </a:lnTo>
                    <a:lnTo>
                      <a:pt x="2929" y="870"/>
                    </a:lnTo>
                    <a:lnTo>
                      <a:pt x="2933" y="864"/>
                    </a:lnTo>
                    <a:lnTo>
                      <a:pt x="2937" y="858"/>
                    </a:lnTo>
                    <a:lnTo>
                      <a:pt x="2940" y="854"/>
                    </a:lnTo>
                    <a:lnTo>
                      <a:pt x="2944" y="849"/>
                    </a:lnTo>
                    <a:lnTo>
                      <a:pt x="2948" y="844"/>
                    </a:lnTo>
                    <a:lnTo>
                      <a:pt x="2952" y="838"/>
                    </a:lnTo>
                    <a:lnTo>
                      <a:pt x="2956" y="833"/>
                    </a:lnTo>
                    <a:lnTo>
                      <a:pt x="2960" y="827"/>
                    </a:lnTo>
                    <a:lnTo>
                      <a:pt x="2964" y="822"/>
                    </a:lnTo>
                    <a:lnTo>
                      <a:pt x="2968" y="817"/>
                    </a:lnTo>
                    <a:lnTo>
                      <a:pt x="2972" y="812"/>
                    </a:lnTo>
                    <a:lnTo>
                      <a:pt x="2976" y="806"/>
                    </a:lnTo>
                    <a:lnTo>
                      <a:pt x="2980" y="801"/>
                    </a:lnTo>
                    <a:lnTo>
                      <a:pt x="2984" y="796"/>
                    </a:lnTo>
                    <a:lnTo>
                      <a:pt x="2988" y="790"/>
                    </a:lnTo>
                    <a:lnTo>
                      <a:pt x="2992" y="786"/>
                    </a:lnTo>
                    <a:lnTo>
                      <a:pt x="2996" y="781"/>
                    </a:lnTo>
                    <a:lnTo>
                      <a:pt x="2999" y="776"/>
                    </a:lnTo>
                    <a:lnTo>
                      <a:pt x="3003" y="770"/>
                    </a:lnTo>
                    <a:lnTo>
                      <a:pt x="3007" y="766"/>
                    </a:lnTo>
                    <a:lnTo>
                      <a:pt x="3011" y="760"/>
                    </a:lnTo>
                    <a:lnTo>
                      <a:pt x="3015" y="755"/>
                    </a:lnTo>
                    <a:lnTo>
                      <a:pt x="3019" y="751"/>
                    </a:lnTo>
                    <a:lnTo>
                      <a:pt x="3023" y="746"/>
                    </a:lnTo>
                    <a:lnTo>
                      <a:pt x="3027" y="740"/>
                    </a:lnTo>
                    <a:lnTo>
                      <a:pt x="3031" y="736"/>
                    </a:lnTo>
                    <a:lnTo>
                      <a:pt x="3035" y="731"/>
                    </a:lnTo>
                    <a:lnTo>
                      <a:pt x="3039" y="726"/>
                    </a:lnTo>
                    <a:lnTo>
                      <a:pt x="3043" y="720"/>
                    </a:lnTo>
                    <a:lnTo>
                      <a:pt x="3047" y="716"/>
                    </a:lnTo>
                    <a:lnTo>
                      <a:pt x="3051" y="711"/>
                    </a:lnTo>
                    <a:lnTo>
                      <a:pt x="3055" y="707"/>
                    </a:lnTo>
                    <a:lnTo>
                      <a:pt x="3059" y="703"/>
                    </a:lnTo>
                    <a:lnTo>
                      <a:pt x="3062" y="698"/>
                    </a:lnTo>
                    <a:lnTo>
                      <a:pt x="3066" y="692"/>
                    </a:lnTo>
                    <a:lnTo>
                      <a:pt x="3070" y="687"/>
                    </a:lnTo>
                    <a:lnTo>
                      <a:pt x="3074" y="683"/>
                    </a:lnTo>
                    <a:lnTo>
                      <a:pt x="3078" y="678"/>
                    </a:lnTo>
                    <a:lnTo>
                      <a:pt x="3082" y="673"/>
                    </a:lnTo>
                    <a:lnTo>
                      <a:pt x="3086" y="669"/>
                    </a:lnTo>
                    <a:lnTo>
                      <a:pt x="3090" y="664"/>
                    </a:lnTo>
                    <a:lnTo>
                      <a:pt x="3094" y="658"/>
                    </a:lnTo>
                    <a:lnTo>
                      <a:pt x="3098" y="654"/>
                    </a:lnTo>
                    <a:lnTo>
                      <a:pt x="3102" y="649"/>
                    </a:lnTo>
                    <a:lnTo>
                      <a:pt x="3106" y="646"/>
                    </a:lnTo>
                    <a:lnTo>
                      <a:pt x="3110" y="641"/>
                    </a:lnTo>
                    <a:lnTo>
                      <a:pt x="3114" y="636"/>
                    </a:lnTo>
                    <a:lnTo>
                      <a:pt x="3118" y="632"/>
                    </a:lnTo>
                    <a:lnTo>
                      <a:pt x="3122" y="626"/>
                    </a:lnTo>
                    <a:lnTo>
                      <a:pt x="3125" y="621"/>
                    </a:lnTo>
                    <a:lnTo>
                      <a:pt x="3129" y="618"/>
                    </a:lnTo>
                    <a:lnTo>
                      <a:pt x="3133" y="613"/>
                    </a:lnTo>
                    <a:lnTo>
                      <a:pt x="3137" y="608"/>
                    </a:lnTo>
                    <a:lnTo>
                      <a:pt x="3141" y="604"/>
                    </a:lnTo>
                    <a:lnTo>
                      <a:pt x="3145" y="600"/>
                    </a:lnTo>
                    <a:lnTo>
                      <a:pt x="3149" y="595"/>
                    </a:lnTo>
                    <a:lnTo>
                      <a:pt x="3153" y="592"/>
                    </a:lnTo>
                    <a:lnTo>
                      <a:pt x="3157" y="587"/>
                    </a:lnTo>
                    <a:lnTo>
                      <a:pt x="3161" y="583"/>
                    </a:lnTo>
                    <a:lnTo>
                      <a:pt x="3165" y="578"/>
                    </a:lnTo>
                    <a:lnTo>
                      <a:pt x="3169" y="574"/>
                    </a:lnTo>
                    <a:lnTo>
                      <a:pt x="3173" y="571"/>
                    </a:lnTo>
                    <a:lnTo>
                      <a:pt x="3177" y="565"/>
                    </a:lnTo>
                    <a:lnTo>
                      <a:pt x="3181" y="560"/>
                    </a:lnTo>
                    <a:lnTo>
                      <a:pt x="3185" y="557"/>
                    </a:lnTo>
                    <a:lnTo>
                      <a:pt x="3188" y="552"/>
                    </a:lnTo>
                    <a:lnTo>
                      <a:pt x="3192" y="548"/>
                    </a:lnTo>
                    <a:lnTo>
                      <a:pt x="3196" y="546"/>
                    </a:lnTo>
                    <a:lnTo>
                      <a:pt x="3200" y="540"/>
                    </a:lnTo>
                    <a:lnTo>
                      <a:pt x="3204" y="535"/>
                    </a:lnTo>
                    <a:lnTo>
                      <a:pt x="3208" y="531"/>
                    </a:lnTo>
                    <a:lnTo>
                      <a:pt x="3212" y="528"/>
                    </a:lnTo>
                    <a:lnTo>
                      <a:pt x="3216" y="524"/>
                    </a:lnTo>
                    <a:lnTo>
                      <a:pt x="3220" y="520"/>
                    </a:lnTo>
                    <a:lnTo>
                      <a:pt x="3224" y="516"/>
                    </a:lnTo>
                    <a:lnTo>
                      <a:pt x="3228" y="512"/>
                    </a:lnTo>
                    <a:lnTo>
                      <a:pt x="3232" y="508"/>
                    </a:lnTo>
                    <a:lnTo>
                      <a:pt x="3236" y="505"/>
                    </a:lnTo>
                    <a:lnTo>
                      <a:pt x="3240" y="500"/>
                    </a:lnTo>
                    <a:lnTo>
                      <a:pt x="3244" y="497"/>
                    </a:lnTo>
                    <a:lnTo>
                      <a:pt x="3248" y="492"/>
                    </a:lnTo>
                    <a:lnTo>
                      <a:pt x="3251" y="489"/>
                    </a:lnTo>
                    <a:lnTo>
                      <a:pt x="3255" y="485"/>
                    </a:lnTo>
                    <a:lnTo>
                      <a:pt x="3259" y="482"/>
                    </a:lnTo>
                    <a:lnTo>
                      <a:pt x="3263" y="478"/>
                    </a:lnTo>
                    <a:lnTo>
                      <a:pt x="3267" y="474"/>
                    </a:lnTo>
                    <a:lnTo>
                      <a:pt x="3271" y="470"/>
                    </a:lnTo>
                    <a:lnTo>
                      <a:pt x="3275" y="466"/>
                    </a:lnTo>
                    <a:lnTo>
                      <a:pt x="3279" y="463"/>
                    </a:lnTo>
                    <a:lnTo>
                      <a:pt x="3283" y="460"/>
                    </a:lnTo>
                    <a:lnTo>
                      <a:pt x="3287" y="456"/>
                    </a:lnTo>
                    <a:lnTo>
                      <a:pt x="3291" y="451"/>
                    </a:lnTo>
                    <a:lnTo>
                      <a:pt x="3295" y="449"/>
                    </a:lnTo>
                    <a:lnTo>
                      <a:pt x="3299" y="445"/>
                    </a:lnTo>
                    <a:lnTo>
                      <a:pt x="3303" y="441"/>
                    </a:lnTo>
                    <a:lnTo>
                      <a:pt x="3307" y="438"/>
                    </a:lnTo>
                    <a:lnTo>
                      <a:pt x="3311" y="433"/>
                    </a:lnTo>
                    <a:lnTo>
                      <a:pt x="3314" y="430"/>
                    </a:lnTo>
                    <a:lnTo>
                      <a:pt x="3318" y="426"/>
                    </a:lnTo>
                    <a:lnTo>
                      <a:pt x="3322" y="423"/>
                    </a:lnTo>
                    <a:lnTo>
                      <a:pt x="3326" y="419"/>
                    </a:lnTo>
                    <a:lnTo>
                      <a:pt x="3330" y="417"/>
                    </a:lnTo>
                    <a:lnTo>
                      <a:pt x="3334" y="413"/>
                    </a:lnTo>
                    <a:lnTo>
                      <a:pt x="3338" y="409"/>
                    </a:lnTo>
                    <a:lnTo>
                      <a:pt x="3342" y="406"/>
                    </a:lnTo>
                    <a:lnTo>
                      <a:pt x="3346" y="403"/>
                    </a:lnTo>
                    <a:lnTo>
                      <a:pt x="3350" y="400"/>
                    </a:lnTo>
                    <a:lnTo>
                      <a:pt x="3354" y="395"/>
                    </a:lnTo>
                    <a:lnTo>
                      <a:pt x="3358" y="393"/>
                    </a:lnTo>
                    <a:lnTo>
                      <a:pt x="3362" y="390"/>
                    </a:lnTo>
                    <a:lnTo>
                      <a:pt x="3366" y="386"/>
                    </a:lnTo>
                    <a:lnTo>
                      <a:pt x="3370" y="383"/>
                    </a:lnTo>
                    <a:lnTo>
                      <a:pt x="3374" y="379"/>
                    </a:lnTo>
                    <a:lnTo>
                      <a:pt x="3377" y="376"/>
                    </a:lnTo>
                    <a:lnTo>
                      <a:pt x="3381" y="372"/>
                    </a:lnTo>
                    <a:lnTo>
                      <a:pt x="3385" y="370"/>
                    </a:lnTo>
                    <a:lnTo>
                      <a:pt x="3389" y="368"/>
                    </a:lnTo>
                    <a:lnTo>
                      <a:pt x="3393" y="364"/>
                    </a:lnTo>
                    <a:lnTo>
                      <a:pt x="3397" y="360"/>
                    </a:lnTo>
                    <a:lnTo>
                      <a:pt x="3401" y="358"/>
                    </a:lnTo>
                    <a:lnTo>
                      <a:pt x="3405" y="355"/>
                    </a:lnTo>
                    <a:lnTo>
                      <a:pt x="3409" y="351"/>
                    </a:lnTo>
                    <a:lnTo>
                      <a:pt x="3413" y="349"/>
                    </a:lnTo>
                    <a:lnTo>
                      <a:pt x="3417" y="346"/>
                    </a:lnTo>
                    <a:lnTo>
                      <a:pt x="3421" y="343"/>
                    </a:lnTo>
                    <a:lnTo>
                      <a:pt x="3425" y="341"/>
                    </a:lnTo>
                    <a:lnTo>
                      <a:pt x="3429" y="337"/>
                    </a:lnTo>
                    <a:lnTo>
                      <a:pt x="3433" y="333"/>
                    </a:lnTo>
                    <a:lnTo>
                      <a:pt x="3437" y="330"/>
                    </a:lnTo>
                    <a:lnTo>
                      <a:pt x="3440" y="329"/>
                    </a:lnTo>
                    <a:lnTo>
                      <a:pt x="3444" y="325"/>
                    </a:lnTo>
                    <a:lnTo>
                      <a:pt x="3448" y="322"/>
                    </a:lnTo>
                    <a:lnTo>
                      <a:pt x="3452" y="319"/>
                    </a:lnTo>
                    <a:lnTo>
                      <a:pt x="3456" y="317"/>
                    </a:lnTo>
                    <a:lnTo>
                      <a:pt x="3460" y="313"/>
                    </a:lnTo>
                    <a:lnTo>
                      <a:pt x="3464" y="310"/>
                    </a:lnTo>
                    <a:lnTo>
                      <a:pt x="3468" y="307"/>
                    </a:lnTo>
                    <a:lnTo>
                      <a:pt x="3472" y="306"/>
                    </a:lnTo>
                    <a:lnTo>
                      <a:pt x="3476" y="301"/>
                    </a:lnTo>
                    <a:lnTo>
                      <a:pt x="3480" y="300"/>
                    </a:lnTo>
                    <a:lnTo>
                      <a:pt x="3484" y="298"/>
                    </a:lnTo>
                    <a:lnTo>
                      <a:pt x="3488" y="294"/>
                    </a:lnTo>
                    <a:lnTo>
                      <a:pt x="3492" y="291"/>
                    </a:lnTo>
                    <a:lnTo>
                      <a:pt x="3496" y="289"/>
                    </a:lnTo>
                    <a:lnTo>
                      <a:pt x="3499" y="286"/>
                    </a:lnTo>
                    <a:lnTo>
                      <a:pt x="3503" y="286"/>
                    </a:lnTo>
                    <a:lnTo>
                      <a:pt x="3507" y="281"/>
                    </a:lnTo>
                    <a:lnTo>
                      <a:pt x="3511" y="279"/>
                    </a:lnTo>
                    <a:lnTo>
                      <a:pt x="3515" y="276"/>
                    </a:lnTo>
                    <a:lnTo>
                      <a:pt x="3519" y="274"/>
                    </a:lnTo>
                    <a:lnTo>
                      <a:pt x="3523" y="272"/>
                    </a:lnTo>
                    <a:lnTo>
                      <a:pt x="3527" y="269"/>
                    </a:lnTo>
                    <a:lnTo>
                      <a:pt x="3531" y="267"/>
                    </a:lnTo>
                    <a:lnTo>
                      <a:pt x="3535" y="264"/>
                    </a:lnTo>
                    <a:lnTo>
                      <a:pt x="3539" y="261"/>
                    </a:lnTo>
                    <a:lnTo>
                      <a:pt x="3543" y="260"/>
                    </a:lnTo>
                    <a:lnTo>
                      <a:pt x="3547" y="258"/>
                    </a:lnTo>
                    <a:lnTo>
                      <a:pt x="3551" y="255"/>
                    </a:lnTo>
                    <a:lnTo>
                      <a:pt x="3555" y="253"/>
                    </a:lnTo>
                    <a:lnTo>
                      <a:pt x="3559" y="250"/>
                    </a:lnTo>
                    <a:lnTo>
                      <a:pt x="3562" y="249"/>
                    </a:lnTo>
                    <a:lnTo>
                      <a:pt x="3566" y="245"/>
                    </a:lnTo>
                    <a:lnTo>
                      <a:pt x="3570" y="243"/>
                    </a:lnTo>
                    <a:lnTo>
                      <a:pt x="3574" y="243"/>
                    </a:lnTo>
                    <a:lnTo>
                      <a:pt x="3578" y="238"/>
                    </a:lnTo>
                    <a:lnTo>
                      <a:pt x="3582" y="236"/>
                    </a:lnTo>
                    <a:lnTo>
                      <a:pt x="3586" y="234"/>
                    </a:lnTo>
                    <a:lnTo>
                      <a:pt x="3590" y="232"/>
                    </a:lnTo>
                    <a:lnTo>
                      <a:pt x="3594" y="230"/>
                    </a:lnTo>
                    <a:lnTo>
                      <a:pt x="3598" y="228"/>
                    </a:lnTo>
                    <a:lnTo>
                      <a:pt x="3602" y="226"/>
                    </a:lnTo>
                    <a:lnTo>
                      <a:pt x="3606" y="225"/>
                    </a:lnTo>
                    <a:lnTo>
                      <a:pt x="3610" y="222"/>
                    </a:lnTo>
                    <a:lnTo>
                      <a:pt x="3614" y="220"/>
                    </a:lnTo>
                    <a:lnTo>
                      <a:pt x="3618" y="218"/>
                    </a:lnTo>
                    <a:lnTo>
                      <a:pt x="3622" y="216"/>
                    </a:lnTo>
                    <a:lnTo>
                      <a:pt x="3625" y="214"/>
                    </a:lnTo>
                    <a:lnTo>
                      <a:pt x="3629" y="211"/>
                    </a:lnTo>
                    <a:lnTo>
                      <a:pt x="3633" y="208"/>
                    </a:lnTo>
                    <a:lnTo>
                      <a:pt x="3637" y="208"/>
                    </a:lnTo>
                    <a:lnTo>
                      <a:pt x="3641" y="205"/>
                    </a:lnTo>
                    <a:lnTo>
                      <a:pt x="3645" y="205"/>
                    </a:lnTo>
                    <a:lnTo>
                      <a:pt x="3649" y="201"/>
                    </a:lnTo>
                    <a:lnTo>
                      <a:pt x="3653" y="200"/>
                    </a:lnTo>
                    <a:lnTo>
                      <a:pt x="3657" y="198"/>
                    </a:lnTo>
                    <a:lnTo>
                      <a:pt x="3661" y="196"/>
                    </a:lnTo>
                    <a:lnTo>
                      <a:pt x="3665" y="194"/>
                    </a:lnTo>
                    <a:lnTo>
                      <a:pt x="3669" y="192"/>
                    </a:lnTo>
                    <a:lnTo>
                      <a:pt x="3673" y="190"/>
                    </a:lnTo>
                    <a:lnTo>
                      <a:pt x="3677" y="188"/>
                    </a:lnTo>
                    <a:lnTo>
                      <a:pt x="3681" y="186"/>
                    </a:lnTo>
                    <a:lnTo>
                      <a:pt x="3685" y="184"/>
                    </a:lnTo>
                    <a:lnTo>
                      <a:pt x="3688" y="183"/>
                    </a:lnTo>
                    <a:lnTo>
                      <a:pt x="3692" y="182"/>
                    </a:lnTo>
                    <a:lnTo>
                      <a:pt x="3696" y="179"/>
                    </a:lnTo>
                    <a:lnTo>
                      <a:pt x="3700" y="177"/>
                    </a:lnTo>
                    <a:lnTo>
                      <a:pt x="3704" y="175"/>
                    </a:lnTo>
                    <a:lnTo>
                      <a:pt x="3708" y="174"/>
                    </a:lnTo>
                    <a:lnTo>
                      <a:pt x="3712" y="173"/>
                    </a:lnTo>
                    <a:lnTo>
                      <a:pt x="3716" y="171"/>
                    </a:lnTo>
                    <a:lnTo>
                      <a:pt x="3720" y="169"/>
                    </a:lnTo>
                    <a:lnTo>
                      <a:pt x="3724" y="168"/>
                    </a:lnTo>
                    <a:lnTo>
                      <a:pt x="3728" y="167"/>
                    </a:lnTo>
                    <a:lnTo>
                      <a:pt x="3732" y="164"/>
                    </a:lnTo>
                    <a:lnTo>
                      <a:pt x="3736" y="162"/>
                    </a:lnTo>
                    <a:lnTo>
                      <a:pt x="3740" y="160"/>
                    </a:lnTo>
                    <a:lnTo>
                      <a:pt x="3744" y="158"/>
                    </a:lnTo>
                    <a:lnTo>
                      <a:pt x="3748" y="157"/>
                    </a:lnTo>
                    <a:lnTo>
                      <a:pt x="3751" y="156"/>
                    </a:lnTo>
                    <a:lnTo>
                      <a:pt x="3755" y="155"/>
                    </a:lnTo>
                    <a:lnTo>
                      <a:pt x="3759" y="153"/>
                    </a:lnTo>
                    <a:lnTo>
                      <a:pt x="3763" y="152"/>
                    </a:lnTo>
                    <a:lnTo>
                      <a:pt x="3767" y="149"/>
                    </a:lnTo>
                    <a:lnTo>
                      <a:pt x="3771" y="148"/>
                    </a:lnTo>
                    <a:lnTo>
                      <a:pt x="3775" y="147"/>
                    </a:lnTo>
                    <a:lnTo>
                      <a:pt x="3779" y="145"/>
                    </a:lnTo>
                    <a:lnTo>
                      <a:pt x="3783" y="144"/>
                    </a:lnTo>
                    <a:lnTo>
                      <a:pt x="3787" y="142"/>
                    </a:lnTo>
                    <a:lnTo>
                      <a:pt x="3791" y="142"/>
                    </a:lnTo>
                    <a:lnTo>
                      <a:pt x="3795" y="141"/>
                    </a:lnTo>
                    <a:lnTo>
                      <a:pt x="3799" y="139"/>
                    </a:lnTo>
                    <a:lnTo>
                      <a:pt x="3803" y="137"/>
                    </a:lnTo>
                    <a:lnTo>
                      <a:pt x="3807" y="136"/>
                    </a:lnTo>
                    <a:lnTo>
                      <a:pt x="3811" y="133"/>
                    </a:lnTo>
                    <a:lnTo>
                      <a:pt x="3814" y="132"/>
                    </a:lnTo>
                    <a:lnTo>
                      <a:pt x="3818" y="132"/>
                    </a:lnTo>
                    <a:lnTo>
                      <a:pt x="3822" y="131"/>
                    </a:lnTo>
                    <a:lnTo>
                      <a:pt x="3826" y="129"/>
                    </a:lnTo>
                    <a:lnTo>
                      <a:pt x="3830" y="127"/>
                    </a:lnTo>
                    <a:lnTo>
                      <a:pt x="3834" y="128"/>
                    </a:lnTo>
                    <a:lnTo>
                      <a:pt x="3838" y="126"/>
                    </a:lnTo>
                    <a:lnTo>
                      <a:pt x="3842" y="125"/>
                    </a:lnTo>
                    <a:lnTo>
                      <a:pt x="3846" y="124"/>
                    </a:lnTo>
                    <a:lnTo>
                      <a:pt x="3850" y="121"/>
                    </a:lnTo>
                    <a:lnTo>
                      <a:pt x="3854" y="121"/>
                    </a:lnTo>
                    <a:lnTo>
                      <a:pt x="3858" y="120"/>
                    </a:lnTo>
                    <a:lnTo>
                      <a:pt x="3862" y="119"/>
                    </a:lnTo>
                    <a:lnTo>
                      <a:pt x="3866" y="118"/>
                    </a:lnTo>
                    <a:lnTo>
                      <a:pt x="3870" y="116"/>
                    </a:lnTo>
                    <a:lnTo>
                      <a:pt x="3874" y="115"/>
                    </a:lnTo>
                    <a:lnTo>
                      <a:pt x="3877" y="113"/>
                    </a:lnTo>
                    <a:lnTo>
                      <a:pt x="3881" y="113"/>
                    </a:lnTo>
                    <a:lnTo>
                      <a:pt x="3885" y="112"/>
                    </a:lnTo>
                    <a:lnTo>
                      <a:pt x="3889" y="110"/>
                    </a:lnTo>
                    <a:lnTo>
                      <a:pt x="3893" y="109"/>
                    </a:lnTo>
                    <a:lnTo>
                      <a:pt x="3897" y="109"/>
                    </a:lnTo>
                    <a:lnTo>
                      <a:pt x="3901" y="107"/>
                    </a:lnTo>
                    <a:lnTo>
                      <a:pt x="3905" y="106"/>
                    </a:lnTo>
                    <a:lnTo>
                      <a:pt x="3909" y="105"/>
                    </a:lnTo>
                    <a:lnTo>
                      <a:pt x="3913" y="105"/>
                    </a:lnTo>
                    <a:lnTo>
                      <a:pt x="3917" y="102"/>
                    </a:lnTo>
                    <a:lnTo>
                      <a:pt x="3921" y="103"/>
                    </a:lnTo>
                    <a:lnTo>
                      <a:pt x="3925" y="102"/>
                    </a:lnTo>
                    <a:lnTo>
                      <a:pt x="3929" y="101"/>
                    </a:lnTo>
                    <a:lnTo>
                      <a:pt x="3933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2" name="Freeform 350"/>
              <p:cNvSpPr>
                <a:spLocks/>
              </p:cNvSpPr>
              <p:nvPr/>
            </p:nvSpPr>
            <p:spPr bwMode="auto">
              <a:xfrm flipV="1">
                <a:off x="2909" y="2852"/>
                <a:ext cx="2265" cy="6"/>
              </a:xfrm>
              <a:custGeom>
                <a:avLst/>
                <a:gdLst/>
                <a:ahLst/>
                <a:cxnLst>
                  <a:cxn ang="0">
                    <a:pos x="59" y="9"/>
                  </a:cxn>
                  <a:cxn ang="0">
                    <a:pos x="122" y="11"/>
                  </a:cxn>
                  <a:cxn ang="0">
                    <a:pos x="185" y="10"/>
                  </a:cxn>
                  <a:cxn ang="0">
                    <a:pos x="248" y="9"/>
                  </a:cxn>
                  <a:cxn ang="0">
                    <a:pos x="311" y="10"/>
                  </a:cxn>
                  <a:cxn ang="0">
                    <a:pos x="374" y="9"/>
                  </a:cxn>
                  <a:cxn ang="0">
                    <a:pos x="437" y="9"/>
                  </a:cxn>
                  <a:cxn ang="0">
                    <a:pos x="499" y="9"/>
                  </a:cxn>
                  <a:cxn ang="0">
                    <a:pos x="562" y="9"/>
                  </a:cxn>
                  <a:cxn ang="0">
                    <a:pos x="625" y="8"/>
                  </a:cxn>
                  <a:cxn ang="0">
                    <a:pos x="688" y="8"/>
                  </a:cxn>
                  <a:cxn ang="0">
                    <a:pos x="751" y="8"/>
                  </a:cxn>
                  <a:cxn ang="0">
                    <a:pos x="814" y="9"/>
                  </a:cxn>
                  <a:cxn ang="0">
                    <a:pos x="877" y="8"/>
                  </a:cxn>
                  <a:cxn ang="0">
                    <a:pos x="940" y="8"/>
                  </a:cxn>
                  <a:cxn ang="0">
                    <a:pos x="1003" y="8"/>
                  </a:cxn>
                  <a:cxn ang="0">
                    <a:pos x="1066" y="8"/>
                  </a:cxn>
                  <a:cxn ang="0">
                    <a:pos x="1129" y="7"/>
                  </a:cxn>
                  <a:cxn ang="0">
                    <a:pos x="1192" y="7"/>
                  </a:cxn>
                  <a:cxn ang="0">
                    <a:pos x="1255" y="8"/>
                  </a:cxn>
                  <a:cxn ang="0">
                    <a:pos x="1318" y="8"/>
                  </a:cxn>
                  <a:cxn ang="0">
                    <a:pos x="1381" y="7"/>
                  </a:cxn>
                  <a:cxn ang="0">
                    <a:pos x="1444" y="7"/>
                  </a:cxn>
                  <a:cxn ang="0">
                    <a:pos x="1507" y="6"/>
                  </a:cxn>
                  <a:cxn ang="0">
                    <a:pos x="1570" y="7"/>
                  </a:cxn>
                  <a:cxn ang="0">
                    <a:pos x="1633" y="6"/>
                  </a:cxn>
                  <a:cxn ang="0">
                    <a:pos x="1696" y="6"/>
                  </a:cxn>
                  <a:cxn ang="0">
                    <a:pos x="1759" y="6"/>
                  </a:cxn>
                  <a:cxn ang="0">
                    <a:pos x="1822" y="6"/>
                  </a:cxn>
                  <a:cxn ang="0">
                    <a:pos x="1885" y="6"/>
                  </a:cxn>
                  <a:cxn ang="0">
                    <a:pos x="1948" y="5"/>
                  </a:cxn>
                  <a:cxn ang="0">
                    <a:pos x="2011" y="5"/>
                  </a:cxn>
                  <a:cxn ang="0">
                    <a:pos x="2074" y="6"/>
                  </a:cxn>
                  <a:cxn ang="0">
                    <a:pos x="2137" y="4"/>
                  </a:cxn>
                  <a:cxn ang="0">
                    <a:pos x="2200" y="6"/>
                  </a:cxn>
                  <a:cxn ang="0">
                    <a:pos x="2263" y="4"/>
                  </a:cxn>
                  <a:cxn ang="0">
                    <a:pos x="2326" y="4"/>
                  </a:cxn>
                  <a:cxn ang="0">
                    <a:pos x="2389" y="5"/>
                  </a:cxn>
                  <a:cxn ang="0">
                    <a:pos x="2452" y="3"/>
                  </a:cxn>
                  <a:cxn ang="0">
                    <a:pos x="2515" y="4"/>
                  </a:cxn>
                  <a:cxn ang="0">
                    <a:pos x="2578" y="3"/>
                  </a:cxn>
                  <a:cxn ang="0">
                    <a:pos x="2641" y="3"/>
                  </a:cxn>
                  <a:cxn ang="0">
                    <a:pos x="2704" y="4"/>
                  </a:cxn>
                  <a:cxn ang="0">
                    <a:pos x="2767" y="3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3"/>
                  </a:cxn>
                  <a:cxn ang="0">
                    <a:pos x="3082" y="2"/>
                  </a:cxn>
                  <a:cxn ang="0">
                    <a:pos x="3145" y="2"/>
                  </a:cxn>
                  <a:cxn ang="0">
                    <a:pos x="3208" y="3"/>
                  </a:cxn>
                  <a:cxn ang="0">
                    <a:pos x="3271" y="3"/>
                  </a:cxn>
                  <a:cxn ang="0">
                    <a:pos x="3334" y="1"/>
                  </a:cxn>
                  <a:cxn ang="0">
                    <a:pos x="3397" y="2"/>
                  </a:cxn>
                  <a:cxn ang="0">
                    <a:pos x="3460" y="2"/>
                  </a:cxn>
                  <a:cxn ang="0">
                    <a:pos x="3523" y="2"/>
                  </a:cxn>
                  <a:cxn ang="0">
                    <a:pos x="3586" y="2"/>
                  </a:cxn>
                  <a:cxn ang="0">
                    <a:pos x="3649" y="1"/>
                  </a:cxn>
                  <a:cxn ang="0">
                    <a:pos x="3712" y="1"/>
                  </a:cxn>
                  <a:cxn ang="0">
                    <a:pos x="3775" y="1"/>
                  </a:cxn>
                  <a:cxn ang="0">
                    <a:pos x="3838" y="1"/>
                  </a:cxn>
                  <a:cxn ang="0">
                    <a:pos x="3901" y="1"/>
                  </a:cxn>
                </a:cxnLst>
                <a:rect l="0" t="0" r="r" b="b"/>
                <a:pathLst>
                  <a:path w="3933" h="11">
                    <a:moveTo>
                      <a:pt x="0" y="9"/>
                    </a:moveTo>
                    <a:lnTo>
                      <a:pt x="3" y="9"/>
                    </a:lnTo>
                    <a:lnTo>
                      <a:pt x="7" y="10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9" y="10"/>
                    </a:lnTo>
                    <a:lnTo>
                      <a:pt x="23" y="9"/>
                    </a:lnTo>
                    <a:lnTo>
                      <a:pt x="27" y="9"/>
                    </a:lnTo>
                    <a:lnTo>
                      <a:pt x="31" y="10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1" y="10"/>
                    </a:lnTo>
                    <a:lnTo>
                      <a:pt x="55" y="9"/>
                    </a:lnTo>
                    <a:lnTo>
                      <a:pt x="59" y="9"/>
                    </a:lnTo>
                    <a:lnTo>
                      <a:pt x="62" y="9"/>
                    </a:lnTo>
                    <a:lnTo>
                      <a:pt x="66" y="10"/>
                    </a:lnTo>
                    <a:lnTo>
                      <a:pt x="70" y="9"/>
                    </a:lnTo>
                    <a:lnTo>
                      <a:pt x="74" y="10"/>
                    </a:lnTo>
                    <a:lnTo>
                      <a:pt x="78" y="11"/>
                    </a:lnTo>
                    <a:lnTo>
                      <a:pt x="82" y="9"/>
                    </a:lnTo>
                    <a:lnTo>
                      <a:pt x="86" y="9"/>
                    </a:lnTo>
                    <a:lnTo>
                      <a:pt x="90" y="11"/>
                    </a:lnTo>
                    <a:lnTo>
                      <a:pt x="94" y="8"/>
                    </a:lnTo>
                    <a:lnTo>
                      <a:pt x="98" y="9"/>
                    </a:lnTo>
                    <a:lnTo>
                      <a:pt x="102" y="10"/>
                    </a:lnTo>
                    <a:lnTo>
                      <a:pt x="106" y="10"/>
                    </a:lnTo>
                    <a:lnTo>
                      <a:pt x="110" y="11"/>
                    </a:lnTo>
                    <a:lnTo>
                      <a:pt x="114" y="10"/>
                    </a:lnTo>
                    <a:lnTo>
                      <a:pt x="118" y="10"/>
                    </a:lnTo>
                    <a:lnTo>
                      <a:pt x="122" y="11"/>
                    </a:lnTo>
                    <a:lnTo>
                      <a:pt x="125" y="8"/>
                    </a:lnTo>
                    <a:lnTo>
                      <a:pt x="129" y="10"/>
                    </a:lnTo>
                    <a:lnTo>
                      <a:pt x="133" y="10"/>
                    </a:lnTo>
                    <a:lnTo>
                      <a:pt x="137" y="9"/>
                    </a:lnTo>
                    <a:lnTo>
                      <a:pt x="141" y="11"/>
                    </a:lnTo>
                    <a:lnTo>
                      <a:pt x="145" y="9"/>
                    </a:lnTo>
                    <a:lnTo>
                      <a:pt x="149" y="9"/>
                    </a:lnTo>
                    <a:lnTo>
                      <a:pt x="153" y="10"/>
                    </a:lnTo>
                    <a:lnTo>
                      <a:pt x="157" y="9"/>
                    </a:lnTo>
                    <a:lnTo>
                      <a:pt x="161" y="11"/>
                    </a:lnTo>
                    <a:lnTo>
                      <a:pt x="165" y="11"/>
                    </a:lnTo>
                    <a:lnTo>
                      <a:pt x="169" y="9"/>
                    </a:lnTo>
                    <a:lnTo>
                      <a:pt x="173" y="9"/>
                    </a:lnTo>
                    <a:lnTo>
                      <a:pt x="177" y="9"/>
                    </a:lnTo>
                    <a:lnTo>
                      <a:pt x="181" y="9"/>
                    </a:lnTo>
                    <a:lnTo>
                      <a:pt x="185" y="10"/>
                    </a:lnTo>
                    <a:lnTo>
                      <a:pt x="188" y="9"/>
                    </a:lnTo>
                    <a:lnTo>
                      <a:pt x="192" y="9"/>
                    </a:lnTo>
                    <a:lnTo>
                      <a:pt x="196" y="10"/>
                    </a:lnTo>
                    <a:lnTo>
                      <a:pt x="200" y="9"/>
                    </a:lnTo>
                    <a:lnTo>
                      <a:pt x="204" y="10"/>
                    </a:lnTo>
                    <a:lnTo>
                      <a:pt x="208" y="9"/>
                    </a:lnTo>
                    <a:lnTo>
                      <a:pt x="212" y="9"/>
                    </a:lnTo>
                    <a:lnTo>
                      <a:pt x="216" y="9"/>
                    </a:lnTo>
                    <a:lnTo>
                      <a:pt x="220" y="9"/>
                    </a:lnTo>
                    <a:lnTo>
                      <a:pt x="224" y="9"/>
                    </a:lnTo>
                    <a:lnTo>
                      <a:pt x="228" y="9"/>
                    </a:lnTo>
                    <a:lnTo>
                      <a:pt x="232" y="9"/>
                    </a:lnTo>
                    <a:lnTo>
                      <a:pt x="236" y="10"/>
                    </a:lnTo>
                    <a:lnTo>
                      <a:pt x="240" y="11"/>
                    </a:lnTo>
                    <a:lnTo>
                      <a:pt x="244" y="9"/>
                    </a:lnTo>
                    <a:lnTo>
                      <a:pt x="248" y="9"/>
                    </a:lnTo>
                    <a:lnTo>
                      <a:pt x="251" y="9"/>
                    </a:lnTo>
                    <a:lnTo>
                      <a:pt x="255" y="9"/>
                    </a:lnTo>
                    <a:lnTo>
                      <a:pt x="259" y="9"/>
                    </a:lnTo>
                    <a:lnTo>
                      <a:pt x="263" y="9"/>
                    </a:lnTo>
                    <a:lnTo>
                      <a:pt x="267" y="9"/>
                    </a:lnTo>
                    <a:lnTo>
                      <a:pt x="271" y="8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4" y="10"/>
                    </a:lnTo>
                    <a:lnTo>
                      <a:pt x="318" y="9"/>
                    </a:lnTo>
                    <a:lnTo>
                      <a:pt x="322" y="9"/>
                    </a:lnTo>
                    <a:lnTo>
                      <a:pt x="326" y="9"/>
                    </a:lnTo>
                    <a:lnTo>
                      <a:pt x="330" y="9"/>
                    </a:lnTo>
                    <a:lnTo>
                      <a:pt x="334" y="9"/>
                    </a:lnTo>
                    <a:lnTo>
                      <a:pt x="338" y="9"/>
                    </a:lnTo>
                    <a:lnTo>
                      <a:pt x="342" y="10"/>
                    </a:lnTo>
                    <a:lnTo>
                      <a:pt x="346" y="9"/>
                    </a:lnTo>
                    <a:lnTo>
                      <a:pt x="350" y="9"/>
                    </a:lnTo>
                    <a:lnTo>
                      <a:pt x="354" y="9"/>
                    </a:lnTo>
                    <a:lnTo>
                      <a:pt x="358" y="9"/>
                    </a:lnTo>
                    <a:lnTo>
                      <a:pt x="362" y="9"/>
                    </a:lnTo>
                    <a:lnTo>
                      <a:pt x="366" y="10"/>
                    </a:lnTo>
                    <a:lnTo>
                      <a:pt x="370" y="10"/>
                    </a:lnTo>
                    <a:lnTo>
                      <a:pt x="374" y="9"/>
                    </a:lnTo>
                    <a:lnTo>
                      <a:pt x="377" y="9"/>
                    </a:lnTo>
                    <a:lnTo>
                      <a:pt x="381" y="11"/>
                    </a:lnTo>
                    <a:lnTo>
                      <a:pt x="385" y="9"/>
                    </a:lnTo>
                    <a:lnTo>
                      <a:pt x="389" y="10"/>
                    </a:lnTo>
                    <a:lnTo>
                      <a:pt x="393" y="8"/>
                    </a:lnTo>
                    <a:lnTo>
                      <a:pt x="397" y="10"/>
                    </a:lnTo>
                    <a:lnTo>
                      <a:pt x="401" y="9"/>
                    </a:lnTo>
                    <a:lnTo>
                      <a:pt x="405" y="8"/>
                    </a:lnTo>
                    <a:lnTo>
                      <a:pt x="409" y="9"/>
                    </a:lnTo>
                    <a:lnTo>
                      <a:pt x="413" y="9"/>
                    </a:lnTo>
                    <a:lnTo>
                      <a:pt x="417" y="9"/>
                    </a:lnTo>
                    <a:lnTo>
                      <a:pt x="421" y="9"/>
                    </a:lnTo>
                    <a:lnTo>
                      <a:pt x="425" y="9"/>
                    </a:lnTo>
                    <a:lnTo>
                      <a:pt x="429" y="9"/>
                    </a:lnTo>
                    <a:lnTo>
                      <a:pt x="433" y="8"/>
                    </a:lnTo>
                    <a:lnTo>
                      <a:pt x="437" y="9"/>
                    </a:lnTo>
                    <a:lnTo>
                      <a:pt x="440" y="9"/>
                    </a:lnTo>
                    <a:lnTo>
                      <a:pt x="444" y="9"/>
                    </a:lnTo>
                    <a:lnTo>
                      <a:pt x="448" y="9"/>
                    </a:lnTo>
                    <a:lnTo>
                      <a:pt x="452" y="10"/>
                    </a:lnTo>
                    <a:lnTo>
                      <a:pt x="456" y="9"/>
                    </a:lnTo>
                    <a:lnTo>
                      <a:pt x="460" y="9"/>
                    </a:lnTo>
                    <a:lnTo>
                      <a:pt x="464" y="9"/>
                    </a:lnTo>
                    <a:lnTo>
                      <a:pt x="468" y="9"/>
                    </a:lnTo>
                    <a:lnTo>
                      <a:pt x="472" y="9"/>
                    </a:lnTo>
                    <a:lnTo>
                      <a:pt x="476" y="9"/>
                    </a:lnTo>
                    <a:lnTo>
                      <a:pt x="480" y="9"/>
                    </a:lnTo>
                    <a:lnTo>
                      <a:pt x="484" y="9"/>
                    </a:lnTo>
                    <a:lnTo>
                      <a:pt x="488" y="9"/>
                    </a:lnTo>
                    <a:lnTo>
                      <a:pt x="492" y="9"/>
                    </a:lnTo>
                    <a:lnTo>
                      <a:pt x="496" y="9"/>
                    </a:lnTo>
                    <a:lnTo>
                      <a:pt x="499" y="9"/>
                    </a:lnTo>
                    <a:lnTo>
                      <a:pt x="503" y="10"/>
                    </a:lnTo>
                    <a:lnTo>
                      <a:pt x="507" y="9"/>
                    </a:lnTo>
                    <a:lnTo>
                      <a:pt x="511" y="9"/>
                    </a:lnTo>
                    <a:lnTo>
                      <a:pt x="515" y="9"/>
                    </a:lnTo>
                    <a:lnTo>
                      <a:pt x="519" y="10"/>
                    </a:lnTo>
                    <a:lnTo>
                      <a:pt x="523" y="10"/>
                    </a:lnTo>
                    <a:lnTo>
                      <a:pt x="527" y="8"/>
                    </a:lnTo>
                    <a:lnTo>
                      <a:pt x="531" y="9"/>
                    </a:lnTo>
                    <a:lnTo>
                      <a:pt x="535" y="9"/>
                    </a:lnTo>
                    <a:lnTo>
                      <a:pt x="539" y="9"/>
                    </a:lnTo>
                    <a:lnTo>
                      <a:pt x="543" y="9"/>
                    </a:lnTo>
                    <a:lnTo>
                      <a:pt x="547" y="8"/>
                    </a:lnTo>
                    <a:lnTo>
                      <a:pt x="551" y="8"/>
                    </a:lnTo>
                    <a:lnTo>
                      <a:pt x="555" y="9"/>
                    </a:lnTo>
                    <a:lnTo>
                      <a:pt x="559" y="9"/>
                    </a:lnTo>
                    <a:lnTo>
                      <a:pt x="562" y="9"/>
                    </a:lnTo>
                    <a:lnTo>
                      <a:pt x="566" y="8"/>
                    </a:lnTo>
                    <a:lnTo>
                      <a:pt x="570" y="10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8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8"/>
                    </a:lnTo>
                    <a:lnTo>
                      <a:pt x="606" y="9"/>
                    </a:lnTo>
                    <a:lnTo>
                      <a:pt x="610" y="7"/>
                    </a:lnTo>
                    <a:lnTo>
                      <a:pt x="614" y="9"/>
                    </a:lnTo>
                    <a:lnTo>
                      <a:pt x="618" y="9"/>
                    </a:lnTo>
                    <a:lnTo>
                      <a:pt x="622" y="8"/>
                    </a:lnTo>
                    <a:lnTo>
                      <a:pt x="625" y="8"/>
                    </a:lnTo>
                    <a:lnTo>
                      <a:pt x="629" y="8"/>
                    </a:lnTo>
                    <a:lnTo>
                      <a:pt x="633" y="9"/>
                    </a:lnTo>
                    <a:lnTo>
                      <a:pt x="637" y="8"/>
                    </a:lnTo>
                    <a:lnTo>
                      <a:pt x="641" y="8"/>
                    </a:lnTo>
                    <a:lnTo>
                      <a:pt x="645" y="8"/>
                    </a:lnTo>
                    <a:lnTo>
                      <a:pt x="649" y="9"/>
                    </a:lnTo>
                    <a:lnTo>
                      <a:pt x="653" y="9"/>
                    </a:lnTo>
                    <a:lnTo>
                      <a:pt x="657" y="8"/>
                    </a:lnTo>
                    <a:lnTo>
                      <a:pt x="661" y="9"/>
                    </a:lnTo>
                    <a:lnTo>
                      <a:pt x="665" y="9"/>
                    </a:lnTo>
                    <a:lnTo>
                      <a:pt x="669" y="9"/>
                    </a:lnTo>
                    <a:lnTo>
                      <a:pt x="673" y="8"/>
                    </a:lnTo>
                    <a:lnTo>
                      <a:pt x="677" y="9"/>
                    </a:lnTo>
                    <a:lnTo>
                      <a:pt x="681" y="9"/>
                    </a:lnTo>
                    <a:lnTo>
                      <a:pt x="685" y="9"/>
                    </a:lnTo>
                    <a:lnTo>
                      <a:pt x="688" y="8"/>
                    </a:lnTo>
                    <a:lnTo>
                      <a:pt x="692" y="8"/>
                    </a:lnTo>
                    <a:lnTo>
                      <a:pt x="696" y="9"/>
                    </a:lnTo>
                    <a:lnTo>
                      <a:pt x="700" y="9"/>
                    </a:lnTo>
                    <a:lnTo>
                      <a:pt x="704" y="9"/>
                    </a:lnTo>
                    <a:lnTo>
                      <a:pt x="708" y="9"/>
                    </a:lnTo>
                    <a:lnTo>
                      <a:pt x="712" y="8"/>
                    </a:lnTo>
                    <a:lnTo>
                      <a:pt x="716" y="9"/>
                    </a:lnTo>
                    <a:lnTo>
                      <a:pt x="720" y="9"/>
                    </a:lnTo>
                    <a:lnTo>
                      <a:pt x="724" y="8"/>
                    </a:lnTo>
                    <a:lnTo>
                      <a:pt x="728" y="8"/>
                    </a:lnTo>
                    <a:lnTo>
                      <a:pt x="732" y="8"/>
                    </a:lnTo>
                    <a:lnTo>
                      <a:pt x="736" y="9"/>
                    </a:lnTo>
                    <a:lnTo>
                      <a:pt x="740" y="9"/>
                    </a:lnTo>
                    <a:lnTo>
                      <a:pt x="744" y="8"/>
                    </a:lnTo>
                    <a:lnTo>
                      <a:pt x="748" y="8"/>
                    </a:lnTo>
                    <a:lnTo>
                      <a:pt x="751" y="8"/>
                    </a:lnTo>
                    <a:lnTo>
                      <a:pt x="755" y="9"/>
                    </a:lnTo>
                    <a:lnTo>
                      <a:pt x="759" y="9"/>
                    </a:lnTo>
                    <a:lnTo>
                      <a:pt x="763" y="9"/>
                    </a:lnTo>
                    <a:lnTo>
                      <a:pt x="767" y="9"/>
                    </a:lnTo>
                    <a:lnTo>
                      <a:pt x="771" y="8"/>
                    </a:lnTo>
                    <a:lnTo>
                      <a:pt x="775" y="7"/>
                    </a:lnTo>
                    <a:lnTo>
                      <a:pt x="779" y="8"/>
                    </a:lnTo>
                    <a:lnTo>
                      <a:pt x="783" y="8"/>
                    </a:lnTo>
                    <a:lnTo>
                      <a:pt x="787" y="8"/>
                    </a:lnTo>
                    <a:lnTo>
                      <a:pt x="791" y="8"/>
                    </a:lnTo>
                    <a:lnTo>
                      <a:pt x="795" y="8"/>
                    </a:lnTo>
                    <a:lnTo>
                      <a:pt x="799" y="9"/>
                    </a:lnTo>
                    <a:lnTo>
                      <a:pt x="803" y="7"/>
                    </a:lnTo>
                    <a:lnTo>
                      <a:pt x="807" y="9"/>
                    </a:lnTo>
                    <a:lnTo>
                      <a:pt x="811" y="9"/>
                    </a:lnTo>
                    <a:lnTo>
                      <a:pt x="814" y="9"/>
                    </a:lnTo>
                    <a:lnTo>
                      <a:pt x="818" y="9"/>
                    </a:lnTo>
                    <a:lnTo>
                      <a:pt x="822" y="8"/>
                    </a:lnTo>
                    <a:lnTo>
                      <a:pt x="826" y="8"/>
                    </a:lnTo>
                    <a:lnTo>
                      <a:pt x="830" y="8"/>
                    </a:lnTo>
                    <a:lnTo>
                      <a:pt x="834" y="8"/>
                    </a:lnTo>
                    <a:lnTo>
                      <a:pt x="838" y="8"/>
                    </a:lnTo>
                    <a:lnTo>
                      <a:pt x="842" y="8"/>
                    </a:lnTo>
                    <a:lnTo>
                      <a:pt x="846" y="7"/>
                    </a:lnTo>
                    <a:lnTo>
                      <a:pt x="850" y="8"/>
                    </a:lnTo>
                    <a:lnTo>
                      <a:pt x="854" y="8"/>
                    </a:lnTo>
                    <a:lnTo>
                      <a:pt x="858" y="8"/>
                    </a:lnTo>
                    <a:lnTo>
                      <a:pt x="862" y="9"/>
                    </a:lnTo>
                    <a:lnTo>
                      <a:pt x="866" y="7"/>
                    </a:lnTo>
                    <a:lnTo>
                      <a:pt x="870" y="7"/>
                    </a:lnTo>
                    <a:lnTo>
                      <a:pt x="874" y="7"/>
                    </a:lnTo>
                    <a:lnTo>
                      <a:pt x="877" y="8"/>
                    </a:lnTo>
                    <a:lnTo>
                      <a:pt x="881" y="8"/>
                    </a:lnTo>
                    <a:lnTo>
                      <a:pt x="885" y="8"/>
                    </a:lnTo>
                    <a:lnTo>
                      <a:pt x="889" y="9"/>
                    </a:lnTo>
                    <a:lnTo>
                      <a:pt x="893" y="8"/>
                    </a:lnTo>
                    <a:lnTo>
                      <a:pt x="897" y="8"/>
                    </a:lnTo>
                    <a:lnTo>
                      <a:pt x="901" y="9"/>
                    </a:lnTo>
                    <a:lnTo>
                      <a:pt x="905" y="7"/>
                    </a:lnTo>
                    <a:lnTo>
                      <a:pt x="909" y="7"/>
                    </a:lnTo>
                    <a:lnTo>
                      <a:pt x="913" y="8"/>
                    </a:lnTo>
                    <a:lnTo>
                      <a:pt x="917" y="7"/>
                    </a:lnTo>
                    <a:lnTo>
                      <a:pt x="921" y="9"/>
                    </a:lnTo>
                    <a:lnTo>
                      <a:pt x="925" y="8"/>
                    </a:lnTo>
                    <a:lnTo>
                      <a:pt x="929" y="9"/>
                    </a:lnTo>
                    <a:lnTo>
                      <a:pt x="933" y="8"/>
                    </a:lnTo>
                    <a:lnTo>
                      <a:pt x="937" y="7"/>
                    </a:lnTo>
                    <a:lnTo>
                      <a:pt x="940" y="8"/>
                    </a:lnTo>
                    <a:lnTo>
                      <a:pt x="944" y="7"/>
                    </a:lnTo>
                    <a:lnTo>
                      <a:pt x="948" y="8"/>
                    </a:lnTo>
                    <a:lnTo>
                      <a:pt x="952" y="8"/>
                    </a:lnTo>
                    <a:lnTo>
                      <a:pt x="956" y="8"/>
                    </a:lnTo>
                    <a:lnTo>
                      <a:pt x="960" y="8"/>
                    </a:lnTo>
                    <a:lnTo>
                      <a:pt x="964" y="8"/>
                    </a:lnTo>
                    <a:lnTo>
                      <a:pt x="968" y="9"/>
                    </a:lnTo>
                    <a:lnTo>
                      <a:pt x="972" y="8"/>
                    </a:lnTo>
                    <a:lnTo>
                      <a:pt x="976" y="7"/>
                    </a:lnTo>
                    <a:lnTo>
                      <a:pt x="980" y="9"/>
                    </a:lnTo>
                    <a:lnTo>
                      <a:pt x="984" y="8"/>
                    </a:lnTo>
                    <a:lnTo>
                      <a:pt x="988" y="8"/>
                    </a:lnTo>
                    <a:lnTo>
                      <a:pt x="992" y="8"/>
                    </a:lnTo>
                    <a:lnTo>
                      <a:pt x="996" y="9"/>
                    </a:lnTo>
                    <a:lnTo>
                      <a:pt x="999" y="7"/>
                    </a:lnTo>
                    <a:lnTo>
                      <a:pt x="1003" y="8"/>
                    </a:lnTo>
                    <a:lnTo>
                      <a:pt x="1007" y="9"/>
                    </a:lnTo>
                    <a:lnTo>
                      <a:pt x="1011" y="7"/>
                    </a:lnTo>
                    <a:lnTo>
                      <a:pt x="1015" y="8"/>
                    </a:lnTo>
                    <a:lnTo>
                      <a:pt x="1019" y="9"/>
                    </a:lnTo>
                    <a:lnTo>
                      <a:pt x="1023" y="8"/>
                    </a:lnTo>
                    <a:lnTo>
                      <a:pt x="1027" y="8"/>
                    </a:lnTo>
                    <a:lnTo>
                      <a:pt x="1031" y="8"/>
                    </a:lnTo>
                    <a:lnTo>
                      <a:pt x="1035" y="8"/>
                    </a:lnTo>
                    <a:lnTo>
                      <a:pt x="1039" y="8"/>
                    </a:lnTo>
                    <a:lnTo>
                      <a:pt x="1043" y="8"/>
                    </a:lnTo>
                    <a:lnTo>
                      <a:pt x="1047" y="9"/>
                    </a:lnTo>
                    <a:lnTo>
                      <a:pt x="1051" y="8"/>
                    </a:lnTo>
                    <a:lnTo>
                      <a:pt x="1055" y="8"/>
                    </a:lnTo>
                    <a:lnTo>
                      <a:pt x="1059" y="8"/>
                    </a:lnTo>
                    <a:lnTo>
                      <a:pt x="1062" y="8"/>
                    </a:lnTo>
                    <a:lnTo>
                      <a:pt x="1066" y="8"/>
                    </a:lnTo>
                    <a:lnTo>
                      <a:pt x="1070" y="9"/>
                    </a:lnTo>
                    <a:lnTo>
                      <a:pt x="1074" y="9"/>
                    </a:lnTo>
                    <a:lnTo>
                      <a:pt x="1078" y="8"/>
                    </a:lnTo>
                    <a:lnTo>
                      <a:pt x="1082" y="8"/>
                    </a:lnTo>
                    <a:lnTo>
                      <a:pt x="1086" y="8"/>
                    </a:lnTo>
                    <a:lnTo>
                      <a:pt x="1090" y="8"/>
                    </a:lnTo>
                    <a:lnTo>
                      <a:pt x="1094" y="9"/>
                    </a:lnTo>
                    <a:lnTo>
                      <a:pt x="1098" y="8"/>
                    </a:lnTo>
                    <a:lnTo>
                      <a:pt x="1102" y="7"/>
                    </a:lnTo>
                    <a:lnTo>
                      <a:pt x="1106" y="9"/>
                    </a:lnTo>
                    <a:lnTo>
                      <a:pt x="1110" y="8"/>
                    </a:lnTo>
                    <a:lnTo>
                      <a:pt x="1114" y="8"/>
                    </a:lnTo>
                    <a:lnTo>
                      <a:pt x="1118" y="8"/>
                    </a:lnTo>
                    <a:lnTo>
                      <a:pt x="1122" y="8"/>
                    </a:lnTo>
                    <a:lnTo>
                      <a:pt x="1125" y="8"/>
                    </a:lnTo>
                    <a:lnTo>
                      <a:pt x="1129" y="7"/>
                    </a:lnTo>
                    <a:lnTo>
                      <a:pt x="1133" y="8"/>
                    </a:lnTo>
                    <a:lnTo>
                      <a:pt x="1137" y="9"/>
                    </a:lnTo>
                    <a:lnTo>
                      <a:pt x="1141" y="8"/>
                    </a:lnTo>
                    <a:lnTo>
                      <a:pt x="1145" y="7"/>
                    </a:lnTo>
                    <a:lnTo>
                      <a:pt x="1149" y="8"/>
                    </a:lnTo>
                    <a:lnTo>
                      <a:pt x="1153" y="8"/>
                    </a:lnTo>
                    <a:lnTo>
                      <a:pt x="1157" y="8"/>
                    </a:lnTo>
                    <a:lnTo>
                      <a:pt x="1161" y="8"/>
                    </a:lnTo>
                    <a:lnTo>
                      <a:pt x="1165" y="7"/>
                    </a:lnTo>
                    <a:lnTo>
                      <a:pt x="1169" y="9"/>
                    </a:lnTo>
                    <a:lnTo>
                      <a:pt x="1173" y="7"/>
                    </a:lnTo>
                    <a:lnTo>
                      <a:pt x="1177" y="6"/>
                    </a:lnTo>
                    <a:lnTo>
                      <a:pt x="1181" y="8"/>
                    </a:lnTo>
                    <a:lnTo>
                      <a:pt x="1185" y="8"/>
                    </a:lnTo>
                    <a:lnTo>
                      <a:pt x="1188" y="8"/>
                    </a:lnTo>
                    <a:lnTo>
                      <a:pt x="1192" y="7"/>
                    </a:lnTo>
                    <a:lnTo>
                      <a:pt x="1196" y="8"/>
                    </a:lnTo>
                    <a:lnTo>
                      <a:pt x="1200" y="8"/>
                    </a:lnTo>
                    <a:lnTo>
                      <a:pt x="1204" y="8"/>
                    </a:lnTo>
                    <a:lnTo>
                      <a:pt x="1208" y="7"/>
                    </a:lnTo>
                    <a:lnTo>
                      <a:pt x="1212" y="8"/>
                    </a:lnTo>
                    <a:lnTo>
                      <a:pt x="1216" y="8"/>
                    </a:lnTo>
                    <a:lnTo>
                      <a:pt x="1220" y="7"/>
                    </a:lnTo>
                    <a:lnTo>
                      <a:pt x="1224" y="7"/>
                    </a:lnTo>
                    <a:lnTo>
                      <a:pt x="1228" y="8"/>
                    </a:lnTo>
                    <a:lnTo>
                      <a:pt x="1232" y="8"/>
                    </a:lnTo>
                    <a:lnTo>
                      <a:pt x="1236" y="7"/>
                    </a:lnTo>
                    <a:lnTo>
                      <a:pt x="1240" y="10"/>
                    </a:lnTo>
                    <a:lnTo>
                      <a:pt x="1244" y="7"/>
                    </a:lnTo>
                    <a:lnTo>
                      <a:pt x="1248" y="7"/>
                    </a:lnTo>
                    <a:lnTo>
                      <a:pt x="1251" y="7"/>
                    </a:lnTo>
                    <a:lnTo>
                      <a:pt x="1255" y="8"/>
                    </a:lnTo>
                    <a:lnTo>
                      <a:pt x="1259" y="9"/>
                    </a:lnTo>
                    <a:lnTo>
                      <a:pt x="1263" y="8"/>
                    </a:lnTo>
                    <a:lnTo>
                      <a:pt x="1267" y="8"/>
                    </a:lnTo>
                    <a:lnTo>
                      <a:pt x="1271" y="8"/>
                    </a:lnTo>
                    <a:lnTo>
                      <a:pt x="1275" y="8"/>
                    </a:lnTo>
                    <a:lnTo>
                      <a:pt x="1279" y="8"/>
                    </a:lnTo>
                    <a:lnTo>
                      <a:pt x="1283" y="8"/>
                    </a:lnTo>
                    <a:lnTo>
                      <a:pt x="1287" y="8"/>
                    </a:lnTo>
                    <a:lnTo>
                      <a:pt x="1291" y="8"/>
                    </a:lnTo>
                    <a:lnTo>
                      <a:pt x="1295" y="9"/>
                    </a:lnTo>
                    <a:lnTo>
                      <a:pt x="1299" y="7"/>
                    </a:lnTo>
                    <a:lnTo>
                      <a:pt x="1303" y="7"/>
                    </a:lnTo>
                    <a:lnTo>
                      <a:pt x="1307" y="9"/>
                    </a:lnTo>
                    <a:lnTo>
                      <a:pt x="1311" y="7"/>
                    </a:lnTo>
                    <a:lnTo>
                      <a:pt x="1314" y="8"/>
                    </a:lnTo>
                    <a:lnTo>
                      <a:pt x="1318" y="8"/>
                    </a:lnTo>
                    <a:lnTo>
                      <a:pt x="1322" y="7"/>
                    </a:lnTo>
                    <a:lnTo>
                      <a:pt x="1326" y="8"/>
                    </a:lnTo>
                    <a:lnTo>
                      <a:pt x="1330" y="7"/>
                    </a:lnTo>
                    <a:lnTo>
                      <a:pt x="1334" y="8"/>
                    </a:lnTo>
                    <a:lnTo>
                      <a:pt x="1338" y="7"/>
                    </a:lnTo>
                    <a:lnTo>
                      <a:pt x="1342" y="8"/>
                    </a:lnTo>
                    <a:lnTo>
                      <a:pt x="1346" y="8"/>
                    </a:lnTo>
                    <a:lnTo>
                      <a:pt x="1350" y="7"/>
                    </a:lnTo>
                    <a:lnTo>
                      <a:pt x="1354" y="7"/>
                    </a:lnTo>
                    <a:lnTo>
                      <a:pt x="1358" y="7"/>
                    </a:lnTo>
                    <a:lnTo>
                      <a:pt x="1362" y="8"/>
                    </a:lnTo>
                    <a:lnTo>
                      <a:pt x="1366" y="7"/>
                    </a:lnTo>
                    <a:lnTo>
                      <a:pt x="1370" y="8"/>
                    </a:lnTo>
                    <a:lnTo>
                      <a:pt x="1374" y="8"/>
                    </a:lnTo>
                    <a:lnTo>
                      <a:pt x="1377" y="6"/>
                    </a:lnTo>
                    <a:lnTo>
                      <a:pt x="1381" y="7"/>
                    </a:lnTo>
                    <a:lnTo>
                      <a:pt x="1385" y="6"/>
                    </a:lnTo>
                    <a:lnTo>
                      <a:pt x="1389" y="8"/>
                    </a:lnTo>
                    <a:lnTo>
                      <a:pt x="1393" y="7"/>
                    </a:lnTo>
                    <a:lnTo>
                      <a:pt x="1397" y="8"/>
                    </a:lnTo>
                    <a:lnTo>
                      <a:pt x="1401" y="7"/>
                    </a:lnTo>
                    <a:lnTo>
                      <a:pt x="1405" y="7"/>
                    </a:lnTo>
                    <a:lnTo>
                      <a:pt x="1409" y="7"/>
                    </a:lnTo>
                    <a:lnTo>
                      <a:pt x="1413" y="8"/>
                    </a:lnTo>
                    <a:lnTo>
                      <a:pt x="1417" y="8"/>
                    </a:lnTo>
                    <a:lnTo>
                      <a:pt x="1421" y="8"/>
                    </a:lnTo>
                    <a:lnTo>
                      <a:pt x="1425" y="7"/>
                    </a:lnTo>
                    <a:lnTo>
                      <a:pt x="1429" y="7"/>
                    </a:lnTo>
                    <a:lnTo>
                      <a:pt x="1433" y="8"/>
                    </a:lnTo>
                    <a:lnTo>
                      <a:pt x="1437" y="6"/>
                    </a:lnTo>
                    <a:lnTo>
                      <a:pt x="1440" y="6"/>
                    </a:lnTo>
                    <a:lnTo>
                      <a:pt x="1444" y="7"/>
                    </a:lnTo>
                    <a:lnTo>
                      <a:pt x="1448" y="7"/>
                    </a:lnTo>
                    <a:lnTo>
                      <a:pt x="1452" y="8"/>
                    </a:lnTo>
                    <a:lnTo>
                      <a:pt x="1456" y="7"/>
                    </a:lnTo>
                    <a:lnTo>
                      <a:pt x="1460" y="6"/>
                    </a:lnTo>
                    <a:lnTo>
                      <a:pt x="1464" y="7"/>
                    </a:lnTo>
                    <a:lnTo>
                      <a:pt x="1468" y="6"/>
                    </a:lnTo>
                    <a:lnTo>
                      <a:pt x="1472" y="7"/>
                    </a:lnTo>
                    <a:lnTo>
                      <a:pt x="1476" y="6"/>
                    </a:lnTo>
                    <a:lnTo>
                      <a:pt x="1480" y="6"/>
                    </a:lnTo>
                    <a:lnTo>
                      <a:pt x="1484" y="7"/>
                    </a:lnTo>
                    <a:lnTo>
                      <a:pt x="1488" y="7"/>
                    </a:lnTo>
                    <a:lnTo>
                      <a:pt x="1492" y="8"/>
                    </a:lnTo>
                    <a:lnTo>
                      <a:pt x="1496" y="7"/>
                    </a:lnTo>
                    <a:lnTo>
                      <a:pt x="1499" y="6"/>
                    </a:lnTo>
                    <a:lnTo>
                      <a:pt x="1503" y="6"/>
                    </a:lnTo>
                    <a:lnTo>
                      <a:pt x="1507" y="6"/>
                    </a:lnTo>
                    <a:lnTo>
                      <a:pt x="1511" y="8"/>
                    </a:lnTo>
                    <a:lnTo>
                      <a:pt x="1515" y="7"/>
                    </a:lnTo>
                    <a:lnTo>
                      <a:pt x="1519" y="6"/>
                    </a:lnTo>
                    <a:lnTo>
                      <a:pt x="1523" y="8"/>
                    </a:lnTo>
                    <a:lnTo>
                      <a:pt x="1527" y="8"/>
                    </a:lnTo>
                    <a:lnTo>
                      <a:pt x="1531" y="8"/>
                    </a:lnTo>
                    <a:lnTo>
                      <a:pt x="1535" y="7"/>
                    </a:lnTo>
                    <a:lnTo>
                      <a:pt x="1539" y="6"/>
                    </a:lnTo>
                    <a:lnTo>
                      <a:pt x="1543" y="7"/>
                    </a:lnTo>
                    <a:lnTo>
                      <a:pt x="1547" y="8"/>
                    </a:lnTo>
                    <a:lnTo>
                      <a:pt x="1551" y="7"/>
                    </a:lnTo>
                    <a:lnTo>
                      <a:pt x="1555" y="6"/>
                    </a:lnTo>
                    <a:lnTo>
                      <a:pt x="1559" y="6"/>
                    </a:lnTo>
                    <a:lnTo>
                      <a:pt x="1562" y="6"/>
                    </a:lnTo>
                    <a:lnTo>
                      <a:pt x="1566" y="6"/>
                    </a:lnTo>
                    <a:lnTo>
                      <a:pt x="1570" y="7"/>
                    </a:lnTo>
                    <a:lnTo>
                      <a:pt x="1574" y="7"/>
                    </a:lnTo>
                    <a:lnTo>
                      <a:pt x="1578" y="7"/>
                    </a:lnTo>
                    <a:lnTo>
                      <a:pt x="1582" y="6"/>
                    </a:lnTo>
                    <a:lnTo>
                      <a:pt x="1586" y="7"/>
                    </a:lnTo>
                    <a:lnTo>
                      <a:pt x="1590" y="7"/>
                    </a:lnTo>
                    <a:lnTo>
                      <a:pt x="1594" y="6"/>
                    </a:lnTo>
                    <a:lnTo>
                      <a:pt x="1598" y="7"/>
                    </a:lnTo>
                    <a:lnTo>
                      <a:pt x="1602" y="7"/>
                    </a:lnTo>
                    <a:lnTo>
                      <a:pt x="1606" y="7"/>
                    </a:lnTo>
                    <a:lnTo>
                      <a:pt x="1610" y="6"/>
                    </a:lnTo>
                    <a:lnTo>
                      <a:pt x="1614" y="6"/>
                    </a:lnTo>
                    <a:lnTo>
                      <a:pt x="1618" y="7"/>
                    </a:lnTo>
                    <a:lnTo>
                      <a:pt x="1622" y="7"/>
                    </a:lnTo>
                    <a:lnTo>
                      <a:pt x="1625" y="6"/>
                    </a:lnTo>
                    <a:lnTo>
                      <a:pt x="1629" y="6"/>
                    </a:lnTo>
                    <a:lnTo>
                      <a:pt x="1633" y="6"/>
                    </a:lnTo>
                    <a:lnTo>
                      <a:pt x="1637" y="6"/>
                    </a:lnTo>
                    <a:lnTo>
                      <a:pt x="1641" y="6"/>
                    </a:lnTo>
                    <a:lnTo>
                      <a:pt x="1645" y="6"/>
                    </a:lnTo>
                    <a:lnTo>
                      <a:pt x="1649" y="6"/>
                    </a:lnTo>
                    <a:lnTo>
                      <a:pt x="1653" y="6"/>
                    </a:lnTo>
                    <a:lnTo>
                      <a:pt x="1657" y="6"/>
                    </a:lnTo>
                    <a:lnTo>
                      <a:pt x="1661" y="6"/>
                    </a:lnTo>
                    <a:lnTo>
                      <a:pt x="1665" y="8"/>
                    </a:lnTo>
                    <a:lnTo>
                      <a:pt x="1669" y="7"/>
                    </a:lnTo>
                    <a:lnTo>
                      <a:pt x="1673" y="7"/>
                    </a:lnTo>
                    <a:lnTo>
                      <a:pt x="1677" y="6"/>
                    </a:lnTo>
                    <a:lnTo>
                      <a:pt x="1681" y="6"/>
                    </a:lnTo>
                    <a:lnTo>
                      <a:pt x="1685" y="7"/>
                    </a:lnTo>
                    <a:lnTo>
                      <a:pt x="1688" y="6"/>
                    </a:lnTo>
                    <a:lnTo>
                      <a:pt x="1692" y="7"/>
                    </a:lnTo>
                    <a:lnTo>
                      <a:pt x="1696" y="6"/>
                    </a:lnTo>
                    <a:lnTo>
                      <a:pt x="1700" y="7"/>
                    </a:lnTo>
                    <a:lnTo>
                      <a:pt x="1704" y="7"/>
                    </a:lnTo>
                    <a:lnTo>
                      <a:pt x="1708" y="6"/>
                    </a:lnTo>
                    <a:lnTo>
                      <a:pt x="1712" y="7"/>
                    </a:lnTo>
                    <a:lnTo>
                      <a:pt x="1716" y="6"/>
                    </a:lnTo>
                    <a:lnTo>
                      <a:pt x="1720" y="6"/>
                    </a:lnTo>
                    <a:lnTo>
                      <a:pt x="1724" y="6"/>
                    </a:lnTo>
                    <a:lnTo>
                      <a:pt x="1728" y="7"/>
                    </a:lnTo>
                    <a:lnTo>
                      <a:pt x="1732" y="6"/>
                    </a:lnTo>
                    <a:lnTo>
                      <a:pt x="1736" y="6"/>
                    </a:lnTo>
                    <a:lnTo>
                      <a:pt x="1740" y="5"/>
                    </a:lnTo>
                    <a:lnTo>
                      <a:pt x="1744" y="6"/>
                    </a:lnTo>
                    <a:lnTo>
                      <a:pt x="1748" y="6"/>
                    </a:lnTo>
                    <a:lnTo>
                      <a:pt x="1751" y="7"/>
                    </a:lnTo>
                    <a:lnTo>
                      <a:pt x="1755" y="6"/>
                    </a:lnTo>
                    <a:lnTo>
                      <a:pt x="1759" y="6"/>
                    </a:lnTo>
                    <a:lnTo>
                      <a:pt x="1763" y="5"/>
                    </a:lnTo>
                    <a:lnTo>
                      <a:pt x="1767" y="6"/>
                    </a:lnTo>
                    <a:lnTo>
                      <a:pt x="1771" y="6"/>
                    </a:lnTo>
                    <a:lnTo>
                      <a:pt x="1775" y="6"/>
                    </a:lnTo>
                    <a:lnTo>
                      <a:pt x="1779" y="7"/>
                    </a:lnTo>
                    <a:lnTo>
                      <a:pt x="1783" y="5"/>
                    </a:lnTo>
                    <a:lnTo>
                      <a:pt x="1787" y="6"/>
                    </a:lnTo>
                    <a:lnTo>
                      <a:pt x="1791" y="5"/>
                    </a:lnTo>
                    <a:lnTo>
                      <a:pt x="1795" y="6"/>
                    </a:lnTo>
                    <a:lnTo>
                      <a:pt x="1799" y="6"/>
                    </a:lnTo>
                    <a:lnTo>
                      <a:pt x="1803" y="6"/>
                    </a:lnTo>
                    <a:lnTo>
                      <a:pt x="1807" y="7"/>
                    </a:lnTo>
                    <a:lnTo>
                      <a:pt x="1811" y="7"/>
                    </a:lnTo>
                    <a:lnTo>
                      <a:pt x="1814" y="6"/>
                    </a:lnTo>
                    <a:lnTo>
                      <a:pt x="1818" y="6"/>
                    </a:lnTo>
                    <a:lnTo>
                      <a:pt x="1822" y="6"/>
                    </a:lnTo>
                    <a:lnTo>
                      <a:pt x="1826" y="6"/>
                    </a:lnTo>
                    <a:lnTo>
                      <a:pt x="1830" y="6"/>
                    </a:lnTo>
                    <a:lnTo>
                      <a:pt x="1834" y="5"/>
                    </a:lnTo>
                    <a:lnTo>
                      <a:pt x="1838" y="7"/>
                    </a:lnTo>
                    <a:lnTo>
                      <a:pt x="1842" y="5"/>
                    </a:lnTo>
                    <a:lnTo>
                      <a:pt x="1846" y="6"/>
                    </a:lnTo>
                    <a:lnTo>
                      <a:pt x="1850" y="6"/>
                    </a:lnTo>
                    <a:lnTo>
                      <a:pt x="1854" y="7"/>
                    </a:lnTo>
                    <a:lnTo>
                      <a:pt x="1858" y="6"/>
                    </a:lnTo>
                    <a:lnTo>
                      <a:pt x="1862" y="6"/>
                    </a:lnTo>
                    <a:lnTo>
                      <a:pt x="1866" y="7"/>
                    </a:lnTo>
                    <a:lnTo>
                      <a:pt x="1870" y="6"/>
                    </a:lnTo>
                    <a:lnTo>
                      <a:pt x="1874" y="5"/>
                    </a:lnTo>
                    <a:lnTo>
                      <a:pt x="1877" y="6"/>
                    </a:lnTo>
                    <a:lnTo>
                      <a:pt x="1881" y="6"/>
                    </a:lnTo>
                    <a:lnTo>
                      <a:pt x="1885" y="6"/>
                    </a:lnTo>
                    <a:lnTo>
                      <a:pt x="1889" y="6"/>
                    </a:lnTo>
                    <a:lnTo>
                      <a:pt x="1893" y="6"/>
                    </a:lnTo>
                    <a:lnTo>
                      <a:pt x="1897" y="5"/>
                    </a:lnTo>
                    <a:lnTo>
                      <a:pt x="1901" y="6"/>
                    </a:lnTo>
                    <a:lnTo>
                      <a:pt x="1905" y="5"/>
                    </a:lnTo>
                    <a:lnTo>
                      <a:pt x="1909" y="6"/>
                    </a:lnTo>
                    <a:lnTo>
                      <a:pt x="1913" y="6"/>
                    </a:lnTo>
                    <a:lnTo>
                      <a:pt x="1917" y="6"/>
                    </a:lnTo>
                    <a:lnTo>
                      <a:pt x="1921" y="6"/>
                    </a:lnTo>
                    <a:lnTo>
                      <a:pt x="1925" y="5"/>
                    </a:lnTo>
                    <a:lnTo>
                      <a:pt x="1929" y="6"/>
                    </a:lnTo>
                    <a:lnTo>
                      <a:pt x="1933" y="5"/>
                    </a:lnTo>
                    <a:lnTo>
                      <a:pt x="1937" y="5"/>
                    </a:lnTo>
                    <a:lnTo>
                      <a:pt x="1940" y="6"/>
                    </a:lnTo>
                    <a:lnTo>
                      <a:pt x="1944" y="6"/>
                    </a:lnTo>
                    <a:lnTo>
                      <a:pt x="1948" y="5"/>
                    </a:lnTo>
                    <a:lnTo>
                      <a:pt x="1952" y="6"/>
                    </a:lnTo>
                    <a:lnTo>
                      <a:pt x="1956" y="6"/>
                    </a:lnTo>
                    <a:lnTo>
                      <a:pt x="1960" y="4"/>
                    </a:lnTo>
                    <a:lnTo>
                      <a:pt x="1964" y="6"/>
                    </a:lnTo>
                    <a:lnTo>
                      <a:pt x="1968" y="6"/>
                    </a:lnTo>
                    <a:lnTo>
                      <a:pt x="1972" y="6"/>
                    </a:lnTo>
                    <a:lnTo>
                      <a:pt x="1976" y="5"/>
                    </a:lnTo>
                    <a:lnTo>
                      <a:pt x="1980" y="6"/>
                    </a:lnTo>
                    <a:lnTo>
                      <a:pt x="1984" y="5"/>
                    </a:lnTo>
                    <a:lnTo>
                      <a:pt x="1988" y="5"/>
                    </a:lnTo>
                    <a:lnTo>
                      <a:pt x="1992" y="6"/>
                    </a:lnTo>
                    <a:lnTo>
                      <a:pt x="1996" y="4"/>
                    </a:lnTo>
                    <a:lnTo>
                      <a:pt x="1999" y="6"/>
                    </a:lnTo>
                    <a:lnTo>
                      <a:pt x="2003" y="5"/>
                    </a:lnTo>
                    <a:lnTo>
                      <a:pt x="2007" y="6"/>
                    </a:lnTo>
                    <a:lnTo>
                      <a:pt x="2011" y="5"/>
                    </a:lnTo>
                    <a:lnTo>
                      <a:pt x="2015" y="6"/>
                    </a:lnTo>
                    <a:lnTo>
                      <a:pt x="2019" y="5"/>
                    </a:lnTo>
                    <a:lnTo>
                      <a:pt x="2023" y="5"/>
                    </a:lnTo>
                    <a:lnTo>
                      <a:pt x="2027" y="5"/>
                    </a:lnTo>
                    <a:lnTo>
                      <a:pt x="2031" y="5"/>
                    </a:lnTo>
                    <a:lnTo>
                      <a:pt x="2035" y="4"/>
                    </a:lnTo>
                    <a:lnTo>
                      <a:pt x="2039" y="6"/>
                    </a:lnTo>
                    <a:lnTo>
                      <a:pt x="2043" y="5"/>
                    </a:lnTo>
                    <a:lnTo>
                      <a:pt x="2047" y="5"/>
                    </a:lnTo>
                    <a:lnTo>
                      <a:pt x="2051" y="5"/>
                    </a:lnTo>
                    <a:lnTo>
                      <a:pt x="2055" y="5"/>
                    </a:lnTo>
                    <a:lnTo>
                      <a:pt x="2059" y="5"/>
                    </a:lnTo>
                    <a:lnTo>
                      <a:pt x="2062" y="4"/>
                    </a:lnTo>
                    <a:lnTo>
                      <a:pt x="2066" y="5"/>
                    </a:lnTo>
                    <a:lnTo>
                      <a:pt x="2070" y="5"/>
                    </a:lnTo>
                    <a:lnTo>
                      <a:pt x="2074" y="6"/>
                    </a:lnTo>
                    <a:lnTo>
                      <a:pt x="2078" y="4"/>
                    </a:lnTo>
                    <a:lnTo>
                      <a:pt x="2082" y="6"/>
                    </a:lnTo>
                    <a:lnTo>
                      <a:pt x="2086" y="6"/>
                    </a:lnTo>
                    <a:lnTo>
                      <a:pt x="2090" y="6"/>
                    </a:lnTo>
                    <a:lnTo>
                      <a:pt x="2094" y="5"/>
                    </a:lnTo>
                    <a:lnTo>
                      <a:pt x="2098" y="6"/>
                    </a:lnTo>
                    <a:lnTo>
                      <a:pt x="2102" y="4"/>
                    </a:lnTo>
                    <a:lnTo>
                      <a:pt x="2106" y="5"/>
                    </a:lnTo>
                    <a:lnTo>
                      <a:pt x="2110" y="5"/>
                    </a:lnTo>
                    <a:lnTo>
                      <a:pt x="2114" y="6"/>
                    </a:lnTo>
                    <a:lnTo>
                      <a:pt x="2118" y="6"/>
                    </a:lnTo>
                    <a:lnTo>
                      <a:pt x="2122" y="5"/>
                    </a:lnTo>
                    <a:lnTo>
                      <a:pt x="2125" y="5"/>
                    </a:lnTo>
                    <a:lnTo>
                      <a:pt x="2129" y="5"/>
                    </a:lnTo>
                    <a:lnTo>
                      <a:pt x="2133" y="5"/>
                    </a:lnTo>
                    <a:lnTo>
                      <a:pt x="2137" y="4"/>
                    </a:lnTo>
                    <a:lnTo>
                      <a:pt x="2141" y="5"/>
                    </a:lnTo>
                    <a:lnTo>
                      <a:pt x="2145" y="6"/>
                    </a:lnTo>
                    <a:lnTo>
                      <a:pt x="2149" y="5"/>
                    </a:lnTo>
                    <a:lnTo>
                      <a:pt x="2153" y="5"/>
                    </a:lnTo>
                    <a:lnTo>
                      <a:pt x="2157" y="4"/>
                    </a:lnTo>
                    <a:lnTo>
                      <a:pt x="2161" y="5"/>
                    </a:lnTo>
                    <a:lnTo>
                      <a:pt x="2165" y="5"/>
                    </a:lnTo>
                    <a:lnTo>
                      <a:pt x="2169" y="4"/>
                    </a:lnTo>
                    <a:lnTo>
                      <a:pt x="2173" y="6"/>
                    </a:lnTo>
                    <a:lnTo>
                      <a:pt x="2177" y="5"/>
                    </a:lnTo>
                    <a:lnTo>
                      <a:pt x="2181" y="6"/>
                    </a:lnTo>
                    <a:lnTo>
                      <a:pt x="2185" y="5"/>
                    </a:lnTo>
                    <a:lnTo>
                      <a:pt x="2188" y="3"/>
                    </a:lnTo>
                    <a:lnTo>
                      <a:pt x="2192" y="4"/>
                    </a:lnTo>
                    <a:lnTo>
                      <a:pt x="2196" y="4"/>
                    </a:lnTo>
                    <a:lnTo>
                      <a:pt x="2200" y="6"/>
                    </a:lnTo>
                    <a:lnTo>
                      <a:pt x="2204" y="4"/>
                    </a:lnTo>
                    <a:lnTo>
                      <a:pt x="2208" y="4"/>
                    </a:lnTo>
                    <a:lnTo>
                      <a:pt x="2212" y="3"/>
                    </a:lnTo>
                    <a:lnTo>
                      <a:pt x="2216" y="4"/>
                    </a:lnTo>
                    <a:lnTo>
                      <a:pt x="2220" y="4"/>
                    </a:lnTo>
                    <a:lnTo>
                      <a:pt x="2224" y="4"/>
                    </a:lnTo>
                    <a:lnTo>
                      <a:pt x="2228" y="4"/>
                    </a:lnTo>
                    <a:lnTo>
                      <a:pt x="2232" y="4"/>
                    </a:lnTo>
                    <a:lnTo>
                      <a:pt x="2236" y="4"/>
                    </a:lnTo>
                    <a:lnTo>
                      <a:pt x="2240" y="4"/>
                    </a:lnTo>
                    <a:lnTo>
                      <a:pt x="2244" y="5"/>
                    </a:lnTo>
                    <a:lnTo>
                      <a:pt x="2248" y="4"/>
                    </a:lnTo>
                    <a:lnTo>
                      <a:pt x="2251" y="4"/>
                    </a:lnTo>
                    <a:lnTo>
                      <a:pt x="2255" y="4"/>
                    </a:lnTo>
                    <a:lnTo>
                      <a:pt x="2259" y="4"/>
                    </a:lnTo>
                    <a:lnTo>
                      <a:pt x="2263" y="4"/>
                    </a:lnTo>
                    <a:lnTo>
                      <a:pt x="2267" y="6"/>
                    </a:lnTo>
                    <a:lnTo>
                      <a:pt x="2271" y="4"/>
                    </a:lnTo>
                    <a:lnTo>
                      <a:pt x="2275" y="3"/>
                    </a:lnTo>
                    <a:lnTo>
                      <a:pt x="2279" y="4"/>
                    </a:lnTo>
                    <a:lnTo>
                      <a:pt x="2283" y="5"/>
                    </a:lnTo>
                    <a:lnTo>
                      <a:pt x="2287" y="3"/>
                    </a:lnTo>
                    <a:lnTo>
                      <a:pt x="2291" y="3"/>
                    </a:lnTo>
                    <a:lnTo>
                      <a:pt x="2295" y="5"/>
                    </a:lnTo>
                    <a:lnTo>
                      <a:pt x="2299" y="4"/>
                    </a:lnTo>
                    <a:lnTo>
                      <a:pt x="2303" y="4"/>
                    </a:lnTo>
                    <a:lnTo>
                      <a:pt x="2307" y="5"/>
                    </a:lnTo>
                    <a:lnTo>
                      <a:pt x="2311" y="5"/>
                    </a:lnTo>
                    <a:lnTo>
                      <a:pt x="2314" y="4"/>
                    </a:lnTo>
                    <a:lnTo>
                      <a:pt x="2318" y="4"/>
                    </a:lnTo>
                    <a:lnTo>
                      <a:pt x="2322" y="3"/>
                    </a:lnTo>
                    <a:lnTo>
                      <a:pt x="2326" y="4"/>
                    </a:lnTo>
                    <a:lnTo>
                      <a:pt x="2330" y="4"/>
                    </a:lnTo>
                    <a:lnTo>
                      <a:pt x="2334" y="4"/>
                    </a:lnTo>
                    <a:lnTo>
                      <a:pt x="2338" y="4"/>
                    </a:lnTo>
                    <a:lnTo>
                      <a:pt x="2342" y="4"/>
                    </a:lnTo>
                    <a:lnTo>
                      <a:pt x="2346" y="3"/>
                    </a:lnTo>
                    <a:lnTo>
                      <a:pt x="2350" y="4"/>
                    </a:lnTo>
                    <a:lnTo>
                      <a:pt x="2354" y="5"/>
                    </a:lnTo>
                    <a:lnTo>
                      <a:pt x="2358" y="3"/>
                    </a:lnTo>
                    <a:lnTo>
                      <a:pt x="2362" y="4"/>
                    </a:lnTo>
                    <a:lnTo>
                      <a:pt x="2366" y="4"/>
                    </a:lnTo>
                    <a:lnTo>
                      <a:pt x="2370" y="4"/>
                    </a:lnTo>
                    <a:lnTo>
                      <a:pt x="2374" y="3"/>
                    </a:lnTo>
                    <a:lnTo>
                      <a:pt x="2377" y="4"/>
                    </a:lnTo>
                    <a:lnTo>
                      <a:pt x="2381" y="4"/>
                    </a:lnTo>
                    <a:lnTo>
                      <a:pt x="2385" y="4"/>
                    </a:lnTo>
                    <a:lnTo>
                      <a:pt x="2389" y="5"/>
                    </a:lnTo>
                    <a:lnTo>
                      <a:pt x="2393" y="4"/>
                    </a:lnTo>
                    <a:lnTo>
                      <a:pt x="2397" y="4"/>
                    </a:lnTo>
                    <a:lnTo>
                      <a:pt x="2401" y="4"/>
                    </a:lnTo>
                    <a:lnTo>
                      <a:pt x="2405" y="3"/>
                    </a:lnTo>
                    <a:lnTo>
                      <a:pt x="2409" y="4"/>
                    </a:lnTo>
                    <a:lnTo>
                      <a:pt x="2413" y="3"/>
                    </a:lnTo>
                    <a:lnTo>
                      <a:pt x="2417" y="4"/>
                    </a:lnTo>
                    <a:lnTo>
                      <a:pt x="2421" y="4"/>
                    </a:lnTo>
                    <a:lnTo>
                      <a:pt x="2425" y="4"/>
                    </a:lnTo>
                    <a:lnTo>
                      <a:pt x="2429" y="5"/>
                    </a:lnTo>
                    <a:lnTo>
                      <a:pt x="2433" y="5"/>
                    </a:lnTo>
                    <a:lnTo>
                      <a:pt x="2437" y="4"/>
                    </a:lnTo>
                    <a:lnTo>
                      <a:pt x="2440" y="4"/>
                    </a:lnTo>
                    <a:lnTo>
                      <a:pt x="2444" y="4"/>
                    </a:lnTo>
                    <a:lnTo>
                      <a:pt x="2448" y="4"/>
                    </a:lnTo>
                    <a:lnTo>
                      <a:pt x="2452" y="3"/>
                    </a:lnTo>
                    <a:lnTo>
                      <a:pt x="2456" y="4"/>
                    </a:lnTo>
                    <a:lnTo>
                      <a:pt x="2460" y="4"/>
                    </a:lnTo>
                    <a:lnTo>
                      <a:pt x="2464" y="3"/>
                    </a:lnTo>
                    <a:lnTo>
                      <a:pt x="2468" y="4"/>
                    </a:lnTo>
                    <a:lnTo>
                      <a:pt x="2472" y="4"/>
                    </a:lnTo>
                    <a:lnTo>
                      <a:pt x="2476" y="4"/>
                    </a:lnTo>
                    <a:lnTo>
                      <a:pt x="2480" y="4"/>
                    </a:lnTo>
                    <a:lnTo>
                      <a:pt x="2484" y="3"/>
                    </a:lnTo>
                    <a:lnTo>
                      <a:pt x="2488" y="4"/>
                    </a:lnTo>
                    <a:lnTo>
                      <a:pt x="2492" y="3"/>
                    </a:lnTo>
                    <a:lnTo>
                      <a:pt x="2496" y="4"/>
                    </a:lnTo>
                    <a:lnTo>
                      <a:pt x="2499" y="4"/>
                    </a:lnTo>
                    <a:lnTo>
                      <a:pt x="2503" y="3"/>
                    </a:lnTo>
                    <a:lnTo>
                      <a:pt x="2507" y="4"/>
                    </a:lnTo>
                    <a:lnTo>
                      <a:pt x="2511" y="4"/>
                    </a:lnTo>
                    <a:lnTo>
                      <a:pt x="2515" y="4"/>
                    </a:lnTo>
                    <a:lnTo>
                      <a:pt x="2519" y="3"/>
                    </a:lnTo>
                    <a:lnTo>
                      <a:pt x="2523" y="5"/>
                    </a:lnTo>
                    <a:lnTo>
                      <a:pt x="2527" y="4"/>
                    </a:lnTo>
                    <a:lnTo>
                      <a:pt x="2531" y="4"/>
                    </a:lnTo>
                    <a:lnTo>
                      <a:pt x="2535" y="4"/>
                    </a:lnTo>
                    <a:lnTo>
                      <a:pt x="2539" y="4"/>
                    </a:lnTo>
                    <a:lnTo>
                      <a:pt x="2543" y="4"/>
                    </a:lnTo>
                    <a:lnTo>
                      <a:pt x="2547" y="2"/>
                    </a:lnTo>
                    <a:lnTo>
                      <a:pt x="2551" y="3"/>
                    </a:lnTo>
                    <a:lnTo>
                      <a:pt x="2555" y="4"/>
                    </a:lnTo>
                    <a:lnTo>
                      <a:pt x="2559" y="4"/>
                    </a:lnTo>
                    <a:lnTo>
                      <a:pt x="2562" y="3"/>
                    </a:lnTo>
                    <a:lnTo>
                      <a:pt x="2566" y="3"/>
                    </a:lnTo>
                    <a:lnTo>
                      <a:pt x="2570" y="4"/>
                    </a:lnTo>
                    <a:lnTo>
                      <a:pt x="2574" y="5"/>
                    </a:lnTo>
                    <a:lnTo>
                      <a:pt x="2578" y="3"/>
                    </a:lnTo>
                    <a:lnTo>
                      <a:pt x="2582" y="3"/>
                    </a:lnTo>
                    <a:lnTo>
                      <a:pt x="2586" y="3"/>
                    </a:lnTo>
                    <a:lnTo>
                      <a:pt x="2590" y="3"/>
                    </a:lnTo>
                    <a:lnTo>
                      <a:pt x="2594" y="3"/>
                    </a:lnTo>
                    <a:lnTo>
                      <a:pt x="2598" y="4"/>
                    </a:lnTo>
                    <a:lnTo>
                      <a:pt x="2602" y="3"/>
                    </a:lnTo>
                    <a:lnTo>
                      <a:pt x="2606" y="4"/>
                    </a:lnTo>
                    <a:lnTo>
                      <a:pt x="2610" y="3"/>
                    </a:lnTo>
                    <a:lnTo>
                      <a:pt x="2614" y="3"/>
                    </a:lnTo>
                    <a:lnTo>
                      <a:pt x="2618" y="3"/>
                    </a:lnTo>
                    <a:lnTo>
                      <a:pt x="2622" y="3"/>
                    </a:lnTo>
                    <a:lnTo>
                      <a:pt x="2625" y="3"/>
                    </a:lnTo>
                    <a:lnTo>
                      <a:pt x="2629" y="3"/>
                    </a:lnTo>
                    <a:lnTo>
                      <a:pt x="2633" y="5"/>
                    </a:lnTo>
                    <a:lnTo>
                      <a:pt x="2637" y="3"/>
                    </a:lnTo>
                    <a:lnTo>
                      <a:pt x="2641" y="3"/>
                    </a:lnTo>
                    <a:lnTo>
                      <a:pt x="2645" y="2"/>
                    </a:lnTo>
                    <a:lnTo>
                      <a:pt x="2649" y="4"/>
                    </a:lnTo>
                    <a:lnTo>
                      <a:pt x="2653" y="3"/>
                    </a:lnTo>
                    <a:lnTo>
                      <a:pt x="2657" y="5"/>
                    </a:lnTo>
                    <a:lnTo>
                      <a:pt x="2661" y="3"/>
                    </a:lnTo>
                    <a:lnTo>
                      <a:pt x="2665" y="3"/>
                    </a:lnTo>
                    <a:lnTo>
                      <a:pt x="2669" y="3"/>
                    </a:lnTo>
                    <a:lnTo>
                      <a:pt x="2673" y="4"/>
                    </a:lnTo>
                    <a:lnTo>
                      <a:pt x="2677" y="4"/>
                    </a:lnTo>
                    <a:lnTo>
                      <a:pt x="2681" y="4"/>
                    </a:lnTo>
                    <a:lnTo>
                      <a:pt x="2685" y="4"/>
                    </a:lnTo>
                    <a:lnTo>
                      <a:pt x="2688" y="3"/>
                    </a:lnTo>
                    <a:lnTo>
                      <a:pt x="2692" y="3"/>
                    </a:lnTo>
                    <a:lnTo>
                      <a:pt x="2696" y="3"/>
                    </a:lnTo>
                    <a:lnTo>
                      <a:pt x="2700" y="4"/>
                    </a:lnTo>
                    <a:lnTo>
                      <a:pt x="2704" y="4"/>
                    </a:lnTo>
                    <a:lnTo>
                      <a:pt x="2708" y="3"/>
                    </a:lnTo>
                    <a:lnTo>
                      <a:pt x="2712" y="3"/>
                    </a:lnTo>
                    <a:lnTo>
                      <a:pt x="2716" y="3"/>
                    </a:lnTo>
                    <a:lnTo>
                      <a:pt x="2720" y="3"/>
                    </a:lnTo>
                    <a:lnTo>
                      <a:pt x="2724" y="3"/>
                    </a:lnTo>
                    <a:lnTo>
                      <a:pt x="2728" y="3"/>
                    </a:lnTo>
                    <a:lnTo>
                      <a:pt x="2732" y="3"/>
                    </a:lnTo>
                    <a:lnTo>
                      <a:pt x="2736" y="3"/>
                    </a:lnTo>
                    <a:lnTo>
                      <a:pt x="2740" y="3"/>
                    </a:lnTo>
                    <a:lnTo>
                      <a:pt x="2744" y="3"/>
                    </a:lnTo>
                    <a:lnTo>
                      <a:pt x="2748" y="4"/>
                    </a:lnTo>
                    <a:lnTo>
                      <a:pt x="2751" y="4"/>
                    </a:lnTo>
                    <a:lnTo>
                      <a:pt x="2755" y="4"/>
                    </a:lnTo>
                    <a:lnTo>
                      <a:pt x="2759" y="3"/>
                    </a:lnTo>
                    <a:lnTo>
                      <a:pt x="2763" y="3"/>
                    </a:lnTo>
                    <a:lnTo>
                      <a:pt x="2767" y="3"/>
                    </a:lnTo>
                    <a:lnTo>
                      <a:pt x="2771" y="2"/>
                    </a:lnTo>
                    <a:lnTo>
                      <a:pt x="2775" y="4"/>
                    </a:lnTo>
                    <a:lnTo>
                      <a:pt x="2779" y="3"/>
                    </a:lnTo>
                    <a:lnTo>
                      <a:pt x="2783" y="3"/>
                    </a:lnTo>
                    <a:lnTo>
                      <a:pt x="2787" y="4"/>
                    </a:lnTo>
                    <a:lnTo>
                      <a:pt x="2791" y="3"/>
                    </a:lnTo>
                    <a:lnTo>
                      <a:pt x="2795" y="2"/>
                    </a:lnTo>
                    <a:lnTo>
                      <a:pt x="2799" y="3"/>
                    </a:lnTo>
                    <a:lnTo>
                      <a:pt x="2803" y="4"/>
                    </a:lnTo>
                    <a:lnTo>
                      <a:pt x="2807" y="4"/>
                    </a:lnTo>
                    <a:lnTo>
                      <a:pt x="2811" y="2"/>
                    </a:lnTo>
                    <a:lnTo>
                      <a:pt x="2814" y="3"/>
                    </a:lnTo>
                    <a:lnTo>
                      <a:pt x="2818" y="4"/>
                    </a:lnTo>
                    <a:lnTo>
                      <a:pt x="2822" y="3"/>
                    </a:lnTo>
                    <a:lnTo>
                      <a:pt x="2826" y="3"/>
                    </a:lnTo>
                    <a:lnTo>
                      <a:pt x="2830" y="3"/>
                    </a:lnTo>
                    <a:lnTo>
                      <a:pt x="2834" y="3"/>
                    </a:lnTo>
                    <a:lnTo>
                      <a:pt x="2838" y="2"/>
                    </a:lnTo>
                    <a:lnTo>
                      <a:pt x="2842" y="3"/>
                    </a:lnTo>
                    <a:lnTo>
                      <a:pt x="2846" y="3"/>
                    </a:lnTo>
                    <a:lnTo>
                      <a:pt x="2850" y="4"/>
                    </a:lnTo>
                    <a:lnTo>
                      <a:pt x="2854" y="3"/>
                    </a:lnTo>
                    <a:lnTo>
                      <a:pt x="2858" y="2"/>
                    </a:lnTo>
                    <a:lnTo>
                      <a:pt x="2862" y="3"/>
                    </a:lnTo>
                    <a:lnTo>
                      <a:pt x="2866" y="3"/>
                    </a:lnTo>
                    <a:lnTo>
                      <a:pt x="2870" y="3"/>
                    </a:lnTo>
                    <a:lnTo>
                      <a:pt x="2874" y="3"/>
                    </a:lnTo>
                    <a:lnTo>
                      <a:pt x="2877" y="3"/>
                    </a:lnTo>
                    <a:lnTo>
                      <a:pt x="2881" y="3"/>
                    </a:lnTo>
                    <a:lnTo>
                      <a:pt x="2885" y="2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1"/>
                    </a:lnTo>
                    <a:lnTo>
                      <a:pt x="2901" y="3"/>
                    </a:lnTo>
                    <a:lnTo>
                      <a:pt x="2905" y="4"/>
                    </a:lnTo>
                    <a:lnTo>
                      <a:pt x="2909" y="4"/>
                    </a:lnTo>
                    <a:lnTo>
                      <a:pt x="2913" y="3"/>
                    </a:lnTo>
                    <a:lnTo>
                      <a:pt x="2917" y="2"/>
                    </a:lnTo>
                    <a:lnTo>
                      <a:pt x="2921" y="3"/>
                    </a:lnTo>
                    <a:lnTo>
                      <a:pt x="2925" y="2"/>
                    </a:lnTo>
                    <a:lnTo>
                      <a:pt x="2929" y="4"/>
                    </a:lnTo>
                    <a:lnTo>
                      <a:pt x="2933" y="3"/>
                    </a:lnTo>
                    <a:lnTo>
                      <a:pt x="2937" y="3"/>
                    </a:lnTo>
                    <a:lnTo>
                      <a:pt x="2940" y="3"/>
                    </a:lnTo>
                    <a:lnTo>
                      <a:pt x="2944" y="4"/>
                    </a:lnTo>
                    <a:lnTo>
                      <a:pt x="2948" y="4"/>
                    </a:lnTo>
                    <a:lnTo>
                      <a:pt x="2952" y="3"/>
                    </a:lnTo>
                    <a:lnTo>
                      <a:pt x="2956" y="3"/>
                    </a:lnTo>
                    <a:lnTo>
                      <a:pt x="2960" y="4"/>
                    </a:lnTo>
                    <a:lnTo>
                      <a:pt x="2964" y="4"/>
                    </a:lnTo>
                    <a:lnTo>
                      <a:pt x="2968" y="3"/>
                    </a:lnTo>
                    <a:lnTo>
                      <a:pt x="2972" y="3"/>
                    </a:lnTo>
                    <a:lnTo>
                      <a:pt x="2976" y="3"/>
                    </a:lnTo>
                    <a:lnTo>
                      <a:pt x="2980" y="3"/>
                    </a:lnTo>
                    <a:lnTo>
                      <a:pt x="2984" y="3"/>
                    </a:lnTo>
                    <a:lnTo>
                      <a:pt x="2988" y="3"/>
                    </a:lnTo>
                    <a:lnTo>
                      <a:pt x="2992" y="3"/>
                    </a:lnTo>
                    <a:lnTo>
                      <a:pt x="2996" y="3"/>
                    </a:lnTo>
                    <a:lnTo>
                      <a:pt x="2999" y="3"/>
                    </a:lnTo>
                    <a:lnTo>
                      <a:pt x="3003" y="2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3"/>
                    </a:lnTo>
                    <a:lnTo>
                      <a:pt x="3027" y="3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3"/>
                    </a:lnTo>
                    <a:lnTo>
                      <a:pt x="3043" y="2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4"/>
                    </a:lnTo>
                    <a:lnTo>
                      <a:pt x="3059" y="3"/>
                    </a:lnTo>
                    <a:lnTo>
                      <a:pt x="3062" y="4"/>
                    </a:lnTo>
                    <a:lnTo>
                      <a:pt x="3066" y="3"/>
                    </a:lnTo>
                    <a:lnTo>
                      <a:pt x="3070" y="4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3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3"/>
                    </a:lnTo>
                    <a:lnTo>
                      <a:pt x="3102" y="4"/>
                    </a:lnTo>
                    <a:lnTo>
                      <a:pt x="3106" y="3"/>
                    </a:lnTo>
                    <a:lnTo>
                      <a:pt x="3110" y="3"/>
                    </a:lnTo>
                    <a:lnTo>
                      <a:pt x="3114" y="3"/>
                    </a:lnTo>
                    <a:lnTo>
                      <a:pt x="3118" y="3"/>
                    </a:lnTo>
                    <a:lnTo>
                      <a:pt x="3122" y="3"/>
                    </a:lnTo>
                    <a:lnTo>
                      <a:pt x="3125" y="2"/>
                    </a:lnTo>
                    <a:lnTo>
                      <a:pt x="3129" y="3"/>
                    </a:lnTo>
                    <a:lnTo>
                      <a:pt x="3133" y="2"/>
                    </a:lnTo>
                    <a:lnTo>
                      <a:pt x="3137" y="3"/>
                    </a:lnTo>
                    <a:lnTo>
                      <a:pt x="3141" y="3"/>
                    </a:lnTo>
                    <a:lnTo>
                      <a:pt x="3145" y="2"/>
                    </a:lnTo>
                    <a:lnTo>
                      <a:pt x="3149" y="2"/>
                    </a:lnTo>
                    <a:lnTo>
                      <a:pt x="3153" y="3"/>
                    </a:lnTo>
                    <a:lnTo>
                      <a:pt x="3157" y="2"/>
                    </a:lnTo>
                    <a:lnTo>
                      <a:pt x="3161" y="3"/>
                    </a:lnTo>
                    <a:lnTo>
                      <a:pt x="3165" y="2"/>
                    </a:lnTo>
                    <a:lnTo>
                      <a:pt x="3169" y="2"/>
                    </a:lnTo>
                    <a:lnTo>
                      <a:pt x="3173" y="1"/>
                    </a:lnTo>
                    <a:lnTo>
                      <a:pt x="3177" y="2"/>
                    </a:lnTo>
                    <a:lnTo>
                      <a:pt x="3181" y="2"/>
                    </a:lnTo>
                    <a:lnTo>
                      <a:pt x="3185" y="1"/>
                    </a:lnTo>
                    <a:lnTo>
                      <a:pt x="3188" y="3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2"/>
                    </a:lnTo>
                    <a:lnTo>
                      <a:pt x="3208" y="3"/>
                    </a:lnTo>
                    <a:lnTo>
                      <a:pt x="3212" y="2"/>
                    </a:lnTo>
                    <a:lnTo>
                      <a:pt x="3216" y="3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1"/>
                    </a:lnTo>
                    <a:lnTo>
                      <a:pt x="3232" y="3"/>
                    </a:lnTo>
                    <a:lnTo>
                      <a:pt x="3236" y="3"/>
                    </a:lnTo>
                    <a:lnTo>
                      <a:pt x="3240" y="3"/>
                    </a:lnTo>
                    <a:lnTo>
                      <a:pt x="3244" y="2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3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2"/>
                    </a:lnTo>
                    <a:lnTo>
                      <a:pt x="3271" y="3"/>
                    </a:lnTo>
                    <a:lnTo>
                      <a:pt x="3275" y="3"/>
                    </a:lnTo>
                    <a:lnTo>
                      <a:pt x="3279" y="2"/>
                    </a:lnTo>
                    <a:lnTo>
                      <a:pt x="3283" y="3"/>
                    </a:lnTo>
                    <a:lnTo>
                      <a:pt x="3287" y="2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3"/>
                    </a:lnTo>
                    <a:lnTo>
                      <a:pt x="3303" y="2"/>
                    </a:lnTo>
                    <a:lnTo>
                      <a:pt x="3307" y="2"/>
                    </a:lnTo>
                    <a:lnTo>
                      <a:pt x="3311" y="2"/>
                    </a:lnTo>
                    <a:lnTo>
                      <a:pt x="3314" y="2"/>
                    </a:lnTo>
                    <a:lnTo>
                      <a:pt x="3318" y="2"/>
                    </a:lnTo>
                    <a:lnTo>
                      <a:pt x="3322" y="2"/>
                    </a:lnTo>
                    <a:lnTo>
                      <a:pt x="3326" y="3"/>
                    </a:lnTo>
                    <a:lnTo>
                      <a:pt x="3330" y="1"/>
                    </a:lnTo>
                    <a:lnTo>
                      <a:pt x="3334" y="1"/>
                    </a:lnTo>
                    <a:lnTo>
                      <a:pt x="3338" y="2"/>
                    </a:lnTo>
                    <a:lnTo>
                      <a:pt x="3342" y="3"/>
                    </a:lnTo>
                    <a:lnTo>
                      <a:pt x="3346" y="1"/>
                    </a:lnTo>
                    <a:lnTo>
                      <a:pt x="3350" y="3"/>
                    </a:lnTo>
                    <a:lnTo>
                      <a:pt x="3354" y="2"/>
                    </a:lnTo>
                    <a:lnTo>
                      <a:pt x="3358" y="3"/>
                    </a:lnTo>
                    <a:lnTo>
                      <a:pt x="3362" y="2"/>
                    </a:lnTo>
                    <a:lnTo>
                      <a:pt x="3366" y="2"/>
                    </a:lnTo>
                    <a:lnTo>
                      <a:pt x="3370" y="3"/>
                    </a:lnTo>
                    <a:lnTo>
                      <a:pt x="3374" y="3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3"/>
                    </a:lnTo>
                    <a:lnTo>
                      <a:pt x="3389" y="1"/>
                    </a:lnTo>
                    <a:lnTo>
                      <a:pt x="3393" y="3"/>
                    </a:lnTo>
                    <a:lnTo>
                      <a:pt x="3397" y="2"/>
                    </a:lnTo>
                    <a:lnTo>
                      <a:pt x="3401" y="3"/>
                    </a:lnTo>
                    <a:lnTo>
                      <a:pt x="3405" y="1"/>
                    </a:lnTo>
                    <a:lnTo>
                      <a:pt x="3409" y="1"/>
                    </a:lnTo>
                    <a:lnTo>
                      <a:pt x="3413" y="3"/>
                    </a:lnTo>
                    <a:lnTo>
                      <a:pt x="3417" y="1"/>
                    </a:lnTo>
                    <a:lnTo>
                      <a:pt x="3421" y="2"/>
                    </a:lnTo>
                    <a:lnTo>
                      <a:pt x="3425" y="3"/>
                    </a:lnTo>
                    <a:lnTo>
                      <a:pt x="3429" y="2"/>
                    </a:lnTo>
                    <a:lnTo>
                      <a:pt x="3433" y="3"/>
                    </a:lnTo>
                    <a:lnTo>
                      <a:pt x="3437" y="2"/>
                    </a:lnTo>
                    <a:lnTo>
                      <a:pt x="3440" y="1"/>
                    </a:lnTo>
                    <a:lnTo>
                      <a:pt x="3444" y="2"/>
                    </a:lnTo>
                    <a:lnTo>
                      <a:pt x="3448" y="2"/>
                    </a:lnTo>
                    <a:lnTo>
                      <a:pt x="3452" y="3"/>
                    </a:lnTo>
                    <a:lnTo>
                      <a:pt x="3456" y="3"/>
                    </a:lnTo>
                    <a:lnTo>
                      <a:pt x="3460" y="2"/>
                    </a:lnTo>
                    <a:lnTo>
                      <a:pt x="3464" y="2"/>
                    </a:lnTo>
                    <a:lnTo>
                      <a:pt x="3468" y="2"/>
                    </a:lnTo>
                    <a:lnTo>
                      <a:pt x="3472" y="2"/>
                    </a:lnTo>
                    <a:lnTo>
                      <a:pt x="3476" y="3"/>
                    </a:lnTo>
                    <a:lnTo>
                      <a:pt x="3480" y="2"/>
                    </a:lnTo>
                    <a:lnTo>
                      <a:pt x="3484" y="2"/>
                    </a:lnTo>
                    <a:lnTo>
                      <a:pt x="3488" y="2"/>
                    </a:lnTo>
                    <a:lnTo>
                      <a:pt x="3492" y="3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3"/>
                    </a:lnTo>
                    <a:lnTo>
                      <a:pt x="3507" y="2"/>
                    </a:lnTo>
                    <a:lnTo>
                      <a:pt x="3511" y="3"/>
                    </a:lnTo>
                    <a:lnTo>
                      <a:pt x="3515" y="1"/>
                    </a:lnTo>
                    <a:lnTo>
                      <a:pt x="3519" y="3"/>
                    </a:lnTo>
                    <a:lnTo>
                      <a:pt x="3523" y="2"/>
                    </a:lnTo>
                    <a:lnTo>
                      <a:pt x="3527" y="2"/>
                    </a:lnTo>
                    <a:lnTo>
                      <a:pt x="3531" y="1"/>
                    </a:lnTo>
                    <a:lnTo>
                      <a:pt x="3535" y="2"/>
                    </a:lnTo>
                    <a:lnTo>
                      <a:pt x="3539" y="2"/>
                    </a:lnTo>
                    <a:lnTo>
                      <a:pt x="3543" y="2"/>
                    </a:lnTo>
                    <a:lnTo>
                      <a:pt x="3547" y="2"/>
                    </a:lnTo>
                    <a:lnTo>
                      <a:pt x="3551" y="3"/>
                    </a:lnTo>
                    <a:lnTo>
                      <a:pt x="3555" y="3"/>
                    </a:lnTo>
                    <a:lnTo>
                      <a:pt x="3559" y="2"/>
                    </a:lnTo>
                    <a:lnTo>
                      <a:pt x="3562" y="2"/>
                    </a:lnTo>
                    <a:lnTo>
                      <a:pt x="3566" y="2"/>
                    </a:lnTo>
                    <a:lnTo>
                      <a:pt x="3570" y="3"/>
                    </a:lnTo>
                    <a:lnTo>
                      <a:pt x="3574" y="3"/>
                    </a:lnTo>
                    <a:lnTo>
                      <a:pt x="3578" y="2"/>
                    </a:lnTo>
                    <a:lnTo>
                      <a:pt x="3582" y="1"/>
                    </a:lnTo>
                    <a:lnTo>
                      <a:pt x="3586" y="2"/>
                    </a:lnTo>
                    <a:lnTo>
                      <a:pt x="3590" y="3"/>
                    </a:lnTo>
                    <a:lnTo>
                      <a:pt x="3594" y="2"/>
                    </a:lnTo>
                    <a:lnTo>
                      <a:pt x="3598" y="2"/>
                    </a:lnTo>
                    <a:lnTo>
                      <a:pt x="3602" y="3"/>
                    </a:lnTo>
                    <a:lnTo>
                      <a:pt x="3606" y="3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1"/>
                    </a:lnTo>
                    <a:lnTo>
                      <a:pt x="3622" y="3"/>
                    </a:lnTo>
                    <a:lnTo>
                      <a:pt x="3625" y="2"/>
                    </a:lnTo>
                    <a:lnTo>
                      <a:pt x="3629" y="3"/>
                    </a:lnTo>
                    <a:lnTo>
                      <a:pt x="3633" y="2"/>
                    </a:lnTo>
                    <a:lnTo>
                      <a:pt x="3637" y="3"/>
                    </a:lnTo>
                    <a:lnTo>
                      <a:pt x="3641" y="1"/>
                    </a:lnTo>
                    <a:lnTo>
                      <a:pt x="3645" y="3"/>
                    </a:lnTo>
                    <a:lnTo>
                      <a:pt x="3649" y="1"/>
                    </a:lnTo>
                    <a:lnTo>
                      <a:pt x="3653" y="3"/>
                    </a:lnTo>
                    <a:lnTo>
                      <a:pt x="3657" y="3"/>
                    </a:lnTo>
                    <a:lnTo>
                      <a:pt x="3661" y="1"/>
                    </a:lnTo>
                    <a:lnTo>
                      <a:pt x="3665" y="1"/>
                    </a:lnTo>
                    <a:lnTo>
                      <a:pt x="3669" y="3"/>
                    </a:lnTo>
                    <a:lnTo>
                      <a:pt x="3673" y="2"/>
                    </a:lnTo>
                    <a:lnTo>
                      <a:pt x="3677" y="2"/>
                    </a:lnTo>
                    <a:lnTo>
                      <a:pt x="3681" y="1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2"/>
                    </a:lnTo>
                    <a:lnTo>
                      <a:pt x="3696" y="2"/>
                    </a:lnTo>
                    <a:lnTo>
                      <a:pt x="3700" y="1"/>
                    </a:lnTo>
                    <a:lnTo>
                      <a:pt x="3704" y="2"/>
                    </a:lnTo>
                    <a:lnTo>
                      <a:pt x="3708" y="3"/>
                    </a:lnTo>
                    <a:lnTo>
                      <a:pt x="3712" y="1"/>
                    </a:lnTo>
                    <a:lnTo>
                      <a:pt x="3716" y="2"/>
                    </a:lnTo>
                    <a:lnTo>
                      <a:pt x="3720" y="2"/>
                    </a:lnTo>
                    <a:lnTo>
                      <a:pt x="3724" y="2"/>
                    </a:lnTo>
                    <a:lnTo>
                      <a:pt x="3728" y="2"/>
                    </a:lnTo>
                    <a:lnTo>
                      <a:pt x="3732" y="1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2"/>
                    </a:lnTo>
                    <a:lnTo>
                      <a:pt x="3748" y="1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1"/>
                    </a:lnTo>
                    <a:lnTo>
                      <a:pt x="3763" y="2"/>
                    </a:lnTo>
                    <a:lnTo>
                      <a:pt x="3767" y="1"/>
                    </a:lnTo>
                    <a:lnTo>
                      <a:pt x="3771" y="3"/>
                    </a:lnTo>
                    <a:lnTo>
                      <a:pt x="3775" y="1"/>
                    </a:lnTo>
                    <a:lnTo>
                      <a:pt x="3779" y="2"/>
                    </a:lnTo>
                    <a:lnTo>
                      <a:pt x="3783" y="2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2"/>
                    </a:lnTo>
                    <a:lnTo>
                      <a:pt x="3799" y="1"/>
                    </a:lnTo>
                    <a:lnTo>
                      <a:pt x="3803" y="1"/>
                    </a:lnTo>
                    <a:lnTo>
                      <a:pt x="3807" y="1"/>
                    </a:lnTo>
                    <a:lnTo>
                      <a:pt x="3811" y="3"/>
                    </a:lnTo>
                    <a:lnTo>
                      <a:pt x="3814" y="2"/>
                    </a:lnTo>
                    <a:lnTo>
                      <a:pt x="3818" y="2"/>
                    </a:lnTo>
                    <a:lnTo>
                      <a:pt x="3822" y="1"/>
                    </a:lnTo>
                    <a:lnTo>
                      <a:pt x="3826" y="2"/>
                    </a:lnTo>
                    <a:lnTo>
                      <a:pt x="3830" y="2"/>
                    </a:lnTo>
                    <a:lnTo>
                      <a:pt x="3834" y="2"/>
                    </a:lnTo>
                    <a:lnTo>
                      <a:pt x="3838" y="1"/>
                    </a:lnTo>
                    <a:lnTo>
                      <a:pt x="3842" y="2"/>
                    </a:lnTo>
                    <a:lnTo>
                      <a:pt x="3846" y="3"/>
                    </a:lnTo>
                    <a:lnTo>
                      <a:pt x="3850" y="1"/>
                    </a:lnTo>
                    <a:lnTo>
                      <a:pt x="3854" y="2"/>
                    </a:lnTo>
                    <a:lnTo>
                      <a:pt x="3858" y="1"/>
                    </a:lnTo>
                    <a:lnTo>
                      <a:pt x="3862" y="1"/>
                    </a:lnTo>
                    <a:lnTo>
                      <a:pt x="3866" y="1"/>
                    </a:lnTo>
                    <a:lnTo>
                      <a:pt x="3870" y="1"/>
                    </a:lnTo>
                    <a:lnTo>
                      <a:pt x="3874" y="2"/>
                    </a:lnTo>
                    <a:lnTo>
                      <a:pt x="3877" y="3"/>
                    </a:lnTo>
                    <a:lnTo>
                      <a:pt x="3881" y="2"/>
                    </a:lnTo>
                    <a:lnTo>
                      <a:pt x="3885" y="1"/>
                    </a:lnTo>
                    <a:lnTo>
                      <a:pt x="3889" y="1"/>
                    </a:lnTo>
                    <a:lnTo>
                      <a:pt x="3893" y="2"/>
                    </a:lnTo>
                    <a:lnTo>
                      <a:pt x="3897" y="1"/>
                    </a:lnTo>
                    <a:lnTo>
                      <a:pt x="3901" y="1"/>
                    </a:lnTo>
                    <a:lnTo>
                      <a:pt x="3905" y="0"/>
                    </a:lnTo>
                    <a:lnTo>
                      <a:pt x="3909" y="2"/>
                    </a:lnTo>
                    <a:lnTo>
                      <a:pt x="3913" y="2"/>
                    </a:lnTo>
                    <a:lnTo>
                      <a:pt x="3917" y="1"/>
                    </a:lnTo>
                    <a:lnTo>
                      <a:pt x="3921" y="1"/>
                    </a:lnTo>
                    <a:lnTo>
                      <a:pt x="3925" y="1"/>
                    </a:lnTo>
                    <a:lnTo>
                      <a:pt x="3929" y="1"/>
                    </a:lnTo>
                    <a:lnTo>
                      <a:pt x="3933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3" name="Freeform 351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2"/>
                  </a:cxn>
                  <a:cxn ang="0">
                    <a:pos x="625" y="2"/>
                  </a:cxn>
                  <a:cxn ang="0">
                    <a:pos x="688" y="3"/>
                  </a:cxn>
                  <a:cxn ang="0">
                    <a:pos x="751" y="2"/>
                  </a:cxn>
                  <a:cxn ang="0">
                    <a:pos x="814" y="2"/>
                  </a:cxn>
                  <a:cxn ang="0">
                    <a:pos x="877" y="3"/>
                  </a:cxn>
                  <a:cxn ang="0">
                    <a:pos x="940" y="2"/>
                  </a:cxn>
                  <a:cxn ang="0">
                    <a:pos x="1003" y="2"/>
                  </a:cxn>
                  <a:cxn ang="0">
                    <a:pos x="1066" y="3"/>
                  </a:cxn>
                  <a:cxn ang="0">
                    <a:pos x="1129" y="2"/>
                  </a:cxn>
                  <a:cxn ang="0">
                    <a:pos x="1192" y="1"/>
                  </a:cxn>
                  <a:cxn ang="0">
                    <a:pos x="1255" y="2"/>
                  </a:cxn>
                  <a:cxn ang="0">
                    <a:pos x="1318" y="3"/>
                  </a:cxn>
                  <a:cxn ang="0">
                    <a:pos x="1381" y="3"/>
                  </a:cxn>
                  <a:cxn ang="0">
                    <a:pos x="1444" y="4"/>
                  </a:cxn>
                  <a:cxn ang="0">
                    <a:pos x="1507" y="3"/>
                  </a:cxn>
                  <a:cxn ang="0">
                    <a:pos x="1570" y="4"/>
                  </a:cxn>
                  <a:cxn ang="0">
                    <a:pos x="1633" y="4"/>
                  </a:cxn>
                  <a:cxn ang="0">
                    <a:pos x="1696" y="2"/>
                  </a:cxn>
                  <a:cxn ang="0">
                    <a:pos x="1759" y="2"/>
                  </a:cxn>
                  <a:cxn ang="0">
                    <a:pos x="1822" y="4"/>
                  </a:cxn>
                  <a:cxn ang="0">
                    <a:pos x="1885" y="4"/>
                  </a:cxn>
                  <a:cxn ang="0">
                    <a:pos x="1948" y="4"/>
                  </a:cxn>
                  <a:cxn ang="0">
                    <a:pos x="2011" y="4"/>
                  </a:cxn>
                  <a:cxn ang="0">
                    <a:pos x="2074" y="3"/>
                  </a:cxn>
                  <a:cxn ang="0">
                    <a:pos x="2137" y="4"/>
                  </a:cxn>
                  <a:cxn ang="0">
                    <a:pos x="2200" y="3"/>
                  </a:cxn>
                  <a:cxn ang="0">
                    <a:pos x="2263" y="3"/>
                  </a:cxn>
                  <a:cxn ang="0">
                    <a:pos x="2326" y="4"/>
                  </a:cxn>
                  <a:cxn ang="0">
                    <a:pos x="2389" y="4"/>
                  </a:cxn>
                  <a:cxn ang="0">
                    <a:pos x="2452" y="3"/>
                  </a:cxn>
                  <a:cxn ang="0">
                    <a:pos x="2515" y="3"/>
                  </a:cxn>
                  <a:cxn ang="0">
                    <a:pos x="2578" y="4"/>
                  </a:cxn>
                  <a:cxn ang="0">
                    <a:pos x="2641" y="4"/>
                  </a:cxn>
                  <a:cxn ang="0">
                    <a:pos x="2704" y="3"/>
                  </a:cxn>
                  <a:cxn ang="0">
                    <a:pos x="2767" y="2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2"/>
                  </a:cxn>
                  <a:cxn ang="0">
                    <a:pos x="3019" y="3"/>
                  </a:cxn>
                  <a:cxn ang="0">
                    <a:pos x="3082" y="2"/>
                  </a:cxn>
                  <a:cxn ang="0">
                    <a:pos x="3145" y="3"/>
                  </a:cxn>
                  <a:cxn ang="0">
                    <a:pos x="3208" y="3"/>
                  </a:cxn>
                  <a:cxn ang="0">
                    <a:pos x="3271" y="2"/>
                  </a:cxn>
                  <a:cxn ang="0">
                    <a:pos x="3334" y="2"/>
                  </a:cxn>
                  <a:cxn ang="0">
                    <a:pos x="3397" y="4"/>
                  </a:cxn>
                  <a:cxn ang="0">
                    <a:pos x="3460" y="4"/>
                  </a:cxn>
                  <a:cxn ang="0">
                    <a:pos x="3523" y="3"/>
                  </a:cxn>
                  <a:cxn ang="0">
                    <a:pos x="3586" y="2"/>
                  </a:cxn>
                  <a:cxn ang="0">
                    <a:pos x="3649" y="2"/>
                  </a:cxn>
                  <a:cxn ang="0">
                    <a:pos x="3712" y="4"/>
                  </a:cxn>
                  <a:cxn ang="0">
                    <a:pos x="3775" y="3"/>
                  </a:cxn>
                  <a:cxn ang="0">
                    <a:pos x="3838" y="3"/>
                  </a:cxn>
                  <a:cxn ang="0">
                    <a:pos x="3901" y="3"/>
                  </a:cxn>
                </a:cxnLst>
                <a:rect l="0" t="0" r="r" b="b"/>
                <a:pathLst>
                  <a:path w="3933" h="5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0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3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1"/>
                    </a:lnTo>
                    <a:lnTo>
                      <a:pt x="519" y="1"/>
                    </a:lnTo>
                    <a:lnTo>
                      <a:pt x="523" y="1"/>
                    </a:lnTo>
                    <a:lnTo>
                      <a:pt x="527" y="1"/>
                    </a:lnTo>
                    <a:lnTo>
                      <a:pt x="531" y="1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3" y="2"/>
                    </a:lnTo>
                    <a:lnTo>
                      <a:pt x="547" y="1"/>
                    </a:lnTo>
                    <a:lnTo>
                      <a:pt x="551" y="2"/>
                    </a:lnTo>
                    <a:lnTo>
                      <a:pt x="555" y="2"/>
                    </a:lnTo>
                    <a:lnTo>
                      <a:pt x="559" y="2"/>
                    </a:lnTo>
                    <a:lnTo>
                      <a:pt x="562" y="2"/>
                    </a:lnTo>
                    <a:lnTo>
                      <a:pt x="566" y="1"/>
                    </a:lnTo>
                    <a:lnTo>
                      <a:pt x="570" y="2"/>
                    </a:lnTo>
                    <a:lnTo>
                      <a:pt x="574" y="2"/>
                    </a:lnTo>
                    <a:lnTo>
                      <a:pt x="578" y="2"/>
                    </a:lnTo>
                    <a:lnTo>
                      <a:pt x="582" y="3"/>
                    </a:lnTo>
                    <a:lnTo>
                      <a:pt x="586" y="2"/>
                    </a:lnTo>
                    <a:lnTo>
                      <a:pt x="590" y="1"/>
                    </a:lnTo>
                    <a:lnTo>
                      <a:pt x="594" y="2"/>
                    </a:lnTo>
                    <a:lnTo>
                      <a:pt x="598" y="2"/>
                    </a:lnTo>
                    <a:lnTo>
                      <a:pt x="602" y="2"/>
                    </a:lnTo>
                    <a:lnTo>
                      <a:pt x="606" y="2"/>
                    </a:lnTo>
                    <a:lnTo>
                      <a:pt x="610" y="2"/>
                    </a:lnTo>
                    <a:lnTo>
                      <a:pt x="614" y="2"/>
                    </a:lnTo>
                    <a:lnTo>
                      <a:pt x="618" y="3"/>
                    </a:lnTo>
                    <a:lnTo>
                      <a:pt x="622" y="2"/>
                    </a:lnTo>
                    <a:lnTo>
                      <a:pt x="625" y="2"/>
                    </a:lnTo>
                    <a:lnTo>
                      <a:pt x="629" y="2"/>
                    </a:lnTo>
                    <a:lnTo>
                      <a:pt x="633" y="2"/>
                    </a:lnTo>
                    <a:lnTo>
                      <a:pt x="637" y="2"/>
                    </a:lnTo>
                    <a:lnTo>
                      <a:pt x="641" y="2"/>
                    </a:lnTo>
                    <a:lnTo>
                      <a:pt x="645" y="2"/>
                    </a:lnTo>
                    <a:lnTo>
                      <a:pt x="649" y="2"/>
                    </a:lnTo>
                    <a:lnTo>
                      <a:pt x="653" y="2"/>
                    </a:lnTo>
                    <a:lnTo>
                      <a:pt x="657" y="2"/>
                    </a:lnTo>
                    <a:lnTo>
                      <a:pt x="661" y="2"/>
                    </a:lnTo>
                    <a:lnTo>
                      <a:pt x="665" y="1"/>
                    </a:lnTo>
                    <a:lnTo>
                      <a:pt x="669" y="2"/>
                    </a:lnTo>
                    <a:lnTo>
                      <a:pt x="673" y="2"/>
                    </a:lnTo>
                    <a:lnTo>
                      <a:pt x="677" y="2"/>
                    </a:lnTo>
                    <a:lnTo>
                      <a:pt x="681" y="1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2"/>
                    </a:lnTo>
                    <a:lnTo>
                      <a:pt x="696" y="1"/>
                    </a:lnTo>
                    <a:lnTo>
                      <a:pt x="700" y="2"/>
                    </a:lnTo>
                    <a:lnTo>
                      <a:pt x="704" y="2"/>
                    </a:lnTo>
                    <a:lnTo>
                      <a:pt x="708" y="2"/>
                    </a:lnTo>
                    <a:lnTo>
                      <a:pt x="712" y="2"/>
                    </a:lnTo>
                    <a:lnTo>
                      <a:pt x="716" y="2"/>
                    </a:lnTo>
                    <a:lnTo>
                      <a:pt x="720" y="2"/>
                    </a:lnTo>
                    <a:lnTo>
                      <a:pt x="724" y="3"/>
                    </a:lnTo>
                    <a:lnTo>
                      <a:pt x="728" y="3"/>
                    </a:lnTo>
                    <a:lnTo>
                      <a:pt x="732" y="2"/>
                    </a:lnTo>
                    <a:lnTo>
                      <a:pt x="736" y="2"/>
                    </a:lnTo>
                    <a:lnTo>
                      <a:pt x="740" y="1"/>
                    </a:lnTo>
                    <a:lnTo>
                      <a:pt x="744" y="1"/>
                    </a:lnTo>
                    <a:lnTo>
                      <a:pt x="748" y="1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9" y="2"/>
                    </a:lnTo>
                    <a:lnTo>
                      <a:pt x="763" y="1"/>
                    </a:lnTo>
                    <a:lnTo>
                      <a:pt x="767" y="1"/>
                    </a:lnTo>
                    <a:lnTo>
                      <a:pt x="771" y="2"/>
                    </a:lnTo>
                    <a:lnTo>
                      <a:pt x="775" y="2"/>
                    </a:lnTo>
                    <a:lnTo>
                      <a:pt x="779" y="2"/>
                    </a:lnTo>
                    <a:lnTo>
                      <a:pt x="783" y="2"/>
                    </a:lnTo>
                    <a:lnTo>
                      <a:pt x="787" y="1"/>
                    </a:lnTo>
                    <a:lnTo>
                      <a:pt x="791" y="2"/>
                    </a:lnTo>
                    <a:lnTo>
                      <a:pt x="795" y="2"/>
                    </a:lnTo>
                    <a:lnTo>
                      <a:pt x="799" y="2"/>
                    </a:lnTo>
                    <a:lnTo>
                      <a:pt x="803" y="2"/>
                    </a:lnTo>
                    <a:lnTo>
                      <a:pt x="807" y="2"/>
                    </a:lnTo>
                    <a:lnTo>
                      <a:pt x="811" y="2"/>
                    </a:lnTo>
                    <a:lnTo>
                      <a:pt x="814" y="2"/>
                    </a:lnTo>
                    <a:lnTo>
                      <a:pt x="818" y="2"/>
                    </a:lnTo>
                    <a:lnTo>
                      <a:pt x="822" y="2"/>
                    </a:lnTo>
                    <a:lnTo>
                      <a:pt x="826" y="3"/>
                    </a:lnTo>
                    <a:lnTo>
                      <a:pt x="830" y="2"/>
                    </a:lnTo>
                    <a:lnTo>
                      <a:pt x="834" y="2"/>
                    </a:lnTo>
                    <a:lnTo>
                      <a:pt x="838" y="2"/>
                    </a:lnTo>
                    <a:lnTo>
                      <a:pt x="842" y="2"/>
                    </a:lnTo>
                    <a:lnTo>
                      <a:pt x="846" y="1"/>
                    </a:lnTo>
                    <a:lnTo>
                      <a:pt x="850" y="2"/>
                    </a:lnTo>
                    <a:lnTo>
                      <a:pt x="854" y="2"/>
                    </a:lnTo>
                    <a:lnTo>
                      <a:pt x="858" y="2"/>
                    </a:lnTo>
                    <a:lnTo>
                      <a:pt x="862" y="2"/>
                    </a:lnTo>
                    <a:lnTo>
                      <a:pt x="866" y="2"/>
                    </a:lnTo>
                    <a:lnTo>
                      <a:pt x="870" y="2"/>
                    </a:lnTo>
                    <a:lnTo>
                      <a:pt x="874" y="1"/>
                    </a:lnTo>
                    <a:lnTo>
                      <a:pt x="877" y="3"/>
                    </a:lnTo>
                    <a:lnTo>
                      <a:pt x="881" y="2"/>
                    </a:lnTo>
                    <a:lnTo>
                      <a:pt x="885" y="3"/>
                    </a:lnTo>
                    <a:lnTo>
                      <a:pt x="889" y="2"/>
                    </a:lnTo>
                    <a:lnTo>
                      <a:pt x="893" y="2"/>
                    </a:lnTo>
                    <a:lnTo>
                      <a:pt x="897" y="2"/>
                    </a:lnTo>
                    <a:lnTo>
                      <a:pt x="901" y="2"/>
                    </a:lnTo>
                    <a:lnTo>
                      <a:pt x="905" y="2"/>
                    </a:lnTo>
                    <a:lnTo>
                      <a:pt x="909" y="2"/>
                    </a:lnTo>
                    <a:lnTo>
                      <a:pt x="913" y="3"/>
                    </a:lnTo>
                    <a:lnTo>
                      <a:pt x="917" y="1"/>
                    </a:lnTo>
                    <a:lnTo>
                      <a:pt x="921" y="1"/>
                    </a:lnTo>
                    <a:lnTo>
                      <a:pt x="925" y="2"/>
                    </a:lnTo>
                    <a:lnTo>
                      <a:pt x="929" y="3"/>
                    </a:lnTo>
                    <a:lnTo>
                      <a:pt x="933" y="2"/>
                    </a:lnTo>
                    <a:lnTo>
                      <a:pt x="937" y="2"/>
                    </a:lnTo>
                    <a:lnTo>
                      <a:pt x="940" y="2"/>
                    </a:lnTo>
                    <a:lnTo>
                      <a:pt x="944" y="1"/>
                    </a:lnTo>
                    <a:lnTo>
                      <a:pt x="948" y="2"/>
                    </a:lnTo>
                    <a:lnTo>
                      <a:pt x="952" y="2"/>
                    </a:lnTo>
                    <a:lnTo>
                      <a:pt x="956" y="2"/>
                    </a:lnTo>
                    <a:lnTo>
                      <a:pt x="960" y="2"/>
                    </a:lnTo>
                    <a:lnTo>
                      <a:pt x="964" y="2"/>
                    </a:lnTo>
                    <a:lnTo>
                      <a:pt x="968" y="2"/>
                    </a:lnTo>
                    <a:lnTo>
                      <a:pt x="972" y="2"/>
                    </a:lnTo>
                    <a:lnTo>
                      <a:pt x="976" y="2"/>
                    </a:lnTo>
                    <a:lnTo>
                      <a:pt x="980" y="2"/>
                    </a:lnTo>
                    <a:lnTo>
                      <a:pt x="984" y="4"/>
                    </a:lnTo>
                    <a:lnTo>
                      <a:pt x="988" y="3"/>
                    </a:lnTo>
                    <a:lnTo>
                      <a:pt x="992" y="3"/>
                    </a:lnTo>
                    <a:lnTo>
                      <a:pt x="996" y="2"/>
                    </a:lnTo>
                    <a:lnTo>
                      <a:pt x="999" y="2"/>
                    </a:lnTo>
                    <a:lnTo>
                      <a:pt x="1003" y="2"/>
                    </a:lnTo>
                    <a:lnTo>
                      <a:pt x="1007" y="2"/>
                    </a:lnTo>
                    <a:lnTo>
                      <a:pt x="1011" y="2"/>
                    </a:lnTo>
                    <a:lnTo>
                      <a:pt x="1015" y="1"/>
                    </a:lnTo>
                    <a:lnTo>
                      <a:pt x="1019" y="1"/>
                    </a:lnTo>
                    <a:lnTo>
                      <a:pt x="1023" y="2"/>
                    </a:lnTo>
                    <a:lnTo>
                      <a:pt x="1027" y="2"/>
                    </a:lnTo>
                    <a:lnTo>
                      <a:pt x="1031" y="2"/>
                    </a:lnTo>
                    <a:lnTo>
                      <a:pt x="1035" y="3"/>
                    </a:lnTo>
                    <a:lnTo>
                      <a:pt x="1039" y="2"/>
                    </a:lnTo>
                    <a:lnTo>
                      <a:pt x="1043" y="3"/>
                    </a:lnTo>
                    <a:lnTo>
                      <a:pt x="1047" y="2"/>
                    </a:lnTo>
                    <a:lnTo>
                      <a:pt x="1051" y="3"/>
                    </a:lnTo>
                    <a:lnTo>
                      <a:pt x="1055" y="2"/>
                    </a:lnTo>
                    <a:lnTo>
                      <a:pt x="1059" y="2"/>
                    </a:lnTo>
                    <a:lnTo>
                      <a:pt x="1062" y="2"/>
                    </a:lnTo>
                    <a:lnTo>
                      <a:pt x="1066" y="3"/>
                    </a:lnTo>
                    <a:lnTo>
                      <a:pt x="1070" y="2"/>
                    </a:lnTo>
                    <a:lnTo>
                      <a:pt x="1074" y="2"/>
                    </a:lnTo>
                    <a:lnTo>
                      <a:pt x="1078" y="2"/>
                    </a:lnTo>
                    <a:lnTo>
                      <a:pt x="1082" y="2"/>
                    </a:lnTo>
                    <a:lnTo>
                      <a:pt x="1086" y="2"/>
                    </a:lnTo>
                    <a:lnTo>
                      <a:pt x="1090" y="1"/>
                    </a:lnTo>
                    <a:lnTo>
                      <a:pt x="1094" y="2"/>
                    </a:lnTo>
                    <a:lnTo>
                      <a:pt x="1098" y="2"/>
                    </a:lnTo>
                    <a:lnTo>
                      <a:pt x="1102" y="2"/>
                    </a:lnTo>
                    <a:lnTo>
                      <a:pt x="1106" y="3"/>
                    </a:lnTo>
                    <a:lnTo>
                      <a:pt x="1110" y="2"/>
                    </a:lnTo>
                    <a:lnTo>
                      <a:pt x="1114" y="2"/>
                    </a:lnTo>
                    <a:lnTo>
                      <a:pt x="1118" y="2"/>
                    </a:lnTo>
                    <a:lnTo>
                      <a:pt x="1122" y="1"/>
                    </a:lnTo>
                    <a:lnTo>
                      <a:pt x="1125" y="3"/>
                    </a:lnTo>
                    <a:lnTo>
                      <a:pt x="1129" y="2"/>
                    </a:lnTo>
                    <a:lnTo>
                      <a:pt x="1133" y="2"/>
                    </a:lnTo>
                    <a:lnTo>
                      <a:pt x="1137" y="3"/>
                    </a:lnTo>
                    <a:lnTo>
                      <a:pt x="1141" y="2"/>
                    </a:lnTo>
                    <a:lnTo>
                      <a:pt x="1145" y="4"/>
                    </a:lnTo>
                    <a:lnTo>
                      <a:pt x="1149" y="2"/>
                    </a:lnTo>
                    <a:lnTo>
                      <a:pt x="1153" y="1"/>
                    </a:lnTo>
                    <a:lnTo>
                      <a:pt x="1157" y="2"/>
                    </a:lnTo>
                    <a:lnTo>
                      <a:pt x="1161" y="3"/>
                    </a:lnTo>
                    <a:lnTo>
                      <a:pt x="1165" y="2"/>
                    </a:lnTo>
                    <a:lnTo>
                      <a:pt x="1169" y="1"/>
                    </a:lnTo>
                    <a:lnTo>
                      <a:pt x="1173" y="2"/>
                    </a:lnTo>
                    <a:lnTo>
                      <a:pt x="1177" y="3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2"/>
                    </a:lnTo>
                    <a:lnTo>
                      <a:pt x="1192" y="1"/>
                    </a:lnTo>
                    <a:lnTo>
                      <a:pt x="1196" y="3"/>
                    </a:lnTo>
                    <a:lnTo>
                      <a:pt x="1200" y="2"/>
                    </a:lnTo>
                    <a:lnTo>
                      <a:pt x="1204" y="2"/>
                    </a:lnTo>
                    <a:lnTo>
                      <a:pt x="1208" y="2"/>
                    </a:lnTo>
                    <a:lnTo>
                      <a:pt x="1212" y="2"/>
                    </a:lnTo>
                    <a:lnTo>
                      <a:pt x="1216" y="1"/>
                    </a:lnTo>
                    <a:lnTo>
                      <a:pt x="1220" y="2"/>
                    </a:lnTo>
                    <a:lnTo>
                      <a:pt x="1224" y="2"/>
                    </a:lnTo>
                    <a:lnTo>
                      <a:pt x="1228" y="2"/>
                    </a:lnTo>
                    <a:lnTo>
                      <a:pt x="1232" y="3"/>
                    </a:lnTo>
                    <a:lnTo>
                      <a:pt x="1236" y="3"/>
                    </a:lnTo>
                    <a:lnTo>
                      <a:pt x="1240" y="2"/>
                    </a:lnTo>
                    <a:lnTo>
                      <a:pt x="1244" y="3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4"/>
                    </a:lnTo>
                    <a:lnTo>
                      <a:pt x="1263" y="2"/>
                    </a:lnTo>
                    <a:lnTo>
                      <a:pt x="1267" y="2"/>
                    </a:lnTo>
                    <a:lnTo>
                      <a:pt x="1271" y="2"/>
                    </a:lnTo>
                    <a:lnTo>
                      <a:pt x="1275" y="2"/>
                    </a:lnTo>
                    <a:lnTo>
                      <a:pt x="1279" y="2"/>
                    </a:lnTo>
                    <a:lnTo>
                      <a:pt x="1283" y="2"/>
                    </a:lnTo>
                    <a:lnTo>
                      <a:pt x="1287" y="2"/>
                    </a:lnTo>
                    <a:lnTo>
                      <a:pt x="1291" y="3"/>
                    </a:lnTo>
                    <a:lnTo>
                      <a:pt x="1295" y="4"/>
                    </a:lnTo>
                    <a:lnTo>
                      <a:pt x="1299" y="3"/>
                    </a:lnTo>
                    <a:lnTo>
                      <a:pt x="1303" y="2"/>
                    </a:lnTo>
                    <a:lnTo>
                      <a:pt x="1307" y="1"/>
                    </a:lnTo>
                    <a:lnTo>
                      <a:pt x="1311" y="2"/>
                    </a:lnTo>
                    <a:lnTo>
                      <a:pt x="1314" y="2"/>
                    </a:lnTo>
                    <a:lnTo>
                      <a:pt x="1318" y="3"/>
                    </a:lnTo>
                    <a:lnTo>
                      <a:pt x="1322" y="3"/>
                    </a:lnTo>
                    <a:lnTo>
                      <a:pt x="1326" y="3"/>
                    </a:lnTo>
                    <a:lnTo>
                      <a:pt x="1330" y="1"/>
                    </a:lnTo>
                    <a:lnTo>
                      <a:pt x="1334" y="2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2"/>
                    </a:lnTo>
                    <a:lnTo>
                      <a:pt x="1350" y="2"/>
                    </a:lnTo>
                    <a:lnTo>
                      <a:pt x="1354" y="2"/>
                    </a:lnTo>
                    <a:lnTo>
                      <a:pt x="1358" y="3"/>
                    </a:lnTo>
                    <a:lnTo>
                      <a:pt x="1362" y="2"/>
                    </a:lnTo>
                    <a:lnTo>
                      <a:pt x="1366" y="3"/>
                    </a:lnTo>
                    <a:lnTo>
                      <a:pt x="1370" y="3"/>
                    </a:lnTo>
                    <a:lnTo>
                      <a:pt x="1374" y="2"/>
                    </a:lnTo>
                    <a:lnTo>
                      <a:pt x="1377" y="4"/>
                    </a:lnTo>
                    <a:lnTo>
                      <a:pt x="1381" y="3"/>
                    </a:lnTo>
                    <a:lnTo>
                      <a:pt x="1385" y="2"/>
                    </a:lnTo>
                    <a:lnTo>
                      <a:pt x="1389" y="4"/>
                    </a:lnTo>
                    <a:lnTo>
                      <a:pt x="1393" y="2"/>
                    </a:lnTo>
                    <a:lnTo>
                      <a:pt x="1397" y="3"/>
                    </a:lnTo>
                    <a:lnTo>
                      <a:pt x="1401" y="2"/>
                    </a:lnTo>
                    <a:lnTo>
                      <a:pt x="1405" y="2"/>
                    </a:lnTo>
                    <a:lnTo>
                      <a:pt x="1409" y="3"/>
                    </a:lnTo>
                    <a:lnTo>
                      <a:pt x="1413" y="2"/>
                    </a:lnTo>
                    <a:lnTo>
                      <a:pt x="1417" y="3"/>
                    </a:lnTo>
                    <a:lnTo>
                      <a:pt x="1421" y="3"/>
                    </a:lnTo>
                    <a:lnTo>
                      <a:pt x="1425" y="4"/>
                    </a:lnTo>
                    <a:lnTo>
                      <a:pt x="1429" y="2"/>
                    </a:lnTo>
                    <a:lnTo>
                      <a:pt x="1433" y="4"/>
                    </a:lnTo>
                    <a:lnTo>
                      <a:pt x="1437" y="3"/>
                    </a:lnTo>
                    <a:lnTo>
                      <a:pt x="1440" y="3"/>
                    </a:lnTo>
                    <a:lnTo>
                      <a:pt x="1444" y="4"/>
                    </a:lnTo>
                    <a:lnTo>
                      <a:pt x="1448" y="3"/>
                    </a:lnTo>
                    <a:lnTo>
                      <a:pt x="1452" y="4"/>
                    </a:lnTo>
                    <a:lnTo>
                      <a:pt x="1456" y="3"/>
                    </a:lnTo>
                    <a:lnTo>
                      <a:pt x="1460" y="3"/>
                    </a:lnTo>
                    <a:lnTo>
                      <a:pt x="1464" y="2"/>
                    </a:lnTo>
                    <a:lnTo>
                      <a:pt x="1468" y="3"/>
                    </a:lnTo>
                    <a:lnTo>
                      <a:pt x="1472" y="2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4"/>
                    </a:lnTo>
                    <a:lnTo>
                      <a:pt x="1488" y="2"/>
                    </a:lnTo>
                    <a:lnTo>
                      <a:pt x="1492" y="4"/>
                    </a:lnTo>
                    <a:lnTo>
                      <a:pt x="1496" y="3"/>
                    </a:lnTo>
                    <a:lnTo>
                      <a:pt x="1499" y="3"/>
                    </a:lnTo>
                    <a:lnTo>
                      <a:pt x="1503" y="3"/>
                    </a:lnTo>
                    <a:lnTo>
                      <a:pt x="1507" y="3"/>
                    </a:lnTo>
                    <a:lnTo>
                      <a:pt x="1511" y="2"/>
                    </a:lnTo>
                    <a:lnTo>
                      <a:pt x="1515" y="3"/>
                    </a:lnTo>
                    <a:lnTo>
                      <a:pt x="1519" y="4"/>
                    </a:lnTo>
                    <a:lnTo>
                      <a:pt x="1523" y="2"/>
                    </a:lnTo>
                    <a:lnTo>
                      <a:pt x="1527" y="4"/>
                    </a:lnTo>
                    <a:lnTo>
                      <a:pt x="1531" y="2"/>
                    </a:lnTo>
                    <a:lnTo>
                      <a:pt x="1535" y="3"/>
                    </a:lnTo>
                    <a:lnTo>
                      <a:pt x="1539" y="4"/>
                    </a:lnTo>
                    <a:lnTo>
                      <a:pt x="1543" y="2"/>
                    </a:lnTo>
                    <a:lnTo>
                      <a:pt x="1547" y="2"/>
                    </a:lnTo>
                    <a:lnTo>
                      <a:pt x="1551" y="3"/>
                    </a:lnTo>
                    <a:lnTo>
                      <a:pt x="1555" y="4"/>
                    </a:lnTo>
                    <a:lnTo>
                      <a:pt x="1559" y="2"/>
                    </a:lnTo>
                    <a:lnTo>
                      <a:pt x="1562" y="2"/>
                    </a:lnTo>
                    <a:lnTo>
                      <a:pt x="1566" y="2"/>
                    </a:lnTo>
                    <a:lnTo>
                      <a:pt x="1570" y="4"/>
                    </a:lnTo>
                    <a:lnTo>
                      <a:pt x="1574" y="2"/>
                    </a:lnTo>
                    <a:lnTo>
                      <a:pt x="1578" y="3"/>
                    </a:lnTo>
                    <a:lnTo>
                      <a:pt x="1582" y="3"/>
                    </a:lnTo>
                    <a:lnTo>
                      <a:pt x="1586" y="3"/>
                    </a:lnTo>
                    <a:lnTo>
                      <a:pt x="1590" y="3"/>
                    </a:lnTo>
                    <a:lnTo>
                      <a:pt x="1594" y="3"/>
                    </a:lnTo>
                    <a:lnTo>
                      <a:pt x="1598" y="3"/>
                    </a:lnTo>
                    <a:lnTo>
                      <a:pt x="1602" y="3"/>
                    </a:lnTo>
                    <a:lnTo>
                      <a:pt x="1606" y="3"/>
                    </a:lnTo>
                    <a:lnTo>
                      <a:pt x="1610" y="2"/>
                    </a:lnTo>
                    <a:lnTo>
                      <a:pt x="1614" y="2"/>
                    </a:lnTo>
                    <a:lnTo>
                      <a:pt x="1618" y="4"/>
                    </a:lnTo>
                    <a:lnTo>
                      <a:pt x="1622" y="2"/>
                    </a:lnTo>
                    <a:lnTo>
                      <a:pt x="1625" y="4"/>
                    </a:lnTo>
                    <a:lnTo>
                      <a:pt x="1629" y="3"/>
                    </a:lnTo>
                    <a:lnTo>
                      <a:pt x="1633" y="4"/>
                    </a:lnTo>
                    <a:lnTo>
                      <a:pt x="1637" y="2"/>
                    </a:lnTo>
                    <a:lnTo>
                      <a:pt x="1641" y="2"/>
                    </a:lnTo>
                    <a:lnTo>
                      <a:pt x="1645" y="2"/>
                    </a:lnTo>
                    <a:lnTo>
                      <a:pt x="1649" y="2"/>
                    </a:lnTo>
                    <a:lnTo>
                      <a:pt x="1653" y="3"/>
                    </a:lnTo>
                    <a:lnTo>
                      <a:pt x="1657" y="3"/>
                    </a:lnTo>
                    <a:lnTo>
                      <a:pt x="1661" y="3"/>
                    </a:lnTo>
                    <a:lnTo>
                      <a:pt x="1665" y="2"/>
                    </a:lnTo>
                    <a:lnTo>
                      <a:pt x="1669" y="3"/>
                    </a:lnTo>
                    <a:lnTo>
                      <a:pt x="1673" y="4"/>
                    </a:lnTo>
                    <a:lnTo>
                      <a:pt x="1677" y="2"/>
                    </a:lnTo>
                    <a:lnTo>
                      <a:pt x="1681" y="4"/>
                    </a:lnTo>
                    <a:lnTo>
                      <a:pt x="1685" y="2"/>
                    </a:lnTo>
                    <a:lnTo>
                      <a:pt x="1688" y="2"/>
                    </a:lnTo>
                    <a:lnTo>
                      <a:pt x="1692" y="3"/>
                    </a:lnTo>
                    <a:lnTo>
                      <a:pt x="1696" y="2"/>
                    </a:lnTo>
                    <a:lnTo>
                      <a:pt x="1700" y="3"/>
                    </a:lnTo>
                    <a:lnTo>
                      <a:pt x="1704" y="2"/>
                    </a:lnTo>
                    <a:lnTo>
                      <a:pt x="1708" y="3"/>
                    </a:lnTo>
                    <a:lnTo>
                      <a:pt x="1712" y="4"/>
                    </a:lnTo>
                    <a:lnTo>
                      <a:pt x="1716" y="4"/>
                    </a:lnTo>
                    <a:lnTo>
                      <a:pt x="1720" y="4"/>
                    </a:lnTo>
                    <a:lnTo>
                      <a:pt x="1724" y="3"/>
                    </a:lnTo>
                    <a:lnTo>
                      <a:pt x="1728" y="3"/>
                    </a:lnTo>
                    <a:lnTo>
                      <a:pt x="1732" y="4"/>
                    </a:lnTo>
                    <a:lnTo>
                      <a:pt x="1736" y="4"/>
                    </a:lnTo>
                    <a:lnTo>
                      <a:pt x="1740" y="4"/>
                    </a:lnTo>
                    <a:lnTo>
                      <a:pt x="1744" y="4"/>
                    </a:lnTo>
                    <a:lnTo>
                      <a:pt x="1748" y="4"/>
                    </a:lnTo>
                    <a:lnTo>
                      <a:pt x="1751" y="4"/>
                    </a:lnTo>
                    <a:lnTo>
                      <a:pt x="1755" y="3"/>
                    </a:lnTo>
                    <a:lnTo>
                      <a:pt x="1759" y="2"/>
                    </a:lnTo>
                    <a:lnTo>
                      <a:pt x="1763" y="3"/>
                    </a:lnTo>
                    <a:lnTo>
                      <a:pt x="1767" y="4"/>
                    </a:lnTo>
                    <a:lnTo>
                      <a:pt x="1771" y="2"/>
                    </a:lnTo>
                    <a:lnTo>
                      <a:pt x="1775" y="4"/>
                    </a:lnTo>
                    <a:lnTo>
                      <a:pt x="1779" y="4"/>
                    </a:lnTo>
                    <a:lnTo>
                      <a:pt x="1783" y="4"/>
                    </a:lnTo>
                    <a:lnTo>
                      <a:pt x="1787" y="2"/>
                    </a:lnTo>
                    <a:lnTo>
                      <a:pt x="1791" y="3"/>
                    </a:lnTo>
                    <a:lnTo>
                      <a:pt x="1795" y="4"/>
                    </a:lnTo>
                    <a:lnTo>
                      <a:pt x="1799" y="5"/>
                    </a:lnTo>
                    <a:lnTo>
                      <a:pt x="1803" y="2"/>
                    </a:lnTo>
                    <a:lnTo>
                      <a:pt x="1807" y="4"/>
                    </a:lnTo>
                    <a:lnTo>
                      <a:pt x="1811" y="5"/>
                    </a:lnTo>
                    <a:lnTo>
                      <a:pt x="1814" y="4"/>
                    </a:lnTo>
                    <a:lnTo>
                      <a:pt x="1818" y="4"/>
                    </a:lnTo>
                    <a:lnTo>
                      <a:pt x="1822" y="4"/>
                    </a:lnTo>
                    <a:lnTo>
                      <a:pt x="1826" y="4"/>
                    </a:lnTo>
                    <a:lnTo>
                      <a:pt x="1830" y="3"/>
                    </a:lnTo>
                    <a:lnTo>
                      <a:pt x="1834" y="4"/>
                    </a:lnTo>
                    <a:lnTo>
                      <a:pt x="1838" y="4"/>
                    </a:lnTo>
                    <a:lnTo>
                      <a:pt x="1842" y="3"/>
                    </a:lnTo>
                    <a:lnTo>
                      <a:pt x="1846" y="3"/>
                    </a:lnTo>
                    <a:lnTo>
                      <a:pt x="1850" y="4"/>
                    </a:lnTo>
                    <a:lnTo>
                      <a:pt x="1854" y="4"/>
                    </a:lnTo>
                    <a:lnTo>
                      <a:pt x="1858" y="2"/>
                    </a:lnTo>
                    <a:lnTo>
                      <a:pt x="1862" y="4"/>
                    </a:lnTo>
                    <a:lnTo>
                      <a:pt x="1866" y="4"/>
                    </a:lnTo>
                    <a:lnTo>
                      <a:pt x="1870" y="3"/>
                    </a:lnTo>
                    <a:lnTo>
                      <a:pt x="1874" y="3"/>
                    </a:lnTo>
                    <a:lnTo>
                      <a:pt x="1877" y="3"/>
                    </a:lnTo>
                    <a:lnTo>
                      <a:pt x="1881" y="4"/>
                    </a:lnTo>
                    <a:lnTo>
                      <a:pt x="1885" y="4"/>
                    </a:lnTo>
                    <a:lnTo>
                      <a:pt x="1889" y="4"/>
                    </a:lnTo>
                    <a:lnTo>
                      <a:pt x="1893" y="4"/>
                    </a:lnTo>
                    <a:lnTo>
                      <a:pt x="1897" y="3"/>
                    </a:lnTo>
                    <a:lnTo>
                      <a:pt x="1901" y="3"/>
                    </a:lnTo>
                    <a:lnTo>
                      <a:pt x="1905" y="3"/>
                    </a:lnTo>
                    <a:lnTo>
                      <a:pt x="1909" y="4"/>
                    </a:lnTo>
                    <a:lnTo>
                      <a:pt x="1913" y="2"/>
                    </a:lnTo>
                    <a:lnTo>
                      <a:pt x="1917" y="4"/>
                    </a:lnTo>
                    <a:lnTo>
                      <a:pt x="1921" y="4"/>
                    </a:lnTo>
                    <a:lnTo>
                      <a:pt x="1925" y="3"/>
                    </a:lnTo>
                    <a:lnTo>
                      <a:pt x="1929" y="4"/>
                    </a:lnTo>
                    <a:lnTo>
                      <a:pt x="1933" y="3"/>
                    </a:lnTo>
                    <a:lnTo>
                      <a:pt x="1937" y="4"/>
                    </a:lnTo>
                    <a:lnTo>
                      <a:pt x="1940" y="4"/>
                    </a:lnTo>
                    <a:lnTo>
                      <a:pt x="1944" y="2"/>
                    </a:lnTo>
                    <a:lnTo>
                      <a:pt x="1948" y="4"/>
                    </a:lnTo>
                    <a:lnTo>
                      <a:pt x="1952" y="2"/>
                    </a:lnTo>
                    <a:lnTo>
                      <a:pt x="1956" y="4"/>
                    </a:lnTo>
                    <a:lnTo>
                      <a:pt x="1960" y="2"/>
                    </a:lnTo>
                    <a:lnTo>
                      <a:pt x="1964" y="4"/>
                    </a:lnTo>
                    <a:lnTo>
                      <a:pt x="1968" y="3"/>
                    </a:lnTo>
                    <a:lnTo>
                      <a:pt x="1972" y="4"/>
                    </a:lnTo>
                    <a:lnTo>
                      <a:pt x="1976" y="2"/>
                    </a:lnTo>
                    <a:lnTo>
                      <a:pt x="1980" y="4"/>
                    </a:lnTo>
                    <a:lnTo>
                      <a:pt x="1984" y="3"/>
                    </a:lnTo>
                    <a:lnTo>
                      <a:pt x="1988" y="4"/>
                    </a:lnTo>
                    <a:lnTo>
                      <a:pt x="1992" y="4"/>
                    </a:lnTo>
                    <a:lnTo>
                      <a:pt x="1996" y="4"/>
                    </a:lnTo>
                    <a:lnTo>
                      <a:pt x="1999" y="4"/>
                    </a:lnTo>
                    <a:lnTo>
                      <a:pt x="2003" y="3"/>
                    </a:lnTo>
                    <a:lnTo>
                      <a:pt x="2007" y="4"/>
                    </a:lnTo>
                    <a:lnTo>
                      <a:pt x="2011" y="4"/>
                    </a:lnTo>
                    <a:lnTo>
                      <a:pt x="2015" y="4"/>
                    </a:lnTo>
                    <a:lnTo>
                      <a:pt x="2019" y="4"/>
                    </a:lnTo>
                    <a:lnTo>
                      <a:pt x="2023" y="3"/>
                    </a:lnTo>
                    <a:lnTo>
                      <a:pt x="2027" y="4"/>
                    </a:lnTo>
                    <a:lnTo>
                      <a:pt x="2031" y="3"/>
                    </a:lnTo>
                    <a:lnTo>
                      <a:pt x="2035" y="4"/>
                    </a:lnTo>
                    <a:lnTo>
                      <a:pt x="2039" y="4"/>
                    </a:lnTo>
                    <a:lnTo>
                      <a:pt x="2043" y="4"/>
                    </a:lnTo>
                    <a:lnTo>
                      <a:pt x="2047" y="4"/>
                    </a:lnTo>
                    <a:lnTo>
                      <a:pt x="2051" y="3"/>
                    </a:lnTo>
                    <a:lnTo>
                      <a:pt x="2055" y="4"/>
                    </a:lnTo>
                    <a:lnTo>
                      <a:pt x="2059" y="4"/>
                    </a:lnTo>
                    <a:lnTo>
                      <a:pt x="2062" y="4"/>
                    </a:lnTo>
                    <a:lnTo>
                      <a:pt x="2066" y="5"/>
                    </a:lnTo>
                    <a:lnTo>
                      <a:pt x="2070" y="3"/>
                    </a:lnTo>
                    <a:lnTo>
                      <a:pt x="2074" y="3"/>
                    </a:lnTo>
                    <a:lnTo>
                      <a:pt x="2078" y="5"/>
                    </a:lnTo>
                    <a:lnTo>
                      <a:pt x="2082" y="4"/>
                    </a:lnTo>
                    <a:lnTo>
                      <a:pt x="2086" y="4"/>
                    </a:lnTo>
                    <a:lnTo>
                      <a:pt x="2090" y="4"/>
                    </a:lnTo>
                    <a:lnTo>
                      <a:pt x="2094" y="4"/>
                    </a:lnTo>
                    <a:lnTo>
                      <a:pt x="2098" y="3"/>
                    </a:lnTo>
                    <a:lnTo>
                      <a:pt x="2102" y="4"/>
                    </a:lnTo>
                    <a:lnTo>
                      <a:pt x="2106" y="4"/>
                    </a:lnTo>
                    <a:lnTo>
                      <a:pt x="2110" y="4"/>
                    </a:lnTo>
                    <a:lnTo>
                      <a:pt x="2114" y="4"/>
                    </a:lnTo>
                    <a:lnTo>
                      <a:pt x="2118" y="4"/>
                    </a:lnTo>
                    <a:lnTo>
                      <a:pt x="2122" y="3"/>
                    </a:lnTo>
                    <a:lnTo>
                      <a:pt x="2125" y="4"/>
                    </a:lnTo>
                    <a:lnTo>
                      <a:pt x="2129" y="4"/>
                    </a:lnTo>
                    <a:lnTo>
                      <a:pt x="2133" y="3"/>
                    </a:lnTo>
                    <a:lnTo>
                      <a:pt x="2137" y="4"/>
                    </a:lnTo>
                    <a:lnTo>
                      <a:pt x="2141" y="4"/>
                    </a:lnTo>
                    <a:lnTo>
                      <a:pt x="2145" y="4"/>
                    </a:lnTo>
                    <a:lnTo>
                      <a:pt x="2149" y="3"/>
                    </a:lnTo>
                    <a:lnTo>
                      <a:pt x="2153" y="4"/>
                    </a:lnTo>
                    <a:lnTo>
                      <a:pt x="2157" y="3"/>
                    </a:lnTo>
                    <a:lnTo>
                      <a:pt x="2161" y="4"/>
                    </a:lnTo>
                    <a:lnTo>
                      <a:pt x="2165" y="3"/>
                    </a:lnTo>
                    <a:lnTo>
                      <a:pt x="2169" y="3"/>
                    </a:lnTo>
                    <a:lnTo>
                      <a:pt x="2173" y="3"/>
                    </a:lnTo>
                    <a:lnTo>
                      <a:pt x="2177" y="3"/>
                    </a:lnTo>
                    <a:lnTo>
                      <a:pt x="2181" y="4"/>
                    </a:lnTo>
                    <a:lnTo>
                      <a:pt x="2185" y="3"/>
                    </a:lnTo>
                    <a:lnTo>
                      <a:pt x="2188" y="4"/>
                    </a:lnTo>
                    <a:lnTo>
                      <a:pt x="2192" y="4"/>
                    </a:lnTo>
                    <a:lnTo>
                      <a:pt x="2196" y="3"/>
                    </a:lnTo>
                    <a:lnTo>
                      <a:pt x="2200" y="3"/>
                    </a:lnTo>
                    <a:lnTo>
                      <a:pt x="2204" y="2"/>
                    </a:lnTo>
                    <a:lnTo>
                      <a:pt x="2208" y="3"/>
                    </a:lnTo>
                    <a:lnTo>
                      <a:pt x="2212" y="4"/>
                    </a:lnTo>
                    <a:lnTo>
                      <a:pt x="2216" y="3"/>
                    </a:lnTo>
                    <a:lnTo>
                      <a:pt x="2220" y="5"/>
                    </a:lnTo>
                    <a:lnTo>
                      <a:pt x="2224" y="5"/>
                    </a:lnTo>
                    <a:lnTo>
                      <a:pt x="2228" y="4"/>
                    </a:lnTo>
                    <a:lnTo>
                      <a:pt x="2232" y="3"/>
                    </a:lnTo>
                    <a:lnTo>
                      <a:pt x="2236" y="3"/>
                    </a:lnTo>
                    <a:lnTo>
                      <a:pt x="2240" y="4"/>
                    </a:lnTo>
                    <a:lnTo>
                      <a:pt x="2244" y="3"/>
                    </a:lnTo>
                    <a:lnTo>
                      <a:pt x="2248" y="4"/>
                    </a:lnTo>
                    <a:lnTo>
                      <a:pt x="2251" y="3"/>
                    </a:lnTo>
                    <a:lnTo>
                      <a:pt x="2255" y="4"/>
                    </a:lnTo>
                    <a:lnTo>
                      <a:pt x="2259" y="3"/>
                    </a:lnTo>
                    <a:lnTo>
                      <a:pt x="2263" y="3"/>
                    </a:lnTo>
                    <a:lnTo>
                      <a:pt x="2267" y="5"/>
                    </a:lnTo>
                    <a:lnTo>
                      <a:pt x="2271" y="4"/>
                    </a:lnTo>
                    <a:lnTo>
                      <a:pt x="2275" y="5"/>
                    </a:lnTo>
                    <a:lnTo>
                      <a:pt x="2279" y="4"/>
                    </a:lnTo>
                    <a:lnTo>
                      <a:pt x="2283" y="3"/>
                    </a:lnTo>
                    <a:lnTo>
                      <a:pt x="2287" y="3"/>
                    </a:lnTo>
                    <a:lnTo>
                      <a:pt x="2291" y="4"/>
                    </a:lnTo>
                    <a:lnTo>
                      <a:pt x="2295" y="2"/>
                    </a:lnTo>
                    <a:lnTo>
                      <a:pt x="2299" y="4"/>
                    </a:lnTo>
                    <a:lnTo>
                      <a:pt x="2303" y="4"/>
                    </a:lnTo>
                    <a:lnTo>
                      <a:pt x="2307" y="4"/>
                    </a:lnTo>
                    <a:lnTo>
                      <a:pt x="2311" y="3"/>
                    </a:lnTo>
                    <a:lnTo>
                      <a:pt x="2314" y="4"/>
                    </a:lnTo>
                    <a:lnTo>
                      <a:pt x="2318" y="3"/>
                    </a:lnTo>
                    <a:lnTo>
                      <a:pt x="2322" y="4"/>
                    </a:lnTo>
                    <a:lnTo>
                      <a:pt x="2326" y="4"/>
                    </a:lnTo>
                    <a:lnTo>
                      <a:pt x="2330" y="4"/>
                    </a:lnTo>
                    <a:lnTo>
                      <a:pt x="2334" y="3"/>
                    </a:lnTo>
                    <a:lnTo>
                      <a:pt x="2338" y="3"/>
                    </a:lnTo>
                    <a:lnTo>
                      <a:pt x="2342" y="3"/>
                    </a:lnTo>
                    <a:lnTo>
                      <a:pt x="2346" y="4"/>
                    </a:lnTo>
                    <a:lnTo>
                      <a:pt x="2350" y="4"/>
                    </a:lnTo>
                    <a:lnTo>
                      <a:pt x="2354" y="3"/>
                    </a:lnTo>
                    <a:lnTo>
                      <a:pt x="2358" y="3"/>
                    </a:lnTo>
                    <a:lnTo>
                      <a:pt x="2362" y="5"/>
                    </a:lnTo>
                    <a:lnTo>
                      <a:pt x="2366" y="4"/>
                    </a:lnTo>
                    <a:lnTo>
                      <a:pt x="2370" y="4"/>
                    </a:lnTo>
                    <a:lnTo>
                      <a:pt x="2374" y="4"/>
                    </a:lnTo>
                    <a:lnTo>
                      <a:pt x="2377" y="3"/>
                    </a:lnTo>
                    <a:lnTo>
                      <a:pt x="2381" y="4"/>
                    </a:lnTo>
                    <a:lnTo>
                      <a:pt x="2385" y="4"/>
                    </a:lnTo>
                    <a:lnTo>
                      <a:pt x="2389" y="4"/>
                    </a:lnTo>
                    <a:lnTo>
                      <a:pt x="2393" y="4"/>
                    </a:lnTo>
                    <a:lnTo>
                      <a:pt x="2397" y="2"/>
                    </a:lnTo>
                    <a:lnTo>
                      <a:pt x="2401" y="4"/>
                    </a:lnTo>
                    <a:lnTo>
                      <a:pt x="2405" y="4"/>
                    </a:lnTo>
                    <a:lnTo>
                      <a:pt x="2409" y="4"/>
                    </a:lnTo>
                    <a:lnTo>
                      <a:pt x="2413" y="4"/>
                    </a:lnTo>
                    <a:lnTo>
                      <a:pt x="2417" y="4"/>
                    </a:lnTo>
                    <a:lnTo>
                      <a:pt x="2421" y="4"/>
                    </a:lnTo>
                    <a:lnTo>
                      <a:pt x="2425" y="2"/>
                    </a:lnTo>
                    <a:lnTo>
                      <a:pt x="2429" y="3"/>
                    </a:lnTo>
                    <a:lnTo>
                      <a:pt x="2433" y="4"/>
                    </a:lnTo>
                    <a:lnTo>
                      <a:pt x="2437" y="3"/>
                    </a:lnTo>
                    <a:lnTo>
                      <a:pt x="2440" y="4"/>
                    </a:lnTo>
                    <a:lnTo>
                      <a:pt x="2444" y="4"/>
                    </a:lnTo>
                    <a:lnTo>
                      <a:pt x="2448" y="3"/>
                    </a:lnTo>
                    <a:lnTo>
                      <a:pt x="2452" y="3"/>
                    </a:lnTo>
                    <a:lnTo>
                      <a:pt x="2456" y="4"/>
                    </a:lnTo>
                    <a:lnTo>
                      <a:pt x="2460" y="3"/>
                    </a:lnTo>
                    <a:lnTo>
                      <a:pt x="2464" y="4"/>
                    </a:lnTo>
                    <a:lnTo>
                      <a:pt x="2468" y="4"/>
                    </a:lnTo>
                    <a:lnTo>
                      <a:pt x="2472" y="2"/>
                    </a:lnTo>
                    <a:lnTo>
                      <a:pt x="2476" y="3"/>
                    </a:lnTo>
                    <a:lnTo>
                      <a:pt x="2480" y="3"/>
                    </a:lnTo>
                    <a:lnTo>
                      <a:pt x="2484" y="2"/>
                    </a:lnTo>
                    <a:lnTo>
                      <a:pt x="2488" y="2"/>
                    </a:lnTo>
                    <a:lnTo>
                      <a:pt x="2492" y="3"/>
                    </a:lnTo>
                    <a:lnTo>
                      <a:pt x="2496" y="4"/>
                    </a:lnTo>
                    <a:lnTo>
                      <a:pt x="2499" y="3"/>
                    </a:lnTo>
                    <a:lnTo>
                      <a:pt x="2503" y="3"/>
                    </a:lnTo>
                    <a:lnTo>
                      <a:pt x="2507" y="2"/>
                    </a:lnTo>
                    <a:lnTo>
                      <a:pt x="2511" y="3"/>
                    </a:lnTo>
                    <a:lnTo>
                      <a:pt x="2515" y="3"/>
                    </a:lnTo>
                    <a:lnTo>
                      <a:pt x="2519" y="3"/>
                    </a:lnTo>
                    <a:lnTo>
                      <a:pt x="2523" y="2"/>
                    </a:lnTo>
                    <a:lnTo>
                      <a:pt x="2527" y="2"/>
                    </a:lnTo>
                    <a:lnTo>
                      <a:pt x="2531" y="4"/>
                    </a:lnTo>
                    <a:lnTo>
                      <a:pt x="2535" y="3"/>
                    </a:lnTo>
                    <a:lnTo>
                      <a:pt x="2539" y="4"/>
                    </a:lnTo>
                    <a:lnTo>
                      <a:pt x="2543" y="2"/>
                    </a:lnTo>
                    <a:lnTo>
                      <a:pt x="2547" y="2"/>
                    </a:lnTo>
                    <a:lnTo>
                      <a:pt x="2551" y="4"/>
                    </a:lnTo>
                    <a:lnTo>
                      <a:pt x="2555" y="3"/>
                    </a:lnTo>
                    <a:lnTo>
                      <a:pt x="2559" y="4"/>
                    </a:lnTo>
                    <a:lnTo>
                      <a:pt x="2562" y="3"/>
                    </a:lnTo>
                    <a:lnTo>
                      <a:pt x="2566" y="4"/>
                    </a:lnTo>
                    <a:lnTo>
                      <a:pt x="2570" y="3"/>
                    </a:lnTo>
                    <a:lnTo>
                      <a:pt x="2574" y="3"/>
                    </a:lnTo>
                    <a:lnTo>
                      <a:pt x="2578" y="4"/>
                    </a:lnTo>
                    <a:lnTo>
                      <a:pt x="2582" y="4"/>
                    </a:lnTo>
                    <a:lnTo>
                      <a:pt x="2586" y="4"/>
                    </a:lnTo>
                    <a:lnTo>
                      <a:pt x="2590" y="3"/>
                    </a:lnTo>
                    <a:lnTo>
                      <a:pt x="2594" y="3"/>
                    </a:lnTo>
                    <a:lnTo>
                      <a:pt x="2598" y="3"/>
                    </a:lnTo>
                    <a:lnTo>
                      <a:pt x="2602" y="4"/>
                    </a:lnTo>
                    <a:lnTo>
                      <a:pt x="2606" y="4"/>
                    </a:lnTo>
                    <a:lnTo>
                      <a:pt x="2610" y="3"/>
                    </a:lnTo>
                    <a:lnTo>
                      <a:pt x="2614" y="4"/>
                    </a:lnTo>
                    <a:lnTo>
                      <a:pt x="2618" y="2"/>
                    </a:lnTo>
                    <a:lnTo>
                      <a:pt x="2622" y="2"/>
                    </a:lnTo>
                    <a:lnTo>
                      <a:pt x="2625" y="3"/>
                    </a:lnTo>
                    <a:lnTo>
                      <a:pt x="2629" y="3"/>
                    </a:lnTo>
                    <a:lnTo>
                      <a:pt x="2633" y="4"/>
                    </a:lnTo>
                    <a:lnTo>
                      <a:pt x="2637" y="3"/>
                    </a:lnTo>
                    <a:lnTo>
                      <a:pt x="2641" y="4"/>
                    </a:lnTo>
                    <a:lnTo>
                      <a:pt x="2645" y="4"/>
                    </a:lnTo>
                    <a:lnTo>
                      <a:pt x="2649" y="4"/>
                    </a:lnTo>
                    <a:lnTo>
                      <a:pt x="2653" y="3"/>
                    </a:lnTo>
                    <a:lnTo>
                      <a:pt x="2657" y="3"/>
                    </a:lnTo>
                    <a:lnTo>
                      <a:pt x="2661" y="4"/>
                    </a:lnTo>
                    <a:lnTo>
                      <a:pt x="2665" y="3"/>
                    </a:lnTo>
                    <a:lnTo>
                      <a:pt x="2669" y="3"/>
                    </a:lnTo>
                    <a:lnTo>
                      <a:pt x="2673" y="2"/>
                    </a:lnTo>
                    <a:lnTo>
                      <a:pt x="2677" y="3"/>
                    </a:lnTo>
                    <a:lnTo>
                      <a:pt x="2681" y="4"/>
                    </a:lnTo>
                    <a:lnTo>
                      <a:pt x="2685" y="2"/>
                    </a:lnTo>
                    <a:lnTo>
                      <a:pt x="2688" y="2"/>
                    </a:lnTo>
                    <a:lnTo>
                      <a:pt x="2692" y="3"/>
                    </a:lnTo>
                    <a:lnTo>
                      <a:pt x="2696" y="3"/>
                    </a:lnTo>
                    <a:lnTo>
                      <a:pt x="2700" y="3"/>
                    </a:lnTo>
                    <a:lnTo>
                      <a:pt x="2704" y="3"/>
                    </a:lnTo>
                    <a:lnTo>
                      <a:pt x="2708" y="2"/>
                    </a:lnTo>
                    <a:lnTo>
                      <a:pt x="2712" y="3"/>
                    </a:lnTo>
                    <a:lnTo>
                      <a:pt x="2716" y="2"/>
                    </a:lnTo>
                    <a:lnTo>
                      <a:pt x="2720" y="2"/>
                    </a:lnTo>
                    <a:lnTo>
                      <a:pt x="2724" y="2"/>
                    </a:lnTo>
                    <a:lnTo>
                      <a:pt x="2728" y="3"/>
                    </a:lnTo>
                    <a:lnTo>
                      <a:pt x="2732" y="2"/>
                    </a:lnTo>
                    <a:lnTo>
                      <a:pt x="2736" y="3"/>
                    </a:lnTo>
                    <a:lnTo>
                      <a:pt x="2740" y="3"/>
                    </a:lnTo>
                    <a:lnTo>
                      <a:pt x="2744" y="2"/>
                    </a:lnTo>
                    <a:lnTo>
                      <a:pt x="2748" y="3"/>
                    </a:lnTo>
                    <a:lnTo>
                      <a:pt x="2751" y="3"/>
                    </a:lnTo>
                    <a:lnTo>
                      <a:pt x="2755" y="3"/>
                    </a:lnTo>
                    <a:lnTo>
                      <a:pt x="2759" y="3"/>
                    </a:lnTo>
                    <a:lnTo>
                      <a:pt x="2763" y="3"/>
                    </a:lnTo>
                    <a:lnTo>
                      <a:pt x="2767" y="2"/>
                    </a:lnTo>
                    <a:lnTo>
                      <a:pt x="2771" y="3"/>
                    </a:lnTo>
                    <a:lnTo>
                      <a:pt x="2775" y="2"/>
                    </a:lnTo>
                    <a:lnTo>
                      <a:pt x="2779" y="3"/>
                    </a:lnTo>
                    <a:lnTo>
                      <a:pt x="2783" y="1"/>
                    </a:lnTo>
                    <a:lnTo>
                      <a:pt x="2787" y="2"/>
                    </a:lnTo>
                    <a:lnTo>
                      <a:pt x="2791" y="3"/>
                    </a:lnTo>
                    <a:lnTo>
                      <a:pt x="2795" y="3"/>
                    </a:lnTo>
                    <a:lnTo>
                      <a:pt x="2799" y="3"/>
                    </a:lnTo>
                    <a:lnTo>
                      <a:pt x="2803" y="3"/>
                    </a:lnTo>
                    <a:lnTo>
                      <a:pt x="2807" y="3"/>
                    </a:lnTo>
                    <a:lnTo>
                      <a:pt x="2811" y="4"/>
                    </a:lnTo>
                    <a:lnTo>
                      <a:pt x="2814" y="3"/>
                    </a:lnTo>
                    <a:lnTo>
                      <a:pt x="2818" y="2"/>
                    </a:lnTo>
                    <a:lnTo>
                      <a:pt x="2822" y="3"/>
                    </a:lnTo>
                    <a:lnTo>
                      <a:pt x="2826" y="3"/>
                    </a:lnTo>
                    <a:lnTo>
                      <a:pt x="2830" y="3"/>
                    </a:lnTo>
                    <a:lnTo>
                      <a:pt x="2834" y="3"/>
                    </a:lnTo>
                    <a:lnTo>
                      <a:pt x="2838" y="2"/>
                    </a:lnTo>
                    <a:lnTo>
                      <a:pt x="2842" y="3"/>
                    </a:lnTo>
                    <a:lnTo>
                      <a:pt x="2846" y="3"/>
                    </a:lnTo>
                    <a:lnTo>
                      <a:pt x="2850" y="2"/>
                    </a:lnTo>
                    <a:lnTo>
                      <a:pt x="2854" y="3"/>
                    </a:lnTo>
                    <a:lnTo>
                      <a:pt x="2858" y="2"/>
                    </a:lnTo>
                    <a:lnTo>
                      <a:pt x="2862" y="3"/>
                    </a:lnTo>
                    <a:lnTo>
                      <a:pt x="2866" y="2"/>
                    </a:lnTo>
                    <a:lnTo>
                      <a:pt x="2870" y="2"/>
                    </a:lnTo>
                    <a:lnTo>
                      <a:pt x="2874" y="2"/>
                    </a:lnTo>
                    <a:lnTo>
                      <a:pt x="2877" y="3"/>
                    </a:lnTo>
                    <a:lnTo>
                      <a:pt x="2881" y="4"/>
                    </a:lnTo>
                    <a:lnTo>
                      <a:pt x="2885" y="3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2"/>
                    </a:lnTo>
                    <a:lnTo>
                      <a:pt x="2901" y="2"/>
                    </a:lnTo>
                    <a:lnTo>
                      <a:pt x="2905" y="2"/>
                    </a:lnTo>
                    <a:lnTo>
                      <a:pt x="2909" y="2"/>
                    </a:lnTo>
                    <a:lnTo>
                      <a:pt x="2913" y="2"/>
                    </a:lnTo>
                    <a:lnTo>
                      <a:pt x="2917" y="2"/>
                    </a:lnTo>
                    <a:lnTo>
                      <a:pt x="2921" y="1"/>
                    </a:lnTo>
                    <a:lnTo>
                      <a:pt x="2925" y="3"/>
                    </a:lnTo>
                    <a:lnTo>
                      <a:pt x="2929" y="2"/>
                    </a:lnTo>
                    <a:lnTo>
                      <a:pt x="2933" y="3"/>
                    </a:lnTo>
                    <a:lnTo>
                      <a:pt x="2937" y="2"/>
                    </a:lnTo>
                    <a:lnTo>
                      <a:pt x="2940" y="2"/>
                    </a:lnTo>
                    <a:lnTo>
                      <a:pt x="2944" y="3"/>
                    </a:lnTo>
                    <a:lnTo>
                      <a:pt x="2948" y="3"/>
                    </a:lnTo>
                    <a:lnTo>
                      <a:pt x="2952" y="2"/>
                    </a:lnTo>
                    <a:lnTo>
                      <a:pt x="2956" y="2"/>
                    </a:lnTo>
                    <a:lnTo>
                      <a:pt x="2960" y="3"/>
                    </a:lnTo>
                    <a:lnTo>
                      <a:pt x="2964" y="2"/>
                    </a:lnTo>
                    <a:lnTo>
                      <a:pt x="2968" y="2"/>
                    </a:lnTo>
                    <a:lnTo>
                      <a:pt x="2972" y="3"/>
                    </a:lnTo>
                    <a:lnTo>
                      <a:pt x="2976" y="2"/>
                    </a:lnTo>
                    <a:lnTo>
                      <a:pt x="2980" y="2"/>
                    </a:lnTo>
                    <a:lnTo>
                      <a:pt x="2984" y="2"/>
                    </a:lnTo>
                    <a:lnTo>
                      <a:pt x="2988" y="2"/>
                    </a:lnTo>
                    <a:lnTo>
                      <a:pt x="2992" y="2"/>
                    </a:lnTo>
                    <a:lnTo>
                      <a:pt x="2996" y="2"/>
                    </a:lnTo>
                    <a:lnTo>
                      <a:pt x="2999" y="1"/>
                    </a:lnTo>
                    <a:lnTo>
                      <a:pt x="3003" y="3"/>
                    </a:lnTo>
                    <a:lnTo>
                      <a:pt x="3007" y="2"/>
                    </a:lnTo>
                    <a:lnTo>
                      <a:pt x="3011" y="1"/>
                    </a:lnTo>
                    <a:lnTo>
                      <a:pt x="3015" y="2"/>
                    </a:lnTo>
                    <a:lnTo>
                      <a:pt x="3019" y="3"/>
                    </a:lnTo>
                    <a:lnTo>
                      <a:pt x="3023" y="2"/>
                    </a:lnTo>
                    <a:lnTo>
                      <a:pt x="3027" y="2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2"/>
                    </a:lnTo>
                    <a:lnTo>
                      <a:pt x="3043" y="2"/>
                    </a:lnTo>
                    <a:lnTo>
                      <a:pt x="3047" y="2"/>
                    </a:lnTo>
                    <a:lnTo>
                      <a:pt x="3051" y="3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2"/>
                    </a:lnTo>
                    <a:lnTo>
                      <a:pt x="3066" y="2"/>
                    </a:lnTo>
                    <a:lnTo>
                      <a:pt x="3070" y="3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2"/>
                    </a:lnTo>
                    <a:lnTo>
                      <a:pt x="3090" y="3"/>
                    </a:lnTo>
                    <a:lnTo>
                      <a:pt x="3094" y="3"/>
                    </a:lnTo>
                    <a:lnTo>
                      <a:pt x="3098" y="3"/>
                    </a:lnTo>
                    <a:lnTo>
                      <a:pt x="3102" y="3"/>
                    </a:lnTo>
                    <a:lnTo>
                      <a:pt x="3106" y="2"/>
                    </a:lnTo>
                    <a:lnTo>
                      <a:pt x="3110" y="2"/>
                    </a:lnTo>
                    <a:lnTo>
                      <a:pt x="3114" y="2"/>
                    </a:lnTo>
                    <a:lnTo>
                      <a:pt x="3118" y="4"/>
                    </a:lnTo>
                    <a:lnTo>
                      <a:pt x="3122" y="2"/>
                    </a:lnTo>
                    <a:lnTo>
                      <a:pt x="3125" y="2"/>
                    </a:lnTo>
                    <a:lnTo>
                      <a:pt x="3129" y="3"/>
                    </a:lnTo>
                    <a:lnTo>
                      <a:pt x="3133" y="2"/>
                    </a:lnTo>
                    <a:lnTo>
                      <a:pt x="3137" y="2"/>
                    </a:lnTo>
                    <a:lnTo>
                      <a:pt x="3141" y="3"/>
                    </a:lnTo>
                    <a:lnTo>
                      <a:pt x="3145" y="3"/>
                    </a:lnTo>
                    <a:lnTo>
                      <a:pt x="3149" y="2"/>
                    </a:lnTo>
                    <a:lnTo>
                      <a:pt x="3153" y="2"/>
                    </a:lnTo>
                    <a:lnTo>
                      <a:pt x="3157" y="4"/>
                    </a:lnTo>
                    <a:lnTo>
                      <a:pt x="3161" y="3"/>
                    </a:lnTo>
                    <a:lnTo>
                      <a:pt x="3165" y="2"/>
                    </a:lnTo>
                    <a:lnTo>
                      <a:pt x="3169" y="2"/>
                    </a:lnTo>
                    <a:lnTo>
                      <a:pt x="3173" y="3"/>
                    </a:lnTo>
                    <a:lnTo>
                      <a:pt x="3177" y="2"/>
                    </a:lnTo>
                    <a:lnTo>
                      <a:pt x="3181" y="2"/>
                    </a:lnTo>
                    <a:lnTo>
                      <a:pt x="3185" y="3"/>
                    </a:lnTo>
                    <a:lnTo>
                      <a:pt x="3188" y="2"/>
                    </a:lnTo>
                    <a:lnTo>
                      <a:pt x="3192" y="2"/>
                    </a:lnTo>
                    <a:lnTo>
                      <a:pt x="3196" y="2"/>
                    </a:lnTo>
                    <a:lnTo>
                      <a:pt x="3200" y="1"/>
                    </a:lnTo>
                    <a:lnTo>
                      <a:pt x="3204" y="2"/>
                    </a:lnTo>
                    <a:lnTo>
                      <a:pt x="3208" y="3"/>
                    </a:lnTo>
                    <a:lnTo>
                      <a:pt x="3212" y="3"/>
                    </a:lnTo>
                    <a:lnTo>
                      <a:pt x="3216" y="2"/>
                    </a:lnTo>
                    <a:lnTo>
                      <a:pt x="3220" y="2"/>
                    </a:lnTo>
                    <a:lnTo>
                      <a:pt x="3224" y="3"/>
                    </a:lnTo>
                    <a:lnTo>
                      <a:pt x="3228" y="2"/>
                    </a:lnTo>
                    <a:lnTo>
                      <a:pt x="3232" y="2"/>
                    </a:lnTo>
                    <a:lnTo>
                      <a:pt x="3236" y="3"/>
                    </a:lnTo>
                    <a:lnTo>
                      <a:pt x="3240" y="2"/>
                    </a:lnTo>
                    <a:lnTo>
                      <a:pt x="3244" y="2"/>
                    </a:lnTo>
                    <a:lnTo>
                      <a:pt x="3248" y="2"/>
                    </a:lnTo>
                    <a:lnTo>
                      <a:pt x="3251" y="2"/>
                    </a:lnTo>
                    <a:lnTo>
                      <a:pt x="3255" y="3"/>
                    </a:lnTo>
                    <a:lnTo>
                      <a:pt x="3259" y="3"/>
                    </a:lnTo>
                    <a:lnTo>
                      <a:pt x="3263" y="1"/>
                    </a:lnTo>
                    <a:lnTo>
                      <a:pt x="3267" y="3"/>
                    </a:lnTo>
                    <a:lnTo>
                      <a:pt x="3271" y="2"/>
                    </a:lnTo>
                    <a:lnTo>
                      <a:pt x="3275" y="2"/>
                    </a:lnTo>
                    <a:lnTo>
                      <a:pt x="3279" y="2"/>
                    </a:lnTo>
                    <a:lnTo>
                      <a:pt x="3283" y="3"/>
                    </a:lnTo>
                    <a:lnTo>
                      <a:pt x="3287" y="3"/>
                    </a:lnTo>
                    <a:lnTo>
                      <a:pt x="3291" y="2"/>
                    </a:lnTo>
                    <a:lnTo>
                      <a:pt x="3295" y="2"/>
                    </a:lnTo>
                    <a:lnTo>
                      <a:pt x="3299" y="1"/>
                    </a:lnTo>
                    <a:lnTo>
                      <a:pt x="3303" y="1"/>
                    </a:lnTo>
                    <a:lnTo>
                      <a:pt x="3307" y="2"/>
                    </a:lnTo>
                    <a:lnTo>
                      <a:pt x="3311" y="3"/>
                    </a:lnTo>
                    <a:lnTo>
                      <a:pt x="3314" y="2"/>
                    </a:lnTo>
                    <a:lnTo>
                      <a:pt x="3318" y="2"/>
                    </a:lnTo>
                    <a:lnTo>
                      <a:pt x="3322" y="2"/>
                    </a:lnTo>
                    <a:lnTo>
                      <a:pt x="3326" y="2"/>
                    </a:lnTo>
                    <a:lnTo>
                      <a:pt x="3330" y="2"/>
                    </a:lnTo>
                    <a:lnTo>
                      <a:pt x="3334" y="2"/>
                    </a:lnTo>
                    <a:lnTo>
                      <a:pt x="3338" y="2"/>
                    </a:lnTo>
                    <a:lnTo>
                      <a:pt x="3342" y="3"/>
                    </a:lnTo>
                    <a:lnTo>
                      <a:pt x="3346" y="3"/>
                    </a:lnTo>
                    <a:lnTo>
                      <a:pt x="3350" y="2"/>
                    </a:lnTo>
                    <a:lnTo>
                      <a:pt x="3354" y="3"/>
                    </a:lnTo>
                    <a:lnTo>
                      <a:pt x="3358" y="4"/>
                    </a:lnTo>
                    <a:lnTo>
                      <a:pt x="3362" y="2"/>
                    </a:lnTo>
                    <a:lnTo>
                      <a:pt x="3366" y="2"/>
                    </a:lnTo>
                    <a:lnTo>
                      <a:pt x="3370" y="3"/>
                    </a:lnTo>
                    <a:lnTo>
                      <a:pt x="3374" y="3"/>
                    </a:lnTo>
                    <a:lnTo>
                      <a:pt x="3377" y="2"/>
                    </a:lnTo>
                    <a:lnTo>
                      <a:pt x="3381" y="2"/>
                    </a:lnTo>
                    <a:lnTo>
                      <a:pt x="3385" y="2"/>
                    </a:lnTo>
                    <a:lnTo>
                      <a:pt x="3389" y="2"/>
                    </a:lnTo>
                    <a:lnTo>
                      <a:pt x="3393" y="3"/>
                    </a:lnTo>
                    <a:lnTo>
                      <a:pt x="3397" y="4"/>
                    </a:lnTo>
                    <a:lnTo>
                      <a:pt x="3401" y="2"/>
                    </a:lnTo>
                    <a:lnTo>
                      <a:pt x="3405" y="3"/>
                    </a:lnTo>
                    <a:lnTo>
                      <a:pt x="3409" y="2"/>
                    </a:lnTo>
                    <a:lnTo>
                      <a:pt x="3413" y="2"/>
                    </a:lnTo>
                    <a:lnTo>
                      <a:pt x="3417" y="3"/>
                    </a:lnTo>
                    <a:lnTo>
                      <a:pt x="3421" y="2"/>
                    </a:lnTo>
                    <a:lnTo>
                      <a:pt x="3425" y="3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4"/>
                    </a:lnTo>
                    <a:lnTo>
                      <a:pt x="3440" y="1"/>
                    </a:lnTo>
                    <a:lnTo>
                      <a:pt x="3444" y="2"/>
                    </a:lnTo>
                    <a:lnTo>
                      <a:pt x="3448" y="3"/>
                    </a:lnTo>
                    <a:lnTo>
                      <a:pt x="3452" y="3"/>
                    </a:lnTo>
                    <a:lnTo>
                      <a:pt x="3456" y="2"/>
                    </a:lnTo>
                    <a:lnTo>
                      <a:pt x="3460" y="4"/>
                    </a:lnTo>
                    <a:lnTo>
                      <a:pt x="3464" y="2"/>
                    </a:lnTo>
                    <a:lnTo>
                      <a:pt x="3468" y="2"/>
                    </a:lnTo>
                    <a:lnTo>
                      <a:pt x="3472" y="3"/>
                    </a:lnTo>
                    <a:lnTo>
                      <a:pt x="3476" y="3"/>
                    </a:lnTo>
                    <a:lnTo>
                      <a:pt x="3480" y="2"/>
                    </a:lnTo>
                    <a:lnTo>
                      <a:pt x="3484" y="2"/>
                    </a:lnTo>
                    <a:lnTo>
                      <a:pt x="3488" y="3"/>
                    </a:lnTo>
                    <a:lnTo>
                      <a:pt x="3492" y="2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3"/>
                    </a:lnTo>
                    <a:lnTo>
                      <a:pt x="3511" y="3"/>
                    </a:lnTo>
                    <a:lnTo>
                      <a:pt x="3515" y="2"/>
                    </a:lnTo>
                    <a:lnTo>
                      <a:pt x="3519" y="3"/>
                    </a:lnTo>
                    <a:lnTo>
                      <a:pt x="3523" y="3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3"/>
                    </a:lnTo>
                    <a:lnTo>
                      <a:pt x="3539" y="3"/>
                    </a:lnTo>
                    <a:lnTo>
                      <a:pt x="3543" y="3"/>
                    </a:lnTo>
                    <a:lnTo>
                      <a:pt x="3547" y="2"/>
                    </a:lnTo>
                    <a:lnTo>
                      <a:pt x="3551" y="2"/>
                    </a:lnTo>
                    <a:lnTo>
                      <a:pt x="3555" y="3"/>
                    </a:lnTo>
                    <a:lnTo>
                      <a:pt x="3559" y="2"/>
                    </a:lnTo>
                    <a:lnTo>
                      <a:pt x="3562" y="2"/>
                    </a:lnTo>
                    <a:lnTo>
                      <a:pt x="3566" y="4"/>
                    </a:lnTo>
                    <a:lnTo>
                      <a:pt x="3570" y="3"/>
                    </a:lnTo>
                    <a:lnTo>
                      <a:pt x="3574" y="3"/>
                    </a:lnTo>
                    <a:lnTo>
                      <a:pt x="3578" y="3"/>
                    </a:lnTo>
                    <a:lnTo>
                      <a:pt x="3582" y="4"/>
                    </a:lnTo>
                    <a:lnTo>
                      <a:pt x="3586" y="2"/>
                    </a:lnTo>
                    <a:lnTo>
                      <a:pt x="3590" y="4"/>
                    </a:lnTo>
                    <a:lnTo>
                      <a:pt x="3594" y="3"/>
                    </a:lnTo>
                    <a:lnTo>
                      <a:pt x="3598" y="3"/>
                    </a:lnTo>
                    <a:lnTo>
                      <a:pt x="3602" y="4"/>
                    </a:lnTo>
                    <a:lnTo>
                      <a:pt x="3606" y="3"/>
                    </a:lnTo>
                    <a:lnTo>
                      <a:pt x="3610" y="3"/>
                    </a:lnTo>
                    <a:lnTo>
                      <a:pt x="3614" y="3"/>
                    </a:lnTo>
                    <a:lnTo>
                      <a:pt x="3618" y="4"/>
                    </a:lnTo>
                    <a:lnTo>
                      <a:pt x="3622" y="3"/>
                    </a:lnTo>
                    <a:lnTo>
                      <a:pt x="3625" y="3"/>
                    </a:lnTo>
                    <a:lnTo>
                      <a:pt x="3629" y="3"/>
                    </a:lnTo>
                    <a:lnTo>
                      <a:pt x="3633" y="2"/>
                    </a:lnTo>
                    <a:lnTo>
                      <a:pt x="3637" y="4"/>
                    </a:lnTo>
                    <a:lnTo>
                      <a:pt x="3641" y="2"/>
                    </a:lnTo>
                    <a:lnTo>
                      <a:pt x="3645" y="3"/>
                    </a:lnTo>
                    <a:lnTo>
                      <a:pt x="3649" y="2"/>
                    </a:lnTo>
                    <a:lnTo>
                      <a:pt x="3653" y="4"/>
                    </a:lnTo>
                    <a:lnTo>
                      <a:pt x="3657" y="3"/>
                    </a:lnTo>
                    <a:lnTo>
                      <a:pt x="3661" y="3"/>
                    </a:lnTo>
                    <a:lnTo>
                      <a:pt x="3665" y="3"/>
                    </a:lnTo>
                    <a:lnTo>
                      <a:pt x="3669" y="4"/>
                    </a:lnTo>
                    <a:lnTo>
                      <a:pt x="3673" y="2"/>
                    </a:lnTo>
                    <a:lnTo>
                      <a:pt x="3677" y="3"/>
                    </a:lnTo>
                    <a:lnTo>
                      <a:pt x="3681" y="4"/>
                    </a:lnTo>
                    <a:lnTo>
                      <a:pt x="3685" y="3"/>
                    </a:lnTo>
                    <a:lnTo>
                      <a:pt x="3688" y="2"/>
                    </a:lnTo>
                    <a:lnTo>
                      <a:pt x="3692" y="3"/>
                    </a:lnTo>
                    <a:lnTo>
                      <a:pt x="3696" y="4"/>
                    </a:lnTo>
                    <a:lnTo>
                      <a:pt x="3700" y="3"/>
                    </a:lnTo>
                    <a:lnTo>
                      <a:pt x="3704" y="4"/>
                    </a:lnTo>
                    <a:lnTo>
                      <a:pt x="3708" y="4"/>
                    </a:lnTo>
                    <a:lnTo>
                      <a:pt x="3712" y="4"/>
                    </a:lnTo>
                    <a:lnTo>
                      <a:pt x="3716" y="4"/>
                    </a:lnTo>
                    <a:lnTo>
                      <a:pt x="3720" y="4"/>
                    </a:lnTo>
                    <a:lnTo>
                      <a:pt x="3724" y="4"/>
                    </a:lnTo>
                    <a:lnTo>
                      <a:pt x="3728" y="2"/>
                    </a:lnTo>
                    <a:lnTo>
                      <a:pt x="3732" y="4"/>
                    </a:lnTo>
                    <a:lnTo>
                      <a:pt x="3736" y="4"/>
                    </a:lnTo>
                    <a:lnTo>
                      <a:pt x="3740" y="4"/>
                    </a:lnTo>
                    <a:lnTo>
                      <a:pt x="3744" y="2"/>
                    </a:lnTo>
                    <a:lnTo>
                      <a:pt x="3748" y="3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3"/>
                    </a:lnTo>
                    <a:lnTo>
                      <a:pt x="3763" y="3"/>
                    </a:lnTo>
                    <a:lnTo>
                      <a:pt x="3767" y="4"/>
                    </a:lnTo>
                    <a:lnTo>
                      <a:pt x="3771" y="3"/>
                    </a:lnTo>
                    <a:lnTo>
                      <a:pt x="3775" y="3"/>
                    </a:lnTo>
                    <a:lnTo>
                      <a:pt x="3779" y="4"/>
                    </a:lnTo>
                    <a:lnTo>
                      <a:pt x="3783" y="4"/>
                    </a:lnTo>
                    <a:lnTo>
                      <a:pt x="3787" y="3"/>
                    </a:lnTo>
                    <a:lnTo>
                      <a:pt x="3791" y="4"/>
                    </a:lnTo>
                    <a:lnTo>
                      <a:pt x="3795" y="4"/>
                    </a:lnTo>
                    <a:lnTo>
                      <a:pt x="3799" y="3"/>
                    </a:lnTo>
                    <a:lnTo>
                      <a:pt x="3803" y="2"/>
                    </a:lnTo>
                    <a:lnTo>
                      <a:pt x="3807" y="3"/>
                    </a:lnTo>
                    <a:lnTo>
                      <a:pt x="3811" y="4"/>
                    </a:lnTo>
                    <a:lnTo>
                      <a:pt x="3814" y="4"/>
                    </a:lnTo>
                    <a:lnTo>
                      <a:pt x="3818" y="3"/>
                    </a:lnTo>
                    <a:lnTo>
                      <a:pt x="3822" y="3"/>
                    </a:lnTo>
                    <a:lnTo>
                      <a:pt x="3826" y="3"/>
                    </a:lnTo>
                    <a:lnTo>
                      <a:pt x="3830" y="4"/>
                    </a:lnTo>
                    <a:lnTo>
                      <a:pt x="3834" y="3"/>
                    </a:lnTo>
                    <a:lnTo>
                      <a:pt x="3838" y="3"/>
                    </a:lnTo>
                    <a:lnTo>
                      <a:pt x="3842" y="4"/>
                    </a:lnTo>
                    <a:lnTo>
                      <a:pt x="3846" y="5"/>
                    </a:lnTo>
                    <a:lnTo>
                      <a:pt x="3850" y="3"/>
                    </a:lnTo>
                    <a:lnTo>
                      <a:pt x="3854" y="4"/>
                    </a:lnTo>
                    <a:lnTo>
                      <a:pt x="3858" y="3"/>
                    </a:lnTo>
                    <a:lnTo>
                      <a:pt x="3862" y="3"/>
                    </a:lnTo>
                    <a:lnTo>
                      <a:pt x="3866" y="3"/>
                    </a:lnTo>
                    <a:lnTo>
                      <a:pt x="3870" y="3"/>
                    </a:lnTo>
                    <a:lnTo>
                      <a:pt x="3874" y="3"/>
                    </a:lnTo>
                    <a:lnTo>
                      <a:pt x="3877" y="4"/>
                    </a:lnTo>
                    <a:lnTo>
                      <a:pt x="3881" y="3"/>
                    </a:lnTo>
                    <a:lnTo>
                      <a:pt x="3885" y="4"/>
                    </a:lnTo>
                    <a:lnTo>
                      <a:pt x="3889" y="3"/>
                    </a:lnTo>
                    <a:lnTo>
                      <a:pt x="3893" y="3"/>
                    </a:lnTo>
                    <a:lnTo>
                      <a:pt x="3897" y="3"/>
                    </a:lnTo>
                    <a:lnTo>
                      <a:pt x="3901" y="3"/>
                    </a:lnTo>
                    <a:lnTo>
                      <a:pt x="3905" y="4"/>
                    </a:lnTo>
                    <a:lnTo>
                      <a:pt x="3909" y="4"/>
                    </a:lnTo>
                    <a:lnTo>
                      <a:pt x="3913" y="3"/>
                    </a:lnTo>
                    <a:lnTo>
                      <a:pt x="3917" y="4"/>
                    </a:lnTo>
                    <a:lnTo>
                      <a:pt x="3921" y="4"/>
                    </a:lnTo>
                    <a:lnTo>
                      <a:pt x="3925" y="4"/>
                    </a:lnTo>
                    <a:lnTo>
                      <a:pt x="3929" y="3"/>
                    </a:lnTo>
                    <a:lnTo>
                      <a:pt x="3933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4" name="Freeform 352"/>
              <p:cNvSpPr>
                <a:spLocks/>
              </p:cNvSpPr>
              <p:nvPr/>
            </p:nvSpPr>
            <p:spPr bwMode="auto">
              <a:xfrm flipV="1">
                <a:off x="2909" y="1504"/>
                <a:ext cx="2265" cy="1362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0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4"/>
                  </a:cxn>
                  <a:cxn ang="0">
                    <a:pos x="437" y="9"/>
                  </a:cxn>
                  <a:cxn ang="0">
                    <a:pos x="499" y="18"/>
                  </a:cxn>
                  <a:cxn ang="0">
                    <a:pos x="562" y="34"/>
                  </a:cxn>
                  <a:cxn ang="0">
                    <a:pos x="625" y="57"/>
                  </a:cxn>
                  <a:cxn ang="0">
                    <a:pos x="688" y="89"/>
                  </a:cxn>
                  <a:cxn ang="0">
                    <a:pos x="751" y="129"/>
                  </a:cxn>
                  <a:cxn ang="0">
                    <a:pos x="814" y="179"/>
                  </a:cxn>
                  <a:cxn ang="0">
                    <a:pos x="877" y="234"/>
                  </a:cxn>
                  <a:cxn ang="0">
                    <a:pos x="940" y="296"/>
                  </a:cxn>
                  <a:cxn ang="0">
                    <a:pos x="1003" y="366"/>
                  </a:cxn>
                  <a:cxn ang="0">
                    <a:pos x="1066" y="439"/>
                  </a:cxn>
                  <a:cxn ang="0">
                    <a:pos x="1129" y="512"/>
                  </a:cxn>
                  <a:cxn ang="0">
                    <a:pos x="1192" y="584"/>
                  </a:cxn>
                  <a:cxn ang="0">
                    <a:pos x="1255" y="654"/>
                  </a:cxn>
                  <a:cxn ang="0">
                    <a:pos x="1318" y="722"/>
                  </a:cxn>
                  <a:cxn ang="0">
                    <a:pos x="1381" y="784"/>
                  </a:cxn>
                  <a:cxn ang="0">
                    <a:pos x="1444" y="840"/>
                  </a:cxn>
                  <a:cxn ang="0">
                    <a:pos x="1507" y="888"/>
                  </a:cxn>
                  <a:cxn ang="0">
                    <a:pos x="1570" y="926"/>
                  </a:cxn>
                  <a:cxn ang="0">
                    <a:pos x="1633" y="954"/>
                  </a:cxn>
                  <a:cxn ang="0">
                    <a:pos x="1696" y="975"/>
                  </a:cxn>
                  <a:cxn ang="0">
                    <a:pos x="1759" y="986"/>
                  </a:cxn>
                  <a:cxn ang="0">
                    <a:pos x="1822" y="989"/>
                  </a:cxn>
                  <a:cxn ang="0">
                    <a:pos x="1885" y="982"/>
                  </a:cxn>
                  <a:cxn ang="0">
                    <a:pos x="1948" y="968"/>
                  </a:cxn>
                  <a:cxn ang="0">
                    <a:pos x="2011" y="945"/>
                  </a:cxn>
                  <a:cxn ang="0">
                    <a:pos x="2074" y="918"/>
                  </a:cxn>
                  <a:cxn ang="0">
                    <a:pos x="2137" y="882"/>
                  </a:cxn>
                  <a:cxn ang="0">
                    <a:pos x="2200" y="844"/>
                  </a:cxn>
                  <a:cxn ang="0">
                    <a:pos x="2263" y="803"/>
                  </a:cxn>
                  <a:cxn ang="0">
                    <a:pos x="2326" y="757"/>
                  </a:cxn>
                  <a:cxn ang="0">
                    <a:pos x="2389" y="710"/>
                  </a:cxn>
                  <a:cxn ang="0">
                    <a:pos x="2452" y="660"/>
                  </a:cxn>
                  <a:cxn ang="0">
                    <a:pos x="2515" y="613"/>
                  </a:cxn>
                  <a:cxn ang="0">
                    <a:pos x="2578" y="564"/>
                  </a:cxn>
                  <a:cxn ang="0">
                    <a:pos x="2641" y="515"/>
                  </a:cxn>
                  <a:cxn ang="0">
                    <a:pos x="2704" y="468"/>
                  </a:cxn>
                  <a:cxn ang="0">
                    <a:pos x="2767" y="425"/>
                  </a:cxn>
                  <a:cxn ang="0">
                    <a:pos x="2830" y="383"/>
                  </a:cxn>
                  <a:cxn ang="0">
                    <a:pos x="2893" y="342"/>
                  </a:cxn>
                  <a:cxn ang="0">
                    <a:pos x="2956" y="304"/>
                  </a:cxn>
                  <a:cxn ang="0">
                    <a:pos x="3019" y="275"/>
                  </a:cxn>
                  <a:cxn ang="0">
                    <a:pos x="3082" y="257"/>
                  </a:cxn>
                  <a:cxn ang="0">
                    <a:pos x="3145" y="257"/>
                  </a:cxn>
                  <a:cxn ang="0">
                    <a:pos x="3208" y="279"/>
                  </a:cxn>
                  <a:cxn ang="0">
                    <a:pos x="3271" y="328"/>
                  </a:cxn>
                  <a:cxn ang="0">
                    <a:pos x="3334" y="408"/>
                  </a:cxn>
                  <a:cxn ang="0">
                    <a:pos x="3397" y="521"/>
                  </a:cxn>
                  <a:cxn ang="0">
                    <a:pos x="3460" y="666"/>
                  </a:cxn>
                  <a:cxn ang="0">
                    <a:pos x="3523" y="841"/>
                  </a:cxn>
                  <a:cxn ang="0">
                    <a:pos x="3586" y="1041"/>
                  </a:cxn>
                  <a:cxn ang="0">
                    <a:pos x="3649" y="1265"/>
                  </a:cxn>
                  <a:cxn ang="0">
                    <a:pos x="3712" y="1502"/>
                  </a:cxn>
                  <a:cxn ang="0">
                    <a:pos x="3775" y="1750"/>
                  </a:cxn>
                  <a:cxn ang="0">
                    <a:pos x="3838" y="1998"/>
                  </a:cxn>
                  <a:cxn ang="0">
                    <a:pos x="3901" y="2246"/>
                  </a:cxn>
                </a:cxnLst>
                <a:rect l="0" t="0" r="r" b="b"/>
                <a:pathLst>
                  <a:path w="3933" h="2364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0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0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4"/>
                    </a:lnTo>
                    <a:lnTo>
                      <a:pt x="366" y="4"/>
                    </a:lnTo>
                    <a:lnTo>
                      <a:pt x="370" y="3"/>
                    </a:lnTo>
                    <a:lnTo>
                      <a:pt x="374" y="4"/>
                    </a:lnTo>
                    <a:lnTo>
                      <a:pt x="377" y="3"/>
                    </a:lnTo>
                    <a:lnTo>
                      <a:pt x="381" y="5"/>
                    </a:lnTo>
                    <a:lnTo>
                      <a:pt x="385" y="4"/>
                    </a:lnTo>
                    <a:lnTo>
                      <a:pt x="389" y="5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401" y="6"/>
                    </a:lnTo>
                    <a:lnTo>
                      <a:pt x="405" y="6"/>
                    </a:lnTo>
                    <a:lnTo>
                      <a:pt x="409" y="4"/>
                    </a:lnTo>
                    <a:lnTo>
                      <a:pt x="413" y="7"/>
                    </a:lnTo>
                    <a:lnTo>
                      <a:pt x="417" y="6"/>
                    </a:lnTo>
                    <a:lnTo>
                      <a:pt x="421" y="7"/>
                    </a:lnTo>
                    <a:lnTo>
                      <a:pt x="425" y="7"/>
                    </a:lnTo>
                    <a:lnTo>
                      <a:pt x="429" y="8"/>
                    </a:lnTo>
                    <a:lnTo>
                      <a:pt x="433" y="7"/>
                    </a:lnTo>
                    <a:lnTo>
                      <a:pt x="437" y="9"/>
                    </a:lnTo>
                    <a:lnTo>
                      <a:pt x="440" y="10"/>
                    </a:lnTo>
                    <a:lnTo>
                      <a:pt x="444" y="10"/>
                    </a:lnTo>
                    <a:lnTo>
                      <a:pt x="448" y="10"/>
                    </a:lnTo>
                    <a:lnTo>
                      <a:pt x="452" y="11"/>
                    </a:lnTo>
                    <a:lnTo>
                      <a:pt x="456" y="11"/>
                    </a:lnTo>
                    <a:lnTo>
                      <a:pt x="460" y="12"/>
                    </a:lnTo>
                    <a:lnTo>
                      <a:pt x="464" y="12"/>
                    </a:lnTo>
                    <a:lnTo>
                      <a:pt x="468" y="13"/>
                    </a:lnTo>
                    <a:lnTo>
                      <a:pt x="472" y="14"/>
                    </a:lnTo>
                    <a:lnTo>
                      <a:pt x="476" y="14"/>
                    </a:lnTo>
                    <a:lnTo>
                      <a:pt x="480" y="15"/>
                    </a:lnTo>
                    <a:lnTo>
                      <a:pt x="484" y="16"/>
                    </a:lnTo>
                    <a:lnTo>
                      <a:pt x="488" y="17"/>
                    </a:lnTo>
                    <a:lnTo>
                      <a:pt x="492" y="17"/>
                    </a:lnTo>
                    <a:lnTo>
                      <a:pt x="496" y="17"/>
                    </a:lnTo>
                    <a:lnTo>
                      <a:pt x="499" y="18"/>
                    </a:lnTo>
                    <a:lnTo>
                      <a:pt x="503" y="20"/>
                    </a:lnTo>
                    <a:lnTo>
                      <a:pt x="507" y="19"/>
                    </a:lnTo>
                    <a:lnTo>
                      <a:pt x="511" y="21"/>
                    </a:lnTo>
                    <a:lnTo>
                      <a:pt x="515" y="21"/>
                    </a:lnTo>
                    <a:lnTo>
                      <a:pt x="519" y="23"/>
                    </a:lnTo>
                    <a:lnTo>
                      <a:pt x="523" y="23"/>
                    </a:lnTo>
                    <a:lnTo>
                      <a:pt x="527" y="25"/>
                    </a:lnTo>
                    <a:lnTo>
                      <a:pt x="531" y="24"/>
                    </a:lnTo>
                    <a:lnTo>
                      <a:pt x="535" y="27"/>
                    </a:lnTo>
                    <a:lnTo>
                      <a:pt x="539" y="28"/>
                    </a:lnTo>
                    <a:lnTo>
                      <a:pt x="543" y="29"/>
                    </a:lnTo>
                    <a:lnTo>
                      <a:pt x="547" y="30"/>
                    </a:lnTo>
                    <a:lnTo>
                      <a:pt x="551" y="32"/>
                    </a:lnTo>
                    <a:lnTo>
                      <a:pt x="555" y="32"/>
                    </a:lnTo>
                    <a:lnTo>
                      <a:pt x="559" y="33"/>
                    </a:lnTo>
                    <a:lnTo>
                      <a:pt x="562" y="34"/>
                    </a:lnTo>
                    <a:lnTo>
                      <a:pt x="566" y="35"/>
                    </a:lnTo>
                    <a:lnTo>
                      <a:pt x="570" y="36"/>
                    </a:lnTo>
                    <a:lnTo>
                      <a:pt x="574" y="38"/>
                    </a:lnTo>
                    <a:lnTo>
                      <a:pt x="578" y="41"/>
                    </a:lnTo>
                    <a:lnTo>
                      <a:pt x="582" y="40"/>
                    </a:lnTo>
                    <a:lnTo>
                      <a:pt x="586" y="42"/>
                    </a:lnTo>
                    <a:lnTo>
                      <a:pt x="590" y="44"/>
                    </a:lnTo>
                    <a:lnTo>
                      <a:pt x="594" y="45"/>
                    </a:lnTo>
                    <a:lnTo>
                      <a:pt x="598" y="47"/>
                    </a:lnTo>
                    <a:lnTo>
                      <a:pt x="602" y="48"/>
                    </a:lnTo>
                    <a:lnTo>
                      <a:pt x="606" y="49"/>
                    </a:lnTo>
                    <a:lnTo>
                      <a:pt x="610" y="51"/>
                    </a:lnTo>
                    <a:lnTo>
                      <a:pt x="614" y="53"/>
                    </a:lnTo>
                    <a:lnTo>
                      <a:pt x="618" y="55"/>
                    </a:lnTo>
                    <a:lnTo>
                      <a:pt x="622" y="57"/>
                    </a:lnTo>
                    <a:lnTo>
                      <a:pt x="625" y="57"/>
                    </a:lnTo>
                    <a:lnTo>
                      <a:pt x="629" y="60"/>
                    </a:lnTo>
                    <a:lnTo>
                      <a:pt x="633" y="61"/>
                    </a:lnTo>
                    <a:lnTo>
                      <a:pt x="637" y="63"/>
                    </a:lnTo>
                    <a:lnTo>
                      <a:pt x="641" y="64"/>
                    </a:lnTo>
                    <a:lnTo>
                      <a:pt x="645" y="67"/>
                    </a:lnTo>
                    <a:lnTo>
                      <a:pt x="649" y="69"/>
                    </a:lnTo>
                    <a:lnTo>
                      <a:pt x="653" y="70"/>
                    </a:lnTo>
                    <a:lnTo>
                      <a:pt x="657" y="72"/>
                    </a:lnTo>
                    <a:lnTo>
                      <a:pt x="661" y="75"/>
                    </a:lnTo>
                    <a:lnTo>
                      <a:pt x="665" y="76"/>
                    </a:lnTo>
                    <a:lnTo>
                      <a:pt x="669" y="79"/>
                    </a:lnTo>
                    <a:lnTo>
                      <a:pt x="673" y="80"/>
                    </a:lnTo>
                    <a:lnTo>
                      <a:pt x="677" y="83"/>
                    </a:lnTo>
                    <a:lnTo>
                      <a:pt x="681" y="83"/>
                    </a:lnTo>
                    <a:lnTo>
                      <a:pt x="685" y="86"/>
                    </a:lnTo>
                    <a:lnTo>
                      <a:pt x="688" y="89"/>
                    </a:lnTo>
                    <a:lnTo>
                      <a:pt x="692" y="91"/>
                    </a:lnTo>
                    <a:lnTo>
                      <a:pt x="696" y="95"/>
                    </a:lnTo>
                    <a:lnTo>
                      <a:pt x="700" y="95"/>
                    </a:lnTo>
                    <a:lnTo>
                      <a:pt x="704" y="99"/>
                    </a:lnTo>
                    <a:lnTo>
                      <a:pt x="708" y="101"/>
                    </a:lnTo>
                    <a:lnTo>
                      <a:pt x="712" y="102"/>
                    </a:lnTo>
                    <a:lnTo>
                      <a:pt x="716" y="105"/>
                    </a:lnTo>
                    <a:lnTo>
                      <a:pt x="720" y="108"/>
                    </a:lnTo>
                    <a:lnTo>
                      <a:pt x="724" y="110"/>
                    </a:lnTo>
                    <a:lnTo>
                      <a:pt x="728" y="113"/>
                    </a:lnTo>
                    <a:lnTo>
                      <a:pt x="732" y="116"/>
                    </a:lnTo>
                    <a:lnTo>
                      <a:pt x="736" y="118"/>
                    </a:lnTo>
                    <a:lnTo>
                      <a:pt x="740" y="120"/>
                    </a:lnTo>
                    <a:lnTo>
                      <a:pt x="744" y="123"/>
                    </a:lnTo>
                    <a:lnTo>
                      <a:pt x="748" y="126"/>
                    </a:lnTo>
                    <a:lnTo>
                      <a:pt x="751" y="129"/>
                    </a:lnTo>
                    <a:lnTo>
                      <a:pt x="755" y="132"/>
                    </a:lnTo>
                    <a:lnTo>
                      <a:pt x="759" y="133"/>
                    </a:lnTo>
                    <a:lnTo>
                      <a:pt x="763" y="137"/>
                    </a:lnTo>
                    <a:lnTo>
                      <a:pt x="767" y="139"/>
                    </a:lnTo>
                    <a:lnTo>
                      <a:pt x="771" y="143"/>
                    </a:lnTo>
                    <a:lnTo>
                      <a:pt x="775" y="146"/>
                    </a:lnTo>
                    <a:lnTo>
                      <a:pt x="779" y="149"/>
                    </a:lnTo>
                    <a:lnTo>
                      <a:pt x="783" y="152"/>
                    </a:lnTo>
                    <a:lnTo>
                      <a:pt x="787" y="155"/>
                    </a:lnTo>
                    <a:lnTo>
                      <a:pt x="791" y="158"/>
                    </a:lnTo>
                    <a:lnTo>
                      <a:pt x="795" y="162"/>
                    </a:lnTo>
                    <a:lnTo>
                      <a:pt x="799" y="164"/>
                    </a:lnTo>
                    <a:lnTo>
                      <a:pt x="803" y="168"/>
                    </a:lnTo>
                    <a:lnTo>
                      <a:pt x="807" y="172"/>
                    </a:lnTo>
                    <a:lnTo>
                      <a:pt x="811" y="174"/>
                    </a:lnTo>
                    <a:lnTo>
                      <a:pt x="814" y="179"/>
                    </a:lnTo>
                    <a:lnTo>
                      <a:pt x="818" y="182"/>
                    </a:lnTo>
                    <a:lnTo>
                      <a:pt x="822" y="185"/>
                    </a:lnTo>
                    <a:lnTo>
                      <a:pt x="826" y="189"/>
                    </a:lnTo>
                    <a:lnTo>
                      <a:pt x="830" y="190"/>
                    </a:lnTo>
                    <a:lnTo>
                      <a:pt x="834" y="195"/>
                    </a:lnTo>
                    <a:lnTo>
                      <a:pt x="838" y="197"/>
                    </a:lnTo>
                    <a:lnTo>
                      <a:pt x="842" y="202"/>
                    </a:lnTo>
                    <a:lnTo>
                      <a:pt x="846" y="206"/>
                    </a:lnTo>
                    <a:lnTo>
                      <a:pt x="850" y="209"/>
                    </a:lnTo>
                    <a:lnTo>
                      <a:pt x="854" y="212"/>
                    </a:lnTo>
                    <a:lnTo>
                      <a:pt x="858" y="215"/>
                    </a:lnTo>
                    <a:lnTo>
                      <a:pt x="862" y="218"/>
                    </a:lnTo>
                    <a:lnTo>
                      <a:pt x="866" y="223"/>
                    </a:lnTo>
                    <a:lnTo>
                      <a:pt x="870" y="227"/>
                    </a:lnTo>
                    <a:lnTo>
                      <a:pt x="874" y="228"/>
                    </a:lnTo>
                    <a:lnTo>
                      <a:pt x="877" y="234"/>
                    </a:lnTo>
                    <a:lnTo>
                      <a:pt x="881" y="238"/>
                    </a:lnTo>
                    <a:lnTo>
                      <a:pt x="885" y="241"/>
                    </a:lnTo>
                    <a:lnTo>
                      <a:pt x="889" y="247"/>
                    </a:lnTo>
                    <a:lnTo>
                      <a:pt x="893" y="250"/>
                    </a:lnTo>
                    <a:lnTo>
                      <a:pt x="897" y="254"/>
                    </a:lnTo>
                    <a:lnTo>
                      <a:pt x="901" y="257"/>
                    </a:lnTo>
                    <a:lnTo>
                      <a:pt x="905" y="261"/>
                    </a:lnTo>
                    <a:lnTo>
                      <a:pt x="909" y="265"/>
                    </a:lnTo>
                    <a:lnTo>
                      <a:pt x="913" y="269"/>
                    </a:lnTo>
                    <a:lnTo>
                      <a:pt x="917" y="275"/>
                    </a:lnTo>
                    <a:lnTo>
                      <a:pt x="921" y="276"/>
                    </a:lnTo>
                    <a:lnTo>
                      <a:pt x="925" y="280"/>
                    </a:lnTo>
                    <a:lnTo>
                      <a:pt x="929" y="285"/>
                    </a:lnTo>
                    <a:lnTo>
                      <a:pt x="933" y="291"/>
                    </a:lnTo>
                    <a:lnTo>
                      <a:pt x="937" y="293"/>
                    </a:lnTo>
                    <a:lnTo>
                      <a:pt x="940" y="296"/>
                    </a:lnTo>
                    <a:lnTo>
                      <a:pt x="944" y="302"/>
                    </a:lnTo>
                    <a:lnTo>
                      <a:pt x="948" y="306"/>
                    </a:lnTo>
                    <a:lnTo>
                      <a:pt x="952" y="309"/>
                    </a:lnTo>
                    <a:lnTo>
                      <a:pt x="956" y="315"/>
                    </a:lnTo>
                    <a:lnTo>
                      <a:pt x="960" y="319"/>
                    </a:lnTo>
                    <a:lnTo>
                      <a:pt x="964" y="321"/>
                    </a:lnTo>
                    <a:lnTo>
                      <a:pt x="968" y="327"/>
                    </a:lnTo>
                    <a:lnTo>
                      <a:pt x="972" y="332"/>
                    </a:lnTo>
                    <a:lnTo>
                      <a:pt x="976" y="336"/>
                    </a:lnTo>
                    <a:lnTo>
                      <a:pt x="980" y="339"/>
                    </a:lnTo>
                    <a:lnTo>
                      <a:pt x="984" y="344"/>
                    </a:lnTo>
                    <a:lnTo>
                      <a:pt x="988" y="348"/>
                    </a:lnTo>
                    <a:lnTo>
                      <a:pt x="992" y="352"/>
                    </a:lnTo>
                    <a:lnTo>
                      <a:pt x="996" y="357"/>
                    </a:lnTo>
                    <a:lnTo>
                      <a:pt x="999" y="361"/>
                    </a:lnTo>
                    <a:lnTo>
                      <a:pt x="1003" y="366"/>
                    </a:lnTo>
                    <a:lnTo>
                      <a:pt x="1007" y="371"/>
                    </a:lnTo>
                    <a:lnTo>
                      <a:pt x="1011" y="374"/>
                    </a:lnTo>
                    <a:lnTo>
                      <a:pt x="1015" y="379"/>
                    </a:lnTo>
                    <a:lnTo>
                      <a:pt x="1019" y="383"/>
                    </a:lnTo>
                    <a:lnTo>
                      <a:pt x="1023" y="389"/>
                    </a:lnTo>
                    <a:lnTo>
                      <a:pt x="1027" y="392"/>
                    </a:lnTo>
                    <a:lnTo>
                      <a:pt x="1031" y="397"/>
                    </a:lnTo>
                    <a:lnTo>
                      <a:pt x="1035" y="403"/>
                    </a:lnTo>
                    <a:lnTo>
                      <a:pt x="1039" y="405"/>
                    </a:lnTo>
                    <a:lnTo>
                      <a:pt x="1043" y="410"/>
                    </a:lnTo>
                    <a:lnTo>
                      <a:pt x="1047" y="415"/>
                    </a:lnTo>
                    <a:lnTo>
                      <a:pt x="1051" y="420"/>
                    </a:lnTo>
                    <a:lnTo>
                      <a:pt x="1055" y="424"/>
                    </a:lnTo>
                    <a:lnTo>
                      <a:pt x="1059" y="428"/>
                    </a:lnTo>
                    <a:lnTo>
                      <a:pt x="1062" y="434"/>
                    </a:lnTo>
                    <a:lnTo>
                      <a:pt x="1066" y="439"/>
                    </a:lnTo>
                    <a:lnTo>
                      <a:pt x="1070" y="442"/>
                    </a:lnTo>
                    <a:lnTo>
                      <a:pt x="1074" y="448"/>
                    </a:lnTo>
                    <a:lnTo>
                      <a:pt x="1078" y="452"/>
                    </a:lnTo>
                    <a:lnTo>
                      <a:pt x="1082" y="458"/>
                    </a:lnTo>
                    <a:lnTo>
                      <a:pt x="1086" y="461"/>
                    </a:lnTo>
                    <a:lnTo>
                      <a:pt x="1090" y="465"/>
                    </a:lnTo>
                    <a:lnTo>
                      <a:pt x="1094" y="471"/>
                    </a:lnTo>
                    <a:lnTo>
                      <a:pt x="1098" y="475"/>
                    </a:lnTo>
                    <a:lnTo>
                      <a:pt x="1102" y="478"/>
                    </a:lnTo>
                    <a:lnTo>
                      <a:pt x="1106" y="484"/>
                    </a:lnTo>
                    <a:lnTo>
                      <a:pt x="1110" y="488"/>
                    </a:lnTo>
                    <a:lnTo>
                      <a:pt x="1114" y="493"/>
                    </a:lnTo>
                    <a:lnTo>
                      <a:pt x="1118" y="498"/>
                    </a:lnTo>
                    <a:lnTo>
                      <a:pt x="1122" y="502"/>
                    </a:lnTo>
                    <a:lnTo>
                      <a:pt x="1125" y="506"/>
                    </a:lnTo>
                    <a:lnTo>
                      <a:pt x="1129" y="512"/>
                    </a:lnTo>
                    <a:lnTo>
                      <a:pt x="1133" y="515"/>
                    </a:lnTo>
                    <a:lnTo>
                      <a:pt x="1137" y="520"/>
                    </a:lnTo>
                    <a:lnTo>
                      <a:pt x="1141" y="524"/>
                    </a:lnTo>
                    <a:lnTo>
                      <a:pt x="1145" y="529"/>
                    </a:lnTo>
                    <a:lnTo>
                      <a:pt x="1149" y="534"/>
                    </a:lnTo>
                    <a:lnTo>
                      <a:pt x="1153" y="538"/>
                    </a:lnTo>
                    <a:lnTo>
                      <a:pt x="1157" y="543"/>
                    </a:lnTo>
                    <a:lnTo>
                      <a:pt x="1161" y="548"/>
                    </a:lnTo>
                    <a:lnTo>
                      <a:pt x="1165" y="552"/>
                    </a:lnTo>
                    <a:lnTo>
                      <a:pt x="1169" y="557"/>
                    </a:lnTo>
                    <a:lnTo>
                      <a:pt x="1173" y="561"/>
                    </a:lnTo>
                    <a:lnTo>
                      <a:pt x="1177" y="565"/>
                    </a:lnTo>
                    <a:lnTo>
                      <a:pt x="1181" y="571"/>
                    </a:lnTo>
                    <a:lnTo>
                      <a:pt x="1185" y="576"/>
                    </a:lnTo>
                    <a:lnTo>
                      <a:pt x="1188" y="580"/>
                    </a:lnTo>
                    <a:lnTo>
                      <a:pt x="1192" y="584"/>
                    </a:lnTo>
                    <a:lnTo>
                      <a:pt x="1196" y="589"/>
                    </a:lnTo>
                    <a:lnTo>
                      <a:pt x="1200" y="593"/>
                    </a:lnTo>
                    <a:lnTo>
                      <a:pt x="1204" y="597"/>
                    </a:lnTo>
                    <a:lnTo>
                      <a:pt x="1208" y="602"/>
                    </a:lnTo>
                    <a:lnTo>
                      <a:pt x="1212" y="607"/>
                    </a:lnTo>
                    <a:lnTo>
                      <a:pt x="1216" y="613"/>
                    </a:lnTo>
                    <a:lnTo>
                      <a:pt x="1220" y="616"/>
                    </a:lnTo>
                    <a:lnTo>
                      <a:pt x="1224" y="620"/>
                    </a:lnTo>
                    <a:lnTo>
                      <a:pt x="1228" y="625"/>
                    </a:lnTo>
                    <a:lnTo>
                      <a:pt x="1232" y="630"/>
                    </a:lnTo>
                    <a:lnTo>
                      <a:pt x="1236" y="633"/>
                    </a:lnTo>
                    <a:lnTo>
                      <a:pt x="1240" y="638"/>
                    </a:lnTo>
                    <a:lnTo>
                      <a:pt x="1244" y="642"/>
                    </a:lnTo>
                    <a:lnTo>
                      <a:pt x="1248" y="647"/>
                    </a:lnTo>
                    <a:lnTo>
                      <a:pt x="1251" y="651"/>
                    </a:lnTo>
                    <a:lnTo>
                      <a:pt x="1255" y="654"/>
                    </a:lnTo>
                    <a:lnTo>
                      <a:pt x="1259" y="659"/>
                    </a:lnTo>
                    <a:lnTo>
                      <a:pt x="1263" y="664"/>
                    </a:lnTo>
                    <a:lnTo>
                      <a:pt x="1267" y="668"/>
                    </a:lnTo>
                    <a:lnTo>
                      <a:pt x="1271" y="672"/>
                    </a:lnTo>
                    <a:lnTo>
                      <a:pt x="1275" y="676"/>
                    </a:lnTo>
                    <a:lnTo>
                      <a:pt x="1279" y="682"/>
                    </a:lnTo>
                    <a:lnTo>
                      <a:pt x="1283" y="685"/>
                    </a:lnTo>
                    <a:lnTo>
                      <a:pt x="1287" y="690"/>
                    </a:lnTo>
                    <a:lnTo>
                      <a:pt x="1291" y="694"/>
                    </a:lnTo>
                    <a:lnTo>
                      <a:pt x="1295" y="698"/>
                    </a:lnTo>
                    <a:lnTo>
                      <a:pt x="1299" y="702"/>
                    </a:lnTo>
                    <a:lnTo>
                      <a:pt x="1303" y="705"/>
                    </a:lnTo>
                    <a:lnTo>
                      <a:pt x="1307" y="710"/>
                    </a:lnTo>
                    <a:lnTo>
                      <a:pt x="1311" y="714"/>
                    </a:lnTo>
                    <a:lnTo>
                      <a:pt x="1314" y="719"/>
                    </a:lnTo>
                    <a:lnTo>
                      <a:pt x="1318" y="722"/>
                    </a:lnTo>
                    <a:lnTo>
                      <a:pt x="1322" y="726"/>
                    </a:lnTo>
                    <a:lnTo>
                      <a:pt x="1326" y="731"/>
                    </a:lnTo>
                    <a:lnTo>
                      <a:pt x="1330" y="733"/>
                    </a:lnTo>
                    <a:lnTo>
                      <a:pt x="1334" y="738"/>
                    </a:lnTo>
                    <a:lnTo>
                      <a:pt x="1338" y="742"/>
                    </a:lnTo>
                    <a:lnTo>
                      <a:pt x="1342" y="745"/>
                    </a:lnTo>
                    <a:lnTo>
                      <a:pt x="1346" y="750"/>
                    </a:lnTo>
                    <a:lnTo>
                      <a:pt x="1350" y="754"/>
                    </a:lnTo>
                    <a:lnTo>
                      <a:pt x="1354" y="758"/>
                    </a:lnTo>
                    <a:lnTo>
                      <a:pt x="1358" y="761"/>
                    </a:lnTo>
                    <a:lnTo>
                      <a:pt x="1362" y="766"/>
                    </a:lnTo>
                    <a:lnTo>
                      <a:pt x="1366" y="769"/>
                    </a:lnTo>
                    <a:lnTo>
                      <a:pt x="1370" y="773"/>
                    </a:lnTo>
                    <a:lnTo>
                      <a:pt x="1374" y="777"/>
                    </a:lnTo>
                    <a:lnTo>
                      <a:pt x="1377" y="780"/>
                    </a:lnTo>
                    <a:lnTo>
                      <a:pt x="1381" y="784"/>
                    </a:lnTo>
                    <a:lnTo>
                      <a:pt x="1385" y="788"/>
                    </a:lnTo>
                    <a:lnTo>
                      <a:pt x="1389" y="790"/>
                    </a:lnTo>
                    <a:lnTo>
                      <a:pt x="1393" y="796"/>
                    </a:lnTo>
                    <a:lnTo>
                      <a:pt x="1397" y="798"/>
                    </a:lnTo>
                    <a:lnTo>
                      <a:pt x="1401" y="803"/>
                    </a:lnTo>
                    <a:lnTo>
                      <a:pt x="1405" y="806"/>
                    </a:lnTo>
                    <a:lnTo>
                      <a:pt x="1409" y="809"/>
                    </a:lnTo>
                    <a:lnTo>
                      <a:pt x="1413" y="812"/>
                    </a:lnTo>
                    <a:lnTo>
                      <a:pt x="1417" y="817"/>
                    </a:lnTo>
                    <a:lnTo>
                      <a:pt x="1421" y="820"/>
                    </a:lnTo>
                    <a:lnTo>
                      <a:pt x="1425" y="823"/>
                    </a:lnTo>
                    <a:lnTo>
                      <a:pt x="1429" y="827"/>
                    </a:lnTo>
                    <a:lnTo>
                      <a:pt x="1433" y="830"/>
                    </a:lnTo>
                    <a:lnTo>
                      <a:pt x="1437" y="833"/>
                    </a:lnTo>
                    <a:lnTo>
                      <a:pt x="1440" y="837"/>
                    </a:lnTo>
                    <a:lnTo>
                      <a:pt x="1444" y="840"/>
                    </a:lnTo>
                    <a:lnTo>
                      <a:pt x="1448" y="843"/>
                    </a:lnTo>
                    <a:lnTo>
                      <a:pt x="1452" y="846"/>
                    </a:lnTo>
                    <a:lnTo>
                      <a:pt x="1456" y="848"/>
                    </a:lnTo>
                    <a:lnTo>
                      <a:pt x="1460" y="852"/>
                    </a:lnTo>
                    <a:lnTo>
                      <a:pt x="1464" y="854"/>
                    </a:lnTo>
                    <a:lnTo>
                      <a:pt x="1468" y="858"/>
                    </a:lnTo>
                    <a:lnTo>
                      <a:pt x="1472" y="861"/>
                    </a:lnTo>
                    <a:lnTo>
                      <a:pt x="1476" y="865"/>
                    </a:lnTo>
                    <a:lnTo>
                      <a:pt x="1480" y="867"/>
                    </a:lnTo>
                    <a:lnTo>
                      <a:pt x="1484" y="870"/>
                    </a:lnTo>
                    <a:lnTo>
                      <a:pt x="1488" y="873"/>
                    </a:lnTo>
                    <a:lnTo>
                      <a:pt x="1492" y="875"/>
                    </a:lnTo>
                    <a:lnTo>
                      <a:pt x="1496" y="879"/>
                    </a:lnTo>
                    <a:lnTo>
                      <a:pt x="1499" y="881"/>
                    </a:lnTo>
                    <a:lnTo>
                      <a:pt x="1503" y="883"/>
                    </a:lnTo>
                    <a:lnTo>
                      <a:pt x="1507" y="888"/>
                    </a:lnTo>
                    <a:lnTo>
                      <a:pt x="1511" y="890"/>
                    </a:lnTo>
                    <a:lnTo>
                      <a:pt x="1515" y="892"/>
                    </a:lnTo>
                    <a:lnTo>
                      <a:pt x="1519" y="894"/>
                    </a:lnTo>
                    <a:lnTo>
                      <a:pt x="1523" y="896"/>
                    </a:lnTo>
                    <a:lnTo>
                      <a:pt x="1527" y="899"/>
                    </a:lnTo>
                    <a:lnTo>
                      <a:pt x="1531" y="902"/>
                    </a:lnTo>
                    <a:lnTo>
                      <a:pt x="1535" y="904"/>
                    </a:lnTo>
                    <a:lnTo>
                      <a:pt x="1539" y="907"/>
                    </a:lnTo>
                    <a:lnTo>
                      <a:pt x="1543" y="909"/>
                    </a:lnTo>
                    <a:lnTo>
                      <a:pt x="1547" y="912"/>
                    </a:lnTo>
                    <a:lnTo>
                      <a:pt x="1551" y="914"/>
                    </a:lnTo>
                    <a:lnTo>
                      <a:pt x="1555" y="917"/>
                    </a:lnTo>
                    <a:lnTo>
                      <a:pt x="1559" y="917"/>
                    </a:lnTo>
                    <a:lnTo>
                      <a:pt x="1562" y="920"/>
                    </a:lnTo>
                    <a:lnTo>
                      <a:pt x="1566" y="923"/>
                    </a:lnTo>
                    <a:lnTo>
                      <a:pt x="1570" y="926"/>
                    </a:lnTo>
                    <a:lnTo>
                      <a:pt x="1574" y="928"/>
                    </a:lnTo>
                    <a:lnTo>
                      <a:pt x="1578" y="929"/>
                    </a:lnTo>
                    <a:lnTo>
                      <a:pt x="1582" y="932"/>
                    </a:lnTo>
                    <a:lnTo>
                      <a:pt x="1586" y="934"/>
                    </a:lnTo>
                    <a:lnTo>
                      <a:pt x="1590" y="935"/>
                    </a:lnTo>
                    <a:lnTo>
                      <a:pt x="1594" y="938"/>
                    </a:lnTo>
                    <a:lnTo>
                      <a:pt x="1598" y="938"/>
                    </a:lnTo>
                    <a:lnTo>
                      <a:pt x="1602" y="941"/>
                    </a:lnTo>
                    <a:lnTo>
                      <a:pt x="1606" y="944"/>
                    </a:lnTo>
                    <a:lnTo>
                      <a:pt x="1610" y="945"/>
                    </a:lnTo>
                    <a:lnTo>
                      <a:pt x="1614" y="946"/>
                    </a:lnTo>
                    <a:lnTo>
                      <a:pt x="1618" y="948"/>
                    </a:lnTo>
                    <a:lnTo>
                      <a:pt x="1622" y="950"/>
                    </a:lnTo>
                    <a:lnTo>
                      <a:pt x="1625" y="951"/>
                    </a:lnTo>
                    <a:lnTo>
                      <a:pt x="1629" y="953"/>
                    </a:lnTo>
                    <a:lnTo>
                      <a:pt x="1633" y="954"/>
                    </a:lnTo>
                    <a:lnTo>
                      <a:pt x="1637" y="956"/>
                    </a:lnTo>
                    <a:lnTo>
                      <a:pt x="1641" y="958"/>
                    </a:lnTo>
                    <a:lnTo>
                      <a:pt x="1645" y="960"/>
                    </a:lnTo>
                    <a:lnTo>
                      <a:pt x="1649" y="962"/>
                    </a:lnTo>
                    <a:lnTo>
                      <a:pt x="1653" y="963"/>
                    </a:lnTo>
                    <a:lnTo>
                      <a:pt x="1657" y="964"/>
                    </a:lnTo>
                    <a:lnTo>
                      <a:pt x="1661" y="965"/>
                    </a:lnTo>
                    <a:lnTo>
                      <a:pt x="1665" y="966"/>
                    </a:lnTo>
                    <a:lnTo>
                      <a:pt x="1669" y="967"/>
                    </a:lnTo>
                    <a:lnTo>
                      <a:pt x="1673" y="969"/>
                    </a:lnTo>
                    <a:lnTo>
                      <a:pt x="1677" y="970"/>
                    </a:lnTo>
                    <a:lnTo>
                      <a:pt x="1681" y="970"/>
                    </a:lnTo>
                    <a:lnTo>
                      <a:pt x="1685" y="972"/>
                    </a:lnTo>
                    <a:lnTo>
                      <a:pt x="1688" y="974"/>
                    </a:lnTo>
                    <a:lnTo>
                      <a:pt x="1692" y="974"/>
                    </a:lnTo>
                    <a:lnTo>
                      <a:pt x="1696" y="975"/>
                    </a:lnTo>
                    <a:lnTo>
                      <a:pt x="1700" y="975"/>
                    </a:lnTo>
                    <a:lnTo>
                      <a:pt x="1704" y="976"/>
                    </a:lnTo>
                    <a:lnTo>
                      <a:pt x="1708" y="978"/>
                    </a:lnTo>
                    <a:lnTo>
                      <a:pt x="1712" y="980"/>
                    </a:lnTo>
                    <a:lnTo>
                      <a:pt x="1716" y="979"/>
                    </a:lnTo>
                    <a:lnTo>
                      <a:pt x="1720" y="979"/>
                    </a:lnTo>
                    <a:lnTo>
                      <a:pt x="1724" y="980"/>
                    </a:lnTo>
                    <a:lnTo>
                      <a:pt x="1728" y="982"/>
                    </a:lnTo>
                    <a:lnTo>
                      <a:pt x="1732" y="982"/>
                    </a:lnTo>
                    <a:lnTo>
                      <a:pt x="1736" y="984"/>
                    </a:lnTo>
                    <a:lnTo>
                      <a:pt x="1740" y="985"/>
                    </a:lnTo>
                    <a:lnTo>
                      <a:pt x="1744" y="984"/>
                    </a:lnTo>
                    <a:lnTo>
                      <a:pt x="1748" y="985"/>
                    </a:lnTo>
                    <a:lnTo>
                      <a:pt x="1751" y="985"/>
                    </a:lnTo>
                    <a:lnTo>
                      <a:pt x="1755" y="986"/>
                    </a:lnTo>
                    <a:lnTo>
                      <a:pt x="1759" y="986"/>
                    </a:lnTo>
                    <a:lnTo>
                      <a:pt x="1763" y="986"/>
                    </a:lnTo>
                    <a:lnTo>
                      <a:pt x="1767" y="987"/>
                    </a:lnTo>
                    <a:lnTo>
                      <a:pt x="1771" y="987"/>
                    </a:lnTo>
                    <a:lnTo>
                      <a:pt x="1775" y="988"/>
                    </a:lnTo>
                    <a:lnTo>
                      <a:pt x="1779" y="988"/>
                    </a:lnTo>
                    <a:lnTo>
                      <a:pt x="1783" y="988"/>
                    </a:lnTo>
                    <a:lnTo>
                      <a:pt x="1787" y="988"/>
                    </a:lnTo>
                    <a:lnTo>
                      <a:pt x="1791" y="988"/>
                    </a:lnTo>
                    <a:lnTo>
                      <a:pt x="1795" y="989"/>
                    </a:lnTo>
                    <a:lnTo>
                      <a:pt x="1799" y="990"/>
                    </a:lnTo>
                    <a:lnTo>
                      <a:pt x="1803" y="989"/>
                    </a:lnTo>
                    <a:lnTo>
                      <a:pt x="1807" y="989"/>
                    </a:lnTo>
                    <a:lnTo>
                      <a:pt x="1811" y="987"/>
                    </a:lnTo>
                    <a:lnTo>
                      <a:pt x="1814" y="989"/>
                    </a:lnTo>
                    <a:lnTo>
                      <a:pt x="1818" y="989"/>
                    </a:lnTo>
                    <a:lnTo>
                      <a:pt x="1822" y="989"/>
                    </a:lnTo>
                    <a:lnTo>
                      <a:pt x="1826" y="988"/>
                    </a:lnTo>
                    <a:lnTo>
                      <a:pt x="1830" y="989"/>
                    </a:lnTo>
                    <a:lnTo>
                      <a:pt x="1834" y="987"/>
                    </a:lnTo>
                    <a:lnTo>
                      <a:pt x="1838" y="987"/>
                    </a:lnTo>
                    <a:lnTo>
                      <a:pt x="1842" y="989"/>
                    </a:lnTo>
                    <a:lnTo>
                      <a:pt x="1846" y="988"/>
                    </a:lnTo>
                    <a:lnTo>
                      <a:pt x="1850" y="987"/>
                    </a:lnTo>
                    <a:lnTo>
                      <a:pt x="1854" y="986"/>
                    </a:lnTo>
                    <a:lnTo>
                      <a:pt x="1858" y="985"/>
                    </a:lnTo>
                    <a:lnTo>
                      <a:pt x="1862" y="986"/>
                    </a:lnTo>
                    <a:lnTo>
                      <a:pt x="1866" y="985"/>
                    </a:lnTo>
                    <a:lnTo>
                      <a:pt x="1870" y="984"/>
                    </a:lnTo>
                    <a:lnTo>
                      <a:pt x="1874" y="985"/>
                    </a:lnTo>
                    <a:lnTo>
                      <a:pt x="1877" y="983"/>
                    </a:lnTo>
                    <a:lnTo>
                      <a:pt x="1881" y="982"/>
                    </a:lnTo>
                    <a:lnTo>
                      <a:pt x="1885" y="982"/>
                    </a:lnTo>
                    <a:lnTo>
                      <a:pt x="1889" y="982"/>
                    </a:lnTo>
                    <a:lnTo>
                      <a:pt x="1893" y="981"/>
                    </a:lnTo>
                    <a:lnTo>
                      <a:pt x="1897" y="980"/>
                    </a:lnTo>
                    <a:lnTo>
                      <a:pt x="1901" y="979"/>
                    </a:lnTo>
                    <a:lnTo>
                      <a:pt x="1905" y="977"/>
                    </a:lnTo>
                    <a:lnTo>
                      <a:pt x="1909" y="977"/>
                    </a:lnTo>
                    <a:lnTo>
                      <a:pt x="1913" y="977"/>
                    </a:lnTo>
                    <a:lnTo>
                      <a:pt x="1917" y="975"/>
                    </a:lnTo>
                    <a:lnTo>
                      <a:pt x="1921" y="974"/>
                    </a:lnTo>
                    <a:lnTo>
                      <a:pt x="1925" y="974"/>
                    </a:lnTo>
                    <a:lnTo>
                      <a:pt x="1929" y="974"/>
                    </a:lnTo>
                    <a:lnTo>
                      <a:pt x="1933" y="972"/>
                    </a:lnTo>
                    <a:lnTo>
                      <a:pt x="1937" y="971"/>
                    </a:lnTo>
                    <a:lnTo>
                      <a:pt x="1940" y="970"/>
                    </a:lnTo>
                    <a:lnTo>
                      <a:pt x="1944" y="969"/>
                    </a:lnTo>
                    <a:lnTo>
                      <a:pt x="1948" y="968"/>
                    </a:lnTo>
                    <a:lnTo>
                      <a:pt x="1952" y="966"/>
                    </a:lnTo>
                    <a:lnTo>
                      <a:pt x="1956" y="966"/>
                    </a:lnTo>
                    <a:lnTo>
                      <a:pt x="1960" y="964"/>
                    </a:lnTo>
                    <a:lnTo>
                      <a:pt x="1964" y="963"/>
                    </a:lnTo>
                    <a:lnTo>
                      <a:pt x="1968" y="961"/>
                    </a:lnTo>
                    <a:lnTo>
                      <a:pt x="1972" y="960"/>
                    </a:lnTo>
                    <a:lnTo>
                      <a:pt x="1976" y="959"/>
                    </a:lnTo>
                    <a:lnTo>
                      <a:pt x="1980" y="958"/>
                    </a:lnTo>
                    <a:lnTo>
                      <a:pt x="1984" y="957"/>
                    </a:lnTo>
                    <a:lnTo>
                      <a:pt x="1988" y="954"/>
                    </a:lnTo>
                    <a:lnTo>
                      <a:pt x="1992" y="954"/>
                    </a:lnTo>
                    <a:lnTo>
                      <a:pt x="1996" y="951"/>
                    </a:lnTo>
                    <a:lnTo>
                      <a:pt x="1999" y="951"/>
                    </a:lnTo>
                    <a:lnTo>
                      <a:pt x="2003" y="949"/>
                    </a:lnTo>
                    <a:lnTo>
                      <a:pt x="2007" y="948"/>
                    </a:lnTo>
                    <a:lnTo>
                      <a:pt x="2011" y="945"/>
                    </a:lnTo>
                    <a:lnTo>
                      <a:pt x="2015" y="944"/>
                    </a:lnTo>
                    <a:lnTo>
                      <a:pt x="2019" y="941"/>
                    </a:lnTo>
                    <a:lnTo>
                      <a:pt x="2023" y="942"/>
                    </a:lnTo>
                    <a:lnTo>
                      <a:pt x="2027" y="939"/>
                    </a:lnTo>
                    <a:lnTo>
                      <a:pt x="2031" y="938"/>
                    </a:lnTo>
                    <a:lnTo>
                      <a:pt x="2035" y="935"/>
                    </a:lnTo>
                    <a:lnTo>
                      <a:pt x="2039" y="933"/>
                    </a:lnTo>
                    <a:lnTo>
                      <a:pt x="2043" y="931"/>
                    </a:lnTo>
                    <a:lnTo>
                      <a:pt x="2047" y="931"/>
                    </a:lnTo>
                    <a:lnTo>
                      <a:pt x="2051" y="929"/>
                    </a:lnTo>
                    <a:lnTo>
                      <a:pt x="2055" y="926"/>
                    </a:lnTo>
                    <a:lnTo>
                      <a:pt x="2059" y="925"/>
                    </a:lnTo>
                    <a:lnTo>
                      <a:pt x="2062" y="924"/>
                    </a:lnTo>
                    <a:lnTo>
                      <a:pt x="2066" y="921"/>
                    </a:lnTo>
                    <a:lnTo>
                      <a:pt x="2070" y="919"/>
                    </a:lnTo>
                    <a:lnTo>
                      <a:pt x="2074" y="918"/>
                    </a:lnTo>
                    <a:lnTo>
                      <a:pt x="2078" y="915"/>
                    </a:lnTo>
                    <a:lnTo>
                      <a:pt x="2082" y="913"/>
                    </a:lnTo>
                    <a:lnTo>
                      <a:pt x="2086" y="911"/>
                    </a:lnTo>
                    <a:lnTo>
                      <a:pt x="2090" y="909"/>
                    </a:lnTo>
                    <a:lnTo>
                      <a:pt x="2094" y="907"/>
                    </a:lnTo>
                    <a:lnTo>
                      <a:pt x="2098" y="904"/>
                    </a:lnTo>
                    <a:lnTo>
                      <a:pt x="2102" y="904"/>
                    </a:lnTo>
                    <a:lnTo>
                      <a:pt x="2106" y="901"/>
                    </a:lnTo>
                    <a:lnTo>
                      <a:pt x="2110" y="899"/>
                    </a:lnTo>
                    <a:lnTo>
                      <a:pt x="2114" y="896"/>
                    </a:lnTo>
                    <a:lnTo>
                      <a:pt x="2118" y="894"/>
                    </a:lnTo>
                    <a:lnTo>
                      <a:pt x="2122" y="893"/>
                    </a:lnTo>
                    <a:lnTo>
                      <a:pt x="2125" y="890"/>
                    </a:lnTo>
                    <a:lnTo>
                      <a:pt x="2129" y="888"/>
                    </a:lnTo>
                    <a:lnTo>
                      <a:pt x="2133" y="885"/>
                    </a:lnTo>
                    <a:lnTo>
                      <a:pt x="2137" y="882"/>
                    </a:lnTo>
                    <a:lnTo>
                      <a:pt x="2141" y="882"/>
                    </a:lnTo>
                    <a:lnTo>
                      <a:pt x="2145" y="879"/>
                    </a:lnTo>
                    <a:lnTo>
                      <a:pt x="2149" y="875"/>
                    </a:lnTo>
                    <a:lnTo>
                      <a:pt x="2153" y="875"/>
                    </a:lnTo>
                    <a:lnTo>
                      <a:pt x="2157" y="872"/>
                    </a:lnTo>
                    <a:lnTo>
                      <a:pt x="2161" y="870"/>
                    </a:lnTo>
                    <a:lnTo>
                      <a:pt x="2165" y="867"/>
                    </a:lnTo>
                    <a:lnTo>
                      <a:pt x="2169" y="865"/>
                    </a:lnTo>
                    <a:lnTo>
                      <a:pt x="2173" y="863"/>
                    </a:lnTo>
                    <a:lnTo>
                      <a:pt x="2177" y="860"/>
                    </a:lnTo>
                    <a:lnTo>
                      <a:pt x="2181" y="857"/>
                    </a:lnTo>
                    <a:lnTo>
                      <a:pt x="2185" y="854"/>
                    </a:lnTo>
                    <a:lnTo>
                      <a:pt x="2188" y="852"/>
                    </a:lnTo>
                    <a:lnTo>
                      <a:pt x="2192" y="850"/>
                    </a:lnTo>
                    <a:lnTo>
                      <a:pt x="2196" y="848"/>
                    </a:lnTo>
                    <a:lnTo>
                      <a:pt x="2200" y="844"/>
                    </a:lnTo>
                    <a:lnTo>
                      <a:pt x="2204" y="842"/>
                    </a:lnTo>
                    <a:lnTo>
                      <a:pt x="2208" y="839"/>
                    </a:lnTo>
                    <a:lnTo>
                      <a:pt x="2212" y="837"/>
                    </a:lnTo>
                    <a:lnTo>
                      <a:pt x="2216" y="835"/>
                    </a:lnTo>
                    <a:lnTo>
                      <a:pt x="2220" y="832"/>
                    </a:lnTo>
                    <a:lnTo>
                      <a:pt x="2224" y="830"/>
                    </a:lnTo>
                    <a:lnTo>
                      <a:pt x="2228" y="827"/>
                    </a:lnTo>
                    <a:lnTo>
                      <a:pt x="2232" y="825"/>
                    </a:lnTo>
                    <a:lnTo>
                      <a:pt x="2236" y="822"/>
                    </a:lnTo>
                    <a:lnTo>
                      <a:pt x="2240" y="818"/>
                    </a:lnTo>
                    <a:lnTo>
                      <a:pt x="2244" y="817"/>
                    </a:lnTo>
                    <a:lnTo>
                      <a:pt x="2248" y="813"/>
                    </a:lnTo>
                    <a:lnTo>
                      <a:pt x="2251" y="810"/>
                    </a:lnTo>
                    <a:lnTo>
                      <a:pt x="2255" y="808"/>
                    </a:lnTo>
                    <a:lnTo>
                      <a:pt x="2259" y="806"/>
                    </a:lnTo>
                    <a:lnTo>
                      <a:pt x="2263" y="803"/>
                    </a:lnTo>
                    <a:lnTo>
                      <a:pt x="2267" y="801"/>
                    </a:lnTo>
                    <a:lnTo>
                      <a:pt x="2271" y="797"/>
                    </a:lnTo>
                    <a:lnTo>
                      <a:pt x="2275" y="794"/>
                    </a:lnTo>
                    <a:lnTo>
                      <a:pt x="2279" y="792"/>
                    </a:lnTo>
                    <a:lnTo>
                      <a:pt x="2283" y="789"/>
                    </a:lnTo>
                    <a:lnTo>
                      <a:pt x="2287" y="786"/>
                    </a:lnTo>
                    <a:lnTo>
                      <a:pt x="2291" y="783"/>
                    </a:lnTo>
                    <a:lnTo>
                      <a:pt x="2295" y="780"/>
                    </a:lnTo>
                    <a:lnTo>
                      <a:pt x="2299" y="777"/>
                    </a:lnTo>
                    <a:lnTo>
                      <a:pt x="2303" y="774"/>
                    </a:lnTo>
                    <a:lnTo>
                      <a:pt x="2307" y="772"/>
                    </a:lnTo>
                    <a:lnTo>
                      <a:pt x="2311" y="768"/>
                    </a:lnTo>
                    <a:lnTo>
                      <a:pt x="2314" y="765"/>
                    </a:lnTo>
                    <a:lnTo>
                      <a:pt x="2318" y="764"/>
                    </a:lnTo>
                    <a:lnTo>
                      <a:pt x="2322" y="760"/>
                    </a:lnTo>
                    <a:lnTo>
                      <a:pt x="2326" y="757"/>
                    </a:lnTo>
                    <a:lnTo>
                      <a:pt x="2330" y="753"/>
                    </a:lnTo>
                    <a:lnTo>
                      <a:pt x="2334" y="752"/>
                    </a:lnTo>
                    <a:lnTo>
                      <a:pt x="2338" y="749"/>
                    </a:lnTo>
                    <a:lnTo>
                      <a:pt x="2342" y="745"/>
                    </a:lnTo>
                    <a:lnTo>
                      <a:pt x="2346" y="742"/>
                    </a:lnTo>
                    <a:lnTo>
                      <a:pt x="2350" y="739"/>
                    </a:lnTo>
                    <a:lnTo>
                      <a:pt x="2354" y="737"/>
                    </a:lnTo>
                    <a:lnTo>
                      <a:pt x="2358" y="734"/>
                    </a:lnTo>
                    <a:lnTo>
                      <a:pt x="2362" y="730"/>
                    </a:lnTo>
                    <a:lnTo>
                      <a:pt x="2366" y="727"/>
                    </a:lnTo>
                    <a:lnTo>
                      <a:pt x="2370" y="725"/>
                    </a:lnTo>
                    <a:lnTo>
                      <a:pt x="2374" y="722"/>
                    </a:lnTo>
                    <a:lnTo>
                      <a:pt x="2377" y="720"/>
                    </a:lnTo>
                    <a:lnTo>
                      <a:pt x="2381" y="716"/>
                    </a:lnTo>
                    <a:lnTo>
                      <a:pt x="2385" y="713"/>
                    </a:lnTo>
                    <a:lnTo>
                      <a:pt x="2389" y="710"/>
                    </a:lnTo>
                    <a:lnTo>
                      <a:pt x="2393" y="707"/>
                    </a:lnTo>
                    <a:lnTo>
                      <a:pt x="2397" y="704"/>
                    </a:lnTo>
                    <a:lnTo>
                      <a:pt x="2401" y="700"/>
                    </a:lnTo>
                    <a:lnTo>
                      <a:pt x="2405" y="698"/>
                    </a:lnTo>
                    <a:lnTo>
                      <a:pt x="2409" y="694"/>
                    </a:lnTo>
                    <a:lnTo>
                      <a:pt x="2413" y="692"/>
                    </a:lnTo>
                    <a:lnTo>
                      <a:pt x="2417" y="688"/>
                    </a:lnTo>
                    <a:lnTo>
                      <a:pt x="2421" y="686"/>
                    </a:lnTo>
                    <a:lnTo>
                      <a:pt x="2425" y="683"/>
                    </a:lnTo>
                    <a:lnTo>
                      <a:pt x="2429" y="679"/>
                    </a:lnTo>
                    <a:lnTo>
                      <a:pt x="2433" y="676"/>
                    </a:lnTo>
                    <a:lnTo>
                      <a:pt x="2437" y="673"/>
                    </a:lnTo>
                    <a:lnTo>
                      <a:pt x="2440" y="671"/>
                    </a:lnTo>
                    <a:lnTo>
                      <a:pt x="2444" y="668"/>
                    </a:lnTo>
                    <a:lnTo>
                      <a:pt x="2448" y="665"/>
                    </a:lnTo>
                    <a:lnTo>
                      <a:pt x="2452" y="660"/>
                    </a:lnTo>
                    <a:lnTo>
                      <a:pt x="2456" y="659"/>
                    </a:lnTo>
                    <a:lnTo>
                      <a:pt x="2460" y="655"/>
                    </a:lnTo>
                    <a:lnTo>
                      <a:pt x="2464" y="652"/>
                    </a:lnTo>
                    <a:lnTo>
                      <a:pt x="2468" y="649"/>
                    </a:lnTo>
                    <a:lnTo>
                      <a:pt x="2472" y="646"/>
                    </a:lnTo>
                    <a:lnTo>
                      <a:pt x="2476" y="644"/>
                    </a:lnTo>
                    <a:lnTo>
                      <a:pt x="2480" y="640"/>
                    </a:lnTo>
                    <a:lnTo>
                      <a:pt x="2484" y="636"/>
                    </a:lnTo>
                    <a:lnTo>
                      <a:pt x="2488" y="633"/>
                    </a:lnTo>
                    <a:lnTo>
                      <a:pt x="2492" y="630"/>
                    </a:lnTo>
                    <a:lnTo>
                      <a:pt x="2496" y="628"/>
                    </a:lnTo>
                    <a:lnTo>
                      <a:pt x="2499" y="624"/>
                    </a:lnTo>
                    <a:lnTo>
                      <a:pt x="2503" y="621"/>
                    </a:lnTo>
                    <a:lnTo>
                      <a:pt x="2507" y="619"/>
                    </a:lnTo>
                    <a:lnTo>
                      <a:pt x="2511" y="615"/>
                    </a:lnTo>
                    <a:lnTo>
                      <a:pt x="2515" y="613"/>
                    </a:lnTo>
                    <a:lnTo>
                      <a:pt x="2519" y="608"/>
                    </a:lnTo>
                    <a:lnTo>
                      <a:pt x="2523" y="607"/>
                    </a:lnTo>
                    <a:lnTo>
                      <a:pt x="2527" y="603"/>
                    </a:lnTo>
                    <a:lnTo>
                      <a:pt x="2531" y="600"/>
                    </a:lnTo>
                    <a:lnTo>
                      <a:pt x="2535" y="596"/>
                    </a:lnTo>
                    <a:lnTo>
                      <a:pt x="2539" y="593"/>
                    </a:lnTo>
                    <a:lnTo>
                      <a:pt x="2543" y="590"/>
                    </a:lnTo>
                    <a:lnTo>
                      <a:pt x="2547" y="590"/>
                    </a:lnTo>
                    <a:lnTo>
                      <a:pt x="2551" y="586"/>
                    </a:lnTo>
                    <a:lnTo>
                      <a:pt x="2555" y="582"/>
                    </a:lnTo>
                    <a:lnTo>
                      <a:pt x="2559" y="579"/>
                    </a:lnTo>
                    <a:lnTo>
                      <a:pt x="2562" y="576"/>
                    </a:lnTo>
                    <a:lnTo>
                      <a:pt x="2566" y="574"/>
                    </a:lnTo>
                    <a:lnTo>
                      <a:pt x="2570" y="569"/>
                    </a:lnTo>
                    <a:lnTo>
                      <a:pt x="2574" y="566"/>
                    </a:lnTo>
                    <a:lnTo>
                      <a:pt x="2578" y="564"/>
                    </a:lnTo>
                    <a:lnTo>
                      <a:pt x="2582" y="562"/>
                    </a:lnTo>
                    <a:lnTo>
                      <a:pt x="2586" y="558"/>
                    </a:lnTo>
                    <a:lnTo>
                      <a:pt x="2590" y="554"/>
                    </a:lnTo>
                    <a:lnTo>
                      <a:pt x="2594" y="551"/>
                    </a:lnTo>
                    <a:lnTo>
                      <a:pt x="2598" y="549"/>
                    </a:lnTo>
                    <a:lnTo>
                      <a:pt x="2602" y="545"/>
                    </a:lnTo>
                    <a:lnTo>
                      <a:pt x="2606" y="542"/>
                    </a:lnTo>
                    <a:lnTo>
                      <a:pt x="2610" y="539"/>
                    </a:lnTo>
                    <a:lnTo>
                      <a:pt x="2614" y="537"/>
                    </a:lnTo>
                    <a:lnTo>
                      <a:pt x="2618" y="533"/>
                    </a:lnTo>
                    <a:lnTo>
                      <a:pt x="2622" y="529"/>
                    </a:lnTo>
                    <a:lnTo>
                      <a:pt x="2625" y="527"/>
                    </a:lnTo>
                    <a:lnTo>
                      <a:pt x="2629" y="525"/>
                    </a:lnTo>
                    <a:lnTo>
                      <a:pt x="2633" y="521"/>
                    </a:lnTo>
                    <a:lnTo>
                      <a:pt x="2637" y="519"/>
                    </a:lnTo>
                    <a:lnTo>
                      <a:pt x="2641" y="515"/>
                    </a:lnTo>
                    <a:lnTo>
                      <a:pt x="2645" y="513"/>
                    </a:lnTo>
                    <a:lnTo>
                      <a:pt x="2649" y="509"/>
                    </a:lnTo>
                    <a:lnTo>
                      <a:pt x="2653" y="506"/>
                    </a:lnTo>
                    <a:lnTo>
                      <a:pt x="2657" y="503"/>
                    </a:lnTo>
                    <a:lnTo>
                      <a:pt x="2661" y="500"/>
                    </a:lnTo>
                    <a:lnTo>
                      <a:pt x="2665" y="498"/>
                    </a:lnTo>
                    <a:lnTo>
                      <a:pt x="2669" y="496"/>
                    </a:lnTo>
                    <a:lnTo>
                      <a:pt x="2673" y="492"/>
                    </a:lnTo>
                    <a:lnTo>
                      <a:pt x="2677" y="489"/>
                    </a:lnTo>
                    <a:lnTo>
                      <a:pt x="2681" y="486"/>
                    </a:lnTo>
                    <a:lnTo>
                      <a:pt x="2685" y="485"/>
                    </a:lnTo>
                    <a:lnTo>
                      <a:pt x="2688" y="481"/>
                    </a:lnTo>
                    <a:lnTo>
                      <a:pt x="2692" y="478"/>
                    </a:lnTo>
                    <a:lnTo>
                      <a:pt x="2696" y="475"/>
                    </a:lnTo>
                    <a:lnTo>
                      <a:pt x="2700" y="472"/>
                    </a:lnTo>
                    <a:lnTo>
                      <a:pt x="2704" y="468"/>
                    </a:lnTo>
                    <a:lnTo>
                      <a:pt x="2708" y="467"/>
                    </a:lnTo>
                    <a:lnTo>
                      <a:pt x="2712" y="463"/>
                    </a:lnTo>
                    <a:lnTo>
                      <a:pt x="2716" y="461"/>
                    </a:lnTo>
                    <a:lnTo>
                      <a:pt x="2720" y="458"/>
                    </a:lnTo>
                    <a:lnTo>
                      <a:pt x="2724" y="455"/>
                    </a:lnTo>
                    <a:lnTo>
                      <a:pt x="2728" y="452"/>
                    </a:lnTo>
                    <a:lnTo>
                      <a:pt x="2732" y="450"/>
                    </a:lnTo>
                    <a:lnTo>
                      <a:pt x="2736" y="447"/>
                    </a:lnTo>
                    <a:lnTo>
                      <a:pt x="2740" y="444"/>
                    </a:lnTo>
                    <a:lnTo>
                      <a:pt x="2744" y="441"/>
                    </a:lnTo>
                    <a:lnTo>
                      <a:pt x="2748" y="439"/>
                    </a:lnTo>
                    <a:lnTo>
                      <a:pt x="2751" y="436"/>
                    </a:lnTo>
                    <a:lnTo>
                      <a:pt x="2755" y="434"/>
                    </a:lnTo>
                    <a:lnTo>
                      <a:pt x="2759" y="429"/>
                    </a:lnTo>
                    <a:lnTo>
                      <a:pt x="2763" y="428"/>
                    </a:lnTo>
                    <a:lnTo>
                      <a:pt x="2767" y="425"/>
                    </a:lnTo>
                    <a:lnTo>
                      <a:pt x="2771" y="422"/>
                    </a:lnTo>
                    <a:lnTo>
                      <a:pt x="2775" y="420"/>
                    </a:lnTo>
                    <a:lnTo>
                      <a:pt x="2779" y="417"/>
                    </a:lnTo>
                    <a:lnTo>
                      <a:pt x="2783" y="414"/>
                    </a:lnTo>
                    <a:lnTo>
                      <a:pt x="2787" y="412"/>
                    </a:lnTo>
                    <a:lnTo>
                      <a:pt x="2791" y="409"/>
                    </a:lnTo>
                    <a:lnTo>
                      <a:pt x="2795" y="405"/>
                    </a:lnTo>
                    <a:lnTo>
                      <a:pt x="2799" y="404"/>
                    </a:lnTo>
                    <a:lnTo>
                      <a:pt x="2803" y="402"/>
                    </a:lnTo>
                    <a:lnTo>
                      <a:pt x="2807" y="398"/>
                    </a:lnTo>
                    <a:lnTo>
                      <a:pt x="2811" y="394"/>
                    </a:lnTo>
                    <a:lnTo>
                      <a:pt x="2814" y="392"/>
                    </a:lnTo>
                    <a:lnTo>
                      <a:pt x="2818" y="391"/>
                    </a:lnTo>
                    <a:lnTo>
                      <a:pt x="2822" y="388"/>
                    </a:lnTo>
                    <a:lnTo>
                      <a:pt x="2826" y="384"/>
                    </a:lnTo>
                    <a:lnTo>
                      <a:pt x="2830" y="383"/>
                    </a:lnTo>
                    <a:lnTo>
                      <a:pt x="2834" y="380"/>
                    </a:lnTo>
                    <a:lnTo>
                      <a:pt x="2838" y="377"/>
                    </a:lnTo>
                    <a:lnTo>
                      <a:pt x="2842" y="375"/>
                    </a:lnTo>
                    <a:lnTo>
                      <a:pt x="2846" y="370"/>
                    </a:lnTo>
                    <a:lnTo>
                      <a:pt x="2850" y="370"/>
                    </a:lnTo>
                    <a:lnTo>
                      <a:pt x="2854" y="367"/>
                    </a:lnTo>
                    <a:lnTo>
                      <a:pt x="2858" y="363"/>
                    </a:lnTo>
                    <a:lnTo>
                      <a:pt x="2862" y="361"/>
                    </a:lnTo>
                    <a:lnTo>
                      <a:pt x="2866" y="358"/>
                    </a:lnTo>
                    <a:lnTo>
                      <a:pt x="2870" y="356"/>
                    </a:lnTo>
                    <a:lnTo>
                      <a:pt x="2874" y="355"/>
                    </a:lnTo>
                    <a:lnTo>
                      <a:pt x="2877" y="351"/>
                    </a:lnTo>
                    <a:lnTo>
                      <a:pt x="2881" y="348"/>
                    </a:lnTo>
                    <a:lnTo>
                      <a:pt x="2885" y="347"/>
                    </a:lnTo>
                    <a:lnTo>
                      <a:pt x="2889" y="344"/>
                    </a:lnTo>
                    <a:lnTo>
                      <a:pt x="2893" y="342"/>
                    </a:lnTo>
                    <a:lnTo>
                      <a:pt x="2897" y="340"/>
                    </a:lnTo>
                    <a:lnTo>
                      <a:pt x="2901" y="337"/>
                    </a:lnTo>
                    <a:lnTo>
                      <a:pt x="2905" y="334"/>
                    </a:lnTo>
                    <a:lnTo>
                      <a:pt x="2909" y="333"/>
                    </a:lnTo>
                    <a:lnTo>
                      <a:pt x="2913" y="330"/>
                    </a:lnTo>
                    <a:lnTo>
                      <a:pt x="2917" y="327"/>
                    </a:lnTo>
                    <a:lnTo>
                      <a:pt x="2921" y="324"/>
                    </a:lnTo>
                    <a:lnTo>
                      <a:pt x="2925" y="323"/>
                    </a:lnTo>
                    <a:lnTo>
                      <a:pt x="2929" y="321"/>
                    </a:lnTo>
                    <a:lnTo>
                      <a:pt x="2933" y="318"/>
                    </a:lnTo>
                    <a:lnTo>
                      <a:pt x="2937" y="316"/>
                    </a:lnTo>
                    <a:lnTo>
                      <a:pt x="2940" y="313"/>
                    </a:lnTo>
                    <a:lnTo>
                      <a:pt x="2944" y="312"/>
                    </a:lnTo>
                    <a:lnTo>
                      <a:pt x="2948" y="309"/>
                    </a:lnTo>
                    <a:lnTo>
                      <a:pt x="2952" y="307"/>
                    </a:lnTo>
                    <a:lnTo>
                      <a:pt x="2956" y="304"/>
                    </a:lnTo>
                    <a:lnTo>
                      <a:pt x="2960" y="303"/>
                    </a:lnTo>
                    <a:lnTo>
                      <a:pt x="2964" y="300"/>
                    </a:lnTo>
                    <a:lnTo>
                      <a:pt x="2968" y="297"/>
                    </a:lnTo>
                    <a:lnTo>
                      <a:pt x="2972" y="296"/>
                    </a:lnTo>
                    <a:lnTo>
                      <a:pt x="2976" y="294"/>
                    </a:lnTo>
                    <a:lnTo>
                      <a:pt x="2980" y="292"/>
                    </a:lnTo>
                    <a:lnTo>
                      <a:pt x="2984" y="290"/>
                    </a:lnTo>
                    <a:lnTo>
                      <a:pt x="2988" y="289"/>
                    </a:lnTo>
                    <a:lnTo>
                      <a:pt x="2992" y="287"/>
                    </a:lnTo>
                    <a:lnTo>
                      <a:pt x="2996" y="284"/>
                    </a:lnTo>
                    <a:lnTo>
                      <a:pt x="2999" y="283"/>
                    </a:lnTo>
                    <a:lnTo>
                      <a:pt x="3003" y="281"/>
                    </a:lnTo>
                    <a:lnTo>
                      <a:pt x="3007" y="279"/>
                    </a:lnTo>
                    <a:lnTo>
                      <a:pt x="3011" y="279"/>
                    </a:lnTo>
                    <a:lnTo>
                      <a:pt x="3015" y="277"/>
                    </a:lnTo>
                    <a:lnTo>
                      <a:pt x="3019" y="275"/>
                    </a:lnTo>
                    <a:lnTo>
                      <a:pt x="3023" y="273"/>
                    </a:lnTo>
                    <a:lnTo>
                      <a:pt x="3027" y="273"/>
                    </a:lnTo>
                    <a:lnTo>
                      <a:pt x="3031" y="271"/>
                    </a:lnTo>
                    <a:lnTo>
                      <a:pt x="3035" y="269"/>
                    </a:lnTo>
                    <a:lnTo>
                      <a:pt x="3039" y="267"/>
                    </a:lnTo>
                    <a:lnTo>
                      <a:pt x="3043" y="267"/>
                    </a:lnTo>
                    <a:lnTo>
                      <a:pt x="3047" y="265"/>
                    </a:lnTo>
                    <a:lnTo>
                      <a:pt x="3051" y="265"/>
                    </a:lnTo>
                    <a:lnTo>
                      <a:pt x="3055" y="263"/>
                    </a:lnTo>
                    <a:lnTo>
                      <a:pt x="3059" y="262"/>
                    </a:lnTo>
                    <a:lnTo>
                      <a:pt x="3062" y="261"/>
                    </a:lnTo>
                    <a:lnTo>
                      <a:pt x="3066" y="260"/>
                    </a:lnTo>
                    <a:lnTo>
                      <a:pt x="3070" y="259"/>
                    </a:lnTo>
                    <a:lnTo>
                      <a:pt x="3074" y="259"/>
                    </a:lnTo>
                    <a:lnTo>
                      <a:pt x="3078" y="258"/>
                    </a:lnTo>
                    <a:lnTo>
                      <a:pt x="3082" y="257"/>
                    </a:lnTo>
                    <a:lnTo>
                      <a:pt x="3086" y="258"/>
                    </a:lnTo>
                    <a:lnTo>
                      <a:pt x="3090" y="256"/>
                    </a:lnTo>
                    <a:lnTo>
                      <a:pt x="3094" y="256"/>
                    </a:lnTo>
                    <a:lnTo>
                      <a:pt x="3098" y="256"/>
                    </a:lnTo>
                    <a:lnTo>
                      <a:pt x="3102" y="255"/>
                    </a:lnTo>
                    <a:lnTo>
                      <a:pt x="3106" y="255"/>
                    </a:lnTo>
                    <a:lnTo>
                      <a:pt x="3110" y="255"/>
                    </a:lnTo>
                    <a:lnTo>
                      <a:pt x="3114" y="255"/>
                    </a:lnTo>
                    <a:lnTo>
                      <a:pt x="3118" y="255"/>
                    </a:lnTo>
                    <a:lnTo>
                      <a:pt x="3122" y="254"/>
                    </a:lnTo>
                    <a:lnTo>
                      <a:pt x="3125" y="255"/>
                    </a:lnTo>
                    <a:lnTo>
                      <a:pt x="3129" y="255"/>
                    </a:lnTo>
                    <a:lnTo>
                      <a:pt x="3133" y="255"/>
                    </a:lnTo>
                    <a:lnTo>
                      <a:pt x="3137" y="256"/>
                    </a:lnTo>
                    <a:lnTo>
                      <a:pt x="3141" y="256"/>
                    </a:lnTo>
                    <a:lnTo>
                      <a:pt x="3145" y="257"/>
                    </a:lnTo>
                    <a:lnTo>
                      <a:pt x="3149" y="258"/>
                    </a:lnTo>
                    <a:lnTo>
                      <a:pt x="3153" y="258"/>
                    </a:lnTo>
                    <a:lnTo>
                      <a:pt x="3157" y="258"/>
                    </a:lnTo>
                    <a:lnTo>
                      <a:pt x="3161" y="259"/>
                    </a:lnTo>
                    <a:lnTo>
                      <a:pt x="3165" y="261"/>
                    </a:lnTo>
                    <a:lnTo>
                      <a:pt x="3169" y="263"/>
                    </a:lnTo>
                    <a:lnTo>
                      <a:pt x="3173" y="263"/>
                    </a:lnTo>
                    <a:lnTo>
                      <a:pt x="3177" y="265"/>
                    </a:lnTo>
                    <a:lnTo>
                      <a:pt x="3181" y="265"/>
                    </a:lnTo>
                    <a:lnTo>
                      <a:pt x="3185" y="267"/>
                    </a:lnTo>
                    <a:lnTo>
                      <a:pt x="3188" y="269"/>
                    </a:lnTo>
                    <a:lnTo>
                      <a:pt x="3192" y="271"/>
                    </a:lnTo>
                    <a:lnTo>
                      <a:pt x="3196" y="273"/>
                    </a:lnTo>
                    <a:lnTo>
                      <a:pt x="3200" y="274"/>
                    </a:lnTo>
                    <a:lnTo>
                      <a:pt x="3204" y="276"/>
                    </a:lnTo>
                    <a:lnTo>
                      <a:pt x="3208" y="279"/>
                    </a:lnTo>
                    <a:lnTo>
                      <a:pt x="3212" y="281"/>
                    </a:lnTo>
                    <a:lnTo>
                      <a:pt x="3216" y="284"/>
                    </a:lnTo>
                    <a:lnTo>
                      <a:pt x="3220" y="286"/>
                    </a:lnTo>
                    <a:lnTo>
                      <a:pt x="3224" y="289"/>
                    </a:lnTo>
                    <a:lnTo>
                      <a:pt x="3228" y="291"/>
                    </a:lnTo>
                    <a:lnTo>
                      <a:pt x="3232" y="294"/>
                    </a:lnTo>
                    <a:lnTo>
                      <a:pt x="3236" y="297"/>
                    </a:lnTo>
                    <a:lnTo>
                      <a:pt x="3240" y="300"/>
                    </a:lnTo>
                    <a:lnTo>
                      <a:pt x="3244" y="303"/>
                    </a:lnTo>
                    <a:lnTo>
                      <a:pt x="3248" y="307"/>
                    </a:lnTo>
                    <a:lnTo>
                      <a:pt x="3251" y="310"/>
                    </a:lnTo>
                    <a:lnTo>
                      <a:pt x="3255" y="311"/>
                    </a:lnTo>
                    <a:lnTo>
                      <a:pt x="3259" y="316"/>
                    </a:lnTo>
                    <a:lnTo>
                      <a:pt x="3263" y="322"/>
                    </a:lnTo>
                    <a:lnTo>
                      <a:pt x="3267" y="324"/>
                    </a:lnTo>
                    <a:lnTo>
                      <a:pt x="3271" y="328"/>
                    </a:lnTo>
                    <a:lnTo>
                      <a:pt x="3275" y="332"/>
                    </a:lnTo>
                    <a:lnTo>
                      <a:pt x="3279" y="335"/>
                    </a:lnTo>
                    <a:lnTo>
                      <a:pt x="3283" y="341"/>
                    </a:lnTo>
                    <a:lnTo>
                      <a:pt x="3287" y="346"/>
                    </a:lnTo>
                    <a:lnTo>
                      <a:pt x="3291" y="350"/>
                    </a:lnTo>
                    <a:lnTo>
                      <a:pt x="3295" y="355"/>
                    </a:lnTo>
                    <a:lnTo>
                      <a:pt x="3299" y="359"/>
                    </a:lnTo>
                    <a:lnTo>
                      <a:pt x="3303" y="365"/>
                    </a:lnTo>
                    <a:lnTo>
                      <a:pt x="3307" y="370"/>
                    </a:lnTo>
                    <a:lnTo>
                      <a:pt x="3311" y="375"/>
                    </a:lnTo>
                    <a:lnTo>
                      <a:pt x="3314" y="380"/>
                    </a:lnTo>
                    <a:lnTo>
                      <a:pt x="3318" y="385"/>
                    </a:lnTo>
                    <a:lnTo>
                      <a:pt x="3322" y="391"/>
                    </a:lnTo>
                    <a:lnTo>
                      <a:pt x="3326" y="397"/>
                    </a:lnTo>
                    <a:lnTo>
                      <a:pt x="3330" y="404"/>
                    </a:lnTo>
                    <a:lnTo>
                      <a:pt x="3334" y="408"/>
                    </a:lnTo>
                    <a:lnTo>
                      <a:pt x="3338" y="416"/>
                    </a:lnTo>
                    <a:lnTo>
                      <a:pt x="3342" y="422"/>
                    </a:lnTo>
                    <a:lnTo>
                      <a:pt x="3346" y="429"/>
                    </a:lnTo>
                    <a:lnTo>
                      <a:pt x="3350" y="434"/>
                    </a:lnTo>
                    <a:lnTo>
                      <a:pt x="3354" y="441"/>
                    </a:lnTo>
                    <a:lnTo>
                      <a:pt x="3358" y="448"/>
                    </a:lnTo>
                    <a:lnTo>
                      <a:pt x="3362" y="455"/>
                    </a:lnTo>
                    <a:lnTo>
                      <a:pt x="3366" y="462"/>
                    </a:lnTo>
                    <a:lnTo>
                      <a:pt x="3370" y="470"/>
                    </a:lnTo>
                    <a:lnTo>
                      <a:pt x="3374" y="475"/>
                    </a:lnTo>
                    <a:lnTo>
                      <a:pt x="3377" y="483"/>
                    </a:lnTo>
                    <a:lnTo>
                      <a:pt x="3381" y="491"/>
                    </a:lnTo>
                    <a:lnTo>
                      <a:pt x="3385" y="499"/>
                    </a:lnTo>
                    <a:lnTo>
                      <a:pt x="3389" y="506"/>
                    </a:lnTo>
                    <a:lnTo>
                      <a:pt x="3393" y="514"/>
                    </a:lnTo>
                    <a:lnTo>
                      <a:pt x="3397" y="521"/>
                    </a:lnTo>
                    <a:lnTo>
                      <a:pt x="3401" y="530"/>
                    </a:lnTo>
                    <a:lnTo>
                      <a:pt x="3405" y="539"/>
                    </a:lnTo>
                    <a:lnTo>
                      <a:pt x="3409" y="547"/>
                    </a:lnTo>
                    <a:lnTo>
                      <a:pt x="3413" y="555"/>
                    </a:lnTo>
                    <a:lnTo>
                      <a:pt x="3417" y="564"/>
                    </a:lnTo>
                    <a:lnTo>
                      <a:pt x="3421" y="571"/>
                    </a:lnTo>
                    <a:lnTo>
                      <a:pt x="3425" y="582"/>
                    </a:lnTo>
                    <a:lnTo>
                      <a:pt x="3429" y="590"/>
                    </a:lnTo>
                    <a:lnTo>
                      <a:pt x="3433" y="601"/>
                    </a:lnTo>
                    <a:lnTo>
                      <a:pt x="3437" y="608"/>
                    </a:lnTo>
                    <a:lnTo>
                      <a:pt x="3440" y="618"/>
                    </a:lnTo>
                    <a:lnTo>
                      <a:pt x="3444" y="626"/>
                    </a:lnTo>
                    <a:lnTo>
                      <a:pt x="3448" y="638"/>
                    </a:lnTo>
                    <a:lnTo>
                      <a:pt x="3452" y="646"/>
                    </a:lnTo>
                    <a:lnTo>
                      <a:pt x="3456" y="657"/>
                    </a:lnTo>
                    <a:lnTo>
                      <a:pt x="3460" y="666"/>
                    </a:lnTo>
                    <a:lnTo>
                      <a:pt x="3464" y="677"/>
                    </a:lnTo>
                    <a:lnTo>
                      <a:pt x="3468" y="687"/>
                    </a:lnTo>
                    <a:lnTo>
                      <a:pt x="3472" y="696"/>
                    </a:lnTo>
                    <a:lnTo>
                      <a:pt x="3476" y="708"/>
                    </a:lnTo>
                    <a:lnTo>
                      <a:pt x="3480" y="719"/>
                    </a:lnTo>
                    <a:lnTo>
                      <a:pt x="3484" y="728"/>
                    </a:lnTo>
                    <a:lnTo>
                      <a:pt x="3488" y="740"/>
                    </a:lnTo>
                    <a:lnTo>
                      <a:pt x="3492" y="751"/>
                    </a:lnTo>
                    <a:lnTo>
                      <a:pt x="3496" y="762"/>
                    </a:lnTo>
                    <a:lnTo>
                      <a:pt x="3499" y="772"/>
                    </a:lnTo>
                    <a:lnTo>
                      <a:pt x="3503" y="784"/>
                    </a:lnTo>
                    <a:lnTo>
                      <a:pt x="3507" y="795"/>
                    </a:lnTo>
                    <a:lnTo>
                      <a:pt x="3511" y="807"/>
                    </a:lnTo>
                    <a:lnTo>
                      <a:pt x="3515" y="818"/>
                    </a:lnTo>
                    <a:lnTo>
                      <a:pt x="3519" y="830"/>
                    </a:lnTo>
                    <a:lnTo>
                      <a:pt x="3523" y="841"/>
                    </a:lnTo>
                    <a:lnTo>
                      <a:pt x="3527" y="852"/>
                    </a:lnTo>
                    <a:lnTo>
                      <a:pt x="3531" y="865"/>
                    </a:lnTo>
                    <a:lnTo>
                      <a:pt x="3535" y="877"/>
                    </a:lnTo>
                    <a:lnTo>
                      <a:pt x="3539" y="890"/>
                    </a:lnTo>
                    <a:lnTo>
                      <a:pt x="3543" y="901"/>
                    </a:lnTo>
                    <a:lnTo>
                      <a:pt x="3547" y="913"/>
                    </a:lnTo>
                    <a:lnTo>
                      <a:pt x="3551" y="926"/>
                    </a:lnTo>
                    <a:lnTo>
                      <a:pt x="3555" y="938"/>
                    </a:lnTo>
                    <a:lnTo>
                      <a:pt x="3559" y="951"/>
                    </a:lnTo>
                    <a:lnTo>
                      <a:pt x="3562" y="964"/>
                    </a:lnTo>
                    <a:lnTo>
                      <a:pt x="3566" y="976"/>
                    </a:lnTo>
                    <a:lnTo>
                      <a:pt x="3570" y="989"/>
                    </a:lnTo>
                    <a:lnTo>
                      <a:pt x="3574" y="1002"/>
                    </a:lnTo>
                    <a:lnTo>
                      <a:pt x="3578" y="1015"/>
                    </a:lnTo>
                    <a:lnTo>
                      <a:pt x="3582" y="1028"/>
                    </a:lnTo>
                    <a:lnTo>
                      <a:pt x="3586" y="1041"/>
                    </a:lnTo>
                    <a:lnTo>
                      <a:pt x="3590" y="1056"/>
                    </a:lnTo>
                    <a:lnTo>
                      <a:pt x="3594" y="1069"/>
                    </a:lnTo>
                    <a:lnTo>
                      <a:pt x="3598" y="1081"/>
                    </a:lnTo>
                    <a:lnTo>
                      <a:pt x="3602" y="1096"/>
                    </a:lnTo>
                    <a:lnTo>
                      <a:pt x="3606" y="1109"/>
                    </a:lnTo>
                    <a:lnTo>
                      <a:pt x="3610" y="1122"/>
                    </a:lnTo>
                    <a:lnTo>
                      <a:pt x="3614" y="1137"/>
                    </a:lnTo>
                    <a:lnTo>
                      <a:pt x="3618" y="1150"/>
                    </a:lnTo>
                    <a:lnTo>
                      <a:pt x="3622" y="1164"/>
                    </a:lnTo>
                    <a:lnTo>
                      <a:pt x="3625" y="1180"/>
                    </a:lnTo>
                    <a:lnTo>
                      <a:pt x="3629" y="1193"/>
                    </a:lnTo>
                    <a:lnTo>
                      <a:pt x="3633" y="1208"/>
                    </a:lnTo>
                    <a:lnTo>
                      <a:pt x="3637" y="1221"/>
                    </a:lnTo>
                    <a:lnTo>
                      <a:pt x="3641" y="1236"/>
                    </a:lnTo>
                    <a:lnTo>
                      <a:pt x="3645" y="1250"/>
                    </a:lnTo>
                    <a:lnTo>
                      <a:pt x="3649" y="1265"/>
                    </a:lnTo>
                    <a:lnTo>
                      <a:pt x="3653" y="1278"/>
                    </a:lnTo>
                    <a:lnTo>
                      <a:pt x="3657" y="1293"/>
                    </a:lnTo>
                    <a:lnTo>
                      <a:pt x="3661" y="1308"/>
                    </a:lnTo>
                    <a:lnTo>
                      <a:pt x="3665" y="1323"/>
                    </a:lnTo>
                    <a:lnTo>
                      <a:pt x="3669" y="1338"/>
                    </a:lnTo>
                    <a:lnTo>
                      <a:pt x="3673" y="1353"/>
                    </a:lnTo>
                    <a:lnTo>
                      <a:pt x="3677" y="1367"/>
                    </a:lnTo>
                    <a:lnTo>
                      <a:pt x="3681" y="1381"/>
                    </a:lnTo>
                    <a:lnTo>
                      <a:pt x="3685" y="1398"/>
                    </a:lnTo>
                    <a:lnTo>
                      <a:pt x="3688" y="1410"/>
                    </a:lnTo>
                    <a:lnTo>
                      <a:pt x="3692" y="1427"/>
                    </a:lnTo>
                    <a:lnTo>
                      <a:pt x="3696" y="1441"/>
                    </a:lnTo>
                    <a:lnTo>
                      <a:pt x="3700" y="1456"/>
                    </a:lnTo>
                    <a:lnTo>
                      <a:pt x="3704" y="1473"/>
                    </a:lnTo>
                    <a:lnTo>
                      <a:pt x="3708" y="1487"/>
                    </a:lnTo>
                    <a:lnTo>
                      <a:pt x="3712" y="1502"/>
                    </a:lnTo>
                    <a:lnTo>
                      <a:pt x="3716" y="1518"/>
                    </a:lnTo>
                    <a:lnTo>
                      <a:pt x="3720" y="1534"/>
                    </a:lnTo>
                    <a:lnTo>
                      <a:pt x="3724" y="1548"/>
                    </a:lnTo>
                    <a:lnTo>
                      <a:pt x="3728" y="1564"/>
                    </a:lnTo>
                    <a:lnTo>
                      <a:pt x="3732" y="1580"/>
                    </a:lnTo>
                    <a:lnTo>
                      <a:pt x="3736" y="1596"/>
                    </a:lnTo>
                    <a:lnTo>
                      <a:pt x="3740" y="1610"/>
                    </a:lnTo>
                    <a:lnTo>
                      <a:pt x="3744" y="1626"/>
                    </a:lnTo>
                    <a:lnTo>
                      <a:pt x="3748" y="1641"/>
                    </a:lnTo>
                    <a:lnTo>
                      <a:pt x="3751" y="1658"/>
                    </a:lnTo>
                    <a:lnTo>
                      <a:pt x="3755" y="1672"/>
                    </a:lnTo>
                    <a:lnTo>
                      <a:pt x="3759" y="1688"/>
                    </a:lnTo>
                    <a:lnTo>
                      <a:pt x="3763" y="1704"/>
                    </a:lnTo>
                    <a:lnTo>
                      <a:pt x="3767" y="1719"/>
                    </a:lnTo>
                    <a:lnTo>
                      <a:pt x="3771" y="1735"/>
                    </a:lnTo>
                    <a:lnTo>
                      <a:pt x="3775" y="1750"/>
                    </a:lnTo>
                    <a:lnTo>
                      <a:pt x="3779" y="1767"/>
                    </a:lnTo>
                    <a:lnTo>
                      <a:pt x="3783" y="1782"/>
                    </a:lnTo>
                    <a:lnTo>
                      <a:pt x="3787" y="1798"/>
                    </a:lnTo>
                    <a:lnTo>
                      <a:pt x="3791" y="1813"/>
                    </a:lnTo>
                    <a:lnTo>
                      <a:pt x="3795" y="1828"/>
                    </a:lnTo>
                    <a:lnTo>
                      <a:pt x="3799" y="1845"/>
                    </a:lnTo>
                    <a:lnTo>
                      <a:pt x="3803" y="1860"/>
                    </a:lnTo>
                    <a:lnTo>
                      <a:pt x="3807" y="1874"/>
                    </a:lnTo>
                    <a:lnTo>
                      <a:pt x="3811" y="1892"/>
                    </a:lnTo>
                    <a:lnTo>
                      <a:pt x="3814" y="1907"/>
                    </a:lnTo>
                    <a:lnTo>
                      <a:pt x="3818" y="1922"/>
                    </a:lnTo>
                    <a:lnTo>
                      <a:pt x="3822" y="1939"/>
                    </a:lnTo>
                    <a:lnTo>
                      <a:pt x="3826" y="1953"/>
                    </a:lnTo>
                    <a:lnTo>
                      <a:pt x="3830" y="1970"/>
                    </a:lnTo>
                    <a:lnTo>
                      <a:pt x="3834" y="1985"/>
                    </a:lnTo>
                    <a:lnTo>
                      <a:pt x="3838" y="1998"/>
                    </a:lnTo>
                    <a:lnTo>
                      <a:pt x="3842" y="2016"/>
                    </a:lnTo>
                    <a:lnTo>
                      <a:pt x="3846" y="2031"/>
                    </a:lnTo>
                    <a:lnTo>
                      <a:pt x="3850" y="2047"/>
                    </a:lnTo>
                    <a:lnTo>
                      <a:pt x="3854" y="2061"/>
                    </a:lnTo>
                    <a:lnTo>
                      <a:pt x="3858" y="2078"/>
                    </a:lnTo>
                    <a:lnTo>
                      <a:pt x="3862" y="2093"/>
                    </a:lnTo>
                    <a:lnTo>
                      <a:pt x="3866" y="2108"/>
                    </a:lnTo>
                    <a:lnTo>
                      <a:pt x="3870" y="2124"/>
                    </a:lnTo>
                    <a:lnTo>
                      <a:pt x="3874" y="2139"/>
                    </a:lnTo>
                    <a:lnTo>
                      <a:pt x="3877" y="2154"/>
                    </a:lnTo>
                    <a:lnTo>
                      <a:pt x="3881" y="2169"/>
                    </a:lnTo>
                    <a:lnTo>
                      <a:pt x="3885" y="2184"/>
                    </a:lnTo>
                    <a:lnTo>
                      <a:pt x="3889" y="2200"/>
                    </a:lnTo>
                    <a:lnTo>
                      <a:pt x="3893" y="2215"/>
                    </a:lnTo>
                    <a:lnTo>
                      <a:pt x="3897" y="2231"/>
                    </a:lnTo>
                    <a:lnTo>
                      <a:pt x="3901" y="2246"/>
                    </a:lnTo>
                    <a:lnTo>
                      <a:pt x="3905" y="2261"/>
                    </a:lnTo>
                    <a:lnTo>
                      <a:pt x="3909" y="2275"/>
                    </a:lnTo>
                    <a:lnTo>
                      <a:pt x="3913" y="2290"/>
                    </a:lnTo>
                    <a:lnTo>
                      <a:pt x="3917" y="2306"/>
                    </a:lnTo>
                    <a:lnTo>
                      <a:pt x="3921" y="2321"/>
                    </a:lnTo>
                    <a:lnTo>
                      <a:pt x="3925" y="2335"/>
                    </a:lnTo>
                    <a:lnTo>
                      <a:pt x="3929" y="2349"/>
                    </a:lnTo>
                    <a:lnTo>
                      <a:pt x="3933" y="236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5" name="Freeform 353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3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4"/>
                  </a:cxn>
                  <a:cxn ang="0">
                    <a:pos x="185" y="4"/>
                  </a:cxn>
                  <a:cxn ang="0">
                    <a:pos x="248" y="2"/>
                  </a:cxn>
                  <a:cxn ang="0">
                    <a:pos x="311" y="4"/>
                  </a:cxn>
                  <a:cxn ang="0">
                    <a:pos x="374" y="3"/>
                  </a:cxn>
                  <a:cxn ang="0">
                    <a:pos x="437" y="5"/>
                  </a:cxn>
                  <a:cxn ang="0">
                    <a:pos x="499" y="5"/>
                  </a:cxn>
                  <a:cxn ang="0">
                    <a:pos x="562" y="3"/>
                  </a:cxn>
                  <a:cxn ang="0">
                    <a:pos x="625" y="4"/>
                  </a:cxn>
                  <a:cxn ang="0">
                    <a:pos x="688" y="4"/>
                  </a:cxn>
                  <a:cxn ang="0">
                    <a:pos x="751" y="4"/>
                  </a:cxn>
                  <a:cxn ang="0">
                    <a:pos x="814" y="5"/>
                  </a:cxn>
                  <a:cxn ang="0">
                    <a:pos x="877" y="4"/>
                  </a:cxn>
                  <a:cxn ang="0">
                    <a:pos x="940" y="4"/>
                  </a:cxn>
                  <a:cxn ang="0">
                    <a:pos x="1003" y="4"/>
                  </a:cxn>
                  <a:cxn ang="0">
                    <a:pos x="1066" y="4"/>
                  </a:cxn>
                  <a:cxn ang="0">
                    <a:pos x="1129" y="4"/>
                  </a:cxn>
                  <a:cxn ang="0">
                    <a:pos x="1192" y="3"/>
                  </a:cxn>
                  <a:cxn ang="0">
                    <a:pos x="1255" y="3"/>
                  </a:cxn>
                  <a:cxn ang="0">
                    <a:pos x="1318" y="3"/>
                  </a:cxn>
                  <a:cxn ang="0">
                    <a:pos x="1381" y="3"/>
                  </a:cxn>
                  <a:cxn ang="0">
                    <a:pos x="1444" y="3"/>
                  </a:cxn>
                  <a:cxn ang="0">
                    <a:pos x="1507" y="3"/>
                  </a:cxn>
                  <a:cxn ang="0">
                    <a:pos x="1570" y="3"/>
                  </a:cxn>
                  <a:cxn ang="0">
                    <a:pos x="1633" y="3"/>
                  </a:cxn>
                  <a:cxn ang="0">
                    <a:pos x="1696" y="4"/>
                  </a:cxn>
                  <a:cxn ang="0">
                    <a:pos x="1759" y="2"/>
                  </a:cxn>
                  <a:cxn ang="0">
                    <a:pos x="1822" y="2"/>
                  </a:cxn>
                  <a:cxn ang="0">
                    <a:pos x="1885" y="3"/>
                  </a:cxn>
                  <a:cxn ang="0">
                    <a:pos x="1948" y="2"/>
                  </a:cxn>
                  <a:cxn ang="0">
                    <a:pos x="2011" y="1"/>
                  </a:cxn>
                  <a:cxn ang="0">
                    <a:pos x="2074" y="3"/>
                  </a:cxn>
                  <a:cxn ang="0">
                    <a:pos x="2137" y="2"/>
                  </a:cxn>
                  <a:cxn ang="0">
                    <a:pos x="2200" y="3"/>
                  </a:cxn>
                  <a:cxn ang="0">
                    <a:pos x="2263" y="2"/>
                  </a:cxn>
                  <a:cxn ang="0">
                    <a:pos x="2326" y="1"/>
                  </a:cxn>
                  <a:cxn ang="0">
                    <a:pos x="2389" y="1"/>
                  </a:cxn>
                  <a:cxn ang="0">
                    <a:pos x="2452" y="3"/>
                  </a:cxn>
                  <a:cxn ang="0">
                    <a:pos x="2515" y="1"/>
                  </a:cxn>
                  <a:cxn ang="0">
                    <a:pos x="2578" y="0"/>
                  </a:cxn>
                  <a:cxn ang="0">
                    <a:pos x="2641" y="0"/>
                  </a:cxn>
                  <a:cxn ang="0">
                    <a:pos x="2704" y="1"/>
                  </a:cxn>
                  <a:cxn ang="0">
                    <a:pos x="2767" y="1"/>
                  </a:cxn>
                  <a:cxn ang="0">
                    <a:pos x="2830" y="1"/>
                  </a:cxn>
                  <a:cxn ang="0">
                    <a:pos x="2893" y="1"/>
                  </a:cxn>
                  <a:cxn ang="0">
                    <a:pos x="2956" y="1"/>
                  </a:cxn>
                  <a:cxn ang="0">
                    <a:pos x="3019" y="2"/>
                  </a:cxn>
                  <a:cxn ang="0">
                    <a:pos x="3082" y="1"/>
                  </a:cxn>
                  <a:cxn ang="0">
                    <a:pos x="3145" y="2"/>
                  </a:cxn>
                  <a:cxn ang="0">
                    <a:pos x="3208" y="1"/>
                  </a:cxn>
                  <a:cxn ang="0">
                    <a:pos x="3271" y="3"/>
                  </a:cxn>
                  <a:cxn ang="0">
                    <a:pos x="3334" y="4"/>
                  </a:cxn>
                  <a:cxn ang="0">
                    <a:pos x="3397" y="3"/>
                  </a:cxn>
                  <a:cxn ang="0">
                    <a:pos x="3460" y="3"/>
                  </a:cxn>
                  <a:cxn ang="0">
                    <a:pos x="3523" y="3"/>
                  </a:cxn>
                  <a:cxn ang="0">
                    <a:pos x="3586" y="4"/>
                  </a:cxn>
                  <a:cxn ang="0">
                    <a:pos x="3649" y="3"/>
                  </a:cxn>
                  <a:cxn ang="0">
                    <a:pos x="3712" y="3"/>
                  </a:cxn>
                  <a:cxn ang="0">
                    <a:pos x="3775" y="5"/>
                  </a:cxn>
                  <a:cxn ang="0">
                    <a:pos x="3838" y="4"/>
                  </a:cxn>
                  <a:cxn ang="0">
                    <a:pos x="3901" y="5"/>
                  </a:cxn>
                </a:cxnLst>
                <a:rect l="0" t="0" r="r" b="b"/>
                <a:pathLst>
                  <a:path w="3933" h="6">
                    <a:moveTo>
                      <a:pt x="0" y="2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4"/>
                    </a:lnTo>
                    <a:lnTo>
                      <a:pt x="125" y="1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4"/>
                    </a:lnTo>
                    <a:lnTo>
                      <a:pt x="141" y="3"/>
                    </a:lnTo>
                    <a:lnTo>
                      <a:pt x="145" y="4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2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4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3"/>
                    </a:lnTo>
                    <a:lnTo>
                      <a:pt x="263" y="4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4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4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4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4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4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4"/>
                    </a:lnTo>
                    <a:lnTo>
                      <a:pt x="397" y="3"/>
                    </a:lnTo>
                    <a:lnTo>
                      <a:pt x="401" y="4"/>
                    </a:lnTo>
                    <a:lnTo>
                      <a:pt x="405" y="3"/>
                    </a:lnTo>
                    <a:lnTo>
                      <a:pt x="409" y="3"/>
                    </a:lnTo>
                    <a:lnTo>
                      <a:pt x="413" y="5"/>
                    </a:lnTo>
                    <a:lnTo>
                      <a:pt x="417" y="3"/>
                    </a:lnTo>
                    <a:lnTo>
                      <a:pt x="421" y="4"/>
                    </a:lnTo>
                    <a:lnTo>
                      <a:pt x="425" y="3"/>
                    </a:lnTo>
                    <a:lnTo>
                      <a:pt x="429" y="3"/>
                    </a:lnTo>
                    <a:lnTo>
                      <a:pt x="433" y="3"/>
                    </a:lnTo>
                    <a:lnTo>
                      <a:pt x="437" y="5"/>
                    </a:lnTo>
                    <a:lnTo>
                      <a:pt x="440" y="3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52" y="3"/>
                    </a:lnTo>
                    <a:lnTo>
                      <a:pt x="456" y="4"/>
                    </a:lnTo>
                    <a:lnTo>
                      <a:pt x="460" y="3"/>
                    </a:lnTo>
                    <a:lnTo>
                      <a:pt x="464" y="5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3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5"/>
                    </a:lnTo>
                    <a:lnTo>
                      <a:pt x="503" y="2"/>
                    </a:lnTo>
                    <a:lnTo>
                      <a:pt x="507" y="5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3"/>
                    </a:lnTo>
                    <a:lnTo>
                      <a:pt x="559" y="4"/>
                    </a:lnTo>
                    <a:lnTo>
                      <a:pt x="562" y="3"/>
                    </a:lnTo>
                    <a:lnTo>
                      <a:pt x="566" y="4"/>
                    </a:lnTo>
                    <a:lnTo>
                      <a:pt x="570" y="3"/>
                    </a:lnTo>
                    <a:lnTo>
                      <a:pt x="574" y="4"/>
                    </a:lnTo>
                    <a:lnTo>
                      <a:pt x="578" y="3"/>
                    </a:lnTo>
                    <a:lnTo>
                      <a:pt x="582" y="3"/>
                    </a:lnTo>
                    <a:lnTo>
                      <a:pt x="586" y="4"/>
                    </a:lnTo>
                    <a:lnTo>
                      <a:pt x="590" y="3"/>
                    </a:lnTo>
                    <a:lnTo>
                      <a:pt x="594" y="3"/>
                    </a:lnTo>
                    <a:lnTo>
                      <a:pt x="598" y="3"/>
                    </a:lnTo>
                    <a:lnTo>
                      <a:pt x="602" y="3"/>
                    </a:lnTo>
                    <a:lnTo>
                      <a:pt x="606" y="3"/>
                    </a:lnTo>
                    <a:lnTo>
                      <a:pt x="610" y="3"/>
                    </a:lnTo>
                    <a:lnTo>
                      <a:pt x="614" y="3"/>
                    </a:lnTo>
                    <a:lnTo>
                      <a:pt x="618" y="4"/>
                    </a:lnTo>
                    <a:lnTo>
                      <a:pt x="622" y="3"/>
                    </a:lnTo>
                    <a:lnTo>
                      <a:pt x="625" y="4"/>
                    </a:lnTo>
                    <a:lnTo>
                      <a:pt x="629" y="3"/>
                    </a:lnTo>
                    <a:lnTo>
                      <a:pt x="633" y="3"/>
                    </a:lnTo>
                    <a:lnTo>
                      <a:pt x="637" y="3"/>
                    </a:lnTo>
                    <a:lnTo>
                      <a:pt x="641" y="3"/>
                    </a:lnTo>
                    <a:lnTo>
                      <a:pt x="645" y="3"/>
                    </a:lnTo>
                    <a:lnTo>
                      <a:pt x="649" y="3"/>
                    </a:lnTo>
                    <a:lnTo>
                      <a:pt x="653" y="3"/>
                    </a:lnTo>
                    <a:lnTo>
                      <a:pt x="657" y="4"/>
                    </a:lnTo>
                    <a:lnTo>
                      <a:pt x="661" y="3"/>
                    </a:lnTo>
                    <a:lnTo>
                      <a:pt x="665" y="3"/>
                    </a:lnTo>
                    <a:lnTo>
                      <a:pt x="669" y="3"/>
                    </a:lnTo>
                    <a:lnTo>
                      <a:pt x="673" y="4"/>
                    </a:lnTo>
                    <a:lnTo>
                      <a:pt x="677" y="3"/>
                    </a:lnTo>
                    <a:lnTo>
                      <a:pt x="681" y="5"/>
                    </a:lnTo>
                    <a:lnTo>
                      <a:pt x="685" y="3"/>
                    </a:lnTo>
                    <a:lnTo>
                      <a:pt x="688" y="4"/>
                    </a:lnTo>
                    <a:lnTo>
                      <a:pt x="692" y="4"/>
                    </a:lnTo>
                    <a:lnTo>
                      <a:pt x="696" y="3"/>
                    </a:lnTo>
                    <a:lnTo>
                      <a:pt x="700" y="4"/>
                    </a:lnTo>
                    <a:lnTo>
                      <a:pt x="704" y="4"/>
                    </a:lnTo>
                    <a:lnTo>
                      <a:pt x="708" y="3"/>
                    </a:lnTo>
                    <a:lnTo>
                      <a:pt x="712" y="4"/>
                    </a:lnTo>
                    <a:lnTo>
                      <a:pt x="716" y="3"/>
                    </a:lnTo>
                    <a:lnTo>
                      <a:pt x="720" y="4"/>
                    </a:lnTo>
                    <a:lnTo>
                      <a:pt x="724" y="4"/>
                    </a:lnTo>
                    <a:lnTo>
                      <a:pt x="728" y="4"/>
                    </a:lnTo>
                    <a:lnTo>
                      <a:pt x="732" y="3"/>
                    </a:lnTo>
                    <a:lnTo>
                      <a:pt x="736" y="3"/>
                    </a:lnTo>
                    <a:lnTo>
                      <a:pt x="740" y="3"/>
                    </a:lnTo>
                    <a:lnTo>
                      <a:pt x="744" y="3"/>
                    </a:lnTo>
                    <a:lnTo>
                      <a:pt x="748" y="3"/>
                    </a:lnTo>
                    <a:lnTo>
                      <a:pt x="751" y="4"/>
                    </a:lnTo>
                    <a:lnTo>
                      <a:pt x="755" y="3"/>
                    </a:lnTo>
                    <a:lnTo>
                      <a:pt x="759" y="5"/>
                    </a:lnTo>
                    <a:lnTo>
                      <a:pt x="763" y="3"/>
                    </a:lnTo>
                    <a:lnTo>
                      <a:pt x="767" y="4"/>
                    </a:lnTo>
                    <a:lnTo>
                      <a:pt x="771" y="4"/>
                    </a:lnTo>
                    <a:lnTo>
                      <a:pt x="775" y="3"/>
                    </a:lnTo>
                    <a:lnTo>
                      <a:pt x="779" y="3"/>
                    </a:lnTo>
                    <a:lnTo>
                      <a:pt x="783" y="4"/>
                    </a:lnTo>
                    <a:lnTo>
                      <a:pt x="787" y="4"/>
                    </a:lnTo>
                    <a:lnTo>
                      <a:pt x="791" y="4"/>
                    </a:lnTo>
                    <a:lnTo>
                      <a:pt x="795" y="3"/>
                    </a:lnTo>
                    <a:lnTo>
                      <a:pt x="799" y="4"/>
                    </a:lnTo>
                    <a:lnTo>
                      <a:pt x="803" y="4"/>
                    </a:lnTo>
                    <a:lnTo>
                      <a:pt x="807" y="3"/>
                    </a:lnTo>
                    <a:lnTo>
                      <a:pt x="811" y="3"/>
                    </a:lnTo>
                    <a:lnTo>
                      <a:pt x="814" y="5"/>
                    </a:lnTo>
                    <a:lnTo>
                      <a:pt x="818" y="4"/>
                    </a:lnTo>
                    <a:lnTo>
                      <a:pt x="822" y="4"/>
                    </a:lnTo>
                    <a:lnTo>
                      <a:pt x="826" y="4"/>
                    </a:lnTo>
                    <a:lnTo>
                      <a:pt x="830" y="4"/>
                    </a:lnTo>
                    <a:lnTo>
                      <a:pt x="834" y="3"/>
                    </a:lnTo>
                    <a:lnTo>
                      <a:pt x="838" y="4"/>
                    </a:lnTo>
                    <a:lnTo>
                      <a:pt x="842" y="2"/>
                    </a:lnTo>
                    <a:lnTo>
                      <a:pt x="846" y="3"/>
                    </a:lnTo>
                    <a:lnTo>
                      <a:pt x="850" y="3"/>
                    </a:lnTo>
                    <a:lnTo>
                      <a:pt x="854" y="5"/>
                    </a:lnTo>
                    <a:lnTo>
                      <a:pt x="858" y="5"/>
                    </a:lnTo>
                    <a:lnTo>
                      <a:pt x="862" y="4"/>
                    </a:lnTo>
                    <a:lnTo>
                      <a:pt x="866" y="3"/>
                    </a:lnTo>
                    <a:lnTo>
                      <a:pt x="870" y="3"/>
                    </a:lnTo>
                    <a:lnTo>
                      <a:pt x="874" y="4"/>
                    </a:lnTo>
                    <a:lnTo>
                      <a:pt x="877" y="4"/>
                    </a:lnTo>
                    <a:lnTo>
                      <a:pt x="881" y="3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3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3"/>
                    </a:lnTo>
                    <a:lnTo>
                      <a:pt x="909" y="3"/>
                    </a:lnTo>
                    <a:lnTo>
                      <a:pt x="913" y="3"/>
                    </a:lnTo>
                    <a:lnTo>
                      <a:pt x="917" y="4"/>
                    </a:lnTo>
                    <a:lnTo>
                      <a:pt x="921" y="4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3"/>
                    </a:lnTo>
                    <a:lnTo>
                      <a:pt x="937" y="5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3"/>
                    </a:lnTo>
                    <a:lnTo>
                      <a:pt x="952" y="3"/>
                    </a:lnTo>
                    <a:lnTo>
                      <a:pt x="956" y="5"/>
                    </a:lnTo>
                    <a:lnTo>
                      <a:pt x="960" y="5"/>
                    </a:lnTo>
                    <a:lnTo>
                      <a:pt x="964" y="5"/>
                    </a:lnTo>
                    <a:lnTo>
                      <a:pt x="968" y="3"/>
                    </a:lnTo>
                    <a:lnTo>
                      <a:pt x="972" y="3"/>
                    </a:lnTo>
                    <a:lnTo>
                      <a:pt x="976" y="4"/>
                    </a:lnTo>
                    <a:lnTo>
                      <a:pt x="980" y="4"/>
                    </a:lnTo>
                    <a:lnTo>
                      <a:pt x="984" y="3"/>
                    </a:lnTo>
                    <a:lnTo>
                      <a:pt x="988" y="3"/>
                    </a:lnTo>
                    <a:lnTo>
                      <a:pt x="992" y="4"/>
                    </a:lnTo>
                    <a:lnTo>
                      <a:pt x="996" y="5"/>
                    </a:lnTo>
                    <a:lnTo>
                      <a:pt x="999" y="3"/>
                    </a:lnTo>
                    <a:lnTo>
                      <a:pt x="1003" y="4"/>
                    </a:lnTo>
                    <a:lnTo>
                      <a:pt x="1007" y="3"/>
                    </a:lnTo>
                    <a:lnTo>
                      <a:pt x="1011" y="4"/>
                    </a:lnTo>
                    <a:lnTo>
                      <a:pt x="1015" y="4"/>
                    </a:lnTo>
                    <a:lnTo>
                      <a:pt x="1019" y="4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3"/>
                    </a:lnTo>
                    <a:lnTo>
                      <a:pt x="1039" y="3"/>
                    </a:lnTo>
                    <a:lnTo>
                      <a:pt x="1043" y="4"/>
                    </a:lnTo>
                    <a:lnTo>
                      <a:pt x="1047" y="5"/>
                    </a:lnTo>
                    <a:lnTo>
                      <a:pt x="1051" y="4"/>
                    </a:lnTo>
                    <a:lnTo>
                      <a:pt x="1055" y="4"/>
                    </a:lnTo>
                    <a:lnTo>
                      <a:pt x="1059" y="3"/>
                    </a:lnTo>
                    <a:lnTo>
                      <a:pt x="1062" y="3"/>
                    </a:lnTo>
                    <a:lnTo>
                      <a:pt x="1066" y="4"/>
                    </a:lnTo>
                    <a:lnTo>
                      <a:pt x="1070" y="2"/>
                    </a:lnTo>
                    <a:lnTo>
                      <a:pt x="1074" y="4"/>
                    </a:lnTo>
                    <a:lnTo>
                      <a:pt x="1078" y="3"/>
                    </a:lnTo>
                    <a:lnTo>
                      <a:pt x="1082" y="3"/>
                    </a:lnTo>
                    <a:lnTo>
                      <a:pt x="1086" y="4"/>
                    </a:lnTo>
                    <a:lnTo>
                      <a:pt x="1090" y="3"/>
                    </a:lnTo>
                    <a:lnTo>
                      <a:pt x="1094" y="4"/>
                    </a:lnTo>
                    <a:lnTo>
                      <a:pt x="1098" y="5"/>
                    </a:lnTo>
                    <a:lnTo>
                      <a:pt x="1102" y="4"/>
                    </a:lnTo>
                    <a:lnTo>
                      <a:pt x="1106" y="3"/>
                    </a:lnTo>
                    <a:lnTo>
                      <a:pt x="1110" y="3"/>
                    </a:lnTo>
                    <a:lnTo>
                      <a:pt x="1114" y="3"/>
                    </a:lnTo>
                    <a:lnTo>
                      <a:pt x="1118" y="2"/>
                    </a:lnTo>
                    <a:lnTo>
                      <a:pt x="1122" y="3"/>
                    </a:lnTo>
                    <a:lnTo>
                      <a:pt x="1125" y="3"/>
                    </a:lnTo>
                    <a:lnTo>
                      <a:pt x="1129" y="4"/>
                    </a:lnTo>
                    <a:lnTo>
                      <a:pt x="1133" y="3"/>
                    </a:lnTo>
                    <a:lnTo>
                      <a:pt x="1137" y="3"/>
                    </a:lnTo>
                    <a:lnTo>
                      <a:pt x="1141" y="4"/>
                    </a:lnTo>
                    <a:lnTo>
                      <a:pt x="1145" y="3"/>
                    </a:lnTo>
                    <a:lnTo>
                      <a:pt x="1149" y="4"/>
                    </a:lnTo>
                    <a:lnTo>
                      <a:pt x="1153" y="4"/>
                    </a:lnTo>
                    <a:lnTo>
                      <a:pt x="1157" y="3"/>
                    </a:lnTo>
                    <a:lnTo>
                      <a:pt x="1161" y="3"/>
                    </a:lnTo>
                    <a:lnTo>
                      <a:pt x="1165" y="3"/>
                    </a:lnTo>
                    <a:lnTo>
                      <a:pt x="1169" y="3"/>
                    </a:lnTo>
                    <a:lnTo>
                      <a:pt x="1173" y="3"/>
                    </a:lnTo>
                    <a:lnTo>
                      <a:pt x="1177" y="3"/>
                    </a:lnTo>
                    <a:lnTo>
                      <a:pt x="1181" y="5"/>
                    </a:lnTo>
                    <a:lnTo>
                      <a:pt x="1185" y="4"/>
                    </a:lnTo>
                    <a:lnTo>
                      <a:pt x="1188" y="3"/>
                    </a:lnTo>
                    <a:lnTo>
                      <a:pt x="1192" y="3"/>
                    </a:lnTo>
                    <a:lnTo>
                      <a:pt x="1196" y="3"/>
                    </a:lnTo>
                    <a:lnTo>
                      <a:pt x="1200" y="3"/>
                    </a:lnTo>
                    <a:lnTo>
                      <a:pt x="1204" y="3"/>
                    </a:lnTo>
                    <a:lnTo>
                      <a:pt x="1208" y="4"/>
                    </a:lnTo>
                    <a:lnTo>
                      <a:pt x="1212" y="3"/>
                    </a:lnTo>
                    <a:lnTo>
                      <a:pt x="1216" y="3"/>
                    </a:lnTo>
                    <a:lnTo>
                      <a:pt x="1220" y="3"/>
                    </a:lnTo>
                    <a:lnTo>
                      <a:pt x="1224" y="3"/>
                    </a:lnTo>
                    <a:lnTo>
                      <a:pt x="1228" y="3"/>
                    </a:lnTo>
                    <a:lnTo>
                      <a:pt x="1232" y="4"/>
                    </a:lnTo>
                    <a:lnTo>
                      <a:pt x="1236" y="3"/>
                    </a:lnTo>
                    <a:lnTo>
                      <a:pt x="1240" y="3"/>
                    </a:lnTo>
                    <a:lnTo>
                      <a:pt x="1244" y="4"/>
                    </a:lnTo>
                    <a:lnTo>
                      <a:pt x="1248" y="4"/>
                    </a:lnTo>
                    <a:lnTo>
                      <a:pt x="1251" y="3"/>
                    </a:lnTo>
                    <a:lnTo>
                      <a:pt x="1255" y="3"/>
                    </a:lnTo>
                    <a:lnTo>
                      <a:pt x="1259" y="4"/>
                    </a:lnTo>
                    <a:lnTo>
                      <a:pt x="1263" y="5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3"/>
                    </a:lnTo>
                    <a:lnTo>
                      <a:pt x="1279" y="4"/>
                    </a:lnTo>
                    <a:lnTo>
                      <a:pt x="1283" y="4"/>
                    </a:lnTo>
                    <a:lnTo>
                      <a:pt x="1287" y="3"/>
                    </a:lnTo>
                    <a:lnTo>
                      <a:pt x="1291" y="3"/>
                    </a:lnTo>
                    <a:lnTo>
                      <a:pt x="1295" y="3"/>
                    </a:lnTo>
                    <a:lnTo>
                      <a:pt x="1299" y="4"/>
                    </a:lnTo>
                    <a:lnTo>
                      <a:pt x="1303" y="4"/>
                    </a:lnTo>
                    <a:lnTo>
                      <a:pt x="1307" y="4"/>
                    </a:lnTo>
                    <a:lnTo>
                      <a:pt x="1311" y="4"/>
                    </a:lnTo>
                    <a:lnTo>
                      <a:pt x="1314" y="5"/>
                    </a:lnTo>
                    <a:lnTo>
                      <a:pt x="1318" y="3"/>
                    </a:lnTo>
                    <a:lnTo>
                      <a:pt x="1322" y="3"/>
                    </a:lnTo>
                    <a:lnTo>
                      <a:pt x="1326" y="4"/>
                    </a:lnTo>
                    <a:lnTo>
                      <a:pt x="1330" y="4"/>
                    </a:lnTo>
                    <a:lnTo>
                      <a:pt x="1334" y="3"/>
                    </a:lnTo>
                    <a:lnTo>
                      <a:pt x="1338" y="4"/>
                    </a:lnTo>
                    <a:lnTo>
                      <a:pt x="1342" y="4"/>
                    </a:lnTo>
                    <a:lnTo>
                      <a:pt x="1346" y="3"/>
                    </a:lnTo>
                    <a:lnTo>
                      <a:pt x="1350" y="4"/>
                    </a:lnTo>
                    <a:lnTo>
                      <a:pt x="1354" y="3"/>
                    </a:lnTo>
                    <a:lnTo>
                      <a:pt x="1358" y="4"/>
                    </a:lnTo>
                    <a:lnTo>
                      <a:pt x="1362" y="3"/>
                    </a:lnTo>
                    <a:lnTo>
                      <a:pt x="1366" y="3"/>
                    </a:lnTo>
                    <a:lnTo>
                      <a:pt x="1370" y="3"/>
                    </a:lnTo>
                    <a:lnTo>
                      <a:pt x="1374" y="4"/>
                    </a:lnTo>
                    <a:lnTo>
                      <a:pt x="1377" y="4"/>
                    </a:lnTo>
                    <a:lnTo>
                      <a:pt x="1381" y="3"/>
                    </a:lnTo>
                    <a:lnTo>
                      <a:pt x="1385" y="4"/>
                    </a:lnTo>
                    <a:lnTo>
                      <a:pt x="1389" y="4"/>
                    </a:lnTo>
                    <a:lnTo>
                      <a:pt x="1393" y="2"/>
                    </a:lnTo>
                    <a:lnTo>
                      <a:pt x="1397" y="3"/>
                    </a:lnTo>
                    <a:lnTo>
                      <a:pt x="1401" y="3"/>
                    </a:lnTo>
                    <a:lnTo>
                      <a:pt x="1405" y="3"/>
                    </a:lnTo>
                    <a:lnTo>
                      <a:pt x="1409" y="4"/>
                    </a:lnTo>
                    <a:lnTo>
                      <a:pt x="1413" y="3"/>
                    </a:lnTo>
                    <a:lnTo>
                      <a:pt x="1417" y="4"/>
                    </a:lnTo>
                    <a:lnTo>
                      <a:pt x="1421" y="4"/>
                    </a:lnTo>
                    <a:lnTo>
                      <a:pt x="1425" y="3"/>
                    </a:lnTo>
                    <a:lnTo>
                      <a:pt x="1429" y="3"/>
                    </a:lnTo>
                    <a:lnTo>
                      <a:pt x="1433" y="3"/>
                    </a:lnTo>
                    <a:lnTo>
                      <a:pt x="1437" y="3"/>
                    </a:lnTo>
                    <a:lnTo>
                      <a:pt x="1440" y="4"/>
                    </a:lnTo>
                    <a:lnTo>
                      <a:pt x="1444" y="3"/>
                    </a:lnTo>
                    <a:lnTo>
                      <a:pt x="1448" y="4"/>
                    </a:lnTo>
                    <a:lnTo>
                      <a:pt x="1452" y="4"/>
                    </a:lnTo>
                    <a:lnTo>
                      <a:pt x="1456" y="3"/>
                    </a:lnTo>
                    <a:lnTo>
                      <a:pt x="1460" y="3"/>
                    </a:lnTo>
                    <a:lnTo>
                      <a:pt x="1464" y="3"/>
                    </a:lnTo>
                    <a:lnTo>
                      <a:pt x="1468" y="3"/>
                    </a:lnTo>
                    <a:lnTo>
                      <a:pt x="1472" y="4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4"/>
                    </a:lnTo>
                    <a:lnTo>
                      <a:pt x="1488" y="4"/>
                    </a:lnTo>
                    <a:lnTo>
                      <a:pt x="1492" y="3"/>
                    </a:lnTo>
                    <a:lnTo>
                      <a:pt x="1496" y="3"/>
                    </a:lnTo>
                    <a:lnTo>
                      <a:pt x="1499" y="3"/>
                    </a:lnTo>
                    <a:lnTo>
                      <a:pt x="1503" y="3"/>
                    </a:lnTo>
                    <a:lnTo>
                      <a:pt x="1507" y="3"/>
                    </a:lnTo>
                    <a:lnTo>
                      <a:pt x="1511" y="2"/>
                    </a:lnTo>
                    <a:lnTo>
                      <a:pt x="1515" y="3"/>
                    </a:lnTo>
                    <a:lnTo>
                      <a:pt x="1519" y="2"/>
                    </a:lnTo>
                    <a:lnTo>
                      <a:pt x="1523" y="3"/>
                    </a:lnTo>
                    <a:lnTo>
                      <a:pt x="1527" y="5"/>
                    </a:lnTo>
                    <a:lnTo>
                      <a:pt x="1531" y="3"/>
                    </a:lnTo>
                    <a:lnTo>
                      <a:pt x="1535" y="3"/>
                    </a:lnTo>
                    <a:lnTo>
                      <a:pt x="1539" y="3"/>
                    </a:lnTo>
                    <a:lnTo>
                      <a:pt x="1543" y="3"/>
                    </a:lnTo>
                    <a:lnTo>
                      <a:pt x="1547" y="3"/>
                    </a:lnTo>
                    <a:lnTo>
                      <a:pt x="1551" y="3"/>
                    </a:lnTo>
                    <a:lnTo>
                      <a:pt x="1555" y="3"/>
                    </a:lnTo>
                    <a:lnTo>
                      <a:pt x="1559" y="3"/>
                    </a:lnTo>
                    <a:lnTo>
                      <a:pt x="1562" y="3"/>
                    </a:lnTo>
                    <a:lnTo>
                      <a:pt x="1566" y="3"/>
                    </a:lnTo>
                    <a:lnTo>
                      <a:pt x="1570" y="3"/>
                    </a:lnTo>
                    <a:lnTo>
                      <a:pt x="1574" y="4"/>
                    </a:lnTo>
                    <a:lnTo>
                      <a:pt x="1578" y="3"/>
                    </a:lnTo>
                    <a:lnTo>
                      <a:pt x="1582" y="3"/>
                    </a:lnTo>
                    <a:lnTo>
                      <a:pt x="1586" y="4"/>
                    </a:lnTo>
                    <a:lnTo>
                      <a:pt x="1590" y="3"/>
                    </a:lnTo>
                    <a:lnTo>
                      <a:pt x="1594" y="3"/>
                    </a:lnTo>
                    <a:lnTo>
                      <a:pt x="1598" y="4"/>
                    </a:lnTo>
                    <a:lnTo>
                      <a:pt x="1602" y="4"/>
                    </a:lnTo>
                    <a:lnTo>
                      <a:pt x="1606" y="2"/>
                    </a:lnTo>
                    <a:lnTo>
                      <a:pt x="1610" y="4"/>
                    </a:lnTo>
                    <a:lnTo>
                      <a:pt x="1614" y="2"/>
                    </a:lnTo>
                    <a:lnTo>
                      <a:pt x="1618" y="3"/>
                    </a:lnTo>
                    <a:lnTo>
                      <a:pt x="1622" y="4"/>
                    </a:lnTo>
                    <a:lnTo>
                      <a:pt x="1625" y="3"/>
                    </a:lnTo>
                    <a:lnTo>
                      <a:pt x="1629" y="3"/>
                    </a:lnTo>
                    <a:lnTo>
                      <a:pt x="1633" y="3"/>
                    </a:lnTo>
                    <a:lnTo>
                      <a:pt x="1637" y="3"/>
                    </a:lnTo>
                    <a:lnTo>
                      <a:pt x="1641" y="3"/>
                    </a:lnTo>
                    <a:lnTo>
                      <a:pt x="1645" y="2"/>
                    </a:lnTo>
                    <a:lnTo>
                      <a:pt x="1649" y="3"/>
                    </a:lnTo>
                    <a:lnTo>
                      <a:pt x="1653" y="3"/>
                    </a:lnTo>
                    <a:lnTo>
                      <a:pt x="1657" y="2"/>
                    </a:lnTo>
                    <a:lnTo>
                      <a:pt x="1661" y="3"/>
                    </a:lnTo>
                    <a:lnTo>
                      <a:pt x="1665" y="3"/>
                    </a:lnTo>
                    <a:lnTo>
                      <a:pt x="1669" y="2"/>
                    </a:lnTo>
                    <a:lnTo>
                      <a:pt x="1673" y="3"/>
                    </a:lnTo>
                    <a:lnTo>
                      <a:pt x="1677" y="3"/>
                    </a:lnTo>
                    <a:lnTo>
                      <a:pt x="1681" y="2"/>
                    </a:lnTo>
                    <a:lnTo>
                      <a:pt x="1685" y="3"/>
                    </a:lnTo>
                    <a:lnTo>
                      <a:pt x="1688" y="2"/>
                    </a:lnTo>
                    <a:lnTo>
                      <a:pt x="1692" y="2"/>
                    </a:lnTo>
                    <a:lnTo>
                      <a:pt x="1696" y="4"/>
                    </a:lnTo>
                    <a:lnTo>
                      <a:pt x="1700" y="3"/>
                    </a:lnTo>
                    <a:lnTo>
                      <a:pt x="1704" y="3"/>
                    </a:lnTo>
                    <a:lnTo>
                      <a:pt x="1708" y="2"/>
                    </a:lnTo>
                    <a:lnTo>
                      <a:pt x="1712" y="3"/>
                    </a:lnTo>
                    <a:lnTo>
                      <a:pt x="1716" y="2"/>
                    </a:lnTo>
                    <a:lnTo>
                      <a:pt x="1720" y="3"/>
                    </a:lnTo>
                    <a:lnTo>
                      <a:pt x="1724" y="3"/>
                    </a:lnTo>
                    <a:lnTo>
                      <a:pt x="1728" y="4"/>
                    </a:lnTo>
                    <a:lnTo>
                      <a:pt x="1732" y="2"/>
                    </a:lnTo>
                    <a:lnTo>
                      <a:pt x="1736" y="3"/>
                    </a:lnTo>
                    <a:lnTo>
                      <a:pt x="1740" y="2"/>
                    </a:lnTo>
                    <a:lnTo>
                      <a:pt x="1744" y="3"/>
                    </a:lnTo>
                    <a:lnTo>
                      <a:pt x="1748" y="3"/>
                    </a:lnTo>
                    <a:lnTo>
                      <a:pt x="1751" y="3"/>
                    </a:lnTo>
                    <a:lnTo>
                      <a:pt x="1755" y="4"/>
                    </a:lnTo>
                    <a:lnTo>
                      <a:pt x="1759" y="2"/>
                    </a:lnTo>
                    <a:lnTo>
                      <a:pt x="1763" y="2"/>
                    </a:lnTo>
                    <a:lnTo>
                      <a:pt x="1767" y="3"/>
                    </a:lnTo>
                    <a:lnTo>
                      <a:pt x="1771" y="2"/>
                    </a:lnTo>
                    <a:lnTo>
                      <a:pt x="1775" y="3"/>
                    </a:lnTo>
                    <a:lnTo>
                      <a:pt x="1779" y="1"/>
                    </a:lnTo>
                    <a:lnTo>
                      <a:pt x="1783" y="3"/>
                    </a:lnTo>
                    <a:lnTo>
                      <a:pt x="1787" y="3"/>
                    </a:lnTo>
                    <a:lnTo>
                      <a:pt x="1791" y="3"/>
                    </a:lnTo>
                    <a:lnTo>
                      <a:pt x="1795" y="3"/>
                    </a:lnTo>
                    <a:lnTo>
                      <a:pt x="1799" y="2"/>
                    </a:lnTo>
                    <a:lnTo>
                      <a:pt x="1803" y="3"/>
                    </a:lnTo>
                    <a:lnTo>
                      <a:pt x="1807" y="3"/>
                    </a:lnTo>
                    <a:lnTo>
                      <a:pt x="1811" y="4"/>
                    </a:lnTo>
                    <a:lnTo>
                      <a:pt x="1814" y="3"/>
                    </a:lnTo>
                    <a:lnTo>
                      <a:pt x="1818" y="4"/>
                    </a:lnTo>
                    <a:lnTo>
                      <a:pt x="1822" y="2"/>
                    </a:lnTo>
                    <a:lnTo>
                      <a:pt x="1826" y="1"/>
                    </a:lnTo>
                    <a:lnTo>
                      <a:pt x="1830" y="2"/>
                    </a:lnTo>
                    <a:lnTo>
                      <a:pt x="1834" y="3"/>
                    </a:lnTo>
                    <a:lnTo>
                      <a:pt x="1838" y="2"/>
                    </a:lnTo>
                    <a:lnTo>
                      <a:pt x="1842" y="3"/>
                    </a:lnTo>
                    <a:lnTo>
                      <a:pt x="1846" y="2"/>
                    </a:lnTo>
                    <a:lnTo>
                      <a:pt x="1850" y="3"/>
                    </a:lnTo>
                    <a:lnTo>
                      <a:pt x="1854" y="3"/>
                    </a:lnTo>
                    <a:lnTo>
                      <a:pt x="1858" y="3"/>
                    </a:lnTo>
                    <a:lnTo>
                      <a:pt x="1862" y="4"/>
                    </a:lnTo>
                    <a:lnTo>
                      <a:pt x="1866" y="1"/>
                    </a:lnTo>
                    <a:lnTo>
                      <a:pt x="1870" y="3"/>
                    </a:lnTo>
                    <a:lnTo>
                      <a:pt x="1874" y="3"/>
                    </a:lnTo>
                    <a:lnTo>
                      <a:pt x="1877" y="3"/>
                    </a:lnTo>
                    <a:lnTo>
                      <a:pt x="1881" y="3"/>
                    </a:lnTo>
                    <a:lnTo>
                      <a:pt x="1885" y="3"/>
                    </a:lnTo>
                    <a:lnTo>
                      <a:pt x="1889" y="3"/>
                    </a:lnTo>
                    <a:lnTo>
                      <a:pt x="1893" y="3"/>
                    </a:lnTo>
                    <a:lnTo>
                      <a:pt x="1897" y="2"/>
                    </a:lnTo>
                    <a:lnTo>
                      <a:pt x="1901" y="2"/>
                    </a:lnTo>
                    <a:lnTo>
                      <a:pt x="1905" y="3"/>
                    </a:lnTo>
                    <a:lnTo>
                      <a:pt x="1909" y="1"/>
                    </a:lnTo>
                    <a:lnTo>
                      <a:pt x="1913" y="2"/>
                    </a:lnTo>
                    <a:lnTo>
                      <a:pt x="1917" y="2"/>
                    </a:lnTo>
                    <a:lnTo>
                      <a:pt x="1921" y="2"/>
                    </a:lnTo>
                    <a:lnTo>
                      <a:pt x="1925" y="3"/>
                    </a:lnTo>
                    <a:lnTo>
                      <a:pt x="1929" y="1"/>
                    </a:lnTo>
                    <a:lnTo>
                      <a:pt x="1933" y="2"/>
                    </a:lnTo>
                    <a:lnTo>
                      <a:pt x="1937" y="2"/>
                    </a:lnTo>
                    <a:lnTo>
                      <a:pt x="1940" y="3"/>
                    </a:lnTo>
                    <a:lnTo>
                      <a:pt x="1944" y="2"/>
                    </a:lnTo>
                    <a:lnTo>
                      <a:pt x="1948" y="2"/>
                    </a:lnTo>
                    <a:lnTo>
                      <a:pt x="1952" y="2"/>
                    </a:lnTo>
                    <a:lnTo>
                      <a:pt x="1956" y="3"/>
                    </a:lnTo>
                    <a:lnTo>
                      <a:pt x="1960" y="2"/>
                    </a:lnTo>
                    <a:lnTo>
                      <a:pt x="1964" y="2"/>
                    </a:lnTo>
                    <a:lnTo>
                      <a:pt x="1968" y="2"/>
                    </a:lnTo>
                    <a:lnTo>
                      <a:pt x="1972" y="2"/>
                    </a:lnTo>
                    <a:lnTo>
                      <a:pt x="1976" y="2"/>
                    </a:lnTo>
                    <a:lnTo>
                      <a:pt x="1980" y="2"/>
                    </a:lnTo>
                    <a:lnTo>
                      <a:pt x="1984" y="3"/>
                    </a:lnTo>
                    <a:lnTo>
                      <a:pt x="1988" y="1"/>
                    </a:lnTo>
                    <a:lnTo>
                      <a:pt x="1992" y="2"/>
                    </a:lnTo>
                    <a:lnTo>
                      <a:pt x="1996" y="1"/>
                    </a:lnTo>
                    <a:lnTo>
                      <a:pt x="1999" y="3"/>
                    </a:lnTo>
                    <a:lnTo>
                      <a:pt x="2003" y="1"/>
                    </a:lnTo>
                    <a:lnTo>
                      <a:pt x="2007" y="1"/>
                    </a:lnTo>
                    <a:lnTo>
                      <a:pt x="2011" y="1"/>
                    </a:lnTo>
                    <a:lnTo>
                      <a:pt x="2015" y="1"/>
                    </a:lnTo>
                    <a:lnTo>
                      <a:pt x="2019" y="3"/>
                    </a:lnTo>
                    <a:lnTo>
                      <a:pt x="2023" y="2"/>
                    </a:lnTo>
                    <a:lnTo>
                      <a:pt x="2027" y="2"/>
                    </a:lnTo>
                    <a:lnTo>
                      <a:pt x="2031" y="3"/>
                    </a:lnTo>
                    <a:lnTo>
                      <a:pt x="2035" y="2"/>
                    </a:lnTo>
                    <a:lnTo>
                      <a:pt x="2039" y="1"/>
                    </a:lnTo>
                    <a:lnTo>
                      <a:pt x="2043" y="2"/>
                    </a:lnTo>
                    <a:lnTo>
                      <a:pt x="2047" y="0"/>
                    </a:lnTo>
                    <a:lnTo>
                      <a:pt x="2051" y="2"/>
                    </a:lnTo>
                    <a:lnTo>
                      <a:pt x="2055" y="1"/>
                    </a:lnTo>
                    <a:lnTo>
                      <a:pt x="2059" y="2"/>
                    </a:lnTo>
                    <a:lnTo>
                      <a:pt x="2062" y="2"/>
                    </a:lnTo>
                    <a:lnTo>
                      <a:pt x="2066" y="1"/>
                    </a:lnTo>
                    <a:lnTo>
                      <a:pt x="2070" y="2"/>
                    </a:lnTo>
                    <a:lnTo>
                      <a:pt x="2074" y="3"/>
                    </a:lnTo>
                    <a:lnTo>
                      <a:pt x="2078" y="1"/>
                    </a:lnTo>
                    <a:lnTo>
                      <a:pt x="2082" y="2"/>
                    </a:lnTo>
                    <a:lnTo>
                      <a:pt x="2086" y="1"/>
                    </a:lnTo>
                    <a:lnTo>
                      <a:pt x="2090" y="3"/>
                    </a:lnTo>
                    <a:lnTo>
                      <a:pt x="2094" y="2"/>
                    </a:lnTo>
                    <a:lnTo>
                      <a:pt x="2098" y="2"/>
                    </a:lnTo>
                    <a:lnTo>
                      <a:pt x="2102" y="3"/>
                    </a:lnTo>
                    <a:lnTo>
                      <a:pt x="2106" y="4"/>
                    </a:lnTo>
                    <a:lnTo>
                      <a:pt x="2110" y="2"/>
                    </a:lnTo>
                    <a:lnTo>
                      <a:pt x="2114" y="3"/>
                    </a:lnTo>
                    <a:lnTo>
                      <a:pt x="2118" y="2"/>
                    </a:lnTo>
                    <a:lnTo>
                      <a:pt x="2122" y="1"/>
                    </a:lnTo>
                    <a:lnTo>
                      <a:pt x="2125" y="3"/>
                    </a:lnTo>
                    <a:lnTo>
                      <a:pt x="2129" y="2"/>
                    </a:lnTo>
                    <a:lnTo>
                      <a:pt x="2133" y="2"/>
                    </a:lnTo>
                    <a:lnTo>
                      <a:pt x="2137" y="2"/>
                    </a:lnTo>
                    <a:lnTo>
                      <a:pt x="2141" y="1"/>
                    </a:lnTo>
                    <a:lnTo>
                      <a:pt x="2145" y="3"/>
                    </a:lnTo>
                    <a:lnTo>
                      <a:pt x="2149" y="2"/>
                    </a:lnTo>
                    <a:lnTo>
                      <a:pt x="2153" y="3"/>
                    </a:lnTo>
                    <a:lnTo>
                      <a:pt x="2157" y="1"/>
                    </a:lnTo>
                    <a:lnTo>
                      <a:pt x="2161" y="2"/>
                    </a:lnTo>
                    <a:lnTo>
                      <a:pt x="2165" y="3"/>
                    </a:lnTo>
                    <a:lnTo>
                      <a:pt x="2169" y="3"/>
                    </a:lnTo>
                    <a:lnTo>
                      <a:pt x="2173" y="2"/>
                    </a:lnTo>
                    <a:lnTo>
                      <a:pt x="2177" y="2"/>
                    </a:lnTo>
                    <a:lnTo>
                      <a:pt x="2181" y="1"/>
                    </a:lnTo>
                    <a:lnTo>
                      <a:pt x="2185" y="3"/>
                    </a:lnTo>
                    <a:lnTo>
                      <a:pt x="2188" y="4"/>
                    </a:lnTo>
                    <a:lnTo>
                      <a:pt x="2192" y="2"/>
                    </a:lnTo>
                    <a:lnTo>
                      <a:pt x="2196" y="2"/>
                    </a:lnTo>
                    <a:lnTo>
                      <a:pt x="2200" y="3"/>
                    </a:lnTo>
                    <a:lnTo>
                      <a:pt x="2204" y="1"/>
                    </a:lnTo>
                    <a:lnTo>
                      <a:pt x="2208" y="1"/>
                    </a:lnTo>
                    <a:lnTo>
                      <a:pt x="2212" y="2"/>
                    </a:lnTo>
                    <a:lnTo>
                      <a:pt x="2216" y="2"/>
                    </a:lnTo>
                    <a:lnTo>
                      <a:pt x="2220" y="1"/>
                    </a:lnTo>
                    <a:lnTo>
                      <a:pt x="2224" y="1"/>
                    </a:lnTo>
                    <a:lnTo>
                      <a:pt x="2228" y="1"/>
                    </a:lnTo>
                    <a:lnTo>
                      <a:pt x="2232" y="1"/>
                    </a:lnTo>
                    <a:lnTo>
                      <a:pt x="2236" y="3"/>
                    </a:lnTo>
                    <a:lnTo>
                      <a:pt x="2240" y="3"/>
                    </a:lnTo>
                    <a:lnTo>
                      <a:pt x="2244" y="1"/>
                    </a:lnTo>
                    <a:lnTo>
                      <a:pt x="2248" y="1"/>
                    </a:lnTo>
                    <a:lnTo>
                      <a:pt x="2251" y="1"/>
                    </a:lnTo>
                    <a:lnTo>
                      <a:pt x="2255" y="1"/>
                    </a:lnTo>
                    <a:lnTo>
                      <a:pt x="2259" y="1"/>
                    </a:lnTo>
                    <a:lnTo>
                      <a:pt x="2263" y="2"/>
                    </a:lnTo>
                    <a:lnTo>
                      <a:pt x="2267" y="1"/>
                    </a:lnTo>
                    <a:lnTo>
                      <a:pt x="2271" y="2"/>
                    </a:lnTo>
                    <a:lnTo>
                      <a:pt x="2275" y="2"/>
                    </a:lnTo>
                    <a:lnTo>
                      <a:pt x="2279" y="2"/>
                    </a:lnTo>
                    <a:lnTo>
                      <a:pt x="2283" y="1"/>
                    </a:lnTo>
                    <a:lnTo>
                      <a:pt x="2287" y="2"/>
                    </a:lnTo>
                    <a:lnTo>
                      <a:pt x="2291" y="2"/>
                    </a:lnTo>
                    <a:lnTo>
                      <a:pt x="2295" y="1"/>
                    </a:lnTo>
                    <a:lnTo>
                      <a:pt x="2299" y="2"/>
                    </a:lnTo>
                    <a:lnTo>
                      <a:pt x="2303" y="1"/>
                    </a:lnTo>
                    <a:lnTo>
                      <a:pt x="2307" y="1"/>
                    </a:lnTo>
                    <a:lnTo>
                      <a:pt x="2311" y="1"/>
                    </a:lnTo>
                    <a:lnTo>
                      <a:pt x="2314" y="1"/>
                    </a:lnTo>
                    <a:lnTo>
                      <a:pt x="2318" y="2"/>
                    </a:lnTo>
                    <a:lnTo>
                      <a:pt x="2322" y="2"/>
                    </a:lnTo>
                    <a:lnTo>
                      <a:pt x="2326" y="1"/>
                    </a:lnTo>
                    <a:lnTo>
                      <a:pt x="2330" y="1"/>
                    </a:lnTo>
                    <a:lnTo>
                      <a:pt x="2334" y="2"/>
                    </a:lnTo>
                    <a:lnTo>
                      <a:pt x="2338" y="1"/>
                    </a:lnTo>
                    <a:lnTo>
                      <a:pt x="2342" y="1"/>
                    </a:lnTo>
                    <a:lnTo>
                      <a:pt x="2346" y="1"/>
                    </a:lnTo>
                    <a:lnTo>
                      <a:pt x="2350" y="3"/>
                    </a:lnTo>
                    <a:lnTo>
                      <a:pt x="2354" y="1"/>
                    </a:lnTo>
                    <a:lnTo>
                      <a:pt x="2358" y="0"/>
                    </a:lnTo>
                    <a:lnTo>
                      <a:pt x="2362" y="1"/>
                    </a:lnTo>
                    <a:lnTo>
                      <a:pt x="2366" y="2"/>
                    </a:lnTo>
                    <a:lnTo>
                      <a:pt x="2370" y="1"/>
                    </a:lnTo>
                    <a:lnTo>
                      <a:pt x="2374" y="1"/>
                    </a:lnTo>
                    <a:lnTo>
                      <a:pt x="2377" y="2"/>
                    </a:lnTo>
                    <a:lnTo>
                      <a:pt x="2381" y="2"/>
                    </a:lnTo>
                    <a:lnTo>
                      <a:pt x="2385" y="2"/>
                    </a:lnTo>
                    <a:lnTo>
                      <a:pt x="2389" y="1"/>
                    </a:lnTo>
                    <a:lnTo>
                      <a:pt x="2393" y="0"/>
                    </a:lnTo>
                    <a:lnTo>
                      <a:pt x="2397" y="1"/>
                    </a:lnTo>
                    <a:lnTo>
                      <a:pt x="2401" y="1"/>
                    </a:lnTo>
                    <a:lnTo>
                      <a:pt x="2405" y="2"/>
                    </a:lnTo>
                    <a:lnTo>
                      <a:pt x="2409" y="2"/>
                    </a:lnTo>
                    <a:lnTo>
                      <a:pt x="2413" y="1"/>
                    </a:lnTo>
                    <a:lnTo>
                      <a:pt x="2417" y="1"/>
                    </a:lnTo>
                    <a:lnTo>
                      <a:pt x="2421" y="1"/>
                    </a:lnTo>
                    <a:lnTo>
                      <a:pt x="2425" y="1"/>
                    </a:lnTo>
                    <a:lnTo>
                      <a:pt x="2429" y="1"/>
                    </a:lnTo>
                    <a:lnTo>
                      <a:pt x="2433" y="1"/>
                    </a:lnTo>
                    <a:lnTo>
                      <a:pt x="2437" y="1"/>
                    </a:lnTo>
                    <a:lnTo>
                      <a:pt x="2440" y="2"/>
                    </a:lnTo>
                    <a:lnTo>
                      <a:pt x="2444" y="2"/>
                    </a:lnTo>
                    <a:lnTo>
                      <a:pt x="2448" y="0"/>
                    </a:lnTo>
                    <a:lnTo>
                      <a:pt x="2452" y="3"/>
                    </a:lnTo>
                    <a:lnTo>
                      <a:pt x="2456" y="1"/>
                    </a:lnTo>
                    <a:lnTo>
                      <a:pt x="2460" y="1"/>
                    </a:lnTo>
                    <a:lnTo>
                      <a:pt x="2464" y="0"/>
                    </a:lnTo>
                    <a:lnTo>
                      <a:pt x="2468" y="2"/>
                    </a:lnTo>
                    <a:lnTo>
                      <a:pt x="2472" y="1"/>
                    </a:lnTo>
                    <a:lnTo>
                      <a:pt x="2476" y="1"/>
                    </a:lnTo>
                    <a:lnTo>
                      <a:pt x="2480" y="2"/>
                    </a:lnTo>
                    <a:lnTo>
                      <a:pt x="2484" y="1"/>
                    </a:lnTo>
                    <a:lnTo>
                      <a:pt x="2488" y="2"/>
                    </a:lnTo>
                    <a:lnTo>
                      <a:pt x="2492" y="1"/>
                    </a:lnTo>
                    <a:lnTo>
                      <a:pt x="2496" y="1"/>
                    </a:lnTo>
                    <a:lnTo>
                      <a:pt x="2499" y="2"/>
                    </a:lnTo>
                    <a:lnTo>
                      <a:pt x="2503" y="1"/>
                    </a:lnTo>
                    <a:lnTo>
                      <a:pt x="2507" y="1"/>
                    </a:lnTo>
                    <a:lnTo>
                      <a:pt x="2511" y="1"/>
                    </a:lnTo>
                    <a:lnTo>
                      <a:pt x="2515" y="1"/>
                    </a:lnTo>
                    <a:lnTo>
                      <a:pt x="2519" y="1"/>
                    </a:lnTo>
                    <a:lnTo>
                      <a:pt x="2523" y="1"/>
                    </a:lnTo>
                    <a:lnTo>
                      <a:pt x="2527" y="1"/>
                    </a:lnTo>
                    <a:lnTo>
                      <a:pt x="2531" y="1"/>
                    </a:lnTo>
                    <a:lnTo>
                      <a:pt x="2535" y="1"/>
                    </a:lnTo>
                    <a:lnTo>
                      <a:pt x="2539" y="2"/>
                    </a:lnTo>
                    <a:lnTo>
                      <a:pt x="2543" y="0"/>
                    </a:lnTo>
                    <a:lnTo>
                      <a:pt x="2547" y="1"/>
                    </a:lnTo>
                    <a:lnTo>
                      <a:pt x="2551" y="1"/>
                    </a:lnTo>
                    <a:lnTo>
                      <a:pt x="2555" y="1"/>
                    </a:lnTo>
                    <a:lnTo>
                      <a:pt x="2559" y="1"/>
                    </a:lnTo>
                    <a:lnTo>
                      <a:pt x="2562" y="1"/>
                    </a:lnTo>
                    <a:lnTo>
                      <a:pt x="2566" y="0"/>
                    </a:lnTo>
                    <a:lnTo>
                      <a:pt x="2570" y="1"/>
                    </a:lnTo>
                    <a:lnTo>
                      <a:pt x="2574" y="0"/>
                    </a:lnTo>
                    <a:lnTo>
                      <a:pt x="2578" y="0"/>
                    </a:lnTo>
                    <a:lnTo>
                      <a:pt x="2582" y="0"/>
                    </a:lnTo>
                    <a:lnTo>
                      <a:pt x="2586" y="1"/>
                    </a:lnTo>
                    <a:lnTo>
                      <a:pt x="2590" y="1"/>
                    </a:lnTo>
                    <a:lnTo>
                      <a:pt x="2594" y="1"/>
                    </a:lnTo>
                    <a:lnTo>
                      <a:pt x="2598" y="1"/>
                    </a:lnTo>
                    <a:lnTo>
                      <a:pt x="2602" y="0"/>
                    </a:lnTo>
                    <a:lnTo>
                      <a:pt x="2606" y="0"/>
                    </a:lnTo>
                    <a:lnTo>
                      <a:pt x="2610" y="1"/>
                    </a:lnTo>
                    <a:lnTo>
                      <a:pt x="2614" y="1"/>
                    </a:lnTo>
                    <a:lnTo>
                      <a:pt x="2618" y="0"/>
                    </a:lnTo>
                    <a:lnTo>
                      <a:pt x="2622" y="1"/>
                    </a:lnTo>
                    <a:lnTo>
                      <a:pt x="2625" y="1"/>
                    </a:lnTo>
                    <a:lnTo>
                      <a:pt x="2629" y="0"/>
                    </a:lnTo>
                    <a:lnTo>
                      <a:pt x="2633" y="0"/>
                    </a:lnTo>
                    <a:lnTo>
                      <a:pt x="2637" y="1"/>
                    </a:lnTo>
                    <a:lnTo>
                      <a:pt x="2641" y="0"/>
                    </a:lnTo>
                    <a:lnTo>
                      <a:pt x="2645" y="1"/>
                    </a:lnTo>
                    <a:lnTo>
                      <a:pt x="2649" y="0"/>
                    </a:lnTo>
                    <a:lnTo>
                      <a:pt x="2653" y="0"/>
                    </a:lnTo>
                    <a:lnTo>
                      <a:pt x="2657" y="1"/>
                    </a:lnTo>
                    <a:lnTo>
                      <a:pt x="2661" y="2"/>
                    </a:lnTo>
                    <a:lnTo>
                      <a:pt x="2665" y="1"/>
                    </a:lnTo>
                    <a:lnTo>
                      <a:pt x="2669" y="1"/>
                    </a:lnTo>
                    <a:lnTo>
                      <a:pt x="2673" y="1"/>
                    </a:lnTo>
                    <a:lnTo>
                      <a:pt x="2677" y="1"/>
                    </a:lnTo>
                    <a:lnTo>
                      <a:pt x="2681" y="1"/>
                    </a:lnTo>
                    <a:lnTo>
                      <a:pt x="2685" y="1"/>
                    </a:lnTo>
                    <a:lnTo>
                      <a:pt x="2688" y="2"/>
                    </a:lnTo>
                    <a:lnTo>
                      <a:pt x="2692" y="1"/>
                    </a:lnTo>
                    <a:lnTo>
                      <a:pt x="2696" y="1"/>
                    </a:lnTo>
                    <a:lnTo>
                      <a:pt x="2700" y="1"/>
                    </a:lnTo>
                    <a:lnTo>
                      <a:pt x="2704" y="1"/>
                    </a:lnTo>
                    <a:lnTo>
                      <a:pt x="2708" y="1"/>
                    </a:lnTo>
                    <a:lnTo>
                      <a:pt x="2712" y="1"/>
                    </a:lnTo>
                    <a:lnTo>
                      <a:pt x="2716" y="0"/>
                    </a:lnTo>
                    <a:lnTo>
                      <a:pt x="2720" y="1"/>
                    </a:lnTo>
                    <a:lnTo>
                      <a:pt x="2724" y="0"/>
                    </a:lnTo>
                    <a:lnTo>
                      <a:pt x="2728" y="0"/>
                    </a:lnTo>
                    <a:lnTo>
                      <a:pt x="2732" y="0"/>
                    </a:lnTo>
                    <a:lnTo>
                      <a:pt x="2736" y="1"/>
                    </a:lnTo>
                    <a:lnTo>
                      <a:pt x="2740" y="0"/>
                    </a:lnTo>
                    <a:lnTo>
                      <a:pt x="2744" y="1"/>
                    </a:lnTo>
                    <a:lnTo>
                      <a:pt x="2748" y="1"/>
                    </a:lnTo>
                    <a:lnTo>
                      <a:pt x="2751" y="2"/>
                    </a:lnTo>
                    <a:lnTo>
                      <a:pt x="2755" y="2"/>
                    </a:lnTo>
                    <a:lnTo>
                      <a:pt x="2759" y="1"/>
                    </a:lnTo>
                    <a:lnTo>
                      <a:pt x="2763" y="1"/>
                    </a:lnTo>
                    <a:lnTo>
                      <a:pt x="2767" y="1"/>
                    </a:lnTo>
                    <a:lnTo>
                      <a:pt x="2771" y="1"/>
                    </a:lnTo>
                    <a:lnTo>
                      <a:pt x="2775" y="2"/>
                    </a:lnTo>
                    <a:lnTo>
                      <a:pt x="2779" y="1"/>
                    </a:lnTo>
                    <a:lnTo>
                      <a:pt x="2783" y="1"/>
                    </a:lnTo>
                    <a:lnTo>
                      <a:pt x="2787" y="3"/>
                    </a:lnTo>
                    <a:lnTo>
                      <a:pt x="2791" y="1"/>
                    </a:lnTo>
                    <a:lnTo>
                      <a:pt x="2795" y="1"/>
                    </a:lnTo>
                    <a:lnTo>
                      <a:pt x="2799" y="2"/>
                    </a:lnTo>
                    <a:lnTo>
                      <a:pt x="2803" y="1"/>
                    </a:lnTo>
                    <a:lnTo>
                      <a:pt x="2807" y="0"/>
                    </a:lnTo>
                    <a:lnTo>
                      <a:pt x="2811" y="1"/>
                    </a:lnTo>
                    <a:lnTo>
                      <a:pt x="2814" y="0"/>
                    </a:lnTo>
                    <a:lnTo>
                      <a:pt x="2818" y="2"/>
                    </a:lnTo>
                    <a:lnTo>
                      <a:pt x="2822" y="1"/>
                    </a:lnTo>
                    <a:lnTo>
                      <a:pt x="2826" y="0"/>
                    </a:lnTo>
                    <a:lnTo>
                      <a:pt x="2830" y="1"/>
                    </a:lnTo>
                    <a:lnTo>
                      <a:pt x="2834" y="1"/>
                    </a:lnTo>
                    <a:lnTo>
                      <a:pt x="2838" y="2"/>
                    </a:lnTo>
                    <a:lnTo>
                      <a:pt x="2842" y="1"/>
                    </a:lnTo>
                    <a:lnTo>
                      <a:pt x="2846" y="2"/>
                    </a:lnTo>
                    <a:lnTo>
                      <a:pt x="2850" y="1"/>
                    </a:lnTo>
                    <a:lnTo>
                      <a:pt x="2854" y="1"/>
                    </a:lnTo>
                    <a:lnTo>
                      <a:pt x="2858" y="1"/>
                    </a:lnTo>
                    <a:lnTo>
                      <a:pt x="2862" y="1"/>
                    </a:lnTo>
                    <a:lnTo>
                      <a:pt x="2866" y="1"/>
                    </a:lnTo>
                    <a:lnTo>
                      <a:pt x="2870" y="1"/>
                    </a:lnTo>
                    <a:lnTo>
                      <a:pt x="2874" y="1"/>
                    </a:lnTo>
                    <a:lnTo>
                      <a:pt x="2877" y="1"/>
                    </a:lnTo>
                    <a:lnTo>
                      <a:pt x="2881" y="1"/>
                    </a:lnTo>
                    <a:lnTo>
                      <a:pt x="2885" y="1"/>
                    </a:lnTo>
                    <a:lnTo>
                      <a:pt x="2889" y="1"/>
                    </a:lnTo>
                    <a:lnTo>
                      <a:pt x="2893" y="1"/>
                    </a:lnTo>
                    <a:lnTo>
                      <a:pt x="2897" y="0"/>
                    </a:lnTo>
                    <a:lnTo>
                      <a:pt x="2901" y="2"/>
                    </a:lnTo>
                    <a:lnTo>
                      <a:pt x="2905" y="1"/>
                    </a:lnTo>
                    <a:lnTo>
                      <a:pt x="2909" y="1"/>
                    </a:lnTo>
                    <a:lnTo>
                      <a:pt x="2913" y="1"/>
                    </a:lnTo>
                    <a:lnTo>
                      <a:pt x="2917" y="2"/>
                    </a:lnTo>
                    <a:lnTo>
                      <a:pt x="2921" y="2"/>
                    </a:lnTo>
                    <a:lnTo>
                      <a:pt x="2925" y="1"/>
                    </a:lnTo>
                    <a:lnTo>
                      <a:pt x="2929" y="1"/>
                    </a:lnTo>
                    <a:lnTo>
                      <a:pt x="2933" y="2"/>
                    </a:lnTo>
                    <a:lnTo>
                      <a:pt x="2937" y="1"/>
                    </a:lnTo>
                    <a:lnTo>
                      <a:pt x="2940" y="2"/>
                    </a:lnTo>
                    <a:lnTo>
                      <a:pt x="2944" y="2"/>
                    </a:lnTo>
                    <a:lnTo>
                      <a:pt x="2948" y="3"/>
                    </a:lnTo>
                    <a:lnTo>
                      <a:pt x="2952" y="1"/>
                    </a:lnTo>
                    <a:lnTo>
                      <a:pt x="2956" y="1"/>
                    </a:lnTo>
                    <a:lnTo>
                      <a:pt x="2960" y="1"/>
                    </a:lnTo>
                    <a:lnTo>
                      <a:pt x="2964" y="2"/>
                    </a:lnTo>
                    <a:lnTo>
                      <a:pt x="2968" y="1"/>
                    </a:lnTo>
                    <a:lnTo>
                      <a:pt x="2972" y="1"/>
                    </a:lnTo>
                    <a:lnTo>
                      <a:pt x="2976" y="1"/>
                    </a:lnTo>
                    <a:lnTo>
                      <a:pt x="2980" y="1"/>
                    </a:lnTo>
                    <a:lnTo>
                      <a:pt x="2984" y="3"/>
                    </a:lnTo>
                    <a:lnTo>
                      <a:pt x="2988" y="2"/>
                    </a:lnTo>
                    <a:lnTo>
                      <a:pt x="2992" y="1"/>
                    </a:lnTo>
                    <a:lnTo>
                      <a:pt x="2996" y="2"/>
                    </a:lnTo>
                    <a:lnTo>
                      <a:pt x="2999" y="2"/>
                    </a:lnTo>
                    <a:lnTo>
                      <a:pt x="3003" y="3"/>
                    </a:lnTo>
                    <a:lnTo>
                      <a:pt x="3007" y="1"/>
                    </a:lnTo>
                    <a:lnTo>
                      <a:pt x="3011" y="1"/>
                    </a:lnTo>
                    <a:lnTo>
                      <a:pt x="3015" y="2"/>
                    </a:lnTo>
                    <a:lnTo>
                      <a:pt x="3019" y="2"/>
                    </a:lnTo>
                    <a:lnTo>
                      <a:pt x="3023" y="1"/>
                    </a:lnTo>
                    <a:lnTo>
                      <a:pt x="3027" y="2"/>
                    </a:lnTo>
                    <a:lnTo>
                      <a:pt x="3031" y="2"/>
                    </a:lnTo>
                    <a:lnTo>
                      <a:pt x="3035" y="2"/>
                    </a:lnTo>
                    <a:lnTo>
                      <a:pt x="3039" y="2"/>
                    </a:lnTo>
                    <a:lnTo>
                      <a:pt x="3043" y="1"/>
                    </a:lnTo>
                    <a:lnTo>
                      <a:pt x="3047" y="1"/>
                    </a:lnTo>
                    <a:lnTo>
                      <a:pt x="3051" y="3"/>
                    </a:lnTo>
                    <a:lnTo>
                      <a:pt x="3055" y="1"/>
                    </a:lnTo>
                    <a:lnTo>
                      <a:pt x="3059" y="2"/>
                    </a:lnTo>
                    <a:lnTo>
                      <a:pt x="3062" y="2"/>
                    </a:lnTo>
                    <a:lnTo>
                      <a:pt x="3066" y="2"/>
                    </a:lnTo>
                    <a:lnTo>
                      <a:pt x="3070" y="2"/>
                    </a:lnTo>
                    <a:lnTo>
                      <a:pt x="3074" y="2"/>
                    </a:lnTo>
                    <a:lnTo>
                      <a:pt x="3078" y="2"/>
                    </a:lnTo>
                    <a:lnTo>
                      <a:pt x="3082" y="1"/>
                    </a:lnTo>
                    <a:lnTo>
                      <a:pt x="3086" y="3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3"/>
                    </a:lnTo>
                    <a:lnTo>
                      <a:pt x="3102" y="2"/>
                    </a:lnTo>
                    <a:lnTo>
                      <a:pt x="3106" y="2"/>
                    </a:lnTo>
                    <a:lnTo>
                      <a:pt x="3110" y="3"/>
                    </a:lnTo>
                    <a:lnTo>
                      <a:pt x="3114" y="2"/>
                    </a:lnTo>
                    <a:lnTo>
                      <a:pt x="3118" y="2"/>
                    </a:lnTo>
                    <a:lnTo>
                      <a:pt x="3122" y="3"/>
                    </a:lnTo>
                    <a:lnTo>
                      <a:pt x="3125" y="2"/>
                    </a:lnTo>
                    <a:lnTo>
                      <a:pt x="3129" y="3"/>
                    </a:lnTo>
                    <a:lnTo>
                      <a:pt x="3133" y="1"/>
                    </a:lnTo>
                    <a:lnTo>
                      <a:pt x="3137" y="3"/>
                    </a:lnTo>
                    <a:lnTo>
                      <a:pt x="3141" y="2"/>
                    </a:lnTo>
                    <a:lnTo>
                      <a:pt x="3145" y="2"/>
                    </a:lnTo>
                    <a:lnTo>
                      <a:pt x="3149" y="1"/>
                    </a:lnTo>
                    <a:lnTo>
                      <a:pt x="3153" y="3"/>
                    </a:lnTo>
                    <a:lnTo>
                      <a:pt x="3157" y="3"/>
                    </a:lnTo>
                    <a:lnTo>
                      <a:pt x="3161" y="3"/>
                    </a:lnTo>
                    <a:lnTo>
                      <a:pt x="3165" y="2"/>
                    </a:lnTo>
                    <a:lnTo>
                      <a:pt x="3169" y="3"/>
                    </a:lnTo>
                    <a:lnTo>
                      <a:pt x="3173" y="1"/>
                    </a:lnTo>
                    <a:lnTo>
                      <a:pt x="3177" y="3"/>
                    </a:lnTo>
                    <a:lnTo>
                      <a:pt x="3181" y="1"/>
                    </a:lnTo>
                    <a:lnTo>
                      <a:pt x="3185" y="2"/>
                    </a:lnTo>
                    <a:lnTo>
                      <a:pt x="3188" y="3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2"/>
                    </a:lnTo>
                    <a:lnTo>
                      <a:pt x="3208" y="1"/>
                    </a:lnTo>
                    <a:lnTo>
                      <a:pt x="3212" y="3"/>
                    </a:lnTo>
                    <a:lnTo>
                      <a:pt x="3216" y="2"/>
                    </a:lnTo>
                    <a:lnTo>
                      <a:pt x="3220" y="1"/>
                    </a:lnTo>
                    <a:lnTo>
                      <a:pt x="3224" y="3"/>
                    </a:lnTo>
                    <a:lnTo>
                      <a:pt x="3228" y="2"/>
                    </a:lnTo>
                    <a:lnTo>
                      <a:pt x="3232" y="2"/>
                    </a:lnTo>
                    <a:lnTo>
                      <a:pt x="3236" y="2"/>
                    </a:lnTo>
                    <a:lnTo>
                      <a:pt x="3240" y="2"/>
                    </a:lnTo>
                    <a:lnTo>
                      <a:pt x="3244" y="3"/>
                    </a:lnTo>
                    <a:lnTo>
                      <a:pt x="3248" y="2"/>
                    </a:lnTo>
                    <a:lnTo>
                      <a:pt x="3251" y="3"/>
                    </a:lnTo>
                    <a:lnTo>
                      <a:pt x="3255" y="3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3"/>
                    </a:lnTo>
                    <a:lnTo>
                      <a:pt x="3271" y="3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4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3"/>
                    </a:lnTo>
                    <a:lnTo>
                      <a:pt x="3303" y="3"/>
                    </a:lnTo>
                    <a:lnTo>
                      <a:pt x="3307" y="3"/>
                    </a:lnTo>
                    <a:lnTo>
                      <a:pt x="3311" y="4"/>
                    </a:lnTo>
                    <a:lnTo>
                      <a:pt x="3314" y="4"/>
                    </a:lnTo>
                    <a:lnTo>
                      <a:pt x="3318" y="3"/>
                    </a:lnTo>
                    <a:lnTo>
                      <a:pt x="3322" y="4"/>
                    </a:lnTo>
                    <a:lnTo>
                      <a:pt x="3326" y="3"/>
                    </a:lnTo>
                    <a:lnTo>
                      <a:pt x="3330" y="3"/>
                    </a:lnTo>
                    <a:lnTo>
                      <a:pt x="3334" y="4"/>
                    </a:lnTo>
                    <a:lnTo>
                      <a:pt x="3338" y="2"/>
                    </a:lnTo>
                    <a:lnTo>
                      <a:pt x="3342" y="3"/>
                    </a:lnTo>
                    <a:lnTo>
                      <a:pt x="3346" y="3"/>
                    </a:lnTo>
                    <a:lnTo>
                      <a:pt x="3350" y="3"/>
                    </a:lnTo>
                    <a:lnTo>
                      <a:pt x="3354" y="3"/>
                    </a:lnTo>
                    <a:lnTo>
                      <a:pt x="3358" y="3"/>
                    </a:lnTo>
                    <a:lnTo>
                      <a:pt x="3362" y="3"/>
                    </a:lnTo>
                    <a:lnTo>
                      <a:pt x="3366" y="3"/>
                    </a:lnTo>
                    <a:lnTo>
                      <a:pt x="3370" y="3"/>
                    </a:lnTo>
                    <a:lnTo>
                      <a:pt x="3374" y="2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2"/>
                    </a:lnTo>
                    <a:lnTo>
                      <a:pt x="3389" y="3"/>
                    </a:lnTo>
                    <a:lnTo>
                      <a:pt x="3393" y="3"/>
                    </a:lnTo>
                    <a:lnTo>
                      <a:pt x="3397" y="3"/>
                    </a:lnTo>
                    <a:lnTo>
                      <a:pt x="3401" y="2"/>
                    </a:lnTo>
                    <a:lnTo>
                      <a:pt x="3405" y="4"/>
                    </a:lnTo>
                    <a:lnTo>
                      <a:pt x="3409" y="3"/>
                    </a:lnTo>
                    <a:lnTo>
                      <a:pt x="3413" y="3"/>
                    </a:lnTo>
                    <a:lnTo>
                      <a:pt x="3417" y="2"/>
                    </a:lnTo>
                    <a:lnTo>
                      <a:pt x="3421" y="3"/>
                    </a:lnTo>
                    <a:lnTo>
                      <a:pt x="3425" y="3"/>
                    </a:lnTo>
                    <a:lnTo>
                      <a:pt x="3429" y="4"/>
                    </a:lnTo>
                    <a:lnTo>
                      <a:pt x="3433" y="3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3"/>
                    </a:lnTo>
                    <a:lnTo>
                      <a:pt x="3448" y="3"/>
                    </a:lnTo>
                    <a:lnTo>
                      <a:pt x="3452" y="3"/>
                    </a:lnTo>
                    <a:lnTo>
                      <a:pt x="3456" y="2"/>
                    </a:lnTo>
                    <a:lnTo>
                      <a:pt x="3460" y="3"/>
                    </a:lnTo>
                    <a:lnTo>
                      <a:pt x="3464" y="3"/>
                    </a:lnTo>
                    <a:lnTo>
                      <a:pt x="3468" y="3"/>
                    </a:lnTo>
                    <a:lnTo>
                      <a:pt x="3472" y="3"/>
                    </a:lnTo>
                    <a:lnTo>
                      <a:pt x="3476" y="3"/>
                    </a:lnTo>
                    <a:lnTo>
                      <a:pt x="3480" y="4"/>
                    </a:lnTo>
                    <a:lnTo>
                      <a:pt x="3484" y="3"/>
                    </a:lnTo>
                    <a:lnTo>
                      <a:pt x="3488" y="5"/>
                    </a:lnTo>
                    <a:lnTo>
                      <a:pt x="3492" y="3"/>
                    </a:lnTo>
                    <a:lnTo>
                      <a:pt x="3496" y="4"/>
                    </a:lnTo>
                    <a:lnTo>
                      <a:pt x="3499" y="3"/>
                    </a:lnTo>
                    <a:lnTo>
                      <a:pt x="3503" y="3"/>
                    </a:lnTo>
                    <a:lnTo>
                      <a:pt x="3507" y="5"/>
                    </a:lnTo>
                    <a:lnTo>
                      <a:pt x="3511" y="4"/>
                    </a:lnTo>
                    <a:lnTo>
                      <a:pt x="3515" y="5"/>
                    </a:lnTo>
                    <a:lnTo>
                      <a:pt x="3519" y="4"/>
                    </a:lnTo>
                    <a:lnTo>
                      <a:pt x="3523" y="3"/>
                    </a:lnTo>
                    <a:lnTo>
                      <a:pt x="3527" y="4"/>
                    </a:lnTo>
                    <a:lnTo>
                      <a:pt x="3531" y="5"/>
                    </a:lnTo>
                    <a:lnTo>
                      <a:pt x="3535" y="4"/>
                    </a:lnTo>
                    <a:lnTo>
                      <a:pt x="3539" y="5"/>
                    </a:lnTo>
                    <a:lnTo>
                      <a:pt x="3543" y="5"/>
                    </a:lnTo>
                    <a:lnTo>
                      <a:pt x="3547" y="3"/>
                    </a:lnTo>
                    <a:lnTo>
                      <a:pt x="3551" y="3"/>
                    </a:lnTo>
                    <a:lnTo>
                      <a:pt x="3555" y="4"/>
                    </a:lnTo>
                    <a:lnTo>
                      <a:pt x="3559" y="3"/>
                    </a:lnTo>
                    <a:lnTo>
                      <a:pt x="3562" y="3"/>
                    </a:lnTo>
                    <a:lnTo>
                      <a:pt x="3566" y="4"/>
                    </a:lnTo>
                    <a:lnTo>
                      <a:pt x="3570" y="3"/>
                    </a:lnTo>
                    <a:lnTo>
                      <a:pt x="3574" y="5"/>
                    </a:lnTo>
                    <a:lnTo>
                      <a:pt x="3578" y="5"/>
                    </a:lnTo>
                    <a:lnTo>
                      <a:pt x="3582" y="3"/>
                    </a:lnTo>
                    <a:lnTo>
                      <a:pt x="3586" y="4"/>
                    </a:lnTo>
                    <a:lnTo>
                      <a:pt x="3590" y="4"/>
                    </a:lnTo>
                    <a:lnTo>
                      <a:pt x="3594" y="4"/>
                    </a:lnTo>
                    <a:lnTo>
                      <a:pt x="3598" y="4"/>
                    </a:lnTo>
                    <a:lnTo>
                      <a:pt x="3602" y="3"/>
                    </a:lnTo>
                    <a:lnTo>
                      <a:pt x="3606" y="3"/>
                    </a:lnTo>
                    <a:lnTo>
                      <a:pt x="3610" y="5"/>
                    </a:lnTo>
                    <a:lnTo>
                      <a:pt x="3614" y="4"/>
                    </a:lnTo>
                    <a:lnTo>
                      <a:pt x="3618" y="5"/>
                    </a:lnTo>
                    <a:lnTo>
                      <a:pt x="3622" y="4"/>
                    </a:lnTo>
                    <a:lnTo>
                      <a:pt x="3625" y="4"/>
                    </a:lnTo>
                    <a:lnTo>
                      <a:pt x="3629" y="5"/>
                    </a:lnTo>
                    <a:lnTo>
                      <a:pt x="3633" y="4"/>
                    </a:lnTo>
                    <a:lnTo>
                      <a:pt x="3637" y="4"/>
                    </a:lnTo>
                    <a:lnTo>
                      <a:pt x="3641" y="3"/>
                    </a:lnTo>
                    <a:lnTo>
                      <a:pt x="3645" y="4"/>
                    </a:lnTo>
                    <a:lnTo>
                      <a:pt x="3649" y="3"/>
                    </a:lnTo>
                    <a:lnTo>
                      <a:pt x="3653" y="3"/>
                    </a:lnTo>
                    <a:lnTo>
                      <a:pt x="3657" y="4"/>
                    </a:lnTo>
                    <a:lnTo>
                      <a:pt x="3661" y="3"/>
                    </a:lnTo>
                    <a:lnTo>
                      <a:pt x="3665" y="5"/>
                    </a:lnTo>
                    <a:lnTo>
                      <a:pt x="3669" y="5"/>
                    </a:lnTo>
                    <a:lnTo>
                      <a:pt x="3673" y="3"/>
                    </a:lnTo>
                    <a:lnTo>
                      <a:pt x="3677" y="4"/>
                    </a:lnTo>
                    <a:lnTo>
                      <a:pt x="3681" y="5"/>
                    </a:lnTo>
                    <a:lnTo>
                      <a:pt x="3685" y="4"/>
                    </a:lnTo>
                    <a:lnTo>
                      <a:pt x="3688" y="4"/>
                    </a:lnTo>
                    <a:lnTo>
                      <a:pt x="3692" y="4"/>
                    </a:lnTo>
                    <a:lnTo>
                      <a:pt x="3696" y="3"/>
                    </a:lnTo>
                    <a:lnTo>
                      <a:pt x="3700" y="4"/>
                    </a:lnTo>
                    <a:lnTo>
                      <a:pt x="3704" y="3"/>
                    </a:lnTo>
                    <a:lnTo>
                      <a:pt x="3708" y="5"/>
                    </a:lnTo>
                    <a:lnTo>
                      <a:pt x="3712" y="3"/>
                    </a:lnTo>
                    <a:lnTo>
                      <a:pt x="3716" y="4"/>
                    </a:lnTo>
                    <a:lnTo>
                      <a:pt x="3720" y="3"/>
                    </a:lnTo>
                    <a:lnTo>
                      <a:pt x="3724" y="4"/>
                    </a:lnTo>
                    <a:lnTo>
                      <a:pt x="3728" y="4"/>
                    </a:lnTo>
                    <a:lnTo>
                      <a:pt x="3732" y="3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5"/>
                    </a:lnTo>
                    <a:lnTo>
                      <a:pt x="3748" y="3"/>
                    </a:lnTo>
                    <a:lnTo>
                      <a:pt x="3751" y="4"/>
                    </a:lnTo>
                    <a:lnTo>
                      <a:pt x="3755" y="3"/>
                    </a:lnTo>
                    <a:lnTo>
                      <a:pt x="3759" y="3"/>
                    </a:lnTo>
                    <a:lnTo>
                      <a:pt x="3763" y="4"/>
                    </a:lnTo>
                    <a:lnTo>
                      <a:pt x="3767" y="4"/>
                    </a:lnTo>
                    <a:lnTo>
                      <a:pt x="3771" y="5"/>
                    </a:lnTo>
                    <a:lnTo>
                      <a:pt x="3775" y="5"/>
                    </a:lnTo>
                    <a:lnTo>
                      <a:pt x="3779" y="3"/>
                    </a:lnTo>
                    <a:lnTo>
                      <a:pt x="3783" y="5"/>
                    </a:lnTo>
                    <a:lnTo>
                      <a:pt x="3787" y="3"/>
                    </a:lnTo>
                    <a:lnTo>
                      <a:pt x="3791" y="4"/>
                    </a:lnTo>
                    <a:lnTo>
                      <a:pt x="3795" y="4"/>
                    </a:lnTo>
                    <a:lnTo>
                      <a:pt x="3799" y="5"/>
                    </a:lnTo>
                    <a:lnTo>
                      <a:pt x="3803" y="4"/>
                    </a:lnTo>
                    <a:lnTo>
                      <a:pt x="3807" y="5"/>
                    </a:lnTo>
                    <a:lnTo>
                      <a:pt x="3811" y="4"/>
                    </a:lnTo>
                    <a:lnTo>
                      <a:pt x="3814" y="4"/>
                    </a:lnTo>
                    <a:lnTo>
                      <a:pt x="3818" y="4"/>
                    </a:lnTo>
                    <a:lnTo>
                      <a:pt x="3822" y="3"/>
                    </a:lnTo>
                    <a:lnTo>
                      <a:pt x="3826" y="3"/>
                    </a:lnTo>
                    <a:lnTo>
                      <a:pt x="3830" y="5"/>
                    </a:lnTo>
                    <a:lnTo>
                      <a:pt x="3834" y="4"/>
                    </a:lnTo>
                    <a:lnTo>
                      <a:pt x="3838" y="4"/>
                    </a:lnTo>
                    <a:lnTo>
                      <a:pt x="3842" y="5"/>
                    </a:lnTo>
                    <a:lnTo>
                      <a:pt x="3846" y="4"/>
                    </a:lnTo>
                    <a:lnTo>
                      <a:pt x="3850" y="4"/>
                    </a:lnTo>
                    <a:lnTo>
                      <a:pt x="3854" y="5"/>
                    </a:lnTo>
                    <a:lnTo>
                      <a:pt x="3858" y="4"/>
                    </a:lnTo>
                    <a:lnTo>
                      <a:pt x="3862" y="4"/>
                    </a:lnTo>
                    <a:lnTo>
                      <a:pt x="3866" y="5"/>
                    </a:lnTo>
                    <a:lnTo>
                      <a:pt x="3870" y="4"/>
                    </a:lnTo>
                    <a:lnTo>
                      <a:pt x="3874" y="5"/>
                    </a:lnTo>
                    <a:lnTo>
                      <a:pt x="3877" y="5"/>
                    </a:lnTo>
                    <a:lnTo>
                      <a:pt x="3881" y="6"/>
                    </a:lnTo>
                    <a:lnTo>
                      <a:pt x="3885" y="4"/>
                    </a:lnTo>
                    <a:lnTo>
                      <a:pt x="3889" y="4"/>
                    </a:lnTo>
                    <a:lnTo>
                      <a:pt x="3893" y="4"/>
                    </a:lnTo>
                    <a:lnTo>
                      <a:pt x="3897" y="4"/>
                    </a:lnTo>
                    <a:lnTo>
                      <a:pt x="3901" y="5"/>
                    </a:lnTo>
                    <a:lnTo>
                      <a:pt x="3905" y="4"/>
                    </a:lnTo>
                    <a:lnTo>
                      <a:pt x="3909" y="5"/>
                    </a:lnTo>
                    <a:lnTo>
                      <a:pt x="3913" y="6"/>
                    </a:lnTo>
                    <a:lnTo>
                      <a:pt x="3917" y="5"/>
                    </a:lnTo>
                    <a:lnTo>
                      <a:pt x="3921" y="4"/>
                    </a:lnTo>
                    <a:lnTo>
                      <a:pt x="3925" y="4"/>
                    </a:lnTo>
                    <a:lnTo>
                      <a:pt x="3929" y="5"/>
                    </a:lnTo>
                    <a:lnTo>
                      <a:pt x="3933" y="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6" name="Freeform 354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6"/>
                  </a:cxn>
                  <a:cxn ang="0">
                    <a:pos x="185" y="5"/>
                  </a:cxn>
                  <a:cxn ang="0">
                    <a:pos x="248" y="4"/>
                  </a:cxn>
                  <a:cxn ang="0">
                    <a:pos x="311" y="6"/>
                  </a:cxn>
                  <a:cxn ang="0">
                    <a:pos x="374" y="5"/>
                  </a:cxn>
                  <a:cxn ang="0">
                    <a:pos x="437" y="6"/>
                  </a:cxn>
                  <a:cxn ang="0">
                    <a:pos x="499" y="6"/>
                  </a:cxn>
                  <a:cxn ang="0">
                    <a:pos x="562" y="3"/>
                  </a:cxn>
                  <a:cxn ang="0">
                    <a:pos x="625" y="5"/>
                  </a:cxn>
                  <a:cxn ang="0">
                    <a:pos x="688" y="5"/>
                  </a:cxn>
                  <a:cxn ang="0">
                    <a:pos x="751" y="5"/>
                  </a:cxn>
                  <a:cxn ang="0">
                    <a:pos x="814" y="5"/>
                  </a:cxn>
                  <a:cxn ang="0">
                    <a:pos x="877" y="4"/>
                  </a:cxn>
                  <a:cxn ang="0">
                    <a:pos x="940" y="5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4"/>
                  </a:cxn>
                  <a:cxn ang="0">
                    <a:pos x="1192" y="5"/>
                  </a:cxn>
                  <a:cxn ang="0">
                    <a:pos x="1255" y="4"/>
                  </a:cxn>
                  <a:cxn ang="0">
                    <a:pos x="1318" y="5"/>
                  </a:cxn>
                  <a:cxn ang="0">
                    <a:pos x="1381" y="5"/>
                  </a:cxn>
                  <a:cxn ang="0">
                    <a:pos x="1444" y="3"/>
                  </a:cxn>
                  <a:cxn ang="0">
                    <a:pos x="1507" y="5"/>
                  </a:cxn>
                  <a:cxn ang="0">
                    <a:pos x="1570" y="4"/>
                  </a:cxn>
                  <a:cxn ang="0">
                    <a:pos x="1633" y="3"/>
                  </a:cxn>
                  <a:cxn ang="0">
                    <a:pos x="1696" y="5"/>
                  </a:cxn>
                  <a:cxn ang="0">
                    <a:pos x="1759" y="4"/>
                  </a:cxn>
                  <a:cxn ang="0">
                    <a:pos x="1822" y="5"/>
                  </a:cxn>
                  <a:cxn ang="0">
                    <a:pos x="1885" y="6"/>
                  </a:cxn>
                  <a:cxn ang="0">
                    <a:pos x="1948" y="4"/>
                  </a:cxn>
                  <a:cxn ang="0">
                    <a:pos x="2011" y="5"/>
                  </a:cxn>
                  <a:cxn ang="0">
                    <a:pos x="2074" y="5"/>
                  </a:cxn>
                  <a:cxn ang="0">
                    <a:pos x="2137" y="6"/>
                  </a:cxn>
                  <a:cxn ang="0">
                    <a:pos x="2200" y="6"/>
                  </a:cxn>
                  <a:cxn ang="0">
                    <a:pos x="2263" y="5"/>
                  </a:cxn>
                  <a:cxn ang="0">
                    <a:pos x="2326" y="4"/>
                  </a:cxn>
                  <a:cxn ang="0">
                    <a:pos x="2389" y="4"/>
                  </a:cxn>
                  <a:cxn ang="0">
                    <a:pos x="2452" y="4"/>
                  </a:cxn>
                  <a:cxn ang="0">
                    <a:pos x="2515" y="5"/>
                  </a:cxn>
                  <a:cxn ang="0">
                    <a:pos x="2578" y="5"/>
                  </a:cxn>
                  <a:cxn ang="0">
                    <a:pos x="2641" y="4"/>
                  </a:cxn>
                  <a:cxn ang="0">
                    <a:pos x="2704" y="5"/>
                  </a:cxn>
                  <a:cxn ang="0">
                    <a:pos x="2767" y="3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3"/>
                  </a:cxn>
                  <a:cxn ang="0">
                    <a:pos x="3082" y="3"/>
                  </a:cxn>
                  <a:cxn ang="0">
                    <a:pos x="3145" y="2"/>
                  </a:cxn>
                  <a:cxn ang="0">
                    <a:pos x="3208" y="2"/>
                  </a:cxn>
                  <a:cxn ang="0">
                    <a:pos x="3271" y="2"/>
                  </a:cxn>
                  <a:cxn ang="0">
                    <a:pos x="3334" y="1"/>
                  </a:cxn>
                  <a:cxn ang="0">
                    <a:pos x="3397" y="2"/>
                  </a:cxn>
                  <a:cxn ang="0">
                    <a:pos x="3460" y="1"/>
                  </a:cxn>
                  <a:cxn ang="0">
                    <a:pos x="3523" y="2"/>
                  </a:cxn>
                  <a:cxn ang="0">
                    <a:pos x="3586" y="3"/>
                  </a:cxn>
                  <a:cxn ang="0">
                    <a:pos x="3649" y="2"/>
                  </a:cxn>
                  <a:cxn ang="0">
                    <a:pos x="3712" y="2"/>
                  </a:cxn>
                  <a:cxn ang="0">
                    <a:pos x="3775" y="4"/>
                  </a:cxn>
                  <a:cxn ang="0">
                    <a:pos x="3838" y="2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7">
                    <a:moveTo>
                      <a:pt x="0" y="5"/>
                    </a:moveTo>
                    <a:lnTo>
                      <a:pt x="3" y="5"/>
                    </a:lnTo>
                    <a:lnTo>
                      <a:pt x="7" y="4"/>
                    </a:lnTo>
                    <a:lnTo>
                      <a:pt x="11" y="5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5"/>
                    </a:lnTo>
                    <a:lnTo>
                      <a:pt x="35" y="4"/>
                    </a:lnTo>
                    <a:lnTo>
                      <a:pt x="39" y="5"/>
                    </a:lnTo>
                    <a:lnTo>
                      <a:pt x="43" y="6"/>
                    </a:lnTo>
                    <a:lnTo>
                      <a:pt x="47" y="5"/>
                    </a:lnTo>
                    <a:lnTo>
                      <a:pt x="51" y="4"/>
                    </a:lnTo>
                    <a:lnTo>
                      <a:pt x="55" y="5"/>
                    </a:lnTo>
                    <a:lnTo>
                      <a:pt x="59" y="5"/>
                    </a:lnTo>
                    <a:lnTo>
                      <a:pt x="62" y="6"/>
                    </a:lnTo>
                    <a:lnTo>
                      <a:pt x="66" y="5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8" y="5"/>
                    </a:lnTo>
                    <a:lnTo>
                      <a:pt x="82" y="5"/>
                    </a:lnTo>
                    <a:lnTo>
                      <a:pt x="86" y="3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8" y="6"/>
                    </a:lnTo>
                    <a:lnTo>
                      <a:pt x="102" y="6"/>
                    </a:lnTo>
                    <a:lnTo>
                      <a:pt x="106" y="5"/>
                    </a:lnTo>
                    <a:lnTo>
                      <a:pt x="110" y="5"/>
                    </a:lnTo>
                    <a:lnTo>
                      <a:pt x="114" y="5"/>
                    </a:lnTo>
                    <a:lnTo>
                      <a:pt x="118" y="5"/>
                    </a:lnTo>
                    <a:lnTo>
                      <a:pt x="122" y="6"/>
                    </a:lnTo>
                    <a:lnTo>
                      <a:pt x="125" y="5"/>
                    </a:lnTo>
                    <a:lnTo>
                      <a:pt x="129" y="5"/>
                    </a:lnTo>
                    <a:lnTo>
                      <a:pt x="133" y="5"/>
                    </a:lnTo>
                    <a:lnTo>
                      <a:pt x="137" y="4"/>
                    </a:lnTo>
                    <a:lnTo>
                      <a:pt x="141" y="5"/>
                    </a:lnTo>
                    <a:lnTo>
                      <a:pt x="145" y="6"/>
                    </a:lnTo>
                    <a:lnTo>
                      <a:pt x="149" y="5"/>
                    </a:lnTo>
                    <a:lnTo>
                      <a:pt x="153" y="5"/>
                    </a:lnTo>
                    <a:lnTo>
                      <a:pt x="157" y="6"/>
                    </a:lnTo>
                    <a:lnTo>
                      <a:pt x="161" y="5"/>
                    </a:lnTo>
                    <a:lnTo>
                      <a:pt x="165" y="5"/>
                    </a:lnTo>
                    <a:lnTo>
                      <a:pt x="169" y="5"/>
                    </a:lnTo>
                    <a:lnTo>
                      <a:pt x="173" y="6"/>
                    </a:lnTo>
                    <a:lnTo>
                      <a:pt x="177" y="6"/>
                    </a:lnTo>
                    <a:lnTo>
                      <a:pt x="181" y="5"/>
                    </a:lnTo>
                    <a:lnTo>
                      <a:pt x="185" y="5"/>
                    </a:lnTo>
                    <a:lnTo>
                      <a:pt x="188" y="4"/>
                    </a:lnTo>
                    <a:lnTo>
                      <a:pt x="192" y="5"/>
                    </a:lnTo>
                    <a:lnTo>
                      <a:pt x="196" y="5"/>
                    </a:lnTo>
                    <a:lnTo>
                      <a:pt x="200" y="5"/>
                    </a:lnTo>
                    <a:lnTo>
                      <a:pt x="204" y="5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1" y="5"/>
                    </a:lnTo>
                    <a:lnTo>
                      <a:pt x="255" y="5"/>
                    </a:lnTo>
                    <a:lnTo>
                      <a:pt x="259" y="5"/>
                    </a:lnTo>
                    <a:lnTo>
                      <a:pt x="263" y="4"/>
                    </a:lnTo>
                    <a:lnTo>
                      <a:pt x="267" y="5"/>
                    </a:lnTo>
                    <a:lnTo>
                      <a:pt x="271" y="4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5"/>
                    </a:lnTo>
                    <a:lnTo>
                      <a:pt x="295" y="5"/>
                    </a:lnTo>
                    <a:lnTo>
                      <a:pt x="299" y="4"/>
                    </a:lnTo>
                    <a:lnTo>
                      <a:pt x="303" y="3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4" y="4"/>
                    </a:lnTo>
                    <a:lnTo>
                      <a:pt x="318" y="5"/>
                    </a:lnTo>
                    <a:lnTo>
                      <a:pt x="322" y="5"/>
                    </a:lnTo>
                    <a:lnTo>
                      <a:pt x="326" y="4"/>
                    </a:lnTo>
                    <a:lnTo>
                      <a:pt x="330" y="5"/>
                    </a:lnTo>
                    <a:lnTo>
                      <a:pt x="334" y="5"/>
                    </a:lnTo>
                    <a:lnTo>
                      <a:pt x="338" y="5"/>
                    </a:lnTo>
                    <a:lnTo>
                      <a:pt x="342" y="4"/>
                    </a:lnTo>
                    <a:lnTo>
                      <a:pt x="346" y="5"/>
                    </a:lnTo>
                    <a:lnTo>
                      <a:pt x="350" y="5"/>
                    </a:lnTo>
                    <a:lnTo>
                      <a:pt x="354" y="5"/>
                    </a:lnTo>
                    <a:lnTo>
                      <a:pt x="358" y="5"/>
                    </a:lnTo>
                    <a:lnTo>
                      <a:pt x="362" y="6"/>
                    </a:lnTo>
                    <a:lnTo>
                      <a:pt x="366" y="3"/>
                    </a:lnTo>
                    <a:lnTo>
                      <a:pt x="370" y="5"/>
                    </a:lnTo>
                    <a:lnTo>
                      <a:pt x="374" y="5"/>
                    </a:lnTo>
                    <a:lnTo>
                      <a:pt x="377" y="4"/>
                    </a:lnTo>
                    <a:lnTo>
                      <a:pt x="381" y="5"/>
                    </a:lnTo>
                    <a:lnTo>
                      <a:pt x="385" y="5"/>
                    </a:lnTo>
                    <a:lnTo>
                      <a:pt x="389" y="6"/>
                    </a:lnTo>
                    <a:lnTo>
                      <a:pt x="393" y="5"/>
                    </a:lnTo>
                    <a:lnTo>
                      <a:pt x="397" y="4"/>
                    </a:lnTo>
                    <a:lnTo>
                      <a:pt x="401" y="6"/>
                    </a:lnTo>
                    <a:lnTo>
                      <a:pt x="405" y="5"/>
                    </a:lnTo>
                    <a:lnTo>
                      <a:pt x="409" y="5"/>
                    </a:lnTo>
                    <a:lnTo>
                      <a:pt x="413" y="5"/>
                    </a:lnTo>
                    <a:lnTo>
                      <a:pt x="417" y="5"/>
                    </a:lnTo>
                    <a:lnTo>
                      <a:pt x="421" y="6"/>
                    </a:lnTo>
                    <a:lnTo>
                      <a:pt x="425" y="4"/>
                    </a:lnTo>
                    <a:lnTo>
                      <a:pt x="429" y="5"/>
                    </a:lnTo>
                    <a:lnTo>
                      <a:pt x="433" y="5"/>
                    </a:lnTo>
                    <a:lnTo>
                      <a:pt x="437" y="6"/>
                    </a:lnTo>
                    <a:lnTo>
                      <a:pt x="440" y="5"/>
                    </a:lnTo>
                    <a:lnTo>
                      <a:pt x="444" y="4"/>
                    </a:lnTo>
                    <a:lnTo>
                      <a:pt x="448" y="5"/>
                    </a:lnTo>
                    <a:lnTo>
                      <a:pt x="452" y="5"/>
                    </a:lnTo>
                    <a:lnTo>
                      <a:pt x="456" y="4"/>
                    </a:lnTo>
                    <a:lnTo>
                      <a:pt x="460" y="7"/>
                    </a:lnTo>
                    <a:lnTo>
                      <a:pt x="464" y="5"/>
                    </a:lnTo>
                    <a:lnTo>
                      <a:pt x="468" y="5"/>
                    </a:lnTo>
                    <a:lnTo>
                      <a:pt x="472" y="5"/>
                    </a:lnTo>
                    <a:lnTo>
                      <a:pt x="476" y="5"/>
                    </a:lnTo>
                    <a:lnTo>
                      <a:pt x="480" y="4"/>
                    </a:lnTo>
                    <a:lnTo>
                      <a:pt x="484" y="5"/>
                    </a:lnTo>
                    <a:lnTo>
                      <a:pt x="488" y="5"/>
                    </a:lnTo>
                    <a:lnTo>
                      <a:pt x="492" y="4"/>
                    </a:lnTo>
                    <a:lnTo>
                      <a:pt x="496" y="5"/>
                    </a:lnTo>
                    <a:lnTo>
                      <a:pt x="499" y="6"/>
                    </a:lnTo>
                    <a:lnTo>
                      <a:pt x="503" y="4"/>
                    </a:lnTo>
                    <a:lnTo>
                      <a:pt x="507" y="5"/>
                    </a:lnTo>
                    <a:lnTo>
                      <a:pt x="511" y="5"/>
                    </a:lnTo>
                    <a:lnTo>
                      <a:pt x="515" y="4"/>
                    </a:lnTo>
                    <a:lnTo>
                      <a:pt x="519" y="5"/>
                    </a:lnTo>
                    <a:lnTo>
                      <a:pt x="523" y="5"/>
                    </a:lnTo>
                    <a:lnTo>
                      <a:pt x="527" y="6"/>
                    </a:lnTo>
                    <a:lnTo>
                      <a:pt x="531" y="5"/>
                    </a:lnTo>
                    <a:lnTo>
                      <a:pt x="535" y="6"/>
                    </a:lnTo>
                    <a:lnTo>
                      <a:pt x="539" y="5"/>
                    </a:lnTo>
                    <a:lnTo>
                      <a:pt x="543" y="6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3"/>
                    </a:lnTo>
                    <a:lnTo>
                      <a:pt x="566" y="4"/>
                    </a:lnTo>
                    <a:lnTo>
                      <a:pt x="570" y="6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5"/>
                    </a:lnTo>
                    <a:lnTo>
                      <a:pt x="586" y="5"/>
                    </a:lnTo>
                    <a:lnTo>
                      <a:pt x="590" y="5"/>
                    </a:lnTo>
                    <a:lnTo>
                      <a:pt x="594" y="5"/>
                    </a:lnTo>
                    <a:lnTo>
                      <a:pt x="598" y="4"/>
                    </a:lnTo>
                    <a:lnTo>
                      <a:pt x="602" y="5"/>
                    </a:lnTo>
                    <a:lnTo>
                      <a:pt x="606" y="5"/>
                    </a:lnTo>
                    <a:lnTo>
                      <a:pt x="610" y="5"/>
                    </a:lnTo>
                    <a:lnTo>
                      <a:pt x="614" y="5"/>
                    </a:lnTo>
                    <a:lnTo>
                      <a:pt x="618" y="5"/>
                    </a:lnTo>
                    <a:lnTo>
                      <a:pt x="622" y="6"/>
                    </a:lnTo>
                    <a:lnTo>
                      <a:pt x="625" y="5"/>
                    </a:lnTo>
                    <a:lnTo>
                      <a:pt x="629" y="5"/>
                    </a:lnTo>
                    <a:lnTo>
                      <a:pt x="633" y="5"/>
                    </a:lnTo>
                    <a:lnTo>
                      <a:pt x="637" y="5"/>
                    </a:lnTo>
                    <a:lnTo>
                      <a:pt x="641" y="4"/>
                    </a:lnTo>
                    <a:lnTo>
                      <a:pt x="645" y="6"/>
                    </a:lnTo>
                    <a:lnTo>
                      <a:pt x="649" y="5"/>
                    </a:lnTo>
                    <a:lnTo>
                      <a:pt x="653" y="5"/>
                    </a:lnTo>
                    <a:lnTo>
                      <a:pt x="657" y="5"/>
                    </a:lnTo>
                    <a:lnTo>
                      <a:pt x="661" y="5"/>
                    </a:lnTo>
                    <a:lnTo>
                      <a:pt x="665" y="5"/>
                    </a:lnTo>
                    <a:lnTo>
                      <a:pt x="669" y="6"/>
                    </a:lnTo>
                    <a:lnTo>
                      <a:pt x="673" y="6"/>
                    </a:lnTo>
                    <a:lnTo>
                      <a:pt x="677" y="6"/>
                    </a:lnTo>
                    <a:lnTo>
                      <a:pt x="681" y="5"/>
                    </a:lnTo>
                    <a:lnTo>
                      <a:pt x="685" y="6"/>
                    </a:lnTo>
                    <a:lnTo>
                      <a:pt x="688" y="5"/>
                    </a:lnTo>
                    <a:lnTo>
                      <a:pt x="692" y="5"/>
                    </a:lnTo>
                    <a:lnTo>
                      <a:pt x="696" y="5"/>
                    </a:lnTo>
                    <a:lnTo>
                      <a:pt x="700" y="6"/>
                    </a:lnTo>
                    <a:lnTo>
                      <a:pt x="704" y="5"/>
                    </a:lnTo>
                    <a:lnTo>
                      <a:pt x="708" y="6"/>
                    </a:lnTo>
                    <a:lnTo>
                      <a:pt x="712" y="5"/>
                    </a:lnTo>
                    <a:lnTo>
                      <a:pt x="716" y="4"/>
                    </a:lnTo>
                    <a:lnTo>
                      <a:pt x="720" y="6"/>
                    </a:lnTo>
                    <a:lnTo>
                      <a:pt x="724" y="6"/>
                    </a:lnTo>
                    <a:lnTo>
                      <a:pt x="728" y="5"/>
                    </a:lnTo>
                    <a:lnTo>
                      <a:pt x="732" y="4"/>
                    </a:lnTo>
                    <a:lnTo>
                      <a:pt x="736" y="5"/>
                    </a:lnTo>
                    <a:lnTo>
                      <a:pt x="740" y="5"/>
                    </a:lnTo>
                    <a:lnTo>
                      <a:pt x="744" y="5"/>
                    </a:lnTo>
                    <a:lnTo>
                      <a:pt x="748" y="5"/>
                    </a:lnTo>
                    <a:lnTo>
                      <a:pt x="751" y="5"/>
                    </a:lnTo>
                    <a:lnTo>
                      <a:pt x="755" y="6"/>
                    </a:lnTo>
                    <a:lnTo>
                      <a:pt x="759" y="6"/>
                    </a:lnTo>
                    <a:lnTo>
                      <a:pt x="763" y="5"/>
                    </a:lnTo>
                    <a:lnTo>
                      <a:pt x="767" y="5"/>
                    </a:lnTo>
                    <a:lnTo>
                      <a:pt x="771" y="5"/>
                    </a:lnTo>
                    <a:lnTo>
                      <a:pt x="775" y="5"/>
                    </a:lnTo>
                    <a:lnTo>
                      <a:pt x="779" y="5"/>
                    </a:lnTo>
                    <a:lnTo>
                      <a:pt x="783" y="5"/>
                    </a:lnTo>
                    <a:lnTo>
                      <a:pt x="787" y="5"/>
                    </a:lnTo>
                    <a:lnTo>
                      <a:pt x="791" y="5"/>
                    </a:lnTo>
                    <a:lnTo>
                      <a:pt x="795" y="5"/>
                    </a:lnTo>
                    <a:lnTo>
                      <a:pt x="799" y="5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11" y="4"/>
                    </a:lnTo>
                    <a:lnTo>
                      <a:pt x="814" y="5"/>
                    </a:lnTo>
                    <a:lnTo>
                      <a:pt x="818" y="5"/>
                    </a:lnTo>
                    <a:lnTo>
                      <a:pt x="822" y="5"/>
                    </a:lnTo>
                    <a:lnTo>
                      <a:pt x="826" y="4"/>
                    </a:lnTo>
                    <a:lnTo>
                      <a:pt x="830" y="4"/>
                    </a:lnTo>
                    <a:lnTo>
                      <a:pt x="834" y="6"/>
                    </a:lnTo>
                    <a:lnTo>
                      <a:pt x="838" y="5"/>
                    </a:lnTo>
                    <a:lnTo>
                      <a:pt x="842" y="5"/>
                    </a:lnTo>
                    <a:lnTo>
                      <a:pt x="846" y="5"/>
                    </a:lnTo>
                    <a:lnTo>
                      <a:pt x="850" y="5"/>
                    </a:lnTo>
                    <a:lnTo>
                      <a:pt x="854" y="4"/>
                    </a:lnTo>
                    <a:lnTo>
                      <a:pt x="858" y="6"/>
                    </a:lnTo>
                    <a:lnTo>
                      <a:pt x="862" y="4"/>
                    </a:lnTo>
                    <a:lnTo>
                      <a:pt x="866" y="5"/>
                    </a:lnTo>
                    <a:lnTo>
                      <a:pt x="870" y="4"/>
                    </a:lnTo>
                    <a:lnTo>
                      <a:pt x="874" y="4"/>
                    </a:lnTo>
                    <a:lnTo>
                      <a:pt x="877" y="4"/>
                    </a:lnTo>
                    <a:lnTo>
                      <a:pt x="881" y="4"/>
                    </a:lnTo>
                    <a:lnTo>
                      <a:pt x="885" y="5"/>
                    </a:lnTo>
                    <a:lnTo>
                      <a:pt x="889" y="4"/>
                    </a:lnTo>
                    <a:lnTo>
                      <a:pt x="893" y="4"/>
                    </a:lnTo>
                    <a:lnTo>
                      <a:pt x="897" y="4"/>
                    </a:lnTo>
                    <a:lnTo>
                      <a:pt x="901" y="4"/>
                    </a:lnTo>
                    <a:lnTo>
                      <a:pt x="905" y="5"/>
                    </a:lnTo>
                    <a:lnTo>
                      <a:pt x="909" y="4"/>
                    </a:lnTo>
                    <a:lnTo>
                      <a:pt x="913" y="4"/>
                    </a:lnTo>
                    <a:lnTo>
                      <a:pt x="917" y="5"/>
                    </a:lnTo>
                    <a:lnTo>
                      <a:pt x="921" y="5"/>
                    </a:lnTo>
                    <a:lnTo>
                      <a:pt x="925" y="3"/>
                    </a:lnTo>
                    <a:lnTo>
                      <a:pt x="929" y="5"/>
                    </a:lnTo>
                    <a:lnTo>
                      <a:pt x="933" y="3"/>
                    </a:lnTo>
                    <a:lnTo>
                      <a:pt x="937" y="4"/>
                    </a:lnTo>
                    <a:lnTo>
                      <a:pt x="940" y="5"/>
                    </a:lnTo>
                    <a:lnTo>
                      <a:pt x="944" y="4"/>
                    </a:lnTo>
                    <a:lnTo>
                      <a:pt x="948" y="4"/>
                    </a:lnTo>
                    <a:lnTo>
                      <a:pt x="952" y="4"/>
                    </a:lnTo>
                    <a:lnTo>
                      <a:pt x="956" y="4"/>
                    </a:lnTo>
                    <a:lnTo>
                      <a:pt x="960" y="5"/>
                    </a:lnTo>
                    <a:lnTo>
                      <a:pt x="964" y="4"/>
                    </a:lnTo>
                    <a:lnTo>
                      <a:pt x="968" y="5"/>
                    </a:lnTo>
                    <a:lnTo>
                      <a:pt x="972" y="5"/>
                    </a:lnTo>
                    <a:lnTo>
                      <a:pt x="976" y="3"/>
                    </a:lnTo>
                    <a:lnTo>
                      <a:pt x="980" y="5"/>
                    </a:lnTo>
                    <a:lnTo>
                      <a:pt x="984" y="5"/>
                    </a:lnTo>
                    <a:lnTo>
                      <a:pt x="988" y="4"/>
                    </a:lnTo>
                    <a:lnTo>
                      <a:pt x="992" y="3"/>
                    </a:lnTo>
                    <a:lnTo>
                      <a:pt x="996" y="4"/>
                    </a:lnTo>
                    <a:lnTo>
                      <a:pt x="999" y="5"/>
                    </a:lnTo>
                    <a:lnTo>
                      <a:pt x="1003" y="3"/>
                    </a:lnTo>
                    <a:lnTo>
                      <a:pt x="1007" y="5"/>
                    </a:lnTo>
                    <a:lnTo>
                      <a:pt x="1011" y="5"/>
                    </a:lnTo>
                    <a:lnTo>
                      <a:pt x="1015" y="5"/>
                    </a:lnTo>
                    <a:lnTo>
                      <a:pt x="1019" y="4"/>
                    </a:lnTo>
                    <a:lnTo>
                      <a:pt x="1023" y="4"/>
                    </a:lnTo>
                    <a:lnTo>
                      <a:pt x="1027" y="5"/>
                    </a:lnTo>
                    <a:lnTo>
                      <a:pt x="1031" y="4"/>
                    </a:lnTo>
                    <a:lnTo>
                      <a:pt x="1035" y="5"/>
                    </a:lnTo>
                    <a:lnTo>
                      <a:pt x="1039" y="4"/>
                    </a:lnTo>
                    <a:lnTo>
                      <a:pt x="1043" y="5"/>
                    </a:lnTo>
                    <a:lnTo>
                      <a:pt x="1047" y="4"/>
                    </a:lnTo>
                    <a:lnTo>
                      <a:pt x="1051" y="4"/>
                    </a:lnTo>
                    <a:lnTo>
                      <a:pt x="1055" y="4"/>
                    </a:lnTo>
                    <a:lnTo>
                      <a:pt x="1059" y="4"/>
                    </a:lnTo>
                    <a:lnTo>
                      <a:pt x="1062" y="5"/>
                    </a:lnTo>
                    <a:lnTo>
                      <a:pt x="1066" y="3"/>
                    </a:lnTo>
                    <a:lnTo>
                      <a:pt x="1070" y="4"/>
                    </a:lnTo>
                    <a:lnTo>
                      <a:pt x="1074" y="5"/>
                    </a:lnTo>
                    <a:lnTo>
                      <a:pt x="1078" y="4"/>
                    </a:lnTo>
                    <a:lnTo>
                      <a:pt x="1082" y="4"/>
                    </a:lnTo>
                    <a:lnTo>
                      <a:pt x="1086" y="4"/>
                    </a:lnTo>
                    <a:lnTo>
                      <a:pt x="1090" y="5"/>
                    </a:lnTo>
                    <a:lnTo>
                      <a:pt x="1094" y="5"/>
                    </a:lnTo>
                    <a:lnTo>
                      <a:pt x="1098" y="3"/>
                    </a:lnTo>
                    <a:lnTo>
                      <a:pt x="1102" y="4"/>
                    </a:lnTo>
                    <a:lnTo>
                      <a:pt x="1106" y="6"/>
                    </a:lnTo>
                    <a:lnTo>
                      <a:pt x="1110" y="4"/>
                    </a:lnTo>
                    <a:lnTo>
                      <a:pt x="1114" y="4"/>
                    </a:lnTo>
                    <a:lnTo>
                      <a:pt x="1118" y="4"/>
                    </a:lnTo>
                    <a:lnTo>
                      <a:pt x="1122" y="4"/>
                    </a:lnTo>
                    <a:lnTo>
                      <a:pt x="1125" y="4"/>
                    </a:lnTo>
                    <a:lnTo>
                      <a:pt x="1129" y="4"/>
                    </a:lnTo>
                    <a:lnTo>
                      <a:pt x="1133" y="4"/>
                    </a:lnTo>
                    <a:lnTo>
                      <a:pt x="1137" y="4"/>
                    </a:lnTo>
                    <a:lnTo>
                      <a:pt x="1141" y="4"/>
                    </a:lnTo>
                    <a:lnTo>
                      <a:pt x="1145" y="4"/>
                    </a:lnTo>
                    <a:lnTo>
                      <a:pt x="1149" y="4"/>
                    </a:lnTo>
                    <a:lnTo>
                      <a:pt x="1153" y="4"/>
                    </a:lnTo>
                    <a:lnTo>
                      <a:pt x="1157" y="5"/>
                    </a:lnTo>
                    <a:lnTo>
                      <a:pt x="1161" y="5"/>
                    </a:lnTo>
                    <a:lnTo>
                      <a:pt x="1165" y="4"/>
                    </a:lnTo>
                    <a:lnTo>
                      <a:pt x="1169" y="3"/>
                    </a:lnTo>
                    <a:lnTo>
                      <a:pt x="1173" y="5"/>
                    </a:lnTo>
                    <a:lnTo>
                      <a:pt x="1177" y="2"/>
                    </a:lnTo>
                    <a:lnTo>
                      <a:pt x="1181" y="3"/>
                    </a:lnTo>
                    <a:lnTo>
                      <a:pt x="1185" y="5"/>
                    </a:lnTo>
                    <a:lnTo>
                      <a:pt x="1188" y="4"/>
                    </a:lnTo>
                    <a:lnTo>
                      <a:pt x="1192" y="5"/>
                    </a:lnTo>
                    <a:lnTo>
                      <a:pt x="1196" y="4"/>
                    </a:lnTo>
                    <a:lnTo>
                      <a:pt x="1200" y="4"/>
                    </a:lnTo>
                    <a:lnTo>
                      <a:pt x="1204" y="3"/>
                    </a:lnTo>
                    <a:lnTo>
                      <a:pt x="1208" y="4"/>
                    </a:lnTo>
                    <a:lnTo>
                      <a:pt x="1212" y="4"/>
                    </a:lnTo>
                    <a:lnTo>
                      <a:pt x="1216" y="3"/>
                    </a:lnTo>
                    <a:lnTo>
                      <a:pt x="1220" y="4"/>
                    </a:lnTo>
                    <a:lnTo>
                      <a:pt x="1224" y="5"/>
                    </a:lnTo>
                    <a:lnTo>
                      <a:pt x="1228" y="3"/>
                    </a:lnTo>
                    <a:lnTo>
                      <a:pt x="1232" y="4"/>
                    </a:lnTo>
                    <a:lnTo>
                      <a:pt x="1236" y="4"/>
                    </a:lnTo>
                    <a:lnTo>
                      <a:pt x="1240" y="4"/>
                    </a:lnTo>
                    <a:lnTo>
                      <a:pt x="1244" y="4"/>
                    </a:lnTo>
                    <a:lnTo>
                      <a:pt x="1248" y="4"/>
                    </a:lnTo>
                    <a:lnTo>
                      <a:pt x="1251" y="4"/>
                    </a:lnTo>
                    <a:lnTo>
                      <a:pt x="1255" y="4"/>
                    </a:lnTo>
                    <a:lnTo>
                      <a:pt x="1259" y="4"/>
                    </a:lnTo>
                    <a:lnTo>
                      <a:pt x="1263" y="4"/>
                    </a:lnTo>
                    <a:lnTo>
                      <a:pt x="1267" y="4"/>
                    </a:lnTo>
                    <a:lnTo>
                      <a:pt x="1271" y="3"/>
                    </a:lnTo>
                    <a:lnTo>
                      <a:pt x="1275" y="4"/>
                    </a:lnTo>
                    <a:lnTo>
                      <a:pt x="1279" y="4"/>
                    </a:lnTo>
                    <a:lnTo>
                      <a:pt x="1283" y="3"/>
                    </a:lnTo>
                    <a:lnTo>
                      <a:pt x="1287" y="3"/>
                    </a:lnTo>
                    <a:lnTo>
                      <a:pt x="1291" y="5"/>
                    </a:lnTo>
                    <a:lnTo>
                      <a:pt x="1295" y="5"/>
                    </a:lnTo>
                    <a:lnTo>
                      <a:pt x="1299" y="5"/>
                    </a:lnTo>
                    <a:lnTo>
                      <a:pt x="1303" y="3"/>
                    </a:lnTo>
                    <a:lnTo>
                      <a:pt x="1307" y="5"/>
                    </a:lnTo>
                    <a:lnTo>
                      <a:pt x="1311" y="3"/>
                    </a:lnTo>
                    <a:lnTo>
                      <a:pt x="1314" y="3"/>
                    </a:lnTo>
                    <a:lnTo>
                      <a:pt x="1318" y="5"/>
                    </a:lnTo>
                    <a:lnTo>
                      <a:pt x="1322" y="5"/>
                    </a:lnTo>
                    <a:lnTo>
                      <a:pt x="1326" y="4"/>
                    </a:lnTo>
                    <a:lnTo>
                      <a:pt x="1330" y="5"/>
                    </a:lnTo>
                    <a:lnTo>
                      <a:pt x="1334" y="3"/>
                    </a:lnTo>
                    <a:lnTo>
                      <a:pt x="1338" y="4"/>
                    </a:lnTo>
                    <a:lnTo>
                      <a:pt x="1342" y="4"/>
                    </a:lnTo>
                    <a:lnTo>
                      <a:pt x="1346" y="5"/>
                    </a:lnTo>
                    <a:lnTo>
                      <a:pt x="1350" y="5"/>
                    </a:lnTo>
                    <a:lnTo>
                      <a:pt x="1354" y="5"/>
                    </a:lnTo>
                    <a:lnTo>
                      <a:pt x="1358" y="3"/>
                    </a:lnTo>
                    <a:lnTo>
                      <a:pt x="1362" y="3"/>
                    </a:lnTo>
                    <a:lnTo>
                      <a:pt x="1366" y="5"/>
                    </a:lnTo>
                    <a:lnTo>
                      <a:pt x="1370" y="4"/>
                    </a:lnTo>
                    <a:lnTo>
                      <a:pt x="1374" y="3"/>
                    </a:lnTo>
                    <a:lnTo>
                      <a:pt x="1377" y="4"/>
                    </a:lnTo>
                    <a:lnTo>
                      <a:pt x="1381" y="5"/>
                    </a:lnTo>
                    <a:lnTo>
                      <a:pt x="1385" y="5"/>
                    </a:lnTo>
                    <a:lnTo>
                      <a:pt x="1389" y="5"/>
                    </a:lnTo>
                    <a:lnTo>
                      <a:pt x="1393" y="3"/>
                    </a:lnTo>
                    <a:lnTo>
                      <a:pt x="1397" y="4"/>
                    </a:lnTo>
                    <a:lnTo>
                      <a:pt x="1401" y="5"/>
                    </a:lnTo>
                    <a:lnTo>
                      <a:pt x="1405" y="5"/>
                    </a:lnTo>
                    <a:lnTo>
                      <a:pt x="1409" y="4"/>
                    </a:lnTo>
                    <a:lnTo>
                      <a:pt x="1413" y="3"/>
                    </a:lnTo>
                    <a:lnTo>
                      <a:pt x="1417" y="5"/>
                    </a:lnTo>
                    <a:lnTo>
                      <a:pt x="1421" y="4"/>
                    </a:lnTo>
                    <a:lnTo>
                      <a:pt x="1425" y="4"/>
                    </a:lnTo>
                    <a:lnTo>
                      <a:pt x="1429" y="3"/>
                    </a:lnTo>
                    <a:lnTo>
                      <a:pt x="1433" y="5"/>
                    </a:lnTo>
                    <a:lnTo>
                      <a:pt x="1437" y="3"/>
                    </a:lnTo>
                    <a:lnTo>
                      <a:pt x="1440" y="5"/>
                    </a:lnTo>
                    <a:lnTo>
                      <a:pt x="1444" y="3"/>
                    </a:lnTo>
                    <a:lnTo>
                      <a:pt x="1448" y="3"/>
                    </a:lnTo>
                    <a:lnTo>
                      <a:pt x="1452" y="4"/>
                    </a:lnTo>
                    <a:lnTo>
                      <a:pt x="1456" y="3"/>
                    </a:lnTo>
                    <a:lnTo>
                      <a:pt x="1460" y="4"/>
                    </a:lnTo>
                    <a:lnTo>
                      <a:pt x="1464" y="4"/>
                    </a:lnTo>
                    <a:lnTo>
                      <a:pt x="1468" y="3"/>
                    </a:lnTo>
                    <a:lnTo>
                      <a:pt x="1472" y="3"/>
                    </a:lnTo>
                    <a:lnTo>
                      <a:pt x="1476" y="5"/>
                    </a:lnTo>
                    <a:lnTo>
                      <a:pt x="1480" y="3"/>
                    </a:lnTo>
                    <a:lnTo>
                      <a:pt x="1484" y="4"/>
                    </a:lnTo>
                    <a:lnTo>
                      <a:pt x="1488" y="4"/>
                    </a:lnTo>
                    <a:lnTo>
                      <a:pt x="1492" y="4"/>
                    </a:lnTo>
                    <a:lnTo>
                      <a:pt x="1496" y="4"/>
                    </a:lnTo>
                    <a:lnTo>
                      <a:pt x="1499" y="4"/>
                    </a:lnTo>
                    <a:lnTo>
                      <a:pt x="1503" y="5"/>
                    </a:lnTo>
                    <a:lnTo>
                      <a:pt x="1507" y="5"/>
                    </a:lnTo>
                    <a:lnTo>
                      <a:pt x="1511" y="5"/>
                    </a:lnTo>
                    <a:lnTo>
                      <a:pt x="1515" y="5"/>
                    </a:lnTo>
                    <a:lnTo>
                      <a:pt x="1519" y="4"/>
                    </a:lnTo>
                    <a:lnTo>
                      <a:pt x="1523" y="4"/>
                    </a:lnTo>
                    <a:lnTo>
                      <a:pt x="1527" y="4"/>
                    </a:lnTo>
                    <a:lnTo>
                      <a:pt x="1531" y="3"/>
                    </a:lnTo>
                    <a:lnTo>
                      <a:pt x="1535" y="5"/>
                    </a:lnTo>
                    <a:lnTo>
                      <a:pt x="1539" y="4"/>
                    </a:lnTo>
                    <a:lnTo>
                      <a:pt x="1543" y="4"/>
                    </a:lnTo>
                    <a:lnTo>
                      <a:pt x="1547" y="5"/>
                    </a:lnTo>
                    <a:lnTo>
                      <a:pt x="1551" y="5"/>
                    </a:lnTo>
                    <a:lnTo>
                      <a:pt x="1555" y="3"/>
                    </a:lnTo>
                    <a:lnTo>
                      <a:pt x="1559" y="4"/>
                    </a:lnTo>
                    <a:lnTo>
                      <a:pt x="1562" y="5"/>
                    </a:lnTo>
                    <a:lnTo>
                      <a:pt x="1566" y="5"/>
                    </a:lnTo>
                    <a:lnTo>
                      <a:pt x="1570" y="4"/>
                    </a:lnTo>
                    <a:lnTo>
                      <a:pt x="1574" y="5"/>
                    </a:lnTo>
                    <a:lnTo>
                      <a:pt x="1578" y="5"/>
                    </a:lnTo>
                    <a:lnTo>
                      <a:pt x="1582" y="4"/>
                    </a:lnTo>
                    <a:lnTo>
                      <a:pt x="1586" y="4"/>
                    </a:lnTo>
                    <a:lnTo>
                      <a:pt x="1590" y="4"/>
                    </a:lnTo>
                    <a:lnTo>
                      <a:pt x="1594" y="4"/>
                    </a:lnTo>
                    <a:lnTo>
                      <a:pt x="1598" y="5"/>
                    </a:lnTo>
                    <a:lnTo>
                      <a:pt x="1602" y="4"/>
                    </a:lnTo>
                    <a:lnTo>
                      <a:pt x="1606" y="4"/>
                    </a:lnTo>
                    <a:lnTo>
                      <a:pt x="1610" y="5"/>
                    </a:lnTo>
                    <a:lnTo>
                      <a:pt x="1614" y="5"/>
                    </a:lnTo>
                    <a:lnTo>
                      <a:pt x="1618" y="5"/>
                    </a:lnTo>
                    <a:lnTo>
                      <a:pt x="1622" y="3"/>
                    </a:lnTo>
                    <a:lnTo>
                      <a:pt x="1625" y="4"/>
                    </a:lnTo>
                    <a:lnTo>
                      <a:pt x="1629" y="5"/>
                    </a:lnTo>
                    <a:lnTo>
                      <a:pt x="1633" y="3"/>
                    </a:lnTo>
                    <a:lnTo>
                      <a:pt x="1637" y="4"/>
                    </a:lnTo>
                    <a:lnTo>
                      <a:pt x="1641" y="4"/>
                    </a:lnTo>
                    <a:lnTo>
                      <a:pt x="1645" y="4"/>
                    </a:lnTo>
                    <a:lnTo>
                      <a:pt x="1649" y="4"/>
                    </a:lnTo>
                    <a:lnTo>
                      <a:pt x="1653" y="4"/>
                    </a:lnTo>
                    <a:lnTo>
                      <a:pt x="1657" y="3"/>
                    </a:lnTo>
                    <a:lnTo>
                      <a:pt x="1661" y="3"/>
                    </a:lnTo>
                    <a:lnTo>
                      <a:pt x="1665" y="3"/>
                    </a:lnTo>
                    <a:lnTo>
                      <a:pt x="1669" y="3"/>
                    </a:lnTo>
                    <a:lnTo>
                      <a:pt x="1673" y="4"/>
                    </a:lnTo>
                    <a:lnTo>
                      <a:pt x="1677" y="4"/>
                    </a:lnTo>
                    <a:lnTo>
                      <a:pt x="1681" y="4"/>
                    </a:lnTo>
                    <a:lnTo>
                      <a:pt x="1685" y="4"/>
                    </a:lnTo>
                    <a:lnTo>
                      <a:pt x="1688" y="4"/>
                    </a:lnTo>
                    <a:lnTo>
                      <a:pt x="1692" y="4"/>
                    </a:lnTo>
                    <a:lnTo>
                      <a:pt x="1696" y="5"/>
                    </a:lnTo>
                    <a:lnTo>
                      <a:pt x="1700" y="4"/>
                    </a:lnTo>
                    <a:lnTo>
                      <a:pt x="1704" y="5"/>
                    </a:lnTo>
                    <a:lnTo>
                      <a:pt x="1708" y="4"/>
                    </a:lnTo>
                    <a:lnTo>
                      <a:pt x="1712" y="4"/>
                    </a:lnTo>
                    <a:lnTo>
                      <a:pt x="1716" y="4"/>
                    </a:lnTo>
                    <a:lnTo>
                      <a:pt x="1720" y="4"/>
                    </a:lnTo>
                    <a:lnTo>
                      <a:pt x="1724" y="5"/>
                    </a:lnTo>
                    <a:lnTo>
                      <a:pt x="1728" y="4"/>
                    </a:lnTo>
                    <a:lnTo>
                      <a:pt x="1732" y="5"/>
                    </a:lnTo>
                    <a:lnTo>
                      <a:pt x="1736" y="4"/>
                    </a:lnTo>
                    <a:lnTo>
                      <a:pt x="1740" y="5"/>
                    </a:lnTo>
                    <a:lnTo>
                      <a:pt x="1744" y="4"/>
                    </a:lnTo>
                    <a:lnTo>
                      <a:pt x="1748" y="5"/>
                    </a:lnTo>
                    <a:lnTo>
                      <a:pt x="1751" y="4"/>
                    </a:lnTo>
                    <a:lnTo>
                      <a:pt x="1755" y="4"/>
                    </a:lnTo>
                    <a:lnTo>
                      <a:pt x="1759" y="4"/>
                    </a:lnTo>
                    <a:lnTo>
                      <a:pt x="1763" y="5"/>
                    </a:lnTo>
                    <a:lnTo>
                      <a:pt x="1767" y="4"/>
                    </a:lnTo>
                    <a:lnTo>
                      <a:pt x="1771" y="4"/>
                    </a:lnTo>
                    <a:lnTo>
                      <a:pt x="1775" y="4"/>
                    </a:lnTo>
                    <a:lnTo>
                      <a:pt x="1779" y="4"/>
                    </a:lnTo>
                    <a:lnTo>
                      <a:pt x="1783" y="5"/>
                    </a:lnTo>
                    <a:lnTo>
                      <a:pt x="1787" y="4"/>
                    </a:lnTo>
                    <a:lnTo>
                      <a:pt x="1791" y="4"/>
                    </a:lnTo>
                    <a:lnTo>
                      <a:pt x="1795" y="6"/>
                    </a:lnTo>
                    <a:lnTo>
                      <a:pt x="1799" y="5"/>
                    </a:lnTo>
                    <a:lnTo>
                      <a:pt x="1803" y="5"/>
                    </a:lnTo>
                    <a:lnTo>
                      <a:pt x="1807" y="3"/>
                    </a:lnTo>
                    <a:lnTo>
                      <a:pt x="1811" y="5"/>
                    </a:lnTo>
                    <a:lnTo>
                      <a:pt x="1814" y="3"/>
                    </a:lnTo>
                    <a:lnTo>
                      <a:pt x="1818" y="4"/>
                    </a:lnTo>
                    <a:lnTo>
                      <a:pt x="1822" y="5"/>
                    </a:lnTo>
                    <a:lnTo>
                      <a:pt x="1826" y="4"/>
                    </a:lnTo>
                    <a:lnTo>
                      <a:pt x="1830" y="5"/>
                    </a:lnTo>
                    <a:lnTo>
                      <a:pt x="1834" y="4"/>
                    </a:lnTo>
                    <a:lnTo>
                      <a:pt x="1838" y="5"/>
                    </a:lnTo>
                    <a:lnTo>
                      <a:pt x="1842" y="4"/>
                    </a:lnTo>
                    <a:lnTo>
                      <a:pt x="1846" y="5"/>
                    </a:lnTo>
                    <a:lnTo>
                      <a:pt x="1850" y="4"/>
                    </a:lnTo>
                    <a:lnTo>
                      <a:pt x="1854" y="4"/>
                    </a:lnTo>
                    <a:lnTo>
                      <a:pt x="1858" y="4"/>
                    </a:lnTo>
                    <a:lnTo>
                      <a:pt x="1862" y="5"/>
                    </a:lnTo>
                    <a:lnTo>
                      <a:pt x="1866" y="5"/>
                    </a:lnTo>
                    <a:lnTo>
                      <a:pt x="1870" y="4"/>
                    </a:lnTo>
                    <a:lnTo>
                      <a:pt x="1874" y="4"/>
                    </a:lnTo>
                    <a:lnTo>
                      <a:pt x="1877" y="4"/>
                    </a:lnTo>
                    <a:lnTo>
                      <a:pt x="1881" y="4"/>
                    </a:lnTo>
                    <a:lnTo>
                      <a:pt x="1885" y="6"/>
                    </a:lnTo>
                    <a:lnTo>
                      <a:pt x="1889" y="4"/>
                    </a:lnTo>
                    <a:lnTo>
                      <a:pt x="1893" y="5"/>
                    </a:lnTo>
                    <a:lnTo>
                      <a:pt x="1897" y="4"/>
                    </a:lnTo>
                    <a:lnTo>
                      <a:pt x="1901" y="5"/>
                    </a:lnTo>
                    <a:lnTo>
                      <a:pt x="1905" y="5"/>
                    </a:lnTo>
                    <a:lnTo>
                      <a:pt x="1909" y="3"/>
                    </a:lnTo>
                    <a:lnTo>
                      <a:pt x="1913" y="4"/>
                    </a:lnTo>
                    <a:lnTo>
                      <a:pt x="1917" y="5"/>
                    </a:lnTo>
                    <a:lnTo>
                      <a:pt x="1921" y="4"/>
                    </a:lnTo>
                    <a:lnTo>
                      <a:pt x="1925" y="4"/>
                    </a:lnTo>
                    <a:lnTo>
                      <a:pt x="1929" y="3"/>
                    </a:lnTo>
                    <a:lnTo>
                      <a:pt x="1933" y="4"/>
                    </a:lnTo>
                    <a:lnTo>
                      <a:pt x="1937" y="4"/>
                    </a:lnTo>
                    <a:lnTo>
                      <a:pt x="1940" y="4"/>
                    </a:lnTo>
                    <a:lnTo>
                      <a:pt x="1944" y="5"/>
                    </a:lnTo>
                    <a:lnTo>
                      <a:pt x="1948" y="4"/>
                    </a:lnTo>
                    <a:lnTo>
                      <a:pt x="1952" y="4"/>
                    </a:lnTo>
                    <a:lnTo>
                      <a:pt x="1956" y="4"/>
                    </a:lnTo>
                    <a:lnTo>
                      <a:pt x="1960" y="3"/>
                    </a:lnTo>
                    <a:lnTo>
                      <a:pt x="1964" y="4"/>
                    </a:lnTo>
                    <a:lnTo>
                      <a:pt x="1968" y="3"/>
                    </a:lnTo>
                    <a:lnTo>
                      <a:pt x="1972" y="4"/>
                    </a:lnTo>
                    <a:lnTo>
                      <a:pt x="1976" y="4"/>
                    </a:lnTo>
                    <a:lnTo>
                      <a:pt x="1980" y="5"/>
                    </a:lnTo>
                    <a:lnTo>
                      <a:pt x="1984" y="3"/>
                    </a:lnTo>
                    <a:lnTo>
                      <a:pt x="1988" y="4"/>
                    </a:lnTo>
                    <a:lnTo>
                      <a:pt x="1992" y="4"/>
                    </a:lnTo>
                    <a:lnTo>
                      <a:pt x="1996" y="4"/>
                    </a:lnTo>
                    <a:lnTo>
                      <a:pt x="1999" y="4"/>
                    </a:lnTo>
                    <a:lnTo>
                      <a:pt x="2003" y="3"/>
                    </a:lnTo>
                    <a:lnTo>
                      <a:pt x="2007" y="5"/>
                    </a:lnTo>
                    <a:lnTo>
                      <a:pt x="2011" y="5"/>
                    </a:lnTo>
                    <a:lnTo>
                      <a:pt x="2015" y="5"/>
                    </a:lnTo>
                    <a:lnTo>
                      <a:pt x="2019" y="4"/>
                    </a:lnTo>
                    <a:lnTo>
                      <a:pt x="2023" y="3"/>
                    </a:lnTo>
                    <a:lnTo>
                      <a:pt x="2027" y="4"/>
                    </a:lnTo>
                    <a:lnTo>
                      <a:pt x="2031" y="4"/>
                    </a:lnTo>
                    <a:lnTo>
                      <a:pt x="2035" y="4"/>
                    </a:lnTo>
                    <a:lnTo>
                      <a:pt x="2039" y="5"/>
                    </a:lnTo>
                    <a:lnTo>
                      <a:pt x="2043" y="4"/>
                    </a:lnTo>
                    <a:lnTo>
                      <a:pt x="2047" y="4"/>
                    </a:lnTo>
                    <a:lnTo>
                      <a:pt x="2051" y="5"/>
                    </a:lnTo>
                    <a:lnTo>
                      <a:pt x="2055" y="4"/>
                    </a:lnTo>
                    <a:lnTo>
                      <a:pt x="2059" y="5"/>
                    </a:lnTo>
                    <a:lnTo>
                      <a:pt x="2062" y="5"/>
                    </a:lnTo>
                    <a:lnTo>
                      <a:pt x="2066" y="5"/>
                    </a:lnTo>
                    <a:lnTo>
                      <a:pt x="2070" y="5"/>
                    </a:lnTo>
                    <a:lnTo>
                      <a:pt x="2074" y="5"/>
                    </a:lnTo>
                    <a:lnTo>
                      <a:pt x="2078" y="5"/>
                    </a:lnTo>
                    <a:lnTo>
                      <a:pt x="2082" y="4"/>
                    </a:lnTo>
                    <a:lnTo>
                      <a:pt x="2086" y="5"/>
                    </a:lnTo>
                    <a:lnTo>
                      <a:pt x="2090" y="5"/>
                    </a:lnTo>
                    <a:lnTo>
                      <a:pt x="2094" y="6"/>
                    </a:lnTo>
                    <a:lnTo>
                      <a:pt x="2098" y="5"/>
                    </a:lnTo>
                    <a:lnTo>
                      <a:pt x="2102" y="6"/>
                    </a:lnTo>
                    <a:lnTo>
                      <a:pt x="2106" y="4"/>
                    </a:lnTo>
                    <a:lnTo>
                      <a:pt x="2110" y="5"/>
                    </a:lnTo>
                    <a:lnTo>
                      <a:pt x="2114" y="5"/>
                    </a:lnTo>
                    <a:lnTo>
                      <a:pt x="2118" y="4"/>
                    </a:lnTo>
                    <a:lnTo>
                      <a:pt x="2122" y="5"/>
                    </a:lnTo>
                    <a:lnTo>
                      <a:pt x="2125" y="5"/>
                    </a:lnTo>
                    <a:lnTo>
                      <a:pt x="2129" y="4"/>
                    </a:lnTo>
                    <a:lnTo>
                      <a:pt x="2133" y="5"/>
                    </a:lnTo>
                    <a:lnTo>
                      <a:pt x="2137" y="6"/>
                    </a:lnTo>
                    <a:lnTo>
                      <a:pt x="2141" y="4"/>
                    </a:lnTo>
                    <a:lnTo>
                      <a:pt x="2145" y="5"/>
                    </a:lnTo>
                    <a:lnTo>
                      <a:pt x="2149" y="5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61" y="5"/>
                    </a:lnTo>
                    <a:lnTo>
                      <a:pt x="2165" y="5"/>
                    </a:lnTo>
                    <a:lnTo>
                      <a:pt x="2169" y="4"/>
                    </a:lnTo>
                    <a:lnTo>
                      <a:pt x="2173" y="5"/>
                    </a:lnTo>
                    <a:lnTo>
                      <a:pt x="2177" y="4"/>
                    </a:lnTo>
                    <a:lnTo>
                      <a:pt x="2181" y="5"/>
                    </a:lnTo>
                    <a:lnTo>
                      <a:pt x="2185" y="4"/>
                    </a:lnTo>
                    <a:lnTo>
                      <a:pt x="2188" y="5"/>
                    </a:lnTo>
                    <a:lnTo>
                      <a:pt x="2192" y="5"/>
                    </a:lnTo>
                    <a:lnTo>
                      <a:pt x="2196" y="5"/>
                    </a:lnTo>
                    <a:lnTo>
                      <a:pt x="2200" y="6"/>
                    </a:lnTo>
                    <a:lnTo>
                      <a:pt x="2204" y="4"/>
                    </a:lnTo>
                    <a:lnTo>
                      <a:pt x="2208" y="5"/>
                    </a:lnTo>
                    <a:lnTo>
                      <a:pt x="2212" y="5"/>
                    </a:lnTo>
                    <a:lnTo>
                      <a:pt x="2216" y="5"/>
                    </a:lnTo>
                    <a:lnTo>
                      <a:pt x="2220" y="5"/>
                    </a:lnTo>
                    <a:lnTo>
                      <a:pt x="2224" y="4"/>
                    </a:lnTo>
                    <a:lnTo>
                      <a:pt x="2228" y="4"/>
                    </a:lnTo>
                    <a:lnTo>
                      <a:pt x="2232" y="4"/>
                    </a:lnTo>
                    <a:lnTo>
                      <a:pt x="2236" y="4"/>
                    </a:lnTo>
                    <a:lnTo>
                      <a:pt x="2240" y="5"/>
                    </a:lnTo>
                    <a:lnTo>
                      <a:pt x="2244" y="5"/>
                    </a:lnTo>
                    <a:lnTo>
                      <a:pt x="2248" y="5"/>
                    </a:lnTo>
                    <a:lnTo>
                      <a:pt x="2251" y="5"/>
                    </a:lnTo>
                    <a:lnTo>
                      <a:pt x="2255" y="5"/>
                    </a:lnTo>
                    <a:lnTo>
                      <a:pt x="2259" y="5"/>
                    </a:lnTo>
                    <a:lnTo>
                      <a:pt x="2263" y="5"/>
                    </a:lnTo>
                    <a:lnTo>
                      <a:pt x="2267" y="5"/>
                    </a:lnTo>
                    <a:lnTo>
                      <a:pt x="2271" y="5"/>
                    </a:lnTo>
                    <a:lnTo>
                      <a:pt x="2275" y="5"/>
                    </a:lnTo>
                    <a:lnTo>
                      <a:pt x="2279" y="5"/>
                    </a:lnTo>
                    <a:lnTo>
                      <a:pt x="2283" y="5"/>
                    </a:lnTo>
                    <a:lnTo>
                      <a:pt x="2287" y="5"/>
                    </a:lnTo>
                    <a:lnTo>
                      <a:pt x="2291" y="4"/>
                    </a:lnTo>
                    <a:lnTo>
                      <a:pt x="2295" y="5"/>
                    </a:lnTo>
                    <a:lnTo>
                      <a:pt x="2299" y="4"/>
                    </a:lnTo>
                    <a:lnTo>
                      <a:pt x="2303" y="5"/>
                    </a:lnTo>
                    <a:lnTo>
                      <a:pt x="2307" y="3"/>
                    </a:lnTo>
                    <a:lnTo>
                      <a:pt x="2311" y="4"/>
                    </a:lnTo>
                    <a:lnTo>
                      <a:pt x="2314" y="4"/>
                    </a:lnTo>
                    <a:lnTo>
                      <a:pt x="2318" y="4"/>
                    </a:lnTo>
                    <a:lnTo>
                      <a:pt x="2322" y="5"/>
                    </a:lnTo>
                    <a:lnTo>
                      <a:pt x="2326" y="4"/>
                    </a:lnTo>
                    <a:lnTo>
                      <a:pt x="2330" y="6"/>
                    </a:lnTo>
                    <a:lnTo>
                      <a:pt x="2334" y="5"/>
                    </a:lnTo>
                    <a:lnTo>
                      <a:pt x="2338" y="5"/>
                    </a:lnTo>
                    <a:lnTo>
                      <a:pt x="2342" y="4"/>
                    </a:lnTo>
                    <a:lnTo>
                      <a:pt x="2346" y="5"/>
                    </a:lnTo>
                    <a:lnTo>
                      <a:pt x="2350" y="4"/>
                    </a:lnTo>
                    <a:lnTo>
                      <a:pt x="2354" y="5"/>
                    </a:lnTo>
                    <a:lnTo>
                      <a:pt x="2358" y="5"/>
                    </a:lnTo>
                    <a:lnTo>
                      <a:pt x="2362" y="6"/>
                    </a:lnTo>
                    <a:lnTo>
                      <a:pt x="2366" y="5"/>
                    </a:lnTo>
                    <a:lnTo>
                      <a:pt x="2370" y="5"/>
                    </a:lnTo>
                    <a:lnTo>
                      <a:pt x="2374" y="5"/>
                    </a:lnTo>
                    <a:lnTo>
                      <a:pt x="2377" y="5"/>
                    </a:lnTo>
                    <a:lnTo>
                      <a:pt x="2381" y="5"/>
                    </a:lnTo>
                    <a:lnTo>
                      <a:pt x="2385" y="5"/>
                    </a:lnTo>
                    <a:lnTo>
                      <a:pt x="2389" y="4"/>
                    </a:lnTo>
                    <a:lnTo>
                      <a:pt x="2393" y="5"/>
                    </a:lnTo>
                    <a:lnTo>
                      <a:pt x="2397" y="5"/>
                    </a:lnTo>
                    <a:lnTo>
                      <a:pt x="2401" y="4"/>
                    </a:lnTo>
                    <a:lnTo>
                      <a:pt x="2405" y="5"/>
                    </a:lnTo>
                    <a:lnTo>
                      <a:pt x="2409" y="6"/>
                    </a:lnTo>
                    <a:lnTo>
                      <a:pt x="2413" y="4"/>
                    </a:lnTo>
                    <a:lnTo>
                      <a:pt x="2417" y="4"/>
                    </a:lnTo>
                    <a:lnTo>
                      <a:pt x="2421" y="4"/>
                    </a:lnTo>
                    <a:lnTo>
                      <a:pt x="2425" y="5"/>
                    </a:lnTo>
                    <a:lnTo>
                      <a:pt x="2429" y="4"/>
                    </a:lnTo>
                    <a:lnTo>
                      <a:pt x="2433" y="4"/>
                    </a:lnTo>
                    <a:lnTo>
                      <a:pt x="2437" y="5"/>
                    </a:lnTo>
                    <a:lnTo>
                      <a:pt x="2440" y="5"/>
                    </a:lnTo>
                    <a:lnTo>
                      <a:pt x="2444" y="5"/>
                    </a:lnTo>
                    <a:lnTo>
                      <a:pt x="2448" y="5"/>
                    </a:lnTo>
                    <a:lnTo>
                      <a:pt x="2452" y="4"/>
                    </a:lnTo>
                    <a:lnTo>
                      <a:pt x="2456" y="4"/>
                    </a:lnTo>
                    <a:lnTo>
                      <a:pt x="2460" y="5"/>
                    </a:lnTo>
                    <a:lnTo>
                      <a:pt x="2464" y="5"/>
                    </a:lnTo>
                    <a:lnTo>
                      <a:pt x="2468" y="4"/>
                    </a:lnTo>
                    <a:lnTo>
                      <a:pt x="2472" y="4"/>
                    </a:lnTo>
                    <a:lnTo>
                      <a:pt x="2476" y="5"/>
                    </a:lnTo>
                    <a:lnTo>
                      <a:pt x="2480" y="5"/>
                    </a:lnTo>
                    <a:lnTo>
                      <a:pt x="2484" y="5"/>
                    </a:lnTo>
                    <a:lnTo>
                      <a:pt x="2488" y="4"/>
                    </a:lnTo>
                    <a:lnTo>
                      <a:pt x="2492" y="5"/>
                    </a:lnTo>
                    <a:lnTo>
                      <a:pt x="2496" y="5"/>
                    </a:lnTo>
                    <a:lnTo>
                      <a:pt x="2499" y="4"/>
                    </a:lnTo>
                    <a:lnTo>
                      <a:pt x="2503" y="5"/>
                    </a:lnTo>
                    <a:lnTo>
                      <a:pt x="2507" y="3"/>
                    </a:lnTo>
                    <a:lnTo>
                      <a:pt x="2511" y="5"/>
                    </a:lnTo>
                    <a:lnTo>
                      <a:pt x="2515" y="5"/>
                    </a:lnTo>
                    <a:lnTo>
                      <a:pt x="2519" y="4"/>
                    </a:lnTo>
                    <a:lnTo>
                      <a:pt x="2523" y="4"/>
                    </a:lnTo>
                    <a:lnTo>
                      <a:pt x="2527" y="4"/>
                    </a:lnTo>
                    <a:lnTo>
                      <a:pt x="2531" y="3"/>
                    </a:lnTo>
                    <a:lnTo>
                      <a:pt x="2535" y="3"/>
                    </a:lnTo>
                    <a:lnTo>
                      <a:pt x="2539" y="4"/>
                    </a:lnTo>
                    <a:lnTo>
                      <a:pt x="2543" y="4"/>
                    </a:lnTo>
                    <a:lnTo>
                      <a:pt x="2547" y="5"/>
                    </a:lnTo>
                    <a:lnTo>
                      <a:pt x="2551" y="5"/>
                    </a:lnTo>
                    <a:lnTo>
                      <a:pt x="2555" y="3"/>
                    </a:lnTo>
                    <a:lnTo>
                      <a:pt x="2559" y="5"/>
                    </a:lnTo>
                    <a:lnTo>
                      <a:pt x="2562" y="4"/>
                    </a:lnTo>
                    <a:lnTo>
                      <a:pt x="2566" y="5"/>
                    </a:lnTo>
                    <a:lnTo>
                      <a:pt x="2570" y="4"/>
                    </a:lnTo>
                    <a:lnTo>
                      <a:pt x="2574" y="5"/>
                    </a:lnTo>
                    <a:lnTo>
                      <a:pt x="2578" y="5"/>
                    </a:lnTo>
                    <a:lnTo>
                      <a:pt x="2582" y="4"/>
                    </a:lnTo>
                    <a:lnTo>
                      <a:pt x="2586" y="4"/>
                    </a:lnTo>
                    <a:lnTo>
                      <a:pt x="2590" y="5"/>
                    </a:lnTo>
                    <a:lnTo>
                      <a:pt x="2594" y="2"/>
                    </a:lnTo>
                    <a:lnTo>
                      <a:pt x="2598" y="4"/>
                    </a:lnTo>
                    <a:lnTo>
                      <a:pt x="2602" y="5"/>
                    </a:lnTo>
                    <a:lnTo>
                      <a:pt x="2606" y="3"/>
                    </a:lnTo>
                    <a:lnTo>
                      <a:pt x="2610" y="4"/>
                    </a:lnTo>
                    <a:lnTo>
                      <a:pt x="2614" y="3"/>
                    </a:lnTo>
                    <a:lnTo>
                      <a:pt x="2618" y="5"/>
                    </a:lnTo>
                    <a:lnTo>
                      <a:pt x="2622" y="4"/>
                    </a:lnTo>
                    <a:lnTo>
                      <a:pt x="2625" y="4"/>
                    </a:lnTo>
                    <a:lnTo>
                      <a:pt x="2629" y="5"/>
                    </a:lnTo>
                    <a:lnTo>
                      <a:pt x="2633" y="4"/>
                    </a:lnTo>
                    <a:lnTo>
                      <a:pt x="2637" y="5"/>
                    </a:lnTo>
                    <a:lnTo>
                      <a:pt x="2641" y="4"/>
                    </a:lnTo>
                    <a:lnTo>
                      <a:pt x="2645" y="5"/>
                    </a:lnTo>
                    <a:lnTo>
                      <a:pt x="2649" y="4"/>
                    </a:lnTo>
                    <a:lnTo>
                      <a:pt x="2653" y="4"/>
                    </a:lnTo>
                    <a:lnTo>
                      <a:pt x="2657" y="4"/>
                    </a:lnTo>
                    <a:lnTo>
                      <a:pt x="2661" y="4"/>
                    </a:lnTo>
                    <a:lnTo>
                      <a:pt x="2665" y="3"/>
                    </a:lnTo>
                    <a:lnTo>
                      <a:pt x="2669" y="4"/>
                    </a:lnTo>
                    <a:lnTo>
                      <a:pt x="2673" y="3"/>
                    </a:lnTo>
                    <a:lnTo>
                      <a:pt x="2677" y="3"/>
                    </a:lnTo>
                    <a:lnTo>
                      <a:pt x="2681" y="4"/>
                    </a:lnTo>
                    <a:lnTo>
                      <a:pt x="2685" y="3"/>
                    </a:lnTo>
                    <a:lnTo>
                      <a:pt x="2688" y="4"/>
                    </a:lnTo>
                    <a:lnTo>
                      <a:pt x="2692" y="3"/>
                    </a:lnTo>
                    <a:lnTo>
                      <a:pt x="2696" y="3"/>
                    </a:lnTo>
                    <a:lnTo>
                      <a:pt x="2700" y="4"/>
                    </a:lnTo>
                    <a:lnTo>
                      <a:pt x="2704" y="5"/>
                    </a:lnTo>
                    <a:lnTo>
                      <a:pt x="2708" y="5"/>
                    </a:lnTo>
                    <a:lnTo>
                      <a:pt x="2712" y="4"/>
                    </a:lnTo>
                    <a:lnTo>
                      <a:pt x="2716" y="4"/>
                    </a:lnTo>
                    <a:lnTo>
                      <a:pt x="2720" y="4"/>
                    </a:lnTo>
                    <a:lnTo>
                      <a:pt x="2724" y="3"/>
                    </a:lnTo>
                    <a:lnTo>
                      <a:pt x="2728" y="3"/>
                    </a:lnTo>
                    <a:lnTo>
                      <a:pt x="2732" y="4"/>
                    </a:lnTo>
                    <a:lnTo>
                      <a:pt x="2736" y="4"/>
                    </a:lnTo>
                    <a:lnTo>
                      <a:pt x="2740" y="5"/>
                    </a:lnTo>
                    <a:lnTo>
                      <a:pt x="2744" y="3"/>
                    </a:lnTo>
                    <a:lnTo>
                      <a:pt x="2748" y="3"/>
                    </a:lnTo>
                    <a:lnTo>
                      <a:pt x="2751" y="3"/>
                    </a:lnTo>
                    <a:lnTo>
                      <a:pt x="2755" y="3"/>
                    </a:lnTo>
                    <a:lnTo>
                      <a:pt x="2759" y="4"/>
                    </a:lnTo>
                    <a:lnTo>
                      <a:pt x="2763" y="3"/>
                    </a:lnTo>
                    <a:lnTo>
                      <a:pt x="2767" y="3"/>
                    </a:lnTo>
                    <a:lnTo>
                      <a:pt x="2771" y="3"/>
                    </a:lnTo>
                    <a:lnTo>
                      <a:pt x="2775" y="3"/>
                    </a:lnTo>
                    <a:lnTo>
                      <a:pt x="2779" y="3"/>
                    </a:lnTo>
                    <a:lnTo>
                      <a:pt x="2783" y="4"/>
                    </a:lnTo>
                    <a:lnTo>
                      <a:pt x="2787" y="3"/>
                    </a:lnTo>
                    <a:lnTo>
                      <a:pt x="2791" y="4"/>
                    </a:lnTo>
                    <a:lnTo>
                      <a:pt x="2795" y="3"/>
                    </a:lnTo>
                    <a:lnTo>
                      <a:pt x="2799" y="3"/>
                    </a:lnTo>
                    <a:lnTo>
                      <a:pt x="2803" y="4"/>
                    </a:lnTo>
                    <a:lnTo>
                      <a:pt x="2807" y="3"/>
                    </a:lnTo>
                    <a:lnTo>
                      <a:pt x="2811" y="4"/>
                    </a:lnTo>
                    <a:lnTo>
                      <a:pt x="2814" y="3"/>
                    </a:lnTo>
                    <a:lnTo>
                      <a:pt x="2818" y="3"/>
                    </a:lnTo>
                    <a:lnTo>
                      <a:pt x="2822" y="3"/>
                    </a:lnTo>
                    <a:lnTo>
                      <a:pt x="2826" y="3"/>
                    </a:lnTo>
                    <a:lnTo>
                      <a:pt x="2830" y="3"/>
                    </a:lnTo>
                    <a:lnTo>
                      <a:pt x="2834" y="2"/>
                    </a:lnTo>
                    <a:lnTo>
                      <a:pt x="2838" y="2"/>
                    </a:lnTo>
                    <a:lnTo>
                      <a:pt x="2842" y="3"/>
                    </a:lnTo>
                    <a:lnTo>
                      <a:pt x="2846" y="3"/>
                    </a:lnTo>
                    <a:lnTo>
                      <a:pt x="2850" y="4"/>
                    </a:lnTo>
                    <a:lnTo>
                      <a:pt x="2854" y="2"/>
                    </a:lnTo>
                    <a:lnTo>
                      <a:pt x="2858" y="3"/>
                    </a:lnTo>
                    <a:lnTo>
                      <a:pt x="2862" y="3"/>
                    </a:lnTo>
                    <a:lnTo>
                      <a:pt x="2866" y="4"/>
                    </a:lnTo>
                    <a:lnTo>
                      <a:pt x="2870" y="3"/>
                    </a:lnTo>
                    <a:lnTo>
                      <a:pt x="2874" y="3"/>
                    </a:lnTo>
                    <a:lnTo>
                      <a:pt x="2877" y="3"/>
                    </a:lnTo>
                    <a:lnTo>
                      <a:pt x="2881" y="3"/>
                    </a:lnTo>
                    <a:lnTo>
                      <a:pt x="2885" y="2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4"/>
                    </a:lnTo>
                    <a:lnTo>
                      <a:pt x="2905" y="3"/>
                    </a:lnTo>
                    <a:lnTo>
                      <a:pt x="2909" y="3"/>
                    </a:lnTo>
                    <a:lnTo>
                      <a:pt x="2913" y="3"/>
                    </a:lnTo>
                    <a:lnTo>
                      <a:pt x="2917" y="3"/>
                    </a:lnTo>
                    <a:lnTo>
                      <a:pt x="2921" y="3"/>
                    </a:lnTo>
                    <a:lnTo>
                      <a:pt x="2925" y="3"/>
                    </a:lnTo>
                    <a:lnTo>
                      <a:pt x="2929" y="3"/>
                    </a:lnTo>
                    <a:lnTo>
                      <a:pt x="2933" y="3"/>
                    </a:lnTo>
                    <a:lnTo>
                      <a:pt x="2937" y="3"/>
                    </a:lnTo>
                    <a:lnTo>
                      <a:pt x="2940" y="2"/>
                    </a:lnTo>
                    <a:lnTo>
                      <a:pt x="2944" y="3"/>
                    </a:lnTo>
                    <a:lnTo>
                      <a:pt x="2948" y="3"/>
                    </a:lnTo>
                    <a:lnTo>
                      <a:pt x="2952" y="3"/>
                    </a:lnTo>
                    <a:lnTo>
                      <a:pt x="2956" y="3"/>
                    </a:lnTo>
                    <a:lnTo>
                      <a:pt x="2960" y="3"/>
                    </a:lnTo>
                    <a:lnTo>
                      <a:pt x="2964" y="5"/>
                    </a:lnTo>
                    <a:lnTo>
                      <a:pt x="2968" y="2"/>
                    </a:lnTo>
                    <a:lnTo>
                      <a:pt x="2972" y="3"/>
                    </a:lnTo>
                    <a:lnTo>
                      <a:pt x="2976" y="3"/>
                    </a:lnTo>
                    <a:lnTo>
                      <a:pt x="2980" y="3"/>
                    </a:lnTo>
                    <a:lnTo>
                      <a:pt x="2984" y="3"/>
                    </a:lnTo>
                    <a:lnTo>
                      <a:pt x="2988" y="2"/>
                    </a:lnTo>
                    <a:lnTo>
                      <a:pt x="2992" y="3"/>
                    </a:lnTo>
                    <a:lnTo>
                      <a:pt x="2996" y="3"/>
                    </a:lnTo>
                    <a:lnTo>
                      <a:pt x="2999" y="3"/>
                    </a:lnTo>
                    <a:lnTo>
                      <a:pt x="3003" y="2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2"/>
                    </a:lnTo>
                    <a:lnTo>
                      <a:pt x="3019" y="3"/>
                    </a:lnTo>
                    <a:lnTo>
                      <a:pt x="3023" y="2"/>
                    </a:lnTo>
                    <a:lnTo>
                      <a:pt x="3027" y="2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3"/>
                    </a:lnTo>
                    <a:lnTo>
                      <a:pt x="3043" y="3"/>
                    </a:lnTo>
                    <a:lnTo>
                      <a:pt x="3047" y="3"/>
                    </a:lnTo>
                    <a:lnTo>
                      <a:pt x="3051" y="2"/>
                    </a:lnTo>
                    <a:lnTo>
                      <a:pt x="3055" y="2"/>
                    </a:lnTo>
                    <a:lnTo>
                      <a:pt x="3059" y="2"/>
                    </a:lnTo>
                    <a:lnTo>
                      <a:pt x="3062" y="2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2"/>
                    </a:lnTo>
                    <a:lnTo>
                      <a:pt x="3078" y="2"/>
                    </a:lnTo>
                    <a:lnTo>
                      <a:pt x="3082" y="3"/>
                    </a:lnTo>
                    <a:lnTo>
                      <a:pt x="3086" y="2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2"/>
                    </a:lnTo>
                    <a:lnTo>
                      <a:pt x="3102" y="2"/>
                    </a:lnTo>
                    <a:lnTo>
                      <a:pt x="3106" y="2"/>
                    </a:lnTo>
                    <a:lnTo>
                      <a:pt x="3110" y="3"/>
                    </a:lnTo>
                    <a:lnTo>
                      <a:pt x="3114" y="2"/>
                    </a:lnTo>
                    <a:lnTo>
                      <a:pt x="3118" y="2"/>
                    </a:lnTo>
                    <a:lnTo>
                      <a:pt x="3122" y="3"/>
                    </a:lnTo>
                    <a:lnTo>
                      <a:pt x="3125" y="3"/>
                    </a:lnTo>
                    <a:lnTo>
                      <a:pt x="3129" y="2"/>
                    </a:lnTo>
                    <a:lnTo>
                      <a:pt x="3133" y="3"/>
                    </a:lnTo>
                    <a:lnTo>
                      <a:pt x="3137" y="3"/>
                    </a:lnTo>
                    <a:lnTo>
                      <a:pt x="3141" y="3"/>
                    </a:lnTo>
                    <a:lnTo>
                      <a:pt x="3145" y="2"/>
                    </a:lnTo>
                    <a:lnTo>
                      <a:pt x="3149" y="2"/>
                    </a:lnTo>
                    <a:lnTo>
                      <a:pt x="3153" y="2"/>
                    </a:lnTo>
                    <a:lnTo>
                      <a:pt x="3157" y="3"/>
                    </a:lnTo>
                    <a:lnTo>
                      <a:pt x="3161" y="3"/>
                    </a:lnTo>
                    <a:lnTo>
                      <a:pt x="3165" y="2"/>
                    </a:lnTo>
                    <a:lnTo>
                      <a:pt x="3169" y="3"/>
                    </a:lnTo>
                    <a:lnTo>
                      <a:pt x="3173" y="2"/>
                    </a:lnTo>
                    <a:lnTo>
                      <a:pt x="3177" y="2"/>
                    </a:lnTo>
                    <a:lnTo>
                      <a:pt x="3181" y="2"/>
                    </a:lnTo>
                    <a:lnTo>
                      <a:pt x="3185" y="2"/>
                    </a:lnTo>
                    <a:lnTo>
                      <a:pt x="3188" y="2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3"/>
                    </a:lnTo>
                    <a:lnTo>
                      <a:pt x="3204" y="3"/>
                    </a:lnTo>
                    <a:lnTo>
                      <a:pt x="3208" y="2"/>
                    </a:lnTo>
                    <a:lnTo>
                      <a:pt x="3212" y="3"/>
                    </a:lnTo>
                    <a:lnTo>
                      <a:pt x="3216" y="3"/>
                    </a:lnTo>
                    <a:lnTo>
                      <a:pt x="3220" y="3"/>
                    </a:lnTo>
                    <a:lnTo>
                      <a:pt x="3224" y="2"/>
                    </a:lnTo>
                    <a:lnTo>
                      <a:pt x="3228" y="3"/>
                    </a:lnTo>
                    <a:lnTo>
                      <a:pt x="3232" y="2"/>
                    </a:lnTo>
                    <a:lnTo>
                      <a:pt x="3236" y="4"/>
                    </a:lnTo>
                    <a:lnTo>
                      <a:pt x="3240" y="2"/>
                    </a:lnTo>
                    <a:lnTo>
                      <a:pt x="3244" y="3"/>
                    </a:lnTo>
                    <a:lnTo>
                      <a:pt x="3248" y="2"/>
                    </a:lnTo>
                    <a:lnTo>
                      <a:pt x="3251" y="1"/>
                    </a:lnTo>
                    <a:lnTo>
                      <a:pt x="3255" y="1"/>
                    </a:lnTo>
                    <a:lnTo>
                      <a:pt x="3259" y="3"/>
                    </a:lnTo>
                    <a:lnTo>
                      <a:pt x="3263" y="2"/>
                    </a:lnTo>
                    <a:lnTo>
                      <a:pt x="3267" y="2"/>
                    </a:lnTo>
                    <a:lnTo>
                      <a:pt x="3271" y="2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1"/>
                    </a:lnTo>
                    <a:lnTo>
                      <a:pt x="3287" y="2"/>
                    </a:lnTo>
                    <a:lnTo>
                      <a:pt x="3291" y="2"/>
                    </a:lnTo>
                    <a:lnTo>
                      <a:pt x="3295" y="2"/>
                    </a:lnTo>
                    <a:lnTo>
                      <a:pt x="3299" y="2"/>
                    </a:lnTo>
                    <a:lnTo>
                      <a:pt x="3303" y="2"/>
                    </a:lnTo>
                    <a:lnTo>
                      <a:pt x="3307" y="0"/>
                    </a:lnTo>
                    <a:lnTo>
                      <a:pt x="3311" y="3"/>
                    </a:lnTo>
                    <a:lnTo>
                      <a:pt x="3314" y="2"/>
                    </a:lnTo>
                    <a:lnTo>
                      <a:pt x="3318" y="3"/>
                    </a:lnTo>
                    <a:lnTo>
                      <a:pt x="3322" y="2"/>
                    </a:lnTo>
                    <a:lnTo>
                      <a:pt x="3326" y="2"/>
                    </a:lnTo>
                    <a:lnTo>
                      <a:pt x="3330" y="3"/>
                    </a:lnTo>
                    <a:lnTo>
                      <a:pt x="3334" y="1"/>
                    </a:lnTo>
                    <a:lnTo>
                      <a:pt x="3338" y="2"/>
                    </a:lnTo>
                    <a:lnTo>
                      <a:pt x="3342" y="1"/>
                    </a:lnTo>
                    <a:lnTo>
                      <a:pt x="3346" y="2"/>
                    </a:lnTo>
                    <a:lnTo>
                      <a:pt x="3350" y="3"/>
                    </a:lnTo>
                    <a:lnTo>
                      <a:pt x="3354" y="1"/>
                    </a:lnTo>
                    <a:lnTo>
                      <a:pt x="3358" y="1"/>
                    </a:lnTo>
                    <a:lnTo>
                      <a:pt x="3362" y="3"/>
                    </a:lnTo>
                    <a:lnTo>
                      <a:pt x="3366" y="3"/>
                    </a:lnTo>
                    <a:lnTo>
                      <a:pt x="3370" y="2"/>
                    </a:lnTo>
                    <a:lnTo>
                      <a:pt x="3374" y="2"/>
                    </a:lnTo>
                    <a:lnTo>
                      <a:pt x="3377" y="3"/>
                    </a:lnTo>
                    <a:lnTo>
                      <a:pt x="3381" y="2"/>
                    </a:lnTo>
                    <a:lnTo>
                      <a:pt x="3385" y="2"/>
                    </a:lnTo>
                    <a:lnTo>
                      <a:pt x="3389" y="1"/>
                    </a:lnTo>
                    <a:lnTo>
                      <a:pt x="3393" y="3"/>
                    </a:lnTo>
                    <a:lnTo>
                      <a:pt x="3397" y="2"/>
                    </a:lnTo>
                    <a:lnTo>
                      <a:pt x="3401" y="2"/>
                    </a:lnTo>
                    <a:lnTo>
                      <a:pt x="3405" y="2"/>
                    </a:lnTo>
                    <a:lnTo>
                      <a:pt x="3409" y="2"/>
                    </a:lnTo>
                    <a:lnTo>
                      <a:pt x="3413" y="1"/>
                    </a:lnTo>
                    <a:lnTo>
                      <a:pt x="3417" y="2"/>
                    </a:lnTo>
                    <a:lnTo>
                      <a:pt x="3421" y="2"/>
                    </a:lnTo>
                    <a:lnTo>
                      <a:pt x="3425" y="2"/>
                    </a:lnTo>
                    <a:lnTo>
                      <a:pt x="3429" y="2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4"/>
                    </a:lnTo>
                    <a:lnTo>
                      <a:pt x="3448" y="2"/>
                    </a:lnTo>
                    <a:lnTo>
                      <a:pt x="3452" y="2"/>
                    </a:lnTo>
                    <a:lnTo>
                      <a:pt x="3456" y="2"/>
                    </a:lnTo>
                    <a:lnTo>
                      <a:pt x="3460" y="1"/>
                    </a:lnTo>
                    <a:lnTo>
                      <a:pt x="3464" y="3"/>
                    </a:lnTo>
                    <a:lnTo>
                      <a:pt x="3468" y="3"/>
                    </a:lnTo>
                    <a:lnTo>
                      <a:pt x="3472" y="1"/>
                    </a:lnTo>
                    <a:lnTo>
                      <a:pt x="3476" y="2"/>
                    </a:lnTo>
                    <a:lnTo>
                      <a:pt x="3480" y="2"/>
                    </a:lnTo>
                    <a:lnTo>
                      <a:pt x="3484" y="2"/>
                    </a:lnTo>
                    <a:lnTo>
                      <a:pt x="3488" y="3"/>
                    </a:lnTo>
                    <a:lnTo>
                      <a:pt x="3492" y="2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2"/>
                    </a:lnTo>
                    <a:lnTo>
                      <a:pt x="3511" y="1"/>
                    </a:lnTo>
                    <a:lnTo>
                      <a:pt x="3515" y="2"/>
                    </a:lnTo>
                    <a:lnTo>
                      <a:pt x="3519" y="3"/>
                    </a:lnTo>
                    <a:lnTo>
                      <a:pt x="3523" y="2"/>
                    </a:lnTo>
                    <a:lnTo>
                      <a:pt x="3527" y="3"/>
                    </a:lnTo>
                    <a:lnTo>
                      <a:pt x="3531" y="3"/>
                    </a:lnTo>
                    <a:lnTo>
                      <a:pt x="3535" y="2"/>
                    </a:lnTo>
                    <a:lnTo>
                      <a:pt x="3539" y="3"/>
                    </a:lnTo>
                    <a:lnTo>
                      <a:pt x="3543" y="2"/>
                    </a:lnTo>
                    <a:lnTo>
                      <a:pt x="3547" y="2"/>
                    </a:lnTo>
                    <a:lnTo>
                      <a:pt x="3551" y="1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2"/>
                    </a:lnTo>
                    <a:lnTo>
                      <a:pt x="3566" y="2"/>
                    </a:lnTo>
                    <a:lnTo>
                      <a:pt x="3570" y="3"/>
                    </a:lnTo>
                    <a:lnTo>
                      <a:pt x="3574" y="3"/>
                    </a:lnTo>
                    <a:lnTo>
                      <a:pt x="3578" y="2"/>
                    </a:lnTo>
                    <a:lnTo>
                      <a:pt x="3582" y="2"/>
                    </a:lnTo>
                    <a:lnTo>
                      <a:pt x="3586" y="3"/>
                    </a:lnTo>
                    <a:lnTo>
                      <a:pt x="3590" y="2"/>
                    </a:lnTo>
                    <a:lnTo>
                      <a:pt x="3594" y="2"/>
                    </a:lnTo>
                    <a:lnTo>
                      <a:pt x="3598" y="2"/>
                    </a:lnTo>
                    <a:lnTo>
                      <a:pt x="3602" y="3"/>
                    </a:lnTo>
                    <a:lnTo>
                      <a:pt x="3606" y="2"/>
                    </a:lnTo>
                    <a:lnTo>
                      <a:pt x="3610" y="2"/>
                    </a:lnTo>
                    <a:lnTo>
                      <a:pt x="3614" y="3"/>
                    </a:lnTo>
                    <a:lnTo>
                      <a:pt x="3618" y="2"/>
                    </a:lnTo>
                    <a:lnTo>
                      <a:pt x="3622" y="3"/>
                    </a:lnTo>
                    <a:lnTo>
                      <a:pt x="3625" y="2"/>
                    </a:lnTo>
                    <a:lnTo>
                      <a:pt x="3629" y="3"/>
                    </a:lnTo>
                    <a:lnTo>
                      <a:pt x="3633" y="2"/>
                    </a:lnTo>
                    <a:lnTo>
                      <a:pt x="3637" y="3"/>
                    </a:lnTo>
                    <a:lnTo>
                      <a:pt x="3641" y="2"/>
                    </a:lnTo>
                    <a:lnTo>
                      <a:pt x="3645" y="3"/>
                    </a:lnTo>
                    <a:lnTo>
                      <a:pt x="3649" y="2"/>
                    </a:lnTo>
                    <a:lnTo>
                      <a:pt x="3653" y="3"/>
                    </a:lnTo>
                    <a:lnTo>
                      <a:pt x="3657" y="2"/>
                    </a:lnTo>
                    <a:lnTo>
                      <a:pt x="3661" y="2"/>
                    </a:lnTo>
                    <a:lnTo>
                      <a:pt x="3665" y="2"/>
                    </a:lnTo>
                    <a:lnTo>
                      <a:pt x="3669" y="2"/>
                    </a:lnTo>
                    <a:lnTo>
                      <a:pt x="3673" y="2"/>
                    </a:lnTo>
                    <a:lnTo>
                      <a:pt x="3677" y="2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1"/>
                    </a:lnTo>
                    <a:lnTo>
                      <a:pt x="3692" y="2"/>
                    </a:lnTo>
                    <a:lnTo>
                      <a:pt x="3696" y="3"/>
                    </a:lnTo>
                    <a:lnTo>
                      <a:pt x="3700" y="2"/>
                    </a:lnTo>
                    <a:lnTo>
                      <a:pt x="3704" y="2"/>
                    </a:lnTo>
                    <a:lnTo>
                      <a:pt x="3708" y="1"/>
                    </a:lnTo>
                    <a:lnTo>
                      <a:pt x="3712" y="2"/>
                    </a:lnTo>
                    <a:lnTo>
                      <a:pt x="3716" y="2"/>
                    </a:lnTo>
                    <a:lnTo>
                      <a:pt x="3720" y="3"/>
                    </a:lnTo>
                    <a:lnTo>
                      <a:pt x="3724" y="3"/>
                    </a:lnTo>
                    <a:lnTo>
                      <a:pt x="3728" y="2"/>
                    </a:lnTo>
                    <a:lnTo>
                      <a:pt x="3732" y="3"/>
                    </a:lnTo>
                    <a:lnTo>
                      <a:pt x="3736" y="1"/>
                    </a:lnTo>
                    <a:lnTo>
                      <a:pt x="3740" y="2"/>
                    </a:lnTo>
                    <a:lnTo>
                      <a:pt x="3744" y="2"/>
                    </a:lnTo>
                    <a:lnTo>
                      <a:pt x="3748" y="2"/>
                    </a:lnTo>
                    <a:lnTo>
                      <a:pt x="3751" y="2"/>
                    </a:lnTo>
                    <a:lnTo>
                      <a:pt x="3755" y="3"/>
                    </a:lnTo>
                    <a:lnTo>
                      <a:pt x="3759" y="3"/>
                    </a:lnTo>
                    <a:lnTo>
                      <a:pt x="3763" y="3"/>
                    </a:lnTo>
                    <a:lnTo>
                      <a:pt x="3767" y="1"/>
                    </a:lnTo>
                    <a:lnTo>
                      <a:pt x="3771" y="3"/>
                    </a:lnTo>
                    <a:lnTo>
                      <a:pt x="3775" y="4"/>
                    </a:lnTo>
                    <a:lnTo>
                      <a:pt x="3779" y="3"/>
                    </a:lnTo>
                    <a:lnTo>
                      <a:pt x="3783" y="2"/>
                    </a:lnTo>
                    <a:lnTo>
                      <a:pt x="3787" y="2"/>
                    </a:lnTo>
                    <a:lnTo>
                      <a:pt x="3791" y="3"/>
                    </a:lnTo>
                    <a:lnTo>
                      <a:pt x="3795" y="2"/>
                    </a:lnTo>
                    <a:lnTo>
                      <a:pt x="3799" y="3"/>
                    </a:lnTo>
                    <a:lnTo>
                      <a:pt x="3803" y="4"/>
                    </a:lnTo>
                    <a:lnTo>
                      <a:pt x="3807" y="2"/>
                    </a:lnTo>
                    <a:lnTo>
                      <a:pt x="3811" y="2"/>
                    </a:lnTo>
                    <a:lnTo>
                      <a:pt x="3814" y="2"/>
                    </a:lnTo>
                    <a:lnTo>
                      <a:pt x="3818" y="3"/>
                    </a:lnTo>
                    <a:lnTo>
                      <a:pt x="3822" y="3"/>
                    </a:lnTo>
                    <a:lnTo>
                      <a:pt x="3826" y="2"/>
                    </a:lnTo>
                    <a:lnTo>
                      <a:pt x="3830" y="3"/>
                    </a:lnTo>
                    <a:lnTo>
                      <a:pt x="3834" y="2"/>
                    </a:lnTo>
                    <a:lnTo>
                      <a:pt x="3838" y="2"/>
                    </a:lnTo>
                    <a:lnTo>
                      <a:pt x="3842" y="2"/>
                    </a:lnTo>
                    <a:lnTo>
                      <a:pt x="3846" y="1"/>
                    </a:lnTo>
                    <a:lnTo>
                      <a:pt x="3850" y="3"/>
                    </a:lnTo>
                    <a:lnTo>
                      <a:pt x="3854" y="2"/>
                    </a:lnTo>
                    <a:lnTo>
                      <a:pt x="3858" y="3"/>
                    </a:lnTo>
                    <a:lnTo>
                      <a:pt x="3862" y="3"/>
                    </a:lnTo>
                    <a:lnTo>
                      <a:pt x="3866" y="3"/>
                    </a:lnTo>
                    <a:lnTo>
                      <a:pt x="3870" y="3"/>
                    </a:lnTo>
                    <a:lnTo>
                      <a:pt x="3874" y="2"/>
                    </a:lnTo>
                    <a:lnTo>
                      <a:pt x="3877" y="3"/>
                    </a:lnTo>
                    <a:lnTo>
                      <a:pt x="3881" y="3"/>
                    </a:lnTo>
                    <a:lnTo>
                      <a:pt x="3885" y="3"/>
                    </a:lnTo>
                    <a:lnTo>
                      <a:pt x="3889" y="3"/>
                    </a:lnTo>
                    <a:lnTo>
                      <a:pt x="3893" y="2"/>
                    </a:lnTo>
                    <a:lnTo>
                      <a:pt x="3897" y="3"/>
                    </a:lnTo>
                    <a:lnTo>
                      <a:pt x="3901" y="2"/>
                    </a:lnTo>
                    <a:lnTo>
                      <a:pt x="3905" y="3"/>
                    </a:lnTo>
                    <a:lnTo>
                      <a:pt x="3909" y="2"/>
                    </a:lnTo>
                    <a:lnTo>
                      <a:pt x="3913" y="2"/>
                    </a:lnTo>
                    <a:lnTo>
                      <a:pt x="3917" y="3"/>
                    </a:lnTo>
                    <a:lnTo>
                      <a:pt x="3921" y="3"/>
                    </a:lnTo>
                    <a:lnTo>
                      <a:pt x="3925" y="3"/>
                    </a:lnTo>
                    <a:lnTo>
                      <a:pt x="3929" y="3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7" name="Freeform 355"/>
              <p:cNvSpPr>
                <a:spLocks/>
              </p:cNvSpPr>
              <p:nvPr/>
            </p:nvSpPr>
            <p:spPr bwMode="auto">
              <a:xfrm flipV="1">
                <a:off x="2909" y="1448"/>
                <a:ext cx="2265" cy="1417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5"/>
                  </a:cxn>
                  <a:cxn ang="0">
                    <a:pos x="688" y="30"/>
                  </a:cxn>
                  <a:cxn ang="0">
                    <a:pos x="751" y="58"/>
                  </a:cxn>
                  <a:cxn ang="0">
                    <a:pos x="814" y="98"/>
                  </a:cxn>
                  <a:cxn ang="0">
                    <a:pos x="877" y="155"/>
                  </a:cxn>
                  <a:cxn ang="0">
                    <a:pos x="940" y="227"/>
                  </a:cxn>
                  <a:cxn ang="0">
                    <a:pos x="1003" y="318"/>
                  </a:cxn>
                  <a:cxn ang="0">
                    <a:pos x="1066" y="421"/>
                  </a:cxn>
                  <a:cxn ang="0">
                    <a:pos x="1129" y="538"/>
                  </a:cxn>
                  <a:cxn ang="0">
                    <a:pos x="1192" y="668"/>
                  </a:cxn>
                  <a:cxn ang="0">
                    <a:pos x="1255" y="803"/>
                  </a:cxn>
                  <a:cxn ang="0">
                    <a:pos x="1318" y="943"/>
                  </a:cxn>
                  <a:cxn ang="0">
                    <a:pos x="1381" y="1087"/>
                  </a:cxn>
                  <a:cxn ang="0">
                    <a:pos x="1444" y="1232"/>
                  </a:cxn>
                  <a:cxn ang="0">
                    <a:pos x="1507" y="1377"/>
                  </a:cxn>
                  <a:cxn ang="0">
                    <a:pos x="1570" y="1518"/>
                  </a:cxn>
                  <a:cxn ang="0">
                    <a:pos x="1633" y="1658"/>
                  </a:cxn>
                  <a:cxn ang="0">
                    <a:pos x="1696" y="1789"/>
                  </a:cxn>
                  <a:cxn ang="0">
                    <a:pos x="1759" y="1913"/>
                  </a:cxn>
                  <a:cxn ang="0">
                    <a:pos x="1822" y="2029"/>
                  </a:cxn>
                  <a:cxn ang="0">
                    <a:pos x="1885" y="2132"/>
                  </a:cxn>
                  <a:cxn ang="0">
                    <a:pos x="1948" y="2224"/>
                  </a:cxn>
                  <a:cxn ang="0">
                    <a:pos x="2011" y="2302"/>
                  </a:cxn>
                  <a:cxn ang="0">
                    <a:pos x="2074" y="2365"/>
                  </a:cxn>
                  <a:cxn ang="0">
                    <a:pos x="2137" y="2413"/>
                  </a:cxn>
                  <a:cxn ang="0">
                    <a:pos x="2200" y="2444"/>
                  </a:cxn>
                  <a:cxn ang="0">
                    <a:pos x="2263" y="2459"/>
                  </a:cxn>
                  <a:cxn ang="0">
                    <a:pos x="2326" y="2458"/>
                  </a:cxn>
                  <a:cxn ang="0">
                    <a:pos x="2389" y="2442"/>
                  </a:cxn>
                  <a:cxn ang="0">
                    <a:pos x="2452" y="2410"/>
                  </a:cxn>
                  <a:cxn ang="0">
                    <a:pos x="2515" y="2362"/>
                  </a:cxn>
                  <a:cxn ang="0">
                    <a:pos x="2578" y="2303"/>
                  </a:cxn>
                  <a:cxn ang="0">
                    <a:pos x="2641" y="2232"/>
                  </a:cxn>
                  <a:cxn ang="0">
                    <a:pos x="2704" y="2152"/>
                  </a:cxn>
                  <a:cxn ang="0">
                    <a:pos x="2767" y="2061"/>
                  </a:cxn>
                  <a:cxn ang="0">
                    <a:pos x="2830" y="1966"/>
                  </a:cxn>
                  <a:cxn ang="0">
                    <a:pos x="2893" y="1863"/>
                  </a:cxn>
                  <a:cxn ang="0">
                    <a:pos x="2956" y="1757"/>
                  </a:cxn>
                  <a:cxn ang="0">
                    <a:pos x="3019" y="1649"/>
                  </a:cxn>
                  <a:cxn ang="0">
                    <a:pos x="3082" y="1537"/>
                  </a:cxn>
                  <a:cxn ang="0">
                    <a:pos x="3145" y="1427"/>
                  </a:cxn>
                  <a:cxn ang="0">
                    <a:pos x="3208" y="1317"/>
                  </a:cxn>
                  <a:cxn ang="0">
                    <a:pos x="3271" y="1213"/>
                  </a:cxn>
                  <a:cxn ang="0">
                    <a:pos x="3334" y="1109"/>
                  </a:cxn>
                  <a:cxn ang="0">
                    <a:pos x="3397" y="1010"/>
                  </a:cxn>
                  <a:cxn ang="0">
                    <a:pos x="3460" y="915"/>
                  </a:cxn>
                  <a:cxn ang="0">
                    <a:pos x="3523" y="826"/>
                  </a:cxn>
                  <a:cxn ang="0">
                    <a:pos x="3586" y="742"/>
                  </a:cxn>
                  <a:cxn ang="0">
                    <a:pos x="3649" y="663"/>
                  </a:cxn>
                  <a:cxn ang="0">
                    <a:pos x="3712" y="591"/>
                  </a:cxn>
                  <a:cxn ang="0">
                    <a:pos x="3775" y="522"/>
                  </a:cxn>
                  <a:cxn ang="0">
                    <a:pos x="3838" y="462"/>
                  </a:cxn>
                  <a:cxn ang="0">
                    <a:pos x="3901" y="406"/>
                  </a:cxn>
                </a:cxnLst>
                <a:rect l="0" t="0" r="r" b="b"/>
                <a:pathLst>
                  <a:path w="3933" h="2461">
                    <a:moveTo>
                      <a:pt x="0" y="1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1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3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3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3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3"/>
                    </a:lnTo>
                    <a:lnTo>
                      <a:pt x="468" y="2"/>
                    </a:lnTo>
                    <a:lnTo>
                      <a:pt x="472" y="3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4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5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6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10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2"/>
                    </a:lnTo>
                    <a:lnTo>
                      <a:pt x="614" y="11"/>
                    </a:lnTo>
                    <a:lnTo>
                      <a:pt x="618" y="12"/>
                    </a:lnTo>
                    <a:lnTo>
                      <a:pt x="622" y="14"/>
                    </a:lnTo>
                    <a:lnTo>
                      <a:pt x="625" y="15"/>
                    </a:lnTo>
                    <a:lnTo>
                      <a:pt x="629" y="13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8"/>
                    </a:lnTo>
                    <a:lnTo>
                      <a:pt x="645" y="18"/>
                    </a:lnTo>
                    <a:lnTo>
                      <a:pt x="649" y="18"/>
                    </a:lnTo>
                    <a:lnTo>
                      <a:pt x="653" y="21"/>
                    </a:lnTo>
                    <a:lnTo>
                      <a:pt x="657" y="21"/>
                    </a:lnTo>
                    <a:lnTo>
                      <a:pt x="661" y="21"/>
                    </a:lnTo>
                    <a:lnTo>
                      <a:pt x="665" y="24"/>
                    </a:lnTo>
                    <a:lnTo>
                      <a:pt x="669" y="24"/>
                    </a:lnTo>
                    <a:lnTo>
                      <a:pt x="673" y="25"/>
                    </a:lnTo>
                    <a:lnTo>
                      <a:pt x="677" y="26"/>
                    </a:lnTo>
                    <a:lnTo>
                      <a:pt x="681" y="26"/>
                    </a:lnTo>
                    <a:lnTo>
                      <a:pt x="685" y="29"/>
                    </a:lnTo>
                    <a:lnTo>
                      <a:pt x="688" y="30"/>
                    </a:lnTo>
                    <a:lnTo>
                      <a:pt x="692" y="32"/>
                    </a:lnTo>
                    <a:lnTo>
                      <a:pt x="696" y="34"/>
                    </a:lnTo>
                    <a:lnTo>
                      <a:pt x="700" y="36"/>
                    </a:lnTo>
                    <a:lnTo>
                      <a:pt x="704" y="35"/>
                    </a:lnTo>
                    <a:lnTo>
                      <a:pt x="708" y="38"/>
                    </a:lnTo>
                    <a:lnTo>
                      <a:pt x="712" y="39"/>
                    </a:lnTo>
                    <a:lnTo>
                      <a:pt x="716" y="40"/>
                    </a:lnTo>
                    <a:lnTo>
                      <a:pt x="720" y="43"/>
                    </a:lnTo>
                    <a:lnTo>
                      <a:pt x="724" y="44"/>
                    </a:lnTo>
                    <a:lnTo>
                      <a:pt x="728" y="45"/>
                    </a:lnTo>
                    <a:lnTo>
                      <a:pt x="732" y="48"/>
                    </a:lnTo>
                    <a:lnTo>
                      <a:pt x="736" y="51"/>
                    </a:lnTo>
                    <a:lnTo>
                      <a:pt x="740" y="51"/>
                    </a:lnTo>
                    <a:lnTo>
                      <a:pt x="744" y="54"/>
                    </a:lnTo>
                    <a:lnTo>
                      <a:pt x="748" y="55"/>
                    </a:lnTo>
                    <a:lnTo>
                      <a:pt x="751" y="58"/>
                    </a:lnTo>
                    <a:lnTo>
                      <a:pt x="755" y="61"/>
                    </a:lnTo>
                    <a:lnTo>
                      <a:pt x="759" y="62"/>
                    </a:lnTo>
                    <a:lnTo>
                      <a:pt x="763" y="64"/>
                    </a:lnTo>
                    <a:lnTo>
                      <a:pt x="767" y="67"/>
                    </a:lnTo>
                    <a:lnTo>
                      <a:pt x="771" y="69"/>
                    </a:lnTo>
                    <a:lnTo>
                      <a:pt x="775" y="70"/>
                    </a:lnTo>
                    <a:lnTo>
                      <a:pt x="779" y="74"/>
                    </a:lnTo>
                    <a:lnTo>
                      <a:pt x="783" y="75"/>
                    </a:lnTo>
                    <a:lnTo>
                      <a:pt x="787" y="80"/>
                    </a:lnTo>
                    <a:lnTo>
                      <a:pt x="791" y="82"/>
                    </a:lnTo>
                    <a:lnTo>
                      <a:pt x="795" y="85"/>
                    </a:lnTo>
                    <a:lnTo>
                      <a:pt x="799" y="88"/>
                    </a:lnTo>
                    <a:lnTo>
                      <a:pt x="803" y="89"/>
                    </a:lnTo>
                    <a:lnTo>
                      <a:pt x="807" y="92"/>
                    </a:lnTo>
                    <a:lnTo>
                      <a:pt x="811" y="95"/>
                    </a:lnTo>
                    <a:lnTo>
                      <a:pt x="814" y="98"/>
                    </a:lnTo>
                    <a:lnTo>
                      <a:pt x="818" y="102"/>
                    </a:lnTo>
                    <a:lnTo>
                      <a:pt x="822" y="104"/>
                    </a:lnTo>
                    <a:lnTo>
                      <a:pt x="826" y="107"/>
                    </a:lnTo>
                    <a:lnTo>
                      <a:pt x="830" y="111"/>
                    </a:lnTo>
                    <a:lnTo>
                      <a:pt x="834" y="114"/>
                    </a:lnTo>
                    <a:lnTo>
                      <a:pt x="838" y="117"/>
                    </a:lnTo>
                    <a:lnTo>
                      <a:pt x="842" y="120"/>
                    </a:lnTo>
                    <a:lnTo>
                      <a:pt x="846" y="124"/>
                    </a:lnTo>
                    <a:lnTo>
                      <a:pt x="850" y="127"/>
                    </a:lnTo>
                    <a:lnTo>
                      <a:pt x="854" y="131"/>
                    </a:lnTo>
                    <a:lnTo>
                      <a:pt x="858" y="135"/>
                    </a:lnTo>
                    <a:lnTo>
                      <a:pt x="862" y="140"/>
                    </a:lnTo>
                    <a:lnTo>
                      <a:pt x="866" y="142"/>
                    </a:lnTo>
                    <a:lnTo>
                      <a:pt x="870" y="148"/>
                    </a:lnTo>
                    <a:lnTo>
                      <a:pt x="874" y="150"/>
                    </a:lnTo>
                    <a:lnTo>
                      <a:pt x="877" y="155"/>
                    </a:lnTo>
                    <a:lnTo>
                      <a:pt x="881" y="158"/>
                    </a:lnTo>
                    <a:lnTo>
                      <a:pt x="885" y="163"/>
                    </a:lnTo>
                    <a:lnTo>
                      <a:pt x="889" y="166"/>
                    </a:lnTo>
                    <a:lnTo>
                      <a:pt x="893" y="172"/>
                    </a:lnTo>
                    <a:lnTo>
                      <a:pt x="897" y="176"/>
                    </a:lnTo>
                    <a:lnTo>
                      <a:pt x="901" y="179"/>
                    </a:lnTo>
                    <a:lnTo>
                      <a:pt x="905" y="184"/>
                    </a:lnTo>
                    <a:lnTo>
                      <a:pt x="909" y="189"/>
                    </a:lnTo>
                    <a:lnTo>
                      <a:pt x="913" y="193"/>
                    </a:lnTo>
                    <a:lnTo>
                      <a:pt x="917" y="197"/>
                    </a:lnTo>
                    <a:lnTo>
                      <a:pt x="921" y="204"/>
                    </a:lnTo>
                    <a:lnTo>
                      <a:pt x="925" y="207"/>
                    </a:lnTo>
                    <a:lnTo>
                      <a:pt x="929" y="212"/>
                    </a:lnTo>
                    <a:lnTo>
                      <a:pt x="933" y="217"/>
                    </a:lnTo>
                    <a:lnTo>
                      <a:pt x="937" y="221"/>
                    </a:lnTo>
                    <a:lnTo>
                      <a:pt x="940" y="227"/>
                    </a:lnTo>
                    <a:lnTo>
                      <a:pt x="944" y="232"/>
                    </a:lnTo>
                    <a:lnTo>
                      <a:pt x="948" y="239"/>
                    </a:lnTo>
                    <a:lnTo>
                      <a:pt x="952" y="243"/>
                    </a:lnTo>
                    <a:lnTo>
                      <a:pt x="956" y="248"/>
                    </a:lnTo>
                    <a:lnTo>
                      <a:pt x="960" y="254"/>
                    </a:lnTo>
                    <a:lnTo>
                      <a:pt x="964" y="259"/>
                    </a:lnTo>
                    <a:lnTo>
                      <a:pt x="968" y="266"/>
                    </a:lnTo>
                    <a:lnTo>
                      <a:pt x="972" y="271"/>
                    </a:lnTo>
                    <a:lnTo>
                      <a:pt x="976" y="277"/>
                    </a:lnTo>
                    <a:lnTo>
                      <a:pt x="980" y="282"/>
                    </a:lnTo>
                    <a:lnTo>
                      <a:pt x="984" y="287"/>
                    </a:lnTo>
                    <a:lnTo>
                      <a:pt x="988" y="293"/>
                    </a:lnTo>
                    <a:lnTo>
                      <a:pt x="992" y="299"/>
                    </a:lnTo>
                    <a:lnTo>
                      <a:pt x="996" y="304"/>
                    </a:lnTo>
                    <a:lnTo>
                      <a:pt x="999" y="312"/>
                    </a:lnTo>
                    <a:lnTo>
                      <a:pt x="1003" y="318"/>
                    </a:lnTo>
                    <a:lnTo>
                      <a:pt x="1007" y="322"/>
                    </a:lnTo>
                    <a:lnTo>
                      <a:pt x="1011" y="330"/>
                    </a:lnTo>
                    <a:lnTo>
                      <a:pt x="1015" y="336"/>
                    </a:lnTo>
                    <a:lnTo>
                      <a:pt x="1019" y="341"/>
                    </a:lnTo>
                    <a:lnTo>
                      <a:pt x="1023" y="348"/>
                    </a:lnTo>
                    <a:lnTo>
                      <a:pt x="1027" y="354"/>
                    </a:lnTo>
                    <a:lnTo>
                      <a:pt x="1031" y="362"/>
                    </a:lnTo>
                    <a:lnTo>
                      <a:pt x="1035" y="368"/>
                    </a:lnTo>
                    <a:lnTo>
                      <a:pt x="1039" y="374"/>
                    </a:lnTo>
                    <a:lnTo>
                      <a:pt x="1043" y="381"/>
                    </a:lnTo>
                    <a:lnTo>
                      <a:pt x="1047" y="388"/>
                    </a:lnTo>
                    <a:lnTo>
                      <a:pt x="1051" y="394"/>
                    </a:lnTo>
                    <a:lnTo>
                      <a:pt x="1055" y="402"/>
                    </a:lnTo>
                    <a:lnTo>
                      <a:pt x="1059" y="408"/>
                    </a:lnTo>
                    <a:lnTo>
                      <a:pt x="1062" y="416"/>
                    </a:lnTo>
                    <a:lnTo>
                      <a:pt x="1066" y="421"/>
                    </a:lnTo>
                    <a:lnTo>
                      <a:pt x="1070" y="429"/>
                    </a:lnTo>
                    <a:lnTo>
                      <a:pt x="1074" y="436"/>
                    </a:lnTo>
                    <a:lnTo>
                      <a:pt x="1078" y="443"/>
                    </a:lnTo>
                    <a:lnTo>
                      <a:pt x="1082" y="450"/>
                    </a:lnTo>
                    <a:lnTo>
                      <a:pt x="1086" y="457"/>
                    </a:lnTo>
                    <a:lnTo>
                      <a:pt x="1090" y="464"/>
                    </a:lnTo>
                    <a:lnTo>
                      <a:pt x="1094" y="471"/>
                    </a:lnTo>
                    <a:lnTo>
                      <a:pt x="1098" y="479"/>
                    </a:lnTo>
                    <a:lnTo>
                      <a:pt x="1102" y="486"/>
                    </a:lnTo>
                    <a:lnTo>
                      <a:pt x="1106" y="493"/>
                    </a:lnTo>
                    <a:lnTo>
                      <a:pt x="1110" y="502"/>
                    </a:lnTo>
                    <a:lnTo>
                      <a:pt x="1114" y="509"/>
                    </a:lnTo>
                    <a:lnTo>
                      <a:pt x="1118" y="515"/>
                    </a:lnTo>
                    <a:lnTo>
                      <a:pt x="1122" y="524"/>
                    </a:lnTo>
                    <a:lnTo>
                      <a:pt x="1125" y="531"/>
                    </a:lnTo>
                    <a:lnTo>
                      <a:pt x="1129" y="538"/>
                    </a:lnTo>
                    <a:lnTo>
                      <a:pt x="1133" y="546"/>
                    </a:lnTo>
                    <a:lnTo>
                      <a:pt x="1137" y="554"/>
                    </a:lnTo>
                    <a:lnTo>
                      <a:pt x="1141" y="564"/>
                    </a:lnTo>
                    <a:lnTo>
                      <a:pt x="1145" y="570"/>
                    </a:lnTo>
                    <a:lnTo>
                      <a:pt x="1149" y="578"/>
                    </a:lnTo>
                    <a:lnTo>
                      <a:pt x="1153" y="587"/>
                    </a:lnTo>
                    <a:lnTo>
                      <a:pt x="1157" y="593"/>
                    </a:lnTo>
                    <a:lnTo>
                      <a:pt x="1161" y="601"/>
                    </a:lnTo>
                    <a:lnTo>
                      <a:pt x="1165" y="610"/>
                    </a:lnTo>
                    <a:lnTo>
                      <a:pt x="1169" y="617"/>
                    </a:lnTo>
                    <a:lnTo>
                      <a:pt x="1173" y="625"/>
                    </a:lnTo>
                    <a:lnTo>
                      <a:pt x="1177" y="633"/>
                    </a:lnTo>
                    <a:lnTo>
                      <a:pt x="1181" y="642"/>
                    </a:lnTo>
                    <a:lnTo>
                      <a:pt x="1185" y="650"/>
                    </a:lnTo>
                    <a:lnTo>
                      <a:pt x="1188" y="658"/>
                    </a:lnTo>
                    <a:lnTo>
                      <a:pt x="1192" y="668"/>
                    </a:lnTo>
                    <a:lnTo>
                      <a:pt x="1196" y="674"/>
                    </a:lnTo>
                    <a:lnTo>
                      <a:pt x="1200" y="682"/>
                    </a:lnTo>
                    <a:lnTo>
                      <a:pt x="1204" y="692"/>
                    </a:lnTo>
                    <a:lnTo>
                      <a:pt x="1208" y="700"/>
                    </a:lnTo>
                    <a:lnTo>
                      <a:pt x="1212" y="708"/>
                    </a:lnTo>
                    <a:lnTo>
                      <a:pt x="1216" y="718"/>
                    </a:lnTo>
                    <a:lnTo>
                      <a:pt x="1220" y="726"/>
                    </a:lnTo>
                    <a:lnTo>
                      <a:pt x="1224" y="734"/>
                    </a:lnTo>
                    <a:lnTo>
                      <a:pt x="1228" y="742"/>
                    </a:lnTo>
                    <a:lnTo>
                      <a:pt x="1232" y="751"/>
                    </a:lnTo>
                    <a:lnTo>
                      <a:pt x="1236" y="759"/>
                    </a:lnTo>
                    <a:lnTo>
                      <a:pt x="1240" y="767"/>
                    </a:lnTo>
                    <a:lnTo>
                      <a:pt x="1244" y="777"/>
                    </a:lnTo>
                    <a:lnTo>
                      <a:pt x="1248" y="785"/>
                    </a:lnTo>
                    <a:lnTo>
                      <a:pt x="1251" y="794"/>
                    </a:lnTo>
                    <a:lnTo>
                      <a:pt x="1255" y="803"/>
                    </a:lnTo>
                    <a:lnTo>
                      <a:pt x="1259" y="811"/>
                    </a:lnTo>
                    <a:lnTo>
                      <a:pt x="1263" y="821"/>
                    </a:lnTo>
                    <a:lnTo>
                      <a:pt x="1267" y="829"/>
                    </a:lnTo>
                    <a:lnTo>
                      <a:pt x="1271" y="837"/>
                    </a:lnTo>
                    <a:lnTo>
                      <a:pt x="1275" y="846"/>
                    </a:lnTo>
                    <a:lnTo>
                      <a:pt x="1279" y="855"/>
                    </a:lnTo>
                    <a:lnTo>
                      <a:pt x="1283" y="863"/>
                    </a:lnTo>
                    <a:lnTo>
                      <a:pt x="1287" y="872"/>
                    </a:lnTo>
                    <a:lnTo>
                      <a:pt x="1291" y="882"/>
                    </a:lnTo>
                    <a:lnTo>
                      <a:pt x="1295" y="891"/>
                    </a:lnTo>
                    <a:lnTo>
                      <a:pt x="1299" y="899"/>
                    </a:lnTo>
                    <a:lnTo>
                      <a:pt x="1303" y="908"/>
                    </a:lnTo>
                    <a:lnTo>
                      <a:pt x="1307" y="915"/>
                    </a:lnTo>
                    <a:lnTo>
                      <a:pt x="1311" y="925"/>
                    </a:lnTo>
                    <a:lnTo>
                      <a:pt x="1314" y="934"/>
                    </a:lnTo>
                    <a:lnTo>
                      <a:pt x="1318" y="943"/>
                    </a:lnTo>
                    <a:lnTo>
                      <a:pt x="1322" y="952"/>
                    </a:lnTo>
                    <a:lnTo>
                      <a:pt x="1326" y="962"/>
                    </a:lnTo>
                    <a:lnTo>
                      <a:pt x="1330" y="969"/>
                    </a:lnTo>
                    <a:lnTo>
                      <a:pt x="1334" y="979"/>
                    </a:lnTo>
                    <a:lnTo>
                      <a:pt x="1338" y="988"/>
                    </a:lnTo>
                    <a:lnTo>
                      <a:pt x="1342" y="997"/>
                    </a:lnTo>
                    <a:lnTo>
                      <a:pt x="1346" y="1006"/>
                    </a:lnTo>
                    <a:lnTo>
                      <a:pt x="1350" y="1016"/>
                    </a:lnTo>
                    <a:lnTo>
                      <a:pt x="1354" y="1025"/>
                    </a:lnTo>
                    <a:lnTo>
                      <a:pt x="1358" y="1033"/>
                    </a:lnTo>
                    <a:lnTo>
                      <a:pt x="1362" y="1042"/>
                    </a:lnTo>
                    <a:lnTo>
                      <a:pt x="1366" y="1051"/>
                    </a:lnTo>
                    <a:lnTo>
                      <a:pt x="1370" y="1061"/>
                    </a:lnTo>
                    <a:lnTo>
                      <a:pt x="1374" y="1068"/>
                    </a:lnTo>
                    <a:lnTo>
                      <a:pt x="1377" y="1078"/>
                    </a:lnTo>
                    <a:lnTo>
                      <a:pt x="1381" y="1087"/>
                    </a:lnTo>
                    <a:lnTo>
                      <a:pt x="1385" y="1097"/>
                    </a:lnTo>
                    <a:lnTo>
                      <a:pt x="1389" y="1105"/>
                    </a:lnTo>
                    <a:lnTo>
                      <a:pt x="1393" y="1114"/>
                    </a:lnTo>
                    <a:lnTo>
                      <a:pt x="1397" y="1124"/>
                    </a:lnTo>
                    <a:lnTo>
                      <a:pt x="1401" y="1132"/>
                    </a:lnTo>
                    <a:lnTo>
                      <a:pt x="1405" y="1142"/>
                    </a:lnTo>
                    <a:lnTo>
                      <a:pt x="1409" y="1151"/>
                    </a:lnTo>
                    <a:lnTo>
                      <a:pt x="1413" y="1160"/>
                    </a:lnTo>
                    <a:lnTo>
                      <a:pt x="1417" y="1168"/>
                    </a:lnTo>
                    <a:lnTo>
                      <a:pt x="1421" y="1178"/>
                    </a:lnTo>
                    <a:lnTo>
                      <a:pt x="1425" y="1187"/>
                    </a:lnTo>
                    <a:lnTo>
                      <a:pt x="1429" y="1197"/>
                    </a:lnTo>
                    <a:lnTo>
                      <a:pt x="1433" y="1205"/>
                    </a:lnTo>
                    <a:lnTo>
                      <a:pt x="1437" y="1214"/>
                    </a:lnTo>
                    <a:lnTo>
                      <a:pt x="1440" y="1224"/>
                    </a:lnTo>
                    <a:lnTo>
                      <a:pt x="1444" y="1232"/>
                    </a:lnTo>
                    <a:lnTo>
                      <a:pt x="1448" y="1242"/>
                    </a:lnTo>
                    <a:lnTo>
                      <a:pt x="1452" y="1251"/>
                    </a:lnTo>
                    <a:lnTo>
                      <a:pt x="1456" y="1259"/>
                    </a:lnTo>
                    <a:lnTo>
                      <a:pt x="1460" y="1269"/>
                    </a:lnTo>
                    <a:lnTo>
                      <a:pt x="1464" y="1277"/>
                    </a:lnTo>
                    <a:lnTo>
                      <a:pt x="1468" y="1286"/>
                    </a:lnTo>
                    <a:lnTo>
                      <a:pt x="1472" y="1295"/>
                    </a:lnTo>
                    <a:lnTo>
                      <a:pt x="1476" y="1305"/>
                    </a:lnTo>
                    <a:lnTo>
                      <a:pt x="1480" y="1313"/>
                    </a:lnTo>
                    <a:lnTo>
                      <a:pt x="1484" y="1323"/>
                    </a:lnTo>
                    <a:lnTo>
                      <a:pt x="1488" y="1332"/>
                    </a:lnTo>
                    <a:lnTo>
                      <a:pt x="1492" y="1341"/>
                    </a:lnTo>
                    <a:lnTo>
                      <a:pt x="1496" y="1351"/>
                    </a:lnTo>
                    <a:lnTo>
                      <a:pt x="1499" y="1358"/>
                    </a:lnTo>
                    <a:lnTo>
                      <a:pt x="1503" y="1368"/>
                    </a:lnTo>
                    <a:lnTo>
                      <a:pt x="1507" y="1377"/>
                    </a:lnTo>
                    <a:lnTo>
                      <a:pt x="1511" y="1384"/>
                    </a:lnTo>
                    <a:lnTo>
                      <a:pt x="1515" y="1395"/>
                    </a:lnTo>
                    <a:lnTo>
                      <a:pt x="1519" y="1404"/>
                    </a:lnTo>
                    <a:lnTo>
                      <a:pt x="1523" y="1412"/>
                    </a:lnTo>
                    <a:lnTo>
                      <a:pt x="1527" y="1421"/>
                    </a:lnTo>
                    <a:lnTo>
                      <a:pt x="1531" y="1431"/>
                    </a:lnTo>
                    <a:lnTo>
                      <a:pt x="1535" y="1439"/>
                    </a:lnTo>
                    <a:lnTo>
                      <a:pt x="1539" y="1450"/>
                    </a:lnTo>
                    <a:lnTo>
                      <a:pt x="1543" y="1458"/>
                    </a:lnTo>
                    <a:lnTo>
                      <a:pt x="1547" y="1466"/>
                    </a:lnTo>
                    <a:lnTo>
                      <a:pt x="1551" y="1475"/>
                    </a:lnTo>
                    <a:lnTo>
                      <a:pt x="1555" y="1484"/>
                    </a:lnTo>
                    <a:lnTo>
                      <a:pt x="1559" y="1492"/>
                    </a:lnTo>
                    <a:lnTo>
                      <a:pt x="1562" y="1503"/>
                    </a:lnTo>
                    <a:lnTo>
                      <a:pt x="1566" y="1510"/>
                    </a:lnTo>
                    <a:lnTo>
                      <a:pt x="1570" y="1518"/>
                    </a:lnTo>
                    <a:lnTo>
                      <a:pt x="1574" y="1528"/>
                    </a:lnTo>
                    <a:lnTo>
                      <a:pt x="1578" y="1536"/>
                    </a:lnTo>
                    <a:lnTo>
                      <a:pt x="1582" y="1546"/>
                    </a:lnTo>
                    <a:lnTo>
                      <a:pt x="1586" y="1555"/>
                    </a:lnTo>
                    <a:lnTo>
                      <a:pt x="1590" y="1562"/>
                    </a:lnTo>
                    <a:lnTo>
                      <a:pt x="1594" y="1572"/>
                    </a:lnTo>
                    <a:lnTo>
                      <a:pt x="1598" y="1582"/>
                    </a:lnTo>
                    <a:lnTo>
                      <a:pt x="1602" y="1589"/>
                    </a:lnTo>
                    <a:lnTo>
                      <a:pt x="1606" y="1598"/>
                    </a:lnTo>
                    <a:lnTo>
                      <a:pt x="1610" y="1606"/>
                    </a:lnTo>
                    <a:lnTo>
                      <a:pt x="1614" y="1614"/>
                    </a:lnTo>
                    <a:lnTo>
                      <a:pt x="1618" y="1622"/>
                    </a:lnTo>
                    <a:lnTo>
                      <a:pt x="1622" y="1632"/>
                    </a:lnTo>
                    <a:lnTo>
                      <a:pt x="1625" y="1641"/>
                    </a:lnTo>
                    <a:lnTo>
                      <a:pt x="1629" y="1649"/>
                    </a:lnTo>
                    <a:lnTo>
                      <a:pt x="1633" y="1658"/>
                    </a:lnTo>
                    <a:lnTo>
                      <a:pt x="1637" y="1666"/>
                    </a:lnTo>
                    <a:lnTo>
                      <a:pt x="1641" y="1674"/>
                    </a:lnTo>
                    <a:lnTo>
                      <a:pt x="1645" y="1682"/>
                    </a:lnTo>
                    <a:lnTo>
                      <a:pt x="1649" y="1691"/>
                    </a:lnTo>
                    <a:lnTo>
                      <a:pt x="1653" y="1699"/>
                    </a:lnTo>
                    <a:lnTo>
                      <a:pt x="1657" y="1707"/>
                    </a:lnTo>
                    <a:lnTo>
                      <a:pt x="1661" y="1715"/>
                    </a:lnTo>
                    <a:lnTo>
                      <a:pt x="1665" y="1723"/>
                    </a:lnTo>
                    <a:lnTo>
                      <a:pt x="1669" y="1732"/>
                    </a:lnTo>
                    <a:lnTo>
                      <a:pt x="1673" y="1742"/>
                    </a:lnTo>
                    <a:lnTo>
                      <a:pt x="1677" y="1750"/>
                    </a:lnTo>
                    <a:lnTo>
                      <a:pt x="1681" y="1756"/>
                    </a:lnTo>
                    <a:lnTo>
                      <a:pt x="1685" y="1765"/>
                    </a:lnTo>
                    <a:lnTo>
                      <a:pt x="1688" y="1773"/>
                    </a:lnTo>
                    <a:lnTo>
                      <a:pt x="1692" y="1781"/>
                    </a:lnTo>
                    <a:lnTo>
                      <a:pt x="1696" y="1789"/>
                    </a:lnTo>
                    <a:lnTo>
                      <a:pt x="1700" y="1798"/>
                    </a:lnTo>
                    <a:lnTo>
                      <a:pt x="1704" y="1804"/>
                    </a:lnTo>
                    <a:lnTo>
                      <a:pt x="1708" y="1814"/>
                    </a:lnTo>
                    <a:lnTo>
                      <a:pt x="1712" y="1821"/>
                    </a:lnTo>
                    <a:lnTo>
                      <a:pt x="1716" y="1829"/>
                    </a:lnTo>
                    <a:lnTo>
                      <a:pt x="1720" y="1838"/>
                    </a:lnTo>
                    <a:lnTo>
                      <a:pt x="1724" y="1845"/>
                    </a:lnTo>
                    <a:lnTo>
                      <a:pt x="1728" y="1851"/>
                    </a:lnTo>
                    <a:lnTo>
                      <a:pt x="1732" y="1860"/>
                    </a:lnTo>
                    <a:lnTo>
                      <a:pt x="1736" y="1867"/>
                    </a:lnTo>
                    <a:lnTo>
                      <a:pt x="1740" y="1875"/>
                    </a:lnTo>
                    <a:lnTo>
                      <a:pt x="1744" y="1883"/>
                    </a:lnTo>
                    <a:lnTo>
                      <a:pt x="1748" y="1890"/>
                    </a:lnTo>
                    <a:lnTo>
                      <a:pt x="1751" y="1898"/>
                    </a:lnTo>
                    <a:lnTo>
                      <a:pt x="1755" y="1906"/>
                    </a:lnTo>
                    <a:lnTo>
                      <a:pt x="1759" y="1913"/>
                    </a:lnTo>
                    <a:lnTo>
                      <a:pt x="1763" y="1920"/>
                    </a:lnTo>
                    <a:lnTo>
                      <a:pt x="1767" y="1928"/>
                    </a:lnTo>
                    <a:lnTo>
                      <a:pt x="1771" y="1935"/>
                    </a:lnTo>
                    <a:lnTo>
                      <a:pt x="1775" y="1942"/>
                    </a:lnTo>
                    <a:lnTo>
                      <a:pt x="1779" y="1951"/>
                    </a:lnTo>
                    <a:lnTo>
                      <a:pt x="1783" y="1957"/>
                    </a:lnTo>
                    <a:lnTo>
                      <a:pt x="1787" y="1965"/>
                    </a:lnTo>
                    <a:lnTo>
                      <a:pt x="1791" y="1973"/>
                    </a:lnTo>
                    <a:lnTo>
                      <a:pt x="1795" y="1980"/>
                    </a:lnTo>
                    <a:lnTo>
                      <a:pt x="1799" y="1986"/>
                    </a:lnTo>
                    <a:lnTo>
                      <a:pt x="1803" y="1993"/>
                    </a:lnTo>
                    <a:lnTo>
                      <a:pt x="1807" y="2001"/>
                    </a:lnTo>
                    <a:lnTo>
                      <a:pt x="1811" y="2008"/>
                    </a:lnTo>
                    <a:lnTo>
                      <a:pt x="1814" y="2014"/>
                    </a:lnTo>
                    <a:lnTo>
                      <a:pt x="1818" y="2023"/>
                    </a:lnTo>
                    <a:lnTo>
                      <a:pt x="1822" y="2029"/>
                    </a:lnTo>
                    <a:lnTo>
                      <a:pt x="1826" y="2035"/>
                    </a:lnTo>
                    <a:lnTo>
                      <a:pt x="1830" y="2042"/>
                    </a:lnTo>
                    <a:lnTo>
                      <a:pt x="1834" y="2049"/>
                    </a:lnTo>
                    <a:lnTo>
                      <a:pt x="1838" y="2056"/>
                    </a:lnTo>
                    <a:lnTo>
                      <a:pt x="1842" y="2062"/>
                    </a:lnTo>
                    <a:lnTo>
                      <a:pt x="1846" y="2069"/>
                    </a:lnTo>
                    <a:lnTo>
                      <a:pt x="1850" y="2075"/>
                    </a:lnTo>
                    <a:lnTo>
                      <a:pt x="1854" y="2082"/>
                    </a:lnTo>
                    <a:lnTo>
                      <a:pt x="1858" y="2089"/>
                    </a:lnTo>
                    <a:lnTo>
                      <a:pt x="1862" y="2094"/>
                    </a:lnTo>
                    <a:lnTo>
                      <a:pt x="1866" y="2101"/>
                    </a:lnTo>
                    <a:lnTo>
                      <a:pt x="1870" y="2107"/>
                    </a:lnTo>
                    <a:lnTo>
                      <a:pt x="1874" y="2114"/>
                    </a:lnTo>
                    <a:lnTo>
                      <a:pt x="1877" y="2120"/>
                    </a:lnTo>
                    <a:lnTo>
                      <a:pt x="1881" y="2126"/>
                    </a:lnTo>
                    <a:lnTo>
                      <a:pt x="1885" y="2132"/>
                    </a:lnTo>
                    <a:lnTo>
                      <a:pt x="1889" y="2139"/>
                    </a:lnTo>
                    <a:lnTo>
                      <a:pt x="1893" y="2145"/>
                    </a:lnTo>
                    <a:lnTo>
                      <a:pt x="1897" y="2150"/>
                    </a:lnTo>
                    <a:lnTo>
                      <a:pt x="1901" y="2158"/>
                    </a:lnTo>
                    <a:lnTo>
                      <a:pt x="1905" y="2162"/>
                    </a:lnTo>
                    <a:lnTo>
                      <a:pt x="1909" y="2168"/>
                    </a:lnTo>
                    <a:lnTo>
                      <a:pt x="1913" y="2174"/>
                    </a:lnTo>
                    <a:lnTo>
                      <a:pt x="1917" y="2180"/>
                    </a:lnTo>
                    <a:lnTo>
                      <a:pt x="1921" y="2186"/>
                    </a:lnTo>
                    <a:lnTo>
                      <a:pt x="1925" y="2191"/>
                    </a:lnTo>
                    <a:lnTo>
                      <a:pt x="1929" y="2196"/>
                    </a:lnTo>
                    <a:lnTo>
                      <a:pt x="1933" y="2203"/>
                    </a:lnTo>
                    <a:lnTo>
                      <a:pt x="1937" y="2208"/>
                    </a:lnTo>
                    <a:lnTo>
                      <a:pt x="1940" y="2213"/>
                    </a:lnTo>
                    <a:lnTo>
                      <a:pt x="1944" y="2218"/>
                    </a:lnTo>
                    <a:lnTo>
                      <a:pt x="1948" y="2224"/>
                    </a:lnTo>
                    <a:lnTo>
                      <a:pt x="1952" y="2229"/>
                    </a:lnTo>
                    <a:lnTo>
                      <a:pt x="1956" y="2236"/>
                    </a:lnTo>
                    <a:lnTo>
                      <a:pt x="1960" y="2240"/>
                    </a:lnTo>
                    <a:lnTo>
                      <a:pt x="1964" y="2245"/>
                    </a:lnTo>
                    <a:lnTo>
                      <a:pt x="1968" y="2251"/>
                    </a:lnTo>
                    <a:lnTo>
                      <a:pt x="1972" y="2255"/>
                    </a:lnTo>
                    <a:lnTo>
                      <a:pt x="1976" y="2260"/>
                    </a:lnTo>
                    <a:lnTo>
                      <a:pt x="1980" y="2264"/>
                    </a:lnTo>
                    <a:lnTo>
                      <a:pt x="1984" y="2270"/>
                    </a:lnTo>
                    <a:lnTo>
                      <a:pt x="1988" y="2275"/>
                    </a:lnTo>
                    <a:lnTo>
                      <a:pt x="1992" y="2280"/>
                    </a:lnTo>
                    <a:lnTo>
                      <a:pt x="1996" y="2284"/>
                    </a:lnTo>
                    <a:lnTo>
                      <a:pt x="1999" y="2290"/>
                    </a:lnTo>
                    <a:lnTo>
                      <a:pt x="2003" y="2294"/>
                    </a:lnTo>
                    <a:lnTo>
                      <a:pt x="2007" y="2298"/>
                    </a:lnTo>
                    <a:lnTo>
                      <a:pt x="2011" y="2302"/>
                    </a:lnTo>
                    <a:lnTo>
                      <a:pt x="2015" y="2306"/>
                    </a:lnTo>
                    <a:lnTo>
                      <a:pt x="2019" y="2311"/>
                    </a:lnTo>
                    <a:lnTo>
                      <a:pt x="2023" y="2315"/>
                    </a:lnTo>
                    <a:lnTo>
                      <a:pt x="2027" y="2320"/>
                    </a:lnTo>
                    <a:lnTo>
                      <a:pt x="2031" y="2323"/>
                    </a:lnTo>
                    <a:lnTo>
                      <a:pt x="2035" y="2328"/>
                    </a:lnTo>
                    <a:lnTo>
                      <a:pt x="2039" y="2332"/>
                    </a:lnTo>
                    <a:lnTo>
                      <a:pt x="2043" y="2335"/>
                    </a:lnTo>
                    <a:lnTo>
                      <a:pt x="2047" y="2339"/>
                    </a:lnTo>
                    <a:lnTo>
                      <a:pt x="2051" y="2344"/>
                    </a:lnTo>
                    <a:lnTo>
                      <a:pt x="2055" y="2348"/>
                    </a:lnTo>
                    <a:lnTo>
                      <a:pt x="2059" y="2351"/>
                    </a:lnTo>
                    <a:lnTo>
                      <a:pt x="2062" y="2355"/>
                    </a:lnTo>
                    <a:lnTo>
                      <a:pt x="2066" y="2359"/>
                    </a:lnTo>
                    <a:lnTo>
                      <a:pt x="2070" y="2362"/>
                    </a:lnTo>
                    <a:lnTo>
                      <a:pt x="2074" y="2365"/>
                    </a:lnTo>
                    <a:lnTo>
                      <a:pt x="2078" y="2369"/>
                    </a:lnTo>
                    <a:lnTo>
                      <a:pt x="2082" y="2372"/>
                    </a:lnTo>
                    <a:lnTo>
                      <a:pt x="2086" y="2375"/>
                    </a:lnTo>
                    <a:lnTo>
                      <a:pt x="2090" y="2378"/>
                    </a:lnTo>
                    <a:lnTo>
                      <a:pt x="2094" y="2382"/>
                    </a:lnTo>
                    <a:lnTo>
                      <a:pt x="2098" y="2384"/>
                    </a:lnTo>
                    <a:lnTo>
                      <a:pt x="2102" y="2388"/>
                    </a:lnTo>
                    <a:lnTo>
                      <a:pt x="2106" y="2391"/>
                    </a:lnTo>
                    <a:lnTo>
                      <a:pt x="2110" y="2394"/>
                    </a:lnTo>
                    <a:lnTo>
                      <a:pt x="2114" y="2397"/>
                    </a:lnTo>
                    <a:lnTo>
                      <a:pt x="2118" y="2400"/>
                    </a:lnTo>
                    <a:lnTo>
                      <a:pt x="2122" y="2404"/>
                    </a:lnTo>
                    <a:lnTo>
                      <a:pt x="2125" y="2405"/>
                    </a:lnTo>
                    <a:lnTo>
                      <a:pt x="2129" y="2407"/>
                    </a:lnTo>
                    <a:lnTo>
                      <a:pt x="2133" y="2410"/>
                    </a:lnTo>
                    <a:lnTo>
                      <a:pt x="2137" y="2413"/>
                    </a:lnTo>
                    <a:lnTo>
                      <a:pt x="2141" y="2415"/>
                    </a:lnTo>
                    <a:lnTo>
                      <a:pt x="2145" y="2417"/>
                    </a:lnTo>
                    <a:lnTo>
                      <a:pt x="2149" y="2420"/>
                    </a:lnTo>
                    <a:lnTo>
                      <a:pt x="2153" y="2422"/>
                    </a:lnTo>
                    <a:lnTo>
                      <a:pt x="2157" y="2425"/>
                    </a:lnTo>
                    <a:lnTo>
                      <a:pt x="2161" y="2426"/>
                    </a:lnTo>
                    <a:lnTo>
                      <a:pt x="2165" y="2428"/>
                    </a:lnTo>
                    <a:lnTo>
                      <a:pt x="2169" y="2430"/>
                    </a:lnTo>
                    <a:lnTo>
                      <a:pt x="2173" y="2433"/>
                    </a:lnTo>
                    <a:lnTo>
                      <a:pt x="2177" y="2435"/>
                    </a:lnTo>
                    <a:lnTo>
                      <a:pt x="2181" y="2436"/>
                    </a:lnTo>
                    <a:lnTo>
                      <a:pt x="2185" y="2438"/>
                    </a:lnTo>
                    <a:lnTo>
                      <a:pt x="2188" y="2440"/>
                    </a:lnTo>
                    <a:lnTo>
                      <a:pt x="2192" y="2441"/>
                    </a:lnTo>
                    <a:lnTo>
                      <a:pt x="2196" y="2444"/>
                    </a:lnTo>
                    <a:lnTo>
                      <a:pt x="2200" y="2444"/>
                    </a:lnTo>
                    <a:lnTo>
                      <a:pt x="2204" y="2445"/>
                    </a:lnTo>
                    <a:lnTo>
                      <a:pt x="2208" y="2447"/>
                    </a:lnTo>
                    <a:lnTo>
                      <a:pt x="2212" y="2448"/>
                    </a:lnTo>
                    <a:lnTo>
                      <a:pt x="2216" y="2450"/>
                    </a:lnTo>
                    <a:lnTo>
                      <a:pt x="2220" y="2451"/>
                    </a:lnTo>
                    <a:lnTo>
                      <a:pt x="2224" y="2452"/>
                    </a:lnTo>
                    <a:lnTo>
                      <a:pt x="2228" y="2453"/>
                    </a:lnTo>
                    <a:lnTo>
                      <a:pt x="2232" y="2454"/>
                    </a:lnTo>
                    <a:lnTo>
                      <a:pt x="2236" y="2455"/>
                    </a:lnTo>
                    <a:lnTo>
                      <a:pt x="2240" y="2456"/>
                    </a:lnTo>
                    <a:lnTo>
                      <a:pt x="2244" y="2457"/>
                    </a:lnTo>
                    <a:lnTo>
                      <a:pt x="2248" y="2456"/>
                    </a:lnTo>
                    <a:lnTo>
                      <a:pt x="2251" y="2459"/>
                    </a:lnTo>
                    <a:lnTo>
                      <a:pt x="2255" y="2457"/>
                    </a:lnTo>
                    <a:lnTo>
                      <a:pt x="2259" y="2459"/>
                    </a:lnTo>
                    <a:lnTo>
                      <a:pt x="2263" y="2459"/>
                    </a:lnTo>
                    <a:lnTo>
                      <a:pt x="2267" y="2459"/>
                    </a:lnTo>
                    <a:lnTo>
                      <a:pt x="2271" y="2460"/>
                    </a:lnTo>
                    <a:lnTo>
                      <a:pt x="2275" y="2459"/>
                    </a:lnTo>
                    <a:lnTo>
                      <a:pt x="2279" y="2460"/>
                    </a:lnTo>
                    <a:lnTo>
                      <a:pt x="2283" y="2460"/>
                    </a:lnTo>
                    <a:lnTo>
                      <a:pt x="2287" y="2461"/>
                    </a:lnTo>
                    <a:lnTo>
                      <a:pt x="2291" y="2460"/>
                    </a:lnTo>
                    <a:lnTo>
                      <a:pt x="2295" y="2461"/>
                    </a:lnTo>
                    <a:lnTo>
                      <a:pt x="2299" y="2460"/>
                    </a:lnTo>
                    <a:lnTo>
                      <a:pt x="2303" y="2459"/>
                    </a:lnTo>
                    <a:lnTo>
                      <a:pt x="2307" y="2460"/>
                    </a:lnTo>
                    <a:lnTo>
                      <a:pt x="2311" y="2461"/>
                    </a:lnTo>
                    <a:lnTo>
                      <a:pt x="2314" y="2458"/>
                    </a:lnTo>
                    <a:lnTo>
                      <a:pt x="2318" y="2459"/>
                    </a:lnTo>
                    <a:lnTo>
                      <a:pt x="2322" y="2458"/>
                    </a:lnTo>
                    <a:lnTo>
                      <a:pt x="2326" y="2458"/>
                    </a:lnTo>
                    <a:lnTo>
                      <a:pt x="2330" y="2458"/>
                    </a:lnTo>
                    <a:lnTo>
                      <a:pt x="2334" y="2457"/>
                    </a:lnTo>
                    <a:lnTo>
                      <a:pt x="2338" y="2457"/>
                    </a:lnTo>
                    <a:lnTo>
                      <a:pt x="2342" y="2455"/>
                    </a:lnTo>
                    <a:lnTo>
                      <a:pt x="2346" y="2454"/>
                    </a:lnTo>
                    <a:lnTo>
                      <a:pt x="2350" y="2454"/>
                    </a:lnTo>
                    <a:lnTo>
                      <a:pt x="2354" y="2452"/>
                    </a:lnTo>
                    <a:lnTo>
                      <a:pt x="2358" y="2451"/>
                    </a:lnTo>
                    <a:lnTo>
                      <a:pt x="2362" y="2451"/>
                    </a:lnTo>
                    <a:lnTo>
                      <a:pt x="2366" y="2448"/>
                    </a:lnTo>
                    <a:lnTo>
                      <a:pt x="2370" y="2448"/>
                    </a:lnTo>
                    <a:lnTo>
                      <a:pt x="2374" y="2446"/>
                    </a:lnTo>
                    <a:lnTo>
                      <a:pt x="2377" y="2446"/>
                    </a:lnTo>
                    <a:lnTo>
                      <a:pt x="2381" y="2444"/>
                    </a:lnTo>
                    <a:lnTo>
                      <a:pt x="2385" y="2443"/>
                    </a:lnTo>
                    <a:lnTo>
                      <a:pt x="2389" y="2442"/>
                    </a:lnTo>
                    <a:lnTo>
                      <a:pt x="2393" y="2439"/>
                    </a:lnTo>
                    <a:lnTo>
                      <a:pt x="2397" y="2437"/>
                    </a:lnTo>
                    <a:lnTo>
                      <a:pt x="2401" y="2436"/>
                    </a:lnTo>
                    <a:lnTo>
                      <a:pt x="2405" y="2435"/>
                    </a:lnTo>
                    <a:lnTo>
                      <a:pt x="2409" y="2433"/>
                    </a:lnTo>
                    <a:lnTo>
                      <a:pt x="2413" y="2431"/>
                    </a:lnTo>
                    <a:lnTo>
                      <a:pt x="2417" y="2429"/>
                    </a:lnTo>
                    <a:lnTo>
                      <a:pt x="2421" y="2428"/>
                    </a:lnTo>
                    <a:lnTo>
                      <a:pt x="2425" y="2424"/>
                    </a:lnTo>
                    <a:lnTo>
                      <a:pt x="2429" y="2423"/>
                    </a:lnTo>
                    <a:lnTo>
                      <a:pt x="2433" y="2421"/>
                    </a:lnTo>
                    <a:lnTo>
                      <a:pt x="2437" y="2418"/>
                    </a:lnTo>
                    <a:lnTo>
                      <a:pt x="2440" y="2415"/>
                    </a:lnTo>
                    <a:lnTo>
                      <a:pt x="2444" y="2413"/>
                    </a:lnTo>
                    <a:lnTo>
                      <a:pt x="2448" y="2412"/>
                    </a:lnTo>
                    <a:lnTo>
                      <a:pt x="2452" y="2410"/>
                    </a:lnTo>
                    <a:lnTo>
                      <a:pt x="2456" y="2407"/>
                    </a:lnTo>
                    <a:lnTo>
                      <a:pt x="2460" y="2404"/>
                    </a:lnTo>
                    <a:lnTo>
                      <a:pt x="2464" y="2401"/>
                    </a:lnTo>
                    <a:lnTo>
                      <a:pt x="2468" y="2400"/>
                    </a:lnTo>
                    <a:lnTo>
                      <a:pt x="2472" y="2396"/>
                    </a:lnTo>
                    <a:lnTo>
                      <a:pt x="2476" y="2393"/>
                    </a:lnTo>
                    <a:lnTo>
                      <a:pt x="2480" y="2391"/>
                    </a:lnTo>
                    <a:lnTo>
                      <a:pt x="2484" y="2388"/>
                    </a:lnTo>
                    <a:lnTo>
                      <a:pt x="2488" y="2385"/>
                    </a:lnTo>
                    <a:lnTo>
                      <a:pt x="2492" y="2382"/>
                    </a:lnTo>
                    <a:lnTo>
                      <a:pt x="2496" y="2379"/>
                    </a:lnTo>
                    <a:lnTo>
                      <a:pt x="2499" y="2377"/>
                    </a:lnTo>
                    <a:lnTo>
                      <a:pt x="2503" y="2373"/>
                    </a:lnTo>
                    <a:lnTo>
                      <a:pt x="2507" y="2370"/>
                    </a:lnTo>
                    <a:lnTo>
                      <a:pt x="2511" y="2366"/>
                    </a:lnTo>
                    <a:lnTo>
                      <a:pt x="2515" y="2362"/>
                    </a:lnTo>
                    <a:lnTo>
                      <a:pt x="2519" y="2358"/>
                    </a:lnTo>
                    <a:lnTo>
                      <a:pt x="2523" y="2355"/>
                    </a:lnTo>
                    <a:lnTo>
                      <a:pt x="2527" y="2353"/>
                    </a:lnTo>
                    <a:lnTo>
                      <a:pt x="2531" y="2349"/>
                    </a:lnTo>
                    <a:lnTo>
                      <a:pt x="2535" y="2346"/>
                    </a:lnTo>
                    <a:lnTo>
                      <a:pt x="2539" y="2343"/>
                    </a:lnTo>
                    <a:lnTo>
                      <a:pt x="2543" y="2339"/>
                    </a:lnTo>
                    <a:lnTo>
                      <a:pt x="2547" y="2334"/>
                    </a:lnTo>
                    <a:lnTo>
                      <a:pt x="2551" y="2332"/>
                    </a:lnTo>
                    <a:lnTo>
                      <a:pt x="2555" y="2327"/>
                    </a:lnTo>
                    <a:lnTo>
                      <a:pt x="2559" y="2323"/>
                    </a:lnTo>
                    <a:lnTo>
                      <a:pt x="2562" y="2321"/>
                    </a:lnTo>
                    <a:lnTo>
                      <a:pt x="2566" y="2316"/>
                    </a:lnTo>
                    <a:lnTo>
                      <a:pt x="2570" y="2312"/>
                    </a:lnTo>
                    <a:lnTo>
                      <a:pt x="2574" y="2307"/>
                    </a:lnTo>
                    <a:lnTo>
                      <a:pt x="2578" y="2303"/>
                    </a:lnTo>
                    <a:lnTo>
                      <a:pt x="2582" y="2300"/>
                    </a:lnTo>
                    <a:lnTo>
                      <a:pt x="2586" y="2295"/>
                    </a:lnTo>
                    <a:lnTo>
                      <a:pt x="2590" y="2291"/>
                    </a:lnTo>
                    <a:lnTo>
                      <a:pt x="2594" y="2287"/>
                    </a:lnTo>
                    <a:lnTo>
                      <a:pt x="2598" y="2282"/>
                    </a:lnTo>
                    <a:lnTo>
                      <a:pt x="2602" y="2277"/>
                    </a:lnTo>
                    <a:lnTo>
                      <a:pt x="2606" y="2274"/>
                    </a:lnTo>
                    <a:lnTo>
                      <a:pt x="2610" y="2271"/>
                    </a:lnTo>
                    <a:lnTo>
                      <a:pt x="2614" y="2265"/>
                    </a:lnTo>
                    <a:lnTo>
                      <a:pt x="2618" y="2261"/>
                    </a:lnTo>
                    <a:lnTo>
                      <a:pt x="2622" y="2256"/>
                    </a:lnTo>
                    <a:lnTo>
                      <a:pt x="2625" y="2252"/>
                    </a:lnTo>
                    <a:lnTo>
                      <a:pt x="2629" y="2248"/>
                    </a:lnTo>
                    <a:lnTo>
                      <a:pt x="2633" y="2242"/>
                    </a:lnTo>
                    <a:lnTo>
                      <a:pt x="2637" y="2239"/>
                    </a:lnTo>
                    <a:lnTo>
                      <a:pt x="2641" y="2232"/>
                    </a:lnTo>
                    <a:lnTo>
                      <a:pt x="2645" y="2228"/>
                    </a:lnTo>
                    <a:lnTo>
                      <a:pt x="2649" y="2223"/>
                    </a:lnTo>
                    <a:lnTo>
                      <a:pt x="2653" y="2219"/>
                    </a:lnTo>
                    <a:lnTo>
                      <a:pt x="2657" y="2214"/>
                    </a:lnTo>
                    <a:lnTo>
                      <a:pt x="2661" y="2209"/>
                    </a:lnTo>
                    <a:lnTo>
                      <a:pt x="2665" y="2204"/>
                    </a:lnTo>
                    <a:lnTo>
                      <a:pt x="2669" y="2200"/>
                    </a:lnTo>
                    <a:lnTo>
                      <a:pt x="2673" y="2193"/>
                    </a:lnTo>
                    <a:lnTo>
                      <a:pt x="2677" y="2189"/>
                    </a:lnTo>
                    <a:lnTo>
                      <a:pt x="2681" y="2183"/>
                    </a:lnTo>
                    <a:lnTo>
                      <a:pt x="2685" y="2179"/>
                    </a:lnTo>
                    <a:lnTo>
                      <a:pt x="2688" y="2173"/>
                    </a:lnTo>
                    <a:lnTo>
                      <a:pt x="2692" y="2168"/>
                    </a:lnTo>
                    <a:lnTo>
                      <a:pt x="2696" y="2162"/>
                    </a:lnTo>
                    <a:lnTo>
                      <a:pt x="2700" y="2158"/>
                    </a:lnTo>
                    <a:lnTo>
                      <a:pt x="2704" y="2152"/>
                    </a:lnTo>
                    <a:lnTo>
                      <a:pt x="2708" y="2147"/>
                    </a:lnTo>
                    <a:lnTo>
                      <a:pt x="2712" y="2141"/>
                    </a:lnTo>
                    <a:lnTo>
                      <a:pt x="2716" y="2135"/>
                    </a:lnTo>
                    <a:lnTo>
                      <a:pt x="2720" y="2130"/>
                    </a:lnTo>
                    <a:lnTo>
                      <a:pt x="2724" y="2124"/>
                    </a:lnTo>
                    <a:lnTo>
                      <a:pt x="2728" y="2119"/>
                    </a:lnTo>
                    <a:lnTo>
                      <a:pt x="2732" y="2114"/>
                    </a:lnTo>
                    <a:lnTo>
                      <a:pt x="2736" y="2109"/>
                    </a:lnTo>
                    <a:lnTo>
                      <a:pt x="2740" y="2101"/>
                    </a:lnTo>
                    <a:lnTo>
                      <a:pt x="2744" y="2096"/>
                    </a:lnTo>
                    <a:lnTo>
                      <a:pt x="2748" y="2091"/>
                    </a:lnTo>
                    <a:lnTo>
                      <a:pt x="2751" y="2086"/>
                    </a:lnTo>
                    <a:lnTo>
                      <a:pt x="2755" y="2078"/>
                    </a:lnTo>
                    <a:lnTo>
                      <a:pt x="2759" y="2074"/>
                    </a:lnTo>
                    <a:lnTo>
                      <a:pt x="2763" y="2068"/>
                    </a:lnTo>
                    <a:lnTo>
                      <a:pt x="2767" y="2061"/>
                    </a:lnTo>
                    <a:lnTo>
                      <a:pt x="2771" y="2056"/>
                    </a:lnTo>
                    <a:lnTo>
                      <a:pt x="2775" y="2050"/>
                    </a:lnTo>
                    <a:lnTo>
                      <a:pt x="2779" y="2044"/>
                    </a:lnTo>
                    <a:lnTo>
                      <a:pt x="2783" y="2038"/>
                    </a:lnTo>
                    <a:lnTo>
                      <a:pt x="2787" y="2034"/>
                    </a:lnTo>
                    <a:lnTo>
                      <a:pt x="2791" y="2028"/>
                    </a:lnTo>
                    <a:lnTo>
                      <a:pt x="2795" y="2021"/>
                    </a:lnTo>
                    <a:lnTo>
                      <a:pt x="2799" y="2016"/>
                    </a:lnTo>
                    <a:lnTo>
                      <a:pt x="2803" y="2008"/>
                    </a:lnTo>
                    <a:lnTo>
                      <a:pt x="2807" y="2002"/>
                    </a:lnTo>
                    <a:lnTo>
                      <a:pt x="2811" y="1997"/>
                    </a:lnTo>
                    <a:lnTo>
                      <a:pt x="2814" y="1992"/>
                    </a:lnTo>
                    <a:lnTo>
                      <a:pt x="2818" y="1985"/>
                    </a:lnTo>
                    <a:lnTo>
                      <a:pt x="2822" y="1978"/>
                    </a:lnTo>
                    <a:lnTo>
                      <a:pt x="2826" y="1973"/>
                    </a:lnTo>
                    <a:lnTo>
                      <a:pt x="2830" y="1966"/>
                    </a:lnTo>
                    <a:lnTo>
                      <a:pt x="2834" y="1959"/>
                    </a:lnTo>
                    <a:lnTo>
                      <a:pt x="2838" y="1952"/>
                    </a:lnTo>
                    <a:lnTo>
                      <a:pt x="2842" y="1947"/>
                    </a:lnTo>
                    <a:lnTo>
                      <a:pt x="2846" y="1941"/>
                    </a:lnTo>
                    <a:lnTo>
                      <a:pt x="2850" y="1934"/>
                    </a:lnTo>
                    <a:lnTo>
                      <a:pt x="2854" y="1928"/>
                    </a:lnTo>
                    <a:lnTo>
                      <a:pt x="2858" y="1922"/>
                    </a:lnTo>
                    <a:lnTo>
                      <a:pt x="2862" y="1916"/>
                    </a:lnTo>
                    <a:lnTo>
                      <a:pt x="2866" y="1909"/>
                    </a:lnTo>
                    <a:lnTo>
                      <a:pt x="2870" y="1901"/>
                    </a:lnTo>
                    <a:lnTo>
                      <a:pt x="2874" y="1895"/>
                    </a:lnTo>
                    <a:lnTo>
                      <a:pt x="2877" y="1890"/>
                    </a:lnTo>
                    <a:lnTo>
                      <a:pt x="2881" y="1883"/>
                    </a:lnTo>
                    <a:lnTo>
                      <a:pt x="2885" y="1875"/>
                    </a:lnTo>
                    <a:lnTo>
                      <a:pt x="2889" y="1868"/>
                    </a:lnTo>
                    <a:lnTo>
                      <a:pt x="2893" y="1863"/>
                    </a:lnTo>
                    <a:lnTo>
                      <a:pt x="2897" y="1857"/>
                    </a:lnTo>
                    <a:lnTo>
                      <a:pt x="2901" y="1849"/>
                    </a:lnTo>
                    <a:lnTo>
                      <a:pt x="2905" y="1844"/>
                    </a:lnTo>
                    <a:lnTo>
                      <a:pt x="2909" y="1837"/>
                    </a:lnTo>
                    <a:lnTo>
                      <a:pt x="2913" y="1829"/>
                    </a:lnTo>
                    <a:lnTo>
                      <a:pt x="2917" y="1824"/>
                    </a:lnTo>
                    <a:lnTo>
                      <a:pt x="2921" y="1818"/>
                    </a:lnTo>
                    <a:lnTo>
                      <a:pt x="2925" y="1809"/>
                    </a:lnTo>
                    <a:lnTo>
                      <a:pt x="2929" y="1804"/>
                    </a:lnTo>
                    <a:lnTo>
                      <a:pt x="2933" y="1797"/>
                    </a:lnTo>
                    <a:lnTo>
                      <a:pt x="2937" y="1790"/>
                    </a:lnTo>
                    <a:lnTo>
                      <a:pt x="2940" y="1783"/>
                    </a:lnTo>
                    <a:lnTo>
                      <a:pt x="2944" y="1777"/>
                    </a:lnTo>
                    <a:lnTo>
                      <a:pt x="2948" y="1770"/>
                    </a:lnTo>
                    <a:lnTo>
                      <a:pt x="2952" y="1762"/>
                    </a:lnTo>
                    <a:lnTo>
                      <a:pt x="2956" y="1757"/>
                    </a:lnTo>
                    <a:lnTo>
                      <a:pt x="2960" y="1750"/>
                    </a:lnTo>
                    <a:lnTo>
                      <a:pt x="2964" y="1743"/>
                    </a:lnTo>
                    <a:lnTo>
                      <a:pt x="2968" y="1735"/>
                    </a:lnTo>
                    <a:lnTo>
                      <a:pt x="2972" y="1730"/>
                    </a:lnTo>
                    <a:lnTo>
                      <a:pt x="2976" y="1722"/>
                    </a:lnTo>
                    <a:lnTo>
                      <a:pt x="2980" y="1716"/>
                    </a:lnTo>
                    <a:lnTo>
                      <a:pt x="2984" y="1709"/>
                    </a:lnTo>
                    <a:lnTo>
                      <a:pt x="2988" y="1701"/>
                    </a:lnTo>
                    <a:lnTo>
                      <a:pt x="2992" y="1694"/>
                    </a:lnTo>
                    <a:lnTo>
                      <a:pt x="2996" y="1690"/>
                    </a:lnTo>
                    <a:lnTo>
                      <a:pt x="2999" y="1682"/>
                    </a:lnTo>
                    <a:lnTo>
                      <a:pt x="3003" y="1676"/>
                    </a:lnTo>
                    <a:lnTo>
                      <a:pt x="3007" y="1669"/>
                    </a:lnTo>
                    <a:lnTo>
                      <a:pt x="3011" y="1661"/>
                    </a:lnTo>
                    <a:lnTo>
                      <a:pt x="3015" y="1654"/>
                    </a:lnTo>
                    <a:lnTo>
                      <a:pt x="3019" y="1649"/>
                    </a:lnTo>
                    <a:lnTo>
                      <a:pt x="3023" y="1640"/>
                    </a:lnTo>
                    <a:lnTo>
                      <a:pt x="3027" y="1634"/>
                    </a:lnTo>
                    <a:lnTo>
                      <a:pt x="3031" y="1628"/>
                    </a:lnTo>
                    <a:lnTo>
                      <a:pt x="3035" y="1621"/>
                    </a:lnTo>
                    <a:lnTo>
                      <a:pt x="3039" y="1613"/>
                    </a:lnTo>
                    <a:lnTo>
                      <a:pt x="3043" y="1606"/>
                    </a:lnTo>
                    <a:lnTo>
                      <a:pt x="3047" y="1600"/>
                    </a:lnTo>
                    <a:lnTo>
                      <a:pt x="3051" y="1592"/>
                    </a:lnTo>
                    <a:lnTo>
                      <a:pt x="3055" y="1585"/>
                    </a:lnTo>
                    <a:lnTo>
                      <a:pt x="3059" y="1579"/>
                    </a:lnTo>
                    <a:lnTo>
                      <a:pt x="3062" y="1572"/>
                    </a:lnTo>
                    <a:lnTo>
                      <a:pt x="3066" y="1565"/>
                    </a:lnTo>
                    <a:lnTo>
                      <a:pt x="3070" y="1559"/>
                    </a:lnTo>
                    <a:lnTo>
                      <a:pt x="3074" y="1551"/>
                    </a:lnTo>
                    <a:lnTo>
                      <a:pt x="3078" y="1544"/>
                    </a:lnTo>
                    <a:lnTo>
                      <a:pt x="3082" y="1537"/>
                    </a:lnTo>
                    <a:lnTo>
                      <a:pt x="3086" y="1531"/>
                    </a:lnTo>
                    <a:lnTo>
                      <a:pt x="3090" y="1523"/>
                    </a:lnTo>
                    <a:lnTo>
                      <a:pt x="3094" y="1517"/>
                    </a:lnTo>
                    <a:lnTo>
                      <a:pt x="3098" y="1509"/>
                    </a:lnTo>
                    <a:lnTo>
                      <a:pt x="3102" y="1503"/>
                    </a:lnTo>
                    <a:lnTo>
                      <a:pt x="3106" y="1495"/>
                    </a:lnTo>
                    <a:lnTo>
                      <a:pt x="3110" y="1488"/>
                    </a:lnTo>
                    <a:lnTo>
                      <a:pt x="3114" y="1482"/>
                    </a:lnTo>
                    <a:lnTo>
                      <a:pt x="3118" y="1475"/>
                    </a:lnTo>
                    <a:lnTo>
                      <a:pt x="3122" y="1468"/>
                    </a:lnTo>
                    <a:lnTo>
                      <a:pt x="3125" y="1462"/>
                    </a:lnTo>
                    <a:lnTo>
                      <a:pt x="3129" y="1454"/>
                    </a:lnTo>
                    <a:lnTo>
                      <a:pt x="3133" y="1447"/>
                    </a:lnTo>
                    <a:lnTo>
                      <a:pt x="3137" y="1442"/>
                    </a:lnTo>
                    <a:lnTo>
                      <a:pt x="3141" y="1434"/>
                    </a:lnTo>
                    <a:lnTo>
                      <a:pt x="3145" y="1427"/>
                    </a:lnTo>
                    <a:lnTo>
                      <a:pt x="3149" y="1419"/>
                    </a:lnTo>
                    <a:lnTo>
                      <a:pt x="3153" y="1412"/>
                    </a:lnTo>
                    <a:lnTo>
                      <a:pt x="3157" y="1406"/>
                    </a:lnTo>
                    <a:lnTo>
                      <a:pt x="3161" y="1400"/>
                    </a:lnTo>
                    <a:lnTo>
                      <a:pt x="3165" y="1392"/>
                    </a:lnTo>
                    <a:lnTo>
                      <a:pt x="3169" y="1386"/>
                    </a:lnTo>
                    <a:lnTo>
                      <a:pt x="3173" y="1379"/>
                    </a:lnTo>
                    <a:lnTo>
                      <a:pt x="3177" y="1372"/>
                    </a:lnTo>
                    <a:lnTo>
                      <a:pt x="3181" y="1364"/>
                    </a:lnTo>
                    <a:lnTo>
                      <a:pt x="3185" y="1359"/>
                    </a:lnTo>
                    <a:lnTo>
                      <a:pt x="3188" y="1351"/>
                    </a:lnTo>
                    <a:lnTo>
                      <a:pt x="3192" y="1345"/>
                    </a:lnTo>
                    <a:lnTo>
                      <a:pt x="3196" y="1338"/>
                    </a:lnTo>
                    <a:lnTo>
                      <a:pt x="3200" y="1332"/>
                    </a:lnTo>
                    <a:lnTo>
                      <a:pt x="3204" y="1325"/>
                    </a:lnTo>
                    <a:lnTo>
                      <a:pt x="3208" y="1317"/>
                    </a:lnTo>
                    <a:lnTo>
                      <a:pt x="3212" y="1310"/>
                    </a:lnTo>
                    <a:lnTo>
                      <a:pt x="3216" y="1305"/>
                    </a:lnTo>
                    <a:lnTo>
                      <a:pt x="3220" y="1298"/>
                    </a:lnTo>
                    <a:lnTo>
                      <a:pt x="3224" y="1292"/>
                    </a:lnTo>
                    <a:lnTo>
                      <a:pt x="3228" y="1284"/>
                    </a:lnTo>
                    <a:lnTo>
                      <a:pt x="3232" y="1277"/>
                    </a:lnTo>
                    <a:lnTo>
                      <a:pt x="3236" y="1272"/>
                    </a:lnTo>
                    <a:lnTo>
                      <a:pt x="3240" y="1265"/>
                    </a:lnTo>
                    <a:lnTo>
                      <a:pt x="3244" y="1259"/>
                    </a:lnTo>
                    <a:lnTo>
                      <a:pt x="3248" y="1252"/>
                    </a:lnTo>
                    <a:lnTo>
                      <a:pt x="3251" y="1246"/>
                    </a:lnTo>
                    <a:lnTo>
                      <a:pt x="3255" y="1239"/>
                    </a:lnTo>
                    <a:lnTo>
                      <a:pt x="3259" y="1233"/>
                    </a:lnTo>
                    <a:lnTo>
                      <a:pt x="3263" y="1225"/>
                    </a:lnTo>
                    <a:lnTo>
                      <a:pt x="3267" y="1218"/>
                    </a:lnTo>
                    <a:lnTo>
                      <a:pt x="3271" y="1213"/>
                    </a:lnTo>
                    <a:lnTo>
                      <a:pt x="3275" y="1206"/>
                    </a:lnTo>
                    <a:lnTo>
                      <a:pt x="3279" y="1201"/>
                    </a:lnTo>
                    <a:lnTo>
                      <a:pt x="3283" y="1194"/>
                    </a:lnTo>
                    <a:lnTo>
                      <a:pt x="3287" y="1187"/>
                    </a:lnTo>
                    <a:lnTo>
                      <a:pt x="3291" y="1180"/>
                    </a:lnTo>
                    <a:lnTo>
                      <a:pt x="3295" y="1173"/>
                    </a:lnTo>
                    <a:lnTo>
                      <a:pt x="3299" y="1166"/>
                    </a:lnTo>
                    <a:lnTo>
                      <a:pt x="3303" y="1160"/>
                    </a:lnTo>
                    <a:lnTo>
                      <a:pt x="3307" y="1153"/>
                    </a:lnTo>
                    <a:lnTo>
                      <a:pt x="3311" y="1146"/>
                    </a:lnTo>
                    <a:lnTo>
                      <a:pt x="3314" y="1140"/>
                    </a:lnTo>
                    <a:lnTo>
                      <a:pt x="3318" y="1136"/>
                    </a:lnTo>
                    <a:lnTo>
                      <a:pt x="3322" y="1128"/>
                    </a:lnTo>
                    <a:lnTo>
                      <a:pt x="3326" y="1121"/>
                    </a:lnTo>
                    <a:lnTo>
                      <a:pt x="3330" y="1116"/>
                    </a:lnTo>
                    <a:lnTo>
                      <a:pt x="3334" y="1109"/>
                    </a:lnTo>
                    <a:lnTo>
                      <a:pt x="3338" y="1103"/>
                    </a:lnTo>
                    <a:lnTo>
                      <a:pt x="3342" y="1098"/>
                    </a:lnTo>
                    <a:lnTo>
                      <a:pt x="3346" y="1089"/>
                    </a:lnTo>
                    <a:lnTo>
                      <a:pt x="3350" y="1084"/>
                    </a:lnTo>
                    <a:lnTo>
                      <a:pt x="3354" y="1079"/>
                    </a:lnTo>
                    <a:lnTo>
                      <a:pt x="3358" y="1072"/>
                    </a:lnTo>
                    <a:lnTo>
                      <a:pt x="3362" y="1065"/>
                    </a:lnTo>
                    <a:lnTo>
                      <a:pt x="3366" y="1058"/>
                    </a:lnTo>
                    <a:lnTo>
                      <a:pt x="3370" y="1052"/>
                    </a:lnTo>
                    <a:lnTo>
                      <a:pt x="3374" y="1047"/>
                    </a:lnTo>
                    <a:lnTo>
                      <a:pt x="3377" y="1041"/>
                    </a:lnTo>
                    <a:lnTo>
                      <a:pt x="3381" y="1034"/>
                    </a:lnTo>
                    <a:lnTo>
                      <a:pt x="3385" y="1029"/>
                    </a:lnTo>
                    <a:lnTo>
                      <a:pt x="3389" y="1022"/>
                    </a:lnTo>
                    <a:lnTo>
                      <a:pt x="3393" y="1017"/>
                    </a:lnTo>
                    <a:lnTo>
                      <a:pt x="3397" y="1010"/>
                    </a:lnTo>
                    <a:lnTo>
                      <a:pt x="3401" y="1004"/>
                    </a:lnTo>
                    <a:lnTo>
                      <a:pt x="3405" y="998"/>
                    </a:lnTo>
                    <a:lnTo>
                      <a:pt x="3409" y="992"/>
                    </a:lnTo>
                    <a:lnTo>
                      <a:pt x="3413" y="985"/>
                    </a:lnTo>
                    <a:lnTo>
                      <a:pt x="3417" y="979"/>
                    </a:lnTo>
                    <a:lnTo>
                      <a:pt x="3421" y="975"/>
                    </a:lnTo>
                    <a:lnTo>
                      <a:pt x="3425" y="968"/>
                    </a:lnTo>
                    <a:lnTo>
                      <a:pt x="3429" y="962"/>
                    </a:lnTo>
                    <a:lnTo>
                      <a:pt x="3433" y="955"/>
                    </a:lnTo>
                    <a:lnTo>
                      <a:pt x="3437" y="950"/>
                    </a:lnTo>
                    <a:lnTo>
                      <a:pt x="3440" y="946"/>
                    </a:lnTo>
                    <a:lnTo>
                      <a:pt x="3444" y="938"/>
                    </a:lnTo>
                    <a:lnTo>
                      <a:pt x="3448" y="932"/>
                    </a:lnTo>
                    <a:lnTo>
                      <a:pt x="3452" y="927"/>
                    </a:lnTo>
                    <a:lnTo>
                      <a:pt x="3456" y="921"/>
                    </a:lnTo>
                    <a:lnTo>
                      <a:pt x="3460" y="915"/>
                    </a:lnTo>
                    <a:lnTo>
                      <a:pt x="3464" y="909"/>
                    </a:lnTo>
                    <a:lnTo>
                      <a:pt x="3468" y="904"/>
                    </a:lnTo>
                    <a:lnTo>
                      <a:pt x="3472" y="898"/>
                    </a:lnTo>
                    <a:lnTo>
                      <a:pt x="3476" y="893"/>
                    </a:lnTo>
                    <a:lnTo>
                      <a:pt x="3480" y="887"/>
                    </a:lnTo>
                    <a:lnTo>
                      <a:pt x="3484" y="882"/>
                    </a:lnTo>
                    <a:lnTo>
                      <a:pt x="3488" y="876"/>
                    </a:lnTo>
                    <a:lnTo>
                      <a:pt x="3492" y="871"/>
                    </a:lnTo>
                    <a:lnTo>
                      <a:pt x="3496" y="865"/>
                    </a:lnTo>
                    <a:lnTo>
                      <a:pt x="3499" y="860"/>
                    </a:lnTo>
                    <a:lnTo>
                      <a:pt x="3503" y="853"/>
                    </a:lnTo>
                    <a:lnTo>
                      <a:pt x="3507" y="848"/>
                    </a:lnTo>
                    <a:lnTo>
                      <a:pt x="3511" y="842"/>
                    </a:lnTo>
                    <a:lnTo>
                      <a:pt x="3515" y="837"/>
                    </a:lnTo>
                    <a:lnTo>
                      <a:pt x="3519" y="833"/>
                    </a:lnTo>
                    <a:lnTo>
                      <a:pt x="3523" y="826"/>
                    </a:lnTo>
                    <a:lnTo>
                      <a:pt x="3527" y="820"/>
                    </a:lnTo>
                    <a:lnTo>
                      <a:pt x="3531" y="816"/>
                    </a:lnTo>
                    <a:lnTo>
                      <a:pt x="3535" y="810"/>
                    </a:lnTo>
                    <a:lnTo>
                      <a:pt x="3539" y="805"/>
                    </a:lnTo>
                    <a:lnTo>
                      <a:pt x="3543" y="798"/>
                    </a:lnTo>
                    <a:lnTo>
                      <a:pt x="3547" y="792"/>
                    </a:lnTo>
                    <a:lnTo>
                      <a:pt x="3551" y="789"/>
                    </a:lnTo>
                    <a:lnTo>
                      <a:pt x="3555" y="784"/>
                    </a:lnTo>
                    <a:lnTo>
                      <a:pt x="3559" y="778"/>
                    </a:lnTo>
                    <a:lnTo>
                      <a:pt x="3562" y="772"/>
                    </a:lnTo>
                    <a:lnTo>
                      <a:pt x="3566" y="767"/>
                    </a:lnTo>
                    <a:lnTo>
                      <a:pt x="3570" y="762"/>
                    </a:lnTo>
                    <a:lnTo>
                      <a:pt x="3574" y="757"/>
                    </a:lnTo>
                    <a:lnTo>
                      <a:pt x="3578" y="752"/>
                    </a:lnTo>
                    <a:lnTo>
                      <a:pt x="3582" y="747"/>
                    </a:lnTo>
                    <a:lnTo>
                      <a:pt x="3586" y="742"/>
                    </a:lnTo>
                    <a:lnTo>
                      <a:pt x="3590" y="737"/>
                    </a:lnTo>
                    <a:lnTo>
                      <a:pt x="3594" y="733"/>
                    </a:lnTo>
                    <a:lnTo>
                      <a:pt x="3598" y="727"/>
                    </a:lnTo>
                    <a:lnTo>
                      <a:pt x="3602" y="721"/>
                    </a:lnTo>
                    <a:lnTo>
                      <a:pt x="3606" y="716"/>
                    </a:lnTo>
                    <a:lnTo>
                      <a:pt x="3610" y="712"/>
                    </a:lnTo>
                    <a:lnTo>
                      <a:pt x="3614" y="706"/>
                    </a:lnTo>
                    <a:lnTo>
                      <a:pt x="3618" y="702"/>
                    </a:lnTo>
                    <a:lnTo>
                      <a:pt x="3622" y="697"/>
                    </a:lnTo>
                    <a:lnTo>
                      <a:pt x="3625" y="693"/>
                    </a:lnTo>
                    <a:lnTo>
                      <a:pt x="3629" y="687"/>
                    </a:lnTo>
                    <a:lnTo>
                      <a:pt x="3633" y="683"/>
                    </a:lnTo>
                    <a:lnTo>
                      <a:pt x="3637" y="677"/>
                    </a:lnTo>
                    <a:lnTo>
                      <a:pt x="3641" y="672"/>
                    </a:lnTo>
                    <a:lnTo>
                      <a:pt x="3645" y="668"/>
                    </a:lnTo>
                    <a:lnTo>
                      <a:pt x="3649" y="663"/>
                    </a:lnTo>
                    <a:lnTo>
                      <a:pt x="3653" y="659"/>
                    </a:lnTo>
                    <a:lnTo>
                      <a:pt x="3657" y="654"/>
                    </a:lnTo>
                    <a:lnTo>
                      <a:pt x="3661" y="648"/>
                    </a:lnTo>
                    <a:lnTo>
                      <a:pt x="3665" y="645"/>
                    </a:lnTo>
                    <a:lnTo>
                      <a:pt x="3669" y="640"/>
                    </a:lnTo>
                    <a:lnTo>
                      <a:pt x="3673" y="635"/>
                    </a:lnTo>
                    <a:lnTo>
                      <a:pt x="3677" y="630"/>
                    </a:lnTo>
                    <a:lnTo>
                      <a:pt x="3681" y="625"/>
                    </a:lnTo>
                    <a:lnTo>
                      <a:pt x="3685" y="622"/>
                    </a:lnTo>
                    <a:lnTo>
                      <a:pt x="3688" y="617"/>
                    </a:lnTo>
                    <a:lnTo>
                      <a:pt x="3692" y="612"/>
                    </a:lnTo>
                    <a:lnTo>
                      <a:pt x="3696" y="608"/>
                    </a:lnTo>
                    <a:lnTo>
                      <a:pt x="3700" y="604"/>
                    </a:lnTo>
                    <a:lnTo>
                      <a:pt x="3704" y="599"/>
                    </a:lnTo>
                    <a:lnTo>
                      <a:pt x="3708" y="595"/>
                    </a:lnTo>
                    <a:lnTo>
                      <a:pt x="3712" y="591"/>
                    </a:lnTo>
                    <a:lnTo>
                      <a:pt x="3716" y="585"/>
                    </a:lnTo>
                    <a:lnTo>
                      <a:pt x="3720" y="581"/>
                    </a:lnTo>
                    <a:lnTo>
                      <a:pt x="3724" y="577"/>
                    </a:lnTo>
                    <a:lnTo>
                      <a:pt x="3728" y="572"/>
                    </a:lnTo>
                    <a:lnTo>
                      <a:pt x="3732" y="568"/>
                    </a:lnTo>
                    <a:lnTo>
                      <a:pt x="3736" y="564"/>
                    </a:lnTo>
                    <a:lnTo>
                      <a:pt x="3740" y="561"/>
                    </a:lnTo>
                    <a:lnTo>
                      <a:pt x="3744" y="555"/>
                    </a:lnTo>
                    <a:lnTo>
                      <a:pt x="3748" y="553"/>
                    </a:lnTo>
                    <a:lnTo>
                      <a:pt x="3751" y="547"/>
                    </a:lnTo>
                    <a:lnTo>
                      <a:pt x="3755" y="543"/>
                    </a:lnTo>
                    <a:lnTo>
                      <a:pt x="3759" y="538"/>
                    </a:lnTo>
                    <a:lnTo>
                      <a:pt x="3763" y="535"/>
                    </a:lnTo>
                    <a:lnTo>
                      <a:pt x="3767" y="532"/>
                    </a:lnTo>
                    <a:lnTo>
                      <a:pt x="3771" y="527"/>
                    </a:lnTo>
                    <a:lnTo>
                      <a:pt x="3775" y="522"/>
                    </a:lnTo>
                    <a:lnTo>
                      <a:pt x="3779" y="518"/>
                    </a:lnTo>
                    <a:lnTo>
                      <a:pt x="3783" y="515"/>
                    </a:lnTo>
                    <a:lnTo>
                      <a:pt x="3787" y="511"/>
                    </a:lnTo>
                    <a:lnTo>
                      <a:pt x="3791" y="507"/>
                    </a:lnTo>
                    <a:lnTo>
                      <a:pt x="3795" y="504"/>
                    </a:lnTo>
                    <a:lnTo>
                      <a:pt x="3799" y="499"/>
                    </a:lnTo>
                    <a:lnTo>
                      <a:pt x="3803" y="495"/>
                    </a:lnTo>
                    <a:lnTo>
                      <a:pt x="3807" y="492"/>
                    </a:lnTo>
                    <a:lnTo>
                      <a:pt x="3811" y="489"/>
                    </a:lnTo>
                    <a:lnTo>
                      <a:pt x="3814" y="484"/>
                    </a:lnTo>
                    <a:lnTo>
                      <a:pt x="3818" y="481"/>
                    </a:lnTo>
                    <a:lnTo>
                      <a:pt x="3822" y="476"/>
                    </a:lnTo>
                    <a:lnTo>
                      <a:pt x="3826" y="473"/>
                    </a:lnTo>
                    <a:lnTo>
                      <a:pt x="3830" y="469"/>
                    </a:lnTo>
                    <a:lnTo>
                      <a:pt x="3834" y="466"/>
                    </a:lnTo>
                    <a:lnTo>
                      <a:pt x="3838" y="462"/>
                    </a:lnTo>
                    <a:lnTo>
                      <a:pt x="3842" y="459"/>
                    </a:lnTo>
                    <a:lnTo>
                      <a:pt x="3846" y="456"/>
                    </a:lnTo>
                    <a:lnTo>
                      <a:pt x="3850" y="450"/>
                    </a:lnTo>
                    <a:lnTo>
                      <a:pt x="3854" y="448"/>
                    </a:lnTo>
                    <a:lnTo>
                      <a:pt x="3858" y="444"/>
                    </a:lnTo>
                    <a:lnTo>
                      <a:pt x="3862" y="441"/>
                    </a:lnTo>
                    <a:lnTo>
                      <a:pt x="3866" y="437"/>
                    </a:lnTo>
                    <a:lnTo>
                      <a:pt x="3870" y="433"/>
                    </a:lnTo>
                    <a:lnTo>
                      <a:pt x="3874" y="429"/>
                    </a:lnTo>
                    <a:lnTo>
                      <a:pt x="3877" y="427"/>
                    </a:lnTo>
                    <a:lnTo>
                      <a:pt x="3881" y="424"/>
                    </a:lnTo>
                    <a:lnTo>
                      <a:pt x="3885" y="421"/>
                    </a:lnTo>
                    <a:lnTo>
                      <a:pt x="3889" y="416"/>
                    </a:lnTo>
                    <a:lnTo>
                      <a:pt x="3893" y="415"/>
                    </a:lnTo>
                    <a:lnTo>
                      <a:pt x="3897" y="411"/>
                    </a:lnTo>
                    <a:lnTo>
                      <a:pt x="3901" y="406"/>
                    </a:lnTo>
                    <a:lnTo>
                      <a:pt x="3905" y="404"/>
                    </a:lnTo>
                    <a:lnTo>
                      <a:pt x="3909" y="400"/>
                    </a:lnTo>
                    <a:lnTo>
                      <a:pt x="3913" y="396"/>
                    </a:lnTo>
                    <a:lnTo>
                      <a:pt x="3917" y="394"/>
                    </a:lnTo>
                    <a:lnTo>
                      <a:pt x="3921" y="389"/>
                    </a:lnTo>
                    <a:lnTo>
                      <a:pt x="3925" y="387"/>
                    </a:lnTo>
                    <a:lnTo>
                      <a:pt x="3929" y="383"/>
                    </a:lnTo>
                    <a:lnTo>
                      <a:pt x="3933" y="38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8" name="Freeform 356"/>
              <p:cNvSpPr>
                <a:spLocks/>
              </p:cNvSpPr>
              <p:nvPr/>
            </p:nvSpPr>
            <p:spPr bwMode="auto">
              <a:xfrm flipV="1">
                <a:off x="2909" y="2454"/>
                <a:ext cx="2265" cy="400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2"/>
                  </a:cxn>
                  <a:cxn ang="0">
                    <a:pos x="625" y="5"/>
                  </a:cxn>
                  <a:cxn ang="0">
                    <a:pos x="688" y="10"/>
                  </a:cxn>
                  <a:cxn ang="0">
                    <a:pos x="751" y="20"/>
                  </a:cxn>
                  <a:cxn ang="0">
                    <a:pos x="814" y="35"/>
                  </a:cxn>
                  <a:cxn ang="0">
                    <a:pos x="877" y="57"/>
                  </a:cxn>
                  <a:cxn ang="0">
                    <a:pos x="940" y="85"/>
                  </a:cxn>
                  <a:cxn ang="0">
                    <a:pos x="1003" y="117"/>
                  </a:cxn>
                  <a:cxn ang="0">
                    <a:pos x="1066" y="155"/>
                  </a:cxn>
                  <a:cxn ang="0">
                    <a:pos x="1129" y="200"/>
                  </a:cxn>
                  <a:cxn ang="0">
                    <a:pos x="1192" y="248"/>
                  </a:cxn>
                  <a:cxn ang="0">
                    <a:pos x="1255" y="298"/>
                  </a:cxn>
                  <a:cxn ang="0">
                    <a:pos x="1318" y="351"/>
                  </a:cxn>
                  <a:cxn ang="0">
                    <a:pos x="1381" y="401"/>
                  </a:cxn>
                  <a:cxn ang="0">
                    <a:pos x="1444" y="451"/>
                  </a:cxn>
                  <a:cxn ang="0">
                    <a:pos x="1507" y="499"/>
                  </a:cxn>
                  <a:cxn ang="0">
                    <a:pos x="1570" y="543"/>
                  </a:cxn>
                  <a:cxn ang="0">
                    <a:pos x="1633" y="583"/>
                  </a:cxn>
                  <a:cxn ang="0">
                    <a:pos x="1696" y="616"/>
                  </a:cxn>
                  <a:cxn ang="0">
                    <a:pos x="1759" y="645"/>
                  </a:cxn>
                  <a:cxn ang="0">
                    <a:pos x="1822" y="666"/>
                  </a:cxn>
                  <a:cxn ang="0">
                    <a:pos x="1885" y="682"/>
                  </a:cxn>
                  <a:cxn ang="0">
                    <a:pos x="1948" y="692"/>
                  </a:cxn>
                  <a:cxn ang="0">
                    <a:pos x="2011" y="692"/>
                  </a:cxn>
                  <a:cxn ang="0">
                    <a:pos x="2074" y="689"/>
                  </a:cxn>
                  <a:cxn ang="0">
                    <a:pos x="2137" y="679"/>
                  </a:cxn>
                  <a:cxn ang="0">
                    <a:pos x="2200" y="666"/>
                  </a:cxn>
                  <a:cxn ang="0">
                    <a:pos x="2263" y="646"/>
                  </a:cxn>
                  <a:cxn ang="0">
                    <a:pos x="2326" y="623"/>
                  </a:cxn>
                  <a:cxn ang="0">
                    <a:pos x="2389" y="595"/>
                  </a:cxn>
                  <a:cxn ang="0">
                    <a:pos x="2452" y="565"/>
                  </a:cxn>
                  <a:cxn ang="0">
                    <a:pos x="2515" y="536"/>
                  </a:cxn>
                  <a:cxn ang="0">
                    <a:pos x="2578" y="501"/>
                  </a:cxn>
                  <a:cxn ang="0">
                    <a:pos x="2641" y="466"/>
                  </a:cxn>
                  <a:cxn ang="0">
                    <a:pos x="2704" y="432"/>
                  </a:cxn>
                  <a:cxn ang="0">
                    <a:pos x="2767" y="397"/>
                  </a:cxn>
                  <a:cxn ang="0">
                    <a:pos x="2830" y="365"/>
                  </a:cxn>
                  <a:cxn ang="0">
                    <a:pos x="2893" y="332"/>
                  </a:cxn>
                  <a:cxn ang="0">
                    <a:pos x="2956" y="300"/>
                  </a:cxn>
                  <a:cxn ang="0">
                    <a:pos x="3019" y="269"/>
                  </a:cxn>
                  <a:cxn ang="0">
                    <a:pos x="3082" y="241"/>
                  </a:cxn>
                  <a:cxn ang="0">
                    <a:pos x="3145" y="215"/>
                  </a:cxn>
                  <a:cxn ang="0">
                    <a:pos x="3208" y="188"/>
                  </a:cxn>
                  <a:cxn ang="0">
                    <a:pos x="3271" y="166"/>
                  </a:cxn>
                  <a:cxn ang="0">
                    <a:pos x="3334" y="145"/>
                  </a:cxn>
                  <a:cxn ang="0">
                    <a:pos x="3397" y="126"/>
                  </a:cxn>
                  <a:cxn ang="0">
                    <a:pos x="3460" y="109"/>
                  </a:cxn>
                  <a:cxn ang="0">
                    <a:pos x="3523" y="94"/>
                  </a:cxn>
                  <a:cxn ang="0">
                    <a:pos x="3586" y="80"/>
                  </a:cxn>
                  <a:cxn ang="0">
                    <a:pos x="3649" y="68"/>
                  </a:cxn>
                  <a:cxn ang="0">
                    <a:pos x="3712" y="56"/>
                  </a:cxn>
                  <a:cxn ang="0">
                    <a:pos x="3775" y="48"/>
                  </a:cxn>
                  <a:cxn ang="0">
                    <a:pos x="3838" y="40"/>
                  </a:cxn>
                  <a:cxn ang="0">
                    <a:pos x="3901" y="34"/>
                  </a:cxn>
                </a:cxnLst>
                <a:rect l="0" t="0" r="r" b="b"/>
                <a:pathLst>
                  <a:path w="3933" h="695">
                    <a:moveTo>
                      <a:pt x="0" y="2"/>
                    </a:moveTo>
                    <a:lnTo>
                      <a:pt x="3" y="4"/>
                    </a:lnTo>
                    <a:lnTo>
                      <a:pt x="7" y="3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4"/>
                    </a:lnTo>
                    <a:lnTo>
                      <a:pt x="39" y="3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4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4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0"/>
                    </a:lnTo>
                    <a:lnTo>
                      <a:pt x="389" y="0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0"/>
                    </a:lnTo>
                    <a:lnTo>
                      <a:pt x="417" y="0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0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0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0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0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0"/>
                    </a:lnTo>
                    <a:lnTo>
                      <a:pt x="507" y="1"/>
                    </a:lnTo>
                    <a:lnTo>
                      <a:pt x="511" y="0"/>
                    </a:lnTo>
                    <a:lnTo>
                      <a:pt x="515" y="1"/>
                    </a:lnTo>
                    <a:lnTo>
                      <a:pt x="519" y="1"/>
                    </a:lnTo>
                    <a:lnTo>
                      <a:pt x="523" y="1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5" y="1"/>
                    </a:lnTo>
                    <a:lnTo>
                      <a:pt x="539" y="1"/>
                    </a:lnTo>
                    <a:lnTo>
                      <a:pt x="543" y="2"/>
                    </a:lnTo>
                    <a:lnTo>
                      <a:pt x="547" y="2"/>
                    </a:lnTo>
                    <a:lnTo>
                      <a:pt x="551" y="1"/>
                    </a:lnTo>
                    <a:lnTo>
                      <a:pt x="555" y="1"/>
                    </a:lnTo>
                    <a:lnTo>
                      <a:pt x="559" y="1"/>
                    </a:lnTo>
                    <a:lnTo>
                      <a:pt x="562" y="2"/>
                    </a:lnTo>
                    <a:lnTo>
                      <a:pt x="566" y="2"/>
                    </a:lnTo>
                    <a:lnTo>
                      <a:pt x="570" y="2"/>
                    </a:lnTo>
                    <a:lnTo>
                      <a:pt x="574" y="1"/>
                    </a:lnTo>
                    <a:lnTo>
                      <a:pt x="578" y="2"/>
                    </a:lnTo>
                    <a:lnTo>
                      <a:pt x="582" y="2"/>
                    </a:lnTo>
                    <a:lnTo>
                      <a:pt x="586" y="2"/>
                    </a:lnTo>
                    <a:lnTo>
                      <a:pt x="590" y="3"/>
                    </a:lnTo>
                    <a:lnTo>
                      <a:pt x="594" y="3"/>
                    </a:lnTo>
                    <a:lnTo>
                      <a:pt x="598" y="2"/>
                    </a:lnTo>
                    <a:lnTo>
                      <a:pt x="602" y="4"/>
                    </a:lnTo>
                    <a:lnTo>
                      <a:pt x="606" y="3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8" y="4"/>
                    </a:lnTo>
                    <a:lnTo>
                      <a:pt x="622" y="3"/>
                    </a:lnTo>
                    <a:lnTo>
                      <a:pt x="625" y="5"/>
                    </a:lnTo>
                    <a:lnTo>
                      <a:pt x="629" y="4"/>
                    </a:lnTo>
                    <a:lnTo>
                      <a:pt x="633" y="6"/>
                    </a:lnTo>
                    <a:lnTo>
                      <a:pt x="637" y="5"/>
                    </a:lnTo>
                    <a:lnTo>
                      <a:pt x="641" y="5"/>
                    </a:lnTo>
                    <a:lnTo>
                      <a:pt x="645" y="6"/>
                    </a:lnTo>
                    <a:lnTo>
                      <a:pt x="649" y="7"/>
                    </a:lnTo>
                    <a:lnTo>
                      <a:pt x="653" y="7"/>
                    </a:lnTo>
                    <a:lnTo>
                      <a:pt x="657" y="6"/>
                    </a:lnTo>
                    <a:lnTo>
                      <a:pt x="661" y="6"/>
                    </a:lnTo>
                    <a:lnTo>
                      <a:pt x="665" y="6"/>
                    </a:lnTo>
                    <a:lnTo>
                      <a:pt x="669" y="8"/>
                    </a:lnTo>
                    <a:lnTo>
                      <a:pt x="673" y="8"/>
                    </a:lnTo>
                    <a:lnTo>
                      <a:pt x="677" y="9"/>
                    </a:lnTo>
                    <a:lnTo>
                      <a:pt x="681" y="8"/>
                    </a:lnTo>
                    <a:lnTo>
                      <a:pt x="685" y="9"/>
                    </a:lnTo>
                    <a:lnTo>
                      <a:pt x="688" y="10"/>
                    </a:lnTo>
                    <a:lnTo>
                      <a:pt x="692" y="11"/>
                    </a:lnTo>
                    <a:lnTo>
                      <a:pt x="696" y="11"/>
                    </a:lnTo>
                    <a:lnTo>
                      <a:pt x="700" y="11"/>
                    </a:lnTo>
                    <a:lnTo>
                      <a:pt x="704" y="13"/>
                    </a:lnTo>
                    <a:lnTo>
                      <a:pt x="708" y="12"/>
                    </a:lnTo>
                    <a:lnTo>
                      <a:pt x="712" y="13"/>
                    </a:lnTo>
                    <a:lnTo>
                      <a:pt x="716" y="14"/>
                    </a:lnTo>
                    <a:lnTo>
                      <a:pt x="720" y="15"/>
                    </a:lnTo>
                    <a:lnTo>
                      <a:pt x="724" y="16"/>
                    </a:lnTo>
                    <a:lnTo>
                      <a:pt x="728" y="15"/>
                    </a:lnTo>
                    <a:lnTo>
                      <a:pt x="732" y="16"/>
                    </a:lnTo>
                    <a:lnTo>
                      <a:pt x="736" y="16"/>
                    </a:lnTo>
                    <a:lnTo>
                      <a:pt x="740" y="16"/>
                    </a:lnTo>
                    <a:lnTo>
                      <a:pt x="744" y="19"/>
                    </a:lnTo>
                    <a:lnTo>
                      <a:pt x="748" y="19"/>
                    </a:lnTo>
                    <a:lnTo>
                      <a:pt x="751" y="20"/>
                    </a:lnTo>
                    <a:lnTo>
                      <a:pt x="755" y="21"/>
                    </a:lnTo>
                    <a:lnTo>
                      <a:pt x="759" y="22"/>
                    </a:lnTo>
                    <a:lnTo>
                      <a:pt x="763" y="24"/>
                    </a:lnTo>
                    <a:lnTo>
                      <a:pt x="767" y="24"/>
                    </a:lnTo>
                    <a:lnTo>
                      <a:pt x="771" y="25"/>
                    </a:lnTo>
                    <a:lnTo>
                      <a:pt x="775" y="25"/>
                    </a:lnTo>
                    <a:lnTo>
                      <a:pt x="779" y="26"/>
                    </a:lnTo>
                    <a:lnTo>
                      <a:pt x="783" y="27"/>
                    </a:lnTo>
                    <a:lnTo>
                      <a:pt x="787" y="30"/>
                    </a:lnTo>
                    <a:lnTo>
                      <a:pt x="791" y="29"/>
                    </a:lnTo>
                    <a:lnTo>
                      <a:pt x="795" y="30"/>
                    </a:lnTo>
                    <a:lnTo>
                      <a:pt x="799" y="32"/>
                    </a:lnTo>
                    <a:lnTo>
                      <a:pt x="803" y="33"/>
                    </a:lnTo>
                    <a:lnTo>
                      <a:pt x="807" y="32"/>
                    </a:lnTo>
                    <a:lnTo>
                      <a:pt x="811" y="35"/>
                    </a:lnTo>
                    <a:lnTo>
                      <a:pt x="814" y="35"/>
                    </a:lnTo>
                    <a:lnTo>
                      <a:pt x="818" y="37"/>
                    </a:lnTo>
                    <a:lnTo>
                      <a:pt x="822" y="38"/>
                    </a:lnTo>
                    <a:lnTo>
                      <a:pt x="826" y="39"/>
                    </a:lnTo>
                    <a:lnTo>
                      <a:pt x="830" y="40"/>
                    </a:lnTo>
                    <a:lnTo>
                      <a:pt x="834" y="42"/>
                    </a:lnTo>
                    <a:lnTo>
                      <a:pt x="838" y="43"/>
                    </a:lnTo>
                    <a:lnTo>
                      <a:pt x="842" y="43"/>
                    </a:lnTo>
                    <a:lnTo>
                      <a:pt x="846" y="45"/>
                    </a:lnTo>
                    <a:lnTo>
                      <a:pt x="850" y="46"/>
                    </a:lnTo>
                    <a:lnTo>
                      <a:pt x="854" y="48"/>
                    </a:lnTo>
                    <a:lnTo>
                      <a:pt x="858" y="50"/>
                    </a:lnTo>
                    <a:lnTo>
                      <a:pt x="862" y="51"/>
                    </a:lnTo>
                    <a:lnTo>
                      <a:pt x="866" y="52"/>
                    </a:lnTo>
                    <a:lnTo>
                      <a:pt x="870" y="53"/>
                    </a:lnTo>
                    <a:lnTo>
                      <a:pt x="874" y="56"/>
                    </a:lnTo>
                    <a:lnTo>
                      <a:pt x="877" y="57"/>
                    </a:lnTo>
                    <a:lnTo>
                      <a:pt x="881" y="59"/>
                    </a:lnTo>
                    <a:lnTo>
                      <a:pt x="885" y="60"/>
                    </a:lnTo>
                    <a:lnTo>
                      <a:pt x="889" y="60"/>
                    </a:lnTo>
                    <a:lnTo>
                      <a:pt x="893" y="63"/>
                    </a:lnTo>
                    <a:lnTo>
                      <a:pt x="897" y="65"/>
                    </a:lnTo>
                    <a:lnTo>
                      <a:pt x="901" y="67"/>
                    </a:lnTo>
                    <a:lnTo>
                      <a:pt x="905" y="68"/>
                    </a:lnTo>
                    <a:lnTo>
                      <a:pt x="909" y="68"/>
                    </a:lnTo>
                    <a:lnTo>
                      <a:pt x="913" y="73"/>
                    </a:lnTo>
                    <a:lnTo>
                      <a:pt x="917" y="73"/>
                    </a:lnTo>
                    <a:lnTo>
                      <a:pt x="921" y="75"/>
                    </a:lnTo>
                    <a:lnTo>
                      <a:pt x="925" y="76"/>
                    </a:lnTo>
                    <a:lnTo>
                      <a:pt x="929" y="78"/>
                    </a:lnTo>
                    <a:lnTo>
                      <a:pt x="933" y="81"/>
                    </a:lnTo>
                    <a:lnTo>
                      <a:pt x="937" y="83"/>
                    </a:lnTo>
                    <a:lnTo>
                      <a:pt x="940" y="85"/>
                    </a:lnTo>
                    <a:lnTo>
                      <a:pt x="944" y="85"/>
                    </a:lnTo>
                    <a:lnTo>
                      <a:pt x="948" y="88"/>
                    </a:lnTo>
                    <a:lnTo>
                      <a:pt x="952" y="89"/>
                    </a:lnTo>
                    <a:lnTo>
                      <a:pt x="956" y="91"/>
                    </a:lnTo>
                    <a:lnTo>
                      <a:pt x="960" y="93"/>
                    </a:lnTo>
                    <a:lnTo>
                      <a:pt x="964" y="95"/>
                    </a:lnTo>
                    <a:lnTo>
                      <a:pt x="968" y="98"/>
                    </a:lnTo>
                    <a:lnTo>
                      <a:pt x="972" y="99"/>
                    </a:lnTo>
                    <a:lnTo>
                      <a:pt x="976" y="102"/>
                    </a:lnTo>
                    <a:lnTo>
                      <a:pt x="980" y="104"/>
                    </a:lnTo>
                    <a:lnTo>
                      <a:pt x="984" y="106"/>
                    </a:lnTo>
                    <a:lnTo>
                      <a:pt x="988" y="108"/>
                    </a:lnTo>
                    <a:lnTo>
                      <a:pt x="992" y="110"/>
                    </a:lnTo>
                    <a:lnTo>
                      <a:pt x="996" y="113"/>
                    </a:lnTo>
                    <a:lnTo>
                      <a:pt x="999" y="114"/>
                    </a:lnTo>
                    <a:lnTo>
                      <a:pt x="1003" y="117"/>
                    </a:lnTo>
                    <a:lnTo>
                      <a:pt x="1007" y="120"/>
                    </a:lnTo>
                    <a:lnTo>
                      <a:pt x="1011" y="122"/>
                    </a:lnTo>
                    <a:lnTo>
                      <a:pt x="1015" y="124"/>
                    </a:lnTo>
                    <a:lnTo>
                      <a:pt x="1019" y="127"/>
                    </a:lnTo>
                    <a:lnTo>
                      <a:pt x="1023" y="129"/>
                    </a:lnTo>
                    <a:lnTo>
                      <a:pt x="1027" y="131"/>
                    </a:lnTo>
                    <a:lnTo>
                      <a:pt x="1031" y="133"/>
                    </a:lnTo>
                    <a:lnTo>
                      <a:pt x="1035" y="136"/>
                    </a:lnTo>
                    <a:lnTo>
                      <a:pt x="1039" y="138"/>
                    </a:lnTo>
                    <a:lnTo>
                      <a:pt x="1043" y="141"/>
                    </a:lnTo>
                    <a:lnTo>
                      <a:pt x="1047" y="142"/>
                    </a:lnTo>
                    <a:lnTo>
                      <a:pt x="1051" y="146"/>
                    </a:lnTo>
                    <a:lnTo>
                      <a:pt x="1055" y="149"/>
                    </a:lnTo>
                    <a:lnTo>
                      <a:pt x="1059" y="151"/>
                    </a:lnTo>
                    <a:lnTo>
                      <a:pt x="1062" y="153"/>
                    </a:lnTo>
                    <a:lnTo>
                      <a:pt x="1066" y="155"/>
                    </a:lnTo>
                    <a:lnTo>
                      <a:pt x="1070" y="159"/>
                    </a:lnTo>
                    <a:lnTo>
                      <a:pt x="1074" y="162"/>
                    </a:lnTo>
                    <a:lnTo>
                      <a:pt x="1078" y="165"/>
                    </a:lnTo>
                    <a:lnTo>
                      <a:pt x="1082" y="167"/>
                    </a:lnTo>
                    <a:lnTo>
                      <a:pt x="1086" y="170"/>
                    </a:lnTo>
                    <a:lnTo>
                      <a:pt x="1090" y="173"/>
                    </a:lnTo>
                    <a:lnTo>
                      <a:pt x="1094" y="175"/>
                    </a:lnTo>
                    <a:lnTo>
                      <a:pt x="1098" y="177"/>
                    </a:lnTo>
                    <a:lnTo>
                      <a:pt x="1102" y="182"/>
                    </a:lnTo>
                    <a:lnTo>
                      <a:pt x="1106" y="183"/>
                    </a:lnTo>
                    <a:lnTo>
                      <a:pt x="1110" y="186"/>
                    </a:lnTo>
                    <a:lnTo>
                      <a:pt x="1114" y="188"/>
                    </a:lnTo>
                    <a:lnTo>
                      <a:pt x="1118" y="190"/>
                    </a:lnTo>
                    <a:lnTo>
                      <a:pt x="1122" y="194"/>
                    </a:lnTo>
                    <a:lnTo>
                      <a:pt x="1125" y="196"/>
                    </a:lnTo>
                    <a:lnTo>
                      <a:pt x="1129" y="200"/>
                    </a:lnTo>
                    <a:lnTo>
                      <a:pt x="1133" y="202"/>
                    </a:lnTo>
                    <a:lnTo>
                      <a:pt x="1137" y="206"/>
                    </a:lnTo>
                    <a:lnTo>
                      <a:pt x="1141" y="208"/>
                    </a:lnTo>
                    <a:lnTo>
                      <a:pt x="1145" y="211"/>
                    </a:lnTo>
                    <a:lnTo>
                      <a:pt x="1149" y="215"/>
                    </a:lnTo>
                    <a:lnTo>
                      <a:pt x="1153" y="218"/>
                    </a:lnTo>
                    <a:lnTo>
                      <a:pt x="1157" y="221"/>
                    </a:lnTo>
                    <a:lnTo>
                      <a:pt x="1161" y="223"/>
                    </a:lnTo>
                    <a:lnTo>
                      <a:pt x="1165" y="226"/>
                    </a:lnTo>
                    <a:lnTo>
                      <a:pt x="1169" y="230"/>
                    </a:lnTo>
                    <a:lnTo>
                      <a:pt x="1173" y="233"/>
                    </a:lnTo>
                    <a:lnTo>
                      <a:pt x="1177" y="236"/>
                    </a:lnTo>
                    <a:lnTo>
                      <a:pt x="1181" y="238"/>
                    </a:lnTo>
                    <a:lnTo>
                      <a:pt x="1185" y="242"/>
                    </a:lnTo>
                    <a:lnTo>
                      <a:pt x="1188" y="244"/>
                    </a:lnTo>
                    <a:lnTo>
                      <a:pt x="1192" y="248"/>
                    </a:lnTo>
                    <a:lnTo>
                      <a:pt x="1196" y="251"/>
                    </a:lnTo>
                    <a:lnTo>
                      <a:pt x="1200" y="253"/>
                    </a:lnTo>
                    <a:lnTo>
                      <a:pt x="1204" y="257"/>
                    </a:lnTo>
                    <a:lnTo>
                      <a:pt x="1208" y="260"/>
                    </a:lnTo>
                    <a:lnTo>
                      <a:pt x="1212" y="264"/>
                    </a:lnTo>
                    <a:lnTo>
                      <a:pt x="1216" y="267"/>
                    </a:lnTo>
                    <a:lnTo>
                      <a:pt x="1220" y="270"/>
                    </a:lnTo>
                    <a:lnTo>
                      <a:pt x="1224" y="272"/>
                    </a:lnTo>
                    <a:lnTo>
                      <a:pt x="1228" y="276"/>
                    </a:lnTo>
                    <a:lnTo>
                      <a:pt x="1232" y="279"/>
                    </a:lnTo>
                    <a:lnTo>
                      <a:pt x="1236" y="282"/>
                    </a:lnTo>
                    <a:lnTo>
                      <a:pt x="1240" y="285"/>
                    </a:lnTo>
                    <a:lnTo>
                      <a:pt x="1244" y="289"/>
                    </a:lnTo>
                    <a:lnTo>
                      <a:pt x="1248" y="291"/>
                    </a:lnTo>
                    <a:lnTo>
                      <a:pt x="1251" y="296"/>
                    </a:lnTo>
                    <a:lnTo>
                      <a:pt x="1255" y="298"/>
                    </a:lnTo>
                    <a:lnTo>
                      <a:pt x="1259" y="301"/>
                    </a:lnTo>
                    <a:lnTo>
                      <a:pt x="1263" y="305"/>
                    </a:lnTo>
                    <a:lnTo>
                      <a:pt x="1267" y="308"/>
                    </a:lnTo>
                    <a:lnTo>
                      <a:pt x="1271" y="312"/>
                    </a:lnTo>
                    <a:lnTo>
                      <a:pt x="1275" y="314"/>
                    </a:lnTo>
                    <a:lnTo>
                      <a:pt x="1279" y="318"/>
                    </a:lnTo>
                    <a:lnTo>
                      <a:pt x="1283" y="321"/>
                    </a:lnTo>
                    <a:lnTo>
                      <a:pt x="1287" y="322"/>
                    </a:lnTo>
                    <a:lnTo>
                      <a:pt x="1291" y="327"/>
                    </a:lnTo>
                    <a:lnTo>
                      <a:pt x="1295" y="331"/>
                    </a:lnTo>
                    <a:lnTo>
                      <a:pt x="1299" y="334"/>
                    </a:lnTo>
                    <a:lnTo>
                      <a:pt x="1303" y="336"/>
                    </a:lnTo>
                    <a:lnTo>
                      <a:pt x="1307" y="340"/>
                    </a:lnTo>
                    <a:lnTo>
                      <a:pt x="1311" y="343"/>
                    </a:lnTo>
                    <a:lnTo>
                      <a:pt x="1314" y="346"/>
                    </a:lnTo>
                    <a:lnTo>
                      <a:pt x="1318" y="351"/>
                    </a:lnTo>
                    <a:lnTo>
                      <a:pt x="1322" y="353"/>
                    </a:lnTo>
                    <a:lnTo>
                      <a:pt x="1326" y="357"/>
                    </a:lnTo>
                    <a:lnTo>
                      <a:pt x="1330" y="360"/>
                    </a:lnTo>
                    <a:lnTo>
                      <a:pt x="1334" y="363"/>
                    </a:lnTo>
                    <a:lnTo>
                      <a:pt x="1338" y="367"/>
                    </a:lnTo>
                    <a:lnTo>
                      <a:pt x="1342" y="370"/>
                    </a:lnTo>
                    <a:lnTo>
                      <a:pt x="1346" y="373"/>
                    </a:lnTo>
                    <a:lnTo>
                      <a:pt x="1350" y="376"/>
                    </a:lnTo>
                    <a:lnTo>
                      <a:pt x="1354" y="379"/>
                    </a:lnTo>
                    <a:lnTo>
                      <a:pt x="1358" y="382"/>
                    </a:lnTo>
                    <a:lnTo>
                      <a:pt x="1362" y="386"/>
                    </a:lnTo>
                    <a:lnTo>
                      <a:pt x="1366" y="389"/>
                    </a:lnTo>
                    <a:lnTo>
                      <a:pt x="1370" y="392"/>
                    </a:lnTo>
                    <a:lnTo>
                      <a:pt x="1374" y="395"/>
                    </a:lnTo>
                    <a:lnTo>
                      <a:pt x="1377" y="399"/>
                    </a:lnTo>
                    <a:lnTo>
                      <a:pt x="1381" y="401"/>
                    </a:lnTo>
                    <a:lnTo>
                      <a:pt x="1385" y="405"/>
                    </a:lnTo>
                    <a:lnTo>
                      <a:pt x="1389" y="407"/>
                    </a:lnTo>
                    <a:lnTo>
                      <a:pt x="1393" y="412"/>
                    </a:lnTo>
                    <a:lnTo>
                      <a:pt x="1397" y="414"/>
                    </a:lnTo>
                    <a:lnTo>
                      <a:pt x="1401" y="418"/>
                    </a:lnTo>
                    <a:lnTo>
                      <a:pt x="1405" y="421"/>
                    </a:lnTo>
                    <a:lnTo>
                      <a:pt x="1409" y="424"/>
                    </a:lnTo>
                    <a:lnTo>
                      <a:pt x="1413" y="427"/>
                    </a:lnTo>
                    <a:lnTo>
                      <a:pt x="1417" y="431"/>
                    </a:lnTo>
                    <a:lnTo>
                      <a:pt x="1421" y="433"/>
                    </a:lnTo>
                    <a:lnTo>
                      <a:pt x="1425" y="437"/>
                    </a:lnTo>
                    <a:lnTo>
                      <a:pt x="1429" y="439"/>
                    </a:lnTo>
                    <a:lnTo>
                      <a:pt x="1433" y="443"/>
                    </a:lnTo>
                    <a:lnTo>
                      <a:pt x="1437" y="446"/>
                    </a:lnTo>
                    <a:lnTo>
                      <a:pt x="1440" y="449"/>
                    </a:lnTo>
                    <a:lnTo>
                      <a:pt x="1444" y="451"/>
                    </a:lnTo>
                    <a:lnTo>
                      <a:pt x="1448" y="455"/>
                    </a:lnTo>
                    <a:lnTo>
                      <a:pt x="1452" y="458"/>
                    </a:lnTo>
                    <a:lnTo>
                      <a:pt x="1456" y="461"/>
                    </a:lnTo>
                    <a:lnTo>
                      <a:pt x="1460" y="466"/>
                    </a:lnTo>
                    <a:lnTo>
                      <a:pt x="1464" y="467"/>
                    </a:lnTo>
                    <a:lnTo>
                      <a:pt x="1468" y="470"/>
                    </a:lnTo>
                    <a:lnTo>
                      <a:pt x="1472" y="473"/>
                    </a:lnTo>
                    <a:lnTo>
                      <a:pt x="1476" y="475"/>
                    </a:lnTo>
                    <a:lnTo>
                      <a:pt x="1480" y="479"/>
                    </a:lnTo>
                    <a:lnTo>
                      <a:pt x="1484" y="483"/>
                    </a:lnTo>
                    <a:lnTo>
                      <a:pt x="1488" y="484"/>
                    </a:lnTo>
                    <a:lnTo>
                      <a:pt x="1492" y="488"/>
                    </a:lnTo>
                    <a:lnTo>
                      <a:pt x="1496" y="490"/>
                    </a:lnTo>
                    <a:lnTo>
                      <a:pt x="1499" y="493"/>
                    </a:lnTo>
                    <a:lnTo>
                      <a:pt x="1503" y="497"/>
                    </a:lnTo>
                    <a:lnTo>
                      <a:pt x="1507" y="499"/>
                    </a:lnTo>
                    <a:lnTo>
                      <a:pt x="1511" y="502"/>
                    </a:lnTo>
                    <a:lnTo>
                      <a:pt x="1515" y="504"/>
                    </a:lnTo>
                    <a:lnTo>
                      <a:pt x="1519" y="508"/>
                    </a:lnTo>
                    <a:lnTo>
                      <a:pt x="1523" y="511"/>
                    </a:lnTo>
                    <a:lnTo>
                      <a:pt x="1527" y="512"/>
                    </a:lnTo>
                    <a:lnTo>
                      <a:pt x="1531" y="516"/>
                    </a:lnTo>
                    <a:lnTo>
                      <a:pt x="1535" y="520"/>
                    </a:lnTo>
                    <a:lnTo>
                      <a:pt x="1539" y="522"/>
                    </a:lnTo>
                    <a:lnTo>
                      <a:pt x="1543" y="524"/>
                    </a:lnTo>
                    <a:lnTo>
                      <a:pt x="1547" y="527"/>
                    </a:lnTo>
                    <a:lnTo>
                      <a:pt x="1551" y="531"/>
                    </a:lnTo>
                    <a:lnTo>
                      <a:pt x="1555" y="532"/>
                    </a:lnTo>
                    <a:lnTo>
                      <a:pt x="1559" y="536"/>
                    </a:lnTo>
                    <a:lnTo>
                      <a:pt x="1562" y="537"/>
                    </a:lnTo>
                    <a:lnTo>
                      <a:pt x="1566" y="541"/>
                    </a:lnTo>
                    <a:lnTo>
                      <a:pt x="1570" y="543"/>
                    </a:lnTo>
                    <a:lnTo>
                      <a:pt x="1574" y="546"/>
                    </a:lnTo>
                    <a:lnTo>
                      <a:pt x="1578" y="549"/>
                    </a:lnTo>
                    <a:lnTo>
                      <a:pt x="1582" y="550"/>
                    </a:lnTo>
                    <a:lnTo>
                      <a:pt x="1586" y="553"/>
                    </a:lnTo>
                    <a:lnTo>
                      <a:pt x="1590" y="555"/>
                    </a:lnTo>
                    <a:lnTo>
                      <a:pt x="1594" y="559"/>
                    </a:lnTo>
                    <a:lnTo>
                      <a:pt x="1598" y="561"/>
                    </a:lnTo>
                    <a:lnTo>
                      <a:pt x="1602" y="563"/>
                    </a:lnTo>
                    <a:lnTo>
                      <a:pt x="1606" y="566"/>
                    </a:lnTo>
                    <a:lnTo>
                      <a:pt x="1610" y="568"/>
                    </a:lnTo>
                    <a:lnTo>
                      <a:pt x="1614" y="572"/>
                    </a:lnTo>
                    <a:lnTo>
                      <a:pt x="1618" y="574"/>
                    </a:lnTo>
                    <a:lnTo>
                      <a:pt x="1622" y="576"/>
                    </a:lnTo>
                    <a:lnTo>
                      <a:pt x="1625" y="578"/>
                    </a:lnTo>
                    <a:lnTo>
                      <a:pt x="1629" y="581"/>
                    </a:lnTo>
                    <a:lnTo>
                      <a:pt x="1633" y="583"/>
                    </a:lnTo>
                    <a:lnTo>
                      <a:pt x="1637" y="585"/>
                    </a:lnTo>
                    <a:lnTo>
                      <a:pt x="1641" y="588"/>
                    </a:lnTo>
                    <a:lnTo>
                      <a:pt x="1645" y="590"/>
                    </a:lnTo>
                    <a:lnTo>
                      <a:pt x="1649" y="591"/>
                    </a:lnTo>
                    <a:lnTo>
                      <a:pt x="1653" y="593"/>
                    </a:lnTo>
                    <a:lnTo>
                      <a:pt x="1657" y="597"/>
                    </a:lnTo>
                    <a:lnTo>
                      <a:pt x="1661" y="597"/>
                    </a:lnTo>
                    <a:lnTo>
                      <a:pt x="1665" y="601"/>
                    </a:lnTo>
                    <a:lnTo>
                      <a:pt x="1669" y="603"/>
                    </a:lnTo>
                    <a:lnTo>
                      <a:pt x="1673" y="604"/>
                    </a:lnTo>
                    <a:lnTo>
                      <a:pt x="1677" y="607"/>
                    </a:lnTo>
                    <a:lnTo>
                      <a:pt x="1681" y="608"/>
                    </a:lnTo>
                    <a:lnTo>
                      <a:pt x="1685" y="611"/>
                    </a:lnTo>
                    <a:lnTo>
                      <a:pt x="1688" y="612"/>
                    </a:lnTo>
                    <a:lnTo>
                      <a:pt x="1692" y="615"/>
                    </a:lnTo>
                    <a:lnTo>
                      <a:pt x="1696" y="616"/>
                    </a:lnTo>
                    <a:lnTo>
                      <a:pt x="1700" y="618"/>
                    </a:lnTo>
                    <a:lnTo>
                      <a:pt x="1704" y="620"/>
                    </a:lnTo>
                    <a:lnTo>
                      <a:pt x="1708" y="624"/>
                    </a:lnTo>
                    <a:lnTo>
                      <a:pt x="1712" y="624"/>
                    </a:lnTo>
                    <a:lnTo>
                      <a:pt x="1716" y="627"/>
                    </a:lnTo>
                    <a:lnTo>
                      <a:pt x="1720" y="628"/>
                    </a:lnTo>
                    <a:lnTo>
                      <a:pt x="1724" y="629"/>
                    </a:lnTo>
                    <a:lnTo>
                      <a:pt x="1728" y="632"/>
                    </a:lnTo>
                    <a:lnTo>
                      <a:pt x="1732" y="633"/>
                    </a:lnTo>
                    <a:lnTo>
                      <a:pt x="1736" y="633"/>
                    </a:lnTo>
                    <a:lnTo>
                      <a:pt x="1740" y="637"/>
                    </a:lnTo>
                    <a:lnTo>
                      <a:pt x="1744" y="638"/>
                    </a:lnTo>
                    <a:lnTo>
                      <a:pt x="1748" y="641"/>
                    </a:lnTo>
                    <a:lnTo>
                      <a:pt x="1751" y="641"/>
                    </a:lnTo>
                    <a:lnTo>
                      <a:pt x="1755" y="643"/>
                    </a:lnTo>
                    <a:lnTo>
                      <a:pt x="1759" y="645"/>
                    </a:lnTo>
                    <a:lnTo>
                      <a:pt x="1763" y="646"/>
                    </a:lnTo>
                    <a:lnTo>
                      <a:pt x="1767" y="648"/>
                    </a:lnTo>
                    <a:lnTo>
                      <a:pt x="1771" y="650"/>
                    </a:lnTo>
                    <a:lnTo>
                      <a:pt x="1775" y="650"/>
                    </a:lnTo>
                    <a:lnTo>
                      <a:pt x="1779" y="652"/>
                    </a:lnTo>
                    <a:lnTo>
                      <a:pt x="1783" y="654"/>
                    </a:lnTo>
                    <a:lnTo>
                      <a:pt x="1787" y="654"/>
                    </a:lnTo>
                    <a:lnTo>
                      <a:pt x="1791" y="657"/>
                    </a:lnTo>
                    <a:lnTo>
                      <a:pt x="1795" y="659"/>
                    </a:lnTo>
                    <a:lnTo>
                      <a:pt x="1799" y="659"/>
                    </a:lnTo>
                    <a:lnTo>
                      <a:pt x="1803" y="660"/>
                    </a:lnTo>
                    <a:lnTo>
                      <a:pt x="1807" y="662"/>
                    </a:lnTo>
                    <a:lnTo>
                      <a:pt x="1811" y="662"/>
                    </a:lnTo>
                    <a:lnTo>
                      <a:pt x="1814" y="664"/>
                    </a:lnTo>
                    <a:lnTo>
                      <a:pt x="1818" y="666"/>
                    </a:lnTo>
                    <a:lnTo>
                      <a:pt x="1822" y="666"/>
                    </a:lnTo>
                    <a:lnTo>
                      <a:pt x="1826" y="668"/>
                    </a:lnTo>
                    <a:lnTo>
                      <a:pt x="1830" y="669"/>
                    </a:lnTo>
                    <a:lnTo>
                      <a:pt x="1834" y="671"/>
                    </a:lnTo>
                    <a:lnTo>
                      <a:pt x="1838" y="671"/>
                    </a:lnTo>
                    <a:lnTo>
                      <a:pt x="1842" y="673"/>
                    </a:lnTo>
                    <a:lnTo>
                      <a:pt x="1846" y="674"/>
                    </a:lnTo>
                    <a:lnTo>
                      <a:pt x="1850" y="674"/>
                    </a:lnTo>
                    <a:lnTo>
                      <a:pt x="1854" y="676"/>
                    </a:lnTo>
                    <a:lnTo>
                      <a:pt x="1858" y="676"/>
                    </a:lnTo>
                    <a:lnTo>
                      <a:pt x="1862" y="677"/>
                    </a:lnTo>
                    <a:lnTo>
                      <a:pt x="1866" y="679"/>
                    </a:lnTo>
                    <a:lnTo>
                      <a:pt x="1870" y="679"/>
                    </a:lnTo>
                    <a:lnTo>
                      <a:pt x="1874" y="679"/>
                    </a:lnTo>
                    <a:lnTo>
                      <a:pt x="1877" y="680"/>
                    </a:lnTo>
                    <a:lnTo>
                      <a:pt x="1881" y="680"/>
                    </a:lnTo>
                    <a:lnTo>
                      <a:pt x="1885" y="682"/>
                    </a:lnTo>
                    <a:lnTo>
                      <a:pt x="1889" y="682"/>
                    </a:lnTo>
                    <a:lnTo>
                      <a:pt x="1893" y="684"/>
                    </a:lnTo>
                    <a:lnTo>
                      <a:pt x="1897" y="685"/>
                    </a:lnTo>
                    <a:lnTo>
                      <a:pt x="1901" y="686"/>
                    </a:lnTo>
                    <a:lnTo>
                      <a:pt x="1905" y="685"/>
                    </a:lnTo>
                    <a:lnTo>
                      <a:pt x="1909" y="687"/>
                    </a:lnTo>
                    <a:lnTo>
                      <a:pt x="1913" y="687"/>
                    </a:lnTo>
                    <a:lnTo>
                      <a:pt x="1917" y="687"/>
                    </a:lnTo>
                    <a:lnTo>
                      <a:pt x="1921" y="688"/>
                    </a:lnTo>
                    <a:lnTo>
                      <a:pt x="1925" y="689"/>
                    </a:lnTo>
                    <a:lnTo>
                      <a:pt x="1929" y="689"/>
                    </a:lnTo>
                    <a:lnTo>
                      <a:pt x="1933" y="690"/>
                    </a:lnTo>
                    <a:lnTo>
                      <a:pt x="1937" y="690"/>
                    </a:lnTo>
                    <a:lnTo>
                      <a:pt x="1940" y="691"/>
                    </a:lnTo>
                    <a:lnTo>
                      <a:pt x="1944" y="690"/>
                    </a:lnTo>
                    <a:lnTo>
                      <a:pt x="1948" y="692"/>
                    </a:lnTo>
                    <a:lnTo>
                      <a:pt x="1952" y="690"/>
                    </a:lnTo>
                    <a:lnTo>
                      <a:pt x="1956" y="692"/>
                    </a:lnTo>
                    <a:lnTo>
                      <a:pt x="1960" y="693"/>
                    </a:lnTo>
                    <a:lnTo>
                      <a:pt x="1964" y="692"/>
                    </a:lnTo>
                    <a:lnTo>
                      <a:pt x="1968" y="692"/>
                    </a:lnTo>
                    <a:lnTo>
                      <a:pt x="1972" y="692"/>
                    </a:lnTo>
                    <a:lnTo>
                      <a:pt x="1976" y="693"/>
                    </a:lnTo>
                    <a:lnTo>
                      <a:pt x="1980" y="692"/>
                    </a:lnTo>
                    <a:lnTo>
                      <a:pt x="1984" y="693"/>
                    </a:lnTo>
                    <a:lnTo>
                      <a:pt x="1988" y="694"/>
                    </a:lnTo>
                    <a:lnTo>
                      <a:pt x="1992" y="694"/>
                    </a:lnTo>
                    <a:lnTo>
                      <a:pt x="1996" y="692"/>
                    </a:lnTo>
                    <a:lnTo>
                      <a:pt x="1999" y="693"/>
                    </a:lnTo>
                    <a:lnTo>
                      <a:pt x="2003" y="693"/>
                    </a:lnTo>
                    <a:lnTo>
                      <a:pt x="2007" y="695"/>
                    </a:lnTo>
                    <a:lnTo>
                      <a:pt x="2011" y="692"/>
                    </a:lnTo>
                    <a:lnTo>
                      <a:pt x="2015" y="694"/>
                    </a:lnTo>
                    <a:lnTo>
                      <a:pt x="2019" y="694"/>
                    </a:lnTo>
                    <a:lnTo>
                      <a:pt x="2023" y="694"/>
                    </a:lnTo>
                    <a:lnTo>
                      <a:pt x="2027" y="693"/>
                    </a:lnTo>
                    <a:lnTo>
                      <a:pt x="2031" y="692"/>
                    </a:lnTo>
                    <a:lnTo>
                      <a:pt x="2035" y="691"/>
                    </a:lnTo>
                    <a:lnTo>
                      <a:pt x="2039" y="692"/>
                    </a:lnTo>
                    <a:lnTo>
                      <a:pt x="2043" y="692"/>
                    </a:lnTo>
                    <a:lnTo>
                      <a:pt x="2047" y="692"/>
                    </a:lnTo>
                    <a:lnTo>
                      <a:pt x="2051" y="692"/>
                    </a:lnTo>
                    <a:lnTo>
                      <a:pt x="2055" y="691"/>
                    </a:lnTo>
                    <a:lnTo>
                      <a:pt x="2059" y="692"/>
                    </a:lnTo>
                    <a:lnTo>
                      <a:pt x="2062" y="690"/>
                    </a:lnTo>
                    <a:lnTo>
                      <a:pt x="2066" y="690"/>
                    </a:lnTo>
                    <a:lnTo>
                      <a:pt x="2070" y="690"/>
                    </a:lnTo>
                    <a:lnTo>
                      <a:pt x="2074" y="689"/>
                    </a:lnTo>
                    <a:lnTo>
                      <a:pt x="2078" y="689"/>
                    </a:lnTo>
                    <a:lnTo>
                      <a:pt x="2082" y="689"/>
                    </a:lnTo>
                    <a:lnTo>
                      <a:pt x="2086" y="689"/>
                    </a:lnTo>
                    <a:lnTo>
                      <a:pt x="2090" y="686"/>
                    </a:lnTo>
                    <a:lnTo>
                      <a:pt x="2094" y="685"/>
                    </a:lnTo>
                    <a:lnTo>
                      <a:pt x="2098" y="686"/>
                    </a:lnTo>
                    <a:lnTo>
                      <a:pt x="2102" y="686"/>
                    </a:lnTo>
                    <a:lnTo>
                      <a:pt x="2106" y="684"/>
                    </a:lnTo>
                    <a:lnTo>
                      <a:pt x="2110" y="685"/>
                    </a:lnTo>
                    <a:lnTo>
                      <a:pt x="2114" y="684"/>
                    </a:lnTo>
                    <a:lnTo>
                      <a:pt x="2118" y="683"/>
                    </a:lnTo>
                    <a:lnTo>
                      <a:pt x="2122" y="683"/>
                    </a:lnTo>
                    <a:lnTo>
                      <a:pt x="2125" y="683"/>
                    </a:lnTo>
                    <a:lnTo>
                      <a:pt x="2129" y="680"/>
                    </a:lnTo>
                    <a:lnTo>
                      <a:pt x="2133" y="680"/>
                    </a:lnTo>
                    <a:lnTo>
                      <a:pt x="2137" y="679"/>
                    </a:lnTo>
                    <a:lnTo>
                      <a:pt x="2141" y="679"/>
                    </a:lnTo>
                    <a:lnTo>
                      <a:pt x="2145" y="677"/>
                    </a:lnTo>
                    <a:lnTo>
                      <a:pt x="2149" y="678"/>
                    </a:lnTo>
                    <a:lnTo>
                      <a:pt x="2153" y="676"/>
                    </a:lnTo>
                    <a:lnTo>
                      <a:pt x="2157" y="676"/>
                    </a:lnTo>
                    <a:lnTo>
                      <a:pt x="2161" y="675"/>
                    </a:lnTo>
                    <a:lnTo>
                      <a:pt x="2165" y="673"/>
                    </a:lnTo>
                    <a:lnTo>
                      <a:pt x="2169" y="674"/>
                    </a:lnTo>
                    <a:lnTo>
                      <a:pt x="2173" y="672"/>
                    </a:lnTo>
                    <a:lnTo>
                      <a:pt x="2177" y="671"/>
                    </a:lnTo>
                    <a:lnTo>
                      <a:pt x="2181" y="671"/>
                    </a:lnTo>
                    <a:lnTo>
                      <a:pt x="2185" y="670"/>
                    </a:lnTo>
                    <a:lnTo>
                      <a:pt x="2188" y="668"/>
                    </a:lnTo>
                    <a:lnTo>
                      <a:pt x="2192" y="667"/>
                    </a:lnTo>
                    <a:lnTo>
                      <a:pt x="2196" y="665"/>
                    </a:lnTo>
                    <a:lnTo>
                      <a:pt x="2200" y="666"/>
                    </a:lnTo>
                    <a:lnTo>
                      <a:pt x="2204" y="664"/>
                    </a:lnTo>
                    <a:lnTo>
                      <a:pt x="2208" y="664"/>
                    </a:lnTo>
                    <a:lnTo>
                      <a:pt x="2212" y="662"/>
                    </a:lnTo>
                    <a:lnTo>
                      <a:pt x="2216" y="662"/>
                    </a:lnTo>
                    <a:lnTo>
                      <a:pt x="2220" y="659"/>
                    </a:lnTo>
                    <a:lnTo>
                      <a:pt x="2224" y="657"/>
                    </a:lnTo>
                    <a:lnTo>
                      <a:pt x="2228" y="657"/>
                    </a:lnTo>
                    <a:lnTo>
                      <a:pt x="2232" y="656"/>
                    </a:lnTo>
                    <a:lnTo>
                      <a:pt x="2236" y="656"/>
                    </a:lnTo>
                    <a:lnTo>
                      <a:pt x="2240" y="654"/>
                    </a:lnTo>
                    <a:lnTo>
                      <a:pt x="2244" y="652"/>
                    </a:lnTo>
                    <a:lnTo>
                      <a:pt x="2248" y="651"/>
                    </a:lnTo>
                    <a:lnTo>
                      <a:pt x="2251" y="650"/>
                    </a:lnTo>
                    <a:lnTo>
                      <a:pt x="2255" y="648"/>
                    </a:lnTo>
                    <a:lnTo>
                      <a:pt x="2259" y="648"/>
                    </a:lnTo>
                    <a:lnTo>
                      <a:pt x="2263" y="646"/>
                    </a:lnTo>
                    <a:lnTo>
                      <a:pt x="2267" y="644"/>
                    </a:lnTo>
                    <a:lnTo>
                      <a:pt x="2271" y="643"/>
                    </a:lnTo>
                    <a:lnTo>
                      <a:pt x="2275" y="643"/>
                    </a:lnTo>
                    <a:lnTo>
                      <a:pt x="2279" y="641"/>
                    </a:lnTo>
                    <a:lnTo>
                      <a:pt x="2283" y="639"/>
                    </a:lnTo>
                    <a:lnTo>
                      <a:pt x="2287" y="638"/>
                    </a:lnTo>
                    <a:lnTo>
                      <a:pt x="2291" y="635"/>
                    </a:lnTo>
                    <a:lnTo>
                      <a:pt x="2295" y="635"/>
                    </a:lnTo>
                    <a:lnTo>
                      <a:pt x="2299" y="633"/>
                    </a:lnTo>
                    <a:lnTo>
                      <a:pt x="2303" y="631"/>
                    </a:lnTo>
                    <a:lnTo>
                      <a:pt x="2307" y="629"/>
                    </a:lnTo>
                    <a:lnTo>
                      <a:pt x="2311" y="629"/>
                    </a:lnTo>
                    <a:lnTo>
                      <a:pt x="2314" y="626"/>
                    </a:lnTo>
                    <a:lnTo>
                      <a:pt x="2318" y="626"/>
                    </a:lnTo>
                    <a:lnTo>
                      <a:pt x="2322" y="623"/>
                    </a:lnTo>
                    <a:lnTo>
                      <a:pt x="2326" y="623"/>
                    </a:lnTo>
                    <a:lnTo>
                      <a:pt x="2330" y="620"/>
                    </a:lnTo>
                    <a:lnTo>
                      <a:pt x="2334" y="619"/>
                    </a:lnTo>
                    <a:lnTo>
                      <a:pt x="2338" y="618"/>
                    </a:lnTo>
                    <a:lnTo>
                      <a:pt x="2342" y="616"/>
                    </a:lnTo>
                    <a:lnTo>
                      <a:pt x="2346" y="614"/>
                    </a:lnTo>
                    <a:lnTo>
                      <a:pt x="2350" y="612"/>
                    </a:lnTo>
                    <a:lnTo>
                      <a:pt x="2354" y="610"/>
                    </a:lnTo>
                    <a:lnTo>
                      <a:pt x="2358" y="609"/>
                    </a:lnTo>
                    <a:lnTo>
                      <a:pt x="2362" y="606"/>
                    </a:lnTo>
                    <a:lnTo>
                      <a:pt x="2366" y="605"/>
                    </a:lnTo>
                    <a:lnTo>
                      <a:pt x="2370" y="605"/>
                    </a:lnTo>
                    <a:lnTo>
                      <a:pt x="2374" y="601"/>
                    </a:lnTo>
                    <a:lnTo>
                      <a:pt x="2377" y="600"/>
                    </a:lnTo>
                    <a:lnTo>
                      <a:pt x="2381" y="599"/>
                    </a:lnTo>
                    <a:lnTo>
                      <a:pt x="2385" y="597"/>
                    </a:lnTo>
                    <a:lnTo>
                      <a:pt x="2389" y="595"/>
                    </a:lnTo>
                    <a:lnTo>
                      <a:pt x="2393" y="593"/>
                    </a:lnTo>
                    <a:lnTo>
                      <a:pt x="2397" y="590"/>
                    </a:lnTo>
                    <a:lnTo>
                      <a:pt x="2401" y="589"/>
                    </a:lnTo>
                    <a:lnTo>
                      <a:pt x="2405" y="588"/>
                    </a:lnTo>
                    <a:lnTo>
                      <a:pt x="2409" y="587"/>
                    </a:lnTo>
                    <a:lnTo>
                      <a:pt x="2413" y="584"/>
                    </a:lnTo>
                    <a:lnTo>
                      <a:pt x="2417" y="582"/>
                    </a:lnTo>
                    <a:lnTo>
                      <a:pt x="2421" y="580"/>
                    </a:lnTo>
                    <a:lnTo>
                      <a:pt x="2425" y="579"/>
                    </a:lnTo>
                    <a:lnTo>
                      <a:pt x="2429" y="576"/>
                    </a:lnTo>
                    <a:lnTo>
                      <a:pt x="2433" y="575"/>
                    </a:lnTo>
                    <a:lnTo>
                      <a:pt x="2437" y="575"/>
                    </a:lnTo>
                    <a:lnTo>
                      <a:pt x="2440" y="571"/>
                    </a:lnTo>
                    <a:lnTo>
                      <a:pt x="2444" y="570"/>
                    </a:lnTo>
                    <a:lnTo>
                      <a:pt x="2448" y="569"/>
                    </a:lnTo>
                    <a:lnTo>
                      <a:pt x="2452" y="565"/>
                    </a:lnTo>
                    <a:lnTo>
                      <a:pt x="2456" y="562"/>
                    </a:lnTo>
                    <a:lnTo>
                      <a:pt x="2460" y="562"/>
                    </a:lnTo>
                    <a:lnTo>
                      <a:pt x="2464" y="561"/>
                    </a:lnTo>
                    <a:lnTo>
                      <a:pt x="2468" y="558"/>
                    </a:lnTo>
                    <a:lnTo>
                      <a:pt x="2472" y="555"/>
                    </a:lnTo>
                    <a:lnTo>
                      <a:pt x="2476" y="553"/>
                    </a:lnTo>
                    <a:lnTo>
                      <a:pt x="2480" y="552"/>
                    </a:lnTo>
                    <a:lnTo>
                      <a:pt x="2484" y="550"/>
                    </a:lnTo>
                    <a:lnTo>
                      <a:pt x="2488" y="547"/>
                    </a:lnTo>
                    <a:lnTo>
                      <a:pt x="2492" y="546"/>
                    </a:lnTo>
                    <a:lnTo>
                      <a:pt x="2496" y="545"/>
                    </a:lnTo>
                    <a:lnTo>
                      <a:pt x="2499" y="542"/>
                    </a:lnTo>
                    <a:lnTo>
                      <a:pt x="2503" y="539"/>
                    </a:lnTo>
                    <a:lnTo>
                      <a:pt x="2507" y="537"/>
                    </a:lnTo>
                    <a:lnTo>
                      <a:pt x="2511" y="536"/>
                    </a:lnTo>
                    <a:lnTo>
                      <a:pt x="2515" y="536"/>
                    </a:lnTo>
                    <a:lnTo>
                      <a:pt x="2519" y="532"/>
                    </a:lnTo>
                    <a:lnTo>
                      <a:pt x="2523" y="529"/>
                    </a:lnTo>
                    <a:lnTo>
                      <a:pt x="2527" y="528"/>
                    </a:lnTo>
                    <a:lnTo>
                      <a:pt x="2531" y="526"/>
                    </a:lnTo>
                    <a:lnTo>
                      <a:pt x="2535" y="524"/>
                    </a:lnTo>
                    <a:lnTo>
                      <a:pt x="2539" y="521"/>
                    </a:lnTo>
                    <a:lnTo>
                      <a:pt x="2543" y="519"/>
                    </a:lnTo>
                    <a:lnTo>
                      <a:pt x="2547" y="518"/>
                    </a:lnTo>
                    <a:lnTo>
                      <a:pt x="2551" y="516"/>
                    </a:lnTo>
                    <a:lnTo>
                      <a:pt x="2555" y="513"/>
                    </a:lnTo>
                    <a:lnTo>
                      <a:pt x="2559" y="512"/>
                    </a:lnTo>
                    <a:lnTo>
                      <a:pt x="2562" y="509"/>
                    </a:lnTo>
                    <a:lnTo>
                      <a:pt x="2566" y="508"/>
                    </a:lnTo>
                    <a:lnTo>
                      <a:pt x="2570" y="505"/>
                    </a:lnTo>
                    <a:lnTo>
                      <a:pt x="2574" y="503"/>
                    </a:lnTo>
                    <a:lnTo>
                      <a:pt x="2578" y="501"/>
                    </a:lnTo>
                    <a:lnTo>
                      <a:pt x="2582" y="499"/>
                    </a:lnTo>
                    <a:lnTo>
                      <a:pt x="2586" y="496"/>
                    </a:lnTo>
                    <a:lnTo>
                      <a:pt x="2590" y="494"/>
                    </a:lnTo>
                    <a:lnTo>
                      <a:pt x="2594" y="493"/>
                    </a:lnTo>
                    <a:lnTo>
                      <a:pt x="2598" y="489"/>
                    </a:lnTo>
                    <a:lnTo>
                      <a:pt x="2602" y="489"/>
                    </a:lnTo>
                    <a:lnTo>
                      <a:pt x="2606" y="486"/>
                    </a:lnTo>
                    <a:lnTo>
                      <a:pt x="2610" y="485"/>
                    </a:lnTo>
                    <a:lnTo>
                      <a:pt x="2614" y="481"/>
                    </a:lnTo>
                    <a:lnTo>
                      <a:pt x="2618" y="480"/>
                    </a:lnTo>
                    <a:lnTo>
                      <a:pt x="2622" y="478"/>
                    </a:lnTo>
                    <a:lnTo>
                      <a:pt x="2625" y="475"/>
                    </a:lnTo>
                    <a:lnTo>
                      <a:pt x="2629" y="473"/>
                    </a:lnTo>
                    <a:lnTo>
                      <a:pt x="2633" y="471"/>
                    </a:lnTo>
                    <a:lnTo>
                      <a:pt x="2637" y="469"/>
                    </a:lnTo>
                    <a:lnTo>
                      <a:pt x="2641" y="466"/>
                    </a:lnTo>
                    <a:lnTo>
                      <a:pt x="2645" y="465"/>
                    </a:lnTo>
                    <a:lnTo>
                      <a:pt x="2649" y="462"/>
                    </a:lnTo>
                    <a:lnTo>
                      <a:pt x="2653" y="460"/>
                    </a:lnTo>
                    <a:lnTo>
                      <a:pt x="2657" y="457"/>
                    </a:lnTo>
                    <a:lnTo>
                      <a:pt x="2661" y="457"/>
                    </a:lnTo>
                    <a:lnTo>
                      <a:pt x="2665" y="455"/>
                    </a:lnTo>
                    <a:lnTo>
                      <a:pt x="2669" y="452"/>
                    </a:lnTo>
                    <a:lnTo>
                      <a:pt x="2673" y="449"/>
                    </a:lnTo>
                    <a:lnTo>
                      <a:pt x="2677" y="447"/>
                    </a:lnTo>
                    <a:lnTo>
                      <a:pt x="2681" y="444"/>
                    </a:lnTo>
                    <a:lnTo>
                      <a:pt x="2685" y="442"/>
                    </a:lnTo>
                    <a:lnTo>
                      <a:pt x="2688" y="442"/>
                    </a:lnTo>
                    <a:lnTo>
                      <a:pt x="2692" y="438"/>
                    </a:lnTo>
                    <a:lnTo>
                      <a:pt x="2696" y="436"/>
                    </a:lnTo>
                    <a:lnTo>
                      <a:pt x="2700" y="434"/>
                    </a:lnTo>
                    <a:lnTo>
                      <a:pt x="2704" y="432"/>
                    </a:lnTo>
                    <a:lnTo>
                      <a:pt x="2708" y="429"/>
                    </a:lnTo>
                    <a:lnTo>
                      <a:pt x="2712" y="428"/>
                    </a:lnTo>
                    <a:lnTo>
                      <a:pt x="2716" y="427"/>
                    </a:lnTo>
                    <a:lnTo>
                      <a:pt x="2720" y="424"/>
                    </a:lnTo>
                    <a:lnTo>
                      <a:pt x="2724" y="422"/>
                    </a:lnTo>
                    <a:lnTo>
                      <a:pt x="2728" y="420"/>
                    </a:lnTo>
                    <a:lnTo>
                      <a:pt x="2732" y="418"/>
                    </a:lnTo>
                    <a:lnTo>
                      <a:pt x="2736" y="415"/>
                    </a:lnTo>
                    <a:lnTo>
                      <a:pt x="2740" y="413"/>
                    </a:lnTo>
                    <a:lnTo>
                      <a:pt x="2744" y="410"/>
                    </a:lnTo>
                    <a:lnTo>
                      <a:pt x="2748" y="409"/>
                    </a:lnTo>
                    <a:lnTo>
                      <a:pt x="2751" y="406"/>
                    </a:lnTo>
                    <a:lnTo>
                      <a:pt x="2755" y="404"/>
                    </a:lnTo>
                    <a:lnTo>
                      <a:pt x="2759" y="403"/>
                    </a:lnTo>
                    <a:lnTo>
                      <a:pt x="2763" y="400"/>
                    </a:lnTo>
                    <a:lnTo>
                      <a:pt x="2767" y="397"/>
                    </a:lnTo>
                    <a:lnTo>
                      <a:pt x="2771" y="396"/>
                    </a:lnTo>
                    <a:lnTo>
                      <a:pt x="2775" y="393"/>
                    </a:lnTo>
                    <a:lnTo>
                      <a:pt x="2779" y="391"/>
                    </a:lnTo>
                    <a:lnTo>
                      <a:pt x="2783" y="390"/>
                    </a:lnTo>
                    <a:lnTo>
                      <a:pt x="2787" y="387"/>
                    </a:lnTo>
                    <a:lnTo>
                      <a:pt x="2791" y="386"/>
                    </a:lnTo>
                    <a:lnTo>
                      <a:pt x="2795" y="384"/>
                    </a:lnTo>
                    <a:lnTo>
                      <a:pt x="2799" y="382"/>
                    </a:lnTo>
                    <a:lnTo>
                      <a:pt x="2803" y="379"/>
                    </a:lnTo>
                    <a:lnTo>
                      <a:pt x="2807" y="378"/>
                    </a:lnTo>
                    <a:lnTo>
                      <a:pt x="2811" y="374"/>
                    </a:lnTo>
                    <a:lnTo>
                      <a:pt x="2814" y="373"/>
                    </a:lnTo>
                    <a:lnTo>
                      <a:pt x="2818" y="370"/>
                    </a:lnTo>
                    <a:lnTo>
                      <a:pt x="2822" y="369"/>
                    </a:lnTo>
                    <a:lnTo>
                      <a:pt x="2826" y="365"/>
                    </a:lnTo>
                    <a:lnTo>
                      <a:pt x="2830" y="365"/>
                    </a:lnTo>
                    <a:lnTo>
                      <a:pt x="2834" y="362"/>
                    </a:lnTo>
                    <a:lnTo>
                      <a:pt x="2838" y="359"/>
                    </a:lnTo>
                    <a:lnTo>
                      <a:pt x="2842" y="358"/>
                    </a:lnTo>
                    <a:lnTo>
                      <a:pt x="2846" y="355"/>
                    </a:lnTo>
                    <a:lnTo>
                      <a:pt x="2850" y="353"/>
                    </a:lnTo>
                    <a:lnTo>
                      <a:pt x="2854" y="351"/>
                    </a:lnTo>
                    <a:lnTo>
                      <a:pt x="2858" y="350"/>
                    </a:lnTo>
                    <a:lnTo>
                      <a:pt x="2862" y="348"/>
                    </a:lnTo>
                    <a:lnTo>
                      <a:pt x="2866" y="345"/>
                    </a:lnTo>
                    <a:lnTo>
                      <a:pt x="2870" y="343"/>
                    </a:lnTo>
                    <a:lnTo>
                      <a:pt x="2874" y="342"/>
                    </a:lnTo>
                    <a:lnTo>
                      <a:pt x="2877" y="339"/>
                    </a:lnTo>
                    <a:lnTo>
                      <a:pt x="2881" y="337"/>
                    </a:lnTo>
                    <a:lnTo>
                      <a:pt x="2885" y="335"/>
                    </a:lnTo>
                    <a:lnTo>
                      <a:pt x="2889" y="332"/>
                    </a:lnTo>
                    <a:lnTo>
                      <a:pt x="2893" y="332"/>
                    </a:lnTo>
                    <a:lnTo>
                      <a:pt x="2897" y="330"/>
                    </a:lnTo>
                    <a:lnTo>
                      <a:pt x="2901" y="327"/>
                    </a:lnTo>
                    <a:lnTo>
                      <a:pt x="2905" y="325"/>
                    </a:lnTo>
                    <a:lnTo>
                      <a:pt x="2909" y="323"/>
                    </a:lnTo>
                    <a:lnTo>
                      <a:pt x="2913" y="321"/>
                    </a:lnTo>
                    <a:lnTo>
                      <a:pt x="2917" y="319"/>
                    </a:lnTo>
                    <a:lnTo>
                      <a:pt x="2921" y="317"/>
                    </a:lnTo>
                    <a:lnTo>
                      <a:pt x="2925" y="315"/>
                    </a:lnTo>
                    <a:lnTo>
                      <a:pt x="2929" y="313"/>
                    </a:lnTo>
                    <a:lnTo>
                      <a:pt x="2933" y="312"/>
                    </a:lnTo>
                    <a:lnTo>
                      <a:pt x="2937" y="309"/>
                    </a:lnTo>
                    <a:lnTo>
                      <a:pt x="2940" y="307"/>
                    </a:lnTo>
                    <a:lnTo>
                      <a:pt x="2944" y="305"/>
                    </a:lnTo>
                    <a:lnTo>
                      <a:pt x="2948" y="303"/>
                    </a:lnTo>
                    <a:lnTo>
                      <a:pt x="2952" y="301"/>
                    </a:lnTo>
                    <a:lnTo>
                      <a:pt x="2956" y="300"/>
                    </a:lnTo>
                    <a:lnTo>
                      <a:pt x="2960" y="297"/>
                    </a:lnTo>
                    <a:lnTo>
                      <a:pt x="2964" y="294"/>
                    </a:lnTo>
                    <a:lnTo>
                      <a:pt x="2968" y="293"/>
                    </a:lnTo>
                    <a:lnTo>
                      <a:pt x="2972" y="292"/>
                    </a:lnTo>
                    <a:lnTo>
                      <a:pt x="2976" y="290"/>
                    </a:lnTo>
                    <a:lnTo>
                      <a:pt x="2980" y="287"/>
                    </a:lnTo>
                    <a:lnTo>
                      <a:pt x="2984" y="285"/>
                    </a:lnTo>
                    <a:lnTo>
                      <a:pt x="2988" y="284"/>
                    </a:lnTo>
                    <a:lnTo>
                      <a:pt x="2992" y="282"/>
                    </a:lnTo>
                    <a:lnTo>
                      <a:pt x="2996" y="280"/>
                    </a:lnTo>
                    <a:lnTo>
                      <a:pt x="2999" y="278"/>
                    </a:lnTo>
                    <a:lnTo>
                      <a:pt x="3003" y="276"/>
                    </a:lnTo>
                    <a:lnTo>
                      <a:pt x="3007" y="274"/>
                    </a:lnTo>
                    <a:lnTo>
                      <a:pt x="3011" y="273"/>
                    </a:lnTo>
                    <a:lnTo>
                      <a:pt x="3015" y="270"/>
                    </a:lnTo>
                    <a:lnTo>
                      <a:pt x="3019" y="269"/>
                    </a:lnTo>
                    <a:lnTo>
                      <a:pt x="3023" y="268"/>
                    </a:lnTo>
                    <a:lnTo>
                      <a:pt x="3027" y="266"/>
                    </a:lnTo>
                    <a:lnTo>
                      <a:pt x="3031" y="264"/>
                    </a:lnTo>
                    <a:lnTo>
                      <a:pt x="3035" y="261"/>
                    </a:lnTo>
                    <a:lnTo>
                      <a:pt x="3039" y="258"/>
                    </a:lnTo>
                    <a:lnTo>
                      <a:pt x="3043" y="258"/>
                    </a:lnTo>
                    <a:lnTo>
                      <a:pt x="3047" y="257"/>
                    </a:lnTo>
                    <a:lnTo>
                      <a:pt x="3051" y="253"/>
                    </a:lnTo>
                    <a:lnTo>
                      <a:pt x="3055" y="253"/>
                    </a:lnTo>
                    <a:lnTo>
                      <a:pt x="3059" y="251"/>
                    </a:lnTo>
                    <a:lnTo>
                      <a:pt x="3062" y="250"/>
                    </a:lnTo>
                    <a:lnTo>
                      <a:pt x="3066" y="247"/>
                    </a:lnTo>
                    <a:lnTo>
                      <a:pt x="3070" y="245"/>
                    </a:lnTo>
                    <a:lnTo>
                      <a:pt x="3074" y="243"/>
                    </a:lnTo>
                    <a:lnTo>
                      <a:pt x="3078" y="242"/>
                    </a:lnTo>
                    <a:lnTo>
                      <a:pt x="3082" y="241"/>
                    </a:lnTo>
                    <a:lnTo>
                      <a:pt x="3086" y="239"/>
                    </a:lnTo>
                    <a:lnTo>
                      <a:pt x="3090" y="237"/>
                    </a:lnTo>
                    <a:lnTo>
                      <a:pt x="3094" y="236"/>
                    </a:lnTo>
                    <a:lnTo>
                      <a:pt x="3098" y="234"/>
                    </a:lnTo>
                    <a:lnTo>
                      <a:pt x="3102" y="232"/>
                    </a:lnTo>
                    <a:lnTo>
                      <a:pt x="3106" y="230"/>
                    </a:lnTo>
                    <a:lnTo>
                      <a:pt x="3110" y="229"/>
                    </a:lnTo>
                    <a:lnTo>
                      <a:pt x="3114" y="226"/>
                    </a:lnTo>
                    <a:lnTo>
                      <a:pt x="3118" y="224"/>
                    </a:lnTo>
                    <a:lnTo>
                      <a:pt x="3122" y="223"/>
                    </a:lnTo>
                    <a:lnTo>
                      <a:pt x="3125" y="223"/>
                    </a:lnTo>
                    <a:lnTo>
                      <a:pt x="3129" y="221"/>
                    </a:lnTo>
                    <a:lnTo>
                      <a:pt x="3133" y="218"/>
                    </a:lnTo>
                    <a:lnTo>
                      <a:pt x="3137" y="218"/>
                    </a:lnTo>
                    <a:lnTo>
                      <a:pt x="3141" y="216"/>
                    </a:lnTo>
                    <a:lnTo>
                      <a:pt x="3145" y="215"/>
                    </a:lnTo>
                    <a:lnTo>
                      <a:pt x="3149" y="213"/>
                    </a:lnTo>
                    <a:lnTo>
                      <a:pt x="3153" y="211"/>
                    </a:lnTo>
                    <a:lnTo>
                      <a:pt x="3157" y="208"/>
                    </a:lnTo>
                    <a:lnTo>
                      <a:pt x="3161" y="208"/>
                    </a:lnTo>
                    <a:lnTo>
                      <a:pt x="3165" y="206"/>
                    </a:lnTo>
                    <a:lnTo>
                      <a:pt x="3169" y="205"/>
                    </a:lnTo>
                    <a:lnTo>
                      <a:pt x="3173" y="203"/>
                    </a:lnTo>
                    <a:lnTo>
                      <a:pt x="3177" y="201"/>
                    </a:lnTo>
                    <a:lnTo>
                      <a:pt x="3181" y="200"/>
                    </a:lnTo>
                    <a:lnTo>
                      <a:pt x="3185" y="197"/>
                    </a:lnTo>
                    <a:lnTo>
                      <a:pt x="3188" y="197"/>
                    </a:lnTo>
                    <a:lnTo>
                      <a:pt x="3192" y="193"/>
                    </a:lnTo>
                    <a:lnTo>
                      <a:pt x="3196" y="193"/>
                    </a:lnTo>
                    <a:lnTo>
                      <a:pt x="3200" y="192"/>
                    </a:lnTo>
                    <a:lnTo>
                      <a:pt x="3204" y="189"/>
                    </a:lnTo>
                    <a:lnTo>
                      <a:pt x="3208" y="188"/>
                    </a:lnTo>
                    <a:lnTo>
                      <a:pt x="3212" y="188"/>
                    </a:lnTo>
                    <a:lnTo>
                      <a:pt x="3216" y="186"/>
                    </a:lnTo>
                    <a:lnTo>
                      <a:pt x="3220" y="185"/>
                    </a:lnTo>
                    <a:lnTo>
                      <a:pt x="3224" y="182"/>
                    </a:lnTo>
                    <a:lnTo>
                      <a:pt x="3228" y="182"/>
                    </a:lnTo>
                    <a:lnTo>
                      <a:pt x="3232" y="180"/>
                    </a:lnTo>
                    <a:lnTo>
                      <a:pt x="3236" y="178"/>
                    </a:lnTo>
                    <a:lnTo>
                      <a:pt x="3240" y="177"/>
                    </a:lnTo>
                    <a:lnTo>
                      <a:pt x="3244" y="175"/>
                    </a:lnTo>
                    <a:lnTo>
                      <a:pt x="3248" y="175"/>
                    </a:lnTo>
                    <a:lnTo>
                      <a:pt x="3251" y="173"/>
                    </a:lnTo>
                    <a:lnTo>
                      <a:pt x="3255" y="172"/>
                    </a:lnTo>
                    <a:lnTo>
                      <a:pt x="3259" y="169"/>
                    </a:lnTo>
                    <a:lnTo>
                      <a:pt x="3263" y="168"/>
                    </a:lnTo>
                    <a:lnTo>
                      <a:pt x="3267" y="167"/>
                    </a:lnTo>
                    <a:lnTo>
                      <a:pt x="3271" y="166"/>
                    </a:lnTo>
                    <a:lnTo>
                      <a:pt x="3275" y="164"/>
                    </a:lnTo>
                    <a:lnTo>
                      <a:pt x="3279" y="163"/>
                    </a:lnTo>
                    <a:lnTo>
                      <a:pt x="3283" y="162"/>
                    </a:lnTo>
                    <a:lnTo>
                      <a:pt x="3287" y="161"/>
                    </a:lnTo>
                    <a:lnTo>
                      <a:pt x="3291" y="158"/>
                    </a:lnTo>
                    <a:lnTo>
                      <a:pt x="3295" y="158"/>
                    </a:lnTo>
                    <a:lnTo>
                      <a:pt x="3299" y="155"/>
                    </a:lnTo>
                    <a:lnTo>
                      <a:pt x="3303" y="156"/>
                    </a:lnTo>
                    <a:lnTo>
                      <a:pt x="3307" y="154"/>
                    </a:lnTo>
                    <a:lnTo>
                      <a:pt x="3311" y="153"/>
                    </a:lnTo>
                    <a:lnTo>
                      <a:pt x="3314" y="151"/>
                    </a:lnTo>
                    <a:lnTo>
                      <a:pt x="3318" y="150"/>
                    </a:lnTo>
                    <a:lnTo>
                      <a:pt x="3322" y="148"/>
                    </a:lnTo>
                    <a:lnTo>
                      <a:pt x="3326" y="147"/>
                    </a:lnTo>
                    <a:lnTo>
                      <a:pt x="3330" y="146"/>
                    </a:lnTo>
                    <a:lnTo>
                      <a:pt x="3334" y="145"/>
                    </a:lnTo>
                    <a:lnTo>
                      <a:pt x="3338" y="144"/>
                    </a:lnTo>
                    <a:lnTo>
                      <a:pt x="3342" y="141"/>
                    </a:lnTo>
                    <a:lnTo>
                      <a:pt x="3346" y="141"/>
                    </a:lnTo>
                    <a:lnTo>
                      <a:pt x="3350" y="140"/>
                    </a:lnTo>
                    <a:lnTo>
                      <a:pt x="3354" y="139"/>
                    </a:lnTo>
                    <a:lnTo>
                      <a:pt x="3358" y="139"/>
                    </a:lnTo>
                    <a:lnTo>
                      <a:pt x="3362" y="135"/>
                    </a:lnTo>
                    <a:lnTo>
                      <a:pt x="3366" y="135"/>
                    </a:lnTo>
                    <a:lnTo>
                      <a:pt x="3370" y="135"/>
                    </a:lnTo>
                    <a:lnTo>
                      <a:pt x="3374" y="133"/>
                    </a:lnTo>
                    <a:lnTo>
                      <a:pt x="3377" y="131"/>
                    </a:lnTo>
                    <a:lnTo>
                      <a:pt x="3381" y="130"/>
                    </a:lnTo>
                    <a:lnTo>
                      <a:pt x="3385" y="129"/>
                    </a:lnTo>
                    <a:lnTo>
                      <a:pt x="3389" y="129"/>
                    </a:lnTo>
                    <a:lnTo>
                      <a:pt x="3393" y="127"/>
                    </a:lnTo>
                    <a:lnTo>
                      <a:pt x="3397" y="126"/>
                    </a:lnTo>
                    <a:lnTo>
                      <a:pt x="3401" y="125"/>
                    </a:lnTo>
                    <a:lnTo>
                      <a:pt x="3405" y="123"/>
                    </a:lnTo>
                    <a:lnTo>
                      <a:pt x="3409" y="122"/>
                    </a:lnTo>
                    <a:lnTo>
                      <a:pt x="3413" y="120"/>
                    </a:lnTo>
                    <a:lnTo>
                      <a:pt x="3417" y="119"/>
                    </a:lnTo>
                    <a:lnTo>
                      <a:pt x="3421" y="118"/>
                    </a:lnTo>
                    <a:lnTo>
                      <a:pt x="3425" y="117"/>
                    </a:lnTo>
                    <a:lnTo>
                      <a:pt x="3429" y="117"/>
                    </a:lnTo>
                    <a:lnTo>
                      <a:pt x="3433" y="116"/>
                    </a:lnTo>
                    <a:lnTo>
                      <a:pt x="3437" y="114"/>
                    </a:lnTo>
                    <a:lnTo>
                      <a:pt x="3440" y="113"/>
                    </a:lnTo>
                    <a:lnTo>
                      <a:pt x="3444" y="113"/>
                    </a:lnTo>
                    <a:lnTo>
                      <a:pt x="3448" y="110"/>
                    </a:lnTo>
                    <a:lnTo>
                      <a:pt x="3452" y="111"/>
                    </a:lnTo>
                    <a:lnTo>
                      <a:pt x="3456" y="109"/>
                    </a:lnTo>
                    <a:lnTo>
                      <a:pt x="3460" y="109"/>
                    </a:lnTo>
                    <a:lnTo>
                      <a:pt x="3464" y="107"/>
                    </a:lnTo>
                    <a:lnTo>
                      <a:pt x="3468" y="106"/>
                    </a:lnTo>
                    <a:lnTo>
                      <a:pt x="3472" y="106"/>
                    </a:lnTo>
                    <a:lnTo>
                      <a:pt x="3476" y="104"/>
                    </a:lnTo>
                    <a:lnTo>
                      <a:pt x="3480" y="103"/>
                    </a:lnTo>
                    <a:lnTo>
                      <a:pt x="3484" y="102"/>
                    </a:lnTo>
                    <a:lnTo>
                      <a:pt x="3488" y="101"/>
                    </a:lnTo>
                    <a:lnTo>
                      <a:pt x="3492" y="101"/>
                    </a:lnTo>
                    <a:lnTo>
                      <a:pt x="3496" y="100"/>
                    </a:lnTo>
                    <a:lnTo>
                      <a:pt x="3499" y="99"/>
                    </a:lnTo>
                    <a:lnTo>
                      <a:pt x="3503" y="98"/>
                    </a:lnTo>
                    <a:lnTo>
                      <a:pt x="3507" y="96"/>
                    </a:lnTo>
                    <a:lnTo>
                      <a:pt x="3511" y="96"/>
                    </a:lnTo>
                    <a:lnTo>
                      <a:pt x="3515" y="96"/>
                    </a:lnTo>
                    <a:lnTo>
                      <a:pt x="3519" y="94"/>
                    </a:lnTo>
                    <a:lnTo>
                      <a:pt x="3523" y="94"/>
                    </a:lnTo>
                    <a:lnTo>
                      <a:pt x="3527" y="92"/>
                    </a:lnTo>
                    <a:lnTo>
                      <a:pt x="3531" y="91"/>
                    </a:lnTo>
                    <a:lnTo>
                      <a:pt x="3535" y="90"/>
                    </a:lnTo>
                    <a:lnTo>
                      <a:pt x="3539" y="90"/>
                    </a:lnTo>
                    <a:lnTo>
                      <a:pt x="3543" y="88"/>
                    </a:lnTo>
                    <a:lnTo>
                      <a:pt x="3547" y="88"/>
                    </a:lnTo>
                    <a:lnTo>
                      <a:pt x="3551" y="86"/>
                    </a:lnTo>
                    <a:lnTo>
                      <a:pt x="3555" y="85"/>
                    </a:lnTo>
                    <a:lnTo>
                      <a:pt x="3559" y="85"/>
                    </a:lnTo>
                    <a:lnTo>
                      <a:pt x="3562" y="84"/>
                    </a:lnTo>
                    <a:lnTo>
                      <a:pt x="3566" y="83"/>
                    </a:lnTo>
                    <a:lnTo>
                      <a:pt x="3570" y="83"/>
                    </a:lnTo>
                    <a:lnTo>
                      <a:pt x="3574" y="82"/>
                    </a:lnTo>
                    <a:lnTo>
                      <a:pt x="3578" y="81"/>
                    </a:lnTo>
                    <a:lnTo>
                      <a:pt x="3582" y="80"/>
                    </a:lnTo>
                    <a:lnTo>
                      <a:pt x="3586" y="80"/>
                    </a:lnTo>
                    <a:lnTo>
                      <a:pt x="3590" y="78"/>
                    </a:lnTo>
                    <a:lnTo>
                      <a:pt x="3594" y="78"/>
                    </a:lnTo>
                    <a:lnTo>
                      <a:pt x="3598" y="78"/>
                    </a:lnTo>
                    <a:lnTo>
                      <a:pt x="3602" y="76"/>
                    </a:lnTo>
                    <a:lnTo>
                      <a:pt x="3606" y="75"/>
                    </a:lnTo>
                    <a:lnTo>
                      <a:pt x="3610" y="75"/>
                    </a:lnTo>
                    <a:lnTo>
                      <a:pt x="3614" y="75"/>
                    </a:lnTo>
                    <a:lnTo>
                      <a:pt x="3618" y="73"/>
                    </a:lnTo>
                    <a:lnTo>
                      <a:pt x="3622" y="71"/>
                    </a:lnTo>
                    <a:lnTo>
                      <a:pt x="3625" y="71"/>
                    </a:lnTo>
                    <a:lnTo>
                      <a:pt x="3629" y="71"/>
                    </a:lnTo>
                    <a:lnTo>
                      <a:pt x="3633" y="71"/>
                    </a:lnTo>
                    <a:lnTo>
                      <a:pt x="3637" y="70"/>
                    </a:lnTo>
                    <a:lnTo>
                      <a:pt x="3641" y="69"/>
                    </a:lnTo>
                    <a:lnTo>
                      <a:pt x="3645" y="67"/>
                    </a:lnTo>
                    <a:lnTo>
                      <a:pt x="3649" y="68"/>
                    </a:lnTo>
                    <a:lnTo>
                      <a:pt x="3653" y="67"/>
                    </a:lnTo>
                    <a:lnTo>
                      <a:pt x="3657" y="66"/>
                    </a:lnTo>
                    <a:lnTo>
                      <a:pt x="3661" y="66"/>
                    </a:lnTo>
                    <a:lnTo>
                      <a:pt x="3665" y="65"/>
                    </a:lnTo>
                    <a:lnTo>
                      <a:pt x="3669" y="64"/>
                    </a:lnTo>
                    <a:lnTo>
                      <a:pt x="3673" y="63"/>
                    </a:lnTo>
                    <a:lnTo>
                      <a:pt x="3677" y="63"/>
                    </a:lnTo>
                    <a:lnTo>
                      <a:pt x="3681" y="63"/>
                    </a:lnTo>
                    <a:lnTo>
                      <a:pt x="3685" y="62"/>
                    </a:lnTo>
                    <a:lnTo>
                      <a:pt x="3688" y="60"/>
                    </a:lnTo>
                    <a:lnTo>
                      <a:pt x="3692" y="61"/>
                    </a:lnTo>
                    <a:lnTo>
                      <a:pt x="3696" y="60"/>
                    </a:lnTo>
                    <a:lnTo>
                      <a:pt x="3700" y="59"/>
                    </a:lnTo>
                    <a:lnTo>
                      <a:pt x="3704" y="57"/>
                    </a:lnTo>
                    <a:lnTo>
                      <a:pt x="3708" y="59"/>
                    </a:lnTo>
                    <a:lnTo>
                      <a:pt x="3712" y="56"/>
                    </a:lnTo>
                    <a:lnTo>
                      <a:pt x="3716" y="57"/>
                    </a:lnTo>
                    <a:lnTo>
                      <a:pt x="3720" y="56"/>
                    </a:lnTo>
                    <a:lnTo>
                      <a:pt x="3724" y="55"/>
                    </a:lnTo>
                    <a:lnTo>
                      <a:pt x="3728" y="53"/>
                    </a:lnTo>
                    <a:lnTo>
                      <a:pt x="3732" y="54"/>
                    </a:lnTo>
                    <a:lnTo>
                      <a:pt x="3736" y="54"/>
                    </a:lnTo>
                    <a:lnTo>
                      <a:pt x="3740" y="52"/>
                    </a:lnTo>
                    <a:lnTo>
                      <a:pt x="3744" y="52"/>
                    </a:lnTo>
                    <a:lnTo>
                      <a:pt x="3748" y="52"/>
                    </a:lnTo>
                    <a:lnTo>
                      <a:pt x="3751" y="51"/>
                    </a:lnTo>
                    <a:lnTo>
                      <a:pt x="3755" y="50"/>
                    </a:lnTo>
                    <a:lnTo>
                      <a:pt x="3759" y="50"/>
                    </a:lnTo>
                    <a:lnTo>
                      <a:pt x="3763" y="50"/>
                    </a:lnTo>
                    <a:lnTo>
                      <a:pt x="3767" y="49"/>
                    </a:lnTo>
                    <a:lnTo>
                      <a:pt x="3771" y="48"/>
                    </a:lnTo>
                    <a:lnTo>
                      <a:pt x="3775" y="48"/>
                    </a:lnTo>
                    <a:lnTo>
                      <a:pt x="3779" y="47"/>
                    </a:lnTo>
                    <a:lnTo>
                      <a:pt x="3783" y="47"/>
                    </a:lnTo>
                    <a:lnTo>
                      <a:pt x="3787" y="46"/>
                    </a:lnTo>
                    <a:lnTo>
                      <a:pt x="3791" y="44"/>
                    </a:lnTo>
                    <a:lnTo>
                      <a:pt x="3795" y="45"/>
                    </a:lnTo>
                    <a:lnTo>
                      <a:pt x="3799" y="45"/>
                    </a:lnTo>
                    <a:lnTo>
                      <a:pt x="3803" y="43"/>
                    </a:lnTo>
                    <a:lnTo>
                      <a:pt x="3807" y="44"/>
                    </a:lnTo>
                    <a:lnTo>
                      <a:pt x="3811" y="42"/>
                    </a:lnTo>
                    <a:lnTo>
                      <a:pt x="3814" y="42"/>
                    </a:lnTo>
                    <a:lnTo>
                      <a:pt x="3818" y="43"/>
                    </a:lnTo>
                    <a:lnTo>
                      <a:pt x="3822" y="40"/>
                    </a:lnTo>
                    <a:lnTo>
                      <a:pt x="3826" y="40"/>
                    </a:lnTo>
                    <a:lnTo>
                      <a:pt x="3830" y="42"/>
                    </a:lnTo>
                    <a:lnTo>
                      <a:pt x="3834" y="41"/>
                    </a:lnTo>
                    <a:lnTo>
                      <a:pt x="3838" y="40"/>
                    </a:lnTo>
                    <a:lnTo>
                      <a:pt x="3842" y="40"/>
                    </a:lnTo>
                    <a:lnTo>
                      <a:pt x="3846" y="37"/>
                    </a:lnTo>
                    <a:lnTo>
                      <a:pt x="3850" y="38"/>
                    </a:lnTo>
                    <a:lnTo>
                      <a:pt x="3854" y="38"/>
                    </a:lnTo>
                    <a:lnTo>
                      <a:pt x="3858" y="37"/>
                    </a:lnTo>
                    <a:lnTo>
                      <a:pt x="3862" y="38"/>
                    </a:lnTo>
                    <a:lnTo>
                      <a:pt x="3866" y="37"/>
                    </a:lnTo>
                    <a:lnTo>
                      <a:pt x="3870" y="35"/>
                    </a:lnTo>
                    <a:lnTo>
                      <a:pt x="3874" y="36"/>
                    </a:lnTo>
                    <a:lnTo>
                      <a:pt x="3877" y="36"/>
                    </a:lnTo>
                    <a:lnTo>
                      <a:pt x="3881" y="35"/>
                    </a:lnTo>
                    <a:lnTo>
                      <a:pt x="3885" y="35"/>
                    </a:lnTo>
                    <a:lnTo>
                      <a:pt x="3889" y="34"/>
                    </a:lnTo>
                    <a:lnTo>
                      <a:pt x="3893" y="35"/>
                    </a:lnTo>
                    <a:lnTo>
                      <a:pt x="3897" y="33"/>
                    </a:lnTo>
                    <a:lnTo>
                      <a:pt x="3901" y="34"/>
                    </a:lnTo>
                    <a:lnTo>
                      <a:pt x="3905" y="33"/>
                    </a:lnTo>
                    <a:lnTo>
                      <a:pt x="3909" y="32"/>
                    </a:lnTo>
                    <a:lnTo>
                      <a:pt x="3913" y="33"/>
                    </a:lnTo>
                    <a:lnTo>
                      <a:pt x="3917" y="32"/>
                    </a:lnTo>
                    <a:lnTo>
                      <a:pt x="3921" y="30"/>
                    </a:lnTo>
                    <a:lnTo>
                      <a:pt x="3925" y="32"/>
                    </a:lnTo>
                    <a:lnTo>
                      <a:pt x="3929" y="30"/>
                    </a:lnTo>
                    <a:lnTo>
                      <a:pt x="3933" y="3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09" name="Freeform 357"/>
              <p:cNvSpPr>
                <a:spLocks/>
              </p:cNvSpPr>
              <p:nvPr/>
            </p:nvSpPr>
            <p:spPr bwMode="auto">
              <a:xfrm flipV="1">
                <a:off x="2909" y="2858"/>
                <a:ext cx="2265" cy="7"/>
              </a:xfrm>
              <a:custGeom>
                <a:avLst/>
                <a:gdLst/>
                <a:ahLst/>
                <a:cxnLst>
                  <a:cxn ang="0">
                    <a:pos x="59" y="10"/>
                  </a:cxn>
                  <a:cxn ang="0">
                    <a:pos x="122" y="10"/>
                  </a:cxn>
                  <a:cxn ang="0">
                    <a:pos x="185" y="10"/>
                  </a:cxn>
                  <a:cxn ang="0">
                    <a:pos x="248" y="9"/>
                  </a:cxn>
                  <a:cxn ang="0">
                    <a:pos x="311" y="9"/>
                  </a:cxn>
                  <a:cxn ang="0">
                    <a:pos x="374" y="9"/>
                  </a:cxn>
                  <a:cxn ang="0">
                    <a:pos x="437" y="9"/>
                  </a:cxn>
                  <a:cxn ang="0">
                    <a:pos x="499" y="8"/>
                  </a:cxn>
                  <a:cxn ang="0">
                    <a:pos x="562" y="8"/>
                  </a:cxn>
                  <a:cxn ang="0">
                    <a:pos x="625" y="7"/>
                  </a:cxn>
                  <a:cxn ang="0">
                    <a:pos x="688" y="9"/>
                  </a:cxn>
                  <a:cxn ang="0">
                    <a:pos x="751" y="7"/>
                  </a:cxn>
                  <a:cxn ang="0">
                    <a:pos x="814" y="7"/>
                  </a:cxn>
                  <a:cxn ang="0">
                    <a:pos x="877" y="7"/>
                  </a:cxn>
                  <a:cxn ang="0">
                    <a:pos x="940" y="7"/>
                  </a:cxn>
                  <a:cxn ang="0">
                    <a:pos x="1003" y="7"/>
                  </a:cxn>
                  <a:cxn ang="0">
                    <a:pos x="1066" y="7"/>
                  </a:cxn>
                  <a:cxn ang="0">
                    <a:pos x="1129" y="6"/>
                  </a:cxn>
                  <a:cxn ang="0">
                    <a:pos x="1192" y="5"/>
                  </a:cxn>
                  <a:cxn ang="0">
                    <a:pos x="1255" y="5"/>
                  </a:cxn>
                  <a:cxn ang="0">
                    <a:pos x="1318" y="7"/>
                  </a:cxn>
                  <a:cxn ang="0">
                    <a:pos x="1381" y="5"/>
                  </a:cxn>
                  <a:cxn ang="0">
                    <a:pos x="1444" y="5"/>
                  </a:cxn>
                  <a:cxn ang="0">
                    <a:pos x="1507" y="5"/>
                  </a:cxn>
                  <a:cxn ang="0">
                    <a:pos x="1570" y="5"/>
                  </a:cxn>
                  <a:cxn ang="0">
                    <a:pos x="1633" y="5"/>
                  </a:cxn>
                  <a:cxn ang="0">
                    <a:pos x="1696" y="5"/>
                  </a:cxn>
                  <a:cxn ang="0">
                    <a:pos x="1759" y="4"/>
                  </a:cxn>
                  <a:cxn ang="0">
                    <a:pos x="1822" y="4"/>
                  </a:cxn>
                  <a:cxn ang="0">
                    <a:pos x="1885" y="5"/>
                  </a:cxn>
                  <a:cxn ang="0">
                    <a:pos x="1948" y="3"/>
                  </a:cxn>
                  <a:cxn ang="0">
                    <a:pos x="2011" y="4"/>
                  </a:cxn>
                  <a:cxn ang="0">
                    <a:pos x="2074" y="4"/>
                  </a:cxn>
                  <a:cxn ang="0">
                    <a:pos x="2137" y="4"/>
                  </a:cxn>
                  <a:cxn ang="0">
                    <a:pos x="2200" y="4"/>
                  </a:cxn>
                  <a:cxn ang="0">
                    <a:pos x="2263" y="3"/>
                  </a:cxn>
                  <a:cxn ang="0">
                    <a:pos x="2326" y="4"/>
                  </a:cxn>
                  <a:cxn ang="0">
                    <a:pos x="2389" y="4"/>
                  </a:cxn>
                  <a:cxn ang="0">
                    <a:pos x="2452" y="4"/>
                  </a:cxn>
                  <a:cxn ang="0">
                    <a:pos x="2515" y="5"/>
                  </a:cxn>
                  <a:cxn ang="0">
                    <a:pos x="2578" y="4"/>
                  </a:cxn>
                  <a:cxn ang="0">
                    <a:pos x="2641" y="3"/>
                  </a:cxn>
                  <a:cxn ang="0">
                    <a:pos x="2704" y="4"/>
                  </a:cxn>
                  <a:cxn ang="0">
                    <a:pos x="2767" y="4"/>
                  </a:cxn>
                  <a:cxn ang="0">
                    <a:pos x="2830" y="4"/>
                  </a:cxn>
                  <a:cxn ang="0">
                    <a:pos x="2893" y="4"/>
                  </a:cxn>
                  <a:cxn ang="0">
                    <a:pos x="2956" y="5"/>
                  </a:cxn>
                  <a:cxn ang="0">
                    <a:pos x="3019" y="5"/>
                  </a:cxn>
                  <a:cxn ang="0">
                    <a:pos x="3082" y="5"/>
                  </a:cxn>
                  <a:cxn ang="0">
                    <a:pos x="3145" y="4"/>
                  </a:cxn>
                  <a:cxn ang="0">
                    <a:pos x="3208" y="4"/>
                  </a:cxn>
                  <a:cxn ang="0">
                    <a:pos x="3271" y="4"/>
                  </a:cxn>
                  <a:cxn ang="0">
                    <a:pos x="3334" y="4"/>
                  </a:cxn>
                  <a:cxn ang="0">
                    <a:pos x="3397" y="4"/>
                  </a:cxn>
                  <a:cxn ang="0">
                    <a:pos x="3460" y="2"/>
                  </a:cxn>
                  <a:cxn ang="0">
                    <a:pos x="3523" y="3"/>
                  </a:cxn>
                  <a:cxn ang="0">
                    <a:pos x="3586" y="3"/>
                  </a:cxn>
                  <a:cxn ang="0">
                    <a:pos x="3649" y="3"/>
                  </a:cxn>
                  <a:cxn ang="0">
                    <a:pos x="3712" y="1"/>
                  </a:cxn>
                  <a:cxn ang="0">
                    <a:pos x="3775" y="2"/>
                  </a:cxn>
                  <a:cxn ang="0">
                    <a:pos x="3838" y="1"/>
                  </a:cxn>
                  <a:cxn ang="0">
                    <a:pos x="3901" y="3"/>
                  </a:cxn>
                </a:cxnLst>
                <a:rect l="0" t="0" r="r" b="b"/>
                <a:pathLst>
                  <a:path w="3933" h="11">
                    <a:moveTo>
                      <a:pt x="0" y="9"/>
                    </a:moveTo>
                    <a:lnTo>
                      <a:pt x="3" y="9"/>
                    </a:lnTo>
                    <a:lnTo>
                      <a:pt x="7" y="10"/>
                    </a:lnTo>
                    <a:lnTo>
                      <a:pt x="11" y="9"/>
                    </a:lnTo>
                    <a:lnTo>
                      <a:pt x="15" y="10"/>
                    </a:lnTo>
                    <a:lnTo>
                      <a:pt x="19" y="9"/>
                    </a:lnTo>
                    <a:lnTo>
                      <a:pt x="23" y="9"/>
                    </a:lnTo>
                    <a:lnTo>
                      <a:pt x="27" y="9"/>
                    </a:lnTo>
                    <a:lnTo>
                      <a:pt x="31" y="9"/>
                    </a:lnTo>
                    <a:lnTo>
                      <a:pt x="35" y="10"/>
                    </a:lnTo>
                    <a:lnTo>
                      <a:pt x="39" y="9"/>
                    </a:lnTo>
                    <a:lnTo>
                      <a:pt x="43" y="10"/>
                    </a:lnTo>
                    <a:lnTo>
                      <a:pt x="47" y="10"/>
                    </a:lnTo>
                    <a:lnTo>
                      <a:pt x="51" y="9"/>
                    </a:lnTo>
                    <a:lnTo>
                      <a:pt x="55" y="8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6" y="9"/>
                    </a:lnTo>
                    <a:lnTo>
                      <a:pt x="70" y="10"/>
                    </a:lnTo>
                    <a:lnTo>
                      <a:pt x="74" y="9"/>
                    </a:lnTo>
                    <a:lnTo>
                      <a:pt x="78" y="9"/>
                    </a:lnTo>
                    <a:lnTo>
                      <a:pt x="82" y="9"/>
                    </a:lnTo>
                    <a:lnTo>
                      <a:pt x="86" y="11"/>
                    </a:lnTo>
                    <a:lnTo>
                      <a:pt x="90" y="10"/>
                    </a:lnTo>
                    <a:lnTo>
                      <a:pt x="94" y="9"/>
                    </a:lnTo>
                    <a:lnTo>
                      <a:pt x="98" y="10"/>
                    </a:lnTo>
                    <a:lnTo>
                      <a:pt x="102" y="9"/>
                    </a:lnTo>
                    <a:lnTo>
                      <a:pt x="106" y="9"/>
                    </a:lnTo>
                    <a:lnTo>
                      <a:pt x="110" y="9"/>
                    </a:lnTo>
                    <a:lnTo>
                      <a:pt x="114" y="10"/>
                    </a:lnTo>
                    <a:lnTo>
                      <a:pt x="118" y="9"/>
                    </a:lnTo>
                    <a:lnTo>
                      <a:pt x="122" y="10"/>
                    </a:lnTo>
                    <a:lnTo>
                      <a:pt x="125" y="9"/>
                    </a:lnTo>
                    <a:lnTo>
                      <a:pt x="129" y="10"/>
                    </a:lnTo>
                    <a:lnTo>
                      <a:pt x="133" y="10"/>
                    </a:lnTo>
                    <a:lnTo>
                      <a:pt x="137" y="9"/>
                    </a:lnTo>
                    <a:lnTo>
                      <a:pt x="141" y="8"/>
                    </a:lnTo>
                    <a:lnTo>
                      <a:pt x="145" y="10"/>
                    </a:lnTo>
                    <a:lnTo>
                      <a:pt x="149" y="10"/>
                    </a:lnTo>
                    <a:lnTo>
                      <a:pt x="153" y="10"/>
                    </a:lnTo>
                    <a:lnTo>
                      <a:pt x="157" y="9"/>
                    </a:lnTo>
                    <a:lnTo>
                      <a:pt x="161" y="8"/>
                    </a:lnTo>
                    <a:lnTo>
                      <a:pt x="165" y="8"/>
                    </a:lnTo>
                    <a:lnTo>
                      <a:pt x="169" y="9"/>
                    </a:lnTo>
                    <a:lnTo>
                      <a:pt x="173" y="9"/>
                    </a:lnTo>
                    <a:lnTo>
                      <a:pt x="177" y="9"/>
                    </a:lnTo>
                    <a:lnTo>
                      <a:pt x="181" y="9"/>
                    </a:lnTo>
                    <a:lnTo>
                      <a:pt x="185" y="10"/>
                    </a:lnTo>
                    <a:lnTo>
                      <a:pt x="188" y="9"/>
                    </a:lnTo>
                    <a:lnTo>
                      <a:pt x="192" y="8"/>
                    </a:lnTo>
                    <a:lnTo>
                      <a:pt x="196" y="10"/>
                    </a:lnTo>
                    <a:lnTo>
                      <a:pt x="200" y="9"/>
                    </a:lnTo>
                    <a:lnTo>
                      <a:pt x="204" y="10"/>
                    </a:lnTo>
                    <a:lnTo>
                      <a:pt x="208" y="9"/>
                    </a:lnTo>
                    <a:lnTo>
                      <a:pt x="212" y="10"/>
                    </a:lnTo>
                    <a:lnTo>
                      <a:pt x="216" y="10"/>
                    </a:lnTo>
                    <a:lnTo>
                      <a:pt x="220" y="9"/>
                    </a:lnTo>
                    <a:lnTo>
                      <a:pt x="224" y="9"/>
                    </a:lnTo>
                    <a:lnTo>
                      <a:pt x="228" y="9"/>
                    </a:lnTo>
                    <a:lnTo>
                      <a:pt x="232" y="9"/>
                    </a:lnTo>
                    <a:lnTo>
                      <a:pt x="236" y="9"/>
                    </a:lnTo>
                    <a:lnTo>
                      <a:pt x="240" y="10"/>
                    </a:lnTo>
                    <a:lnTo>
                      <a:pt x="244" y="9"/>
                    </a:lnTo>
                    <a:lnTo>
                      <a:pt x="248" y="9"/>
                    </a:lnTo>
                    <a:lnTo>
                      <a:pt x="251" y="9"/>
                    </a:lnTo>
                    <a:lnTo>
                      <a:pt x="255" y="9"/>
                    </a:lnTo>
                    <a:lnTo>
                      <a:pt x="259" y="9"/>
                    </a:lnTo>
                    <a:lnTo>
                      <a:pt x="263" y="8"/>
                    </a:lnTo>
                    <a:lnTo>
                      <a:pt x="267" y="9"/>
                    </a:lnTo>
                    <a:lnTo>
                      <a:pt x="271" y="9"/>
                    </a:lnTo>
                    <a:lnTo>
                      <a:pt x="275" y="10"/>
                    </a:lnTo>
                    <a:lnTo>
                      <a:pt x="279" y="9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8"/>
                    </a:lnTo>
                    <a:lnTo>
                      <a:pt x="299" y="9"/>
                    </a:lnTo>
                    <a:lnTo>
                      <a:pt x="303" y="10"/>
                    </a:lnTo>
                    <a:lnTo>
                      <a:pt x="307" y="9"/>
                    </a:lnTo>
                    <a:lnTo>
                      <a:pt x="311" y="9"/>
                    </a:lnTo>
                    <a:lnTo>
                      <a:pt x="314" y="8"/>
                    </a:lnTo>
                    <a:lnTo>
                      <a:pt x="318" y="8"/>
                    </a:lnTo>
                    <a:lnTo>
                      <a:pt x="322" y="9"/>
                    </a:lnTo>
                    <a:lnTo>
                      <a:pt x="326" y="9"/>
                    </a:lnTo>
                    <a:lnTo>
                      <a:pt x="330" y="9"/>
                    </a:lnTo>
                    <a:lnTo>
                      <a:pt x="334" y="9"/>
                    </a:lnTo>
                    <a:lnTo>
                      <a:pt x="338" y="9"/>
                    </a:lnTo>
                    <a:lnTo>
                      <a:pt x="342" y="9"/>
                    </a:lnTo>
                    <a:lnTo>
                      <a:pt x="346" y="9"/>
                    </a:lnTo>
                    <a:lnTo>
                      <a:pt x="350" y="10"/>
                    </a:lnTo>
                    <a:lnTo>
                      <a:pt x="354" y="9"/>
                    </a:lnTo>
                    <a:lnTo>
                      <a:pt x="358" y="9"/>
                    </a:lnTo>
                    <a:lnTo>
                      <a:pt x="362" y="9"/>
                    </a:lnTo>
                    <a:lnTo>
                      <a:pt x="366" y="9"/>
                    </a:lnTo>
                    <a:lnTo>
                      <a:pt x="370" y="7"/>
                    </a:lnTo>
                    <a:lnTo>
                      <a:pt x="374" y="9"/>
                    </a:lnTo>
                    <a:lnTo>
                      <a:pt x="377" y="7"/>
                    </a:lnTo>
                    <a:lnTo>
                      <a:pt x="381" y="9"/>
                    </a:lnTo>
                    <a:lnTo>
                      <a:pt x="385" y="7"/>
                    </a:lnTo>
                    <a:lnTo>
                      <a:pt x="389" y="9"/>
                    </a:lnTo>
                    <a:lnTo>
                      <a:pt x="393" y="9"/>
                    </a:lnTo>
                    <a:lnTo>
                      <a:pt x="397" y="8"/>
                    </a:lnTo>
                    <a:lnTo>
                      <a:pt x="401" y="8"/>
                    </a:lnTo>
                    <a:lnTo>
                      <a:pt x="405" y="9"/>
                    </a:lnTo>
                    <a:lnTo>
                      <a:pt x="409" y="8"/>
                    </a:lnTo>
                    <a:lnTo>
                      <a:pt x="413" y="9"/>
                    </a:lnTo>
                    <a:lnTo>
                      <a:pt x="417" y="9"/>
                    </a:lnTo>
                    <a:lnTo>
                      <a:pt x="421" y="9"/>
                    </a:lnTo>
                    <a:lnTo>
                      <a:pt x="425" y="9"/>
                    </a:lnTo>
                    <a:lnTo>
                      <a:pt x="429" y="8"/>
                    </a:lnTo>
                    <a:lnTo>
                      <a:pt x="433" y="9"/>
                    </a:lnTo>
                    <a:lnTo>
                      <a:pt x="437" y="9"/>
                    </a:lnTo>
                    <a:lnTo>
                      <a:pt x="440" y="9"/>
                    </a:lnTo>
                    <a:lnTo>
                      <a:pt x="444" y="9"/>
                    </a:lnTo>
                    <a:lnTo>
                      <a:pt x="448" y="9"/>
                    </a:lnTo>
                    <a:lnTo>
                      <a:pt x="452" y="8"/>
                    </a:lnTo>
                    <a:lnTo>
                      <a:pt x="456" y="9"/>
                    </a:lnTo>
                    <a:lnTo>
                      <a:pt x="460" y="9"/>
                    </a:lnTo>
                    <a:lnTo>
                      <a:pt x="464" y="7"/>
                    </a:lnTo>
                    <a:lnTo>
                      <a:pt x="468" y="9"/>
                    </a:lnTo>
                    <a:lnTo>
                      <a:pt x="472" y="9"/>
                    </a:lnTo>
                    <a:lnTo>
                      <a:pt x="476" y="8"/>
                    </a:lnTo>
                    <a:lnTo>
                      <a:pt x="480" y="9"/>
                    </a:lnTo>
                    <a:lnTo>
                      <a:pt x="484" y="9"/>
                    </a:lnTo>
                    <a:lnTo>
                      <a:pt x="488" y="9"/>
                    </a:lnTo>
                    <a:lnTo>
                      <a:pt x="492" y="8"/>
                    </a:lnTo>
                    <a:lnTo>
                      <a:pt x="496" y="8"/>
                    </a:lnTo>
                    <a:lnTo>
                      <a:pt x="499" y="8"/>
                    </a:lnTo>
                    <a:lnTo>
                      <a:pt x="503" y="9"/>
                    </a:lnTo>
                    <a:lnTo>
                      <a:pt x="507" y="9"/>
                    </a:lnTo>
                    <a:lnTo>
                      <a:pt x="511" y="8"/>
                    </a:lnTo>
                    <a:lnTo>
                      <a:pt x="515" y="7"/>
                    </a:lnTo>
                    <a:lnTo>
                      <a:pt x="519" y="9"/>
                    </a:lnTo>
                    <a:lnTo>
                      <a:pt x="523" y="8"/>
                    </a:lnTo>
                    <a:lnTo>
                      <a:pt x="527" y="9"/>
                    </a:lnTo>
                    <a:lnTo>
                      <a:pt x="531" y="8"/>
                    </a:lnTo>
                    <a:lnTo>
                      <a:pt x="535" y="9"/>
                    </a:lnTo>
                    <a:lnTo>
                      <a:pt x="539" y="10"/>
                    </a:lnTo>
                    <a:lnTo>
                      <a:pt x="543" y="9"/>
                    </a:lnTo>
                    <a:lnTo>
                      <a:pt x="547" y="7"/>
                    </a:lnTo>
                    <a:lnTo>
                      <a:pt x="551" y="7"/>
                    </a:lnTo>
                    <a:lnTo>
                      <a:pt x="555" y="8"/>
                    </a:lnTo>
                    <a:lnTo>
                      <a:pt x="559" y="7"/>
                    </a:lnTo>
                    <a:lnTo>
                      <a:pt x="562" y="8"/>
                    </a:lnTo>
                    <a:lnTo>
                      <a:pt x="566" y="8"/>
                    </a:lnTo>
                    <a:lnTo>
                      <a:pt x="570" y="9"/>
                    </a:lnTo>
                    <a:lnTo>
                      <a:pt x="574" y="8"/>
                    </a:lnTo>
                    <a:lnTo>
                      <a:pt x="578" y="7"/>
                    </a:lnTo>
                    <a:lnTo>
                      <a:pt x="582" y="8"/>
                    </a:lnTo>
                    <a:lnTo>
                      <a:pt x="586" y="7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7"/>
                    </a:lnTo>
                    <a:lnTo>
                      <a:pt x="602" y="8"/>
                    </a:lnTo>
                    <a:lnTo>
                      <a:pt x="606" y="8"/>
                    </a:lnTo>
                    <a:lnTo>
                      <a:pt x="610" y="7"/>
                    </a:lnTo>
                    <a:lnTo>
                      <a:pt x="614" y="7"/>
                    </a:lnTo>
                    <a:lnTo>
                      <a:pt x="618" y="7"/>
                    </a:lnTo>
                    <a:lnTo>
                      <a:pt x="622" y="8"/>
                    </a:lnTo>
                    <a:lnTo>
                      <a:pt x="625" y="7"/>
                    </a:lnTo>
                    <a:lnTo>
                      <a:pt x="629" y="8"/>
                    </a:lnTo>
                    <a:lnTo>
                      <a:pt x="633" y="8"/>
                    </a:lnTo>
                    <a:lnTo>
                      <a:pt x="637" y="8"/>
                    </a:lnTo>
                    <a:lnTo>
                      <a:pt x="641" y="7"/>
                    </a:lnTo>
                    <a:lnTo>
                      <a:pt x="645" y="9"/>
                    </a:lnTo>
                    <a:lnTo>
                      <a:pt x="649" y="8"/>
                    </a:lnTo>
                    <a:lnTo>
                      <a:pt x="653" y="7"/>
                    </a:lnTo>
                    <a:lnTo>
                      <a:pt x="657" y="8"/>
                    </a:lnTo>
                    <a:lnTo>
                      <a:pt x="661" y="7"/>
                    </a:lnTo>
                    <a:lnTo>
                      <a:pt x="665" y="7"/>
                    </a:lnTo>
                    <a:lnTo>
                      <a:pt x="669" y="8"/>
                    </a:lnTo>
                    <a:lnTo>
                      <a:pt x="673" y="7"/>
                    </a:lnTo>
                    <a:lnTo>
                      <a:pt x="677" y="8"/>
                    </a:lnTo>
                    <a:lnTo>
                      <a:pt x="681" y="7"/>
                    </a:lnTo>
                    <a:lnTo>
                      <a:pt x="685" y="7"/>
                    </a:lnTo>
                    <a:lnTo>
                      <a:pt x="688" y="9"/>
                    </a:lnTo>
                    <a:lnTo>
                      <a:pt x="692" y="8"/>
                    </a:lnTo>
                    <a:lnTo>
                      <a:pt x="696" y="7"/>
                    </a:lnTo>
                    <a:lnTo>
                      <a:pt x="700" y="9"/>
                    </a:lnTo>
                    <a:lnTo>
                      <a:pt x="704" y="7"/>
                    </a:lnTo>
                    <a:lnTo>
                      <a:pt x="708" y="7"/>
                    </a:lnTo>
                    <a:lnTo>
                      <a:pt x="712" y="7"/>
                    </a:lnTo>
                    <a:lnTo>
                      <a:pt x="716" y="7"/>
                    </a:lnTo>
                    <a:lnTo>
                      <a:pt x="720" y="7"/>
                    </a:lnTo>
                    <a:lnTo>
                      <a:pt x="724" y="8"/>
                    </a:lnTo>
                    <a:lnTo>
                      <a:pt x="728" y="8"/>
                    </a:lnTo>
                    <a:lnTo>
                      <a:pt x="732" y="7"/>
                    </a:lnTo>
                    <a:lnTo>
                      <a:pt x="736" y="8"/>
                    </a:lnTo>
                    <a:lnTo>
                      <a:pt x="740" y="7"/>
                    </a:lnTo>
                    <a:lnTo>
                      <a:pt x="744" y="9"/>
                    </a:lnTo>
                    <a:lnTo>
                      <a:pt x="748" y="7"/>
                    </a:lnTo>
                    <a:lnTo>
                      <a:pt x="751" y="7"/>
                    </a:lnTo>
                    <a:lnTo>
                      <a:pt x="755" y="8"/>
                    </a:lnTo>
                    <a:lnTo>
                      <a:pt x="759" y="8"/>
                    </a:lnTo>
                    <a:lnTo>
                      <a:pt x="763" y="8"/>
                    </a:lnTo>
                    <a:lnTo>
                      <a:pt x="767" y="7"/>
                    </a:lnTo>
                    <a:lnTo>
                      <a:pt x="771" y="8"/>
                    </a:lnTo>
                    <a:lnTo>
                      <a:pt x="775" y="7"/>
                    </a:lnTo>
                    <a:lnTo>
                      <a:pt x="779" y="7"/>
                    </a:lnTo>
                    <a:lnTo>
                      <a:pt x="783" y="7"/>
                    </a:lnTo>
                    <a:lnTo>
                      <a:pt x="787" y="8"/>
                    </a:lnTo>
                    <a:lnTo>
                      <a:pt x="791" y="7"/>
                    </a:lnTo>
                    <a:lnTo>
                      <a:pt x="795" y="7"/>
                    </a:lnTo>
                    <a:lnTo>
                      <a:pt x="799" y="7"/>
                    </a:lnTo>
                    <a:lnTo>
                      <a:pt x="803" y="7"/>
                    </a:lnTo>
                    <a:lnTo>
                      <a:pt x="807" y="8"/>
                    </a:lnTo>
                    <a:lnTo>
                      <a:pt x="811" y="8"/>
                    </a:lnTo>
                    <a:lnTo>
                      <a:pt x="814" y="7"/>
                    </a:lnTo>
                    <a:lnTo>
                      <a:pt x="818" y="6"/>
                    </a:lnTo>
                    <a:lnTo>
                      <a:pt x="822" y="7"/>
                    </a:lnTo>
                    <a:lnTo>
                      <a:pt x="826" y="8"/>
                    </a:lnTo>
                    <a:lnTo>
                      <a:pt x="830" y="8"/>
                    </a:lnTo>
                    <a:lnTo>
                      <a:pt x="834" y="7"/>
                    </a:lnTo>
                    <a:lnTo>
                      <a:pt x="838" y="6"/>
                    </a:lnTo>
                    <a:lnTo>
                      <a:pt x="842" y="8"/>
                    </a:lnTo>
                    <a:lnTo>
                      <a:pt x="846" y="7"/>
                    </a:lnTo>
                    <a:lnTo>
                      <a:pt x="850" y="7"/>
                    </a:lnTo>
                    <a:lnTo>
                      <a:pt x="854" y="6"/>
                    </a:lnTo>
                    <a:lnTo>
                      <a:pt x="858" y="7"/>
                    </a:lnTo>
                    <a:lnTo>
                      <a:pt x="862" y="7"/>
                    </a:lnTo>
                    <a:lnTo>
                      <a:pt x="866" y="7"/>
                    </a:lnTo>
                    <a:lnTo>
                      <a:pt x="870" y="7"/>
                    </a:lnTo>
                    <a:lnTo>
                      <a:pt x="874" y="8"/>
                    </a:lnTo>
                    <a:lnTo>
                      <a:pt x="877" y="7"/>
                    </a:lnTo>
                    <a:lnTo>
                      <a:pt x="881" y="6"/>
                    </a:lnTo>
                    <a:lnTo>
                      <a:pt x="885" y="7"/>
                    </a:lnTo>
                    <a:lnTo>
                      <a:pt x="889" y="7"/>
                    </a:lnTo>
                    <a:lnTo>
                      <a:pt x="893" y="7"/>
                    </a:lnTo>
                    <a:lnTo>
                      <a:pt x="897" y="7"/>
                    </a:lnTo>
                    <a:lnTo>
                      <a:pt x="901" y="7"/>
                    </a:lnTo>
                    <a:lnTo>
                      <a:pt x="905" y="7"/>
                    </a:lnTo>
                    <a:lnTo>
                      <a:pt x="909" y="6"/>
                    </a:lnTo>
                    <a:lnTo>
                      <a:pt x="913" y="7"/>
                    </a:lnTo>
                    <a:lnTo>
                      <a:pt x="917" y="7"/>
                    </a:lnTo>
                    <a:lnTo>
                      <a:pt x="921" y="6"/>
                    </a:lnTo>
                    <a:lnTo>
                      <a:pt x="925" y="6"/>
                    </a:lnTo>
                    <a:lnTo>
                      <a:pt x="929" y="6"/>
                    </a:lnTo>
                    <a:lnTo>
                      <a:pt x="933" y="5"/>
                    </a:lnTo>
                    <a:lnTo>
                      <a:pt x="937" y="7"/>
                    </a:lnTo>
                    <a:lnTo>
                      <a:pt x="940" y="7"/>
                    </a:lnTo>
                    <a:lnTo>
                      <a:pt x="944" y="6"/>
                    </a:lnTo>
                    <a:lnTo>
                      <a:pt x="948" y="7"/>
                    </a:lnTo>
                    <a:lnTo>
                      <a:pt x="952" y="6"/>
                    </a:lnTo>
                    <a:lnTo>
                      <a:pt x="956" y="7"/>
                    </a:lnTo>
                    <a:lnTo>
                      <a:pt x="960" y="5"/>
                    </a:lnTo>
                    <a:lnTo>
                      <a:pt x="964" y="5"/>
                    </a:lnTo>
                    <a:lnTo>
                      <a:pt x="968" y="7"/>
                    </a:lnTo>
                    <a:lnTo>
                      <a:pt x="972" y="5"/>
                    </a:lnTo>
                    <a:lnTo>
                      <a:pt x="976" y="7"/>
                    </a:lnTo>
                    <a:lnTo>
                      <a:pt x="980" y="7"/>
                    </a:lnTo>
                    <a:lnTo>
                      <a:pt x="984" y="7"/>
                    </a:lnTo>
                    <a:lnTo>
                      <a:pt x="988" y="7"/>
                    </a:lnTo>
                    <a:lnTo>
                      <a:pt x="992" y="7"/>
                    </a:lnTo>
                    <a:lnTo>
                      <a:pt x="996" y="7"/>
                    </a:lnTo>
                    <a:lnTo>
                      <a:pt x="999" y="8"/>
                    </a:lnTo>
                    <a:lnTo>
                      <a:pt x="1003" y="7"/>
                    </a:lnTo>
                    <a:lnTo>
                      <a:pt x="1007" y="6"/>
                    </a:lnTo>
                    <a:lnTo>
                      <a:pt x="1011" y="6"/>
                    </a:lnTo>
                    <a:lnTo>
                      <a:pt x="1015" y="6"/>
                    </a:lnTo>
                    <a:lnTo>
                      <a:pt x="1019" y="7"/>
                    </a:lnTo>
                    <a:lnTo>
                      <a:pt x="1023" y="6"/>
                    </a:lnTo>
                    <a:lnTo>
                      <a:pt x="1027" y="7"/>
                    </a:lnTo>
                    <a:lnTo>
                      <a:pt x="1031" y="6"/>
                    </a:lnTo>
                    <a:lnTo>
                      <a:pt x="1035" y="7"/>
                    </a:lnTo>
                    <a:lnTo>
                      <a:pt x="1039" y="7"/>
                    </a:lnTo>
                    <a:lnTo>
                      <a:pt x="1043" y="6"/>
                    </a:lnTo>
                    <a:lnTo>
                      <a:pt x="1047" y="7"/>
                    </a:lnTo>
                    <a:lnTo>
                      <a:pt x="1051" y="7"/>
                    </a:lnTo>
                    <a:lnTo>
                      <a:pt x="1055" y="6"/>
                    </a:lnTo>
                    <a:lnTo>
                      <a:pt x="1059" y="7"/>
                    </a:lnTo>
                    <a:lnTo>
                      <a:pt x="1062" y="7"/>
                    </a:lnTo>
                    <a:lnTo>
                      <a:pt x="1066" y="7"/>
                    </a:lnTo>
                    <a:lnTo>
                      <a:pt x="1070" y="6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2" y="7"/>
                    </a:lnTo>
                    <a:lnTo>
                      <a:pt x="1086" y="7"/>
                    </a:lnTo>
                    <a:lnTo>
                      <a:pt x="1090" y="7"/>
                    </a:lnTo>
                    <a:lnTo>
                      <a:pt x="1094" y="6"/>
                    </a:lnTo>
                    <a:lnTo>
                      <a:pt x="1098" y="7"/>
                    </a:lnTo>
                    <a:lnTo>
                      <a:pt x="1102" y="6"/>
                    </a:lnTo>
                    <a:lnTo>
                      <a:pt x="1106" y="7"/>
                    </a:lnTo>
                    <a:lnTo>
                      <a:pt x="1110" y="6"/>
                    </a:lnTo>
                    <a:lnTo>
                      <a:pt x="1114" y="6"/>
                    </a:lnTo>
                    <a:lnTo>
                      <a:pt x="1118" y="6"/>
                    </a:lnTo>
                    <a:lnTo>
                      <a:pt x="1122" y="7"/>
                    </a:lnTo>
                    <a:lnTo>
                      <a:pt x="1125" y="7"/>
                    </a:lnTo>
                    <a:lnTo>
                      <a:pt x="1129" y="6"/>
                    </a:lnTo>
                    <a:lnTo>
                      <a:pt x="1133" y="5"/>
                    </a:lnTo>
                    <a:lnTo>
                      <a:pt x="1137" y="6"/>
                    </a:lnTo>
                    <a:lnTo>
                      <a:pt x="1141" y="6"/>
                    </a:lnTo>
                    <a:lnTo>
                      <a:pt x="1145" y="5"/>
                    </a:lnTo>
                    <a:lnTo>
                      <a:pt x="1149" y="5"/>
                    </a:lnTo>
                    <a:lnTo>
                      <a:pt x="1153" y="7"/>
                    </a:lnTo>
                    <a:lnTo>
                      <a:pt x="1157" y="5"/>
                    </a:lnTo>
                    <a:lnTo>
                      <a:pt x="1161" y="7"/>
                    </a:lnTo>
                    <a:lnTo>
                      <a:pt x="1165" y="6"/>
                    </a:lnTo>
                    <a:lnTo>
                      <a:pt x="1169" y="7"/>
                    </a:lnTo>
                    <a:lnTo>
                      <a:pt x="1173" y="5"/>
                    </a:lnTo>
                    <a:lnTo>
                      <a:pt x="1177" y="6"/>
                    </a:lnTo>
                    <a:lnTo>
                      <a:pt x="1181" y="6"/>
                    </a:lnTo>
                    <a:lnTo>
                      <a:pt x="1185" y="6"/>
                    </a:lnTo>
                    <a:lnTo>
                      <a:pt x="1188" y="5"/>
                    </a:lnTo>
                    <a:lnTo>
                      <a:pt x="1192" y="5"/>
                    </a:lnTo>
                    <a:lnTo>
                      <a:pt x="1196" y="5"/>
                    </a:lnTo>
                    <a:lnTo>
                      <a:pt x="1200" y="6"/>
                    </a:lnTo>
                    <a:lnTo>
                      <a:pt x="1204" y="5"/>
                    </a:lnTo>
                    <a:lnTo>
                      <a:pt x="1208" y="7"/>
                    </a:lnTo>
                    <a:lnTo>
                      <a:pt x="1212" y="6"/>
                    </a:lnTo>
                    <a:lnTo>
                      <a:pt x="1216" y="5"/>
                    </a:lnTo>
                    <a:lnTo>
                      <a:pt x="1220" y="5"/>
                    </a:lnTo>
                    <a:lnTo>
                      <a:pt x="1224" y="6"/>
                    </a:lnTo>
                    <a:lnTo>
                      <a:pt x="1228" y="6"/>
                    </a:lnTo>
                    <a:lnTo>
                      <a:pt x="1232" y="5"/>
                    </a:lnTo>
                    <a:lnTo>
                      <a:pt x="1236" y="5"/>
                    </a:lnTo>
                    <a:lnTo>
                      <a:pt x="1240" y="6"/>
                    </a:lnTo>
                    <a:lnTo>
                      <a:pt x="1244" y="6"/>
                    </a:lnTo>
                    <a:lnTo>
                      <a:pt x="1248" y="5"/>
                    </a:lnTo>
                    <a:lnTo>
                      <a:pt x="1251" y="6"/>
                    </a:lnTo>
                    <a:lnTo>
                      <a:pt x="1255" y="5"/>
                    </a:lnTo>
                    <a:lnTo>
                      <a:pt x="1259" y="5"/>
                    </a:lnTo>
                    <a:lnTo>
                      <a:pt x="1263" y="5"/>
                    </a:lnTo>
                    <a:lnTo>
                      <a:pt x="1267" y="5"/>
                    </a:lnTo>
                    <a:lnTo>
                      <a:pt x="1271" y="5"/>
                    </a:lnTo>
                    <a:lnTo>
                      <a:pt x="1275" y="6"/>
                    </a:lnTo>
                    <a:lnTo>
                      <a:pt x="1279" y="5"/>
                    </a:lnTo>
                    <a:lnTo>
                      <a:pt x="1283" y="5"/>
                    </a:lnTo>
                    <a:lnTo>
                      <a:pt x="1287" y="5"/>
                    </a:lnTo>
                    <a:lnTo>
                      <a:pt x="1291" y="5"/>
                    </a:lnTo>
                    <a:lnTo>
                      <a:pt x="1295" y="5"/>
                    </a:lnTo>
                    <a:lnTo>
                      <a:pt x="1299" y="6"/>
                    </a:lnTo>
                    <a:lnTo>
                      <a:pt x="1303" y="6"/>
                    </a:lnTo>
                    <a:lnTo>
                      <a:pt x="1307" y="7"/>
                    </a:lnTo>
                    <a:lnTo>
                      <a:pt x="1311" y="5"/>
                    </a:lnTo>
                    <a:lnTo>
                      <a:pt x="1314" y="5"/>
                    </a:lnTo>
                    <a:lnTo>
                      <a:pt x="1318" y="7"/>
                    </a:lnTo>
                    <a:lnTo>
                      <a:pt x="1322" y="7"/>
                    </a:lnTo>
                    <a:lnTo>
                      <a:pt x="1326" y="6"/>
                    </a:lnTo>
                    <a:lnTo>
                      <a:pt x="1330" y="6"/>
                    </a:lnTo>
                    <a:lnTo>
                      <a:pt x="1334" y="5"/>
                    </a:lnTo>
                    <a:lnTo>
                      <a:pt x="1338" y="6"/>
                    </a:lnTo>
                    <a:lnTo>
                      <a:pt x="1342" y="5"/>
                    </a:lnTo>
                    <a:lnTo>
                      <a:pt x="1346" y="6"/>
                    </a:lnTo>
                    <a:lnTo>
                      <a:pt x="1350" y="5"/>
                    </a:lnTo>
                    <a:lnTo>
                      <a:pt x="1354" y="6"/>
                    </a:lnTo>
                    <a:lnTo>
                      <a:pt x="1358" y="5"/>
                    </a:lnTo>
                    <a:lnTo>
                      <a:pt x="1362" y="5"/>
                    </a:lnTo>
                    <a:lnTo>
                      <a:pt x="1366" y="5"/>
                    </a:lnTo>
                    <a:lnTo>
                      <a:pt x="1370" y="5"/>
                    </a:lnTo>
                    <a:lnTo>
                      <a:pt x="1374" y="7"/>
                    </a:lnTo>
                    <a:lnTo>
                      <a:pt x="1377" y="5"/>
                    </a:lnTo>
                    <a:lnTo>
                      <a:pt x="1381" y="5"/>
                    </a:lnTo>
                    <a:lnTo>
                      <a:pt x="1385" y="5"/>
                    </a:lnTo>
                    <a:lnTo>
                      <a:pt x="1389" y="6"/>
                    </a:lnTo>
                    <a:lnTo>
                      <a:pt x="1393" y="7"/>
                    </a:lnTo>
                    <a:lnTo>
                      <a:pt x="1397" y="6"/>
                    </a:lnTo>
                    <a:lnTo>
                      <a:pt x="1401" y="5"/>
                    </a:lnTo>
                    <a:lnTo>
                      <a:pt x="1405" y="5"/>
                    </a:lnTo>
                    <a:lnTo>
                      <a:pt x="1409" y="4"/>
                    </a:lnTo>
                    <a:lnTo>
                      <a:pt x="1413" y="6"/>
                    </a:lnTo>
                    <a:lnTo>
                      <a:pt x="1417" y="6"/>
                    </a:lnTo>
                    <a:lnTo>
                      <a:pt x="1421" y="5"/>
                    </a:lnTo>
                    <a:lnTo>
                      <a:pt x="1425" y="4"/>
                    </a:lnTo>
                    <a:lnTo>
                      <a:pt x="1429" y="4"/>
                    </a:lnTo>
                    <a:lnTo>
                      <a:pt x="1433" y="5"/>
                    </a:lnTo>
                    <a:lnTo>
                      <a:pt x="1437" y="5"/>
                    </a:lnTo>
                    <a:lnTo>
                      <a:pt x="1440" y="4"/>
                    </a:lnTo>
                    <a:lnTo>
                      <a:pt x="1444" y="5"/>
                    </a:lnTo>
                    <a:lnTo>
                      <a:pt x="1448" y="5"/>
                    </a:lnTo>
                    <a:lnTo>
                      <a:pt x="1452" y="5"/>
                    </a:lnTo>
                    <a:lnTo>
                      <a:pt x="1456" y="5"/>
                    </a:lnTo>
                    <a:lnTo>
                      <a:pt x="1460" y="6"/>
                    </a:lnTo>
                    <a:lnTo>
                      <a:pt x="1464" y="6"/>
                    </a:lnTo>
                    <a:lnTo>
                      <a:pt x="1468" y="5"/>
                    </a:lnTo>
                    <a:lnTo>
                      <a:pt x="1472" y="4"/>
                    </a:lnTo>
                    <a:lnTo>
                      <a:pt x="1476" y="4"/>
                    </a:lnTo>
                    <a:lnTo>
                      <a:pt x="1480" y="5"/>
                    </a:lnTo>
                    <a:lnTo>
                      <a:pt x="1484" y="5"/>
                    </a:lnTo>
                    <a:lnTo>
                      <a:pt x="1488" y="5"/>
                    </a:lnTo>
                    <a:lnTo>
                      <a:pt x="1492" y="4"/>
                    </a:lnTo>
                    <a:lnTo>
                      <a:pt x="1496" y="5"/>
                    </a:lnTo>
                    <a:lnTo>
                      <a:pt x="1499" y="5"/>
                    </a:lnTo>
                    <a:lnTo>
                      <a:pt x="1503" y="5"/>
                    </a:lnTo>
                    <a:lnTo>
                      <a:pt x="1507" y="5"/>
                    </a:lnTo>
                    <a:lnTo>
                      <a:pt x="1511" y="5"/>
                    </a:lnTo>
                    <a:lnTo>
                      <a:pt x="1515" y="5"/>
                    </a:lnTo>
                    <a:lnTo>
                      <a:pt x="1519" y="5"/>
                    </a:lnTo>
                    <a:lnTo>
                      <a:pt x="1523" y="5"/>
                    </a:lnTo>
                    <a:lnTo>
                      <a:pt x="1527" y="5"/>
                    </a:lnTo>
                    <a:lnTo>
                      <a:pt x="1531" y="5"/>
                    </a:lnTo>
                    <a:lnTo>
                      <a:pt x="1535" y="5"/>
                    </a:lnTo>
                    <a:lnTo>
                      <a:pt x="1539" y="5"/>
                    </a:lnTo>
                    <a:lnTo>
                      <a:pt x="1543" y="4"/>
                    </a:lnTo>
                    <a:lnTo>
                      <a:pt x="1547" y="5"/>
                    </a:lnTo>
                    <a:lnTo>
                      <a:pt x="1551" y="4"/>
                    </a:lnTo>
                    <a:lnTo>
                      <a:pt x="1555" y="5"/>
                    </a:lnTo>
                    <a:lnTo>
                      <a:pt x="1559" y="6"/>
                    </a:lnTo>
                    <a:lnTo>
                      <a:pt x="1562" y="4"/>
                    </a:lnTo>
                    <a:lnTo>
                      <a:pt x="1566" y="4"/>
                    </a:lnTo>
                    <a:lnTo>
                      <a:pt x="1570" y="5"/>
                    </a:lnTo>
                    <a:lnTo>
                      <a:pt x="1574" y="5"/>
                    </a:lnTo>
                    <a:lnTo>
                      <a:pt x="1578" y="5"/>
                    </a:lnTo>
                    <a:lnTo>
                      <a:pt x="1582" y="5"/>
                    </a:lnTo>
                    <a:lnTo>
                      <a:pt x="1586" y="4"/>
                    </a:lnTo>
                    <a:lnTo>
                      <a:pt x="1590" y="5"/>
                    </a:lnTo>
                    <a:lnTo>
                      <a:pt x="1594" y="5"/>
                    </a:lnTo>
                    <a:lnTo>
                      <a:pt x="1598" y="5"/>
                    </a:lnTo>
                    <a:lnTo>
                      <a:pt x="1602" y="4"/>
                    </a:lnTo>
                    <a:lnTo>
                      <a:pt x="1606" y="5"/>
                    </a:lnTo>
                    <a:lnTo>
                      <a:pt x="1610" y="4"/>
                    </a:lnTo>
                    <a:lnTo>
                      <a:pt x="1614" y="4"/>
                    </a:lnTo>
                    <a:lnTo>
                      <a:pt x="1618" y="6"/>
                    </a:lnTo>
                    <a:lnTo>
                      <a:pt x="1622" y="5"/>
                    </a:lnTo>
                    <a:lnTo>
                      <a:pt x="1625" y="4"/>
                    </a:lnTo>
                    <a:lnTo>
                      <a:pt x="1629" y="5"/>
                    </a:lnTo>
                    <a:lnTo>
                      <a:pt x="1633" y="5"/>
                    </a:lnTo>
                    <a:lnTo>
                      <a:pt x="1637" y="5"/>
                    </a:lnTo>
                    <a:lnTo>
                      <a:pt x="1641" y="5"/>
                    </a:lnTo>
                    <a:lnTo>
                      <a:pt x="1645" y="5"/>
                    </a:lnTo>
                    <a:lnTo>
                      <a:pt x="1649" y="4"/>
                    </a:lnTo>
                    <a:lnTo>
                      <a:pt x="1653" y="5"/>
                    </a:lnTo>
                    <a:lnTo>
                      <a:pt x="1657" y="5"/>
                    </a:lnTo>
                    <a:lnTo>
                      <a:pt x="1661" y="5"/>
                    </a:lnTo>
                    <a:lnTo>
                      <a:pt x="1665" y="4"/>
                    </a:lnTo>
                    <a:lnTo>
                      <a:pt x="1669" y="5"/>
                    </a:lnTo>
                    <a:lnTo>
                      <a:pt x="1673" y="5"/>
                    </a:lnTo>
                    <a:lnTo>
                      <a:pt x="1677" y="5"/>
                    </a:lnTo>
                    <a:lnTo>
                      <a:pt x="1681" y="4"/>
                    </a:lnTo>
                    <a:lnTo>
                      <a:pt x="1685" y="5"/>
                    </a:lnTo>
                    <a:lnTo>
                      <a:pt x="1688" y="5"/>
                    </a:lnTo>
                    <a:lnTo>
                      <a:pt x="1692" y="4"/>
                    </a:lnTo>
                    <a:lnTo>
                      <a:pt x="1696" y="5"/>
                    </a:lnTo>
                    <a:lnTo>
                      <a:pt x="1700" y="5"/>
                    </a:lnTo>
                    <a:lnTo>
                      <a:pt x="1704" y="4"/>
                    </a:lnTo>
                    <a:lnTo>
                      <a:pt x="1708" y="5"/>
                    </a:lnTo>
                    <a:lnTo>
                      <a:pt x="1712" y="5"/>
                    </a:lnTo>
                    <a:lnTo>
                      <a:pt x="1716" y="4"/>
                    </a:lnTo>
                    <a:lnTo>
                      <a:pt x="1720" y="4"/>
                    </a:lnTo>
                    <a:lnTo>
                      <a:pt x="1724" y="6"/>
                    </a:lnTo>
                    <a:lnTo>
                      <a:pt x="1728" y="4"/>
                    </a:lnTo>
                    <a:lnTo>
                      <a:pt x="1732" y="5"/>
                    </a:lnTo>
                    <a:lnTo>
                      <a:pt x="1736" y="4"/>
                    </a:lnTo>
                    <a:lnTo>
                      <a:pt x="1740" y="4"/>
                    </a:lnTo>
                    <a:lnTo>
                      <a:pt x="1744" y="5"/>
                    </a:lnTo>
                    <a:lnTo>
                      <a:pt x="1748" y="3"/>
                    </a:lnTo>
                    <a:lnTo>
                      <a:pt x="1751" y="5"/>
                    </a:lnTo>
                    <a:lnTo>
                      <a:pt x="1755" y="4"/>
                    </a:lnTo>
                    <a:lnTo>
                      <a:pt x="1759" y="4"/>
                    </a:lnTo>
                    <a:lnTo>
                      <a:pt x="1763" y="4"/>
                    </a:lnTo>
                    <a:lnTo>
                      <a:pt x="1767" y="4"/>
                    </a:lnTo>
                    <a:lnTo>
                      <a:pt x="1771" y="4"/>
                    </a:lnTo>
                    <a:lnTo>
                      <a:pt x="1775" y="4"/>
                    </a:lnTo>
                    <a:lnTo>
                      <a:pt x="1779" y="4"/>
                    </a:lnTo>
                    <a:lnTo>
                      <a:pt x="1783" y="4"/>
                    </a:lnTo>
                    <a:lnTo>
                      <a:pt x="1787" y="4"/>
                    </a:lnTo>
                    <a:lnTo>
                      <a:pt x="1791" y="4"/>
                    </a:lnTo>
                    <a:lnTo>
                      <a:pt x="1795" y="4"/>
                    </a:lnTo>
                    <a:lnTo>
                      <a:pt x="1799" y="3"/>
                    </a:lnTo>
                    <a:lnTo>
                      <a:pt x="1803" y="4"/>
                    </a:lnTo>
                    <a:lnTo>
                      <a:pt x="1807" y="4"/>
                    </a:lnTo>
                    <a:lnTo>
                      <a:pt x="1811" y="5"/>
                    </a:lnTo>
                    <a:lnTo>
                      <a:pt x="1814" y="4"/>
                    </a:lnTo>
                    <a:lnTo>
                      <a:pt x="1818" y="4"/>
                    </a:lnTo>
                    <a:lnTo>
                      <a:pt x="1822" y="4"/>
                    </a:lnTo>
                    <a:lnTo>
                      <a:pt x="1826" y="4"/>
                    </a:lnTo>
                    <a:lnTo>
                      <a:pt x="1830" y="4"/>
                    </a:lnTo>
                    <a:lnTo>
                      <a:pt x="1834" y="4"/>
                    </a:lnTo>
                    <a:lnTo>
                      <a:pt x="1838" y="4"/>
                    </a:lnTo>
                    <a:lnTo>
                      <a:pt x="1842" y="4"/>
                    </a:lnTo>
                    <a:lnTo>
                      <a:pt x="1846" y="5"/>
                    </a:lnTo>
                    <a:lnTo>
                      <a:pt x="1850" y="4"/>
                    </a:lnTo>
                    <a:lnTo>
                      <a:pt x="1854" y="4"/>
                    </a:lnTo>
                    <a:lnTo>
                      <a:pt x="1858" y="5"/>
                    </a:lnTo>
                    <a:lnTo>
                      <a:pt x="1862" y="4"/>
                    </a:lnTo>
                    <a:lnTo>
                      <a:pt x="1866" y="4"/>
                    </a:lnTo>
                    <a:lnTo>
                      <a:pt x="1870" y="4"/>
                    </a:lnTo>
                    <a:lnTo>
                      <a:pt x="1874" y="3"/>
                    </a:lnTo>
                    <a:lnTo>
                      <a:pt x="1877" y="4"/>
                    </a:lnTo>
                    <a:lnTo>
                      <a:pt x="1881" y="5"/>
                    </a:lnTo>
                    <a:lnTo>
                      <a:pt x="1885" y="5"/>
                    </a:lnTo>
                    <a:lnTo>
                      <a:pt x="1889" y="4"/>
                    </a:lnTo>
                    <a:lnTo>
                      <a:pt x="1893" y="3"/>
                    </a:lnTo>
                    <a:lnTo>
                      <a:pt x="1897" y="4"/>
                    </a:lnTo>
                    <a:lnTo>
                      <a:pt x="1901" y="5"/>
                    </a:lnTo>
                    <a:lnTo>
                      <a:pt x="1905" y="4"/>
                    </a:lnTo>
                    <a:lnTo>
                      <a:pt x="1909" y="4"/>
                    </a:lnTo>
                    <a:lnTo>
                      <a:pt x="1913" y="5"/>
                    </a:lnTo>
                    <a:lnTo>
                      <a:pt x="1917" y="3"/>
                    </a:lnTo>
                    <a:lnTo>
                      <a:pt x="1921" y="4"/>
                    </a:lnTo>
                    <a:lnTo>
                      <a:pt x="1925" y="4"/>
                    </a:lnTo>
                    <a:lnTo>
                      <a:pt x="1929" y="4"/>
                    </a:lnTo>
                    <a:lnTo>
                      <a:pt x="1933" y="4"/>
                    </a:lnTo>
                    <a:lnTo>
                      <a:pt x="1937" y="4"/>
                    </a:lnTo>
                    <a:lnTo>
                      <a:pt x="1940" y="4"/>
                    </a:lnTo>
                    <a:lnTo>
                      <a:pt x="1944" y="4"/>
                    </a:lnTo>
                    <a:lnTo>
                      <a:pt x="1948" y="3"/>
                    </a:lnTo>
                    <a:lnTo>
                      <a:pt x="1952" y="5"/>
                    </a:lnTo>
                    <a:lnTo>
                      <a:pt x="1956" y="3"/>
                    </a:lnTo>
                    <a:lnTo>
                      <a:pt x="1960" y="4"/>
                    </a:lnTo>
                    <a:lnTo>
                      <a:pt x="1964" y="3"/>
                    </a:lnTo>
                    <a:lnTo>
                      <a:pt x="1968" y="5"/>
                    </a:lnTo>
                    <a:lnTo>
                      <a:pt x="1972" y="4"/>
                    </a:lnTo>
                    <a:lnTo>
                      <a:pt x="1976" y="3"/>
                    </a:lnTo>
                    <a:lnTo>
                      <a:pt x="1980" y="4"/>
                    </a:lnTo>
                    <a:lnTo>
                      <a:pt x="1984" y="4"/>
                    </a:lnTo>
                    <a:lnTo>
                      <a:pt x="1988" y="3"/>
                    </a:lnTo>
                    <a:lnTo>
                      <a:pt x="1992" y="4"/>
                    </a:lnTo>
                    <a:lnTo>
                      <a:pt x="1996" y="4"/>
                    </a:lnTo>
                    <a:lnTo>
                      <a:pt x="1999" y="3"/>
                    </a:lnTo>
                    <a:lnTo>
                      <a:pt x="2003" y="3"/>
                    </a:lnTo>
                    <a:lnTo>
                      <a:pt x="2007" y="3"/>
                    </a:lnTo>
                    <a:lnTo>
                      <a:pt x="2011" y="4"/>
                    </a:lnTo>
                    <a:lnTo>
                      <a:pt x="2015" y="4"/>
                    </a:lnTo>
                    <a:lnTo>
                      <a:pt x="2019" y="4"/>
                    </a:lnTo>
                    <a:lnTo>
                      <a:pt x="2023" y="2"/>
                    </a:lnTo>
                    <a:lnTo>
                      <a:pt x="2027" y="2"/>
                    </a:lnTo>
                    <a:lnTo>
                      <a:pt x="2031" y="4"/>
                    </a:lnTo>
                    <a:lnTo>
                      <a:pt x="2035" y="3"/>
                    </a:lnTo>
                    <a:lnTo>
                      <a:pt x="2039" y="3"/>
                    </a:lnTo>
                    <a:lnTo>
                      <a:pt x="2043" y="3"/>
                    </a:lnTo>
                    <a:lnTo>
                      <a:pt x="2047" y="3"/>
                    </a:lnTo>
                    <a:lnTo>
                      <a:pt x="2051" y="4"/>
                    </a:lnTo>
                    <a:lnTo>
                      <a:pt x="2055" y="3"/>
                    </a:lnTo>
                    <a:lnTo>
                      <a:pt x="2059" y="4"/>
                    </a:lnTo>
                    <a:lnTo>
                      <a:pt x="2062" y="4"/>
                    </a:lnTo>
                    <a:lnTo>
                      <a:pt x="2066" y="4"/>
                    </a:lnTo>
                    <a:lnTo>
                      <a:pt x="2070" y="3"/>
                    </a:lnTo>
                    <a:lnTo>
                      <a:pt x="2074" y="4"/>
                    </a:lnTo>
                    <a:lnTo>
                      <a:pt x="2078" y="4"/>
                    </a:lnTo>
                    <a:lnTo>
                      <a:pt x="2082" y="4"/>
                    </a:lnTo>
                    <a:lnTo>
                      <a:pt x="2086" y="3"/>
                    </a:lnTo>
                    <a:lnTo>
                      <a:pt x="2090" y="3"/>
                    </a:lnTo>
                    <a:lnTo>
                      <a:pt x="2094" y="3"/>
                    </a:lnTo>
                    <a:lnTo>
                      <a:pt x="2098" y="4"/>
                    </a:lnTo>
                    <a:lnTo>
                      <a:pt x="2102" y="3"/>
                    </a:lnTo>
                    <a:lnTo>
                      <a:pt x="2106" y="3"/>
                    </a:lnTo>
                    <a:lnTo>
                      <a:pt x="2110" y="2"/>
                    </a:lnTo>
                    <a:lnTo>
                      <a:pt x="2114" y="4"/>
                    </a:lnTo>
                    <a:lnTo>
                      <a:pt x="2118" y="4"/>
                    </a:lnTo>
                    <a:lnTo>
                      <a:pt x="2122" y="4"/>
                    </a:lnTo>
                    <a:lnTo>
                      <a:pt x="2125" y="3"/>
                    </a:lnTo>
                    <a:lnTo>
                      <a:pt x="2129" y="4"/>
                    </a:lnTo>
                    <a:lnTo>
                      <a:pt x="2133" y="4"/>
                    </a:lnTo>
                    <a:lnTo>
                      <a:pt x="2137" y="4"/>
                    </a:lnTo>
                    <a:lnTo>
                      <a:pt x="2141" y="3"/>
                    </a:lnTo>
                    <a:lnTo>
                      <a:pt x="2145" y="3"/>
                    </a:lnTo>
                    <a:lnTo>
                      <a:pt x="2149" y="4"/>
                    </a:lnTo>
                    <a:lnTo>
                      <a:pt x="2153" y="5"/>
                    </a:lnTo>
                    <a:lnTo>
                      <a:pt x="2157" y="4"/>
                    </a:lnTo>
                    <a:lnTo>
                      <a:pt x="2161" y="4"/>
                    </a:lnTo>
                    <a:lnTo>
                      <a:pt x="2165" y="5"/>
                    </a:lnTo>
                    <a:lnTo>
                      <a:pt x="2169" y="3"/>
                    </a:lnTo>
                    <a:lnTo>
                      <a:pt x="2173" y="4"/>
                    </a:lnTo>
                    <a:lnTo>
                      <a:pt x="2177" y="4"/>
                    </a:lnTo>
                    <a:lnTo>
                      <a:pt x="2181" y="4"/>
                    </a:lnTo>
                    <a:lnTo>
                      <a:pt x="2185" y="3"/>
                    </a:lnTo>
                    <a:lnTo>
                      <a:pt x="2188" y="3"/>
                    </a:lnTo>
                    <a:lnTo>
                      <a:pt x="2192" y="3"/>
                    </a:lnTo>
                    <a:lnTo>
                      <a:pt x="2196" y="5"/>
                    </a:lnTo>
                    <a:lnTo>
                      <a:pt x="2200" y="4"/>
                    </a:lnTo>
                    <a:lnTo>
                      <a:pt x="2204" y="3"/>
                    </a:lnTo>
                    <a:lnTo>
                      <a:pt x="2208" y="5"/>
                    </a:lnTo>
                    <a:lnTo>
                      <a:pt x="2212" y="4"/>
                    </a:lnTo>
                    <a:lnTo>
                      <a:pt x="2216" y="3"/>
                    </a:lnTo>
                    <a:lnTo>
                      <a:pt x="2220" y="4"/>
                    </a:lnTo>
                    <a:lnTo>
                      <a:pt x="2224" y="4"/>
                    </a:lnTo>
                    <a:lnTo>
                      <a:pt x="2228" y="4"/>
                    </a:lnTo>
                    <a:lnTo>
                      <a:pt x="2232" y="2"/>
                    </a:lnTo>
                    <a:lnTo>
                      <a:pt x="2236" y="4"/>
                    </a:lnTo>
                    <a:lnTo>
                      <a:pt x="2240" y="3"/>
                    </a:lnTo>
                    <a:lnTo>
                      <a:pt x="2244" y="4"/>
                    </a:lnTo>
                    <a:lnTo>
                      <a:pt x="2248" y="5"/>
                    </a:lnTo>
                    <a:lnTo>
                      <a:pt x="2251" y="4"/>
                    </a:lnTo>
                    <a:lnTo>
                      <a:pt x="2255" y="4"/>
                    </a:lnTo>
                    <a:lnTo>
                      <a:pt x="2259" y="3"/>
                    </a:lnTo>
                    <a:lnTo>
                      <a:pt x="2263" y="3"/>
                    </a:lnTo>
                    <a:lnTo>
                      <a:pt x="2267" y="4"/>
                    </a:lnTo>
                    <a:lnTo>
                      <a:pt x="2271" y="4"/>
                    </a:lnTo>
                    <a:lnTo>
                      <a:pt x="2275" y="3"/>
                    </a:lnTo>
                    <a:lnTo>
                      <a:pt x="2279" y="3"/>
                    </a:lnTo>
                    <a:lnTo>
                      <a:pt x="2283" y="4"/>
                    </a:lnTo>
                    <a:lnTo>
                      <a:pt x="2287" y="4"/>
                    </a:lnTo>
                    <a:lnTo>
                      <a:pt x="2291" y="4"/>
                    </a:lnTo>
                    <a:lnTo>
                      <a:pt x="2295" y="3"/>
                    </a:lnTo>
                    <a:lnTo>
                      <a:pt x="2299" y="4"/>
                    </a:lnTo>
                    <a:lnTo>
                      <a:pt x="2303" y="3"/>
                    </a:lnTo>
                    <a:lnTo>
                      <a:pt x="2307" y="4"/>
                    </a:lnTo>
                    <a:lnTo>
                      <a:pt x="2311" y="4"/>
                    </a:lnTo>
                    <a:lnTo>
                      <a:pt x="2314" y="4"/>
                    </a:lnTo>
                    <a:lnTo>
                      <a:pt x="2318" y="4"/>
                    </a:lnTo>
                    <a:lnTo>
                      <a:pt x="2322" y="3"/>
                    </a:lnTo>
                    <a:lnTo>
                      <a:pt x="2326" y="4"/>
                    </a:lnTo>
                    <a:lnTo>
                      <a:pt x="2330" y="4"/>
                    </a:lnTo>
                    <a:lnTo>
                      <a:pt x="2334" y="3"/>
                    </a:lnTo>
                    <a:lnTo>
                      <a:pt x="2338" y="4"/>
                    </a:lnTo>
                    <a:lnTo>
                      <a:pt x="2342" y="4"/>
                    </a:lnTo>
                    <a:lnTo>
                      <a:pt x="2346" y="4"/>
                    </a:lnTo>
                    <a:lnTo>
                      <a:pt x="2350" y="3"/>
                    </a:lnTo>
                    <a:lnTo>
                      <a:pt x="2354" y="4"/>
                    </a:lnTo>
                    <a:lnTo>
                      <a:pt x="2358" y="3"/>
                    </a:lnTo>
                    <a:lnTo>
                      <a:pt x="2362" y="4"/>
                    </a:lnTo>
                    <a:lnTo>
                      <a:pt x="2366" y="4"/>
                    </a:lnTo>
                    <a:lnTo>
                      <a:pt x="2370" y="4"/>
                    </a:lnTo>
                    <a:lnTo>
                      <a:pt x="2374" y="5"/>
                    </a:lnTo>
                    <a:lnTo>
                      <a:pt x="2377" y="4"/>
                    </a:lnTo>
                    <a:lnTo>
                      <a:pt x="2381" y="4"/>
                    </a:lnTo>
                    <a:lnTo>
                      <a:pt x="2385" y="4"/>
                    </a:lnTo>
                    <a:lnTo>
                      <a:pt x="2389" y="4"/>
                    </a:lnTo>
                    <a:lnTo>
                      <a:pt x="2393" y="3"/>
                    </a:lnTo>
                    <a:lnTo>
                      <a:pt x="2397" y="5"/>
                    </a:lnTo>
                    <a:lnTo>
                      <a:pt x="2401" y="3"/>
                    </a:lnTo>
                    <a:lnTo>
                      <a:pt x="2405" y="4"/>
                    </a:lnTo>
                    <a:lnTo>
                      <a:pt x="2409" y="4"/>
                    </a:lnTo>
                    <a:lnTo>
                      <a:pt x="2413" y="5"/>
                    </a:lnTo>
                    <a:lnTo>
                      <a:pt x="2417" y="4"/>
                    </a:lnTo>
                    <a:lnTo>
                      <a:pt x="2421" y="4"/>
                    </a:lnTo>
                    <a:lnTo>
                      <a:pt x="2425" y="4"/>
                    </a:lnTo>
                    <a:lnTo>
                      <a:pt x="2429" y="4"/>
                    </a:lnTo>
                    <a:lnTo>
                      <a:pt x="2433" y="4"/>
                    </a:lnTo>
                    <a:lnTo>
                      <a:pt x="2437" y="4"/>
                    </a:lnTo>
                    <a:lnTo>
                      <a:pt x="2440" y="4"/>
                    </a:lnTo>
                    <a:lnTo>
                      <a:pt x="2444" y="5"/>
                    </a:lnTo>
                    <a:lnTo>
                      <a:pt x="2448" y="5"/>
                    </a:lnTo>
                    <a:lnTo>
                      <a:pt x="2452" y="4"/>
                    </a:lnTo>
                    <a:lnTo>
                      <a:pt x="2456" y="5"/>
                    </a:lnTo>
                    <a:lnTo>
                      <a:pt x="2460" y="4"/>
                    </a:lnTo>
                    <a:lnTo>
                      <a:pt x="2464" y="4"/>
                    </a:lnTo>
                    <a:lnTo>
                      <a:pt x="2468" y="3"/>
                    </a:lnTo>
                    <a:lnTo>
                      <a:pt x="2472" y="4"/>
                    </a:lnTo>
                    <a:lnTo>
                      <a:pt x="2476" y="4"/>
                    </a:lnTo>
                    <a:lnTo>
                      <a:pt x="2480" y="4"/>
                    </a:lnTo>
                    <a:lnTo>
                      <a:pt x="2484" y="4"/>
                    </a:lnTo>
                    <a:lnTo>
                      <a:pt x="2488" y="4"/>
                    </a:lnTo>
                    <a:lnTo>
                      <a:pt x="2492" y="4"/>
                    </a:lnTo>
                    <a:lnTo>
                      <a:pt x="2496" y="4"/>
                    </a:lnTo>
                    <a:lnTo>
                      <a:pt x="2499" y="3"/>
                    </a:lnTo>
                    <a:lnTo>
                      <a:pt x="2503" y="5"/>
                    </a:lnTo>
                    <a:lnTo>
                      <a:pt x="2507" y="3"/>
                    </a:lnTo>
                    <a:lnTo>
                      <a:pt x="2511" y="4"/>
                    </a:lnTo>
                    <a:lnTo>
                      <a:pt x="2515" y="5"/>
                    </a:lnTo>
                    <a:lnTo>
                      <a:pt x="2519" y="4"/>
                    </a:lnTo>
                    <a:lnTo>
                      <a:pt x="2523" y="5"/>
                    </a:lnTo>
                    <a:lnTo>
                      <a:pt x="2527" y="4"/>
                    </a:lnTo>
                    <a:lnTo>
                      <a:pt x="2531" y="5"/>
                    </a:lnTo>
                    <a:lnTo>
                      <a:pt x="2535" y="4"/>
                    </a:lnTo>
                    <a:lnTo>
                      <a:pt x="2539" y="4"/>
                    </a:lnTo>
                    <a:lnTo>
                      <a:pt x="2543" y="4"/>
                    </a:lnTo>
                    <a:lnTo>
                      <a:pt x="2547" y="5"/>
                    </a:lnTo>
                    <a:lnTo>
                      <a:pt x="2551" y="4"/>
                    </a:lnTo>
                    <a:lnTo>
                      <a:pt x="2555" y="2"/>
                    </a:lnTo>
                    <a:lnTo>
                      <a:pt x="2559" y="4"/>
                    </a:lnTo>
                    <a:lnTo>
                      <a:pt x="2562" y="4"/>
                    </a:lnTo>
                    <a:lnTo>
                      <a:pt x="2566" y="5"/>
                    </a:lnTo>
                    <a:lnTo>
                      <a:pt x="2570" y="4"/>
                    </a:lnTo>
                    <a:lnTo>
                      <a:pt x="2574" y="4"/>
                    </a:lnTo>
                    <a:lnTo>
                      <a:pt x="2578" y="4"/>
                    </a:lnTo>
                    <a:lnTo>
                      <a:pt x="2582" y="4"/>
                    </a:lnTo>
                    <a:lnTo>
                      <a:pt x="2586" y="5"/>
                    </a:lnTo>
                    <a:lnTo>
                      <a:pt x="2590" y="5"/>
                    </a:lnTo>
                    <a:lnTo>
                      <a:pt x="2594" y="4"/>
                    </a:lnTo>
                    <a:lnTo>
                      <a:pt x="2598" y="4"/>
                    </a:lnTo>
                    <a:lnTo>
                      <a:pt x="2602" y="4"/>
                    </a:lnTo>
                    <a:lnTo>
                      <a:pt x="2606" y="5"/>
                    </a:lnTo>
                    <a:lnTo>
                      <a:pt x="2610" y="5"/>
                    </a:lnTo>
                    <a:lnTo>
                      <a:pt x="2614" y="4"/>
                    </a:lnTo>
                    <a:lnTo>
                      <a:pt x="2618" y="5"/>
                    </a:lnTo>
                    <a:lnTo>
                      <a:pt x="2622" y="5"/>
                    </a:lnTo>
                    <a:lnTo>
                      <a:pt x="2625" y="5"/>
                    </a:lnTo>
                    <a:lnTo>
                      <a:pt x="2629" y="4"/>
                    </a:lnTo>
                    <a:lnTo>
                      <a:pt x="2633" y="3"/>
                    </a:lnTo>
                    <a:lnTo>
                      <a:pt x="2637" y="4"/>
                    </a:lnTo>
                    <a:lnTo>
                      <a:pt x="2641" y="3"/>
                    </a:lnTo>
                    <a:lnTo>
                      <a:pt x="2645" y="4"/>
                    </a:lnTo>
                    <a:lnTo>
                      <a:pt x="2649" y="4"/>
                    </a:lnTo>
                    <a:lnTo>
                      <a:pt x="2653" y="4"/>
                    </a:lnTo>
                    <a:lnTo>
                      <a:pt x="2657" y="4"/>
                    </a:lnTo>
                    <a:lnTo>
                      <a:pt x="2661" y="4"/>
                    </a:lnTo>
                    <a:lnTo>
                      <a:pt x="2665" y="4"/>
                    </a:lnTo>
                    <a:lnTo>
                      <a:pt x="2669" y="4"/>
                    </a:lnTo>
                    <a:lnTo>
                      <a:pt x="2673" y="5"/>
                    </a:lnTo>
                    <a:lnTo>
                      <a:pt x="2677" y="4"/>
                    </a:lnTo>
                    <a:lnTo>
                      <a:pt x="2681" y="4"/>
                    </a:lnTo>
                    <a:lnTo>
                      <a:pt x="2685" y="5"/>
                    </a:lnTo>
                    <a:lnTo>
                      <a:pt x="2688" y="5"/>
                    </a:lnTo>
                    <a:lnTo>
                      <a:pt x="2692" y="4"/>
                    </a:lnTo>
                    <a:lnTo>
                      <a:pt x="2696" y="4"/>
                    </a:lnTo>
                    <a:lnTo>
                      <a:pt x="2700" y="4"/>
                    </a:lnTo>
                    <a:lnTo>
                      <a:pt x="2704" y="4"/>
                    </a:lnTo>
                    <a:lnTo>
                      <a:pt x="2708" y="4"/>
                    </a:lnTo>
                    <a:lnTo>
                      <a:pt x="2712" y="4"/>
                    </a:lnTo>
                    <a:lnTo>
                      <a:pt x="2716" y="4"/>
                    </a:lnTo>
                    <a:lnTo>
                      <a:pt x="2720" y="5"/>
                    </a:lnTo>
                    <a:lnTo>
                      <a:pt x="2724" y="4"/>
                    </a:lnTo>
                    <a:lnTo>
                      <a:pt x="2728" y="5"/>
                    </a:lnTo>
                    <a:lnTo>
                      <a:pt x="2732" y="4"/>
                    </a:lnTo>
                    <a:lnTo>
                      <a:pt x="2736" y="5"/>
                    </a:lnTo>
                    <a:lnTo>
                      <a:pt x="2740" y="5"/>
                    </a:lnTo>
                    <a:lnTo>
                      <a:pt x="2744" y="5"/>
                    </a:lnTo>
                    <a:lnTo>
                      <a:pt x="2748" y="4"/>
                    </a:lnTo>
                    <a:lnTo>
                      <a:pt x="2751" y="4"/>
                    </a:lnTo>
                    <a:lnTo>
                      <a:pt x="2755" y="5"/>
                    </a:lnTo>
                    <a:lnTo>
                      <a:pt x="2759" y="4"/>
                    </a:lnTo>
                    <a:lnTo>
                      <a:pt x="2763" y="4"/>
                    </a:lnTo>
                    <a:lnTo>
                      <a:pt x="2767" y="4"/>
                    </a:lnTo>
                    <a:lnTo>
                      <a:pt x="2771" y="4"/>
                    </a:lnTo>
                    <a:lnTo>
                      <a:pt x="2775" y="4"/>
                    </a:lnTo>
                    <a:lnTo>
                      <a:pt x="2779" y="6"/>
                    </a:lnTo>
                    <a:lnTo>
                      <a:pt x="2783" y="4"/>
                    </a:lnTo>
                    <a:lnTo>
                      <a:pt x="2787" y="5"/>
                    </a:lnTo>
                    <a:lnTo>
                      <a:pt x="2791" y="5"/>
                    </a:lnTo>
                    <a:lnTo>
                      <a:pt x="2795" y="5"/>
                    </a:lnTo>
                    <a:lnTo>
                      <a:pt x="2799" y="5"/>
                    </a:lnTo>
                    <a:lnTo>
                      <a:pt x="2803" y="5"/>
                    </a:lnTo>
                    <a:lnTo>
                      <a:pt x="2807" y="4"/>
                    </a:lnTo>
                    <a:lnTo>
                      <a:pt x="2811" y="4"/>
                    </a:lnTo>
                    <a:lnTo>
                      <a:pt x="2814" y="4"/>
                    </a:lnTo>
                    <a:lnTo>
                      <a:pt x="2818" y="5"/>
                    </a:lnTo>
                    <a:lnTo>
                      <a:pt x="2822" y="5"/>
                    </a:lnTo>
                    <a:lnTo>
                      <a:pt x="2826" y="4"/>
                    </a:lnTo>
                    <a:lnTo>
                      <a:pt x="2830" y="4"/>
                    </a:lnTo>
                    <a:lnTo>
                      <a:pt x="2834" y="4"/>
                    </a:lnTo>
                    <a:lnTo>
                      <a:pt x="2838" y="4"/>
                    </a:lnTo>
                    <a:lnTo>
                      <a:pt x="2842" y="4"/>
                    </a:lnTo>
                    <a:lnTo>
                      <a:pt x="2846" y="4"/>
                    </a:lnTo>
                    <a:lnTo>
                      <a:pt x="2850" y="4"/>
                    </a:lnTo>
                    <a:lnTo>
                      <a:pt x="2854" y="4"/>
                    </a:lnTo>
                    <a:lnTo>
                      <a:pt x="2858" y="5"/>
                    </a:lnTo>
                    <a:lnTo>
                      <a:pt x="2862" y="4"/>
                    </a:lnTo>
                    <a:lnTo>
                      <a:pt x="2866" y="4"/>
                    </a:lnTo>
                    <a:lnTo>
                      <a:pt x="2870" y="4"/>
                    </a:lnTo>
                    <a:lnTo>
                      <a:pt x="2874" y="4"/>
                    </a:lnTo>
                    <a:lnTo>
                      <a:pt x="2877" y="4"/>
                    </a:lnTo>
                    <a:lnTo>
                      <a:pt x="2881" y="4"/>
                    </a:lnTo>
                    <a:lnTo>
                      <a:pt x="2885" y="5"/>
                    </a:lnTo>
                    <a:lnTo>
                      <a:pt x="2889" y="5"/>
                    </a:lnTo>
                    <a:lnTo>
                      <a:pt x="2893" y="4"/>
                    </a:lnTo>
                    <a:lnTo>
                      <a:pt x="2897" y="4"/>
                    </a:lnTo>
                    <a:lnTo>
                      <a:pt x="2901" y="4"/>
                    </a:lnTo>
                    <a:lnTo>
                      <a:pt x="2905" y="5"/>
                    </a:lnTo>
                    <a:lnTo>
                      <a:pt x="2909" y="5"/>
                    </a:lnTo>
                    <a:lnTo>
                      <a:pt x="2913" y="4"/>
                    </a:lnTo>
                    <a:lnTo>
                      <a:pt x="2917" y="4"/>
                    </a:lnTo>
                    <a:lnTo>
                      <a:pt x="2921" y="5"/>
                    </a:lnTo>
                    <a:lnTo>
                      <a:pt x="2925" y="4"/>
                    </a:lnTo>
                    <a:lnTo>
                      <a:pt x="2929" y="4"/>
                    </a:lnTo>
                    <a:lnTo>
                      <a:pt x="2933" y="4"/>
                    </a:lnTo>
                    <a:lnTo>
                      <a:pt x="2937" y="4"/>
                    </a:lnTo>
                    <a:lnTo>
                      <a:pt x="2940" y="5"/>
                    </a:lnTo>
                    <a:lnTo>
                      <a:pt x="2944" y="4"/>
                    </a:lnTo>
                    <a:lnTo>
                      <a:pt x="2948" y="5"/>
                    </a:lnTo>
                    <a:lnTo>
                      <a:pt x="2952" y="5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4" y="4"/>
                    </a:lnTo>
                    <a:lnTo>
                      <a:pt x="2968" y="5"/>
                    </a:lnTo>
                    <a:lnTo>
                      <a:pt x="2972" y="5"/>
                    </a:lnTo>
                    <a:lnTo>
                      <a:pt x="2976" y="4"/>
                    </a:lnTo>
                    <a:lnTo>
                      <a:pt x="2980" y="4"/>
                    </a:lnTo>
                    <a:lnTo>
                      <a:pt x="2984" y="5"/>
                    </a:lnTo>
                    <a:lnTo>
                      <a:pt x="2988" y="5"/>
                    </a:lnTo>
                    <a:lnTo>
                      <a:pt x="2992" y="3"/>
                    </a:lnTo>
                    <a:lnTo>
                      <a:pt x="2996" y="4"/>
                    </a:lnTo>
                    <a:lnTo>
                      <a:pt x="2999" y="4"/>
                    </a:lnTo>
                    <a:lnTo>
                      <a:pt x="3003" y="4"/>
                    </a:lnTo>
                    <a:lnTo>
                      <a:pt x="3007" y="4"/>
                    </a:lnTo>
                    <a:lnTo>
                      <a:pt x="3011" y="5"/>
                    </a:lnTo>
                    <a:lnTo>
                      <a:pt x="3015" y="4"/>
                    </a:lnTo>
                    <a:lnTo>
                      <a:pt x="3019" y="5"/>
                    </a:lnTo>
                    <a:lnTo>
                      <a:pt x="3023" y="4"/>
                    </a:lnTo>
                    <a:lnTo>
                      <a:pt x="3027" y="4"/>
                    </a:lnTo>
                    <a:lnTo>
                      <a:pt x="3031" y="4"/>
                    </a:lnTo>
                    <a:lnTo>
                      <a:pt x="3035" y="5"/>
                    </a:lnTo>
                    <a:lnTo>
                      <a:pt x="3039" y="4"/>
                    </a:lnTo>
                    <a:lnTo>
                      <a:pt x="3043" y="5"/>
                    </a:lnTo>
                    <a:lnTo>
                      <a:pt x="3047" y="5"/>
                    </a:lnTo>
                    <a:lnTo>
                      <a:pt x="3051" y="5"/>
                    </a:lnTo>
                    <a:lnTo>
                      <a:pt x="3055" y="4"/>
                    </a:lnTo>
                    <a:lnTo>
                      <a:pt x="3059" y="5"/>
                    </a:lnTo>
                    <a:lnTo>
                      <a:pt x="3062" y="5"/>
                    </a:lnTo>
                    <a:lnTo>
                      <a:pt x="3066" y="4"/>
                    </a:lnTo>
                    <a:lnTo>
                      <a:pt x="3070" y="5"/>
                    </a:lnTo>
                    <a:lnTo>
                      <a:pt x="3074" y="4"/>
                    </a:lnTo>
                    <a:lnTo>
                      <a:pt x="3078" y="4"/>
                    </a:lnTo>
                    <a:lnTo>
                      <a:pt x="3082" y="5"/>
                    </a:lnTo>
                    <a:lnTo>
                      <a:pt x="3086" y="5"/>
                    </a:lnTo>
                    <a:lnTo>
                      <a:pt x="3090" y="5"/>
                    </a:lnTo>
                    <a:lnTo>
                      <a:pt x="3094" y="3"/>
                    </a:lnTo>
                    <a:lnTo>
                      <a:pt x="3098" y="4"/>
                    </a:lnTo>
                    <a:lnTo>
                      <a:pt x="3102" y="5"/>
                    </a:lnTo>
                    <a:lnTo>
                      <a:pt x="3106" y="4"/>
                    </a:lnTo>
                    <a:lnTo>
                      <a:pt x="3110" y="4"/>
                    </a:lnTo>
                    <a:lnTo>
                      <a:pt x="3114" y="4"/>
                    </a:lnTo>
                    <a:lnTo>
                      <a:pt x="3118" y="4"/>
                    </a:lnTo>
                    <a:lnTo>
                      <a:pt x="3122" y="5"/>
                    </a:lnTo>
                    <a:lnTo>
                      <a:pt x="3125" y="4"/>
                    </a:lnTo>
                    <a:lnTo>
                      <a:pt x="3129" y="4"/>
                    </a:lnTo>
                    <a:lnTo>
                      <a:pt x="3133" y="4"/>
                    </a:lnTo>
                    <a:lnTo>
                      <a:pt x="3137" y="5"/>
                    </a:lnTo>
                    <a:lnTo>
                      <a:pt x="3141" y="4"/>
                    </a:lnTo>
                    <a:lnTo>
                      <a:pt x="3145" y="4"/>
                    </a:lnTo>
                    <a:lnTo>
                      <a:pt x="3149" y="4"/>
                    </a:lnTo>
                    <a:lnTo>
                      <a:pt x="3153" y="5"/>
                    </a:lnTo>
                    <a:lnTo>
                      <a:pt x="3157" y="5"/>
                    </a:lnTo>
                    <a:lnTo>
                      <a:pt x="3161" y="4"/>
                    </a:lnTo>
                    <a:lnTo>
                      <a:pt x="3165" y="4"/>
                    </a:lnTo>
                    <a:lnTo>
                      <a:pt x="3169" y="4"/>
                    </a:lnTo>
                    <a:lnTo>
                      <a:pt x="3173" y="4"/>
                    </a:lnTo>
                    <a:lnTo>
                      <a:pt x="3177" y="5"/>
                    </a:lnTo>
                    <a:lnTo>
                      <a:pt x="3181" y="4"/>
                    </a:lnTo>
                    <a:lnTo>
                      <a:pt x="3185" y="4"/>
                    </a:lnTo>
                    <a:lnTo>
                      <a:pt x="3188" y="4"/>
                    </a:lnTo>
                    <a:lnTo>
                      <a:pt x="3192" y="3"/>
                    </a:lnTo>
                    <a:lnTo>
                      <a:pt x="3196" y="4"/>
                    </a:lnTo>
                    <a:lnTo>
                      <a:pt x="3200" y="4"/>
                    </a:lnTo>
                    <a:lnTo>
                      <a:pt x="3204" y="4"/>
                    </a:lnTo>
                    <a:lnTo>
                      <a:pt x="3208" y="4"/>
                    </a:lnTo>
                    <a:lnTo>
                      <a:pt x="3212" y="4"/>
                    </a:lnTo>
                    <a:lnTo>
                      <a:pt x="3216" y="5"/>
                    </a:lnTo>
                    <a:lnTo>
                      <a:pt x="3220" y="4"/>
                    </a:lnTo>
                    <a:lnTo>
                      <a:pt x="3224" y="4"/>
                    </a:lnTo>
                    <a:lnTo>
                      <a:pt x="3228" y="4"/>
                    </a:lnTo>
                    <a:lnTo>
                      <a:pt x="3232" y="3"/>
                    </a:lnTo>
                    <a:lnTo>
                      <a:pt x="3236" y="4"/>
                    </a:lnTo>
                    <a:lnTo>
                      <a:pt x="3240" y="4"/>
                    </a:lnTo>
                    <a:lnTo>
                      <a:pt x="3244" y="4"/>
                    </a:lnTo>
                    <a:lnTo>
                      <a:pt x="3248" y="4"/>
                    </a:lnTo>
                    <a:lnTo>
                      <a:pt x="3251" y="4"/>
                    </a:lnTo>
                    <a:lnTo>
                      <a:pt x="3255" y="4"/>
                    </a:lnTo>
                    <a:lnTo>
                      <a:pt x="3259" y="3"/>
                    </a:lnTo>
                    <a:lnTo>
                      <a:pt x="3263" y="4"/>
                    </a:lnTo>
                    <a:lnTo>
                      <a:pt x="3267" y="4"/>
                    </a:lnTo>
                    <a:lnTo>
                      <a:pt x="3271" y="4"/>
                    </a:lnTo>
                    <a:lnTo>
                      <a:pt x="3275" y="4"/>
                    </a:lnTo>
                    <a:lnTo>
                      <a:pt x="3279" y="4"/>
                    </a:lnTo>
                    <a:lnTo>
                      <a:pt x="3283" y="4"/>
                    </a:lnTo>
                    <a:lnTo>
                      <a:pt x="3287" y="4"/>
                    </a:lnTo>
                    <a:lnTo>
                      <a:pt x="3291" y="4"/>
                    </a:lnTo>
                    <a:lnTo>
                      <a:pt x="3295" y="4"/>
                    </a:lnTo>
                    <a:lnTo>
                      <a:pt x="3299" y="5"/>
                    </a:lnTo>
                    <a:lnTo>
                      <a:pt x="3303" y="4"/>
                    </a:lnTo>
                    <a:lnTo>
                      <a:pt x="3307" y="5"/>
                    </a:lnTo>
                    <a:lnTo>
                      <a:pt x="3311" y="3"/>
                    </a:lnTo>
                    <a:lnTo>
                      <a:pt x="3314" y="3"/>
                    </a:lnTo>
                    <a:lnTo>
                      <a:pt x="3318" y="4"/>
                    </a:lnTo>
                    <a:lnTo>
                      <a:pt x="3322" y="4"/>
                    </a:lnTo>
                    <a:lnTo>
                      <a:pt x="3326" y="3"/>
                    </a:lnTo>
                    <a:lnTo>
                      <a:pt x="3330" y="4"/>
                    </a:lnTo>
                    <a:lnTo>
                      <a:pt x="3334" y="4"/>
                    </a:lnTo>
                    <a:lnTo>
                      <a:pt x="3338" y="5"/>
                    </a:lnTo>
                    <a:lnTo>
                      <a:pt x="3342" y="4"/>
                    </a:lnTo>
                    <a:lnTo>
                      <a:pt x="3346" y="4"/>
                    </a:lnTo>
                    <a:lnTo>
                      <a:pt x="3350" y="4"/>
                    </a:lnTo>
                    <a:lnTo>
                      <a:pt x="3354" y="4"/>
                    </a:lnTo>
                    <a:lnTo>
                      <a:pt x="3358" y="3"/>
                    </a:lnTo>
                    <a:lnTo>
                      <a:pt x="3362" y="4"/>
                    </a:lnTo>
                    <a:lnTo>
                      <a:pt x="3366" y="4"/>
                    </a:lnTo>
                    <a:lnTo>
                      <a:pt x="3370" y="4"/>
                    </a:lnTo>
                    <a:lnTo>
                      <a:pt x="3374" y="4"/>
                    </a:lnTo>
                    <a:lnTo>
                      <a:pt x="3377" y="4"/>
                    </a:lnTo>
                    <a:lnTo>
                      <a:pt x="3381" y="4"/>
                    </a:lnTo>
                    <a:lnTo>
                      <a:pt x="3385" y="3"/>
                    </a:lnTo>
                    <a:lnTo>
                      <a:pt x="3389" y="4"/>
                    </a:lnTo>
                    <a:lnTo>
                      <a:pt x="3393" y="2"/>
                    </a:lnTo>
                    <a:lnTo>
                      <a:pt x="3397" y="4"/>
                    </a:lnTo>
                    <a:lnTo>
                      <a:pt x="3401" y="4"/>
                    </a:lnTo>
                    <a:lnTo>
                      <a:pt x="3405" y="3"/>
                    </a:lnTo>
                    <a:lnTo>
                      <a:pt x="3409" y="4"/>
                    </a:lnTo>
                    <a:lnTo>
                      <a:pt x="3413" y="4"/>
                    </a:lnTo>
                    <a:lnTo>
                      <a:pt x="3417" y="4"/>
                    </a:lnTo>
                    <a:lnTo>
                      <a:pt x="3421" y="3"/>
                    </a:lnTo>
                    <a:lnTo>
                      <a:pt x="3425" y="4"/>
                    </a:lnTo>
                    <a:lnTo>
                      <a:pt x="3429" y="4"/>
                    </a:lnTo>
                    <a:lnTo>
                      <a:pt x="3433" y="4"/>
                    </a:lnTo>
                    <a:lnTo>
                      <a:pt x="3437" y="3"/>
                    </a:lnTo>
                    <a:lnTo>
                      <a:pt x="3440" y="3"/>
                    </a:lnTo>
                    <a:lnTo>
                      <a:pt x="3444" y="3"/>
                    </a:lnTo>
                    <a:lnTo>
                      <a:pt x="3448" y="3"/>
                    </a:lnTo>
                    <a:lnTo>
                      <a:pt x="3452" y="5"/>
                    </a:lnTo>
                    <a:lnTo>
                      <a:pt x="3456" y="4"/>
                    </a:lnTo>
                    <a:lnTo>
                      <a:pt x="3460" y="2"/>
                    </a:lnTo>
                    <a:lnTo>
                      <a:pt x="3464" y="4"/>
                    </a:lnTo>
                    <a:lnTo>
                      <a:pt x="3468" y="3"/>
                    </a:lnTo>
                    <a:lnTo>
                      <a:pt x="3472" y="2"/>
                    </a:lnTo>
                    <a:lnTo>
                      <a:pt x="3476" y="4"/>
                    </a:lnTo>
                    <a:lnTo>
                      <a:pt x="3480" y="2"/>
                    </a:lnTo>
                    <a:lnTo>
                      <a:pt x="3484" y="3"/>
                    </a:lnTo>
                    <a:lnTo>
                      <a:pt x="3488" y="4"/>
                    </a:lnTo>
                    <a:lnTo>
                      <a:pt x="3492" y="4"/>
                    </a:lnTo>
                    <a:lnTo>
                      <a:pt x="3496" y="2"/>
                    </a:lnTo>
                    <a:lnTo>
                      <a:pt x="3499" y="3"/>
                    </a:lnTo>
                    <a:lnTo>
                      <a:pt x="3503" y="4"/>
                    </a:lnTo>
                    <a:lnTo>
                      <a:pt x="3507" y="3"/>
                    </a:lnTo>
                    <a:lnTo>
                      <a:pt x="3511" y="3"/>
                    </a:lnTo>
                    <a:lnTo>
                      <a:pt x="3515" y="3"/>
                    </a:lnTo>
                    <a:lnTo>
                      <a:pt x="3519" y="4"/>
                    </a:lnTo>
                    <a:lnTo>
                      <a:pt x="3523" y="3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4"/>
                    </a:lnTo>
                    <a:lnTo>
                      <a:pt x="3539" y="2"/>
                    </a:lnTo>
                    <a:lnTo>
                      <a:pt x="3543" y="2"/>
                    </a:lnTo>
                    <a:lnTo>
                      <a:pt x="3547" y="2"/>
                    </a:lnTo>
                    <a:lnTo>
                      <a:pt x="3551" y="4"/>
                    </a:lnTo>
                    <a:lnTo>
                      <a:pt x="3555" y="3"/>
                    </a:lnTo>
                    <a:lnTo>
                      <a:pt x="3559" y="3"/>
                    </a:lnTo>
                    <a:lnTo>
                      <a:pt x="3562" y="2"/>
                    </a:lnTo>
                    <a:lnTo>
                      <a:pt x="3566" y="2"/>
                    </a:lnTo>
                    <a:lnTo>
                      <a:pt x="3570" y="2"/>
                    </a:lnTo>
                    <a:lnTo>
                      <a:pt x="3574" y="4"/>
                    </a:lnTo>
                    <a:lnTo>
                      <a:pt x="3578" y="3"/>
                    </a:lnTo>
                    <a:lnTo>
                      <a:pt x="3582" y="3"/>
                    </a:lnTo>
                    <a:lnTo>
                      <a:pt x="3586" y="3"/>
                    </a:lnTo>
                    <a:lnTo>
                      <a:pt x="3590" y="3"/>
                    </a:lnTo>
                    <a:lnTo>
                      <a:pt x="3594" y="2"/>
                    </a:lnTo>
                    <a:lnTo>
                      <a:pt x="3598" y="4"/>
                    </a:lnTo>
                    <a:lnTo>
                      <a:pt x="3602" y="4"/>
                    </a:lnTo>
                    <a:lnTo>
                      <a:pt x="3606" y="3"/>
                    </a:lnTo>
                    <a:lnTo>
                      <a:pt x="3610" y="3"/>
                    </a:lnTo>
                    <a:lnTo>
                      <a:pt x="3614" y="3"/>
                    </a:lnTo>
                    <a:lnTo>
                      <a:pt x="3618" y="2"/>
                    </a:lnTo>
                    <a:lnTo>
                      <a:pt x="3622" y="3"/>
                    </a:lnTo>
                    <a:lnTo>
                      <a:pt x="3625" y="3"/>
                    </a:lnTo>
                    <a:lnTo>
                      <a:pt x="3629" y="3"/>
                    </a:lnTo>
                    <a:lnTo>
                      <a:pt x="3633" y="2"/>
                    </a:lnTo>
                    <a:lnTo>
                      <a:pt x="3637" y="2"/>
                    </a:lnTo>
                    <a:lnTo>
                      <a:pt x="3641" y="4"/>
                    </a:lnTo>
                    <a:lnTo>
                      <a:pt x="3645" y="3"/>
                    </a:lnTo>
                    <a:lnTo>
                      <a:pt x="3649" y="3"/>
                    </a:lnTo>
                    <a:lnTo>
                      <a:pt x="3653" y="4"/>
                    </a:lnTo>
                    <a:lnTo>
                      <a:pt x="3657" y="2"/>
                    </a:lnTo>
                    <a:lnTo>
                      <a:pt x="3661" y="2"/>
                    </a:lnTo>
                    <a:lnTo>
                      <a:pt x="3665" y="2"/>
                    </a:lnTo>
                    <a:lnTo>
                      <a:pt x="3669" y="3"/>
                    </a:lnTo>
                    <a:lnTo>
                      <a:pt x="3673" y="2"/>
                    </a:lnTo>
                    <a:lnTo>
                      <a:pt x="3677" y="3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4"/>
                    </a:lnTo>
                    <a:lnTo>
                      <a:pt x="3692" y="2"/>
                    </a:lnTo>
                    <a:lnTo>
                      <a:pt x="3696" y="3"/>
                    </a:lnTo>
                    <a:lnTo>
                      <a:pt x="3700" y="2"/>
                    </a:lnTo>
                    <a:lnTo>
                      <a:pt x="3704" y="4"/>
                    </a:lnTo>
                    <a:lnTo>
                      <a:pt x="3708" y="2"/>
                    </a:lnTo>
                    <a:lnTo>
                      <a:pt x="3712" y="1"/>
                    </a:lnTo>
                    <a:lnTo>
                      <a:pt x="3716" y="2"/>
                    </a:lnTo>
                    <a:lnTo>
                      <a:pt x="3720" y="2"/>
                    </a:lnTo>
                    <a:lnTo>
                      <a:pt x="3724" y="1"/>
                    </a:lnTo>
                    <a:lnTo>
                      <a:pt x="3728" y="2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1"/>
                    </a:lnTo>
                    <a:lnTo>
                      <a:pt x="3748" y="3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2"/>
                    </a:lnTo>
                    <a:lnTo>
                      <a:pt x="3763" y="2"/>
                    </a:lnTo>
                    <a:lnTo>
                      <a:pt x="3767" y="3"/>
                    </a:lnTo>
                    <a:lnTo>
                      <a:pt x="3771" y="2"/>
                    </a:lnTo>
                    <a:lnTo>
                      <a:pt x="3775" y="2"/>
                    </a:lnTo>
                    <a:lnTo>
                      <a:pt x="3779" y="3"/>
                    </a:lnTo>
                    <a:lnTo>
                      <a:pt x="3783" y="2"/>
                    </a:lnTo>
                    <a:lnTo>
                      <a:pt x="3787" y="1"/>
                    </a:lnTo>
                    <a:lnTo>
                      <a:pt x="3791" y="1"/>
                    </a:lnTo>
                    <a:lnTo>
                      <a:pt x="3795" y="2"/>
                    </a:lnTo>
                    <a:lnTo>
                      <a:pt x="3799" y="2"/>
                    </a:lnTo>
                    <a:lnTo>
                      <a:pt x="3803" y="2"/>
                    </a:lnTo>
                    <a:lnTo>
                      <a:pt x="3807" y="0"/>
                    </a:lnTo>
                    <a:lnTo>
                      <a:pt x="3811" y="2"/>
                    </a:lnTo>
                    <a:lnTo>
                      <a:pt x="3814" y="2"/>
                    </a:lnTo>
                    <a:lnTo>
                      <a:pt x="3818" y="3"/>
                    </a:lnTo>
                    <a:lnTo>
                      <a:pt x="3822" y="2"/>
                    </a:lnTo>
                    <a:lnTo>
                      <a:pt x="3826" y="3"/>
                    </a:lnTo>
                    <a:lnTo>
                      <a:pt x="3830" y="2"/>
                    </a:lnTo>
                    <a:lnTo>
                      <a:pt x="3834" y="1"/>
                    </a:lnTo>
                    <a:lnTo>
                      <a:pt x="3838" y="1"/>
                    </a:lnTo>
                    <a:lnTo>
                      <a:pt x="3842" y="2"/>
                    </a:lnTo>
                    <a:lnTo>
                      <a:pt x="3846" y="2"/>
                    </a:lnTo>
                    <a:lnTo>
                      <a:pt x="3850" y="2"/>
                    </a:lnTo>
                    <a:lnTo>
                      <a:pt x="3854" y="2"/>
                    </a:lnTo>
                    <a:lnTo>
                      <a:pt x="3858" y="2"/>
                    </a:lnTo>
                    <a:lnTo>
                      <a:pt x="3862" y="2"/>
                    </a:lnTo>
                    <a:lnTo>
                      <a:pt x="3866" y="2"/>
                    </a:lnTo>
                    <a:lnTo>
                      <a:pt x="3870" y="2"/>
                    </a:lnTo>
                    <a:lnTo>
                      <a:pt x="3874" y="2"/>
                    </a:lnTo>
                    <a:lnTo>
                      <a:pt x="3877" y="2"/>
                    </a:lnTo>
                    <a:lnTo>
                      <a:pt x="3881" y="3"/>
                    </a:lnTo>
                    <a:lnTo>
                      <a:pt x="3885" y="2"/>
                    </a:lnTo>
                    <a:lnTo>
                      <a:pt x="3889" y="1"/>
                    </a:lnTo>
                    <a:lnTo>
                      <a:pt x="3893" y="2"/>
                    </a:lnTo>
                    <a:lnTo>
                      <a:pt x="3897" y="2"/>
                    </a:lnTo>
                    <a:lnTo>
                      <a:pt x="3901" y="3"/>
                    </a:lnTo>
                    <a:lnTo>
                      <a:pt x="3905" y="1"/>
                    </a:lnTo>
                    <a:lnTo>
                      <a:pt x="3909" y="0"/>
                    </a:lnTo>
                    <a:lnTo>
                      <a:pt x="3913" y="2"/>
                    </a:lnTo>
                    <a:lnTo>
                      <a:pt x="3917" y="2"/>
                    </a:lnTo>
                    <a:lnTo>
                      <a:pt x="3921" y="2"/>
                    </a:lnTo>
                    <a:lnTo>
                      <a:pt x="3925" y="2"/>
                    </a:lnTo>
                    <a:lnTo>
                      <a:pt x="3929" y="1"/>
                    </a:lnTo>
                    <a:lnTo>
                      <a:pt x="3933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0" name="Freeform 358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5"/>
                  </a:cxn>
                  <a:cxn ang="0">
                    <a:pos x="625" y="18"/>
                  </a:cxn>
                  <a:cxn ang="0">
                    <a:pos x="688" y="39"/>
                  </a:cxn>
                  <a:cxn ang="0">
                    <a:pos x="751" y="79"/>
                  </a:cxn>
                  <a:cxn ang="0">
                    <a:pos x="814" y="140"/>
                  </a:cxn>
                  <a:cxn ang="0">
                    <a:pos x="877" y="225"/>
                  </a:cxn>
                  <a:cxn ang="0">
                    <a:pos x="940" y="339"/>
                  </a:cxn>
                  <a:cxn ang="0">
                    <a:pos x="1003" y="477"/>
                  </a:cxn>
                  <a:cxn ang="0">
                    <a:pos x="1066" y="641"/>
                  </a:cxn>
                  <a:cxn ang="0">
                    <a:pos x="1129" y="826"/>
                  </a:cxn>
                  <a:cxn ang="0">
                    <a:pos x="1192" y="1030"/>
                  </a:cxn>
                  <a:cxn ang="0">
                    <a:pos x="1255" y="1246"/>
                  </a:cxn>
                  <a:cxn ang="0">
                    <a:pos x="1318" y="1472"/>
                  </a:cxn>
                  <a:cxn ang="0">
                    <a:pos x="1381" y="1698"/>
                  </a:cxn>
                  <a:cxn ang="0">
                    <a:pos x="1444" y="1919"/>
                  </a:cxn>
                  <a:cxn ang="0">
                    <a:pos x="1507" y="2131"/>
                  </a:cxn>
                  <a:cxn ang="0">
                    <a:pos x="1570" y="2331"/>
                  </a:cxn>
                  <a:cxn ang="0">
                    <a:pos x="1633" y="2509"/>
                  </a:cxn>
                  <a:cxn ang="0">
                    <a:pos x="1696" y="2665"/>
                  </a:cxn>
                  <a:cxn ang="0">
                    <a:pos x="1759" y="2794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759"/>
                  </a:cxn>
                  <a:cxn ang="0">
                    <a:pos x="2389" y="2646"/>
                  </a:cxn>
                  <a:cxn ang="0">
                    <a:pos x="2452" y="2522"/>
                  </a:cxn>
                  <a:cxn ang="0">
                    <a:pos x="2515" y="2387"/>
                  </a:cxn>
                  <a:cxn ang="0">
                    <a:pos x="2578" y="2243"/>
                  </a:cxn>
                  <a:cxn ang="0">
                    <a:pos x="2641" y="2096"/>
                  </a:cxn>
                  <a:cxn ang="0">
                    <a:pos x="2704" y="1947"/>
                  </a:cxn>
                  <a:cxn ang="0">
                    <a:pos x="2767" y="1797"/>
                  </a:cxn>
                  <a:cxn ang="0">
                    <a:pos x="2830" y="1649"/>
                  </a:cxn>
                  <a:cxn ang="0">
                    <a:pos x="2893" y="1505"/>
                  </a:cxn>
                  <a:cxn ang="0">
                    <a:pos x="2956" y="1365"/>
                  </a:cxn>
                  <a:cxn ang="0">
                    <a:pos x="3019" y="1231"/>
                  </a:cxn>
                  <a:cxn ang="0">
                    <a:pos x="3082" y="1106"/>
                  </a:cxn>
                  <a:cxn ang="0">
                    <a:pos x="3145" y="987"/>
                  </a:cxn>
                  <a:cxn ang="0">
                    <a:pos x="3208" y="876"/>
                  </a:cxn>
                  <a:cxn ang="0">
                    <a:pos x="3271" y="773"/>
                  </a:cxn>
                  <a:cxn ang="0">
                    <a:pos x="3334" y="680"/>
                  </a:cxn>
                  <a:cxn ang="0">
                    <a:pos x="3397" y="593"/>
                  </a:cxn>
                  <a:cxn ang="0">
                    <a:pos x="3460" y="517"/>
                  </a:cxn>
                  <a:cxn ang="0">
                    <a:pos x="3523" y="448"/>
                  </a:cxn>
                  <a:cxn ang="0">
                    <a:pos x="3586" y="387"/>
                  </a:cxn>
                  <a:cxn ang="0">
                    <a:pos x="3649" y="332"/>
                  </a:cxn>
                  <a:cxn ang="0">
                    <a:pos x="3712" y="284"/>
                  </a:cxn>
                  <a:cxn ang="0">
                    <a:pos x="3775" y="241"/>
                  </a:cxn>
                  <a:cxn ang="0">
                    <a:pos x="3838" y="206"/>
                  </a:cxn>
                  <a:cxn ang="0">
                    <a:pos x="3901" y="175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3"/>
                    </a:lnTo>
                    <a:lnTo>
                      <a:pt x="102" y="0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1"/>
                    </a:lnTo>
                    <a:lnTo>
                      <a:pt x="259" y="0"/>
                    </a:lnTo>
                    <a:lnTo>
                      <a:pt x="263" y="1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1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3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4"/>
                    </a:lnTo>
                    <a:lnTo>
                      <a:pt x="409" y="3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6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8"/>
                    </a:lnTo>
                    <a:lnTo>
                      <a:pt x="586" y="9"/>
                    </a:lnTo>
                    <a:lnTo>
                      <a:pt x="590" y="9"/>
                    </a:lnTo>
                    <a:lnTo>
                      <a:pt x="594" y="11"/>
                    </a:lnTo>
                    <a:lnTo>
                      <a:pt x="598" y="11"/>
                    </a:lnTo>
                    <a:lnTo>
                      <a:pt x="602" y="11"/>
                    </a:lnTo>
                    <a:lnTo>
                      <a:pt x="606" y="12"/>
                    </a:lnTo>
                    <a:lnTo>
                      <a:pt x="610" y="13"/>
                    </a:lnTo>
                    <a:lnTo>
                      <a:pt x="614" y="14"/>
                    </a:lnTo>
                    <a:lnTo>
                      <a:pt x="618" y="15"/>
                    </a:lnTo>
                    <a:lnTo>
                      <a:pt x="622" y="15"/>
                    </a:lnTo>
                    <a:lnTo>
                      <a:pt x="625" y="18"/>
                    </a:lnTo>
                    <a:lnTo>
                      <a:pt x="629" y="17"/>
                    </a:lnTo>
                    <a:lnTo>
                      <a:pt x="633" y="18"/>
                    </a:lnTo>
                    <a:lnTo>
                      <a:pt x="637" y="21"/>
                    </a:lnTo>
                    <a:lnTo>
                      <a:pt x="641" y="21"/>
                    </a:lnTo>
                    <a:lnTo>
                      <a:pt x="645" y="22"/>
                    </a:lnTo>
                    <a:lnTo>
                      <a:pt x="649" y="24"/>
                    </a:lnTo>
                    <a:lnTo>
                      <a:pt x="653" y="25"/>
                    </a:lnTo>
                    <a:lnTo>
                      <a:pt x="657" y="27"/>
                    </a:lnTo>
                    <a:lnTo>
                      <a:pt x="661" y="28"/>
                    </a:lnTo>
                    <a:lnTo>
                      <a:pt x="665" y="28"/>
                    </a:lnTo>
                    <a:lnTo>
                      <a:pt x="669" y="31"/>
                    </a:lnTo>
                    <a:lnTo>
                      <a:pt x="673" y="33"/>
                    </a:lnTo>
                    <a:lnTo>
                      <a:pt x="677" y="34"/>
                    </a:lnTo>
                    <a:lnTo>
                      <a:pt x="681" y="36"/>
                    </a:lnTo>
                    <a:lnTo>
                      <a:pt x="685" y="37"/>
                    </a:lnTo>
                    <a:lnTo>
                      <a:pt x="688" y="39"/>
                    </a:lnTo>
                    <a:lnTo>
                      <a:pt x="692" y="42"/>
                    </a:lnTo>
                    <a:lnTo>
                      <a:pt x="696" y="43"/>
                    </a:lnTo>
                    <a:lnTo>
                      <a:pt x="700" y="45"/>
                    </a:lnTo>
                    <a:lnTo>
                      <a:pt x="704" y="48"/>
                    </a:lnTo>
                    <a:lnTo>
                      <a:pt x="708" y="51"/>
                    </a:lnTo>
                    <a:lnTo>
                      <a:pt x="712" y="52"/>
                    </a:lnTo>
                    <a:lnTo>
                      <a:pt x="716" y="55"/>
                    </a:lnTo>
                    <a:lnTo>
                      <a:pt x="720" y="58"/>
                    </a:lnTo>
                    <a:lnTo>
                      <a:pt x="724" y="60"/>
                    </a:lnTo>
                    <a:lnTo>
                      <a:pt x="728" y="62"/>
                    </a:lnTo>
                    <a:lnTo>
                      <a:pt x="732" y="66"/>
                    </a:lnTo>
                    <a:lnTo>
                      <a:pt x="736" y="68"/>
                    </a:lnTo>
                    <a:lnTo>
                      <a:pt x="740" y="71"/>
                    </a:lnTo>
                    <a:lnTo>
                      <a:pt x="744" y="74"/>
                    </a:lnTo>
                    <a:lnTo>
                      <a:pt x="748" y="76"/>
                    </a:lnTo>
                    <a:lnTo>
                      <a:pt x="751" y="79"/>
                    </a:lnTo>
                    <a:lnTo>
                      <a:pt x="755" y="82"/>
                    </a:lnTo>
                    <a:lnTo>
                      <a:pt x="759" y="85"/>
                    </a:lnTo>
                    <a:lnTo>
                      <a:pt x="763" y="90"/>
                    </a:lnTo>
                    <a:lnTo>
                      <a:pt x="767" y="93"/>
                    </a:lnTo>
                    <a:lnTo>
                      <a:pt x="771" y="97"/>
                    </a:lnTo>
                    <a:lnTo>
                      <a:pt x="775" y="100"/>
                    </a:lnTo>
                    <a:lnTo>
                      <a:pt x="779" y="103"/>
                    </a:lnTo>
                    <a:lnTo>
                      <a:pt x="783" y="107"/>
                    </a:lnTo>
                    <a:lnTo>
                      <a:pt x="787" y="111"/>
                    </a:lnTo>
                    <a:lnTo>
                      <a:pt x="791" y="115"/>
                    </a:lnTo>
                    <a:lnTo>
                      <a:pt x="795" y="118"/>
                    </a:lnTo>
                    <a:lnTo>
                      <a:pt x="799" y="123"/>
                    </a:lnTo>
                    <a:lnTo>
                      <a:pt x="803" y="127"/>
                    </a:lnTo>
                    <a:lnTo>
                      <a:pt x="807" y="131"/>
                    </a:lnTo>
                    <a:lnTo>
                      <a:pt x="811" y="135"/>
                    </a:lnTo>
                    <a:lnTo>
                      <a:pt x="814" y="140"/>
                    </a:lnTo>
                    <a:lnTo>
                      <a:pt x="818" y="145"/>
                    </a:lnTo>
                    <a:lnTo>
                      <a:pt x="822" y="150"/>
                    </a:lnTo>
                    <a:lnTo>
                      <a:pt x="826" y="154"/>
                    </a:lnTo>
                    <a:lnTo>
                      <a:pt x="830" y="159"/>
                    </a:lnTo>
                    <a:lnTo>
                      <a:pt x="834" y="164"/>
                    </a:lnTo>
                    <a:lnTo>
                      <a:pt x="838" y="169"/>
                    </a:lnTo>
                    <a:lnTo>
                      <a:pt x="842" y="174"/>
                    </a:lnTo>
                    <a:lnTo>
                      <a:pt x="846" y="181"/>
                    </a:lnTo>
                    <a:lnTo>
                      <a:pt x="850" y="185"/>
                    </a:lnTo>
                    <a:lnTo>
                      <a:pt x="854" y="192"/>
                    </a:lnTo>
                    <a:lnTo>
                      <a:pt x="858" y="196"/>
                    </a:lnTo>
                    <a:lnTo>
                      <a:pt x="862" y="201"/>
                    </a:lnTo>
                    <a:lnTo>
                      <a:pt x="866" y="207"/>
                    </a:lnTo>
                    <a:lnTo>
                      <a:pt x="870" y="214"/>
                    </a:lnTo>
                    <a:lnTo>
                      <a:pt x="874" y="220"/>
                    </a:lnTo>
                    <a:lnTo>
                      <a:pt x="877" y="225"/>
                    </a:lnTo>
                    <a:lnTo>
                      <a:pt x="881" y="232"/>
                    </a:lnTo>
                    <a:lnTo>
                      <a:pt x="885" y="239"/>
                    </a:lnTo>
                    <a:lnTo>
                      <a:pt x="889" y="245"/>
                    </a:lnTo>
                    <a:lnTo>
                      <a:pt x="893" y="252"/>
                    </a:lnTo>
                    <a:lnTo>
                      <a:pt x="897" y="258"/>
                    </a:lnTo>
                    <a:lnTo>
                      <a:pt x="901" y="264"/>
                    </a:lnTo>
                    <a:lnTo>
                      <a:pt x="905" y="273"/>
                    </a:lnTo>
                    <a:lnTo>
                      <a:pt x="909" y="278"/>
                    </a:lnTo>
                    <a:lnTo>
                      <a:pt x="913" y="285"/>
                    </a:lnTo>
                    <a:lnTo>
                      <a:pt x="917" y="292"/>
                    </a:lnTo>
                    <a:lnTo>
                      <a:pt x="921" y="300"/>
                    </a:lnTo>
                    <a:lnTo>
                      <a:pt x="925" y="308"/>
                    </a:lnTo>
                    <a:lnTo>
                      <a:pt x="929" y="314"/>
                    </a:lnTo>
                    <a:lnTo>
                      <a:pt x="933" y="324"/>
                    </a:lnTo>
                    <a:lnTo>
                      <a:pt x="937" y="330"/>
                    </a:lnTo>
                    <a:lnTo>
                      <a:pt x="940" y="339"/>
                    </a:lnTo>
                    <a:lnTo>
                      <a:pt x="944" y="347"/>
                    </a:lnTo>
                    <a:lnTo>
                      <a:pt x="948" y="354"/>
                    </a:lnTo>
                    <a:lnTo>
                      <a:pt x="952" y="362"/>
                    </a:lnTo>
                    <a:lnTo>
                      <a:pt x="956" y="372"/>
                    </a:lnTo>
                    <a:lnTo>
                      <a:pt x="960" y="378"/>
                    </a:lnTo>
                    <a:lnTo>
                      <a:pt x="964" y="388"/>
                    </a:lnTo>
                    <a:lnTo>
                      <a:pt x="968" y="396"/>
                    </a:lnTo>
                    <a:lnTo>
                      <a:pt x="972" y="405"/>
                    </a:lnTo>
                    <a:lnTo>
                      <a:pt x="976" y="414"/>
                    </a:lnTo>
                    <a:lnTo>
                      <a:pt x="980" y="422"/>
                    </a:lnTo>
                    <a:lnTo>
                      <a:pt x="984" y="431"/>
                    </a:lnTo>
                    <a:lnTo>
                      <a:pt x="988" y="441"/>
                    </a:lnTo>
                    <a:lnTo>
                      <a:pt x="992" y="449"/>
                    </a:lnTo>
                    <a:lnTo>
                      <a:pt x="996" y="459"/>
                    </a:lnTo>
                    <a:lnTo>
                      <a:pt x="999" y="467"/>
                    </a:lnTo>
                    <a:lnTo>
                      <a:pt x="1003" y="477"/>
                    </a:lnTo>
                    <a:lnTo>
                      <a:pt x="1007" y="487"/>
                    </a:lnTo>
                    <a:lnTo>
                      <a:pt x="1011" y="497"/>
                    </a:lnTo>
                    <a:lnTo>
                      <a:pt x="1015" y="505"/>
                    </a:lnTo>
                    <a:lnTo>
                      <a:pt x="1019" y="516"/>
                    </a:lnTo>
                    <a:lnTo>
                      <a:pt x="1023" y="527"/>
                    </a:lnTo>
                    <a:lnTo>
                      <a:pt x="1027" y="536"/>
                    </a:lnTo>
                    <a:lnTo>
                      <a:pt x="1031" y="546"/>
                    </a:lnTo>
                    <a:lnTo>
                      <a:pt x="1035" y="556"/>
                    </a:lnTo>
                    <a:lnTo>
                      <a:pt x="1039" y="566"/>
                    </a:lnTo>
                    <a:lnTo>
                      <a:pt x="1043" y="576"/>
                    </a:lnTo>
                    <a:lnTo>
                      <a:pt x="1047" y="588"/>
                    </a:lnTo>
                    <a:lnTo>
                      <a:pt x="1051" y="598"/>
                    </a:lnTo>
                    <a:lnTo>
                      <a:pt x="1055" y="607"/>
                    </a:lnTo>
                    <a:lnTo>
                      <a:pt x="1059" y="620"/>
                    </a:lnTo>
                    <a:lnTo>
                      <a:pt x="1062" y="630"/>
                    </a:lnTo>
                    <a:lnTo>
                      <a:pt x="1066" y="641"/>
                    </a:lnTo>
                    <a:lnTo>
                      <a:pt x="1070" y="652"/>
                    </a:lnTo>
                    <a:lnTo>
                      <a:pt x="1074" y="663"/>
                    </a:lnTo>
                    <a:lnTo>
                      <a:pt x="1078" y="672"/>
                    </a:lnTo>
                    <a:lnTo>
                      <a:pt x="1082" y="685"/>
                    </a:lnTo>
                    <a:lnTo>
                      <a:pt x="1086" y="697"/>
                    </a:lnTo>
                    <a:lnTo>
                      <a:pt x="1090" y="709"/>
                    </a:lnTo>
                    <a:lnTo>
                      <a:pt x="1094" y="719"/>
                    </a:lnTo>
                    <a:lnTo>
                      <a:pt x="1098" y="730"/>
                    </a:lnTo>
                    <a:lnTo>
                      <a:pt x="1102" y="743"/>
                    </a:lnTo>
                    <a:lnTo>
                      <a:pt x="1106" y="754"/>
                    </a:lnTo>
                    <a:lnTo>
                      <a:pt x="1110" y="767"/>
                    </a:lnTo>
                    <a:lnTo>
                      <a:pt x="1114" y="778"/>
                    </a:lnTo>
                    <a:lnTo>
                      <a:pt x="1118" y="789"/>
                    </a:lnTo>
                    <a:lnTo>
                      <a:pt x="1122" y="802"/>
                    </a:lnTo>
                    <a:lnTo>
                      <a:pt x="1125" y="815"/>
                    </a:lnTo>
                    <a:lnTo>
                      <a:pt x="1129" y="826"/>
                    </a:lnTo>
                    <a:lnTo>
                      <a:pt x="1133" y="839"/>
                    </a:lnTo>
                    <a:lnTo>
                      <a:pt x="1137" y="851"/>
                    </a:lnTo>
                    <a:lnTo>
                      <a:pt x="1141" y="862"/>
                    </a:lnTo>
                    <a:lnTo>
                      <a:pt x="1145" y="875"/>
                    </a:lnTo>
                    <a:lnTo>
                      <a:pt x="1149" y="889"/>
                    </a:lnTo>
                    <a:lnTo>
                      <a:pt x="1153" y="901"/>
                    </a:lnTo>
                    <a:lnTo>
                      <a:pt x="1157" y="913"/>
                    </a:lnTo>
                    <a:lnTo>
                      <a:pt x="1161" y="926"/>
                    </a:lnTo>
                    <a:lnTo>
                      <a:pt x="1165" y="938"/>
                    </a:lnTo>
                    <a:lnTo>
                      <a:pt x="1169" y="952"/>
                    </a:lnTo>
                    <a:lnTo>
                      <a:pt x="1173" y="964"/>
                    </a:lnTo>
                    <a:lnTo>
                      <a:pt x="1177" y="978"/>
                    </a:lnTo>
                    <a:lnTo>
                      <a:pt x="1181" y="990"/>
                    </a:lnTo>
                    <a:lnTo>
                      <a:pt x="1185" y="1003"/>
                    </a:lnTo>
                    <a:lnTo>
                      <a:pt x="1188" y="1016"/>
                    </a:lnTo>
                    <a:lnTo>
                      <a:pt x="1192" y="1030"/>
                    </a:lnTo>
                    <a:lnTo>
                      <a:pt x="1196" y="1044"/>
                    </a:lnTo>
                    <a:lnTo>
                      <a:pt x="1200" y="1056"/>
                    </a:lnTo>
                    <a:lnTo>
                      <a:pt x="1204" y="1070"/>
                    </a:lnTo>
                    <a:lnTo>
                      <a:pt x="1208" y="1084"/>
                    </a:lnTo>
                    <a:lnTo>
                      <a:pt x="1212" y="1097"/>
                    </a:lnTo>
                    <a:lnTo>
                      <a:pt x="1216" y="1111"/>
                    </a:lnTo>
                    <a:lnTo>
                      <a:pt x="1220" y="1124"/>
                    </a:lnTo>
                    <a:lnTo>
                      <a:pt x="1224" y="1137"/>
                    </a:lnTo>
                    <a:lnTo>
                      <a:pt x="1228" y="1150"/>
                    </a:lnTo>
                    <a:lnTo>
                      <a:pt x="1232" y="1165"/>
                    </a:lnTo>
                    <a:lnTo>
                      <a:pt x="1236" y="1178"/>
                    </a:lnTo>
                    <a:lnTo>
                      <a:pt x="1240" y="1191"/>
                    </a:lnTo>
                    <a:lnTo>
                      <a:pt x="1244" y="1205"/>
                    </a:lnTo>
                    <a:lnTo>
                      <a:pt x="1248" y="1219"/>
                    </a:lnTo>
                    <a:lnTo>
                      <a:pt x="1251" y="1233"/>
                    </a:lnTo>
                    <a:lnTo>
                      <a:pt x="1255" y="1246"/>
                    </a:lnTo>
                    <a:lnTo>
                      <a:pt x="1259" y="1261"/>
                    </a:lnTo>
                    <a:lnTo>
                      <a:pt x="1263" y="1275"/>
                    </a:lnTo>
                    <a:lnTo>
                      <a:pt x="1267" y="1287"/>
                    </a:lnTo>
                    <a:lnTo>
                      <a:pt x="1271" y="1302"/>
                    </a:lnTo>
                    <a:lnTo>
                      <a:pt x="1275" y="1315"/>
                    </a:lnTo>
                    <a:lnTo>
                      <a:pt x="1279" y="1330"/>
                    </a:lnTo>
                    <a:lnTo>
                      <a:pt x="1283" y="1344"/>
                    </a:lnTo>
                    <a:lnTo>
                      <a:pt x="1287" y="1358"/>
                    </a:lnTo>
                    <a:lnTo>
                      <a:pt x="1291" y="1371"/>
                    </a:lnTo>
                    <a:lnTo>
                      <a:pt x="1295" y="1387"/>
                    </a:lnTo>
                    <a:lnTo>
                      <a:pt x="1299" y="1400"/>
                    </a:lnTo>
                    <a:lnTo>
                      <a:pt x="1303" y="1414"/>
                    </a:lnTo>
                    <a:lnTo>
                      <a:pt x="1307" y="1429"/>
                    </a:lnTo>
                    <a:lnTo>
                      <a:pt x="1311" y="1444"/>
                    </a:lnTo>
                    <a:lnTo>
                      <a:pt x="1314" y="1457"/>
                    </a:lnTo>
                    <a:lnTo>
                      <a:pt x="1318" y="1472"/>
                    </a:lnTo>
                    <a:lnTo>
                      <a:pt x="1322" y="1486"/>
                    </a:lnTo>
                    <a:lnTo>
                      <a:pt x="1326" y="1501"/>
                    </a:lnTo>
                    <a:lnTo>
                      <a:pt x="1330" y="1512"/>
                    </a:lnTo>
                    <a:lnTo>
                      <a:pt x="1334" y="1528"/>
                    </a:lnTo>
                    <a:lnTo>
                      <a:pt x="1338" y="1542"/>
                    </a:lnTo>
                    <a:lnTo>
                      <a:pt x="1342" y="1556"/>
                    </a:lnTo>
                    <a:lnTo>
                      <a:pt x="1346" y="1570"/>
                    </a:lnTo>
                    <a:lnTo>
                      <a:pt x="1350" y="1585"/>
                    </a:lnTo>
                    <a:lnTo>
                      <a:pt x="1354" y="1599"/>
                    </a:lnTo>
                    <a:lnTo>
                      <a:pt x="1358" y="1614"/>
                    </a:lnTo>
                    <a:lnTo>
                      <a:pt x="1362" y="1627"/>
                    </a:lnTo>
                    <a:lnTo>
                      <a:pt x="1366" y="1641"/>
                    </a:lnTo>
                    <a:lnTo>
                      <a:pt x="1370" y="1656"/>
                    </a:lnTo>
                    <a:lnTo>
                      <a:pt x="1374" y="1668"/>
                    </a:lnTo>
                    <a:lnTo>
                      <a:pt x="1377" y="1684"/>
                    </a:lnTo>
                    <a:lnTo>
                      <a:pt x="1381" y="1698"/>
                    </a:lnTo>
                    <a:lnTo>
                      <a:pt x="1385" y="1711"/>
                    </a:lnTo>
                    <a:lnTo>
                      <a:pt x="1389" y="1725"/>
                    </a:lnTo>
                    <a:lnTo>
                      <a:pt x="1393" y="1740"/>
                    </a:lnTo>
                    <a:lnTo>
                      <a:pt x="1397" y="1754"/>
                    </a:lnTo>
                    <a:lnTo>
                      <a:pt x="1401" y="1769"/>
                    </a:lnTo>
                    <a:lnTo>
                      <a:pt x="1405" y="1781"/>
                    </a:lnTo>
                    <a:lnTo>
                      <a:pt x="1409" y="1795"/>
                    </a:lnTo>
                    <a:lnTo>
                      <a:pt x="1413" y="1810"/>
                    </a:lnTo>
                    <a:lnTo>
                      <a:pt x="1417" y="1822"/>
                    </a:lnTo>
                    <a:lnTo>
                      <a:pt x="1421" y="1837"/>
                    </a:lnTo>
                    <a:lnTo>
                      <a:pt x="1425" y="1850"/>
                    </a:lnTo>
                    <a:lnTo>
                      <a:pt x="1429" y="1864"/>
                    </a:lnTo>
                    <a:lnTo>
                      <a:pt x="1433" y="1878"/>
                    </a:lnTo>
                    <a:lnTo>
                      <a:pt x="1437" y="1891"/>
                    </a:lnTo>
                    <a:lnTo>
                      <a:pt x="1440" y="1906"/>
                    </a:lnTo>
                    <a:lnTo>
                      <a:pt x="1444" y="1919"/>
                    </a:lnTo>
                    <a:lnTo>
                      <a:pt x="1448" y="1932"/>
                    </a:lnTo>
                    <a:lnTo>
                      <a:pt x="1452" y="1946"/>
                    </a:lnTo>
                    <a:lnTo>
                      <a:pt x="1456" y="1960"/>
                    </a:lnTo>
                    <a:lnTo>
                      <a:pt x="1460" y="1974"/>
                    </a:lnTo>
                    <a:lnTo>
                      <a:pt x="1464" y="1986"/>
                    </a:lnTo>
                    <a:lnTo>
                      <a:pt x="1468" y="2000"/>
                    </a:lnTo>
                    <a:lnTo>
                      <a:pt x="1472" y="2014"/>
                    </a:lnTo>
                    <a:lnTo>
                      <a:pt x="1476" y="2028"/>
                    </a:lnTo>
                    <a:lnTo>
                      <a:pt x="1480" y="2040"/>
                    </a:lnTo>
                    <a:lnTo>
                      <a:pt x="1484" y="2054"/>
                    </a:lnTo>
                    <a:lnTo>
                      <a:pt x="1488" y="2066"/>
                    </a:lnTo>
                    <a:lnTo>
                      <a:pt x="1492" y="2080"/>
                    </a:lnTo>
                    <a:lnTo>
                      <a:pt x="1496" y="2094"/>
                    </a:lnTo>
                    <a:lnTo>
                      <a:pt x="1499" y="2105"/>
                    </a:lnTo>
                    <a:lnTo>
                      <a:pt x="1503" y="2120"/>
                    </a:lnTo>
                    <a:lnTo>
                      <a:pt x="1507" y="2131"/>
                    </a:lnTo>
                    <a:lnTo>
                      <a:pt x="1511" y="2144"/>
                    </a:lnTo>
                    <a:lnTo>
                      <a:pt x="1515" y="2157"/>
                    </a:lnTo>
                    <a:lnTo>
                      <a:pt x="1519" y="2170"/>
                    </a:lnTo>
                    <a:lnTo>
                      <a:pt x="1523" y="2182"/>
                    </a:lnTo>
                    <a:lnTo>
                      <a:pt x="1527" y="2195"/>
                    </a:lnTo>
                    <a:lnTo>
                      <a:pt x="1531" y="2207"/>
                    </a:lnTo>
                    <a:lnTo>
                      <a:pt x="1535" y="2220"/>
                    </a:lnTo>
                    <a:lnTo>
                      <a:pt x="1539" y="2232"/>
                    </a:lnTo>
                    <a:lnTo>
                      <a:pt x="1543" y="2245"/>
                    </a:lnTo>
                    <a:lnTo>
                      <a:pt x="1547" y="2257"/>
                    </a:lnTo>
                    <a:lnTo>
                      <a:pt x="1551" y="2269"/>
                    </a:lnTo>
                    <a:lnTo>
                      <a:pt x="1555" y="2281"/>
                    </a:lnTo>
                    <a:lnTo>
                      <a:pt x="1559" y="2294"/>
                    </a:lnTo>
                    <a:lnTo>
                      <a:pt x="1562" y="2306"/>
                    </a:lnTo>
                    <a:lnTo>
                      <a:pt x="1566" y="2318"/>
                    </a:lnTo>
                    <a:lnTo>
                      <a:pt x="1570" y="2331"/>
                    </a:lnTo>
                    <a:lnTo>
                      <a:pt x="1574" y="2341"/>
                    </a:lnTo>
                    <a:lnTo>
                      <a:pt x="1578" y="2352"/>
                    </a:lnTo>
                    <a:lnTo>
                      <a:pt x="1582" y="2364"/>
                    </a:lnTo>
                    <a:lnTo>
                      <a:pt x="1586" y="2376"/>
                    </a:lnTo>
                    <a:lnTo>
                      <a:pt x="1590" y="2387"/>
                    </a:lnTo>
                    <a:lnTo>
                      <a:pt x="1594" y="2399"/>
                    </a:lnTo>
                    <a:lnTo>
                      <a:pt x="1598" y="2410"/>
                    </a:lnTo>
                    <a:lnTo>
                      <a:pt x="1602" y="2422"/>
                    </a:lnTo>
                    <a:lnTo>
                      <a:pt x="1606" y="2433"/>
                    </a:lnTo>
                    <a:lnTo>
                      <a:pt x="1610" y="2444"/>
                    </a:lnTo>
                    <a:lnTo>
                      <a:pt x="1614" y="2454"/>
                    </a:lnTo>
                    <a:lnTo>
                      <a:pt x="1618" y="2466"/>
                    </a:lnTo>
                    <a:lnTo>
                      <a:pt x="1622" y="2476"/>
                    </a:lnTo>
                    <a:lnTo>
                      <a:pt x="1625" y="2487"/>
                    </a:lnTo>
                    <a:lnTo>
                      <a:pt x="1629" y="2497"/>
                    </a:lnTo>
                    <a:lnTo>
                      <a:pt x="1633" y="2509"/>
                    </a:lnTo>
                    <a:lnTo>
                      <a:pt x="1637" y="2519"/>
                    </a:lnTo>
                    <a:lnTo>
                      <a:pt x="1641" y="2530"/>
                    </a:lnTo>
                    <a:lnTo>
                      <a:pt x="1645" y="2539"/>
                    </a:lnTo>
                    <a:lnTo>
                      <a:pt x="1649" y="2551"/>
                    </a:lnTo>
                    <a:lnTo>
                      <a:pt x="1653" y="2559"/>
                    </a:lnTo>
                    <a:lnTo>
                      <a:pt x="1657" y="2569"/>
                    </a:lnTo>
                    <a:lnTo>
                      <a:pt x="1661" y="2579"/>
                    </a:lnTo>
                    <a:lnTo>
                      <a:pt x="1665" y="2589"/>
                    </a:lnTo>
                    <a:lnTo>
                      <a:pt x="1669" y="2600"/>
                    </a:lnTo>
                    <a:lnTo>
                      <a:pt x="1673" y="2608"/>
                    </a:lnTo>
                    <a:lnTo>
                      <a:pt x="1677" y="2618"/>
                    </a:lnTo>
                    <a:lnTo>
                      <a:pt x="1681" y="2628"/>
                    </a:lnTo>
                    <a:lnTo>
                      <a:pt x="1685" y="2636"/>
                    </a:lnTo>
                    <a:lnTo>
                      <a:pt x="1688" y="2645"/>
                    </a:lnTo>
                    <a:lnTo>
                      <a:pt x="1692" y="2656"/>
                    </a:lnTo>
                    <a:lnTo>
                      <a:pt x="1696" y="2665"/>
                    </a:lnTo>
                    <a:lnTo>
                      <a:pt x="1700" y="2673"/>
                    </a:lnTo>
                    <a:lnTo>
                      <a:pt x="1704" y="2681"/>
                    </a:lnTo>
                    <a:lnTo>
                      <a:pt x="1708" y="2690"/>
                    </a:lnTo>
                    <a:lnTo>
                      <a:pt x="1712" y="2698"/>
                    </a:lnTo>
                    <a:lnTo>
                      <a:pt x="1716" y="2707"/>
                    </a:lnTo>
                    <a:lnTo>
                      <a:pt x="1720" y="2716"/>
                    </a:lnTo>
                    <a:lnTo>
                      <a:pt x="1724" y="2724"/>
                    </a:lnTo>
                    <a:lnTo>
                      <a:pt x="1728" y="2731"/>
                    </a:lnTo>
                    <a:lnTo>
                      <a:pt x="1732" y="2740"/>
                    </a:lnTo>
                    <a:lnTo>
                      <a:pt x="1736" y="2748"/>
                    </a:lnTo>
                    <a:lnTo>
                      <a:pt x="1740" y="2755"/>
                    </a:lnTo>
                    <a:lnTo>
                      <a:pt x="1744" y="2763"/>
                    </a:lnTo>
                    <a:lnTo>
                      <a:pt x="1748" y="2772"/>
                    </a:lnTo>
                    <a:lnTo>
                      <a:pt x="1751" y="2778"/>
                    </a:lnTo>
                    <a:lnTo>
                      <a:pt x="1755" y="2788"/>
                    </a:lnTo>
                    <a:lnTo>
                      <a:pt x="1759" y="2794"/>
                    </a:lnTo>
                    <a:lnTo>
                      <a:pt x="1763" y="2802"/>
                    </a:lnTo>
                    <a:lnTo>
                      <a:pt x="1767" y="2809"/>
                    </a:lnTo>
                    <a:lnTo>
                      <a:pt x="1771" y="2817"/>
                    </a:lnTo>
                    <a:lnTo>
                      <a:pt x="1775" y="2822"/>
                    </a:lnTo>
                    <a:lnTo>
                      <a:pt x="1779" y="2829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28"/>
                    </a:lnTo>
                    <a:lnTo>
                      <a:pt x="2287" y="2823"/>
                    </a:lnTo>
                    <a:lnTo>
                      <a:pt x="2291" y="2816"/>
                    </a:lnTo>
                    <a:lnTo>
                      <a:pt x="2295" y="2810"/>
                    </a:lnTo>
                    <a:lnTo>
                      <a:pt x="2299" y="2805"/>
                    </a:lnTo>
                    <a:lnTo>
                      <a:pt x="2303" y="2798"/>
                    </a:lnTo>
                    <a:lnTo>
                      <a:pt x="2307" y="2792"/>
                    </a:lnTo>
                    <a:lnTo>
                      <a:pt x="2311" y="2785"/>
                    </a:lnTo>
                    <a:lnTo>
                      <a:pt x="2314" y="2778"/>
                    </a:lnTo>
                    <a:lnTo>
                      <a:pt x="2318" y="2772"/>
                    </a:lnTo>
                    <a:lnTo>
                      <a:pt x="2322" y="2766"/>
                    </a:lnTo>
                    <a:lnTo>
                      <a:pt x="2326" y="2759"/>
                    </a:lnTo>
                    <a:lnTo>
                      <a:pt x="2330" y="2752"/>
                    </a:lnTo>
                    <a:lnTo>
                      <a:pt x="2334" y="2746"/>
                    </a:lnTo>
                    <a:lnTo>
                      <a:pt x="2338" y="2739"/>
                    </a:lnTo>
                    <a:lnTo>
                      <a:pt x="2342" y="2733"/>
                    </a:lnTo>
                    <a:lnTo>
                      <a:pt x="2346" y="2726"/>
                    </a:lnTo>
                    <a:lnTo>
                      <a:pt x="2350" y="2719"/>
                    </a:lnTo>
                    <a:lnTo>
                      <a:pt x="2354" y="2712"/>
                    </a:lnTo>
                    <a:lnTo>
                      <a:pt x="2358" y="2705"/>
                    </a:lnTo>
                    <a:lnTo>
                      <a:pt x="2362" y="2697"/>
                    </a:lnTo>
                    <a:lnTo>
                      <a:pt x="2366" y="2690"/>
                    </a:lnTo>
                    <a:lnTo>
                      <a:pt x="2370" y="2683"/>
                    </a:lnTo>
                    <a:lnTo>
                      <a:pt x="2374" y="2677"/>
                    </a:lnTo>
                    <a:lnTo>
                      <a:pt x="2377" y="2669"/>
                    </a:lnTo>
                    <a:lnTo>
                      <a:pt x="2381" y="2662"/>
                    </a:lnTo>
                    <a:lnTo>
                      <a:pt x="2385" y="2655"/>
                    </a:lnTo>
                    <a:lnTo>
                      <a:pt x="2389" y="2646"/>
                    </a:lnTo>
                    <a:lnTo>
                      <a:pt x="2393" y="2640"/>
                    </a:lnTo>
                    <a:lnTo>
                      <a:pt x="2397" y="2632"/>
                    </a:lnTo>
                    <a:lnTo>
                      <a:pt x="2401" y="2624"/>
                    </a:lnTo>
                    <a:lnTo>
                      <a:pt x="2405" y="2616"/>
                    </a:lnTo>
                    <a:lnTo>
                      <a:pt x="2409" y="2609"/>
                    </a:lnTo>
                    <a:lnTo>
                      <a:pt x="2413" y="2601"/>
                    </a:lnTo>
                    <a:lnTo>
                      <a:pt x="2417" y="2593"/>
                    </a:lnTo>
                    <a:lnTo>
                      <a:pt x="2421" y="2585"/>
                    </a:lnTo>
                    <a:lnTo>
                      <a:pt x="2425" y="2578"/>
                    </a:lnTo>
                    <a:lnTo>
                      <a:pt x="2429" y="2571"/>
                    </a:lnTo>
                    <a:lnTo>
                      <a:pt x="2433" y="2562"/>
                    </a:lnTo>
                    <a:lnTo>
                      <a:pt x="2437" y="2554"/>
                    </a:lnTo>
                    <a:lnTo>
                      <a:pt x="2440" y="2545"/>
                    </a:lnTo>
                    <a:lnTo>
                      <a:pt x="2444" y="2538"/>
                    </a:lnTo>
                    <a:lnTo>
                      <a:pt x="2448" y="2529"/>
                    </a:lnTo>
                    <a:lnTo>
                      <a:pt x="2452" y="2522"/>
                    </a:lnTo>
                    <a:lnTo>
                      <a:pt x="2456" y="2514"/>
                    </a:lnTo>
                    <a:lnTo>
                      <a:pt x="2460" y="2505"/>
                    </a:lnTo>
                    <a:lnTo>
                      <a:pt x="2464" y="2496"/>
                    </a:lnTo>
                    <a:lnTo>
                      <a:pt x="2468" y="2488"/>
                    </a:lnTo>
                    <a:lnTo>
                      <a:pt x="2472" y="2480"/>
                    </a:lnTo>
                    <a:lnTo>
                      <a:pt x="2476" y="2471"/>
                    </a:lnTo>
                    <a:lnTo>
                      <a:pt x="2480" y="2464"/>
                    </a:lnTo>
                    <a:lnTo>
                      <a:pt x="2484" y="2454"/>
                    </a:lnTo>
                    <a:lnTo>
                      <a:pt x="2488" y="2446"/>
                    </a:lnTo>
                    <a:lnTo>
                      <a:pt x="2492" y="2438"/>
                    </a:lnTo>
                    <a:lnTo>
                      <a:pt x="2496" y="2430"/>
                    </a:lnTo>
                    <a:lnTo>
                      <a:pt x="2499" y="2420"/>
                    </a:lnTo>
                    <a:lnTo>
                      <a:pt x="2503" y="2413"/>
                    </a:lnTo>
                    <a:lnTo>
                      <a:pt x="2507" y="2405"/>
                    </a:lnTo>
                    <a:lnTo>
                      <a:pt x="2511" y="2395"/>
                    </a:lnTo>
                    <a:lnTo>
                      <a:pt x="2515" y="2387"/>
                    </a:lnTo>
                    <a:lnTo>
                      <a:pt x="2519" y="2377"/>
                    </a:lnTo>
                    <a:lnTo>
                      <a:pt x="2523" y="2369"/>
                    </a:lnTo>
                    <a:lnTo>
                      <a:pt x="2527" y="2359"/>
                    </a:lnTo>
                    <a:lnTo>
                      <a:pt x="2531" y="2351"/>
                    </a:lnTo>
                    <a:lnTo>
                      <a:pt x="2535" y="2342"/>
                    </a:lnTo>
                    <a:lnTo>
                      <a:pt x="2539" y="2333"/>
                    </a:lnTo>
                    <a:lnTo>
                      <a:pt x="2543" y="2324"/>
                    </a:lnTo>
                    <a:lnTo>
                      <a:pt x="2547" y="2315"/>
                    </a:lnTo>
                    <a:lnTo>
                      <a:pt x="2551" y="2308"/>
                    </a:lnTo>
                    <a:lnTo>
                      <a:pt x="2555" y="2298"/>
                    </a:lnTo>
                    <a:lnTo>
                      <a:pt x="2559" y="2288"/>
                    </a:lnTo>
                    <a:lnTo>
                      <a:pt x="2562" y="2280"/>
                    </a:lnTo>
                    <a:lnTo>
                      <a:pt x="2566" y="2270"/>
                    </a:lnTo>
                    <a:lnTo>
                      <a:pt x="2570" y="2262"/>
                    </a:lnTo>
                    <a:lnTo>
                      <a:pt x="2574" y="2252"/>
                    </a:lnTo>
                    <a:lnTo>
                      <a:pt x="2578" y="2243"/>
                    </a:lnTo>
                    <a:lnTo>
                      <a:pt x="2582" y="2234"/>
                    </a:lnTo>
                    <a:lnTo>
                      <a:pt x="2586" y="2226"/>
                    </a:lnTo>
                    <a:lnTo>
                      <a:pt x="2590" y="2216"/>
                    </a:lnTo>
                    <a:lnTo>
                      <a:pt x="2594" y="2207"/>
                    </a:lnTo>
                    <a:lnTo>
                      <a:pt x="2598" y="2198"/>
                    </a:lnTo>
                    <a:lnTo>
                      <a:pt x="2602" y="2188"/>
                    </a:lnTo>
                    <a:lnTo>
                      <a:pt x="2606" y="2179"/>
                    </a:lnTo>
                    <a:lnTo>
                      <a:pt x="2610" y="2170"/>
                    </a:lnTo>
                    <a:lnTo>
                      <a:pt x="2614" y="2161"/>
                    </a:lnTo>
                    <a:lnTo>
                      <a:pt x="2618" y="2152"/>
                    </a:lnTo>
                    <a:lnTo>
                      <a:pt x="2622" y="2142"/>
                    </a:lnTo>
                    <a:lnTo>
                      <a:pt x="2625" y="2133"/>
                    </a:lnTo>
                    <a:lnTo>
                      <a:pt x="2629" y="2125"/>
                    </a:lnTo>
                    <a:lnTo>
                      <a:pt x="2633" y="2115"/>
                    </a:lnTo>
                    <a:lnTo>
                      <a:pt x="2637" y="2105"/>
                    </a:lnTo>
                    <a:lnTo>
                      <a:pt x="2641" y="2096"/>
                    </a:lnTo>
                    <a:lnTo>
                      <a:pt x="2645" y="2086"/>
                    </a:lnTo>
                    <a:lnTo>
                      <a:pt x="2649" y="2077"/>
                    </a:lnTo>
                    <a:lnTo>
                      <a:pt x="2653" y="2068"/>
                    </a:lnTo>
                    <a:lnTo>
                      <a:pt x="2657" y="2059"/>
                    </a:lnTo>
                    <a:lnTo>
                      <a:pt x="2661" y="2049"/>
                    </a:lnTo>
                    <a:lnTo>
                      <a:pt x="2665" y="2041"/>
                    </a:lnTo>
                    <a:lnTo>
                      <a:pt x="2669" y="2030"/>
                    </a:lnTo>
                    <a:lnTo>
                      <a:pt x="2673" y="2021"/>
                    </a:lnTo>
                    <a:lnTo>
                      <a:pt x="2677" y="2012"/>
                    </a:lnTo>
                    <a:lnTo>
                      <a:pt x="2681" y="2002"/>
                    </a:lnTo>
                    <a:lnTo>
                      <a:pt x="2685" y="1993"/>
                    </a:lnTo>
                    <a:lnTo>
                      <a:pt x="2688" y="1985"/>
                    </a:lnTo>
                    <a:lnTo>
                      <a:pt x="2692" y="1974"/>
                    </a:lnTo>
                    <a:lnTo>
                      <a:pt x="2696" y="1965"/>
                    </a:lnTo>
                    <a:lnTo>
                      <a:pt x="2700" y="1956"/>
                    </a:lnTo>
                    <a:lnTo>
                      <a:pt x="2704" y="1947"/>
                    </a:lnTo>
                    <a:lnTo>
                      <a:pt x="2708" y="1936"/>
                    </a:lnTo>
                    <a:lnTo>
                      <a:pt x="2712" y="1928"/>
                    </a:lnTo>
                    <a:lnTo>
                      <a:pt x="2716" y="1918"/>
                    </a:lnTo>
                    <a:lnTo>
                      <a:pt x="2720" y="1909"/>
                    </a:lnTo>
                    <a:lnTo>
                      <a:pt x="2724" y="1900"/>
                    </a:lnTo>
                    <a:lnTo>
                      <a:pt x="2728" y="1890"/>
                    </a:lnTo>
                    <a:lnTo>
                      <a:pt x="2732" y="1881"/>
                    </a:lnTo>
                    <a:lnTo>
                      <a:pt x="2736" y="1871"/>
                    </a:lnTo>
                    <a:lnTo>
                      <a:pt x="2740" y="1862"/>
                    </a:lnTo>
                    <a:lnTo>
                      <a:pt x="2744" y="1852"/>
                    </a:lnTo>
                    <a:lnTo>
                      <a:pt x="2748" y="1844"/>
                    </a:lnTo>
                    <a:lnTo>
                      <a:pt x="2751" y="1834"/>
                    </a:lnTo>
                    <a:lnTo>
                      <a:pt x="2755" y="1826"/>
                    </a:lnTo>
                    <a:lnTo>
                      <a:pt x="2759" y="1815"/>
                    </a:lnTo>
                    <a:lnTo>
                      <a:pt x="2763" y="1806"/>
                    </a:lnTo>
                    <a:lnTo>
                      <a:pt x="2767" y="1797"/>
                    </a:lnTo>
                    <a:lnTo>
                      <a:pt x="2771" y="1787"/>
                    </a:lnTo>
                    <a:lnTo>
                      <a:pt x="2775" y="1778"/>
                    </a:lnTo>
                    <a:lnTo>
                      <a:pt x="2779" y="1770"/>
                    </a:lnTo>
                    <a:lnTo>
                      <a:pt x="2783" y="1760"/>
                    </a:lnTo>
                    <a:lnTo>
                      <a:pt x="2787" y="1749"/>
                    </a:lnTo>
                    <a:lnTo>
                      <a:pt x="2791" y="1742"/>
                    </a:lnTo>
                    <a:lnTo>
                      <a:pt x="2795" y="1732"/>
                    </a:lnTo>
                    <a:lnTo>
                      <a:pt x="2799" y="1722"/>
                    </a:lnTo>
                    <a:lnTo>
                      <a:pt x="2803" y="1713"/>
                    </a:lnTo>
                    <a:lnTo>
                      <a:pt x="2807" y="1705"/>
                    </a:lnTo>
                    <a:lnTo>
                      <a:pt x="2811" y="1694"/>
                    </a:lnTo>
                    <a:lnTo>
                      <a:pt x="2814" y="1686"/>
                    </a:lnTo>
                    <a:lnTo>
                      <a:pt x="2818" y="1676"/>
                    </a:lnTo>
                    <a:lnTo>
                      <a:pt x="2822" y="1668"/>
                    </a:lnTo>
                    <a:lnTo>
                      <a:pt x="2826" y="1657"/>
                    </a:lnTo>
                    <a:lnTo>
                      <a:pt x="2830" y="1649"/>
                    </a:lnTo>
                    <a:lnTo>
                      <a:pt x="2834" y="1640"/>
                    </a:lnTo>
                    <a:lnTo>
                      <a:pt x="2838" y="1631"/>
                    </a:lnTo>
                    <a:lnTo>
                      <a:pt x="2842" y="1621"/>
                    </a:lnTo>
                    <a:lnTo>
                      <a:pt x="2846" y="1612"/>
                    </a:lnTo>
                    <a:lnTo>
                      <a:pt x="2850" y="1603"/>
                    </a:lnTo>
                    <a:lnTo>
                      <a:pt x="2854" y="1595"/>
                    </a:lnTo>
                    <a:lnTo>
                      <a:pt x="2858" y="1586"/>
                    </a:lnTo>
                    <a:lnTo>
                      <a:pt x="2862" y="1576"/>
                    </a:lnTo>
                    <a:lnTo>
                      <a:pt x="2866" y="1567"/>
                    </a:lnTo>
                    <a:lnTo>
                      <a:pt x="2870" y="1557"/>
                    </a:lnTo>
                    <a:lnTo>
                      <a:pt x="2874" y="1549"/>
                    </a:lnTo>
                    <a:lnTo>
                      <a:pt x="2877" y="1540"/>
                    </a:lnTo>
                    <a:lnTo>
                      <a:pt x="2881" y="1531"/>
                    </a:lnTo>
                    <a:lnTo>
                      <a:pt x="2885" y="1523"/>
                    </a:lnTo>
                    <a:lnTo>
                      <a:pt x="2889" y="1513"/>
                    </a:lnTo>
                    <a:lnTo>
                      <a:pt x="2893" y="1505"/>
                    </a:lnTo>
                    <a:lnTo>
                      <a:pt x="2897" y="1495"/>
                    </a:lnTo>
                    <a:lnTo>
                      <a:pt x="2901" y="1487"/>
                    </a:lnTo>
                    <a:lnTo>
                      <a:pt x="2905" y="1478"/>
                    </a:lnTo>
                    <a:lnTo>
                      <a:pt x="2909" y="1469"/>
                    </a:lnTo>
                    <a:lnTo>
                      <a:pt x="2913" y="1460"/>
                    </a:lnTo>
                    <a:lnTo>
                      <a:pt x="2917" y="1451"/>
                    </a:lnTo>
                    <a:lnTo>
                      <a:pt x="2921" y="1443"/>
                    </a:lnTo>
                    <a:lnTo>
                      <a:pt x="2925" y="1433"/>
                    </a:lnTo>
                    <a:lnTo>
                      <a:pt x="2929" y="1425"/>
                    </a:lnTo>
                    <a:lnTo>
                      <a:pt x="2933" y="1417"/>
                    </a:lnTo>
                    <a:lnTo>
                      <a:pt x="2937" y="1407"/>
                    </a:lnTo>
                    <a:lnTo>
                      <a:pt x="2940" y="1400"/>
                    </a:lnTo>
                    <a:lnTo>
                      <a:pt x="2944" y="1390"/>
                    </a:lnTo>
                    <a:lnTo>
                      <a:pt x="2948" y="1382"/>
                    </a:lnTo>
                    <a:lnTo>
                      <a:pt x="2952" y="1373"/>
                    </a:lnTo>
                    <a:lnTo>
                      <a:pt x="2956" y="1365"/>
                    </a:lnTo>
                    <a:lnTo>
                      <a:pt x="2960" y="1355"/>
                    </a:lnTo>
                    <a:lnTo>
                      <a:pt x="2964" y="1347"/>
                    </a:lnTo>
                    <a:lnTo>
                      <a:pt x="2968" y="1340"/>
                    </a:lnTo>
                    <a:lnTo>
                      <a:pt x="2972" y="1331"/>
                    </a:lnTo>
                    <a:lnTo>
                      <a:pt x="2976" y="1321"/>
                    </a:lnTo>
                    <a:lnTo>
                      <a:pt x="2980" y="1314"/>
                    </a:lnTo>
                    <a:lnTo>
                      <a:pt x="2984" y="1307"/>
                    </a:lnTo>
                    <a:lnTo>
                      <a:pt x="2988" y="1297"/>
                    </a:lnTo>
                    <a:lnTo>
                      <a:pt x="2992" y="1288"/>
                    </a:lnTo>
                    <a:lnTo>
                      <a:pt x="2996" y="1281"/>
                    </a:lnTo>
                    <a:lnTo>
                      <a:pt x="2999" y="1272"/>
                    </a:lnTo>
                    <a:lnTo>
                      <a:pt x="3003" y="1264"/>
                    </a:lnTo>
                    <a:lnTo>
                      <a:pt x="3007" y="1256"/>
                    </a:lnTo>
                    <a:lnTo>
                      <a:pt x="3011" y="1248"/>
                    </a:lnTo>
                    <a:lnTo>
                      <a:pt x="3015" y="1239"/>
                    </a:lnTo>
                    <a:lnTo>
                      <a:pt x="3019" y="1231"/>
                    </a:lnTo>
                    <a:lnTo>
                      <a:pt x="3023" y="1224"/>
                    </a:lnTo>
                    <a:lnTo>
                      <a:pt x="3027" y="1215"/>
                    </a:lnTo>
                    <a:lnTo>
                      <a:pt x="3031" y="1207"/>
                    </a:lnTo>
                    <a:lnTo>
                      <a:pt x="3035" y="1200"/>
                    </a:lnTo>
                    <a:lnTo>
                      <a:pt x="3039" y="1192"/>
                    </a:lnTo>
                    <a:lnTo>
                      <a:pt x="3043" y="1184"/>
                    </a:lnTo>
                    <a:lnTo>
                      <a:pt x="3047" y="1177"/>
                    </a:lnTo>
                    <a:lnTo>
                      <a:pt x="3051" y="1168"/>
                    </a:lnTo>
                    <a:lnTo>
                      <a:pt x="3055" y="1159"/>
                    </a:lnTo>
                    <a:lnTo>
                      <a:pt x="3059" y="1152"/>
                    </a:lnTo>
                    <a:lnTo>
                      <a:pt x="3062" y="1144"/>
                    </a:lnTo>
                    <a:lnTo>
                      <a:pt x="3066" y="1136"/>
                    </a:lnTo>
                    <a:lnTo>
                      <a:pt x="3070" y="1127"/>
                    </a:lnTo>
                    <a:lnTo>
                      <a:pt x="3074" y="1119"/>
                    </a:lnTo>
                    <a:lnTo>
                      <a:pt x="3078" y="1113"/>
                    </a:lnTo>
                    <a:lnTo>
                      <a:pt x="3082" y="1106"/>
                    </a:lnTo>
                    <a:lnTo>
                      <a:pt x="3086" y="1098"/>
                    </a:lnTo>
                    <a:lnTo>
                      <a:pt x="3090" y="1090"/>
                    </a:lnTo>
                    <a:lnTo>
                      <a:pt x="3094" y="1083"/>
                    </a:lnTo>
                    <a:lnTo>
                      <a:pt x="3098" y="1075"/>
                    </a:lnTo>
                    <a:lnTo>
                      <a:pt x="3102" y="1066"/>
                    </a:lnTo>
                    <a:lnTo>
                      <a:pt x="3106" y="1060"/>
                    </a:lnTo>
                    <a:lnTo>
                      <a:pt x="3110" y="1052"/>
                    </a:lnTo>
                    <a:lnTo>
                      <a:pt x="3114" y="1045"/>
                    </a:lnTo>
                    <a:lnTo>
                      <a:pt x="3118" y="1037"/>
                    </a:lnTo>
                    <a:lnTo>
                      <a:pt x="3122" y="1030"/>
                    </a:lnTo>
                    <a:lnTo>
                      <a:pt x="3125" y="1022"/>
                    </a:lnTo>
                    <a:lnTo>
                      <a:pt x="3129" y="1016"/>
                    </a:lnTo>
                    <a:lnTo>
                      <a:pt x="3133" y="1008"/>
                    </a:lnTo>
                    <a:lnTo>
                      <a:pt x="3137" y="1002"/>
                    </a:lnTo>
                    <a:lnTo>
                      <a:pt x="3141" y="994"/>
                    </a:lnTo>
                    <a:lnTo>
                      <a:pt x="3145" y="987"/>
                    </a:lnTo>
                    <a:lnTo>
                      <a:pt x="3149" y="979"/>
                    </a:lnTo>
                    <a:lnTo>
                      <a:pt x="3153" y="972"/>
                    </a:lnTo>
                    <a:lnTo>
                      <a:pt x="3157" y="965"/>
                    </a:lnTo>
                    <a:lnTo>
                      <a:pt x="3161" y="958"/>
                    </a:lnTo>
                    <a:lnTo>
                      <a:pt x="3165" y="950"/>
                    </a:lnTo>
                    <a:lnTo>
                      <a:pt x="3169" y="945"/>
                    </a:lnTo>
                    <a:lnTo>
                      <a:pt x="3173" y="937"/>
                    </a:lnTo>
                    <a:lnTo>
                      <a:pt x="3177" y="930"/>
                    </a:lnTo>
                    <a:lnTo>
                      <a:pt x="3181" y="922"/>
                    </a:lnTo>
                    <a:lnTo>
                      <a:pt x="3185" y="916"/>
                    </a:lnTo>
                    <a:lnTo>
                      <a:pt x="3188" y="910"/>
                    </a:lnTo>
                    <a:lnTo>
                      <a:pt x="3192" y="903"/>
                    </a:lnTo>
                    <a:lnTo>
                      <a:pt x="3196" y="896"/>
                    </a:lnTo>
                    <a:lnTo>
                      <a:pt x="3200" y="889"/>
                    </a:lnTo>
                    <a:lnTo>
                      <a:pt x="3204" y="882"/>
                    </a:lnTo>
                    <a:lnTo>
                      <a:pt x="3208" y="876"/>
                    </a:lnTo>
                    <a:lnTo>
                      <a:pt x="3212" y="870"/>
                    </a:lnTo>
                    <a:lnTo>
                      <a:pt x="3216" y="864"/>
                    </a:lnTo>
                    <a:lnTo>
                      <a:pt x="3220" y="856"/>
                    </a:lnTo>
                    <a:lnTo>
                      <a:pt x="3224" y="849"/>
                    </a:lnTo>
                    <a:lnTo>
                      <a:pt x="3228" y="844"/>
                    </a:lnTo>
                    <a:lnTo>
                      <a:pt x="3232" y="838"/>
                    </a:lnTo>
                    <a:lnTo>
                      <a:pt x="3236" y="831"/>
                    </a:lnTo>
                    <a:lnTo>
                      <a:pt x="3240" y="824"/>
                    </a:lnTo>
                    <a:lnTo>
                      <a:pt x="3244" y="818"/>
                    </a:lnTo>
                    <a:lnTo>
                      <a:pt x="3248" y="809"/>
                    </a:lnTo>
                    <a:lnTo>
                      <a:pt x="3251" y="806"/>
                    </a:lnTo>
                    <a:lnTo>
                      <a:pt x="3255" y="799"/>
                    </a:lnTo>
                    <a:lnTo>
                      <a:pt x="3259" y="792"/>
                    </a:lnTo>
                    <a:lnTo>
                      <a:pt x="3263" y="786"/>
                    </a:lnTo>
                    <a:lnTo>
                      <a:pt x="3267" y="779"/>
                    </a:lnTo>
                    <a:lnTo>
                      <a:pt x="3271" y="773"/>
                    </a:lnTo>
                    <a:lnTo>
                      <a:pt x="3275" y="768"/>
                    </a:lnTo>
                    <a:lnTo>
                      <a:pt x="3279" y="762"/>
                    </a:lnTo>
                    <a:lnTo>
                      <a:pt x="3283" y="755"/>
                    </a:lnTo>
                    <a:lnTo>
                      <a:pt x="3287" y="749"/>
                    </a:lnTo>
                    <a:lnTo>
                      <a:pt x="3291" y="742"/>
                    </a:lnTo>
                    <a:lnTo>
                      <a:pt x="3295" y="738"/>
                    </a:lnTo>
                    <a:lnTo>
                      <a:pt x="3299" y="731"/>
                    </a:lnTo>
                    <a:lnTo>
                      <a:pt x="3303" y="725"/>
                    </a:lnTo>
                    <a:lnTo>
                      <a:pt x="3307" y="720"/>
                    </a:lnTo>
                    <a:lnTo>
                      <a:pt x="3311" y="715"/>
                    </a:lnTo>
                    <a:lnTo>
                      <a:pt x="3314" y="709"/>
                    </a:lnTo>
                    <a:lnTo>
                      <a:pt x="3318" y="702"/>
                    </a:lnTo>
                    <a:lnTo>
                      <a:pt x="3322" y="696"/>
                    </a:lnTo>
                    <a:lnTo>
                      <a:pt x="3326" y="691"/>
                    </a:lnTo>
                    <a:lnTo>
                      <a:pt x="3330" y="685"/>
                    </a:lnTo>
                    <a:lnTo>
                      <a:pt x="3334" y="680"/>
                    </a:lnTo>
                    <a:lnTo>
                      <a:pt x="3338" y="674"/>
                    </a:lnTo>
                    <a:lnTo>
                      <a:pt x="3342" y="668"/>
                    </a:lnTo>
                    <a:lnTo>
                      <a:pt x="3346" y="662"/>
                    </a:lnTo>
                    <a:lnTo>
                      <a:pt x="3350" y="657"/>
                    </a:lnTo>
                    <a:lnTo>
                      <a:pt x="3354" y="651"/>
                    </a:lnTo>
                    <a:lnTo>
                      <a:pt x="3358" y="648"/>
                    </a:lnTo>
                    <a:lnTo>
                      <a:pt x="3362" y="642"/>
                    </a:lnTo>
                    <a:lnTo>
                      <a:pt x="3366" y="636"/>
                    </a:lnTo>
                    <a:lnTo>
                      <a:pt x="3370" y="631"/>
                    </a:lnTo>
                    <a:lnTo>
                      <a:pt x="3374" y="624"/>
                    </a:lnTo>
                    <a:lnTo>
                      <a:pt x="3377" y="620"/>
                    </a:lnTo>
                    <a:lnTo>
                      <a:pt x="3381" y="616"/>
                    </a:lnTo>
                    <a:lnTo>
                      <a:pt x="3385" y="609"/>
                    </a:lnTo>
                    <a:lnTo>
                      <a:pt x="3389" y="604"/>
                    </a:lnTo>
                    <a:lnTo>
                      <a:pt x="3393" y="598"/>
                    </a:lnTo>
                    <a:lnTo>
                      <a:pt x="3397" y="593"/>
                    </a:lnTo>
                    <a:lnTo>
                      <a:pt x="3401" y="589"/>
                    </a:lnTo>
                    <a:lnTo>
                      <a:pt x="3405" y="584"/>
                    </a:lnTo>
                    <a:lnTo>
                      <a:pt x="3409" y="578"/>
                    </a:lnTo>
                    <a:lnTo>
                      <a:pt x="3413" y="573"/>
                    </a:lnTo>
                    <a:lnTo>
                      <a:pt x="3417" y="568"/>
                    </a:lnTo>
                    <a:lnTo>
                      <a:pt x="3421" y="565"/>
                    </a:lnTo>
                    <a:lnTo>
                      <a:pt x="3425" y="558"/>
                    </a:lnTo>
                    <a:lnTo>
                      <a:pt x="3429" y="553"/>
                    </a:lnTo>
                    <a:lnTo>
                      <a:pt x="3433" y="550"/>
                    </a:lnTo>
                    <a:lnTo>
                      <a:pt x="3437" y="545"/>
                    </a:lnTo>
                    <a:lnTo>
                      <a:pt x="3440" y="540"/>
                    </a:lnTo>
                    <a:lnTo>
                      <a:pt x="3444" y="534"/>
                    </a:lnTo>
                    <a:lnTo>
                      <a:pt x="3448" y="530"/>
                    </a:lnTo>
                    <a:lnTo>
                      <a:pt x="3452" y="525"/>
                    </a:lnTo>
                    <a:lnTo>
                      <a:pt x="3456" y="521"/>
                    </a:lnTo>
                    <a:lnTo>
                      <a:pt x="3460" y="517"/>
                    </a:lnTo>
                    <a:lnTo>
                      <a:pt x="3464" y="512"/>
                    </a:lnTo>
                    <a:lnTo>
                      <a:pt x="3468" y="507"/>
                    </a:lnTo>
                    <a:lnTo>
                      <a:pt x="3472" y="504"/>
                    </a:lnTo>
                    <a:lnTo>
                      <a:pt x="3476" y="498"/>
                    </a:lnTo>
                    <a:lnTo>
                      <a:pt x="3480" y="495"/>
                    </a:lnTo>
                    <a:lnTo>
                      <a:pt x="3484" y="490"/>
                    </a:lnTo>
                    <a:lnTo>
                      <a:pt x="3488" y="485"/>
                    </a:lnTo>
                    <a:lnTo>
                      <a:pt x="3492" y="481"/>
                    </a:lnTo>
                    <a:lnTo>
                      <a:pt x="3496" y="477"/>
                    </a:lnTo>
                    <a:lnTo>
                      <a:pt x="3499" y="473"/>
                    </a:lnTo>
                    <a:lnTo>
                      <a:pt x="3503" y="470"/>
                    </a:lnTo>
                    <a:lnTo>
                      <a:pt x="3507" y="464"/>
                    </a:lnTo>
                    <a:lnTo>
                      <a:pt x="3511" y="460"/>
                    </a:lnTo>
                    <a:lnTo>
                      <a:pt x="3515" y="456"/>
                    </a:lnTo>
                    <a:lnTo>
                      <a:pt x="3519" y="453"/>
                    </a:lnTo>
                    <a:lnTo>
                      <a:pt x="3523" y="448"/>
                    </a:lnTo>
                    <a:lnTo>
                      <a:pt x="3527" y="444"/>
                    </a:lnTo>
                    <a:lnTo>
                      <a:pt x="3531" y="439"/>
                    </a:lnTo>
                    <a:lnTo>
                      <a:pt x="3535" y="436"/>
                    </a:lnTo>
                    <a:lnTo>
                      <a:pt x="3539" y="431"/>
                    </a:lnTo>
                    <a:lnTo>
                      <a:pt x="3543" y="427"/>
                    </a:lnTo>
                    <a:lnTo>
                      <a:pt x="3547" y="423"/>
                    </a:lnTo>
                    <a:lnTo>
                      <a:pt x="3551" y="419"/>
                    </a:lnTo>
                    <a:lnTo>
                      <a:pt x="3555" y="415"/>
                    </a:lnTo>
                    <a:lnTo>
                      <a:pt x="3559" y="413"/>
                    </a:lnTo>
                    <a:lnTo>
                      <a:pt x="3562" y="408"/>
                    </a:lnTo>
                    <a:lnTo>
                      <a:pt x="3566" y="405"/>
                    </a:lnTo>
                    <a:lnTo>
                      <a:pt x="3570" y="400"/>
                    </a:lnTo>
                    <a:lnTo>
                      <a:pt x="3574" y="397"/>
                    </a:lnTo>
                    <a:lnTo>
                      <a:pt x="3578" y="393"/>
                    </a:lnTo>
                    <a:lnTo>
                      <a:pt x="3582" y="390"/>
                    </a:lnTo>
                    <a:lnTo>
                      <a:pt x="3586" y="387"/>
                    </a:lnTo>
                    <a:lnTo>
                      <a:pt x="3590" y="383"/>
                    </a:lnTo>
                    <a:lnTo>
                      <a:pt x="3594" y="378"/>
                    </a:lnTo>
                    <a:lnTo>
                      <a:pt x="3598" y="375"/>
                    </a:lnTo>
                    <a:lnTo>
                      <a:pt x="3602" y="371"/>
                    </a:lnTo>
                    <a:lnTo>
                      <a:pt x="3606" y="369"/>
                    </a:lnTo>
                    <a:lnTo>
                      <a:pt x="3610" y="364"/>
                    </a:lnTo>
                    <a:lnTo>
                      <a:pt x="3614" y="361"/>
                    </a:lnTo>
                    <a:lnTo>
                      <a:pt x="3618" y="358"/>
                    </a:lnTo>
                    <a:lnTo>
                      <a:pt x="3622" y="354"/>
                    </a:lnTo>
                    <a:lnTo>
                      <a:pt x="3625" y="351"/>
                    </a:lnTo>
                    <a:lnTo>
                      <a:pt x="3629" y="349"/>
                    </a:lnTo>
                    <a:lnTo>
                      <a:pt x="3633" y="344"/>
                    </a:lnTo>
                    <a:lnTo>
                      <a:pt x="3637" y="341"/>
                    </a:lnTo>
                    <a:lnTo>
                      <a:pt x="3641" y="338"/>
                    </a:lnTo>
                    <a:lnTo>
                      <a:pt x="3645" y="333"/>
                    </a:lnTo>
                    <a:lnTo>
                      <a:pt x="3649" y="332"/>
                    </a:lnTo>
                    <a:lnTo>
                      <a:pt x="3653" y="327"/>
                    </a:lnTo>
                    <a:lnTo>
                      <a:pt x="3657" y="324"/>
                    </a:lnTo>
                    <a:lnTo>
                      <a:pt x="3661" y="321"/>
                    </a:lnTo>
                    <a:lnTo>
                      <a:pt x="3665" y="319"/>
                    </a:lnTo>
                    <a:lnTo>
                      <a:pt x="3669" y="315"/>
                    </a:lnTo>
                    <a:lnTo>
                      <a:pt x="3673" y="313"/>
                    </a:lnTo>
                    <a:lnTo>
                      <a:pt x="3677" y="310"/>
                    </a:lnTo>
                    <a:lnTo>
                      <a:pt x="3681" y="308"/>
                    </a:lnTo>
                    <a:lnTo>
                      <a:pt x="3685" y="304"/>
                    </a:lnTo>
                    <a:lnTo>
                      <a:pt x="3688" y="300"/>
                    </a:lnTo>
                    <a:lnTo>
                      <a:pt x="3692" y="298"/>
                    </a:lnTo>
                    <a:lnTo>
                      <a:pt x="3696" y="294"/>
                    </a:lnTo>
                    <a:lnTo>
                      <a:pt x="3700" y="292"/>
                    </a:lnTo>
                    <a:lnTo>
                      <a:pt x="3704" y="289"/>
                    </a:lnTo>
                    <a:lnTo>
                      <a:pt x="3708" y="286"/>
                    </a:lnTo>
                    <a:lnTo>
                      <a:pt x="3712" y="284"/>
                    </a:lnTo>
                    <a:lnTo>
                      <a:pt x="3716" y="279"/>
                    </a:lnTo>
                    <a:lnTo>
                      <a:pt x="3720" y="277"/>
                    </a:lnTo>
                    <a:lnTo>
                      <a:pt x="3724" y="275"/>
                    </a:lnTo>
                    <a:lnTo>
                      <a:pt x="3728" y="273"/>
                    </a:lnTo>
                    <a:lnTo>
                      <a:pt x="3732" y="269"/>
                    </a:lnTo>
                    <a:lnTo>
                      <a:pt x="3736" y="267"/>
                    </a:lnTo>
                    <a:lnTo>
                      <a:pt x="3740" y="265"/>
                    </a:lnTo>
                    <a:lnTo>
                      <a:pt x="3744" y="262"/>
                    </a:lnTo>
                    <a:lnTo>
                      <a:pt x="3748" y="260"/>
                    </a:lnTo>
                    <a:lnTo>
                      <a:pt x="3751" y="256"/>
                    </a:lnTo>
                    <a:lnTo>
                      <a:pt x="3755" y="255"/>
                    </a:lnTo>
                    <a:lnTo>
                      <a:pt x="3759" y="252"/>
                    </a:lnTo>
                    <a:lnTo>
                      <a:pt x="3763" y="248"/>
                    </a:lnTo>
                    <a:lnTo>
                      <a:pt x="3767" y="247"/>
                    </a:lnTo>
                    <a:lnTo>
                      <a:pt x="3771" y="244"/>
                    </a:lnTo>
                    <a:lnTo>
                      <a:pt x="3775" y="241"/>
                    </a:lnTo>
                    <a:lnTo>
                      <a:pt x="3779" y="240"/>
                    </a:lnTo>
                    <a:lnTo>
                      <a:pt x="3783" y="237"/>
                    </a:lnTo>
                    <a:lnTo>
                      <a:pt x="3787" y="235"/>
                    </a:lnTo>
                    <a:lnTo>
                      <a:pt x="3791" y="232"/>
                    </a:lnTo>
                    <a:lnTo>
                      <a:pt x="3795" y="230"/>
                    </a:lnTo>
                    <a:lnTo>
                      <a:pt x="3799" y="228"/>
                    </a:lnTo>
                    <a:lnTo>
                      <a:pt x="3803" y="226"/>
                    </a:lnTo>
                    <a:lnTo>
                      <a:pt x="3807" y="224"/>
                    </a:lnTo>
                    <a:lnTo>
                      <a:pt x="3811" y="222"/>
                    </a:lnTo>
                    <a:lnTo>
                      <a:pt x="3814" y="220"/>
                    </a:lnTo>
                    <a:lnTo>
                      <a:pt x="3818" y="216"/>
                    </a:lnTo>
                    <a:lnTo>
                      <a:pt x="3822" y="214"/>
                    </a:lnTo>
                    <a:lnTo>
                      <a:pt x="3826" y="213"/>
                    </a:lnTo>
                    <a:lnTo>
                      <a:pt x="3830" y="210"/>
                    </a:lnTo>
                    <a:lnTo>
                      <a:pt x="3834" y="208"/>
                    </a:lnTo>
                    <a:lnTo>
                      <a:pt x="3838" y="206"/>
                    </a:lnTo>
                    <a:lnTo>
                      <a:pt x="3842" y="204"/>
                    </a:lnTo>
                    <a:lnTo>
                      <a:pt x="3846" y="202"/>
                    </a:lnTo>
                    <a:lnTo>
                      <a:pt x="3850" y="200"/>
                    </a:lnTo>
                    <a:lnTo>
                      <a:pt x="3854" y="197"/>
                    </a:lnTo>
                    <a:lnTo>
                      <a:pt x="3858" y="195"/>
                    </a:lnTo>
                    <a:lnTo>
                      <a:pt x="3862" y="194"/>
                    </a:lnTo>
                    <a:lnTo>
                      <a:pt x="3866" y="192"/>
                    </a:lnTo>
                    <a:lnTo>
                      <a:pt x="3870" y="190"/>
                    </a:lnTo>
                    <a:lnTo>
                      <a:pt x="3874" y="188"/>
                    </a:lnTo>
                    <a:lnTo>
                      <a:pt x="3877" y="185"/>
                    </a:lnTo>
                    <a:lnTo>
                      <a:pt x="3881" y="184"/>
                    </a:lnTo>
                    <a:lnTo>
                      <a:pt x="3885" y="182"/>
                    </a:lnTo>
                    <a:lnTo>
                      <a:pt x="3889" y="180"/>
                    </a:lnTo>
                    <a:lnTo>
                      <a:pt x="3893" y="178"/>
                    </a:lnTo>
                    <a:lnTo>
                      <a:pt x="3897" y="177"/>
                    </a:lnTo>
                    <a:lnTo>
                      <a:pt x="3901" y="175"/>
                    </a:lnTo>
                    <a:lnTo>
                      <a:pt x="3905" y="173"/>
                    </a:lnTo>
                    <a:lnTo>
                      <a:pt x="3909" y="172"/>
                    </a:lnTo>
                    <a:lnTo>
                      <a:pt x="3913" y="168"/>
                    </a:lnTo>
                    <a:lnTo>
                      <a:pt x="3917" y="166"/>
                    </a:lnTo>
                    <a:lnTo>
                      <a:pt x="3921" y="166"/>
                    </a:lnTo>
                    <a:lnTo>
                      <a:pt x="3925" y="165"/>
                    </a:lnTo>
                    <a:lnTo>
                      <a:pt x="3929" y="162"/>
                    </a:lnTo>
                    <a:lnTo>
                      <a:pt x="3933" y="16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1" name="Freeform 359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6"/>
                  </a:cxn>
                  <a:cxn ang="0">
                    <a:pos x="185" y="7"/>
                  </a:cxn>
                  <a:cxn ang="0">
                    <a:pos x="248" y="6"/>
                  </a:cxn>
                  <a:cxn ang="0">
                    <a:pos x="311" y="5"/>
                  </a:cxn>
                  <a:cxn ang="0">
                    <a:pos x="374" y="7"/>
                  </a:cxn>
                  <a:cxn ang="0">
                    <a:pos x="437" y="6"/>
                  </a:cxn>
                  <a:cxn ang="0">
                    <a:pos x="499" y="5"/>
                  </a:cxn>
                  <a:cxn ang="0">
                    <a:pos x="562" y="5"/>
                  </a:cxn>
                  <a:cxn ang="0">
                    <a:pos x="625" y="4"/>
                  </a:cxn>
                  <a:cxn ang="0">
                    <a:pos x="688" y="5"/>
                  </a:cxn>
                  <a:cxn ang="0">
                    <a:pos x="751" y="3"/>
                  </a:cxn>
                  <a:cxn ang="0">
                    <a:pos x="814" y="4"/>
                  </a:cxn>
                  <a:cxn ang="0">
                    <a:pos x="877" y="5"/>
                  </a:cxn>
                  <a:cxn ang="0">
                    <a:pos x="940" y="4"/>
                  </a:cxn>
                  <a:cxn ang="0">
                    <a:pos x="1003" y="3"/>
                  </a:cxn>
                  <a:cxn ang="0">
                    <a:pos x="1066" y="2"/>
                  </a:cxn>
                  <a:cxn ang="0">
                    <a:pos x="1129" y="2"/>
                  </a:cxn>
                  <a:cxn ang="0">
                    <a:pos x="1192" y="2"/>
                  </a:cxn>
                  <a:cxn ang="0">
                    <a:pos x="1255" y="4"/>
                  </a:cxn>
                  <a:cxn ang="0">
                    <a:pos x="1318" y="3"/>
                  </a:cxn>
                  <a:cxn ang="0">
                    <a:pos x="1381" y="3"/>
                  </a:cxn>
                  <a:cxn ang="0">
                    <a:pos x="1444" y="2"/>
                  </a:cxn>
                  <a:cxn ang="0">
                    <a:pos x="1507" y="2"/>
                  </a:cxn>
                  <a:cxn ang="0">
                    <a:pos x="1570" y="3"/>
                  </a:cxn>
                  <a:cxn ang="0">
                    <a:pos x="1633" y="4"/>
                  </a:cxn>
                  <a:cxn ang="0">
                    <a:pos x="1696" y="3"/>
                  </a:cxn>
                  <a:cxn ang="0">
                    <a:pos x="1759" y="4"/>
                  </a:cxn>
                  <a:cxn ang="0">
                    <a:pos x="1822" y="3"/>
                  </a:cxn>
                  <a:cxn ang="0">
                    <a:pos x="1885" y="3"/>
                  </a:cxn>
                  <a:cxn ang="0">
                    <a:pos x="1948" y="4"/>
                  </a:cxn>
                  <a:cxn ang="0">
                    <a:pos x="2011" y="3"/>
                  </a:cxn>
                  <a:cxn ang="0">
                    <a:pos x="2074" y="4"/>
                  </a:cxn>
                  <a:cxn ang="0">
                    <a:pos x="2137" y="3"/>
                  </a:cxn>
                  <a:cxn ang="0">
                    <a:pos x="2200" y="3"/>
                  </a:cxn>
                  <a:cxn ang="0">
                    <a:pos x="2263" y="4"/>
                  </a:cxn>
                  <a:cxn ang="0">
                    <a:pos x="2326" y="4"/>
                  </a:cxn>
                  <a:cxn ang="0">
                    <a:pos x="2389" y="4"/>
                  </a:cxn>
                  <a:cxn ang="0">
                    <a:pos x="2452" y="2"/>
                  </a:cxn>
                  <a:cxn ang="0">
                    <a:pos x="2515" y="3"/>
                  </a:cxn>
                  <a:cxn ang="0">
                    <a:pos x="2578" y="3"/>
                  </a:cxn>
                  <a:cxn ang="0">
                    <a:pos x="2641" y="4"/>
                  </a:cxn>
                  <a:cxn ang="0">
                    <a:pos x="2704" y="3"/>
                  </a:cxn>
                  <a:cxn ang="0">
                    <a:pos x="2767" y="3"/>
                  </a:cxn>
                  <a:cxn ang="0">
                    <a:pos x="2830" y="3"/>
                  </a:cxn>
                  <a:cxn ang="0">
                    <a:pos x="2893" y="4"/>
                  </a:cxn>
                  <a:cxn ang="0">
                    <a:pos x="2956" y="2"/>
                  </a:cxn>
                  <a:cxn ang="0">
                    <a:pos x="3019" y="4"/>
                  </a:cxn>
                  <a:cxn ang="0">
                    <a:pos x="3082" y="2"/>
                  </a:cxn>
                  <a:cxn ang="0">
                    <a:pos x="3145" y="2"/>
                  </a:cxn>
                  <a:cxn ang="0">
                    <a:pos x="3208" y="3"/>
                  </a:cxn>
                  <a:cxn ang="0">
                    <a:pos x="3271" y="2"/>
                  </a:cxn>
                  <a:cxn ang="0">
                    <a:pos x="3334" y="2"/>
                  </a:cxn>
                  <a:cxn ang="0">
                    <a:pos x="3397" y="3"/>
                  </a:cxn>
                  <a:cxn ang="0">
                    <a:pos x="3460" y="3"/>
                  </a:cxn>
                  <a:cxn ang="0">
                    <a:pos x="3523" y="3"/>
                  </a:cxn>
                  <a:cxn ang="0">
                    <a:pos x="3586" y="3"/>
                  </a:cxn>
                  <a:cxn ang="0">
                    <a:pos x="3649" y="1"/>
                  </a:cxn>
                  <a:cxn ang="0">
                    <a:pos x="3712" y="3"/>
                  </a:cxn>
                  <a:cxn ang="0">
                    <a:pos x="3775" y="1"/>
                  </a:cxn>
                  <a:cxn ang="0">
                    <a:pos x="3838" y="2"/>
                  </a:cxn>
                  <a:cxn ang="0">
                    <a:pos x="3901" y="1"/>
                  </a:cxn>
                </a:cxnLst>
                <a:rect l="0" t="0" r="r" b="b"/>
                <a:pathLst>
                  <a:path w="3933" h="7">
                    <a:moveTo>
                      <a:pt x="0" y="6"/>
                    </a:moveTo>
                    <a:lnTo>
                      <a:pt x="3" y="6"/>
                    </a:lnTo>
                    <a:lnTo>
                      <a:pt x="7" y="6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5"/>
                    </a:lnTo>
                    <a:lnTo>
                      <a:pt x="31" y="7"/>
                    </a:lnTo>
                    <a:lnTo>
                      <a:pt x="35" y="7"/>
                    </a:lnTo>
                    <a:lnTo>
                      <a:pt x="39" y="6"/>
                    </a:lnTo>
                    <a:lnTo>
                      <a:pt x="43" y="6"/>
                    </a:lnTo>
                    <a:lnTo>
                      <a:pt x="47" y="6"/>
                    </a:lnTo>
                    <a:lnTo>
                      <a:pt x="51" y="7"/>
                    </a:lnTo>
                    <a:lnTo>
                      <a:pt x="55" y="7"/>
                    </a:lnTo>
                    <a:lnTo>
                      <a:pt x="59" y="5"/>
                    </a:lnTo>
                    <a:lnTo>
                      <a:pt x="62" y="7"/>
                    </a:lnTo>
                    <a:lnTo>
                      <a:pt x="66" y="6"/>
                    </a:lnTo>
                    <a:lnTo>
                      <a:pt x="70" y="7"/>
                    </a:lnTo>
                    <a:lnTo>
                      <a:pt x="74" y="7"/>
                    </a:lnTo>
                    <a:lnTo>
                      <a:pt x="78" y="6"/>
                    </a:lnTo>
                    <a:lnTo>
                      <a:pt x="82" y="6"/>
                    </a:lnTo>
                    <a:lnTo>
                      <a:pt x="86" y="6"/>
                    </a:lnTo>
                    <a:lnTo>
                      <a:pt x="90" y="6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2" y="6"/>
                    </a:lnTo>
                    <a:lnTo>
                      <a:pt x="106" y="5"/>
                    </a:lnTo>
                    <a:lnTo>
                      <a:pt x="110" y="6"/>
                    </a:lnTo>
                    <a:lnTo>
                      <a:pt x="114" y="5"/>
                    </a:lnTo>
                    <a:lnTo>
                      <a:pt x="118" y="6"/>
                    </a:lnTo>
                    <a:lnTo>
                      <a:pt x="122" y="6"/>
                    </a:lnTo>
                    <a:lnTo>
                      <a:pt x="125" y="6"/>
                    </a:lnTo>
                    <a:lnTo>
                      <a:pt x="129" y="5"/>
                    </a:lnTo>
                    <a:lnTo>
                      <a:pt x="133" y="5"/>
                    </a:lnTo>
                    <a:lnTo>
                      <a:pt x="137" y="6"/>
                    </a:lnTo>
                    <a:lnTo>
                      <a:pt x="141" y="6"/>
                    </a:lnTo>
                    <a:lnTo>
                      <a:pt x="145" y="5"/>
                    </a:lnTo>
                    <a:lnTo>
                      <a:pt x="149" y="6"/>
                    </a:lnTo>
                    <a:lnTo>
                      <a:pt x="153" y="6"/>
                    </a:lnTo>
                    <a:lnTo>
                      <a:pt x="157" y="5"/>
                    </a:lnTo>
                    <a:lnTo>
                      <a:pt x="161" y="5"/>
                    </a:lnTo>
                    <a:lnTo>
                      <a:pt x="165" y="5"/>
                    </a:lnTo>
                    <a:lnTo>
                      <a:pt x="169" y="6"/>
                    </a:lnTo>
                    <a:lnTo>
                      <a:pt x="173" y="5"/>
                    </a:lnTo>
                    <a:lnTo>
                      <a:pt x="177" y="5"/>
                    </a:lnTo>
                    <a:lnTo>
                      <a:pt x="181" y="7"/>
                    </a:lnTo>
                    <a:lnTo>
                      <a:pt x="185" y="7"/>
                    </a:lnTo>
                    <a:lnTo>
                      <a:pt x="188" y="7"/>
                    </a:lnTo>
                    <a:lnTo>
                      <a:pt x="192" y="6"/>
                    </a:lnTo>
                    <a:lnTo>
                      <a:pt x="196" y="7"/>
                    </a:lnTo>
                    <a:lnTo>
                      <a:pt x="200" y="7"/>
                    </a:lnTo>
                    <a:lnTo>
                      <a:pt x="204" y="7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6"/>
                    </a:lnTo>
                    <a:lnTo>
                      <a:pt x="224" y="6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6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1" y="5"/>
                    </a:lnTo>
                    <a:lnTo>
                      <a:pt x="255" y="6"/>
                    </a:lnTo>
                    <a:lnTo>
                      <a:pt x="259" y="6"/>
                    </a:lnTo>
                    <a:lnTo>
                      <a:pt x="263" y="5"/>
                    </a:lnTo>
                    <a:lnTo>
                      <a:pt x="267" y="6"/>
                    </a:lnTo>
                    <a:lnTo>
                      <a:pt x="271" y="5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5"/>
                    </a:lnTo>
                    <a:lnTo>
                      <a:pt x="295" y="5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5"/>
                    </a:lnTo>
                    <a:lnTo>
                      <a:pt x="311" y="5"/>
                    </a:lnTo>
                    <a:lnTo>
                      <a:pt x="314" y="6"/>
                    </a:lnTo>
                    <a:lnTo>
                      <a:pt x="318" y="5"/>
                    </a:lnTo>
                    <a:lnTo>
                      <a:pt x="322" y="5"/>
                    </a:lnTo>
                    <a:lnTo>
                      <a:pt x="326" y="5"/>
                    </a:lnTo>
                    <a:lnTo>
                      <a:pt x="330" y="5"/>
                    </a:lnTo>
                    <a:lnTo>
                      <a:pt x="334" y="6"/>
                    </a:lnTo>
                    <a:lnTo>
                      <a:pt x="338" y="5"/>
                    </a:lnTo>
                    <a:lnTo>
                      <a:pt x="342" y="5"/>
                    </a:lnTo>
                    <a:lnTo>
                      <a:pt x="346" y="6"/>
                    </a:lnTo>
                    <a:lnTo>
                      <a:pt x="350" y="6"/>
                    </a:lnTo>
                    <a:lnTo>
                      <a:pt x="354" y="5"/>
                    </a:lnTo>
                    <a:lnTo>
                      <a:pt x="358" y="7"/>
                    </a:lnTo>
                    <a:lnTo>
                      <a:pt x="362" y="5"/>
                    </a:lnTo>
                    <a:lnTo>
                      <a:pt x="366" y="6"/>
                    </a:lnTo>
                    <a:lnTo>
                      <a:pt x="370" y="5"/>
                    </a:lnTo>
                    <a:lnTo>
                      <a:pt x="374" y="7"/>
                    </a:lnTo>
                    <a:lnTo>
                      <a:pt x="377" y="5"/>
                    </a:lnTo>
                    <a:lnTo>
                      <a:pt x="381" y="5"/>
                    </a:lnTo>
                    <a:lnTo>
                      <a:pt x="385" y="6"/>
                    </a:lnTo>
                    <a:lnTo>
                      <a:pt x="389" y="6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401" y="6"/>
                    </a:lnTo>
                    <a:lnTo>
                      <a:pt x="405" y="5"/>
                    </a:lnTo>
                    <a:lnTo>
                      <a:pt x="409" y="5"/>
                    </a:lnTo>
                    <a:lnTo>
                      <a:pt x="413" y="6"/>
                    </a:lnTo>
                    <a:lnTo>
                      <a:pt x="417" y="7"/>
                    </a:lnTo>
                    <a:lnTo>
                      <a:pt x="421" y="6"/>
                    </a:lnTo>
                    <a:lnTo>
                      <a:pt x="425" y="5"/>
                    </a:lnTo>
                    <a:lnTo>
                      <a:pt x="429" y="5"/>
                    </a:lnTo>
                    <a:lnTo>
                      <a:pt x="433" y="5"/>
                    </a:lnTo>
                    <a:lnTo>
                      <a:pt x="437" y="6"/>
                    </a:lnTo>
                    <a:lnTo>
                      <a:pt x="440" y="5"/>
                    </a:lnTo>
                    <a:lnTo>
                      <a:pt x="444" y="6"/>
                    </a:lnTo>
                    <a:lnTo>
                      <a:pt x="448" y="6"/>
                    </a:lnTo>
                    <a:lnTo>
                      <a:pt x="452" y="5"/>
                    </a:lnTo>
                    <a:lnTo>
                      <a:pt x="456" y="6"/>
                    </a:lnTo>
                    <a:lnTo>
                      <a:pt x="460" y="6"/>
                    </a:lnTo>
                    <a:lnTo>
                      <a:pt x="464" y="5"/>
                    </a:lnTo>
                    <a:lnTo>
                      <a:pt x="468" y="5"/>
                    </a:lnTo>
                    <a:lnTo>
                      <a:pt x="472" y="4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5"/>
                    </a:lnTo>
                    <a:lnTo>
                      <a:pt x="488" y="5"/>
                    </a:lnTo>
                    <a:lnTo>
                      <a:pt x="492" y="5"/>
                    </a:lnTo>
                    <a:lnTo>
                      <a:pt x="496" y="5"/>
                    </a:lnTo>
                    <a:lnTo>
                      <a:pt x="499" y="5"/>
                    </a:lnTo>
                    <a:lnTo>
                      <a:pt x="503" y="6"/>
                    </a:lnTo>
                    <a:lnTo>
                      <a:pt x="507" y="7"/>
                    </a:lnTo>
                    <a:lnTo>
                      <a:pt x="511" y="5"/>
                    </a:lnTo>
                    <a:lnTo>
                      <a:pt x="515" y="4"/>
                    </a:lnTo>
                    <a:lnTo>
                      <a:pt x="519" y="5"/>
                    </a:lnTo>
                    <a:lnTo>
                      <a:pt x="523" y="5"/>
                    </a:lnTo>
                    <a:lnTo>
                      <a:pt x="527" y="6"/>
                    </a:lnTo>
                    <a:lnTo>
                      <a:pt x="531" y="4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4"/>
                    </a:lnTo>
                    <a:lnTo>
                      <a:pt x="574" y="5"/>
                    </a:lnTo>
                    <a:lnTo>
                      <a:pt x="578" y="4"/>
                    </a:lnTo>
                    <a:lnTo>
                      <a:pt x="582" y="5"/>
                    </a:lnTo>
                    <a:lnTo>
                      <a:pt x="586" y="5"/>
                    </a:lnTo>
                    <a:lnTo>
                      <a:pt x="590" y="5"/>
                    </a:lnTo>
                    <a:lnTo>
                      <a:pt x="594" y="5"/>
                    </a:lnTo>
                    <a:lnTo>
                      <a:pt x="598" y="4"/>
                    </a:lnTo>
                    <a:lnTo>
                      <a:pt x="602" y="4"/>
                    </a:lnTo>
                    <a:lnTo>
                      <a:pt x="606" y="5"/>
                    </a:lnTo>
                    <a:lnTo>
                      <a:pt x="610" y="5"/>
                    </a:lnTo>
                    <a:lnTo>
                      <a:pt x="614" y="5"/>
                    </a:lnTo>
                    <a:lnTo>
                      <a:pt x="618" y="5"/>
                    </a:lnTo>
                    <a:lnTo>
                      <a:pt x="622" y="5"/>
                    </a:lnTo>
                    <a:lnTo>
                      <a:pt x="625" y="4"/>
                    </a:lnTo>
                    <a:lnTo>
                      <a:pt x="629" y="5"/>
                    </a:lnTo>
                    <a:lnTo>
                      <a:pt x="633" y="5"/>
                    </a:lnTo>
                    <a:lnTo>
                      <a:pt x="637" y="5"/>
                    </a:lnTo>
                    <a:lnTo>
                      <a:pt x="641" y="5"/>
                    </a:lnTo>
                    <a:lnTo>
                      <a:pt x="645" y="4"/>
                    </a:lnTo>
                    <a:lnTo>
                      <a:pt x="649" y="5"/>
                    </a:lnTo>
                    <a:lnTo>
                      <a:pt x="653" y="6"/>
                    </a:lnTo>
                    <a:lnTo>
                      <a:pt x="657" y="4"/>
                    </a:lnTo>
                    <a:lnTo>
                      <a:pt x="661" y="5"/>
                    </a:lnTo>
                    <a:lnTo>
                      <a:pt x="665" y="5"/>
                    </a:lnTo>
                    <a:lnTo>
                      <a:pt x="669" y="6"/>
                    </a:lnTo>
                    <a:lnTo>
                      <a:pt x="673" y="4"/>
                    </a:lnTo>
                    <a:lnTo>
                      <a:pt x="677" y="4"/>
                    </a:lnTo>
                    <a:lnTo>
                      <a:pt x="681" y="6"/>
                    </a:lnTo>
                    <a:lnTo>
                      <a:pt x="685" y="4"/>
                    </a:lnTo>
                    <a:lnTo>
                      <a:pt x="688" y="5"/>
                    </a:lnTo>
                    <a:lnTo>
                      <a:pt x="692" y="5"/>
                    </a:lnTo>
                    <a:lnTo>
                      <a:pt x="696" y="4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5"/>
                    </a:lnTo>
                    <a:lnTo>
                      <a:pt x="712" y="4"/>
                    </a:lnTo>
                    <a:lnTo>
                      <a:pt x="716" y="4"/>
                    </a:lnTo>
                    <a:lnTo>
                      <a:pt x="720" y="4"/>
                    </a:lnTo>
                    <a:lnTo>
                      <a:pt x="724" y="5"/>
                    </a:lnTo>
                    <a:lnTo>
                      <a:pt x="728" y="4"/>
                    </a:lnTo>
                    <a:lnTo>
                      <a:pt x="732" y="4"/>
                    </a:lnTo>
                    <a:lnTo>
                      <a:pt x="736" y="5"/>
                    </a:lnTo>
                    <a:lnTo>
                      <a:pt x="740" y="4"/>
                    </a:lnTo>
                    <a:lnTo>
                      <a:pt x="744" y="4"/>
                    </a:lnTo>
                    <a:lnTo>
                      <a:pt x="748" y="4"/>
                    </a:lnTo>
                    <a:lnTo>
                      <a:pt x="751" y="3"/>
                    </a:lnTo>
                    <a:lnTo>
                      <a:pt x="755" y="5"/>
                    </a:lnTo>
                    <a:lnTo>
                      <a:pt x="759" y="5"/>
                    </a:lnTo>
                    <a:lnTo>
                      <a:pt x="763" y="4"/>
                    </a:lnTo>
                    <a:lnTo>
                      <a:pt x="767" y="3"/>
                    </a:lnTo>
                    <a:lnTo>
                      <a:pt x="771" y="3"/>
                    </a:lnTo>
                    <a:lnTo>
                      <a:pt x="775" y="4"/>
                    </a:lnTo>
                    <a:lnTo>
                      <a:pt x="779" y="5"/>
                    </a:lnTo>
                    <a:lnTo>
                      <a:pt x="783" y="4"/>
                    </a:lnTo>
                    <a:lnTo>
                      <a:pt x="787" y="4"/>
                    </a:lnTo>
                    <a:lnTo>
                      <a:pt x="791" y="3"/>
                    </a:lnTo>
                    <a:lnTo>
                      <a:pt x="795" y="4"/>
                    </a:lnTo>
                    <a:lnTo>
                      <a:pt x="799" y="4"/>
                    </a:lnTo>
                    <a:lnTo>
                      <a:pt x="803" y="4"/>
                    </a:lnTo>
                    <a:lnTo>
                      <a:pt x="807" y="4"/>
                    </a:lnTo>
                    <a:lnTo>
                      <a:pt x="811" y="4"/>
                    </a:lnTo>
                    <a:lnTo>
                      <a:pt x="814" y="4"/>
                    </a:lnTo>
                    <a:lnTo>
                      <a:pt x="818" y="3"/>
                    </a:lnTo>
                    <a:lnTo>
                      <a:pt x="822" y="4"/>
                    </a:lnTo>
                    <a:lnTo>
                      <a:pt x="826" y="4"/>
                    </a:lnTo>
                    <a:lnTo>
                      <a:pt x="830" y="3"/>
                    </a:lnTo>
                    <a:lnTo>
                      <a:pt x="834" y="3"/>
                    </a:lnTo>
                    <a:lnTo>
                      <a:pt x="838" y="4"/>
                    </a:lnTo>
                    <a:lnTo>
                      <a:pt x="842" y="4"/>
                    </a:lnTo>
                    <a:lnTo>
                      <a:pt x="846" y="3"/>
                    </a:lnTo>
                    <a:lnTo>
                      <a:pt x="850" y="3"/>
                    </a:lnTo>
                    <a:lnTo>
                      <a:pt x="854" y="3"/>
                    </a:lnTo>
                    <a:lnTo>
                      <a:pt x="858" y="3"/>
                    </a:lnTo>
                    <a:lnTo>
                      <a:pt x="862" y="3"/>
                    </a:lnTo>
                    <a:lnTo>
                      <a:pt x="866" y="3"/>
                    </a:lnTo>
                    <a:lnTo>
                      <a:pt x="870" y="3"/>
                    </a:lnTo>
                    <a:lnTo>
                      <a:pt x="874" y="4"/>
                    </a:lnTo>
                    <a:lnTo>
                      <a:pt x="877" y="5"/>
                    </a:lnTo>
                    <a:lnTo>
                      <a:pt x="881" y="3"/>
                    </a:lnTo>
                    <a:lnTo>
                      <a:pt x="885" y="3"/>
                    </a:lnTo>
                    <a:lnTo>
                      <a:pt x="889" y="4"/>
                    </a:lnTo>
                    <a:lnTo>
                      <a:pt x="893" y="5"/>
                    </a:lnTo>
                    <a:lnTo>
                      <a:pt x="897" y="3"/>
                    </a:lnTo>
                    <a:lnTo>
                      <a:pt x="901" y="4"/>
                    </a:lnTo>
                    <a:lnTo>
                      <a:pt x="905" y="3"/>
                    </a:lnTo>
                    <a:lnTo>
                      <a:pt x="909" y="3"/>
                    </a:lnTo>
                    <a:lnTo>
                      <a:pt x="913" y="4"/>
                    </a:lnTo>
                    <a:lnTo>
                      <a:pt x="917" y="5"/>
                    </a:lnTo>
                    <a:lnTo>
                      <a:pt x="921" y="3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4"/>
                    </a:lnTo>
                    <a:lnTo>
                      <a:pt x="937" y="5"/>
                    </a:lnTo>
                    <a:lnTo>
                      <a:pt x="940" y="4"/>
                    </a:lnTo>
                    <a:lnTo>
                      <a:pt x="944" y="2"/>
                    </a:lnTo>
                    <a:lnTo>
                      <a:pt x="948" y="4"/>
                    </a:lnTo>
                    <a:lnTo>
                      <a:pt x="952" y="3"/>
                    </a:lnTo>
                    <a:lnTo>
                      <a:pt x="956" y="4"/>
                    </a:lnTo>
                    <a:lnTo>
                      <a:pt x="960" y="3"/>
                    </a:lnTo>
                    <a:lnTo>
                      <a:pt x="964" y="2"/>
                    </a:lnTo>
                    <a:lnTo>
                      <a:pt x="968" y="3"/>
                    </a:lnTo>
                    <a:lnTo>
                      <a:pt x="972" y="4"/>
                    </a:lnTo>
                    <a:lnTo>
                      <a:pt x="976" y="2"/>
                    </a:lnTo>
                    <a:lnTo>
                      <a:pt x="980" y="2"/>
                    </a:lnTo>
                    <a:lnTo>
                      <a:pt x="984" y="3"/>
                    </a:lnTo>
                    <a:lnTo>
                      <a:pt x="988" y="3"/>
                    </a:lnTo>
                    <a:lnTo>
                      <a:pt x="992" y="4"/>
                    </a:lnTo>
                    <a:lnTo>
                      <a:pt x="996" y="4"/>
                    </a:lnTo>
                    <a:lnTo>
                      <a:pt x="999" y="3"/>
                    </a:lnTo>
                    <a:lnTo>
                      <a:pt x="1003" y="3"/>
                    </a:lnTo>
                    <a:lnTo>
                      <a:pt x="1007" y="2"/>
                    </a:lnTo>
                    <a:lnTo>
                      <a:pt x="1011" y="4"/>
                    </a:lnTo>
                    <a:lnTo>
                      <a:pt x="1015" y="4"/>
                    </a:lnTo>
                    <a:lnTo>
                      <a:pt x="1019" y="3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3"/>
                    </a:lnTo>
                    <a:lnTo>
                      <a:pt x="1039" y="3"/>
                    </a:lnTo>
                    <a:lnTo>
                      <a:pt x="1043" y="3"/>
                    </a:lnTo>
                    <a:lnTo>
                      <a:pt x="1047" y="4"/>
                    </a:lnTo>
                    <a:lnTo>
                      <a:pt x="1051" y="2"/>
                    </a:lnTo>
                    <a:lnTo>
                      <a:pt x="1055" y="2"/>
                    </a:lnTo>
                    <a:lnTo>
                      <a:pt x="1059" y="2"/>
                    </a:lnTo>
                    <a:lnTo>
                      <a:pt x="1062" y="3"/>
                    </a:lnTo>
                    <a:lnTo>
                      <a:pt x="1066" y="2"/>
                    </a:lnTo>
                    <a:lnTo>
                      <a:pt x="1070" y="3"/>
                    </a:lnTo>
                    <a:lnTo>
                      <a:pt x="1074" y="2"/>
                    </a:lnTo>
                    <a:lnTo>
                      <a:pt x="1078" y="3"/>
                    </a:lnTo>
                    <a:lnTo>
                      <a:pt x="1082" y="2"/>
                    </a:lnTo>
                    <a:lnTo>
                      <a:pt x="1086" y="2"/>
                    </a:lnTo>
                    <a:lnTo>
                      <a:pt x="1090" y="3"/>
                    </a:lnTo>
                    <a:lnTo>
                      <a:pt x="1094" y="2"/>
                    </a:lnTo>
                    <a:lnTo>
                      <a:pt x="1098" y="2"/>
                    </a:lnTo>
                    <a:lnTo>
                      <a:pt x="1102" y="3"/>
                    </a:lnTo>
                    <a:lnTo>
                      <a:pt x="1106" y="3"/>
                    </a:lnTo>
                    <a:lnTo>
                      <a:pt x="1110" y="1"/>
                    </a:lnTo>
                    <a:lnTo>
                      <a:pt x="1114" y="1"/>
                    </a:lnTo>
                    <a:lnTo>
                      <a:pt x="1118" y="2"/>
                    </a:lnTo>
                    <a:lnTo>
                      <a:pt x="1122" y="2"/>
                    </a:lnTo>
                    <a:lnTo>
                      <a:pt x="1125" y="2"/>
                    </a:lnTo>
                    <a:lnTo>
                      <a:pt x="1129" y="2"/>
                    </a:lnTo>
                    <a:lnTo>
                      <a:pt x="1133" y="2"/>
                    </a:lnTo>
                    <a:lnTo>
                      <a:pt x="1137" y="3"/>
                    </a:lnTo>
                    <a:lnTo>
                      <a:pt x="1141" y="2"/>
                    </a:lnTo>
                    <a:lnTo>
                      <a:pt x="1145" y="3"/>
                    </a:lnTo>
                    <a:lnTo>
                      <a:pt x="1149" y="3"/>
                    </a:lnTo>
                    <a:lnTo>
                      <a:pt x="1153" y="2"/>
                    </a:lnTo>
                    <a:lnTo>
                      <a:pt x="1157" y="3"/>
                    </a:lnTo>
                    <a:lnTo>
                      <a:pt x="1161" y="3"/>
                    </a:lnTo>
                    <a:lnTo>
                      <a:pt x="1165" y="2"/>
                    </a:lnTo>
                    <a:lnTo>
                      <a:pt x="1169" y="2"/>
                    </a:lnTo>
                    <a:lnTo>
                      <a:pt x="1173" y="3"/>
                    </a:lnTo>
                    <a:lnTo>
                      <a:pt x="1177" y="2"/>
                    </a:lnTo>
                    <a:lnTo>
                      <a:pt x="1181" y="2"/>
                    </a:lnTo>
                    <a:lnTo>
                      <a:pt x="1185" y="2"/>
                    </a:lnTo>
                    <a:lnTo>
                      <a:pt x="1188" y="3"/>
                    </a:lnTo>
                    <a:lnTo>
                      <a:pt x="1192" y="2"/>
                    </a:lnTo>
                    <a:lnTo>
                      <a:pt x="1196" y="2"/>
                    </a:lnTo>
                    <a:lnTo>
                      <a:pt x="1200" y="3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3"/>
                    </a:lnTo>
                    <a:lnTo>
                      <a:pt x="1216" y="3"/>
                    </a:lnTo>
                    <a:lnTo>
                      <a:pt x="1220" y="2"/>
                    </a:lnTo>
                    <a:lnTo>
                      <a:pt x="1224" y="2"/>
                    </a:lnTo>
                    <a:lnTo>
                      <a:pt x="1228" y="3"/>
                    </a:lnTo>
                    <a:lnTo>
                      <a:pt x="1232" y="3"/>
                    </a:lnTo>
                    <a:lnTo>
                      <a:pt x="1236" y="3"/>
                    </a:lnTo>
                    <a:lnTo>
                      <a:pt x="1240" y="2"/>
                    </a:lnTo>
                    <a:lnTo>
                      <a:pt x="1244" y="3"/>
                    </a:lnTo>
                    <a:lnTo>
                      <a:pt x="1248" y="3"/>
                    </a:lnTo>
                    <a:lnTo>
                      <a:pt x="1251" y="3"/>
                    </a:lnTo>
                    <a:lnTo>
                      <a:pt x="1255" y="4"/>
                    </a:lnTo>
                    <a:lnTo>
                      <a:pt x="1259" y="3"/>
                    </a:lnTo>
                    <a:lnTo>
                      <a:pt x="1263" y="2"/>
                    </a:lnTo>
                    <a:lnTo>
                      <a:pt x="1267" y="4"/>
                    </a:lnTo>
                    <a:lnTo>
                      <a:pt x="1271" y="2"/>
                    </a:lnTo>
                    <a:lnTo>
                      <a:pt x="1275" y="2"/>
                    </a:lnTo>
                    <a:lnTo>
                      <a:pt x="1279" y="3"/>
                    </a:lnTo>
                    <a:lnTo>
                      <a:pt x="1283" y="4"/>
                    </a:lnTo>
                    <a:lnTo>
                      <a:pt x="1287" y="2"/>
                    </a:lnTo>
                    <a:lnTo>
                      <a:pt x="1291" y="3"/>
                    </a:lnTo>
                    <a:lnTo>
                      <a:pt x="1295" y="3"/>
                    </a:lnTo>
                    <a:lnTo>
                      <a:pt x="1299" y="3"/>
                    </a:lnTo>
                    <a:lnTo>
                      <a:pt x="1303" y="2"/>
                    </a:lnTo>
                    <a:lnTo>
                      <a:pt x="1307" y="3"/>
                    </a:lnTo>
                    <a:lnTo>
                      <a:pt x="1311" y="2"/>
                    </a:lnTo>
                    <a:lnTo>
                      <a:pt x="1314" y="2"/>
                    </a:lnTo>
                    <a:lnTo>
                      <a:pt x="1318" y="3"/>
                    </a:lnTo>
                    <a:lnTo>
                      <a:pt x="1322" y="2"/>
                    </a:lnTo>
                    <a:lnTo>
                      <a:pt x="1326" y="2"/>
                    </a:lnTo>
                    <a:lnTo>
                      <a:pt x="1330" y="4"/>
                    </a:lnTo>
                    <a:lnTo>
                      <a:pt x="1334" y="2"/>
                    </a:lnTo>
                    <a:lnTo>
                      <a:pt x="1338" y="2"/>
                    </a:lnTo>
                    <a:lnTo>
                      <a:pt x="1342" y="3"/>
                    </a:lnTo>
                    <a:lnTo>
                      <a:pt x="1346" y="3"/>
                    </a:lnTo>
                    <a:lnTo>
                      <a:pt x="1350" y="2"/>
                    </a:lnTo>
                    <a:lnTo>
                      <a:pt x="1354" y="2"/>
                    </a:lnTo>
                    <a:lnTo>
                      <a:pt x="1358" y="2"/>
                    </a:lnTo>
                    <a:lnTo>
                      <a:pt x="1362" y="3"/>
                    </a:lnTo>
                    <a:lnTo>
                      <a:pt x="1366" y="3"/>
                    </a:lnTo>
                    <a:lnTo>
                      <a:pt x="1370" y="3"/>
                    </a:lnTo>
                    <a:lnTo>
                      <a:pt x="1374" y="3"/>
                    </a:lnTo>
                    <a:lnTo>
                      <a:pt x="1377" y="4"/>
                    </a:lnTo>
                    <a:lnTo>
                      <a:pt x="1381" y="3"/>
                    </a:lnTo>
                    <a:lnTo>
                      <a:pt x="1385" y="3"/>
                    </a:lnTo>
                    <a:lnTo>
                      <a:pt x="1389" y="2"/>
                    </a:lnTo>
                    <a:lnTo>
                      <a:pt x="1393" y="3"/>
                    </a:lnTo>
                    <a:lnTo>
                      <a:pt x="1397" y="3"/>
                    </a:lnTo>
                    <a:lnTo>
                      <a:pt x="1401" y="3"/>
                    </a:lnTo>
                    <a:lnTo>
                      <a:pt x="1405" y="3"/>
                    </a:lnTo>
                    <a:lnTo>
                      <a:pt x="1409" y="3"/>
                    </a:lnTo>
                    <a:lnTo>
                      <a:pt x="1413" y="3"/>
                    </a:lnTo>
                    <a:lnTo>
                      <a:pt x="1417" y="2"/>
                    </a:lnTo>
                    <a:lnTo>
                      <a:pt x="1421" y="2"/>
                    </a:lnTo>
                    <a:lnTo>
                      <a:pt x="1425" y="2"/>
                    </a:lnTo>
                    <a:lnTo>
                      <a:pt x="1429" y="3"/>
                    </a:lnTo>
                    <a:lnTo>
                      <a:pt x="1433" y="3"/>
                    </a:lnTo>
                    <a:lnTo>
                      <a:pt x="1437" y="2"/>
                    </a:lnTo>
                    <a:lnTo>
                      <a:pt x="1440" y="3"/>
                    </a:lnTo>
                    <a:lnTo>
                      <a:pt x="1444" y="2"/>
                    </a:lnTo>
                    <a:lnTo>
                      <a:pt x="1448" y="3"/>
                    </a:lnTo>
                    <a:lnTo>
                      <a:pt x="1452" y="2"/>
                    </a:lnTo>
                    <a:lnTo>
                      <a:pt x="1456" y="3"/>
                    </a:lnTo>
                    <a:lnTo>
                      <a:pt x="1460" y="3"/>
                    </a:lnTo>
                    <a:lnTo>
                      <a:pt x="1464" y="3"/>
                    </a:lnTo>
                    <a:lnTo>
                      <a:pt x="1468" y="3"/>
                    </a:lnTo>
                    <a:lnTo>
                      <a:pt x="1472" y="3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2"/>
                    </a:lnTo>
                    <a:lnTo>
                      <a:pt x="1488" y="2"/>
                    </a:lnTo>
                    <a:lnTo>
                      <a:pt x="1492" y="3"/>
                    </a:lnTo>
                    <a:lnTo>
                      <a:pt x="1496" y="2"/>
                    </a:lnTo>
                    <a:lnTo>
                      <a:pt x="1499" y="3"/>
                    </a:lnTo>
                    <a:lnTo>
                      <a:pt x="1503" y="3"/>
                    </a:lnTo>
                    <a:lnTo>
                      <a:pt x="1507" y="2"/>
                    </a:lnTo>
                    <a:lnTo>
                      <a:pt x="1511" y="4"/>
                    </a:lnTo>
                    <a:lnTo>
                      <a:pt x="1515" y="3"/>
                    </a:lnTo>
                    <a:lnTo>
                      <a:pt x="1519" y="3"/>
                    </a:lnTo>
                    <a:lnTo>
                      <a:pt x="1523" y="3"/>
                    </a:lnTo>
                    <a:lnTo>
                      <a:pt x="1527" y="2"/>
                    </a:lnTo>
                    <a:lnTo>
                      <a:pt x="1531" y="3"/>
                    </a:lnTo>
                    <a:lnTo>
                      <a:pt x="1535" y="2"/>
                    </a:lnTo>
                    <a:lnTo>
                      <a:pt x="1539" y="2"/>
                    </a:lnTo>
                    <a:lnTo>
                      <a:pt x="1543" y="3"/>
                    </a:lnTo>
                    <a:lnTo>
                      <a:pt x="1547" y="3"/>
                    </a:lnTo>
                    <a:lnTo>
                      <a:pt x="1551" y="3"/>
                    </a:lnTo>
                    <a:lnTo>
                      <a:pt x="1555" y="3"/>
                    </a:lnTo>
                    <a:lnTo>
                      <a:pt x="1559" y="3"/>
                    </a:lnTo>
                    <a:lnTo>
                      <a:pt x="1562" y="3"/>
                    </a:lnTo>
                    <a:lnTo>
                      <a:pt x="1566" y="3"/>
                    </a:lnTo>
                    <a:lnTo>
                      <a:pt x="1570" y="3"/>
                    </a:lnTo>
                    <a:lnTo>
                      <a:pt x="1574" y="2"/>
                    </a:lnTo>
                    <a:lnTo>
                      <a:pt x="1578" y="2"/>
                    </a:lnTo>
                    <a:lnTo>
                      <a:pt x="1582" y="3"/>
                    </a:lnTo>
                    <a:lnTo>
                      <a:pt x="1586" y="3"/>
                    </a:lnTo>
                    <a:lnTo>
                      <a:pt x="1590" y="3"/>
                    </a:lnTo>
                    <a:lnTo>
                      <a:pt x="1594" y="3"/>
                    </a:lnTo>
                    <a:lnTo>
                      <a:pt x="1598" y="2"/>
                    </a:lnTo>
                    <a:lnTo>
                      <a:pt x="1602" y="3"/>
                    </a:lnTo>
                    <a:lnTo>
                      <a:pt x="1606" y="3"/>
                    </a:lnTo>
                    <a:lnTo>
                      <a:pt x="1610" y="3"/>
                    </a:lnTo>
                    <a:lnTo>
                      <a:pt x="1614" y="3"/>
                    </a:lnTo>
                    <a:lnTo>
                      <a:pt x="1618" y="3"/>
                    </a:lnTo>
                    <a:lnTo>
                      <a:pt x="1622" y="2"/>
                    </a:lnTo>
                    <a:lnTo>
                      <a:pt x="1625" y="2"/>
                    </a:lnTo>
                    <a:lnTo>
                      <a:pt x="1629" y="3"/>
                    </a:lnTo>
                    <a:lnTo>
                      <a:pt x="1633" y="4"/>
                    </a:lnTo>
                    <a:lnTo>
                      <a:pt x="1637" y="3"/>
                    </a:lnTo>
                    <a:lnTo>
                      <a:pt x="1641" y="3"/>
                    </a:lnTo>
                    <a:lnTo>
                      <a:pt x="1645" y="3"/>
                    </a:lnTo>
                    <a:lnTo>
                      <a:pt x="1649" y="3"/>
                    </a:lnTo>
                    <a:lnTo>
                      <a:pt x="1653" y="3"/>
                    </a:lnTo>
                    <a:lnTo>
                      <a:pt x="1657" y="3"/>
                    </a:lnTo>
                    <a:lnTo>
                      <a:pt x="1661" y="3"/>
                    </a:lnTo>
                    <a:lnTo>
                      <a:pt x="1665" y="3"/>
                    </a:lnTo>
                    <a:lnTo>
                      <a:pt x="1669" y="2"/>
                    </a:lnTo>
                    <a:lnTo>
                      <a:pt x="1673" y="4"/>
                    </a:lnTo>
                    <a:lnTo>
                      <a:pt x="1677" y="3"/>
                    </a:lnTo>
                    <a:lnTo>
                      <a:pt x="1681" y="3"/>
                    </a:lnTo>
                    <a:lnTo>
                      <a:pt x="1685" y="2"/>
                    </a:lnTo>
                    <a:lnTo>
                      <a:pt x="1688" y="2"/>
                    </a:lnTo>
                    <a:lnTo>
                      <a:pt x="1692" y="3"/>
                    </a:lnTo>
                    <a:lnTo>
                      <a:pt x="1696" y="3"/>
                    </a:lnTo>
                    <a:lnTo>
                      <a:pt x="1700" y="3"/>
                    </a:lnTo>
                    <a:lnTo>
                      <a:pt x="1704" y="3"/>
                    </a:lnTo>
                    <a:lnTo>
                      <a:pt x="1708" y="3"/>
                    </a:lnTo>
                    <a:lnTo>
                      <a:pt x="1712" y="3"/>
                    </a:lnTo>
                    <a:lnTo>
                      <a:pt x="1716" y="3"/>
                    </a:lnTo>
                    <a:lnTo>
                      <a:pt x="1720" y="2"/>
                    </a:lnTo>
                    <a:lnTo>
                      <a:pt x="1724" y="3"/>
                    </a:lnTo>
                    <a:lnTo>
                      <a:pt x="1728" y="3"/>
                    </a:lnTo>
                    <a:lnTo>
                      <a:pt x="1732" y="4"/>
                    </a:lnTo>
                    <a:lnTo>
                      <a:pt x="1736" y="3"/>
                    </a:lnTo>
                    <a:lnTo>
                      <a:pt x="1740" y="3"/>
                    </a:lnTo>
                    <a:lnTo>
                      <a:pt x="1744" y="3"/>
                    </a:lnTo>
                    <a:lnTo>
                      <a:pt x="1748" y="4"/>
                    </a:lnTo>
                    <a:lnTo>
                      <a:pt x="1751" y="3"/>
                    </a:lnTo>
                    <a:lnTo>
                      <a:pt x="1755" y="4"/>
                    </a:lnTo>
                    <a:lnTo>
                      <a:pt x="1759" y="4"/>
                    </a:lnTo>
                    <a:lnTo>
                      <a:pt x="1763" y="3"/>
                    </a:lnTo>
                    <a:lnTo>
                      <a:pt x="1767" y="3"/>
                    </a:lnTo>
                    <a:lnTo>
                      <a:pt x="1771" y="3"/>
                    </a:lnTo>
                    <a:lnTo>
                      <a:pt x="1775" y="3"/>
                    </a:lnTo>
                    <a:lnTo>
                      <a:pt x="1779" y="5"/>
                    </a:lnTo>
                    <a:lnTo>
                      <a:pt x="1783" y="3"/>
                    </a:lnTo>
                    <a:lnTo>
                      <a:pt x="1787" y="3"/>
                    </a:lnTo>
                    <a:lnTo>
                      <a:pt x="1791" y="3"/>
                    </a:lnTo>
                    <a:lnTo>
                      <a:pt x="1795" y="3"/>
                    </a:lnTo>
                    <a:lnTo>
                      <a:pt x="1799" y="3"/>
                    </a:lnTo>
                    <a:lnTo>
                      <a:pt x="1803" y="2"/>
                    </a:lnTo>
                    <a:lnTo>
                      <a:pt x="1807" y="3"/>
                    </a:lnTo>
                    <a:lnTo>
                      <a:pt x="1811" y="4"/>
                    </a:lnTo>
                    <a:lnTo>
                      <a:pt x="1814" y="3"/>
                    </a:lnTo>
                    <a:lnTo>
                      <a:pt x="1818" y="4"/>
                    </a:lnTo>
                    <a:lnTo>
                      <a:pt x="1822" y="3"/>
                    </a:lnTo>
                    <a:lnTo>
                      <a:pt x="1826" y="4"/>
                    </a:lnTo>
                    <a:lnTo>
                      <a:pt x="1830" y="3"/>
                    </a:lnTo>
                    <a:lnTo>
                      <a:pt x="1834" y="4"/>
                    </a:lnTo>
                    <a:lnTo>
                      <a:pt x="1838" y="3"/>
                    </a:lnTo>
                    <a:lnTo>
                      <a:pt x="1842" y="3"/>
                    </a:lnTo>
                    <a:lnTo>
                      <a:pt x="1846" y="3"/>
                    </a:lnTo>
                    <a:lnTo>
                      <a:pt x="1850" y="3"/>
                    </a:lnTo>
                    <a:lnTo>
                      <a:pt x="1854" y="4"/>
                    </a:lnTo>
                    <a:lnTo>
                      <a:pt x="1858" y="3"/>
                    </a:lnTo>
                    <a:lnTo>
                      <a:pt x="1862" y="3"/>
                    </a:lnTo>
                    <a:lnTo>
                      <a:pt x="1866" y="3"/>
                    </a:lnTo>
                    <a:lnTo>
                      <a:pt x="1870" y="3"/>
                    </a:lnTo>
                    <a:lnTo>
                      <a:pt x="1874" y="4"/>
                    </a:lnTo>
                    <a:lnTo>
                      <a:pt x="1877" y="3"/>
                    </a:lnTo>
                    <a:lnTo>
                      <a:pt x="1881" y="3"/>
                    </a:lnTo>
                    <a:lnTo>
                      <a:pt x="1885" y="3"/>
                    </a:lnTo>
                    <a:lnTo>
                      <a:pt x="1889" y="5"/>
                    </a:lnTo>
                    <a:lnTo>
                      <a:pt x="1893" y="3"/>
                    </a:lnTo>
                    <a:lnTo>
                      <a:pt x="1897" y="3"/>
                    </a:lnTo>
                    <a:lnTo>
                      <a:pt x="1901" y="3"/>
                    </a:lnTo>
                    <a:lnTo>
                      <a:pt x="1905" y="3"/>
                    </a:lnTo>
                    <a:lnTo>
                      <a:pt x="1909" y="3"/>
                    </a:lnTo>
                    <a:lnTo>
                      <a:pt x="1913" y="3"/>
                    </a:lnTo>
                    <a:lnTo>
                      <a:pt x="1917" y="3"/>
                    </a:lnTo>
                    <a:lnTo>
                      <a:pt x="1921" y="5"/>
                    </a:lnTo>
                    <a:lnTo>
                      <a:pt x="1925" y="3"/>
                    </a:lnTo>
                    <a:lnTo>
                      <a:pt x="1929" y="4"/>
                    </a:lnTo>
                    <a:lnTo>
                      <a:pt x="1933" y="3"/>
                    </a:lnTo>
                    <a:lnTo>
                      <a:pt x="1937" y="2"/>
                    </a:lnTo>
                    <a:lnTo>
                      <a:pt x="1940" y="3"/>
                    </a:lnTo>
                    <a:lnTo>
                      <a:pt x="1944" y="5"/>
                    </a:lnTo>
                    <a:lnTo>
                      <a:pt x="1948" y="4"/>
                    </a:lnTo>
                    <a:lnTo>
                      <a:pt x="1952" y="4"/>
                    </a:lnTo>
                    <a:lnTo>
                      <a:pt x="1956" y="3"/>
                    </a:lnTo>
                    <a:lnTo>
                      <a:pt x="1960" y="3"/>
                    </a:lnTo>
                    <a:lnTo>
                      <a:pt x="1964" y="3"/>
                    </a:lnTo>
                    <a:lnTo>
                      <a:pt x="1968" y="4"/>
                    </a:lnTo>
                    <a:lnTo>
                      <a:pt x="1972" y="3"/>
                    </a:lnTo>
                    <a:lnTo>
                      <a:pt x="1976" y="3"/>
                    </a:lnTo>
                    <a:lnTo>
                      <a:pt x="1980" y="4"/>
                    </a:lnTo>
                    <a:lnTo>
                      <a:pt x="1984" y="4"/>
                    </a:lnTo>
                    <a:lnTo>
                      <a:pt x="1988" y="4"/>
                    </a:lnTo>
                    <a:lnTo>
                      <a:pt x="1992" y="4"/>
                    </a:lnTo>
                    <a:lnTo>
                      <a:pt x="1996" y="3"/>
                    </a:lnTo>
                    <a:lnTo>
                      <a:pt x="1999" y="3"/>
                    </a:lnTo>
                    <a:lnTo>
                      <a:pt x="2003" y="4"/>
                    </a:lnTo>
                    <a:lnTo>
                      <a:pt x="2007" y="3"/>
                    </a:lnTo>
                    <a:lnTo>
                      <a:pt x="2011" y="3"/>
                    </a:lnTo>
                    <a:lnTo>
                      <a:pt x="2015" y="3"/>
                    </a:lnTo>
                    <a:lnTo>
                      <a:pt x="2019" y="3"/>
                    </a:lnTo>
                    <a:lnTo>
                      <a:pt x="2023" y="3"/>
                    </a:lnTo>
                    <a:lnTo>
                      <a:pt x="2027" y="3"/>
                    </a:lnTo>
                    <a:lnTo>
                      <a:pt x="2031" y="3"/>
                    </a:lnTo>
                    <a:lnTo>
                      <a:pt x="2035" y="4"/>
                    </a:lnTo>
                    <a:lnTo>
                      <a:pt x="2039" y="3"/>
                    </a:lnTo>
                    <a:lnTo>
                      <a:pt x="2043" y="4"/>
                    </a:lnTo>
                    <a:lnTo>
                      <a:pt x="2047" y="4"/>
                    </a:lnTo>
                    <a:lnTo>
                      <a:pt x="2051" y="4"/>
                    </a:lnTo>
                    <a:lnTo>
                      <a:pt x="2055" y="3"/>
                    </a:lnTo>
                    <a:lnTo>
                      <a:pt x="2059" y="3"/>
                    </a:lnTo>
                    <a:lnTo>
                      <a:pt x="2062" y="4"/>
                    </a:lnTo>
                    <a:lnTo>
                      <a:pt x="2066" y="3"/>
                    </a:lnTo>
                    <a:lnTo>
                      <a:pt x="2070" y="5"/>
                    </a:lnTo>
                    <a:lnTo>
                      <a:pt x="2074" y="4"/>
                    </a:lnTo>
                    <a:lnTo>
                      <a:pt x="2078" y="3"/>
                    </a:lnTo>
                    <a:lnTo>
                      <a:pt x="2082" y="3"/>
                    </a:lnTo>
                    <a:lnTo>
                      <a:pt x="2086" y="4"/>
                    </a:lnTo>
                    <a:lnTo>
                      <a:pt x="2090" y="3"/>
                    </a:lnTo>
                    <a:lnTo>
                      <a:pt x="2094" y="5"/>
                    </a:lnTo>
                    <a:lnTo>
                      <a:pt x="2098" y="4"/>
                    </a:lnTo>
                    <a:lnTo>
                      <a:pt x="2102" y="3"/>
                    </a:lnTo>
                    <a:lnTo>
                      <a:pt x="2106" y="3"/>
                    </a:lnTo>
                    <a:lnTo>
                      <a:pt x="2110" y="3"/>
                    </a:lnTo>
                    <a:lnTo>
                      <a:pt x="2114" y="3"/>
                    </a:lnTo>
                    <a:lnTo>
                      <a:pt x="2118" y="4"/>
                    </a:lnTo>
                    <a:lnTo>
                      <a:pt x="2122" y="4"/>
                    </a:lnTo>
                    <a:lnTo>
                      <a:pt x="2125" y="4"/>
                    </a:lnTo>
                    <a:lnTo>
                      <a:pt x="2129" y="3"/>
                    </a:lnTo>
                    <a:lnTo>
                      <a:pt x="2133" y="5"/>
                    </a:lnTo>
                    <a:lnTo>
                      <a:pt x="2137" y="3"/>
                    </a:lnTo>
                    <a:lnTo>
                      <a:pt x="2141" y="3"/>
                    </a:lnTo>
                    <a:lnTo>
                      <a:pt x="2145" y="4"/>
                    </a:lnTo>
                    <a:lnTo>
                      <a:pt x="2149" y="4"/>
                    </a:lnTo>
                    <a:lnTo>
                      <a:pt x="2153" y="3"/>
                    </a:lnTo>
                    <a:lnTo>
                      <a:pt x="2157" y="3"/>
                    </a:lnTo>
                    <a:lnTo>
                      <a:pt x="2161" y="3"/>
                    </a:lnTo>
                    <a:lnTo>
                      <a:pt x="2165" y="3"/>
                    </a:lnTo>
                    <a:lnTo>
                      <a:pt x="2169" y="4"/>
                    </a:lnTo>
                    <a:lnTo>
                      <a:pt x="2173" y="4"/>
                    </a:lnTo>
                    <a:lnTo>
                      <a:pt x="2177" y="3"/>
                    </a:lnTo>
                    <a:lnTo>
                      <a:pt x="2181" y="3"/>
                    </a:lnTo>
                    <a:lnTo>
                      <a:pt x="2185" y="3"/>
                    </a:lnTo>
                    <a:lnTo>
                      <a:pt x="2188" y="4"/>
                    </a:lnTo>
                    <a:lnTo>
                      <a:pt x="2192" y="4"/>
                    </a:lnTo>
                    <a:lnTo>
                      <a:pt x="2196" y="3"/>
                    </a:lnTo>
                    <a:lnTo>
                      <a:pt x="2200" y="3"/>
                    </a:lnTo>
                    <a:lnTo>
                      <a:pt x="2204" y="4"/>
                    </a:lnTo>
                    <a:lnTo>
                      <a:pt x="2208" y="4"/>
                    </a:lnTo>
                    <a:lnTo>
                      <a:pt x="2212" y="4"/>
                    </a:lnTo>
                    <a:lnTo>
                      <a:pt x="2216" y="4"/>
                    </a:lnTo>
                    <a:lnTo>
                      <a:pt x="2220" y="4"/>
                    </a:lnTo>
                    <a:lnTo>
                      <a:pt x="2224" y="4"/>
                    </a:lnTo>
                    <a:lnTo>
                      <a:pt x="2228" y="4"/>
                    </a:lnTo>
                    <a:lnTo>
                      <a:pt x="2232" y="3"/>
                    </a:lnTo>
                    <a:lnTo>
                      <a:pt x="2236" y="4"/>
                    </a:lnTo>
                    <a:lnTo>
                      <a:pt x="2240" y="4"/>
                    </a:lnTo>
                    <a:lnTo>
                      <a:pt x="2244" y="5"/>
                    </a:lnTo>
                    <a:lnTo>
                      <a:pt x="2248" y="3"/>
                    </a:lnTo>
                    <a:lnTo>
                      <a:pt x="2251" y="3"/>
                    </a:lnTo>
                    <a:lnTo>
                      <a:pt x="2255" y="3"/>
                    </a:lnTo>
                    <a:lnTo>
                      <a:pt x="2259" y="3"/>
                    </a:lnTo>
                    <a:lnTo>
                      <a:pt x="2263" y="4"/>
                    </a:lnTo>
                    <a:lnTo>
                      <a:pt x="2267" y="4"/>
                    </a:lnTo>
                    <a:lnTo>
                      <a:pt x="2271" y="4"/>
                    </a:lnTo>
                    <a:lnTo>
                      <a:pt x="2275" y="4"/>
                    </a:lnTo>
                    <a:lnTo>
                      <a:pt x="2279" y="3"/>
                    </a:lnTo>
                    <a:lnTo>
                      <a:pt x="2283" y="3"/>
                    </a:lnTo>
                    <a:lnTo>
                      <a:pt x="2287" y="4"/>
                    </a:lnTo>
                    <a:lnTo>
                      <a:pt x="2291" y="4"/>
                    </a:lnTo>
                    <a:lnTo>
                      <a:pt x="2295" y="3"/>
                    </a:lnTo>
                    <a:lnTo>
                      <a:pt x="2299" y="4"/>
                    </a:lnTo>
                    <a:lnTo>
                      <a:pt x="2303" y="3"/>
                    </a:lnTo>
                    <a:lnTo>
                      <a:pt x="2307" y="3"/>
                    </a:lnTo>
                    <a:lnTo>
                      <a:pt x="2311" y="4"/>
                    </a:lnTo>
                    <a:lnTo>
                      <a:pt x="2314" y="4"/>
                    </a:lnTo>
                    <a:lnTo>
                      <a:pt x="2318" y="4"/>
                    </a:lnTo>
                    <a:lnTo>
                      <a:pt x="2322" y="4"/>
                    </a:lnTo>
                    <a:lnTo>
                      <a:pt x="2326" y="4"/>
                    </a:lnTo>
                    <a:lnTo>
                      <a:pt x="2330" y="3"/>
                    </a:lnTo>
                    <a:lnTo>
                      <a:pt x="2334" y="3"/>
                    </a:lnTo>
                    <a:lnTo>
                      <a:pt x="2338" y="4"/>
                    </a:lnTo>
                    <a:lnTo>
                      <a:pt x="2342" y="5"/>
                    </a:lnTo>
                    <a:lnTo>
                      <a:pt x="2346" y="3"/>
                    </a:lnTo>
                    <a:lnTo>
                      <a:pt x="2350" y="4"/>
                    </a:lnTo>
                    <a:lnTo>
                      <a:pt x="2354" y="4"/>
                    </a:lnTo>
                    <a:lnTo>
                      <a:pt x="2358" y="3"/>
                    </a:lnTo>
                    <a:lnTo>
                      <a:pt x="2362" y="4"/>
                    </a:lnTo>
                    <a:lnTo>
                      <a:pt x="2366" y="3"/>
                    </a:lnTo>
                    <a:lnTo>
                      <a:pt x="2370" y="4"/>
                    </a:lnTo>
                    <a:lnTo>
                      <a:pt x="2374" y="4"/>
                    </a:lnTo>
                    <a:lnTo>
                      <a:pt x="2377" y="4"/>
                    </a:lnTo>
                    <a:lnTo>
                      <a:pt x="2381" y="3"/>
                    </a:lnTo>
                    <a:lnTo>
                      <a:pt x="2385" y="4"/>
                    </a:lnTo>
                    <a:lnTo>
                      <a:pt x="2389" y="4"/>
                    </a:lnTo>
                    <a:lnTo>
                      <a:pt x="2393" y="4"/>
                    </a:lnTo>
                    <a:lnTo>
                      <a:pt x="2397" y="4"/>
                    </a:lnTo>
                    <a:lnTo>
                      <a:pt x="2401" y="5"/>
                    </a:lnTo>
                    <a:lnTo>
                      <a:pt x="2405" y="4"/>
                    </a:lnTo>
                    <a:lnTo>
                      <a:pt x="2409" y="4"/>
                    </a:lnTo>
                    <a:lnTo>
                      <a:pt x="2413" y="4"/>
                    </a:lnTo>
                    <a:lnTo>
                      <a:pt x="2417" y="4"/>
                    </a:lnTo>
                    <a:lnTo>
                      <a:pt x="2421" y="3"/>
                    </a:lnTo>
                    <a:lnTo>
                      <a:pt x="2425" y="4"/>
                    </a:lnTo>
                    <a:lnTo>
                      <a:pt x="2429" y="3"/>
                    </a:lnTo>
                    <a:lnTo>
                      <a:pt x="2433" y="3"/>
                    </a:lnTo>
                    <a:lnTo>
                      <a:pt x="2437" y="4"/>
                    </a:lnTo>
                    <a:lnTo>
                      <a:pt x="2440" y="4"/>
                    </a:lnTo>
                    <a:lnTo>
                      <a:pt x="2444" y="4"/>
                    </a:lnTo>
                    <a:lnTo>
                      <a:pt x="2448" y="3"/>
                    </a:lnTo>
                    <a:lnTo>
                      <a:pt x="2452" y="2"/>
                    </a:lnTo>
                    <a:lnTo>
                      <a:pt x="2456" y="3"/>
                    </a:lnTo>
                    <a:lnTo>
                      <a:pt x="2460" y="5"/>
                    </a:lnTo>
                    <a:lnTo>
                      <a:pt x="2464" y="3"/>
                    </a:lnTo>
                    <a:lnTo>
                      <a:pt x="2468" y="4"/>
                    </a:lnTo>
                    <a:lnTo>
                      <a:pt x="2472" y="3"/>
                    </a:lnTo>
                    <a:lnTo>
                      <a:pt x="2476" y="3"/>
                    </a:lnTo>
                    <a:lnTo>
                      <a:pt x="2480" y="4"/>
                    </a:lnTo>
                    <a:lnTo>
                      <a:pt x="2484" y="2"/>
                    </a:lnTo>
                    <a:lnTo>
                      <a:pt x="2488" y="4"/>
                    </a:lnTo>
                    <a:lnTo>
                      <a:pt x="2492" y="4"/>
                    </a:lnTo>
                    <a:lnTo>
                      <a:pt x="2496" y="4"/>
                    </a:lnTo>
                    <a:lnTo>
                      <a:pt x="2499" y="4"/>
                    </a:lnTo>
                    <a:lnTo>
                      <a:pt x="2503" y="3"/>
                    </a:lnTo>
                    <a:lnTo>
                      <a:pt x="2507" y="3"/>
                    </a:lnTo>
                    <a:lnTo>
                      <a:pt x="2511" y="3"/>
                    </a:lnTo>
                    <a:lnTo>
                      <a:pt x="2515" y="3"/>
                    </a:lnTo>
                    <a:lnTo>
                      <a:pt x="2519" y="3"/>
                    </a:lnTo>
                    <a:lnTo>
                      <a:pt x="2523" y="3"/>
                    </a:lnTo>
                    <a:lnTo>
                      <a:pt x="2527" y="3"/>
                    </a:lnTo>
                    <a:lnTo>
                      <a:pt x="2531" y="3"/>
                    </a:lnTo>
                    <a:lnTo>
                      <a:pt x="2535" y="5"/>
                    </a:lnTo>
                    <a:lnTo>
                      <a:pt x="2539" y="3"/>
                    </a:lnTo>
                    <a:lnTo>
                      <a:pt x="2543" y="2"/>
                    </a:lnTo>
                    <a:lnTo>
                      <a:pt x="2547" y="4"/>
                    </a:lnTo>
                    <a:lnTo>
                      <a:pt x="2551" y="3"/>
                    </a:lnTo>
                    <a:lnTo>
                      <a:pt x="2555" y="3"/>
                    </a:lnTo>
                    <a:lnTo>
                      <a:pt x="2559" y="3"/>
                    </a:lnTo>
                    <a:lnTo>
                      <a:pt x="2562" y="3"/>
                    </a:lnTo>
                    <a:lnTo>
                      <a:pt x="2566" y="3"/>
                    </a:lnTo>
                    <a:lnTo>
                      <a:pt x="2570" y="3"/>
                    </a:lnTo>
                    <a:lnTo>
                      <a:pt x="2574" y="5"/>
                    </a:lnTo>
                    <a:lnTo>
                      <a:pt x="2578" y="3"/>
                    </a:lnTo>
                    <a:lnTo>
                      <a:pt x="2582" y="4"/>
                    </a:lnTo>
                    <a:lnTo>
                      <a:pt x="2586" y="3"/>
                    </a:lnTo>
                    <a:lnTo>
                      <a:pt x="2590" y="4"/>
                    </a:lnTo>
                    <a:lnTo>
                      <a:pt x="2594" y="4"/>
                    </a:lnTo>
                    <a:lnTo>
                      <a:pt x="2598" y="3"/>
                    </a:lnTo>
                    <a:lnTo>
                      <a:pt x="2602" y="3"/>
                    </a:lnTo>
                    <a:lnTo>
                      <a:pt x="2606" y="3"/>
                    </a:lnTo>
                    <a:lnTo>
                      <a:pt x="2610" y="3"/>
                    </a:lnTo>
                    <a:lnTo>
                      <a:pt x="2614" y="3"/>
                    </a:lnTo>
                    <a:lnTo>
                      <a:pt x="2618" y="3"/>
                    </a:lnTo>
                    <a:lnTo>
                      <a:pt x="2622" y="4"/>
                    </a:lnTo>
                    <a:lnTo>
                      <a:pt x="2625" y="3"/>
                    </a:lnTo>
                    <a:lnTo>
                      <a:pt x="2629" y="3"/>
                    </a:lnTo>
                    <a:lnTo>
                      <a:pt x="2633" y="3"/>
                    </a:lnTo>
                    <a:lnTo>
                      <a:pt x="2637" y="4"/>
                    </a:lnTo>
                    <a:lnTo>
                      <a:pt x="2641" y="4"/>
                    </a:lnTo>
                    <a:lnTo>
                      <a:pt x="2645" y="4"/>
                    </a:lnTo>
                    <a:lnTo>
                      <a:pt x="2649" y="3"/>
                    </a:lnTo>
                    <a:lnTo>
                      <a:pt x="2653" y="3"/>
                    </a:lnTo>
                    <a:lnTo>
                      <a:pt x="2657" y="3"/>
                    </a:lnTo>
                    <a:lnTo>
                      <a:pt x="2661" y="3"/>
                    </a:lnTo>
                    <a:lnTo>
                      <a:pt x="2665" y="3"/>
                    </a:lnTo>
                    <a:lnTo>
                      <a:pt x="2669" y="4"/>
                    </a:lnTo>
                    <a:lnTo>
                      <a:pt x="2673" y="3"/>
                    </a:lnTo>
                    <a:lnTo>
                      <a:pt x="2677" y="4"/>
                    </a:lnTo>
                    <a:lnTo>
                      <a:pt x="2681" y="3"/>
                    </a:lnTo>
                    <a:lnTo>
                      <a:pt x="2685" y="5"/>
                    </a:lnTo>
                    <a:lnTo>
                      <a:pt x="2688" y="3"/>
                    </a:lnTo>
                    <a:lnTo>
                      <a:pt x="2692" y="2"/>
                    </a:lnTo>
                    <a:lnTo>
                      <a:pt x="2696" y="3"/>
                    </a:lnTo>
                    <a:lnTo>
                      <a:pt x="2700" y="4"/>
                    </a:lnTo>
                    <a:lnTo>
                      <a:pt x="2704" y="3"/>
                    </a:lnTo>
                    <a:lnTo>
                      <a:pt x="2708" y="3"/>
                    </a:lnTo>
                    <a:lnTo>
                      <a:pt x="2712" y="3"/>
                    </a:lnTo>
                    <a:lnTo>
                      <a:pt x="2716" y="3"/>
                    </a:lnTo>
                    <a:lnTo>
                      <a:pt x="2720" y="4"/>
                    </a:lnTo>
                    <a:lnTo>
                      <a:pt x="2724" y="3"/>
                    </a:lnTo>
                    <a:lnTo>
                      <a:pt x="2728" y="3"/>
                    </a:lnTo>
                    <a:lnTo>
                      <a:pt x="2732" y="3"/>
                    </a:lnTo>
                    <a:lnTo>
                      <a:pt x="2736" y="2"/>
                    </a:lnTo>
                    <a:lnTo>
                      <a:pt x="2740" y="4"/>
                    </a:lnTo>
                    <a:lnTo>
                      <a:pt x="2744" y="3"/>
                    </a:lnTo>
                    <a:lnTo>
                      <a:pt x="2748" y="3"/>
                    </a:lnTo>
                    <a:lnTo>
                      <a:pt x="2751" y="4"/>
                    </a:lnTo>
                    <a:lnTo>
                      <a:pt x="2755" y="3"/>
                    </a:lnTo>
                    <a:lnTo>
                      <a:pt x="2759" y="3"/>
                    </a:lnTo>
                    <a:lnTo>
                      <a:pt x="2763" y="3"/>
                    </a:lnTo>
                    <a:lnTo>
                      <a:pt x="2767" y="3"/>
                    </a:lnTo>
                    <a:lnTo>
                      <a:pt x="2771" y="2"/>
                    </a:lnTo>
                    <a:lnTo>
                      <a:pt x="2775" y="3"/>
                    </a:lnTo>
                    <a:lnTo>
                      <a:pt x="2779" y="3"/>
                    </a:lnTo>
                    <a:lnTo>
                      <a:pt x="2783" y="4"/>
                    </a:lnTo>
                    <a:lnTo>
                      <a:pt x="2787" y="2"/>
                    </a:lnTo>
                    <a:lnTo>
                      <a:pt x="2791" y="3"/>
                    </a:lnTo>
                    <a:lnTo>
                      <a:pt x="2795" y="4"/>
                    </a:lnTo>
                    <a:lnTo>
                      <a:pt x="2799" y="2"/>
                    </a:lnTo>
                    <a:lnTo>
                      <a:pt x="2803" y="3"/>
                    </a:lnTo>
                    <a:lnTo>
                      <a:pt x="2807" y="2"/>
                    </a:lnTo>
                    <a:lnTo>
                      <a:pt x="2811" y="3"/>
                    </a:lnTo>
                    <a:lnTo>
                      <a:pt x="2814" y="2"/>
                    </a:lnTo>
                    <a:lnTo>
                      <a:pt x="2818" y="3"/>
                    </a:lnTo>
                    <a:lnTo>
                      <a:pt x="2822" y="3"/>
                    </a:lnTo>
                    <a:lnTo>
                      <a:pt x="2826" y="3"/>
                    </a:lnTo>
                    <a:lnTo>
                      <a:pt x="2830" y="3"/>
                    </a:lnTo>
                    <a:lnTo>
                      <a:pt x="2834" y="3"/>
                    </a:lnTo>
                    <a:lnTo>
                      <a:pt x="2838" y="3"/>
                    </a:lnTo>
                    <a:lnTo>
                      <a:pt x="2842" y="3"/>
                    </a:lnTo>
                    <a:lnTo>
                      <a:pt x="2846" y="3"/>
                    </a:lnTo>
                    <a:lnTo>
                      <a:pt x="2850" y="2"/>
                    </a:lnTo>
                    <a:lnTo>
                      <a:pt x="2854" y="3"/>
                    </a:lnTo>
                    <a:lnTo>
                      <a:pt x="2858" y="3"/>
                    </a:lnTo>
                    <a:lnTo>
                      <a:pt x="2862" y="4"/>
                    </a:lnTo>
                    <a:lnTo>
                      <a:pt x="2866" y="2"/>
                    </a:lnTo>
                    <a:lnTo>
                      <a:pt x="2870" y="3"/>
                    </a:lnTo>
                    <a:lnTo>
                      <a:pt x="2874" y="3"/>
                    </a:lnTo>
                    <a:lnTo>
                      <a:pt x="2877" y="3"/>
                    </a:lnTo>
                    <a:lnTo>
                      <a:pt x="2881" y="3"/>
                    </a:lnTo>
                    <a:lnTo>
                      <a:pt x="2885" y="3"/>
                    </a:lnTo>
                    <a:lnTo>
                      <a:pt x="2889" y="3"/>
                    </a:lnTo>
                    <a:lnTo>
                      <a:pt x="2893" y="4"/>
                    </a:lnTo>
                    <a:lnTo>
                      <a:pt x="2897" y="3"/>
                    </a:lnTo>
                    <a:lnTo>
                      <a:pt x="2901" y="4"/>
                    </a:lnTo>
                    <a:lnTo>
                      <a:pt x="2905" y="4"/>
                    </a:lnTo>
                    <a:lnTo>
                      <a:pt x="2909" y="3"/>
                    </a:lnTo>
                    <a:lnTo>
                      <a:pt x="2913" y="3"/>
                    </a:lnTo>
                    <a:lnTo>
                      <a:pt x="2917" y="2"/>
                    </a:lnTo>
                    <a:lnTo>
                      <a:pt x="2921" y="3"/>
                    </a:lnTo>
                    <a:lnTo>
                      <a:pt x="2925" y="3"/>
                    </a:lnTo>
                    <a:lnTo>
                      <a:pt x="2929" y="3"/>
                    </a:lnTo>
                    <a:lnTo>
                      <a:pt x="2933" y="4"/>
                    </a:lnTo>
                    <a:lnTo>
                      <a:pt x="2937" y="4"/>
                    </a:lnTo>
                    <a:lnTo>
                      <a:pt x="2940" y="3"/>
                    </a:lnTo>
                    <a:lnTo>
                      <a:pt x="2944" y="4"/>
                    </a:lnTo>
                    <a:lnTo>
                      <a:pt x="2948" y="3"/>
                    </a:lnTo>
                    <a:lnTo>
                      <a:pt x="2952" y="3"/>
                    </a:lnTo>
                    <a:lnTo>
                      <a:pt x="2956" y="2"/>
                    </a:lnTo>
                    <a:lnTo>
                      <a:pt x="2960" y="3"/>
                    </a:lnTo>
                    <a:lnTo>
                      <a:pt x="2964" y="3"/>
                    </a:lnTo>
                    <a:lnTo>
                      <a:pt x="2968" y="3"/>
                    </a:lnTo>
                    <a:lnTo>
                      <a:pt x="2972" y="3"/>
                    </a:lnTo>
                    <a:lnTo>
                      <a:pt x="2976" y="3"/>
                    </a:lnTo>
                    <a:lnTo>
                      <a:pt x="2980" y="3"/>
                    </a:lnTo>
                    <a:lnTo>
                      <a:pt x="2984" y="3"/>
                    </a:lnTo>
                    <a:lnTo>
                      <a:pt x="2988" y="2"/>
                    </a:lnTo>
                    <a:lnTo>
                      <a:pt x="2992" y="4"/>
                    </a:lnTo>
                    <a:lnTo>
                      <a:pt x="2996" y="3"/>
                    </a:lnTo>
                    <a:lnTo>
                      <a:pt x="2999" y="2"/>
                    </a:lnTo>
                    <a:lnTo>
                      <a:pt x="3003" y="2"/>
                    </a:lnTo>
                    <a:lnTo>
                      <a:pt x="3007" y="2"/>
                    </a:lnTo>
                    <a:lnTo>
                      <a:pt x="3011" y="2"/>
                    </a:lnTo>
                    <a:lnTo>
                      <a:pt x="3015" y="2"/>
                    </a:lnTo>
                    <a:lnTo>
                      <a:pt x="3019" y="4"/>
                    </a:lnTo>
                    <a:lnTo>
                      <a:pt x="3023" y="3"/>
                    </a:lnTo>
                    <a:lnTo>
                      <a:pt x="3027" y="2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2"/>
                    </a:lnTo>
                    <a:lnTo>
                      <a:pt x="3043" y="3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2"/>
                    </a:lnTo>
                    <a:lnTo>
                      <a:pt x="3066" y="3"/>
                    </a:lnTo>
                    <a:lnTo>
                      <a:pt x="3070" y="2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3"/>
                    </a:lnTo>
                    <a:lnTo>
                      <a:pt x="3090" y="2"/>
                    </a:lnTo>
                    <a:lnTo>
                      <a:pt x="3094" y="3"/>
                    </a:lnTo>
                    <a:lnTo>
                      <a:pt x="3098" y="4"/>
                    </a:lnTo>
                    <a:lnTo>
                      <a:pt x="3102" y="3"/>
                    </a:lnTo>
                    <a:lnTo>
                      <a:pt x="3106" y="3"/>
                    </a:lnTo>
                    <a:lnTo>
                      <a:pt x="3110" y="2"/>
                    </a:lnTo>
                    <a:lnTo>
                      <a:pt x="3114" y="2"/>
                    </a:lnTo>
                    <a:lnTo>
                      <a:pt x="3118" y="3"/>
                    </a:lnTo>
                    <a:lnTo>
                      <a:pt x="3122" y="2"/>
                    </a:lnTo>
                    <a:lnTo>
                      <a:pt x="3125" y="2"/>
                    </a:lnTo>
                    <a:lnTo>
                      <a:pt x="3129" y="3"/>
                    </a:lnTo>
                    <a:lnTo>
                      <a:pt x="3133" y="3"/>
                    </a:lnTo>
                    <a:lnTo>
                      <a:pt x="3137" y="2"/>
                    </a:lnTo>
                    <a:lnTo>
                      <a:pt x="3141" y="3"/>
                    </a:lnTo>
                    <a:lnTo>
                      <a:pt x="3145" y="2"/>
                    </a:lnTo>
                    <a:lnTo>
                      <a:pt x="3149" y="3"/>
                    </a:lnTo>
                    <a:lnTo>
                      <a:pt x="3153" y="3"/>
                    </a:lnTo>
                    <a:lnTo>
                      <a:pt x="3157" y="3"/>
                    </a:lnTo>
                    <a:lnTo>
                      <a:pt x="3161" y="4"/>
                    </a:lnTo>
                    <a:lnTo>
                      <a:pt x="3165" y="2"/>
                    </a:lnTo>
                    <a:lnTo>
                      <a:pt x="3169" y="3"/>
                    </a:lnTo>
                    <a:lnTo>
                      <a:pt x="3173" y="3"/>
                    </a:lnTo>
                    <a:lnTo>
                      <a:pt x="3177" y="3"/>
                    </a:lnTo>
                    <a:lnTo>
                      <a:pt x="3181" y="3"/>
                    </a:lnTo>
                    <a:lnTo>
                      <a:pt x="3185" y="2"/>
                    </a:lnTo>
                    <a:lnTo>
                      <a:pt x="3188" y="3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4"/>
                    </a:lnTo>
                    <a:lnTo>
                      <a:pt x="3208" y="3"/>
                    </a:lnTo>
                    <a:lnTo>
                      <a:pt x="3212" y="3"/>
                    </a:lnTo>
                    <a:lnTo>
                      <a:pt x="3216" y="3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2"/>
                    </a:lnTo>
                    <a:lnTo>
                      <a:pt x="3232" y="3"/>
                    </a:lnTo>
                    <a:lnTo>
                      <a:pt x="3236" y="2"/>
                    </a:lnTo>
                    <a:lnTo>
                      <a:pt x="3240" y="2"/>
                    </a:lnTo>
                    <a:lnTo>
                      <a:pt x="3244" y="2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3"/>
                    </a:lnTo>
                    <a:lnTo>
                      <a:pt x="3259" y="2"/>
                    </a:lnTo>
                    <a:lnTo>
                      <a:pt x="3263" y="3"/>
                    </a:lnTo>
                    <a:lnTo>
                      <a:pt x="3267" y="3"/>
                    </a:lnTo>
                    <a:lnTo>
                      <a:pt x="3271" y="2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3"/>
                    </a:lnTo>
                    <a:lnTo>
                      <a:pt x="3291" y="2"/>
                    </a:lnTo>
                    <a:lnTo>
                      <a:pt x="3295" y="3"/>
                    </a:lnTo>
                    <a:lnTo>
                      <a:pt x="3299" y="2"/>
                    </a:lnTo>
                    <a:lnTo>
                      <a:pt x="3303" y="3"/>
                    </a:lnTo>
                    <a:lnTo>
                      <a:pt x="3307" y="3"/>
                    </a:lnTo>
                    <a:lnTo>
                      <a:pt x="3311" y="3"/>
                    </a:lnTo>
                    <a:lnTo>
                      <a:pt x="3314" y="2"/>
                    </a:lnTo>
                    <a:lnTo>
                      <a:pt x="3318" y="1"/>
                    </a:lnTo>
                    <a:lnTo>
                      <a:pt x="3322" y="3"/>
                    </a:lnTo>
                    <a:lnTo>
                      <a:pt x="3326" y="3"/>
                    </a:lnTo>
                    <a:lnTo>
                      <a:pt x="3330" y="4"/>
                    </a:lnTo>
                    <a:lnTo>
                      <a:pt x="3334" y="2"/>
                    </a:lnTo>
                    <a:lnTo>
                      <a:pt x="3338" y="3"/>
                    </a:lnTo>
                    <a:lnTo>
                      <a:pt x="3342" y="3"/>
                    </a:lnTo>
                    <a:lnTo>
                      <a:pt x="3346" y="3"/>
                    </a:lnTo>
                    <a:lnTo>
                      <a:pt x="3350" y="2"/>
                    </a:lnTo>
                    <a:lnTo>
                      <a:pt x="3354" y="3"/>
                    </a:lnTo>
                    <a:lnTo>
                      <a:pt x="3358" y="3"/>
                    </a:lnTo>
                    <a:lnTo>
                      <a:pt x="3362" y="3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3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4"/>
                    </a:lnTo>
                    <a:lnTo>
                      <a:pt x="3389" y="2"/>
                    </a:lnTo>
                    <a:lnTo>
                      <a:pt x="3393" y="3"/>
                    </a:lnTo>
                    <a:lnTo>
                      <a:pt x="3397" y="3"/>
                    </a:lnTo>
                    <a:lnTo>
                      <a:pt x="3401" y="3"/>
                    </a:lnTo>
                    <a:lnTo>
                      <a:pt x="3405" y="2"/>
                    </a:lnTo>
                    <a:lnTo>
                      <a:pt x="3409" y="3"/>
                    </a:lnTo>
                    <a:lnTo>
                      <a:pt x="3413" y="3"/>
                    </a:lnTo>
                    <a:lnTo>
                      <a:pt x="3417" y="3"/>
                    </a:lnTo>
                    <a:lnTo>
                      <a:pt x="3421" y="2"/>
                    </a:lnTo>
                    <a:lnTo>
                      <a:pt x="3425" y="2"/>
                    </a:lnTo>
                    <a:lnTo>
                      <a:pt x="3429" y="3"/>
                    </a:lnTo>
                    <a:lnTo>
                      <a:pt x="3433" y="3"/>
                    </a:lnTo>
                    <a:lnTo>
                      <a:pt x="3437" y="3"/>
                    </a:lnTo>
                    <a:lnTo>
                      <a:pt x="3440" y="3"/>
                    </a:lnTo>
                    <a:lnTo>
                      <a:pt x="3444" y="4"/>
                    </a:lnTo>
                    <a:lnTo>
                      <a:pt x="3448" y="3"/>
                    </a:lnTo>
                    <a:lnTo>
                      <a:pt x="3452" y="2"/>
                    </a:lnTo>
                    <a:lnTo>
                      <a:pt x="3456" y="3"/>
                    </a:lnTo>
                    <a:lnTo>
                      <a:pt x="3460" y="3"/>
                    </a:lnTo>
                    <a:lnTo>
                      <a:pt x="3464" y="2"/>
                    </a:lnTo>
                    <a:lnTo>
                      <a:pt x="3468" y="3"/>
                    </a:lnTo>
                    <a:lnTo>
                      <a:pt x="3472" y="3"/>
                    </a:lnTo>
                    <a:lnTo>
                      <a:pt x="3476" y="2"/>
                    </a:lnTo>
                    <a:lnTo>
                      <a:pt x="3480" y="3"/>
                    </a:lnTo>
                    <a:lnTo>
                      <a:pt x="3484" y="3"/>
                    </a:lnTo>
                    <a:lnTo>
                      <a:pt x="3488" y="3"/>
                    </a:lnTo>
                    <a:lnTo>
                      <a:pt x="3492" y="2"/>
                    </a:lnTo>
                    <a:lnTo>
                      <a:pt x="3496" y="3"/>
                    </a:lnTo>
                    <a:lnTo>
                      <a:pt x="3499" y="2"/>
                    </a:lnTo>
                    <a:lnTo>
                      <a:pt x="3503" y="4"/>
                    </a:lnTo>
                    <a:lnTo>
                      <a:pt x="3507" y="4"/>
                    </a:lnTo>
                    <a:lnTo>
                      <a:pt x="3511" y="3"/>
                    </a:lnTo>
                    <a:lnTo>
                      <a:pt x="3515" y="4"/>
                    </a:lnTo>
                    <a:lnTo>
                      <a:pt x="3519" y="3"/>
                    </a:lnTo>
                    <a:lnTo>
                      <a:pt x="3523" y="3"/>
                    </a:lnTo>
                    <a:lnTo>
                      <a:pt x="3527" y="2"/>
                    </a:lnTo>
                    <a:lnTo>
                      <a:pt x="3531" y="4"/>
                    </a:lnTo>
                    <a:lnTo>
                      <a:pt x="3535" y="3"/>
                    </a:lnTo>
                    <a:lnTo>
                      <a:pt x="3539" y="4"/>
                    </a:lnTo>
                    <a:lnTo>
                      <a:pt x="3543" y="3"/>
                    </a:lnTo>
                    <a:lnTo>
                      <a:pt x="3547" y="2"/>
                    </a:lnTo>
                    <a:lnTo>
                      <a:pt x="3551" y="4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3"/>
                    </a:lnTo>
                    <a:lnTo>
                      <a:pt x="3566" y="2"/>
                    </a:lnTo>
                    <a:lnTo>
                      <a:pt x="3570" y="3"/>
                    </a:lnTo>
                    <a:lnTo>
                      <a:pt x="3574" y="3"/>
                    </a:lnTo>
                    <a:lnTo>
                      <a:pt x="3578" y="3"/>
                    </a:lnTo>
                    <a:lnTo>
                      <a:pt x="3582" y="2"/>
                    </a:lnTo>
                    <a:lnTo>
                      <a:pt x="3586" y="3"/>
                    </a:lnTo>
                    <a:lnTo>
                      <a:pt x="3590" y="2"/>
                    </a:lnTo>
                    <a:lnTo>
                      <a:pt x="3594" y="3"/>
                    </a:lnTo>
                    <a:lnTo>
                      <a:pt x="3598" y="1"/>
                    </a:lnTo>
                    <a:lnTo>
                      <a:pt x="3602" y="3"/>
                    </a:lnTo>
                    <a:lnTo>
                      <a:pt x="3606" y="2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2"/>
                    </a:lnTo>
                    <a:lnTo>
                      <a:pt x="3629" y="3"/>
                    </a:lnTo>
                    <a:lnTo>
                      <a:pt x="3633" y="3"/>
                    </a:lnTo>
                    <a:lnTo>
                      <a:pt x="3637" y="2"/>
                    </a:lnTo>
                    <a:lnTo>
                      <a:pt x="3641" y="2"/>
                    </a:lnTo>
                    <a:lnTo>
                      <a:pt x="3645" y="0"/>
                    </a:lnTo>
                    <a:lnTo>
                      <a:pt x="3649" y="1"/>
                    </a:lnTo>
                    <a:lnTo>
                      <a:pt x="3653" y="2"/>
                    </a:lnTo>
                    <a:lnTo>
                      <a:pt x="3657" y="3"/>
                    </a:lnTo>
                    <a:lnTo>
                      <a:pt x="3661" y="2"/>
                    </a:lnTo>
                    <a:lnTo>
                      <a:pt x="3665" y="2"/>
                    </a:lnTo>
                    <a:lnTo>
                      <a:pt x="3669" y="3"/>
                    </a:lnTo>
                    <a:lnTo>
                      <a:pt x="3673" y="0"/>
                    </a:lnTo>
                    <a:lnTo>
                      <a:pt x="3677" y="3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3"/>
                    </a:lnTo>
                    <a:lnTo>
                      <a:pt x="3696" y="2"/>
                    </a:lnTo>
                    <a:lnTo>
                      <a:pt x="3700" y="3"/>
                    </a:lnTo>
                    <a:lnTo>
                      <a:pt x="3704" y="2"/>
                    </a:lnTo>
                    <a:lnTo>
                      <a:pt x="3708" y="3"/>
                    </a:lnTo>
                    <a:lnTo>
                      <a:pt x="3712" y="3"/>
                    </a:lnTo>
                    <a:lnTo>
                      <a:pt x="3716" y="2"/>
                    </a:lnTo>
                    <a:lnTo>
                      <a:pt x="3720" y="3"/>
                    </a:lnTo>
                    <a:lnTo>
                      <a:pt x="3724" y="2"/>
                    </a:lnTo>
                    <a:lnTo>
                      <a:pt x="3728" y="2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2"/>
                    </a:lnTo>
                    <a:lnTo>
                      <a:pt x="3748" y="3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2"/>
                    </a:lnTo>
                    <a:lnTo>
                      <a:pt x="3763" y="3"/>
                    </a:lnTo>
                    <a:lnTo>
                      <a:pt x="3767" y="2"/>
                    </a:lnTo>
                    <a:lnTo>
                      <a:pt x="3771" y="2"/>
                    </a:lnTo>
                    <a:lnTo>
                      <a:pt x="3775" y="1"/>
                    </a:lnTo>
                    <a:lnTo>
                      <a:pt x="3779" y="3"/>
                    </a:lnTo>
                    <a:lnTo>
                      <a:pt x="3783" y="2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3"/>
                    </a:lnTo>
                    <a:lnTo>
                      <a:pt x="3799" y="1"/>
                    </a:lnTo>
                    <a:lnTo>
                      <a:pt x="3803" y="3"/>
                    </a:lnTo>
                    <a:lnTo>
                      <a:pt x="3807" y="2"/>
                    </a:lnTo>
                    <a:lnTo>
                      <a:pt x="3811" y="1"/>
                    </a:lnTo>
                    <a:lnTo>
                      <a:pt x="3814" y="2"/>
                    </a:lnTo>
                    <a:lnTo>
                      <a:pt x="3818" y="2"/>
                    </a:lnTo>
                    <a:lnTo>
                      <a:pt x="3822" y="1"/>
                    </a:lnTo>
                    <a:lnTo>
                      <a:pt x="3826" y="3"/>
                    </a:lnTo>
                    <a:lnTo>
                      <a:pt x="3830" y="2"/>
                    </a:lnTo>
                    <a:lnTo>
                      <a:pt x="3834" y="1"/>
                    </a:lnTo>
                    <a:lnTo>
                      <a:pt x="3838" y="2"/>
                    </a:lnTo>
                    <a:lnTo>
                      <a:pt x="3842" y="2"/>
                    </a:lnTo>
                    <a:lnTo>
                      <a:pt x="3846" y="2"/>
                    </a:lnTo>
                    <a:lnTo>
                      <a:pt x="3850" y="0"/>
                    </a:lnTo>
                    <a:lnTo>
                      <a:pt x="3854" y="2"/>
                    </a:lnTo>
                    <a:lnTo>
                      <a:pt x="3858" y="1"/>
                    </a:lnTo>
                    <a:lnTo>
                      <a:pt x="3862" y="0"/>
                    </a:lnTo>
                    <a:lnTo>
                      <a:pt x="3866" y="1"/>
                    </a:lnTo>
                    <a:lnTo>
                      <a:pt x="3870" y="1"/>
                    </a:lnTo>
                    <a:lnTo>
                      <a:pt x="3874" y="2"/>
                    </a:lnTo>
                    <a:lnTo>
                      <a:pt x="3877" y="2"/>
                    </a:lnTo>
                    <a:lnTo>
                      <a:pt x="3881" y="0"/>
                    </a:lnTo>
                    <a:lnTo>
                      <a:pt x="3885" y="2"/>
                    </a:lnTo>
                    <a:lnTo>
                      <a:pt x="3889" y="2"/>
                    </a:lnTo>
                    <a:lnTo>
                      <a:pt x="3893" y="1"/>
                    </a:lnTo>
                    <a:lnTo>
                      <a:pt x="3897" y="2"/>
                    </a:lnTo>
                    <a:lnTo>
                      <a:pt x="3901" y="1"/>
                    </a:lnTo>
                    <a:lnTo>
                      <a:pt x="3905" y="1"/>
                    </a:lnTo>
                    <a:lnTo>
                      <a:pt x="3909" y="2"/>
                    </a:lnTo>
                    <a:lnTo>
                      <a:pt x="3913" y="1"/>
                    </a:lnTo>
                    <a:lnTo>
                      <a:pt x="3917" y="0"/>
                    </a:lnTo>
                    <a:lnTo>
                      <a:pt x="3921" y="2"/>
                    </a:lnTo>
                    <a:lnTo>
                      <a:pt x="3925" y="1"/>
                    </a:lnTo>
                    <a:lnTo>
                      <a:pt x="3929" y="2"/>
                    </a:lnTo>
                    <a:lnTo>
                      <a:pt x="3933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2" name="Freeform 360"/>
              <p:cNvSpPr>
                <a:spLocks/>
              </p:cNvSpPr>
              <p:nvPr/>
            </p:nvSpPr>
            <p:spPr bwMode="auto">
              <a:xfrm flipV="1">
                <a:off x="2909" y="1614"/>
                <a:ext cx="2265" cy="1251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0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0"/>
                  </a:cxn>
                  <a:cxn ang="0">
                    <a:pos x="437" y="2"/>
                  </a:cxn>
                  <a:cxn ang="0">
                    <a:pos x="499" y="0"/>
                  </a:cxn>
                  <a:cxn ang="0">
                    <a:pos x="562" y="3"/>
                  </a:cxn>
                  <a:cxn ang="0">
                    <a:pos x="625" y="13"/>
                  </a:cxn>
                  <a:cxn ang="0">
                    <a:pos x="688" y="30"/>
                  </a:cxn>
                  <a:cxn ang="0">
                    <a:pos x="751" y="61"/>
                  </a:cxn>
                  <a:cxn ang="0">
                    <a:pos x="814" y="107"/>
                  </a:cxn>
                  <a:cxn ang="0">
                    <a:pos x="877" y="170"/>
                  </a:cxn>
                  <a:cxn ang="0">
                    <a:pos x="940" y="252"/>
                  </a:cxn>
                  <a:cxn ang="0">
                    <a:pos x="1003" y="355"/>
                  </a:cxn>
                  <a:cxn ang="0">
                    <a:pos x="1066" y="475"/>
                  </a:cxn>
                  <a:cxn ang="0">
                    <a:pos x="1129" y="608"/>
                  </a:cxn>
                  <a:cxn ang="0">
                    <a:pos x="1192" y="756"/>
                  </a:cxn>
                  <a:cxn ang="0">
                    <a:pos x="1255" y="911"/>
                  </a:cxn>
                  <a:cxn ang="0">
                    <a:pos x="1318" y="1072"/>
                  </a:cxn>
                  <a:cxn ang="0">
                    <a:pos x="1381" y="1233"/>
                  </a:cxn>
                  <a:cxn ang="0">
                    <a:pos x="1444" y="1391"/>
                  </a:cxn>
                  <a:cxn ang="0">
                    <a:pos x="1507" y="1543"/>
                  </a:cxn>
                  <a:cxn ang="0">
                    <a:pos x="1570" y="1682"/>
                  </a:cxn>
                  <a:cxn ang="0">
                    <a:pos x="1633" y="1807"/>
                  </a:cxn>
                  <a:cxn ang="0">
                    <a:pos x="1696" y="1918"/>
                  </a:cxn>
                  <a:cxn ang="0">
                    <a:pos x="1759" y="2007"/>
                  </a:cxn>
                  <a:cxn ang="0">
                    <a:pos x="1822" y="2079"/>
                  </a:cxn>
                  <a:cxn ang="0">
                    <a:pos x="1885" y="2128"/>
                  </a:cxn>
                  <a:cxn ang="0">
                    <a:pos x="1948" y="2159"/>
                  </a:cxn>
                  <a:cxn ang="0">
                    <a:pos x="2011" y="2170"/>
                  </a:cxn>
                  <a:cxn ang="0">
                    <a:pos x="2074" y="2160"/>
                  </a:cxn>
                  <a:cxn ang="0">
                    <a:pos x="2137" y="2133"/>
                  </a:cxn>
                  <a:cxn ang="0">
                    <a:pos x="2200" y="2091"/>
                  </a:cxn>
                  <a:cxn ang="0">
                    <a:pos x="2263" y="2032"/>
                  </a:cxn>
                  <a:cxn ang="0">
                    <a:pos x="2326" y="1961"/>
                  </a:cxn>
                  <a:cxn ang="0">
                    <a:pos x="2389" y="1879"/>
                  </a:cxn>
                  <a:cxn ang="0">
                    <a:pos x="2452" y="1787"/>
                  </a:cxn>
                  <a:cxn ang="0">
                    <a:pos x="2515" y="1691"/>
                  </a:cxn>
                  <a:cxn ang="0">
                    <a:pos x="2578" y="1588"/>
                  </a:cxn>
                  <a:cxn ang="0">
                    <a:pos x="2641" y="1483"/>
                  </a:cxn>
                  <a:cxn ang="0">
                    <a:pos x="2704" y="1376"/>
                  </a:cxn>
                  <a:cxn ang="0">
                    <a:pos x="2767" y="1268"/>
                  </a:cxn>
                  <a:cxn ang="0">
                    <a:pos x="2830" y="1163"/>
                  </a:cxn>
                  <a:cxn ang="0">
                    <a:pos x="2893" y="1061"/>
                  </a:cxn>
                  <a:cxn ang="0">
                    <a:pos x="2956" y="962"/>
                  </a:cxn>
                  <a:cxn ang="0">
                    <a:pos x="3019" y="869"/>
                  </a:cxn>
                  <a:cxn ang="0">
                    <a:pos x="3082" y="778"/>
                  </a:cxn>
                  <a:cxn ang="0">
                    <a:pos x="3145" y="694"/>
                  </a:cxn>
                  <a:cxn ang="0">
                    <a:pos x="3208" y="615"/>
                  </a:cxn>
                  <a:cxn ang="0">
                    <a:pos x="3271" y="544"/>
                  </a:cxn>
                  <a:cxn ang="0">
                    <a:pos x="3334" y="475"/>
                  </a:cxn>
                  <a:cxn ang="0">
                    <a:pos x="3397" y="416"/>
                  </a:cxn>
                  <a:cxn ang="0">
                    <a:pos x="3460" y="363"/>
                  </a:cxn>
                  <a:cxn ang="0">
                    <a:pos x="3523" y="316"/>
                  </a:cxn>
                  <a:cxn ang="0">
                    <a:pos x="3586" y="279"/>
                  </a:cxn>
                  <a:cxn ang="0">
                    <a:pos x="3649" y="249"/>
                  </a:cxn>
                  <a:cxn ang="0">
                    <a:pos x="3712" y="228"/>
                  </a:cxn>
                  <a:cxn ang="0">
                    <a:pos x="3775" y="217"/>
                  </a:cxn>
                  <a:cxn ang="0">
                    <a:pos x="3838" y="213"/>
                  </a:cxn>
                  <a:cxn ang="0">
                    <a:pos x="3901" y="218"/>
                  </a:cxn>
                </a:cxnLst>
                <a:rect l="0" t="0" r="r" b="b"/>
                <a:pathLst>
                  <a:path w="3933" h="2171">
                    <a:moveTo>
                      <a:pt x="0" y="3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0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5" y="3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0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0"/>
                    </a:lnTo>
                    <a:lnTo>
                      <a:pt x="224" y="3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0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0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0"/>
                    </a:lnTo>
                    <a:lnTo>
                      <a:pt x="311" y="2"/>
                    </a:lnTo>
                    <a:lnTo>
                      <a:pt x="314" y="0"/>
                    </a:lnTo>
                    <a:lnTo>
                      <a:pt x="318" y="1"/>
                    </a:lnTo>
                    <a:lnTo>
                      <a:pt x="322" y="0"/>
                    </a:lnTo>
                    <a:lnTo>
                      <a:pt x="326" y="0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0"/>
                    </a:lnTo>
                    <a:lnTo>
                      <a:pt x="350" y="0"/>
                    </a:lnTo>
                    <a:lnTo>
                      <a:pt x="354" y="1"/>
                    </a:lnTo>
                    <a:lnTo>
                      <a:pt x="358" y="0"/>
                    </a:lnTo>
                    <a:lnTo>
                      <a:pt x="362" y="1"/>
                    </a:lnTo>
                    <a:lnTo>
                      <a:pt x="366" y="0"/>
                    </a:lnTo>
                    <a:lnTo>
                      <a:pt x="370" y="1"/>
                    </a:lnTo>
                    <a:lnTo>
                      <a:pt x="374" y="0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0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3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0"/>
                    </a:lnTo>
                    <a:lnTo>
                      <a:pt x="460" y="0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0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0"/>
                    </a:lnTo>
                    <a:lnTo>
                      <a:pt x="496" y="2"/>
                    </a:lnTo>
                    <a:lnTo>
                      <a:pt x="499" y="0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4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2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3"/>
                    </a:lnTo>
                    <a:lnTo>
                      <a:pt x="566" y="4"/>
                    </a:lnTo>
                    <a:lnTo>
                      <a:pt x="570" y="4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8"/>
                    </a:lnTo>
                    <a:lnTo>
                      <a:pt x="594" y="7"/>
                    </a:lnTo>
                    <a:lnTo>
                      <a:pt x="598" y="9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10"/>
                    </a:lnTo>
                    <a:lnTo>
                      <a:pt x="614" y="10"/>
                    </a:lnTo>
                    <a:lnTo>
                      <a:pt x="618" y="10"/>
                    </a:lnTo>
                    <a:lnTo>
                      <a:pt x="622" y="13"/>
                    </a:lnTo>
                    <a:lnTo>
                      <a:pt x="625" y="13"/>
                    </a:lnTo>
                    <a:lnTo>
                      <a:pt x="629" y="13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6"/>
                    </a:lnTo>
                    <a:lnTo>
                      <a:pt x="645" y="18"/>
                    </a:lnTo>
                    <a:lnTo>
                      <a:pt x="649" y="19"/>
                    </a:lnTo>
                    <a:lnTo>
                      <a:pt x="653" y="20"/>
                    </a:lnTo>
                    <a:lnTo>
                      <a:pt x="657" y="21"/>
                    </a:lnTo>
                    <a:lnTo>
                      <a:pt x="661" y="22"/>
                    </a:lnTo>
                    <a:lnTo>
                      <a:pt x="665" y="23"/>
                    </a:lnTo>
                    <a:lnTo>
                      <a:pt x="669" y="22"/>
                    </a:lnTo>
                    <a:lnTo>
                      <a:pt x="673" y="25"/>
                    </a:lnTo>
                    <a:lnTo>
                      <a:pt x="677" y="25"/>
                    </a:lnTo>
                    <a:lnTo>
                      <a:pt x="681" y="28"/>
                    </a:lnTo>
                    <a:lnTo>
                      <a:pt x="685" y="29"/>
                    </a:lnTo>
                    <a:lnTo>
                      <a:pt x="688" y="30"/>
                    </a:lnTo>
                    <a:lnTo>
                      <a:pt x="692" y="33"/>
                    </a:lnTo>
                    <a:lnTo>
                      <a:pt x="696" y="33"/>
                    </a:lnTo>
                    <a:lnTo>
                      <a:pt x="700" y="35"/>
                    </a:lnTo>
                    <a:lnTo>
                      <a:pt x="704" y="37"/>
                    </a:lnTo>
                    <a:lnTo>
                      <a:pt x="708" y="38"/>
                    </a:lnTo>
                    <a:lnTo>
                      <a:pt x="712" y="40"/>
                    </a:lnTo>
                    <a:lnTo>
                      <a:pt x="716" y="42"/>
                    </a:lnTo>
                    <a:lnTo>
                      <a:pt x="720" y="45"/>
                    </a:lnTo>
                    <a:lnTo>
                      <a:pt x="724" y="46"/>
                    </a:lnTo>
                    <a:lnTo>
                      <a:pt x="728" y="48"/>
                    </a:lnTo>
                    <a:lnTo>
                      <a:pt x="732" y="51"/>
                    </a:lnTo>
                    <a:lnTo>
                      <a:pt x="736" y="51"/>
                    </a:lnTo>
                    <a:lnTo>
                      <a:pt x="740" y="53"/>
                    </a:lnTo>
                    <a:lnTo>
                      <a:pt x="744" y="57"/>
                    </a:lnTo>
                    <a:lnTo>
                      <a:pt x="748" y="60"/>
                    </a:lnTo>
                    <a:lnTo>
                      <a:pt x="751" y="61"/>
                    </a:lnTo>
                    <a:lnTo>
                      <a:pt x="755" y="63"/>
                    </a:lnTo>
                    <a:lnTo>
                      <a:pt x="759" y="66"/>
                    </a:lnTo>
                    <a:lnTo>
                      <a:pt x="763" y="68"/>
                    </a:lnTo>
                    <a:lnTo>
                      <a:pt x="767" y="70"/>
                    </a:lnTo>
                    <a:lnTo>
                      <a:pt x="771" y="75"/>
                    </a:lnTo>
                    <a:lnTo>
                      <a:pt x="775" y="76"/>
                    </a:lnTo>
                    <a:lnTo>
                      <a:pt x="779" y="79"/>
                    </a:lnTo>
                    <a:lnTo>
                      <a:pt x="783" y="81"/>
                    </a:lnTo>
                    <a:lnTo>
                      <a:pt x="787" y="86"/>
                    </a:lnTo>
                    <a:lnTo>
                      <a:pt x="791" y="89"/>
                    </a:lnTo>
                    <a:lnTo>
                      <a:pt x="795" y="90"/>
                    </a:lnTo>
                    <a:lnTo>
                      <a:pt x="799" y="94"/>
                    </a:lnTo>
                    <a:lnTo>
                      <a:pt x="803" y="96"/>
                    </a:lnTo>
                    <a:lnTo>
                      <a:pt x="807" y="99"/>
                    </a:lnTo>
                    <a:lnTo>
                      <a:pt x="811" y="104"/>
                    </a:lnTo>
                    <a:lnTo>
                      <a:pt x="814" y="107"/>
                    </a:lnTo>
                    <a:lnTo>
                      <a:pt x="818" y="109"/>
                    </a:lnTo>
                    <a:lnTo>
                      <a:pt x="822" y="113"/>
                    </a:lnTo>
                    <a:lnTo>
                      <a:pt x="826" y="116"/>
                    </a:lnTo>
                    <a:lnTo>
                      <a:pt x="830" y="121"/>
                    </a:lnTo>
                    <a:lnTo>
                      <a:pt x="834" y="124"/>
                    </a:lnTo>
                    <a:lnTo>
                      <a:pt x="838" y="128"/>
                    </a:lnTo>
                    <a:lnTo>
                      <a:pt x="842" y="132"/>
                    </a:lnTo>
                    <a:lnTo>
                      <a:pt x="846" y="136"/>
                    </a:lnTo>
                    <a:lnTo>
                      <a:pt x="850" y="140"/>
                    </a:lnTo>
                    <a:lnTo>
                      <a:pt x="854" y="144"/>
                    </a:lnTo>
                    <a:lnTo>
                      <a:pt x="858" y="148"/>
                    </a:lnTo>
                    <a:lnTo>
                      <a:pt x="862" y="152"/>
                    </a:lnTo>
                    <a:lnTo>
                      <a:pt x="866" y="157"/>
                    </a:lnTo>
                    <a:lnTo>
                      <a:pt x="870" y="162"/>
                    </a:lnTo>
                    <a:lnTo>
                      <a:pt x="874" y="166"/>
                    </a:lnTo>
                    <a:lnTo>
                      <a:pt x="877" y="170"/>
                    </a:lnTo>
                    <a:lnTo>
                      <a:pt x="881" y="175"/>
                    </a:lnTo>
                    <a:lnTo>
                      <a:pt x="885" y="178"/>
                    </a:lnTo>
                    <a:lnTo>
                      <a:pt x="889" y="185"/>
                    </a:lnTo>
                    <a:lnTo>
                      <a:pt x="893" y="189"/>
                    </a:lnTo>
                    <a:lnTo>
                      <a:pt x="897" y="195"/>
                    </a:lnTo>
                    <a:lnTo>
                      <a:pt x="901" y="200"/>
                    </a:lnTo>
                    <a:lnTo>
                      <a:pt x="905" y="204"/>
                    </a:lnTo>
                    <a:lnTo>
                      <a:pt x="909" y="210"/>
                    </a:lnTo>
                    <a:lnTo>
                      <a:pt x="913" y="214"/>
                    </a:lnTo>
                    <a:lnTo>
                      <a:pt x="917" y="220"/>
                    </a:lnTo>
                    <a:lnTo>
                      <a:pt x="921" y="225"/>
                    </a:lnTo>
                    <a:lnTo>
                      <a:pt x="925" y="230"/>
                    </a:lnTo>
                    <a:lnTo>
                      <a:pt x="929" y="235"/>
                    </a:lnTo>
                    <a:lnTo>
                      <a:pt x="933" y="241"/>
                    </a:lnTo>
                    <a:lnTo>
                      <a:pt x="937" y="247"/>
                    </a:lnTo>
                    <a:lnTo>
                      <a:pt x="940" y="252"/>
                    </a:lnTo>
                    <a:lnTo>
                      <a:pt x="944" y="258"/>
                    </a:lnTo>
                    <a:lnTo>
                      <a:pt x="948" y="265"/>
                    </a:lnTo>
                    <a:lnTo>
                      <a:pt x="952" y="270"/>
                    </a:lnTo>
                    <a:lnTo>
                      <a:pt x="956" y="278"/>
                    </a:lnTo>
                    <a:lnTo>
                      <a:pt x="960" y="283"/>
                    </a:lnTo>
                    <a:lnTo>
                      <a:pt x="964" y="289"/>
                    </a:lnTo>
                    <a:lnTo>
                      <a:pt x="968" y="295"/>
                    </a:lnTo>
                    <a:lnTo>
                      <a:pt x="972" y="301"/>
                    </a:lnTo>
                    <a:lnTo>
                      <a:pt x="976" y="309"/>
                    </a:lnTo>
                    <a:lnTo>
                      <a:pt x="980" y="315"/>
                    </a:lnTo>
                    <a:lnTo>
                      <a:pt x="984" y="321"/>
                    </a:lnTo>
                    <a:lnTo>
                      <a:pt x="988" y="328"/>
                    </a:lnTo>
                    <a:lnTo>
                      <a:pt x="992" y="333"/>
                    </a:lnTo>
                    <a:lnTo>
                      <a:pt x="996" y="341"/>
                    </a:lnTo>
                    <a:lnTo>
                      <a:pt x="999" y="348"/>
                    </a:lnTo>
                    <a:lnTo>
                      <a:pt x="1003" y="355"/>
                    </a:lnTo>
                    <a:lnTo>
                      <a:pt x="1007" y="362"/>
                    </a:lnTo>
                    <a:lnTo>
                      <a:pt x="1011" y="369"/>
                    </a:lnTo>
                    <a:lnTo>
                      <a:pt x="1015" y="376"/>
                    </a:lnTo>
                    <a:lnTo>
                      <a:pt x="1019" y="382"/>
                    </a:lnTo>
                    <a:lnTo>
                      <a:pt x="1023" y="390"/>
                    </a:lnTo>
                    <a:lnTo>
                      <a:pt x="1027" y="398"/>
                    </a:lnTo>
                    <a:lnTo>
                      <a:pt x="1031" y="405"/>
                    </a:lnTo>
                    <a:lnTo>
                      <a:pt x="1035" y="411"/>
                    </a:lnTo>
                    <a:lnTo>
                      <a:pt x="1039" y="421"/>
                    </a:lnTo>
                    <a:lnTo>
                      <a:pt x="1043" y="428"/>
                    </a:lnTo>
                    <a:lnTo>
                      <a:pt x="1047" y="435"/>
                    </a:lnTo>
                    <a:lnTo>
                      <a:pt x="1051" y="443"/>
                    </a:lnTo>
                    <a:lnTo>
                      <a:pt x="1055" y="451"/>
                    </a:lnTo>
                    <a:lnTo>
                      <a:pt x="1059" y="459"/>
                    </a:lnTo>
                    <a:lnTo>
                      <a:pt x="1062" y="466"/>
                    </a:lnTo>
                    <a:lnTo>
                      <a:pt x="1066" y="475"/>
                    </a:lnTo>
                    <a:lnTo>
                      <a:pt x="1070" y="482"/>
                    </a:lnTo>
                    <a:lnTo>
                      <a:pt x="1074" y="489"/>
                    </a:lnTo>
                    <a:lnTo>
                      <a:pt x="1078" y="498"/>
                    </a:lnTo>
                    <a:lnTo>
                      <a:pt x="1082" y="507"/>
                    </a:lnTo>
                    <a:lnTo>
                      <a:pt x="1086" y="515"/>
                    </a:lnTo>
                    <a:lnTo>
                      <a:pt x="1090" y="522"/>
                    </a:lnTo>
                    <a:lnTo>
                      <a:pt x="1094" y="532"/>
                    </a:lnTo>
                    <a:lnTo>
                      <a:pt x="1098" y="539"/>
                    </a:lnTo>
                    <a:lnTo>
                      <a:pt x="1102" y="547"/>
                    </a:lnTo>
                    <a:lnTo>
                      <a:pt x="1106" y="557"/>
                    </a:lnTo>
                    <a:lnTo>
                      <a:pt x="1110" y="564"/>
                    </a:lnTo>
                    <a:lnTo>
                      <a:pt x="1114" y="573"/>
                    </a:lnTo>
                    <a:lnTo>
                      <a:pt x="1118" y="582"/>
                    </a:lnTo>
                    <a:lnTo>
                      <a:pt x="1122" y="591"/>
                    </a:lnTo>
                    <a:lnTo>
                      <a:pt x="1125" y="599"/>
                    </a:lnTo>
                    <a:lnTo>
                      <a:pt x="1129" y="608"/>
                    </a:lnTo>
                    <a:lnTo>
                      <a:pt x="1133" y="617"/>
                    </a:lnTo>
                    <a:lnTo>
                      <a:pt x="1137" y="626"/>
                    </a:lnTo>
                    <a:lnTo>
                      <a:pt x="1141" y="636"/>
                    </a:lnTo>
                    <a:lnTo>
                      <a:pt x="1145" y="644"/>
                    </a:lnTo>
                    <a:lnTo>
                      <a:pt x="1149" y="652"/>
                    </a:lnTo>
                    <a:lnTo>
                      <a:pt x="1153" y="662"/>
                    </a:lnTo>
                    <a:lnTo>
                      <a:pt x="1157" y="672"/>
                    </a:lnTo>
                    <a:lnTo>
                      <a:pt x="1161" y="680"/>
                    </a:lnTo>
                    <a:lnTo>
                      <a:pt x="1165" y="690"/>
                    </a:lnTo>
                    <a:lnTo>
                      <a:pt x="1169" y="698"/>
                    </a:lnTo>
                    <a:lnTo>
                      <a:pt x="1173" y="709"/>
                    </a:lnTo>
                    <a:lnTo>
                      <a:pt x="1177" y="717"/>
                    </a:lnTo>
                    <a:lnTo>
                      <a:pt x="1181" y="727"/>
                    </a:lnTo>
                    <a:lnTo>
                      <a:pt x="1185" y="736"/>
                    </a:lnTo>
                    <a:lnTo>
                      <a:pt x="1188" y="746"/>
                    </a:lnTo>
                    <a:lnTo>
                      <a:pt x="1192" y="756"/>
                    </a:lnTo>
                    <a:lnTo>
                      <a:pt x="1196" y="764"/>
                    </a:lnTo>
                    <a:lnTo>
                      <a:pt x="1200" y="774"/>
                    </a:lnTo>
                    <a:lnTo>
                      <a:pt x="1204" y="785"/>
                    </a:lnTo>
                    <a:lnTo>
                      <a:pt x="1208" y="793"/>
                    </a:lnTo>
                    <a:lnTo>
                      <a:pt x="1212" y="804"/>
                    </a:lnTo>
                    <a:lnTo>
                      <a:pt x="1216" y="814"/>
                    </a:lnTo>
                    <a:lnTo>
                      <a:pt x="1220" y="823"/>
                    </a:lnTo>
                    <a:lnTo>
                      <a:pt x="1224" y="833"/>
                    </a:lnTo>
                    <a:lnTo>
                      <a:pt x="1228" y="843"/>
                    </a:lnTo>
                    <a:lnTo>
                      <a:pt x="1232" y="852"/>
                    </a:lnTo>
                    <a:lnTo>
                      <a:pt x="1236" y="861"/>
                    </a:lnTo>
                    <a:lnTo>
                      <a:pt x="1240" y="871"/>
                    </a:lnTo>
                    <a:lnTo>
                      <a:pt x="1244" y="881"/>
                    </a:lnTo>
                    <a:lnTo>
                      <a:pt x="1248" y="892"/>
                    </a:lnTo>
                    <a:lnTo>
                      <a:pt x="1251" y="901"/>
                    </a:lnTo>
                    <a:lnTo>
                      <a:pt x="1255" y="911"/>
                    </a:lnTo>
                    <a:lnTo>
                      <a:pt x="1259" y="922"/>
                    </a:lnTo>
                    <a:lnTo>
                      <a:pt x="1263" y="931"/>
                    </a:lnTo>
                    <a:lnTo>
                      <a:pt x="1267" y="940"/>
                    </a:lnTo>
                    <a:lnTo>
                      <a:pt x="1271" y="952"/>
                    </a:lnTo>
                    <a:lnTo>
                      <a:pt x="1275" y="960"/>
                    </a:lnTo>
                    <a:lnTo>
                      <a:pt x="1279" y="970"/>
                    </a:lnTo>
                    <a:lnTo>
                      <a:pt x="1283" y="981"/>
                    </a:lnTo>
                    <a:lnTo>
                      <a:pt x="1287" y="991"/>
                    </a:lnTo>
                    <a:lnTo>
                      <a:pt x="1291" y="1000"/>
                    </a:lnTo>
                    <a:lnTo>
                      <a:pt x="1295" y="1012"/>
                    </a:lnTo>
                    <a:lnTo>
                      <a:pt x="1299" y="1022"/>
                    </a:lnTo>
                    <a:lnTo>
                      <a:pt x="1303" y="1031"/>
                    </a:lnTo>
                    <a:lnTo>
                      <a:pt x="1307" y="1042"/>
                    </a:lnTo>
                    <a:lnTo>
                      <a:pt x="1311" y="1052"/>
                    </a:lnTo>
                    <a:lnTo>
                      <a:pt x="1314" y="1061"/>
                    </a:lnTo>
                    <a:lnTo>
                      <a:pt x="1318" y="1072"/>
                    </a:lnTo>
                    <a:lnTo>
                      <a:pt x="1322" y="1081"/>
                    </a:lnTo>
                    <a:lnTo>
                      <a:pt x="1326" y="1092"/>
                    </a:lnTo>
                    <a:lnTo>
                      <a:pt x="1330" y="1103"/>
                    </a:lnTo>
                    <a:lnTo>
                      <a:pt x="1334" y="1113"/>
                    </a:lnTo>
                    <a:lnTo>
                      <a:pt x="1338" y="1121"/>
                    </a:lnTo>
                    <a:lnTo>
                      <a:pt x="1342" y="1132"/>
                    </a:lnTo>
                    <a:lnTo>
                      <a:pt x="1346" y="1143"/>
                    </a:lnTo>
                    <a:lnTo>
                      <a:pt x="1350" y="1153"/>
                    </a:lnTo>
                    <a:lnTo>
                      <a:pt x="1354" y="1163"/>
                    </a:lnTo>
                    <a:lnTo>
                      <a:pt x="1358" y="1173"/>
                    </a:lnTo>
                    <a:lnTo>
                      <a:pt x="1362" y="1184"/>
                    </a:lnTo>
                    <a:lnTo>
                      <a:pt x="1366" y="1192"/>
                    </a:lnTo>
                    <a:lnTo>
                      <a:pt x="1370" y="1203"/>
                    </a:lnTo>
                    <a:lnTo>
                      <a:pt x="1374" y="1212"/>
                    </a:lnTo>
                    <a:lnTo>
                      <a:pt x="1377" y="1223"/>
                    </a:lnTo>
                    <a:lnTo>
                      <a:pt x="1381" y="1233"/>
                    </a:lnTo>
                    <a:lnTo>
                      <a:pt x="1385" y="1243"/>
                    </a:lnTo>
                    <a:lnTo>
                      <a:pt x="1389" y="1253"/>
                    </a:lnTo>
                    <a:lnTo>
                      <a:pt x="1393" y="1262"/>
                    </a:lnTo>
                    <a:lnTo>
                      <a:pt x="1397" y="1273"/>
                    </a:lnTo>
                    <a:lnTo>
                      <a:pt x="1401" y="1283"/>
                    </a:lnTo>
                    <a:lnTo>
                      <a:pt x="1405" y="1292"/>
                    </a:lnTo>
                    <a:lnTo>
                      <a:pt x="1409" y="1302"/>
                    </a:lnTo>
                    <a:lnTo>
                      <a:pt x="1413" y="1312"/>
                    </a:lnTo>
                    <a:lnTo>
                      <a:pt x="1417" y="1322"/>
                    </a:lnTo>
                    <a:lnTo>
                      <a:pt x="1421" y="1332"/>
                    </a:lnTo>
                    <a:lnTo>
                      <a:pt x="1425" y="1342"/>
                    </a:lnTo>
                    <a:lnTo>
                      <a:pt x="1429" y="1352"/>
                    </a:lnTo>
                    <a:lnTo>
                      <a:pt x="1433" y="1362"/>
                    </a:lnTo>
                    <a:lnTo>
                      <a:pt x="1437" y="1371"/>
                    </a:lnTo>
                    <a:lnTo>
                      <a:pt x="1440" y="1382"/>
                    </a:lnTo>
                    <a:lnTo>
                      <a:pt x="1444" y="1391"/>
                    </a:lnTo>
                    <a:lnTo>
                      <a:pt x="1448" y="1401"/>
                    </a:lnTo>
                    <a:lnTo>
                      <a:pt x="1452" y="1408"/>
                    </a:lnTo>
                    <a:lnTo>
                      <a:pt x="1456" y="1421"/>
                    </a:lnTo>
                    <a:lnTo>
                      <a:pt x="1460" y="1429"/>
                    </a:lnTo>
                    <a:lnTo>
                      <a:pt x="1464" y="1439"/>
                    </a:lnTo>
                    <a:lnTo>
                      <a:pt x="1468" y="1448"/>
                    </a:lnTo>
                    <a:lnTo>
                      <a:pt x="1472" y="1457"/>
                    </a:lnTo>
                    <a:lnTo>
                      <a:pt x="1476" y="1467"/>
                    </a:lnTo>
                    <a:lnTo>
                      <a:pt x="1480" y="1477"/>
                    </a:lnTo>
                    <a:lnTo>
                      <a:pt x="1484" y="1487"/>
                    </a:lnTo>
                    <a:lnTo>
                      <a:pt x="1488" y="1496"/>
                    </a:lnTo>
                    <a:lnTo>
                      <a:pt x="1492" y="1504"/>
                    </a:lnTo>
                    <a:lnTo>
                      <a:pt x="1496" y="1514"/>
                    </a:lnTo>
                    <a:lnTo>
                      <a:pt x="1499" y="1524"/>
                    </a:lnTo>
                    <a:lnTo>
                      <a:pt x="1503" y="1533"/>
                    </a:lnTo>
                    <a:lnTo>
                      <a:pt x="1507" y="1543"/>
                    </a:lnTo>
                    <a:lnTo>
                      <a:pt x="1511" y="1550"/>
                    </a:lnTo>
                    <a:lnTo>
                      <a:pt x="1515" y="1561"/>
                    </a:lnTo>
                    <a:lnTo>
                      <a:pt x="1519" y="1568"/>
                    </a:lnTo>
                    <a:lnTo>
                      <a:pt x="1523" y="1579"/>
                    </a:lnTo>
                    <a:lnTo>
                      <a:pt x="1527" y="1588"/>
                    </a:lnTo>
                    <a:lnTo>
                      <a:pt x="1531" y="1595"/>
                    </a:lnTo>
                    <a:lnTo>
                      <a:pt x="1535" y="1605"/>
                    </a:lnTo>
                    <a:lnTo>
                      <a:pt x="1539" y="1612"/>
                    </a:lnTo>
                    <a:lnTo>
                      <a:pt x="1543" y="1621"/>
                    </a:lnTo>
                    <a:lnTo>
                      <a:pt x="1547" y="1631"/>
                    </a:lnTo>
                    <a:lnTo>
                      <a:pt x="1551" y="1639"/>
                    </a:lnTo>
                    <a:lnTo>
                      <a:pt x="1555" y="1648"/>
                    </a:lnTo>
                    <a:lnTo>
                      <a:pt x="1559" y="1656"/>
                    </a:lnTo>
                    <a:lnTo>
                      <a:pt x="1562" y="1664"/>
                    </a:lnTo>
                    <a:lnTo>
                      <a:pt x="1566" y="1673"/>
                    </a:lnTo>
                    <a:lnTo>
                      <a:pt x="1570" y="1682"/>
                    </a:lnTo>
                    <a:lnTo>
                      <a:pt x="1574" y="1690"/>
                    </a:lnTo>
                    <a:lnTo>
                      <a:pt x="1578" y="1698"/>
                    </a:lnTo>
                    <a:lnTo>
                      <a:pt x="1582" y="1706"/>
                    </a:lnTo>
                    <a:lnTo>
                      <a:pt x="1586" y="1713"/>
                    </a:lnTo>
                    <a:lnTo>
                      <a:pt x="1590" y="1723"/>
                    </a:lnTo>
                    <a:lnTo>
                      <a:pt x="1594" y="1730"/>
                    </a:lnTo>
                    <a:lnTo>
                      <a:pt x="1598" y="1739"/>
                    </a:lnTo>
                    <a:lnTo>
                      <a:pt x="1602" y="1746"/>
                    </a:lnTo>
                    <a:lnTo>
                      <a:pt x="1606" y="1755"/>
                    </a:lnTo>
                    <a:lnTo>
                      <a:pt x="1610" y="1761"/>
                    </a:lnTo>
                    <a:lnTo>
                      <a:pt x="1614" y="1770"/>
                    </a:lnTo>
                    <a:lnTo>
                      <a:pt x="1618" y="1776"/>
                    </a:lnTo>
                    <a:lnTo>
                      <a:pt x="1622" y="1785"/>
                    </a:lnTo>
                    <a:lnTo>
                      <a:pt x="1625" y="1792"/>
                    </a:lnTo>
                    <a:lnTo>
                      <a:pt x="1629" y="1800"/>
                    </a:lnTo>
                    <a:lnTo>
                      <a:pt x="1633" y="1807"/>
                    </a:lnTo>
                    <a:lnTo>
                      <a:pt x="1637" y="1814"/>
                    </a:lnTo>
                    <a:lnTo>
                      <a:pt x="1641" y="1823"/>
                    </a:lnTo>
                    <a:lnTo>
                      <a:pt x="1645" y="1830"/>
                    </a:lnTo>
                    <a:lnTo>
                      <a:pt x="1649" y="1837"/>
                    </a:lnTo>
                    <a:lnTo>
                      <a:pt x="1653" y="1843"/>
                    </a:lnTo>
                    <a:lnTo>
                      <a:pt x="1657" y="1850"/>
                    </a:lnTo>
                    <a:lnTo>
                      <a:pt x="1661" y="1858"/>
                    </a:lnTo>
                    <a:lnTo>
                      <a:pt x="1665" y="1864"/>
                    </a:lnTo>
                    <a:lnTo>
                      <a:pt x="1669" y="1871"/>
                    </a:lnTo>
                    <a:lnTo>
                      <a:pt x="1673" y="1877"/>
                    </a:lnTo>
                    <a:lnTo>
                      <a:pt x="1677" y="1885"/>
                    </a:lnTo>
                    <a:lnTo>
                      <a:pt x="1681" y="1891"/>
                    </a:lnTo>
                    <a:lnTo>
                      <a:pt x="1685" y="1898"/>
                    </a:lnTo>
                    <a:lnTo>
                      <a:pt x="1688" y="1904"/>
                    </a:lnTo>
                    <a:lnTo>
                      <a:pt x="1692" y="1911"/>
                    </a:lnTo>
                    <a:lnTo>
                      <a:pt x="1696" y="1918"/>
                    </a:lnTo>
                    <a:lnTo>
                      <a:pt x="1700" y="1923"/>
                    </a:lnTo>
                    <a:lnTo>
                      <a:pt x="1704" y="1928"/>
                    </a:lnTo>
                    <a:lnTo>
                      <a:pt x="1708" y="1935"/>
                    </a:lnTo>
                    <a:lnTo>
                      <a:pt x="1712" y="1940"/>
                    </a:lnTo>
                    <a:lnTo>
                      <a:pt x="1716" y="1947"/>
                    </a:lnTo>
                    <a:lnTo>
                      <a:pt x="1720" y="1953"/>
                    </a:lnTo>
                    <a:lnTo>
                      <a:pt x="1724" y="1960"/>
                    </a:lnTo>
                    <a:lnTo>
                      <a:pt x="1728" y="1966"/>
                    </a:lnTo>
                    <a:lnTo>
                      <a:pt x="1732" y="1970"/>
                    </a:lnTo>
                    <a:lnTo>
                      <a:pt x="1736" y="1976"/>
                    </a:lnTo>
                    <a:lnTo>
                      <a:pt x="1740" y="1980"/>
                    </a:lnTo>
                    <a:lnTo>
                      <a:pt x="1744" y="1987"/>
                    </a:lnTo>
                    <a:lnTo>
                      <a:pt x="1748" y="1992"/>
                    </a:lnTo>
                    <a:lnTo>
                      <a:pt x="1751" y="1997"/>
                    </a:lnTo>
                    <a:lnTo>
                      <a:pt x="1755" y="2003"/>
                    </a:lnTo>
                    <a:lnTo>
                      <a:pt x="1759" y="2007"/>
                    </a:lnTo>
                    <a:lnTo>
                      <a:pt x="1763" y="2014"/>
                    </a:lnTo>
                    <a:lnTo>
                      <a:pt x="1767" y="2018"/>
                    </a:lnTo>
                    <a:lnTo>
                      <a:pt x="1771" y="2022"/>
                    </a:lnTo>
                    <a:lnTo>
                      <a:pt x="1775" y="2027"/>
                    </a:lnTo>
                    <a:lnTo>
                      <a:pt x="1779" y="2032"/>
                    </a:lnTo>
                    <a:lnTo>
                      <a:pt x="1783" y="2037"/>
                    </a:lnTo>
                    <a:lnTo>
                      <a:pt x="1787" y="2040"/>
                    </a:lnTo>
                    <a:lnTo>
                      <a:pt x="1791" y="2047"/>
                    </a:lnTo>
                    <a:lnTo>
                      <a:pt x="1795" y="2051"/>
                    </a:lnTo>
                    <a:lnTo>
                      <a:pt x="1799" y="2053"/>
                    </a:lnTo>
                    <a:lnTo>
                      <a:pt x="1803" y="2058"/>
                    </a:lnTo>
                    <a:lnTo>
                      <a:pt x="1807" y="2062"/>
                    </a:lnTo>
                    <a:lnTo>
                      <a:pt x="1811" y="2067"/>
                    </a:lnTo>
                    <a:lnTo>
                      <a:pt x="1814" y="2071"/>
                    </a:lnTo>
                    <a:lnTo>
                      <a:pt x="1818" y="2075"/>
                    </a:lnTo>
                    <a:lnTo>
                      <a:pt x="1822" y="2079"/>
                    </a:lnTo>
                    <a:lnTo>
                      <a:pt x="1826" y="2081"/>
                    </a:lnTo>
                    <a:lnTo>
                      <a:pt x="1830" y="2086"/>
                    </a:lnTo>
                    <a:lnTo>
                      <a:pt x="1834" y="2091"/>
                    </a:lnTo>
                    <a:lnTo>
                      <a:pt x="1838" y="2093"/>
                    </a:lnTo>
                    <a:lnTo>
                      <a:pt x="1842" y="2096"/>
                    </a:lnTo>
                    <a:lnTo>
                      <a:pt x="1846" y="2101"/>
                    </a:lnTo>
                    <a:lnTo>
                      <a:pt x="1850" y="2103"/>
                    </a:lnTo>
                    <a:lnTo>
                      <a:pt x="1854" y="2106"/>
                    </a:lnTo>
                    <a:lnTo>
                      <a:pt x="1858" y="2109"/>
                    </a:lnTo>
                    <a:lnTo>
                      <a:pt x="1862" y="2111"/>
                    </a:lnTo>
                    <a:lnTo>
                      <a:pt x="1866" y="2116"/>
                    </a:lnTo>
                    <a:lnTo>
                      <a:pt x="1870" y="2118"/>
                    </a:lnTo>
                    <a:lnTo>
                      <a:pt x="1874" y="2122"/>
                    </a:lnTo>
                    <a:lnTo>
                      <a:pt x="1877" y="2124"/>
                    </a:lnTo>
                    <a:lnTo>
                      <a:pt x="1881" y="2128"/>
                    </a:lnTo>
                    <a:lnTo>
                      <a:pt x="1885" y="2128"/>
                    </a:lnTo>
                    <a:lnTo>
                      <a:pt x="1889" y="2132"/>
                    </a:lnTo>
                    <a:lnTo>
                      <a:pt x="1893" y="2134"/>
                    </a:lnTo>
                    <a:lnTo>
                      <a:pt x="1897" y="2136"/>
                    </a:lnTo>
                    <a:lnTo>
                      <a:pt x="1901" y="2139"/>
                    </a:lnTo>
                    <a:lnTo>
                      <a:pt x="1905" y="2141"/>
                    </a:lnTo>
                    <a:lnTo>
                      <a:pt x="1909" y="2143"/>
                    </a:lnTo>
                    <a:lnTo>
                      <a:pt x="1913" y="2147"/>
                    </a:lnTo>
                    <a:lnTo>
                      <a:pt x="1917" y="2147"/>
                    </a:lnTo>
                    <a:lnTo>
                      <a:pt x="1921" y="2149"/>
                    </a:lnTo>
                    <a:lnTo>
                      <a:pt x="1925" y="2151"/>
                    </a:lnTo>
                    <a:lnTo>
                      <a:pt x="1929" y="2153"/>
                    </a:lnTo>
                    <a:lnTo>
                      <a:pt x="1933" y="2154"/>
                    </a:lnTo>
                    <a:lnTo>
                      <a:pt x="1937" y="2155"/>
                    </a:lnTo>
                    <a:lnTo>
                      <a:pt x="1940" y="2157"/>
                    </a:lnTo>
                    <a:lnTo>
                      <a:pt x="1944" y="2159"/>
                    </a:lnTo>
                    <a:lnTo>
                      <a:pt x="1948" y="2159"/>
                    </a:lnTo>
                    <a:lnTo>
                      <a:pt x="1952" y="2160"/>
                    </a:lnTo>
                    <a:lnTo>
                      <a:pt x="1956" y="2162"/>
                    </a:lnTo>
                    <a:lnTo>
                      <a:pt x="1960" y="2164"/>
                    </a:lnTo>
                    <a:lnTo>
                      <a:pt x="1964" y="2164"/>
                    </a:lnTo>
                    <a:lnTo>
                      <a:pt x="1968" y="2165"/>
                    </a:lnTo>
                    <a:lnTo>
                      <a:pt x="1972" y="2166"/>
                    </a:lnTo>
                    <a:lnTo>
                      <a:pt x="1976" y="2167"/>
                    </a:lnTo>
                    <a:lnTo>
                      <a:pt x="1980" y="2167"/>
                    </a:lnTo>
                    <a:lnTo>
                      <a:pt x="1984" y="2169"/>
                    </a:lnTo>
                    <a:lnTo>
                      <a:pt x="1988" y="2167"/>
                    </a:lnTo>
                    <a:lnTo>
                      <a:pt x="1992" y="2169"/>
                    </a:lnTo>
                    <a:lnTo>
                      <a:pt x="1996" y="2170"/>
                    </a:lnTo>
                    <a:lnTo>
                      <a:pt x="1999" y="2169"/>
                    </a:lnTo>
                    <a:lnTo>
                      <a:pt x="2003" y="2170"/>
                    </a:lnTo>
                    <a:lnTo>
                      <a:pt x="2007" y="2170"/>
                    </a:lnTo>
                    <a:lnTo>
                      <a:pt x="2011" y="2170"/>
                    </a:lnTo>
                    <a:lnTo>
                      <a:pt x="2015" y="2170"/>
                    </a:lnTo>
                    <a:lnTo>
                      <a:pt x="2019" y="2171"/>
                    </a:lnTo>
                    <a:lnTo>
                      <a:pt x="2023" y="2170"/>
                    </a:lnTo>
                    <a:lnTo>
                      <a:pt x="2027" y="2170"/>
                    </a:lnTo>
                    <a:lnTo>
                      <a:pt x="2031" y="2170"/>
                    </a:lnTo>
                    <a:lnTo>
                      <a:pt x="2035" y="2169"/>
                    </a:lnTo>
                    <a:lnTo>
                      <a:pt x="2039" y="2169"/>
                    </a:lnTo>
                    <a:lnTo>
                      <a:pt x="2043" y="2168"/>
                    </a:lnTo>
                    <a:lnTo>
                      <a:pt x="2047" y="2168"/>
                    </a:lnTo>
                    <a:lnTo>
                      <a:pt x="2051" y="2166"/>
                    </a:lnTo>
                    <a:lnTo>
                      <a:pt x="2055" y="2166"/>
                    </a:lnTo>
                    <a:lnTo>
                      <a:pt x="2059" y="2165"/>
                    </a:lnTo>
                    <a:lnTo>
                      <a:pt x="2062" y="2164"/>
                    </a:lnTo>
                    <a:lnTo>
                      <a:pt x="2066" y="2163"/>
                    </a:lnTo>
                    <a:lnTo>
                      <a:pt x="2070" y="2162"/>
                    </a:lnTo>
                    <a:lnTo>
                      <a:pt x="2074" y="2160"/>
                    </a:lnTo>
                    <a:lnTo>
                      <a:pt x="2078" y="2159"/>
                    </a:lnTo>
                    <a:lnTo>
                      <a:pt x="2082" y="2157"/>
                    </a:lnTo>
                    <a:lnTo>
                      <a:pt x="2086" y="2158"/>
                    </a:lnTo>
                    <a:lnTo>
                      <a:pt x="2090" y="2157"/>
                    </a:lnTo>
                    <a:lnTo>
                      <a:pt x="2094" y="2154"/>
                    </a:lnTo>
                    <a:lnTo>
                      <a:pt x="2098" y="2152"/>
                    </a:lnTo>
                    <a:lnTo>
                      <a:pt x="2102" y="2151"/>
                    </a:lnTo>
                    <a:lnTo>
                      <a:pt x="2106" y="2151"/>
                    </a:lnTo>
                    <a:lnTo>
                      <a:pt x="2110" y="2148"/>
                    </a:lnTo>
                    <a:lnTo>
                      <a:pt x="2114" y="2146"/>
                    </a:lnTo>
                    <a:lnTo>
                      <a:pt x="2118" y="2145"/>
                    </a:lnTo>
                    <a:lnTo>
                      <a:pt x="2122" y="2142"/>
                    </a:lnTo>
                    <a:lnTo>
                      <a:pt x="2125" y="2140"/>
                    </a:lnTo>
                    <a:lnTo>
                      <a:pt x="2129" y="2138"/>
                    </a:lnTo>
                    <a:lnTo>
                      <a:pt x="2133" y="2137"/>
                    </a:lnTo>
                    <a:lnTo>
                      <a:pt x="2137" y="2133"/>
                    </a:lnTo>
                    <a:lnTo>
                      <a:pt x="2141" y="2132"/>
                    </a:lnTo>
                    <a:lnTo>
                      <a:pt x="2145" y="2130"/>
                    </a:lnTo>
                    <a:lnTo>
                      <a:pt x="2149" y="2126"/>
                    </a:lnTo>
                    <a:lnTo>
                      <a:pt x="2153" y="2124"/>
                    </a:lnTo>
                    <a:lnTo>
                      <a:pt x="2157" y="2122"/>
                    </a:lnTo>
                    <a:lnTo>
                      <a:pt x="2161" y="2119"/>
                    </a:lnTo>
                    <a:lnTo>
                      <a:pt x="2165" y="2117"/>
                    </a:lnTo>
                    <a:lnTo>
                      <a:pt x="2169" y="2114"/>
                    </a:lnTo>
                    <a:lnTo>
                      <a:pt x="2173" y="2111"/>
                    </a:lnTo>
                    <a:lnTo>
                      <a:pt x="2177" y="2108"/>
                    </a:lnTo>
                    <a:lnTo>
                      <a:pt x="2181" y="2106"/>
                    </a:lnTo>
                    <a:lnTo>
                      <a:pt x="2185" y="2104"/>
                    </a:lnTo>
                    <a:lnTo>
                      <a:pt x="2188" y="2099"/>
                    </a:lnTo>
                    <a:lnTo>
                      <a:pt x="2192" y="2096"/>
                    </a:lnTo>
                    <a:lnTo>
                      <a:pt x="2196" y="2094"/>
                    </a:lnTo>
                    <a:lnTo>
                      <a:pt x="2200" y="2091"/>
                    </a:lnTo>
                    <a:lnTo>
                      <a:pt x="2204" y="2087"/>
                    </a:lnTo>
                    <a:lnTo>
                      <a:pt x="2208" y="2085"/>
                    </a:lnTo>
                    <a:lnTo>
                      <a:pt x="2212" y="2081"/>
                    </a:lnTo>
                    <a:lnTo>
                      <a:pt x="2216" y="2077"/>
                    </a:lnTo>
                    <a:lnTo>
                      <a:pt x="2220" y="2074"/>
                    </a:lnTo>
                    <a:lnTo>
                      <a:pt x="2224" y="2069"/>
                    </a:lnTo>
                    <a:lnTo>
                      <a:pt x="2228" y="2067"/>
                    </a:lnTo>
                    <a:lnTo>
                      <a:pt x="2232" y="2062"/>
                    </a:lnTo>
                    <a:lnTo>
                      <a:pt x="2236" y="2060"/>
                    </a:lnTo>
                    <a:lnTo>
                      <a:pt x="2240" y="2056"/>
                    </a:lnTo>
                    <a:lnTo>
                      <a:pt x="2244" y="2051"/>
                    </a:lnTo>
                    <a:lnTo>
                      <a:pt x="2248" y="2048"/>
                    </a:lnTo>
                    <a:lnTo>
                      <a:pt x="2251" y="2045"/>
                    </a:lnTo>
                    <a:lnTo>
                      <a:pt x="2255" y="2040"/>
                    </a:lnTo>
                    <a:lnTo>
                      <a:pt x="2259" y="2036"/>
                    </a:lnTo>
                    <a:lnTo>
                      <a:pt x="2263" y="2032"/>
                    </a:lnTo>
                    <a:lnTo>
                      <a:pt x="2267" y="2029"/>
                    </a:lnTo>
                    <a:lnTo>
                      <a:pt x="2271" y="2025"/>
                    </a:lnTo>
                    <a:lnTo>
                      <a:pt x="2275" y="2020"/>
                    </a:lnTo>
                    <a:lnTo>
                      <a:pt x="2279" y="2016"/>
                    </a:lnTo>
                    <a:lnTo>
                      <a:pt x="2283" y="2012"/>
                    </a:lnTo>
                    <a:lnTo>
                      <a:pt x="2287" y="2007"/>
                    </a:lnTo>
                    <a:lnTo>
                      <a:pt x="2291" y="2003"/>
                    </a:lnTo>
                    <a:lnTo>
                      <a:pt x="2295" y="1999"/>
                    </a:lnTo>
                    <a:lnTo>
                      <a:pt x="2299" y="1994"/>
                    </a:lnTo>
                    <a:lnTo>
                      <a:pt x="2303" y="1989"/>
                    </a:lnTo>
                    <a:lnTo>
                      <a:pt x="2307" y="1986"/>
                    </a:lnTo>
                    <a:lnTo>
                      <a:pt x="2311" y="1980"/>
                    </a:lnTo>
                    <a:lnTo>
                      <a:pt x="2314" y="1976"/>
                    </a:lnTo>
                    <a:lnTo>
                      <a:pt x="2318" y="1970"/>
                    </a:lnTo>
                    <a:lnTo>
                      <a:pt x="2322" y="1966"/>
                    </a:lnTo>
                    <a:lnTo>
                      <a:pt x="2326" y="1961"/>
                    </a:lnTo>
                    <a:lnTo>
                      <a:pt x="2330" y="1957"/>
                    </a:lnTo>
                    <a:lnTo>
                      <a:pt x="2334" y="1950"/>
                    </a:lnTo>
                    <a:lnTo>
                      <a:pt x="2338" y="1946"/>
                    </a:lnTo>
                    <a:lnTo>
                      <a:pt x="2342" y="1942"/>
                    </a:lnTo>
                    <a:lnTo>
                      <a:pt x="2346" y="1937"/>
                    </a:lnTo>
                    <a:lnTo>
                      <a:pt x="2350" y="1930"/>
                    </a:lnTo>
                    <a:lnTo>
                      <a:pt x="2354" y="1926"/>
                    </a:lnTo>
                    <a:lnTo>
                      <a:pt x="2358" y="1922"/>
                    </a:lnTo>
                    <a:lnTo>
                      <a:pt x="2362" y="1916"/>
                    </a:lnTo>
                    <a:lnTo>
                      <a:pt x="2366" y="1911"/>
                    </a:lnTo>
                    <a:lnTo>
                      <a:pt x="2370" y="1905"/>
                    </a:lnTo>
                    <a:lnTo>
                      <a:pt x="2374" y="1901"/>
                    </a:lnTo>
                    <a:lnTo>
                      <a:pt x="2377" y="1896"/>
                    </a:lnTo>
                    <a:lnTo>
                      <a:pt x="2381" y="1889"/>
                    </a:lnTo>
                    <a:lnTo>
                      <a:pt x="2385" y="1884"/>
                    </a:lnTo>
                    <a:lnTo>
                      <a:pt x="2389" y="1879"/>
                    </a:lnTo>
                    <a:lnTo>
                      <a:pt x="2393" y="1872"/>
                    </a:lnTo>
                    <a:lnTo>
                      <a:pt x="2397" y="1869"/>
                    </a:lnTo>
                    <a:lnTo>
                      <a:pt x="2401" y="1862"/>
                    </a:lnTo>
                    <a:lnTo>
                      <a:pt x="2405" y="1856"/>
                    </a:lnTo>
                    <a:lnTo>
                      <a:pt x="2409" y="1851"/>
                    </a:lnTo>
                    <a:lnTo>
                      <a:pt x="2413" y="1844"/>
                    </a:lnTo>
                    <a:lnTo>
                      <a:pt x="2417" y="1841"/>
                    </a:lnTo>
                    <a:lnTo>
                      <a:pt x="2421" y="1834"/>
                    </a:lnTo>
                    <a:lnTo>
                      <a:pt x="2425" y="1828"/>
                    </a:lnTo>
                    <a:lnTo>
                      <a:pt x="2429" y="1823"/>
                    </a:lnTo>
                    <a:lnTo>
                      <a:pt x="2433" y="1818"/>
                    </a:lnTo>
                    <a:lnTo>
                      <a:pt x="2437" y="1811"/>
                    </a:lnTo>
                    <a:lnTo>
                      <a:pt x="2440" y="1806"/>
                    </a:lnTo>
                    <a:lnTo>
                      <a:pt x="2444" y="1800"/>
                    </a:lnTo>
                    <a:lnTo>
                      <a:pt x="2448" y="1794"/>
                    </a:lnTo>
                    <a:lnTo>
                      <a:pt x="2452" y="1787"/>
                    </a:lnTo>
                    <a:lnTo>
                      <a:pt x="2456" y="1783"/>
                    </a:lnTo>
                    <a:lnTo>
                      <a:pt x="2460" y="1777"/>
                    </a:lnTo>
                    <a:lnTo>
                      <a:pt x="2464" y="1770"/>
                    </a:lnTo>
                    <a:lnTo>
                      <a:pt x="2468" y="1765"/>
                    </a:lnTo>
                    <a:lnTo>
                      <a:pt x="2472" y="1758"/>
                    </a:lnTo>
                    <a:lnTo>
                      <a:pt x="2476" y="1751"/>
                    </a:lnTo>
                    <a:lnTo>
                      <a:pt x="2480" y="1747"/>
                    </a:lnTo>
                    <a:lnTo>
                      <a:pt x="2484" y="1741"/>
                    </a:lnTo>
                    <a:lnTo>
                      <a:pt x="2488" y="1734"/>
                    </a:lnTo>
                    <a:lnTo>
                      <a:pt x="2492" y="1729"/>
                    </a:lnTo>
                    <a:lnTo>
                      <a:pt x="2496" y="1723"/>
                    </a:lnTo>
                    <a:lnTo>
                      <a:pt x="2499" y="1715"/>
                    </a:lnTo>
                    <a:lnTo>
                      <a:pt x="2503" y="1709"/>
                    </a:lnTo>
                    <a:lnTo>
                      <a:pt x="2507" y="1704"/>
                    </a:lnTo>
                    <a:lnTo>
                      <a:pt x="2511" y="1697"/>
                    </a:lnTo>
                    <a:lnTo>
                      <a:pt x="2515" y="1691"/>
                    </a:lnTo>
                    <a:lnTo>
                      <a:pt x="2519" y="1686"/>
                    </a:lnTo>
                    <a:lnTo>
                      <a:pt x="2523" y="1678"/>
                    </a:lnTo>
                    <a:lnTo>
                      <a:pt x="2527" y="1671"/>
                    </a:lnTo>
                    <a:lnTo>
                      <a:pt x="2531" y="1666"/>
                    </a:lnTo>
                    <a:lnTo>
                      <a:pt x="2535" y="1659"/>
                    </a:lnTo>
                    <a:lnTo>
                      <a:pt x="2539" y="1653"/>
                    </a:lnTo>
                    <a:lnTo>
                      <a:pt x="2543" y="1646"/>
                    </a:lnTo>
                    <a:lnTo>
                      <a:pt x="2547" y="1640"/>
                    </a:lnTo>
                    <a:lnTo>
                      <a:pt x="2551" y="1634"/>
                    </a:lnTo>
                    <a:lnTo>
                      <a:pt x="2555" y="1627"/>
                    </a:lnTo>
                    <a:lnTo>
                      <a:pt x="2559" y="1620"/>
                    </a:lnTo>
                    <a:lnTo>
                      <a:pt x="2562" y="1614"/>
                    </a:lnTo>
                    <a:lnTo>
                      <a:pt x="2566" y="1608"/>
                    </a:lnTo>
                    <a:lnTo>
                      <a:pt x="2570" y="1600"/>
                    </a:lnTo>
                    <a:lnTo>
                      <a:pt x="2574" y="1595"/>
                    </a:lnTo>
                    <a:lnTo>
                      <a:pt x="2578" y="1588"/>
                    </a:lnTo>
                    <a:lnTo>
                      <a:pt x="2582" y="1581"/>
                    </a:lnTo>
                    <a:lnTo>
                      <a:pt x="2586" y="1574"/>
                    </a:lnTo>
                    <a:lnTo>
                      <a:pt x="2590" y="1568"/>
                    </a:lnTo>
                    <a:lnTo>
                      <a:pt x="2594" y="1562"/>
                    </a:lnTo>
                    <a:lnTo>
                      <a:pt x="2598" y="1556"/>
                    </a:lnTo>
                    <a:lnTo>
                      <a:pt x="2602" y="1548"/>
                    </a:lnTo>
                    <a:lnTo>
                      <a:pt x="2606" y="1541"/>
                    </a:lnTo>
                    <a:lnTo>
                      <a:pt x="2610" y="1535"/>
                    </a:lnTo>
                    <a:lnTo>
                      <a:pt x="2614" y="1530"/>
                    </a:lnTo>
                    <a:lnTo>
                      <a:pt x="2618" y="1522"/>
                    </a:lnTo>
                    <a:lnTo>
                      <a:pt x="2622" y="1516"/>
                    </a:lnTo>
                    <a:lnTo>
                      <a:pt x="2625" y="1508"/>
                    </a:lnTo>
                    <a:lnTo>
                      <a:pt x="2629" y="1502"/>
                    </a:lnTo>
                    <a:lnTo>
                      <a:pt x="2633" y="1496"/>
                    </a:lnTo>
                    <a:lnTo>
                      <a:pt x="2637" y="1490"/>
                    </a:lnTo>
                    <a:lnTo>
                      <a:pt x="2641" y="1483"/>
                    </a:lnTo>
                    <a:lnTo>
                      <a:pt x="2645" y="1477"/>
                    </a:lnTo>
                    <a:lnTo>
                      <a:pt x="2649" y="1468"/>
                    </a:lnTo>
                    <a:lnTo>
                      <a:pt x="2653" y="1461"/>
                    </a:lnTo>
                    <a:lnTo>
                      <a:pt x="2657" y="1455"/>
                    </a:lnTo>
                    <a:lnTo>
                      <a:pt x="2661" y="1449"/>
                    </a:lnTo>
                    <a:lnTo>
                      <a:pt x="2665" y="1442"/>
                    </a:lnTo>
                    <a:lnTo>
                      <a:pt x="2669" y="1436"/>
                    </a:lnTo>
                    <a:lnTo>
                      <a:pt x="2673" y="1428"/>
                    </a:lnTo>
                    <a:lnTo>
                      <a:pt x="2677" y="1422"/>
                    </a:lnTo>
                    <a:lnTo>
                      <a:pt x="2681" y="1415"/>
                    </a:lnTo>
                    <a:lnTo>
                      <a:pt x="2685" y="1409"/>
                    </a:lnTo>
                    <a:lnTo>
                      <a:pt x="2688" y="1404"/>
                    </a:lnTo>
                    <a:lnTo>
                      <a:pt x="2692" y="1395"/>
                    </a:lnTo>
                    <a:lnTo>
                      <a:pt x="2696" y="1389"/>
                    </a:lnTo>
                    <a:lnTo>
                      <a:pt x="2700" y="1382"/>
                    </a:lnTo>
                    <a:lnTo>
                      <a:pt x="2704" y="1376"/>
                    </a:lnTo>
                    <a:lnTo>
                      <a:pt x="2708" y="1369"/>
                    </a:lnTo>
                    <a:lnTo>
                      <a:pt x="2712" y="1362"/>
                    </a:lnTo>
                    <a:lnTo>
                      <a:pt x="2716" y="1356"/>
                    </a:lnTo>
                    <a:lnTo>
                      <a:pt x="2720" y="1349"/>
                    </a:lnTo>
                    <a:lnTo>
                      <a:pt x="2724" y="1342"/>
                    </a:lnTo>
                    <a:lnTo>
                      <a:pt x="2728" y="1335"/>
                    </a:lnTo>
                    <a:lnTo>
                      <a:pt x="2732" y="1328"/>
                    </a:lnTo>
                    <a:lnTo>
                      <a:pt x="2736" y="1322"/>
                    </a:lnTo>
                    <a:lnTo>
                      <a:pt x="2740" y="1315"/>
                    </a:lnTo>
                    <a:lnTo>
                      <a:pt x="2744" y="1308"/>
                    </a:lnTo>
                    <a:lnTo>
                      <a:pt x="2748" y="1302"/>
                    </a:lnTo>
                    <a:lnTo>
                      <a:pt x="2751" y="1294"/>
                    </a:lnTo>
                    <a:lnTo>
                      <a:pt x="2755" y="1288"/>
                    </a:lnTo>
                    <a:lnTo>
                      <a:pt x="2759" y="1281"/>
                    </a:lnTo>
                    <a:lnTo>
                      <a:pt x="2763" y="1274"/>
                    </a:lnTo>
                    <a:lnTo>
                      <a:pt x="2767" y="1268"/>
                    </a:lnTo>
                    <a:lnTo>
                      <a:pt x="2771" y="1263"/>
                    </a:lnTo>
                    <a:lnTo>
                      <a:pt x="2775" y="1255"/>
                    </a:lnTo>
                    <a:lnTo>
                      <a:pt x="2779" y="1249"/>
                    </a:lnTo>
                    <a:lnTo>
                      <a:pt x="2783" y="1241"/>
                    </a:lnTo>
                    <a:lnTo>
                      <a:pt x="2787" y="1237"/>
                    </a:lnTo>
                    <a:lnTo>
                      <a:pt x="2791" y="1229"/>
                    </a:lnTo>
                    <a:lnTo>
                      <a:pt x="2795" y="1222"/>
                    </a:lnTo>
                    <a:lnTo>
                      <a:pt x="2799" y="1216"/>
                    </a:lnTo>
                    <a:lnTo>
                      <a:pt x="2803" y="1210"/>
                    </a:lnTo>
                    <a:lnTo>
                      <a:pt x="2807" y="1203"/>
                    </a:lnTo>
                    <a:lnTo>
                      <a:pt x="2811" y="1196"/>
                    </a:lnTo>
                    <a:lnTo>
                      <a:pt x="2814" y="1189"/>
                    </a:lnTo>
                    <a:lnTo>
                      <a:pt x="2818" y="1183"/>
                    </a:lnTo>
                    <a:lnTo>
                      <a:pt x="2822" y="1176"/>
                    </a:lnTo>
                    <a:lnTo>
                      <a:pt x="2826" y="1169"/>
                    </a:lnTo>
                    <a:lnTo>
                      <a:pt x="2830" y="1163"/>
                    </a:lnTo>
                    <a:lnTo>
                      <a:pt x="2834" y="1157"/>
                    </a:lnTo>
                    <a:lnTo>
                      <a:pt x="2838" y="1150"/>
                    </a:lnTo>
                    <a:lnTo>
                      <a:pt x="2842" y="1144"/>
                    </a:lnTo>
                    <a:lnTo>
                      <a:pt x="2846" y="1138"/>
                    </a:lnTo>
                    <a:lnTo>
                      <a:pt x="2850" y="1131"/>
                    </a:lnTo>
                    <a:lnTo>
                      <a:pt x="2854" y="1125"/>
                    </a:lnTo>
                    <a:lnTo>
                      <a:pt x="2858" y="1119"/>
                    </a:lnTo>
                    <a:lnTo>
                      <a:pt x="2862" y="1112"/>
                    </a:lnTo>
                    <a:lnTo>
                      <a:pt x="2866" y="1105"/>
                    </a:lnTo>
                    <a:lnTo>
                      <a:pt x="2870" y="1099"/>
                    </a:lnTo>
                    <a:lnTo>
                      <a:pt x="2874" y="1092"/>
                    </a:lnTo>
                    <a:lnTo>
                      <a:pt x="2877" y="1087"/>
                    </a:lnTo>
                    <a:lnTo>
                      <a:pt x="2881" y="1079"/>
                    </a:lnTo>
                    <a:lnTo>
                      <a:pt x="2885" y="1073"/>
                    </a:lnTo>
                    <a:lnTo>
                      <a:pt x="2889" y="1067"/>
                    </a:lnTo>
                    <a:lnTo>
                      <a:pt x="2893" y="1061"/>
                    </a:lnTo>
                    <a:lnTo>
                      <a:pt x="2897" y="1055"/>
                    </a:lnTo>
                    <a:lnTo>
                      <a:pt x="2901" y="1049"/>
                    </a:lnTo>
                    <a:lnTo>
                      <a:pt x="2905" y="1042"/>
                    </a:lnTo>
                    <a:lnTo>
                      <a:pt x="2909" y="1036"/>
                    </a:lnTo>
                    <a:lnTo>
                      <a:pt x="2913" y="1029"/>
                    </a:lnTo>
                    <a:lnTo>
                      <a:pt x="2917" y="1024"/>
                    </a:lnTo>
                    <a:lnTo>
                      <a:pt x="2921" y="1017"/>
                    </a:lnTo>
                    <a:lnTo>
                      <a:pt x="2925" y="1010"/>
                    </a:lnTo>
                    <a:lnTo>
                      <a:pt x="2929" y="1005"/>
                    </a:lnTo>
                    <a:lnTo>
                      <a:pt x="2933" y="997"/>
                    </a:lnTo>
                    <a:lnTo>
                      <a:pt x="2937" y="993"/>
                    </a:lnTo>
                    <a:lnTo>
                      <a:pt x="2940" y="987"/>
                    </a:lnTo>
                    <a:lnTo>
                      <a:pt x="2944" y="981"/>
                    </a:lnTo>
                    <a:lnTo>
                      <a:pt x="2948" y="973"/>
                    </a:lnTo>
                    <a:lnTo>
                      <a:pt x="2952" y="967"/>
                    </a:lnTo>
                    <a:lnTo>
                      <a:pt x="2956" y="962"/>
                    </a:lnTo>
                    <a:lnTo>
                      <a:pt x="2960" y="956"/>
                    </a:lnTo>
                    <a:lnTo>
                      <a:pt x="2964" y="950"/>
                    </a:lnTo>
                    <a:lnTo>
                      <a:pt x="2968" y="944"/>
                    </a:lnTo>
                    <a:lnTo>
                      <a:pt x="2972" y="937"/>
                    </a:lnTo>
                    <a:lnTo>
                      <a:pt x="2976" y="931"/>
                    </a:lnTo>
                    <a:lnTo>
                      <a:pt x="2980" y="925"/>
                    </a:lnTo>
                    <a:lnTo>
                      <a:pt x="2984" y="919"/>
                    </a:lnTo>
                    <a:lnTo>
                      <a:pt x="2988" y="914"/>
                    </a:lnTo>
                    <a:lnTo>
                      <a:pt x="2992" y="908"/>
                    </a:lnTo>
                    <a:lnTo>
                      <a:pt x="2996" y="903"/>
                    </a:lnTo>
                    <a:lnTo>
                      <a:pt x="2999" y="896"/>
                    </a:lnTo>
                    <a:lnTo>
                      <a:pt x="3003" y="891"/>
                    </a:lnTo>
                    <a:lnTo>
                      <a:pt x="3007" y="885"/>
                    </a:lnTo>
                    <a:lnTo>
                      <a:pt x="3011" y="879"/>
                    </a:lnTo>
                    <a:lnTo>
                      <a:pt x="3015" y="873"/>
                    </a:lnTo>
                    <a:lnTo>
                      <a:pt x="3019" y="869"/>
                    </a:lnTo>
                    <a:lnTo>
                      <a:pt x="3023" y="863"/>
                    </a:lnTo>
                    <a:lnTo>
                      <a:pt x="3027" y="856"/>
                    </a:lnTo>
                    <a:lnTo>
                      <a:pt x="3031" y="851"/>
                    </a:lnTo>
                    <a:lnTo>
                      <a:pt x="3035" y="845"/>
                    </a:lnTo>
                    <a:lnTo>
                      <a:pt x="3039" y="840"/>
                    </a:lnTo>
                    <a:lnTo>
                      <a:pt x="3043" y="832"/>
                    </a:lnTo>
                    <a:lnTo>
                      <a:pt x="3047" y="829"/>
                    </a:lnTo>
                    <a:lnTo>
                      <a:pt x="3051" y="823"/>
                    </a:lnTo>
                    <a:lnTo>
                      <a:pt x="3055" y="817"/>
                    </a:lnTo>
                    <a:lnTo>
                      <a:pt x="3059" y="811"/>
                    </a:lnTo>
                    <a:lnTo>
                      <a:pt x="3062" y="805"/>
                    </a:lnTo>
                    <a:lnTo>
                      <a:pt x="3066" y="799"/>
                    </a:lnTo>
                    <a:lnTo>
                      <a:pt x="3070" y="796"/>
                    </a:lnTo>
                    <a:lnTo>
                      <a:pt x="3074" y="789"/>
                    </a:lnTo>
                    <a:lnTo>
                      <a:pt x="3078" y="784"/>
                    </a:lnTo>
                    <a:lnTo>
                      <a:pt x="3082" y="778"/>
                    </a:lnTo>
                    <a:lnTo>
                      <a:pt x="3086" y="773"/>
                    </a:lnTo>
                    <a:lnTo>
                      <a:pt x="3090" y="768"/>
                    </a:lnTo>
                    <a:lnTo>
                      <a:pt x="3094" y="762"/>
                    </a:lnTo>
                    <a:lnTo>
                      <a:pt x="3098" y="757"/>
                    </a:lnTo>
                    <a:lnTo>
                      <a:pt x="3102" y="752"/>
                    </a:lnTo>
                    <a:lnTo>
                      <a:pt x="3106" y="745"/>
                    </a:lnTo>
                    <a:lnTo>
                      <a:pt x="3110" y="740"/>
                    </a:lnTo>
                    <a:lnTo>
                      <a:pt x="3114" y="735"/>
                    </a:lnTo>
                    <a:lnTo>
                      <a:pt x="3118" y="730"/>
                    </a:lnTo>
                    <a:lnTo>
                      <a:pt x="3122" y="725"/>
                    </a:lnTo>
                    <a:lnTo>
                      <a:pt x="3125" y="719"/>
                    </a:lnTo>
                    <a:lnTo>
                      <a:pt x="3129" y="713"/>
                    </a:lnTo>
                    <a:lnTo>
                      <a:pt x="3133" y="709"/>
                    </a:lnTo>
                    <a:lnTo>
                      <a:pt x="3137" y="704"/>
                    </a:lnTo>
                    <a:lnTo>
                      <a:pt x="3141" y="698"/>
                    </a:lnTo>
                    <a:lnTo>
                      <a:pt x="3145" y="694"/>
                    </a:lnTo>
                    <a:lnTo>
                      <a:pt x="3149" y="689"/>
                    </a:lnTo>
                    <a:lnTo>
                      <a:pt x="3153" y="683"/>
                    </a:lnTo>
                    <a:lnTo>
                      <a:pt x="3157" y="679"/>
                    </a:lnTo>
                    <a:lnTo>
                      <a:pt x="3161" y="673"/>
                    </a:lnTo>
                    <a:lnTo>
                      <a:pt x="3165" y="668"/>
                    </a:lnTo>
                    <a:lnTo>
                      <a:pt x="3169" y="663"/>
                    </a:lnTo>
                    <a:lnTo>
                      <a:pt x="3173" y="660"/>
                    </a:lnTo>
                    <a:lnTo>
                      <a:pt x="3177" y="653"/>
                    </a:lnTo>
                    <a:lnTo>
                      <a:pt x="3181" y="649"/>
                    </a:lnTo>
                    <a:lnTo>
                      <a:pt x="3185" y="644"/>
                    </a:lnTo>
                    <a:lnTo>
                      <a:pt x="3188" y="638"/>
                    </a:lnTo>
                    <a:lnTo>
                      <a:pt x="3192" y="633"/>
                    </a:lnTo>
                    <a:lnTo>
                      <a:pt x="3196" y="629"/>
                    </a:lnTo>
                    <a:lnTo>
                      <a:pt x="3200" y="623"/>
                    </a:lnTo>
                    <a:lnTo>
                      <a:pt x="3204" y="619"/>
                    </a:lnTo>
                    <a:lnTo>
                      <a:pt x="3208" y="615"/>
                    </a:lnTo>
                    <a:lnTo>
                      <a:pt x="3212" y="611"/>
                    </a:lnTo>
                    <a:lnTo>
                      <a:pt x="3216" y="605"/>
                    </a:lnTo>
                    <a:lnTo>
                      <a:pt x="3220" y="601"/>
                    </a:lnTo>
                    <a:lnTo>
                      <a:pt x="3224" y="597"/>
                    </a:lnTo>
                    <a:lnTo>
                      <a:pt x="3228" y="592"/>
                    </a:lnTo>
                    <a:lnTo>
                      <a:pt x="3232" y="587"/>
                    </a:lnTo>
                    <a:lnTo>
                      <a:pt x="3236" y="582"/>
                    </a:lnTo>
                    <a:lnTo>
                      <a:pt x="3240" y="578"/>
                    </a:lnTo>
                    <a:lnTo>
                      <a:pt x="3244" y="573"/>
                    </a:lnTo>
                    <a:lnTo>
                      <a:pt x="3248" y="568"/>
                    </a:lnTo>
                    <a:lnTo>
                      <a:pt x="3251" y="565"/>
                    </a:lnTo>
                    <a:lnTo>
                      <a:pt x="3255" y="560"/>
                    </a:lnTo>
                    <a:lnTo>
                      <a:pt x="3259" y="554"/>
                    </a:lnTo>
                    <a:lnTo>
                      <a:pt x="3263" y="552"/>
                    </a:lnTo>
                    <a:lnTo>
                      <a:pt x="3267" y="547"/>
                    </a:lnTo>
                    <a:lnTo>
                      <a:pt x="3271" y="544"/>
                    </a:lnTo>
                    <a:lnTo>
                      <a:pt x="3275" y="539"/>
                    </a:lnTo>
                    <a:lnTo>
                      <a:pt x="3279" y="534"/>
                    </a:lnTo>
                    <a:lnTo>
                      <a:pt x="3283" y="529"/>
                    </a:lnTo>
                    <a:lnTo>
                      <a:pt x="3287" y="525"/>
                    </a:lnTo>
                    <a:lnTo>
                      <a:pt x="3291" y="522"/>
                    </a:lnTo>
                    <a:lnTo>
                      <a:pt x="3295" y="517"/>
                    </a:lnTo>
                    <a:lnTo>
                      <a:pt x="3299" y="512"/>
                    </a:lnTo>
                    <a:lnTo>
                      <a:pt x="3303" y="509"/>
                    </a:lnTo>
                    <a:lnTo>
                      <a:pt x="3307" y="504"/>
                    </a:lnTo>
                    <a:lnTo>
                      <a:pt x="3311" y="501"/>
                    </a:lnTo>
                    <a:lnTo>
                      <a:pt x="3314" y="496"/>
                    </a:lnTo>
                    <a:lnTo>
                      <a:pt x="3318" y="492"/>
                    </a:lnTo>
                    <a:lnTo>
                      <a:pt x="3322" y="489"/>
                    </a:lnTo>
                    <a:lnTo>
                      <a:pt x="3326" y="484"/>
                    </a:lnTo>
                    <a:lnTo>
                      <a:pt x="3330" y="481"/>
                    </a:lnTo>
                    <a:lnTo>
                      <a:pt x="3334" y="475"/>
                    </a:lnTo>
                    <a:lnTo>
                      <a:pt x="3338" y="473"/>
                    </a:lnTo>
                    <a:lnTo>
                      <a:pt x="3342" y="468"/>
                    </a:lnTo>
                    <a:lnTo>
                      <a:pt x="3346" y="465"/>
                    </a:lnTo>
                    <a:lnTo>
                      <a:pt x="3350" y="460"/>
                    </a:lnTo>
                    <a:lnTo>
                      <a:pt x="3354" y="458"/>
                    </a:lnTo>
                    <a:lnTo>
                      <a:pt x="3358" y="453"/>
                    </a:lnTo>
                    <a:lnTo>
                      <a:pt x="3362" y="448"/>
                    </a:lnTo>
                    <a:lnTo>
                      <a:pt x="3366" y="447"/>
                    </a:lnTo>
                    <a:lnTo>
                      <a:pt x="3370" y="441"/>
                    </a:lnTo>
                    <a:lnTo>
                      <a:pt x="3374" y="437"/>
                    </a:lnTo>
                    <a:lnTo>
                      <a:pt x="3377" y="433"/>
                    </a:lnTo>
                    <a:lnTo>
                      <a:pt x="3381" y="431"/>
                    </a:lnTo>
                    <a:lnTo>
                      <a:pt x="3385" y="427"/>
                    </a:lnTo>
                    <a:lnTo>
                      <a:pt x="3389" y="422"/>
                    </a:lnTo>
                    <a:lnTo>
                      <a:pt x="3393" y="420"/>
                    </a:lnTo>
                    <a:lnTo>
                      <a:pt x="3397" y="416"/>
                    </a:lnTo>
                    <a:lnTo>
                      <a:pt x="3401" y="411"/>
                    </a:lnTo>
                    <a:lnTo>
                      <a:pt x="3405" y="408"/>
                    </a:lnTo>
                    <a:lnTo>
                      <a:pt x="3409" y="406"/>
                    </a:lnTo>
                    <a:lnTo>
                      <a:pt x="3413" y="402"/>
                    </a:lnTo>
                    <a:lnTo>
                      <a:pt x="3417" y="399"/>
                    </a:lnTo>
                    <a:lnTo>
                      <a:pt x="3421" y="395"/>
                    </a:lnTo>
                    <a:lnTo>
                      <a:pt x="3425" y="392"/>
                    </a:lnTo>
                    <a:lnTo>
                      <a:pt x="3429" y="388"/>
                    </a:lnTo>
                    <a:lnTo>
                      <a:pt x="3433" y="385"/>
                    </a:lnTo>
                    <a:lnTo>
                      <a:pt x="3437" y="382"/>
                    </a:lnTo>
                    <a:lnTo>
                      <a:pt x="3440" y="378"/>
                    </a:lnTo>
                    <a:lnTo>
                      <a:pt x="3444" y="375"/>
                    </a:lnTo>
                    <a:lnTo>
                      <a:pt x="3448" y="372"/>
                    </a:lnTo>
                    <a:lnTo>
                      <a:pt x="3452" y="369"/>
                    </a:lnTo>
                    <a:lnTo>
                      <a:pt x="3456" y="365"/>
                    </a:lnTo>
                    <a:lnTo>
                      <a:pt x="3460" y="363"/>
                    </a:lnTo>
                    <a:lnTo>
                      <a:pt x="3464" y="359"/>
                    </a:lnTo>
                    <a:lnTo>
                      <a:pt x="3468" y="356"/>
                    </a:lnTo>
                    <a:lnTo>
                      <a:pt x="3472" y="354"/>
                    </a:lnTo>
                    <a:lnTo>
                      <a:pt x="3476" y="350"/>
                    </a:lnTo>
                    <a:lnTo>
                      <a:pt x="3480" y="347"/>
                    </a:lnTo>
                    <a:lnTo>
                      <a:pt x="3484" y="345"/>
                    </a:lnTo>
                    <a:lnTo>
                      <a:pt x="3488" y="342"/>
                    </a:lnTo>
                    <a:lnTo>
                      <a:pt x="3492" y="338"/>
                    </a:lnTo>
                    <a:lnTo>
                      <a:pt x="3496" y="335"/>
                    </a:lnTo>
                    <a:lnTo>
                      <a:pt x="3499" y="332"/>
                    </a:lnTo>
                    <a:lnTo>
                      <a:pt x="3503" y="330"/>
                    </a:lnTo>
                    <a:lnTo>
                      <a:pt x="3507" y="328"/>
                    </a:lnTo>
                    <a:lnTo>
                      <a:pt x="3511" y="324"/>
                    </a:lnTo>
                    <a:lnTo>
                      <a:pt x="3515" y="323"/>
                    </a:lnTo>
                    <a:lnTo>
                      <a:pt x="3519" y="320"/>
                    </a:lnTo>
                    <a:lnTo>
                      <a:pt x="3523" y="316"/>
                    </a:lnTo>
                    <a:lnTo>
                      <a:pt x="3527" y="314"/>
                    </a:lnTo>
                    <a:lnTo>
                      <a:pt x="3531" y="311"/>
                    </a:lnTo>
                    <a:lnTo>
                      <a:pt x="3535" y="310"/>
                    </a:lnTo>
                    <a:lnTo>
                      <a:pt x="3539" y="306"/>
                    </a:lnTo>
                    <a:lnTo>
                      <a:pt x="3543" y="304"/>
                    </a:lnTo>
                    <a:lnTo>
                      <a:pt x="3547" y="300"/>
                    </a:lnTo>
                    <a:lnTo>
                      <a:pt x="3551" y="300"/>
                    </a:lnTo>
                    <a:lnTo>
                      <a:pt x="3555" y="296"/>
                    </a:lnTo>
                    <a:lnTo>
                      <a:pt x="3559" y="295"/>
                    </a:lnTo>
                    <a:lnTo>
                      <a:pt x="3562" y="292"/>
                    </a:lnTo>
                    <a:lnTo>
                      <a:pt x="3566" y="289"/>
                    </a:lnTo>
                    <a:lnTo>
                      <a:pt x="3570" y="287"/>
                    </a:lnTo>
                    <a:lnTo>
                      <a:pt x="3574" y="285"/>
                    </a:lnTo>
                    <a:lnTo>
                      <a:pt x="3578" y="283"/>
                    </a:lnTo>
                    <a:lnTo>
                      <a:pt x="3582" y="280"/>
                    </a:lnTo>
                    <a:lnTo>
                      <a:pt x="3586" y="279"/>
                    </a:lnTo>
                    <a:lnTo>
                      <a:pt x="3590" y="275"/>
                    </a:lnTo>
                    <a:lnTo>
                      <a:pt x="3594" y="274"/>
                    </a:lnTo>
                    <a:lnTo>
                      <a:pt x="3598" y="272"/>
                    </a:lnTo>
                    <a:lnTo>
                      <a:pt x="3602" y="271"/>
                    </a:lnTo>
                    <a:lnTo>
                      <a:pt x="3606" y="269"/>
                    </a:lnTo>
                    <a:lnTo>
                      <a:pt x="3610" y="266"/>
                    </a:lnTo>
                    <a:lnTo>
                      <a:pt x="3614" y="265"/>
                    </a:lnTo>
                    <a:lnTo>
                      <a:pt x="3618" y="264"/>
                    </a:lnTo>
                    <a:lnTo>
                      <a:pt x="3622" y="261"/>
                    </a:lnTo>
                    <a:lnTo>
                      <a:pt x="3625" y="260"/>
                    </a:lnTo>
                    <a:lnTo>
                      <a:pt x="3629" y="258"/>
                    </a:lnTo>
                    <a:lnTo>
                      <a:pt x="3633" y="257"/>
                    </a:lnTo>
                    <a:lnTo>
                      <a:pt x="3637" y="254"/>
                    </a:lnTo>
                    <a:lnTo>
                      <a:pt x="3641" y="253"/>
                    </a:lnTo>
                    <a:lnTo>
                      <a:pt x="3645" y="251"/>
                    </a:lnTo>
                    <a:lnTo>
                      <a:pt x="3649" y="249"/>
                    </a:lnTo>
                    <a:lnTo>
                      <a:pt x="3653" y="248"/>
                    </a:lnTo>
                    <a:lnTo>
                      <a:pt x="3657" y="247"/>
                    </a:lnTo>
                    <a:lnTo>
                      <a:pt x="3661" y="245"/>
                    </a:lnTo>
                    <a:lnTo>
                      <a:pt x="3665" y="244"/>
                    </a:lnTo>
                    <a:lnTo>
                      <a:pt x="3669" y="243"/>
                    </a:lnTo>
                    <a:lnTo>
                      <a:pt x="3673" y="241"/>
                    </a:lnTo>
                    <a:lnTo>
                      <a:pt x="3677" y="239"/>
                    </a:lnTo>
                    <a:lnTo>
                      <a:pt x="3681" y="238"/>
                    </a:lnTo>
                    <a:lnTo>
                      <a:pt x="3685" y="236"/>
                    </a:lnTo>
                    <a:lnTo>
                      <a:pt x="3688" y="236"/>
                    </a:lnTo>
                    <a:lnTo>
                      <a:pt x="3692" y="233"/>
                    </a:lnTo>
                    <a:lnTo>
                      <a:pt x="3696" y="233"/>
                    </a:lnTo>
                    <a:lnTo>
                      <a:pt x="3700" y="233"/>
                    </a:lnTo>
                    <a:lnTo>
                      <a:pt x="3704" y="230"/>
                    </a:lnTo>
                    <a:lnTo>
                      <a:pt x="3708" y="229"/>
                    </a:lnTo>
                    <a:lnTo>
                      <a:pt x="3712" y="228"/>
                    </a:lnTo>
                    <a:lnTo>
                      <a:pt x="3716" y="227"/>
                    </a:lnTo>
                    <a:lnTo>
                      <a:pt x="3720" y="226"/>
                    </a:lnTo>
                    <a:lnTo>
                      <a:pt x="3724" y="226"/>
                    </a:lnTo>
                    <a:lnTo>
                      <a:pt x="3728" y="225"/>
                    </a:lnTo>
                    <a:lnTo>
                      <a:pt x="3732" y="224"/>
                    </a:lnTo>
                    <a:lnTo>
                      <a:pt x="3736" y="223"/>
                    </a:lnTo>
                    <a:lnTo>
                      <a:pt x="3740" y="222"/>
                    </a:lnTo>
                    <a:lnTo>
                      <a:pt x="3744" y="221"/>
                    </a:lnTo>
                    <a:lnTo>
                      <a:pt x="3748" y="222"/>
                    </a:lnTo>
                    <a:lnTo>
                      <a:pt x="3751" y="221"/>
                    </a:lnTo>
                    <a:lnTo>
                      <a:pt x="3755" y="219"/>
                    </a:lnTo>
                    <a:lnTo>
                      <a:pt x="3759" y="218"/>
                    </a:lnTo>
                    <a:lnTo>
                      <a:pt x="3763" y="219"/>
                    </a:lnTo>
                    <a:lnTo>
                      <a:pt x="3767" y="218"/>
                    </a:lnTo>
                    <a:lnTo>
                      <a:pt x="3771" y="217"/>
                    </a:lnTo>
                    <a:lnTo>
                      <a:pt x="3775" y="217"/>
                    </a:lnTo>
                    <a:lnTo>
                      <a:pt x="3779" y="216"/>
                    </a:lnTo>
                    <a:lnTo>
                      <a:pt x="3783" y="215"/>
                    </a:lnTo>
                    <a:lnTo>
                      <a:pt x="3787" y="215"/>
                    </a:lnTo>
                    <a:lnTo>
                      <a:pt x="3791" y="214"/>
                    </a:lnTo>
                    <a:lnTo>
                      <a:pt x="3795" y="214"/>
                    </a:lnTo>
                    <a:lnTo>
                      <a:pt x="3799" y="215"/>
                    </a:lnTo>
                    <a:lnTo>
                      <a:pt x="3803" y="214"/>
                    </a:lnTo>
                    <a:lnTo>
                      <a:pt x="3807" y="214"/>
                    </a:lnTo>
                    <a:lnTo>
                      <a:pt x="3811" y="214"/>
                    </a:lnTo>
                    <a:lnTo>
                      <a:pt x="3814" y="213"/>
                    </a:lnTo>
                    <a:lnTo>
                      <a:pt x="3818" y="214"/>
                    </a:lnTo>
                    <a:lnTo>
                      <a:pt x="3822" y="213"/>
                    </a:lnTo>
                    <a:lnTo>
                      <a:pt x="3826" y="213"/>
                    </a:lnTo>
                    <a:lnTo>
                      <a:pt x="3830" y="214"/>
                    </a:lnTo>
                    <a:lnTo>
                      <a:pt x="3834" y="213"/>
                    </a:lnTo>
                    <a:lnTo>
                      <a:pt x="3838" y="213"/>
                    </a:lnTo>
                    <a:lnTo>
                      <a:pt x="3842" y="213"/>
                    </a:lnTo>
                    <a:lnTo>
                      <a:pt x="3846" y="213"/>
                    </a:lnTo>
                    <a:lnTo>
                      <a:pt x="3850" y="213"/>
                    </a:lnTo>
                    <a:lnTo>
                      <a:pt x="3854" y="214"/>
                    </a:lnTo>
                    <a:lnTo>
                      <a:pt x="3858" y="214"/>
                    </a:lnTo>
                    <a:lnTo>
                      <a:pt x="3862" y="213"/>
                    </a:lnTo>
                    <a:lnTo>
                      <a:pt x="3866" y="214"/>
                    </a:lnTo>
                    <a:lnTo>
                      <a:pt x="3870" y="214"/>
                    </a:lnTo>
                    <a:lnTo>
                      <a:pt x="3874" y="215"/>
                    </a:lnTo>
                    <a:lnTo>
                      <a:pt x="3877" y="215"/>
                    </a:lnTo>
                    <a:lnTo>
                      <a:pt x="3881" y="216"/>
                    </a:lnTo>
                    <a:lnTo>
                      <a:pt x="3885" y="215"/>
                    </a:lnTo>
                    <a:lnTo>
                      <a:pt x="3889" y="216"/>
                    </a:lnTo>
                    <a:lnTo>
                      <a:pt x="3893" y="216"/>
                    </a:lnTo>
                    <a:lnTo>
                      <a:pt x="3897" y="218"/>
                    </a:lnTo>
                    <a:lnTo>
                      <a:pt x="3901" y="218"/>
                    </a:lnTo>
                    <a:lnTo>
                      <a:pt x="3905" y="218"/>
                    </a:lnTo>
                    <a:lnTo>
                      <a:pt x="3909" y="219"/>
                    </a:lnTo>
                    <a:lnTo>
                      <a:pt x="3913" y="220"/>
                    </a:lnTo>
                    <a:lnTo>
                      <a:pt x="3917" y="219"/>
                    </a:lnTo>
                    <a:lnTo>
                      <a:pt x="3921" y="220"/>
                    </a:lnTo>
                    <a:lnTo>
                      <a:pt x="3925" y="221"/>
                    </a:lnTo>
                    <a:lnTo>
                      <a:pt x="3929" y="221"/>
                    </a:lnTo>
                    <a:lnTo>
                      <a:pt x="3933" y="22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3" name="Freeform 361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1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7"/>
                  </a:cxn>
                  <a:cxn ang="0">
                    <a:pos x="625" y="18"/>
                  </a:cxn>
                  <a:cxn ang="0">
                    <a:pos x="688" y="43"/>
                  </a:cxn>
                  <a:cxn ang="0">
                    <a:pos x="751" y="86"/>
                  </a:cxn>
                  <a:cxn ang="0">
                    <a:pos x="814" y="153"/>
                  </a:cxn>
                  <a:cxn ang="0">
                    <a:pos x="877" y="248"/>
                  </a:cxn>
                  <a:cxn ang="0">
                    <a:pos x="940" y="371"/>
                  </a:cxn>
                  <a:cxn ang="0">
                    <a:pos x="1003" y="522"/>
                  </a:cxn>
                  <a:cxn ang="0">
                    <a:pos x="1066" y="702"/>
                  </a:cxn>
                  <a:cxn ang="0">
                    <a:pos x="1129" y="906"/>
                  </a:cxn>
                  <a:cxn ang="0">
                    <a:pos x="1192" y="1131"/>
                  </a:cxn>
                  <a:cxn ang="0">
                    <a:pos x="1255" y="1376"/>
                  </a:cxn>
                  <a:cxn ang="0">
                    <a:pos x="1318" y="1630"/>
                  </a:cxn>
                  <a:cxn ang="0">
                    <a:pos x="1381" y="1891"/>
                  </a:cxn>
                  <a:cxn ang="0">
                    <a:pos x="1444" y="2151"/>
                  </a:cxn>
                  <a:cxn ang="0">
                    <a:pos x="1507" y="2405"/>
                  </a:cxn>
                  <a:cxn ang="0">
                    <a:pos x="1570" y="2646"/>
                  </a:cxn>
                  <a:cxn ang="0">
                    <a:pos x="1633" y="2833"/>
                  </a:cxn>
                  <a:cxn ang="0">
                    <a:pos x="1696" y="2833"/>
                  </a:cxn>
                  <a:cxn ang="0">
                    <a:pos x="1759" y="2833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759"/>
                  </a:cxn>
                  <a:cxn ang="0">
                    <a:pos x="2704" y="2586"/>
                  </a:cxn>
                  <a:cxn ang="0">
                    <a:pos x="2767" y="2410"/>
                  </a:cxn>
                  <a:cxn ang="0">
                    <a:pos x="2830" y="2233"/>
                  </a:cxn>
                  <a:cxn ang="0">
                    <a:pos x="2893" y="2057"/>
                  </a:cxn>
                  <a:cxn ang="0">
                    <a:pos x="2956" y="1885"/>
                  </a:cxn>
                  <a:cxn ang="0">
                    <a:pos x="3019" y="1718"/>
                  </a:cxn>
                  <a:cxn ang="0">
                    <a:pos x="3082" y="1558"/>
                  </a:cxn>
                  <a:cxn ang="0">
                    <a:pos x="3145" y="1406"/>
                  </a:cxn>
                  <a:cxn ang="0">
                    <a:pos x="3208" y="1262"/>
                  </a:cxn>
                  <a:cxn ang="0">
                    <a:pos x="3271" y="1126"/>
                  </a:cxn>
                  <a:cxn ang="0">
                    <a:pos x="3334" y="1000"/>
                  </a:cxn>
                  <a:cxn ang="0">
                    <a:pos x="3397" y="885"/>
                  </a:cxn>
                  <a:cxn ang="0">
                    <a:pos x="3460" y="780"/>
                  </a:cxn>
                  <a:cxn ang="0">
                    <a:pos x="3523" y="683"/>
                  </a:cxn>
                  <a:cxn ang="0">
                    <a:pos x="3586" y="595"/>
                  </a:cxn>
                  <a:cxn ang="0">
                    <a:pos x="3649" y="517"/>
                  </a:cxn>
                  <a:cxn ang="0">
                    <a:pos x="3712" y="449"/>
                  </a:cxn>
                  <a:cxn ang="0">
                    <a:pos x="3775" y="386"/>
                  </a:cxn>
                  <a:cxn ang="0">
                    <a:pos x="3838" y="331"/>
                  </a:cxn>
                  <a:cxn ang="0">
                    <a:pos x="3901" y="285"/>
                  </a:cxn>
                </a:cxnLst>
                <a:rect l="0" t="0" r="r" b="b"/>
                <a:pathLst>
                  <a:path w="3933" h="2833">
                    <a:moveTo>
                      <a:pt x="0" y="4"/>
                    </a:moveTo>
                    <a:lnTo>
                      <a:pt x="3" y="4"/>
                    </a:lnTo>
                    <a:lnTo>
                      <a:pt x="7" y="3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1"/>
                    </a:lnTo>
                    <a:lnTo>
                      <a:pt x="259" y="4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4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3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0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8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2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4"/>
                    </a:lnTo>
                    <a:lnTo>
                      <a:pt x="610" y="14"/>
                    </a:lnTo>
                    <a:lnTo>
                      <a:pt x="614" y="15"/>
                    </a:lnTo>
                    <a:lnTo>
                      <a:pt x="618" y="17"/>
                    </a:lnTo>
                    <a:lnTo>
                      <a:pt x="622" y="18"/>
                    </a:lnTo>
                    <a:lnTo>
                      <a:pt x="625" y="18"/>
                    </a:lnTo>
                    <a:lnTo>
                      <a:pt x="629" y="18"/>
                    </a:lnTo>
                    <a:lnTo>
                      <a:pt x="633" y="20"/>
                    </a:lnTo>
                    <a:lnTo>
                      <a:pt x="637" y="21"/>
                    </a:lnTo>
                    <a:lnTo>
                      <a:pt x="641" y="23"/>
                    </a:lnTo>
                    <a:lnTo>
                      <a:pt x="645" y="24"/>
                    </a:lnTo>
                    <a:lnTo>
                      <a:pt x="649" y="26"/>
                    </a:lnTo>
                    <a:lnTo>
                      <a:pt x="653" y="27"/>
                    </a:lnTo>
                    <a:lnTo>
                      <a:pt x="657" y="28"/>
                    </a:lnTo>
                    <a:lnTo>
                      <a:pt x="661" y="31"/>
                    </a:lnTo>
                    <a:lnTo>
                      <a:pt x="665" y="33"/>
                    </a:lnTo>
                    <a:lnTo>
                      <a:pt x="669" y="33"/>
                    </a:lnTo>
                    <a:lnTo>
                      <a:pt x="673" y="35"/>
                    </a:lnTo>
                    <a:lnTo>
                      <a:pt x="677" y="37"/>
                    </a:lnTo>
                    <a:lnTo>
                      <a:pt x="681" y="40"/>
                    </a:lnTo>
                    <a:lnTo>
                      <a:pt x="685" y="41"/>
                    </a:lnTo>
                    <a:lnTo>
                      <a:pt x="688" y="43"/>
                    </a:lnTo>
                    <a:lnTo>
                      <a:pt x="692" y="46"/>
                    </a:lnTo>
                    <a:lnTo>
                      <a:pt x="696" y="48"/>
                    </a:lnTo>
                    <a:lnTo>
                      <a:pt x="700" y="50"/>
                    </a:lnTo>
                    <a:lnTo>
                      <a:pt x="704" y="53"/>
                    </a:lnTo>
                    <a:lnTo>
                      <a:pt x="708" y="53"/>
                    </a:lnTo>
                    <a:lnTo>
                      <a:pt x="712" y="57"/>
                    </a:lnTo>
                    <a:lnTo>
                      <a:pt x="716" y="60"/>
                    </a:lnTo>
                    <a:lnTo>
                      <a:pt x="720" y="63"/>
                    </a:lnTo>
                    <a:lnTo>
                      <a:pt x="724" y="65"/>
                    </a:lnTo>
                    <a:lnTo>
                      <a:pt x="728" y="69"/>
                    </a:lnTo>
                    <a:lnTo>
                      <a:pt x="732" y="70"/>
                    </a:lnTo>
                    <a:lnTo>
                      <a:pt x="736" y="74"/>
                    </a:lnTo>
                    <a:lnTo>
                      <a:pt x="740" y="77"/>
                    </a:lnTo>
                    <a:lnTo>
                      <a:pt x="744" y="80"/>
                    </a:lnTo>
                    <a:lnTo>
                      <a:pt x="748" y="84"/>
                    </a:lnTo>
                    <a:lnTo>
                      <a:pt x="751" y="86"/>
                    </a:lnTo>
                    <a:lnTo>
                      <a:pt x="755" y="91"/>
                    </a:lnTo>
                    <a:lnTo>
                      <a:pt x="759" y="94"/>
                    </a:lnTo>
                    <a:lnTo>
                      <a:pt x="763" y="98"/>
                    </a:lnTo>
                    <a:lnTo>
                      <a:pt x="767" y="102"/>
                    </a:lnTo>
                    <a:lnTo>
                      <a:pt x="771" y="106"/>
                    </a:lnTo>
                    <a:lnTo>
                      <a:pt x="775" y="107"/>
                    </a:lnTo>
                    <a:lnTo>
                      <a:pt x="779" y="112"/>
                    </a:lnTo>
                    <a:lnTo>
                      <a:pt x="783" y="117"/>
                    </a:lnTo>
                    <a:lnTo>
                      <a:pt x="787" y="121"/>
                    </a:lnTo>
                    <a:lnTo>
                      <a:pt x="791" y="126"/>
                    </a:lnTo>
                    <a:lnTo>
                      <a:pt x="795" y="132"/>
                    </a:lnTo>
                    <a:lnTo>
                      <a:pt x="799" y="134"/>
                    </a:lnTo>
                    <a:lnTo>
                      <a:pt x="803" y="139"/>
                    </a:lnTo>
                    <a:lnTo>
                      <a:pt x="807" y="143"/>
                    </a:lnTo>
                    <a:lnTo>
                      <a:pt x="811" y="149"/>
                    </a:lnTo>
                    <a:lnTo>
                      <a:pt x="814" y="153"/>
                    </a:lnTo>
                    <a:lnTo>
                      <a:pt x="818" y="158"/>
                    </a:lnTo>
                    <a:lnTo>
                      <a:pt x="822" y="165"/>
                    </a:lnTo>
                    <a:lnTo>
                      <a:pt x="826" y="169"/>
                    </a:lnTo>
                    <a:lnTo>
                      <a:pt x="830" y="175"/>
                    </a:lnTo>
                    <a:lnTo>
                      <a:pt x="834" y="180"/>
                    </a:lnTo>
                    <a:lnTo>
                      <a:pt x="838" y="185"/>
                    </a:lnTo>
                    <a:lnTo>
                      <a:pt x="842" y="191"/>
                    </a:lnTo>
                    <a:lnTo>
                      <a:pt x="846" y="197"/>
                    </a:lnTo>
                    <a:lnTo>
                      <a:pt x="850" y="203"/>
                    </a:lnTo>
                    <a:lnTo>
                      <a:pt x="854" y="209"/>
                    </a:lnTo>
                    <a:lnTo>
                      <a:pt x="858" y="216"/>
                    </a:lnTo>
                    <a:lnTo>
                      <a:pt x="862" y="222"/>
                    </a:lnTo>
                    <a:lnTo>
                      <a:pt x="866" y="228"/>
                    </a:lnTo>
                    <a:lnTo>
                      <a:pt x="870" y="232"/>
                    </a:lnTo>
                    <a:lnTo>
                      <a:pt x="874" y="241"/>
                    </a:lnTo>
                    <a:lnTo>
                      <a:pt x="877" y="248"/>
                    </a:lnTo>
                    <a:lnTo>
                      <a:pt x="881" y="254"/>
                    </a:lnTo>
                    <a:lnTo>
                      <a:pt x="885" y="261"/>
                    </a:lnTo>
                    <a:lnTo>
                      <a:pt x="889" y="268"/>
                    </a:lnTo>
                    <a:lnTo>
                      <a:pt x="893" y="275"/>
                    </a:lnTo>
                    <a:lnTo>
                      <a:pt x="897" y="283"/>
                    </a:lnTo>
                    <a:lnTo>
                      <a:pt x="901" y="290"/>
                    </a:lnTo>
                    <a:lnTo>
                      <a:pt x="905" y="298"/>
                    </a:lnTo>
                    <a:lnTo>
                      <a:pt x="909" y="306"/>
                    </a:lnTo>
                    <a:lnTo>
                      <a:pt x="913" y="313"/>
                    </a:lnTo>
                    <a:lnTo>
                      <a:pt x="917" y="322"/>
                    </a:lnTo>
                    <a:lnTo>
                      <a:pt x="921" y="330"/>
                    </a:lnTo>
                    <a:lnTo>
                      <a:pt x="925" y="337"/>
                    </a:lnTo>
                    <a:lnTo>
                      <a:pt x="929" y="346"/>
                    </a:lnTo>
                    <a:lnTo>
                      <a:pt x="933" y="354"/>
                    </a:lnTo>
                    <a:lnTo>
                      <a:pt x="937" y="361"/>
                    </a:lnTo>
                    <a:lnTo>
                      <a:pt x="940" y="371"/>
                    </a:lnTo>
                    <a:lnTo>
                      <a:pt x="944" y="379"/>
                    </a:lnTo>
                    <a:lnTo>
                      <a:pt x="948" y="389"/>
                    </a:lnTo>
                    <a:lnTo>
                      <a:pt x="952" y="399"/>
                    </a:lnTo>
                    <a:lnTo>
                      <a:pt x="956" y="406"/>
                    </a:lnTo>
                    <a:lnTo>
                      <a:pt x="960" y="415"/>
                    </a:lnTo>
                    <a:lnTo>
                      <a:pt x="964" y="425"/>
                    </a:lnTo>
                    <a:lnTo>
                      <a:pt x="968" y="433"/>
                    </a:lnTo>
                    <a:lnTo>
                      <a:pt x="972" y="444"/>
                    </a:lnTo>
                    <a:lnTo>
                      <a:pt x="976" y="453"/>
                    </a:lnTo>
                    <a:lnTo>
                      <a:pt x="980" y="462"/>
                    </a:lnTo>
                    <a:lnTo>
                      <a:pt x="984" y="471"/>
                    </a:lnTo>
                    <a:lnTo>
                      <a:pt x="988" y="483"/>
                    </a:lnTo>
                    <a:lnTo>
                      <a:pt x="992" y="492"/>
                    </a:lnTo>
                    <a:lnTo>
                      <a:pt x="996" y="502"/>
                    </a:lnTo>
                    <a:lnTo>
                      <a:pt x="999" y="512"/>
                    </a:lnTo>
                    <a:lnTo>
                      <a:pt x="1003" y="522"/>
                    </a:lnTo>
                    <a:lnTo>
                      <a:pt x="1007" y="534"/>
                    </a:lnTo>
                    <a:lnTo>
                      <a:pt x="1011" y="543"/>
                    </a:lnTo>
                    <a:lnTo>
                      <a:pt x="1015" y="554"/>
                    </a:lnTo>
                    <a:lnTo>
                      <a:pt x="1019" y="565"/>
                    </a:lnTo>
                    <a:lnTo>
                      <a:pt x="1023" y="576"/>
                    </a:lnTo>
                    <a:lnTo>
                      <a:pt x="1027" y="587"/>
                    </a:lnTo>
                    <a:lnTo>
                      <a:pt x="1031" y="597"/>
                    </a:lnTo>
                    <a:lnTo>
                      <a:pt x="1035" y="609"/>
                    </a:lnTo>
                    <a:lnTo>
                      <a:pt x="1039" y="620"/>
                    </a:lnTo>
                    <a:lnTo>
                      <a:pt x="1043" y="631"/>
                    </a:lnTo>
                    <a:lnTo>
                      <a:pt x="1047" y="643"/>
                    </a:lnTo>
                    <a:lnTo>
                      <a:pt x="1051" y="653"/>
                    </a:lnTo>
                    <a:lnTo>
                      <a:pt x="1055" y="666"/>
                    </a:lnTo>
                    <a:lnTo>
                      <a:pt x="1059" y="677"/>
                    </a:lnTo>
                    <a:lnTo>
                      <a:pt x="1062" y="690"/>
                    </a:lnTo>
                    <a:lnTo>
                      <a:pt x="1066" y="702"/>
                    </a:lnTo>
                    <a:lnTo>
                      <a:pt x="1070" y="714"/>
                    </a:lnTo>
                    <a:lnTo>
                      <a:pt x="1074" y="725"/>
                    </a:lnTo>
                    <a:lnTo>
                      <a:pt x="1078" y="739"/>
                    </a:lnTo>
                    <a:lnTo>
                      <a:pt x="1082" y="750"/>
                    </a:lnTo>
                    <a:lnTo>
                      <a:pt x="1086" y="764"/>
                    </a:lnTo>
                    <a:lnTo>
                      <a:pt x="1090" y="776"/>
                    </a:lnTo>
                    <a:lnTo>
                      <a:pt x="1094" y="788"/>
                    </a:lnTo>
                    <a:lnTo>
                      <a:pt x="1098" y="802"/>
                    </a:lnTo>
                    <a:lnTo>
                      <a:pt x="1102" y="813"/>
                    </a:lnTo>
                    <a:lnTo>
                      <a:pt x="1106" y="827"/>
                    </a:lnTo>
                    <a:lnTo>
                      <a:pt x="1110" y="841"/>
                    </a:lnTo>
                    <a:lnTo>
                      <a:pt x="1114" y="853"/>
                    </a:lnTo>
                    <a:lnTo>
                      <a:pt x="1118" y="866"/>
                    </a:lnTo>
                    <a:lnTo>
                      <a:pt x="1122" y="881"/>
                    </a:lnTo>
                    <a:lnTo>
                      <a:pt x="1125" y="892"/>
                    </a:lnTo>
                    <a:lnTo>
                      <a:pt x="1129" y="906"/>
                    </a:lnTo>
                    <a:lnTo>
                      <a:pt x="1133" y="919"/>
                    </a:lnTo>
                    <a:lnTo>
                      <a:pt x="1137" y="933"/>
                    </a:lnTo>
                    <a:lnTo>
                      <a:pt x="1141" y="948"/>
                    </a:lnTo>
                    <a:lnTo>
                      <a:pt x="1145" y="961"/>
                    </a:lnTo>
                    <a:lnTo>
                      <a:pt x="1149" y="975"/>
                    </a:lnTo>
                    <a:lnTo>
                      <a:pt x="1153" y="989"/>
                    </a:lnTo>
                    <a:lnTo>
                      <a:pt x="1157" y="1003"/>
                    </a:lnTo>
                    <a:lnTo>
                      <a:pt x="1161" y="1018"/>
                    </a:lnTo>
                    <a:lnTo>
                      <a:pt x="1165" y="1031"/>
                    </a:lnTo>
                    <a:lnTo>
                      <a:pt x="1169" y="1046"/>
                    </a:lnTo>
                    <a:lnTo>
                      <a:pt x="1173" y="1060"/>
                    </a:lnTo>
                    <a:lnTo>
                      <a:pt x="1177" y="1074"/>
                    </a:lnTo>
                    <a:lnTo>
                      <a:pt x="1181" y="1088"/>
                    </a:lnTo>
                    <a:lnTo>
                      <a:pt x="1185" y="1102"/>
                    </a:lnTo>
                    <a:lnTo>
                      <a:pt x="1188" y="1118"/>
                    </a:lnTo>
                    <a:lnTo>
                      <a:pt x="1192" y="1131"/>
                    </a:lnTo>
                    <a:lnTo>
                      <a:pt x="1196" y="1146"/>
                    </a:lnTo>
                    <a:lnTo>
                      <a:pt x="1200" y="1162"/>
                    </a:lnTo>
                    <a:lnTo>
                      <a:pt x="1204" y="1177"/>
                    </a:lnTo>
                    <a:lnTo>
                      <a:pt x="1208" y="1192"/>
                    </a:lnTo>
                    <a:lnTo>
                      <a:pt x="1212" y="1206"/>
                    </a:lnTo>
                    <a:lnTo>
                      <a:pt x="1216" y="1222"/>
                    </a:lnTo>
                    <a:lnTo>
                      <a:pt x="1220" y="1237"/>
                    </a:lnTo>
                    <a:lnTo>
                      <a:pt x="1224" y="1253"/>
                    </a:lnTo>
                    <a:lnTo>
                      <a:pt x="1228" y="1267"/>
                    </a:lnTo>
                    <a:lnTo>
                      <a:pt x="1232" y="1283"/>
                    </a:lnTo>
                    <a:lnTo>
                      <a:pt x="1236" y="1299"/>
                    </a:lnTo>
                    <a:lnTo>
                      <a:pt x="1240" y="1312"/>
                    </a:lnTo>
                    <a:lnTo>
                      <a:pt x="1244" y="1329"/>
                    </a:lnTo>
                    <a:lnTo>
                      <a:pt x="1248" y="1344"/>
                    </a:lnTo>
                    <a:lnTo>
                      <a:pt x="1251" y="1359"/>
                    </a:lnTo>
                    <a:lnTo>
                      <a:pt x="1255" y="1376"/>
                    </a:lnTo>
                    <a:lnTo>
                      <a:pt x="1259" y="1391"/>
                    </a:lnTo>
                    <a:lnTo>
                      <a:pt x="1263" y="1406"/>
                    </a:lnTo>
                    <a:lnTo>
                      <a:pt x="1267" y="1421"/>
                    </a:lnTo>
                    <a:lnTo>
                      <a:pt x="1271" y="1437"/>
                    </a:lnTo>
                    <a:lnTo>
                      <a:pt x="1275" y="1455"/>
                    </a:lnTo>
                    <a:lnTo>
                      <a:pt x="1279" y="1469"/>
                    </a:lnTo>
                    <a:lnTo>
                      <a:pt x="1283" y="1487"/>
                    </a:lnTo>
                    <a:lnTo>
                      <a:pt x="1287" y="1502"/>
                    </a:lnTo>
                    <a:lnTo>
                      <a:pt x="1291" y="1517"/>
                    </a:lnTo>
                    <a:lnTo>
                      <a:pt x="1295" y="1534"/>
                    </a:lnTo>
                    <a:lnTo>
                      <a:pt x="1299" y="1550"/>
                    </a:lnTo>
                    <a:lnTo>
                      <a:pt x="1303" y="1565"/>
                    </a:lnTo>
                    <a:lnTo>
                      <a:pt x="1307" y="1581"/>
                    </a:lnTo>
                    <a:lnTo>
                      <a:pt x="1311" y="1599"/>
                    </a:lnTo>
                    <a:lnTo>
                      <a:pt x="1314" y="1614"/>
                    </a:lnTo>
                    <a:lnTo>
                      <a:pt x="1318" y="1630"/>
                    </a:lnTo>
                    <a:lnTo>
                      <a:pt x="1322" y="1648"/>
                    </a:lnTo>
                    <a:lnTo>
                      <a:pt x="1326" y="1663"/>
                    </a:lnTo>
                    <a:lnTo>
                      <a:pt x="1330" y="1678"/>
                    </a:lnTo>
                    <a:lnTo>
                      <a:pt x="1334" y="1696"/>
                    </a:lnTo>
                    <a:lnTo>
                      <a:pt x="1338" y="1711"/>
                    </a:lnTo>
                    <a:lnTo>
                      <a:pt x="1342" y="1727"/>
                    </a:lnTo>
                    <a:lnTo>
                      <a:pt x="1346" y="1744"/>
                    </a:lnTo>
                    <a:lnTo>
                      <a:pt x="1350" y="1760"/>
                    </a:lnTo>
                    <a:lnTo>
                      <a:pt x="1354" y="1776"/>
                    </a:lnTo>
                    <a:lnTo>
                      <a:pt x="1358" y="1793"/>
                    </a:lnTo>
                    <a:lnTo>
                      <a:pt x="1362" y="1809"/>
                    </a:lnTo>
                    <a:lnTo>
                      <a:pt x="1366" y="1826"/>
                    </a:lnTo>
                    <a:lnTo>
                      <a:pt x="1370" y="1841"/>
                    </a:lnTo>
                    <a:lnTo>
                      <a:pt x="1374" y="1858"/>
                    </a:lnTo>
                    <a:lnTo>
                      <a:pt x="1377" y="1875"/>
                    </a:lnTo>
                    <a:lnTo>
                      <a:pt x="1381" y="1891"/>
                    </a:lnTo>
                    <a:lnTo>
                      <a:pt x="1385" y="1906"/>
                    </a:lnTo>
                    <a:lnTo>
                      <a:pt x="1389" y="1924"/>
                    </a:lnTo>
                    <a:lnTo>
                      <a:pt x="1393" y="1940"/>
                    </a:lnTo>
                    <a:lnTo>
                      <a:pt x="1397" y="1955"/>
                    </a:lnTo>
                    <a:lnTo>
                      <a:pt x="1401" y="1973"/>
                    </a:lnTo>
                    <a:lnTo>
                      <a:pt x="1405" y="1989"/>
                    </a:lnTo>
                    <a:lnTo>
                      <a:pt x="1409" y="2004"/>
                    </a:lnTo>
                    <a:lnTo>
                      <a:pt x="1413" y="2022"/>
                    </a:lnTo>
                    <a:lnTo>
                      <a:pt x="1417" y="2037"/>
                    </a:lnTo>
                    <a:lnTo>
                      <a:pt x="1421" y="2054"/>
                    </a:lnTo>
                    <a:lnTo>
                      <a:pt x="1425" y="2070"/>
                    </a:lnTo>
                    <a:lnTo>
                      <a:pt x="1429" y="2085"/>
                    </a:lnTo>
                    <a:lnTo>
                      <a:pt x="1433" y="2103"/>
                    </a:lnTo>
                    <a:lnTo>
                      <a:pt x="1437" y="2119"/>
                    </a:lnTo>
                    <a:lnTo>
                      <a:pt x="1440" y="2135"/>
                    </a:lnTo>
                    <a:lnTo>
                      <a:pt x="1444" y="2151"/>
                    </a:lnTo>
                    <a:lnTo>
                      <a:pt x="1448" y="2167"/>
                    </a:lnTo>
                    <a:lnTo>
                      <a:pt x="1452" y="2182"/>
                    </a:lnTo>
                    <a:lnTo>
                      <a:pt x="1456" y="2198"/>
                    </a:lnTo>
                    <a:lnTo>
                      <a:pt x="1460" y="2215"/>
                    </a:lnTo>
                    <a:lnTo>
                      <a:pt x="1464" y="2233"/>
                    </a:lnTo>
                    <a:lnTo>
                      <a:pt x="1468" y="2247"/>
                    </a:lnTo>
                    <a:lnTo>
                      <a:pt x="1472" y="2263"/>
                    </a:lnTo>
                    <a:lnTo>
                      <a:pt x="1476" y="2278"/>
                    </a:lnTo>
                    <a:lnTo>
                      <a:pt x="1480" y="2295"/>
                    </a:lnTo>
                    <a:lnTo>
                      <a:pt x="1484" y="2311"/>
                    </a:lnTo>
                    <a:lnTo>
                      <a:pt x="1488" y="2326"/>
                    </a:lnTo>
                    <a:lnTo>
                      <a:pt x="1492" y="2341"/>
                    </a:lnTo>
                    <a:lnTo>
                      <a:pt x="1496" y="2358"/>
                    </a:lnTo>
                    <a:lnTo>
                      <a:pt x="1499" y="2374"/>
                    </a:lnTo>
                    <a:lnTo>
                      <a:pt x="1503" y="2390"/>
                    </a:lnTo>
                    <a:lnTo>
                      <a:pt x="1507" y="2405"/>
                    </a:lnTo>
                    <a:lnTo>
                      <a:pt x="1511" y="2420"/>
                    </a:lnTo>
                    <a:lnTo>
                      <a:pt x="1515" y="2435"/>
                    </a:lnTo>
                    <a:lnTo>
                      <a:pt x="1519" y="2452"/>
                    </a:lnTo>
                    <a:lnTo>
                      <a:pt x="1523" y="2466"/>
                    </a:lnTo>
                    <a:lnTo>
                      <a:pt x="1527" y="2482"/>
                    </a:lnTo>
                    <a:lnTo>
                      <a:pt x="1531" y="2498"/>
                    </a:lnTo>
                    <a:lnTo>
                      <a:pt x="1535" y="2512"/>
                    </a:lnTo>
                    <a:lnTo>
                      <a:pt x="1539" y="2527"/>
                    </a:lnTo>
                    <a:lnTo>
                      <a:pt x="1543" y="2542"/>
                    </a:lnTo>
                    <a:lnTo>
                      <a:pt x="1547" y="2557"/>
                    </a:lnTo>
                    <a:lnTo>
                      <a:pt x="1551" y="2571"/>
                    </a:lnTo>
                    <a:lnTo>
                      <a:pt x="1555" y="2587"/>
                    </a:lnTo>
                    <a:lnTo>
                      <a:pt x="1559" y="2601"/>
                    </a:lnTo>
                    <a:lnTo>
                      <a:pt x="1562" y="2616"/>
                    </a:lnTo>
                    <a:lnTo>
                      <a:pt x="1566" y="2631"/>
                    </a:lnTo>
                    <a:lnTo>
                      <a:pt x="1570" y="2646"/>
                    </a:lnTo>
                    <a:lnTo>
                      <a:pt x="1574" y="2659"/>
                    </a:lnTo>
                    <a:lnTo>
                      <a:pt x="1578" y="2674"/>
                    </a:lnTo>
                    <a:lnTo>
                      <a:pt x="1582" y="2688"/>
                    </a:lnTo>
                    <a:lnTo>
                      <a:pt x="1586" y="2703"/>
                    </a:lnTo>
                    <a:lnTo>
                      <a:pt x="1590" y="2718"/>
                    </a:lnTo>
                    <a:lnTo>
                      <a:pt x="1594" y="2731"/>
                    </a:lnTo>
                    <a:lnTo>
                      <a:pt x="1598" y="2745"/>
                    </a:lnTo>
                    <a:lnTo>
                      <a:pt x="1602" y="2760"/>
                    </a:lnTo>
                    <a:lnTo>
                      <a:pt x="1606" y="2772"/>
                    </a:lnTo>
                    <a:lnTo>
                      <a:pt x="1610" y="2788"/>
                    </a:lnTo>
                    <a:lnTo>
                      <a:pt x="1614" y="2802"/>
                    </a:lnTo>
                    <a:lnTo>
                      <a:pt x="1618" y="2815"/>
                    </a:lnTo>
                    <a:lnTo>
                      <a:pt x="1622" y="2830"/>
                    </a:lnTo>
                    <a:lnTo>
                      <a:pt x="1625" y="2833"/>
                    </a:lnTo>
                    <a:lnTo>
                      <a:pt x="1629" y="2833"/>
                    </a:lnTo>
                    <a:lnTo>
                      <a:pt x="1633" y="2833"/>
                    </a:lnTo>
                    <a:lnTo>
                      <a:pt x="1637" y="2833"/>
                    </a:lnTo>
                    <a:lnTo>
                      <a:pt x="1641" y="2833"/>
                    </a:lnTo>
                    <a:lnTo>
                      <a:pt x="1645" y="2833"/>
                    </a:lnTo>
                    <a:lnTo>
                      <a:pt x="1649" y="2833"/>
                    </a:lnTo>
                    <a:lnTo>
                      <a:pt x="1653" y="2833"/>
                    </a:lnTo>
                    <a:lnTo>
                      <a:pt x="1657" y="2833"/>
                    </a:lnTo>
                    <a:lnTo>
                      <a:pt x="1661" y="2833"/>
                    </a:lnTo>
                    <a:lnTo>
                      <a:pt x="1665" y="2833"/>
                    </a:lnTo>
                    <a:lnTo>
                      <a:pt x="1669" y="2833"/>
                    </a:lnTo>
                    <a:lnTo>
                      <a:pt x="1673" y="2833"/>
                    </a:lnTo>
                    <a:lnTo>
                      <a:pt x="1677" y="2833"/>
                    </a:lnTo>
                    <a:lnTo>
                      <a:pt x="1681" y="2833"/>
                    </a:lnTo>
                    <a:lnTo>
                      <a:pt x="1685" y="2833"/>
                    </a:lnTo>
                    <a:lnTo>
                      <a:pt x="1688" y="2833"/>
                    </a:lnTo>
                    <a:lnTo>
                      <a:pt x="1692" y="2833"/>
                    </a:lnTo>
                    <a:lnTo>
                      <a:pt x="1696" y="2833"/>
                    </a:lnTo>
                    <a:lnTo>
                      <a:pt x="1700" y="2833"/>
                    </a:lnTo>
                    <a:lnTo>
                      <a:pt x="1704" y="2833"/>
                    </a:lnTo>
                    <a:lnTo>
                      <a:pt x="1708" y="2833"/>
                    </a:lnTo>
                    <a:lnTo>
                      <a:pt x="1712" y="2833"/>
                    </a:lnTo>
                    <a:lnTo>
                      <a:pt x="1716" y="2833"/>
                    </a:lnTo>
                    <a:lnTo>
                      <a:pt x="1720" y="2833"/>
                    </a:lnTo>
                    <a:lnTo>
                      <a:pt x="1724" y="2833"/>
                    </a:lnTo>
                    <a:lnTo>
                      <a:pt x="1728" y="2833"/>
                    </a:lnTo>
                    <a:lnTo>
                      <a:pt x="1732" y="2833"/>
                    </a:lnTo>
                    <a:lnTo>
                      <a:pt x="1736" y="2833"/>
                    </a:lnTo>
                    <a:lnTo>
                      <a:pt x="1740" y="2833"/>
                    </a:lnTo>
                    <a:lnTo>
                      <a:pt x="1744" y="2833"/>
                    </a:lnTo>
                    <a:lnTo>
                      <a:pt x="1748" y="2833"/>
                    </a:lnTo>
                    <a:lnTo>
                      <a:pt x="1751" y="2833"/>
                    </a:lnTo>
                    <a:lnTo>
                      <a:pt x="1755" y="2833"/>
                    </a:lnTo>
                    <a:lnTo>
                      <a:pt x="1759" y="2833"/>
                    </a:lnTo>
                    <a:lnTo>
                      <a:pt x="1763" y="2833"/>
                    </a:lnTo>
                    <a:lnTo>
                      <a:pt x="1767" y="2833"/>
                    </a:lnTo>
                    <a:lnTo>
                      <a:pt x="1771" y="2833"/>
                    </a:lnTo>
                    <a:lnTo>
                      <a:pt x="1775" y="2833"/>
                    </a:lnTo>
                    <a:lnTo>
                      <a:pt x="1779" y="2833"/>
                    </a:lnTo>
                    <a:lnTo>
                      <a:pt x="1783" y="2833"/>
                    </a:lnTo>
                    <a:lnTo>
                      <a:pt x="1787" y="2833"/>
                    </a:lnTo>
                    <a:lnTo>
                      <a:pt x="1791" y="2833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3"/>
                    </a:lnTo>
                    <a:lnTo>
                      <a:pt x="2606" y="2833"/>
                    </a:lnTo>
                    <a:lnTo>
                      <a:pt x="2610" y="2833"/>
                    </a:lnTo>
                    <a:lnTo>
                      <a:pt x="2614" y="2832"/>
                    </a:lnTo>
                    <a:lnTo>
                      <a:pt x="2618" y="2822"/>
                    </a:lnTo>
                    <a:lnTo>
                      <a:pt x="2622" y="2811"/>
                    </a:lnTo>
                    <a:lnTo>
                      <a:pt x="2625" y="2800"/>
                    </a:lnTo>
                    <a:lnTo>
                      <a:pt x="2629" y="2790"/>
                    </a:lnTo>
                    <a:lnTo>
                      <a:pt x="2633" y="2780"/>
                    </a:lnTo>
                    <a:lnTo>
                      <a:pt x="2637" y="2769"/>
                    </a:lnTo>
                    <a:lnTo>
                      <a:pt x="2641" y="2759"/>
                    </a:lnTo>
                    <a:lnTo>
                      <a:pt x="2645" y="2748"/>
                    </a:lnTo>
                    <a:lnTo>
                      <a:pt x="2649" y="2736"/>
                    </a:lnTo>
                    <a:lnTo>
                      <a:pt x="2653" y="2726"/>
                    </a:lnTo>
                    <a:lnTo>
                      <a:pt x="2657" y="2716"/>
                    </a:lnTo>
                    <a:lnTo>
                      <a:pt x="2661" y="2705"/>
                    </a:lnTo>
                    <a:lnTo>
                      <a:pt x="2665" y="2694"/>
                    </a:lnTo>
                    <a:lnTo>
                      <a:pt x="2669" y="2684"/>
                    </a:lnTo>
                    <a:lnTo>
                      <a:pt x="2673" y="2673"/>
                    </a:lnTo>
                    <a:lnTo>
                      <a:pt x="2677" y="2661"/>
                    </a:lnTo>
                    <a:lnTo>
                      <a:pt x="2681" y="2651"/>
                    </a:lnTo>
                    <a:lnTo>
                      <a:pt x="2685" y="2639"/>
                    </a:lnTo>
                    <a:lnTo>
                      <a:pt x="2688" y="2629"/>
                    </a:lnTo>
                    <a:lnTo>
                      <a:pt x="2692" y="2618"/>
                    </a:lnTo>
                    <a:lnTo>
                      <a:pt x="2696" y="2608"/>
                    </a:lnTo>
                    <a:lnTo>
                      <a:pt x="2700" y="2596"/>
                    </a:lnTo>
                    <a:lnTo>
                      <a:pt x="2704" y="2586"/>
                    </a:lnTo>
                    <a:lnTo>
                      <a:pt x="2708" y="2575"/>
                    </a:lnTo>
                    <a:lnTo>
                      <a:pt x="2712" y="2565"/>
                    </a:lnTo>
                    <a:lnTo>
                      <a:pt x="2716" y="2552"/>
                    </a:lnTo>
                    <a:lnTo>
                      <a:pt x="2720" y="2542"/>
                    </a:lnTo>
                    <a:lnTo>
                      <a:pt x="2724" y="2531"/>
                    </a:lnTo>
                    <a:lnTo>
                      <a:pt x="2728" y="2520"/>
                    </a:lnTo>
                    <a:lnTo>
                      <a:pt x="2732" y="2509"/>
                    </a:lnTo>
                    <a:lnTo>
                      <a:pt x="2736" y="2498"/>
                    </a:lnTo>
                    <a:lnTo>
                      <a:pt x="2740" y="2486"/>
                    </a:lnTo>
                    <a:lnTo>
                      <a:pt x="2744" y="2476"/>
                    </a:lnTo>
                    <a:lnTo>
                      <a:pt x="2748" y="2465"/>
                    </a:lnTo>
                    <a:lnTo>
                      <a:pt x="2751" y="2454"/>
                    </a:lnTo>
                    <a:lnTo>
                      <a:pt x="2755" y="2444"/>
                    </a:lnTo>
                    <a:lnTo>
                      <a:pt x="2759" y="2432"/>
                    </a:lnTo>
                    <a:lnTo>
                      <a:pt x="2763" y="2421"/>
                    </a:lnTo>
                    <a:lnTo>
                      <a:pt x="2767" y="2410"/>
                    </a:lnTo>
                    <a:lnTo>
                      <a:pt x="2771" y="2399"/>
                    </a:lnTo>
                    <a:lnTo>
                      <a:pt x="2775" y="2388"/>
                    </a:lnTo>
                    <a:lnTo>
                      <a:pt x="2779" y="2377"/>
                    </a:lnTo>
                    <a:lnTo>
                      <a:pt x="2783" y="2364"/>
                    </a:lnTo>
                    <a:lnTo>
                      <a:pt x="2787" y="2355"/>
                    </a:lnTo>
                    <a:lnTo>
                      <a:pt x="2791" y="2343"/>
                    </a:lnTo>
                    <a:lnTo>
                      <a:pt x="2795" y="2333"/>
                    </a:lnTo>
                    <a:lnTo>
                      <a:pt x="2799" y="2321"/>
                    </a:lnTo>
                    <a:lnTo>
                      <a:pt x="2803" y="2311"/>
                    </a:lnTo>
                    <a:lnTo>
                      <a:pt x="2807" y="2299"/>
                    </a:lnTo>
                    <a:lnTo>
                      <a:pt x="2811" y="2288"/>
                    </a:lnTo>
                    <a:lnTo>
                      <a:pt x="2814" y="2277"/>
                    </a:lnTo>
                    <a:lnTo>
                      <a:pt x="2818" y="2266"/>
                    </a:lnTo>
                    <a:lnTo>
                      <a:pt x="2822" y="2255"/>
                    </a:lnTo>
                    <a:lnTo>
                      <a:pt x="2826" y="2244"/>
                    </a:lnTo>
                    <a:lnTo>
                      <a:pt x="2830" y="2233"/>
                    </a:lnTo>
                    <a:lnTo>
                      <a:pt x="2834" y="2223"/>
                    </a:lnTo>
                    <a:lnTo>
                      <a:pt x="2838" y="2211"/>
                    </a:lnTo>
                    <a:lnTo>
                      <a:pt x="2842" y="2200"/>
                    </a:lnTo>
                    <a:lnTo>
                      <a:pt x="2846" y="2190"/>
                    </a:lnTo>
                    <a:lnTo>
                      <a:pt x="2850" y="2178"/>
                    </a:lnTo>
                    <a:lnTo>
                      <a:pt x="2854" y="2167"/>
                    </a:lnTo>
                    <a:lnTo>
                      <a:pt x="2858" y="2156"/>
                    </a:lnTo>
                    <a:lnTo>
                      <a:pt x="2862" y="2145"/>
                    </a:lnTo>
                    <a:lnTo>
                      <a:pt x="2866" y="2134"/>
                    </a:lnTo>
                    <a:lnTo>
                      <a:pt x="2870" y="2123"/>
                    </a:lnTo>
                    <a:lnTo>
                      <a:pt x="2874" y="2112"/>
                    </a:lnTo>
                    <a:lnTo>
                      <a:pt x="2877" y="2101"/>
                    </a:lnTo>
                    <a:lnTo>
                      <a:pt x="2881" y="2089"/>
                    </a:lnTo>
                    <a:lnTo>
                      <a:pt x="2885" y="2080"/>
                    </a:lnTo>
                    <a:lnTo>
                      <a:pt x="2889" y="2068"/>
                    </a:lnTo>
                    <a:lnTo>
                      <a:pt x="2893" y="2057"/>
                    </a:lnTo>
                    <a:lnTo>
                      <a:pt x="2897" y="2046"/>
                    </a:lnTo>
                    <a:lnTo>
                      <a:pt x="2901" y="2035"/>
                    </a:lnTo>
                    <a:lnTo>
                      <a:pt x="2905" y="2027"/>
                    </a:lnTo>
                    <a:lnTo>
                      <a:pt x="2909" y="2014"/>
                    </a:lnTo>
                    <a:lnTo>
                      <a:pt x="2913" y="2004"/>
                    </a:lnTo>
                    <a:lnTo>
                      <a:pt x="2917" y="1992"/>
                    </a:lnTo>
                    <a:lnTo>
                      <a:pt x="2921" y="1982"/>
                    </a:lnTo>
                    <a:lnTo>
                      <a:pt x="2925" y="1971"/>
                    </a:lnTo>
                    <a:lnTo>
                      <a:pt x="2929" y="1960"/>
                    </a:lnTo>
                    <a:lnTo>
                      <a:pt x="2933" y="1950"/>
                    </a:lnTo>
                    <a:lnTo>
                      <a:pt x="2937" y="1938"/>
                    </a:lnTo>
                    <a:lnTo>
                      <a:pt x="2940" y="1929"/>
                    </a:lnTo>
                    <a:lnTo>
                      <a:pt x="2944" y="1917"/>
                    </a:lnTo>
                    <a:lnTo>
                      <a:pt x="2948" y="1906"/>
                    </a:lnTo>
                    <a:lnTo>
                      <a:pt x="2952" y="1896"/>
                    </a:lnTo>
                    <a:lnTo>
                      <a:pt x="2956" y="1885"/>
                    </a:lnTo>
                    <a:lnTo>
                      <a:pt x="2960" y="1875"/>
                    </a:lnTo>
                    <a:lnTo>
                      <a:pt x="2964" y="1865"/>
                    </a:lnTo>
                    <a:lnTo>
                      <a:pt x="2968" y="1854"/>
                    </a:lnTo>
                    <a:lnTo>
                      <a:pt x="2972" y="1843"/>
                    </a:lnTo>
                    <a:lnTo>
                      <a:pt x="2976" y="1834"/>
                    </a:lnTo>
                    <a:lnTo>
                      <a:pt x="2980" y="1822"/>
                    </a:lnTo>
                    <a:lnTo>
                      <a:pt x="2984" y="1811"/>
                    </a:lnTo>
                    <a:lnTo>
                      <a:pt x="2988" y="1802"/>
                    </a:lnTo>
                    <a:lnTo>
                      <a:pt x="2992" y="1791"/>
                    </a:lnTo>
                    <a:lnTo>
                      <a:pt x="2996" y="1781"/>
                    </a:lnTo>
                    <a:lnTo>
                      <a:pt x="2999" y="1770"/>
                    </a:lnTo>
                    <a:lnTo>
                      <a:pt x="3003" y="1759"/>
                    </a:lnTo>
                    <a:lnTo>
                      <a:pt x="3007" y="1749"/>
                    </a:lnTo>
                    <a:lnTo>
                      <a:pt x="3011" y="1739"/>
                    </a:lnTo>
                    <a:lnTo>
                      <a:pt x="3015" y="1727"/>
                    </a:lnTo>
                    <a:lnTo>
                      <a:pt x="3019" y="1718"/>
                    </a:lnTo>
                    <a:lnTo>
                      <a:pt x="3023" y="1709"/>
                    </a:lnTo>
                    <a:lnTo>
                      <a:pt x="3027" y="1698"/>
                    </a:lnTo>
                    <a:lnTo>
                      <a:pt x="3031" y="1688"/>
                    </a:lnTo>
                    <a:lnTo>
                      <a:pt x="3035" y="1678"/>
                    </a:lnTo>
                    <a:lnTo>
                      <a:pt x="3039" y="1668"/>
                    </a:lnTo>
                    <a:lnTo>
                      <a:pt x="3043" y="1659"/>
                    </a:lnTo>
                    <a:lnTo>
                      <a:pt x="3047" y="1648"/>
                    </a:lnTo>
                    <a:lnTo>
                      <a:pt x="3051" y="1638"/>
                    </a:lnTo>
                    <a:lnTo>
                      <a:pt x="3055" y="1628"/>
                    </a:lnTo>
                    <a:lnTo>
                      <a:pt x="3059" y="1618"/>
                    </a:lnTo>
                    <a:lnTo>
                      <a:pt x="3062" y="1608"/>
                    </a:lnTo>
                    <a:lnTo>
                      <a:pt x="3066" y="1598"/>
                    </a:lnTo>
                    <a:lnTo>
                      <a:pt x="3070" y="1588"/>
                    </a:lnTo>
                    <a:lnTo>
                      <a:pt x="3074" y="1579"/>
                    </a:lnTo>
                    <a:lnTo>
                      <a:pt x="3078" y="1569"/>
                    </a:lnTo>
                    <a:lnTo>
                      <a:pt x="3082" y="1558"/>
                    </a:lnTo>
                    <a:lnTo>
                      <a:pt x="3086" y="1548"/>
                    </a:lnTo>
                    <a:lnTo>
                      <a:pt x="3090" y="1538"/>
                    </a:lnTo>
                    <a:lnTo>
                      <a:pt x="3094" y="1530"/>
                    </a:lnTo>
                    <a:lnTo>
                      <a:pt x="3098" y="1520"/>
                    </a:lnTo>
                    <a:lnTo>
                      <a:pt x="3102" y="1510"/>
                    </a:lnTo>
                    <a:lnTo>
                      <a:pt x="3106" y="1500"/>
                    </a:lnTo>
                    <a:lnTo>
                      <a:pt x="3110" y="1491"/>
                    </a:lnTo>
                    <a:lnTo>
                      <a:pt x="3114" y="1481"/>
                    </a:lnTo>
                    <a:lnTo>
                      <a:pt x="3118" y="1472"/>
                    </a:lnTo>
                    <a:lnTo>
                      <a:pt x="3122" y="1462"/>
                    </a:lnTo>
                    <a:lnTo>
                      <a:pt x="3125" y="1452"/>
                    </a:lnTo>
                    <a:lnTo>
                      <a:pt x="3129" y="1442"/>
                    </a:lnTo>
                    <a:lnTo>
                      <a:pt x="3133" y="1434"/>
                    </a:lnTo>
                    <a:lnTo>
                      <a:pt x="3137" y="1424"/>
                    </a:lnTo>
                    <a:lnTo>
                      <a:pt x="3141" y="1414"/>
                    </a:lnTo>
                    <a:lnTo>
                      <a:pt x="3145" y="1406"/>
                    </a:lnTo>
                    <a:lnTo>
                      <a:pt x="3149" y="1396"/>
                    </a:lnTo>
                    <a:lnTo>
                      <a:pt x="3153" y="1387"/>
                    </a:lnTo>
                    <a:lnTo>
                      <a:pt x="3157" y="1378"/>
                    </a:lnTo>
                    <a:lnTo>
                      <a:pt x="3161" y="1368"/>
                    </a:lnTo>
                    <a:lnTo>
                      <a:pt x="3165" y="1359"/>
                    </a:lnTo>
                    <a:lnTo>
                      <a:pt x="3169" y="1351"/>
                    </a:lnTo>
                    <a:lnTo>
                      <a:pt x="3173" y="1341"/>
                    </a:lnTo>
                    <a:lnTo>
                      <a:pt x="3177" y="1333"/>
                    </a:lnTo>
                    <a:lnTo>
                      <a:pt x="3181" y="1323"/>
                    </a:lnTo>
                    <a:lnTo>
                      <a:pt x="3185" y="1314"/>
                    </a:lnTo>
                    <a:lnTo>
                      <a:pt x="3188" y="1305"/>
                    </a:lnTo>
                    <a:lnTo>
                      <a:pt x="3192" y="1296"/>
                    </a:lnTo>
                    <a:lnTo>
                      <a:pt x="3196" y="1287"/>
                    </a:lnTo>
                    <a:lnTo>
                      <a:pt x="3200" y="1279"/>
                    </a:lnTo>
                    <a:lnTo>
                      <a:pt x="3204" y="1269"/>
                    </a:lnTo>
                    <a:lnTo>
                      <a:pt x="3208" y="1262"/>
                    </a:lnTo>
                    <a:lnTo>
                      <a:pt x="3212" y="1253"/>
                    </a:lnTo>
                    <a:lnTo>
                      <a:pt x="3216" y="1245"/>
                    </a:lnTo>
                    <a:lnTo>
                      <a:pt x="3220" y="1235"/>
                    </a:lnTo>
                    <a:lnTo>
                      <a:pt x="3224" y="1226"/>
                    </a:lnTo>
                    <a:lnTo>
                      <a:pt x="3228" y="1218"/>
                    </a:lnTo>
                    <a:lnTo>
                      <a:pt x="3232" y="1211"/>
                    </a:lnTo>
                    <a:lnTo>
                      <a:pt x="3236" y="1201"/>
                    </a:lnTo>
                    <a:lnTo>
                      <a:pt x="3240" y="1192"/>
                    </a:lnTo>
                    <a:lnTo>
                      <a:pt x="3244" y="1185"/>
                    </a:lnTo>
                    <a:lnTo>
                      <a:pt x="3248" y="1176"/>
                    </a:lnTo>
                    <a:lnTo>
                      <a:pt x="3251" y="1168"/>
                    </a:lnTo>
                    <a:lnTo>
                      <a:pt x="3255" y="1159"/>
                    </a:lnTo>
                    <a:lnTo>
                      <a:pt x="3259" y="1151"/>
                    </a:lnTo>
                    <a:lnTo>
                      <a:pt x="3263" y="1142"/>
                    </a:lnTo>
                    <a:lnTo>
                      <a:pt x="3267" y="1135"/>
                    </a:lnTo>
                    <a:lnTo>
                      <a:pt x="3271" y="1126"/>
                    </a:lnTo>
                    <a:lnTo>
                      <a:pt x="3275" y="1118"/>
                    </a:lnTo>
                    <a:lnTo>
                      <a:pt x="3279" y="1110"/>
                    </a:lnTo>
                    <a:lnTo>
                      <a:pt x="3283" y="1102"/>
                    </a:lnTo>
                    <a:lnTo>
                      <a:pt x="3287" y="1095"/>
                    </a:lnTo>
                    <a:lnTo>
                      <a:pt x="3291" y="1087"/>
                    </a:lnTo>
                    <a:lnTo>
                      <a:pt x="3295" y="1078"/>
                    </a:lnTo>
                    <a:lnTo>
                      <a:pt x="3299" y="1071"/>
                    </a:lnTo>
                    <a:lnTo>
                      <a:pt x="3303" y="1063"/>
                    </a:lnTo>
                    <a:lnTo>
                      <a:pt x="3307" y="1055"/>
                    </a:lnTo>
                    <a:lnTo>
                      <a:pt x="3311" y="1047"/>
                    </a:lnTo>
                    <a:lnTo>
                      <a:pt x="3314" y="1038"/>
                    </a:lnTo>
                    <a:lnTo>
                      <a:pt x="3318" y="1031"/>
                    </a:lnTo>
                    <a:lnTo>
                      <a:pt x="3322" y="1024"/>
                    </a:lnTo>
                    <a:lnTo>
                      <a:pt x="3326" y="1016"/>
                    </a:lnTo>
                    <a:lnTo>
                      <a:pt x="3330" y="1009"/>
                    </a:lnTo>
                    <a:lnTo>
                      <a:pt x="3334" y="1000"/>
                    </a:lnTo>
                    <a:lnTo>
                      <a:pt x="3338" y="993"/>
                    </a:lnTo>
                    <a:lnTo>
                      <a:pt x="3342" y="986"/>
                    </a:lnTo>
                    <a:lnTo>
                      <a:pt x="3346" y="978"/>
                    </a:lnTo>
                    <a:lnTo>
                      <a:pt x="3350" y="971"/>
                    </a:lnTo>
                    <a:lnTo>
                      <a:pt x="3354" y="964"/>
                    </a:lnTo>
                    <a:lnTo>
                      <a:pt x="3358" y="957"/>
                    </a:lnTo>
                    <a:lnTo>
                      <a:pt x="3362" y="949"/>
                    </a:lnTo>
                    <a:lnTo>
                      <a:pt x="3366" y="942"/>
                    </a:lnTo>
                    <a:lnTo>
                      <a:pt x="3370" y="935"/>
                    </a:lnTo>
                    <a:lnTo>
                      <a:pt x="3374" y="928"/>
                    </a:lnTo>
                    <a:lnTo>
                      <a:pt x="3377" y="920"/>
                    </a:lnTo>
                    <a:lnTo>
                      <a:pt x="3381" y="913"/>
                    </a:lnTo>
                    <a:lnTo>
                      <a:pt x="3385" y="907"/>
                    </a:lnTo>
                    <a:lnTo>
                      <a:pt x="3389" y="899"/>
                    </a:lnTo>
                    <a:lnTo>
                      <a:pt x="3393" y="892"/>
                    </a:lnTo>
                    <a:lnTo>
                      <a:pt x="3397" y="885"/>
                    </a:lnTo>
                    <a:lnTo>
                      <a:pt x="3401" y="879"/>
                    </a:lnTo>
                    <a:lnTo>
                      <a:pt x="3405" y="873"/>
                    </a:lnTo>
                    <a:lnTo>
                      <a:pt x="3409" y="864"/>
                    </a:lnTo>
                    <a:lnTo>
                      <a:pt x="3413" y="858"/>
                    </a:lnTo>
                    <a:lnTo>
                      <a:pt x="3417" y="852"/>
                    </a:lnTo>
                    <a:lnTo>
                      <a:pt x="3421" y="845"/>
                    </a:lnTo>
                    <a:lnTo>
                      <a:pt x="3425" y="836"/>
                    </a:lnTo>
                    <a:lnTo>
                      <a:pt x="3429" y="831"/>
                    </a:lnTo>
                    <a:lnTo>
                      <a:pt x="3433" y="825"/>
                    </a:lnTo>
                    <a:lnTo>
                      <a:pt x="3437" y="818"/>
                    </a:lnTo>
                    <a:lnTo>
                      <a:pt x="3440" y="811"/>
                    </a:lnTo>
                    <a:lnTo>
                      <a:pt x="3444" y="805"/>
                    </a:lnTo>
                    <a:lnTo>
                      <a:pt x="3448" y="799"/>
                    </a:lnTo>
                    <a:lnTo>
                      <a:pt x="3452" y="792"/>
                    </a:lnTo>
                    <a:lnTo>
                      <a:pt x="3456" y="785"/>
                    </a:lnTo>
                    <a:lnTo>
                      <a:pt x="3460" y="780"/>
                    </a:lnTo>
                    <a:lnTo>
                      <a:pt x="3464" y="772"/>
                    </a:lnTo>
                    <a:lnTo>
                      <a:pt x="3468" y="766"/>
                    </a:lnTo>
                    <a:lnTo>
                      <a:pt x="3472" y="761"/>
                    </a:lnTo>
                    <a:lnTo>
                      <a:pt x="3476" y="754"/>
                    </a:lnTo>
                    <a:lnTo>
                      <a:pt x="3480" y="748"/>
                    </a:lnTo>
                    <a:lnTo>
                      <a:pt x="3484" y="742"/>
                    </a:lnTo>
                    <a:lnTo>
                      <a:pt x="3488" y="735"/>
                    </a:lnTo>
                    <a:lnTo>
                      <a:pt x="3492" y="730"/>
                    </a:lnTo>
                    <a:lnTo>
                      <a:pt x="3496" y="723"/>
                    </a:lnTo>
                    <a:lnTo>
                      <a:pt x="3499" y="718"/>
                    </a:lnTo>
                    <a:lnTo>
                      <a:pt x="3503" y="711"/>
                    </a:lnTo>
                    <a:lnTo>
                      <a:pt x="3507" y="707"/>
                    </a:lnTo>
                    <a:lnTo>
                      <a:pt x="3511" y="699"/>
                    </a:lnTo>
                    <a:lnTo>
                      <a:pt x="3515" y="694"/>
                    </a:lnTo>
                    <a:lnTo>
                      <a:pt x="3519" y="688"/>
                    </a:lnTo>
                    <a:lnTo>
                      <a:pt x="3523" y="683"/>
                    </a:lnTo>
                    <a:lnTo>
                      <a:pt x="3527" y="676"/>
                    </a:lnTo>
                    <a:lnTo>
                      <a:pt x="3531" y="672"/>
                    </a:lnTo>
                    <a:lnTo>
                      <a:pt x="3535" y="666"/>
                    </a:lnTo>
                    <a:lnTo>
                      <a:pt x="3539" y="660"/>
                    </a:lnTo>
                    <a:lnTo>
                      <a:pt x="3543" y="654"/>
                    </a:lnTo>
                    <a:lnTo>
                      <a:pt x="3547" y="649"/>
                    </a:lnTo>
                    <a:lnTo>
                      <a:pt x="3551" y="644"/>
                    </a:lnTo>
                    <a:lnTo>
                      <a:pt x="3555" y="639"/>
                    </a:lnTo>
                    <a:lnTo>
                      <a:pt x="3559" y="632"/>
                    </a:lnTo>
                    <a:lnTo>
                      <a:pt x="3562" y="627"/>
                    </a:lnTo>
                    <a:lnTo>
                      <a:pt x="3566" y="621"/>
                    </a:lnTo>
                    <a:lnTo>
                      <a:pt x="3570" y="616"/>
                    </a:lnTo>
                    <a:lnTo>
                      <a:pt x="3574" y="610"/>
                    </a:lnTo>
                    <a:lnTo>
                      <a:pt x="3578" y="606"/>
                    </a:lnTo>
                    <a:lnTo>
                      <a:pt x="3582" y="600"/>
                    </a:lnTo>
                    <a:lnTo>
                      <a:pt x="3586" y="595"/>
                    </a:lnTo>
                    <a:lnTo>
                      <a:pt x="3590" y="591"/>
                    </a:lnTo>
                    <a:lnTo>
                      <a:pt x="3594" y="585"/>
                    </a:lnTo>
                    <a:lnTo>
                      <a:pt x="3598" y="580"/>
                    </a:lnTo>
                    <a:lnTo>
                      <a:pt x="3602" y="575"/>
                    </a:lnTo>
                    <a:lnTo>
                      <a:pt x="3606" y="568"/>
                    </a:lnTo>
                    <a:lnTo>
                      <a:pt x="3610" y="565"/>
                    </a:lnTo>
                    <a:lnTo>
                      <a:pt x="3614" y="560"/>
                    </a:lnTo>
                    <a:lnTo>
                      <a:pt x="3618" y="556"/>
                    </a:lnTo>
                    <a:lnTo>
                      <a:pt x="3622" y="550"/>
                    </a:lnTo>
                    <a:lnTo>
                      <a:pt x="3625" y="545"/>
                    </a:lnTo>
                    <a:lnTo>
                      <a:pt x="3629" y="541"/>
                    </a:lnTo>
                    <a:lnTo>
                      <a:pt x="3633" y="537"/>
                    </a:lnTo>
                    <a:lnTo>
                      <a:pt x="3637" y="530"/>
                    </a:lnTo>
                    <a:lnTo>
                      <a:pt x="3641" y="527"/>
                    </a:lnTo>
                    <a:lnTo>
                      <a:pt x="3645" y="521"/>
                    </a:lnTo>
                    <a:lnTo>
                      <a:pt x="3649" y="517"/>
                    </a:lnTo>
                    <a:lnTo>
                      <a:pt x="3653" y="512"/>
                    </a:lnTo>
                    <a:lnTo>
                      <a:pt x="3657" y="508"/>
                    </a:lnTo>
                    <a:lnTo>
                      <a:pt x="3661" y="502"/>
                    </a:lnTo>
                    <a:lnTo>
                      <a:pt x="3665" y="499"/>
                    </a:lnTo>
                    <a:lnTo>
                      <a:pt x="3669" y="495"/>
                    </a:lnTo>
                    <a:lnTo>
                      <a:pt x="3673" y="490"/>
                    </a:lnTo>
                    <a:lnTo>
                      <a:pt x="3677" y="486"/>
                    </a:lnTo>
                    <a:lnTo>
                      <a:pt x="3681" y="482"/>
                    </a:lnTo>
                    <a:lnTo>
                      <a:pt x="3685" y="477"/>
                    </a:lnTo>
                    <a:lnTo>
                      <a:pt x="3688" y="473"/>
                    </a:lnTo>
                    <a:lnTo>
                      <a:pt x="3692" y="469"/>
                    </a:lnTo>
                    <a:lnTo>
                      <a:pt x="3696" y="465"/>
                    </a:lnTo>
                    <a:lnTo>
                      <a:pt x="3700" y="461"/>
                    </a:lnTo>
                    <a:lnTo>
                      <a:pt x="3704" y="456"/>
                    </a:lnTo>
                    <a:lnTo>
                      <a:pt x="3708" y="453"/>
                    </a:lnTo>
                    <a:lnTo>
                      <a:pt x="3712" y="449"/>
                    </a:lnTo>
                    <a:lnTo>
                      <a:pt x="3716" y="444"/>
                    </a:lnTo>
                    <a:lnTo>
                      <a:pt x="3720" y="440"/>
                    </a:lnTo>
                    <a:lnTo>
                      <a:pt x="3724" y="435"/>
                    </a:lnTo>
                    <a:lnTo>
                      <a:pt x="3728" y="431"/>
                    </a:lnTo>
                    <a:lnTo>
                      <a:pt x="3732" y="428"/>
                    </a:lnTo>
                    <a:lnTo>
                      <a:pt x="3736" y="423"/>
                    </a:lnTo>
                    <a:lnTo>
                      <a:pt x="3740" y="419"/>
                    </a:lnTo>
                    <a:lnTo>
                      <a:pt x="3744" y="416"/>
                    </a:lnTo>
                    <a:lnTo>
                      <a:pt x="3748" y="413"/>
                    </a:lnTo>
                    <a:lnTo>
                      <a:pt x="3751" y="408"/>
                    </a:lnTo>
                    <a:lnTo>
                      <a:pt x="3755" y="405"/>
                    </a:lnTo>
                    <a:lnTo>
                      <a:pt x="3759" y="402"/>
                    </a:lnTo>
                    <a:lnTo>
                      <a:pt x="3763" y="397"/>
                    </a:lnTo>
                    <a:lnTo>
                      <a:pt x="3767" y="394"/>
                    </a:lnTo>
                    <a:lnTo>
                      <a:pt x="3771" y="390"/>
                    </a:lnTo>
                    <a:lnTo>
                      <a:pt x="3775" y="386"/>
                    </a:lnTo>
                    <a:lnTo>
                      <a:pt x="3779" y="382"/>
                    </a:lnTo>
                    <a:lnTo>
                      <a:pt x="3783" y="379"/>
                    </a:lnTo>
                    <a:lnTo>
                      <a:pt x="3787" y="375"/>
                    </a:lnTo>
                    <a:lnTo>
                      <a:pt x="3791" y="371"/>
                    </a:lnTo>
                    <a:lnTo>
                      <a:pt x="3795" y="369"/>
                    </a:lnTo>
                    <a:lnTo>
                      <a:pt x="3799" y="365"/>
                    </a:lnTo>
                    <a:lnTo>
                      <a:pt x="3803" y="362"/>
                    </a:lnTo>
                    <a:lnTo>
                      <a:pt x="3807" y="359"/>
                    </a:lnTo>
                    <a:lnTo>
                      <a:pt x="3811" y="355"/>
                    </a:lnTo>
                    <a:lnTo>
                      <a:pt x="3814" y="350"/>
                    </a:lnTo>
                    <a:lnTo>
                      <a:pt x="3818" y="349"/>
                    </a:lnTo>
                    <a:lnTo>
                      <a:pt x="3822" y="346"/>
                    </a:lnTo>
                    <a:lnTo>
                      <a:pt x="3826" y="342"/>
                    </a:lnTo>
                    <a:lnTo>
                      <a:pt x="3830" y="338"/>
                    </a:lnTo>
                    <a:lnTo>
                      <a:pt x="3834" y="336"/>
                    </a:lnTo>
                    <a:lnTo>
                      <a:pt x="3838" y="331"/>
                    </a:lnTo>
                    <a:lnTo>
                      <a:pt x="3842" y="329"/>
                    </a:lnTo>
                    <a:lnTo>
                      <a:pt x="3846" y="326"/>
                    </a:lnTo>
                    <a:lnTo>
                      <a:pt x="3850" y="322"/>
                    </a:lnTo>
                    <a:lnTo>
                      <a:pt x="3854" y="320"/>
                    </a:lnTo>
                    <a:lnTo>
                      <a:pt x="3858" y="318"/>
                    </a:lnTo>
                    <a:lnTo>
                      <a:pt x="3862" y="314"/>
                    </a:lnTo>
                    <a:lnTo>
                      <a:pt x="3866" y="310"/>
                    </a:lnTo>
                    <a:lnTo>
                      <a:pt x="3870" y="308"/>
                    </a:lnTo>
                    <a:lnTo>
                      <a:pt x="3874" y="305"/>
                    </a:lnTo>
                    <a:lnTo>
                      <a:pt x="3877" y="302"/>
                    </a:lnTo>
                    <a:lnTo>
                      <a:pt x="3881" y="300"/>
                    </a:lnTo>
                    <a:lnTo>
                      <a:pt x="3885" y="297"/>
                    </a:lnTo>
                    <a:lnTo>
                      <a:pt x="3889" y="293"/>
                    </a:lnTo>
                    <a:lnTo>
                      <a:pt x="3893" y="290"/>
                    </a:lnTo>
                    <a:lnTo>
                      <a:pt x="3897" y="287"/>
                    </a:lnTo>
                    <a:lnTo>
                      <a:pt x="3901" y="285"/>
                    </a:lnTo>
                    <a:lnTo>
                      <a:pt x="3905" y="282"/>
                    </a:lnTo>
                    <a:lnTo>
                      <a:pt x="3909" y="280"/>
                    </a:lnTo>
                    <a:lnTo>
                      <a:pt x="3913" y="277"/>
                    </a:lnTo>
                    <a:lnTo>
                      <a:pt x="3917" y="273"/>
                    </a:lnTo>
                    <a:lnTo>
                      <a:pt x="3921" y="271"/>
                    </a:lnTo>
                    <a:lnTo>
                      <a:pt x="3925" y="269"/>
                    </a:lnTo>
                    <a:lnTo>
                      <a:pt x="3929" y="266"/>
                    </a:lnTo>
                    <a:lnTo>
                      <a:pt x="3933" y="26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4" name="Freeform 362"/>
              <p:cNvSpPr>
                <a:spLocks/>
              </p:cNvSpPr>
              <p:nvPr/>
            </p:nvSpPr>
            <p:spPr bwMode="auto">
              <a:xfrm flipV="1">
                <a:off x="2909" y="1652"/>
                <a:ext cx="2265" cy="1214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1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4"/>
                  </a:cxn>
                  <a:cxn ang="0">
                    <a:pos x="625" y="14"/>
                  </a:cxn>
                  <a:cxn ang="0">
                    <a:pos x="688" y="31"/>
                  </a:cxn>
                  <a:cxn ang="0">
                    <a:pos x="751" y="61"/>
                  </a:cxn>
                  <a:cxn ang="0">
                    <a:pos x="814" y="105"/>
                  </a:cxn>
                  <a:cxn ang="0">
                    <a:pos x="877" y="167"/>
                  </a:cxn>
                  <a:cxn ang="0">
                    <a:pos x="940" y="248"/>
                  </a:cxn>
                  <a:cxn ang="0">
                    <a:pos x="1003" y="347"/>
                  </a:cxn>
                  <a:cxn ang="0">
                    <a:pos x="1066" y="463"/>
                  </a:cxn>
                  <a:cxn ang="0">
                    <a:pos x="1129" y="594"/>
                  </a:cxn>
                  <a:cxn ang="0">
                    <a:pos x="1192" y="736"/>
                  </a:cxn>
                  <a:cxn ang="0">
                    <a:pos x="1255" y="888"/>
                  </a:cxn>
                  <a:cxn ang="0">
                    <a:pos x="1318" y="1043"/>
                  </a:cxn>
                  <a:cxn ang="0">
                    <a:pos x="1381" y="1201"/>
                  </a:cxn>
                  <a:cxn ang="0">
                    <a:pos x="1444" y="1353"/>
                  </a:cxn>
                  <a:cxn ang="0">
                    <a:pos x="1507" y="1499"/>
                  </a:cxn>
                  <a:cxn ang="0">
                    <a:pos x="1570" y="1635"/>
                  </a:cxn>
                  <a:cxn ang="0">
                    <a:pos x="1633" y="1756"/>
                  </a:cxn>
                  <a:cxn ang="0">
                    <a:pos x="1696" y="1862"/>
                  </a:cxn>
                  <a:cxn ang="0">
                    <a:pos x="1759" y="1949"/>
                  </a:cxn>
                  <a:cxn ang="0">
                    <a:pos x="1822" y="2020"/>
                  </a:cxn>
                  <a:cxn ang="0">
                    <a:pos x="1885" y="2069"/>
                  </a:cxn>
                  <a:cxn ang="0">
                    <a:pos x="1948" y="2097"/>
                  </a:cxn>
                  <a:cxn ang="0">
                    <a:pos x="2011" y="2107"/>
                  </a:cxn>
                  <a:cxn ang="0">
                    <a:pos x="2074" y="2098"/>
                  </a:cxn>
                  <a:cxn ang="0">
                    <a:pos x="2137" y="2072"/>
                  </a:cxn>
                  <a:cxn ang="0">
                    <a:pos x="2200" y="2029"/>
                  </a:cxn>
                  <a:cxn ang="0">
                    <a:pos x="2263" y="1973"/>
                  </a:cxn>
                  <a:cxn ang="0">
                    <a:pos x="2326" y="1903"/>
                  </a:cxn>
                  <a:cxn ang="0">
                    <a:pos x="2389" y="1824"/>
                  </a:cxn>
                  <a:cxn ang="0">
                    <a:pos x="2452" y="1736"/>
                  </a:cxn>
                  <a:cxn ang="0">
                    <a:pos x="2515" y="1642"/>
                  </a:cxn>
                  <a:cxn ang="0">
                    <a:pos x="2578" y="1541"/>
                  </a:cxn>
                  <a:cxn ang="0">
                    <a:pos x="2641" y="1439"/>
                  </a:cxn>
                  <a:cxn ang="0">
                    <a:pos x="2704" y="1335"/>
                  </a:cxn>
                  <a:cxn ang="0">
                    <a:pos x="2767" y="1231"/>
                  </a:cxn>
                  <a:cxn ang="0">
                    <a:pos x="2830" y="1128"/>
                  </a:cxn>
                  <a:cxn ang="0">
                    <a:pos x="2893" y="1029"/>
                  </a:cxn>
                  <a:cxn ang="0">
                    <a:pos x="2956" y="933"/>
                  </a:cxn>
                  <a:cxn ang="0">
                    <a:pos x="3019" y="840"/>
                  </a:cxn>
                  <a:cxn ang="0">
                    <a:pos x="3082" y="754"/>
                  </a:cxn>
                  <a:cxn ang="0">
                    <a:pos x="3145" y="671"/>
                  </a:cxn>
                  <a:cxn ang="0">
                    <a:pos x="3208" y="595"/>
                  </a:cxn>
                  <a:cxn ang="0">
                    <a:pos x="3271" y="524"/>
                  </a:cxn>
                  <a:cxn ang="0">
                    <a:pos x="3334" y="461"/>
                  </a:cxn>
                  <a:cxn ang="0">
                    <a:pos x="3397" y="401"/>
                  </a:cxn>
                  <a:cxn ang="0">
                    <a:pos x="3460" y="348"/>
                  </a:cxn>
                  <a:cxn ang="0">
                    <a:pos x="3523" y="300"/>
                  </a:cxn>
                  <a:cxn ang="0">
                    <a:pos x="3586" y="259"/>
                  </a:cxn>
                  <a:cxn ang="0">
                    <a:pos x="3649" y="222"/>
                  </a:cxn>
                  <a:cxn ang="0">
                    <a:pos x="3712" y="189"/>
                  </a:cxn>
                  <a:cxn ang="0">
                    <a:pos x="3775" y="162"/>
                  </a:cxn>
                  <a:cxn ang="0">
                    <a:pos x="3838" y="136"/>
                  </a:cxn>
                  <a:cxn ang="0">
                    <a:pos x="3901" y="119"/>
                  </a:cxn>
                </a:cxnLst>
                <a:rect l="0" t="0" r="r" b="b"/>
                <a:pathLst>
                  <a:path w="3933" h="2107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4"/>
                    </a:lnTo>
                    <a:lnTo>
                      <a:pt x="55" y="2"/>
                    </a:lnTo>
                    <a:lnTo>
                      <a:pt x="59" y="4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4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4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0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3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3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6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9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9"/>
                    </a:lnTo>
                    <a:lnTo>
                      <a:pt x="606" y="11"/>
                    </a:lnTo>
                    <a:lnTo>
                      <a:pt x="610" y="11"/>
                    </a:lnTo>
                    <a:lnTo>
                      <a:pt x="614" y="11"/>
                    </a:lnTo>
                    <a:lnTo>
                      <a:pt x="618" y="13"/>
                    </a:lnTo>
                    <a:lnTo>
                      <a:pt x="622" y="12"/>
                    </a:lnTo>
                    <a:lnTo>
                      <a:pt x="625" y="14"/>
                    </a:lnTo>
                    <a:lnTo>
                      <a:pt x="629" y="14"/>
                    </a:lnTo>
                    <a:lnTo>
                      <a:pt x="633" y="16"/>
                    </a:lnTo>
                    <a:lnTo>
                      <a:pt x="637" y="16"/>
                    </a:lnTo>
                    <a:lnTo>
                      <a:pt x="641" y="17"/>
                    </a:lnTo>
                    <a:lnTo>
                      <a:pt x="645" y="18"/>
                    </a:lnTo>
                    <a:lnTo>
                      <a:pt x="649" y="19"/>
                    </a:lnTo>
                    <a:lnTo>
                      <a:pt x="653" y="19"/>
                    </a:lnTo>
                    <a:lnTo>
                      <a:pt x="657" y="21"/>
                    </a:lnTo>
                    <a:lnTo>
                      <a:pt x="661" y="21"/>
                    </a:lnTo>
                    <a:lnTo>
                      <a:pt x="665" y="22"/>
                    </a:lnTo>
                    <a:lnTo>
                      <a:pt x="669" y="24"/>
                    </a:lnTo>
                    <a:lnTo>
                      <a:pt x="673" y="25"/>
                    </a:lnTo>
                    <a:lnTo>
                      <a:pt x="677" y="27"/>
                    </a:lnTo>
                    <a:lnTo>
                      <a:pt x="681" y="28"/>
                    </a:lnTo>
                    <a:lnTo>
                      <a:pt x="685" y="31"/>
                    </a:lnTo>
                    <a:lnTo>
                      <a:pt x="688" y="31"/>
                    </a:lnTo>
                    <a:lnTo>
                      <a:pt x="692" y="32"/>
                    </a:lnTo>
                    <a:lnTo>
                      <a:pt x="696" y="34"/>
                    </a:lnTo>
                    <a:lnTo>
                      <a:pt x="700" y="35"/>
                    </a:lnTo>
                    <a:lnTo>
                      <a:pt x="704" y="37"/>
                    </a:lnTo>
                    <a:lnTo>
                      <a:pt x="708" y="39"/>
                    </a:lnTo>
                    <a:lnTo>
                      <a:pt x="712" y="40"/>
                    </a:lnTo>
                    <a:lnTo>
                      <a:pt x="716" y="42"/>
                    </a:lnTo>
                    <a:lnTo>
                      <a:pt x="720" y="44"/>
                    </a:lnTo>
                    <a:lnTo>
                      <a:pt x="724" y="46"/>
                    </a:lnTo>
                    <a:lnTo>
                      <a:pt x="728" y="49"/>
                    </a:lnTo>
                    <a:lnTo>
                      <a:pt x="732" y="51"/>
                    </a:lnTo>
                    <a:lnTo>
                      <a:pt x="736" y="53"/>
                    </a:lnTo>
                    <a:lnTo>
                      <a:pt x="740" y="55"/>
                    </a:lnTo>
                    <a:lnTo>
                      <a:pt x="744" y="55"/>
                    </a:lnTo>
                    <a:lnTo>
                      <a:pt x="748" y="60"/>
                    </a:lnTo>
                    <a:lnTo>
                      <a:pt x="751" y="61"/>
                    </a:lnTo>
                    <a:lnTo>
                      <a:pt x="755" y="63"/>
                    </a:lnTo>
                    <a:lnTo>
                      <a:pt x="759" y="65"/>
                    </a:lnTo>
                    <a:lnTo>
                      <a:pt x="763" y="68"/>
                    </a:lnTo>
                    <a:lnTo>
                      <a:pt x="767" y="70"/>
                    </a:lnTo>
                    <a:lnTo>
                      <a:pt x="771" y="74"/>
                    </a:lnTo>
                    <a:lnTo>
                      <a:pt x="775" y="75"/>
                    </a:lnTo>
                    <a:lnTo>
                      <a:pt x="779" y="78"/>
                    </a:lnTo>
                    <a:lnTo>
                      <a:pt x="783" y="80"/>
                    </a:lnTo>
                    <a:lnTo>
                      <a:pt x="787" y="84"/>
                    </a:lnTo>
                    <a:lnTo>
                      <a:pt x="791" y="88"/>
                    </a:lnTo>
                    <a:lnTo>
                      <a:pt x="795" y="89"/>
                    </a:lnTo>
                    <a:lnTo>
                      <a:pt x="799" y="92"/>
                    </a:lnTo>
                    <a:lnTo>
                      <a:pt x="803" y="94"/>
                    </a:lnTo>
                    <a:lnTo>
                      <a:pt x="807" y="99"/>
                    </a:lnTo>
                    <a:lnTo>
                      <a:pt x="811" y="101"/>
                    </a:lnTo>
                    <a:lnTo>
                      <a:pt x="814" y="105"/>
                    </a:lnTo>
                    <a:lnTo>
                      <a:pt x="818" y="108"/>
                    </a:lnTo>
                    <a:lnTo>
                      <a:pt x="822" y="113"/>
                    </a:lnTo>
                    <a:lnTo>
                      <a:pt x="826" y="116"/>
                    </a:lnTo>
                    <a:lnTo>
                      <a:pt x="830" y="119"/>
                    </a:lnTo>
                    <a:lnTo>
                      <a:pt x="834" y="123"/>
                    </a:lnTo>
                    <a:lnTo>
                      <a:pt x="838" y="126"/>
                    </a:lnTo>
                    <a:lnTo>
                      <a:pt x="842" y="130"/>
                    </a:lnTo>
                    <a:lnTo>
                      <a:pt x="846" y="134"/>
                    </a:lnTo>
                    <a:lnTo>
                      <a:pt x="850" y="137"/>
                    </a:lnTo>
                    <a:lnTo>
                      <a:pt x="854" y="141"/>
                    </a:lnTo>
                    <a:lnTo>
                      <a:pt x="858" y="146"/>
                    </a:lnTo>
                    <a:lnTo>
                      <a:pt x="862" y="150"/>
                    </a:lnTo>
                    <a:lnTo>
                      <a:pt x="866" y="154"/>
                    </a:lnTo>
                    <a:lnTo>
                      <a:pt x="870" y="158"/>
                    </a:lnTo>
                    <a:lnTo>
                      <a:pt x="874" y="162"/>
                    </a:lnTo>
                    <a:lnTo>
                      <a:pt x="877" y="167"/>
                    </a:lnTo>
                    <a:lnTo>
                      <a:pt x="881" y="172"/>
                    </a:lnTo>
                    <a:lnTo>
                      <a:pt x="885" y="177"/>
                    </a:lnTo>
                    <a:lnTo>
                      <a:pt x="889" y="180"/>
                    </a:lnTo>
                    <a:lnTo>
                      <a:pt x="893" y="186"/>
                    </a:lnTo>
                    <a:lnTo>
                      <a:pt x="897" y="191"/>
                    </a:lnTo>
                    <a:lnTo>
                      <a:pt x="901" y="196"/>
                    </a:lnTo>
                    <a:lnTo>
                      <a:pt x="905" y="201"/>
                    </a:lnTo>
                    <a:lnTo>
                      <a:pt x="909" y="205"/>
                    </a:lnTo>
                    <a:lnTo>
                      <a:pt x="913" y="209"/>
                    </a:lnTo>
                    <a:lnTo>
                      <a:pt x="917" y="215"/>
                    </a:lnTo>
                    <a:lnTo>
                      <a:pt x="921" y="220"/>
                    </a:lnTo>
                    <a:lnTo>
                      <a:pt x="925" y="226"/>
                    </a:lnTo>
                    <a:lnTo>
                      <a:pt x="929" y="231"/>
                    </a:lnTo>
                    <a:lnTo>
                      <a:pt x="933" y="237"/>
                    </a:lnTo>
                    <a:lnTo>
                      <a:pt x="937" y="242"/>
                    </a:lnTo>
                    <a:lnTo>
                      <a:pt x="940" y="248"/>
                    </a:lnTo>
                    <a:lnTo>
                      <a:pt x="944" y="254"/>
                    </a:lnTo>
                    <a:lnTo>
                      <a:pt x="948" y="259"/>
                    </a:lnTo>
                    <a:lnTo>
                      <a:pt x="952" y="264"/>
                    </a:lnTo>
                    <a:lnTo>
                      <a:pt x="956" y="271"/>
                    </a:lnTo>
                    <a:lnTo>
                      <a:pt x="960" y="277"/>
                    </a:lnTo>
                    <a:lnTo>
                      <a:pt x="964" y="283"/>
                    </a:lnTo>
                    <a:lnTo>
                      <a:pt x="968" y="290"/>
                    </a:lnTo>
                    <a:lnTo>
                      <a:pt x="972" y="295"/>
                    </a:lnTo>
                    <a:lnTo>
                      <a:pt x="976" y="302"/>
                    </a:lnTo>
                    <a:lnTo>
                      <a:pt x="980" y="308"/>
                    </a:lnTo>
                    <a:lnTo>
                      <a:pt x="984" y="314"/>
                    </a:lnTo>
                    <a:lnTo>
                      <a:pt x="988" y="321"/>
                    </a:lnTo>
                    <a:lnTo>
                      <a:pt x="992" y="328"/>
                    </a:lnTo>
                    <a:lnTo>
                      <a:pt x="996" y="335"/>
                    </a:lnTo>
                    <a:lnTo>
                      <a:pt x="999" y="340"/>
                    </a:lnTo>
                    <a:lnTo>
                      <a:pt x="1003" y="347"/>
                    </a:lnTo>
                    <a:lnTo>
                      <a:pt x="1007" y="354"/>
                    </a:lnTo>
                    <a:lnTo>
                      <a:pt x="1011" y="361"/>
                    </a:lnTo>
                    <a:lnTo>
                      <a:pt x="1015" y="367"/>
                    </a:lnTo>
                    <a:lnTo>
                      <a:pt x="1019" y="375"/>
                    </a:lnTo>
                    <a:lnTo>
                      <a:pt x="1023" y="382"/>
                    </a:lnTo>
                    <a:lnTo>
                      <a:pt x="1027" y="388"/>
                    </a:lnTo>
                    <a:lnTo>
                      <a:pt x="1031" y="396"/>
                    </a:lnTo>
                    <a:lnTo>
                      <a:pt x="1035" y="403"/>
                    </a:lnTo>
                    <a:lnTo>
                      <a:pt x="1039" y="410"/>
                    </a:lnTo>
                    <a:lnTo>
                      <a:pt x="1043" y="419"/>
                    </a:lnTo>
                    <a:lnTo>
                      <a:pt x="1047" y="425"/>
                    </a:lnTo>
                    <a:lnTo>
                      <a:pt x="1051" y="432"/>
                    </a:lnTo>
                    <a:lnTo>
                      <a:pt x="1055" y="440"/>
                    </a:lnTo>
                    <a:lnTo>
                      <a:pt x="1059" y="448"/>
                    </a:lnTo>
                    <a:lnTo>
                      <a:pt x="1062" y="455"/>
                    </a:lnTo>
                    <a:lnTo>
                      <a:pt x="1066" y="463"/>
                    </a:lnTo>
                    <a:lnTo>
                      <a:pt x="1070" y="471"/>
                    </a:lnTo>
                    <a:lnTo>
                      <a:pt x="1074" y="479"/>
                    </a:lnTo>
                    <a:lnTo>
                      <a:pt x="1078" y="487"/>
                    </a:lnTo>
                    <a:lnTo>
                      <a:pt x="1082" y="494"/>
                    </a:lnTo>
                    <a:lnTo>
                      <a:pt x="1086" y="503"/>
                    </a:lnTo>
                    <a:lnTo>
                      <a:pt x="1090" y="511"/>
                    </a:lnTo>
                    <a:lnTo>
                      <a:pt x="1094" y="518"/>
                    </a:lnTo>
                    <a:lnTo>
                      <a:pt x="1098" y="526"/>
                    </a:lnTo>
                    <a:lnTo>
                      <a:pt x="1102" y="534"/>
                    </a:lnTo>
                    <a:lnTo>
                      <a:pt x="1106" y="544"/>
                    </a:lnTo>
                    <a:lnTo>
                      <a:pt x="1110" y="552"/>
                    </a:lnTo>
                    <a:lnTo>
                      <a:pt x="1114" y="559"/>
                    </a:lnTo>
                    <a:lnTo>
                      <a:pt x="1118" y="568"/>
                    </a:lnTo>
                    <a:lnTo>
                      <a:pt x="1122" y="577"/>
                    </a:lnTo>
                    <a:lnTo>
                      <a:pt x="1125" y="584"/>
                    </a:lnTo>
                    <a:lnTo>
                      <a:pt x="1129" y="594"/>
                    </a:lnTo>
                    <a:lnTo>
                      <a:pt x="1133" y="601"/>
                    </a:lnTo>
                    <a:lnTo>
                      <a:pt x="1137" y="612"/>
                    </a:lnTo>
                    <a:lnTo>
                      <a:pt x="1141" y="620"/>
                    </a:lnTo>
                    <a:lnTo>
                      <a:pt x="1145" y="628"/>
                    </a:lnTo>
                    <a:lnTo>
                      <a:pt x="1149" y="637"/>
                    </a:lnTo>
                    <a:lnTo>
                      <a:pt x="1153" y="646"/>
                    </a:lnTo>
                    <a:lnTo>
                      <a:pt x="1157" y="654"/>
                    </a:lnTo>
                    <a:lnTo>
                      <a:pt x="1161" y="664"/>
                    </a:lnTo>
                    <a:lnTo>
                      <a:pt x="1165" y="672"/>
                    </a:lnTo>
                    <a:lnTo>
                      <a:pt x="1169" y="681"/>
                    </a:lnTo>
                    <a:lnTo>
                      <a:pt x="1173" y="691"/>
                    </a:lnTo>
                    <a:lnTo>
                      <a:pt x="1177" y="700"/>
                    </a:lnTo>
                    <a:lnTo>
                      <a:pt x="1181" y="710"/>
                    </a:lnTo>
                    <a:lnTo>
                      <a:pt x="1185" y="718"/>
                    </a:lnTo>
                    <a:lnTo>
                      <a:pt x="1188" y="727"/>
                    </a:lnTo>
                    <a:lnTo>
                      <a:pt x="1192" y="736"/>
                    </a:lnTo>
                    <a:lnTo>
                      <a:pt x="1196" y="745"/>
                    </a:lnTo>
                    <a:lnTo>
                      <a:pt x="1200" y="755"/>
                    </a:lnTo>
                    <a:lnTo>
                      <a:pt x="1204" y="765"/>
                    </a:lnTo>
                    <a:lnTo>
                      <a:pt x="1208" y="774"/>
                    </a:lnTo>
                    <a:lnTo>
                      <a:pt x="1212" y="782"/>
                    </a:lnTo>
                    <a:lnTo>
                      <a:pt x="1216" y="793"/>
                    </a:lnTo>
                    <a:lnTo>
                      <a:pt x="1220" y="802"/>
                    </a:lnTo>
                    <a:lnTo>
                      <a:pt x="1224" y="810"/>
                    </a:lnTo>
                    <a:lnTo>
                      <a:pt x="1228" y="822"/>
                    </a:lnTo>
                    <a:lnTo>
                      <a:pt x="1232" y="830"/>
                    </a:lnTo>
                    <a:lnTo>
                      <a:pt x="1236" y="841"/>
                    </a:lnTo>
                    <a:lnTo>
                      <a:pt x="1240" y="850"/>
                    </a:lnTo>
                    <a:lnTo>
                      <a:pt x="1244" y="861"/>
                    </a:lnTo>
                    <a:lnTo>
                      <a:pt x="1248" y="869"/>
                    </a:lnTo>
                    <a:lnTo>
                      <a:pt x="1251" y="879"/>
                    </a:lnTo>
                    <a:lnTo>
                      <a:pt x="1255" y="888"/>
                    </a:lnTo>
                    <a:lnTo>
                      <a:pt x="1259" y="898"/>
                    </a:lnTo>
                    <a:lnTo>
                      <a:pt x="1263" y="906"/>
                    </a:lnTo>
                    <a:lnTo>
                      <a:pt x="1267" y="916"/>
                    </a:lnTo>
                    <a:lnTo>
                      <a:pt x="1271" y="928"/>
                    </a:lnTo>
                    <a:lnTo>
                      <a:pt x="1275" y="936"/>
                    </a:lnTo>
                    <a:lnTo>
                      <a:pt x="1279" y="946"/>
                    </a:lnTo>
                    <a:lnTo>
                      <a:pt x="1283" y="955"/>
                    </a:lnTo>
                    <a:lnTo>
                      <a:pt x="1287" y="966"/>
                    </a:lnTo>
                    <a:lnTo>
                      <a:pt x="1291" y="975"/>
                    </a:lnTo>
                    <a:lnTo>
                      <a:pt x="1295" y="984"/>
                    </a:lnTo>
                    <a:lnTo>
                      <a:pt x="1299" y="994"/>
                    </a:lnTo>
                    <a:lnTo>
                      <a:pt x="1303" y="1004"/>
                    </a:lnTo>
                    <a:lnTo>
                      <a:pt x="1307" y="1013"/>
                    </a:lnTo>
                    <a:lnTo>
                      <a:pt x="1311" y="1024"/>
                    </a:lnTo>
                    <a:lnTo>
                      <a:pt x="1314" y="1034"/>
                    </a:lnTo>
                    <a:lnTo>
                      <a:pt x="1318" y="1043"/>
                    </a:lnTo>
                    <a:lnTo>
                      <a:pt x="1322" y="1054"/>
                    </a:lnTo>
                    <a:lnTo>
                      <a:pt x="1326" y="1063"/>
                    </a:lnTo>
                    <a:lnTo>
                      <a:pt x="1330" y="1073"/>
                    </a:lnTo>
                    <a:lnTo>
                      <a:pt x="1334" y="1082"/>
                    </a:lnTo>
                    <a:lnTo>
                      <a:pt x="1338" y="1093"/>
                    </a:lnTo>
                    <a:lnTo>
                      <a:pt x="1342" y="1101"/>
                    </a:lnTo>
                    <a:lnTo>
                      <a:pt x="1346" y="1112"/>
                    </a:lnTo>
                    <a:lnTo>
                      <a:pt x="1350" y="1121"/>
                    </a:lnTo>
                    <a:lnTo>
                      <a:pt x="1354" y="1132"/>
                    </a:lnTo>
                    <a:lnTo>
                      <a:pt x="1358" y="1141"/>
                    </a:lnTo>
                    <a:lnTo>
                      <a:pt x="1362" y="1151"/>
                    </a:lnTo>
                    <a:lnTo>
                      <a:pt x="1366" y="1162"/>
                    </a:lnTo>
                    <a:lnTo>
                      <a:pt x="1370" y="1169"/>
                    </a:lnTo>
                    <a:lnTo>
                      <a:pt x="1374" y="1180"/>
                    </a:lnTo>
                    <a:lnTo>
                      <a:pt x="1377" y="1190"/>
                    </a:lnTo>
                    <a:lnTo>
                      <a:pt x="1381" y="1201"/>
                    </a:lnTo>
                    <a:lnTo>
                      <a:pt x="1385" y="1209"/>
                    </a:lnTo>
                    <a:lnTo>
                      <a:pt x="1389" y="1220"/>
                    </a:lnTo>
                    <a:lnTo>
                      <a:pt x="1393" y="1231"/>
                    </a:lnTo>
                    <a:lnTo>
                      <a:pt x="1397" y="1237"/>
                    </a:lnTo>
                    <a:lnTo>
                      <a:pt x="1401" y="1248"/>
                    </a:lnTo>
                    <a:lnTo>
                      <a:pt x="1405" y="1258"/>
                    </a:lnTo>
                    <a:lnTo>
                      <a:pt x="1409" y="1268"/>
                    </a:lnTo>
                    <a:lnTo>
                      <a:pt x="1413" y="1277"/>
                    </a:lnTo>
                    <a:lnTo>
                      <a:pt x="1417" y="1287"/>
                    </a:lnTo>
                    <a:lnTo>
                      <a:pt x="1421" y="1297"/>
                    </a:lnTo>
                    <a:lnTo>
                      <a:pt x="1425" y="1305"/>
                    </a:lnTo>
                    <a:lnTo>
                      <a:pt x="1429" y="1316"/>
                    </a:lnTo>
                    <a:lnTo>
                      <a:pt x="1433" y="1326"/>
                    </a:lnTo>
                    <a:lnTo>
                      <a:pt x="1437" y="1333"/>
                    </a:lnTo>
                    <a:lnTo>
                      <a:pt x="1440" y="1344"/>
                    </a:lnTo>
                    <a:lnTo>
                      <a:pt x="1444" y="1353"/>
                    </a:lnTo>
                    <a:lnTo>
                      <a:pt x="1448" y="1362"/>
                    </a:lnTo>
                    <a:lnTo>
                      <a:pt x="1452" y="1371"/>
                    </a:lnTo>
                    <a:lnTo>
                      <a:pt x="1456" y="1381"/>
                    </a:lnTo>
                    <a:lnTo>
                      <a:pt x="1460" y="1389"/>
                    </a:lnTo>
                    <a:lnTo>
                      <a:pt x="1464" y="1400"/>
                    </a:lnTo>
                    <a:lnTo>
                      <a:pt x="1468" y="1409"/>
                    </a:lnTo>
                    <a:lnTo>
                      <a:pt x="1472" y="1418"/>
                    </a:lnTo>
                    <a:lnTo>
                      <a:pt x="1476" y="1426"/>
                    </a:lnTo>
                    <a:lnTo>
                      <a:pt x="1480" y="1436"/>
                    </a:lnTo>
                    <a:lnTo>
                      <a:pt x="1484" y="1445"/>
                    </a:lnTo>
                    <a:lnTo>
                      <a:pt x="1488" y="1454"/>
                    </a:lnTo>
                    <a:lnTo>
                      <a:pt x="1492" y="1464"/>
                    </a:lnTo>
                    <a:lnTo>
                      <a:pt x="1496" y="1472"/>
                    </a:lnTo>
                    <a:lnTo>
                      <a:pt x="1499" y="1482"/>
                    </a:lnTo>
                    <a:lnTo>
                      <a:pt x="1503" y="1491"/>
                    </a:lnTo>
                    <a:lnTo>
                      <a:pt x="1507" y="1499"/>
                    </a:lnTo>
                    <a:lnTo>
                      <a:pt x="1511" y="1508"/>
                    </a:lnTo>
                    <a:lnTo>
                      <a:pt x="1515" y="1517"/>
                    </a:lnTo>
                    <a:lnTo>
                      <a:pt x="1519" y="1525"/>
                    </a:lnTo>
                    <a:lnTo>
                      <a:pt x="1523" y="1535"/>
                    </a:lnTo>
                    <a:lnTo>
                      <a:pt x="1527" y="1542"/>
                    </a:lnTo>
                    <a:lnTo>
                      <a:pt x="1531" y="1550"/>
                    </a:lnTo>
                    <a:lnTo>
                      <a:pt x="1535" y="1559"/>
                    </a:lnTo>
                    <a:lnTo>
                      <a:pt x="1539" y="1570"/>
                    </a:lnTo>
                    <a:lnTo>
                      <a:pt x="1543" y="1576"/>
                    </a:lnTo>
                    <a:lnTo>
                      <a:pt x="1547" y="1586"/>
                    </a:lnTo>
                    <a:lnTo>
                      <a:pt x="1551" y="1594"/>
                    </a:lnTo>
                    <a:lnTo>
                      <a:pt x="1555" y="1603"/>
                    </a:lnTo>
                    <a:lnTo>
                      <a:pt x="1559" y="1609"/>
                    </a:lnTo>
                    <a:lnTo>
                      <a:pt x="1562" y="1617"/>
                    </a:lnTo>
                    <a:lnTo>
                      <a:pt x="1566" y="1627"/>
                    </a:lnTo>
                    <a:lnTo>
                      <a:pt x="1570" y="1635"/>
                    </a:lnTo>
                    <a:lnTo>
                      <a:pt x="1574" y="1643"/>
                    </a:lnTo>
                    <a:lnTo>
                      <a:pt x="1578" y="1650"/>
                    </a:lnTo>
                    <a:lnTo>
                      <a:pt x="1582" y="1659"/>
                    </a:lnTo>
                    <a:lnTo>
                      <a:pt x="1586" y="1666"/>
                    </a:lnTo>
                    <a:lnTo>
                      <a:pt x="1590" y="1674"/>
                    </a:lnTo>
                    <a:lnTo>
                      <a:pt x="1594" y="1682"/>
                    </a:lnTo>
                    <a:lnTo>
                      <a:pt x="1598" y="1689"/>
                    </a:lnTo>
                    <a:lnTo>
                      <a:pt x="1602" y="1698"/>
                    </a:lnTo>
                    <a:lnTo>
                      <a:pt x="1606" y="1705"/>
                    </a:lnTo>
                    <a:lnTo>
                      <a:pt x="1610" y="1711"/>
                    </a:lnTo>
                    <a:lnTo>
                      <a:pt x="1614" y="1720"/>
                    </a:lnTo>
                    <a:lnTo>
                      <a:pt x="1618" y="1726"/>
                    </a:lnTo>
                    <a:lnTo>
                      <a:pt x="1622" y="1733"/>
                    </a:lnTo>
                    <a:lnTo>
                      <a:pt x="1625" y="1741"/>
                    </a:lnTo>
                    <a:lnTo>
                      <a:pt x="1629" y="1748"/>
                    </a:lnTo>
                    <a:lnTo>
                      <a:pt x="1633" y="1756"/>
                    </a:lnTo>
                    <a:lnTo>
                      <a:pt x="1637" y="1762"/>
                    </a:lnTo>
                    <a:lnTo>
                      <a:pt x="1641" y="1771"/>
                    </a:lnTo>
                    <a:lnTo>
                      <a:pt x="1645" y="1776"/>
                    </a:lnTo>
                    <a:lnTo>
                      <a:pt x="1649" y="1784"/>
                    </a:lnTo>
                    <a:lnTo>
                      <a:pt x="1653" y="1790"/>
                    </a:lnTo>
                    <a:lnTo>
                      <a:pt x="1657" y="1799"/>
                    </a:lnTo>
                    <a:lnTo>
                      <a:pt x="1661" y="1806"/>
                    </a:lnTo>
                    <a:lnTo>
                      <a:pt x="1665" y="1812"/>
                    </a:lnTo>
                    <a:lnTo>
                      <a:pt x="1669" y="1818"/>
                    </a:lnTo>
                    <a:lnTo>
                      <a:pt x="1673" y="1825"/>
                    </a:lnTo>
                    <a:lnTo>
                      <a:pt x="1677" y="1832"/>
                    </a:lnTo>
                    <a:lnTo>
                      <a:pt x="1681" y="1838"/>
                    </a:lnTo>
                    <a:lnTo>
                      <a:pt x="1685" y="1843"/>
                    </a:lnTo>
                    <a:lnTo>
                      <a:pt x="1688" y="1849"/>
                    </a:lnTo>
                    <a:lnTo>
                      <a:pt x="1692" y="1856"/>
                    </a:lnTo>
                    <a:lnTo>
                      <a:pt x="1696" y="1862"/>
                    </a:lnTo>
                    <a:lnTo>
                      <a:pt x="1700" y="1868"/>
                    </a:lnTo>
                    <a:lnTo>
                      <a:pt x="1704" y="1873"/>
                    </a:lnTo>
                    <a:lnTo>
                      <a:pt x="1708" y="1879"/>
                    </a:lnTo>
                    <a:lnTo>
                      <a:pt x="1712" y="1886"/>
                    </a:lnTo>
                    <a:lnTo>
                      <a:pt x="1716" y="1892"/>
                    </a:lnTo>
                    <a:lnTo>
                      <a:pt x="1720" y="1896"/>
                    </a:lnTo>
                    <a:lnTo>
                      <a:pt x="1724" y="1901"/>
                    </a:lnTo>
                    <a:lnTo>
                      <a:pt x="1728" y="1908"/>
                    </a:lnTo>
                    <a:lnTo>
                      <a:pt x="1732" y="1914"/>
                    </a:lnTo>
                    <a:lnTo>
                      <a:pt x="1736" y="1919"/>
                    </a:lnTo>
                    <a:lnTo>
                      <a:pt x="1740" y="1924"/>
                    </a:lnTo>
                    <a:lnTo>
                      <a:pt x="1744" y="1930"/>
                    </a:lnTo>
                    <a:lnTo>
                      <a:pt x="1748" y="1934"/>
                    </a:lnTo>
                    <a:lnTo>
                      <a:pt x="1751" y="1940"/>
                    </a:lnTo>
                    <a:lnTo>
                      <a:pt x="1755" y="1945"/>
                    </a:lnTo>
                    <a:lnTo>
                      <a:pt x="1759" y="1949"/>
                    </a:lnTo>
                    <a:lnTo>
                      <a:pt x="1763" y="1954"/>
                    </a:lnTo>
                    <a:lnTo>
                      <a:pt x="1767" y="1960"/>
                    </a:lnTo>
                    <a:lnTo>
                      <a:pt x="1771" y="1965"/>
                    </a:lnTo>
                    <a:lnTo>
                      <a:pt x="1775" y="1968"/>
                    </a:lnTo>
                    <a:lnTo>
                      <a:pt x="1779" y="1972"/>
                    </a:lnTo>
                    <a:lnTo>
                      <a:pt x="1783" y="1978"/>
                    </a:lnTo>
                    <a:lnTo>
                      <a:pt x="1787" y="1982"/>
                    </a:lnTo>
                    <a:lnTo>
                      <a:pt x="1791" y="1987"/>
                    </a:lnTo>
                    <a:lnTo>
                      <a:pt x="1795" y="1992"/>
                    </a:lnTo>
                    <a:lnTo>
                      <a:pt x="1799" y="1996"/>
                    </a:lnTo>
                    <a:lnTo>
                      <a:pt x="1803" y="2000"/>
                    </a:lnTo>
                    <a:lnTo>
                      <a:pt x="1807" y="2004"/>
                    </a:lnTo>
                    <a:lnTo>
                      <a:pt x="1811" y="2009"/>
                    </a:lnTo>
                    <a:lnTo>
                      <a:pt x="1814" y="2011"/>
                    </a:lnTo>
                    <a:lnTo>
                      <a:pt x="1818" y="2016"/>
                    </a:lnTo>
                    <a:lnTo>
                      <a:pt x="1822" y="2020"/>
                    </a:lnTo>
                    <a:lnTo>
                      <a:pt x="1826" y="2024"/>
                    </a:lnTo>
                    <a:lnTo>
                      <a:pt x="1830" y="2027"/>
                    </a:lnTo>
                    <a:lnTo>
                      <a:pt x="1834" y="2030"/>
                    </a:lnTo>
                    <a:lnTo>
                      <a:pt x="1838" y="2034"/>
                    </a:lnTo>
                    <a:lnTo>
                      <a:pt x="1842" y="2037"/>
                    </a:lnTo>
                    <a:lnTo>
                      <a:pt x="1846" y="2039"/>
                    </a:lnTo>
                    <a:lnTo>
                      <a:pt x="1850" y="2043"/>
                    </a:lnTo>
                    <a:lnTo>
                      <a:pt x="1854" y="2046"/>
                    </a:lnTo>
                    <a:lnTo>
                      <a:pt x="1858" y="2050"/>
                    </a:lnTo>
                    <a:lnTo>
                      <a:pt x="1862" y="2052"/>
                    </a:lnTo>
                    <a:lnTo>
                      <a:pt x="1866" y="2055"/>
                    </a:lnTo>
                    <a:lnTo>
                      <a:pt x="1870" y="2057"/>
                    </a:lnTo>
                    <a:lnTo>
                      <a:pt x="1874" y="2059"/>
                    </a:lnTo>
                    <a:lnTo>
                      <a:pt x="1877" y="2064"/>
                    </a:lnTo>
                    <a:lnTo>
                      <a:pt x="1881" y="2065"/>
                    </a:lnTo>
                    <a:lnTo>
                      <a:pt x="1885" y="2069"/>
                    </a:lnTo>
                    <a:lnTo>
                      <a:pt x="1889" y="2070"/>
                    </a:lnTo>
                    <a:lnTo>
                      <a:pt x="1893" y="2072"/>
                    </a:lnTo>
                    <a:lnTo>
                      <a:pt x="1897" y="2075"/>
                    </a:lnTo>
                    <a:lnTo>
                      <a:pt x="1901" y="2076"/>
                    </a:lnTo>
                    <a:lnTo>
                      <a:pt x="1905" y="2079"/>
                    </a:lnTo>
                    <a:lnTo>
                      <a:pt x="1909" y="2081"/>
                    </a:lnTo>
                    <a:lnTo>
                      <a:pt x="1913" y="2083"/>
                    </a:lnTo>
                    <a:lnTo>
                      <a:pt x="1917" y="2085"/>
                    </a:lnTo>
                    <a:lnTo>
                      <a:pt x="1921" y="2085"/>
                    </a:lnTo>
                    <a:lnTo>
                      <a:pt x="1925" y="2088"/>
                    </a:lnTo>
                    <a:lnTo>
                      <a:pt x="1929" y="2089"/>
                    </a:lnTo>
                    <a:lnTo>
                      <a:pt x="1933" y="2092"/>
                    </a:lnTo>
                    <a:lnTo>
                      <a:pt x="1937" y="2093"/>
                    </a:lnTo>
                    <a:lnTo>
                      <a:pt x="1940" y="2093"/>
                    </a:lnTo>
                    <a:lnTo>
                      <a:pt x="1944" y="2095"/>
                    </a:lnTo>
                    <a:lnTo>
                      <a:pt x="1948" y="2097"/>
                    </a:lnTo>
                    <a:lnTo>
                      <a:pt x="1952" y="2098"/>
                    </a:lnTo>
                    <a:lnTo>
                      <a:pt x="1956" y="2098"/>
                    </a:lnTo>
                    <a:lnTo>
                      <a:pt x="1960" y="2100"/>
                    </a:lnTo>
                    <a:lnTo>
                      <a:pt x="1964" y="2101"/>
                    </a:lnTo>
                    <a:lnTo>
                      <a:pt x="1968" y="2102"/>
                    </a:lnTo>
                    <a:lnTo>
                      <a:pt x="1972" y="2102"/>
                    </a:lnTo>
                    <a:lnTo>
                      <a:pt x="1976" y="2104"/>
                    </a:lnTo>
                    <a:lnTo>
                      <a:pt x="1980" y="2104"/>
                    </a:lnTo>
                    <a:lnTo>
                      <a:pt x="1984" y="2105"/>
                    </a:lnTo>
                    <a:lnTo>
                      <a:pt x="1988" y="2106"/>
                    </a:lnTo>
                    <a:lnTo>
                      <a:pt x="1992" y="2105"/>
                    </a:lnTo>
                    <a:lnTo>
                      <a:pt x="1996" y="2107"/>
                    </a:lnTo>
                    <a:lnTo>
                      <a:pt x="1999" y="2107"/>
                    </a:lnTo>
                    <a:lnTo>
                      <a:pt x="2003" y="2107"/>
                    </a:lnTo>
                    <a:lnTo>
                      <a:pt x="2007" y="2106"/>
                    </a:lnTo>
                    <a:lnTo>
                      <a:pt x="2011" y="2107"/>
                    </a:lnTo>
                    <a:lnTo>
                      <a:pt x="2015" y="2106"/>
                    </a:lnTo>
                    <a:lnTo>
                      <a:pt x="2019" y="2107"/>
                    </a:lnTo>
                    <a:lnTo>
                      <a:pt x="2023" y="2107"/>
                    </a:lnTo>
                    <a:lnTo>
                      <a:pt x="2027" y="2106"/>
                    </a:lnTo>
                    <a:lnTo>
                      <a:pt x="2031" y="2106"/>
                    </a:lnTo>
                    <a:lnTo>
                      <a:pt x="2035" y="2106"/>
                    </a:lnTo>
                    <a:lnTo>
                      <a:pt x="2039" y="2105"/>
                    </a:lnTo>
                    <a:lnTo>
                      <a:pt x="2043" y="2105"/>
                    </a:lnTo>
                    <a:lnTo>
                      <a:pt x="2047" y="2103"/>
                    </a:lnTo>
                    <a:lnTo>
                      <a:pt x="2051" y="2103"/>
                    </a:lnTo>
                    <a:lnTo>
                      <a:pt x="2055" y="2102"/>
                    </a:lnTo>
                    <a:lnTo>
                      <a:pt x="2059" y="2102"/>
                    </a:lnTo>
                    <a:lnTo>
                      <a:pt x="2062" y="2101"/>
                    </a:lnTo>
                    <a:lnTo>
                      <a:pt x="2066" y="2101"/>
                    </a:lnTo>
                    <a:lnTo>
                      <a:pt x="2070" y="2098"/>
                    </a:lnTo>
                    <a:lnTo>
                      <a:pt x="2074" y="2098"/>
                    </a:lnTo>
                    <a:lnTo>
                      <a:pt x="2078" y="2098"/>
                    </a:lnTo>
                    <a:lnTo>
                      <a:pt x="2082" y="2097"/>
                    </a:lnTo>
                    <a:lnTo>
                      <a:pt x="2086" y="2094"/>
                    </a:lnTo>
                    <a:lnTo>
                      <a:pt x="2090" y="2093"/>
                    </a:lnTo>
                    <a:lnTo>
                      <a:pt x="2094" y="2093"/>
                    </a:lnTo>
                    <a:lnTo>
                      <a:pt x="2098" y="2090"/>
                    </a:lnTo>
                    <a:lnTo>
                      <a:pt x="2102" y="2089"/>
                    </a:lnTo>
                    <a:lnTo>
                      <a:pt x="2106" y="2087"/>
                    </a:lnTo>
                    <a:lnTo>
                      <a:pt x="2110" y="2085"/>
                    </a:lnTo>
                    <a:lnTo>
                      <a:pt x="2114" y="2084"/>
                    </a:lnTo>
                    <a:lnTo>
                      <a:pt x="2118" y="2082"/>
                    </a:lnTo>
                    <a:lnTo>
                      <a:pt x="2122" y="2080"/>
                    </a:lnTo>
                    <a:lnTo>
                      <a:pt x="2125" y="2078"/>
                    </a:lnTo>
                    <a:lnTo>
                      <a:pt x="2129" y="2077"/>
                    </a:lnTo>
                    <a:lnTo>
                      <a:pt x="2133" y="2074"/>
                    </a:lnTo>
                    <a:lnTo>
                      <a:pt x="2137" y="2072"/>
                    </a:lnTo>
                    <a:lnTo>
                      <a:pt x="2141" y="2070"/>
                    </a:lnTo>
                    <a:lnTo>
                      <a:pt x="2145" y="2068"/>
                    </a:lnTo>
                    <a:lnTo>
                      <a:pt x="2149" y="2064"/>
                    </a:lnTo>
                    <a:lnTo>
                      <a:pt x="2153" y="2064"/>
                    </a:lnTo>
                    <a:lnTo>
                      <a:pt x="2157" y="2062"/>
                    </a:lnTo>
                    <a:lnTo>
                      <a:pt x="2161" y="2057"/>
                    </a:lnTo>
                    <a:lnTo>
                      <a:pt x="2165" y="2056"/>
                    </a:lnTo>
                    <a:lnTo>
                      <a:pt x="2169" y="2054"/>
                    </a:lnTo>
                    <a:lnTo>
                      <a:pt x="2173" y="2051"/>
                    </a:lnTo>
                    <a:lnTo>
                      <a:pt x="2177" y="2046"/>
                    </a:lnTo>
                    <a:lnTo>
                      <a:pt x="2181" y="2045"/>
                    </a:lnTo>
                    <a:lnTo>
                      <a:pt x="2185" y="2042"/>
                    </a:lnTo>
                    <a:lnTo>
                      <a:pt x="2188" y="2039"/>
                    </a:lnTo>
                    <a:lnTo>
                      <a:pt x="2192" y="2036"/>
                    </a:lnTo>
                    <a:lnTo>
                      <a:pt x="2196" y="2033"/>
                    </a:lnTo>
                    <a:lnTo>
                      <a:pt x="2200" y="2029"/>
                    </a:lnTo>
                    <a:lnTo>
                      <a:pt x="2204" y="2026"/>
                    </a:lnTo>
                    <a:lnTo>
                      <a:pt x="2208" y="2023"/>
                    </a:lnTo>
                    <a:lnTo>
                      <a:pt x="2212" y="2021"/>
                    </a:lnTo>
                    <a:lnTo>
                      <a:pt x="2216" y="2019"/>
                    </a:lnTo>
                    <a:lnTo>
                      <a:pt x="2220" y="2014"/>
                    </a:lnTo>
                    <a:lnTo>
                      <a:pt x="2224" y="2011"/>
                    </a:lnTo>
                    <a:lnTo>
                      <a:pt x="2228" y="2006"/>
                    </a:lnTo>
                    <a:lnTo>
                      <a:pt x="2232" y="2003"/>
                    </a:lnTo>
                    <a:lnTo>
                      <a:pt x="2236" y="1999"/>
                    </a:lnTo>
                    <a:lnTo>
                      <a:pt x="2240" y="1997"/>
                    </a:lnTo>
                    <a:lnTo>
                      <a:pt x="2244" y="1991"/>
                    </a:lnTo>
                    <a:lnTo>
                      <a:pt x="2248" y="1989"/>
                    </a:lnTo>
                    <a:lnTo>
                      <a:pt x="2251" y="1984"/>
                    </a:lnTo>
                    <a:lnTo>
                      <a:pt x="2255" y="1982"/>
                    </a:lnTo>
                    <a:lnTo>
                      <a:pt x="2259" y="1976"/>
                    </a:lnTo>
                    <a:lnTo>
                      <a:pt x="2263" y="1973"/>
                    </a:lnTo>
                    <a:lnTo>
                      <a:pt x="2267" y="1969"/>
                    </a:lnTo>
                    <a:lnTo>
                      <a:pt x="2271" y="1965"/>
                    </a:lnTo>
                    <a:lnTo>
                      <a:pt x="2275" y="1961"/>
                    </a:lnTo>
                    <a:lnTo>
                      <a:pt x="2279" y="1956"/>
                    </a:lnTo>
                    <a:lnTo>
                      <a:pt x="2283" y="1953"/>
                    </a:lnTo>
                    <a:lnTo>
                      <a:pt x="2287" y="1948"/>
                    </a:lnTo>
                    <a:lnTo>
                      <a:pt x="2291" y="1943"/>
                    </a:lnTo>
                    <a:lnTo>
                      <a:pt x="2295" y="1939"/>
                    </a:lnTo>
                    <a:lnTo>
                      <a:pt x="2299" y="1935"/>
                    </a:lnTo>
                    <a:lnTo>
                      <a:pt x="2303" y="1930"/>
                    </a:lnTo>
                    <a:lnTo>
                      <a:pt x="2307" y="1927"/>
                    </a:lnTo>
                    <a:lnTo>
                      <a:pt x="2311" y="1923"/>
                    </a:lnTo>
                    <a:lnTo>
                      <a:pt x="2314" y="1918"/>
                    </a:lnTo>
                    <a:lnTo>
                      <a:pt x="2318" y="1913"/>
                    </a:lnTo>
                    <a:lnTo>
                      <a:pt x="2322" y="1909"/>
                    </a:lnTo>
                    <a:lnTo>
                      <a:pt x="2326" y="1903"/>
                    </a:lnTo>
                    <a:lnTo>
                      <a:pt x="2330" y="1899"/>
                    </a:lnTo>
                    <a:lnTo>
                      <a:pt x="2334" y="1894"/>
                    </a:lnTo>
                    <a:lnTo>
                      <a:pt x="2338" y="1889"/>
                    </a:lnTo>
                    <a:lnTo>
                      <a:pt x="2342" y="1884"/>
                    </a:lnTo>
                    <a:lnTo>
                      <a:pt x="2346" y="1880"/>
                    </a:lnTo>
                    <a:lnTo>
                      <a:pt x="2350" y="1876"/>
                    </a:lnTo>
                    <a:lnTo>
                      <a:pt x="2354" y="1870"/>
                    </a:lnTo>
                    <a:lnTo>
                      <a:pt x="2358" y="1866"/>
                    </a:lnTo>
                    <a:lnTo>
                      <a:pt x="2362" y="1861"/>
                    </a:lnTo>
                    <a:lnTo>
                      <a:pt x="2366" y="1855"/>
                    </a:lnTo>
                    <a:lnTo>
                      <a:pt x="2370" y="1850"/>
                    </a:lnTo>
                    <a:lnTo>
                      <a:pt x="2374" y="1845"/>
                    </a:lnTo>
                    <a:lnTo>
                      <a:pt x="2377" y="1841"/>
                    </a:lnTo>
                    <a:lnTo>
                      <a:pt x="2381" y="1835"/>
                    </a:lnTo>
                    <a:lnTo>
                      <a:pt x="2385" y="1830"/>
                    </a:lnTo>
                    <a:lnTo>
                      <a:pt x="2389" y="1824"/>
                    </a:lnTo>
                    <a:lnTo>
                      <a:pt x="2393" y="1818"/>
                    </a:lnTo>
                    <a:lnTo>
                      <a:pt x="2397" y="1814"/>
                    </a:lnTo>
                    <a:lnTo>
                      <a:pt x="2401" y="1808"/>
                    </a:lnTo>
                    <a:lnTo>
                      <a:pt x="2405" y="1803"/>
                    </a:lnTo>
                    <a:lnTo>
                      <a:pt x="2409" y="1797"/>
                    </a:lnTo>
                    <a:lnTo>
                      <a:pt x="2413" y="1792"/>
                    </a:lnTo>
                    <a:lnTo>
                      <a:pt x="2417" y="1785"/>
                    </a:lnTo>
                    <a:lnTo>
                      <a:pt x="2421" y="1780"/>
                    </a:lnTo>
                    <a:lnTo>
                      <a:pt x="2425" y="1775"/>
                    </a:lnTo>
                    <a:lnTo>
                      <a:pt x="2429" y="1770"/>
                    </a:lnTo>
                    <a:lnTo>
                      <a:pt x="2433" y="1764"/>
                    </a:lnTo>
                    <a:lnTo>
                      <a:pt x="2437" y="1759"/>
                    </a:lnTo>
                    <a:lnTo>
                      <a:pt x="2440" y="1752"/>
                    </a:lnTo>
                    <a:lnTo>
                      <a:pt x="2444" y="1746"/>
                    </a:lnTo>
                    <a:lnTo>
                      <a:pt x="2448" y="1742"/>
                    </a:lnTo>
                    <a:lnTo>
                      <a:pt x="2452" y="1736"/>
                    </a:lnTo>
                    <a:lnTo>
                      <a:pt x="2456" y="1731"/>
                    </a:lnTo>
                    <a:lnTo>
                      <a:pt x="2460" y="1725"/>
                    </a:lnTo>
                    <a:lnTo>
                      <a:pt x="2464" y="1720"/>
                    </a:lnTo>
                    <a:lnTo>
                      <a:pt x="2468" y="1715"/>
                    </a:lnTo>
                    <a:lnTo>
                      <a:pt x="2472" y="1707"/>
                    </a:lnTo>
                    <a:lnTo>
                      <a:pt x="2476" y="1701"/>
                    </a:lnTo>
                    <a:lnTo>
                      <a:pt x="2480" y="1696"/>
                    </a:lnTo>
                    <a:lnTo>
                      <a:pt x="2484" y="1690"/>
                    </a:lnTo>
                    <a:lnTo>
                      <a:pt x="2488" y="1683"/>
                    </a:lnTo>
                    <a:lnTo>
                      <a:pt x="2492" y="1677"/>
                    </a:lnTo>
                    <a:lnTo>
                      <a:pt x="2496" y="1671"/>
                    </a:lnTo>
                    <a:lnTo>
                      <a:pt x="2499" y="1665"/>
                    </a:lnTo>
                    <a:lnTo>
                      <a:pt x="2503" y="1660"/>
                    </a:lnTo>
                    <a:lnTo>
                      <a:pt x="2507" y="1654"/>
                    </a:lnTo>
                    <a:lnTo>
                      <a:pt x="2511" y="1647"/>
                    </a:lnTo>
                    <a:lnTo>
                      <a:pt x="2515" y="1642"/>
                    </a:lnTo>
                    <a:lnTo>
                      <a:pt x="2519" y="1635"/>
                    </a:lnTo>
                    <a:lnTo>
                      <a:pt x="2523" y="1629"/>
                    </a:lnTo>
                    <a:lnTo>
                      <a:pt x="2527" y="1622"/>
                    </a:lnTo>
                    <a:lnTo>
                      <a:pt x="2531" y="1617"/>
                    </a:lnTo>
                    <a:lnTo>
                      <a:pt x="2535" y="1611"/>
                    </a:lnTo>
                    <a:lnTo>
                      <a:pt x="2539" y="1604"/>
                    </a:lnTo>
                    <a:lnTo>
                      <a:pt x="2543" y="1597"/>
                    </a:lnTo>
                    <a:lnTo>
                      <a:pt x="2547" y="1592"/>
                    </a:lnTo>
                    <a:lnTo>
                      <a:pt x="2551" y="1585"/>
                    </a:lnTo>
                    <a:lnTo>
                      <a:pt x="2555" y="1580"/>
                    </a:lnTo>
                    <a:lnTo>
                      <a:pt x="2559" y="1573"/>
                    </a:lnTo>
                    <a:lnTo>
                      <a:pt x="2562" y="1567"/>
                    </a:lnTo>
                    <a:lnTo>
                      <a:pt x="2566" y="1560"/>
                    </a:lnTo>
                    <a:lnTo>
                      <a:pt x="2570" y="1553"/>
                    </a:lnTo>
                    <a:lnTo>
                      <a:pt x="2574" y="1548"/>
                    </a:lnTo>
                    <a:lnTo>
                      <a:pt x="2578" y="1541"/>
                    </a:lnTo>
                    <a:lnTo>
                      <a:pt x="2582" y="1535"/>
                    </a:lnTo>
                    <a:lnTo>
                      <a:pt x="2586" y="1528"/>
                    </a:lnTo>
                    <a:lnTo>
                      <a:pt x="2590" y="1523"/>
                    </a:lnTo>
                    <a:lnTo>
                      <a:pt x="2594" y="1517"/>
                    </a:lnTo>
                    <a:lnTo>
                      <a:pt x="2598" y="1510"/>
                    </a:lnTo>
                    <a:lnTo>
                      <a:pt x="2602" y="1503"/>
                    </a:lnTo>
                    <a:lnTo>
                      <a:pt x="2606" y="1497"/>
                    </a:lnTo>
                    <a:lnTo>
                      <a:pt x="2610" y="1491"/>
                    </a:lnTo>
                    <a:lnTo>
                      <a:pt x="2614" y="1484"/>
                    </a:lnTo>
                    <a:lnTo>
                      <a:pt x="2618" y="1478"/>
                    </a:lnTo>
                    <a:lnTo>
                      <a:pt x="2622" y="1472"/>
                    </a:lnTo>
                    <a:lnTo>
                      <a:pt x="2625" y="1464"/>
                    </a:lnTo>
                    <a:lnTo>
                      <a:pt x="2629" y="1459"/>
                    </a:lnTo>
                    <a:lnTo>
                      <a:pt x="2633" y="1452"/>
                    </a:lnTo>
                    <a:lnTo>
                      <a:pt x="2637" y="1445"/>
                    </a:lnTo>
                    <a:lnTo>
                      <a:pt x="2641" y="1439"/>
                    </a:lnTo>
                    <a:lnTo>
                      <a:pt x="2645" y="1432"/>
                    </a:lnTo>
                    <a:lnTo>
                      <a:pt x="2649" y="1424"/>
                    </a:lnTo>
                    <a:lnTo>
                      <a:pt x="2653" y="1419"/>
                    </a:lnTo>
                    <a:lnTo>
                      <a:pt x="2657" y="1413"/>
                    </a:lnTo>
                    <a:lnTo>
                      <a:pt x="2661" y="1406"/>
                    </a:lnTo>
                    <a:lnTo>
                      <a:pt x="2665" y="1399"/>
                    </a:lnTo>
                    <a:lnTo>
                      <a:pt x="2669" y="1393"/>
                    </a:lnTo>
                    <a:lnTo>
                      <a:pt x="2673" y="1386"/>
                    </a:lnTo>
                    <a:lnTo>
                      <a:pt x="2677" y="1381"/>
                    </a:lnTo>
                    <a:lnTo>
                      <a:pt x="2681" y="1374"/>
                    </a:lnTo>
                    <a:lnTo>
                      <a:pt x="2685" y="1367"/>
                    </a:lnTo>
                    <a:lnTo>
                      <a:pt x="2688" y="1361"/>
                    </a:lnTo>
                    <a:lnTo>
                      <a:pt x="2692" y="1354"/>
                    </a:lnTo>
                    <a:lnTo>
                      <a:pt x="2696" y="1348"/>
                    </a:lnTo>
                    <a:lnTo>
                      <a:pt x="2700" y="1342"/>
                    </a:lnTo>
                    <a:lnTo>
                      <a:pt x="2704" y="1335"/>
                    </a:lnTo>
                    <a:lnTo>
                      <a:pt x="2708" y="1328"/>
                    </a:lnTo>
                    <a:lnTo>
                      <a:pt x="2712" y="1321"/>
                    </a:lnTo>
                    <a:lnTo>
                      <a:pt x="2716" y="1315"/>
                    </a:lnTo>
                    <a:lnTo>
                      <a:pt x="2720" y="1308"/>
                    </a:lnTo>
                    <a:lnTo>
                      <a:pt x="2724" y="1303"/>
                    </a:lnTo>
                    <a:lnTo>
                      <a:pt x="2728" y="1295"/>
                    </a:lnTo>
                    <a:lnTo>
                      <a:pt x="2732" y="1290"/>
                    </a:lnTo>
                    <a:lnTo>
                      <a:pt x="2736" y="1282"/>
                    </a:lnTo>
                    <a:lnTo>
                      <a:pt x="2740" y="1276"/>
                    </a:lnTo>
                    <a:lnTo>
                      <a:pt x="2744" y="1270"/>
                    </a:lnTo>
                    <a:lnTo>
                      <a:pt x="2748" y="1263"/>
                    </a:lnTo>
                    <a:lnTo>
                      <a:pt x="2751" y="1257"/>
                    </a:lnTo>
                    <a:lnTo>
                      <a:pt x="2755" y="1250"/>
                    </a:lnTo>
                    <a:lnTo>
                      <a:pt x="2759" y="1245"/>
                    </a:lnTo>
                    <a:lnTo>
                      <a:pt x="2763" y="1237"/>
                    </a:lnTo>
                    <a:lnTo>
                      <a:pt x="2767" y="1231"/>
                    </a:lnTo>
                    <a:lnTo>
                      <a:pt x="2771" y="1224"/>
                    </a:lnTo>
                    <a:lnTo>
                      <a:pt x="2775" y="1218"/>
                    </a:lnTo>
                    <a:lnTo>
                      <a:pt x="2779" y="1212"/>
                    </a:lnTo>
                    <a:lnTo>
                      <a:pt x="2783" y="1204"/>
                    </a:lnTo>
                    <a:lnTo>
                      <a:pt x="2787" y="1199"/>
                    </a:lnTo>
                    <a:lnTo>
                      <a:pt x="2791" y="1192"/>
                    </a:lnTo>
                    <a:lnTo>
                      <a:pt x="2795" y="1188"/>
                    </a:lnTo>
                    <a:lnTo>
                      <a:pt x="2799" y="1180"/>
                    </a:lnTo>
                    <a:lnTo>
                      <a:pt x="2803" y="1173"/>
                    </a:lnTo>
                    <a:lnTo>
                      <a:pt x="2807" y="1167"/>
                    </a:lnTo>
                    <a:lnTo>
                      <a:pt x="2811" y="1160"/>
                    </a:lnTo>
                    <a:lnTo>
                      <a:pt x="2814" y="1154"/>
                    </a:lnTo>
                    <a:lnTo>
                      <a:pt x="2818" y="1148"/>
                    </a:lnTo>
                    <a:lnTo>
                      <a:pt x="2822" y="1141"/>
                    </a:lnTo>
                    <a:lnTo>
                      <a:pt x="2826" y="1136"/>
                    </a:lnTo>
                    <a:lnTo>
                      <a:pt x="2830" y="1128"/>
                    </a:lnTo>
                    <a:lnTo>
                      <a:pt x="2834" y="1122"/>
                    </a:lnTo>
                    <a:lnTo>
                      <a:pt x="2838" y="1116"/>
                    </a:lnTo>
                    <a:lnTo>
                      <a:pt x="2842" y="1109"/>
                    </a:lnTo>
                    <a:lnTo>
                      <a:pt x="2846" y="1103"/>
                    </a:lnTo>
                    <a:lnTo>
                      <a:pt x="2850" y="1097"/>
                    </a:lnTo>
                    <a:lnTo>
                      <a:pt x="2854" y="1089"/>
                    </a:lnTo>
                    <a:lnTo>
                      <a:pt x="2858" y="1085"/>
                    </a:lnTo>
                    <a:lnTo>
                      <a:pt x="2862" y="1078"/>
                    </a:lnTo>
                    <a:lnTo>
                      <a:pt x="2866" y="1072"/>
                    </a:lnTo>
                    <a:lnTo>
                      <a:pt x="2870" y="1066"/>
                    </a:lnTo>
                    <a:lnTo>
                      <a:pt x="2874" y="1059"/>
                    </a:lnTo>
                    <a:lnTo>
                      <a:pt x="2877" y="1053"/>
                    </a:lnTo>
                    <a:lnTo>
                      <a:pt x="2881" y="1048"/>
                    </a:lnTo>
                    <a:lnTo>
                      <a:pt x="2885" y="1041"/>
                    </a:lnTo>
                    <a:lnTo>
                      <a:pt x="2889" y="1035"/>
                    </a:lnTo>
                    <a:lnTo>
                      <a:pt x="2893" y="1029"/>
                    </a:lnTo>
                    <a:lnTo>
                      <a:pt x="2897" y="1022"/>
                    </a:lnTo>
                    <a:lnTo>
                      <a:pt x="2901" y="1016"/>
                    </a:lnTo>
                    <a:lnTo>
                      <a:pt x="2905" y="1010"/>
                    </a:lnTo>
                    <a:lnTo>
                      <a:pt x="2909" y="1004"/>
                    </a:lnTo>
                    <a:lnTo>
                      <a:pt x="2913" y="997"/>
                    </a:lnTo>
                    <a:lnTo>
                      <a:pt x="2917" y="991"/>
                    </a:lnTo>
                    <a:lnTo>
                      <a:pt x="2921" y="986"/>
                    </a:lnTo>
                    <a:lnTo>
                      <a:pt x="2925" y="980"/>
                    </a:lnTo>
                    <a:lnTo>
                      <a:pt x="2929" y="974"/>
                    </a:lnTo>
                    <a:lnTo>
                      <a:pt x="2933" y="967"/>
                    </a:lnTo>
                    <a:lnTo>
                      <a:pt x="2937" y="962"/>
                    </a:lnTo>
                    <a:lnTo>
                      <a:pt x="2940" y="956"/>
                    </a:lnTo>
                    <a:lnTo>
                      <a:pt x="2944" y="949"/>
                    </a:lnTo>
                    <a:lnTo>
                      <a:pt x="2948" y="944"/>
                    </a:lnTo>
                    <a:lnTo>
                      <a:pt x="2952" y="938"/>
                    </a:lnTo>
                    <a:lnTo>
                      <a:pt x="2956" y="933"/>
                    </a:lnTo>
                    <a:lnTo>
                      <a:pt x="2960" y="926"/>
                    </a:lnTo>
                    <a:lnTo>
                      <a:pt x="2964" y="921"/>
                    </a:lnTo>
                    <a:lnTo>
                      <a:pt x="2968" y="915"/>
                    </a:lnTo>
                    <a:lnTo>
                      <a:pt x="2972" y="909"/>
                    </a:lnTo>
                    <a:lnTo>
                      <a:pt x="2976" y="903"/>
                    </a:lnTo>
                    <a:lnTo>
                      <a:pt x="2980" y="898"/>
                    </a:lnTo>
                    <a:lnTo>
                      <a:pt x="2984" y="891"/>
                    </a:lnTo>
                    <a:lnTo>
                      <a:pt x="2988" y="887"/>
                    </a:lnTo>
                    <a:lnTo>
                      <a:pt x="2992" y="879"/>
                    </a:lnTo>
                    <a:lnTo>
                      <a:pt x="2996" y="873"/>
                    </a:lnTo>
                    <a:lnTo>
                      <a:pt x="2999" y="868"/>
                    </a:lnTo>
                    <a:lnTo>
                      <a:pt x="3003" y="863"/>
                    </a:lnTo>
                    <a:lnTo>
                      <a:pt x="3007" y="857"/>
                    </a:lnTo>
                    <a:lnTo>
                      <a:pt x="3011" y="852"/>
                    </a:lnTo>
                    <a:lnTo>
                      <a:pt x="3015" y="845"/>
                    </a:lnTo>
                    <a:lnTo>
                      <a:pt x="3019" y="840"/>
                    </a:lnTo>
                    <a:lnTo>
                      <a:pt x="3023" y="835"/>
                    </a:lnTo>
                    <a:lnTo>
                      <a:pt x="3027" y="829"/>
                    </a:lnTo>
                    <a:lnTo>
                      <a:pt x="3031" y="823"/>
                    </a:lnTo>
                    <a:lnTo>
                      <a:pt x="3035" y="817"/>
                    </a:lnTo>
                    <a:lnTo>
                      <a:pt x="3039" y="812"/>
                    </a:lnTo>
                    <a:lnTo>
                      <a:pt x="3043" y="807"/>
                    </a:lnTo>
                    <a:lnTo>
                      <a:pt x="3047" y="801"/>
                    </a:lnTo>
                    <a:lnTo>
                      <a:pt x="3051" y="796"/>
                    </a:lnTo>
                    <a:lnTo>
                      <a:pt x="3055" y="792"/>
                    </a:lnTo>
                    <a:lnTo>
                      <a:pt x="3059" y="785"/>
                    </a:lnTo>
                    <a:lnTo>
                      <a:pt x="3062" y="779"/>
                    </a:lnTo>
                    <a:lnTo>
                      <a:pt x="3066" y="775"/>
                    </a:lnTo>
                    <a:lnTo>
                      <a:pt x="3070" y="769"/>
                    </a:lnTo>
                    <a:lnTo>
                      <a:pt x="3074" y="763"/>
                    </a:lnTo>
                    <a:lnTo>
                      <a:pt x="3078" y="758"/>
                    </a:lnTo>
                    <a:lnTo>
                      <a:pt x="3082" y="754"/>
                    </a:lnTo>
                    <a:lnTo>
                      <a:pt x="3086" y="747"/>
                    </a:lnTo>
                    <a:lnTo>
                      <a:pt x="3090" y="743"/>
                    </a:lnTo>
                    <a:lnTo>
                      <a:pt x="3094" y="737"/>
                    </a:lnTo>
                    <a:lnTo>
                      <a:pt x="3098" y="731"/>
                    </a:lnTo>
                    <a:lnTo>
                      <a:pt x="3102" y="727"/>
                    </a:lnTo>
                    <a:lnTo>
                      <a:pt x="3106" y="721"/>
                    </a:lnTo>
                    <a:lnTo>
                      <a:pt x="3110" y="717"/>
                    </a:lnTo>
                    <a:lnTo>
                      <a:pt x="3114" y="710"/>
                    </a:lnTo>
                    <a:lnTo>
                      <a:pt x="3118" y="707"/>
                    </a:lnTo>
                    <a:lnTo>
                      <a:pt x="3122" y="701"/>
                    </a:lnTo>
                    <a:lnTo>
                      <a:pt x="3125" y="696"/>
                    </a:lnTo>
                    <a:lnTo>
                      <a:pt x="3129" y="691"/>
                    </a:lnTo>
                    <a:lnTo>
                      <a:pt x="3133" y="686"/>
                    </a:lnTo>
                    <a:lnTo>
                      <a:pt x="3137" y="681"/>
                    </a:lnTo>
                    <a:lnTo>
                      <a:pt x="3141" y="676"/>
                    </a:lnTo>
                    <a:lnTo>
                      <a:pt x="3145" y="671"/>
                    </a:lnTo>
                    <a:lnTo>
                      <a:pt x="3149" y="666"/>
                    </a:lnTo>
                    <a:lnTo>
                      <a:pt x="3153" y="660"/>
                    </a:lnTo>
                    <a:lnTo>
                      <a:pt x="3157" y="657"/>
                    </a:lnTo>
                    <a:lnTo>
                      <a:pt x="3161" y="651"/>
                    </a:lnTo>
                    <a:lnTo>
                      <a:pt x="3165" y="647"/>
                    </a:lnTo>
                    <a:lnTo>
                      <a:pt x="3169" y="641"/>
                    </a:lnTo>
                    <a:lnTo>
                      <a:pt x="3173" y="636"/>
                    </a:lnTo>
                    <a:lnTo>
                      <a:pt x="3177" y="631"/>
                    </a:lnTo>
                    <a:lnTo>
                      <a:pt x="3181" y="626"/>
                    </a:lnTo>
                    <a:lnTo>
                      <a:pt x="3185" y="623"/>
                    </a:lnTo>
                    <a:lnTo>
                      <a:pt x="3188" y="618"/>
                    </a:lnTo>
                    <a:lnTo>
                      <a:pt x="3192" y="613"/>
                    </a:lnTo>
                    <a:lnTo>
                      <a:pt x="3196" y="609"/>
                    </a:lnTo>
                    <a:lnTo>
                      <a:pt x="3200" y="604"/>
                    </a:lnTo>
                    <a:lnTo>
                      <a:pt x="3204" y="600"/>
                    </a:lnTo>
                    <a:lnTo>
                      <a:pt x="3208" y="595"/>
                    </a:lnTo>
                    <a:lnTo>
                      <a:pt x="3212" y="590"/>
                    </a:lnTo>
                    <a:lnTo>
                      <a:pt x="3216" y="586"/>
                    </a:lnTo>
                    <a:lnTo>
                      <a:pt x="3220" y="582"/>
                    </a:lnTo>
                    <a:lnTo>
                      <a:pt x="3224" y="575"/>
                    </a:lnTo>
                    <a:lnTo>
                      <a:pt x="3228" y="572"/>
                    </a:lnTo>
                    <a:lnTo>
                      <a:pt x="3232" y="567"/>
                    </a:lnTo>
                    <a:lnTo>
                      <a:pt x="3236" y="562"/>
                    </a:lnTo>
                    <a:lnTo>
                      <a:pt x="3240" y="559"/>
                    </a:lnTo>
                    <a:lnTo>
                      <a:pt x="3244" y="555"/>
                    </a:lnTo>
                    <a:lnTo>
                      <a:pt x="3248" y="551"/>
                    </a:lnTo>
                    <a:lnTo>
                      <a:pt x="3251" y="547"/>
                    </a:lnTo>
                    <a:lnTo>
                      <a:pt x="3255" y="541"/>
                    </a:lnTo>
                    <a:lnTo>
                      <a:pt x="3259" y="537"/>
                    </a:lnTo>
                    <a:lnTo>
                      <a:pt x="3263" y="533"/>
                    </a:lnTo>
                    <a:lnTo>
                      <a:pt x="3267" y="528"/>
                    </a:lnTo>
                    <a:lnTo>
                      <a:pt x="3271" y="524"/>
                    </a:lnTo>
                    <a:lnTo>
                      <a:pt x="3275" y="520"/>
                    </a:lnTo>
                    <a:lnTo>
                      <a:pt x="3279" y="516"/>
                    </a:lnTo>
                    <a:lnTo>
                      <a:pt x="3283" y="510"/>
                    </a:lnTo>
                    <a:lnTo>
                      <a:pt x="3287" y="507"/>
                    </a:lnTo>
                    <a:lnTo>
                      <a:pt x="3291" y="503"/>
                    </a:lnTo>
                    <a:lnTo>
                      <a:pt x="3295" y="500"/>
                    </a:lnTo>
                    <a:lnTo>
                      <a:pt x="3299" y="495"/>
                    </a:lnTo>
                    <a:lnTo>
                      <a:pt x="3303" y="492"/>
                    </a:lnTo>
                    <a:lnTo>
                      <a:pt x="3307" y="488"/>
                    </a:lnTo>
                    <a:lnTo>
                      <a:pt x="3311" y="483"/>
                    </a:lnTo>
                    <a:lnTo>
                      <a:pt x="3314" y="479"/>
                    </a:lnTo>
                    <a:lnTo>
                      <a:pt x="3318" y="475"/>
                    </a:lnTo>
                    <a:lnTo>
                      <a:pt x="3322" y="471"/>
                    </a:lnTo>
                    <a:lnTo>
                      <a:pt x="3326" y="467"/>
                    </a:lnTo>
                    <a:lnTo>
                      <a:pt x="3330" y="465"/>
                    </a:lnTo>
                    <a:lnTo>
                      <a:pt x="3334" y="461"/>
                    </a:lnTo>
                    <a:lnTo>
                      <a:pt x="3338" y="457"/>
                    </a:lnTo>
                    <a:lnTo>
                      <a:pt x="3342" y="452"/>
                    </a:lnTo>
                    <a:lnTo>
                      <a:pt x="3346" y="449"/>
                    </a:lnTo>
                    <a:lnTo>
                      <a:pt x="3350" y="445"/>
                    </a:lnTo>
                    <a:lnTo>
                      <a:pt x="3354" y="441"/>
                    </a:lnTo>
                    <a:lnTo>
                      <a:pt x="3358" y="437"/>
                    </a:lnTo>
                    <a:lnTo>
                      <a:pt x="3362" y="434"/>
                    </a:lnTo>
                    <a:lnTo>
                      <a:pt x="3366" y="430"/>
                    </a:lnTo>
                    <a:lnTo>
                      <a:pt x="3370" y="427"/>
                    </a:lnTo>
                    <a:lnTo>
                      <a:pt x="3374" y="422"/>
                    </a:lnTo>
                    <a:lnTo>
                      <a:pt x="3377" y="418"/>
                    </a:lnTo>
                    <a:lnTo>
                      <a:pt x="3381" y="415"/>
                    </a:lnTo>
                    <a:lnTo>
                      <a:pt x="3385" y="412"/>
                    </a:lnTo>
                    <a:lnTo>
                      <a:pt x="3389" y="408"/>
                    </a:lnTo>
                    <a:lnTo>
                      <a:pt x="3393" y="403"/>
                    </a:lnTo>
                    <a:lnTo>
                      <a:pt x="3397" y="401"/>
                    </a:lnTo>
                    <a:lnTo>
                      <a:pt x="3401" y="399"/>
                    </a:lnTo>
                    <a:lnTo>
                      <a:pt x="3405" y="394"/>
                    </a:lnTo>
                    <a:lnTo>
                      <a:pt x="3409" y="391"/>
                    </a:lnTo>
                    <a:lnTo>
                      <a:pt x="3413" y="387"/>
                    </a:lnTo>
                    <a:lnTo>
                      <a:pt x="3417" y="384"/>
                    </a:lnTo>
                    <a:lnTo>
                      <a:pt x="3421" y="380"/>
                    </a:lnTo>
                    <a:lnTo>
                      <a:pt x="3425" y="378"/>
                    </a:lnTo>
                    <a:lnTo>
                      <a:pt x="3429" y="374"/>
                    </a:lnTo>
                    <a:lnTo>
                      <a:pt x="3433" y="371"/>
                    </a:lnTo>
                    <a:lnTo>
                      <a:pt x="3437" y="367"/>
                    </a:lnTo>
                    <a:lnTo>
                      <a:pt x="3440" y="365"/>
                    </a:lnTo>
                    <a:lnTo>
                      <a:pt x="3444" y="363"/>
                    </a:lnTo>
                    <a:lnTo>
                      <a:pt x="3448" y="358"/>
                    </a:lnTo>
                    <a:lnTo>
                      <a:pt x="3452" y="354"/>
                    </a:lnTo>
                    <a:lnTo>
                      <a:pt x="3456" y="352"/>
                    </a:lnTo>
                    <a:lnTo>
                      <a:pt x="3460" y="348"/>
                    </a:lnTo>
                    <a:lnTo>
                      <a:pt x="3464" y="345"/>
                    </a:lnTo>
                    <a:lnTo>
                      <a:pt x="3468" y="343"/>
                    </a:lnTo>
                    <a:lnTo>
                      <a:pt x="3472" y="339"/>
                    </a:lnTo>
                    <a:lnTo>
                      <a:pt x="3476" y="337"/>
                    </a:lnTo>
                    <a:lnTo>
                      <a:pt x="3480" y="333"/>
                    </a:lnTo>
                    <a:lnTo>
                      <a:pt x="3484" y="330"/>
                    </a:lnTo>
                    <a:lnTo>
                      <a:pt x="3488" y="328"/>
                    </a:lnTo>
                    <a:lnTo>
                      <a:pt x="3492" y="325"/>
                    </a:lnTo>
                    <a:lnTo>
                      <a:pt x="3496" y="321"/>
                    </a:lnTo>
                    <a:lnTo>
                      <a:pt x="3499" y="319"/>
                    </a:lnTo>
                    <a:lnTo>
                      <a:pt x="3503" y="316"/>
                    </a:lnTo>
                    <a:lnTo>
                      <a:pt x="3507" y="313"/>
                    </a:lnTo>
                    <a:lnTo>
                      <a:pt x="3511" y="310"/>
                    </a:lnTo>
                    <a:lnTo>
                      <a:pt x="3515" y="307"/>
                    </a:lnTo>
                    <a:lnTo>
                      <a:pt x="3519" y="305"/>
                    </a:lnTo>
                    <a:lnTo>
                      <a:pt x="3523" y="300"/>
                    </a:lnTo>
                    <a:lnTo>
                      <a:pt x="3527" y="299"/>
                    </a:lnTo>
                    <a:lnTo>
                      <a:pt x="3531" y="296"/>
                    </a:lnTo>
                    <a:lnTo>
                      <a:pt x="3535" y="293"/>
                    </a:lnTo>
                    <a:lnTo>
                      <a:pt x="3539" y="290"/>
                    </a:lnTo>
                    <a:lnTo>
                      <a:pt x="3543" y="289"/>
                    </a:lnTo>
                    <a:lnTo>
                      <a:pt x="3547" y="286"/>
                    </a:lnTo>
                    <a:lnTo>
                      <a:pt x="3551" y="283"/>
                    </a:lnTo>
                    <a:lnTo>
                      <a:pt x="3555" y="280"/>
                    </a:lnTo>
                    <a:lnTo>
                      <a:pt x="3559" y="277"/>
                    </a:lnTo>
                    <a:lnTo>
                      <a:pt x="3562" y="276"/>
                    </a:lnTo>
                    <a:lnTo>
                      <a:pt x="3566" y="272"/>
                    </a:lnTo>
                    <a:lnTo>
                      <a:pt x="3570" y="270"/>
                    </a:lnTo>
                    <a:lnTo>
                      <a:pt x="3574" y="267"/>
                    </a:lnTo>
                    <a:lnTo>
                      <a:pt x="3578" y="264"/>
                    </a:lnTo>
                    <a:lnTo>
                      <a:pt x="3582" y="263"/>
                    </a:lnTo>
                    <a:lnTo>
                      <a:pt x="3586" y="259"/>
                    </a:lnTo>
                    <a:lnTo>
                      <a:pt x="3590" y="257"/>
                    </a:lnTo>
                    <a:lnTo>
                      <a:pt x="3594" y="254"/>
                    </a:lnTo>
                    <a:lnTo>
                      <a:pt x="3598" y="253"/>
                    </a:lnTo>
                    <a:lnTo>
                      <a:pt x="3602" y="249"/>
                    </a:lnTo>
                    <a:lnTo>
                      <a:pt x="3606" y="246"/>
                    </a:lnTo>
                    <a:lnTo>
                      <a:pt x="3610" y="245"/>
                    </a:lnTo>
                    <a:lnTo>
                      <a:pt x="3614" y="243"/>
                    </a:lnTo>
                    <a:lnTo>
                      <a:pt x="3618" y="241"/>
                    </a:lnTo>
                    <a:lnTo>
                      <a:pt x="3622" y="237"/>
                    </a:lnTo>
                    <a:lnTo>
                      <a:pt x="3625" y="235"/>
                    </a:lnTo>
                    <a:lnTo>
                      <a:pt x="3629" y="234"/>
                    </a:lnTo>
                    <a:lnTo>
                      <a:pt x="3633" y="231"/>
                    </a:lnTo>
                    <a:lnTo>
                      <a:pt x="3637" y="230"/>
                    </a:lnTo>
                    <a:lnTo>
                      <a:pt x="3641" y="227"/>
                    </a:lnTo>
                    <a:lnTo>
                      <a:pt x="3645" y="224"/>
                    </a:lnTo>
                    <a:lnTo>
                      <a:pt x="3649" y="222"/>
                    </a:lnTo>
                    <a:lnTo>
                      <a:pt x="3653" y="220"/>
                    </a:lnTo>
                    <a:lnTo>
                      <a:pt x="3657" y="218"/>
                    </a:lnTo>
                    <a:lnTo>
                      <a:pt x="3661" y="215"/>
                    </a:lnTo>
                    <a:lnTo>
                      <a:pt x="3665" y="215"/>
                    </a:lnTo>
                    <a:lnTo>
                      <a:pt x="3669" y="212"/>
                    </a:lnTo>
                    <a:lnTo>
                      <a:pt x="3673" y="209"/>
                    </a:lnTo>
                    <a:lnTo>
                      <a:pt x="3677" y="207"/>
                    </a:lnTo>
                    <a:lnTo>
                      <a:pt x="3681" y="205"/>
                    </a:lnTo>
                    <a:lnTo>
                      <a:pt x="3685" y="204"/>
                    </a:lnTo>
                    <a:lnTo>
                      <a:pt x="3688" y="202"/>
                    </a:lnTo>
                    <a:lnTo>
                      <a:pt x="3692" y="199"/>
                    </a:lnTo>
                    <a:lnTo>
                      <a:pt x="3696" y="197"/>
                    </a:lnTo>
                    <a:lnTo>
                      <a:pt x="3700" y="195"/>
                    </a:lnTo>
                    <a:lnTo>
                      <a:pt x="3704" y="194"/>
                    </a:lnTo>
                    <a:lnTo>
                      <a:pt x="3708" y="191"/>
                    </a:lnTo>
                    <a:lnTo>
                      <a:pt x="3712" y="189"/>
                    </a:lnTo>
                    <a:lnTo>
                      <a:pt x="3716" y="188"/>
                    </a:lnTo>
                    <a:lnTo>
                      <a:pt x="3720" y="186"/>
                    </a:lnTo>
                    <a:lnTo>
                      <a:pt x="3724" y="184"/>
                    </a:lnTo>
                    <a:lnTo>
                      <a:pt x="3728" y="183"/>
                    </a:lnTo>
                    <a:lnTo>
                      <a:pt x="3732" y="182"/>
                    </a:lnTo>
                    <a:lnTo>
                      <a:pt x="3736" y="179"/>
                    </a:lnTo>
                    <a:lnTo>
                      <a:pt x="3740" y="177"/>
                    </a:lnTo>
                    <a:lnTo>
                      <a:pt x="3744" y="176"/>
                    </a:lnTo>
                    <a:lnTo>
                      <a:pt x="3748" y="173"/>
                    </a:lnTo>
                    <a:lnTo>
                      <a:pt x="3751" y="172"/>
                    </a:lnTo>
                    <a:lnTo>
                      <a:pt x="3755" y="170"/>
                    </a:lnTo>
                    <a:lnTo>
                      <a:pt x="3759" y="168"/>
                    </a:lnTo>
                    <a:lnTo>
                      <a:pt x="3763" y="168"/>
                    </a:lnTo>
                    <a:lnTo>
                      <a:pt x="3767" y="166"/>
                    </a:lnTo>
                    <a:lnTo>
                      <a:pt x="3771" y="162"/>
                    </a:lnTo>
                    <a:lnTo>
                      <a:pt x="3775" y="162"/>
                    </a:lnTo>
                    <a:lnTo>
                      <a:pt x="3779" y="160"/>
                    </a:lnTo>
                    <a:lnTo>
                      <a:pt x="3783" y="159"/>
                    </a:lnTo>
                    <a:lnTo>
                      <a:pt x="3787" y="157"/>
                    </a:lnTo>
                    <a:lnTo>
                      <a:pt x="3791" y="156"/>
                    </a:lnTo>
                    <a:lnTo>
                      <a:pt x="3795" y="154"/>
                    </a:lnTo>
                    <a:lnTo>
                      <a:pt x="3799" y="153"/>
                    </a:lnTo>
                    <a:lnTo>
                      <a:pt x="3803" y="152"/>
                    </a:lnTo>
                    <a:lnTo>
                      <a:pt x="3807" y="149"/>
                    </a:lnTo>
                    <a:lnTo>
                      <a:pt x="3811" y="147"/>
                    </a:lnTo>
                    <a:lnTo>
                      <a:pt x="3814" y="147"/>
                    </a:lnTo>
                    <a:lnTo>
                      <a:pt x="3818" y="145"/>
                    </a:lnTo>
                    <a:lnTo>
                      <a:pt x="3822" y="144"/>
                    </a:lnTo>
                    <a:lnTo>
                      <a:pt x="3826" y="142"/>
                    </a:lnTo>
                    <a:lnTo>
                      <a:pt x="3830" y="139"/>
                    </a:lnTo>
                    <a:lnTo>
                      <a:pt x="3834" y="139"/>
                    </a:lnTo>
                    <a:lnTo>
                      <a:pt x="3838" y="136"/>
                    </a:lnTo>
                    <a:lnTo>
                      <a:pt x="3842" y="136"/>
                    </a:lnTo>
                    <a:lnTo>
                      <a:pt x="3846" y="135"/>
                    </a:lnTo>
                    <a:lnTo>
                      <a:pt x="3850" y="134"/>
                    </a:lnTo>
                    <a:lnTo>
                      <a:pt x="3854" y="132"/>
                    </a:lnTo>
                    <a:lnTo>
                      <a:pt x="3858" y="131"/>
                    </a:lnTo>
                    <a:lnTo>
                      <a:pt x="3862" y="129"/>
                    </a:lnTo>
                    <a:lnTo>
                      <a:pt x="3866" y="128"/>
                    </a:lnTo>
                    <a:lnTo>
                      <a:pt x="3870" y="127"/>
                    </a:lnTo>
                    <a:lnTo>
                      <a:pt x="3874" y="126"/>
                    </a:lnTo>
                    <a:lnTo>
                      <a:pt x="3877" y="124"/>
                    </a:lnTo>
                    <a:lnTo>
                      <a:pt x="3881" y="124"/>
                    </a:lnTo>
                    <a:lnTo>
                      <a:pt x="3885" y="121"/>
                    </a:lnTo>
                    <a:lnTo>
                      <a:pt x="3889" y="121"/>
                    </a:lnTo>
                    <a:lnTo>
                      <a:pt x="3893" y="118"/>
                    </a:lnTo>
                    <a:lnTo>
                      <a:pt x="3897" y="119"/>
                    </a:lnTo>
                    <a:lnTo>
                      <a:pt x="3901" y="119"/>
                    </a:lnTo>
                    <a:lnTo>
                      <a:pt x="3905" y="116"/>
                    </a:lnTo>
                    <a:lnTo>
                      <a:pt x="3909" y="115"/>
                    </a:lnTo>
                    <a:lnTo>
                      <a:pt x="3913" y="114"/>
                    </a:lnTo>
                    <a:lnTo>
                      <a:pt x="3917" y="112"/>
                    </a:lnTo>
                    <a:lnTo>
                      <a:pt x="3921" y="112"/>
                    </a:lnTo>
                    <a:lnTo>
                      <a:pt x="3925" y="109"/>
                    </a:lnTo>
                    <a:lnTo>
                      <a:pt x="3929" y="109"/>
                    </a:lnTo>
                    <a:lnTo>
                      <a:pt x="3933" y="1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5" name="Freeform 363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3"/>
                  </a:cxn>
                  <a:cxn ang="0">
                    <a:pos x="688" y="29"/>
                  </a:cxn>
                  <a:cxn ang="0">
                    <a:pos x="751" y="57"/>
                  </a:cxn>
                  <a:cxn ang="0">
                    <a:pos x="814" y="97"/>
                  </a:cxn>
                  <a:cxn ang="0">
                    <a:pos x="877" y="159"/>
                  </a:cxn>
                  <a:cxn ang="0">
                    <a:pos x="940" y="250"/>
                  </a:cxn>
                  <a:cxn ang="0">
                    <a:pos x="1003" y="373"/>
                  </a:cxn>
                  <a:cxn ang="0">
                    <a:pos x="1066" y="531"/>
                  </a:cxn>
                  <a:cxn ang="0">
                    <a:pos x="1129" y="730"/>
                  </a:cxn>
                  <a:cxn ang="0">
                    <a:pos x="1192" y="968"/>
                  </a:cxn>
                  <a:cxn ang="0">
                    <a:pos x="1255" y="1246"/>
                  </a:cxn>
                  <a:cxn ang="0">
                    <a:pos x="1318" y="1556"/>
                  </a:cxn>
                  <a:cxn ang="0">
                    <a:pos x="1381" y="1897"/>
                  </a:cxn>
                  <a:cxn ang="0">
                    <a:pos x="1444" y="2258"/>
                  </a:cxn>
                  <a:cxn ang="0">
                    <a:pos x="1507" y="2632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31"/>
                  </a:cxn>
                  <a:cxn ang="0">
                    <a:pos x="2704" y="2831"/>
                  </a:cxn>
                  <a:cxn ang="0">
                    <a:pos x="2767" y="2831"/>
                  </a:cxn>
                  <a:cxn ang="0">
                    <a:pos x="2830" y="2831"/>
                  </a:cxn>
                  <a:cxn ang="0">
                    <a:pos x="2893" y="2831"/>
                  </a:cxn>
                  <a:cxn ang="0">
                    <a:pos x="2956" y="2831"/>
                  </a:cxn>
                  <a:cxn ang="0">
                    <a:pos x="3019" y="2831"/>
                  </a:cxn>
                  <a:cxn ang="0">
                    <a:pos x="3082" y="2831"/>
                  </a:cxn>
                  <a:cxn ang="0">
                    <a:pos x="3145" y="2831"/>
                  </a:cxn>
                  <a:cxn ang="0">
                    <a:pos x="3208" y="2831"/>
                  </a:cxn>
                  <a:cxn ang="0">
                    <a:pos x="3271" y="2677"/>
                  </a:cxn>
                  <a:cxn ang="0">
                    <a:pos x="3334" y="2515"/>
                  </a:cxn>
                  <a:cxn ang="0">
                    <a:pos x="3397" y="2359"/>
                  </a:cxn>
                  <a:cxn ang="0">
                    <a:pos x="3460" y="2211"/>
                  </a:cxn>
                  <a:cxn ang="0">
                    <a:pos x="3523" y="2068"/>
                  </a:cxn>
                  <a:cxn ang="0">
                    <a:pos x="3586" y="1933"/>
                  </a:cxn>
                  <a:cxn ang="0">
                    <a:pos x="3649" y="1804"/>
                  </a:cxn>
                  <a:cxn ang="0">
                    <a:pos x="3712" y="1679"/>
                  </a:cxn>
                  <a:cxn ang="0">
                    <a:pos x="3775" y="1563"/>
                  </a:cxn>
                  <a:cxn ang="0">
                    <a:pos x="3838" y="1452"/>
                  </a:cxn>
                  <a:cxn ang="0">
                    <a:pos x="3901" y="1345"/>
                  </a:cxn>
                </a:cxnLst>
                <a:rect l="0" t="0" r="r" b="b"/>
                <a:pathLst>
                  <a:path w="3933" h="2831">
                    <a:moveTo>
                      <a:pt x="0" y="0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0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0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0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0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0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0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6"/>
                    </a:lnTo>
                    <a:lnTo>
                      <a:pt x="578" y="7"/>
                    </a:lnTo>
                    <a:lnTo>
                      <a:pt x="582" y="6"/>
                    </a:lnTo>
                    <a:lnTo>
                      <a:pt x="586" y="8"/>
                    </a:lnTo>
                    <a:lnTo>
                      <a:pt x="590" y="8"/>
                    </a:lnTo>
                    <a:lnTo>
                      <a:pt x="594" y="7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11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1"/>
                    </a:lnTo>
                    <a:lnTo>
                      <a:pt x="625" y="13"/>
                    </a:lnTo>
                    <a:lnTo>
                      <a:pt x="629" y="13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5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18"/>
                    </a:lnTo>
                    <a:lnTo>
                      <a:pt x="657" y="19"/>
                    </a:lnTo>
                    <a:lnTo>
                      <a:pt x="661" y="21"/>
                    </a:lnTo>
                    <a:lnTo>
                      <a:pt x="665" y="23"/>
                    </a:lnTo>
                    <a:lnTo>
                      <a:pt x="669" y="24"/>
                    </a:lnTo>
                    <a:lnTo>
                      <a:pt x="673" y="24"/>
                    </a:lnTo>
                    <a:lnTo>
                      <a:pt x="677" y="24"/>
                    </a:lnTo>
                    <a:lnTo>
                      <a:pt x="681" y="26"/>
                    </a:lnTo>
                    <a:lnTo>
                      <a:pt x="685" y="28"/>
                    </a:lnTo>
                    <a:lnTo>
                      <a:pt x="688" y="29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3"/>
                    </a:lnTo>
                    <a:lnTo>
                      <a:pt x="704" y="35"/>
                    </a:lnTo>
                    <a:lnTo>
                      <a:pt x="708" y="36"/>
                    </a:lnTo>
                    <a:lnTo>
                      <a:pt x="712" y="37"/>
                    </a:lnTo>
                    <a:lnTo>
                      <a:pt x="716" y="39"/>
                    </a:lnTo>
                    <a:lnTo>
                      <a:pt x="720" y="42"/>
                    </a:lnTo>
                    <a:lnTo>
                      <a:pt x="724" y="43"/>
                    </a:lnTo>
                    <a:lnTo>
                      <a:pt x="728" y="44"/>
                    </a:lnTo>
                    <a:lnTo>
                      <a:pt x="732" y="46"/>
                    </a:lnTo>
                    <a:lnTo>
                      <a:pt x="736" y="48"/>
                    </a:lnTo>
                    <a:lnTo>
                      <a:pt x="740" y="49"/>
                    </a:lnTo>
                    <a:lnTo>
                      <a:pt x="744" y="52"/>
                    </a:lnTo>
                    <a:lnTo>
                      <a:pt x="748" y="55"/>
                    </a:lnTo>
                    <a:lnTo>
                      <a:pt x="751" y="57"/>
                    </a:lnTo>
                    <a:lnTo>
                      <a:pt x="755" y="59"/>
                    </a:lnTo>
                    <a:lnTo>
                      <a:pt x="759" y="60"/>
                    </a:lnTo>
                    <a:lnTo>
                      <a:pt x="763" y="62"/>
                    </a:lnTo>
                    <a:lnTo>
                      <a:pt x="767" y="66"/>
                    </a:lnTo>
                    <a:lnTo>
                      <a:pt x="771" y="67"/>
                    </a:lnTo>
                    <a:lnTo>
                      <a:pt x="775" y="69"/>
                    </a:lnTo>
                    <a:lnTo>
                      <a:pt x="779" y="72"/>
                    </a:lnTo>
                    <a:lnTo>
                      <a:pt x="783" y="74"/>
                    </a:lnTo>
                    <a:lnTo>
                      <a:pt x="787" y="77"/>
                    </a:lnTo>
                    <a:lnTo>
                      <a:pt x="791" y="80"/>
                    </a:lnTo>
                    <a:lnTo>
                      <a:pt x="795" y="82"/>
                    </a:lnTo>
                    <a:lnTo>
                      <a:pt x="799" y="86"/>
                    </a:lnTo>
                    <a:lnTo>
                      <a:pt x="803" y="89"/>
                    </a:lnTo>
                    <a:lnTo>
                      <a:pt x="807" y="90"/>
                    </a:lnTo>
                    <a:lnTo>
                      <a:pt x="811" y="94"/>
                    </a:lnTo>
                    <a:lnTo>
                      <a:pt x="814" y="97"/>
                    </a:lnTo>
                    <a:lnTo>
                      <a:pt x="818" y="101"/>
                    </a:lnTo>
                    <a:lnTo>
                      <a:pt x="822" y="104"/>
                    </a:lnTo>
                    <a:lnTo>
                      <a:pt x="826" y="108"/>
                    </a:lnTo>
                    <a:lnTo>
                      <a:pt x="830" y="110"/>
                    </a:lnTo>
                    <a:lnTo>
                      <a:pt x="834" y="115"/>
                    </a:lnTo>
                    <a:lnTo>
                      <a:pt x="838" y="118"/>
                    </a:lnTo>
                    <a:lnTo>
                      <a:pt x="842" y="123"/>
                    </a:lnTo>
                    <a:lnTo>
                      <a:pt x="846" y="125"/>
                    </a:lnTo>
                    <a:lnTo>
                      <a:pt x="850" y="130"/>
                    </a:lnTo>
                    <a:lnTo>
                      <a:pt x="854" y="133"/>
                    </a:lnTo>
                    <a:lnTo>
                      <a:pt x="858" y="137"/>
                    </a:lnTo>
                    <a:lnTo>
                      <a:pt x="862" y="142"/>
                    </a:lnTo>
                    <a:lnTo>
                      <a:pt x="866" y="146"/>
                    </a:lnTo>
                    <a:lnTo>
                      <a:pt x="870" y="150"/>
                    </a:lnTo>
                    <a:lnTo>
                      <a:pt x="874" y="155"/>
                    </a:lnTo>
                    <a:lnTo>
                      <a:pt x="877" y="159"/>
                    </a:lnTo>
                    <a:lnTo>
                      <a:pt x="881" y="165"/>
                    </a:lnTo>
                    <a:lnTo>
                      <a:pt x="885" y="171"/>
                    </a:lnTo>
                    <a:lnTo>
                      <a:pt x="889" y="175"/>
                    </a:lnTo>
                    <a:lnTo>
                      <a:pt x="893" y="180"/>
                    </a:lnTo>
                    <a:lnTo>
                      <a:pt x="897" y="185"/>
                    </a:lnTo>
                    <a:lnTo>
                      <a:pt x="901" y="191"/>
                    </a:lnTo>
                    <a:lnTo>
                      <a:pt x="905" y="197"/>
                    </a:lnTo>
                    <a:lnTo>
                      <a:pt x="909" y="201"/>
                    </a:lnTo>
                    <a:lnTo>
                      <a:pt x="913" y="208"/>
                    </a:lnTo>
                    <a:lnTo>
                      <a:pt x="917" y="214"/>
                    </a:lnTo>
                    <a:lnTo>
                      <a:pt x="921" y="219"/>
                    </a:lnTo>
                    <a:lnTo>
                      <a:pt x="925" y="225"/>
                    </a:lnTo>
                    <a:lnTo>
                      <a:pt x="929" y="231"/>
                    </a:lnTo>
                    <a:lnTo>
                      <a:pt x="933" y="237"/>
                    </a:lnTo>
                    <a:lnTo>
                      <a:pt x="937" y="245"/>
                    </a:lnTo>
                    <a:lnTo>
                      <a:pt x="940" y="250"/>
                    </a:lnTo>
                    <a:lnTo>
                      <a:pt x="944" y="257"/>
                    </a:lnTo>
                    <a:lnTo>
                      <a:pt x="948" y="263"/>
                    </a:lnTo>
                    <a:lnTo>
                      <a:pt x="952" y="271"/>
                    </a:lnTo>
                    <a:lnTo>
                      <a:pt x="956" y="277"/>
                    </a:lnTo>
                    <a:lnTo>
                      <a:pt x="960" y="285"/>
                    </a:lnTo>
                    <a:lnTo>
                      <a:pt x="964" y="291"/>
                    </a:lnTo>
                    <a:lnTo>
                      <a:pt x="968" y="301"/>
                    </a:lnTo>
                    <a:lnTo>
                      <a:pt x="972" y="307"/>
                    </a:lnTo>
                    <a:lnTo>
                      <a:pt x="976" y="315"/>
                    </a:lnTo>
                    <a:lnTo>
                      <a:pt x="980" y="323"/>
                    </a:lnTo>
                    <a:lnTo>
                      <a:pt x="984" y="331"/>
                    </a:lnTo>
                    <a:lnTo>
                      <a:pt x="988" y="339"/>
                    </a:lnTo>
                    <a:lnTo>
                      <a:pt x="992" y="347"/>
                    </a:lnTo>
                    <a:lnTo>
                      <a:pt x="996" y="356"/>
                    </a:lnTo>
                    <a:lnTo>
                      <a:pt x="999" y="364"/>
                    </a:lnTo>
                    <a:lnTo>
                      <a:pt x="1003" y="373"/>
                    </a:lnTo>
                    <a:lnTo>
                      <a:pt x="1007" y="382"/>
                    </a:lnTo>
                    <a:lnTo>
                      <a:pt x="1011" y="391"/>
                    </a:lnTo>
                    <a:lnTo>
                      <a:pt x="1015" y="399"/>
                    </a:lnTo>
                    <a:lnTo>
                      <a:pt x="1019" y="410"/>
                    </a:lnTo>
                    <a:lnTo>
                      <a:pt x="1023" y="418"/>
                    </a:lnTo>
                    <a:lnTo>
                      <a:pt x="1027" y="427"/>
                    </a:lnTo>
                    <a:lnTo>
                      <a:pt x="1031" y="438"/>
                    </a:lnTo>
                    <a:lnTo>
                      <a:pt x="1035" y="448"/>
                    </a:lnTo>
                    <a:lnTo>
                      <a:pt x="1039" y="458"/>
                    </a:lnTo>
                    <a:lnTo>
                      <a:pt x="1043" y="468"/>
                    </a:lnTo>
                    <a:lnTo>
                      <a:pt x="1047" y="478"/>
                    </a:lnTo>
                    <a:lnTo>
                      <a:pt x="1051" y="489"/>
                    </a:lnTo>
                    <a:lnTo>
                      <a:pt x="1055" y="499"/>
                    </a:lnTo>
                    <a:lnTo>
                      <a:pt x="1059" y="510"/>
                    </a:lnTo>
                    <a:lnTo>
                      <a:pt x="1062" y="521"/>
                    </a:lnTo>
                    <a:lnTo>
                      <a:pt x="1066" y="531"/>
                    </a:lnTo>
                    <a:lnTo>
                      <a:pt x="1070" y="543"/>
                    </a:lnTo>
                    <a:lnTo>
                      <a:pt x="1074" y="554"/>
                    </a:lnTo>
                    <a:lnTo>
                      <a:pt x="1078" y="564"/>
                    </a:lnTo>
                    <a:lnTo>
                      <a:pt x="1082" y="577"/>
                    </a:lnTo>
                    <a:lnTo>
                      <a:pt x="1086" y="589"/>
                    </a:lnTo>
                    <a:lnTo>
                      <a:pt x="1090" y="602"/>
                    </a:lnTo>
                    <a:lnTo>
                      <a:pt x="1094" y="613"/>
                    </a:lnTo>
                    <a:lnTo>
                      <a:pt x="1098" y="626"/>
                    </a:lnTo>
                    <a:lnTo>
                      <a:pt x="1102" y="637"/>
                    </a:lnTo>
                    <a:lnTo>
                      <a:pt x="1106" y="650"/>
                    </a:lnTo>
                    <a:lnTo>
                      <a:pt x="1110" y="662"/>
                    </a:lnTo>
                    <a:lnTo>
                      <a:pt x="1114" y="676"/>
                    </a:lnTo>
                    <a:lnTo>
                      <a:pt x="1118" y="689"/>
                    </a:lnTo>
                    <a:lnTo>
                      <a:pt x="1122" y="703"/>
                    </a:lnTo>
                    <a:lnTo>
                      <a:pt x="1125" y="716"/>
                    </a:lnTo>
                    <a:lnTo>
                      <a:pt x="1129" y="730"/>
                    </a:lnTo>
                    <a:lnTo>
                      <a:pt x="1133" y="743"/>
                    </a:lnTo>
                    <a:lnTo>
                      <a:pt x="1137" y="757"/>
                    </a:lnTo>
                    <a:lnTo>
                      <a:pt x="1141" y="770"/>
                    </a:lnTo>
                    <a:lnTo>
                      <a:pt x="1145" y="785"/>
                    </a:lnTo>
                    <a:lnTo>
                      <a:pt x="1149" y="799"/>
                    </a:lnTo>
                    <a:lnTo>
                      <a:pt x="1153" y="814"/>
                    </a:lnTo>
                    <a:lnTo>
                      <a:pt x="1157" y="829"/>
                    </a:lnTo>
                    <a:lnTo>
                      <a:pt x="1161" y="843"/>
                    </a:lnTo>
                    <a:lnTo>
                      <a:pt x="1165" y="858"/>
                    </a:lnTo>
                    <a:lnTo>
                      <a:pt x="1169" y="874"/>
                    </a:lnTo>
                    <a:lnTo>
                      <a:pt x="1173" y="889"/>
                    </a:lnTo>
                    <a:lnTo>
                      <a:pt x="1177" y="905"/>
                    </a:lnTo>
                    <a:lnTo>
                      <a:pt x="1181" y="920"/>
                    </a:lnTo>
                    <a:lnTo>
                      <a:pt x="1185" y="936"/>
                    </a:lnTo>
                    <a:lnTo>
                      <a:pt x="1188" y="951"/>
                    </a:lnTo>
                    <a:lnTo>
                      <a:pt x="1192" y="968"/>
                    </a:lnTo>
                    <a:lnTo>
                      <a:pt x="1196" y="984"/>
                    </a:lnTo>
                    <a:lnTo>
                      <a:pt x="1200" y="1001"/>
                    </a:lnTo>
                    <a:lnTo>
                      <a:pt x="1204" y="1016"/>
                    </a:lnTo>
                    <a:lnTo>
                      <a:pt x="1208" y="1033"/>
                    </a:lnTo>
                    <a:lnTo>
                      <a:pt x="1212" y="1052"/>
                    </a:lnTo>
                    <a:lnTo>
                      <a:pt x="1216" y="1068"/>
                    </a:lnTo>
                    <a:lnTo>
                      <a:pt x="1220" y="1085"/>
                    </a:lnTo>
                    <a:lnTo>
                      <a:pt x="1224" y="1102"/>
                    </a:lnTo>
                    <a:lnTo>
                      <a:pt x="1228" y="1119"/>
                    </a:lnTo>
                    <a:lnTo>
                      <a:pt x="1232" y="1137"/>
                    </a:lnTo>
                    <a:lnTo>
                      <a:pt x="1236" y="1156"/>
                    </a:lnTo>
                    <a:lnTo>
                      <a:pt x="1240" y="1172"/>
                    </a:lnTo>
                    <a:lnTo>
                      <a:pt x="1244" y="1191"/>
                    </a:lnTo>
                    <a:lnTo>
                      <a:pt x="1248" y="1208"/>
                    </a:lnTo>
                    <a:lnTo>
                      <a:pt x="1251" y="1228"/>
                    </a:lnTo>
                    <a:lnTo>
                      <a:pt x="1255" y="1246"/>
                    </a:lnTo>
                    <a:lnTo>
                      <a:pt x="1259" y="1264"/>
                    </a:lnTo>
                    <a:lnTo>
                      <a:pt x="1263" y="1281"/>
                    </a:lnTo>
                    <a:lnTo>
                      <a:pt x="1267" y="1300"/>
                    </a:lnTo>
                    <a:lnTo>
                      <a:pt x="1271" y="1319"/>
                    </a:lnTo>
                    <a:lnTo>
                      <a:pt x="1275" y="1339"/>
                    </a:lnTo>
                    <a:lnTo>
                      <a:pt x="1279" y="1358"/>
                    </a:lnTo>
                    <a:lnTo>
                      <a:pt x="1283" y="1377"/>
                    </a:lnTo>
                    <a:lnTo>
                      <a:pt x="1287" y="1398"/>
                    </a:lnTo>
                    <a:lnTo>
                      <a:pt x="1291" y="1416"/>
                    </a:lnTo>
                    <a:lnTo>
                      <a:pt x="1295" y="1435"/>
                    </a:lnTo>
                    <a:lnTo>
                      <a:pt x="1299" y="1456"/>
                    </a:lnTo>
                    <a:lnTo>
                      <a:pt x="1303" y="1476"/>
                    </a:lnTo>
                    <a:lnTo>
                      <a:pt x="1307" y="1497"/>
                    </a:lnTo>
                    <a:lnTo>
                      <a:pt x="1311" y="1514"/>
                    </a:lnTo>
                    <a:lnTo>
                      <a:pt x="1314" y="1537"/>
                    </a:lnTo>
                    <a:lnTo>
                      <a:pt x="1318" y="1556"/>
                    </a:lnTo>
                    <a:lnTo>
                      <a:pt x="1322" y="1578"/>
                    </a:lnTo>
                    <a:lnTo>
                      <a:pt x="1326" y="1598"/>
                    </a:lnTo>
                    <a:lnTo>
                      <a:pt x="1330" y="1618"/>
                    </a:lnTo>
                    <a:lnTo>
                      <a:pt x="1334" y="1640"/>
                    </a:lnTo>
                    <a:lnTo>
                      <a:pt x="1338" y="1661"/>
                    </a:lnTo>
                    <a:lnTo>
                      <a:pt x="1342" y="1682"/>
                    </a:lnTo>
                    <a:lnTo>
                      <a:pt x="1346" y="1702"/>
                    </a:lnTo>
                    <a:lnTo>
                      <a:pt x="1350" y="1724"/>
                    </a:lnTo>
                    <a:lnTo>
                      <a:pt x="1354" y="1745"/>
                    </a:lnTo>
                    <a:lnTo>
                      <a:pt x="1358" y="1768"/>
                    </a:lnTo>
                    <a:lnTo>
                      <a:pt x="1362" y="1788"/>
                    </a:lnTo>
                    <a:lnTo>
                      <a:pt x="1366" y="1810"/>
                    </a:lnTo>
                    <a:lnTo>
                      <a:pt x="1370" y="1832"/>
                    </a:lnTo>
                    <a:lnTo>
                      <a:pt x="1374" y="1854"/>
                    </a:lnTo>
                    <a:lnTo>
                      <a:pt x="1377" y="1875"/>
                    </a:lnTo>
                    <a:lnTo>
                      <a:pt x="1381" y="1897"/>
                    </a:lnTo>
                    <a:lnTo>
                      <a:pt x="1385" y="1919"/>
                    </a:lnTo>
                    <a:lnTo>
                      <a:pt x="1389" y="1942"/>
                    </a:lnTo>
                    <a:lnTo>
                      <a:pt x="1393" y="1962"/>
                    </a:lnTo>
                    <a:lnTo>
                      <a:pt x="1397" y="1985"/>
                    </a:lnTo>
                    <a:lnTo>
                      <a:pt x="1401" y="2009"/>
                    </a:lnTo>
                    <a:lnTo>
                      <a:pt x="1405" y="2031"/>
                    </a:lnTo>
                    <a:lnTo>
                      <a:pt x="1409" y="2053"/>
                    </a:lnTo>
                    <a:lnTo>
                      <a:pt x="1413" y="2076"/>
                    </a:lnTo>
                    <a:lnTo>
                      <a:pt x="1417" y="2099"/>
                    </a:lnTo>
                    <a:lnTo>
                      <a:pt x="1421" y="2121"/>
                    </a:lnTo>
                    <a:lnTo>
                      <a:pt x="1425" y="2143"/>
                    </a:lnTo>
                    <a:lnTo>
                      <a:pt x="1429" y="2167"/>
                    </a:lnTo>
                    <a:lnTo>
                      <a:pt x="1433" y="2189"/>
                    </a:lnTo>
                    <a:lnTo>
                      <a:pt x="1437" y="2213"/>
                    </a:lnTo>
                    <a:lnTo>
                      <a:pt x="1440" y="2237"/>
                    </a:lnTo>
                    <a:lnTo>
                      <a:pt x="1444" y="2258"/>
                    </a:lnTo>
                    <a:lnTo>
                      <a:pt x="1448" y="2281"/>
                    </a:lnTo>
                    <a:lnTo>
                      <a:pt x="1452" y="2306"/>
                    </a:lnTo>
                    <a:lnTo>
                      <a:pt x="1456" y="2328"/>
                    </a:lnTo>
                    <a:lnTo>
                      <a:pt x="1460" y="2351"/>
                    </a:lnTo>
                    <a:lnTo>
                      <a:pt x="1464" y="2374"/>
                    </a:lnTo>
                    <a:lnTo>
                      <a:pt x="1468" y="2397"/>
                    </a:lnTo>
                    <a:lnTo>
                      <a:pt x="1472" y="2421"/>
                    </a:lnTo>
                    <a:lnTo>
                      <a:pt x="1476" y="2446"/>
                    </a:lnTo>
                    <a:lnTo>
                      <a:pt x="1480" y="2468"/>
                    </a:lnTo>
                    <a:lnTo>
                      <a:pt x="1484" y="2491"/>
                    </a:lnTo>
                    <a:lnTo>
                      <a:pt x="1488" y="2514"/>
                    </a:lnTo>
                    <a:lnTo>
                      <a:pt x="1492" y="2538"/>
                    </a:lnTo>
                    <a:lnTo>
                      <a:pt x="1496" y="2562"/>
                    </a:lnTo>
                    <a:lnTo>
                      <a:pt x="1499" y="2585"/>
                    </a:lnTo>
                    <a:lnTo>
                      <a:pt x="1503" y="2608"/>
                    </a:lnTo>
                    <a:lnTo>
                      <a:pt x="1507" y="2632"/>
                    </a:lnTo>
                    <a:lnTo>
                      <a:pt x="1511" y="2655"/>
                    </a:lnTo>
                    <a:lnTo>
                      <a:pt x="1515" y="2678"/>
                    </a:lnTo>
                    <a:lnTo>
                      <a:pt x="1519" y="2702"/>
                    </a:lnTo>
                    <a:lnTo>
                      <a:pt x="1523" y="2726"/>
                    </a:lnTo>
                    <a:lnTo>
                      <a:pt x="1527" y="2749"/>
                    </a:lnTo>
                    <a:lnTo>
                      <a:pt x="1531" y="2773"/>
                    </a:lnTo>
                    <a:lnTo>
                      <a:pt x="1535" y="2796"/>
                    </a:lnTo>
                    <a:lnTo>
                      <a:pt x="1539" y="2818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31"/>
                    </a:lnTo>
                    <a:lnTo>
                      <a:pt x="2637" y="2831"/>
                    </a:lnTo>
                    <a:lnTo>
                      <a:pt x="2641" y="2831"/>
                    </a:lnTo>
                    <a:lnTo>
                      <a:pt x="2645" y="2831"/>
                    </a:lnTo>
                    <a:lnTo>
                      <a:pt x="2649" y="2831"/>
                    </a:lnTo>
                    <a:lnTo>
                      <a:pt x="2653" y="2831"/>
                    </a:lnTo>
                    <a:lnTo>
                      <a:pt x="2657" y="2831"/>
                    </a:lnTo>
                    <a:lnTo>
                      <a:pt x="2661" y="2831"/>
                    </a:lnTo>
                    <a:lnTo>
                      <a:pt x="2665" y="2831"/>
                    </a:lnTo>
                    <a:lnTo>
                      <a:pt x="2669" y="2831"/>
                    </a:lnTo>
                    <a:lnTo>
                      <a:pt x="2673" y="2831"/>
                    </a:lnTo>
                    <a:lnTo>
                      <a:pt x="2677" y="2831"/>
                    </a:lnTo>
                    <a:lnTo>
                      <a:pt x="2681" y="2831"/>
                    </a:lnTo>
                    <a:lnTo>
                      <a:pt x="2685" y="2831"/>
                    </a:lnTo>
                    <a:lnTo>
                      <a:pt x="2688" y="2831"/>
                    </a:lnTo>
                    <a:lnTo>
                      <a:pt x="2692" y="2831"/>
                    </a:lnTo>
                    <a:lnTo>
                      <a:pt x="2696" y="2831"/>
                    </a:lnTo>
                    <a:lnTo>
                      <a:pt x="2700" y="2831"/>
                    </a:lnTo>
                    <a:lnTo>
                      <a:pt x="2704" y="2831"/>
                    </a:lnTo>
                    <a:lnTo>
                      <a:pt x="2708" y="2831"/>
                    </a:lnTo>
                    <a:lnTo>
                      <a:pt x="2712" y="2831"/>
                    </a:lnTo>
                    <a:lnTo>
                      <a:pt x="2716" y="2831"/>
                    </a:lnTo>
                    <a:lnTo>
                      <a:pt x="2720" y="2831"/>
                    </a:lnTo>
                    <a:lnTo>
                      <a:pt x="2724" y="2831"/>
                    </a:lnTo>
                    <a:lnTo>
                      <a:pt x="2728" y="2831"/>
                    </a:lnTo>
                    <a:lnTo>
                      <a:pt x="2732" y="2831"/>
                    </a:lnTo>
                    <a:lnTo>
                      <a:pt x="2736" y="2831"/>
                    </a:lnTo>
                    <a:lnTo>
                      <a:pt x="2740" y="2831"/>
                    </a:lnTo>
                    <a:lnTo>
                      <a:pt x="2744" y="2831"/>
                    </a:lnTo>
                    <a:lnTo>
                      <a:pt x="2748" y="2831"/>
                    </a:lnTo>
                    <a:lnTo>
                      <a:pt x="2751" y="2831"/>
                    </a:lnTo>
                    <a:lnTo>
                      <a:pt x="2755" y="2831"/>
                    </a:lnTo>
                    <a:lnTo>
                      <a:pt x="2759" y="2831"/>
                    </a:lnTo>
                    <a:lnTo>
                      <a:pt x="2763" y="2831"/>
                    </a:lnTo>
                    <a:lnTo>
                      <a:pt x="2767" y="2831"/>
                    </a:lnTo>
                    <a:lnTo>
                      <a:pt x="2771" y="2831"/>
                    </a:lnTo>
                    <a:lnTo>
                      <a:pt x="2775" y="2831"/>
                    </a:lnTo>
                    <a:lnTo>
                      <a:pt x="2779" y="2831"/>
                    </a:lnTo>
                    <a:lnTo>
                      <a:pt x="2783" y="2831"/>
                    </a:lnTo>
                    <a:lnTo>
                      <a:pt x="2787" y="2831"/>
                    </a:lnTo>
                    <a:lnTo>
                      <a:pt x="2791" y="2831"/>
                    </a:lnTo>
                    <a:lnTo>
                      <a:pt x="2795" y="2831"/>
                    </a:lnTo>
                    <a:lnTo>
                      <a:pt x="2799" y="2831"/>
                    </a:lnTo>
                    <a:lnTo>
                      <a:pt x="2803" y="2831"/>
                    </a:lnTo>
                    <a:lnTo>
                      <a:pt x="2807" y="2831"/>
                    </a:lnTo>
                    <a:lnTo>
                      <a:pt x="2811" y="2831"/>
                    </a:lnTo>
                    <a:lnTo>
                      <a:pt x="2814" y="2831"/>
                    </a:lnTo>
                    <a:lnTo>
                      <a:pt x="2818" y="2831"/>
                    </a:lnTo>
                    <a:lnTo>
                      <a:pt x="2822" y="2831"/>
                    </a:lnTo>
                    <a:lnTo>
                      <a:pt x="2826" y="2831"/>
                    </a:lnTo>
                    <a:lnTo>
                      <a:pt x="2830" y="2831"/>
                    </a:lnTo>
                    <a:lnTo>
                      <a:pt x="2834" y="2831"/>
                    </a:lnTo>
                    <a:lnTo>
                      <a:pt x="2838" y="2831"/>
                    </a:lnTo>
                    <a:lnTo>
                      <a:pt x="2842" y="2831"/>
                    </a:lnTo>
                    <a:lnTo>
                      <a:pt x="2846" y="2831"/>
                    </a:lnTo>
                    <a:lnTo>
                      <a:pt x="2850" y="2831"/>
                    </a:lnTo>
                    <a:lnTo>
                      <a:pt x="2854" y="2831"/>
                    </a:lnTo>
                    <a:lnTo>
                      <a:pt x="2858" y="2831"/>
                    </a:lnTo>
                    <a:lnTo>
                      <a:pt x="2862" y="2831"/>
                    </a:lnTo>
                    <a:lnTo>
                      <a:pt x="2866" y="2831"/>
                    </a:lnTo>
                    <a:lnTo>
                      <a:pt x="2870" y="2831"/>
                    </a:lnTo>
                    <a:lnTo>
                      <a:pt x="2874" y="2831"/>
                    </a:lnTo>
                    <a:lnTo>
                      <a:pt x="2877" y="2831"/>
                    </a:lnTo>
                    <a:lnTo>
                      <a:pt x="2881" y="2831"/>
                    </a:lnTo>
                    <a:lnTo>
                      <a:pt x="2885" y="2831"/>
                    </a:lnTo>
                    <a:lnTo>
                      <a:pt x="2889" y="2831"/>
                    </a:lnTo>
                    <a:lnTo>
                      <a:pt x="2893" y="2831"/>
                    </a:lnTo>
                    <a:lnTo>
                      <a:pt x="2897" y="2831"/>
                    </a:lnTo>
                    <a:lnTo>
                      <a:pt x="2901" y="2831"/>
                    </a:lnTo>
                    <a:lnTo>
                      <a:pt x="2905" y="2831"/>
                    </a:lnTo>
                    <a:lnTo>
                      <a:pt x="2909" y="2831"/>
                    </a:lnTo>
                    <a:lnTo>
                      <a:pt x="2913" y="2831"/>
                    </a:lnTo>
                    <a:lnTo>
                      <a:pt x="2917" y="2831"/>
                    </a:lnTo>
                    <a:lnTo>
                      <a:pt x="2921" y="2831"/>
                    </a:lnTo>
                    <a:lnTo>
                      <a:pt x="2925" y="2831"/>
                    </a:lnTo>
                    <a:lnTo>
                      <a:pt x="2929" y="2831"/>
                    </a:lnTo>
                    <a:lnTo>
                      <a:pt x="2933" y="2831"/>
                    </a:lnTo>
                    <a:lnTo>
                      <a:pt x="2937" y="2831"/>
                    </a:lnTo>
                    <a:lnTo>
                      <a:pt x="2940" y="2831"/>
                    </a:lnTo>
                    <a:lnTo>
                      <a:pt x="2944" y="2831"/>
                    </a:lnTo>
                    <a:lnTo>
                      <a:pt x="2948" y="2831"/>
                    </a:lnTo>
                    <a:lnTo>
                      <a:pt x="2952" y="2831"/>
                    </a:lnTo>
                    <a:lnTo>
                      <a:pt x="2956" y="2831"/>
                    </a:lnTo>
                    <a:lnTo>
                      <a:pt x="2960" y="2831"/>
                    </a:lnTo>
                    <a:lnTo>
                      <a:pt x="2964" y="2831"/>
                    </a:lnTo>
                    <a:lnTo>
                      <a:pt x="2968" y="2831"/>
                    </a:lnTo>
                    <a:lnTo>
                      <a:pt x="2972" y="2831"/>
                    </a:lnTo>
                    <a:lnTo>
                      <a:pt x="2976" y="2831"/>
                    </a:lnTo>
                    <a:lnTo>
                      <a:pt x="2980" y="2831"/>
                    </a:lnTo>
                    <a:lnTo>
                      <a:pt x="2984" y="2831"/>
                    </a:lnTo>
                    <a:lnTo>
                      <a:pt x="2988" y="2831"/>
                    </a:lnTo>
                    <a:lnTo>
                      <a:pt x="2992" y="2831"/>
                    </a:lnTo>
                    <a:lnTo>
                      <a:pt x="2996" y="2831"/>
                    </a:lnTo>
                    <a:lnTo>
                      <a:pt x="2999" y="2831"/>
                    </a:lnTo>
                    <a:lnTo>
                      <a:pt x="3003" y="2831"/>
                    </a:lnTo>
                    <a:lnTo>
                      <a:pt x="3007" y="2831"/>
                    </a:lnTo>
                    <a:lnTo>
                      <a:pt x="3011" y="2831"/>
                    </a:lnTo>
                    <a:lnTo>
                      <a:pt x="3015" y="2831"/>
                    </a:lnTo>
                    <a:lnTo>
                      <a:pt x="3019" y="2831"/>
                    </a:lnTo>
                    <a:lnTo>
                      <a:pt x="3023" y="2831"/>
                    </a:lnTo>
                    <a:lnTo>
                      <a:pt x="3027" y="2831"/>
                    </a:lnTo>
                    <a:lnTo>
                      <a:pt x="3031" y="2831"/>
                    </a:lnTo>
                    <a:lnTo>
                      <a:pt x="3035" y="2831"/>
                    </a:lnTo>
                    <a:lnTo>
                      <a:pt x="3039" y="2831"/>
                    </a:lnTo>
                    <a:lnTo>
                      <a:pt x="3043" y="2831"/>
                    </a:lnTo>
                    <a:lnTo>
                      <a:pt x="3047" y="2831"/>
                    </a:lnTo>
                    <a:lnTo>
                      <a:pt x="3051" y="2831"/>
                    </a:lnTo>
                    <a:lnTo>
                      <a:pt x="3055" y="2831"/>
                    </a:lnTo>
                    <a:lnTo>
                      <a:pt x="3059" y="2831"/>
                    </a:lnTo>
                    <a:lnTo>
                      <a:pt x="3062" y="2831"/>
                    </a:lnTo>
                    <a:lnTo>
                      <a:pt x="3066" y="2831"/>
                    </a:lnTo>
                    <a:lnTo>
                      <a:pt x="3070" y="2831"/>
                    </a:lnTo>
                    <a:lnTo>
                      <a:pt x="3074" y="2831"/>
                    </a:lnTo>
                    <a:lnTo>
                      <a:pt x="3078" y="2831"/>
                    </a:lnTo>
                    <a:lnTo>
                      <a:pt x="3082" y="2831"/>
                    </a:lnTo>
                    <a:lnTo>
                      <a:pt x="3086" y="2831"/>
                    </a:lnTo>
                    <a:lnTo>
                      <a:pt x="3090" y="2831"/>
                    </a:lnTo>
                    <a:lnTo>
                      <a:pt x="3094" y="2831"/>
                    </a:lnTo>
                    <a:lnTo>
                      <a:pt x="3098" y="2831"/>
                    </a:lnTo>
                    <a:lnTo>
                      <a:pt x="3102" y="2831"/>
                    </a:lnTo>
                    <a:lnTo>
                      <a:pt x="3106" y="2831"/>
                    </a:lnTo>
                    <a:lnTo>
                      <a:pt x="3110" y="2831"/>
                    </a:lnTo>
                    <a:lnTo>
                      <a:pt x="3114" y="2831"/>
                    </a:lnTo>
                    <a:lnTo>
                      <a:pt x="3118" y="2831"/>
                    </a:lnTo>
                    <a:lnTo>
                      <a:pt x="3122" y="2831"/>
                    </a:lnTo>
                    <a:lnTo>
                      <a:pt x="3125" y="2831"/>
                    </a:lnTo>
                    <a:lnTo>
                      <a:pt x="3129" y="2831"/>
                    </a:lnTo>
                    <a:lnTo>
                      <a:pt x="3133" y="2831"/>
                    </a:lnTo>
                    <a:lnTo>
                      <a:pt x="3137" y="2831"/>
                    </a:lnTo>
                    <a:lnTo>
                      <a:pt x="3141" y="2831"/>
                    </a:lnTo>
                    <a:lnTo>
                      <a:pt x="3145" y="2831"/>
                    </a:lnTo>
                    <a:lnTo>
                      <a:pt x="3149" y="2831"/>
                    </a:lnTo>
                    <a:lnTo>
                      <a:pt x="3153" y="2831"/>
                    </a:lnTo>
                    <a:lnTo>
                      <a:pt x="3157" y="2831"/>
                    </a:lnTo>
                    <a:lnTo>
                      <a:pt x="3161" y="2831"/>
                    </a:lnTo>
                    <a:lnTo>
                      <a:pt x="3165" y="2831"/>
                    </a:lnTo>
                    <a:lnTo>
                      <a:pt x="3169" y="2831"/>
                    </a:lnTo>
                    <a:lnTo>
                      <a:pt x="3173" y="2831"/>
                    </a:lnTo>
                    <a:lnTo>
                      <a:pt x="3177" y="2831"/>
                    </a:lnTo>
                    <a:lnTo>
                      <a:pt x="3181" y="2831"/>
                    </a:lnTo>
                    <a:lnTo>
                      <a:pt x="3185" y="2831"/>
                    </a:lnTo>
                    <a:lnTo>
                      <a:pt x="3188" y="2831"/>
                    </a:lnTo>
                    <a:lnTo>
                      <a:pt x="3192" y="2831"/>
                    </a:lnTo>
                    <a:lnTo>
                      <a:pt x="3196" y="2831"/>
                    </a:lnTo>
                    <a:lnTo>
                      <a:pt x="3200" y="2831"/>
                    </a:lnTo>
                    <a:lnTo>
                      <a:pt x="3204" y="2831"/>
                    </a:lnTo>
                    <a:lnTo>
                      <a:pt x="3208" y="2831"/>
                    </a:lnTo>
                    <a:lnTo>
                      <a:pt x="3212" y="2831"/>
                    </a:lnTo>
                    <a:lnTo>
                      <a:pt x="3216" y="2828"/>
                    </a:lnTo>
                    <a:lnTo>
                      <a:pt x="3220" y="2816"/>
                    </a:lnTo>
                    <a:lnTo>
                      <a:pt x="3224" y="2805"/>
                    </a:lnTo>
                    <a:lnTo>
                      <a:pt x="3228" y="2794"/>
                    </a:lnTo>
                    <a:lnTo>
                      <a:pt x="3232" y="2784"/>
                    </a:lnTo>
                    <a:lnTo>
                      <a:pt x="3236" y="2773"/>
                    </a:lnTo>
                    <a:lnTo>
                      <a:pt x="3240" y="2762"/>
                    </a:lnTo>
                    <a:lnTo>
                      <a:pt x="3244" y="2751"/>
                    </a:lnTo>
                    <a:lnTo>
                      <a:pt x="3248" y="2741"/>
                    </a:lnTo>
                    <a:lnTo>
                      <a:pt x="3251" y="2731"/>
                    </a:lnTo>
                    <a:lnTo>
                      <a:pt x="3255" y="2720"/>
                    </a:lnTo>
                    <a:lnTo>
                      <a:pt x="3259" y="2710"/>
                    </a:lnTo>
                    <a:lnTo>
                      <a:pt x="3263" y="2698"/>
                    </a:lnTo>
                    <a:lnTo>
                      <a:pt x="3267" y="2688"/>
                    </a:lnTo>
                    <a:lnTo>
                      <a:pt x="3271" y="2677"/>
                    </a:lnTo>
                    <a:lnTo>
                      <a:pt x="3275" y="2669"/>
                    </a:lnTo>
                    <a:lnTo>
                      <a:pt x="3279" y="2656"/>
                    </a:lnTo>
                    <a:lnTo>
                      <a:pt x="3283" y="2647"/>
                    </a:lnTo>
                    <a:lnTo>
                      <a:pt x="3287" y="2637"/>
                    </a:lnTo>
                    <a:lnTo>
                      <a:pt x="3291" y="2627"/>
                    </a:lnTo>
                    <a:lnTo>
                      <a:pt x="3295" y="2616"/>
                    </a:lnTo>
                    <a:lnTo>
                      <a:pt x="3299" y="2606"/>
                    </a:lnTo>
                    <a:lnTo>
                      <a:pt x="3303" y="2596"/>
                    </a:lnTo>
                    <a:lnTo>
                      <a:pt x="3307" y="2586"/>
                    </a:lnTo>
                    <a:lnTo>
                      <a:pt x="3311" y="2576"/>
                    </a:lnTo>
                    <a:lnTo>
                      <a:pt x="3314" y="2565"/>
                    </a:lnTo>
                    <a:lnTo>
                      <a:pt x="3318" y="2555"/>
                    </a:lnTo>
                    <a:lnTo>
                      <a:pt x="3322" y="2545"/>
                    </a:lnTo>
                    <a:lnTo>
                      <a:pt x="3326" y="2535"/>
                    </a:lnTo>
                    <a:lnTo>
                      <a:pt x="3330" y="2526"/>
                    </a:lnTo>
                    <a:lnTo>
                      <a:pt x="3334" y="2515"/>
                    </a:lnTo>
                    <a:lnTo>
                      <a:pt x="3338" y="2506"/>
                    </a:lnTo>
                    <a:lnTo>
                      <a:pt x="3342" y="2496"/>
                    </a:lnTo>
                    <a:lnTo>
                      <a:pt x="3346" y="2486"/>
                    </a:lnTo>
                    <a:lnTo>
                      <a:pt x="3350" y="2476"/>
                    </a:lnTo>
                    <a:lnTo>
                      <a:pt x="3354" y="2465"/>
                    </a:lnTo>
                    <a:lnTo>
                      <a:pt x="3358" y="2456"/>
                    </a:lnTo>
                    <a:lnTo>
                      <a:pt x="3362" y="2446"/>
                    </a:lnTo>
                    <a:lnTo>
                      <a:pt x="3366" y="2436"/>
                    </a:lnTo>
                    <a:lnTo>
                      <a:pt x="3370" y="2427"/>
                    </a:lnTo>
                    <a:lnTo>
                      <a:pt x="3374" y="2417"/>
                    </a:lnTo>
                    <a:lnTo>
                      <a:pt x="3377" y="2407"/>
                    </a:lnTo>
                    <a:lnTo>
                      <a:pt x="3381" y="2397"/>
                    </a:lnTo>
                    <a:lnTo>
                      <a:pt x="3385" y="2388"/>
                    </a:lnTo>
                    <a:lnTo>
                      <a:pt x="3389" y="2380"/>
                    </a:lnTo>
                    <a:lnTo>
                      <a:pt x="3393" y="2369"/>
                    </a:lnTo>
                    <a:lnTo>
                      <a:pt x="3397" y="2359"/>
                    </a:lnTo>
                    <a:lnTo>
                      <a:pt x="3401" y="2349"/>
                    </a:lnTo>
                    <a:lnTo>
                      <a:pt x="3405" y="2342"/>
                    </a:lnTo>
                    <a:lnTo>
                      <a:pt x="3409" y="2331"/>
                    </a:lnTo>
                    <a:lnTo>
                      <a:pt x="3413" y="2321"/>
                    </a:lnTo>
                    <a:lnTo>
                      <a:pt x="3417" y="2313"/>
                    </a:lnTo>
                    <a:lnTo>
                      <a:pt x="3421" y="2303"/>
                    </a:lnTo>
                    <a:lnTo>
                      <a:pt x="3425" y="2294"/>
                    </a:lnTo>
                    <a:lnTo>
                      <a:pt x="3429" y="2284"/>
                    </a:lnTo>
                    <a:lnTo>
                      <a:pt x="3433" y="2275"/>
                    </a:lnTo>
                    <a:lnTo>
                      <a:pt x="3437" y="2265"/>
                    </a:lnTo>
                    <a:lnTo>
                      <a:pt x="3440" y="2257"/>
                    </a:lnTo>
                    <a:lnTo>
                      <a:pt x="3444" y="2248"/>
                    </a:lnTo>
                    <a:lnTo>
                      <a:pt x="3448" y="2237"/>
                    </a:lnTo>
                    <a:lnTo>
                      <a:pt x="3452" y="2228"/>
                    </a:lnTo>
                    <a:lnTo>
                      <a:pt x="3456" y="2220"/>
                    </a:lnTo>
                    <a:lnTo>
                      <a:pt x="3460" y="2211"/>
                    </a:lnTo>
                    <a:lnTo>
                      <a:pt x="3464" y="2201"/>
                    </a:lnTo>
                    <a:lnTo>
                      <a:pt x="3468" y="2192"/>
                    </a:lnTo>
                    <a:lnTo>
                      <a:pt x="3472" y="2183"/>
                    </a:lnTo>
                    <a:lnTo>
                      <a:pt x="3476" y="2174"/>
                    </a:lnTo>
                    <a:lnTo>
                      <a:pt x="3480" y="2164"/>
                    </a:lnTo>
                    <a:lnTo>
                      <a:pt x="3484" y="2156"/>
                    </a:lnTo>
                    <a:lnTo>
                      <a:pt x="3488" y="2147"/>
                    </a:lnTo>
                    <a:lnTo>
                      <a:pt x="3492" y="2138"/>
                    </a:lnTo>
                    <a:lnTo>
                      <a:pt x="3496" y="2129"/>
                    </a:lnTo>
                    <a:lnTo>
                      <a:pt x="3499" y="2121"/>
                    </a:lnTo>
                    <a:lnTo>
                      <a:pt x="3503" y="2110"/>
                    </a:lnTo>
                    <a:lnTo>
                      <a:pt x="3507" y="2102"/>
                    </a:lnTo>
                    <a:lnTo>
                      <a:pt x="3511" y="2095"/>
                    </a:lnTo>
                    <a:lnTo>
                      <a:pt x="3515" y="2086"/>
                    </a:lnTo>
                    <a:lnTo>
                      <a:pt x="3519" y="2076"/>
                    </a:lnTo>
                    <a:lnTo>
                      <a:pt x="3523" y="2068"/>
                    </a:lnTo>
                    <a:lnTo>
                      <a:pt x="3527" y="2059"/>
                    </a:lnTo>
                    <a:lnTo>
                      <a:pt x="3531" y="2052"/>
                    </a:lnTo>
                    <a:lnTo>
                      <a:pt x="3535" y="2042"/>
                    </a:lnTo>
                    <a:lnTo>
                      <a:pt x="3539" y="2035"/>
                    </a:lnTo>
                    <a:lnTo>
                      <a:pt x="3543" y="2026"/>
                    </a:lnTo>
                    <a:lnTo>
                      <a:pt x="3547" y="2017"/>
                    </a:lnTo>
                    <a:lnTo>
                      <a:pt x="3551" y="2008"/>
                    </a:lnTo>
                    <a:lnTo>
                      <a:pt x="3555" y="2000"/>
                    </a:lnTo>
                    <a:lnTo>
                      <a:pt x="3559" y="1992"/>
                    </a:lnTo>
                    <a:lnTo>
                      <a:pt x="3562" y="1984"/>
                    </a:lnTo>
                    <a:lnTo>
                      <a:pt x="3566" y="1975"/>
                    </a:lnTo>
                    <a:lnTo>
                      <a:pt x="3570" y="1966"/>
                    </a:lnTo>
                    <a:lnTo>
                      <a:pt x="3574" y="1958"/>
                    </a:lnTo>
                    <a:lnTo>
                      <a:pt x="3578" y="1949"/>
                    </a:lnTo>
                    <a:lnTo>
                      <a:pt x="3582" y="1940"/>
                    </a:lnTo>
                    <a:lnTo>
                      <a:pt x="3586" y="1933"/>
                    </a:lnTo>
                    <a:lnTo>
                      <a:pt x="3590" y="1924"/>
                    </a:lnTo>
                    <a:lnTo>
                      <a:pt x="3594" y="1916"/>
                    </a:lnTo>
                    <a:lnTo>
                      <a:pt x="3598" y="1907"/>
                    </a:lnTo>
                    <a:lnTo>
                      <a:pt x="3602" y="1900"/>
                    </a:lnTo>
                    <a:lnTo>
                      <a:pt x="3606" y="1892"/>
                    </a:lnTo>
                    <a:lnTo>
                      <a:pt x="3610" y="1884"/>
                    </a:lnTo>
                    <a:lnTo>
                      <a:pt x="3614" y="1875"/>
                    </a:lnTo>
                    <a:lnTo>
                      <a:pt x="3618" y="1868"/>
                    </a:lnTo>
                    <a:lnTo>
                      <a:pt x="3622" y="1860"/>
                    </a:lnTo>
                    <a:lnTo>
                      <a:pt x="3625" y="1851"/>
                    </a:lnTo>
                    <a:lnTo>
                      <a:pt x="3629" y="1843"/>
                    </a:lnTo>
                    <a:lnTo>
                      <a:pt x="3633" y="1835"/>
                    </a:lnTo>
                    <a:lnTo>
                      <a:pt x="3637" y="1828"/>
                    </a:lnTo>
                    <a:lnTo>
                      <a:pt x="3641" y="1820"/>
                    </a:lnTo>
                    <a:lnTo>
                      <a:pt x="3645" y="1811"/>
                    </a:lnTo>
                    <a:lnTo>
                      <a:pt x="3649" y="1804"/>
                    </a:lnTo>
                    <a:lnTo>
                      <a:pt x="3653" y="1795"/>
                    </a:lnTo>
                    <a:lnTo>
                      <a:pt x="3657" y="1788"/>
                    </a:lnTo>
                    <a:lnTo>
                      <a:pt x="3661" y="1779"/>
                    </a:lnTo>
                    <a:lnTo>
                      <a:pt x="3665" y="1772"/>
                    </a:lnTo>
                    <a:lnTo>
                      <a:pt x="3669" y="1764"/>
                    </a:lnTo>
                    <a:lnTo>
                      <a:pt x="3673" y="1756"/>
                    </a:lnTo>
                    <a:lnTo>
                      <a:pt x="3677" y="1748"/>
                    </a:lnTo>
                    <a:lnTo>
                      <a:pt x="3681" y="1740"/>
                    </a:lnTo>
                    <a:lnTo>
                      <a:pt x="3685" y="1733"/>
                    </a:lnTo>
                    <a:lnTo>
                      <a:pt x="3688" y="1725"/>
                    </a:lnTo>
                    <a:lnTo>
                      <a:pt x="3692" y="1718"/>
                    </a:lnTo>
                    <a:lnTo>
                      <a:pt x="3696" y="1710"/>
                    </a:lnTo>
                    <a:lnTo>
                      <a:pt x="3700" y="1702"/>
                    </a:lnTo>
                    <a:lnTo>
                      <a:pt x="3704" y="1695"/>
                    </a:lnTo>
                    <a:lnTo>
                      <a:pt x="3708" y="1688"/>
                    </a:lnTo>
                    <a:lnTo>
                      <a:pt x="3712" y="1679"/>
                    </a:lnTo>
                    <a:lnTo>
                      <a:pt x="3716" y="1673"/>
                    </a:lnTo>
                    <a:lnTo>
                      <a:pt x="3720" y="1666"/>
                    </a:lnTo>
                    <a:lnTo>
                      <a:pt x="3724" y="1657"/>
                    </a:lnTo>
                    <a:lnTo>
                      <a:pt x="3728" y="1652"/>
                    </a:lnTo>
                    <a:lnTo>
                      <a:pt x="3732" y="1644"/>
                    </a:lnTo>
                    <a:lnTo>
                      <a:pt x="3736" y="1634"/>
                    </a:lnTo>
                    <a:lnTo>
                      <a:pt x="3740" y="1628"/>
                    </a:lnTo>
                    <a:lnTo>
                      <a:pt x="3744" y="1621"/>
                    </a:lnTo>
                    <a:lnTo>
                      <a:pt x="3748" y="1615"/>
                    </a:lnTo>
                    <a:lnTo>
                      <a:pt x="3751" y="1606"/>
                    </a:lnTo>
                    <a:lnTo>
                      <a:pt x="3755" y="1599"/>
                    </a:lnTo>
                    <a:lnTo>
                      <a:pt x="3759" y="1592"/>
                    </a:lnTo>
                    <a:lnTo>
                      <a:pt x="3763" y="1583"/>
                    </a:lnTo>
                    <a:lnTo>
                      <a:pt x="3767" y="1577"/>
                    </a:lnTo>
                    <a:lnTo>
                      <a:pt x="3771" y="1570"/>
                    </a:lnTo>
                    <a:lnTo>
                      <a:pt x="3775" y="1563"/>
                    </a:lnTo>
                    <a:lnTo>
                      <a:pt x="3779" y="1557"/>
                    </a:lnTo>
                    <a:lnTo>
                      <a:pt x="3783" y="1549"/>
                    </a:lnTo>
                    <a:lnTo>
                      <a:pt x="3787" y="1542"/>
                    </a:lnTo>
                    <a:lnTo>
                      <a:pt x="3791" y="1534"/>
                    </a:lnTo>
                    <a:lnTo>
                      <a:pt x="3795" y="1528"/>
                    </a:lnTo>
                    <a:lnTo>
                      <a:pt x="3799" y="1521"/>
                    </a:lnTo>
                    <a:lnTo>
                      <a:pt x="3803" y="1513"/>
                    </a:lnTo>
                    <a:lnTo>
                      <a:pt x="3807" y="1505"/>
                    </a:lnTo>
                    <a:lnTo>
                      <a:pt x="3811" y="1500"/>
                    </a:lnTo>
                    <a:lnTo>
                      <a:pt x="3814" y="1493"/>
                    </a:lnTo>
                    <a:lnTo>
                      <a:pt x="3818" y="1485"/>
                    </a:lnTo>
                    <a:lnTo>
                      <a:pt x="3822" y="1479"/>
                    </a:lnTo>
                    <a:lnTo>
                      <a:pt x="3826" y="1473"/>
                    </a:lnTo>
                    <a:lnTo>
                      <a:pt x="3830" y="1464"/>
                    </a:lnTo>
                    <a:lnTo>
                      <a:pt x="3834" y="1458"/>
                    </a:lnTo>
                    <a:lnTo>
                      <a:pt x="3838" y="1452"/>
                    </a:lnTo>
                    <a:lnTo>
                      <a:pt x="3842" y="1444"/>
                    </a:lnTo>
                    <a:lnTo>
                      <a:pt x="3846" y="1438"/>
                    </a:lnTo>
                    <a:lnTo>
                      <a:pt x="3850" y="1430"/>
                    </a:lnTo>
                    <a:lnTo>
                      <a:pt x="3854" y="1424"/>
                    </a:lnTo>
                    <a:lnTo>
                      <a:pt x="3858" y="1417"/>
                    </a:lnTo>
                    <a:lnTo>
                      <a:pt x="3862" y="1411"/>
                    </a:lnTo>
                    <a:lnTo>
                      <a:pt x="3866" y="1404"/>
                    </a:lnTo>
                    <a:lnTo>
                      <a:pt x="3870" y="1398"/>
                    </a:lnTo>
                    <a:lnTo>
                      <a:pt x="3874" y="1391"/>
                    </a:lnTo>
                    <a:lnTo>
                      <a:pt x="3877" y="1385"/>
                    </a:lnTo>
                    <a:lnTo>
                      <a:pt x="3881" y="1378"/>
                    </a:lnTo>
                    <a:lnTo>
                      <a:pt x="3885" y="1372"/>
                    </a:lnTo>
                    <a:lnTo>
                      <a:pt x="3889" y="1364"/>
                    </a:lnTo>
                    <a:lnTo>
                      <a:pt x="3893" y="1358"/>
                    </a:lnTo>
                    <a:lnTo>
                      <a:pt x="3897" y="1351"/>
                    </a:lnTo>
                    <a:lnTo>
                      <a:pt x="3901" y="1345"/>
                    </a:lnTo>
                    <a:lnTo>
                      <a:pt x="3905" y="1338"/>
                    </a:lnTo>
                    <a:lnTo>
                      <a:pt x="3909" y="1333"/>
                    </a:lnTo>
                    <a:lnTo>
                      <a:pt x="3913" y="1326"/>
                    </a:lnTo>
                    <a:lnTo>
                      <a:pt x="3917" y="1319"/>
                    </a:lnTo>
                    <a:lnTo>
                      <a:pt x="3921" y="1314"/>
                    </a:lnTo>
                    <a:lnTo>
                      <a:pt x="3925" y="1307"/>
                    </a:lnTo>
                    <a:lnTo>
                      <a:pt x="3929" y="1300"/>
                    </a:lnTo>
                    <a:lnTo>
                      <a:pt x="3933" y="129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6" name="Freeform 364"/>
              <p:cNvSpPr>
                <a:spLocks/>
              </p:cNvSpPr>
              <p:nvPr/>
            </p:nvSpPr>
            <p:spPr bwMode="auto">
              <a:xfrm flipV="1">
                <a:off x="2909" y="2859"/>
                <a:ext cx="2265" cy="4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22" y="6"/>
                  </a:cxn>
                  <a:cxn ang="0">
                    <a:pos x="185" y="6"/>
                  </a:cxn>
                  <a:cxn ang="0">
                    <a:pos x="248" y="6"/>
                  </a:cxn>
                  <a:cxn ang="0">
                    <a:pos x="311" y="6"/>
                  </a:cxn>
                  <a:cxn ang="0">
                    <a:pos x="374" y="6"/>
                  </a:cxn>
                  <a:cxn ang="0">
                    <a:pos x="437" y="5"/>
                  </a:cxn>
                  <a:cxn ang="0">
                    <a:pos x="499" y="6"/>
                  </a:cxn>
                  <a:cxn ang="0">
                    <a:pos x="562" y="4"/>
                  </a:cxn>
                  <a:cxn ang="0">
                    <a:pos x="625" y="6"/>
                  </a:cxn>
                  <a:cxn ang="0">
                    <a:pos x="688" y="4"/>
                  </a:cxn>
                  <a:cxn ang="0">
                    <a:pos x="751" y="3"/>
                  </a:cxn>
                  <a:cxn ang="0">
                    <a:pos x="814" y="3"/>
                  </a:cxn>
                  <a:cxn ang="0">
                    <a:pos x="877" y="3"/>
                  </a:cxn>
                  <a:cxn ang="0">
                    <a:pos x="940" y="4"/>
                  </a:cxn>
                  <a:cxn ang="0">
                    <a:pos x="1003" y="2"/>
                  </a:cxn>
                  <a:cxn ang="0">
                    <a:pos x="1066" y="2"/>
                  </a:cxn>
                  <a:cxn ang="0">
                    <a:pos x="1129" y="1"/>
                  </a:cxn>
                  <a:cxn ang="0">
                    <a:pos x="1192" y="3"/>
                  </a:cxn>
                  <a:cxn ang="0">
                    <a:pos x="1255" y="3"/>
                  </a:cxn>
                  <a:cxn ang="0">
                    <a:pos x="1318" y="2"/>
                  </a:cxn>
                  <a:cxn ang="0">
                    <a:pos x="1381" y="1"/>
                  </a:cxn>
                  <a:cxn ang="0">
                    <a:pos x="1444" y="2"/>
                  </a:cxn>
                  <a:cxn ang="0">
                    <a:pos x="1507" y="2"/>
                  </a:cxn>
                  <a:cxn ang="0">
                    <a:pos x="1570" y="4"/>
                  </a:cxn>
                  <a:cxn ang="0">
                    <a:pos x="1633" y="3"/>
                  </a:cxn>
                  <a:cxn ang="0">
                    <a:pos x="1696" y="2"/>
                  </a:cxn>
                  <a:cxn ang="0">
                    <a:pos x="1759" y="2"/>
                  </a:cxn>
                  <a:cxn ang="0">
                    <a:pos x="1822" y="3"/>
                  </a:cxn>
                  <a:cxn ang="0">
                    <a:pos x="1885" y="4"/>
                  </a:cxn>
                  <a:cxn ang="0">
                    <a:pos x="1948" y="2"/>
                  </a:cxn>
                  <a:cxn ang="0">
                    <a:pos x="2011" y="4"/>
                  </a:cxn>
                  <a:cxn ang="0">
                    <a:pos x="2074" y="3"/>
                  </a:cxn>
                  <a:cxn ang="0">
                    <a:pos x="2137" y="3"/>
                  </a:cxn>
                  <a:cxn ang="0">
                    <a:pos x="2200" y="2"/>
                  </a:cxn>
                  <a:cxn ang="0">
                    <a:pos x="2263" y="3"/>
                  </a:cxn>
                  <a:cxn ang="0">
                    <a:pos x="2326" y="3"/>
                  </a:cxn>
                  <a:cxn ang="0">
                    <a:pos x="2389" y="2"/>
                  </a:cxn>
                  <a:cxn ang="0">
                    <a:pos x="2452" y="2"/>
                  </a:cxn>
                  <a:cxn ang="0">
                    <a:pos x="2515" y="2"/>
                  </a:cxn>
                  <a:cxn ang="0">
                    <a:pos x="2578" y="3"/>
                  </a:cxn>
                  <a:cxn ang="0">
                    <a:pos x="2641" y="2"/>
                  </a:cxn>
                  <a:cxn ang="0">
                    <a:pos x="2704" y="2"/>
                  </a:cxn>
                  <a:cxn ang="0">
                    <a:pos x="2767" y="1"/>
                  </a:cxn>
                  <a:cxn ang="0">
                    <a:pos x="2830" y="2"/>
                  </a:cxn>
                  <a:cxn ang="0">
                    <a:pos x="2893" y="1"/>
                  </a:cxn>
                  <a:cxn ang="0">
                    <a:pos x="2956" y="2"/>
                  </a:cxn>
                  <a:cxn ang="0">
                    <a:pos x="3019" y="1"/>
                  </a:cxn>
                  <a:cxn ang="0">
                    <a:pos x="3082" y="1"/>
                  </a:cxn>
                  <a:cxn ang="0">
                    <a:pos x="3145" y="1"/>
                  </a:cxn>
                  <a:cxn ang="0">
                    <a:pos x="3208" y="2"/>
                  </a:cxn>
                  <a:cxn ang="0">
                    <a:pos x="3271" y="1"/>
                  </a:cxn>
                  <a:cxn ang="0">
                    <a:pos x="3334" y="1"/>
                  </a:cxn>
                  <a:cxn ang="0">
                    <a:pos x="3397" y="1"/>
                  </a:cxn>
                  <a:cxn ang="0">
                    <a:pos x="3460" y="3"/>
                  </a:cxn>
                  <a:cxn ang="0">
                    <a:pos x="3523" y="2"/>
                  </a:cxn>
                  <a:cxn ang="0">
                    <a:pos x="3586" y="2"/>
                  </a:cxn>
                  <a:cxn ang="0">
                    <a:pos x="3649" y="2"/>
                  </a:cxn>
                  <a:cxn ang="0">
                    <a:pos x="3712" y="2"/>
                  </a:cxn>
                  <a:cxn ang="0">
                    <a:pos x="3775" y="2"/>
                  </a:cxn>
                  <a:cxn ang="0">
                    <a:pos x="3838" y="3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7">
                    <a:moveTo>
                      <a:pt x="0" y="6"/>
                    </a:moveTo>
                    <a:lnTo>
                      <a:pt x="3" y="6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19" y="6"/>
                    </a:lnTo>
                    <a:lnTo>
                      <a:pt x="23" y="7"/>
                    </a:lnTo>
                    <a:lnTo>
                      <a:pt x="27" y="6"/>
                    </a:lnTo>
                    <a:lnTo>
                      <a:pt x="31" y="6"/>
                    </a:lnTo>
                    <a:lnTo>
                      <a:pt x="35" y="7"/>
                    </a:lnTo>
                    <a:lnTo>
                      <a:pt x="39" y="6"/>
                    </a:lnTo>
                    <a:lnTo>
                      <a:pt x="43" y="6"/>
                    </a:lnTo>
                    <a:lnTo>
                      <a:pt x="47" y="6"/>
                    </a:lnTo>
                    <a:lnTo>
                      <a:pt x="51" y="6"/>
                    </a:lnTo>
                    <a:lnTo>
                      <a:pt x="55" y="6"/>
                    </a:lnTo>
                    <a:lnTo>
                      <a:pt x="59" y="6"/>
                    </a:lnTo>
                    <a:lnTo>
                      <a:pt x="62" y="7"/>
                    </a:lnTo>
                    <a:lnTo>
                      <a:pt x="66" y="6"/>
                    </a:lnTo>
                    <a:lnTo>
                      <a:pt x="70" y="6"/>
                    </a:lnTo>
                    <a:lnTo>
                      <a:pt x="74" y="6"/>
                    </a:lnTo>
                    <a:lnTo>
                      <a:pt x="78" y="6"/>
                    </a:lnTo>
                    <a:lnTo>
                      <a:pt x="82" y="6"/>
                    </a:lnTo>
                    <a:lnTo>
                      <a:pt x="86" y="5"/>
                    </a:lnTo>
                    <a:lnTo>
                      <a:pt x="90" y="6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5"/>
                    </a:lnTo>
                    <a:lnTo>
                      <a:pt x="114" y="5"/>
                    </a:lnTo>
                    <a:lnTo>
                      <a:pt x="118" y="5"/>
                    </a:lnTo>
                    <a:lnTo>
                      <a:pt x="122" y="6"/>
                    </a:lnTo>
                    <a:lnTo>
                      <a:pt x="125" y="7"/>
                    </a:lnTo>
                    <a:lnTo>
                      <a:pt x="129" y="6"/>
                    </a:lnTo>
                    <a:lnTo>
                      <a:pt x="133" y="6"/>
                    </a:lnTo>
                    <a:lnTo>
                      <a:pt x="137" y="6"/>
                    </a:lnTo>
                    <a:lnTo>
                      <a:pt x="141" y="6"/>
                    </a:lnTo>
                    <a:lnTo>
                      <a:pt x="145" y="6"/>
                    </a:lnTo>
                    <a:lnTo>
                      <a:pt x="149" y="5"/>
                    </a:lnTo>
                    <a:lnTo>
                      <a:pt x="153" y="6"/>
                    </a:lnTo>
                    <a:lnTo>
                      <a:pt x="157" y="6"/>
                    </a:lnTo>
                    <a:lnTo>
                      <a:pt x="161" y="6"/>
                    </a:lnTo>
                    <a:lnTo>
                      <a:pt x="165" y="7"/>
                    </a:lnTo>
                    <a:lnTo>
                      <a:pt x="169" y="7"/>
                    </a:lnTo>
                    <a:lnTo>
                      <a:pt x="173" y="6"/>
                    </a:lnTo>
                    <a:lnTo>
                      <a:pt x="177" y="6"/>
                    </a:lnTo>
                    <a:lnTo>
                      <a:pt x="181" y="6"/>
                    </a:lnTo>
                    <a:lnTo>
                      <a:pt x="185" y="6"/>
                    </a:lnTo>
                    <a:lnTo>
                      <a:pt x="188" y="6"/>
                    </a:lnTo>
                    <a:lnTo>
                      <a:pt x="192" y="6"/>
                    </a:lnTo>
                    <a:lnTo>
                      <a:pt x="196" y="5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6"/>
                    </a:lnTo>
                    <a:lnTo>
                      <a:pt x="224" y="7"/>
                    </a:lnTo>
                    <a:lnTo>
                      <a:pt x="228" y="6"/>
                    </a:lnTo>
                    <a:lnTo>
                      <a:pt x="232" y="6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1" y="5"/>
                    </a:lnTo>
                    <a:lnTo>
                      <a:pt x="255" y="5"/>
                    </a:lnTo>
                    <a:lnTo>
                      <a:pt x="259" y="6"/>
                    </a:lnTo>
                    <a:lnTo>
                      <a:pt x="263" y="6"/>
                    </a:lnTo>
                    <a:lnTo>
                      <a:pt x="267" y="6"/>
                    </a:lnTo>
                    <a:lnTo>
                      <a:pt x="271" y="6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4"/>
                    </a:lnTo>
                    <a:lnTo>
                      <a:pt x="287" y="5"/>
                    </a:lnTo>
                    <a:lnTo>
                      <a:pt x="291" y="7"/>
                    </a:lnTo>
                    <a:lnTo>
                      <a:pt x="295" y="6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18" y="6"/>
                    </a:lnTo>
                    <a:lnTo>
                      <a:pt x="322" y="6"/>
                    </a:lnTo>
                    <a:lnTo>
                      <a:pt x="326" y="5"/>
                    </a:lnTo>
                    <a:lnTo>
                      <a:pt x="330" y="4"/>
                    </a:lnTo>
                    <a:lnTo>
                      <a:pt x="334" y="6"/>
                    </a:lnTo>
                    <a:lnTo>
                      <a:pt x="338" y="6"/>
                    </a:lnTo>
                    <a:lnTo>
                      <a:pt x="342" y="6"/>
                    </a:lnTo>
                    <a:lnTo>
                      <a:pt x="346" y="6"/>
                    </a:lnTo>
                    <a:lnTo>
                      <a:pt x="350" y="5"/>
                    </a:lnTo>
                    <a:lnTo>
                      <a:pt x="354" y="5"/>
                    </a:lnTo>
                    <a:lnTo>
                      <a:pt x="358" y="6"/>
                    </a:lnTo>
                    <a:lnTo>
                      <a:pt x="362" y="5"/>
                    </a:lnTo>
                    <a:lnTo>
                      <a:pt x="366" y="5"/>
                    </a:lnTo>
                    <a:lnTo>
                      <a:pt x="370" y="5"/>
                    </a:lnTo>
                    <a:lnTo>
                      <a:pt x="374" y="6"/>
                    </a:lnTo>
                    <a:lnTo>
                      <a:pt x="377" y="5"/>
                    </a:lnTo>
                    <a:lnTo>
                      <a:pt x="381" y="5"/>
                    </a:lnTo>
                    <a:lnTo>
                      <a:pt x="385" y="5"/>
                    </a:lnTo>
                    <a:lnTo>
                      <a:pt x="389" y="4"/>
                    </a:lnTo>
                    <a:lnTo>
                      <a:pt x="393" y="6"/>
                    </a:lnTo>
                    <a:lnTo>
                      <a:pt x="397" y="4"/>
                    </a:lnTo>
                    <a:lnTo>
                      <a:pt x="401" y="6"/>
                    </a:lnTo>
                    <a:lnTo>
                      <a:pt x="405" y="6"/>
                    </a:lnTo>
                    <a:lnTo>
                      <a:pt x="409" y="6"/>
                    </a:lnTo>
                    <a:lnTo>
                      <a:pt x="413" y="6"/>
                    </a:lnTo>
                    <a:lnTo>
                      <a:pt x="417" y="4"/>
                    </a:lnTo>
                    <a:lnTo>
                      <a:pt x="421" y="4"/>
                    </a:lnTo>
                    <a:lnTo>
                      <a:pt x="425" y="6"/>
                    </a:lnTo>
                    <a:lnTo>
                      <a:pt x="429" y="5"/>
                    </a:lnTo>
                    <a:lnTo>
                      <a:pt x="433" y="6"/>
                    </a:lnTo>
                    <a:lnTo>
                      <a:pt x="437" y="5"/>
                    </a:lnTo>
                    <a:lnTo>
                      <a:pt x="440" y="6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52" y="6"/>
                    </a:lnTo>
                    <a:lnTo>
                      <a:pt x="456" y="5"/>
                    </a:lnTo>
                    <a:lnTo>
                      <a:pt x="460" y="6"/>
                    </a:lnTo>
                    <a:lnTo>
                      <a:pt x="464" y="5"/>
                    </a:lnTo>
                    <a:lnTo>
                      <a:pt x="468" y="4"/>
                    </a:lnTo>
                    <a:lnTo>
                      <a:pt x="472" y="5"/>
                    </a:lnTo>
                    <a:lnTo>
                      <a:pt x="476" y="3"/>
                    </a:lnTo>
                    <a:lnTo>
                      <a:pt x="480" y="5"/>
                    </a:lnTo>
                    <a:lnTo>
                      <a:pt x="484" y="6"/>
                    </a:lnTo>
                    <a:lnTo>
                      <a:pt x="488" y="6"/>
                    </a:lnTo>
                    <a:lnTo>
                      <a:pt x="492" y="5"/>
                    </a:lnTo>
                    <a:lnTo>
                      <a:pt x="496" y="5"/>
                    </a:lnTo>
                    <a:lnTo>
                      <a:pt x="499" y="6"/>
                    </a:lnTo>
                    <a:lnTo>
                      <a:pt x="503" y="6"/>
                    </a:lnTo>
                    <a:lnTo>
                      <a:pt x="507" y="4"/>
                    </a:lnTo>
                    <a:lnTo>
                      <a:pt x="511" y="6"/>
                    </a:lnTo>
                    <a:lnTo>
                      <a:pt x="515" y="5"/>
                    </a:lnTo>
                    <a:lnTo>
                      <a:pt x="519" y="5"/>
                    </a:lnTo>
                    <a:lnTo>
                      <a:pt x="523" y="6"/>
                    </a:lnTo>
                    <a:lnTo>
                      <a:pt x="527" y="5"/>
                    </a:lnTo>
                    <a:lnTo>
                      <a:pt x="531" y="4"/>
                    </a:lnTo>
                    <a:lnTo>
                      <a:pt x="535" y="6"/>
                    </a:lnTo>
                    <a:lnTo>
                      <a:pt x="539" y="4"/>
                    </a:lnTo>
                    <a:lnTo>
                      <a:pt x="543" y="6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4"/>
                    </a:lnTo>
                    <a:lnTo>
                      <a:pt x="578" y="4"/>
                    </a:lnTo>
                    <a:lnTo>
                      <a:pt x="582" y="5"/>
                    </a:lnTo>
                    <a:lnTo>
                      <a:pt x="586" y="5"/>
                    </a:lnTo>
                    <a:lnTo>
                      <a:pt x="590" y="4"/>
                    </a:lnTo>
                    <a:lnTo>
                      <a:pt x="594" y="4"/>
                    </a:lnTo>
                    <a:lnTo>
                      <a:pt x="598" y="5"/>
                    </a:lnTo>
                    <a:lnTo>
                      <a:pt x="602" y="4"/>
                    </a:lnTo>
                    <a:lnTo>
                      <a:pt x="606" y="5"/>
                    </a:lnTo>
                    <a:lnTo>
                      <a:pt x="610" y="4"/>
                    </a:lnTo>
                    <a:lnTo>
                      <a:pt x="614" y="5"/>
                    </a:lnTo>
                    <a:lnTo>
                      <a:pt x="618" y="4"/>
                    </a:lnTo>
                    <a:lnTo>
                      <a:pt x="622" y="5"/>
                    </a:lnTo>
                    <a:lnTo>
                      <a:pt x="625" y="6"/>
                    </a:lnTo>
                    <a:lnTo>
                      <a:pt x="629" y="5"/>
                    </a:lnTo>
                    <a:lnTo>
                      <a:pt x="633" y="4"/>
                    </a:lnTo>
                    <a:lnTo>
                      <a:pt x="637" y="5"/>
                    </a:lnTo>
                    <a:lnTo>
                      <a:pt x="641" y="4"/>
                    </a:lnTo>
                    <a:lnTo>
                      <a:pt x="645" y="5"/>
                    </a:lnTo>
                    <a:lnTo>
                      <a:pt x="649" y="4"/>
                    </a:lnTo>
                    <a:lnTo>
                      <a:pt x="653" y="4"/>
                    </a:lnTo>
                    <a:lnTo>
                      <a:pt x="657" y="4"/>
                    </a:lnTo>
                    <a:lnTo>
                      <a:pt x="661" y="4"/>
                    </a:lnTo>
                    <a:lnTo>
                      <a:pt x="665" y="4"/>
                    </a:lnTo>
                    <a:lnTo>
                      <a:pt x="669" y="4"/>
                    </a:lnTo>
                    <a:lnTo>
                      <a:pt x="673" y="5"/>
                    </a:lnTo>
                    <a:lnTo>
                      <a:pt x="677" y="5"/>
                    </a:lnTo>
                    <a:lnTo>
                      <a:pt x="681" y="4"/>
                    </a:lnTo>
                    <a:lnTo>
                      <a:pt x="685" y="5"/>
                    </a:lnTo>
                    <a:lnTo>
                      <a:pt x="688" y="4"/>
                    </a:lnTo>
                    <a:lnTo>
                      <a:pt x="692" y="5"/>
                    </a:lnTo>
                    <a:lnTo>
                      <a:pt x="696" y="3"/>
                    </a:lnTo>
                    <a:lnTo>
                      <a:pt x="700" y="4"/>
                    </a:lnTo>
                    <a:lnTo>
                      <a:pt x="704" y="4"/>
                    </a:lnTo>
                    <a:lnTo>
                      <a:pt x="708" y="4"/>
                    </a:lnTo>
                    <a:lnTo>
                      <a:pt x="712" y="4"/>
                    </a:lnTo>
                    <a:lnTo>
                      <a:pt x="716" y="5"/>
                    </a:lnTo>
                    <a:lnTo>
                      <a:pt x="720" y="4"/>
                    </a:lnTo>
                    <a:lnTo>
                      <a:pt x="724" y="5"/>
                    </a:lnTo>
                    <a:lnTo>
                      <a:pt x="728" y="4"/>
                    </a:lnTo>
                    <a:lnTo>
                      <a:pt x="732" y="5"/>
                    </a:lnTo>
                    <a:lnTo>
                      <a:pt x="736" y="3"/>
                    </a:lnTo>
                    <a:lnTo>
                      <a:pt x="740" y="5"/>
                    </a:lnTo>
                    <a:lnTo>
                      <a:pt x="744" y="4"/>
                    </a:lnTo>
                    <a:lnTo>
                      <a:pt x="748" y="4"/>
                    </a:lnTo>
                    <a:lnTo>
                      <a:pt x="751" y="3"/>
                    </a:lnTo>
                    <a:lnTo>
                      <a:pt x="755" y="5"/>
                    </a:lnTo>
                    <a:lnTo>
                      <a:pt x="759" y="3"/>
                    </a:lnTo>
                    <a:lnTo>
                      <a:pt x="763" y="4"/>
                    </a:lnTo>
                    <a:lnTo>
                      <a:pt x="767" y="2"/>
                    </a:lnTo>
                    <a:lnTo>
                      <a:pt x="771" y="4"/>
                    </a:lnTo>
                    <a:lnTo>
                      <a:pt x="775" y="4"/>
                    </a:lnTo>
                    <a:lnTo>
                      <a:pt x="779" y="3"/>
                    </a:lnTo>
                    <a:lnTo>
                      <a:pt x="783" y="4"/>
                    </a:lnTo>
                    <a:lnTo>
                      <a:pt x="787" y="4"/>
                    </a:lnTo>
                    <a:lnTo>
                      <a:pt x="791" y="3"/>
                    </a:lnTo>
                    <a:lnTo>
                      <a:pt x="795" y="4"/>
                    </a:lnTo>
                    <a:lnTo>
                      <a:pt x="799" y="3"/>
                    </a:lnTo>
                    <a:lnTo>
                      <a:pt x="803" y="4"/>
                    </a:lnTo>
                    <a:lnTo>
                      <a:pt x="807" y="4"/>
                    </a:lnTo>
                    <a:lnTo>
                      <a:pt x="811" y="3"/>
                    </a:lnTo>
                    <a:lnTo>
                      <a:pt x="814" y="3"/>
                    </a:lnTo>
                    <a:lnTo>
                      <a:pt x="818" y="2"/>
                    </a:lnTo>
                    <a:lnTo>
                      <a:pt x="822" y="4"/>
                    </a:lnTo>
                    <a:lnTo>
                      <a:pt x="826" y="4"/>
                    </a:lnTo>
                    <a:lnTo>
                      <a:pt x="830" y="4"/>
                    </a:lnTo>
                    <a:lnTo>
                      <a:pt x="834" y="3"/>
                    </a:lnTo>
                    <a:lnTo>
                      <a:pt x="838" y="4"/>
                    </a:lnTo>
                    <a:lnTo>
                      <a:pt x="842" y="3"/>
                    </a:lnTo>
                    <a:lnTo>
                      <a:pt x="846" y="4"/>
                    </a:lnTo>
                    <a:lnTo>
                      <a:pt x="850" y="3"/>
                    </a:lnTo>
                    <a:lnTo>
                      <a:pt x="854" y="3"/>
                    </a:lnTo>
                    <a:lnTo>
                      <a:pt x="858" y="3"/>
                    </a:lnTo>
                    <a:lnTo>
                      <a:pt x="862" y="4"/>
                    </a:lnTo>
                    <a:lnTo>
                      <a:pt x="866" y="3"/>
                    </a:lnTo>
                    <a:lnTo>
                      <a:pt x="870" y="3"/>
                    </a:lnTo>
                    <a:lnTo>
                      <a:pt x="874" y="3"/>
                    </a:lnTo>
                    <a:lnTo>
                      <a:pt x="877" y="3"/>
                    </a:lnTo>
                    <a:lnTo>
                      <a:pt x="881" y="3"/>
                    </a:lnTo>
                    <a:lnTo>
                      <a:pt x="885" y="3"/>
                    </a:lnTo>
                    <a:lnTo>
                      <a:pt x="889" y="4"/>
                    </a:lnTo>
                    <a:lnTo>
                      <a:pt x="893" y="4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4"/>
                    </a:lnTo>
                    <a:lnTo>
                      <a:pt x="909" y="3"/>
                    </a:lnTo>
                    <a:lnTo>
                      <a:pt x="913" y="4"/>
                    </a:lnTo>
                    <a:lnTo>
                      <a:pt x="917" y="3"/>
                    </a:lnTo>
                    <a:lnTo>
                      <a:pt x="921" y="3"/>
                    </a:lnTo>
                    <a:lnTo>
                      <a:pt x="925" y="4"/>
                    </a:lnTo>
                    <a:lnTo>
                      <a:pt x="929" y="3"/>
                    </a:lnTo>
                    <a:lnTo>
                      <a:pt x="933" y="3"/>
                    </a:lnTo>
                    <a:lnTo>
                      <a:pt x="937" y="4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3"/>
                    </a:lnTo>
                    <a:lnTo>
                      <a:pt x="952" y="2"/>
                    </a:lnTo>
                    <a:lnTo>
                      <a:pt x="956" y="4"/>
                    </a:lnTo>
                    <a:lnTo>
                      <a:pt x="960" y="3"/>
                    </a:lnTo>
                    <a:lnTo>
                      <a:pt x="964" y="4"/>
                    </a:lnTo>
                    <a:lnTo>
                      <a:pt x="968" y="3"/>
                    </a:lnTo>
                    <a:lnTo>
                      <a:pt x="972" y="3"/>
                    </a:lnTo>
                    <a:lnTo>
                      <a:pt x="976" y="4"/>
                    </a:lnTo>
                    <a:lnTo>
                      <a:pt x="980" y="2"/>
                    </a:lnTo>
                    <a:lnTo>
                      <a:pt x="984" y="3"/>
                    </a:lnTo>
                    <a:lnTo>
                      <a:pt x="988" y="4"/>
                    </a:lnTo>
                    <a:lnTo>
                      <a:pt x="992" y="2"/>
                    </a:lnTo>
                    <a:lnTo>
                      <a:pt x="996" y="3"/>
                    </a:lnTo>
                    <a:lnTo>
                      <a:pt x="999" y="3"/>
                    </a:lnTo>
                    <a:lnTo>
                      <a:pt x="1003" y="2"/>
                    </a:lnTo>
                    <a:lnTo>
                      <a:pt x="1007" y="3"/>
                    </a:lnTo>
                    <a:lnTo>
                      <a:pt x="1011" y="2"/>
                    </a:lnTo>
                    <a:lnTo>
                      <a:pt x="1015" y="3"/>
                    </a:lnTo>
                    <a:lnTo>
                      <a:pt x="1019" y="2"/>
                    </a:lnTo>
                    <a:lnTo>
                      <a:pt x="1023" y="3"/>
                    </a:lnTo>
                    <a:lnTo>
                      <a:pt x="1027" y="2"/>
                    </a:lnTo>
                    <a:lnTo>
                      <a:pt x="1031" y="2"/>
                    </a:lnTo>
                    <a:lnTo>
                      <a:pt x="1035" y="4"/>
                    </a:lnTo>
                    <a:lnTo>
                      <a:pt x="1039" y="2"/>
                    </a:lnTo>
                    <a:lnTo>
                      <a:pt x="1043" y="2"/>
                    </a:lnTo>
                    <a:lnTo>
                      <a:pt x="1047" y="2"/>
                    </a:lnTo>
                    <a:lnTo>
                      <a:pt x="1051" y="2"/>
                    </a:lnTo>
                    <a:lnTo>
                      <a:pt x="1055" y="3"/>
                    </a:lnTo>
                    <a:lnTo>
                      <a:pt x="1059" y="3"/>
                    </a:lnTo>
                    <a:lnTo>
                      <a:pt x="1062" y="3"/>
                    </a:lnTo>
                    <a:lnTo>
                      <a:pt x="1066" y="2"/>
                    </a:lnTo>
                    <a:lnTo>
                      <a:pt x="1070" y="3"/>
                    </a:lnTo>
                    <a:lnTo>
                      <a:pt x="1074" y="2"/>
                    </a:lnTo>
                    <a:lnTo>
                      <a:pt x="1078" y="3"/>
                    </a:lnTo>
                    <a:lnTo>
                      <a:pt x="1082" y="2"/>
                    </a:lnTo>
                    <a:lnTo>
                      <a:pt x="1086" y="1"/>
                    </a:lnTo>
                    <a:lnTo>
                      <a:pt x="1090" y="2"/>
                    </a:lnTo>
                    <a:lnTo>
                      <a:pt x="1094" y="2"/>
                    </a:lnTo>
                    <a:lnTo>
                      <a:pt x="1098" y="3"/>
                    </a:lnTo>
                    <a:lnTo>
                      <a:pt x="1102" y="2"/>
                    </a:lnTo>
                    <a:lnTo>
                      <a:pt x="1106" y="3"/>
                    </a:lnTo>
                    <a:lnTo>
                      <a:pt x="1110" y="2"/>
                    </a:lnTo>
                    <a:lnTo>
                      <a:pt x="1114" y="2"/>
                    </a:lnTo>
                    <a:lnTo>
                      <a:pt x="1118" y="1"/>
                    </a:lnTo>
                    <a:lnTo>
                      <a:pt x="1122" y="1"/>
                    </a:lnTo>
                    <a:lnTo>
                      <a:pt x="1125" y="2"/>
                    </a:lnTo>
                    <a:lnTo>
                      <a:pt x="1129" y="1"/>
                    </a:lnTo>
                    <a:lnTo>
                      <a:pt x="1133" y="1"/>
                    </a:lnTo>
                    <a:lnTo>
                      <a:pt x="1137" y="3"/>
                    </a:lnTo>
                    <a:lnTo>
                      <a:pt x="1141" y="2"/>
                    </a:lnTo>
                    <a:lnTo>
                      <a:pt x="1145" y="2"/>
                    </a:lnTo>
                    <a:lnTo>
                      <a:pt x="1149" y="3"/>
                    </a:lnTo>
                    <a:lnTo>
                      <a:pt x="1153" y="4"/>
                    </a:lnTo>
                    <a:lnTo>
                      <a:pt x="1157" y="2"/>
                    </a:lnTo>
                    <a:lnTo>
                      <a:pt x="1161" y="3"/>
                    </a:lnTo>
                    <a:lnTo>
                      <a:pt x="1165" y="3"/>
                    </a:lnTo>
                    <a:lnTo>
                      <a:pt x="1169" y="1"/>
                    </a:lnTo>
                    <a:lnTo>
                      <a:pt x="1173" y="3"/>
                    </a:lnTo>
                    <a:lnTo>
                      <a:pt x="1177" y="2"/>
                    </a:lnTo>
                    <a:lnTo>
                      <a:pt x="1181" y="2"/>
                    </a:lnTo>
                    <a:lnTo>
                      <a:pt x="1185" y="1"/>
                    </a:lnTo>
                    <a:lnTo>
                      <a:pt x="1188" y="2"/>
                    </a:lnTo>
                    <a:lnTo>
                      <a:pt x="1192" y="3"/>
                    </a:lnTo>
                    <a:lnTo>
                      <a:pt x="1196" y="2"/>
                    </a:lnTo>
                    <a:lnTo>
                      <a:pt x="1200" y="2"/>
                    </a:lnTo>
                    <a:lnTo>
                      <a:pt x="1204" y="2"/>
                    </a:lnTo>
                    <a:lnTo>
                      <a:pt x="1208" y="2"/>
                    </a:lnTo>
                    <a:lnTo>
                      <a:pt x="1212" y="2"/>
                    </a:lnTo>
                    <a:lnTo>
                      <a:pt x="1216" y="2"/>
                    </a:lnTo>
                    <a:lnTo>
                      <a:pt x="1220" y="2"/>
                    </a:lnTo>
                    <a:lnTo>
                      <a:pt x="1224" y="1"/>
                    </a:lnTo>
                    <a:lnTo>
                      <a:pt x="1228" y="3"/>
                    </a:lnTo>
                    <a:lnTo>
                      <a:pt x="1232" y="2"/>
                    </a:lnTo>
                    <a:lnTo>
                      <a:pt x="1236" y="2"/>
                    </a:lnTo>
                    <a:lnTo>
                      <a:pt x="1240" y="1"/>
                    </a:lnTo>
                    <a:lnTo>
                      <a:pt x="1244" y="3"/>
                    </a:lnTo>
                    <a:lnTo>
                      <a:pt x="1248" y="3"/>
                    </a:lnTo>
                    <a:lnTo>
                      <a:pt x="1251" y="4"/>
                    </a:lnTo>
                    <a:lnTo>
                      <a:pt x="1255" y="3"/>
                    </a:lnTo>
                    <a:lnTo>
                      <a:pt x="1259" y="2"/>
                    </a:lnTo>
                    <a:lnTo>
                      <a:pt x="1263" y="2"/>
                    </a:lnTo>
                    <a:lnTo>
                      <a:pt x="1267" y="2"/>
                    </a:lnTo>
                    <a:lnTo>
                      <a:pt x="1271" y="2"/>
                    </a:lnTo>
                    <a:lnTo>
                      <a:pt x="1275" y="3"/>
                    </a:lnTo>
                    <a:lnTo>
                      <a:pt x="1279" y="2"/>
                    </a:lnTo>
                    <a:lnTo>
                      <a:pt x="1283" y="2"/>
                    </a:lnTo>
                    <a:lnTo>
                      <a:pt x="1287" y="2"/>
                    </a:lnTo>
                    <a:lnTo>
                      <a:pt x="1291" y="2"/>
                    </a:lnTo>
                    <a:lnTo>
                      <a:pt x="1295" y="2"/>
                    </a:lnTo>
                    <a:lnTo>
                      <a:pt x="1299" y="3"/>
                    </a:lnTo>
                    <a:lnTo>
                      <a:pt x="1303" y="2"/>
                    </a:lnTo>
                    <a:lnTo>
                      <a:pt x="1307" y="2"/>
                    </a:lnTo>
                    <a:lnTo>
                      <a:pt x="1311" y="2"/>
                    </a:lnTo>
                    <a:lnTo>
                      <a:pt x="1314" y="2"/>
                    </a:lnTo>
                    <a:lnTo>
                      <a:pt x="1318" y="2"/>
                    </a:lnTo>
                    <a:lnTo>
                      <a:pt x="1322" y="2"/>
                    </a:lnTo>
                    <a:lnTo>
                      <a:pt x="1326" y="2"/>
                    </a:lnTo>
                    <a:lnTo>
                      <a:pt x="1330" y="3"/>
                    </a:lnTo>
                    <a:lnTo>
                      <a:pt x="1334" y="2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2"/>
                    </a:lnTo>
                    <a:lnTo>
                      <a:pt x="1350" y="2"/>
                    </a:lnTo>
                    <a:lnTo>
                      <a:pt x="1354" y="2"/>
                    </a:lnTo>
                    <a:lnTo>
                      <a:pt x="1358" y="1"/>
                    </a:lnTo>
                    <a:lnTo>
                      <a:pt x="1362" y="2"/>
                    </a:lnTo>
                    <a:lnTo>
                      <a:pt x="1366" y="3"/>
                    </a:lnTo>
                    <a:lnTo>
                      <a:pt x="1370" y="3"/>
                    </a:lnTo>
                    <a:lnTo>
                      <a:pt x="1374" y="1"/>
                    </a:lnTo>
                    <a:lnTo>
                      <a:pt x="1377" y="2"/>
                    </a:lnTo>
                    <a:lnTo>
                      <a:pt x="1381" y="1"/>
                    </a:lnTo>
                    <a:lnTo>
                      <a:pt x="1385" y="2"/>
                    </a:lnTo>
                    <a:lnTo>
                      <a:pt x="1389" y="2"/>
                    </a:lnTo>
                    <a:lnTo>
                      <a:pt x="1393" y="2"/>
                    </a:lnTo>
                    <a:lnTo>
                      <a:pt x="1397" y="2"/>
                    </a:lnTo>
                    <a:lnTo>
                      <a:pt x="1401" y="2"/>
                    </a:lnTo>
                    <a:lnTo>
                      <a:pt x="1405" y="2"/>
                    </a:lnTo>
                    <a:lnTo>
                      <a:pt x="1409" y="1"/>
                    </a:lnTo>
                    <a:lnTo>
                      <a:pt x="1413" y="1"/>
                    </a:lnTo>
                    <a:lnTo>
                      <a:pt x="1417" y="2"/>
                    </a:lnTo>
                    <a:lnTo>
                      <a:pt x="1421" y="2"/>
                    </a:lnTo>
                    <a:lnTo>
                      <a:pt x="1425" y="2"/>
                    </a:lnTo>
                    <a:lnTo>
                      <a:pt x="1429" y="2"/>
                    </a:lnTo>
                    <a:lnTo>
                      <a:pt x="1433" y="2"/>
                    </a:lnTo>
                    <a:lnTo>
                      <a:pt x="1437" y="2"/>
                    </a:lnTo>
                    <a:lnTo>
                      <a:pt x="1440" y="1"/>
                    </a:lnTo>
                    <a:lnTo>
                      <a:pt x="1444" y="2"/>
                    </a:lnTo>
                    <a:lnTo>
                      <a:pt x="1448" y="3"/>
                    </a:lnTo>
                    <a:lnTo>
                      <a:pt x="1452" y="2"/>
                    </a:lnTo>
                    <a:lnTo>
                      <a:pt x="1456" y="3"/>
                    </a:lnTo>
                    <a:lnTo>
                      <a:pt x="1460" y="3"/>
                    </a:lnTo>
                    <a:lnTo>
                      <a:pt x="1464" y="2"/>
                    </a:lnTo>
                    <a:lnTo>
                      <a:pt x="1468" y="1"/>
                    </a:lnTo>
                    <a:lnTo>
                      <a:pt x="1472" y="2"/>
                    </a:lnTo>
                    <a:lnTo>
                      <a:pt x="1476" y="2"/>
                    </a:lnTo>
                    <a:lnTo>
                      <a:pt x="1480" y="1"/>
                    </a:lnTo>
                    <a:lnTo>
                      <a:pt x="1484" y="2"/>
                    </a:lnTo>
                    <a:lnTo>
                      <a:pt x="1488" y="2"/>
                    </a:lnTo>
                    <a:lnTo>
                      <a:pt x="1492" y="2"/>
                    </a:lnTo>
                    <a:lnTo>
                      <a:pt x="1496" y="3"/>
                    </a:lnTo>
                    <a:lnTo>
                      <a:pt x="1499" y="2"/>
                    </a:lnTo>
                    <a:lnTo>
                      <a:pt x="1503" y="2"/>
                    </a:lnTo>
                    <a:lnTo>
                      <a:pt x="1507" y="2"/>
                    </a:lnTo>
                    <a:lnTo>
                      <a:pt x="1511" y="3"/>
                    </a:lnTo>
                    <a:lnTo>
                      <a:pt x="1515" y="3"/>
                    </a:lnTo>
                    <a:lnTo>
                      <a:pt x="1519" y="3"/>
                    </a:lnTo>
                    <a:lnTo>
                      <a:pt x="1523" y="2"/>
                    </a:lnTo>
                    <a:lnTo>
                      <a:pt x="1527" y="1"/>
                    </a:lnTo>
                    <a:lnTo>
                      <a:pt x="1531" y="2"/>
                    </a:lnTo>
                    <a:lnTo>
                      <a:pt x="1535" y="2"/>
                    </a:lnTo>
                    <a:lnTo>
                      <a:pt x="1539" y="3"/>
                    </a:lnTo>
                    <a:lnTo>
                      <a:pt x="1543" y="2"/>
                    </a:lnTo>
                    <a:lnTo>
                      <a:pt x="1547" y="2"/>
                    </a:lnTo>
                    <a:lnTo>
                      <a:pt x="1551" y="2"/>
                    </a:lnTo>
                    <a:lnTo>
                      <a:pt x="1555" y="2"/>
                    </a:lnTo>
                    <a:lnTo>
                      <a:pt x="1559" y="2"/>
                    </a:lnTo>
                    <a:lnTo>
                      <a:pt x="1562" y="2"/>
                    </a:lnTo>
                    <a:lnTo>
                      <a:pt x="1566" y="4"/>
                    </a:lnTo>
                    <a:lnTo>
                      <a:pt x="1570" y="4"/>
                    </a:lnTo>
                    <a:lnTo>
                      <a:pt x="1574" y="3"/>
                    </a:lnTo>
                    <a:lnTo>
                      <a:pt x="1578" y="2"/>
                    </a:lnTo>
                    <a:lnTo>
                      <a:pt x="1582" y="2"/>
                    </a:lnTo>
                    <a:lnTo>
                      <a:pt x="1586" y="1"/>
                    </a:lnTo>
                    <a:lnTo>
                      <a:pt x="1590" y="2"/>
                    </a:lnTo>
                    <a:lnTo>
                      <a:pt x="1594" y="2"/>
                    </a:lnTo>
                    <a:lnTo>
                      <a:pt x="1598" y="1"/>
                    </a:lnTo>
                    <a:lnTo>
                      <a:pt x="1602" y="3"/>
                    </a:lnTo>
                    <a:lnTo>
                      <a:pt x="1606" y="2"/>
                    </a:lnTo>
                    <a:lnTo>
                      <a:pt x="1610" y="2"/>
                    </a:lnTo>
                    <a:lnTo>
                      <a:pt x="1614" y="3"/>
                    </a:lnTo>
                    <a:lnTo>
                      <a:pt x="1618" y="3"/>
                    </a:lnTo>
                    <a:lnTo>
                      <a:pt x="1622" y="2"/>
                    </a:lnTo>
                    <a:lnTo>
                      <a:pt x="1625" y="2"/>
                    </a:lnTo>
                    <a:lnTo>
                      <a:pt x="1629" y="2"/>
                    </a:lnTo>
                    <a:lnTo>
                      <a:pt x="1633" y="3"/>
                    </a:lnTo>
                    <a:lnTo>
                      <a:pt x="1637" y="2"/>
                    </a:lnTo>
                    <a:lnTo>
                      <a:pt x="1641" y="2"/>
                    </a:lnTo>
                    <a:lnTo>
                      <a:pt x="1645" y="2"/>
                    </a:lnTo>
                    <a:lnTo>
                      <a:pt x="1649" y="2"/>
                    </a:lnTo>
                    <a:lnTo>
                      <a:pt x="1653" y="2"/>
                    </a:lnTo>
                    <a:lnTo>
                      <a:pt x="1657" y="2"/>
                    </a:lnTo>
                    <a:lnTo>
                      <a:pt x="1661" y="2"/>
                    </a:lnTo>
                    <a:lnTo>
                      <a:pt x="1665" y="2"/>
                    </a:lnTo>
                    <a:lnTo>
                      <a:pt x="1669" y="2"/>
                    </a:lnTo>
                    <a:lnTo>
                      <a:pt x="1673" y="3"/>
                    </a:lnTo>
                    <a:lnTo>
                      <a:pt x="1677" y="3"/>
                    </a:lnTo>
                    <a:lnTo>
                      <a:pt x="1681" y="3"/>
                    </a:lnTo>
                    <a:lnTo>
                      <a:pt x="1685" y="3"/>
                    </a:lnTo>
                    <a:lnTo>
                      <a:pt x="1688" y="2"/>
                    </a:lnTo>
                    <a:lnTo>
                      <a:pt x="1692" y="2"/>
                    </a:lnTo>
                    <a:lnTo>
                      <a:pt x="1696" y="2"/>
                    </a:lnTo>
                    <a:lnTo>
                      <a:pt x="1700" y="2"/>
                    </a:lnTo>
                    <a:lnTo>
                      <a:pt x="1704" y="2"/>
                    </a:lnTo>
                    <a:lnTo>
                      <a:pt x="1708" y="2"/>
                    </a:lnTo>
                    <a:lnTo>
                      <a:pt x="1712" y="2"/>
                    </a:lnTo>
                    <a:lnTo>
                      <a:pt x="1716" y="2"/>
                    </a:lnTo>
                    <a:lnTo>
                      <a:pt x="1720" y="2"/>
                    </a:lnTo>
                    <a:lnTo>
                      <a:pt x="1724" y="2"/>
                    </a:lnTo>
                    <a:lnTo>
                      <a:pt x="1728" y="2"/>
                    </a:lnTo>
                    <a:lnTo>
                      <a:pt x="1732" y="3"/>
                    </a:lnTo>
                    <a:lnTo>
                      <a:pt x="1736" y="3"/>
                    </a:lnTo>
                    <a:lnTo>
                      <a:pt x="1740" y="2"/>
                    </a:lnTo>
                    <a:lnTo>
                      <a:pt x="1744" y="2"/>
                    </a:lnTo>
                    <a:lnTo>
                      <a:pt x="1748" y="2"/>
                    </a:lnTo>
                    <a:lnTo>
                      <a:pt x="1751" y="2"/>
                    </a:lnTo>
                    <a:lnTo>
                      <a:pt x="1755" y="2"/>
                    </a:lnTo>
                    <a:lnTo>
                      <a:pt x="1759" y="2"/>
                    </a:lnTo>
                    <a:lnTo>
                      <a:pt x="1763" y="2"/>
                    </a:lnTo>
                    <a:lnTo>
                      <a:pt x="1767" y="3"/>
                    </a:lnTo>
                    <a:lnTo>
                      <a:pt x="1771" y="3"/>
                    </a:lnTo>
                    <a:lnTo>
                      <a:pt x="1775" y="1"/>
                    </a:lnTo>
                    <a:lnTo>
                      <a:pt x="1779" y="2"/>
                    </a:lnTo>
                    <a:lnTo>
                      <a:pt x="1783" y="3"/>
                    </a:lnTo>
                    <a:lnTo>
                      <a:pt x="1787" y="4"/>
                    </a:lnTo>
                    <a:lnTo>
                      <a:pt x="1791" y="3"/>
                    </a:lnTo>
                    <a:lnTo>
                      <a:pt x="1795" y="4"/>
                    </a:lnTo>
                    <a:lnTo>
                      <a:pt x="1799" y="2"/>
                    </a:lnTo>
                    <a:lnTo>
                      <a:pt x="1803" y="2"/>
                    </a:lnTo>
                    <a:lnTo>
                      <a:pt x="1807" y="3"/>
                    </a:lnTo>
                    <a:lnTo>
                      <a:pt x="1811" y="2"/>
                    </a:lnTo>
                    <a:lnTo>
                      <a:pt x="1814" y="3"/>
                    </a:lnTo>
                    <a:lnTo>
                      <a:pt x="1818" y="2"/>
                    </a:lnTo>
                    <a:lnTo>
                      <a:pt x="1822" y="3"/>
                    </a:lnTo>
                    <a:lnTo>
                      <a:pt x="1826" y="2"/>
                    </a:lnTo>
                    <a:lnTo>
                      <a:pt x="1830" y="3"/>
                    </a:lnTo>
                    <a:lnTo>
                      <a:pt x="1834" y="2"/>
                    </a:lnTo>
                    <a:lnTo>
                      <a:pt x="1838" y="2"/>
                    </a:lnTo>
                    <a:lnTo>
                      <a:pt x="1842" y="3"/>
                    </a:lnTo>
                    <a:lnTo>
                      <a:pt x="1846" y="3"/>
                    </a:lnTo>
                    <a:lnTo>
                      <a:pt x="1850" y="3"/>
                    </a:lnTo>
                    <a:lnTo>
                      <a:pt x="1854" y="2"/>
                    </a:lnTo>
                    <a:lnTo>
                      <a:pt x="1858" y="3"/>
                    </a:lnTo>
                    <a:lnTo>
                      <a:pt x="1862" y="2"/>
                    </a:lnTo>
                    <a:lnTo>
                      <a:pt x="1866" y="3"/>
                    </a:lnTo>
                    <a:lnTo>
                      <a:pt x="1870" y="2"/>
                    </a:lnTo>
                    <a:lnTo>
                      <a:pt x="1874" y="3"/>
                    </a:lnTo>
                    <a:lnTo>
                      <a:pt x="1877" y="2"/>
                    </a:lnTo>
                    <a:lnTo>
                      <a:pt x="1881" y="3"/>
                    </a:lnTo>
                    <a:lnTo>
                      <a:pt x="1885" y="4"/>
                    </a:lnTo>
                    <a:lnTo>
                      <a:pt x="1889" y="4"/>
                    </a:lnTo>
                    <a:lnTo>
                      <a:pt x="1893" y="4"/>
                    </a:lnTo>
                    <a:lnTo>
                      <a:pt x="1897" y="4"/>
                    </a:lnTo>
                    <a:lnTo>
                      <a:pt x="1901" y="3"/>
                    </a:lnTo>
                    <a:lnTo>
                      <a:pt x="1905" y="3"/>
                    </a:lnTo>
                    <a:lnTo>
                      <a:pt x="1909" y="2"/>
                    </a:lnTo>
                    <a:lnTo>
                      <a:pt x="1913" y="2"/>
                    </a:lnTo>
                    <a:lnTo>
                      <a:pt x="1917" y="4"/>
                    </a:lnTo>
                    <a:lnTo>
                      <a:pt x="1921" y="3"/>
                    </a:lnTo>
                    <a:lnTo>
                      <a:pt x="1925" y="3"/>
                    </a:lnTo>
                    <a:lnTo>
                      <a:pt x="1929" y="3"/>
                    </a:lnTo>
                    <a:lnTo>
                      <a:pt x="1933" y="3"/>
                    </a:lnTo>
                    <a:lnTo>
                      <a:pt x="1937" y="3"/>
                    </a:lnTo>
                    <a:lnTo>
                      <a:pt x="1940" y="3"/>
                    </a:lnTo>
                    <a:lnTo>
                      <a:pt x="1944" y="3"/>
                    </a:lnTo>
                    <a:lnTo>
                      <a:pt x="1948" y="2"/>
                    </a:lnTo>
                    <a:lnTo>
                      <a:pt x="1952" y="4"/>
                    </a:lnTo>
                    <a:lnTo>
                      <a:pt x="1956" y="2"/>
                    </a:lnTo>
                    <a:lnTo>
                      <a:pt x="1960" y="3"/>
                    </a:lnTo>
                    <a:lnTo>
                      <a:pt x="1964" y="3"/>
                    </a:lnTo>
                    <a:lnTo>
                      <a:pt x="1968" y="3"/>
                    </a:lnTo>
                    <a:lnTo>
                      <a:pt x="1972" y="3"/>
                    </a:lnTo>
                    <a:lnTo>
                      <a:pt x="1976" y="2"/>
                    </a:lnTo>
                    <a:lnTo>
                      <a:pt x="1980" y="2"/>
                    </a:lnTo>
                    <a:lnTo>
                      <a:pt x="1984" y="2"/>
                    </a:lnTo>
                    <a:lnTo>
                      <a:pt x="1988" y="2"/>
                    </a:lnTo>
                    <a:lnTo>
                      <a:pt x="1992" y="4"/>
                    </a:lnTo>
                    <a:lnTo>
                      <a:pt x="1996" y="3"/>
                    </a:lnTo>
                    <a:lnTo>
                      <a:pt x="1999" y="2"/>
                    </a:lnTo>
                    <a:lnTo>
                      <a:pt x="2003" y="2"/>
                    </a:lnTo>
                    <a:lnTo>
                      <a:pt x="2007" y="3"/>
                    </a:lnTo>
                    <a:lnTo>
                      <a:pt x="2011" y="4"/>
                    </a:lnTo>
                    <a:lnTo>
                      <a:pt x="2015" y="2"/>
                    </a:lnTo>
                    <a:lnTo>
                      <a:pt x="2019" y="2"/>
                    </a:lnTo>
                    <a:lnTo>
                      <a:pt x="2023" y="2"/>
                    </a:lnTo>
                    <a:lnTo>
                      <a:pt x="2027" y="2"/>
                    </a:lnTo>
                    <a:lnTo>
                      <a:pt x="2031" y="3"/>
                    </a:lnTo>
                    <a:lnTo>
                      <a:pt x="2035" y="3"/>
                    </a:lnTo>
                    <a:lnTo>
                      <a:pt x="2039" y="2"/>
                    </a:lnTo>
                    <a:lnTo>
                      <a:pt x="2043" y="3"/>
                    </a:lnTo>
                    <a:lnTo>
                      <a:pt x="2047" y="4"/>
                    </a:lnTo>
                    <a:lnTo>
                      <a:pt x="2051" y="3"/>
                    </a:lnTo>
                    <a:lnTo>
                      <a:pt x="2055" y="4"/>
                    </a:lnTo>
                    <a:lnTo>
                      <a:pt x="2059" y="2"/>
                    </a:lnTo>
                    <a:lnTo>
                      <a:pt x="2062" y="2"/>
                    </a:lnTo>
                    <a:lnTo>
                      <a:pt x="2066" y="2"/>
                    </a:lnTo>
                    <a:lnTo>
                      <a:pt x="2070" y="3"/>
                    </a:lnTo>
                    <a:lnTo>
                      <a:pt x="2074" y="3"/>
                    </a:lnTo>
                    <a:lnTo>
                      <a:pt x="2078" y="3"/>
                    </a:lnTo>
                    <a:lnTo>
                      <a:pt x="2082" y="3"/>
                    </a:lnTo>
                    <a:lnTo>
                      <a:pt x="2086" y="3"/>
                    </a:lnTo>
                    <a:lnTo>
                      <a:pt x="2090" y="3"/>
                    </a:lnTo>
                    <a:lnTo>
                      <a:pt x="2094" y="4"/>
                    </a:lnTo>
                    <a:lnTo>
                      <a:pt x="2098" y="4"/>
                    </a:lnTo>
                    <a:lnTo>
                      <a:pt x="2102" y="3"/>
                    </a:lnTo>
                    <a:lnTo>
                      <a:pt x="2106" y="3"/>
                    </a:lnTo>
                    <a:lnTo>
                      <a:pt x="2110" y="3"/>
                    </a:lnTo>
                    <a:lnTo>
                      <a:pt x="2114" y="3"/>
                    </a:lnTo>
                    <a:lnTo>
                      <a:pt x="2118" y="4"/>
                    </a:lnTo>
                    <a:lnTo>
                      <a:pt x="2122" y="3"/>
                    </a:lnTo>
                    <a:lnTo>
                      <a:pt x="2125" y="3"/>
                    </a:lnTo>
                    <a:lnTo>
                      <a:pt x="2129" y="3"/>
                    </a:lnTo>
                    <a:lnTo>
                      <a:pt x="2133" y="3"/>
                    </a:lnTo>
                    <a:lnTo>
                      <a:pt x="2137" y="3"/>
                    </a:lnTo>
                    <a:lnTo>
                      <a:pt x="2141" y="4"/>
                    </a:lnTo>
                    <a:lnTo>
                      <a:pt x="2145" y="2"/>
                    </a:lnTo>
                    <a:lnTo>
                      <a:pt x="2149" y="4"/>
                    </a:lnTo>
                    <a:lnTo>
                      <a:pt x="2153" y="2"/>
                    </a:lnTo>
                    <a:lnTo>
                      <a:pt x="2157" y="3"/>
                    </a:lnTo>
                    <a:lnTo>
                      <a:pt x="2161" y="3"/>
                    </a:lnTo>
                    <a:lnTo>
                      <a:pt x="2165" y="4"/>
                    </a:lnTo>
                    <a:lnTo>
                      <a:pt x="2169" y="3"/>
                    </a:lnTo>
                    <a:lnTo>
                      <a:pt x="2173" y="3"/>
                    </a:lnTo>
                    <a:lnTo>
                      <a:pt x="2177" y="4"/>
                    </a:lnTo>
                    <a:lnTo>
                      <a:pt x="2181" y="3"/>
                    </a:lnTo>
                    <a:lnTo>
                      <a:pt x="2185" y="2"/>
                    </a:lnTo>
                    <a:lnTo>
                      <a:pt x="2188" y="3"/>
                    </a:lnTo>
                    <a:lnTo>
                      <a:pt x="2192" y="3"/>
                    </a:lnTo>
                    <a:lnTo>
                      <a:pt x="2196" y="4"/>
                    </a:lnTo>
                    <a:lnTo>
                      <a:pt x="2200" y="2"/>
                    </a:lnTo>
                    <a:lnTo>
                      <a:pt x="2204" y="3"/>
                    </a:lnTo>
                    <a:lnTo>
                      <a:pt x="2208" y="3"/>
                    </a:lnTo>
                    <a:lnTo>
                      <a:pt x="2212" y="3"/>
                    </a:lnTo>
                    <a:lnTo>
                      <a:pt x="2216" y="4"/>
                    </a:lnTo>
                    <a:lnTo>
                      <a:pt x="2220" y="2"/>
                    </a:lnTo>
                    <a:lnTo>
                      <a:pt x="2224" y="3"/>
                    </a:lnTo>
                    <a:lnTo>
                      <a:pt x="2228" y="3"/>
                    </a:lnTo>
                    <a:lnTo>
                      <a:pt x="2232" y="4"/>
                    </a:lnTo>
                    <a:lnTo>
                      <a:pt x="2236" y="4"/>
                    </a:lnTo>
                    <a:lnTo>
                      <a:pt x="2240" y="4"/>
                    </a:lnTo>
                    <a:lnTo>
                      <a:pt x="2244" y="2"/>
                    </a:lnTo>
                    <a:lnTo>
                      <a:pt x="2248" y="2"/>
                    </a:lnTo>
                    <a:lnTo>
                      <a:pt x="2251" y="3"/>
                    </a:lnTo>
                    <a:lnTo>
                      <a:pt x="2255" y="3"/>
                    </a:lnTo>
                    <a:lnTo>
                      <a:pt x="2259" y="4"/>
                    </a:lnTo>
                    <a:lnTo>
                      <a:pt x="2263" y="3"/>
                    </a:lnTo>
                    <a:lnTo>
                      <a:pt x="2267" y="2"/>
                    </a:lnTo>
                    <a:lnTo>
                      <a:pt x="2271" y="2"/>
                    </a:lnTo>
                    <a:lnTo>
                      <a:pt x="2275" y="3"/>
                    </a:lnTo>
                    <a:lnTo>
                      <a:pt x="2279" y="3"/>
                    </a:lnTo>
                    <a:lnTo>
                      <a:pt x="2283" y="3"/>
                    </a:lnTo>
                    <a:lnTo>
                      <a:pt x="2287" y="3"/>
                    </a:lnTo>
                    <a:lnTo>
                      <a:pt x="2291" y="2"/>
                    </a:lnTo>
                    <a:lnTo>
                      <a:pt x="2295" y="2"/>
                    </a:lnTo>
                    <a:lnTo>
                      <a:pt x="2299" y="3"/>
                    </a:lnTo>
                    <a:lnTo>
                      <a:pt x="2303" y="3"/>
                    </a:lnTo>
                    <a:lnTo>
                      <a:pt x="2307" y="3"/>
                    </a:lnTo>
                    <a:lnTo>
                      <a:pt x="2311" y="2"/>
                    </a:lnTo>
                    <a:lnTo>
                      <a:pt x="2314" y="2"/>
                    </a:lnTo>
                    <a:lnTo>
                      <a:pt x="2318" y="3"/>
                    </a:lnTo>
                    <a:lnTo>
                      <a:pt x="2322" y="3"/>
                    </a:lnTo>
                    <a:lnTo>
                      <a:pt x="2326" y="3"/>
                    </a:lnTo>
                    <a:lnTo>
                      <a:pt x="2330" y="3"/>
                    </a:lnTo>
                    <a:lnTo>
                      <a:pt x="2334" y="2"/>
                    </a:lnTo>
                    <a:lnTo>
                      <a:pt x="2338" y="2"/>
                    </a:lnTo>
                    <a:lnTo>
                      <a:pt x="2342" y="2"/>
                    </a:lnTo>
                    <a:lnTo>
                      <a:pt x="2346" y="3"/>
                    </a:lnTo>
                    <a:lnTo>
                      <a:pt x="2350" y="2"/>
                    </a:lnTo>
                    <a:lnTo>
                      <a:pt x="2354" y="3"/>
                    </a:lnTo>
                    <a:lnTo>
                      <a:pt x="2358" y="3"/>
                    </a:lnTo>
                    <a:lnTo>
                      <a:pt x="2362" y="3"/>
                    </a:lnTo>
                    <a:lnTo>
                      <a:pt x="2366" y="3"/>
                    </a:lnTo>
                    <a:lnTo>
                      <a:pt x="2370" y="2"/>
                    </a:lnTo>
                    <a:lnTo>
                      <a:pt x="2374" y="1"/>
                    </a:lnTo>
                    <a:lnTo>
                      <a:pt x="2377" y="3"/>
                    </a:lnTo>
                    <a:lnTo>
                      <a:pt x="2381" y="2"/>
                    </a:lnTo>
                    <a:lnTo>
                      <a:pt x="2385" y="3"/>
                    </a:lnTo>
                    <a:lnTo>
                      <a:pt x="2389" y="2"/>
                    </a:lnTo>
                    <a:lnTo>
                      <a:pt x="2393" y="2"/>
                    </a:lnTo>
                    <a:lnTo>
                      <a:pt x="2397" y="3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2"/>
                    </a:lnTo>
                    <a:lnTo>
                      <a:pt x="2413" y="3"/>
                    </a:lnTo>
                    <a:lnTo>
                      <a:pt x="2417" y="2"/>
                    </a:lnTo>
                    <a:lnTo>
                      <a:pt x="2421" y="2"/>
                    </a:lnTo>
                    <a:lnTo>
                      <a:pt x="2425" y="3"/>
                    </a:lnTo>
                    <a:lnTo>
                      <a:pt x="2429" y="3"/>
                    </a:lnTo>
                    <a:lnTo>
                      <a:pt x="2433" y="3"/>
                    </a:lnTo>
                    <a:lnTo>
                      <a:pt x="2437" y="1"/>
                    </a:lnTo>
                    <a:lnTo>
                      <a:pt x="2440" y="2"/>
                    </a:lnTo>
                    <a:lnTo>
                      <a:pt x="2444" y="2"/>
                    </a:lnTo>
                    <a:lnTo>
                      <a:pt x="2448" y="2"/>
                    </a:lnTo>
                    <a:lnTo>
                      <a:pt x="2452" y="2"/>
                    </a:lnTo>
                    <a:lnTo>
                      <a:pt x="2456" y="3"/>
                    </a:lnTo>
                    <a:lnTo>
                      <a:pt x="2460" y="2"/>
                    </a:lnTo>
                    <a:lnTo>
                      <a:pt x="2464" y="2"/>
                    </a:lnTo>
                    <a:lnTo>
                      <a:pt x="2468" y="2"/>
                    </a:lnTo>
                    <a:lnTo>
                      <a:pt x="2472" y="2"/>
                    </a:lnTo>
                    <a:lnTo>
                      <a:pt x="2476" y="3"/>
                    </a:lnTo>
                    <a:lnTo>
                      <a:pt x="2480" y="2"/>
                    </a:lnTo>
                    <a:lnTo>
                      <a:pt x="2484" y="4"/>
                    </a:lnTo>
                    <a:lnTo>
                      <a:pt x="2488" y="2"/>
                    </a:lnTo>
                    <a:lnTo>
                      <a:pt x="2492" y="2"/>
                    </a:lnTo>
                    <a:lnTo>
                      <a:pt x="2496" y="3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2"/>
                    </a:lnTo>
                    <a:lnTo>
                      <a:pt x="2511" y="3"/>
                    </a:lnTo>
                    <a:lnTo>
                      <a:pt x="2515" y="2"/>
                    </a:lnTo>
                    <a:lnTo>
                      <a:pt x="2519" y="2"/>
                    </a:lnTo>
                    <a:lnTo>
                      <a:pt x="2523" y="2"/>
                    </a:lnTo>
                    <a:lnTo>
                      <a:pt x="2527" y="2"/>
                    </a:lnTo>
                    <a:lnTo>
                      <a:pt x="2531" y="1"/>
                    </a:lnTo>
                    <a:lnTo>
                      <a:pt x="2535" y="1"/>
                    </a:lnTo>
                    <a:lnTo>
                      <a:pt x="2539" y="2"/>
                    </a:lnTo>
                    <a:lnTo>
                      <a:pt x="2543" y="1"/>
                    </a:lnTo>
                    <a:lnTo>
                      <a:pt x="2547" y="1"/>
                    </a:lnTo>
                    <a:lnTo>
                      <a:pt x="2551" y="2"/>
                    </a:lnTo>
                    <a:lnTo>
                      <a:pt x="2555" y="2"/>
                    </a:lnTo>
                    <a:lnTo>
                      <a:pt x="2559" y="1"/>
                    </a:lnTo>
                    <a:lnTo>
                      <a:pt x="2562" y="2"/>
                    </a:lnTo>
                    <a:lnTo>
                      <a:pt x="2566" y="2"/>
                    </a:lnTo>
                    <a:lnTo>
                      <a:pt x="2570" y="1"/>
                    </a:lnTo>
                    <a:lnTo>
                      <a:pt x="2574" y="2"/>
                    </a:lnTo>
                    <a:lnTo>
                      <a:pt x="2578" y="3"/>
                    </a:lnTo>
                    <a:lnTo>
                      <a:pt x="2582" y="1"/>
                    </a:lnTo>
                    <a:lnTo>
                      <a:pt x="2586" y="2"/>
                    </a:lnTo>
                    <a:lnTo>
                      <a:pt x="2590" y="2"/>
                    </a:lnTo>
                    <a:lnTo>
                      <a:pt x="2594" y="2"/>
                    </a:lnTo>
                    <a:lnTo>
                      <a:pt x="2598" y="2"/>
                    </a:lnTo>
                    <a:lnTo>
                      <a:pt x="2602" y="2"/>
                    </a:lnTo>
                    <a:lnTo>
                      <a:pt x="2606" y="2"/>
                    </a:lnTo>
                    <a:lnTo>
                      <a:pt x="2610" y="2"/>
                    </a:lnTo>
                    <a:lnTo>
                      <a:pt x="2614" y="2"/>
                    </a:lnTo>
                    <a:lnTo>
                      <a:pt x="2618" y="2"/>
                    </a:lnTo>
                    <a:lnTo>
                      <a:pt x="2622" y="3"/>
                    </a:lnTo>
                    <a:lnTo>
                      <a:pt x="2625" y="2"/>
                    </a:lnTo>
                    <a:lnTo>
                      <a:pt x="2629" y="2"/>
                    </a:lnTo>
                    <a:lnTo>
                      <a:pt x="2633" y="2"/>
                    </a:lnTo>
                    <a:lnTo>
                      <a:pt x="2637" y="2"/>
                    </a:lnTo>
                    <a:lnTo>
                      <a:pt x="2641" y="2"/>
                    </a:lnTo>
                    <a:lnTo>
                      <a:pt x="2645" y="2"/>
                    </a:lnTo>
                    <a:lnTo>
                      <a:pt x="2649" y="2"/>
                    </a:lnTo>
                    <a:lnTo>
                      <a:pt x="2653" y="2"/>
                    </a:lnTo>
                    <a:lnTo>
                      <a:pt x="2657" y="2"/>
                    </a:lnTo>
                    <a:lnTo>
                      <a:pt x="2661" y="1"/>
                    </a:lnTo>
                    <a:lnTo>
                      <a:pt x="2665" y="2"/>
                    </a:lnTo>
                    <a:lnTo>
                      <a:pt x="2669" y="1"/>
                    </a:lnTo>
                    <a:lnTo>
                      <a:pt x="2673" y="2"/>
                    </a:lnTo>
                    <a:lnTo>
                      <a:pt x="2677" y="2"/>
                    </a:lnTo>
                    <a:lnTo>
                      <a:pt x="2681" y="2"/>
                    </a:lnTo>
                    <a:lnTo>
                      <a:pt x="2685" y="3"/>
                    </a:lnTo>
                    <a:lnTo>
                      <a:pt x="2688" y="2"/>
                    </a:lnTo>
                    <a:lnTo>
                      <a:pt x="2692" y="2"/>
                    </a:lnTo>
                    <a:lnTo>
                      <a:pt x="2696" y="2"/>
                    </a:lnTo>
                    <a:lnTo>
                      <a:pt x="2700" y="2"/>
                    </a:lnTo>
                    <a:lnTo>
                      <a:pt x="2704" y="2"/>
                    </a:lnTo>
                    <a:lnTo>
                      <a:pt x="2708" y="1"/>
                    </a:lnTo>
                    <a:lnTo>
                      <a:pt x="2712" y="2"/>
                    </a:lnTo>
                    <a:lnTo>
                      <a:pt x="2716" y="2"/>
                    </a:lnTo>
                    <a:lnTo>
                      <a:pt x="2720" y="2"/>
                    </a:lnTo>
                    <a:lnTo>
                      <a:pt x="2724" y="2"/>
                    </a:lnTo>
                    <a:lnTo>
                      <a:pt x="2728" y="3"/>
                    </a:lnTo>
                    <a:lnTo>
                      <a:pt x="2732" y="1"/>
                    </a:lnTo>
                    <a:lnTo>
                      <a:pt x="2736" y="2"/>
                    </a:lnTo>
                    <a:lnTo>
                      <a:pt x="2740" y="2"/>
                    </a:lnTo>
                    <a:lnTo>
                      <a:pt x="2744" y="1"/>
                    </a:lnTo>
                    <a:lnTo>
                      <a:pt x="2748" y="2"/>
                    </a:lnTo>
                    <a:lnTo>
                      <a:pt x="2751" y="1"/>
                    </a:lnTo>
                    <a:lnTo>
                      <a:pt x="2755" y="2"/>
                    </a:lnTo>
                    <a:lnTo>
                      <a:pt x="2759" y="2"/>
                    </a:lnTo>
                    <a:lnTo>
                      <a:pt x="2763" y="1"/>
                    </a:lnTo>
                    <a:lnTo>
                      <a:pt x="2767" y="1"/>
                    </a:lnTo>
                    <a:lnTo>
                      <a:pt x="2771" y="2"/>
                    </a:lnTo>
                    <a:lnTo>
                      <a:pt x="2775" y="1"/>
                    </a:lnTo>
                    <a:lnTo>
                      <a:pt x="2779" y="2"/>
                    </a:lnTo>
                    <a:lnTo>
                      <a:pt x="2783" y="2"/>
                    </a:lnTo>
                    <a:lnTo>
                      <a:pt x="2787" y="1"/>
                    </a:lnTo>
                    <a:lnTo>
                      <a:pt x="2791" y="1"/>
                    </a:lnTo>
                    <a:lnTo>
                      <a:pt x="2795" y="2"/>
                    </a:lnTo>
                    <a:lnTo>
                      <a:pt x="2799" y="1"/>
                    </a:lnTo>
                    <a:lnTo>
                      <a:pt x="2803" y="1"/>
                    </a:lnTo>
                    <a:lnTo>
                      <a:pt x="2807" y="2"/>
                    </a:lnTo>
                    <a:lnTo>
                      <a:pt x="2811" y="2"/>
                    </a:lnTo>
                    <a:lnTo>
                      <a:pt x="2814" y="1"/>
                    </a:lnTo>
                    <a:lnTo>
                      <a:pt x="2818" y="1"/>
                    </a:lnTo>
                    <a:lnTo>
                      <a:pt x="2822" y="2"/>
                    </a:lnTo>
                    <a:lnTo>
                      <a:pt x="2826" y="1"/>
                    </a:lnTo>
                    <a:lnTo>
                      <a:pt x="2830" y="2"/>
                    </a:lnTo>
                    <a:lnTo>
                      <a:pt x="2834" y="2"/>
                    </a:lnTo>
                    <a:lnTo>
                      <a:pt x="2838" y="2"/>
                    </a:lnTo>
                    <a:lnTo>
                      <a:pt x="2842" y="2"/>
                    </a:lnTo>
                    <a:lnTo>
                      <a:pt x="2846" y="1"/>
                    </a:lnTo>
                    <a:lnTo>
                      <a:pt x="2850" y="2"/>
                    </a:lnTo>
                    <a:lnTo>
                      <a:pt x="2854" y="1"/>
                    </a:lnTo>
                    <a:lnTo>
                      <a:pt x="2858" y="2"/>
                    </a:lnTo>
                    <a:lnTo>
                      <a:pt x="2862" y="1"/>
                    </a:lnTo>
                    <a:lnTo>
                      <a:pt x="2866" y="1"/>
                    </a:lnTo>
                    <a:lnTo>
                      <a:pt x="2870" y="1"/>
                    </a:lnTo>
                    <a:lnTo>
                      <a:pt x="2874" y="1"/>
                    </a:lnTo>
                    <a:lnTo>
                      <a:pt x="2877" y="1"/>
                    </a:lnTo>
                    <a:lnTo>
                      <a:pt x="2881" y="1"/>
                    </a:lnTo>
                    <a:lnTo>
                      <a:pt x="2885" y="1"/>
                    </a:lnTo>
                    <a:lnTo>
                      <a:pt x="2889" y="2"/>
                    </a:lnTo>
                    <a:lnTo>
                      <a:pt x="2893" y="1"/>
                    </a:lnTo>
                    <a:lnTo>
                      <a:pt x="2897" y="2"/>
                    </a:lnTo>
                    <a:lnTo>
                      <a:pt x="2901" y="1"/>
                    </a:lnTo>
                    <a:lnTo>
                      <a:pt x="2905" y="2"/>
                    </a:lnTo>
                    <a:lnTo>
                      <a:pt x="2909" y="1"/>
                    </a:lnTo>
                    <a:lnTo>
                      <a:pt x="2913" y="2"/>
                    </a:lnTo>
                    <a:lnTo>
                      <a:pt x="2917" y="1"/>
                    </a:lnTo>
                    <a:lnTo>
                      <a:pt x="2921" y="2"/>
                    </a:lnTo>
                    <a:lnTo>
                      <a:pt x="2925" y="2"/>
                    </a:lnTo>
                    <a:lnTo>
                      <a:pt x="2929" y="2"/>
                    </a:lnTo>
                    <a:lnTo>
                      <a:pt x="2933" y="2"/>
                    </a:lnTo>
                    <a:lnTo>
                      <a:pt x="2937" y="2"/>
                    </a:lnTo>
                    <a:lnTo>
                      <a:pt x="2940" y="1"/>
                    </a:lnTo>
                    <a:lnTo>
                      <a:pt x="2944" y="1"/>
                    </a:lnTo>
                    <a:lnTo>
                      <a:pt x="2948" y="2"/>
                    </a:lnTo>
                    <a:lnTo>
                      <a:pt x="2952" y="2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2"/>
                    </a:lnTo>
                    <a:lnTo>
                      <a:pt x="2968" y="2"/>
                    </a:lnTo>
                    <a:lnTo>
                      <a:pt x="2972" y="1"/>
                    </a:lnTo>
                    <a:lnTo>
                      <a:pt x="2976" y="2"/>
                    </a:lnTo>
                    <a:lnTo>
                      <a:pt x="2980" y="2"/>
                    </a:lnTo>
                    <a:lnTo>
                      <a:pt x="2984" y="2"/>
                    </a:lnTo>
                    <a:lnTo>
                      <a:pt x="2988" y="1"/>
                    </a:lnTo>
                    <a:lnTo>
                      <a:pt x="2992" y="2"/>
                    </a:lnTo>
                    <a:lnTo>
                      <a:pt x="2996" y="1"/>
                    </a:lnTo>
                    <a:lnTo>
                      <a:pt x="2999" y="2"/>
                    </a:lnTo>
                    <a:lnTo>
                      <a:pt x="3003" y="1"/>
                    </a:lnTo>
                    <a:lnTo>
                      <a:pt x="3007" y="2"/>
                    </a:lnTo>
                    <a:lnTo>
                      <a:pt x="3011" y="1"/>
                    </a:lnTo>
                    <a:lnTo>
                      <a:pt x="3015" y="2"/>
                    </a:lnTo>
                    <a:lnTo>
                      <a:pt x="3019" y="1"/>
                    </a:lnTo>
                    <a:lnTo>
                      <a:pt x="3023" y="1"/>
                    </a:lnTo>
                    <a:lnTo>
                      <a:pt x="3027" y="2"/>
                    </a:lnTo>
                    <a:lnTo>
                      <a:pt x="3031" y="1"/>
                    </a:lnTo>
                    <a:lnTo>
                      <a:pt x="3035" y="2"/>
                    </a:lnTo>
                    <a:lnTo>
                      <a:pt x="3039" y="2"/>
                    </a:lnTo>
                    <a:lnTo>
                      <a:pt x="3043" y="1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0"/>
                    </a:lnTo>
                    <a:lnTo>
                      <a:pt x="3059" y="1"/>
                    </a:lnTo>
                    <a:lnTo>
                      <a:pt x="3062" y="1"/>
                    </a:lnTo>
                    <a:lnTo>
                      <a:pt x="3066" y="2"/>
                    </a:lnTo>
                    <a:lnTo>
                      <a:pt x="3070" y="1"/>
                    </a:lnTo>
                    <a:lnTo>
                      <a:pt x="3074" y="1"/>
                    </a:lnTo>
                    <a:lnTo>
                      <a:pt x="3078" y="1"/>
                    </a:lnTo>
                    <a:lnTo>
                      <a:pt x="3082" y="1"/>
                    </a:lnTo>
                    <a:lnTo>
                      <a:pt x="3086" y="1"/>
                    </a:lnTo>
                    <a:lnTo>
                      <a:pt x="3090" y="1"/>
                    </a:lnTo>
                    <a:lnTo>
                      <a:pt x="3094" y="2"/>
                    </a:lnTo>
                    <a:lnTo>
                      <a:pt x="3098" y="1"/>
                    </a:lnTo>
                    <a:lnTo>
                      <a:pt x="3102" y="1"/>
                    </a:lnTo>
                    <a:lnTo>
                      <a:pt x="3106" y="2"/>
                    </a:lnTo>
                    <a:lnTo>
                      <a:pt x="3110" y="1"/>
                    </a:lnTo>
                    <a:lnTo>
                      <a:pt x="3114" y="1"/>
                    </a:lnTo>
                    <a:lnTo>
                      <a:pt x="3118" y="1"/>
                    </a:lnTo>
                    <a:lnTo>
                      <a:pt x="3122" y="1"/>
                    </a:lnTo>
                    <a:lnTo>
                      <a:pt x="3125" y="2"/>
                    </a:lnTo>
                    <a:lnTo>
                      <a:pt x="3129" y="1"/>
                    </a:lnTo>
                    <a:lnTo>
                      <a:pt x="3133" y="2"/>
                    </a:lnTo>
                    <a:lnTo>
                      <a:pt x="3137" y="1"/>
                    </a:lnTo>
                    <a:lnTo>
                      <a:pt x="3141" y="2"/>
                    </a:lnTo>
                    <a:lnTo>
                      <a:pt x="3145" y="1"/>
                    </a:lnTo>
                    <a:lnTo>
                      <a:pt x="3149" y="2"/>
                    </a:lnTo>
                    <a:lnTo>
                      <a:pt x="3153" y="2"/>
                    </a:lnTo>
                    <a:lnTo>
                      <a:pt x="3157" y="1"/>
                    </a:lnTo>
                    <a:lnTo>
                      <a:pt x="3161" y="2"/>
                    </a:lnTo>
                    <a:lnTo>
                      <a:pt x="3165" y="1"/>
                    </a:lnTo>
                    <a:lnTo>
                      <a:pt x="3169" y="2"/>
                    </a:lnTo>
                    <a:lnTo>
                      <a:pt x="3173" y="1"/>
                    </a:lnTo>
                    <a:lnTo>
                      <a:pt x="3177" y="2"/>
                    </a:lnTo>
                    <a:lnTo>
                      <a:pt x="3181" y="1"/>
                    </a:lnTo>
                    <a:lnTo>
                      <a:pt x="3185" y="2"/>
                    </a:lnTo>
                    <a:lnTo>
                      <a:pt x="3188" y="2"/>
                    </a:lnTo>
                    <a:lnTo>
                      <a:pt x="3192" y="1"/>
                    </a:lnTo>
                    <a:lnTo>
                      <a:pt x="3196" y="1"/>
                    </a:lnTo>
                    <a:lnTo>
                      <a:pt x="3200" y="2"/>
                    </a:lnTo>
                    <a:lnTo>
                      <a:pt x="3204" y="2"/>
                    </a:lnTo>
                    <a:lnTo>
                      <a:pt x="3208" y="2"/>
                    </a:lnTo>
                    <a:lnTo>
                      <a:pt x="3212" y="1"/>
                    </a:lnTo>
                    <a:lnTo>
                      <a:pt x="3216" y="2"/>
                    </a:lnTo>
                    <a:lnTo>
                      <a:pt x="3220" y="1"/>
                    </a:lnTo>
                    <a:lnTo>
                      <a:pt x="3224" y="2"/>
                    </a:lnTo>
                    <a:lnTo>
                      <a:pt x="3228" y="2"/>
                    </a:lnTo>
                    <a:lnTo>
                      <a:pt x="3232" y="2"/>
                    </a:lnTo>
                    <a:lnTo>
                      <a:pt x="3236" y="1"/>
                    </a:lnTo>
                    <a:lnTo>
                      <a:pt x="3240" y="2"/>
                    </a:lnTo>
                    <a:lnTo>
                      <a:pt x="3244" y="2"/>
                    </a:lnTo>
                    <a:lnTo>
                      <a:pt x="3248" y="1"/>
                    </a:lnTo>
                    <a:lnTo>
                      <a:pt x="3251" y="2"/>
                    </a:lnTo>
                    <a:lnTo>
                      <a:pt x="3255" y="2"/>
                    </a:lnTo>
                    <a:lnTo>
                      <a:pt x="3259" y="2"/>
                    </a:lnTo>
                    <a:lnTo>
                      <a:pt x="3263" y="3"/>
                    </a:lnTo>
                    <a:lnTo>
                      <a:pt x="3267" y="2"/>
                    </a:lnTo>
                    <a:lnTo>
                      <a:pt x="3271" y="1"/>
                    </a:lnTo>
                    <a:lnTo>
                      <a:pt x="3275" y="3"/>
                    </a:lnTo>
                    <a:lnTo>
                      <a:pt x="3279" y="2"/>
                    </a:lnTo>
                    <a:lnTo>
                      <a:pt x="3283" y="2"/>
                    </a:lnTo>
                    <a:lnTo>
                      <a:pt x="3287" y="2"/>
                    </a:lnTo>
                    <a:lnTo>
                      <a:pt x="3291" y="2"/>
                    </a:lnTo>
                    <a:lnTo>
                      <a:pt x="3295" y="2"/>
                    </a:lnTo>
                    <a:lnTo>
                      <a:pt x="3299" y="2"/>
                    </a:lnTo>
                    <a:lnTo>
                      <a:pt x="3303" y="2"/>
                    </a:lnTo>
                    <a:lnTo>
                      <a:pt x="3307" y="2"/>
                    </a:lnTo>
                    <a:lnTo>
                      <a:pt x="3311" y="2"/>
                    </a:lnTo>
                    <a:lnTo>
                      <a:pt x="3314" y="2"/>
                    </a:lnTo>
                    <a:lnTo>
                      <a:pt x="3318" y="2"/>
                    </a:lnTo>
                    <a:lnTo>
                      <a:pt x="3322" y="2"/>
                    </a:lnTo>
                    <a:lnTo>
                      <a:pt x="3326" y="2"/>
                    </a:lnTo>
                    <a:lnTo>
                      <a:pt x="3330" y="1"/>
                    </a:lnTo>
                    <a:lnTo>
                      <a:pt x="3334" y="1"/>
                    </a:lnTo>
                    <a:lnTo>
                      <a:pt x="3338" y="2"/>
                    </a:lnTo>
                    <a:lnTo>
                      <a:pt x="3342" y="2"/>
                    </a:lnTo>
                    <a:lnTo>
                      <a:pt x="3346" y="2"/>
                    </a:lnTo>
                    <a:lnTo>
                      <a:pt x="3350" y="1"/>
                    </a:lnTo>
                    <a:lnTo>
                      <a:pt x="3354" y="2"/>
                    </a:lnTo>
                    <a:lnTo>
                      <a:pt x="3358" y="2"/>
                    </a:lnTo>
                    <a:lnTo>
                      <a:pt x="3362" y="2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1"/>
                    </a:lnTo>
                    <a:lnTo>
                      <a:pt x="3377" y="4"/>
                    </a:lnTo>
                    <a:lnTo>
                      <a:pt x="3381" y="2"/>
                    </a:lnTo>
                    <a:lnTo>
                      <a:pt x="3385" y="2"/>
                    </a:lnTo>
                    <a:lnTo>
                      <a:pt x="3389" y="2"/>
                    </a:lnTo>
                    <a:lnTo>
                      <a:pt x="3393" y="2"/>
                    </a:lnTo>
                    <a:lnTo>
                      <a:pt x="3397" y="1"/>
                    </a:lnTo>
                    <a:lnTo>
                      <a:pt x="3401" y="2"/>
                    </a:lnTo>
                    <a:lnTo>
                      <a:pt x="3405" y="2"/>
                    </a:lnTo>
                    <a:lnTo>
                      <a:pt x="3409" y="1"/>
                    </a:lnTo>
                    <a:lnTo>
                      <a:pt x="3413" y="1"/>
                    </a:lnTo>
                    <a:lnTo>
                      <a:pt x="3417" y="2"/>
                    </a:lnTo>
                    <a:lnTo>
                      <a:pt x="3421" y="2"/>
                    </a:lnTo>
                    <a:lnTo>
                      <a:pt x="3425" y="3"/>
                    </a:lnTo>
                    <a:lnTo>
                      <a:pt x="3429" y="2"/>
                    </a:lnTo>
                    <a:lnTo>
                      <a:pt x="3433" y="1"/>
                    </a:lnTo>
                    <a:lnTo>
                      <a:pt x="3437" y="1"/>
                    </a:lnTo>
                    <a:lnTo>
                      <a:pt x="3440" y="3"/>
                    </a:lnTo>
                    <a:lnTo>
                      <a:pt x="3444" y="1"/>
                    </a:lnTo>
                    <a:lnTo>
                      <a:pt x="3448" y="1"/>
                    </a:lnTo>
                    <a:lnTo>
                      <a:pt x="3452" y="2"/>
                    </a:lnTo>
                    <a:lnTo>
                      <a:pt x="3456" y="2"/>
                    </a:lnTo>
                    <a:lnTo>
                      <a:pt x="3460" y="3"/>
                    </a:lnTo>
                    <a:lnTo>
                      <a:pt x="3464" y="2"/>
                    </a:lnTo>
                    <a:lnTo>
                      <a:pt x="3468" y="2"/>
                    </a:lnTo>
                    <a:lnTo>
                      <a:pt x="3472" y="2"/>
                    </a:lnTo>
                    <a:lnTo>
                      <a:pt x="3476" y="3"/>
                    </a:lnTo>
                    <a:lnTo>
                      <a:pt x="3480" y="1"/>
                    </a:lnTo>
                    <a:lnTo>
                      <a:pt x="3484" y="2"/>
                    </a:lnTo>
                    <a:lnTo>
                      <a:pt x="3488" y="2"/>
                    </a:lnTo>
                    <a:lnTo>
                      <a:pt x="3492" y="2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3"/>
                    </a:lnTo>
                    <a:lnTo>
                      <a:pt x="3507" y="2"/>
                    </a:lnTo>
                    <a:lnTo>
                      <a:pt x="3511" y="2"/>
                    </a:lnTo>
                    <a:lnTo>
                      <a:pt x="3515" y="3"/>
                    </a:lnTo>
                    <a:lnTo>
                      <a:pt x="3519" y="2"/>
                    </a:lnTo>
                    <a:lnTo>
                      <a:pt x="3523" y="2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2"/>
                    </a:lnTo>
                    <a:lnTo>
                      <a:pt x="3539" y="2"/>
                    </a:lnTo>
                    <a:lnTo>
                      <a:pt x="3543" y="2"/>
                    </a:lnTo>
                    <a:lnTo>
                      <a:pt x="3547" y="2"/>
                    </a:lnTo>
                    <a:lnTo>
                      <a:pt x="3551" y="2"/>
                    </a:lnTo>
                    <a:lnTo>
                      <a:pt x="3555" y="1"/>
                    </a:lnTo>
                    <a:lnTo>
                      <a:pt x="3559" y="2"/>
                    </a:lnTo>
                    <a:lnTo>
                      <a:pt x="3562" y="2"/>
                    </a:lnTo>
                    <a:lnTo>
                      <a:pt x="3566" y="2"/>
                    </a:lnTo>
                    <a:lnTo>
                      <a:pt x="3570" y="2"/>
                    </a:lnTo>
                    <a:lnTo>
                      <a:pt x="3574" y="2"/>
                    </a:lnTo>
                    <a:lnTo>
                      <a:pt x="3578" y="2"/>
                    </a:lnTo>
                    <a:lnTo>
                      <a:pt x="3582" y="1"/>
                    </a:lnTo>
                    <a:lnTo>
                      <a:pt x="3586" y="2"/>
                    </a:lnTo>
                    <a:lnTo>
                      <a:pt x="3590" y="2"/>
                    </a:lnTo>
                    <a:lnTo>
                      <a:pt x="3594" y="3"/>
                    </a:lnTo>
                    <a:lnTo>
                      <a:pt x="3598" y="3"/>
                    </a:lnTo>
                    <a:lnTo>
                      <a:pt x="3602" y="1"/>
                    </a:lnTo>
                    <a:lnTo>
                      <a:pt x="3606" y="2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2"/>
                    </a:lnTo>
                    <a:lnTo>
                      <a:pt x="3629" y="2"/>
                    </a:lnTo>
                    <a:lnTo>
                      <a:pt x="3633" y="2"/>
                    </a:lnTo>
                    <a:lnTo>
                      <a:pt x="3637" y="2"/>
                    </a:lnTo>
                    <a:lnTo>
                      <a:pt x="3641" y="2"/>
                    </a:lnTo>
                    <a:lnTo>
                      <a:pt x="3645" y="1"/>
                    </a:lnTo>
                    <a:lnTo>
                      <a:pt x="3649" y="2"/>
                    </a:lnTo>
                    <a:lnTo>
                      <a:pt x="3653" y="2"/>
                    </a:lnTo>
                    <a:lnTo>
                      <a:pt x="3657" y="2"/>
                    </a:lnTo>
                    <a:lnTo>
                      <a:pt x="3661" y="2"/>
                    </a:lnTo>
                    <a:lnTo>
                      <a:pt x="3665" y="3"/>
                    </a:lnTo>
                    <a:lnTo>
                      <a:pt x="3669" y="2"/>
                    </a:lnTo>
                    <a:lnTo>
                      <a:pt x="3673" y="2"/>
                    </a:lnTo>
                    <a:lnTo>
                      <a:pt x="3677" y="2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1"/>
                    </a:lnTo>
                    <a:lnTo>
                      <a:pt x="3692" y="2"/>
                    </a:lnTo>
                    <a:lnTo>
                      <a:pt x="3696" y="1"/>
                    </a:lnTo>
                    <a:lnTo>
                      <a:pt x="3700" y="3"/>
                    </a:lnTo>
                    <a:lnTo>
                      <a:pt x="3704" y="2"/>
                    </a:lnTo>
                    <a:lnTo>
                      <a:pt x="3708" y="1"/>
                    </a:lnTo>
                    <a:lnTo>
                      <a:pt x="3712" y="2"/>
                    </a:lnTo>
                    <a:lnTo>
                      <a:pt x="3716" y="2"/>
                    </a:lnTo>
                    <a:lnTo>
                      <a:pt x="3720" y="2"/>
                    </a:lnTo>
                    <a:lnTo>
                      <a:pt x="3724" y="2"/>
                    </a:lnTo>
                    <a:lnTo>
                      <a:pt x="3728" y="2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2"/>
                    </a:lnTo>
                    <a:lnTo>
                      <a:pt x="3744" y="3"/>
                    </a:lnTo>
                    <a:lnTo>
                      <a:pt x="3748" y="2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1"/>
                    </a:lnTo>
                    <a:lnTo>
                      <a:pt x="3763" y="2"/>
                    </a:lnTo>
                    <a:lnTo>
                      <a:pt x="3767" y="2"/>
                    </a:lnTo>
                    <a:lnTo>
                      <a:pt x="3771" y="2"/>
                    </a:lnTo>
                    <a:lnTo>
                      <a:pt x="3775" y="2"/>
                    </a:lnTo>
                    <a:lnTo>
                      <a:pt x="3779" y="2"/>
                    </a:lnTo>
                    <a:lnTo>
                      <a:pt x="3783" y="2"/>
                    </a:lnTo>
                    <a:lnTo>
                      <a:pt x="3787" y="3"/>
                    </a:lnTo>
                    <a:lnTo>
                      <a:pt x="3791" y="3"/>
                    </a:lnTo>
                    <a:lnTo>
                      <a:pt x="3795" y="1"/>
                    </a:lnTo>
                    <a:lnTo>
                      <a:pt x="3799" y="2"/>
                    </a:lnTo>
                    <a:lnTo>
                      <a:pt x="3803" y="2"/>
                    </a:lnTo>
                    <a:lnTo>
                      <a:pt x="3807" y="2"/>
                    </a:lnTo>
                    <a:lnTo>
                      <a:pt x="3811" y="2"/>
                    </a:lnTo>
                    <a:lnTo>
                      <a:pt x="3814" y="2"/>
                    </a:lnTo>
                    <a:lnTo>
                      <a:pt x="3818" y="2"/>
                    </a:lnTo>
                    <a:lnTo>
                      <a:pt x="3822" y="1"/>
                    </a:lnTo>
                    <a:lnTo>
                      <a:pt x="3826" y="2"/>
                    </a:lnTo>
                    <a:lnTo>
                      <a:pt x="3830" y="2"/>
                    </a:lnTo>
                    <a:lnTo>
                      <a:pt x="3834" y="2"/>
                    </a:lnTo>
                    <a:lnTo>
                      <a:pt x="3838" y="3"/>
                    </a:lnTo>
                    <a:lnTo>
                      <a:pt x="3842" y="2"/>
                    </a:lnTo>
                    <a:lnTo>
                      <a:pt x="3846" y="2"/>
                    </a:lnTo>
                    <a:lnTo>
                      <a:pt x="3850" y="1"/>
                    </a:lnTo>
                    <a:lnTo>
                      <a:pt x="3854" y="3"/>
                    </a:lnTo>
                    <a:lnTo>
                      <a:pt x="3858" y="1"/>
                    </a:lnTo>
                    <a:lnTo>
                      <a:pt x="3862" y="2"/>
                    </a:lnTo>
                    <a:lnTo>
                      <a:pt x="3866" y="2"/>
                    </a:lnTo>
                    <a:lnTo>
                      <a:pt x="3870" y="3"/>
                    </a:lnTo>
                    <a:lnTo>
                      <a:pt x="3874" y="3"/>
                    </a:lnTo>
                    <a:lnTo>
                      <a:pt x="3877" y="2"/>
                    </a:lnTo>
                    <a:lnTo>
                      <a:pt x="3881" y="2"/>
                    </a:lnTo>
                    <a:lnTo>
                      <a:pt x="3885" y="2"/>
                    </a:lnTo>
                    <a:lnTo>
                      <a:pt x="3889" y="1"/>
                    </a:lnTo>
                    <a:lnTo>
                      <a:pt x="3893" y="1"/>
                    </a:lnTo>
                    <a:lnTo>
                      <a:pt x="3897" y="2"/>
                    </a:lnTo>
                    <a:lnTo>
                      <a:pt x="3901" y="2"/>
                    </a:lnTo>
                    <a:lnTo>
                      <a:pt x="3905" y="1"/>
                    </a:lnTo>
                    <a:lnTo>
                      <a:pt x="3909" y="1"/>
                    </a:lnTo>
                    <a:lnTo>
                      <a:pt x="3913" y="1"/>
                    </a:lnTo>
                    <a:lnTo>
                      <a:pt x="3917" y="3"/>
                    </a:lnTo>
                    <a:lnTo>
                      <a:pt x="3921" y="1"/>
                    </a:lnTo>
                    <a:lnTo>
                      <a:pt x="3925" y="2"/>
                    </a:lnTo>
                    <a:lnTo>
                      <a:pt x="3929" y="2"/>
                    </a:lnTo>
                    <a:lnTo>
                      <a:pt x="3933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7" name="Freeform 365"/>
              <p:cNvSpPr>
                <a:spLocks/>
              </p:cNvSpPr>
              <p:nvPr/>
            </p:nvSpPr>
            <p:spPr bwMode="auto">
              <a:xfrm flipV="1">
                <a:off x="2909" y="2300"/>
                <a:ext cx="2265" cy="565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3"/>
                  </a:cxn>
                  <a:cxn ang="0">
                    <a:pos x="562" y="5"/>
                  </a:cxn>
                  <a:cxn ang="0">
                    <a:pos x="625" y="10"/>
                  </a:cxn>
                  <a:cxn ang="0">
                    <a:pos x="688" y="20"/>
                  </a:cxn>
                  <a:cxn ang="0">
                    <a:pos x="751" y="37"/>
                  </a:cxn>
                  <a:cxn ang="0">
                    <a:pos x="814" y="63"/>
                  </a:cxn>
                  <a:cxn ang="0">
                    <a:pos x="877" y="94"/>
                  </a:cxn>
                  <a:cxn ang="0">
                    <a:pos x="940" y="136"/>
                  </a:cxn>
                  <a:cxn ang="0">
                    <a:pos x="1003" y="185"/>
                  </a:cxn>
                  <a:cxn ang="0">
                    <a:pos x="1066" y="243"/>
                  </a:cxn>
                  <a:cxn ang="0">
                    <a:pos x="1129" y="308"/>
                  </a:cxn>
                  <a:cxn ang="0">
                    <a:pos x="1192" y="376"/>
                  </a:cxn>
                  <a:cxn ang="0">
                    <a:pos x="1255" y="448"/>
                  </a:cxn>
                  <a:cxn ang="0">
                    <a:pos x="1318" y="519"/>
                  </a:cxn>
                  <a:cxn ang="0">
                    <a:pos x="1381" y="591"/>
                  </a:cxn>
                  <a:cxn ang="0">
                    <a:pos x="1444" y="662"/>
                  </a:cxn>
                  <a:cxn ang="0">
                    <a:pos x="1507" y="728"/>
                  </a:cxn>
                  <a:cxn ang="0">
                    <a:pos x="1570" y="787"/>
                  </a:cxn>
                  <a:cxn ang="0">
                    <a:pos x="1633" y="842"/>
                  </a:cxn>
                  <a:cxn ang="0">
                    <a:pos x="1696" y="885"/>
                  </a:cxn>
                  <a:cxn ang="0">
                    <a:pos x="1759" y="923"/>
                  </a:cxn>
                  <a:cxn ang="0">
                    <a:pos x="1822" y="950"/>
                  </a:cxn>
                  <a:cxn ang="0">
                    <a:pos x="1885" y="969"/>
                  </a:cxn>
                  <a:cxn ang="0">
                    <a:pos x="1948" y="979"/>
                  </a:cxn>
                  <a:cxn ang="0">
                    <a:pos x="2011" y="979"/>
                  </a:cxn>
                  <a:cxn ang="0">
                    <a:pos x="2074" y="972"/>
                  </a:cxn>
                  <a:cxn ang="0">
                    <a:pos x="2137" y="957"/>
                  </a:cxn>
                  <a:cxn ang="0">
                    <a:pos x="2200" y="932"/>
                  </a:cxn>
                  <a:cxn ang="0">
                    <a:pos x="2263" y="904"/>
                  </a:cxn>
                  <a:cxn ang="0">
                    <a:pos x="2326" y="870"/>
                  </a:cxn>
                  <a:cxn ang="0">
                    <a:pos x="2389" y="831"/>
                  </a:cxn>
                  <a:cxn ang="0">
                    <a:pos x="2452" y="787"/>
                  </a:cxn>
                  <a:cxn ang="0">
                    <a:pos x="2515" y="743"/>
                  </a:cxn>
                  <a:cxn ang="0">
                    <a:pos x="2578" y="695"/>
                  </a:cxn>
                  <a:cxn ang="0">
                    <a:pos x="2641" y="647"/>
                  </a:cxn>
                  <a:cxn ang="0">
                    <a:pos x="2704" y="599"/>
                  </a:cxn>
                  <a:cxn ang="0">
                    <a:pos x="2767" y="550"/>
                  </a:cxn>
                  <a:cxn ang="0">
                    <a:pos x="2830" y="502"/>
                  </a:cxn>
                  <a:cxn ang="0">
                    <a:pos x="2893" y="456"/>
                  </a:cxn>
                  <a:cxn ang="0">
                    <a:pos x="2956" y="412"/>
                  </a:cxn>
                  <a:cxn ang="0">
                    <a:pos x="3019" y="371"/>
                  </a:cxn>
                  <a:cxn ang="0">
                    <a:pos x="3082" y="332"/>
                  </a:cxn>
                  <a:cxn ang="0">
                    <a:pos x="3145" y="295"/>
                  </a:cxn>
                  <a:cxn ang="0">
                    <a:pos x="3208" y="261"/>
                  </a:cxn>
                  <a:cxn ang="0">
                    <a:pos x="3271" y="230"/>
                  </a:cxn>
                  <a:cxn ang="0">
                    <a:pos x="3334" y="201"/>
                  </a:cxn>
                  <a:cxn ang="0">
                    <a:pos x="3397" y="175"/>
                  </a:cxn>
                  <a:cxn ang="0">
                    <a:pos x="3460" y="152"/>
                  </a:cxn>
                  <a:cxn ang="0">
                    <a:pos x="3523" y="132"/>
                  </a:cxn>
                  <a:cxn ang="0">
                    <a:pos x="3586" y="113"/>
                  </a:cxn>
                  <a:cxn ang="0">
                    <a:pos x="3649" y="98"/>
                  </a:cxn>
                  <a:cxn ang="0">
                    <a:pos x="3712" y="84"/>
                  </a:cxn>
                  <a:cxn ang="0">
                    <a:pos x="3775" y="71"/>
                  </a:cxn>
                  <a:cxn ang="0">
                    <a:pos x="3838" y="61"/>
                  </a:cxn>
                  <a:cxn ang="0">
                    <a:pos x="3901" y="53"/>
                  </a:cxn>
                </a:cxnLst>
                <a:rect l="0" t="0" r="r" b="b"/>
                <a:pathLst>
                  <a:path w="3933" h="980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0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3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0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6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6"/>
                    </a:lnTo>
                    <a:lnTo>
                      <a:pt x="586" y="6"/>
                    </a:lnTo>
                    <a:lnTo>
                      <a:pt x="590" y="7"/>
                    </a:lnTo>
                    <a:lnTo>
                      <a:pt x="594" y="6"/>
                    </a:lnTo>
                    <a:lnTo>
                      <a:pt x="598" y="8"/>
                    </a:lnTo>
                    <a:lnTo>
                      <a:pt x="602" y="8"/>
                    </a:lnTo>
                    <a:lnTo>
                      <a:pt x="606" y="8"/>
                    </a:lnTo>
                    <a:lnTo>
                      <a:pt x="610" y="8"/>
                    </a:lnTo>
                    <a:lnTo>
                      <a:pt x="614" y="9"/>
                    </a:lnTo>
                    <a:lnTo>
                      <a:pt x="618" y="9"/>
                    </a:lnTo>
                    <a:lnTo>
                      <a:pt x="622" y="10"/>
                    </a:lnTo>
                    <a:lnTo>
                      <a:pt x="625" y="10"/>
                    </a:lnTo>
                    <a:lnTo>
                      <a:pt x="629" y="11"/>
                    </a:lnTo>
                    <a:lnTo>
                      <a:pt x="633" y="11"/>
                    </a:lnTo>
                    <a:lnTo>
                      <a:pt x="637" y="10"/>
                    </a:lnTo>
                    <a:lnTo>
                      <a:pt x="641" y="12"/>
                    </a:lnTo>
                    <a:lnTo>
                      <a:pt x="645" y="13"/>
                    </a:lnTo>
                    <a:lnTo>
                      <a:pt x="649" y="13"/>
                    </a:lnTo>
                    <a:lnTo>
                      <a:pt x="653" y="15"/>
                    </a:lnTo>
                    <a:lnTo>
                      <a:pt x="657" y="14"/>
                    </a:lnTo>
                    <a:lnTo>
                      <a:pt x="661" y="15"/>
                    </a:lnTo>
                    <a:lnTo>
                      <a:pt x="665" y="16"/>
                    </a:lnTo>
                    <a:lnTo>
                      <a:pt x="669" y="16"/>
                    </a:lnTo>
                    <a:lnTo>
                      <a:pt x="673" y="17"/>
                    </a:lnTo>
                    <a:lnTo>
                      <a:pt x="677" y="17"/>
                    </a:lnTo>
                    <a:lnTo>
                      <a:pt x="681" y="20"/>
                    </a:lnTo>
                    <a:lnTo>
                      <a:pt x="685" y="19"/>
                    </a:lnTo>
                    <a:lnTo>
                      <a:pt x="688" y="20"/>
                    </a:lnTo>
                    <a:lnTo>
                      <a:pt x="692" y="20"/>
                    </a:lnTo>
                    <a:lnTo>
                      <a:pt x="696" y="23"/>
                    </a:lnTo>
                    <a:lnTo>
                      <a:pt x="700" y="23"/>
                    </a:lnTo>
                    <a:lnTo>
                      <a:pt x="704" y="24"/>
                    </a:lnTo>
                    <a:lnTo>
                      <a:pt x="708" y="25"/>
                    </a:lnTo>
                    <a:lnTo>
                      <a:pt x="712" y="26"/>
                    </a:lnTo>
                    <a:lnTo>
                      <a:pt x="716" y="27"/>
                    </a:lnTo>
                    <a:lnTo>
                      <a:pt x="720" y="28"/>
                    </a:lnTo>
                    <a:lnTo>
                      <a:pt x="724" y="28"/>
                    </a:lnTo>
                    <a:lnTo>
                      <a:pt x="728" y="31"/>
                    </a:lnTo>
                    <a:lnTo>
                      <a:pt x="732" y="31"/>
                    </a:lnTo>
                    <a:lnTo>
                      <a:pt x="736" y="32"/>
                    </a:lnTo>
                    <a:lnTo>
                      <a:pt x="740" y="33"/>
                    </a:lnTo>
                    <a:lnTo>
                      <a:pt x="744" y="35"/>
                    </a:lnTo>
                    <a:lnTo>
                      <a:pt x="748" y="36"/>
                    </a:lnTo>
                    <a:lnTo>
                      <a:pt x="751" y="37"/>
                    </a:lnTo>
                    <a:lnTo>
                      <a:pt x="755" y="38"/>
                    </a:lnTo>
                    <a:lnTo>
                      <a:pt x="759" y="39"/>
                    </a:lnTo>
                    <a:lnTo>
                      <a:pt x="763" y="43"/>
                    </a:lnTo>
                    <a:lnTo>
                      <a:pt x="767" y="42"/>
                    </a:lnTo>
                    <a:lnTo>
                      <a:pt x="771" y="45"/>
                    </a:lnTo>
                    <a:lnTo>
                      <a:pt x="775" y="45"/>
                    </a:lnTo>
                    <a:lnTo>
                      <a:pt x="779" y="48"/>
                    </a:lnTo>
                    <a:lnTo>
                      <a:pt x="783" y="49"/>
                    </a:lnTo>
                    <a:lnTo>
                      <a:pt x="787" y="51"/>
                    </a:lnTo>
                    <a:lnTo>
                      <a:pt x="791" y="52"/>
                    </a:lnTo>
                    <a:lnTo>
                      <a:pt x="795" y="55"/>
                    </a:lnTo>
                    <a:lnTo>
                      <a:pt x="799" y="56"/>
                    </a:lnTo>
                    <a:lnTo>
                      <a:pt x="803" y="56"/>
                    </a:lnTo>
                    <a:lnTo>
                      <a:pt x="807" y="58"/>
                    </a:lnTo>
                    <a:lnTo>
                      <a:pt x="811" y="60"/>
                    </a:lnTo>
                    <a:lnTo>
                      <a:pt x="814" y="63"/>
                    </a:lnTo>
                    <a:lnTo>
                      <a:pt x="818" y="64"/>
                    </a:lnTo>
                    <a:lnTo>
                      <a:pt x="822" y="66"/>
                    </a:lnTo>
                    <a:lnTo>
                      <a:pt x="826" y="66"/>
                    </a:lnTo>
                    <a:lnTo>
                      <a:pt x="830" y="69"/>
                    </a:lnTo>
                    <a:lnTo>
                      <a:pt x="834" y="71"/>
                    </a:lnTo>
                    <a:lnTo>
                      <a:pt x="838" y="72"/>
                    </a:lnTo>
                    <a:lnTo>
                      <a:pt x="842" y="75"/>
                    </a:lnTo>
                    <a:lnTo>
                      <a:pt x="846" y="78"/>
                    </a:lnTo>
                    <a:lnTo>
                      <a:pt x="850" y="79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62" y="84"/>
                    </a:lnTo>
                    <a:lnTo>
                      <a:pt x="866" y="88"/>
                    </a:lnTo>
                    <a:lnTo>
                      <a:pt x="870" y="89"/>
                    </a:lnTo>
                    <a:lnTo>
                      <a:pt x="874" y="92"/>
                    </a:lnTo>
                    <a:lnTo>
                      <a:pt x="877" y="94"/>
                    </a:lnTo>
                    <a:lnTo>
                      <a:pt x="881" y="97"/>
                    </a:lnTo>
                    <a:lnTo>
                      <a:pt x="885" y="99"/>
                    </a:lnTo>
                    <a:lnTo>
                      <a:pt x="889" y="101"/>
                    </a:lnTo>
                    <a:lnTo>
                      <a:pt x="893" y="104"/>
                    </a:lnTo>
                    <a:lnTo>
                      <a:pt x="897" y="107"/>
                    </a:lnTo>
                    <a:lnTo>
                      <a:pt x="901" y="110"/>
                    </a:lnTo>
                    <a:lnTo>
                      <a:pt x="905" y="111"/>
                    </a:lnTo>
                    <a:lnTo>
                      <a:pt x="909" y="114"/>
                    </a:lnTo>
                    <a:lnTo>
                      <a:pt x="913" y="117"/>
                    </a:lnTo>
                    <a:lnTo>
                      <a:pt x="917" y="119"/>
                    </a:lnTo>
                    <a:lnTo>
                      <a:pt x="921" y="122"/>
                    </a:lnTo>
                    <a:lnTo>
                      <a:pt x="925" y="124"/>
                    </a:lnTo>
                    <a:lnTo>
                      <a:pt x="929" y="129"/>
                    </a:lnTo>
                    <a:lnTo>
                      <a:pt x="933" y="130"/>
                    </a:lnTo>
                    <a:lnTo>
                      <a:pt x="937" y="134"/>
                    </a:lnTo>
                    <a:lnTo>
                      <a:pt x="940" y="136"/>
                    </a:lnTo>
                    <a:lnTo>
                      <a:pt x="944" y="139"/>
                    </a:lnTo>
                    <a:lnTo>
                      <a:pt x="948" y="142"/>
                    </a:lnTo>
                    <a:lnTo>
                      <a:pt x="952" y="144"/>
                    </a:lnTo>
                    <a:lnTo>
                      <a:pt x="956" y="148"/>
                    </a:lnTo>
                    <a:lnTo>
                      <a:pt x="960" y="151"/>
                    </a:lnTo>
                    <a:lnTo>
                      <a:pt x="964" y="154"/>
                    </a:lnTo>
                    <a:lnTo>
                      <a:pt x="968" y="157"/>
                    </a:lnTo>
                    <a:lnTo>
                      <a:pt x="972" y="161"/>
                    </a:lnTo>
                    <a:lnTo>
                      <a:pt x="976" y="163"/>
                    </a:lnTo>
                    <a:lnTo>
                      <a:pt x="980" y="166"/>
                    </a:lnTo>
                    <a:lnTo>
                      <a:pt x="984" y="170"/>
                    </a:lnTo>
                    <a:lnTo>
                      <a:pt x="988" y="172"/>
                    </a:lnTo>
                    <a:lnTo>
                      <a:pt x="992" y="176"/>
                    </a:lnTo>
                    <a:lnTo>
                      <a:pt x="996" y="180"/>
                    </a:lnTo>
                    <a:lnTo>
                      <a:pt x="999" y="182"/>
                    </a:lnTo>
                    <a:lnTo>
                      <a:pt x="1003" y="185"/>
                    </a:lnTo>
                    <a:lnTo>
                      <a:pt x="1007" y="189"/>
                    </a:lnTo>
                    <a:lnTo>
                      <a:pt x="1011" y="193"/>
                    </a:lnTo>
                    <a:lnTo>
                      <a:pt x="1015" y="197"/>
                    </a:lnTo>
                    <a:lnTo>
                      <a:pt x="1019" y="200"/>
                    </a:lnTo>
                    <a:lnTo>
                      <a:pt x="1023" y="204"/>
                    </a:lnTo>
                    <a:lnTo>
                      <a:pt x="1027" y="206"/>
                    </a:lnTo>
                    <a:lnTo>
                      <a:pt x="1031" y="210"/>
                    </a:lnTo>
                    <a:lnTo>
                      <a:pt x="1035" y="213"/>
                    </a:lnTo>
                    <a:lnTo>
                      <a:pt x="1039" y="216"/>
                    </a:lnTo>
                    <a:lnTo>
                      <a:pt x="1043" y="221"/>
                    </a:lnTo>
                    <a:lnTo>
                      <a:pt x="1047" y="224"/>
                    </a:lnTo>
                    <a:lnTo>
                      <a:pt x="1051" y="228"/>
                    </a:lnTo>
                    <a:lnTo>
                      <a:pt x="1055" y="230"/>
                    </a:lnTo>
                    <a:lnTo>
                      <a:pt x="1059" y="235"/>
                    </a:lnTo>
                    <a:lnTo>
                      <a:pt x="1062" y="239"/>
                    </a:lnTo>
                    <a:lnTo>
                      <a:pt x="1066" y="243"/>
                    </a:lnTo>
                    <a:lnTo>
                      <a:pt x="1070" y="247"/>
                    </a:lnTo>
                    <a:lnTo>
                      <a:pt x="1074" y="251"/>
                    </a:lnTo>
                    <a:lnTo>
                      <a:pt x="1078" y="255"/>
                    </a:lnTo>
                    <a:lnTo>
                      <a:pt x="1082" y="257"/>
                    </a:lnTo>
                    <a:lnTo>
                      <a:pt x="1086" y="262"/>
                    </a:lnTo>
                    <a:lnTo>
                      <a:pt x="1090" y="266"/>
                    </a:lnTo>
                    <a:lnTo>
                      <a:pt x="1094" y="270"/>
                    </a:lnTo>
                    <a:lnTo>
                      <a:pt x="1098" y="274"/>
                    </a:lnTo>
                    <a:lnTo>
                      <a:pt x="1102" y="279"/>
                    </a:lnTo>
                    <a:lnTo>
                      <a:pt x="1106" y="282"/>
                    </a:lnTo>
                    <a:lnTo>
                      <a:pt x="1110" y="286"/>
                    </a:lnTo>
                    <a:lnTo>
                      <a:pt x="1114" y="290"/>
                    </a:lnTo>
                    <a:lnTo>
                      <a:pt x="1118" y="293"/>
                    </a:lnTo>
                    <a:lnTo>
                      <a:pt x="1122" y="298"/>
                    </a:lnTo>
                    <a:lnTo>
                      <a:pt x="1125" y="303"/>
                    </a:lnTo>
                    <a:lnTo>
                      <a:pt x="1129" y="308"/>
                    </a:lnTo>
                    <a:lnTo>
                      <a:pt x="1133" y="310"/>
                    </a:lnTo>
                    <a:lnTo>
                      <a:pt x="1137" y="315"/>
                    </a:lnTo>
                    <a:lnTo>
                      <a:pt x="1141" y="319"/>
                    </a:lnTo>
                    <a:lnTo>
                      <a:pt x="1145" y="323"/>
                    </a:lnTo>
                    <a:lnTo>
                      <a:pt x="1149" y="328"/>
                    </a:lnTo>
                    <a:lnTo>
                      <a:pt x="1153" y="331"/>
                    </a:lnTo>
                    <a:lnTo>
                      <a:pt x="1157" y="336"/>
                    </a:lnTo>
                    <a:lnTo>
                      <a:pt x="1161" y="341"/>
                    </a:lnTo>
                    <a:lnTo>
                      <a:pt x="1165" y="344"/>
                    </a:lnTo>
                    <a:lnTo>
                      <a:pt x="1169" y="349"/>
                    </a:lnTo>
                    <a:lnTo>
                      <a:pt x="1173" y="353"/>
                    </a:lnTo>
                    <a:lnTo>
                      <a:pt x="1177" y="358"/>
                    </a:lnTo>
                    <a:lnTo>
                      <a:pt x="1181" y="363"/>
                    </a:lnTo>
                    <a:lnTo>
                      <a:pt x="1185" y="368"/>
                    </a:lnTo>
                    <a:lnTo>
                      <a:pt x="1188" y="371"/>
                    </a:lnTo>
                    <a:lnTo>
                      <a:pt x="1192" y="376"/>
                    </a:lnTo>
                    <a:lnTo>
                      <a:pt x="1196" y="380"/>
                    </a:lnTo>
                    <a:lnTo>
                      <a:pt x="1200" y="384"/>
                    </a:lnTo>
                    <a:lnTo>
                      <a:pt x="1204" y="388"/>
                    </a:lnTo>
                    <a:lnTo>
                      <a:pt x="1208" y="394"/>
                    </a:lnTo>
                    <a:lnTo>
                      <a:pt x="1212" y="397"/>
                    </a:lnTo>
                    <a:lnTo>
                      <a:pt x="1216" y="402"/>
                    </a:lnTo>
                    <a:lnTo>
                      <a:pt x="1220" y="406"/>
                    </a:lnTo>
                    <a:lnTo>
                      <a:pt x="1224" y="412"/>
                    </a:lnTo>
                    <a:lnTo>
                      <a:pt x="1228" y="416"/>
                    </a:lnTo>
                    <a:lnTo>
                      <a:pt x="1232" y="421"/>
                    </a:lnTo>
                    <a:lnTo>
                      <a:pt x="1236" y="424"/>
                    </a:lnTo>
                    <a:lnTo>
                      <a:pt x="1240" y="429"/>
                    </a:lnTo>
                    <a:lnTo>
                      <a:pt x="1244" y="434"/>
                    </a:lnTo>
                    <a:lnTo>
                      <a:pt x="1248" y="438"/>
                    </a:lnTo>
                    <a:lnTo>
                      <a:pt x="1251" y="443"/>
                    </a:lnTo>
                    <a:lnTo>
                      <a:pt x="1255" y="448"/>
                    </a:lnTo>
                    <a:lnTo>
                      <a:pt x="1259" y="452"/>
                    </a:lnTo>
                    <a:lnTo>
                      <a:pt x="1263" y="457"/>
                    </a:lnTo>
                    <a:lnTo>
                      <a:pt x="1267" y="459"/>
                    </a:lnTo>
                    <a:lnTo>
                      <a:pt x="1271" y="466"/>
                    </a:lnTo>
                    <a:lnTo>
                      <a:pt x="1275" y="471"/>
                    </a:lnTo>
                    <a:lnTo>
                      <a:pt x="1279" y="475"/>
                    </a:lnTo>
                    <a:lnTo>
                      <a:pt x="1283" y="480"/>
                    </a:lnTo>
                    <a:lnTo>
                      <a:pt x="1287" y="483"/>
                    </a:lnTo>
                    <a:lnTo>
                      <a:pt x="1291" y="488"/>
                    </a:lnTo>
                    <a:lnTo>
                      <a:pt x="1295" y="492"/>
                    </a:lnTo>
                    <a:lnTo>
                      <a:pt x="1299" y="496"/>
                    </a:lnTo>
                    <a:lnTo>
                      <a:pt x="1303" y="501"/>
                    </a:lnTo>
                    <a:lnTo>
                      <a:pt x="1307" y="508"/>
                    </a:lnTo>
                    <a:lnTo>
                      <a:pt x="1311" y="510"/>
                    </a:lnTo>
                    <a:lnTo>
                      <a:pt x="1314" y="516"/>
                    </a:lnTo>
                    <a:lnTo>
                      <a:pt x="1318" y="519"/>
                    </a:lnTo>
                    <a:lnTo>
                      <a:pt x="1322" y="524"/>
                    </a:lnTo>
                    <a:lnTo>
                      <a:pt x="1326" y="528"/>
                    </a:lnTo>
                    <a:lnTo>
                      <a:pt x="1330" y="533"/>
                    </a:lnTo>
                    <a:lnTo>
                      <a:pt x="1334" y="536"/>
                    </a:lnTo>
                    <a:lnTo>
                      <a:pt x="1338" y="543"/>
                    </a:lnTo>
                    <a:lnTo>
                      <a:pt x="1342" y="547"/>
                    </a:lnTo>
                    <a:lnTo>
                      <a:pt x="1346" y="551"/>
                    </a:lnTo>
                    <a:lnTo>
                      <a:pt x="1350" y="556"/>
                    </a:lnTo>
                    <a:lnTo>
                      <a:pt x="1354" y="562"/>
                    </a:lnTo>
                    <a:lnTo>
                      <a:pt x="1358" y="564"/>
                    </a:lnTo>
                    <a:lnTo>
                      <a:pt x="1362" y="570"/>
                    </a:lnTo>
                    <a:lnTo>
                      <a:pt x="1366" y="573"/>
                    </a:lnTo>
                    <a:lnTo>
                      <a:pt x="1370" y="578"/>
                    </a:lnTo>
                    <a:lnTo>
                      <a:pt x="1374" y="582"/>
                    </a:lnTo>
                    <a:lnTo>
                      <a:pt x="1377" y="588"/>
                    </a:lnTo>
                    <a:lnTo>
                      <a:pt x="1381" y="591"/>
                    </a:lnTo>
                    <a:lnTo>
                      <a:pt x="1385" y="596"/>
                    </a:lnTo>
                    <a:lnTo>
                      <a:pt x="1389" y="601"/>
                    </a:lnTo>
                    <a:lnTo>
                      <a:pt x="1393" y="606"/>
                    </a:lnTo>
                    <a:lnTo>
                      <a:pt x="1397" y="610"/>
                    </a:lnTo>
                    <a:lnTo>
                      <a:pt x="1401" y="613"/>
                    </a:lnTo>
                    <a:lnTo>
                      <a:pt x="1405" y="618"/>
                    </a:lnTo>
                    <a:lnTo>
                      <a:pt x="1409" y="622"/>
                    </a:lnTo>
                    <a:lnTo>
                      <a:pt x="1413" y="628"/>
                    </a:lnTo>
                    <a:lnTo>
                      <a:pt x="1417" y="631"/>
                    </a:lnTo>
                    <a:lnTo>
                      <a:pt x="1421" y="635"/>
                    </a:lnTo>
                    <a:lnTo>
                      <a:pt x="1425" y="640"/>
                    </a:lnTo>
                    <a:lnTo>
                      <a:pt x="1429" y="644"/>
                    </a:lnTo>
                    <a:lnTo>
                      <a:pt x="1433" y="649"/>
                    </a:lnTo>
                    <a:lnTo>
                      <a:pt x="1437" y="653"/>
                    </a:lnTo>
                    <a:lnTo>
                      <a:pt x="1440" y="657"/>
                    </a:lnTo>
                    <a:lnTo>
                      <a:pt x="1444" y="662"/>
                    </a:lnTo>
                    <a:lnTo>
                      <a:pt x="1448" y="667"/>
                    </a:lnTo>
                    <a:lnTo>
                      <a:pt x="1452" y="669"/>
                    </a:lnTo>
                    <a:lnTo>
                      <a:pt x="1456" y="674"/>
                    </a:lnTo>
                    <a:lnTo>
                      <a:pt x="1460" y="677"/>
                    </a:lnTo>
                    <a:lnTo>
                      <a:pt x="1464" y="682"/>
                    </a:lnTo>
                    <a:lnTo>
                      <a:pt x="1468" y="687"/>
                    </a:lnTo>
                    <a:lnTo>
                      <a:pt x="1472" y="692"/>
                    </a:lnTo>
                    <a:lnTo>
                      <a:pt x="1476" y="696"/>
                    </a:lnTo>
                    <a:lnTo>
                      <a:pt x="1480" y="700"/>
                    </a:lnTo>
                    <a:lnTo>
                      <a:pt x="1484" y="703"/>
                    </a:lnTo>
                    <a:lnTo>
                      <a:pt x="1488" y="707"/>
                    </a:lnTo>
                    <a:lnTo>
                      <a:pt x="1492" y="711"/>
                    </a:lnTo>
                    <a:lnTo>
                      <a:pt x="1496" y="716"/>
                    </a:lnTo>
                    <a:lnTo>
                      <a:pt x="1499" y="720"/>
                    </a:lnTo>
                    <a:lnTo>
                      <a:pt x="1503" y="724"/>
                    </a:lnTo>
                    <a:lnTo>
                      <a:pt x="1507" y="728"/>
                    </a:lnTo>
                    <a:lnTo>
                      <a:pt x="1511" y="732"/>
                    </a:lnTo>
                    <a:lnTo>
                      <a:pt x="1515" y="736"/>
                    </a:lnTo>
                    <a:lnTo>
                      <a:pt x="1519" y="740"/>
                    </a:lnTo>
                    <a:lnTo>
                      <a:pt x="1523" y="743"/>
                    </a:lnTo>
                    <a:lnTo>
                      <a:pt x="1527" y="747"/>
                    </a:lnTo>
                    <a:lnTo>
                      <a:pt x="1531" y="751"/>
                    </a:lnTo>
                    <a:lnTo>
                      <a:pt x="1535" y="754"/>
                    </a:lnTo>
                    <a:lnTo>
                      <a:pt x="1539" y="759"/>
                    </a:lnTo>
                    <a:lnTo>
                      <a:pt x="1543" y="762"/>
                    </a:lnTo>
                    <a:lnTo>
                      <a:pt x="1547" y="766"/>
                    </a:lnTo>
                    <a:lnTo>
                      <a:pt x="1551" y="770"/>
                    </a:lnTo>
                    <a:lnTo>
                      <a:pt x="1555" y="772"/>
                    </a:lnTo>
                    <a:lnTo>
                      <a:pt x="1559" y="776"/>
                    </a:lnTo>
                    <a:lnTo>
                      <a:pt x="1562" y="780"/>
                    </a:lnTo>
                    <a:lnTo>
                      <a:pt x="1566" y="784"/>
                    </a:lnTo>
                    <a:lnTo>
                      <a:pt x="1570" y="787"/>
                    </a:lnTo>
                    <a:lnTo>
                      <a:pt x="1574" y="791"/>
                    </a:lnTo>
                    <a:lnTo>
                      <a:pt x="1578" y="795"/>
                    </a:lnTo>
                    <a:lnTo>
                      <a:pt x="1582" y="799"/>
                    </a:lnTo>
                    <a:lnTo>
                      <a:pt x="1586" y="800"/>
                    </a:lnTo>
                    <a:lnTo>
                      <a:pt x="1590" y="804"/>
                    </a:lnTo>
                    <a:lnTo>
                      <a:pt x="1594" y="809"/>
                    </a:lnTo>
                    <a:lnTo>
                      <a:pt x="1598" y="812"/>
                    </a:lnTo>
                    <a:lnTo>
                      <a:pt x="1602" y="815"/>
                    </a:lnTo>
                    <a:lnTo>
                      <a:pt x="1606" y="819"/>
                    </a:lnTo>
                    <a:lnTo>
                      <a:pt x="1610" y="822"/>
                    </a:lnTo>
                    <a:lnTo>
                      <a:pt x="1614" y="825"/>
                    </a:lnTo>
                    <a:lnTo>
                      <a:pt x="1618" y="829"/>
                    </a:lnTo>
                    <a:lnTo>
                      <a:pt x="1622" y="832"/>
                    </a:lnTo>
                    <a:lnTo>
                      <a:pt x="1625" y="835"/>
                    </a:lnTo>
                    <a:lnTo>
                      <a:pt x="1629" y="838"/>
                    </a:lnTo>
                    <a:lnTo>
                      <a:pt x="1633" y="842"/>
                    </a:lnTo>
                    <a:lnTo>
                      <a:pt x="1637" y="844"/>
                    </a:lnTo>
                    <a:lnTo>
                      <a:pt x="1641" y="847"/>
                    </a:lnTo>
                    <a:lnTo>
                      <a:pt x="1645" y="851"/>
                    </a:lnTo>
                    <a:lnTo>
                      <a:pt x="1649" y="853"/>
                    </a:lnTo>
                    <a:lnTo>
                      <a:pt x="1653" y="856"/>
                    </a:lnTo>
                    <a:lnTo>
                      <a:pt x="1657" y="858"/>
                    </a:lnTo>
                    <a:lnTo>
                      <a:pt x="1661" y="861"/>
                    </a:lnTo>
                    <a:lnTo>
                      <a:pt x="1665" y="864"/>
                    </a:lnTo>
                    <a:lnTo>
                      <a:pt x="1669" y="866"/>
                    </a:lnTo>
                    <a:lnTo>
                      <a:pt x="1673" y="870"/>
                    </a:lnTo>
                    <a:lnTo>
                      <a:pt x="1677" y="872"/>
                    </a:lnTo>
                    <a:lnTo>
                      <a:pt x="1681" y="875"/>
                    </a:lnTo>
                    <a:lnTo>
                      <a:pt x="1685" y="878"/>
                    </a:lnTo>
                    <a:lnTo>
                      <a:pt x="1688" y="881"/>
                    </a:lnTo>
                    <a:lnTo>
                      <a:pt x="1692" y="883"/>
                    </a:lnTo>
                    <a:lnTo>
                      <a:pt x="1696" y="885"/>
                    </a:lnTo>
                    <a:lnTo>
                      <a:pt x="1700" y="889"/>
                    </a:lnTo>
                    <a:lnTo>
                      <a:pt x="1704" y="891"/>
                    </a:lnTo>
                    <a:lnTo>
                      <a:pt x="1708" y="893"/>
                    </a:lnTo>
                    <a:lnTo>
                      <a:pt x="1712" y="895"/>
                    </a:lnTo>
                    <a:lnTo>
                      <a:pt x="1716" y="899"/>
                    </a:lnTo>
                    <a:lnTo>
                      <a:pt x="1720" y="901"/>
                    </a:lnTo>
                    <a:lnTo>
                      <a:pt x="1724" y="904"/>
                    </a:lnTo>
                    <a:lnTo>
                      <a:pt x="1728" y="906"/>
                    </a:lnTo>
                    <a:lnTo>
                      <a:pt x="1732" y="909"/>
                    </a:lnTo>
                    <a:lnTo>
                      <a:pt x="1736" y="911"/>
                    </a:lnTo>
                    <a:lnTo>
                      <a:pt x="1740" y="912"/>
                    </a:lnTo>
                    <a:lnTo>
                      <a:pt x="1744" y="913"/>
                    </a:lnTo>
                    <a:lnTo>
                      <a:pt x="1748" y="916"/>
                    </a:lnTo>
                    <a:lnTo>
                      <a:pt x="1751" y="918"/>
                    </a:lnTo>
                    <a:lnTo>
                      <a:pt x="1755" y="921"/>
                    </a:lnTo>
                    <a:lnTo>
                      <a:pt x="1759" y="923"/>
                    </a:lnTo>
                    <a:lnTo>
                      <a:pt x="1763" y="924"/>
                    </a:lnTo>
                    <a:lnTo>
                      <a:pt x="1767" y="927"/>
                    </a:lnTo>
                    <a:lnTo>
                      <a:pt x="1771" y="928"/>
                    </a:lnTo>
                    <a:lnTo>
                      <a:pt x="1775" y="930"/>
                    </a:lnTo>
                    <a:lnTo>
                      <a:pt x="1779" y="934"/>
                    </a:lnTo>
                    <a:lnTo>
                      <a:pt x="1783" y="933"/>
                    </a:lnTo>
                    <a:lnTo>
                      <a:pt x="1787" y="937"/>
                    </a:lnTo>
                    <a:lnTo>
                      <a:pt x="1791" y="939"/>
                    </a:lnTo>
                    <a:lnTo>
                      <a:pt x="1795" y="940"/>
                    </a:lnTo>
                    <a:lnTo>
                      <a:pt x="1799" y="942"/>
                    </a:lnTo>
                    <a:lnTo>
                      <a:pt x="1803" y="943"/>
                    </a:lnTo>
                    <a:lnTo>
                      <a:pt x="1807" y="944"/>
                    </a:lnTo>
                    <a:lnTo>
                      <a:pt x="1811" y="945"/>
                    </a:lnTo>
                    <a:lnTo>
                      <a:pt x="1814" y="949"/>
                    </a:lnTo>
                    <a:lnTo>
                      <a:pt x="1818" y="949"/>
                    </a:lnTo>
                    <a:lnTo>
                      <a:pt x="1822" y="950"/>
                    </a:lnTo>
                    <a:lnTo>
                      <a:pt x="1826" y="951"/>
                    </a:lnTo>
                    <a:lnTo>
                      <a:pt x="1830" y="954"/>
                    </a:lnTo>
                    <a:lnTo>
                      <a:pt x="1834" y="955"/>
                    </a:lnTo>
                    <a:lnTo>
                      <a:pt x="1838" y="955"/>
                    </a:lnTo>
                    <a:lnTo>
                      <a:pt x="1842" y="957"/>
                    </a:lnTo>
                    <a:lnTo>
                      <a:pt x="1846" y="959"/>
                    </a:lnTo>
                    <a:lnTo>
                      <a:pt x="1850" y="960"/>
                    </a:lnTo>
                    <a:lnTo>
                      <a:pt x="1854" y="961"/>
                    </a:lnTo>
                    <a:lnTo>
                      <a:pt x="1858" y="961"/>
                    </a:lnTo>
                    <a:lnTo>
                      <a:pt x="1862" y="964"/>
                    </a:lnTo>
                    <a:lnTo>
                      <a:pt x="1866" y="964"/>
                    </a:lnTo>
                    <a:lnTo>
                      <a:pt x="1870" y="966"/>
                    </a:lnTo>
                    <a:lnTo>
                      <a:pt x="1874" y="966"/>
                    </a:lnTo>
                    <a:lnTo>
                      <a:pt x="1877" y="967"/>
                    </a:lnTo>
                    <a:lnTo>
                      <a:pt x="1881" y="969"/>
                    </a:lnTo>
                    <a:lnTo>
                      <a:pt x="1885" y="969"/>
                    </a:lnTo>
                    <a:lnTo>
                      <a:pt x="1889" y="970"/>
                    </a:lnTo>
                    <a:lnTo>
                      <a:pt x="1893" y="971"/>
                    </a:lnTo>
                    <a:lnTo>
                      <a:pt x="1897" y="972"/>
                    </a:lnTo>
                    <a:lnTo>
                      <a:pt x="1901" y="972"/>
                    </a:lnTo>
                    <a:lnTo>
                      <a:pt x="1905" y="973"/>
                    </a:lnTo>
                    <a:lnTo>
                      <a:pt x="1909" y="973"/>
                    </a:lnTo>
                    <a:lnTo>
                      <a:pt x="1913" y="974"/>
                    </a:lnTo>
                    <a:lnTo>
                      <a:pt x="1917" y="975"/>
                    </a:lnTo>
                    <a:lnTo>
                      <a:pt x="1921" y="976"/>
                    </a:lnTo>
                    <a:lnTo>
                      <a:pt x="1925" y="976"/>
                    </a:lnTo>
                    <a:lnTo>
                      <a:pt x="1929" y="976"/>
                    </a:lnTo>
                    <a:lnTo>
                      <a:pt x="1933" y="976"/>
                    </a:lnTo>
                    <a:lnTo>
                      <a:pt x="1937" y="976"/>
                    </a:lnTo>
                    <a:lnTo>
                      <a:pt x="1940" y="978"/>
                    </a:lnTo>
                    <a:lnTo>
                      <a:pt x="1944" y="979"/>
                    </a:lnTo>
                    <a:lnTo>
                      <a:pt x="1948" y="979"/>
                    </a:lnTo>
                    <a:lnTo>
                      <a:pt x="1952" y="980"/>
                    </a:lnTo>
                    <a:lnTo>
                      <a:pt x="1956" y="978"/>
                    </a:lnTo>
                    <a:lnTo>
                      <a:pt x="1960" y="978"/>
                    </a:lnTo>
                    <a:lnTo>
                      <a:pt x="1964" y="979"/>
                    </a:lnTo>
                    <a:lnTo>
                      <a:pt x="1968" y="980"/>
                    </a:lnTo>
                    <a:lnTo>
                      <a:pt x="1972" y="979"/>
                    </a:lnTo>
                    <a:lnTo>
                      <a:pt x="1976" y="980"/>
                    </a:lnTo>
                    <a:lnTo>
                      <a:pt x="1980" y="980"/>
                    </a:lnTo>
                    <a:lnTo>
                      <a:pt x="1984" y="979"/>
                    </a:lnTo>
                    <a:lnTo>
                      <a:pt x="1988" y="980"/>
                    </a:lnTo>
                    <a:lnTo>
                      <a:pt x="1992" y="980"/>
                    </a:lnTo>
                    <a:lnTo>
                      <a:pt x="1996" y="980"/>
                    </a:lnTo>
                    <a:lnTo>
                      <a:pt x="1999" y="979"/>
                    </a:lnTo>
                    <a:lnTo>
                      <a:pt x="2003" y="980"/>
                    </a:lnTo>
                    <a:lnTo>
                      <a:pt x="2007" y="979"/>
                    </a:lnTo>
                    <a:lnTo>
                      <a:pt x="2011" y="979"/>
                    </a:lnTo>
                    <a:lnTo>
                      <a:pt x="2015" y="978"/>
                    </a:lnTo>
                    <a:lnTo>
                      <a:pt x="2019" y="979"/>
                    </a:lnTo>
                    <a:lnTo>
                      <a:pt x="2023" y="979"/>
                    </a:lnTo>
                    <a:lnTo>
                      <a:pt x="2027" y="978"/>
                    </a:lnTo>
                    <a:lnTo>
                      <a:pt x="2031" y="978"/>
                    </a:lnTo>
                    <a:lnTo>
                      <a:pt x="2035" y="977"/>
                    </a:lnTo>
                    <a:lnTo>
                      <a:pt x="2039" y="978"/>
                    </a:lnTo>
                    <a:lnTo>
                      <a:pt x="2043" y="977"/>
                    </a:lnTo>
                    <a:lnTo>
                      <a:pt x="2047" y="976"/>
                    </a:lnTo>
                    <a:lnTo>
                      <a:pt x="2051" y="973"/>
                    </a:lnTo>
                    <a:lnTo>
                      <a:pt x="2055" y="976"/>
                    </a:lnTo>
                    <a:lnTo>
                      <a:pt x="2059" y="973"/>
                    </a:lnTo>
                    <a:lnTo>
                      <a:pt x="2062" y="974"/>
                    </a:lnTo>
                    <a:lnTo>
                      <a:pt x="2066" y="972"/>
                    </a:lnTo>
                    <a:lnTo>
                      <a:pt x="2070" y="972"/>
                    </a:lnTo>
                    <a:lnTo>
                      <a:pt x="2074" y="972"/>
                    </a:lnTo>
                    <a:lnTo>
                      <a:pt x="2078" y="969"/>
                    </a:lnTo>
                    <a:lnTo>
                      <a:pt x="2082" y="969"/>
                    </a:lnTo>
                    <a:lnTo>
                      <a:pt x="2086" y="967"/>
                    </a:lnTo>
                    <a:lnTo>
                      <a:pt x="2090" y="968"/>
                    </a:lnTo>
                    <a:lnTo>
                      <a:pt x="2094" y="967"/>
                    </a:lnTo>
                    <a:lnTo>
                      <a:pt x="2098" y="966"/>
                    </a:lnTo>
                    <a:lnTo>
                      <a:pt x="2102" y="966"/>
                    </a:lnTo>
                    <a:lnTo>
                      <a:pt x="2106" y="964"/>
                    </a:lnTo>
                    <a:lnTo>
                      <a:pt x="2110" y="963"/>
                    </a:lnTo>
                    <a:lnTo>
                      <a:pt x="2114" y="962"/>
                    </a:lnTo>
                    <a:lnTo>
                      <a:pt x="2118" y="961"/>
                    </a:lnTo>
                    <a:lnTo>
                      <a:pt x="2122" y="960"/>
                    </a:lnTo>
                    <a:lnTo>
                      <a:pt x="2125" y="958"/>
                    </a:lnTo>
                    <a:lnTo>
                      <a:pt x="2129" y="958"/>
                    </a:lnTo>
                    <a:lnTo>
                      <a:pt x="2133" y="956"/>
                    </a:lnTo>
                    <a:lnTo>
                      <a:pt x="2137" y="957"/>
                    </a:lnTo>
                    <a:lnTo>
                      <a:pt x="2141" y="954"/>
                    </a:lnTo>
                    <a:lnTo>
                      <a:pt x="2145" y="952"/>
                    </a:lnTo>
                    <a:lnTo>
                      <a:pt x="2149" y="953"/>
                    </a:lnTo>
                    <a:lnTo>
                      <a:pt x="2153" y="950"/>
                    </a:lnTo>
                    <a:lnTo>
                      <a:pt x="2157" y="947"/>
                    </a:lnTo>
                    <a:lnTo>
                      <a:pt x="2161" y="947"/>
                    </a:lnTo>
                    <a:lnTo>
                      <a:pt x="2165" y="947"/>
                    </a:lnTo>
                    <a:lnTo>
                      <a:pt x="2169" y="945"/>
                    </a:lnTo>
                    <a:lnTo>
                      <a:pt x="2173" y="944"/>
                    </a:lnTo>
                    <a:lnTo>
                      <a:pt x="2177" y="941"/>
                    </a:lnTo>
                    <a:lnTo>
                      <a:pt x="2181" y="940"/>
                    </a:lnTo>
                    <a:lnTo>
                      <a:pt x="2185" y="939"/>
                    </a:lnTo>
                    <a:lnTo>
                      <a:pt x="2188" y="938"/>
                    </a:lnTo>
                    <a:lnTo>
                      <a:pt x="2192" y="935"/>
                    </a:lnTo>
                    <a:lnTo>
                      <a:pt x="2196" y="935"/>
                    </a:lnTo>
                    <a:lnTo>
                      <a:pt x="2200" y="932"/>
                    </a:lnTo>
                    <a:lnTo>
                      <a:pt x="2204" y="931"/>
                    </a:lnTo>
                    <a:lnTo>
                      <a:pt x="2208" y="929"/>
                    </a:lnTo>
                    <a:lnTo>
                      <a:pt x="2212" y="927"/>
                    </a:lnTo>
                    <a:lnTo>
                      <a:pt x="2216" y="926"/>
                    </a:lnTo>
                    <a:lnTo>
                      <a:pt x="2220" y="924"/>
                    </a:lnTo>
                    <a:lnTo>
                      <a:pt x="2224" y="922"/>
                    </a:lnTo>
                    <a:lnTo>
                      <a:pt x="2228" y="921"/>
                    </a:lnTo>
                    <a:lnTo>
                      <a:pt x="2232" y="918"/>
                    </a:lnTo>
                    <a:lnTo>
                      <a:pt x="2236" y="916"/>
                    </a:lnTo>
                    <a:lnTo>
                      <a:pt x="2240" y="916"/>
                    </a:lnTo>
                    <a:lnTo>
                      <a:pt x="2244" y="913"/>
                    </a:lnTo>
                    <a:lnTo>
                      <a:pt x="2248" y="910"/>
                    </a:lnTo>
                    <a:lnTo>
                      <a:pt x="2251" y="909"/>
                    </a:lnTo>
                    <a:lnTo>
                      <a:pt x="2255" y="906"/>
                    </a:lnTo>
                    <a:lnTo>
                      <a:pt x="2259" y="906"/>
                    </a:lnTo>
                    <a:lnTo>
                      <a:pt x="2263" y="904"/>
                    </a:lnTo>
                    <a:lnTo>
                      <a:pt x="2267" y="900"/>
                    </a:lnTo>
                    <a:lnTo>
                      <a:pt x="2271" y="898"/>
                    </a:lnTo>
                    <a:lnTo>
                      <a:pt x="2275" y="897"/>
                    </a:lnTo>
                    <a:lnTo>
                      <a:pt x="2279" y="894"/>
                    </a:lnTo>
                    <a:lnTo>
                      <a:pt x="2283" y="893"/>
                    </a:lnTo>
                    <a:lnTo>
                      <a:pt x="2287" y="891"/>
                    </a:lnTo>
                    <a:lnTo>
                      <a:pt x="2291" y="889"/>
                    </a:lnTo>
                    <a:lnTo>
                      <a:pt x="2295" y="887"/>
                    </a:lnTo>
                    <a:lnTo>
                      <a:pt x="2299" y="884"/>
                    </a:lnTo>
                    <a:lnTo>
                      <a:pt x="2303" y="882"/>
                    </a:lnTo>
                    <a:lnTo>
                      <a:pt x="2307" y="880"/>
                    </a:lnTo>
                    <a:lnTo>
                      <a:pt x="2311" y="876"/>
                    </a:lnTo>
                    <a:lnTo>
                      <a:pt x="2314" y="876"/>
                    </a:lnTo>
                    <a:lnTo>
                      <a:pt x="2318" y="873"/>
                    </a:lnTo>
                    <a:lnTo>
                      <a:pt x="2322" y="871"/>
                    </a:lnTo>
                    <a:lnTo>
                      <a:pt x="2326" y="870"/>
                    </a:lnTo>
                    <a:lnTo>
                      <a:pt x="2330" y="867"/>
                    </a:lnTo>
                    <a:lnTo>
                      <a:pt x="2334" y="864"/>
                    </a:lnTo>
                    <a:lnTo>
                      <a:pt x="2338" y="861"/>
                    </a:lnTo>
                    <a:lnTo>
                      <a:pt x="2342" y="860"/>
                    </a:lnTo>
                    <a:lnTo>
                      <a:pt x="2346" y="858"/>
                    </a:lnTo>
                    <a:lnTo>
                      <a:pt x="2350" y="855"/>
                    </a:lnTo>
                    <a:lnTo>
                      <a:pt x="2354" y="853"/>
                    </a:lnTo>
                    <a:lnTo>
                      <a:pt x="2358" y="850"/>
                    </a:lnTo>
                    <a:lnTo>
                      <a:pt x="2362" y="849"/>
                    </a:lnTo>
                    <a:lnTo>
                      <a:pt x="2366" y="845"/>
                    </a:lnTo>
                    <a:lnTo>
                      <a:pt x="2370" y="842"/>
                    </a:lnTo>
                    <a:lnTo>
                      <a:pt x="2374" y="840"/>
                    </a:lnTo>
                    <a:lnTo>
                      <a:pt x="2377" y="837"/>
                    </a:lnTo>
                    <a:lnTo>
                      <a:pt x="2381" y="835"/>
                    </a:lnTo>
                    <a:lnTo>
                      <a:pt x="2385" y="832"/>
                    </a:lnTo>
                    <a:lnTo>
                      <a:pt x="2389" y="831"/>
                    </a:lnTo>
                    <a:lnTo>
                      <a:pt x="2393" y="828"/>
                    </a:lnTo>
                    <a:lnTo>
                      <a:pt x="2397" y="824"/>
                    </a:lnTo>
                    <a:lnTo>
                      <a:pt x="2401" y="822"/>
                    </a:lnTo>
                    <a:lnTo>
                      <a:pt x="2405" y="819"/>
                    </a:lnTo>
                    <a:lnTo>
                      <a:pt x="2409" y="817"/>
                    </a:lnTo>
                    <a:lnTo>
                      <a:pt x="2413" y="814"/>
                    </a:lnTo>
                    <a:lnTo>
                      <a:pt x="2417" y="812"/>
                    </a:lnTo>
                    <a:lnTo>
                      <a:pt x="2421" y="809"/>
                    </a:lnTo>
                    <a:lnTo>
                      <a:pt x="2425" y="806"/>
                    </a:lnTo>
                    <a:lnTo>
                      <a:pt x="2429" y="803"/>
                    </a:lnTo>
                    <a:lnTo>
                      <a:pt x="2433" y="800"/>
                    </a:lnTo>
                    <a:lnTo>
                      <a:pt x="2437" y="798"/>
                    </a:lnTo>
                    <a:lnTo>
                      <a:pt x="2440" y="795"/>
                    </a:lnTo>
                    <a:lnTo>
                      <a:pt x="2444" y="793"/>
                    </a:lnTo>
                    <a:lnTo>
                      <a:pt x="2448" y="790"/>
                    </a:lnTo>
                    <a:lnTo>
                      <a:pt x="2452" y="787"/>
                    </a:lnTo>
                    <a:lnTo>
                      <a:pt x="2456" y="785"/>
                    </a:lnTo>
                    <a:lnTo>
                      <a:pt x="2460" y="781"/>
                    </a:lnTo>
                    <a:lnTo>
                      <a:pt x="2464" y="779"/>
                    </a:lnTo>
                    <a:lnTo>
                      <a:pt x="2468" y="776"/>
                    </a:lnTo>
                    <a:lnTo>
                      <a:pt x="2472" y="773"/>
                    </a:lnTo>
                    <a:lnTo>
                      <a:pt x="2476" y="770"/>
                    </a:lnTo>
                    <a:lnTo>
                      <a:pt x="2480" y="768"/>
                    </a:lnTo>
                    <a:lnTo>
                      <a:pt x="2484" y="766"/>
                    </a:lnTo>
                    <a:lnTo>
                      <a:pt x="2488" y="762"/>
                    </a:lnTo>
                    <a:lnTo>
                      <a:pt x="2492" y="759"/>
                    </a:lnTo>
                    <a:lnTo>
                      <a:pt x="2496" y="756"/>
                    </a:lnTo>
                    <a:lnTo>
                      <a:pt x="2499" y="753"/>
                    </a:lnTo>
                    <a:lnTo>
                      <a:pt x="2503" y="750"/>
                    </a:lnTo>
                    <a:lnTo>
                      <a:pt x="2507" y="747"/>
                    </a:lnTo>
                    <a:lnTo>
                      <a:pt x="2511" y="745"/>
                    </a:lnTo>
                    <a:lnTo>
                      <a:pt x="2515" y="743"/>
                    </a:lnTo>
                    <a:lnTo>
                      <a:pt x="2519" y="739"/>
                    </a:lnTo>
                    <a:lnTo>
                      <a:pt x="2523" y="736"/>
                    </a:lnTo>
                    <a:lnTo>
                      <a:pt x="2527" y="733"/>
                    </a:lnTo>
                    <a:lnTo>
                      <a:pt x="2531" y="730"/>
                    </a:lnTo>
                    <a:lnTo>
                      <a:pt x="2535" y="727"/>
                    </a:lnTo>
                    <a:lnTo>
                      <a:pt x="2539" y="724"/>
                    </a:lnTo>
                    <a:lnTo>
                      <a:pt x="2543" y="721"/>
                    </a:lnTo>
                    <a:lnTo>
                      <a:pt x="2547" y="718"/>
                    </a:lnTo>
                    <a:lnTo>
                      <a:pt x="2551" y="716"/>
                    </a:lnTo>
                    <a:lnTo>
                      <a:pt x="2555" y="713"/>
                    </a:lnTo>
                    <a:lnTo>
                      <a:pt x="2559" y="709"/>
                    </a:lnTo>
                    <a:lnTo>
                      <a:pt x="2562" y="706"/>
                    </a:lnTo>
                    <a:lnTo>
                      <a:pt x="2566" y="704"/>
                    </a:lnTo>
                    <a:lnTo>
                      <a:pt x="2570" y="701"/>
                    </a:lnTo>
                    <a:lnTo>
                      <a:pt x="2574" y="698"/>
                    </a:lnTo>
                    <a:lnTo>
                      <a:pt x="2578" y="695"/>
                    </a:lnTo>
                    <a:lnTo>
                      <a:pt x="2582" y="692"/>
                    </a:lnTo>
                    <a:lnTo>
                      <a:pt x="2586" y="689"/>
                    </a:lnTo>
                    <a:lnTo>
                      <a:pt x="2590" y="686"/>
                    </a:lnTo>
                    <a:lnTo>
                      <a:pt x="2594" y="683"/>
                    </a:lnTo>
                    <a:lnTo>
                      <a:pt x="2598" y="681"/>
                    </a:lnTo>
                    <a:lnTo>
                      <a:pt x="2602" y="676"/>
                    </a:lnTo>
                    <a:lnTo>
                      <a:pt x="2606" y="674"/>
                    </a:lnTo>
                    <a:lnTo>
                      <a:pt x="2610" y="671"/>
                    </a:lnTo>
                    <a:lnTo>
                      <a:pt x="2614" y="668"/>
                    </a:lnTo>
                    <a:lnTo>
                      <a:pt x="2618" y="664"/>
                    </a:lnTo>
                    <a:lnTo>
                      <a:pt x="2622" y="661"/>
                    </a:lnTo>
                    <a:lnTo>
                      <a:pt x="2625" y="658"/>
                    </a:lnTo>
                    <a:lnTo>
                      <a:pt x="2629" y="655"/>
                    </a:lnTo>
                    <a:lnTo>
                      <a:pt x="2633" y="652"/>
                    </a:lnTo>
                    <a:lnTo>
                      <a:pt x="2637" y="649"/>
                    </a:lnTo>
                    <a:lnTo>
                      <a:pt x="2641" y="647"/>
                    </a:lnTo>
                    <a:lnTo>
                      <a:pt x="2645" y="644"/>
                    </a:lnTo>
                    <a:lnTo>
                      <a:pt x="2649" y="641"/>
                    </a:lnTo>
                    <a:lnTo>
                      <a:pt x="2653" y="638"/>
                    </a:lnTo>
                    <a:lnTo>
                      <a:pt x="2657" y="634"/>
                    </a:lnTo>
                    <a:lnTo>
                      <a:pt x="2661" y="633"/>
                    </a:lnTo>
                    <a:lnTo>
                      <a:pt x="2665" y="628"/>
                    </a:lnTo>
                    <a:lnTo>
                      <a:pt x="2669" y="624"/>
                    </a:lnTo>
                    <a:lnTo>
                      <a:pt x="2673" y="623"/>
                    </a:lnTo>
                    <a:lnTo>
                      <a:pt x="2677" y="619"/>
                    </a:lnTo>
                    <a:lnTo>
                      <a:pt x="2681" y="617"/>
                    </a:lnTo>
                    <a:lnTo>
                      <a:pt x="2685" y="613"/>
                    </a:lnTo>
                    <a:lnTo>
                      <a:pt x="2688" y="610"/>
                    </a:lnTo>
                    <a:lnTo>
                      <a:pt x="2692" y="609"/>
                    </a:lnTo>
                    <a:lnTo>
                      <a:pt x="2696" y="603"/>
                    </a:lnTo>
                    <a:lnTo>
                      <a:pt x="2700" y="601"/>
                    </a:lnTo>
                    <a:lnTo>
                      <a:pt x="2704" y="599"/>
                    </a:lnTo>
                    <a:lnTo>
                      <a:pt x="2708" y="595"/>
                    </a:lnTo>
                    <a:lnTo>
                      <a:pt x="2712" y="592"/>
                    </a:lnTo>
                    <a:lnTo>
                      <a:pt x="2716" y="588"/>
                    </a:lnTo>
                    <a:lnTo>
                      <a:pt x="2720" y="585"/>
                    </a:lnTo>
                    <a:lnTo>
                      <a:pt x="2724" y="583"/>
                    </a:lnTo>
                    <a:lnTo>
                      <a:pt x="2728" y="579"/>
                    </a:lnTo>
                    <a:lnTo>
                      <a:pt x="2732" y="578"/>
                    </a:lnTo>
                    <a:lnTo>
                      <a:pt x="2736" y="574"/>
                    </a:lnTo>
                    <a:lnTo>
                      <a:pt x="2740" y="570"/>
                    </a:lnTo>
                    <a:lnTo>
                      <a:pt x="2744" y="568"/>
                    </a:lnTo>
                    <a:lnTo>
                      <a:pt x="2748" y="565"/>
                    </a:lnTo>
                    <a:lnTo>
                      <a:pt x="2751" y="561"/>
                    </a:lnTo>
                    <a:lnTo>
                      <a:pt x="2755" y="559"/>
                    </a:lnTo>
                    <a:lnTo>
                      <a:pt x="2759" y="556"/>
                    </a:lnTo>
                    <a:lnTo>
                      <a:pt x="2763" y="552"/>
                    </a:lnTo>
                    <a:lnTo>
                      <a:pt x="2767" y="550"/>
                    </a:lnTo>
                    <a:lnTo>
                      <a:pt x="2771" y="546"/>
                    </a:lnTo>
                    <a:lnTo>
                      <a:pt x="2775" y="544"/>
                    </a:lnTo>
                    <a:lnTo>
                      <a:pt x="2779" y="540"/>
                    </a:lnTo>
                    <a:lnTo>
                      <a:pt x="2783" y="538"/>
                    </a:lnTo>
                    <a:lnTo>
                      <a:pt x="2787" y="535"/>
                    </a:lnTo>
                    <a:lnTo>
                      <a:pt x="2791" y="532"/>
                    </a:lnTo>
                    <a:lnTo>
                      <a:pt x="2795" y="529"/>
                    </a:lnTo>
                    <a:lnTo>
                      <a:pt x="2799" y="526"/>
                    </a:lnTo>
                    <a:lnTo>
                      <a:pt x="2803" y="523"/>
                    </a:lnTo>
                    <a:lnTo>
                      <a:pt x="2807" y="519"/>
                    </a:lnTo>
                    <a:lnTo>
                      <a:pt x="2811" y="517"/>
                    </a:lnTo>
                    <a:lnTo>
                      <a:pt x="2814" y="514"/>
                    </a:lnTo>
                    <a:lnTo>
                      <a:pt x="2818" y="511"/>
                    </a:lnTo>
                    <a:lnTo>
                      <a:pt x="2822" y="509"/>
                    </a:lnTo>
                    <a:lnTo>
                      <a:pt x="2826" y="506"/>
                    </a:lnTo>
                    <a:lnTo>
                      <a:pt x="2830" y="502"/>
                    </a:lnTo>
                    <a:lnTo>
                      <a:pt x="2834" y="500"/>
                    </a:lnTo>
                    <a:lnTo>
                      <a:pt x="2838" y="497"/>
                    </a:lnTo>
                    <a:lnTo>
                      <a:pt x="2842" y="495"/>
                    </a:lnTo>
                    <a:lnTo>
                      <a:pt x="2846" y="491"/>
                    </a:lnTo>
                    <a:lnTo>
                      <a:pt x="2850" y="487"/>
                    </a:lnTo>
                    <a:lnTo>
                      <a:pt x="2854" y="485"/>
                    </a:lnTo>
                    <a:lnTo>
                      <a:pt x="2858" y="483"/>
                    </a:lnTo>
                    <a:lnTo>
                      <a:pt x="2862" y="479"/>
                    </a:lnTo>
                    <a:lnTo>
                      <a:pt x="2866" y="477"/>
                    </a:lnTo>
                    <a:lnTo>
                      <a:pt x="2870" y="473"/>
                    </a:lnTo>
                    <a:lnTo>
                      <a:pt x="2874" y="471"/>
                    </a:lnTo>
                    <a:lnTo>
                      <a:pt x="2877" y="468"/>
                    </a:lnTo>
                    <a:lnTo>
                      <a:pt x="2881" y="465"/>
                    </a:lnTo>
                    <a:lnTo>
                      <a:pt x="2885" y="464"/>
                    </a:lnTo>
                    <a:lnTo>
                      <a:pt x="2889" y="460"/>
                    </a:lnTo>
                    <a:lnTo>
                      <a:pt x="2893" y="456"/>
                    </a:lnTo>
                    <a:lnTo>
                      <a:pt x="2897" y="454"/>
                    </a:lnTo>
                    <a:lnTo>
                      <a:pt x="2901" y="452"/>
                    </a:lnTo>
                    <a:lnTo>
                      <a:pt x="2905" y="450"/>
                    </a:lnTo>
                    <a:lnTo>
                      <a:pt x="2909" y="446"/>
                    </a:lnTo>
                    <a:lnTo>
                      <a:pt x="2913" y="443"/>
                    </a:lnTo>
                    <a:lnTo>
                      <a:pt x="2917" y="441"/>
                    </a:lnTo>
                    <a:lnTo>
                      <a:pt x="2921" y="438"/>
                    </a:lnTo>
                    <a:lnTo>
                      <a:pt x="2925" y="435"/>
                    </a:lnTo>
                    <a:lnTo>
                      <a:pt x="2929" y="432"/>
                    </a:lnTo>
                    <a:lnTo>
                      <a:pt x="2933" y="430"/>
                    </a:lnTo>
                    <a:lnTo>
                      <a:pt x="2937" y="426"/>
                    </a:lnTo>
                    <a:lnTo>
                      <a:pt x="2940" y="424"/>
                    </a:lnTo>
                    <a:lnTo>
                      <a:pt x="2944" y="421"/>
                    </a:lnTo>
                    <a:lnTo>
                      <a:pt x="2948" y="419"/>
                    </a:lnTo>
                    <a:lnTo>
                      <a:pt x="2952" y="416"/>
                    </a:lnTo>
                    <a:lnTo>
                      <a:pt x="2956" y="412"/>
                    </a:lnTo>
                    <a:lnTo>
                      <a:pt x="2960" y="410"/>
                    </a:lnTo>
                    <a:lnTo>
                      <a:pt x="2964" y="407"/>
                    </a:lnTo>
                    <a:lnTo>
                      <a:pt x="2968" y="405"/>
                    </a:lnTo>
                    <a:lnTo>
                      <a:pt x="2972" y="402"/>
                    </a:lnTo>
                    <a:lnTo>
                      <a:pt x="2976" y="401"/>
                    </a:lnTo>
                    <a:lnTo>
                      <a:pt x="2980" y="398"/>
                    </a:lnTo>
                    <a:lnTo>
                      <a:pt x="2984" y="394"/>
                    </a:lnTo>
                    <a:lnTo>
                      <a:pt x="2988" y="391"/>
                    </a:lnTo>
                    <a:lnTo>
                      <a:pt x="2992" y="389"/>
                    </a:lnTo>
                    <a:lnTo>
                      <a:pt x="2996" y="387"/>
                    </a:lnTo>
                    <a:lnTo>
                      <a:pt x="2999" y="384"/>
                    </a:lnTo>
                    <a:lnTo>
                      <a:pt x="3003" y="382"/>
                    </a:lnTo>
                    <a:lnTo>
                      <a:pt x="3007" y="379"/>
                    </a:lnTo>
                    <a:lnTo>
                      <a:pt x="3011" y="376"/>
                    </a:lnTo>
                    <a:lnTo>
                      <a:pt x="3015" y="374"/>
                    </a:lnTo>
                    <a:lnTo>
                      <a:pt x="3019" y="371"/>
                    </a:lnTo>
                    <a:lnTo>
                      <a:pt x="3023" y="369"/>
                    </a:lnTo>
                    <a:lnTo>
                      <a:pt x="3027" y="366"/>
                    </a:lnTo>
                    <a:lnTo>
                      <a:pt x="3031" y="364"/>
                    </a:lnTo>
                    <a:lnTo>
                      <a:pt x="3035" y="361"/>
                    </a:lnTo>
                    <a:lnTo>
                      <a:pt x="3039" y="358"/>
                    </a:lnTo>
                    <a:lnTo>
                      <a:pt x="3043" y="356"/>
                    </a:lnTo>
                    <a:lnTo>
                      <a:pt x="3047" y="355"/>
                    </a:lnTo>
                    <a:lnTo>
                      <a:pt x="3051" y="351"/>
                    </a:lnTo>
                    <a:lnTo>
                      <a:pt x="3055" y="349"/>
                    </a:lnTo>
                    <a:lnTo>
                      <a:pt x="3059" y="347"/>
                    </a:lnTo>
                    <a:lnTo>
                      <a:pt x="3062" y="344"/>
                    </a:lnTo>
                    <a:lnTo>
                      <a:pt x="3066" y="342"/>
                    </a:lnTo>
                    <a:lnTo>
                      <a:pt x="3070" y="339"/>
                    </a:lnTo>
                    <a:lnTo>
                      <a:pt x="3074" y="335"/>
                    </a:lnTo>
                    <a:lnTo>
                      <a:pt x="3078" y="335"/>
                    </a:lnTo>
                    <a:lnTo>
                      <a:pt x="3082" y="332"/>
                    </a:lnTo>
                    <a:lnTo>
                      <a:pt x="3086" y="328"/>
                    </a:lnTo>
                    <a:lnTo>
                      <a:pt x="3090" y="328"/>
                    </a:lnTo>
                    <a:lnTo>
                      <a:pt x="3094" y="324"/>
                    </a:lnTo>
                    <a:lnTo>
                      <a:pt x="3098" y="321"/>
                    </a:lnTo>
                    <a:lnTo>
                      <a:pt x="3102" y="320"/>
                    </a:lnTo>
                    <a:lnTo>
                      <a:pt x="3106" y="318"/>
                    </a:lnTo>
                    <a:lnTo>
                      <a:pt x="3110" y="315"/>
                    </a:lnTo>
                    <a:lnTo>
                      <a:pt x="3114" y="314"/>
                    </a:lnTo>
                    <a:lnTo>
                      <a:pt x="3118" y="311"/>
                    </a:lnTo>
                    <a:lnTo>
                      <a:pt x="3122" y="309"/>
                    </a:lnTo>
                    <a:lnTo>
                      <a:pt x="3125" y="307"/>
                    </a:lnTo>
                    <a:lnTo>
                      <a:pt x="3129" y="304"/>
                    </a:lnTo>
                    <a:lnTo>
                      <a:pt x="3133" y="301"/>
                    </a:lnTo>
                    <a:lnTo>
                      <a:pt x="3137" y="300"/>
                    </a:lnTo>
                    <a:lnTo>
                      <a:pt x="3141" y="298"/>
                    </a:lnTo>
                    <a:lnTo>
                      <a:pt x="3145" y="295"/>
                    </a:lnTo>
                    <a:lnTo>
                      <a:pt x="3149" y="293"/>
                    </a:lnTo>
                    <a:lnTo>
                      <a:pt x="3153" y="291"/>
                    </a:lnTo>
                    <a:lnTo>
                      <a:pt x="3157" y="288"/>
                    </a:lnTo>
                    <a:lnTo>
                      <a:pt x="3161" y="286"/>
                    </a:lnTo>
                    <a:lnTo>
                      <a:pt x="3165" y="285"/>
                    </a:lnTo>
                    <a:lnTo>
                      <a:pt x="3169" y="282"/>
                    </a:lnTo>
                    <a:lnTo>
                      <a:pt x="3173" y="281"/>
                    </a:lnTo>
                    <a:lnTo>
                      <a:pt x="3177" y="278"/>
                    </a:lnTo>
                    <a:lnTo>
                      <a:pt x="3181" y="275"/>
                    </a:lnTo>
                    <a:lnTo>
                      <a:pt x="3185" y="273"/>
                    </a:lnTo>
                    <a:lnTo>
                      <a:pt x="3188" y="271"/>
                    </a:lnTo>
                    <a:lnTo>
                      <a:pt x="3192" y="270"/>
                    </a:lnTo>
                    <a:lnTo>
                      <a:pt x="3196" y="268"/>
                    </a:lnTo>
                    <a:lnTo>
                      <a:pt x="3200" y="266"/>
                    </a:lnTo>
                    <a:lnTo>
                      <a:pt x="3204" y="263"/>
                    </a:lnTo>
                    <a:lnTo>
                      <a:pt x="3208" y="261"/>
                    </a:lnTo>
                    <a:lnTo>
                      <a:pt x="3212" y="258"/>
                    </a:lnTo>
                    <a:lnTo>
                      <a:pt x="3216" y="257"/>
                    </a:lnTo>
                    <a:lnTo>
                      <a:pt x="3220" y="256"/>
                    </a:lnTo>
                    <a:lnTo>
                      <a:pt x="3224" y="253"/>
                    </a:lnTo>
                    <a:lnTo>
                      <a:pt x="3228" y="251"/>
                    </a:lnTo>
                    <a:lnTo>
                      <a:pt x="3232" y="249"/>
                    </a:lnTo>
                    <a:lnTo>
                      <a:pt x="3236" y="248"/>
                    </a:lnTo>
                    <a:lnTo>
                      <a:pt x="3240" y="246"/>
                    </a:lnTo>
                    <a:lnTo>
                      <a:pt x="3244" y="243"/>
                    </a:lnTo>
                    <a:lnTo>
                      <a:pt x="3248" y="241"/>
                    </a:lnTo>
                    <a:lnTo>
                      <a:pt x="3251" y="240"/>
                    </a:lnTo>
                    <a:lnTo>
                      <a:pt x="3255" y="238"/>
                    </a:lnTo>
                    <a:lnTo>
                      <a:pt x="3259" y="236"/>
                    </a:lnTo>
                    <a:lnTo>
                      <a:pt x="3263" y="234"/>
                    </a:lnTo>
                    <a:lnTo>
                      <a:pt x="3267" y="231"/>
                    </a:lnTo>
                    <a:lnTo>
                      <a:pt x="3271" y="230"/>
                    </a:lnTo>
                    <a:lnTo>
                      <a:pt x="3275" y="228"/>
                    </a:lnTo>
                    <a:lnTo>
                      <a:pt x="3279" y="226"/>
                    </a:lnTo>
                    <a:lnTo>
                      <a:pt x="3283" y="225"/>
                    </a:lnTo>
                    <a:lnTo>
                      <a:pt x="3287" y="222"/>
                    </a:lnTo>
                    <a:lnTo>
                      <a:pt x="3291" y="221"/>
                    </a:lnTo>
                    <a:lnTo>
                      <a:pt x="3295" y="218"/>
                    </a:lnTo>
                    <a:lnTo>
                      <a:pt x="3299" y="218"/>
                    </a:lnTo>
                    <a:lnTo>
                      <a:pt x="3303" y="216"/>
                    </a:lnTo>
                    <a:lnTo>
                      <a:pt x="3307" y="213"/>
                    </a:lnTo>
                    <a:lnTo>
                      <a:pt x="3311" y="212"/>
                    </a:lnTo>
                    <a:lnTo>
                      <a:pt x="3314" y="210"/>
                    </a:lnTo>
                    <a:lnTo>
                      <a:pt x="3318" y="209"/>
                    </a:lnTo>
                    <a:lnTo>
                      <a:pt x="3322" y="207"/>
                    </a:lnTo>
                    <a:lnTo>
                      <a:pt x="3326" y="205"/>
                    </a:lnTo>
                    <a:lnTo>
                      <a:pt x="3330" y="203"/>
                    </a:lnTo>
                    <a:lnTo>
                      <a:pt x="3334" y="201"/>
                    </a:lnTo>
                    <a:lnTo>
                      <a:pt x="3338" y="199"/>
                    </a:lnTo>
                    <a:lnTo>
                      <a:pt x="3342" y="198"/>
                    </a:lnTo>
                    <a:lnTo>
                      <a:pt x="3346" y="196"/>
                    </a:lnTo>
                    <a:lnTo>
                      <a:pt x="3350" y="195"/>
                    </a:lnTo>
                    <a:lnTo>
                      <a:pt x="3354" y="193"/>
                    </a:lnTo>
                    <a:lnTo>
                      <a:pt x="3358" y="192"/>
                    </a:lnTo>
                    <a:lnTo>
                      <a:pt x="3362" y="190"/>
                    </a:lnTo>
                    <a:lnTo>
                      <a:pt x="3366" y="188"/>
                    </a:lnTo>
                    <a:lnTo>
                      <a:pt x="3370" y="186"/>
                    </a:lnTo>
                    <a:lnTo>
                      <a:pt x="3374" y="184"/>
                    </a:lnTo>
                    <a:lnTo>
                      <a:pt x="3377" y="184"/>
                    </a:lnTo>
                    <a:lnTo>
                      <a:pt x="3381" y="183"/>
                    </a:lnTo>
                    <a:lnTo>
                      <a:pt x="3385" y="180"/>
                    </a:lnTo>
                    <a:lnTo>
                      <a:pt x="3389" y="179"/>
                    </a:lnTo>
                    <a:lnTo>
                      <a:pt x="3393" y="178"/>
                    </a:lnTo>
                    <a:lnTo>
                      <a:pt x="3397" y="175"/>
                    </a:lnTo>
                    <a:lnTo>
                      <a:pt x="3401" y="173"/>
                    </a:lnTo>
                    <a:lnTo>
                      <a:pt x="3405" y="172"/>
                    </a:lnTo>
                    <a:lnTo>
                      <a:pt x="3409" y="170"/>
                    </a:lnTo>
                    <a:lnTo>
                      <a:pt x="3413" y="170"/>
                    </a:lnTo>
                    <a:lnTo>
                      <a:pt x="3417" y="168"/>
                    </a:lnTo>
                    <a:lnTo>
                      <a:pt x="3421" y="165"/>
                    </a:lnTo>
                    <a:lnTo>
                      <a:pt x="3425" y="165"/>
                    </a:lnTo>
                    <a:lnTo>
                      <a:pt x="3429" y="163"/>
                    </a:lnTo>
                    <a:lnTo>
                      <a:pt x="3433" y="162"/>
                    </a:lnTo>
                    <a:lnTo>
                      <a:pt x="3437" y="160"/>
                    </a:lnTo>
                    <a:lnTo>
                      <a:pt x="3440" y="159"/>
                    </a:lnTo>
                    <a:lnTo>
                      <a:pt x="3444" y="158"/>
                    </a:lnTo>
                    <a:lnTo>
                      <a:pt x="3448" y="156"/>
                    </a:lnTo>
                    <a:lnTo>
                      <a:pt x="3452" y="155"/>
                    </a:lnTo>
                    <a:lnTo>
                      <a:pt x="3456" y="155"/>
                    </a:lnTo>
                    <a:lnTo>
                      <a:pt x="3460" y="152"/>
                    </a:lnTo>
                    <a:lnTo>
                      <a:pt x="3464" y="151"/>
                    </a:lnTo>
                    <a:lnTo>
                      <a:pt x="3468" y="150"/>
                    </a:lnTo>
                    <a:lnTo>
                      <a:pt x="3472" y="149"/>
                    </a:lnTo>
                    <a:lnTo>
                      <a:pt x="3476" y="147"/>
                    </a:lnTo>
                    <a:lnTo>
                      <a:pt x="3480" y="147"/>
                    </a:lnTo>
                    <a:lnTo>
                      <a:pt x="3484" y="145"/>
                    </a:lnTo>
                    <a:lnTo>
                      <a:pt x="3488" y="142"/>
                    </a:lnTo>
                    <a:lnTo>
                      <a:pt x="3492" y="142"/>
                    </a:lnTo>
                    <a:lnTo>
                      <a:pt x="3496" y="141"/>
                    </a:lnTo>
                    <a:lnTo>
                      <a:pt x="3499" y="139"/>
                    </a:lnTo>
                    <a:lnTo>
                      <a:pt x="3503" y="137"/>
                    </a:lnTo>
                    <a:lnTo>
                      <a:pt x="3507" y="136"/>
                    </a:lnTo>
                    <a:lnTo>
                      <a:pt x="3511" y="135"/>
                    </a:lnTo>
                    <a:lnTo>
                      <a:pt x="3515" y="135"/>
                    </a:lnTo>
                    <a:lnTo>
                      <a:pt x="3519" y="133"/>
                    </a:lnTo>
                    <a:lnTo>
                      <a:pt x="3523" y="132"/>
                    </a:lnTo>
                    <a:lnTo>
                      <a:pt x="3527" y="132"/>
                    </a:lnTo>
                    <a:lnTo>
                      <a:pt x="3531" y="129"/>
                    </a:lnTo>
                    <a:lnTo>
                      <a:pt x="3535" y="128"/>
                    </a:lnTo>
                    <a:lnTo>
                      <a:pt x="3539" y="127"/>
                    </a:lnTo>
                    <a:lnTo>
                      <a:pt x="3543" y="126"/>
                    </a:lnTo>
                    <a:lnTo>
                      <a:pt x="3547" y="126"/>
                    </a:lnTo>
                    <a:lnTo>
                      <a:pt x="3551" y="123"/>
                    </a:lnTo>
                    <a:lnTo>
                      <a:pt x="3555" y="124"/>
                    </a:lnTo>
                    <a:lnTo>
                      <a:pt x="3559" y="121"/>
                    </a:lnTo>
                    <a:lnTo>
                      <a:pt x="3562" y="120"/>
                    </a:lnTo>
                    <a:lnTo>
                      <a:pt x="3566" y="119"/>
                    </a:lnTo>
                    <a:lnTo>
                      <a:pt x="3570" y="119"/>
                    </a:lnTo>
                    <a:lnTo>
                      <a:pt x="3574" y="117"/>
                    </a:lnTo>
                    <a:lnTo>
                      <a:pt x="3578" y="116"/>
                    </a:lnTo>
                    <a:lnTo>
                      <a:pt x="3582" y="115"/>
                    </a:lnTo>
                    <a:lnTo>
                      <a:pt x="3586" y="113"/>
                    </a:lnTo>
                    <a:lnTo>
                      <a:pt x="3590" y="111"/>
                    </a:lnTo>
                    <a:lnTo>
                      <a:pt x="3594" y="111"/>
                    </a:lnTo>
                    <a:lnTo>
                      <a:pt x="3598" y="109"/>
                    </a:lnTo>
                    <a:lnTo>
                      <a:pt x="3602" y="108"/>
                    </a:lnTo>
                    <a:lnTo>
                      <a:pt x="3606" y="108"/>
                    </a:lnTo>
                    <a:lnTo>
                      <a:pt x="3610" y="108"/>
                    </a:lnTo>
                    <a:lnTo>
                      <a:pt x="3614" y="107"/>
                    </a:lnTo>
                    <a:lnTo>
                      <a:pt x="3618" y="105"/>
                    </a:lnTo>
                    <a:lnTo>
                      <a:pt x="3622" y="105"/>
                    </a:lnTo>
                    <a:lnTo>
                      <a:pt x="3625" y="103"/>
                    </a:lnTo>
                    <a:lnTo>
                      <a:pt x="3629" y="103"/>
                    </a:lnTo>
                    <a:lnTo>
                      <a:pt x="3633" y="102"/>
                    </a:lnTo>
                    <a:lnTo>
                      <a:pt x="3637" y="100"/>
                    </a:lnTo>
                    <a:lnTo>
                      <a:pt x="3641" y="98"/>
                    </a:lnTo>
                    <a:lnTo>
                      <a:pt x="3645" y="98"/>
                    </a:lnTo>
                    <a:lnTo>
                      <a:pt x="3649" y="98"/>
                    </a:lnTo>
                    <a:lnTo>
                      <a:pt x="3653" y="97"/>
                    </a:lnTo>
                    <a:lnTo>
                      <a:pt x="3657" y="96"/>
                    </a:lnTo>
                    <a:lnTo>
                      <a:pt x="3661" y="94"/>
                    </a:lnTo>
                    <a:lnTo>
                      <a:pt x="3665" y="94"/>
                    </a:lnTo>
                    <a:lnTo>
                      <a:pt x="3669" y="93"/>
                    </a:lnTo>
                    <a:lnTo>
                      <a:pt x="3673" y="92"/>
                    </a:lnTo>
                    <a:lnTo>
                      <a:pt x="3677" y="91"/>
                    </a:lnTo>
                    <a:lnTo>
                      <a:pt x="3681" y="89"/>
                    </a:lnTo>
                    <a:lnTo>
                      <a:pt x="3685" y="89"/>
                    </a:lnTo>
                    <a:lnTo>
                      <a:pt x="3688" y="88"/>
                    </a:lnTo>
                    <a:lnTo>
                      <a:pt x="3692" y="88"/>
                    </a:lnTo>
                    <a:lnTo>
                      <a:pt x="3696" y="86"/>
                    </a:lnTo>
                    <a:lnTo>
                      <a:pt x="3700" y="86"/>
                    </a:lnTo>
                    <a:lnTo>
                      <a:pt x="3704" y="84"/>
                    </a:lnTo>
                    <a:lnTo>
                      <a:pt x="3708" y="84"/>
                    </a:lnTo>
                    <a:lnTo>
                      <a:pt x="3712" y="84"/>
                    </a:lnTo>
                    <a:lnTo>
                      <a:pt x="3716" y="82"/>
                    </a:lnTo>
                    <a:lnTo>
                      <a:pt x="3720" y="81"/>
                    </a:lnTo>
                    <a:lnTo>
                      <a:pt x="3724" y="81"/>
                    </a:lnTo>
                    <a:lnTo>
                      <a:pt x="3728" y="80"/>
                    </a:lnTo>
                    <a:lnTo>
                      <a:pt x="3732" y="80"/>
                    </a:lnTo>
                    <a:lnTo>
                      <a:pt x="3736" y="79"/>
                    </a:lnTo>
                    <a:lnTo>
                      <a:pt x="3740" y="79"/>
                    </a:lnTo>
                    <a:lnTo>
                      <a:pt x="3744" y="76"/>
                    </a:lnTo>
                    <a:lnTo>
                      <a:pt x="3748" y="76"/>
                    </a:lnTo>
                    <a:lnTo>
                      <a:pt x="3751" y="75"/>
                    </a:lnTo>
                    <a:lnTo>
                      <a:pt x="3755" y="75"/>
                    </a:lnTo>
                    <a:lnTo>
                      <a:pt x="3759" y="75"/>
                    </a:lnTo>
                    <a:lnTo>
                      <a:pt x="3763" y="73"/>
                    </a:lnTo>
                    <a:lnTo>
                      <a:pt x="3767" y="73"/>
                    </a:lnTo>
                    <a:lnTo>
                      <a:pt x="3771" y="72"/>
                    </a:lnTo>
                    <a:lnTo>
                      <a:pt x="3775" y="71"/>
                    </a:lnTo>
                    <a:lnTo>
                      <a:pt x="3779" y="70"/>
                    </a:lnTo>
                    <a:lnTo>
                      <a:pt x="3783" y="71"/>
                    </a:lnTo>
                    <a:lnTo>
                      <a:pt x="3787" y="69"/>
                    </a:lnTo>
                    <a:lnTo>
                      <a:pt x="3791" y="68"/>
                    </a:lnTo>
                    <a:lnTo>
                      <a:pt x="3795" y="67"/>
                    </a:lnTo>
                    <a:lnTo>
                      <a:pt x="3799" y="68"/>
                    </a:lnTo>
                    <a:lnTo>
                      <a:pt x="3803" y="66"/>
                    </a:lnTo>
                    <a:lnTo>
                      <a:pt x="3807" y="66"/>
                    </a:lnTo>
                    <a:lnTo>
                      <a:pt x="3811" y="65"/>
                    </a:lnTo>
                    <a:lnTo>
                      <a:pt x="3814" y="64"/>
                    </a:lnTo>
                    <a:lnTo>
                      <a:pt x="3818" y="64"/>
                    </a:lnTo>
                    <a:lnTo>
                      <a:pt x="3822" y="63"/>
                    </a:lnTo>
                    <a:lnTo>
                      <a:pt x="3826" y="62"/>
                    </a:lnTo>
                    <a:lnTo>
                      <a:pt x="3830" y="63"/>
                    </a:lnTo>
                    <a:lnTo>
                      <a:pt x="3834" y="60"/>
                    </a:lnTo>
                    <a:lnTo>
                      <a:pt x="3838" y="61"/>
                    </a:lnTo>
                    <a:lnTo>
                      <a:pt x="3842" y="60"/>
                    </a:lnTo>
                    <a:lnTo>
                      <a:pt x="3846" y="60"/>
                    </a:lnTo>
                    <a:lnTo>
                      <a:pt x="3850" y="60"/>
                    </a:lnTo>
                    <a:lnTo>
                      <a:pt x="3854" y="58"/>
                    </a:lnTo>
                    <a:lnTo>
                      <a:pt x="3858" y="58"/>
                    </a:lnTo>
                    <a:lnTo>
                      <a:pt x="3862" y="57"/>
                    </a:lnTo>
                    <a:lnTo>
                      <a:pt x="3866" y="57"/>
                    </a:lnTo>
                    <a:lnTo>
                      <a:pt x="3870" y="55"/>
                    </a:lnTo>
                    <a:lnTo>
                      <a:pt x="3874" y="55"/>
                    </a:lnTo>
                    <a:lnTo>
                      <a:pt x="3877" y="55"/>
                    </a:lnTo>
                    <a:lnTo>
                      <a:pt x="3881" y="55"/>
                    </a:lnTo>
                    <a:lnTo>
                      <a:pt x="3885" y="54"/>
                    </a:lnTo>
                    <a:lnTo>
                      <a:pt x="3889" y="53"/>
                    </a:lnTo>
                    <a:lnTo>
                      <a:pt x="3893" y="52"/>
                    </a:lnTo>
                    <a:lnTo>
                      <a:pt x="3897" y="52"/>
                    </a:lnTo>
                    <a:lnTo>
                      <a:pt x="3901" y="53"/>
                    </a:lnTo>
                    <a:lnTo>
                      <a:pt x="3905" y="51"/>
                    </a:lnTo>
                    <a:lnTo>
                      <a:pt x="3909" y="51"/>
                    </a:lnTo>
                    <a:lnTo>
                      <a:pt x="3913" y="50"/>
                    </a:lnTo>
                    <a:lnTo>
                      <a:pt x="3917" y="49"/>
                    </a:lnTo>
                    <a:lnTo>
                      <a:pt x="3921" y="48"/>
                    </a:lnTo>
                    <a:lnTo>
                      <a:pt x="3925" y="49"/>
                    </a:lnTo>
                    <a:lnTo>
                      <a:pt x="3929" y="48"/>
                    </a:lnTo>
                    <a:lnTo>
                      <a:pt x="3933" y="4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8" name="Freeform 366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3"/>
                  </a:cxn>
                  <a:cxn ang="0">
                    <a:pos x="562" y="2"/>
                  </a:cxn>
                  <a:cxn ang="0">
                    <a:pos x="625" y="2"/>
                  </a:cxn>
                  <a:cxn ang="0">
                    <a:pos x="688" y="3"/>
                  </a:cxn>
                  <a:cxn ang="0">
                    <a:pos x="751" y="3"/>
                  </a:cxn>
                  <a:cxn ang="0">
                    <a:pos x="814" y="2"/>
                  </a:cxn>
                  <a:cxn ang="0">
                    <a:pos x="877" y="3"/>
                  </a:cxn>
                  <a:cxn ang="0">
                    <a:pos x="940" y="3"/>
                  </a:cxn>
                  <a:cxn ang="0">
                    <a:pos x="1003" y="2"/>
                  </a:cxn>
                  <a:cxn ang="0">
                    <a:pos x="1066" y="2"/>
                  </a:cxn>
                  <a:cxn ang="0">
                    <a:pos x="1129" y="2"/>
                  </a:cxn>
                  <a:cxn ang="0">
                    <a:pos x="1192" y="3"/>
                  </a:cxn>
                  <a:cxn ang="0">
                    <a:pos x="1255" y="1"/>
                  </a:cxn>
                  <a:cxn ang="0">
                    <a:pos x="1318" y="4"/>
                  </a:cxn>
                  <a:cxn ang="0">
                    <a:pos x="1381" y="2"/>
                  </a:cxn>
                  <a:cxn ang="0">
                    <a:pos x="1444" y="4"/>
                  </a:cxn>
                  <a:cxn ang="0">
                    <a:pos x="1507" y="2"/>
                  </a:cxn>
                  <a:cxn ang="0">
                    <a:pos x="1570" y="6"/>
                  </a:cxn>
                  <a:cxn ang="0">
                    <a:pos x="1633" y="3"/>
                  </a:cxn>
                  <a:cxn ang="0">
                    <a:pos x="1696" y="4"/>
                  </a:cxn>
                  <a:cxn ang="0">
                    <a:pos x="1759" y="5"/>
                  </a:cxn>
                  <a:cxn ang="0">
                    <a:pos x="1822" y="4"/>
                  </a:cxn>
                  <a:cxn ang="0">
                    <a:pos x="1885" y="5"/>
                  </a:cxn>
                  <a:cxn ang="0">
                    <a:pos x="1948" y="5"/>
                  </a:cxn>
                  <a:cxn ang="0">
                    <a:pos x="2011" y="5"/>
                  </a:cxn>
                  <a:cxn ang="0">
                    <a:pos x="2074" y="6"/>
                  </a:cxn>
                  <a:cxn ang="0">
                    <a:pos x="2137" y="7"/>
                  </a:cxn>
                  <a:cxn ang="0">
                    <a:pos x="2200" y="5"/>
                  </a:cxn>
                  <a:cxn ang="0">
                    <a:pos x="2263" y="5"/>
                  </a:cxn>
                  <a:cxn ang="0">
                    <a:pos x="2326" y="5"/>
                  </a:cxn>
                  <a:cxn ang="0">
                    <a:pos x="2389" y="6"/>
                  </a:cxn>
                  <a:cxn ang="0">
                    <a:pos x="2452" y="5"/>
                  </a:cxn>
                  <a:cxn ang="0">
                    <a:pos x="2515" y="5"/>
                  </a:cxn>
                  <a:cxn ang="0">
                    <a:pos x="2578" y="5"/>
                  </a:cxn>
                  <a:cxn ang="0">
                    <a:pos x="2641" y="4"/>
                  </a:cxn>
                  <a:cxn ang="0">
                    <a:pos x="2704" y="4"/>
                  </a:cxn>
                  <a:cxn ang="0">
                    <a:pos x="2767" y="3"/>
                  </a:cxn>
                  <a:cxn ang="0">
                    <a:pos x="2830" y="4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3"/>
                  </a:cxn>
                  <a:cxn ang="0">
                    <a:pos x="3082" y="3"/>
                  </a:cxn>
                  <a:cxn ang="0">
                    <a:pos x="3145" y="3"/>
                  </a:cxn>
                  <a:cxn ang="0">
                    <a:pos x="3208" y="2"/>
                  </a:cxn>
                  <a:cxn ang="0">
                    <a:pos x="3271" y="3"/>
                  </a:cxn>
                  <a:cxn ang="0">
                    <a:pos x="3334" y="3"/>
                  </a:cxn>
                  <a:cxn ang="0">
                    <a:pos x="3397" y="3"/>
                  </a:cxn>
                  <a:cxn ang="0">
                    <a:pos x="3460" y="2"/>
                  </a:cxn>
                  <a:cxn ang="0">
                    <a:pos x="3523" y="2"/>
                  </a:cxn>
                  <a:cxn ang="0">
                    <a:pos x="3586" y="3"/>
                  </a:cxn>
                  <a:cxn ang="0">
                    <a:pos x="3649" y="2"/>
                  </a:cxn>
                  <a:cxn ang="0">
                    <a:pos x="3712" y="3"/>
                  </a:cxn>
                  <a:cxn ang="0">
                    <a:pos x="3775" y="2"/>
                  </a:cxn>
                  <a:cxn ang="0">
                    <a:pos x="3838" y="3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7">
                    <a:moveTo>
                      <a:pt x="0" y="2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4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4"/>
                    </a:lnTo>
                    <a:lnTo>
                      <a:pt x="196" y="4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4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0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4"/>
                    </a:lnTo>
                    <a:lnTo>
                      <a:pt x="358" y="4"/>
                    </a:lnTo>
                    <a:lnTo>
                      <a:pt x="362" y="4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3"/>
                    </a:lnTo>
                    <a:lnTo>
                      <a:pt x="389" y="2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4"/>
                    </a:lnTo>
                    <a:lnTo>
                      <a:pt x="409" y="3"/>
                    </a:lnTo>
                    <a:lnTo>
                      <a:pt x="413" y="3"/>
                    </a:lnTo>
                    <a:lnTo>
                      <a:pt x="417" y="4"/>
                    </a:lnTo>
                    <a:lnTo>
                      <a:pt x="421" y="3"/>
                    </a:lnTo>
                    <a:lnTo>
                      <a:pt x="425" y="2"/>
                    </a:lnTo>
                    <a:lnTo>
                      <a:pt x="429" y="4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2"/>
                    </a:lnTo>
                    <a:lnTo>
                      <a:pt x="444" y="3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3"/>
                    </a:lnTo>
                    <a:lnTo>
                      <a:pt x="464" y="3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3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2"/>
                    </a:lnTo>
                    <a:lnTo>
                      <a:pt x="547" y="2"/>
                    </a:lnTo>
                    <a:lnTo>
                      <a:pt x="551" y="2"/>
                    </a:lnTo>
                    <a:lnTo>
                      <a:pt x="555" y="3"/>
                    </a:lnTo>
                    <a:lnTo>
                      <a:pt x="559" y="2"/>
                    </a:lnTo>
                    <a:lnTo>
                      <a:pt x="562" y="2"/>
                    </a:lnTo>
                    <a:lnTo>
                      <a:pt x="566" y="2"/>
                    </a:lnTo>
                    <a:lnTo>
                      <a:pt x="570" y="2"/>
                    </a:lnTo>
                    <a:lnTo>
                      <a:pt x="574" y="2"/>
                    </a:lnTo>
                    <a:lnTo>
                      <a:pt x="578" y="3"/>
                    </a:lnTo>
                    <a:lnTo>
                      <a:pt x="582" y="3"/>
                    </a:lnTo>
                    <a:lnTo>
                      <a:pt x="586" y="3"/>
                    </a:lnTo>
                    <a:lnTo>
                      <a:pt x="590" y="3"/>
                    </a:lnTo>
                    <a:lnTo>
                      <a:pt x="594" y="2"/>
                    </a:lnTo>
                    <a:lnTo>
                      <a:pt x="598" y="3"/>
                    </a:lnTo>
                    <a:lnTo>
                      <a:pt x="602" y="3"/>
                    </a:lnTo>
                    <a:lnTo>
                      <a:pt x="606" y="3"/>
                    </a:lnTo>
                    <a:lnTo>
                      <a:pt x="610" y="3"/>
                    </a:lnTo>
                    <a:lnTo>
                      <a:pt x="614" y="3"/>
                    </a:lnTo>
                    <a:lnTo>
                      <a:pt x="618" y="3"/>
                    </a:lnTo>
                    <a:lnTo>
                      <a:pt x="622" y="2"/>
                    </a:lnTo>
                    <a:lnTo>
                      <a:pt x="625" y="2"/>
                    </a:lnTo>
                    <a:lnTo>
                      <a:pt x="629" y="3"/>
                    </a:lnTo>
                    <a:lnTo>
                      <a:pt x="633" y="1"/>
                    </a:lnTo>
                    <a:lnTo>
                      <a:pt x="637" y="3"/>
                    </a:lnTo>
                    <a:lnTo>
                      <a:pt x="641" y="3"/>
                    </a:lnTo>
                    <a:lnTo>
                      <a:pt x="645" y="3"/>
                    </a:lnTo>
                    <a:lnTo>
                      <a:pt x="649" y="3"/>
                    </a:lnTo>
                    <a:lnTo>
                      <a:pt x="653" y="3"/>
                    </a:lnTo>
                    <a:lnTo>
                      <a:pt x="657" y="2"/>
                    </a:lnTo>
                    <a:lnTo>
                      <a:pt x="661" y="2"/>
                    </a:lnTo>
                    <a:lnTo>
                      <a:pt x="665" y="3"/>
                    </a:lnTo>
                    <a:lnTo>
                      <a:pt x="669" y="3"/>
                    </a:lnTo>
                    <a:lnTo>
                      <a:pt x="673" y="3"/>
                    </a:lnTo>
                    <a:lnTo>
                      <a:pt x="677" y="3"/>
                    </a:lnTo>
                    <a:lnTo>
                      <a:pt x="681" y="3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3"/>
                    </a:lnTo>
                    <a:lnTo>
                      <a:pt x="696" y="2"/>
                    </a:lnTo>
                    <a:lnTo>
                      <a:pt x="700" y="3"/>
                    </a:lnTo>
                    <a:lnTo>
                      <a:pt x="704" y="2"/>
                    </a:lnTo>
                    <a:lnTo>
                      <a:pt x="708" y="2"/>
                    </a:lnTo>
                    <a:lnTo>
                      <a:pt x="712" y="2"/>
                    </a:lnTo>
                    <a:lnTo>
                      <a:pt x="716" y="3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3"/>
                    </a:lnTo>
                    <a:lnTo>
                      <a:pt x="732" y="2"/>
                    </a:lnTo>
                    <a:lnTo>
                      <a:pt x="736" y="3"/>
                    </a:lnTo>
                    <a:lnTo>
                      <a:pt x="740" y="3"/>
                    </a:lnTo>
                    <a:lnTo>
                      <a:pt x="744" y="3"/>
                    </a:lnTo>
                    <a:lnTo>
                      <a:pt x="748" y="3"/>
                    </a:lnTo>
                    <a:lnTo>
                      <a:pt x="751" y="3"/>
                    </a:lnTo>
                    <a:lnTo>
                      <a:pt x="755" y="3"/>
                    </a:lnTo>
                    <a:lnTo>
                      <a:pt x="759" y="2"/>
                    </a:lnTo>
                    <a:lnTo>
                      <a:pt x="763" y="3"/>
                    </a:lnTo>
                    <a:lnTo>
                      <a:pt x="767" y="2"/>
                    </a:lnTo>
                    <a:lnTo>
                      <a:pt x="771" y="2"/>
                    </a:lnTo>
                    <a:lnTo>
                      <a:pt x="775" y="3"/>
                    </a:lnTo>
                    <a:lnTo>
                      <a:pt x="779" y="3"/>
                    </a:lnTo>
                    <a:lnTo>
                      <a:pt x="783" y="3"/>
                    </a:lnTo>
                    <a:lnTo>
                      <a:pt x="787" y="2"/>
                    </a:lnTo>
                    <a:lnTo>
                      <a:pt x="791" y="2"/>
                    </a:lnTo>
                    <a:lnTo>
                      <a:pt x="795" y="3"/>
                    </a:lnTo>
                    <a:lnTo>
                      <a:pt x="799" y="4"/>
                    </a:lnTo>
                    <a:lnTo>
                      <a:pt x="803" y="3"/>
                    </a:lnTo>
                    <a:lnTo>
                      <a:pt x="807" y="3"/>
                    </a:lnTo>
                    <a:lnTo>
                      <a:pt x="811" y="2"/>
                    </a:lnTo>
                    <a:lnTo>
                      <a:pt x="814" y="2"/>
                    </a:lnTo>
                    <a:lnTo>
                      <a:pt x="818" y="3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2"/>
                    </a:lnTo>
                    <a:lnTo>
                      <a:pt x="834" y="2"/>
                    </a:lnTo>
                    <a:lnTo>
                      <a:pt x="838" y="3"/>
                    </a:lnTo>
                    <a:lnTo>
                      <a:pt x="842" y="3"/>
                    </a:lnTo>
                    <a:lnTo>
                      <a:pt x="846" y="3"/>
                    </a:lnTo>
                    <a:lnTo>
                      <a:pt x="850" y="2"/>
                    </a:lnTo>
                    <a:lnTo>
                      <a:pt x="854" y="3"/>
                    </a:lnTo>
                    <a:lnTo>
                      <a:pt x="858" y="1"/>
                    </a:lnTo>
                    <a:lnTo>
                      <a:pt x="862" y="3"/>
                    </a:lnTo>
                    <a:lnTo>
                      <a:pt x="866" y="2"/>
                    </a:lnTo>
                    <a:lnTo>
                      <a:pt x="870" y="2"/>
                    </a:lnTo>
                    <a:lnTo>
                      <a:pt x="874" y="2"/>
                    </a:lnTo>
                    <a:lnTo>
                      <a:pt x="877" y="3"/>
                    </a:lnTo>
                    <a:lnTo>
                      <a:pt x="881" y="2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3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2"/>
                    </a:lnTo>
                    <a:lnTo>
                      <a:pt x="909" y="3"/>
                    </a:lnTo>
                    <a:lnTo>
                      <a:pt x="913" y="2"/>
                    </a:lnTo>
                    <a:lnTo>
                      <a:pt x="917" y="2"/>
                    </a:lnTo>
                    <a:lnTo>
                      <a:pt x="921" y="2"/>
                    </a:lnTo>
                    <a:lnTo>
                      <a:pt x="925" y="3"/>
                    </a:lnTo>
                    <a:lnTo>
                      <a:pt x="929" y="2"/>
                    </a:lnTo>
                    <a:lnTo>
                      <a:pt x="933" y="2"/>
                    </a:lnTo>
                    <a:lnTo>
                      <a:pt x="937" y="3"/>
                    </a:lnTo>
                    <a:lnTo>
                      <a:pt x="940" y="3"/>
                    </a:lnTo>
                    <a:lnTo>
                      <a:pt x="944" y="2"/>
                    </a:lnTo>
                    <a:lnTo>
                      <a:pt x="948" y="2"/>
                    </a:lnTo>
                    <a:lnTo>
                      <a:pt x="952" y="2"/>
                    </a:lnTo>
                    <a:lnTo>
                      <a:pt x="956" y="2"/>
                    </a:lnTo>
                    <a:lnTo>
                      <a:pt x="960" y="2"/>
                    </a:lnTo>
                    <a:lnTo>
                      <a:pt x="964" y="2"/>
                    </a:lnTo>
                    <a:lnTo>
                      <a:pt x="968" y="2"/>
                    </a:lnTo>
                    <a:lnTo>
                      <a:pt x="972" y="3"/>
                    </a:lnTo>
                    <a:lnTo>
                      <a:pt x="976" y="2"/>
                    </a:lnTo>
                    <a:lnTo>
                      <a:pt x="980" y="3"/>
                    </a:lnTo>
                    <a:lnTo>
                      <a:pt x="984" y="2"/>
                    </a:lnTo>
                    <a:lnTo>
                      <a:pt x="988" y="2"/>
                    </a:lnTo>
                    <a:lnTo>
                      <a:pt x="992" y="3"/>
                    </a:lnTo>
                    <a:lnTo>
                      <a:pt x="996" y="3"/>
                    </a:lnTo>
                    <a:lnTo>
                      <a:pt x="999" y="3"/>
                    </a:lnTo>
                    <a:lnTo>
                      <a:pt x="1003" y="2"/>
                    </a:lnTo>
                    <a:lnTo>
                      <a:pt x="1007" y="3"/>
                    </a:lnTo>
                    <a:lnTo>
                      <a:pt x="1011" y="2"/>
                    </a:lnTo>
                    <a:lnTo>
                      <a:pt x="1015" y="2"/>
                    </a:lnTo>
                    <a:lnTo>
                      <a:pt x="1019" y="3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2"/>
                    </a:lnTo>
                    <a:lnTo>
                      <a:pt x="1035" y="4"/>
                    </a:lnTo>
                    <a:lnTo>
                      <a:pt x="1039" y="2"/>
                    </a:lnTo>
                    <a:lnTo>
                      <a:pt x="1043" y="2"/>
                    </a:lnTo>
                    <a:lnTo>
                      <a:pt x="1047" y="3"/>
                    </a:lnTo>
                    <a:lnTo>
                      <a:pt x="1051" y="3"/>
                    </a:lnTo>
                    <a:lnTo>
                      <a:pt x="1055" y="1"/>
                    </a:lnTo>
                    <a:lnTo>
                      <a:pt x="1059" y="2"/>
                    </a:lnTo>
                    <a:lnTo>
                      <a:pt x="1062" y="2"/>
                    </a:lnTo>
                    <a:lnTo>
                      <a:pt x="1066" y="2"/>
                    </a:lnTo>
                    <a:lnTo>
                      <a:pt x="1070" y="3"/>
                    </a:lnTo>
                    <a:lnTo>
                      <a:pt x="1074" y="3"/>
                    </a:lnTo>
                    <a:lnTo>
                      <a:pt x="1078" y="2"/>
                    </a:lnTo>
                    <a:lnTo>
                      <a:pt x="1082" y="2"/>
                    </a:lnTo>
                    <a:lnTo>
                      <a:pt x="1086" y="3"/>
                    </a:lnTo>
                    <a:lnTo>
                      <a:pt x="1090" y="2"/>
                    </a:lnTo>
                    <a:lnTo>
                      <a:pt x="1094" y="2"/>
                    </a:lnTo>
                    <a:lnTo>
                      <a:pt x="1098" y="3"/>
                    </a:lnTo>
                    <a:lnTo>
                      <a:pt x="1102" y="3"/>
                    </a:lnTo>
                    <a:lnTo>
                      <a:pt x="1106" y="1"/>
                    </a:lnTo>
                    <a:lnTo>
                      <a:pt x="1110" y="1"/>
                    </a:lnTo>
                    <a:lnTo>
                      <a:pt x="1114" y="2"/>
                    </a:lnTo>
                    <a:lnTo>
                      <a:pt x="1118" y="1"/>
                    </a:lnTo>
                    <a:lnTo>
                      <a:pt x="1122" y="2"/>
                    </a:lnTo>
                    <a:lnTo>
                      <a:pt x="1125" y="2"/>
                    </a:lnTo>
                    <a:lnTo>
                      <a:pt x="1129" y="2"/>
                    </a:lnTo>
                    <a:lnTo>
                      <a:pt x="1133" y="3"/>
                    </a:lnTo>
                    <a:lnTo>
                      <a:pt x="1137" y="3"/>
                    </a:lnTo>
                    <a:lnTo>
                      <a:pt x="1141" y="2"/>
                    </a:lnTo>
                    <a:lnTo>
                      <a:pt x="1145" y="1"/>
                    </a:lnTo>
                    <a:lnTo>
                      <a:pt x="1149" y="2"/>
                    </a:lnTo>
                    <a:lnTo>
                      <a:pt x="1153" y="3"/>
                    </a:lnTo>
                    <a:lnTo>
                      <a:pt x="1157" y="1"/>
                    </a:lnTo>
                    <a:lnTo>
                      <a:pt x="1161" y="2"/>
                    </a:lnTo>
                    <a:lnTo>
                      <a:pt x="1165" y="2"/>
                    </a:lnTo>
                    <a:lnTo>
                      <a:pt x="1169" y="3"/>
                    </a:lnTo>
                    <a:lnTo>
                      <a:pt x="1173" y="2"/>
                    </a:lnTo>
                    <a:lnTo>
                      <a:pt x="1177" y="4"/>
                    </a:lnTo>
                    <a:lnTo>
                      <a:pt x="1181" y="2"/>
                    </a:lnTo>
                    <a:lnTo>
                      <a:pt x="1185" y="2"/>
                    </a:lnTo>
                    <a:lnTo>
                      <a:pt x="1188" y="3"/>
                    </a:lnTo>
                    <a:lnTo>
                      <a:pt x="1192" y="3"/>
                    </a:lnTo>
                    <a:lnTo>
                      <a:pt x="1196" y="2"/>
                    </a:lnTo>
                    <a:lnTo>
                      <a:pt x="1200" y="2"/>
                    </a:lnTo>
                    <a:lnTo>
                      <a:pt x="1204" y="2"/>
                    </a:lnTo>
                    <a:lnTo>
                      <a:pt x="1208" y="3"/>
                    </a:lnTo>
                    <a:lnTo>
                      <a:pt x="1212" y="2"/>
                    </a:lnTo>
                    <a:lnTo>
                      <a:pt x="1216" y="3"/>
                    </a:lnTo>
                    <a:lnTo>
                      <a:pt x="1220" y="3"/>
                    </a:lnTo>
                    <a:lnTo>
                      <a:pt x="1224" y="2"/>
                    </a:lnTo>
                    <a:lnTo>
                      <a:pt x="1228" y="2"/>
                    </a:lnTo>
                    <a:lnTo>
                      <a:pt x="1232" y="3"/>
                    </a:lnTo>
                    <a:lnTo>
                      <a:pt x="1236" y="2"/>
                    </a:lnTo>
                    <a:lnTo>
                      <a:pt x="1240" y="3"/>
                    </a:lnTo>
                    <a:lnTo>
                      <a:pt x="1244" y="3"/>
                    </a:lnTo>
                    <a:lnTo>
                      <a:pt x="1248" y="2"/>
                    </a:lnTo>
                    <a:lnTo>
                      <a:pt x="1251" y="3"/>
                    </a:lnTo>
                    <a:lnTo>
                      <a:pt x="1255" y="1"/>
                    </a:lnTo>
                    <a:lnTo>
                      <a:pt x="1259" y="3"/>
                    </a:lnTo>
                    <a:lnTo>
                      <a:pt x="1263" y="2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3"/>
                    </a:lnTo>
                    <a:lnTo>
                      <a:pt x="1279" y="2"/>
                    </a:lnTo>
                    <a:lnTo>
                      <a:pt x="1283" y="4"/>
                    </a:lnTo>
                    <a:lnTo>
                      <a:pt x="1287" y="2"/>
                    </a:lnTo>
                    <a:lnTo>
                      <a:pt x="1291" y="4"/>
                    </a:lnTo>
                    <a:lnTo>
                      <a:pt x="1295" y="4"/>
                    </a:lnTo>
                    <a:lnTo>
                      <a:pt x="1299" y="3"/>
                    </a:lnTo>
                    <a:lnTo>
                      <a:pt x="1303" y="4"/>
                    </a:lnTo>
                    <a:lnTo>
                      <a:pt x="1307" y="3"/>
                    </a:lnTo>
                    <a:lnTo>
                      <a:pt x="1311" y="4"/>
                    </a:lnTo>
                    <a:lnTo>
                      <a:pt x="1314" y="3"/>
                    </a:lnTo>
                    <a:lnTo>
                      <a:pt x="1318" y="4"/>
                    </a:lnTo>
                    <a:lnTo>
                      <a:pt x="1322" y="3"/>
                    </a:lnTo>
                    <a:lnTo>
                      <a:pt x="1326" y="4"/>
                    </a:lnTo>
                    <a:lnTo>
                      <a:pt x="1330" y="3"/>
                    </a:lnTo>
                    <a:lnTo>
                      <a:pt x="1334" y="3"/>
                    </a:lnTo>
                    <a:lnTo>
                      <a:pt x="1338" y="3"/>
                    </a:lnTo>
                    <a:lnTo>
                      <a:pt x="1342" y="3"/>
                    </a:lnTo>
                    <a:lnTo>
                      <a:pt x="1346" y="2"/>
                    </a:lnTo>
                    <a:lnTo>
                      <a:pt x="1350" y="3"/>
                    </a:lnTo>
                    <a:lnTo>
                      <a:pt x="1354" y="3"/>
                    </a:lnTo>
                    <a:lnTo>
                      <a:pt x="1358" y="3"/>
                    </a:lnTo>
                    <a:lnTo>
                      <a:pt x="1362" y="3"/>
                    </a:lnTo>
                    <a:lnTo>
                      <a:pt x="1366" y="3"/>
                    </a:lnTo>
                    <a:lnTo>
                      <a:pt x="1370" y="3"/>
                    </a:lnTo>
                    <a:lnTo>
                      <a:pt x="1374" y="3"/>
                    </a:lnTo>
                    <a:lnTo>
                      <a:pt x="1377" y="4"/>
                    </a:lnTo>
                    <a:lnTo>
                      <a:pt x="1381" y="2"/>
                    </a:lnTo>
                    <a:lnTo>
                      <a:pt x="1385" y="2"/>
                    </a:lnTo>
                    <a:lnTo>
                      <a:pt x="1389" y="3"/>
                    </a:lnTo>
                    <a:lnTo>
                      <a:pt x="1393" y="3"/>
                    </a:lnTo>
                    <a:lnTo>
                      <a:pt x="1397" y="3"/>
                    </a:lnTo>
                    <a:lnTo>
                      <a:pt x="1401" y="2"/>
                    </a:lnTo>
                    <a:lnTo>
                      <a:pt x="1405" y="3"/>
                    </a:lnTo>
                    <a:lnTo>
                      <a:pt x="1409" y="2"/>
                    </a:lnTo>
                    <a:lnTo>
                      <a:pt x="1413" y="3"/>
                    </a:lnTo>
                    <a:lnTo>
                      <a:pt x="1417" y="3"/>
                    </a:lnTo>
                    <a:lnTo>
                      <a:pt x="1421" y="3"/>
                    </a:lnTo>
                    <a:lnTo>
                      <a:pt x="1425" y="4"/>
                    </a:lnTo>
                    <a:lnTo>
                      <a:pt x="1429" y="3"/>
                    </a:lnTo>
                    <a:lnTo>
                      <a:pt x="1433" y="3"/>
                    </a:lnTo>
                    <a:lnTo>
                      <a:pt x="1437" y="3"/>
                    </a:lnTo>
                    <a:lnTo>
                      <a:pt x="1440" y="4"/>
                    </a:lnTo>
                    <a:lnTo>
                      <a:pt x="1444" y="4"/>
                    </a:lnTo>
                    <a:lnTo>
                      <a:pt x="1448" y="3"/>
                    </a:lnTo>
                    <a:lnTo>
                      <a:pt x="1452" y="3"/>
                    </a:lnTo>
                    <a:lnTo>
                      <a:pt x="1456" y="3"/>
                    </a:lnTo>
                    <a:lnTo>
                      <a:pt x="1460" y="3"/>
                    </a:lnTo>
                    <a:lnTo>
                      <a:pt x="1464" y="3"/>
                    </a:lnTo>
                    <a:lnTo>
                      <a:pt x="1468" y="4"/>
                    </a:lnTo>
                    <a:lnTo>
                      <a:pt x="1472" y="3"/>
                    </a:lnTo>
                    <a:lnTo>
                      <a:pt x="1476" y="3"/>
                    </a:lnTo>
                    <a:lnTo>
                      <a:pt x="1480" y="4"/>
                    </a:lnTo>
                    <a:lnTo>
                      <a:pt x="1484" y="3"/>
                    </a:lnTo>
                    <a:lnTo>
                      <a:pt x="1488" y="3"/>
                    </a:lnTo>
                    <a:lnTo>
                      <a:pt x="1492" y="5"/>
                    </a:lnTo>
                    <a:lnTo>
                      <a:pt x="1496" y="3"/>
                    </a:lnTo>
                    <a:lnTo>
                      <a:pt x="1499" y="4"/>
                    </a:lnTo>
                    <a:lnTo>
                      <a:pt x="1503" y="2"/>
                    </a:lnTo>
                    <a:lnTo>
                      <a:pt x="1507" y="2"/>
                    </a:lnTo>
                    <a:lnTo>
                      <a:pt x="1511" y="4"/>
                    </a:lnTo>
                    <a:lnTo>
                      <a:pt x="1515" y="3"/>
                    </a:lnTo>
                    <a:lnTo>
                      <a:pt x="1519" y="3"/>
                    </a:lnTo>
                    <a:lnTo>
                      <a:pt x="1523" y="4"/>
                    </a:lnTo>
                    <a:lnTo>
                      <a:pt x="1527" y="3"/>
                    </a:lnTo>
                    <a:lnTo>
                      <a:pt x="1531" y="4"/>
                    </a:lnTo>
                    <a:lnTo>
                      <a:pt x="1535" y="4"/>
                    </a:lnTo>
                    <a:lnTo>
                      <a:pt x="1539" y="3"/>
                    </a:lnTo>
                    <a:lnTo>
                      <a:pt x="1543" y="4"/>
                    </a:lnTo>
                    <a:lnTo>
                      <a:pt x="1547" y="4"/>
                    </a:lnTo>
                    <a:lnTo>
                      <a:pt x="1551" y="3"/>
                    </a:lnTo>
                    <a:lnTo>
                      <a:pt x="1555" y="4"/>
                    </a:lnTo>
                    <a:lnTo>
                      <a:pt x="1559" y="4"/>
                    </a:lnTo>
                    <a:lnTo>
                      <a:pt x="1562" y="5"/>
                    </a:lnTo>
                    <a:lnTo>
                      <a:pt x="1566" y="4"/>
                    </a:lnTo>
                    <a:lnTo>
                      <a:pt x="1570" y="6"/>
                    </a:lnTo>
                    <a:lnTo>
                      <a:pt x="1574" y="4"/>
                    </a:lnTo>
                    <a:lnTo>
                      <a:pt x="1578" y="4"/>
                    </a:lnTo>
                    <a:lnTo>
                      <a:pt x="1582" y="3"/>
                    </a:lnTo>
                    <a:lnTo>
                      <a:pt x="1586" y="5"/>
                    </a:lnTo>
                    <a:lnTo>
                      <a:pt x="1590" y="5"/>
                    </a:lnTo>
                    <a:lnTo>
                      <a:pt x="1594" y="3"/>
                    </a:lnTo>
                    <a:lnTo>
                      <a:pt x="1598" y="4"/>
                    </a:lnTo>
                    <a:lnTo>
                      <a:pt x="1602" y="5"/>
                    </a:lnTo>
                    <a:lnTo>
                      <a:pt x="1606" y="4"/>
                    </a:lnTo>
                    <a:lnTo>
                      <a:pt x="1610" y="5"/>
                    </a:lnTo>
                    <a:lnTo>
                      <a:pt x="1614" y="5"/>
                    </a:lnTo>
                    <a:lnTo>
                      <a:pt x="1618" y="4"/>
                    </a:lnTo>
                    <a:lnTo>
                      <a:pt x="1622" y="3"/>
                    </a:lnTo>
                    <a:lnTo>
                      <a:pt x="1625" y="5"/>
                    </a:lnTo>
                    <a:lnTo>
                      <a:pt x="1629" y="5"/>
                    </a:lnTo>
                    <a:lnTo>
                      <a:pt x="1633" y="3"/>
                    </a:lnTo>
                    <a:lnTo>
                      <a:pt x="1637" y="5"/>
                    </a:lnTo>
                    <a:lnTo>
                      <a:pt x="1641" y="5"/>
                    </a:lnTo>
                    <a:lnTo>
                      <a:pt x="1645" y="3"/>
                    </a:lnTo>
                    <a:lnTo>
                      <a:pt x="1649" y="5"/>
                    </a:lnTo>
                    <a:lnTo>
                      <a:pt x="1653" y="4"/>
                    </a:lnTo>
                    <a:lnTo>
                      <a:pt x="1657" y="4"/>
                    </a:lnTo>
                    <a:lnTo>
                      <a:pt x="1661" y="3"/>
                    </a:lnTo>
                    <a:lnTo>
                      <a:pt x="1665" y="5"/>
                    </a:lnTo>
                    <a:lnTo>
                      <a:pt x="1669" y="5"/>
                    </a:lnTo>
                    <a:lnTo>
                      <a:pt x="1673" y="5"/>
                    </a:lnTo>
                    <a:lnTo>
                      <a:pt x="1677" y="4"/>
                    </a:lnTo>
                    <a:lnTo>
                      <a:pt x="1681" y="5"/>
                    </a:lnTo>
                    <a:lnTo>
                      <a:pt x="1685" y="5"/>
                    </a:lnTo>
                    <a:lnTo>
                      <a:pt x="1688" y="4"/>
                    </a:lnTo>
                    <a:lnTo>
                      <a:pt x="1692" y="6"/>
                    </a:lnTo>
                    <a:lnTo>
                      <a:pt x="1696" y="4"/>
                    </a:lnTo>
                    <a:lnTo>
                      <a:pt x="1700" y="5"/>
                    </a:lnTo>
                    <a:lnTo>
                      <a:pt x="1704" y="5"/>
                    </a:lnTo>
                    <a:lnTo>
                      <a:pt x="1708" y="4"/>
                    </a:lnTo>
                    <a:lnTo>
                      <a:pt x="1712" y="5"/>
                    </a:lnTo>
                    <a:lnTo>
                      <a:pt x="1716" y="3"/>
                    </a:lnTo>
                    <a:lnTo>
                      <a:pt x="1720" y="4"/>
                    </a:lnTo>
                    <a:lnTo>
                      <a:pt x="1724" y="4"/>
                    </a:lnTo>
                    <a:lnTo>
                      <a:pt x="1728" y="4"/>
                    </a:lnTo>
                    <a:lnTo>
                      <a:pt x="1732" y="5"/>
                    </a:lnTo>
                    <a:lnTo>
                      <a:pt x="1736" y="5"/>
                    </a:lnTo>
                    <a:lnTo>
                      <a:pt x="1740" y="5"/>
                    </a:lnTo>
                    <a:lnTo>
                      <a:pt x="1744" y="5"/>
                    </a:lnTo>
                    <a:lnTo>
                      <a:pt x="1748" y="3"/>
                    </a:lnTo>
                    <a:lnTo>
                      <a:pt x="1751" y="5"/>
                    </a:lnTo>
                    <a:lnTo>
                      <a:pt x="1755" y="5"/>
                    </a:lnTo>
                    <a:lnTo>
                      <a:pt x="1759" y="5"/>
                    </a:lnTo>
                    <a:lnTo>
                      <a:pt x="1763" y="5"/>
                    </a:lnTo>
                    <a:lnTo>
                      <a:pt x="1767" y="5"/>
                    </a:lnTo>
                    <a:lnTo>
                      <a:pt x="1771" y="5"/>
                    </a:lnTo>
                    <a:lnTo>
                      <a:pt x="1775" y="5"/>
                    </a:lnTo>
                    <a:lnTo>
                      <a:pt x="1779" y="5"/>
                    </a:lnTo>
                    <a:lnTo>
                      <a:pt x="1783" y="5"/>
                    </a:lnTo>
                    <a:lnTo>
                      <a:pt x="1787" y="5"/>
                    </a:lnTo>
                    <a:lnTo>
                      <a:pt x="1791" y="5"/>
                    </a:lnTo>
                    <a:lnTo>
                      <a:pt x="1795" y="5"/>
                    </a:lnTo>
                    <a:lnTo>
                      <a:pt x="1799" y="6"/>
                    </a:lnTo>
                    <a:lnTo>
                      <a:pt x="1803" y="5"/>
                    </a:lnTo>
                    <a:lnTo>
                      <a:pt x="1807" y="5"/>
                    </a:lnTo>
                    <a:lnTo>
                      <a:pt x="1811" y="4"/>
                    </a:lnTo>
                    <a:lnTo>
                      <a:pt x="1814" y="5"/>
                    </a:lnTo>
                    <a:lnTo>
                      <a:pt x="1818" y="6"/>
                    </a:lnTo>
                    <a:lnTo>
                      <a:pt x="1822" y="4"/>
                    </a:lnTo>
                    <a:lnTo>
                      <a:pt x="1826" y="4"/>
                    </a:lnTo>
                    <a:lnTo>
                      <a:pt x="1830" y="6"/>
                    </a:lnTo>
                    <a:lnTo>
                      <a:pt x="1834" y="5"/>
                    </a:lnTo>
                    <a:lnTo>
                      <a:pt x="1838" y="5"/>
                    </a:lnTo>
                    <a:lnTo>
                      <a:pt x="1842" y="4"/>
                    </a:lnTo>
                    <a:lnTo>
                      <a:pt x="1846" y="4"/>
                    </a:lnTo>
                    <a:lnTo>
                      <a:pt x="1850" y="5"/>
                    </a:lnTo>
                    <a:lnTo>
                      <a:pt x="1854" y="5"/>
                    </a:lnTo>
                    <a:lnTo>
                      <a:pt x="1858" y="5"/>
                    </a:lnTo>
                    <a:lnTo>
                      <a:pt x="1862" y="6"/>
                    </a:lnTo>
                    <a:lnTo>
                      <a:pt x="1866" y="5"/>
                    </a:lnTo>
                    <a:lnTo>
                      <a:pt x="1870" y="6"/>
                    </a:lnTo>
                    <a:lnTo>
                      <a:pt x="1874" y="5"/>
                    </a:lnTo>
                    <a:lnTo>
                      <a:pt x="1877" y="6"/>
                    </a:lnTo>
                    <a:lnTo>
                      <a:pt x="1881" y="5"/>
                    </a:lnTo>
                    <a:lnTo>
                      <a:pt x="1885" y="5"/>
                    </a:lnTo>
                    <a:lnTo>
                      <a:pt x="1889" y="6"/>
                    </a:lnTo>
                    <a:lnTo>
                      <a:pt x="1893" y="4"/>
                    </a:lnTo>
                    <a:lnTo>
                      <a:pt x="1897" y="4"/>
                    </a:lnTo>
                    <a:lnTo>
                      <a:pt x="1901" y="5"/>
                    </a:lnTo>
                    <a:lnTo>
                      <a:pt x="1905" y="5"/>
                    </a:lnTo>
                    <a:lnTo>
                      <a:pt x="1909" y="5"/>
                    </a:lnTo>
                    <a:lnTo>
                      <a:pt x="1913" y="4"/>
                    </a:lnTo>
                    <a:lnTo>
                      <a:pt x="1917" y="5"/>
                    </a:lnTo>
                    <a:lnTo>
                      <a:pt x="1921" y="6"/>
                    </a:lnTo>
                    <a:lnTo>
                      <a:pt x="1925" y="6"/>
                    </a:lnTo>
                    <a:lnTo>
                      <a:pt x="1929" y="5"/>
                    </a:lnTo>
                    <a:lnTo>
                      <a:pt x="1933" y="5"/>
                    </a:lnTo>
                    <a:lnTo>
                      <a:pt x="1937" y="6"/>
                    </a:lnTo>
                    <a:lnTo>
                      <a:pt x="1940" y="6"/>
                    </a:lnTo>
                    <a:lnTo>
                      <a:pt x="1944" y="5"/>
                    </a:lnTo>
                    <a:lnTo>
                      <a:pt x="1948" y="5"/>
                    </a:lnTo>
                    <a:lnTo>
                      <a:pt x="1952" y="5"/>
                    </a:lnTo>
                    <a:lnTo>
                      <a:pt x="1956" y="6"/>
                    </a:lnTo>
                    <a:lnTo>
                      <a:pt x="1960" y="6"/>
                    </a:lnTo>
                    <a:lnTo>
                      <a:pt x="1964" y="5"/>
                    </a:lnTo>
                    <a:lnTo>
                      <a:pt x="1968" y="5"/>
                    </a:lnTo>
                    <a:lnTo>
                      <a:pt x="1972" y="7"/>
                    </a:lnTo>
                    <a:lnTo>
                      <a:pt x="1976" y="5"/>
                    </a:lnTo>
                    <a:lnTo>
                      <a:pt x="1980" y="6"/>
                    </a:lnTo>
                    <a:lnTo>
                      <a:pt x="1984" y="5"/>
                    </a:lnTo>
                    <a:lnTo>
                      <a:pt x="1988" y="5"/>
                    </a:lnTo>
                    <a:lnTo>
                      <a:pt x="1992" y="5"/>
                    </a:lnTo>
                    <a:lnTo>
                      <a:pt x="1996" y="6"/>
                    </a:lnTo>
                    <a:lnTo>
                      <a:pt x="1999" y="6"/>
                    </a:lnTo>
                    <a:lnTo>
                      <a:pt x="2003" y="6"/>
                    </a:lnTo>
                    <a:lnTo>
                      <a:pt x="2007" y="5"/>
                    </a:lnTo>
                    <a:lnTo>
                      <a:pt x="2011" y="5"/>
                    </a:lnTo>
                    <a:lnTo>
                      <a:pt x="2015" y="5"/>
                    </a:lnTo>
                    <a:lnTo>
                      <a:pt x="2019" y="5"/>
                    </a:lnTo>
                    <a:lnTo>
                      <a:pt x="2023" y="6"/>
                    </a:lnTo>
                    <a:lnTo>
                      <a:pt x="2027" y="5"/>
                    </a:lnTo>
                    <a:lnTo>
                      <a:pt x="2031" y="5"/>
                    </a:lnTo>
                    <a:lnTo>
                      <a:pt x="2035" y="6"/>
                    </a:lnTo>
                    <a:lnTo>
                      <a:pt x="2039" y="5"/>
                    </a:lnTo>
                    <a:lnTo>
                      <a:pt x="2043" y="6"/>
                    </a:lnTo>
                    <a:lnTo>
                      <a:pt x="2047" y="5"/>
                    </a:lnTo>
                    <a:lnTo>
                      <a:pt x="2051" y="4"/>
                    </a:lnTo>
                    <a:lnTo>
                      <a:pt x="2055" y="5"/>
                    </a:lnTo>
                    <a:lnTo>
                      <a:pt x="2059" y="6"/>
                    </a:lnTo>
                    <a:lnTo>
                      <a:pt x="2062" y="5"/>
                    </a:lnTo>
                    <a:lnTo>
                      <a:pt x="2066" y="6"/>
                    </a:lnTo>
                    <a:lnTo>
                      <a:pt x="2070" y="5"/>
                    </a:lnTo>
                    <a:lnTo>
                      <a:pt x="2074" y="6"/>
                    </a:lnTo>
                    <a:lnTo>
                      <a:pt x="2078" y="6"/>
                    </a:lnTo>
                    <a:lnTo>
                      <a:pt x="2082" y="5"/>
                    </a:lnTo>
                    <a:lnTo>
                      <a:pt x="2086" y="5"/>
                    </a:lnTo>
                    <a:lnTo>
                      <a:pt x="2090" y="6"/>
                    </a:lnTo>
                    <a:lnTo>
                      <a:pt x="2094" y="5"/>
                    </a:lnTo>
                    <a:lnTo>
                      <a:pt x="2098" y="7"/>
                    </a:lnTo>
                    <a:lnTo>
                      <a:pt x="2102" y="6"/>
                    </a:lnTo>
                    <a:lnTo>
                      <a:pt x="2106" y="5"/>
                    </a:lnTo>
                    <a:lnTo>
                      <a:pt x="2110" y="7"/>
                    </a:lnTo>
                    <a:lnTo>
                      <a:pt x="2114" y="5"/>
                    </a:lnTo>
                    <a:lnTo>
                      <a:pt x="2118" y="4"/>
                    </a:lnTo>
                    <a:lnTo>
                      <a:pt x="2122" y="6"/>
                    </a:lnTo>
                    <a:lnTo>
                      <a:pt x="2125" y="5"/>
                    </a:lnTo>
                    <a:lnTo>
                      <a:pt x="2129" y="6"/>
                    </a:lnTo>
                    <a:lnTo>
                      <a:pt x="2133" y="6"/>
                    </a:lnTo>
                    <a:lnTo>
                      <a:pt x="2137" y="7"/>
                    </a:lnTo>
                    <a:lnTo>
                      <a:pt x="2141" y="5"/>
                    </a:lnTo>
                    <a:lnTo>
                      <a:pt x="2145" y="5"/>
                    </a:lnTo>
                    <a:lnTo>
                      <a:pt x="2149" y="5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61" y="5"/>
                    </a:lnTo>
                    <a:lnTo>
                      <a:pt x="2165" y="5"/>
                    </a:lnTo>
                    <a:lnTo>
                      <a:pt x="2169" y="5"/>
                    </a:lnTo>
                    <a:lnTo>
                      <a:pt x="2173" y="5"/>
                    </a:lnTo>
                    <a:lnTo>
                      <a:pt x="2177" y="5"/>
                    </a:lnTo>
                    <a:lnTo>
                      <a:pt x="2181" y="5"/>
                    </a:lnTo>
                    <a:lnTo>
                      <a:pt x="2185" y="6"/>
                    </a:lnTo>
                    <a:lnTo>
                      <a:pt x="2188" y="6"/>
                    </a:lnTo>
                    <a:lnTo>
                      <a:pt x="2192" y="5"/>
                    </a:lnTo>
                    <a:lnTo>
                      <a:pt x="2196" y="5"/>
                    </a:lnTo>
                    <a:lnTo>
                      <a:pt x="2200" y="5"/>
                    </a:lnTo>
                    <a:lnTo>
                      <a:pt x="2204" y="4"/>
                    </a:lnTo>
                    <a:lnTo>
                      <a:pt x="2208" y="7"/>
                    </a:lnTo>
                    <a:lnTo>
                      <a:pt x="2212" y="6"/>
                    </a:lnTo>
                    <a:lnTo>
                      <a:pt x="2216" y="5"/>
                    </a:lnTo>
                    <a:lnTo>
                      <a:pt x="2220" y="6"/>
                    </a:lnTo>
                    <a:lnTo>
                      <a:pt x="2224" y="7"/>
                    </a:lnTo>
                    <a:lnTo>
                      <a:pt x="2228" y="5"/>
                    </a:lnTo>
                    <a:lnTo>
                      <a:pt x="2232" y="5"/>
                    </a:lnTo>
                    <a:lnTo>
                      <a:pt x="2236" y="6"/>
                    </a:lnTo>
                    <a:lnTo>
                      <a:pt x="2240" y="6"/>
                    </a:lnTo>
                    <a:lnTo>
                      <a:pt x="2244" y="6"/>
                    </a:lnTo>
                    <a:lnTo>
                      <a:pt x="2248" y="5"/>
                    </a:lnTo>
                    <a:lnTo>
                      <a:pt x="2251" y="6"/>
                    </a:lnTo>
                    <a:lnTo>
                      <a:pt x="2255" y="6"/>
                    </a:lnTo>
                    <a:lnTo>
                      <a:pt x="2259" y="6"/>
                    </a:lnTo>
                    <a:lnTo>
                      <a:pt x="2263" y="5"/>
                    </a:lnTo>
                    <a:lnTo>
                      <a:pt x="2267" y="5"/>
                    </a:lnTo>
                    <a:lnTo>
                      <a:pt x="2271" y="6"/>
                    </a:lnTo>
                    <a:lnTo>
                      <a:pt x="2275" y="6"/>
                    </a:lnTo>
                    <a:lnTo>
                      <a:pt x="2279" y="5"/>
                    </a:lnTo>
                    <a:lnTo>
                      <a:pt x="2283" y="6"/>
                    </a:lnTo>
                    <a:lnTo>
                      <a:pt x="2287" y="6"/>
                    </a:lnTo>
                    <a:lnTo>
                      <a:pt x="2291" y="5"/>
                    </a:lnTo>
                    <a:lnTo>
                      <a:pt x="2295" y="5"/>
                    </a:lnTo>
                    <a:lnTo>
                      <a:pt x="2299" y="5"/>
                    </a:lnTo>
                    <a:lnTo>
                      <a:pt x="2303" y="5"/>
                    </a:lnTo>
                    <a:lnTo>
                      <a:pt x="2307" y="7"/>
                    </a:lnTo>
                    <a:lnTo>
                      <a:pt x="2311" y="6"/>
                    </a:lnTo>
                    <a:lnTo>
                      <a:pt x="2314" y="6"/>
                    </a:lnTo>
                    <a:lnTo>
                      <a:pt x="2318" y="5"/>
                    </a:lnTo>
                    <a:lnTo>
                      <a:pt x="2322" y="5"/>
                    </a:lnTo>
                    <a:lnTo>
                      <a:pt x="2326" y="5"/>
                    </a:lnTo>
                    <a:lnTo>
                      <a:pt x="2330" y="5"/>
                    </a:lnTo>
                    <a:lnTo>
                      <a:pt x="2334" y="6"/>
                    </a:lnTo>
                    <a:lnTo>
                      <a:pt x="2338" y="5"/>
                    </a:lnTo>
                    <a:lnTo>
                      <a:pt x="2342" y="6"/>
                    </a:lnTo>
                    <a:lnTo>
                      <a:pt x="2346" y="4"/>
                    </a:lnTo>
                    <a:lnTo>
                      <a:pt x="2350" y="6"/>
                    </a:lnTo>
                    <a:lnTo>
                      <a:pt x="2354" y="6"/>
                    </a:lnTo>
                    <a:lnTo>
                      <a:pt x="2358" y="6"/>
                    </a:lnTo>
                    <a:lnTo>
                      <a:pt x="2362" y="5"/>
                    </a:lnTo>
                    <a:lnTo>
                      <a:pt x="2366" y="5"/>
                    </a:lnTo>
                    <a:lnTo>
                      <a:pt x="2370" y="6"/>
                    </a:lnTo>
                    <a:lnTo>
                      <a:pt x="2374" y="5"/>
                    </a:lnTo>
                    <a:lnTo>
                      <a:pt x="2377" y="6"/>
                    </a:lnTo>
                    <a:lnTo>
                      <a:pt x="2381" y="6"/>
                    </a:lnTo>
                    <a:lnTo>
                      <a:pt x="2385" y="5"/>
                    </a:lnTo>
                    <a:lnTo>
                      <a:pt x="2389" y="6"/>
                    </a:lnTo>
                    <a:lnTo>
                      <a:pt x="2393" y="5"/>
                    </a:lnTo>
                    <a:lnTo>
                      <a:pt x="2397" y="5"/>
                    </a:lnTo>
                    <a:lnTo>
                      <a:pt x="2401" y="4"/>
                    </a:lnTo>
                    <a:lnTo>
                      <a:pt x="2405" y="5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7" y="5"/>
                    </a:lnTo>
                    <a:lnTo>
                      <a:pt x="2421" y="5"/>
                    </a:lnTo>
                    <a:lnTo>
                      <a:pt x="2425" y="6"/>
                    </a:lnTo>
                    <a:lnTo>
                      <a:pt x="2429" y="6"/>
                    </a:lnTo>
                    <a:lnTo>
                      <a:pt x="2433" y="5"/>
                    </a:lnTo>
                    <a:lnTo>
                      <a:pt x="2437" y="5"/>
                    </a:lnTo>
                    <a:lnTo>
                      <a:pt x="2440" y="5"/>
                    </a:lnTo>
                    <a:lnTo>
                      <a:pt x="2444" y="5"/>
                    </a:lnTo>
                    <a:lnTo>
                      <a:pt x="2448" y="5"/>
                    </a:lnTo>
                    <a:lnTo>
                      <a:pt x="2452" y="5"/>
                    </a:lnTo>
                    <a:lnTo>
                      <a:pt x="2456" y="5"/>
                    </a:lnTo>
                    <a:lnTo>
                      <a:pt x="2460" y="5"/>
                    </a:lnTo>
                    <a:lnTo>
                      <a:pt x="2464" y="6"/>
                    </a:lnTo>
                    <a:lnTo>
                      <a:pt x="2468" y="5"/>
                    </a:lnTo>
                    <a:lnTo>
                      <a:pt x="2472" y="5"/>
                    </a:lnTo>
                    <a:lnTo>
                      <a:pt x="2476" y="5"/>
                    </a:lnTo>
                    <a:lnTo>
                      <a:pt x="2480" y="5"/>
                    </a:lnTo>
                    <a:lnTo>
                      <a:pt x="2484" y="5"/>
                    </a:lnTo>
                    <a:lnTo>
                      <a:pt x="2488" y="5"/>
                    </a:lnTo>
                    <a:lnTo>
                      <a:pt x="2492" y="5"/>
                    </a:lnTo>
                    <a:lnTo>
                      <a:pt x="2496" y="5"/>
                    </a:lnTo>
                    <a:lnTo>
                      <a:pt x="2499" y="5"/>
                    </a:lnTo>
                    <a:lnTo>
                      <a:pt x="2503" y="4"/>
                    </a:lnTo>
                    <a:lnTo>
                      <a:pt x="2507" y="5"/>
                    </a:lnTo>
                    <a:lnTo>
                      <a:pt x="2511" y="4"/>
                    </a:lnTo>
                    <a:lnTo>
                      <a:pt x="2515" y="5"/>
                    </a:lnTo>
                    <a:lnTo>
                      <a:pt x="2519" y="5"/>
                    </a:lnTo>
                    <a:lnTo>
                      <a:pt x="2523" y="5"/>
                    </a:lnTo>
                    <a:lnTo>
                      <a:pt x="2527" y="4"/>
                    </a:lnTo>
                    <a:lnTo>
                      <a:pt x="2531" y="4"/>
                    </a:lnTo>
                    <a:lnTo>
                      <a:pt x="2535" y="5"/>
                    </a:lnTo>
                    <a:lnTo>
                      <a:pt x="2539" y="5"/>
                    </a:lnTo>
                    <a:lnTo>
                      <a:pt x="2543" y="5"/>
                    </a:lnTo>
                    <a:lnTo>
                      <a:pt x="2547" y="4"/>
                    </a:lnTo>
                    <a:lnTo>
                      <a:pt x="2551" y="5"/>
                    </a:lnTo>
                    <a:lnTo>
                      <a:pt x="2555" y="5"/>
                    </a:lnTo>
                    <a:lnTo>
                      <a:pt x="2559" y="4"/>
                    </a:lnTo>
                    <a:lnTo>
                      <a:pt x="2562" y="4"/>
                    </a:lnTo>
                    <a:lnTo>
                      <a:pt x="2566" y="5"/>
                    </a:lnTo>
                    <a:lnTo>
                      <a:pt x="2570" y="3"/>
                    </a:lnTo>
                    <a:lnTo>
                      <a:pt x="2574" y="5"/>
                    </a:lnTo>
                    <a:lnTo>
                      <a:pt x="2578" y="5"/>
                    </a:lnTo>
                    <a:lnTo>
                      <a:pt x="2582" y="4"/>
                    </a:lnTo>
                    <a:lnTo>
                      <a:pt x="2586" y="5"/>
                    </a:lnTo>
                    <a:lnTo>
                      <a:pt x="2590" y="3"/>
                    </a:lnTo>
                    <a:lnTo>
                      <a:pt x="2594" y="4"/>
                    </a:lnTo>
                    <a:lnTo>
                      <a:pt x="2598" y="5"/>
                    </a:lnTo>
                    <a:lnTo>
                      <a:pt x="2602" y="3"/>
                    </a:lnTo>
                    <a:lnTo>
                      <a:pt x="2606" y="5"/>
                    </a:lnTo>
                    <a:lnTo>
                      <a:pt x="2610" y="5"/>
                    </a:lnTo>
                    <a:lnTo>
                      <a:pt x="2614" y="4"/>
                    </a:lnTo>
                    <a:lnTo>
                      <a:pt x="2618" y="5"/>
                    </a:lnTo>
                    <a:lnTo>
                      <a:pt x="2622" y="5"/>
                    </a:lnTo>
                    <a:lnTo>
                      <a:pt x="2625" y="5"/>
                    </a:lnTo>
                    <a:lnTo>
                      <a:pt x="2629" y="4"/>
                    </a:lnTo>
                    <a:lnTo>
                      <a:pt x="2633" y="5"/>
                    </a:lnTo>
                    <a:lnTo>
                      <a:pt x="2637" y="4"/>
                    </a:lnTo>
                    <a:lnTo>
                      <a:pt x="2641" y="4"/>
                    </a:lnTo>
                    <a:lnTo>
                      <a:pt x="2645" y="4"/>
                    </a:lnTo>
                    <a:lnTo>
                      <a:pt x="2649" y="4"/>
                    </a:lnTo>
                    <a:lnTo>
                      <a:pt x="2653" y="5"/>
                    </a:lnTo>
                    <a:lnTo>
                      <a:pt x="2657" y="4"/>
                    </a:lnTo>
                    <a:lnTo>
                      <a:pt x="2661" y="4"/>
                    </a:lnTo>
                    <a:lnTo>
                      <a:pt x="2665" y="4"/>
                    </a:lnTo>
                    <a:lnTo>
                      <a:pt x="2669" y="5"/>
                    </a:lnTo>
                    <a:lnTo>
                      <a:pt x="2673" y="5"/>
                    </a:lnTo>
                    <a:lnTo>
                      <a:pt x="2677" y="4"/>
                    </a:lnTo>
                    <a:lnTo>
                      <a:pt x="2681" y="5"/>
                    </a:lnTo>
                    <a:lnTo>
                      <a:pt x="2685" y="5"/>
                    </a:lnTo>
                    <a:lnTo>
                      <a:pt x="2688" y="4"/>
                    </a:lnTo>
                    <a:lnTo>
                      <a:pt x="2692" y="4"/>
                    </a:lnTo>
                    <a:lnTo>
                      <a:pt x="2696" y="5"/>
                    </a:lnTo>
                    <a:lnTo>
                      <a:pt x="2700" y="4"/>
                    </a:lnTo>
                    <a:lnTo>
                      <a:pt x="2704" y="4"/>
                    </a:lnTo>
                    <a:lnTo>
                      <a:pt x="2708" y="4"/>
                    </a:lnTo>
                    <a:lnTo>
                      <a:pt x="2712" y="5"/>
                    </a:lnTo>
                    <a:lnTo>
                      <a:pt x="2716" y="4"/>
                    </a:lnTo>
                    <a:lnTo>
                      <a:pt x="2720" y="4"/>
                    </a:lnTo>
                    <a:lnTo>
                      <a:pt x="2724" y="5"/>
                    </a:lnTo>
                    <a:lnTo>
                      <a:pt x="2728" y="4"/>
                    </a:lnTo>
                    <a:lnTo>
                      <a:pt x="2732" y="4"/>
                    </a:lnTo>
                    <a:lnTo>
                      <a:pt x="2736" y="5"/>
                    </a:lnTo>
                    <a:lnTo>
                      <a:pt x="2740" y="5"/>
                    </a:lnTo>
                    <a:lnTo>
                      <a:pt x="2744" y="5"/>
                    </a:lnTo>
                    <a:lnTo>
                      <a:pt x="2748" y="5"/>
                    </a:lnTo>
                    <a:lnTo>
                      <a:pt x="2751" y="5"/>
                    </a:lnTo>
                    <a:lnTo>
                      <a:pt x="2755" y="4"/>
                    </a:lnTo>
                    <a:lnTo>
                      <a:pt x="2759" y="4"/>
                    </a:lnTo>
                    <a:lnTo>
                      <a:pt x="2763" y="3"/>
                    </a:lnTo>
                    <a:lnTo>
                      <a:pt x="2767" y="3"/>
                    </a:lnTo>
                    <a:lnTo>
                      <a:pt x="2771" y="3"/>
                    </a:lnTo>
                    <a:lnTo>
                      <a:pt x="2775" y="3"/>
                    </a:lnTo>
                    <a:lnTo>
                      <a:pt x="2779" y="5"/>
                    </a:lnTo>
                    <a:lnTo>
                      <a:pt x="2783" y="4"/>
                    </a:lnTo>
                    <a:lnTo>
                      <a:pt x="2787" y="3"/>
                    </a:lnTo>
                    <a:lnTo>
                      <a:pt x="2791" y="5"/>
                    </a:lnTo>
                    <a:lnTo>
                      <a:pt x="2795" y="3"/>
                    </a:lnTo>
                    <a:lnTo>
                      <a:pt x="2799" y="5"/>
                    </a:lnTo>
                    <a:lnTo>
                      <a:pt x="2803" y="5"/>
                    </a:lnTo>
                    <a:lnTo>
                      <a:pt x="2807" y="4"/>
                    </a:lnTo>
                    <a:lnTo>
                      <a:pt x="2811" y="4"/>
                    </a:lnTo>
                    <a:lnTo>
                      <a:pt x="2814" y="5"/>
                    </a:lnTo>
                    <a:lnTo>
                      <a:pt x="2818" y="3"/>
                    </a:lnTo>
                    <a:lnTo>
                      <a:pt x="2822" y="3"/>
                    </a:lnTo>
                    <a:lnTo>
                      <a:pt x="2826" y="4"/>
                    </a:lnTo>
                    <a:lnTo>
                      <a:pt x="2830" y="4"/>
                    </a:lnTo>
                    <a:lnTo>
                      <a:pt x="2834" y="5"/>
                    </a:lnTo>
                    <a:lnTo>
                      <a:pt x="2838" y="3"/>
                    </a:lnTo>
                    <a:lnTo>
                      <a:pt x="2842" y="4"/>
                    </a:lnTo>
                    <a:lnTo>
                      <a:pt x="2846" y="3"/>
                    </a:lnTo>
                    <a:lnTo>
                      <a:pt x="2850" y="3"/>
                    </a:lnTo>
                    <a:lnTo>
                      <a:pt x="2854" y="4"/>
                    </a:lnTo>
                    <a:lnTo>
                      <a:pt x="2858" y="4"/>
                    </a:lnTo>
                    <a:lnTo>
                      <a:pt x="2862" y="4"/>
                    </a:lnTo>
                    <a:lnTo>
                      <a:pt x="2866" y="3"/>
                    </a:lnTo>
                    <a:lnTo>
                      <a:pt x="2870" y="2"/>
                    </a:lnTo>
                    <a:lnTo>
                      <a:pt x="2874" y="3"/>
                    </a:lnTo>
                    <a:lnTo>
                      <a:pt x="2877" y="3"/>
                    </a:lnTo>
                    <a:lnTo>
                      <a:pt x="2881" y="3"/>
                    </a:lnTo>
                    <a:lnTo>
                      <a:pt x="2885" y="3"/>
                    </a:lnTo>
                    <a:lnTo>
                      <a:pt x="2889" y="2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4"/>
                    </a:lnTo>
                    <a:lnTo>
                      <a:pt x="2905" y="4"/>
                    </a:lnTo>
                    <a:lnTo>
                      <a:pt x="2909" y="3"/>
                    </a:lnTo>
                    <a:lnTo>
                      <a:pt x="2913" y="2"/>
                    </a:lnTo>
                    <a:lnTo>
                      <a:pt x="2917" y="3"/>
                    </a:lnTo>
                    <a:lnTo>
                      <a:pt x="2921" y="3"/>
                    </a:lnTo>
                    <a:lnTo>
                      <a:pt x="2925" y="4"/>
                    </a:lnTo>
                    <a:lnTo>
                      <a:pt x="2929" y="3"/>
                    </a:lnTo>
                    <a:lnTo>
                      <a:pt x="2933" y="4"/>
                    </a:lnTo>
                    <a:lnTo>
                      <a:pt x="2937" y="3"/>
                    </a:lnTo>
                    <a:lnTo>
                      <a:pt x="2940" y="4"/>
                    </a:lnTo>
                    <a:lnTo>
                      <a:pt x="2944" y="3"/>
                    </a:lnTo>
                    <a:lnTo>
                      <a:pt x="2948" y="2"/>
                    </a:lnTo>
                    <a:lnTo>
                      <a:pt x="2952" y="3"/>
                    </a:lnTo>
                    <a:lnTo>
                      <a:pt x="2956" y="3"/>
                    </a:lnTo>
                    <a:lnTo>
                      <a:pt x="2960" y="2"/>
                    </a:lnTo>
                    <a:lnTo>
                      <a:pt x="2964" y="3"/>
                    </a:lnTo>
                    <a:lnTo>
                      <a:pt x="2968" y="3"/>
                    </a:lnTo>
                    <a:lnTo>
                      <a:pt x="2972" y="3"/>
                    </a:lnTo>
                    <a:lnTo>
                      <a:pt x="2976" y="3"/>
                    </a:lnTo>
                    <a:lnTo>
                      <a:pt x="2980" y="3"/>
                    </a:lnTo>
                    <a:lnTo>
                      <a:pt x="2984" y="3"/>
                    </a:lnTo>
                    <a:lnTo>
                      <a:pt x="2988" y="4"/>
                    </a:lnTo>
                    <a:lnTo>
                      <a:pt x="2992" y="3"/>
                    </a:lnTo>
                    <a:lnTo>
                      <a:pt x="2996" y="2"/>
                    </a:lnTo>
                    <a:lnTo>
                      <a:pt x="2999" y="3"/>
                    </a:lnTo>
                    <a:lnTo>
                      <a:pt x="3003" y="4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4"/>
                    </a:lnTo>
                    <a:lnTo>
                      <a:pt x="3027" y="3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2"/>
                    </a:lnTo>
                    <a:lnTo>
                      <a:pt x="3043" y="3"/>
                    </a:lnTo>
                    <a:lnTo>
                      <a:pt x="3047" y="4"/>
                    </a:lnTo>
                    <a:lnTo>
                      <a:pt x="3051" y="2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2"/>
                    </a:lnTo>
                    <a:lnTo>
                      <a:pt x="3066" y="2"/>
                    </a:lnTo>
                    <a:lnTo>
                      <a:pt x="3070" y="3"/>
                    </a:lnTo>
                    <a:lnTo>
                      <a:pt x="3074" y="3"/>
                    </a:lnTo>
                    <a:lnTo>
                      <a:pt x="3078" y="4"/>
                    </a:lnTo>
                    <a:lnTo>
                      <a:pt x="3082" y="3"/>
                    </a:lnTo>
                    <a:lnTo>
                      <a:pt x="3086" y="3"/>
                    </a:lnTo>
                    <a:lnTo>
                      <a:pt x="3090" y="1"/>
                    </a:lnTo>
                    <a:lnTo>
                      <a:pt x="3094" y="3"/>
                    </a:lnTo>
                    <a:lnTo>
                      <a:pt x="3098" y="3"/>
                    </a:lnTo>
                    <a:lnTo>
                      <a:pt x="3102" y="3"/>
                    </a:lnTo>
                    <a:lnTo>
                      <a:pt x="3106" y="3"/>
                    </a:lnTo>
                    <a:lnTo>
                      <a:pt x="3110" y="4"/>
                    </a:lnTo>
                    <a:lnTo>
                      <a:pt x="3114" y="2"/>
                    </a:lnTo>
                    <a:lnTo>
                      <a:pt x="3118" y="3"/>
                    </a:lnTo>
                    <a:lnTo>
                      <a:pt x="3122" y="2"/>
                    </a:lnTo>
                    <a:lnTo>
                      <a:pt x="3125" y="3"/>
                    </a:lnTo>
                    <a:lnTo>
                      <a:pt x="3129" y="3"/>
                    </a:lnTo>
                    <a:lnTo>
                      <a:pt x="3133" y="2"/>
                    </a:lnTo>
                    <a:lnTo>
                      <a:pt x="3137" y="2"/>
                    </a:lnTo>
                    <a:lnTo>
                      <a:pt x="3141" y="3"/>
                    </a:lnTo>
                    <a:lnTo>
                      <a:pt x="3145" y="3"/>
                    </a:lnTo>
                    <a:lnTo>
                      <a:pt x="3149" y="2"/>
                    </a:lnTo>
                    <a:lnTo>
                      <a:pt x="3153" y="3"/>
                    </a:lnTo>
                    <a:lnTo>
                      <a:pt x="3157" y="3"/>
                    </a:lnTo>
                    <a:lnTo>
                      <a:pt x="3161" y="3"/>
                    </a:lnTo>
                    <a:lnTo>
                      <a:pt x="3165" y="2"/>
                    </a:lnTo>
                    <a:lnTo>
                      <a:pt x="3169" y="2"/>
                    </a:lnTo>
                    <a:lnTo>
                      <a:pt x="3173" y="1"/>
                    </a:lnTo>
                    <a:lnTo>
                      <a:pt x="3177" y="2"/>
                    </a:lnTo>
                    <a:lnTo>
                      <a:pt x="3181" y="2"/>
                    </a:lnTo>
                    <a:lnTo>
                      <a:pt x="3185" y="2"/>
                    </a:lnTo>
                    <a:lnTo>
                      <a:pt x="3188" y="3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3"/>
                    </a:lnTo>
                    <a:lnTo>
                      <a:pt x="3204" y="3"/>
                    </a:lnTo>
                    <a:lnTo>
                      <a:pt x="3208" y="2"/>
                    </a:lnTo>
                    <a:lnTo>
                      <a:pt x="3212" y="2"/>
                    </a:lnTo>
                    <a:lnTo>
                      <a:pt x="3216" y="3"/>
                    </a:lnTo>
                    <a:lnTo>
                      <a:pt x="3220" y="2"/>
                    </a:lnTo>
                    <a:lnTo>
                      <a:pt x="3224" y="3"/>
                    </a:lnTo>
                    <a:lnTo>
                      <a:pt x="3228" y="2"/>
                    </a:lnTo>
                    <a:lnTo>
                      <a:pt x="3232" y="2"/>
                    </a:lnTo>
                    <a:lnTo>
                      <a:pt x="3236" y="3"/>
                    </a:lnTo>
                    <a:lnTo>
                      <a:pt x="3240" y="2"/>
                    </a:lnTo>
                    <a:lnTo>
                      <a:pt x="3244" y="3"/>
                    </a:lnTo>
                    <a:lnTo>
                      <a:pt x="3248" y="2"/>
                    </a:lnTo>
                    <a:lnTo>
                      <a:pt x="3251" y="2"/>
                    </a:lnTo>
                    <a:lnTo>
                      <a:pt x="3255" y="2"/>
                    </a:lnTo>
                    <a:lnTo>
                      <a:pt x="3259" y="2"/>
                    </a:lnTo>
                    <a:lnTo>
                      <a:pt x="3263" y="4"/>
                    </a:lnTo>
                    <a:lnTo>
                      <a:pt x="3267" y="3"/>
                    </a:lnTo>
                    <a:lnTo>
                      <a:pt x="3271" y="3"/>
                    </a:lnTo>
                    <a:lnTo>
                      <a:pt x="3275" y="2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4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3"/>
                    </a:lnTo>
                    <a:lnTo>
                      <a:pt x="3303" y="2"/>
                    </a:lnTo>
                    <a:lnTo>
                      <a:pt x="3307" y="3"/>
                    </a:lnTo>
                    <a:lnTo>
                      <a:pt x="3311" y="4"/>
                    </a:lnTo>
                    <a:lnTo>
                      <a:pt x="3314" y="3"/>
                    </a:lnTo>
                    <a:lnTo>
                      <a:pt x="3318" y="2"/>
                    </a:lnTo>
                    <a:lnTo>
                      <a:pt x="3322" y="2"/>
                    </a:lnTo>
                    <a:lnTo>
                      <a:pt x="3326" y="3"/>
                    </a:lnTo>
                    <a:lnTo>
                      <a:pt x="3330" y="2"/>
                    </a:lnTo>
                    <a:lnTo>
                      <a:pt x="3334" y="3"/>
                    </a:lnTo>
                    <a:lnTo>
                      <a:pt x="3338" y="1"/>
                    </a:lnTo>
                    <a:lnTo>
                      <a:pt x="3342" y="1"/>
                    </a:lnTo>
                    <a:lnTo>
                      <a:pt x="3346" y="3"/>
                    </a:lnTo>
                    <a:lnTo>
                      <a:pt x="3350" y="3"/>
                    </a:lnTo>
                    <a:lnTo>
                      <a:pt x="3354" y="2"/>
                    </a:lnTo>
                    <a:lnTo>
                      <a:pt x="3358" y="3"/>
                    </a:lnTo>
                    <a:lnTo>
                      <a:pt x="3362" y="3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3"/>
                    </a:lnTo>
                    <a:lnTo>
                      <a:pt x="3377" y="2"/>
                    </a:lnTo>
                    <a:lnTo>
                      <a:pt x="3381" y="3"/>
                    </a:lnTo>
                    <a:lnTo>
                      <a:pt x="3385" y="2"/>
                    </a:lnTo>
                    <a:lnTo>
                      <a:pt x="3389" y="3"/>
                    </a:lnTo>
                    <a:lnTo>
                      <a:pt x="3393" y="2"/>
                    </a:lnTo>
                    <a:lnTo>
                      <a:pt x="3397" y="3"/>
                    </a:lnTo>
                    <a:lnTo>
                      <a:pt x="3401" y="3"/>
                    </a:lnTo>
                    <a:lnTo>
                      <a:pt x="3405" y="2"/>
                    </a:lnTo>
                    <a:lnTo>
                      <a:pt x="3409" y="3"/>
                    </a:lnTo>
                    <a:lnTo>
                      <a:pt x="3413" y="2"/>
                    </a:lnTo>
                    <a:lnTo>
                      <a:pt x="3417" y="1"/>
                    </a:lnTo>
                    <a:lnTo>
                      <a:pt x="3421" y="2"/>
                    </a:lnTo>
                    <a:lnTo>
                      <a:pt x="3425" y="3"/>
                    </a:lnTo>
                    <a:lnTo>
                      <a:pt x="3429" y="1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2"/>
                    </a:lnTo>
                    <a:lnTo>
                      <a:pt x="3448" y="3"/>
                    </a:lnTo>
                    <a:lnTo>
                      <a:pt x="3452" y="3"/>
                    </a:lnTo>
                    <a:lnTo>
                      <a:pt x="3456" y="3"/>
                    </a:lnTo>
                    <a:lnTo>
                      <a:pt x="3460" y="2"/>
                    </a:lnTo>
                    <a:lnTo>
                      <a:pt x="3464" y="3"/>
                    </a:lnTo>
                    <a:lnTo>
                      <a:pt x="3468" y="2"/>
                    </a:lnTo>
                    <a:lnTo>
                      <a:pt x="3472" y="2"/>
                    </a:lnTo>
                    <a:lnTo>
                      <a:pt x="3476" y="2"/>
                    </a:lnTo>
                    <a:lnTo>
                      <a:pt x="3480" y="2"/>
                    </a:lnTo>
                    <a:lnTo>
                      <a:pt x="3484" y="2"/>
                    </a:lnTo>
                    <a:lnTo>
                      <a:pt x="3488" y="1"/>
                    </a:lnTo>
                    <a:lnTo>
                      <a:pt x="3492" y="2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3"/>
                    </a:lnTo>
                    <a:lnTo>
                      <a:pt x="3507" y="3"/>
                    </a:lnTo>
                    <a:lnTo>
                      <a:pt x="3511" y="3"/>
                    </a:lnTo>
                    <a:lnTo>
                      <a:pt x="3515" y="3"/>
                    </a:lnTo>
                    <a:lnTo>
                      <a:pt x="3519" y="2"/>
                    </a:lnTo>
                    <a:lnTo>
                      <a:pt x="3523" y="2"/>
                    </a:lnTo>
                    <a:lnTo>
                      <a:pt x="3527" y="3"/>
                    </a:lnTo>
                    <a:lnTo>
                      <a:pt x="3531" y="2"/>
                    </a:lnTo>
                    <a:lnTo>
                      <a:pt x="3535" y="2"/>
                    </a:lnTo>
                    <a:lnTo>
                      <a:pt x="3539" y="2"/>
                    </a:lnTo>
                    <a:lnTo>
                      <a:pt x="3543" y="1"/>
                    </a:lnTo>
                    <a:lnTo>
                      <a:pt x="3547" y="3"/>
                    </a:lnTo>
                    <a:lnTo>
                      <a:pt x="3551" y="3"/>
                    </a:lnTo>
                    <a:lnTo>
                      <a:pt x="3555" y="3"/>
                    </a:lnTo>
                    <a:lnTo>
                      <a:pt x="3559" y="3"/>
                    </a:lnTo>
                    <a:lnTo>
                      <a:pt x="3562" y="2"/>
                    </a:lnTo>
                    <a:lnTo>
                      <a:pt x="3566" y="1"/>
                    </a:lnTo>
                    <a:lnTo>
                      <a:pt x="3570" y="3"/>
                    </a:lnTo>
                    <a:lnTo>
                      <a:pt x="3574" y="3"/>
                    </a:lnTo>
                    <a:lnTo>
                      <a:pt x="3578" y="2"/>
                    </a:lnTo>
                    <a:lnTo>
                      <a:pt x="3582" y="2"/>
                    </a:lnTo>
                    <a:lnTo>
                      <a:pt x="3586" y="3"/>
                    </a:lnTo>
                    <a:lnTo>
                      <a:pt x="3590" y="2"/>
                    </a:lnTo>
                    <a:lnTo>
                      <a:pt x="3594" y="2"/>
                    </a:lnTo>
                    <a:lnTo>
                      <a:pt x="3598" y="3"/>
                    </a:lnTo>
                    <a:lnTo>
                      <a:pt x="3602" y="3"/>
                    </a:lnTo>
                    <a:lnTo>
                      <a:pt x="3606" y="3"/>
                    </a:lnTo>
                    <a:lnTo>
                      <a:pt x="3610" y="2"/>
                    </a:lnTo>
                    <a:lnTo>
                      <a:pt x="3614" y="3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3"/>
                    </a:lnTo>
                    <a:lnTo>
                      <a:pt x="3629" y="1"/>
                    </a:lnTo>
                    <a:lnTo>
                      <a:pt x="3633" y="2"/>
                    </a:lnTo>
                    <a:lnTo>
                      <a:pt x="3637" y="4"/>
                    </a:lnTo>
                    <a:lnTo>
                      <a:pt x="3641" y="3"/>
                    </a:lnTo>
                    <a:lnTo>
                      <a:pt x="3645" y="1"/>
                    </a:lnTo>
                    <a:lnTo>
                      <a:pt x="3649" y="2"/>
                    </a:lnTo>
                    <a:lnTo>
                      <a:pt x="3653" y="2"/>
                    </a:lnTo>
                    <a:lnTo>
                      <a:pt x="3657" y="3"/>
                    </a:lnTo>
                    <a:lnTo>
                      <a:pt x="3661" y="2"/>
                    </a:lnTo>
                    <a:lnTo>
                      <a:pt x="3665" y="2"/>
                    </a:lnTo>
                    <a:lnTo>
                      <a:pt x="3669" y="3"/>
                    </a:lnTo>
                    <a:lnTo>
                      <a:pt x="3673" y="3"/>
                    </a:lnTo>
                    <a:lnTo>
                      <a:pt x="3677" y="1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3"/>
                    </a:lnTo>
                    <a:lnTo>
                      <a:pt x="3696" y="3"/>
                    </a:lnTo>
                    <a:lnTo>
                      <a:pt x="3700" y="2"/>
                    </a:lnTo>
                    <a:lnTo>
                      <a:pt x="3704" y="2"/>
                    </a:lnTo>
                    <a:lnTo>
                      <a:pt x="3708" y="2"/>
                    </a:lnTo>
                    <a:lnTo>
                      <a:pt x="3712" y="3"/>
                    </a:lnTo>
                    <a:lnTo>
                      <a:pt x="3716" y="2"/>
                    </a:lnTo>
                    <a:lnTo>
                      <a:pt x="3720" y="2"/>
                    </a:lnTo>
                    <a:lnTo>
                      <a:pt x="3724" y="3"/>
                    </a:lnTo>
                    <a:lnTo>
                      <a:pt x="3728" y="2"/>
                    </a:lnTo>
                    <a:lnTo>
                      <a:pt x="3732" y="3"/>
                    </a:lnTo>
                    <a:lnTo>
                      <a:pt x="3736" y="3"/>
                    </a:lnTo>
                    <a:lnTo>
                      <a:pt x="3740" y="2"/>
                    </a:lnTo>
                    <a:lnTo>
                      <a:pt x="3744" y="2"/>
                    </a:lnTo>
                    <a:lnTo>
                      <a:pt x="3748" y="3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2"/>
                    </a:lnTo>
                    <a:lnTo>
                      <a:pt x="3763" y="2"/>
                    </a:lnTo>
                    <a:lnTo>
                      <a:pt x="3767" y="3"/>
                    </a:lnTo>
                    <a:lnTo>
                      <a:pt x="3771" y="2"/>
                    </a:lnTo>
                    <a:lnTo>
                      <a:pt x="3775" y="2"/>
                    </a:lnTo>
                    <a:lnTo>
                      <a:pt x="3779" y="2"/>
                    </a:lnTo>
                    <a:lnTo>
                      <a:pt x="3783" y="2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2"/>
                    </a:lnTo>
                    <a:lnTo>
                      <a:pt x="3799" y="4"/>
                    </a:lnTo>
                    <a:lnTo>
                      <a:pt x="3803" y="3"/>
                    </a:lnTo>
                    <a:lnTo>
                      <a:pt x="3807" y="3"/>
                    </a:lnTo>
                    <a:lnTo>
                      <a:pt x="3811" y="3"/>
                    </a:lnTo>
                    <a:lnTo>
                      <a:pt x="3814" y="4"/>
                    </a:lnTo>
                    <a:lnTo>
                      <a:pt x="3818" y="2"/>
                    </a:lnTo>
                    <a:lnTo>
                      <a:pt x="3822" y="3"/>
                    </a:lnTo>
                    <a:lnTo>
                      <a:pt x="3826" y="3"/>
                    </a:lnTo>
                    <a:lnTo>
                      <a:pt x="3830" y="3"/>
                    </a:lnTo>
                    <a:lnTo>
                      <a:pt x="3834" y="3"/>
                    </a:lnTo>
                    <a:lnTo>
                      <a:pt x="3838" y="3"/>
                    </a:lnTo>
                    <a:lnTo>
                      <a:pt x="3842" y="4"/>
                    </a:lnTo>
                    <a:lnTo>
                      <a:pt x="3846" y="2"/>
                    </a:lnTo>
                    <a:lnTo>
                      <a:pt x="3850" y="2"/>
                    </a:lnTo>
                    <a:lnTo>
                      <a:pt x="3854" y="3"/>
                    </a:lnTo>
                    <a:lnTo>
                      <a:pt x="3858" y="3"/>
                    </a:lnTo>
                    <a:lnTo>
                      <a:pt x="3862" y="2"/>
                    </a:lnTo>
                    <a:lnTo>
                      <a:pt x="3866" y="3"/>
                    </a:lnTo>
                    <a:lnTo>
                      <a:pt x="3870" y="2"/>
                    </a:lnTo>
                    <a:lnTo>
                      <a:pt x="3874" y="2"/>
                    </a:lnTo>
                    <a:lnTo>
                      <a:pt x="3877" y="3"/>
                    </a:lnTo>
                    <a:lnTo>
                      <a:pt x="3881" y="3"/>
                    </a:lnTo>
                    <a:lnTo>
                      <a:pt x="3885" y="3"/>
                    </a:lnTo>
                    <a:lnTo>
                      <a:pt x="3889" y="2"/>
                    </a:lnTo>
                    <a:lnTo>
                      <a:pt x="3893" y="3"/>
                    </a:lnTo>
                    <a:lnTo>
                      <a:pt x="3897" y="2"/>
                    </a:lnTo>
                    <a:lnTo>
                      <a:pt x="3901" y="2"/>
                    </a:lnTo>
                    <a:lnTo>
                      <a:pt x="3905" y="2"/>
                    </a:lnTo>
                    <a:lnTo>
                      <a:pt x="3909" y="3"/>
                    </a:lnTo>
                    <a:lnTo>
                      <a:pt x="3913" y="2"/>
                    </a:lnTo>
                    <a:lnTo>
                      <a:pt x="3917" y="2"/>
                    </a:lnTo>
                    <a:lnTo>
                      <a:pt x="3921" y="2"/>
                    </a:lnTo>
                    <a:lnTo>
                      <a:pt x="3925" y="3"/>
                    </a:lnTo>
                    <a:lnTo>
                      <a:pt x="3929" y="3"/>
                    </a:lnTo>
                    <a:lnTo>
                      <a:pt x="3933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19" name="Freeform 367"/>
              <p:cNvSpPr>
                <a:spLocks/>
              </p:cNvSpPr>
              <p:nvPr/>
            </p:nvSpPr>
            <p:spPr bwMode="auto">
              <a:xfrm flipV="1">
                <a:off x="2909" y="2855"/>
                <a:ext cx="2265" cy="8"/>
              </a:xfrm>
              <a:custGeom>
                <a:avLst/>
                <a:gdLst/>
                <a:ahLst/>
                <a:cxnLst>
                  <a:cxn ang="0">
                    <a:pos x="59" y="13"/>
                  </a:cxn>
                  <a:cxn ang="0">
                    <a:pos x="122" y="12"/>
                  </a:cxn>
                  <a:cxn ang="0">
                    <a:pos x="185" y="13"/>
                  </a:cxn>
                  <a:cxn ang="0">
                    <a:pos x="248" y="12"/>
                  </a:cxn>
                  <a:cxn ang="0">
                    <a:pos x="311" y="12"/>
                  </a:cxn>
                  <a:cxn ang="0">
                    <a:pos x="374" y="11"/>
                  </a:cxn>
                  <a:cxn ang="0">
                    <a:pos x="437" y="12"/>
                  </a:cxn>
                  <a:cxn ang="0">
                    <a:pos x="499" y="10"/>
                  </a:cxn>
                  <a:cxn ang="0">
                    <a:pos x="562" y="10"/>
                  </a:cxn>
                  <a:cxn ang="0">
                    <a:pos x="625" y="10"/>
                  </a:cxn>
                  <a:cxn ang="0">
                    <a:pos x="688" y="10"/>
                  </a:cxn>
                  <a:cxn ang="0">
                    <a:pos x="751" y="10"/>
                  </a:cxn>
                  <a:cxn ang="0">
                    <a:pos x="814" y="9"/>
                  </a:cxn>
                  <a:cxn ang="0">
                    <a:pos x="877" y="9"/>
                  </a:cxn>
                  <a:cxn ang="0">
                    <a:pos x="940" y="9"/>
                  </a:cxn>
                  <a:cxn ang="0">
                    <a:pos x="1003" y="8"/>
                  </a:cxn>
                  <a:cxn ang="0">
                    <a:pos x="1066" y="9"/>
                  </a:cxn>
                  <a:cxn ang="0">
                    <a:pos x="1129" y="9"/>
                  </a:cxn>
                  <a:cxn ang="0">
                    <a:pos x="1192" y="9"/>
                  </a:cxn>
                  <a:cxn ang="0">
                    <a:pos x="1255" y="10"/>
                  </a:cxn>
                  <a:cxn ang="0">
                    <a:pos x="1318" y="9"/>
                  </a:cxn>
                  <a:cxn ang="0">
                    <a:pos x="1381" y="8"/>
                  </a:cxn>
                  <a:cxn ang="0">
                    <a:pos x="1444" y="8"/>
                  </a:cxn>
                  <a:cxn ang="0">
                    <a:pos x="1507" y="9"/>
                  </a:cxn>
                  <a:cxn ang="0">
                    <a:pos x="1570" y="8"/>
                  </a:cxn>
                  <a:cxn ang="0">
                    <a:pos x="1633" y="9"/>
                  </a:cxn>
                  <a:cxn ang="0">
                    <a:pos x="1696" y="9"/>
                  </a:cxn>
                  <a:cxn ang="0">
                    <a:pos x="1759" y="9"/>
                  </a:cxn>
                  <a:cxn ang="0">
                    <a:pos x="1822" y="10"/>
                  </a:cxn>
                  <a:cxn ang="0">
                    <a:pos x="1885" y="7"/>
                  </a:cxn>
                  <a:cxn ang="0">
                    <a:pos x="1948" y="8"/>
                  </a:cxn>
                  <a:cxn ang="0">
                    <a:pos x="2011" y="7"/>
                  </a:cxn>
                  <a:cxn ang="0">
                    <a:pos x="2074" y="7"/>
                  </a:cxn>
                  <a:cxn ang="0">
                    <a:pos x="2137" y="8"/>
                  </a:cxn>
                  <a:cxn ang="0">
                    <a:pos x="2200" y="7"/>
                  </a:cxn>
                  <a:cxn ang="0">
                    <a:pos x="2263" y="6"/>
                  </a:cxn>
                  <a:cxn ang="0">
                    <a:pos x="2326" y="6"/>
                  </a:cxn>
                  <a:cxn ang="0">
                    <a:pos x="2389" y="6"/>
                  </a:cxn>
                  <a:cxn ang="0">
                    <a:pos x="2452" y="7"/>
                  </a:cxn>
                  <a:cxn ang="0">
                    <a:pos x="2515" y="5"/>
                  </a:cxn>
                  <a:cxn ang="0">
                    <a:pos x="2578" y="4"/>
                  </a:cxn>
                  <a:cxn ang="0">
                    <a:pos x="2641" y="5"/>
                  </a:cxn>
                  <a:cxn ang="0">
                    <a:pos x="2704" y="5"/>
                  </a:cxn>
                  <a:cxn ang="0">
                    <a:pos x="2767" y="6"/>
                  </a:cxn>
                  <a:cxn ang="0">
                    <a:pos x="2830" y="4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3"/>
                  </a:cxn>
                  <a:cxn ang="0">
                    <a:pos x="3082" y="4"/>
                  </a:cxn>
                  <a:cxn ang="0">
                    <a:pos x="3145" y="2"/>
                  </a:cxn>
                  <a:cxn ang="0">
                    <a:pos x="3208" y="2"/>
                  </a:cxn>
                  <a:cxn ang="0">
                    <a:pos x="3271" y="2"/>
                  </a:cxn>
                  <a:cxn ang="0">
                    <a:pos x="3334" y="3"/>
                  </a:cxn>
                  <a:cxn ang="0">
                    <a:pos x="3397" y="2"/>
                  </a:cxn>
                  <a:cxn ang="0">
                    <a:pos x="3460" y="3"/>
                  </a:cxn>
                  <a:cxn ang="0">
                    <a:pos x="3523" y="2"/>
                  </a:cxn>
                  <a:cxn ang="0">
                    <a:pos x="3586" y="0"/>
                  </a:cxn>
                  <a:cxn ang="0">
                    <a:pos x="3649" y="1"/>
                  </a:cxn>
                  <a:cxn ang="0">
                    <a:pos x="3712" y="1"/>
                  </a:cxn>
                  <a:cxn ang="0">
                    <a:pos x="3775" y="1"/>
                  </a:cxn>
                  <a:cxn ang="0">
                    <a:pos x="3838" y="2"/>
                  </a:cxn>
                  <a:cxn ang="0">
                    <a:pos x="3901" y="0"/>
                  </a:cxn>
                </a:cxnLst>
                <a:rect l="0" t="0" r="r" b="b"/>
                <a:pathLst>
                  <a:path w="3933" h="14">
                    <a:moveTo>
                      <a:pt x="0" y="12"/>
                    </a:moveTo>
                    <a:lnTo>
                      <a:pt x="3" y="13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5" y="12"/>
                    </a:lnTo>
                    <a:lnTo>
                      <a:pt x="19" y="12"/>
                    </a:lnTo>
                    <a:lnTo>
                      <a:pt x="23" y="12"/>
                    </a:lnTo>
                    <a:lnTo>
                      <a:pt x="27" y="11"/>
                    </a:lnTo>
                    <a:lnTo>
                      <a:pt x="31" y="13"/>
                    </a:lnTo>
                    <a:lnTo>
                      <a:pt x="35" y="12"/>
                    </a:lnTo>
                    <a:lnTo>
                      <a:pt x="39" y="12"/>
                    </a:lnTo>
                    <a:lnTo>
                      <a:pt x="43" y="13"/>
                    </a:lnTo>
                    <a:lnTo>
                      <a:pt x="47" y="13"/>
                    </a:lnTo>
                    <a:lnTo>
                      <a:pt x="51" y="12"/>
                    </a:lnTo>
                    <a:lnTo>
                      <a:pt x="55" y="12"/>
                    </a:lnTo>
                    <a:lnTo>
                      <a:pt x="59" y="13"/>
                    </a:lnTo>
                    <a:lnTo>
                      <a:pt x="62" y="13"/>
                    </a:lnTo>
                    <a:lnTo>
                      <a:pt x="66" y="12"/>
                    </a:lnTo>
                    <a:lnTo>
                      <a:pt x="70" y="12"/>
                    </a:lnTo>
                    <a:lnTo>
                      <a:pt x="74" y="12"/>
                    </a:lnTo>
                    <a:lnTo>
                      <a:pt x="78" y="12"/>
                    </a:lnTo>
                    <a:lnTo>
                      <a:pt x="82" y="12"/>
                    </a:lnTo>
                    <a:lnTo>
                      <a:pt x="86" y="12"/>
                    </a:lnTo>
                    <a:lnTo>
                      <a:pt x="90" y="12"/>
                    </a:lnTo>
                    <a:lnTo>
                      <a:pt x="94" y="11"/>
                    </a:lnTo>
                    <a:lnTo>
                      <a:pt x="98" y="12"/>
                    </a:lnTo>
                    <a:lnTo>
                      <a:pt x="102" y="12"/>
                    </a:lnTo>
                    <a:lnTo>
                      <a:pt x="106" y="12"/>
                    </a:lnTo>
                    <a:lnTo>
                      <a:pt x="110" y="13"/>
                    </a:lnTo>
                    <a:lnTo>
                      <a:pt x="114" y="12"/>
                    </a:lnTo>
                    <a:lnTo>
                      <a:pt x="118" y="13"/>
                    </a:lnTo>
                    <a:lnTo>
                      <a:pt x="122" y="12"/>
                    </a:lnTo>
                    <a:lnTo>
                      <a:pt x="125" y="12"/>
                    </a:lnTo>
                    <a:lnTo>
                      <a:pt x="129" y="12"/>
                    </a:lnTo>
                    <a:lnTo>
                      <a:pt x="133" y="12"/>
                    </a:lnTo>
                    <a:lnTo>
                      <a:pt x="137" y="11"/>
                    </a:lnTo>
                    <a:lnTo>
                      <a:pt x="141" y="12"/>
                    </a:lnTo>
                    <a:lnTo>
                      <a:pt x="145" y="12"/>
                    </a:lnTo>
                    <a:lnTo>
                      <a:pt x="149" y="12"/>
                    </a:lnTo>
                    <a:lnTo>
                      <a:pt x="153" y="12"/>
                    </a:lnTo>
                    <a:lnTo>
                      <a:pt x="157" y="11"/>
                    </a:lnTo>
                    <a:lnTo>
                      <a:pt x="161" y="14"/>
                    </a:lnTo>
                    <a:lnTo>
                      <a:pt x="165" y="13"/>
                    </a:lnTo>
                    <a:lnTo>
                      <a:pt x="169" y="12"/>
                    </a:lnTo>
                    <a:lnTo>
                      <a:pt x="173" y="12"/>
                    </a:lnTo>
                    <a:lnTo>
                      <a:pt x="177" y="13"/>
                    </a:lnTo>
                    <a:lnTo>
                      <a:pt x="181" y="12"/>
                    </a:lnTo>
                    <a:lnTo>
                      <a:pt x="185" y="13"/>
                    </a:lnTo>
                    <a:lnTo>
                      <a:pt x="188" y="14"/>
                    </a:lnTo>
                    <a:lnTo>
                      <a:pt x="192" y="13"/>
                    </a:lnTo>
                    <a:lnTo>
                      <a:pt x="196" y="13"/>
                    </a:lnTo>
                    <a:lnTo>
                      <a:pt x="200" y="12"/>
                    </a:lnTo>
                    <a:lnTo>
                      <a:pt x="204" y="12"/>
                    </a:lnTo>
                    <a:lnTo>
                      <a:pt x="208" y="12"/>
                    </a:lnTo>
                    <a:lnTo>
                      <a:pt x="212" y="11"/>
                    </a:lnTo>
                    <a:lnTo>
                      <a:pt x="216" y="12"/>
                    </a:lnTo>
                    <a:lnTo>
                      <a:pt x="220" y="12"/>
                    </a:lnTo>
                    <a:lnTo>
                      <a:pt x="224" y="12"/>
                    </a:lnTo>
                    <a:lnTo>
                      <a:pt x="228" y="12"/>
                    </a:lnTo>
                    <a:lnTo>
                      <a:pt x="232" y="12"/>
                    </a:lnTo>
                    <a:lnTo>
                      <a:pt x="236" y="13"/>
                    </a:lnTo>
                    <a:lnTo>
                      <a:pt x="240" y="12"/>
                    </a:lnTo>
                    <a:lnTo>
                      <a:pt x="244" y="12"/>
                    </a:lnTo>
                    <a:lnTo>
                      <a:pt x="248" y="12"/>
                    </a:lnTo>
                    <a:lnTo>
                      <a:pt x="251" y="12"/>
                    </a:lnTo>
                    <a:lnTo>
                      <a:pt x="255" y="12"/>
                    </a:lnTo>
                    <a:lnTo>
                      <a:pt x="259" y="11"/>
                    </a:lnTo>
                    <a:lnTo>
                      <a:pt x="263" y="12"/>
                    </a:lnTo>
                    <a:lnTo>
                      <a:pt x="267" y="12"/>
                    </a:lnTo>
                    <a:lnTo>
                      <a:pt x="271" y="11"/>
                    </a:lnTo>
                    <a:lnTo>
                      <a:pt x="275" y="11"/>
                    </a:lnTo>
                    <a:lnTo>
                      <a:pt x="279" y="12"/>
                    </a:lnTo>
                    <a:lnTo>
                      <a:pt x="283" y="12"/>
                    </a:lnTo>
                    <a:lnTo>
                      <a:pt x="287" y="12"/>
                    </a:lnTo>
                    <a:lnTo>
                      <a:pt x="291" y="12"/>
                    </a:lnTo>
                    <a:lnTo>
                      <a:pt x="295" y="11"/>
                    </a:lnTo>
                    <a:lnTo>
                      <a:pt x="299" y="12"/>
                    </a:lnTo>
                    <a:lnTo>
                      <a:pt x="303" y="10"/>
                    </a:lnTo>
                    <a:lnTo>
                      <a:pt x="307" y="10"/>
                    </a:lnTo>
                    <a:lnTo>
                      <a:pt x="311" y="12"/>
                    </a:lnTo>
                    <a:lnTo>
                      <a:pt x="314" y="12"/>
                    </a:lnTo>
                    <a:lnTo>
                      <a:pt x="318" y="12"/>
                    </a:lnTo>
                    <a:lnTo>
                      <a:pt x="322" y="12"/>
                    </a:lnTo>
                    <a:lnTo>
                      <a:pt x="326" y="12"/>
                    </a:lnTo>
                    <a:lnTo>
                      <a:pt x="330" y="10"/>
                    </a:lnTo>
                    <a:lnTo>
                      <a:pt x="334" y="11"/>
                    </a:lnTo>
                    <a:lnTo>
                      <a:pt x="338" y="11"/>
                    </a:lnTo>
                    <a:lnTo>
                      <a:pt x="342" y="12"/>
                    </a:lnTo>
                    <a:lnTo>
                      <a:pt x="346" y="11"/>
                    </a:lnTo>
                    <a:lnTo>
                      <a:pt x="350" y="11"/>
                    </a:lnTo>
                    <a:lnTo>
                      <a:pt x="354" y="10"/>
                    </a:lnTo>
                    <a:lnTo>
                      <a:pt x="358" y="11"/>
                    </a:lnTo>
                    <a:lnTo>
                      <a:pt x="362" y="12"/>
                    </a:lnTo>
                    <a:lnTo>
                      <a:pt x="366" y="12"/>
                    </a:lnTo>
                    <a:lnTo>
                      <a:pt x="370" y="12"/>
                    </a:lnTo>
                    <a:lnTo>
                      <a:pt x="374" y="11"/>
                    </a:lnTo>
                    <a:lnTo>
                      <a:pt x="377" y="11"/>
                    </a:lnTo>
                    <a:lnTo>
                      <a:pt x="381" y="11"/>
                    </a:lnTo>
                    <a:lnTo>
                      <a:pt x="385" y="12"/>
                    </a:lnTo>
                    <a:lnTo>
                      <a:pt x="389" y="10"/>
                    </a:lnTo>
                    <a:lnTo>
                      <a:pt x="393" y="11"/>
                    </a:lnTo>
                    <a:lnTo>
                      <a:pt x="397" y="11"/>
                    </a:lnTo>
                    <a:lnTo>
                      <a:pt x="401" y="12"/>
                    </a:lnTo>
                    <a:lnTo>
                      <a:pt x="405" y="11"/>
                    </a:lnTo>
                    <a:lnTo>
                      <a:pt x="409" y="11"/>
                    </a:lnTo>
                    <a:lnTo>
                      <a:pt x="413" y="12"/>
                    </a:lnTo>
                    <a:lnTo>
                      <a:pt x="417" y="11"/>
                    </a:lnTo>
                    <a:lnTo>
                      <a:pt x="421" y="10"/>
                    </a:lnTo>
                    <a:lnTo>
                      <a:pt x="425" y="11"/>
                    </a:lnTo>
                    <a:lnTo>
                      <a:pt x="429" y="11"/>
                    </a:lnTo>
                    <a:lnTo>
                      <a:pt x="433" y="10"/>
                    </a:lnTo>
                    <a:lnTo>
                      <a:pt x="437" y="12"/>
                    </a:lnTo>
                    <a:lnTo>
                      <a:pt x="440" y="11"/>
                    </a:lnTo>
                    <a:lnTo>
                      <a:pt x="444" y="11"/>
                    </a:lnTo>
                    <a:lnTo>
                      <a:pt x="448" y="11"/>
                    </a:lnTo>
                    <a:lnTo>
                      <a:pt x="452" y="10"/>
                    </a:lnTo>
                    <a:lnTo>
                      <a:pt x="456" y="11"/>
                    </a:lnTo>
                    <a:lnTo>
                      <a:pt x="460" y="10"/>
                    </a:lnTo>
                    <a:lnTo>
                      <a:pt x="464" y="11"/>
                    </a:lnTo>
                    <a:lnTo>
                      <a:pt x="468" y="10"/>
                    </a:lnTo>
                    <a:lnTo>
                      <a:pt x="472" y="10"/>
                    </a:lnTo>
                    <a:lnTo>
                      <a:pt x="476" y="10"/>
                    </a:lnTo>
                    <a:lnTo>
                      <a:pt x="480" y="10"/>
                    </a:lnTo>
                    <a:lnTo>
                      <a:pt x="484" y="11"/>
                    </a:lnTo>
                    <a:lnTo>
                      <a:pt x="488" y="11"/>
                    </a:lnTo>
                    <a:lnTo>
                      <a:pt x="492" y="11"/>
                    </a:lnTo>
                    <a:lnTo>
                      <a:pt x="496" y="12"/>
                    </a:lnTo>
                    <a:lnTo>
                      <a:pt x="499" y="10"/>
                    </a:lnTo>
                    <a:lnTo>
                      <a:pt x="503" y="11"/>
                    </a:lnTo>
                    <a:lnTo>
                      <a:pt x="507" y="11"/>
                    </a:lnTo>
                    <a:lnTo>
                      <a:pt x="511" y="11"/>
                    </a:lnTo>
                    <a:lnTo>
                      <a:pt x="515" y="11"/>
                    </a:lnTo>
                    <a:lnTo>
                      <a:pt x="519" y="10"/>
                    </a:lnTo>
                    <a:lnTo>
                      <a:pt x="523" y="10"/>
                    </a:lnTo>
                    <a:lnTo>
                      <a:pt x="527" y="10"/>
                    </a:lnTo>
                    <a:lnTo>
                      <a:pt x="531" y="12"/>
                    </a:lnTo>
                    <a:lnTo>
                      <a:pt x="535" y="10"/>
                    </a:lnTo>
                    <a:lnTo>
                      <a:pt x="539" y="11"/>
                    </a:lnTo>
                    <a:lnTo>
                      <a:pt x="543" y="10"/>
                    </a:lnTo>
                    <a:lnTo>
                      <a:pt x="547" y="11"/>
                    </a:lnTo>
                    <a:lnTo>
                      <a:pt x="551" y="10"/>
                    </a:lnTo>
                    <a:lnTo>
                      <a:pt x="555" y="9"/>
                    </a:lnTo>
                    <a:lnTo>
                      <a:pt x="559" y="11"/>
                    </a:lnTo>
                    <a:lnTo>
                      <a:pt x="562" y="10"/>
                    </a:lnTo>
                    <a:lnTo>
                      <a:pt x="566" y="11"/>
                    </a:lnTo>
                    <a:lnTo>
                      <a:pt x="570" y="10"/>
                    </a:lnTo>
                    <a:lnTo>
                      <a:pt x="574" y="10"/>
                    </a:lnTo>
                    <a:lnTo>
                      <a:pt x="578" y="9"/>
                    </a:lnTo>
                    <a:lnTo>
                      <a:pt x="582" y="11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0"/>
                    </a:lnTo>
                    <a:lnTo>
                      <a:pt x="598" y="10"/>
                    </a:lnTo>
                    <a:lnTo>
                      <a:pt x="602" y="9"/>
                    </a:lnTo>
                    <a:lnTo>
                      <a:pt x="606" y="10"/>
                    </a:lnTo>
                    <a:lnTo>
                      <a:pt x="610" y="10"/>
                    </a:lnTo>
                    <a:lnTo>
                      <a:pt x="614" y="10"/>
                    </a:lnTo>
                    <a:lnTo>
                      <a:pt x="618" y="9"/>
                    </a:lnTo>
                    <a:lnTo>
                      <a:pt x="622" y="10"/>
                    </a:lnTo>
                    <a:lnTo>
                      <a:pt x="625" y="10"/>
                    </a:lnTo>
                    <a:lnTo>
                      <a:pt x="629" y="10"/>
                    </a:lnTo>
                    <a:lnTo>
                      <a:pt x="633" y="10"/>
                    </a:lnTo>
                    <a:lnTo>
                      <a:pt x="637" y="10"/>
                    </a:lnTo>
                    <a:lnTo>
                      <a:pt x="641" y="10"/>
                    </a:lnTo>
                    <a:lnTo>
                      <a:pt x="645" y="9"/>
                    </a:lnTo>
                    <a:lnTo>
                      <a:pt x="649" y="8"/>
                    </a:lnTo>
                    <a:lnTo>
                      <a:pt x="653" y="10"/>
                    </a:lnTo>
                    <a:lnTo>
                      <a:pt x="657" y="10"/>
                    </a:lnTo>
                    <a:lnTo>
                      <a:pt x="661" y="10"/>
                    </a:lnTo>
                    <a:lnTo>
                      <a:pt x="665" y="10"/>
                    </a:lnTo>
                    <a:lnTo>
                      <a:pt x="669" y="10"/>
                    </a:lnTo>
                    <a:lnTo>
                      <a:pt x="673" y="10"/>
                    </a:lnTo>
                    <a:lnTo>
                      <a:pt x="677" y="10"/>
                    </a:lnTo>
                    <a:lnTo>
                      <a:pt x="681" y="9"/>
                    </a:lnTo>
                    <a:lnTo>
                      <a:pt x="685" y="11"/>
                    </a:lnTo>
                    <a:lnTo>
                      <a:pt x="688" y="10"/>
                    </a:lnTo>
                    <a:lnTo>
                      <a:pt x="692" y="9"/>
                    </a:lnTo>
                    <a:lnTo>
                      <a:pt x="696" y="10"/>
                    </a:lnTo>
                    <a:lnTo>
                      <a:pt x="700" y="10"/>
                    </a:lnTo>
                    <a:lnTo>
                      <a:pt x="704" y="11"/>
                    </a:lnTo>
                    <a:lnTo>
                      <a:pt x="708" y="10"/>
                    </a:lnTo>
                    <a:lnTo>
                      <a:pt x="712" y="10"/>
                    </a:lnTo>
                    <a:lnTo>
                      <a:pt x="716" y="9"/>
                    </a:lnTo>
                    <a:lnTo>
                      <a:pt x="720" y="10"/>
                    </a:lnTo>
                    <a:lnTo>
                      <a:pt x="724" y="9"/>
                    </a:lnTo>
                    <a:lnTo>
                      <a:pt x="728" y="10"/>
                    </a:lnTo>
                    <a:lnTo>
                      <a:pt x="732" y="10"/>
                    </a:lnTo>
                    <a:lnTo>
                      <a:pt x="736" y="9"/>
                    </a:lnTo>
                    <a:lnTo>
                      <a:pt x="740" y="10"/>
                    </a:lnTo>
                    <a:lnTo>
                      <a:pt x="744" y="9"/>
                    </a:lnTo>
                    <a:lnTo>
                      <a:pt x="748" y="10"/>
                    </a:lnTo>
                    <a:lnTo>
                      <a:pt x="751" y="10"/>
                    </a:lnTo>
                    <a:lnTo>
                      <a:pt x="755" y="10"/>
                    </a:lnTo>
                    <a:lnTo>
                      <a:pt x="759" y="9"/>
                    </a:lnTo>
                    <a:lnTo>
                      <a:pt x="763" y="9"/>
                    </a:lnTo>
                    <a:lnTo>
                      <a:pt x="767" y="9"/>
                    </a:lnTo>
                    <a:lnTo>
                      <a:pt x="771" y="9"/>
                    </a:lnTo>
                    <a:lnTo>
                      <a:pt x="775" y="9"/>
                    </a:lnTo>
                    <a:lnTo>
                      <a:pt x="779" y="9"/>
                    </a:lnTo>
                    <a:lnTo>
                      <a:pt x="783" y="10"/>
                    </a:lnTo>
                    <a:lnTo>
                      <a:pt x="787" y="10"/>
                    </a:lnTo>
                    <a:lnTo>
                      <a:pt x="791" y="10"/>
                    </a:lnTo>
                    <a:lnTo>
                      <a:pt x="795" y="9"/>
                    </a:lnTo>
                    <a:lnTo>
                      <a:pt x="799" y="10"/>
                    </a:lnTo>
                    <a:lnTo>
                      <a:pt x="803" y="9"/>
                    </a:lnTo>
                    <a:lnTo>
                      <a:pt x="807" y="10"/>
                    </a:lnTo>
                    <a:lnTo>
                      <a:pt x="811" y="10"/>
                    </a:lnTo>
                    <a:lnTo>
                      <a:pt x="814" y="9"/>
                    </a:lnTo>
                    <a:lnTo>
                      <a:pt x="818" y="8"/>
                    </a:lnTo>
                    <a:lnTo>
                      <a:pt x="822" y="10"/>
                    </a:lnTo>
                    <a:lnTo>
                      <a:pt x="826" y="9"/>
                    </a:lnTo>
                    <a:lnTo>
                      <a:pt x="830" y="8"/>
                    </a:lnTo>
                    <a:lnTo>
                      <a:pt x="834" y="8"/>
                    </a:lnTo>
                    <a:lnTo>
                      <a:pt x="838" y="10"/>
                    </a:lnTo>
                    <a:lnTo>
                      <a:pt x="842" y="9"/>
                    </a:lnTo>
                    <a:lnTo>
                      <a:pt x="846" y="8"/>
                    </a:lnTo>
                    <a:lnTo>
                      <a:pt x="850" y="10"/>
                    </a:lnTo>
                    <a:lnTo>
                      <a:pt x="854" y="9"/>
                    </a:lnTo>
                    <a:lnTo>
                      <a:pt x="858" y="10"/>
                    </a:lnTo>
                    <a:lnTo>
                      <a:pt x="862" y="9"/>
                    </a:lnTo>
                    <a:lnTo>
                      <a:pt x="866" y="10"/>
                    </a:lnTo>
                    <a:lnTo>
                      <a:pt x="870" y="9"/>
                    </a:lnTo>
                    <a:lnTo>
                      <a:pt x="874" y="9"/>
                    </a:lnTo>
                    <a:lnTo>
                      <a:pt x="877" y="9"/>
                    </a:lnTo>
                    <a:lnTo>
                      <a:pt x="881" y="9"/>
                    </a:lnTo>
                    <a:lnTo>
                      <a:pt x="885" y="8"/>
                    </a:lnTo>
                    <a:lnTo>
                      <a:pt x="889" y="10"/>
                    </a:lnTo>
                    <a:lnTo>
                      <a:pt x="893" y="9"/>
                    </a:lnTo>
                    <a:lnTo>
                      <a:pt x="897" y="8"/>
                    </a:lnTo>
                    <a:lnTo>
                      <a:pt x="901" y="9"/>
                    </a:lnTo>
                    <a:lnTo>
                      <a:pt x="905" y="8"/>
                    </a:lnTo>
                    <a:lnTo>
                      <a:pt x="909" y="8"/>
                    </a:lnTo>
                    <a:lnTo>
                      <a:pt x="913" y="9"/>
                    </a:lnTo>
                    <a:lnTo>
                      <a:pt x="917" y="9"/>
                    </a:lnTo>
                    <a:lnTo>
                      <a:pt x="921" y="8"/>
                    </a:lnTo>
                    <a:lnTo>
                      <a:pt x="925" y="8"/>
                    </a:lnTo>
                    <a:lnTo>
                      <a:pt x="929" y="10"/>
                    </a:lnTo>
                    <a:lnTo>
                      <a:pt x="933" y="8"/>
                    </a:lnTo>
                    <a:lnTo>
                      <a:pt x="937" y="8"/>
                    </a:lnTo>
                    <a:lnTo>
                      <a:pt x="940" y="9"/>
                    </a:lnTo>
                    <a:lnTo>
                      <a:pt x="944" y="10"/>
                    </a:lnTo>
                    <a:lnTo>
                      <a:pt x="948" y="9"/>
                    </a:lnTo>
                    <a:lnTo>
                      <a:pt x="952" y="8"/>
                    </a:lnTo>
                    <a:lnTo>
                      <a:pt x="956" y="8"/>
                    </a:lnTo>
                    <a:lnTo>
                      <a:pt x="960" y="9"/>
                    </a:lnTo>
                    <a:lnTo>
                      <a:pt x="964" y="10"/>
                    </a:lnTo>
                    <a:lnTo>
                      <a:pt x="968" y="9"/>
                    </a:lnTo>
                    <a:lnTo>
                      <a:pt x="972" y="9"/>
                    </a:lnTo>
                    <a:lnTo>
                      <a:pt x="976" y="9"/>
                    </a:lnTo>
                    <a:lnTo>
                      <a:pt x="980" y="8"/>
                    </a:lnTo>
                    <a:lnTo>
                      <a:pt x="984" y="8"/>
                    </a:lnTo>
                    <a:lnTo>
                      <a:pt x="988" y="9"/>
                    </a:lnTo>
                    <a:lnTo>
                      <a:pt x="992" y="10"/>
                    </a:lnTo>
                    <a:lnTo>
                      <a:pt x="996" y="8"/>
                    </a:lnTo>
                    <a:lnTo>
                      <a:pt x="999" y="9"/>
                    </a:lnTo>
                    <a:lnTo>
                      <a:pt x="1003" y="8"/>
                    </a:lnTo>
                    <a:lnTo>
                      <a:pt x="1007" y="10"/>
                    </a:lnTo>
                    <a:lnTo>
                      <a:pt x="1011" y="8"/>
                    </a:lnTo>
                    <a:lnTo>
                      <a:pt x="1015" y="9"/>
                    </a:lnTo>
                    <a:lnTo>
                      <a:pt x="1019" y="7"/>
                    </a:lnTo>
                    <a:lnTo>
                      <a:pt x="1023" y="10"/>
                    </a:lnTo>
                    <a:lnTo>
                      <a:pt x="1027" y="9"/>
                    </a:lnTo>
                    <a:lnTo>
                      <a:pt x="1031" y="9"/>
                    </a:lnTo>
                    <a:lnTo>
                      <a:pt x="1035" y="9"/>
                    </a:lnTo>
                    <a:lnTo>
                      <a:pt x="1039" y="8"/>
                    </a:lnTo>
                    <a:lnTo>
                      <a:pt x="1043" y="8"/>
                    </a:lnTo>
                    <a:lnTo>
                      <a:pt x="1047" y="9"/>
                    </a:lnTo>
                    <a:lnTo>
                      <a:pt x="1051" y="8"/>
                    </a:lnTo>
                    <a:lnTo>
                      <a:pt x="1055" y="9"/>
                    </a:lnTo>
                    <a:lnTo>
                      <a:pt x="1059" y="8"/>
                    </a:lnTo>
                    <a:lnTo>
                      <a:pt x="1062" y="9"/>
                    </a:lnTo>
                    <a:lnTo>
                      <a:pt x="1066" y="9"/>
                    </a:lnTo>
                    <a:lnTo>
                      <a:pt x="1070" y="8"/>
                    </a:lnTo>
                    <a:lnTo>
                      <a:pt x="1074" y="9"/>
                    </a:lnTo>
                    <a:lnTo>
                      <a:pt x="1078" y="9"/>
                    </a:lnTo>
                    <a:lnTo>
                      <a:pt x="1082" y="9"/>
                    </a:lnTo>
                    <a:lnTo>
                      <a:pt x="1086" y="9"/>
                    </a:lnTo>
                    <a:lnTo>
                      <a:pt x="1090" y="10"/>
                    </a:lnTo>
                    <a:lnTo>
                      <a:pt x="1094" y="9"/>
                    </a:lnTo>
                    <a:lnTo>
                      <a:pt x="1098" y="8"/>
                    </a:lnTo>
                    <a:lnTo>
                      <a:pt x="1102" y="8"/>
                    </a:lnTo>
                    <a:lnTo>
                      <a:pt x="1106" y="9"/>
                    </a:lnTo>
                    <a:lnTo>
                      <a:pt x="1110" y="9"/>
                    </a:lnTo>
                    <a:lnTo>
                      <a:pt x="1114" y="8"/>
                    </a:lnTo>
                    <a:lnTo>
                      <a:pt x="1118" y="8"/>
                    </a:lnTo>
                    <a:lnTo>
                      <a:pt x="1122" y="10"/>
                    </a:lnTo>
                    <a:lnTo>
                      <a:pt x="1125" y="10"/>
                    </a:lnTo>
                    <a:lnTo>
                      <a:pt x="1129" y="9"/>
                    </a:lnTo>
                    <a:lnTo>
                      <a:pt x="1133" y="7"/>
                    </a:lnTo>
                    <a:lnTo>
                      <a:pt x="1137" y="9"/>
                    </a:lnTo>
                    <a:lnTo>
                      <a:pt x="1141" y="8"/>
                    </a:lnTo>
                    <a:lnTo>
                      <a:pt x="1145" y="8"/>
                    </a:lnTo>
                    <a:lnTo>
                      <a:pt x="1149" y="8"/>
                    </a:lnTo>
                    <a:lnTo>
                      <a:pt x="1153" y="8"/>
                    </a:lnTo>
                    <a:lnTo>
                      <a:pt x="1157" y="9"/>
                    </a:lnTo>
                    <a:lnTo>
                      <a:pt x="1161" y="8"/>
                    </a:lnTo>
                    <a:lnTo>
                      <a:pt x="1165" y="9"/>
                    </a:lnTo>
                    <a:lnTo>
                      <a:pt x="1169" y="10"/>
                    </a:lnTo>
                    <a:lnTo>
                      <a:pt x="1173" y="8"/>
                    </a:lnTo>
                    <a:lnTo>
                      <a:pt x="1177" y="7"/>
                    </a:lnTo>
                    <a:lnTo>
                      <a:pt x="1181" y="8"/>
                    </a:lnTo>
                    <a:lnTo>
                      <a:pt x="1185" y="8"/>
                    </a:lnTo>
                    <a:lnTo>
                      <a:pt x="1188" y="9"/>
                    </a:lnTo>
                    <a:lnTo>
                      <a:pt x="1192" y="9"/>
                    </a:lnTo>
                    <a:lnTo>
                      <a:pt x="1196" y="10"/>
                    </a:lnTo>
                    <a:lnTo>
                      <a:pt x="1200" y="10"/>
                    </a:lnTo>
                    <a:lnTo>
                      <a:pt x="1204" y="8"/>
                    </a:lnTo>
                    <a:lnTo>
                      <a:pt x="1208" y="9"/>
                    </a:lnTo>
                    <a:lnTo>
                      <a:pt x="1212" y="8"/>
                    </a:lnTo>
                    <a:lnTo>
                      <a:pt x="1216" y="8"/>
                    </a:lnTo>
                    <a:lnTo>
                      <a:pt x="1220" y="7"/>
                    </a:lnTo>
                    <a:lnTo>
                      <a:pt x="1224" y="8"/>
                    </a:lnTo>
                    <a:lnTo>
                      <a:pt x="1228" y="9"/>
                    </a:lnTo>
                    <a:lnTo>
                      <a:pt x="1232" y="9"/>
                    </a:lnTo>
                    <a:lnTo>
                      <a:pt x="1236" y="9"/>
                    </a:lnTo>
                    <a:lnTo>
                      <a:pt x="1240" y="8"/>
                    </a:lnTo>
                    <a:lnTo>
                      <a:pt x="1244" y="8"/>
                    </a:lnTo>
                    <a:lnTo>
                      <a:pt x="1248" y="7"/>
                    </a:lnTo>
                    <a:lnTo>
                      <a:pt x="1251" y="9"/>
                    </a:lnTo>
                    <a:lnTo>
                      <a:pt x="1255" y="10"/>
                    </a:lnTo>
                    <a:lnTo>
                      <a:pt x="1259" y="10"/>
                    </a:lnTo>
                    <a:lnTo>
                      <a:pt x="1263" y="9"/>
                    </a:lnTo>
                    <a:lnTo>
                      <a:pt x="1267" y="9"/>
                    </a:lnTo>
                    <a:lnTo>
                      <a:pt x="1271" y="8"/>
                    </a:lnTo>
                    <a:lnTo>
                      <a:pt x="1275" y="9"/>
                    </a:lnTo>
                    <a:lnTo>
                      <a:pt x="1279" y="9"/>
                    </a:lnTo>
                    <a:lnTo>
                      <a:pt x="1283" y="8"/>
                    </a:lnTo>
                    <a:lnTo>
                      <a:pt x="1287" y="8"/>
                    </a:lnTo>
                    <a:lnTo>
                      <a:pt x="1291" y="10"/>
                    </a:lnTo>
                    <a:lnTo>
                      <a:pt x="1295" y="9"/>
                    </a:lnTo>
                    <a:lnTo>
                      <a:pt x="1299" y="9"/>
                    </a:lnTo>
                    <a:lnTo>
                      <a:pt x="1303" y="8"/>
                    </a:lnTo>
                    <a:lnTo>
                      <a:pt x="1307" y="7"/>
                    </a:lnTo>
                    <a:lnTo>
                      <a:pt x="1311" y="10"/>
                    </a:lnTo>
                    <a:lnTo>
                      <a:pt x="1314" y="7"/>
                    </a:lnTo>
                    <a:lnTo>
                      <a:pt x="1318" y="9"/>
                    </a:lnTo>
                    <a:lnTo>
                      <a:pt x="1322" y="9"/>
                    </a:lnTo>
                    <a:lnTo>
                      <a:pt x="1326" y="10"/>
                    </a:lnTo>
                    <a:lnTo>
                      <a:pt x="1330" y="9"/>
                    </a:lnTo>
                    <a:lnTo>
                      <a:pt x="1334" y="9"/>
                    </a:lnTo>
                    <a:lnTo>
                      <a:pt x="1338" y="9"/>
                    </a:lnTo>
                    <a:lnTo>
                      <a:pt x="1342" y="9"/>
                    </a:lnTo>
                    <a:lnTo>
                      <a:pt x="1346" y="8"/>
                    </a:lnTo>
                    <a:lnTo>
                      <a:pt x="1350" y="9"/>
                    </a:lnTo>
                    <a:lnTo>
                      <a:pt x="1354" y="9"/>
                    </a:lnTo>
                    <a:lnTo>
                      <a:pt x="1358" y="9"/>
                    </a:lnTo>
                    <a:lnTo>
                      <a:pt x="1362" y="7"/>
                    </a:lnTo>
                    <a:lnTo>
                      <a:pt x="1366" y="9"/>
                    </a:lnTo>
                    <a:lnTo>
                      <a:pt x="1370" y="9"/>
                    </a:lnTo>
                    <a:lnTo>
                      <a:pt x="1374" y="8"/>
                    </a:lnTo>
                    <a:lnTo>
                      <a:pt x="1377" y="10"/>
                    </a:lnTo>
                    <a:lnTo>
                      <a:pt x="1381" y="8"/>
                    </a:lnTo>
                    <a:lnTo>
                      <a:pt x="1385" y="8"/>
                    </a:lnTo>
                    <a:lnTo>
                      <a:pt x="1389" y="9"/>
                    </a:lnTo>
                    <a:lnTo>
                      <a:pt x="1393" y="8"/>
                    </a:lnTo>
                    <a:lnTo>
                      <a:pt x="1397" y="9"/>
                    </a:lnTo>
                    <a:lnTo>
                      <a:pt x="1401" y="8"/>
                    </a:lnTo>
                    <a:lnTo>
                      <a:pt x="1405" y="9"/>
                    </a:lnTo>
                    <a:lnTo>
                      <a:pt x="1409" y="9"/>
                    </a:lnTo>
                    <a:lnTo>
                      <a:pt x="1413" y="9"/>
                    </a:lnTo>
                    <a:lnTo>
                      <a:pt x="1417" y="8"/>
                    </a:lnTo>
                    <a:lnTo>
                      <a:pt x="1421" y="8"/>
                    </a:lnTo>
                    <a:lnTo>
                      <a:pt x="1425" y="7"/>
                    </a:lnTo>
                    <a:lnTo>
                      <a:pt x="1429" y="9"/>
                    </a:lnTo>
                    <a:lnTo>
                      <a:pt x="1433" y="9"/>
                    </a:lnTo>
                    <a:lnTo>
                      <a:pt x="1437" y="8"/>
                    </a:lnTo>
                    <a:lnTo>
                      <a:pt x="1440" y="9"/>
                    </a:lnTo>
                    <a:lnTo>
                      <a:pt x="1444" y="8"/>
                    </a:lnTo>
                    <a:lnTo>
                      <a:pt x="1448" y="8"/>
                    </a:lnTo>
                    <a:lnTo>
                      <a:pt x="1452" y="9"/>
                    </a:lnTo>
                    <a:lnTo>
                      <a:pt x="1456" y="8"/>
                    </a:lnTo>
                    <a:lnTo>
                      <a:pt x="1460" y="8"/>
                    </a:lnTo>
                    <a:lnTo>
                      <a:pt x="1464" y="9"/>
                    </a:lnTo>
                    <a:lnTo>
                      <a:pt x="1468" y="8"/>
                    </a:lnTo>
                    <a:lnTo>
                      <a:pt x="1472" y="9"/>
                    </a:lnTo>
                    <a:lnTo>
                      <a:pt x="1476" y="8"/>
                    </a:lnTo>
                    <a:lnTo>
                      <a:pt x="1480" y="9"/>
                    </a:lnTo>
                    <a:lnTo>
                      <a:pt x="1484" y="8"/>
                    </a:lnTo>
                    <a:lnTo>
                      <a:pt x="1488" y="9"/>
                    </a:lnTo>
                    <a:lnTo>
                      <a:pt x="1492" y="8"/>
                    </a:lnTo>
                    <a:lnTo>
                      <a:pt x="1496" y="8"/>
                    </a:lnTo>
                    <a:lnTo>
                      <a:pt x="1499" y="8"/>
                    </a:lnTo>
                    <a:lnTo>
                      <a:pt x="1503" y="8"/>
                    </a:lnTo>
                    <a:lnTo>
                      <a:pt x="1507" y="9"/>
                    </a:lnTo>
                    <a:lnTo>
                      <a:pt x="1511" y="8"/>
                    </a:lnTo>
                    <a:lnTo>
                      <a:pt x="1515" y="9"/>
                    </a:lnTo>
                    <a:lnTo>
                      <a:pt x="1519" y="9"/>
                    </a:lnTo>
                    <a:lnTo>
                      <a:pt x="1523" y="8"/>
                    </a:lnTo>
                    <a:lnTo>
                      <a:pt x="1527" y="9"/>
                    </a:lnTo>
                    <a:lnTo>
                      <a:pt x="1531" y="8"/>
                    </a:lnTo>
                    <a:lnTo>
                      <a:pt x="1535" y="9"/>
                    </a:lnTo>
                    <a:lnTo>
                      <a:pt x="1539" y="9"/>
                    </a:lnTo>
                    <a:lnTo>
                      <a:pt x="1543" y="8"/>
                    </a:lnTo>
                    <a:lnTo>
                      <a:pt x="1547" y="8"/>
                    </a:lnTo>
                    <a:lnTo>
                      <a:pt x="1551" y="8"/>
                    </a:lnTo>
                    <a:lnTo>
                      <a:pt x="1555" y="9"/>
                    </a:lnTo>
                    <a:lnTo>
                      <a:pt x="1559" y="7"/>
                    </a:lnTo>
                    <a:lnTo>
                      <a:pt x="1562" y="9"/>
                    </a:lnTo>
                    <a:lnTo>
                      <a:pt x="1566" y="8"/>
                    </a:lnTo>
                    <a:lnTo>
                      <a:pt x="1570" y="8"/>
                    </a:lnTo>
                    <a:lnTo>
                      <a:pt x="1574" y="9"/>
                    </a:lnTo>
                    <a:lnTo>
                      <a:pt x="1578" y="9"/>
                    </a:lnTo>
                    <a:lnTo>
                      <a:pt x="1582" y="8"/>
                    </a:lnTo>
                    <a:lnTo>
                      <a:pt x="1586" y="9"/>
                    </a:lnTo>
                    <a:lnTo>
                      <a:pt x="1590" y="8"/>
                    </a:lnTo>
                    <a:lnTo>
                      <a:pt x="1594" y="8"/>
                    </a:lnTo>
                    <a:lnTo>
                      <a:pt x="1598" y="8"/>
                    </a:lnTo>
                    <a:lnTo>
                      <a:pt x="1602" y="9"/>
                    </a:lnTo>
                    <a:lnTo>
                      <a:pt x="1606" y="8"/>
                    </a:lnTo>
                    <a:lnTo>
                      <a:pt x="1610" y="8"/>
                    </a:lnTo>
                    <a:lnTo>
                      <a:pt x="1614" y="9"/>
                    </a:lnTo>
                    <a:lnTo>
                      <a:pt x="1618" y="8"/>
                    </a:lnTo>
                    <a:lnTo>
                      <a:pt x="1622" y="8"/>
                    </a:lnTo>
                    <a:lnTo>
                      <a:pt x="1625" y="8"/>
                    </a:lnTo>
                    <a:lnTo>
                      <a:pt x="1629" y="9"/>
                    </a:lnTo>
                    <a:lnTo>
                      <a:pt x="1633" y="9"/>
                    </a:lnTo>
                    <a:lnTo>
                      <a:pt x="1637" y="9"/>
                    </a:lnTo>
                    <a:lnTo>
                      <a:pt x="1641" y="8"/>
                    </a:lnTo>
                    <a:lnTo>
                      <a:pt x="1645" y="8"/>
                    </a:lnTo>
                    <a:lnTo>
                      <a:pt x="1649" y="8"/>
                    </a:lnTo>
                    <a:lnTo>
                      <a:pt x="1653" y="7"/>
                    </a:lnTo>
                    <a:lnTo>
                      <a:pt x="1657" y="8"/>
                    </a:lnTo>
                    <a:lnTo>
                      <a:pt x="1661" y="9"/>
                    </a:lnTo>
                    <a:lnTo>
                      <a:pt x="1665" y="8"/>
                    </a:lnTo>
                    <a:lnTo>
                      <a:pt x="1669" y="9"/>
                    </a:lnTo>
                    <a:lnTo>
                      <a:pt x="1673" y="9"/>
                    </a:lnTo>
                    <a:lnTo>
                      <a:pt x="1677" y="9"/>
                    </a:lnTo>
                    <a:lnTo>
                      <a:pt x="1681" y="8"/>
                    </a:lnTo>
                    <a:lnTo>
                      <a:pt x="1685" y="7"/>
                    </a:lnTo>
                    <a:lnTo>
                      <a:pt x="1688" y="8"/>
                    </a:lnTo>
                    <a:lnTo>
                      <a:pt x="1692" y="8"/>
                    </a:lnTo>
                    <a:lnTo>
                      <a:pt x="1696" y="9"/>
                    </a:lnTo>
                    <a:lnTo>
                      <a:pt x="1700" y="8"/>
                    </a:lnTo>
                    <a:lnTo>
                      <a:pt x="1704" y="9"/>
                    </a:lnTo>
                    <a:lnTo>
                      <a:pt x="1708" y="8"/>
                    </a:lnTo>
                    <a:lnTo>
                      <a:pt x="1712" y="8"/>
                    </a:lnTo>
                    <a:lnTo>
                      <a:pt x="1716" y="7"/>
                    </a:lnTo>
                    <a:lnTo>
                      <a:pt x="1720" y="8"/>
                    </a:lnTo>
                    <a:lnTo>
                      <a:pt x="1724" y="8"/>
                    </a:lnTo>
                    <a:lnTo>
                      <a:pt x="1728" y="9"/>
                    </a:lnTo>
                    <a:lnTo>
                      <a:pt x="1732" y="8"/>
                    </a:lnTo>
                    <a:lnTo>
                      <a:pt x="1736" y="8"/>
                    </a:lnTo>
                    <a:lnTo>
                      <a:pt x="1740" y="8"/>
                    </a:lnTo>
                    <a:lnTo>
                      <a:pt x="1744" y="7"/>
                    </a:lnTo>
                    <a:lnTo>
                      <a:pt x="1748" y="8"/>
                    </a:lnTo>
                    <a:lnTo>
                      <a:pt x="1751" y="9"/>
                    </a:lnTo>
                    <a:lnTo>
                      <a:pt x="1755" y="8"/>
                    </a:lnTo>
                    <a:lnTo>
                      <a:pt x="1759" y="9"/>
                    </a:lnTo>
                    <a:lnTo>
                      <a:pt x="1763" y="7"/>
                    </a:lnTo>
                    <a:lnTo>
                      <a:pt x="1767" y="8"/>
                    </a:lnTo>
                    <a:lnTo>
                      <a:pt x="1771" y="8"/>
                    </a:lnTo>
                    <a:lnTo>
                      <a:pt x="1775" y="8"/>
                    </a:lnTo>
                    <a:lnTo>
                      <a:pt x="1779" y="8"/>
                    </a:lnTo>
                    <a:lnTo>
                      <a:pt x="1783" y="7"/>
                    </a:lnTo>
                    <a:lnTo>
                      <a:pt x="1787" y="7"/>
                    </a:lnTo>
                    <a:lnTo>
                      <a:pt x="1791" y="8"/>
                    </a:lnTo>
                    <a:lnTo>
                      <a:pt x="1795" y="9"/>
                    </a:lnTo>
                    <a:lnTo>
                      <a:pt x="1799" y="7"/>
                    </a:lnTo>
                    <a:lnTo>
                      <a:pt x="1803" y="8"/>
                    </a:lnTo>
                    <a:lnTo>
                      <a:pt x="1807" y="8"/>
                    </a:lnTo>
                    <a:lnTo>
                      <a:pt x="1811" y="9"/>
                    </a:lnTo>
                    <a:lnTo>
                      <a:pt x="1814" y="9"/>
                    </a:lnTo>
                    <a:lnTo>
                      <a:pt x="1818" y="9"/>
                    </a:lnTo>
                    <a:lnTo>
                      <a:pt x="1822" y="10"/>
                    </a:lnTo>
                    <a:lnTo>
                      <a:pt x="1826" y="9"/>
                    </a:lnTo>
                    <a:lnTo>
                      <a:pt x="1830" y="7"/>
                    </a:lnTo>
                    <a:lnTo>
                      <a:pt x="1834" y="8"/>
                    </a:lnTo>
                    <a:lnTo>
                      <a:pt x="1838" y="9"/>
                    </a:lnTo>
                    <a:lnTo>
                      <a:pt x="1842" y="9"/>
                    </a:lnTo>
                    <a:lnTo>
                      <a:pt x="1846" y="9"/>
                    </a:lnTo>
                    <a:lnTo>
                      <a:pt x="1850" y="9"/>
                    </a:lnTo>
                    <a:lnTo>
                      <a:pt x="1854" y="8"/>
                    </a:lnTo>
                    <a:lnTo>
                      <a:pt x="1858" y="8"/>
                    </a:lnTo>
                    <a:lnTo>
                      <a:pt x="1862" y="8"/>
                    </a:lnTo>
                    <a:lnTo>
                      <a:pt x="1866" y="8"/>
                    </a:lnTo>
                    <a:lnTo>
                      <a:pt x="1870" y="7"/>
                    </a:lnTo>
                    <a:lnTo>
                      <a:pt x="1874" y="9"/>
                    </a:lnTo>
                    <a:lnTo>
                      <a:pt x="1877" y="9"/>
                    </a:lnTo>
                    <a:lnTo>
                      <a:pt x="1881" y="8"/>
                    </a:lnTo>
                    <a:lnTo>
                      <a:pt x="1885" y="7"/>
                    </a:lnTo>
                    <a:lnTo>
                      <a:pt x="1889" y="8"/>
                    </a:lnTo>
                    <a:lnTo>
                      <a:pt x="1893" y="8"/>
                    </a:lnTo>
                    <a:lnTo>
                      <a:pt x="1897" y="8"/>
                    </a:lnTo>
                    <a:lnTo>
                      <a:pt x="1901" y="9"/>
                    </a:lnTo>
                    <a:lnTo>
                      <a:pt x="1905" y="8"/>
                    </a:lnTo>
                    <a:lnTo>
                      <a:pt x="1909" y="7"/>
                    </a:lnTo>
                    <a:lnTo>
                      <a:pt x="1913" y="9"/>
                    </a:lnTo>
                    <a:lnTo>
                      <a:pt x="1917" y="9"/>
                    </a:lnTo>
                    <a:lnTo>
                      <a:pt x="1921" y="7"/>
                    </a:lnTo>
                    <a:lnTo>
                      <a:pt x="1925" y="8"/>
                    </a:lnTo>
                    <a:lnTo>
                      <a:pt x="1929" y="8"/>
                    </a:lnTo>
                    <a:lnTo>
                      <a:pt x="1933" y="8"/>
                    </a:lnTo>
                    <a:lnTo>
                      <a:pt x="1937" y="7"/>
                    </a:lnTo>
                    <a:lnTo>
                      <a:pt x="1940" y="8"/>
                    </a:lnTo>
                    <a:lnTo>
                      <a:pt x="1944" y="8"/>
                    </a:lnTo>
                    <a:lnTo>
                      <a:pt x="1948" y="8"/>
                    </a:lnTo>
                    <a:lnTo>
                      <a:pt x="1952" y="8"/>
                    </a:lnTo>
                    <a:lnTo>
                      <a:pt x="1956" y="8"/>
                    </a:lnTo>
                    <a:lnTo>
                      <a:pt x="1960" y="7"/>
                    </a:lnTo>
                    <a:lnTo>
                      <a:pt x="1964" y="8"/>
                    </a:lnTo>
                    <a:lnTo>
                      <a:pt x="1968" y="7"/>
                    </a:lnTo>
                    <a:lnTo>
                      <a:pt x="1972" y="7"/>
                    </a:lnTo>
                    <a:lnTo>
                      <a:pt x="1976" y="7"/>
                    </a:lnTo>
                    <a:lnTo>
                      <a:pt x="1980" y="8"/>
                    </a:lnTo>
                    <a:lnTo>
                      <a:pt x="1984" y="8"/>
                    </a:lnTo>
                    <a:lnTo>
                      <a:pt x="1988" y="7"/>
                    </a:lnTo>
                    <a:lnTo>
                      <a:pt x="1992" y="7"/>
                    </a:lnTo>
                    <a:lnTo>
                      <a:pt x="1996" y="7"/>
                    </a:lnTo>
                    <a:lnTo>
                      <a:pt x="1999" y="7"/>
                    </a:lnTo>
                    <a:lnTo>
                      <a:pt x="2003" y="7"/>
                    </a:lnTo>
                    <a:lnTo>
                      <a:pt x="2007" y="7"/>
                    </a:lnTo>
                    <a:lnTo>
                      <a:pt x="2011" y="7"/>
                    </a:lnTo>
                    <a:lnTo>
                      <a:pt x="2015" y="7"/>
                    </a:lnTo>
                    <a:lnTo>
                      <a:pt x="2019" y="7"/>
                    </a:lnTo>
                    <a:lnTo>
                      <a:pt x="2023" y="7"/>
                    </a:lnTo>
                    <a:lnTo>
                      <a:pt x="2027" y="7"/>
                    </a:lnTo>
                    <a:lnTo>
                      <a:pt x="2031" y="8"/>
                    </a:lnTo>
                    <a:lnTo>
                      <a:pt x="2035" y="7"/>
                    </a:lnTo>
                    <a:lnTo>
                      <a:pt x="2039" y="8"/>
                    </a:lnTo>
                    <a:lnTo>
                      <a:pt x="2043" y="7"/>
                    </a:lnTo>
                    <a:lnTo>
                      <a:pt x="2047" y="7"/>
                    </a:lnTo>
                    <a:lnTo>
                      <a:pt x="2051" y="7"/>
                    </a:lnTo>
                    <a:lnTo>
                      <a:pt x="2055" y="7"/>
                    </a:lnTo>
                    <a:lnTo>
                      <a:pt x="2059" y="7"/>
                    </a:lnTo>
                    <a:lnTo>
                      <a:pt x="2062" y="7"/>
                    </a:lnTo>
                    <a:lnTo>
                      <a:pt x="2066" y="7"/>
                    </a:lnTo>
                    <a:lnTo>
                      <a:pt x="2070" y="7"/>
                    </a:lnTo>
                    <a:lnTo>
                      <a:pt x="2074" y="7"/>
                    </a:lnTo>
                    <a:lnTo>
                      <a:pt x="2078" y="7"/>
                    </a:lnTo>
                    <a:lnTo>
                      <a:pt x="2082" y="7"/>
                    </a:lnTo>
                    <a:lnTo>
                      <a:pt x="2086" y="7"/>
                    </a:lnTo>
                    <a:lnTo>
                      <a:pt x="2090" y="8"/>
                    </a:lnTo>
                    <a:lnTo>
                      <a:pt x="2094" y="8"/>
                    </a:lnTo>
                    <a:lnTo>
                      <a:pt x="2098" y="6"/>
                    </a:lnTo>
                    <a:lnTo>
                      <a:pt x="2102" y="8"/>
                    </a:lnTo>
                    <a:lnTo>
                      <a:pt x="2106" y="7"/>
                    </a:lnTo>
                    <a:lnTo>
                      <a:pt x="2110" y="8"/>
                    </a:lnTo>
                    <a:lnTo>
                      <a:pt x="2114" y="7"/>
                    </a:lnTo>
                    <a:lnTo>
                      <a:pt x="2118" y="7"/>
                    </a:lnTo>
                    <a:lnTo>
                      <a:pt x="2122" y="7"/>
                    </a:lnTo>
                    <a:lnTo>
                      <a:pt x="2125" y="8"/>
                    </a:lnTo>
                    <a:lnTo>
                      <a:pt x="2129" y="7"/>
                    </a:lnTo>
                    <a:lnTo>
                      <a:pt x="2133" y="7"/>
                    </a:lnTo>
                    <a:lnTo>
                      <a:pt x="2137" y="8"/>
                    </a:lnTo>
                    <a:lnTo>
                      <a:pt x="2141" y="8"/>
                    </a:lnTo>
                    <a:lnTo>
                      <a:pt x="2145" y="6"/>
                    </a:lnTo>
                    <a:lnTo>
                      <a:pt x="2149" y="7"/>
                    </a:lnTo>
                    <a:lnTo>
                      <a:pt x="2153" y="7"/>
                    </a:lnTo>
                    <a:lnTo>
                      <a:pt x="2157" y="7"/>
                    </a:lnTo>
                    <a:lnTo>
                      <a:pt x="2161" y="7"/>
                    </a:lnTo>
                    <a:lnTo>
                      <a:pt x="2165" y="7"/>
                    </a:lnTo>
                    <a:lnTo>
                      <a:pt x="2169" y="7"/>
                    </a:lnTo>
                    <a:lnTo>
                      <a:pt x="2173" y="7"/>
                    </a:lnTo>
                    <a:lnTo>
                      <a:pt x="2177" y="7"/>
                    </a:lnTo>
                    <a:lnTo>
                      <a:pt x="2181" y="7"/>
                    </a:lnTo>
                    <a:lnTo>
                      <a:pt x="2185" y="7"/>
                    </a:lnTo>
                    <a:lnTo>
                      <a:pt x="2188" y="7"/>
                    </a:lnTo>
                    <a:lnTo>
                      <a:pt x="2192" y="7"/>
                    </a:lnTo>
                    <a:lnTo>
                      <a:pt x="2196" y="7"/>
                    </a:lnTo>
                    <a:lnTo>
                      <a:pt x="2200" y="7"/>
                    </a:lnTo>
                    <a:lnTo>
                      <a:pt x="2204" y="7"/>
                    </a:lnTo>
                    <a:lnTo>
                      <a:pt x="2208" y="7"/>
                    </a:lnTo>
                    <a:lnTo>
                      <a:pt x="2212" y="7"/>
                    </a:lnTo>
                    <a:lnTo>
                      <a:pt x="2216" y="7"/>
                    </a:lnTo>
                    <a:lnTo>
                      <a:pt x="2220" y="5"/>
                    </a:lnTo>
                    <a:lnTo>
                      <a:pt x="2224" y="7"/>
                    </a:lnTo>
                    <a:lnTo>
                      <a:pt x="2228" y="7"/>
                    </a:lnTo>
                    <a:lnTo>
                      <a:pt x="2232" y="7"/>
                    </a:lnTo>
                    <a:lnTo>
                      <a:pt x="2236" y="7"/>
                    </a:lnTo>
                    <a:lnTo>
                      <a:pt x="2240" y="7"/>
                    </a:lnTo>
                    <a:lnTo>
                      <a:pt x="2244" y="6"/>
                    </a:lnTo>
                    <a:lnTo>
                      <a:pt x="2248" y="7"/>
                    </a:lnTo>
                    <a:lnTo>
                      <a:pt x="2251" y="7"/>
                    </a:lnTo>
                    <a:lnTo>
                      <a:pt x="2255" y="6"/>
                    </a:lnTo>
                    <a:lnTo>
                      <a:pt x="2259" y="8"/>
                    </a:lnTo>
                    <a:lnTo>
                      <a:pt x="2263" y="6"/>
                    </a:lnTo>
                    <a:lnTo>
                      <a:pt x="2267" y="6"/>
                    </a:lnTo>
                    <a:lnTo>
                      <a:pt x="2271" y="6"/>
                    </a:lnTo>
                    <a:lnTo>
                      <a:pt x="2275" y="5"/>
                    </a:lnTo>
                    <a:lnTo>
                      <a:pt x="2279" y="7"/>
                    </a:lnTo>
                    <a:lnTo>
                      <a:pt x="2283" y="6"/>
                    </a:lnTo>
                    <a:lnTo>
                      <a:pt x="2287" y="6"/>
                    </a:lnTo>
                    <a:lnTo>
                      <a:pt x="2291" y="5"/>
                    </a:lnTo>
                    <a:lnTo>
                      <a:pt x="2295" y="6"/>
                    </a:lnTo>
                    <a:lnTo>
                      <a:pt x="2299" y="7"/>
                    </a:lnTo>
                    <a:lnTo>
                      <a:pt x="2303" y="6"/>
                    </a:lnTo>
                    <a:lnTo>
                      <a:pt x="2307" y="5"/>
                    </a:lnTo>
                    <a:lnTo>
                      <a:pt x="2311" y="6"/>
                    </a:lnTo>
                    <a:lnTo>
                      <a:pt x="2314" y="6"/>
                    </a:lnTo>
                    <a:lnTo>
                      <a:pt x="2318" y="5"/>
                    </a:lnTo>
                    <a:lnTo>
                      <a:pt x="2322" y="7"/>
                    </a:lnTo>
                    <a:lnTo>
                      <a:pt x="2326" y="6"/>
                    </a:lnTo>
                    <a:lnTo>
                      <a:pt x="2330" y="6"/>
                    </a:lnTo>
                    <a:lnTo>
                      <a:pt x="2334" y="6"/>
                    </a:lnTo>
                    <a:lnTo>
                      <a:pt x="2338" y="6"/>
                    </a:lnTo>
                    <a:lnTo>
                      <a:pt x="2342" y="6"/>
                    </a:lnTo>
                    <a:lnTo>
                      <a:pt x="2346" y="7"/>
                    </a:lnTo>
                    <a:lnTo>
                      <a:pt x="2350" y="6"/>
                    </a:lnTo>
                    <a:lnTo>
                      <a:pt x="2354" y="7"/>
                    </a:lnTo>
                    <a:lnTo>
                      <a:pt x="2358" y="6"/>
                    </a:lnTo>
                    <a:lnTo>
                      <a:pt x="2362" y="7"/>
                    </a:lnTo>
                    <a:lnTo>
                      <a:pt x="2366" y="6"/>
                    </a:lnTo>
                    <a:lnTo>
                      <a:pt x="2370" y="6"/>
                    </a:lnTo>
                    <a:lnTo>
                      <a:pt x="2374" y="5"/>
                    </a:lnTo>
                    <a:lnTo>
                      <a:pt x="2377" y="7"/>
                    </a:lnTo>
                    <a:lnTo>
                      <a:pt x="2381" y="6"/>
                    </a:lnTo>
                    <a:lnTo>
                      <a:pt x="2385" y="6"/>
                    </a:lnTo>
                    <a:lnTo>
                      <a:pt x="2389" y="6"/>
                    </a:lnTo>
                    <a:lnTo>
                      <a:pt x="2393" y="6"/>
                    </a:lnTo>
                    <a:lnTo>
                      <a:pt x="2397" y="5"/>
                    </a:lnTo>
                    <a:lnTo>
                      <a:pt x="2401" y="5"/>
                    </a:lnTo>
                    <a:lnTo>
                      <a:pt x="2405" y="6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7" y="6"/>
                    </a:lnTo>
                    <a:lnTo>
                      <a:pt x="2421" y="5"/>
                    </a:lnTo>
                    <a:lnTo>
                      <a:pt x="2425" y="5"/>
                    </a:lnTo>
                    <a:lnTo>
                      <a:pt x="2429" y="6"/>
                    </a:lnTo>
                    <a:lnTo>
                      <a:pt x="2433" y="5"/>
                    </a:lnTo>
                    <a:lnTo>
                      <a:pt x="2437" y="7"/>
                    </a:lnTo>
                    <a:lnTo>
                      <a:pt x="2440" y="5"/>
                    </a:lnTo>
                    <a:lnTo>
                      <a:pt x="2444" y="6"/>
                    </a:lnTo>
                    <a:lnTo>
                      <a:pt x="2448" y="6"/>
                    </a:lnTo>
                    <a:lnTo>
                      <a:pt x="2452" y="7"/>
                    </a:lnTo>
                    <a:lnTo>
                      <a:pt x="2456" y="7"/>
                    </a:lnTo>
                    <a:lnTo>
                      <a:pt x="2460" y="5"/>
                    </a:lnTo>
                    <a:lnTo>
                      <a:pt x="2464" y="5"/>
                    </a:lnTo>
                    <a:lnTo>
                      <a:pt x="2468" y="5"/>
                    </a:lnTo>
                    <a:lnTo>
                      <a:pt x="2472" y="5"/>
                    </a:lnTo>
                    <a:lnTo>
                      <a:pt x="2476" y="5"/>
                    </a:lnTo>
                    <a:lnTo>
                      <a:pt x="2480" y="6"/>
                    </a:lnTo>
                    <a:lnTo>
                      <a:pt x="2484" y="6"/>
                    </a:lnTo>
                    <a:lnTo>
                      <a:pt x="2488" y="5"/>
                    </a:lnTo>
                    <a:lnTo>
                      <a:pt x="2492" y="6"/>
                    </a:lnTo>
                    <a:lnTo>
                      <a:pt x="2496" y="7"/>
                    </a:lnTo>
                    <a:lnTo>
                      <a:pt x="2499" y="5"/>
                    </a:lnTo>
                    <a:lnTo>
                      <a:pt x="2503" y="6"/>
                    </a:lnTo>
                    <a:lnTo>
                      <a:pt x="2507" y="6"/>
                    </a:lnTo>
                    <a:lnTo>
                      <a:pt x="2511" y="5"/>
                    </a:lnTo>
                    <a:lnTo>
                      <a:pt x="2515" y="5"/>
                    </a:lnTo>
                    <a:lnTo>
                      <a:pt x="2519" y="5"/>
                    </a:lnTo>
                    <a:lnTo>
                      <a:pt x="2523" y="5"/>
                    </a:lnTo>
                    <a:lnTo>
                      <a:pt x="2527" y="5"/>
                    </a:lnTo>
                    <a:lnTo>
                      <a:pt x="2531" y="6"/>
                    </a:lnTo>
                    <a:lnTo>
                      <a:pt x="2535" y="3"/>
                    </a:lnTo>
                    <a:lnTo>
                      <a:pt x="2539" y="5"/>
                    </a:lnTo>
                    <a:lnTo>
                      <a:pt x="2543" y="5"/>
                    </a:lnTo>
                    <a:lnTo>
                      <a:pt x="2547" y="5"/>
                    </a:lnTo>
                    <a:lnTo>
                      <a:pt x="2551" y="5"/>
                    </a:lnTo>
                    <a:lnTo>
                      <a:pt x="2555" y="5"/>
                    </a:lnTo>
                    <a:lnTo>
                      <a:pt x="2559" y="4"/>
                    </a:lnTo>
                    <a:lnTo>
                      <a:pt x="2562" y="5"/>
                    </a:lnTo>
                    <a:lnTo>
                      <a:pt x="2566" y="5"/>
                    </a:lnTo>
                    <a:lnTo>
                      <a:pt x="2570" y="5"/>
                    </a:lnTo>
                    <a:lnTo>
                      <a:pt x="2574" y="5"/>
                    </a:lnTo>
                    <a:lnTo>
                      <a:pt x="2578" y="4"/>
                    </a:lnTo>
                    <a:lnTo>
                      <a:pt x="2582" y="5"/>
                    </a:lnTo>
                    <a:lnTo>
                      <a:pt x="2586" y="5"/>
                    </a:lnTo>
                    <a:lnTo>
                      <a:pt x="2590" y="5"/>
                    </a:lnTo>
                    <a:lnTo>
                      <a:pt x="2594" y="3"/>
                    </a:lnTo>
                    <a:lnTo>
                      <a:pt x="2598" y="4"/>
                    </a:lnTo>
                    <a:lnTo>
                      <a:pt x="2602" y="5"/>
                    </a:lnTo>
                    <a:lnTo>
                      <a:pt x="2606" y="5"/>
                    </a:lnTo>
                    <a:lnTo>
                      <a:pt x="2610" y="3"/>
                    </a:lnTo>
                    <a:lnTo>
                      <a:pt x="2614" y="4"/>
                    </a:lnTo>
                    <a:lnTo>
                      <a:pt x="2618" y="5"/>
                    </a:lnTo>
                    <a:lnTo>
                      <a:pt x="2622" y="5"/>
                    </a:lnTo>
                    <a:lnTo>
                      <a:pt x="2625" y="5"/>
                    </a:lnTo>
                    <a:lnTo>
                      <a:pt x="2629" y="5"/>
                    </a:lnTo>
                    <a:lnTo>
                      <a:pt x="2633" y="3"/>
                    </a:lnTo>
                    <a:lnTo>
                      <a:pt x="2637" y="4"/>
                    </a:lnTo>
                    <a:lnTo>
                      <a:pt x="2641" y="5"/>
                    </a:lnTo>
                    <a:lnTo>
                      <a:pt x="2645" y="4"/>
                    </a:lnTo>
                    <a:lnTo>
                      <a:pt x="2649" y="4"/>
                    </a:lnTo>
                    <a:lnTo>
                      <a:pt x="2653" y="5"/>
                    </a:lnTo>
                    <a:lnTo>
                      <a:pt x="2657" y="4"/>
                    </a:lnTo>
                    <a:lnTo>
                      <a:pt x="2661" y="4"/>
                    </a:lnTo>
                    <a:lnTo>
                      <a:pt x="2665" y="5"/>
                    </a:lnTo>
                    <a:lnTo>
                      <a:pt x="2669" y="5"/>
                    </a:lnTo>
                    <a:lnTo>
                      <a:pt x="2673" y="5"/>
                    </a:lnTo>
                    <a:lnTo>
                      <a:pt x="2677" y="5"/>
                    </a:lnTo>
                    <a:lnTo>
                      <a:pt x="2681" y="5"/>
                    </a:lnTo>
                    <a:lnTo>
                      <a:pt x="2685" y="5"/>
                    </a:lnTo>
                    <a:lnTo>
                      <a:pt x="2688" y="6"/>
                    </a:lnTo>
                    <a:lnTo>
                      <a:pt x="2692" y="6"/>
                    </a:lnTo>
                    <a:lnTo>
                      <a:pt x="2696" y="6"/>
                    </a:lnTo>
                    <a:lnTo>
                      <a:pt x="2700" y="4"/>
                    </a:lnTo>
                    <a:lnTo>
                      <a:pt x="2704" y="5"/>
                    </a:lnTo>
                    <a:lnTo>
                      <a:pt x="2708" y="5"/>
                    </a:lnTo>
                    <a:lnTo>
                      <a:pt x="2712" y="4"/>
                    </a:lnTo>
                    <a:lnTo>
                      <a:pt x="2716" y="5"/>
                    </a:lnTo>
                    <a:lnTo>
                      <a:pt x="2720" y="4"/>
                    </a:lnTo>
                    <a:lnTo>
                      <a:pt x="2724" y="5"/>
                    </a:lnTo>
                    <a:lnTo>
                      <a:pt x="2728" y="5"/>
                    </a:lnTo>
                    <a:lnTo>
                      <a:pt x="2732" y="4"/>
                    </a:lnTo>
                    <a:lnTo>
                      <a:pt x="2736" y="4"/>
                    </a:lnTo>
                    <a:lnTo>
                      <a:pt x="2740" y="5"/>
                    </a:lnTo>
                    <a:lnTo>
                      <a:pt x="2744" y="5"/>
                    </a:lnTo>
                    <a:lnTo>
                      <a:pt x="2748" y="5"/>
                    </a:lnTo>
                    <a:lnTo>
                      <a:pt x="2751" y="4"/>
                    </a:lnTo>
                    <a:lnTo>
                      <a:pt x="2755" y="4"/>
                    </a:lnTo>
                    <a:lnTo>
                      <a:pt x="2759" y="5"/>
                    </a:lnTo>
                    <a:lnTo>
                      <a:pt x="2763" y="4"/>
                    </a:lnTo>
                    <a:lnTo>
                      <a:pt x="2767" y="6"/>
                    </a:lnTo>
                    <a:lnTo>
                      <a:pt x="2771" y="5"/>
                    </a:lnTo>
                    <a:lnTo>
                      <a:pt x="2775" y="5"/>
                    </a:lnTo>
                    <a:lnTo>
                      <a:pt x="2779" y="3"/>
                    </a:lnTo>
                    <a:lnTo>
                      <a:pt x="2783" y="4"/>
                    </a:lnTo>
                    <a:lnTo>
                      <a:pt x="2787" y="4"/>
                    </a:lnTo>
                    <a:lnTo>
                      <a:pt x="2791" y="5"/>
                    </a:lnTo>
                    <a:lnTo>
                      <a:pt x="2795" y="5"/>
                    </a:lnTo>
                    <a:lnTo>
                      <a:pt x="2799" y="5"/>
                    </a:lnTo>
                    <a:lnTo>
                      <a:pt x="2803" y="5"/>
                    </a:lnTo>
                    <a:lnTo>
                      <a:pt x="2807" y="4"/>
                    </a:lnTo>
                    <a:lnTo>
                      <a:pt x="2811" y="5"/>
                    </a:lnTo>
                    <a:lnTo>
                      <a:pt x="2814" y="4"/>
                    </a:lnTo>
                    <a:lnTo>
                      <a:pt x="2818" y="4"/>
                    </a:lnTo>
                    <a:lnTo>
                      <a:pt x="2822" y="4"/>
                    </a:lnTo>
                    <a:lnTo>
                      <a:pt x="2826" y="4"/>
                    </a:lnTo>
                    <a:lnTo>
                      <a:pt x="2830" y="4"/>
                    </a:lnTo>
                    <a:lnTo>
                      <a:pt x="2834" y="4"/>
                    </a:lnTo>
                    <a:lnTo>
                      <a:pt x="2838" y="4"/>
                    </a:lnTo>
                    <a:lnTo>
                      <a:pt x="2842" y="4"/>
                    </a:lnTo>
                    <a:lnTo>
                      <a:pt x="2846" y="4"/>
                    </a:lnTo>
                    <a:lnTo>
                      <a:pt x="2850" y="5"/>
                    </a:lnTo>
                    <a:lnTo>
                      <a:pt x="2854" y="3"/>
                    </a:lnTo>
                    <a:lnTo>
                      <a:pt x="2858" y="5"/>
                    </a:lnTo>
                    <a:lnTo>
                      <a:pt x="2862" y="4"/>
                    </a:lnTo>
                    <a:lnTo>
                      <a:pt x="2866" y="3"/>
                    </a:lnTo>
                    <a:lnTo>
                      <a:pt x="2870" y="4"/>
                    </a:lnTo>
                    <a:lnTo>
                      <a:pt x="2874" y="3"/>
                    </a:lnTo>
                    <a:lnTo>
                      <a:pt x="2877" y="4"/>
                    </a:lnTo>
                    <a:lnTo>
                      <a:pt x="2881" y="4"/>
                    </a:lnTo>
                    <a:lnTo>
                      <a:pt x="2885" y="2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4"/>
                    </a:lnTo>
                    <a:lnTo>
                      <a:pt x="2905" y="3"/>
                    </a:lnTo>
                    <a:lnTo>
                      <a:pt x="2909" y="4"/>
                    </a:lnTo>
                    <a:lnTo>
                      <a:pt x="2913" y="3"/>
                    </a:lnTo>
                    <a:lnTo>
                      <a:pt x="2917" y="4"/>
                    </a:lnTo>
                    <a:lnTo>
                      <a:pt x="2921" y="3"/>
                    </a:lnTo>
                    <a:lnTo>
                      <a:pt x="2925" y="4"/>
                    </a:lnTo>
                    <a:lnTo>
                      <a:pt x="2929" y="5"/>
                    </a:lnTo>
                    <a:lnTo>
                      <a:pt x="2933" y="3"/>
                    </a:lnTo>
                    <a:lnTo>
                      <a:pt x="2937" y="4"/>
                    </a:lnTo>
                    <a:lnTo>
                      <a:pt x="2940" y="4"/>
                    </a:lnTo>
                    <a:lnTo>
                      <a:pt x="2944" y="4"/>
                    </a:lnTo>
                    <a:lnTo>
                      <a:pt x="2948" y="3"/>
                    </a:lnTo>
                    <a:lnTo>
                      <a:pt x="2952" y="4"/>
                    </a:lnTo>
                    <a:lnTo>
                      <a:pt x="2956" y="3"/>
                    </a:lnTo>
                    <a:lnTo>
                      <a:pt x="2960" y="3"/>
                    </a:lnTo>
                    <a:lnTo>
                      <a:pt x="2964" y="4"/>
                    </a:lnTo>
                    <a:lnTo>
                      <a:pt x="2968" y="5"/>
                    </a:lnTo>
                    <a:lnTo>
                      <a:pt x="2972" y="4"/>
                    </a:lnTo>
                    <a:lnTo>
                      <a:pt x="2976" y="4"/>
                    </a:lnTo>
                    <a:lnTo>
                      <a:pt x="2980" y="4"/>
                    </a:lnTo>
                    <a:lnTo>
                      <a:pt x="2984" y="3"/>
                    </a:lnTo>
                    <a:lnTo>
                      <a:pt x="2988" y="3"/>
                    </a:lnTo>
                    <a:lnTo>
                      <a:pt x="2992" y="4"/>
                    </a:lnTo>
                    <a:lnTo>
                      <a:pt x="2996" y="4"/>
                    </a:lnTo>
                    <a:lnTo>
                      <a:pt x="2999" y="5"/>
                    </a:lnTo>
                    <a:lnTo>
                      <a:pt x="3003" y="3"/>
                    </a:lnTo>
                    <a:lnTo>
                      <a:pt x="3007" y="5"/>
                    </a:lnTo>
                    <a:lnTo>
                      <a:pt x="3011" y="4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3"/>
                    </a:lnTo>
                    <a:lnTo>
                      <a:pt x="3027" y="3"/>
                    </a:lnTo>
                    <a:lnTo>
                      <a:pt x="3031" y="2"/>
                    </a:lnTo>
                    <a:lnTo>
                      <a:pt x="3035" y="4"/>
                    </a:lnTo>
                    <a:lnTo>
                      <a:pt x="3039" y="3"/>
                    </a:lnTo>
                    <a:lnTo>
                      <a:pt x="3043" y="3"/>
                    </a:lnTo>
                    <a:lnTo>
                      <a:pt x="3047" y="3"/>
                    </a:lnTo>
                    <a:lnTo>
                      <a:pt x="3051" y="3"/>
                    </a:lnTo>
                    <a:lnTo>
                      <a:pt x="3055" y="3"/>
                    </a:lnTo>
                    <a:lnTo>
                      <a:pt x="3059" y="4"/>
                    </a:lnTo>
                    <a:lnTo>
                      <a:pt x="3062" y="4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4"/>
                    </a:lnTo>
                    <a:lnTo>
                      <a:pt x="3078" y="4"/>
                    </a:lnTo>
                    <a:lnTo>
                      <a:pt x="3082" y="4"/>
                    </a:lnTo>
                    <a:lnTo>
                      <a:pt x="3086" y="3"/>
                    </a:lnTo>
                    <a:lnTo>
                      <a:pt x="3090" y="4"/>
                    </a:lnTo>
                    <a:lnTo>
                      <a:pt x="3094" y="3"/>
                    </a:lnTo>
                    <a:lnTo>
                      <a:pt x="3098" y="4"/>
                    </a:lnTo>
                    <a:lnTo>
                      <a:pt x="3102" y="3"/>
                    </a:lnTo>
                    <a:lnTo>
                      <a:pt x="3106" y="3"/>
                    </a:lnTo>
                    <a:lnTo>
                      <a:pt x="3110" y="4"/>
                    </a:lnTo>
                    <a:lnTo>
                      <a:pt x="3114" y="3"/>
                    </a:lnTo>
                    <a:lnTo>
                      <a:pt x="3118" y="3"/>
                    </a:lnTo>
                    <a:lnTo>
                      <a:pt x="3122" y="2"/>
                    </a:lnTo>
                    <a:lnTo>
                      <a:pt x="3125" y="2"/>
                    </a:lnTo>
                    <a:lnTo>
                      <a:pt x="3129" y="3"/>
                    </a:lnTo>
                    <a:lnTo>
                      <a:pt x="3133" y="2"/>
                    </a:lnTo>
                    <a:lnTo>
                      <a:pt x="3137" y="3"/>
                    </a:lnTo>
                    <a:lnTo>
                      <a:pt x="3141" y="3"/>
                    </a:lnTo>
                    <a:lnTo>
                      <a:pt x="3145" y="2"/>
                    </a:lnTo>
                    <a:lnTo>
                      <a:pt x="3149" y="4"/>
                    </a:lnTo>
                    <a:lnTo>
                      <a:pt x="3153" y="2"/>
                    </a:lnTo>
                    <a:lnTo>
                      <a:pt x="3157" y="3"/>
                    </a:lnTo>
                    <a:lnTo>
                      <a:pt x="3161" y="2"/>
                    </a:lnTo>
                    <a:lnTo>
                      <a:pt x="3165" y="2"/>
                    </a:lnTo>
                    <a:lnTo>
                      <a:pt x="3169" y="3"/>
                    </a:lnTo>
                    <a:lnTo>
                      <a:pt x="3173" y="3"/>
                    </a:lnTo>
                    <a:lnTo>
                      <a:pt x="3177" y="3"/>
                    </a:lnTo>
                    <a:lnTo>
                      <a:pt x="3181" y="3"/>
                    </a:lnTo>
                    <a:lnTo>
                      <a:pt x="3185" y="3"/>
                    </a:lnTo>
                    <a:lnTo>
                      <a:pt x="3188" y="2"/>
                    </a:lnTo>
                    <a:lnTo>
                      <a:pt x="3192" y="3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3"/>
                    </a:lnTo>
                    <a:lnTo>
                      <a:pt x="3208" y="2"/>
                    </a:lnTo>
                    <a:lnTo>
                      <a:pt x="3212" y="2"/>
                    </a:lnTo>
                    <a:lnTo>
                      <a:pt x="3216" y="2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3"/>
                    </a:lnTo>
                    <a:lnTo>
                      <a:pt x="3232" y="2"/>
                    </a:lnTo>
                    <a:lnTo>
                      <a:pt x="3236" y="2"/>
                    </a:lnTo>
                    <a:lnTo>
                      <a:pt x="3240" y="3"/>
                    </a:lnTo>
                    <a:lnTo>
                      <a:pt x="3244" y="4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2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3"/>
                    </a:lnTo>
                    <a:lnTo>
                      <a:pt x="3271" y="2"/>
                    </a:lnTo>
                    <a:lnTo>
                      <a:pt x="3275" y="2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2"/>
                    </a:lnTo>
                    <a:lnTo>
                      <a:pt x="3299" y="2"/>
                    </a:lnTo>
                    <a:lnTo>
                      <a:pt x="3303" y="3"/>
                    </a:lnTo>
                    <a:lnTo>
                      <a:pt x="3307" y="3"/>
                    </a:lnTo>
                    <a:lnTo>
                      <a:pt x="3311" y="2"/>
                    </a:lnTo>
                    <a:lnTo>
                      <a:pt x="3314" y="3"/>
                    </a:lnTo>
                    <a:lnTo>
                      <a:pt x="3318" y="2"/>
                    </a:lnTo>
                    <a:lnTo>
                      <a:pt x="3322" y="3"/>
                    </a:lnTo>
                    <a:lnTo>
                      <a:pt x="3326" y="2"/>
                    </a:lnTo>
                    <a:lnTo>
                      <a:pt x="3330" y="3"/>
                    </a:lnTo>
                    <a:lnTo>
                      <a:pt x="3334" y="3"/>
                    </a:lnTo>
                    <a:lnTo>
                      <a:pt x="3338" y="2"/>
                    </a:lnTo>
                    <a:lnTo>
                      <a:pt x="3342" y="2"/>
                    </a:lnTo>
                    <a:lnTo>
                      <a:pt x="3346" y="2"/>
                    </a:lnTo>
                    <a:lnTo>
                      <a:pt x="3350" y="2"/>
                    </a:lnTo>
                    <a:lnTo>
                      <a:pt x="3354" y="2"/>
                    </a:lnTo>
                    <a:lnTo>
                      <a:pt x="3358" y="3"/>
                    </a:lnTo>
                    <a:lnTo>
                      <a:pt x="3362" y="3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2"/>
                    </a:lnTo>
                    <a:lnTo>
                      <a:pt x="3377" y="3"/>
                    </a:lnTo>
                    <a:lnTo>
                      <a:pt x="3381" y="2"/>
                    </a:lnTo>
                    <a:lnTo>
                      <a:pt x="3385" y="2"/>
                    </a:lnTo>
                    <a:lnTo>
                      <a:pt x="3389" y="2"/>
                    </a:lnTo>
                    <a:lnTo>
                      <a:pt x="3393" y="2"/>
                    </a:lnTo>
                    <a:lnTo>
                      <a:pt x="3397" y="2"/>
                    </a:lnTo>
                    <a:lnTo>
                      <a:pt x="3401" y="2"/>
                    </a:lnTo>
                    <a:lnTo>
                      <a:pt x="3405" y="2"/>
                    </a:lnTo>
                    <a:lnTo>
                      <a:pt x="3409" y="2"/>
                    </a:lnTo>
                    <a:lnTo>
                      <a:pt x="3413" y="2"/>
                    </a:lnTo>
                    <a:lnTo>
                      <a:pt x="3417" y="2"/>
                    </a:lnTo>
                    <a:lnTo>
                      <a:pt x="3421" y="2"/>
                    </a:lnTo>
                    <a:lnTo>
                      <a:pt x="3425" y="1"/>
                    </a:lnTo>
                    <a:lnTo>
                      <a:pt x="3429" y="2"/>
                    </a:lnTo>
                    <a:lnTo>
                      <a:pt x="3433" y="2"/>
                    </a:lnTo>
                    <a:lnTo>
                      <a:pt x="3437" y="2"/>
                    </a:lnTo>
                    <a:lnTo>
                      <a:pt x="3440" y="2"/>
                    </a:lnTo>
                    <a:lnTo>
                      <a:pt x="3444" y="3"/>
                    </a:lnTo>
                    <a:lnTo>
                      <a:pt x="3448" y="3"/>
                    </a:lnTo>
                    <a:lnTo>
                      <a:pt x="3452" y="1"/>
                    </a:lnTo>
                    <a:lnTo>
                      <a:pt x="3456" y="1"/>
                    </a:lnTo>
                    <a:lnTo>
                      <a:pt x="3460" y="3"/>
                    </a:lnTo>
                    <a:lnTo>
                      <a:pt x="3464" y="1"/>
                    </a:lnTo>
                    <a:lnTo>
                      <a:pt x="3468" y="2"/>
                    </a:lnTo>
                    <a:lnTo>
                      <a:pt x="3472" y="2"/>
                    </a:lnTo>
                    <a:lnTo>
                      <a:pt x="3476" y="2"/>
                    </a:lnTo>
                    <a:lnTo>
                      <a:pt x="3480" y="3"/>
                    </a:lnTo>
                    <a:lnTo>
                      <a:pt x="3484" y="2"/>
                    </a:lnTo>
                    <a:lnTo>
                      <a:pt x="3488" y="0"/>
                    </a:lnTo>
                    <a:lnTo>
                      <a:pt x="3492" y="1"/>
                    </a:lnTo>
                    <a:lnTo>
                      <a:pt x="3496" y="1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1"/>
                    </a:lnTo>
                    <a:lnTo>
                      <a:pt x="3511" y="2"/>
                    </a:lnTo>
                    <a:lnTo>
                      <a:pt x="3515" y="2"/>
                    </a:lnTo>
                    <a:lnTo>
                      <a:pt x="3519" y="1"/>
                    </a:lnTo>
                    <a:lnTo>
                      <a:pt x="3523" y="2"/>
                    </a:lnTo>
                    <a:lnTo>
                      <a:pt x="3527" y="1"/>
                    </a:lnTo>
                    <a:lnTo>
                      <a:pt x="3531" y="2"/>
                    </a:lnTo>
                    <a:lnTo>
                      <a:pt x="3535" y="2"/>
                    </a:lnTo>
                    <a:lnTo>
                      <a:pt x="3539" y="2"/>
                    </a:lnTo>
                    <a:lnTo>
                      <a:pt x="3543" y="3"/>
                    </a:lnTo>
                    <a:lnTo>
                      <a:pt x="3547" y="2"/>
                    </a:lnTo>
                    <a:lnTo>
                      <a:pt x="3551" y="2"/>
                    </a:lnTo>
                    <a:lnTo>
                      <a:pt x="3555" y="3"/>
                    </a:lnTo>
                    <a:lnTo>
                      <a:pt x="3559" y="2"/>
                    </a:lnTo>
                    <a:lnTo>
                      <a:pt x="3562" y="1"/>
                    </a:lnTo>
                    <a:lnTo>
                      <a:pt x="3566" y="1"/>
                    </a:lnTo>
                    <a:lnTo>
                      <a:pt x="3570" y="2"/>
                    </a:lnTo>
                    <a:lnTo>
                      <a:pt x="3574" y="2"/>
                    </a:lnTo>
                    <a:lnTo>
                      <a:pt x="3578" y="2"/>
                    </a:lnTo>
                    <a:lnTo>
                      <a:pt x="3582" y="1"/>
                    </a:lnTo>
                    <a:lnTo>
                      <a:pt x="3586" y="0"/>
                    </a:lnTo>
                    <a:lnTo>
                      <a:pt x="3590" y="2"/>
                    </a:lnTo>
                    <a:lnTo>
                      <a:pt x="3594" y="0"/>
                    </a:lnTo>
                    <a:lnTo>
                      <a:pt x="3598" y="2"/>
                    </a:lnTo>
                    <a:lnTo>
                      <a:pt x="3602" y="2"/>
                    </a:lnTo>
                    <a:lnTo>
                      <a:pt x="3606" y="2"/>
                    </a:lnTo>
                    <a:lnTo>
                      <a:pt x="3610" y="1"/>
                    </a:lnTo>
                    <a:lnTo>
                      <a:pt x="3614" y="2"/>
                    </a:lnTo>
                    <a:lnTo>
                      <a:pt x="3618" y="2"/>
                    </a:lnTo>
                    <a:lnTo>
                      <a:pt x="3622" y="0"/>
                    </a:lnTo>
                    <a:lnTo>
                      <a:pt x="3625" y="2"/>
                    </a:lnTo>
                    <a:lnTo>
                      <a:pt x="3629" y="2"/>
                    </a:lnTo>
                    <a:lnTo>
                      <a:pt x="3633" y="2"/>
                    </a:lnTo>
                    <a:lnTo>
                      <a:pt x="3637" y="1"/>
                    </a:lnTo>
                    <a:lnTo>
                      <a:pt x="3641" y="2"/>
                    </a:lnTo>
                    <a:lnTo>
                      <a:pt x="3645" y="2"/>
                    </a:lnTo>
                    <a:lnTo>
                      <a:pt x="3649" y="1"/>
                    </a:lnTo>
                    <a:lnTo>
                      <a:pt x="3653" y="2"/>
                    </a:lnTo>
                    <a:lnTo>
                      <a:pt x="3657" y="2"/>
                    </a:lnTo>
                    <a:lnTo>
                      <a:pt x="3661" y="1"/>
                    </a:lnTo>
                    <a:lnTo>
                      <a:pt x="3665" y="2"/>
                    </a:lnTo>
                    <a:lnTo>
                      <a:pt x="3669" y="1"/>
                    </a:lnTo>
                    <a:lnTo>
                      <a:pt x="3673" y="1"/>
                    </a:lnTo>
                    <a:lnTo>
                      <a:pt x="3677" y="1"/>
                    </a:lnTo>
                    <a:lnTo>
                      <a:pt x="3681" y="1"/>
                    </a:lnTo>
                    <a:lnTo>
                      <a:pt x="3685" y="1"/>
                    </a:lnTo>
                    <a:lnTo>
                      <a:pt x="3688" y="2"/>
                    </a:lnTo>
                    <a:lnTo>
                      <a:pt x="3692" y="2"/>
                    </a:lnTo>
                    <a:lnTo>
                      <a:pt x="3696" y="0"/>
                    </a:lnTo>
                    <a:lnTo>
                      <a:pt x="3700" y="0"/>
                    </a:lnTo>
                    <a:lnTo>
                      <a:pt x="3704" y="0"/>
                    </a:lnTo>
                    <a:lnTo>
                      <a:pt x="3708" y="2"/>
                    </a:lnTo>
                    <a:lnTo>
                      <a:pt x="3712" y="1"/>
                    </a:lnTo>
                    <a:lnTo>
                      <a:pt x="3716" y="1"/>
                    </a:lnTo>
                    <a:lnTo>
                      <a:pt x="3720" y="1"/>
                    </a:lnTo>
                    <a:lnTo>
                      <a:pt x="3724" y="0"/>
                    </a:lnTo>
                    <a:lnTo>
                      <a:pt x="3728" y="0"/>
                    </a:lnTo>
                    <a:lnTo>
                      <a:pt x="3732" y="1"/>
                    </a:lnTo>
                    <a:lnTo>
                      <a:pt x="3736" y="2"/>
                    </a:lnTo>
                    <a:lnTo>
                      <a:pt x="3740" y="1"/>
                    </a:lnTo>
                    <a:lnTo>
                      <a:pt x="3744" y="1"/>
                    </a:lnTo>
                    <a:lnTo>
                      <a:pt x="3748" y="2"/>
                    </a:lnTo>
                    <a:lnTo>
                      <a:pt x="3751" y="1"/>
                    </a:lnTo>
                    <a:lnTo>
                      <a:pt x="3755" y="1"/>
                    </a:lnTo>
                    <a:lnTo>
                      <a:pt x="3759" y="1"/>
                    </a:lnTo>
                    <a:lnTo>
                      <a:pt x="3763" y="2"/>
                    </a:lnTo>
                    <a:lnTo>
                      <a:pt x="3767" y="0"/>
                    </a:lnTo>
                    <a:lnTo>
                      <a:pt x="3771" y="1"/>
                    </a:lnTo>
                    <a:lnTo>
                      <a:pt x="3775" y="1"/>
                    </a:lnTo>
                    <a:lnTo>
                      <a:pt x="3779" y="1"/>
                    </a:lnTo>
                    <a:lnTo>
                      <a:pt x="3783" y="2"/>
                    </a:lnTo>
                    <a:lnTo>
                      <a:pt x="3787" y="0"/>
                    </a:lnTo>
                    <a:lnTo>
                      <a:pt x="3791" y="1"/>
                    </a:lnTo>
                    <a:lnTo>
                      <a:pt x="3795" y="1"/>
                    </a:lnTo>
                    <a:lnTo>
                      <a:pt x="3799" y="1"/>
                    </a:lnTo>
                    <a:lnTo>
                      <a:pt x="3803" y="1"/>
                    </a:lnTo>
                    <a:lnTo>
                      <a:pt x="3807" y="2"/>
                    </a:lnTo>
                    <a:lnTo>
                      <a:pt x="3811" y="1"/>
                    </a:lnTo>
                    <a:lnTo>
                      <a:pt x="3814" y="2"/>
                    </a:lnTo>
                    <a:lnTo>
                      <a:pt x="3818" y="1"/>
                    </a:lnTo>
                    <a:lnTo>
                      <a:pt x="3822" y="2"/>
                    </a:lnTo>
                    <a:lnTo>
                      <a:pt x="3826" y="0"/>
                    </a:lnTo>
                    <a:lnTo>
                      <a:pt x="3830" y="1"/>
                    </a:lnTo>
                    <a:lnTo>
                      <a:pt x="3834" y="0"/>
                    </a:lnTo>
                    <a:lnTo>
                      <a:pt x="3838" y="2"/>
                    </a:lnTo>
                    <a:lnTo>
                      <a:pt x="3842" y="0"/>
                    </a:lnTo>
                    <a:lnTo>
                      <a:pt x="3846" y="1"/>
                    </a:lnTo>
                    <a:lnTo>
                      <a:pt x="3850" y="1"/>
                    </a:lnTo>
                    <a:lnTo>
                      <a:pt x="3854" y="1"/>
                    </a:lnTo>
                    <a:lnTo>
                      <a:pt x="3858" y="1"/>
                    </a:lnTo>
                    <a:lnTo>
                      <a:pt x="3862" y="0"/>
                    </a:lnTo>
                    <a:lnTo>
                      <a:pt x="3866" y="1"/>
                    </a:lnTo>
                    <a:lnTo>
                      <a:pt x="3870" y="0"/>
                    </a:lnTo>
                    <a:lnTo>
                      <a:pt x="3874" y="1"/>
                    </a:lnTo>
                    <a:lnTo>
                      <a:pt x="3877" y="0"/>
                    </a:lnTo>
                    <a:lnTo>
                      <a:pt x="3881" y="1"/>
                    </a:lnTo>
                    <a:lnTo>
                      <a:pt x="3885" y="0"/>
                    </a:lnTo>
                    <a:lnTo>
                      <a:pt x="3889" y="0"/>
                    </a:lnTo>
                    <a:lnTo>
                      <a:pt x="3893" y="0"/>
                    </a:lnTo>
                    <a:lnTo>
                      <a:pt x="3897" y="1"/>
                    </a:lnTo>
                    <a:lnTo>
                      <a:pt x="3901" y="0"/>
                    </a:lnTo>
                    <a:lnTo>
                      <a:pt x="3905" y="1"/>
                    </a:lnTo>
                    <a:lnTo>
                      <a:pt x="3909" y="1"/>
                    </a:lnTo>
                    <a:lnTo>
                      <a:pt x="3913" y="0"/>
                    </a:lnTo>
                    <a:lnTo>
                      <a:pt x="3917" y="1"/>
                    </a:lnTo>
                    <a:lnTo>
                      <a:pt x="3921" y="1"/>
                    </a:lnTo>
                    <a:lnTo>
                      <a:pt x="3925" y="1"/>
                    </a:lnTo>
                    <a:lnTo>
                      <a:pt x="3929" y="0"/>
                    </a:lnTo>
                    <a:lnTo>
                      <a:pt x="3933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0" name="Freeform 368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432"/>
              </a:xfrm>
              <a:custGeom>
                <a:avLst/>
                <a:gdLst/>
                <a:ahLst/>
                <a:cxnLst>
                  <a:cxn ang="0">
                    <a:pos x="59" y="137"/>
                  </a:cxn>
                  <a:cxn ang="0">
                    <a:pos x="122" y="131"/>
                  </a:cxn>
                  <a:cxn ang="0">
                    <a:pos x="185" y="123"/>
                  </a:cxn>
                  <a:cxn ang="0">
                    <a:pos x="248" y="110"/>
                  </a:cxn>
                  <a:cxn ang="0">
                    <a:pos x="311" y="95"/>
                  </a:cxn>
                  <a:cxn ang="0">
                    <a:pos x="374" y="76"/>
                  </a:cxn>
                  <a:cxn ang="0">
                    <a:pos x="437" y="56"/>
                  </a:cxn>
                  <a:cxn ang="0">
                    <a:pos x="499" y="36"/>
                  </a:cxn>
                  <a:cxn ang="0">
                    <a:pos x="562" y="16"/>
                  </a:cxn>
                  <a:cxn ang="0">
                    <a:pos x="625" y="3"/>
                  </a:cxn>
                  <a:cxn ang="0">
                    <a:pos x="688" y="2"/>
                  </a:cxn>
                  <a:cxn ang="0">
                    <a:pos x="751" y="21"/>
                  </a:cxn>
                  <a:cxn ang="0">
                    <a:pos x="814" y="66"/>
                  </a:cxn>
                  <a:cxn ang="0">
                    <a:pos x="877" y="145"/>
                  </a:cxn>
                  <a:cxn ang="0">
                    <a:pos x="940" y="261"/>
                  </a:cxn>
                  <a:cxn ang="0">
                    <a:pos x="1003" y="418"/>
                  </a:cxn>
                  <a:cxn ang="0">
                    <a:pos x="1066" y="614"/>
                  </a:cxn>
                  <a:cxn ang="0">
                    <a:pos x="1129" y="853"/>
                  </a:cxn>
                  <a:cxn ang="0">
                    <a:pos x="1192" y="1127"/>
                  </a:cxn>
                  <a:cxn ang="0">
                    <a:pos x="1255" y="1429"/>
                  </a:cxn>
                  <a:cxn ang="0">
                    <a:pos x="1318" y="1753"/>
                  </a:cxn>
                  <a:cxn ang="0">
                    <a:pos x="1381" y="2092"/>
                  </a:cxn>
                  <a:cxn ang="0">
                    <a:pos x="1444" y="2434"/>
                  </a:cxn>
                  <a:cxn ang="0">
                    <a:pos x="1507" y="2487"/>
                  </a:cxn>
                  <a:cxn ang="0">
                    <a:pos x="1570" y="2487"/>
                  </a:cxn>
                  <a:cxn ang="0">
                    <a:pos x="1633" y="2487"/>
                  </a:cxn>
                  <a:cxn ang="0">
                    <a:pos x="1696" y="2487"/>
                  </a:cxn>
                  <a:cxn ang="0">
                    <a:pos x="1759" y="2487"/>
                  </a:cxn>
                  <a:cxn ang="0">
                    <a:pos x="1822" y="2487"/>
                  </a:cxn>
                  <a:cxn ang="0">
                    <a:pos x="1885" y="2487"/>
                  </a:cxn>
                  <a:cxn ang="0">
                    <a:pos x="1948" y="2487"/>
                  </a:cxn>
                  <a:cxn ang="0">
                    <a:pos x="2011" y="2487"/>
                  </a:cxn>
                  <a:cxn ang="0">
                    <a:pos x="2074" y="2487"/>
                  </a:cxn>
                  <a:cxn ang="0">
                    <a:pos x="2137" y="2487"/>
                  </a:cxn>
                  <a:cxn ang="0">
                    <a:pos x="2200" y="2487"/>
                  </a:cxn>
                  <a:cxn ang="0">
                    <a:pos x="2263" y="2487"/>
                  </a:cxn>
                  <a:cxn ang="0">
                    <a:pos x="2326" y="2487"/>
                  </a:cxn>
                  <a:cxn ang="0">
                    <a:pos x="2389" y="2487"/>
                  </a:cxn>
                  <a:cxn ang="0">
                    <a:pos x="2452" y="2487"/>
                  </a:cxn>
                  <a:cxn ang="0">
                    <a:pos x="2515" y="2487"/>
                  </a:cxn>
                  <a:cxn ang="0">
                    <a:pos x="2578" y="2487"/>
                  </a:cxn>
                  <a:cxn ang="0">
                    <a:pos x="2641" y="2487"/>
                  </a:cxn>
                  <a:cxn ang="0">
                    <a:pos x="2704" y="2487"/>
                  </a:cxn>
                  <a:cxn ang="0">
                    <a:pos x="2767" y="2487"/>
                  </a:cxn>
                  <a:cxn ang="0">
                    <a:pos x="2830" y="2487"/>
                  </a:cxn>
                  <a:cxn ang="0">
                    <a:pos x="2893" y="2448"/>
                  </a:cxn>
                  <a:cxn ang="0">
                    <a:pos x="2956" y="2249"/>
                  </a:cxn>
                  <a:cxn ang="0">
                    <a:pos x="3019" y="2063"/>
                  </a:cxn>
                  <a:cxn ang="0">
                    <a:pos x="3082" y="1887"/>
                  </a:cxn>
                  <a:cxn ang="0">
                    <a:pos x="3145" y="1727"/>
                  </a:cxn>
                  <a:cxn ang="0">
                    <a:pos x="3208" y="1579"/>
                  </a:cxn>
                  <a:cxn ang="0">
                    <a:pos x="3271" y="1443"/>
                  </a:cxn>
                  <a:cxn ang="0">
                    <a:pos x="3334" y="1319"/>
                  </a:cxn>
                  <a:cxn ang="0">
                    <a:pos x="3397" y="1207"/>
                  </a:cxn>
                  <a:cxn ang="0">
                    <a:pos x="3460" y="1104"/>
                  </a:cxn>
                  <a:cxn ang="0">
                    <a:pos x="3523" y="1011"/>
                  </a:cxn>
                  <a:cxn ang="0">
                    <a:pos x="3586" y="927"/>
                  </a:cxn>
                  <a:cxn ang="0">
                    <a:pos x="3649" y="848"/>
                  </a:cxn>
                  <a:cxn ang="0">
                    <a:pos x="3712" y="777"/>
                  </a:cxn>
                  <a:cxn ang="0">
                    <a:pos x="3775" y="710"/>
                  </a:cxn>
                  <a:cxn ang="0">
                    <a:pos x="3838" y="648"/>
                  </a:cxn>
                  <a:cxn ang="0">
                    <a:pos x="3901" y="591"/>
                  </a:cxn>
                </a:cxnLst>
                <a:rect l="0" t="0" r="r" b="b"/>
                <a:pathLst>
                  <a:path w="3933" h="2487">
                    <a:moveTo>
                      <a:pt x="0" y="140"/>
                    </a:moveTo>
                    <a:lnTo>
                      <a:pt x="3" y="138"/>
                    </a:lnTo>
                    <a:lnTo>
                      <a:pt x="7" y="138"/>
                    </a:lnTo>
                    <a:lnTo>
                      <a:pt x="11" y="138"/>
                    </a:lnTo>
                    <a:lnTo>
                      <a:pt x="15" y="139"/>
                    </a:lnTo>
                    <a:lnTo>
                      <a:pt x="19" y="139"/>
                    </a:lnTo>
                    <a:lnTo>
                      <a:pt x="23" y="138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5" y="138"/>
                    </a:lnTo>
                    <a:lnTo>
                      <a:pt x="39" y="138"/>
                    </a:lnTo>
                    <a:lnTo>
                      <a:pt x="43" y="139"/>
                    </a:lnTo>
                    <a:lnTo>
                      <a:pt x="47" y="138"/>
                    </a:lnTo>
                    <a:lnTo>
                      <a:pt x="51" y="138"/>
                    </a:lnTo>
                    <a:lnTo>
                      <a:pt x="55" y="137"/>
                    </a:lnTo>
                    <a:lnTo>
                      <a:pt x="59" y="137"/>
                    </a:lnTo>
                    <a:lnTo>
                      <a:pt x="62" y="137"/>
                    </a:lnTo>
                    <a:lnTo>
                      <a:pt x="66" y="137"/>
                    </a:lnTo>
                    <a:lnTo>
                      <a:pt x="70" y="135"/>
                    </a:lnTo>
                    <a:lnTo>
                      <a:pt x="74" y="135"/>
                    </a:lnTo>
                    <a:lnTo>
                      <a:pt x="78" y="137"/>
                    </a:lnTo>
                    <a:lnTo>
                      <a:pt x="82" y="135"/>
                    </a:lnTo>
                    <a:lnTo>
                      <a:pt x="86" y="136"/>
                    </a:lnTo>
                    <a:lnTo>
                      <a:pt x="90" y="135"/>
                    </a:lnTo>
                    <a:lnTo>
                      <a:pt x="94" y="135"/>
                    </a:lnTo>
                    <a:lnTo>
                      <a:pt x="98" y="135"/>
                    </a:lnTo>
                    <a:lnTo>
                      <a:pt x="102" y="133"/>
                    </a:lnTo>
                    <a:lnTo>
                      <a:pt x="106" y="133"/>
                    </a:lnTo>
                    <a:lnTo>
                      <a:pt x="110" y="134"/>
                    </a:lnTo>
                    <a:lnTo>
                      <a:pt x="114" y="131"/>
                    </a:lnTo>
                    <a:lnTo>
                      <a:pt x="118" y="132"/>
                    </a:lnTo>
                    <a:lnTo>
                      <a:pt x="122" y="131"/>
                    </a:lnTo>
                    <a:lnTo>
                      <a:pt x="125" y="131"/>
                    </a:lnTo>
                    <a:lnTo>
                      <a:pt x="129" y="131"/>
                    </a:lnTo>
                    <a:lnTo>
                      <a:pt x="133" y="130"/>
                    </a:lnTo>
                    <a:lnTo>
                      <a:pt x="137" y="130"/>
                    </a:lnTo>
                    <a:lnTo>
                      <a:pt x="141" y="129"/>
                    </a:lnTo>
                    <a:lnTo>
                      <a:pt x="145" y="129"/>
                    </a:lnTo>
                    <a:lnTo>
                      <a:pt x="149" y="128"/>
                    </a:lnTo>
                    <a:lnTo>
                      <a:pt x="153" y="128"/>
                    </a:lnTo>
                    <a:lnTo>
                      <a:pt x="157" y="127"/>
                    </a:lnTo>
                    <a:lnTo>
                      <a:pt x="161" y="126"/>
                    </a:lnTo>
                    <a:lnTo>
                      <a:pt x="165" y="126"/>
                    </a:lnTo>
                    <a:lnTo>
                      <a:pt x="169" y="125"/>
                    </a:lnTo>
                    <a:lnTo>
                      <a:pt x="173" y="123"/>
                    </a:lnTo>
                    <a:lnTo>
                      <a:pt x="177" y="124"/>
                    </a:lnTo>
                    <a:lnTo>
                      <a:pt x="181" y="123"/>
                    </a:lnTo>
                    <a:lnTo>
                      <a:pt x="185" y="123"/>
                    </a:lnTo>
                    <a:lnTo>
                      <a:pt x="188" y="123"/>
                    </a:lnTo>
                    <a:lnTo>
                      <a:pt x="192" y="122"/>
                    </a:lnTo>
                    <a:lnTo>
                      <a:pt x="196" y="119"/>
                    </a:lnTo>
                    <a:lnTo>
                      <a:pt x="200" y="120"/>
                    </a:lnTo>
                    <a:lnTo>
                      <a:pt x="204" y="119"/>
                    </a:lnTo>
                    <a:lnTo>
                      <a:pt x="208" y="118"/>
                    </a:lnTo>
                    <a:lnTo>
                      <a:pt x="212" y="117"/>
                    </a:lnTo>
                    <a:lnTo>
                      <a:pt x="216" y="117"/>
                    </a:lnTo>
                    <a:lnTo>
                      <a:pt x="220" y="116"/>
                    </a:lnTo>
                    <a:lnTo>
                      <a:pt x="224" y="116"/>
                    </a:lnTo>
                    <a:lnTo>
                      <a:pt x="228" y="115"/>
                    </a:lnTo>
                    <a:lnTo>
                      <a:pt x="232" y="113"/>
                    </a:lnTo>
                    <a:lnTo>
                      <a:pt x="236" y="112"/>
                    </a:lnTo>
                    <a:lnTo>
                      <a:pt x="240" y="113"/>
                    </a:lnTo>
                    <a:lnTo>
                      <a:pt x="244" y="111"/>
                    </a:lnTo>
                    <a:lnTo>
                      <a:pt x="248" y="110"/>
                    </a:lnTo>
                    <a:lnTo>
                      <a:pt x="251" y="110"/>
                    </a:lnTo>
                    <a:lnTo>
                      <a:pt x="255" y="108"/>
                    </a:lnTo>
                    <a:lnTo>
                      <a:pt x="259" y="108"/>
                    </a:lnTo>
                    <a:lnTo>
                      <a:pt x="263" y="106"/>
                    </a:lnTo>
                    <a:lnTo>
                      <a:pt x="267" y="105"/>
                    </a:lnTo>
                    <a:lnTo>
                      <a:pt x="271" y="105"/>
                    </a:lnTo>
                    <a:lnTo>
                      <a:pt x="275" y="104"/>
                    </a:lnTo>
                    <a:lnTo>
                      <a:pt x="279" y="104"/>
                    </a:lnTo>
                    <a:lnTo>
                      <a:pt x="283" y="103"/>
                    </a:lnTo>
                    <a:lnTo>
                      <a:pt x="287" y="100"/>
                    </a:lnTo>
                    <a:lnTo>
                      <a:pt x="291" y="101"/>
                    </a:lnTo>
                    <a:lnTo>
                      <a:pt x="295" y="99"/>
                    </a:lnTo>
                    <a:lnTo>
                      <a:pt x="299" y="97"/>
                    </a:lnTo>
                    <a:lnTo>
                      <a:pt x="303" y="98"/>
                    </a:lnTo>
                    <a:lnTo>
                      <a:pt x="307" y="95"/>
                    </a:lnTo>
                    <a:lnTo>
                      <a:pt x="311" y="95"/>
                    </a:lnTo>
                    <a:lnTo>
                      <a:pt x="314" y="94"/>
                    </a:lnTo>
                    <a:lnTo>
                      <a:pt x="318" y="94"/>
                    </a:lnTo>
                    <a:lnTo>
                      <a:pt x="322" y="91"/>
                    </a:lnTo>
                    <a:lnTo>
                      <a:pt x="326" y="90"/>
                    </a:lnTo>
                    <a:lnTo>
                      <a:pt x="330" y="89"/>
                    </a:lnTo>
                    <a:lnTo>
                      <a:pt x="334" y="88"/>
                    </a:lnTo>
                    <a:lnTo>
                      <a:pt x="338" y="87"/>
                    </a:lnTo>
                    <a:lnTo>
                      <a:pt x="342" y="85"/>
                    </a:lnTo>
                    <a:lnTo>
                      <a:pt x="346" y="84"/>
                    </a:lnTo>
                    <a:lnTo>
                      <a:pt x="350" y="83"/>
                    </a:lnTo>
                    <a:lnTo>
                      <a:pt x="354" y="82"/>
                    </a:lnTo>
                    <a:lnTo>
                      <a:pt x="358" y="82"/>
                    </a:lnTo>
                    <a:lnTo>
                      <a:pt x="362" y="80"/>
                    </a:lnTo>
                    <a:lnTo>
                      <a:pt x="366" y="80"/>
                    </a:lnTo>
                    <a:lnTo>
                      <a:pt x="370" y="78"/>
                    </a:lnTo>
                    <a:lnTo>
                      <a:pt x="374" y="76"/>
                    </a:lnTo>
                    <a:lnTo>
                      <a:pt x="377" y="76"/>
                    </a:lnTo>
                    <a:lnTo>
                      <a:pt x="381" y="74"/>
                    </a:lnTo>
                    <a:lnTo>
                      <a:pt x="385" y="72"/>
                    </a:lnTo>
                    <a:lnTo>
                      <a:pt x="389" y="72"/>
                    </a:lnTo>
                    <a:lnTo>
                      <a:pt x="393" y="70"/>
                    </a:lnTo>
                    <a:lnTo>
                      <a:pt x="397" y="68"/>
                    </a:lnTo>
                    <a:lnTo>
                      <a:pt x="401" y="69"/>
                    </a:lnTo>
                    <a:lnTo>
                      <a:pt x="405" y="67"/>
                    </a:lnTo>
                    <a:lnTo>
                      <a:pt x="409" y="65"/>
                    </a:lnTo>
                    <a:lnTo>
                      <a:pt x="413" y="64"/>
                    </a:lnTo>
                    <a:lnTo>
                      <a:pt x="417" y="63"/>
                    </a:lnTo>
                    <a:lnTo>
                      <a:pt x="421" y="61"/>
                    </a:lnTo>
                    <a:lnTo>
                      <a:pt x="425" y="60"/>
                    </a:lnTo>
                    <a:lnTo>
                      <a:pt x="429" y="59"/>
                    </a:lnTo>
                    <a:lnTo>
                      <a:pt x="433" y="57"/>
                    </a:lnTo>
                    <a:lnTo>
                      <a:pt x="437" y="56"/>
                    </a:lnTo>
                    <a:lnTo>
                      <a:pt x="440" y="55"/>
                    </a:lnTo>
                    <a:lnTo>
                      <a:pt x="444" y="53"/>
                    </a:lnTo>
                    <a:lnTo>
                      <a:pt x="448" y="52"/>
                    </a:lnTo>
                    <a:lnTo>
                      <a:pt x="452" y="50"/>
                    </a:lnTo>
                    <a:lnTo>
                      <a:pt x="456" y="50"/>
                    </a:lnTo>
                    <a:lnTo>
                      <a:pt x="460" y="48"/>
                    </a:lnTo>
                    <a:lnTo>
                      <a:pt x="464" y="48"/>
                    </a:lnTo>
                    <a:lnTo>
                      <a:pt x="468" y="46"/>
                    </a:lnTo>
                    <a:lnTo>
                      <a:pt x="472" y="44"/>
                    </a:lnTo>
                    <a:lnTo>
                      <a:pt x="476" y="43"/>
                    </a:lnTo>
                    <a:lnTo>
                      <a:pt x="480" y="41"/>
                    </a:lnTo>
                    <a:lnTo>
                      <a:pt x="484" y="40"/>
                    </a:lnTo>
                    <a:lnTo>
                      <a:pt x="488" y="38"/>
                    </a:lnTo>
                    <a:lnTo>
                      <a:pt x="492" y="38"/>
                    </a:lnTo>
                    <a:lnTo>
                      <a:pt x="496" y="36"/>
                    </a:lnTo>
                    <a:lnTo>
                      <a:pt x="499" y="36"/>
                    </a:lnTo>
                    <a:lnTo>
                      <a:pt x="503" y="33"/>
                    </a:lnTo>
                    <a:lnTo>
                      <a:pt x="507" y="33"/>
                    </a:lnTo>
                    <a:lnTo>
                      <a:pt x="511" y="31"/>
                    </a:lnTo>
                    <a:lnTo>
                      <a:pt x="515" y="30"/>
                    </a:lnTo>
                    <a:lnTo>
                      <a:pt x="519" y="28"/>
                    </a:lnTo>
                    <a:lnTo>
                      <a:pt x="523" y="28"/>
                    </a:lnTo>
                    <a:lnTo>
                      <a:pt x="527" y="25"/>
                    </a:lnTo>
                    <a:lnTo>
                      <a:pt x="531" y="25"/>
                    </a:lnTo>
                    <a:lnTo>
                      <a:pt x="535" y="23"/>
                    </a:lnTo>
                    <a:lnTo>
                      <a:pt x="539" y="23"/>
                    </a:lnTo>
                    <a:lnTo>
                      <a:pt x="543" y="21"/>
                    </a:lnTo>
                    <a:lnTo>
                      <a:pt x="547" y="20"/>
                    </a:lnTo>
                    <a:lnTo>
                      <a:pt x="551" y="20"/>
                    </a:lnTo>
                    <a:lnTo>
                      <a:pt x="555" y="18"/>
                    </a:lnTo>
                    <a:lnTo>
                      <a:pt x="559" y="17"/>
                    </a:lnTo>
                    <a:lnTo>
                      <a:pt x="562" y="16"/>
                    </a:lnTo>
                    <a:lnTo>
                      <a:pt x="566" y="15"/>
                    </a:lnTo>
                    <a:lnTo>
                      <a:pt x="570" y="13"/>
                    </a:lnTo>
                    <a:lnTo>
                      <a:pt x="574" y="13"/>
                    </a:lnTo>
                    <a:lnTo>
                      <a:pt x="578" y="12"/>
                    </a:lnTo>
                    <a:lnTo>
                      <a:pt x="582" y="11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0"/>
                    </a:lnTo>
                    <a:lnTo>
                      <a:pt x="598" y="8"/>
                    </a:lnTo>
                    <a:lnTo>
                      <a:pt x="602" y="6"/>
                    </a:lnTo>
                    <a:lnTo>
                      <a:pt x="606" y="6"/>
                    </a:lnTo>
                    <a:lnTo>
                      <a:pt x="610" y="6"/>
                    </a:lnTo>
                    <a:lnTo>
                      <a:pt x="614" y="5"/>
                    </a:lnTo>
                    <a:lnTo>
                      <a:pt x="618" y="5"/>
                    </a:lnTo>
                    <a:lnTo>
                      <a:pt x="622" y="4"/>
                    </a:lnTo>
                    <a:lnTo>
                      <a:pt x="625" y="3"/>
                    </a:lnTo>
                    <a:lnTo>
                      <a:pt x="629" y="2"/>
                    </a:lnTo>
                    <a:lnTo>
                      <a:pt x="633" y="3"/>
                    </a:lnTo>
                    <a:lnTo>
                      <a:pt x="637" y="3"/>
                    </a:lnTo>
                    <a:lnTo>
                      <a:pt x="641" y="2"/>
                    </a:lnTo>
                    <a:lnTo>
                      <a:pt x="645" y="2"/>
                    </a:lnTo>
                    <a:lnTo>
                      <a:pt x="649" y="2"/>
                    </a:lnTo>
                    <a:lnTo>
                      <a:pt x="653" y="0"/>
                    </a:lnTo>
                    <a:lnTo>
                      <a:pt x="657" y="2"/>
                    </a:lnTo>
                    <a:lnTo>
                      <a:pt x="661" y="1"/>
                    </a:lnTo>
                    <a:lnTo>
                      <a:pt x="665" y="1"/>
                    </a:lnTo>
                    <a:lnTo>
                      <a:pt x="669" y="2"/>
                    </a:lnTo>
                    <a:lnTo>
                      <a:pt x="673" y="1"/>
                    </a:lnTo>
                    <a:lnTo>
                      <a:pt x="677" y="0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2"/>
                    </a:lnTo>
                    <a:lnTo>
                      <a:pt x="692" y="2"/>
                    </a:lnTo>
                    <a:lnTo>
                      <a:pt x="696" y="3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5"/>
                    </a:lnTo>
                    <a:lnTo>
                      <a:pt x="712" y="7"/>
                    </a:lnTo>
                    <a:lnTo>
                      <a:pt x="716" y="7"/>
                    </a:lnTo>
                    <a:lnTo>
                      <a:pt x="720" y="9"/>
                    </a:lnTo>
                    <a:lnTo>
                      <a:pt x="724" y="11"/>
                    </a:lnTo>
                    <a:lnTo>
                      <a:pt x="728" y="11"/>
                    </a:lnTo>
                    <a:lnTo>
                      <a:pt x="732" y="12"/>
                    </a:lnTo>
                    <a:lnTo>
                      <a:pt x="736" y="14"/>
                    </a:lnTo>
                    <a:lnTo>
                      <a:pt x="740" y="16"/>
                    </a:lnTo>
                    <a:lnTo>
                      <a:pt x="744" y="19"/>
                    </a:lnTo>
                    <a:lnTo>
                      <a:pt x="748" y="20"/>
                    </a:lnTo>
                    <a:lnTo>
                      <a:pt x="751" y="21"/>
                    </a:lnTo>
                    <a:lnTo>
                      <a:pt x="755" y="23"/>
                    </a:lnTo>
                    <a:lnTo>
                      <a:pt x="759" y="26"/>
                    </a:lnTo>
                    <a:lnTo>
                      <a:pt x="763" y="28"/>
                    </a:lnTo>
                    <a:lnTo>
                      <a:pt x="767" y="29"/>
                    </a:lnTo>
                    <a:lnTo>
                      <a:pt x="771" y="33"/>
                    </a:lnTo>
                    <a:lnTo>
                      <a:pt x="775" y="34"/>
                    </a:lnTo>
                    <a:lnTo>
                      <a:pt x="779" y="38"/>
                    </a:lnTo>
                    <a:lnTo>
                      <a:pt x="783" y="39"/>
                    </a:lnTo>
                    <a:lnTo>
                      <a:pt x="787" y="43"/>
                    </a:lnTo>
                    <a:lnTo>
                      <a:pt x="791" y="46"/>
                    </a:lnTo>
                    <a:lnTo>
                      <a:pt x="795" y="49"/>
                    </a:lnTo>
                    <a:lnTo>
                      <a:pt x="799" y="53"/>
                    </a:lnTo>
                    <a:lnTo>
                      <a:pt x="803" y="56"/>
                    </a:lnTo>
                    <a:lnTo>
                      <a:pt x="807" y="60"/>
                    </a:lnTo>
                    <a:lnTo>
                      <a:pt x="811" y="62"/>
                    </a:lnTo>
                    <a:lnTo>
                      <a:pt x="814" y="66"/>
                    </a:lnTo>
                    <a:lnTo>
                      <a:pt x="818" y="71"/>
                    </a:lnTo>
                    <a:lnTo>
                      <a:pt x="822" y="75"/>
                    </a:lnTo>
                    <a:lnTo>
                      <a:pt x="826" y="78"/>
                    </a:lnTo>
                    <a:lnTo>
                      <a:pt x="830" y="84"/>
                    </a:lnTo>
                    <a:lnTo>
                      <a:pt x="834" y="89"/>
                    </a:lnTo>
                    <a:lnTo>
                      <a:pt x="838" y="92"/>
                    </a:lnTo>
                    <a:lnTo>
                      <a:pt x="842" y="96"/>
                    </a:lnTo>
                    <a:lnTo>
                      <a:pt x="846" y="102"/>
                    </a:lnTo>
                    <a:lnTo>
                      <a:pt x="850" y="108"/>
                    </a:lnTo>
                    <a:lnTo>
                      <a:pt x="854" y="112"/>
                    </a:lnTo>
                    <a:lnTo>
                      <a:pt x="858" y="117"/>
                    </a:lnTo>
                    <a:lnTo>
                      <a:pt x="862" y="122"/>
                    </a:lnTo>
                    <a:lnTo>
                      <a:pt x="866" y="128"/>
                    </a:lnTo>
                    <a:lnTo>
                      <a:pt x="870" y="134"/>
                    </a:lnTo>
                    <a:lnTo>
                      <a:pt x="874" y="139"/>
                    </a:lnTo>
                    <a:lnTo>
                      <a:pt x="877" y="145"/>
                    </a:lnTo>
                    <a:lnTo>
                      <a:pt x="881" y="151"/>
                    </a:lnTo>
                    <a:lnTo>
                      <a:pt x="885" y="158"/>
                    </a:lnTo>
                    <a:lnTo>
                      <a:pt x="889" y="163"/>
                    </a:lnTo>
                    <a:lnTo>
                      <a:pt x="893" y="169"/>
                    </a:lnTo>
                    <a:lnTo>
                      <a:pt x="897" y="177"/>
                    </a:lnTo>
                    <a:lnTo>
                      <a:pt x="901" y="184"/>
                    </a:lnTo>
                    <a:lnTo>
                      <a:pt x="905" y="191"/>
                    </a:lnTo>
                    <a:lnTo>
                      <a:pt x="909" y="197"/>
                    </a:lnTo>
                    <a:lnTo>
                      <a:pt x="913" y="205"/>
                    </a:lnTo>
                    <a:lnTo>
                      <a:pt x="917" y="213"/>
                    </a:lnTo>
                    <a:lnTo>
                      <a:pt x="921" y="219"/>
                    </a:lnTo>
                    <a:lnTo>
                      <a:pt x="925" y="227"/>
                    </a:lnTo>
                    <a:lnTo>
                      <a:pt x="929" y="235"/>
                    </a:lnTo>
                    <a:lnTo>
                      <a:pt x="933" y="244"/>
                    </a:lnTo>
                    <a:lnTo>
                      <a:pt x="937" y="253"/>
                    </a:lnTo>
                    <a:lnTo>
                      <a:pt x="940" y="261"/>
                    </a:lnTo>
                    <a:lnTo>
                      <a:pt x="944" y="269"/>
                    </a:lnTo>
                    <a:lnTo>
                      <a:pt x="948" y="278"/>
                    </a:lnTo>
                    <a:lnTo>
                      <a:pt x="952" y="287"/>
                    </a:lnTo>
                    <a:lnTo>
                      <a:pt x="956" y="297"/>
                    </a:lnTo>
                    <a:lnTo>
                      <a:pt x="960" y="305"/>
                    </a:lnTo>
                    <a:lnTo>
                      <a:pt x="964" y="315"/>
                    </a:lnTo>
                    <a:lnTo>
                      <a:pt x="968" y="325"/>
                    </a:lnTo>
                    <a:lnTo>
                      <a:pt x="972" y="334"/>
                    </a:lnTo>
                    <a:lnTo>
                      <a:pt x="976" y="344"/>
                    </a:lnTo>
                    <a:lnTo>
                      <a:pt x="980" y="353"/>
                    </a:lnTo>
                    <a:lnTo>
                      <a:pt x="984" y="364"/>
                    </a:lnTo>
                    <a:lnTo>
                      <a:pt x="988" y="374"/>
                    </a:lnTo>
                    <a:lnTo>
                      <a:pt x="992" y="386"/>
                    </a:lnTo>
                    <a:lnTo>
                      <a:pt x="996" y="395"/>
                    </a:lnTo>
                    <a:lnTo>
                      <a:pt x="999" y="407"/>
                    </a:lnTo>
                    <a:lnTo>
                      <a:pt x="1003" y="418"/>
                    </a:lnTo>
                    <a:lnTo>
                      <a:pt x="1007" y="428"/>
                    </a:lnTo>
                    <a:lnTo>
                      <a:pt x="1011" y="439"/>
                    </a:lnTo>
                    <a:lnTo>
                      <a:pt x="1015" y="453"/>
                    </a:lnTo>
                    <a:lnTo>
                      <a:pt x="1019" y="463"/>
                    </a:lnTo>
                    <a:lnTo>
                      <a:pt x="1023" y="475"/>
                    </a:lnTo>
                    <a:lnTo>
                      <a:pt x="1027" y="486"/>
                    </a:lnTo>
                    <a:lnTo>
                      <a:pt x="1031" y="498"/>
                    </a:lnTo>
                    <a:lnTo>
                      <a:pt x="1035" y="512"/>
                    </a:lnTo>
                    <a:lnTo>
                      <a:pt x="1039" y="524"/>
                    </a:lnTo>
                    <a:lnTo>
                      <a:pt x="1043" y="536"/>
                    </a:lnTo>
                    <a:lnTo>
                      <a:pt x="1047" y="549"/>
                    </a:lnTo>
                    <a:lnTo>
                      <a:pt x="1051" y="561"/>
                    </a:lnTo>
                    <a:lnTo>
                      <a:pt x="1055" y="575"/>
                    </a:lnTo>
                    <a:lnTo>
                      <a:pt x="1059" y="587"/>
                    </a:lnTo>
                    <a:lnTo>
                      <a:pt x="1062" y="602"/>
                    </a:lnTo>
                    <a:lnTo>
                      <a:pt x="1066" y="614"/>
                    </a:lnTo>
                    <a:lnTo>
                      <a:pt x="1070" y="629"/>
                    </a:lnTo>
                    <a:lnTo>
                      <a:pt x="1074" y="642"/>
                    </a:lnTo>
                    <a:lnTo>
                      <a:pt x="1078" y="657"/>
                    </a:lnTo>
                    <a:lnTo>
                      <a:pt x="1082" y="671"/>
                    </a:lnTo>
                    <a:lnTo>
                      <a:pt x="1086" y="686"/>
                    </a:lnTo>
                    <a:lnTo>
                      <a:pt x="1090" y="699"/>
                    </a:lnTo>
                    <a:lnTo>
                      <a:pt x="1094" y="714"/>
                    </a:lnTo>
                    <a:lnTo>
                      <a:pt x="1098" y="729"/>
                    </a:lnTo>
                    <a:lnTo>
                      <a:pt x="1102" y="744"/>
                    </a:lnTo>
                    <a:lnTo>
                      <a:pt x="1106" y="760"/>
                    </a:lnTo>
                    <a:lnTo>
                      <a:pt x="1110" y="774"/>
                    </a:lnTo>
                    <a:lnTo>
                      <a:pt x="1114" y="790"/>
                    </a:lnTo>
                    <a:lnTo>
                      <a:pt x="1118" y="805"/>
                    </a:lnTo>
                    <a:lnTo>
                      <a:pt x="1122" y="821"/>
                    </a:lnTo>
                    <a:lnTo>
                      <a:pt x="1125" y="837"/>
                    </a:lnTo>
                    <a:lnTo>
                      <a:pt x="1129" y="853"/>
                    </a:lnTo>
                    <a:lnTo>
                      <a:pt x="1133" y="870"/>
                    </a:lnTo>
                    <a:lnTo>
                      <a:pt x="1137" y="885"/>
                    </a:lnTo>
                    <a:lnTo>
                      <a:pt x="1141" y="901"/>
                    </a:lnTo>
                    <a:lnTo>
                      <a:pt x="1145" y="917"/>
                    </a:lnTo>
                    <a:lnTo>
                      <a:pt x="1149" y="934"/>
                    </a:lnTo>
                    <a:lnTo>
                      <a:pt x="1153" y="951"/>
                    </a:lnTo>
                    <a:lnTo>
                      <a:pt x="1157" y="967"/>
                    </a:lnTo>
                    <a:lnTo>
                      <a:pt x="1161" y="984"/>
                    </a:lnTo>
                    <a:lnTo>
                      <a:pt x="1165" y="1002"/>
                    </a:lnTo>
                    <a:lnTo>
                      <a:pt x="1169" y="1021"/>
                    </a:lnTo>
                    <a:lnTo>
                      <a:pt x="1173" y="1037"/>
                    </a:lnTo>
                    <a:lnTo>
                      <a:pt x="1177" y="1055"/>
                    </a:lnTo>
                    <a:lnTo>
                      <a:pt x="1181" y="1071"/>
                    </a:lnTo>
                    <a:lnTo>
                      <a:pt x="1185" y="1090"/>
                    </a:lnTo>
                    <a:lnTo>
                      <a:pt x="1188" y="1108"/>
                    </a:lnTo>
                    <a:lnTo>
                      <a:pt x="1192" y="1127"/>
                    </a:lnTo>
                    <a:lnTo>
                      <a:pt x="1196" y="1144"/>
                    </a:lnTo>
                    <a:lnTo>
                      <a:pt x="1200" y="1162"/>
                    </a:lnTo>
                    <a:lnTo>
                      <a:pt x="1204" y="1181"/>
                    </a:lnTo>
                    <a:lnTo>
                      <a:pt x="1208" y="1201"/>
                    </a:lnTo>
                    <a:lnTo>
                      <a:pt x="1212" y="1219"/>
                    </a:lnTo>
                    <a:lnTo>
                      <a:pt x="1216" y="1237"/>
                    </a:lnTo>
                    <a:lnTo>
                      <a:pt x="1220" y="1255"/>
                    </a:lnTo>
                    <a:lnTo>
                      <a:pt x="1224" y="1274"/>
                    </a:lnTo>
                    <a:lnTo>
                      <a:pt x="1228" y="1293"/>
                    </a:lnTo>
                    <a:lnTo>
                      <a:pt x="1232" y="1312"/>
                    </a:lnTo>
                    <a:lnTo>
                      <a:pt x="1236" y="1331"/>
                    </a:lnTo>
                    <a:lnTo>
                      <a:pt x="1240" y="1351"/>
                    </a:lnTo>
                    <a:lnTo>
                      <a:pt x="1244" y="1370"/>
                    </a:lnTo>
                    <a:lnTo>
                      <a:pt x="1248" y="1390"/>
                    </a:lnTo>
                    <a:lnTo>
                      <a:pt x="1251" y="1409"/>
                    </a:lnTo>
                    <a:lnTo>
                      <a:pt x="1255" y="1429"/>
                    </a:lnTo>
                    <a:lnTo>
                      <a:pt x="1259" y="1449"/>
                    </a:lnTo>
                    <a:lnTo>
                      <a:pt x="1263" y="1469"/>
                    </a:lnTo>
                    <a:lnTo>
                      <a:pt x="1267" y="1488"/>
                    </a:lnTo>
                    <a:lnTo>
                      <a:pt x="1271" y="1509"/>
                    </a:lnTo>
                    <a:lnTo>
                      <a:pt x="1275" y="1528"/>
                    </a:lnTo>
                    <a:lnTo>
                      <a:pt x="1279" y="1549"/>
                    </a:lnTo>
                    <a:lnTo>
                      <a:pt x="1283" y="1568"/>
                    </a:lnTo>
                    <a:lnTo>
                      <a:pt x="1287" y="1588"/>
                    </a:lnTo>
                    <a:lnTo>
                      <a:pt x="1291" y="1610"/>
                    </a:lnTo>
                    <a:lnTo>
                      <a:pt x="1295" y="1630"/>
                    </a:lnTo>
                    <a:lnTo>
                      <a:pt x="1299" y="1651"/>
                    </a:lnTo>
                    <a:lnTo>
                      <a:pt x="1303" y="1672"/>
                    </a:lnTo>
                    <a:lnTo>
                      <a:pt x="1307" y="1691"/>
                    </a:lnTo>
                    <a:lnTo>
                      <a:pt x="1311" y="1712"/>
                    </a:lnTo>
                    <a:lnTo>
                      <a:pt x="1314" y="1733"/>
                    </a:lnTo>
                    <a:lnTo>
                      <a:pt x="1318" y="1753"/>
                    </a:lnTo>
                    <a:lnTo>
                      <a:pt x="1322" y="1774"/>
                    </a:lnTo>
                    <a:lnTo>
                      <a:pt x="1326" y="1796"/>
                    </a:lnTo>
                    <a:lnTo>
                      <a:pt x="1330" y="1817"/>
                    </a:lnTo>
                    <a:lnTo>
                      <a:pt x="1334" y="1837"/>
                    </a:lnTo>
                    <a:lnTo>
                      <a:pt x="1338" y="1859"/>
                    </a:lnTo>
                    <a:lnTo>
                      <a:pt x="1342" y="1879"/>
                    </a:lnTo>
                    <a:lnTo>
                      <a:pt x="1346" y="1901"/>
                    </a:lnTo>
                    <a:lnTo>
                      <a:pt x="1350" y="1921"/>
                    </a:lnTo>
                    <a:lnTo>
                      <a:pt x="1354" y="1943"/>
                    </a:lnTo>
                    <a:lnTo>
                      <a:pt x="1358" y="1964"/>
                    </a:lnTo>
                    <a:lnTo>
                      <a:pt x="1362" y="1985"/>
                    </a:lnTo>
                    <a:lnTo>
                      <a:pt x="1366" y="2007"/>
                    </a:lnTo>
                    <a:lnTo>
                      <a:pt x="1370" y="2027"/>
                    </a:lnTo>
                    <a:lnTo>
                      <a:pt x="1374" y="2049"/>
                    </a:lnTo>
                    <a:lnTo>
                      <a:pt x="1377" y="2071"/>
                    </a:lnTo>
                    <a:lnTo>
                      <a:pt x="1381" y="2092"/>
                    </a:lnTo>
                    <a:lnTo>
                      <a:pt x="1385" y="2113"/>
                    </a:lnTo>
                    <a:lnTo>
                      <a:pt x="1389" y="2135"/>
                    </a:lnTo>
                    <a:lnTo>
                      <a:pt x="1393" y="2157"/>
                    </a:lnTo>
                    <a:lnTo>
                      <a:pt x="1397" y="2178"/>
                    </a:lnTo>
                    <a:lnTo>
                      <a:pt x="1401" y="2199"/>
                    </a:lnTo>
                    <a:lnTo>
                      <a:pt x="1405" y="2219"/>
                    </a:lnTo>
                    <a:lnTo>
                      <a:pt x="1409" y="2242"/>
                    </a:lnTo>
                    <a:lnTo>
                      <a:pt x="1413" y="2263"/>
                    </a:lnTo>
                    <a:lnTo>
                      <a:pt x="1417" y="2285"/>
                    </a:lnTo>
                    <a:lnTo>
                      <a:pt x="1421" y="2305"/>
                    </a:lnTo>
                    <a:lnTo>
                      <a:pt x="1425" y="2327"/>
                    </a:lnTo>
                    <a:lnTo>
                      <a:pt x="1429" y="2348"/>
                    </a:lnTo>
                    <a:lnTo>
                      <a:pt x="1433" y="2370"/>
                    </a:lnTo>
                    <a:lnTo>
                      <a:pt x="1437" y="2391"/>
                    </a:lnTo>
                    <a:lnTo>
                      <a:pt x="1440" y="2412"/>
                    </a:lnTo>
                    <a:lnTo>
                      <a:pt x="1444" y="2434"/>
                    </a:lnTo>
                    <a:lnTo>
                      <a:pt x="1448" y="2455"/>
                    </a:lnTo>
                    <a:lnTo>
                      <a:pt x="1452" y="2476"/>
                    </a:lnTo>
                    <a:lnTo>
                      <a:pt x="1456" y="2487"/>
                    </a:lnTo>
                    <a:lnTo>
                      <a:pt x="1460" y="2487"/>
                    </a:lnTo>
                    <a:lnTo>
                      <a:pt x="1464" y="2487"/>
                    </a:lnTo>
                    <a:lnTo>
                      <a:pt x="1468" y="2487"/>
                    </a:lnTo>
                    <a:lnTo>
                      <a:pt x="1472" y="2487"/>
                    </a:lnTo>
                    <a:lnTo>
                      <a:pt x="1476" y="2487"/>
                    </a:lnTo>
                    <a:lnTo>
                      <a:pt x="1480" y="2487"/>
                    </a:lnTo>
                    <a:lnTo>
                      <a:pt x="1484" y="2487"/>
                    </a:lnTo>
                    <a:lnTo>
                      <a:pt x="1488" y="2487"/>
                    </a:lnTo>
                    <a:lnTo>
                      <a:pt x="1492" y="2487"/>
                    </a:lnTo>
                    <a:lnTo>
                      <a:pt x="1496" y="2487"/>
                    </a:lnTo>
                    <a:lnTo>
                      <a:pt x="1499" y="2487"/>
                    </a:lnTo>
                    <a:lnTo>
                      <a:pt x="1503" y="2487"/>
                    </a:lnTo>
                    <a:lnTo>
                      <a:pt x="1507" y="2487"/>
                    </a:lnTo>
                    <a:lnTo>
                      <a:pt x="1511" y="2487"/>
                    </a:lnTo>
                    <a:lnTo>
                      <a:pt x="1515" y="2487"/>
                    </a:lnTo>
                    <a:lnTo>
                      <a:pt x="1519" y="2487"/>
                    </a:lnTo>
                    <a:lnTo>
                      <a:pt x="1523" y="2487"/>
                    </a:lnTo>
                    <a:lnTo>
                      <a:pt x="1527" y="2487"/>
                    </a:lnTo>
                    <a:lnTo>
                      <a:pt x="1531" y="2487"/>
                    </a:lnTo>
                    <a:lnTo>
                      <a:pt x="1535" y="2487"/>
                    </a:lnTo>
                    <a:lnTo>
                      <a:pt x="1539" y="2487"/>
                    </a:lnTo>
                    <a:lnTo>
                      <a:pt x="1543" y="2487"/>
                    </a:lnTo>
                    <a:lnTo>
                      <a:pt x="1547" y="2487"/>
                    </a:lnTo>
                    <a:lnTo>
                      <a:pt x="1551" y="2487"/>
                    </a:lnTo>
                    <a:lnTo>
                      <a:pt x="1555" y="2487"/>
                    </a:lnTo>
                    <a:lnTo>
                      <a:pt x="1559" y="2487"/>
                    </a:lnTo>
                    <a:lnTo>
                      <a:pt x="1562" y="2487"/>
                    </a:lnTo>
                    <a:lnTo>
                      <a:pt x="1566" y="2487"/>
                    </a:lnTo>
                    <a:lnTo>
                      <a:pt x="1570" y="2487"/>
                    </a:lnTo>
                    <a:lnTo>
                      <a:pt x="1574" y="2487"/>
                    </a:lnTo>
                    <a:lnTo>
                      <a:pt x="1578" y="2487"/>
                    </a:lnTo>
                    <a:lnTo>
                      <a:pt x="1582" y="2487"/>
                    </a:lnTo>
                    <a:lnTo>
                      <a:pt x="1586" y="2487"/>
                    </a:lnTo>
                    <a:lnTo>
                      <a:pt x="1590" y="2487"/>
                    </a:lnTo>
                    <a:lnTo>
                      <a:pt x="1594" y="2487"/>
                    </a:lnTo>
                    <a:lnTo>
                      <a:pt x="1598" y="2487"/>
                    </a:lnTo>
                    <a:lnTo>
                      <a:pt x="1602" y="2487"/>
                    </a:lnTo>
                    <a:lnTo>
                      <a:pt x="1606" y="2487"/>
                    </a:lnTo>
                    <a:lnTo>
                      <a:pt x="1610" y="2487"/>
                    </a:lnTo>
                    <a:lnTo>
                      <a:pt x="1614" y="2487"/>
                    </a:lnTo>
                    <a:lnTo>
                      <a:pt x="1618" y="2487"/>
                    </a:lnTo>
                    <a:lnTo>
                      <a:pt x="1622" y="2487"/>
                    </a:lnTo>
                    <a:lnTo>
                      <a:pt x="1625" y="2487"/>
                    </a:lnTo>
                    <a:lnTo>
                      <a:pt x="1629" y="2487"/>
                    </a:lnTo>
                    <a:lnTo>
                      <a:pt x="1633" y="2487"/>
                    </a:lnTo>
                    <a:lnTo>
                      <a:pt x="1637" y="2487"/>
                    </a:lnTo>
                    <a:lnTo>
                      <a:pt x="1641" y="2487"/>
                    </a:lnTo>
                    <a:lnTo>
                      <a:pt x="1645" y="2487"/>
                    </a:lnTo>
                    <a:lnTo>
                      <a:pt x="1649" y="2487"/>
                    </a:lnTo>
                    <a:lnTo>
                      <a:pt x="1653" y="2487"/>
                    </a:lnTo>
                    <a:lnTo>
                      <a:pt x="1657" y="2487"/>
                    </a:lnTo>
                    <a:lnTo>
                      <a:pt x="1661" y="2487"/>
                    </a:lnTo>
                    <a:lnTo>
                      <a:pt x="1665" y="2487"/>
                    </a:lnTo>
                    <a:lnTo>
                      <a:pt x="1669" y="2487"/>
                    </a:lnTo>
                    <a:lnTo>
                      <a:pt x="1673" y="2487"/>
                    </a:lnTo>
                    <a:lnTo>
                      <a:pt x="1677" y="2487"/>
                    </a:lnTo>
                    <a:lnTo>
                      <a:pt x="1681" y="2487"/>
                    </a:lnTo>
                    <a:lnTo>
                      <a:pt x="1685" y="2487"/>
                    </a:lnTo>
                    <a:lnTo>
                      <a:pt x="1688" y="2487"/>
                    </a:lnTo>
                    <a:lnTo>
                      <a:pt x="1692" y="2487"/>
                    </a:lnTo>
                    <a:lnTo>
                      <a:pt x="1696" y="2487"/>
                    </a:lnTo>
                    <a:lnTo>
                      <a:pt x="1700" y="2487"/>
                    </a:lnTo>
                    <a:lnTo>
                      <a:pt x="1704" y="2487"/>
                    </a:lnTo>
                    <a:lnTo>
                      <a:pt x="1708" y="2487"/>
                    </a:lnTo>
                    <a:lnTo>
                      <a:pt x="1712" y="2487"/>
                    </a:lnTo>
                    <a:lnTo>
                      <a:pt x="1716" y="2487"/>
                    </a:lnTo>
                    <a:lnTo>
                      <a:pt x="1720" y="2487"/>
                    </a:lnTo>
                    <a:lnTo>
                      <a:pt x="1724" y="2487"/>
                    </a:lnTo>
                    <a:lnTo>
                      <a:pt x="1728" y="2487"/>
                    </a:lnTo>
                    <a:lnTo>
                      <a:pt x="1732" y="2487"/>
                    </a:lnTo>
                    <a:lnTo>
                      <a:pt x="1736" y="2487"/>
                    </a:lnTo>
                    <a:lnTo>
                      <a:pt x="1740" y="2487"/>
                    </a:lnTo>
                    <a:lnTo>
                      <a:pt x="1744" y="2487"/>
                    </a:lnTo>
                    <a:lnTo>
                      <a:pt x="1748" y="2487"/>
                    </a:lnTo>
                    <a:lnTo>
                      <a:pt x="1751" y="2487"/>
                    </a:lnTo>
                    <a:lnTo>
                      <a:pt x="1755" y="2487"/>
                    </a:lnTo>
                    <a:lnTo>
                      <a:pt x="1759" y="2487"/>
                    </a:lnTo>
                    <a:lnTo>
                      <a:pt x="1763" y="2487"/>
                    </a:lnTo>
                    <a:lnTo>
                      <a:pt x="1767" y="2487"/>
                    </a:lnTo>
                    <a:lnTo>
                      <a:pt x="1771" y="2487"/>
                    </a:lnTo>
                    <a:lnTo>
                      <a:pt x="1775" y="2487"/>
                    </a:lnTo>
                    <a:lnTo>
                      <a:pt x="1779" y="2487"/>
                    </a:lnTo>
                    <a:lnTo>
                      <a:pt x="1783" y="2487"/>
                    </a:lnTo>
                    <a:lnTo>
                      <a:pt x="1787" y="2487"/>
                    </a:lnTo>
                    <a:lnTo>
                      <a:pt x="1791" y="2487"/>
                    </a:lnTo>
                    <a:lnTo>
                      <a:pt x="1795" y="2487"/>
                    </a:lnTo>
                    <a:lnTo>
                      <a:pt x="1799" y="2487"/>
                    </a:lnTo>
                    <a:lnTo>
                      <a:pt x="1803" y="2487"/>
                    </a:lnTo>
                    <a:lnTo>
                      <a:pt x="1807" y="2487"/>
                    </a:lnTo>
                    <a:lnTo>
                      <a:pt x="1811" y="2487"/>
                    </a:lnTo>
                    <a:lnTo>
                      <a:pt x="1814" y="2487"/>
                    </a:lnTo>
                    <a:lnTo>
                      <a:pt x="1818" y="2487"/>
                    </a:lnTo>
                    <a:lnTo>
                      <a:pt x="1822" y="2487"/>
                    </a:lnTo>
                    <a:lnTo>
                      <a:pt x="1826" y="2487"/>
                    </a:lnTo>
                    <a:lnTo>
                      <a:pt x="1830" y="2487"/>
                    </a:lnTo>
                    <a:lnTo>
                      <a:pt x="1834" y="2487"/>
                    </a:lnTo>
                    <a:lnTo>
                      <a:pt x="1838" y="2487"/>
                    </a:lnTo>
                    <a:lnTo>
                      <a:pt x="1842" y="2487"/>
                    </a:lnTo>
                    <a:lnTo>
                      <a:pt x="1846" y="2487"/>
                    </a:lnTo>
                    <a:lnTo>
                      <a:pt x="1850" y="2487"/>
                    </a:lnTo>
                    <a:lnTo>
                      <a:pt x="1854" y="2487"/>
                    </a:lnTo>
                    <a:lnTo>
                      <a:pt x="1858" y="2487"/>
                    </a:lnTo>
                    <a:lnTo>
                      <a:pt x="1862" y="2487"/>
                    </a:lnTo>
                    <a:lnTo>
                      <a:pt x="1866" y="2487"/>
                    </a:lnTo>
                    <a:lnTo>
                      <a:pt x="1870" y="2487"/>
                    </a:lnTo>
                    <a:lnTo>
                      <a:pt x="1874" y="2487"/>
                    </a:lnTo>
                    <a:lnTo>
                      <a:pt x="1877" y="2487"/>
                    </a:lnTo>
                    <a:lnTo>
                      <a:pt x="1881" y="2487"/>
                    </a:lnTo>
                    <a:lnTo>
                      <a:pt x="1885" y="2487"/>
                    </a:lnTo>
                    <a:lnTo>
                      <a:pt x="1889" y="2487"/>
                    </a:lnTo>
                    <a:lnTo>
                      <a:pt x="1893" y="2487"/>
                    </a:lnTo>
                    <a:lnTo>
                      <a:pt x="1897" y="2487"/>
                    </a:lnTo>
                    <a:lnTo>
                      <a:pt x="1901" y="2487"/>
                    </a:lnTo>
                    <a:lnTo>
                      <a:pt x="1905" y="2487"/>
                    </a:lnTo>
                    <a:lnTo>
                      <a:pt x="1909" y="2487"/>
                    </a:lnTo>
                    <a:lnTo>
                      <a:pt x="1913" y="2487"/>
                    </a:lnTo>
                    <a:lnTo>
                      <a:pt x="1917" y="2487"/>
                    </a:lnTo>
                    <a:lnTo>
                      <a:pt x="1921" y="2487"/>
                    </a:lnTo>
                    <a:lnTo>
                      <a:pt x="1925" y="2487"/>
                    </a:lnTo>
                    <a:lnTo>
                      <a:pt x="1929" y="2487"/>
                    </a:lnTo>
                    <a:lnTo>
                      <a:pt x="1933" y="2487"/>
                    </a:lnTo>
                    <a:lnTo>
                      <a:pt x="1937" y="2487"/>
                    </a:lnTo>
                    <a:lnTo>
                      <a:pt x="1940" y="2487"/>
                    </a:lnTo>
                    <a:lnTo>
                      <a:pt x="1944" y="2487"/>
                    </a:lnTo>
                    <a:lnTo>
                      <a:pt x="1948" y="2487"/>
                    </a:lnTo>
                    <a:lnTo>
                      <a:pt x="1952" y="2487"/>
                    </a:lnTo>
                    <a:lnTo>
                      <a:pt x="1956" y="2487"/>
                    </a:lnTo>
                    <a:lnTo>
                      <a:pt x="1960" y="2487"/>
                    </a:lnTo>
                    <a:lnTo>
                      <a:pt x="1964" y="2487"/>
                    </a:lnTo>
                    <a:lnTo>
                      <a:pt x="1968" y="2487"/>
                    </a:lnTo>
                    <a:lnTo>
                      <a:pt x="1972" y="2487"/>
                    </a:lnTo>
                    <a:lnTo>
                      <a:pt x="1976" y="2487"/>
                    </a:lnTo>
                    <a:lnTo>
                      <a:pt x="1980" y="2487"/>
                    </a:lnTo>
                    <a:lnTo>
                      <a:pt x="1984" y="2487"/>
                    </a:lnTo>
                    <a:lnTo>
                      <a:pt x="1988" y="2487"/>
                    </a:lnTo>
                    <a:lnTo>
                      <a:pt x="1992" y="2487"/>
                    </a:lnTo>
                    <a:lnTo>
                      <a:pt x="1996" y="2487"/>
                    </a:lnTo>
                    <a:lnTo>
                      <a:pt x="1999" y="2487"/>
                    </a:lnTo>
                    <a:lnTo>
                      <a:pt x="2003" y="2487"/>
                    </a:lnTo>
                    <a:lnTo>
                      <a:pt x="2007" y="2487"/>
                    </a:lnTo>
                    <a:lnTo>
                      <a:pt x="2011" y="2487"/>
                    </a:lnTo>
                    <a:lnTo>
                      <a:pt x="2015" y="2487"/>
                    </a:lnTo>
                    <a:lnTo>
                      <a:pt x="2019" y="2487"/>
                    </a:lnTo>
                    <a:lnTo>
                      <a:pt x="2023" y="2487"/>
                    </a:lnTo>
                    <a:lnTo>
                      <a:pt x="2027" y="2487"/>
                    </a:lnTo>
                    <a:lnTo>
                      <a:pt x="2031" y="2487"/>
                    </a:lnTo>
                    <a:lnTo>
                      <a:pt x="2035" y="2487"/>
                    </a:lnTo>
                    <a:lnTo>
                      <a:pt x="2039" y="2487"/>
                    </a:lnTo>
                    <a:lnTo>
                      <a:pt x="2043" y="2487"/>
                    </a:lnTo>
                    <a:lnTo>
                      <a:pt x="2047" y="2487"/>
                    </a:lnTo>
                    <a:lnTo>
                      <a:pt x="2051" y="2487"/>
                    </a:lnTo>
                    <a:lnTo>
                      <a:pt x="2055" y="2487"/>
                    </a:lnTo>
                    <a:lnTo>
                      <a:pt x="2059" y="2487"/>
                    </a:lnTo>
                    <a:lnTo>
                      <a:pt x="2062" y="2487"/>
                    </a:lnTo>
                    <a:lnTo>
                      <a:pt x="2066" y="2487"/>
                    </a:lnTo>
                    <a:lnTo>
                      <a:pt x="2070" y="2487"/>
                    </a:lnTo>
                    <a:lnTo>
                      <a:pt x="2074" y="2487"/>
                    </a:lnTo>
                    <a:lnTo>
                      <a:pt x="2078" y="2487"/>
                    </a:lnTo>
                    <a:lnTo>
                      <a:pt x="2082" y="2487"/>
                    </a:lnTo>
                    <a:lnTo>
                      <a:pt x="2086" y="2487"/>
                    </a:lnTo>
                    <a:lnTo>
                      <a:pt x="2090" y="2487"/>
                    </a:lnTo>
                    <a:lnTo>
                      <a:pt x="2094" y="2487"/>
                    </a:lnTo>
                    <a:lnTo>
                      <a:pt x="2098" y="2487"/>
                    </a:lnTo>
                    <a:lnTo>
                      <a:pt x="2102" y="2487"/>
                    </a:lnTo>
                    <a:lnTo>
                      <a:pt x="2106" y="2487"/>
                    </a:lnTo>
                    <a:lnTo>
                      <a:pt x="2110" y="2487"/>
                    </a:lnTo>
                    <a:lnTo>
                      <a:pt x="2114" y="2487"/>
                    </a:lnTo>
                    <a:lnTo>
                      <a:pt x="2118" y="2487"/>
                    </a:lnTo>
                    <a:lnTo>
                      <a:pt x="2122" y="2487"/>
                    </a:lnTo>
                    <a:lnTo>
                      <a:pt x="2125" y="2487"/>
                    </a:lnTo>
                    <a:lnTo>
                      <a:pt x="2129" y="2487"/>
                    </a:lnTo>
                    <a:lnTo>
                      <a:pt x="2133" y="2487"/>
                    </a:lnTo>
                    <a:lnTo>
                      <a:pt x="2137" y="2487"/>
                    </a:lnTo>
                    <a:lnTo>
                      <a:pt x="2141" y="2487"/>
                    </a:lnTo>
                    <a:lnTo>
                      <a:pt x="2145" y="2487"/>
                    </a:lnTo>
                    <a:lnTo>
                      <a:pt x="2149" y="2487"/>
                    </a:lnTo>
                    <a:lnTo>
                      <a:pt x="2153" y="2487"/>
                    </a:lnTo>
                    <a:lnTo>
                      <a:pt x="2157" y="2487"/>
                    </a:lnTo>
                    <a:lnTo>
                      <a:pt x="2161" y="2487"/>
                    </a:lnTo>
                    <a:lnTo>
                      <a:pt x="2165" y="2487"/>
                    </a:lnTo>
                    <a:lnTo>
                      <a:pt x="2169" y="2487"/>
                    </a:lnTo>
                    <a:lnTo>
                      <a:pt x="2173" y="2487"/>
                    </a:lnTo>
                    <a:lnTo>
                      <a:pt x="2177" y="2487"/>
                    </a:lnTo>
                    <a:lnTo>
                      <a:pt x="2181" y="2487"/>
                    </a:lnTo>
                    <a:lnTo>
                      <a:pt x="2185" y="2487"/>
                    </a:lnTo>
                    <a:lnTo>
                      <a:pt x="2188" y="2487"/>
                    </a:lnTo>
                    <a:lnTo>
                      <a:pt x="2192" y="2487"/>
                    </a:lnTo>
                    <a:lnTo>
                      <a:pt x="2196" y="2487"/>
                    </a:lnTo>
                    <a:lnTo>
                      <a:pt x="2200" y="2487"/>
                    </a:lnTo>
                    <a:lnTo>
                      <a:pt x="2204" y="2487"/>
                    </a:lnTo>
                    <a:lnTo>
                      <a:pt x="2208" y="2487"/>
                    </a:lnTo>
                    <a:lnTo>
                      <a:pt x="2212" y="2487"/>
                    </a:lnTo>
                    <a:lnTo>
                      <a:pt x="2216" y="2487"/>
                    </a:lnTo>
                    <a:lnTo>
                      <a:pt x="2220" y="2487"/>
                    </a:lnTo>
                    <a:lnTo>
                      <a:pt x="2224" y="2487"/>
                    </a:lnTo>
                    <a:lnTo>
                      <a:pt x="2228" y="2487"/>
                    </a:lnTo>
                    <a:lnTo>
                      <a:pt x="2232" y="2487"/>
                    </a:lnTo>
                    <a:lnTo>
                      <a:pt x="2236" y="2487"/>
                    </a:lnTo>
                    <a:lnTo>
                      <a:pt x="2240" y="2487"/>
                    </a:lnTo>
                    <a:lnTo>
                      <a:pt x="2244" y="2487"/>
                    </a:lnTo>
                    <a:lnTo>
                      <a:pt x="2248" y="2487"/>
                    </a:lnTo>
                    <a:lnTo>
                      <a:pt x="2251" y="2487"/>
                    </a:lnTo>
                    <a:lnTo>
                      <a:pt x="2255" y="2487"/>
                    </a:lnTo>
                    <a:lnTo>
                      <a:pt x="2259" y="2487"/>
                    </a:lnTo>
                    <a:lnTo>
                      <a:pt x="2263" y="2487"/>
                    </a:lnTo>
                    <a:lnTo>
                      <a:pt x="2267" y="2487"/>
                    </a:lnTo>
                    <a:lnTo>
                      <a:pt x="2271" y="2487"/>
                    </a:lnTo>
                    <a:lnTo>
                      <a:pt x="2275" y="2487"/>
                    </a:lnTo>
                    <a:lnTo>
                      <a:pt x="2279" y="2487"/>
                    </a:lnTo>
                    <a:lnTo>
                      <a:pt x="2283" y="2487"/>
                    </a:lnTo>
                    <a:lnTo>
                      <a:pt x="2287" y="2487"/>
                    </a:lnTo>
                    <a:lnTo>
                      <a:pt x="2291" y="2487"/>
                    </a:lnTo>
                    <a:lnTo>
                      <a:pt x="2295" y="2487"/>
                    </a:lnTo>
                    <a:lnTo>
                      <a:pt x="2299" y="2487"/>
                    </a:lnTo>
                    <a:lnTo>
                      <a:pt x="2303" y="2487"/>
                    </a:lnTo>
                    <a:lnTo>
                      <a:pt x="2307" y="2487"/>
                    </a:lnTo>
                    <a:lnTo>
                      <a:pt x="2311" y="2487"/>
                    </a:lnTo>
                    <a:lnTo>
                      <a:pt x="2314" y="2487"/>
                    </a:lnTo>
                    <a:lnTo>
                      <a:pt x="2318" y="2487"/>
                    </a:lnTo>
                    <a:lnTo>
                      <a:pt x="2322" y="2487"/>
                    </a:lnTo>
                    <a:lnTo>
                      <a:pt x="2326" y="2487"/>
                    </a:lnTo>
                    <a:lnTo>
                      <a:pt x="2330" y="2487"/>
                    </a:lnTo>
                    <a:lnTo>
                      <a:pt x="2334" y="2487"/>
                    </a:lnTo>
                    <a:lnTo>
                      <a:pt x="2338" y="2487"/>
                    </a:lnTo>
                    <a:lnTo>
                      <a:pt x="2342" y="2487"/>
                    </a:lnTo>
                    <a:lnTo>
                      <a:pt x="2346" y="2487"/>
                    </a:lnTo>
                    <a:lnTo>
                      <a:pt x="2350" y="2487"/>
                    </a:lnTo>
                    <a:lnTo>
                      <a:pt x="2354" y="2487"/>
                    </a:lnTo>
                    <a:lnTo>
                      <a:pt x="2358" y="2487"/>
                    </a:lnTo>
                    <a:lnTo>
                      <a:pt x="2362" y="2487"/>
                    </a:lnTo>
                    <a:lnTo>
                      <a:pt x="2366" y="2487"/>
                    </a:lnTo>
                    <a:lnTo>
                      <a:pt x="2370" y="2487"/>
                    </a:lnTo>
                    <a:lnTo>
                      <a:pt x="2374" y="2487"/>
                    </a:lnTo>
                    <a:lnTo>
                      <a:pt x="2377" y="2487"/>
                    </a:lnTo>
                    <a:lnTo>
                      <a:pt x="2381" y="2487"/>
                    </a:lnTo>
                    <a:lnTo>
                      <a:pt x="2385" y="2487"/>
                    </a:lnTo>
                    <a:lnTo>
                      <a:pt x="2389" y="2487"/>
                    </a:lnTo>
                    <a:lnTo>
                      <a:pt x="2393" y="2487"/>
                    </a:lnTo>
                    <a:lnTo>
                      <a:pt x="2397" y="2487"/>
                    </a:lnTo>
                    <a:lnTo>
                      <a:pt x="2401" y="2487"/>
                    </a:lnTo>
                    <a:lnTo>
                      <a:pt x="2405" y="2487"/>
                    </a:lnTo>
                    <a:lnTo>
                      <a:pt x="2409" y="2487"/>
                    </a:lnTo>
                    <a:lnTo>
                      <a:pt x="2413" y="2487"/>
                    </a:lnTo>
                    <a:lnTo>
                      <a:pt x="2417" y="2487"/>
                    </a:lnTo>
                    <a:lnTo>
                      <a:pt x="2421" y="2487"/>
                    </a:lnTo>
                    <a:lnTo>
                      <a:pt x="2425" y="2487"/>
                    </a:lnTo>
                    <a:lnTo>
                      <a:pt x="2429" y="2487"/>
                    </a:lnTo>
                    <a:lnTo>
                      <a:pt x="2433" y="2487"/>
                    </a:lnTo>
                    <a:lnTo>
                      <a:pt x="2437" y="2487"/>
                    </a:lnTo>
                    <a:lnTo>
                      <a:pt x="2440" y="2487"/>
                    </a:lnTo>
                    <a:lnTo>
                      <a:pt x="2444" y="2487"/>
                    </a:lnTo>
                    <a:lnTo>
                      <a:pt x="2448" y="2487"/>
                    </a:lnTo>
                    <a:lnTo>
                      <a:pt x="2452" y="2487"/>
                    </a:lnTo>
                    <a:lnTo>
                      <a:pt x="2456" y="2487"/>
                    </a:lnTo>
                    <a:lnTo>
                      <a:pt x="2460" y="2487"/>
                    </a:lnTo>
                    <a:lnTo>
                      <a:pt x="2464" y="2487"/>
                    </a:lnTo>
                    <a:lnTo>
                      <a:pt x="2468" y="2487"/>
                    </a:lnTo>
                    <a:lnTo>
                      <a:pt x="2472" y="2487"/>
                    </a:lnTo>
                    <a:lnTo>
                      <a:pt x="2476" y="2487"/>
                    </a:lnTo>
                    <a:lnTo>
                      <a:pt x="2480" y="2487"/>
                    </a:lnTo>
                    <a:lnTo>
                      <a:pt x="2484" y="2487"/>
                    </a:lnTo>
                    <a:lnTo>
                      <a:pt x="2488" y="2487"/>
                    </a:lnTo>
                    <a:lnTo>
                      <a:pt x="2492" y="2487"/>
                    </a:lnTo>
                    <a:lnTo>
                      <a:pt x="2496" y="2487"/>
                    </a:lnTo>
                    <a:lnTo>
                      <a:pt x="2499" y="2487"/>
                    </a:lnTo>
                    <a:lnTo>
                      <a:pt x="2503" y="2487"/>
                    </a:lnTo>
                    <a:lnTo>
                      <a:pt x="2507" y="2487"/>
                    </a:lnTo>
                    <a:lnTo>
                      <a:pt x="2511" y="2487"/>
                    </a:lnTo>
                    <a:lnTo>
                      <a:pt x="2515" y="2487"/>
                    </a:lnTo>
                    <a:lnTo>
                      <a:pt x="2519" y="2487"/>
                    </a:lnTo>
                    <a:lnTo>
                      <a:pt x="2523" y="2487"/>
                    </a:lnTo>
                    <a:lnTo>
                      <a:pt x="2527" y="2487"/>
                    </a:lnTo>
                    <a:lnTo>
                      <a:pt x="2531" y="2487"/>
                    </a:lnTo>
                    <a:lnTo>
                      <a:pt x="2535" y="2487"/>
                    </a:lnTo>
                    <a:lnTo>
                      <a:pt x="2539" y="2487"/>
                    </a:lnTo>
                    <a:lnTo>
                      <a:pt x="2543" y="2487"/>
                    </a:lnTo>
                    <a:lnTo>
                      <a:pt x="2547" y="2487"/>
                    </a:lnTo>
                    <a:lnTo>
                      <a:pt x="2551" y="2487"/>
                    </a:lnTo>
                    <a:lnTo>
                      <a:pt x="2555" y="2487"/>
                    </a:lnTo>
                    <a:lnTo>
                      <a:pt x="2559" y="2487"/>
                    </a:lnTo>
                    <a:lnTo>
                      <a:pt x="2562" y="2487"/>
                    </a:lnTo>
                    <a:lnTo>
                      <a:pt x="2566" y="2487"/>
                    </a:lnTo>
                    <a:lnTo>
                      <a:pt x="2570" y="2487"/>
                    </a:lnTo>
                    <a:lnTo>
                      <a:pt x="2574" y="2487"/>
                    </a:lnTo>
                    <a:lnTo>
                      <a:pt x="2578" y="2487"/>
                    </a:lnTo>
                    <a:lnTo>
                      <a:pt x="2582" y="2487"/>
                    </a:lnTo>
                    <a:lnTo>
                      <a:pt x="2586" y="2487"/>
                    </a:lnTo>
                    <a:lnTo>
                      <a:pt x="2590" y="2487"/>
                    </a:lnTo>
                    <a:lnTo>
                      <a:pt x="2594" y="2487"/>
                    </a:lnTo>
                    <a:lnTo>
                      <a:pt x="2598" y="2487"/>
                    </a:lnTo>
                    <a:lnTo>
                      <a:pt x="2602" y="2487"/>
                    </a:lnTo>
                    <a:lnTo>
                      <a:pt x="2606" y="2487"/>
                    </a:lnTo>
                    <a:lnTo>
                      <a:pt x="2610" y="2487"/>
                    </a:lnTo>
                    <a:lnTo>
                      <a:pt x="2614" y="2487"/>
                    </a:lnTo>
                    <a:lnTo>
                      <a:pt x="2618" y="2487"/>
                    </a:lnTo>
                    <a:lnTo>
                      <a:pt x="2622" y="2487"/>
                    </a:lnTo>
                    <a:lnTo>
                      <a:pt x="2625" y="2487"/>
                    </a:lnTo>
                    <a:lnTo>
                      <a:pt x="2629" y="2487"/>
                    </a:lnTo>
                    <a:lnTo>
                      <a:pt x="2633" y="2487"/>
                    </a:lnTo>
                    <a:lnTo>
                      <a:pt x="2637" y="2487"/>
                    </a:lnTo>
                    <a:lnTo>
                      <a:pt x="2641" y="2487"/>
                    </a:lnTo>
                    <a:lnTo>
                      <a:pt x="2645" y="2487"/>
                    </a:lnTo>
                    <a:lnTo>
                      <a:pt x="2649" y="2487"/>
                    </a:lnTo>
                    <a:lnTo>
                      <a:pt x="2653" y="2487"/>
                    </a:lnTo>
                    <a:lnTo>
                      <a:pt x="2657" y="2487"/>
                    </a:lnTo>
                    <a:lnTo>
                      <a:pt x="2661" y="2487"/>
                    </a:lnTo>
                    <a:lnTo>
                      <a:pt x="2665" y="2487"/>
                    </a:lnTo>
                    <a:lnTo>
                      <a:pt x="2669" y="2487"/>
                    </a:lnTo>
                    <a:lnTo>
                      <a:pt x="2673" y="2487"/>
                    </a:lnTo>
                    <a:lnTo>
                      <a:pt x="2677" y="2487"/>
                    </a:lnTo>
                    <a:lnTo>
                      <a:pt x="2681" y="2487"/>
                    </a:lnTo>
                    <a:lnTo>
                      <a:pt x="2685" y="2487"/>
                    </a:lnTo>
                    <a:lnTo>
                      <a:pt x="2688" y="2487"/>
                    </a:lnTo>
                    <a:lnTo>
                      <a:pt x="2692" y="2487"/>
                    </a:lnTo>
                    <a:lnTo>
                      <a:pt x="2696" y="2487"/>
                    </a:lnTo>
                    <a:lnTo>
                      <a:pt x="2700" y="2487"/>
                    </a:lnTo>
                    <a:lnTo>
                      <a:pt x="2704" y="2487"/>
                    </a:lnTo>
                    <a:lnTo>
                      <a:pt x="2708" y="2487"/>
                    </a:lnTo>
                    <a:lnTo>
                      <a:pt x="2712" y="2487"/>
                    </a:lnTo>
                    <a:lnTo>
                      <a:pt x="2716" y="2487"/>
                    </a:lnTo>
                    <a:lnTo>
                      <a:pt x="2720" y="2487"/>
                    </a:lnTo>
                    <a:lnTo>
                      <a:pt x="2724" y="2487"/>
                    </a:lnTo>
                    <a:lnTo>
                      <a:pt x="2728" y="2487"/>
                    </a:lnTo>
                    <a:lnTo>
                      <a:pt x="2732" y="2487"/>
                    </a:lnTo>
                    <a:lnTo>
                      <a:pt x="2736" y="2487"/>
                    </a:lnTo>
                    <a:lnTo>
                      <a:pt x="2740" y="2487"/>
                    </a:lnTo>
                    <a:lnTo>
                      <a:pt x="2744" y="2487"/>
                    </a:lnTo>
                    <a:lnTo>
                      <a:pt x="2748" y="2487"/>
                    </a:lnTo>
                    <a:lnTo>
                      <a:pt x="2751" y="2487"/>
                    </a:lnTo>
                    <a:lnTo>
                      <a:pt x="2755" y="2487"/>
                    </a:lnTo>
                    <a:lnTo>
                      <a:pt x="2759" y="2487"/>
                    </a:lnTo>
                    <a:lnTo>
                      <a:pt x="2763" y="2487"/>
                    </a:lnTo>
                    <a:lnTo>
                      <a:pt x="2767" y="2487"/>
                    </a:lnTo>
                    <a:lnTo>
                      <a:pt x="2771" y="2487"/>
                    </a:lnTo>
                    <a:lnTo>
                      <a:pt x="2775" y="2487"/>
                    </a:lnTo>
                    <a:lnTo>
                      <a:pt x="2779" y="2487"/>
                    </a:lnTo>
                    <a:lnTo>
                      <a:pt x="2783" y="2487"/>
                    </a:lnTo>
                    <a:lnTo>
                      <a:pt x="2787" y="2487"/>
                    </a:lnTo>
                    <a:lnTo>
                      <a:pt x="2791" y="2487"/>
                    </a:lnTo>
                    <a:lnTo>
                      <a:pt x="2795" y="2487"/>
                    </a:lnTo>
                    <a:lnTo>
                      <a:pt x="2799" y="2487"/>
                    </a:lnTo>
                    <a:lnTo>
                      <a:pt x="2803" y="2487"/>
                    </a:lnTo>
                    <a:lnTo>
                      <a:pt x="2807" y="2487"/>
                    </a:lnTo>
                    <a:lnTo>
                      <a:pt x="2811" y="2487"/>
                    </a:lnTo>
                    <a:lnTo>
                      <a:pt x="2814" y="2487"/>
                    </a:lnTo>
                    <a:lnTo>
                      <a:pt x="2818" y="2487"/>
                    </a:lnTo>
                    <a:lnTo>
                      <a:pt x="2822" y="2487"/>
                    </a:lnTo>
                    <a:lnTo>
                      <a:pt x="2826" y="2487"/>
                    </a:lnTo>
                    <a:lnTo>
                      <a:pt x="2830" y="2487"/>
                    </a:lnTo>
                    <a:lnTo>
                      <a:pt x="2834" y="2487"/>
                    </a:lnTo>
                    <a:lnTo>
                      <a:pt x="2838" y="2487"/>
                    </a:lnTo>
                    <a:lnTo>
                      <a:pt x="2842" y="2487"/>
                    </a:lnTo>
                    <a:lnTo>
                      <a:pt x="2846" y="2487"/>
                    </a:lnTo>
                    <a:lnTo>
                      <a:pt x="2850" y="2487"/>
                    </a:lnTo>
                    <a:lnTo>
                      <a:pt x="2854" y="2487"/>
                    </a:lnTo>
                    <a:lnTo>
                      <a:pt x="2858" y="2487"/>
                    </a:lnTo>
                    <a:lnTo>
                      <a:pt x="2862" y="2487"/>
                    </a:lnTo>
                    <a:lnTo>
                      <a:pt x="2866" y="2487"/>
                    </a:lnTo>
                    <a:lnTo>
                      <a:pt x="2870" y="2487"/>
                    </a:lnTo>
                    <a:lnTo>
                      <a:pt x="2874" y="2487"/>
                    </a:lnTo>
                    <a:lnTo>
                      <a:pt x="2877" y="2487"/>
                    </a:lnTo>
                    <a:lnTo>
                      <a:pt x="2881" y="2487"/>
                    </a:lnTo>
                    <a:lnTo>
                      <a:pt x="2885" y="2473"/>
                    </a:lnTo>
                    <a:lnTo>
                      <a:pt x="2889" y="2461"/>
                    </a:lnTo>
                    <a:lnTo>
                      <a:pt x="2893" y="2448"/>
                    </a:lnTo>
                    <a:lnTo>
                      <a:pt x="2897" y="2435"/>
                    </a:lnTo>
                    <a:lnTo>
                      <a:pt x="2901" y="2422"/>
                    </a:lnTo>
                    <a:lnTo>
                      <a:pt x="2905" y="2410"/>
                    </a:lnTo>
                    <a:lnTo>
                      <a:pt x="2909" y="2397"/>
                    </a:lnTo>
                    <a:lnTo>
                      <a:pt x="2913" y="2385"/>
                    </a:lnTo>
                    <a:lnTo>
                      <a:pt x="2917" y="2373"/>
                    </a:lnTo>
                    <a:lnTo>
                      <a:pt x="2921" y="2359"/>
                    </a:lnTo>
                    <a:lnTo>
                      <a:pt x="2925" y="2347"/>
                    </a:lnTo>
                    <a:lnTo>
                      <a:pt x="2929" y="2335"/>
                    </a:lnTo>
                    <a:lnTo>
                      <a:pt x="2933" y="2322"/>
                    </a:lnTo>
                    <a:lnTo>
                      <a:pt x="2937" y="2310"/>
                    </a:lnTo>
                    <a:lnTo>
                      <a:pt x="2940" y="2298"/>
                    </a:lnTo>
                    <a:lnTo>
                      <a:pt x="2944" y="2285"/>
                    </a:lnTo>
                    <a:lnTo>
                      <a:pt x="2948" y="2275"/>
                    </a:lnTo>
                    <a:lnTo>
                      <a:pt x="2952" y="2262"/>
                    </a:lnTo>
                    <a:lnTo>
                      <a:pt x="2956" y="2249"/>
                    </a:lnTo>
                    <a:lnTo>
                      <a:pt x="2960" y="2237"/>
                    </a:lnTo>
                    <a:lnTo>
                      <a:pt x="2964" y="2226"/>
                    </a:lnTo>
                    <a:lnTo>
                      <a:pt x="2968" y="2213"/>
                    </a:lnTo>
                    <a:lnTo>
                      <a:pt x="2972" y="2202"/>
                    </a:lnTo>
                    <a:lnTo>
                      <a:pt x="2976" y="2190"/>
                    </a:lnTo>
                    <a:lnTo>
                      <a:pt x="2980" y="2179"/>
                    </a:lnTo>
                    <a:lnTo>
                      <a:pt x="2984" y="2166"/>
                    </a:lnTo>
                    <a:lnTo>
                      <a:pt x="2988" y="2154"/>
                    </a:lnTo>
                    <a:lnTo>
                      <a:pt x="2992" y="2143"/>
                    </a:lnTo>
                    <a:lnTo>
                      <a:pt x="2996" y="2130"/>
                    </a:lnTo>
                    <a:lnTo>
                      <a:pt x="2999" y="2120"/>
                    </a:lnTo>
                    <a:lnTo>
                      <a:pt x="3003" y="2108"/>
                    </a:lnTo>
                    <a:lnTo>
                      <a:pt x="3007" y="2097"/>
                    </a:lnTo>
                    <a:lnTo>
                      <a:pt x="3011" y="2086"/>
                    </a:lnTo>
                    <a:lnTo>
                      <a:pt x="3015" y="2074"/>
                    </a:lnTo>
                    <a:lnTo>
                      <a:pt x="3019" y="2063"/>
                    </a:lnTo>
                    <a:lnTo>
                      <a:pt x="3023" y="2051"/>
                    </a:lnTo>
                    <a:lnTo>
                      <a:pt x="3027" y="2040"/>
                    </a:lnTo>
                    <a:lnTo>
                      <a:pt x="3031" y="2030"/>
                    </a:lnTo>
                    <a:lnTo>
                      <a:pt x="3035" y="2018"/>
                    </a:lnTo>
                    <a:lnTo>
                      <a:pt x="3039" y="2007"/>
                    </a:lnTo>
                    <a:lnTo>
                      <a:pt x="3043" y="1996"/>
                    </a:lnTo>
                    <a:lnTo>
                      <a:pt x="3047" y="1984"/>
                    </a:lnTo>
                    <a:lnTo>
                      <a:pt x="3051" y="1973"/>
                    </a:lnTo>
                    <a:lnTo>
                      <a:pt x="3055" y="1964"/>
                    </a:lnTo>
                    <a:lnTo>
                      <a:pt x="3059" y="1952"/>
                    </a:lnTo>
                    <a:lnTo>
                      <a:pt x="3062" y="1941"/>
                    </a:lnTo>
                    <a:lnTo>
                      <a:pt x="3066" y="1931"/>
                    </a:lnTo>
                    <a:lnTo>
                      <a:pt x="3070" y="1920"/>
                    </a:lnTo>
                    <a:lnTo>
                      <a:pt x="3074" y="1909"/>
                    </a:lnTo>
                    <a:lnTo>
                      <a:pt x="3078" y="1898"/>
                    </a:lnTo>
                    <a:lnTo>
                      <a:pt x="3082" y="1887"/>
                    </a:lnTo>
                    <a:lnTo>
                      <a:pt x="3086" y="1879"/>
                    </a:lnTo>
                    <a:lnTo>
                      <a:pt x="3090" y="1867"/>
                    </a:lnTo>
                    <a:lnTo>
                      <a:pt x="3094" y="1858"/>
                    </a:lnTo>
                    <a:lnTo>
                      <a:pt x="3098" y="1847"/>
                    </a:lnTo>
                    <a:lnTo>
                      <a:pt x="3102" y="1836"/>
                    </a:lnTo>
                    <a:lnTo>
                      <a:pt x="3106" y="1827"/>
                    </a:lnTo>
                    <a:lnTo>
                      <a:pt x="3110" y="1817"/>
                    </a:lnTo>
                    <a:lnTo>
                      <a:pt x="3114" y="1806"/>
                    </a:lnTo>
                    <a:lnTo>
                      <a:pt x="3118" y="1795"/>
                    </a:lnTo>
                    <a:lnTo>
                      <a:pt x="3122" y="1786"/>
                    </a:lnTo>
                    <a:lnTo>
                      <a:pt x="3125" y="1775"/>
                    </a:lnTo>
                    <a:lnTo>
                      <a:pt x="3129" y="1765"/>
                    </a:lnTo>
                    <a:lnTo>
                      <a:pt x="3133" y="1757"/>
                    </a:lnTo>
                    <a:lnTo>
                      <a:pt x="3137" y="1746"/>
                    </a:lnTo>
                    <a:lnTo>
                      <a:pt x="3141" y="1736"/>
                    </a:lnTo>
                    <a:lnTo>
                      <a:pt x="3145" y="1727"/>
                    </a:lnTo>
                    <a:lnTo>
                      <a:pt x="3149" y="1717"/>
                    </a:lnTo>
                    <a:lnTo>
                      <a:pt x="3153" y="1707"/>
                    </a:lnTo>
                    <a:lnTo>
                      <a:pt x="3157" y="1698"/>
                    </a:lnTo>
                    <a:lnTo>
                      <a:pt x="3161" y="1688"/>
                    </a:lnTo>
                    <a:lnTo>
                      <a:pt x="3165" y="1681"/>
                    </a:lnTo>
                    <a:lnTo>
                      <a:pt x="3169" y="1671"/>
                    </a:lnTo>
                    <a:lnTo>
                      <a:pt x="3173" y="1659"/>
                    </a:lnTo>
                    <a:lnTo>
                      <a:pt x="3177" y="1651"/>
                    </a:lnTo>
                    <a:lnTo>
                      <a:pt x="3181" y="1643"/>
                    </a:lnTo>
                    <a:lnTo>
                      <a:pt x="3185" y="1633"/>
                    </a:lnTo>
                    <a:lnTo>
                      <a:pt x="3188" y="1623"/>
                    </a:lnTo>
                    <a:lnTo>
                      <a:pt x="3192" y="1614"/>
                    </a:lnTo>
                    <a:lnTo>
                      <a:pt x="3196" y="1606"/>
                    </a:lnTo>
                    <a:lnTo>
                      <a:pt x="3200" y="1597"/>
                    </a:lnTo>
                    <a:lnTo>
                      <a:pt x="3204" y="1587"/>
                    </a:lnTo>
                    <a:lnTo>
                      <a:pt x="3208" y="1579"/>
                    </a:lnTo>
                    <a:lnTo>
                      <a:pt x="3212" y="1571"/>
                    </a:lnTo>
                    <a:lnTo>
                      <a:pt x="3216" y="1561"/>
                    </a:lnTo>
                    <a:lnTo>
                      <a:pt x="3220" y="1552"/>
                    </a:lnTo>
                    <a:lnTo>
                      <a:pt x="3224" y="1544"/>
                    </a:lnTo>
                    <a:lnTo>
                      <a:pt x="3228" y="1535"/>
                    </a:lnTo>
                    <a:lnTo>
                      <a:pt x="3232" y="1527"/>
                    </a:lnTo>
                    <a:lnTo>
                      <a:pt x="3236" y="1519"/>
                    </a:lnTo>
                    <a:lnTo>
                      <a:pt x="3240" y="1510"/>
                    </a:lnTo>
                    <a:lnTo>
                      <a:pt x="3244" y="1502"/>
                    </a:lnTo>
                    <a:lnTo>
                      <a:pt x="3248" y="1493"/>
                    </a:lnTo>
                    <a:lnTo>
                      <a:pt x="3251" y="1484"/>
                    </a:lnTo>
                    <a:lnTo>
                      <a:pt x="3255" y="1475"/>
                    </a:lnTo>
                    <a:lnTo>
                      <a:pt x="3259" y="1468"/>
                    </a:lnTo>
                    <a:lnTo>
                      <a:pt x="3263" y="1460"/>
                    </a:lnTo>
                    <a:lnTo>
                      <a:pt x="3267" y="1452"/>
                    </a:lnTo>
                    <a:lnTo>
                      <a:pt x="3271" y="1443"/>
                    </a:lnTo>
                    <a:lnTo>
                      <a:pt x="3275" y="1434"/>
                    </a:lnTo>
                    <a:lnTo>
                      <a:pt x="3279" y="1427"/>
                    </a:lnTo>
                    <a:lnTo>
                      <a:pt x="3283" y="1420"/>
                    </a:lnTo>
                    <a:lnTo>
                      <a:pt x="3287" y="1411"/>
                    </a:lnTo>
                    <a:lnTo>
                      <a:pt x="3291" y="1404"/>
                    </a:lnTo>
                    <a:lnTo>
                      <a:pt x="3295" y="1396"/>
                    </a:lnTo>
                    <a:lnTo>
                      <a:pt x="3299" y="1388"/>
                    </a:lnTo>
                    <a:lnTo>
                      <a:pt x="3303" y="1380"/>
                    </a:lnTo>
                    <a:lnTo>
                      <a:pt x="3307" y="1371"/>
                    </a:lnTo>
                    <a:lnTo>
                      <a:pt x="3311" y="1364"/>
                    </a:lnTo>
                    <a:lnTo>
                      <a:pt x="3314" y="1356"/>
                    </a:lnTo>
                    <a:lnTo>
                      <a:pt x="3318" y="1350"/>
                    </a:lnTo>
                    <a:lnTo>
                      <a:pt x="3322" y="1342"/>
                    </a:lnTo>
                    <a:lnTo>
                      <a:pt x="3326" y="1334"/>
                    </a:lnTo>
                    <a:lnTo>
                      <a:pt x="3330" y="1329"/>
                    </a:lnTo>
                    <a:lnTo>
                      <a:pt x="3334" y="1319"/>
                    </a:lnTo>
                    <a:lnTo>
                      <a:pt x="3338" y="1313"/>
                    </a:lnTo>
                    <a:lnTo>
                      <a:pt x="3342" y="1305"/>
                    </a:lnTo>
                    <a:lnTo>
                      <a:pt x="3346" y="1298"/>
                    </a:lnTo>
                    <a:lnTo>
                      <a:pt x="3350" y="1290"/>
                    </a:lnTo>
                    <a:lnTo>
                      <a:pt x="3354" y="1284"/>
                    </a:lnTo>
                    <a:lnTo>
                      <a:pt x="3358" y="1276"/>
                    </a:lnTo>
                    <a:lnTo>
                      <a:pt x="3362" y="1269"/>
                    </a:lnTo>
                    <a:lnTo>
                      <a:pt x="3366" y="1263"/>
                    </a:lnTo>
                    <a:lnTo>
                      <a:pt x="3370" y="1255"/>
                    </a:lnTo>
                    <a:lnTo>
                      <a:pt x="3374" y="1248"/>
                    </a:lnTo>
                    <a:lnTo>
                      <a:pt x="3377" y="1242"/>
                    </a:lnTo>
                    <a:lnTo>
                      <a:pt x="3381" y="1234"/>
                    </a:lnTo>
                    <a:lnTo>
                      <a:pt x="3385" y="1229"/>
                    </a:lnTo>
                    <a:lnTo>
                      <a:pt x="3389" y="1221"/>
                    </a:lnTo>
                    <a:lnTo>
                      <a:pt x="3393" y="1213"/>
                    </a:lnTo>
                    <a:lnTo>
                      <a:pt x="3397" y="1207"/>
                    </a:lnTo>
                    <a:lnTo>
                      <a:pt x="3401" y="1201"/>
                    </a:lnTo>
                    <a:lnTo>
                      <a:pt x="3405" y="1193"/>
                    </a:lnTo>
                    <a:lnTo>
                      <a:pt x="3409" y="1188"/>
                    </a:lnTo>
                    <a:lnTo>
                      <a:pt x="3413" y="1180"/>
                    </a:lnTo>
                    <a:lnTo>
                      <a:pt x="3417" y="1175"/>
                    </a:lnTo>
                    <a:lnTo>
                      <a:pt x="3421" y="1168"/>
                    </a:lnTo>
                    <a:lnTo>
                      <a:pt x="3425" y="1161"/>
                    </a:lnTo>
                    <a:lnTo>
                      <a:pt x="3429" y="1155"/>
                    </a:lnTo>
                    <a:lnTo>
                      <a:pt x="3433" y="1149"/>
                    </a:lnTo>
                    <a:lnTo>
                      <a:pt x="3437" y="1142"/>
                    </a:lnTo>
                    <a:lnTo>
                      <a:pt x="3440" y="1136"/>
                    </a:lnTo>
                    <a:lnTo>
                      <a:pt x="3444" y="1131"/>
                    </a:lnTo>
                    <a:lnTo>
                      <a:pt x="3448" y="1124"/>
                    </a:lnTo>
                    <a:lnTo>
                      <a:pt x="3452" y="1117"/>
                    </a:lnTo>
                    <a:lnTo>
                      <a:pt x="3456" y="1111"/>
                    </a:lnTo>
                    <a:lnTo>
                      <a:pt x="3460" y="1104"/>
                    </a:lnTo>
                    <a:lnTo>
                      <a:pt x="3464" y="1099"/>
                    </a:lnTo>
                    <a:lnTo>
                      <a:pt x="3468" y="1093"/>
                    </a:lnTo>
                    <a:lnTo>
                      <a:pt x="3472" y="1085"/>
                    </a:lnTo>
                    <a:lnTo>
                      <a:pt x="3476" y="1082"/>
                    </a:lnTo>
                    <a:lnTo>
                      <a:pt x="3480" y="1075"/>
                    </a:lnTo>
                    <a:lnTo>
                      <a:pt x="3484" y="1068"/>
                    </a:lnTo>
                    <a:lnTo>
                      <a:pt x="3488" y="1063"/>
                    </a:lnTo>
                    <a:lnTo>
                      <a:pt x="3492" y="1057"/>
                    </a:lnTo>
                    <a:lnTo>
                      <a:pt x="3496" y="1050"/>
                    </a:lnTo>
                    <a:lnTo>
                      <a:pt x="3499" y="1045"/>
                    </a:lnTo>
                    <a:lnTo>
                      <a:pt x="3503" y="1041"/>
                    </a:lnTo>
                    <a:lnTo>
                      <a:pt x="3507" y="1034"/>
                    </a:lnTo>
                    <a:lnTo>
                      <a:pt x="3511" y="1029"/>
                    </a:lnTo>
                    <a:lnTo>
                      <a:pt x="3515" y="1023"/>
                    </a:lnTo>
                    <a:lnTo>
                      <a:pt x="3519" y="1017"/>
                    </a:lnTo>
                    <a:lnTo>
                      <a:pt x="3523" y="1011"/>
                    </a:lnTo>
                    <a:lnTo>
                      <a:pt x="3527" y="1006"/>
                    </a:lnTo>
                    <a:lnTo>
                      <a:pt x="3531" y="1001"/>
                    </a:lnTo>
                    <a:lnTo>
                      <a:pt x="3535" y="995"/>
                    </a:lnTo>
                    <a:lnTo>
                      <a:pt x="3539" y="989"/>
                    </a:lnTo>
                    <a:lnTo>
                      <a:pt x="3543" y="984"/>
                    </a:lnTo>
                    <a:lnTo>
                      <a:pt x="3547" y="978"/>
                    </a:lnTo>
                    <a:lnTo>
                      <a:pt x="3551" y="973"/>
                    </a:lnTo>
                    <a:lnTo>
                      <a:pt x="3555" y="968"/>
                    </a:lnTo>
                    <a:lnTo>
                      <a:pt x="3559" y="963"/>
                    </a:lnTo>
                    <a:lnTo>
                      <a:pt x="3562" y="957"/>
                    </a:lnTo>
                    <a:lnTo>
                      <a:pt x="3566" y="951"/>
                    </a:lnTo>
                    <a:lnTo>
                      <a:pt x="3570" y="947"/>
                    </a:lnTo>
                    <a:lnTo>
                      <a:pt x="3574" y="941"/>
                    </a:lnTo>
                    <a:lnTo>
                      <a:pt x="3578" y="936"/>
                    </a:lnTo>
                    <a:lnTo>
                      <a:pt x="3582" y="932"/>
                    </a:lnTo>
                    <a:lnTo>
                      <a:pt x="3586" y="927"/>
                    </a:lnTo>
                    <a:lnTo>
                      <a:pt x="3590" y="921"/>
                    </a:lnTo>
                    <a:lnTo>
                      <a:pt x="3594" y="915"/>
                    </a:lnTo>
                    <a:lnTo>
                      <a:pt x="3598" y="911"/>
                    </a:lnTo>
                    <a:lnTo>
                      <a:pt x="3602" y="908"/>
                    </a:lnTo>
                    <a:lnTo>
                      <a:pt x="3606" y="902"/>
                    </a:lnTo>
                    <a:lnTo>
                      <a:pt x="3610" y="897"/>
                    </a:lnTo>
                    <a:lnTo>
                      <a:pt x="3614" y="892"/>
                    </a:lnTo>
                    <a:lnTo>
                      <a:pt x="3618" y="887"/>
                    </a:lnTo>
                    <a:lnTo>
                      <a:pt x="3622" y="881"/>
                    </a:lnTo>
                    <a:lnTo>
                      <a:pt x="3625" y="877"/>
                    </a:lnTo>
                    <a:lnTo>
                      <a:pt x="3629" y="871"/>
                    </a:lnTo>
                    <a:lnTo>
                      <a:pt x="3633" y="867"/>
                    </a:lnTo>
                    <a:lnTo>
                      <a:pt x="3637" y="863"/>
                    </a:lnTo>
                    <a:lnTo>
                      <a:pt x="3641" y="857"/>
                    </a:lnTo>
                    <a:lnTo>
                      <a:pt x="3645" y="853"/>
                    </a:lnTo>
                    <a:lnTo>
                      <a:pt x="3649" y="848"/>
                    </a:lnTo>
                    <a:lnTo>
                      <a:pt x="3653" y="843"/>
                    </a:lnTo>
                    <a:lnTo>
                      <a:pt x="3657" y="840"/>
                    </a:lnTo>
                    <a:lnTo>
                      <a:pt x="3661" y="835"/>
                    </a:lnTo>
                    <a:lnTo>
                      <a:pt x="3665" y="830"/>
                    </a:lnTo>
                    <a:lnTo>
                      <a:pt x="3669" y="826"/>
                    </a:lnTo>
                    <a:lnTo>
                      <a:pt x="3673" y="821"/>
                    </a:lnTo>
                    <a:lnTo>
                      <a:pt x="3677" y="816"/>
                    </a:lnTo>
                    <a:lnTo>
                      <a:pt x="3681" y="812"/>
                    </a:lnTo>
                    <a:lnTo>
                      <a:pt x="3685" y="807"/>
                    </a:lnTo>
                    <a:lnTo>
                      <a:pt x="3688" y="803"/>
                    </a:lnTo>
                    <a:lnTo>
                      <a:pt x="3692" y="799"/>
                    </a:lnTo>
                    <a:lnTo>
                      <a:pt x="3696" y="794"/>
                    </a:lnTo>
                    <a:lnTo>
                      <a:pt x="3700" y="789"/>
                    </a:lnTo>
                    <a:lnTo>
                      <a:pt x="3704" y="785"/>
                    </a:lnTo>
                    <a:lnTo>
                      <a:pt x="3708" y="780"/>
                    </a:lnTo>
                    <a:lnTo>
                      <a:pt x="3712" y="777"/>
                    </a:lnTo>
                    <a:lnTo>
                      <a:pt x="3716" y="772"/>
                    </a:lnTo>
                    <a:lnTo>
                      <a:pt x="3720" y="769"/>
                    </a:lnTo>
                    <a:lnTo>
                      <a:pt x="3724" y="764"/>
                    </a:lnTo>
                    <a:lnTo>
                      <a:pt x="3728" y="761"/>
                    </a:lnTo>
                    <a:lnTo>
                      <a:pt x="3732" y="756"/>
                    </a:lnTo>
                    <a:lnTo>
                      <a:pt x="3736" y="751"/>
                    </a:lnTo>
                    <a:lnTo>
                      <a:pt x="3740" y="748"/>
                    </a:lnTo>
                    <a:lnTo>
                      <a:pt x="3744" y="743"/>
                    </a:lnTo>
                    <a:lnTo>
                      <a:pt x="3748" y="739"/>
                    </a:lnTo>
                    <a:lnTo>
                      <a:pt x="3751" y="736"/>
                    </a:lnTo>
                    <a:lnTo>
                      <a:pt x="3755" y="730"/>
                    </a:lnTo>
                    <a:lnTo>
                      <a:pt x="3759" y="727"/>
                    </a:lnTo>
                    <a:lnTo>
                      <a:pt x="3763" y="723"/>
                    </a:lnTo>
                    <a:lnTo>
                      <a:pt x="3767" y="718"/>
                    </a:lnTo>
                    <a:lnTo>
                      <a:pt x="3771" y="713"/>
                    </a:lnTo>
                    <a:lnTo>
                      <a:pt x="3775" y="710"/>
                    </a:lnTo>
                    <a:lnTo>
                      <a:pt x="3779" y="707"/>
                    </a:lnTo>
                    <a:lnTo>
                      <a:pt x="3783" y="702"/>
                    </a:lnTo>
                    <a:lnTo>
                      <a:pt x="3787" y="698"/>
                    </a:lnTo>
                    <a:lnTo>
                      <a:pt x="3791" y="695"/>
                    </a:lnTo>
                    <a:lnTo>
                      <a:pt x="3795" y="691"/>
                    </a:lnTo>
                    <a:lnTo>
                      <a:pt x="3799" y="686"/>
                    </a:lnTo>
                    <a:lnTo>
                      <a:pt x="3803" y="682"/>
                    </a:lnTo>
                    <a:lnTo>
                      <a:pt x="3807" y="678"/>
                    </a:lnTo>
                    <a:lnTo>
                      <a:pt x="3811" y="676"/>
                    </a:lnTo>
                    <a:lnTo>
                      <a:pt x="3814" y="672"/>
                    </a:lnTo>
                    <a:lnTo>
                      <a:pt x="3818" y="667"/>
                    </a:lnTo>
                    <a:lnTo>
                      <a:pt x="3822" y="664"/>
                    </a:lnTo>
                    <a:lnTo>
                      <a:pt x="3826" y="660"/>
                    </a:lnTo>
                    <a:lnTo>
                      <a:pt x="3830" y="656"/>
                    </a:lnTo>
                    <a:lnTo>
                      <a:pt x="3834" y="652"/>
                    </a:lnTo>
                    <a:lnTo>
                      <a:pt x="3838" y="648"/>
                    </a:lnTo>
                    <a:lnTo>
                      <a:pt x="3842" y="645"/>
                    </a:lnTo>
                    <a:lnTo>
                      <a:pt x="3846" y="640"/>
                    </a:lnTo>
                    <a:lnTo>
                      <a:pt x="3850" y="637"/>
                    </a:lnTo>
                    <a:lnTo>
                      <a:pt x="3854" y="633"/>
                    </a:lnTo>
                    <a:lnTo>
                      <a:pt x="3858" y="629"/>
                    </a:lnTo>
                    <a:lnTo>
                      <a:pt x="3862" y="626"/>
                    </a:lnTo>
                    <a:lnTo>
                      <a:pt x="3866" y="622"/>
                    </a:lnTo>
                    <a:lnTo>
                      <a:pt x="3870" y="619"/>
                    </a:lnTo>
                    <a:lnTo>
                      <a:pt x="3874" y="615"/>
                    </a:lnTo>
                    <a:lnTo>
                      <a:pt x="3877" y="612"/>
                    </a:lnTo>
                    <a:lnTo>
                      <a:pt x="3881" y="607"/>
                    </a:lnTo>
                    <a:lnTo>
                      <a:pt x="3885" y="604"/>
                    </a:lnTo>
                    <a:lnTo>
                      <a:pt x="3889" y="600"/>
                    </a:lnTo>
                    <a:lnTo>
                      <a:pt x="3893" y="597"/>
                    </a:lnTo>
                    <a:lnTo>
                      <a:pt x="3897" y="593"/>
                    </a:lnTo>
                    <a:lnTo>
                      <a:pt x="3901" y="591"/>
                    </a:lnTo>
                    <a:lnTo>
                      <a:pt x="3905" y="586"/>
                    </a:lnTo>
                    <a:lnTo>
                      <a:pt x="3909" y="583"/>
                    </a:lnTo>
                    <a:lnTo>
                      <a:pt x="3913" y="579"/>
                    </a:lnTo>
                    <a:lnTo>
                      <a:pt x="3917" y="576"/>
                    </a:lnTo>
                    <a:lnTo>
                      <a:pt x="3921" y="573"/>
                    </a:lnTo>
                    <a:lnTo>
                      <a:pt x="3925" y="570"/>
                    </a:lnTo>
                    <a:lnTo>
                      <a:pt x="3929" y="565"/>
                    </a:lnTo>
                    <a:lnTo>
                      <a:pt x="3933" y="56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1" name="Freeform 369"/>
              <p:cNvSpPr>
                <a:spLocks/>
              </p:cNvSpPr>
              <p:nvPr/>
            </p:nvSpPr>
            <p:spPr bwMode="auto">
              <a:xfrm flipV="1">
                <a:off x="2909" y="2670"/>
                <a:ext cx="2265" cy="19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3"/>
                  </a:cxn>
                  <a:cxn ang="0">
                    <a:pos x="562" y="2"/>
                  </a:cxn>
                  <a:cxn ang="0">
                    <a:pos x="625" y="5"/>
                  </a:cxn>
                  <a:cxn ang="0">
                    <a:pos x="688" y="6"/>
                  </a:cxn>
                  <a:cxn ang="0">
                    <a:pos x="751" y="12"/>
                  </a:cxn>
                  <a:cxn ang="0">
                    <a:pos x="814" y="21"/>
                  </a:cxn>
                  <a:cxn ang="0">
                    <a:pos x="877" y="30"/>
                  </a:cxn>
                  <a:cxn ang="0">
                    <a:pos x="940" y="44"/>
                  </a:cxn>
                  <a:cxn ang="0">
                    <a:pos x="1003" y="61"/>
                  </a:cxn>
                  <a:cxn ang="0">
                    <a:pos x="1066" y="79"/>
                  </a:cxn>
                  <a:cxn ang="0">
                    <a:pos x="1129" y="100"/>
                  </a:cxn>
                  <a:cxn ang="0">
                    <a:pos x="1192" y="123"/>
                  </a:cxn>
                  <a:cxn ang="0">
                    <a:pos x="1255" y="148"/>
                  </a:cxn>
                  <a:cxn ang="0">
                    <a:pos x="1318" y="172"/>
                  </a:cxn>
                  <a:cxn ang="0">
                    <a:pos x="1381" y="198"/>
                  </a:cxn>
                  <a:cxn ang="0">
                    <a:pos x="1444" y="223"/>
                  </a:cxn>
                  <a:cxn ang="0">
                    <a:pos x="1507" y="244"/>
                  </a:cxn>
                  <a:cxn ang="0">
                    <a:pos x="1570" y="265"/>
                  </a:cxn>
                  <a:cxn ang="0">
                    <a:pos x="1633" y="284"/>
                  </a:cxn>
                  <a:cxn ang="0">
                    <a:pos x="1696" y="298"/>
                  </a:cxn>
                  <a:cxn ang="0">
                    <a:pos x="1759" y="312"/>
                  </a:cxn>
                  <a:cxn ang="0">
                    <a:pos x="1822" y="323"/>
                  </a:cxn>
                  <a:cxn ang="0">
                    <a:pos x="1885" y="329"/>
                  </a:cxn>
                  <a:cxn ang="0">
                    <a:pos x="1948" y="333"/>
                  </a:cxn>
                  <a:cxn ang="0">
                    <a:pos x="2011" y="334"/>
                  </a:cxn>
                  <a:cxn ang="0">
                    <a:pos x="2074" y="332"/>
                  </a:cxn>
                  <a:cxn ang="0">
                    <a:pos x="2137" y="327"/>
                  </a:cxn>
                  <a:cxn ang="0">
                    <a:pos x="2200" y="319"/>
                  </a:cxn>
                  <a:cxn ang="0">
                    <a:pos x="2263" y="308"/>
                  </a:cxn>
                  <a:cxn ang="0">
                    <a:pos x="2326" y="299"/>
                  </a:cxn>
                  <a:cxn ang="0">
                    <a:pos x="2389" y="285"/>
                  </a:cxn>
                  <a:cxn ang="0">
                    <a:pos x="2452" y="271"/>
                  </a:cxn>
                  <a:cxn ang="0">
                    <a:pos x="2515" y="255"/>
                  </a:cxn>
                  <a:cxn ang="0">
                    <a:pos x="2578" y="239"/>
                  </a:cxn>
                  <a:cxn ang="0">
                    <a:pos x="2641" y="223"/>
                  </a:cxn>
                  <a:cxn ang="0">
                    <a:pos x="2704" y="205"/>
                  </a:cxn>
                  <a:cxn ang="0">
                    <a:pos x="2767" y="189"/>
                  </a:cxn>
                  <a:cxn ang="0">
                    <a:pos x="2830" y="174"/>
                  </a:cxn>
                  <a:cxn ang="0">
                    <a:pos x="2893" y="156"/>
                  </a:cxn>
                  <a:cxn ang="0">
                    <a:pos x="2956" y="143"/>
                  </a:cxn>
                  <a:cxn ang="0">
                    <a:pos x="3019" y="127"/>
                  </a:cxn>
                  <a:cxn ang="0">
                    <a:pos x="3082" y="114"/>
                  </a:cxn>
                  <a:cxn ang="0">
                    <a:pos x="3145" y="103"/>
                  </a:cxn>
                  <a:cxn ang="0">
                    <a:pos x="3208" y="91"/>
                  </a:cxn>
                  <a:cxn ang="0">
                    <a:pos x="3271" y="81"/>
                  </a:cxn>
                  <a:cxn ang="0">
                    <a:pos x="3334" y="69"/>
                  </a:cxn>
                  <a:cxn ang="0">
                    <a:pos x="3397" y="59"/>
                  </a:cxn>
                  <a:cxn ang="0">
                    <a:pos x="3460" y="52"/>
                  </a:cxn>
                  <a:cxn ang="0">
                    <a:pos x="3523" y="46"/>
                  </a:cxn>
                  <a:cxn ang="0">
                    <a:pos x="3586" y="38"/>
                  </a:cxn>
                  <a:cxn ang="0">
                    <a:pos x="3649" y="33"/>
                  </a:cxn>
                  <a:cxn ang="0">
                    <a:pos x="3712" y="27"/>
                  </a:cxn>
                  <a:cxn ang="0">
                    <a:pos x="3775" y="23"/>
                  </a:cxn>
                  <a:cxn ang="0">
                    <a:pos x="3838" y="20"/>
                  </a:cxn>
                  <a:cxn ang="0">
                    <a:pos x="3901" y="15"/>
                  </a:cxn>
                </a:cxnLst>
                <a:rect l="0" t="0" r="r" b="b"/>
                <a:pathLst>
                  <a:path w="3933" h="335">
                    <a:moveTo>
                      <a:pt x="0" y="3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4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3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0"/>
                    </a:lnTo>
                    <a:lnTo>
                      <a:pt x="499" y="3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1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3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7" y="3"/>
                    </a:lnTo>
                    <a:lnTo>
                      <a:pt x="551" y="1"/>
                    </a:lnTo>
                    <a:lnTo>
                      <a:pt x="555" y="2"/>
                    </a:lnTo>
                    <a:lnTo>
                      <a:pt x="559" y="1"/>
                    </a:lnTo>
                    <a:lnTo>
                      <a:pt x="562" y="2"/>
                    </a:lnTo>
                    <a:lnTo>
                      <a:pt x="566" y="2"/>
                    </a:lnTo>
                    <a:lnTo>
                      <a:pt x="570" y="3"/>
                    </a:lnTo>
                    <a:lnTo>
                      <a:pt x="574" y="2"/>
                    </a:lnTo>
                    <a:lnTo>
                      <a:pt x="578" y="2"/>
                    </a:lnTo>
                    <a:lnTo>
                      <a:pt x="582" y="3"/>
                    </a:lnTo>
                    <a:lnTo>
                      <a:pt x="586" y="3"/>
                    </a:lnTo>
                    <a:lnTo>
                      <a:pt x="590" y="3"/>
                    </a:lnTo>
                    <a:lnTo>
                      <a:pt x="594" y="3"/>
                    </a:lnTo>
                    <a:lnTo>
                      <a:pt x="598" y="3"/>
                    </a:lnTo>
                    <a:lnTo>
                      <a:pt x="602" y="3"/>
                    </a:lnTo>
                    <a:lnTo>
                      <a:pt x="606" y="3"/>
                    </a:lnTo>
                    <a:lnTo>
                      <a:pt x="610" y="2"/>
                    </a:lnTo>
                    <a:lnTo>
                      <a:pt x="614" y="3"/>
                    </a:lnTo>
                    <a:lnTo>
                      <a:pt x="618" y="3"/>
                    </a:lnTo>
                    <a:lnTo>
                      <a:pt x="622" y="3"/>
                    </a:lnTo>
                    <a:lnTo>
                      <a:pt x="625" y="5"/>
                    </a:lnTo>
                    <a:lnTo>
                      <a:pt x="629" y="4"/>
                    </a:lnTo>
                    <a:lnTo>
                      <a:pt x="633" y="5"/>
                    </a:lnTo>
                    <a:lnTo>
                      <a:pt x="637" y="4"/>
                    </a:lnTo>
                    <a:lnTo>
                      <a:pt x="641" y="5"/>
                    </a:lnTo>
                    <a:lnTo>
                      <a:pt x="645" y="5"/>
                    </a:lnTo>
                    <a:lnTo>
                      <a:pt x="649" y="4"/>
                    </a:lnTo>
                    <a:lnTo>
                      <a:pt x="653" y="6"/>
                    </a:lnTo>
                    <a:lnTo>
                      <a:pt x="657" y="5"/>
                    </a:lnTo>
                    <a:lnTo>
                      <a:pt x="661" y="6"/>
                    </a:lnTo>
                    <a:lnTo>
                      <a:pt x="665" y="6"/>
                    </a:lnTo>
                    <a:lnTo>
                      <a:pt x="669" y="7"/>
                    </a:lnTo>
                    <a:lnTo>
                      <a:pt x="673" y="7"/>
                    </a:lnTo>
                    <a:lnTo>
                      <a:pt x="677" y="6"/>
                    </a:lnTo>
                    <a:lnTo>
                      <a:pt x="681" y="7"/>
                    </a:lnTo>
                    <a:lnTo>
                      <a:pt x="685" y="8"/>
                    </a:lnTo>
                    <a:lnTo>
                      <a:pt x="688" y="6"/>
                    </a:lnTo>
                    <a:lnTo>
                      <a:pt x="692" y="7"/>
                    </a:lnTo>
                    <a:lnTo>
                      <a:pt x="696" y="8"/>
                    </a:lnTo>
                    <a:lnTo>
                      <a:pt x="700" y="7"/>
                    </a:lnTo>
                    <a:lnTo>
                      <a:pt x="704" y="8"/>
                    </a:lnTo>
                    <a:lnTo>
                      <a:pt x="708" y="8"/>
                    </a:lnTo>
                    <a:lnTo>
                      <a:pt x="712" y="8"/>
                    </a:lnTo>
                    <a:lnTo>
                      <a:pt x="716" y="10"/>
                    </a:lnTo>
                    <a:lnTo>
                      <a:pt x="720" y="10"/>
                    </a:lnTo>
                    <a:lnTo>
                      <a:pt x="724" y="9"/>
                    </a:lnTo>
                    <a:lnTo>
                      <a:pt x="728" y="9"/>
                    </a:lnTo>
                    <a:lnTo>
                      <a:pt x="732" y="10"/>
                    </a:lnTo>
                    <a:lnTo>
                      <a:pt x="736" y="10"/>
                    </a:lnTo>
                    <a:lnTo>
                      <a:pt x="740" y="10"/>
                    </a:lnTo>
                    <a:lnTo>
                      <a:pt x="744" y="11"/>
                    </a:lnTo>
                    <a:lnTo>
                      <a:pt x="748" y="10"/>
                    </a:lnTo>
                    <a:lnTo>
                      <a:pt x="751" y="12"/>
                    </a:lnTo>
                    <a:lnTo>
                      <a:pt x="755" y="12"/>
                    </a:lnTo>
                    <a:lnTo>
                      <a:pt x="759" y="13"/>
                    </a:lnTo>
                    <a:lnTo>
                      <a:pt x="763" y="13"/>
                    </a:lnTo>
                    <a:lnTo>
                      <a:pt x="767" y="14"/>
                    </a:lnTo>
                    <a:lnTo>
                      <a:pt x="771" y="14"/>
                    </a:lnTo>
                    <a:lnTo>
                      <a:pt x="775" y="15"/>
                    </a:lnTo>
                    <a:lnTo>
                      <a:pt x="779" y="14"/>
                    </a:lnTo>
                    <a:lnTo>
                      <a:pt x="783" y="16"/>
                    </a:lnTo>
                    <a:lnTo>
                      <a:pt x="787" y="17"/>
                    </a:lnTo>
                    <a:lnTo>
                      <a:pt x="791" y="17"/>
                    </a:lnTo>
                    <a:lnTo>
                      <a:pt x="795" y="17"/>
                    </a:lnTo>
                    <a:lnTo>
                      <a:pt x="799" y="17"/>
                    </a:lnTo>
                    <a:lnTo>
                      <a:pt x="803" y="18"/>
                    </a:lnTo>
                    <a:lnTo>
                      <a:pt x="807" y="18"/>
                    </a:lnTo>
                    <a:lnTo>
                      <a:pt x="811" y="20"/>
                    </a:lnTo>
                    <a:lnTo>
                      <a:pt x="814" y="21"/>
                    </a:lnTo>
                    <a:lnTo>
                      <a:pt x="818" y="20"/>
                    </a:lnTo>
                    <a:lnTo>
                      <a:pt x="822" y="22"/>
                    </a:lnTo>
                    <a:lnTo>
                      <a:pt x="826" y="21"/>
                    </a:lnTo>
                    <a:lnTo>
                      <a:pt x="830" y="23"/>
                    </a:lnTo>
                    <a:lnTo>
                      <a:pt x="834" y="24"/>
                    </a:lnTo>
                    <a:lnTo>
                      <a:pt x="838" y="23"/>
                    </a:lnTo>
                    <a:lnTo>
                      <a:pt x="842" y="23"/>
                    </a:lnTo>
                    <a:lnTo>
                      <a:pt x="846" y="24"/>
                    </a:lnTo>
                    <a:lnTo>
                      <a:pt x="850" y="25"/>
                    </a:lnTo>
                    <a:lnTo>
                      <a:pt x="854" y="26"/>
                    </a:lnTo>
                    <a:lnTo>
                      <a:pt x="858" y="27"/>
                    </a:lnTo>
                    <a:lnTo>
                      <a:pt x="862" y="28"/>
                    </a:lnTo>
                    <a:lnTo>
                      <a:pt x="866" y="29"/>
                    </a:lnTo>
                    <a:lnTo>
                      <a:pt x="870" y="29"/>
                    </a:lnTo>
                    <a:lnTo>
                      <a:pt x="874" y="30"/>
                    </a:lnTo>
                    <a:lnTo>
                      <a:pt x="877" y="30"/>
                    </a:lnTo>
                    <a:lnTo>
                      <a:pt x="881" y="32"/>
                    </a:lnTo>
                    <a:lnTo>
                      <a:pt x="885" y="32"/>
                    </a:lnTo>
                    <a:lnTo>
                      <a:pt x="889" y="33"/>
                    </a:lnTo>
                    <a:lnTo>
                      <a:pt x="893" y="34"/>
                    </a:lnTo>
                    <a:lnTo>
                      <a:pt x="897" y="34"/>
                    </a:lnTo>
                    <a:lnTo>
                      <a:pt x="901" y="36"/>
                    </a:lnTo>
                    <a:lnTo>
                      <a:pt x="905" y="37"/>
                    </a:lnTo>
                    <a:lnTo>
                      <a:pt x="909" y="37"/>
                    </a:lnTo>
                    <a:lnTo>
                      <a:pt x="913" y="38"/>
                    </a:lnTo>
                    <a:lnTo>
                      <a:pt x="917" y="39"/>
                    </a:lnTo>
                    <a:lnTo>
                      <a:pt x="921" y="40"/>
                    </a:lnTo>
                    <a:lnTo>
                      <a:pt x="925" y="42"/>
                    </a:lnTo>
                    <a:lnTo>
                      <a:pt x="929" y="41"/>
                    </a:lnTo>
                    <a:lnTo>
                      <a:pt x="933" y="42"/>
                    </a:lnTo>
                    <a:lnTo>
                      <a:pt x="937" y="44"/>
                    </a:lnTo>
                    <a:lnTo>
                      <a:pt x="940" y="44"/>
                    </a:lnTo>
                    <a:lnTo>
                      <a:pt x="944" y="46"/>
                    </a:lnTo>
                    <a:lnTo>
                      <a:pt x="948" y="47"/>
                    </a:lnTo>
                    <a:lnTo>
                      <a:pt x="952" y="47"/>
                    </a:lnTo>
                    <a:lnTo>
                      <a:pt x="956" y="48"/>
                    </a:lnTo>
                    <a:lnTo>
                      <a:pt x="960" y="50"/>
                    </a:lnTo>
                    <a:lnTo>
                      <a:pt x="964" y="49"/>
                    </a:lnTo>
                    <a:lnTo>
                      <a:pt x="968" y="51"/>
                    </a:lnTo>
                    <a:lnTo>
                      <a:pt x="972" y="52"/>
                    </a:lnTo>
                    <a:lnTo>
                      <a:pt x="976" y="54"/>
                    </a:lnTo>
                    <a:lnTo>
                      <a:pt x="980" y="55"/>
                    </a:lnTo>
                    <a:lnTo>
                      <a:pt x="984" y="56"/>
                    </a:lnTo>
                    <a:lnTo>
                      <a:pt x="988" y="56"/>
                    </a:lnTo>
                    <a:lnTo>
                      <a:pt x="992" y="58"/>
                    </a:lnTo>
                    <a:lnTo>
                      <a:pt x="996" y="58"/>
                    </a:lnTo>
                    <a:lnTo>
                      <a:pt x="999" y="59"/>
                    </a:lnTo>
                    <a:lnTo>
                      <a:pt x="1003" y="61"/>
                    </a:lnTo>
                    <a:lnTo>
                      <a:pt x="1007" y="62"/>
                    </a:lnTo>
                    <a:lnTo>
                      <a:pt x="1011" y="63"/>
                    </a:lnTo>
                    <a:lnTo>
                      <a:pt x="1015" y="64"/>
                    </a:lnTo>
                    <a:lnTo>
                      <a:pt x="1019" y="65"/>
                    </a:lnTo>
                    <a:lnTo>
                      <a:pt x="1023" y="65"/>
                    </a:lnTo>
                    <a:lnTo>
                      <a:pt x="1027" y="68"/>
                    </a:lnTo>
                    <a:lnTo>
                      <a:pt x="1031" y="70"/>
                    </a:lnTo>
                    <a:lnTo>
                      <a:pt x="1035" y="69"/>
                    </a:lnTo>
                    <a:lnTo>
                      <a:pt x="1039" y="70"/>
                    </a:lnTo>
                    <a:lnTo>
                      <a:pt x="1043" y="71"/>
                    </a:lnTo>
                    <a:lnTo>
                      <a:pt x="1047" y="74"/>
                    </a:lnTo>
                    <a:lnTo>
                      <a:pt x="1051" y="74"/>
                    </a:lnTo>
                    <a:lnTo>
                      <a:pt x="1055" y="76"/>
                    </a:lnTo>
                    <a:lnTo>
                      <a:pt x="1059" y="76"/>
                    </a:lnTo>
                    <a:lnTo>
                      <a:pt x="1062" y="78"/>
                    </a:lnTo>
                    <a:lnTo>
                      <a:pt x="1066" y="79"/>
                    </a:lnTo>
                    <a:lnTo>
                      <a:pt x="1070" y="81"/>
                    </a:lnTo>
                    <a:lnTo>
                      <a:pt x="1074" y="80"/>
                    </a:lnTo>
                    <a:lnTo>
                      <a:pt x="1078" y="83"/>
                    </a:lnTo>
                    <a:lnTo>
                      <a:pt x="1082" y="85"/>
                    </a:lnTo>
                    <a:lnTo>
                      <a:pt x="1086" y="86"/>
                    </a:lnTo>
                    <a:lnTo>
                      <a:pt x="1090" y="86"/>
                    </a:lnTo>
                    <a:lnTo>
                      <a:pt x="1094" y="89"/>
                    </a:lnTo>
                    <a:lnTo>
                      <a:pt x="1098" y="90"/>
                    </a:lnTo>
                    <a:lnTo>
                      <a:pt x="1102" y="92"/>
                    </a:lnTo>
                    <a:lnTo>
                      <a:pt x="1106" y="92"/>
                    </a:lnTo>
                    <a:lnTo>
                      <a:pt x="1110" y="94"/>
                    </a:lnTo>
                    <a:lnTo>
                      <a:pt x="1114" y="94"/>
                    </a:lnTo>
                    <a:lnTo>
                      <a:pt x="1118" y="96"/>
                    </a:lnTo>
                    <a:lnTo>
                      <a:pt x="1122" y="97"/>
                    </a:lnTo>
                    <a:lnTo>
                      <a:pt x="1125" y="99"/>
                    </a:lnTo>
                    <a:lnTo>
                      <a:pt x="1129" y="100"/>
                    </a:lnTo>
                    <a:lnTo>
                      <a:pt x="1133" y="102"/>
                    </a:lnTo>
                    <a:lnTo>
                      <a:pt x="1137" y="103"/>
                    </a:lnTo>
                    <a:lnTo>
                      <a:pt x="1141" y="104"/>
                    </a:lnTo>
                    <a:lnTo>
                      <a:pt x="1145" y="105"/>
                    </a:lnTo>
                    <a:lnTo>
                      <a:pt x="1149" y="107"/>
                    </a:lnTo>
                    <a:lnTo>
                      <a:pt x="1153" y="108"/>
                    </a:lnTo>
                    <a:lnTo>
                      <a:pt x="1157" y="110"/>
                    </a:lnTo>
                    <a:lnTo>
                      <a:pt x="1161" y="110"/>
                    </a:lnTo>
                    <a:lnTo>
                      <a:pt x="1165" y="113"/>
                    </a:lnTo>
                    <a:lnTo>
                      <a:pt x="1169" y="114"/>
                    </a:lnTo>
                    <a:lnTo>
                      <a:pt x="1173" y="117"/>
                    </a:lnTo>
                    <a:lnTo>
                      <a:pt x="1177" y="117"/>
                    </a:lnTo>
                    <a:lnTo>
                      <a:pt x="1181" y="119"/>
                    </a:lnTo>
                    <a:lnTo>
                      <a:pt x="1185" y="120"/>
                    </a:lnTo>
                    <a:lnTo>
                      <a:pt x="1188" y="122"/>
                    </a:lnTo>
                    <a:lnTo>
                      <a:pt x="1192" y="123"/>
                    </a:lnTo>
                    <a:lnTo>
                      <a:pt x="1196" y="124"/>
                    </a:lnTo>
                    <a:lnTo>
                      <a:pt x="1200" y="127"/>
                    </a:lnTo>
                    <a:lnTo>
                      <a:pt x="1204" y="128"/>
                    </a:lnTo>
                    <a:lnTo>
                      <a:pt x="1208" y="130"/>
                    </a:lnTo>
                    <a:lnTo>
                      <a:pt x="1212" y="131"/>
                    </a:lnTo>
                    <a:lnTo>
                      <a:pt x="1216" y="132"/>
                    </a:lnTo>
                    <a:lnTo>
                      <a:pt x="1220" y="133"/>
                    </a:lnTo>
                    <a:lnTo>
                      <a:pt x="1224" y="135"/>
                    </a:lnTo>
                    <a:lnTo>
                      <a:pt x="1228" y="137"/>
                    </a:lnTo>
                    <a:lnTo>
                      <a:pt x="1232" y="139"/>
                    </a:lnTo>
                    <a:lnTo>
                      <a:pt x="1236" y="141"/>
                    </a:lnTo>
                    <a:lnTo>
                      <a:pt x="1240" y="142"/>
                    </a:lnTo>
                    <a:lnTo>
                      <a:pt x="1244" y="143"/>
                    </a:lnTo>
                    <a:lnTo>
                      <a:pt x="1248" y="147"/>
                    </a:lnTo>
                    <a:lnTo>
                      <a:pt x="1251" y="146"/>
                    </a:lnTo>
                    <a:lnTo>
                      <a:pt x="1255" y="148"/>
                    </a:lnTo>
                    <a:lnTo>
                      <a:pt x="1259" y="151"/>
                    </a:lnTo>
                    <a:lnTo>
                      <a:pt x="1263" y="152"/>
                    </a:lnTo>
                    <a:lnTo>
                      <a:pt x="1267" y="153"/>
                    </a:lnTo>
                    <a:lnTo>
                      <a:pt x="1271" y="154"/>
                    </a:lnTo>
                    <a:lnTo>
                      <a:pt x="1275" y="156"/>
                    </a:lnTo>
                    <a:lnTo>
                      <a:pt x="1279" y="158"/>
                    </a:lnTo>
                    <a:lnTo>
                      <a:pt x="1283" y="159"/>
                    </a:lnTo>
                    <a:lnTo>
                      <a:pt x="1287" y="162"/>
                    </a:lnTo>
                    <a:lnTo>
                      <a:pt x="1291" y="161"/>
                    </a:lnTo>
                    <a:lnTo>
                      <a:pt x="1295" y="163"/>
                    </a:lnTo>
                    <a:lnTo>
                      <a:pt x="1299" y="165"/>
                    </a:lnTo>
                    <a:lnTo>
                      <a:pt x="1303" y="166"/>
                    </a:lnTo>
                    <a:lnTo>
                      <a:pt x="1307" y="168"/>
                    </a:lnTo>
                    <a:lnTo>
                      <a:pt x="1311" y="170"/>
                    </a:lnTo>
                    <a:lnTo>
                      <a:pt x="1314" y="172"/>
                    </a:lnTo>
                    <a:lnTo>
                      <a:pt x="1318" y="172"/>
                    </a:lnTo>
                    <a:lnTo>
                      <a:pt x="1322" y="175"/>
                    </a:lnTo>
                    <a:lnTo>
                      <a:pt x="1326" y="176"/>
                    </a:lnTo>
                    <a:lnTo>
                      <a:pt x="1330" y="178"/>
                    </a:lnTo>
                    <a:lnTo>
                      <a:pt x="1334" y="179"/>
                    </a:lnTo>
                    <a:lnTo>
                      <a:pt x="1338" y="181"/>
                    </a:lnTo>
                    <a:lnTo>
                      <a:pt x="1342" y="183"/>
                    </a:lnTo>
                    <a:lnTo>
                      <a:pt x="1346" y="183"/>
                    </a:lnTo>
                    <a:lnTo>
                      <a:pt x="1350" y="185"/>
                    </a:lnTo>
                    <a:lnTo>
                      <a:pt x="1354" y="186"/>
                    </a:lnTo>
                    <a:lnTo>
                      <a:pt x="1358" y="188"/>
                    </a:lnTo>
                    <a:lnTo>
                      <a:pt x="1362" y="189"/>
                    </a:lnTo>
                    <a:lnTo>
                      <a:pt x="1366" y="193"/>
                    </a:lnTo>
                    <a:lnTo>
                      <a:pt x="1370" y="192"/>
                    </a:lnTo>
                    <a:lnTo>
                      <a:pt x="1374" y="194"/>
                    </a:lnTo>
                    <a:lnTo>
                      <a:pt x="1377" y="198"/>
                    </a:lnTo>
                    <a:lnTo>
                      <a:pt x="1381" y="198"/>
                    </a:lnTo>
                    <a:lnTo>
                      <a:pt x="1385" y="199"/>
                    </a:lnTo>
                    <a:lnTo>
                      <a:pt x="1389" y="200"/>
                    </a:lnTo>
                    <a:lnTo>
                      <a:pt x="1393" y="201"/>
                    </a:lnTo>
                    <a:lnTo>
                      <a:pt x="1397" y="204"/>
                    </a:lnTo>
                    <a:lnTo>
                      <a:pt x="1401" y="204"/>
                    </a:lnTo>
                    <a:lnTo>
                      <a:pt x="1405" y="206"/>
                    </a:lnTo>
                    <a:lnTo>
                      <a:pt x="1409" y="208"/>
                    </a:lnTo>
                    <a:lnTo>
                      <a:pt x="1413" y="209"/>
                    </a:lnTo>
                    <a:lnTo>
                      <a:pt x="1417" y="211"/>
                    </a:lnTo>
                    <a:lnTo>
                      <a:pt x="1421" y="212"/>
                    </a:lnTo>
                    <a:lnTo>
                      <a:pt x="1425" y="215"/>
                    </a:lnTo>
                    <a:lnTo>
                      <a:pt x="1429" y="215"/>
                    </a:lnTo>
                    <a:lnTo>
                      <a:pt x="1433" y="217"/>
                    </a:lnTo>
                    <a:lnTo>
                      <a:pt x="1437" y="217"/>
                    </a:lnTo>
                    <a:lnTo>
                      <a:pt x="1440" y="220"/>
                    </a:lnTo>
                    <a:lnTo>
                      <a:pt x="1444" y="223"/>
                    </a:lnTo>
                    <a:lnTo>
                      <a:pt x="1448" y="222"/>
                    </a:lnTo>
                    <a:lnTo>
                      <a:pt x="1452" y="224"/>
                    </a:lnTo>
                    <a:lnTo>
                      <a:pt x="1456" y="225"/>
                    </a:lnTo>
                    <a:lnTo>
                      <a:pt x="1460" y="227"/>
                    </a:lnTo>
                    <a:lnTo>
                      <a:pt x="1464" y="228"/>
                    </a:lnTo>
                    <a:lnTo>
                      <a:pt x="1468" y="230"/>
                    </a:lnTo>
                    <a:lnTo>
                      <a:pt x="1472" y="232"/>
                    </a:lnTo>
                    <a:lnTo>
                      <a:pt x="1476" y="234"/>
                    </a:lnTo>
                    <a:lnTo>
                      <a:pt x="1480" y="234"/>
                    </a:lnTo>
                    <a:lnTo>
                      <a:pt x="1484" y="237"/>
                    </a:lnTo>
                    <a:lnTo>
                      <a:pt x="1488" y="237"/>
                    </a:lnTo>
                    <a:lnTo>
                      <a:pt x="1492" y="238"/>
                    </a:lnTo>
                    <a:lnTo>
                      <a:pt x="1496" y="240"/>
                    </a:lnTo>
                    <a:lnTo>
                      <a:pt x="1499" y="241"/>
                    </a:lnTo>
                    <a:lnTo>
                      <a:pt x="1503" y="244"/>
                    </a:lnTo>
                    <a:lnTo>
                      <a:pt x="1507" y="244"/>
                    </a:lnTo>
                    <a:lnTo>
                      <a:pt x="1511" y="248"/>
                    </a:lnTo>
                    <a:lnTo>
                      <a:pt x="1515" y="246"/>
                    </a:lnTo>
                    <a:lnTo>
                      <a:pt x="1519" y="248"/>
                    </a:lnTo>
                    <a:lnTo>
                      <a:pt x="1523" y="250"/>
                    </a:lnTo>
                    <a:lnTo>
                      <a:pt x="1527" y="250"/>
                    </a:lnTo>
                    <a:lnTo>
                      <a:pt x="1531" y="253"/>
                    </a:lnTo>
                    <a:lnTo>
                      <a:pt x="1535" y="254"/>
                    </a:lnTo>
                    <a:lnTo>
                      <a:pt x="1539" y="255"/>
                    </a:lnTo>
                    <a:lnTo>
                      <a:pt x="1543" y="257"/>
                    </a:lnTo>
                    <a:lnTo>
                      <a:pt x="1547" y="257"/>
                    </a:lnTo>
                    <a:lnTo>
                      <a:pt x="1551" y="260"/>
                    </a:lnTo>
                    <a:lnTo>
                      <a:pt x="1555" y="261"/>
                    </a:lnTo>
                    <a:lnTo>
                      <a:pt x="1559" y="262"/>
                    </a:lnTo>
                    <a:lnTo>
                      <a:pt x="1562" y="262"/>
                    </a:lnTo>
                    <a:lnTo>
                      <a:pt x="1566" y="265"/>
                    </a:lnTo>
                    <a:lnTo>
                      <a:pt x="1570" y="265"/>
                    </a:lnTo>
                    <a:lnTo>
                      <a:pt x="1574" y="266"/>
                    </a:lnTo>
                    <a:lnTo>
                      <a:pt x="1578" y="268"/>
                    </a:lnTo>
                    <a:lnTo>
                      <a:pt x="1582" y="270"/>
                    </a:lnTo>
                    <a:lnTo>
                      <a:pt x="1586" y="270"/>
                    </a:lnTo>
                    <a:lnTo>
                      <a:pt x="1590" y="271"/>
                    </a:lnTo>
                    <a:lnTo>
                      <a:pt x="1594" y="273"/>
                    </a:lnTo>
                    <a:lnTo>
                      <a:pt x="1598" y="274"/>
                    </a:lnTo>
                    <a:lnTo>
                      <a:pt x="1602" y="274"/>
                    </a:lnTo>
                    <a:lnTo>
                      <a:pt x="1606" y="275"/>
                    </a:lnTo>
                    <a:lnTo>
                      <a:pt x="1610" y="277"/>
                    </a:lnTo>
                    <a:lnTo>
                      <a:pt x="1614" y="278"/>
                    </a:lnTo>
                    <a:lnTo>
                      <a:pt x="1618" y="279"/>
                    </a:lnTo>
                    <a:lnTo>
                      <a:pt x="1622" y="281"/>
                    </a:lnTo>
                    <a:lnTo>
                      <a:pt x="1625" y="282"/>
                    </a:lnTo>
                    <a:lnTo>
                      <a:pt x="1629" y="283"/>
                    </a:lnTo>
                    <a:lnTo>
                      <a:pt x="1633" y="284"/>
                    </a:lnTo>
                    <a:lnTo>
                      <a:pt x="1637" y="285"/>
                    </a:lnTo>
                    <a:lnTo>
                      <a:pt x="1641" y="286"/>
                    </a:lnTo>
                    <a:lnTo>
                      <a:pt x="1645" y="287"/>
                    </a:lnTo>
                    <a:lnTo>
                      <a:pt x="1649" y="289"/>
                    </a:lnTo>
                    <a:lnTo>
                      <a:pt x="1653" y="288"/>
                    </a:lnTo>
                    <a:lnTo>
                      <a:pt x="1657" y="290"/>
                    </a:lnTo>
                    <a:lnTo>
                      <a:pt x="1661" y="291"/>
                    </a:lnTo>
                    <a:lnTo>
                      <a:pt x="1665" y="292"/>
                    </a:lnTo>
                    <a:lnTo>
                      <a:pt x="1669" y="294"/>
                    </a:lnTo>
                    <a:lnTo>
                      <a:pt x="1673" y="294"/>
                    </a:lnTo>
                    <a:lnTo>
                      <a:pt x="1677" y="295"/>
                    </a:lnTo>
                    <a:lnTo>
                      <a:pt x="1681" y="296"/>
                    </a:lnTo>
                    <a:lnTo>
                      <a:pt x="1685" y="296"/>
                    </a:lnTo>
                    <a:lnTo>
                      <a:pt x="1688" y="298"/>
                    </a:lnTo>
                    <a:lnTo>
                      <a:pt x="1692" y="298"/>
                    </a:lnTo>
                    <a:lnTo>
                      <a:pt x="1696" y="298"/>
                    </a:lnTo>
                    <a:lnTo>
                      <a:pt x="1700" y="301"/>
                    </a:lnTo>
                    <a:lnTo>
                      <a:pt x="1704" y="303"/>
                    </a:lnTo>
                    <a:lnTo>
                      <a:pt x="1708" y="303"/>
                    </a:lnTo>
                    <a:lnTo>
                      <a:pt x="1712" y="304"/>
                    </a:lnTo>
                    <a:lnTo>
                      <a:pt x="1716" y="304"/>
                    </a:lnTo>
                    <a:lnTo>
                      <a:pt x="1720" y="305"/>
                    </a:lnTo>
                    <a:lnTo>
                      <a:pt x="1724" y="306"/>
                    </a:lnTo>
                    <a:lnTo>
                      <a:pt x="1728" y="307"/>
                    </a:lnTo>
                    <a:lnTo>
                      <a:pt x="1732" y="307"/>
                    </a:lnTo>
                    <a:lnTo>
                      <a:pt x="1736" y="308"/>
                    </a:lnTo>
                    <a:lnTo>
                      <a:pt x="1740" y="308"/>
                    </a:lnTo>
                    <a:lnTo>
                      <a:pt x="1744" y="310"/>
                    </a:lnTo>
                    <a:lnTo>
                      <a:pt x="1748" y="311"/>
                    </a:lnTo>
                    <a:lnTo>
                      <a:pt x="1751" y="311"/>
                    </a:lnTo>
                    <a:lnTo>
                      <a:pt x="1755" y="311"/>
                    </a:lnTo>
                    <a:lnTo>
                      <a:pt x="1759" y="312"/>
                    </a:lnTo>
                    <a:lnTo>
                      <a:pt x="1763" y="315"/>
                    </a:lnTo>
                    <a:lnTo>
                      <a:pt x="1767" y="315"/>
                    </a:lnTo>
                    <a:lnTo>
                      <a:pt x="1771" y="315"/>
                    </a:lnTo>
                    <a:lnTo>
                      <a:pt x="1775" y="315"/>
                    </a:lnTo>
                    <a:lnTo>
                      <a:pt x="1779" y="317"/>
                    </a:lnTo>
                    <a:lnTo>
                      <a:pt x="1783" y="316"/>
                    </a:lnTo>
                    <a:lnTo>
                      <a:pt x="1787" y="318"/>
                    </a:lnTo>
                    <a:lnTo>
                      <a:pt x="1791" y="318"/>
                    </a:lnTo>
                    <a:lnTo>
                      <a:pt x="1795" y="319"/>
                    </a:lnTo>
                    <a:lnTo>
                      <a:pt x="1799" y="319"/>
                    </a:lnTo>
                    <a:lnTo>
                      <a:pt x="1803" y="320"/>
                    </a:lnTo>
                    <a:lnTo>
                      <a:pt x="1807" y="320"/>
                    </a:lnTo>
                    <a:lnTo>
                      <a:pt x="1811" y="321"/>
                    </a:lnTo>
                    <a:lnTo>
                      <a:pt x="1814" y="321"/>
                    </a:lnTo>
                    <a:lnTo>
                      <a:pt x="1818" y="322"/>
                    </a:lnTo>
                    <a:lnTo>
                      <a:pt x="1822" y="323"/>
                    </a:lnTo>
                    <a:lnTo>
                      <a:pt x="1826" y="324"/>
                    </a:lnTo>
                    <a:lnTo>
                      <a:pt x="1830" y="323"/>
                    </a:lnTo>
                    <a:lnTo>
                      <a:pt x="1834" y="324"/>
                    </a:lnTo>
                    <a:lnTo>
                      <a:pt x="1838" y="324"/>
                    </a:lnTo>
                    <a:lnTo>
                      <a:pt x="1842" y="324"/>
                    </a:lnTo>
                    <a:lnTo>
                      <a:pt x="1846" y="326"/>
                    </a:lnTo>
                    <a:lnTo>
                      <a:pt x="1850" y="326"/>
                    </a:lnTo>
                    <a:lnTo>
                      <a:pt x="1854" y="326"/>
                    </a:lnTo>
                    <a:lnTo>
                      <a:pt x="1858" y="327"/>
                    </a:lnTo>
                    <a:lnTo>
                      <a:pt x="1862" y="326"/>
                    </a:lnTo>
                    <a:lnTo>
                      <a:pt x="1866" y="329"/>
                    </a:lnTo>
                    <a:lnTo>
                      <a:pt x="1870" y="328"/>
                    </a:lnTo>
                    <a:lnTo>
                      <a:pt x="1874" y="328"/>
                    </a:lnTo>
                    <a:lnTo>
                      <a:pt x="1877" y="329"/>
                    </a:lnTo>
                    <a:lnTo>
                      <a:pt x="1881" y="329"/>
                    </a:lnTo>
                    <a:lnTo>
                      <a:pt x="1885" y="329"/>
                    </a:lnTo>
                    <a:lnTo>
                      <a:pt x="1889" y="330"/>
                    </a:lnTo>
                    <a:lnTo>
                      <a:pt x="1893" y="330"/>
                    </a:lnTo>
                    <a:lnTo>
                      <a:pt x="1897" y="330"/>
                    </a:lnTo>
                    <a:lnTo>
                      <a:pt x="1901" y="329"/>
                    </a:lnTo>
                    <a:lnTo>
                      <a:pt x="1905" y="330"/>
                    </a:lnTo>
                    <a:lnTo>
                      <a:pt x="1909" y="332"/>
                    </a:lnTo>
                    <a:lnTo>
                      <a:pt x="1913" y="332"/>
                    </a:lnTo>
                    <a:lnTo>
                      <a:pt x="1917" y="332"/>
                    </a:lnTo>
                    <a:lnTo>
                      <a:pt x="1921" y="332"/>
                    </a:lnTo>
                    <a:lnTo>
                      <a:pt x="1925" y="331"/>
                    </a:lnTo>
                    <a:lnTo>
                      <a:pt x="1929" y="331"/>
                    </a:lnTo>
                    <a:lnTo>
                      <a:pt x="1933" y="332"/>
                    </a:lnTo>
                    <a:lnTo>
                      <a:pt x="1937" y="332"/>
                    </a:lnTo>
                    <a:lnTo>
                      <a:pt x="1940" y="333"/>
                    </a:lnTo>
                    <a:lnTo>
                      <a:pt x="1944" y="333"/>
                    </a:lnTo>
                    <a:lnTo>
                      <a:pt x="1948" y="333"/>
                    </a:lnTo>
                    <a:lnTo>
                      <a:pt x="1952" y="333"/>
                    </a:lnTo>
                    <a:lnTo>
                      <a:pt x="1956" y="333"/>
                    </a:lnTo>
                    <a:lnTo>
                      <a:pt x="1960" y="333"/>
                    </a:lnTo>
                    <a:lnTo>
                      <a:pt x="1964" y="334"/>
                    </a:lnTo>
                    <a:lnTo>
                      <a:pt x="1968" y="334"/>
                    </a:lnTo>
                    <a:lnTo>
                      <a:pt x="1972" y="333"/>
                    </a:lnTo>
                    <a:lnTo>
                      <a:pt x="1976" y="334"/>
                    </a:lnTo>
                    <a:lnTo>
                      <a:pt x="1980" y="334"/>
                    </a:lnTo>
                    <a:lnTo>
                      <a:pt x="1984" y="334"/>
                    </a:lnTo>
                    <a:lnTo>
                      <a:pt x="1988" y="333"/>
                    </a:lnTo>
                    <a:lnTo>
                      <a:pt x="1992" y="333"/>
                    </a:lnTo>
                    <a:lnTo>
                      <a:pt x="1996" y="332"/>
                    </a:lnTo>
                    <a:lnTo>
                      <a:pt x="1999" y="333"/>
                    </a:lnTo>
                    <a:lnTo>
                      <a:pt x="2003" y="334"/>
                    </a:lnTo>
                    <a:lnTo>
                      <a:pt x="2007" y="333"/>
                    </a:lnTo>
                    <a:lnTo>
                      <a:pt x="2011" y="334"/>
                    </a:lnTo>
                    <a:lnTo>
                      <a:pt x="2015" y="335"/>
                    </a:lnTo>
                    <a:lnTo>
                      <a:pt x="2019" y="333"/>
                    </a:lnTo>
                    <a:lnTo>
                      <a:pt x="2023" y="333"/>
                    </a:lnTo>
                    <a:lnTo>
                      <a:pt x="2027" y="334"/>
                    </a:lnTo>
                    <a:lnTo>
                      <a:pt x="2031" y="334"/>
                    </a:lnTo>
                    <a:lnTo>
                      <a:pt x="2035" y="333"/>
                    </a:lnTo>
                    <a:lnTo>
                      <a:pt x="2039" y="332"/>
                    </a:lnTo>
                    <a:lnTo>
                      <a:pt x="2043" y="333"/>
                    </a:lnTo>
                    <a:lnTo>
                      <a:pt x="2047" y="333"/>
                    </a:lnTo>
                    <a:lnTo>
                      <a:pt x="2051" y="333"/>
                    </a:lnTo>
                    <a:lnTo>
                      <a:pt x="2055" y="333"/>
                    </a:lnTo>
                    <a:lnTo>
                      <a:pt x="2059" y="333"/>
                    </a:lnTo>
                    <a:lnTo>
                      <a:pt x="2062" y="332"/>
                    </a:lnTo>
                    <a:lnTo>
                      <a:pt x="2066" y="331"/>
                    </a:lnTo>
                    <a:lnTo>
                      <a:pt x="2070" y="332"/>
                    </a:lnTo>
                    <a:lnTo>
                      <a:pt x="2074" y="332"/>
                    </a:lnTo>
                    <a:lnTo>
                      <a:pt x="2078" y="332"/>
                    </a:lnTo>
                    <a:lnTo>
                      <a:pt x="2082" y="331"/>
                    </a:lnTo>
                    <a:lnTo>
                      <a:pt x="2086" y="331"/>
                    </a:lnTo>
                    <a:lnTo>
                      <a:pt x="2090" y="331"/>
                    </a:lnTo>
                    <a:lnTo>
                      <a:pt x="2094" y="331"/>
                    </a:lnTo>
                    <a:lnTo>
                      <a:pt x="2098" y="330"/>
                    </a:lnTo>
                    <a:lnTo>
                      <a:pt x="2102" y="329"/>
                    </a:lnTo>
                    <a:lnTo>
                      <a:pt x="2106" y="329"/>
                    </a:lnTo>
                    <a:lnTo>
                      <a:pt x="2110" y="329"/>
                    </a:lnTo>
                    <a:lnTo>
                      <a:pt x="2114" y="328"/>
                    </a:lnTo>
                    <a:lnTo>
                      <a:pt x="2118" y="328"/>
                    </a:lnTo>
                    <a:lnTo>
                      <a:pt x="2122" y="328"/>
                    </a:lnTo>
                    <a:lnTo>
                      <a:pt x="2125" y="327"/>
                    </a:lnTo>
                    <a:lnTo>
                      <a:pt x="2129" y="328"/>
                    </a:lnTo>
                    <a:lnTo>
                      <a:pt x="2133" y="327"/>
                    </a:lnTo>
                    <a:lnTo>
                      <a:pt x="2137" y="327"/>
                    </a:lnTo>
                    <a:lnTo>
                      <a:pt x="2141" y="326"/>
                    </a:lnTo>
                    <a:lnTo>
                      <a:pt x="2145" y="326"/>
                    </a:lnTo>
                    <a:lnTo>
                      <a:pt x="2149" y="325"/>
                    </a:lnTo>
                    <a:lnTo>
                      <a:pt x="2153" y="325"/>
                    </a:lnTo>
                    <a:lnTo>
                      <a:pt x="2157" y="324"/>
                    </a:lnTo>
                    <a:lnTo>
                      <a:pt x="2161" y="324"/>
                    </a:lnTo>
                    <a:lnTo>
                      <a:pt x="2165" y="322"/>
                    </a:lnTo>
                    <a:lnTo>
                      <a:pt x="2169" y="323"/>
                    </a:lnTo>
                    <a:lnTo>
                      <a:pt x="2173" y="322"/>
                    </a:lnTo>
                    <a:lnTo>
                      <a:pt x="2177" y="322"/>
                    </a:lnTo>
                    <a:lnTo>
                      <a:pt x="2181" y="322"/>
                    </a:lnTo>
                    <a:lnTo>
                      <a:pt x="2185" y="321"/>
                    </a:lnTo>
                    <a:lnTo>
                      <a:pt x="2188" y="320"/>
                    </a:lnTo>
                    <a:lnTo>
                      <a:pt x="2192" y="320"/>
                    </a:lnTo>
                    <a:lnTo>
                      <a:pt x="2196" y="319"/>
                    </a:lnTo>
                    <a:lnTo>
                      <a:pt x="2200" y="319"/>
                    </a:lnTo>
                    <a:lnTo>
                      <a:pt x="2204" y="319"/>
                    </a:lnTo>
                    <a:lnTo>
                      <a:pt x="2208" y="317"/>
                    </a:lnTo>
                    <a:lnTo>
                      <a:pt x="2212" y="317"/>
                    </a:lnTo>
                    <a:lnTo>
                      <a:pt x="2216" y="317"/>
                    </a:lnTo>
                    <a:lnTo>
                      <a:pt x="2220" y="316"/>
                    </a:lnTo>
                    <a:lnTo>
                      <a:pt x="2224" y="315"/>
                    </a:lnTo>
                    <a:lnTo>
                      <a:pt x="2228" y="314"/>
                    </a:lnTo>
                    <a:lnTo>
                      <a:pt x="2232" y="313"/>
                    </a:lnTo>
                    <a:lnTo>
                      <a:pt x="2236" y="313"/>
                    </a:lnTo>
                    <a:lnTo>
                      <a:pt x="2240" y="313"/>
                    </a:lnTo>
                    <a:lnTo>
                      <a:pt x="2244" y="312"/>
                    </a:lnTo>
                    <a:lnTo>
                      <a:pt x="2248" y="312"/>
                    </a:lnTo>
                    <a:lnTo>
                      <a:pt x="2251" y="311"/>
                    </a:lnTo>
                    <a:lnTo>
                      <a:pt x="2255" y="310"/>
                    </a:lnTo>
                    <a:lnTo>
                      <a:pt x="2259" y="312"/>
                    </a:lnTo>
                    <a:lnTo>
                      <a:pt x="2263" y="308"/>
                    </a:lnTo>
                    <a:lnTo>
                      <a:pt x="2267" y="309"/>
                    </a:lnTo>
                    <a:lnTo>
                      <a:pt x="2271" y="308"/>
                    </a:lnTo>
                    <a:lnTo>
                      <a:pt x="2275" y="307"/>
                    </a:lnTo>
                    <a:lnTo>
                      <a:pt x="2279" y="307"/>
                    </a:lnTo>
                    <a:lnTo>
                      <a:pt x="2283" y="306"/>
                    </a:lnTo>
                    <a:lnTo>
                      <a:pt x="2287" y="306"/>
                    </a:lnTo>
                    <a:lnTo>
                      <a:pt x="2291" y="305"/>
                    </a:lnTo>
                    <a:lnTo>
                      <a:pt x="2295" y="303"/>
                    </a:lnTo>
                    <a:lnTo>
                      <a:pt x="2299" y="303"/>
                    </a:lnTo>
                    <a:lnTo>
                      <a:pt x="2303" y="302"/>
                    </a:lnTo>
                    <a:lnTo>
                      <a:pt x="2307" y="300"/>
                    </a:lnTo>
                    <a:lnTo>
                      <a:pt x="2311" y="300"/>
                    </a:lnTo>
                    <a:lnTo>
                      <a:pt x="2314" y="300"/>
                    </a:lnTo>
                    <a:lnTo>
                      <a:pt x="2318" y="299"/>
                    </a:lnTo>
                    <a:lnTo>
                      <a:pt x="2322" y="298"/>
                    </a:lnTo>
                    <a:lnTo>
                      <a:pt x="2326" y="299"/>
                    </a:lnTo>
                    <a:lnTo>
                      <a:pt x="2330" y="297"/>
                    </a:lnTo>
                    <a:lnTo>
                      <a:pt x="2334" y="297"/>
                    </a:lnTo>
                    <a:lnTo>
                      <a:pt x="2338" y="295"/>
                    </a:lnTo>
                    <a:lnTo>
                      <a:pt x="2342" y="296"/>
                    </a:lnTo>
                    <a:lnTo>
                      <a:pt x="2346" y="294"/>
                    </a:lnTo>
                    <a:lnTo>
                      <a:pt x="2350" y="293"/>
                    </a:lnTo>
                    <a:lnTo>
                      <a:pt x="2354" y="291"/>
                    </a:lnTo>
                    <a:lnTo>
                      <a:pt x="2358" y="291"/>
                    </a:lnTo>
                    <a:lnTo>
                      <a:pt x="2362" y="290"/>
                    </a:lnTo>
                    <a:lnTo>
                      <a:pt x="2366" y="289"/>
                    </a:lnTo>
                    <a:lnTo>
                      <a:pt x="2370" y="288"/>
                    </a:lnTo>
                    <a:lnTo>
                      <a:pt x="2374" y="288"/>
                    </a:lnTo>
                    <a:lnTo>
                      <a:pt x="2377" y="287"/>
                    </a:lnTo>
                    <a:lnTo>
                      <a:pt x="2381" y="286"/>
                    </a:lnTo>
                    <a:lnTo>
                      <a:pt x="2385" y="286"/>
                    </a:lnTo>
                    <a:lnTo>
                      <a:pt x="2389" y="285"/>
                    </a:lnTo>
                    <a:lnTo>
                      <a:pt x="2393" y="283"/>
                    </a:lnTo>
                    <a:lnTo>
                      <a:pt x="2397" y="282"/>
                    </a:lnTo>
                    <a:lnTo>
                      <a:pt x="2401" y="282"/>
                    </a:lnTo>
                    <a:lnTo>
                      <a:pt x="2405" y="281"/>
                    </a:lnTo>
                    <a:lnTo>
                      <a:pt x="2409" y="280"/>
                    </a:lnTo>
                    <a:lnTo>
                      <a:pt x="2413" y="278"/>
                    </a:lnTo>
                    <a:lnTo>
                      <a:pt x="2417" y="279"/>
                    </a:lnTo>
                    <a:lnTo>
                      <a:pt x="2421" y="278"/>
                    </a:lnTo>
                    <a:lnTo>
                      <a:pt x="2425" y="277"/>
                    </a:lnTo>
                    <a:lnTo>
                      <a:pt x="2429" y="277"/>
                    </a:lnTo>
                    <a:lnTo>
                      <a:pt x="2433" y="275"/>
                    </a:lnTo>
                    <a:lnTo>
                      <a:pt x="2437" y="273"/>
                    </a:lnTo>
                    <a:lnTo>
                      <a:pt x="2440" y="273"/>
                    </a:lnTo>
                    <a:lnTo>
                      <a:pt x="2444" y="270"/>
                    </a:lnTo>
                    <a:lnTo>
                      <a:pt x="2448" y="271"/>
                    </a:lnTo>
                    <a:lnTo>
                      <a:pt x="2452" y="271"/>
                    </a:lnTo>
                    <a:lnTo>
                      <a:pt x="2456" y="269"/>
                    </a:lnTo>
                    <a:lnTo>
                      <a:pt x="2460" y="268"/>
                    </a:lnTo>
                    <a:lnTo>
                      <a:pt x="2464" y="268"/>
                    </a:lnTo>
                    <a:lnTo>
                      <a:pt x="2468" y="267"/>
                    </a:lnTo>
                    <a:lnTo>
                      <a:pt x="2472" y="265"/>
                    </a:lnTo>
                    <a:lnTo>
                      <a:pt x="2476" y="266"/>
                    </a:lnTo>
                    <a:lnTo>
                      <a:pt x="2480" y="264"/>
                    </a:lnTo>
                    <a:lnTo>
                      <a:pt x="2484" y="262"/>
                    </a:lnTo>
                    <a:lnTo>
                      <a:pt x="2488" y="262"/>
                    </a:lnTo>
                    <a:lnTo>
                      <a:pt x="2492" y="260"/>
                    </a:lnTo>
                    <a:lnTo>
                      <a:pt x="2496" y="259"/>
                    </a:lnTo>
                    <a:lnTo>
                      <a:pt x="2499" y="259"/>
                    </a:lnTo>
                    <a:lnTo>
                      <a:pt x="2503" y="258"/>
                    </a:lnTo>
                    <a:lnTo>
                      <a:pt x="2507" y="257"/>
                    </a:lnTo>
                    <a:lnTo>
                      <a:pt x="2511" y="256"/>
                    </a:lnTo>
                    <a:lnTo>
                      <a:pt x="2515" y="255"/>
                    </a:lnTo>
                    <a:lnTo>
                      <a:pt x="2519" y="252"/>
                    </a:lnTo>
                    <a:lnTo>
                      <a:pt x="2523" y="254"/>
                    </a:lnTo>
                    <a:lnTo>
                      <a:pt x="2527" y="251"/>
                    </a:lnTo>
                    <a:lnTo>
                      <a:pt x="2531" y="251"/>
                    </a:lnTo>
                    <a:lnTo>
                      <a:pt x="2535" y="251"/>
                    </a:lnTo>
                    <a:lnTo>
                      <a:pt x="2539" y="249"/>
                    </a:lnTo>
                    <a:lnTo>
                      <a:pt x="2543" y="248"/>
                    </a:lnTo>
                    <a:lnTo>
                      <a:pt x="2547" y="247"/>
                    </a:lnTo>
                    <a:lnTo>
                      <a:pt x="2551" y="245"/>
                    </a:lnTo>
                    <a:lnTo>
                      <a:pt x="2555" y="244"/>
                    </a:lnTo>
                    <a:lnTo>
                      <a:pt x="2559" y="244"/>
                    </a:lnTo>
                    <a:lnTo>
                      <a:pt x="2562" y="242"/>
                    </a:lnTo>
                    <a:lnTo>
                      <a:pt x="2566" y="242"/>
                    </a:lnTo>
                    <a:lnTo>
                      <a:pt x="2570" y="240"/>
                    </a:lnTo>
                    <a:lnTo>
                      <a:pt x="2574" y="239"/>
                    </a:lnTo>
                    <a:lnTo>
                      <a:pt x="2578" y="239"/>
                    </a:lnTo>
                    <a:lnTo>
                      <a:pt x="2582" y="238"/>
                    </a:lnTo>
                    <a:lnTo>
                      <a:pt x="2586" y="236"/>
                    </a:lnTo>
                    <a:lnTo>
                      <a:pt x="2590" y="236"/>
                    </a:lnTo>
                    <a:lnTo>
                      <a:pt x="2594" y="234"/>
                    </a:lnTo>
                    <a:lnTo>
                      <a:pt x="2598" y="233"/>
                    </a:lnTo>
                    <a:lnTo>
                      <a:pt x="2602" y="232"/>
                    </a:lnTo>
                    <a:lnTo>
                      <a:pt x="2606" y="231"/>
                    </a:lnTo>
                    <a:lnTo>
                      <a:pt x="2610" y="231"/>
                    </a:lnTo>
                    <a:lnTo>
                      <a:pt x="2614" y="231"/>
                    </a:lnTo>
                    <a:lnTo>
                      <a:pt x="2618" y="229"/>
                    </a:lnTo>
                    <a:lnTo>
                      <a:pt x="2622" y="227"/>
                    </a:lnTo>
                    <a:lnTo>
                      <a:pt x="2625" y="227"/>
                    </a:lnTo>
                    <a:lnTo>
                      <a:pt x="2629" y="225"/>
                    </a:lnTo>
                    <a:lnTo>
                      <a:pt x="2633" y="225"/>
                    </a:lnTo>
                    <a:lnTo>
                      <a:pt x="2637" y="224"/>
                    </a:lnTo>
                    <a:lnTo>
                      <a:pt x="2641" y="223"/>
                    </a:lnTo>
                    <a:lnTo>
                      <a:pt x="2645" y="221"/>
                    </a:lnTo>
                    <a:lnTo>
                      <a:pt x="2649" y="221"/>
                    </a:lnTo>
                    <a:lnTo>
                      <a:pt x="2653" y="220"/>
                    </a:lnTo>
                    <a:lnTo>
                      <a:pt x="2657" y="218"/>
                    </a:lnTo>
                    <a:lnTo>
                      <a:pt x="2661" y="218"/>
                    </a:lnTo>
                    <a:lnTo>
                      <a:pt x="2665" y="216"/>
                    </a:lnTo>
                    <a:lnTo>
                      <a:pt x="2669" y="216"/>
                    </a:lnTo>
                    <a:lnTo>
                      <a:pt x="2673" y="214"/>
                    </a:lnTo>
                    <a:lnTo>
                      <a:pt x="2677" y="214"/>
                    </a:lnTo>
                    <a:lnTo>
                      <a:pt x="2681" y="212"/>
                    </a:lnTo>
                    <a:lnTo>
                      <a:pt x="2685" y="211"/>
                    </a:lnTo>
                    <a:lnTo>
                      <a:pt x="2688" y="211"/>
                    </a:lnTo>
                    <a:lnTo>
                      <a:pt x="2692" y="209"/>
                    </a:lnTo>
                    <a:lnTo>
                      <a:pt x="2696" y="207"/>
                    </a:lnTo>
                    <a:lnTo>
                      <a:pt x="2700" y="207"/>
                    </a:lnTo>
                    <a:lnTo>
                      <a:pt x="2704" y="205"/>
                    </a:lnTo>
                    <a:lnTo>
                      <a:pt x="2708" y="205"/>
                    </a:lnTo>
                    <a:lnTo>
                      <a:pt x="2712" y="204"/>
                    </a:lnTo>
                    <a:lnTo>
                      <a:pt x="2716" y="203"/>
                    </a:lnTo>
                    <a:lnTo>
                      <a:pt x="2720" y="202"/>
                    </a:lnTo>
                    <a:lnTo>
                      <a:pt x="2724" y="201"/>
                    </a:lnTo>
                    <a:lnTo>
                      <a:pt x="2728" y="200"/>
                    </a:lnTo>
                    <a:lnTo>
                      <a:pt x="2732" y="199"/>
                    </a:lnTo>
                    <a:lnTo>
                      <a:pt x="2736" y="198"/>
                    </a:lnTo>
                    <a:lnTo>
                      <a:pt x="2740" y="197"/>
                    </a:lnTo>
                    <a:lnTo>
                      <a:pt x="2744" y="196"/>
                    </a:lnTo>
                    <a:lnTo>
                      <a:pt x="2748" y="196"/>
                    </a:lnTo>
                    <a:lnTo>
                      <a:pt x="2751" y="194"/>
                    </a:lnTo>
                    <a:lnTo>
                      <a:pt x="2755" y="193"/>
                    </a:lnTo>
                    <a:lnTo>
                      <a:pt x="2759" y="192"/>
                    </a:lnTo>
                    <a:lnTo>
                      <a:pt x="2763" y="191"/>
                    </a:lnTo>
                    <a:lnTo>
                      <a:pt x="2767" y="189"/>
                    </a:lnTo>
                    <a:lnTo>
                      <a:pt x="2771" y="188"/>
                    </a:lnTo>
                    <a:lnTo>
                      <a:pt x="2775" y="189"/>
                    </a:lnTo>
                    <a:lnTo>
                      <a:pt x="2779" y="187"/>
                    </a:lnTo>
                    <a:lnTo>
                      <a:pt x="2783" y="185"/>
                    </a:lnTo>
                    <a:lnTo>
                      <a:pt x="2787" y="184"/>
                    </a:lnTo>
                    <a:lnTo>
                      <a:pt x="2791" y="183"/>
                    </a:lnTo>
                    <a:lnTo>
                      <a:pt x="2795" y="182"/>
                    </a:lnTo>
                    <a:lnTo>
                      <a:pt x="2799" y="181"/>
                    </a:lnTo>
                    <a:lnTo>
                      <a:pt x="2803" y="181"/>
                    </a:lnTo>
                    <a:lnTo>
                      <a:pt x="2807" y="179"/>
                    </a:lnTo>
                    <a:lnTo>
                      <a:pt x="2811" y="177"/>
                    </a:lnTo>
                    <a:lnTo>
                      <a:pt x="2814" y="177"/>
                    </a:lnTo>
                    <a:lnTo>
                      <a:pt x="2818" y="176"/>
                    </a:lnTo>
                    <a:lnTo>
                      <a:pt x="2822" y="176"/>
                    </a:lnTo>
                    <a:lnTo>
                      <a:pt x="2826" y="175"/>
                    </a:lnTo>
                    <a:lnTo>
                      <a:pt x="2830" y="174"/>
                    </a:lnTo>
                    <a:lnTo>
                      <a:pt x="2834" y="172"/>
                    </a:lnTo>
                    <a:lnTo>
                      <a:pt x="2838" y="171"/>
                    </a:lnTo>
                    <a:lnTo>
                      <a:pt x="2842" y="171"/>
                    </a:lnTo>
                    <a:lnTo>
                      <a:pt x="2846" y="169"/>
                    </a:lnTo>
                    <a:lnTo>
                      <a:pt x="2850" y="168"/>
                    </a:lnTo>
                    <a:lnTo>
                      <a:pt x="2854" y="168"/>
                    </a:lnTo>
                    <a:lnTo>
                      <a:pt x="2858" y="167"/>
                    </a:lnTo>
                    <a:lnTo>
                      <a:pt x="2862" y="164"/>
                    </a:lnTo>
                    <a:lnTo>
                      <a:pt x="2866" y="165"/>
                    </a:lnTo>
                    <a:lnTo>
                      <a:pt x="2870" y="163"/>
                    </a:lnTo>
                    <a:lnTo>
                      <a:pt x="2874" y="163"/>
                    </a:lnTo>
                    <a:lnTo>
                      <a:pt x="2877" y="161"/>
                    </a:lnTo>
                    <a:lnTo>
                      <a:pt x="2881" y="160"/>
                    </a:lnTo>
                    <a:lnTo>
                      <a:pt x="2885" y="159"/>
                    </a:lnTo>
                    <a:lnTo>
                      <a:pt x="2889" y="158"/>
                    </a:lnTo>
                    <a:lnTo>
                      <a:pt x="2893" y="156"/>
                    </a:lnTo>
                    <a:lnTo>
                      <a:pt x="2897" y="157"/>
                    </a:lnTo>
                    <a:lnTo>
                      <a:pt x="2901" y="156"/>
                    </a:lnTo>
                    <a:lnTo>
                      <a:pt x="2905" y="156"/>
                    </a:lnTo>
                    <a:lnTo>
                      <a:pt x="2909" y="153"/>
                    </a:lnTo>
                    <a:lnTo>
                      <a:pt x="2913" y="152"/>
                    </a:lnTo>
                    <a:lnTo>
                      <a:pt x="2917" y="152"/>
                    </a:lnTo>
                    <a:lnTo>
                      <a:pt x="2921" y="151"/>
                    </a:lnTo>
                    <a:lnTo>
                      <a:pt x="2925" y="151"/>
                    </a:lnTo>
                    <a:lnTo>
                      <a:pt x="2929" y="150"/>
                    </a:lnTo>
                    <a:lnTo>
                      <a:pt x="2933" y="148"/>
                    </a:lnTo>
                    <a:lnTo>
                      <a:pt x="2937" y="148"/>
                    </a:lnTo>
                    <a:lnTo>
                      <a:pt x="2940" y="146"/>
                    </a:lnTo>
                    <a:lnTo>
                      <a:pt x="2944" y="145"/>
                    </a:lnTo>
                    <a:lnTo>
                      <a:pt x="2948" y="145"/>
                    </a:lnTo>
                    <a:lnTo>
                      <a:pt x="2952" y="143"/>
                    </a:lnTo>
                    <a:lnTo>
                      <a:pt x="2956" y="143"/>
                    </a:lnTo>
                    <a:lnTo>
                      <a:pt x="2960" y="142"/>
                    </a:lnTo>
                    <a:lnTo>
                      <a:pt x="2964" y="140"/>
                    </a:lnTo>
                    <a:lnTo>
                      <a:pt x="2968" y="139"/>
                    </a:lnTo>
                    <a:lnTo>
                      <a:pt x="2972" y="139"/>
                    </a:lnTo>
                    <a:lnTo>
                      <a:pt x="2976" y="137"/>
                    </a:lnTo>
                    <a:lnTo>
                      <a:pt x="2980" y="137"/>
                    </a:lnTo>
                    <a:lnTo>
                      <a:pt x="2984" y="136"/>
                    </a:lnTo>
                    <a:lnTo>
                      <a:pt x="2988" y="135"/>
                    </a:lnTo>
                    <a:lnTo>
                      <a:pt x="2992" y="135"/>
                    </a:lnTo>
                    <a:lnTo>
                      <a:pt x="2996" y="133"/>
                    </a:lnTo>
                    <a:lnTo>
                      <a:pt x="2999" y="133"/>
                    </a:lnTo>
                    <a:lnTo>
                      <a:pt x="3003" y="132"/>
                    </a:lnTo>
                    <a:lnTo>
                      <a:pt x="3007" y="130"/>
                    </a:lnTo>
                    <a:lnTo>
                      <a:pt x="3011" y="130"/>
                    </a:lnTo>
                    <a:lnTo>
                      <a:pt x="3015" y="128"/>
                    </a:lnTo>
                    <a:lnTo>
                      <a:pt x="3019" y="127"/>
                    </a:lnTo>
                    <a:lnTo>
                      <a:pt x="3023" y="126"/>
                    </a:lnTo>
                    <a:lnTo>
                      <a:pt x="3027" y="126"/>
                    </a:lnTo>
                    <a:lnTo>
                      <a:pt x="3031" y="125"/>
                    </a:lnTo>
                    <a:lnTo>
                      <a:pt x="3035" y="125"/>
                    </a:lnTo>
                    <a:lnTo>
                      <a:pt x="3039" y="122"/>
                    </a:lnTo>
                    <a:lnTo>
                      <a:pt x="3043" y="124"/>
                    </a:lnTo>
                    <a:lnTo>
                      <a:pt x="3047" y="122"/>
                    </a:lnTo>
                    <a:lnTo>
                      <a:pt x="3051" y="120"/>
                    </a:lnTo>
                    <a:lnTo>
                      <a:pt x="3055" y="121"/>
                    </a:lnTo>
                    <a:lnTo>
                      <a:pt x="3059" y="119"/>
                    </a:lnTo>
                    <a:lnTo>
                      <a:pt x="3062" y="118"/>
                    </a:lnTo>
                    <a:lnTo>
                      <a:pt x="3066" y="117"/>
                    </a:lnTo>
                    <a:lnTo>
                      <a:pt x="3070" y="117"/>
                    </a:lnTo>
                    <a:lnTo>
                      <a:pt x="3074" y="115"/>
                    </a:lnTo>
                    <a:lnTo>
                      <a:pt x="3078" y="115"/>
                    </a:lnTo>
                    <a:lnTo>
                      <a:pt x="3082" y="114"/>
                    </a:lnTo>
                    <a:lnTo>
                      <a:pt x="3086" y="115"/>
                    </a:lnTo>
                    <a:lnTo>
                      <a:pt x="3090" y="113"/>
                    </a:lnTo>
                    <a:lnTo>
                      <a:pt x="3094" y="112"/>
                    </a:lnTo>
                    <a:lnTo>
                      <a:pt x="3098" y="110"/>
                    </a:lnTo>
                    <a:lnTo>
                      <a:pt x="3102" y="110"/>
                    </a:lnTo>
                    <a:lnTo>
                      <a:pt x="3106" y="109"/>
                    </a:lnTo>
                    <a:lnTo>
                      <a:pt x="3110" y="109"/>
                    </a:lnTo>
                    <a:lnTo>
                      <a:pt x="3114" y="108"/>
                    </a:lnTo>
                    <a:lnTo>
                      <a:pt x="3118" y="109"/>
                    </a:lnTo>
                    <a:lnTo>
                      <a:pt x="3122" y="106"/>
                    </a:lnTo>
                    <a:lnTo>
                      <a:pt x="3125" y="106"/>
                    </a:lnTo>
                    <a:lnTo>
                      <a:pt x="3129" y="104"/>
                    </a:lnTo>
                    <a:lnTo>
                      <a:pt x="3133" y="103"/>
                    </a:lnTo>
                    <a:lnTo>
                      <a:pt x="3137" y="103"/>
                    </a:lnTo>
                    <a:lnTo>
                      <a:pt x="3141" y="102"/>
                    </a:lnTo>
                    <a:lnTo>
                      <a:pt x="3145" y="103"/>
                    </a:lnTo>
                    <a:lnTo>
                      <a:pt x="3149" y="102"/>
                    </a:lnTo>
                    <a:lnTo>
                      <a:pt x="3153" y="100"/>
                    </a:lnTo>
                    <a:lnTo>
                      <a:pt x="3157" y="100"/>
                    </a:lnTo>
                    <a:lnTo>
                      <a:pt x="3161" y="99"/>
                    </a:lnTo>
                    <a:lnTo>
                      <a:pt x="3165" y="97"/>
                    </a:lnTo>
                    <a:lnTo>
                      <a:pt x="3169" y="98"/>
                    </a:lnTo>
                    <a:lnTo>
                      <a:pt x="3173" y="97"/>
                    </a:lnTo>
                    <a:lnTo>
                      <a:pt x="3177" y="96"/>
                    </a:lnTo>
                    <a:lnTo>
                      <a:pt x="3181" y="96"/>
                    </a:lnTo>
                    <a:lnTo>
                      <a:pt x="3185" y="94"/>
                    </a:lnTo>
                    <a:lnTo>
                      <a:pt x="3188" y="95"/>
                    </a:lnTo>
                    <a:lnTo>
                      <a:pt x="3192" y="94"/>
                    </a:lnTo>
                    <a:lnTo>
                      <a:pt x="3196" y="92"/>
                    </a:lnTo>
                    <a:lnTo>
                      <a:pt x="3200" y="92"/>
                    </a:lnTo>
                    <a:lnTo>
                      <a:pt x="3204" y="90"/>
                    </a:lnTo>
                    <a:lnTo>
                      <a:pt x="3208" y="91"/>
                    </a:lnTo>
                    <a:lnTo>
                      <a:pt x="3212" y="91"/>
                    </a:lnTo>
                    <a:lnTo>
                      <a:pt x="3216" y="90"/>
                    </a:lnTo>
                    <a:lnTo>
                      <a:pt x="3220" y="88"/>
                    </a:lnTo>
                    <a:lnTo>
                      <a:pt x="3224" y="87"/>
                    </a:lnTo>
                    <a:lnTo>
                      <a:pt x="3228" y="86"/>
                    </a:lnTo>
                    <a:lnTo>
                      <a:pt x="3232" y="87"/>
                    </a:lnTo>
                    <a:lnTo>
                      <a:pt x="3236" y="85"/>
                    </a:lnTo>
                    <a:lnTo>
                      <a:pt x="3240" y="85"/>
                    </a:lnTo>
                    <a:lnTo>
                      <a:pt x="3244" y="85"/>
                    </a:lnTo>
                    <a:lnTo>
                      <a:pt x="3248" y="84"/>
                    </a:lnTo>
                    <a:lnTo>
                      <a:pt x="3251" y="83"/>
                    </a:lnTo>
                    <a:lnTo>
                      <a:pt x="3255" y="82"/>
                    </a:lnTo>
                    <a:lnTo>
                      <a:pt x="3259" y="81"/>
                    </a:lnTo>
                    <a:lnTo>
                      <a:pt x="3263" y="80"/>
                    </a:lnTo>
                    <a:lnTo>
                      <a:pt x="3267" y="80"/>
                    </a:lnTo>
                    <a:lnTo>
                      <a:pt x="3271" y="81"/>
                    </a:lnTo>
                    <a:lnTo>
                      <a:pt x="3275" y="79"/>
                    </a:lnTo>
                    <a:lnTo>
                      <a:pt x="3279" y="78"/>
                    </a:lnTo>
                    <a:lnTo>
                      <a:pt x="3283" y="79"/>
                    </a:lnTo>
                    <a:lnTo>
                      <a:pt x="3287" y="77"/>
                    </a:lnTo>
                    <a:lnTo>
                      <a:pt x="3291" y="76"/>
                    </a:lnTo>
                    <a:lnTo>
                      <a:pt x="3295" y="76"/>
                    </a:lnTo>
                    <a:lnTo>
                      <a:pt x="3299" y="74"/>
                    </a:lnTo>
                    <a:lnTo>
                      <a:pt x="3303" y="74"/>
                    </a:lnTo>
                    <a:lnTo>
                      <a:pt x="3307" y="75"/>
                    </a:lnTo>
                    <a:lnTo>
                      <a:pt x="3311" y="73"/>
                    </a:lnTo>
                    <a:lnTo>
                      <a:pt x="3314" y="72"/>
                    </a:lnTo>
                    <a:lnTo>
                      <a:pt x="3318" y="71"/>
                    </a:lnTo>
                    <a:lnTo>
                      <a:pt x="3322" y="71"/>
                    </a:lnTo>
                    <a:lnTo>
                      <a:pt x="3326" y="71"/>
                    </a:lnTo>
                    <a:lnTo>
                      <a:pt x="3330" y="69"/>
                    </a:lnTo>
                    <a:lnTo>
                      <a:pt x="3334" y="69"/>
                    </a:lnTo>
                    <a:lnTo>
                      <a:pt x="3338" y="69"/>
                    </a:lnTo>
                    <a:lnTo>
                      <a:pt x="3342" y="69"/>
                    </a:lnTo>
                    <a:lnTo>
                      <a:pt x="3346" y="68"/>
                    </a:lnTo>
                    <a:lnTo>
                      <a:pt x="3350" y="68"/>
                    </a:lnTo>
                    <a:lnTo>
                      <a:pt x="3354" y="66"/>
                    </a:lnTo>
                    <a:lnTo>
                      <a:pt x="3358" y="67"/>
                    </a:lnTo>
                    <a:lnTo>
                      <a:pt x="3362" y="66"/>
                    </a:lnTo>
                    <a:lnTo>
                      <a:pt x="3366" y="66"/>
                    </a:lnTo>
                    <a:lnTo>
                      <a:pt x="3370" y="65"/>
                    </a:lnTo>
                    <a:lnTo>
                      <a:pt x="3374" y="63"/>
                    </a:lnTo>
                    <a:lnTo>
                      <a:pt x="3377" y="63"/>
                    </a:lnTo>
                    <a:lnTo>
                      <a:pt x="3381" y="62"/>
                    </a:lnTo>
                    <a:lnTo>
                      <a:pt x="3385" y="63"/>
                    </a:lnTo>
                    <a:lnTo>
                      <a:pt x="3389" y="62"/>
                    </a:lnTo>
                    <a:lnTo>
                      <a:pt x="3393" y="62"/>
                    </a:lnTo>
                    <a:lnTo>
                      <a:pt x="3397" y="59"/>
                    </a:lnTo>
                    <a:lnTo>
                      <a:pt x="3401" y="60"/>
                    </a:lnTo>
                    <a:lnTo>
                      <a:pt x="3405" y="59"/>
                    </a:lnTo>
                    <a:lnTo>
                      <a:pt x="3409" y="58"/>
                    </a:lnTo>
                    <a:lnTo>
                      <a:pt x="3413" y="58"/>
                    </a:lnTo>
                    <a:lnTo>
                      <a:pt x="3417" y="58"/>
                    </a:lnTo>
                    <a:lnTo>
                      <a:pt x="3421" y="57"/>
                    </a:lnTo>
                    <a:lnTo>
                      <a:pt x="3425" y="56"/>
                    </a:lnTo>
                    <a:lnTo>
                      <a:pt x="3429" y="56"/>
                    </a:lnTo>
                    <a:lnTo>
                      <a:pt x="3433" y="55"/>
                    </a:lnTo>
                    <a:lnTo>
                      <a:pt x="3437" y="55"/>
                    </a:lnTo>
                    <a:lnTo>
                      <a:pt x="3440" y="55"/>
                    </a:lnTo>
                    <a:lnTo>
                      <a:pt x="3444" y="54"/>
                    </a:lnTo>
                    <a:lnTo>
                      <a:pt x="3448" y="54"/>
                    </a:lnTo>
                    <a:lnTo>
                      <a:pt x="3452" y="53"/>
                    </a:lnTo>
                    <a:lnTo>
                      <a:pt x="3456" y="52"/>
                    </a:lnTo>
                    <a:lnTo>
                      <a:pt x="3460" y="52"/>
                    </a:lnTo>
                    <a:lnTo>
                      <a:pt x="3464" y="51"/>
                    </a:lnTo>
                    <a:lnTo>
                      <a:pt x="3468" y="51"/>
                    </a:lnTo>
                    <a:lnTo>
                      <a:pt x="3472" y="51"/>
                    </a:lnTo>
                    <a:lnTo>
                      <a:pt x="3476" y="50"/>
                    </a:lnTo>
                    <a:lnTo>
                      <a:pt x="3480" y="50"/>
                    </a:lnTo>
                    <a:lnTo>
                      <a:pt x="3484" y="50"/>
                    </a:lnTo>
                    <a:lnTo>
                      <a:pt x="3488" y="50"/>
                    </a:lnTo>
                    <a:lnTo>
                      <a:pt x="3492" y="49"/>
                    </a:lnTo>
                    <a:lnTo>
                      <a:pt x="3496" y="47"/>
                    </a:lnTo>
                    <a:lnTo>
                      <a:pt x="3499" y="48"/>
                    </a:lnTo>
                    <a:lnTo>
                      <a:pt x="3503" y="48"/>
                    </a:lnTo>
                    <a:lnTo>
                      <a:pt x="3507" y="46"/>
                    </a:lnTo>
                    <a:lnTo>
                      <a:pt x="3511" y="47"/>
                    </a:lnTo>
                    <a:lnTo>
                      <a:pt x="3515" y="45"/>
                    </a:lnTo>
                    <a:lnTo>
                      <a:pt x="3519" y="46"/>
                    </a:lnTo>
                    <a:lnTo>
                      <a:pt x="3523" y="46"/>
                    </a:lnTo>
                    <a:lnTo>
                      <a:pt x="3527" y="44"/>
                    </a:lnTo>
                    <a:lnTo>
                      <a:pt x="3531" y="44"/>
                    </a:lnTo>
                    <a:lnTo>
                      <a:pt x="3535" y="44"/>
                    </a:lnTo>
                    <a:lnTo>
                      <a:pt x="3539" y="43"/>
                    </a:lnTo>
                    <a:lnTo>
                      <a:pt x="3543" y="43"/>
                    </a:lnTo>
                    <a:lnTo>
                      <a:pt x="3547" y="42"/>
                    </a:lnTo>
                    <a:lnTo>
                      <a:pt x="3551" y="42"/>
                    </a:lnTo>
                    <a:lnTo>
                      <a:pt x="3555" y="42"/>
                    </a:lnTo>
                    <a:lnTo>
                      <a:pt x="3559" y="42"/>
                    </a:lnTo>
                    <a:lnTo>
                      <a:pt x="3562" y="42"/>
                    </a:lnTo>
                    <a:lnTo>
                      <a:pt x="3566" y="41"/>
                    </a:lnTo>
                    <a:lnTo>
                      <a:pt x="3570" y="40"/>
                    </a:lnTo>
                    <a:lnTo>
                      <a:pt x="3574" y="40"/>
                    </a:lnTo>
                    <a:lnTo>
                      <a:pt x="3578" y="39"/>
                    </a:lnTo>
                    <a:lnTo>
                      <a:pt x="3582" y="38"/>
                    </a:lnTo>
                    <a:lnTo>
                      <a:pt x="3586" y="38"/>
                    </a:lnTo>
                    <a:lnTo>
                      <a:pt x="3590" y="38"/>
                    </a:lnTo>
                    <a:lnTo>
                      <a:pt x="3594" y="39"/>
                    </a:lnTo>
                    <a:lnTo>
                      <a:pt x="3598" y="37"/>
                    </a:lnTo>
                    <a:lnTo>
                      <a:pt x="3602" y="36"/>
                    </a:lnTo>
                    <a:lnTo>
                      <a:pt x="3606" y="37"/>
                    </a:lnTo>
                    <a:lnTo>
                      <a:pt x="3610" y="36"/>
                    </a:lnTo>
                    <a:lnTo>
                      <a:pt x="3614" y="36"/>
                    </a:lnTo>
                    <a:lnTo>
                      <a:pt x="3618" y="35"/>
                    </a:lnTo>
                    <a:lnTo>
                      <a:pt x="3622" y="35"/>
                    </a:lnTo>
                    <a:lnTo>
                      <a:pt x="3625" y="35"/>
                    </a:lnTo>
                    <a:lnTo>
                      <a:pt x="3629" y="34"/>
                    </a:lnTo>
                    <a:lnTo>
                      <a:pt x="3633" y="35"/>
                    </a:lnTo>
                    <a:lnTo>
                      <a:pt x="3637" y="33"/>
                    </a:lnTo>
                    <a:lnTo>
                      <a:pt x="3641" y="33"/>
                    </a:lnTo>
                    <a:lnTo>
                      <a:pt x="3645" y="32"/>
                    </a:lnTo>
                    <a:lnTo>
                      <a:pt x="3649" y="33"/>
                    </a:lnTo>
                    <a:lnTo>
                      <a:pt x="3653" y="33"/>
                    </a:lnTo>
                    <a:lnTo>
                      <a:pt x="3657" y="31"/>
                    </a:lnTo>
                    <a:lnTo>
                      <a:pt x="3661" y="31"/>
                    </a:lnTo>
                    <a:lnTo>
                      <a:pt x="3665" y="31"/>
                    </a:lnTo>
                    <a:lnTo>
                      <a:pt x="3669" y="31"/>
                    </a:lnTo>
                    <a:lnTo>
                      <a:pt x="3673" y="31"/>
                    </a:lnTo>
                    <a:lnTo>
                      <a:pt x="3677" y="30"/>
                    </a:lnTo>
                    <a:lnTo>
                      <a:pt x="3681" y="30"/>
                    </a:lnTo>
                    <a:lnTo>
                      <a:pt x="3685" y="30"/>
                    </a:lnTo>
                    <a:lnTo>
                      <a:pt x="3688" y="30"/>
                    </a:lnTo>
                    <a:lnTo>
                      <a:pt x="3692" y="29"/>
                    </a:lnTo>
                    <a:lnTo>
                      <a:pt x="3696" y="29"/>
                    </a:lnTo>
                    <a:lnTo>
                      <a:pt x="3700" y="29"/>
                    </a:lnTo>
                    <a:lnTo>
                      <a:pt x="3704" y="28"/>
                    </a:lnTo>
                    <a:lnTo>
                      <a:pt x="3708" y="28"/>
                    </a:lnTo>
                    <a:lnTo>
                      <a:pt x="3712" y="27"/>
                    </a:lnTo>
                    <a:lnTo>
                      <a:pt x="3716" y="28"/>
                    </a:lnTo>
                    <a:lnTo>
                      <a:pt x="3720" y="28"/>
                    </a:lnTo>
                    <a:lnTo>
                      <a:pt x="3724" y="28"/>
                    </a:lnTo>
                    <a:lnTo>
                      <a:pt x="3728" y="26"/>
                    </a:lnTo>
                    <a:lnTo>
                      <a:pt x="3732" y="26"/>
                    </a:lnTo>
                    <a:lnTo>
                      <a:pt x="3736" y="26"/>
                    </a:lnTo>
                    <a:lnTo>
                      <a:pt x="3740" y="26"/>
                    </a:lnTo>
                    <a:lnTo>
                      <a:pt x="3744" y="26"/>
                    </a:lnTo>
                    <a:lnTo>
                      <a:pt x="3748" y="26"/>
                    </a:lnTo>
                    <a:lnTo>
                      <a:pt x="3751" y="25"/>
                    </a:lnTo>
                    <a:lnTo>
                      <a:pt x="3755" y="26"/>
                    </a:lnTo>
                    <a:lnTo>
                      <a:pt x="3759" y="25"/>
                    </a:lnTo>
                    <a:lnTo>
                      <a:pt x="3763" y="24"/>
                    </a:lnTo>
                    <a:lnTo>
                      <a:pt x="3767" y="23"/>
                    </a:lnTo>
                    <a:lnTo>
                      <a:pt x="3771" y="23"/>
                    </a:lnTo>
                    <a:lnTo>
                      <a:pt x="3775" y="23"/>
                    </a:lnTo>
                    <a:lnTo>
                      <a:pt x="3779" y="24"/>
                    </a:lnTo>
                    <a:lnTo>
                      <a:pt x="3783" y="23"/>
                    </a:lnTo>
                    <a:lnTo>
                      <a:pt x="3787" y="22"/>
                    </a:lnTo>
                    <a:lnTo>
                      <a:pt x="3791" y="22"/>
                    </a:lnTo>
                    <a:lnTo>
                      <a:pt x="3795" y="21"/>
                    </a:lnTo>
                    <a:lnTo>
                      <a:pt x="3799" y="21"/>
                    </a:lnTo>
                    <a:lnTo>
                      <a:pt x="3803" y="22"/>
                    </a:lnTo>
                    <a:lnTo>
                      <a:pt x="3807" y="21"/>
                    </a:lnTo>
                    <a:lnTo>
                      <a:pt x="3811" y="21"/>
                    </a:lnTo>
                    <a:lnTo>
                      <a:pt x="3814" y="20"/>
                    </a:lnTo>
                    <a:lnTo>
                      <a:pt x="3818" y="20"/>
                    </a:lnTo>
                    <a:lnTo>
                      <a:pt x="3822" y="20"/>
                    </a:lnTo>
                    <a:lnTo>
                      <a:pt x="3826" y="20"/>
                    </a:lnTo>
                    <a:lnTo>
                      <a:pt x="3830" y="19"/>
                    </a:lnTo>
                    <a:lnTo>
                      <a:pt x="3834" y="20"/>
                    </a:lnTo>
                    <a:lnTo>
                      <a:pt x="3838" y="20"/>
                    </a:lnTo>
                    <a:lnTo>
                      <a:pt x="3842" y="19"/>
                    </a:lnTo>
                    <a:lnTo>
                      <a:pt x="3846" y="19"/>
                    </a:lnTo>
                    <a:lnTo>
                      <a:pt x="3850" y="18"/>
                    </a:lnTo>
                    <a:lnTo>
                      <a:pt x="3854" y="17"/>
                    </a:lnTo>
                    <a:lnTo>
                      <a:pt x="3858" y="18"/>
                    </a:lnTo>
                    <a:lnTo>
                      <a:pt x="3862" y="17"/>
                    </a:lnTo>
                    <a:lnTo>
                      <a:pt x="3866" y="18"/>
                    </a:lnTo>
                    <a:lnTo>
                      <a:pt x="3870" y="17"/>
                    </a:lnTo>
                    <a:lnTo>
                      <a:pt x="3874" y="17"/>
                    </a:lnTo>
                    <a:lnTo>
                      <a:pt x="3877" y="17"/>
                    </a:lnTo>
                    <a:lnTo>
                      <a:pt x="3881" y="17"/>
                    </a:lnTo>
                    <a:lnTo>
                      <a:pt x="3885" y="17"/>
                    </a:lnTo>
                    <a:lnTo>
                      <a:pt x="3889" y="16"/>
                    </a:lnTo>
                    <a:lnTo>
                      <a:pt x="3893" y="16"/>
                    </a:lnTo>
                    <a:lnTo>
                      <a:pt x="3897" y="15"/>
                    </a:lnTo>
                    <a:lnTo>
                      <a:pt x="3901" y="15"/>
                    </a:lnTo>
                    <a:lnTo>
                      <a:pt x="3905" y="17"/>
                    </a:lnTo>
                    <a:lnTo>
                      <a:pt x="3909" y="15"/>
                    </a:lnTo>
                    <a:lnTo>
                      <a:pt x="3913" y="15"/>
                    </a:lnTo>
                    <a:lnTo>
                      <a:pt x="3917" y="15"/>
                    </a:lnTo>
                    <a:lnTo>
                      <a:pt x="3921" y="15"/>
                    </a:lnTo>
                    <a:lnTo>
                      <a:pt x="3925" y="15"/>
                    </a:lnTo>
                    <a:lnTo>
                      <a:pt x="3929" y="14"/>
                    </a:lnTo>
                    <a:lnTo>
                      <a:pt x="3933" y="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2" name="Freeform 370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0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8"/>
                  </a:cxn>
                  <a:cxn ang="0">
                    <a:pos x="625" y="22"/>
                  </a:cxn>
                  <a:cxn ang="0">
                    <a:pos x="688" y="56"/>
                  </a:cxn>
                  <a:cxn ang="0">
                    <a:pos x="751" y="113"/>
                  </a:cxn>
                  <a:cxn ang="0">
                    <a:pos x="814" y="206"/>
                  </a:cxn>
                  <a:cxn ang="0">
                    <a:pos x="877" y="334"/>
                  </a:cxn>
                  <a:cxn ang="0">
                    <a:pos x="940" y="504"/>
                  </a:cxn>
                  <a:cxn ang="0">
                    <a:pos x="1003" y="712"/>
                  </a:cxn>
                  <a:cxn ang="0">
                    <a:pos x="1066" y="961"/>
                  </a:cxn>
                  <a:cxn ang="0">
                    <a:pos x="1129" y="1244"/>
                  </a:cxn>
                  <a:cxn ang="0">
                    <a:pos x="1192" y="1556"/>
                  </a:cxn>
                  <a:cxn ang="0">
                    <a:pos x="1255" y="1889"/>
                  </a:cxn>
                  <a:cxn ang="0">
                    <a:pos x="1318" y="2234"/>
                  </a:cxn>
                  <a:cxn ang="0">
                    <a:pos x="1381" y="2581"/>
                  </a:cxn>
                  <a:cxn ang="0">
                    <a:pos x="1444" y="2831"/>
                  </a:cxn>
                  <a:cxn ang="0">
                    <a:pos x="1507" y="2831"/>
                  </a:cxn>
                  <a:cxn ang="0">
                    <a:pos x="1570" y="2831"/>
                  </a:cxn>
                  <a:cxn ang="0">
                    <a:pos x="1633" y="2831"/>
                  </a:cxn>
                  <a:cxn ang="0">
                    <a:pos x="1696" y="2831"/>
                  </a:cxn>
                  <a:cxn ang="0">
                    <a:pos x="1759" y="2831"/>
                  </a:cxn>
                  <a:cxn ang="0">
                    <a:pos x="1822" y="2831"/>
                  </a:cxn>
                  <a:cxn ang="0">
                    <a:pos x="1885" y="2831"/>
                  </a:cxn>
                  <a:cxn ang="0">
                    <a:pos x="1948" y="2831"/>
                  </a:cxn>
                  <a:cxn ang="0">
                    <a:pos x="2011" y="2831"/>
                  </a:cxn>
                  <a:cxn ang="0">
                    <a:pos x="2074" y="2831"/>
                  </a:cxn>
                  <a:cxn ang="0">
                    <a:pos x="2137" y="2831"/>
                  </a:cxn>
                  <a:cxn ang="0">
                    <a:pos x="2200" y="2831"/>
                  </a:cxn>
                  <a:cxn ang="0">
                    <a:pos x="2263" y="2831"/>
                  </a:cxn>
                  <a:cxn ang="0">
                    <a:pos x="2326" y="2831"/>
                  </a:cxn>
                  <a:cxn ang="0">
                    <a:pos x="2389" y="2831"/>
                  </a:cxn>
                  <a:cxn ang="0">
                    <a:pos x="2452" y="2831"/>
                  </a:cxn>
                  <a:cxn ang="0">
                    <a:pos x="2515" y="2831"/>
                  </a:cxn>
                  <a:cxn ang="0">
                    <a:pos x="2578" y="2831"/>
                  </a:cxn>
                  <a:cxn ang="0">
                    <a:pos x="2641" y="2831"/>
                  </a:cxn>
                  <a:cxn ang="0">
                    <a:pos x="2704" y="2831"/>
                  </a:cxn>
                  <a:cxn ang="0">
                    <a:pos x="2767" y="2789"/>
                  </a:cxn>
                  <a:cxn ang="0">
                    <a:pos x="2830" y="2560"/>
                  </a:cxn>
                  <a:cxn ang="0">
                    <a:pos x="2893" y="2336"/>
                  </a:cxn>
                  <a:cxn ang="0">
                    <a:pos x="2956" y="2120"/>
                  </a:cxn>
                  <a:cxn ang="0">
                    <a:pos x="3019" y="1913"/>
                  </a:cxn>
                  <a:cxn ang="0">
                    <a:pos x="3082" y="1717"/>
                  </a:cxn>
                  <a:cxn ang="0">
                    <a:pos x="3145" y="1533"/>
                  </a:cxn>
                  <a:cxn ang="0">
                    <a:pos x="3208" y="1361"/>
                  </a:cxn>
                  <a:cxn ang="0">
                    <a:pos x="3271" y="1201"/>
                  </a:cxn>
                  <a:cxn ang="0">
                    <a:pos x="3334" y="1057"/>
                  </a:cxn>
                  <a:cxn ang="0">
                    <a:pos x="3397" y="923"/>
                  </a:cxn>
                  <a:cxn ang="0">
                    <a:pos x="3460" y="804"/>
                  </a:cxn>
                  <a:cxn ang="0">
                    <a:pos x="3523" y="695"/>
                  </a:cxn>
                  <a:cxn ang="0">
                    <a:pos x="3586" y="599"/>
                  </a:cxn>
                  <a:cxn ang="0">
                    <a:pos x="3649" y="515"/>
                  </a:cxn>
                  <a:cxn ang="0">
                    <a:pos x="3712" y="439"/>
                  </a:cxn>
                  <a:cxn ang="0">
                    <a:pos x="3775" y="375"/>
                  </a:cxn>
                  <a:cxn ang="0">
                    <a:pos x="3838" y="318"/>
                  </a:cxn>
                  <a:cxn ang="0">
                    <a:pos x="3901" y="270"/>
                  </a:cxn>
                </a:cxnLst>
                <a:rect l="0" t="0" r="r" b="b"/>
                <a:pathLst>
                  <a:path w="3933" h="2831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3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0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3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3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6"/>
                    </a:lnTo>
                    <a:lnTo>
                      <a:pt x="547" y="5"/>
                    </a:lnTo>
                    <a:lnTo>
                      <a:pt x="551" y="6"/>
                    </a:lnTo>
                    <a:lnTo>
                      <a:pt x="555" y="7"/>
                    </a:lnTo>
                    <a:lnTo>
                      <a:pt x="559" y="7"/>
                    </a:lnTo>
                    <a:lnTo>
                      <a:pt x="562" y="8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10"/>
                    </a:lnTo>
                    <a:lnTo>
                      <a:pt x="578" y="10"/>
                    </a:lnTo>
                    <a:lnTo>
                      <a:pt x="582" y="11"/>
                    </a:lnTo>
                    <a:lnTo>
                      <a:pt x="586" y="11"/>
                    </a:lnTo>
                    <a:lnTo>
                      <a:pt x="590" y="11"/>
                    </a:lnTo>
                    <a:lnTo>
                      <a:pt x="594" y="14"/>
                    </a:lnTo>
                    <a:lnTo>
                      <a:pt x="598" y="14"/>
                    </a:lnTo>
                    <a:lnTo>
                      <a:pt x="602" y="15"/>
                    </a:lnTo>
                    <a:lnTo>
                      <a:pt x="606" y="17"/>
                    </a:lnTo>
                    <a:lnTo>
                      <a:pt x="610" y="17"/>
                    </a:lnTo>
                    <a:lnTo>
                      <a:pt x="614" y="19"/>
                    </a:lnTo>
                    <a:lnTo>
                      <a:pt x="618" y="21"/>
                    </a:lnTo>
                    <a:lnTo>
                      <a:pt x="622" y="21"/>
                    </a:lnTo>
                    <a:lnTo>
                      <a:pt x="625" y="22"/>
                    </a:lnTo>
                    <a:lnTo>
                      <a:pt x="629" y="24"/>
                    </a:lnTo>
                    <a:lnTo>
                      <a:pt x="633" y="24"/>
                    </a:lnTo>
                    <a:lnTo>
                      <a:pt x="637" y="28"/>
                    </a:lnTo>
                    <a:lnTo>
                      <a:pt x="641" y="29"/>
                    </a:lnTo>
                    <a:lnTo>
                      <a:pt x="645" y="32"/>
                    </a:lnTo>
                    <a:lnTo>
                      <a:pt x="649" y="33"/>
                    </a:lnTo>
                    <a:lnTo>
                      <a:pt x="653" y="35"/>
                    </a:lnTo>
                    <a:lnTo>
                      <a:pt x="657" y="37"/>
                    </a:lnTo>
                    <a:lnTo>
                      <a:pt x="661" y="40"/>
                    </a:lnTo>
                    <a:lnTo>
                      <a:pt x="665" y="40"/>
                    </a:lnTo>
                    <a:lnTo>
                      <a:pt x="669" y="43"/>
                    </a:lnTo>
                    <a:lnTo>
                      <a:pt x="673" y="46"/>
                    </a:lnTo>
                    <a:lnTo>
                      <a:pt x="677" y="48"/>
                    </a:lnTo>
                    <a:lnTo>
                      <a:pt x="681" y="51"/>
                    </a:lnTo>
                    <a:lnTo>
                      <a:pt x="685" y="52"/>
                    </a:lnTo>
                    <a:lnTo>
                      <a:pt x="688" y="56"/>
                    </a:lnTo>
                    <a:lnTo>
                      <a:pt x="692" y="59"/>
                    </a:lnTo>
                    <a:lnTo>
                      <a:pt x="696" y="61"/>
                    </a:lnTo>
                    <a:lnTo>
                      <a:pt x="700" y="65"/>
                    </a:lnTo>
                    <a:lnTo>
                      <a:pt x="704" y="69"/>
                    </a:lnTo>
                    <a:lnTo>
                      <a:pt x="708" y="71"/>
                    </a:lnTo>
                    <a:lnTo>
                      <a:pt x="712" y="74"/>
                    </a:lnTo>
                    <a:lnTo>
                      <a:pt x="716" y="79"/>
                    </a:lnTo>
                    <a:lnTo>
                      <a:pt x="720" y="81"/>
                    </a:lnTo>
                    <a:lnTo>
                      <a:pt x="724" y="86"/>
                    </a:lnTo>
                    <a:lnTo>
                      <a:pt x="728" y="89"/>
                    </a:lnTo>
                    <a:lnTo>
                      <a:pt x="732" y="94"/>
                    </a:lnTo>
                    <a:lnTo>
                      <a:pt x="736" y="97"/>
                    </a:lnTo>
                    <a:lnTo>
                      <a:pt x="740" y="101"/>
                    </a:lnTo>
                    <a:lnTo>
                      <a:pt x="744" y="107"/>
                    </a:lnTo>
                    <a:lnTo>
                      <a:pt x="748" y="110"/>
                    </a:lnTo>
                    <a:lnTo>
                      <a:pt x="751" y="113"/>
                    </a:lnTo>
                    <a:lnTo>
                      <a:pt x="755" y="120"/>
                    </a:lnTo>
                    <a:lnTo>
                      <a:pt x="759" y="123"/>
                    </a:lnTo>
                    <a:lnTo>
                      <a:pt x="763" y="128"/>
                    </a:lnTo>
                    <a:lnTo>
                      <a:pt x="767" y="133"/>
                    </a:lnTo>
                    <a:lnTo>
                      <a:pt x="771" y="139"/>
                    </a:lnTo>
                    <a:lnTo>
                      <a:pt x="775" y="144"/>
                    </a:lnTo>
                    <a:lnTo>
                      <a:pt x="779" y="150"/>
                    </a:lnTo>
                    <a:lnTo>
                      <a:pt x="783" y="155"/>
                    </a:lnTo>
                    <a:lnTo>
                      <a:pt x="787" y="161"/>
                    </a:lnTo>
                    <a:lnTo>
                      <a:pt x="791" y="168"/>
                    </a:lnTo>
                    <a:lnTo>
                      <a:pt x="795" y="172"/>
                    </a:lnTo>
                    <a:lnTo>
                      <a:pt x="799" y="178"/>
                    </a:lnTo>
                    <a:lnTo>
                      <a:pt x="803" y="186"/>
                    </a:lnTo>
                    <a:lnTo>
                      <a:pt x="807" y="193"/>
                    </a:lnTo>
                    <a:lnTo>
                      <a:pt x="811" y="199"/>
                    </a:lnTo>
                    <a:lnTo>
                      <a:pt x="814" y="206"/>
                    </a:lnTo>
                    <a:lnTo>
                      <a:pt x="818" y="211"/>
                    </a:lnTo>
                    <a:lnTo>
                      <a:pt x="822" y="219"/>
                    </a:lnTo>
                    <a:lnTo>
                      <a:pt x="826" y="226"/>
                    </a:lnTo>
                    <a:lnTo>
                      <a:pt x="830" y="234"/>
                    </a:lnTo>
                    <a:lnTo>
                      <a:pt x="834" y="242"/>
                    </a:lnTo>
                    <a:lnTo>
                      <a:pt x="838" y="248"/>
                    </a:lnTo>
                    <a:lnTo>
                      <a:pt x="842" y="257"/>
                    </a:lnTo>
                    <a:lnTo>
                      <a:pt x="846" y="265"/>
                    </a:lnTo>
                    <a:lnTo>
                      <a:pt x="850" y="273"/>
                    </a:lnTo>
                    <a:lnTo>
                      <a:pt x="854" y="281"/>
                    </a:lnTo>
                    <a:lnTo>
                      <a:pt x="858" y="290"/>
                    </a:lnTo>
                    <a:lnTo>
                      <a:pt x="862" y="298"/>
                    </a:lnTo>
                    <a:lnTo>
                      <a:pt x="866" y="307"/>
                    </a:lnTo>
                    <a:lnTo>
                      <a:pt x="870" y="316"/>
                    </a:lnTo>
                    <a:lnTo>
                      <a:pt x="874" y="325"/>
                    </a:lnTo>
                    <a:lnTo>
                      <a:pt x="877" y="334"/>
                    </a:lnTo>
                    <a:lnTo>
                      <a:pt x="881" y="344"/>
                    </a:lnTo>
                    <a:lnTo>
                      <a:pt x="885" y="353"/>
                    </a:lnTo>
                    <a:lnTo>
                      <a:pt x="889" y="362"/>
                    </a:lnTo>
                    <a:lnTo>
                      <a:pt x="893" y="372"/>
                    </a:lnTo>
                    <a:lnTo>
                      <a:pt x="897" y="382"/>
                    </a:lnTo>
                    <a:lnTo>
                      <a:pt x="901" y="393"/>
                    </a:lnTo>
                    <a:lnTo>
                      <a:pt x="905" y="404"/>
                    </a:lnTo>
                    <a:lnTo>
                      <a:pt x="909" y="413"/>
                    </a:lnTo>
                    <a:lnTo>
                      <a:pt x="913" y="425"/>
                    </a:lnTo>
                    <a:lnTo>
                      <a:pt x="917" y="434"/>
                    </a:lnTo>
                    <a:lnTo>
                      <a:pt x="921" y="446"/>
                    </a:lnTo>
                    <a:lnTo>
                      <a:pt x="925" y="456"/>
                    </a:lnTo>
                    <a:lnTo>
                      <a:pt x="929" y="468"/>
                    </a:lnTo>
                    <a:lnTo>
                      <a:pt x="933" y="479"/>
                    </a:lnTo>
                    <a:lnTo>
                      <a:pt x="937" y="491"/>
                    </a:lnTo>
                    <a:lnTo>
                      <a:pt x="940" y="504"/>
                    </a:lnTo>
                    <a:lnTo>
                      <a:pt x="944" y="516"/>
                    </a:lnTo>
                    <a:lnTo>
                      <a:pt x="948" y="527"/>
                    </a:lnTo>
                    <a:lnTo>
                      <a:pt x="952" y="540"/>
                    </a:lnTo>
                    <a:lnTo>
                      <a:pt x="956" y="552"/>
                    </a:lnTo>
                    <a:lnTo>
                      <a:pt x="960" y="566"/>
                    </a:lnTo>
                    <a:lnTo>
                      <a:pt x="964" y="576"/>
                    </a:lnTo>
                    <a:lnTo>
                      <a:pt x="968" y="591"/>
                    </a:lnTo>
                    <a:lnTo>
                      <a:pt x="972" y="603"/>
                    </a:lnTo>
                    <a:lnTo>
                      <a:pt x="976" y="616"/>
                    </a:lnTo>
                    <a:lnTo>
                      <a:pt x="980" y="629"/>
                    </a:lnTo>
                    <a:lnTo>
                      <a:pt x="984" y="644"/>
                    </a:lnTo>
                    <a:lnTo>
                      <a:pt x="988" y="657"/>
                    </a:lnTo>
                    <a:lnTo>
                      <a:pt x="992" y="670"/>
                    </a:lnTo>
                    <a:lnTo>
                      <a:pt x="996" y="685"/>
                    </a:lnTo>
                    <a:lnTo>
                      <a:pt x="999" y="698"/>
                    </a:lnTo>
                    <a:lnTo>
                      <a:pt x="1003" y="712"/>
                    </a:lnTo>
                    <a:lnTo>
                      <a:pt x="1007" y="728"/>
                    </a:lnTo>
                    <a:lnTo>
                      <a:pt x="1011" y="741"/>
                    </a:lnTo>
                    <a:lnTo>
                      <a:pt x="1015" y="757"/>
                    </a:lnTo>
                    <a:lnTo>
                      <a:pt x="1019" y="771"/>
                    </a:lnTo>
                    <a:lnTo>
                      <a:pt x="1023" y="786"/>
                    </a:lnTo>
                    <a:lnTo>
                      <a:pt x="1027" y="802"/>
                    </a:lnTo>
                    <a:lnTo>
                      <a:pt x="1031" y="817"/>
                    </a:lnTo>
                    <a:lnTo>
                      <a:pt x="1035" y="831"/>
                    </a:lnTo>
                    <a:lnTo>
                      <a:pt x="1039" y="847"/>
                    </a:lnTo>
                    <a:lnTo>
                      <a:pt x="1043" y="863"/>
                    </a:lnTo>
                    <a:lnTo>
                      <a:pt x="1047" y="880"/>
                    </a:lnTo>
                    <a:lnTo>
                      <a:pt x="1051" y="895"/>
                    </a:lnTo>
                    <a:lnTo>
                      <a:pt x="1055" y="911"/>
                    </a:lnTo>
                    <a:lnTo>
                      <a:pt x="1059" y="930"/>
                    </a:lnTo>
                    <a:lnTo>
                      <a:pt x="1062" y="944"/>
                    </a:lnTo>
                    <a:lnTo>
                      <a:pt x="1066" y="961"/>
                    </a:lnTo>
                    <a:lnTo>
                      <a:pt x="1070" y="976"/>
                    </a:lnTo>
                    <a:lnTo>
                      <a:pt x="1074" y="994"/>
                    </a:lnTo>
                    <a:lnTo>
                      <a:pt x="1078" y="1011"/>
                    </a:lnTo>
                    <a:lnTo>
                      <a:pt x="1082" y="1028"/>
                    </a:lnTo>
                    <a:lnTo>
                      <a:pt x="1086" y="1045"/>
                    </a:lnTo>
                    <a:lnTo>
                      <a:pt x="1090" y="1062"/>
                    </a:lnTo>
                    <a:lnTo>
                      <a:pt x="1094" y="1081"/>
                    </a:lnTo>
                    <a:lnTo>
                      <a:pt x="1098" y="1097"/>
                    </a:lnTo>
                    <a:lnTo>
                      <a:pt x="1102" y="1116"/>
                    </a:lnTo>
                    <a:lnTo>
                      <a:pt x="1106" y="1133"/>
                    </a:lnTo>
                    <a:lnTo>
                      <a:pt x="1110" y="1152"/>
                    </a:lnTo>
                    <a:lnTo>
                      <a:pt x="1114" y="1170"/>
                    </a:lnTo>
                    <a:lnTo>
                      <a:pt x="1118" y="1188"/>
                    </a:lnTo>
                    <a:lnTo>
                      <a:pt x="1122" y="1208"/>
                    </a:lnTo>
                    <a:lnTo>
                      <a:pt x="1125" y="1225"/>
                    </a:lnTo>
                    <a:lnTo>
                      <a:pt x="1129" y="1244"/>
                    </a:lnTo>
                    <a:lnTo>
                      <a:pt x="1133" y="1263"/>
                    </a:lnTo>
                    <a:lnTo>
                      <a:pt x="1137" y="1282"/>
                    </a:lnTo>
                    <a:lnTo>
                      <a:pt x="1141" y="1300"/>
                    </a:lnTo>
                    <a:lnTo>
                      <a:pt x="1145" y="1320"/>
                    </a:lnTo>
                    <a:lnTo>
                      <a:pt x="1149" y="1339"/>
                    </a:lnTo>
                    <a:lnTo>
                      <a:pt x="1153" y="1358"/>
                    </a:lnTo>
                    <a:lnTo>
                      <a:pt x="1157" y="1377"/>
                    </a:lnTo>
                    <a:lnTo>
                      <a:pt x="1161" y="1398"/>
                    </a:lnTo>
                    <a:lnTo>
                      <a:pt x="1165" y="1416"/>
                    </a:lnTo>
                    <a:lnTo>
                      <a:pt x="1169" y="1436"/>
                    </a:lnTo>
                    <a:lnTo>
                      <a:pt x="1173" y="1455"/>
                    </a:lnTo>
                    <a:lnTo>
                      <a:pt x="1177" y="1475"/>
                    </a:lnTo>
                    <a:lnTo>
                      <a:pt x="1181" y="1496"/>
                    </a:lnTo>
                    <a:lnTo>
                      <a:pt x="1185" y="1514"/>
                    </a:lnTo>
                    <a:lnTo>
                      <a:pt x="1188" y="1536"/>
                    </a:lnTo>
                    <a:lnTo>
                      <a:pt x="1192" y="1556"/>
                    </a:lnTo>
                    <a:lnTo>
                      <a:pt x="1196" y="1576"/>
                    </a:lnTo>
                    <a:lnTo>
                      <a:pt x="1200" y="1596"/>
                    </a:lnTo>
                    <a:lnTo>
                      <a:pt x="1204" y="1617"/>
                    </a:lnTo>
                    <a:lnTo>
                      <a:pt x="1208" y="1636"/>
                    </a:lnTo>
                    <a:lnTo>
                      <a:pt x="1212" y="1657"/>
                    </a:lnTo>
                    <a:lnTo>
                      <a:pt x="1216" y="1678"/>
                    </a:lnTo>
                    <a:lnTo>
                      <a:pt x="1220" y="1698"/>
                    </a:lnTo>
                    <a:lnTo>
                      <a:pt x="1224" y="1719"/>
                    </a:lnTo>
                    <a:lnTo>
                      <a:pt x="1228" y="1742"/>
                    </a:lnTo>
                    <a:lnTo>
                      <a:pt x="1232" y="1761"/>
                    </a:lnTo>
                    <a:lnTo>
                      <a:pt x="1236" y="1782"/>
                    </a:lnTo>
                    <a:lnTo>
                      <a:pt x="1240" y="1803"/>
                    </a:lnTo>
                    <a:lnTo>
                      <a:pt x="1244" y="1824"/>
                    </a:lnTo>
                    <a:lnTo>
                      <a:pt x="1248" y="1845"/>
                    </a:lnTo>
                    <a:lnTo>
                      <a:pt x="1251" y="1867"/>
                    </a:lnTo>
                    <a:lnTo>
                      <a:pt x="1255" y="1889"/>
                    </a:lnTo>
                    <a:lnTo>
                      <a:pt x="1259" y="1909"/>
                    </a:lnTo>
                    <a:lnTo>
                      <a:pt x="1263" y="1931"/>
                    </a:lnTo>
                    <a:lnTo>
                      <a:pt x="1267" y="1952"/>
                    </a:lnTo>
                    <a:lnTo>
                      <a:pt x="1271" y="1974"/>
                    </a:lnTo>
                    <a:lnTo>
                      <a:pt x="1275" y="1995"/>
                    </a:lnTo>
                    <a:lnTo>
                      <a:pt x="1279" y="2017"/>
                    </a:lnTo>
                    <a:lnTo>
                      <a:pt x="1283" y="2038"/>
                    </a:lnTo>
                    <a:lnTo>
                      <a:pt x="1287" y="2060"/>
                    </a:lnTo>
                    <a:lnTo>
                      <a:pt x="1291" y="2081"/>
                    </a:lnTo>
                    <a:lnTo>
                      <a:pt x="1295" y="2102"/>
                    </a:lnTo>
                    <a:lnTo>
                      <a:pt x="1299" y="2125"/>
                    </a:lnTo>
                    <a:lnTo>
                      <a:pt x="1303" y="2146"/>
                    </a:lnTo>
                    <a:lnTo>
                      <a:pt x="1307" y="2168"/>
                    </a:lnTo>
                    <a:lnTo>
                      <a:pt x="1311" y="2189"/>
                    </a:lnTo>
                    <a:lnTo>
                      <a:pt x="1314" y="2211"/>
                    </a:lnTo>
                    <a:lnTo>
                      <a:pt x="1318" y="2234"/>
                    </a:lnTo>
                    <a:lnTo>
                      <a:pt x="1322" y="2254"/>
                    </a:lnTo>
                    <a:lnTo>
                      <a:pt x="1326" y="2277"/>
                    </a:lnTo>
                    <a:lnTo>
                      <a:pt x="1330" y="2298"/>
                    </a:lnTo>
                    <a:lnTo>
                      <a:pt x="1334" y="2319"/>
                    </a:lnTo>
                    <a:lnTo>
                      <a:pt x="1338" y="2341"/>
                    </a:lnTo>
                    <a:lnTo>
                      <a:pt x="1342" y="2364"/>
                    </a:lnTo>
                    <a:lnTo>
                      <a:pt x="1346" y="2384"/>
                    </a:lnTo>
                    <a:lnTo>
                      <a:pt x="1350" y="2408"/>
                    </a:lnTo>
                    <a:lnTo>
                      <a:pt x="1354" y="2429"/>
                    </a:lnTo>
                    <a:lnTo>
                      <a:pt x="1358" y="2451"/>
                    </a:lnTo>
                    <a:lnTo>
                      <a:pt x="1362" y="2471"/>
                    </a:lnTo>
                    <a:lnTo>
                      <a:pt x="1366" y="2494"/>
                    </a:lnTo>
                    <a:lnTo>
                      <a:pt x="1370" y="2515"/>
                    </a:lnTo>
                    <a:lnTo>
                      <a:pt x="1374" y="2538"/>
                    </a:lnTo>
                    <a:lnTo>
                      <a:pt x="1377" y="2559"/>
                    </a:lnTo>
                    <a:lnTo>
                      <a:pt x="1381" y="2581"/>
                    </a:lnTo>
                    <a:lnTo>
                      <a:pt x="1385" y="2603"/>
                    </a:lnTo>
                    <a:lnTo>
                      <a:pt x="1389" y="2624"/>
                    </a:lnTo>
                    <a:lnTo>
                      <a:pt x="1393" y="2645"/>
                    </a:lnTo>
                    <a:lnTo>
                      <a:pt x="1397" y="2667"/>
                    </a:lnTo>
                    <a:lnTo>
                      <a:pt x="1401" y="2688"/>
                    </a:lnTo>
                    <a:lnTo>
                      <a:pt x="1405" y="2710"/>
                    </a:lnTo>
                    <a:lnTo>
                      <a:pt x="1409" y="2731"/>
                    </a:lnTo>
                    <a:lnTo>
                      <a:pt x="1413" y="2752"/>
                    </a:lnTo>
                    <a:lnTo>
                      <a:pt x="1417" y="2774"/>
                    </a:lnTo>
                    <a:lnTo>
                      <a:pt x="1421" y="2796"/>
                    </a:lnTo>
                    <a:lnTo>
                      <a:pt x="1425" y="2817"/>
                    </a:lnTo>
                    <a:lnTo>
                      <a:pt x="1429" y="2831"/>
                    </a:lnTo>
                    <a:lnTo>
                      <a:pt x="1433" y="2831"/>
                    </a:lnTo>
                    <a:lnTo>
                      <a:pt x="1437" y="2831"/>
                    </a:lnTo>
                    <a:lnTo>
                      <a:pt x="1440" y="2831"/>
                    </a:lnTo>
                    <a:lnTo>
                      <a:pt x="1444" y="2831"/>
                    </a:lnTo>
                    <a:lnTo>
                      <a:pt x="1448" y="2831"/>
                    </a:lnTo>
                    <a:lnTo>
                      <a:pt x="1452" y="2831"/>
                    </a:lnTo>
                    <a:lnTo>
                      <a:pt x="1456" y="2831"/>
                    </a:lnTo>
                    <a:lnTo>
                      <a:pt x="1460" y="2831"/>
                    </a:lnTo>
                    <a:lnTo>
                      <a:pt x="1464" y="2831"/>
                    </a:lnTo>
                    <a:lnTo>
                      <a:pt x="1468" y="2831"/>
                    </a:lnTo>
                    <a:lnTo>
                      <a:pt x="1472" y="2831"/>
                    </a:lnTo>
                    <a:lnTo>
                      <a:pt x="1476" y="2831"/>
                    </a:lnTo>
                    <a:lnTo>
                      <a:pt x="1480" y="2831"/>
                    </a:lnTo>
                    <a:lnTo>
                      <a:pt x="1484" y="2831"/>
                    </a:lnTo>
                    <a:lnTo>
                      <a:pt x="1488" y="2831"/>
                    </a:lnTo>
                    <a:lnTo>
                      <a:pt x="1492" y="2831"/>
                    </a:lnTo>
                    <a:lnTo>
                      <a:pt x="1496" y="2831"/>
                    </a:lnTo>
                    <a:lnTo>
                      <a:pt x="1499" y="2831"/>
                    </a:lnTo>
                    <a:lnTo>
                      <a:pt x="1503" y="2831"/>
                    </a:lnTo>
                    <a:lnTo>
                      <a:pt x="1507" y="2831"/>
                    </a:lnTo>
                    <a:lnTo>
                      <a:pt x="1511" y="2831"/>
                    </a:lnTo>
                    <a:lnTo>
                      <a:pt x="1515" y="2831"/>
                    </a:lnTo>
                    <a:lnTo>
                      <a:pt x="1519" y="2831"/>
                    </a:lnTo>
                    <a:lnTo>
                      <a:pt x="1523" y="2831"/>
                    </a:lnTo>
                    <a:lnTo>
                      <a:pt x="1527" y="2831"/>
                    </a:lnTo>
                    <a:lnTo>
                      <a:pt x="1531" y="2831"/>
                    </a:lnTo>
                    <a:lnTo>
                      <a:pt x="1535" y="2831"/>
                    </a:lnTo>
                    <a:lnTo>
                      <a:pt x="1539" y="2831"/>
                    </a:lnTo>
                    <a:lnTo>
                      <a:pt x="1543" y="2831"/>
                    </a:lnTo>
                    <a:lnTo>
                      <a:pt x="1547" y="2831"/>
                    </a:lnTo>
                    <a:lnTo>
                      <a:pt x="1551" y="2831"/>
                    </a:lnTo>
                    <a:lnTo>
                      <a:pt x="1555" y="2831"/>
                    </a:lnTo>
                    <a:lnTo>
                      <a:pt x="1559" y="2831"/>
                    </a:lnTo>
                    <a:lnTo>
                      <a:pt x="1562" y="2831"/>
                    </a:lnTo>
                    <a:lnTo>
                      <a:pt x="1566" y="2831"/>
                    </a:lnTo>
                    <a:lnTo>
                      <a:pt x="1570" y="2831"/>
                    </a:lnTo>
                    <a:lnTo>
                      <a:pt x="1574" y="2831"/>
                    </a:lnTo>
                    <a:lnTo>
                      <a:pt x="1578" y="2831"/>
                    </a:lnTo>
                    <a:lnTo>
                      <a:pt x="1582" y="2831"/>
                    </a:lnTo>
                    <a:lnTo>
                      <a:pt x="1586" y="2831"/>
                    </a:lnTo>
                    <a:lnTo>
                      <a:pt x="1590" y="2831"/>
                    </a:lnTo>
                    <a:lnTo>
                      <a:pt x="1594" y="2831"/>
                    </a:lnTo>
                    <a:lnTo>
                      <a:pt x="1598" y="2831"/>
                    </a:lnTo>
                    <a:lnTo>
                      <a:pt x="1602" y="2831"/>
                    </a:lnTo>
                    <a:lnTo>
                      <a:pt x="1606" y="2831"/>
                    </a:lnTo>
                    <a:lnTo>
                      <a:pt x="1610" y="2831"/>
                    </a:lnTo>
                    <a:lnTo>
                      <a:pt x="1614" y="2831"/>
                    </a:lnTo>
                    <a:lnTo>
                      <a:pt x="1618" y="2831"/>
                    </a:lnTo>
                    <a:lnTo>
                      <a:pt x="1622" y="2831"/>
                    </a:lnTo>
                    <a:lnTo>
                      <a:pt x="1625" y="2831"/>
                    </a:lnTo>
                    <a:lnTo>
                      <a:pt x="1629" y="2831"/>
                    </a:lnTo>
                    <a:lnTo>
                      <a:pt x="1633" y="2831"/>
                    </a:lnTo>
                    <a:lnTo>
                      <a:pt x="1637" y="2831"/>
                    </a:lnTo>
                    <a:lnTo>
                      <a:pt x="1641" y="2831"/>
                    </a:lnTo>
                    <a:lnTo>
                      <a:pt x="1645" y="2831"/>
                    </a:lnTo>
                    <a:lnTo>
                      <a:pt x="1649" y="2831"/>
                    </a:lnTo>
                    <a:lnTo>
                      <a:pt x="1653" y="2831"/>
                    </a:lnTo>
                    <a:lnTo>
                      <a:pt x="1657" y="2831"/>
                    </a:lnTo>
                    <a:lnTo>
                      <a:pt x="1661" y="2831"/>
                    </a:lnTo>
                    <a:lnTo>
                      <a:pt x="1665" y="2831"/>
                    </a:lnTo>
                    <a:lnTo>
                      <a:pt x="1669" y="2831"/>
                    </a:lnTo>
                    <a:lnTo>
                      <a:pt x="1673" y="2831"/>
                    </a:lnTo>
                    <a:lnTo>
                      <a:pt x="1677" y="2831"/>
                    </a:lnTo>
                    <a:lnTo>
                      <a:pt x="1681" y="2831"/>
                    </a:lnTo>
                    <a:lnTo>
                      <a:pt x="1685" y="2831"/>
                    </a:lnTo>
                    <a:lnTo>
                      <a:pt x="1688" y="2831"/>
                    </a:lnTo>
                    <a:lnTo>
                      <a:pt x="1692" y="2831"/>
                    </a:lnTo>
                    <a:lnTo>
                      <a:pt x="1696" y="2831"/>
                    </a:lnTo>
                    <a:lnTo>
                      <a:pt x="1700" y="2831"/>
                    </a:lnTo>
                    <a:lnTo>
                      <a:pt x="1704" y="2831"/>
                    </a:lnTo>
                    <a:lnTo>
                      <a:pt x="1708" y="2831"/>
                    </a:lnTo>
                    <a:lnTo>
                      <a:pt x="1712" y="2831"/>
                    </a:lnTo>
                    <a:lnTo>
                      <a:pt x="1716" y="2831"/>
                    </a:lnTo>
                    <a:lnTo>
                      <a:pt x="1720" y="2831"/>
                    </a:lnTo>
                    <a:lnTo>
                      <a:pt x="1724" y="2831"/>
                    </a:lnTo>
                    <a:lnTo>
                      <a:pt x="1728" y="2831"/>
                    </a:lnTo>
                    <a:lnTo>
                      <a:pt x="1732" y="2831"/>
                    </a:lnTo>
                    <a:lnTo>
                      <a:pt x="1736" y="2831"/>
                    </a:lnTo>
                    <a:lnTo>
                      <a:pt x="1740" y="2831"/>
                    </a:lnTo>
                    <a:lnTo>
                      <a:pt x="1744" y="2831"/>
                    </a:lnTo>
                    <a:lnTo>
                      <a:pt x="1748" y="2831"/>
                    </a:lnTo>
                    <a:lnTo>
                      <a:pt x="1751" y="2831"/>
                    </a:lnTo>
                    <a:lnTo>
                      <a:pt x="1755" y="2831"/>
                    </a:lnTo>
                    <a:lnTo>
                      <a:pt x="1759" y="2831"/>
                    </a:lnTo>
                    <a:lnTo>
                      <a:pt x="1763" y="2831"/>
                    </a:lnTo>
                    <a:lnTo>
                      <a:pt x="1767" y="2831"/>
                    </a:lnTo>
                    <a:lnTo>
                      <a:pt x="1771" y="2831"/>
                    </a:lnTo>
                    <a:lnTo>
                      <a:pt x="1775" y="2831"/>
                    </a:lnTo>
                    <a:lnTo>
                      <a:pt x="1779" y="2831"/>
                    </a:lnTo>
                    <a:lnTo>
                      <a:pt x="1783" y="2831"/>
                    </a:lnTo>
                    <a:lnTo>
                      <a:pt x="1787" y="2831"/>
                    </a:lnTo>
                    <a:lnTo>
                      <a:pt x="1791" y="2831"/>
                    </a:lnTo>
                    <a:lnTo>
                      <a:pt x="1795" y="2831"/>
                    </a:lnTo>
                    <a:lnTo>
                      <a:pt x="1799" y="2831"/>
                    </a:lnTo>
                    <a:lnTo>
                      <a:pt x="1803" y="2831"/>
                    </a:lnTo>
                    <a:lnTo>
                      <a:pt x="1807" y="2831"/>
                    </a:lnTo>
                    <a:lnTo>
                      <a:pt x="1811" y="2831"/>
                    </a:lnTo>
                    <a:lnTo>
                      <a:pt x="1814" y="2831"/>
                    </a:lnTo>
                    <a:lnTo>
                      <a:pt x="1818" y="2831"/>
                    </a:lnTo>
                    <a:lnTo>
                      <a:pt x="1822" y="2831"/>
                    </a:lnTo>
                    <a:lnTo>
                      <a:pt x="1826" y="2831"/>
                    </a:lnTo>
                    <a:lnTo>
                      <a:pt x="1830" y="2831"/>
                    </a:lnTo>
                    <a:lnTo>
                      <a:pt x="1834" y="2831"/>
                    </a:lnTo>
                    <a:lnTo>
                      <a:pt x="1838" y="2831"/>
                    </a:lnTo>
                    <a:lnTo>
                      <a:pt x="1842" y="2831"/>
                    </a:lnTo>
                    <a:lnTo>
                      <a:pt x="1846" y="2831"/>
                    </a:lnTo>
                    <a:lnTo>
                      <a:pt x="1850" y="2831"/>
                    </a:lnTo>
                    <a:lnTo>
                      <a:pt x="1854" y="2831"/>
                    </a:lnTo>
                    <a:lnTo>
                      <a:pt x="1858" y="2831"/>
                    </a:lnTo>
                    <a:lnTo>
                      <a:pt x="1862" y="2831"/>
                    </a:lnTo>
                    <a:lnTo>
                      <a:pt x="1866" y="2831"/>
                    </a:lnTo>
                    <a:lnTo>
                      <a:pt x="1870" y="2831"/>
                    </a:lnTo>
                    <a:lnTo>
                      <a:pt x="1874" y="2831"/>
                    </a:lnTo>
                    <a:lnTo>
                      <a:pt x="1877" y="2831"/>
                    </a:lnTo>
                    <a:lnTo>
                      <a:pt x="1881" y="2831"/>
                    </a:lnTo>
                    <a:lnTo>
                      <a:pt x="1885" y="2831"/>
                    </a:lnTo>
                    <a:lnTo>
                      <a:pt x="1889" y="2831"/>
                    </a:lnTo>
                    <a:lnTo>
                      <a:pt x="1893" y="2831"/>
                    </a:lnTo>
                    <a:lnTo>
                      <a:pt x="1897" y="2831"/>
                    </a:lnTo>
                    <a:lnTo>
                      <a:pt x="1901" y="2831"/>
                    </a:lnTo>
                    <a:lnTo>
                      <a:pt x="1905" y="2831"/>
                    </a:lnTo>
                    <a:lnTo>
                      <a:pt x="1909" y="2831"/>
                    </a:lnTo>
                    <a:lnTo>
                      <a:pt x="1913" y="2831"/>
                    </a:lnTo>
                    <a:lnTo>
                      <a:pt x="1917" y="2831"/>
                    </a:lnTo>
                    <a:lnTo>
                      <a:pt x="1921" y="2831"/>
                    </a:lnTo>
                    <a:lnTo>
                      <a:pt x="1925" y="2831"/>
                    </a:lnTo>
                    <a:lnTo>
                      <a:pt x="1929" y="2831"/>
                    </a:lnTo>
                    <a:lnTo>
                      <a:pt x="1933" y="2831"/>
                    </a:lnTo>
                    <a:lnTo>
                      <a:pt x="1937" y="2831"/>
                    </a:lnTo>
                    <a:lnTo>
                      <a:pt x="1940" y="2831"/>
                    </a:lnTo>
                    <a:lnTo>
                      <a:pt x="1944" y="2831"/>
                    </a:lnTo>
                    <a:lnTo>
                      <a:pt x="1948" y="2831"/>
                    </a:lnTo>
                    <a:lnTo>
                      <a:pt x="1952" y="2831"/>
                    </a:lnTo>
                    <a:lnTo>
                      <a:pt x="1956" y="2831"/>
                    </a:lnTo>
                    <a:lnTo>
                      <a:pt x="1960" y="2831"/>
                    </a:lnTo>
                    <a:lnTo>
                      <a:pt x="1964" y="2831"/>
                    </a:lnTo>
                    <a:lnTo>
                      <a:pt x="1968" y="2831"/>
                    </a:lnTo>
                    <a:lnTo>
                      <a:pt x="1972" y="2831"/>
                    </a:lnTo>
                    <a:lnTo>
                      <a:pt x="1976" y="2831"/>
                    </a:lnTo>
                    <a:lnTo>
                      <a:pt x="1980" y="2831"/>
                    </a:lnTo>
                    <a:lnTo>
                      <a:pt x="1984" y="2831"/>
                    </a:lnTo>
                    <a:lnTo>
                      <a:pt x="1988" y="2831"/>
                    </a:lnTo>
                    <a:lnTo>
                      <a:pt x="1992" y="2831"/>
                    </a:lnTo>
                    <a:lnTo>
                      <a:pt x="1996" y="2831"/>
                    </a:lnTo>
                    <a:lnTo>
                      <a:pt x="1999" y="2831"/>
                    </a:lnTo>
                    <a:lnTo>
                      <a:pt x="2003" y="2831"/>
                    </a:lnTo>
                    <a:lnTo>
                      <a:pt x="2007" y="2831"/>
                    </a:lnTo>
                    <a:lnTo>
                      <a:pt x="2011" y="2831"/>
                    </a:lnTo>
                    <a:lnTo>
                      <a:pt x="2015" y="2831"/>
                    </a:lnTo>
                    <a:lnTo>
                      <a:pt x="2019" y="2831"/>
                    </a:lnTo>
                    <a:lnTo>
                      <a:pt x="2023" y="2831"/>
                    </a:lnTo>
                    <a:lnTo>
                      <a:pt x="2027" y="2831"/>
                    </a:lnTo>
                    <a:lnTo>
                      <a:pt x="2031" y="2831"/>
                    </a:lnTo>
                    <a:lnTo>
                      <a:pt x="2035" y="2831"/>
                    </a:lnTo>
                    <a:lnTo>
                      <a:pt x="2039" y="2831"/>
                    </a:lnTo>
                    <a:lnTo>
                      <a:pt x="2043" y="2831"/>
                    </a:lnTo>
                    <a:lnTo>
                      <a:pt x="2047" y="2831"/>
                    </a:lnTo>
                    <a:lnTo>
                      <a:pt x="2051" y="2831"/>
                    </a:lnTo>
                    <a:lnTo>
                      <a:pt x="2055" y="2831"/>
                    </a:lnTo>
                    <a:lnTo>
                      <a:pt x="2059" y="2831"/>
                    </a:lnTo>
                    <a:lnTo>
                      <a:pt x="2062" y="2831"/>
                    </a:lnTo>
                    <a:lnTo>
                      <a:pt x="2066" y="2831"/>
                    </a:lnTo>
                    <a:lnTo>
                      <a:pt x="2070" y="2831"/>
                    </a:lnTo>
                    <a:lnTo>
                      <a:pt x="2074" y="2831"/>
                    </a:lnTo>
                    <a:lnTo>
                      <a:pt x="2078" y="2831"/>
                    </a:lnTo>
                    <a:lnTo>
                      <a:pt x="2082" y="2831"/>
                    </a:lnTo>
                    <a:lnTo>
                      <a:pt x="2086" y="2831"/>
                    </a:lnTo>
                    <a:lnTo>
                      <a:pt x="2090" y="2831"/>
                    </a:lnTo>
                    <a:lnTo>
                      <a:pt x="2094" y="2831"/>
                    </a:lnTo>
                    <a:lnTo>
                      <a:pt x="2098" y="2831"/>
                    </a:lnTo>
                    <a:lnTo>
                      <a:pt x="2102" y="2831"/>
                    </a:lnTo>
                    <a:lnTo>
                      <a:pt x="2106" y="2831"/>
                    </a:lnTo>
                    <a:lnTo>
                      <a:pt x="2110" y="2831"/>
                    </a:lnTo>
                    <a:lnTo>
                      <a:pt x="2114" y="2831"/>
                    </a:lnTo>
                    <a:lnTo>
                      <a:pt x="2118" y="2831"/>
                    </a:lnTo>
                    <a:lnTo>
                      <a:pt x="2122" y="2831"/>
                    </a:lnTo>
                    <a:lnTo>
                      <a:pt x="2125" y="2831"/>
                    </a:lnTo>
                    <a:lnTo>
                      <a:pt x="2129" y="2831"/>
                    </a:lnTo>
                    <a:lnTo>
                      <a:pt x="2133" y="2831"/>
                    </a:lnTo>
                    <a:lnTo>
                      <a:pt x="2137" y="2831"/>
                    </a:lnTo>
                    <a:lnTo>
                      <a:pt x="2141" y="2831"/>
                    </a:lnTo>
                    <a:lnTo>
                      <a:pt x="2145" y="2831"/>
                    </a:lnTo>
                    <a:lnTo>
                      <a:pt x="2149" y="2831"/>
                    </a:lnTo>
                    <a:lnTo>
                      <a:pt x="2153" y="2831"/>
                    </a:lnTo>
                    <a:lnTo>
                      <a:pt x="2157" y="2831"/>
                    </a:lnTo>
                    <a:lnTo>
                      <a:pt x="2161" y="2831"/>
                    </a:lnTo>
                    <a:lnTo>
                      <a:pt x="2165" y="2831"/>
                    </a:lnTo>
                    <a:lnTo>
                      <a:pt x="2169" y="2831"/>
                    </a:lnTo>
                    <a:lnTo>
                      <a:pt x="2173" y="2831"/>
                    </a:lnTo>
                    <a:lnTo>
                      <a:pt x="2177" y="2831"/>
                    </a:lnTo>
                    <a:lnTo>
                      <a:pt x="2181" y="2831"/>
                    </a:lnTo>
                    <a:lnTo>
                      <a:pt x="2185" y="2831"/>
                    </a:lnTo>
                    <a:lnTo>
                      <a:pt x="2188" y="2831"/>
                    </a:lnTo>
                    <a:lnTo>
                      <a:pt x="2192" y="2831"/>
                    </a:lnTo>
                    <a:lnTo>
                      <a:pt x="2196" y="2831"/>
                    </a:lnTo>
                    <a:lnTo>
                      <a:pt x="2200" y="2831"/>
                    </a:lnTo>
                    <a:lnTo>
                      <a:pt x="2204" y="2831"/>
                    </a:lnTo>
                    <a:lnTo>
                      <a:pt x="2208" y="2831"/>
                    </a:lnTo>
                    <a:lnTo>
                      <a:pt x="2212" y="2831"/>
                    </a:lnTo>
                    <a:lnTo>
                      <a:pt x="2216" y="2831"/>
                    </a:lnTo>
                    <a:lnTo>
                      <a:pt x="2220" y="2831"/>
                    </a:lnTo>
                    <a:lnTo>
                      <a:pt x="2224" y="2831"/>
                    </a:lnTo>
                    <a:lnTo>
                      <a:pt x="2228" y="2831"/>
                    </a:lnTo>
                    <a:lnTo>
                      <a:pt x="2232" y="2831"/>
                    </a:lnTo>
                    <a:lnTo>
                      <a:pt x="2236" y="2831"/>
                    </a:lnTo>
                    <a:lnTo>
                      <a:pt x="2240" y="2831"/>
                    </a:lnTo>
                    <a:lnTo>
                      <a:pt x="2244" y="2831"/>
                    </a:lnTo>
                    <a:lnTo>
                      <a:pt x="2248" y="2831"/>
                    </a:lnTo>
                    <a:lnTo>
                      <a:pt x="2251" y="2831"/>
                    </a:lnTo>
                    <a:lnTo>
                      <a:pt x="2255" y="2831"/>
                    </a:lnTo>
                    <a:lnTo>
                      <a:pt x="2259" y="2831"/>
                    </a:lnTo>
                    <a:lnTo>
                      <a:pt x="2263" y="2831"/>
                    </a:lnTo>
                    <a:lnTo>
                      <a:pt x="2267" y="2831"/>
                    </a:lnTo>
                    <a:lnTo>
                      <a:pt x="2271" y="2831"/>
                    </a:lnTo>
                    <a:lnTo>
                      <a:pt x="2275" y="2831"/>
                    </a:lnTo>
                    <a:lnTo>
                      <a:pt x="2279" y="2831"/>
                    </a:lnTo>
                    <a:lnTo>
                      <a:pt x="2283" y="2831"/>
                    </a:lnTo>
                    <a:lnTo>
                      <a:pt x="2287" y="2831"/>
                    </a:lnTo>
                    <a:lnTo>
                      <a:pt x="2291" y="2831"/>
                    </a:lnTo>
                    <a:lnTo>
                      <a:pt x="2295" y="2831"/>
                    </a:lnTo>
                    <a:lnTo>
                      <a:pt x="2299" y="2831"/>
                    </a:lnTo>
                    <a:lnTo>
                      <a:pt x="2303" y="2831"/>
                    </a:lnTo>
                    <a:lnTo>
                      <a:pt x="2307" y="2831"/>
                    </a:lnTo>
                    <a:lnTo>
                      <a:pt x="2311" y="2831"/>
                    </a:lnTo>
                    <a:lnTo>
                      <a:pt x="2314" y="2831"/>
                    </a:lnTo>
                    <a:lnTo>
                      <a:pt x="2318" y="2831"/>
                    </a:lnTo>
                    <a:lnTo>
                      <a:pt x="2322" y="2831"/>
                    </a:lnTo>
                    <a:lnTo>
                      <a:pt x="2326" y="2831"/>
                    </a:lnTo>
                    <a:lnTo>
                      <a:pt x="2330" y="2831"/>
                    </a:lnTo>
                    <a:lnTo>
                      <a:pt x="2334" y="2831"/>
                    </a:lnTo>
                    <a:lnTo>
                      <a:pt x="2338" y="2831"/>
                    </a:lnTo>
                    <a:lnTo>
                      <a:pt x="2342" y="2831"/>
                    </a:lnTo>
                    <a:lnTo>
                      <a:pt x="2346" y="2831"/>
                    </a:lnTo>
                    <a:lnTo>
                      <a:pt x="2350" y="2831"/>
                    </a:lnTo>
                    <a:lnTo>
                      <a:pt x="2354" y="2831"/>
                    </a:lnTo>
                    <a:lnTo>
                      <a:pt x="2358" y="2831"/>
                    </a:lnTo>
                    <a:lnTo>
                      <a:pt x="2362" y="2831"/>
                    </a:lnTo>
                    <a:lnTo>
                      <a:pt x="2366" y="2831"/>
                    </a:lnTo>
                    <a:lnTo>
                      <a:pt x="2370" y="2831"/>
                    </a:lnTo>
                    <a:lnTo>
                      <a:pt x="2374" y="2831"/>
                    </a:lnTo>
                    <a:lnTo>
                      <a:pt x="2377" y="2831"/>
                    </a:lnTo>
                    <a:lnTo>
                      <a:pt x="2381" y="2831"/>
                    </a:lnTo>
                    <a:lnTo>
                      <a:pt x="2385" y="2831"/>
                    </a:lnTo>
                    <a:lnTo>
                      <a:pt x="2389" y="2831"/>
                    </a:lnTo>
                    <a:lnTo>
                      <a:pt x="2393" y="2831"/>
                    </a:lnTo>
                    <a:lnTo>
                      <a:pt x="2397" y="2831"/>
                    </a:lnTo>
                    <a:lnTo>
                      <a:pt x="2401" y="2831"/>
                    </a:lnTo>
                    <a:lnTo>
                      <a:pt x="2405" y="2831"/>
                    </a:lnTo>
                    <a:lnTo>
                      <a:pt x="2409" y="2831"/>
                    </a:lnTo>
                    <a:lnTo>
                      <a:pt x="2413" y="2831"/>
                    </a:lnTo>
                    <a:lnTo>
                      <a:pt x="2417" y="2831"/>
                    </a:lnTo>
                    <a:lnTo>
                      <a:pt x="2421" y="2831"/>
                    </a:lnTo>
                    <a:lnTo>
                      <a:pt x="2425" y="2831"/>
                    </a:lnTo>
                    <a:lnTo>
                      <a:pt x="2429" y="2831"/>
                    </a:lnTo>
                    <a:lnTo>
                      <a:pt x="2433" y="2831"/>
                    </a:lnTo>
                    <a:lnTo>
                      <a:pt x="2437" y="2831"/>
                    </a:lnTo>
                    <a:lnTo>
                      <a:pt x="2440" y="2831"/>
                    </a:lnTo>
                    <a:lnTo>
                      <a:pt x="2444" y="2831"/>
                    </a:lnTo>
                    <a:lnTo>
                      <a:pt x="2448" y="2831"/>
                    </a:lnTo>
                    <a:lnTo>
                      <a:pt x="2452" y="2831"/>
                    </a:lnTo>
                    <a:lnTo>
                      <a:pt x="2456" y="2831"/>
                    </a:lnTo>
                    <a:lnTo>
                      <a:pt x="2460" y="2831"/>
                    </a:lnTo>
                    <a:lnTo>
                      <a:pt x="2464" y="2831"/>
                    </a:lnTo>
                    <a:lnTo>
                      <a:pt x="2468" y="2831"/>
                    </a:lnTo>
                    <a:lnTo>
                      <a:pt x="2472" y="2831"/>
                    </a:lnTo>
                    <a:lnTo>
                      <a:pt x="2476" y="2831"/>
                    </a:lnTo>
                    <a:lnTo>
                      <a:pt x="2480" y="2831"/>
                    </a:lnTo>
                    <a:lnTo>
                      <a:pt x="2484" y="2831"/>
                    </a:lnTo>
                    <a:lnTo>
                      <a:pt x="2488" y="2831"/>
                    </a:lnTo>
                    <a:lnTo>
                      <a:pt x="2492" y="2831"/>
                    </a:lnTo>
                    <a:lnTo>
                      <a:pt x="2496" y="2831"/>
                    </a:lnTo>
                    <a:lnTo>
                      <a:pt x="2499" y="2831"/>
                    </a:lnTo>
                    <a:lnTo>
                      <a:pt x="2503" y="2831"/>
                    </a:lnTo>
                    <a:lnTo>
                      <a:pt x="2507" y="2831"/>
                    </a:lnTo>
                    <a:lnTo>
                      <a:pt x="2511" y="2831"/>
                    </a:lnTo>
                    <a:lnTo>
                      <a:pt x="2515" y="2831"/>
                    </a:lnTo>
                    <a:lnTo>
                      <a:pt x="2519" y="2831"/>
                    </a:lnTo>
                    <a:lnTo>
                      <a:pt x="2523" y="2831"/>
                    </a:lnTo>
                    <a:lnTo>
                      <a:pt x="2527" y="2831"/>
                    </a:lnTo>
                    <a:lnTo>
                      <a:pt x="2531" y="2831"/>
                    </a:lnTo>
                    <a:lnTo>
                      <a:pt x="2535" y="2831"/>
                    </a:lnTo>
                    <a:lnTo>
                      <a:pt x="2539" y="2831"/>
                    </a:lnTo>
                    <a:lnTo>
                      <a:pt x="2543" y="2831"/>
                    </a:lnTo>
                    <a:lnTo>
                      <a:pt x="2547" y="2831"/>
                    </a:lnTo>
                    <a:lnTo>
                      <a:pt x="2551" y="2831"/>
                    </a:lnTo>
                    <a:lnTo>
                      <a:pt x="2555" y="2831"/>
                    </a:lnTo>
                    <a:lnTo>
                      <a:pt x="2559" y="2831"/>
                    </a:lnTo>
                    <a:lnTo>
                      <a:pt x="2562" y="2831"/>
                    </a:lnTo>
                    <a:lnTo>
                      <a:pt x="2566" y="2831"/>
                    </a:lnTo>
                    <a:lnTo>
                      <a:pt x="2570" y="2831"/>
                    </a:lnTo>
                    <a:lnTo>
                      <a:pt x="2574" y="2831"/>
                    </a:lnTo>
                    <a:lnTo>
                      <a:pt x="2578" y="2831"/>
                    </a:lnTo>
                    <a:lnTo>
                      <a:pt x="2582" y="2831"/>
                    </a:lnTo>
                    <a:lnTo>
                      <a:pt x="2586" y="2831"/>
                    </a:lnTo>
                    <a:lnTo>
                      <a:pt x="2590" y="2831"/>
                    </a:lnTo>
                    <a:lnTo>
                      <a:pt x="2594" y="2831"/>
                    </a:lnTo>
                    <a:lnTo>
                      <a:pt x="2598" y="2831"/>
                    </a:lnTo>
                    <a:lnTo>
                      <a:pt x="2602" y="2831"/>
                    </a:lnTo>
                    <a:lnTo>
                      <a:pt x="2606" y="2831"/>
                    </a:lnTo>
                    <a:lnTo>
                      <a:pt x="2610" y="2831"/>
                    </a:lnTo>
                    <a:lnTo>
                      <a:pt x="2614" y="2831"/>
                    </a:lnTo>
                    <a:lnTo>
                      <a:pt x="2618" y="2831"/>
                    </a:lnTo>
                    <a:lnTo>
                      <a:pt x="2622" y="2831"/>
                    </a:lnTo>
                    <a:lnTo>
                      <a:pt x="2625" y="2831"/>
                    </a:lnTo>
                    <a:lnTo>
                      <a:pt x="2629" y="2831"/>
                    </a:lnTo>
                    <a:lnTo>
                      <a:pt x="2633" y="2831"/>
                    </a:lnTo>
                    <a:lnTo>
                      <a:pt x="2637" y="2831"/>
                    </a:lnTo>
                    <a:lnTo>
                      <a:pt x="2641" y="2831"/>
                    </a:lnTo>
                    <a:lnTo>
                      <a:pt x="2645" y="2831"/>
                    </a:lnTo>
                    <a:lnTo>
                      <a:pt x="2649" y="2831"/>
                    </a:lnTo>
                    <a:lnTo>
                      <a:pt x="2653" y="2831"/>
                    </a:lnTo>
                    <a:lnTo>
                      <a:pt x="2657" y="2831"/>
                    </a:lnTo>
                    <a:lnTo>
                      <a:pt x="2661" y="2831"/>
                    </a:lnTo>
                    <a:lnTo>
                      <a:pt x="2665" y="2831"/>
                    </a:lnTo>
                    <a:lnTo>
                      <a:pt x="2669" y="2831"/>
                    </a:lnTo>
                    <a:lnTo>
                      <a:pt x="2673" y="2831"/>
                    </a:lnTo>
                    <a:lnTo>
                      <a:pt x="2677" y="2831"/>
                    </a:lnTo>
                    <a:lnTo>
                      <a:pt x="2681" y="2831"/>
                    </a:lnTo>
                    <a:lnTo>
                      <a:pt x="2685" y="2831"/>
                    </a:lnTo>
                    <a:lnTo>
                      <a:pt x="2688" y="2831"/>
                    </a:lnTo>
                    <a:lnTo>
                      <a:pt x="2692" y="2831"/>
                    </a:lnTo>
                    <a:lnTo>
                      <a:pt x="2696" y="2831"/>
                    </a:lnTo>
                    <a:lnTo>
                      <a:pt x="2700" y="2831"/>
                    </a:lnTo>
                    <a:lnTo>
                      <a:pt x="2704" y="2831"/>
                    </a:lnTo>
                    <a:lnTo>
                      <a:pt x="2708" y="2831"/>
                    </a:lnTo>
                    <a:lnTo>
                      <a:pt x="2712" y="2831"/>
                    </a:lnTo>
                    <a:lnTo>
                      <a:pt x="2716" y="2831"/>
                    </a:lnTo>
                    <a:lnTo>
                      <a:pt x="2720" y="2831"/>
                    </a:lnTo>
                    <a:lnTo>
                      <a:pt x="2724" y="2831"/>
                    </a:lnTo>
                    <a:lnTo>
                      <a:pt x="2728" y="2831"/>
                    </a:lnTo>
                    <a:lnTo>
                      <a:pt x="2732" y="2831"/>
                    </a:lnTo>
                    <a:lnTo>
                      <a:pt x="2736" y="2831"/>
                    </a:lnTo>
                    <a:lnTo>
                      <a:pt x="2740" y="2831"/>
                    </a:lnTo>
                    <a:lnTo>
                      <a:pt x="2744" y="2831"/>
                    </a:lnTo>
                    <a:lnTo>
                      <a:pt x="2748" y="2831"/>
                    </a:lnTo>
                    <a:lnTo>
                      <a:pt x="2751" y="2831"/>
                    </a:lnTo>
                    <a:lnTo>
                      <a:pt x="2755" y="2831"/>
                    </a:lnTo>
                    <a:lnTo>
                      <a:pt x="2759" y="2817"/>
                    </a:lnTo>
                    <a:lnTo>
                      <a:pt x="2763" y="2804"/>
                    </a:lnTo>
                    <a:lnTo>
                      <a:pt x="2767" y="2789"/>
                    </a:lnTo>
                    <a:lnTo>
                      <a:pt x="2771" y="2775"/>
                    </a:lnTo>
                    <a:lnTo>
                      <a:pt x="2775" y="2760"/>
                    </a:lnTo>
                    <a:lnTo>
                      <a:pt x="2779" y="2745"/>
                    </a:lnTo>
                    <a:lnTo>
                      <a:pt x="2783" y="2731"/>
                    </a:lnTo>
                    <a:lnTo>
                      <a:pt x="2787" y="2717"/>
                    </a:lnTo>
                    <a:lnTo>
                      <a:pt x="2791" y="2703"/>
                    </a:lnTo>
                    <a:lnTo>
                      <a:pt x="2795" y="2687"/>
                    </a:lnTo>
                    <a:lnTo>
                      <a:pt x="2799" y="2673"/>
                    </a:lnTo>
                    <a:lnTo>
                      <a:pt x="2803" y="2660"/>
                    </a:lnTo>
                    <a:lnTo>
                      <a:pt x="2807" y="2645"/>
                    </a:lnTo>
                    <a:lnTo>
                      <a:pt x="2811" y="2632"/>
                    </a:lnTo>
                    <a:lnTo>
                      <a:pt x="2814" y="2617"/>
                    </a:lnTo>
                    <a:lnTo>
                      <a:pt x="2818" y="2603"/>
                    </a:lnTo>
                    <a:lnTo>
                      <a:pt x="2822" y="2588"/>
                    </a:lnTo>
                    <a:lnTo>
                      <a:pt x="2826" y="2574"/>
                    </a:lnTo>
                    <a:lnTo>
                      <a:pt x="2830" y="2560"/>
                    </a:lnTo>
                    <a:lnTo>
                      <a:pt x="2834" y="2546"/>
                    </a:lnTo>
                    <a:lnTo>
                      <a:pt x="2838" y="2531"/>
                    </a:lnTo>
                    <a:lnTo>
                      <a:pt x="2842" y="2517"/>
                    </a:lnTo>
                    <a:lnTo>
                      <a:pt x="2846" y="2503"/>
                    </a:lnTo>
                    <a:lnTo>
                      <a:pt x="2850" y="2489"/>
                    </a:lnTo>
                    <a:lnTo>
                      <a:pt x="2854" y="2475"/>
                    </a:lnTo>
                    <a:lnTo>
                      <a:pt x="2858" y="2460"/>
                    </a:lnTo>
                    <a:lnTo>
                      <a:pt x="2862" y="2446"/>
                    </a:lnTo>
                    <a:lnTo>
                      <a:pt x="2866" y="2433"/>
                    </a:lnTo>
                    <a:lnTo>
                      <a:pt x="2870" y="2420"/>
                    </a:lnTo>
                    <a:lnTo>
                      <a:pt x="2874" y="2406"/>
                    </a:lnTo>
                    <a:lnTo>
                      <a:pt x="2877" y="2390"/>
                    </a:lnTo>
                    <a:lnTo>
                      <a:pt x="2881" y="2378"/>
                    </a:lnTo>
                    <a:lnTo>
                      <a:pt x="2885" y="2363"/>
                    </a:lnTo>
                    <a:lnTo>
                      <a:pt x="2889" y="2349"/>
                    </a:lnTo>
                    <a:lnTo>
                      <a:pt x="2893" y="2336"/>
                    </a:lnTo>
                    <a:lnTo>
                      <a:pt x="2897" y="2322"/>
                    </a:lnTo>
                    <a:lnTo>
                      <a:pt x="2901" y="2309"/>
                    </a:lnTo>
                    <a:lnTo>
                      <a:pt x="2905" y="2295"/>
                    </a:lnTo>
                    <a:lnTo>
                      <a:pt x="2909" y="2280"/>
                    </a:lnTo>
                    <a:lnTo>
                      <a:pt x="2913" y="2267"/>
                    </a:lnTo>
                    <a:lnTo>
                      <a:pt x="2917" y="2254"/>
                    </a:lnTo>
                    <a:lnTo>
                      <a:pt x="2921" y="2241"/>
                    </a:lnTo>
                    <a:lnTo>
                      <a:pt x="2925" y="2228"/>
                    </a:lnTo>
                    <a:lnTo>
                      <a:pt x="2929" y="2214"/>
                    </a:lnTo>
                    <a:lnTo>
                      <a:pt x="2933" y="2199"/>
                    </a:lnTo>
                    <a:lnTo>
                      <a:pt x="2937" y="2187"/>
                    </a:lnTo>
                    <a:lnTo>
                      <a:pt x="2940" y="2173"/>
                    </a:lnTo>
                    <a:lnTo>
                      <a:pt x="2944" y="2160"/>
                    </a:lnTo>
                    <a:lnTo>
                      <a:pt x="2948" y="2145"/>
                    </a:lnTo>
                    <a:lnTo>
                      <a:pt x="2952" y="2133"/>
                    </a:lnTo>
                    <a:lnTo>
                      <a:pt x="2956" y="2120"/>
                    </a:lnTo>
                    <a:lnTo>
                      <a:pt x="2960" y="2106"/>
                    </a:lnTo>
                    <a:lnTo>
                      <a:pt x="2964" y="2093"/>
                    </a:lnTo>
                    <a:lnTo>
                      <a:pt x="2968" y="2080"/>
                    </a:lnTo>
                    <a:lnTo>
                      <a:pt x="2972" y="2067"/>
                    </a:lnTo>
                    <a:lnTo>
                      <a:pt x="2976" y="2055"/>
                    </a:lnTo>
                    <a:lnTo>
                      <a:pt x="2980" y="2041"/>
                    </a:lnTo>
                    <a:lnTo>
                      <a:pt x="2984" y="2027"/>
                    </a:lnTo>
                    <a:lnTo>
                      <a:pt x="2988" y="2015"/>
                    </a:lnTo>
                    <a:lnTo>
                      <a:pt x="2992" y="2002"/>
                    </a:lnTo>
                    <a:lnTo>
                      <a:pt x="2996" y="1990"/>
                    </a:lnTo>
                    <a:lnTo>
                      <a:pt x="2999" y="1977"/>
                    </a:lnTo>
                    <a:lnTo>
                      <a:pt x="3003" y="1963"/>
                    </a:lnTo>
                    <a:lnTo>
                      <a:pt x="3007" y="1952"/>
                    </a:lnTo>
                    <a:lnTo>
                      <a:pt x="3011" y="1938"/>
                    </a:lnTo>
                    <a:lnTo>
                      <a:pt x="3015" y="1924"/>
                    </a:lnTo>
                    <a:lnTo>
                      <a:pt x="3019" y="1913"/>
                    </a:lnTo>
                    <a:lnTo>
                      <a:pt x="3023" y="1900"/>
                    </a:lnTo>
                    <a:lnTo>
                      <a:pt x="3027" y="1888"/>
                    </a:lnTo>
                    <a:lnTo>
                      <a:pt x="3031" y="1876"/>
                    </a:lnTo>
                    <a:lnTo>
                      <a:pt x="3035" y="1863"/>
                    </a:lnTo>
                    <a:lnTo>
                      <a:pt x="3039" y="1850"/>
                    </a:lnTo>
                    <a:lnTo>
                      <a:pt x="3043" y="1839"/>
                    </a:lnTo>
                    <a:lnTo>
                      <a:pt x="3047" y="1825"/>
                    </a:lnTo>
                    <a:lnTo>
                      <a:pt x="3051" y="1812"/>
                    </a:lnTo>
                    <a:lnTo>
                      <a:pt x="3055" y="1802"/>
                    </a:lnTo>
                    <a:lnTo>
                      <a:pt x="3059" y="1790"/>
                    </a:lnTo>
                    <a:lnTo>
                      <a:pt x="3062" y="1777"/>
                    </a:lnTo>
                    <a:lnTo>
                      <a:pt x="3066" y="1764"/>
                    </a:lnTo>
                    <a:lnTo>
                      <a:pt x="3070" y="1752"/>
                    </a:lnTo>
                    <a:lnTo>
                      <a:pt x="3074" y="1741"/>
                    </a:lnTo>
                    <a:lnTo>
                      <a:pt x="3078" y="1729"/>
                    </a:lnTo>
                    <a:lnTo>
                      <a:pt x="3082" y="1717"/>
                    </a:lnTo>
                    <a:lnTo>
                      <a:pt x="3086" y="1705"/>
                    </a:lnTo>
                    <a:lnTo>
                      <a:pt x="3090" y="1694"/>
                    </a:lnTo>
                    <a:lnTo>
                      <a:pt x="3094" y="1681"/>
                    </a:lnTo>
                    <a:lnTo>
                      <a:pt x="3098" y="1670"/>
                    </a:lnTo>
                    <a:lnTo>
                      <a:pt x="3102" y="1658"/>
                    </a:lnTo>
                    <a:lnTo>
                      <a:pt x="3106" y="1647"/>
                    </a:lnTo>
                    <a:lnTo>
                      <a:pt x="3110" y="1634"/>
                    </a:lnTo>
                    <a:lnTo>
                      <a:pt x="3114" y="1623"/>
                    </a:lnTo>
                    <a:lnTo>
                      <a:pt x="3118" y="1610"/>
                    </a:lnTo>
                    <a:lnTo>
                      <a:pt x="3122" y="1600"/>
                    </a:lnTo>
                    <a:lnTo>
                      <a:pt x="3125" y="1591"/>
                    </a:lnTo>
                    <a:lnTo>
                      <a:pt x="3129" y="1576"/>
                    </a:lnTo>
                    <a:lnTo>
                      <a:pt x="3133" y="1565"/>
                    </a:lnTo>
                    <a:lnTo>
                      <a:pt x="3137" y="1556"/>
                    </a:lnTo>
                    <a:lnTo>
                      <a:pt x="3141" y="1544"/>
                    </a:lnTo>
                    <a:lnTo>
                      <a:pt x="3145" y="1533"/>
                    </a:lnTo>
                    <a:lnTo>
                      <a:pt x="3149" y="1521"/>
                    </a:lnTo>
                    <a:lnTo>
                      <a:pt x="3153" y="1511"/>
                    </a:lnTo>
                    <a:lnTo>
                      <a:pt x="3157" y="1500"/>
                    </a:lnTo>
                    <a:lnTo>
                      <a:pt x="3161" y="1488"/>
                    </a:lnTo>
                    <a:lnTo>
                      <a:pt x="3165" y="1478"/>
                    </a:lnTo>
                    <a:lnTo>
                      <a:pt x="3169" y="1468"/>
                    </a:lnTo>
                    <a:lnTo>
                      <a:pt x="3173" y="1455"/>
                    </a:lnTo>
                    <a:lnTo>
                      <a:pt x="3177" y="1445"/>
                    </a:lnTo>
                    <a:lnTo>
                      <a:pt x="3181" y="1435"/>
                    </a:lnTo>
                    <a:lnTo>
                      <a:pt x="3185" y="1424"/>
                    </a:lnTo>
                    <a:lnTo>
                      <a:pt x="3188" y="1413"/>
                    </a:lnTo>
                    <a:lnTo>
                      <a:pt x="3192" y="1402"/>
                    </a:lnTo>
                    <a:lnTo>
                      <a:pt x="3196" y="1393"/>
                    </a:lnTo>
                    <a:lnTo>
                      <a:pt x="3200" y="1382"/>
                    </a:lnTo>
                    <a:lnTo>
                      <a:pt x="3204" y="1372"/>
                    </a:lnTo>
                    <a:lnTo>
                      <a:pt x="3208" y="1361"/>
                    </a:lnTo>
                    <a:lnTo>
                      <a:pt x="3212" y="1351"/>
                    </a:lnTo>
                    <a:lnTo>
                      <a:pt x="3216" y="1341"/>
                    </a:lnTo>
                    <a:lnTo>
                      <a:pt x="3220" y="1330"/>
                    </a:lnTo>
                    <a:lnTo>
                      <a:pt x="3224" y="1320"/>
                    </a:lnTo>
                    <a:lnTo>
                      <a:pt x="3228" y="1310"/>
                    </a:lnTo>
                    <a:lnTo>
                      <a:pt x="3232" y="1299"/>
                    </a:lnTo>
                    <a:lnTo>
                      <a:pt x="3236" y="1289"/>
                    </a:lnTo>
                    <a:lnTo>
                      <a:pt x="3240" y="1279"/>
                    </a:lnTo>
                    <a:lnTo>
                      <a:pt x="3244" y="1270"/>
                    </a:lnTo>
                    <a:lnTo>
                      <a:pt x="3248" y="1260"/>
                    </a:lnTo>
                    <a:lnTo>
                      <a:pt x="3251" y="1251"/>
                    </a:lnTo>
                    <a:lnTo>
                      <a:pt x="3255" y="1240"/>
                    </a:lnTo>
                    <a:lnTo>
                      <a:pt x="3259" y="1230"/>
                    </a:lnTo>
                    <a:lnTo>
                      <a:pt x="3263" y="1221"/>
                    </a:lnTo>
                    <a:lnTo>
                      <a:pt x="3267" y="1211"/>
                    </a:lnTo>
                    <a:lnTo>
                      <a:pt x="3271" y="1201"/>
                    </a:lnTo>
                    <a:lnTo>
                      <a:pt x="3275" y="1192"/>
                    </a:lnTo>
                    <a:lnTo>
                      <a:pt x="3279" y="1181"/>
                    </a:lnTo>
                    <a:lnTo>
                      <a:pt x="3283" y="1174"/>
                    </a:lnTo>
                    <a:lnTo>
                      <a:pt x="3287" y="1164"/>
                    </a:lnTo>
                    <a:lnTo>
                      <a:pt x="3291" y="1154"/>
                    </a:lnTo>
                    <a:lnTo>
                      <a:pt x="3295" y="1146"/>
                    </a:lnTo>
                    <a:lnTo>
                      <a:pt x="3299" y="1137"/>
                    </a:lnTo>
                    <a:lnTo>
                      <a:pt x="3303" y="1128"/>
                    </a:lnTo>
                    <a:lnTo>
                      <a:pt x="3307" y="1119"/>
                    </a:lnTo>
                    <a:lnTo>
                      <a:pt x="3311" y="1108"/>
                    </a:lnTo>
                    <a:lnTo>
                      <a:pt x="3314" y="1100"/>
                    </a:lnTo>
                    <a:lnTo>
                      <a:pt x="3318" y="1091"/>
                    </a:lnTo>
                    <a:lnTo>
                      <a:pt x="3322" y="1083"/>
                    </a:lnTo>
                    <a:lnTo>
                      <a:pt x="3326" y="1073"/>
                    </a:lnTo>
                    <a:lnTo>
                      <a:pt x="3330" y="1067"/>
                    </a:lnTo>
                    <a:lnTo>
                      <a:pt x="3334" y="1057"/>
                    </a:lnTo>
                    <a:lnTo>
                      <a:pt x="3338" y="1047"/>
                    </a:lnTo>
                    <a:lnTo>
                      <a:pt x="3342" y="1038"/>
                    </a:lnTo>
                    <a:lnTo>
                      <a:pt x="3346" y="1031"/>
                    </a:lnTo>
                    <a:lnTo>
                      <a:pt x="3350" y="1021"/>
                    </a:lnTo>
                    <a:lnTo>
                      <a:pt x="3354" y="1012"/>
                    </a:lnTo>
                    <a:lnTo>
                      <a:pt x="3358" y="1004"/>
                    </a:lnTo>
                    <a:lnTo>
                      <a:pt x="3362" y="996"/>
                    </a:lnTo>
                    <a:lnTo>
                      <a:pt x="3366" y="989"/>
                    </a:lnTo>
                    <a:lnTo>
                      <a:pt x="3370" y="980"/>
                    </a:lnTo>
                    <a:lnTo>
                      <a:pt x="3374" y="972"/>
                    </a:lnTo>
                    <a:lnTo>
                      <a:pt x="3377" y="963"/>
                    </a:lnTo>
                    <a:lnTo>
                      <a:pt x="3381" y="956"/>
                    </a:lnTo>
                    <a:lnTo>
                      <a:pt x="3385" y="948"/>
                    </a:lnTo>
                    <a:lnTo>
                      <a:pt x="3389" y="938"/>
                    </a:lnTo>
                    <a:lnTo>
                      <a:pt x="3393" y="932"/>
                    </a:lnTo>
                    <a:lnTo>
                      <a:pt x="3397" y="923"/>
                    </a:lnTo>
                    <a:lnTo>
                      <a:pt x="3401" y="915"/>
                    </a:lnTo>
                    <a:lnTo>
                      <a:pt x="3405" y="908"/>
                    </a:lnTo>
                    <a:lnTo>
                      <a:pt x="3409" y="900"/>
                    </a:lnTo>
                    <a:lnTo>
                      <a:pt x="3413" y="891"/>
                    </a:lnTo>
                    <a:lnTo>
                      <a:pt x="3417" y="884"/>
                    </a:lnTo>
                    <a:lnTo>
                      <a:pt x="3421" y="877"/>
                    </a:lnTo>
                    <a:lnTo>
                      <a:pt x="3425" y="869"/>
                    </a:lnTo>
                    <a:lnTo>
                      <a:pt x="3429" y="863"/>
                    </a:lnTo>
                    <a:lnTo>
                      <a:pt x="3433" y="854"/>
                    </a:lnTo>
                    <a:lnTo>
                      <a:pt x="3437" y="847"/>
                    </a:lnTo>
                    <a:lnTo>
                      <a:pt x="3440" y="839"/>
                    </a:lnTo>
                    <a:lnTo>
                      <a:pt x="3444" y="832"/>
                    </a:lnTo>
                    <a:lnTo>
                      <a:pt x="3448" y="825"/>
                    </a:lnTo>
                    <a:lnTo>
                      <a:pt x="3452" y="818"/>
                    </a:lnTo>
                    <a:lnTo>
                      <a:pt x="3456" y="810"/>
                    </a:lnTo>
                    <a:lnTo>
                      <a:pt x="3460" y="804"/>
                    </a:lnTo>
                    <a:lnTo>
                      <a:pt x="3464" y="797"/>
                    </a:lnTo>
                    <a:lnTo>
                      <a:pt x="3468" y="790"/>
                    </a:lnTo>
                    <a:lnTo>
                      <a:pt x="3472" y="782"/>
                    </a:lnTo>
                    <a:lnTo>
                      <a:pt x="3476" y="775"/>
                    </a:lnTo>
                    <a:lnTo>
                      <a:pt x="3480" y="769"/>
                    </a:lnTo>
                    <a:lnTo>
                      <a:pt x="3484" y="762"/>
                    </a:lnTo>
                    <a:lnTo>
                      <a:pt x="3488" y="754"/>
                    </a:lnTo>
                    <a:lnTo>
                      <a:pt x="3492" y="748"/>
                    </a:lnTo>
                    <a:lnTo>
                      <a:pt x="3496" y="742"/>
                    </a:lnTo>
                    <a:lnTo>
                      <a:pt x="3499" y="735"/>
                    </a:lnTo>
                    <a:lnTo>
                      <a:pt x="3503" y="727"/>
                    </a:lnTo>
                    <a:lnTo>
                      <a:pt x="3507" y="721"/>
                    </a:lnTo>
                    <a:lnTo>
                      <a:pt x="3511" y="715"/>
                    </a:lnTo>
                    <a:lnTo>
                      <a:pt x="3515" y="708"/>
                    </a:lnTo>
                    <a:lnTo>
                      <a:pt x="3519" y="704"/>
                    </a:lnTo>
                    <a:lnTo>
                      <a:pt x="3523" y="695"/>
                    </a:lnTo>
                    <a:lnTo>
                      <a:pt x="3527" y="690"/>
                    </a:lnTo>
                    <a:lnTo>
                      <a:pt x="3531" y="683"/>
                    </a:lnTo>
                    <a:lnTo>
                      <a:pt x="3535" y="678"/>
                    </a:lnTo>
                    <a:lnTo>
                      <a:pt x="3539" y="670"/>
                    </a:lnTo>
                    <a:lnTo>
                      <a:pt x="3543" y="664"/>
                    </a:lnTo>
                    <a:lnTo>
                      <a:pt x="3547" y="658"/>
                    </a:lnTo>
                    <a:lnTo>
                      <a:pt x="3551" y="652"/>
                    </a:lnTo>
                    <a:lnTo>
                      <a:pt x="3555" y="647"/>
                    </a:lnTo>
                    <a:lnTo>
                      <a:pt x="3559" y="640"/>
                    </a:lnTo>
                    <a:lnTo>
                      <a:pt x="3562" y="634"/>
                    </a:lnTo>
                    <a:lnTo>
                      <a:pt x="3566" y="627"/>
                    </a:lnTo>
                    <a:lnTo>
                      <a:pt x="3570" y="622"/>
                    </a:lnTo>
                    <a:lnTo>
                      <a:pt x="3574" y="617"/>
                    </a:lnTo>
                    <a:lnTo>
                      <a:pt x="3578" y="610"/>
                    </a:lnTo>
                    <a:lnTo>
                      <a:pt x="3582" y="604"/>
                    </a:lnTo>
                    <a:lnTo>
                      <a:pt x="3586" y="599"/>
                    </a:lnTo>
                    <a:lnTo>
                      <a:pt x="3590" y="593"/>
                    </a:lnTo>
                    <a:lnTo>
                      <a:pt x="3594" y="587"/>
                    </a:lnTo>
                    <a:lnTo>
                      <a:pt x="3598" y="582"/>
                    </a:lnTo>
                    <a:lnTo>
                      <a:pt x="3602" y="576"/>
                    </a:lnTo>
                    <a:lnTo>
                      <a:pt x="3606" y="572"/>
                    </a:lnTo>
                    <a:lnTo>
                      <a:pt x="3610" y="566"/>
                    </a:lnTo>
                    <a:lnTo>
                      <a:pt x="3614" y="560"/>
                    </a:lnTo>
                    <a:lnTo>
                      <a:pt x="3618" y="555"/>
                    </a:lnTo>
                    <a:lnTo>
                      <a:pt x="3622" y="550"/>
                    </a:lnTo>
                    <a:lnTo>
                      <a:pt x="3625" y="544"/>
                    </a:lnTo>
                    <a:lnTo>
                      <a:pt x="3629" y="540"/>
                    </a:lnTo>
                    <a:lnTo>
                      <a:pt x="3633" y="535"/>
                    </a:lnTo>
                    <a:lnTo>
                      <a:pt x="3637" y="528"/>
                    </a:lnTo>
                    <a:lnTo>
                      <a:pt x="3641" y="524"/>
                    </a:lnTo>
                    <a:lnTo>
                      <a:pt x="3645" y="519"/>
                    </a:lnTo>
                    <a:lnTo>
                      <a:pt x="3649" y="515"/>
                    </a:lnTo>
                    <a:lnTo>
                      <a:pt x="3653" y="509"/>
                    </a:lnTo>
                    <a:lnTo>
                      <a:pt x="3657" y="504"/>
                    </a:lnTo>
                    <a:lnTo>
                      <a:pt x="3661" y="500"/>
                    </a:lnTo>
                    <a:lnTo>
                      <a:pt x="3665" y="496"/>
                    </a:lnTo>
                    <a:lnTo>
                      <a:pt x="3669" y="491"/>
                    </a:lnTo>
                    <a:lnTo>
                      <a:pt x="3673" y="486"/>
                    </a:lnTo>
                    <a:lnTo>
                      <a:pt x="3677" y="481"/>
                    </a:lnTo>
                    <a:lnTo>
                      <a:pt x="3681" y="475"/>
                    </a:lnTo>
                    <a:lnTo>
                      <a:pt x="3685" y="473"/>
                    </a:lnTo>
                    <a:lnTo>
                      <a:pt x="3688" y="467"/>
                    </a:lnTo>
                    <a:lnTo>
                      <a:pt x="3692" y="461"/>
                    </a:lnTo>
                    <a:lnTo>
                      <a:pt x="3696" y="458"/>
                    </a:lnTo>
                    <a:lnTo>
                      <a:pt x="3700" y="453"/>
                    </a:lnTo>
                    <a:lnTo>
                      <a:pt x="3704" y="449"/>
                    </a:lnTo>
                    <a:lnTo>
                      <a:pt x="3708" y="445"/>
                    </a:lnTo>
                    <a:lnTo>
                      <a:pt x="3712" y="439"/>
                    </a:lnTo>
                    <a:lnTo>
                      <a:pt x="3716" y="436"/>
                    </a:lnTo>
                    <a:lnTo>
                      <a:pt x="3720" y="431"/>
                    </a:lnTo>
                    <a:lnTo>
                      <a:pt x="3724" y="426"/>
                    </a:lnTo>
                    <a:lnTo>
                      <a:pt x="3728" y="423"/>
                    </a:lnTo>
                    <a:lnTo>
                      <a:pt x="3732" y="419"/>
                    </a:lnTo>
                    <a:lnTo>
                      <a:pt x="3736" y="415"/>
                    </a:lnTo>
                    <a:lnTo>
                      <a:pt x="3740" y="410"/>
                    </a:lnTo>
                    <a:lnTo>
                      <a:pt x="3744" y="406"/>
                    </a:lnTo>
                    <a:lnTo>
                      <a:pt x="3748" y="403"/>
                    </a:lnTo>
                    <a:lnTo>
                      <a:pt x="3751" y="398"/>
                    </a:lnTo>
                    <a:lnTo>
                      <a:pt x="3755" y="394"/>
                    </a:lnTo>
                    <a:lnTo>
                      <a:pt x="3759" y="390"/>
                    </a:lnTo>
                    <a:lnTo>
                      <a:pt x="3763" y="386"/>
                    </a:lnTo>
                    <a:lnTo>
                      <a:pt x="3767" y="383"/>
                    </a:lnTo>
                    <a:lnTo>
                      <a:pt x="3771" y="378"/>
                    </a:lnTo>
                    <a:lnTo>
                      <a:pt x="3775" y="375"/>
                    </a:lnTo>
                    <a:lnTo>
                      <a:pt x="3779" y="370"/>
                    </a:lnTo>
                    <a:lnTo>
                      <a:pt x="3783" y="367"/>
                    </a:lnTo>
                    <a:lnTo>
                      <a:pt x="3787" y="363"/>
                    </a:lnTo>
                    <a:lnTo>
                      <a:pt x="3791" y="359"/>
                    </a:lnTo>
                    <a:lnTo>
                      <a:pt x="3795" y="356"/>
                    </a:lnTo>
                    <a:lnTo>
                      <a:pt x="3799" y="351"/>
                    </a:lnTo>
                    <a:lnTo>
                      <a:pt x="3803" y="349"/>
                    </a:lnTo>
                    <a:lnTo>
                      <a:pt x="3807" y="346"/>
                    </a:lnTo>
                    <a:lnTo>
                      <a:pt x="3811" y="342"/>
                    </a:lnTo>
                    <a:lnTo>
                      <a:pt x="3814" y="339"/>
                    </a:lnTo>
                    <a:lnTo>
                      <a:pt x="3818" y="335"/>
                    </a:lnTo>
                    <a:lnTo>
                      <a:pt x="3822" y="332"/>
                    </a:lnTo>
                    <a:lnTo>
                      <a:pt x="3826" y="328"/>
                    </a:lnTo>
                    <a:lnTo>
                      <a:pt x="3830" y="325"/>
                    </a:lnTo>
                    <a:lnTo>
                      <a:pt x="3834" y="320"/>
                    </a:lnTo>
                    <a:lnTo>
                      <a:pt x="3838" y="318"/>
                    </a:lnTo>
                    <a:lnTo>
                      <a:pt x="3842" y="315"/>
                    </a:lnTo>
                    <a:lnTo>
                      <a:pt x="3846" y="312"/>
                    </a:lnTo>
                    <a:lnTo>
                      <a:pt x="3850" y="309"/>
                    </a:lnTo>
                    <a:lnTo>
                      <a:pt x="3854" y="305"/>
                    </a:lnTo>
                    <a:lnTo>
                      <a:pt x="3858" y="302"/>
                    </a:lnTo>
                    <a:lnTo>
                      <a:pt x="3862" y="300"/>
                    </a:lnTo>
                    <a:lnTo>
                      <a:pt x="3866" y="297"/>
                    </a:lnTo>
                    <a:lnTo>
                      <a:pt x="3870" y="294"/>
                    </a:lnTo>
                    <a:lnTo>
                      <a:pt x="3874" y="290"/>
                    </a:lnTo>
                    <a:lnTo>
                      <a:pt x="3877" y="287"/>
                    </a:lnTo>
                    <a:lnTo>
                      <a:pt x="3881" y="285"/>
                    </a:lnTo>
                    <a:lnTo>
                      <a:pt x="3885" y="281"/>
                    </a:lnTo>
                    <a:lnTo>
                      <a:pt x="3889" y="279"/>
                    </a:lnTo>
                    <a:lnTo>
                      <a:pt x="3893" y="276"/>
                    </a:lnTo>
                    <a:lnTo>
                      <a:pt x="3897" y="272"/>
                    </a:lnTo>
                    <a:lnTo>
                      <a:pt x="3901" y="270"/>
                    </a:lnTo>
                    <a:lnTo>
                      <a:pt x="3905" y="268"/>
                    </a:lnTo>
                    <a:lnTo>
                      <a:pt x="3909" y="263"/>
                    </a:lnTo>
                    <a:lnTo>
                      <a:pt x="3913" y="262"/>
                    </a:lnTo>
                    <a:lnTo>
                      <a:pt x="3917" y="259"/>
                    </a:lnTo>
                    <a:lnTo>
                      <a:pt x="3921" y="257"/>
                    </a:lnTo>
                    <a:lnTo>
                      <a:pt x="3925" y="254"/>
                    </a:lnTo>
                    <a:lnTo>
                      <a:pt x="3929" y="252"/>
                    </a:lnTo>
                    <a:lnTo>
                      <a:pt x="3933" y="25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3" name="Freeform 371"/>
              <p:cNvSpPr>
                <a:spLocks/>
              </p:cNvSpPr>
              <p:nvPr/>
            </p:nvSpPr>
            <p:spPr bwMode="auto">
              <a:xfrm flipV="1">
                <a:off x="2909" y="2723"/>
                <a:ext cx="2265" cy="138"/>
              </a:xfrm>
              <a:custGeom>
                <a:avLst/>
                <a:gdLst/>
                <a:ahLst/>
                <a:cxnLst>
                  <a:cxn ang="0">
                    <a:pos x="59" y="212"/>
                  </a:cxn>
                  <a:cxn ang="0">
                    <a:pos x="122" y="186"/>
                  </a:cxn>
                  <a:cxn ang="0">
                    <a:pos x="185" y="161"/>
                  </a:cxn>
                  <a:cxn ang="0">
                    <a:pos x="248" y="140"/>
                  </a:cxn>
                  <a:cxn ang="0">
                    <a:pos x="311" y="121"/>
                  </a:cxn>
                  <a:cxn ang="0">
                    <a:pos x="374" y="104"/>
                  </a:cxn>
                  <a:cxn ang="0">
                    <a:pos x="437" y="89"/>
                  </a:cxn>
                  <a:cxn ang="0">
                    <a:pos x="499" y="76"/>
                  </a:cxn>
                  <a:cxn ang="0">
                    <a:pos x="562" y="63"/>
                  </a:cxn>
                  <a:cxn ang="0">
                    <a:pos x="625" y="56"/>
                  </a:cxn>
                  <a:cxn ang="0">
                    <a:pos x="688" y="47"/>
                  </a:cxn>
                  <a:cxn ang="0">
                    <a:pos x="751" y="39"/>
                  </a:cxn>
                  <a:cxn ang="0">
                    <a:pos x="814" y="32"/>
                  </a:cxn>
                  <a:cxn ang="0">
                    <a:pos x="877" y="28"/>
                  </a:cxn>
                  <a:cxn ang="0">
                    <a:pos x="940" y="25"/>
                  </a:cxn>
                  <a:cxn ang="0">
                    <a:pos x="1003" y="19"/>
                  </a:cxn>
                  <a:cxn ang="0">
                    <a:pos x="1066" y="17"/>
                  </a:cxn>
                  <a:cxn ang="0">
                    <a:pos x="1129" y="15"/>
                  </a:cxn>
                  <a:cxn ang="0">
                    <a:pos x="1192" y="13"/>
                  </a:cxn>
                  <a:cxn ang="0">
                    <a:pos x="1255" y="10"/>
                  </a:cxn>
                  <a:cxn ang="0">
                    <a:pos x="1318" y="10"/>
                  </a:cxn>
                  <a:cxn ang="0">
                    <a:pos x="1381" y="9"/>
                  </a:cxn>
                  <a:cxn ang="0">
                    <a:pos x="1444" y="9"/>
                  </a:cxn>
                  <a:cxn ang="0">
                    <a:pos x="1507" y="7"/>
                  </a:cxn>
                  <a:cxn ang="0">
                    <a:pos x="1570" y="7"/>
                  </a:cxn>
                  <a:cxn ang="0">
                    <a:pos x="1633" y="6"/>
                  </a:cxn>
                  <a:cxn ang="0">
                    <a:pos x="1696" y="5"/>
                  </a:cxn>
                  <a:cxn ang="0">
                    <a:pos x="1759" y="6"/>
                  </a:cxn>
                  <a:cxn ang="0">
                    <a:pos x="1822" y="6"/>
                  </a:cxn>
                  <a:cxn ang="0">
                    <a:pos x="1885" y="5"/>
                  </a:cxn>
                  <a:cxn ang="0">
                    <a:pos x="1948" y="6"/>
                  </a:cxn>
                  <a:cxn ang="0">
                    <a:pos x="2011" y="4"/>
                  </a:cxn>
                  <a:cxn ang="0">
                    <a:pos x="2074" y="5"/>
                  </a:cxn>
                  <a:cxn ang="0">
                    <a:pos x="2137" y="5"/>
                  </a:cxn>
                  <a:cxn ang="0">
                    <a:pos x="2200" y="5"/>
                  </a:cxn>
                  <a:cxn ang="0">
                    <a:pos x="2263" y="5"/>
                  </a:cxn>
                  <a:cxn ang="0">
                    <a:pos x="2326" y="4"/>
                  </a:cxn>
                  <a:cxn ang="0">
                    <a:pos x="2389" y="5"/>
                  </a:cxn>
                  <a:cxn ang="0">
                    <a:pos x="2452" y="3"/>
                  </a:cxn>
                  <a:cxn ang="0">
                    <a:pos x="2515" y="4"/>
                  </a:cxn>
                  <a:cxn ang="0">
                    <a:pos x="2578" y="6"/>
                  </a:cxn>
                  <a:cxn ang="0">
                    <a:pos x="2641" y="5"/>
                  </a:cxn>
                  <a:cxn ang="0">
                    <a:pos x="2704" y="4"/>
                  </a:cxn>
                  <a:cxn ang="0">
                    <a:pos x="2767" y="5"/>
                  </a:cxn>
                  <a:cxn ang="0">
                    <a:pos x="2830" y="3"/>
                  </a:cxn>
                  <a:cxn ang="0">
                    <a:pos x="2893" y="5"/>
                  </a:cxn>
                  <a:cxn ang="0">
                    <a:pos x="2956" y="4"/>
                  </a:cxn>
                  <a:cxn ang="0">
                    <a:pos x="3019" y="3"/>
                  </a:cxn>
                  <a:cxn ang="0">
                    <a:pos x="3082" y="3"/>
                  </a:cxn>
                  <a:cxn ang="0">
                    <a:pos x="3145" y="4"/>
                  </a:cxn>
                  <a:cxn ang="0">
                    <a:pos x="3208" y="4"/>
                  </a:cxn>
                  <a:cxn ang="0">
                    <a:pos x="3271" y="3"/>
                  </a:cxn>
                  <a:cxn ang="0">
                    <a:pos x="3334" y="3"/>
                  </a:cxn>
                  <a:cxn ang="0">
                    <a:pos x="3397" y="3"/>
                  </a:cxn>
                  <a:cxn ang="0">
                    <a:pos x="3460" y="3"/>
                  </a:cxn>
                  <a:cxn ang="0">
                    <a:pos x="3523" y="2"/>
                  </a:cxn>
                  <a:cxn ang="0">
                    <a:pos x="3586" y="2"/>
                  </a:cxn>
                  <a:cxn ang="0">
                    <a:pos x="3649" y="2"/>
                  </a:cxn>
                  <a:cxn ang="0">
                    <a:pos x="3712" y="2"/>
                  </a:cxn>
                  <a:cxn ang="0">
                    <a:pos x="3775" y="3"/>
                  </a:cxn>
                  <a:cxn ang="0">
                    <a:pos x="3838" y="1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239">
                    <a:moveTo>
                      <a:pt x="0" y="239"/>
                    </a:moveTo>
                    <a:lnTo>
                      <a:pt x="3" y="236"/>
                    </a:lnTo>
                    <a:lnTo>
                      <a:pt x="7" y="234"/>
                    </a:lnTo>
                    <a:lnTo>
                      <a:pt x="11" y="232"/>
                    </a:lnTo>
                    <a:lnTo>
                      <a:pt x="15" y="231"/>
                    </a:lnTo>
                    <a:lnTo>
                      <a:pt x="19" y="228"/>
                    </a:lnTo>
                    <a:lnTo>
                      <a:pt x="23" y="227"/>
                    </a:lnTo>
                    <a:lnTo>
                      <a:pt x="27" y="226"/>
                    </a:lnTo>
                    <a:lnTo>
                      <a:pt x="31" y="224"/>
                    </a:lnTo>
                    <a:lnTo>
                      <a:pt x="35" y="221"/>
                    </a:lnTo>
                    <a:lnTo>
                      <a:pt x="39" y="220"/>
                    </a:lnTo>
                    <a:lnTo>
                      <a:pt x="43" y="218"/>
                    </a:lnTo>
                    <a:lnTo>
                      <a:pt x="47" y="216"/>
                    </a:lnTo>
                    <a:lnTo>
                      <a:pt x="51" y="216"/>
                    </a:lnTo>
                    <a:lnTo>
                      <a:pt x="55" y="213"/>
                    </a:lnTo>
                    <a:lnTo>
                      <a:pt x="59" y="212"/>
                    </a:lnTo>
                    <a:lnTo>
                      <a:pt x="62" y="211"/>
                    </a:lnTo>
                    <a:lnTo>
                      <a:pt x="66" y="207"/>
                    </a:lnTo>
                    <a:lnTo>
                      <a:pt x="70" y="206"/>
                    </a:lnTo>
                    <a:lnTo>
                      <a:pt x="74" y="204"/>
                    </a:lnTo>
                    <a:lnTo>
                      <a:pt x="78" y="203"/>
                    </a:lnTo>
                    <a:lnTo>
                      <a:pt x="82" y="201"/>
                    </a:lnTo>
                    <a:lnTo>
                      <a:pt x="86" y="200"/>
                    </a:lnTo>
                    <a:lnTo>
                      <a:pt x="90" y="199"/>
                    </a:lnTo>
                    <a:lnTo>
                      <a:pt x="94" y="196"/>
                    </a:lnTo>
                    <a:lnTo>
                      <a:pt x="98" y="194"/>
                    </a:lnTo>
                    <a:lnTo>
                      <a:pt x="102" y="193"/>
                    </a:lnTo>
                    <a:lnTo>
                      <a:pt x="106" y="193"/>
                    </a:lnTo>
                    <a:lnTo>
                      <a:pt x="110" y="189"/>
                    </a:lnTo>
                    <a:lnTo>
                      <a:pt x="114" y="187"/>
                    </a:lnTo>
                    <a:lnTo>
                      <a:pt x="118" y="188"/>
                    </a:lnTo>
                    <a:lnTo>
                      <a:pt x="122" y="186"/>
                    </a:lnTo>
                    <a:lnTo>
                      <a:pt x="125" y="184"/>
                    </a:lnTo>
                    <a:lnTo>
                      <a:pt x="129" y="181"/>
                    </a:lnTo>
                    <a:lnTo>
                      <a:pt x="133" y="180"/>
                    </a:lnTo>
                    <a:lnTo>
                      <a:pt x="137" y="179"/>
                    </a:lnTo>
                    <a:lnTo>
                      <a:pt x="141" y="177"/>
                    </a:lnTo>
                    <a:lnTo>
                      <a:pt x="145" y="174"/>
                    </a:lnTo>
                    <a:lnTo>
                      <a:pt x="149" y="173"/>
                    </a:lnTo>
                    <a:lnTo>
                      <a:pt x="153" y="173"/>
                    </a:lnTo>
                    <a:lnTo>
                      <a:pt x="157" y="172"/>
                    </a:lnTo>
                    <a:lnTo>
                      <a:pt x="161" y="169"/>
                    </a:lnTo>
                    <a:lnTo>
                      <a:pt x="165" y="168"/>
                    </a:lnTo>
                    <a:lnTo>
                      <a:pt x="169" y="167"/>
                    </a:lnTo>
                    <a:lnTo>
                      <a:pt x="173" y="166"/>
                    </a:lnTo>
                    <a:lnTo>
                      <a:pt x="177" y="164"/>
                    </a:lnTo>
                    <a:lnTo>
                      <a:pt x="181" y="162"/>
                    </a:lnTo>
                    <a:lnTo>
                      <a:pt x="185" y="161"/>
                    </a:lnTo>
                    <a:lnTo>
                      <a:pt x="188" y="160"/>
                    </a:lnTo>
                    <a:lnTo>
                      <a:pt x="192" y="158"/>
                    </a:lnTo>
                    <a:lnTo>
                      <a:pt x="196" y="156"/>
                    </a:lnTo>
                    <a:lnTo>
                      <a:pt x="200" y="155"/>
                    </a:lnTo>
                    <a:lnTo>
                      <a:pt x="204" y="155"/>
                    </a:lnTo>
                    <a:lnTo>
                      <a:pt x="208" y="153"/>
                    </a:lnTo>
                    <a:lnTo>
                      <a:pt x="212" y="152"/>
                    </a:lnTo>
                    <a:lnTo>
                      <a:pt x="216" y="150"/>
                    </a:lnTo>
                    <a:lnTo>
                      <a:pt x="220" y="149"/>
                    </a:lnTo>
                    <a:lnTo>
                      <a:pt x="224" y="148"/>
                    </a:lnTo>
                    <a:lnTo>
                      <a:pt x="228" y="146"/>
                    </a:lnTo>
                    <a:lnTo>
                      <a:pt x="232" y="144"/>
                    </a:lnTo>
                    <a:lnTo>
                      <a:pt x="236" y="143"/>
                    </a:lnTo>
                    <a:lnTo>
                      <a:pt x="240" y="143"/>
                    </a:lnTo>
                    <a:lnTo>
                      <a:pt x="244" y="142"/>
                    </a:lnTo>
                    <a:lnTo>
                      <a:pt x="248" y="140"/>
                    </a:lnTo>
                    <a:lnTo>
                      <a:pt x="251" y="138"/>
                    </a:lnTo>
                    <a:lnTo>
                      <a:pt x="255" y="137"/>
                    </a:lnTo>
                    <a:lnTo>
                      <a:pt x="259" y="136"/>
                    </a:lnTo>
                    <a:lnTo>
                      <a:pt x="263" y="135"/>
                    </a:lnTo>
                    <a:lnTo>
                      <a:pt x="267" y="134"/>
                    </a:lnTo>
                    <a:lnTo>
                      <a:pt x="271" y="133"/>
                    </a:lnTo>
                    <a:lnTo>
                      <a:pt x="275" y="131"/>
                    </a:lnTo>
                    <a:lnTo>
                      <a:pt x="279" y="130"/>
                    </a:lnTo>
                    <a:lnTo>
                      <a:pt x="283" y="128"/>
                    </a:lnTo>
                    <a:lnTo>
                      <a:pt x="287" y="130"/>
                    </a:lnTo>
                    <a:lnTo>
                      <a:pt x="291" y="128"/>
                    </a:lnTo>
                    <a:lnTo>
                      <a:pt x="295" y="125"/>
                    </a:lnTo>
                    <a:lnTo>
                      <a:pt x="299" y="123"/>
                    </a:lnTo>
                    <a:lnTo>
                      <a:pt x="303" y="123"/>
                    </a:lnTo>
                    <a:lnTo>
                      <a:pt x="307" y="121"/>
                    </a:lnTo>
                    <a:lnTo>
                      <a:pt x="311" y="121"/>
                    </a:lnTo>
                    <a:lnTo>
                      <a:pt x="314" y="120"/>
                    </a:lnTo>
                    <a:lnTo>
                      <a:pt x="318" y="118"/>
                    </a:lnTo>
                    <a:lnTo>
                      <a:pt x="322" y="119"/>
                    </a:lnTo>
                    <a:lnTo>
                      <a:pt x="326" y="118"/>
                    </a:lnTo>
                    <a:lnTo>
                      <a:pt x="330" y="115"/>
                    </a:lnTo>
                    <a:lnTo>
                      <a:pt x="334" y="115"/>
                    </a:lnTo>
                    <a:lnTo>
                      <a:pt x="338" y="112"/>
                    </a:lnTo>
                    <a:lnTo>
                      <a:pt x="342" y="113"/>
                    </a:lnTo>
                    <a:lnTo>
                      <a:pt x="346" y="110"/>
                    </a:lnTo>
                    <a:lnTo>
                      <a:pt x="350" y="110"/>
                    </a:lnTo>
                    <a:lnTo>
                      <a:pt x="354" y="108"/>
                    </a:lnTo>
                    <a:lnTo>
                      <a:pt x="358" y="108"/>
                    </a:lnTo>
                    <a:lnTo>
                      <a:pt x="362" y="107"/>
                    </a:lnTo>
                    <a:lnTo>
                      <a:pt x="366" y="106"/>
                    </a:lnTo>
                    <a:lnTo>
                      <a:pt x="370" y="105"/>
                    </a:lnTo>
                    <a:lnTo>
                      <a:pt x="374" y="104"/>
                    </a:lnTo>
                    <a:lnTo>
                      <a:pt x="377" y="103"/>
                    </a:lnTo>
                    <a:lnTo>
                      <a:pt x="381" y="101"/>
                    </a:lnTo>
                    <a:lnTo>
                      <a:pt x="385" y="101"/>
                    </a:lnTo>
                    <a:lnTo>
                      <a:pt x="389" y="99"/>
                    </a:lnTo>
                    <a:lnTo>
                      <a:pt x="393" y="99"/>
                    </a:lnTo>
                    <a:lnTo>
                      <a:pt x="397" y="98"/>
                    </a:lnTo>
                    <a:lnTo>
                      <a:pt x="401" y="96"/>
                    </a:lnTo>
                    <a:lnTo>
                      <a:pt x="405" y="96"/>
                    </a:lnTo>
                    <a:lnTo>
                      <a:pt x="409" y="96"/>
                    </a:lnTo>
                    <a:lnTo>
                      <a:pt x="413" y="94"/>
                    </a:lnTo>
                    <a:lnTo>
                      <a:pt x="417" y="94"/>
                    </a:lnTo>
                    <a:lnTo>
                      <a:pt x="421" y="92"/>
                    </a:lnTo>
                    <a:lnTo>
                      <a:pt x="425" y="91"/>
                    </a:lnTo>
                    <a:lnTo>
                      <a:pt x="429" y="91"/>
                    </a:lnTo>
                    <a:lnTo>
                      <a:pt x="433" y="90"/>
                    </a:lnTo>
                    <a:lnTo>
                      <a:pt x="437" y="89"/>
                    </a:lnTo>
                    <a:lnTo>
                      <a:pt x="440" y="88"/>
                    </a:lnTo>
                    <a:lnTo>
                      <a:pt x="444" y="87"/>
                    </a:lnTo>
                    <a:lnTo>
                      <a:pt x="448" y="86"/>
                    </a:lnTo>
                    <a:lnTo>
                      <a:pt x="452" y="86"/>
                    </a:lnTo>
                    <a:lnTo>
                      <a:pt x="456" y="85"/>
                    </a:lnTo>
                    <a:lnTo>
                      <a:pt x="460" y="84"/>
                    </a:lnTo>
                    <a:lnTo>
                      <a:pt x="464" y="83"/>
                    </a:lnTo>
                    <a:lnTo>
                      <a:pt x="468" y="81"/>
                    </a:lnTo>
                    <a:lnTo>
                      <a:pt x="472" y="81"/>
                    </a:lnTo>
                    <a:lnTo>
                      <a:pt x="476" y="80"/>
                    </a:lnTo>
                    <a:lnTo>
                      <a:pt x="480" y="81"/>
                    </a:lnTo>
                    <a:lnTo>
                      <a:pt x="484" y="78"/>
                    </a:lnTo>
                    <a:lnTo>
                      <a:pt x="488" y="77"/>
                    </a:lnTo>
                    <a:lnTo>
                      <a:pt x="492" y="77"/>
                    </a:lnTo>
                    <a:lnTo>
                      <a:pt x="496" y="76"/>
                    </a:lnTo>
                    <a:lnTo>
                      <a:pt x="499" y="76"/>
                    </a:lnTo>
                    <a:lnTo>
                      <a:pt x="503" y="76"/>
                    </a:lnTo>
                    <a:lnTo>
                      <a:pt x="507" y="74"/>
                    </a:lnTo>
                    <a:lnTo>
                      <a:pt x="511" y="73"/>
                    </a:lnTo>
                    <a:lnTo>
                      <a:pt x="515" y="74"/>
                    </a:lnTo>
                    <a:lnTo>
                      <a:pt x="519" y="72"/>
                    </a:lnTo>
                    <a:lnTo>
                      <a:pt x="523" y="72"/>
                    </a:lnTo>
                    <a:lnTo>
                      <a:pt x="527" y="70"/>
                    </a:lnTo>
                    <a:lnTo>
                      <a:pt x="531" y="70"/>
                    </a:lnTo>
                    <a:lnTo>
                      <a:pt x="535" y="70"/>
                    </a:lnTo>
                    <a:lnTo>
                      <a:pt x="539" y="68"/>
                    </a:lnTo>
                    <a:lnTo>
                      <a:pt x="543" y="67"/>
                    </a:lnTo>
                    <a:lnTo>
                      <a:pt x="547" y="67"/>
                    </a:lnTo>
                    <a:lnTo>
                      <a:pt x="551" y="66"/>
                    </a:lnTo>
                    <a:lnTo>
                      <a:pt x="555" y="66"/>
                    </a:lnTo>
                    <a:lnTo>
                      <a:pt x="559" y="65"/>
                    </a:lnTo>
                    <a:lnTo>
                      <a:pt x="562" y="63"/>
                    </a:lnTo>
                    <a:lnTo>
                      <a:pt x="566" y="63"/>
                    </a:lnTo>
                    <a:lnTo>
                      <a:pt x="570" y="64"/>
                    </a:lnTo>
                    <a:lnTo>
                      <a:pt x="574" y="63"/>
                    </a:lnTo>
                    <a:lnTo>
                      <a:pt x="578" y="61"/>
                    </a:lnTo>
                    <a:lnTo>
                      <a:pt x="582" y="61"/>
                    </a:lnTo>
                    <a:lnTo>
                      <a:pt x="586" y="61"/>
                    </a:lnTo>
                    <a:lnTo>
                      <a:pt x="590" y="60"/>
                    </a:lnTo>
                    <a:lnTo>
                      <a:pt x="594" y="59"/>
                    </a:lnTo>
                    <a:lnTo>
                      <a:pt x="598" y="60"/>
                    </a:lnTo>
                    <a:lnTo>
                      <a:pt x="602" y="59"/>
                    </a:lnTo>
                    <a:lnTo>
                      <a:pt x="606" y="58"/>
                    </a:lnTo>
                    <a:lnTo>
                      <a:pt x="610" y="57"/>
                    </a:lnTo>
                    <a:lnTo>
                      <a:pt x="614" y="56"/>
                    </a:lnTo>
                    <a:lnTo>
                      <a:pt x="618" y="56"/>
                    </a:lnTo>
                    <a:lnTo>
                      <a:pt x="622" y="55"/>
                    </a:lnTo>
                    <a:lnTo>
                      <a:pt x="625" y="56"/>
                    </a:lnTo>
                    <a:lnTo>
                      <a:pt x="629" y="54"/>
                    </a:lnTo>
                    <a:lnTo>
                      <a:pt x="633" y="53"/>
                    </a:lnTo>
                    <a:lnTo>
                      <a:pt x="637" y="53"/>
                    </a:lnTo>
                    <a:lnTo>
                      <a:pt x="641" y="52"/>
                    </a:lnTo>
                    <a:lnTo>
                      <a:pt x="645" y="51"/>
                    </a:lnTo>
                    <a:lnTo>
                      <a:pt x="649" y="52"/>
                    </a:lnTo>
                    <a:lnTo>
                      <a:pt x="653" y="53"/>
                    </a:lnTo>
                    <a:lnTo>
                      <a:pt x="657" y="51"/>
                    </a:lnTo>
                    <a:lnTo>
                      <a:pt x="661" y="49"/>
                    </a:lnTo>
                    <a:lnTo>
                      <a:pt x="665" y="50"/>
                    </a:lnTo>
                    <a:lnTo>
                      <a:pt x="669" y="49"/>
                    </a:lnTo>
                    <a:lnTo>
                      <a:pt x="673" y="48"/>
                    </a:lnTo>
                    <a:lnTo>
                      <a:pt x="677" y="48"/>
                    </a:lnTo>
                    <a:lnTo>
                      <a:pt x="681" y="48"/>
                    </a:lnTo>
                    <a:lnTo>
                      <a:pt x="685" y="47"/>
                    </a:lnTo>
                    <a:lnTo>
                      <a:pt x="688" y="47"/>
                    </a:lnTo>
                    <a:lnTo>
                      <a:pt x="692" y="46"/>
                    </a:lnTo>
                    <a:lnTo>
                      <a:pt x="696" y="44"/>
                    </a:lnTo>
                    <a:lnTo>
                      <a:pt x="700" y="44"/>
                    </a:lnTo>
                    <a:lnTo>
                      <a:pt x="704" y="44"/>
                    </a:lnTo>
                    <a:lnTo>
                      <a:pt x="708" y="44"/>
                    </a:lnTo>
                    <a:lnTo>
                      <a:pt x="712" y="44"/>
                    </a:lnTo>
                    <a:lnTo>
                      <a:pt x="716" y="43"/>
                    </a:lnTo>
                    <a:lnTo>
                      <a:pt x="720" y="43"/>
                    </a:lnTo>
                    <a:lnTo>
                      <a:pt x="724" y="41"/>
                    </a:lnTo>
                    <a:lnTo>
                      <a:pt x="728" y="41"/>
                    </a:lnTo>
                    <a:lnTo>
                      <a:pt x="732" y="40"/>
                    </a:lnTo>
                    <a:lnTo>
                      <a:pt x="736" y="41"/>
                    </a:lnTo>
                    <a:lnTo>
                      <a:pt x="740" y="41"/>
                    </a:lnTo>
                    <a:lnTo>
                      <a:pt x="744" y="40"/>
                    </a:lnTo>
                    <a:lnTo>
                      <a:pt x="748" y="39"/>
                    </a:lnTo>
                    <a:lnTo>
                      <a:pt x="751" y="39"/>
                    </a:lnTo>
                    <a:lnTo>
                      <a:pt x="755" y="38"/>
                    </a:lnTo>
                    <a:lnTo>
                      <a:pt x="759" y="38"/>
                    </a:lnTo>
                    <a:lnTo>
                      <a:pt x="763" y="38"/>
                    </a:lnTo>
                    <a:lnTo>
                      <a:pt x="767" y="36"/>
                    </a:lnTo>
                    <a:lnTo>
                      <a:pt x="771" y="36"/>
                    </a:lnTo>
                    <a:lnTo>
                      <a:pt x="775" y="36"/>
                    </a:lnTo>
                    <a:lnTo>
                      <a:pt x="779" y="37"/>
                    </a:lnTo>
                    <a:lnTo>
                      <a:pt x="783" y="35"/>
                    </a:lnTo>
                    <a:lnTo>
                      <a:pt x="787" y="36"/>
                    </a:lnTo>
                    <a:lnTo>
                      <a:pt x="791" y="35"/>
                    </a:lnTo>
                    <a:lnTo>
                      <a:pt x="795" y="34"/>
                    </a:lnTo>
                    <a:lnTo>
                      <a:pt x="799" y="34"/>
                    </a:lnTo>
                    <a:lnTo>
                      <a:pt x="803" y="34"/>
                    </a:lnTo>
                    <a:lnTo>
                      <a:pt x="807" y="33"/>
                    </a:lnTo>
                    <a:lnTo>
                      <a:pt x="811" y="32"/>
                    </a:lnTo>
                    <a:lnTo>
                      <a:pt x="814" y="32"/>
                    </a:lnTo>
                    <a:lnTo>
                      <a:pt x="818" y="31"/>
                    </a:lnTo>
                    <a:lnTo>
                      <a:pt x="822" y="33"/>
                    </a:lnTo>
                    <a:lnTo>
                      <a:pt x="826" y="31"/>
                    </a:lnTo>
                    <a:lnTo>
                      <a:pt x="830" y="31"/>
                    </a:lnTo>
                    <a:lnTo>
                      <a:pt x="834" y="30"/>
                    </a:lnTo>
                    <a:lnTo>
                      <a:pt x="838" y="31"/>
                    </a:lnTo>
                    <a:lnTo>
                      <a:pt x="842" y="30"/>
                    </a:lnTo>
                    <a:lnTo>
                      <a:pt x="846" y="30"/>
                    </a:lnTo>
                    <a:lnTo>
                      <a:pt x="850" y="30"/>
                    </a:lnTo>
                    <a:lnTo>
                      <a:pt x="854" y="29"/>
                    </a:lnTo>
                    <a:lnTo>
                      <a:pt x="858" y="30"/>
                    </a:lnTo>
                    <a:lnTo>
                      <a:pt x="862" y="29"/>
                    </a:lnTo>
                    <a:lnTo>
                      <a:pt x="866" y="28"/>
                    </a:lnTo>
                    <a:lnTo>
                      <a:pt x="870" y="28"/>
                    </a:lnTo>
                    <a:lnTo>
                      <a:pt x="874" y="27"/>
                    </a:lnTo>
                    <a:lnTo>
                      <a:pt x="877" y="28"/>
                    </a:lnTo>
                    <a:lnTo>
                      <a:pt x="881" y="27"/>
                    </a:lnTo>
                    <a:lnTo>
                      <a:pt x="885" y="27"/>
                    </a:lnTo>
                    <a:lnTo>
                      <a:pt x="889" y="26"/>
                    </a:lnTo>
                    <a:lnTo>
                      <a:pt x="893" y="26"/>
                    </a:lnTo>
                    <a:lnTo>
                      <a:pt x="897" y="26"/>
                    </a:lnTo>
                    <a:lnTo>
                      <a:pt x="901" y="26"/>
                    </a:lnTo>
                    <a:lnTo>
                      <a:pt x="905" y="26"/>
                    </a:lnTo>
                    <a:lnTo>
                      <a:pt x="909" y="24"/>
                    </a:lnTo>
                    <a:lnTo>
                      <a:pt x="913" y="26"/>
                    </a:lnTo>
                    <a:lnTo>
                      <a:pt x="917" y="25"/>
                    </a:lnTo>
                    <a:lnTo>
                      <a:pt x="921" y="25"/>
                    </a:lnTo>
                    <a:lnTo>
                      <a:pt x="925" y="26"/>
                    </a:lnTo>
                    <a:lnTo>
                      <a:pt x="929" y="25"/>
                    </a:lnTo>
                    <a:lnTo>
                      <a:pt x="933" y="24"/>
                    </a:lnTo>
                    <a:lnTo>
                      <a:pt x="937" y="25"/>
                    </a:lnTo>
                    <a:lnTo>
                      <a:pt x="940" y="25"/>
                    </a:lnTo>
                    <a:lnTo>
                      <a:pt x="944" y="23"/>
                    </a:lnTo>
                    <a:lnTo>
                      <a:pt x="948" y="23"/>
                    </a:lnTo>
                    <a:lnTo>
                      <a:pt x="952" y="23"/>
                    </a:lnTo>
                    <a:lnTo>
                      <a:pt x="956" y="22"/>
                    </a:lnTo>
                    <a:lnTo>
                      <a:pt x="960" y="23"/>
                    </a:lnTo>
                    <a:lnTo>
                      <a:pt x="964" y="23"/>
                    </a:lnTo>
                    <a:lnTo>
                      <a:pt x="968" y="23"/>
                    </a:lnTo>
                    <a:lnTo>
                      <a:pt x="972" y="23"/>
                    </a:lnTo>
                    <a:lnTo>
                      <a:pt x="976" y="20"/>
                    </a:lnTo>
                    <a:lnTo>
                      <a:pt x="980" y="21"/>
                    </a:lnTo>
                    <a:lnTo>
                      <a:pt x="984" y="21"/>
                    </a:lnTo>
                    <a:lnTo>
                      <a:pt x="988" y="21"/>
                    </a:lnTo>
                    <a:lnTo>
                      <a:pt x="992" y="22"/>
                    </a:lnTo>
                    <a:lnTo>
                      <a:pt x="996" y="20"/>
                    </a:lnTo>
                    <a:lnTo>
                      <a:pt x="999" y="20"/>
                    </a:lnTo>
                    <a:lnTo>
                      <a:pt x="1003" y="19"/>
                    </a:lnTo>
                    <a:lnTo>
                      <a:pt x="1007" y="19"/>
                    </a:lnTo>
                    <a:lnTo>
                      <a:pt x="1011" y="20"/>
                    </a:lnTo>
                    <a:lnTo>
                      <a:pt x="1015" y="19"/>
                    </a:lnTo>
                    <a:lnTo>
                      <a:pt x="1019" y="20"/>
                    </a:lnTo>
                    <a:lnTo>
                      <a:pt x="1023" y="18"/>
                    </a:lnTo>
                    <a:lnTo>
                      <a:pt x="1027" y="19"/>
                    </a:lnTo>
                    <a:lnTo>
                      <a:pt x="1031" y="17"/>
                    </a:lnTo>
                    <a:lnTo>
                      <a:pt x="1035" y="19"/>
                    </a:lnTo>
                    <a:lnTo>
                      <a:pt x="1039" y="17"/>
                    </a:lnTo>
                    <a:lnTo>
                      <a:pt x="1043" y="17"/>
                    </a:lnTo>
                    <a:lnTo>
                      <a:pt x="1047" y="17"/>
                    </a:lnTo>
                    <a:lnTo>
                      <a:pt x="1051" y="18"/>
                    </a:lnTo>
                    <a:lnTo>
                      <a:pt x="1055" y="17"/>
                    </a:lnTo>
                    <a:lnTo>
                      <a:pt x="1059" y="17"/>
                    </a:lnTo>
                    <a:lnTo>
                      <a:pt x="1062" y="18"/>
                    </a:lnTo>
                    <a:lnTo>
                      <a:pt x="1066" y="17"/>
                    </a:lnTo>
                    <a:lnTo>
                      <a:pt x="1070" y="16"/>
                    </a:lnTo>
                    <a:lnTo>
                      <a:pt x="1074" y="16"/>
                    </a:lnTo>
                    <a:lnTo>
                      <a:pt x="1078" y="16"/>
                    </a:lnTo>
                    <a:lnTo>
                      <a:pt x="1082" y="15"/>
                    </a:lnTo>
                    <a:lnTo>
                      <a:pt x="1086" y="16"/>
                    </a:lnTo>
                    <a:lnTo>
                      <a:pt x="1090" y="15"/>
                    </a:lnTo>
                    <a:lnTo>
                      <a:pt x="1094" y="16"/>
                    </a:lnTo>
                    <a:lnTo>
                      <a:pt x="1098" y="15"/>
                    </a:lnTo>
                    <a:lnTo>
                      <a:pt x="1102" y="15"/>
                    </a:lnTo>
                    <a:lnTo>
                      <a:pt x="1106" y="16"/>
                    </a:lnTo>
                    <a:lnTo>
                      <a:pt x="1110" y="15"/>
                    </a:lnTo>
                    <a:lnTo>
                      <a:pt x="1114" y="15"/>
                    </a:lnTo>
                    <a:lnTo>
                      <a:pt x="1118" y="14"/>
                    </a:lnTo>
                    <a:lnTo>
                      <a:pt x="1122" y="14"/>
                    </a:lnTo>
                    <a:lnTo>
                      <a:pt x="1125" y="14"/>
                    </a:lnTo>
                    <a:lnTo>
                      <a:pt x="1129" y="15"/>
                    </a:lnTo>
                    <a:lnTo>
                      <a:pt x="1133" y="14"/>
                    </a:lnTo>
                    <a:lnTo>
                      <a:pt x="1137" y="15"/>
                    </a:lnTo>
                    <a:lnTo>
                      <a:pt x="1141" y="15"/>
                    </a:lnTo>
                    <a:lnTo>
                      <a:pt x="1145" y="15"/>
                    </a:lnTo>
                    <a:lnTo>
                      <a:pt x="1149" y="13"/>
                    </a:lnTo>
                    <a:lnTo>
                      <a:pt x="1153" y="15"/>
                    </a:lnTo>
                    <a:lnTo>
                      <a:pt x="1157" y="14"/>
                    </a:lnTo>
                    <a:lnTo>
                      <a:pt x="1161" y="13"/>
                    </a:lnTo>
                    <a:lnTo>
                      <a:pt x="1165" y="14"/>
                    </a:lnTo>
                    <a:lnTo>
                      <a:pt x="1169" y="14"/>
                    </a:lnTo>
                    <a:lnTo>
                      <a:pt x="1173" y="15"/>
                    </a:lnTo>
                    <a:lnTo>
                      <a:pt x="1177" y="12"/>
                    </a:lnTo>
                    <a:lnTo>
                      <a:pt x="1181" y="14"/>
                    </a:lnTo>
                    <a:lnTo>
                      <a:pt x="1185" y="14"/>
                    </a:lnTo>
                    <a:lnTo>
                      <a:pt x="1188" y="12"/>
                    </a:lnTo>
                    <a:lnTo>
                      <a:pt x="1192" y="13"/>
                    </a:lnTo>
                    <a:lnTo>
                      <a:pt x="1196" y="13"/>
                    </a:lnTo>
                    <a:lnTo>
                      <a:pt x="1200" y="13"/>
                    </a:lnTo>
                    <a:lnTo>
                      <a:pt x="1204" y="12"/>
                    </a:lnTo>
                    <a:lnTo>
                      <a:pt x="1208" y="13"/>
                    </a:lnTo>
                    <a:lnTo>
                      <a:pt x="1212" y="12"/>
                    </a:lnTo>
                    <a:lnTo>
                      <a:pt x="1216" y="12"/>
                    </a:lnTo>
                    <a:lnTo>
                      <a:pt x="1220" y="12"/>
                    </a:lnTo>
                    <a:lnTo>
                      <a:pt x="1224" y="12"/>
                    </a:lnTo>
                    <a:lnTo>
                      <a:pt x="1228" y="12"/>
                    </a:lnTo>
                    <a:lnTo>
                      <a:pt x="1232" y="11"/>
                    </a:lnTo>
                    <a:lnTo>
                      <a:pt x="1236" y="11"/>
                    </a:lnTo>
                    <a:lnTo>
                      <a:pt x="1240" y="12"/>
                    </a:lnTo>
                    <a:lnTo>
                      <a:pt x="1244" y="11"/>
                    </a:lnTo>
                    <a:lnTo>
                      <a:pt x="1248" y="11"/>
                    </a:lnTo>
                    <a:lnTo>
                      <a:pt x="1251" y="11"/>
                    </a:lnTo>
                    <a:lnTo>
                      <a:pt x="1255" y="10"/>
                    </a:lnTo>
                    <a:lnTo>
                      <a:pt x="1259" y="12"/>
                    </a:lnTo>
                    <a:lnTo>
                      <a:pt x="1263" y="11"/>
                    </a:lnTo>
                    <a:lnTo>
                      <a:pt x="1267" y="10"/>
                    </a:lnTo>
                    <a:lnTo>
                      <a:pt x="1271" y="10"/>
                    </a:lnTo>
                    <a:lnTo>
                      <a:pt x="1275" y="10"/>
                    </a:lnTo>
                    <a:lnTo>
                      <a:pt x="1279" y="11"/>
                    </a:lnTo>
                    <a:lnTo>
                      <a:pt x="1283" y="11"/>
                    </a:lnTo>
                    <a:lnTo>
                      <a:pt x="1287" y="10"/>
                    </a:lnTo>
                    <a:lnTo>
                      <a:pt x="1291" y="10"/>
                    </a:lnTo>
                    <a:lnTo>
                      <a:pt x="1295" y="11"/>
                    </a:lnTo>
                    <a:lnTo>
                      <a:pt x="1299" y="9"/>
                    </a:lnTo>
                    <a:lnTo>
                      <a:pt x="1303" y="10"/>
                    </a:lnTo>
                    <a:lnTo>
                      <a:pt x="1307" y="10"/>
                    </a:lnTo>
                    <a:lnTo>
                      <a:pt x="1311" y="11"/>
                    </a:lnTo>
                    <a:lnTo>
                      <a:pt x="1314" y="10"/>
                    </a:lnTo>
                    <a:lnTo>
                      <a:pt x="1318" y="10"/>
                    </a:lnTo>
                    <a:lnTo>
                      <a:pt x="1322" y="10"/>
                    </a:lnTo>
                    <a:lnTo>
                      <a:pt x="1326" y="10"/>
                    </a:lnTo>
                    <a:lnTo>
                      <a:pt x="1330" y="9"/>
                    </a:lnTo>
                    <a:lnTo>
                      <a:pt x="1334" y="10"/>
                    </a:lnTo>
                    <a:lnTo>
                      <a:pt x="1338" y="10"/>
                    </a:lnTo>
                    <a:lnTo>
                      <a:pt x="1342" y="9"/>
                    </a:lnTo>
                    <a:lnTo>
                      <a:pt x="1346" y="8"/>
                    </a:lnTo>
                    <a:lnTo>
                      <a:pt x="1350" y="9"/>
                    </a:lnTo>
                    <a:lnTo>
                      <a:pt x="1354" y="9"/>
                    </a:lnTo>
                    <a:lnTo>
                      <a:pt x="1358" y="9"/>
                    </a:lnTo>
                    <a:lnTo>
                      <a:pt x="1362" y="8"/>
                    </a:lnTo>
                    <a:lnTo>
                      <a:pt x="1366" y="8"/>
                    </a:lnTo>
                    <a:lnTo>
                      <a:pt x="1370" y="9"/>
                    </a:lnTo>
                    <a:lnTo>
                      <a:pt x="1374" y="9"/>
                    </a:lnTo>
                    <a:lnTo>
                      <a:pt x="1377" y="9"/>
                    </a:lnTo>
                    <a:lnTo>
                      <a:pt x="1381" y="9"/>
                    </a:lnTo>
                    <a:lnTo>
                      <a:pt x="1385" y="10"/>
                    </a:lnTo>
                    <a:lnTo>
                      <a:pt x="1389" y="10"/>
                    </a:lnTo>
                    <a:lnTo>
                      <a:pt x="1393" y="9"/>
                    </a:lnTo>
                    <a:lnTo>
                      <a:pt x="1397" y="9"/>
                    </a:lnTo>
                    <a:lnTo>
                      <a:pt x="1401" y="8"/>
                    </a:lnTo>
                    <a:lnTo>
                      <a:pt x="1405" y="9"/>
                    </a:lnTo>
                    <a:lnTo>
                      <a:pt x="1409" y="8"/>
                    </a:lnTo>
                    <a:lnTo>
                      <a:pt x="1413" y="8"/>
                    </a:lnTo>
                    <a:lnTo>
                      <a:pt x="1417" y="8"/>
                    </a:lnTo>
                    <a:lnTo>
                      <a:pt x="1421" y="9"/>
                    </a:lnTo>
                    <a:lnTo>
                      <a:pt x="1425" y="8"/>
                    </a:lnTo>
                    <a:lnTo>
                      <a:pt x="1429" y="8"/>
                    </a:lnTo>
                    <a:lnTo>
                      <a:pt x="1433" y="7"/>
                    </a:lnTo>
                    <a:lnTo>
                      <a:pt x="1437" y="9"/>
                    </a:lnTo>
                    <a:lnTo>
                      <a:pt x="1440" y="8"/>
                    </a:lnTo>
                    <a:lnTo>
                      <a:pt x="1444" y="9"/>
                    </a:lnTo>
                    <a:lnTo>
                      <a:pt x="1448" y="8"/>
                    </a:lnTo>
                    <a:lnTo>
                      <a:pt x="1452" y="7"/>
                    </a:lnTo>
                    <a:lnTo>
                      <a:pt x="1456" y="8"/>
                    </a:lnTo>
                    <a:lnTo>
                      <a:pt x="1460" y="8"/>
                    </a:lnTo>
                    <a:lnTo>
                      <a:pt x="1464" y="8"/>
                    </a:lnTo>
                    <a:lnTo>
                      <a:pt x="1468" y="8"/>
                    </a:lnTo>
                    <a:lnTo>
                      <a:pt x="1472" y="8"/>
                    </a:lnTo>
                    <a:lnTo>
                      <a:pt x="1476" y="7"/>
                    </a:lnTo>
                    <a:lnTo>
                      <a:pt x="1480" y="8"/>
                    </a:lnTo>
                    <a:lnTo>
                      <a:pt x="1484" y="8"/>
                    </a:lnTo>
                    <a:lnTo>
                      <a:pt x="1488" y="8"/>
                    </a:lnTo>
                    <a:lnTo>
                      <a:pt x="1492" y="7"/>
                    </a:lnTo>
                    <a:lnTo>
                      <a:pt x="1496" y="7"/>
                    </a:lnTo>
                    <a:lnTo>
                      <a:pt x="1499" y="7"/>
                    </a:lnTo>
                    <a:lnTo>
                      <a:pt x="1503" y="7"/>
                    </a:lnTo>
                    <a:lnTo>
                      <a:pt x="1507" y="7"/>
                    </a:lnTo>
                    <a:lnTo>
                      <a:pt x="1511" y="8"/>
                    </a:lnTo>
                    <a:lnTo>
                      <a:pt x="1515" y="8"/>
                    </a:lnTo>
                    <a:lnTo>
                      <a:pt x="1519" y="7"/>
                    </a:lnTo>
                    <a:lnTo>
                      <a:pt x="1523" y="8"/>
                    </a:lnTo>
                    <a:lnTo>
                      <a:pt x="1527" y="8"/>
                    </a:lnTo>
                    <a:lnTo>
                      <a:pt x="1531" y="7"/>
                    </a:lnTo>
                    <a:lnTo>
                      <a:pt x="1535" y="7"/>
                    </a:lnTo>
                    <a:lnTo>
                      <a:pt x="1539" y="6"/>
                    </a:lnTo>
                    <a:lnTo>
                      <a:pt x="1543" y="7"/>
                    </a:lnTo>
                    <a:lnTo>
                      <a:pt x="1547" y="7"/>
                    </a:lnTo>
                    <a:lnTo>
                      <a:pt x="1551" y="8"/>
                    </a:lnTo>
                    <a:lnTo>
                      <a:pt x="1555" y="6"/>
                    </a:lnTo>
                    <a:lnTo>
                      <a:pt x="1559" y="7"/>
                    </a:lnTo>
                    <a:lnTo>
                      <a:pt x="1562" y="7"/>
                    </a:lnTo>
                    <a:lnTo>
                      <a:pt x="1566" y="8"/>
                    </a:lnTo>
                    <a:lnTo>
                      <a:pt x="1570" y="7"/>
                    </a:lnTo>
                    <a:lnTo>
                      <a:pt x="1574" y="7"/>
                    </a:lnTo>
                    <a:lnTo>
                      <a:pt x="1578" y="6"/>
                    </a:lnTo>
                    <a:lnTo>
                      <a:pt x="1582" y="7"/>
                    </a:lnTo>
                    <a:lnTo>
                      <a:pt x="1586" y="7"/>
                    </a:lnTo>
                    <a:lnTo>
                      <a:pt x="1590" y="6"/>
                    </a:lnTo>
                    <a:lnTo>
                      <a:pt x="1594" y="7"/>
                    </a:lnTo>
                    <a:lnTo>
                      <a:pt x="1598" y="7"/>
                    </a:lnTo>
                    <a:lnTo>
                      <a:pt x="1602" y="7"/>
                    </a:lnTo>
                    <a:lnTo>
                      <a:pt x="1606" y="7"/>
                    </a:lnTo>
                    <a:lnTo>
                      <a:pt x="1610" y="7"/>
                    </a:lnTo>
                    <a:lnTo>
                      <a:pt x="1614" y="7"/>
                    </a:lnTo>
                    <a:lnTo>
                      <a:pt x="1618" y="7"/>
                    </a:lnTo>
                    <a:lnTo>
                      <a:pt x="1622" y="7"/>
                    </a:lnTo>
                    <a:lnTo>
                      <a:pt x="1625" y="7"/>
                    </a:lnTo>
                    <a:lnTo>
                      <a:pt x="1629" y="7"/>
                    </a:lnTo>
                    <a:lnTo>
                      <a:pt x="1633" y="6"/>
                    </a:lnTo>
                    <a:lnTo>
                      <a:pt x="1637" y="6"/>
                    </a:lnTo>
                    <a:lnTo>
                      <a:pt x="1641" y="7"/>
                    </a:lnTo>
                    <a:lnTo>
                      <a:pt x="1645" y="6"/>
                    </a:lnTo>
                    <a:lnTo>
                      <a:pt x="1649" y="6"/>
                    </a:lnTo>
                    <a:lnTo>
                      <a:pt x="1653" y="6"/>
                    </a:lnTo>
                    <a:lnTo>
                      <a:pt x="1657" y="7"/>
                    </a:lnTo>
                    <a:lnTo>
                      <a:pt x="1661" y="7"/>
                    </a:lnTo>
                    <a:lnTo>
                      <a:pt x="1665" y="7"/>
                    </a:lnTo>
                    <a:lnTo>
                      <a:pt x="1669" y="7"/>
                    </a:lnTo>
                    <a:lnTo>
                      <a:pt x="1673" y="7"/>
                    </a:lnTo>
                    <a:lnTo>
                      <a:pt x="1677" y="5"/>
                    </a:lnTo>
                    <a:lnTo>
                      <a:pt x="1681" y="6"/>
                    </a:lnTo>
                    <a:lnTo>
                      <a:pt x="1685" y="7"/>
                    </a:lnTo>
                    <a:lnTo>
                      <a:pt x="1688" y="6"/>
                    </a:lnTo>
                    <a:lnTo>
                      <a:pt x="1692" y="7"/>
                    </a:lnTo>
                    <a:lnTo>
                      <a:pt x="1696" y="5"/>
                    </a:lnTo>
                    <a:lnTo>
                      <a:pt x="1700" y="7"/>
                    </a:lnTo>
                    <a:lnTo>
                      <a:pt x="1704" y="8"/>
                    </a:lnTo>
                    <a:lnTo>
                      <a:pt x="1708" y="7"/>
                    </a:lnTo>
                    <a:lnTo>
                      <a:pt x="1712" y="8"/>
                    </a:lnTo>
                    <a:lnTo>
                      <a:pt x="1716" y="6"/>
                    </a:lnTo>
                    <a:lnTo>
                      <a:pt x="1720" y="7"/>
                    </a:lnTo>
                    <a:lnTo>
                      <a:pt x="1724" y="6"/>
                    </a:lnTo>
                    <a:lnTo>
                      <a:pt x="1728" y="6"/>
                    </a:lnTo>
                    <a:lnTo>
                      <a:pt x="1732" y="7"/>
                    </a:lnTo>
                    <a:lnTo>
                      <a:pt x="1736" y="7"/>
                    </a:lnTo>
                    <a:lnTo>
                      <a:pt x="1740" y="6"/>
                    </a:lnTo>
                    <a:lnTo>
                      <a:pt x="1744" y="6"/>
                    </a:lnTo>
                    <a:lnTo>
                      <a:pt x="1748" y="7"/>
                    </a:lnTo>
                    <a:lnTo>
                      <a:pt x="1751" y="6"/>
                    </a:lnTo>
                    <a:lnTo>
                      <a:pt x="1755" y="5"/>
                    </a:lnTo>
                    <a:lnTo>
                      <a:pt x="1759" y="6"/>
                    </a:lnTo>
                    <a:lnTo>
                      <a:pt x="1763" y="6"/>
                    </a:lnTo>
                    <a:lnTo>
                      <a:pt x="1767" y="6"/>
                    </a:lnTo>
                    <a:lnTo>
                      <a:pt x="1771" y="5"/>
                    </a:lnTo>
                    <a:lnTo>
                      <a:pt x="1775" y="6"/>
                    </a:lnTo>
                    <a:lnTo>
                      <a:pt x="1779" y="6"/>
                    </a:lnTo>
                    <a:lnTo>
                      <a:pt x="1783" y="6"/>
                    </a:lnTo>
                    <a:lnTo>
                      <a:pt x="1787" y="6"/>
                    </a:lnTo>
                    <a:lnTo>
                      <a:pt x="1791" y="5"/>
                    </a:lnTo>
                    <a:lnTo>
                      <a:pt x="1795" y="6"/>
                    </a:lnTo>
                    <a:lnTo>
                      <a:pt x="1799" y="6"/>
                    </a:lnTo>
                    <a:lnTo>
                      <a:pt x="1803" y="5"/>
                    </a:lnTo>
                    <a:lnTo>
                      <a:pt x="1807" y="6"/>
                    </a:lnTo>
                    <a:lnTo>
                      <a:pt x="1811" y="6"/>
                    </a:lnTo>
                    <a:lnTo>
                      <a:pt x="1814" y="6"/>
                    </a:lnTo>
                    <a:lnTo>
                      <a:pt x="1818" y="5"/>
                    </a:lnTo>
                    <a:lnTo>
                      <a:pt x="1822" y="6"/>
                    </a:lnTo>
                    <a:lnTo>
                      <a:pt x="1826" y="5"/>
                    </a:lnTo>
                    <a:lnTo>
                      <a:pt x="1830" y="7"/>
                    </a:lnTo>
                    <a:lnTo>
                      <a:pt x="1834" y="6"/>
                    </a:lnTo>
                    <a:lnTo>
                      <a:pt x="1838" y="5"/>
                    </a:lnTo>
                    <a:lnTo>
                      <a:pt x="1842" y="5"/>
                    </a:lnTo>
                    <a:lnTo>
                      <a:pt x="1846" y="7"/>
                    </a:lnTo>
                    <a:lnTo>
                      <a:pt x="1850" y="6"/>
                    </a:lnTo>
                    <a:lnTo>
                      <a:pt x="1854" y="6"/>
                    </a:lnTo>
                    <a:lnTo>
                      <a:pt x="1858" y="6"/>
                    </a:lnTo>
                    <a:lnTo>
                      <a:pt x="1862" y="6"/>
                    </a:lnTo>
                    <a:lnTo>
                      <a:pt x="1866" y="5"/>
                    </a:lnTo>
                    <a:lnTo>
                      <a:pt x="1870" y="5"/>
                    </a:lnTo>
                    <a:lnTo>
                      <a:pt x="1874" y="6"/>
                    </a:lnTo>
                    <a:lnTo>
                      <a:pt x="1877" y="5"/>
                    </a:lnTo>
                    <a:lnTo>
                      <a:pt x="1881" y="5"/>
                    </a:lnTo>
                    <a:lnTo>
                      <a:pt x="1885" y="5"/>
                    </a:lnTo>
                    <a:lnTo>
                      <a:pt x="1889" y="6"/>
                    </a:lnTo>
                    <a:lnTo>
                      <a:pt x="1893" y="6"/>
                    </a:lnTo>
                    <a:lnTo>
                      <a:pt x="1897" y="6"/>
                    </a:lnTo>
                    <a:lnTo>
                      <a:pt x="1901" y="5"/>
                    </a:lnTo>
                    <a:lnTo>
                      <a:pt x="1905" y="5"/>
                    </a:lnTo>
                    <a:lnTo>
                      <a:pt x="1909" y="6"/>
                    </a:lnTo>
                    <a:lnTo>
                      <a:pt x="1913" y="5"/>
                    </a:lnTo>
                    <a:lnTo>
                      <a:pt x="1917" y="5"/>
                    </a:lnTo>
                    <a:lnTo>
                      <a:pt x="1921" y="5"/>
                    </a:lnTo>
                    <a:lnTo>
                      <a:pt x="1925" y="5"/>
                    </a:lnTo>
                    <a:lnTo>
                      <a:pt x="1929" y="6"/>
                    </a:lnTo>
                    <a:lnTo>
                      <a:pt x="1933" y="6"/>
                    </a:lnTo>
                    <a:lnTo>
                      <a:pt x="1937" y="5"/>
                    </a:lnTo>
                    <a:lnTo>
                      <a:pt x="1940" y="5"/>
                    </a:lnTo>
                    <a:lnTo>
                      <a:pt x="1944" y="5"/>
                    </a:lnTo>
                    <a:lnTo>
                      <a:pt x="1948" y="6"/>
                    </a:lnTo>
                    <a:lnTo>
                      <a:pt x="1952" y="6"/>
                    </a:lnTo>
                    <a:lnTo>
                      <a:pt x="1956" y="6"/>
                    </a:lnTo>
                    <a:lnTo>
                      <a:pt x="1960" y="6"/>
                    </a:lnTo>
                    <a:lnTo>
                      <a:pt x="1964" y="5"/>
                    </a:lnTo>
                    <a:lnTo>
                      <a:pt x="1968" y="6"/>
                    </a:lnTo>
                    <a:lnTo>
                      <a:pt x="1972" y="6"/>
                    </a:lnTo>
                    <a:lnTo>
                      <a:pt x="1976" y="6"/>
                    </a:lnTo>
                    <a:lnTo>
                      <a:pt x="1980" y="5"/>
                    </a:lnTo>
                    <a:lnTo>
                      <a:pt x="1984" y="6"/>
                    </a:lnTo>
                    <a:lnTo>
                      <a:pt x="1988" y="7"/>
                    </a:lnTo>
                    <a:lnTo>
                      <a:pt x="1992" y="6"/>
                    </a:lnTo>
                    <a:lnTo>
                      <a:pt x="1996" y="5"/>
                    </a:lnTo>
                    <a:lnTo>
                      <a:pt x="1999" y="6"/>
                    </a:lnTo>
                    <a:lnTo>
                      <a:pt x="2003" y="6"/>
                    </a:lnTo>
                    <a:lnTo>
                      <a:pt x="2007" y="6"/>
                    </a:lnTo>
                    <a:lnTo>
                      <a:pt x="2011" y="4"/>
                    </a:lnTo>
                    <a:lnTo>
                      <a:pt x="2015" y="5"/>
                    </a:lnTo>
                    <a:lnTo>
                      <a:pt x="2019" y="6"/>
                    </a:lnTo>
                    <a:lnTo>
                      <a:pt x="2023" y="6"/>
                    </a:lnTo>
                    <a:lnTo>
                      <a:pt x="2027" y="6"/>
                    </a:lnTo>
                    <a:lnTo>
                      <a:pt x="2031" y="5"/>
                    </a:lnTo>
                    <a:lnTo>
                      <a:pt x="2035" y="7"/>
                    </a:lnTo>
                    <a:lnTo>
                      <a:pt x="2039" y="5"/>
                    </a:lnTo>
                    <a:lnTo>
                      <a:pt x="2043" y="6"/>
                    </a:lnTo>
                    <a:lnTo>
                      <a:pt x="2047" y="5"/>
                    </a:lnTo>
                    <a:lnTo>
                      <a:pt x="2051" y="6"/>
                    </a:lnTo>
                    <a:lnTo>
                      <a:pt x="2055" y="6"/>
                    </a:lnTo>
                    <a:lnTo>
                      <a:pt x="2059" y="6"/>
                    </a:lnTo>
                    <a:lnTo>
                      <a:pt x="2062" y="6"/>
                    </a:lnTo>
                    <a:lnTo>
                      <a:pt x="2066" y="5"/>
                    </a:lnTo>
                    <a:lnTo>
                      <a:pt x="2070" y="6"/>
                    </a:lnTo>
                    <a:lnTo>
                      <a:pt x="2074" y="5"/>
                    </a:lnTo>
                    <a:lnTo>
                      <a:pt x="2078" y="6"/>
                    </a:lnTo>
                    <a:lnTo>
                      <a:pt x="2082" y="5"/>
                    </a:lnTo>
                    <a:lnTo>
                      <a:pt x="2086" y="5"/>
                    </a:lnTo>
                    <a:lnTo>
                      <a:pt x="2090" y="6"/>
                    </a:lnTo>
                    <a:lnTo>
                      <a:pt x="2094" y="6"/>
                    </a:lnTo>
                    <a:lnTo>
                      <a:pt x="2098" y="5"/>
                    </a:lnTo>
                    <a:lnTo>
                      <a:pt x="2102" y="5"/>
                    </a:lnTo>
                    <a:lnTo>
                      <a:pt x="2106" y="6"/>
                    </a:lnTo>
                    <a:lnTo>
                      <a:pt x="2110" y="5"/>
                    </a:lnTo>
                    <a:lnTo>
                      <a:pt x="2114" y="5"/>
                    </a:lnTo>
                    <a:lnTo>
                      <a:pt x="2118" y="6"/>
                    </a:lnTo>
                    <a:lnTo>
                      <a:pt x="2122" y="6"/>
                    </a:lnTo>
                    <a:lnTo>
                      <a:pt x="2125" y="6"/>
                    </a:lnTo>
                    <a:lnTo>
                      <a:pt x="2129" y="5"/>
                    </a:lnTo>
                    <a:lnTo>
                      <a:pt x="2133" y="4"/>
                    </a:lnTo>
                    <a:lnTo>
                      <a:pt x="2137" y="5"/>
                    </a:lnTo>
                    <a:lnTo>
                      <a:pt x="2141" y="5"/>
                    </a:lnTo>
                    <a:lnTo>
                      <a:pt x="2145" y="5"/>
                    </a:lnTo>
                    <a:lnTo>
                      <a:pt x="2149" y="6"/>
                    </a:lnTo>
                    <a:lnTo>
                      <a:pt x="2153" y="5"/>
                    </a:lnTo>
                    <a:lnTo>
                      <a:pt x="2157" y="4"/>
                    </a:lnTo>
                    <a:lnTo>
                      <a:pt x="2161" y="7"/>
                    </a:lnTo>
                    <a:lnTo>
                      <a:pt x="2165" y="4"/>
                    </a:lnTo>
                    <a:lnTo>
                      <a:pt x="2169" y="4"/>
                    </a:lnTo>
                    <a:lnTo>
                      <a:pt x="2173" y="6"/>
                    </a:lnTo>
                    <a:lnTo>
                      <a:pt x="2177" y="4"/>
                    </a:lnTo>
                    <a:lnTo>
                      <a:pt x="2181" y="5"/>
                    </a:lnTo>
                    <a:lnTo>
                      <a:pt x="2185" y="5"/>
                    </a:lnTo>
                    <a:lnTo>
                      <a:pt x="2188" y="5"/>
                    </a:lnTo>
                    <a:lnTo>
                      <a:pt x="2192" y="5"/>
                    </a:lnTo>
                    <a:lnTo>
                      <a:pt x="2196" y="5"/>
                    </a:lnTo>
                    <a:lnTo>
                      <a:pt x="2200" y="5"/>
                    </a:lnTo>
                    <a:lnTo>
                      <a:pt x="2204" y="5"/>
                    </a:lnTo>
                    <a:lnTo>
                      <a:pt x="2208" y="3"/>
                    </a:lnTo>
                    <a:lnTo>
                      <a:pt x="2212" y="4"/>
                    </a:lnTo>
                    <a:lnTo>
                      <a:pt x="2216" y="5"/>
                    </a:lnTo>
                    <a:lnTo>
                      <a:pt x="2220" y="5"/>
                    </a:lnTo>
                    <a:lnTo>
                      <a:pt x="2224" y="4"/>
                    </a:lnTo>
                    <a:lnTo>
                      <a:pt x="2228" y="5"/>
                    </a:lnTo>
                    <a:lnTo>
                      <a:pt x="2232" y="4"/>
                    </a:lnTo>
                    <a:lnTo>
                      <a:pt x="2236" y="5"/>
                    </a:lnTo>
                    <a:lnTo>
                      <a:pt x="2240" y="4"/>
                    </a:lnTo>
                    <a:lnTo>
                      <a:pt x="2244" y="6"/>
                    </a:lnTo>
                    <a:lnTo>
                      <a:pt x="2248" y="3"/>
                    </a:lnTo>
                    <a:lnTo>
                      <a:pt x="2251" y="5"/>
                    </a:lnTo>
                    <a:lnTo>
                      <a:pt x="2255" y="4"/>
                    </a:lnTo>
                    <a:lnTo>
                      <a:pt x="2259" y="5"/>
                    </a:lnTo>
                    <a:lnTo>
                      <a:pt x="2263" y="5"/>
                    </a:lnTo>
                    <a:lnTo>
                      <a:pt x="2267" y="5"/>
                    </a:lnTo>
                    <a:lnTo>
                      <a:pt x="2271" y="5"/>
                    </a:lnTo>
                    <a:lnTo>
                      <a:pt x="2275" y="5"/>
                    </a:lnTo>
                    <a:lnTo>
                      <a:pt x="2279" y="5"/>
                    </a:lnTo>
                    <a:lnTo>
                      <a:pt x="2283" y="6"/>
                    </a:lnTo>
                    <a:lnTo>
                      <a:pt x="2287" y="5"/>
                    </a:lnTo>
                    <a:lnTo>
                      <a:pt x="2291" y="6"/>
                    </a:lnTo>
                    <a:lnTo>
                      <a:pt x="2295" y="6"/>
                    </a:lnTo>
                    <a:lnTo>
                      <a:pt x="2299" y="5"/>
                    </a:lnTo>
                    <a:lnTo>
                      <a:pt x="2303" y="5"/>
                    </a:lnTo>
                    <a:lnTo>
                      <a:pt x="2307" y="6"/>
                    </a:lnTo>
                    <a:lnTo>
                      <a:pt x="2311" y="5"/>
                    </a:lnTo>
                    <a:lnTo>
                      <a:pt x="2314" y="4"/>
                    </a:lnTo>
                    <a:lnTo>
                      <a:pt x="2318" y="4"/>
                    </a:lnTo>
                    <a:lnTo>
                      <a:pt x="2322" y="5"/>
                    </a:lnTo>
                    <a:lnTo>
                      <a:pt x="2326" y="4"/>
                    </a:lnTo>
                    <a:lnTo>
                      <a:pt x="2330" y="4"/>
                    </a:lnTo>
                    <a:lnTo>
                      <a:pt x="2334" y="4"/>
                    </a:lnTo>
                    <a:lnTo>
                      <a:pt x="2338" y="5"/>
                    </a:lnTo>
                    <a:lnTo>
                      <a:pt x="2342" y="5"/>
                    </a:lnTo>
                    <a:lnTo>
                      <a:pt x="2346" y="5"/>
                    </a:lnTo>
                    <a:lnTo>
                      <a:pt x="2350" y="5"/>
                    </a:lnTo>
                    <a:lnTo>
                      <a:pt x="2354" y="4"/>
                    </a:lnTo>
                    <a:lnTo>
                      <a:pt x="2358" y="5"/>
                    </a:lnTo>
                    <a:lnTo>
                      <a:pt x="2362" y="6"/>
                    </a:lnTo>
                    <a:lnTo>
                      <a:pt x="2366" y="4"/>
                    </a:lnTo>
                    <a:lnTo>
                      <a:pt x="2370" y="5"/>
                    </a:lnTo>
                    <a:lnTo>
                      <a:pt x="2374" y="4"/>
                    </a:lnTo>
                    <a:lnTo>
                      <a:pt x="2377" y="4"/>
                    </a:lnTo>
                    <a:lnTo>
                      <a:pt x="2381" y="4"/>
                    </a:lnTo>
                    <a:lnTo>
                      <a:pt x="2385" y="4"/>
                    </a:lnTo>
                    <a:lnTo>
                      <a:pt x="2389" y="5"/>
                    </a:lnTo>
                    <a:lnTo>
                      <a:pt x="2393" y="4"/>
                    </a:lnTo>
                    <a:lnTo>
                      <a:pt x="2397" y="5"/>
                    </a:lnTo>
                    <a:lnTo>
                      <a:pt x="2401" y="5"/>
                    </a:lnTo>
                    <a:lnTo>
                      <a:pt x="2405" y="4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7" y="5"/>
                    </a:lnTo>
                    <a:lnTo>
                      <a:pt x="2421" y="5"/>
                    </a:lnTo>
                    <a:lnTo>
                      <a:pt x="2425" y="5"/>
                    </a:lnTo>
                    <a:lnTo>
                      <a:pt x="2429" y="5"/>
                    </a:lnTo>
                    <a:lnTo>
                      <a:pt x="2433" y="5"/>
                    </a:lnTo>
                    <a:lnTo>
                      <a:pt x="2437" y="4"/>
                    </a:lnTo>
                    <a:lnTo>
                      <a:pt x="2440" y="5"/>
                    </a:lnTo>
                    <a:lnTo>
                      <a:pt x="2444" y="5"/>
                    </a:lnTo>
                    <a:lnTo>
                      <a:pt x="2448" y="4"/>
                    </a:lnTo>
                    <a:lnTo>
                      <a:pt x="2452" y="3"/>
                    </a:lnTo>
                    <a:lnTo>
                      <a:pt x="2456" y="3"/>
                    </a:lnTo>
                    <a:lnTo>
                      <a:pt x="2460" y="5"/>
                    </a:lnTo>
                    <a:lnTo>
                      <a:pt x="2464" y="4"/>
                    </a:lnTo>
                    <a:lnTo>
                      <a:pt x="2468" y="4"/>
                    </a:lnTo>
                    <a:lnTo>
                      <a:pt x="2472" y="4"/>
                    </a:lnTo>
                    <a:lnTo>
                      <a:pt x="2476" y="4"/>
                    </a:lnTo>
                    <a:lnTo>
                      <a:pt x="2480" y="4"/>
                    </a:lnTo>
                    <a:lnTo>
                      <a:pt x="2484" y="4"/>
                    </a:lnTo>
                    <a:lnTo>
                      <a:pt x="2488" y="5"/>
                    </a:lnTo>
                    <a:lnTo>
                      <a:pt x="2492" y="3"/>
                    </a:lnTo>
                    <a:lnTo>
                      <a:pt x="2496" y="3"/>
                    </a:lnTo>
                    <a:lnTo>
                      <a:pt x="2499" y="4"/>
                    </a:lnTo>
                    <a:lnTo>
                      <a:pt x="2503" y="5"/>
                    </a:lnTo>
                    <a:lnTo>
                      <a:pt x="2507" y="4"/>
                    </a:lnTo>
                    <a:lnTo>
                      <a:pt x="2511" y="5"/>
                    </a:lnTo>
                    <a:lnTo>
                      <a:pt x="2515" y="4"/>
                    </a:lnTo>
                    <a:lnTo>
                      <a:pt x="2519" y="4"/>
                    </a:lnTo>
                    <a:lnTo>
                      <a:pt x="2523" y="3"/>
                    </a:lnTo>
                    <a:lnTo>
                      <a:pt x="2527" y="3"/>
                    </a:lnTo>
                    <a:lnTo>
                      <a:pt x="2531" y="5"/>
                    </a:lnTo>
                    <a:lnTo>
                      <a:pt x="2535" y="3"/>
                    </a:lnTo>
                    <a:lnTo>
                      <a:pt x="2539" y="4"/>
                    </a:lnTo>
                    <a:lnTo>
                      <a:pt x="2543" y="5"/>
                    </a:lnTo>
                    <a:lnTo>
                      <a:pt x="2547" y="5"/>
                    </a:lnTo>
                    <a:lnTo>
                      <a:pt x="2551" y="5"/>
                    </a:lnTo>
                    <a:lnTo>
                      <a:pt x="2555" y="5"/>
                    </a:lnTo>
                    <a:lnTo>
                      <a:pt x="2559" y="3"/>
                    </a:lnTo>
                    <a:lnTo>
                      <a:pt x="2562" y="4"/>
                    </a:lnTo>
                    <a:lnTo>
                      <a:pt x="2566" y="4"/>
                    </a:lnTo>
                    <a:lnTo>
                      <a:pt x="2570" y="5"/>
                    </a:lnTo>
                    <a:lnTo>
                      <a:pt x="2574" y="5"/>
                    </a:lnTo>
                    <a:lnTo>
                      <a:pt x="2578" y="6"/>
                    </a:lnTo>
                    <a:lnTo>
                      <a:pt x="2582" y="5"/>
                    </a:lnTo>
                    <a:lnTo>
                      <a:pt x="2586" y="3"/>
                    </a:lnTo>
                    <a:lnTo>
                      <a:pt x="2590" y="4"/>
                    </a:lnTo>
                    <a:lnTo>
                      <a:pt x="2594" y="4"/>
                    </a:lnTo>
                    <a:lnTo>
                      <a:pt x="2598" y="4"/>
                    </a:lnTo>
                    <a:lnTo>
                      <a:pt x="2602" y="3"/>
                    </a:lnTo>
                    <a:lnTo>
                      <a:pt x="2606" y="5"/>
                    </a:lnTo>
                    <a:lnTo>
                      <a:pt x="2610" y="4"/>
                    </a:lnTo>
                    <a:lnTo>
                      <a:pt x="2614" y="4"/>
                    </a:lnTo>
                    <a:lnTo>
                      <a:pt x="2618" y="5"/>
                    </a:lnTo>
                    <a:lnTo>
                      <a:pt x="2622" y="5"/>
                    </a:lnTo>
                    <a:lnTo>
                      <a:pt x="2625" y="4"/>
                    </a:lnTo>
                    <a:lnTo>
                      <a:pt x="2629" y="3"/>
                    </a:lnTo>
                    <a:lnTo>
                      <a:pt x="2633" y="4"/>
                    </a:lnTo>
                    <a:lnTo>
                      <a:pt x="2637" y="5"/>
                    </a:lnTo>
                    <a:lnTo>
                      <a:pt x="2641" y="5"/>
                    </a:lnTo>
                    <a:lnTo>
                      <a:pt x="2645" y="4"/>
                    </a:lnTo>
                    <a:lnTo>
                      <a:pt x="2649" y="4"/>
                    </a:lnTo>
                    <a:lnTo>
                      <a:pt x="2653" y="4"/>
                    </a:lnTo>
                    <a:lnTo>
                      <a:pt x="2657" y="4"/>
                    </a:lnTo>
                    <a:lnTo>
                      <a:pt x="2661" y="4"/>
                    </a:lnTo>
                    <a:lnTo>
                      <a:pt x="2665" y="4"/>
                    </a:lnTo>
                    <a:lnTo>
                      <a:pt x="2669" y="5"/>
                    </a:lnTo>
                    <a:lnTo>
                      <a:pt x="2673" y="4"/>
                    </a:lnTo>
                    <a:lnTo>
                      <a:pt x="2677" y="4"/>
                    </a:lnTo>
                    <a:lnTo>
                      <a:pt x="2681" y="5"/>
                    </a:lnTo>
                    <a:lnTo>
                      <a:pt x="2685" y="5"/>
                    </a:lnTo>
                    <a:lnTo>
                      <a:pt x="2688" y="4"/>
                    </a:lnTo>
                    <a:lnTo>
                      <a:pt x="2692" y="4"/>
                    </a:lnTo>
                    <a:lnTo>
                      <a:pt x="2696" y="3"/>
                    </a:lnTo>
                    <a:lnTo>
                      <a:pt x="2700" y="4"/>
                    </a:lnTo>
                    <a:lnTo>
                      <a:pt x="2704" y="4"/>
                    </a:lnTo>
                    <a:lnTo>
                      <a:pt x="2708" y="3"/>
                    </a:lnTo>
                    <a:lnTo>
                      <a:pt x="2712" y="4"/>
                    </a:lnTo>
                    <a:lnTo>
                      <a:pt x="2716" y="3"/>
                    </a:lnTo>
                    <a:lnTo>
                      <a:pt x="2720" y="4"/>
                    </a:lnTo>
                    <a:lnTo>
                      <a:pt x="2724" y="4"/>
                    </a:lnTo>
                    <a:lnTo>
                      <a:pt x="2728" y="4"/>
                    </a:lnTo>
                    <a:lnTo>
                      <a:pt x="2732" y="4"/>
                    </a:lnTo>
                    <a:lnTo>
                      <a:pt x="2736" y="4"/>
                    </a:lnTo>
                    <a:lnTo>
                      <a:pt x="2740" y="3"/>
                    </a:lnTo>
                    <a:lnTo>
                      <a:pt x="2744" y="3"/>
                    </a:lnTo>
                    <a:lnTo>
                      <a:pt x="2748" y="3"/>
                    </a:lnTo>
                    <a:lnTo>
                      <a:pt x="2751" y="3"/>
                    </a:lnTo>
                    <a:lnTo>
                      <a:pt x="2755" y="4"/>
                    </a:lnTo>
                    <a:lnTo>
                      <a:pt x="2759" y="3"/>
                    </a:lnTo>
                    <a:lnTo>
                      <a:pt x="2763" y="3"/>
                    </a:lnTo>
                    <a:lnTo>
                      <a:pt x="2767" y="5"/>
                    </a:lnTo>
                    <a:lnTo>
                      <a:pt x="2771" y="4"/>
                    </a:lnTo>
                    <a:lnTo>
                      <a:pt x="2775" y="3"/>
                    </a:lnTo>
                    <a:lnTo>
                      <a:pt x="2779" y="3"/>
                    </a:lnTo>
                    <a:lnTo>
                      <a:pt x="2783" y="4"/>
                    </a:lnTo>
                    <a:lnTo>
                      <a:pt x="2787" y="3"/>
                    </a:lnTo>
                    <a:lnTo>
                      <a:pt x="2791" y="4"/>
                    </a:lnTo>
                    <a:lnTo>
                      <a:pt x="2795" y="4"/>
                    </a:lnTo>
                    <a:lnTo>
                      <a:pt x="2799" y="4"/>
                    </a:lnTo>
                    <a:lnTo>
                      <a:pt x="2803" y="3"/>
                    </a:lnTo>
                    <a:lnTo>
                      <a:pt x="2807" y="3"/>
                    </a:lnTo>
                    <a:lnTo>
                      <a:pt x="2811" y="3"/>
                    </a:lnTo>
                    <a:lnTo>
                      <a:pt x="2814" y="3"/>
                    </a:lnTo>
                    <a:lnTo>
                      <a:pt x="2818" y="4"/>
                    </a:lnTo>
                    <a:lnTo>
                      <a:pt x="2822" y="3"/>
                    </a:lnTo>
                    <a:lnTo>
                      <a:pt x="2826" y="4"/>
                    </a:lnTo>
                    <a:lnTo>
                      <a:pt x="2830" y="3"/>
                    </a:lnTo>
                    <a:lnTo>
                      <a:pt x="2834" y="4"/>
                    </a:lnTo>
                    <a:lnTo>
                      <a:pt x="2838" y="3"/>
                    </a:lnTo>
                    <a:lnTo>
                      <a:pt x="2842" y="4"/>
                    </a:lnTo>
                    <a:lnTo>
                      <a:pt x="2846" y="3"/>
                    </a:lnTo>
                    <a:lnTo>
                      <a:pt x="2850" y="4"/>
                    </a:lnTo>
                    <a:lnTo>
                      <a:pt x="2854" y="5"/>
                    </a:lnTo>
                    <a:lnTo>
                      <a:pt x="2858" y="4"/>
                    </a:lnTo>
                    <a:lnTo>
                      <a:pt x="2862" y="3"/>
                    </a:lnTo>
                    <a:lnTo>
                      <a:pt x="2866" y="5"/>
                    </a:lnTo>
                    <a:lnTo>
                      <a:pt x="2870" y="4"/>
                    </a:lnTo>
                    <a:lnTo>
                      <a:pt x="2874" y="4"/>
                    </a:lnTo>
                    <a:lnTo>
                      <a:pt x="2877" y="4"/>
                    </a:lnTo>
                    <a:lnTo>
                      <a:pt x="2881" y="4"/>
                    </a:lnTo>
                    <a:lnTo>
                      <a:pt x="2885" y="3"/>
                    </a:lnTo>
                    <a:lnTo>
                      <a:pt x="2889" y="3"/>
                    </a:lnTo>
                    <a:lnTo>
                      <a:pt x="2893" y="5"/>
                    </a:lnTo>
                    <a:lnTo>
                      <a:pt x="2897" y="3"/>
                    </a:lnTo>
                    <a:lnTo>
                      <a:pt x="2901" y="4"/>
                    </a:lnTo>
                    <a:lnTo>
                      <a:pt x="2905" y="4"/>
                    </a:lnTo>
                    <a:lnTo>
                      <a:pt x="2909" y="4"/>
                    </a:lnTo>
                    <a:lnTo>
                      <a:pt x="2913" y="4"/>
                    </a:lnTo>
                    <a:lnTo>
                      <a:pt x="2917" y="4"/>
                    </a:lnTo>
                    <a:lnTo>
                      <a:pt x="2921" y="4"/>
                    </a:lnTo>
                    <a:lnTo>
                      <a:pt x="2925" y="4"/>
                    </a:lnTo>
                    <a:lnTo>
                      <a:pt x="2929" y="5"/>
                    </a:lnTo>
                    <a:lnTo>
                      <a:pt x="2933" y="5"/>
                    </a:lnTo>
                    <a:lnTo>
                      <a:pt x="2937" y="5"/>
                    </a:lnTo>
                    <a:lnTo>
                      <a:pt x="2940" y="3"/>
                    </a:lnTo>
                    <a:lnTo>
                      <a:pt x="2944" y="3"/>
                    </a:lnTo>
                    <a:lnTo>
                      <a:pt x="2948" y="4"/>
                    </a:lnTo>
                    <a:lnTo>
                      <a:pt x="2952" y="3"/>
                    </a:lnTo>
                    <a:lnTo>
                      <a:pt x="2956" y="4"/>
                    </a:lnTo>
                    <a:lnTo>
                      <a:pt x="2960" y="5"/>
                    </a:lnTo>
                    <a:lnTo>
                      <a:pt x="2964" y="3"/>
                    </a:lnTo>
                    <a:lnTo>
                      <a:pt x="2968" y="3"/>
                    </a:lnTo>
                    <a:lnTo>
                      <a:pt x="2972" y="4"/>
                    </a:lnTo>
                    <a:lnTo>
                      <a:pt x="2976" y="4"/>
                    </a:lnTo>
                    <a:lnTo>
                      <a:pt x="2980" y="3"/>
                    </a:lnTo>
                    <a:lnTo>
                      <a:pt x="2984" y="4"/>
                    </a:lnTo>
                    <a:lnTo>
                      <a:pt x="2988" y="3"/>
                    </a:lnTo>
                    <a:lnTo>
                      <a:pt x="2992" y="4"/>
                    </a:lnTo>
                    <a:lnTo>
                      <a:pt x="2996" y="3"/>
                    </a:lnTo>
                    <a:lnTo>
                      <a:pt x="2999" y="4"/>
                    </a:lnTo>
                    <a:lnTo>
                      <a:pt x="3003" y="3"/>
                    </a:lnTo>
                    <a:lnTo>
                      <a:pt x="3007" y="3"/>
                    </a:lnTo>
                    <a:lnTo>
                      <a:pt x="3011" y="4"/>
                    </a:lnTo>
                    <a:lnTo>
                      <a:pt x="3015" y="5"/>
                    </a:lnTo>
                    <a:lnTo>
                      <a:pt x="3019" y="3"/>
                    </a:lnTo>
                    <a:lnTo>
                      <a:pt x="3023" y="3"/>
                    </a:lnTo>
                    <a:lnTo>
                      <a:pt x="3027" y="3"/>
                    </a:lnTo>
                    <a:lnTo>
                      <a:pt x="3031" y="3"/>
                    </a:lnTo>
                    <a:lnTo>
                      <a:pt x="3035" y="4"/>
                    </a:lnTo>
                    <a:lnTo>
                      <a:pt x="3039" y="3"/>
                    </a:lnTo>
                    <a:lnTo>
                      <a:pt x="3043" y="4"/>
                    </a:lnTo>
                    <a:lnTo>
                      <a:pt x="3047" y="3"/>
                    </a:lnTo>
                    <a:lnTo>
                      <a:pt x="3051" y="3"/>
                    </a:lnTo>
                    <a:lnTo>
                      <a:pt x="3055" y="4"/>
                    </a:lnTo>
                    <a:lnTo>
                      <a:pt x="3059" y="3"/>
                    </a:lnTo>
                    <a:lnTo>
                      <a:pt x="3062" y="5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3"/>
                    </a:lnTo>
                    <a:lnTo>
                      <a:pt x="3078" y="3"/>
                    </a:lnTo>
                    <a:lnTo>
                      <a:pt x="3082" y="3"/>
                    </a:lnTo>
                    <a:lnTo>
                      <a:pt x="3086" y="3"/>
                    </a:lnTo>
                    <a:lnTo>
                      <a:pt x="3090" y="3"/>
                    </a:lnTo>
                    <a:lnTo>
                      <a:pt x="3094" y="4"/>
                    </a:lnTo>
                    <a:lnTo>
                      <a:pt x="3098" y="4"/>
                    </a:lnTo>
                    <a:lnTo>
                      <a:pt x="3102" y="3"/>
                    </a:lnTo>
                    <a:lnTo>
                      <a:pt x="3106" y="4"/>
                    </a:lnTo>
                    <a:lnTo>
                      <a:pt x="3110" y="3"/>
                    </a:lnTo>
                    <a:lnTo>
                      <a:pt x="3114" y="4"/>
                    </a:lnTo>
                    <a:lnTo>
                      <a:pt x="3118" y="3"/>
                    </a:lnTo>
                    <a:lnTo>
                      <a:pt x="3122" y="4"/>
                    </a:lnTo>
                    <a:lnTo>
                      <a:pt x="3125" y="4"/>
                    </a:lnTo>
                    <a:lnTo>
                      <a:pt x="3129" y="4"/>
                    </a:lnTo>
                    <a:lnTo>
                      <a:pt x="3133" y="3"/>
                    </a:lnTo>
                    <a:lnTo>
                      <a:pt x="3137" y="3"/>
                    </a:lnTo>
                    <a:lnTo>
                      <a:pt x="3141" y="4"/>
                    </a:lnTo>
                    <a:lnTo>
                      <a:pt x="3145" y="4"/>
                    </a:lnTo>
                    <a:lnTo>
                      <a:pt x="3149" y="4"/>
                    </a:lnTo>
                    <a:lnTo>
                      <a:pt x="3153" y="3"/>
                    </a:lnTo>
                    <a:lnTo>
                      <a:pt x="3157" y="4"/>
                    </a:lnTo>
                    <a:lnTo>
                      <a:pt x="3161" y="5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3"/>
                    </a:lnTo>
                    <a:lnTo>
                      <a:pt x="3177" y="3"/>
                    </a:lnTo>
                    <a:lnTo>
                      <a:pt x="3181" y="4"/>
                    </a:lnTo>
                    <a:lnTo>
                      <a:pt x="3185" y="4"/>
                    </a:lnTo>
                    <a:lnTo>
                      <a:pt x="3188" y="4"/>
                    </a:lnTo>
                    <a:lnTo>
                      <a:pt x="3192" y="4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4"/>
                    </a:lnTo>
                    <a:lnTo>
                      <a:pt x="3208" y="4"/>
                    </a:lnTo>
                    <a:lnTo>
                      <a:pt x="3212" y="3"/>
                    </a:lnTo>
                    <a:lnTo>
                      <a:pt x="3216" y="3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4"/>
                    </a:lnTo>
                    <a:lnTo>
                      <a:pt x="3232" y="3"/>
                    </a:lnTo>
                    <a:lnTo>
                      <a:pt x="3236" y="2"/>
                    </a:lnTo>
                    <a:lnTo>
                      <a:pt x="3240" y="5"/>
                    </a:lnTo>
                    <a:lnTo>
                      <a:pt x="3244" y="3"/>
                    </a:lnTo>
                    <a:lnTo>
                      <a:pt x="3248" y="3"/>
                    </a:lnTo>
                    <a:lnTo>
                      <a:pt x="3251" y="4"/>
                    </a:lnTo>
                    <a:lnTo>
                      <a:pt x="3255" y="3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5"/>
                    </a:lnTo>
                    <a:lnTo>
                      <a:pt x="3271" y="3"/>
                    </a:lnTo>
                    <a:lnTo>
                      <a:pt x="3275" y="2"/>
                    </a:lnTo>
                    <a:lnTo>
                      <a:pt x="3279" y="4"/>
                    </a:lnTo>
                    <a:lnTo>
                      <a:pt x="3283" y="3"/>
                    </a:lnTo>
                    <a:lnTo>
                      <a:pt x="3287" y="2"/>
                    </a:lnTo>
                    <a:lnTo>
                      <a:pt x="3291" y="4"/>
                    </a:lnTo>
                    <a:lnTo>
                      <a:pt x="3295" y="3"/>
                    </a:lnTo>
                    <a:lnTo>
                      <a:pt x="3299" y="2"/>
                    </a:lnTo>
                    <a:lnTo>
                      <a:pt x="3303" y="2"/>
                    </a:lnTo>
                    <a:lnTo>
                      <a:pt x="3307" y="3"/>
                    </a:lnTo>
                    <a:lnTo>
                      <a:pt x="3311" y="3"/>
                    </a:lnTo>
                    <a:lnTo>
                      <a:pt x="3314" y="3"/>
                    </a:lnTo>
                    <a:lnTo>
                      <a:pt x="3318" y="3"/>
                    </a:lnTo>
                    <a:lnTo>
                      <a:pt x="3322" y="4"/>
                    </a:lnTo>
                    <a:lnTo>
                      <a:pt x="3326" y="3"/>
                    </a:lnTo>
                    <a:lnTo>
                      <a:pt x="3330" y="3"/>
                    </a:lnTo>
                    <a:lnTo>
                      <a:pt x="3334" y="3"/>
                    </a:lnTo>
                    <a:lnTo>
                      <a:pt x="3338" y="2"/>
                    </a:lnTo>
                    <a:lnTo>
                      <a:pt x="3342" y="3"/>
                    </a:lnTo>
                    <a:lnTo>
                      <a:pt x="3346" y="3"/>
                    </a:lnTo>
                    <a:lnTo>
                      <a:pt x="3350" y="4"/>
                    </a:lnTo>
                    <a:lnTo>
                      <a:pt x="3354" y="3"/>
                    </a:lnTo>
                    <a:lnTo>
                      <a:pt x="3358" y="3"/>
                    </a:lnTo>
                    <a:lnTo>
                      <a:pt x="3362" y="4"/>
                    </a:lnTo>
                    <a:lnTo>
                      <a:pt x="3366" y="2"/>
                    </a:lnTo>
                    <a:lnTo>
                      <a:pt x="3370" y="3"/>
                    </a:lnTo>
                    <a:lnTo>
                      <a:pt x="3374" y="3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3"/>
                    </a:lnTo>
                    <a:lnTo>
                      <a:pt x="3389" y="3"/>
                    </a:lnTo>
                    <a:lnTo>
                      <a:pt x="3393" y="3"/>
                    </a:lnTo>
                    <a:lnTo>
                      <a:pt x="3397" y="3"/>
                    </a:lnTo>
                    <a:lnTo>
                      <a:pt x="3401" y="3"/>
                    </a:lnTo>
                    <a:lnTo>
                      <a:pt x="3405" y="2"/>
                    </a:lnTo>
                    <a:lnTo>
                      <a:pt x="3409" y="3"/>
                    </a:lnTo>
                    <a:lnTo>
                      <a:pt x="3413" y="3"/>
                    </a:lnTo>
                    <a:lnTo>
                      <a:pt x="3417" y="3"/>
                    </a:lnTo>
                    <a:lnTo>
                      <a:pt x="3421" y="3"/>
                    </a:lnTo>
                    <a:lnTo>
                      <a:pt x="3425" y="3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3"/>
                    </a:lnTo>
                    <a:lnTo>
                      <a:pt x="3444" y="2"/>
                    </a:lnTo>
                    <a:lnTo>
                      <a:pt x="3448" y="3"/>
                    </a:lnTo>
                    <a:lnTo>
                      <a:pt x="3452" y="4"/>
                    </a:lnTo>
                    <a:lnTo>
                      <a:pt x="3456" y="4"/>
                    </a:lnTo>
                    <a:lnTo>
                      <a:pt x="3460" y="3"/>
                    </a:lnTo>
                    <a:lnTo>
                      <a:pt x="3464" y="2"/>
                    </a:lnTo>
                    <a:lnTo>
                      <a:pt x="3468" y="3"/>
                    </a:lnTo>
                    <a:lnTo>
                      <a:pt x="3472" y="2"/>
                    </a:lnTo>
                    <a:lnTo>
                      <a:pt x="3476" y="3"/>
                    </a:lnTo>
                    <a:lnTo>
                      <a:pt x="3480" y="2"/>
                    </a:lnTo>
                    <a:lnTo>
                      <a:pt x="3484" y="3"/>
                    </a:lnTo>
                    <a:lnTo>
                      <a:pt x="3488" y="2"/>
                    </a:lnTo>
                    <a:lnTo>
                      <a:pt x="3492" y="3"/>
                    </a:lnTo>
                    <a:lnTo>
                      <a:pt x="3496" y="2"/>
                    </a:lnTo>
                    <a:lnTo>
                      <a:pt x="3499" y="3"/>
                    </a:lnTo>
                    <a:lnTo>
                      <a:pt x="3503" y="3"/>
                    </a:lnTo>
                    <a:lnTo>
                      <a:pt x="3507" y="3"/>
                    </a:lnTo>
                    <a:lnTo>
                      <a:pt x="3511" y="2"/>
                    </a:lnTo>
                    <a:lnTo>
                      <a:pt x="3515" y="2"/>
                    </a:lnTo>
                    <a:lnTo>
                      <a:pt x="3519" y="3"/>
                    </a:lnTo>
                    <a:lnTo>
                      <a:pt x="3523" y="2"/>
                    </a:lnTo>
                    <a:lnTo>
                      <a:pt x="3527" y="3"/>
                    </a:lnTo>
                    <a:lnTo>
                      <a:pt x="3531" y="4"/>
                    </a:lnTo>
                    <a:lnTo>
                      <a:pt x="3535" y="3"/>
                    </a:lnTo>
                    <a:lnTo>
                      <a:pt x="3539" y="2"/>
                    </a:lnTo>
                    <a:lnTo>
                      <a:pt x="3543" y="2"/>
                    </a:lnTo>
                    <a:lnTo>
                      <a:pt x="3547" y="3"/>
                    </a:lnTo>
                    <a:lnTo>
                      <a:pt x="3551" y="3"/>
                    </a:lnTo>
                    <a:lnTo>
                      <a:pt x="3555" y="3"/>
                    </a:lnTo>
                    <a:lnTo>
                      <a:pt x="3559" y="3"/>
                    </a:lnTo>
                    <a:lnTo>
                      <a:pt x="3562" y="2"/>
                    </a:lnTo>
                    <a:lnTo>
                      <a:pt x="3566" y="2"/>
                    </a:lnTo>
                    <a:lnTo>
                      <a:pt x="3570" y="3"/>
                    </a:lnTo>
                    <a:lnTo>
                      <a:pt x="3574" y="3"/>
                    </a:lnTo>
                    <a:lnTo>
                      <a:pt x="3578" y="2"/>
                    </a:lnTo>
                    <a:lnTo>
                      <a:pt x="3582" y="2"/>
                    </a:lnTo>
                    <a:lnTo>
                      <a:pt x="3586" y="2"/>
                    </a:lnTo>
                    <a:lnTo>
                      <a:pt x="3590" y="3"/>
                    </a:lnTo>
                    <a:lnTo>
                      <a:pt x="3594" y="2"/>
                    </a:lnTo>
                    <a:lnTo>
                      <a:pt x="3598" y="2"/>
                    </a:lnTo>
                    <a:lnTo>
                      <a:pt x="3602" y="2"/>
                    </a:lnTo>
                    <a:lnTo>
                      <a:pt x="3606" y="2"/>
                    </a:lnTo>
                    <a:lnTo>
                      <a:pt x="3610" y="1"/>
                    </a:lnTo>
                    <a:lnTo>
                      <a:pt x="3614" y="3"/>
                    </a:lnTo>
                    <a:lnTo>
                      <a:pt x="3618" y="2"/>
                    </a:lnTo>
                    <a:lnTo>
                      <a:pt x="3622" y="3"/>
                    </a:lnTo>
                    <a:lnTo>
                      <a:pt x="3625" y="3"/>
                    </a:lnTo>
                    <a:lnTo>
                      <a:pt x="3629" y="4"/>
                    </a:lnTo>
                    <a:lnTo>
                      <a:pt x="3633" y="2"/>
                    </a:lnTo>
                    <a:lnTo>
                      <a:pt x="3637" y="2"/>
                    </a:lnTo>
                    <a:lnTo>
                      <a:pt x="3641" y="2"/>
                    </a:lnTo>
                    <a:lnTo>
                      <a:pt x="3645" y="2"/>
                    </a:lnTo>
                    <a:lnTo>
                      <a:pt x="3649" y="2"/>
                    </a:lnTo>
                    <a:lnTo>
                      <a:pt x="3653" y="2"/>
                    </a:lnTo>
                    <a:lnTo>
                      <a:pt x="3657" y="4"/>
                    </a:lnTo>
                    <a:lnTo>
                      <a:pt x="3661" y="2"/>
                    </a:lnTo>
                    <a:lnTo>
                      <a:pt x="3665" y="1"/>
                    </a:lnTo>
                    <a:lnTo>
                      <a:pt x="3669" y="2"/>
                    </a:lnTo>
                    <a:lnTo>
                      <a:pt x="3673" y="2"/>
                    </a:lnTo>
                    <a:lnTo>
                      <a:pt x="3677" y="2"/>
                    </a:lnTo>
                    <a:lnTo>
                      <a:pt x="3681" y="3"/>
                    </a:lnTo>
                    <a:lnTo>
                      <a:pt x="3685" y="2"/>
                    </a:lnTo>
                    <a:lnTo>
                      <a:pt x="3688" y="3"/>
                    </a:lnTo>
                    <a:lnTo>
                      <a:pt x="3692" y="2"/>
                    </a:lnTo>
                    <a:lnTo>
                      <a:pt x="3696" y="3"/>
                    </a:lnTo>
                    <a:lnTo>
                      <a:pt x="3700" y="3"/>
                    </a:lnTo>
                    <a:lnTo>
                      <a:pt x="3704" y="3"/>
                    </a:lnTo>
                    <a:lnTo>
                      <a:pt x="3708" y="4"/>
                    </a:lnTo>
                    <a:lnTo>
                      <a:pt x="3712" y="2"/>
                    </a:lnTo>
                    <a:lnTo>
                      <a:pt x="3716" y="3"/>
                    </a:lnTo>
                    <a:lnTo>
                      <a:pt x="3720" y="2"/>
                    </a:lnTo>
                    <a:lnTo>
                      <a:pt x="3724" y="2"/>
                    </a:lnTo>
                    <a:lnTo>
                      <a:pt x="3728" y="4"/>
                    </a:lnTo>
                    <a:lnTo>
                      <a:pt x="3732" y="3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2"/>
                    </a:lnTo>
                    <a:lnTo>
                      <a:pt x="3748" y="2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2"/>
                    </a:lnTo>
                    <a:lnTo>
                      <a:pt x="3763" y="2"/>
                    </a:lnTo>
                    <a:lnTo>
                      <a:pt x="3767" y="1"/>
                    </a:lnTo>
                    <a:lnTo>
                      <a:pt x="3771" y="2"/>
                    </a:lnTo>
                    <a:lnTo>
                      <a:pt x="3775" y="3"/>
                    </a:lnTo>
                    <a:lnTo>
                      <a:pt x="3779" y="2"/>
                    </a:lnTo>
                    <a:lnTo>
                      <a:pt x="3783" y="2"/>
                    </a:lnTo>
                    <a:lnTo>
                      <a:pt x="3787" y="3"/>
                    </a:lnTo>
                    <a:lnTo>
                      <a:pt x="3791" y="2"/>
                    </a:lnTo>
                    <a:lnTo>
                      <a:pt x="3795" y="2"/>
                    </a:lnTo>
                    <a:lnTo>
                      <a:pt x="3799" y="2"/>
                    </a:lnTo>
                    <a:lnTo>
                      <a:pt x="3803" y="2"/>
                    </a:lnTo>
                    <a:lnTo>
                      <a:pt x="3807" y="1"/>
                    </a:lnTo>
                    <a:lnTo>
                      <a:pt x="3811" y="2"/>
                    </a:lnTo>
                    <a:lnTo>
                      <a:pt x="3814" y="2"/>
                    </a:lnTo>
                    <a:lnTo>
                      <a:pt x="3818" y="2"/>
                    </a:lnTo>
                    <a:lnTo>
                      <a:pt x="3822" y="2"/>
                    </a:lnTo>
                    <a:lnTo>
                      <a:pt x="3826" y="2"/>
                    </a:lnTo>
                    <a:lnTo>
                      <a:pt x="3830" y="2"/>
                    </a:lnTo>
                    <a:lnTo>
                      <a:pt x="3834" y="2"/>
                    </a:lnTo>
                    <a:lnTo>
                      <a:pt x="3838" y="1"/>
                    </a:lnTo>
                    <a:lnTo>
                      <a:pt x="3842" y="2"/>
                    </a:lnTo>
                    <a:lnTo>
                      <a:pt x="3846" y="3"/>
                    </a:lnTo>
                    <a:lnTo>
                      <a:pt x="3850" y="2"/>
                    </a:lnTo>
                    <a:lnTo>
                      <a:pt x="3854" y="1"/>
                    </a:lnTo>
                    <a:lnTo>
                      <a:pt x="3858" y="2"/>
                    </a:lnTo>
                    <a:lnTo>
                      <a:pt x="3862" y="2"/>
                    </a:lnTo>
                    <a:lnTo>
                      <a:pt x="3866" y="2"/>
                    </a:lnTo>
                    <a:lnTo>
                      <a:pt x="3870" y="2"/>
                    </a:lnTo>
                    <a:lnTo>
                      <a:pt x="3874" y="1"/>
                    </a:lnTo>
                    <a:lnTo>
                      <a:pt x="3877" y="2"/>
                    </a:lnTo>
                    <a:lnTo>
                      <a:pt x="3881" y="1"/>
                    </a:lnTo>
                    <a:lnTo>
                      <a:pt x="3885" y="2"/>
                    </a:lnTo>
                    <a:lnTo>
                      <a:pt x="3889" y="2"/>
                    </a:lnTo>
                    <a:lnTo>
                      <a:pt x="3893" y="2"/>
                    </a:lnTo>
                    <a:lnTo>
                      <a:pt x="3897" y="2"/>
                    </a:lnTo>
                    <a:lnTo>
                      <a:pt x="3901" y="2"/>
                    </a:lnTo>
                    <a:lnTo>
                      <a:pt x="3905" y="1"/>
                    </a:lnTo>
                    <a:lnTo>
                      <a:pt x="3909" y="0"/>
                    </a:lnTo>
                    <a:lnTo>
                      <a:pt x="3913" y="1"/>
                    </a:lnTo>
                    <a:lnTo>
                      <a:pt x="3917" y="2"/>
                    </a:lnTo>
                    <a:lnTo>
                      <a:pt x="3921" y="1"/>
                    </a:lnTo>
                    <a:lnTo>
                      <a:pt x="3925" y="2"/>
                    </a:lnTo>
                    <a:lnTo>
                      <a:pt x="3929" y="2"/>
                    </a:lnTo>
                    <a:lnTo>
                      <a:pt x="3933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4" name="Freeform 372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7"/>
                  </a:cxn>
                  <a:cxn ang="0">
                    <a:pos x="625" y="23"/>
                  </a:cxn>
                  <a:cxn ang="0">
                    <a:pos x="688" y="56"/>
                  </a:cxn>
                  <a:cxn ang="0">
                    <a:pos x="751" y="113"/>
                  </a:cxn>
                  <a:cxn ang="0">
                    <a:pos x="814" y="203"/>
                  </a:cxn>
                  <a:cxn ang="0">
                    <a:pos x="877" y="330"/>
                  </a:cxn>
                  <a:cxn ang="0">
                    <a:pos x="940" y="498"/>
                  </a:cxn>
                  <a:cxn ang="0">
                    <a:pos x="1003" y="707"/>
                  </a:cxn>
                  <a:cxn ang="0">
                    <a:pos x="1066" y="955"/>
                  </a:cxn>
                  <a:cxn ang="0">
                    <a:pos x="1129" y="1237"/>
                  </a:cxn>
                  <a:cxn ang="0">
                    <a:pos x="1192" y="1549"/>
                  </a:cxn>
                  <a:cxn ang="0">
                    <a:pos x="1255" y="1880"/>
                  </a:cxn>
                  <a:cxn ang="0">
                    <a:pos x="1318" y="2226"/>
                  </a:cxn>
                  <a:cxn ang="0">
                    <a:pos x="1381" y="2574"/>
                  </a:cxn>
                  <a:cxn ang="0">
                    <a:pos x="1444" y="2833"/>
                  </a:cxn>
                  <a:cxn ang="0">
                    <a:pos x="1507" y="2833"/>
                  </a:cxn>
                  <a:cxn ang="0">
                    <a:pos x="1570" y="2833"/>
                  </a:cxn>
                  <a:cxn ang="0">
                    <a:pos x="1633" y="2833"/>
                  </a:cxn>
                  <a:cxn ang="0">
                    <a:pos x="1696" y="2833"/>
                  </a:cxn>
                  <a:cxn ang="0">
                    <a:pos x="1759" y="2833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833"/>
                  </a:cxn>
                  <a:cxn ang="0">
                    <a:pos x="2704" y="2833"/>
                  </a:cxn>
                  <a:cxn ang="0">
                    <a:pos x="2767" y="2833"/>
                  </a:cxn>
                  <a:cxn ang="0">
                    <a:pos x="2830" y="2833"/>
                  </a:cxn>
                  <a:cxn ang="0">
                    <a:pos x="2893" y="2784"/>
                  </a:cxn>
                  <a:cxn ang="0">
                    <a:pos x="2956" y="2690"/>
                  </a:cxn>
                  <a:cxn ang="0">
                    <a:pos x="3019" y="2616"/>
                  </a:cxn>
                  <a:cxn ang="0">
                    <a:pos x="3082" y="2560"/>
                  </a:cxn>
                  <a:cxn ang="0">
                    <a:pos x="3145" y="2520"/>
                  </a:cxn>
                  <a:cxn ang="0">
                    <a:pos x="3208" y="2494"/>
                  </a:cxn>
                  <a:cxn ang="0">
                    <a:pos x="3271" y="2476"/>
                  </a:cxn>
                  <a:cxn ang="0">
                    <a:pos x="3334" y="2466"/>
                  </a:cxn>
                  <a:cxn ang="0">
                    <a:pos x="3397" y="2459"/>
                  </a:cxn>
                  <a:cxn ang="0">
                    <a:pos x="3460" y="2454"/>
                  </a:cxn>
                  <a:cxn ang="0">
                    <a:pos x="3523" y="2446"/>
                  </a:cxn>
                  <a:cxn ang="0">
                    <a:pos x="3586" y="2435"/>
                  </a:cxn>
                  <a:cxn ang="0">
                    <a:pos x="3649" y="2416"/>
                  </a:cxn>
                  <a:cxn ang="0">
                    <a:pos x="3712" y="2391"/>
                  </a:cxn>
                  <a:cxn ang="0">
                    <a:pos x="3775" y="2354"/>
                  </a:cxn>
                  <a:cxn ang="0">
                    <a:pos x="3838" y="2311"/>
                  </a:cxn>
                  <a:cxn ang="0">
                    <a:pos x="3901" y="2258"/>
                  </a:cxn>
                </a:cxnLst>
                <a:rect l="0" t="0" r="r" b="b"/>
                <a:pathLst>
                  <a:path w="3933" h="2833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1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5" y="4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0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6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11"/>
                    </a:lnTo>
                    <a:lnTo>
                      <a:pt x="590" y="10"/>
                    </a:lnTo>
                    <a:lnTo>
                      <a:pt x="594" y="12"/>
                    </a:lnTo>
                    <a:lnTo>
                      <a:pt x="598" y="13"/>
                    </a:lnTo>
                    <a:lnTo>
                      <a:pt x="602" y="15"/>
                    </a:lnTo>
                    <a:lnTo>
                      <a:pt x="606" y="15"/>
                    </a:lnTo>
                    <a:lnTo>
                      <a:pt x="610" y="16"/>
                    </a:lnTo>
                    <a:lnTo>
                      <a:pt x="614" y="18"/>
                    </a:lnTo>
                    <a:lnTo>
                      <a:pt x="618" y="19"/>
                    </a:lnTo>
                    <a:lnTo>
                      <a:pt x="622" y="20"/>
                    </a:lnTo>
                    <a:lnTo>
                      <a:pt x="625" y="23"/>
                    </a:lnTo>
                    <a:lnTo>
                      <a:pt x="629" y="23"/>
                    </a:lnTo>
                    <a:lnTo>
                      <a:pt x="633" y="25"/>
                    </a:lnTo>
                    <a:lnTo>
                      <a:pt x="637" y="26"/>
                    </a:lnTo>
                    <a:lnTo>
                      <a:pt x="641" y="28"/>
                    </a:lnTo>
                    <a:lnTo>
                      <a:pt x="645" y="30"/>
                    </a:lnTo>
                    <a:lnTo>
                      <a:pt x="649" y="30"/>
                    </a:lnTo>
                    <a:lnTo>
                      <a:pt x="653" y="34"/>
                    </a:lnTo>
                    <a:lnTo>
                      <a:pt x="657" y="35"/>
                    </a:lnTo>
                    <a:lnTo>
                      <a:pt x="661" y="37"/>
                    </a:lnTo>
                    <a:lnTo>
                      <a:pt x="665" y="40"/>
                    </a:lnTo>
                    <a:lnTo>
                      <a:pt x="669" y="42"/>
                    </a:lnTo>
                    <a:lnTo>
                      <a:pt x="673" y="44"/>
                    </a:lnTo>
                    <a:lnTo>
                      <a:pt x="677" y="46"/>
                    </a:lnTo>
                    <a:lnTo>
                      <a:pt x="681" y="49"/>
                    </a:lnTo>
                    <a:lnTo>
                      <a:pt x="685" y="52"/>
                    </a:lnTo>
                    <a:lnTo>
                      <a:pt x="688" y="56"/>
                    </a:lnTo>
                    <a:lnTo>
                      <a:pt x="692" y="56"/>
                    </a:lnTo>
                    <a:lnTo>
                      <a:pt x="696" y="61"/>
                    </a:lnTo>
                    <a:lnTo>
                      <a:pt x="700" y="63"/>
                    </a:lnTo>
                    <a:lnTo>
                      <a:pt x="704" y="66"/>
                    </a:lnTo>
                    <a:lnTo>
                      <a:pt x="708" y="70"/>
                    </a:lnTo>
                    <a:lnTo>
                      <a:pt x="712" y="72"/>
                    </a:lnTo>
                    <a:lnTo>
                      <a:pt x="716" y="77"/>
                    </a:lnTo>
                    <a:lnTo>
                      <a:pt x="720" y="81"/>
                    </a:lnTo>
                    <a:lnTo>
                      <a:pt x="724" y="83"/>
                    </a:lnTo>
                    <a:lnTo>
                      <a:pt x="728" y="87"/>
                    </a:lnTo>
                    <a:lnTo>
                      <a:pt x="732" y="91"/>
                    </a:lnTo>
                    <a:lnTo>
                      <a:pt x="736" y="95"/>
                    </a:lnTo>
                    <a:lnTo>
                      <a:pt x="740" y="99"/>
                    </a:lnTo>
                    <a:lnTo>
                      <a:pt x="744" y="104"/>
                    </a:lnTo>
                    <a:lnTo>
                      <a:pt x="748" y="109"/>
                    </a:lnTo>
                    <a:lnTo>
                      <a:pt x="751" y="113"/>
                    </a:lnTo>
                    <a:lnTo>
                      <a:pt x="755" y="116"/>
                    </a:lnTo>
                    <a:lnTo>
                      <a:pt x="759" y="122"/>
                    </a:lnTo>
                    <a:lnTo>
                      <a:pt x="763" y="126"/>
                    </a:lnTo>
                    <a:lnTo>
                      <a:pt x="767" y="132"/>
                    </a:lnTo>
                    <a:lnTo>
                      <a:pt x="771" y="137"/>
                    </a:lnTo>
                    <a:lnTo>
                      <a:pt x="775" y="142"/>
                    </a:lnTo>
                    <a:lnTo>
                      <a:pt x="779" y="147"/>
                    </a:lnTo>
                    <a:lnTo>
                      <a:pt x="783" y="153"/>
                    </a:lnTo>
                    <a:lnTo>
                      <a:pt x="787" y="160"/>
                    </a:lnTo>
                    <a:lnTo>
                      <a:pt x="791" y="164"/>
                    </a:lnTo>
                    <a:lnTo>
                      <a:pt x="795" y="171"/>
                    </a:lnTo>
                    <a:lnTo>
                      <a:pt x="799" y="178"/>
                    </a:lnTo>
                    <a:lnTo>
                      <a:pt x="803" y="183"/>
                    </a:lnTo>
                    <a:lnTo>
                      <a:pt x="807" y="189"/>
                    </a:lnTo>
                    <a:lnTo>
                      <a:pt x="811" y="196"/>
                    </a:lnTo>
                    <a:lnTo>
                      <a:pt x="814" y="203"/>
                    </a:lnTo>
                    <a:lnTo>
                      <a:pt x="818" y="210"/>
                    </a:lnTo>
                    <a:lnTo>
                      <a:pt x="822" y="216"/>
                    </a:lnTo>
                    <a:lnTo>
                      <a:pt x="826" y="224"/>
                    </a:lnTo>
                    <a:lnTo>
                      <a:pt x="830" y="231"/>
                    </a:lnTo>
                    <a:lnTo>
                      <a:pt x="834" y="239"/>
                    </a:lnTo>
                    <a:lnTo>
                      <a:pt x="838" y="245"/>
                    </a:lnTo>
                    <a:lnTo>
                      <a:pt x="842" y="254"/>
                    </a:lnTo>
                    <a:lnTo>
                      <a:pt x="846" y="262"/>
                    </a:lnTo>
                    <a:lnTo>
                      <a:pt x="850" y="268"/>
                    </a:lnTo>
                    <a:lnTo>
                      <a:pt x="854" y="278"/>
                    </a:lnTo>
                    <a:lnTo>
                      <a:pt x="858" y="286"/>
                    </a:lnTo>
                    <a:lnTo>
                      <a:pt x="862" y="295"/>
                    </a:lnTo>
                    <a:lnTo>
                      <a:pt x="866" y="303"/>
                    </a:lnTo>
                    <a:lnTo>
                      <a:pt x="870" y="311"/>
                    </a:lnTo>
                    <a:lnTo>
                      <a:pt x="874" y="321"/>
                    </a:lnTo>
                    <a:lnTo>
                      <a:pt x="877" y="330"/>
                    </a:lnTo>
                    <a:lnTo>
                      <a:pt x="881" y="340"/>
                    </a:lnTo>
                    <a:lnTo>
                      <a:pt x="885" y="349"/>
                    </a:lnTo>
                    <a:lnTo>
                      <a:pt x="889" y="359"/>
                    </a:lnTo>
                    <a:lnTo>
                      <a:pt x="893" y="368"/>
                    </a:lnTo>
                    <a:lnTo>
                      <a:pt x="897" y="379"/>
                    </a:lnTo>
                    <a:lnTo>
                      <a:pt x="901" y="389"/>
                    </a:lnTo>
                    <a:lnTo>
                      <a:pt x="905" y="399"/>
                    </a:lnTo>
                    <a:lnTo>
                      <a:pt x="909" y="410"/>
                    </a:lnTo>
                    <a:lnTo>
                      <a:pt x="913" y="420"/>
                    </a:lnTo>
                    <a:lnTo>
                      <a:pt x="917" y="430"/>
                    </a:lnTo>
                    <a:lnTo>
                      <a:pt x="921" y="443"/>
                    </a:lnTo>
                    <a:lnTo>
                      <a:pt x="925" y="454"/>
                    </a:lnTo>
                    <a:lnTo>
                      <a:pt x="929" y="464"/>
                    </a:lnTo>
                    <a:lnTo>
                      <a:pt x="933" y="476"/>
                    </a:lnTo>
                    <a:lnTo>
                      <a:pt x="937" y="486"/>
                    </a:lnTo>
                    <a:lnTo>
                      <a:pt x="940" y="498"/>
                    </a:lnTo>
                    <a:lnTo>
                      <a:pt x="944" y="510"/>
                    </a:lnTo>
                    <a:lnTo>
                      <a:pt x="948" y="522"/>
                    </a:lnTo>
                    <a:lnTo>
                      <a:pt x="952" y="534"/>
                    </a:lnTo>
                    <a:lnTo>
                      <a:pt x="956" y="547"/>
                    </a:lnTo>
                    <a:lnTo>
                      <a:pt x="960" y="558"/>
                    </a:lnTo>
                    <a:lnTo>
                      <a:pt x="964" y="573"/>
                    </a:lnTo>
                    <a:lnTo>
                      <a:pt x="968" y="585"/>
                    </a:lnTo>
                    <a:lnTo>
                      <a:pt x="972" y="599"/>
                    </a:lnTo>
                    <a:lnTo>
                      <a:pt x="976" y="610"/>
                    </a:lnTo>
                    <a:lnTo>
                      <a:pt x="980" y="625"/>
                    </a:lnTo>
                    <a:lnTo>
                      <a:pt x="984" y="637"/>
                    </a:lnTo>
                    <a:lnTo>
                      <a:pt x="988" y="651"/>
                    </a:lnTo>
                    <a:lnTo>
                      <a:pt x="992" y="665"/>
                    </a:lnTo>
                    <a:lnTo>
                      <a:pt x="996" y="678"/>
                    </a:lnTo>
                    <a:lnTo>
                      <a:pt x="999" y="692"/>
                    </a:lnTo>
                    <a:lnTo>
                      <a:pt x="1003" y="707"/>
                    </a:lnTo>
                    <a:lnTo>
                      <a:pt x="1007" y="722"/>
                    </a:lnTo>
                    <a:lnTo>
                      <a:pt x="1011" y="736"/>
                    </a:lnTo>
                    <a:lnTo>
                      <a:pt x="1015" y="750"/>
                    </a:lnTo>
                    <a:lnTo>
                      <a:pt x="1019" y="766"/>
                    </a:lnTo>
                    <a:lnTo>
                      <a:pt x="1023" y="779"/>
                    </a:lnTo>
                    <a:lnTo>
                      <a:pt x="1027" y="796"/>
                    </a:lnTo>
                    <a:lnTo>
                      <a:pt x="1031" y="810"/>
                    </a:lnTo>
                    <a:lnTo>
                      <a:pt x="1035" y="827"/>
                    </a:lnTo>
                    <a:lnTo>
                      <a:pt x="1039" y="841"/>
                    </a:lnTo>
                    <a:lnTo>
                      <a:pt x="1043" y="858"/>
                    </a:lnTo>
                    <a:lnTo>
                      <a:pt x="1047" y="873"/>
                    </a:lnTo>
                    <a:lnTo>
                      <a:pt x="1051" y="889"/>
                    </a:lnTo>
                    <a:lnTo>
                      <a:pt x="1055" y="905"/>
                    </a:lnTo>
                    <a:lnTo>
                      <a:pt x="1059" y="922"/>
                    </a:lnTo>
                    <a:lnTo>
                      <a:pt x="1062" y="938"/>
                    </a:lnTo>
                    <a:lnTo>
                      <a:pt x="1066" y="955"/>
                    </a:lnTo>
                    <a:lnTo>
                      <a:pt x="1070" y="969"/>
                    </a:lnTo>
                    <a:lnTo>
                      <a:pt x="1074" y="989"/>
                    </a:lnTo>
                    <a:lnTo>
                      <a:pt x="1078" y="1006"/>
                    </a:lnTo>
                    <a:lnTo>
                      <a:pt x="1082" y="1023"/>
                    </a:lnTo>
                    <a:lnTo>
                      <a:pt x="1086" y="1040"/>
                    </a:lnTo>
                    <a:lnTo>
                      <a:pt x="1090" y="1057"/>
                    </a:lnTo>
                    <a:lnTo>
                      <a:pt x="1094" y="1074"/>
                    </a:lnTo>
                    <a:lnTo>
                      <a:pt x="1098" y="1093"/>
                    </a:lnTo>
                    <a:lnTo>
                      <a:pt x="1102" y="1110"/>
                    </a:lnTo>
                    <a:lnTo>
                      <a:pt x="1106" y="1128"/>
                    </a:lnTo>
                    <a:lnTo>
                      <a:pt x="1110" y="1146"/>
                    </a:lnTo>
                    <a:lnTo>
                      <a:pt x="1114" y="1163"/>
                    </a:lnTo>
                    <a:lnTo>
                      <a:pt x="1118" y="1181"/>
                    </a:lnTo>
                    <a:lnTo>
                      <a:pt x="1122" y="1200"/>
                    </a:lnTo>
                    <a:lnTo>
                      <a:pt x="1125" y="1217"/>
                    </a:lnTo>
                    <a:lnTo>
                      <a:pt x="1129" y="1237"/>
                    </a:lnTo>
                    <a:lnTo>
                      <a:pt x="1133" y="1256"/>
                    </a:lnTo>
                    <a:lnTo>
                      <a:pt x="1137" y="1275"/>
                    </a:lnTo>
                    <a:lnTo>
                      <a:pt x="1141" y="1293"/>
                    </a:lnTo>
                    <a:lnTo>
                      <a:pt x="1145" y="1311"/>
                    </a:lnTo>
                    <a:lnTo>
                      <a:pt x="1149" y="1330"/>
                    </a:lnTo>
                    <a:lnTo>
                      <a:pt x="1153" y="1350"/>
                    </a:lnTo>
                    <a:lnTo>
                      <a:pt x="1157" y="1369"/>
                    </a:lnTo>
                    <a:lnTo>
                      <a:pt x="1161" y="1390"/>
                    </a:lnTo>
                    <a:lnTo>
                      <a:pt x="1165" y="1409"/>
                    </a:lnTo>
                    <a:lnTo>
                      <a:pt x="1169" y="1428"/>
                    </a:lnTo>
                    <a:lnTo>
                      <a:pt x="1173" y="1448"/>
                    </a:lnTo>
                    <a:lnTo>
                      <a:pt x="1177" y="1469"/>
                    </a:lnTo>
                    <a:lnTo>
                      <a:pt x="1181" y="1488"/>
                    </a:lnTo>
                    <a:lnTo>
                      <a:pt x="1185" y="1508"/>
                    </a:lnTo>
                    <a:lnTo>
                      <a:pt x="1188" y="1526"/>
                    </a:lnTo>
                    <a:lnTo>
                      <a:pt x="1192" y="1549"/>
                    </a:lnTo>
                    <a:lnTo>
                      <a:pt x="1196" y="1567"/>
                    </a:lnTo>
                    <a:lnTo>
                      <a:pt x="1200" y="1589"/>
                    </a:lnTo>
                    <a:lnTo>
                      <a:pt x="1204" y="1609"/>
                    </a:lnTo>
                    <a:lnTo>
                      <a:pt x="1208" y="1631"/>
                    </a:lnTo>
                    <a:lnTo>
                      <a:pt x="1212" y="1651"/>
                    </a:lnTo>
                    <a:lnTo>
                      <a:pt x="1216" y="1670"/>
                    </a:lnTo>
                    <a:lnTo>
                      <a:pt x="1220" y="1691"/>
                    </a:lnTo>
                    <a:lnTo>
                      <a:pt x="1224" y="1712"/>
                    </a:lnTo>
                    <a:lnTo>
                      <a:pt x="1228" y="1733"/>
                    </a:lnTo>
                    <a:lnTo>
                      <a:pt x="1232" y="1754"/>
                    </a:lnTo>
                    <a:lnTo>
                      <a:pt x="1236" y="1775"/>
                    </a:lnTo>
                    <a:lnTo>
                      <a:pt x="1240" y="1795"/>
                    </a:lnTo>
                    <a:lnTo>
                      <a:pt x="1244" y="1817"/>
                    </a:lnTo>
                    <a:lnTo>
                      <a:pt x="1248" y="1838"/>
                    </a:lnTo>
                    <a:lnTo>
                      <a:pt x="1251" y="1859"/>
                    </a:lnTo>
                    <a:lnTo>
                      <a:pt x="1255" y="1880"/>
                    </a:lnTo>
                    <a:lnTo>
                      <a:pt x="1259" y="1902"/>
                    </a:lnTo>
                    <a:lnTo>
                      <a:pt x="1263" y="1923"/>
                    </a:lnTo>
                    <a:lnTo>
                      <a:pt x="1267" y="1944"/>
                    </a:lnTo>
                    <a:lnTo>
                      <a:pt x="1271" y="1966"/>
                    </a:lnTo>
                    <a:lnTo>
                      <a:pt x="1275" y="1987"/>
                    </a:lnTo>
                    <a:lnTo>
                      <a:pt x="1279" y="2009"/>
                    </a:lnTo>
                    <a:lnTo>
                      <a:pt x="1283" y="2030"/>
                    </a:lnTo>
                    <a:lnTo>
                      <a:pt x="1287" y="2051"/>
                    </a:lnTo>
                    <a:lnTo>
                      <a:pt x="1291" y="2073"/>
                    </a:lnTo>
                    <a:lnTo>
                      <a:pt x="1295" y="2095"/>
                    </a:lnTo>
                    <a:lnTo>
                      <a:pt x="1299" y="2116"/>
                    </a:lnTo>
                    <a:lnTo>
                      <a:pt x="1303" y="2138"/>
                    </a:lnTo>
                    <a:lnTo>
                      <a:pt x="1307" y="2158"/>
                    </a:lnTo>
                    <a:lnTo>
                      <a:pt x="1311" y="2182"/>
                    </a:lnTo>
                    <a:lnTo>
                      <a:pt x="1314" y="2203"/>
                    </a:lnTo>
                    <a:lnTo>
                      <a:pt x="1318" y="2226"/>
                    </a:lnTo>
                    <a:lnTo>
                      <a:pt x="1322" y="2247"/>
                    </a:lnTo>
                    <a:lnTo>
                      <a:pt x="1326" y="2269"/>
                    </a:lnTo>
                    <a:lnTo>
                      <a:pt x="1330" y="2291"/>
                    </a:lnTo>
                    <a:lnTo>
                      <a:pt x="1334" y="2313"/>
                    </a:lnTo>
                    <a:lnTo>
                      <a:pt x="1338" y="2333"/>
                    </a:lnTo>
                    <a:lnTo>
                      <a:pt x="1342" y="2357"/>
                    </a:lnTo>
                    <a:lnTo>
                      <a:pt x="1346" y="2378"/>
                    </a:lnTo>
                    <a:lnTo>
                      <a:pt x="1350" y="2399"/>
                    </a:lnTo>
                    <a:lnTo>
                      <a:pt x="1354" y="2421"/>
                    </a:lnTo>
                    <a:lnTo>
                      <a:pt x="1358" y="2443"/>
                    </a:lnTo>
                    <a:lnTo>
                      <a:pt x="1362" y="2464"/>
                    </a:lnTo>
                    <a:lnTo>
                      <a:pt x="1366" y="2488"/>
                    </a:lnTo>
                    <a:lnTo>
                      <a:pt x="1370" y="2509"/>
                    </a:lnTo>
                    <a:lnTo>
                      <a:pt x="1374" y="2530"/>
                    </a:lnTo>
                    <a:lnTo>
                      <a:pt x="1377" y="2550"/>
                    </a:lnTo>
                    <a:lnTo>
                      <a:pt x="1381" y="2574"/>
                    </a:lnTo>
                    <a:lnTo>
                      <a:pt x="1385" y="2595"/>
                    </a:lnTo>
                    <a:lnTo>
                      <a:pt x="1389" y="2616"/>
                    </a:lnTo>
                    <a:lnTo>
                      <a:pt x="1393" y="2639"/>
                    </a:lnTo>
                    <a:lnTo>
                      <a:pt x="1397" y="2660"/>
                    </a:lnTo>
                    <a:lnTo>
                      <a:pt x="1401" y="2682"/>
                    </a:lnTo>
                    <a:lnTo>
                      <a:pt x="1405" y="2702"/>
                    </a:lnTo>
                    <a:lnTo>
                      <a:pt x="1409" y="2725"/>
                    </a:lnTo>
                    <a:lnTo>
                      <a:pt x="1413" y="2746"/>
                    </a:lnTo>
                    <a:lnTo>
                      <a:pt x="1417" y="2767"/>
                    </a:lnTo>
                    <a:lnTo>
                      <a:pt x="1421" y="2789"/>
                    </a:lnTo>
                    <a:lnTo>
                      <a:pt x="1425" y="2809"/>
                    </a:lnTo>
                    <a:lnTo>
                      <a:pt x="1429" y="2831"/>
                    </a:lnTo>
                    <a:lnTo>
                      <a:pt x="1433" y="2833"/>
                    </a:lnTo>
                    <a:lnTo>
                      <a:pt x="1437" y="2833"/>
                    </a:lnTo>
                    <a:lnTo>
                      <a:pt x="1440" y="2833"/>
                    </a:lnTo>
                    <a:lnTo>
                      <a:pt x="1444" y="2833"/>
                    </a:lnTo>
                    <a:lnTo>
                      <a:pt x="1448" y="2833"/>
                    </a:lnTo>
                    <a:lnTo>
                      <a:pt x="1452" y="2833"/>
                    </a:lnTo>
                    <a:lnTo>
                      <a:pt x="1456" y="2833"/>
                    </a:lnTo>
                    <a:lnTo>
                      <a:pt x="1460" y="2833"/>
                    </a:lnTo>
                    <a:lnTo>
                      <a:pt x="1464" y="2833"/>
                    </a:lnTo>
                    <a:lnTo>
                      <a:pt x="1468" y="2833"/>
                    </a:lnTo>
                    <a:lnTo>
                      <a:pt x="1472" y="2833"/>
                    </a:lnTo>
                    <a:lnTo>
                      <a:pt x="1476" y="2833"/>
                    </a:lnTo>
                    <a:lnTo>
                      <a:pt x="1480" y="2833"/>
                    </a:lnTo>
                    <a:lnTo>
                      <a:pt x="1484" y="2833"/>
                    </a:lnTo>
                    <a:lnTo>
                      <a:pt x="1488" y="2833"/>
                    </a:lnTo>
                    <a:lnTo>
                      <a:pt x="1492" y="2833"/>
                    </a:lnTo>
                    <a:lnTo>
                      <a:pt x="1496" y="2833"/>
                    </a:lnTo>
                    <a:lnTo>
                      <a:pt x="1499" y="2833"/>
                    </a:lnTo>
                    <a:lnTo>
                      <a:pt x="1503" y="2833"/>
                    </a:lnTo>
                    <a:lnTo>
                      <a:pt x="1507" y="2833"/>
                    </a:lnTo>
                    <a:lnTo>
                      <a:pt x="1511" y="2833"/>
                    </a:lnTo>
                    <a:lnTo>
                      <a:pt x="1515" y="2833"/>
                    </a:lnTo>
                    <a:lnTo>
                      <a:pt x="1519" y="2833"/>
                    </a:lnTo>
                    <a:lnTo>
                      <a:pt x="1523" y="2833"/>
                    </a:lnTo>
                    <a:lnTo>
                      <a:pt x="1527" y="2833"/>
                    </a:lnTo>
                    <a:lnTo>
                      <a:pt x="1531" y="2833"/>
                    </a:lnTo>
                    <a:lnTo>
                      <a:pt x="1535" y="2833"/>
                    </a:lnTo>
                    <a:lnTo>
                      <a:pt x="1539" y="2833"/>
                    </a:lnTo>
                    <a:lnTo>
                      <a:pt x="1543" y="2833"/>
                    </a:lnTo>
                    <a:lnTo>
                      <a:pt x="1547" y="2833"/>
                    </a:lnTo>
                    <a:lnTo>
                      <a:pt x="1551" y="2833"/>
                    </a:lnTo>
                    <a:lnTo>
                      <a:pt x="1555" y="2833"/>
                    </a:lnTo>
                    <a:lnTo>
                      <a:pt x="1559" y="2833"/>
                    </a:lnTo>
                    <a:lnTo>
                      <a:pt x="1562" y="2833"/>
                    </a:lnTo>
                    <a:lnTo>
                      <a:pt x="1566" y="2833"/>
                    </a:lnTo>
                    <a:lnTo>
                      <a:pt x="1570" y="2833"/>
                    </a:lnTo>
                    <a:lnTo>
                      <a:pt x="1574" y="2833"/>
                    </a:lnTo>
                    <a:lnTo>
                      <a:pt x="1578" y="2833"/>
                    </a:lnTo>
                    <a:lnTo>
                      <a:pt x="1582" y="2833"/>
                    </a:lnTo>
                    <a:lnTo>
                      <a:pt x="1586" y="2833"/>
                    </a:lnTo>
                    <a:lnTo>
                      <a:pt x="1590" y="2833"/>
                    </a:lnTo>
                    <a:lnTo>
                      <a:pt x="1594" y="2833"/>
                    </a:lnTo>
                    <a:lnTo>
                      <a:pt x="1598" y="2833"/>
                    </a:lnTo>
                    <a:lnTo>
                      <a:pt x="1602" y="2833"/>
                    </a:lnTo>
                    <a:lnTo>
                      <a:pt x="1606" y="2833"/>
                    </a:lnTo>
                    <a:lnTo>
                      <a:pt x="1610" y="2833"/>
                    </a:lnTo>
                    <a:lnTo>
                      <a:pt x="1614" y="2833"/>
                    </a:lnTo>
                    <a:lnTo>
                      <a:pt x="1618" y="2833"/>
                    </a:lnTo>
                    <a:lnTo>
                      <a:pt x="1622" y="2833"/>
                    </a:lnTo>
                    <a:lnTo>
                      <a:pt x="1625" y="2833"/>
                    </a:lnTo>
                    <a:lnTo>
                      <a:pt x="1629" y="2833"/>
                    </a:lnTo>
                    <a:lnTo>
                      <a:pt x="1633" y="2833"/>
                    </a:lnTo>
                    <a:lnTo>
                      <a:pt x="1637" y="2833"/>
                    </a:lnTo>
                    <a:lnTo>
                      <a:pt x="1641" y="2833"/>
                    </a:lnTo>
                    <a:lnTo>
                      <a:pt x="1645" y="2833"/>
                    </a:lnTo>
                    <a:lnTo>
                      <a:pt x="1649" y="2833"/>
                    </a:lnTo>
                    <a:lnTo>
                      <a:pt x="1653" y="2833"/>
                    </a:lnTo>
                    <a:lnTo>
                      <a:pt x="1657" y="2833"/>
                    </a:lnTo>
                    <a:lnTo>
                      <a:pt x="1661" y="2833"/>
                    </a:lnTo>
                    <a:lnTo>
                      <a:pt x="1665" y="2833"/>
                    </a:lnTo>
                    <a:lnTo>
                      <a:pt x="1669" y="2833"/>
                    </a:lnTo>
                    <a:lnTo>
                      <a:pt x="1673" y="2833"/>
                    </a:lnTo>
                    <a:lnTo>
                      <a:pt x="1677" y="2833"/>
                    </a:lnTo>
                    <a:lnTo>
                      <a:pt x="1681" y="2833"/>
                    </a:lnTo>
                    <a:lnTo>
                      <a:pt x="1685" y="2833"/>
                    </a:lnTo>
                    <a:lnTo>
                      <a:pt x="1688" y="2833"/>
                    </a:lnTo>
                    <a:lnTo>
                      <a:pt x="1692" y="2833"/>
                    </a:lnTo>
                    <a:lnTo>
                      <a:pt x="1696" y="2833"/>
                    </a:lnTo>
                    <a:lnTo>
                      <a:pt x="1700" y="2833"/>
                    </a:lnTo>
                    <a:lnTo>
                      <a:pt x="1704" y="2833"/>
                    </a:lnTo>
                    <a:lnTo>
                      <a:pt x="1708" y="2833"/>
                    </a:lnTo>
                    <a:lnTo>
                      <a:pt x="1712" y="2833"/>
                    </a:lnTo>
                    <a:lnTo>
                      <a:pt x="1716" y="2833"/>
                    </a:lnTo>
                    <a:lnTo>
                      <a:pt x="1720" y="2833"/>
                    </a:lnTo>
                    <a:lnTo>
                      <a:pt x="1724" y="2833"/>
                    </a:lnTo>
                    <a:lnTo>
                      <a:pt x="1728" y="2833"/>
                    </a:lnTo>
                    <a:lnTo>
                      <a:pt x="1732" y="2833"/>
                    </a:lnTo>
                    <a:lnTo>
                      <a:pt x="1736" y="2833"/>
                    </a:lnTo>
                    <a:lnTo>
                      <a:pt x="1740" y="2833"/>
                    </a:lnTo>
                    <a:lnTo>
                      <a:pt x="1744" y="2833"/>
                    </a:lnTo>
                    <a:lnTo>
                      <a:pt x="1748" y="2833"/>
                    </a:lnTo>
                    <a:lnTo>
                      <a:pt x="1751" y="2833"/>
                    </a:lnTo>
                    <a:lnTo>
                      <a:pt x="1755" y="2833"/>
                    </a:lnTo>
                    <a:lnTo>
                      <a:pt x="1759" y="2833"/>
                    </a:lnTo>
                    <a:lnTo>
                      <a:pt x="1763" y="2833"/>
                    </a:lnTo>
                    <a:lnTo>
                      <a:pt x="1767" y="2833"/>
                    </a:lnTo>
                    <a:lnTo>
                      <a:pt x="1771" y="2833"/>
                    </a:lnTo>
                    <a:lnTo>
                      <a:pt x="1775" y="2833"/>
                    </a:lnTo>
                    <a:lnTo>
                      <a:pt x="1779" y="2833"/>
                    </a:lnTo>
                    <a:lnTo>
                      <a:pt x="1783" y="2833"/>
                    </a:lnTo>
                    <a:lnTo>
                      <a:pt x="1787" y="2833"/>
                    </a:lnTo>
                    <a:lnTo>
                      <a:pt x="1791" y="2833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3"/>
                    </a:lnTo>
                    <a:lnTo>
                      <a:pt x="2606" y="2833"/>
                    </a:lnTo>
                    <a:lnTo>
                      <a:pt x="2610" y="2833"/>
                    </a:lnTo>
                    <a:lnTo>
                      <a:pt x="2614" y="2833"/>
                    </a:lnTo>
                    <a:lnTo>
                      <a:pt x="2618" y="2833"/>
                    </a:lnTo>
                    <a:lnTo>
                      <a:pt x="2622" y="2833"/>
                    </a:lnTo>
                    <a:lnTo>
                      <a:pt x="2625" y="2833"/>
                    </a:lnTo>
                    <a:lnTo>
                      <a:pt x="2629" y="2833"/>
                    </a:lnTo>
                    <a:lnTo>
                      <a:pt x="2633" y="2833"/>
                    </a:lnTo>
                    <a:lnTo>
                      <a:pt x="2637" y="2833"/>
                    </a:lnTo>
                    <a:lnTo>
                      <a:pt x="2641" y="2833"/>
                    </a:lnTo>
                    <a:lnTo>
                      <a:pt x="2645" y="2833"/>
                    </a:lnTo>
                    <a:lnTo>
                      <a:pt x="2649" y="2833"/>
                    </a:lnTo>
                    <a:lnTo>
                      <a:pt x="2653" y="2833"/>
                    </a:lnTo>
                    <a:lnTo>
                      <a:pt x="2657" y="2833"/>
                    </a:lnTo>
                    <a:lnTo>
                      <a:pt x="2661" y="2833"/>
                    </a:lnTo>
                    <a:lnTo>
                      <a:pt x="2665" y="2833"/>
                    </a:lnTo>
                    <a:lnTo>
                      <a:pt x="2669" y="2833"/>
                    </a:lnTo>
                    <a:lnTo>
                      <a:pt x="2673" y="2833"/>
                    </a:lnTo>
                    <a:lnTo>
                      <a:pt x="2677" y="2833"/>
                    </a:lnTo>
                    <a:lnTo>
                      <a:pt x="2681" y="2833"/>
                    </a:lnTo>
                    <a:lnTo>
                      <a:pt x="2685" y="2833"/>
                    </a:lnTo>
                    <a:lnTo>
                      <a:pt x="2688" y="2833"/>
                    </a:lnTo>
                    <a:lnTo>
                      <a:pt x="2692" y="2833"/>
                    </a:lnTo>
                    <a:lnTo>
                      <a:pt x="2696" y="2833"/>
                    </a:lnTo>
                    <a:lnTo>
                      <a:pt x="2700" y="2833"/>
                    </a:lnTo>
                    <a:lnTo>
                      <a:pt x="2704" y="2833"/>
                    </a:lnTo>
                    <a:lnTo>
                      <a:pt x="2708" y="2833"/>
                    </a:lnTo>
                    <a:lnTo>
                      <a:pt x="2712" y="2833"/>
                    </a:lnTo>
                    <a:lnTo>
                      <a:pt x="2716" y="2833"/>
                    </a:lnTo>
                    <a:lnTo>
                      <a:pt x="2720" y="2833"/>
                    </a:lnTo>
                    <a:lnTo>
                      <a:pt x="2724" y="2833"/>
                    </a:lnTo>
                    <a:lnTo>
                      <a:pt x="2728" y="2833"/>
                    </a:lnTo>
                    <a:lnTo>
                      <a:pt x="2732" y="2833"/>
                    </a:lnTo>
                    <a:lnTo>
                      <a:pt x="2736" y="2833"/>
                    </a:lnTo>
                    <a:lnTo>
                      <a:pt x="2740" y="2833"/>
                    </a:lnTo>
                    <a:lnTo>
                      <a:pt x="2744" y="2833"/>
                    </a:lnTo>
                    <a:lnTo>
                      <a:pt x="2748" y="2833"/>
                    </a:lnTo>
                    <a:lnTo>
                      <a:pt x="2751" y="2833"/>
                    </a:lnTo>
                    <a:lnTo>
                      <a:pt x="2755" y="2833"/>
                    </a:lnTo>
                    <a:lnTo>
                      <a:pt x="2759" y="2833"/>
                    </a:lnTo>
                    <a:lnTo>
                      <a:pt x="2763" y="2833"/>
                    </a:lnTo>
                    <a:lnTo>
                      <a:pt x="2767" y="2833"/>
                    </a:lnTo>
                    <a:lnTo>
                      <a:pt x="2771" y="2833"/>
                    </a:lnTo>
                    <a:lnTo>
                      <a:pt x="2775" y="2833"/>
                    </a:lnTo>
                    <a:lnTo>
                      <a:pt x="2779" y="2833"/>
                    </a:lnTo>
                    <a:lnTo>
                      <a:pt x="2783" y="2833"/>
                    </a:lnTo>
                    <a:lnTo>
                      <a:pt x="2787" y="2833"/>
                    </a:lnTo>
                    <a:lnTo>
                      <a:pt x="2791" y="2833"/>
                    </a:lnTo>
                    <a:lnTo>
                      <a:pt x="2795" y="2833"/>
                    </a:lnTo>
                    <a:lnTo>
                      <a:pt x="2799" y="2833"/>
                    </a:lnTo>
                    <a:lnTo>
                      <a:pt x="2803" y="2833"/>
                    </a:lnTo>
                    <a:lnTo>
                      <a:pt x="2807" y="2833"/>
                    </a:lnTo>
                    <a:lnTo>
                      <a:pt x="2811" y="2833"/>
                    </a:lnTo>
                    <a:lnTo>
                      <a:pt x="2814" y="2833"/>
                    </a:lnTo>
                    <a:lnTo>
                      <a:pt x="2818" y="2833"/>
                    </a:lnTo>
                    <a:lnTo>
                      <a:pt x="2822" y="2833"/>
                    </a:lnTo>
                    <a:lnTo>
                      <a:pt x="2826" y="2833"/>
                    </a:lnTo>
                    <a:lnTo>
                      <a:pt x="2830" y="2833"/>
                    </a:lnTo>
                    <a:lnTo>
                      <a:pt x="2834" y="2833"/>
                    </a:lnTo>
                    <a:lnTo>
                      <a:pt x="2838" y="2833"/>
                    </a:lnTo>
                    <a:lnTo>
                      <a:pt x="2842" y="2833"/>
                    </a:lnTo>
                    <a:lnTo>
                      <a:pt x="2846" y="2833"/>
                    </a:lnTo>
                    <a:lnTo>
                      <a:pt x="2850" y="2833"/>
                    </a:lnTo>
                    <a:lnTo>
                      <a:pt x="2854" y="2833"/>
                    </a:lnTo>
                    <a:lnTo>
                      <a:pt x="2858" y="2833"/>
                    </a:lnTo>
                    <a:lnTo>
                      <a:pt x="2862" y="2833"/>
                    </a:lnTo>
                    <a:lnTo>
                      <a:pt x="2866" y="2833"/>
                    </a:lnTo>
                    <a:lnTo>
                      <a:pt x="2870" y="2827"/>
                    </a:lnTo>
                    <a:lnTo>
                      <a:pt x="2874" y="2818"/>
                    </a:lnTo>
                    <a:lnTo>
                      <a:pt x="2877" y="2813"/>
                    </a:lnTo>
                    <a:lnTo>
                      <a:pt x="2881" y="2806"/>
                    </a:lnTo>
                    <a:lnTo>
                      <a:pt x="2885" y="2799"/>
                    </a:lnTo>
                    <a:lnTo>
                      <a:pt x="2889" y="2791"/>
                    </a:lnTo>
                    <a:lnTo>
                      <a:pt x="2893" y="2784"/>
                    </a:lnTo>
                    <a:lnTo>
                      <a:pt x="2897" y="2780"/>
                    </a:lnTo>
                    <a:lnTo>
                      <a:pt x="2901" y="2773"/>
                    </a:lnTo>
                    <a:lnTo>
                      <a:pt x="2905" y="2765"/>
                    </a:lnTo>
                    <a:lnTo>
                      <a:pt x="2909" y="2759"/>
                    </a:lnTo>
                    <a:lnTo>
                      <a:pt x="2913" y="2752"/>
                    </a:lnTo>
                    <a:lnTo>
                      <a:pt x="2917" y="2747"/>
                    </a:lnTo>
                    <a:lnTo>
                      <a:pt x="2921" y="2741"/>
                    </a:lnTo>
                    <a:lnTo>
                      <a:pt x="2925" y="2735"/>
                    </a:lnTo>
                    <a:lnTo>
                      <a:pt x="2929" y="2729"/>
                    </a:lnTo>
                    <a:lnTo>
                      <a:pt x="2933" y="2725"/>
                    </a:lnTo>
                    <a:lnTo>
                      <a:pt x="2937" y="2717"/>
                    </a:lnTo>
                    <a:lnTo>
                      <a:pt x="2940" y="2710"/>
                    </a:lnTo>
                    <a:lnTo>
                      <a:pt x="2944" y="2705"/>
                    </a:lnTo>
                    <a:lnTo>
                      <a:pt x="2948" y="2701"/>
                    </a:lnTo>
                    <a:lnTo>
                      <a:pt x="2952" y="2695"/>
                    </a:lnTo>
                    <a:lnTo>
                      <a:pt x="2956" y="2690"/>
                    </a:lnTo>
                    <a:lnTo>
                      <a:pt x="2960" y="2685"/>
                    </a:lnTo>
                    <a:lnTo>
                      <a:pt x="2964" y="2679"/>
                    </a:lnTo>
                    <a:lnTo>
                      <a:pt x="2968" y="2674"/>
                    </a:lnTo>
                    <a:lnTo>
                      <a:pt x="2972" y="2670"/>
                    </a:lnTo>
                    <a:lnTo>
                      <a:pt x="2976" y="2664"/>
                    </a:lnTo>
                    <a:lnTo>
                      <a:pt x="2980" y="2660"/>
                    </a:lnTo>
                    <a:lnTo>
                      <a:pt x="2984" y="2655"/>
                    </a:lnTo>
                    <a:lnTo>
                      <a:pt x="2988" y="2650"/>
                    </a:lnTo>
                    <a:lnTo>
                      <a:pt x="2992" y="2646"/>
                    </a:lnTo>
                    <a:lnTo>
                      <a:pt x="2996" y="2641"/>
                    </a:lnTo>
                    <a:lnTo>
                      <a:pt x="2999" y="2638"/>
                    </a:lnTo>
                    <a:lnTo>
                      <a:pt x="3003" y="2632"/>
                    </a:lnTo>
                    <a:lnTo>
                      <a:pt x="3007" y="2628"/>
                    </a:lnTo>
                    <a:lnTo>
                      <a:pt x="3011" y="2624"/>
                    </a:lnTo>
                    <a:lnTo>
                      <a:pt x="3015" y="2619"/>
                    </a:lnTo>
                    <a:lnTo>
                      <a:pt x="3019" y="2616"/>
                    </a:lnTo>
                    <a:lnTo>
                      <a:pt x="3023" y="2612"/>
                    </a:lnTo>
                    <a:lnTo>
                      <a:pt x="3027" y="2607"/>
                    </a:lnTo>
                    <a:lnTo>
                      <a:pt x="3031" y="2603"/>
                    </a:lnTo>
                    <a:lnTo>
                      <a:pt x="3035" y="2600"/>
                    </a:lnTo>
                    <a:lnTo>
                      <a:pt x="3039" y="2597"/>
                    </a:lnTo>
                    <a:lnTo>
                      <a:pt x="3043" y="2594"/>
                    </a:lnTo>
                    <a:lnTo>
                      <a:pt x="3047" y="2587"/>
                    </a:lnTo>
                    <a:lnTo>
                      <a:pt x="3051" y="2587"/>
                    </a:lnTo>
                    <a:lnTo>
                      <a:pt x="3055" y="2583"/>
                    </a:lnTo>
                    <a:lnTo>
                      <a:pt x="3059" y="2579"/>
                    </a:lnTo>
                    <a:lnTo>
                      <a:pt x="3062" y="2575"/>
                    </a:lnTo>
                    <a:lnTo>
                      <a:pt x="3066" y="2571"/>
                    </a:lnTo>
                    <a:lnTo>
                      <a:pt x="3070" y="2570"/>
                    </a:lnTo>
                    <a:lnTo>
                      <a:pt x="3074" y="2564"/>
                    </a:lnTo>
                    <a:lnTo>
                      <a:pt x="3078" y="2562"/>
                    </a:lnTo>
                    <a:lnTo>
                      <a:pt x="3082" y="2560"/>
                    </a:lnTo>
                    <a:lnTo>
                      <a:pt x="3086" y="2555"/>
                    </a:lnTo>
                    <a:lnTo>
                      <a:pt x="3090" y="2553"/>
                    </a:lnTo>
                    <a:lnTo>
                      <a:pt x="3094" y="2550"/>
                    </a:lnTo>
                    <a:lnTo>
                      <a:pt x="3098" y="2548"/>
                    </a:lnTo>
                    <a:lnTo>
                      <a:pt x="3102" y="2545"/>
                    </a:lnTo>
                    <a:lnTo>
                      <a:pt x="3106" y="2544"/>
                    </a:lnTo>
                    <a:lnTo>
                      <a:pt x="3110" y="2540"/>
                    </a:lnTo>
                    <a:lnTo>
                      <a:pt x="3114" y="2538"/>
                    </a:lnTo>
                    <a:lnTo>
                      <a:pt x="3118" y="2536"/>
                    </a:lnTo>
                    <a:lnTo>
                      <a:pt x="3122" y="2532"/>
                    </a:lnTo>
                    <a:lnTo>
                      <a:pt x="3125" y="2531"/>
                    </a:lnTo>
                    <a:lnTo>
                      <a:pt x="3129" y="2529"/>
                    </a:lnTo>
                    <a:lnTo>
                      <a:pt x="3133" y="2526"/>
                    </a:lnTo>
                    <a:lnTo>
                      <a:pt x="3137" y="2523"/>
                    </a:lnTo>
                    <a:lnTo>
                      <a:pt x="3141" y="2522"/>
                    </a:lnTo>
                    <a:lnTo>
                      <a:pt x="3145" y="2520"/>
                    </a:lnTo>
                    <a:lnTo>
                      <a:pt x="3149" y="2518"/>
                    </a:lnTo>
                    <a:lnTo>
                      <a:pt x="3153" y="2515"/>
                    </a:lnTo>
                    <a:lnTo>
                      <a:pt x="3157" y="2514"/>
                    </a:lnTo>
                    <a:lnTo>
                      <a:pt x="3161" y="2512"/>
                    </a:lnTo>
                    <a:lnTo>
                      <a:pt x="3165" y="2510"/>
                    </a:lnTo>
                    <a:lnTo>
                      <a:pt x="3169" y="2508"/>
                    </a:lnTo>
                    <a:lnTo>
                      <a:pt x="3173" y="2507"/>
                    </a:lnTo>
                    <a:lnTo>
                      <a:pt x="3177" y="2506"/>
                    </a:lnTo>
                    <a:lnTo>
                      <a:pt x="3181" y="2503"/>
                    </a:lnTo>
                    <a:lnTo>
                      <a:pt x="3185" y="2502"/>
                    </a:lnTo>
                    <a:lnTo>
                      <a:pt x="3188" y="2501"/>
                    </a:lnTo>
                    <a:lnTo>
                      <a:pt x="3192" y="2498"/>
                    </a:lnTo>
                    <a:lnTo>
                      <a:pt x="3196" y="2497"/>
                    </a:lnTo>
                    <a:lnTo>
                      <a:pt x="3200" y="2496"/>
                    </a:lnTo>
                    <a:lnTo>
                      <a:pt x="3204" y="2493"/>
                    </a:lnTo>
                    <a:lnTo>
                      <a:pt x="3208" y="2494"/>
                    </a:lnTo>
                    <a:lnTo>
                      <a:pt x="3212" y="2492"/>
                    </a:lnTo>
                    <a:lnTo>
                      <a:pt x="3216" y="2491"/>
                    </a:lnTo>
                    <a:lnTo>
                      <a:pt x="3220" y="2489"/>
                    </a:lnTo>
                    <a:lnTo>
                      <a:pt x="3224" y="2486"/>
                    </a:lnTo>
                    <a:lnTo>
                      <a:pt x="3228" y="2487"/>
                    </a:lnTo>
                    <a:lnTo>
                      <a:pt x="3232" y="2486"/>
                    </a:lnTo>
                    <a:lnTo>
                      <a:pt x="3236" y="2484"/>
                    </a:lnTo>
                    <a:lnTo>
                      <a:pt x="3240" y="2483"/>
                    </a:lnTo>
                    <a:lnTo>
                      <a:pt x="3244" y="2483"/>
                    </a:lnTo>
                    <a:lnTo>
                      <a:pt x="3248" y="2481"/>
                    </a:lnTo>
                    <a:lnTo>
                      <a:pt x="3251" y="2481"/>
                    </a:lnTo>
                    <a:lnTo>
                      <a:pt x="3255" y="2480"/>
                    </a:lnTo>
                    <a:lnTo>
                      <a:pt x="3259" y="2478"/>
                    </a:lnTo>
                    <a:lnTo>
                      <a:pt x="3263" y="2477"/>
                    </a:lnTo>
                    <a:lnTo>
                      <a:pt x="3267" y="2477"/>
                    </a:lnTo>
                    <a:lnTo>
                      <a:pt x="3271" y="2476"/>
                    </a:lnTo>
                    <a:lnTo>
                      <a:pt x="3275" y="2475"/>
                    </a:lnTo>
                    <a:lnTo>
                      <a:pt x="3279" y="2475"/>
                    </a:lnTo>
                    <a:lnTo>
                      <a:pt x="3283" y="2474"/>
                    </a:lnTo>
                    <a:lnTo>
                      <a:pt x="3287" y="2473"/>
                    </a:lnTo>
                    <a:lnTo>
                      <a:pt x="3291" y="2473"/>
                    </a:lnTo>
                    <a:lnTo>
                      <a:pt x="3295" y="2471"/>
                    </a:lnTo>
                    <a:lnTo>
                      <a:pt x="3299" y="2471"/>
                    </a:lnTo>
                    <a:lnTo>
                      <a:pt x="3303" y="2470"/>
                    </a:lnTo>
                    <a:lnTo>
                      <a:pt x="3307" y="2469"/>
                    </a:lnTo>
                    <a:lnTo>
                      <a:pt x="3311" y="2468"/>
                    </a:lnTo>
                    <a:lnTo>
                      <a:pt x="3314" y="2469"/>
                    </a:lnTo>
                    <a:lnTo>
                      <a:pt x="3318" y="2468"/>
                    </a:lnTo>
                    <a:lnTo>
                      <a:pt x="3322" y="2467"/>
                    </a:lnTo>
                    <a:lnTo>
                      <a:pt x="3326" y="2467"/>
                    </a:lnTo>
                    <a:lnTo>
                      <a:pt x="3330" y="2466"/>
                    </a:lnTo>
                    <a:lnTo>
                      <a:pt x="3334" y="2466"/>
                    </a:lnTo>
                    <a:lnTo>
                      <a:pt x="3338" y="2465"/>
                    </a:lnTo>
                    <a:lnTo>
                      <a:pt x="3342" y="2465"/>
                    </a:lnTo>
                    <a:lnTo>
                      <a:pt x="3346" y="2465"/>
                    </a:lnTo>
                    <a:lnTo>
                      <a:pt x="3350" y="2464"/>
                    </a:lnTo>
                    <a:lnTo>
                      <a:pt x="3354" y="2464"/>
                    </a:lnTo>
                    <a:lnTo>
                      <a:pt x="3358" y="2463"/>
                    </a:lnTo>
                    <a:lnTo>
                      <a:pt x="3362" y="2463"/>
                    </a:lnTo>
                    <a:lnTo>
                      <a:pt x="3366" y="2463"/>
                    </a:lnTo>
                    <a:lnTo>
                      <a:pt x="3370" y="2462"/>
                    </a:lnTo>
                    <a:lnTo>
                      <a:pt x="3374" y="2462"/>
                    </a:lnTo>
                    <a:lnTo>
                      <a:pt x="3377" y="2461"/>
                    </a:lnTo>
                    <a:lnTo>
                      <a:pt x="3381" y="2460"/>
                    </a:lnTo>
                    <a:lnTo>
                      <a:pt x="3385" y="2461"/>
                    </a:lnTo>
                    <a:lnTo>
                      <a:pt x="3389" y="2460"/>
                    </a:lnTo>
                    <a:lnTo>
                      <a:pt x="3393" y="2460"/>
                    </a:lnTo>
                    <a:lnTo>
                      <a:pt x="3397" y="2459"/>
                    </a:lnTo>
                    <a:lnTo>
                      <a:pt x="3401" y="2458"/>
                    </a:lnTo>
                    <a:lnTo>
                      <a:pt x="3405" y="2459"/>
                    </a:lnTo>
                    <a:lnTo>
                      <a:pt x="3409" y="2460"/>
                    </a:lnTo>
                    <a:lnTo>
                      <a:pt x="3413" y="2458"/>
                    </a:lnTo>
                    <a:lnTo>
                      <a:pt x="3417" y="2458"/>
                    </a:lnTo>
                    <a:lnTo>
                      <a:pt x="3421" y="2458"/>
                    </a:lnTo>
                    <a:lnTo>
                      <a:pt x="3425" y="2457"/>
                    </a:lnTo>
                    <a:lnTo>
                      <a:pt x="3429" y="2457"/>
                    </a:lnTo>
                    <a:lnTo>
                      <a:pt x="3433" y="2458"/>
                    </a:lnTo>
                    <a:lnTo>
                      <a:pt x="3437" y="2456"/>
                    </a:lnTo>
                    <a:lnTo>
                      <a:pt x="3440" y="2455"/>
                    </a:lnTo>
                    <a:lnTo>
                      <a:pt x="3444" y="2455"/>
                    </a:lnTo>
                    <a:lnTo>
                      <a:pt x="3448" y="2455"/>
                    </a:lnTo>
                    <a:lnTo>
                      <a:pt x="3452" y="2455"/>
                    </a:lnTo>
                    <a:lnTo>
                      <a:pt x="3456" y="2454"/>
                    </a:lnTo>
                    <a:lnTo>
                      <a:pt x="3460" y="2454"/>
                    </a:lnTo>
                    <a:lnTo>
                      <a:pt x="3464" y="2453"/>
                    </a:lnTo>
                    <a:lnTo>
                      <a:pt x="3468" y="2453"/>
                    </a:lnTo>
                    <a:lnTo>
                      <a:pt x="3472" y="2453"/>
                    </a:lnTo>
                    <a:lnTo>
                      <a:pt x="3476" y="2453"/>
                    </a:lnTo>
                    <a:lnTo>
                      <a:pt x="3480" y="2452"/>
                    </a:lnTo>
                    <a:lnTo>
                      <a:pt x="3484" y="2452"/>
                    </a:lnTo>
                    <a:lnTo>
                      <a:pt x="3488" y="2450"/>
                    </a:lnTo>
                    <a:lnTo>
                      <a:pt x="3492" y="2451"/>
                    </a:lnTo>
                    <a:lnTo>
                      <a:pt x="3496" y="2450"/>
                    </a:lnTo>
                    <a:lnTo>
                      <a:pt x="3499" y="2449"/>
                    </a:lnTo>
                    <a:lnTo>
                      <a:pt x="3503" y="2448"/>
                    </a:lnTo>
                    <a:lnTo>
                      <a:pt x="3507" y="2447"/>
                    </a:lnTo>
                    <a:lnTo>
                      <a:pt x="3511" y="2447"/>
                    </a:lnTo>
                    <a:lnTo>
                      <a:pt x="3515" y="2447"/>
                    </a:lnTo>
                    <a:lnTo>
                      <a:pt x="3519" y="2446"/>
                    </a:lnTo>
                    <a:lnTo>
                      <a:pt x="3523" y="2446"/>
                    </a:lnTo>
                    <a:lnTo>
                      <a:pt x="3527" y="2445"/>
                    </a:lnTo>
                    <a:lnTo>
                      <a:pt x="3531" y="2445"/>
                    </a:lnTo>
                    <a:lnTo>
                      <a:pt x="3535" y="2443"/>
                    </a:lnTo>
                    <a:lnTo>
                      <a:pt x="3539" y="2444"/>
                    </a:lnTo>
                    <a:lnTo>
                      <a:pt x="3543" y="2442"/>
                    </a:lnTo>
                    <a:lnTo>
                      <a:pt x="3547" y="2442"/>
                    </a:lnTo>
                    <a:lnTo>
                      <a:pt x="3551" y="2442"/>
                    </a:lnTo>
                    <a:lnTo>
                      <a:pt x="3555" y="2440"/>
                    </a:lnTo>
                    <a:lnTo>
                      <a:pt x="3559" y="2439"/>
                    </a:lnTo>
                    <a:lnTo>
                      <a:pt x="3562" y="2440"/>
                    </a:lnTo>
                    <a:lnTo>
                      <a:pt x="3566" y="2440"/>
                    </a:lnTo>
                    <a:lnTo>
                      <a:pt x="3570" y="2437"/>
                    </a:lnTo>
                    <a:lnTo>
                      <a:pt x="3574" y="2438"/>
                    </a:lnTo>
                    <a:lnTo>
                      <a:pt x="3578" y="2435"/>
                    </a:lnTo>
                    <a:lnTo>
                      <a:pt x="3582" y="2434"/>
                    </a:lnTo>
                    <a:lnTo>
                      <a:pt x="3586" y="2435"/>
                    </a:lnTo>
                    <a:lnTo>
                      <a:pt x="3590" y="2433"/>
                    </a:lnTo>
                    <a:lnTo>
                      <a:pt x="3594" y="2433"/>
                    </a:lnTo>
                    <a:lnTo>
                      <a:pt x="3598" y="2430"/>
                    </a:lnTo>
                    <a:lnTo>
                      <a:pt x="3602" y="2430"/>
                    </a:lnTo>
                    <a:lnTo>
                      <a:pt x="3606" y="2428"/>
                    </a:lnTo>
                    <a:lnTo>
                      <a:pt x="3610" y="2428"/>
                    </a:lnTo>
                    <a:lnTo>
                      <a:pt x="3614" y="2427"/>
                    </a:lnTo>
                    <a:lnTo>
                      <a:pt x="3618" y="2425"/>
                    </a:lnTo>
                    <a:lnTo>
                      <a:pt x="3622" y="2427"/>
                    </a:lnTo>
                    <a:lnTo>
                      <a:pt x="3625" y="2422"/>
                    </a:lnTo>
                    <a:lnTo>
                      <a:pt x="3629" y="2422"/>
                    </a:lnTo>
                    <a:lnTo>
                      <a:pt x="3633" y="2421"/>
                    </a:lnTo>
                    <a:lnTo>
                      <a:pt x="3637" y="2420"/>
                    </a:lnTo>
                    <a:lnTo>
                      <a:pt x="3641" y="2419"/>
                    </a:lnTo>
                    <a:lnTo>
                      <a:pt x="3645" y="2418"/>
                    </a:lnTo>
                    <a:lnTo>
                      <a:pt x="3649" y="2416"/>
                    </a:lnTo>
                    <a:lnTo>
                      <a:pt x="3653" y="2414"/>
                    </a:lnTo>
                    <a:lnTo>
                      <a:pt x="3657" y="2414"/>
                    </a:lnTo>
                    <a:lnTo>
                      <a:pt x="3661" y="2413"/>
                    </a:lnTo>
                    <a:lnTo>
                      <a:pt x="3665" y="2410"/>
                    </a:lnTo>
                    <a:lnTo>
                      <a:pt x="3669" y="2408"/>
                    </a:lnTo>
                    <a:lnTo>
                      <a:pt x="3673" y="2409"/>
                    </a:lnTo>
                    <a:lnTo>
                      <a:pt x="3677" y="2405"/>
                    </a:lnTo>
                    <a:lnTo>
                      <a:pt x="3681" y="2405"/>
                    </a:lnTo>
                    <a:lnTo>
                      <a:pt x="3685" y="2402"/>
                    </a:lnTo>
                    <a:lnTo>
                      <a:pt x="3688" y="2401"/>
                    </a:lnTo>
                    <a:lnTo>
                      <a:pt x="3692" y="2398"/>
                    </a:lnTo>
                    <a:lnTo>
                      <a:pt x="3696" y="2398"/>
                    </a:lnTo>
                    <a:lnTo>
                      <a:pt x="3700" y="2395"/>
                    </a:lnTo>
                    <a:lnTo>
                      <a:pt x="3704" y="2395"/>
                    </a:lnTo>
                    <a:lnTo>
                      <a:pt x="3708" y="2391"/>
                    </a:lnTo>
                    <a:lnTo>
                      <a:pt x="3712" y="2391"/>
                    </a:lnTo>
                    <a:lnTo>
                      <a:pt x="3716" y="2388"/>
                    </a:lnTo>
                    <a:lnTo>
                      <a:pt x="3720" y="2386"/>
                    </a:lnTo>
                    <a:lnTo>
                      <a:pt x="3724" y="2385"/>
                    </a:lnTo>
                    <a:lnTo>
                      <a:pt x="3728" y="2382"/>
                    </a:lnTo>
                    <a:lnTo>
                      <a:pt x="3732" y="2381"/>
                    </a:lnTo>
                    <a:lnTo>
                      <a:pt x="3736" y="2378"/>
                    </a:lnTo>
                    <a:lnTo>
                      <a:pt x="3740" y="2376"/>
                    </a:lnTo>
                    <a:lnTo>
                      <a:pt x="3744" y="2374"/>
                    </a:lnTo>
                    <a:lnTo>
                      <a:pt x="3748" y="2371"/>
                    </a:lnTo>
                    <a:lnTo>
                      <a:pt x="3751" y="2370"/>
                    </a:lnTo>
                    <a:lnTo>
                      <a:pt x="3755" y="2368"/>
                    </a:lnTo>
                    <a:lnTo>
                      <a:pt x="3759" y="2365"/>
                    </a:lnTo>
                    <a:lnTo>
                      <a:pt x="3763" y="2364"/>
                    </a:lnTo>
                    <a:lnTo>
                      <a:pt x="3767" y="2361"/>
                    </a:lnTo>
                    <a:lnTo>
                      <a:pt x="3771" y="2358"/>
                    </a:lnTo>
                    <a:lnTo>
                      <a:pt x="3775" y="2354"/>
                    </a:lnTo>
                    <a:lnTo>
                      <a:pt x="3779" y="2353"/>
                    </a:lnTo>
                    <a:lnTo>
                      <a:pt x="3783" y="2351"/>
                    </a:lnTo>
                    <a:lnTo>
                      <a:pt x="3787" y="2348"/>
                    </a:lnTo>
                    <a:lnTo>
                      <a:pt x="3791" y="2343"/>
                    </a:lnTo>
                    <a:lnTo>
                      <a:pt x="3795" y="2342"/>
                    </a:lnTo>
                    <a:lnTo>
                      <a:pt x="3799" y="2340"/>
                    </a:lnTo>
                    <a:lnTo>
                      <a:pt x="3803" y="2337"/>
                    </a:lnTo>
                    <a:lnTo>
                      <a:pt x="3807" y="2335"/>
                    </a:lnTo>
                    <a:lnTo>
                      <a:pt x="3811" y="2332"/>
                    </a:lnTo>
                    <a:lnTo>
                      <a:pt x="3814" y="2328"/>
                    </a:lnTo>
                    <a:lnTo>
                      <a:pt x="3818" y="2326"/>
                    </a:lnTo>
                    <a:lnTo>
                      <a:pt x="3822" y="2323"/>
                    </a:lnTo>
                    <a:lnTo>
                      <a:pt x="3826" y="2320"/>
                    </a:lnTo>
                    <a:lnTo>
                      <a:pt x="3830" y="2317"/>
                    </a:lnTo>
                    <a:lnTo>
                      <a:pt x="3834" y="2313"/>
                    </a:lnTo>
                    <a:lnTo>
                      <a:pt x="3838" y="2311"/>
                    </a:lnTo>
                    <a:lnTo>
                      <a:pt x="3842" y="2308"/>
                    </a:lnTo>
                    <a:lnTo>
                      <a:pt x="3846" y="2305"/>
                    </a:lnTo>
                    <a:lnTo>
                      <a:pt x="3850" y="2303"/>
                    </a:lnTo>
                    <a:lnTo>
                      <a:pt x="3854" y="2299"/>
                    </a:lnTo>
                    <a:lnTo>
                      <a:pt x="3858" y="2296"/>
                    </a:lnTo>
                    <a:lnTo>
                      <a:pt x="3862" y="2293"/>
                    </a:lnTo>
                    <a:lnTo>
                      <a:pt x="3866" y="2289"/>
                    </a:lnTo>
                    <a:lnTo>
                      <a:pt x="3870" y="2287"/>
                    </a:lnTo>
                    <a:lnTo>
                      <a:pt x="3874" y="2282"/>
                    </a:lnTo>
                    <a:lnTo>
                      <a:pt x="3877" y="2279"/>
                    </a:lnTo>
                    <a:lnTo>
                      <a:pt x="3881" y="2277"/>
                    </a:lnTo>
                    <a:lnTo>
                      <a:pt x="3885" y="2273"/>
                    </a:lnTo>
                    <a:lnTo>
                      <a:pt x="3889" y="2269"/>
                    </a:lnTo>
                    <a:lnTo>
                      <a:pt x="3893" y="2266"/>
                    </a:lnTo>
                    <a:lnTo>
                      <a:pt x="3897" y="2261"/>
                    </a:lnTo>
                    <a:lnTo>
                      <a:pt x="3901" y="2258"/>
                    </a:lnTo>
                    <a:lnTo>
                      <a:pt x="3905" y="2256"/>
                    </a:lnTo>
                    <a:lnTo>
                      <a:pt x="3909" y="2251"/>
                    </a:lnTo>
                    <a:lnTo>
                      <a:pt x="3913" y="2247"/>
                    </a:lnTo>
                    <a:lnTo>
                      <a:pt x="3917" y="2244"/>
                    </a:lnTo>
                    <a:lnTo>
                      <a:pt x="3921" y="2241"/>
                    </a:lnTo>
                    <a:lnTo>
                      <a:pt x="3925" y="2237"/>
                    </a:lnTo>
                    <a:lnTo>
                      <a:pt x="3929" y="2233"/>
                    </a:lnTo>
                    <a:lnTo>
                      <a:pt x="3933" y="222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5" name="Freeform 373"/>
              <p:cNvSpPr>
                <a:spLocks/>
              </p:cNvSpPr>
              <p:nvPr/>
            </p:nvSpPr>
            <p:spPr bwMode="auto">
              <a:xfrm flipV="1">
                <a:off x="2909" y="1835"/>
                <a:ext cx="2265" cy="1032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0"/>
                  </a:cxn>
                  <a:cxn ang="0">
                    <a:pos x="499" y="3"/>
                  </a:cxn>
                  <a:cxn ang="0">
                    <a:pos x="562" y="6"/>
                  </a:cxn>
                  <a:cxn ang="0">
                    <a:pos x="625" y="14"/>
                  </a:cxn>
                  <a:cxn ang="0">
                    <a:pos x="688" y="29"/>
                  </a:cxn>
                  <a:cxn ang="0">
                    <a:pos x="751" y="59"/>
                  </a:cxn>
                  <a:cxn ang="0">
                    <a:pos x="814" y="97"/>
                  </a:cxn>
                  <a:cxn ang="0">
                    <a:pos x="877" y="151"/>
                  </a:cxn>
                  <a:cxn ang="0">
                    <a:pos x="940" y="221"/>
                  </a:cxn>
                  <a:cxn ang="0">
                    <a:pos x="1003" y="307"/>
                  </a:cxn>
                  <a:cxn ang="0">
                    <a:pos x="1066" y="408"/>
                  </a:cxn>
                  <a:cxn ang="0">
                    <a:pos x="1129" y="520"/>
                  </a:cxn>
                  <a:cxn ang="0">
                    <a:pos x="1192" y="643"/>
                  </a:cxn>
                  <a:cxn ang="0">
                    <a:pos x="1255" y="772"/>
                  </a:cxn>
                  <a:cxn ang="0">
                    <a:pos x="1318" y="905"/>
                  </a:cxn>
                  <a:cxn ang="0">
                    <a:pos x="1381" y="1037"/>
                  </a:cxn>
                  <a:cxn ang="0">
                    <a:pos x="1444" y="1167"/>
                  </a:cxn>
                  <a:cxn ang="0">
                    <a:pos x="1507" y="1289"/>
                  </a:cxn>
                  <a:cxn ang="0">
                    <a:pos x="1570" y="1403"/>
                  </a:cxn>
                  <a:cxn ang="0">
                    <a:pos x="1633" y="1506"/>
                  </a:cxn>
                  <a:cxn ang="0">
                    <a:pos x="1696" y="1593"/>
                  </a:cxn>
                  <a:cxn ang="0">
                    <a:pos x="1759" y="1665"/>
                  </a:cxn>
                  <a:cxn ang="0">
                    <a:pos x="1822" y="1722"/>
                  </a:cxn>
                  <a:cxn ang="0">
                    <a:pos x="1885" y="1761"/>
                  </a:cxn>
                  <a:cxn ang="0">
                    <a:pos x="1948" y="1784"/>
                  </a:cxn>
                  <a:cxn ang="0">
                    <a:pos x="2011" y="1790"/>
                  </a:cxn>
                  <a:cxn ang="0">
                    <a:pos x="2074" y="1781"/>
                  </a:cxn>
                  <a:cxn ang="0">
                    <a:pos x="2137" y="1755"/>
                  </a:cxn>
                  <a:cxn ang="0">
                    <a:pos x="2200" y="1718"/>
                  </a:cxn>
                  <a:cxn ang="0">
                    <a:pos x="2263" y="1669"/>
                  </a:cxn>
                  <a:cxn ang="0">
                    <a:pos x="2326" y="1609"/>
                  </a:cxn>
                  <a:cxn ang="0">
                    <a:pos x="2389" y="1540"/>
                  </a:cxn>
                  <a:cxn ang="0">
                    <a:pos x="2452" y="1465"/>
                  </a:cxn>
                  <a:cxn ang="0">
                    <a:pos x="2515" y="1384"/>
                  </a:cxn>
                  <a:cxn ang="0">
                    <a:pos x="2578" y="1298"/>
                  </a:cxn>
                  <a:cxn ang="0">
                    <a:pos x="2641" y="1210"/>
                  </a:cxn>
                  <a:cxn ang="0">
                    <a:pos x="2704" y="1121"/>
                  </a:cxn>
                  <a:cxn ang="0">
                    <a:pos x="2767" y="1035"/>
                  </a:cxn>
                  <a:cxn ang="0">
                    <a:pos x="2830" y="948"/>
                  </a:cxn>
                  <a:cxn ang="0">
                    <a:pos x="2893" y="863"/>
                  </a:cxn>
                  <a:cxn ang="0">
                    <a:pos x="2956" y="783"/>
                  </a:cxn>
                  <a:cxn ang="0">
                    <a:pos x="3019" y="706"/>
                  </a:cxn>
                  <a:cxn ang="0">
                    <a:pos x="3082" y="632"/>
                  </a:cxn>
                  <a:cxn ang="0">
                    <a:pos x="3145" y="562"/>
                  </a:cxn>
                  <a:cxn ang="0">
                    <a:pos x="3208" y="500"/>
                  </a:cxn>
                  <a:cxn ang="0">
                    <a:pos x="3271" y="441"/>
                  </a:cxn>
                  <a:cxn ang="0">
                    <a:pos x="3334" y="386"/>
                  </a:cxn>
                  <a:cxn ang="0">
                    <a:pos x="3397" y="337"/>
                  </a:cxn>
                  <a:cxn ang="0">
                    <a:pos x="3460" y="293"/>
                  </a:cxn>
                  <a:cxn ang="0">
                    <a:pos x="3523" y="255"/>
                  </a:cxn>
                  <a:cxn ang="0">
                    <a:pos x="3586" y="218"/>
                  </a:cxn>
                  <a:cxn ang="0">
                    <a:pos x="3649" y="189"/>
                  </a:cxn>
                  <a:cxn ang="0">
                    <a:pos x="3712" y="162"/>
                  </a:cxn>
                  <a:cxn ang="0">
                    <a:pos x="3775" y="137"/>
                  </a:cxn>
                  <a:cxn ang="0">
                    <a:pos x="3838" y="117"/>
                  </a:cxn>
                  <a:cxn ang="0">
                    <a:pos x="3901" y="101"/>
                  </a:cxn>
                </a:cxnLst>
                <a:rect l="0" t="0" r="r" b="b"/>
                <a:pathLst>
                  <a:path w="3933" h="1791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0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0"/>
                    </a:lnTo>
                    <a:lnTo>
                      <a:pt x="389" y="1"/>
                    </a:lnTo>
                    <a:lnTo>
                      <a:pt x="393" y="0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0"/>
                    </a:lnTo>
                    <a:lnTo>
                      <a:pt x="440" y="0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3"/>
                    </a:lnTo>
                    <a:lnTo>
                      <a:pt x="488" y="1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7"/>
                    </a:lnTo>
                    <a:lnTo>
                      <a:pt x="574" y="6"/>
                    </a:lnTo>
                    <a:lnTo>
                      <a:pt x="578" y="6"/>
                    </a:lnTo>
                    <a:lnTo>
                      <a:pt x="582" y="8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9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1"/>
                    </a:lnTo>
                    <a:lnTo>
                      <a:pt x="614" y="11"/>
                    </a:lnTo>
                    <a:lnTo>
                      <a:pt x="618" y="12"/>
                    </a:lnTo>
                    <a:lnTo>
                      <a:pt x="622" y="13"/>
                    </a:lnTo>
                    <a:lnTo>
                      <a:pt x="625" y="14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5"/>
                    </a:lnTo>
                    <a:lnTo>
                      <a:pt x="641" y="15"/>
                    </a:lnTo>
                    <a:lnTo>
                      <a:pt x="645" y="18"/>
                    </a:lnTo>
                    <a:lnTo>
                      <a:pt x="649" y="19"/>
                    </a:lnTo>
                    <a:lnTo>
                      <a:pt x="653" y="20"/>
                    </a:lnTo>
                    <a:lnTo>
                      <a:pt x="657" y="20"/>
                    </a:lnTo>
                    <a:lnTo>
                      <a:pt x="661" y="20"/>
                    </a:lnTo>
                    <a:lnTo>
                      <a:pt x="665" y="22"/>
                    </a:lnTo>
                    <a:lnTo>
                      <a:pt x="669" y="24"/>
                    </a:lnTo>
                    <a:lnTo>
                      <a:pt x="673" y="24"/>
                    </a:lnTo>
                    <a:lnTo>
                      <a:pt x="677" y="25"/>
                    </a:lnTo>
                    <a:lnTo>
                      <a:pt x="681" y="26"/>
                    </a:lnTo>
                    <a:lnTo>
                      <a:pt x="685" y="27"/>
                    </a:lnTo>
                    <a:lnTo>
                      <a:pt x="688" y="29"/>
                    </a:lnTo>
                    <a:lnTo>
                      <a:pt x="692" y="30"/>
                    </a:lnTo>
                    <a:lnTo>
                      <a:pt x="696" y="32"/>
                    </a:lnTo>
                    <a:lnTo>
                      <a:pt x="700" y="34"/>
                    </a:lnTo>
                    <a:lnTo>
                      <a:pt x="704" y="35"/>
                    </a:lnTo>
                    <a:lnTo>
                      <a:pt x="708" y="37"/>
                    </a:lnTo>
                    <a:lnTo>
                      <a:pt x="712" y="38"/>
                    </a:lnTo>
                    <a:lnTo>
                      <a:pt x="716" y="39"/>
                    </a:lnTo>
                    <a:lnTo>
                      <a:pt x="720" y="41"/>
                    </a:lnTo>
                    <a:lnTo>
                      <a:pt x="724" y="43"/>
                    </a:lnTo>
                    <a:lnTo>
                      <a:pt x="728" y="43"/>
                    </a:lnTo>
                    <a:lnTo>
                      <a:pt x="732" y="47"/>
                    </a:lnTo>
                    <a:lnTo>
                      <a:pt x="736" y="49"/>
                    </a:lnTo>
                    <a:lnTo>
                      <a:pt x="740" y="51"/>
                    </a:lnTo>
                    <a:lnTo>
                      <a:pt x="744" y="52"/>
                    </a:lnTo>
                    <a:lnTo>
                      <a:pt x="748" y="54"/>
                    </a:lnTo>
                    <a:lnTo>
                      <a:pt x="751" y="59"/>
                    </a:lnTo>
                    <a:lnTo>
                      <a:pt x="755" y="59"/>
                    </a:lnTo>
                    <a:lnTo>
                      <a:pt x="759" y="60"/>
                    </a:lnTo>
                    <a:lnTo>
                      <a:pt x="763" y="63"/>
                    </a:lnTo>
                    <a:lnTo>
                      <a:pt x="767" y="66"/>
                    </a:lnTo>
                    <a:lnTo>
                      <a:pt x="771" y="67"/>
                    </a:lnTo>
                    <a:lnTo>
                      <a:pt x="775" y="70"/>
                    </a:lnTo>
                    <a:lnTo>
                      <a:pt x="779" y="72"/>
                    </a:lnTo>
                    <a:lnTo>
                      <a:pt x="783" y="75"/>
                    </a:lnTo>
                    <a:lnTo>
                      <a:pt x="787" y="77"/>
                    </a:lnTo>
                    <a:lnTo>
                      <a:pt x="791" y="79"/>
                    </a:lnTo>
                    <a:lnTo>
                      <a:pt x="795" y="82"/>
                    </a:lnTo>
                    <a:lnTo>
                      <a:pt x="799" y="85"/>
                    </a:lnTo>
                    <a:lnTo>
                      <a:pt x="803" y="87"/>
                    </a:lnTo>
                    <a:lnTo>
                      <a:pt x="807" y="90"/>
                    </a:lnTo>
                    <a:lnTo>
                      <a:pt x="811" y="93"/>
                    </a:lnTo>
                    <a:lnTo>
                      <a:pt x="814" y="97"/>
                    </a:lnTo>
                    <a:lnTo>
                      <a:pt x="818" y="99"/>
                    </a:lnTo>
                    <a:lnTo>
                      <a:pt x="822" y="101"/>
                    </a:lnTo>
                    <a:lnTo>
                      <a:pt x="826" y="105"/>
                    </a:lnTo>
                    <a:lnTo>
                      <a:pt x="830" y="108"/>
                    </a:lnTo>
                    <a:lnTo>
                      <a:pt x="834" y="111"/>
                    </a:lnTo>
                    <a:lnTo>
                      <a:pt x="838" y="115"/>
                    </a:lnTo>
                    <a:lnTo>
                      <a:pt x="842" y="117"/>
                    </a:lnTo>
                    <a:lnTo>
                      <a:pt x="846" y="121"/>
                    </a:lnTo>
                    <a:lnTo>
                      <a:pt x="850" y="126"/>
                    </a:lnTo>
                    <a:lnTo>
                      <a:pt x="854" y="128"/>
                    </a:lnTo>
                    <a:lnTo>
                      <a:pt x="858" y="132"/>
                    </a:lnTo>
                    <a:lnTo>
                      <a:pt x="862" y="136"/>
                    </a:lnTo>
                    <a:lnTo>
                      <a:pt x="866" y="139"/>
                    </a:lnTo>
                    <a:lnTo>
                      <a:pt x="870" y="143"/>
                    </a:lnTo>
                    <a:lnTo>
                      <a:pt x="874" y="146"/>
                    </a:lnTo>
                    <a:lnTo>
                      <a:pt x="877" y="151"/>
                    </a:lnTo>
                    <a:lnTo>
                      <a:pt x="881" y="154"/>
                    </a:lnTo>
                    <a:lnTo>
                      <a:pt x="885" y="159"/>
                    </a:lnTo>
                    <a:lnTo>
                      <a:pt x="889" y="162"/>
                    </a:lnTo>
                    <a:lnTo>
                      <a:pt x="893" y="166"/>
                    </a:lnTo>
                    <a:lnTo>
                      <a:pt x="897" y="171"/>
                    </a:lnTo>
                    <a:lnTo>
                      <a:pt x="901" y="175"/>
                    </a:lnTo>
                    <a:lnTo>
                      <a:pt x="905" y="179"/>
                    </a:lnTo>
                    <a:lnTo>
                      <a:pt x="909" y="184"/>
                    </a:lnTo>
                    <a:lnTo>
                      <a:pt x="913" y="189"/>
                    </a:lnTo>
                    <a:lnTo>
                      <a:pt x="917" y="192"/>
                    </a:lnTo>
                    <a:lnTo>
                      <a:pt x="921" y="197"/>
                    </a:lnTo>
                    <a:lnTo>
                      <a:pt x="925" y="202"/>
                    </a:lnTo>
                    <a:lnTo>
                      <a:pt x="929" y="207"/>
                    </a:lnTo>
                    <a:lnTo>
                      <a:pt x="933" y="212"/>
                    </a:lnTo>
                    <a:lnTo>
                      <a:pt x="937" y="217"/>
                    </a:lnTo>
                    <a:lnTo>
                      <a:pt x="940" y="221"/>
                    </a:lnTo>
                    <a:lnTo>
                      <a:pt x="944" y="226"/>
                    </a:lnTo>
                    <a:lnTo>
                      <a:pt x="948" y="232"/>
                    </a:lnTo>
                    <a:lnTo>
                      <a:pt x="952" y="236"/>
                    </a:lnTo>
                    <a:lnTo>
                      <a:pt x="956" y="242"/>
                    </a:lnTo>
                    <a:lnTo>
                      <a:pt x="960" y="246"/>
                    </a:lnTo>
                    <a:lnTo>
                      <a:pt x="964" y="252"/>
                    </a:lnTo>
                    <a:lnTo>
                      <a:pt x="968" y="258"/>
                    </a:lnTo>
                    <a:lnTo>
                      <a:pt x="972" y="262"/>
                    </a:lnTo>
                    <a:lnTo>
                      <a:pt x="976" y="268"/>
                    </a:lnTo>
                    <a:lnTo>
                      <a:pt x="980" y="273"/>
                    </a:lnTo>
                    <a:lnTo>
                      <a:pt x="984" y="279"/>
                    </a:lnTo>
                    <a:lnTo>
                      <a:pt x="988" y="285"/>
                    </a:lnTo>
                    <a:lnTo>
                      <a:pt x="992" y="290"/>
                    </a:lnTo>
                    <a:lnTo>
                      <a:pt x="996" y="296"/>
                    </a:lnTo>
                    <a:lnTo>
                      <a:pt x="999" y="302"/>
                    </a:lnTo>
                    <a:lnTo>
                      <a:pt x="1003" y="307"/>
                    </a:lnTo>
                    <a:lnTo>
                      <a:pt x="1007" y="312"/>
                    </a:lnTo>
                    <a:lnTo>
                      <a:pt x="1011" y="319"/>
                    </a:lnTo>
                    <a:lnTo>
                      <a:pt x="1015" y="325"/>
                    </a:lnTo>
                    <a:lnTo>
                      <a:pt x="1019" y="331"/>
                    </a:lnTo>
                    <a:lnTo>
                      <a:pt x="1023" y="336"/>
                    </a:lnTo>
                    <a:lnTo>
                      <a:pt x="1027" y="343"/>
                    </a:lnTo>
                    <a:lnTo>
                      <a:pt x="1031" y="349"/>
                    </a:lnTo>
                    <a:lnTo>
                      <a:pt x="1035" y="357"/>
                    </a:lnTo>
                    <a:lnTo>
                      <a:pt x="1039" y="363"/>
                    </a:lnTo>
                    <a:lnTo>
                      <a:pt x="1043" y="368"/>
                    </a:lnTo>
                    <a:lnTo>
                      <a:pt x="1047" y="375"/>
                    </a:lnTo>
                    <a:lnTo>
                      <a:pt x="1051" y="383"/>
                    </a:lnTo>
                    <a:lnTo>
                      <a:pt x="1055" y="389"/>
                    </a:lnTo>
                    <a:lnTo>
                      <a:pt x="1059" y="394"/>
                    </a:lnTo>
                    <a:lnTo>
                      <a:pt x="1062" y="402"/>
                    </a:lnTo>
                    <a:lnTo>
                      <a:pt x="1066" y="408"/>
                    </a:lnTo>
                    <a:lnTo>
                      <a:pt x="1070" y="414"/>
                    </a:lnTo>
                    <a:lnTo>
                      <a:pt x="1074" y="421"/>
                    </a:lnTo>
                    <a:lnTo>
                      <a:pt x="1078" y="428"/>
                    </a:lnTo>
                    <a:lnTo>
                      <a:pt x="1082" y="434"/>
                    </a:lnTo>
                    <a:lnTo>
                      <a:pt x="1086" y="442"/>
                    </a:lnTo>
                    <a:lnTo>
                      <a:pt x="1090" y="449"/>
                    </a:lnTo>
                    <a:lnTo>
                      <a:pt x="1094" y="455"/>
                    </a:lnTo>
                    <a:lnTo>
                      <a:pt x="1098" y="463"/>
                    </a:lnTo>
                    <a:lnTo>
                      <a:pt x="1102" y="470"/>
                    </a:lnTo>
                    <a:lnTo>
                      <a:pt x="1106" y="477"/>
                    </a:lnTo>
                    <a:lnTo>
                      <a:pt x="1110" y="485"/>
                    </a:lnTo>
                    <a:lnTo>
                      <a:pt x="1114" y="491"/>
                    </a:lnTo>
                    <a:lnTo>
                      <a:pt x="1118" y="498"/>
                    </a:lnTo>
                    <a:lnTo>
                      <a:pt x="1122" y="506"/>
                    </a:lnTo>
                    <a:lnTo>
                      <a:pt x="1125" y="512"/>
                    </a:lnTo>
                    <a:lnTo>
                      <a:pt x="1129" y="520"/>
                    </a:lnTo>
                    <a:lnTo>
                      <a:pt x="1133" y="528"/>
                    </a:lnTo>
                    <a:lnTo>
                      <a:pt x="1137" y="535"/>
                    </a:lnTo>
                    <a:lnTo>
                      <a:pt x="1141" y="543"/>
                    </a:lnTo>
                    <a:lnTo>
                      <a:pt x="1145" y="550"/>
                    </a:lnTo>
                    <a:lnTo>
                      <a:pt x="1149" y="557"/>
                    </a:lnTo>
                    <a:lnTo>
                      <a:pt x="1153" y="565"/>
                    </a:lnTo>
                    <a:lnTo>
                      <a:pt x="1157" y="572"/>
                    </a:lnTo>
                    <a:lnTo>
                      <a:pt x="1161" y="581"/>
                    </a:lnTo>
                    <a:lnTo>
                      <a:pt x="1165" y="589"/>
                    </a:lnTo>
                    <a:lnTo>
                      <a:pt x="1169" y="596"/>
                    </a:lnTo>
                    <a:lnTo>
                      <a:pt x="1173" y="603"/>
                    </a:lnTo>
                    <a:lnTo>
                      <a:pt x="1177" y="612"/>
                    </a:lnTo>
                    <a:lnTo>
                      <a:pt x="1181" y="619"/>
                    </a:lnTo>
                    <a:lnTo>
                      <a:pt x="1185" y="625"/>
                    </a:lnTo>
                    <a:lnTo>
                      <a:pt x="1188" y="635"/>
                    </a:lnTo>
                    <a:lnTo>
                      <a:pt x="1192" y="643"/>
                    </a:lnTo>
                    <a:lnTo>
                      <a:pt x="1196" y="651"/>
                    </a:lnTo>
                    <a:lnTo>
                      <a:pt x="1200" y="658"/>
                    </a:lnTo>
                    <a:lnTo>
                      <a:pt x="1204" y="667"/>
                    </a:lnTo>
                    <a:lnTo>
                      <a:pt x="1208" y="675"/>
                    </a:lnTo>
                    <a:lnTo>
                      <a:pt x="1212" y="683"/>
                    </a:lnTo>
                    <a:lnTo>
                      <a:pt x="1216" y="692"/>
                    </a:lnTo>
                    <a:lnTo>
                      <a:pt x="1220" y="698"/>
                    </a:lnTo>
                    <a:lnTo>
                      <a:pt x="1224" y="706"/>
                    </a:lnTo>
                    <a:lnTo>
                      <a:pt x="1228" y="715"/>
                    </a:lnTo>
                    <a:lnTo>
                      <a:pt x="1232" y="722"/>
                    </a:lnTo>
                    <a:lnTo>
                      <a:pt x="1236" y="730"/>
                    </a:lnTo>
                    <a:lnTo>
                      <a:pt x="1240" y="739"/>
                    </a:lnTo>
                    <a:lnTo>
                      <a:pt x="1244" y="747"/>
                    </a:lnTo>
                    <a:lnTo>
                      <a:pt x="1248" y="755"/>
                    </a:lnTo>
                    <a:lnTo>
                      <a:pt x="1251" y="763"/>
                    </a:lnTo>
                    <a:lnTo>
                      <a:pt x="1255" y="772"/>
                    </a:lnTo>
                    <a:lnTo>
                      <a:pt x="1259" y="780"/>
                    </a:lnTo>
                    <a:lnTo>
                      <a:pt x="1263" y="788"/>
                    </a:lnTo>
                    <a:lnTo>
                      <a:pt x="1267" y="797"/>
                    </a:lnTo>
                    <a:lnTo>
                      <a:pt x="1271" y="805"/>
                    </a:lnTo>
                    <a:lnTo>
                      <a:pt x="1275" y="813"/>
                    </a:lnTo>
                    <a:lnTo>
                      <a:pt x="1279" y="821"/>
                    </a:lnTo>
                    <a:lnTo>
                      <a:pt x="1283" y="829"/>
                    </a:lnTo>
                    <a:lnTo>
                      <a:pt x="1287" y="837"/>
                    </a:lnTo>
                    <a:lnTo>
                      <a:pt x="1291" y="847"/>
                    </a:lnTo>
                    <a:lnTo>
                      <a:pt x="1295" y="855"/>
                    </a:lnTo>
                    <a:lnTo>
                      <a:pt x="1299" y="864"/>
                    </a:lnTo>
                    <a:lnTo>
                      <a:pt x="1303" y="871"/>
                    </a:lnTo>
                    <a:lnTo>
                      <a:pt x="1307" y="880"/>
                    </a:lnTo>
                    <a:lnTo>
                      <a:pt x="1311" y="888"/>
                    </a:lnTo>
                    <a:lnTo>
                      <a:pt x="1314" y="897"/>
                    </a:lnTo>
                    <a:lnTo>
                      <a:pt x="1318" y="905"/>
                    </a:lnTo>
                    <a:lnTo>
                      <a:pt x="1322" y="912"/>
                    </a:lnTo>
                    <a:lnTo>
                      <a:pt x="1326" y="921"/>
                    </a:lnTo>
                    <a:lnTo>
                      <a:pt x="1330" y="930"/>
                    </a:lnTo>
                    <a:lnTo>
                      <a:pt x="1334" y="938"/>
                    </a:lnTo>
                    <a:lnTo>
                      <a:pt x="1338" y="946"/>
                    </a:lnTo>
                    <a:lnTo>
                      <a:pt x="1342" y="954"/>
                    </a:lnTo>
                    <a:lnTo>
                      <a:pt x="1346" y="963"/>
                    </a:lnTo>
                    <a:lnTo>
                      <a:pt x="1350" y="970"/>
                    </a:lnTo>
                    <a:lnTo>
                      <a:pt x="1354" y="979"/>
                    </a:lnTo>
                    <a:lnTo>
                      <a:pt x="1358" y="987"/>
                    </a:lnTo>
                    <a:lnTo>
                      <a:pt x="1362" y="996"/>
                    </a:lnTo>
                    <a:lnTo>
                      <a:pt x="1366" y="1003"/>
                    </a:lnTo>
                    <a:lnTo>
                      <a:pt x="1370" y="1012"/>
                    </a:lnTo>
                    <a:lnTo>
                      <a:pt x="1374" y="1020"/>
                    </a:lnTo>
                    <a:lnTo>
                      <a:pt x="1377" y="1028"/>
                    </a:lnTo>
                    <a:lnTo>
                      <a:pt x="1381" y="1037"/>
                    </a:lnTo>
                    <a:lnTo>
                      <a:pt x="1385" y="1045"/>
                    </a:lnTo>
                    <a:lnTo>
                      <a:pt x="1389" y="1055"/>
                    </a:lnTo>
                    <a:lnTo>
                      <a:pt x="1393" y="1061"/>
                    </a:lnTo>
                    <a:lnTo>
                      <a:pt x="1397" y="1070"/>
                    </a:lnTo>
                    <a:lnTo>
                      <a:pt x="1401" y="1078"/>
                    </a:lnTo>
                    <a:lnTo>
                      <a:pt x="1405" y="1086"/>
                    </a:lnTo>
                    <a:lnTo>
                      <a:pt x="1409" y="1094"/>
                    </a:lnTo>
                    <a:lnTo>
                      <a:pt x="1413" y="1103"/>
                    </a:lnTo>
                    <a:lnTo>
                      <a:pt x="1417" y="1110"/>
                    </a:lnTo>
                    <a:lnTo>
                      <a:pt x="1421" y="1118"/>
                    </a:lnTo>
                    <a:lnTo>
                      <a:pt x="1425" y="1127"/>
                    </a:lnTo>
                    <a:lnTo>
                      <a:pt x="1429" y="1134"/>
                    </a:lnTo>
                    <a:lnTo>
                      <a:pt x="1433" y="1143"/>
                    </a:lnTo>
                    <a:lnTo>
                      <a:pt x="1437" y="1151"/>
                    </a:lnTo>
                    <a:lnTo>
                      <a:pt x="1440" y="1159"/>
                    </a:lnTo>
                    <a:lnTo>
                      <a:pt x="1444" y="1167"/>
                    </a:lnTo>
                    <a:lnTo>
                      <a:pt x="1448" y="1174"/>
                    </a:lnTo>
                    <a:lnTo>
                      <a:pt x="1452" y="1183"/>
                    </a:lnTo>
                    <a:lnTo>
                      <a:pt x="1456" y="1190"/>
                    </a:lnTo>
                    <a:lnTo>
                      <a:pt x="1460" y="1198"/>
                    </a:lnTo>
                    <a:lnTo>
                      <a:pt x="1464" y="1206"/>
                    </a:lnTo>
                    <a:lnTo>
                      <a:pt x="1468" y="1213"/>
                    </a:lnTo>
                    <a:lnTo>
                      <a:pt x="1472" y="1221"/>
                    </a:lnTo>
                    <a:lnTo>
                      <a:pt x="1476" y="1230"/>
                    </a:lnTo>
                    <a:lnTo>
                      <a:pt x="1480" y="1237"/>
                    </a:lnTo>
                    <a:lnTo>
                      <a:pt x="1484" y="1245"/>
                    </a:lnTo>
                    <a:lnTo>
                      <a:pt x="1488" y="1251"/>
                    </a:lnTo>
                    <a:lnTo>
                      <a:pt x="1492" y="1259"/>
                    </a:lnTo>
                    <a:lnTo>
                      <a:pt x="1496" y="1266"/>
                    </a:lnTo>
                    <a:lnTo>
                      <a:pt x="1499" y="1275"/>
                    </a:lnTo>
                    <a:lnTo>
                      <a:pt x="1503" y="1281"/>
                    </a:lnTo>
                    <a:lnTo>
                      <a:pt x="1507" y="1289"/>
                    </a:lnTo>
                    <a:lnTo>
                      <a:pt x="1511" y="1297"/>
                    </a:lnTo>
                    <a:lnTo>
                      <a:pt x="1515" y="1305"/>
                    </a:lnTo>
                    <a:lnTo>
                      <a:pt x="1519" y="1312"/>
                    </a:lnTo>
                    <a:lnTo>
                      <a:pt x="1523" y="1318"/>
                    </a:lnTo>
                    <a:lnTo>
                      <a:pt x="1527" y="1326"/>
                    </a:lnTo>
                    <a:lnTo>
                      <a:pt x="1531" y="1333"/>
                    </a:lnTo>
                    <a:lnTo>
                      <a:pt x="1535" y="1340"/>
                    </a:lnTo>
                    <a:lnTo>
                      <a:pt x="1539" y="1347"/>
                    </a:lnTo>
                    <a:lnTo>
                      <a:pt x="1543" y="1354"/>
                    </a:lnTo>
                    <a:lnTo>
                      <a:pt x="1547" y="1362"/>
                    </a:lnTo>
                    <a:lnTo>
                      <a:pt x="1551" y="1368"/>
                    </a:lnTo>
                    <a:lnTo>
                      <a:pt x="1555" y="1376"/>
                    </a:lnTo>
                    <a:lnTo>
                      <a:pt x="1559" y="1383"/>
                    </a:lnTo>
                    <a:lnTo>
                      <a:pt x="1562" y="1389"/>
                    </a:lnTo>
                    <a:lnTo>
                      <a:pt x="1566" y="1396"/>
                    </a:lnTo>
                    <a:lnTo>
                      <a:pt x="1570" y="1403"/>
                    </a:lnTo>
                    <a:lnTo>
                      <a:pt x="1574" y="1409"/>
                    </a:lnTo>
                    <a:lnTo>
                      <a:pt x="1578" y="1415"/>
                    </a:lnTo>
                    <a:lnTo>
                      <a:pt x="1582" y="1422"/>
                    </a:lnTo>
                    <a:lnTo>
                      <a:pt x="1586" y="1431"/>
                    </a:lnTo>
                    <a:lnTo>
                      <a:pt x="1590" y="1436"/>
                    </a:lnTo>
                    <a:lnTo>
                      <a:pt x="1594" y="1444"/>
                    </a:lnTo>
                    <a:lnTo>
                      <a:pt x="1598" y="1448"/>
                    </a:lnTo>
                    <a:lnTo>
                      <a:pt x="1602" y="1456"/>
                    </a:lnTo>
                    <a:lnTo>
                      <a:pt x="1606" y="1462"/>
                    </a:lnTo>
                    <a:lnTo>
                      <a:pt x="1610" y="1469"/>
                    </a:lnTo>
                    <a:lnTo>
                      <a:pt x="1614" y="1476"/>
                    </a:lnTo>
                    <a:lnTo>
                      <a:pt x="1618" y="1481"/>
                    </a:lnTo>
                    <a:lnTo>
                      <a:pt x="1622" y="1486"/>
                    </a:lnTo>
                    <a:lnTo>
                      <a:pt x="1625" y="1493"/>
                    </a:lnTo>
                    <a:lnTo>
                      <a:pt x="1629" y="1499"/>
                    </a:lnTo>
                    <a:lnTo>
                      <a:pt x="1633" y="1506"/>
                    </a:lnTo>
                    <a:lnTo>
                      <a:pt x="1637" y="1512"/>
                    </a:lnTo>
                    <a:lnTo>
                      <a:pt x="1641" y="1516"/>
                    </a:lnTo>
                    <a:lnTo>
                      <a:pt x="1645" y="1522"/>
                    </a:lnTo>
                    <a:lnTo>
                      <a:pt x="1649" y="1528"/>
                    </a:lnTo>
                    <a:lnTo>
                      <a:pt x="1653" y="1533"/>
                    </a:lnTo>
                    <a:lnTo>
                      <a:pt x="1657" y="1540"/>
                    </a:lnTo>
                    <a:lnTo>
                      <a:pt x="1661" y="1545"/>
                    </a:lnTo>
                    <a:lnTo>
                      <a:pt x="1665" y="1550"/>
                    </a:lnTo>
                    <a:lnTo>
                      <a:pt x="1669" y="1555"/>
                    </a:lnTo>
                    <a:lnTo>
                      <a:pt x="1673" y="1561"/>
                    </a:lnTo>
                    <a:lnTo>
                      <a:pt x="1677" y="1568"/>
                    </a:lnTo>
                    <a:lnTo>
                      <a:pt x="1681" y="1572"/>
                    </a:lnTo>
                    <a:lnTo>
                      <a:pt x="1685" y="1577"/>
                    </a:lnTo>
                    <a:lnTo>
                      <a:pt x="1688" y="1582"/>
                    </a:lnTo>
                    <a:lnTo>
                      <a:pt x="1692" y="1588"/>
                    </a:lnTo>
                    <a:lnTo>
                      <a:pt x="1696" y="1593"/>
                    </a:lnTo>
                    <a:lnTo>
                      <a:pt x="1700" y="1598"/>
                    </a:lnTo>
                    <a:lnTo>
                      <a:pt x="1704" y="1603"/>
                    </a:lnTo>
                    <a:lnTo>
                      <a:pt x="1708" y="1608"/>
                    </a:lnTo>
                    <a:lnTo>
                      <a:pt x="1712" y="1612"/>
                    </a:lnTo>
                    <a:lnTo>
                      <a:pt x="1716" y="1616"/>
                    </a:lnTo>
                    <a:lnTo>
                      <a:pt x="1720" y="1622"/>
                    </a:lnTo>
                    <a:lnTo>
                      <a:pt x="1724" y="1626"/>
                    </a:lnTo>
                    <a:lnTo>
                      <a:pt x="1728" y="1631"/>
                    </a:lnTo>
                    <a:lnTo>
                      <a:pt x="1732" y="1635"/>
                    </a:lnTo>
                    <a:lnTo>
                      <a:pt x="1736" y="1639"/>
                    </a:lnTo>
                    <a:lnTo>
                      <a:pt x="1740" y="1644"/>
                    </a:lnTo>
                    <a:lnTo>
                      <a:pt x="1744" y="1648"/>
                    </a:lnTo>
                    <a:lnTo>
                      <a:pt x="1748" y="1654"/>
                    </a:lnTo>
                    <a:lnTo>
                      <a:pt x="1751" y="1657"/>
                    </a:lnTo>
                    <a:lnTo>
                      <a:pt x="1755" y="1661"/>
                    </a:lnTo>
                    <a:lnTo>
                      <a:pt x="1759" y="1665"/>
                    </a:lnTo>
                    <a:lnTo>
                      <a:pt x="1763" y="1670"/>
                    </a:lnTo>
                    <a:lnTo>
                      <a:pt x="1767" y="1674"/>
                    </a:lnTo>
                    <a:lnTo>
                      <a:pt x="1771" y="1677"/>
                    </a:lnTo>
                    <a:lnTo>
                      <a:pt x="1775" y="1680"/>
                    </a:lnTo>
                    <a:lnTo>
                      <a:pt x="1779" y="1685"/>
                    </a:lnTo>
                    <a:lnTo>
                      <a:pt x="1783" y="1687"/>
                    </a:lnTo>
                    <a:lnTo>
                      <a:pt x="1787" y="1691"/>
                    </a:lnTo>
                    <a:lnTo>
                      <a:pt x="1791" y="1695"/>
                    </a:lnTo>
                    <a:lnTo>
                      <a:pt x="1795" y="1699"/>
                    </a:lnTo>
                    <a:lnTo>
                      <a:pt x="1799" y="1701"/>
                    </a:lnTo>
                    <a:lnTo>
                      <a:pt x="1803" y="1705"/>
                    </a:lnTo>
                    <a:lnTo>
                      <a:pt x="1807" y="1709"/>
                    </a:lnTo>
                    <a:lnTo>
                      <a:pt x="1811" y="1712"/>
                    </a:lnTo>
                    <a:lnTo>
                      <a:pt x="1814" y="1715"/>
                    </a:lnTo>
                    <a:lnTo>
                      <a:pt x="1818" y="1718"/>
                    </a:lnTo>
                    <a:lnTo>
                      <a:pt x="1822" y="1722"/>
                    </a:lnTo>
                    <a:lnTo>
                      <a:pt x="1826" y="1725"/>
                    </a:lnTo>
                    <a:lnTo>
                      <a:pt x="1830" y="1728"/>
                    </a:lnTo>
                    <a:lnTo>
                      <a:pt x="1834" y="1730"/>
                    </a:lnTo>
                    <a:lnTo>
                      <a:pt x="1838" y="1733"/>
                    </a:lnTo>
                    <a:lnTo>
                      <a:pt x="1842" y="1735"/>
                    </a:lnTo>
                    <a:lnTo>
                      <a:pt x="1846" y="1739"/>
                    </a:lnTo>
                    <a:lnTo>
                      <a:pt x="1850" y="1741"/>
                    </a:lnTo>
                    <a:lnTo>
                      <a:pt x="1854" y="1745"/>
                    </a:lnTo>
                    <a:lnTo>
                      <a:pt x="1858" y="1745"/>
                    </a:lnTo>
                    <a:lnTo>
                      <a:pt x="1862" y="1747"/>
                    </a:lnTo>
                    <a:lnTo>
                      <a:pt x="1866" y="1750"/>
                    </a:lnTo>
                    <a:lnTo>
                      <a:pt x="1870" y="1754"/>
                    </a:lnTo>
                    <a:lnTo>
                      <a:pt x="1874" y="1755"/>
                    </a:lnTo>
                    <a:lnTo>
                      <a:pt x="1877" y="1757"/>
                    </a:lnTo>
                    <a:lnTo>
                      <a:pt x="1881" y="1759"/>
                    </a:lnTo>
                    <a:lnTo>
                      <a:pt x="1885" y="1761"/>
                    </a:lnTo>
                    <a:lnTo>
                      <a:pt x="1889" y="1764"/>
                    </a:lnTo>
                    <a:lnTo>
                      <a:pt x="1893" y="1766"/>
                    </a:lnTo>
                    <a:lnTo>
                      <a:pt x="1897" y="1767"/>
                    </a:lnTo>
                    <a:lnTo>
                      <a:pt x="1901" y="1768"/>
                    </a:lnTo>
                    <a:lnTo>
                      <a:pt x="1905" y="1770"/>
                    </a:lnTo>
                    <a:lnTo>
                      <a:pt x="1909" y="1772"/>
                    </a:lnTo>
                    <a:lnTo>
                      <a:pt x="1913" y="1774"/>
                    </a:lnTo>
                    <a:lnTo>
                      <a:pt x="1917" y="1774"/>
                    </a:lnTo>
                    <a:lnTo>
                      <a:pt x="1921" y="1776"/>
                    </a:lnTo>
                    <a:lnTo>
                      <a:pt x="1925" y="1777"/>
                    </a:lnTo>
                    <a:lnTo>
                      <a:pt x="1929" y="1777"/>
                    </a:lnTo>
                    <a:lnTo>
                      <a:pt x="1933" y="1781"/>
                    </a:lnTo>
                    <a:lnTo>
                      <a:pt x="1937" y="1782"/>
                    </a:lnTo>
                    <a:lnTo>
                      <a:pt x="1940" y="1782"/>
                    </a:lnTo>
                    <a:lnTo>
                      <a:pt x="1944" y="1782"/>
                    </a:lnTo>
                    <a:lnTo>
                      <a:pt x="1948" y="1784"/>
                    </a:lnTo>
                    <a:lnTo>
                      <a:pt x="1952" y="1785"/>
                    </a:lnTo>
                    <a:lnTo>
                      <a:pt x="1956" y="1784"/>
                    </a:lnTo>
                    <a:lnTo>
                      <a:pt x="1960" y="1786"/>
                    </a:lnTo>
                    <a:lnTo>
                      <a:pt x="1964" y="1787"/>
                    </a:lnTo>
                    <a:lnTo>
                      <a:pt x="1968" y="1786"/>
                    </a:lnTo>
                    <a:lnTo>
                      <a:pt x="1972" y="1787"/>
                    </a:lnTo>
                    <a:lnTo>
                      <a:pt x="1976" y="1788"/>
                    </a:lnTo>
                    <a:lnTo>
                      <a:pt x="1980" y="1789"/>
                    </a:lnTo>
                    <a:lnTo>
                      <a:pt x="1984" y="1789"/>
                    </a:lnTo>
                    <a:lnTo>
                      <a:pt x="1988" y="1789"/>
                    </a:lnTo>
                    <a:lnTo>
                      <a:pt x="1992" y="1789"/>
                    </a:lnTo>
                    <a:lnTo>
                      <a:pt x="1996" y="1790"/>
                    </a:lnTo>
                    <a:lnTo>
                      <a:pt x="1999" y="1790"/>
                    </a:lnTo>
                    <a:lnTo>
                      <a:pt x="2003" y="1791"/>
                    </a:lnTo>
                    <a:lnTo>
                      <a:pt x="2007" y="1790"/>
                    </a:lnTo>
                    <a:lnTo>
                      <a:pt x="2011" y="1790"/>
                    </a:lnTo>
                    <a:lnTo>
                      <a:pt x="2015" y="1790"/>
                    </a:lnTo>
                    <a:lnTo>
                      <a:pt x="2019" y="1789"/>
                    </a:lnTo>
                    <a:lnTo>
                      <a:pt x="2023" y="1789"/>
                    </a:lnTo>
                    <a:lnTo>
                      <a:pt x="2027" y="1789"/>
                    </a:lnTo>
                    <a:lnTo>
                      <a:pt x="2031" y="1789"/>
                    </a:lnTo>
                    <a:lnTo>
                      <a:pt x="2035" y="1787"/>
                    </a:lnTo>
                    <a:lnTo>
                      <a:pt x="2039" y="1788"/>
                    </a:lnTo>
                    <a:lnTo>
                      <a:pt x="2043" y="1787"/>
                    </a:lnTo>
                    <a:lnTo>
                      <a:pt x="2047" y="1786"/>
                    </a:lnTo>
                    <a:lnTo>
                      <a:pt x="2051" y="1786"/>
                    </a:lnTo>
                    <a:lnTo>
                      <a:pt x="2055" y="1784"/>
                    </a:lnTo>
                    <a:lnTo>
                      <a:pt x="2059" y="1784"/>
                    </a:lnTo>
                    <a:lnTo>
                      <a:pt x="2062" y="1782"/>
                    </a:lnTo>
                    <a:lnTo>
                      <a:pt x="2066" y="1782"/>
                    </a:lnTo>
                    <a:lnTo>
                      <a:pt x="2070" y="1782"/>
                    </a:lnTo>
                    <a:lnTo>
                      <a:pt x="2074" y="1781"/>
                    </a:lnTo>
                    <a:lnTo>
                      <a:pt x="2078" y="1779"/>
                    </a:lnTo>
                    <a:lnTo>
                      <a:pt x="2082" y="1777"/>
                    </a:lnTo>
                    <a:lnTo>
                      <a:pt x="2086" y="1776"/>
                    </a:lnTo>
                    <a:lnTo>
                      <a:pt x="2090" y="1775"/>
                    </a:lnTo>
                    <a:lnTo>
                      <a:pt x="2094" y="1773"/>
                    </a:lnTo>
                    <a:lnTo>
                      <a:pt x="2098" y="1773"/>
                    </a:lnTo>
                    <a:lnTo>
                      <a:pt x="2102" y="1771"/>
                    </a:lnTo>
                    <a:lnTo>
                      <a:pt x="2106" y="1770"/>
                    </a:lnTo>
                    <a:lnTo>
                      <a:pt x="2110" y="1769"/>
                    </a:lnTo>
                    <a:lnTo>
                      <a:pt x="2114" y="1768"/>
                    </a:lnTo>
                    <a:lnTo>
                      <a:pt x="2118" y="1764"/>
                    </a:lnTo>
                    <a:lnTo>
                      <a:pt x="2122" y="1764"/>
                    </a:lnTo>
                    <a:lnTo>
                      <a:pt x="2125" y="1761"/>
                    </a:lnTo>
                    <a:lnTo>
                      <a:pt x="2129" y="1760"/>
                    </a:lnTo>
                    <a:lnTo>
                      <a:pt x="2133" y="1757"/>
                    </a:lnTo>
                    <a:lnTo>
                      <a:pt x="2137" y="1755"/>
                    </a:lnTo>
                    <a:lnTo>
                      <a:pt x="2141" y="1754"/>
                    </a:lnTo>
                    <a:lnTo>
                      <a:pt x="2145" y="1753"/>
                    </a:lnTo>
                    <a:lnTo>
                      <a:pt x="2149" y="1750"/>
                    </a:lnTo>
                    <a:lnTo>
                      <a:pt x="2153" y="1747"/>
                    </a:lnTo>
                    <a:lnTo>
                      <a:pt x="2157" y="1746"/>
                    </a:lnTo>
                    <a:lnTo>
                      <a:pt x="2161" y="1744"/>
                    </a:lnTo>
                    <a:lnTo>
                      <a:pt x="2165" y="1741"/>
                    </a:lnTo>
                    <a:lnTo>
                      <a:pt x="2169" y="1738"/>
                    </a:lnTo>
                    <a:lnTo>
                      <a:pt x="2173" y="1736"/>
                    </a:lnTo>
                    <a:lnTo>
                      <a:pt x="2177" y="1734"/>
                    </a:lnTo>
                    <a:lnTo>
                      <a:pt x="2181" y="1732"/>
                    </a:lnTo>
                    <a:lnTo>
                      <a:pt x="2185" y="1728"/>
                    </a:lnTo>
                    <a:lnTo>
                      <a:pt x="2188" y="1726"/>
                    </a:lnTo>
                    <a:lnTo>
                      <a:pt x="2192" y="1724"/>
                    </a:lnTo>
                    <a:lnTo>
                      <a:pt x="2196" y="1721"/>
                    </a:lnTo>
                    <a:lnTo>
                      <a:pt x="2200" y="1718"/>
                    </a:lnTo>
                    <a:lnTo>
                      <a:pt x="2204" y="1715"/>
                    </a:lnTo>
                    <a:lnTo>
                      <a:pt x="2208" y="1713"/>
                    </a:lnTo>
                    <a:lnTo>
                      <a:pt x="2212" y="1710"/>
                    </a:lnTo>
                    <a:lnTo>
                      <a:pt x="2216" y="1707"/>
                    </a:lnTo>
                    <a:lnTo>
                      <a:pt x="2220" y="1704"/>
                    </a:lnTo>
                    <a:lnTo>
                      <a:pt x="2224" y="1701"/>
                    </a:lnTo>
                    <a:lnTo>
                      <a:pt x="2228" y="1699"/>
                    </a:lnTo>
                    <a:lnTo>
                      <a:pt x="2232" y="1695"/>
                    </a:lnTo>
                    <a:lnTo>
                      <a:pt x="2236" y="1691"/>
                    </a:lnTo>
                    <a:lnTo>
                      <a:pt x="2240" y="1689"/>
                    </a:lnTo>
                    <a:lnTo>
                      <a:pt x="2244" y="1685"/>
                    </a:lnTo>
                    <a:lnTo>
                      <a:pt x="2248" y="1683"/>
                    </a:lnTo>
                    <a:lnTo>
                      <a:pt x="2251" y="1680"/>
                    </a:lnTo>
                    <a:lnTo>
                      <a:pt x="2255" y="1676"/>
                    </a:lnTo>
                    <a:lnTo>
                      <a:pt x="2259" y="1672"/>
                    </a:lnTo>
                    <a:lnTo>
                      <a:pt x="2263" y="1669"/>
                    </a:lnTo>
                    <a:lnTo>
                      <a:pt x="2267" y="1666"/>
                    </a:lnTo>
                    <a:lnTo>
                      <a:pt x="2271" y="1663"/>
                    </a:lnTo>
                    <a:lnTo>
                      <a:pt x="2275" y="1659"/>
                    </a:lnTo>
                    <a:lnTo>
                      <a:pt x="2279" y="1655"/>
                    </a:lnTo>
                    <a:lnTo>
                      <a:pt x="2283" y="1651"/>
                    </a:lnTo>
                    <a:lnTo>
                      <a:pt x="2287" y="1647"/>
                    </a:lnTo>
                    <a:lnTo>
                      <a:pt x="2291" y="1644"/>
                    </a:lnTo>
                    <a:lnTo>
                      <a:pt x="2295" y="1641"/>
                    </a:lnTo>
                    <a:lnTo>
                      <a:pt x="2299" y="1638"/>
                    </a:lnTo>
                    <a:lnTo>
                      <a:pt x="2303" y="1633"/>
                    </a:lnTo>
                    <a:lnTo>
                      <a:pt x="2307" y="1629"/>
                    </a:lnTo>
                    <a:lnTo>
                      <a:pt x="2311" y="1626"/>
                    </a:lnTo>
                    <a:lnTo>
                      <a:pt x="2314" y="1621"/>
                    </a:lnTo>
                    <a:lnTo>
                      <a:pt x="2318" y="1618"/>
                    </a:lnTo>
                    <a:lnTo>
                      <a:pt x="2322" y="1613"/>
                    </a:lnTo>
                    <a:lnTo>
                      <a:pt x="2326" y="1609"/>
                    </a:lnTo>
                    <a:lnTo>
                      <a:pt x="2330" y="1606"/>
                    </a:lnTo>
                    <a:lnTo>
                      <a:pt x="2334" y="1601"/>
                    </a:lnTo>
                    <a:lnTo>
                      <a:pt x="2338" y="1597"/>
                    </a:lnTo>
                    <a:lnTo>
                      <a:pt x="2342" y="1592"/>
                    </a:lnTo>
                    <a:lnTo>
                      <a:pt x="2346" y="1588"/>
                    </a:lnTo>
                    <a:lnTo>
                      <a:pt x="2350" y="1584"/>
                    </a:lnTo>
                    <a:lnTo>
                      <a:pt x="2354" y="1580"/>
                    </a:lnTo>
                    <a:lnTo>
                      <a:pt x="2358" y="1575"/>
                    </a:lnTo>
                    <a:lnTo>
                      <a:pt x="2362" y="1571"/>
                    </a:lnTo>
                    <a:lnTo>
                      <a:pt x="2366" y="1567"/>
                    </a:lnTo>
                    <a:lnTo>
                      <a:pt x="2370" y="1563"/>
                    </a:lnTo>
                    <a:lnTo>
                      <a:pt x="2374" y="1557"/>
                    </a:lnTo>
                    <a:lnTo>
                      <a:pt x="2377" y="1555"/>
                    </a:lnTo>
                    <a:lnTo>
                      <a:pt x="2381" y="1549"/>
                    </a:lnTo>
                    <a:lnTo>
                      <a:pt x="2385" y="1545"/>
                    </a:lnTo>
                    <a:lnTo>
                      <a:pt x="2389" y="1540"/>
                    </a:lnTo>
                    <a:lnTo>
                      <a:pt x="2393" y="1536"/>
                    </a:lnTo>
                    <a:lnTo>
                      <a:pt x="2397" y="1531"/>
                    </a:lnTo>
                    <a:lnTo>
                      <a:pt x="2401" y="1527"/>
                    </a:lnTo>
                    <a:lnTo>
                      <a:pt x="2405" y="1521"/>
                    </a:lnTo>
                    <a:lnTo>
                      <a:pt x="2409" y="1517"/>
                    </a:lnTo>
                    <a:lnTo>
                      <a:pt x="2413" y="1511"/>
                    </a:lnTo>
                    <a:lnTo>
                      <a:pt x="2417" y="1508"/>
                    </a:lnTo>
                    <a:lnTo>
                      <a:pt x="2421" y="1503"/>
                    </a:lnTo>
                    <a:lnTo>
                      <a:pt x="2425" y="1497"/>
                    </a:lnTo>
                    <a:lnTo>
                      <a:pt x="2429" y="1493"/>
                    </a:lnTo>
                    <a:lnTo>
                      <a:pt x="2433" y="1489"/>
                    </a:lnTo>
                    <a:lnTo>
                      <a:pt x="2437" y="1485"/>
                    </a:lnTo>
                    <a:lnTo>
                      <a:pt x="2440" y="1480"/>
                    </a:lnTo>
                    <a:lnTo>
                      <a:pt x="2444" y="1474"/>
                    </a:lnTo>
                    <a:lnTo>
                      <a:pt x="2448" y="1470"/>
                    </a:lnTo>
                    <a:lnTo>
                      <a:pt x="2452" y="1465"/>
                    </a:lnTo>
                    <a:lnTo>
                      <a:pt x="2456" y="1460"/>
                    </a:lnTo>
                    <a:lnTo>
                      <a:pt x="2460" y="1455"/>
                    </a:lnTo>
                    <a:lnTo>
                      <a:pt x="2464" y="1450"/>
                    </a:lnTo>
                    <a:lnTo>
                      <a:pt x="2468" y="1445"/>
                    </a:lnTo>
                    <a:lnTo>
                      <a:pt x="2472" y="1439"/>
                    </a:lnTo>
                    <a:lnTo>
                      <a:pt x="2476" y="1435"/>
                    </a:lnTo>
                    <a:lnTo>
                      <a:pt x="2480" y="1430"/>
                    </a:lnTo>
                    <a:lnTo>
                      <a:pt x="2484" y="1424"/>
                    </a:lnTo>
                    <a:lnTo>
                      <a:pt x="2488" y="1418"/>
                    </a:lnTo>
                    <a:lnTo>
                      <a:pt x="2492" y="1414"/>
                    </a:lnTo>
                    <a:lnTo>
                      <a:pt x="2496" y="1410"/>
                    </a:lnTo>
                    <a:lnTo>
                      <a:pt x="2499" y="1403"/>
                    </a:lnTo>
                    <a:lnTo>
                      <a:pt x="2503" y="1399"/>
                    </a:lnTo>
                    <a:lnTo>
                      <a:pt x="2507" y="1393"/>
                    </a:lnTo>
                    <a:lnTo>
                      <a:pt x="2511" y="1389"/>
                    </a:lnTo>
                    <a:lnTo>
                      <a:pt x="2515" y="1384"/>
                    </a:lnTo>
                    <a:lnTo>
                      <a:pt x="2519" y="1378"/>
                    </a:lnTo>
                    <a:lnTo>
                      <a:pt x="2523" y="1373"/>
                    </a:lnTo>
                    <a:lnTo>
                      <a:pt x="2527" y="1368"/>
                    </a:lnTo>
                    <a:lnTo>
                      <a:pt x="2531" y="1363"/>
                    </a:lnTo>
                    <a:lnTo>
                      <a:pt x="2535" y="1356"/>
                    </a:lnTo>
                    <a:lnTo>
                      <a:pt x="2539" y="1351"/>
                    </a:lnTo>
                    <a:lnTo>
                      <a:pt x="2543" y="1348"/>
                    </a:lnTo>
                    <a:lnTo>
                      <a:pt x="2547" y="1341"/>
                    </a:lnTo>
                    <a:lnTo>
                      <a:pt x="2551" y="1336"/>
                    </a:lnTo>
                    <a:lnTo>
                      <a:pt x="2555" y="1331"/>
                    </a:lnTo>
                    <a:lnTo>
                      <a:pt x="2559" y="1324"/>
                    </a:lnTo>
                    <a:lnTo>
                      <a:pt x="2562" y="1318"/>
                    </a:lnTo>
                    <a:lnTo>
                      <a:pt x="2566" y="1314"/>
                    </a:lnTo>
                    <a:lnTo>
                      <a:pt x="2570" y="1309"/>
                    </a:lnTo>
                    <a:lnTo>
                      <a:pt x="2574" y="1303"/>
                    </a:lnTo>
                    <a:lnTo>
                      <a:pt x="2578" y="1298"/>
                    </a:lnTo>
                    <a:lnTo>
                      <a:pt x="2582" y="1294"/>
                    </a:lnTo>
                    <a:lnTo>
                      <a:pt x="2586" y="1287"/>
                    </a:lnTo>
                    <a:lnTo>
                      <a:pt x="2590" y="1282"/>
                    </a:lnTo>
                    <a:lnTo>
                      <a:pt x="2594" y="1275"/>
                    </a:lnTo>
                    <a:lnTo>
                      <a:pt x="2598" y="1270"/>
                    </a:lnTo>
                    <a:lnTo>
                      <a:pt x="2602" y="1266"/>
                    </a:lnTo>
                    <a:lnTo>
                      <a:pt x="2606" y="1260"/>
                    </a:lnTo>
                    <a:lnTo>
                      <a:pt x="2610" y="1255"/>
                    </a:lnTo>
                    <a:lnTo>
                      <a:pt x="2614" y="1249"/>
                    </a:lnTo>
                    <a:lnTo>
                      <a:pt x="2618" y="1243"/>
                    </a:lnTo>
                    <a:lnTo>
                      <a:pt x="2622" y="1238"/>
                    </a:lnTo>
                    <a:lnTo>
                      <a:pt x="2625" y="1232"/>
                    </a:lnTo>
                    <a:lnTo>
                      <a:pt x="2629" y="1227"/>
                    </a:lnTo>
                    <a:lnTo>
                      <a:pt x="2633" y="1221"/>
                    </a:lnTo>
                    <a:lnTo>
                      <a:pt x="2637" y="1216"/>
                    </a:lnTo>
                    <a:lnTo>
                      <a:pt x="2641" y="1210"/>
                    </a:lnTo>
                    <a:lnTo>
                      <a:pt x="2645" y="1205"/>
                    </a:lnTo>
                    <a:lnTo>
                      <a:pt x="2649" y="1200"/>
                    </a:lnTo>
                    <a:lnTo>
                      <a:pt x="2653" y="1194"/>
                    </a:lnTo>
                    <a:lnTo>
                      <a:pt x="2657" y="1189"/>
                    </a:lnTo>
                    <a:lnTo>
                      <a:pt x="2661" y="1183"/>
                    </a:lnTo>
                    <a:lnTo>
                      <a:pt x="2665" y="1176"/>
                    </a:lnTo>
                    <a:lnTo>
                      <a:pt x="2669" y="1171"/>
                    </a:lnTo>
                    <a:lnTo>
                      <a:pt x="2673" y="1167"/>
                    </a:lnTo>
                    <a:lnTo>
                      <a:pt x="2677" y="1161"/>
                    </a:lnTo>
                    <a:lnTo>
                      <a:pt x="2681" y="1156"/>
                    </a:lnTo>
                    <a:lnTo>
                      <a:pt x="2685" y="1150"/>
                    </a:lnTo>
                    <a:lnTo>
                      <a:pt x="2688" y="1144"/>
                    </a:lnTo>
                    <a:lnTo>
                      <a:pt x="2692" y="1139"/>
                    </a:lnTo>
                    <a:lnTo>
                      <a:pt x="2696" y="1134"/>
                    </a:lnTo>
                    <a:lnTo>
                      <a:pt x="2700" y="1127"/>
                    </a:lnTo>
                    <a:lnTo>
                      <a:pt x="2704" y="1121"/>
                    </a:lnTo>
                    <a:lnTo>
                      <a:pt x="2708" y="1117"/>
                    </a:lnTo>
                    <a:lnTo>
                      <a:pt x="2712" y="1112"/>
                    </a:lnTo>
                    <a:lnTo>
                      <a:pt x="2716" y="1107"/>
                    </a:lnTo>
                    <a:lnTo>
                      <a:pt x="2720" y="1101"/>
                    </a:lnTo>
                    <a:lnTo>
                      <a:pt x="2724" y="1094"/>
                    </a:lnTo>
                    <a:lnTo>
                      <a:pt x="2728" y="1090"/>
                    </a:lnTo>
                    <a:lnTo>
                      <a:pt x="2732" y="1084"/>
                    </a:lnTo>
                    <a:lnTo>
                      <a:pt x="2736" y="1078"/>
                    </a:lnTo>
                    <a:lnTo>
                      <a:pt x="2740" y="1073"/>
                    </a:lnTo>
                    <a:lnTo>
                      <a:pt x="2744" y="1068"/>
                    </a:lnTo>
                    <a:lnTo>
                      <a:pt x="2748" y="1061"/>
                    </a:lnTo>
                    <a:lnTo>
                      <a:pt x="2751" y="1056"/>
                    </a:lnTo>
                    <a:lnTo>
                      <a:pt x="2755" y="1052"/>
                    </a:lnTo>
                    <a:lnTo>
                      <a:pt x="2759" y="1045"/>
                    </a:lnTo>
                    <a:lnTo>
                      <a:pt x="2763" y="1041"/>
                    </a:lnTo>
                    <a:lnTo>
                      <a:pt x="2767" y="1035"/>
                    </a:lnTo>
                    <a:lnTo>
                      <a:pt x="2771" y="1029"/>
                    </a:lnTo>
                    <a:lnTo>
                      <a:pt x="2775" y="1023"/>
                    </a:lnTo>
                    <a:lnTo>
                      <a:pt x="2779" y="1018"/>
                    </a:lnTo>
                    <a:lnTo>
                      <a:pt x="2783" y="1012"/>
                    </a:lnTo>
                    <a:lnTo>
                      <a:pt x="2787" y="1008"/>
                    </a:lnTo>
                    <a:lnTo>
                      <a:pt x="2791" y="1002"/>
                    </a:lnTo>
                    <a:lnTo>
                      <a:pt x="2795" y="997"/>
                    </a:lnTo>
                    <a:lnTo>
                      <a:pt x="2799" y="990"/>
                    </a:lnTo>
                    <a:lnTo>
                      <a:pt x="2803" y="986"/>
                    </a:lnTo>
                    <a:lnTo>
                      <a:pt x="2807" y="981"/>
                    </a:lnTo>
                    <a:lnTo>
                      <a:pt x="2811" y="975"/>
                    </a:lnTo>
                    <a:lnTo>
                      <a:pt x="2814" y="970"/>
                    </a:lnTo>
                    <a:lnTo>
                      <a:pt x="2818" y="964"/>
                    </a:lnTo>
                    <a:lnTo>
                      <a:pt x="2822" y="959"/>
                    </a:lnTo>
                    <a:lnTo>
                      <a:pt x="2826" y="953"/>
                    </a:lnTo>
                    <a:lnTo>
                      <a:pt x="2830" y="948"/>
                    </a:lnTo>
                    <a:lnTo>
                      <a:pt x="2834" y="942"/>
                    </a:lnTo>
                    <a:lnTo>
                      <a:pt x="2838" y="938"/>
                    </a:lnTo>
                    <a:lnTo>
                      <a:pt x="2842" y="932"/>
                    </a:lnTo>
                    <a:lnTo>
                      <a:pt x="2846" y="927"/>
                    </a:lnTo>
                    <a:lnTo>
                      <a:pt x="2850" y="921"/>
                    </a:lnTo>
                    <a:lnTo>
                      <a:pt x="2854" y="916"/>
                    </a:lnTo>
                    <a:lnTo>
                      <a:pt x="2858" y="912"/>
                    </a:lnTo>
                    <a:lnTo>
                      <a:pt x="2862" y="904"/>
                    </a:lnTo>
                    <a:lnTo>
                      <a:pt x="2866" y="900"/>
                    </a:lnTo>
                    <a:lnTo>
                      <a:pt x="2870" y="895"/>
                    </a:lnTo>
                    <a:lnTo>
                      <a:pt x="2874" y="890"/>
                    </a:lnTo>
                    <a:lnTo>
                      <a:pt x="2877" y="884"/>
                    </a:lnTo>
                    <a:lnTo>
                      <a:pt x="2881" y="879"/>
                    </a:lnTo>
                    <a:lnTo>
                      <a:pt x="2885" y="874"/>
                    </a:lnTo>
                    <a:lnTo>
                      <a:pt x="2889" y="870"/>
                    </a:lnTo>
                    <a:lnTo>
                      <a:pt x="2893" y="863"/>
                    </a:lnTo>
                    <a:lnTo>
                      <a:pt x="2897" y="859"/>
                    </a:lnTo>
                    <a:lnTo>
                      <a:pt x="2901" y="852"/>
                    </a:lnTo>
                    <a:lnTo>
                      <a:pt x="2905" y="848"/>
                    </a:lnTo>
                    <a:lnTo>
                      <a:pt x="2909" y="843"/>
                    </a:lnTo>
                    <a:lnTo>
                      <a:pt x="2913" y="839"/>
                    </a:lnTo>
                    <a:lnTo>
                      <a:pt x="2917" y="833"/>
                    </a:lnTo>
                    <a:lnTo>
                      <a:pt x="2921" y="829"/>
                    </a:lnTo>
                    <a:lnTo>
                      <a:pt x="2925" y="822"/>
                    </a:lnTo>
                    <a:lnTo>
                      <a:pt x="2929" y="817"/>
                    </a:lnTo>
                    <a:lnTo>
                      <a:pt x="2933" y="812"/>
                    </a:lnTo>
                    <a:lnTo>
                      <a:pt x="2937" y="807"/>
                    </a:lnTo>
                    <a:lnTo>
                      <a:pt x="2940" y="803"/>
                    </a:lnTo>
                    <a:lnTo>
                      <a:pt x="2944" y="797"/>
                    </a:lnTo>
                    <a:lnTo>
                      <a:pt x="2948" y="792"/>
                    </a:lnTo>
                    <a:lnTo>
                      <a:pt x="2952" y="788"/>
                    </a:lnTo>
                    <a:lnTo>
                      <a:pt x="2956" y="783"/>
                    </a:lnTo>
                    <a:lnTo>
                      <a:pt x="2960" y="778"/>
                    </a:lnTo>
                    <a:lnTo>
                      <a:pt x="2964" y="773"/>
                    </a:lnTo>
                    <a:lnTo>
                      <a:pt x="2968" y="767"/>
                    </a:lnTo>
                    <a:lnTo>
                      <a:pt x="2972" y="763"/>
                    </a:lnTo>
                    <a:lnTo>
                      <a:pt x="2976" y="758"/>
                    </a:lnTo>
                    <a:lnTo>
                      <a:pt x="2980" y="754"/>
                    </a:lnTo>
                    <a:lnTo>
                      <a:pt x="2984" y="748"/>
                    </a:lnTo>
                    <a:lnTo>
                      <a:pt x="2988" y="743"/>
                    </a:lnTo>
                    <a:lnTo>
                      <a:pt x="2992" y="737"/>
                    </a:lnTo>
                    <a:lnTo>
                      <a:pt x="2996" y="734"/>
                    </a:lnTo>
                    <a:lnTo>
                      <a:pt x="2999" y="729"/>
                    </a:lnTo>
                    <a:lnTo>
                      <a:pt x="3003" y="724"/>
                    </a:lnTo>
                    <a:lnTo>
                      <a:pt x="3007" y="719"/>
                    </a:lnTo>
                    <a:lnTo>
                      <a:pt x="3011" y="714"/>
                    </a:lnTo>
                    <a:lnTo>
                      <a:pt x="3015" y="710"/>
                    </a:lnTo>
                    <a:lnTo>
                      <a:pt x="3019" y="706"/>
                    </a:lnTo>
                    <a:lnTo>
                      <a:pt x="3023" y="701"/>
                    </a:lnTo>
                    <a:lnTo>
                      <a:pt x="3027" y="695"/>
                    </a:lnTo>
                    <a:lnTo>
                      <a:pt x="3031" y="691"/>
                    </a:lnTo>
                    <a:lnTo>
                      <a:pt x="3035" y="686"/>
                    </a:lnTo>
                    <a:lnTo>
                      <a:pt x="3039" y="682"/>
                    </a:lnTo>
                    <a:lnTo>
                      <a:pt x="3043" y="677"/>
                    </a:lnTo>
                    <a:lnTo>
                      <a:pt x="3047" y="673"/>
                    </a:lnTo>
                    <a:lnTo>
                      <a:pt x="3051" y="667"/>
                    </a:lnTo>
                    <a:lnTo>
                      <a:pt x="3055" y="663"/>
                    </a:lnTo>
                    <a:lnTo>
                      <a:pt x="3059" y="660"/>
                    </a:lnTo>
                    <a:lnTo>
                      <a:pt x="3062" y="653"/>
                    </a:lnTo>
                    <a:lnTo>
                      <a:pt x="3066" y="650"/>
                    </a:lnTo>
                    <a:lnTo>
                      <a:pt x="3070" y="646"/>
                    </a:lnTo>
                    <a:lnTo>
                      <a:pt x="3074" y="641"/>
                    </a:lnTo>
                    <a:lnTo>
                      <a:pt x="3078" y="636"/>
                    </a:lnTo>
                    <a:lnTo>
                      <a:pt x="3082" y="632"/>
                    </a:lnTo>
                    <a:lnTo>
                      <a:pt x="3086" y="628"/>
                    </a:lnTo>
                    <a:lnTo>
                      <a:pt x="3090" y="623"/>
                    </a:lnTo>
                    <a:lnTo>
                      <a:pt x="3094" y="618"/>
                    </a:lnTo>
                    <a:lnTo>
                      <a:pt x="3098" y="615"/>
                    </a:lnTo>
                    <a:lnTo>
                      <a:pt x="3102" y="610"/>
                    </a:lnTo>
                    <a:lnTo>
                      <a:pt x="3106" y="605"/>
                    </a:lnTo>
                    <a:lnTo>
                      <a:pt x="3110" y="601"/>
                    </a:lnTo>
                    <a:lnTo>
                      <a:pt x="3114" y="596"/>
                    </a:lnTo>
                    <a:lnTo>
                      <a:pt x="3118" y="592"/>
                    </a:lnTo>
                    <a:lnTo>
                      <a:pt x="3122" y="589"/>
                    </a:lnTo>
                    <a:lnTo>
                      <a:pt x="3125" y="583"/>
                    </a:lnTo>
                    <a:lnTo>
                      <a:pt x="3129" y="580"/>
                    </a:lnTo>
                    <a:lnTo>
                      <a:pt x="3133" y="576"/>
                    </a:lnTo>
                    <a:lnTo>
                      <a:pt x="3137" y="571"/>
                    </a:lnTo>
                    <a:lnTo>
                      <a:pt x="3141" y="568"/>
                    </a:lnTo>
                    <a:lnTo>
                      <a:pt x="3145" y="562"/>
                    </a:lnTo>
                    <a:lnTo>
                      <a:pt x="3149" y="559"/>
                    </a:lnTo>
                    <a:lnTo>
                      <a:pt x="3153" y="554"/>
                    </a:lnTo>
                    <a:lnTo>
                      <a:pt x="3157" y="550"/>
                    </a:lnTo>
                    <a:lnTo>
                      <a:pt x="3161" y="547"/>
                    </a:lnTo>
                    <a:lnTo>
                      <a:pt x="3165" y="542"/>
                    </a:lnTo>
                    <a:lnTo>
                      <a:pt x="3169" y="538"/>
                    </a:lnTo>
                    <a:lnTo>
                      <a:pt x="3173" y="533"/>
                    </a:lnTo>
                    <a:lnTo>
                      <a:pt x="3177" y="530"/>
                    </a:lnTo>
                    <a:lnTo>
                      <a:pt x="3181" y="526"/>
                    </a:lnTo>
                    <a:lnTo>
                      <a:pt x="3185" y="522"/>
                    </a:lnTo>
                    <a:lnTo>
                      <a:pt x="3188" y="518"/>
                    </a:lnTo>
                    <a:lnTo>
                      <a:pt x="3192" y="515"/>
                    </a:lnTo>
                    <a:lnTo>
                      <a:pt x="3196" y="510"/>
                    </a:lnTo>
                    <a:lnTo>
                      <a:pt x="3200" y="506"/>
                    </a:lnTo>
                    <a:lnTo>
                      <a:pt x="3204" y="503"/>
                    </a:lnTo>
                    <a:lnTo>
                      <a:pt x="3208" y="500"/>
                    </a:lnTo>
                    <a:lnTo>
                      <a:pt x="3212" y="494"/>
                    </a:lnTo>
                    <a:lnTo>
                      <a:pt x="3216" y="492"/>
                    </a:lnTo>
                    <a:lnTo>
                      <a:pt x="3220" y="487"/>
                    </a:lnTo>
                    <a:lnTo>
                      <a:pt x="3224" y="484"/>
                    </a:lnTo>
                    <a:lnTo>
                      <a:pt x="3228" y="481"/>
                    </a:lnTo>
                    <a:lnTo>
                      <a:pt x="3232" y="478"/>
                    </a:lnTo>
                    <a:lnTo>
                      <a:pt x="3236" y="473"/>
                    </a:lnTo>
                    <a:lnTo>
                      <a:pt x="3240" y="469"/>
                    </a:lnTo>
                    <a:lnTo>
                      <a:pt x="3244" y="466"/>
                    </a:lnTo>
                    <a:lnTo>
                      <a:pt x="3248" y="462"/>
                    </a:lnTo>
                    <a:lnTo>
                      <a:pt x="3251" y="459"/>
                    </a:lnTo>
                    <a:lnTo>
                      <a:pt x="3255" y="454"/>
                    </a:lnTo>
                    <a:lnTo>
                      <a:pt x="3259" y="451"/>
                    </a:lnTo>
                    <a:lnTo>
                      <a:pt x="3263" y="448"/>
                    </a:lnTo>
                    <a:lnTo>
                      <a:pt x="3267" y="444"/>
                    </a:lnTo>
                    <a:lnTo>
                      <a:pt x="3271" y="441"/>
                    </a:lnTo>
                    <a:lnTo>
                      <a:pt x="3275" y="436"/>
                    </a:lnTo>
                    <a:lnTo>
                      <a:pt x="3279" y="433"/>
                    </a:lnTo>
                    <a:lnTo>
                      <a:pt x="3283" y="431"/>
                    </a:lnTo>
                    <a:lnTo>
                      <a:pt x="3287" y="426"/>
                    </a:lnTo>
                    <a:lnTo>
                      <a:pt x="3291" y="423"/>
                    </a:lnTo>
                    <a:lnTo>
                      <a:pt x="3295" y="420"/>
                    </a:lnTo>
                    <a:lnTo>
                      <a:pt x="3299" y="416"/>
                    </a:lnTo>
                    <a:lnTo>
                      <a:pt x="3303" y="412"/>
                    </a:lnTo>
                    <a:lnTo>
                      <a:pt x="3307" y="409"/>
                    </a:lnTo>
                    <a:lnTo>
                      <a:pt x="3311" y="407"/>
                    </a:lnTo>
                    <a:lnTo>
                      <a:pt x="3314" y="403"/>
                    </a:lnTo>
                    <a:lnTo>
                      <a:pt x="3318" y="400"/>
                    </a:lnTo>
                    <a:lnTo>
                      <a:pt x="3322" y="395"/>
                    </a:lnTo>
                    <a:lnTo>
                      <a:pt x="3326" y="392"/>
                    </a:lnTo>
                    <a:lnTo>
                      <a:pt x="3330" y="389"/>
                    </a:lnTo>
                    <a:lnTo>
                      <a:pt x="3334" y="386"/>
                    </a:lnTo>
                    <a:lnTo>
                      <a:pt x="3338" y="383"/>
                    </a:lnTo>
                    <a:lnTo>
                      <a:pt x="3342" y="380"/>
                    </a:lnTo>
                    <a:lnTo>
                      <a:pt x="3346" y="378"/>
                    </a:lnTo>
                    <a:lnTo>
                      <a:pt x="3350" y="373"/>
                    </a:lnTo>
                    <a:lnTo>
                      <a:pt x="3354" y="372"/>
                    </a:lnTo>
                    <a:lnTo>
                      <a:pt x="3358" y="367"/>
                    </a:lnTo>
                    <a:lnTo>
                      <a:pt x="3362" y="364"/>
                    </a:lnTo>
                    <a:lnTo>
                      <a:pt x="3366" y="362"/>
                    </a:lnTo>
                    <a:lnTo>
                      <a:pt x="3370" y="357"/>
                    </a:lnTo>
                    <a:lnTo>
                      <a:pt x="3374" y="355"/>
                    </a:lnTo>
                    <a:lnTo>
                      <a:pt x="3377" y="353"/>
                    </a:lnTo>
                    <a:lnTo>
                      <a:pt x="3381" y="350"/>
                    </a:lnTo>
                    <a:lnTo>
                      <a:pt x="3385" y="346"/>
                    </a:lnTo>
                    <a:lnTo>
                      <a:pt x="3389" y="343"/>
                    </a:lnTo>
                    <a:lnTo>
                      <a:pt x="3393" y="340"/>
                    </a:lnTo>
                    <a:lnTo>
                      <a:pt x="3397" y="337"/>
                    </a:lnTo>
                    <a:lnTo>
                      <a:pt x="3401" y="335"/>
                    </a:lnTo>
                    <a:lnTo>
                      <a:pt x="3405" y="331"/>
                    </a:lnTo>
                    <a:lnTo>
                      <a:pt x="3409" y="328"/>
                    </a:lnTo>
                    <a:lnTo>
                      <a:pt x="3413" y="325"/>
                    </a:lnTo>
                    <a:lnTo>
                      <a:pt x="3417" y="323"/>
                    </a:lnTo>
                    <a:lnTo>
                      <a:pt x="3421" y="321"/>
                    </a:lnTo>
                    <a:lnTo>
                      <a:pt x="3425" y="317"/>
                    </a:lnTo>
                    <a:lnTo>
                      <a:pt x="3429" y="314"/>
                    </a:lnTo>
                    <a:lnTo>
                      <a:pt x="3433" y="312"/>
                    </a:lnTo>
                    <a:lnTo>
                      <a:pt x="3437" y="309"/>
                    </a:lnTo>
                    <a:lnTo>
                      <a:pt x="3440" y="305"/>
                    </a:lnTo>
                    <a:lnTo>
                      <a:pt x="3444" y="304"/>
                    </a:lnTo>
                    <a:lnTo>
                      <a:pt x="3448" y="301"/>
                    </a:lnTo>
                    <a:lnTo>
                      <a:pt x="3452" y="298"/>
                    </a:lnTo>
                    <a:lnTo>
                      <a:pt x="3456" y="295"/>
                    </a:lnTo>
                    <a:lnTo>
                      <a:pt x="3460" y="293"/>
                    </a:lnTo>
                    <a:lnTo>
                      <a:pt x="3464" y="291"/>
                    </a:lnTo>
                    <a:lnTo>
                      <a:pt x="3468" y="287"/>
                    </a:lnTo>
                    <a:lnTo>
                      <a:pt x="3472" y="286"/>
                    </a:lnTo>
                    <a:lnTo>
                      <a:pt x="3476" y="282"/>
                    </a:lnTo>
                    <a:lnTo>
                      <a:pt x="3480" y="280"/>
                    </a:lnTo>
                    <a:lnTo>
                      <a:pt x="3484" y="278"/>
                    </a:lnTo>
                    <a:lnTo>
                      <a:pt x="3488" y="276"/>
                    </a:lnTo>
                    <a:lnTo>
                      <a:pt x="3492" y="273"/>
                    </a:lnTo>
                    <a:lnTo>
                      <a:pt x="3496" y="271"/>
                    </a:lnTo>
                    <a:lnTo>
                      <a:pt x="3499" y="268"/>
                    </a:lnTo>
                    <a:lnTo>
                      <a:pt x="3503" y="266"/>
                    </a:lnTo>
                    <a:lnTo>
                      <a:pt x="3507" y="263"/>
                    </a:lnTo>
                    <a:lnTo>
                      <a:pt x="3511" y="261"/>
                    </a:lnTo>
                    <a:lnTo>
                      <a:pt x="3515" y="259"/>
                    </a:lnTo>
                    <a:lnTo>
                      <a:pt x="3519" y="256"/>
                    </a:lnTo>
                    <a:lnTo>
                      <a:pt x="3523" y="255"/>
                    </a:lnTo>
                    <a:lnTo>
                      <a:pt x="3527" y="251"/>
                    </a:lnTo>
                    <a:lnTo>
                      <a:pt x="3531" y="250"/>
                    </a:lnTo>
                    <a:lnTo>
                      <a:pt x="3535" y="247"/>
                    </a:lnTo>
                    <a:lnTo>
                      <a:pt x="3539" y="245"/>
                    </a:lnTo>
                    <a:lnTo>
                      <a:pt x="3543" y="243"/>
                    </a:lnTo>
                    <a:lnTo>
                      <a:pt x="3547" y="240"/>
                    </a:lnTo>
                    <a:lnTo>
                      <a:pt x="3551" y="238"/>
                    </a:lnTo>
                    <a:lnTo>
                      <a:pt x="3555" y="235"/>
                    </a:lnTo>
                    <a:lnTo>
                      <a:pt x="3559" y="233"/>
                    </a:lnTo>
                    <a:lnTo>
                      <a:pt x="3562" y="232"/>
                    </a:lnTo>
                    <a:lnTo>
                      <a:pt x="3566" y="228"/>
                    </a:lnTo>
                    <a:lnTo>
                      <a:pt x="3570" y="227"/>
                    </a:lnTo>
                    <a:lnTo>
                      <a:pt x="3574" y="225"/>
                    </a:lnTo>
                    <a:lnTo>
                      <a:pt x="3578" y="223"/>
                    </a:lnTo>
                    <a:lnTo>
                      <a:pt x="3582" y="222"/>
                    </a:lnTo>
                    <a:lnTo>
                      <a:pt x="3586" y="218"/>
                    </a:lnTo>
                    <a:lnTo>
                      <a:pt x="3590" y="217"/>
                    </a:lnTo>
                    <a:lnTo>
                      <a:pt x="3594" y="215"/>
                    </a:lnTo>
                    <a:lnTo>
                      <a:pt x="3598" y="213"/>
                    </a:lnTo>
                    <a:lnTo>
                      <a:pt x="3602" y="211"/>
                    </a:lnTo>
                    <a:lnTo>
                      <a:pt x="3606" y="209"/>
                    </a:lnTo>
                    <a:lnTo>
                      <a:pt x="3610" y="208"/>
                    </a:lnTo>
                    <a:lnTo>
                      <a:pt x="3614" y="204"/>
                    </a:lnTo>
                    <a:lnTo>
                      <a:pt x="3618" y="202"/>
                    </a:lnTo>
                    <a:lnTo>
                      <a:pt x="3622" y="201"/>
                    </a:lnTo>
                    <a:lnTo>
                      <a:pt x="3625" y="199"/>
                    </a:lnTo>
                    <a:lnTo>
                      <a:pt x="3629" y="198"/>
                    </a:lnTo>
                    <a:lnTo>
                      <a:pt x="3633" y="197"/>
                    </a:lnTo>
                    <a:lnTo>
                      <a:pt x="3637" y="193"/>
                    </a:lnTo>
                    <a:lnTo>
                      <a:pt x="3641" y="190"/>
                    </a:lnTo>
                    <a:lnTo>
                      <a:pt x="3645" y="189"/>
                    </a:lnTo>
                    <a:lnTo>
                      <a:pt x="3649" y="189"/>
                    </a:lnTo>
                    <a:lnTo>
                      <a:pt x="3653" y="186"/>
                    </a:lnTo>
                    <a:lnTo>
                      <a:pt x="3657" y="184"/>
                    </a:lnTo>
                    <a:lnTo>
                      <a:pt x="3661" y="182"/>
                    </a:lnTo>
                    <a:lnTo>
                      <a:pt x="3665" y="181"/>
                    </a:lnTo>
                    <a:lnTo>
                      <a:pt x="3669" y="179"/>
                    </a:lnTo>
                    <a:lnTo>
                      <a:pt x="3673" y="176"/>
                    </a:lnTo>
                    <a:lnTo>
                      <a:pt x="3677" y="176"/>
                    </a:lnTo>
                    <a:lnTo>
                      <a:pt x="3681" y="174"/>
                    </a:lnTo>
                    <a:lnTo>
                      <a:pt x="3685" y="172"/>
                    </a:lnTo>
                    <a:lnTo>
                      <a:pt x="3688" y="171"/>
                    </a:lnTo>
                    <a:lnTo>
                      <a:pt x="3692" y="168"/>
                    </a:lnTo>
                    <a:lnTo>
                      <a:pt x="3696" y="168"/>
                    </a:lnTo>
                    <a:lnTo>
                      <a:pt x="3700" y="166"/>
                    </a:lnTo>
                    <a:lnTo>
                      <a:pt x="3704" y="165"/>
                    </a:lnTo>
                    <a:lnTo>
                      <a:pt x="3708" y="163"/>
                    </a:lnTo>
                    <a:lnTo>
                      <a:pt x="3712" y="162"/>
                    </a:lnTo>
                    <a:lnTo>
                      <a:pt x="3716" y="161"/>
                    </a:lnTo>
                    <a:lnTo>
                      <a:pt x="3720" y="158"/>
                    </a:lnTo>
                    <a:lnTo>
                      <a:pt x="3724" y="156"/>
                    </a:lnTo>
                    <a:lnTo>
                      <a:pt x="3728" y="156"/>
                    </a:lnTo>
                    <a:lnTo>
                      <a:pt x="3732" y="153"/>
                    </a:lnTo>
                    <a:lnTo>
                      <a:pt x="3736" y="151"/>
                    </a:lnTo>
                    <a:lnTo>
                      <a:pt x="3740" y="150"/>
                    </a:lnTo>
                    <a:lnTo>
                      <a:pt x="3744" y="149"/>
                    </a:lnTo>
                    <a:lnTo>
                      <a:pt x="3748" y="146"/>
                    </a:lnTo>
                    <a:lnTo>
                      <a:pt x="3751" y="145"/>
                    </a:lnTo>
                    <a:lnTo>
                      <a:pt x="3755" y="144"/>
                    </a:lnTo>
                    <a:lnTo>
                      <a:pt x="3759" y="142"/>
                    </a:lnTo>
                    <a:lnTo>
                      <a:pt x="3763" y="141"/>
                    </a:lnTo>
                    <a:lnTo>
                      <a:pt x="3767" y="140"/>
                    </a:lnTo>
                    <a:lnTo>
                      <a:pt x="3771" y="139"/>
                    </a:lnTo>
                    <a:lnTo>
                      <a:pt x="3775" y="137"/>
                    </a:lnTo>
                    <a:lnTo>
                      <a:pt x="3779" y="136"/>
                    </a:lnTo>
                    <a:lnTo>
                      <a:pt x="3783" y="135"/>
                    </a:lnTo>
                    <a:lnTo>
                      <a:pt x="3787" y="132"/>
                    </a:lnTo>
                    <a:lnTo>
                      <a:pt x="3791" y="131"/>
                    </a:lnTo>
                    <a:lnTo>
                      <a:pt x="3795" y="132"/>
                    </a:lnTo>
                    <a:lnTo>
                      <a:pt x="3799" y="128"/>
                    </a:lnTo>
                    <a:lnTo>
                      <a:pt x="3803" y="128"/>
                    </a:lnTo>
                    <a:lnTo>
                      <a:pt x="3807" y="126"/>
                    </a:lnTo>
                    <a:lnTo>
                      <a:pt x="3811" y="126"/>
                    </a:lnTo>
                    <a:lnTo>
                      <a:pt x="3814" y="124"/>
                    </a:lnTo>
                    <a:lnTo>
                      <a:pt x="3818" y="123"/>
                    </a:lnTo>
                    <a:lnTo>
                      <a:pt x="3822" y="121"/>
                    </a:lnTo>
                    <a:lnTo>
                      <a:pt x="3826" y="120"/>
                    </a:lnTo>
                    <a:lnTo>
                      <a:pt x="3830" y="119"/>
                    </a:lnTo>
                    <a:lnTo>
                      <a:pt x="3834" y="119"/>
                    </a:lnTo>
                    <a:lnTo>
                      <a:pt x="3838" y="117"/>
                    </a:lnTo>
                    <a:lnTo>
                      <a:pt x="3842" y="116"/>
                    </a:lnTo>
                    <a:lnTo>
                      <a:pt x="3846" y="116"/>
                    </a:lnTo>
                    <a:lnTo>
                      <a:pt x="3850" y="115"/>
                    </a:lnTo>
                    <a:lnTo>
                      <a:pt x="3854" y="113"/>
                    </a:lnTo>
                    <a:lnTo>
                      <a:pt x="3858" y="111"/>
                    </a:lnTo>
                    <a:lnTo>
                      <a:pt x="3862" y="111"/>
                    </a:lnTo>
                    <a:lnTo>
                      <a:pt x="3866" y="109"/>
                    </a:lnTo>
                    <a:lnTo>
                      <a:pt x="3870" y="108"/>
                    </a:lnTo>
                    <a:lnTo>
                      <a:pt x="3874" y="107"/>
                    </a:lnTo>
                    <a:lnTo>
                      <a:pt x="3877" y="106"/>
                    </a:lnTo>
                    <a:lnTo>
                      <a:pt x="3881" y="106"/>
                    </a:lnTo>
                    <a:lnTo>
                      <a:pt x="3885" y="103"/>
                    </a:lnTo>
                    <a:lnTo>
                      <a:pt x="3889" y="103"/>
                    </a:lnTo>
                    <a:lnTo>
                      <a:pt x="3893" y="103"/>
                    </a:lnTo>
                    <a:lnTo>
                      <a:pt x="3897" y="101"/>
                    </a:lnTo>
                    <a:lnTo>
                      <a:pt x="3901" y="101"/>
                    </a:lnTo>
                    <a:lnTo>
                      <a:pt x="3905" y="99"/>
                    </a:lnTo>
                    <a:lnTo>
                      <a:pt x="3909" y="98"/>
                    </a:lnTo>
                    <a:lnTo>
                      <a:pt x="3913" y="97"/>
                    </a:lnTo>
                    <a:lnTo>
                      <a:pt x="3917" y="97"/>
                    </a:lnTo>
                    <a:lnTo>
                      <a:pt x="3921" y="95"/>
                    </a:lnTo>
                    <a:lnTo>
                      <a:pt x="3925" y="95"/>
                    </a:lnTo>
                    <a:lnTo>
                      <a:pt x="3929" y="94"/>
                    </a:lnTo>
                    <a:lnTo>
                      <a:pt x="3933" y="9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6" name="Freeform 374"/>
              <p:cNvSpPr>
                <a:spLocks/>
              </p:cNvSpPr>
              <p:nvPr/>
            </p:nvSpPr>
            <p:spPr bwMode="auto">
              <a:xfrm flipV="1">
                <a:off x="2909" y="1781"/>
                <a:ext cx="2265" cy="1084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0"/>
                  </a:cxn>
                  <a:cxn ang="0">
                    <a:pos x="437" y="0"/>
                  </a:cxn>
                  <a:cxn ang="0">
                    <a:pos x="499" y="0"/>
                  </a:cxn>
                  <a:cxn ang="0">
                    <a:pos x="562" y="4"/>
                  </a:cxn>
                  <a:cxn ang="0">
                    <a:pos x="625" y="11"/>
                  </a:cxn>
                  <a:cxn ang="0">
                    <a:pos x="688" y="27"/>
                  </a:cxn>
                  <a:cxn ang="0">
                    <a:pos x="751" y="55"/>
                  </a:cxn>
                  <a:cxn ang="0">
                    <a:pos x="814" y="95"/>
                  </a:cxn>
                  <a:cxn ang="0">
                    <a:pos x="877" y="151"/>
                  </a:cxn>
                  <a:cxn ang="0">
                    <a:pos x="940" y="224"/>
                  </a:cxn>
                  <a:cxn ang="0">
                    <a:pos x="1003" y="313"/>
                  </a:cxn>
                  <a:cxn ang="0">
                    <a:pos x="1066" y="417"/>
                  </a:cxn>
                  <a:cxn ang="0">
                    <a:pos x="1129" y="533"/>
                  </a:cxn>
                  <a:cxn ang="0">
                    <a:pos x="1192" y="662"/>
                  </a:cxn>
                  <a:cxn ang="0">
                    <a:pos x="1255" y="798"/>
                  </a:cxn>
                  <a:cxn ang="0">
                    <a:pos x="1318" y="936"/>
                  </a:cxn>
                  <a:cxn ang="0">
                    <a:pos x="1381" y="1076"/>
                  </a:cxn>
                  <a:cxn ang="0">
                    <a:pos x="1444" y="1213"/>
                  </a:cxn>
                  <a:cxn ang="0">
                    <a:pos x="1507" y="1343"/>
                  </a:cxn>
                  <a:cxn ang="0">
                    <a:pos x="1570" y="1464"/>
                  </a:cxn>
                  <a:cxn ang="0">
                    <a:pos x="1633" y="1572"/>
                  </a:cxn>
                  <a:cxn ang="0">
                    <a:pos x="1696" y="1666"/>
                  </a:cxn>
                  <a:cxn ang="0">
                    <a:pos x="1759" y="1744"/>
                  </a:cxn>
                  <a:cxn ang="0">
                    <a:pos x="1822" y="1805"/>
                  </a:cxn>
                  <a:cxn ang="0">
                    <a:pos x="1885" y="1849"/>
                  </a:cxn>
                  <a:cxn ang="0">
                    <a:pos x="1948" y="1873"/>
                  </a:cxn>
                  <a:cxn ang="0">
                    <a:pos x="2011" y="1881"/>
                  </a:cxn>
                  <a:cxn ang="0">
                    <a:pos x="2074" y="1873"/>
                  </a:cxn>
                  <a:cxn ang="0">
                    <a:pos x="2137" y="1849"/>
                  </a:cxn>
                  <a:cxn ang="0">
                    <a:pos x="2200" y="1811"/>
                  </a:cxn>
                  <a:cxn ang="0">
                    <a:pos x="2263" y="1758"/>
                  </a:cxn>
                  <a:cxn ang="0">
                    <a:pos x="2326" y="1697"/>
                  </a:cxn>
                  <a:cxn ang="0">
                    <a:pos x="2389" y="1626"/>
                  </a:cxn>
                  <a:cxn ang="0">
                    <a:pos x="2452" y="1546"/>
                  </a:cxn>
                  <a:cxn ang="0">
                    <a:pos x="2515" y="1462"/>
                  </a:cxn>
                  <a:cxn ang="0">
                    <a:pos x="2578" y="1374"/>
                  </a:cxn>
                  <a:cxn ang="0">
                    <a:pos x="2641" y="1282"/>
                  </a:cxn>
                  <a:cxn ang="0">
                    <a:pos x="2704" y="1189"/>
                  </a:cxn>
                  <a:cxn ang="0">
                    <a:pos x="2767" y="1096"/>
                  </a:cxn>
                  <a:cxn ang="0">
                    <a:pos x="2830" y="1006"/>
                  </a:cxn>
                  <a:cxn ang="0">
                    <a:pos x="2893" y="915"/>
                  </a:cxn>
                  <a:cxn ang="0">
                    <a:pos x="2956" y="830"/>
                  </a:cxn>
                  <a:cxn ang="0">
                    <a:pos x="3019" y="748"/>
                  </a:cxn>
                  <a:cxn ang="0">
                    <a:pos x="3082" y="671"/>
                  </a:cxn>
                  <a:cxn ang="0">
                    <a:pos x="3145" y="599"/>
                  </a:cxn>
                  <a:cxn ang="0">
                    <a:pos x="3208" y="530"/>
                  </a:cxn>
                  <a:cxn ang="0">
                    <a:pos x="3271" y="467"/>
                  </a:cxn>
                  <a:cxn ang="0">
                    <a:pos x="3334" y="410"/>
                  </a:cxn>
                  <a:cxn ang="0">
                    <a:pos x="3397" y="358"/>
                  </a:cxn>
                  <a:cxn ang="0">
                    <a:pos x="3460" y="311"/>
                  </a:cxn>
                  <a:cxn ang="0">
                    <a:pos x="3523" y="268"/>
                  </a:cxn>
                  <a:cxn ang="0">
                    <a:pos x="3586" y="231"/>
                  </a:cxn>
                  <a:cxn ang="0">
                    <a:pos x="3649" y="197"/>
                  </a:cxn>
                  <a:cxn ang="0">
                    <a:pos x="3712" y="170"/>
                  </a:cxn>
                  <a:cxn ang="0">
                    <a:pos x="3775" y="145"/>
                  </a:cxn>
                  <a:cxn ang="0">
                    <a:pos x="3838" y="123"/>
                  </a:cxn>
                  <a:cxn ang="0">
                    <a:pos x="3901" y="104"/>
                  </a:cxn>
                </a:cxnLst>
                <a:rect l="0" t="0" r="r" b="b"/>
                <a:pathLst>
                  <a:path w="3933" h="1882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0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3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0"/>
                    </a:lnTo>
                    <a:lnTo>
                      <a:pt x="216" y="0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0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0"/>
                    </a:lnTo>
                    <a:lnTo>
                      <a:pt x="283" y="0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0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0"/>
                    </a:lnTo>
                    <a:lnTo>
                      <a:pt x="366" y="0"/>
                    </a:lnTo>
                    <a:lnTo>
                      <a:pt x="370" y="1"/>
                    </a:lnTo>
                    <a:lnTo>
                      <a:pt x="374" y="0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0"/>
                    </a:lnTo>
                    <a:lnTo>
                      <a:pt x="389" y="2"/>
                    </a:lnTo>
                    <a:lnTo>
                      <a:pt x="393" y="0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0"/>
                    </a:lnTo>
                    <a:lnTo>
                      <a:pt x="413" y="1"/>
                    </a:lnTo>
                    <a:lnTo>
                      <a:pt x="417" y="0"/>
                    </a:lnTo>
                    <a:lnTo>
                      <a:pt x="421" y="0"/>
                    </a:lnTo>
                    <a:lnTo>
                      <a:pt x="425" y="1"/>
                    </a:lnTo>
                    <a:lnTo>
                      <a:pt x="429" y="0"/>
                    </a:lnTo>
                    <a:lnTo>
                      <a:pt x="433" y="1"/>
                    </a:lnTo>
                    <a:lnTo>
                      <a:pt x="437" y="0"/>
                    </a:lnTo>
                    <a:lnTo>
                      <a:pt x="440" y="1"/>
                    </a:lnTo>
                    <a:lnTo>
                      <a:pt x="444" y="0"/>
                    </a:lnTo>
                    <a:lnTo>
                      <a:pt x="448" y="1"/>
                    </a:lnTo>
                    <a:lnTo>
                      <a:pt x="452" y="0"/>
                    </a:lnTo>
                    <a:lnTo>
                      <a:pt x="456" y="1"/>
                    </a:lnTo>
                    <a:lnTo>
                      <a:pt x="460" y="0"/>
                    </a:lnTo>
                    <a:lnTo>
                      <a:pt x="464" y="0"/>
                    </a:lnTo>
                    <a:lnTo>
                      <a:pt x="468" y="0"/>
                    </a:lnTo>
                    <a:lnTo>
                      <a:pt x="472" y="1"/>
                    </a:lnTo>
                    <a:lnTo>
                      <a:pt x="476" y="0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0"/>
                    </a:lnTo>
                    <a:lnTo>
                      <a:pt x="499" y="0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1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1"/>
                    </a:lnTo>
                    <a:lnTo>
                      <a:pt x="531" y="1"/>
                    </a:lnTo>
                    <a:lnTo>
                      <a:pt x="535" y="2"/>
                    </a:lnTo>
                    <a:lnTo>
                      <a:pt x="539" y="1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3"/>
                    </a:lnTo>
                    <a:lnTo>
                      <a:pt x="555" y="3"/>
                    </a:lnTo>
                    <a:lnTo>
                      <a:pt x="559" y="2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4"/>
                    </a:lnTo>
                    <a:lnTo>
                      <a:pt x="578" y="6"/>
                    </a:lnTo>
                    <a:lnTo>
                      <a:pt x="582" y="5"/>
                    </a:lnTo>
                    <a:lnTo>
                      <a:pt x="586" y="6"/>
                    </a:lnTo>
                    <a:lnTo>
                      <a:pt x="590" y="6"/>
                    </a:lnTo>
                    <a:lnTo>
                      <a:pt x="594" y="7"/>
                    </a:lnTo>
                    <a:lnTo>
                      <a:pt x="598" y="8"/>
                    </a:lnTo>
                    <a:lnTo>
                      <a:pt x="602" y="7"/>
                    </a:lnTo>
                    <a:lnTo>
                      <a:pt x="606" y="7"/>
                    </a:lnTo>
                    <a:lnTo>
                      <a:pt x="610" y="9"/>
                    </a:lnTo>
                    <a:lnTo>
                      <a:pt x="614" y="10"/>
                    </a:lnTo>
                    <a:lnTo>
                      <a:pt x="618" y="9"/>
                    </a:lnTo>
                    <a:lnTo>
                      <a:pt x="622" y="9"/>
                    </a:lnTo>
                    <a:lnTo>
                      <a:pt x="625" y="11"/>
                    </a:lnTo>
                    <a:lnTo>
                      <a:pt x="629" y="13"/>
                    </a:lnTo>
                    <a:lnTo>
                      <a:pt x="633" y="12"/>
                    </a:lnTo>
                    <a:lnTo>
                      <a:pt x="637" y="15"/>
                    </a:lnTo>
                    <a:lnTo>
                      <a:pt x="641" y="15"/>
                    </a:lnTo>
                    <a:lnTo>
                      <a:pt x="645" y="16"/>
                    </a:lnTo>
                    <a:lnTo>
                      <a:pt x="649" y="16"/>
                    </a:lnTo>
                    <a:lnTo>
                      <a:pt x="653" y="18"/>
                    </a:lnTo>
                    <a:lnTo>
                      <a:pt x="657" y="18"/>
                    </a:lnTo>
                    <a:lnTo>
                      <a:pt x="661" y="20"/>
                    </a:lnTo>
                    <a:lnTo>
                      <a:pt x="665" y="20"/>
                    </a:lnTo>
                    <a:lnTo>
                      <a:pt x="669" y="21"/>
                    </a:lnTo>
                    <a:lnTo>
                      <a:pt x="673" y="23"/>
                    </a:lnTo>
                    <a:lnTo>
                      <a:pt x="677" y="24"/>
                    </a:lnTo>
                    <a:lnTo>
                      <a:pt x="681" y="25"/>
                    </a:lnTo>
                    <a:lnTo>
                      <a:pt x="685" y="26"/>
                    </a:lnTo>
                    <a:lnTo>
                      <a:pt x="688" y="27"/>
                    </a:lnTo>
                    <a:lnTo>
                      <a:pt x="692" y="29"/>
                    </a:lnTo>
                    <a:lnTo>
                      <a:pt x="696" y="30"/>
                    </a:lnTo>
                    <a:lnTo>
                      <a:pt x="700" y="31"/>
                    </a:lnTo>
                    <a:lnTo>
                      <a:pt x="704" y="32"/>
                    </a:lnTo>
                    <a:lnTo>
                      <a:pt x="708" y="34"/>
                    </a:lnTo>
                    <a:lnTo>
                      <a:pt x="712" y="36"/>
                    </a:lnTo>
                    <a:lnTo>
                      <a:pt x="716" y="37"/>
                    </a:lnTo>
                    <a:lnTo>
                      <a:pt x="720" y="40"/>
                    </a:lnTo>
                    <a:lnTo>
                      <a:pt x="724" y="41"/>
                    </a:lnTo>
                    <a:lnTo>
                      <a:pt x="728" y="43"/>
                    </a:lnTo>
                    <a:lnTo>
                      <a:pt x="732" y="45"/>
                    </a:lnTo>
                    <a:lnTo>
                      <a:pt x="736" y="48"/>
                    </a:lnTo>
                    <a:lnTo>
                      <a:pt x="740" y="49"/>
                    </a:lnTo>
                    <a:lnTo>
                      <a:pt x="744" y="51"/>
                    </a:lnTo>
                    <a:lnTo>
                      <a:pt x="748" y="52"/>
                    </a:lnTo>
                    <a:lnTo>
                      <a:pt x="751" y="55"/>
                    </a:lnTo>
                    <a:lnTo>
                      <a:pt x="755" y="56"/>
                    </a:lnTo>
                    <a:lnTo>
                      <a:pt x="759" y="58"/>
                    </a:lnTo>
                    <a:lnTo>
                      <a:pt x="763" y="61"/>
                    </a:lnTo>
                    <a:lnTo>
                      <a:pt x="767" y="63"/>
                    </a:lnTo>
                    <a:lnTo>
                      <a:pt x="771" y="66"/>
                    </a:lnTo>
                    <a:lnTo>
                      <a:pt x="775" y="69"/>
                    </a:lnTo>
                    <a:lnTo>
                      <a:pt x="779" y="71"/>
                    </a:lnTo>
                    <a:lnTo>
                      <a:pt x="783" y="74"/>
                    </a:lnTo>
                    <a:lnTo>
                      <a:pt x="787" y="76"/>
                    </a:lnTo>
                    <a:lnTo>
                      <a:pt x="791" y="79"/>
                    </a:lnTo>
                    <a:lnTo>
                      <a:pt x="795" y="82"/>
                    </a:lnTo>
                    <a:lnTo>
                      <a:pt x="799" y="84"/>
                    </a:lnTo>
                    <a:lnTo>
                      <a:pt x="803" y="86"/>
                    </a:lnTo>
                    <a:lnTo>
                      <a:pt x="807" y="88"/>
                    </a:lnTo>
                    <a:lnTo>
                      <a:pt x="811" y="93"/>
                    </a:lnTo>
                    <a:lnTo>
                      <a:pt x="814" y="95"/>
                    </a:lnTo>
                    <a:lnTo>
                      <a:pt x="818" y="99"/>
                    </a:lnTo>
                    <a:lnTo>
                      <a:pt x="822" y="101"/>
                    </a:lnTo>
                    <a:lnTo>
                      <a:pt x="826" y="105"/>
                    </a:lnTo>
                    <a:lnTo>
                      <a:pt x="830" y="108"/>
                    </a:lnTo>
                    <a:lnTo>
                      <a:pt x="834" y="111"/>
                    </a:lnTo>
                    <a:lnTo>
                      <a:pt x="838" y="114"/>
                    </a:lnTo>
                    <a:lnTo>
                      <a:pt x="842" y="117"/>
                    </a:lnTo>
                    <a:lnTo>
                      <a:pt x="846" y="122"/>
                    </a:lnTo>
                    <a:lnTo>
                      <a:pt x="850" y="125"/>
                    </a:lnTo>
                    <a:lnTo>
                      <a:pt x="854" y="128"/>
                    </a:lnTo>
                    <a:lnTo>
                      <a:pt x="858" y="131"/>
                    </a:lnTo>
                    <a:lnTo>
                      <a:pt x="862" y="135"/>
                    </a:lnTo>
                    <a:lnTo>
                      <a:pt x="866" y="140"/>
                    </a:lnTo>
                    <a:lnTo>
                      <a:pt x="870" y="143"/>
                    </a:lnTo>
                    <a:lnTo>
                      <a:pt x="874" y="148"/>
                    </a:lnTo>
                    <a:lnTo>
                      <a:pt x="877" y="151"/>
                    </a:lnTo>
                    <a:lnTo>
                      <a:pt x="881" y="155"/>
                    </a:lnTo>
                    <a:lnTo>
                      <a:pt x="885" y="159"/>
                    </a:lnTo>
                    <a:lnTo>
                      <a:pt x="889" y="163"/>
                    </a:lnTo>
                    <a:lnTo>
                      <a:pt x="893" y="168"/>
                    </a:lnTo>
                    <a:lnTo>
                      <a:pt x="897" y="171"/>
                    </a:lnTo>
                    <a:lnTo>
                      <a:pt x="901" y="175"/>
                    </a:lnTo>
                    <a:lnTo>
                      <a:pt x="905" y="181"/>
                    </a:lnTo>
                    <a:lnTo>
                      <a:pt x="909" y="185"/>
                    </a:lnTo>
                    <a:lnTo>
                      <a:pt x="913" y="190"/>
                    </a:lnTo>
                    <a:lnTo>
                      <a:pt x="917" y="194"/>
                    </a:lnTo>
                    <a:lnTo>
                      <a:pt x="921" y="200"/>
                    </a:lnTo>
                    <a:lnTo>
                      <a:pt x="925" y="204"/>
                    </a:lnTo>
                    <a:lnTo>
                      <a:pt x="929" y="209"/>
                    </a:lnTo>
                    <a:lnTo>
                      <a:pt x="933" y="214"/>
                    </a:lnTo>
                    <a:lnTo>
                      <a:pt x="937" y="220"/>
                    </a:lnTo>
                    <a:lnTo>
                      <a:pt x="940" y="224"/>
                    </a:lnTo>
                    <a:lnTo>
                      <a:pt x="944" y="229"/>
                    </a:lnTo>
                    <a:lnTo>
                      <a:pt x="948" y="234"/>
                    </a:lnTo>
                    <a:lnTo>
                      <a:pt x="952" y="239"/>
                    </a:lnTo>
                    <a:lnTo>
                      <a:pt x="956" y="244"/>
                    </a:lnTo>
                    <a:lnTo>
                      <a:pt x="960" y="250"/>
                    </a:lnTo>
                    <a:lnTo>
                      <a:pt x="964" y="254"/>
                    </a:lnTo>
                    <a:lnTo>
                      <a:pt x="968" y="261"/>
                    </a:lnTo>
                    <a:lnTo>
                      <a:pt x="972" y="266"/>
                    </a:lnTo>
                    <a:lnTo>
                      <a:pt x="976" y="271"/>
                    </a:lnTo>
                    <a:lnTo>
                      <a:pt x="980" y="278"/>
                    </a:lnTo>
                    <a:lnTo>
                      <a:pt x="984" y="281"/>
                    </a:lnTo>
                    <a:lnTo>
                      <a:pt x="988" y="289"/>
                    </a:lnTo>
                    <a:lnTo>
                      <a:pt x="992" y="295"/>
                    </a:lnTo>
                    <a:lnTo>
                      <a:pt x="996" y="301"/>
                    </a:lnTo>
                    <a:lnTo>
                      <a:pt x="999" y="306"/>
                    </a:lnTo>
                    <a:lnTo>
                      <a:pt x="1003" y="313"/>
                    </a:lnTo>
                    <a:lnTo>
                      <a:pt x="1007" y="319"/>
                    </a:lnTo>
                    <a:lnTo>
                      <a:pt x="1011" y="325"/>
                    </a:lnTo>
                    <a:lnTo>
                      <a:pt x="1015" y="331"/>
                    </a:lnTo>
                    <a:lnTo>
                      <a:pt x="1019" y="339"/>
                    </a:lnTo>
                    <a:lnTo>
                      <a:pt x="1023" y="344"/>
                    </a:lnTo>
                    <a:lnTo>
                      <a:pt x="1027" y="350"/>
                    </a:lnTo>
                    <a:lnTo>
                      <a:pt x="1031" y="356"/>
                    </a:lnTo>
                    <a:lnTo>
                      <a:pt x="1035" y="362"/>
                    </a:lnTo>
                    <a:lnTo>
                      <a:pt x="1039" y="370"/>
                    </a:lnTo>
                    <a:lnTo>
                      <a:pt x="1043" y="377"/>
                    </a:lnTo>
                    <a:lnTo>
                      <a:pt x="1047" y="382"/>
                    </a:lnTo>
                    <a:lnTo>
                      <a:pt x="1051" y="389"/>
                    </a:lnTo>
                    <a:lnTo>
                      <a:pt x="1055" y="397"/>
                    </a:lnTo>
                    <a:lnTo>
                      <a:pt x="1059" y="403"/>
                    </a:lnTo>
                    <a:lnTo>
                      <a:pt x="1062" y="411"/>
                    </a:lnTo>
                    <a:lnTo>
                      <a:pt x="1066" y="417"/>
                    </a:lnTo>
                    <a:lnTo>
                      <a:pt x="1070" y="423"/>
                    </a:lnTo>
                    <a:lnTo>
                      <a:pt x="1074" y="432"/>
                    </a:lnTo>
                    <a:lnTo>
                      <a:pt x="1078" y="439"/>
                    </a:lnTo>
                    <a:lnTo>
                      <a:pt x="1082" y="445"/>
                    </a:lnTo>
                    <a:lnTo>
                      <a:pt x="1086" y="452"/>
                    </a:lnTo>
                    <a:lnTo>
                      <a:pt x="1090" y="460"/>
                    </a:lnTo>
                    <a:lnTo>
                      <a:pt x="1094" y="467"/>
                    </a:lnTo>
                    <a:lnTo>
                      <a:pt x="1098" y="474"/>
                    </a:lnTo>
                    <a:lnTo>
                      <a:pt x="1102" y="482"/>
                    </a:lnTo>
                    <a:lnTo>
                      <a:pt x="1106" y="489"/>
                    </a:lnTo>
                    <a:lnTo>
                      <a:pt x="1110" y="496"/>
                    </a:lnTo>
                    <a:lnTo>
                      <a:pt x="1114" y="504"/>
                    </a:lnTo>
                    <a:lnTo>
                      <a:pt x="1118" y="512"/>
                    </a:lnTo>
                    <a:lnTo>
                      <a:pt x="1122" y="519"/>
                    </a:lnTo>
                    <a:lnTo>
                      <a:pt x="1125" y="526"/>
                    </a:lnTo>
                    <a:lnTo>
                      <a:pt x="1129" y="533"/>
                    </a:lnTo>
                    <a:lnTo>
                      <a:pt x="1133" y="542"/>
                    </a:lnTo>
                    <a:lnTo>
                      <a:pt x="1137" y="549"/>
                    </a:lnTo>
                    <a:lnTo>
                      <a:pt x="1141" y="557"/>
                    </a:lnTo>
                    <a:lnTo>
                      <a:pt x="1145" y="565"/>
                    </a:lnTo>
                    <a:lnTo>
                      <a:pt x="1149" y="572"/>
                    </a:lnTo>
                    <a:lnTo>
                      <a:pt x="1153" y="581"/>
                    </a:lnTo>
                    <a:lnTo>
                      <a:pt x="1157" y="587"/>
                    </a:lnTo>
                    <a:lnTo>
                      <a:pt x="1161" y="597"/>
                    </a:lnTo>
                    <a:lnTo>
                      <a:pt x="1165" y="606"/>
                    </a:lnTo>
                    <a:lnTo>
                      <a:pt x="1169" y="614"/>
                    </a:lnTo>
                    <a:lnTo>
                      <a:pt x="1173" y="621"/>
                    </a:lnTo>
                    <a:lnTo>
                      <a:pt x="1177" y="629"/>
                    </a:lnTo>
                    <a:lnTo>
                      <a:pt x="1181" y="638"/>
                    </a:lnTo>
                    <a:lnTo>
                      <a:pt x="1185" y="645"/>
                    </a:lnTo>
                    <a:lnTo>
                      <a:pt x="1188" y="653"/>
                    </a:lnTo>
                    <a:lnTo>
                      <a:pt x="1192" y="662"/>
                    </a:lnTo>
                    <a:lnTo>
                      <a:pt x="1196" y="670"/>
                    </a:lnTo>
                    <a:lnTo>
                      <a:pt x="1200" y="679"/>
                    </a:lnTo>
                    <a:lnTo>
                      <a:pt x="1204" y="686"/>
                    </a:lnTo>
                    <a:lnTo>
                      <a:pt x="1208" y="695"/>
                    </a:lnTo>
                    <a:lnTo>
                      <a:pt x="1212" y="704"/>
                    </a:lnTo>
                    <a:lnTo>
                      <a:pt x="1216" y="713"/>
                    </a:lnTo>
                    <a:lnTo>
                      <a:pt x="1220" y="721"/>
                    </a:lnTo>
                    <a:lnTo>
                      <a:pt x="1224" y="728"/>
                    </a:lnTo>
                    <a:lnTo>
                      <a:pt x="1228" y="737"/>
                    </a:lnTo>
                    <a:lnTo>
                      <a:pt x="1232" y="746"/>
                    </a:lnTo>
                    <a:lnTo>
                      <a:pt x="1236" y="755"/>
                    </a:lnTo>
                    <a:lnTo>
                      <a:pt x="1240" y="762"/>
                    </a:lnTo>
                    <a:lnTo>
                      <a:pt x="1244" y="772"/>
                    </a:lnTo>
                    <a:lnTo>
                      <a:pt x="1248" y="780"/>
                    </a:lnTo>
                    <a:lnTo>
                      <a:pt x="1251" y="788"/>
                    </a:lnTo>
                    <a:lnTo>
                      <a:pt x="1255" y="798"/>
                    </a:lnTo>
                    <a:lnTo>
                      <a:pt x="1259" y="806"/>
                    </a:lnTo>
                    <a:lnTo>
                      <a:pt x="1263" y="816"/>
                    </a:lnTo>
                    <a:lnTo>
                      <a:pt x="1267" y="823"/>
                    </a:lnTo>
                    <a:lnTo>
                      <a:pt x="1271" y="832"/>
                    </a:lnTo>
                    <a:lnTo>
                      <a:pt x="1275" y="840"/>
                    </a:lnTo>
                    <a:lnTo>
                      <a:pt x="1279" y="849"/>
                    </a:lnTo>
                    <a:lnTo>
                      <a:pt x="1283" y="859"/>
                    </a:lnTo>
                    <a:lnTo>
                      <a:pt x="1287" y="867"/>
                    </a:lnTo>
                    <a:lnTo>
                      <a:pt x="1291" y="875"/>
                    </a:lnTo>
                    <a:lnTo>
                      <a:pt x="1295" y="885"/>
                    </a:lnTo>
                    <a:lnTo>
                      <a:pt x="1299" y="894"/>
                    </a:lnTo>
                    <a:lnTo>
                      <a:pt x="1303" y="901"/>
                    </a:lnTo>
                    <a:lnTo>
                      <a:pt x="1307" y="910"/>
                    </a:lnTo>
                    <a:lnTo>
                      <a:pt x="1311" y="919"/>
                    </a:lnTo>
                    <a:lnTo>
                      <a:pt x="1314" y="928"/>
                    </a:lnTo>
                    <a:lnTo>
                      <a:pt x="1318" y="936"/>
                    </a:lnTo>
                    <a:lnTo>
                      <a:pt x="1322" y="944"/>
                    </a:lnTo>
                    <a:lnTo>
                      <a:pt x="1326" y="954"/>
                    </a:lnTo>
                    <a:lnTo>
                      <a:pt x="1330" y="964"/>
                    </a:lnTo>
                    <a:lnTo>
                      <a:pt x="1334" y="972"/>
                    </a:lnTo>
                    <a:lnTo>
                      <a:pt x="1338" y="980"/>
                    </a:lnTo>
                    <a:lnTo>
                      <a:pt x="1342" y="990"/>
                    </a:lnTo>
                    <a:lnTo>
                      <a:pt x="1346" y="997"/>
                    </a:lnTo>
                    <a:lnTo>
                      <a:pt x="1350" y="1007"/>
                    </a:lnTo>
                    <a:lnTo>
                      <a:pt x="1354" y="1016"/>
                    </a:lnTo>
                    <a:lnTo>
                      <a:pt x="1358" y="1025"/>
                    </a:lnTo>
                    <a:lnTo>
                      <a:pt x="1362" y="1033"/>
                    </a:lnTo>
                    <a:lnTo>
                      <a:pt x="1366" y="1043"/>
                    </a:lnTo>
                    <a:lnTo>
                      <a:pt x="1370" y="1050"/>
                    </a:lnTo>
                    <a:lnTo>
                      <a:pt x="1374" y="1059"/>
                    </a:lnTo>
                    <a:lnTo>
                      <a:pt x="1377" y="1068"/>
                    </a:lnTo>
                    <a:lnTo>
                      <a:pt x="1381" y="1076"/>
                    </a:lnTo>
                    <a:lnTo>
                      <a:pt x="1385" y="1085"/>
                    </a:lnTo>
                    <a:lnTo>
                      <a:pt x="1389" y="1095"/>
                    </a:lnTo>
                    <a:lnTo>
                      <a:pt x="1393" y="1102"/>
                    </a:lnTo>
                    <a:lnTo>
                      <a:pt x="1397" y="1112"/>
                    </a:lnTo>
                    <a:lnTo>
                      <a:pt x="1401" y="1120"/>
                    </a:lnTo>
                    <a:lnTo>
                      <a:pt x="1405" y="1130"/>
                    </a:lnTo>
                    <a:lnTo>
                      <a:pt x="1409" y="1138"/>
                    </a:lnTo>
                    <a:lnTo>
                      <a:pt x="1413" y="1147"/>
                    </a:lnTo>
                    <a:lnTo>
                      <a:pt x="1417" y="1155"/>
                    </a:lnTo>
                    <a:lnTo>
                      <a:pt x="1421" y="1162"/>
                    </a:lnTo>
                    <a:lnTo>
                      <a:pt x="1425" y="1170"/>
                    </a:lnTo>
                    <a:lnTo>
                      <a:pt x="1429" y="1180"/>
                    </a:lnTo>
                    <a:lnTo>
                      <a:pt x="1433" y="1188"/>
                    </a:lnTo>
                    <a:lnTo>
                      <a:pt x="1437" y="1195"/>
                    </a:lnTo>
                    <a:lnTo>
                      <a:pt x="1440" y="1205"/>
                    </a:lnTo>
                    <a:lnTo>
                      <a:pt x="1444" y="1213"/>
                    </a:lnTo>
                    <a:lnTo>
                      <a:pt x="1448" y="1222"/>
                    </a:lnTo>
                    <a:lnTo>
                      <a:pt x="1452" y="1230"/>
                    </a:lnTo>
                    <a:lnTo>
                      <a:pt x="1456" y="1238"/>
                    </a:lnTo>
                    <a:lnTo>
                      <a:pt x="1460" y="1246"/>
                    </a:lnTo>
                    <a:lnTo>
                      <a:pt x="1464" y="1255"/>
                    </a:lnTo>
                    <a:lnTo>
                      <a:pt x="1468" y="1263"/>
                    </a:lnTo>
                    <a:lnTo>
                      <a:pt x="1472" y="1271"/>
                    </a:lnTo>
                    <a:lnTo>
                      <a:pt x="1476" y="1279"/>
                    </a:lnTo>
                    <a:lnTo>
                      <a:pt x="1480" y="1287"/>
                    </a:lnTo>
                    <a:lnTo>
                      <a:pt x="1484" y="1295"/>
                    </a:lnTo>
                    <a:lnTo>
                      <a:pt x="1488" y="1304"/>
                    </a:lnTo>
                    <a:lnTo>
                      <a:pt x="1492" y="1311"/>
                    </a:lnTo>
                    <a:lnTo>
                      <a:pt x="1496" y="1319"/>
                    </a:lnTo>
                    <a:lnTo>
                      <a:pt x="1499" y="1328"/>
                    </a:lnTo>
                    <a:lnTo>
                      <a:pt x="1503" y="1335"/>
                    </a:lnTo>
                    <a:lnTo>
                      <a:pt x="1507" y="1343"/>
                    </a:lnTo>
                    <a:lnTo>
                      <a:pt x="1511" y="1350"/>
                    </a:lnTo>
                    <a:lnTo>
                      <a:pt x="1515" y="1359"/>
                    </a:lnTo>
                    <a:lnTo>
                      <a:pt x="1519" y="1366"/>
                    </a:lnTo>
                    <a:lnTo>
                      <a:pt x="1523" y="1373"/>
                    </a:lnTo>
                    <a:lnTo>
                      <a:pt x="1527" y="1383"/>
                    </a:lnTo>
                    <a:lnTo>
                      <a:pt x="1531" y="1390"/>
                    </a:lnTo>
                    <a:lnTo>
                      <a:pt x="1535" y="1397"/>
                    </a:lnTo>
                    <a:lnTo>
                      <a:pt x="1539" y="1404"/>
                    </a:lnTo>
                    <a:lnTo>
                      <a:pt x="1543" y="1412"/>
                    </a:lnTo>
                    <a:lnTo>
                      <a:pt x="1547" y="1420"/>
                    </a:lnTo>
                    <a:lnTo>
                      <a:pt x="1551" y="1427"/>
                    </a:lnTo>
                    <a:lnTo>
                      <a:pt x="1555" y="1434"/>
                    </a:lnTo>
                    <a:lnTo>
                      <a:pt x="1559" y="1443"/>
                    </a:lnTo>
                    <a:lnTo>
                      <a:pt x="1562" y="1449"/>
                    </a:lnTo>
                    <a:lnTo>
                      <a:pt x="1566" y="1456"/>
                    </a:lnTo>
                    <a:lnTo>
                      <a:pt x="1570" y="1464"/>
                    </a:lnTo>
                    <a:lnTo>
                      <a:pt x="1574" y="1472"/>
                    </a:lnTo>
                    <a:lnTo>
                      <a:pt x="1578" y="1478"/>
                    </a:lnTo>
                    <a:lnTo>
                      <a:pt x="1582" y="1485"/>
                    </a:lnTo>
                    <a:lnTo>
                      <a:pt x="1586" y="1492"/>
                    </a:lnTo>
                    <a:lnTo>
                      <a:pt x="1590" y="1499"/>
                    </a:lnTo>
                    <a:lnTo>
                      <a:pt x="1594" y="1505"/>
                    </a:lnTo>
                    <a:lnTo>
                      <a:pt x="1598" y="1513"/>
                    </a:lnTo>
                    <a:lnTo>
                      <a:pt x="1602" y="1518"/>
                    </a:lnTo>
                    <a:lnTo>
                      <a:pt x="1606" y="1525"/>
                    </a:lnTo>
                    <a:lnTo>
                      <a:pt x="1610" y="1533"/>
                    </a:lnTo>
                    <a:lnTo>
                      <a:pt x="1614" y="1539"/>
                    </a:lnTo>
                    <a:lnTo>
                      <a:pt x="1618" y="1546"/>
                    </a:lnTo>
                    <a:lnTo>
                      <a:pt x="1622" y="1553"/>
                    </a:lnTo>
                    <a:lnTo>
                      <a:pt x="1625" y="1559"/>
                    </a:lnTo>
                    <a:lnTo>
                      <a:pt x="1629" y="1567"/>
                    </a:lnTo>
                    <a:lnTo>
                      <a:pt x="1633" y="1572"/>
                    </a:lnTo>
                    <a:lnTo>
                      <a:pt x="1637" y="1579"/>
                    </a:lnTo>
                    <a:lnTo>
                      <a:pt x="1641" y="1585"/>
                    </a:lnTo>
                    <a:lnTo>
                      <a:pt x="1645" y="1591"/>
                    </a:lnTo>
                    <a:lnTo>
                      <a:pt x="1649" y="1597"/>
                    </a:lnTo>
                    <a:lnTo>
                      <a:pt x="1653" y="1603"/>
                    </a:lnTo>
                    <a:lnTo>
                      <a:pt x="1657" y="1608"/>
                    </a:lnTo>
                    <a:lnTo>
                      <a:pt x="1661" y="1616"/>
                    </a:lnTo>
                    <a:lnTo>
                      <a:pt x="1665" y="1623"/>
                    </a:lnTo>
                    <a:lnTo>
                      <a:pt x="1669" y="1627"/>
                    </a:lnTo>
                    <a:lnTo>
                      <a:pt x="1673" y="1633"/>
                    </a:lnTo>
                    <a:lnTo>
                      <a:pt x="1677" y="1639"/>
                    </a:lnTo>
                    <a:lnTo>
                      <a:pt x="1681" y="1644"/>
                    </a:lnTo>
                    <a:lnTo>
                      <a:pt x="1685" y="1650"/>
                    </a:lnTo>
                    <a:lnTo>
                      <a:pt x="1688" y="1655"/>
                    </a:lnTo>
                    <a:lnTo>
                      <a:pt x="1692" y="1661"/>
                    </a:lnTo>
                    <a:lnTo>
                      <a:pt x="1696" y="1666"/>
                    </a:lnTo>
                    <a:lnTo>
                      <a:pt x="1700" y="1671"/>
                    </a:lnTo>
                    <a:lnTo>
                      <a:pt x="1704" y="1677"/>
                    </a:lnTo>
                    <a:lnTo>
                      <a:pt x="1708" y="1683"/>
                    </a:lnTo>
                    <a:lnTo>
                      <a:pt x="1712" y="1688"/>
                    </a:lnTo>
                    <a:lnTo>
                      <a:pt x="1716" y="1692"/>
                    </a:lnTo>
                    <a:lnTo>
                      <a:pt x="1720" y="1697"/>
                    </a:lnTo>
                    <a:lnTo>
                      <a:pt x="1724" y="1702"/>
                    </a:lnTo>
                    <a:lnTo>
                      <a:pt x="1728" y="1707"/>
                    </a:lnTo>
                    <a:lnTo>
                      <a:pt x="1732" y="1710"/>
                    </a:lnTo>
                    <a:lnTo>
                      <a:pt x="1736" y="1717"/>
                    </a:lnTo>
                    <a:lnTo>
                      <a:pt x="1740" y="1721"/>
                    </a:lnTo>
                    <a:lnTo>
                      <a:pt x="1744" y="1727"/>
                    </a:lnTo>
                    <a:lnTo>
                      <a:pt x="1748" y="1731"/>
                    </a:lnTo>
                    <a:lnTo>
                      <a:pt x="1751" y="1737"/>
                    </a:lnTo>
                    <a:lnTo>
                      <a:pt x="1755" y="1740"/>
                    </a:lnTo>
                    <a:lnTo>
                      <a:pt x="1759" y="1744"/>
                    </a:lnTo>
                    <a:lnTo>
                      <a:pt x="1763" y="1748"/>
                    </a:lnTo>
                    <a:lnTo>
                      <a:pt x="1767" y="1753"/>
                    </a:lnTo>
                    <a:lnTo>
                      <a:pt x="1771" y="1757"/>
                    </a:lnTo>
                    <a:lnTo>
                      <a:pt x="1775" y="1760"/>
                    </a:lnTo>
                    <a:lnTo>
                      <a:pt x="1779" y="1765"/>
                    </a:lnTo>
                    <a:lnTo>
                      <a:pt x="1783" y="1769"/>
                    </a:lnTo>
                    <a:lnTo>
                      <a:pt x="1787" y="1773"/>
                    </a:lnTo>
                    <a:lnTo>
                      <a:pt x="1791" y="1776"/>
                    </a:lnTo>
                    <a:lnTo>
                      <a:pt x="1795" y="1781"/>
                    </a:lnTo>
                    <a:lnTo>
                      <a:pt x="1799" y="1785"/>
                    </a:lnTo>
                    <a:lnTo>
                      <a:pt x="1803" y="1787"/>
                    </a:lnTo>
                    <a:lnTo>
                      <a:pt x="1807" y="1790"/>
                    </a:lnTo>
                    <a:lnTo>
                      <a:pt x="1811" y="1794"/>
                    </a:lnTo>
                    <a:lnTo>
                      <a:pt x="1814" y="1798"/>
                    </a:lnTo>
                    <a:lnTo>
                      <a:pt x="1818" y="1801"/>
                    </a:lnTo>
                    <a:lnTo>
                      <a:pt x="1822" y="1805"/>
                    </a:lnTo>
                    <a:lnTo>
                      <a:pt x="1826" y="1807"/>
                    </a:lnTo>
                    <a:lnTo>
                      <a:pt x="1830" y="1812"/>
                    </a:lnTo>
                    <a:lnTo>
                      <a:pt x="1834" y="1814"/>
                    </a:lnTo>
                    <a:lnTo>
                      <a:pt x="1838" y="1817"/>
                    </a:lnTo>
                    <a:lnTo>
                      <a:pt x="1842" y="1820"/>
                    </a:lnTo>
                    <a:lnTo>
                      <a:pt x="1846" y="1823"/>
                    </a:lnTo>
                    <a:lnTo>
                      <a:pt x="1850" y="1827"/>
                    </a:lnTo>
                    <a:lnTo>
                      <a:pt x="1854" y="1829"/>
                    </a:lnTo>
                    <a:lnTo>
                      <a:pt x="1858" y="1831"/>
                    </a:lnTo>
                    <a:lnTo>
                      <a:pt x="1862" y="1834"/>
                    </a:lnTo>
                    <a:lnTo>
                      <a:pt x="1866" y="1835"/>
                    </a:lnTo>
                    <a:lnTo>
                      <a:pt x="1870" y="1838"/>
                    </a:lnTo>
                    <a:lnTo>
                      <a:pt x="1874" y="1841"/>
                    </a:lnTo>
                    <a:lnTo>
                      <a:pt x="1877" y="1843"/>
                    </a:lnTo>
                    <a:lnTo>
                      <a:pt x="1881" y="1845"/>
                    </a:lnTo>
                    <a:lnTo>
                      <a:pt x="1885" y="1849"/>
                    </a:lnTo>
                    <a:lnTo>
                      <a:pt x="1889" y="1849"/>
                    </a:lnTo>
                    <a:lnTo>
                      <a:pt x="1893" y="1851"/>
                    </a:lnTo>
                    <a:lnTo>
                      <a:pt x="1897" y="1854"/>
                    </a:lnTo>
                    <a:lnTo>
                      <a:pt x="1901" y="1855"/>
                    </a:lnTo>
                    <a:lnTo>
                      <a:pt x="1905" y="1858"/>
                    </a:lnTo>
                    <a:lnTo>
                      <a:pt x="1909" y="1859"/>
                    </a:lnTo>
                    <a:lnTo>
                      <a:pt x="1913" y="1860"/>
                    </a:lnTo>
                    <a:lnTo>
                      <a:pt x="1917" y="1862"/>
                    </a:lnTo>
                    <a:lnTo>
                      <a:pt x="1921" y="1863"/>
                    </a:lnTo>
                    <a:lnTo>
                      <a:pt x="1925" y="1866"/>
                    </a:lnTo>
                    <a:lnTo>
                      <a:pt x="1929" y="1867"/>
                    </a:lnTo>
                    <a:lnTo>
                      <a:pt x="1933" y="1868"/>
                    </a:lnTo>
                    <a:lnTo>
                      <a:pt x="1937" y="1869"/>
                    </a:lnTo>
                    <a:lnTo>
                      <a:pt x="1940" y="1871"/>
                    </a:lnTo>
                    <a:lnTo>
                      <a:pt x="1944" y="1872"/>
                    </a:lnTo>
                    <a:lnTo>
                      <a:pt x="1948" y="1873"/>
                    </a:lnTo>
                    <a:lnTo>
                      <a:pt x="1952" y="1875"/>
                    </a:lnTo>
                    <a:lnTo>
                      <a:pt x="1956" y="1876"/>
                    </a:lnTo>
                    <a:lnTo>
                      <a:pt x="1960" y="1875"/>
                    </a:lnTo>
                    <a:lnTo>
                      <a:pt x="1964" y="1876"/>
                    </a:lnTo>
                    <a:lnTo>
                      <a:pt x="1968" y="1877"/>
                    </a:lnTo>
                    <a:lnTo>
                      <a:pt x="1972" y="1878"/>
                    </a:lnTo>
                    <a:lnTo>
                      <a:pt x="1976" y="1878"/>
                    </a:lnTo>
                    <a:lnTo>
                      <a:pt x="1980" y="1879"/>
                    </a:lnTo>
                    <a:lnTo>
                      <a:pt x="1984" y="1879"/>
                    </a:lnTo>
                    <a:lnTo>
                      <a:pt x="1988" y="1880"/>
                    </a:lnTo>
                    <a:lnTo>
                      <a:pt x="1992" y="1880"/>
                    </a:lnTo>
                    <a:lnTo>
                      <a:pt x="1996" y="1880"/>
                    </a:lnTo>
                    <a:lnTo>
                      <a:pt x="1999" y="1882"/>
                    </a:lnTo>
                    <a:lnTo>
                      <a:pt x="2003" y="1881"/>
                    </a:lnTo>
                    <a:lnTo>
                      <a:pt x="2007" y="1881"/>
                    </a:lnTo>
                    <a:lnTo>
                      <a:pt x="2011" y="1881"/>
                    </a:lnTo>
                    <a:lnTo>
                      <a:pt x="2015" y="1881"/>
                    </a:lnTo>
                    <a:lnTo>
                      <a:pt x="2019" y="1881"/>
                    </a:lnTo>
                    <a:lnTo>
                      <a:pt x="2023" y="1880"/>
                    </a:lnTo>
                    <a:lnTo>
                      <a:pt x="2027" y="1880"/>
                    </a:lnTo>
                    <a:lnTo>
                      <a:pt x="2031" y="1881"/>
                    </a:lnTo>
                    <a:lnTo>
                      <a:pt x="2035" y="1879"/>
                    </a:lnTo>
                    <a:lnTo>
                      <a:pt x="2039" y="1880"/>
                    </a:lnTo>
                    <a:lnTo>
                      <a:pt x="2043" y="1880"/>
                    </a:lnTo>
                    <a:lnTo>
                      <a:pt x="2047" y="1878"/>
                    </a:lnTo>
                    <a:lnTo>
                      <a:pt x="2051" y="1877"/>
                    </a:lnTo>
                    <a:lnTo>
                      <a:pt x="2055" y="1877"/>
                    </a:lnTo>
                    <a:lnTo>
                      <a:pt x="2059" y="1877"/>
                    </a:lnTo>
                    <a:lnTo>
                      <a:pt x="2062" y="1875"/>
                    </a:lnTo>
                    <a:lnTo>
                      <a:pt x="2066" y="1875"/>
                    </a:lnTo>
                    <a:lnTo>
                      <a:pt x="2070" y="1874"/>
                    </a:lnTo>
                    <a:lnTo>
                      <a:pt x="2074" y="1873"/>
                    </a:lnTo>
                    <a:lnTo>
                      <a:pt x="2078" y="1872"/>
                    </a:lnTo>
                    <a:lnTo>
                      <a:pt x="2082" y="1871"/>
                    </a:lnTo>
                    <a:lnTo>
                      <a:pt x="2086" y="1869"/>
                    </a:lnTo>
                    <a:lnTo>
                      <a:pt x="2090" y="1868"/>
                    </a:lnTo>
                    <a:lnTo>
                      <a:pt x="2094" y="1866"/>
                    </a:lnTo>
                    <a:lnTo>
                      <a:pt x="2098" y="1866"/>
                    </a:lnTo>
                    <a:lnTo>
                      <a:pt x="2102" y="1862"/>
                    </a:lnTo>
                    <a:lnTo>
                      <a:pt x="2106" y="1863"/>
                    </a:lnTo>
                    <a:lnTo>
                      <a:pt x="2110" y="1861"/>
                    </a:lnTo>
                    <a:lnTo>
                      <a:pt x="2114" y="1859"/>
                    </a:lnTo>
                    <a:lnTo>
                      <a:pt x="2118" y="1857"/>
                    </a:lnTo>
                    <a:lnTo>
                      <a:pt x="2122" y="1856"/>
                    </a:lnTo>
                    <a:lnTo>
                      <a:pt x="2125" y="1855"/>
                    </a:lnTo>
                    <a:lnTo>
                      <a:pt x="2129" y="1852"/>
                    </a:lnTo>
                    <a:lnTo>
                      <a:pt x="2133" y="1850"/>
                    </a:lnTo>
                    <a:lnTo>
                      <a:pt x="2137" y="1849"/>
                    </a:lnTo>
                    <a:lnTo>
                      <a:pt x="2141" y="1846"/>
                    </a:lnTo>
                    <a:lnTo>
                      <a:pt x="2145" y="1845"/>
                    </a:lnTo>
                    <a:lnTo>
                      <a:pt x="2149" y="1842"/>
                    </a:lnTo>
                    <a:lnTo>
                      <a:pt x="2153" y="1840"/>
                    </a:lnTo>
                    <a:lnTo>
                      <a:pt x="2157" y="1837"/>
                    </a:lnTo>
                    <a:lnTo>
                      <a:pt x="2161" y="1836"/>
                    </a:lnTo>
                    <a:lnTo>
                      <a:pt x="2165" y="1834"/>
                    </a:lnTo>
                    <a:lnTo>
                      <a:pt x="2169" y="1831"/>
                    </a:lnTo>
                    <a:lnTo>
                      <a:pt x="2173" y="1829"/>
                    </a:lnTo>
                    <a:lnTo>
                      <a:pt x="2177" y="1826"/>
                    </a:lnTo>
                    <a:lnTo>
                      <a:pt x="2181" y="1823"/>
                    </a:lnTo>
                    <a:lnTo>
                      <a:pt x="2185" y="1820"/>
                    </a:lnTo>
                    <a:lnTo>
                      <a:pt x="2188" y="1819"/>
                    </a:lnTo>
                    <a:lnTo>
                      <a:pt x="2192" y="1815"/>
                    </a:lnTo>
                    <a:lnTo>
                      <a:pt x="2196" y="1813"/>
                    </a:lnTo>
                    <a:lnTo>
                      <a:pt x="2200" y="1811"/>
                    </a:lnTo>
                    <a:lnTo>
                      <a:pt x="2204" y="1808"/>
                    </a:lnTo>
                    <a:lnTo>
                      <a:pt x="2208" y="1805"/>
                    </a:lnTo>
                    <a:lnTo>
                      <a:pt x="2212" y="1801"/>
                    </a:lnTo>
                    <a:lnTo>
                      <a:pt x="2216" y="1799"/>
                    </a:lnTo>
                    <a:lnTo>
                      <a:pt x="2220" y="1795"/>
                    </a:lnTo>
                    <a:lnTo>
                      <a:pt x="2224" y="1792"/>
                    </a:lnTo>
                    <a:lnTo>
                      <a:pt x="2228" y="1788"/>
                    </a:lnTo>
                    <a:lnTo>
                      <a:pt x="2232" y="1786"/>
                    </a:lnTo>
                    <a:lnTo>
                      <a:pt x="2236" y="1783"/>
                    </a:lnTo>
                    <a:lnTo>
                      <a:pt x="2240" y="1779"/>
                    </a:lnTo>
                    <a:lnTo>
                      <a:pt x="2244" y="1777"/>
                    </a:lnTo>
                    <a:lnTo>
                      <a:pt x="2248" y="1773"/>
                    </a:lnTo>
                    <a:lnTo>
                      <a:pt x="2251" y="1769"/>
                    </a:lnTo>
                    <a:lnTo>
                      <a:pt x="2255" y="1766"/>
                    </a:lnTo>
                    <a:lnTo>
                      <a:pt x="2259" y="1763"/>
                    </a:lnTo>
                    <a:lnTo>
                      <a:pt x="2263" y="1758"/>
                    </a:lnTo>
                    <a:lnTo>
                      <a:pt x="2267" y="1755"/>
                    </a:lnTo>
                    <a:lnTo>
                      <a:pt x="2271" y="1752"/>
                    </a:lnTo>
                    <a:lnTo>
                      <a:pt x="2275" y="1748"/>
                    </a:lnTo>
                    <a:lnTo>
                      <a:pt x="2279" y="1744"/>
                    </a:lnTo>
                    <a:lnTo>
                      <a:pt x="2283" y="1742"/>
                    </a:lnTo>
                    <a:lnTo>
                      <a:pt x="2287" y="1737"/>
                    </a:lnTo>
                    <a:lnTo>
                      <a:pt x="2291" y="1733"/>
                    </a:lnTo>
                    <a:lnTo>
                      <a:pt x="2295" y="1730"/>
                    </a:lnTo>
                    <a:lnTo>
                      <a:pt x="2299" y="1725"/>
                    </a:lnTo>
                    <a:lnTo>
                      <a:pt x="2303" y="1721"/>
                    </a:lnTo>
                    <a:lnTo>
                      <a:pt x="2307" y="1718"/>
                    </a:lnTo>
                    <a:lnTo>
                      <a:pt x="2311" y="1714"/>
                    </a:lnTo>
                    <a:lnTo>
                      <a:pt x="2314" y="1709"/>
                    </a:lnTo>
                    <a:lnTo>
                      <a:pt x="2318" y="1704"/>
                    </a:lnTo>
                    <a:lnTo>
                      <a:pt x="2322" y="1701"/>
                    </a:lnTo>
                    <a:lnTo>
                      <a:pt x="2326" y="1697"/>
                    </a:lnTo>
                    <a:lnTo>
                      <a:pt x="2330" y="1693"/>
                    </a:lnTo>
                    <a:lnTo>
                      <a:pt x="2334" y="1689"/>
                    </a:lnTo>
                    <a:lnTo>
                      <a:pt x="2338" y="1685"/>
                    </a:lnTo>
                    <a:lnTo>
                      <a:pt x="2342" y="1679"/>
                    </a:lnTo>
                    <a:lnTo>
                      <a:pt x="2346" y="1676"/>
                    </a:lnTo>
                    <a:lnTo>
                      <a:pt x="2350" y="1671"/>
                    </a:lnTo>
                    <a:lnTo>
                      <a:pt x="2354" y="1668"/>
                    </a:lnTo>
                    <a:lnTo>
                      <a:pt x="2358" y="1663"/>
                    </a:lnTo>
                    <a:lnTo>
                      <a:pt x="2362" y="1658"/>
                    </a:lnTo>
                    <a:lnTo>
                      <a:pt x="2366" y="1653"/>
                    </a:lnTo>
                    <a:lnTo>
                      <a:pt x="2370" y="1650"/>
                    </a:lnTo>
                    <a:lnTo>
                      <a:pt x="2374" y="1646"/>
                    </a:lnTo>
                    <a:lnTo>
                      <a:pt x="2377" y="1640"/>
                    </a:lnTo>
                    <a:lnTo>
                      <a:pt x="2381" y="1635"/>
                    </a:lnTo>
                    <a:lnTo>
                      <a:pt x="2385" y="1630"/>
                    </a:lnTo>
                    <a:lnTo>
                      <a:pt x="2389" y="1626"/>
                    </a:lnTo>
                    <a:lnTo>
                      <a:pt x="2393" y="1621"/>
                    </a:lnTo>
                    <a:lnTo>
                      <a:pt x="2397" y="1616"/>
                    </a:lnTo>
                    <a:lnTo>
                      <a:pt x="2401" y="1611"/>
                    </a:lnTo>
                    <a:lnTo>
                      <a:pt x="2405" y="1607"/>
                    </a:lnTo>
                    <a:lnTo>
                      <a:pt x="2409" y="1602"/>
                    </a:lnTo>
                    <a:lnTo>
                      <a:pt x="2413" y="1597"/>
                    </a:lnTo>
                    <a:lnTo>
                      <a:pt x="2417" y="1592"/>
                    </a:lnTo>
                    <a:lnTo>
                      <a:pt x="2421" y="1587"/>
                    </a:lnTo>
                    <a:lnTo>
                      <a:pt x="2425" y="1583"/>
                    </a:lnTo>
                    <a:lnTo>
                      <a:pt x="2429" y="1577"/>
                    </a:lnTo>
                    <a:lnTo>
                      <a:pt x="2433" y="1573"/>
                    </a:lnTo>
                    <a:lnTo>
                      <a:pt x="2437" y="1568"/>
                    </a:lnTo>
                    <a:lnTo>
                      <a:pt x="2440" y="1562"/>
                    </a:lnTo>
                    <a:lnTo>
                      <a:pt x="2444" y="1557"/>
                    </a:lnTo>
                    <a:lnTo>
                      <a:pt x="2448" y="1552"/>
                    </a:lnTo>
                    <a:lnTo>
                      <a:pt x="2452" y="1546"/>
                    </a:lnTo>
                    <a:lnTo>
                      <a:pt x="2456" y="1541"/>
                    </a:lnTo>
                    <a:lnTo>
                      <a:pt x="2460" y="1536"/>
                    </a:lnTo>
                    <a:lnTo>
                      <a:pt x="2464" y="1531"/>
                    </a:lnTo>
                    <a:lnTo>
                      <a:pt x="2468" y="1526"/>
                    </a:lnTo>
                    <a:lnTo>
                      <a:pt x="2472" y="1519"/>
                    </a:lnTo>
                    <a:lnTo>
                      <a:pt x="2476" y="1515"/>
                    </a:lnTo>
                    <a:lnTo>
                      <a:pt x="2480" y="1511"/>
                    </a:lnTo>
                    <a:lnTo>
                      <a:pt x="2484" y="1506"/>
                    </a:lnTo>
                    <a:lnTo>
                      <a:pt x="2488" y="1500"/>
                    </a:lnTo>
                    <a:lnTo>
                      <a:pt x="2492" y="1495"/>
                    </a:lnTo>
                    <a:lnTo>
                      <a:pt x="2496" y="1489"/>
                    </a:lnTo>
                    <a:lnTo>
                      <a:pt x="2499" y="1484"/>
                    </a:lnTo>
                    <a:lnTo>
                      <a:pt x="2503" y="1478"/>
                    </a:lnTo>
                    <a:lnTo>
                      <a:pt x="2507" y="1472"/>
                    </a:lnTo>
                    <a:lnTo>
                      <a:pt x="2511" y="1468"/>
                    </a:lnTo>
                    <a:lnTo>
                      <a:pt x="2515" y="1462"/>
                    </a:lnTo>
                    <a:lnTo>
                      <a:pt x="2519" y="1457"/>
                    </a:lnTo>
                    <a:lnTo>
                      <a:pt x="2523" y="1451"/>
                    </a:lnTo>
                    <a:lnTo>
                      <a:pt x="2527" y="1445"/>
                    </a:lnTo>
                    <a:lnTo>
                      <a:pt x="2531" y="1439"/>
                    </a:lnTo>
                    <a:lnTo>
                      <a:pt x="2535" y="1434"/>
                    </a:lnTo>
                    <a:lnTo>
                      <a:pt x="2539" y="1429"/>
                    </a:lnTo>
                    <a:lnTo>
                      <a:pt x="2543" y="1423"/>
                    </a:lnTo>
                    <a:lnTo>
                      <a:pt x="2547" y="1416"/>
                    </a:lnTo>
                    <a:lnTo>
                      <a:pt x="2551" y="1412"/>
                    </a:lnTo>
                    <a:lnTo>
                      <a:pt x="2555" y="1406"/>
                    </a:lnTo>
                    <a:lnTo>
                      <a:pt x="2559" y="1402"/>
                    </a:lnTo>
                    <a:lnTo>
                      <a:pt x="2562" y="1394"/>
                    </a:lnTo>
                    <a:lnTo>
                      <a:pt x="2566" y="1390"/>
                    </a:lnTo>
                    <a:lnTo>
                      <a:pt x="2570" y="1384"/>
                    </a:lnTo>
                    <a:lnTo>
                      <a:pt x="2574" y="1379"/>
                    </a:lnTo>
                    <a:lnTo>
                      <a:pt x="2578" y="1374"/>
                    </a:lnTo>
                    <a:lnTo>
                      <a:pt x="2582" y="1366"/>
                    </a:lnTo>
                    <a:lnTo>
                      <a:pt x="2586" y="1361"/>
                    </a:lnTo>
                    <a:lnTo>
                      <a:pt x="2590" y="1355"/>
                    </a:lnTo>
                    <a:lnTo>
                      <a:pt x="2594" y="1350"/>
                    </a:lnTo>
                    <a:lnTo>
                      <a:pt x="2598" y="1344"/>
                    </a:lnTo>
                    <a:lnTo>
                      <a:pt x="2602" y="1338"/>
                    </a:lnTo>
                    <a:lnTo>
                      <a:pt x="2606" y="1333"/>
                    </a:lnTo>
                    <a:lnTo>
                      <a:pt x="2610" y="1328"/>
                    </a:lnTo>
                    <a:lnTo>
                      <a:pt x="2614" y="1320"/>
                    </a:lnTo>
                    <a:lnTo>
                      <a:pt x="2618" y="1315"/>
                    </a:lnTo>
                    <a:lnTo>
                      <a:pt x="2622" y="1310"/>
                    </a:lnTo>
                    <a:lnTo>
                      <a:pt x="2625" y="1303"/>
                    </a:lnTo>
                    <a:lnTo>
                      <a:pt x="2629" y="1300"/>
                    </a:lnTo>
                    <a:lnTo>
                      <a:pt x="2633" y="1292"/>
                    </a:lnTo>
                    <a:lnTo>
                      <a:pt x="2637" y="1287"/>
                    </a:lnTo>
                    <a:lnTo>
                      <a:pt x="2641" y="1282"/>
                    </a:lnTo>
                    <a:lnTo>
                      <a:pt x="2645" y="1276"/>
                    </a:lnTo>
                    <a:lnTo>
                      <a:pt x="2649" y="1270"/>
                    </a:lnTo>
                    <a:lnTo>
                      <a:pt x="2653" y="1264"/>
                    </a:lnTo>
                    <a:lnTo>
                      <a:pt x="2657" y="1258"/>
                    </a:lnTo>
                    <a:lnTo>
                      <a:pt x="2661" y="1252"/>
                    </a:lnTo>
                    <a:lnTo>
                      <a:pt x="2665" y="1246"/>
                    </a:lnTo>
                    <a:lnTo>
                      <a:pt x="2669" y="1241"/>
                    </a:lnTo>
                    <a:lnTo>
                      <a:pt x="2673" y="1235"/>
                    </a:lnTo>
                    <a:lnTo>
                      <a:pt x="2677" y="1228"/>
                    </a:lnTo>
                    <a:lnTo>
                      <a:pt x="2681" y="1225"/>
                    </a:lnTo>
                    <a:lnTo>
                      <a:pt x="2685" y="1218"/>
                    </a:lnTo>
                    <a:lnTo>
                      <a:pt x="2688" y="1211"/>
                    </a:lnTo>
                    <a:lnTo>
                      <a:pt x="2692" y="1206"/>
                    </a:lnTo>
                    <a:lnTo>
                      <a:pt x="2696" y="1200"/>
                    </a:lnTo>
                    <a:lnTo>
                      <a:pt x="2700" y="1194"/>
                    </a:lnTo>
                    <a:lnTo>
                      <a:pt x="2704" y="1189"/>
                    </a:lnTo>
                    <a:lnTo>
                      <a:pt x="2708" y="1182"/>
                    </a:lnTo>
                    <a:lnTo>
                      <a:pt x="2712" y="1177"/>
                    </a:lnTo>
                    <a:lnTo>
                      <a:pt x="2716" y="1171"/>
                    </a:lnTo>
                    <a:lnTo>
                      <a:pt x="2720" y="1166"/>
                    </a:lnTo>
                    <a:lnTo>
                      <a:pt x="2724" y="1159"/>
                    </a:lnTo>
                    <a:lnTo>
                      <a:pt x="2728" y="1155"/>
                    </a:lnTo>
                    <a:lnTo>
                      <a:pt x="2732" y="1148"/>
                    </a:lnTo>
                    <a:lnTo>
                      <a:pt x="2736" y="1142"/>
                    </a:lnTo>
                    <a:lnTo>
                      <a:pt x="2740" y="1137"/>
                    </a:lnTo>
                    <a:lnTo>
                      <a:pt x="2744" y="1131"/>
                    </a:lnTo>
                    <a:lnTo>
                      <a:pt x="2748" y="1125"/>
                    </a:lnTo>
                    <a:lnTo>
                      <a:pt x="2751" y="1119"/>
                    </a:lnTo>
                    <a:lnTo>
                      <a:pt x="2755" y="1113"/>
                    </a:lnTo>
                    <a:lnTo>
                      <a:pt x="2759" y="1108"/>
                    </a:lnTo>
                    <a:lnTo>
                      <a:pt x="2763" y="1102"/>
                    </a:lnTo>
                    <a:lnTo>
                      <a:pt x="2767" y="1096"/>
                    </a:lnTo>
                    <a:lnTo>
                      <a:pt x="2771" y="1091"/>
                    </a:lnTo>
                    <a:lnTo>
                      <a:pt x="2775" y="1085"/>
                    </a:lnTo>
                    <a:lnTo>
                      <a:pt x="2779" y="1080"/>
                    </a:lnTo>
                    <a:lnTo>
                      <a:pt x="2783" y="1075"/>
                    </a:lnTo>
                    <a:lnTo>
                      <a:pt x="2787" y="1068"/>
                    </a:lnTo>
                    <a:lnTo>
                      <a:pt x="2791" y="1062"/>
                    </a:lnTo>
                    <a:lnTo>
                      <a:pt x="2795" y="1057"/>
                    </a:lnTo>
                    <a:lnTo>
                      <a:pt x="2799" y="1050"/>
                    </a:lnTo>
                    <a:lnTo>
                      <a:pt x="2803" y="1045"/>
                    </a:lnTo>
                    <a:lnTo>
                      <a:pt x="2807" y="1039"/>
                    </a:lnTo>
                    <a:lnTo>
                      <a:pt x="2811" y="1034"/>
                    </a:lnTo>
                    <a:lnTo>
                      <a:pt x="2814" y="1028"/>
                    </a:lnTo>
                    <a:lnTo>
                      <a:pt x="2818" y="1022"/>
                    </a:lnTo>
                    <a:lnTo>
                      <a:pt x="2822" y="1016"/>
                    </a:lnTo>
                    <a:lnTo>
                      <a:pt x="2826" y="1011"/>
                    </a:lnTo>
                    <a:lnTo>
                      <a:pt x="2830" y="1006"/>
                    </a:lnTo>
                    <a:lnTo>
                      <a:pt x="2834" y="1000"/>
                    </a:lnTo>
                    <a:lnTo>
                      <a:pt x="2838" y="994"/>
                    </a:lnTo>
                    <a:lnTo>
                      <a:pt x="2842" y="988"/>
                    </a:lnTo>
                    <a:lnTo>
                      <a:pt x="2846" y="983"/>
                    </a:lnTo>
                    <a:lnTo>
                      <a:pt x="2850" y="976"/>
                    </a:lnTo>
                    <a:lnTo>
                      <a:pt x="2854" y="971"/>
                    </a:lnTo>
                    <a:lnTo>
                      <a:pt x="2858" y="966"/>
                    </a:lnTo>
                    <a:lnTo>
                      <a:pt x="2862" y="961"/>
                    </a:lnTo>
                    <a:lnTo>
                      <a:pt x="2866" y="955"/>
                    </a:lnTo>
                    <a:lnTo>
                      <a:pt x="2870" y="950"/>
                    </a:lnTo>
                    <a:lnTo>
                      <a:pt x="2874" y="944"/>
                    </a:lnTo>
                    <a:lnTo>
                      <a:pt x="2877" y="938"/>
                    </a:lnTo>
                    <a:lnTo>
                      <a:pt x="2881" y="933"/>
                    </a:lnTo>
                    <a:lnTo>
                      <a:pt x="2885" y="928"/>
                    </a:lnTo>
                    <a:lnTo>
                      <a:pt x="2889" y="921"/>
                    </a:lnTo>
                    <a:lnTo>
                      <a:pt x="2893" y="915"/>
                    </a:lnTo>
                    <a:lnTo>
                      <a:pt x="2897" y="910"/>
                    </a:lnTo>
                    <a:lnTo>
                      <a:pt x="2901" y="905"/>
                    </a:lnTo>
                    <a:lnTo>
                      <a:pt x="2905" y="900"/>
                    </a:lnTo>
                    <a:lnTo>
                      <a:pt x="2909" y="894"/>
                    </a:lnTo>
                    <a:lnTo>
                      <a:pt x="2913" y="890"/>
                    </a:lnTo>
                    <a:lnTo>
                      <a:pt x="2917" y="884"/>
                    </a:lnTo>
                    <a:lnTo>
                      <a:pt x="2921" y="879"/>
                    </a:lnTo>
                    <a:lnTo>
                      <a:pt x="2925" y="873"/>
                    </a:lnTo>
                    <a:lnTo>
                      <a:pt x="2929" y="867"/>
                    </a:lnTo>
                    <a:lnTo>
                      <a:pt x="2933" y="862"/>
                    </a:lnTo>
                    <a:lnTo>
                      <a:pt x="2937" y="858"/>
                    </a:lnTo>
                    <a:lnTo>
                      <a:pt x="2940" y="852"/>
                    </a:lnTo>
                    <a:lnTo>
                      <a:pt x="2944" y="847"/>
                    </a:lnTo>
                    <a:lnTo>
                      <a:pt x="2948" y="842"/>
                    </a:lnTo>
                    <a:lnTo>
                      <a:pt x="2952" y="835"/>
                    </a:lnTo>
                    <a:lnTo>
                      <a:pt x="2956" y="830"/>
                    </a:lnTo>
                    <a:lnTo>
                      <a:pt x="2960" y="825"/>
                    </a:lnTo>
                    <a:lnTo>
                      <a:pt x="2964" y="821"/>
                    </a:lnTo>
                    <a:lnTo>
                      <a:pt x="2968" y="815"/>
                    </a:lnTo>
                    <a:lnTo>
                      <a:pt x="2972" y="809"/>
                    </a:lnTo>
                    <a:lnTo>
                      <a:pt x="2976" y="804"/>
                    </a:lnTo>
                    <a:lnTo>
                      <a:pt x="2980" y="800"/>
                    </a:lnTo>
                    <a:lnTo>
                      <a:pt x="2984" y="793"/>
                    </a:lnTo>
                    <a:lnTo>
                      <a:pt x="2988" y="790"/>
                    </a:lnTo>
                    <a:lnTo>
                      <a:pt x="2992" y="784"/>
                    </a:lnTo>
                    <a:lnTo>
                      <a:pt x="2996" y="778"/>
                    </a:lnTo>
                    <a:lnTo>
                      <a:pt x="2999" y="774"/>
                    </a:lnTo>
                    <a:lnTo>
                      <a:pt x="3003" y="768"/>
                    </a:lnTo>
                    <a:lnTo>
                      <a:pt x="3007" y="762"/>
                    </a:lnTo>
                    <a:lnTo>
                      <a:pt x="3011" y="758"/>
                    </a:lnTo>
                    <a:lnTo>
                      <a:pt x="3015" y="754"/>
                    </a:lnTo>
                    <a:lnTo>
                      <a:pt x="3019" y="748"/>
                    </a:lnTo>
                    <a:lnTo>
                      <a:pt x="3023" y="744"/>
                    </a:lnTo>
                    <a:lnTo>
                      <a:pt x="3027" y="739"/>
                    </a:lnTo>
                    <a:lnTo>
                      <a:pt x="3031" y="734"/>
                    </a:lnTo>
                    <a:lnTo>
                      <a:pt x="3035" y="729"/>
                    </a:lnTo>
                    <a:lnTo>
                      <a:pt x="3039" y="724"/>
                    </a:lnTo>
                    <a:lnTo>
                      <a:pt x="3043" y="720"/>
                    </a:lnTo>
                    <a:lnTo>
                      <a:pt x="3047" y="714"/>
                    </a:lnTo>
                    <a:lnTo>
                      <a:pt x="3051" y="709"/>
                    </a:lnTo>
                    <a:lnTo>
                      <a:pt x="3055" y="705"/>
                    </a:lnTo>
                    <a:lnTo>
                      <a:pt x="3059" y="700"/>
                    </a:lnTo>
                    <a:lnTo>
                      <a:pt x="3062" y="696"/>
                    </a:lnTo>
                    <a:lnTo>
                      <a:pt x="3066" y="690"/>
                    </a:lnTo>
                    <a:lnTo>
                      <a:pt x="3070" y="685"/>
                    </a:lnTo>
                    <a:lnTo>
                      <a:pt x="3074" y="681"/>
                    </a:lnTo>
                    <a:lnTo>
                      <a:pt x="3078" y="675"/>
                    </a:lnTo>
                    <a:lnTo>
                      <a:pt x="3082" y="671"/>
                    </a:lnTo>
                    <a:lnTo>
                      <a:pt x="3086" y="667"/>
                    </a:lnTo>
                    <a:lnTo>
                      <a:pt x="3090" y="662"/>
                    </a:lnTo>
                    <a:lnTo>
                      <a:pt x="3094" y="656"/>
                    </a:lnTo>
                    <a:lnTo>
                      <a:pt x="3098" y="653"/>
                    </a:lnTo>
                    <a:lnTo>
                      <a:pt x="3102" y="648"/>
                    </a:lnTo>
                    <a:lnTo>
                      <a:pt x="3106" y="643"/>
                    </a:lnTo>
                    <a:lnTo>
                      <a:pt x="3110" y="639"/>
                    </a:lnTo>
                    <a:lnTo>
                      <a:pt x="3114" y="634"/>
                    </a:lnTo>
                    <a:lnTo>
                      <a:pt x="3118" y="628"/>
                    </a:lnTo>
                    <a:lnTo>
                      <a:pt x="3122" y="624"/>
                    </a:lnTo>
                    <a:lnTo>
                      <a:pt x="3125" y="621"/>
                    </a:lnTo>
                    <a:lnTo>
                      <a:pt x="3129" y="616"/>
                    </a:lnTo>
                    <a:lnTo>
                      <a:pt x="3133" y="612"/>
                    </a:lnTo>
                    <a:lnTo>
                      <a:pt x="3137" y="607"/>
                    </a:lnTo>
                    <a:lnTo>
                      <a:pt x="3141" y="603"/>
                    </a:lnTo>
                    <a:lnTo>
                      <a:pt x="3145" y="599"/>
                    </a:lnTo>
                    <a:lnTo>
                      <a:pt x="3149" y="594"/>
                    </a:lnTo>
                    <a:lnTo>
                      <a:pt x="3153" y="590"/>
                    </a:lnTo>
                    <a:lnTo>
                      <a:pt x="3157" y="585"/>
                    </a:lnTo>
                    <a:lnTo>
                      <a:pt x="3161" y="581"/>
                    </a:lnTo>
                    <a:lnTo>
                      <a:pt x="3165" y="577"/>
                    </a:lnTo>
                    <a:lnTo>
                      <a:pt x="3169" y="573"/>
                    </a:lnTo>
                    <a:lnTo>
                      <a:pt x="3173" y="568"/>
                    </a:lnTo>
                    <a:lnTo>
                      <a:pt x="3177" y="564"/>
                    </a:lnTo>
                    <a:lnTo>
                      <a:pt x="3181" y="560"/>
                    </a:lnTo>
                    <a:lnTo>
                      <a:pt x="3185" y="555"/>
                    </a:lnTo>
                    <a:lnTo>
                      <a:pt x="3188" y="551"/>
                    </a:lnTo>
                    <a:lnTo>
                      <a:pt x="3192" y="546"/>
                    </a:lnTo>
                    <a:lnTo>
                      <a:pt x="3196" y="544"/>
                    </a:lnTo>
                    <a:lnTo>
                      <a:pt x="3200" y="538"/>
                    </a:lnTo>
                    <a:lnTo>
                      <a:pt x="3204" y="535"/>
                    </a:lnTo>
                    <a:lnTo>
                      <a:pt x="3208" y="530"/>
                    </a:lnTo>
                    <a:lnTo>
                      <a:pt x="3212" y="527"/>
                    </a:lnTo>
                    <a:lnTo>
                      <a:pt x="3216" y="522"/>
                    </a:lnTo>
                    <a:lnTo>
                      <a:pt x="3220" y="518"/>
                    </a:lnTo>
                    <a:lnTo>
                      <a:pt x="3224" y="515"/>
                    </a:lnTo>
                    <a:lnTo>
                      <a:pt x="3228" y="510"/>
                    </a:lnTo>
                    <a:lnTo>
                      <a:pt x="3232" y="506"/>
                    </a:lnTo>
                    <a:lnTo>
                      <a:pt x="3236" y="502"/>
                    </a:lnTo>
                    <a:lnTo>
                      <a:pt x="3240" y="499"/>
                    </a:lnTo>
                    <a:lnTo>
                      <a:pt x="3244" y="495"/>
                    </a:lnTo>
                    <a:lnTo>
                      <a:pt x="3248" y="492"/>
                    </a:lnTo>
                    <a:lnTo>
                      <a:pt x="3251" y="486"/>
                    </a:lnTo>
                    <a:lnTo>
                      <a:pt x="3255" y="483"/>
                    </a:lnTo>
                    <a:lnTo>
                      <a:pt x="3259" y="480"/>
                    </a:lnTo>
                    <a:lnTo>
                      <a:pt x="3263" y="476"/>
                    </a:lnTo>
                    <a:lnTo>
                      <a:pt x="3267" y="471"/>
                    </a:lnTo>
                    <a:lnTo>
                      <a:pt x="3271" y="467"/>
                    </a:lnTo>
                    <a:lnTo>
                      <a:pt x="3275" y="465"/>
                    </a:lnTo>
                    <a:lnTo>
                      <a:pt x="3279" y="461"/>
                    </a:lnTo>
                    <a:lnTo>
                      <a:pt x="3283" y="457"/>
                    </a:lnTo>
                    <a:lnTo>
                      <a:pt x="3287" y="454"/>
                    </a:lnTo>
                    <a:lnTo>
                      <a:pt x="3291" y="449"/>
                    </a:lnTo>
                    <a:lnTo>
                      <a:pt x="3295" y="447"/>
                    </a:lnTo>
                    <a:lnTo>
                      <a:pt x="3299" y="442"/>
                    </a:lnTo>
                    <a:lnTo>
                      <a:pt x="3303" y="439"/>
                    </a:lnTo>
                    <a:lnTo>
                      <a:pt x="3307" y="435"/>
                    </a:lnTo>
                    <a:lnTo>
                      <a:pt x="3311" y="431"/>
                    </a:lnTo>
                    <a:lnTo>
                      <a:pt x="3314" y="428"/>
                    </a:lnTo>
                    <a:lnTo>
                      <a:pt x="3318" y="424"/>
                    </a:lnTo>
                    <a:lnTo>
                      <a:pt x="3322" y="421"/>
                    </a:lnTo>
                    <a:lnTo>
                      <a:pt x="3326" y="417"/>
                    </a:lnTo>
                    <a:lnTo>
                      <a:pt x="3330" y="415"/>
                    </a:lnTo>
                    <a:lnTo>
                      <a:pt x="3334" y="410"/>
                    </a:lnTo>
                    <a:lnTo>
                      <a:pt x="3338" y="407"/>
                    </a:lnTo>
                    <a:lnTo>
                      <a:pt x="3342" y="405"/>
                    </a:lnTo>
                    <a:lnTo>
                      <a:pt x="3346" y="400"/>
                    </a:lnTo>
                    <a:lnTo>
                      <a:pt x="3350" y="396"/>
                    </a:lnTo>
                    <a:lnTo>
                      <a:pt x="3354" y="395"/>
                    </a:lnTo>
                    <a:lnTo>
                      <a:pt x="3358" y="390"/>
                    </a:lnTo>
                    <a:lnTo>
                      <a:pt x="3362" y="388"/>
                    </a:lnTo>
                    <a:lnTo>
                      <a:pt x="3366" y="384"/>
                    </a:lnTo>
                    <a:lnTo>
                      <a:pt x="3370" y="382"/>
                    </a:lnTo>
                    <a:lnTo>
                      <a:pt x="3374" y="377"/>
                    </a:lnTo>
                    <a:lnTo>
                      <a:pt x="3377" y="374"/>
                    </a:lnTo>
                    <a:lnTo>
                      <a:pt x="3381" y="372"/>
                    </a:lnTo>
                    <a:lnTo>
                      <a:pt x="3385" y="368"/>
                    </a:lnTo>
                    <a:lnTo>
                      <a:pt x="3389" y="365"/>
                    </a:lnTo>
                    <a:lnTo>
                      <a:pt x="3393" y="361"/>
                    </a:lnTo>
                    <a:lnTo>
                      <a:pt x="3397" y="358"/>
                    </a:lnTo>
                    <a:lnTo>
                      <a:pt x="3401" y="357"/>
                    </a:lnTo>
                    <a:lnTo>
                      <a:pt x="3405" y="352"/>
                    </a:lnTo>
                    <a:lnTo>
                      <a:pt x="3409" y="350"/>
                    </a:lnTo>
                    <a:lnTo>
                      <a:pt x="3413" y="347"/>
                    </a:lnTo>
                    <a:lnTo>
                      <a:pt x="3417" y="344"/>
                    </a:lnTo>
                    <a:lnTo>
                      <a:pt x="3421" y="340"/>
                    </a:lnTo>
                    <a:lnTo>
                      <a:pt x="3425" y="339"/>
                    </a:lnTo>
                    <a:lnTo>
                      <a:pt x="3429" y="334"/>
                    </a:lnTo>
                    <a:lnTo>
                      <a:pt x="3433" y="331"/>
                    </a:lnTo>
                    <a:lnTo>
                      <a:pt x="3437" y="328"/>
                    </a:lnTo>
                    <a:lnTo>
                      <a:pt x="3440" y="327"/>
                    </a:lnTo>
                    <a:lnTo>
                      <a:pt x="3444" y="322"/>
                    </a:lnTo>
                    <a:lnTo>
                      <a:pt x="3448" y="320"/>
                    </a:lnTo>
                    <a:lnTo>
                      <a:pt x="3452" y="316"/>
                    </a:lnTo>
                    <a:lnTo>
                      <a:pt x="3456" y="315"/>
                    </a:lnTo>
                    <a:lnTo>
                      <a:pt x="3460" y="311"/>
                    </a:lnTo>
                    <a:lnTo>
                      <a:pt x="3464" y="309"/>
                    </a:lnTo>
                    <a:lnTo>
                      <a:pt x="3468" y="306"/>
                    </a:lnTo>
                    <a:lnTo>
                      <a:pt x="3472" y="303"/>
                    </a:lnTo>
                    <a:lnTo>
                      <a:pt x="3476" y="300"/>
                    </a:lnTo>
                    <a:lnTo>
                      <a:pt x="3480" y="298"/>
                    </a:lnTo>
                    <a:lnTo>
                      <a:pt x="3484" y="296"/>
                    </a:lnTo>
                    <a:lnTo>
                      <a:pt x="3488" y="293"/>
                    </a:lnTo>
                    <a:lnTo>
                      <a:pt x="3492" y="289"/>
                    </a:lnTo>
                    <a:lnTo>
                      <a:pt x="3496" y="288"/>
                    </a:lnTo>
                    <a:lnTo>
                      <a:pt x="3499" y="284"/>
                    </a:lnTo>
                    <a:lnTo>
                      <a:pt x="3503" y="283"/>
                    </a:lnTo>
                    <a:lnTo>
                      <a:pt x="3507" y="280"/>
                    </a:lnTo>
                    <a:lnTo>
                      <a:pt x="3511" y="276"/>
                    </a:lnTo>
                    <a:lnTo>
                      <a:pt x="3515" y="274"/>
                    </a:lnTo>
                    <a:lnTo>
                      <a:pt x="3519" y="272"/>
                    </a:lnTo>
                    <a:lnTo>
                      <a:pt x="3523" y="268"/>
                    </a:lnTo>
                    <a:lnTo>
                      <a:pt x="3527" y="266"/>
                    </a:lnTo>
                    <a:lnTo>
                      <a:pt x="3531" y="264"/>
                    </a:lnTo>
                    <a:lnTo>
                      <a:pt x="3535" y="262"/>
                    </a:lnTo>
                    <a:lnTo>
                      <a:pt x="3539" y="260"/>
                    </a:lnTo>
                    <a:lnTo>
                      <a:pt x="3543" y="256"/>
                    </a:lnTo>
                    <a:lnTo>
                      <a:pt x="3547" y="254"/>
                    </a:lnTo>
                    <a:lnTo>
                      <a:pt x="3551" y="252"/>
                    </a:lnTo>
                    <a:lnTo>
                      <a:pt x="3555" y="250"/>
                    </a:lnTo>
                    <a:lnTo>
                      <a:pt x="3559" y="248"/>
                    </a:lnTo>
                    <a:lnTo>
                      <a:pt x="3562" y="245"/>
                    </a:lnTo>
                    <a:lnTo>
                      <a:pt x="3566" y="243"/>
                    </a:lnTo>
                    <a:lnTo>
                      <a:pt x="3570" y="241"/>
                    </a:lnTo>
                    <a:lnTo>
                      <a:pt x="3574" y="239"/>
                    </a:lnTo>
                    <a:lnTo>
                      <a:pt x="3578" y="236"/>
                    </a:lnTo>
                    <a:lnTo>
                      <a:pt x="3582" y="234"/>
                    </a:lnTo>
                    <a:lnTo>
                      <a:pt x="3586" y="231"/>
                    </a:lnTo>
                    <a:lnTo>
                      <a:pt x="3590" y="229"/>
                    </a:lnTo>
                    <a:lnTo>
                      <a:pt x="3594" y="227"/>
                    </a:lnTo>
                    <a:lnTo>
                      <a:pt x="3598" y="225"/>
                    </a:lnTo>
                    <a:lnTo>
                      <a:pt x="3602" y="224"/>
                    </a:lnTo>
                    <a:lnTo>
                      <a:pt x="3606" y="220"/>
                    </a:lnTo>
                    <a:lnTo>
                      <a:pt x="3610" y="220"/>
                    </a:lnTo>
                    <a:lnTo>
                      <a:pt x="3614" y="216"/>
                    </a:lnTo>
                    <a:lnTo>
                      <a:pt x="3618" y="215"/>
                    </a:lnTo>
                    <a:lnTo>
                      <a:pt x="3622" y="212"/>
                    </a:lnTo>
                    <a:lnTo>
                      <a:pt x="3625" y="211"/>
                    </a:lnTo>
                    <a:lnTo>
                      <a:pt x="3629" y="209"/>
                    </a:lnTo>
                    <a:lnTo>
                      <a:pt x="3633" y="207"/>
                    </a:lnTo>
                    <a:lnTo>
                      <a:pt x="3637" y="204"/>
                    </a:lnTo>
                    <a:lnTo>
                      <a:pt x="3641" y="202"/>
                    </a:lnTo>
                    <a:lnTo>
                      <a:pt x="3645" y="201"/>
                    </a:lnTo>
                    <a:lnTo>
                      <a:pt x="3649" y="197"/>
                    </a:lnTo>
                    <a:lnTo>
                      <a:pt x="3653" y="197"/>
                    </a:lnTo>
                    <a:lnTo>
                      <a:pt x="3657" y="196"/>
                    </a:lnTo>
                    <a:lnTo>
                      <a:pt x="3661" y="193"/>
                    </a:lnTo>
                    <a:lnTo>
                      <a:pt x="3665" y="191"/>
                    </a:lnTo>
                    <a:lnTo>
                      <a:pt x="3669" y="189"/>
                    </a:lnTo>
                    <a:lnTo>
                      <a:pt x="3673" y="187"/>
                    </a:lnTo>
                    <a:lnTo>
                      <a:pt x="3677" y="186"/>
                    </a:lnTo>
                    <a:lnTo>
                      <a:pt x="3681" y="184"/>
                    </a:lnTo>
                    <a:lnTo>
                      <a:pt x="3685" y="182"/>
                    </a:lnTo>
                    <a:lnTo>
                      <a:pt x="3688" y="179"/>
                    </a:lnTo>
                    <a:lnTo>
                      <a:pt x="3692" y="179"/>
                    </a:lnTo>
                    <a:lnTo>
                      <a:pt x="3696" y="176"/>
                    </a:lnTo>
                    <a:lnTo>
                      <a:pt x="3700" y="175"/>
                    </a:lnTo>
                    <a:lnTo>
                      <a:pt x="3704" y="173"/>
                    </a:lnTo>
                    <a:lnTo>
                      <a:pt x="3708" y="173"/>
                    </a:lnTo>
                    <a:lnTo>
                      <a:pt x="3712" y="170"/>
                    </a:lnTo>
                    <a:lnTo>
                      <a:pt x="3716" y="169"/>
                    </a:lnTo>
                    <a:lnTo>
                      <a:pt x="3720" y="167"/>
                    </a:lnTo>
                    <a:lnTo>
                      <a:pt x="3724" y="165"/>
                    </a:lnTo>
                    <a:lnTo>
                      <a:pt x="3728" y="162"/>
                    </a:lnTo>
                    <a:lnTo>
                      <a:pt x="3732" y="162"/>
                    </a:lnTo>
                    <a:lnTo>
                      <a:pt x="3736" y="160"/>
                    </a:lnTo>
                    <a:lnTo>
                      <a:pt x="3740" y="158"/>
                    </a:lnTo>
                    <a:lnTo>
                      <a:pt x="3744" y="158"/>
                    </a:lnTo>
                    <a:lnTo>
                      <a:pt x="3748" y="156"/>
                    </a:lnTo>
                    <a:lnTo>
                      <a:pt x="3751" y="153"/>
                    </a:lnTo>
                    <a:lnTo>
                      <a:pt x="3755" y="152"/>
                    </a:lnTo>
                    <a:lnTo>
                      <a:pt x="3759" y="150"/>
                    </a:lnTo>
                    <a:lnTo>
                      <a:pt x="3763" y="150"/>
                    </a:lnTo>
                    <a:lnTo>
                      <a:pt x="3767" y="148"/>
                    </a:lnTo>
                    <a:lnTo>
                      <a:pt x="3771" y="147"/>
                    </a:lnTo>
                    <a:lnTo>
                      <a:pt x="3775" y="145"/>
                    </a:lnTo>
                    <a:lnTo>
                      <a:pt x="3779" y="142"/>
                    </a:lnTo>
                    <a:lnTo>
                      <a:pt x="3783" y="141"/>
                    </a:lnTo>
                    <a:lnTo>
                      <a:pt x="3787" y="141"/>
                    </a:lnTo>
                    <a:lnTo>
                      <a:pt x="3791" y="138"/>
                    </a:lnTo>
                    <a:lnTo>
                      <a:pt x="3795" y="136"/>
                    </a:lnTo>
                    <a:lnTo>
                      <a:pt x="3799" y="136"/>
                    </a:lnTo>
                    <a:lnTo>
                      <a:pt x="3803" y="134"/>
                    </a:lnTo>
                    <a:lnTo>
                      <a:pt x="3807" y="133"/>
                    </a:lnTo>
                    <a:lnTo>
                      <a:pt x="3811" y="132"/>
                    </a:lnTo>
                    <a:lnTo>
                      <a:pt x="3814" y="129"/>
                    </a:lnTo>
                    <a:lnTo>
                      <a:pt x="3818" y="130"/>
                    </a:lnTo>
                    <a:lnTo>
                      <a:pt x="3822" y="128"/>
                    </a:lnTo>
                    <a:lnTo>
                      <a:pt x="3826" y="126"/>
                    </a:lnTo>
                    <a:lnTo>
                      <a:pt x="3830" y="125"/>
                    </a:lnTo>
                    <a:lnTo>
                      <a:pt x="3834" y="125"/>
                    </a:lnTo>
                    <a:lnTo>
                      <a:pt x="3838" y="123"/>
                    </a:lnTo>
                    <a:lnTo>
                      <a:pt x="3842" y="121"/>
                    </a:lnTo>
                    <a:lnTo>
                      <a:pt x="3846" y="120"/>
                    </a:lnTo>
                    <a:lnTo>
                      <a:pt x="3850" y="119"/>
                    </a:lnTo>
                    <a:lnTo>
                      <a:pt x="3854" y="117"/>
                    </a:lnTo>
                    <a:lnTo>
                      <a:pt x="3858" y="115"/>
                    </a:lnTo>
                    <a:lnTo>
                      <a:pt x="3862" y="116"/>
                    </a:lnTo>
                    <a:lnTo>
                      <a:pt x="3866" y="114"/>
                    </a:lnTo>
                    <a:lnTo>
                      <a:pt x="3870" y="112"/>
                    </a:lnTo>
                    <a:lnTo>
                      <a:pt x="3874" y="112"/>
                    </a:lnTo>
                    <a:lnTo>
                      <a:pt x="3877" y="111"/>
                    </a:lnTo>
                    <a:lnTo>
                      <a:pt x="3881" y="109"/>
                    </a:lnTo>
                    <a:lnTo>
                      <a:pt x="3885" y="110"/>
                    </a:lnTo>
                    <a:lnTo>
                      <a:pt x="3889" y="107"/>
                    </a:lnTo>
                    <a:lnTo>
                      <a:pt x="3893" y="107"/>
                    </a:lnTo>
                    <a:lnTo>
                      <a:pt x="3897" y="106"/>
                    </a:lnTo>
                    <a:lnTo>
                      <a:pt x="3901" y="104"/>
                    </a:lnTo>
                    <a:lnTo>
                      <a:pt x="3905" y="103"/>
                    </a:lnTo>
                    <a:lnTo>
                      <a:pt x="3909" y="103"/>
                    </a:lnTo>
                    <a:lnTo>
                      <a:pt x="3913" y="100"/>
                    </a:lnTo>
                    <a:lnTo>
                      <a:pt x="3917" y="100"/>
                    </a:lnTo>
                    <a:lnTo>
                      <a:pt x="3921" y="99"/>
                    </a:lnTo>
                    <a:lnTo>
                      <a:pt x="3925" y="98"/>
                    </a:lnTo>
                    <a:lnTo>
                      <a:pt x="3929" y="97"/>
                    </a:lnTo>
                    <a:lnTo>
                      <a:pt x="3933" y="9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7" name="Freeform 375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9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1"/>
                  </a:cxn>
                  <a:cxn ang="0">
                    <a:pos x="499" y="3"/>
                  </a:cxn>
                  <a:cxn ang="0">
                    <a:pos x="562" y="6"/>
                  </a:cxn>
                  <a:cxn ang="0">
                    <a:pos x="625" y="21"/>
                  </a:cxn>
                  <a:cxn ang="0">
                    <a:pos x="688" y="53"/>
                  </a:cxn>
                  <a:cxn ang="0">
                    <a:pos x="751" y="111"/>
                  </a:cxn>
                  <a:cxn ang="0">
                    <a:pos x="814" y="201"/>
                  </a:cxn>
                  <a:cxn ang="0">
                    <a:pos x="877" y="328"/>
                  </a:cxn>
                  <a:cxn ang="0">
                    <a:pos x="940" y="495"/>
                  </a:cxn>
                  <a:cxn ang="0">
                    <a:pos x="1003" y="702"/>
                  </a:cxn>
                  <a:cxn ang="0">
                    <a:pos x="1066" y="949"/>
                  </a:cxn>
                  <a:cxn ang="0">
                    <a:pos x="1129" y="1231"/>
                  </a:cxn>
                  <a:cxn ang="0">
                    <a:pos x="1192" y="1541"/>
                  </a:cxn>
                  <a:cxn ang="0">
                    <a:pos x="1255" y="1873"/>
                  </a:cxn>
                  <a:cxn ang="0">
                    <a:pos x="1318" y="2217"/>
                  </a:cxn>
                  <a:cxn ang="0">
                    <a:pos x="1381" y="2566"/>
                  </a:cxn>
                  <a:cxn ang="0">
                    <a:pos x="1444" y="2829"/>
                  </a:cxn>
                  <a:cxn ang="0">
                    <a:pos x="1507" y="2829"/>
                  </a:cxn>
                  <a:cxn ang="0">
                    <a:pos x="1570" y="2829"/>
                  </a:cxn>
                  <a:cxn ang="0">
                    <a:pos x="1633" y="2829"/>
                  </a:cxn>
                  <a:cxn ang="0">
                    <a:pos x="1696" y="2829"/>
                  </a:cxn>
                  <a:cxn ang="0">
                    <a:pos x="1759" y="2829"/>
                  </a:cxn>
                  <a:cxn ang="0">
                    <a:pos x="1822" y="2829"/>
                  </a:cxn>
                  <a:cxn ang="0">
                    <a:pos x="1885" y="2829"/>
                  </a:cxn>
                  <a:cxn ang="0">
                    <a:pos x="1948" y="2829"/>
                  </a:cxn>
                  <a:cxn ang="0">
                    <a:pos x="2011" y="2829"/>
                  </a:cxn>
                  <a:cxn ang="0">
                    <a:pos x="2074" y="2829"/>
                  </a:cxn>
                  <a:cxn ang="0">
                    <a:pos x="2137" y="2829"/>
                  </a:cxn>
                  <a:cxn ang="0">
                    <a:pos x="2200" y="2829"/>
                  </a:cxn>
                  <a:cxn ang="0">
                    <a:pos x="2263" y="2829"/>
                  </a:cxn>
                  <a:cxn ang="0">
                    <a:pos x="2326" y="2829"/>
                  </a:cxn>
                  <a:cxn ang="0">
                    <a:pos x="2389" y="2829"/>
                  </a:cxn>
                  <a:cxn ang="0">
                    <a:pos x="2452" y="2829"/>
                  </a:cxn>
                  <a:cxn ang="0">
                    <a:pos x="2515" y="2829"/>
                  </a:cxn>
                  <a:cxn ang="0">
                    <a:pos x="2578" y="2829"/>
                  </a:cxn>
                  <a:cxn ang="0">
                    <a:pos x="2641" y="2829"/>
                  </a:cxn>
                  <a:cxn ang="0">
                    <a:pos x="2704" y="2829"/>
                  </a:cxn>
                  <a:cxn ang="0">
                    <a:pos x="2767" y="2799"/>
                  </a:cxn>
                  <a:cxn ang="0">
                    <a:pos x="2830" y="2569"/>
                  </a:cxn>
                  <a:cxn ang="0">
                    <a:pos x="2893" y="2345"/>
                  </a:cxn>
                  <a:cxn ang="0">
                    <a:pos x="2956" y="2129"/>
                  </a:cxn>
                  <a:cxn ang="0">
                    <a:pos x="3019" y="1922"/>
                  </a:cxn>
                  <a:cxn ang="0">
                    <a:pos x="3082" y="1725"/>
                  </a:cxn>
                  <a:cxn ang="0">
                    <a:pos x="3145" y="1542"/>
                  </a:cxn>
                  <a:cxn ang="0">
                    <a:pos x="3208" y="1370"/>
                  </a:cxn>
                  <a:cxn ang="0">
                    <a:pos x="3271" y="1209"/>
                  </a:cxn>
                  <a:cxn ang="0">
                    <a:pos x="3334" y="1065"/>
                  </a:cxn>
                  <a:cxn ang="0">
                    <a:pos x="3397" y="931"/>
                  </a:cxn>
                  <a:cxn ang="0">
                    <a:pos x="3460" y="811"/>
                  </a:cxn>
                  <a:cxn ang="0">
                    <a:pos x="3523" y="703"/>
                  </a:cxn>
                  <a:cxn ang="0">
                    <a:pos x="3586" y="605"/>
                  </a:cxn>
                  <a:cxn ang="0">
                    <a:pos x="3649" y="519"/>
                  </a:cxn>
                  <a:cxn ang="0">
                    <a:pos x="3712" y="445"/>
                  </a:cxn>
                  <a:cxn ang="0">
                    <a:pos x="3775" y="380"/>
                  </a:cxn>
                  <a:cxn ang="0">
                    <a:pos x="3838" y="322"/>
                  </a:cxn>
                  <a:cxn ang="0">
                    <a:pos x="3901" y="276"/>
                  </a:cxn>
                </a:cxnLst>
                <a:rect l="0" t="0" r="r" b="b"/>
                <a:pathLst>
                  <a:path w="3933" h="2829">
                    <a:moveTo>
                      <a:pt x="0" y="3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1"/>
                    </a:lnTo>
                    <a:lnTo>
                      <a:pt x="129" y="3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3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3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0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6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9"/>
                    </a:lnTo>
                    <a:lnTo>
                      <a:pt x="578" y="10"/>
                    </a:lnTo>
                    <a:lnTo>
                      <a:pt x="582" y="9"/>
                    </a:lnTo>
                    <a:lnTo>
                      <a:pt x="586" y="11"/>
                    </a:lnTo>
                    <a:lnTo>
                      <a:pt x="590" y="12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3"/>
                    </a:lnTo>
                    <a:lnTo>
                      <a:pt x="606" y="16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19"/>
                    </a:lnTo>
                    <a:lnTo>
                      <a:pt x="622" y="19"/>
                    </a:lnTo>
                    <a:lnTo>
                      <a:pt x="625" y="21"/>
                    </a:lnTo>
                    <a:lnTo>
                      <a:pt x="629" y="21"/>
                    </a:lnTo>
                    <a:lnTo>
                      <a:pt x="633" y="25"/>
                    </a:lnTo>
                    <a:lnTo>
                      <a:pt x="637" y="27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5"/>
                    </a:lnTo>
                    <a:lnTo>
                      <a:pt x="661" y="36"/>
                    </a:lnTo>
                    <a:lnTo>
                      <a:pt x="665" y="39"/>
                    </a:lnTo>
                    <a:lnTo>
                      <a:pt x="669" y="41"/>
                    </a:lnTo>
                    <a:lnTo>
                      <a:pt x="673" y="43"/>
                    </a:lnTo>
                    <a:lnTo>
                      <a:pt x="677" y="46"/>
                    </a:lnTo>
                    <a:lnTo>
                      <a:pt x="681" y="48"/>
                    </a:lnTo>
                    <a:lnTo>
                      <a:pt x="685" y="52"/>
                    </a:lnTo>
                    <a:lnTo>
                      <a:pt x="688" y="53"/>
                    </a:lnTo>
                    <a:lnTo>
                      <a:pt x="692" y="56"/>
                    </a:lnTo>
                    <a:lnTo>
                      <a:pt x="696" y="59"/>
                    </a:lnTo>
                    <a:lnTo>
                      <a:pt x="700" y="62"/>
                    </a:lnTo>
                    <a:lnTo>
                      <a:pt x="704" y="65"/>
                    </a:lnTo>
                    <a:lnTo>
                      <a:pt x="708" y="68"/>
                    </a:lnTo>
                    <a:lnTo>
                      <a:pt x="712" y="71"/>
                    </a:lnTo>
                    <a:lnTo>
                      <a:pt x="716" y="74"/>
                    </a:lnTo>
                    <a:lnTo>
                      <a:pt x="720" y="79"/>
                    </a:lnTo>
                    <a:lnTo>
                      <a:pt x="724" y="82"/>
                    </a:lnTo>
                    <a:lnTo>
                      <a:pt x="728" y="85"/>
                    </a:lnTo>
                    <a:lnTo>
                      <a:pt x="732" y="89"/>
                    </a:lnTo>
                    <a:lnTo>
                      <a:pt x="736" y="93"/>
                    </a:lnTo>
                    <a:lnTo>
                      <a:pt x="740" y="97"/>
                    </a:lnTo>
                    <a:lnTo>
                      <a:pt x="744" y="102"/>
                    </a:lnTo>
                    <a:lnTo>
                      <a:pt x="748" y="106"/>
                    </a:lnTo>
                    <a:lnTo>
                      <a:pt x="751" y="111"/>
                    </a:lnTo>
                    <a:lnTo>
                      <a:pt x="755" y="116"/>
                    </a:lnTo>
                    <a:lnTo>
                      <a:pt x="759" y="120"/>
                    </a:lnTo>
                    <a:lnTo>
                      <a:pt x="763" y="125"/>
                    </a:lnTo>
                    <a:lnTo>
                      <a:pt x="767" y="129"/>
                    </a:lnTo>
                    <a:lnTo>
                      <a:pt x="771" y="135"/>
                    </a:lnTo>
                    <a:lnTo>
                      <a:pt x="775" y="141"/>
                    </a:lnTo>
                    <a:lnTo>
                      <a:pt x="779" y="146"/>
                    </a:lnTo>
                    <a:lnTo>
                      <a:pt x="783" y="151"/>
                    </a:lnTo>
                    <a:lnTo>
                      <a:pt x="787" y="156"/>
                    </a:lnTo>
                    <a:lnTo>
                      <a:pt x="791" y="162"/>
                    </a:lnTo>
                    <a:lnTo>
                      <a:pt x="795" y="169"/>
                    </a:lnTo>
                    <a:lnTo>
                      <a:pt x="799" y="174"/>
                    </a:lnTo>
                    <a:lnTo>
                      <a:pt x="803" y="179"/>
                    </a:lnTo>
                    <a:lnTo>
                      <a:pt x="807" y="186"/>
                    </a:lnTo>
                    <a:lnTo>
                      <a:pt x="811" y="194"/>
                    </a:lnTo>
                    <a:lnTo>
                      <a:pt x="814" y="201"/>
                    </a:lnTo>
                    <a:lnTo>
                      <a:pt x="818" y="207"/>
                    </a:lnTo>
                    <a:lnTo>
                      <a:pt x="822" y="215"/>
                    </a:lnTo>
                    <a:lnTo>
                      <a:pt x="826" y="220"/>
                    </a:lnTo>
                    <a:lnTo>
                      <a:pt x="830" y="227"/>
                    </a:lnTo>
                    <a:lnTo>
                      <a:pt x="834" y="237"/>
                    </a:lnTo>
                    <a:lnTo>
                      <a:pt x="838" y="244"/>
                    </a:lnTo>
                    <a:lnTo>
                      <a:pt x="842" y="251"/>
                    </a:lnTo>
                    <a:lnTo>
                      <a:pt x="846" y="258"/>
                    </a:lnTo>
                    <a:lnTo>
                      <a:pt x="850" y="268"/>
                    </a:lnTo>
                    <a:lnTo>
                      <a:pt x="854" y="275"/>
                    </a:lnTo>
                    <a:lnTo>
                      <a:pt x="858" y="284"/>
                    </a:lnTo>
                    <a:lnTo>
                      <a:pt x="862" y="291"/>
                    </a:lnTo>
                    <a:lnTo>
                      <a:pt x="866" y="300"/>
                    </a:lnTo>
                    <a:lnTo>
                      <a:pt x="870" y="309"/>
                    </a:lnTo>
                    <a:lnTo>
                      <a:pt x="874" y="319"/>
                    </a:lnTo>
                    <a:lnTo>
                      <a:pt x="877" y="328"/>
                    </a:lnTo>
                    <a:lnTo>
                      <a:pt x="881" y="336"/>
                    </a:lnTo>
                    <a:lnTo>
                      <a:pt x="885" y="346"/>
                    </a:lnTo>
                    <a:lnTo>
                      <a:pt x="889" y="357"/>
                    </a:lnTo>
                    <a:lnTo>
                      <a:pt x="893" y="366"/>
                    </a:lnTo>
                    <a:lnTo>
                      <a:pt x="897" y="375"/>
                    </a:lnTo>
                    <a:lnTo>
                      <a:pt x="901" y="385"/>
                    </a:lnTo>
                    <a:lnTo>
                      <a:pt x="905" y="396"/>
                    </a:lnTo>
                    <a:lnTo>
                      <a:pt x="909" y="406"/>
                    </a:lnTo>
                    <a:lnTo>
                      <a:pt x="913" y="417"/>
                    </a:lnTo>
                    <a:lnTo>
                      <a:pt x="917" y="427"/>
                    </a:lnTo>
                    <a:lnTo>
                      <a:pt x="921" y="439"/>
                    </a:lnTo>
                    <a:lnTo>
                      <a:pt x="925" y="449"/>
                    </a:lnTo>
                    <a:lnTo>
                      <a:pt x="929" y="460"/>
                    </a:lnTo>
                    <a:lnTo>
                      <a:pt x="933" y="471"/>
                    </a:lnTo>
                    <a:lnTo>
                      <a:pt x="937" y="482"/>
                    </a:lnTo>
                    <a:lnTo>
                      <a:pt x="940" y="495"/>
                    </a:lnTo>
                    <a:lnTo>
                      <a:pt x="944" y="506"/>
                    </a:lnTo>
                    <a:lnTo>
                      <a:pt x="948" y="519"/>
                    </a:lnTo>
                    <a:lnTo>
                      <a:pt x="952" y="530"/>
                    </a:lnTo>
                    <a:lnTo>
                      <a:pt x="956" y="543"/>
                    </a:lnTo>
                    <a:lnTo>
                      <a:pt x="960" y="555"/>
                    </a:lnTo>
                    <a:lnTo>
                      <a:pt x="964" y="568"/>
                    </a:lnTo>
                    <a:lnTo>
                      <a:pt x="968" y="581"/>
                    </a:lnTo>
                    <a:lnTo>
                      <a:pt x="972" y="594"/>
                    </a:lnTo>
                    <a:lnTo>
                      <a:pt x="976" y="605"/>
                    </a:lnTo>
                    <a:lnTo>
                      <a:pt x="980" y="620"/>
                    </a:lnTo>
                    <a:lnTo>
                      <a:pt x="984" y="633"/>
                    </a:lnTo>
                    <a:lnTo>
                      <a:pt x="988" y="647"/>
                    </a:lnTo>
                    <a:lnTo>
                      <a:pt x="992" y="660"/>
                    </a:lnTo>
                    <a:lnTo>
                      <a:pt x="996" y="675"/>
                    </a:lnTo>
                    <a:lnTo>
                      <a:pt x="999" y="688"/>
                    </a:lnTo>
                    <a:lnTo>
                      <a:pt x="1003" y="702"/>
                    </a:lnTo>
                    <a:lnTo>
                      <a:pt x="1007" y="717"/>
                    </a:lnTo>
                    <a:lnTo>
                      <a:pt x="1011" y="732"/>
                    </a:lnTo>
                    <a:lnTo>
                      <a:pt x="1015" y="746"/>
                    </a:lnTo>
                    <a:lnTo>
                      <a:pt x="1019" y="761"/>
                    </a:lnTo>
                    <a:lnTo>
                      <a:pt x="1023" y="775"/>
                    </a:lnTo>
                    <a:lnTo>
                      <a:pt x="1027" y="791"/>
                    </a:lnTo>
                    <a:lnTo>
                      <a:pt x="1031" y="805"/>
                    </a:lnTo>
                    <a:lnTo>
                      <a:pt x="1035" y="821"/>
                    </a:lnTo>
                    <a:lnTo>
                      <a:pt x="1039" y="837"/>
                    </a:lnTo>
                    <a:lnTo>
                      <a:pt x="1043" y="852"/>
                    </a:lnTo>
                    <a:lnTo>
                      <a:pt x="1047" y="869"/>
                    </a:lnTo>
                    <a:lnTo>
                      <a:pt x="1051" y="883"/>
                    </a:lnTo>
                    <a:lnTo>
                      <a:pt x="1055" y="900"/>
                    </a:lnTo>
                    <a:lnTo>
                      <a:pt x="1059" y="916"/>
                    </a:lnTo>
                    <a:lnTo>
                      <a:pt x="1062" y="933"/>
                    </a:lnTo>
                    <a:lnTo>
                      <a:pt x="1066" y="949"/>
                    </a:lnTo>
                    <a:lnTo>
                      <a:pt x="1070" y="965"/>
                    </a:lnTo>
                    <a:lnTo>
                      <a:pt x="1074" y="982"/>
                    </a:lnTo>
                    <a:lnTo>
                      <a:pt x="1078" y="999"/>
                    </a:lnTo>
                    <a:lnTo>
                      <a:pt x="1082" y="1017"/>
                    </a:lnTo>
                    <a:lnTo>
                      <a:pt x="1086" y="1035"/>
                    </a:lnTo>
                    <a:lnTo>
                      <a:pt x="1090" y="1051"/>
                    </a:lnTo>
                    <a:lnTo>
                      <a:pt x="1094" y="1067"/>
                    </a:lnTo>
                    <a:lnTo>
                      <a:pt x="1098" y="1087"/>
                    </a:lnTo>
                    <a:lnTo>
                      <a:pt x="1102" y="1103"/>
                    </a:lnTo>
                    <a:lnTo>
                      <a:pt x="1106" y="1122"/>
                    </a:lnTo>
                    <a:lnTo>
                      <a:pt x="1110" y="1139"/>
                    </a:lnTo>
                    <a:lnTo>
                      <a:pt x="1114" y="1157"/>
                    </a:lnTo>
                    <a:lnTo>
                      <a:pt x="1118" y="1175"/>
                    </a:lnTo>
                    <a:lnTo>
                      <a:pt x="1122" y="1195"/>
                    </a:lnTo>
                    <a:lnTo>
                      <a:pt x="1125" y="1211"/>
                    </a:lnTo>
                    <a:lnTo>
                      <a:pt x="1129" y="1231"/>
                    </a:lnTo>
                    <a:lnTo>
                      <a:pt x="1133" y="1249"/>
                    </a:lnTo>
                    <a:lnTo>
                      <a:pt x="1137" y="1269"/>
                    </a:lnTo>
                    <a:lnTo>
                      <a:pt x="1141" y="1286"/>
                    </a:lnTo>
                    <a:lnTo>
                      <a:pt x="1145" y="1306"/>
                    </a:lnTo>
                    <a:lnTo>
                      <a:pt x="1149" y="1326"/>
                    </a:lnTo>
                    <a:lnTo>
                      <a:pt x="1153" y="1344"/>
                    </a:lnTo>
                    <a:lnTo>
                      <a:pt x="1157" y="1363"/>
                    </a:lnTo>
                    <a:lnTo>
                      <a:pt x="1161" y="1384"/>
                    </a:lnTo>
                    <a:lnTo>
                      <a:pt x="1165" y="1402"/>
                    </a:lnTo>
                    <a:lnTo>
                      <a:pt x="1169" y="1422"/>
                    </a:lnTo>
                    <a:lnTo>
                      <a:pt x="1173" y="1443"/>
                    </a:lnTo>
                    <a:lnTo>
                      <a:pt x="1177" y="1461"/>
                    </a:lnTo>
                    <a:lnTo>
                      <a:pt x="1181" y="1481"/>
                    </a:lnTo>
                    <a:lnTo>
                      <a:pt x="1185" y="1501"/>
                    </a:lnTo>
                    <a:lnTo>
                      <a:pt x="1188" y="1521"/>
                    </a:lnTo>
                    <a:lnTo>
                      <a:pt x="1192" y="1541"/>
                    </a:lnTo>
                    <a:lnTo>
                      <a:pt x="1196" y="1561"/>
                    </a:lnTo>
                    <a:lnTo>
                      <a:pt x="1200" y="1583"/>
                    </a:lnTo>
                    <a:lnTo>
                      <a:pt x="1204" y="1602"/>
                    </a:lnTo>
                    <a:lnTo>
                      <a:pt x="1208" y="1623"/>
                    </a:lnTo>
                    <a:lnTo>
                      <a:pt x="1212" y="1643"/>
                    </a:lnTo>
                    <a:lnTo>
                      <a:pt x="1216" y="1664"/>
                    </a:lnTo>
                    <a:lnTo>
                      <a:pt x="1220" y="1685"/>
                    </a:lnTo>
                    <a:lnTo>
                      <a:pt x="1224" y="1705"/>
                    </a:lnTo>
                    <a:lnTo>
                      <a:pt x="1228" y="1726"/>
                    </a:lnTo>
                    <a:lnTo>
                      <a:pt x="1232" y="1747"/>
                    </a:lnTo>
                    <a:lnTo>
                      <a:pt x="1236" y="1768"/>
                    </a:lnTo>
                    <a:lnTo>
                      <a:pt x="1240" y="1790"/>
                    </a:lnTo>
                    <a:lnTo>
                      <a:pt x="1244" y="1810"/>
                    </a:lnTo>
                    <a:lnTo>
                      <a:pt x="1248" y="1831"/>
                    </a:lnTo>
                    <a:lnTo>
                      <a:pt x="1251" y="1852"/>
                    </a:lnTo>
                    <a:lnTo>
                      <a:pt x="1255" y="1873"/>
                    </a:lnTo>
                    <a:lnTo>
                      <a:pt x="1259" y="1895"/>
                    </a:lnTo>
                    <a:lnTo>
                      <a:pt x="1263" y="1916"/>
                    </a:lnTo>
                    <a:lnTo>
                      <a:pt x="1267" y="1936"/>
                    </a:lnTo>
                    <a:lnTo>
                      <a:pt x="1271" y="1959"/>
                    </a:lnTo>
                    <a:lnTo>
                      <a:pt x="1275" y="1980"/>
                    </a:lnTo>
                    <a:lnTo>
                      <a:pt x="1279" y="2000"/>
                    </a:lnTo>
                    <a:lnTo>
                      <a:pt x="1283" y="2024"/>
                    </a:lnTo>
                    <a:lnTo>
                      <a:pt x="1287" y="2044"/>
                    </a:lnTo>
                    <a:lnTo>
                      <a:pt x="1291" y="2066"/>
                    </a:lnTo>
                    <a:lnTo>
                      <a:pt x="1295" y="2089"/>
                    </a:lnTo>
                    <a:lnTo>
                      <a:pt x="1299" y="2110"/>
                    </a:lnTo>
                    <a:lnTo>
                      <a:pt x="1303" y="2131"/>
                    </a:lnTo>
                    <a:lnTo>
                      <a:pt x="1307" y="2153"/>
                    </a:lnTo>
                    <a:lnTo>
                      <a:pt x="1311" y="2174"/>
                    </a:lnTo>
                    <a:lnTo>
                      <a:pt x="1314" y="2196"/>
                    </a:lnTo>
                    <a:lnTo>
                      <a:pt x="1318" y="2217"/>
                    </a:lnTo>
                    <a:lnTo>
                      <a:pt x="1322" y="2240"/>
                    </a:lnTo>
                    <a:lnTo>
                      <a:pt x="1326" y="2262"/>
                    </a:lnTo>
                    <a:lnTo>
                      <a:pt x="1330" y="2282"/>
                    </a:lnTo>
                    <a:lnTo>
                      <a:pt x="1334" y="2304"/>
                    </a:lnTo>
                    <a:lnTo>
                      <a:pt x="1338" y="2327"/>
                    </a:lnTo>
                    <a:lnTo>
                      <a:pt x="1342" y="2349"/>
                    </a:lnTo>
                    <a:lnTo>
                      <a:pt x="1346" y="2372"/>
                    </a:lnTo>
                    <a:lnTo>
                      <a:pt x="1350" y="2393"/>
                    </a:lnTo>
                    <a:lnTo>
                      <a:pt x="1354" y="2415"/>
                    </a:lnTo>
                    <a:lnTo>
                      <a:pt x="1358" y="2436"/>
                    </a:lnTo>
                    <a:lnTo>
                      <a:pt x="1362" y="2457"/>
                    </a:lnTo>
                    <a:lnTo>
                      <a:pt x="1366" y="2479"/>
                    </a:lnTo>
                    <a:lnTo>
                      <a:pt x="1370" y="2502"/>
                    </a:lnTo>
                    <a:lnTo>
                      <a:pt x="1374" y="2523"/>
                    </a:lnTo>
                    <a:lnTo>
                      <a:pt x="1377" y="2544"/>
                    </a:lnTo>
                    <a:lnTo>
                      <a:pt x="1381" y="2566"/>
                    </a:lnTo>
                    <a:lnTo>
                      <a:pt x="1385" y="2588"/>
                    </a:lnTo>
                    <a:lnTo>
                      <a:pt x="1389" y="2609"/>
                    </a:lnTo>
                    <a:lnTo>
                      <a:pt x="1393" y="2631"/>
                    </a:lnTo>
                    <a:lnTo>
                      <a:pt x="1397" y="2652"/>
                    </a:lnTo>
                    <a:lnTo>
                      <a:pt x="1401" y="2674"/>
                    </a:lnTo>
                    <a:lnTo>
                      <a:pt x="1405" y="2696"/>
                    </a:lnTo>
                    <a:lnTo>
                      <a:pt x="1409" y="2718"/>
                    </a:lnTo>
                    <a:lnTo>
                      <a:pt x="1413" y="2738"/>
                    </a:lnTo>
                    <a:lnTo>
                      <a:pt x="1417" y="2759"/>
                    </a:lnTo>
                    <a:lnTo>
                      <a:pt x="1421" y="2781"/>
                    </a:lnTo>
                    <a:lnTo>
                      <a:pt x="1425" y="2802"/>
                    </a:lnTo>
                    <a:lnTo>
                      <a:pt x="1429" y="2823"/>
                    </a:lnTo>
                    <a:lnTo>
                      <a:pt x="1433" y="2829"/>
                    </a:lnTo>
                    <a:lnTo>
                      <a:pt x="1437" y="2829"/>
                    </a:lnTo>
                    <a:lnTo>
                      <a:pt x="1440" y="2829"/>
                    </a:lnTo>
                    <a:lnTo>
                      <a:pt x="1444" y="2829"/>
                    </a:lnTo>
                    <a:lnTo>
                      <a:pt x="1448" y="2829"/>
                    </a:lnTo>
                    <a:lnTo>
                      <a:pt x="1452" y="2829"/>
                    </a:lnTo>
                    <a:lnTo>
                      <a:pt x="1456" y="2829"/>
                    </a:lnTo>
                    <a:lnTo>
                      <a:pt x="1460" y="2829"/>
                    </a:lnTo>
                    <a:lnTo>
                      <a:pt x="1464" y="2829"/>
                    </a:lnTo>
                    <a:lnTo>
                      <a:pt x="1468" y="2829"/>
                    </a:lnTo>
                    <a:lnTo>
                      <a:pt x="1472" y="2829"/>
                    </a:lnTo>
                    <a:lnTo>
                      <a:pt x="1476" y="2829"/>
                    </a:lnTo>
                    <a:lnTo>
                      <a:pt x="1480" y="2829"/>
                    </a:lnTo>
                    <a:lnTo>
                      <a:pt x="1484" y="2829"/>
                    </a:lnTo>
                    <a:lnTo>
                      <a:pt x="1488" y="2829"/>
                    </a:lnTo>
                    <a:lnTo>
                      <a:pt x="1492" y="2829"/>
                    </a:lnTo>
                    <a:lnTo>
                      <a:pt x="1496" y="2829"/>
                    </a:lnTo>
                    <a:lnTo>
                      <a:pt x="1499" y="2829"/>
                    </a:lnTo>
                    <a:lnTo>
                      <a:pt x="1503" y="2829"/>
                    </a:lnTo>
                    <a:lnTo>
                      <a:pt x="1507" y="2829"/>
                    </a:lnTo>
                    <a:lnTo>
                      <a:pt x="1511" y="2829"/>
                    </a:lnTo>
                    <a:lnTo>
                      <a:pt x="1515" y="2829"/>
                    </a:lnTo>
                    <a:lnTo>
                      <a:pt x="1519" y="2829"/>
                    </a:lnTo>
                    <a:lnTo>
                      <a:pt x="1523" y="2829"/>
                    </a:lnTo>
                    <a:lnTo>
                      <a:pt x="1527" y="2829"/>
                    </a:lnTo>
                    <a:lnTo>
                      <a:pt x="1531" y="2829"/>
                    </a:lnTo>
                    <a:lnTo>
                      <a:pt x="1535" y="2829"/>
                    </a:lnTo>
                    <a:lnTo>
                      <a:pt x="1539" y="2829"/>
                    </a:lnTo>
                    <a:lnTo>
                      <a:pt x="1543" y="2829"/>
                    </a:lnTo>
                    <a:lnTo>
                      <a:pt x="1547" y="2829"/>
                    </a:lnTo>
                    <a:lnTo>
                      <a:pt x="1551" y="2829"/>
                    </a:lnTo>
                    <a:lnTo>
                      <a:pt x="1555" y="2829"/>
                    </a:lnTo>
                    <a:lnTo>
                      <a:pt x="1559" y="2829"/>
                    </a:lnTo>
                    <a:lnTo>
                      <a:pt x="1562" y="2829"/>
                    </a:lnTo>
                    <a:lnTo>
                      <a:pt x="1566" y="2829"/>
                    </a:lnTo>
                    <a:lnTo>
                      <a:pt x="1570" y="2829"/>
                    </a:lnTo>
                    <a:lnTo>
                      <a:pt x="1574" y="2829"/>
                    </a:lnTo>
                    <a:lnTo>
                      <a:pt x="1578" y="2829"/>
                    </a:lnTo>
                    <a:lnTo>
                      <a:pt x="1582" y="2829"/>
                    </a:lnTo>
                    <a:lnTo>
                      <a:pt x="1586" y="2829"/>
                    </a:lnTo>
                    <a:lnTo>
                      <a:pt x="1590" y="2829"/>
                    </a:lnTo>
                    <a:lnTo>
                      <a:pt x="1594" y="2829"/>
                    </a:lnTo>
                    <a:lnTo>
                      <a:pt x="1598" y="2829"/>
                    </a:lnTo>
                    <a:lnTo>
                      <a:pt x="1602" y="2829"/>
                    </a:lnTo>
                    <a:lnTo>
                      <a:pt x="1606" y="2829"/>
                    </a:lnTo>
                    <a:lnTo>
                      <a:pt x="1610" y="2829"/>
                    </a:lnTo>
                    <a:lnTo>
                      <a:pt x="1614" y="2829"/>
                    </a:lnTo>
                    <a:lnTo>
                      <a:pt x="1618" y="2829"/>
                    </a:lnTo>
                    <a:lnTo>
                      <a:pt x="1622" y="2829"/>
                    </a:lnTo>
                    <a:lnTo>
                      <a:pt x="1625" y="2829"/>
                    </a:lnTo>
                    <a:lnTo>
                      <a:pt x="1629" y="2829"/>
                    </a:lnTo>
                    <a:lnTo>
                      <a:pt x="1633" y="2829"/>
                    </a:lnTo>
                    <a:lnTo>
                      <a:pt x="1637" y="2829"/>
                    </a:lnTo>
                    <a:lnTo>
                      <a:pt x="1641" y="2829"/>
                    </a:lnTo>
                    <a:lnTo>
                      <a:pt x="1645" y="2829"/>
                    </a:lnTo>
                    <a:lnTo>
                      <a:pt x="1649" y="2829"/>
                    </a:lnTo>
                    <a:lnTo>
                      <a:pt x="1653" y="2829"/>
                    </a:lnTo>
                    <a:lnTo>
                      <a:pt x="1657" y="2829"/>
                    </a:lnTo>
                    <a:lnTo>
                      <a:pt x="1661" y="2829"/>
                    </a:lnTo>
                    <a:lnTo>
                      <a:pt x="1665" y="2829"/>
                    </a:lnTo>
                    <a:lnTo>
                      <a:pt x="1669" y="2829"/>
                    </a:lnTo>
                    <a:lnTo>
                      <a:pt x="1673" y="2829"/>
                    </a:lnTo>
                    <a:lnTo>
                      <a:pt x="1677" y="2829"/>
                    </a:lnTo>
                    <a:lnTo>
                      <a:pt x="1681" y="2829"/>
                    </a:lnTo>
                    <a:lnTo>
                      <a:pt x="1685" y="2829"/>
                    </a:lnTo>
                    <a:lnTo>
                      <a:pt x="1688" y="2829"/>
                    </a:lnTo>
                    <a:lnTo>
                      <a:pt x="1692" y="2829"/>
                    </a:lnTo>
                    <a:lnTo>
                      <a:pt x="1696" y="2829"/>
                    </a:lnTo>
                    <a:lnTo>
                      <a:pt x="1700" y="2829"/>
                    </a:lnTo>
                    <a:lnTo>
                      <a:pt x="1704" y="2829"/>
                    </a:lnTo>
                    <a:lnTo>
                      <a:pt x="1708" y="2829"/>
                    </a:lnTo>
                    <a:lnTo>
                      <a:pt x="1712" y="2829"/>
                    </a:lnTo>
                    <a:lnTo>
                      <a:pt x="1716" y="2829"/>
                    </a:lnTo>
                    <a:lnTo>
                      <a:pt x="1720" y="2829"/>
                    </a:lnTo>
                    <a:lnTo>
                      <a:pt x="1724" y="2829"/>
                    </a:lnTo>
                    <a:lnTo>
                      <a:pt x="1728" y="2829"/>
                    </a:lnTo>
                    <a:lnTo>
                      <a:pt x="1732" y="2829"/>
                    </a:lnTo>
                    <a:lnTo>
                      <a:pt x="1736" y="2829"/>
                    </a:lnTo>
                    <a:lnTo>
                      <a:pt x="1740" y="2829"/>
                    </a:lnTo>
                    <a:lnTo>
                      <a:pt x="1744" y="2829"/>
                    </a:lnTo>
                    <a:lnTo>
                      <a:pt x="1748" y="2829"/>
                    </a:lnTo>
                    <a:lnTo>
                      <a:pt x="1751" y="2829"/>
                    </a:lnTo>
                    <a:lnTo>
                      <a:pt x="1755" y="2829"/>
                    </a:lnTo>
                    <a:lnTo>
                      <a:pt x="1759" y="2829"/>
                    </a:lnTo>
                    <a:lnTo>
                      <a:pt x="1763" y="2829"/>
                    </a:lnTo>
                    <a:lnTo>
                      <a:pt x="1767" y="2829"/>
                    </a:lnTo>
                    <a:lnTo>
                      <a:pt x="1771" y="2829"/>
                    </a:lnTo>
                    <a:lnTo>
                      <a:pt x="1775" y="2829"/>
                    </a:lnTo>
                    <a:lnTo>
                      <a:pt x="1779" y="2829"/>
                    </a:lnTo>
                    <a:lnTo>
                      <a:pt x="1783" y="2829"/>
                    </a:lnTo>
                    <a:lnTo>
                      <a:pt x="1787" y="2829"/>
                    </a:lnTo>
                    <a:lnTo>
                      <a:pt x="1791" y="2829"/>
                    </a:lnTo>
                    <a:lnTo>
                      <a:pt x="1795" y="2829"/>
                    </a:lnTo>
                    <a:lnTo>
                      <a:pt x="1799" y="2829"/>
                    </a:lnTo>
                    <a:lnTo>
                      <a:pt x="1803" y="2829"/>
                    </a:lnTo>
                    <a:lnTo>
                      <a:pt x="1807" y="2829"/>
                    </a:lnTo>
                    <a:lnTo>
                      <a:pt x="1811" y="2829"/>
                    </a:lnTo>
                    <a:lnTo>
                      <a:pt x="1814" y="2829"/>
                    </a:lnTo>
                    <a:lnTo>
                      <a:pt x="1818" y="2829"/>
                    </a:lnTo>
                    <a:lnTo>
                      <a:pt x="1822" y="2829"/>
                    </a:lnTo>
                    <a:lnTo>
                      <a:pt x="1826" y="2829"/>
                    </a:lnTo>
                    <a:lnTo>
                      <a:pt x="1830" y="2829"/>
                    </a:lnTo>
                    <a:lnTo>
                      <a:pt x="1834" y="2829"/>
                    </a:lnTo>
                    <a:lnTo>
                      <a:pt x="1838" y="2829"/>
                    </a:lnTo>
                    <a:lnTo>
                      <a:pt x="1842" y="2829"/>
                    </a:lnTo>
                    <a:lnTo>
                      <a:pt x="1846" y="2829"/>
                    </a:lnTo>
                    <a:lnTo>
                      <a:pt x="1850" y="2829"/>
                    </a:lnTo>
                    <a:lnTo>
                      <a:pt x="1854" y="2829"/>
                    </a:lnTo>
                    <a:lnTo>
                      <a:pt x="1858" y="2829"/>
                    </a:lnTo>
                    <a:lnTo>
                      <a:pt x="1862" y="2829"/>
                    </a:lnTo>
                    <a:lnTo>
                      <a:pt x="1866" y="2829"/>
                    </a:lnTo>
                    <a:lnTo>
                      <a:pt x="1870" y="2829"/>
                    </a:lnTo>
                    <a:lnTo>
                      <a:pt x="1874" y="2829"/>
                    </a:lnTo>
                    <a:lnTo>
                      <a:pt x="1877" y="2829"/>
                    </a:lnTo>
                    <a:lnTo>
                      <a:pt x="1881" y="2829"/>
                    </a:lnTo>
                    <a:lnTo>
                      <a:pt x="1885" y="2829"/>
                    </a:lnTo>
                    <a:lnTo>
                      <a:pt x="1889" y="2829"/>
                    </a:lnTo>
                    <a:lnTo>
                      <a:pt x="1893" y="2829"/>
                    </a:lnTo>
                    <a:lnTo>
                      <a:pt x="1897" y="2829"/>
                    </a:lnTo>
                    <a:lnTo>
                      <a:pt x="1901" y="2829"/>
                    </a:lnTo>
                    <a:lnTo>
                      <a:pt x="1905" y="2829"/>
                    </a:lnTo>
                    <a:lnTo>
                      <a:pt x="1909" y="2829"/>
                    </a:lnTo>
                    <a:lnTo>
                      <a:pt x="1913" y="2829"/>
                    </a:lnTo>
                    <a:lnTo>
                      <a:pt x="1917" y="2829"/>
                    </a:lnTo>
                    <a:lnTo>
                      <a:pt x="1921" y="2829"/>
                    </a:lnTo>
                    <a:lnTo>
                      <a:pt x="1925" y="2829"/>
                    </a:lnTo>
                    <a:lnTo>
                      <a:pt x="1929" y="2829"/>
                    </a:lnTo>
                    <a:lnTo>
                      <a:pt x="1933" y="2829"/>
                    </a:lnTo>
                    <a:lnTo>
                      <a:pt x="1937" y="2829"/>
                    </a:lnTo>
                    <a:lnTo>
                      <a:pt x="1940" y="2829"/>
                    </a:lnTo>
                    <a:lnTo>
                      <a:pt x="1944" y="2829"/>
                    </a:lnTo>
                    <a:lnTo>
                      <a:pt x="1948" y="2829"/>
                    </a:lnTo>
                    <a:lnTo>
                      <a:pt x="1952" y="2829"/>
                    </a:lnTo>
                    <a:lnTo>
                      <a:pt x="1956" y="2829"/>
                    </a:lnTo>
                    <a:lnTo>
                      <a:pt x="1960" y="2829"/>
                    </a:lnTo>
                    <a:lnTo>
                      <a:pt x="1964" y="2829"/>
                    </a:lnTo>
                    <a:lnTo>
                      <a:pt x="1968" y="2829"/>
                    </a:lnTo>
                    <a:lnTo>
                      <a:pt x="1972" y="2829"/>
                    </a:lnTo>
                    <a:lnTo>
                      <a:pt x="1976" y="2829"/>
                    </a:lnTo>
                    <a:lnTo>
                      <a:pt x="1980" y="2829"/>
                    </a:lnTo>
                    <a:lnTo>
                      <a:pt x="1984" y="2829"/>
                    </a:lnTo>
                    <a:lnTo>
                      <a:pt x="1988" y="2829"/>
                    </a:lnTo>
                    <a:lnTo>
                      <a:pt x="1992" y="2829"/>
                    </a:lnTo>
                    <a:lnTo>
                      <a:pt x="1996" y="2829"/>
                    </a:lnTo>
                    <a:lnTo>
                      <a:pt x="1999" y="2829"/>
                    </a:lnTo>
                    <a:lnTo>
                      <a:pt x="2003" y="2829"/>
                    </a:lnTo>
                    <a:lnTo>
                      <a:pt x="2007" y="2829"/>
                    </a:lnTo>
                    <a:lnTo>
                      <a:pt x="2011" y="2829"/>
                    </a:lnTo>
                    <a:lnTo>
                      <a:pt x="2015" y="2829"/>
                    </a:lnTo>
                    <a:lnTo>
                      <a:pt x="2019" y="2829"/>
                    </a:lnTo>
                    <a:lnTo>
                      <a:pt x="2023" y="2829"/>
                    </a:lnTo>
                    <a:lnTo>
                      <a:pt x="2027" y="2829"/>
                    </a:lnTo>
                    <a:lnTo>
                      <a:pt x="2031" y="2829"/>
                    </a:lnTo>
                    <a:lnTo>
                      <a:pt x="2035" y="2829"/>
                    </a:lnTo>
                    <a:lnTo>
                      <a:pt x="2039" y="2829"/>
                    </a:lnTo>
                    <a:lnTo>
                      <a:pt x="2043" y="2829"/>
                    </a:lnTo>
                    <a:lnTo>
                      <a:pt x="2047" y="2829"/>
                    </a:lnTo>
                    <a:lnTo>
                      <a:pt x="2051" y="2829"/>
                    </a:lnTo>
                    <a:lnTo>
                      <a:pt x="2055" y="2829"/>
                    </a:lnTo>
                    <a:lnTo>
                      <a:pt x="2059" y="2829"/>
                    </a:lnTo>
                    <a:lnTo>
                      <a:pt x="2062" y="2829"/>
                    </a:lnTo>
                    <a:lnTo>
                      <a:pt x="2066" y="2829"/>
                    </a:lnTo>
                    <a:lnTo>
                      <a:pt x="2070" y="2829"/>
                    </a:lnTo>
                    <a:lnTo>
                      <a:pt x="2074" y="2829"/>
                    </a:lnTo>
                    <a:lnTo>
                      <a:pt x="2078" y="2829"/>
                    </a:lnTo>
                    <a:lnTo>
                      <a:pt x="2082" y="2829"/>
                    </a:lnTo>
                    <a:lnTo>
                      <a:pt x="2086" y="2829"/>
                    </a:lnTo>
                    <a:lnTo>
                      <a:pt x="2090" y="2829"/>
                    </a:lnTo>
                    <a:lnTo>
                      <a:pt x="2094" y="2829"/>
                    </a:lnTo>
                    <a:lnTo>
                      <a:pt x="2098" y="2829"/>
                    </a:lnTo>
                    <a:lnTo>
                      <a:pt x="2102" y="2829"/>
                    </a:lnTo>
                    <a:lnTo>
                      <a:pt x="2106" y="2829"/>
                    </a:lnTo>
                    <a:lnTo>
                      <a:pt x="2110" y="2829"/>
                    </a:lnTo>
                    <a:lnTo>
                      <a:pt x="2114" y="2829"/>
                    </a:lnTo>
                    <a:lnTo>
                      <a:pt x="2118" y="2829"/>
                    </a:lnTo>
                    <a:lnTo>
                      <a:pt x="2122" y="2829"/>
                    </a:lnTo>
                    <a:lnTo>
                      <a:pt x="2125" y="2829"/>
                    </a:lnTo>
                    <a:lnTo>
                      <a:pt x="2129" y="2829"/>
                    </a:lnTo>
                    <a:lnTo>
                      <a:pt x="2133" y="2829"/>
                    </a:lnTo>
                    <a:lnTo>
                      <a:pt x="2137" y="2829"/>
                    </a:lnTo>
                    <a:lnTo>
                      <a:pt x="2141" y="2829"/>
                    </a:lnTo>
                    <a:lnTo>
                      <a:pt x="2145" y="2829"/>
                    </a:lnTo>
                    <a:lnTo>
                      <a:pt x="2149" y="2829"/>
                    </a:lnTo>
                    <a:lnTo>
                      <a:pt x="2153" y="2829"/>
                    </a:lnTo>
                    <a:lnTo>
                      <a:pt x="2157" y="2829"/>
                    </a:lnTo>
                    <a:lnTo>
                      <a:pt x="2161" y="2829"/>
                    </a:lnTo>
                    <a:lnTo>
                      <a:pt x="2165" y="2829"/>
                    </a:lnTo>
                    <a:lnTo>
                      <a:pt x="2169" y="2829"/>
                    </a:lnTo>
                    <a:lnTo>
                      <a:pt x="2173" y="2829"/>
                    </a:lnTo>
                    <a:lnTo>
                      <a:pt x="2177" y="2829"/>
                    </a:lnTo>
                    <a:lnTo>
                      <a:pt x="2181" y="2829"/>
                    </a:lnTo>
                    <a:lnTo>
                      <a:pt x="2185" y="2829"/>
                    </a:lnTo>
                    <a:lnTo>
                      <a:pt x="2188" y="2829"/>
                    </a:lnTo>
                    <a:lnTo>
                      <a:pt x="2192" y="2829"/>
                    </a:lnTo>
                    <a:lnTo>
                      <a:pt x="2196" y="2829"/>
                    </a:lnTo>
                    <a:lnTo>
                      <a:pt x="2200" y="2829"/>
                    </a:lnTo>
                    <a:lnTo>
                      <a:pt x="2204" y="2829"/>
                    </a:lnTo>
                    <a:lnTo>
                      <a:pt x="2208" y="2829"/>
                    </a:lnTo>
                    <a:lnTo>
                      <a:pt x="2212" y="2829"/>
                    </a:lnTo>
                    <a:lnTo>
                      <a:pt x="2216" y="2829"/>
                    </a:lnTo>
                    <a:lnTo>
                      <a:pt x="2220" y="2829"/>
                    </a:lnTo>
                    <a:lnTo>
                      <a:pt x="2224" y="2829"/>
                    </a:lnTo>
                    <a:lnTo>
                      <a:pt x="2228" y="2829"/>
                    </a:lnTo>
                    <a:lnTo>
                      <a:pt x="2232" y="2829"/>
                    </a:lnTo>
                    <a:lnTo>
                      <a:pt x="2236" y="2829"/>
                    </a:lnTo>
                    <a:lnTo>
                      <a:pt x="2240" y="2829"/>
                    </a:lnTo>
                    <a:lnTo>
                      <a:pt x="2244" y="2829"/>
                    </a:lnTo>
                    <a:lnTo>
                      <a:pt x="2248" y="2829"/>
                    </a:lnTo>
                    <a:lnTo>
                      <a:pt x="2251" y="2829"/>
                    </a:lnTo>
                    <a:lnTo>
                      <a:pt x="2255" y="2829"/>
                    </a:lnTo>
                    <a:lnTo>
                      <a:pt x="2259" y="2829"/>
                    </a:lnTo>
                    <a:lnTo>
                      <a:pt x="2263" y="2829"/>
                    </a:lnTo>
                    <a:lnTo>
                      <a:pt x="2267" y="2829"/>
                    </a:lnTo>
                    <a:lnTo>
                      <a:pt x="2271" y="2829"/>
                    </a:lnTo>
                    <a:lnTo>
                      <a:pt x="2275" y="2829"/>
                    </a:lnTo>
                    <a:lnTo>
                      <a:pt x="2279" y="2829"/>
                    </a:lnTo>
                    <a:lnTo>
                      <a:pt x="2283" y="2829"/>
                    </a:lnTo>
                    <a:lnTo>
                      <a:pt x="2287" y="2829"/>
                    </a:lnTo>
                    <a:lnTo>
                      <a:pt x="2291" y="2829"/>
                    </a:lnTo>
                    <a:lnTo>
                      <a:pt x="2295" y="2829"/>
                    </a:lnTo>
                    <a:lnTo>
                      <a:pt x="2299" y="2829"/>
                    </a:lnTo>
                    <a:lnTo>
                      <a:pt x="2303" y="2829"/>
                    </a:lnTo>
                    <a:lnTo>
                      <a:pt x="2307" y="2829"/>
                    </a:lnTo>
                    <a:lnTo>
                      <a:pt x="2311" y="2829"/>
                    </a:lnTo>
                    <a:lnTo>
                      <a:pt x="2314" y="2829"/>
                    </a:lnTo>
                    <a:lnTo>
                      <a:pt x="2318" y="2829"/>
                    </a:lnTo>
                    <a:lnTo>
                      <a:pt x="2322" y="2829"/>
                    </a:lnTo>
                    <a:lnTo>
                      <a:pt x="2326" y="2829"/>
                    </a:lnTo>
                    <a:lnTo>
                      <a:pt x="2330" y="2829"/>
                    </a:lnTo>
                    <a:lnTo>
                      <a:pt x="2334" y="2829"/>
                    </a:lnTo>
                    <a:lnTo>
                      <a:pt x="2338" y="2829"/>
                    </a:lnTo>
                    <a:lnTo>
                      <a:pt x="2342" y="2829"/>
                    </a:lnTo>
                    <a:lnTo>
                      <a:pt x="2346" y="2829"/>
                    </a:lnTo>
                    <a:lnTo>
                      <a:pt x="2350" y="2829"/>
                    </a:lnTo>
                    <a:lnTo>
                      <a:pt x="2354" y="2829"/>
                    </a:lnTo>
                    <a:lnTo>
                      <a:pt x="2358" y="2829"/>
                    </a:lnTo>
                    <a:lnTo>
                      <a:pt x="2362" y="2829"/>
                    </a:lnTo>
                    <a:lnTo>
                      <a:pt x="2366" y="2829"/>
                    </a:lnTo>
                    <a:lnTo>
                      <a:pt x="2370" y="2829"/>
                    </a:lnTo>
                    <a:lnTo>
                      <a:pt x="2374" y="2829"/>
                    </a:lnTo>
                    <a:lnTo>
                      <a:pt x="2377" y="2829"/>
                    </a:lnTo>
                    <a:lnTo>
                      <a:pt x="2381" y="2829"/>
                    </a:lnTo>
                    <a:lnTo>
                      <a:pt x="2385" y="2829"/>
                    </a:lnTo>
                    <a:lnTo>
                      <a:pt x="2389" y="2829"/>
                    </a:lnTo>
                    <a:lnTo>
                      <a:pt x="2393" y="2829"/>
                    </a:lnTo>
                    <a:lnTo>
                      <a:pt x="2397" y="2829"/>
                    </a:lnTo>
                    <a:lnTo>
                      <a:pt x="2401" y="2829"/>
                    </a:lnTo>
                    <a:lnTo>
                      <a:pt x="2405" y="2829"/>
                    </a:lnTo>
                    <a:lnTo>
                      <a:pt x="2409" y="2829"/>
                    </a:lnTo>
                    <a:lnTo>
                      <a:pt x="2413" y="2829"/>
                    </a:lnTo>
                    <a:lnTo>
                      <a:pt x="2417" y="2829"/>
                    </a:lnTo>
                    <a:lnTo>
                      <a:pt x="2421" y="2829"/>
                    </a:lnTo>
                    <a:lnTo>
                      <a:pt x="2425" y="2829"/>
                    </a:lnTo>
                    <a:lnTo>
                      <a:pt x="2429" y="2829"/>
                    </a:lnTo>
                    <a:lnTo>
                      <a:pt x="2433" y="2829"/>
                    </a:lnTo>
                    <a:lnTo>
                      <a:pt x="2437" y="2829"/>
                    </a:lnTo>
                    <a:lnTo>
                      <a:pt x="2440" y="2829"/>
                    </a:lnTo>
                    <a:lnTo>
                      <a:pt x="2444" y="2829"/>
                    </a:lnTo>
                    <a:lnTo>
                      <a:pt x="2448" y="2829"/>
                    </a:lnTo>
                    <a:lnTo>
                      <a:pt x="2452" y="2829"/>
                    </a:lnTo>
                    <a:lnTo>
                      <a:pt x="2456" y="2829"/>
                    </a:lnTo>
                    <a:lnTo>
                      <a:pt x="2460" y="2829"/>
                    </a:lnTo>
                    <a:lnTo>
                      <a:pt x="2464" y="2829"/>
                    </a:lnTo>
                    <a:lnTo>
                      <a:pt x="2468" y="2829"/>
                    </a:lnTo>
                    <a:lnTo>
                      <a:pt x="2472" y="2829"/>
                    </a:lnTo>
                    <a:lnTo>
                      <a:pt x="2476" y="2829"/>
                    </a:lnTo>
                    <a:lnTo>
                      <a:pt x="2480" y="2829"/>
                    </a:lnTo>
                    <a:lnTo>
                      <a:pt x="2484" y="2829"/>
                    </a:lnTo>
                    <a:lnTo>
                      <a:pt x="2488" y="2829"/>
                    </a:lnTo>
                    <a:lnTo>
                      <a:pt x="2492" y="2829"/>
                    </a:lnTo>
                    <a:lnTo>
                      <a:pt x="2496" y="2829"/>
                    </a:lnTo>
                    <a:lnTo>
                      <a:pt x="2499" y="2829"/>
                    </a:lnTo>
                    <a:lnTo>
                      <a:pt x="2503" y="2829"/>
                    </a:lnTo>
                    <a:lnTo>
                      <a:pt x="2507" y="2829"/>
                    </a:lnTo>
                    <a:lnTo>
                      <a:pt x="2511" y="2829"/>
                    </a:lnTo>
                    <a:lnTo>
                      <a:pt x="2515" y="2829"/>
                    </a:lnTo>
                    <a:lnTo>
                      <a:pt x="2519" y="2829"/>
                    </a:lnTo>
                    <a:lnTo>
                      <a:pt x="2523" y="2829"/>
                    </a:lnTo>
                    <a:lnTo>
                      <a:pt x="2527" y="2829"/>
                    </a:lnTo>
                    <a:lnTo>
                      <a:pt x="2531" y="2829"/>
                    </a:lnTo>
                    <a:lnTo>
                      <a:pt x="2535" y="2829"/>
                    </a:lnTo>
                    <a:lnTo>
                      <a:pt x="2539" y="2829"/>
                    </a:lnTo>
                    <a:lnTo>
                      <a:pt x="2543" y="2829"/>
                    </a:lnTo>
                    <a:lnTo>
                      <a:pt x="2547" y="2829"/>
                    </a:lnTo>
                    <a:lnTo>
                      <a:pt x="2551" y="2829"/>
                    </a:lnTo>
                    <a:lnTo>
                      <a:pt x="2555" y="2829"/>
                    </a:lnTo>
                    <a:lnTo>
                      <a:pt x="2559" y="2829"/>
                    </a:lnTo>
                    <a:lnTo>
                      <a:pt x="2562" y="2829"/>
                    </a:lnTo>
                    <a:lnTo>
                      <a:pt x="2566" y="2829"/>
                    </a:lnTo>
                    <a:lnTo>
                      <a:pt x="2570" y="2829"/>
                    </a:lnTo>
                    <a:lnTo>
                      <a:pt x="2574" y="2829"/>
                    </a:lnTo>
                    <a:lnTo>
                      <a:pt x="2578" y="2829"/>
                    </a:lnTo>
                    <a:lnTo>
                      <a:pt x="2582" y="2829"/>
                    </a:lnTo>
                    <a:lnTo>
                      <a:pt x="2586" y="2829"/>
                    </a:lnTo>
                    <a:lnTo>
                      <a:pt x="2590" y="2829"/>
                    </a:lnTo>
                    <a:lnTo>
                      <a:pt x="2594" y="2829"/>
                    </a:lnTo>
                    <a:lnTo>
                      <a:pt x="2598" y="2829"/>
                    </a:lnTo>
                    <a:lnTo>
                      <a:pt x="2602" y="2829"/>
                    </a:lnTo>
                    <a:lnTo>
                      <a:pt x="2606" y="2829"/>
                    </a:lnTo>
                    <a:lnTo>
                      <a:pt x="2610" y="2829"/>
                    </a:lnTo>
                    <a:lnTo>
                      <a:pt x="2614" y="2829"/>
                    </a:lnTo>
                    <a:lnTo>
                      <a:pt x="2618" y="2829"/>
                    </a:lnTo>
                    <a:lnTo>
                      <a:pt x="2622" y="2829"/>
                    </a:lnTo>
                    <a:lnTo>
                      <a:pt x="2625" y="2829"/>
                    </a:lnTo>
                    <a:lnTo>
                      <a:pt x="2629" y="2829"/>
                    </a:lnTo>
                    <a:lnTo>
                      <a:pt x="2633" y="2829"/>
                    </a:lnTo>
                    <a:lnTo>
                      <a:pt x="2637" y="2829"/>
                    </a:lnTo>
                    <a:lnTo>
                      <a:pt x="2641" y="2829"/>
                    </a:lnTo>
                    <a:lnTo>
                      <a:pt x="2645" y="2829"/>
                    </a:lnTo>
                    <a:lnTo>
                      <a:pt x="2649" y="2829"/>
                    </a:lnTo>
                    <a:lnTo>
                      <a:pt x="2653" y="2829"/>
                    </a:lnTo>
                    <a:lnTo>
                      <a:pt x="2657" y="2829"/>
                    </a:lnTo>
                    <a:lnTo>
                      <a:pt x="2661" y="2829"/>
                    </a:lnTo>
                    <a:lnTo>
                      <a:pt x="2665" y="2829"/>
                    </a:lnTo>
                    <a:lnTo>
                      <a:pt x="2669" y="2829"/>
                    </a:lnTo>
                    <a:lnTo>
                      <a:pt x="2673" y="2829"/>
                    </a:lnTo>
                    <a:lnTo>
                      <a:pt x="2677" y="2829"/>
                    </a:lnTo>
                    <a:lnTo>
                      <a:pt x="2681" y="2829"/>
                    </a:lnTo>
                    <a:lnTo>
                      <a:pt x="2685" y="2829"/>
                    </a:lnTo>
                    <a:lnTo>
                      <a:pt x="2688" y="2829"/>
                    </a:lnTo>
                    <a:lnTo>
                      <a:pt x="2692" y="2829"/>
                    </a:lnTo>
                    <a:lnTo>
                      <a:pt x="2696" y="2829"/>
                    </a:lnTo>
                    <a:lnTo>
                      <a:pt x="2700" y="2829"/>
                    </a:lnTo>
                    <a:lnTo>
                      <a:pt x="2704" y="2829"/>
                    </a:lnTo>
                    <a:lnTo>
                      <a:pt x="2708" y="2829"/>
                    </a:lnTo>
                    <a:lnTo>
                      <a:pt x="2712" y="2829"/>
                    </a:lnTo>
                    <a:lnTo>
                      <a:pt x="2716" y="2829"/>
                    </a:lnTo>
                    <a:lnTo>
                      <a:pt x="2720" y="2829"/>
                    </a:lnTo>
                    <a:lnTo>
                      <a:pt x="2724" y="2829"/>
                    </a:lnTo>
                    <a:lnTo>
                      <a:pt x="2728" y="2829"/>
                    </a:lnTo>
                    <a:lnTo>
                      <a:pt x="2732" y="2829"/>
                    </a:lnTo>
                    <a:lnTo>
                      <a:pt x="2736" y="2829"/>
                    </a:lnTo>
                    <a:lnTo>
                      <a:pt x="2740" y="2829"/>
                    </a:lnTo>
                    <a:lnTo>
                      <a:pt x="2744" y="2829"/>
                    </a:lnTo>
                    <a:lnTo>
                      <a:pt x="2748" y="2829"/>
                    </a:lnTo>
                    <a:lnTo>
                      <a:pt x="2751" y="2829"/>
                    </a:lnTo>
                    <a:lnTo>
                      <a:pt x="2755" y="2829"/>
                    </a:lnTo>
                    <a:lnTo>
                      <a:pt x="2759" y="2828"/>
                    </a:lnTo>
                    <a:lnTo>
                      <a:pt x="2763" y="2813"/>
                    </a:lnTo>
                    <a:lnTo>
                      <a:pt x="2767" y="2799"/>
                    </a:lnTo>
                    <a:lnTo>
                      <a:pt x="2771" y="2784"/>
                    </a:lnTo>
                    <a:lnTo>
                      <a:pt x="2775" y="2770"/>
                    </a:lnTo>
                    <a:lnTo>
                      <a:pt x="2779" y="2755"/>
                    </a:lnTo>
                    <a:lnTo>
                      <a:pt x="2783" y="2741"/>
                    </a:lnTo>
                    <a:lnTo>
                      <a:pt x="2787" y="2726"/>
                    </a:lnTo>
                    <a:lnTo>
                      <a:pt x="2791" y="2713"/>
                    </a:lnTo>
                    <a:lnTo>
                      <a:pt x="2795" y="2698"/>
                    </a:lnTo>
                    <a:lnTo>
                      <a:pt x="2799" y="2683"/>
                    </a:lnTo>
                    <a:lnTo>
                      <a:pt x="2803" y="2669"/>
                    </a:lnTo>
                    <a:lnTo>
                      <a:pt x="2807" y="2655"/>
                    </a:lnTo>
                    <a:lnTo>
                      <a:pt x="2811" y="2640"/>
                    </a:lnTo>
                    <a:lnTo>
                      <a:pt x="2814" y="2626"/>
                    </a:lnTo>
                    <a:lnTo>
                      <a:pt x="2818" y="2612"/>
                    </a:lnTo>
                    <a:lnTo>
                      <a:pt x="2822" y="2597"/>
                    </a:lnTo>
                    <a:lnTo>
                      <a:pt x="2826" y="2584"/>
                    </a:lnTo>
                    <a:lnTo>
                      <a:pt x="2830" y="2569"/>
                    </a:lnTo>
                    <a:lnTo>
                      <a:pt x="2834" y="2556"/>
                    </a:lnTo>
                    <a:lnTo>
                      <a:pt x="2838" y="2541"/>
                    </a:lnTo>
                    <a:lnTo>
                      <a:pt x="2842" y="2526"/>
                    </a:lnTo>
                    <a:lnTo>
                      <a:pt x="2846" y="2513"/>
                    </a:lnTo>
                    <a:lnTo>
                      <a:pt x="2850" y="2499"/>
                    </a:lnTo>
                    <a:lnTo>
                      <a:pt x="2854" y="2485"/>
                    </a:lnTo>
                    <a:lnTo>
                      <a:pt x="2858" y="2470"/>
                    </a:lnTo>
                    <a:lnTo>
                      <a:pt x="2862" y="2457"/>
                    </a:lnTo>
                    <a:lnTo>
                      <a:pt x="2866" y="2444"/>
                    </a:lnTo>
                    <a:lnTo>
                      <a:pt x="2870" y="2430"/>
                    </a:lnTo>
                    <a:lnTo>
                      <a:pt x="2874" y="2415"/>
                    </a:lnTo>
                    <a:lnTo>
                      <a:pt x="2877" y="2401"/>
                    </a:lnTo>
                    <a:lnTo>
                      <a:pt x="2881" y="2387"/>
                    </a:lnTo>
                    <a:lnTo>
                      <a:pt x="2885" y="2373"/>
                    </a:lnTo>
                    <a:lnTo>
                      <a:pt x="2889" y="2360"/>
                    </a:lnTo>
                    <a:lnTo>
                      <a:pt x="2893" y="2345"/>
                    </a:lnTo>
                    <a:lnTo>
                      <a:pt x="2897" y="2332"/>
                    </a:lnTo>
                    <a:lnTo>
                      <a:pt x="2901" y="2318"/>
                    </a:lnTo>
                    <a:lnTo>
                      <a:pt x="2905" y="2304"/>
                    </a:lnTo>
                    <a:lnTo>
                      <a:pt x="2909" y="2291"/>
                    </a:lnTo>
                    <a:lnTo>
                      <a:pt x="2913" y="2278"/>
                    </a:lnTo>
                    <a:lnTo>
                      <a:pt x="2917" y="2263"/>
                    </a:lnTo>
                    <a:lnTo>
                      <a:pt x="2921" y="2251"/>
                    </a:lnTo>
                    <a:lnTo>
                      <a:pt x="2925" y="2238"/>
                    </a:lnTo>
                    <a:lnTo>
                      <a:pt x="2929" y="2222"/>
                    </a:lnTo>
                    <a:lnTo>
                      <a:pt x="2933" y="2209"/>
                    </a:lnTo>
                    <a:lnTo>
                      <a:pt x="2937" y="2196"/>
                    </a:lnTo>
                    <a:lnTo>
                      <a:pt x="2940" y="2182"/>
                    </a:lnTo>
                    <a:lnTo>
                      <a:pt x="2944" y="2169"/>
                    </a:lnTo>
                    <a:lnTo>
                      <a:pt x="2948" y="2155"/>
                    </a:lnTo>
                    <a:lnTo>
                      <a:pt x="2952" y="2143"/>
                    </a:lnTo>
                    <a:lnTo>
                      <a:pt x="2956" y="2129"/>
                    </a:lnTo>
                    <a:lnTo>
                      <a:pt x="2960" y="2115"/>
                    </a:lnTo>
                    <a:lnTo>
                      <a:pt x="2964" y="2102"/>
                    </a:lnTo>
                    <a:lnTo>
                      <a:pt x="2968" y="2089"/>
                    </a:lnTo>
                    <a:lnTo>
                      <a:pt x="2972" y="2076"/>
                    </a:lnTo>
                    <a:lnTo>
                      <a:pt x="2976" y="2062"/>
                    </a:lnTo>
                    <a:lnTo>
                      <a:pt x="2980" y="2050"/>
                    </a:lnTo>
                    <a:lnTo>
                      <a:pt x="2984" y="2037"/>
                    </a:lnTo>
                    <a:lnTo>
                      <a:pt x="2988" y="2025"/>
                    </a:lnTo>
                    <a:lnTo>
                      <a:pt x="2992" y="2011"/>
                    </a:lnTo>
                    <a:lnTo>
                      <a:pt x="2996" y="1998"/>
                    </a:lnTo>
                    <a:lnTo>
                      <a:pt x="2999" y="1986"/>
                    </a:lnTo>
                    <a:lnTo>
                      <a:pt x="3003" y="1973"/>
                    </a:lnTo>
                    <a:lnTo>
                      <a:pt x="3007" y="1960"/>
                    </a:lnTo>
                    <a:lnTo>
                      <a:pt x="3011" y="1947"/>
                    </a:lnTo>
                    <a:lnTo>
                      <a:pt x="3015" y="1935"/>
                    </a:lnTo>
                    <a:lnTo>
                      <a:pt x="3019" y="1922"/>
                    </a:lnTo>
                    <a:lnTo>
                      <a:pt x="3023" y="1909"/>
                    </a:lnTo>
                    <a:lnTo>
                      <a:pt x="3027" y="1896"/>
                    </a:lnTo>
                    <a:lnTo>
                      <a:pt x="3031" y="1884"/>
                    </a:lnTo>
                    <a:lnTo>
                      <a:pt x="3035" y="1871"/>
                    </a:lnTo>
                    <a:lnTo>
                      <a:pt x="3039" y="1860"/>
                    </a:lnTo>
                    <a:lnTo>
                      <a:pt x="3043" y="1846"/>
                    </a:lnTo>
                    <a:lnTo>
                      <a:pt x="3047" y="1835"/>
                    </a:lnTo>
                    <a:lnTo>
                      <a:pt x="3051" y="1823"/>
                    </a:lnTo>
                    <a:lnTo>
                      <a:pt x="3055" y="1810"/>
                    </a:lnTo>
                    <a:lnTo>
                      <a:pt x="3059" y="1797"/>
                    </a:lnTo>
                    <a:lnTo>
                      <a:pt x="3062" y="1787"/>
                    </a:lnTo>
                    <a:lnTo>
                      <a:pt x="3066" y="1773"/>
                    </a:lnTo>
                    <a:lnTo>
                      <a:pt x="3070" y="1761"/>
                    </a:lnTo>
                    <a:lnTo>
                      <a:pt x="3074" y="1749"/>
                    </a:lnTo>
                    <a:lnTo>
                      <a:pt x="3078" y="1739"/>
                    </a:lnTo>
                    <a:lnTo>
                      <a:pt x="3082" y="1725"/>
                    </a:lnTo>
                    <a:lnTo>
                      <a:pt x="3086" y="1714"/>
                    </a:lnTo>
                    <a:lnTo>
                      <a:pt x="3090" y="1703"/>
                    </a:lnTo>
                    <a:lnTo>
                      <a:pt x="3094" y="1690"/>
                    </a:lnTo>
                    <a:lnTo>
                      <a:pt x="3098" y="1679"/>
                    </a:lnTo>
                    <a:lnTo>
                      <a:pt x="3102" y="1667"/>
                    </a:lnTo>
                    <a:lnTo>
                      <a:pt x="3106" y="1656"/>
                    </a:lnTo>
                    <a:lnTo>
                      <a:pt x="3110" y="1643"/>
                    </a:lnTo>
                    <a:lnTo>
                      <a:pt x="3114" y="1632"/>
                    </a:lnTo>
                    <a:lnTo>
                      <a:pt x="3118" y="1621"/>
                    </a:lnTo>
                    <a:lnTo>
                      <a:pt x="3122" y="1610"/>
                    </a:lnTo>
                    <a:lnTo>
                      <a:pt x="3125" y="1598"/>
                    </a:lnTo>
                    <a:lnTo>
                      <a:pt x="3129" y="1586"/>
                    </a:lnTo>
                    <a:lnTo>
                      <a:pt x="3133" y="1576"/>
                    </a:lnTo>
                    <a:lnTo>
                      <a:pt x="3137" y="1563"/>
                    </a:lnTo>
                    <a:lnTo>
                      <a:pt x="3141" y="1553"/>
                    </a:lnTo>
                    <a:lnTo>
                      <a:pt x="3145" y="1542"/>
                    </a:lnTo>
                    <a:lnTo>
                      <a:pt x="3149" y="1530"/>
                    </a:lnTo>
                    <a:lnTo>
                      <a:pt x="3153" y="1520"/>
                    </a:lnTo>
                    <a:lnTo>
                      <a:pt x="3157" y="1508"/>
                    </a:lnTo>
                    <a:lnTo>
                      <a:pt x="3161" y="1498"/>
                    </a:lnTo>
                    <a:lnTo>
                      <a:pt x="3165" y="1486"/>
                    </a:lnTo>
                    <a:lnTo>
                      <a:pt x="3169" y="1475"/>
                    </a:lnTo>
                    <a:lnTo>
                      <a:pt x="3173" y="1465"/>
                    </a:lnTo>
                    <a:lnTo>
                      <a:pt x="3177" y="1455"/>
                    </a:lnTo>
                    <a:lnTo>
                      <a:pt x="3181" y="1443"/>
                    </a:lnTo>
                    <a:lnTo>
                      <a:pt x="3185" y="1432"/>
                    </a:lnTo>
                    <a:lnTo>
                      <a:pt x="3188" y="1421"/>
                    </a:lnTo>
                    <a:lnTo>
                      <a:pt x="3192" y="1411"/>
                    </a:lnTo>
                    <a:lnTo>
                      <a:pt x="3196" y="1401"/>
                    </a:lnTo>
                    <a:lnTo>
                      <a:pt x="3200" y="1390"/>
                    </a:lnTo>
                    <a:lnTo>
                      <a:pt x="3204" y="1379"/>
                    </a:lnTo>
                    <a:lnTo>
                      <a:pt x="3208" y="1370"/>
                    </a:lnTo>
                    <a:lnTo>
                      <a:pt x="3212" y="1359"/>
                    </a:lnTo>
                    <a:lnTo>
                      <a:pt x="3216" y="1349"/>
                    </a:lnTo>
                    <a:lnTo>
                      <a:pt x="3220" y="1338"/>
                    </a:lnTo>
                    <a:lnTo>
                      <a:pt x="3224" y="1329"/>
                    </a:lnTo>
                    <a:lnTo>
                      <a:pt x="3228" y="1319"/>
                    </a:lnTo>
                    <a:lnTo>
                      <a:pt x="3232" y="1308"/>
                    </a:lnTo>
                    <a:lnTo>
                      <a:pt x="3236" y="1298"/>
                    </a:lnTo>
                    <a:lnTo>
                      <a:pt x="3240" y="1288"/>
                    </a:lnTo>
                    <a:lnTo>
                      <a:pt x="3244" y="1279"/>
                    </a:lnTo>
                    <a:lnTo>
                      <a:pt x="3248" y="1269"/>
                    </a:lnTo>
                    <a:lnTo>
                      <a:pt x="3251" y="1258"/>
                    </a:lnTo>
                    <a:lnTo>
                      <a:pt x="3255" y="1248"/>
                    </a:lnTo>
                    <a:lnTo>
                      <a:pt x="3259" y="1239"/>
                    </a:lnTo>
                    <a:lnTo>
                      <a:pt x="3263" y="1230"/>
                    </a:lnTo>
                    <a:lnTo>
                      <a:pt x="3267" y="1221"/>
                    </a:lnTo>
                    <a:lnTo>
                      <a:pt x="3271" y="1209"/>
                    </a:lnTo>
                    <a:lnTo>
                      <a:pt x="3275" y="1201"/>
                    </a:lnTo>
                    <a:lnTo>
                      <a:pt x="3279" y="1190"/>
                    </a:lnTo>
                    <a:lnTo>
                      <a:pt x="3283" y="1183"/>
                    </a:lnTo>
                    <a:lnTo>
                      <a:pt x="3287" y="1172"/>
                    </a:lnTo>
                    <a:lnTo>
                      <a:pt x="3291" y="1163"/>
                    </a:lnTo>
                    <a:lnTo>
                      <a:pt x="3295" y="1154"/>
                    </a:lnTo>
                    <a:lnTo>
                      <a:pt x="3299" y="1145"/>
                    </a:lnTo>
                    <a:lnTo>
                      <a:pt x="3303" y="1135"/>
                    </a:lnTo>
                    <a:lnTo>
                      <a:pt x="3307" y="1126"/>
                    </a:lnTo>
                    <a:lnTo>
                      <a:pt x="3311" y="1117"/>
                    </a:lnTo>
                    <a:lnTo>
                      <a:pt x="3314" y="1107"/>
                    </a:lnTo>
                    <a:lnTo>
                      <a:pt x="3318" y="1098"/>
                    </a:lnTo>
                    <a:lnTo>
                      <a:pt x="3322" y="1090"/>
                    </a:lnTo>
                    <a:lnTo>
                      <a:pt x="3326" y="1082"/>
                    </a:lnTo>
                    <a:lnTo>
                      <a:pt x="3330" y="1073"/>
                    </a:lnTo>
                    <a:lnTo>
                      <a:pt x="3334" y="1065"/>
                    </a:lnTo>
                    <a:lnTo>
                      <a:pt x="3338" y="1055"/>
                    </a:lnTo>
                    <a:lnTo>
                      <a:pt x="3342" y="1047"/>
                    </a:lnTo>
                    <a:lnTo>
                      <a:pt x="3346" y="1038"/>
                    </a:lnTo>
                    <a:lnTo>
                      <a:pt x="3350" y="1030"/>
                    </a:lnTo>
                    <a:lnTo>
                      <a:pt x="3354" y="1020"/>
                    </a:lnTo>
                    <a:lnTo>
                      <a:pt x="3358" y="1012"/>
                    </a:lnTo>
                    <a:lnTo>
                      <a:pt x="3362" y="1004"/>
                    </a:lnTo>
                    <a:lnTo>
                      <a:pt x="3366" y="996"/>
                    </a:lnTo>
                    <a:lnTo>
                      <a:pt x="3370" y="989"/>
                    </a:lnTo>
                    <a:lnTo>
                      <a:pt x="3374" y="980"/>
                    </a:lnTo>
                    <a:lnTo>
                      <a:pt x="3377" y="972"/>
                    </a:lnTo>
                    <a:lnTo>
                      <a:pt x="3381" y="963"/>
                    </a:lnTo>
                    <a:lnTo>
                      <a:pt x="3385" y="955"/>
                    </a:lnTo>
                    <a:lnTo>
                      <a:pt x="3389" y="947"/>
                    </a:lnTo>
                    <a:lnTo>
                      <a:pt x="3393" y="939"/>
                    </a:lnTo>
                    <a:lnTo>
                      <a:pt x="3397" y="931"/>
                    </a:lnTo>
                    <a:lnTo>
                      <a:pt x="3401" y="924"/>
                    </a:lnTo>
                    <a:lnTo>
                      <a:pt x="3405" y="915"/>
                    </a:lnTo>
                    <a:lnTo>
                      <a:pt x="3409" y="907"/>
                    </a:lnTo>
                    <a:lnTo>
                      <a:pt x="3413" y="901"/>
                    </a:lnTo>
                    <a:lnTo>
                      <a:pt x="3417" y="893"/>
                    </a:lnTo>
                    <a:lnTo>
                      <a:pt x="3421" y="884"/>
                    </a:lnTo>
                    <a:lnTo>
                      <a:pt x="3425" y="877"/>
                    </a:lnTo>
                    <a:lnTo>
                      <a:pt x="3429" y="870"/>
                    </a:lnTo>
                    <a:lnTo>
                      <a:pt x="3433" y="861"/>
                    </a:lnTo>
                    <a:lnTo>
                      <a:pt x="3437" y="854"/>
                    </a:lnTo>
                    <a:lnTo>
                      <a:pt x="3440" y="848"/>
                    </a:lnTo>
                    <a:lnTo>
                      <a:pt x="3444" y="841"/>
                    </a:lnTo>
                    <a:lnTo>
                      <a:pt x="3448" y="832"/>
                    </a:lnTo>
                    <a:lnTo>
                      <a:pt x="3452" y="826"/>
                    </a:lnTo>
                    <a:lnTo>
                      <a:pt x="3456" y="818"/>
                    </a:lnTo>
                    <a:lnTo>
                      <a:pt x="3460" y="811"/>
                    </a:lnTo>
                    <a:lnTo>
                      <a:pt x="3464" y="804"/>
                    </a:lnTo>
                    <a:lnTo>
                      <a:pt x="3468" y="796"/>
                    </a:lnTo>
                    <a:lnTo>
                      <a:pt x="3472" y="790"/>
                    </a:lnTo>
                    <a:lnTo>
                      <a:pt x="3476" y="782"/>
                    </a:lnTo>
                    <a:lnTo>
                      <a:pt x="3480" y="775"/>
                    </a:lnTo>
                    <a:lnTo>
                      <a:pt x="3484" y="769"/>
                    </a:lnTo>
                    <a:lnTo>
                      <a:pt x="3488" y="762"/>
                    </a:lnTo>
                    <a:lnTo>
                      <a:pt x="3492" y="755"/>
                    </a:lnTo>
                    <a:lnTo>
                      <a:pt x="3496" y="749"/>
                    </a:lnTo>
                    <a:lnTo>
                      <a:pt x="3499" y="742"/>
                    </a:lnTo>
                    <a:lnTo>
                      <a:pt x="3503" y="735"/>
                    </a:lnTo>
                    <a:lnTo>
                      <a:pt x="3507" y="729"/>
                    </a:lnTo>
                    <a:lnTo>
                      <a:pt x="3511" y="722"/>
                    </a:lnTo>
                    <a:lnTo>
                      <a:pt x="3515" y="715"/>
                    </a:lnTo>
                    <a:lnTo>
                      <a:pt x="3519" y="709"/>
                    </a:lnTo>
                    <a:lnTo>
                      <a:pt x="3523" y="703"/>
                    </a:lnTo>
                    <a:lnTo>
                      <a:pt x="3527" y="697"/>
                    </a:lnTo>
                    <a:lnTo>
                      <a:pt x="3531" y="689"/>
                    </a:lnTo>
                    <a:lnTo>
                      <a:pt x="3535" y="683"/>
                    </a:lnTo>
                    <a:lnTo>
                      <a:pt x="3539" y="677"/>
                    </a:lnTo>
                    <a:lnTo>
                      <a:pt x="3543" y="671"/>
                    </a:lnTo>
                    <a:lnTo>
                      <a:pt x="3547" y="665"/>
                    </a:lnTo>
                    <a:lnTo>
                      <a:pt x="3551" y="659"/>
                    </a:lnTo>
                    <a:lnTo>
                      <a:pt x="3555" y="652"/>
                    </a:lnTo>
                    <a:lnTo>
                      <a:pt x="3559" y="645"/>
                    </a:lnTo>
                    <a:lnTo>
                      <a:pt x="3562" y="641"/>
                    </a:lnTo>
                    <a:lnTo>
                      <a:pt x="3566" y="635"/>
                    </a:lnTo>
                    <a:lnTo>
                      <a:pt x="3570" y="629"/>
                    </a:lnTo>
                    <a:lnTo>
                      <a:pt x="3574" y="622"/>
                    </a:lnTo>
                    <a:lnTo>
                      <a:pt x="3578" y="617"/>
                    </a:lnTo>
                    <a:lnTo>
                      <a:pt x="3582" y="610"/>
                    </a:lnTo>
                    <a:lnTo>
                      <a:pt x="3586" y="605"/>
                    </a:lnTo>
                    <a:lnTo>
                      <a:pt x="3590" y="600"/>
                    </a:lnTo>
                    <a:lnTo>
                      <a:pt x="3594" y="594"/>
                    </a:lnTo>
                    <a:lnTo>
                      <a:pt x="3598" y="589"/>
                    </a:lnTo>
                    <a:lnTo>
                      <a:pt x="3602" y="584"/>
                    </a:lnTo>
                    <a:lnTo>
                      <a:pt x="3606" y="578"/>
                    </a:lnTo>
                    <a:lnTo>
                      <a:pt x="3610" y="573"/>
                    </a:lnTo>
                    <a:lnTo>
                      <a:pt x="3614" y="567"/>
                    </a:lnTo>
                    <a:lnTo>
                      <a:pt x="3618" y="563"/>
                    </a:lnTo>
                    <a:lnTo>
                      <a:pt x="3622" y="557"/>
                    </a:lnTo>
                    <a:lnTo>
                      <a:pt x="3625" y="550"/>
                    </a:lnTo>
                    <a:lnTo>
                      <a:pt x="3629" y="546"/>
                    </a:lnTo>
                    <a:lnTo>
                      <a:pt x="3633" y="540"/>
                    </a:lnTo>
                    <a:lnTo>
                      <a:pt x="3637" y="535"/>
                    </a:lnTo>
                    <a:lnTo>
                      <a:pt x="3641" y="530"/>
                    </a:lnTo>
                    <a:lnTo>
                      <a:pt x="3645" y="525"/>
                    </a:lnTo>
                    <a:lnTo>
                      <a:pt x="3649" y="519"/>
                    </a:lnTo>
                    <a:lnTo>
                      <a:pt x="3653" y="515"/>
                    </a:lnTo>
                    <a:lnTo>
                      <a:pt x="3657" y="511"/>
                    </a:lnTo>
                    <a:lnTo>
                      <a:pt x="3661" y="505"/>
                    </a:lnTo>
                    <a:lnTo>
                      <a:pt x="3665" y="501"/>
                    </a:lnTo>
                    <a:lnTo>
                      <a:pt x="3669" y="497"/>
                    </a:lnTo>
                    <a:lnTo>
                      <a:pt x="3673" y="492"/>
                    </a:lnTo>
                    <a:lnTo>
                      <a:pt x="3677" y="486"/>
                    </a:lnTo>
                    <a:lnTo>
                      <a:pt x="3681" y="482"/>
                    </a:lnTo>
                    <a:lnTo>
                      <a:pt x="3685" y="477"/>
                    </a:lnTo>
                    <a:lnTo>
                      <a:pt x="3688" y="472"/>
                    </a:lnTo>
                    <a:lnTo>
                      <a:pt x="3692" y="468"/>
                    </a:lnTo>
                    <a:lnTo>
                      <a:pt x="3696" y="464"/>
                    </a:lnTo>
                    <a:lnTo>
                      <a:pt x="3700" y="460"/>
                    </a:lnTo>
                    <a:lnTo>
                      <a:pt x="3704" y="455"/>
                    </a:lnTo>
                    <a:lnTo>
                      <a:pt x="3708" y="450"/>
                    </a:lnTo>
                    <a:lnTo>
                      <a:pt x="3712" y="445"/>
                    </a:lnTo>
                    <a:lnTo>
                      <a:pt x="3716" y="441"/>
                    </a:lnTo>
                    <a:lnTo>
                      <a:pt x="3720" y="436"/>
                    </a:lnTo>
                    <a:lnTo>
                      <a:pt x="3724" y="432"/>
                    </a:lnTo>
                    <a:lnTo>
                      <a:pt x="3728" y="427"/>
                    </a:lnTo>
                    <a:lnTo>
                      <a:pt x="3732" y="425"/>
                    </a:lnTo>
                    <a:lnTo>
                      <a:pt x="3736" y="419"/>
                    </a:lnTo>
                    <a:lnTo>
                      <a:pt x="3740" y="415"/>
                    </a:lnTo>
                    <a:lnTo>
                      <a:pt x="3744" y="411"/>
                    </a:lnTo>
                    <a:lnTo>
                      <a:pt x="3748" y="408"/>
                    </a:lnTo>
                    <a:lnTo>
                      <a:pt x="3751" y="404"/>
                    </a:lnTo>
                    <a:lnTo>
                      <a:pt x="3755" y="401"/>
                    </a:lnTo>
                    <a:lnTo>
                      <a:pt x="3759" y="395"/>
                    </a:lnTo>
                    <a:lnTo>
                      <a:pt x="3763" y="392"/>
                    </a:lnTo>
                    <a:lnTo>
                      <a:pt x="3767" y="387"/>
                    </a:lnTo>
                    <a:lnTo>
                      <a:pt x="3771" y="383"/>
                    </a:lnTo>
                    <a:lnTo>
                      <a:pt x="3775" y="380"/>
                    </a:lnTo>
                    <a:lnTo>
                      <a:pt x="3779" y="376"/>
                    </a:lnTo>
                    <a:lnTo>
                      <a:pt x="3783" y="372"/>
                    </a:lnTo>
                    <a:lnTo>
                      <a:pt x="3787" y="368"/>
                    </a:lnTo>
                    <a:lnTo>
                      <a:pt x="3791" y="365"/>
                    </a:lnTo>
                    <a:lnTo>
                      <a:pt x="3795" y="361"/>
                    </a:lnTo>
                    <a:lnTo>
                      <a:pt x="3799" y="358"/>
                    </a:lnTo>
                    <a:lnTo>
                      <a:pt x="3803" y="353"/>
                    </a:lnTo>
                    <a:lnTo>
                      <a:pt x="3807" y="349"/>
                    </a:lnTo>
                    <a:lnTo>
                      <a:pt x="3811" y="347"/>
                    </a:lnTo>
                    <a:lnTo>
                      <a:pt x="3814" y="343"/>
                    </a:lnTo>
                    <a:lnTo>
                      <a:pt x="3818" y="339"/>
                    </a:lnTo>
                    <a:lnTo>
                      <a:pt x="3822" y="337"/>
                    </a:lnTo>
                    <a:lnTo>
                      <a:pt x="3826" y="332"/>
                    </a:lnTo>
                    <a:lnTo>
                      <a:pt x="3830" y="329"/>
                    </a:lnTo>
                    <a:lnTo>
                      <a:pt x="3834" y="326"/>
                    </a:lnTo>
                    <a:lnTo>
                      <a:pt x="3838" y="322"/>
                    </a:lnTo>
                    <a:lnTo>
                      <a:pt x="3842" y="320"/>
                    </a:lnTo>
                    <a:lnTo>
                      <a:pt x="3846" y="316"/>
                    </a:lnTo>
                    <a:lnTo>
                      <a:pt x="3850" y="314"/>
                    </a:lnTo>
                    <a:lnTo>
                      <a:pt x="3854" y="311"/>
                    </a:lnTo>
                    <a:lnTo>
                      <a:pt x="3858" y="306"/>
                    </a:lnTo>
                    <a:lnTo>
                      <a:pt x="3862" y="304"/>
                    </a:lnTo>
                    <a:lnTo>
                      <a:pt x="3866" y="301"/>
                    </a:lnTo>
                    <a:lnTo>
                      <a:pt x="3870" y="297"/>
                    </a:lnTo>
                    <a:lnTo>
                      <a:pt x="3874" y="294"/>
                    </a:lnTo>
                    <a:lnTo>
                      <a:pt x="3877" y="292"/>
                    </a:lnTo>
                    <a:lnTo>
                      <a:pt x="3881" y="288"/>
                    </a:lnTo>
                    <a:lnTo>
                      <a:pt x="3885" y="286"/>
                    </a:lnTo>
                    <a:lnTo>
                      <a:pt x="3889" y="283"/>
                    </a:lnTo>
                    <a:lnTo>
                      <a:pt x="3893" y="280"/>
                    </a:lnTo>
                    <a:lnTo>
                      <a:pt x="3897" y="278"/>
                    </a:lnTo>
                    <a:lnTo>
                      <a:pt x="3901" y="276"/>
                    </a:lnTo>
                    <a:lnTo>
                      <a:pt x="3905" y="271"/>
                    </a:lnTo>
                    <a:lnTo>
                      <a:pt x="3909" y="268"/>
                    </a:lnTo>
                    <a:lnTo>
                      <a:pt x="3913" y="268"/>
                    </a:lnTo>
                    <a:lnTo>
                      <a:pt x="3917" y="263"/>
                    </a:lnTo>
                    <a:lnTo>
                      <a:pt x="3921" y="260"/>
                    </a:lnTo>
                    <a:lnTo>
                      <a:pt x="3925" y="257"/>
                    </a:lnTo>
                    <a:lnTo>
                      <a:pt x="3929" y="256"/>
                    </a:lnTo>
                    <a:lnTo>
                      <a:pt x="3933" y="25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8" name="Freeform 376"/>
              <p:cNvSpPr>
                <a:spLocks/>
              </p:cNvSpPr>
              <p:nvPr/>
            </p:nvSpPr>
            <p:spPr bwMode="auto">
              <a:xfrm flipV="1">
                <a:off x="2909" y="2818"/>
                <a:ext cx="2265" cy="48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4"/>
                  </a:cxn>
                  <a:cxn ang="0">
                    <a:pos x="562" y="4"/>
                  </a:cxn>
                  <a:cxn ang="0">
                    <a:pos x="625" y="6"/>
                  </a:cxn>
                  <a:cxn ang="0">
                    <a:pos x="688" y="6"/>
                  </a:cxn>
                  <a:cxn ang="0">
                    <a:pos x="751" y="9"/>
                  </a:cxn>
                  <a:cxn ang="0">
                    <a:pos x="814" y="13"/>
                  </a:cxn>
                  <a:cxn ang="0">
                    <a:pos x="877" y="16"/>
                  </a:cxn>
                  <a:cxn ang="0">
                    <a:pos x="940" y="21"/>
                  </a:cxn>
                  <a:cxn ang="0">
                    <a:pos x="1003" y="26"/>
                  </a:cxn>
                  <a:cxn ang="0">
                    <a:pos x="1066" y="31"/>
                  </a:cxn>
                  <a:cxn ang="0">
                    <a:pos x="1129" y="35"/>
                  </a:cxn>
                  <a:cxn ang="0">
                    <a:pos x="1192" y="42"/>
                  </a:cxn>
                  <a:cxn ang="0">
                    <a:pos x="1255" y="47"/>
                  </a:cxn>
                  <a:cxn ang="0">
                    <a:pos x="1318" y="52"/>
                  </a:cxn>
                  <a:cxn ang="0">
                    <a:pos x="1381" y="57"/>
                  </a:cxn>
                  <a:cxn ang="0">
                    <a:pos x="1444" y="62"/>
                  </a:cxn>
                  <a:cxn ang="0">
                    <a:pos x="1507" y="67"/>
                  </a:cxn>
                  <a:cxn ang="0">
                    <a:pos x="1570" y="71"/>
                  </a:cxn>
                  <a:cxn ang="0">
                    <a:pos x="1633" y="74"/>
                  </a:cxn>
                  <a:cxn ang="0">
                    <a:pos x="1696" y="78"/>
                  </a:cxn>
                  <a:cxn ang="0">
                    <a:pos x="1759" y="80"/>
                  </a:cxn>
                  <a:cxn ang="0">
                    <a:pos x="1822" y="81"/>
                  </a:cxn>
                  <a:cxn ang="0">
                    <a:pos x="1885" y="83"/>
                  </a:cxn>
                  <a:cxn ang="0">
                    <a:pos x="1948" y="83"/>
                  </a:cxn>
                  <a:cxn ang="0">
                    <a:pos x="2011" y="82"/>
                  </a:cxn>
                  <a:cxn ang="0">
                    <a:pos x="2074" y="80"/>
                  </a:cxn>
                  <a:cxn ang="0">
                    <a:pos x="2137" y="80"/>
                  </a:cxn>
                  <a:cxn ang="0">
                    <a:pos x="2200" y="78"/>
                  </a:cxn>
                  <a:cxn ang="0">
                    <a:pos x="2263" y="76"/>
                  </a:cxn>
                  <a:cxn ang="0">
                    <a:pos x="2326" y="73"/>
                  </a:cxn>
                  <a:cxn ang="0">
                    <a:pos x="2389" y="70"/>
                  </a:cxn>
                  <a:cxn ang="0">
                    <a:pos x="2452" y="66"/>
                  </a:cxn>
                  <a:cxn ang="0">
                    <a:pos x="2515" y="64"/>
                  </a:cxn>
                  <a:cxn ang="0">
                    <a:pos x="2578" y="60"/>
                  </a:cxn>
                  <a:cxn ang="0">
                    <a:pos x="2641" y="55"/>
                  </a:cxn>
                  <a:cxn ang="0">
                    <a:pos x="2704" y="52"/>
                  </a:cxn>
                  <a:cxn ang="0">
                    <a:pos x="2767" y="48"/>
                  </a:cxn>
                  <a:cxn ang="0">
                    <a:pos x="2830" y="44"/>
                  </a:cxn>
                  <a:cxn ang="0">
                    <a:pos x="2893" y="42"/>
                  </a:cxn>
                  <a:cxn ang="0">
                    <a:pos x="2956" y="38"/>
                  </a:cxn>
                  <a:cxn ang="0">
                    <a:pos x="3019" y="35"/>
                  </a:cxn>
                  <a:cxn ang="0">
                    <a:pos x="3082" y="32"/>
                  </a:cxn>
                  <a:cxn ang="0">
                    <a:pos x="3145" y="30"/>
                  </a:cxn>
                  <a:cxn ang="0">
                    <a:pos x="3208" y="25"/>
                  </a:cxn>
                  <a:cxn ang="0">
                    <a:pos x="3271" y="23"/>
                  </a:cxn>
                  <a:cxn ang="0">
                    <a:pos x="3334" y="21"/>
                  </a:cxn>
                  <a:cxn ang="0">
                    <a:pos x="3397" y="20"/>
                  </a:cxn>
                  <a:cxn ang="0">
                    <a:pos x="3460" y="16"/>
                  </a:cxn>
                  <a:cxn ang="0">
                    <a:pos x="3523" y="16"/>
                  </a:cxn>
                  <a:cxn ang="0">
                    <a:pos x="3586" y="13"/>
                  </a:cxn>
                  <a:cxn ang="0">
                    <a:pos x="3649" y="11"/>
                  </a:cxn>
                  <a:cxn ang="0">
                    <a:pos x="3712" y="9"/>
                  </a:cxn>
                  <a:cxn ang="0">
                    <a:pos x="3775" y="10"/>
                  </a:cxn>
                  <a:cxn ang="0">
                    <a:pos x="3838" y="8"/>
                  </a:cxn>
                  <a:cxn ang="0">
                    <a:pos x="3901" y="6"/>
                  </a:cxn>
                </a:cxnLst>
                <a:rect l="0" t="0" r="r" b="b"/>
                <a:pathLst>
                  <a:path w="3933" h="83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0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8" y="0"/>
                    </a:lnTo>
                    <a:lnTo>
                      <a:pt x="192" y="2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0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4"/>
                    </a:lnTo>
                    <a:lnTo>
                      <a:pt x="429" y="3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3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3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4"/>
                    </a:lnTo>
                    <a:lnTo>
                      <a:pt x="503" y="4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4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6"/>
                    </a:lnTo>
                    <a:lnTo>
                      <a:pt x="578" y="3"/>
                    </a:lnTo>
                    <a:lnTo>
                      <a:pt x="582" y="4"/>
                    </a:lnTo>
                    <a:lnTo>
                      <a:pt x="586" y="5"/>
                    </a:lnTo>
                    <a:lnTo>
                      <a:pt x="590" y="5"/>
                    </a:lnTo>
                    <a:lnTo>
                      <a:pt x="594" y="4"/>
                    </a:lnTo>
                    <a:lnTo>
                      <a:pt x="598" y="5"/>
                    </a:lnTo>
                    <a:lnTo>
                      <a:pt x="602" y="4"/>
                    </a:lnTo>
                    <a:lnTo>
                      <a:pt x="606" y="4"/>
                    </a:lnTo>
                    <a:lnTo>
                      <a:pt x="610" y="4"/>
                    </a:lnTo>
                    <a:lnTo>
                      <a:pt x="614" y="6"/>
                    </a:lnTo>
                    <a:lnTo>
                      <a:pt x="618" y="6"/>
                    </a:lnTo>
                    <a:lnTo>
                      <a:pt x="622" y="6"/>
                    </a:lnTo>
                    <a:lnTo>
                      <a:pt x="625" y="6"/>
                    </a:lnTo>
                    <a:lnTo>
                      <a:pt x="629" y="5"/>
                    </a:lnTo>
                    <a:lnTo>
                      <a:pt x="633" y="5"/>
                    </a:lnTo>
                    <a:lnTo>
                      <a:pt x="637" y="7"/>
                    </a:lnTo>
                    <a:lnTo>
                      <a:pt x="641" y="6"/>
                    </a:lnTo>
                    <a:lnTo>
                      <a:pt x="645" y="5"/>
                    </a:lnTo>
                    <a:lnTo>
                      <a:pt x="649" y="7"/>
                    </a:lnTo>
                    <a:lnTo>
                      <a:pt x="653" y="6"/>
                    </a:lnTo>
                    <a:lnTo>
                      <a:pt x="657" y="7"/>
                    </a:lnTo>
                    <a:lnTo>
                      <a:pt x="661" y="7"/>
                    </a:lnTo>
                    <a:lnTo>
                      <a:pt x="665" y="6"/>
                    </a:lnTo>
                    <a:lnTo>
                      <a:pt x="669" y="7"/>
                    </a:lnTo>
                    <a:lnTo>
                      <a:pt x="673" y="7"/>
                    </a:lnTo>
                    <a:lnTo>
                      <a:pt x="677" y="7"/>
                    </a:lnTo>
                    <a:lnTo>
                      <a:pt x="681" y="7"/>
                    </a:lnTo>
                    <a:lnTo>
                      <a:pt x="685" y="7"/>
                    </a:lnTo>
                    <a:lnTo>
                      <a:pt x="688" y="6"/>
                    </a:lnTo>
                    <a:lnTo>
                      <a:pt x="692" y="7"/>
                    </a:lnTo>
                    <a:lnTo>
                      <a:pt x="696" y="7"/>
                    </a:lnTo>
                    <a:lnTo>
                      <a:pt x="700" y="6"/>
                    </a:lnTo>
                    <a:lnTo>
                      <a:pt x="704" y="9"/>
                    </a:lnTo>
                    <a:lnTo>
                      <a:pt x="708" y="7"/>
                    </a:lnTo>
                    <a:lnTo>
                      <a:pt x="712" y="8"/>
                    </a:lnTo>
                    <a:lnTo>
                      <a:pt x="716" y="9"/>
                    </a:lnTo>
                    <a:lnTo>
                      <a:pt x="720" y="8"/>
                    </a:lnTo>
                    <a:lnTo>
                      <a:pt x="724" y="9"/>
                    </a:lnTo>
                    <a:lnTo>
                      <a:pt x="728" y="9"/>
                    </a:lnTo>
                    <a:lnTo>
                      <a:pt x="732" y="9"/>
                    </a:lnTo>
                    <a:lnTo>
                      <a:pt x="736" y="9"/>
                    </a:lnTo>
                    <a:lnTo>
                      <a:pt x="740" y="10"/>
                    </a:lnTo>
                    <a:lnTo>
                      <a:pt x="744" y="8"/>
                    </a:lnTo>
                    <a:lnTo>
                      <a:pt x="748" y="11"/>
                    </a:lnTo>
                    <a:lnTo>
                      <a:pt x="751" y="9"/>
                    </a:lnTo>
                    <a:lnTo>
                      <a:pt x="755" y="10"/>
                    </a:lnTo>
                    <a:lnTo>
                      <a:pt x="759" y="11"/>
                    </a:lnTo>
                    <a:lnTo>
                      <a:pt x="763" y="9"/>
                    </a:lnTo>
                    <a:lnTo>
                      <a:pt x="767" y="11"/>
                    </a:lnTo>
                    <a:lnTo>
                      <a:pt x="771" y="9"/>
                    </a:lnTo>
                    <a:lnTo>
                      <a:pt x="775" y="11"/>
                    </a:lnTo>
                    <a:lnTo>
                      <a:pt x="779" y="11"/>
                    </a:lnTo>
                    <a:lnTo>
                      <a:pt x="783" y="11"/>
                    </a:lnTo>
                    <a:lnTo>
                      <a:pt x="787" y="12"/>
                    </a:lnTo>
                    <a:lnTo>
                      <a:pt x="791" y="12"/>
                    </a:lnTo>
                    <a:lnTo>
                      <a:pt x="795" y="12"/>
                    </a:lnTo>
                    <a:lnTo>
                      <a:pt x="799" y="12"/>
                    </a:lnTo>
                    <a:lnTo>
                      <a:pt x="803" y="12"/>
                    </a:lnTo>
                    <a:lnTo>
                      <a:pt x="807" y="12"/>
                    </a:lnTo>
                    <a:lnTo>
                      <a:pt x="811" y="12"/>
                    </a:lnTo>
                    <a:lnTo>
                      <a:pt x="814" y="13"/>
                    </a:lnTo>
                    <a:lnTo>
                      <a:pt x="818" y="11"/>
                    </a:lnTo>
                    <a:lnTo>
                      <a:pt x="822" y="12"/>
                    </a:lnTo>
                    <a:lnTo>
                      <a:pt x="826" y="14"/>
                    </a:lnTo>
                    <a:lnTo>
                      <a:pt x="830" y="13"/>
                    </a:lnTo>
                    <a:lnTo>
                      <a:pt x="834" y="14"/>
                    </a:lnTo>
                    <a:lnTo>
                      <a:pt x="838" y="14"/>
                    </a:lnTo>
                    <a:lnTo>
                      <a:pt x="842" y="14"/>
                    </a:lnTo>
                    <a:lnTo>
                      <a:pt x="846" y="14"/>
                    </a:lnTo>
                    <a:lnTo>
                      <a:pt x="850" y="15"/>
                    </a:lnTo>
                    <a:lnTo>
                      <a:pt x="854" y="15"/>
                    </a:lnTo>
                    <a:lnTo>
                      <a:pt x="858" y="16"/>
                    </a:lnTo>
                    <a:lnTo>
                      <a:pt x="862" y="16"/>
                    </a:lnTo>
                    <a:lnTo>
                      <a:pt x="866" y="16"/>
                    </a:lnTo>
                    <a:lnTo>
                      <a:pt x="870" y="17"/>
                    </a:lnTo>
                    <a:lnTo>
                      <a:pt x="874" y="16"/>
                    </a:lnTo>
                    <a:lnTo>
                      <a:pt x="877" y="16"/>
                    </a:lnTo>
                    <a:lnTo>
                      <a:pt x="881" y="17"/>
                    </a:lnTo>
                    <a:lnTo>
                      <a:pt x="885" y="17"/>
                    </a:lnTo>
                    <a:lnTo>
                      <a:pt x="889" y="17"/>
                    </a:lnTo>
                    <a:lnTo>
                      <a:pt x="893" y="18"/>
                    </a:lnTo>
                    <a:lnTo>
                      <a:pt x="897" y="19"/>
                    </a:lnTo>
                    <a:lnTo>
                      <a:pt x="901" y="18"/>
                    </a:lnTo>
                    <a:lnTo>
                      <a:pt x="905" y="18"/>
                    </a:lnTo>
                    <a:lnTo>
                      <a:pt x="909" y="18"/>
                    </a:lnTo>
                    <a:lnTo>
                      <a:pt x="913" y="18"/>
                    </a:lnTo>
                    <a:lnTo>
                      <a:pt x="917" y="19"/>
                    </a:lnTo>
                    <a:lnTo>
                      <a:pt x="921" y="19"/>
                    </a:lnTo>
                    <a:lnTo>
                      <a:pt x="925" y="20"/>
                    </a:lnTo>
                    <a:lnTo>
                      <a:pt x="929" y="20"/>
                    </a:lnTo>
                    <a:lnTo>
                      <a:pt x="933" y="20"/>
                    </a:lnTo>
                    <a:lnTo>
                      <a:pt x="937" y="22"/>
                    </a:lnTo>
                    <a:lnTo>
                      <a:pt x="940" y="21"/>
                    </a:lnTo>
                    <a:lnTo>
                      <a:pt x="944" y="22"/>
                    </a:lnTo>
                    <a:lnTo>
                      <a:pt x="948" y="22"/>
                    </a:lnTo>
                    <a:lnTo>
                      <a:pt x="952" y="22"/>
                    </a:lnTo>
                    <a:lnTo>
                      <a:pt x="956" y="22"/>
                    </a:lnTo>
                    <a:lnTo>
                      <a:pt x="960" y="22"/>
                    </a:lnTo>
                    <a:lnTo>
                      <a:pt x="964" y="22"/>
                    </a:lnTo>
                    <a:lnTo>
                      <a:pt x="968" y="23"/>
                    </a:lnTo>
                    <a:lnTo>
                      <a:pt x="972" y="22"/>
                    </a:lnTo>
                    <a:lnTo>
                      <a:pt x="976" y="24"/>
                    </a:lnTo>
                    <a:lnTo>
                      <a:pt x="980" y="24"/>
                    </a:lnTo>
                    <a:lnTo>
                      <a:pt x="984" y="24"/>
                    </a:lnTo>
                    <a:lnTo>
                      <a:pt x="988" y="25"/>
                    </a:lnTo>
                    <a:lnTo>
                      <a:pt x="992" y="24"/>
                    </a:lnTo>
                    <a:lnTo>
                      <a:pt x="996" y="24"/>
                    </a:lnTo>
                    <a:lnTo>
                      <a:pt x="999" y="24"/>
                    </a:lnTo>
                    <a:lnTo>
                      <a:pt x="1003" y="26"/>
                    </a:lnTo>
                    <a:lnTo>
                      <a:pt x="1007" y="26"/>
                    </a:lnTo>
                    <a:lnTo>
                      <a:pt x="1011" y="27"/>
                    </a:lnTo>
                    <a:lnTo>
                      <a:pt x="1015" y="25"/>
                    </a:lnTo>
                    <a:lnTo>
                      <a:pt x="1019" y="27"/>
                    </a:lnTo>
                    <a:lnTo>
                      <a:pt x="1023" y="27"/>
                    </a:lnTo>
                    <a:lnTo>
                      <a:pt x="1027" y="27"/>
                    </a:lnTo>
                    <a:lnTo>
                      <a:pt x="1031" y="28"/>
                    </a:lnTo>
                    <a:lnTo>
                      <a:pt x="1035" y="27"/>
                    </a:lnTo>
                    <a:lnTo>
                      <a:pt x="1039" y="29"/>
                    </a:lnTo>
                    <a:lnTo>
                      <a:pt x="1043" y="28"/>
                    </a:lnTo>
                    <a:lnTo>
                      <a:pt x="1047" y="28"/>
                    </a:lnTo>
                    <a:lnTo>
                      <a:pt x="1051" y="29"/>
                    </a:lnTo>
                    <a:lnTo>
                      <a:pt x="1055" y="30"/>
                    </a:lnTo>
                    <a:lnTo>
                      <a:pt x="1059" y="30"/>
                    </a:lnTo>
                    <a:lnTo>
                      <a:pt x="1062" y="30"/>
                    </a:lnTo>
                    <a:lnTo>
                      <a:pt x="1066" y="31"/>
                    </a:lnTo>
                    <a:lnTo>
                      <a:pt x="1070" y="30"/>
                    </a:lnTo>
                    <a:lnTo>
                      <a:pt x="1074" y="30"/>
                    </a:lnTo>
                    <a:lnTo>
                      <a:pt x="1078" y="31"/>
                    </a:lnTo>
                    <a:lnTo>
                      <a:pt x="1082" y="32"/>
                    </a:lnTo>
                    <a:lnTo>
                      <a:pt x="1086" y="32"/>
                    </a:lnTo>
                    <a:lnTo>
                      <a:pt x="1090" y="33"/>
                    </a:lnTo>
                    <a:lnTo>
                      <a:pt x="1094" y="32"/>
                    </a:lnTo>
                    <a:lnTo>
                      <a:pt x="1098" y="33"/>
                    </a:lnTo>
                    <a:lnTo>
                      <a:pt x="1102" y="33"/>
                    </a:lnTo>
                    <a:lnTo>
                      <a:pt x="1106" y="34"/>
                    </a:lnTo>
                    <a:lnTo>
                      <a:pt x="1110" y="32"/>
                    </a:lnTo>
                    <a:lnTo>
                      <a:pt x="1114" y="34"/>
                    </a:lnTo>
                    <a:lnTo>
                      <a:pt x="1118" y="34"/>
                    </a:lnTo>
                    <a:lnTo>
                      <a:pt x="1122" y="35"/>
                    </a:lnTo>
                    <a:lnTo>
                      <a:pt x="1125" y="36"/>
                    </a:lnTo>
                    <a:lnTo>
                      <a:pt x="1129" y="35"/>
                    </a:lnTo>
                    <a:lnTo>
                      <a:pt x="1133" y="36"/>
                    </a:lnTo>
                    <a:lnTo>
                      <a:pt x="1137" y="37"/>
                    </a:lnTo>
                    <a:lnTo>
                      <a:pt x="1141" y="37"/>
                    </a:lnTo>
                    <a:lnTo>
                      <a:pt x="1145" y="38"/>
                    </a:lnTo>
                    <a:lnTo>
                      <a:pt x="1149" y="37"/>
                    </a:lnTo>
                    <a:lnTo>
                      <a:pt x="1153" y="37"/>
                    </a:lnTo>
                    <a:lnTo>
                      <a:pt x="1157" y="38"/>
                    </a:lnTo>
                    <a:lnTo>
                      <a:pt x="1161" y="40"/>
                    </a:lnTo>
                    <a:lnTo>
                      <a:pt x="1165" y="40"/>
                    </a:lnTo>
                    <a:lnTo>
                      <a:pt x="1169" y="40"/>
                    </a:lnTo>
                    <a:lnTo>
                      <a:pt x="1173" y="39"/>
                    </a:lnTo>
                    <a:lnTo>
                      <a:pt x="1177" y="40"/>
                    </a:lnTo>
                    <a:lnTo>
                      <a:pt x="1181" y="40"/>
                    </a:lnTo>
                    <a:lnTo>
                      <a:pt x="1185" y="40"/>
                    </a:lnTo>
                    <a:lnTo>
                      <a:pt x="1188" y="40"/>
                    </a:lnTo>
                    <a:lnTo>
                      <a:pt x="1192" y="42"/>
                    </a:lnTo>
                    <a:lnTo>
                      <a:pt x="1196" y="43"/>
                    </a:lnTo>
                    <a:lnTo>
                      <a:pt x="1200" y="42"/>
                    </a:lnTo>
                    <a:lnTo>
                      <a:pt x="1204" y="43"/>
                    </a:lnTo>
                    <a:lnTo>
                      <a:pt x="1208" y="44"/>
                    </a:lnTo>
                    <a:lnTo>
                      <a:pt x="1212" y="44"/>
                    </a:lnTo>
                    <a:lnTo>
                      <a:pt x="1216" y="44"/>
                    </a:lnTo>
                    <a:lnTo>
                      <a:pt x="1220" y="44"/>
                    </a:lnTo>
                    <a:lnTo>
                      <a:pt x="1224" y="45"/>
                    </a:lnTo>
                    <a:lnTo>
                      <a:pt x="1228" y="44"/>
                    </a:lnTo>
                    <a:lnTo>
                      <a:pt x="1232" y="46"/>
                    </a:lnTo>
                    <a:lnTo>
                      <a:pt x="1236" y="45"/>
                    </a:lnTo>
                    <a:lnTo>
                      <a:pt x="1240" y="45"/>
                    </a:lnTo>
                    <a:lnTo>
                      <a:pt x="1244" y="46"/>
                    </a:lnTo>
                    <a:lnTo>
                      <a:pt x="1248" y="47"/>
                    </a:lnTo>
                    <a:lnTo>
                      <a:pt x="1251" y="47"/>
                    </a:lnTo>
                    <a:lnTo>
                      <a:pt x="1255" y="47"/>
                    </a:lnTo>
                    <a:lnTo>
                      <a:pt x="1259" y="47"/>
                    </a:lnTo>
                    <a:lnTo>
                      <a:pt x="1263" y="48"/>
                    </a:lnTo>
                    <a:lnTo>
                      <a:pt x="1267" y="48"/>
                    </a:lnTo>
                    <a:lnTo>
                      <a:pt x="1271" y="48"/>
                    </a:lnTo>
                    <a:lnTo>
                      <a:pt x="1275" y="49"/>
                    </a:lnTo>
                    <a:lnTo>
                      <a:pt x="1279" y="49"/>
                    </a:lnTo>
                    <a:lnTo>
                      <a:pt x="1283" y="50"/>
                    </a:lnTo>
                    <a:lnTo>
                      <a:pt x="1287" y="50"/>
                    </a:lnTo>
                    <a:lnTo>
                      <a:pt x="1291" y="50"/>
                    </a:lnTo>
                    <a:lnTo>
                      <a:pt x="1295" y="51"/>
                    </a:lnTo>
                    <a:lnTo>
                      <a:pt x="1299" y="50"/>
                    </a:lnTo>
                    <a:lnTo>
                      <a:pt x="1303" y="51"/>
                    </a:lnTo>
                    <a:lnTo>
                      <a:pt x="1307" y="52"/>
                    </a:lnTo>
                    <a:lnTo>
                      <a:pt x="1311" y="51"/>
                    </a:lnTo>
                    <a:lnTo>
                      <a:pt x="1314" y="53"/>
                    </a:lnTo>
                    <a:lnTo>
                      <a:pt x="1318" y="52"/>
                    </a:lnTo>
                    <a:lnTo>
                      <a:pt x="1322" y="53"/>
                    </a:lnTo>
                    <a:lnTo>
                      <a:pt x="1326" y="53"/>
                    </a:lnTo>
                    <a:lnTo>
                      <a:pt x="1330" y="53"/>
                    </a:lnTo>
                    <a:lnTo>
                      <a:pt x="1334" y="54"/>
                    </a:lnTo>
                    <a:lnTo>
                      <a:pt x="1338" y="55"/>
                    </a:lnTo>
                    <a:lnTo>
                      <a:pt x="1342" y="55"/>
                    </a:lnTo>
                    <a:lnTo>
                      <a:pt x="1346" y="54"/>
                    </a:lnTo>
                    <a:lnTo>
                      <a:pt x="1350" y="55"/>
                    </a:lnTo>
                    <a:lnTo>
                      <a:pt x="1354" y="54"/>
                    </a:lnTo>
                    <a:lnTo>
                      <a:pt x="1358" y="56"/>
                    </a:lnTo>
                    <a:lnTo>
                      <a:pt x="1362" y="55"/>
                    </a:lnTo>
                    <a:lnTo>
                      <a:pt x="1366" y="56"/>
                    </a:lnTo>
                    <a:lnTo>
                      <a:pt x="1370" y="57"/>
                    </a:lnTo>
                    <a:lnTo>
                      <a:pt x="1374" y="57"/>
                    </a:lnTo>
                    <a:lnTo>
                      <a:pt x="1377" y="58"/>
                    </a:lnTo>
                    <a:lnTo>
                      <a:pt x="1381" y="57"/>
                    </a:lnTo>
                    <a:lnTo>
                      <a:pt x="1385" y="57"/>
                    </a:lnTo>
                    <a:lnTo>
                      <a:pt x="1389" y="57"/>
                    </a:lnTo>
                    <a:lnTo>
                      <a:pt x="1393" y="58"/>
                    </a:lnTo>
                    <a:lnTo>
                      <a:pt x="1397" y="59"/>
                    </a:lnTo>
                    <a:lnTo>
                      <a:pt x="1401" y="59"/>
                    </a:lnTo>
                    <a:lnTo>
                      <a:pt x="1405" y="60"/>
                    </a:lnTo>
                    <a:lnTo>
                      <a:pt x="1409" y="60"/>
                    </a:lnTo>
                    <a:lnTo>
                      <a:pt x="1413" y="61"/>
                    </a:lnTo>
                    <a:lnTo>
                      <a:pt x="1417" y="61"/>
                    </a:lnTo>
                    <a:lnTo>
                      <a:pt x="1421" y="62"/>
                    </a:lnTo>
                    <a:lnTo>
                      <a:pt x="1425" y="62"/>
                    </a:lnTo>
                    <a:lnTo>
                      <a:pt x="1429" y="62"/>
                    </a:lnTo>
                    <a:lnTo>
                      <a:pt x="1433" y="62"/>
                    </a:lnTo>
                    <a:lnTo>
                      <a:pt x="1437" y="63"/>
                    </a:lnTo>
                    <a:lnTo>
                      <a:pt x="1440" y="62"/>
                    </a:lnTo>
                    <a:lnTo>
                      <a:pt x="1444" y="62"/>
                    </a:lnTo>
                    <a:lnTo>
                      <a:pt x="1448" y="63"/>
                    </a:lnTo>
                    <a:lnTo>
                      <a:pt x="1452" y="62"/>
                    </a:lnTo>
                    <a:lnTo>
                      <a:pt x="1456" y="62"/>
                    </a:lnTo>
                    <a:lnTo>
                      <a:pt x="1460" y="64"/>
                    </a:lnTo>
                    <a:lnTo>
                      <a:pt x="1464" y="64"/>
                    </a:lnTo>
                    <a:lnTo>
                      <a:pt x="1468" y="64"/>
                    </a:lnTo>
                    <a:lnTo>
                      <a:pt x="1472" y="65"/>
                    </a:lnTo>
                    <a:lnTo>
                      <a:pt x="1476" y="65"/>
                    </a:lnTo>
                    <a:lnTo>
                      <a:pt x="1480" y="65"/>
                    </a:lnTo>
                    <a:lnTo>
                      <a:pt x="1484" y="66"/>
                    </a:lnTo>
                    <a:lnTo>
                      <a:pt x="1488" y="66"/>
                    </a:lnTo>
                    <a:lnTo>
                      <a:pt x="1492" y="66"/>
                    </a:lnTo>
                    <a:lnTo>
                      <a:pt x="1496" y="66"/>
                    </a:lnTo>
                    <a:lnTo>
                      <a:pt x="1499" y="67"/>
                    </a:lnTo>
                    <a:lnTo>
                      <a:pt x="1503" y="67"/>
                    </a:lnTo>
                    <a:lnTo>
                      <a:pt x="1507" y="67"/>
                    </a:lnTo>
                    <a:lnTo>
                      <a:pt x="1511" y="67"/>
                    </a:lnTo>
                    <a:lnTo>
                      <a:pt x="1515" y="69"/>
                    </a:lnTo>
                    <a:lnTo>
                      <a:pt x="1519" y="68"/>
                    </a:lnTo>
                    <a:lnTo>
                      <a:pt x="1523" y="68"/>
                    </a:lnTo>
                    <a:lnTo>
                      <a:pt x="1527" y="68"/>
                    </a:lnTo>
                    <a:lnTo>
                      <a:pt x="1531" y="70"/>
                    </a:lnTo>
                    <a:lnTo>
                      <a:pt x="1535" y="70"/>
                    </a:lnTo>
                    <a:lnTo>
                      <a:pt x="1539" y="70"/>
                    </a:lnTo>
                    <a:lnTo>
                      <a:pt x="1543" y="69"/>
                    </a:lnTo>
                    <a:lnTo>
                      <a:pt x="1547" y="69"/>
                    </a:lnTo>
                    <a:lnTo>
                      <a:pt x="1551" y="70"/>
                    </a:lnTo>
                    <a:lnTo>
                      <a:pt x="1555" y="70"/>
                    </a:lnTo>
                    <a:lnTo>
                      <a:pt x="1559" y="71"/>
                    </a:lnTo>
                    <a:lnTo>
                      <a:pt x="1562" y="72"/>
                    </a:lnTo>
                    <a:lnTo>
                      <a:pt x="1566" y="70"/>
                    </a:lnTo>
                    <a:lnTo>
                      <a:pt x="1570" y="71"/>
                    </a:lnTo>
                    <a:lnTo>
                      <a:pt x="1574" y="72"/>
                    </a:lnTo>
                    <a:lnTo>
                      <a:pt x="1578" y="72"/>
                    </a:lnTo>
                    <a:lnTo>
                      <a:pt x="1582" y="73"/>
                    </a:lnTo>
                    <a:lnTo>
                      <a:pt x="1586" y="73"/>
                    </a:lnTo>
                    <a:lnTo>
                      <a:pt x="1590" y="73"/>
                    </a:lnTo>
                    <a:lnTo>
                      <a:pt x="1594" y="72"/>
                    </a:lnTo>
                    <a:lnTo>
                      <a:pt x="1598" y="73"/>
                    </a:lnTo>
                    <a:lnTo>
                      <a:pt x="1602" y="73"/>
                    </a:lnTo>
                    <a:lnTo>
                      <a:pt x="1606" y="73"/>
                    </a:lnTo>
                    <a:lnTo>
                      <a:pt x="1610" y="73"/>
                    </a:lnTo>
                    <a:lnTo>
                      <a:pt x="1614" y="74"/>
                    </a:lnTo>
                    <a:lnTo>
                      <a:pt x="1618" y="75"/>
                    </a:lnTo>
                    <a:lnTo>
                      <a:pt x="1622" y="74"/>
                    </a:lnTo>
                    <a:lnTo>
                      <a:pt x="1625" y="75"/>
                    </a:lnTo>
                    <a:lnTo>
                      <a:pt x="1629" y="75"/>
                    </a:lnTo>
                    <a:lnTo>
                      <a:pt x="1633" y="74"/>
                    </a:lnTo>
                    <a:lnTo>
                      <a:pt x="1637" y="75"/>
                    </a:lnTo>
                    <a:lnTo>
                      <a:pt x="1641" y="75"/>
                    </a:lnTo>
                    <a:lnTo>
                      <a:pt x="1645" y="74"/>
                    </a:lnTo>
                    <a:lnTo>
                      <a:pt x="1649" y="76"/>
                    </a:lnTo>
                    <a:lnTo>
                      <a:pt x="1653" y="76"/>
                    </a:lnTo>
                    <a:lnTo>
                      <a:pt x="1657" y="76"/>
                    </a:lnTo>
                    <a:lnTo>
                      <a:pt x="1661" y="76"/>
                    </a:lnTo>
                    <a:lnTo>
                      <a:pt x="1665" y="76"/>
                    </a:lnTo>
                    <a:lnTo>
                      <a:pt x="1669" y="76"/>
                    </a:lnTo>
                    <a:lnTo>
                      <a:pt x="1673" y="76"/>
                    </a:lnTo>
                    <a:lnTo>
                      <a:pt x="1677" y="77"/>
                    </a:lnTo>
                    <a:lnTo>
                      <a:pt x="1681" y="77"/>
                    </a:lnTo>
                    <a:lnTo>
                      <a:pt x="1685" y="77"/>
                    </a:lnTo>
                    <a:lnTo>
                      <a:pt x="1688" y="77"/>
                    </a:lnTo>
                    <a:lnTo>
                      <a:pt x="1692" y="78"/>
                    </a:lnTo>
                    <a:lnTo>
                      <a:pt x="1696" y="78"/>
                    </a:lnTo>
                    <a:lnTo>
                      <a:pt x="1700" y="77"/>
                    </a:lnTo>
                    <a:lnTo>
                      <a:pt x="1704" y="78"/>
                    </a:lnTo>
                    <a:lnTo>
                      <a:pt x="1708" y="78"/>
                    </a:lnTo>
                    <a:lnTo>
                      <a:pt x="1712" y="79"/>
                    </a:lnTo>
                    <a:lnTo>
                      <a:pt x="1716" y="79"/>
                    </a:lnTo>
                    <a:lnTo>
                      <a:pt x="1720" y="79"/>
                    </a:lnTo>
                    <a:lnTo>
                      <a:pt x="1724" y="79"/>
                    </a:lnTo>
                    <a:lnTo>
                      <a:pt x="1728" y="80"/>
                    </a:lnTo>
                    <a:lnTo>
                      <a:pt x="1732" y="79"/>
                    </a:lnTo>
                    <a:lnTo>
                      <a:pt x="1736" y="80"/>
                    </a:lnTo>
                    <a:lnTo>
                      <a:pt x="1740" y="80"/>
                    </a:lnTo>
                    <a:lnTo>
                      <a:pt x="1744" y="80"/>
                    </a:lnTo>
                    <a:lnTo>
                      <a:pt x="1748" y="79"/>
                    </a:lnTo>
                    <a:lnTo>
                      <a:pt x="1751" y="80"/>
                    </a:lnTo>
                    <a:lnTo>
                      <a:pt x="1755" y="80"/>
                    </a:lnTo>
                    <a:lnTo>
                      <a:pt x="1759" y="80"/>
                    </a:lnTo>
                    <a:lnTo>
                      <a:pt x="1763" y="80"/>
                    </a:lnTo>
                    <a:lnTo>
                      <a:pt x="1767" y="80"/>
                    </a:lnTo>
                    <a:lnTo>
                      <a:pt x="1771" y="80"/>
                    </a:lnTo>
                    <a:lnTo>
                      <a:pt x="1775" y="81"/>
                    </a:lnTo>
                    <a:lnTo>
                      <a:pt x="1779" y="81"/>
                    </a:lnTo>
                    <a:lnTo>
                      <a:pt x="1783" y="80"/>
                    </a:lnTo>
                    <a:lnTo>
                      <a:pt x="1787" y="81"/>
                    </a:lnTo>
                    <a:lnTo>
                      <a:pt x="1791" y="80"/>
                    </a:lnTo>
                    <a:lnTo>
                      <a:pt x="1795" y="82"/>
                    </a:lnTo>
                    <a:lnTo>
                      <a:pt x="1799" y="81"/>
                    </a:lnTo>
                    <a:lnTo>
                      <a:pt x="1803" y="81"/>
                    </a:lnTo>
                    <a:lnTo>
                      <a:pt x="1807" y="81"/>
                    </a:lnTo>
                    <a:lnTo>
                      <a:pt x="1811" y="81"/>
                    </a:lnTo>
                    <a:lnTo>
                      <a:pt x="1814" y="82"/>
                    </a:lnTo>
                    <a:lnTo>
                      <a:pt x="1818" y="81"/>
                    </a:lnTo>
                    <a:lnTo>
                      <a:pt x="1822" y="81"/>
                    </a:lnTo>
                    <a:lnTo>
                      <a:pt x="1826" y="82"/>
                    </a:lnTo>
                    <a:lnTo>
                      <a:pt x="1830" y="81"/>
                    </a:lnTo>
                    <a:lnTo>
                      <a:pt x="1834" y="81"/>
                    </a:lnTo>
                    <a:lnTo>
                      <a:pt x="1838" y="82"/>
                    </a:lnTo>
                    <a:lnTo>
                      <a:pt x="1842" y="81"/>
                    </a:lnTo>
                    <a:lnTo>
                      <a:pt x="1846" y="82"/>
                    </a:lnTo>
                    <a:lnTo>
                      <a:pt x="1850" y="83"/>
                    </a:lnTo>
                    <a:lnTo>
                      <a:pt x="1854" y="82"/>
                    </a:lnTo>
                    <a:lnTo>
                      <a:pt x="1858" y="81"/>
                    </a:lnTo>
                    <a:lnTo>
                      <a:pt x="1862" y="83"/>
                    </a:lnTo>
                    <a:lnTo>
                      <a:pt x="1866" y="83"/>
                    </a:lnTo>
                    <a:lnTo>
                      <a:pt x="1870" y="83"/>
                    </a:lnTo>
                    <a:lnTo>
                      <a:pt x="1874" y="82"/>
                    </a:lnTo>
                    <a:lnTo>
                      <a:pt x="1877" y="81"/>
                    </a:lnTo>
                    <a:lnTo>
                      <a:pt x="1881" y="82"/>
                    </a:lnTo>
                    <a:lnTo>
                      <a:pt x="1885" y="83"/>
                    </a:lnTo>
                    <a:lnTo>
                      <a:pt x="1889" y="83"/>
                    </a:lnTo>
                    <a:lnTo>
                      <a:pt x="1893" y="83"/>
                    </a:lnTo>
                    <a:lnTo>
                      <a:pt x="1897" y="83"/>
                    </a:lnTo>
                    <a:lnTo>
                      <a:pt x="1901" y="82"/>
                    </a:lnTo>
                    <a:lnTo>
                      <a:pt x="1905" y="83"/>
                    </a:lnTo>
                    <a:lnTo>
                      <a:pt x="1909" y="83"/>
                    </a:lnTo>
                    <a:lnTo>
                      <a:pt x="1913" y="82"/>
                    </a:lnTo>
                    <a:lnTo>
                      <a:pt x="1917" y="83"/>
                    </a:lnTo>
                    <a:lnTo>
                      <a:pt x="1921" y="82"/>
                    </a:lnTo>
                    <a:lnTo>
                      <a:pt x="1925" y="83"/>
                    </a:lnTo>
                    <a:lnTo>
                      <a:pt x="1929" y="82"/>
                    </a:lnTo>
                    <a:lnTo>
                      <a:pt x="1933" y="83"/>
                    </a:lnTo>
                    <a:lnTo>
                      <a:pt x="1937" y="81"/>
                    </a:lnTo>
                    <a:lnTo>
                      <a:pt x="1940" y="82"/>
                    </a:lnTo>
                    <a:lnTo>
                      <a:pt x="1944" y="81"/>
                    </a:lnTo>
                    <a:lnTo>
                      <a:pt x="1948" y="83"/>
                    </a:lnTo>
                    <a:lnTo>
                      <a:pt x="1952" y="82"/>
                    </a:lnTo>
                    <a:lnTo>
                      <a:pt x="1956" y="83"/>
                    </a:lnTo>
                    <a:lnTo>
                      <a:pt x="1960" y="83"/>
                    </a:lnTo>
                    <a:lnTo>
                      <a:pt x="1964" y="83"/>
                    </a:lnTo>
                    <a:lnTo>
                      <a:pt x="1968" y="82"/>
                    </a:lnTo>
                    <a:lnTo>
                      <a:pt x="1972" y="83"/>
                    </a:lnTo>
                    <a:lnTo>
                      <a:pt x="1976" y="83"/>
                    </a:lnTo>
                    <a:lnTo>
                      <a:pt x="1980" y="82"/>
                    </a:lnTo>
                    <a:lnTo>
                      <a:pt x="1984" y="83"/>
                    </a:lnTo>
                    <a:lnTo>
                      <a:pt x="1988" y="83"/>
                    </a:lnTo>
                    <a:lnTo>
                      <a:pt x="1992" y="82"/>
                    </a:lnTo>
                    <a:lnTo>
                      <a:pt x="1996" y="83"/>
                    </a:lnTo>
                    <a:lnTo>
                      <a:pt x="1999" y="83"/>
                    </a:lnTo>
                    <a:lnTo>
                      <a:pt x="2003" y="82"/>
                    </a:lnTo>
                    <a:lnTo>
                      <a:pt x="2007" y="83"/>
                    </a:lnTo>
                    <a:lnTo>
                      <a:pt x="2011" y="82"/>
                    </a:lnTo>
                    <a:lnTo>
                      <a:pt x="2015" y="83"/>
                    </a:lnTo>
                    <a:lnTo>
                      <a:pt x="2019" y="83"/>
                    </a:lnTo>
                    <a:lnTo>
                      <a:pt x="2023" y="82"/>
                    </a:lnTo>
                    <a:lnTo>
                      <a:pt x="2027" y="82"/>
                    </a:lnTo>
                    <a:lnTo>
                      <a:pt x="2031" y="82"/>
                    </a:lnTo>
                    <a:lnTo>
                      <a:pt x="2035" y="83"/>
                    </a:lnTo>
                    <a:lnTo>
                      <a:pt x="2039" y="82"/>
                    </a:lnTo>
                    <a:lnTo>
                      <a:pt x="2043" y="82"/>
                    </a:lnTo>
                    <a:lnTo>
                      <a:pt x="2047" y="83"/>
                    </a:lnTo>
                    <a:lnTo>
                      <a:pt x="2051" y="83"/>
                    </a:lnTo>
                    <a:lnTo>
                      <a:pt x="2055" y="81"/>
                    </a:lnTo>
                    <a:lnTo>
                      <a:pt x="2059" y="83"/>
                    </a:lnTo>
                    <a:lnTo>
                      <a:pt x="2062" y="81"/>
                    </a:lnTo>
                    <a:lnTo>
                      <a:pt x="2066" y="81"/>
                    </a:lnTo>
                    <a:lnTo>
                      <a:pt x="2070" y="81"/>
                    </a:lnTo>
                    <a:lnTo>
                      <a:pt x="2074" y="80"/>
                    </a:lnTo>
                    <a:lnTo>
                      <a:pt x="2078" y="80"/>
                    </a:lnTo>
                    <a:lnTo>
                      <a:pt x="2082" y="81"/>
                    </a:lnTo>
                    <a:lnTo>
                      <a:pt x="2086" y="80"/>
                    </a:lnTo>
                    <a:lnTo>
                      <a:pt x="2090" y="81"/>
                    </a:lnTo>
                    <a:lnTo>
                      <a:pt x="2094" y="82"/>
                    </a:lnTo>
                    <a:lnTo>
                      <a:pt x="2098" y="80"/>
                    </a:lnTo>
                    <a:lnTo>
                      <a:pt x="2102" y="81"/>
                    </a:lnTo>
                    <a:lnTo>
                      <a:pt x="2106" y="81"/>
                    </a:lnTo>
                    <a:lnTo>
                      <a:pt x="2110" y="81"/>
                    </a:lnTo>
                    <a:lnTo>
                      <a:pt x="2114" y="80"/>
                    </a:lnTo>
                    <a:lnTo>
                      <a:pt x="2118" y="80"/>
                    </a:lnTo>
                    <a:lnTo>
                      <a:pt x="2122" y="80"/>
                    </a:lnTo>
                    <a:lnTo>
                      <a:pt x="2125" y="81"/>
                    </a:lnTo>
                    <a:lnTo>
                      <a:pt x="2129" y="80"/>
                    </a:lnTo>
                    <a:lnTo>
                      <a:pt x="2133" y="80"/>
                    </a:lnTo>
                    <a:lnTo>
                      <a:pt x="2137" y="80"/>
                    </a:lnTo>
                    <a:lnTo>
                      <a:pt x="2141" y="80"/>
                    </a:lnTo>
                    <a:lnTo>
                      <a:pt x="2145" y="80"/>
                    </a:lnTo>
                    <a:lnTo>
                      <a:pt x="2149" y="80"/>
                    </a:lnTo>
                    <a:lnTo>
                      <a:pt x="2153" y="80"/>
                    </a:lnTo>
                    <a:lnTo>
                      <a:pt x="2157" y="80"/>
                    </a:lnTo>
                    <a:lnTo>
                      <a:pt x="2161" y="78"/>
                    </a:lnTo>
                    <a:lnTo>
                      <a:pt x="2165" y="79"/>
                    </a:lnTo>
                    <a:lnTo>
                      <a:pt x="2169" y="79"/>
                    </a:lnTo>
                    <a:lnTo>
                      <a:pt x="2173" y="79"/>
                    </a:lnTo>
                    <a:lnTo>
                      <a:pt x="2177" y="78"/>
                    </a:lnTo>
                    <a:lnTo>
                      <a:pt x="2181" y="78"/>
                    </a:lnTo>
                    <a:lnTo>
                      <a:pt x="2185" y="79"/>
                    </a:lnTo>
                    <a:lnTo>
                      <a:pt x="2188" y="78"/>
                    </a:lnTo>
                    <a:lnTo>
                      <a:pt x="2192" y="78"/>
                    </a:lnTo>
                    <a:lnTo>
                      <a:pt x="2196" y="78"/>
                    </a:lnTo>
                    <a:lnTo>
                      <a:pt x="2200" y="78"/>
                    </a:lnTo>
                    <a:lnTo>
                      <a:pt x="2204" y="78"/>
                    </a:lnTo>
                    <a:lnTo>
                      <a:pt x="2208" y="77"/>
                    </a:lnTo>
                    <a:lnTo>
                      <a:pt x="2212" y="77"/>
                    </a:lnTo>
                    <a:lnTo>
                      <a:pt x="2216" y="77"/>
                    </a:lnTo>
                    <a:lnTo>
                      <a:pt x="2220" y="78"/>
                    </a:lnTo>
                    <a:lnTo>
                      <a:pt x="2224" y="77"/>
                    </a:lnTo>
                    <a:lnTo>
                      <a:pt x="2228" y="76"/>
                    </a:lnTo>
                    <a:lnTo>
                      <a:pt x="2232" y="77"/>
                    </a:lnTo>
                    <a:lnTo>
                      <a:pt x="2236" y="76"/>
                    </a:lnTo>
                    <a:lnTo>
                      <a:pt x="2240" y="77"/>
                    </a:lnTo>
                    <a:lnTo>
                      <a:pt x="2244" y="76"/>
                    </a:lnTo>
                    <a:lnTo>
                      <a:pt x="2248" y="76"/>
                    </a:lnTo>
                    <a:lnTo>
                      <a:pt x="2251" y="76"/>
                    </a:lnTo>
                    <a:lnTo>
                      <a:pt x="2255" y="77"/>
                    </a:lnTo>
                    <a:lnTo>
                      <a:pt x="2259" y="76"/>
                    </a:lnTo>
                    <a:lnTo>
                      <a:pt x="2263" y="76"/>
                    </a:lnTo>
                    <a:lnTo>
                      <a:pt x="2267" y="75"/>
                    </a:lnTo>
                    <a:lnTo>
                      <a:pt x="2271" y="74"/>
                    </a:lnTo>
                    <a:lnTo>
                      <a:pt x="2275" y="75"/>
                    </a:lnTo>
                    <a:lnTo>
                      <a:pt x="2279" y="75"/>
                    </a:lnTo>
                    <a:lnTo>
                      <a:pt x="2283" y="75"/>
                    </a:lnTo>
                    <a:lnTo>
                      <a:pt x="2287" y="75"/>
                    </a:lnTo>
                    <a:lnTo>
                      <a:pt x="2291" y="75"/>
                    </a:lnTo>
                    <a:lnTo>
                      <a:pt x="2295" y="75"/>
                    </a:lnTo>
                    <a:lnTo>
                      <a:pt x="2299" y="74"/>
                    </a:lnTo>
                    <a:lnTo>
                      <a:pt x="2303" y="73"/>
                    </a:lnTo>
                    <a:lnTo>
                      <a:pt x="2307" y="73"/>
                    </a:lnTo>
                    <a:lnTo>
                      <a:pt x="2311" y="75"/>
                    </a:lnTo>
                    <a:lnTo>
                      <a:pt x="2314" y="75"/>
                    </a:lnTo>
                    <a:lnTo>
                      <a:pt x="2318" y="73"/>
                    </a:lnTo>
                    <a:lnTo>
                      <a:pt x="2322" y="73"/>
                    </a:lnTo>
                    <a:lnTo>
                      <a:pt x="2326" y="73"/>
                    </a:lnTo>
                    <a:lnTo>
                      <a:pt x="2330" y="73"/>
                    </a:lnTo>
                    <a:lnTo>
                      <a:pt x="2334" y="73"/>
                    </a:lnTo>
                    <a:lnTo>
                      <a:pt x="2338" y="72"/>
                    </a:lnTo>
                    <a:lnTo>
                      <a:pt x="2342" y="73"/>
                    </a:lnTo>
                    <a:lnTo>
                      <a:pt x="2346" y="72"/>
                    </a:lnTo>
                    <a:lnTo>
                      <a:pt x="2350" y="71"/>
                    </a:lnTo>
                    <a:lnTo>
                      <a:pt x="2354" y="72"/>
                    </a:lnTo>
                    <a:lnTo>
                      <a:pt x="2358" y="72"/>
                    </a:lnTo>
                    <a:lnTo>
                      <a:pt x="2362" y="71"/>
                    </a:lnTo>
                    <a:lnTo>
                      <a:pt x="2366" y="72"/>
                    </a:lnTo>
                    <a:lnTo>
                      <a:pt x="2370" y="70"/>
                    </a:lnTo>
                    <a:lnTo>
                      <a:pt x="2374" y="70"/>
                    </a:lnTo>
                    <a:lnTo>
                      <a:pt x="2377" y="72"/>
                    </a:lnTo>
                    <a:lnTo>
                      <a:pt x="2381" y="70"/>
                    </a:lnTo>
                    <a:lnTo>
                      <a:pt x="2385" y="70"/>
                    </a:lnTo>
                    <a:lnTo>
                      <a:pt x="2389" y="70"/>
                    </a:lnTo>
                    <a:lnTo>
                      <a:pt x="2393" y="70"/>
                    </a:lnTo>
                    <a:lnTo>
                      <a:pt x="2397" y="69"/>
                    </a:lnTo>
                    <a:lnTo>
                      <a:pt x="2401" y="68"/>
                    </a:lnTo>
                    <a:lnTo>
                      <a:pt x="2405" y="69"/>
                    </a:lnTo>
                    <a:lnTo>
                      <a:pt x="2409" y="69"/>
                    </a:lnTo>
                    <a:lnTo>
                      <a:pt x="2413" y="68"/>
                    </a:lnTo>
                    <a:lnTo>
                      <a:pt x="2417" y="68"/>
                    </a:lnTo>
                    <a:lnTo>
                      <a:pt x="2421" y="68"/>
                    </a:lnTo>
                    <a:lnTo>
                      <a:pt x="2425" y="69"/>
                    </a:lnTo>
                    <a:lnTo>
                      <a:pt x="2429" y="68"/>
                    </a:lnTo>
                    <a:lnTo>
                      <a:pt x="2433" y="68"/>
                    </a:lnTo>
                    <a:lnTo>
                      <a:pt x="2437" y="68"/>
                    </a:lnTo>
                    <a:lnTo>
                      <a:pt x="2440" y="67"/>
                    </a:lnTo>
                    <a:lnTo>
                      <a:pt x="2444" y="66"/>
                    </a:lnTo>
                    <a:lnTo>
                      <a:pt x="2448" y="67"/>
                    </a:lnTo>
                    <a:lnTo>
                      <a:pt x="2452" y="66"/>
                    </a:lnTo>
                    <a:lnTo>
                      <a:pt x="2456" y="66"/>
                    </a:lnTo>
                    <a:lnTo>
                      <a:pt x="2460" y="66"/>
                    </a:lnTo>
                    <a:lnTo>
                      <a:pt x="2464" y="65"/>
                    </a:lnTo>
                    <a:lnTo>
                      <a:pt x="2468" y="65"/>
                    </a:lnTo>
                    <a:lnTo>
                      <a:pt x="2472" y="66"/>
                    </a:lnTo>
                    <a:lnTo>
                      <a:pt x="2476" y="65"/>
                    </a:lnTo>
                    <a:lnTo>
                      <a:pt x="2480" y="65"/>
                    </a:lnTo>
                    <a:lnTo>
                      <a:pt x="2484" y="64"/>
                    </a:lnTo>
                    <a:lnTo>
                      <a:pt x="2488" y="64"/>
                    </a:lnTo>
                    <a:lnTo>
                      <a:pt x="2492" y="64"/>
                    </a:lnTo>
                    <a:lnTo>
                      <a:pt x="2496" y="63"/>
                    </a:lnTo>
                    <a:lnTo>
                      <a:pt x="2499" y="64"/>
                    </a:lnTo>
                    <a:lnTo>
                      <a:pt x="2503" y="64"/>
                    </a:lnTo>
                    <a:lnTo>
                      <a:pt x="2507" y="63"/>
                    </a:lnTo>
                    <a:lnTo>
                      <a:pt x="2511" y="63"/>
                    </a:lnTo>
                    <a:lnTo>
                      <a:pt x="2515" y="64"/>
                    </a:lnTo>
                    <a:lnTo>
                      <a:pt x="2519" y="63"/>
                    </a:lnTo>
                    <a:lnTo>
                      <a:pt x="2523" y="62"/>
                    </a:lnTo>
                    <a:lnTo>
                      <a:pt x="2527" y="62"/>
                    </a:lnTo>
                    <a:lnTo>
                      <a:pt x="2531" y="62"/>
                    </a:lnTo>
                    <a:lnTo>
                      <a:pt x="2535" y="62"/>
                    </a:lnTo>
                    <a:lnTo>
                      <a:pt x="2539" y="62"/>
                    </a:lnTo>
                    <a:lnTo>
                      <a:pt x="2543" y="62"/>
                    </a:lnTo>
                    <a:lnTo>
                      <a:pt x="2547" y="62"/>
                    </a:lnTo>
                    <a:lnTo>
                      <a:pt x="2551" y="61"/>
                    </a:lnTo>
                    <a:lnTo>
                      <a:pt x="2555" y="62"/>
                    </a:lnTo>
                    <a:lnTo>
                      <a:pt x="2559" y="61"/>
                    </a:lnTo>
                    <a:lnTo>
                      <a:pt x="2562" y="62"/>
                    </a:lnTo>
                    <a:lnTo>
                      <a:pt x="2566" y="61"/>
                    </a:lnTo>
                    <a:lnTo>
                      <a:pt x="2570" y="61"/>
                    </a:lnTo>
                    <a:lnTo>
                      <a:pt x="2574" y="59"/>
                    </a:lnTo>
                    <a:lnTo>
                      <a:pt x="2578" y="60"/>
                    </a:lnTo>
                    <a:lnTo>
                      <a:pt x="2582" y="60"/>
                    </a:lnTo>
                    <a:lnTo>
                      <a:pt x="2586" y="59"/>
                    </a:lnTo>
                    <a:lnTo>
                      <a:pt x="2590" y="60"/>
                    </a:lnTo>
                    <a:lnTo>
                      <a:pt x="2594" y="59"/>
                    </a:lnTo>
                    <a:lnTo>
                      <a:pt x="2598" y="59"/>
                    </a:lnTo>
                    <a:lnTo>
                      <a:pt x="2602" y="59"/>
                    </a:lnTo>
                    <a:lnTo>
                      <a:pt x="2606" y="58"/>
                    </a:lnTo>
                    <a:lnTo>
                      <a:pt x="2610" y="58"/>
                    </a:lnTo>
                    <a:lnTo>
                      <a:pt x="2614" y="58"/>
                    </a:lnTo>
                    <a:lnTo>
                      <a:pt x="2618" y="56"/>
                    </a:lnTo>
                    <a:lnTo>
                      <a:pt x="2622" y="57"/>
                    </a:lnTo>
                    <a:lnTo>
                      <a:pt x="2625" y="58"/>
                    </a:lnTo>
                    <a:lnTo>
                      <a:pt x="2629" y="56"/>
                    </a:lnTo>
                    <a:lnTo>
                      <a:pt x="2633" y="56"/>
                    </a:lnTo>
                    <a:lnTo>
                      <a:pt x="2637" y="57"/>
                    </a:lnTo>
                    <a:lnTo>
                      <a:pt x="2641" y="55"/>
                    </a:lnTo>
                    <a:lnTo>
                      <a:pt x="2645" y="57"/>
                    </a:lnTo>
                    <a:lnTo>
                      <a:pt x="2649" y="56"/>
                    </a:lnTo>
                    <a:lnTo>
                      <a:pt x="2653" y="55"/>
                    </a:lnTo>
                    <a:lnTo>
                      <a:pt x="2657" y="54"/>
                    </a:lnTo>
                    <a:lnTo>
                      <a:pt x="2661" y="54"/>
                    </a:lnTo>
                    <a:lnTo>
                      <a:pt x="2665" y="55"/>
                    </a:lnTo>
                    <a:lnTo>
                      <a:pt x="2669" y="55"/>
                    </a:lnTo>
                    <a:lnTo>
                      <a:pt x="2673" y="54"/>
                    </a:lnTo>
                    <a:lnTo>
                      <a:pt x="2677" y="54"/>
                    </a:lnTo>
                    <a:lnTo>
                      <a:pt x="2681" y="55"/>
                    </a:lnTo>
                    <a:lnTo>
                      <a:pt x="2685" y="53"/>
                    </a:lnTo>
                    <a:lnTo>
                      <a:pt x="2688" y="52"/>
                    </a:lnTo>
                    <a:lnTo>
                      <a:pt x="2692" y="53"/>
                    </a:lnTo>
                    <a:lnTo>
                      <a:pt x="2696" y="53"/>
                    </a:lnTo>
                    <a:lnTo>
                      <a:pt x="2700" y="52"/>
                    </a:lnTo>
                    <a:lnTo>
                      <a:pt x="2704" y="52"/>
                    </a:lnTo>
                    <a:lnTo>
                      <a:pt x="2708" y="51"/>
                    </a:lnTo>
                    <a:lnTo>
                      <a:pt x="2712" y="52"/>
                    </a:lnTo>
                    <a:lnTo>
                      <a:pt x="2716" y="52"/>
                    </a:lnTo>
                    <a:lnTo>
                      <a:pt x="2720" y="52"/>
                    </a:lnTo>
                    <a:lnTo>
                      <a:pt x="2724" y="50"/>
                    </a:lnTo>
                    <a:lnTo>
                      <a:pt x="2728" y="50"/>
                    </a:lnTo>
                    <a:lnTo>
                      <a:pt x="2732" y="50"/>
                    </a:lnTo>
                    <a:lnTo>
                      <a:pt x="2736" y="49"/>
                    </a:lnTo>
                    <a:lnTo>
                      <a:pt x="2740" y="50"/>
                    </a:lnTo>
                    <a:lnTo>
                      <a:pt x="2744" y="50"/>
                    </a:lnTo>
                    <a:lnTo>
                      <a:pt x="2748" y="50"/>
                    </a:lnTo>
                    <a:lnTo>
                      <a:pt x="2751" y="49"/>
                    </a:lnTo>
                    <a:lnTo>
                      <a:pt x="2755" y="49"/>
                    </a:lnTo>
                    <a:lnTo>
                      <a:pt x="2759" y="49"/>
                    </a:lnTo>
                    <a:lnTo>
                      <a:pt x="2763" y="49"/>
                    </a:lnTo>
                    <a:lnTo>
                      <a:pt x="2767" y="48"/>
                    </a:lnTo>
                    <a:lnTo>
                      <a:pt x="2771" y="48"/>
                    </a:lnTo>
                    <a:lnTo>
                      <a:pt x="2775" y="49"/>
                    </a:lnTo>
                    <a:lnTo>
                      <a:pt x="2779" y="47"/>
                    </a:lnTo>
                    <a:lnTo>
                      <a:pt x="2783" y="47"/>
                    </a:lnTo>
                    <a:lnTo>
                      <a:pt x="2787" y="47"/>
                    </a:lnTo>
                    <a:lnTo>
                      <a:pt x="2791" y="46"/>
                    </a:lnTo>
                    <a:lnTo>
                      <a:pt x="2795" y="46"/>
                    </a:lnTo>
                    <a:lnTo>
                      <a:pt x="2799" y="46"/>
                    </a:lnTo>
                    <a:lnTo>
                      <a:pt x="2803" y="46"/>
                    </a:lnTo>
                    <a:lnTo>
                      <a:pt x="2807" y="46"/>
                    </a:lnTo>
                    <a:lnTo>
                      <a:pt x="2811" y="45"/>
                    </a:lnTo>
                    <a:lnTo>
                      <a:pt x="2814" y="45"/>
                    </a:lnTo>
                    <a:lnTo>
                      <a:pt x="2818" y="45"/>
                    </a:lnTo>
                    <a:lnTo>
                      <a:pt x="2822" y="45"/>
                    </a:lnTo>
                    <a:lnTo>
                      <a:pt x="2826" y="45"/>
                    </a:lnTo>
                    <a:lnTo>
                      <a:pt x="2830" y="44"/>
                    </a:lnTo>
                    <a:lnTo>
                      <a:pt x="2834" y="45"/>
                    </a:lnTo>
                    <a:lnTo>
                      <a:pt x="2838" y="44"/>
                    </a:lnTo>
                    <a:lnTo>
                      <a:pt x="2842" y="44"/>
                    </a:lnTo>
                    <a:lnTo>
                      <a:pt x="2846" y="45"/>
                    </a:lnTo>
                    <a:lnTo>
                      <a:pt x="2850" y="44"/>
                    </a:lnTo>
                    <a:lnTo>
                      <a:pt x="2854" y="43"/>
                    </a:lnTo>
                    <a:lnTo>
                      <a:pt x="2858" y="44"/>
                    </a:lnTo>
                    <a:lnTo>
                      <a:pt x="2862" y="44"/>
                    </a:lnTo>
                    <a:lnTo>
                      <a:pt x="2866" y="42"/>
                    </a:lnTo>
                    <a:lnTo>
                      <a:pt x="2870" y="42"/>
                    </a:lnTo>
                    <a:lnTo>
                      <a:pt x="2874" y="43"/>
                    </a:lnTo>
                    <a:lnTo>
                      <a:pt x="2877" y="42"/>
                    </a:lnTo>
                    <a:lnTo>
                      <a:pt x="2881" y="41"/>
                    </a:lnTo>
                    <a:lnTo>
                      <a:pt x="2885" y="42"/>
                    </a:lnTo>
                    <a:lnTo>
                      <a:pt x="2889" y="42"/>
                    </a:lnTo>
                    <a:lnTo>
                      <a:pt x="2893" y="42"/>
                    </a:lnTo>
                    <a:lnTo>
                      <a:pt x="2897" y="41"/>
                    </a:lnTo>
                    <a:lnTo>
                      <a:pt x="2901" y="41"/>
                    </a:lnTo>
                    <a:lnTo>
                      <a:pt x="2905" y="40"/>
                    </a:lnTo>
                    <a:lnTo>
                      <a:pt x="2909" y="41"/>
                    </a:lnTo>
                    <a:lnTo>
                      <a:pt x="2913" y="40"/>
                    </a:lnTo>
                    <a:lnTo>
                      <a:pt x="2917" y="40"/>
                    </a:lnTo>
                    <a:lnTo>
                      <a:pt x="2921" y="39"/>
                    </a:lnTo>
                    <a:lnTo>
                      <a:pt x="2925" y="39"/>
                    </a:lnTo>
                    <a:lnTo>
                      <a:pt x="2929" y="40"/>
                    </a:lnTo>
                    <a:lnTo>
                      <a:pt x="2933" y="39"/>
                    </a:lnTo>
                    <a:lnTo>
                      <a:pt x="2937" y="40"/>
                    </a:lnTo>
                    <a:lnTo>
                      <a:pt x="2940" y="39"/>
                    </a:lnTo>
                    <a:lnTo>
                      <a:pt x="2944" y="37"/>
                    </a:lnTo>
                    <a:lnTo>
                      <a:pt x="2948" y="39"/>
                    </a:lnTo>
                    <a:lnTo>
                      <a:pt x="2952" y="37"/>
                    </a:lnTo>
                    <a:lnTo>
                      <a:pt x="2956" y="38"/>
                    </a:lnTo>
                    <a:lnTo>
                      <a:pt x="2960" y="38"/>
                    </a:lnTo>
                    <a:lnTo>
                      <a:pt x="2964" y="37"/>
                    </a:lnTo>
                    <a:lnTo>
                      <a:pt x="2968" y="37"/>
                    </a:lnTo>
                    <a:lnTo>
                      <a:pt x="2972" y="37"/>
                    </a:lnTo>
                    <a:lnTo>
                      <a:pt x="2976" y="37"/>
                    </a:lnTo>
                    <a:lnTo>
                      <a:pt x="2980" y="36"/>
                    </a:lnTo>
                    <a:lnTo>
                      <a:pt x="2984" y="35"/>
                    </a:lnTo>
                    <a:lnTo>
                      <a:pt x="2988" y="37"/>
                    </a:lnTo>
                    <a:lnTo>
                      <a:pt x="2992" y="37"/>
                    </a:lnTo>
                    <a:lnTo>
                      <a:pt x="2996" y="36"/>
                    </a:lnTo>
                    <a:lnTo>
                      <a:pt x="2999" y="36"/>
                    </a:lnTo>
                    <a:lnTo>
                      <a:pt x="3003" y="37"/>
                    </a:lnTo>
                    <a:lnTo>
                      <a:pt x="3007" y="34"/>
                    </a:lnTo>
                    <a:lnTo>
                      <a:pt x="3011" y="35"/>
                    </a:lnTo>
                    <a:lnTo>
                      <a:pt x="3015" y="37"/>
                    </a:lnTo>
                    <a:lnTo>
                      <a:pt x="3019" y="35"/>
                    </a:lnTo>
                    <a:lnTo>
                      <a:pt x="3023" y="35"/>
                    </a:lnTo>
                    <a:lnTo>
                      <a:pt x="3027" y="34"/>
                    </a:lnTo>
                    <a:lnTo>
                      <a:pt x="3031" y="35"/>
                    </a:lnTo>
                    <a:lnTo>
                      <a:pt x="3035" y="35"/>
                    </a:lnTo>
                    <a:lnTo>
                      <a:pt x="3039" y="34"/>
                    </a:lnTo>
                    <a:lnTo>
                      <a:pt x="3043" y="34"/>
                    </a:lnTo>
                    <a:lnTo>
                      <a:pt x="3047" y="34"/>
                    </a:lnTo>
                    <a:lnTo>
                      <a:pt x="3051" y="34"/>
                    </a:lnTo>
                    <a:lnTo>
                      <a:pt x="3055" y="33"/>
                    </a:lnTo>
                    <a:lnTo>
                      <a:pt x="3059" y="33"/>
                    </a:lnTo>
                    <a:lnTo>
                      <a:pt x="3062" y="33"/>
                    </a:lnTo>
                    <a:lnTo>
                      <a:pt x="3066" y="34"/>
                    </a:lnTo>
                    <a:lnTo>
                      <a:pt x="3070" y="32"/>
                    </a:lnTo>
                    <a:lnTo>
                      <a:pt x="3074" y="33"/>
                    </a:lnTo>
                    <a:lnTo>
                      <a:pt x="3078" y="32"/>
                    </a:lnTo>
                    <a:lnTo>
                      <a:pt x="3082" y="32"/>
                    </a:lnTo>
                    <a:lnTo>
                      <a:pt x="3086" y="32"/>
                    </a:lnTo>
                    <a:lnTo>
                      <a:pt x="3090" y="31"/>
                    </a:lnTo>
                    <a:lnTo>
                      <a:pt x="3094" y="32"/>
                    </a:lnTo>
                    <a:lnTo>
                      <a:pt x="3098" y="31"/>
                    </a:lnTo>
                    <a:lnTo>
                      <a:pt x="3102" y="32"/>
                    </a:lnTo>
                    <a:lnTo>
                      <a:pt x="3106" y="30"/>
                    </a:lnTo>
                    <a:lnTo>
                      <a:pt x="3110" y="29"/>
                    </a:lnTo>
                    <a:lnTo>
                      <a:pt x="3114" y="30"/>
                    </a:lnTo>
                    <a:lnTo>
                      <a:pt x="3118" y="30"/>
                    </a:lnTo>
                    <a:lnTo>
                      <a:pt x="3122" y="30"/>
                    </a:lnTo>
                    <a:lnTo>
                      <a:pt x="3125" y="30"/>
                    </a:lnTo>
                    <a:lnTo>
                      <a:pt x="3129" y="30"/>
                    </a:lnTo>
                    <a:lnTo>
                      <a:pt x="3133" y="29"/>
                    </a:lnTo>
                    <a:lnTo>
                      <a:pt x="3137" y="29"/>
                    </a:lnTo>
                    <a:lnTo>
                      <a:pt x="3141" y="29"/>
                    </a:lnTo>
                    <a:lnTo>
                      <a:pt x="3145" y="30"/>
                    </a:lnTo>
                    <a:lnTo>
                      <a:pt x="3149" y="29"/>
                    </a:lnTo>
                    <a:lnTo>
                      <a:pt x="3153" y="27"/>
                    </a:lnTo>
                    <a:lnTo>
                      <a:pt x="3157" y="28"/>
                    </a:lnTo>
                    <a:lnTo>
                      <a:pt x="3161" y="28"/>
                    </a:lnTo>
                    <a:lnTo>
                      <a:pt x="3165" y="27"/>
                    </a:lnTo>
                    <a:lnTo>
                      <a:pt x="3169" y="28"/>
                    </a:lnTo>
                    <a:lnTo>
                      <a:pt x="3173" y="27"/>
                    </a:lnTo>
                    <a:lnTo>
                      <a:pt x="3177" y="27"/>
                    </a:lnTo>
                    <a:lnTo>
                      <a:pt x="3181" y="26"/>
                    </a:lnTo>
                    <a:lnTo>
                      <a:pt x="3185" y="27"/>
                    </a:lnTo>
                    <a:lnTo>
                      <a:pt x="3188" y="27"/>
                    </a:lnTo>
                    <a:lnTo>
                      <a:pt x="3192" y="27"/>
                    </a:lnTo>
                    <a:lnTo>
                      <a:pt x="3196" y="27"/>
                    </a:lnTo>
                    <a:lnTo>
                      <a:pt x="3200" y="26"/>
                    </a:lnTo>
                    <a:lnTo>
                      <a:pt x="3204" y="26"/>
                    </a:lnTo>
                    <a:lnTo>
                      <a:pt x="3208" y="25"/>
                    </a:lnTo>
                    <a:lnTo>
                      <a:pt x="3212" y="26"/>
                    </a:lnTo>
                    <a:lnTo>
                      <a:pt x="3216" y="25"/>
                    </a:lnTo>
                    <a:lnTo>
                      <a:pt x="3220" y="26"/>
                    </a:lnTo>
                    <a:lnTo>
                      <a:pt x="3224" y="25"/>
                    </a:lnTo>
                    <a:lnTo>
                      <a:pt x="3228" y="25"/>
                    </a:lnTo>
                    <a:lnTo>
                      <a:pt x="3232" y="25"/>
                    </a:lnTo>
                    <a:lnTo>
                      <a:pt x="3236" y="25"/>
                    </a:lnTo>
                    <a:lnTo>
                      <a:pt x="3240" y="25"/>
                    </a:lnTo>
                    <a:lnTo>
                      <a:pt x="3244" y="24"/>
                    </a:lnTo>
                    <a:lnTo>
                      <a:pt x="3248" y="24"/>
                    </a:lnTo>
                    <a:lnTo>
                      <a:pt x="3251" y="24"/>
                    </a:lnTo>
                    <a:lnTo>
                      <a:pt x="3255" y="24"/>
                    </a:lnTo>
                    <a:lnTo>
                      <a:pt x="3259" y="24"/>
                    </a:lnTo>
                    <a:lnTo>
                      <a:pt x="3263" y="23"/>
                    </a:lnTo>
                    <a:lnTo>
                      <a:pt x="3267" y="22"/>
                    </a:lnTo>
                    <a:lnTo>
                      <a:pt x="3271" y="23"/>
                    </a:lnTo>
                    <a:lnTo>
                      <a:pt x="3275" y="23"/>
                    </a:lnTo>
                    <a:lnTo>
                      <a:pt x="3279" y="23"/>
                    </a:lnTo>
                    <a:lnTo>
                      <a:pt x="3283" y="23"/>
                    </a:lnTo>
                    <a:lnTo>
                      <a:pt x="3287" y="23"/>
                    </a:lnTo>
                    <a:lnTo>
                      <a:pt x="3291" y="22"/>
                    </a:lnTo>
                    <a:lnTo>
                      <a:pt x="3295" y="22"/>
                    </a:lnTo>
                    <a:lnTo>
                      <a:pt x="3299" y="22"/>
                    </a:lnTo>
                    <a:lnTo>
                      <a:pt x="3303" y="22"/>
                    </a:lnTo>
                    <a:lnTo>
                      <a:pt x="3307" y="23"/>
                    </a:lnTo>
                    <a:lnTo>
                      <a:pt x="3311" y="22"/>
                    </a:lnTo>
                    <a:lnTo>
                      <a:pt x="3314" y="21"/>
                    </a:lnTo>
                    <a:lnTo>
                      <a:pt x="3318" y="21"/>
                    </a:lnTo>
                    <a:lnTo>
                      <a:pt x="3322" y="21"/>
                    </a:lnTo>
                    <a:lnTo>
                      <a:pt x="3326" y="21"/>
                    </a:lnTo>
                    <a:lnTo>
                      <a:pt x="3330" y="20"/>
                    </a:lnTo>
                    <a:lnTo>
                      <a:pt x="3334" y="21"/>
                    </a:lnTo>
                    <a:lnTo>
                      <a:pt x="3338" y="20"/>
                    </a:lnTo>
                    <a:lnTo>
                      <a:pt x="3342" y="20"/>
                    </a:lnTo>
                    <a:lnTo>
                      <a:pt x="3346" y="21"/>
                    </a:lnTo>
                    <a:lnTo>
                      <a:pt x="3350" y="20"/>
                    </a:lnTo>
                    <a:lnTo>
                      <a:pt x="3354" y="21"/>
                    </a:lnTo>
                    <a:lnTo>
                      <a:pt x="3358" y="21"/>
                    </a:lnTo>
                    <a:lnTo>
                      <a:pt x="3362" y="20"/>
                    </a:lnTo>
                    <a:lnTo>
                      <a:pt x="3366" y="19"/>
                    </a:lnTo>
                    <a:lnTo>
                      <a:pt x="3370" y="19"/>
                    </a:lnTo>
                    <a:lnTo>
                      <a:pt x="3374" y="19"/>
                    </a:lnTo>
                    <a:lnTo>
                      <a:pt x="3377" y="19"/>
                    </a:lnTo>
                    <a:lnTo>
                      <a:pt x="3381" y="20"/>
                    </a:lnTo>
                    <a:lnTo>
                      <a:pt x="3385" y="19"/>
                    </a:lnTo>
                    <a:lnTo>
                      <a:pt x="3389" y="19"/>
                    </a:lnTo>
                    <a:lnTo>
                      <a:pt x="3393" y="20"/>
                    </a:lnTo>
                    <a:lnTo>
                      <a:pt x="3397" y="20"/>
                    </a:lnTo>
                    <a:lnTo>
                      <a:pt x="3401" y="20"/>
                    </a:lnTo>
                    <a:lnTo>
                      <a:pt x="3405" y="19"/>
                    </a:lnTo>
                    <a:lnTo>
                      <a:pt x="3409" y="19"/>
                    </a:lnTo>
                    <a:lnTo>
                      <a:pt x="3413" y="18"/>
                    </a:lnTo>
                    <a:lnTo>
                      <a:pt x="3417" y="19"/>
                    </a:lnTo>
                    <a:lnTo>
                      <a:pt x="3421" y="18"/>
                    </a:lnTo>
                    <a:lnTo>
                      <a:pt x="3425" y="18"/>
                    </a:lnTo>
                    <a:lnTo>
                      <a:pt x="3429" y="17"/>
                    </a:lnTo>
                    <a:lnTo>
                      <a:pt x="3433" y="18"/>
                    </a:lnTo>
                    <a:lnTo>
                      <a:pt x="3437" y="17"/>
                    </a:lnTo>
                    <a:lnTo>
                      <a:pt x="3440" y="18"/>
                    </a:lnTo>
                    <a:lnTo>
                      <a:pt x="3444" y="18"/>
                    </a:lnTo>
                    <a:lnTo>
                      <a:pt x="3448" y="17"/>
                    </a:lnTo>
                    <a:lnTo>
                      <a:pt x="3452" y="17"/>
                    </a:lnTo>
                    <a:lnTo>
                      <a:pt x="3456" y="17"/>
                    </a:lnTo>
                    <a:lnTo>
                      <a:pt x="3460" y="16"/>
                    </a:lnTo>
                    <a:lnTo>
                      <a:pt x="3464" y="17"/>
                    </a:lnTo>
                    <a:lnTo>
                      <a:pt x="3468" y="18"/>
                    </a:lnTo>
                    <a:lnTo>
                      <a:pt x="3472" y="16"/>
                    </a:lnTo>
                    <a:lnTo>
                      <a:pt x="3476" y="17"/>
                    </a:lnTo>
                    <a:lnTo>
                      <a:pt x="3480" y="15"/>
                    </a:lnTo>
                    <a:lnTo>
                      <a:pt x="3484" y="16"/>
                    </a:lnTo>
                    <a:lnTo>
                      <a:pt x="3488" y="16"/>
                    </a:lnTo>
                    <a:lnTo>
                      <a:pt x="3492" y="17"/>
                    </a:lnTo>
                    <a:lnTo>
                      <a:pt x="3496" y="16"/>
                    </a:lnTo>
                    <a:lnTo>
                      <a:pt x="3499" y="16"/>
                    </a:lnTo>
                    <a:lnTo>
                      <a:pt x="3503" y="14"/>
                    </a:lnTo>
                    <a:lnTo>
                      <a:pt x="3507" y="15"/>
                    </a:lnTo>
                    <a:lnTo>
                      <a:pt x="3511" y="14"/>
                    </a:lnTo>
                    <a:lnTo>
                      <a:pt x="3515" y="14"/>
                    </a:lnTo>
                    <a:lnTo>
                      <a:pt x="3519" y="14"/>
                    </a:lnTo>
                    <a:lnTo>
                      <a:pt x="3523" y="16"/>
                    </a:lnTo>
                    <a:lnTo>
                      <a:pt x="3527" y="16"/>
                    </a:lnTo>
                    <a:lnTo>
                      <a:pt x="3531" y="14"/>
                    </a:lnTo>
                    <a:lnTo>
                      <a:pt x="3535" y="14"/>
                    </a:lnTo>
                    <a:lnTo>
                      <a:pt x="3539" y="15"/>
                    </a:lnTo>
                    <a:lnTo>
                      <a:pt x="3543" y="15"/>
                    </a:lnTo>
                    <a:lnTo>
                      <a:pt x="3547" y="14"/>
                    </a:lnTo>
                    <a:lnTo>
                      <a:pt x="3551" y="14"/>
                    </a:lnTo>
                    <a:lnTo>
                      <a:pt x="3555" y="14"/>
                    </a:lnTo>
                    <a:lnTo>
                      <a:pt x="3559" y="13"/>
                    </a:lnTo>
                    <a:lnTo>
                      <a:pt x="3562" y="14"/>
                    </a:lnTo>
                    <a:lnTo>
                      <a:pt x="3566" y="14"/>
                    </a:lnTo>
                    <a:lnTo>
                      <a:pt x="3570" y="14"/>
                    </a:lnTo>
                    <a:lnTo>
                      <a:pt x="3574" y="14"/>
                    </a:lnTo>
                    <a:lnTo>
                      <a:pt x="3578" y="13"/>
                    </a:lnTo>
                    <a:lnTo>
                      <a:pt x="3582" y="13"/>
                    </a:lnTo>
                    <a:lnTo>
                      <a:pt x="3586" y="13"/>
                    </a:lnTo>
                    <a:lnTo>
                      <a:pt x="3590" y="12"/>
                    </a:lnTo>
                    <a:lnTo>
                      <a:pt x="3594" y="13"/>
                    </a:lnTo>
                    <a:lnTo>
                      <a:pt x="3598" y="13"/>
                    </a:lnTo>
                    <a:lnTo>
                      <a:pt x="3602" y="12"/>
                    </a:lnTo>
                    <a:lnTo>
                      <a:pt x="3606" y="13"/>
                    </a:lnTo>
                    <a:lnTo>
                      <a:pt x="3610" y="13"/>
                    </a:lnTo>
                    <a:lnTo>
                      <a:pt x="3614" y="13"/>
                    </a:lnTo>
                    <a:lnTo>
                      <a:pt x="3618" y="13"/>
                    </a:lnTo>
                    <a:lnTo>
                      <a:pt x="3622" y="11"/>
                    </a:lnTo>
                    <a:lnTo>
                      <a:pt x="3625" y="12"/>
                    </a:lnTo>
                    <a:lnTo>
                      <a:pt x="3629" y="12"/>
                    </a:lnTo>
                    <a:lnTo>
                      <a:pt x="3633" y="12"/>
                    </a:lnTo>
                    <a:lnTo>
                      <a:pt x="3637" y="11"/>
                    </a:lnTo>
                    <a:lnTo>
                      <a:pt x="3641" y="11"/>
                    </a:lnTo>
                    <a:lnTo>
                      <a:pt x="3645" y="11"/>
                    </a:lnTo>
                    <a:lnTo>
                      <a:pt x="3649" y="11"/>
                    </a:lnTo>
                    <a:lnTo>
                      <a:pt x="3653" y="11"/>
                    </a:lnTo>
                    <a:lnTo>
                      <a:pt x="3657" y="12"/>
                    </a:lnTo>
                    <a:lnTo>
                      <a:pt x="3661" y="12"/>
                    </a:lnTo>
                    <a:lnTo>
                      <a:pt x="3665" y="11"/>
                    </a:lnTo>
                    <a:lnTo>
                      <a:pt x="3669" y="10"/>
                    </a:lnTo>
                    <a:lnTo>
                      <a:pt x="3673" y="11"/>
                    </a:lnTo>
                    <a:lnTo>
                      <a:pt x="3677" y="12"/>
                    </a:lnTo>
                    <a:lnTo>
                      <a:pt x="3681" y="12"/>
                    </a:lnTo>
                    <a:lnTo>
                      <a:pt x="3685" y="12"/>
                    </a:lnTo>
                    <a:lnTo>
                      <a:pt x="3688" y="10"/>
                    </a:lnTo>
                    <a:lnTo>
                      <a:pt x="3692" y="11"/>
                    </a:lnTo>
                    <a:lnTo>
                      <a:pt x="3696" y="11"/>
                    </a:lnTo>
                    <a:lnTo>
                      <a:pt x="3700" y="11"/>
                    </a:lnTo>
                    <a:lnTo>
                      <a:pt x="3704" y="11"/>
                    </a:lnTo>
                    <a:lnTo>
                      <a:pt x="3708" y="11"/>
                    </a:lnTo>
                    <a:lnTo>
                      <a:pt x="3712" y="9"/>
                    </a:lnTo>
                    <a:lnTo>
                      <a:pt x="3716" y="10"/>
                    </a:lnTo>
                    <a:lnTo>
                      <a:pt x="3720" y="10"/>
                    </a:lnTo>
                    <a:lnTo>
                      <a:pt x="3724" y="11"/>
                    </a:lnTo>
                    <a:lnTo>
                      <a:pt x="3728" y="10"/>
                    </a:lnTo>
                    <a:lnTo>
                      <a:pt x="3732" y="11"/>
                    </a:lnTo>
                    <a:lnTo>
                      <a:pt x="3736" y="9"/>
                    </a:lnTo>
                    <a:lnTo>
                      <a:pt x="3740" y="9"/>
                    </a:lnTo>
                    <a:lnTo>
                      <a:pt x="3744" y="10"/>
                    </a:lnTo>
                    <a:lnTo>
                      <a:pt x="3748" y="9"/>
                    </a:lnTo>
                    <a:lnTo>
                      <a:pt x="3751" y="10"/>
                    </a:lnTo>
                    <a:lnTo>
                      <a:pt x="3755" y="9"/>
                    </a:lnTo>
                    <a:lnTo>
                      <a:pt x="3759" y="10"/>
                    </a:lnTo>
                    <a:lnTo>
                      <a:pt x="3763" y="9"/>
                    </a:lnTo>
                    <a:lnTo>
                      <a:pt x="3767" y="9"/>
                    </a:lnTo>
                    <a:lnTo>
                      <a:pt x="3771" y="9"/>
                    </a:lnTo>
                    <a:lnTo>
                      <a:pt x="3775" y="10"/>
                    </a:lnTo>
                    <a:lnTo>
                      <a:pt x="3779" y="9"/>
                    </a:lnTo>
                    <a:lnTo>
                      <a:pt x="3783" y="8"/>
                    </a:lnTo>
                    <a:lnTo>
                      <a:pt x="3787" y="9"/>
                    </a:lnTo>
                    <a:lnTo>
                      <a:pt x="3791" y="8"/>
                    </a:lnTo>
                    <a:lnTo>
                      <a:pt x="3795" y="8"/>
                    </a:lnTo>
                    <a:lnTo>
                      <a:pt x="3799" y="7"/>
                    </a:lnTo>
                    <a:lnTo>
                      <a:pt x="3803" y="8"/>
                    </a:lnTo>
                    <a:lnTo>
                      <a:pt x="3807" y="8"/>
                    </a:lnTo>
                    <a:lnTo>
                      <a:pt x="3811" y="9"/>
                    </a:lnTo>
                    <a:lnTo>
                      <a:pt x="3814" y="9"/>
                    </a:lnTo>
                    <a:lnTo>
                      <a:pt x="3818" y="7"/>
                    </a:lnTo>
                    <a:lnTo>
                      <a:pt x="3822" y="7"/>
                    </a:lnTo>
                    <a:lnTo>
                      <a:pt x="3826" y="7"/>
                    </a:lnTo>
                    <a:lnTo>
                      <a:pt x="3830" y="8"/>
                    </a:lnTo>
                    <a:lnTo>
                      <a:pt x="3834" y="8"/>
                    </a:lnTo>
                    <a:lnTo>
                      <a:pt x="3838" y="8"/>
                    </a:lnTo>
                    <a:lnTo>
                      <a:pt x="3842" y="7"/>
                    </a:lnTo>
                    <a:lnTo>
                      <a:pt x="3846" y="8"/>
                    </a:lnTo>
                    <a:lnTo>
                      <a:pt x="3850" y="7"/>
                    </a:lnTo>
                    <a:lnTo>
                      <a:pt x="3854" y="7"/>
                    </a:lnTo>
                    <a:lnTo>
                      <a:pt x="3858" y="7"/>
                    </a:lnTo>
                    <a:lnTo>
                      <a:pt x="3862" y="7"/>
                    </a:lnTo>
                    <a:lnTo>
                      <a:pt x="3866" y="7"/>
                    </a:lnTo>
                    <a:lnTo>
                      <a:pt x="3870" y="9"/>
                    </a:lnTo>
                    <a:lnTo>
                      <a:pt x="3874" y="7"/>
                    </a:lnTo>
                    <a:lnTo>
                      <a:pt x="3877" y="9"/>
                    </a:lnTo>
                    <a:lnTo>
                      <a:pt x="3881" y="7"/>
                    </a:lnTo>
                    <a:lnTo>
                      <a:pt x="3885" y="7"/>
                    </a:lnTo>
                    <a:lnTo>
                      <a:pt x="3889" y="7"/>
                    </a:lnTo>
                    <a:lnTo>
                      <a:pt x="3893" y="6"/>
                    </a:lnTo>
                    <a:lnTo>
                      <a:pt x="3897" y="7"/>
                    </a:lnTo>
                    <a:lnTo>
                      <a:pt x="3901" y="6"/>
                    </a:lnTo>
                    <a:lnTo>
                      <a:pt x="3905" y="7"/>
                    </a:lnTo>
                    <a:lnTo>
                      <a:pt x="3909" y="6"/>
                    </a:lnTo>
                    <a:lnTo>
                      <a:pt x="3913" y="7"/>
                    </a:lnTo>
                    <a:lnTo>
                      <a:pt x="3917" y="7"/>
                    </a:lnTo>
                    <a:lnTo>
                      <a:pt x="3921" y="7"/>
                    </a:lnTo>
                    <a:lnTo>
                      <a:pt x="3925" y="6"/>
                    </a:lnTo>
                    <a:lnTo>
                      <a:pt x="3929" y="6"/>
                    </a:lnTo>
                    <a:lnTo>
                      <a:pt x="3933" y="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29" name="Freeform 377"/>
              <p:cNvSpPr>
                <a:spLocks/>
              </p:cNvSpPr>
              <p:nvPr/>
            </p:nvSpPr>
            <p:spPr bwMode="auto">
              <a:xfrm flipV="1">
                <a:off x="2909" y="1788"/>
                <a:ext cx="2265" cy="107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3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7"/>
                  </a:cxn>
                  <a:cxn ang="0">
                    <a:pos x="625" y="14"/>
                  </a:cxn>
                  <a:cxn ang="0">
                    <a:pos x="688" y="30"/>
                  </a:cxn>
                  <a:cxn ang="0">
                    <a:pos x="751" y="58"/>
                  </a:cxn>
                  <a:cxn ang="0">
                    <a:pos x="814" y="99"/>
                  </a:cxn>
                  <a:cxn ang="0">
                    <a:pos x="877" y="155"/>
                  </a:cxn>
                  <a:cxn ang="0">
                    <a:pos x="940" y="227"/>
                  </a:cxn>
                  <a:cxn ang="0">
                    <a:pos x="1003" y="317"/>
                  </a:cxn>
                  <a:cxn ang="0">
                    <a:pos x="1066" y="422"/>
                  </a:cxn>
                  <a:cxn ang="0">
                    <a:pos x="1129" y="539"/>
                  </a:cxn>
                  <a:cxn ang="0">
                    <a:pos x="1192" y="666"/>
                  </a:cxn>
                  <a:cxn ang="0">
                    <a:pos x="1255" y="801"/>
                  </a:cxn>
                  <a:cxn ang="0">
                    <a:pos x="1318" y="939"/>
                  </a:cxn>
                  <a:cxn ang="0">
                    <a:pos x="1381" y="1076"/>
                  </a:cxn>
                  <a:cxn ang="0">
                    <a:pos x="1444" y="1212"/>
                  </a:cxn>
                  <a:cxn ang="0">
                    <a:pos x="1507" y="1341"/>
                  </a:cxn>
                  <a:cxn ang="0">
                    <a:pos x="1570" y="1460"/>
                  </a:cxn>
                  <a:cxn ang="0">
                    <a:pos x="1633" y="1567"/>
                  </a:cxn>
                  <a:cxn ang="0">
                    <a:pos x="1696" y="1660"/>
                  </a:cxn>
                  <a:cxn ang="0">
                    <a:pos x="1759" y="1736"/>
                  </a:cxn>
                  <a:cxn ang="0">
                    <a:pos x="1822" y="1796"/>
                  </a:cxn>
                  <a:cxn ang="0">
                    <a:pos x="1885" y="1838"/>
                  </a:cxn>
                  <a:cxn ang="0">
                    <a:pos x="1948" y="1861"/>
                  </a:cxn>
                  <a:cxn ang="0">
                    <a:pos x="2011" y="1870"/>
                  </a:cxn>
                  <a:cxn ang="0">
                    <a:pos x="2074" y="1860"/>
                  </a:cxn>
                  <a:cxn ang="0">
                    <a:pos x="2137" y="1837"/>
                  </a:cxn>
                  <a:cxn ang="0">
                    <a:pos x="2200" y="1797"/>
                  </a:cxn>
                  <a:cxn ang="0">
                    <a:pos x="2263" y="1747"/>
                  </a:cxn>
                  <a:cxn ang="0">
                    <a:pos x="2326" y="1685"/>
                  </a:cxn>
                  <a:cxn ang="0">
                    <a:pos x="2389" y="1613"/>
                  </a:cxn>
                  <a:cxn ang="0">
                    <a:pos x="2452" y="1535"/>
                  </a:cxn>
                  <a:cxn ang="0">
                    <a:pos x="2515" y="1449"/>
                  </a:cxn>
                  <a:cxn ang="0">
                    <a:pos x="2578" y="1360"/>
                  </a:cxn>
                  <a:cxn ang="0">
                    <a:pos x="2641" y="1269"/>
                  </a:cxn>
                  <a:cxn ang="0">
                    <a:pos x="2704" y="1178"/>
                  </a:cxn>
                  <a:cxn ang="0">
                    <a:pos x="2767" y="1085"/>
                  </a:cxn>
                  <a:cxn ang="0">
                    <a:pos x="2830" y="996"/>
                  </a:cxn>
                  <a:cxn ang="0">
                    <a:pos x="2893" y="906"/>
                  </a:cxn>
                  <a:cxn ang="0">
                    <a:pos x="2956" y="822"/>
                  </a:cxn>
                  <a:cxn ang="0">
                    <a:pos x="3019" y="742"/>
                  </a:cxn>
                  <a:cxn ang="0">
                    <a:pos x="3082" y="664"/>
                  </a:cxn>
                  <a:cxn ang="0">
                    <a:pos x="3145" y="592"/>
                  </a:cxn>
                  <a:cxn ang="0">
                    <a:pos x="3208" y="523"/>
                  </a:cxn>
                  <a:cxn ang="0">
                    <a:pos x="3271" y="463"/>
                  </a:cxn>
                  <a:cxn ang="0">
                    <a:pos x="3334" y="405"/>
                  </a:cxn>
                  <a:cxn ang="0">
                    <a:pos x="3397" y="354"/>
                  </a:cxn>
                  <a:cxn ang="0">
                    <a:pos x="3460" y="308"/>
                  </a:cxn>
                  <a:cxn ang="0">
                    <a:pos x="3523" y="266"/>
                  </a:cxn>
                  <a:cxn ang="0">
                    <a:pos x="3586" y="231"/>
                  </a:cxn>
                  <a:cxn ang="0">
                    <a:pos x="3649" y="197"/>
                  </a:cxn>
                  <a:cxn ang="0">
                    <a:pos x="3712" y="169"/>
                  </a:cxn>
                  <a:cxn ang="0">
                    <a:pos x="3775" y="146"/>
                  </a:cxn>
                  <a:cxn ang="0">
                    <a:pos x="3838" y="124"/>
                  </a:cxn>
                  <a:cxn ang="0">
                    <a:pos x="3901" y="104"/>
                  </a:cxn>
                </a:cxnLst>
                <a:rect l="0" t="0" r="r" b="b"/>
                <a:pathLst>
                  <a:path w="3933" h="1871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4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4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3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3"/>
                    </a:lnTo>
                    <a:lnTo>
                      <a:pt x="456" y="2"/>
                    </a:lnTo>
                    <a:lnTo>
                      <a:pt x="460" y="3"/>
                    </a:lnTo>
                    <a:lnTo>
                      <a:pt x="464" y="1"/>
                    </a:lnTo>
                    <a:lnTo>
                      <a:pt x="468" y="3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4"/>
                    </a:lnTo>
                    <a:lnTo>
                      <a:pt x="519" y="4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7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9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9"/>
                    </a:lnTo>
                    <a:lnTo>
                      <a:pt x="598" y="9"/>
                    </a:lnTo>
                    <a:lnTo>
                      <a:pt x="602" y="9"/>
                    </a:lnTo>
                    <a:lnTo>
                      <a:pt x="606" y="12"/>
                    </a:lnTo>
                    <a:lnTo>
                      <a:pt x="610" y="11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4"/>
                    </a:lnTo>
                    <a:lnTo>
                      <a:pt x="625" y="14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7"/>
                    </a:lnTo>
                    <a:lnTo>
                      <a:pt x="645" y="18"/>
                    </a:lnTo>
                    <a:lnTo>
                      <a:pt x="649" y="19"/>
                    </a:lnTo>
                    <a:lnTo>
                      <a:pt x="653" y="20"/>
                    </a:lnTo>
                    <a:lnTo>
                      <a:pt x="657" y="21"/>
                    </a:lnTo>
                    <a:lnTo>
                      <a:pt x="661" y="22"/>
                    </a:lnTo>
                    <a:lnTo>
                      <a:pt x="665" y="23"/>
                    </a:lnTo>
                    <a:lnTo>
                      <a:pt x="669" y="24"/>
                    </a:lnTo>
                    <a:lnTo>
                      <a:pt x="673" y="25"/>
                    </a:lnTo>
                    <a:lnTo>
                      <a:pt x="677" y="26"/>
                    </a:lnTo>
                    <a:lnTo>
                      <a:pt x="681" y="27"/>
                    </a:lnTo>
                    <a:lnTo>
                      <a:pt x="685" y="27"/>
                    </a:lnTo>
                    <a:lnTo>
                      <a:pt x="688" y="30"/>
                    </a:lnTo>
                    <a:lnTo>
                      <a:pt x="692" y="31"/>
                    </a:lnTo>
                    <a:lnTo>
                      <a:pt x="696" y="32"/>
                    </a:lnTo>
                    <a:lnTo>
                      <a:pt x="700" y="34"/>
                    </a:lnTo>
                    <a:lnTo>
                      <a:pt x="704" y="34"/>
                    </a:lnTo>
                    <a:lnTo>
                      <a:pt x="708" y="37"/>
                    </a:lnTo>
                    <a:lnTo>
                      <a:pt x="712" y="39"/>
                    </a:lnTo>
                    <a:lnTo>
                      <a:pt x="716" y="41"/>
                    </a:lnTo>
                    <a:lnTo>
                      <a:pt x="720" y="42"/>
                    </a:lnTo>
                    <a:lnTo>
                      <a:pt x="724" y="45"/>
                    </a:lnTo>
                    <a:lnTo>
                      <a:pt x="728" y="46"/>
                    </a:lnTo>
                    <a:lnTo>
                      <a:pt x="732" y="48"/>
                    </a:lnTo>
                    <a:lnTo>
                      <a:pt x="736" y="50"/>
                    </a:lnTo>
                    <a:lnTo>
                      <a:pt x="740" y="52"/>
                    </a:lnTo>
                    <a:lnTo>
                      <a:pt x="744" y="55"/>
                    </a:lnTo>
                    <a:lnTo>
                      <a:pt x="748" y="57"/>
                    </a:lnTo>
                    <a:lnTo>
                      <a:pt x="751" y="58"/>
                    </a:lnTo>
                    <a:lnTo>
                      <a:pt x="755" y="60"/>
                    </a:lnTo>
                    <a:lnTo>
                      <a:pt x="759" y="63"/>
                    </a:lnTo>
                    <a:lnTo>
                      <a:pt x="763" y="65"/>
                    </a:lnTo>
                    <a:lnTo>
                      <a:pt x="767" y="67"/>
                    </a:lnTo>
                    <a:lnTo>
                      <a:pt x="771" y="70"/>
                    </a:lnTo>
                    <a:lnTo>
                      <a:pt x="775" y="72"/>
                    </a:lnTo>
                    <a:lnTo>
                      <a:pt x="779" y="75"/>
                    </a:lnTo>
                    <a:lnTo>
                      <a:pt x="783" y="77"/>
                    </a:lnTo>
                    <a:lnTo>
                      <a:pt x="787" y="79"/>
                    </a:lnTo>
                    <a:lnTo>
                      <a:pt x="791" y="83"/>
                    </a:lnTo>
                    <a:lnTo>
                      <a:pt x="795" y="85"/>
                    </a:lnTo>
                    <a:lnTo>
                      <a:pt x="799" y="88"/>
                    </a:lnTo>
                    <a:lnTo>
                      <a:pt x="803" y="90"/>
                    </a:lnTo>
                    <a:lnTo>
                      <a:pt x="807" y="93"/>
                    </a:lnTo>
                    <a:lnTo>
                      <a:pt x="811" y="96"/>
                    </a:lnTo>
                    <a:lnTo>
                      <a:pt x="814" y="99"/>
                    </a:lnTo>
                    <a:lnTo>
                      <a:pt x="818" y="102"/>
                    </a:lnTo>
                    <a:lnTo>
                      <a:pt x="822" y="104"/>
                    </a:lnTo>
                    <a:lnTo>
                      <a:pt x="826" y="108"/>
                    </a:lnTo>
                    <a:lnTo>
                      <a:pt x="830" y="111"/>
                    </a:lnTo>
                    <a:lnTo>
                      <a:pt x="834" y="115"/>
                    </a:lnTo>
                    <a:lnTo>
                      <a:pt x="838" y="117"/>
                    </a:lnTo>
                    <a:lnTo>
                      <a:pt x="842" y="121"/>
                    </a:lnTo>
                    <a:lnTo>
                      <a:pt x="846" y="125"/>
                    </a:lnTo>
                    <a:lnTo>
                      <a:pt x="850" y="128"/>
                    </a:lnTo>
                    <a:lnTo>
                      <a:pt x="854" y="132"/>
                    </a:lnTo>
                    <a:lnTo>
                      <a:pt x="858" y="136"/>
                    </a:lnTo>
                    <a:lnTo>
                      <a:pt x="862" y="139"/>
                    </a:lnTo>
                    <a:lnTo>
                      <a:pt x="866" y="143"/>
                    </a:lnTo>
                    <a:lnTo>
                      <a:pt x="870" y="146"/>
                    </a:lnTo>
                    <a:lnTo>
                      <a:pt x="874" y="151"/>
                    </a:lnTo>
                    <a:lnTo>
                      <a:pt x="877" y="155"/>
                    </a:lnTo>
                    <a:lnTo>
                      <a:pt x="881" y="159"/>
                    </a:lnTo>
                    <a:lnTo>
                      <a:pt x="885" y="164"/>
                    </a:lnTo>
                    <a:lnTo>
                      <a:pt x="889" y="167"/>
                    </a:lnTo>
                    <a:lnTo>
                      <a:pt x="893" y="172"/>
                    </a:lnTo>
                    <a:lnTo>
                      <a:pt x="897" y="175"/>
                    </a:lnTo>
                    <a:lnTo>
                      <a:pt x="901" y="181"/>
                    </a:lnTo>
                    <a:lnTo>
                      <a:pt x="905" y="184"/>
                    </a:lnTo>
                    <a:lnTo>
                      <a:pt x="909" y="189"/>
                    </a:lnTo>
                    <a:lnTo>
                      <a:pt x="913" y="195"/>
                    </a:lnTo>
                    <a:lnTo>
                      <a:pt x="917" y="198"/>
                    </a:lnTo>
                    <a:lnTo>
                      <a:pt x="921" y="204"/>
                    </a:lnTo>
                    <a:lnTo>
                      <a:pt x="925" y="209"/>
                    </a:lnTo>
                    <a:lnTo>
                      <a:pt x="929" y="212"/>
                    </a:lnTo>
                    <a:lnTo>
                      <a:pt x="933" y="218"/>
                    </a:lnTo>
                    <a:lnTo>
                      <a:pt x="937" y="222"/>
                    </a:lnTo>
                    <a:lnTo>
                      <a:pt x="940" y="227"/>
                    </a:lnTo>
                    <a:lnTo>
                      <a:pt x="944" y="234"/>
                    </a:lnTo>
                    <a:lnTo>
                      <a:pt x="948" y="238"/>
                    </a:lnTo>
                    <a:lnTo>
                      <a:pt x="952" y="243"/>
                    </a:lnTo>
                    <a:lnTo>
                      <a:pt x="956" y="249"/>
                    </a:lnTo>
                    <a:lnTo>
                      <a:pt x="960" y="255"/>
                    </a:lnTo>
                    <a:lnTo>
                      <a:pt x="964" y="259"/>
                    </a:lnTo>
                    <a:lnTo>
                      <a:pt x="968" y="264"/>
                    </a:lnTo>
                    <a:lnTo>
                      <a:pt x="972" y="271"/>
                    </a:lnTo>
                    <a:lnTo>
                      <a:pt x="976" y="276"/>
                    </a:lnTo>
                    <a:lnTo>
                      <a:pt x="980" y="283"/>
                    </a:lnTo>
                    <a:lnTo>
                      <a:pt x="984" y="288"/>
                    </a:lnTo>
                    <a:lnTo>
                      <a:pt x="988" y="293"/>
                    </a:lnTo>
                    <a:lnTo>
                      <a:pt x="992" y="298"/>
                    </a:lnTo>
                    <a:lnTo>
                      <a:pt x="996" y="305"/>
                    </a:lnTo>
                    <a:lnTo>
                      <a:pt x="999" y="310"/>
                    </a:lnTo>
                    <a:lnTo>
                      <a:pt x="1003" y="317"/>
                    </a:lnTo>
                    <a:lnTo>
                      <a:pt x="1007" y="323"/>
                    </a:lnTo>
                    <a:lnTo>
                      <a:pt x="1011" y="330"/>
                    </a:lnTo>
                    <a:lnTo>
                      <a:pt x="1015" y="336"/>
                    </a:lnTo>
                    <a:lnTo>
                      <a:pt x="1019" y="343"/>
                    </a:lnTo>
                    <a:lnTo>
                      <a:pt x="1023" y="348"/>
                    </a:lnTo>
                    <a:lnTo>
                      <a:pt x="1027" y="355"/>
                    </a:lnTo>
                    <a:lnTo>
                      <a:pt x="1031" y="360"/>
                    </a:lnTo>
                    <a:lnTo>
                      <a:pt x="1035" y="368"/>
                    </a:lnTo>
                    <a:lnTo>
                      <a:pt x="1039" y="374"/>
                    </a:lnTo>
                    <a:lnTo>
                      <a:pt x="1043" y="381"/>
                    </a:lnTo>
                    <a:lnTo>
                      <a:pt x="1047" y="388"/>
                    </a:lnTo>
                    <a:lnTo>
                      <a:pt x="1051" y="394"/>
                    </a:lnTo>
                    <a:lnTo>
                      <a:pt x="1055" y="401"/>
                    </a:lnTo>
                    <a:lnTo>
                      <a:pt x="1059" y="407"/>
                    </a:lnTo>
                    <a:lnTo>
                      <a:pt x="1062" y="415"/>
                    </a:lnTo>
                    <a:lnTo>
                      <a:pt x="1066" y="422"/>
                    </a:lnTo>
                    <a:lnTo>
                      <a:pt x="1070" y="429"/>
                    </a:lnTo>
                    <a:lnTo>
                      <a:pt x="1074" y="435"/>
                    </a:lnTo>
                    <a:lnTo>
                      <a:pt x="1078" y="443"/>
                    </a:lnTo>
                    <a:lnTo>
                      <a:pt x="1082" y="449"/>
                    </a:lnTo>
                    <a:lnTo>
                      <a:pt x="1086" y="457"/>
                    </a:lnTo>
                    <a:lnTo>
                      <a:pt x="1090" y="463"/>
                    </a:lnTo>
                    <a:lnTo>
                      <a:pt x="1094" y="472"/>
                    </a:lnTo>
                    <a:lnTo>
                      <a:pt x="1098" y="479"/>
                    </a:lnTo>
                    <a:lnTo>
                      <a:pt x="1102" y="486"/>
                    </a:lnTo>
                    <a:lnTo>
                      <a:pt x="1106" y="493"/>
                    </a:lnTo>
                    <a:lnTo>
                      <a:pt x="1110" y="500"/>
                    </a:lnTo>
                    <a:lnTo>
                      <a:pt x="1114" y="509"/>
                    </a:lnTo>
                    <a:lnTo>
                      <a:pt x="1118" y="515"/>
                    </a:lnTo>
                    <a:lnTo>
                      <a:pt x="1122" y="523"/>
                    </a:lnTo>
                    <a:lnTo>
                      <a:pt x="1125" y="529"/>
                    </a:lnTo>
                    <a:lnTo>
                      <a:pt x="1129" y="539"/>
                    </a:lnTo>
                    <a:lnTo>
                      <a:pt x="1133" y="546"/>
                    </a:lnTo>
                    <a:lnTo>
                      <a:pt x="1137" y="554"/>
                    </a:lnTo>
                    <a:lnTo>
                      <a:pt x="1141" y="561"/>
                    </a:lnTo>
                    <a:lnTo>
                      <a:pt x="1145" y="569"/>
                    </a:lnTo>
                    <a:lnTo>
                      <a:pt x="1149" y="577"/>
                    </a:lnTo>
                    <a:lnTo>
                      <a:pt x="1153" y="585"/>
                    </a:lnTo>
                    <a:lnTo>
                      <a:pt x="1157" y="593"/>
                    </a:lnTo>
                    <a:lnTo>
                      <a:pt x="1161" y="601"/>
                    </a:lnTo>
                    <a:lnTo>
                      <a:pt x="1165" y="609"/>
                    </a:lnTo>
                    <a:lnTo>
                      <a:pt x="1169" y="616"/>
                    </a:lnTo>
                    <a:lnTo>
                      <a:pt x="1173" y="625"/>
                    </a:lnTo>
                    <a:lnTo>
                      <a:pt x="1177" y="633"/>
                    </a:lnTo>
                    <a:lnTo>
                      <a:pt x="1181" y="641"/>
                    </a:lnTo>
                    <a:lnTo>
                      <a:pt x="1185" y="649"/>
                    </a:lnTo>
                    <a:lnTo>
                      <a:pt x="1188" y="656"/>
                    </a:lnTo>
                    <a:lnTo>
                      <a:pt x="1192" y="666"/>
                    </a:lnTo>
                    <a:lnTo>
                      <a:pt x="1196" y="673"/>
                    </a:lnTo>
                    <a:lnTo>
                      <a:pt x="1200" y="681"/>
                    </a:lnTo>
                    <a:lnTo>
                      <a:pt x="1204" y="690"/>
                    </a:lnTo>
                    <a:lnTo>
                      <a:pt x="1208" y="699"/>
                    </a:lnTo>
                    <a:lnTo>
                      <a:pt x="1212" y="707"/>
                    </a:lnTo>
                    <a:lnTo>
                      <a:pt x="1216" y="714"/>
                    </a:lnTo>
                    <a:lnTo>
                      <a:pt x="1220" y="723"/>
                    </a:lnTo>
                    <a:lnTo>
                      <a:pt x="1224" y="732"/>
                    </a:lnTo>
                    <a:lnTo>
                      <a:pt x="1228" y="740"/>
                    </a:lnTo>
                    <a:lnTo>
                      <a:pt x="1232" y="750"/>
                    </a:lnTo>
                    <a:lnTo>
                      <a:pt x="1236" y="756"/>
                    </a:lnTo>
                    <a:lnTo>
                      <a:pt x="1240" y="766"/>
                    </a:lnTo>
                    <a:lnTo>
                      <a:pt x="1244" y="774"/>
                    </a:lnTo>
                    <a:lnTo>
                      <a:pt x="1248" y="783"/>
                    </a:lnTo>
                    <a:lnTo>
                      <a:pt x="1251" y="792"/>
                    </a:lnTo>
                    <a:lnTo>
                      <a:pt x="1255" y="801"/>
                    </a:lnTo>
                    <a:lnTo>
                      <a:pt x="1259" y="809"/>
                    </a:lnTo>
                    <a:lnTo>
                      <a:pt x="1263" y="818"/>
                    </a:lnTo>
                    <a:lnTo>
                      <a:pt x="1267" y="827"/>
                    </a:lnTo>
                    <a:lnTo>
                      <a:pt x="1271" y="835"/>
                    </a:lnTo>
                    <a:lnTo>
                      <a:pt x="1275" y="843"/>
                    </a:lnTo>
                    <a:lnTo>
                      <a:pt x="1279" y="851"/>
                    </a:lnTo>
                    <a:lnTo>
                      <a:pt x="1283" y="861"/>
                    </a:lnTo>
                    <a:lnTo>
                      <a:pt x="1287" y="869"/>
                    </a:lnTo>
                    <a:lnTo>
                      <a:pt x="1291" y="878"/>
                    </a:lnTo>
                    <a:lnTo>
                      <a:pt x="1295" y="888"/>
                    </a:lnTo>
                    <a:lnTo>
                      <a:pt x="1299" y="896"/>
                    </a:lnTo>
                    <a:lnTo>
                      <a:pt x="1303" y="904"/>
                    </a:lnTo>
                    <a:lnTo>
                      <a:pt x="1307" y="913"/>
                    </a:lnTo>
                    <a:lnTo>
                      <a:pt x="1311" y="921"/>
                    </a:lnTo>
                    <a:lnTo>
                      <a:pt x="1314" y="929"/>
                    </a:lnTo>
                    <a:lnTo>
                      <a:pt x="1318" y="939"/>
                    </a:lnTo>
                    <a:lnTo>
                      <a:pt x="1322" y="947"/>
                    </a:lnTo>
                    <a:lnTo>
                      <a:pt x="1326" y="956"/>
                    </a:lnTo>
                    <a:lnTo>
                      <a:pt x="1330" y="965"/>
                    </a:lnTo>
                    <a:lnTo>
                      <a:pt x="1334" y="973"/>
                    </a:lnTo>
                    <a:lnTo>
                      <a:pt x="1338" y="982"/>
                    </a:lnTo>
                    <a:lnTo>
                      <a:pt x="1342" y="991"/>
                    </a:lnTo>
                    <a:lnTo>
                      <a:pt x="1346" y="999"/>
                    </a:lnTo>
                    <a:lnTo>
                      <a:pt x="1350" y="1008"/>
                    </a:lnTo>
                    <a:lnTo>
                      <a:pt x="1354" y="1017"/>
                    </a:lnTo>
                    <a:lnTo>
                      <a:pt x="1358" y="1026"/>
                    </a:lnTo>
                    <a:lnTo>
                      <a:pt x="1362" y="1034"/>
                    </a:lnTo>
                    <a:lnTo>
                      <a:pt x="1366" y="1043"/>
                    </a:lnTo>
                    <a:lnTo>
                      <a:pt x="1370" y="1051"/>
                    </a:lnTo>
                    <a:lnTo>
                      <a:pt x="1374" y="1059"/>
                    </a:lnTo>
                    <a:lnTo>
                      <a:pt x="1377" y="1068"/>
                    </a:lnTo>
                    <a:lnTo>
                      <a:pt x="1381" y="1076"/>
                    </a:lnTo>
                    <a:lnTo>
                      <a:pt x="1385" y="1085"/>
                    </a:lnTo>
                    <a:lnTo>
                      <a:pt x="1389" y="1095"/>
                    </a:lnTo>
                    <a:lnTo>
                      <a:pt x="1393" y="1103"/>
                    </a:lnTo>
                    <a:lnTo>
                      <a:pt x="1397" y="1110"/>
                    </a:lnTo>
                    <a:lnTo>
                      <a:pt x="1401" y="1120"/>
                    </a:lnTo>
                    <a:lnTo>
                      <a:pt x="1405" y="1129"/>
                    </a:lnTo>
                    <a:lnTo>
                      <a:pt x="1409" y="1137"/>
                    </a:lnTo>
                    <a:lnTo>
                      <a:pt x="1413" y="1145"/>
                    </a:lnTo>
                    <a:lnTo>
                      <a:pt x="1417" y="1154"/>
                    </a:lnTo>
                    <a:lnTo>
                      <a:pt x="1421" y="1162"/>
                    </a:lnTo>
                    <a:lnTo>
                      <a:pt x="1425" y="1171"/>
                    </a:lnTo>
                    <a:lnTo>
                      <a:pt x="1429" y="1180"/>
                    </a:lnTo>
                    <a:lnTo>
                      <a:pt x="1433" y="1187"/>
                    </a:lnTo>
                    <a:lnTo>
                      <a:pt x="1437" y="1196"/>
                    </a:lnTo>
                    <a:lnTo>
                      <a:pt x="1440" y="1204"/>
                    </a:lnTo>
                    <a:lnTo>
                      <a:pt x="1444" y="1212"/>
                    </a:lnTo>
                    <a:lnTo>
                      <a:pt x="1448" y="1220"/>
                    </a:lnTo>
                    <a:lnTo>
                      <a:pt x="1452" y="1229"/>
                    </a:lnTo>
                    <a:lnTo>
                      <a:pt x="1456" y="1237"/>
                    </a:lnTo>
                    <a:lnTo>
                      <a:pt x="1460" y="1245"/>
                    </a:lnTo>
                    <a:lnTo>
                      <a:pt x="1464" y="1255"/>
                    </a:lnTo>
                    <a:lnTo>
                      <a:pt x="1468" y="1262"/>
                    </a:lnTo>
                    <a:lnTo>
                      <a:pt x="1472" y="1269"/>
                    </a:lnTo>
                    <a:lnTo>
                      <a:pt x="1476" y="1277"/>
                    </a:lnTo>
                    <a:lnTo>
                      <a:pt x="1480" y="1286"/>
                    </a:lnTo>
                    <a:lnTo>
                      <a:pt x="1484" y="1294"/>
                    </a:lnTo>
                    <a:lnTo>
                      <a:pt x="1488" y="1301"/>
                    </a:lnTo>
                    <a:lnTo>
                      <a:pt x="1492" y="1310"/>
                    </a:lnTo>
                    <a:lnTo>
                      <a:pt x="1496" y="1318"/>
                    </a:lnTo>
                    <a:lnTo>
                      <a:pt x="1499" y="1325"/>
                    </a:lnTo>
                    <a:lnTo>
                      <a:pt x="1503" y="1333"/>
                    </a:lnTo>
                    <a:lnTo>
                      <a:pt x="1507" y="1341"/>
                    </a:lnTo>
                    <a:lnTo>
                      <a:pt x="1511" y="1349"/>
                    </a:lnTo>
                    <a:lnTo>
                      <a:pt x="1515" y="1356"/>
                    </a:lnTo>
                    <a:lnTo>
                      <a:pt x="1519" y="1364"/>
                    </a:lnTo>
                    <a:lnTo>
                      <a:pt x="1523" y="1372"/>
                    </a:lnTo>
                    <a:lnTo>
                      <a:pt x="1527" y="1379"/>
                    </a:lnTo>
                    <a:lnTo>
                      <a:pt x="1531" y="1387"/>
                    </a:lnTo>
                    <a:lnTo>
                      <a:pt x="1535" y="1395"/>
                    </a:lnTo>
                    <a:lnTo>
                      <a:pt x="1539" y="1401"/>
                    </a:lnTo>
                    <a:lnTo>
                      <a:pt x="1543" y="1409"/>
                    </a:lnTo>
                    <a:lnTo>
                      <a:pt x="1547" y="1417"/>
                    </a:lnTo>
                    <a:lnTo>
                      <a:pt x="1551" y="1424"/>
                    </a:lnTo>
                    <a:lnTo>
                      <a:pt x="1555" y="1432"/>
                    </a:lnTo>
                    <a:lnTo>
                      <a:pt x="1559" y="1438"/>
                    </a:lnTo>
                    <a:lnTo>
                      <a:pt x="1562" y="1445"/>
                    </a:lnTo>
                    <a:lnTo>
                      <a:pt x="1566" y="1453"/>
                    </a:lnTo>
                    <a:lnTo>
                      <a:pt x="1570" y="1460"/>
                    </a:lnTo>
                    <a:lnTo>
                      <a:pt x="1574" y="1468"/>
                    </a:lnTo>
                    <a:lnTo>
                      <a:pt x="1578" y="1475"/>
                    </a:lnTo>
                    <a:lnTo>
                      <a:pt x="1582" y="1481"/>
                    </a:lnTo>
                    <a:lnTo>
                      <a:pt x="1586" y="1488"/>
                    </a:lnTo>
                    <a:lnTo>
                      <a:pt x="1590" y="1496"/>
                    </a:lnTo>
                    <a:lnTo>
                      <a:pt x="1594" y="1503"/>
                    </a:lnTo>
                    <a:lnTo>
                      <a:pt x="1598" y="1509"/>
                    </a:lnTo>
                    <a:lnTo>
                      <a:pt x="1602" y="1515"/>
                    </a:lnTo>
                    <a:lnTo>
                      <a:pt x="1606" y="1522"/>
                    </a:lnTo>
                    <a:lnTo>
                      <a:pt x="1610" y="1529"/>
                    </a:lnTo>
                    <a:lnTo>
                      <a:pt x="1614" y="1535"/>
                    </a:lnTo>
                    <a:lnTo>
                      <a:pt x="1618" y="1540"/>
                    </a:lnTo>
                    <a:lnTo>
                      <a:pt x="1622" y="1548"/>
                    </a:lnTo>
                    <a:lnTo>
                      <a:pt x="1625" y="1554"/>
                    </a:lnTo>
                    <a:lnTo>
                      <a:pt x="1629" y="1562"/>
                    </a:lnTo>
                    <a:lnTo>
                      <a:pt x="1633" y="1567"/>
                    </a:lnTo>
                    <a:lnTo>
                      <a:pt x="1637" y="1573"/>
                    </a:lnTo>
                    <a:lnTo>
                      <a:pt x="1641" y="1579"/>
                    </a:lnTo>
                    <a:lnTo>
                      <a:pt x="1645" y="1586"/>
                    </a:lnTo>
                    <a:lnTo>
                      <a:pt x="1649" y="1593"/>
                    </a:lnTo>
                    <a:lnTo>
                      <a:pt x="1653" y="1597"/>
                    </a:lnTo>
                    <a:lnTo>
                      <a:pt x="1657" y="1604"/>
                    </a:lnTo>
                    <a:lnTo>
                      <a:pt x="1661" y="1609"/>
                    </a:lnTo>
                    <a:lnTo>
                      <a:pt x="1665" y="1616"/>
                    </a:lnTo>
                    <a:lnTo>
                      <a:pt x="1669" y="1621"/>
                    </a:lnTo>
                    <a:lnTo>
                      <a:pt x="1673" y="1627"/>
                    </a:lnTo>
                    <a:lnTo>
                      <a:pt x="1677" y="1634"/>
                    </a:lnTo>
                    <a:lnTo>
                      <a:pt x="1681" y="1639"/>
                    </a:lnTo>
                    <a:lnTo>
                      <a:pt x="1685" y="1643"/>
                    </a:lnTo>
                    <a:lnTo>
                      <a:pt x="1688" y="1649"/>
                    </a:lnTo>
                    <a:lnTo>
                      <a:pt x="1692" y="1655"/>
                    </a:lnTo>
                    <a:lnTo>
                      <a:pt x="1696" y="1660"/>
                    </a:lnTo>
                    <a:lnTo>
                      <a:pt x="1700" y="1664"/>
                    </a:lnTo>
                    <a:lnTo>
                      <a:pt x="1704" y="1670"/>
                    </a:lnTo>
                    <a:lnTo>
                      <a:pt x="1708" y="1675"/>
                    </a:lnTo>
                    <a:lnTo>
                      <a:pt x="1712" y="1679"/>
                    </a:lnTo>
                    <a:lnTo>
                      <a:pt x="1716" y="1685"/>
                    </a:lnTo>
                    <a:lnTo>
                      <a:pt x="1720" y="1689"/>
                    </a:lnTo>
                    <a:lnTo>
                      <a:pt x="1724" y="1695"/>
                    </a:lnTo>
                    <a:lnTo>
                      <a:pt x="1728" y="1700"/>
                    </a:lnTo>
                    <a:lnTo>
                      <a:pt x="1732" y="1704"/>
                    </a:lnTo>
                    <a:lnTo>
                      <a:pt x="1736" y="1710"/>
                    </a:lnTo>
                    <a:lnTo>
                      <a:pt x="1740" y="1715"/>
                    </a:lnTo>
                    <a:lnTo>
                      <a:pt x="1744" y="1719"/>
                    </a:lnTo>
                    <a:lnTo>
                      <a:pt x="1748" y="1724"/>
                    </a:lnTo>
                    <a:lnTo>
                      <a:pt x="1751" y="1728"/>
                    </a:lnTo>
                    <a:lnTo>
                      <a:pt x="1755" y="1733"/>
                    </a:lnTo>
                    <a:lnTo>
                      <a:pt x="1759" y="1736"/>
                    </a:lnTo>
                    <a:lnTo>
                      <a:pt x="1763" y="1741"/>
                    </a:lnTo>
                    <a:lnTo>
                      <a:pt x="1767" y="1744"/>
                    </a:lnTo>
                    <a:lnTo>
                      <a:pt x="1771" y="1749"/>
                    </a:lnTo>
                    <a:lnTo>
                      <a:pt x="1775" y="1753"/>
                    </a:lnTo>
                    <a:lnTo>
                      <a:pt x="1779" y="1757"/>
                    </a:lnTo>
                    <a:lnTo>
                      <a:pt x="1783" y="1761"/>
                    </a:lnTo>
                    <a:lnTo>
                      <a:pt x="1787" y="1765"/>
                    </a:lnTo>
                    <a:lnTo>
                      <a:pt x="1791" y="1768"/>
                    </a:lnTo>
                    <a:lnTo>
                      <a:pt x="1795" y="1772"/>
                    </a:lnTo>
                    <a:lnTo>
                      <a:pt x="1799" y="1776"/>
                    </a:lnTo>
                    <a:lnTo>
                      <a:pt x="1803" y="1779"/>
                    </a:lnTo>
                    <a:lnTo>
                      <a:pt x="1807" y="1783"/>
                    </a:lnTo>
                    <a:lnTo>
                      <a:pt x="1811" y="1786"/>
                    </a:lnTo>
                    <a:lnTo>
                      <a:pt x="1814" y="1789"/>
                    </a:lnTo>
                    <a:lnTo>
                      <a:pt x="1818" y="1793"/>
                    </a:lnTo>
                    <a:lnTo>
                      <a:pt x="1822" y="1796"/>
                    </a:lnTo>
                    <a:lnTo>
                      <a:pt x="1826" y="1800"/>
                    </a:lnTo>
                    <a:lnTo>
                      <a:pt x="1830" y="1802"/>
                    </a:lnTo>
                    <a:lnTo>
                      <a:pt x="1834" y="1806"/>
                    </a:lnTo>
                    <a:lnTo>
                      <a:pt x="1838" y="1807"/>
                    </a:lnTo>
                    <a:lnTo>
                      <a:pt x="1842" y="1810"/>
                    </a:lnTo>
                    <a:lnTo>
                      <a:pt x="1846" y="1815"/>
                    </a:lnTo>
                    <a:lnTo>
                      <a:pt x="1850" y="1816"/>
                    </a:lnTo>
                    <a:lnTo>
                      <a:pt x="1854" y="1819"/>
                    </a:lnTo>
                    <a:lnTo>
                      <a:pt x="1858" y="1821"/>
                    </a:lnTo>
                    <a:lnTo>
                      <a:pt x="1862" y="1825"/>
                    </a:lnTo>
                    <a:lnTo>
                      <a:pt x="1866" y="1827"/>
                    </a:lnTo>
                    <a:lnTo>
                      <a:pt x="1870" y="1830"/>
                    </a:lnTo>
                    <a:lnTo>
                      <a:pt x="1874" y="1832"/>
                    </a:lnTo>
                    <a:lnTo>
                      <a:pt x="1877" y="1835"/>
                    </a:lnTo>
                    <a:lnTo>
                      <a:pt x="1881" y="1836"/>
                    </a:lnTo>
                    <a:lnTo>
                      <a:pt x="1885" y="1838"/>
                    </a:lnTo>
                    <a:lnTo>
                      <a:pt x="1889" y="1840"/>
                    </a:lnTo>
                    <a:lnTo>
                      <a:pt x="1893" y="1842"/>
                    </a:lnTo>
                    <a:lnTo>
                      <a:pt x="1897" y="1844"/>
                    </a:lnTo>
                    <a:lnTo>
                      <a:pt x="1901" y="1845"/>
                    </a:lnTo>
                    <a:lnTo>
                      <a:pt x="1905" y="1848"/>
                    </a:lnTo>
                    <a:lnTo>
                      <a:pt x="1909" y="1849"/>
                    </a:lnTo>
                    <a:lnTo>
                      <a:pt x="1913" y="1851"/>
                    </a:lnTo>
                    <a:lnTo>
                      <a:pt x="1917" y="1853"/>
                    </a:lnTo>
                    <a:lnTo>
                      <a:pt x="1921" y="1855"/>
                    </a:lnTo>
                    <a:lnTo>
                      <a:pt x="1925" y="1856"/>
                    </a:lnTo>
                    <a:lnTo>
                      <a:pt x="1929" y="1856"/>
                    </a:lnTo>
                    <a:lnTo>
                      <a:pt x="1933" y="1859"/>
                    </a:lnTo>
                    <a:lnTo>
                      <a:pt x="1937" y="1859"/>
                    </a:lnTo>
                    <a:lnTo>
                      <a:pt x="1940" y="1861"/>
                    </a:lnTo>
                    <a:lnTo>
                      <a:pt x="1944" y="1863"/>
                    </a:lnTo>
                    <a:lnTo>
                      <a:pt x="1948" y="1861"/>
                    </a:lnTo>
                    <a:lnTo>
                      <a:pt x="1952" y="1864"/>
                    </a:lnTo>
                    <a:lnTo>
                      <a:pt x="1956" y="1864"/>
                    </a:lnTo>
                    <a:lnTo>
                      <a:pt x="1960" y="1866"/>
                    </a:lnTo>
                    <a:lnTo>
                      <a:pt x="1964" y="1868"/>
                    </a:lnTo>
                    <a:lnTo>
                      <a:pt x="1968" y="1867"/>
                    </a:lnTo>
                    <a:lnTo>
                      <a:pt x="1972" y="1868"/>
                    </a:lnTo>
                    <a:lnTo>
                      <a:pt x="1976" y="1868"/>
                    </a:lnTo>
                    <a:lnTo>
                      <a:pt x="1980" y="1868"/>
                    </a:lnTo>
                    <a:lnTo>
                      <a:pt x="1984" y="1870"/>
                    </a:lnTo>
                    <a:lnTo>
                      <a:pt x="1988" y="1868"/>
                    </a:lnTo>
                    <a:lnTo>
                      <a:pt x="1992" y="1869"/>
                    </a:lnTo>
                    <a:lnTo>
                      <a:pt x="1996" y="1871"/>
                    </a:lnTo>
                    <a:lnTo>
                      <a:pt x="1999" y="1870"/>
                    </a:lnTo>
                    <a:lnTo>
                      <a:pt x="2003" y="1870"/>
                    </a:lnTo>
                    <a:lnTo>
                      <a:pt x="2007" y="1871"/>
                    </a:lnTo>
                    <a:lnTo>
                      <a:pt x="2011" y="1870"/>
                    </a:lnTo>
                    <a:lnTo>
                      <a:pt x="2015" y="1871"/>
                    </a:lnTo>
                    <a:lnTo>
                      <a:pt x="2019" y="1870"/>
                    </a:lnTo>
                    <a:lnTo>
                      <a:pt x="2023" y="1870"/>
                    </a:lnTo>
                    <a:lnTo>
                      <a:pt x="2027" y="1870"/>
                    </a:lnTo>
                    <a:lnTo>
                      <a:pt x="2031" y="1869"/>
                    </a:lnTo>
                    <a:lnTo>
                      <a:pt x="2035" y="1868"/>
                    </a:lnTo>
                    <a:lnTo>
                      <a:pt x="2039" y="1868"/>
                    </a:lnTo>
                    <a:lnTo>
                      <a:pt x="2043" y="1868"/>
                    </a:lnTo>
                    <a:lnTo>
                      <a:pt x="2047" y="1868"/>
                    </a:lnTo>
                    <a:lnTo>
                      <a:pt x="2051" y="1867"/>
                    </a:lnTo>
                    <a:lnTo>
                      <a:pt x="2055" y="1866"/>
                    </a:lnTo>
                    <a:lnTo>
                      <a:pt x="2059" y="1866"/>
                    </a:lnTo>
                    <a:lnTo>
                      <a:pt x="2062" y="1866"/>
                    </a:lnTo>
                    <a:lnTo>
                      <a:pt x="2066" y="1863"/>
                    </a:lnTo>
                    <a:lnTo>
                      <a:pt x="2070" y="1862"/>
                    </a:lnTo>
                    <a:lnTo>
                      <a:pt x="2074" y="1860"/>
                    </a:lnTo>
                    <a:lnTo>
                      <a:pt x="2078" y="1860"/>
                    </a:lnTo>
                    <a:lnTo>
                      <a:pt x="2082" y="1858"/>
                    </a:lnTo>
                    <a:lnTo>
                      <a:pt x="2086" y="1857"/>
                    </a:lnTo>
                    <a:lnTo>
                      <a:pt x="2090" y="1857"/>
                    </a:lnTo>
                    <a:lnTo>
                      <a:pt x="2094" y="1854"/>
                    </a:lnTo>
                    <a:lnTo>
                      <a:pt x="2098" y="1854"/>
                    </a:lnTo>
                    <a:lnTo>
                      <a:pt x="2102" y="1853"/>
                    </a:lnTo>
                    <a:lnTo>
                      <a:pt x="2106" y="1851"/>
                    </a:lnTo>
                    <a:lnTo>
                      <a:pt x="2110" y="1849"/>
                    </a:lnTo>
                    <a:lnTo>
                      <a:pt x="2114" y="1848"/>
                    </a:lnTo>
                    <a:lnTo>
                      <a:pt x="2118" y="1846"/>
                    </a:lnTo>
                    <a:lnTo>
                      <a:pt x="2122" y="1845"/>
                    </a:lnTo>
                    <a:lnTo>
                      <a:pt x="2125" y="1841"/>
                    </a:lnTo>
                    <a:lnTo>
                      <a:pt x="2129" y="1841"/>
                    </a:lnTo>
                    <a:lnTo>
                      <a:pt x="2133" y="1839"/>
                    </a:lnTo>
                    <a:lnTo>
                      <a:pt x="2137" y="1837"/>
                    </a:lnTo>
                    <a:lnTo>
                      <a:pt x="2141" y="1835"/>
                    </a:lnTo>
                    <a:lnTo>
                      <a:pt x="2145" y="1833"/>
                    </a:lnTo>
                    <a:lnTo>
                      <a:pt x="2149" y="1831"/>
                    </a:lnTo>
                    <a:lnTo>
                      <a:pt x="2153" y="1828"/>
                    </a:lnTo>
                    <a:lnTo>
                      <a:pt x="2157" y="1827"/>
                    </a:lnTo>
                    <a:lnTo>
                      <a:pt x="2161" y="1824"/>
                    </a:lnTo>
                    <a:lnTo>
                      <a:pt x="2165" y="1822"/>
                    </a:lnTo>
                    <a:lnTo>
                      <a:pt x="2169" y="1819"/>
                    </a:lnTo>
                    <a:lnTo>
                      <a:pt x="2173" y="1816"/>
                    </a:lnTo>
                    <a:lnTo>
                      <a:pt x="2177" y="1813"/>
                    </a:lnTo>
                    <a:lnTo>
                      <a:pt x="2181" y="1812"/>
                    </a:lnTo>
                    <a:lnTo>
                      <a:pt x="2185" y="1808"/>
                    </a:lnTo>
                    <a:lnTo>
                      <a:pt x="2188" y="1805"/>
                    </a:lnTo>
                    <a:lnTo>
                      <a:pt x="2192" y="1804"/>
                    </a:lnTo>
                    <a:lnTo>
                      <a:pt x="2196" y="1802"/>
                    </a:lnTo>
                    <a:lnTo>
                      <a:pt x="2200" y="1797"/>
                    </a:lnTo>
                    <a:lnTo>
                      <a:pt x="2204" y="1795"/>
                    </a:lnTo>
                    <a:lnTo>
                      <a:pt x="2208" y="1792"/>
                    </a:lnTo>
                    <a:lnTo>
                      <a:pt x="2212" y="1790"/>
                    </a:lnTo>
                    <a:lnTo>
                      <a:pt x="2216" y="1786"/>
                    </a:lnTo>
                    <a:lnTo>
                      <a:pt x="2220" y="1784"/>
                    </a:lnTo>
                    <a:lnTo>
                      <a:pt x="2224" y="1781"/>
                    </a:lnTo>
                    <a:lnTo>
                      <a:pt x="2228" y="1777"/>
                    </a:lnTo>
                    <a:lnTo>
                      <a:pt x="2232" y="1774"/>
                    </a:lnTo>
                    <a:lnTo>
                      <a:pt x="2236" y="1771"/>
                    </a:lnTo>
                    <a:lnTo>
                      <a:pt x="2240" y="1767"/>
                    </a:lnTo>
                    <a:lnTo>
                      <a:pt x="2244" y="1764"/>
                    </a:lnTo>
                    <a:lnTo>
                      <a:pt x="2248" y="1761"/>
                    </a:lnTo>
                    <a:lnTo>
                      <a:pt x="2251" y="1758"/>
                    </a:lnTo>
                    <a:lnTo>
                      <a:pt x="2255" y="1753"/>
                    </a:lnTo>
                    <a:lnTo>
                      <a:pt x="2259" y="1750"/>
                    </a:lnTo>
                    <a:lnTo>
                      <a:pt x="2263" y="1747"/>
                    </a:lnTo>
                    <a:lnTo>
                      <a:pt x="2267" y="1744"/>
                    </a:lnTo>
                    <a:lnTo>
                      <a:pt x="2271" y="1740"/>
                    </a:lnTo>
                    <a:lnTo>
                      <a:pt x="2275" y="1736"/>
                    </a:lnTo>
                    <a:lnTo>
                      <a:pt x="2279" y="1732"/>
                    </a:lnTo>
                    <a:lnTo>
                      <a:pt x="2283" y="1729"/>
                    </a:lnTo>
                    <a:lnTo>
                      <a:pt x="2287" y="1724"/>
                    </a:lnTo>
                    <a:lnTo>
                      <a:pt x="2291" y="1721"/>
                    </a:lnTo>
                    <a:lnTo>
                      <a:pt x="2295" y="1717"/>
                    </a:lnTo>
                    <a:lnTo>
                      <a:pt x="2299" y="1713"/>
                    </a:lnTo>
                    <a:lnTo>
                      <a:pt x="2303" y="1709"/>
                    </a:lnTo>
                    <a:lnTo>
                      <a:pt x="2307" y="1705"/>
                    </a:lnTo>
                    <a:lnTo>
                      <a:pt x="2311" y="1702"/>
                    </a:lnTo>
                    <a:lnTo>
                      <a:pt x="2314" y="1697"/>
                    </a:lnTo>
                    <a:lnTo>
                      <a:pt x="2318" y="1694"/>
                    </a:lnTo>
                    <a:lnTo>
                      <a:pt x="2322" y="1689"/>
                    </a:lnTo>
                    <a:lnTo>
                      <a:pt x="2326" y="1685"/>
                    </a:lnTo>
                    <a:lnTo>
                      <a:pt x="2330" y="1680"/>
                    </a:lnTo>
                    <a:lnTo>
                      <a:pt x="2334" y="1675"/>
                    </a:lnTo>
                    <a:lnTo>
                      <a:pt x="2338" y="1672"/>
                    </a:lnTo>
                    <a:lnTo>
                      <a:pt x="2342" y="1667"/>
                    </a:lnTo>
                    <a:lnTo>
                      <a:pt x="2346" y="1662"/>
                    </a:lnTo>
                    <a:lnTo>
                      <a:pt x="2350" y="1658"/>
                    </a:lnTo>
                    <a:lnTo>
                      <a:pt x="2354" y="1655"/>
                    </a:lnTo>
                    <a:lnTo>
                      <a:pt x="2358" y="1650"/>
                    </a:lnTo>
                    <a:lnTo>
                      <a:pt x="2362" y="1646"/>
                    </a:lnTo>
                    <a:lnTo>
                      <a:pt x="2366" y="1641"/>
                    </a:lnTo>
                    <a:lnTo>
                      <a:pt x="2370" y="1636"/>
                    </a:lnTo>
                    <a:lnTo>
                      <a:pt x="2374" y="1633"/>
                    </a:lnTo>
                    <a:lnTo>
                      <a:pt x="2377" y="1627"/>
                    </a:lnTo>
                    <a:lnTo>
                      <a:pt x="2381" y="1624"/>
                    </a:lnTo>
                    <a:lnTo>
                      <a:pt x="2385" y="1619"/>
                    </a:lnTo>
                    <a:lnTo>
                      <a:pt x="2389" y="1613"/>
                    </a:lnTo>
                    <a:lnTo>
                      <a:pt x="2393" y="1608"/>
                    </a:lnTo>
                    <a:lnTo>
                      <a:pt x="2397" y="1604"/>
                    </a:lnTo>
                    <a:lnTo>
                      <a:pt x="2401" y="1599"/>
                    </a:lnTo>
                    <a:lnTo>
                      <a:pt x="2405" y="1594"/>
                    </a:lnTo>
                    <a:lnTo>
                      <a:pt x="2409" y="1589"/>
                    </a:lnTo>
                    <a:lnTo>
                      <a:pt x="2413" y="1585"/>
                    </a:lnTo>
                    <a:lnTo>
                      <a:pt x="2417" y="1580"/>
                    </a:lnTo>
                    <a:lnTo>
                      <a:pt x="2421" y="1576"/>
                    </a:lnTo>
                    <a:lnTo>
                      <a:pt x="2425" y="1571"/>
                    </a:lnTo>
                    <a:lnTo>
                      <a:pt x="2429" y="1565"/>
                    </a:lnTo>
                    <a:lnTo>
                      <a:pt x="2433" y="1560"/>
                    </a:lnTo>
                    <a:lnTo>
                      <a:pt x="2437" y="1555"/>
                    </a:lnTo>
                    <a:lnTo>
                      <a:pt x="2440" y="1550"/>
                    </a:lnTo>
                    <a:lnTo>
                      <a:pt x="2444" y="1545"/>
                    </a:lnTo>
                    <a:lnTo>
                      <a:pt x="2448" y="1539"/>
                    </a:lnTo>
                    <a:lnTo>
                      <a:pt x="2452" y="1535"/>
                    </a:lnTo>
                    <a:lnTo>
                      <a:pt x="2456" y="1530"/>
                    </a:lnTo>
                    <a:lnTo>
                      <a:pt x="2460" y="1524"/>
                    </a:lnTo>
                    <a:lnTo>
                      <a:pt x="2464" y="1520"/>
                    </a:lnTo>
                    <a:lnTo>
                      <a:pt x="2468" y="1514"/>
                    </a:lnTo>
                    <a:lnTo>
                      <a:pt x="2472" y="1508"/>
                    </a:lnTo>
                    <a:lnTo>
                      <a:pt x="2476" y="1502"/>
                    </a:lnTo>
                    <a:lnTo>
                      <a:pt x="2480" y="1497"/>
                    </a:lnTo>
                    <a:lnTo>
                      <a:pt x="2484" y="1493"/>
                    </a:lnTo>
                    <a:lnTo>
                      <a:pt x="2488" y="1487"/>
                    </a:lnTo>
                    <a:lnTo>
                      <a:pt x="2492" y="1481"/>
                    </a:lnTo>
                    <a:lnTo>
                      <a:pt x="2496" y="1476"/>
                    </a:lnTo>
                    <a:lnTo>
                      <a:pt x="2499" y="1471"/>
                    </a:lnTo>
                    <a:lnTo>
                      <a:pt x="2503" y="1466"/>
                    </a:lnTo>
                    <a:lnTo>
                      <a:pt x="2507" y="1461"/>
                    </a:lnTo>
                    <a:lnTo>
                      <a:pt x="2511" y="1455"/>
                    </a:lnTo>
                    <a:lnTo>
                      <a:pt x="2515" y="1449"/>
                    </a:lnTo>
                    <a:lnTo>
                      <a:pt x="2519" y="1445"/>
                    </a:lnTo>
                    <a:lnTo>
                      <a:pt x="2523" y="1438"/>
                    </a:lnTo>
                    <a:lnTo>
                      <a:pt x="2527" y="1432"/>
                    </a:lnTo>
                    <a:lnTo>
                      <a:pt x="2531" y="1427"/>
                    </a:lnTo>
                    <a:lnTo>
                      <a:pt x="2535" y="1422"/>
                    </a:lnTo>
                    <a:lnTo>
                      <a:pt x="2539" y="1416"/>
                    </a:lnTo>
                    <a:lnTo>
                      <a:pt x="2543" y="1410"/>
                    </a:lnTo>
                    <a:lnTo>
                      <a:pt x="2547" y="1405"/>
                    </a:lnTo>
                    <a:lnTo>
                      <a:pt x="2551" y="1399"/>
                    </a:lnTo>
                    <a:lnTo>
                      <a:pt x="2555" y="1394"/>
                    </a:lnTo>
                    <a:lnTo>
                      <a:pt x="2559" y="1388"/>
                    </a:lnTo>
                    <a:lnTo>
                      <a:pt x="2562" y="1382"/>
                    </a:lnTo>
                    <a:lnTo>
                      <a:pt x="2566" y="1377"/>
                    </a:lnTo>
                    <a:lnTo>
                      <a:pt x="2570" y="1371"/>
                    </a:lnTo>
                    <a:lnTo>
                      <a:pt x="2574" y="1366"/>
                    </a:lnTo>
                    <a:lnTo>
                      <a:pt x="2578" y="1360"/>
                    </a:lnTo>
                    <a:lnTo>
                      <a:pt x="2582" y="1354"/>
                    </a:lnTo>
                    <a:lnTo>
                      <a:pt x="2586" y="1349"/>
                    </a:lnTo>
                    <a:lnTo>
                      <a:pt x="2590" y="1345"/>
                    </a:lnTo>
                    <a:lnTo>
                      <a:pt x="2594" y="1338"/>
                    </a:lnTo>
                    <a:lnTo>
                      <a:pt x="2598" y="1332"/>
                    </a:lnTo>
                    <a:lnTo>
                      <a:pt x="2602" y="1327"/>
                    </a:lnTo>
                    <a:lnTo>
                      <a:pt x="2606" y="1321"/>
                    </a:lnTo>
                    <a:lnTo>
                      <a:pt x="2610" y="1315"/>
                    </a:lnTo>
                    <a:lnTo>
                      <a:pt x="2614" y="1310"/>
                    </a:lnTo>
                    <a:lnTo>
                      <a:pt x="2618" y="1303"/>
                    </a:lnTo>
                    <a:lnTo>
                      <a:pt x="2622" y="1297"/>
                    </a:lnTo>
                    <a:lnTo>
                      <a:pt x="2625" y="1292"/>
                    </a:lnTo>
                    <a:lnTo>
                      <a:pt x="2629" y="1286"/>
                    </a:lnTo>
                    <a:lnTo>
                      <a:pt x="2633" y="1281"/>
                    </a:lnTo>
                    <a:lnTo>
                      <a:pt x="2637" y="1274"/>
                    </a:lnTo>
                    <a:lnTo>
                      <a:pt x="2641" y="1269"/>
                    </a:lnTo>
                    <a:lnTo>
                      <a:pt x="2645" y="1264"/>
                    </a:lnTo>
                    <a:lnTo>
                      <a:pt x="2649" y="1259"/>
                    </a:lnTo>
                    <a:lnTo>
                      <a:pt x="2653" y="1254"/>
                    </a:lnTo>
                    <a:lnTo>
                      <a:pt x="2657" y="1248"/>
                    </a:lnTo>
                    <a:lnTo>
                      <a:pt x="2661" y="1242"/>
                    </a:lnTo>
                    <a:lnTo>
                      <a:pt x="2665" y="1236"/>
                    </a:lnTo>
                    <a:lnTo>
                      <a:pt x="2669" y="1229"/>
                    </a:lnTo>
                    <a:lnTo>
                      <a:pt x="2673" y="1224"/>
                    </a:lnTo>
                    <a:lnTo>
                      <a:pt x="2677" y="1218"/>
                    </a:lnTo>
                    <a:lnTo>
                      <a:pt x="2681" y="1212"/>
                    </a:lnTo>
                    <a:lnTo>
                      <a:pt x="2685" y="1207"/>
                    </a:lnTo>
                    <a:lnTo>
                      <a:pt x="2688" y="1200"/>
                    </a:lnTo>
                    <a:lnTo>
                      <a:pt x="2692" y="1194"/>
                    </a:lnTo>
                    <a:lnTo>
                      <a:pt x="2696" y="1188"/>
                    </a:lnTo>
                    <a:lnTo>
                      <a:pt x="2700" y="1184"/>
                    </a:lnTo>
                    <a:lnTo>
                      <a:pt x="2704" y="1178"/>
                    </a:lnTo>
                    <a:lnTo>
                      <a:pt x="2708" y="1171"/>
                    </a:lnTo>
                    <a:lnTo>
                      <a:pt x="2712" y="1166"/>
                    </a:lnTo>
                    <a:lnTo>
                      <a:pt x="2716" y="1161"/>
                    </a:lnTo>
                    <a:lnTo>
                      <a:pt x="2720" y="1154"/>
                    </a:lnTo>
                    <a:lnTo>
                      <a:pt x="2724" y="1148"/>
                    </a:lnTo>
                    <a:lnTo>
                      <a:pt x="2728" y="1142"/>
                    </a:lnTo>
                    <a:lnTo>
                      <a:pt x="2732" y="1137"/>
                    </a:lnTo>
                    <a:lnTo>
                      <a:pt x="2736" y="1131"/>
                    </a:lnTo>
                    <a:lnTo>
                      <a:pt x="2740" y="1126"/>
                    </a:lnTo>
                    <a:lnTo>
                      <a:pt x="2744" y="1120"/>
                    </a:lnTo>
                    <a:lnTo>
                      <a:pt x="2748" y="1113"/>
                    </a:lnTo>
                    <a:lnTo>
                      <a:pt x="2751" y="1109"/>
                    </a:lnTo>
                    <a:lnTo>
                      <a:pt x="2755" y="1103"/>
                    </a:lnTo>
                    <a:lnTo>
                      <a:pt x="2759" y="1096"/>
                    </a:lnTo>
                    <a:lnTo>
                      <a:pt x="2763" y="1091"/>
                    </a:lnTo>
                    <a:lnTo>
                      <a:pt x="2767" y="1085"/>
                    </a:lnTo>
                    <a:lnTo>
                      <a:pt x="2771" y="1079"/>
                    </a:lnTo>
                    <a:lnTo>
                      <a:pt x="2775" y="1074"/>
                    </a:lnTo>
                    <a:lnTo>
                      <a:pt x="2779" y="1069"/>
                    </a:lnTo>
                    <a:lnTo>
                      <a:pt x="2783" y="1063"/>
                    </a:lnTo>
                    <a:lnTo>
                      <a:pt x="2787" y="1057"/>
                    </a:lnTo>
                    <a:lnTo>
                      <a:pt x="2791" y="1051"/>
                    </a:lnTo>
                    <a:lnTo>
                      <a:pt x="2795" y="1046"/>
                    </a:lnTo>
                    <a:lnTo>
                      <a:pt x="2799" y="1040"/>
                    </a:lnTo>
                    <a:lnTo>
                      <a:pt x="2803" y="1034"/>
                    </a:lnTo>
                    <a:lnTo>
                      <a:pt x="2807" y="1028"/>
                    </a:lnTo>
                    <a:lnTo>
                      <a:pt x="2811" y="1023"/>
                    </a:lnTo>
                    <a:lnTo>
                      <a:pt x="2814" y="1018"/>
                    </a:lnTo>
                    <a:lnTo>
                      <a:pt x="2818" y="1011"/>
                    </a:lnTo>
                    <a:lnTo>
                      <a:pt x="2822" y="1007"/>
                    </a:lnTo>
                    <a:lnTo>
                      <a:pt x="2826" y="1000"/>
                    </a:lnTo>
                    <a:lnTo>
                      <a:pt x="2830" y="996"/>
                    </a:lnTo>
                    <a:lnTo>
                      <a:pt x="2834" y="989"/>
                    </a:lnTo>
                    <a:lnTo>
                      <a:pt x="2838" y="983"/>
                    </a:lnTo>
                    <a:lnTo>
                      <a:pt x="2842" y="978"/>
                    </a:lnTo>
                    <a:lnTo>
                      <a:pt x="2846" y="973"/>
                    </a:lnTo>
                    <a:lnTo>
                      <a:pt x="2850" y="967"/>
                    </a:lnTo>
                    <a:lnTo>
                      <a:pt x="2854" y="962"/>
                    </a:lnTo>
                    <a:lnTo>
                      <a:pt x="2858" y="956"/>
                    </a:lnTo>
                    <a:lnTo>
                      <a:pt x="2862" y="950"/>
                    </a:lnTo>
                    <a:lnTo>
                      <a:pt x="2866" y="946"/>
                    </a:lnTo>
                    <a:lnTo>
                      <a:pt x="2870" y="940"/>
                    </a:lnTo>
                    <a:lnTo>
                      <a:pt x="2874" y="934"/>
                    </a:lnTo>
                    <a:lnTo>
                      <a:pt x="2877" y="928"/>
                    </a:lnTo>
                    <a:lnTo>
                      <a:pt x="2881" y="923"/>
                    </a:lnTo>
                    <a:lnTo>
                      <a:pt x="2885" y="918"/>
                    </a:lnTo>
                    <a:lnTo>
                      <a:pt x="2889" y="912"/>
                    </a:lnTo>
                    <a:lnTo>
                      <a:pt x="2893" y="906"/>
                    </a:lnTo>
                    <a:lnTo>
                      <a:pt x="2897" y="901"/>
                    </a:lnTo>
                    <a:lnTo>
                      <a:pt x="2901" y="896"/>
                    </a:lnTo>
                    <a:lnTo>
                      <a:pt x="2905" y="890"/>
                    </a:lnTo>
                    <a:lnTo>
                      <a:pt x="2909" y="884"/>
                    </a:lnTo>
                    <a:lnTo>
                      <a:pt x="2913" y="880"/>
                    </a:lnTo>
                    <a:lnTo>
                      <a:pt x="2917" y="875"/>
                    </a:lnTo>
                    <a:lnTo>
                      <a:pt x="2921" y="869"/>
                    </a:lnTo>
                    <a:lnTo>
                      <a:pt x="2925" y="864"/>
                    </a:lnTo>
                    <a:lnTo>
                      <a:pt x="2929" y="859"/>
                    </a:lnTo>
                    <a:lnTo>
                      <a:pt x="2933" y="852"/>
                    </a:lnTo>
                    <a:lnTo>
                      <a:pt x="2937" y="849"/>
                    </a:lnTo>
                    <a:lnTo>
                      <a:pt x="2940" y="843"/>
                    </a:lnTo>
                    <a:lnTo>
                      <a:pt x="2944" y="837"/>
                    </a:lnTo>
                    <a:lnTo>
                      <a:pt x="2948" y="833"/>
                    </a:lnTo>
                    <a:lnTo>
                      <a:pt x="2952" y="827"/>
                    </a:lnTo>
                    <a:lnTo>
                      <a:pt x="2956" y="822"/>
                    </a:lnTo>
                    <a:lnTo>
                      <a:pt x="2960" y="816"/>
                    </a:lnTo>
                    <a:lnTo>
                      <a:pt x="2964" y="812"/>
                    </a:lnTo>
                    <a:lnTo>
                      <a:pt x="2968" y="806"/>
                    </a:lnTo>
                    <a:lnTo>
                      <a:pt x="2972" y="800"/>
                    </a:lnTo>
                    <a:lnTo>
                      <a:pt x="2976" y="796"/>
                    </a:lnTo>
                    <a:lnTo>
                      <a:pt x="2980" y="791"/>
                    </a:lnTo>
                    <a:lnTo>
                      <a:pt x="2984" y="786"/>
                    </a:lnTo>
                    <a:lnTo>
                      <a:pt x="2988" y="781"/>
                    </a:lnTo>
                    <a:lnTo>
                      <a:pt x="2992" y="777"/>
                    </a:lnTo>
                    <a:lnTo>
                      <a:pt x="2996" y="771"/>
                    </a:lnTo>
                    <a:lnTo>
                      <a:pt x="2999" y="766"/>
                    </a:lnTo>
                    <a:lnTo>
                      <a:pt x="3003" y="760"/>
                    </a:lnTo>
                    <a:lnTo>
                      <a:pt x="3007" y="756"/>
                    </a:lnTo>
                    <a:lnTo>
                      <a:pt x="3011" y="751"/>
                    </a:lnTo>
                    <a:lnTo>
                      <a:pt x="3015" y="746"/>
                    </a:lnTo>
                    <a:lnTo>
                      <a:pt x="3019" y="742"/>
                    </a:lnTo>
                    <a:lnTo>
                      <a:pt x="3023" y="736"/>
                    </a:lnTo>
                    <a:lnTo>
                      <a:pt x="3027" y="731"/>
                    </a:lnTo>
                    <a:lnTo>
                      <a:pt x="3031" y="726"/>
                    </a:lnTo>
                    <a:lnTo>
                      <a:pt x="3035" y="721"/>
                    </a:lnTo>
                    <a:lnTo>
                      <a:pt x="3039" y="717"/>
                    </a:lnTo>
                    <a:lnTo>
                      <a:pt x="3043" y="711"/>
                    </a:lnTo>
                    <a:lnTo>
                      <a:pt x="3047" y="707"/>
                    </a:lnTo>
                    <a:lnTo>
                      <a:pt x="3051" y="701"/>
                    </a:lnTo>
                    <a:lnTo>
                      <a:pt x="3055" y="697"/>
                    </a:lnTo>
                    <a:lnTo>
                      <a:pt x="3059" y="692"/>
                    </a:lnTo>
                    <a:lnTo>
                      <a:pt x="3062" y="687"/>
                    </a:lnTo>
                    <a:lnTo>
                      <a:pt x="3066" y="682"/>
                    </a:lnTo>
                    <a:lnTo>
                      <a:pt x="3070" y="677"/>
                    </a:lnTo>
                    <a:lnTo>
                      <a:pt x="3074" y="673"/>
                    </a:lnTo>
                    <a:lnTo>
                      <a:pt x="3078" y="668"/>
                    </a:lnTo>
                    <a:lnTo>
                      <a:pt x="3082" y="664"/>
                    </a:lnTo>
                    <a:lnTo>
                      <a:pt x="3086" y="658"/>
                    </a:lnTo>
                    <a:lnTo>
                      <a:pt x="3090" y="654"/>
                    </a:lnTo>
                    <a:lnTo>
                      <a:pt x="3094" y="648"/>
                    </a:lnTo>
                    <a:lnTo>
                      <a:pt x="3098" y="645"/>
                    </a:lnTo>
                    <a:lnTo>
                      <a:pt x="3102" y="641"/>
                    </a:lnTo>
                    <a:lnTo>
                      <a:pt x="3106" y="637"/>
                    </a:lnTo>
                    <a:lnTo>
                      <a:pt x="3110" y="631"/>
                    </a:lnTo>
                    <a:lnTo>
                      <a:pt x="3114" y="627"/>
                    </a:lnTo>
                    <a:lnTo>
                      <a:pt x="3118" y="622"/>
                    </a:lnTo>
                    <a:lnTo>
                      <a:pt x="3122" y="618"/>
                    </a:lnTo>
                    <a:lnTo>
                      <a:pt x="3125" y="613"/>
                    </a:lnTo>
                    <a:lnTo>
                      <a:pt x="3129" y="609"/>
                    </a:lnTo>
                    <a:lnTo>
                      <a:pt x="3133" y="604"/>
                    </a:lnTo>
                    <a:lnTo>
                      <a:pt x="3137" y="599"/>
                    </a:lnTo>
                    <a:lnTo>
                      <a:pt x="3141" y="595"/>
                    </a:lnTo>
                    <a:lnTo>
                      <a:pt x="3145" y="592"/>
                    </a:lnTo>
                    <a:lnTo>
                      <a:pt x="3149" y="588"/>
                    </a:lnTo>
                    <a:lnTo>
                      <a:pt x="3153" y="582"/>
                    </a:lnTo>
                    <a:lnTo>
                      <a:pt x="3157" y="577"/>
                    </a:lnTo>
                    <a:lnTo>
                      <a:pt x="3161" y="572"/>
                    </a:lnTo>
                    <a:lnTo>
                      <a:pt x="3165" y="568"/>
                    </a:lnTo>
                    <a:lnTo>
                      <a:pt x="3169" y="566"/>
                    </a:lnTo>
                    <a:lnTo>
                      <a:pt x="3173" y="561"/>
                    </a:lnTo>
                    <a:lnTo>
                      <a:pt x="3177" y="557"/>
                    </a:lnTo>
                    <a:lnTo>
                      <a:pt x="3181" y="553"/>
                    </a:lnTo>
                    <a:lnTo>
                      <a:pt x="3185" y="549"/>
                    </a:lnTo>
                    <a:lnTo>
                      <a:pt x="3188" y="544"/>
                    </a:lnTo>
                    <a:lnTo>
                      <a:pt x="3192" y="541"/>
                    </a:lnTo>
                    <a:lnTo>
                      <a:pt x="3196" y="536"/>
                    </a:lnTo>
                    <a:lnTo>
                      <a:pt x="3200" y="532"/>
                    </a:lnTo>
                    <a:lnTo>
                      <a:pt x="3204" y="529"/>
                    </a:lnTo>
                    <a:lnTo>
                      <a:pt x="3208" y="523"/>
                    </a:lnTo>
                    <a:lnTo>
                      <a:pt x="3212" y="519"/>
                    </a:lnTo>
                    <a:lnTo>
                      <a:pt x="3216" y="516"/>
                    </a:lnTo>
                    <a:lnTo>
                      <a:pt x="3220" y="513"/>
                    </a:lnTo>
                    <a:lnTo>
                      <a:pt x="3224" y="507"/>
                    </a:lnTo>
                    <a:lnTo>
                      <a:pt x="3228" y="503"/>
                    </a:lnTo>
                    <a:lnTo>
                      <a:pt x="3232" y="499"/>
                    </a:lnTo>
                    <a:lnTo>
                      <a:pt x="3236" y="496"/>
                    </a:lnTo>
                    <a:lnTo>
                      <a:pt x="3240" y="491"/>
                    </a:lnTo>
                    <a:lnTo>
                      <a:pt x="3244" y="489"/>
                    </a:lnTo>
                    <a:lnTo>
                      <a:pt x="3248" y="484"/>
                    </a:lnTo>
                    <a:lnTo>
                      <a:pt x="3251" y="481"/>
                    </a:lnTo>
                    <a:lnTo>
                      <a:pt x="3255" y="477"/>
                    </a:lnTo>
                    <a:lnTo>
                      <a:pt x="3259" y="474"/>
                    </a:lnTo>
                    <a:lnTo>
                      <a:pt x="3263" y="471"/>
                    </a:lnTo>
                    <a:lnTo>
                      <a:pt x="3267" y="467"/>
                    </a:lnTo>
                    <a:lnTo>
                      <a:pt x="3271" y="463"/>
                    </a:lnTo>
                    <a:lnTo>
                      <a:pt x="3275" y="459"/>
                    </a:lnTo>
                    <a:lnTo>
                      <a:pt x="3279" y="456"/>
                    </a:lnTo>
                    <a:lnTo>
                      <a:pt x="3283" y="452"/>
                    </a:lnTo>
                    <a:lnTo>
                      <a:pt x="3287" y="448"/>
                    </a:lnTo>
                    <a:lnTo>
                      <a:pt x="3291" y="445"/>
                    </a:lnTo>
                    <a:lnTo>
                      <a:pt x="3295" y="441"/>
                    </a:lnTo>
                    <a:lnTo>
                      <a:pt x="3299" y="438"/>
                    </a:lnTo>
                    <a:lnTo>
                      <a:pt x="3303" y="434"/>
                    </a:lnTo>
                    <a:lnTo>
                      <a:pt x="3307" y="430"/>
                    </a:lnTo>
                    <a:lnTo>
                      <a:pt x="3311" y="427"/>
                    </a:lnTo>
                    <a:lnTo>
                      <a:pt x="3314" y="424"/>
                    </a:lnTo>
                    <a:lnTo>
                      <a:pt x="3318" y="419"/>
                    </a:lnTo>
                    <a:lnTo>
                      <a:pt x="3322" y="416"/>
                    </a:lnTo>
                    <a:lnTo>
                      <a:pt x="3326" y="413"/>
                    </a:lnTo>
                    <a:lnTo>
                      <a:pt x="3330" y="409"/>
                    </a:lnTo>
                    <a:lnTo>
                      <a:pt x="3334" y="405"/>
                    </a:lnTo>
                    <a:lnTo>
                      <a:pt x="3338" y="404"/>
                    </a:lnTo>
                    <a:lnTo>
                      <a:pt x="3342" y="399"/>
                    </a:lnTo>
                    <a:lnTo>
                      <a:pt x="3346" y="396"/>
                    </a:lnTo>
                    <a:lnTo>
                      <a:pt x="3350" y="393"/>
                    </a:lnTo>
                    <a:lnTo>
                      <a:pt x="3354" y="390"/>
                    </a:lnTo>
                    <a:lnTo>
                      <a:pt x="3358" y="386"/>
                    </a:lnTo>
                    <a:lnTo>
                      <a:pt x="3362" y="382"/>
                    </a:lnTo>
                    <a:lnTo>
                      <a:pt x="3366" y="379"/>
                    </a:lnTo>
                    <a:lnTo>
                      <a:pt x="3370" y="376"/>
                    </a:lnTo>
                    <a:lnTo>
                      <a:pt x="3374" y="373"/>
                    </a:lnTo>
                    <a:lnTo>
                      <a:pt x="3377" y="371"/>
                    </a:lnTo>
                    <a:lnTo>
                      <a:pt x="3381" y="368"/>
                    </a:lnTo>
                    <a:lnTo>
                      <a:pt x="3385" y="364"/>
                    </a:lnTo>
                    <a:lnTo>
                      <a:pt x="3389" y="361"/>
                    </a:lnTo>
                    <a:lnTo>
                      <a:pt x="3393" y="357"/>
                    </a:lnTo>
                    <a:lnTo>
                      <a:pt x="3397" y="354"/>
                    </a:lnTo>
                    <a:lnTo>
                      <a:pt x="3401" y="350"/>
                    </a:lnTo>
                    <a:lnTo>
                      <a:pt x="3405" y="348"/>
                    </a:lnTo>
                    <a:lnTo>
                      <a:pt x="3409" y="346"/>
                    </a:lnTo>
                    <a:lnTo>
                      <a:pt x="3413" y="342"/>
                    </a:lnTo>
                    <a:lnTo>
                      <a:pt x="3417" y="339"/>
                    </a:lnTo>
                    <a:lnTo>
                      <a:pt x="3421" y="335"/>
                    </a:lnTo>
                    <a:lnTo>
                      <a:pt x="3425" y="333"/>
                    </a:lnTo>
                    <a:lnTo>
                      <a:pt x="3429" y="331"/>
                    </a:lnTo>
                    <a:lnTo>
                      <a:pt x="3433" y="327"/>
                    </a:lnTo>
                    <a:lnTo>
                      <a:pt x="3437" y="325"/>
                    </a:lnTo>
                    <a:lnTo>
                      <a:pt x="3440" y="322"/>
                    </a:lnTo>
                    <a:lnTo>
                      <a:pt x="3444" y="320"/>
                    </a:lnTo>
                    <a:lnTo>
                      <a:pt x="3448" y="317"/>
                    </a:lnTo>
                    <a:lnTo>
                      <a:pt x="3452" y="314"/>
                    </a:lnTo>
                    <a:lnTo>
                      <a:pt x="3456" y="311"/>
                    </a:lnTo>
                    <a:lnTo>
                      <a:pt x="3460" y="308"/>
                    </a:lnTo>
                    <a:lnTo>
                      <a:pt x="3464" y="305"/>
                    </a:lnTo>
                    <a:lnTo>
                      <a:pt x="3468" y="303"/>
                    </a:lnTo>
                    <a:lnTo>
                      <a:pt x="3472" y="300"/>
                    </a:lnTo>
                    <a:lnTo>
                      <a:pt x="3476" y="297"/>
                    </a:lnTo>
                    <a:lnTo>
                      <a:pt x="3480" y="295"/>
                    </a:lnTo>
                    <a:lnTo>
                      <a:pt x="3484" y="293"/>
                    </a:lnTo>
                    <a:lnTo>
                      <a:pt x="3488" y="289"/>
                    </a:lnTo>
                    <a:lnTo>
                      <a:pt x="3492" y="287"/>
                    </a:lnTo>
                    <a:lnTo>
                      <a:pt x="3496" y="285"/>
                    </a:lnTo>
                    <a:lnTo>
                      <a:pt x="3499" y="281"/>
                    </a:lnTo>
                    <a:lnTo>
                      <a:pt x="3503" y="279"/>
                    </a:lnTo>
                    <a:lnTo>
                      <a:pt x="3507" y="276"/>
                    </a:lnTo>
                    <a:lnTo>
                      <a:pt x="3511" y="274"/>
                    </a:lnTo>
                    <a:lnTo>
                      <a:pt x="3515" y="271"/>
                    </a:lnTo>
                    <a:lnTo>
                      <a:pt x="3519" y="269"/>
                    </a:lnTo>
                    <a:lnTo>
                      <a:pt x="3523" y="266"/>
                    </a:lnTo>
                    <a:lnTo>
                      <a:pt x="3527" y="264"/>
                    </a:lnTo>
                    <a:lnTo>
                      <a:pt x="3531" y="261"/>
                    </a:lnTo>
                    <a:lnTo>
                      <a:pt x="3535" y="260"/>
                    </a:lnTo>
                    <a:lnTo>
                      <a:pt x="3539" y="257"/>
                    </a:lnTo>
                    <a:lnTo>
                      <a:pt x="3543" y="254"/>
                    </a:lnTo>
                    <a:lnTo>
                      <a:pt x="3547" y="252"/>
                    </a:lnTo>
                    <a:lnTo>
                      <a:pt x="3551" y="248"/>
                    </a:lnTo>
                    <a:lnTo>
                      <a:pt x="3555" y="248"/>
                    </a:lnTo>
                    <a:lnTo>
                      <a:pt x="3559" y="246"/>
                    </a:lnTo>
                    <a:lnTo>
                      <a:pt x="3562" y="243"/>
                    </a:lnTo>
                    <a:lnTo>
                      <a:pt x="3566" y="240"/>
                    </a:lnTo>
                    <a:lnTo>
                      <a:pt x="3570" y="238"/>
                    </a:lnTo>
                    <a:lnTo>
                      <a:pt x="3574" y="236"/>
                    </a:lnTo>
                    <a:lnTo>
                      <a:pt x="3578" y="234"/>
                    </a:lnTo>
                    <a:lnTo>
                      <a:pt x="3582" y="231"/>
                    </a:lnTo>
                    <a:lnTo>
                      <a:pt x="3586" y="231"/>
                    </a:lnTo>
                    <a:lnTo>
                      <a:pt x="3590" y="227"/>
                    </a:lnTo>
                    <a:lnTo>
                      <a:pt x="3594" y="226"/>
                    </a:lnTo>
                    <a:lnTo>
                      <a:pt x="3598" y="224"/>
                    </a:lnTo>
                    <a:lnTo>
                      <a:pt x="3602" y="221"/>
                    </a:lnTo>
                    <a:lnTo>
                      <a:pt x="3606" y="220"/>
                    </a:lnTo>
                    <a:lnTo>
                      <a:pt x="3610" y="217"/>
                    </a:lnTo>
                    <a:lnTo>
                      <a:pt x="3614" y="215"/>
                    </a:lnTo>
                    <a:lnTo>
                      <a:pt x="3618" y="213"/>
                    </a:lnTo>
                    <a:lnTo>
                      <a:pt x="3622" y="211"/>
                    </a:lnTo>
                    <a:lnTo>
                      <a:pt x="3625" y="210"/>
                    </a:lnTo>
                    <a:lnTo>
                      <a:pt x="3629" y="208"/>
                    </a:lnTo>
                    <a:lnTo>
                      <a:pt x="3633" y="205"/>
                    </a:lnTo>
                    <a:lnTo>
                      <a:pt x="3637" y="202"/>
                    </a:lnTo>
                    <a:lnTo>
                      <a:pt x="3641" y="202"/>
                    </a:lnTo>
                    <a:lnTo>
                      <a:pt x="3645" y="199"/>
                    </a:lnTo>
                    <a:lnTo>
                      <a:pt x="3649" y="197"/>
                    </a:lnTo>
                    <a:lnTo>
                      <a:pt x="3653" y="196"/>
                    </a:lnTo>
                    <a:lnTo>
                      <a:pt x="3657" y="195"/>
                    </a:lnTo>
                    <a:lnTo>
                      <a:pt x="3661" y="192"/>
                    </a:lnTo>
                    <a:lnTo>
                      <a:pt x="3665" y="190"/>
                    </a:lnTo>
                    <a:lnTo>
                      <a:pt x="3669" y="188"/>
                    </a:lnTo>
                    <a:lnTo>
                      <a:pt x="3673" y="186"/>
                    </a:lnTo>
                    <a:lnTo>
                      <a:pt x="3677" y="185"/>
                    </a:lnTo>
                    <a:lnTo>
                      <a:pt x="3681" y="182"/>
                    </a:lnTo>
                    <a:lnTo>
                      <a:pt x="3685" y="180"/>
                    </a:lnTo>
                    <a:lnTo>
                      <a:pt x="3688" y="180"/>
                    </a:lnTo>
                    <a:lnTo>
                      <a:pt x="3692" y="177"/>
                    </a:lnTo>
                    <a:lnTo>
                      <a:pt x="3696" y="175"/>
                    </a:lnTo>
                    <a:lnTo>
                      <a:pt x="3700" y="174"/>
                    </a:lnTo>
                    <a:lnTo>
                      <a:pt x="3704" y="173"/>
                    </a:lnTo>
                    <a:lnTo>
                      <a:pt x="3708" y="172"/>
                    </a:lnTo>
                    <a:lnTo>
                      <a:pt x="3712" y="169"/>
                    </a:lnTo>
                    <a:lnTo>
                      <a:pt x="3716" y="167"/>
                    </a:lnTo>
                    <a:lnTo>
                      <a:pt x="3720" y="165"/>
                    </a:lnTo>
                    <a:lnTo>
                      <a:pt x="3724" y="164"/>
                    </a:lnTo>
                    <a:lnTo>
                      <a:pt x="3728" y="163"/>
                    </a:lnTo>
                    <a:lnTo>
                      <a:pt x="3732" y="160"/>
                    </a:lnTo>
                    <a:lnTo>
                      <a:pt x="3736" y="159"/>
                    </a:lnTo>
                    <a:lnTo>
                      <a:pt x="3740" y="157"/>
                    </a:lnTo>
                    <a:lnTo>
                      <a:pt x="3744" y="156"/>
                    </a:lnTo>
                    <a:lnTo>
                      <a:pt x="3748" y="154"/>
                    </a:lnTo>
                    <a:lnTo>
                      <a:pt x="3751" y="153"/>
                    </a:lnTo>
                    <a:lnTo>
                      <a:pt x="3755" y="152"/>
                    </a:lnTo>
                    <a:lnTo>
                      <a:pt x="3759" y="149"/>
                    </a:lnTo>
                    <a:lnTo>
                      <a:pt x="3763" y="149"/>
                    </a:lnTo>
                    <a:lnTo>
                      <a:pt x="3767" y="147"/>
                    </a:lnTo>
                    <a:lnTo>
                      <a:pt x="3771" y="144"/>
                    </a:lnTo>
                    <a:lnTo>
                      <a:pt x="3775" y="146"/>
                    </a:lnTo>
                    <a:lnTo>
                      <a:pt x="3779" y="142"/>
                    </a:lnTo>
                    <a:lnTo>
                      <a:pt x="3783" y="141"/>
                    </a:lnTo>
                    <a:lnTo>
                      <a:pt x="3787" y="141"/>
                    </a:lnTo>
                    <a:lnTo>
                      <a:pt x="3791" y="139"/>
                    </a:lnTo>
                    <a:lnTo>
                      <a:pt x="3795" y="137"/>
                    </a:lnTo>
                    <a:lnTo>
                      <a:pt x="3799" y="136"/>
                    </a:lnTo>
                    <a:lnTo>
                      <a:pt x="3803" y="134"/>
                    </a:lnTo>
                    <a:lnTo>
                      <a:pt x="3807" y="134"/>
                    </a:lnTo>
                    <a:lnTo>
                      <a:pt x="3811" y="130"/>
                    </a:lnTo>
                    <a:lnTo>
                      <a:pt x="3814" y="130"/>
                    </a:lnTo>
                    <a:lnTo>
                      <a:pt x="3818" y="130"/>
                    </a:lnTo>
                    <a:lnTo>
                      <a:pt x="3822" y="127"/>
                    </a:lnTo>
                    <a:lnTo>
                      <a:pt x="3826" y="127"/>
                    </a:lnTo>
                    <a:lnTo>
                      <a:pt x="3830" y="126"/>
                    </a:lnTo>
                    <a:lnTo>
                      <a:pt x="3834" y="124"/>
                    </a:lnTo>
                    <a:lnTo>
                      <a:pt x="3838" y="124"/>
                    </a:lnTo>
                    <a:lnTo>
                      <a:pt x="3842" y="123"/>
                    </a:lnTo>
                    <a:lnTo>
                      <a:pt x="3846" y="121"/>
                    </a:lnTo>
                    <a:lnTo>
                      <a:pt x="3850" y="120"/>
                    </a:lnTo>
                    <a:lnTo>
                      <a:pt x="3854" y="119"/>
                    </a:lnTo>
                    <a:lnTo>
                      <a:pt x="3858" y="118"/>
                    </a:lnTo>
                    <a:lnTo>
                      <a:pt x="3862" y="116"/>
                    </a:lnTo>
                    <a:lnTo>
                      <a:pt x="3866" y="115"/>
                    </a:lnTo>
                    <a:lnTo>
                      <a:pt x="3870" y="115"/>
                    </a:lnTo>
                    <a:lnTo>
                      <a:pt x="3874" y="113"/>
                    </a:lnTo>
                    <a:lnTo>
                      <a:pt x="3877" y="111"/>
                    </a:lnTo>
                    <a:lnTo>
                      <a:pt x="3881" y="111"/>
                    </a:lnTo>
                    <a:lnTo>
                      <a:pt x="3885" y="108"/>
                    </a:lnTo>
                    <a:lnTo>
                      <a:pt x="3889" y="108"/>
                    </a:lnTo>
                    <a:lnTo>
                      <a:pt x="3893" y="107"/>
                    </a:lnTo>
                    <a:lnTo>
                      <a:pt x="3897" y="106"/>
                    </a:lnTo>
                    <a:lnTo>
                      <a:pt x="3901" y="104"/>
                    </a:lnTo>
                    <a:lnTo>
                      <a:pt x="3905" y="103"/>
                    </a:lnTo>
                    <a:lnTo>
                      <a:pt x="3909" y="103"/>
                    </a:lnTo>
                    <a:lnTo>
                      <a:pt x="3913" y="103"/>
                    </a:lnTo>
                    <a:lnTo>
                      <a:pt x="3917" y="101"/>
                    </a:lnTo>
                    <a:lnTo>
                      <a:pt x="3921" y="100"/>
                    </a:lnTo>
                    <a:lnTo>
                      <a:pt x="3925" y="99"/>
                    </a:lnTo>
                    <a:lnTo>
                      <a:pt x="3929" y="98"/>
                    </a:lnTo>
                    <a:lnTo>
                      <a:pt x="3933" y="9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0" name="Freeform 378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5"/>
                  </a:cxn>
                  <a:cxn ang="0">
                    <a:pos x="185" y="3"/>
                  </a:cxn>
                  <a:cxn ang="0">
                    <a:pos x="248" y="4"/>
                  </a:cxn>
                  <a:cxn ang="0">
                    <a:pos x="311" y="5"/>
                  </a:cxn>
                  <a:cxn ang="0">
                    <a:pos x="374" y="5"/>
                  </a:cxn>
                  <a:cxn ang="0">
                    <a:pos x="437" y="4"/>
                  </a:cxn>
                  <a:cxn ang="0">
                    <a:pos x="499" y="4"/>
                  </a:cxn>
                  <a:cxn ang="0">
                    <a:pos x="562" y="3"/>
                  </a:cxn>
                  <a:cxn ang="0">
                    <a:pos x="625" y="3"/>
                  </a:cxn>
                  <a:cxn ang="0">
                    <a:pos x="688" y="3"/>
                  </a:cxn>
                  <a:cxn ang="0">
                    <a:pos x="751" y="2"/>
                  </a:cxn>
                  <a:cxn ang="0">
                    <a:pos x="814" y="2"/>
                  </a:cxn>
                  <a:cxn ang="0">
                    <a:pos x="877" y="3"/>
                  </a:cxn>
                  <a:cxn ang="0">
                    <a:pos x="940" y="3"/>
                  </a:cxn>
                  <a:cxn ang="0">
                    <a:pos x="1003" y="3"/>
                  </a:cxn>
                  <a:cxn ang="0">
                    <a:pos x="1066" y="2"/>
                  </a:cxn>
                  <a:cxn ang="0">
                    <a:pos x="1129" y="2"/>
                  </a:cxn>
                  <a:cxn ang="0">
                    <a:pos x="1192" y="2"/>
                  </a:cxn>
                  <a:cxn ang="0">
                    <a:pos x="1255" y="2"/>
                  </a:cxn>
                  <a:cxn ang="0">
                    <a:pos x="1318" y="2"/>
                  </a:cxn>
                  <a:cxn ang="0">
                    <a:pos x="1381" y="2"/>
                  </a:cxn>
                  <a:cxn ang="0">
                    <a:pos x="1444" y="2"/>
                  </a:cxn>
                  <a:cxn ang="0">
                    <a:pos x="1507" y="1"/>
                  </a:cxn>
                  <a:cxn ang="0">
                    <a:pos x="1570" y="3"/>
                  </a:cxn>
                  <a:cxn ang="0">
                    <a:pos x="1633" y="2"/>
                  </a:cxn>
                  <a:cxn ang="0">
                    <a:pos x="1696" y="2"/>
                  </a:cxn>
                  <a:cxn ang="0">
                    <a:pos x="1759" y="3"/>
                  </a:cxn>
                  <a:cxn ang="0">
                    <a:pos x="1822" y="3"/>
                  </a:cxn>
                  <a:cxn ang="0">
                    <a:pos x="1885" y="3"/>
                  </a:cxn>
                  <a:cxn ang="0">
                    <a:pos x="1948" y="3"/>
                  </a:cxn>
                  <a:cxn ang="0">
                    <a:pos x="2011" y="2"/>
                  </a:cxn>
                  <a:cxn ang="0">
                    <a:pos x="2074" y="3"/>
                  </a:cxn>
                  <a:cxn ang="0">
                    <a:pos x="2137" y="4"/>
                  </a:cxn>
                  <a:cxn ang="0">
                    <a:pos x="2200" y="3"/>
                  </a:cxn>
                  <a:cxn ang="0">
                    <a:pos x="2263" y="3"/>
                  </a:cxn>
                  <a:cxn ang="0">
                    <a:pos x="2326" y="3"/>
                  </a:cxn>
                  <a:cxn ang="0">
                    <a:pos x="2389" y="4"/>
                  </a:cxn>
                  <a:cxn ang="0">
                    <a:pos x="2452" y="3"/>
                  </a:cxn>
                  <a:cxn ang="0">
                    <a:pos x="2515" y="4"/>
                  </a:cxn>
                  <a:cxn ang="0">
                    <a:pos x="2578" y="3"/>
                  </a:cxn>
                  <a:cxn ang="0">
                    <a:pos x="2641" y="4"/>
                  </a:cxn>
                  <a:cxn ang="0">
                    <a:pos x="2704" y="2"/>
                  </a:cxn>
                  <a:cxn ang="0">
                    <a:pos x="2767" y="3"/>
                  </a:cxn>
                  <a:cxn ang="0">
                    <a:pos x="2830" y="4"/>
                  </a:cxn>
                  <a:cxn ang="0">
                    <a:pos x="2893" y="3"/>
                  </a:cxn>
                  <a:cxn ang="0">
                    <a:pos x="2956" y="2"/>
                  </a:cxn>
                  <a:cxn ang="0">
                    <a:pos x="3019" y="3"/>
                  </a:cxn>
                  <a:cxn ang="0">
                    <a:pos x="3082" y="3"/>
                  </a:cxn>
                  <a:cxn ang="0">
                    <a:pos x="3145" y="2"/>
                  </a:cxn>
                  <a:cxn ang="0">
                    <a:pos x="3208" y="2"/>
                  </a:cxn>
                  <a:cxn ang="0">
                    <a:pos x="3271" y="5"/>
                  </a:cxn>
                  <a:cxn ang="0">
                    <a:pos x="3334" y="2"/>
                  </a:cxn>
                  <a:cxn ang="0">
                    <a:pos x="3397" y="2"/>
                  </a:cxn>
                  <a:cxn ang="0">
                    <a:pos x="3460" y="2"/>
                  </a:cxn>
                  <a:cxn ang="0">
                    <a:pos x="3523" y="2"/>
                  </a:cxn>
                  <a:cxn ang="0">
                    <a:pos x="3586" y="1"/>
                  </a:cxn>
                  <a:cxn ang="0">
                    <a:pos x="3649" y="2"/>
                  </a:cxn>
                  <a:cxn ang="0">
                    <a:pos x="3712" y="3"/>
                  </a:cxn>
                  <a:cxn ang="0">
                    <a:pos x="3775" y="4"/>
                  </a:cxn>
                  <a:cxn ang="0">
                    <a:pos x="3838" y="5"/>
                  </a:cxn>
                  <a:cxn ang="0">
                    <a:pos x="3901" y="4"/>
                  </a:cxn>
                </a:cxnLst>
                <a:rect l="0" t="0" r="r" b="b"/>
                <a:pathLst>
                  <a:path w="3933" h="7">
                    <a:moveTo>
                      <a:pt x="0" y="3"/>
                    </a:moveTo>
                    <a:lnTo>
                      <a:pt x="3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3" y="4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5" y="6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5"/>
                    </a:lnTo>
                    <a:lnTo>
                      <a:pt x="59" y="4"/>
                    </a:lnTo>
                    <a:lnTo>
                      <a:pt x="62" y="4"/>
                    </a:lnTo>
                    <a:lnTo>
                      <a:pt x="66" y="5"/>
                    </a:lnTo>
                    <a:lnTo>
                      <a:pt x="70" y="4"/>
                    </a:lnTo>
                    <a:lnTo>
                      <a:pt x="74" y="6"/>
                    </a:lnTo>
                    <a:lnTo>
                      <a:pt x="78" y="5"/>
                    </a:lnTo>
                    <a:lnTo>
                      <a:pt x="82" y="5"/>
                    </a:lnTo>
                    <a:lnTo>
                      <a:pt x="86" y="5"/>
                    </a:lnTo>
                    <a:lnTo>
                      <a:pt x="90" y="6"/>
                    </a:lnTo>
                    <a:lnTo>
                      <a:pt x="94" y="5"/>
                    </a:lnTo>
                    <a:lnTo>
                      <a:pt x="98" y="4"/>
                    </a:lnTo>
                    <a:lnTo>
                      <a:pt x="102" y="4"/>
                    </a:lnTo>
                    <a:lnTo>
                      <a:pt x="106" y="6"/>
                    </a:lnTo>
                    <a:lnTo>
                      <a:pt x="110" y="5"/>
                    </a:lnTo>
                    <a:lnTo>
                      <a:pt x="114" y="3"/>
                    </a:lnTo>
                    <a:lnTo>
                      <a:pt x="118" y="5"/>
                    </a:lnTo>
                    <a:lnTo>
                      <a:pt x="122" y="5"/>
                    </a:lnTo>
                    <a:lnTo>
                      <a:pt x="125" y="6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5"/>
                    </a:lnTo>
                    <a:lnTo>
                      <a:pt x="141" y="5"/>
                    </a:lnTo>
                    <a:lnTo>
                      <a:pt x="145" y="5"/>
                    </a:lnTo>
                    <a:lnTo>
                      <a:pt x="149" y="4"/>
                    </a:lnTo>
                    <a:lnTo>
                      <a:pt x="153" y="5"/>
                    </a:lnTo>
                    <a:lnTo>
                      <a:pt x="157" y="4"/>
                    </a:lnTo>
                    <a:lnTo>
                      <a:pt x="161" y="4"/>
                    </a:lnTo>
                    <a:lnTo>
                      <a:pt x="165" y="5"/>
                    </a:lnTo>
                    <a:lnTo>
                      <a:pt x="169" y="5"/>
                    </a:lnTo>
                    <a:lnTo>
                      <a:pt x="173" y="5"/>
                    </a:lnTo>
                    <a:lnTo>
                      <a:pt x="177" y="5"/>
                    </a:lnTo>
                    <a:lnTo>
                      <a:pt x="181" y="5"/>
                    </a:lnTo>
                    <a:lnTo>
                      <a:pt x="185" y="3"/>
                    </a:lnTo>
                    <a:lnTo>
                      <a:pt x="188" y="5"/>
                    </a:lnTo>
                    <a:lnTo>
                      <a:pt x="192" y="5"/>
                    </a:lnTo>
                    <a:lnTo>
                      <a:pt x="196" y="5"/>
                    </a:lnTo>
                    <a:lnTo>
                      <a:pt x="200" y="5"/>
                    </a:lnTo>
                    <a:lnTo>
                      <a:pt x="204" y="5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1" y="6"/>
                    </a:lnTo>
                    <a:lnTo>
                      <a:pt x="255" y="4"/>
                    </a:lnTo>
                    <a:lnTo>
                      <a:pt x="259" y="5"/>
                    </a:lnTo>
                    <a:lnTo>
                      <a:pt x="263" y="4"/>
                    </a:lnTo>
                    <a:lnTo>
                      <a:pt x="267" y="3"/>
                    </a:lnTo>
                    <a:lnTo>
                      <a:pt x="271" y="4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5"/>
                    </a:lnTo>
                    <a:lnTo>
                      <a:pt x="295" y="4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4"/>
                    </a:lnTo>
                    <a:lnTo>
                      <a:pt x="311" y="5"/>
                    </a:lnTo>
                    <a:lnTo>
                      <a:pt x="314" y="4"/>
                    </a:lnTo>
                    <a:lnTo>
                      <a:pt x="318" y="4"/>
                    </a:lnTo>
                    <a:lnTo>
                      <a:pt x="322" y="5"/>
                    </a:lnTo>
                    <a:lnTo>
                      <a:pt x="326" y="4"/>
                    </a:lnTo>
                    <a:lnTo>
                      <a:pt x="330" y="3"/>
                    </a:lnTo>
                    <a:lnTo>
                      <a:pt x="334" y="5"/>
                    </a:lnTo>
                    <a:lnTo>
                      <a:pt x="338" y="5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50" y="4"/>
                    </a:lnTo>
                    <a:lnTo>
                      <a:pt x="354" y="4"/>
                    </a:lnTo>
                    <a:lnTo>
                      <a:pt x="358" y="5"/>
                    </a:lnTo>
                    <a:lnTo>
                      <a:pt x="362" y="4"/>
                    </a:lnTo>
                    <a:lnTo>
                      <a:pt x="366" y="4"/>
                    </a:lnTo>
                    <a:lnTo>
                      <a:pt x="370" y="5"/>
                    </a:lnTo>
                    <a:lnTo>
                      <a:pt x="374" y="5"/>
                    </a:lnTo>
                    <a:lnTo>
                      <a:pt x="377" y="4"/>
                    </a:lnTo>
                    <a:lnTo>
                      <a:pt x="381" y="5"/>
                    </a:lnTo>
                    <a:lnTo>
                      <a:pt x="385" y="4"/>
                    </a:lnTo>
                    <a:lnTo>
                      <a:pt x="389" y="5"/>
                    </a:lnTo>
                    <a:lnTo>
                      <a:pt x="393" y="3"/>
                    </a:lnTo>
                    <a:lnTo>
                      <a:pt x="397" y="5"/>
                    </a:lnTo>
                    <a:lnTo>
                      <a:pt x="401" y="4"/>
                    </a:lnTo>
                    <a:lnTo>
                      <a:pt x="405" y="5"/>
                    </a:lnTo>
                    <a:lnTo>
                      <a:pt x="409" y="3"/>
                    </a:lnTo>
                    <a:lnTo>
                      <a:pt x="413" y="4"/>
                    </a:lnTo>
                    <a:lnTo>
                      <a:pt x="417" y="5"/>
                    </a:lnTo>
                    <a:lnTo>
                      <a:pt x="421" y="3"/>
                    </a:lnTo>
                    <a:lnTo>
                      <a:pt x="425" y="4"/>
                    </a:lnTo>
                    <a:lnTo>
                      <a:pt x="429" y="5"/>
                    </a:lnTo>
                    <a:lnTo>
                      <a:pt x="433" y="5"/>
                    </a:lnTo>
                    <a:lnTo>
                      <a:pt x="437" y="4"/>
                    </a:lnTo>
                    <a:lnTo>
                      <a:pt x="440" y="4"/>
                    </a:lnTo>
                    <a:lnTo>
                      <a:pt x="444" y="4"/>
                    </a:lnTo>
                    <a:lnTo>
                      <a:pt x="448" y="4"/>
                    </a:lnTo>
                    <a:lnTo>
                      <a:pt x="452" y="4"/>
                    </a:lnTo>
                    <a:lnTo>
                      <a:pt x="456" y="5"/>
                    </a:lnTo>
                    <a:lnTo>
                      <a:pt x="460" y="4"/>
                    </a:lnTo>
                    <a:lnTo>
                      <a:pt x="464" y="4"/>
                    </a:lnTo>
                    <a:lnTo>
                      <a:pt x="468" y="4"/>
                    </a:lnTo>
                    <a:lnTo>
                      <a:pt x="472" y="5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3"/>
                    </a:lnTo>
                    <a:lnTo>
                      <a:pt x="488" y="5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499" y="4"/>
                    </a:lnTo>
                    <a:lnTo>
                      <a:pt x="503" y="4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5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2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3"/>
                    </a:lnTo>
                    <a:lnTo>
                      <a:pt x="566" y="3"/>
                    </a:lnTo>
                    <a:lnTo>
                      <a:pt x="570" y="2"/>
                    </a:lnTo>
                    <a:lnTo>
                      <a:pt x="574" y="4"/>
                    </a:lnTo>
                    <a:lnTo>
                      <a:pt x="578" y="3"/>
                    </a:lnTo>
                    <a:lnTo>
                      <a:pt x="582" y="4"/>
                    </a:lnTo>
                    <a:lnTo>
                      <a:pt x="586" y="4"/>
                    </a:lnTo>
                    <a:lnTo>
                      <a:pt x="590" y="3"/>
                    </a:lnTo>
                    <a:lnTo>
                      <a:pt x="594" y="4"/>
                    </a:lnTo>
                    <a:lnTo>
                      <a:pt x="598" y="4"/>
                    </a:lnTo>
                    <a:lnTo>
                      <a:pt x="602" y="3"/>
                    </a:lnTo>
                    <a:lnTo>
                      <a:pt x="606" y="4"/>
                    </a:lnTo>
                    <a:lnTo>
                      <a:pt x="610" y="5"/>
                    </a:lnTo>
                    <a:lnTo>
                      <a:pt x="614" y="4"/>
                    </a:lnTo>
                    <a:lnTo>
                      <a:pt x="618" y="3"/>
                    </a:lnTo>
                    <a:lnTo>
                      <a:pt x="622" y="3"/>
                    </a:lnTo>
                    <a:lnTo>
                      <a:pt x="625" y="3"/>
                    </a:lnTo>
                    <a:lnTo>
                      <a:pt x="629" y="3"/>
                    </a:lnTo>
                    <a:lnTo>
                      <a:pt x="633" y="3"/>
                    </a:lnTo>
                    <a:lnTo>
                      <a:pt x="637" y="4"/>
                    </a:lnTo>
                    <a:lnTo>
                      <a:pt x="641" y="4"/>
                    </a:lnTo>
                    <a:lnTo>
                      <a:pt x="645" y="4"/>
                    </a:lnTo>
                    <a:lnTo>
                      <a:pt x="649" y="4"/>
                    </a:lnTo>
                    <a:lnTo>
                      <a:pt x="653" y="3"/>
                    </a:lnTo>
                    <a:lnTo>
                      <a:pt x="657" y="4"/>
                    </a:lnTo>
                    <a:lnTo>
                      <a:pt x="661" y="4"/>
                    </a:lnTo>
                    <a:lnTo>
                      <a:pt x="665" y="3"/>
                    </a:lnTo>
                    <a:lnTo>
                      <a:pt x="669" y="4"/>
                    </a:lnTo>
                    <a:lnTo>
                      <a:pt x="673" y="3"/>
                    </a:lnTo>
                    <a:lnTo>
                      <a:pt x="677" y="4"/>
                    </a:lnTo>
                    <a:lnTo>
                      <a:pt x="681" y="4"/>
                    </a:lnTo>
                    <a:lnTo>
                      <a:pt x="685" y="4"/>
                    </a:lnTo>
                    <a:lnTo>
                      <a:pt x="688" y="3"/>
                    </a:lnTo>
                    <a:lnTo>
                      <a:pt x="692" y="3"/>
                    </a:lnTo>
                    <a:lnTo>
                      <a:pt x="696" y="3"/>
                    </a:lnTo>
                    <a:lnTo>
                      <a:pt x="700" y="4"/>
                    </a:lnTo>
                    <a:lnTo>
                      <a:pt x="704" y="4"/>
                    </a:lnTo>
                    <a:lnTo>
                      <a:pt x="708" y="4"/>
                    </a:lnTo>
                    <a:lnTo>
                      <a:pt x="712" y="2"/>
                    </a:lnTo>
                    <a:lnTo>
                      <a:pt x="716" y="3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3"/>
                    </a:lnTo>
                    <a:lnTo>
                      <a:pt x="732" y="2"/>
                    </a:lnTo>
                    <a:lnTo>
                      <a:pt x="736" y="3"/>
                    </a:lnTo>
                    <a:lnTo>
                      <a:pt x="740" y="2"/>
                    </a:lnTo>
                    <a:lnTo>
                      <a:pt x="744" y="3"/>
                    </a:lnTo>
                    <a:lnTo>
                      <a:pt x="748" y="3"/>
                    </a:lnTo>
                    <a:lnTo>
                      <a:pt x="751" y="2"/>
                    </a:lnTo>
                    <a:lnTo>
                      <a:pt x="755" y="3"/>
                    </a:lnTo>
                    <a:lnTo>
                      <a:pt x="759" y="3"/>
                    </a:lnTo>
                    <a:lnTo>
                      <a:pt x="763" y="3"/>
                    </a:lnTo>
                    <a:lnTo>
                      <a:pt x="767" y="3"/>
                    </a:lnTo>
                    <a:lnTo>
                      <a:pt x="771" y="3"/>
                    </a:lnTo>
                    <a:lnTo>
                      <a:pt x="775" y="3"/>
                    </a:lnTo>
                    <a:lnTo>
                      <a:pt x="779" y="3"/>
                    </a:lnTo>
                    <a:lnTo>
                      <a:pt x="783" y="3"/>
                    </a:lnTo>
                    <a:lnTo>
                      <a:pt x="787" y="2"/>
                    </a:lnTo>
                    <a:lnTo>
                      <a:pt x="791" y="3"/>
                    </a:lnTo>
                    <a:lnTo>
                      <a:pt x="795" y="4"/>
                    </a:lnTo>
                    <a:lnTo>
                      <a:pt x="799" y="2"/>
                    </a:lnTo>
                    <a:lnTo>
                      <a:pt x="803" y="2"/>
                    </a:lnTo>
                    <a:lnTo>
                      <a:pt x="807" y="2"/>
                    </a:lnTo>
                    <a:lnTo>
                      <a:pt x="811" y="2"/>
                    </a:lnTo>
                    <a:lnTo>
                      <a:pt x="814" y="2"/>
                    </a:lnTo>
                    <a:lnTo>
                      <a:pt x="818" y="3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3"/>
                    </a:lnTo>
                    <a:lnTo>
                      <a:pt x="834" y="2"/>
                    </a:lnTo>
                    <a:lnTo>
                      <a:pt x="838" y="3"/>
                    </a:lnTo>
                    <a:lnTo>
                      <a:pt x="842" y="3"/>
                    </a:lnTo>
                    <a:lnTo>
                      <a:pt x="846" y="4"/>
                    </a:lnTo>
                    <a:lnTo>
                      <a:pt x="850" y="2"/>
                    </a:lnTo>
                    <a:lnTo>
                      <a:pt x="854" y="3"/>
                    </a:lnTo>
                    <a:lnTo>
                      <a:pt x="858" y="2"/>
                    </a:lnTo>
                    <a:lnTo>
                      <a:pt x="862" y="3"/>
                    </a:lnTo>
                    <a:lnTo>
                      <a:pt x="866" y="3"/>
                    </a:lnTo>
                    <a:lnTo>
                      <a:pt x="870" y="2"/>
                    </a:lnTo>
                    <a:lnTo>
                      <a:pt x="874" y="2"/>
                    </a:lnTo>
                    <a:lnTo>
                      <a:pt x="877" y="3"/>
                    </a:lnTo>
                    <a:lnTo>
                      <a:pt x="881" y="2"/>
                    </a:lnTo>
                    <a:lnTo>
                      <a:pt x="885" y="4"/>
                    </a:lnTo>
                    <a:lnTo>
                      <a:pt x="889" y="2"/>
                    </a:lnTo>
                    <a:lnTo>
                      <a:pt x="893" y="3"/>
                    </a:lnTo>
                    <a:lnTo>
                      <a:pt x="897" y="4"/>
                    </a:lnTo>
                    <a:lnTo>
                      <a:pt x="901" y="3"/>
                    </a:lnTo>
                    <a:lnTo>
                      <a:pt x="905" y="3"/>
                    </a:lnTo>
                    <a:lnTo>
                      <a:pt x="909" y="3"/>
                    </a:lnTo>
                    <a:lnTo>
                      <a:pt x="913" y="2"/>
                    </a:lnTo>
                    <a:lnTo>
                      <a:pt x="917" y="3"/>
                    </a:lnTo>
                    <a:lnTo>
                      <a:pt x="921" y="3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2"/>
                    </a:lnTo>
                    <a:lnTo>
                      <a:pt x="937" y="2"/>
                    </a:lnTo>
                    <a:lnTo>
                      <a:pt x="940" y="3"/>
                    </a:lnTo>
                    <a:lnTo>
                      <a:pt x="944" y="2"/>
                    </a:lnTo>
                    <a:lnTo>
                      <a:pt x="948" y="3"/>
                    </a:lnTo>
                    <a:lnTo>
                      <a:pt x="952" y="3"/>
                    </a:lnTo>
                    <a:lnTo>
                      <a:pt x="956" y="2"/>
                    </a:lnTo>
                    <a:lnTo>
                      <a:pt x="960" y="2"/>
                    </a:lnTo>
                    <a:lnTo>
                      <a:pt x="964" y="2"/>
                    </a:lnTo>
                    <a:lnTo>
                      <a:pt x="968" y="3"/>
                    </a:lnTo>
                    <a:lnTo>
                      <a:pt x="972" y="3"/>
                    </a:lnTo>
                    <a:lnTo>
                      <a:pt x="976" y="3"/>
                    </a:lnTo>
                    <a:lnTo>
                      <a:pt x="980" y="3"/>
                    </a:lnTo>
                    <a:lnTo>
                      <a:pt x="984" y="2"/>
                    </a:lnTo>
                    <a:lnTo>
                      <a:pt x="988" y="2"/>
                    </a:lnTo>
                    <a:lnTo>
                      <a:pt x="992" y="3"/>
                    </a:lnTo>
                    <a:lnTo>
                      <a:pt x="996" y="2"/>
                    </a:lnTo>
                    <a:lnTo>
                      <a:pt x="999" y="3"/>
                    </a:lnTo>
                    <a:lnTo>
                      <a:pt x="1003" y="3"/>
                    </a:lnTo>
                    <a:lnTo>
                      <a:pt x="1007" y="2"/>
                    </a:lnTo>
                    <a:lnTo>
                      <a:pt x="1011" y="3"/>
                    </a:lnTo>
                    <a:lnTo>
                      <a:pt x="1015" y="3"/>
                    </a:lnTo>
                    <a:lnTo>
                      <a:pt x="1019" y="3"/>
                    </a:lnTo>
                    <a:lnTo>
                      <a:pt x="1023" y="2"/>
                    </a:lnTo>
                    <a:lnTo>
                      <a:pt x="1027" y="3"/>
                    </a:lnTo>
                    <a:lnTo>
                      <a:pt x="1031" y="2"/>
                    </a:lnTo>
                    <a:lnTo>
                      <a:pt x="1035" y="2"/>
                    </a:lnTo>
                    <a:lnTo>
                      <a:pt x="1039" y="2"/>
                    </a:lnTo>
                    <a:lnTo>
                      <a:pt x="1043" y="2"/>
                    </a:lnTo>
                    <a:lnTo>
                      <a:pt x="1047" y="1"/>
                    </a:lnTo>
                    <a:lnTo>
                      <a:pt x="1051" y="3"/>
                    </a:lnTo>
                    <a:lnTo>
                      <a:pt x="1055" y="2"/>
                    </a:lnTo>
                    <a:lnTo>
                      <a:pt x="1059" y="3"/>
                    </a:lnTo>
                    <a:lnTo>
                      <a:pt x="1062" y="3"/>
                    </a:lnTo>
                    <a:lnTo>
                      <a:pt x="1066" y="2"/>
                    </a:lnTo>
                    <a:lnTo>
                      <a:pt x="1070" y="3"/>
                    </a:lnTo>
                    <a:lnTo>
                      <a:pt x="1074" y="3"/>
                    </a:lnTo>
                    <a:lnTo>
                      <a:pt x="1078" y="2"/>
                    </a:lnTo>
                    <a:lnTo>
                      <a:pt x="1082" y="3"/>
                    </a:lnTo>
                    <a:lnTo>
                      <a:pt x="1086" y="4"/>
                    </a:lnTo>
                    <a:lnTo>
                      <a:pt x="1090" y="2"/>
                    </a:lnTo>
                    <a:lnTo>
                      <a:pt x="1094" y="2"/>
                    </a:lnTo>
                    <a:lnTo>
                      <a:pt x="1098" y="2"/>
                    </a:lnTo>
                    <a:lnTo>
                      <a:pt x="1102" y="3"/>
                    </a:lnTo>
                    <a:lnTo>
                      <a:pt x="1106" y="3"/>
                    </a:lnTo>
                    <a:lnTo>
                      <a:pt x="1110" y="2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1"/>
                    </a:lnTo>
                    <a:lnTo>
                      <a:pt x="1125" y="3"/>
                    </a:lnTo>
                    <a:lnTo>
                      <a:pt x="1129" y="2"/>
                    </a:lnTo>
                    <a:lnTo>
                      <a:pt x="1133" y="3"/>
                    </a:lnTo>
                    <a:lnTo>
                      <a:pt x="1137" y="2"/>
                    </a:lnTo>
                    <a:lnTo>
                      <a:pt x="1141" y="3"/>
                    </a:lnTo>
                    <a:lnTo>
                      <a:pt x="1145" y="2"/>
                    </a:lnTo>
                    <a:lnTo>
                      <a:pt x="1149" y="3"/>
                    </a:lnTo>
                    <a:lnTo>
                      <a:pt x="1153" y="2"/>
                    </a:lnTo>
                    <a:lnTo>
                      <a:pt x="1157" y="2"/>
                    </a:lnTo>
                    <a:lnTo>
                      <a:pt x="1161" y="3"/>
                    </a:lnTo>
                    <a:lnTo>
                      <a:pt x="1165" y="2"/>
                    </a:lnTo>
                    <a:lnTo>
                      <a:pt x="1169" y="2"/>
                    </a:lnTo>
                    <a:lnTo>
                      <a:pt x="1173" y="1"/>
                    </a:lnTo>
                    <a:lnTo>
                      <a:pt x="1177" y="2"/>
                    </a:lnTo>
                    <a:lnTo>
                      <a:pt x="1181" y="3"/>
                    </a:lnTo>
                    <a:lnTo>
                      <a:pt x="1185" y="2"/>
                    </a:lnTo>
                    <a:lnTo>
                      <a:pt x="1188" y="2"/>
                    </a:lnTo>
                    <a:lnTo>
                      <a:pt x="1192" y="2"/>
                    </a:lnTo>
                    <a:lnTo>
                      <a:pt x="1196" y="2"/>
                    </a:lnTo>
                    <a:lnTo>
                      <a:pt x="1200" y="2"/>
                    </a:lnTo>
                    <a:lnTo>
                      <a:pt x="1204" y="2"/>
                    </a:lnTo>
                    <a:lnTo>
                      <a:pt x="1208" y="3"/>
                    </a:lnTo>
                    <a:lnTo>
                      <a:pt x="1212" y="3"/>
                    </a:lnTo>
                    <a:lnTo>
                      <a:pt x="1216" y="3"/>
                    </a:lnTo>
                    <a:lnTo>
                      <a:pt x="1220" y="2"/>
                    </a:lnTo>
                    <a:lnTo>
                      <a:pt x="1224" y="3"/>
                    </a:lnTo>
                    <a:lnTo>
                      <a:pt x="1228" y="2"/>
                    </a:lnTo>
                    <a:lnTo>
                      <a:pt x="1232" y="3"/>
                    </a:lnTo>
                    <a:lnTo>
                      <a:pt x="1236" y="2"/>
                    </a:lnTo>
                    <a:lnTo>
                      <a:pt x="1240" y="2"/>
                    </a:lnTo>
                    <a:lnTo>
                      <a:pt x="1244" y="2"/>
                    </a:lnTo>
                    <a:lnTo>
                      <a:pt x="1248" y="3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2"/>
                    </a:lnTo>
                    <a:lnTo>
                      <a:pt x="1263" y="3"/>
                    </a:lnTo>
                    <a:lnTo>
                      <a:pt x="1267" y="3"/>
                    </a:lnTo>
                    <a:lnTo>
                      <a:pt x="1271" y="2"/>
                    </a:lnTo>
                    <a:lnTo>
                      <a:pt x="1275" y="2"/>
                    </a:lnTo>
                    <a:lnTo>
                      <a:pt x="1279" y="2"/>
                    </a:lnTo>
                    <a:lnTo>
                      <a:pt x="1283" y="4"/>
                    </a:lnTo>
                    <a:lnTo>
                      <a:pt x="1287" y="3"/>
                    </a:lnTo>
                    <a:lnTo>
                      <a:pt x="1291" y="2"/>
                    </a:lnTo>
                    <a:lnTo>
                      <a:pt x="1295" y="2"/>
                    </a:lnTo>
                    <a:lnTo>
                      <a:pt x="1299" y="2"/>
                    </a:lnTo>
                    <a:lnTo>
                      <a:pt x="1303" y="2"/>
                    </a:lnTo>
                    <a:lnTo>
                      <a:pt x="1307" y="3"/>
                    </a:lnTo>
                    <a:lnTo>
                      <a:pt x="1311" y="2"/>
                    </a:lnTo>
                    <a:lnTo>
                      <a:pt x="1314" y="2"/>
                    </a:lnTo>
                    <a:lnTo>
                      <a:pt x="1318" y="2"/>
                    </a:lnTo>
                    <a:lnTo>
                      <a:pt x="1322" y="2"/>
                    </a:lnTo>
                    <a:lnTo>
                      <a:pt x="1326" y="3"/>
                    </a:lnTo>
                    <a:lnTo>
                      <a:pt x="1330" y="2"/>
                    </a:lnTo>
                    <a:lnTo>
                      <a:pt x="1334" y="2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1"/>
                    </a:lnTo>
                    <a:lnTo>
                      <a:pt x="1350" y="2"/>
                    </a:lnTo>
                    <a:lnTo>
                      <a:pt x="1354" y="1"/>
                    </a:lnTo>
                    <a:lnTo>
                      <a:pt x="1358" y="1"/>
                    </a:lnTo>
                    <a:lnTo>
                      <a:pt x="1362" y="2"/>
                    </a:lnTo>
                    <a:lnTo>
                      <a:pt x="1366" y="2"/>
                    </a:lnTo>
                    <a:lnTo>
                      <a:pt x="1370" y="2"/>
                    </a:lnTo>
                    <a:lnTo>
                      <a:pt x="1374" y="0"/>
                    </a:lnTo>
                    <a:lnTo>
                      <a:pt x="1377" y="1"/>
                    </a:lnTo>
                    <a:lnTo>
                      <a:pt x="1381" y="2"/>
                    </a:lnTo>
                    <a:lnTo>
                      <a:pt x="1385" y="1"/>
                    </a:lnTo>
                    <a:lnTo>
                      <a:pt x="1389" y="2"/>
                    </a:lnTo>
                    <a:lnTo>
                      <a:pt x="1393" y="2"/>
                    </a:lnTo>
                    <a:lnTo>
                      <a:pt x="1397" y="1"/>
                    </a:lnTo>
                    <a:lnTo>
                      <a:pt x="1401" y="3"/>
                    </a:lnTo>
                    <a:lnTo>
                      <a:pt x="1405" y="3"/>
                    </a:lnTo>
                    <a:lnTo>
                      <a:pt x="1409" y="3"/>
                    </a:lnTo>
                    <a:lnTo>
                      <a:pt x="1413" y="2"/>
                    </a:lnTo>
                    <a:lnTo>
                      <a:pt x="1417" y="3"/>
                    </a:lnTo>
                    <a:lnTo>
                      <a:pt x="1421" y="2"/>
                    </a:lnTo>
                    <a:lnTo>
                      <a:pt x="1425" y="2"/>
                    </a:lnTo>
                    <a:lnTo>
                      <a:pt x="1429" y="2"/>
                    </a:lnTo>
                    <a:lnTo>
                      <a:pt x="1433" y="2"/>
                    </a:lnTo>
                    <a:lnTo>
                      <a:pt x="1437" y="3"/>
                    </a:lnTo>
                    <a:lnTo>
                      <a:pt x="1440" y="2"/>
                    </a:lnTo>
                    <a:lnTo>
                      <a:pt x="1444" y="2"/>
                    </a:lnTo>
                    <a:lnTo>
                      <a:pt x="1448" y="2"/>
                    </a:lnTo>
                    <a:lnTo>
                      <a:pt x="1452" y="2"/>
                    </a:lnTo>
                    <a:lnTo>
                      <a:pt x="1456" y="3"/>
                    </a:lnTo>
                    <a:lnTo>
                      <a:pt x="1460" y="2"/>
                    </a:lnTo>
                    <a:lnTo>
                      <a:pt x="1464" y="3"/>
                    </a:lnTo>
                    <a:lnTo>
                      <a:pt x="1468" y="1"/>
                    </a:lnTo>
                    <a:lnTo>
                      <a:pt x="1472" y="3"/>
                    </a:lnTo>
                    <a:lnTo>
                      <a:pt x="1476" y="2"/>
                    </a:lnTo>
                    <a:lnTo>
                      <a:pt x="1480" y="2"/>
                    </a:lnTo>
                    <a:lnTo>
                      <a:pt x="1484" y="2"/>
                    </a:lnTo>
                    <a:lnTo>
                      <a:pt x="1488" y="2"/>
                    </a:lnTo>
                    <a:lnTo>
                      <a:pt x="1492" y="2"/>
                    </a:lnTo>
                    <a:lnTo>
                      <a:pt x="1496" y="2"/>
                    </a:lnTo>
                    <a:lnTo>
                      <a:pt x="1499" y="3"/>
                    </a:lnTo>
                    <a:lnTo>
                      <a:pt x="1503" y="4"/>
                    </a:lnTo>
                    <a:lnTo>
                      <a:pt x="1507" y="1"/>
                    </a:lnTo>
                    <a:lnTo>
                      <a:pt x="1511" y="2"/>
                    </a:lnTo>
                    <a:lnTo>
                      <a:pt x="1515" y="2"/>
                    </a:lnTo>
                    <a:lnTo>
                      <a:pt x="1519" y="3"/>
                    </a:lnTo>
                    <a:lnTo>
                      <a:pt x="1523" y="2"/>
                    </a:lnTo>
                    <a:lnTo>
                      <a:pt x="1527" y="2"/>
                    </a:lnTo>
                    <a:lnTo>
                      <a:pt x="1531" y="3"/>
                    </a:lnTo>
                    <a:lnTo>
                      <a:pt x="1535" y="1"/>
                    </a:lnTo>
                    <a:lnTo>
                      <a:pt x="1539" y="3"/>
                    </a:lnTo>
                    <a:lnTo>
                      <a:pt x="1543" y="3"/>
                    </a:lnTo>
                    <a:lnTo>
                      <a:pt x="1547" y="3"/>
                    </a:lnTo>
                    <a:lnTo>
                      <a:pt x="1551" y="2"/>
                    </a:lnTo>
                    <a:lnTo>
                      <a:pt x="1555" y="3"/>
                    </a:lnTo>
                    <a:lnTo>
                      <a:pt x="1559" y="3"/>
                    </a:lnTo>
                    <a:lnTo>
                      <a:pt x="1562" y="2"/>
                    </a:lnTo>
                    <a:lnTo>
                      <a:pt x="1566" y="1"/>
                    </a:lnTo>
                    <a:lnTo>
                      <a:pt x="1570" y="3"/>
                    </a:lnTo>
                    <a:lnTo>
                      <a:pt x="1574" y="2"/>
                    </a:lnTo>
                    <a:lnTo>
                      <a:pt x="1578" y="2"/>
                    </a:lnTo>
                    <a:lnTo>
                      <a:pt x="1582" y="2"/>
                    </a:lnTo>
                    <a:lnTo>
                      <a:pt x="1586" y="2"/>
                    </a:lnTo>
                    <a:lnTo>
                      <a:pt x="1590" y="2"/>
                    </a:lnTo>
                    <a:lnTo>
                      <a:pt x="1594" y="3"/>
                    </a:lnTo>
                    <a:lnTo>
                      <a:pt x="1598" y="3"/>
                    </a:lnTo>
                    <a:lnTo>
                      <a:pt x="1602" y="2"/>
                    </a:lnTo>
                    <a:lnTo>
                      <a:pt x="1606" y="3"/>
                    </a:lnTo>
                    <a:lnTo>
                      <a:pt x="1610" y="3"/>
                    </a:lnTo>
                    <a:lnTo>
                      <a:pt x="1614" y="3"/>
                    </a:lnTo>
                    <a:lnTo>
                      <a:pt x="1618" y="2"/>
                    </a:lnTo>
                    <a:lnTo>
                      <a:pt x="1622" y="3"/>
                    </a:lnTo>
                    <a:lnTo>
                      <a:pt x="1625" y="2"/>
                    </a:lnTo>
                    <a:lnTo>
                      <a:pt x="1629" y="3"/>
                    </a:lnTo>
                    <a:lnTo>
                      <a:pt x="1633" y="2"/>
                    </a:lnTo>
                    <a:lnTo>
                      <a:pt x="1637" y="2"/>
                    </a:lnTo>
                    <a:lnTo>
                      <a:pt x="1641" y="3"/>
                    </a:lnTo>
                    <a:lnTo>
                      <a:pt x="1645" y="2"/>
                    </a:lnTo>
                    <a:lnTo>
                      <a:pt x="1649" y="3"/>
                    </a:lnTo>
                    <a:lnTo>
                      <a:pt x="1653" y="3"/>
                    </a:lnTo>
                    <a:lnTo>
                      <a:pt x="1657" y="3"/>
                    </a:lnTo>
                    <a:lnTo>
                      <a:pt x="1661" y="2"/>
                    </a:lnTo>
                    <a:lnTo>
                      <a:pt x="1665" y="3"/>
                    </a:lnTo>
                    <a:lnTo>
                      <a:pt x="1669" y="2"/>
                    </a:lnTo>
                    <a:lnTo>
                      <a:pt x="1673" y="3"/>
                    </a:lnTo>
                    <a:lnTo>
                      <a:pt x="1677" y="3"/>
                    </a:lnTo>
                    <a:lnTo>
                      <a:pt x="1681" y="3"/>
                    </a:lnTo>
                    <a:lnTo>
                      <a:pt x="1685" y="2"/>
                    </a:lnTo>
                    <a:lnTo>
                      <a:pt x="1688" y="2"/>
                    </a:lnTo>
                    <a:lnTo>
                      <a:pt x="1692" y="2"/>
                    </a:lnTo>
                    <a:lnTo>
                      <a:pt x="1696" y="2"/>
                    </a:lnTo>
                    <a:lnTo>
                      <a:pt x="1700" y="2"/>
                    </a:lnTo>
                    <a:lnTo>
                      <a:pt x="1704" y="2"/>
                    </a:lnTo>
                    <a:lnTo>
                      <a:pt x="1708" y="3"/>
                    </a:lnTo>
                    <a:lnTo>
                      <a:pt x="1712" y="3"/>
                    </a:lnTo>
                    <a:lnTo>
                      <a:pt x="1716" y="3"/>
                    </a:lnTo>
                    <a:lnTo>
                      <a:pt x="1720" y="3"/>
                    </a:lnTo>
                    <a:lnTo>
                      <a:pt x="1724" y="2"/>
                    </a:lnTo>
                    <a:lnTo>
                      <a:pt x="1728" y="2"/>
                    </a:lnTo>
                    <a:lnTo>
                      <a:pt x="1732" y="3"/>
                    </a:lnTo>
                    <a:lnTo>
                      <a:pt x="1736" y="2"/>
                    </a:lnTo>
                    <a:lnTo>
                      <a:pt x="1740" y="2"/>
                    </a:lnTo>
                    <a:lnTo>
                      <a:pt x="1744" y="1"/>
                    </a:lnTo>
                    <a:lnTo>
                      <a:pt x="1748" y="2"/>
                    </a:lnTo>
                    <a:lnTo>
                      <a:pt x="1751" y="3"/>
                    </a:lnTo>
                    <a:lnTo>
                      <a:pt x="1755" y="4"/>
                    </a:lnTo>
                    <a:lnTo>
                      <a:pt x="1759" y="3"/>
                    </a:lnTo>
                    <a:lnTo>
                      <a:pt x="1763" y="2"/>
                    </a:lnTo>
                    <a:lnTo>
                      <a:pt x="1767" y="3"/>
                    </a:lnTo>
                    <a:lnTo>
                      <a:pt x="1771" y="2"/>
                    </a:lnTo>
                    <a:lnTo>
                      <a:pt x="1775" y="2"/>
                    </a:lnTo>
                    <a:lnTo>
                      <a:pt x="1779" y="2"/>
                    </a:lnTo>
                    <a:lnTo>
                      <a:pt x="1783" y="3"/>
                    </a:lnTo>
                    <a:lnTo>
                      <a:pt x="1787" y="3"/>
                    </a:lnTo>
                    <a:lnTo>
                      <a:pt x="1791" y="3"/>
                    </a:lnTo>
                    <a:lnTo>
                      <a:pt x="1795" y="3"/>
                    </a:lnTo>
                    <a:lnTo>
                      <a:pt x="1799" y="3"/>
                    </a:lnTo>
                    <a:lnTo>
                      <a:pt x="1803" y="2"/>
                    </a:lnTo>
                    <a:lnTo>
                      <a:pt x="1807" y="4"/>
                    </a:lnTo>
                    <a:lnTo>
                      <a:pt x="1811" y="3"/>
                    </a:lnTo>
                    <a:lnTo>
                      <a:pt x="1814" y="3"/>
                    </a:lnTo>
                    <a:lnTo>
                      <a:pt x="1818" y="3"/>
                    </a:lnTo>
                    <a:lnTo>
                      <a:pt x="1822" y="3"/>
                    </a:lnTo>
                    <a:lnTo>
                      <a:pt x="1826" y="3"/>
                    </a:lnTo>
                    <a:lnTo>
                      <a:pt x="1830" y="3"/>
                    </a:lnTo>
                    <a:lnTo>
                      <a:pt x="1834" y="3"/>
                    </a:lnTo>
                    <a:lnTo>
                      <a:pt x="1838" y="4"/>
                    </a:lnTo>
                    <a:lnTo>
                      <a:pt x="1842" y="3"/>
                    </a:lnTo>
                    <a:lnTo>
                      <a:pt x="1846" y="2"/>
                    </a:lnTo>
                    <a:lnTo>
                      <a:pt x="1850" y="4"/>
                    </a:lnTo>
                    <a:lnTo>
                      <a:pt x="1854" y="3"/>
                    </a:lnTo>
                    <a:lnTo>
                      <a:pt x="1858" y="3"/>
                    </a:lnTo>
                    <a:lnTo>
                      <a:pt x="1862" y="2"/>
                    </a:lnTo>
                    <a:lnTo>
                      <a:pt x="1866" y="5"/>
                    </a:lnTo>
                    <a:lnTo>
                      <a:pt x="1870" y="4"/>
                    </a:lnTo>
                    <a:lnTo>
                      <a:pt x="1874" y="2"/>
                    </a:lnTo>
                    <a:lnTo>
                      <a:pt x="1877" y="3"/>
                    </a:lnTo>
                    <a:lnTo>
                      <a:pt x="1881" y="4"/>
                    </a:lnTo>
                    <a:lnTo>
                      <a:pt x="1885" y="3"/>
                    </a:lnTo>
                    <a:lnTo>
                      <a:pt x="1889" y="3"/>
                    </a:lnTo>
                    <a:lnTo>
                      <a:pt x="1893" y="3"/>
                    </a:lnTo>
                    <a:lnTo>
                      <a:pt x="1897" y="3"/>
                    </a:lnTo>
                    <a:lnTo>
                      <a:pt x="1901" y="3"/>
                    </a:lnTo>
                    <a:lnTo>
                      <a:pt x="1905" y="4"/>
                    </a:lnTo>
                    <a:lnTo>
                      <a:pt x="1909" y="3"/>
                    </a:lnTo>
                    <a:lnTo>
                      <a:pt x="1913" y="3"/>
                    </a:lnTo>
                    <a:lnTo>
                      <a:pt x="1917" y="3"/>
                    </a:lnTo>
                    <a:lnTo>
                      <a:pt x="1921" y="3"/>
                    </a:lnTo>
                    <a:lnTo>
                      <a:pt x="1925" y="3"/>
                    </a:lnTo>
                    <a:lnTo>
                      <a:pt x="1929" y="2"/>
                    </a:lnTo>
                    <a:lnTo>
                      <a:pt x="1933" y="3"/>
                    </a:lnTo>
                    <a:lnTo>
                      <a:pt x="1937" y="3"/>
                    </a:lnTo>
                    <a:lnTo>
                      <a:pt x="1940" y="4"/>
                    </a:lnTo>
                    <a:lnTo>
                      <a:pt x="1944" y="4"/>
                    </a:lnTo>
                    <a:lnTo>
                      <a:pt x="1948" y="3"/>
                    </a:lnTo>
                    <a:lnTo>
                      <a:pt x="1952" y="3"/>
                    </a:lnTo>
                    <a:lnTo>
                      <a:pt x="1956" y="3"/>
                    </a:lnTo>
                    <a:lnTo>
                      <a:pt x="1960" y="4"/>
                    </a:lnTo>
                    <a:lnTo>
                      <a:pt x="1964" y="4"/>
                    </a:lnTo>
                    <a:lnTo>
                      <a:pt x="1968" y="3"/>
                    </a:lnTo>
                    <a:lnTo>
                      <a:pt x="1972" y="3"/>
                    </a:lnTo>
                    <a:lnTo>
                      <a:pt x="1976" y="3"/>
                    </a:lnTo>
                    <a:lnTo>
                      <a:pt x="1980" y="3"/>
                    </a:lnTo>
                    <a:lnTo>
                      <a:pt x="1984" y="3"/>
                    </a:lnTo>
                    <a:lnTo>
                      <a:pt x="1988" y="3"/>
                    </a:lnTo>
                    <a:lnTo>
                      <a:pt x="1992" y="4"/>
                    </a:lnTo>
                    <a:lnTo>
                      <a:pt x="1996" y="3"/>
                    </a:lnTo>
                    <a:lnTo>
                      <a:pt x="1999" y="3"/>
                    </a:lnTo>
                    <a:lnTo>
                      <a:pt x="2003" y="4"/>
                    </a:lnTo>
                    <a:lnTo>
                      <a:pt x="2007" y="3"/>
                    </a:lnTo>
                    <a:lnTo>
                      <a:pt x="2011" y="2"/>
                    </a:lnTo>
                    <a:lnTo>
                      <a:pt x="2015" y="3"/>
                    </a:lnTo>
                    <a:lnTo>
                      <a:pt x="2019" y="3"/>
                    </a:lnTo>
                    <a:lnTo>
                      <a:pt x="2023" y="4"/>
                    </a:lnTo>
                    <a:lnTo>
                      <a:pt x="2027" y="3"/>
                    </a:lnTo>
                    <a:lnTo>
                      <a:pt x="2031" y="3"/>
                    </a:lnTo>
                    <a:lnTo>
                      <a:pt x="2035" y="3"/>
                    </a:lnTo>
                    <a:lnTo>
                      <a:pt x="2039" y="3"/>
                    </a:lnTo>
                    <a:lnTo>
                      <a:pt x="2043" y="3"/>
                    </a:lnTo>
                    <a:lnTo>
                      <a:pt x="2047" y="4"/>
                    </a:lnTo>
                    <a:lnTo>
                      <a:pt x="2051" y="4"/>
                    </a:lnTo>
                    <a:lnTo>
                      <a:pt x="2055" y="3"/>
                    </a:lnTo>
                    <a:lnTo>
                      <a:pt x="2059" y="3"/>
                    </a:lnTo>
                    <a:lnTo>
                      <a:pt x="2062" y="3"/>
                    </a:lnTo>
                    <a:lnTo>
                      <a:pt x="2066" y="3"/>
                    </a:lnTo>
                    <a:lnTo>
                      <a:pt x="2070" y="4"/>
                    </a:lnTo>
                    <a:lnTo>
                      <a:pt x="2074" y="3"/>
                    </a:lnTo>
                    <a:lnTo>
                      <a:pt x="2078" y="4"/>
                    </a:lnTo>
                    <a:lnTo>
                      <a:pt x="2082" y="4"/>
                    </a:lnTo>
                    <a:lnTo>
                      <a:pt x="2086" y="3"/>
                    </a:lnTo>
                    <a:lnTo>
                      <a:pt x="2090" y="4"/>
                    </a:lnTo>
                    <a:lnTo>
                      <a:pt x="2094" y="3"/>
                    </a:lnTo>
                    <a:lnTo>
                      <a:pt x="2098" y="5"/>
                    </a:lnTo>
                    <a:lnTo>
                      <a:pt x="2102" y="4"/>
                    </a:lnTo>
                    <a:lnTo>
                      <a:pt x="2106" y="5"/>
                    </a:lnTo>
                    <a:lnTo>
                      <a:pt x="2110" y="3"/>
                    </a:lnTo>
                    <a:lnTo>
                      <a:pt x="2114" y="4"/>
                    </a:lnTo>
                    <a:lnTo>
                      <a:pt x="2118" y="4"/>
                    </a:lnTo>
                    <a:lnTo>
                      <a:pt x="2122" y="4"/>
                    </a:lnTo>
                    <a:lnTo>
                      <a:pt x="2125" y="4"/>
                    </a:lnTo>
                    <a:lnTo>
                      <a:pt x="2129" y="3"/>
                    </a:lnTo>
                    <a:lnTo>
                      <a:pt x="2133" y="3"/>
                    </a:lnTo>
                    <a:lnTo>
                      <a:pt x="2137" y="4"/>
                    </a:lnTo>
                    <a:lnTo>
                      <a:pt x="2141" y="3"/>
                    </a:lnTo>
                    <a:lnTo>
                      <a:pt x="2145" y="4"/>
                    </a:lnTo>
                    <a:lnTo>
                      <a:pt x="2149" y="4"/>
                    </a:lnTo>
                    <a:lnTo>
                      <a:pt x="2153" y="4"/>
                    </a:lnTo>
                    <a:lnTo>
                      <a:pt x="2157" y="4"/>
                    </a:lnTo>
                    <a:lnTo>
                      <a:pt x="2161" y="4"/>
                    </a:lnTo>
                    <a:lnTo>
                      <a:pt x="2165" y="5"/>
                    </a:lnTo>
                    <a:lnTo>
                      <a:pt x="2169" y="3"/>
                    </a:lnTo>
                    <a:lnTo>
                      <a:pt x="2173" y="3"/>
                    </a:lnTo>
                    <a:lnTo>
                      <a:pt x="2177" y="4"/>
                    </a:lnTo>
                    <a:lnTo>
                      <a:pt x="2181" y="4"/>
                    </a:lnTo>
                    <a:lnTo>
                      <a:pt x="2185" y="3"/>
                    </a:lnTo>
                    <a:lnTo>
                      <a:pt x="2188" y="5"/>
                    </a:lnTo>
                    <a:lnTo>
                      <a:pt x="2192" y="3"/>
                    </a:lnTo>
                    <a:lnTo>
                      <a:pt x="2196" y="3"/>
                    </a:lnTo>
                    <a:lnTo>
                      <a:pt x="2200" y="3"/>
                    </a:lnTo>
                    <a:lnTo>
                      <a:pt x="2204" y="3"/>
                    </a:lnTo>
                    <a:lnTo>
                      <a:pt x="2208" y="3"/>
                    </a:lnTo>
                    <a:lnTo>
                      <a:pt x="2212" y="4"/>
                    </a:lnTo>
                    <a:lnTo>
                      <a:pt x="2216" y="3"/>
                    </a:lnTo>
                    <a:lnTo>
                      <a:pt x="2220" y="4"/>
                    </a:lnTo>
                    <a:lnTo>
                      <a:pt x="2224" y="4"/>
                    </a:lnTo>
                    <a:lnTo>
                      <a:pt x="2228" y="3"/>
                    </a:lnTo>
                    <a:lnTo>
                      <a:pt x="2232" y="3"/>
                    </a:lnTo>
                    <a:lnTo>
                      <a:pt x="2236" y="4"/>
                    </a:lnTo>
                    <a:lnTo>
                      <a:pt x="2240" y="3"/>
                    </a:lnTo>
                    <a:lnTo>
                      <a:pt x="2244" y="4"/>
                    </a:lnTo>
                    <a:lnTo>
                      <a:pt x="2248" y="3"/>
                    </a:lnTo>
                    <a:lnTo>
                      <a:pt x="2251" y="4"/>
                    </a:lnTo>
                    <a:lnTo>
                      <a:pt x="2255" y="4"/>
                    </a:lnTo>
                    <a:lnTo>
                      <a:pt x="2259" y="3"/>
                    </a:lnTo>
                    <a:lnTo>
                      <a:pt x="2263" y="3"/>
                    </a:lnTo>
                    <a:lnTo>
                      <a:pt x="2267" y="4"/>
                    </a:lnTo>
                    <a:lnTo>
                      <a:pt x="2271" y="3"/>
                    </a:lnTo>
                    <a:lnTo>
                      <a:pt x="2275" y="3"/>
                    </a:lnTo>
                    <a:lnTo>
                      <a:pt x="2279" y="4"/>
                    </a:lnTo>
                    <a:lnTo>
                      <a:pt x="2283" y="4"/>
                    </a:lnTo>
                    <a:lnTo>
                      <a:pt x="2287" y="3"/>
                    </a:lnTo>
                    <a:lnTo>
                      <a:pt x="2291" y="4"/>
                    </a:lnTo>
                    <a:lnTo>
                      <a:pt x="2295" y="3"/>
                    </a:lnTo>
                    <a:lnTo>
                      <a:pt x="2299" y="3"/>
                    </a:lnTo>
                    <a:lnTo>
                      <a:pt x="2303" y="3"/>
                    </a:lnTo>
                    <a:lnTo>
                      <a:pt x="2307" y="4"/>
                    </a:lnTo>
                    <a:lnTo>
                      <a:pt x="2311" y="4"/>
                    </a:lnTo>
                    <a:lnTo>
                      <a:pt x="2314" y="5"/>
                    </a:lnTo>
                    <a:lnTo>
                      <a:pt x="2318" y="3"/>
                    </a:lnTo>
                    <a:lnTo>
                      <a:pt x="2322" y="5"/>
                    </a:lnTo>
                    <a:lnTo>
                      <a:pt x="2326" y="3"/>
                    </a:lnTo>
                    <a:lnTo>
                      <a:pt x="2330" y="4"/>
                    </a:lnTo>
                    <a:lnTo>
                      <a:pt x="2334" y="4"/>
                    </a:lnTo>
                    <a:lnTo>
                      <a:pt x="2338" y="3"/>
                    </a:lnTo>
                    <a:lnTo>
                      <a:pt x="2342" y="5"/>
                    </a:lnTo>
                    <a:lnTo>
                      <a:pt x="2346" y="4"/>
                    </a:lnTo>
                    <a:lnTo>
                      <a:pt x="2350" y="5"/>
                    </a:lnTo>
                    <a:lnTo>
                      <a:pt x="2354" y="5"/>
                    </a:lnTo>
                    <a:lnTo>
                      <a:pt x="2358" y="4"/>
                    </a:lnTo>
                    <a:lnTo>
                      <a:pt x="2362" y="5"/>
                    </a:lnTo>
                    <a:lnTo>
                      <a:pt x="2366" y="5"/>
                    </a:lnTo>
                    <a:lnTo>
                      <a:pt x="2370" y="5"/>
                    </a:lnTo>
                    <a:lnTo>
                      <a:pt x="2374" y="3"/>
                    </a:lnTo>
                    <a:lnTo>
                      <a:pt x="2377" y="3"/>
                    </a:lnTo>
                    <a:lnTo>
                      <a:pt x="2381" y="4"/>
                    </a:lnTo>
                    <a:lnTo>
                      <a:pt x="2385" y="3"/>
                    </a:lnTo>
                    <a:lnTo>
                      <a:pt x="2389" y="4"/>
                    </a:lnTo>
                    <a:lnTo>
                      <a:pt x="2393" y="4"/>
                    </a:lnTo>
                    <a:lnTo>
                      <a:pt x="2397" y="4"/>
                    </a:lnTo>
                    <a:lnTo>
                      <a:pt x="2401" y="4"/>
                    </a:lnTo>
                    <a:lnTo>
                      <a:pt x="2405" y="4"/>
                    </a:lnTo>
                    <a:lnTo>
                      <a:pt x="2409" y="4"/>
                    </a:lnTo>
                    <a:lnTo>
                      <a:pt x="2413" y="3"/>
                    </a:lnTo>
                    <a:lnTo>
                      <a:pt x="2417" y="5"/>
                    </a:lnTo>
                    <a:lnTo>
                      <a:pt x="2421" y="3"/>
                    </a:lnTo>
                    <a:lnTo>
                      <a:pt x="2425" y="3"/>
                    </a:lnTo>
                    <a:lnTo>
                      <a:pt x="2429" y="5"/>
                    </a:lnTo>
                    <a:lnTo>
                      <a:pt x="2433" y="3"/>
                    </a:lnTo>
                    <a:lnTo>
                      <a:pt x="2437" y="4"/>
                    </a:lnTo>
                    <a:lnTo>
                      <a:pt x="2440" y="3"/>
                    </a:lnTo>
                    <a:lnTo>
                      <a:pt x="2444" y="4"/>
                    </a:lnTo>
                    <a:lnTo>
                      <a:pt x="2448" y="5"/>
                    </a:lnTo>
                    <a:lnTo>
                      <a:pt x="2452" y="3"/>
                    </a:lnTo>
                    <a:lnTo>
                      <a:pt x="2456" y="5"/>
                    </a:lnTo>
                    <a:lnTo>
                      <a:pt x="2460" y="4"/>
                    </a:lnTo>
                    <a:lnTo>
                      <a:pt x="2464" y="4"/>
                    </a:lnTo>
                    <a:lnTo>
                      <a:pt x="2468" y="3"/>
                    </a:lnTo>
                    <a:lnTo>
                      <a:pt x="2472" y="5"/>
                    </a:lnTo>
                    <a:lnTo>
                      <a:pt x="2476" y="5"/>
                    </a:lnTo>
                    <a:lnTo>
                      <a:pt x="2480" y="5"/>
                    </a:lnTo>
                    <a:lnTo>
                      <a:pt x="2484" y="3"/>
                    </a:lnTo>
                    <a:lnTo>
                      <a:pt x="2488" y="5"/>
                    </a:lnTo>
                    <a:lnTo>
                      <a:pt x="2492" y="3"/>
                    </a:lnTo>
                    <a:lnTo>
                      <a:pt x="2496" y="4"/>
                    </a:lnTo>
                    <a:lnTo>
                      <a:pt x="2499" y="4"/>
                    </a:lnTo>
                    <a:lnTo>
                      <a:pt x="2503" y="4"/>
                    </a:lnTo>
                    <a:lnTo>
                      <a:pt x="2507" y="3"/>
                    </a:lnTo>
                    <a:lnTo>
                      <a:pt x="2511" y="4"/>
                    </a:lnTo>
                    <a:lnTo>
                      <a:pt x="2515" y="4"/>
                    </a:lnTo>
                    <a:lnTo>
                      <a:pt x="2519" y="3"/>
                    </a:lnTo>
                    <a:lnTo>
                      <a:pt x="2523" y="3"/>
                    </a:lnTo>
                    <a:lnTo>
                      <a:pt x="2527" y="4"/>
                    </a:lnTo>
                    <a:lnTo>
                      <a:pt x="2531" y="3"/>
                    </a:lnTo>
                    <a:lnTo>
                      <a:pt x="2535" y="3"/>
                    </a:lnTo>
                    <a:lnTo>
                      <a:pt x="2539" y="3"/>
                    </a:lnTo>
                    <a:lnTo>
                      <a:pt x="2543" y="4"/>
                    </a:lnTo>
                    <a:lnTo>
                      <a:pt x="2547" y="3"/>
                    </a:lnTo>
                    <a:lnTo>
                      <a:pt x="2551" y="3"/>
                    </a:lnTo>
                    <a:lnTo>
                      <a:pt x="2555" y="2"/>
                    </a:lnTo>
                    <a:lnTo>
                      <a:pt x="2559" y="3"/>
                    </a:lnTo>
                    <a:lnTo>
                      <a:pt x="2562" y="3"/>
                    </a:lnTo>
                    <a:lnTo>
                      <a:pt x="2566" y="4"/>
                    </a:lnTo>
                    <a:lnTo>
                      <a:pt x="2570" y="4"/>
                    </a:lnTo>
                    <a:lnTo>
                      <a:pt x="2574" y="3"/>
                    </a:lnTo>
                    <a:lnTo>
                      <a:pt x="2578" y="3"/>
                    </a:lnTo>
                    <a:lnTo>
                      <a:pt x="2582" y="4"/>
                    </a:lnTo>
                    <a:lnTo>
                      <a:pt x="2586" y="3"/>
                    </a:lnTo>
                    <a:lnTo>
                      <a:pt x="2590" y="4"/>
                    </a:lnTo>
                    <a:lnTo>
                      <a:pt x="2594" y="3"/>
                    </a:lnTo>
                    <a:lnTo>
                      <a:pt x="2598" y="4"/>
                    </a:lnTo>
                    <a:lnTo>
                      <a:pt x="2602" y="4"/>
                    </a:lnTo>
                    <a:lnTo>
                      <a:pt x="2606" y="3"/>
                    </a:lnTo>
                    <a:lnTo>
                      <a:pt x="2610" y="3"/>
                    </a:lnTo>
                    <a:lnTo>
                      <a:pt x="2614" y="4"/>
                    </a:lnTo>
                    <a:lnTo>
                      <a:pt x="2618" y="4"/>
                    </a:lnTo>
                    <a:lnTo>
                      <a:pt x="2622" y="3"/>
                    </a:lnTo>
                    <a:lnTo>
                      <a:pt x="2625" y="4"/>
                    </a:lnTo>
                    <a:lnTo>
                      <a:pt x="2629" y="3"/>
                    </a:lnTo>
                    <a:lnTo>
                      <a:pt x="2633" y="3"/>
                    </a:lnTo>
                    <a:lnTo>
                      <a:pt x="2637" y="3"/>
                    </a:lnTo>
                    <a:lnTo>
                      <a:pt x="2641" y="4"/>
                    </a:lnTo>
                    <a:lnTo>
                      <a:pt x="2645" y="4"/>
                    </a:lnTo>
                    <a:lnTo>
                      <a:pt x="2649" y="2"/>
                    </a:lnTo>
                    <a:lnTo>
                      <a:pt x="2653" y="4"/>
                    </a:lnTo>
                    <a:lnTo>
                      <a:pt x="2657" y="3"/>
                    </a:lnTo>
                    <a:lnTo>
                      <a:pt x="2661" y="3"/>
                    </a:lnTo>
                    <a:lnTo>
                      <a:pt x="2665" y="3"/>
                    </a:lnTo>
                    <a:lnTo>
                      <a:pt x="2669" y="2"/>
                    </a:lnTo>
                    <a:lnTo>
                      <a:pt x="2673" y="3"/>
                    </a:lnTo>
                    <a:lnTo>
                      <a:pt x="2677" y="4"/>
                    </a:lnTo>
                    <a:lnTo>
                      <a:pt x="2681" y="3"/>
                    </a:lnTo>
                    <a:lnTo>
                      <a:pt x="2685" y="3"/>
                    </a:lnTo>
                    <a:lnTo>
                      <a:pt x="2688" y="3"/>
                    </a:lnTo>
                    <a:lnTo>
                      <a:pt x="2692" y="3"/>
                    </a:lnTo>
                    <a:lnTo>
                      <a:pt x="2696" y="2"/>
                    </a:lnTo>
                    <a:lnTo>
                      <a:pt x="2700" y="2"/>
                    </a:lnTo>
                    <a:lnTo>
                      <a:pt x="2704" y="2"/>
                    </a:lnTo>
                    <a:lnTo>
                      <a:pt x="2708" y="3"/>
                    </a:lnTo>
                    <a:lnTo>
                      <a:pt x="2712" y="3"/>
                    </a:lnTo>
                    <a:lnTo>
                      <a:pt x="2716" y="3"/>
                    </a:lnTo>
                    <a:lnTo>
                      <a:pt x="2720" y="2"/>
                    </a:lnTo>
                    <a:lnTo>
                      <a:pt x="2724" y="3"/>
                    </a:lnTo>
                    <a:lnTo>
                      <a:pt x="2728" y="3"/>
                    </a:lnTo>
                    <a:lnTo>
                      <a:pt x="2732" y="3"/>
                    </a:lnTo>
                    <a:lnTo>
                      <a:pt x="2736" y="2"/>
                    </a:lnTo>
                    <a:lnTo>
                      <a:pt x="2740" y="2"/>
                    </a:lnTo>
                    <a:lnTo>
                      <a:pt x="2744" y="4"/>
                    </a:lnTo>
                    <a:lnTo>
                      <a:pt x="2748" y="3"/>
                    </a:lnTo>
                    <a:lnTo>
                      <a:pt x="2751" y="2"/>
                    </a:lnTo>
                    <a:lnTo>
                      <a:pt x="2755" y="3"/>
                    </a:lnTo>
                    <a:lnTo>
                      <a:pt x="2759" y="4"/>
                    </a:lnTo>
                    <a:lnTo>
                      <a:pt x="2763" y="2"/>
                    </a:lnTo>
                    <a:lnTo>
                      <a:pt x="2767" y="3"/>
                    </a:lnTo>
                    <a:lnTo>
                      <a:pt x="2771" y="2"/>
                    </a:lnTo>
                    <a:lnTo>
                      <a:pt x="2775" y="3"/>
                    </a:lnTo>
                    <a:lnTo>
                      <a:pt x="2779" y="2"/>
                    </a:lnTo>
                    <a:lnTo>
                      <a:pt x="2783" y="4"/>
                    </a:lnTo>
                    <a:lnTo>
                      <a:pt x="2787" y="3"/>
                    </a:lnTo>
                    <a:lnTo>
                      <a:pt x="2791" y="3"/>
                    </a:lnTo>
                    <a:lnTo>
                      <a:pt x="2795" y="5"/>
                    </a:lnTo>
                    <a:lnTo>
                      <a:pt x="2799" y="3"/>
                    </a:lnTo>
                    <a:lnTo>
                      <a:pt x="2803" y="3"/>
                    </a:lnTo>
                    <a:lnTo>
                      <a:pt x="2807" y="3"/>
                    </a:lnTo>
                    <a:lnTo>
                      <a:pt x="2811" y="2"/>
                    </a:lnTo>
                    <a:lnTo>
                      <a:pt x="2814" y="2"/>
                    </a:lnTo>
                    <a:lnTo>
                      <a:pt x="2818" y="2"/>
                    </a:lnTo>
                    <a:lnTo>
                      <a:pt x="2822" y="3"/>
                    </a:lnTo>
                    <a:lnTo>
                      <a:pt x="2826" y="2"/>
                    </a:lnTo>
                    <a:lnTo>
                      <a:pt x="2830" y="4"/>
                    </a:lnTo>
                    <a:lnTo>
                      <a:pt x="2834" y="2"/>
                    </a:lnTo>
                    <a:lnTo>
                      <a:pt x="2838" y="3"/>
                    </a:lnTo>
                    <a:lnTo>
                      <a:pt x="2842" y="3"/>
                    </a:lnTo>
                    <a:lnTo>
                      <a:pt x="2846" y="3"/>
                    </a:lnTo>
                    <a:lnTo>
                      <a:pt x="2850" y="3"/>
                    </a:lnTo>
                    <a:lnTo>
                      <a:pt x="2854" y="3"/>
                    </a:lnTo>
                    <a:lnTo>
                      <a:pt x="2858" y="3"/>
                    </a:lnTo>
                    <a:lnTo>
                      <a:pt x="2862" y="3"/>
                    </a:lnTo>
                    <a:lnTo>
                      <a:pt x="2866" y="3"/>
                    </a:lnTo>
                    <a:lnTo>
                      <a:pt x="2870" y="3"/>
                    </a:lnTo>
                    <a:lnTo>
                      <a:pt x="2874" y="3"/>
                    </a:lnTo>
                    <a:lnTo>
                      <a:pt x="2877" y="3"/>
                    </a:lnTo>
                    <a:lnTo>
                      <a:pt x="2881" y="2"/>
                    </a:lnTo>
                    <a:lnTo>
                      <a:pt x="2885" y="2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2"/>
                    </a:lnTo>
                    <a:lnTo>
                      <a:pt x="2901" y="4"/>
                    </a:lnTo>
                    <a:lnTo>
                      <a:pt x="2905" y="2"/>
                    </a:lnTo>
                    <a:lnTo>
                      <a:pt x="2909" y="3"/>
                    </a:lnTo>
                    <a:lnTo>
                      <a:pt x="2913" y="2"/>
                    </a:lnTo>
                    <a:lnTo>
                      <a:pt x="2917" y="3"/>
                    </a:lnTo>
                    <a:lnTo>
                      <a:pt x="2921" y="3"/>
                    </a:lnTo>
                    <a:lnTo>
                      <a:pt x="2925" y="4"/>
                    </a:lnTo>
                    <a:lnTo>
                      <a:pt x="2929" y="3"/>
                    </a:lnTo>
                    <a:lnTo>
                      <a:pt x="2933" y="3"/>
                    </a:lnTo>
                    <a:lnTo>
                      <a:pt x="2937" y="2"/>
                    </a:lnTo>
                    <a:lnTo>
                      <a:pt x="2940" y="3"/>
                    </a:lnTo>
                    <a:lnTo>
                      <a:pt x="2944" y="3"/>
                    </a:lnTo>
                    <a:lnTo>
                      <a:pt x="2948" y="2"/>
                    </a:lnTo>
                    <a:lnTo>
                      <a:pt x="2952" y="2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3"/>
                    </a:lnTo>
                    <a:lnTo>
                      <a:pt x="2968" y="3"/>
                    </a:lnTo>
                    <a:lnTo>
                      <a:pt x="2972" y="3"/>
                    </a:lnTo>
                    <a:lnTo>
                      <a:pt x="2976" y="2"/>
                    </a:lnTo>
                    <a:lnTo>
                      <a:pt x="2980" y="3"/>
                    </a:lnTo>
                    <a:lnTo>
                      <a:pt x="2984" y="3"/>
                    </a:lnTo>
                    <a:lnTo>
                      <a:pt x="2988" y="4"/>
                    </a:lnTo>
                    <a:lnTo>
                      <a:pt x="2992" y="3"/>
                    </a:lnTo>
                    <a:lnTo>
                      <a:pt x="2996" y="3"/>
                    </a:lnTo>
                    <a:lnTo>
                      <a:pt x="2999" y="2"/>
                    </a:lnTo>
                    <a:lnTo>
                      <a:pt x="3003" y="2"/>
                    </a:lnTo>
                    <a:lnTo>
                      <a:pt x="3007" y="1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2"/>
                    </a:lnTo>
                    <a:lnTo>
                      <a:pt x="3027" y="3"/>
                    </a:lnTo>
                    <a:lnTo>
                      <a:pt x="3031" y="3"/>
                    </a:lnTo>
                    <a:lnTo>
                      <a:pt x="3035" y="2"/>
                    </a:lnTo>
                    <a:lnTo>
                      <a:pt x="3039" y="2"/>
                    </a:lnTo>
                    <a:lnTo>
                      <a:pt x="3043" y="3"/>
                    </a:lnTo>
                    <a:lnTo>
                      <a:pt x="3047" y="3"/>
                    </a:lnTo>
                    <a:lnTo>
                      <a:pt x="3051" y="3"/>
                    </a:lnTo>
                    <a:lnTo>
                      <a:pt x="3055" y="2"/>
                    </a:lnTo>
                    <a:lnTo>
                      <a:pt x="3059" y="1"/>
                    </a:lnTo>
                    <a:lnTo>
                      <a:pt x="3062" y="3"/>
                    </a:lnTo>
                    <a:lnTo>
                      <a:pt x="3066" y="2"/>
                    </a:lnTo>
                    <a:lnTo>
                      <a:pt x="3070" y="2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3"/>
                    </a:lnTo>
                    <a:lnTo>
                      <a:pt x="3086" y="3"/>
                    </a:lnTo>
                    <a:lnTo>
                      <a:pt x="3090" y="2"/>
                    </a:lnTo>
                    <a:lnTo>
                      <a:pt x="3094" y="2"/>
                    </a:lnTo>
                    <a:lnTo>
                      <a:pt x="3098" y="3"/>
                    </a:lnTo>
                    <a:lnTo>
                      <a:pt x="3102" y="2"/>
                    </a:lnTo>
                    <a:lnTo>
                      <a:pt x="3106" y="3"/>
                    </a:lnTo>
                    <a:lnTo>
                      <a:pt x="3110" y="2"/>
                    </a:lnTo>
                    <a:lnTo>
                      <a:pt x="3114" y="3"/>
                    </a:lnTo>
                    <a:lnTo>
                      <a:pt x="3118" y="2"/>
                    </a:lnTo>
                    <a:lnTo>
                      <a:pt x="3122" y="3"/>
                    </a:lnTo>
                    <a:lnTo>
                      <a:pt x="3125" y="2"/>
                    </a:lnTo>
                    <a:lnTo>
                      <a:pt x="3129" y="3"/>
                    </a:lnTo>
                    <a:lnTo>
                      <a:pt x="3133" y="2"/>
                    </a:lnTo>
                    <a:lnTo>
                      <a:pt x="3137" y="3"/>
                    </a:lnTo>
                    <a:lnTo>
                      <a:pt x="3141" y="3"/>
                    </a:lnTo>
                    <a:lnTo>
                      <a:pt x="3145" y="2"/>
                    </a:lnTo>
                    <a:lnTo>
                      <a:pt x="3149" y="3"/>
                    </a:lnTo>
                    <a:lnTo>
                      <a:pt x="3153" y="3"/>
                    </a:lnTo>
                    <a:lnTo>
                      <a:pt x="3157" y="3"/>
                    </a:lnTo>
                    <a:lnTo>
                      <a:pt x="3161" y="2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3"/>
                    </a:lnTo>
                    <a:lnTo>
                      <a:pt x="3177" y="2"/>
                    </a:lnTo>
                    <a:lnTo>
                      <a:pt x="3181" y="2"/>
                    </a:lnTo>
                    <a:lnTo>
                      <a:pt x="3185" y="3"/>
                    </a:lnTo>
                    <a:lnTo>
                      <a:pt x="3188" y="2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3"/>
                    </a:lnTo>
                    <a:lnTo>
                      <a:pt x="3204" y="4"/>
                    </a:lnTo>
                    <a:lnTo>
                      <a:pt x="3208" y="2"/>
                    </a:lnTo>
                    <a:lnTo>
                      <a:pt x="3212" y="3"/>
                    </a:lnTo>
                    <a:lnTo>
                      <a:pt x="3216" y="3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3"/>
                    </a:lnTo>
                    <a:lnTo>
                      <a:pt x="3232" y="2"/>
                    </a:lnTo>
                    <a:lnTo>
                      <a:pt x="3236" y="2"/>
                    </a:lnTo>
                    <a:lnTo>
                      <a:pt x="3240" y="3"/>
                    </a:lnTo>
                    <a:lnTo>
                      <a:pt x="3244" y="3"/>
                    </a:lnTo>
                    <a:lnTo>
                      <a:pt x="3248" y="3"/>
                    </a:lnTo>
                    <a:lnTo>
                      <a:pt x="3251" y="2"/>
                    </a:lnTo>
                    <a:lnTo>
                      <a:pt x="3255" y="3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2"/>
                    </a:lnTo>
                    <a:lnTo>
                      <a:pt x="3271" y="5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4"/>
                    </a:lnTo>
                    <a:lnTo>
                      <a:pt x="3299" y="3"/>
                    </a:lnTo>
                    <a:lnTo>
                      <a:pt x="3303" y="3"/>
                    </a:lnTo>
                    <a:lnTo>
                      <a:pt x="3307" y="3"/>
                    </a:lnTo>
                    <a:lnTo>
                      <a:pt x="3311" y="4"/>
                    </a:lnTo>
                    <a:lnTo>
                      <a:pt x="3314" y="2"/>
                    </a:lnTo>
                    <a:lnTo>
                      <a:pt x="3318" y="1"/>
                    </a:lnTo>
                    <a:lnTo>
                      <a:pt x="3322" y="3"/>
                    </a:lnTo>
                    <a:lnTo>
                      <a:pt x="3326" y="2"/>
                    </a:lnTo>
                    <a:lnTo>
                      <a:pt x="3330" y="3"/>
                    </a:lnTo>
                    <a:lnTo>
                      <a:pt x="3334" y="2"/>
                    </a:lnTo>
                    <a:lnTo>
                      <a:pt x="3338" y="3"/>
                    </a:lnTo>
                    <a:lnTo>
                      <a:pt x="3342" y="2"/>
                    </a:lnTo>
                    <a:lnTo>
                      <a:pt x="3346" y="2"/>
                    </a:lnTo>
                    <a:lnTo>
                      <a:pt x="3350" y="1"/>
                    </a:lnTo>
                    <a:lnTo>
                      <a:pt x="3354" y="2"/>
                    </a:lnTo>
                    <a:lnTo>
                      <a:pt x="3358" y="1"/>
                    </a:lnTo>
                    <a:lnTo>
                      <a:pt x="3362" y="1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2"/>
                    </a:lnTo>
                    <a:lnTo>
                      <a:pt x="3377" y="2"/>
                    </a:lnTo>
                    <a:lnTo>
                      <a:pt x="3381" y="3"/>
                    </a:lnTo>
                    <a:lnTo>
                      <a:pt x="3385" y="3"/>
                    </a:lnTo>
                    <a:lnTo>
                      <a:pt x="3389" y="4"/>
                    </a:lnTo>
                    <a:lnTo>
                      <a:pt x="3393" y="3"/>
                    </a:lnTo>
                    <a:lnTo>
                      <a:pt x="3397" y="2"/>
                    </a:lnTo>
                    <a:lnTo>
                      <a:pt x="3401" y="4"/>
                    </a:lnTo>
                    <a:lnTo>
                      <a:pt x="3405" y="2"/>
                    </a:lnTo>
                    <a:lnTo>
                      <a:pt x="3409" y="3"/>
                    </a:lnTo>
                    <a:lnTo>
                      <a:pt x="3413" y="3"/>
                    </a:lnTo>
                    <a:lnTo>
                      <a:pt x="3417" y="2"/>
                    </a:lnTo>
                    <a:lnTo>
                      <a:pt x="3421" y="2"/>
                    </a:lnTo>
                    <a:lnTo>
                      <a:pt x="3425" y="2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2"/>
                    </a:lnTo>
                    <a:lnTo>
                      <a:pt x="3440" y="3"/>
                    </a:lnTo>
                    <a:lnTo>
                      <a:pt x="3444" y="2"/>
                    </a:lnTo>
                    <a:lnTo>
                      <a:pt x="3448" y="2"/>
                    </a:lnTo>
                    <a:lnTo>
                      <a:pt x="3452" y="4"/>
                    </a:lnTo>
                    <a:lnTo>
                      <a:pt x="3456" y="3"/>
                    </a:lnTo>
                    <a:lnTo>
                      <a:pt x="3460" y="2"/>
                    </a:lnTo>
                    <a:lnTo>
                      <a:pt x="3464" y="2"/>
                    </a:lnTo>
                    <a:lnTo>
                      <a:pt x="3468" y="4"/>
                    </a:lnTo>
                    <a:lnTo>
                      <a:pt x="3472" y="3"/>
                    </a:lnTo>
                    <a:lnTo>
                      <a:pt x="3476" y="2"/>
                    </a:lnTo>
                    <a:lnTo>
                      <a:pt x="3480" y="2"/>
                    </a:lnTo>
                    <a:lnTo>
                      <a:pt x="3484" y="4"/>
                    </a:lnTo>
                    <a:lnTo>
                      <a:pt x="3488" y="4"/>
                    </a:lnTo>
                    <a:lnTo>
                      <a:pt x="3492" y="2"/>
                    </a:lnTo>
                    <a:lnTo>
                      <a:pt x="3496" y="4"/>
                    </a:lnTo>
                    <a:lnTo>
                      <a:pt x="3499" y="3"/>
                    </a:lnTo>
                    <a:lnTo>
                      <a:pt x="3503" y="2"/>
                    </a:lnTo>
                    <a:lnTo>
                      <a:pt x="3507" y="3"/>
                    </a:lnTo>
                    <a:lnTo>
                      <a:pt x="3511" y="3"/>
                    </a:lnTo>
                    <a:lnTo>
                      <a:pt x="3515" y="3"/>
                    </a:lnTo>
                    <a:lnTo>
                      <a:pt x="3519" y="2"/>
                    </a:lnTo>
                    <a:lnTo>
                      <a:pt x="3523" y="2"/>
                    </a:lnTo>
                    <a:lnTo>
                      <a:pt x="3527" y="3"/>
                    </a:lnTo>
                    <a:lnTo>
                      <a:pt x="3531" y="3"/>
                    </a:lnTo>
                    <a:lnTo>
                      <a:pt x="3535" y="2"/>
                    </a:lnTo>
                    <a:lnTo>
                      <a:pt x="3539" y="3"/>
                    </a:lnTo>
                    <a:lnTo>
                      <a:pt x="3543" y="3"/>
                    </a:lnTo>
                    <a:lnTo>
                      <a:pt x="3547" y="3"/>
                    </a:lnTo>
                    <a:lnTo>
                      <a:pt x="3551" y="3"/>
                    </a:lnTo>
                    <a:lnTo>
                      <a:pt x="3555" y="3"/>
                    </a:lnTo>
                    <a:lnTo>
                      <a:pt x="3559" y="3"/>
                    </a:lnTo>
                    <a:lnTo>
                      <a:pt x="3562" y="4"/>
                    </a:lnTo>
                    <a:lnTo>
                      <a:pt x="3566" y="3"/>
                    </a:lnTo>
                    <a:lnTo>
                      <a:pt x="3570" y="3"/>
                    </a:lnTo>
                    <a:lnTo>
                      <a:pt x="3574" y="2"/>
                    </a:lnTo>
                    <a:lnTo>
                      <a:pt x="3578" y="3"/>
                    </a:lnTo>
                    <a:lnTo>
                      <a:pt x="3582" y="3"/>
                    </a:lnTo>
                    <a:lnTo>
                      <a:pt x="3586" y="1"/>
                    </a:lnTo>
                    <a:lnTo>
                      <a:pt x="3590" y="2"/>
                    </a:lnTo>
                    <a:lnTo>
                      <a:pt x="3594" y="4"/>
                    </a:lnTo>
                    <a:lnTo>
                      <a:pt x="3598" y="2"/>
                    </a:lnTo>
                    <a:lnTo>
                      <a:pt x="3602" y="3"/>
                    </a:lnTo>
                    <a:lnTo>
                      <a:pt x="3606" y="3"/>
                    </a:lnTo>
                    <a:lnTo>
                      <a:pt x="3610" y="3"/>
                    </a:lnTo>
                    <a:lnTo>
                      <a:pt x="3614" y="3"/>
                    </a:lnTo>
                    <a:lnTo>
                      <a:pt x="3618" y="3"/>
                    </a:lnTo>
                    <a:lnTo>
                      <a:pt x="3622" y="3"/>
                    </a:lnTo>
                    <a:lnTo>
                      <a:pt x="3625" y="2"/>
                    </a:lnTo>
                    <a:lnTo>
                      <a:pt x="3629" y="2"/>
                    </a:lnTo>
                    <a:lnTo>
                      <a:pt x="3633" y="3"/>
                    </a:lnTo>
                    <a:lnTo>
                      <a:pt x="3637" y="3"/>
                    </a:lnTo>
                    <a:lnTo>
                      <a:pt x="3641" y="3"/>
                    </a:lnTo>
                    <a:lnTo>
                      <a:pt x="3645" y="3"/>
                    </a:lnTo>
                    <a:lnTo>
                      <a:pt x="3649" y="2"/>
                    </a:lnTo>
                    <a:lnTo>
                      <a:pt x="3653" y="3"/>
                    </a:lnTo>
                    <a:lnTo>
                      <a:pt x="3657" y="3"/>
                    </a:lnTo>
                    <a:lnTo>
                      <a:pt x="3661" y="3"/>
                    </a:lnTo>
                    <a:lnTo>
                      <a:pt x="3665" y="3"/>
                    </a:lnTo>
                    <a:lnTo>
                      <a:pt x="3669" y="3"/>
                    </a:lnTo>
                    <a:lnTo>
                      <a:pt x="3673" y="3"/>
                    </a:lnTo>
                    <a:lnTo>
                      <a:pt x="3677" y="3"/>
                    </a:lnTo>
                    <a:lnTo>
                      <a:pt x="3681" y="2"/>
                    </a:lnTo>
                    <a:lnTo>
                      <a:pt x="3685" y="3"/>
                    </a:lnTo>
                    <a:lnTo>
                      <a:pt x="3688" y="3"/>
                    </a:lnTo>
                    <a:lnTo>
                      <a:pt x="3692" y="2"/>
                    </a:lnTo>
                    <a:lnTo>
                      <a:pt x="3696" y="2"/>
                    </a:lnTo>
                    <a:lnTo>
                      <a:pt x="3700" y="2"/>
                    </a:lnTo>
                    <a:lnTo>
                      <a:pt x="3704" y="3"/>
                    </a:lnTo>
                    <a:lnTo>
                      <a:pt x="3708" y="2"/>
                    </a:lnTo>
                    <a:lnTo>
                      <a:pt x="3712" y="3"/>
                    </a:lnTo>
                    <a:lnTo>
                      <a:pt x="3716" y="3"/>
                    </a:lnTo>
                    <a:lnTo>
                      <a:pt x="3720" y="2"/>
                    </a:lnTo>
                    <a:lnTo>
                      <a:pt x="3724" y="3"/>
                    </a:lnTo>
                    <a:lnTo>
                      <a:pt x="3728" y="3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3"/>
                    </a:lnTo>
                    <a:lnTo>
                      <a:pt x="3748" y="3"/>
                    </a:lnTo>
                    <a:lnTo>
                      <a:pt x="3751" y="4"/>
                    </a:lnTo>
                    <a:lnTo>
                      <a:pt x="3755" y="3"/>
                    </a:lnTo>
                    <a:lnTo>
                      <a:pt x="3759" y="3"/>
                    </a:lnTo>
                    <a:lnTo>
                      <a:pt x="3763" y="3"/>
                    </a:lnTo>
                    <a:lnTo>
                      <a:pt x="3767" y="3"/>
                    </a:lnTo>
                    <a:lnTo>
                      <a:pt x="3771" y="4"/>
                    </a:lnTo>
                    <a:lnTo>
                      <a:pt x="3775" y="4"/>
                    </a:lnTo>
                    <a:lnTo>
                      <a:pt x="3779" y="3"/>
                    </a:lnTo>
                    <a:lnTo>
                      <a:pt x="3783" y="3"/>
                    </a:lnTo>
                    <a:lnTo>
                      <a:pt x="3787" y="3"/>
                    </a:lnTo>
                    <a:lnTo>
                      <a:pt x="3791" y="3"/>
                    </a:lnTo>
                    <a:lnTo>
                      <a:pt x="3795" y="5"/>
                    </a:lnTo>
                    <a:lnTo>
                      <a:pt x="3799" y="3"/>
                    </a:lnTo>
                    <a:lnTo>
                      <a:pt x="3803" y="4"/>
                    </a:lnTo>
                    <a:lnTo>
                      <a:pt x="3807" y="4"/>
                    </a:lnTo>
                    <a:lnTo>
                      <a:pt x="3811" y="2"/>
                    </a:lnTo>
                    <a:lnTo>
                      <a:pt x="3814" y="4"/>
                    </a:lnTo>
                    <a:lnTo>
                      <a:pt x="3818" y="3"/>
                    </a:lnTo>
                    <a:lnTo>
                      <a:pt x="3822" y="4"/>
                    </a:lnTo>
                    <a:lnTo>
                      <a:pt x="3826" y="3"/>
                    </a:lnTo>
                    <a:lnTo>
                      <a:pt x="3830" y="3"/>
                    </a:lnTo>
                    <a:lnTo>
                      <a:pt x="3834" y="3"/>
                    </a:lnTo>
                    <a:lnTo>
                      <a:pt x="3838" y="5"/>
                    </a:lnTo>
                    <a:lnTo>
                      <a:pt x="3842" y="4"/>
                    </a:lnTo>
                    <a:lnTo>
                      <a:pt x="3846" y="3"/>
                    </a:lnTo>
                    <a:lnTo>
                      <a:pt x="3850" y="3"/>
                    </a:lnTo>
                    <a:lnTo>
                      <a:pt x="3854" y="3"/>
                    </a:lnTo>
                    <a:lnTo>
                      <a:pt x="3858" y="4"/>
                    </a:lnTo>
                    <a:lnTo>
                      <a:pt x="3862" y="3"/>
                    </a:lnTo>
                    <a:lnTo>
                      <a:pt x="3866" y="4"/>
                    </a:lnTo>
                    <a:lnTo>
                      <a:pt x="3870" y="4"/>
                    </a:lnTo>
                    <a:lnTo>
                      <a:pt x="3874" y="3"/>
                    </a:lnTo>
                    <a:lnTo>
                      <a:pt x="3877" y="3"/>
                    </a:lnTo>
                    <a:lnTo>
                      <a:pt x="3881" y="3"/>
                    </a:lnTo>
                    <a:lnTo>
                      <a:pt x="3885" y="4"/>
                    </a:lnTo>
                    <a:lnTo>
                      <a:pt x="3889" y="3"/>
                    </a:lnTo>
                    <a:lnTo>
                      <a:pt x="3893" y="3"/>
                    </a:lnTo>
                    <a:lnTo>
                      <a:pt x="3897" y="3"/>
                    </a:lnTo>
                    <a:lnTo>
                      <a:pt x="3901" y="4"/>
                    </a:lnTo>
                    <a:lnTo>
                      <a:pt x="3905" y="3"/>
                    </a:lnTo>
                    <a:lnTo>
                      <a:pt x="3909" y="3"/>
                    </a:lnTo>
                    <a:lnTo>
                      <a:pt x="3913" y="2"/>
                    </a:lnTo>
                    <a:lnTo>
                      <a:pt x="3917" y="3"/>
                    </a:lnTo>
                    <a:lnTo>
                      <a:pt x="3921" y="3"/>
                    </a:lnTo>
                    <a:lnTo>
                      <a:pt x="3925" y="3"/>
                    </a:lnTo>
                    <a:lnTo>
                      <a:pt x="3929" y="4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1" name="Freeform 379"/>
              <p:cNvSpPr>
                <a:spLocks/>
              </p:cNvSpPr>
              <p:nvPr/>
            </p:nvSpPr>
            <p:spPr bwMode="auto">
              <a:xfrm flipV="1">
                <a:off x="2909" y="2194"/>
                <a:ext cx="2265" cy="672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1"/>
                  </a:cxn>
                  <a:cxn ang="0">
                    <a:pos x="562" y="1"/>
                  </a:cxn>
                  <a:cxn ang="0">
                    <a:pos x="625" y="1"/>
                  </a:cxn>
                  <a:cxn ang="0">
                    <a:pos x="688" y="2"/>
                  </a:cxn>
                  <a:cxn ang="0">
                    <a:pos x="751" y="2"/>
                  </a:cxn>
                  <a:cxn ang="0">
                    <a:pos x="814" y="3"/>
                  </a:cxn>
                  <a:cxn ang="0">
                    <a:pos x="877" y="2"/>
                  </a:cxn>
                  <a:cxn ang="0">
                    <a:pos x="940" y="3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3"/>
                  </a:cxn>
                  <a:cxn ang="0">
                    <a:pos x="1192" y="4"/>
                  </a:cxn>
                  <a:cxn ang="0">
                    <a:pos x="1255" y="4"/>
                  </a:cxn>
                  <a:cxn ang="0">
                    <a:pos x="1318" y="4"/>
                  </a:cxn>
                  <a:cxn ang="0">
                    <a:pos x="1381" y="4"/>
                  </a:cxn>
                  <a:cxn ang="0">
                    <a:pos x="1444" y="5"/>
                  </a:cxn>
                  <a:cxn ang="0">
                    <a:pos x="1507" y="5"/>
                  </a:cxn>
                  <a:cxn ang="0">
                    <a:pos x="1570" y="8"/>
                  </a:cxn>
                  <a:cxn ang="0">
                    <a:pos x="1633" y="13"/>
                  </a:cxn>
                  <a:cxn ang="0">
                    <a:pos x="1696" y="23"/>
                  </a:cxn>
                  <a:cxn ang="0">
                    <a:pos x="1759" y="40"/>
                  </a:cxn>
                  <a:cxn ang="0">
                    <a:pos x="1822" y="65"/>
                  </a:cxn>
                  <a:cxn ang="0">
                    <a:pos x="1885" y="97"/>
                  </a:cxn>
                  <a:cxn ang="0">
                    <a:pos x="1948" y="138"/>
                  </a:cxn>
                  <a:cxn ang="0">
                    <a:pos x="2011" y="189"/>
                  </a:cxn>
                  <a:cxn ang="0">
                    <a:pos x="2074" y="249"/>
                  </a:cxn>
                  <a:cxn ang="0">
                    <a:pos x="2137" y="317"/>
                  </a:cxn>
                  <a:cxn ang="0">
                    <a:pos x="2200" y="392"/>
                  </a:cxn>
                  <a:cxn ang="0">
                    <a:pos x="2263" y="470"/>
                  </a:cxn>
                  <a:cxn ang="0">
                    <a:pos x="2326" y="551"/>
                  </a:cxn>
                  <a:cxn ang="0">
                    <a:pos x="2389" y="633"/>
                  </a:cxn>
                  <a:cxn ang="0">
                    <a:pos x="2452" y="715"/>
                  </a:cxn>
                  <a:cxn ang="0">
                    <a:pos x="2515" y="793"/>
                  </a:cxn>
                  <a:cxn ang="0">
                    <a:pos x="2578" y="867"/>
                  </a:cxn>
                  <a:cxn ang="0">
                    <a:pos x="2641" y="934"/>
                  </a:cxn>
                  <a:cxn ang="0">
                    <a:pos x="2704" y="996"/>
                  </a:cxn>
                  <a:cxn ang="0">
                    <a:pos x="2767" y="1049"/>
                  </a:cxn>
                  <a:cxn ang="0">
                    <a:pos x="2830" y="1090"/>
                  </a:cxn>
                  <a:cxn ang="0">
                    <a:pos x="2893" y="1124"/>
                  </a:cxn>
                  <a:cxn ang="0">
                    <a:pos x="2956" y="1147"/>
                  </a:cxn>
                  <a:cxn ang="0">
                    <a:pos x="3019" y="1162"/>
                  </a:cxn>
                  <a:cxn ang="0">
                    <a:pos x="3082" y="1165"/>
                  </a:cxn>
                  <a:cxn ang="0">
                    <a:pos x="3145" y="1158"/>
                  </a:cxn>
                  <a:cxn ang="0">
                    <a:pos x="3208" y="1146"/>
                  </a:cxn>
                  <a:cxn ang="0">
                    <a:pos x="3271" y="1123"/>
                  </a:cxn>
                  <a:cxn ang="0">
                    <a:pos x="3334" y="1093"/>
                  </a:cxn>
                  <a:cxn ang="0">
                    <a:pos x="3397" y="1059"/>
                  </a:cxn>
                  <a:cxn ang="0">
                    <a:pos x="3460" y="1018"/>
                  </a:cxn>
                  <a:cxn ang="0">
                    <a:pos x="3523" y="972"/>
                  </a:cxn>
                  <a:cxn ang="0">
                    <a:pos x="3586" y="924"/>
                  </a:cxn>
                  <a:cxn ang="0">
                    <a:pos x="3649" y="872"/>
                  </a:cxn>
                  <a:cxn ang="0">
                    <a:pos x="3712" y="818"/>
                  </a:cxn>
                  <a:cxn ang="0">
                    <a:pos x="3775" y="765"/>
                  </a:cxn>
                  <a:cxn ang="0">
                    <a:pos x="3838" y="711"/>
                  </a:cxn>
                  <a:cxn ang="0">
                    <a:pos x="3901" y="657"/>
                  </a:cxn>
                </a:cxnLst>
                <a:rect l="0" t="0" r="r" b="b"/>
                <a:pathLst>
                  <a:path w="3933" h="1167">
                    <a:moveTo>
                      <a:pt x="0" y="4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4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0"/>
                    </a:lnTo>
                    <a:lnTo>
                      <a:pt x="456" y="2"/>
                    </a:lnTo>
                    <a:lnTo>
                      <a:pt x="460" y="0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0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1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1"/>
                    </a:lnTo>
                    <a:lnTo>
                      <a:pt x="523" y="1"/>
                    </a:lnTo>
                    <a:lnTo>
                      <a:pt x="527" y="2"/>
                    </a:lnTo>
                    <a:lnTo>
                      <a:pt x="531" y="1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3" y="0"/>
                    </a:lnTo>
                    <a:lnTo>
                      <a:pt x="547" y="2"/>
                    </a:lnTo>
                    <a:lnTo>
                      <a:pt x="551" y="0"/>
                    </a:lnTo>
                    <a:lnTo>
                      <a:pt x="555" y="1"/>
                    </a:lnTo>
                    <a:lnTo>
                      <a:pt x="559" y="2"/>
                    </a:lnTo>
                    <a:lnTo>
                      <a:pt x="562" y="1"/>
                    </a:lnTo>
                    <a:lnTo>
                      <a:pt x="566" y="0"/>
                    </a:lnTo>
                    <a:lnTo>
                      <a:pt x="570" y="2"/>
                    </a:lnTo>
                    <a:lnTo>
                      <a:pt x="574" y="1"/>
                    </a:lnTo>
                    <a:lnTo>
                      <a:pt x="578" y="1"/>
                    </a:lnTo>
                    <a:lnTo>
                      <a:pt x="582" y="1"/>
                    </a:lnTo>
                    <a:lnTo>
                      <a:pt x="586" y="1"/>
                    </a:lnTo>
                    <a:lnTo>
                      <a:pt x="590" y="1"/>
                    </a:lnTo>
                    <a:lnTo>
                      <a:pt x="594" y="2"/>
                    </a:lnTo>
                    <a:lnTo>
                      <a:pt x="598" y="1"/>
                    </a:lnTo>
                    <a:lnTo>
                      <a:pt x="602" y="1"/>
                    </a:lnTo>
                    <a:lnTo>
                      <a:pt x="606" y="1"/>
                    </a:lnTo>
                    <a:lnTo>
                      <a:pt x="610" y="2"/>
                    </a:lnTo>
                    <a:lnTo>
                      <a:pt x="614" y="2"/>
                    </a:lnTo>
                    <a:lnTo>
                      <a:pt x="618" y="0"/>
                    </a:lnTo>
                    <a:lnTo>
                      <a:pt x="622" y="1"/>
                    </a:lnTo>
                    <a:lnTo>
                      <a:pt x="625" y="1"/>
                    </a:lnTo>
                    <a:lnTo>
                      <a:pt x="629" y="2"/>
                    </a:lnTo>
                    <a:lnTo>
                      <a:pt x="633" y="2"/>
                    </a:lnTo>
                    <a:lnTo>
                      <a:pt x="637" y="1"/>
                    </a:lnTo>
                    <a:lnTo>
                      <a:pt x="641" y="0"/>
                    </a:lnTo>
                    <a:lnTo>
                      <a:pt x="645" y="1"/>
                    </a:lnTo>
                    <a:lnTo>
                      <a:pt x="649" y="0"/>
                    </a:lnTo>
                    <a:lnTo>
                      <a:pt x="653" y="2"/>
                    </a:lnTo>
                    <a:lnTo>
                      <a:pt x="657" y="2"/>
                    </a:lnTo>
                    <a:lnTo>
                      <a:pt x="661" y="0"/>
                    </a:lnTo>
                    <a:lnTo>
                      <a:pt x="665" y="1"/>
                    </a:lnTo>
                    <a:lnTo>
                      <a:pt x="669" y="2"/>
                    </a:lnTo>
                    <a:lnTo>
                      <a:pt x="673" y="1"/>
                    </a:lnTo>
                    <a:lnTo>
                      <a:pt x="677" y="2"/>
                    </a:lnTo>
                    <a:lnTo>
                      <a:pt x="681" y="3"/>
                    </a:lnTo>
                    <a:lnTo>
                      <a:pt x="685" y="2"/>
                    </a:lnTo>
                    <a:lnTo>
                      <a:pt x="688" y="2"/>
                    </a:lnTo>
                    <a:lnTo>
                      <a:pt x="692" y="2"/>
                    </a:lnTo>
                    <a:lnTo>
                      <a:pt x="696" y="2"/>
                    </a:lnTo>
                    <a:lnTo>
                      <a:pt x="700" y="3"/>
                    </a:lnTo>
                    <a:lnTo>
                      <a:pt x="704" y="2"/>
                    </a:lnTo>
                    <a:lnTo>
                      <a:pt x="708" y="2"/>
                    </a:lnTo>
                    <a:lnTo>
                      <a:pt x="712" y="2"/>
                    </a:lnTo>
                    <a:lnTo>
                      <a:pt x="716" y="2"/>
                    </a:lnTo>
                    <a:lnTo>
                      <a:pt x="720" y="1"/>
                    </a:lnTo>
                    <a:lnTo>
                      <a:pt x="724" y="2"/>
                    </a:lnTo>
                    <a:lnTo>
                      <a:pt x="728" y="2"/>
                    </a:lnTo>
                    <a:lnTo>
                      <a:pt x="732" y="1"/>
                    </a:lnTo>
                    <a:lnTo>
                      <a:pt x="736" y="1"/>
                    </a:lnTo>
                    <a:lnTo>
                      <a:pt x="740" y="2"/>
                    </a:lnTo>
                    <a:lnTo>
                      <a:pt x="744" y="1"/>
                    </a:lnTo>
                    <a:lnTo>
                      <a:pt x="748" y="1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9" y="2"/>
                    </a:lnTo>
                    <a:lnTo>
                      <a:pt x="763" y="1"/>
                    </a:lnTo>
                    <a:lnTo>
                      <a:pt x="767" y="2"/>
                    </a:lnTo>
                    <a:lnTo>
                      <a:pt x="771" y="1"/>
                    </a:lnTo>
                    <a:lnTo>
                      <a:pt x="775" y="3"/>
                    </a:lnTo>
                    <a:lnTo>
                      <a:pt x="779" y="1"/>
                    </a:lnTo>
                    <a:lnTo>
                      <a:pt x="783" y="1"/>
                    </a:lnTo>
                    <a:lnTo>
                      <a:pt x="787" y="2"/>
                    </a:lnTo>
                    <a:lnTo>
                      <a:pt x="791" y="2"/>
                    </a:lnTo>
                    <a:lnTo>
                      <a:pt x="795" y="2"/>
                    </a:lnTo>
                    <a:lnTo>
                      <a:pt x="799" y="2"/>
                    </a:lnTo>
                    <a:lnTo>
                      <a:pt x="803" y="3"/>
                    </a:lnTo>
                    <a:lnTo>
                      <a:pt x="807" y="2"/>
                    </a:lnTo>
                    <a:lnTo>
                      <a:pt x="811" y="1"/>
                    </a:lnTo>
                    <a:lnTo>
                      <a:pt x="814" y="3"/>
                    </a:lnTo>
                    <a:lnTo>
                      <a:pt x="818" y="1"/>
                    </a:lnTo>
                    <a:lnTo>
                      <a:pt x="822" y="3"/>
                    </a:lnTo>
                    <a:lnTo>
                      <a:pt x="826" y="1"/>
                    </a:lnTo>
                    <a:lnTo>
                      <a:pt x="830" y="3"/>
                    </a:lnTo>
                    <a:lnTo>
                      <a:pt x="834" y="2"/>
                    </a:lnTo>
                    <a:lnTo>
                      <a:pt x="838" y="0"/>
                    </a:lnTo>
                    <a:lnTo>
                      <a:pt x="842" y="2"/>
                    </a:lnTo>
                    <a:lnTo>
                      <a:pt x="846" y="2"/>
                    </a:lnTo>
                    <a:lnTo>
                      <a:pt x="850" y="2"/>
                    </a:lnTo>
                    <a:lnTo>
                      <a:pt x="854" y="2"/>
                    </a:lnTo>
                    <a:lnTo>
                      <a:pt x="858" y="3"/>
                    </a:lnTo>
                    <a:lnTo>
                      <a:pt x="862" y="3"/>
                    </a:lnTo>
                    <a:lnTo>
                      <a:pt x="866" y="3"/>
                    </a:lnTo>
                    <a:lnTo>
                      <a:pt x="870" y="2"/>
                    </a:lnTo>
                    <a:lnTo>
                      <a:pt x="874" y="2"/>
                    </a:lnTo>
                    <a:lnTo>
                      <a:pt x="877" y="2"/>
                    </a:lnTo>
                    <a:lnTo>
                      <a:pt x="881" y="3"/>
                    </a:lnTo>
                    <a:lnTo>
                      <a:pt x="885" y="2"/>
                    </a:lnTo>
                    <a:lnTo>
                      <a:pt x="889" y="1"/>
                    </a:lnTo>
                    <a:lnTo>
                      <a:pt x="893" y="2"/>
                    </a:lnTo>
                    <a:lnTo>
                      <a:pt x="897" y="2"/>
                    </a:lnTo>
                    <a:lnTo>
                      <a:pt x="901" y="2"/>
                    </a:lnTo>
                    <a:lnTo>
                      <a:pt x="905" y="2"/>
                    </a:lnTo>
                    <a:lnTo>
                      <a:pt x="909" y="2"/>
                    </a:lnTo>
                    <a:lnTo>
                      <a:pt x="913" y="3"/>
                    </a:lnTo>
                    <a:lnTo>
                      <a:pt x="917" y="3"/>
                    </a:lnTo>
                    <a:lnTo>
                      <a:pt x="921" y="2"/>
                    </a:lnTo>
                    <a:lnTo>
                      <a:pt x="925" y="2"/>
                    </a:lnTo>
                    <a:lnTo>
                      <a:pt x="929" y="2"/>
                    </a:lnTo>
                    <a:lnTo>
                      <a:pt x="933" y="3"/>
                    </a:lnTo>
                    <a:lnTo>
                      <a:pt x="937" y="1"/>
                    </a:lnTo>
                    <a:lnTo>
                      <a:pt x="940" y="3"/>
                    </a:lnTo>
                    <a:lnTo>
                      <a:pt x="944" y="2"/>
                    </a:lnTo>
                    <a:lnTo>
                      <a:pt x="948" y="2"/>
                    </a:lnTo>
                    <a:lnTo>
                      <a:pt x="952" y="2"/>
                    </a:lnTo>
                    <a:lnTo>
                      <a:pt x="956" y="2"/>
                    </a:lnTo>
                    <a:lnTo>
                      <a:pt x="960" y="3"/>
                    </a:lnTo>
                    <a:lnTo>
                      <a:pt x="964" y="2"/>
                    </a:lnTo>
                    <a:lnTo>
                      <a:pt x="968" y="2"/>
                    </a:lnTo>
                    <a:lnTo>
                      <a:pt x="972" y="2"/>
                    </a:lnTo>
                    <a:lnTo>
                      <a:pt x="976" y="2"/>
                    </a:lnTo>
                    <a:lnTo>
                      <a:pt x="980" y="4"/>
                    </a:lnTo>
                    <a:lnTo>
                      <a:pt x="984" y="3"/>
                    </a:lnTo>
                    <a:lnTo>
                      <a:pt x="988" y="2"/>
                    </a:lnTo>
                    <a:lnTo>
                      <a:pt x="992" y="4"/>
                    </a:lnTo>
                    <a:lnTo>
                      <a:pt x="996" y="3"/>
                    </a:lnTo>
                    <a:lnTo>
                      <a:pt x="999" y="2"/>
                    </a:lnTo>
                    <a:lnTo>
                      <a:pt x="1003" y="3"/>
                    </a:lnTo>
                    <a:lnTo>
                      <a:pt x="1007" y="3"/>
                    </a:lnTo>
                    <a:lnTo>
                      <a:pt x="1011" y="3"/>
                    </a:lnTo>
                    <a:lnTo>
                      <a:pt x="1015" y="3"/>
                    </a:lnTo>
                    <a:lnTo>
                      <a:pt x="1019" y="4"/>
                    </a:lnTo>
                    <a:lnTo>
                      <a:pt x="1023" y="4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4"/>
                    </a:lnTo>
                    <a:lnTo>
                      <a:pt x="1039" y="3"/>
                    </a:lnTo>
                    <a:lnTo>
                      <a:pt x="1043" y="3"/>
                    </a:lnTo>
                    <a:lnTo>
                      <a:pt x="1047" y="3"/>
                    </a:lnTo>
                    <a:lnTo>
                      <a:pt x="1051" y="3"/>
                    </a:lnTo>
                    <a:lnTo>
                      <a:pt x="1055" y="3"/>
                    </a:lnTo>
                    <a:lnTo>
                      <a:pt x="1059" y="4"/>
                    </a:lnTo>
                    <a:lnTo>
                      <a:pt x="1062" y="3"/>
                    </a:lnTo>
                    <a:lnTo>
                      <a:pt x="1066" y="3"/>
                    </a:lnTo>
                    <a:lnTo>
                      <a:pt x="1070" y="3"/>
                    </a:lnTo>
                    <a:lnTo>
                      <a:pt x="1074" y="4"/>
                    </a:lnTo>
                    <a:lnTo>
                      <a:pt x="1078" y="3"/>
                    </a:lnTo>
                    <a:lnTo>
                      <a:pt x="1082" y="3"/>
                    </a:lnTo>
                    <a:lnTo>
                      <a:pt x="1086" y="3"/>
                    </a:lnTo>
                    <a:lnTo>
                      <a:pt x="1090" y="4"/>
                    </a:lnTo>
                    <a:lnTo>
                      <a:pt x="1094" y="4"/>
                    </a:lnTo>
                    <a:lnTo>
                      <a:pt x="1098" y="3"/>
                    </a:lnTo>
                    <a:lnTo>
                      <a:pt x="1102" y="3"/>
                    </a:lnTo>
                    <a:lnTo>
                      <a:pt x="1106" y="3"/>
                    </a:lnTo>
                    <a:lnTo>
                      <a:pt x="1110" y="5"/>
                    </a:lnTo>
                    <a:lnTo>
                      <a:pt x="1114" y="3"/>
                    </a:lnTo>
                    <a:lnTo>
                      <a:pt x="1118" y="4"/>
                    </a:lnTo>
                    <a:lnTo>
                      <a:pt x="1122" y="5"/>
                    </a:lnTo>
                    <a:lnTo>
                      <a:pt x="1125" y="4"/>
                    </a:lnTo>
                    <a:lnTo>
                      <a:pt x="1129" y="3"/>
                    </a:lnTo>
                    <a:lnTo>
                      <a:pt x="1133" y="5"/>
                    </a:lnTo>
                    <a:lnTo>
                      <a:pt x="1137" y="3"/>
                    </a:lnTo>
                    <a:lnTo>
                      <a:pt x="1141" y="2"/>
                    </a:lnTo>
                    <a:lnTo>
                      <a:pt x="1145" y="4"/>
                    </a:lnTo>
                    <a:lnTo>
                      <a:pt x="1149" y="3"/>
                    </a:lnTo>
                    <a:lnTo>
                      <a:pt x="1153" y="3"/>
                    </a:lnTo>
                    <a:lnTo>
                      <a:pt x="1157" y="5"/>
                    </a:lnTo>
                    <a:lnTo>
                      <a:pt x="1161" y="4"/>
                    </a:lnTo>
                    <a:lnTo>
                      <a:pt x="1165" y="4"/>
                    </a:lnTo>
                    <a:lnTo>
                      <a:pt x="1169" y="3"/>
                    </a:lnTo>
                    <a:lnTo>
                      <a:pt x="1173" y="4"/>
                    </a:lnTo>
                    <a:lnTo>
                      <a:pt x="1177" y="4"/>
                    </a:lnTo>
                    <a:lnTo>
                      <a:pt x="1181" y="3"/>
                    </a:lnTo>
                    <a:lnTo>
                      <a:pt x="1185" y="4"/>
                    </a:lnTo>
                    <a:lnTo>
                      <a:pt x="1188" y="3"/>
                    </a:lnTo>
                    <a:lnTo>
                      <a:pt x="1192" y="4"/>
                    </a:lnTo>
                    <a:lnTo>
                      <a:pt x="1196" y="2"/>
                    </a:lnTo>
                    <a:lnTo>
                      <a:pt x="1200" y="3"/>
                    </a:lnTo>
                    <a:lnTo>
                      <a:pt x="1204" y="4"/>
                    </a:lnTo>
                    <a:lnTo>
                      <a:pt x="1208" y="4"/>
                    </a:lnTo>
                    <a:lnTo>
                      <a:pt x="1212" y="3"/>
                    </a:lnTo>
                    <a:lnTo>
                      <a:pt x="1216" y="3"/>
                    </a:lnTo>
                    <a:lnTo>
                      <a:pt x="1220" y="3"/>
                    </a:lnTo>
                    <a:lnTo>
                      <a:pt x="1224" y="5"/>
                    </a:lnTo>
                    <a:lnTo>
                      <a:pt x="1228" y="4"/>
                    </a:lnTo>
                    <a:lnTo>
                      <a:pt x="1232" y="3"/>
                    </a:lnTo>
                    <a:lnTo>
                      <a:pt x="1236" y="4"/>
                    </a:lnTo>
                    <a:lnTo>
                      <a:pt x="1240" y="5"/>
                    </a:lnTo>
                    <a:lnTo>
                      <a:pt x="1244" y="4"/>
                    </a:lnTo>
                    <a:lnTo>
                      <a:pt x="1248" y="5"/>
                    </a:lnTo>
                    <a:lnTo>
                      <a:pt x="1251" y="3"/>
                    </a:lnTo>
                    <a:lnTo>
                      <a:pt x="1255" y="4"/>
                    </a:lnTo>
                    <a:lnTo>
                      <a:pt x="1259" y="5"/>
                    </a:lnTo>
                    <a:lnTo>
                      <a:pt x="1263" y="3"/>
                    </a:lnTo>
                    <a:lnTo>
                      <a:pt x="1267" y="4"/>
                    </a:lnTo>
                    <a:lnTo>
                      <a:pt x="1271" y="4"/>
                    </a:lnTo>
                    <a:lnTo>
                      <a:pt x="1275" y="5"/>
                    </a:lnTo>
                    <a:lnTo>
                      <a:pt x="1279" y="5"/>
                    </a:lnTo>
                    <a:lnTo>
                      <a:pt x="1283" y="4"/>
                    </a:lnTo>
                    <a:lnTo>
                      <a:pt x="1287" y="5"/>
                    </a:lnTo>
                    <a:lnTo>
                      <a:pt x="1291" y="4"/>
                    </a:lnTo>
                    <a:lnTo>
                      <a:pt x="1295" y="5"/>
                    </a:lnTo>
                    <a:lnTo>
                      <a:pt x="1299" y="4"/>
                    </a:lnTo>
                    <a:lnTo>
                      <a:pt x="1303" y="4"/>
                    </a:lnTo>
                    <a:lnTo>
                      <a:pt x="1307" y="3"/>
                    </a:lnTo>
                    <a:lnTo>
                      <a:pt x="1311" y="5"/>
                    </a:lnTo>
                    <a:lnTo>
                      <a:pt x="1314" y="5"/>
                    </a:lnTo>
                    <a:lnTo>
                      <a:pt x="1318" y="4"/>
                    </a:lnTo>
                    <a:lnTo>
                      <a:pt x="1322" y="3"/>
                    </a:lnTo>
                    <a:lnTo>
                      <a:pt x="1326" y="4"/>
                    </a:lnTo>
                    <a:lnTo>
                      <a:pt x="1330" y="5"/>
                    </a:lnTo>
                    <a:lnTo>
                      <a:pt x="1334" y="5"/>
                    </a:lnTo>
                    <a:lnTo>
                      <a:pt x="1338" y="5"/>
                    </a:lnTo>
                    <a:lnTo>
                      <a:pt x="1342" y="4"/>
                    </a:lnTo>
                    <a:lnTo>
                      <a:pt x="1346" y="5"/>
                    </a:lnTo>
                    <a:lnTo>
                      <a:pt x="1350" y="5"/>
                    </a:lnTo>
                    <a:lnTo>
                      <a:pt x="1354" y="4"/>
                    </a:lnTo>
                    <a:lnTo>
                      <a:pt x="1358" y="5"/>
                    </a:lnTo>
                    <a:lnTo>
                      <a:pt x="1362" y="4"/>
                    </a:lnTo>
                    <a:lnTo>
                      <a:pt x="1366" y="5"/>
                    </a:lnTo>
                    <a:lnTo>
                      <a:pt x="1370" y="4"/>
                    </a:lnTo>
                    <a:lnTo>
                      <a:pt x="1374" y="4"/>
                    </a:lnTo>
                    <a:lnTo>
                      <a:pt x="1377" y="5"/>
                    </a:lnTo>
                    <a:lnTo>
                      <a:pt x="1381" y="4"/>
                    </a:lnTo>
                    <a:lnTo>
                      <a:pt x="1385" y="5"/>
                    </a:lnTo>
                    <a:lnTo>
                      <a:pt x="1389" y="5"/>
                    </a:lnTo>
                    <a:lnTo>
                      <a:pt x="1393" y="4"/>
                    </a:lnTo>
                    <a:lnTo>
                      <a:pt x="1397" y="4"/>
                    </a:lnTo>
                    <a:lnTo>
                      <a:pt x="1401" y="5"/>
                    </a:lnTo>
                    <a:lnTo>
                      <a:pt x="1405" y="4"/>
                    </a:lnTo>
                    <a:lnTo>
                      <a:pt x="1409" y="4"/>
                    </a:lnTo>
                    <a:lnTo>
                      <a:pt x="1413" y="4"/>
                    </a:lnTo>
                    <a:lnTo>
                      <a:pt x="1417" y="5"/>
                    </a:lnTo>
                    <a:lnTo>
                      <a:pt x="1421" y="5"/>
                    </a:lnTo>
                    <a:lnTo>
                      <a:pt x="1425" y="4"/>
                    </a:lnTo>
                    <a:lnTo>
                      <a:pt x="1429" y="5"/>
                    </a:lnTo>
                    <a:lnTo>
                      <a:pt x="1433" y="5"/>
                    </a:lnTo>
                    <a:lnTo>
                      <a:pt x="1437" y="5"/>
                    </a:lnTo>
                    <a:lnTo>
                      <a:pt x="1440" y="5"/>
                    </a:lnTo>
                    <a:lnTo>
                      <a:pt x="1444" y="5"/>
                    </a:lnTo>
                    <a:lnTo>
                      <a:pt x="1448" y="5"/>
                    </a:lnTo>
                    <a:lnTo>
                      <a:pt x="1452" y="5"/>
                    </a:lnTo>
                    <a:lnTo>
                      <a:pt x="1456" y="5"/>
                    </a:lnTo>
                    <a:lnTo>
                      <a:pt x="1460" y="5"/>
                    </a:lnTo>
                    <a:lnTo>
                      <a:pt x="1464" y="5"/>
                    </a:lnTo>
                    <a:lnTo>
                      <a:pt x="1468" y="6"/>
                    </a:lnTo>
                    <a:lnTo>
                      <a:pt x="1472" y="5"/>
                    </a:lnTo>
                    <a:lnTo>
                      <a:pt x="1476" y="5"/>
                    </a:lnTo>
                    <a:lnTo>
                      <a:pt x="1480" y="6"/>
                    </a:lnTo>
                    <a:lnTo>
                      <a:pt x="1484" y="5"/>
                    </a:lnTo>
                    <a:lnTo>
                      <a:pt x="1488" y="5"/>
                    </a:lnTo>
                    <a:lnTo>
                      <a:pt x="1492" y="5"/>
                    </a:lnTo>
                    <a:lnTo>
                      <a:pt x="1496" y="5"/>
                    </a:lnTo>
                    <a:lnTo>
                      <a:pt x="1499" y="5"/>
                    </a:lnTo>
                    <a:lnTo>
                      <a:pt x="1503" y="5"/>
                    </a:lnTo>
                    <a:lnTo>
                      <a:pt x="1507" y="5"/>
                    </a:lnTo>
                    <a:lnTo>
                      <a:pt x="1511" y="6"/>
                    </a:lnTo>
                    <a:lnTo>
                      <a:pt x="1515" y="6"/>
                    </a:lnTo>
                    <a:lnTo>
                      <a:pt x="1519" y="6"/>
                    </a:lnTo>
                    <a:lnTo>
                      <a:pt x="1523" y="6"/>
                    </a:lnTo>
                    <a:lnTo>
                      <a:pt x="1527" y="6"/>
                    </a:lnTo>
                    <a:lnTo>
                      <a:pt x="1531" y="7"/>
                    </a:lnTo>
                    <a:lnTo>
                      <a:pt x="1535" y="7"/>
                    </a:lnTo>
                    <a:lnTo>
                      <a:pt x="1539" y="6"/>
                    </a:lnTo>
                    <a:lnTo>
                      <a:pt x="1543" y="7"/>
                    </a:lnTo>
                    <a:lnTo>
                      <a:pt x="1547" y="7"/>
                    </a:lnTo>
                    <a:lnTo>
                      <a:pt x="1551" y="7"/>
                    </a:lnTo>
                    <a:lnTo>
                      <a:pt x="1555" y="8"/>
                    </a:lnTo>
                    <a:lnTo>
                      <a:pt x="1559" y="8"/>
                    </a:lnTo>
                    <a:lnTo>
                      <a:pt x="1562" y="7"/>
                    </a:lnTo>
                    <a:lnTo>
                      <a:pt x="1566" y="8"/>
                    </a:lnTo>
                    <a:lnTo>
                      <a:pt x="1570" y="8"/>
                    </a:lnTo>
                    <a:lnTo>
                      <a:pt x="1574" y="8"/>
                    </a:lnTo>
                    <a:lnTo>
                      <a:pt x="1578" y="9"/>
                    </a:lnTo>
                    <a:lnTo>
                      <a:pt x="1582" y="8"/>
                    </a:lnTo>
                    <a:lnTo>
                      <a:pt x="1586" y="10"/>
                    </a:lnTo>
                    <a:lnTo>
                      <a:pt x="1590" y="9"/>
                    </a:lnTo>
                    <a:lnTo>
                      <a:pt x="1594" y="10"/>
                    </a:lnTo>
                    <a:lnTo>
                      <a:pt x="1598" y="9"/>
                    </a:lnTo>
                    <a:lnTo>
                      <a:pt x="1602" y="9"/>
                    </a:lnTo>
                    <a:lnTo>
                      <a:pt x="1606" y="11"/>
                    </a:lnTo>
                    <a:lnTo>
                      <a:pt x="1610" y="11"/>
                    </a:lnTo>
                    <a:lnTo>
                      <a:pt x="1614" y="11"/>
                    </a:lnTo>
                    <a:lnTo>
                      <a:pt x="1618" y="12"/>
                    </a:lnTo>
                    <a:lnTo>
                      <a:pt x="1622" y="13"/>
                    </a:lnTo>
                    <a:lnTo>
                      <a:pt x="1625" y="13"/>
                    </a:lnTo>
                    <a:lnTo>
                      <a:pt x="1629" y="13"/>
                    </a:lnTo>
                    <a:lnTo>
                      <a:pt x="1633" y="13"/>
                    </a:lnTo>
                    <a:lnTo>
                      <a:pt x="1637" y="13"/>
                    </a:lnTo>
                    <a:lnTo>
                      <a:pt x="1641" y="15"/>
                    </a:lnTo>
                    <a:lnTo>
                      <a:pt x="1645" y="15"/>
                    </a:lnTo>
                    <a:lnTo>
                      <a:pt x="1649" y="16"/>
                    </a:lnTo>
                    <a:lnTo>
                      <a:pt x="1653" y="15"/>
                    </a:lnTo>
                    <a:lnTo>
                      <a:pt x="1657" y="17"/>
                    </a:lnTo>
                    <a:lnTo>
                      <a:pt x="1661" y="17"/>
                    </a:lnTo>
                    <a:lnTo>
                      <a:pt x="1665" y="17"/>
                    </a:lnTo>
                    <a:lnTo>
                      <a:pt x="1669" y="18"/>
                    </a:lnTo>
                    <a:lnTo>
                      <a:pt x="1673" y="18"/>
                    </a:lnTo>
                    <a:lnTo>
                      <a:pt x="1677" y="19"/>
                    </a:lnTo>
                    <a:lnTo>
                      <a:pt x="1681" y="20"/>
                    </a:lnTo>
                    <a:lnTo>
                      <a:pt x="1685" y="21"/>
                    </a:lnTo>
                    <a:lnTo>
                      <a:pt x="1688" y="21"/>
                    </a:lnTo>
                    <a:lnTo>
                      <a:pt x="1692" y="22"/>
                    </a:lnTo>
                    <a:lnTo>
                      <a:pt x="1696" y="23"/>
                    </a:lnTo>
                    <a:lnTo>
                      <a:pt x="1700" y="24"/>
                    </a:lnTo>
                    <a:lnTo>
                      <a:pt x="1704" y="25"/>
                    </a:lnTo>
                    <a:lnTo>
                      <a:pt x="1708" y="25"/>
                    </a:lnTo>
                    <a:lnTo>
                      <a:pt x="1712" y="27"/>
                    </a:lnTo>
                    <a:lnTo>
                      <a:pt x="1716" y="29"/>
                    </a:lnTo>
                    <a:lnTo>
                      <a:pt x="1720" y="28"/>
                    </a:lnTo>
                    <a:lnTo>
                      <a:pt x="1724" y="30"/>
                    </a:lnTo>
                    <a:lnTo>
                      <a:pt x="1728" y="30"/>
                    </a:lnTo>
                    <a:lnTo>
                      <a:pt x="1732" y="31"/>
                    </a:lnTo>
                    <a:lnTo>
                      <a:pt x="1736" y="32"/>
                    </a:lnTo>
                    <a:lnTo>
                      <a:pt x="1740" y="34"/>
                    </a:lnTo>
                    <a:lnTo>
                      <a:pt x="1744" y="34"/>
                    </a:lnTo>
                    <a:lnTo>
                      <a:pt x="1748" y="36"/>
                    </a:lnTo>
                    <a:lnTo>
                      <a:pt x="1751" y="37"/>
                    </a:lnTo>
                    <a:lnTo>
                      <a:pt x="1755" y="39"/>
                    </a:lnTo>
                    <a:lnTo>
                      <a:pt x="1759" y="40"/>
                    </a:lnTo>
                    <a:lnTo>
                      <a:pt x="1763" y="41"/>
                    </a:lnTo>
                    <a:lnTo>
                      <a:pt x="1767" y="41"/>
                    </a:lnTo>
                    <a:lnTo>
                      <a:pt x="1771" y="43"/>
                    </a:lnTo>
                    <a:lnTo>
                      <a:pt x="1775" y="46"/>
                    </a:lnTo>
                    <a:lnTo>
                      <a:pt x="1779" y="46"/>
                    </a:lnTo>
                    <a:lnTo>
                      <a:pt x="1783" y="48"/>
                    </a:lnTo>
                    <a:lnTo>
                      <a:pt x="1787" y="50"/>
                    </a:lnTo>
                    <a:lnTo>
                      <a:pt x="1791" y="51"/>
                    </a:lnTo>
                    <a:lnTo>
                      <a:pt x="1795" y="53"/>
                    </a:lnTo>
                    <a:lnTo>
                      <a:pt x="1799" y="54"/>
                    </a:lnTo>
                    <a:lnTo>
                      <a:pt x="1803" y="57"/>
                    </a:lnTo>
                    <a:lnTo>
                      <a:pt x="1807" y="58"/>
                    </a:lnTo>
                    <a:lnTo>
                      <a:pt x="1811" y="59"/>
                    </a:lnTo>
                    <a:lnTo>
                      <a:pt x="1814" y="61"/>
                    </a:lnTo>
                    <a:lnTo>
                      <a:pt x="1818" y="63"/>
                    </a:lnTo>
                    <a:lnTo>
                      <a:pt x="1822" y="65"/>
                    </a:lnTo>
                    <a:lnTo>
                      <a:pt x="1826" y="65"/>
                    </a:lnTo>
                    <a:lnTo>
                      <a:pt x="1830" y="69"/>
                    </a:lnTo>
                    <a:lnTo>
                      <a:pt x="1834" y="70"/>
                    </a:lnTo>
                    <a:lnTo>
                      <a:pt x="1838" y="72"/>
                    </a:lnTo>
                    <a:lnTo>
                      <a:pt x="1842" y="73"/>
                    </a:lnTo>
                    <a:lnTo>
                      <a:pt x="1846" y="75"/>
                    </a:lnTo>
                    <a:lnTo>
                      <a:pt x="1850" y="78"/>
                    </a:lnTo>
                    <a:lnTo>
                      <a:pt x="1854" y="79"/>
                    </a:lnTo>
                    <a:lnTo>
                      <a:pt x="1858" y="82"/>
                    </a:lnTo>
                    <a:lnTo>
                      <a:pt x="1862" y="83"/>
                    </a:lnTo>
                    <a:lnTo>
                      <a:pt x="1866" y="86"/>
                    </a:lnTo>
                    <a:lnTo>
                      <a:pt x="1870" y="88"/>
                    </a:lnTo>
                    <a:lnTo>
                      <a:pt x="1874" y="91"/>
                    </a:lnTo>
                    <a:lnTo>
                      <a:pt x="1877" y="92"/>
                    </a:lnTo>
                    <a:lnTo>
                      <a:pt x="1881" y="95"/>
                    </a:lnTo>
                    <a:lnTo>
                      <a:pt x="1885" y="97"/>
                    </a:lnTo>
                    <a:lnTo>
                      <a:pt x="1889" y="99"/>
                    </a:lnTo>
                    <a:lnTo>
                      <a:pt x="1893" y="102"/>
                    </a:lnTo>
                    <a:lnTo>
                      <a:pt x="1897" y="104"/>
                    </a:lnTo>
                    <a:lnTo>
                      <a:pt x="1901" y="107"/>
                    </a:lnTo>
                    <a:lnTo>
                      <a:pt x="1905" y="108"/>
                    </a:lnTo>
                    <a:lnTo>
                      <a:pt x="1909" y="112"/>
                    </a:lnTo>
                    <a:lnTo>
                      <a:pt x="1913" y="114"/>
                    </a:lnTo>
                    <a:lnTo>
                      <a:pt x="1917" y="116"/>
                    </a:lnTo>
                    <a:lnTo>
                      <a:pt x="1921" y="120"/>
                    </a:lnTo>
                    <a:lnTo>
                      <a:pt x="1925" y="122"/>
                    </a:lnTo>
                    <a:lnTo>
                      <a:pt x="1929" y="125"/>
                    </a:lnTo>
                    <a:lnTo>
                      <a:pt x="1933" y="127"/>
                    </a:lnTo>
                    <a:lnTo>
                      <a:pt x="1937" y="130"/>
                    </a:lnTo>
                    <a:lnTo>
                      <a:pt x="1940" y="133"/>
                    </a:lnTo>
                    <a:lnTo>
                      <a:pt x="1944" y="135"/>
                    </a:lnTo>
                    <a:lnTo>
                      <a:pt x="1948" y="138"/>
                    </a:lnTo>
                    <a:lnTo>
                      <a:pt x="1952" y="142"/>
                    </a:lnTo>
                    <a:lnTo>
                      <a:pt x="1956" y="145"/>
                    </a:lnTo>
                    <a:lnTo>
                      <a:pt x="1960" y="148"/>
                    </a:lnTo>
                    <a:lnTo>
                      <a:pt x="1964" y="151"/>
                    </a:lnTo>
                    <a:lnTo>
                      <a:pt x="1968" y="154"/>
                    </a:lnTo>
                    <a:lnTo>
                      <a:pt x="1972" y="157"/>
                    </a:lnTo>
                    <a:lnTo>
                      <a:pt x="1976" y="160"/>
                    </a:lnTo>
                    <a:lnTo>
                      <a:pt x="1980" y="163"/>
                    </a:lnTo>
                    <a:lnTo>
                      <a:pt x="1984" y="166"/>
                    </a:lnTo>
                    <a:lnTo>
                      <a:pt x="1988" y="170"/>
                    </a:lnTo>
                    <a:lnTo>
                      <a:pt x="1992" y="173"/>
                    </a:lnTo>
                    <a:lnTo>
                      <a:pt x="1996" y="176"/>
                    </a:lnTo>
                    <a:lnTo>
                      <a:pt x="1999" y="181"/>
                    </a:lnTo>
                    <a:lnTo>
                      <a:pt x="2003" y="183"/>
                    </a:lnTo>
                    <a:lnTo>
                      <a:pt x="2007" y="186"/>
                    </a:lnTo>
                    <a:lnTo>
                      <a:pt x="2011" y="189"/>
                    </a:lnTo>
                    <a:lnTo>
                      <a:pt x="2015" y="194"/>
                    </a:lnTo>
                    <a:lnTo>
                      <a:pt x="2019" y="197"/>
                    </a:lnTo>
                    <a:lnTo>
                      <a:pt x="2023" y="202"/>
                    </a:lnTo>
                    <a:lnTo>
                      <a:pt x="2027" y="204"/>
                    </a:lnTo>
                    <a:lnTo>
                      <a:pt x="2031" y="209"/>
                    </a:lnTo>
                    <a:lnTo>
                      <a:pt x="2035" y="211"/>
                    </a:lnTo>
                    <a:lnTo>
                      <a:pt x="2039" y="216"/>
                    </a:lnTo>
                    <a:lnTo>
                      <a:pt x="2043" y="218"/>
                    </a:lnTo>
                    <a:lnTo>
                      <a:pt x="2047" y="222"/>
                    </a:lnTo>
                    <a:lnTo>
                      <a:pt x="2051" y="225"/>
                    </a:lnTo>
                    <a:lnTo>
                      <a:pt x="2055" y="229"/>
                    </a:lnTo>
                    <a:lnTo>
                      <a:pt x="2059" y="234"/>
                    </a:lnTo>
                    <a:lnTo>
                      <a:pt x="2062" y="238"/>
                    </a:lnTo>
                    <a:lnTo>
                      <a:pt x="2066" y="242"/>
                    </a:lnTo>
                    <a:lnTo>
                      <a:pt x="2070" y="245"/>
                    </a:lnTo>
                    <a:lnTo>
                      <a:pt x="2074" y="249"/>
                    </a:lnTo>
                    <a:lnTo>
                      <a:pt x="2078" y="254"/>
                    </a:lnTo>
                    <a:lnTo>
                      <a:pt x="2082" y="257"/>
                    </a:lnTo>
                    <a:lnTo>
                      <a:pt x="2086" y="261"/>
                    </a:lnTo>
                    <a:lnTo>
                      <a:pt x="2090" y="265"/>
                    </a:lnTo>
                    <a:lnTo>
                      <a:pt x="2094" y="269"/>
                    </a:lnTo>
                    <a:lnTo>
                      <a:pt x="2098" y="274"/>
                    </a:lnTo>
                    <a:lnTo>
                      <a:pt x="2102" y="279"/>
                    </a:lnTo>
                    <a:lnTo>
                      <a:pt x="2106" y="283"/>
                    </a:lnTo>
                    <a:lnTo>
                      <a:pt x="2110" y="288"/>
                    </a:lnTo>
                    <a:lnTo>
                      <a:pt x="2114" y="290"/>
                    </a:lnTo>
                    <a:lnTo>
                      <a:pt x="2118" y="296"/>
                    </a:lnTo>
                    <a:lnTo>
                      <a:pt x="2122" y="301"/>
                    </a:lnTo>
                    <a:lnTo>
                      <a:pt x="2125" y="305"/>
                    </a:lnTo>
                    <a:lnTo>
                      <a:pt x="2129" y="307"/>
                    </a:lnTo>
                    <a:lnTo>
                      <a:pt x="2133" y="312"/>
                    </a:lnTo>
                    <a:lnTo>
                      <a:pt x="2137" y="317"/>
                    </a:lnTo>
                    <a:lnTo>
                      <a:pt x="2141" y="322"/>
                    </a:lnTo>
                    <a:lnTo>
                      <a:pt x="2145" y="326"/>
                    </a:lnTo>
                    <a:lnTo>
                      <a:pt x="2149" y="331"/>
                    </a:lnTo>
                    <a:lnTo>
                      <a:pt x="2153" y="336"/>
                    </a:lnTo>
                    <a:lnTo>
                      <a:pt x="2157" y="340"/>
                    </a:lnTo>
                    <a:lnTo>
                      <a:pt x="2161" y="344"/>
                    </a:lnTo>
                    <a:lnTo>
                      <a:pt x="2165" y="349"/>
                    </a:lnTo>
                    <a:lnTo>
                      <a:pt x="2169" y="354"/>
                    </a:lnTo>
                    <a:lnTo>
                      <a:pt x="2173" y="358"/>
                    </a:lnTo>
                    <a:lnTo>
                      <a:pt x="2177" y="363"/>
                    </a:lnTo>
                    <a:lnTo>
                      <a:pt x="2181" y="368"/>
                    </a:lnTo>
                    <a:lnTo>
                      <a:pt x="2185" y="373"/>
                    </a:lnTo>
                    <a:lnTo>
                      <a:pt x="2188" y="377"/>
                    </a:lnTo>
                    <a:lnTo>
                      <a:pt x="2192" y="382"/>
                    </a:lnTo>
                    <a:lnTo>
                      <a:pt x="2196" y="386"/>
                    </a:lnTo>
                    <a:lnTo>
                      <a:pt x="2200" y="392"/>
                    </a:lnTo>
                    <a:lnTo>
                      <a:pt x="2204" y="397"/>
                    </a:lnTo>
                    <a:lnTo>
                      <a:pt x="2208" y="401"/>
                    </a:lnTo>
                    <a:lnTo>
                      <a:pt x="2212" y="406"/>
                    </a:lnTo>
                    <a:lnTo>
                      <a:pt x="2216" y="411"/>
                    </a:lnTo>
                    <a:lnTo>
                      <a:pt x="2220" y="415"/>
                    </a:lnTo>
                    <a:lnTo>
                      <a:pt x="2224" y="420"/>
                    </a:lnTo>
                    <a:lnTo>
                      <a:pt x="2228" y="425"/>
                    </a:lnTo>
                    <a:lnTo>
                      <a:pt x="2232" y="430"/>
                    </a:lnTo>
                    <a:lnTo>
                      <a:pt x="2236" y="435"/>
                    </a:lnTo>
                    <a:lnTo>
                      <a:pt x="2240" y="440"/>
                    </a:lnTo>
                    <a:lnTo>
                      <a:pt x="2244" y="445"/>
                    </a:lnTo>
                    <a:lnTo>
                      <a:pt x="2248" y="450"/>
                    </a:lnTo>
                    <a:lnTo>
                      <a:pt x="2251" y="455"/>
                    </a:lnTo>
                    <a:lnTo>
                      <a:pt x="2255" y="460"/>
                    </a:lnTo>
                    <a:lnTo>
                      <a:pt x="2259" y="466"/>
                    </a:lnTo>
                    <a:lnTo>
                      <a:pt x="2263" y="470"/>
                    </a:lnTo>
                    <a:lnTo>
                      <a:pt x="2267" y="474"/>
                    </a:lnTo>
                    <a:lnTo>
                      <a:pt x="2271" y="480"/>
                    </a:lnTo>
                    <a:lnTo>
                      <a:pt x="2275" y="484"/>
                    </a:lnTo>
                    <a:lnTo>
                      <a:pt x="2279" y="491"/>
                    </a:lnTo>
                    <a:lnTo>
                      <a:pt x="2283" y="494"/>
                    </a:lnTo>
                    <a:lnTo>
                      <a:pt x="2287" y="499"/>
                    </a:lnTo>
                    <a:lnTo>
                      <a:pt x="2291" y="505"/>
                    </a:lnTo>
                    <a:lnTo>
                      <a:pt x="2295" y="509"/>
                    </a:lnTo>
                    <a:lnTo>
                      <a:pt x="2299" y="515"/>
                    </a:lnTo>
                    <a:lnTo>
                      <a:pt x="2303" y="520"/>
                    </a:lnTo>
                    <a:lnTo>
                      <a:pt x="2307" y="524"/>
                    </a:lnTo>
                    <a:lnTo>
                      <a:pt x="2311" y="530"/>
                    </a:lnTo>
                    <a:lnTo>
                      <a:pt x="2314" y="535"/>
                    </a:lnTo>
                    <a:lnTo>
                      <a:pt x="2318" y="540"/>
                    </a:lnTo>
                    <a:lnTo>
                      <a:pt x="2322" y="547"/>
                    </a:lnTo>
                    <a:lnTo>
                      <a:pt x="2326" y="551"/>
                    </a:lnTo>
                    <a:lnTo>
                      <a:pt x="2330" y="557"/>
                    </a:lnTo>
                    <a:lnTo>
                      <a:pt x="2334" y="561"/>
                    </a:lnTo>
                    <a:lnTo>
                      <a:pt x="2338" y="566"/>
                    </a:lnTo>
                    <a:lnTo>
                      <a:pt x="2342" y="570"/>
                    </a:lnTo>
                    <a:lnTo>
                      <a:pt x="2346" y="576"/>
                    </a:lnTo>
                    <a:lnTo>
                      <a:pt x="2350" y="582"/>
                    </a:lnTo>
                    <a:lnTo>
                      <a:pt x="2354" y="586"/>
                    </a:lnTo>
                    <a:lnTo>
                      <a:pt x="2358" y="592"/>
                    </a:lnTo>
                    <a:lnTo>
                      <a:pt x="2362" y="597"/>
                    </a:lnTo>
                    <a:lnTo>
                      <a:pt x="2366" y="600"/>
                    </a:lnTo>
                    <a:lnTo>
                      <a:pt x="2370" y="606"/>
                    </a:lnTo>
                    <a:lnTo>
                      <a:pt x="2374" y="612"/>
                    </a:lnTo>
                    <a:lnTo>
                      <a:pt x="2377" y="618"/>
                    </a:lnTo>
                    <a:lnTo>
                      <a:pt x="2381" y="623"/>
                    </a:lnTo>
                    <a:lnTo>
                      <a:pt x="2385" y="628"/>
                    </a:lnTo>
                    <a:lnTo>
                      <a:pt x="2389" y="633"/>
                    </a:lnTo>
                    <a:lnTo>
                      <a:pt x="2393" y="640"/>
                    </a:lnTo>
                    <a:lnTo>
                      <a:pt x="2397" y="644"/>
                    </a:lnTo>
                    <a:lnTo>
                      <a:pt x="2401" y="649"/>
                    </a:lnTo>
                    <a:lnTo>
                      <a:pt x="2405" y="654"/>
                    </a:lnTo>
                    <a:lnTo>
                      <a:pt x="2409" y="659"/>
                    </a:lnTo>
                    <a:lnTo>
                      <a:pt x="2413" y="664"/>
                    </a:lnTo>
                    <a:lnTo>
                      <a:pt x="2417" y="668"/>
                    </a:lnTo>
                    <a:lnTo>
                      <a:pt x="2421" y="674"/>
                    </a:lnTo>
                    <a:lnTo>
                      <a:pt x="2425" y="680"/>
                    </a:lnTo>
                    <a:lnTo>
                      <a:pt x="2429" y="684"/>
                    </a:lnTo>
                    <a:lnTo>
                      <a:pt x="2433" y="690"/>
                    </a:lnTo>
                    <a:lnTo>
                      <a:pt x="2437" y="695"/>
                    </a:lnTo>
                    <a:lnTo>
                      <a:pt x="2440" y="698"/>
                    </a:lnTo>
                    <a:lnTo>
                      <a:pt x="2444" y="705"/>
                    </a:lnTo>
                    <a:lnTo>
                      <a:pt x="2448" y="710"/>
                    </a:lnTo>
                    <a:lnTo>
                      <a:pt x="2452" y="715"/>
                    </a:lnTo>
                    <a:lnTo>
                      <a:pt x="2456" y="720"/>
                    </a:lnTo>
                    <a:lnTo>
                      <a:pt x="2460" y="726"/>
                    </a:lnTo>
                    <a:lnTo>
                      <a:pt x="2464" y="729"/>
                    </a:lnTo>
                    <a:lnTo>
                      <a:pt x="2468" y="735"/>
                    </a:lnTo>
                    <a:lnTo>
                      <a:pt x="2472" y="740"/>
                    </a:lnTo>
                    <a:lnTo>
                      <a:pt x="2476" y="743"/>
                    </a:lnTo>
                    <a:lnTo>
                      <a:pt x="2480" y="747"/>
                    </a:lnTo>
                    <a:lnTo>
                      <a:pt x="2484" y="754"/>
                    </a:lnTo>
                    <a:lnTo>
                      <a:pt x="2488" y="760"/>
                    </a:lnTo>
                    <a:lnTo>
                      <a:pt x="2492" y="764"/>
                    </a:lnTo>
                    <a:lnTo>
                      <a:pt x="2496" y="769"/>
                    </a:lnTo>
                    <a:lnTo>
                      <a:pt x="2499" y="774"/>
                    </a:lnTo>
                    <a:lnTo>
                      <a:pt x="2503" y="778"/>
                    </a:lnTo>
                    <a:lnTo>
                      <a:pt x="2507" y="784"/>
                    </a:lnTo>
                    <a:lnTo>
                      <a:pt x="2511" y="789"/>
                    </a:lnTo>
                    <a:lnTo>
                      <a:pt x="2515" y="793"/>
                    </a:lnTo>
                    <a:lnTo>
                      <a:pt x="2519" y="799"/>
                    </a:lnTo>
                    <a:lnTo>
                      <a:pt x="2523" y="804"/>
                    </a:lnTo>
                    <a:lnTo>
                      <a:pt x="2527" y="807"/>
                    </a:lnTo>
                    <a:lnTo>
                      <a:pt x="2531" y="812"/>
                    </a:lnTo>
                    <a:lnTo>
                      <a:pt x="2535" y="817"/>
                    </a:lnTo>
                    <a:lnTo>
                      <a:pt x="2539" y="821"/>
                    </a:lnTo>
                    <a:lnTo>
                      <a:pt x="2543" y="825"/>
                    </a:lnTo>
                    <a:lnTo>
                      <a:pt x="2547" y="831"/>
                    </a:lnTo>
                    <a:lnTo>
                      <a:pt x="2551" y="835"/>
                    </a:lnTo>
                    <a:lnTo>
                      <a:pt x="2555" y="841"/>
                    </a:lnTo>
                    <a:lnTo>
                      <a:pt x="2559" y="845"/>
                    </a:lnTo>
                    <a:lnTo>
                      <a:pt x="2562" y="850"/>
                    </a:lnTo>
                    <a:lnTo>
                      <a:pt x="2566" y="853"/>
                    </a:lnTo>
                    <a:lnTo>
                      <a:pt x="2570" y="859"/>
                    </a:lnTo>
                    <a:lnTo>
                      <a:pt x="2574" y="864"/>
                    </a:lnTo>
                    <a:lnTo>
                      <a:pt x="2578" y="867"/>
                    </a:lnTo>
                    <a:lnTo>
                      <a:pt x="2582" y="871"/>
                    </a:lnTo>
                    <a:lnTo>
                      <a:pt x="2586" y="876"/>
                    </a:lnTo>
                    <a:lnTo>
                      <a:pt x="2590" y="881"/>
                    </a:lnTo>
                    <a:lnTo>
                      <a:pt x="2594" y="884"/>
                    </a:lnTo>
                    <a:lnTo>
                      <a:pt x="2598" y="891"/>
                    </a:lnTo>
                    <a:lnTo>
                      <a:pt x="2602" y="892"/>
                    </a:lnTo>
                    <a:lnTo>
                      <a:pt x="2606" y="897"/>
                    </a:lnTo>
                    <a:lnTo>
                      <a:pt x="2610" y="903"/>
                    </a:lnTo>
                    <a:lnTo>
                      <a:pt x="2614" y="906"/>
                    </a:lnTo>
                    <a:lnTo>
                      <a:pt x="2618" y="910"/>
                    </a:lnTo>
                    <a:lnTo>
                      <a:pt x="2622" y="913"/>
                    </a:lnTo>
                    <a:lnTo>
                      <a:pt x="2625" y="918"/>
                    </a:lnTo>
                    <a:lnTo>
                      <a:pt x="2629" y="923"/>
                    </a:lnTo>
                    <a:lnTo>
                      <a:pt x="2633" y="927"/>
                    </a:lnTo>
                    <a:lnTo>
                      <a:pt x="2637" y="930"/>
                    </a:lnTo>
                    <a:lnTo>
                      <a:pt x="2641" y="934"/>
                    </a:lnTo>
                    <a:lnTo>
                      <a:pt x="2645" y="939"/>
                    </a:lnTo>
                    <a:lnTo>
                      <a:pt x="2649" y="944"/>
                    </a:lnTo>
                    <a:lnTo>
                      <a:pt x="2653" y="946"/>
                    </a:lnTo>
                    <a:lnTo>
                      <a:pt x="2657" y="950"/>
                    </a:lnTo>
                    <a:lnTo>
                      <a:pt x="2661" y="955"/>
                    </a:lnTo>
                    <a:lnTo>
                      <a:pt x="2665" y="959"/>
                    </a:lnTo>
                    <a:lnTo>
                      <a:pt x="2669" y="962"/>
                    </a:lnTo>
                    <a:lnTo>
                      <a:pt x="2673" y="967"/>
                    </a:lnTo>
                    <a:lnTo>
                      <a:pt x="2677" y="970"/>
                    </a:lnTo>
                    <a:lnTo>
                      <a:pt x="2681" y="973"/>
                    </a:lnTo>
                    <a:lnTo>
                      <a:pt x="2685" y="977"/>
                    </a:lnTo>
                    <a:lnTo>
                      <a:pt x="2688" y="980"/>
                    </a:lnTo>
                    <a:lnTo>
                      <a:pt x="2692" y="985"/>
                    </a:lnTo>
                    <a:lnTo>
                      <a:pt x="2696" y="989"/>
                    </a:lnTo>
                    <a:lnTo>
                      <a:pt x="2700" y="993"/>
                    </a:lnTo>
                    <a:lnTo>
                      <a:pt x="2704" y="996"/>
                    </a:lnTo>
                    <a:lnTo>
                      <a:pt x="2708" y="999"/>
                    </a:lnTo>
                    <a:lnTo>
                      <a:pt x="2712" y="1003"/>
                    </a:lnTo>
                    <a:lnTo>
                      <a:pt x="2716" y="1006"/>
                    </a:lnTo>
                    <a:lnTo>
                      <a:pt x="2720" y="1009"/>
                    </a:lnTo>
                    <a:lnTo>
                      <a:pt x="2724" y="1012"/>
                    </a:lnTo>
                    <a:lnTo>
                      <a:pt x="2728" y="1016"/>
                    </a:lnTo>
                    <a:lnTo>
                      <a:pt x="2732" y="1020"/>
                    </a:lnTo>
                    <a:lnTo>
                      <a:pt x="2736" y="1023"/>
                    </a:lnTo>
                    <a:lnTo>
                      <a:pt x="2740" y="1026"/>
                    </a:lnTo>
                    <a:lnTo>
                      <a:pt x="2744" y="1030"/>
                    </a:lnTo>
                    <a:lnTo>
                      <a:pt x="2748" y="1032"/>
                    </a:lnTo>
                    <a:lnTo>
                      <a:pt x="2751" y="1036"/>
                    </a:lnTo>
                    <a:lnTo>
                      <a:pt x="2755" y="1039"/>
                    </a:lnTo>
                    <a:lnTo>
                      <a:pt x="2759" y="1042"/>
                    </a:lnTo>
                    <a:lnTo>
                      <a:pt x="2763" y="1046"/>
                    </a:lnTo>
                    <a:lnTo>
                      <a:pt x="2767" y="1049"/>
                    </a:lnTo>
                    <a:lnTo>
                      <a:pt x="2771" y="1052"/>
                    </a:lnTo>
                    <a:lnTo>
                      <a:pt x="2775" y="1053"/>
                    </a:lnTo>
                    <a:lnTo>
                      <a:pt x="2779" y="1057"/>
                    </a:lnTo>
                    <a:lnTo>
                      <a:pt x="2783" y="1061"/>
                    </a:lnTo>
                    <a:lnTo>
                      <a:pt x="2787" y="1062"/>
                    </a:lnTo>
                    <a:lnTo>
                      <a:pt x="2791" y="1065"/>
                    </a:lnTo>
                    <a:lnTo>
                      <a:pt x="2795" y="1069"/>
                    </a:lnTo>
                    <a:lnTo>
                      <a:pt x="2799" y="1071"/>
                    </a:lnTo>
                    <a:lnTo>
                      <a:pt x="2803" y="1074"/>
                    </a:lnTo>
                    <a:lnTo>
                      <a:pt x="2807" y="1075"/>
                    </a:lnTo>
                    <a:lnTo>
                      <a:pt x="2811" y="1078"/>
                    </a:lnTo>
                    <a:lnTo>
                      <a:pt x="2814" y="1081"/>
                    </a:lnTo>
                    <a:lnTo>
                      <a:pt x="2818" y="1082"/>
                    </a:lnTo>
                    <a:lnTo>
                      <a:pt x="2822" y="1086"/>
                    </a:lnTo>
                    <a:lnTo>
                      <a:pt x="2826" y="1089"/>
                    </a:lnTo>
                    <a:lnTo>
                      <a:pt x="2830" y="1090"/>
                    </a:lnTo>
                    <a:lnTo>
                      <a:pt x="2834" y="1094"/>
                    </a:lnTo>
                    <a:lnTo>
                      <a:pt x="2838" y="1096"/>
                    </a:lnTo>
                    <a:lnTo>
                      <a:pt x="2842" y="1099"/>
                    </a:lnTo>
                    <a:lnTo>
                      <a:pt x="2846" y="1101"/>
                    </a:lnTo>
                    <a:lnTo>
                      <a:pt x="2850" y="1103"/>
                    </a:lnTo>
                    <a:lnTo>
                      <a:pt x="2854" y="1104"/>
                    </a:lnTo>
                    <a:lnTo>
                      <a:pt x="2858" y="1108"/>
                    </a:lnTo>
                    <a:lnTo>
                      <a:pt x="2862" y="1108"/>
                    </a:lnTo>
                    <a:lnTo>
                      <a:pt x="2866" y="1111"/>
                    </a:lnTo>
                    <a:lnTo>
                      <a:pt x="2870" y="1113"/>
                    </a:lnTo>
                    <a:lnTo>
                      <a:pt x="2874" y="1114"/>
                    </a:lnTo>
                    <a:lnTo>
                      <a:pt x="2877" y="1118"/>
                    </a:lnTo>
                    <a:lnTo>
                      <a:pt x="2881" y="1118"/>
                    </a:lnTo>
                    <a:lnTo>
                      <a:pt x="2885" y="1121"/>
                    </a:lnTo>
                    <a:lnTo>
                      <a:pt x="2889" y="1122"/>
                    </a:lnTo>
                    <a:lnTo>
                      <a:pt x="2893" y="1124"/>
                    </a:lnTo>
                    <a:lnTo>
                      <a:pt x="2897" y="1126"/>
                    </a:lnTo>
                    <a:lnTo>
                      <a:pt x="2901" y="1128"/>
                    </a:lnTo>
                    <a:lnTo>
                      <a:pt x="2905" y="1130"/>
                    </a:lnTo>
                    <a:lnTo>
                      <a:pt x="2909" y="1131"/>
                    </a:lnTo>
                    <a:lnTo>
                      <a:pt x="2913" y="1132"/>
                    </a:lnTo>
                    <a:lnTo>
                      <a:pt x="2917" y="1134"/>
                    </a:lnTo>
                    <a:lnTo>
                      <a:pt x="2921" y="1136"/>
                    </a:lnTo>
                    <a:lnTo>
                      <a:pt x="2925" y="1136"/>
                    </a:lnTo>
                    <a:lnTo>
                      <a:pt x="2929" y="1139"/>
                    </a:lnTo>
                    <a:lnTo>
                      <a:pt x="2933" y="1141"/>
                    </a:lnTo>
                    <a:lnTo>
                      <a:pt x="2937" y="1142"/>
                    </a:lnTo>
                    <a:lnTo>
                      <a:pt x="2940" y="1143"/>
                    </a:lnTo>
                    <a:lnTo>
                      <a:pt x="2944" y="1144"/>
                    </a:lnTo>
                    <a:lnTo>
                      <a:pt x="2948" y="1146"/>
                    </a:lnTo>
                    <a:lnTo>
                      <a:pt x="2952" y="1147"/>
                    </a:lnTo>
                    <a:lnTo>
                      <a:pt x="2956" y="1147"/>
                    </a:lnTo>
                    <a:lnTo>
                      <a:pt x="2960" y="1148"/>
                    </a:lnTo>
                    <a:lnTo>
                      <a:pt x="2964" y="1151"/>
                    </a:lnTo>
                    <a:lnTo>
                      <a:pt x="2968" y="1151"/>
                    </a:lnTo>
                    <a:lnTo>
                      <a:pt x="2972" y="1152"/>
                    </a:lnTo>
                    <a:lnTo>
                      <a:pt x="2976" y="1153"/>
                    </a:lnTo>
                    <a:lnTo>
                      <a:pt x="2980" y="1154"/>
                    </a:lnTo>
                    <a:lnTo>
                      <a:pt x="2984" y="1155"/>
                    </a:lnTo>
                    <a:lnTo>
                      <a:pt x="2988" y="1155"/>
                    </a:lnTo>
                    <a:lnTo>
                      <a:pt x="2992" y="1157"/>
                    </a:lnTo>
                    <a:lnTo>
                      <a:pt x="2996" y="1157"/>
                    </a:lnTo>
                    <a:lnTo>
                      <a:pt x="2999" y="1158"/>
                    </a:lnTo>
                    <a:lnTo>
                      <a:pt x="3003" y="1159"/>
                    </a:lnTo>
                    <a:lnTo>
                      <a:pt x="3007" y="1159"/>
                    </a:lnTo>
                    <a:lnTo>
                      <a:pt x="3011" y="1159"/>
                    </a:lnTo>
                    <a:lnTo>
                      <a:pt x="3015" y="1161"/>
                    </a:lnTo>
                    <a:lnTo>
                      <a:pt x="3019" y="1162"/>
                    </a:lnTo>
                    <a:lnTo>
                      <a:pt x="3023" y="1162"/>
                    </a:lnTo>
                    <a:lnTo>
                      <a:pt x="3027" y="1162"/>
                    </a:lnTo>
                    <a:lnTo>
                      <a:pt x="3031" y="1163"/>
                    </a:lnTo>
                    <a:lnTo>
                      <a:pt x="3035" y="1164"/>
                    </a:lnTo>
                    <a:lnTo>
                      <a:pt x="3039" y="1164"/>
                    </a:lnTo>
                    <a:lnTo>
                      <a:pt x="3043" y="1164"/>
                    </a:lnTo>
                    <a:lnTo>
                      <a:pt x="3047" y="1163"/>
                    </a:lnTo>
                    <a:lnTo>
                      <a:pt x="3051" y="1165"/>
                    </a:lnTo>
                    <a:lnTo>
                      <a:pt x="3055" y="1165"/>
                    </a:lnTo>
                    <a:lnTo>
                      <a:pt x="3059" y="1166"/>
                    </a:lnTo>
                    <a:lnTo>
                      <a:pt x="3062" y="1164"/>
                    </a:lnTo>
                    <a:lnTo>
                      <a:pt x="3066" y="1165"/>
                    </a:lnTo>
                    <a:lnTo>
                      <a:pt x="3070" y="1165"/>
                    </a:lnTo>
                    <a:lnTo>
                      <a:pt x="3074" y="1166"/>
                    </a:lnTo>
                    <a:lnTo>
                      <a:pt x="3078" y="1167"/>
                    </a:lnTo>
                    <a:lnTo>
                      <a:pt x="3082" y="1165"/>
                    </a:lnTo>
                    <a:lnTo>
                      <a:pt x="3086" y="1166"/>
                    </a:lnTo>
                    <a:lnTo>
                      <a:pt x="3090" y="1165"/>
                    </a:lnTo>
                    <a:lnTo>
                      <a:pt x="3094" y="1165"/>
                    </a:lnTo>
                    <a:lnTo>
                      <a:pt x="3098" y="1166"/>
                    </a:lnTo>
                    <a:lnTo>
                      <a:pt x="3102" y="1165"/>
                    </a:lnTo>
                    <a:lnTo>
                      <a:pt x="3106" y="1165"/>
                    </a:lnTo>
                    <a:lnTo>
                      <a:pt x="3110" y="1166"/>
                    </a:lnTo>
                    <a:lnTo>
                      <a:pt x="3114" y="1164"/>
                    </a:lnTo>
                    <a:lnTo>
                      <a:pt x="3118" y="1164"/>
                    </a:lnTo>
                    <a:lnTo>
                      <a:pt x="3122" y="1164"/>
                    </a:lnTo>
                    <a:lnTo>
                      <a:pt x="3125" y="1164"/>
                    </a:lnTo>
                    <a:lnTo>
                      <a:pt x="3129" y="1162"/>
                    </a:lnTo>
                    <a:lnTo>
                      <a:pt x="3133" y="1162"/>
                    </a:lnTo>
                    <a:lnTo>
                      <a:pt x="3137" y="1162"/>
                    </a:lnTo>
                    <a:lnTo>
                      <a:pt x="3141" y="1159"/>
                    </a:lnTo>
                    <a:lnTo>
                      <a:pt x="3145" y="1158"/>
                    </a:lnTo>
                    <a:lnTo>
                      <a:pt x="3149" y="1159"/>
                    </a:lnTo>
                    <a:lnTo>
                      <a:pt x="3153" y="1158"/>
                    </a:lnTo>
                    <a:lnTo>
                      <a:pt x="3157" y="1158"/>
                    </a:lnTo>
                    <a:lnTo>
                      <a:pt x="3161" y="1158"/>
                    </a:lnTo>
                    <a:lnTo>
                      <a:pt x="3165" y="1157"/>
                    </a:lnTo>
                    <a:lnTo>
                      <a:pt x="3169" y="1156"/>
                    </a:lnTo>
                    <a:lnTo>
                      <a:pt x="3173" y="1155"/>
                    </a:lnTo>
                    <a:lnTo>
                      <a:pt x="3177" y="1154"/>
                    </a:lnTo>
                    <a:lnTo>
                      <a:pt x="3181" y="1153"/>
                    </a:lnTo>
                    <a:lnTo>
                      <a:pt x="3185" y="1152"/>
                    </a:lnTo>
                    <a:lnTo>
                      <a:pt x="3188" y="1150"/>
                    </a:lnTo>
                    <a:lnTo>
                      <a:pt x="3192" y="1151"/>
                    </a:lnTo>
                    <a:lnTo>
                      <a:pt x="3196" y="1149"/>
                    </a:lnTo>
                    <a:lnTo>
                      <a:pt x="3200" y="1149"/>
                    </a:lnTo>
                    <a:lnTo>
                      <a:pt x="3204" y="1146"/>
                    </a:lnTo>
                    <a:lnTo>
                      <a:pt x="3208" y="1146"/>
                    </a:lnTo>
                    <a:lnTo>
                      <a:pt x="3212" y="1144"/>
                    </a:lnTo>
                    <a:lnTo>
                      <a:pt x="3216" y="1144"/>
                    </a:lnTo>
                    <a:lnTo>
                      <a:pt x="3220" y="1142"/>
                    </a:lnTo>
                    <a:lnTo>
                      <a:pt x="3224" y="1141"/>
                    </a:lnTo>
                    <a:lnTo>
                      <a:pt x="3228" y="1139"/>
                    </a:lnTo>
                    <a:lnTo>
                      <a:pt x="3232" y="1137"/>
                    </a:lnTo>
                    <a:lnTo>
                      <a:pt x="3236" y="1138"/>
                    </a:lnTo>
                    <a:lnTo>
                      <a:pt x="3240" y="1135"/>
                    </a:lnTo>
                    <a:lnTo>
                      <a:pt x="3244" y="1134"/>
                    </a:lnTo>
                    <a:lnTo>
                      <a:pt x="3248" y="1132"/>
                    </a:lnTo>
                    <a:lnTo>
                      <a:pt x="3251" y="1130"/>
                    </a:lnTo>
                    <a:lnTo>
                      <a:pt x="3255" y="1130"/>
                    </a:lnTo>
                    <a:lnTo>
                      <a:pt x="3259" y="1128"/>
                    </a:lnTo>
                    <a:lnTo>
                      <a:pt x="3263" y="1127"/>
                    </a:lnTo>
                    <a:lnTo>
                      <a:pt x="3267" y="1125"/>
                    </a:lnTo>
                    <a:lnTo>
                      <a:pt x="3271" y="1123"/>
                    </a:lnTo>
                    <a:lnTo>
                      <a:pt x="3275" y="1123"/>
                    </a:lnTo>
                    <a:lnTo>
                      <a:pt x="3279" y="1120"/>
                    </a:lnTo>
                    <a:lnTo>
                      <a:pt x="3283" y="1118"/>
                    </a:lnTo>
                    <a:lnTo>
                      <a:pt x="3287" y="1117"/>
                    </a:lnTo>
                    <a:lnTo>
                      <a:pt x="3291" y="1115"/>
                    </a:lnTo>
                    <a:lnTo>
                      <a:pt x="3295" y="1113"/>
                    </a:lnTo>
                    <a:lnTo>
                      <a:pt x="3299" y="1112"/>
                    </a:lnTo>
                    <a:lnTo>
                      <a:pt x="3303" y="1109"/>
                    </a:lnTo>
                    <a:lnTo>
                      <a:pt x="3307" y="1108"/>
                    </a:lnTo>
                    <a:lnTo>
                      <a:pt x="3311" y="1105"/>
                    </a:lnTo>
                    <a:lnTo>
                      <a:pt x="3314" y="1104"/>
                    </a:lnTo>
                    <a:lnTo>
                      <a:pt x="3318" y="1102"/>
                    </a:lnTo>
                    <a:lnTo>
                      <a:pt x="3322" y="1100"/>
                    </a:lnTo>
                    <a:lnTo>
                      <a:pt x="3326" y="1099"/>
                    </a:lnTo>
                    <a:lnTo>
                      <a:pt x="3330" y="1096"/>
                    </a:lnTo>
                    <a:lnTo>
                      <a:pt x="3334" y="1093"/>
                    </a:lnTo>
                    <a:lnTo>
                      <a:pt x="3338" y="1092"/>
                    </a:lnTo>
                    <a:lnTo>
                      <a:pt x="3342" y="1090"/>
                    </a:lnTo>
                    <a:lnTo>
                      <a:pt x="3346" y="1088"/>
                    </a:lnTo>
                    <a:lnTo>
                      <a:pt x="3350" y="1085"/>
                    </a:lnTo>
                    <a:lnTo>
                      <a:pt x="3354" y="1084"/>
                    </a:lnTo>
                    <a:lnTo>
                      <a:pt x="3358" y="1082"/>
                    </a:lnTo>
                    <a:lnTo>
                      <a:pt x="3362" y="1080"/>
                    </a:lnTo>
                    <a:lnTo>
                      <a:pt x="3366" y="1078"/>
                    </a:lnTo>
                    <a:lnTo>
                      <a:pt x="3370" y="1075"/>
                    </a:lnTo>
                    <a:lnTo>
                      <a:pt x="3374" y="1072"/>
                    </a:lnTo>
                    <a:lnTo>
                      <a:pt x="3377" y="1070"/>
                    </a:lnTo>
                    <a:lnTo>
                      <a:pt x="3381" y="1069"/>
                    </a:lnTo>
                    <a:lnTo>
                      <a:pt x="3385" y="1066"/>
                    </a:lnTo>
                    <a:lnTo>
                      <a:pt x="3389" y="1062"/>
                    </a:lnTo>
                    <a:lnTo>
                      <a:pt x="3393" y="1061"/>
                    </a:lnTo>
                    <a:lnTo>
                      <a:pt x="3397" y="1059"/>
                    </a:lnTo>
                    <a:lnTo>
                      <a:pt x="3401" y="1058"/>
                    </a:lnTo>
                    <a:lnTo>
                      <a:pt x="3405" y="1054"/>
                    </a:lnTo>
                    <a:lnTo>
                      <a:pt x="3409" y="1052"/>
                    </a:lnTo>
                    <a:lnTo>
                      <a:pt x="3413" y="1049"/>
                    </a:lnTo>
                    <a:lnTo>
                      <a:pt x="3417" y="1047"/>
                    </a:lnTo>
                    <a:lnTo>
                      <a:pt x="3421" y="1045"/>
                    </a:lnTo>
                    <a:lnTo>
                      <a:pt x="3425" y="1041"/>
                    </a:lnTo>
                    <a:lnTo>
                      <a:pt x="3429" y="1039"/>
                    </a:lnTo>
                    <a:lnTo>
                      <a:pt x="3433" y="1036"/>
                    </a:lnTo>
                    <a:lnTo>
                      <a:pt x="3437" y="1033"/>
                    </a:lnTo>
                    <a:lnTo>
                      <a:pt x="3440" y="1031"/>
                    </a:lnTo>
                    <a:lnTo>
                      <a:pt x="3444" y="1028"/>
                    </a:lnTo>
                    <a:lnTo>
                      <a:pt x="3448" y="1026"/>
                    </a:lnTo>
                    <a:lnTo>
                      <a:pt x="3452" y="1021"/>
                    </a:lnTo>
                    <a:lnTo>
                      <a:pt x="3456" y="1019"/>
                    </a:lnTo>
                    <a:lnTo>
                      <a:pt x="3460" y="1018"/>
                    </a:lnTo>
                    <a:lnTo>
                      <a:pt x="3464" y="1014"/>
                    </a:lnTo>
                    <a:lnTo>
                      <a:pt x="3468" y="1012"/>
                    </a:lnTo>
                    <a:lnTo>
                      <a:pt x="3472" y="1009"/>
                    </a:lnTo>
                    <a:lnTo>
                      <a:pt x="3476" y="1006"/>
                    </a:lnTo>
                    <a:lnTo>
                      <a:pt x="3480" y="1004"/>
                    </a:lnTo>
                    <a:lnTo>
                      <a:pt x="3484" y="1001"/>
                    </a:lnTo>
                    <a:lnTo>
                      <a:pt x="3488" y="998"/>
                    </a:lnTo>
                    <a:lnTo>
                      <a:pt x="3492" y="995"/>
                    </a:lnTo>
                    <a:lnTo>
                      <a:pt x="3496" y="991"/>
                    </a:lnTo>
                    <a:lnTo>
                      <a:pt x="3499" y="991"/>
                    </a:lnTo>
                    <a:lnTo>
                      <a:pt x="3503" y="986"/>
                    </a:lnTo>
                    <a:lnTo>
                      <a:pt x="3507" y="983"/>
                    </a:lnTo>
                    <a:lnTo>
                      <a:pt x="3511" y="983"/>
                    </a:lnTo>
                    <a:lnTo>
                      <a:pt x="3515" y="978"/>
                    </a:lnTo>
                    <a:lnTo>
                      <a:pt x="3519" y="975"/>
                    </a:lnTo>
                    <a:lnTo>
                      <a:pt x="3523" y="972"/>
                    </a:lnTo>
                    <a:lnTo>
                      <a:pt x="3527" y="970"/>
                    </a:lnTo>
                    <a:lnTo>
                      <a:pt x="3531" y="967"/>
                    </a:lnTo>
                    <a:lnTo>
                      <a:pt x="3535" y="963"/>
                    </a:lnTo>
                    <a:lnTo>
                      <a:pt x="3539" y="961"/>
                    </a:lnTo>
                    <a:lnTo>
                      <a:pt x="3543" y="956"/>
                    </a:lnTo>
                    <a:lnTo>
                      <a:pt x="3547" y="955"/>
                    </a:lnTo>
                    <a:lnTo>
                      <a:pt x="3551" y="952"/>
                    </a:lnTo>
                    <a:lnTo>
                      <a:pt x="3555" y="950"/>
                    </a:lnTo>
                    <a:lnTo>
                      <a:pt x="3559" y="945"/>
                    </a:lnTo>
                    <a:lnTo>
                      <a:pt x="3562" y="942"/>
                    </a:lnTo>
                    <a:lnTo>
                      <a:pt x="3566" y="939"/>
                    </a:lnTo>
                    <a:lnTo>
                      <a:pt x="3570" y="937"/>
                    </a:lnTo>
                    <a:lnTo>
                      <a:pt x="3574" y="933"/>
                    </a:lnTo>
                    <a:lnTo>
                      <a:pt x="3578" y="930"/>
                    </a:lnTo>
                    <a:lnTo>
                      <a:pt x="3582" y="927"/>
                    </a:lnTo>
                    <a:lnTo>
                      <a:pt x="3586" y="924"/>
                    </a:lnTo>
                    <a:lnTo>
                      <a:pt x="3590" y="919"/>
                    </a:lnTo>
                    <a:lnTo>
                      <a:pt x="3594" y="919"/>
                    </a:lnTo>
                    <a:lnTo>
                      <a:pt x="3598" y="914"/>
                    </a:lnTo>
                    <a:lnTo>
                      <a:pt x="3602" y="912"/>
                    </a:lnTo>
                    <a:lnTo>
                      <a:pt x="3606" y="909"/>
                    </a:lnTo>
                    <a:lnTo>
                      <a:pt x="3610" y="905"/>
                    </a:lnTo>
                    <a:lnTo>
                      <a:pt x="3614" y="901"/>
                    </a:lnTo>
                    <a:lnTo>
                      <a:pt x="3618" y="899"/>
                    </a:lnTo>
                    <a:lnTo>
                      <a:pt x="3622" y="896"/>
                    </a:lnTo>
                    <a:lnTo>
                      <a:pt x="3625" y="891"/>
                    </a:lnTo>
                    <a:lnTo>
                      <a:pt x="3629" y="888"/>
                    </a:lnTo>
                    <a:lnTo>
                      <a:pt x="3633" y="885"/>
                    </a:lnTo>
                    <a:lnTo>
                      <a:pt x="3637" y="882"/>
                    </a:lnTo>
                    <a:lnTo>
                      <a:pt x="3641" y="880"/>
                    </a:lnTo>
                    <a:lnTo>
                      <a:pt x="3645" y="877"/>
                    </a:lnTo>
                    <a:lnTo>
                      <a:pt x="3649" y="872"/>
                    </a:lnTo>
                    <a:lnTo>
                      <a:pt x="3653" y="870"/>
                    </a:lnTo>
                    <a:lnTo>
                      <a:pt x="3657" y="867"/>
                    </a:lnTo>
                    <a:lnTo>
                      <a:pt x="3661" y="863"/>
                    </a:lnTo>
                    <a:lnTo>
                      <a:pt x="3665" y="860"/>
                    </a:lnTo>
                    <a:lnTo>
                      <a:pt x="3669" y="856"/>
                    </a:lnTo>
                    <a:lnTo>
                      <a:pt x="3673" y="854"/>
                    </a:lnTo>
                    <a:lnTo>
                      <a:pt x="3677" y="850"/>
                    </a:lnTo>
                    <a:lnTo>
                      <a:pt x="3681" y="846"/>
                    </a:lnTo>
                    <a:lnTo>
                      <a:pt x="3685" y="843"/>
                    </a:lnTo>
                    <a:lnTo>
                      <a:pt x="3688" y="839"/>
                    </a:lnTo>
                    <a:lnTo>
                      <a:pt x="3692" y="836"/>
                    </a:lnTo>
                    <a:lnTo>
                      <a:pt x="3696" y="833"/>
                    </a:lnTo>
                    <a:lnTo>
                      <a:pt x="3700" y="831"/>
                    </a:lnTo>
                    <a:lnTo>
                      <a:pt x="3704" y="826"/>
                    </a:lnTo>
                    <a:lnTo>
                      <a:pt x="3708" y="822"/>
                    </a:lnTo>
                    <a:lnTo>
                      <a:pt x="3712" y="818"/>
                    </a:lnTo>
                    <a:lnTo>
                      <a:pt x="3716" y="816"/>
                    </a:lnTo>
                    <a:lnTo>
                      <a:pt x="3720" y="812"/>
                    </a:lnTo>
                    <a:lnTo>
                      <a:pt x="3724" y="809"/>
                    </a:lnTo>
                    <a:lnTo>
                      <a:pt x="3728" y="807"/>
                    </a:lnTo>
                    <a:lnTo>
                      <a:pt x="3732" y="802"/>
                    </a:lnTo>
                    <a:lnTo>
                      <a:pt x="3736" y="799"/>
                    </a:lnTo>
                    <a:lnTo>
                      <a:pt x="3740" y="796"/>
                    </a:lnTo>
                    <a:lnTo>
                      <a:pt x="3744" y="792"/>
                    </a:lnTo>
                    <a:lnTo>
                      <a:pt x="3748" y="789"/>
                    </a:lnTo>
                    <a:lnTo>
                      <a:pt x="3751" y="787"/>
                    </a:lnTo>
                    <a:lnTo>
                      <a:pt x="3755" y="782"/>
                    </a:lnTo>
                    <a:lnTo>
                      <a:pt x="3759" y="780"/>
                    </a:lnTo>
                    <a:lnTo>
                      <a:pt x="3763" y="774"/>
                    </a:lnTo>
                    <a:lnTo>
                      <a:pt x="3767" y="771"/>
                    </a:lnTo>
                    <a:lnTo>
                      <a:pt x="3771" y="769"/>
                    </a:lnTo>
                    <a:lnTo>
                      <a:pt x="3775" y="765"/>
                    </a:lnTo>
                    <a:lnTo>
                      <a:pt x="3779" y="762"/>
                    </a:lnTo>
                    <a:lnTo>
                      <a:pt x="3783" y="758"/>
                    </a:lnTo>
                    <a:lnTo>
                      <a:pt x="3787" y="755"/>
                    </a:lnTo>
                    <a:lnTo>
                      <a:pt x="3791" y="751"/>
                    </a:lnTo>
                    <a:lnTo>
                      <a:pt x="3795" y="748"/>
                    </a:lnTo>
                    <a:lnTo>
                      <a:pt x="3799" y="745"/>
                    </a:lnTo>
                    <a:lnTo>
                      <a:pt x="3803" y="742"/>
                    </a:lnTo>
                    <a:lnTo>
                      <a:pt x="3807" y="737"/>
                    </a:lnTo>
                    <a:lnTo>
                      <a:pt x="3811" y="736"/>
                    </a:lnTo>
                    <a:lnTo>
                      <a:pt x="3814" y="733"/>
                    </a:lnTo>
                    <a:lnTo>
                      <a:pt x="3818" y="728"/>
                    </a:lnTo>
                    <a:lnTo>
                      <a:pt x="3822" y="725"/>
                    </a:lnTo>
                    <a:lnTo>
                      <a:pt x="3826" y="721"/>
                    </a:lnTo>
                    <a:lnTo>
                      <a:pt x="3830" y="719"/>
                    </a:lnTo>
                    <a:lnTo>
                      <a:pt x="3834" y="715"/>
                    </a:lnTo>
                    <a:lnTo>
                      <a:pt x="3838" y="711"/>
                    </a:lnTo>
                    <a:lnTo>
                      <a:pt x="3842" y="709"/>
                    </a:lnTo>
                    <a:lnTo>
                      <a:pt x="3846" y="705"/>
                    </a:lnTo>
                    <a:lnTo>
                      <a:pt x="3850" y="700"/>
                    </a:lnTo>
                    <a:lnTo>
                      <a:pt x="3854" y="697"/>
                    </a:lnTo>
                    <a:lnTo>
                      <a:pt x="3858" y="695"/>
                    </a:lnTo>
                    <a:lnTo>
                      <a:pt x="3862" y="691"/>
                    </a:lnTo>
                    <a:lnTo>
                      <a:pt x="3866" y="688"/>
                    </a:lnTo>
                    <a:lnTo>
                      <a:pt x="3870" y="685"/>
                    </a:lnTo>
                    <a:lnTo>
                      <a:pt x="3874" y="681"/>
                    </a:lnTo>
                    <a:lnTo>
                      <a:pt x="3877" y="678"/>
                    </a:lnTo>
                    <a:lnTo>
                      <a:pt x="3881" y="674"/>
                    </a:lnTo>
                    <a:lnTo>
                      <a:pt x="3885" y="671"/>
                    </a:lnTo>
                    <a:lnTo>
                      <a:pt x="3889" y="666"/>
                    </a:lnTo>
                    <a:lnTo>
                      <a:pt x="3893" y="665"/>
                    </a:lnTo>
                    <a:lnTo>
                      <a:pt x="3897" y="661"/>
                    </a:lnTo>
                    <a:lnTo>
                      <a:pt x="3901" y="657"/>
                    </a:lnTo>
                    <a:lnTo>
                      <a:pt x="3905" y="654"/>
                    </a:lnTo>
                    <a:lnTo>
                      <a:pt x="3909" y="651"/>
                    </a:lnTo>
                    <a:lnTo>
                      <a:pt x="3913" y="648"/>
                    </a:lnTo>
                    <a:lnTo>
                      <a:pt x="3917" y="645"/>
                    </a:lnTo>
                    <a:lnTo>
                      <a:pt x="3921" y="640"/>
                    </a:lnTo>
                    <a:lnTo>
                      <a:pt x="3925" y="638"/>
                    </a:lnTo>
                    <a:lnTo>
                      <a:pt x="3929" y="635"/>
                    </a:lnTo>
                    <a:lnTo>
                      <a:pt x="3933" y="63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2" name="Freeform 380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4"/>
                  </a:cxn>
                  <a:cxn ang="0">
                    <a:pos x="185" y="5"/>
                  </a:cxn>
                  <a:cxn ang="0">
                    <a:pos x="248" y="4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4"/>
                  </a:cxn>
                  <a:cxn ang="0">
                    <a:pos x="499" y="4"/>
                  </a:cxn>
                  <a:cxn ang="0">
                    <a:pos x="562" y="3"/>
                  </a:cxn>
                  <a:cxn ang="0">
                    <a:pos x="625" y="4"/>
                  </a:cxn>
                  <a:cxn ang="0">
                    <a:pos x="688" y="3"/>
                  </a:cxn>
                  <a:cxn ang="0">
                    <a:pos x="751" y="3"/>
                  </a:cxn>
                  <a:cxn ang="0">
                    <a:pos x="814" y="3"/>
                  </a:cxn>
                  <a:cxn ang="0">
                    <a:pos x="877" y="3"/>
                  </a:cxn>
                  <a:cxn ang="0">
                    <a:pos x="940" y="3"/>
                  </a:cxn>
                  <a:cxn ang="0">
                    <a:pos x="1003" y="2"/>
                  </a:cxn>
                  <a:cxn ang="0">
                    <a:pos x="1066" y="2"/>
                  </a:cxn>
                  <a:cxn ang="0">
                    <a:pos x="1129" y="3"/>
                  </a:cxn>
                  <a:cxn ang="0">
                    <a:pos x="1192" y="4"/>
                  </a:cxn>
                  <a:cxn ang="0">
                    <a:pos x="1255" y="3"/>
                  </a:cxn>
                  <a:cxn ang="0">
                    <a:pos x="1318" y="2"/>
                  </a:cxn>
                  <a:cxn ang="0">
                    <a:pos x="1381" y="3"/>
                  </a:cxn>
                  <a:cxn ang="0">
                    <a:pos x="1444" y="2"/>
                  </a:cxn>
                  <a:cxn ang="0">
                    <a:pos x="1507" y="2"/>
                  </a:cxn>
                  <a:cxn ang="0">
                    <a:pos x="1570" y="3"/>
                  </a:cxn>
                  <a:cxn ang="0">
                    <a:pos x="1633" y="3"/>
                  </a:cxn>
                  <a:cxn ang="0">
                    <a:pos x="1696" y="3"/>
                  </a:cxn>
                  <a:cxn ang="0">
                    <a:pos x="1759" y="3"/>
                  </a:cxn>
                  <a:cxn ang="0">
                    <a:pos x="1822" y="2"/>
                  </a:cxn>
                  <a:cxn ang="0">
                    <a:pos x="1885" y="3"/>
                  </a:cxn>
                  <a:cxn ang="0">
                    <a:pos x="1948" y="2"/>
                  </a:cxn>
                  <a:cxn ang="0">
                    <a:pos x="2011" y="2"/>
                  </a:cxn>
                  <a:cxn ang="0">
                    <a:pos x="2074" y="2"/>
                  </a:cxn>
                  <a:cxn ang="0">
                    <a:pos x="2137" y="3"/>
                  </a:cxn>
                  <a:cxn ang="0">
                    <a:pos x="2200" y="3"/>
                  </a:cxn>
                  <a:cxn ang="0">
                    <a:pos x="2263" y="3"/>
                  </a:cxn>
                  <a:cxn ang="0">
                    <a:pos x="2326" y="2"/>
                  </a:cxn>
                  <a:cxn ang="0">
                    <a:pos x="2389" y="3"/>
                  </a:cxn>
                  <a:cxn ang="0">
                    <a:pos x="2452" y="3"/>
                  </a:cxn>
                  <a:cxn ang="0">
                    <a:pos x="2515" y="4"/>
                  </a:cxn>
                  <a:cxn ang="0">
                    <a:pos x="2578" y="4"/>
                  </a:cxn>
                  <a:cxn ang="0">
                    <a:pos x="2641" y="4"/>
                  </a:cxn>
                  <a:cxn ang="0">
                    <a:pos x="2704" y="3"/>
                  </a:cxn>
                  <a:cxn ang="0">
                    <a:pos x="2767" y="4"/>
                  </a:cxn>
                  <a:cxn ang="0">
                    <a:pos x="2830" y="5"/>
                  </a:cxn>
                  <a:cxn ang="0">
                    <a:pos x="2893" y="4"/>
                  </a:cxn>
                  <a:cxn ang="0">
                    <a:pos x="2956" y="5"/>
                  </a:cxn>
                  <a:cxn ang="0">
                    <a:pos x="3019" y="5"/>
                  </a:cxn>
                  <a:cxn ang="0">
                    <a:pos x="3082" y="5"/>
                  </a:cxn>
                  <a:cxn ang="0">
                    <a:pos x="3145" y="5"/>
                  </a:cxn>
                  <a:cxn ang="0">
                    <a:pos x="3208" y="6"/>
                  </a:cxn>
                  <a:cxn ang="0">
                    <a:pos x="3271" y="5"/>
                  </a:cxn>
                  <a:cxn ang="0">
                    <a:pos x="3334" y="5"/>
                  </a:cxn>
                  <a:cxn ang="0">
                    <a:pos x="3397" y="5"/>
                  </a:cxn>
                  <a:cxn ang="0">
                    <a:pos x="3460" y="5"/>
                  </a:cxn>
                  <a:cxn ang="0">
                    <a:pos x="3523" y="5"/>
                  </a:cxn>
                  <a:cxn ang="0">
                    <a:pos x="3586" y="5"/>
                  </a:cxn>
                  <a:cxn ang="0">
                    <a:pos x="3649" y="5"/>
                  </a:cxn>
                  <a:cxn ang="0">
                    <a:pos x="3712" y="6"/>
                  </a:cxn>
                  <a:cxn ang="0">
                    <a:pos x="3775" y="6"/>
                  </a:cxn>
                  <a:cxn ang="0">
                    <a:pos x="3838" y="4"/>
                  </a:cxn>
                  <a:cxn ang="0">
                    <a:pos x="3901" y="5"/>
                  </a:cxn>
                </a:cxnLst>
                <a:rect l="0" t="0" r="r" b="b"/>
                <a:pathLst>
                  <a:path w="3933" h="7">
                    <a:moveTo>
                      <a:pt x="0" y="5"/>
                    </a:moveTo>
                    <a:lnTo>
                      <a:pt x="3" y="4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5" y="5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4"/>
                    </a:lnTo>
                    <a:lnTo>
                      <a:pt x="86" y="4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4"/>
                    </a:lnTo>
                    <a:lnTo>
                      <a:pt x="102" y="3"/>
                    </a:lnTo>
                    <a:lnTo>
                      <a:pt x="106" y="4"/>
                    </a:lnTo>
                    <a:lnTo>
                      <a:pt x="110" y="4"/>
                    </a:lnTo>
                    <a:lnTo>
                      <a:pt x="114" y="3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5"/>
                    </a:lnTo>
                    <a:lnTo>
                      <a:pt x="129" y="4"/>
                    </a:lnTo>
                    <a:lnTo>
                      <a:pt x="133" y="5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3"/>
                    </a:lnTo>
                    <a:lnTo>
                      <a:pt x="153" y="5"/>
                    </a:lnTo>
                    <a:lnTo>
                      <a:pt x="157" y="5"/>
                    </a:lnTo>
                    <a:lnTo>
                      <a:pt x="161" y="4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7" y="5"/>
                    </a:lnTo>
                    <a:lnTo>
                      <a:pt x="181" y="3"/>
                    </a:lnTo>
                    <a:lnTo>
                      <a:pt x="185" y="5"/>
                    </a:lnTo>
                    <a:lnTo>
                      <a:pt x="188" y="5"/>
                    </a:lnTo>
                    <a:lnTo>
                      <a:pt x="192" y="4"/>
                    </a:lnTo>
                    <a:lnTo>
                      <a:pt x="196" y="5"/>
                    </a:lnTo>
                    <a:lnTo>
                      <a:pt x="200" y="4"/>
                    </a:lnTo>
                    <a:lnTo>
                      <a:pt x="204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1" y="3"/>
                    </a:lnTo>
                    <a:lnTo>
                      <a:pt x="255" y="5"/>
                    </a:lnTo>
                    <a:lnTo>
                      <a:pt x="259" y="5"/>
                    </a:lnTo>
                    <a:lnTo>
                      <a:pt x="263" y="3"/>
                    </a:lnTo>
                    <a:lnTo>
                      <a:pt x="267" y="4"/>
                    </a:lnTo>
                    <a:lnTo>
                      <a:pt x="271" y="5"/>
                    </a:lnTo>
                    <a:lnTo>
                      <a:pt x="275" y="5"/>
                    </a:lnTo>
                    <a:lnTo>
                      <a:pt x="279" y="4"/>
                    </a:lnTo>
                    <a:lnTo>
                      <a:pt x="283" y="3"/>
                    </a:lnTo>
                    <a:lnTo>
                      <a:pt x="287" y="4"/>
                    </a:lnTo>
                    <a:lnTo>
                      <a:pt x="291" y="4"/>
                    </a:lnTo>
                    <a:lnTo>
                      <a:pt x="295" y="4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4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4"/>
                    </a:lnTo>
                    <a:lnTo>
                      <a:pt x="322" y="3"/>
                    </a:lnTo>
                    <a:lnTo>
                      <a:pt x="326" y="4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4"/>
                    </a:lnTo>
                    <a:lnTo>
                      <a:pt x="342" y="3"/>
                    </a:lnTo>
                    <a:lnTo>
                      <a:pt x="346" y="4"/>
                    </a:lnTo>
                    <a:lnTo>
                      <a:pt x="350" y="3"/>
                    </a:lnTo>
                    <a:lnTo>
                      <a:pt x="354" y="4"/>
                    </a:lnTo>
                    <a:lnTo>
                      <a:pt x="358" y="4"/>
                    </a:lnTo>
                    <a:lnTo>
                      <a:pt x="362" y="4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4"/>
                    </a:lnTo>
                    <a:lnTo>
                      <a:pt x="381" y="3"/>
                    </a:lnTo>
                    <a:lnTo>
                      <a:pt x="385" y="3"/>
                    </a:lnTo>
                    <a:lnTo>
                      <a:pt x="389" y="5"/>
                    </a:lnTo>
                    <a:lnTo>
                      <a:pt x="393" y="4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4"/>
                    </a:lnTo>
                    <a:lnTo>
                      <a:pt x="409" y="4"/>
                    </a:lnTo>
                    <a:lnTo>
                      <a:pt x="413" y="3"/>
                    </a:lnTo>
                    <a:lnTo>
                      <a:pt x="417" y="3"/>
                    </a:lnTo>
                    <a:lnTo>
                      <a:pt x="421" y="4"/>
                    </a:lnTo>
                    <a:lnTo>
                      <a:pt x="425" y="3"/>
                    </a:lnTo>
                    <a:lnTo>
                      <a:pt x="429" y="3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40" y="3"/>
                    </a:lnTo>
                    <a:lnTo>
                      <a:pt x="444" y="3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3"/>
                    </a:lnTo>
                    <a:lnTo>
                      <a:pt x="464" y="3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3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3"/>
                    </a:lnTo>
                    <a:lnTo>
                      <a:pt x="492" y="4"/>
                    </a:lnTo>
                    <a:lnTo>
                      <a:pt x="496" y="4"/>
                    </a:lnTo>
                    <a:lnTo>
                      <a:pt x="499" y="4"/>
                    </a:lnTo>
                    <a:lnTo>
                      <a:pt x="503" y="3"/>
                    </a:lnTo>
                    <a:lnTo>
                      <a:pt x="507" y="4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5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3"/>
                    </a:lnTo>
                    <a:lnTo>
                      <a:pt x="566" y="3"/>
                    </a:lnTo>
                    <a:lnTo>
                      <a:pt x="570" y="3"/>
                    </a:lnTo>
                    <a:lnTo>
                      <a:pt x="574" y="3"/>
                    </a:lnTo>
                    <a:lnTo>
                      <a:pt x="578" y="2"/>
                    </a:lnTo>
                    <a:lnTo>
                      <a:pt x="582" y="3"/>
                    </a:lnTo>
                    <a:lnTo>
                      <a:pt x="586" y="3"/>
                    </a:lnTo>
                    <a:lnTo>
                      <a:pt x="590" y="3"/>
                    </a:lnTo>
                    <a:lnTo>
                      <a:pt x="594" y="4"/>
                    </a:lnTo>
                    <a:lnTo>
                      <a:pt x="598" y="3"/>
                    </a:lnTo>
                    <a:lnTo>
                      <a:pt x="602" y="3"/>
                    </a:lnTo>
                    <a:lnTo>
                      <a:pt x="606" y="3"/>
                    </a:lnTo>
                    <a:lnTo>
                      <a:pt x="610" y="3"/>
                    </a:lnTo>
                    <a:lnTo>
                      <a:pt x="614" y="3"/>
                    </a:lnTo>
                    <a:lnTo>
                      <a:pt x="618" y="4"/>
                    </a:lnTo>
                    <a:lnTo>
                      <a:pt x="622" y="3"/>
                    </a:lnTo>
                    <a:lnTo>
                      <a:pt x="625" y="4"/>
                    </a:lnTo>
                    <a:lnTo>
                      <a:pt x="629" y="3"/>
                    </a:lnTo>
                    <a:lnTo>
                      <a:pt x="633" y="3"/>
                    </a:lnTo>
                    <a:lnTo>
                      <a:pt x="637" y="3"/>
                    </a:lnTo>
                    <a:lnTo>
                      <a:pt x="641" y="4"/>
                    </a:lnTo>
                    <a:lnTo>
                      <a:pt x="645" y="3"/>
                    </a:lnTo>
                    <a:lnTo>
                      <a:pt x="649" y="3"/>
                    </a:lnTo>
                    <a:lnTo>
                      <a:pt x="653" y="4"/>
                    </a:lnTo>
                    <a:lnTo>
                      <a:pt x="657" y="3"/>
                    </a:lnTo>
                    <a:lnTo>
                      <a:pt x="661" y="3"/>
                    </a:lnTo>
                    <a:lnTo>
                      <a:pt x="665" y="2"/>
                    </a:lnTo>
                    <a:lnTo>
                      <a:pt x="669" y="3"/>
                    </a:lnTo>
                    <a:lnTo>
                      <a:pt x="673" y="3"/>
                    </a:lnTo>
                    <a:lnTo>
                      <a:pt x="677" y="3"/>
                    </a:lnTo>
                    <a:lnTo>
                      <a:pt x="681" y="3"/>
                    </a:lnTo>
                    <a:lnTo>
                      <a:pt x="685" y="3"/>
                    </a:lnTo>
                    <a:lnTo>
                      <a:pt x="688" y="3"/>
                    </a:lnTo>
                    <a:lnTo>
                      <a:pt x="692" y="3"/>
                    </a:lnTo>
                    <a:lnTo>
                      <a:pt x="696" y="3"/>
                    </a:lnTo>
                    <a:lnTo>
                      <a:pt x="700" y="3"/>
                    </a:lnTo>
                    <a:lnTo>
                      <a:pt x="704" y="4"/>
                    </a:lnTo>
                    <a:lnTo>
                      <a:pt x="708" y="3"/>
                    </a:lnTo>
                    <a:lnTo>
                      <a:pt x="712" y="3"/>
                    </a:lnTo>
                    <a:lnTo>
                      <a:pt x="716" y="4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3"/>
                    </a:lnTo>
                    <a:lnTo>
                      <a:pt x="732" y="3"/>
                    </a:lnTo>
                    <a:lnTo>
                      <a:pt x="736" y="3"/>
                    </a:lnTo>
                    <a:lnTo>
                      <a:pt x="740" y="3"/>
                    </a:lnTo>
                    <a:lnTo>
                      <a:pt x="744" y="3"/>
                    </a:lnTo>
                    <a:lnTo>
                      <a:pt x="748" y="3"/>
                    </a:lnTo>
                    <a:lnTo>
                      <a:pt x="751" y="3"/>
                    </a:lnTo>
                    <a:lnTo>
                      <a:pt x="755" y="2"/>
                    </a:lnTo>
                    <a:lnTo>
                      <a:pt x="759" y="4"/>
                    </a:lnTo>
                    <a:lnTo>
                      <a:pt x="763" y="5"/>
                    </a:lnTo>
                    <a:lnTo>
                      <a:pt x="767" y="3"/>
                    </a:lnTo>
                    <a:lnTo>
                      <a:pt x="771" y="2"/>
                    </a:lnTo>
                    <a:lnTo>
                      <a:pt x="775" y="4"/>
                    </a:lnTo>
                    <a:lnTo>
                      <a:pt x="779" y="3"/>
                    </a:lnTo>
                    <a:lnTo>
                      <a:pt x="783" y="3"/>
                    </a:lnTo>
                    <a:lnTo>
                      <a:pt x="787" y="3"/>
                    </a:lnTo>
                    <a:lnTo>
                      <a:pt x="791" y="3"/>
                    </a:lnTo>
                    <a:lnTo>
                      <a:pt x="795" y="4"/>
                    </a:lnTo>
                    <a:lnTo>
                      <a:pt x="799" y="3"/>
                    </a:lnTo>
                    <a:lnTo>
                      <a:pt x="803" y="4"/>
                    </a:lnTo>
                    <a:lnTo>
                      <a:pt x="807" y="4"/>
                    </a:lnTo>
                    <a:lnTo>
                      <a:pt x="811" y="4"/>
                    </a:lnTo>
                    <a:lnTo>
                      <a:pt x="814" y="3"/>
                    </a:lnTo>
                    <a:lnTo>
                      <a:pt x="818" y="4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4"/>
                    </a:lnTo>
                    <a:lnTo>
                      <a:pt x="834" y="4"/>
                    </a:lnTo>
                    <a:lnTo>
                      <a:pt x="838" y="3"/>
                    </a:lnTo>
                    <a:lnTo>
                      <a:pt x="842" y="3"/>
                    </a:lnTo>
                    <a:lnTo>
                      <a:pt x="846" y="3"/>
                    </a:lnTo>
                    <a:lnTo>
                      <a:pt x="850" y="3"/>
                    </a:lnTo>
                    <a:lnTo>
                      <a:pt x="854" y="3"/>
                    </a:lnTo>
                    <a:lnTo>
                      <a:pt x="858" y="2"/>
                    </a:lnTo>
                    <a:lnTo>
                      <a:pt x="862" y="3"/>
                    </a:lnTo>
                    <a:lnTo>
                      <a:pt x="866" y="3"/>
                    </a:lnTo>
                    <a:lnTo>
                      <a:pt x="870" y="4"/>
                    </a:lnTo>
                    <a:lnTo>
                      <a:pt x="874" y="2"/>
                    </a:lnTo>
                    <a:lnTo>
                      <a:pt x="877" y="3"/>
                    </a:lnTo>
                    <a:lnTo>
                      <a:pt x="881" y="2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4"/>
                    </a:lnTo>
                    <a:lnTo>
                      <a:pt x="897" y="4"/>
                    </a:lnTo>
                    <a:lnTo>
                      <a:pt x="901" y="3"/>
                    </a:lnTo>
                    <a:lnTo>
                      <a:pt x="905" y="2"/>
                    </a:lnTo>
                    <a:lnTo>
                      <a:pt x="909" y="3"/>
                    </a:lnTo>
                    <a:lnTo>
                      <a:pt x="913" y="3"/>
                    </a:lnTo>
                    <a:lnTo>
                      <a:pt x="917" y="3"/>
                    </a:lnTo>
                    <a:lnTo>
                      <a:pt x="921" y="2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3"/>
                    </a:lnTo>
                    <a:lnTo>
                      <a:pt x="937" y="2"/>
                    </a:lnTo>
                    <a:lnTo>
                      <a:pt x="940" y="3"/>
                    </a:lnTo>
                    <a:lnTo>
                      <a:pt x="944" y="3"/>
                    </a:lnTo>
                    <a:lnTo>
                      <a:pt x="948" y="2"/>
                    </a:lnTo>
                    <a:lnTo>
                      <a:pt x="952" y="2"/>
                    </a:lnTo>
                    <a:lnTo>
                      <a:pt x="956" y="2"/>
                    </a:lnTo>
                    <a:lnTo>
                      <a:pt x="960" y="2"/>
                    </a:lnTo>
                    <a:lnTo>
                      <a:pt x="964" y="2"/>
                    </a:lnTo>
                    <a:lnTo>
                      <a:pt x="968" y="3"/>
                    </a:lnTo>
                    <a:lnTo>
                      <a:pt x="972" y="2"/>
                    </a:lnTo>
                    <a:lnTo>
                      <a:pt x="976" y="1"/>
                    </a:lnTo>
                    <a:lnTo>
                      <a:pt x="980" y="3"/>
                    </a:lnTo>
                    <a:lnTo>
                      <a:pt x="984" y="3"/>
                    </a:lnTo>
                    <a:lnTo>
                      <a:pt x="988" y="3"/>
                    </a:lnTo>
                    <a:lnTo>
                      <a:pt x="992" y="1"/>
                    </a:lnTo>
                    <a:lnTo>
                      <a:pt x="996" y="2"/>
                    </a:lnTo>
                    <a:lnTo>
                      <a:pt x="999" y="3"/>
                    </a:lnTo>
                    <a:lnTo>
                      <a:pt x="1003" y="2"/>
                    </a:lnTo>
                    <a:lnTo>
                      <a:pt x="1007" y="3"/>
                    </a:lnTo>
                    <a:lnTo>
                      <a:pt x="1011" y="3"/>
                    </a:lnTo>
                    <a:lnTo>
                      <a:pt x="1015" y="3"/>
                    </a:lnTo>
                    <a:lnTo>
                      <a:pt x="1019" y="3"/>
                    </a:lnTo>
                    <a:lnTo>
                      <a:pt x="1023" y="2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3"/>
                    </a:lnTo>
                    <a:lnTo>
                      <a:pt x="1039" y="3"/>
                    </a:lnTo>
                    <a:lnTo>
                      <a:pt x="1043" y="3"/>
                    </a:lnTo>
                    <a:lnTo>
                      <a:pt x="1047" y="2"/>
                    </a:lnTo>
                    <a:lnTo>
                      <a:pt x="1051" y="3"/>
                    </a:lnTo>
                    <a:lnTo>
                      <a:pt x="1055" y="2"/>
                    </a:lnTo>
                    <a:lnTo>
                      <a:pt x="1059" y="3"/>
                    </a:lnTo>
                    <a:lnTo>
                      <a:pt x="1062" y="3"/>
                    </a:lnTo>
                    <a:lnTo>
                      <a:pt x="1066" y="2"/>
                    </a:lnTo>
                    <a:lnTo>
                      <a:pt x="1070" y="3"/>
                    </a:lnTo>
                    <a:lnTo>
                      <a:pt x="1074" y="2"/>
                    </a:lnTo>
                    <a:lnTo>
                      <a:pt x="1078" y="3"/>
                    </a:lnTo>
                    <a:lnTo>
                      <a:pt x="1082" y="3"/>
                    </a:lnTo>
                    <a:lnTo>
                      <a:pt x="1086" y="4"/>
                    </a:lnTo>
                    <a:lnTo>
                      <a:pt x="1090" y="3"/>
                    </a:lnTo>
                    <a:lnTo>
                      <a:pt x="1094" y="3"/>
                    </a:lnTo>
                    <a:lnTo>
                      <a:pt x="1098" y="3"/>
                    </a:lnTo>
                    <a:lnTo>
                      <a:pt x="1102" y="3"/>
                    </a:lnTo>
                    <a:lnTo>
                      <a:pt x="1106" y="3"/>
                    </a:lnTo>
                    <a:lnTo>
                      <a:pt x="1110" y="4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3"/>
                    </a:lnTo>
                    <a:lnTo>
                      <a:pt x="1125" y="4"/>
                    </a:lnTo>
                    <a:lnTo>
                      <a:pt x="1129" y="3"/>
                    </a:lnTo>
                    <a:lnTo>
                      <a:pt x="1133" y="4"/>
                    </a:lnTo>
                    <a:lnTo>
                      <a:pt x="1137" y="3"/>
                    </a:lnTo>
                    <a:lnTo>
                      <a:pt x="1141" y="2"/>
                    </a:lnTo>
                    <a:lnTo>
                      <a:pt x="1145" y="3"/>
                    </a:lnTo>
                    <a:lnTo>
                      <a:pt x="1149" y="3"/>
                    </a:lnTo>
                    <a:lnTo>
                      <a:pt x="1153" y="3"/>
                    </a:lnTo>
                    <a:lnTo>
                      <a:pt x="1157" y="2"/>
                    </a:lnTo>
                    <a:lnTo>
                      <a:pt x="1161" y="4"/>
                    </a:lnTo>
                    <a:lnTo>
                      <a:pt x="1165" y="3"/>
                    </a:lnTo>
                    <a:lnTo>
                      <a:pt x="1169" y="2"/>
                    </a:lnTo>
                    <a:lnTo>
                      <a:pt x="1173" y="3"/>
                    </a:lnTo>
                    <a:lnTo>
                      <a:pt x="1177" y="3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4"/>
                    </a:lnTo>
                    <a:lnTo>
                      <a:pt x="1192" y="4"/>
                    </a:lnTo>
                    <a:lnTo>
                      <a:pt x="1196" y="3"/>
                    </a:lnTo>
                    <a:lnTo>
                      <a:pt x="1200" y="2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4"/>
                    </a:lnTo>
                    <a:lnTo>
                      <a:pt x="1216" y="3"/>
                    </a:lnTo>
                    <a:lnTo>
                      <a:pt x="1220" y="4"/>
                    </a:lnTo>
                    <a:lnTo>
                      <a:pt x="1224" y="3"/>
                    </a:lnTo>
                    <a:lnTo>
                      <a:pt x="1228" y="2"/>
                    </a:lnTo>
                    <a:lnTo>
                      <a:pt x="1232" y="3"/>
                    </a:lnTo>
                    <a:lnTo>
                      <a:pt x="1236" y="4"/>
                    </a:lnTo>
                    <a:lnTo>
                      <a:pt x="1240" y="3"/>
                    </a:lnTo>
                    <a:lnTo>
                      <a:pt x="1244" y="3"/>
                    </a:lnTo>
                    <a:lnTo>
                      <a:pt x="1248" y="3"/>
                    </a:lnTo>
                    <a:lnTo>
                      <a:pt x="1251" y="3"/>
                    </a:lnTo>
                    <a:lnTo>
                      <a:pt x="1255" y="3"/>
                    </a:lnTo>
                    <a:lnTo>
                      <a:pt x="1259" y="3"/>
                    </a:lnTo>
                    <a:lnTo>
                      <a:pt x="1263" y="2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3"/>
                    </a:lnTo>
                    <a:lnTo>
                      <a:pt x="1279" y="3"/>
                    </a:lnTo>
                    <a:lnTo>
                      <a:pt x="1283" y="3"/>
                    </a:lnTo>
                    <a:lnTo>
                      <a:pt x="1287" y="3"/>
                    </a:lnTo>
                    <a:lnTo>
                      <a:pt x="1291" y="3"/>
                    </a:lnTo>
                    <a:lnTo>
                      <a:pt x="1295" y="2"/>
                    </a:lnTo>
                    <a:lnTo>
                      <a:pt x="1299" y="3"/>
                    </a:lnTo>
                    <a:lnTo>
                      <a:pt x="1303" y="2"/>
                    </a:lnTo>
                    <a:lnTo>
                      <a:pt x="1307" y="3"/>
                    </a:lnTo>
                    <a:lnTo>
                      <a:pt x="1311" y="4"/>
                    </a:lnTo>
                    <a:lnTo>
                      <a:pt x="1314" y="2"/>
                    </a:lnTo>
                    <a:lnTo>
                      <a:pt x="1318" y="2"/>
                    </a:lnTo>
                    <a:lnTo>
                      <a:pt x="1322" y="2"/>
                    </a:lnTo>
                    <a:lnTo>
                      <a:pt x="1326" y="3"/>
                    </a:lnTo>
                    <a:lnTo>
                      <a:pt x="1330" y="3"/>
                    </a:lnTo>
                    <a:lnTo>
                      <a:pt x="1334" y="2"/>
                    </a:lnTo>
                    <a:lnTo>
                      <a:pt x="1338" y="2"/>
                    </a:lnTo>
                    <a:lnTo>
                      <a:pt x="1342" y="3"/>
                    </a:lnTo>
                    <a:lnTo>
                      <a:pt x="1346" y="3"/>
                    </a:lnTo>
                    <a:lnTo>
                      <a:pt x="1350" y="3"/>
                    </a:lnTo>
                    <a:lnTo>
                      <a:pt x="1354" y="1"/>
                    </a:lnTo>
                    <a:lnTo>
                      <a:pt x="1358" y="3"/>
                    </a:lnTo>
                    <a:lnTo>
                      <a:pt x="1362" y="3"/>
                    </a:lnTo>
                    <a:lnTo>
                      <a:pt x="1366" y="4"/>
                    </a:lnTo>
                    <a:lnTo>
                      <a:pt x="1370" y="2"/>
                    </a:lnTo>
                    <a:lnTo>
                      <a:pt x="1374" y="3"/>
                    </a:lnTo>
                    <a:lnTo>
                      <a:pt x="1377" y="3"/>
                    </a:lnTo>
                    <a:lnTo>
                      <a:pt x="1381" y="3"/>
                    </a:lnTo>
                    <a:lnTo>
                      <a:pt x="1385" y="3"/>
                    </a:lnTo>
                    <a:lnTo>
                      <a:pt x="1389" y="2"/>
                    </a:lnTo>
                    <a:lnTo>
                      <a:pt x="1393" y="3"/>
                    </a:lnTo>
                    <a:lnTo>
                      <a:pt x="1397" y="3"/>
                    </a:lnTo>
                    <a:lnTo>
                      <a:pt x="1401" y="3"/>
                    </a:lnTo>
                    <a:lnTo>
                      <a:pt x="1405" y="2"/>
                    </a:lnTo>
                    <a:lnTo>
                      <a:pt x="1409" y="3"/>
                    </a:lnTo>
                    <a:lnTo>
                      <a:pt x="1413" y="3"/>
                    </a:lnTo>
                    <a:lnTo>
                      <a:pt x="1417" y="2"/>
                    </a:lnTo>
                    <a:lnTo>
                      <a:pt x="1421" y="4"/>
                    </a:lnTo>
                    <a:lnTo>
                      <a:pt x="1425" y="3"/>
                    </a:lnTo>
                    <a:lnTo>
                      <a:pt x="1429" y="4"/>
                    </a:lnTo>
                    <a:lnTo>
                      <a:pt x="1433" y="2"/>
                    </a:lnTo>
                    <a:lnTo>
                      <a:pt x="1437" y="2"/>
                    </a:lnTo>
                    <a:lnTo>
                      <a:pt x="1440" y="3"/>
                    </a:lnTo>
                    <a:lnTo>
                      <a:pt x="1444" y="2"/>
                    </a:lnTo>
                    <a:lnTo>
                      <a:pt x="1448" y="3"/>
                    </a:lnTo>
                    <a:lnTo>
                      <a:pt x="1452" y="3"/>
                    </a:lnTo>
                    <a:lnTo>
                      <a:pt x="1456" y="2"/>
                    </a:lnTo>
                    <a:lnTo>
                      <a:pt x="1460" y="5"/>
                    </a:lnTo>
                    <a:lnTo>
                      <a:pt x="1464" y="3"/>
                    </a:lnTo>
                    <a:lnTo>
                      <a:pt x="1468" y="3"/>
                    </a:lnTo>
                    <a:lnTo>
                      <a:pt x="1472" y="3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3"/>
                    </a:lnTo>
                    <a:lnTo>
                      <a:pt x="1488" y="2"/>
                    </a:lnTo>
                    <a:lnTo>
                      <a:pt x="1492" y="2"/>
                    </a:lnTo>
                    <a:lnTo>
                      <a:pt x="1496" y="2"/>
                    </a:lnTo>
                    <a:lnTo>
                      <a:pt x="1499" y="3"/>
                    </a:lnTo>
                    <a:lnTo>
                      <a:pt x="1503" y="3"/>
                    </a:lnTo>
                    <a:lnTo>
                      <a:pt x="1507" y="2"/>
                    </a:lnTo>
                    <a:lnTo>
                      <a:pt x="1511" y="2"/>
                    </a:lnTo>
                    <a:lnTo>
                      <a:pt x="1515" y="1"/>
                    </a:lnTo>
                    <a:lnTo>
                      <a:pt x="1519" y="2"/>
                    </a:lnTo>
                    <a:lnTo>
                      <a:pt x="1523" y="3"/>
                    </a:lnTo>
                    <a:lnTo>
                      <a:pt x="1527" y="3"/>
                    </a:lnTo>
                    <a:lnTo>
                      <a:pt x="1531" y="2"/>
                    </a:lnTo>
                    <a:lnTo>
                      <a:pt x="1535" y="4"/>
                    </a:lnTo>
                    <a:lnTo>
                      <a:pt x="1539" y="2"/>
                    </a:lnTo>
                    <a:lnTo>
                      <a:pt x="1543" y="2"/>
                    </a:lnTo>
                    <a:lnTo>
                      <a:pt x="1547" y="3"/>
                    </a:lnTo>
                    <a:lnTo>
                      <a:pt x="1551" y="2"/>
                    </a:lnTo>
                    <a:lnTo>
                      <a:pt x="1555" y="3"/>
                    </a:lnTo>
                    <a:lnTo>
                      <a:pt x="1559" y="2"/>
                    </a:lnTo>
                    <a:lnTo>
                      <a:pt x="1562" y="1"/>
                    </a:lnTo>
                    <a:lnTo>
                      <a:pt x="1566" y="2"/>
                    </a:lnTo>
                    <a:lnTo>
                      <a:pt x="1570" y="3"/>
                    </a:lnTo>
                    <a:lnTo>
                      <a:pt x="1574" y="3"/>
                    </a:lnTo>
                    <a:lnTo>
                      <a:pt x="1578" y="2"/>
                    </a:lnTo>
                    <a:lnTo>
                      <a:pt x="1582" y="1"/>
                    </a:lnTo>
                    <a:lnTo>
                      <a:pt x="1586" y="4"/>
                    </a:lnTo>
                    <a:lnTo>
                      <a:pt x="1590" y="2"/>
                    </a:lnTo>
                    <a:lnTo>
                      <a:pt x="1594" y="2"/>
                    </a:lnTo>
                    <a:lnTo>
                      <a:pt x="1598" y="3"/>
                    </a:lnTo>
                    <a:lnTo>
                      <a:pt x="1602" y="3"/>
                    </a:lnTo>
                    <a:lnTo>
                      <a:pt x="1606" y="2"/>
                    </a:lnTo>
                    <a:lnTo>
                      <a:pt x="1610" y="3"/>
                    </a:lnTo>
                    <a:lnTo>
                      <a:pt x="1614" y="2"/>
                    </a:lnTo>
                    <a:lnTo>
                      <a:pt x="1618" y="2"/>
                    </a:lnTo>
                    <a:lnTo>
                      <a:pt x="1622" y="3"/>
                    </a:lnTo>
                    <a:lnTo>
                      <a:pt x="1625" y="3"/>
                    </a:lnTo>
                    <a:lnTo>
                      <a:pt x="1629" y="2"/>
                    </a:lnTo>
                    <a:lnTo>
                      <a:pt x="1633" y="3"/>
                    </a:lnTo>
                    <a:lnTo>
                      <a:pt x="1637" y="3"/>
                    </a:lnTo>
                    <a:lnTo>
                      <a:pt x="1641" y="2"/>
                    </a:lnTo>
                    <a:lnTo>
                      <a:pt x="1645" y="2"/>
                    </a:lnTo>
                    <a:lnTo>
                      <a:pt x="1649" y="2"/>
                    </a:lnTo>
                    <a:lnTo>
                      <a:pt x="1653" y="3"/>
                    </a:lnTo>
                    <a:lnTo>
                      <a:pt x="1657" y="2"/>
                    </a:lnTo>
                    <a:lnTo>
                      <a:pt x="1661" y="3"/>
                    </a:lnTo>
                    <a:lnTo>
                      <a:pt x="1665" y="2"/>
                    </a:lnTo>
                    <a:lnTo>
                      <a:pt x="1669" y="2"/>
                    </a:lnTo>
                    <a:lnTo>
                      <a:pt x="1673" y="3"/>
                    </a:lnTo>
                    <a:lnTo>
                      <a:pt x="1677" y="2"/>
                    </a:lnTo>
                    <a:lnTo>
                      <a:pt x="1681" y="3"/>
                    </a:lnTo>
                    <a:lnTo>
                      <a:pt x="1685" y="2"/>
                    </a:lnTo>
                    <a:lnTo>
                      <a:pt x="1688" y="2"/>
                    </a:lnTo>
                    <a:lnTo>
                      <a:pt x="1692" y="3"/>
                    </a:lnTo>
                    <a:lnTo>
                      <a:pt x="1696" y="3"/>
                    </a:lnTo>
                    <a:lnTo>
                      <a:pt x="1700" y="3"/>
                    </a:lnTo>
                    <a:lnTo>
                      <a:pt x="1704" y="3"/>
                    </a:lnTo>
                    <a:lnTo>
                      <a:pt x="1708" y="3"/>
                    </a:lnTo>
                    <a:lnTo>
                      <a:pt x="1712" y="3"/>
                    </a:lnTo>
                    <a:lnTo>
                      <a:pt x="1716" y="2"/>
                    </a:lnTo>
                    <a:lnTo>
                      <a:pt x="1720" y="2"/>
                    </a:lnTo>
                    <a:lnTo>
                      <a:pt x="1724" y="3"/>
                    </a:lnTo>
                    <a:lnTo>
                      <a:pt x="1728" y="2"/>
                    </a:lnTo>
                    <a:lnTo>
                      <a:pt x="1732" y="4"/>
                    </a:lnTo>
                    <a:lnTo>
                      <a:pt x="1736" y="3"/>
                    </a:lnTo>
                    <a:lnTo>
                      <a:pt x="1740" y="2"/>
                    </a:lnTo>
                    <a:lnTo>
                      <a:pt x="1744" y="3"/>
                    </a:lnTo>
                    <a:lnTo>
                      <a:pt x="1748" y="2"/>
                    </a:lnTo>
                    <a:lnTo>
                      <a:pt x="1751" y="3"/>
                    </a:lnTo>
                    <a:lnTo>
                      <a:pt x="1755" y="2"/>
                    </a:lnTo>
                    <a:lnTo>
                      <a:pt x="1759" y="3"/>
                    </a:lnTo>
                    <a:lnTo>
                      <a:pt x="1763" y="3"/>
                    </a:lnTo>
                    <a:lnTo>
                      <a:pt x="1767" y="2"/>
                    </a:lnTo>
                    <a:lnTo>
                      <a:pt x="1771" y="2"/>
                    </a:lnTo>
                    <a:lnTo>
                      <a:pt x="1775" y="2"/>
                    </a:lnTo>
                    <a:lnTo>
                      <a:pt x="1779" y="2"/>
                    </a:lnTo>
                    <a:lnTo>
                      <a:pt x="1783" y="3"/>
                    </a:lnTo>
                    <a:lnTo>
                      <a:pt x="1787" y="2"/>
                    </a:lnTo>
                    <a:lnTo>
                      <a:pt x="1791" y="2"/>
                    </a:lnTo>
                    <a:lnTo>
                      <a:pt x="1795" y="3"/>
                    </a:lnTo>
                    <a:lnTo>
                      <a:pt x="1799" y="2"/>
                    </a:lnTo>
                    <a:lnTo>
                      <a:pt x="1803" y="2"/>
                    </a:lnTo>
                    <a:lnTo>
                      <a:pt x="1807" y="2"/>
                    </a:lnTo>
                    <a:lnTo>
                      <a:pt x="1811" y="2"/>
                    </a:lnTo>
                    <a:lnTo>
                      <a:pt x="1814" y="2"/>
                    </a:lnTo>
                    <a:lnTo>
                      <a:pt x="1818" y="2"/>
                    </a:lnTo>
                    <a:lnTo>
                      <a:pt x="1822" y="2"/>
                    </a:lnTo>
                    <a:lnTo>
                      <a:pt x="1826" y="3"/>
                    </a:lnTo>
                    <a:lnTo>
                      <a:pt x="1830" y="3"/>
                    </a:lnTo>
                    <a:lnTo>
                      <a:pt x="1834" y="2"/>
                    </a:lnTo>
                    <a:lnTo>
                      <a:pt x="1838" y="2"/>
                    </a:lnTo>
                    <a:lnTo>
                      <a:pt x="1842" y="1"/>
                    </a:lnTo>
                    <a:lnTo>
                      <a:pt x="1846" y="0"/>
                    </a:lnTo>
                    <a:lnTo>
                      <a:pt x="1850" y="3"/>
                    </a:lnTo>
                    <a:lnTo>
                      <a:pt x="1854" y="2"/>
                    </a:lnTo>
                    <a:lnTo>
                      <a:pt x="1858" y="2"/>
                    </a:lnTo>
                    <a:lnTo>
                      <a:pt x="1862" y="2"/>
                    </a:lnTo>
                    <a:lnTo>
                      <a:pt x="1866" y="2"/>
                    </a:lnTo>
                    <a:lnTo>
                      <a:pt x="1870" y="2"/>
                    </a:lnTo>
                    <a:lnTo>
                      <a:pt x="1874" y="2"/>
                    </a:lnTo>
                    <a:lnTo>
                      <a:pt x="1877" y="3"/>
                    </a:lnTo>
                    <a:lnTo>
                      <a:pt x="1881" y="2"/>
                    </a:lnTo>
                    <a:lnTo>
                      <a:pt x="1885" y="3"/>
                    </a:lnTo>
                    <a:lnTo>
                      <a:pt x="1889" y="3"/>
                    </a:lnTo>
                    <a:lnTo>
                      <a:pt x="1893" y="3"/>
                    </a:lnTo>
                    <a:lnTo>
                      <a:pt x="1897" y="2"/>
                    </a:lnTo>
                    <a:lnTo>
                      <a:pt x="1901" y="3"/>
                    </a:lnTo>
                    <a:lnTo>
                      <a:pt x="1905" y="2"/>
                    </a:lnTo>
                    <a:lnTo>
                      <a:pt x="1909" y="1"/>
                    </a:lnTo>
                    <a:lnTo>
                      <a:pt x="1913" y="3"/>
                    </a:lnTo>
                    <a:lnTo>
                      <a:pt x="1917" y="3"/>
                    </a:lnTo>
                    <a:lnTo>
                      <a:pt x="1921" y="3"/>
                    </a:lnTo>
                    <a:lnTo>
                      <a:pt x="1925" y="0"/>
                    </a:lnTo>
                    <a:lnTo>
                      <a:pt x="1929" y="2"/>
                    </a:lnTo>
                    <a:lnTo>
                      <a:pt x="1933" y="2"/>
                    </a:lnTo>
                    <a:lnTo>
                      <a:pt x="1937" y="2"/>
                    </a:lnTo>
                    <a:lnTo>
                      <a:pt x="1940" y="3"/>
                    </a:lnTo>
                    <a:lnTo>
                      <a:pt x="1944" y="1"/>
                    </a:lnTo>
                    <a:lnTo>
                      <a:pt x="1948" y="2"/>
                    </a:lnTo>
                    <a:lnTo>
                      <a:pt x="1952" y="2"/>
                    </a:lnTo>
                    <a:lnTo>
                      <a:pt x="1956" y="3"/>
                    </a:lnTo>
                    <a:lnTo>
                      <a:pt x="1960" y="3"/>
                    </a:lnTo>
                    <a:lnTo>
                      <a:pt x="1964" y="3"/>
                    </a:lnTo>
                    <a:lnTo>
                      <a:pt x="1968" y="2"/>
                    </a:lnTo>
                    <a:lnTo>
                      <a:pt x="1972" y="3"/>
                    </a:lnTo>
                    <a:lnTo>
                      <a:pt x="1976" y="2"/>
                    </a:lnTo>
                    <a:lnTo>
                      <a:pt x="1980" y="3"/>
                    </a:lnTo>
                    <a:lnTo>
                      <a:pt x="1984" y="3"/>
                    </a:lnTo>
                    <a:lnTo>
                      <a:pt x="1988" y="3"/>
                    </a:lnTo>
                    <a:lnTo>
                      <a:pt x="1992" y="2"/>
                    </a:lnTo>
                    <a:lnTo>
                      <a:pt x="1996" y="2"/>
                    </a:lnTo>
                    <a:lnTo>
                      <a:pt x="1999" y="2"/>
                    </a:lnTo>
                    <a:lnTo>
                      <a:pt x="2003" y="2"/>
                    </a:lnTo>
                    <a:lnTo>
                      <a:pt x="2007" y="2"/>
                    </a:lnTo>
                    <a:lnTo>
                      <a:pt x="2011" y="2"/>
                    </a:lnTo>
                    <a:lnTo>
                      <a:pt x="2015" y="2"/>
                    </a:lnTo>
                    <a:lnTo>
                      <a:pt x="2019" y="2"/>
                    </a:lnTo>
                    <a:lnTo>
                      <a:pt x="2023" y="2"/>
                    </a:lnTo>
                    <a:lnTo>
                      <a:pt x="2027" y="3"/>
                    </a:lnTo>
                    <a:lnTo>
                      <a:pt x="2031" y="4"/>
                    </a:lnTo>
                    <a:lnTo>
                      <a:pt x="2035" y="2"/>
                    </a:lnTo>
                    <a:lnTo>
                      <a:pt x="2039" y="3"/>
                    </a:lnTo>
                    <a:lnTo>
                      <a:pt x="2043" y="2"/>
                    </a:lnTo>
                    <a:lnTo>
                      <a:pt x="2047" y="3"/>
                    </a:lnTo>
                    <a:lnTo>
                      <a:pt x="2051" y="2"/>
                    </a:lnTo>
                    <a:lnTo>
                      <a:pt x="2055" y="3"/>
                    </a:lnTo>
                    <a:lnTo>
                      <a:pt x="2059" y="2"/>
                    </a:lnTo>
                    <a:lnTo>
                      <a:pt x="2062" y="3"/>
                    </a:lnTo>
                    <a:lnTo>
                      <a:pt x="2066" y="3"/>
                    </a:lnTo>
                    <a:lnTo>
                      <a:pt x="2070" y="3"/>
                    </a:lnTo>
                    <a:lnTo>
                      <a:pt x="2074" y="2"/>
                    </a:lnTo>
                    <a:lnTo>
                      <a:pt x="2078" y="2"/>
                    </a:lnTo>
                    <a:lnTo>
                      <a:pt x="2082" y="2"/>
                    </a:lnTo>
                    <a:lnTo>
                      <a:pt x="2086" y="2"/>
                    </a:lnTo>
                    <a:lnTo>
                      <a:pt x="2090" y="3"/>
                    </a:lnTo>
                    <a:lnTo>
                      <a:pt x="2094" y="2"/>
                    </a:lnTo>
                    <a:lnTo>
                      <a:pt x="2098" y="3"/>
                    </a:lnTo>
                    <a:lnTo>
                      <a:pt x="2102" y="2"/>
                    </a:lnTo>
                    <a:lnTo>
                      <a:pt x="2106" y="3"/>
                    </a:lnTo>
                    <a:lnTo>
                      <a:pt x="2110" y="3"/>
                    </a:lnTo>
                    <a:lnTo>
                      <a:pt x="2114" y="2"/>
                    </a:lnTo>
                    <a:lnTo>
                      <a:pt x="2118" y="3"/>
                    </a:lnTo>
                    <a:lnTo>
                      <a:pt x="2122" y="2"/>
                    </a:lnTo>
                    <a:lnTo>
                      <a:pt x="2125" y="2"/>
                    </a:lnTo>
                    <a:lnTo>
                      <a:pt x="2129" y="3"/>
                    </a:lnTo>
                    <a:lnTo>
                      <a:pt x="2133" y="3"/>
                    </a:lnTo>
                    <a:lnTo>
                      <a:pt x="2137" y="3"/>
                    </a:lnTo>
                    <a:lnTo>
                      <a:pt x="2141" y="2"/>
                    </a:lnTo>
                    <a:lnTo>
                      <a:pt x="2145" y="3"/>
                    </a:lnTo>
                    <a:lnTo>
                      <a:pt x="2149" y="3"/>
                    </a:lnTo>
                    <a:lnTo>
                      <a:pt x="2153" y="2"/>
                    </a:lnTo>
                    <a:lnTo>
                      <a:pt x="2157" y="3"/>
                    </a:lnTo>
                    <a:lnTo>
                      <a:pt x="2161" y="2"/>
                    </a:lnTo>
                    <a:lnTo>
                      <a:pt x="2165" y="3"/>
                    </a:lnTo>
                    <a:lnTo>
                      <a:pt x="2169" y="2"/>
                    </a:lnTo>
                    <a:lnTo>
                      <a:pt x="2173" y="3"/>
                    </a:lnTo>
                    <a:lnTo>
                      <a:pt x="2177" y="3"/>
                    </a:lnTo>
                    <a:lnTo>
                      <a:pt x="2181" y="3"/>
                    </a:lnTo>
                    <a:lnTo>
                      <a:pt x="2185" y="3"/>
                    </a:lnTo>
                    <a:lnTo>
                      <a:pt x="2188" y="2"/>
                    </a:lnTo>
                    <a:lnTo>
                      <a:pt x="2192" y="3"/>
                    </a:lnTo>
                    <a:lnTo>
                      <a:pt x="2196" y="3"/>
                    </a:lnTo>
                    <a:lnTo>
                      <a:pt x="2200" y="3"/>
                    </a:lnTo>
                    <a:lnTo>
                      <a:pt x="2204" y="3"/>
                    </a:lnTo>
                    <a:lnTo>
                      <a:pt x="2208" y="3"/>
                    </a:lnTo>
                    <a:lnTo>
                      <a:pt x="2212" y="2"/>
                    </a:lnTo>
                    <a:lnTo>
                      <a:pt x="2216" y="3"/>
                    </a:lnTo>
                    <a:lnTo>
                      <a:pt x="2220" y="3"/>
                    </a:lnTo>
                    <a:lnTo>
                      <a:pt x="2224" y="3"/>
                    </a:lnTo>
                    <a:lnTo>
                      <a:pt x="2228" y="3"/>
                    </a:lnTo>
                    <a:lnTo>
                      <a:pt x="2232" y="2"/>
                    </a:lnTo>
                    <a:lnTo>
                      <a:pt x="2236" y="2"/>
                    </a:lnTo>
                    <a:lnTo>
                      <a:pt x="2240" y="4"/>
                    </a:lnTo>
                    <a:lnTo>
                      <a:pt x="2244" y="4"/>
                    </a:lnTo>
                    <a:lnTo>
                      <a:pt x="2248" y="3"/>
                    </a:lnTo>
                    <a:lnTo>
                      <a:pt x="2251" y="4"/>
                    </a:lnTo>
                    <a:lnTo>
                      <a:pt x="2255" y="3"/>
                    </a:lnTo>
                    <a:lnTo>
                      <a:pt x="2259" y="2"/>
                    </a:lnTo>
                    <a:lnTo>
                      <a:pt x="2263" y="3"/>
                    </a:lnTo>
                    <a:lnTo>
                      <a:pt x="2267" y="3"/>
                    </a:lnTo>
                    <a:lnTo>
                      <a:pt x="2271" y="3"/>
                    </a:lnTo>
                    <a:lnTo>
                      <a:pt x="2275" y="3"/>
                    </a:lnTo>
                    <a:lnTo>
                      <a:pt x="2279" y="3"/>
                    </a:lnTo>
                    <a:lnTo>
                      <a:pt x="2283" y="3"/>
                    </a:lnTo>
                    <a:lnTo>
                      <a:pt x="2287" y="2"/>
                    </a:lnTo>
                    <a:lnTo>
                      <a:pt x="2291" y="2"/>
                    </a:lnTo>
                    <a:lnTo>
                      <a:pt x="2295" y="3"/>
                    </a:lnTo>
                    <a:lnTo>
                      <a:pt x="2299" y="3"/>
                    </a:lnTo>
                    <a:lnTo>
                      <a:pt x="2303" y="3"/>
                    </a:lnTo>
                    <a:lnTo>
                      <a:pt x="2307" y="3"/>
                    </a:lnTo>
                    <a:lnTo>
                      <a:pt x="2311" y="3"/>
                    </a:lnTo>
                    <a:lnTo>
                      <a:pt x="2314" y="3"/>
                    </a:lnTo>
                    <a:lnTo>
                      <a:pt x="2318" y="3"/>
                    </a:lnTo>
                    <a:lnTo>
                      <a:pt x="2322" y="3"/>
                    </a:lnTo>
                    <a:lnTo>
                      <a:pt x="2326" y="2"/>
                    </a:lnTo>
                    <a:lnTo>
                      <a:pt x="2330" y="2"/>
                    </a:lnTo>
                    <a:lnTo>
                      <a:pt x="2334" y="3"/>
                    </a:lnTo>
                    <a:lnTo>
                      <a:pt x="2338" y="4"/>
                    </a:lnTo>
                    <a:lnTo>
                      <a:pt x="2342" y="3"/>
                    </a:lnTo>
                    <a:lnTo>
                      <a:pt x="2346" y="3"/>
                    </a:lnTo>
                    <a:lnTo>
                      <a:pt x="2350" y="3"/>
                    </a:lnTo>
                    <a:lnTo>
                      <a:pt x="2354" y="3"/>
                    </a:lnTo>
                    <a:lnTo>
                      <a:pt x="2358" y="3"/>
                    </a:lnTo>
                    <a:lnTo>
                      <a:pt x="2362" y="3"/>
                    </a:lnTo>
                    <a:lnTo>
                      <a:pt x="2366" y="3"/>
                    </a:lnTo>
                    <a:lnTo>
                      <a:pt x="2370" y="2"/>
                    </a:lnTo>
                    <a:lnTo>
                      <a:pt x="2374" y="3"/>
                    </a:lnTo>
                    <a:lnTo>
                      <a:pt x="2377" y="3"/>
                    </a:lnTo>
                    <a:lnTo>
                      <a:pt x="2381" y="5"/>
                    </a:lnTo>
                    <a:lnTo>
                      <a:pt x="2385" y="4"/>
                    </a:lnTo>
                    <a:lnTo>
                      <a:pt x="2389" y="3"/>
                    </a:lnTo>
                    <a:lnTo>
                      <a:pt x="2393" y="3"/>
                    </a:lnTo>
                    <a:lnTo>
                      <a:pt x="2397" y="3"/>
                    </a:lnTo>
                    <a:lnTo>
                      <a:pt x="2401" y="3"/>
                    </a:lnTo>
                    <a:lnTo>
                      <a:pt x="2405" y="4"/>
                    </a:lnTo>
                    <a:lnTo>
                      <a:pt x="2409" y="3"/>
                    </a:lnTo>
                    <a:lnTo>
                      <a:pt x="2413" y="3"/>
                    </a:lnTo>
                    <a:lnTo>
                      <a:pt x="2417" y="3"/>
                    </a:lnTo>
                    <a:lnTo>
                      <a:pt x="2421" y="3"/>
                    </a:lnTo>
                    <a:lnTo>
                      <a:pt x="2425" y="3"/>
                    </a:lnTo>
                    <a:lnTo>
                      <a:pt x="2429" y="3"/>
                    </a:lnTo>
                    <a:lnTo>
                      <a:pt x="2433" y="2"/>
                    </a:lnTo>
                    <a:lnTo>
                      <a:pt x="2437" y="3"/>
                    </a:lnTo>
                    <a:lnTo>
                      <a:pt x="2440" y="3"/>
                    </a:lnTo>
                    <a:lnTo>
                      <a:pt x="2444" y="5"/>
                    </a:lnTo>
                    <a:lnTo>
                      <a:pt x="2448" y="2"/>
                    </a:lnTo>
                    <a:lnTo>
                      <a:pt x="2452" y="3"/>
                    </a:lnTo>
                    <a:lnTo>
                      <a:pt x="2456" y="2"/>
                    </a:lnTo>
                    <a:lnTo>
                      <a:pt x="2460" y="3"/>
                    </a:lnTo>
                    <a:lnTo>
                      <a:pt x="2464" y="3"/>
                    </a:lnTo>
                    <a:lnTo>
                      <a:pt x="2468" y="3"/>
                    </a:lnTo>
                    <a:lnTo>
                      <a:pt x="2472" y="3"/>
                    </a:lnTo>
                    <a:lnTo>
                      <a:pt x="2476" y="3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3"/>
                    </a:lnTo>
                    <a:lnTo>
                      <a:pt x="2492" y="3"/>
                    </a:lnTo>
                    <a:lnTo>
                      <a:pt x="2496" y="4"/>
                    </a:lnTo>
                    <a:lnTo>
                      <a:pt x="2499" y="4"/>
                    </a:lnTo>
                    <a:lnTo>
                      <a:pt x="2503" y="3"/>
                    </a:lnTo>
                    <a:lnTo>
                      <a:pt x="2507" y="4"/>
                    </a:lnTo>
                    <a:lnTo>
                      <a:pt x="2511" y="5"/>
                    </a:lnTo>
                    <a:lnTo>
                      <a:pt x="2515" y="4"/>
                    </a:lnTo>
                    <a:lnTo>
                      <a:pt x="2519" y="3"/>
                    </a:lnTo>
                    <a:lnTo>
                      <a:pt x="2523" y="3"/>
                    </a:lnTo>
                    <a:lnTo>
                      <a:pt x="2527" y="3"/>
                    </a:lnTo>
                    <a:lnTo>
                      <a:pt x="2531" y="4"/>
                    </a:lnTo>
                    <a:lnTo>
                      <a:pt x="2535" y="4"/>
                    </a:lnTo>
                    <a:lnTo>
                      <a:pt x="2539" y="4"/>
                    </a:lnTo>
                    <a:lnTo>
                      <a:pt x="2543" y="4"/>
                    </a:lnTo>
                    <a:lnTo>
                      <a:pt x="2547" y="4"/>
                    </a:lnTo>
                    <a:lnTo>
                      <a:pt x="2551" y="4"/>
                    </a:lnTo>
                    <a:lnTo>
                      <a:pt x="2555" y="4"/>
                    </a:lnTo>
                    <a:lnTo>
                      <a:pt x="2559" y="3"/>
                    </a:lnTo>
                    <a:lnTo>
                      <a:pt x="2562" y="3"/>
                    </a:lnTo>
                    <a:lnTo>
                      <a:pt x="2566" y="4"/>
                    </a:lnTo>
                    <a:lnTo>
                      <a:pt x="2570" y="4"/>
                    </a:lnTo>
                    <a:lnTo>
                      <a:pt x="2574" y="3"/>
                    </a:lnTo>
                    <a:lnTo>
                      <a:pt x="2578" y="4"/>
                    </a:lnTo>
                    <a:lnTo>
                      <a:pt x="2582" y="4"/>
                    </a:lnTo>
                    <a:lnTo>
                      <a:pt x="2586" y="4"/>
                    </a:lnTo>
                    <a:lnTo>
                      <a:pt x="2590" y="3"/>
                    </a:lnTo>
                    <a:lnTo>
                      <a:pt x="2594" y="3"/>
                    </a:lnTo>
                    <a:lnTo>
                      <a:pt x="2598" y="4"/>
                    </a:lnTo>
                    <a:lnTo>
                      <a:pt x="2602" y="3"/>
                    </a:lnTo>
                    <a:lnTo>
                      <a:pt x="2606" y="4"/>
                    </a:lnTo>
                    <a:lnTo>
                      <a:pt x="2610" y="4"/>
                    </a:lnTo>
                    <a:lnTo>
                      <a:pt x="2614" y="4"/>
                    </a:lnTo>
                    <a:lnTo>
                      <a:pt x="2618" y="3"/>
                    </a:lnTo>
                    <a:lnTo>
                      <a:pt x="2622" y="3"/>
                    </a:lnTo>
                    <a:lnTo>
                      <a:pt x="2625" y="4"/>
                    </a:lnTo>
                    <a:lnTo>
                      <a:pt x="2629" y="5"/>
                    </a:lnTo>
                    <a:lnTo>
                      <a:pt x="2633" y="4"/>
                    </a:lnTo>
                    <a:lnTo>
                      <a:pt x="2637" y="4"/>
                    </a:lnTo>
                    <a:lnTo>
                      <a:pt x="2641" y="4"/>
                    </a:lnTo>
                    <a:lnTo>
                      <a:pt x="2645" y="3"/>
                    </a:lnTo>
                    <a:lnTo>
                      <a:pt x="2649" y="3"/>
                    </a:lnTo>
                    <a:lnTo>
                      <a:pt x="2653" y="3"/>
                    </a:lnTo>
                    <a:lnTo>
                      <a:pt x="2657" y="4"/>
                    </a:lnTo>
                    <a:lnTo>
                      <a:pt x="2661" y="4"/>
                    </a:lnTo>
                    <a:lnTo>
                      <a:pt x="2665" y="4"/>
                    </a:lnTo>
                    <a:lnTo>
                      <a:pt x="2669" y="4"/>
                    </a:lnTo>
                    <a:lnTo>
                      <a:pt x="2673" y="5"/>
                    </a:lnTo>
                    <a:lnTo>
                      <a:pt x="2677" y="4"/>
                    </a:lnTo>
                    <a:lnTo>
                      <a:pt x="2681" y="4"/>
                    </a:lnTo>
                    <a:lnTo>
                      <a:pt x="2685" y="3"/>
                    </a:lnTo>
                    <a:lnTo>
                      <a:pt x="2688" y="5"/>
                    </a:lnTo>
                    <a:lnTo>
                      <a:pt x="2692" y="5"/>
                    </a:lnTo>
                    <a:lnTo>
                      <a:pt x="2696" y="3"/>
                    </a:lnTo>
                    <a:lnTo>
                      <a:pt x="2700" y="5"/>
                    </a:lnTo>
                    <a:lnTo>
                      <a:pt x="2704" y="3"/>
                    </a:lnTo>
                    <a:lnTo>
                      <a:pt x="2708" y="4"/>
                    </a:lnTo>
                    <a:lnTo>
                      <a:pt x="2712" y="5"/>
                    </a:lnTo>
                    <a:lnTo>
                      <a:pt x="2716" y="4"/>
                    </a:lnTo>
                    <a:lnTo>
                      <a:pt x="2720" y="3"/>
                    </a:lnTo>
                    <a:lnTo>
                      <a:pt x="2724" y="3"/>
                    </a:lnTo>
                    <a:lnTo>
                      <a:pt x="2728" y="4"/>
                    </a:lnTo>
                    <a:lnTo>
                      <a:pt x="2732" y="4"/>
                    </a:lnTo>
                    <a:lnTo>
                      <a:pt x="2736" y="4"/>
                    </a:lnTo>
                    <a:lnTo>
                      <a:pt x="2740" y="4"/>
                    </a:lnTo>
                    <a:lnTo>
                      <a:pt x="2744" y="4"/>
                    </a:lnTo>
                    <a:lnTo>
                      <a:pt x="2748" y="3"/>
                    </a:lnTo>
                    <a:lnTo>
                      <a:pt x="2751" y="5"/>
                    </a:lnTo>
                    <a:lnTo>
                      <a:pt x="2755" y="3"/>
                    </a:lnTo>
                    <a:lnTo>
                      <a:pt x="2759" y="4"/>
                    </a:lnTo>
                    <a:lnTo>
                      <a:pt x="2763" y="5"/>
                    </a:lnTo>
                    <a:lnTo>
                      <a:pt x="2767" y="4"/>
                    </a:lnTo>
                    <a:lnTo>
                      <a:pt x="2771" y="4"/>
                    </a:lnTo>
                    <a:lnTo>
                      <a:pt x="2775" y="5"/>
                    </a:lnTo>
                    <a:lnTo>
                      <a:pt x="2779" y="5"/>
                    </a:lnTo>
                    <a:lnTo>
                      <a:pt x="2783" y="4"/>
                    </a:lnTo>
                    <a:lnTo>
                      <a:pt x="2787" y="3"/>
                    </a:lnTo>
                    <a:lnTo>
                      <a:pt x="2791" y="5"/>
                    </a:lnTo>
                    <a:lnTo>
                      <a:pt x="2795" y="5"/>
                    </a:lnTo>
                    <a:lnTo>
                      <a:pt x="2799" y="5"/>
                    </a:lnTo>
                    <a:lnTo>
                      <a:pt x="2803" y="4"/>
                    </a:lnTo>
                    <a:lnTo>
                      <a:pt x="2807" y="5"/>
                    </a:lnTo>
                    <a:lnTo>
                      <a:pt x="2811" y="4"/>
                    </a:lnTo>
                    <a:lnTo>
                      <a:pt x="2814" y="3"/>
                    </a:lnTo>
                    <a:lnTo>
                      <a:pt x="2818" y="5"/>
                    </a:lnTo>
                    <a:lnTo>
                      <a:pt x="2822" y="5"/>
                    </a:lnTo>
                    <a:lnTo>
                      <a:pt x="2826" y="3"/>
                    </a:lnTo>
                    <a:lnTo>
                      <a:pt x="2830" y="5"/>
                    </a:lnTo>
                    <a:lnTo>
                      <a:pt x="2834" y="3"/>
                    </a:lnTo>
                    <a:lnTo>
                      <a:pt x="2838" y="5"/>
                    </a:lnTo>
                    <a:lnTo>
                      <a:pt x="2842" y="4"/>
                    </a:lnTo>
                    <a:lnTo>
                      <a:pt x="2846" y="4"/>
                    </a:lnTo>
                    <a:lnTo>
                      <a:pt x="2850" y="3"/>
                    </a:lnTo>
                    <a:lnTo>
                      <a:pt x="2854" y="4"/>
                    </a:lnTo>
                    <a:lnTo>
                      <a:pt x="2858" y="5"/>
                    </a:lnTo>
                    <a:lnTo>
                      <a:pt x="2862" y="5"/>
                    </a:lnTo>
                    <a:lnTo>
                      <a:pt x="2866" y="5"/>
                    </a:lnTo>
                    <a:lnTo>
                      <a:pt x="2870" y="4"/>
                    </a:lnTo>
                    <a:lnTo>
                      <a:pt x="2874" y="5"/>
                    </a:lnTo>
                    <a:lnTo>
                      <a:pt x="2877" y="4"/>
                    </a:lnTo>
                    <a:lnTo>
                      <a:pt x="2881" y="5"/>
                    </a:lnTo>
                    <a:lnTo>
                      <a:pt x="2885" y="5"/>
                    </a:lnTo>
                    <a:lnTo>
                      <a:pt x="2889" y="4"/>
                    </a:lnTo>
                    <a:lnTo>
                      <a:pt x="2893" y="4"/>
                    </a:lnTo>
                    <a:lnTo>
                      <a:pt x="2897" y="4"/>
                    </a:lnTo>
                    <a:lnTo>
                      <a:pt x="2901" y="5"/>
                    </a:lnTo>
                    <a:lnTo>
                      <a:pt x="2905" y="5"/>
                    </a:lnTo>
                    <a:lnTo>
                      <a:pt x="2909" y="4"/>
                    </a:lnTo>
                    <a:lnTo>
                      <a:pt x="2913" y="5"/>
                    </a:lnTo>
                    <a:lnTo>
                      <a:pt x="2917" y="5"/>
                    </a:lnTo>
                    <a:lnTo>
                      <a:pt x="2921" y="5"/>
                    </a:lnTo>
                    <a:lnTo>
                      <a:pt x="2925" y="4"/>
                    </a:lnTo>
                    <a:lnTo>
                      <a:pt x="2929" y="3"/>
                    </a:lnTo>
                    <a:lnTo>
                      <a:pt x="2933" y="3"/>
                    </a:lnTo>
                    <a:lnTo>
                      <a:pt x="2937" y="4"/>
                    </a:lnTo>
                    <a:lnTo>
                      <a:pt x="2940" y="5"/>
                    </a:lnTo>
                    <a:lnTo>
                      <a:pt x="2944" y="4"/>
                    </a:lnTo>
                    <a:lnTo>
                      <a:pt x="2948" y="5"/>
                    </a:lnTo>
                    <a:lnTo>
                      <a:pt x="2952" y="5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4" y="4"/>
                    </a:lnTo>
                    <a:lnTo>
                      <a:pt x="2968" y="4"/>
                    </a:lnTo>
                    <a:lnTo>
                      <a:pt x="2972" y="5"/>
                    </a:lnTo>
                    <a:lnTo>
                      <a:pt x="2976" y="3"/>
                    </a:lnTo>
                    <a:lnTo>
                      <a:pt x="2980" y="3"/>
                    </a:lnTo>
                    <a:lnTo>
                      <a:pt x="2984" y="4"/>
                    </a:lnTo>
                    <a:lnTo>
                      <a:pt x="2988" y="5"/>
                    </a:lnTo>
                    <a:lnTo>
                      <a:pt x="2992" y="4"/>
                    </a:lnTo>
                    <a:lnTo>
                      <a:pt x="2996" y="6"/>
                    </a:lnTo>
                    <a:lnTo>
                      <a:pt x="2999" y="4"/>
                    </a:lnTo>
                    <a:lnTo>
                      <a:pt x="3003" y="5"/>
                    </a:lnTo>
                    <a:lnTo>
                      <a:pt x="3007" y="5"/>
                    </a:lnTo>
                    <a:lnTo>
                      <a:pt x="3011" y="4"/>
                    </a:lnTo>
                    <a:lnTo>
                      <a:pt x="3015" y="4"/>
                    </a:lnTo>
                    <a:lnTo>
                      <a:pt x="3019" y="5"/>
                    </a:lnTo>
                    <a:lnTo>
                      <a:pt x="3023" y="4"/>
                    </a:lnTo>
                    <a:lnTo>
                      <a:pt x="3027" y="4"/>
                    </a:lnTo>
                    <a:lnTo>
                      <a:pt x="3031" y="5"/>
                    </a:lnTo>
                    <a:lnTo>
                      <a:pt x="3035" y="5"/>
                    </a:lnTo>
                    <a:lnTo>
                      <a:pt x="3039" y="3"/>
                    </a:lnTo>
                    <a:lnTo>
                      <a:pt x="3043" y="5"/>
                    </a:lnTo>
                    <a:lnTo>
                      <a:pt x="3047" y="5"/>
                    </a:lnTo>
                    <a:lnTo>
                      <a:pt x="3051" y="5"/>
                    </a:lnTo>
                    <a:lnTo>
                      <a:pt x="3055" y="4"/>
                    </a:lnTo>
                    <a:lnTo>
                      <a:pt x="3059" y="5"/>
                    </a:lnTo>
                    <a:lnTo>
                      <a:pt x="3062" y="5"/>
                    </a:lnTo>
                    <a:lnTo>
                      <a:pt x="3066" y="5"/>
                    </a:lnTo>
                    <a:lnTo>
                      <a:pt x="3070" y="4"/>
                    </a:lnTo>
                    <a:lnTo>
                      <a:pt x="3074" y="5"/>
                    </a:lnTo>
                    <a:lnTo>
                      <a:pt x="3078" y="5"/>
                    </a:lnTo>
                    <a:lnTo>
                      <a:pt x="3082" y="5"/>
                    </a:lnTo>
                    <a:lnTo>
                      <a:pt x="3086" y="6"/>
                    </a:lnTo>
                    <a:lnTo>
                      <a:pt x="3090" y="3"/>
                    </a:lnTo>
                    <a:lnTo>
                      <a:pt x="3094" y="6"/>
                    </a:lnTo>
                    <a:lnTo>
                      <a:pt x="3098" y="5"/>
                    </a:lnTo>
                    <a:lnTo>
                      <a:pt x="3102" y="6"/>
                    </a:lnTo>
                    <a:lnTo>
                      <a:pt x="3106" y="5"/>
                    </a:lnTo>
                    <a:lnTo>
                      <a:pt x="3110" y="5"/>
                    </a:lnTo>
                    <a:lnTo>
                      <a:pt x="3114" y="5"/>
                    </a:lnTo>
                    <a:lnTo>
                      <a:pt x="3118" y="4"/>
                    </a:lnTo>
                    <a:lnTo>
                      <a:pt x="3122" y="6"/>
                    </a:lnTo>
                    <a:lnTo>
                      <a:pt x="3125" y="5"/>
                    </a:lnTo>
                    <a:lnTo>
                      <a:pt x="3129" y="5"/>
                    </a:lnTo>
                    <a:lnTo>
                      <a:pt x="3133" y="5"/>
                    </a:lnTo>
                    <a:lnTo>
                      <a:pt x="3137" y="5"/>
                    </a:lnTo>
                    <a:lnTo>
                      <a:pt x="3141" y="6"/>
                    </a:lnTo>
                    <a:lnTo>
                      <a:pt x="3145" y="5"/>
                    </a:lnTo>
                    <a:lnTo>
                      <a:pt x="3149" y="5"/>
                    </a:lnTo>
                    <a:lnTo>
                      <a:pt x="3153" y="5"/>
                    </a:lnTo>
                    <a:lnTo>
                      <a:pt x="3157" y="5"/>
                    </a:lnTo>
                    <a:lnTo>
                      <a:pt x="3161" y="6"/>
                    </a:lnTo>
                    <a:lnTo>
                      <a:pt x="3165" y="6"/>
                    </a:lnTo>
                    <a:lnTo>
                      <a:pt x="3169" y="5"/>
                    </a:lnTo>
                    <a:lnTo>
                      <a:pt x="3173" y="3"/>
                    </a:lnTo>
                    <a:lnTo>
                      <a:pt x="3177" y="5"/>
                    </a:lnTo>
                    <a:lnTo>
                      <a:pt x="3181" y="6"/>
                    </a:lnTo>
                    <a:lnTo>
                      <a:pt x="3185" y="5"/>
                    </a:lnTo>
                    <a:lnTo>
                      <a:pt x="3188" y="4"/>
                    </a:lnTo>
                    <a:lnTo>
                      <a:pt x="3192" y="5"/>
                    </a:lnTo>
                    <a:lnTo>
                      <a:pt x="3196" y="5"/>
                    </a:lnTo>
                    <a:lnTo>
                      <a:pt x="3200" y="5"/>
                    </a:lnTo>
                    <a:lnTo>
                      <a:pt x="3204" y="5"/>
                    </a:lnTo>
                    <a:lnTo>
                      <a:pt x="3208" y="6"/>
                    </a:lnTo>
                    <a:lnTo>
                      <a:pt x="3212" y="5"/>
                    </a:lnTo>
                    <a:lnTo>
                      <a:pt x="3216" y="4"/>
                    </a:lnTo>
                    <a:lnTo>
                      <a:pt x="3220" y="5"/>
                    </a:lnTo>
                    <a:lnTo>
                      <a:pt x="3224" y="5"/>
                    </a:lnTo>
                    <a:lnTo>
                      <a:pt x="3228" y="5"/>
                    </a:lnTo>
                    <a:lnTo>
                      <a:pt x="3232" y="5"/>
                    </a:lnTo>
                    <a:lnTo>
                      <a:pt x="3236" y="5"/>
                    </a:lnTo>
                    <a:lnTo>
                      <a:pt x="3240" y="5"/>
                    </a:lnTo>
                    <a:lnTo>
                      <a:pt x="3244" y="5"/>
                    </a:lnTo>
                    <a:lnTo>
                      <a:pt x="3248" y="7"/>
                    </a:lnTo>
                    <a:lnTo>
                      <a:pt x="3251" y="4"/>
                    </a:lnTo>
                    <a:lnTo>
                      <a:pt x="3255" y="4"/>
                    </a:lnTo>
                    <a:lnTo>
                      <a:pt x="3259" y="5"/>
                    </a:lnTo>
                    <a:lnTo>
                      <a:pt x="3263" y="5"/>
                    </a:lnTo>
                    <a:lnTo>
                      <a:pt x="3267" y="4"/>
                    </a:lnTo>
                    <a:lnTo>
                      <a:pt x="3271" y="5"/>
                    </a:lnTo>
                    <a:lnTo>
                      <a:pt x="3275" y="5"/>
                    </a:lnTo>
                    <a:lnTo>
                      <a:pt x="3279" y="6"/>
                    </a:lnTo>
                    <a:lnTo>
                      <a:pt x="3283" y="6"/>
                    </a:lnTo>
                    <a:lnTo>
                      <a:pt x="3287" y="5"/>
                    </a:lnTo>
                    <a:lnTo>
                      <a:pt x="3291" y="5"/>
                    </a:lnTo>
                    <a:lnTo>
                      <a:pt x="3295" y="4"/>
                    </a:lnTo>
                    <a:lnTo>
                      <a:pt x="3299" y="5"/>
                    </a:lnTo>
                    <a:lnTo>
                      <a:pt x="3303" y="5"/>
                    </a:lnTo>
                    <a:lnTo>
                      <a:pt x="3307" y="7"/>
                    </a:lnTo>
                    <a:lnTo>
                      <a:pt x="3311" y="5"/>
                    </a:lnTo>
                    <a:lnTo>
                      <a:pt x="3314" y="5"/>
                    </a:lnTo>
                    <a:lnTo>
                      <a:pt x="3318" y="6"/>
                    </a:lnTo>
                    <a:lnTo>
                      <a:pt x="3322" y="6"/>
                    </a:lnTo>
                    <a:lnTo>
                      <a:pt x="3326" y="5"/>
                    </a:lnTo>
                    <a:lnTo>
                      <a:pt x="3330" y="5"/>
                    </a:lnTo>
                    <a:lnTo>
                      <a:pt x="3334" y="5"/>
                    </a:lnTo>
                    <a:lnTo>
                      <a:pt x="3338" y="6"/>
                    </a:lnTo>
                    <a:lnTo>
                      <a:pt x="3342" y="5"/>
                    </a:lnTo>
                    <a:lnTo>
                      <a:pt x="3346" y="6"/>
                    </a:lnTo>
                    <a:lnTo>
                      <a:pt x="3350" y="5"/>
                    </a:lnTo>
                    <a:lnTo>
                      <a:pt x="3354" y="5"/>
                    </a:lnTo>
                    <a:lnTo>
                      <a:pt x="3358" y="7"/>
                    </a:lnTo>
                    <a:lnTo>
                      <a:pt x="3362" y="6"/>
                    </a:lnTo>
                    <a:lnTo>
                      <a:pt x="3366" y="5"/>
                    </a:lnTo>
                    <a:lnTo>
                      <a:pt x="3370" y="6"/>
                    </a:lnTo>
                    <a:lnTo>
                      <a:pt x="3374" y="6"/>
                    </a:lnTo>
                    <a:lnTo>
                      <a:pt x="3377" y="5"/>
                    </a:lnTo>
                    <a:lnTo>
                      <a:pt x="3381" y="5"/>
                    </a:lnTo>
                    <a:lnTo>
                      <a:pt x="3385" y="4"/>
                    </a:lnTo>
                    <a:lnTo>
                      <a:pt x="3389" y="5"/>
                    </a:lnTo>
                    <a:lnTo>
                      <a:pt x="3393" y="5"/>
                    </a:lnTo>
                    <a:lnTo>
                      <a:pt x="3397" y="5"/>
                    </a:lnTo>
                    <a:lnTo>
                      <a:pt x="3401" y="5"/>
                    </a:lnTo>
                    <a:lnTo>
                      <a:pt x="3405" y="6"/>
                    </a:lnTo>
                    <a:lnTo>
                      <a:pt x="3409" y="5"/>
                    </a:lnTo>
                    <a:lnTo>
                      <a:pt x="3413" y="5"/>
                    </a:lnTo>
                    <a:lnTo>
                      <a:pt x="3417" y="6"/>
                    </a:lnTo>
                    <a:lnTo>
                      <a:pt x="3421" y="6"/>
                    </a:lnTo>
                    <a:lnTo>
                      <a:pt x="3425" y="5"/>
                    </a:lnTo>
                    <a:lnTo>
                      <a:pt x="3429" y="5"/>
                    </a:lnTo>
                    <a:lnTo>
                      <a:pt x="3433" y="5"/>
                    </a:lnTo>
                    <a:lnTo>
                      <a:pt x="3437" y="6"/>
                    </a:lnTo>
                    <a:lnTo>
                      <a:pt x="3440" y="5"/>
                    </a:lnTo>
                    <a:lnTo>
                      <a:pt x="3444" y="7"/>
                    </a:lnTo>
                    <a:lnTo>
                      <a:pt x="3448" y="5"/>
                    </a:lnTo>
                    <a:lnTo>
                      <a:pt x="3452" y="6"/>
                    </a:lnTo>
                    <a:lnTo>
                      <a:pt x="3456" y="5"/>
                    </a:lnTo>
                    <a:lnTo>
                      <a:pt x="3460" y="5"/>
                    </a:lnTo>
                    <a:lnTo>
                      <a:pt x="3464" y="5"/>
                    </a:lnTo>
                    <a:lnTo>
                      <a:pt x="3468" y="6"/>
                    </a:lnTo>
                    <a:lnTo>
                      <a:pt x="3472" y="6"/>
                    </a:lnTo>
                    <a:lnTo>
                      <a:pt x="3476" y="6"/>
                    </a:lnTo>
                    <a:lnTo>
                      <a:pt x="3480" y="5"/>
                    </a:lnTo>
                    <a:lnTo>
                      <a:pt x="3484" y="5"/>
                    </a:lnTo>
                    <a:lnTo>
                      <a:pt x="3488" y="7"/>
                    </a:lnTo>
                    <a:lnTo>
                      <a:pt x="3492" y="5"/>
                    </a:lnTo>
                    <a:lnTo>
                      <a:pt x="3496" y="5"/>
                    </a:lnTo>
                    <a:lnTo>
                      <a:pt x="3499" y="6"/>
                    </a:lnTo>
                    <a:lnTo>
                      <a:pt x="3503" y="4"/>
                    </a:lnTo>
                    <a:lnTo>
                      <a:pt x="3507" y="6"/>
                    </a:lnTo>
                    <a:lnTo>
                      <a:pt x="3511" y="5"/>
                    </a:lnTo>
                    <a:lnTo>
                      <a:pt x="3515" y="5"/>
                    </a:lnTo>
                    <a:lnTo>
                      <a:pt x="3519" y="5"/>
                    </a:lnTo>
                    <a:lnTo>
                      <a:pt x="3523" y="5"/>
                    </a:lnTo>
                    <a:lnTo>
                      <a:pt x="3527" y="6"/>
                    </a:lnTo>
                    <a:lnTo>
                      <a:pt x="3531" y="5"/>
                    </a:lnTo>
                    <a:lnTo>
                      <a:pt x="3535" y="5"/>
                    </a:lnTo>
                    <a:lnTo>
                      <a:pt x="3539" y="5"/>
                    </a:lnTo>
                    <a:lnTo>
                      <a:pt x="3543" y="5"/>
                    </a:lnTo>
                    <a:lnTo>
                      <a:pt x="3547" y="5"/>
                    </a:lnTo>
                    <a:lnTo>
                      <a:pt x="3551" y="5"/>
                    </a:lnTo>
                    <a:lnTo>
                      <a:pt x="3555" y="5"/>
                    </a:lnTo>
                    <a:lnTo>
                      <a:pt x="3559" y="3"/>
                    </a:lnTo>
                    <a:lnTo>
                      <a:pt x="3562" y="5"/>
                    </a:lnTo>
                    <a:lnTo>
                      <a:pt x="3566" y="5"/>
                    </a:lnTo>
                    <a:lnTo>
                      <a:pt x="3570" y="6"/>
                    </a:lnTo>
                    <a:lnTo>
                      <a:pt x="3574" y="6"/>
                    </a:lnTo>
                    <a:lnTo>
                      <a:pt x="3578" y="4"/>
                    </a:lnTo>
                    <a:lnTo>
                      <a:pt x="3582" y="5"/>
                    </a:lnTo>
                    <a:lnTo>
                      <a:pt x="3586" y="5"/>
                    </a:lnTo>
                    <a:lnTo>
                      <a:pt x="3590" y="6"/>
                    </a:lnTo>
                    <a:lnTo>
                      <a:pt x="3594" y="5"/>
                    </a:lnTo>
                    <a:lnTo>
                      <a:pt x="3598" y="5"/>
                    </a:lnTo>
                    <a:lnTo>
                      <a:pt x="3602" y="6"/>
                    </a:lnTo>
                    <a:lnTo>
                      <a:pt x="3606" y="4"/>
                    </a:lnTo>
                    <a:lnTo>
                      <a:pt x="3610" y="5"/>
                    </a:lnTo>
                    <a:lnTo>
                      <a:pt x="3614" y="5"/>
                    </a:lnTo>
                    <a:lnTo>
                      <a:pt x="3618" y="5"/>
                    </a:lnTo>
                    <a:lnTo>
                      <a:pt x="3622" y="5"/>
                    </a:lnTo>
                    <a:lnTo>
                      <a:pt x="3625" y="5"/>
                    </a:lnTo>
                    <a:lnTo>
                      <a:pt x="3629" y="6"/>
                    </a:lnTo>
                    <a:lnTo>
                      <a:pt x="3633" y="5"/>
                    </a:lnTo>
                    <a:lnTo>
                      <a:pt x="3637" y="6"/>
                    </a:lnTo>
                    <a:lnTo>
                      <a:pt x="3641" y="5"/>
                    </a:lnTo>
                    <a:lnTo>
                      <a:pt x="3645" y="6"/>
                    </a:lnTo>
                    <a:lnTo>
                      <a:pt x="3649" y="5"/>
                    </a:lnTo>
                    <a:lnTo>
                      <a:pt x="3653" y="5"/>
                    </a:lnTo>
                    <a:lnTo>
                      <a:pt x="3657" y="5"/>
                    </a:lnTo>
                    <a:lnTo>
                      <a:pt x="3661" y="5"/>
                    </a:lnTo>
                    <a:lnTo>
                      <a:pt x="3665" y="4"/>
                    </a:lnTo>
                    <a:lnTo>
                      <a:pt x="3669" y="6"/>
                    </a:lnTo>
                    <a:lnTo>
                      <a:pt x="3673" y="5"/>
                    </a:lnTo>
                    <a:lnTo>
                      <a:pt x="3677" y="6"/>
                    </a:lnTo>
                    <a:lnTo>
                      <a:pt x="3681" y="5"/>
                    </a:lnTo>
                    <a:lnTo>
                      <a:pt x="3685" y="5"/>
                    </a:lnTo>
                    <a:lnTo>
                      <a:pt x="3688" y="5"/>
                    </a:lnTo>
                    <a:lnTo>
                      <a:pt x="3692" y="4"/>
                    </a:lnTo>
                    <a:lnTo>
                      <a:pt x="3696" y="6"/>
                    </a:lnTo>
                    <a:lnTo>
                      <a:pt x="3700" y="5"/>
                    </a:lnTo>
                    <a:lnTo>
                      <a:pt x="3704" y="6"/>
                    </a:lnTo>
                    <a:lnTo>
                      <a:pt x="3708" y="4"/>
                    </a:lnTo>
                    <a:lnTo>
                      <a:pt x="3712" y="6"/>
                    </a:lnTo>
                    <a:lnTo>
                      <a:pt x="3716" y="5"/>
                    </a:lnTo>
                    <a:lnTo>
                      <a:pt x="3720" y="5"/>
                    </a:lnTo>
                    <a:lnTo>
                      <a:pt x="3724" y="5"/>
                    </a:lnTo>
                    <a:lnTo>
                      <a:pt x="3728" y="5"/>
                    </a:lnTo>
                    <a:lnTo>
                      <a:pt x="3732" y="4"/>
                    </a:lnTo>
                    <a:lnTo>
                      <a:pt x="3736" y="5"/>
                    </a:lnTo>
                    <a:lnTo>
                      <a:pt x="3740" y="5"/>
                    </a:lnTo>
                    <a:lnTo>
                      <a:pt x="3744" y="6"/>
                    </a:lnTo>
                    <a:lnTo>
                      <a:pt x="3748" y="5"/>
                    </a:lnTo>
                    <a:lnTo>
                      <a:pt x="3751" y="5"/>
                    </a:lnTo>
                    <a:lnTo>
                      <a:pt x="3755" y="5"/>
                    </a:lnTo>
                    <a:lnTo>
                      <a:pt x="3759" y="5"/>
                    </a:lnTo>
                    <a:lnTo>
                      <a:pt x="3763" y="6"/>
                    </a:lnTo>
                    <a:lnTo>
                      <a:pt x="3767" y="5"/>
                    </a:lnTo>
                    <a:lnTo>
                      <a:pt x="3771" y="5"/>
                    </a:lnTo>
                    <a:lnTo>
                      <a:pt x="3775" y="6"/>
                    </a:lnTo>
                    <a:lnTo>
                      <a:pt x="3779" y="4"/>
                    </a:lnTo>
                    <a:lnTo>
                      <a:pt x="3783" y="5"/>
                    </a:lnTo>
                    <a:lnTo>
                      <a:pt x="3787" y="5"/>
                    </a:lnTo>
                    <a:lnTo>
                      <a:pt x="3791" y="6"/>
                    </a:lnTo>
                    <a:lnTo>
                      <a:pt x="3795" y="5"/>
                    </a:lnTo>
                    <a:lnTo>
                      <a:pt x="3799" y="5"/>
                    </a:lnTo>
                    <a:lnTo>
                      <a:pt x="3803" y="6"/>
                    </a:lnTo>
                    <a:lnTo>
                      <a:pt x="3807" y="5"/>
                    </a:lnTo>
                    <a:lnTo>
                      <a:pt x="3811" y="5"/>
                    </a:lnTo>
                    <a:lnTo>
                      <a:pt x="3814" y="4"/>
                    </a:lnTo>
                    <a:lnTo>
                      <a:pt x="3818" y="5"/>
                    </a:lnTo>
                    <a:lnTo>
                      <a:pt x="3822" y="4"/>
                    </a:lnTo>
                    <a:lnTo>
                      <a:pt x="3826" y="5"/>
                    </a:lnTo>
                    <a:lnTo>
                      <a:pt x="3830" y="5"/>
                    </a:lnTo>
                    <a:lnTo>
                      <a:pt x="3834" y="5"/>
                    </a:lnTo>
                    <a:lnTo>
                      <a:pt x="3838" y="4"/>
                    </a:lnTo>
                    <a:lnTo>
                      <a:pt x="3842" y="3"/>
                    </a:lnTo>
                    <a:lnTo>
                      <a:pt x="3846" y="5"/>
                    </a:lnTo>
                    <a:lnTo>
                      <a:pt x="3850" y="5"/>
                    </a:lnTo>
                    <a:lnTo>
                      <a:pt x="3854" y="3"/>
                    </a:lnTo>
                    <a:lnTo>
                      <a:pt x="3858" y="4"/>
                    </a:lnTo>
                    <a:lnTo>
                      <a:pt x="3862" y="4"/>
                    </a:lnTo>
                    <a:lnTo>
                      <a:pt x="3866" y="5"/>
                    </a:lnTo>
                    <a:lnTo>
                      <a:pt x="3870" y="4"/>
                    </a:lnTo>
                    <a:lnTo>
                      <a:pt x="3874" y="5"/>
                    </a:lnTo>
                    <a:lnTo>
                      <a:pt x="3877" y="4"/>
                    </a:lnTo>
                    <a:lnTo>
                      <a:pt x="3881" y="5"/>
                    </a:lnTo>
                    <a:lnTo>
                      <a:pt x="3885" y="4"/>
                    </a:lnTo>
                    <a:lnTo>
                      <a:pt x="3889" y="4"/>
                    </a:lnTo>
                    <a:lnTo>
                      <a:pt x="3893" y="5"/>
                    </a:lnTo>
                    <a:lnTo>
                      <a:pt x="3897" y="5"/>
                    </a:lnTo>
                    <a:lnTo>
                      <a:pt x="3901" y="5"/>
                    </a:lnTo>
                    <a:lnTo>
                      <a:pt x="3905" y="5"/>
                    </a:lnTo>
                    <a:lnTo>
                      <a:pt x="3909" y="5"/>
                    </a:lnTo>
                    <a:lnTo>
                      <a:pt x="3913" y="5"/>
                    </a:lnTo>
                    <a:lnTo>
                      <a:pt x="3917" y="6"/>
                    </a:lnTo>
                    <a:lnTo>
                      <a:pt x="3921" y="5"/>
                    </a:lnTo>
                    <a:lnTo>
                      <a:pt x="3925" y="6"/>
                    </a:lnTo>
                    <a:lnTo>
                      <a:pt x="3929" y="5"/>
                    </a:lnTo>
                    <a:lnTo>
                      <a:pt x="3933" y="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3" name="Freeform 381"/>
              <p:cNvSpPr>
                <a:spLocks/>
              </p:cNvSpPr>
              <p:nvPr/>
            </p:nvSpPr>
            <p:spPr bwMode="auto">
              <a:xfrm flipV="1">
                <a:off x="2909" y="1785"/>
                <a:ext cx="2265" cy="108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30"/>
                  </a:cxn>
                  <a:cxn ang="0">
                    <a:pos x="751" y="58"/>
                  </a:cxn>
                  <a:cxn ang="0">
                    <a:pos x="814" y="98"/>
                  </a:cxn>
                  <a:cxn ang="0">
                    <a:pos x="877" y="154"/>
                  </a:cxn>
                  <a:cxn ang="0">
                    <a:pos x="940" y="227"/>
                  </a:cxn>
                  <a:cxn ang="0">
                    <a:pos x="1003" y="317"/>
                  </a:cxn>
                  <a:cxn ang="0">
                    <a:pos x="1066" y="422"/>
                  </a:cxn>
                  <a:cxn ang="0">
                    <a:pos x="1129" y="539"/>
                  </a:cxn>
                  <a:cxn ang="0">
                    <a:pos x="1192" y="667"/>
                  </a:cxn>
                  <a:cxn ang="0">
                    <a:pos x="1255" y="803"/>
                  </a:cxn>
                  <a:cxn ang="0">
                    <a:pos x="1318" y="941"/>
                  </a:cxn>
                  <a:cxn ang="0">
                    <a:pos x="1381" y="1079"/>
                  </a:cxn>
                  <a:cxn ang="0">
                    <a:pos x="1444" y="1215"/>
                  </a:cxn>
                  <a:cxn ang="0">
                    <a:pos x="1507" y="1344"/>
                  </a:cxn>
                  <a:cxn ang="0">
                    <a:pos x="1570" y="1465"/>
                  </a:cxn>
                  <a:cxn ang="0">
                    <a:pos x="1633" y="1571"/>
                  </a:cxn>
                  <a:cxn ang="0">
                    <a:pos x="1696" y="1664"/>
                  </a:cxn>
                  <a:cxn ang="0">
                    <a:pos x="1759" y="1741"/>
                  </a:cxn>
                  <a:cxn ang="0">
                    <a:pos x="1822" y="1802"/>
                  </a:cxn>
                  <a:cxn ang="0">
                    <a:pos x="1885" y="1842"/>
                  </a:cxn>
                  <a:cxn ang="0">
                    <a:pos x="1948" y="1868"/>
                  </a:cxn>
                  <a:cxn ang="0">
                    <a:pos x="2011" y="1874"/>
                  </a:cxn>
                  <a:cxn ang="0">
                    <a:pos x="2074" y="1863"/>
                  </a:cxn>
                  <a:cxn ang="0">
                    <a:pos x="2137" y="1841"/>
                  </a:cxn>
                  <a:cxn ang="0">
                    <a:pos x="2200" y="1800"/>
                  </a:cxn>
                  <a:cxn ang="0">
                    <a:pos x="2263" y="1749"/>
                  </a:cxn>
                  <a:cxn ang="0">
                    <a:pos x="2326" y="1687"/>
                  </a:cxn>
                  <a:cxn ang="0">
                    <a:pos x="2389" y="1614"/>
                  </a:cxn>
                  <a:cxn ang="0">
                    <a:pos x="2452" y="1536"/>
                  </a:cxn>
                  <a:cxn ang="0">
                    <a:pos x="2515" y="1450"/>
                  </a:cxn>
                  <a:cxn ang="0">
                    <a:pos x="2578" y="1361"/>
                  </a:cxn>
                  <a:cxn ang="0">
                    <a:pos x="2641" y="1269"/>
                  </a:cxn>
                  <a:cxn ang="0">
                    <a:pos x="2704" y="1178"/>
                  </a:cxn>
                  <a:cxn ang="0">
                    <a:pos x="2767" y="1083"/>
                  </a:cxn>
                  <a:cxn ang="0">
                    <a:pos x="2830" y="994"/>
                  </a:cxn>
                  <a:cxn ang="0">
                    <a:pos x="2893" y="906"/>
                  </a:cxn>
                  <a:cxn ang="0">
                    <a:pos x="2956" y="820"/>
                  </a:cxn>
                  <a:cxn ang="0">
                    <a:pos x="3019" y="740"/>
                  </a:cxn>
                  <a:cxn ang="0">
                    <a:pos x="3082" y="661"/>
                  </a:cxn>
                  <a:cxn ang="0">
                    <a:pos x="3145" y="590"/>
                  </a:cxn>
                  <a:cxn ang="0">
                    <a:pos x="3208" y="522"/>
                  </a:cxn>
                  <a:cxn ang="0">
                    <a:pos x="3271" y="461"/>
                  </a:cxn>
                  <a:cxn ang="0">
                    <a:pos x="3334" y="405"/>
                  </a:cxn>
                  <a:cxn ang="0">
                    <a:pos x="3397" y="353"/>
                  </a:cxn>
                  <a:cxn ang="0">
                    <a:pos x="3460" y="307"/>
                  </a:cxn>
                  <a:cxn ang="0">
                    <a:pos x="3523" y="266"/>
                  </a:cxn>
                  <a:cxn ang="0">
                    <a:pos x="3586" y="229"/>
                  </a:cxn>
                  <a:cxn ang="0">
                    <a:pos x="3649" y="197"/>
                  </a:cxn>
                  <a:cxn ang="0">
                    <a:pos x="3712" y="169"/>
                  </a:cxn>
                  <a:cxn ang="0">
                    <a:pos x="3775" y="144"/>
                  </a:cxn>
                  <a:cxn ang="0">
                    <a:pos x="3838" y="123"/>
                  </a:cxn>
                  <a:cxn ang="0">
                    <a:pos x="3901" y="105"/>
                  </a:cxn>
                </a:cxnLst>
                <a:rect l="0" t="0" r="r" b="b"/>
                <a:pathLst>
                  <a:path w="3933" h="1875">
                    <a:moveTo>
                      <a:pt x="0" y="1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1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3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0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0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3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6"/>
                    </a:lnTo>
                    <a:lnTo>
                      <a:pt x="590" y="7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8"/>
                    </a:lnTo>
                    <a:lnTo>
                      <a:pt x="606" y="10"/>
                    </a:lnTo>
                    <a:lnTo>
                      <a:pt x="610" y="11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1"/>
                    </a:lnTo>
                    <a:lnTo>
                      <a:pt x="625" y="12"/>
                    </a:lnTo>
                    <a:lnTo>
                      <a:pt x="629" y="13"/>
                    </a:lnTo>
                    <a:lnTo>
                      <a:pt x="633" y="15"/>
                    </a:lnTo>
                    <a:lnTo>
                      <a:pt x="637" y="14"/>
                    </a:lnTo>
                    <a:lnTo>
                      <a:pt x="641" y="16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20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1"/>
                    </a:lnTo>
                    <a:lnTo>
                      <a:pt x="669" y="23"/>
                    </a:lnTo>
                    <a:lnTo>
                      <a:pt x="673" y="24"/>
                    </a:lnTo>
                    <a:lnTo>
                      <a:pt x="677" y="25"/>
                    </a:lnTo>
                    <a:lnTo>
                      <a:pt x="681" y="27"/>
                    </a:lnTo>
                    <a:lnTo>
                      <a:pt x="685" y="28"/>
                    </a:lnTo>
                    <a:lnTo>
                      <a:pt x="688" y="30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4"/>
                    </a:lnTo>
                    <a:lnTo>
                      <a:pt x="704" y="35"/>
                    </a:lnTo>
                    <a:lnTo>
                      <a:pt x="708" y="36"/>
                    </a:lnTo>
                    <a:lnTo>
                      <a:pt x="712" y="40"/>
                    </a:lnTo>
                    <a:lnTo>
                      <a:pt x="716" y="40"/>
                    </a:lnTo>
                    <a:lnTo>
                      <a:pt x="720" y="41"/>
                    </a:lnTo>
                    <a:lnTo>
                      <a:pt x="724" y="43"/>
                    </a:lnTo>
                    <a:lnTo>
                      <a:pt x="728" y="46"/>
                    </a:lnTo>
                    <a:lnTo>
                      <a:pt x="732" y="48"/>
                    </a:lnTo>
                    <a:lnTo>
                      <a:pt x="736" y="48"/>
                    </a:lnTo>
                    <a:lnTo>
                      <a:pt x="740" y="52"/>
                    </a:lnTo>
                    <a:lnTo>
                      <a:pt x="744" y="53"/>
                    </a:lnTo>
                    <a:lnTo>
                      <a:pt x="748" y="55"/>
                    </a:lnTo>
                    <a:lnTo>
                      <a:pt x="751" y="58"/>
                    </a:lnTo>
                    <a:lnTo>
                      <a:pt x="755" y="59"/>
                    </a:lnTo>
                    <a:lnTo>
                      <a:pt x="759" y="61"/>
                    </a:lnTo>
                    <a:lnTo>
                      <a:pt x="763" y="64"/>
                    </a:lnTo>
                    <a:lnTo>
                      <a:pt x="767" y="65"/>
                    </a:lnTo>
                    <a:lnTo>
                      <a:pt x="771" y="68"/>
                    </a:lnTo>
                    <a:lnTo>
                      <a:pt x="775" y="69"/>
                    </a:lnTo>
                    <a:lnTo>
                      <a:pt x="779" y="72"/>
                    </a:lnTo>
                    <a:lnTo>
                      <a:pt x="783" y="76"/>
                    </a:lnTo>
                    <a:lnTo>
                      <a:pt x="787" y="78"/>
                    </a:lnTo>
                    <a:lnTo>
                      <a:pt x="791" y="80"/>
                    </a:lnTo>
                    <a:lnTo>
                      <a:pt x="795" y="82"/>
                    </a:lnTo>
                    <a:lnTo>
                      <a:pt x="799" y="85"/>
                    </a:lnTo>
                    <a:lnTo>
                      <a:pt x="803" y="88"/>
                    </a:lnTo>
                    <a:lnTo>
                      <a:pt x="807" y="92"/>
                    </a:lnTo>
                    <a:lnTo>
                      <a:pt x="811" y="95"/>
                    </a:lnTo>
                    <a:lnTo>
                      <a:pt x="814" y="98"/>
                    </a:lnTo>
                    <a:lnTo>
                      <a:pt x="818" y="101"/>
                    </a:lnTo>
                    <a:lnTo>
                      <a:pt x="822" y="104"/>
                    </a:lnTo>
                    <a:lnTo>
                      <a:pt x="826" y="107"/>
                    </a:lnTo>
                    <a:lnTo>
                      <a:pt x="830" y="110"/>
                    </a:lnTo>
                    <a:lnTo>
                      <a:pt x="834" y="113"/>
                    </a:lnTo>
                    <a:lnTo>
                      <a:pt x="838" y="117"/>
                    </a:lnTo>
                    <a:lnTo>
                      <a:pt x="842" y="119"/>
                    </a:lnTo>
                    <a:lnTo>
                      <a:pt x="846" y="123"/>
                    </a:lnTo>
                    <a:lnTo>
                      <a:pt x="850" y="127"/>
                    </a:lnTo>
                    <a:lnTo>
                      <a:pt x="854" y="130"/>
                    </a:lnTo>
                    <a:lnTo>
                      <a:pt x="858" y="133"/>
                    </a:lnTo>
                    <a:lnTo>
                      <a:pt x="862" y="138"/>
                    </a:lnTo>
                    <a:lnTo>
                      <a:pt x="866" y="143"/>
                    </a:lnTo>
                    <a:lnTo>
                      <a:pt x="870" y="146"/>
                    </a:lnTo>
                    <a:lnTo>
                      <a:pt x="874" y="150"/>
                    </a:lnTo>
                    <a:lnTo>
                      <a:pt x="877" y="154"/>
                    </a:lnTo>
                    <a:lnTo>
                      <a:pt x="881" y="158"/>
                    </a:lnTo>
                    <a:lnTo>
                      <a:pt x="885" y="162"/>
                    </a:lnTo>
                    <a:lnTo>
                      <a:pt x="889" y="166"/>
                    </a:lnTo>
                    <a:lnTo>
                      <a:pt x="893" y="171"/>
                    </a:lnTo>
                    <a:lnTo>
                      <a:pt x="897" y="176"/>
                    </a:lnTo>
                    <a:lnTo>
                      <a:pt x="901" y="179"/>
                    </a:lnTo>
                    <a:lnTo>
                      <a:pt x="905" y="184"/>
                    </a:lnTo>
                    <a:lnTo>
                      <a:pt x="909" y="189"/>
                    </a:lnTo>
                    <a:lnTo>
                      <a:pt x="913" y="193"/>
                    </a:lnTo>
                    <a:lnTo>
                      <a:pt x="917" y="199"/>
                    </a:lnTo>
                    <a:lnTo>
                      <a:pt x="921" y="203"/>
                    </a:lnTo>
                    <a:lnTo>
                      <a:pt x="925" y="207"/>
                    </a:lnTo>
                    <a:lnTo>
                      <a:pt x="929" y="212"/>
                    </a:lnTo>
                    <a:lnTo>
                      <a:pt x="933" y="217"/>
                    </a:lnTo>
                    <a:lnTo>
                      <a:pt x="937" y="221"/>
                    </a:lnTo>
                    <a:lnTo>
                      <a:pt x="940" y="227"/>
                    </a:lnTo>
                    <a:lnTo>
                      <a:pt x="944" y="232"/>
                    </a:lnTo>
                    <a:lnTo>
                      <a:pt x="948" y="238"/>
                    </a:lnTo>
                    <a:lnTo>
                      <a:pt x="952" y="243"/>
                    </a:lnTo>
                    <a:lnTo>
                      <a:pt x="956" y="249"/>
                    </a:lnTo>
                    <a:lnTo>
                      <a:pt x="960" y="253"/>
                    </a:lnTo>
                    <a:lnTo>
                      <a:pt x="964" y="258"/>
                    </a:lnTo>
                    <a:lnTo>
                      <a:pt x="968" y="265"/>
                    </a:lnTo>
                    <a:lnTo>
                      <a:pt x="972" y="271"/>
                    </a:lnTo>
                    <a:lnTo>
                      <a:pt x="976" y="276"/>
                    </a:lnTo>
                    <a:lnTo>
                      <a:pt x="980" y="282"/>
                    </a:lnTo>
                    <a:lnTo>
                      <a:pt x="984" y="287"/>
                    </a:lnTo>
                    <a:lnTo>
                      <a:pt x="988" y="293"/>
                    </a:lnTo>
                    <a:lnTo>
                      <a:pt x="992" y="298"/>
                    </a:lnTo>
                    <a:lnTo>
                      <a:pt x="996" y="304"/>
                    </a:lnTo>
                    <a:lnTo>
                      <a:pt x="999" y="312"/>
                    </a:lnTo>
                    <a:lnTo>
                      <a:pt x="1003" y="317"/>
                    </a:lnTo>
                    <a:lnTo>
                      <a:pt x="1007" y="323"/>
                    </a:lnTo>
                    <a:lnTo>
                      <a:pt x="1011" y="329"/>
                    </a:lnTo>
                    <a:lnTo>
                      <a:pt x="1015" y="335"/>
                    </a:lnTo>
                    <a:lnTo>
                      <a:pt x="1019" y="340"/>
                    </a:lnTo>
                    <a:lnTo>
                      <a:pt x="1023" y="348"/>
                    </a:lnTo>
                    <a:lnTo>
                      <a:pt x="1027" y="353"/>
                    </a:lnTo>
                    <a:lnTo>
                      <a:pt x="1031" y="361"/>
                    </a:lnTo>
                    <a:lnTo>
                      <a:pt x="1035" y="368"/>
                    </a:lnTo>
                    <a:lnTo>
                      <a:pt x="1039" y="375"/>
                    </a:lnTo>
                    <a:lnTo>
                      <a:pt x="1043" y="380"/>
                    </a:lnTo>
                    <a:lnTo>
                      <a:pt x="1047" y="387"/>
                    </a:lnTo>
                    <a:lnTo>
                      <a:pt x="1051" y="395"/>
                    </a:lnTo>
                    <a:lnTo>
                      <a:pt x="1055" y="401"/>
                    </a:lnTo>
                    <a:lnTo>
                      <a:pt x="1059" y="408"/>
                    </a:lnTo>
                    <a:lnTo>
                      <a:pt x="1062" y="415"/>
                    </a:lnTo>
                    <a:lnTo>
                      <a:pt x="1066" y="422"/>
                    </a:lnTo>
                    <a:lnTo>
                      <a:pt x="1070" y="428"/>
                    </a:lnTo>
                    <a:lnTo>
                      <a:pt x="1074" y="436"/>
                    </a:lnTo>
                    <a:lnTo>
                      <a:pt x="1078" y="443"/>
                    </a:lnTo>
                    <a:lnTo>
                      <a:pt x="1082" y="450"/>
                    </a:lnTo>
                    <a:lnTo>
                      <a:pt x="1086" y="457"/>
                    </a:lnTo>
                    <a:lnTo>
                      <a:pt x="1090" y="464"/>
                    </a:lnTo>
                    <a:lnTo>
                      <a:pt x="1094" y="472"/>
                    </a:lnTo>
                    <a:lnTo>
                      <a:pt x="1098" y="479"/>
                    </a:lnTo>
                    <a:lnTo>
                      <a:pt x="1102" y="486"/>
                    </a:lnTo>
                    <a:lnTo>
                      <a:pt x="1106" y="494"/>
                    </a:lnTo>
                    <a:lnTo>
                      <a:pt x="1110" y="501"/>
                    </a:lnTo>
                    <a:lnTo>
                      <a:pt x="1114" y="508"/>
                    </a:lnTo>
                    <a:lnTo>
                      <a:pt x="1118" y="515"/>
                    </a:lnTo>
                    <a:lnTo>
                      <a:pt x="1122" y="523"/>
                    </a:lnTo>
                    <a:lnTo>
                      <a:pt x="1125" y="530"/>
                    </a:lnTo>
                    <a:lnTo>
                      <a:pt x="1129" y="539"/>
                    </a:lnTo>
                    <a:lnTo>
                      <a:pt x="1133" y="546"/>
                    </a:lnTo>
                    <a:lnTo>
                      <a:pt x="1137" y="553"/>
                    </a:lnTo>
                    <a:lnTo>
                      <a:pt x="1141" y="563"/>
                    </a:lnTo>
                    <a:lnTo>
                      <a:pt x="1145" y="570"/>
                    </a:lnTo>
                    <a:lnTo>
                      <a:pt x="1149" y="579"/>
                    </a:lnTo>
                    <a:lnTo>
                      <a:pt x="1153" y="585"/>
                    </a:lnTo>
                    <a:lnTo>
                      <a:pt x="1157" y="594"/>
                    </a:lnTo>
                    <a:lnTo>
                      <a:pt x="1161" y="602"/>
                    </a:lnTo>
                    <a:lnTo>
                      <a:pt x="1165" y="610"/>
                    </a:lnTo>
                    <a:lnTo>
                      <a:pt x="1169" y="617"/>
                    </a:lnTo>
                    <a:lnTo>
                      <a:pt x="1173" y="626"/>
                    </a:lnTo>
                    <a:lnTo>
                      <a:pt x="1177" y="634"/>
                    </a:lnTo>
                    <a:lnTo>
                      <a:pt x="1181" y="642"/>
                    </a:lnTo>
                    <a:lnTo>
                      <a:pt x="1185" y="651"/>
                    </a:lnTo>
                    <a:lnTo>
                      <a:pt x="1188" y="658"/>
                    </a:lnTo>
                    <a:lnTo>
                      <a:pt x="1192" y="667"/>
                    </a:lnTo>
                    <a:lnTo>
                      <a:pt x="1196" y="675"/>
                    </a:lnTo>
                    <a:lnTo>
                      <a:pt x="1200" y="685"/>
                    </a:lnTo>
                    <a:lnTo>
                      <a:pt x="1204" y="692"/>
                    </a:lnTo>
                    <a:lnTo>
                      <a:pt x="1208" y="700"/>
                    </a:lnTo>
                    <a:lnTo>
                      <a:pt x="1212" y="708"/>
                    </a:lnTo>
                    <a:lnTo>
                      <a:pt x="1216" y="717"/>
                    </a:lnTo>
                    <a:lnTo>
                      <a:pt x="1220" y="724"/>
                    </a:lnTo>
                    <a:lnTo>
                      <a:pt x="1224" y="733"/>
                    </a:lnTo>
                    <a:lnTo>
                      <a:pt x="1228" y="743"/>
                    </a:lnTo>
                    <a:lnTo>
                      <a:pt x="1232" y="750"/>
                    </a:lnTo>
                    <a:lnTo>
                      <a:pt x="1236" y="760"/>
                    </a:lnTo>
                    <a:lnTo>
                      <a:pt x="1240" y="767"/>
                    </a:lnTo>
                    <a:lnTo>
                      <a:pt x="1244" y="777"/>
                    </a:lnTo>
                    <a:lnTo>
                      <a:pt x="1248" y="785"/>
                    </a:lnTo>
                    <a:lnTo>
                      <a:pt x="1251" y="793"/>
                    </a:lnTo>
                    <a:lnTo>
                      <a:pt x="1255" y="803"/>
                    </a:lnTo>
                    <a:lnTo>
                      <a:pt x="1259" y="810"/>
                    </a:lnTo>
                    <a:lnTo>
                      <a:pt x="1263" y="819"/>
                    </a:lnTo>
                    <a:lnTo>
                      <a:pt x="1267" y="828"/>
                    </a:lnTo>
                    <a:lnTo>
                      <a:pt x="1271" y="836"/>
                    </a:lnTo>
                    <a:lnTo>
                      <a:pt x="1275" y="845"/>
                    </a:lnTo>
                    <a:lnTo>
                      <a:pt x="1279" y="854"/>
                    </a:lnTo>
                    <a:lnTo>
                      <a:pt x="1283" y="863"/>
                    </a:lnTo>
                    <a:lnTo>
                      <a:pt x="1287" y="873"/>
                    </a:lnTo>
                    <a:lnTo>
                      <a:pt x="1291" y="880"/>
                    </a:lnTo>
                    <a:lnTo>
                      <a:pt x="1295" y="889"/>
                    </a:lnTo>
                    <a:lnTo>
                      <a:pt x="1299" y="897"/>
                    </a:lnTo>
                    <a:lnTo>
                      <a:pt x="1303" y="906"/>
                    </a:lnTo>
                    <a:lnTo>
                      <a:pt x="1307" y="914"/>
                    </a:lnTo>
                    <a:lnTo>
                      <a:pt x="1311" y="923"/>
                    </a:lnTo>
                    <a:lnTo>
                      <a:pt x="1314" y="932"/>
                    </a:lnTo>
                    <a:lnTo>
                      <a:pt x="1318" y="941"/>
                    </a:lnTo>
                    <a:lnTo>
                      <a:pt x="1322" y="950"/>
                    </a:lnTo>
                    <a:lnTo>
                      <a:pt x="1326" y="958"/>
                    </a:lnTo>
                    <a:lnTo>
                      <a:pt x="1330" y="966"/>
                    </a:lnTo>
                    <a:lnTo>
                      <a:pt x="1334" y="974"/>
                    </a:lnTo>
                    <a:lnTo>
                      <a:pt x="1338" y="984"/>
                    </a:lnTo>
                    <a:lnTo>
                      <a:pt x="1342" y="992"/>
                    </a:lnTo>
                    <a:lnTo>
                      <a:pt x="1346" y="1001"/>
                    </a:lnTo>
                    <a:lnTo>
                      <a:pt x="1350" y="1010"/>
                    </a:lnTo>
                    <a:lnTo>
                      <a:pt x="1354" y="1021"/>
                    </a:lnTo>
                    <a:lnTo>
                      <a:pt x="1358" y="1028"/>
                    </a:lnTo>
                    <a:lnTo>
                      <a:pt x="1362" y="1037"/>
                    </a:lnTo>
                    <a:lnTo>
                      <a:pt x="1366" y="1045"/>
                    </a:lnTo>
                    <a:lnTo>
                      <a:pt x="1370" y="1055"/>
                    </a:lnTo>
                    <a:lnTo>
                      <a:pt x="1374" y="1063"/>
                    </a:lnTo>
                    <a:lnTo>
                      <a:pt x="1377" y="1071"/>
                    </a:lnTo>
                    <a:lnTo>
                      <a:pt x="1381" y="1079"/>
                    </a:lnTo>
                    <a:lnTo>
                      <a:pt x="1385" y="1087"/>
                    </a:lnTo>
                    <a:lnTo>
                      <a:pt x="1389" y="1097"/>
                    </a:lnTo>
                    <a:lnTo>
                      <a:pt x="1393" y="1105"/>
                    </a:lnTo>
                    <a:lnTo>
                      <a:pt x="1397" y="1115"/>
                    </a:lnTo>
                    <a:lnTo>
                      <a:pt x="1401" y="1123"/>
                    </a:lnTo>
                    <a:lnTo>
                      <a:pt x="1405" y="1131"/>
                    </a:lnTo>
                    <a:lnTo>
                      <a:pt x="1409" y="1139"/>
                    </a:lnTo>
                    <a:lnTo>
                      <a:pt x="1413" y="1148"/>
                    </a:lnTo>
                    <a:lnTo>
                      <a:pt x="1417" y="1156"/>
                    </a:lnTo>
                    <a:lnTo>
                      <a:pt x="1421" y="1166"/>
                    </a:lnTo>
                    <a:lnTo>
                      <a:pt x="1425" y="1174"/>
                    </a:lnTo>
                    <a:lnTo>
                      <a:pt x="1429" y="1182"/>
                    </a:lnTo>
                    <a:lnTo>
                      <a:pt x="1433" y="1190"/>
                    </a:lnTo>
                    <a:lnTo>
                      <a:pt x="1437" y="1199"/>
                    </a:lnTo>
                    <a:lnTo>
                      <a:pt x="1440" y="1207"/>
                    </a:lnTo>
                    <a:lnTo>
                      <a:pt x="1444" y="1215"/>
                    </a:lnTo>
                    <a:lnTo>
                      <a:pt x="1448" y="1224"/>
                    </a:lnTo>
                    <a:lnTo>
                      <a:pt x="1452" y="1232"/>
                    </a:lnTo>
                    <a:lnTo>
                      <a:pt x="1456" y="1239"/>
                    </a:lnTo>
                    <a:lnTo>
                      <a:pt x="1460" y="1248"/>
                    </a:lnTo>
                    <a:lnTo>
                      <a:pt x="1464" y="1256"/>
                    </a:lnTo>
                    <a:lnTo>
                      <a:pt x="1468" y="1264"/>
                    </a:lnTo>
                    <a:lnTo>
                      <a:pt x="1472" y="1273"/>
                    </a:lnTo>
                    <a:lnTo>
                      <a:pt x="1476" y="1281"/>
                    </a:lnTo>
                    <a:lnTo>
                      <a:pt x="1480" y="1290"/>
                    </a:lnTo>
                    <a:lnTo>
                      <a:pt x="1484" y="1297"/>
                    </a:lnTo>
                    <a:lnTo>
                      <a:pt x="1488" y="1305"/>
                    </a:lnTo>
                    <a:lnTo>
                      <a:pt x="1492" y="1312"/>
                    </a:lnTo>
                    <a:lnTo>
                      <a:pt x="1496" y="1320"/>
                    </a:lnTo>
                    <a:lnTo>
                      <a:pt x="1499" y="1329"/>
                    </a:lnTo>
                    <a:lnTo>
                      <a:pt x="1503" y="1336"/>
                    </a:lnTo>
                    <a:lnTo>
                      <a:pt x="1507" y="1344"/>
                    </a:lnTo>
                    <a:lnTo>
                      <a:pt x="1511" y="1353"/>
                    </a:lnTo>
                    <a:lnTo>
                      <a:pt x="1515" y="1360"/>
                    </a:lnTo>
                    <a:lnTo>
                      <a:pt x="1519" y="1367"/>
                    </a:lnTo>
                    <a:lnTo>
                      <a:pt x="1523" y="1375"/>
                    </a:lnTo>
                    <a:lnTo>
                      <a:pt x="1527" y="1382"/>
                    </a:lnTo>
                    <a:lnTo>
                      <a:pt x="1531" y="1390"/>
                    </a:lnTo>
                    <a:lnTo>
                      <a:pt x="1535" y="1397"/>
                    </a:lnTo>
                    <a:lnTo>
                      <a:pt x="1539" y="1406"/>
                    </a:lnTo>
                    <a:lnTo>
                      <a:pt x="1543" y="1413"/>
                    </a:lnTo>
                    <a:lnTo>
                      <a:pt x="1547" y="1420"/>
                    </a:lnTo>
                    <a:lnTo>
                      <a:pt x="1551" y="1428"/>
                    </a:lnTo>
                    <a:lnTo>
                      <a:pt x="1555" y="1435"/>
                    </a:lnTo>
                    <a:lnTo>
                      <a:pt x="1559" y="1441"/>
                    </a:lnTo>
                    <a:lnTo>
                      <a:pt x="1562" y="1449"/>
                    </a:lnTo>
                    <a:lnTo>
                      <a:pt x="1566" y="1458"/>
                    </a:lnTo>
                    <a:lnTo>
                      <a:pt x="1570" y="1465"/>
                    </a:lnTo>
                    <a:lnTo>
                      <a:pt x="1574" y="1471"/>
                    </a:lnTo>
                    <a:lnTo>
                      <a:pt x="1578" y="1478"/>
                    </a:lnTo>
                    <a:lnTo>
                      <a:pt x="1582" y="1485"/>
                    </a:lnTo>
                    <a:lnTo>
                      <a:pt x="1586" y="1492"/>
                    </a:lnTo>
                    <a:lnTo>
                      <a:pt x="1590" y="1498"/>
                    </a:lnTo>
                    <a:lnTo>
                      <a:pt x="1594" y="1506"/>
                    </a:lnTo>
                    <a:lnTo>
                      <a:pt x="1598" y="1513"/>
                    </a:lnTo>
                    <a:lnTo>
                      <a:pt x="1602" y="1519"/>
                    </a:lnTo>
                    <a:lnTo>
                      <a:pt x="1606" y="1526"/>
                    </a:lnTo>
                    <a:lnTo>
                      <a:pt x="1610" y="1532"/>
                    </a:lnTo>
                    <a:lnTo>
                      <a:pt x="1614" y="1540"/>
                    </a:lnTo>
                    <a:lnTo>
                      <a:pt x="1618" y="1545"/>
                    </a:lnTo>
                    <a:lnTo>
                      <a:pt x="1622" y="1552"/>
                    </a:lnTo>
                    <a:lnTo>
                      <a:pt x="1625" y="1560"/>
                    </a:lnTo>
                    <a:lnTo>
                      <a:pt x="1629" y="1565"/>
                    </a:lnTo>
                    <a:lnTo>
                      <a:pt x="1633" y="1571"/>
                    </a:lnTo>
                    <a:lnTo>
                      <a:pt x="1637" y="1577"/>
                    </a:lnTo>
                    <a:lnTo>
                      <a:pt x="1641" y="1584"/>
                    </a:lnTo>
                    <a:lnTo>
                      <a:pt x="1645" y="1589"/>
                    </a:lnTo>
                    <a:lnTo>
                      <a:pt x="1649" y="1596"/>
                    </a:lnTo>
                    <a:lnTo>
                      <a:pt x="1653" y="1602"/>
                    </a:lnTo>
                    <a:lnTo>
                      <a:pt x="1657" y="1607"/>
                    </a:lnTo>
                    <a:lnTo>
                      <a:pt x="1661" y="1614"/>
                    </a:lnTo>
                    <a:lnTo>
                      <a:pt x="1665" y="1620"/>
                    </a:lnTo>
                    <a:lnTo>
                      <a:pt x="1669" y="1625"/>
                    </a:lnTo>
                    <a:lnTo>
                      <a:pt x="1673" y="1630"/>
                    </a:lnTo>
                    <a:lnTo>
                      <a:pt x="1677" y="1636"/>
                    </a:lnTo>
                    <a:lnTo>
                      <a:pt x="1681" y="1643"/>
                    </a:lnTo>
                    <a:lnTo>
                      <a:pt x="1685" y="1648"/>
                    </a:lnTo>
                    <a:lnTo>
                      <a:pt x="1688" y="1654"/>
                    </a:lnTo>
                    <a:lnTo>
                      <a:pt x="1692" y="1660"/>
                    </a:lnTo>
                    <a:lnTo>
                      <a:pt x="1696" y="1664"/>
                    </a:lnTo>
                    <a:lnTo>
                      <a:pt x="1700" y="1668"/>
                    </a:lnTo>
                    <a:lnTo>
                      <a:pt x="1704" y="1675"/>
                    </a:lnTo>
                    <a:lnTo>
                      <a:pt x="1708" y="1680"/>
                    </a:lnTo>
                    <a:lnTo>
                      <a:pt x="1712" y="1685"/>
                    </a:lnTo>
                    <a:lnTo>
                      <a:pt x="1716" y="1689"/>
                    </a:lnTo>
                    <a:lnTo>
                      <a:pt x="1720" y="1693"/>
                    </a:lnTo>
                    <a:lnTo>
                      <a:pt x="1724" y="1699"/>
                    </a:lnTo>
                    <a:lnTo>
                      <a:pt x="1728" y="1705"/>
                    </a:lnTo>
                    <a:lnTo>
                      <a:pt x="1732" y="1709"/>
                    </a:lnTo>
                    <a:lnTo>
                      <a:pt x="1736" y="1714"/>
                    </a:lnTo>
                    <a:lnTo>
                      <a:pt x="1740" y="1719"/>
                    </a:lnTo>
                    <a:lnTo>
                      <a:pt x="1744" y="1721"/>
                    </a:lnTo>
                    <a:lnTo>
                      <a:pt x="1748" y="1728"/>
                    </a:lnTo>
                    <a:lnTo>
                      <a:pt x="1751" y="1731"/>
                    </a:lnTo>
                    <a:lnTo>
                      <a:pt x="1755" y="1736"/>
                    </a:lnTo>
                    <a:lnTo>
                      <a:pt x="1759" y="1741"/>
                    </a:lnTo>
                    <a:lnTo>
                      <a:pt x="1763" y="1745"/>
                    </a:lnTo>
                    <a:lnTo>
                      <a:pt x="1767" y="1748"/>
                    </a:lnTo>
                    <a:lnTo>
                      <a:pt x="1771" y="1753"/>
                    </a:lnTo>
                    <a:lnTo>
                      <a:pt x="1775" y="1757"/>
                    </a:lnTo>
                    <a:lnTo>
                      <a:pt x="1779" y="1761"/>
                    </a:lnTo>
                    <a:lnTo>
                      <a:pt x="1783" y="1766"/>
                    </a:lnTo>
                    <a:lnTo>
                      <a:pt x="1787" y="1770"/>
                    </a:lnTo>
                    <a:lnTo>
                      <a:pt x="1791" y="1773"/>
                    </a:lnTo>
                    <a:lnTo>
                      <a:pt x="1795" y="1776"/>
                    </a:lnTo>
                    <a:lnTo>
                      <a:pt x="1799" y="1780"/>
                    </a:lnTo>
                    <a:lnTo>
                      <a:pt x="1803" y="1783"/>
                    </a:lnTo>
                    <a:lnTo>
                      <a:pt x="1807" y="1786"/>
                    </a:lnTo>
                    <a:lnTo>
                      <a:pt x="1811" y="1790"/>
                    </a:lnTo>
                    <a:lnTo>
                      <a:pt x="1814" y="1793"/>
                    </a:lnTo>
                    <a:lnTo>
                      <a:pt x="1818" y="1796"/>
                    </a:lnTo>
                    <a:lnTo>
                      <a:pt x="1822" y="1802"/>
                    </a:lnTo>
                    <a:lnTo>
                      <a:pt x="1826" y="1803"/>
                    </a:lnTo>
                    <a:lnTo>
                      <a:pt x="1830" y="1807"/>
                    </a:lnTo>
                    <a:lnTo>
                      <a:pt x="1834" y="1811"/>
                    </a:lnTo>
                    <a:lnTo>
                      <a:pt x="1838" y="1812"/>
                    </a:lnTo>
                    <a:lnTo>
                      <a:pt x="1842" y="1815"/>
                    </a:lnTo>
                    <a:lnTo>
                      <a:pt x="1846" y="1819"/>
                    </a:lnTo>
                    <a:lnTo>
                      <a:pt x="1850" y="1821"/>
                    </a:lnTo>
                    <a:lnTo>
                      <a:pt x="1854" y="1823"/>
                    </a:lnTo>
                    <a:lnTo>
                      <a:pt x="1858" y="1825"/>
                    </a:lnTo>
                    <a:lnTo>
                      <a:pt x="1862" y="1828"/>
                    </a:lnTo>
                    <a:lnTo>
                      <a:pt x="1866" y="1832"/>
                    </a:lnTo>
                    <a:lnTo>
                      <a:pt x="1870" y="1832"/>
                    </a:lnTo>
                    <a:lnTo>
                      <a:pt x="1874" y="1836"/>
                    </a:lnTo>
                    <a:lnTo>
                      <a:pt x="1877" y="1839"/>
                    </a:lnTo>
                    <a:lnTo>
                      <a:pt x="1881" y="1840"/>
                    </a:lnTo>
                    <a:lnTo>
                      <a:pt x="1885" y="1842"/>
                    </a:lnTo>
                    <a:lnTo>
                      <a:pt x="1889" y="1845"/>
                    </a:lnTo>
                    <a:lnTo>
                      <a:pt x="1893" y="1846"/>
                    </a:lnTo>
                    <a:lnTo>
                      <a:pt x="1897" y="1849"/>
                    </a:lnTo>
                    <a:lnTo>
                      <a:pt x="1901" y="1851"/>
                    </a:lnTo>
                    <a:lnTo>
                      <a:pt x="1905" y="1852"/>
                    </a:lnTo>
                    <a:lnTo>
                      <a:pt x="1909" y="1855"/>
                    </a:lnTo>
                    <a:lnTo>
                      <a:pt x="1913" y="1856"/>
                    </a:lnTo>
                    <a:lnTo>
                      <a:pt x="1917" y="1857"/>
                    </a:lnTo>
                    <a:lnTo>
                      <a:pt x="1921" y="1858"/>
                    </a:lnTo>
                    <a:lnTo>
                      <a:pt x="1925" y="1859"/>
                    </a:lnTo>
                    <a:lnTo>
                      <a:pt x="1929" y="1861"/>
                    </a:lnTo>
                    <a:lnTo>
                      <a:pt x="1933" y="1862"/>
                    </a:lnTo>
                    <a:lnTo>
                      <a:pt x="1937" y="1863"/>
                    </a:lnTo>
                    <a:lnTo>
                      <a:pt x="1940" y="1864"/>
                    </a:lnTo>
                    <a:lnTo>
                      <a:pt x="1944" y="1866"/>
                    </a:lnTo>
                    <a:lnTo>
                      <a:pt x="1948" y="1868"/>
                    </a:lnTo>
                    <a:lnTo>
                      <a:pt x="1952" y="1868"/>
                    </a:lnTo>
                    <a:lnTo>
                      <a:pt x="1956" y="1868"/>
                    </a:lnTo>
                    <a:lnTo>
                      <a:pt x="1960" y="1870"/>
                    </a:lnTo>
                    <a:lnTo>
                      <a:pt x="1964" y="1870"/>
                    </a:lnTo>
                    <a:lnTo>
                      <a:pt x="1968" y="1870"/>
                    </a:lnTo>
                    <a:lnTo>
                      <a:pt x="1972" y="1872"/>
                    </a:lnTo>
                    <a:lnTo>
                      <a:pt x="1976" y="1872"/>
                    </a:lnTo>
                    <a:lnTo>
                      <a:pt x="1980" y="1872"/>
                    </a:lnTo>
                    <a:lnTo>
                      <a:pt x="1984" y="1872"/>
                    </a:lnTo>
                    <a:lnTo>
                      <a:pt x="1988" y="1873"/>
                    </a:lnTo>
                    <a:lnTo>
                      <a:pt x="1992" y="1872"/>
                    </a:lnTo>
                    <a:lnTo>
                      <a:pt x="1996" y="1873"/>
                    </a:lnTo>
                    <a:lnTo>
                      <a:pt x="1999" y="1873"/>
                    </a:lnTo>
                    <a:lnTo>
                      <a:pt x="2003" y="1875"/>
                    </a:lnTo>
                    <a:lnTo>
                      <a:pt x="2007" y="1873"/>
                    </a:lnTo>
                    <a:lnTo>
                      <a:pt x="2011" y="1874"/>
                    </a:lnTo>
                    <a:lnTo>
                      <a:pt x="2015" y="1873"/>
                    </a:lnTo>
                    <a:lnTo>
                      <a:pt x="2019" y="1873"/>
                    </a:lnTo>
                    <a:lnTo>
                      <a:pt x="2023" y="1873"/>
                    </a:lnTo>
                    <a:lnTo>
                      <a:pt x="2027" y="1874"/>
                    </a:lnTo>
                    <a:lnTo>
                      <a:pt x="2031" y="1872"/>
                    </a:lnTo>
                    <a:lnTo>
                      <a:pt x="2035" y="1872"/>
                    </a:lnTo>
                    <a:lnTo>
                      <a:pt x="2039" y="1871"/>
                    </a:lnTo>
                    <a:lnTo>
                      <a:pt x="2043" y="1872"/>
                    </a:lnTo>
                    <a:lnTo>
                      <a:pt x="2047" y="1870"/>
                    </a:lnTo>
                    <a:lnTo>
                      <a:pt x="2051" y="1870"/>
                    </a:lnTo>
                    <a:lnTo>
                      <a:pt x="2055" y="1870"/>
                    </a:lnTo>
                    <a:lnTo>
                      <a:pt x="2059" y="1867"/>
                    </a:lnTo>
                    <a:lnTo>
                      <a:pt x="2062" y="1867"/>
                    </a:lnTo>
                    <a:lnTo>
                      <a:pt x="2066" y="1867"/>
                    </a:lnTo>
                    <a:lnTo>
                      <a:pt x="2070" y="1866"/>
                    </a:lnTo>
                    <a:lnTo>
                      <a:pt x="2074" y="1863"/>
                    </a:lnTo>
                    <a:lnTo>
                      <a:pt x="2078" y="1863"/>
                    </a:lnTo>
                    <a:lnTo>
                      <a:pt x="2082" y="1863"/>
                    </a:lnTo>
                    <a:lnTo>
                      <a:pt x="2086" y="1861"/>
                    </a:lnTo>
                    <a:lnTo>
                      <a:pt x="2090" y="1859"/>
                    </a:lnTo>
                    <a:lnTo>
                      <a:pt x="2094" y="1859"/>
                    </a:lnTo>
                    <a:lnTo>
                      <a:pt x="2098" y="1857"/>
                    </a:lnTo>
                    <a:lnTo>
                      <a:pt x="2102" y="1855"/>
                    </a:lnTo>
                    <a:lnTo>
                      <a:pt x="2106" y="1854"/>
                    </a:lnTo>
                    <a:lnTo>
                      <a:pt x="2110" y="1852"/>
                    </a:lnTo>
                    <a:lnTo>
                      <a:pt x="2114" y="1851"/>
                    </a:lnTo>
                    <a:lnTo>
                      <a:pt x="2118" y="1848"/>
                    </a:lnTo>
                    <a:lnTo>
                      <a:pt x="2122" y="1846"/>
                    </a:lnTo>
                    <a:lnTo>
                      <a:pt x="2125" y="1845"/>
                    </a:lnTo>
                    <a:lnTo>
                      <a:pt x="2129" y="1844"/>
                    </a:lnTo>
                    <a:lnTo>
                      <a:pt x="2133" y="1840"/>
                    </a:lnTo>
                    <a:lnTo>
                      <a:pt x="2137" y="1841"/>
                    </a:lnTo>
                    <a:lnTo>
                      <a:pt x="2141" y="1838"/>
                    </a:lnTo>
                    <a:lnTo>
                      <a:pt x="2145" y="1835"/>
                    </a:lnTo>
                    <a:lnTo>
                      <a:pt x="2149" y="1834"/>
                    </a:lnTo>
                    <a:lnTo>
                      <a:pt x="2153" y="1831"/>
                    </a:lnTo>
                    <a:lnTo>
                      <a:pt x="2157" y="1829"/>
                    </a:lnTo>
                    <a:lnTo>
                      <a:pt x="2161" y="1826"/>
                    </a:lnTo>
                    <a:lnTo>
                      <a:pt x="2165" y="1824"/>
                    </a:lnTo>
                    <a:lnTo>
                      <a:pt x="2169" y="1822"/>
                    </a:lnTo>
                    <a:lnTo>
                      <a:pt x="2173" y="1819"/>
                    </a:lnTo>
                    <a:lnTo>
                      <a:pt x="2177" y="1817"/>
                    </a:lnTo>
                    <a:lnTo>
                      <a:pt x="2181" y="1815"/>
                    </a:lnTo>
                    <a:lnTo>
                      <a:pt x="2185" y="1811"/>
                    </a:lnTo>
                    <a:lnTo>
                      <a:pt x="2188" y="1808"/>
                    </a:lnTo>
                    <a:lnTo>
                      <a:pt x="2192" y="1805"/>
                    </a:lnTo>
                    <a:lnTo>
                      <a:pt x="2196" y="1803"/>
                    </a:lnTo>
                    <a:lnTo>
                      <a:pt x="2200" y="1800"/>
                    </a:lnTo>
                    <a:lnTo>
                      <a:pt x="2204" y="1798"/>
                    </a:lnTo>
                    <a:lnTo>
                      <a:pt x="2208" y="1794"/>
                    </a:lnTo>
                    <a:lnTo>
                      <a:pt x="2212" y="1792"/>
                    </a:lnTo>
                    <a:lnTo>
                      <a:pt x="2216" y="1789"/>
                    </a:lnTo>
                    <a:lnTo>
                      <a:pt x="2220" y="1785"/>
                    </a:lnTo>
                    <a:lnTo>
                      <a:pt x="2224" y="1783"/>
                    </a:lnTo>
                    <a:lnTo>
                      <a:pt x="2228" y="1779"/>
                    </a:lnTo>
                    <a:lnTo>
                      <a:pt x="2232" y="1777"/>
                    </a:lnTo>
                    <a:lnTo>
                      <a:pt x="2236" y="1773"/>
                    </a:lnTo>
                    <a:lnTo>
                      <a:pt x="2240" y="1770"/>
                    </a:lnTo>
                    <a:lnTo>
                      <a:pt x="2244" y="1768"/>
                    </a:lnTo>
                    <a:lnTo>
                      <a:pt x="2248" y="1762"/>
                    </a:lnTo>
                    <a:lnTo>
                      <a:pt x="2251" y="1760"/>
                    </a:lnTo>
                    <a:lnTo>
                      <a:pt x="2255" y="1756"/>
                    </a:lnTo>
                    <a:lnTo>
                      <a:pt x="2259" y="1753"/>
                    </a:lnTo>
                    <a:lnTo>
                      <a:pt x="2263" y="1749"/>
                    </a:lnTo>
                    <a:lnTo>
                      <a:pt x="2267" y="1745"/>
                    </a:lnTo>
                    <a:lnTo>
                      <a:pt x="2271" y="1742"/>
                    </a:lnTo>
                    <a:lnTo>
                      <a:pt x="2275" y="1738"/>
                    </a:lnTo>
                    <a:lnTo>
                      <a:pt x="2279" y="1734"/>
                    </a:lnTo>
                    <a:lnTo>
                      <a:pt x="2283" y="1730"/>
                    </a:lnTo>
                    <a:lnTo>
                      <a:pt x="2287" y="1726"/>
                    </a:lnTo>
                    <a:lnTo>
                      <a:pt x="2291" y="1723"/>
                    </a:lnTo>
                    <a:lnTo>
                      <a:pt x="2295" y="1718"/>
                    </a:lnTo>
                    <a:lnTo>
                      <a:pt x="2299" y="1715"/>
                    </a:lnTo>
                    <a:lnTo>
                      <a:pt x="2303" y="1711"/>
                    </a:lnTo>
                    <a:lnTo>
                      <a:pt x="2307" y="1706"/>
                    </a:lnTo>
                    <a:lnTo>
                      <a:pt x="2311" y="1703"/>
                    </a:lnTo>
                    <a:lnTo>
                      <a:pt x="2314" y="1698"/>
                    </a:lnTo>
                    <a:lnTo>
                      <a:pt x="2318" y="1695"/>
                    </a:lnTo>
                    <a:lnTo>
                      <a:pt x="2322" y="1691"/>
                    </a:lnTo>
                    <a:lnTo>
                      <a:pt x="2326" y="1687"/>
                    </a:lnTo>
                    <a:lnTo>
                      <a:pt x="2330" y="1682"/>
                    </a:lnTo>
                    <a:lnTo>
                      <a:pt x="2334" y="1677"/>
                    </a:lnTo>
                    <a:lnTo>
                      <a:pt x="2338" y="1674"/>
                    </a:lnTo>
                    <a:lnTo>
                      <a:pt x="2342" y="1669"/>
                    </a:lnTo>
                    <a:lnTo>
                      <a:pt x="2346" y="1664"/>
                    </a:lnTo>
                    <a:lnTo>
                      <a:pt x="2350" y="1661"/>
                    </a:lnTo>
                    <a:lnTo>
                      <a:pt x="2354" y="1656"/>
                    </a:lnTo>
                    <a:lnTo>
                      <a:pt x="2358" y="1652"/>
                    </a:lnTo>
                    <a:lnTo>
                      <a:pt x="2362" y="1647"/>
                    </a:lnTo>
                    <a:lnTo>
                      <a:pt x="2366" y="1642"/>
                    </a:lnTo>
                    <a:lnTo>
                      <a:pt x="2370" y="1638"/>
                    </a:lnTo>
                    <a:lnTo>
                      <a:pt x="2374" y="1634"/>
                    </a:lnTo>
                    <a:lnTo>
                      <a:pt x="2377" y="1629"/>
                    </a:lnTo>
                    <a:lnTo>
                      <a:pt x="2381" y="1625"/>
                    </a:lnTo>
                    <a:lnTo>
                      <a:pt x="2385" y="1620"/>
                    </a:lnTo>
                    <a:lnTo>
                      <a:pt x="2389" y="1614"/>
                    </a:lnTo>
                    <a:lnTo>
                      <a:pt x="2393" y="1611"/>
                    </a:lnTo>
                    <a:lnTo>
                      <a:pt x="2397" y="1606"/>
                    </a:lnTo>
                    <a:lnTo>
                      <a:pt x="2401" y="1600"/>
                    </a:lnTo>
                    <a:lnTo>
                      <a:pt x="2405" y="1595"/>
                    </a:lnTo>
                    <a:lnTo>
                      <a:pt x="2409" y="1593"/>
                    </a:lnTo>
                    <a:lnTo>
                      <a:pt x="2413" y="1586"/>
                    </a:lnTo>
                    <a:lnTo>
                      <a:pt x="2417" y="1580"/>
                    </a:lnTo>
                    <a:lnTo>
                      <a:pt x="2421" y="1575"/>
                    </a:lnTo>
                    <a:lnTo>
                      <a:pt x="2425" y="1570"/>
                    </a:lnTo>
                    <a:lnTo>
                      <a:pt x="2429" y="1564"/>
                    </a:lnTo>
                    <a:lnTo>
                      <a:pt x="2433" y="1561"/>
                    </a:lnTo>
                    <a:lnTo>
                      <a:pt x="2437" y="1556"/>
                    </a:lnTo>
                    <a:lnTo>
                      <a:pt x="2440" y="1551"/>
                    </a:lnTo>
                    <a:lnTo>
                      <a:pt x="2444" y="1545"/>
                    </a:lnTo>
                    <a:lnTo>
                      <a:pt x="2448" y="1541"/>
                    </a:lnTo>
                    <a:lnTo>
                      <a:pt x="2452" y="1536"/>
                    </a:lnTo>
                    <a:lnTo>
                      <a:pt x="2456" y="1530"/>
                    </a:lnTo>
                    <a:lnTo>
                      <a:pt x="2460" y="1524"/>
                    </a:lnTo>
                    <a:lnTo>
                      <a:pt x="2464" y="1519"/>
                    </a:lnTo>
                    <a:lnTo>
                      <a:pt x="2468" y="1513"/>
                    </a:lnTo>
                    <a:lnTo>
                      <a:pt x="2472" y="1509"/>
                    </a:lnTo>
                    <a:lnTo>
                      <a:pt x="2476" y="1504"/>
                    </a:lnTo>
                    <a:lnTo>
                      <a:pt x="2480" y="1498"/>
                    </a:lnTo>
                    <a:lnTo>
                      <a:pt x="2484" y="1493"/>
                    </a:lnTo>
                    <a:lnTo>
                      <a:pt x="2488" y="1487"/>
                    </a:lnTo>
                    <a:lnTo>
                      <a:pt x="2492" y="1483"/>
                    </a:lnTo>
                    <a:lnTo>
                      <a:pt x="2496" y="1478"/>
                    </a:lnTo>
                    <a:lnTo>
                      <a:pt x="2499" y="1472"/>
                    </a:lnTo>
                    <a:lnTo>
                      <a:pt x="2503" y="1467"/>
                    </a:lnTo>
                    <a:lnTo>
                      <a:pt x="2507" y="1460"/>
                    </a:lnTo>
                    <a:lnTo>
                      <a:pt x="2511" y="1455"/>
                    </a:lnTo>
                    <a:lnTo>
                      <a:pt x="2515" y="1450"/>
                    </a:lnTo>
                    <a:lnTo>
                      <a:pt x="2519" y="1444"/>
                    </a:lnTo>
                    <a:lnTo>
                      <a:pt x="2523" y="1439"/>
                    </a:lnTo>
                    <a:lnTo>
                      <a:pt x="2527" y="1433"/>
                    </a:lnTo>
                    <a:lnTo>
                      <a:pt x="2531" y="1429"/>
                    </a:lnTo>
                    <a:lnTo>
                      <a:pt x="2535" y="1422"/>
                    </a:lnTo>
                    <a:lnTo>
                      <a:pt x="2539" y="1417"/>
                    </a:lnTo>
                    <a:lnTo>
                      <a:pt x="2543" y="1412"/>
                    </a:lnTo>
                    <a:lnTo>
                      <a:pt x="2547" y="1405"/>
                    </a:lnTo>
                    <a:lnTo>
                      <a:pt x="2551" y="1401"/>
                    </a:lnTo>
                    <a:lnTo>
                      <a:pt x="2555" y="1394"/>
                    </a:lnTo>
                    <a:lnTo>
                      <a:pt x="2559" y="1389"/>
                    </a:lnTo>
                    <a:lnTo>
                      <a:pt x="2562" y="1383"/>
                    </a:lnTo>
                    <a:lnTo>
                      <a:pt x="2566" y="1377"/>
                    </a:lnTo>
                    <a:lnTo>
                      <a:pt x="2570" y="1373"/>
                    </a:lnTo>
                    <a:lnTo>
                      <a:pt x="2574" y="1366"/>
                    </a:lnTo>
                    <a:lnTo>
                      <a:pt x="2578" y="1361"/>
                    </a:lnTo>
                    <a:lnTo>
                      <a:pt x="2582" y="1356"/>
                    </a:lnTo>
                    <a:lnTo>
                      <a:pt x="2586" y="1349"/>
                    </a:lnTo>
                    <a:lnTo>
                      <a:pt x="2590" y="1343"/>
                    </a:lnTo>
                    <a:lnTo>
                      <a:pt x="2594" y="1338"/>
                    </a:lnTo>
                    <a:lnTo>
                      <a:pt x="2598" y="1331"/>
                    </a:lnTo>
                    <a:lnTo>
                      <a:pt x="2602" y="1327"/>
                    </a:lnTo>
                    <a:lnTo>
                      <a:pt x="2606" y="1320"/>
                    </a:lnTo>
                    <a:lnTo>
                      <a:pt x="2610" y="1315"/>
                    </a:lnTo>
                    <a:lnTo>
                      <a:pt x="2614" y="1309"/>
                    </a:lnTo>
                    <a:lnTo>
                      <a:pt x="2618" y="1303"/>
                    </a:lnTo>
                    <a:lnTo>
                      <a:pt x="2622" y="1299"/>
                    </a:lnTo>
                    <a:lnTo>
                      <a:pt x="2625" y="1292"/>
                    </a:lnTo>
                    <a:lnTo>
                      <a:pt x="2629" y="1286"/>
                    </a:lnTo>
                    <a:lnTo>
                      <a:pt x="2633" y="1281"/>
                    </a:lnTo>
                    <a:lnTo>
                      <a:pt x="2637" y="1275"/>
                    </a:lnTo>
                    <a:lnTo>
                      <a:pt x="2641" y="1269"/>
                    </a:lnTo>
                    <a:lnTo>
                      <a:pt x="2645" y="1264"/>
                    </a:lnTo>
                    <a:lnTo>
                      <a:pt x="2649" y="1258"/>
                    </a:lnTo>
                    <a:lnTo>
                      <a:pt x="2653" y="1252"/>
                    </a:lnTo>
                    <a:lnTo>
                      <a:pt x="2657" y="1246"/>
                    </a:lnTo>
                    <a:lnTo>
                      <a:pt x="2661" y="1241"/>
                    </a:lnTo>
                    <a:lnTo>
                      <a:pt x="2665" y="1235"/>
                    </a:lnTo>
                    <a:lnTo>
                      <a:pt x="2669" y="1229"/>
                    </a:lnTo>
                    <a:lnTo>
                      <a:pt x="2673" y="1222"/>
                    </a:lnTo>
                    <a:lnTo>
                      <a:pt x="2677" y="1217"/>
                    </a:lnTo>
                    <a:lnTo>
                      <a:pt x="2681" y="1211"/>
                    </a:lnTo>
                    <a:lnTo>
                      <a:pt x="2685" y="1206"/>
                    </a:lnTo>
                    <a:lnTo>
                      <a:pt x="2688" y="1200"/>
                    </a:lnTo>
                    <a:lnTo>
                      <a:pt x="2692" y="1193"/>
                    </a:lnTo>
                    <a:lnTo>
                      <a:pt x="2696" y="1189"/>
                    </a:lnTo>
                    <a:lnTo>
                      <a:pt x="2700" y="1182"/>
                    </a:lnTo>
                    <a:lnTo>
                      <a:pt x="2704" y="1178"/>
                    </a:lnTo>
                    <a:lnTo>
                      <a:pt x="2708" y="1171"/>
                    </a:lnTo>
                    <a:lnTo>
                      <a:pt x="2712" y="1165"/>
                    </a:lnTo>
                    <a:lnTo>
                      <a:pt x="2716" y="1160"/>
                    </a:lnTo>
                    <a:lnTo>
                      <a:pt x="2720" y="1154"/>
                    </a:lnTo>
                    <a:lnTo>
                      <a:pt x="2724" y="1148"/>
                    </a:lnTo>
                    <a:lnTo>
                      <a:pt x="2728" y="1142"/>
                    </a:lnTo>
                    <a:lnTo>
                      <a:pt x="2732" y="1136"/>
                    </a:lnTo>
                    <a:lnTo>
                      <a:pt x="2736" y="1131"/>
                    </a:lnTo>
                    <a:lnTo>
                      <a:pt x="2740" y="1124"/>
                    </a:lnTo>
                    <a:lnTo>
                      <a:pt x="2744" y="1119"/>
                    </a:lnTo>
                    <a:lnTo>
                      <a:pt x="2748" y="1112"/>
                    </a:lnTo>
                    <a:lnTo>
                      <a:pt x="2751" y="1108"/>
                    </a:lnTo>
                    <a:lnTo>
                      <a:pt x="2755" y="1102"/>
                    </a:lnTo>
                    <a:lnTo>
                      <a:pt x="2759" y="1095"/>
                    </a:lnTo>
                    <a:lnTo>
                      <a:pt x="2763" y="1090"/>
                    </a:lnTo>
                    <a:lnTo>
                      <a:pt x="2767" y="1083"/>
                    </a:lnTo>
                    <a:lnTo>
                      <a:pt x="2771" y="1080"/>
                    </a:lnTo>
                    <a:lnTo>
                      <a:pt x="2775" y="1074"/>
                    </a:lnTo>
                    <a:lnTo>
                      <a:pt x="2779" y="1067"/>
                    </a:lnTo>
                    <a:lnTo>
                      <a:pt x="2783" y="1062"/>
                    </a:lnTo>
                    <a:lnTo>
                      <a:pt x="2787" y="1056"/>
                    </a:lnTo>
                    <a:lnTo>
                      <a:pt x="2791" y="1051"/>
                    </a:lnTo>
                    <a:lnTo>
                      <a:pt x="2795" y="1044"/>
                    </a:lnTo>
                    <a:lnTo>
                      <a:pt x="2799" y="1040"/>
                    </a:lnTo>
                    <a:lnTo>
                      <a:pt x="2803" y="1033"/>
                    </a:lnTo>
                    <a:lnTo>
                      <a:pt x="2807" y="1028"/>
                    </a:lnTo>
                    <a:lnTo>
                      <a:pt x="2811" y="1021"/>
                    </a:lnTo>
                    <a:lnTo>
                      <a:pt x="2814" y="1016"/>
                    </a:lnTo>
                    <a:lnTo>
                      <a:pt x="2818" y="1010"/>
                    </a:lnTo>
                    <a:lnTo>
                      <a:pt x="2822" y="1003"/>
                    </a:lnTo>
                    <a:lnTo>
                      <a:pt x="2826" y="999"/>
                    </a:lnTo>
                    <a:lnTo>
                      <a:pt x="2830" y="994"/>
                    </a:lnTo>
                    <a:lnTo>
                      <a:pt x="2834" y="988"/>
                    </a:lnTo>
                    <a:lnTo>
                      <a:pt x="2838" y="983"/>
                    </a:lnTo>
                    <a:lnTo>
                      <a:pt x="2842" y="977"/>
                    </a:lnTo>
                    <a:lnTo>
                      <a:pt x="2846" y="971"/>
                    </a:lnTo>
                    <a:lnTo>
                      <a:pt x="2850" y="966"/>
                    </a:lnTo>
                    <a:lnTo>
                      <a:pt x="2854" y="960"/>
                    </a:lnTo>
                    <a:lnTo>
                      <a:pt x="2858" y="954"/>
                    </a:lnTo>
                    <a:lnTo>
                      <a:pt x="2862" y="948"/>
                    </a:lnTo>
                    <a:lnTo>
                      <a:pt x="2866" y="944"/>
                    </a:lnTo>
                    <a:lnTo>
                      <a:pt x="2870" y="938"/>
                    </a:lnTo>
                    <a:lnTo>
                      <a:pt x="2874" y="932"/>
                    </a:lnTo>
                    <a:lnTo>
                      <a:pt x="2877" y="927"/>
                    </a:lnTo>
                    <a:lnTo>
                      <a:pt x="2881" y="920"/>
                    </a:lnTo>
                    <a:lnTo>
                      <a:pt x="2885" y="916"/>
                    </a:lnTo>
                    <a:lnTo>
                      <a:pt x="2889" y="910"/>
                    </a:lnTo>
                    <a:lnTo>
                      <a:pt x="2893" y="906"/>
                    </a:lnTo>
                    <a:lnTo>
                      <a:pt x="2897" y="898"/>
                    </a:lnTo>
                    <a:lnTo>
                      <a:pt x="2901" y="895"/>
                    </a:lnTo>
                    <a:lnTo>
                      <a:pt x="2905" y="889"/>
                    </a:lnTo>
                    <a:lnTo>
                      <a:pt x="2909" y="884"/>
                    </a:lnTo>
                    <a:lnTo>
                      <a:pt x="2913" y="879"/>
                    </a:lnTo>
                    <a:lnTo>
                      <a:pt x="2917" y="873"/>
                    </a:lnTo>
                    <a:lnTo>
                      <a:pt x="2921" y="867"/>
                    </a:lnTo>
                    <a:lnTo>
                      <a:pt x="2925" y="862"/>
                    </a:lnTo>
                    <a:lnTo>
                      <a:pt x="2929" y="857"/>
                    </a:lnTo>
                    <a:lnTo>
                      <a:pt x="2933" y="851"/>
                    </a:lnTo>
                    <a:lnTo>
                      <a:pt x="2937" y="847"/>
                    </a:lnTo>
                    <a:lnTo>
                      <a:pt x="2940" y="841"/>
                    </a:lnTo>
                    <a:lnTo>
                      <a:pt x="2944" y="837"/>
                    </a:lnTo>
                    <a:lnTo>
                      <a:pt x="2948" y="830"/>
                    </a:lnTo>
                    <a:lnTo>
                      <a:pt x="2952" y="825"/>
                    </a:lnTo>
                    <a:lnTo>
                      <a:pt x="2956" y="820"/>
                    </a:lnTo>
                    <a:lnTo>
                      <a:pt x="2960" y="815"/>
                    </a:lnTo>
                    <a:lnTo>
                      <a:pt x="2964" y="811"/>
                    </a:lnTo>
                    <a:lnTo>
                      <a:pt x="2968" y="804"/>
                    </a:lnTo>
                    <a:lnTo>
                      <a:pt x="2972" y="800"/>
                    </a:lnTo>
                    <a:lnTo>
                      <a:pt x="2976" y="795"/>
                    </a:lnTo>
                    <a:lnTo>
                      <a:pt x="2980" y="790"/>
                    </a:lnTo>
                    <a:lnTo>
                      <a:pt x="2984" y="783"/>
                    </a:lnTo>
                    <a:lnTo>
                      <a:pt x="2988" y="779"/>
                    </a:lnTo>
                    <a:lnTo>
                      <a:pt x="2992" y="773"/>
                    </a:lnTo>
                    <a:lnTo>
                      <a:pt x="2996" y="769"/>
                    </a:lnTo>
                    <a:lnTo>
                      <a:pt x="2999" y="765"/>
                    </a:lnTo>
                    <a:lnTo>
                      <a:pt x="3003" y="759"/>
                    </a:lnTo>
                    <a:lnTo>
                      <a:pt x="3007" y="754"/>
                    </a:lnTo>
                    <a:lnTo>
                      <a:pt x="3011" y="748"/>
                    </a:lnTo>
                    <a:lnTo>
                      <a:pt x="3015" y="744"/>
                    </a:lnTo>
                    <a:lnTo>
                      <a:pt x="3019" y="740"/>
                    </a:lnTo>
                    <a:lnTo>
                      <a:pt x="3023" y="734"/>
                    </a:lnTo>
                    <a:lnTo>
                      <a:pt x="3027" y="729"/>
                    </a:lnTo>
                    <a:lnTo>
                      <a:pt x="3031" y="724"/>
                    </a:lnTo>
                    <a:lnTo>
                      <a:pt x="3035" y="719"/>
                    </a:lnTo>
                    <a:lnTo>
                      <a:pt x="3039" y="714"/>
                    </a:lnTo>
                    <a:lnTo>
                      <a:pt x="3043" y="710"/>
                    </a:lnTo>
                    <a:lnTo>
                      <a:pt x="3047" y="704"/>
                    </a:lnTo>
                    <a:lnTo>
                      <a:pt x="3051" y="701"/>
                    </a:lnTo>
                    <a:lnTo>
                      <a:pt x="3055" y="694"/>
                    </a:lnTo>
                    <a:lnTo>
                      <a:pt x="3059" y="690"/>
                    </a:lnTo>
                    <a:lnTo>
                      <a:pt x="3062" y="687"/>
                    </a:lnTo>
                    <a:lnTo>
                      <a:pt x="3066" y="681"/>
                    </a:lnTo>
                    <a:lnTo>
                      <a:pt x="3070" y="675"/>
                    </a:lnTo>
                    <a:lnTo>
                      <a:pt x="3074" y="671"/>
                    </a:lnTo>
                    <a:lnTo>
                      <a:pt x="3078" y="667"/>
                    </a:lnTo>
                    <a:lnTo>
                      <a:pt x="3082" y="661"/>
                    </a:lnTo>
                    <a:lnTo>
                      <a:pt x="3086" y="658"/>
                    </a:lnTo>
                    <a:lnTo>
                      <a:pt x="3090" y="652"/>
                    </a:lnTo>
                    <a:lnTo>
                      <a:pt x="3094" y="648"/>
                    </a:lnTo>
                    <a:lnTo>
                      <a:pt x="3098" y="643"/>
                    </a:lnTo>
                    <a:lnTo>
                      <a:pt x="3102" y="639"/>
                    </a:lnTo>
                    <a:lnTo>
                      <a:pt x="3106" y="634"/>
                    </a:lnTo>
                    <a:lnTo>
                      <a:pt x="3110" y="629"/>
                    </a:lnTo>
                    <a:lnTo>
                      <a:pt x="3114" y="625"/>
                    </a:lnTo>
                    <a:lnTo>
                      <a:pt x="3118" y="620"/>
                    </a:lnTo>
                    <a:lnTo>
                      <a:pt x="3122" y="615"/>
                    </a:lnTo>
                    <a:lnTo>
                      <a:pt x="3125" y="611"/>
                    </a:lnTo>
                    <a:lnTo>
                      <a:pt x="3129" y="607"/>
                    </a:lnTo>
                    <a:lnTo>
                      <a:pt x="3133" y="603"/>
                    </a:lnTo>
                    <a:lnTo>
                      <a:pt x="3137" y="599"/>
                    </a:lnTo>
                    <a:lnTo>
                      <a:pt x="3141" y="593"/>
                    </a:lnTo>
                    <a:lnTo>
                      <a:pt x="3145" y="590"/>
                    </a:lnTo>
                    <a:lnTo>
                      <a:pt x="3149" y="586"/>
                    </a:lnTo>
                    <a:lnTo>
                      <a:pt x="3153" y="581"/>
                    </a:lnTo>
                    <a:lnTo>
                      <a:pt x="3157" y="576"/>
                    </a:lnTo>
                    <a:lnTo>
                      <a:pt x="3161" y="573"/>
                    </a:lnTo>
                    <a:lnTo>
                      <a:pt x="3165" y="568"/>
                    </a:lnTo>
                    <a:lnTo>
                      <a:pt x="3169" y="564"/>
                    </a:lnTo>
                    <a:lnTo>
                      <a:pt x="3173" y="559"/>
                    </a:lnTo>
                    <a:lnTo>
                      <a:pt x="3177" y="555"/>
                    </a:lnTo>
                    <a:lnTo>
                      <a:pt x="3181" y="551"/>
                    </a:lnTo>
                    <a:lnTo>
                      <a:pt x="3185" y="548"/>
                    </a:lnTo>
                    <a:lnTo>
                      <a:pt x="3188" y="543"/>
                    </a:lnTo>
                    <a:lnTo>
                      <a:pt x="3192" y="538"/>
                    </a:lnTo>
                    <a:lnTo>
                      <a:pt x="3196" y="535"/>
                    </a:lnTo>
                    <a:lnTo>
                      <a:pt x="3200" y="530"/>
                    </a:lnTo>
                    <a:lnTo>
                      <a:pt x="3204" y="527"/>
                    </a:lnTo>
                    <a:lnTo>
                      <a:pt x="3208" y="522"/>
                    </a:lnTo>
                    <a:lnTo>
                      <a:pt x="3212" y="518"/>
                    </a:lnTo>
                    <a:lnTo>
                      <a:pt x="3216" y="515"/>
                    </a:lnTo>
                    <a:lnTo>
                      <a:pt x="3220" y="510"/>
                    </a:lnTo>
                    <a:lnTo>
                      <a:pt x="3224" y="506"/>
                    </a:lnTo>
                    <a:lnTo>
                      <a:pt x="3228" y="502"/>
                    </a:lnTo>
                    <a:lnTo>
                      <a:pt x="3232" y="499"/>
                    </a:lnTo>
                    <a:lnTo>
                      <a:pt x="3236" y="494"/>
                    </a:lnTo>
                    <a:lnTo>
                      <a:pt x="3240" y="491"/>
                    </a:lnTo>
                    <a:lnTo>
                      <a:pt x="3244" y="487"/>
                    </a:lnTo>
                    <a:lnTo>
                      <a:pt x="3248" y="482"/>
                    </a:lnTo>
                    <a:lnTo>
                      <a:pt x="3251" y="479"/>
                    </a:lnTo>
                    <a:lnTo>
                      <a:pt x="3255" y="476"/>
                    </a:lnTo>
                    <a:lnTo>
                      <a:pt x="3259" y="472"/>
                    </a:lnTo>
                    <a:lnTo>
                      <a:pt x="3263" y="469"/>
                    </a:lnTo>
                    <a:lnTo>
                      <a:pt x="3267" y="465"/>
                    </a:lnTo>
                    <a:lnTo>
                      <a:pt x="3271" y="461"/>
                    </a:lnTo>
                    <a:lnTo>
                      <a:pt x="3275" y="458"/>
                    </a:lnTo>
                    <a:lnTo>
                      <a:pt x="3279" y="454"/>
                    </a:lnTo>
                    <a:lnTo>
                      <a:pt x="3283" y="450"/>
                    </a:lnTo>
                    <a:lnTo>
                      <a:pt x="3287" y="446"/>
                    </a:lnTo>
                    <a:lnTo>
                      <a:pt x="3291" y="444"/>
                    </a:lnTo>
                    <a:lnTo>
                      <a:pt x="3295" y="439"/>
                    </a:lnTo>
                    <a:lnTo>
                      <a:pt x="3299" y="436"/>
                    </a:lnTo>
                    <a:lnTo>
                      <a:pt x="3303" y="431"/>
                    </a:lnTo>
                    <a:lnTo>
                      <a:pt x="3307" y="428"/>
                    </a:lnTo>
                    <a:lnTo>
                      <a:pt x="3311" y="425"/>
                    </a:lnTo>
                    <a:lnTo>
                      <a:pt x="3314" y="421"/>
                    </a:lnTo>
                    <a:lnTo>
                      <a:pt x="3318" y="417"/>
                    </a:lnTo>
                    <a:lnTo>
                      <a:pt x="3322" y="415"/>
                    </a:lnTo>
                    <a:lnTo>
                      <a:pt x="3326" y="411"/>
                    </a:lnTo>
                    <a:lnTo>
                      <a:pt x="3330" y="407"/>
                    </a:lnTo>
                    <a:lnTo>
                      <a:pt x="3334" y="405"/>
                    </a:lnTo>
                    <a:lnTo>
                      <a:pt x="3338" y="401"/>
                    </a:lnTo>
                    <a:lnTo>
                      <a:pt x="3342" y="398"/>
                    </a:lnTo>
                    <a:lnTo>
                      <a:pt x="3346" y="394"/>
                    </a:lnTo>
                    <a:lnTo>
                      <a:pt x="3350" y="392"/>
                    </a:lnTo>
                    <a:lnTo>
                      <a:pt x="3354" y="388"/>
                    </a:lnTo>
                    <a:lnTo>
                      <a:pt x="3358" y="385"/>
                    </a:lnTo>
                    <a:lnTo>
                      <a:pt x="3362" y="381"/>
                    </a:lnTo>
                    <a:lnTo>
                      <a:pt x="3366" y="378"/>
                    </a:lnTo>
                    <a:lnTo>
                      <a:pt x="3370" y="375"/>
                    </a:lnTo>
                    <a:lnTo>
                      <a:pt x="3374" y="372"/>
                    </a:lnTo>
                    <a:lnTo>
                      <a:pt x="3377" y="368"/>
                    </a:lnTo>
                    <a:lnTo>
                      <a:pt x="3381" y="365"/>
                    </a:lnTo>
                    <a:lnTo>
                      <a:pt x="3385" y="362"/>
                    </a:lnTo>
                    <a:lnTo>
                      <a:pt x="3389" y="358"/>
                    </a:lnTo>
                    <a:lnTo>
                      <a:pt x="3393" y="357"/>
                    </a:lnTo>
                    <a:lnTo>
                      <a:pt x="3397" y="353"/>
                    </a:lnTo>
                    <a:lnTo>
                      <a:pt x="3401" y="350"/>
                    </a:lnTo>
                    <a:lnTo>
                      <a:pt x="3405" y="346"/>
                    </a:lnTo>
                    <a:lnTo>
                      <a:pt x="3409" y="344"/>
                    </a:lnTo>
                    <a:lnTo>
                      <a:pt x="3413" y="341"/>
                    </a:lnTo>
                    <a:lnTo>
                      <a:pt x="3417" y="338"/>
                    </a:lnTo>
                    <a:lnTo>
                      <a:pt x="3421" y="334"/>
                    </a:lnTo>
                    <a:lnTo>
                      <a:pt x="3425" y="332"/>
                    </a:lnTo>
                    <a:lnTo>
                      <a:pt x="3429" y="329"/>
                    </a:lnTo>
                    <a:lnTo>
                      <a:pt x="3433" y="326"/>
                    </a:lnTo>
                    <a:lnTo>
                      <a:pt x="3437" y="324"/>
                    </a:lnTo>
                    <a:lnTo>
                      <a:pt x="3440" y="321"/>
                    </a:lnTo>
                    <a:lnTo>
                      <a:pt x="3444" y="318"/>
                    </a:lnTo>
                    <a:lnTo>
                      <a:pt x="3448" y="315"/>
                    </a:lnTo>
                    <a:lnTo>
                      <a:pt x="3452" y="313"/>
                    </a:lnTo>
                    <a:lnTo>
                      <a:pt x="3456" y="309"/>
                    </a:lnTo>
                    <a:lnTo>
                      <a:pt x="3460" y="307"/>
                    </a:lnTo>
                    <a:lnTo>
                      <a:pt x="3464" y="304"/>
                    </a:lnTo>
                    <a:lnTo>
                      <a:pt x="3468" y="300"/>
                    </a:lnTo>
                    <a:lnTo>
                      <a:pt x="3472" y="298"/>
                    </a:lnTo>
                    <a:lnTo>
                      <a:pt x="3476" y="295"/>
                    </a:lnTo>
                    <a:lnTo>
                      <a:pt x="3480" y="294"/>
                    </a:lnTo>
                    <a:lnTo>
                      <a:pt x="3484" y="290"/>
                    </a:lnTo>
                    <a:lnTo>
                      <a:pt x="3488" y="288"/>
                    </a:lnTo>
                    <a:lnTo>
                      <a:pt x="3492" y="285"/>
                    </a:lnTo>
                    <a:lnTo>
                      <a:pt x="3496" y="282"/>
                    </a:lnTo>
                    <a:lnTo>
                      <a:pt x="3499" y="280"/>
                    </a:lnTo>
                    <a:lnTo>
                      <a:pt x="3503" y="277"/>
                    </a:lnTo>
                    <a:lnTo>
                      <a:pt x="3507" y="275"/>
                    </a:lnTo>
                    <a:lnTo>
                      <a:pt x="3511" y="273"/>
                    </a:lnTo>
                    <a:lnTo>
                      <a:pt x="3515" y="270"/>
                    </a:lnTo>
                    <a:lnTo>
                      <a:pt x="3519" y="268"/>
                    </a:lnTo>
                    <a:lnTo>
                      <a:pt x="3523" y="266"/>
                    </a:lnTo>
                    <a:lnTo>
                      <a:pt x="3527" y="264"/>
                    </a:lnTo>
                    <a:lnTo>
                      <a:pt x="3531" y="261"/>
                    </a:lnTo>
                    <a:lnTo>
                      <a:pt x="3535" y="258"/>
                    </a:lnTo>
                    <a:lnTo>
                      <a:pt x="3539" y="256"/>
                    </a:lnTo>
                    <a:lnTo>
                      <a:pt x="3543" y="253"/>
                    </a:lnTo>
                    <a:lnTo>
                      <a:pt x="3547" y="250"/>
                    </a:lnTo>
                    <a:lnTo>
                      <a:pt x="3551" y="249"/>
                    </a:lnTo>
                    <a:lnTo>
                      <a:pt x="3555" y="247"/>
                    </a:lnTo>
                    <a:lnTo>
                      <a:pt x="3559" y="244"/>
                    </a:lnTo>
                    <a:lnTo>
                      <a:pt x="3562" y="242"/>
                    </a:lnTo>
                    <a:lnTo>
                      <a:pt x="3566" y="240"/>
                    </a:lnTo>
                    <a:lnTo>
                      <a:pt x="3570" y="238"/>
                    </a:lnTo>
                    <a:lnTo>
                      <a:pt x="3574" y="235"/>
                    </a:lnTo>
                    <a:lnTo>
                      <a:pt x="3578" y="234"/>
                    </a:lnTo>
                    <a:lnTo>
                      <a:pt x="3582" y="231"/>
                    </a:lnTo>
                    <a:lnTo>
                      <a:pt x="3586" y="229"/>
                    </a:lnTo>
                    <a:lnTo>
                      <a:pt x="3590" y="226"/>
                    </a:lnTo>
                    <a:lnTo>
                      <a:pt x="3594" y="225"/>
                    </a:lnTo>
                    <a:lnTo>
                      <a:pt x="3598" y="223"/>
                    </a:lnTo>
                    <a:lnTo>
                      <a:pt x="3602" y="220"/>
                    </a:lnTo>
                    <a:lnTo>
                      <a:pt x="3606" y="219"/>
                    </a:lnTo>
                    <a:lnTo>
                      <a:pt x="3610" y="217"/>
                    </a:lnTo>
                    <a:lnTo>
                      <a:pt x="3614" y="215"/>
                    </a:lnTo>
                    <a:lnTo>
                      <a:pt x="3618" y="212"/>
                    </a:lnTo>
                    <a:lnTo>
                      <a:pt x="3622" y="210"/>
                    </a:lnTo>
                    <a:lnTo>
                      <a:pt x="3625" y="208"/>
                    </a:lnTo>
                    <a:lnTo>
                      <a:pt x="3629" y="206"/>
                    </a:lnTo>
                    <a:lnTo>
                      <a:pt x="3633" y="204"/>
                    </a:lnTo>
                    <a:lnTo>
                      <a:pt x="3637" y="203"/>
                    </a:lnTo>
                    <a:lnTo>
                      <a:pt x="3641" y="200"/>
                    </a:lnTo>
                    <a:lnTo>
                      <a:pt x="3645" y="199"/>
                    </a:lnTo>
                    <a:lnTo>
                      <a:pt x="3649" y="197"/>
                    </a:lnTo>
                    <a:lnTo>
                      <a:pt x="3653" y="194"/>
                    </a:lnTo>
                    <a:lnTo>
                      <a:pt x="3657" y="192"/>
                    </a:lnTo>
                    <a:lnTo>
                      <a:pt x="3661" y="191"/>
                    </a:lnTo>
                    <a:lnTo>
                      <a:pt x="3665" y="188"/>
                    </a:lnTo>
                    <a:lnTo>
                      <a:pt x="3669" y="187"/>
                    </a:lnTo>
                    <a:lnTo>
                      <a:pt x="3673" y="185"/>
                    </a:lnTo>
                    <a:lnTo>
                      <a:pt x="3677" y="184"/>
                    </a:lnTo>
                    <a:lnTo>
                      <a:pt x="3681" y="182"/>
                    </a:lnTo>
                    <a:lnTo>
                      <a:pt x="3685" y="179"/>
                    </a:lnTo>
                    <a:lnTo>
                      <a:pt x="3688" y="178"/>
                    </a:lnTo>
                    <a:lnTo>
                      <a:pt x="3692" y="176"/>
                    </a:lnTo>
                    <a:lnTo>
                      <a:pt x="3696" y="174"/>
                    </a:lnTo>
                    <a:lnTo>
                      <a:pt x="3700" y="172"/>
                    </a:lnTo>
                    <a:lnTo>
                      <a:pt x="3704" y="172"/>
                    </a:lnTo>
                    <a:lnTo>
                      <a:pt x="3708" y="170"/>
                    </a:lnTo>
                    <a:lnTo>
                      <a:pt x="3712" y="169"/>
                    </a:lnTo>
                    <a:lnTo>
                      <a:pt x="3716" y="166"/>
                    </a:lnTo>
                    <a:lnTo>
                      <a:pt x="3720" y="164"/>
                    </a:lnTo>
                    <a:lnTo>
                      <a:pt x="3724" y="162"/>
                    </a:lnTo>
                    <a:lnTo>
                      <a:pt x="3728" y="162"/>
                    </a:lnTo>
                    <a:lnTo>
                      <a:pt x="3732" y="159"/>
                    </a:lnTo>
                    <a:lnTo>
                      <a:pt x="3736" y="159"/>
                    </a:lnTo>
                    <a:lnTo>
                      <a:pt x="3740" y="157"/>
                    </a:lnTo>
                    <a:lnTo>
                      <a:pt x="3744" y="156"/>
                    </a:lnTo>
                    <a:lnTo>
                      <a:pt x="3748" y="154"/>
                    </a:lnTo>
                    <a:lnTo>
                      <a:pt x="3751" y="152"/>
                    </a:lnTo>
                    <a:lnTo>
                      <a:pt x="3755" y="151"/>
                    </a:lnTo>
                    <a:lnTo>
                      <a:pt x="3759" y="149"/>
                    </a:lnTo>
                    <a:lnTo>
                      <a:pt x="3763" y="147"/>
                    </a:lnTo>
                    <a:lnTo>
                      <a:pt x="3767" y="147"/>
                    </a:lnTo>
                    <a:lnTo>
                      <a:pt x="3771" y="145"/>
                    </a:lnTo>
                    <a:lnTo>
                      <a:pt x="3775" y="144"/>
                    </a:lnTo>
                    <a:lnTo>
                      <a:pt x="3779" y="143"/>
                    </a:lnTo>
                    <a:lnTo>
                      <a:pt x="3783" y="140"/>
                    </a:lnTo>
                    <a:lnTo>
                      <a:pt x="3787" y="138"/>
                    </a:lnTo>
                    <a:lnTo>
                      <a:pt x="3791" y="138"/>
                    </a:lnTo>
                    <a:lnTo>
                      <a:pt x="3795" y="137"/>
                    </a:lnTo>
                    <a:lnTo>
                      <a:pt x="3799" y="135"/>
                    </a:lnTo>
                    <a:lnTo>
                      <a:pt x="3803" y="133"/>
                    </a:lnTo>
                    <a:lnTo>
                      <a:pt x="3807" y="133"/>
                    </a:lnTo>
                    <a:lnTo>
                      <a:pt x="3811" y="131"/>
                    </a:lnTo>
                    <a:lnTo>
                      <a:pt x="3814" y="131"/>
                    </a:lnTo>
                    <a:lnTo>
                      <a:pt x="3818" y="128"/>
                    </a:lnTo>
                    <a:lnTo>
                      <a:pt x="3822" y="128"/>
                    </a:lnTo>
                    <a:lnTo>
                      <a:pt x="3826" y="127"/>
                    </a:lnTo>
                    <a:lnTo>
                      <a:pt x="3830" y="125"/>
                    </a:lnTo>
                    <a:lnTo>
                      <a:pt x="3834" y="123"/>
                    </a:lnTo>
                    <a:lnTo>
                      <a:pt x="3838" y="123"/>
                    </a:lnTo>
                    <a:lnTo>
                      <a:pt x="3842" y="122"/>
                    </a:lnTo>
                    <a:lnTo>
                      <a:pt x="3846" y="120"/>
                    </a:lnTo>
                    <a:lnTo>
                      <a:pt x="3850" y="119"/>
                    </a:lnTo>
                    <a:lnTo>
                      <a:pt x="3854" y="117"/>
                    </a:lnTo>
                    <a:lnTo>
                      <a:pt x="3858" y="117"/>
                    </a:lnTo>
                    <a:lnTo>
                      <a:pt x="3862" y="115"/>
                    </a:lnTo>
                    <a:lnTo>
                      <a:pt x="3866" y="115"/>
                    </a:lnTo>
                    <a:lnTo>
                      <a:pt x="3870" y="113"/>
                    </a:lnTo>
                    <a:lnTo>
                      <a:pt x="3874" y="113"/>
                    </a:lnTo>
                    <a:lnTo>
                      <a:pt x="3877" y="111"/>
                    </a:lnTo>
                    <a:lnTo>
                      <a:pt x="3881" y="108"/>
                    </a:lnTo>
                    <a:lnTo>
                      <a:pt x="3885" y="108"/>
                    </a:lnTo>
                    <a:lnTo>
                      <a:pt x="3889" y="108"/>
                    </a:lnTo>
                    <a:lnTo>
                      <a:pt x="3893" y="106"/>
                    </a:lnTo>
                    <a:lnTo>
                      <a:pt x="3897" y="105"/>
                    </a:lnTo>
                    <a:lnTo>
                      <a:pt x="3901" y="105"/>
                    </a:lnTo>
                    <a:lnTo>
                      <a:pt x="3905" y="104"/>
                    </a:lnTo>
                    <a:lnTo>
                      <a:pt x="3909" y="103"/>
                    </a:lnTo>
                    <a:lnTo>
                      <a:pt x="3913" y="101"/>
                    </a:lnTo>
                    <a:lnTo>
                      <a:pt x="3917" y="100"/>
                    </a:lnTo>
                    <a:lnTo>
                      <a:pt x="3921" y="99"/>
                    </a:lnTo>
                    <a:lnTo>
                      <a:pt x="3925" y="99"/>
                    </a:lnTo>
                    <a:lnTo>
                      <a:pt x="3929" y="98"/>
                    </a:lnTo>
                    <a:lnTo>
                      <a:pt x="3933" y="9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4" name="Freeform 382"/>
              <p:cNvSpPr>
                <a:spLocks/>
              </p:cNvSpPr>
              <p:nvPr/>
            </p:nvSpPr>
            <p:spPr bwMode="auto">
              <a:xfrm flipV="1">
                <a:off x="2909" y="1779"/>
                <a:ext cx="2265" cy="1087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5"/>
                  </a:cxn>
                  <a:cxn ang="0">
                    <a:pos x="625" y="13"/>
                  </a:cxn>
                  <a:cxn ang="0">
                    <a:pos x="688" y="30"/>
                  </a:cxn>
                  <a:cxn ang="0">
                    <a:pos x="751" y="58"/>
                  </a:cxn>
                  <a:cxn ang="0">
                    <a:pos x="814" y="99"/>
                  </a:cxn>
                  <a:cxn ang="0">
                    <a:pos x="877" y="156"/>
                  </a:cxn>
                  <a:cxn ang="0">
                    <a:pos x="940" y="229"/>
                  </a:cxn>
                  <a:cxn ang="0">
                    <a:pos x="1003" y="319"/>
                  </a:cxn>
                  <a:cxn ang="0">
                    <a:pos x="1066" y="424"/>
                  </a:cxn>
                  <a:cxn ang="0">
                    <a:pos x="1129" y="541"/>
                  </a:cxn>
                  <a:cxn ang="0">
                    <a:pos x="1192" y="670"/>
                  </a:cxn>
                  <a:cxn ang="0">
                    <a:pos x="1255" y="806"/>
                  </a:cxn>
                  <a:cxn ang="0">
                    <a:pos x="1318" y="945"/>
                  </a:cxn>
                  <a:cxn ang="0">
                    <a:pos x="1381" y="1083"/>
                  </a:cxn>
                  <a:cxn ang="0">
                    <a:pos x="1444" y="1220"/>
                  </a:cxn>
                  <a:cxn ang="0">
                    <a:pos x="1507" y="1350"/>
                  </a:cxn>
                  <a:cxn ang="0">
                    <a:pos x="1570" y="1470"/>
                  </a:cxn>
                  <a:cxn ang="0">
                    <a:pos x="1633" y="1580"/>
                  </a:cxn>
                  <a:cxn ang="0">
                    <a:pos x="1696" y="1674"/>
                  </a:cxn>
                  <a:cxn ang="0">
                    <a:pos x="1759" y="1750"/>
                  </a:cxn>
                  <a:cxn ang="0">
                    <a:pos x="1822" y="1811"/>
                  </a:cxn>
                  <a:cxn ang="0">
                    <a:pos x="1885" y="1853"/>
                  </a:cxn>
                  <a:cxn ang="0">
                    <a:pos x="1948" y="1877"/>
                  </a:cxn>
                  <a:cxn ang="0">
                    <a:pos x="2011" y="1885"/>
                  </a:cxn>
                  <a:cxn ang="0">
                    <a:pos x="2074" y="1876"/>
                  </a:cxn>
                  <a:cxn ang="0">
                    <a:pos x="2137" y="1851"/>
                  </a:cxn>
                  <a:cxn ang="0">
                    <a:pos x="2200" y="1813"/>
                  </a:cxn>
                  <a:cxn ang="0">
                    <a:pos x="2263" y="1761"/>
                  </a:cxn>
                  <a:cxn ang="0">
                    <a:pos x="2326" y="1698"/>
                  </a:cxn>
                  <a:cxn ang="0">
                    <a:pos x="2389" y="1627"/>
                  </a:cxn>
                  <a:cxn ang="0">
                    <a:pos x="2452" y="1549"/>
                  </a:cxn>
                  <a:cxn ang="0">
                    <a:pos x="2515" y="1464"/>
                  </a:cxn>
                  <a:cxn ang="0">
                    <a:pos x="2578" y="1376"/>
                  </a:cxn>
                  <a:cxn ang="0">
                    <a:pos x="2641" y="1288"/>
                  </a:cxn>
                  <a:cxn ang="0">
                    <a:pos x="2704" y="1201"/>
                  </a:cxn>
                  <a:cxn ang="0">
                    <a:pos x="2767" y="1115"/>
                  </a:cxn>
                  <a:cxn ang="0">
                    <a:pos x="2830" y="1036"/>
                  </a:cxn>
                  <a:cxn ang="0">
                    <a:pos x="2893" y="964"/>
                  </a:cxn>
                  <a:cxn ang="0">
                    <a:pos x="2956" y="899"/>
                  </a:cxn>
                  <a:cxn ang="0">
                    <a:pos x="3019" y="842"/>
                  </a:cxn>
                  <a:cxn ang="0">
                    <a:pos x="3082" y="794"/>
                  </a:cxn>
                  <a:cxn ang="0">
                    <a:pos x="3145" y="756"/>
                  </a:cxn>
                  <a:cxn ang="0">
                    <a:pos x="3208" y="729"/>
                  </a:cxn>
                  <a:cxn ang="0">
                    <a:pos x="3271" y="708"/>
                  </a:cxn>
                  <a:cxn ang="0">
                    <a:pos x="3334" y="698"/>
                  </a:cxn>
                  <a:cxn ang="0">
                    <a:pos x="3397" y="694"/>
                  </a:cxn>
                  <a:cxn ang="0">
                    <a:pos x="3460" y="696"/>
                  </a:cxn>
                  <a:cxn ang="0">
                    <a:pos x="3523" y="704"/>
                  </a:cxn>
                  <a:cxn ang="0">
                    <a:pos x="3586" y="715"/>
                  </a:cxn>
                  <a:cxn ang="0">
                    <a:pos x="3649" y="729"/>
                  </a:cxn>
                  <a:cxn ang="0">
                    <a:pos x="3712" y="745"/>
                  </a:cxn>
                  <a:cxn ang="0">
                    <a:pos x="3775" y="760"/>
                  </a:cxn>
                  <a:cxn ang="0">
                    <a:pos x="3838" y="776"/>
                  </a:cxn>
                  <a:cxn ang="0">
                    <a:pos x="3901" y="790"/>
                  </a:cxn>
                </a:cxnLst>
                <a:rect l="0" t="0" r="r" b="b"/>
                <a:pathLst>
                  <a:path w="3933" h="1887">
                    <a:moveTo>
                      <a:pt x="0" y="2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0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3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0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3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3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4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6"/>
                    </a:lnTo>
                    <a:lnTo>
                      <a:pt x="562" y="5"/>
                    </a:lnTo>
                    <a:lnTo>
                      <a:pt x="566" y="6"/>
                    </a:lnTo>
                    <a:lnTo>
                      <a:pt x="570" y="5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7"/>
                    </a:lnTo>
                    <a:lnTo>
                      <a:pt x="586" y="8"/>
                    </a:lnTo>
                    <a:lnTo>
                      <a:pt x="590" y="7"/>
                    </a:lnTo>
                    <a:lnTo>
                      <a:pt x="594" y="9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0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3"/>
                    </a:lnTo>
                    <a:lnTo>
                      <a:pt x="625" y="13"/>
                    </a:lnTo>
                    <a:lnTo>
                      <a:pt x="629" y="15"/>
                    </a:lnTo>
                    <a:lnTo>
                      <a:pt x="633" y="15"/>
                    </a:lnTo>
                    <a:lnTo>
                      <a:pt x="637" y="15"/>
                    </a:lnTo>
                    <a:lnTo>
                      <a:pt x="641" y="17"/>
                    </a:lnTo>
                    <a:lnTo>
                      <a:pt x="645" y="17"/>
                    </a:lnTo>
                    <a:lnTo>
                      <a:pt x="649" y="19"/>
                    </a:lnTo>
                    <a:lnTo>
                      <a:pt x="653" y="19"/>
                    </a:lnTo>
                    <a:lnTo>
                      <a:pt x="657" y="22"/>
                    </a:lnTo>
                    <a:lnTo>
                      <a:pt x="661" y="22"/>
                    </a:lnTo>
                    <a:lnTo>
                      <a:pt x="665" y="22"/>
                    </a:lnTo>
                    <a:lnTo>
                      <a:pt x="669" y="24"/>
                    </a:lnTo>
                    <a:lnTo>
                      <a:pt x="673" y="25"/>
                    </a:lnTo>
                    <a:lnTo>
                      <a:pt x="677" y="26"/>
                    </a:lnTo>
                    <a:lnTo>
                      <a:pt x="681" y="28"/>
                    </a:lnTo>
                    <a:lnTo>
                      <a:pt x="685" y="28"/>
                    </a:lnTo>
                    <a:lnTo>
                      <a:pt x="688" y="30"/>
                    </a:lnTo>
                    <a:lnTo>
                      <a:pt x="692" y="31"/>
                    </a:lnTo>
                    <a:lnTo>
                      <a:pt x="696" y="32"/>
                    </a:lnTo>
                    <a:lnTo>
                      <a:pt x="700" y="35"/>
                    </a:lnTo>
                    <a:lnTo>
                      <a:pt x="704" y="36"/>
                    </a:lnTo>
                    <a:lnTo>
                      <a:pt x="708" y="38"/>
                    </a:lnTo>
                    <a:lnTo>
                      <a:pt x="712" y="40"/>
                    </a:lnTo>
                    <a:lnTo>
                      <a:pt x="716" y="40"/>
                    </a:lnTo>
                    <a:lnTo>
                      <a:pt x="720" y="42"/>
                    </a:lnTo>
                    <a:lnTo>
                      <a:pt x="724" y="44"/>
                    </a:lnTo>
                    <a:lnTo>
                      <a:pt x="728" y="46"/>
                    </a:lnTo>
                    <a:lnTo>
                      <a:pt x="732" y="48"/>
                    </a:lnTo>
                    <a:lnTo>
                      <a:pt x="736" y="50"/>
                    </a:lnTo>
                    <a:lnTo>
                      <a:pt x="740" y="53"/>
                    </a:lnTo>
                    <a:lnTo>
                      <a:pt x="744" y="54"/>
                    </a:lnTo>
                    <a:lnTo>
                      <a:pt x="748" y="56"/>
                    </a:lnTo>
                    <a:lnTo>
                      <a:pt x="751" y="58"/>
                    </a:lnTo>
                    <a:lnTo>
                      <a:pt x="755" y="60"/>
                    </a:lnTo>
                    <a:lnTo>
                      <a:pt x="759" y="62"/>
                    </a:lnTo>
                    <a:lnTo>
                      <a:pt x="763" y="65"/>
                    </a:lnTo>
                    <a:lnTo>
                      <a:pt x="767" y="67"/>
                    </a:lnTo>
                    <a:lnTo>
                      <a:pt x="771" y="69"/>
                    </a:lnTo>
                    <a:lnTo>
                      <a:pt x="775" y="72"/>
                    </a:lnTo>
                    <a:lnTo>
                      <a:pt x="779" y="75"/>
                    </a:lnTo>
                    <a:lnTo>
                      <a:pt x="783" y="78"/>
                    </a:lnTo>
                    <a:lnTo>
                      <a:pt x="787" y="79"/>
                    </a:lnTo>
                    <a:lnTo>
                      <a:pt x="791" y="82"/>
                    </a:lnTo>
                    <a:lnTo>
                      <a:pt x="795" y="83"/>
                    </a:lnTo>
                    <a:lnTo>
                      <a:pt x="799" y="87"/>
                    </a:lnTo>
                    <a:lnTo>
                      <a:pt x="803" y="90"/>
                    </a:lnTo>
                    <a:lnTo>
                      <a:pt x="807" y="94"/>
                    </a:lnTo>
                    <a:lnTo>
                      <a:pt x="811" y="96"/>
                    </a:lnTo>
                    <a:lnTo>
                      <a:pt x="814" y="99"/>
                    </a:lnTo>
                    <a:lnTo>
                      <a:pt x="818" y="102"/>
                    </a:lnTo>
                    <a:lnTo>
                      <a:pt x="822" y="104"/>
                    </a:lnTo>
                    <a:lnTo>
                      <a:pt x="826" y="108"/>
                    </a:lnTo>
                    <a:lnTo>
                      <a:pt x="830" y="111"/>
                    </a:lnTo>
                    <a:lnTo>
                      <a:pt x="834" y="114"/>
                    </a:lnTo>
                    <a:lnTo>
                      <a:pt x="838" y="118"/>
                    </a:lnTo>
                    <a:lnTo>
                      <a:pt x="842" y="122"/>
                    </a:lnTo>
                    <a:lnTo>
                      <a:pt x="846" y="126"/>
                    </a:lnTo>
                    <a:lnTo>
                      <a:pt x="850" y="129"/>
                    </a:lnTo>
                    <a:lnTo>
                      <a:pt x="854" y="133"/>
                    </a:lnTo>
                    <a:lnTo>
                      <a:pt x="858" y="135"/>
                    </a:lnTo>
                    <a:lnTo>
                      <a:pt x="862" y="139"/>
                    </a:lnTo>
                    <a:lnTo>
                      <a:pt x="866" y="144"/>
                    </a:lnTo>
                    <a:lnTo>
                      <a:pt x="870" y="147"/>
                    </a:lnTo>
                    <a:lnTo>
                      <a:pt x="874" y="152"/>
                    </a:lnTo>
                    <a:lnTo>
                      <a:pt x="877" y="156"/>
                    </a:lnTo>
                    <a:lnTo>
                      <a:pt x="881" y="161"/>
                    </a:lnTo>
                    <a:lnTo>
                      <a:pt x="885" y="163"/>
                    </a:lnTo>
                    <a:lnTo>
                      <a:pt x="889" y="168"/>
                    </a:lnTo>
                    <a:lnTo>
                      <a:pt x="893" y="172"/>
                    </a:lnTo>
                    <a:lnTo>
                      <a:pt x="897" y="177"/>
                    </a:lnTo>
                    <a:lnTo>
                      <a:pt x="901" y="180"/>
                    </a:lnTo>
                    <a:lnTo>
                      <a:pt x="905" y="185"/>
                    </a:lnTo>
                    <a:lnTo>
                      <a:pt x="909" y="190"/>
                    </a:lnTo>
                    <a:lnTo>
                      <a:pt x="913" y="195"/>
                    </a:lnTo>
                    <a:lnTo>
                      <a:pt x="917" y="200"/>
                    </a:lnTo>
                    <a:lnTo>
                      <a:pt x="921" y="205"/>
                    </a:lnTo>
                    <a:lnTo>
                      <a:pt x="925" y="208"/>
                    </a:lnTo>
                    <a:lnTo>
                      <a:pt x="929" y="214"/>
                    </a:lnTo>
                    <a:lnTo>
                      <a:pt x="933" y="218"/>
                    </a:lnTo>
                    <a:lnTo>
                      <a:pt x="937" y="225"/>
                    </a:lnTo>
                    <a:lnTo>
                      <a:pt x="940" y="229"/>
                    </a:lnTo>
                    <a:lnTo>
                      <a:pt x="944" y="234"/>
                    </a:lnTo>
                    <a:lnTo>
                      <a:pt x="948" y="238"/>
                    </a:lnTo>
                    <a:lnTo>
                      <a:pt x="952" y="245"/>
                    </a:lnTo>
                    <a:lnTo>
                      <a:pt x="956" y="250"/>
                    </a:lnTo>
                    <a:lnTo>
                      <a:pt x="960" y="255"/>
                    </a:lnTo>
                    <a:lnTo>
                      <a:pt x="964" y="261"/>
                    </a:lnTo>
                    <a:lnTo>
                      <a:pt x="968" y="267"/>
                    </a:lnTo>
                    <a:lnTo>
                      <a:pt x="972" y="271"/>
                    </a:lnTo>
                    <a:lnTo>
                      <a:pt x="976" y="278"/>
                    </a:lnTo>
                    <a:lnTo>
                      <a:pt x="980" y="284"/>
                    </a:lnTo>
                    <a:lnTo>
                      <a:pt x="984" y="289"/>
                    </a:lnTo>
                    <a:lnTo>
                      <a:pt x="988" y="295"/>
                    </a:lnTo>
                    <a:lnTo>
                      <a:pt x="992" y="301"/>
                    </a:lnTo>
                    <a:lnTo>
                      <a:pt x="996" y="305"/>
                    </a:lnTo>
                    <a:lnTo>
                      <a:pt x="999" y="312"/>
                    </a:lnTo>
                    <a:lnTo>
                      <a:pt x="1003" y="319"/>
                    </a:lnTo>
                    <a:lnTo>
                      <a:pt x="1007" y="325"/>
                    </a:lnTo>
                    <a:lnTo>
                      <a:pt x="1011" y="332"/>
                    </a:lnTo>
                    <a:lnTo>
                      <a:pt x="1015" y="337"/>
                    </a:lnTo>
                    <a:lnTo>
                      <a:pt x="1019" y="344"/>
                    </a:lnTo>
                    <a:lnTo>
                      <a:pt x="1023" y="350"/>
                    </a:lnTo>
                    <a:lnTo>
                      <a:pt x="1027" y="357"/>
                    </a:lnTo>
                    <a:lnTo>
                      <a:pt x="1031" y="364"/>
                    </a:lnTo>
                    <a:lnTo>
                      <a:pt x="1035" y="369"/>
                    </a:lnTo>
                    <a:lnTo>
                      <a:pt x="1039" y="376"/>
                    </a:lnTo>
                    <a:lnTo>
                      <a:pt x="1043" y="384"/>
                    </a:lnTo>
                    <a:lnTo>
                      <a:pt x="1047" y="390"/>
                    </a:lnTo>
                    <a:lnTo>
                      <a:pt x="1051" y="396"/>
                    </a:lnTo>
                    <a:lnTo>
                      <a:pt x="1055" y="404"/>
                    </a:lnTo>
                    <a:lnTo>
                      <a:pt x="1059" y="408"/>
                    </a:lnTo>
                    <a:lnTo>
                      <a:pt x="1062" y="417"/>
                    </a:lnTo>
                    <a:lnTo>
                      <a:pt x="1066" y="424"/>
                    </a:lnTo>
                    <a:lnTo>
                      <a:pt x="1070" y="430"/>
                    </a:lnTo>
                    <a:lnTo>
                      <a:pt x="1074" y="438"/>
                    </a:lnTo>
                    <a:lnTo>
                      <a:pt x="1078" y="445"/>
                    </a:lnTo>
                    <a:lnTo>
                      <a:pt x="1082" y="452"/>
                    </a:lnTo>
                    <a:lnTo>
                      <a:pt x="1086" y="460"/>
                    </a:lnTo>
                    <a:lnTo>
                      <a:pt x="1090" y="467"/>
                    </a:lnTo>
                    <a:lnTo>
                      <a:pt x="1094" y="474"/>
                    </a:lnTo>
                    <a:lnTo>
                      <a:pt x="1098" y="483"/>
                    </a:lnTo>
                    <a:lnTo>
                      <a:pt x="1102" y="487"/>
                    </a:lnTo>
                    <a:lnTo>
                      <a:pt x="1106" y="498"/>
                    </a:lnTo>
                    <a:lnTo>
                      <a:pt x="1110" y="503"/>
                    </a:lnTo>
                    <a:lnTo>
                      <a:pt x="1114" y="511"/>
                    </a:lnTo>
                    <a:lnTo>
                      <a:pt x="1118" y="518"/>
                    </a:lnTo>
                    <a:lnTo>
                      <a:pt x="1122" y="526"/>
                    </a:lnTo>
                    <a:lnTo>
                      <a:pt x="1125" y="535"/>
                    </a:lnTo>
                    <a:lnTo>
                      <a:pt x="1129" y="541"/>
                    </a:lnTo>
                    <a:lnTo>
                      <a:pt x="1133" y="548"/>
                    </a:lnTo>
                    <a:lnTo>
                      <a:pt x="1137" y="558"/>
                    </a:lnTo>
                    <a:lnTo>
                      <a:pt x="1141" y="565"/>
                    </a:lnTo>
                    <a:lnTo>
                      <a:pt x="1145" y="572"/>
                    </a:lnTo>
                    <a:lnTo>
                      <a:pt x="1149" y="581"/>
                    </a:lnTo>
                    <a:lnTo>
                      <a:pt x="1153" y="589"/>
                    </a:lnTo>
                    <a:lnTo>
                      <a:pt x="1157" y="596"/>
                    </a:lnTo>
                    <a:lnTo>
                      <a:pt x="1161" y="604"/>
                    </a:lnTo>
                    <a:lnTo>
                      <a:pt x="1165" y="612"/>
                    </a:lnTo>
                    <a:lnTo>
                      <a:pt x="1169" y="620"/>
                    </a:lnTo>
                    <a:lnTo>
                      <a:pt x="1173" y="629"/>
                    </a:lnTo>
                    <a:lnTo>
                      <a:pt x="1177" y="638"/>
                    </a:lnTo>
                    <a:lnTo>
                      <a:pt x="1181" y="646"/>
                    </a:lnTo>
                    <a:lnTo>
                      <a:pt x="1185" y="654"/>
                    </a:lnTo>
                    <a:lnTo>
                      <a:pt x="1188" y="661"/>
                    </a:lnTo>
                    <a:lnTo>
                      <a:pt x="1192" y="670"/>
                    </a:lnTo>
                    <a:lnTo>
                      <a:pt x="1196" y="678"/>
                    </a:lnTo>
                    <a:lnTo>
                      <a:pt x="1200" y="687"/>
                    </a:lnTo>
                    <a:lnTo>
                      <a:pt x="1204" y="695"/>
                    </a:lnTo>
                    <a:lnTo>
                      <a:pt x="1208" y="703"/>
                    </a:lnTo>
                    <a:lnTo>
                      <a:pt x="1212" y="712"/>
                    </a:lnTo>
                    <a:lnTo>
                      <a:pt x="1216" y="720"/>
                    </a:lnTo>
                    <a:lnTo>
                      <a:pt x="1220" y="728"/>
                    </a:lnTo>
                    <a:lnTo>
                      <a:pt x="1224" y="738"/>
                    </a:lnTo>
                    <a:lnTo>
                      <a:pt x="1228" y="744"/>
                    </a:lnTo>
                    <a:lnTo>
                      <a:pt x="1232" y="754"/>
                    </a:lnTo>
                    <a:lnTo>
                      <a:pt x="1236" y="764"/>
                    </a:lnTo>
                    <a:lnTo>
                      <a:pt x="1240" y="771"/>
                    </a:lnTo>
                    <a:lnTo>
                      <a:pt x="1244" y="780"/>
                    </a:lnTo>
                    <a:lnTo>
                      <a:pt x="1248" y="787"/>
                    </a:lnTo>
                    <a:lnTo>
                      <a:pt x="1251" y="798"/>
                    </a:lnTo>
                    <a:lnTo>
                      <a:pt x="1255" y="806"/>
                    </a:lnTo>
                    <a:lnTo>
                      <a:pt x="1259" y="814"/>
                    </a:lnTo>
                    <a:lnTo>
                      <a:pt x="1263" y="823"/>
                    </a:lnTo>
                    <a:lnTo>
                      <a:pt x="1267" y="833"/>
                    </a:lnTo>
                    <a:lnTo>
                      <a:pt x="1271" y="840"/>
                    </a:lnTo>
                    <a:lnTo>
                      <a:pt x="1275" y="848"/>
                    </a:lnTo>
                    <a:lnTo>
                      <a:pt x="1279" y="858"/>
                    </a:lnTo>
                    <a:lnTo>
                      <a:pt x="1283" y="866"/>
                    </a:lnTo>
                    <a:lnTo>
                      <a:pt x="1287" y="875"/>
                    </a:lnTo>
                    <a:lnTo>
                      <a:pt x="1291" y="884"/>
                    </a:lnTo>
                    <a:lnTo>
                      <a:pt x="1295" y="893"/>
                    </a:lnTo>
                    <a:lnTo>
                      <a:pt x="1299" y="901"/>
                    </a:lnTo>
                    <a:lnTo>
                      <a:pt x="1303" y="910"/>
                    </a:lnTo>
                    <a:lnTo>
                      <a:pt x="1307" y="919"/>
                    </a:lnTo>
                    <a:lnTo>
                      <a:pt x="1311" y="927"/>
                    </a:lnTo>
                    <a:lnTo>
                      <a:pt x="1314" y="937"/>
                    </a:lnTo>
                    <a:lnTo>
                      <a:pt x="1318" y="945"/>
                    </a:lnTo>
                    <a:lnTo>
                      <a:pt x="1322" y="955"/>
                    </a:lnTo>
                    <a:lnTo>
                      <a:pt x="1326" y="963"/>
                    </a:lnTo>
                    <a:lnTo>
                      <a:pt x="1330" y="971"/>
                    </a:lnTo>
                    <a:lnTo>
                      <a:pt x="1334" y="980"/>
                    </a:lnTo>
                    <a:lnTo>
                      <a:pt x="1338" y="989"/>
                    </a:lnTo>
                    <a:lnTo>
                      <a:pt x="1342" y="997"/>
                    </a:lnTo>
                    <a:lnTo>
                      <a:pt x="1346" y="1006"/>
                    </a:lnTo>
                    <a:lnTo>
                      <a:pt x="1350" y="1015"/>
                    </a:lnTo>
                    <a:lnTo>
                      <a:pt x="1354" y="1023"/>
                    </a:lnTo>
                    <a:lnTo>
                      <a:pt x="1358" y="1032"/>
                    </a:lnTo>
                    <a:lnTo>
                      <a:pt x="1362" y="1042"/>
                    </a:lnTo>
                    <a:lnTo>
                      <a:pt x="1366" y="1051"/>
                    </a:lnTo>
                    <a:lnTo>
                      <a:pt x="1370" y="1059"/>
                    </a:lnTo>
                    <a:lnTo>
                      <a:pt x="1374" y="1068"/>
                    </a:lnTo>
                    <a:lnTo>
                      <a:pt x="1377" y="1077"/>
                    </a:lnTo>
                    <a:lnTo>
                      <a:pt x="1381" y="1083"/>
                    </a:lnTo>
                    <a:lnTo>
                      <a:pt x="1385" y="1095"/>
                    </a:lnTo>
                    <a:lnTo>
                      <a:pt x="1389" y="1102"/>
                    </a:lnTo>
                    <a:lnTo>
                      <a:pt x="1393" y="1111"/>
                    </a:lnTo>
                    <a:lnTo>
                      <a:pt x="1397" y="1120"/>
                    </a:lnTo>
                    <a:lnTo>
                      <a:pt x="1401" y="1128"/>
                    </a:lnTo>
                    <a:lnTo>
                      <a:pt x="1405" y="1136"/>
                    </a:lnTo>
                    <a:lnTo>
                      <a:pt x="1409" y="1145"/>
                    </a:lnTo>
                    <a:lnTo>
                      <a:pt x="1413" y="1153"/>
                    </a:lnTo>
                    <a:lnTo>
                      <a:pt x="1417" y="1162"/>
                    </a:lnTo>
                    <a:lnTo>
                      <a:pt x="1421" y="1171"/>
                    </a:lnTo>
                    <a:lnTo>
                      <a:pt x="1425" y="1179"/>
                    </a:lnTo>
                    <a:lnTo>
                      <a:pt x="1429" y="1188"/>
                    </a:lnTo>
                    <a:lnTo>
                      <a:pt x="1433" y="1196"/>
                    </a:lnTo>
                    <a:lnTo>
                      <a:pt x="1437" y="1205"/>
                    </a:lnTo>
                    <a:lnTo>
                      <a:pt x="1440" y="1213"/>
                    </a:lnTo>
                    <a:lnTo>
                      <a:pt x="1444" y="1220"/>
                    </a:lnTo>
                    <a:lnTo>
                      <a:pt x="1448" y="1229"/>
                    </a:lnTo>
                    <a:lnTo>
                      <a:pt x="1452" y="1237"/>
                    </a:lnTo>
                    <a:lnTo>
                      <a:pt x="1456" y="1247"/>
                    </a:lnTo>
                    <a:lnTo>
                      <a:pt x="1460" y="1256"/>
                    </a:lnTo>
                    <a:lnTo>
                      <a:pt x="1464" y="1263"/>
                    </a:lnTo>
                    <a:lnTo>
                      <a:pt x="1468" y="1270"/>
                    </a:lnTo>
                    <a:lnTo>
                      <a:pt x="1472" y="1279"/>
                    </a:lnTo>
                    <a:lnTo>
                      <a:pt x="1476" y="1286"/>
                    </a:lnTo>
                    <a:lnTo>
                      <a:pt x="1480" y="1296"/>
                    </a:lnTo>
                    <a:lnTo>
                      <a:pt x="1484" y="1303"/>
                    </a:lnTo>
                    <a:lnTo>
                      <a:pt x="1488" y="1311"/>
                    </a:lnTo>
                    <a:lnTo>
                      <a:pt x="1492" y="1320"/>
                    </a:lnTo>
                    <a:lnTo>
                      <a:pt x="1496" y="1327"/>
                    </a:lnTo>
                    <a:lnTo>
                      <a:pt x="1499" y="1335"/>
                    </a:lnTo>
                    <a:lnTo>
                      <a:pt x="1503" y="1343"/>
                    </a:lnTo>
                    <a:lnTo>
                      <a:pt x="1507" y="1350"/>
                    </a:lnTo>
                    <a:lnTo>
                      <a:pt x="1511" y="1359"/>
                    </a:lnTo>
                    <a:lnTo>
                      <a:pt x="1515" y="1367"/>
                    </a:lnTo>
                    <a:lnTo>
                      <a:pt x="1519" y="1375"/>
                    </a:lnTo>
                    <a:lnTo>
                      <a:pt x="1523" y="1384"/>
                    </a:lnTo>
                    <a:lnTo>
                      <a:pt x="1527" y="1390"/>
                    </a:lnTo>
                    <a:lnTo>
                      <a:pt x="1531" y="1398"/>
                    </a:lnTo>
                    <a:lnTo>
                      <a:pt x="1535" y="1405"/>
                    </a:lnTo>
                    <a:lnTo>
                      <a:pt x="1539" y="1413"/>
                    </a:lnTo>
                    <a:lnTo>
                      <a:pt x="1543" y="1420"/>
                    </a:lnTo>
                    <a:lnTo>
                      <a:pt x="1547" y="1428"/>
                    </a:lnTo>
                    <a:lnTo>
                      <a:pt x="1551" y="1435"/>
                    </a:lnTo>
                    <a:lnTo>
                      <a:pt x="1555" y="1443"/>
                    </a:lnTo>
                    <a:lnTo>
                      <a:pt x="1559" y="1449"/>
                    </a:lnTo>
                    <a:lnTo>
                      <a:pt x="1562" y="1456"/>
                    </a:lnTo>
                    <a:lnTo>
                      <a:pt x="1566" y="1464"/>
                    </a:lnTo>
                    <a:lnTo>
                      <a:pt x="1570" y="1470"/>
                    </a:lnTo>
                    <a:lnTo>
                      <a:pt x="1574" y="1479"/>
                    </a:lnTo>
                    <a:lnTo>
                      <a:pt x="1578" y="1487"/>
                    </a:lnTo>
                    <a:lnTo>
                      <a:pt x="1582" y="1492"/>
                    </a:lnTo>
                    <a:lnTo>
                      <a:pt x="1586" y="1499"/>
                    </a:lnTo>
                    <a:lnTo>
                      <a:pt x="1590" y="1507"/>
                    </a:lnTo>
                    <a:lnTo>
                      <a:pt x="1594" y="1515"/>
                    </a:lnTo>
                    <a:lnTo>
                      <a:pt x="1598" y="1520"/>
                    </a:lnTo>
                    <a:lnTo>
                      <a:pt x="1602" y="1528"/>
                    </a:lnTo>
                    <a:lnTo>
                      <a:pt x="1606" y="1534"/>
                    </a:lnTo>
                    <a:lnTo>
                      <a:pt x="1610" y="1540"/>
                    </a:lnTo>
                    <a:lnTo>
                      <a:pt x="1614" y="1546"/>
                    </a:lnTo>
                    <a:lnTo>
                      <a:pt x="1618" y="1554"/>
                    </a:lnTo>
                    <a:lnTo>
                      <a:pt x="1622" y="1561"/>
                    </a:lnTo>
                    <a:lnTo>
                      <a:pt x="1625" y="1566"/>
                    </a:lnTo>
                    <a:lnTo>
                      <a:pt x="1629" y="1573"/>
                    </a:lnTo>
                    <a:lnTo>
                      <a:pt x="1633" y="1580"/>
                    </a:lnTo>
                    <a:lnTo>
                      <a:pt x="1637" y="1586"/>
                    </a:lnTo>
                    <a:lnTo>
                      <a:pt x="1641" y="1593"/>
                    </a:lnTo>
                    <a:lnTo>
                      <a:pt x="1645" y="1598"/>
                    </a:lnTo>
                    <a:lnTo>
                      <a:pt x="1649" y="1605"/>
                    </a:lnTo>
                    <a:lnTo>
                      <a:pt x="1653" y="1609"/>
                    </a:lnTo>
                    <a:lnTo>
                      <a:pt x="1657" y="1616"/>
                    </a:lnTo>
                    <a:lnTo>
                      <a:pt x="1661" y="1623"/>
                    </a:lnTo>
                    <a:lnTo>
                      <a:pt x="1665" y="1628"/>
                    </a:lnTo>
                    <a:lnTo>
                      <a:pt x="1669" y="1634"/>
                    </a:lnTo>
                    <a:lnTo>
                      <a:pt x="1673" y="1639"/>
                    </a:lnTo>
                    <a:lnTo>
                      <a:pt x="1677" y="1645"/>
                    </a:lnTo>
                    <a:lnTo>
                      <a:pt x="1681" y="1652"/>
                    </a:lnTo>
                    <a:lnTo>
                      <a:pt x="1685" y="1656"/>
                    </a:lnTo>
                    <a:lnTo>
                      <a:pt x="1688" y="1662"/>
                    </a:lnTo>
                    <a:lnTo>
                      <a:pt x="1692" y="1668"/>
                    </a:lnTo>
                    <a:lnTo>
                      <a:pt x="1696" y="1674"/>
                    </a:lnTo>
                    <a:lnTo>
                      <a:pt x="1700" y="1678"/>
                    </a:lnTo>
                    <a:lnTo>
                      <a:pt x="1704" y="1683"/>
                    </a:lnTo>
                    <a:lnTo>
                      <a:pt x="1708" y="1689"/>
                    </a:lnTo>
                    <a:lnTo>
                      <a:pt x="1712" y="1694"/>
                    </a:lnTo>
                    <a:lnTo>
                      <a:pt x="1716" y="1699"/>
                    </a:lnTo>
                    <a:lnTo>
                      <a:pt x="1720" y="1704"/>
                    </a:lnTo>
                    <a:lnTo>
                      <a:pt x="1724" y="1709"/>
                    </a:lnTo>
                    <a:lnTo>
                      <a:pt x="1728" y="1714"/>
                    </a:lnTo>
                    <a:lnTo>
                      <a:pt x="1732" y="1719"/>
                    </a:lnTo>
                    <a:lnTo>
                      <a:pt x="1736" y="1724"/>
                    </a:lnTo>
                    <a:lnTo>
                      <a:pt x="1740" y="1729"/>
                    </a:lnTo>
                    <a:lnTo>
                      <a:pt x="1744" y="1732"/>
                    </a:lnTo>
                    <a:lnTo>
                      <a:pt x="1748" y="1736"/>
                    </a:lnTo>
                    <a:lnTo>
                      <a:pt x="1751" y="1742"/>
                    </a:lnTo>
                    <a:lnTo>
                      <a:pt x="1755" y="1746"/>
                    </a:lnTo>
                    <a:lnTo>
                      <a:pt x="1759" y="1750"/>
                    </a:lnTo>
                    <a:lnTo>
                      <a:pt x="1763" y="1755"/>
                    </a:lnTo>
                    <a:lnTo>
                      <a:pt x="1767" y="1758"/>
                    </a:lnTo>
                    <a:lnTo>
                      <a:pt x="1771" y="1762"/>
                    </a:lnTo>
                    <a:lnTo>
                      <a:pt x="1775" y="1767"/>
                    </a:lnTo>
                    <a:lnTo>
                      <a:pt x="1779" y="1771"/>
                    </a:lnTo>
                    <a:lnTo>
                      <a:pt x="1783" y="1775"/>
                    </a:lnTo>
                    <a:lnTo>
                      <a:pt x="1787" y="1778"/>
                    </a:lnTo>
                    <a:lnTo>
                      <a:pt x="1791" y="1782"/>
                    </a:lnTo>
                    <a:lnTo>
                      <a:pt x="1795" y="1786"/>
                    </a:lnTo>
                    <a:lnTo>
                      <a:pt x="1799" y="1791"/>
                    </a:lnTo>
                    <a:lnTo>
                      <a:pt x="1803" y="1793"/>
                    </a:lnTo>
                    <a:lnTo>
                      <a:pt x="1807" y="1796"/>
                    </a:lnTo>
                    <a:lnTo>
                      <a:pt x="1811" y="1800"/>
                    </a:lnTo>
                    <a:lnTo>
                      <a:pt x="1814" y="1803"/>
                    </a:lnTo>
                    <a:lnTo>
                      <a:pt x="1818" y="1806"/>
                    </a:lnTo>
                    <a:lnTo>
                      <a:pt x="1822" y="1811"/>
                    </a:lnTo>
                    <a:lnTo>
                      <a:pt x="1826" y="1814"/>
                    </a:lnTo>
                    <a:lnTo>
                      <a:pt x="1830" y="1817"/>
                    </a:lnTo>
                    <a:lnTo>
                      <a:pt x="1834" y="1819"/>
                    </a:lnTo>
                    <a:lnTo>
                      <a:pt x="1838" y="1823"/>
                    </a:lnTo>
                    <a:lnTo>
                      <a:pt x="1842" y="1825"/>
                    </a:lnTo>
                    <a:lnTo>
                      <a:pt x="1846" y="1829"/>
                    </a:lnTo>
                    <a:lnTo>
                      <a:pt x="1850" y="1831"/>
                    </a:lnTo>
                    <a:lnTo>
                      <a:pt x="1854" y="1834"/>
                    </a:lnTo>
                    <a:lnTo>
                      <a:pt x="1858" y="1835"/>
                    </a:lnTo>
                    <a:lnTo>
                      <a:pt x="1862" y="1839"/>
                    </a:lnTo>
                    <a:lnTo>
                      <a:pt x="1866" y="1841"/>
                    </a:lnTo>
                    <a:lnTo>
                      <a:pt x="1870" y="1844"/>
                    </a:lnTo>
                    <a:lnTo>
                      <a:pt x="1874" y="1846"/>
                    </a:lnTo>
                    <a:lnTo>
                      <a:pt x="1877" y="1849"/>
                    </a:lnTo>
                    <a:lnTo>
                      <a:pt x="1881" y="1850"/>
                    </a:lnTo>
                    <a:lnTo>
                      <a:pt x="1885" y="1853"/>
                    </a:lnTo>
                    <a:lnTo>
                      <a:pt x="1889" y="1855"/>
                    </a:lnTo>
                    <a:lnTo>
                      <a:pt x="1893" y="1858"/>
                    </a:lnTo>
                    <a:lnTo>
                      <a:pt x="1897" y="1859"/>
                    </a:lnTo>
                    <a:lnTo>
                      <a:pt x="1901" y="1860"/>
                    </a:lnTo>
                    <a:lnTo>
                      <a:pt x="1905" y="1862"/>
                    </a:lnTo>
                    <a:lnTo>
                      <a:pt x="1909" y="1865"/>
                    </a:lnTo>
                    <a:lnTo>
                      <a:pt x="1913" y="1866"/>
                    </a:lnTo>
                    <a:lnTo>
                      <a:pt x="1917" y="1868"/>
                    </a:lnTo>
                    <a:lnTo>
                      <a:pt x="1921" y="1871"/>
                    </a:lnTo>
                    <a:lnTo>
                      <a:pt x="1925" y="1870"/>
                    </a:lnTo>
                    <a:lnTo>
                      <a:pt x="1929" y="1873"/>
                    </a:lnTo>
                    <a:lnTo>
                      <a:pt x="1933" y="1873"/>
                    </a:lnTo>
                    <a:lnTo>
                      <a:pt x="1937" y="1875"/>
                    </a:lnTo>
                    <a:lnTo>
                      <a:pt x="1940" y="1876"/>
                    </a:lnTo>
                    <a:lnTo>
                      <a:pt x="1944" y="1877"/>
                    </a:lnTo>
                    <a:lnTo>
                      <a:pt x="1948" y="1877"/>
                    </a:lnTo>
                    <a:lnTo>
                      <a:pt x="1952" y="1879"/>
                    </a:lnTo>
                    <a:lnTo>
                      <a:pt x="1956" y="1879"/>
                    </a:lnTo>
                    <a:lnTo>
                      <a:pt x="1960" y="1880"/>
                    </a:lnTo>
                    <a:lnTo>
                      <a:pt x="1964" y="1881"/>
                    </a:lnTo>
                    <a:lnTo>
                      <a:pt x="1968" y="1882"/>
                    </a:lnTo>
                    <a:lnTo>
                      <a:pt x="1972" y="1883"/>
                    </a:lnTo>
                    <a:lnTo>
                      <a:pt x="1976" y="1882"/>
                    </a:lnTo>
                    <a:lnTo>
                      <a:pt x="1980" y="1885"/>
                    </a:lnTo>
                    <a:lnTo>
                      <a:pt x="1984" y="1885"/>
                    </a:lnTo>
                    <a:lnTo>
                      <a:pt x="1988" y="1887"/>
                    </a:lnTo>
                    <a:lnTo>
                      <a:pt x="1992" y="1884"/>
                    </a:lnTo>
                    <a:lnTo>
                      <a:pt x="1996" y="1885"/>
                    </a:lnTo>
                    <a:lnTo>
                      <a:pt x="1999" y="1885"/>
                    </a:lnTo>
                    <a:lnTo>
                      <a:pt x="2003" y="1884"/>
                    </a:lnTo>
                    <a:lnTo>
                      <a:pt x="2007" y="1885"/>
                    </a:lnTo>
                    <a:lnTo>
                      <a:pt x="2011" y="1885"/>
                    </a:lnTo>
                    <a:lnTo>
                      <a:pt x="2015" y="1887"/>
                    </a:lnTo>
                    <a:lnTo>
                      <a:pt x="2019" y="1886"/>
                    </a:lnTo>
                    <a:lnTo>
                      <a:pt x="2023" y="1885"/>
                    </a:lnTo>
                    <a:lnTo>
                      <a:pt x="2027" y="1884"/>
                    </a:lnTo>
                    <a:lnTo>
                      <a:pt x="2031" y="1885"/>
                    </a:lnTo>
                    <a:lnTo>
                      <a:pt x="2035" y="1884"/>
                    </a:lnTo>
                    <a:lnTo>
                      <a:pt x="2039" y="1883"/>
                    </a:lnTo>
                    <a:lnTo>
                      <a:pt x="2043" y="1884"/>
                    </a:lnTo>
                    <a:lnTo>
                      <a:pt x="2047" y="1882"/>
                    </a:lnTo>
                    <a:lnTo>
                      <a:pt x="2051" y="1882"/>
                    </a:lnTo>
                    <a:lnTo>
                      <a:pt x="2055" y="1880"/>
                    </a:lnTo>
                    <a:lnTo>
                      <a:pt x="2059" y="1880"/>
                    </a:lnTo>
                    <a:lnTo>
                      <a:pt x="2062" y="1879"/>
                    </a:lnTo>
                    <a:lnTo>
                      <a:pt x="2066" y="1878"/>
                    </a:lnTo>
                    <a:lnTo>
                      <a:pt x="2070" y="1877"/>
                    </a:lnTo>
                    <a:lnTo>
                      <a:pt x="2074" y="1876"/>
                    </a:lnTo>
                    <a:lnTo>
                      <a:pt x="2078" y="1875"/>
                    </a:lnTo>
                    <a:lnTo>
                      <a:pt x="2082" y="1874"/>
                    </a:lnTo>
                    <a:lnTo>
                      <a:pt x="2086" y="1873"/>
                    </a:lnTo>
                    <a:lnTo>
                      <a:pt x="2090" y="1873"/>
                    </a:lnTo>
                    <a:lnTo>
                      <a:pt x="2094" y="1870"/>
                    </a:lnTo>
                    <a:lnTo>
                      <a:pt x="2098" y="1869"/>
                    </a:lnTo>
                    <a:lnTo>
                      <a:pt x="2102" y="1868"/>
                    </a:lnTo>
                    <a:lnTo>
                      <a:pt x="2106" y="1866"/>
                    </a:lnTo>
                    <a:lnTo>
                      <a:pt x="2110" y="1865"/>
                    </a:lnTo>
                    <a:lnTo>
                      <a:pt x="2114" y="1864"/>
                    </a:lnTo>
                    <a:lnTo>
                      <a:pt x="2118" y="1862"/>
                    </a:lnTo>
                    <a:lnTo>
                      <a:pt x="2122" y="1859"/>
                    </a:lnTo>
                    <a:lnTo>
                      <a:pt x="2125" y="1858"/>
                    </a:lnTo>
                    <a:lnTo>
                      <a:pt x="2129" y="1856"/>
                    </a:lnTo>
                    <a:lnTo>
                      <a:pt x="2133" y="1854"/>
                    </a:lnTo>
                    <a:lnTo>
                      <a:pt x="2137" y="1851"/>
                    </a:lnTo>
                    <a:lnTo>
                      <a:pt x="2141" y="1850"/>
                    </a:lnTo>
                    <a:lnTo>
                      <a:pt x="2145" y="1848"/>
                    </a:lnTo>
                    <a:lnTo>
                      <a:pt x="2149" y="1846"/>
                    </a:lnTo>
                    <a:lnTo>
                      <a:pt x="2153" y="1844"/>
                    </a:lnTo>
                    <a:lnTo>
                      <a:pt x="2157" y="1842"/>
                    </a:lnTo>
                    <a:lnTo>
                      <a:pt x="2161" y="1838"/>
                    </a:lnTo>
                    <a:lnTo>
                      <a:pt x="2165" y="1836"/>
                    </a:lnTo>
                    <a:lnTo>
                      <a:pt x="2169" y="1833"/>
                    </a:lnTo>
                    <a:lnTo>
                      <a:pt x="2173" y="1832"/>
                    </a:lnTo>
                    <a:lnTo>
                      <a:pt x="2177" y="1829"/>
                    </a:lnTo>
                    <a:lnTo>
                      <a:pt x="2181" y="1826"/>
                    </a:lnTo>
                    <a:lnTo>
                      <a:pt x="2185" y="1824"/>
                    </a:lnTo>
                    <a:lnTo>
                      <a:pt x="2188" y="1822"/>
                    </a:lnTo>
                    <a:lnTo>
                      <a:pt x="2192" y="1819"/>
                    </a:lnTo>
                    <a:lnTo>
                      <a:pt x="2196" y="1815"/>
                    </a:lnTo>
                    <a:lnTo>
                      <a:pt x="2200" y="1813"/>
                    </a:lnTo>
                    <a:lnTo>
                      <a:pt x="2204" y="1811"/>
                    </a:lnTo>
                    <a:lnTo>
                      <a:pt x="2208" y="1807"/>
                    </a:lnTo>
                    <a:lnTo>
                      <a:pt x="2212" y="1804"/>
                    </a:lnTo>
                    <a:lnTo>
                      <a:pt x="2216" y="1801"/>
                    </a:lnTo>
                    <a:lnTo>
                      <a:pt x="2220" y="1798"/>
                    </a:lnTo>
                    <a:lnTo>
                      <a:pt x="2224" y="1796"/>
                    </a:lnTo>
                    <a:lnTo>
                      <a:pt x="2228" y="1791"/>
                    </a:lnTo>
                    <a:lnTo>
                      <a:pt x="2232" y="1790"/>
                    </a:lnTo>
                    <a:lnTo>
                      <a:pt x="2236" y="1785"/>
                    </a:lnTo>
                    <a:lnTo>
                      <a:pt x="2240" y="1782"/>
                    </a:lnTo>
                    <a:lnTo>
                      <a:pt x="2244" y="1779"/>
                    </a:lnTo>
                    <a:lnTo>
                      <a:pt x="2248" y="1775"/>
                    </a:lnTo>
                    <a:lnTo>
                      <a:pt x="2251" y="1772"/>
                    </a:lnTo>
                    <a:lnTo>
                      <a:pt x="2255" y="1768"/>
                    </a:lnTo>
                    <a:lnTo>
                      <a:pt x="2259" y="1765"/>
                    </a:lnTo>
                    <a:lnTo>
                      <a:pt x="2263" y="1761"/>
                    </a:lnTo>
                    <a:lnTo>
                      <a:pt x="2267" y="1757"/>
                    </a:lnTo>
                    <a:lnTo>
                      <a:pt x="2271" y="1753"/>
                    </a:lnTo>
                    <a:lnTo>
                      <a:pt x="2275" y="1751"/>
                    </a:lnTo>
                    <a:lnTo>
                      <a:pt x="2279" y="1747"/>
                    </a:lnTo>
                    <a:lnTo>
                      <a:pt x="2283" y="1742"/>
                    </a:lnTo>
                    <a:lnTo>
                      <a:pt x="2287" y="1740"/>
                    </a:lnTo>
                    <a:lnTo>
                      <a:pt x="2291" y="1736"/>
                    </a:lnTo>
                    <a:lnTo>
                      <a:pt x="2295" y="1731"/>
                    </a:lnTo>
                    <a:lnTo>
                      <a:pt x="2299" y="1727"/>
                    </a:lnTo>
                    <a:lnTo>
                      <a:pt x="2303" y="1723"/>
                    </a:lnTo>
                    <a:lnTo>
                      <a:pt x="2307" y="1720"/>
                    </a:lnTo>
                    <a:lnTo>
                      <a:pt x="2311" y="1715"/>
                    </a:lnTo>
                    <a:lnTo>
                      <a:pt x="2314" y="1712"/>
                    </a:lnTo>
                    <a:lnTo>
                      <a:pt x="2318" y="1708"/>
                    </a:lnTo>
                    <a:lnTo>
                      <a:pt x="2322" y="1703"/>
                    </a:lnTo>
                    <a:lnTo>
                      <a:pt x="2326" y="1698"/>
                    </a:lnTo>
                    <a:lnTo>
                      <a:pt x="2330" y="1695"/>
                    </a:lnTo>
                    <a:lnTo>
                      <a:pt x="2334" y="1691"/>
                    </a:lnTo>
                    <a:lnTo>
                      <a:pt x="2338" y="1686"/>
                    </a:lnTo>
                    <a:lnTo>
                      <a:pt x="2342" y="1683"/>
                    </a:lnTo>
                    <a:lnTo>
                      <a:pt x="2346" y="1677"/>
                    </a:lnTo>
                    <a:lnTo>
                      <a:pt x="2350" y="1673"/>
                    </a:lnTo>
                    <a:lnTo>
                      <a:pt x="2354" y="1670"/>
                    </a:lnTo>
                    <a:lnTo>
                      <a:pt x="2358" y="1664"/>
                    </a:lnTo>
                    <a:lnTo>
                      <a:pt x="2362" y="1660"/>
                    </a:lnTo>
                    <a:lnTo>
                      <a:pt x="2366" y="1655"/>
                    </a:lnTo>
                    <a:lnTo>
                      <a:pt x="2370" y="1651"/>
                    </a:lnTo>
                    <a:lnTo>
                      <a:pt x="2374" y="1646"/>
                    </a:lnTo>
                    <a:lnTo>
                      <a:pt x="2377" y="1642"/>
                    </a:lnTo>
                    <a:lnTo>
                      <a:pt x="2381" y="1638"/>
                    </a:lnTo>
                    <a:lnTo>
                      <a:pt x="2385" y="1632"/>
                    </a:lnTo>
                    <a:lnTo>
                      <a:pt x="2389" y="1627"/>
                    </a:lnTo>
                    <a:lnTo>
                      <a:pt x="2393" y="1623"/>
                    </a:lnTo>
                    <a:lnTo>
                      <a:pt x="2397" y="1618"/>
                    </a:lnTo>
                    <a:lnTo>
                      <a:pt x="2401" y="1613"/>
                    </a:lnTo>
                    <a:lnTo>
                      <a:pt x="2405" y="1608"/>
                    </a:lnTo>
                    <a:lnTo>
                      <a:pt x="2409" y="1603"/>
                    </a:lnTo>
                    <a:lnTo>
                      <a:pt x="2413" y="1599"/>
                    </a:lnTo>
                    <a:lnTo>
                      <a:pt x="2417" y="1594"/>
                    </a:lnTo>
                    <a:lnTo>
                      <a:pt x="2421" y="1589"/>
                    </a:lnTo>
                    <a:lnTo>
                      <a:pt x="2425" y="1584"/>
                    </a:lnTo>
                    <a:lnTo>
                      <a:pt x="2429" y="1579"/>
                    </a:lnTo>
                    <a:lnTo>
                      <a:pt x="2433" y="1575"/>
                    </a:lnTo>
                    <a:lnTo>
                      <a:pt x="2437" y="1569"/>
                    </a:lnTo>
                    <a:lnTo>
                      <a:pt x="2440" y="1563"/>
                    </a:lnTo>
                    <a:lnTo>
                      <a:pt x="2444" y="1559"/>
                    </a:lnTo>
                    <a:lnTo>
                      <a:pt x="2448" y="1553"/>
                    </a:lnTo>
                    <a:lnTo>
                      <a:pt x="2452" y="1549"/>
                    </a:lnTo>
                    <a:lnTo>
                      <a:pt x="2456" y="1543"/>
                    </a:lnTo>
                    <a:lnTo>
                      <a:pt x="2460" y="1539"/>
                    </a:lnTo>
                    <a:lnTo>
                      <a:pt x="2464" y="1533"/>
                    </a:lnTo>
                    <a:lnTo>
                      <a:pt x="2468" y="1528"/>
                    </a:lnTo>
                    <a:lnTo>
                      <a:pt x="2472" y="1522"/>
                    </a:lnTo>
                    <a:lnTo>
                      <a:pt x="2476" y="1518"/>
                    </a:lnTo>
                    <a:lnTo>
                      <a:pt x="2480" y="1513"/>
                    </a:lnTo>
                    <a:lnTo>
                      <a:pt x="2484" y="1505"/>
                    </a:lnTo>
                    <a:lnTo>
                      <a:pt x="2488" y="1502"/>
                    </a:lnTo>
                    <a:lnTo>
                      <a:pt x="2492" y="1497"/>
                    </a:lnTo>
                    <a:lnTo>
                      <a:pt x="2496" y="1491"/>
                    </a:lnTo>
                    <a:lnTo>
                      <a:pt x="2499" y="1485"/>
                    </a:lnTo>
                    <a:lnTo>
                      <a:pt x="2503" y="1480"/>
                    </a:lnTo>
                    <a:lnTo>
                      <a:pt x="2507" y="1475"/>
                    </a:lnTo>
                    <a:lnTo>
                      <a:pt x="2511" y="1469"/>
                    </a:lnTo>
                    <a:lnTo>
                      <a:pt x="2515" y="1464"/>
                    </a:lnTo>
                    <a:lnTo>
                      <a:pt x="2519" y="1459"/>
                    </a:lnTo>
                    <a:lnTo>
                      <a:pt x="2523" y="1453"/>
                    </a:lnTo>
                    <a:lnTo>
                      <a:pt x="2527" y="1448"/>
                    </a:lnTo>
                    <a:lnTo>
                      <a:pt x="2531" y="1441"/>
                    </a:lnTo>
                    <a:lnTo>
                      <a:pt x="2535" y="1436"/>
                    </a:lnTo>
                    <a:lnTo>
                      <a:pt x="2539" y="1431"/>
                    </a:lnTo>
                    <a:lnTo>
                      <a:pt x="2543" y="1425"/>
                    </a:lnTo>
                    <a:lnTo>
                      <a:pt x="2547" y="1420"/>
                    </a:lnTo>
                    <a:lnTo>
                      <a:pt x="2551" y="1415"/>
                    </a:lnTo>
                    <a:lnTo>
                      <a:pt x="2555" y="1410"/>
                    </a:lnTo>
                    <a:lnTo>
                      <a:pt x="2559" y="1403"/>
                    </a:lnTo>
                    <a:lnTo>
                      <a:pt x="2562" y="1398"/>
                    </a:lnTo>
                    <a:lnTo>
                      <a:pt x="2566" y="1393"/>
                    </a:lnTo>
                    <a:lnTo>
                      <a:pt x="2570" y="1387"/>
                    </a:lnTo>
                    <a:lnTo>
                      <a:pt x="2574" y="1382"/>
                    </a:lnTo>
                    <a:lnTo>
                      <a:pt x="2578" y="1376"/>
                    </a:lnTo>
                    <a:lnTo>
                      <a:pt x="2582" y="1370"/>
                    </a:lnTo>
                    <a:lnTo>
                      <a:pt x="2586" y="1366"/>
                    </a:lnTo>
                    <a:lnTo>
                      <a:pt x="2590" y="1359"/>
                    </a:lnTo>
                    <a:lnTo>
                      <a:pt x="2594" y="1354"/>
                    </a:lnTo>
                    <a:lnTo>
                      <a:pt x="2598" y="1348"/>
                    </a:lnTo>
                    <a:lnTo>
                      <a:pt x="2602" y="1344"/>
                    </a:lnTo>
                    <a:lnTo>
                      <a:pt x="2606" y="1337"/>
                    </a:lnTo>
                    <a:lnTo>
                      <a:pt x="2610" y="1332"/>
                    </a:lnTo>
                    <a:lnTo>
                      <a:pt x="2614" y="1326"/>
                    </a:lnTo>
                    <a:lnTo>
                      <a:pt x="2618" y="1320"/>
                    </a:lnTo>
                    <a:lnTo>
                      <a:pt x="2622" y="1316"/>
                    </a:lnTo>
                    <a:lnTo>
                      <a:pt x="2625" y="1310"/>
                    </a:lnTo>
                    <a:lnTo>
                      <a:pt x="2629" y="1304"/>
                    </a:lnTo>
                    <a:lnTo>
                      <a:pt x="2633" y="1298"/>
                    </a:lnTo>
                    <a:lnTo>
                      <a:pt x="2637" y="1293"/>
                    </a:lnTo>
                    <a:lnTo>
                      <a:pt x="2641" y="1288"/>
                    </a:lnTo>
                    <a:lnTo>
                      <a:pt x="2645" y="1283"/>
                    </a:lnTo>
                    <a:lnTo>
                      <a:pt x="2649" y="1277"/>
                    </a:lnTo>
                    <a:lnTo>
                      <a:pt x="2653" y="1270"/>
                    </a:lnTo>
                    <a:lnTo>
                      <a:pt x="2657" y="1267"/>
                    </a:lnTo>
                    <a:lnTo>
                      <a:pt x="2661" y="1260"/>
                    </a:lnTo>
                    <a:lnTo>
                      <a:pt x="2665" y="1255"/>
                    </a:lnTo>
                    <a:lnTo>
                      <a:pt x="2669" y="1250"/>
                    </a:lnTo>
                    <a:lnTo>
                      <a:pt x="2673" y="1245"/>
                    </a:lnTo>
                    <a:lnTo>
                      <a:pt x="2677" y="1238"/>
                    </a:lnTo>
                    <a:lnTo>
                      <a:pt x="2681" y="1233"/>
                    </a:lnTo>
                    <a:lnTo>
                      <a:pt x="2685" y="1228"/>
                    </a:lnTo>
                    <a:lnTo>
                      <a:pt x="2688" y="1222"/>
                    </a:lnTo>
                    <a:lnTo>
                      <a:pt x="2692" y="1217"/>
                    </a:lnTo>
                    <a:lnTo>
                      <a:pt x="2696" y="1210"/>
                    </a:lnTo>
                    <a:lnTo>
                      <a:pt x="2700" y="1207"/>
                    </a:lnTo>
                    <a:lnTo>
                      <a:pt x="2704" y="1201"/>
                    </a:lnTo>
                    <a:lnTo>
                      <a:pt x="2708" y="1195"/>
                    </a:lnTo>
                    <a:lnTo>
                      <a:pt x="2712" y="1190"/>
                    </a:lnTo>
                    <a:lnTo>
                      <a:pt x="2716" y="1184"/>
                    </a:lnTo>
                    <a:lnTo>
                      <a:pt x="2720" y="1180"/>
                    </a:lnTo>
                    <a:lnTo>
                      <a:pt x="2724" y="1173"/>
                    </a:lnTo>
                    <a:lnTo>
                      <a:pt x="2728" y="1168"/>
                    </a:lnTo>
                    <a:lnTo>
                      <a:pt x="2732" y="1164"/>
                    </a:lnTo>
                    <a:lnTo>
                      <a:pt x="2736" y="1156"/>
                    </a:lnTo>
                    <a:lnTo>
                      <a:pt x="2740" y="1152"/>
                    </a:lnTo>
                    <a:lnTo>
                      <a:pt x="2744" y="1147"/>
                    </a:lnTo>
                    <a:lnTo>
                      <a:pt x="2748" y="1141"/>
                    </a:lnTo>
                    <a:lnTo>
                      <a:pt x="2751" y="1136"/>
                    </a:lnTo>
                    <a:lnTo>
                      <a:pt x="2755" y="1132"/>
                    </a:lnTo>
                    <a:lnTo>
                      <a:pt x="2759" y="1126"/>
                    </a:lnTo>
                    <a:lnTo>
                      <a:pt x="2763" y="1121"/>
                    </a:lnTo>
                    <a:lnTo>
                      <a:pt x="2767" y="1115"/>
                    </a:lnTo>
                    <a:lnTo>
                      <a:pt x="2771" y="1111"/>
                    </a:lnTo>
                    <a:lnTo>
                      <a:pt x="2775" y="1106"/>
                    </a:lnTo>
                    <a:lnTo>
                      <a:pt x="2779" y="1101"/>
                    </a:lnTo>
                    <a:lnTo>
                      <a:pt x="2783" y="1097"/>
                    </a:lnTo>
                    <a:lnTo>
                      <a:pt x="2787" y="1089"/>
                    </a:lnTo>
                    <a:lnTo>
                      <a:pt x="2791" y="1085"/>
                    </a:lnTo>
                    <a:lnTo>
                      <a:pt x="2795" y="1080"/>
                    </a:lnTo>
                    <a:lnTo>
                      <a:pt x="2799" y="1075"/>
                    </a:lnTo>
                    <a:lnTo>
                      <a:pt x="2803" y="1071"/>
                    </a:lnTo>
                    <a:lnTo>
                      <a:pt x="2807" y="1066"/>
                    </a:lnTo>
                    <a:lnTo>
                      <a:pt x="2811" y="1061"/>
                    </a:lnTo>
                    <a:lnTo>
                      <a:pt x="2814" y="1056"/>
                    </a:lnTo>
                    <a:lnTo>
                      <a:pt x="2818" y="1051"/>
                    </a:lnTo>
                    <a:lnTo>
                      <a:pt x="2822" y="1047"/>
                    </a:lnTo>
                    <a:lnTo>
                      <a:pt x="2826" y="1041"/>
                    </a:lnTo>
                    <a:lnTo>
                      <a:pt x="2830" y="1036"/>
                    </a:lnTo>
                    <a:lnTo>
                      <a:pt x="2834" y="1032"/>
                    </a:lnTo>
                    <a:lnTo>
                      <a:pt x="2838" y="1026"/>
                    </a:lnTo>
                    <a:lnTo>
                      <a:pt x="2842" y="1022"/>
                    </a:lnTo>
                    <a:lnTo>
                      <a:pt x="2846" y="1018"/>
                    </a:lnTo>
                    <a:lnTo>
                      <a:pt x="2850" y="1014"/>
                    </a:lnTo>
                    <a:lnTo>
                      <a:pt x="2854" y="1009"/>
                    </a:lnTo>
                    <a:lnTo>
                      <a:pt x="2858" y="1004"/>
                    </a:lnTo>
                    <a:lnTo>
                      <a:pt x="2862" y="1000"/>
                    </a:lnTo>
                    <a:lnTo>
                      <a:pt x="2866" y="995"/>
                    </a:lnTo>
                    <a:lnTo>
                      <a:pt x="2870" y="990"/>
                    </a:lnTo>
                    <a:lnTo>
                      <a:pt x="2874" y="985"/>
                    </a:lnTo>
                    <a:lnTo>
                      <a:pt x="2877" y="981"/>
                    </a:lnTo>
                    <a:lnTo>
                      <a:pt x="2881" y="976"/>
                    </a:lnTo>
                    <a:lnTo>
                      <a:pt x="2885" y="972"/>
                    </a:lnTo>
                    <a:lnTo>
                      <a:pt x="2889" y="968"/>
                    </a:lnTo>
                    <a:lnTo>
                      <a:pt x="2893" y="964"/>
                    </a:lnTo>
                    <a:lnTo>
                      <a:pt x="2897" y="958"/>
                    </a:lnTo>
                    <a:lnTo>
                      <a:pt x="2901" y="955"/>
                    </a:lnTo>
                    <a:lnTo>
                      <a:pt x="2905" y="950"/>
                    </a:lnTo>
                    <a:lnTo>
                      <a:pt x="2909" y="946"/>
                    </a:lnTo>
                    <a:lnTo>
                      <a:pt x="2913" y="942"/>
                    </a:lnTo>
                    <a:lnTo>
                      <a:pt x="2917" y="939"/>
                    </a:lnTo>
                    <a:lnTo>
                      <a:pt x="2921" y="933"/>
                    </a:lnTo>
                    <a:lnTo>
                      <a:pt x="2925" y="930"/>
                    </a:lnTo>
                    <a:lnTo>
                      <a:pt x="2929" y="925"/>
                    </a:lnTo>
                    <a:lnTo>
                      <a:pt x="2933" y="922"/>
                    </a:lnTo>
                    <a:lnTo>
                      <a:pt x="2937" y="918"/>
                    </a:lnTo>
                    <a:lnTo>
                      <a:pt x="2940" y="913"/>
                    </a:lnTo>
                    <a:lnTo>
                      <a:pt x="2944" y="910"/>
                    </a:lnTo>
                    <a:lnTo>
                      <a:pt x="2948" y="906"/>
                    </a:lnTo>
                    <a:lnTo>
                      <a:pt x="2952" y="902"/>
                    </a:lnTo>
                    <a:lnTo>
                      <a:pt x="2956" y="899"/>
                    </a:lnTo>
                    <a:lnTo>
                      <a:pt x="2960" y="896"/>
                    </a:lnTo>
                    <a:lnTo>
                      <a:pt x="2964" y="891"/>
                    </a:lnTo>
                    <a:lnTo>
                      <a:pt x="2968" y="888"/>
                    </a:lnTo>
                    <a:lnTo>
                      <a:pt x="2972" y="883"/>
                    </a:lnTo>
                    <a:lnTo>
                      <a:pt x="2976" y="880"/>
                    </a:lnTo>
                    <a:lnTo>
                      <a:pt x="2980" y="876"/>
                    </a:lnTo>
                    <a:lnTo>
                      <a:pt x="2984" y="873"/>
                    </a:lnTo>
                    <a:lnTo>
                      <a:pt x="2988" y="869"/>
                    </a:lnTo>
                    <a:lnTo>
                      <a:pt x="2992" y="865"/>
                    </a:lnTo>
                    <a:lnTo>
                      <a:pt x="2996" y="862"/>
                    </a:lnTo>
                    <a:lnTo>
                      <a:pt x="2999" y="860"/>
                    </a:lnTo>
                    <a:lnTo>
                      <a:pt x="3003" y="855"/>
                    </a:lnTo>
                    <a:lnTo>
                      <a:pt x="3007" y="852"/>
                    </a:lnTo>
                    <a:lnTo>
                      <a:pt x="3011" y="848"/>
                    </a:lnTo>
                    <a:lnTo>
                      <a:pt x="3015" y="846"/>
                    </a:lnTo>
                    <a:lnTo>
                      <a:pt x="3019" y="842"/>
                    </a:lnTo>
                    <a:lnTo>
                      <a:pt x="3023" y="840"/>
                    </a:lnTo>
                    <a:lnTo>
                      <a:pt x="3027" y="836"/>
                    </a:lnTo>
                    <a:lnTo>
                      <a:pt x="3031" y="832"/>
                    </a:lnTo>
                    <a:lnTo>
                      <a:pt x="3035" y="829"/>
                    </a:lnTo>
                    <a:lnTo>
                      <a:pt x="3039" y="825"/>
                    </a:lnTo>
                    <a:lnTo>
                      <a:pt x="3043" y="825"/>
                    </a:lnTo>
                    <a:lnTo>
                      <a:pt x="3047" y="819"/>
                    </a:lnTo>
                    <a:lnTo>
                      <a:pt x="3051" y="817"/>
                    </a:lnTo>
                    <a:lnTo>
                      <a:pt x="3055" y="814"/>
                    </a:lnTo>
                    <a:lnTo>
                      <a:pt x="3059" y="810"/>
                    </a:lnTo>
                    <a:lnTo>
                      <a:pt x="3062" y="808"/>
                    </a:lnTo>
                    <a:lnTo>
                      <a:pt x="3066" y="807"/>
                    </a:lnTo>
                    <a:lnTo>
                      <a:pt x="3070" y="803"/>
                    </a:lnTo>
                    <a:lnTo>
                      <a:pt x="3074" y="800"/>
                    </a:lnTo>
                    <a:lnTo>
                      <a:pt x="3078" y="797"/>
                    </a:lnTo>
                    <a:lnTo>
                      <a:pt x="3082" y="794"/>
                    </a:lnTo>
                    <a:lnTo>
                      <a:pt x="3086" y="792"/>
                    </a:lnTo>
                    <a:lnTo>
                      <a:pt x="3090" y="789"/>
                    </a:lnTo>
                    <a:lnTo>
                      <a:pt x="3094" y="786"/>
                    </a:lnTo>
                    <a:lnTo>
                      <a:pt x="3098" y="785"/>
                    </a:lnTo>
                    <a:lnTo>
                      <a:pt x="3102" y="782"/>
                    </a:lnTo>
                    <a:lnTo>
                      <a:pt x="3106" y="779"/>
                    </a:lnTo>
                    <a:lnTo>
                      <a:pt x="3110" y="777"/>
                    </a:lnTo>
                    <a:lnTo>
                      <a:pt x="3114" y="775"/>
                    </a:lnTo>
                    <a:lnTo>
                      <a:pt x="3118" y="773"/>
                    </a:lnTo>
                    <a:lnTo>
                      <a:pt x="3122" y="771"/>
                    </a:lnTo>
                    <a:lnTo>
                      <a:pt x="3125" y="767"/>
                    </a:lnTo>
                    <a:lnTo>
                      <a:pt x="3129" y="766"/>
                    </a:lnTo>
                    <a:lnTo>
                      <a:pt x="3133" y="764"/>
                    </a:lnTo>
                    <a:lnTo>
                      <a:pt x="3137" y="761"/>
                    </a:lnTo>
                    <a:lnTo>
                      <a:pt x="3141" y="758"/>
                    </a:lnTo>
                    <a:lnTo>
                      <a:pt x="3145" y="756"/>
                    </a:lnTo>
                    <a:lnTo>
                      <a:pt x="3149" y="754"/>
                    </a:lnTo>
                    <a:lnTo>
                      <a:pt x="3153" y="753"/>
                    </a:lnTo>
                    <a:lnTo>
                      <a:pt x="3157" y="751"/>
                    </a:lnTo>
                    <a:lnTo>
                      <a:pt x="3161" y="749"/>
                    </a:lnTo>
                    <a:lnTo>
                      <a:pt x="3165" y="747"/>
                    </a:lnTo>
                    <a:lnTo>
                      <a:pt x="3169" y="746"/>
                    </a:lnTo>
                    <a:lnTo>
                      <a:pt x="3173" y="743"/>
                    </a:lnTo>
                    <a:lnTo>
                      <a:pt x="3177" y="741"/>
                    </a:lnTo>
                    <a:lnTo>
                      <a:pt x="3181" y="739"/>
                    </a:lnTo>
                    <a:lnTo>
                      <a:pt x="3185" y="738"/>
                    </a:lnTo>
                    <a:lnTo>
                      <a:pt x="3188" y="735"/>
                    </a:lnTo>
                    <a:lnTo>
                      <a:pt x="3192" y="735"/>
                    </a:lnTo>
                    <a:lnTo>
                      <a:pt x="3196" y="732"/>
                    </a:lnTo>
                    <a:lnTo>
                      <a:pt x="3200" y="731"/>
                    </a:lnTo>
                    <a:lnTo>
                      <a:pt x="3204" y="730"/>
                    </a:lnTo>
                    <a:lnTo>
                      <a:pt x="3208" y="729"/>
                    </a:lnTo>
                    <a:lnTo>
                      <a:pt x="3212" y="727"/>
                    </a:lnTo>
                    <a:lnTo>
                      <a:pt x="3216" y="725"/>
                    </a:lnTo>
                    <a:lnTo>
                      <a:pt x="3220" y="724"/>
                    </a:lnTo>
                    <a:lnTo>
                      <a:pt x="3224" y="722"/>
                    </a:lnTo>
                    <a:lnTo>
                      <a:pt x="3228" y="721"/>
                    </a:lnTo>
                    <a:lnTo>
                      <a:pt x="3232" y="720"/>
                    </a:lnTo>
                    <a:lnTo>
                      <a:pt x="3236" y="718"/>
                    </a:lnTo>
                    <a:lnTo>
                      <a:pt x="3240" y="718"/>
                    </a:lnTo>
                    <a:lnTo>
                      <a:pt x="3244" y="716"/>
                    </a:lnTo>
                    <a:lnTo>
                      <a:pt x="3248" y="715"/>
                    </a:lnTo>
                    <a:lnTo>
                      <a:pt x="3251" y="715"/>
                    </a:lnTo>
                    <a:lnTo>
                      <a:pt x="3255" y="713"/>
                    </a:lnTo>
                    <a:lnTo>
                      <a:pt x="3259" y="711"/>
                    </a:lnTo>
                    <a:lnTo>
                      <a:pt x="3263" y="710"/>
                    </a:lnTo>
                    <a:lnTo>
                      <a:pt x="3267" y="710"/>
                    </a:lnTo>
                    <a:lnTo>
                      <a:pt x="3271" y="708"/>
                    </a:lnTo>
                    <a:lnTo>
                      <a:pt x="3275" y="708"/>
                    </a:lnTo>
                    <a:lnTo>
                      <a:pt x="3279" y="708"/>
                    </a:lnTo>
                    <a:lnTo>
                      <a:pt x="3283" y="706"/>
                    </a:lnTo>
                    <a:lnTo>
                      <a:pt x="3287" y="705"/>
                    </a:lnTo>
                    <a:lnTo>
                      <a:pt x="3291" y="705"/>
                    </a:lnTo>
                    <a:lnTo>
                      <a:pt x="3295" y="704"/>
                    </a:lnTo>
                    <a:lnTo>
                      <a:pt x="3299" y="703"/>
                    </a:lnTo>
                    <a:lnTo>
                      <a:pt x="3303" y="703"/>
                    </a:lnTo>
                    <a:lnTo>
                      <a:pt x="3307" y="701"/>
                    </a:lnTo>
                    <a:lnTo>
                      <a:pt x="3311" y="701"/>
                    </a:lnTo>
                    <a:lnTo>
                      <a:pt x="3314" y="700"/>
                    </a:lnTo>
                    <a:lnTo>
                      <a:pt x="3318" y="699"/>
                    </a:lnTo>
                    <a:lnTo>
                      <a:pt x="3322" y="700"/>
                    </a:lnTo>
                    <a:lnTo>
                      <a:pt x="3326" y="698"/>
                    </a:lnTo>
                    <a:lnTo>
                      <a:pt x="3330" y="698"/>
                    </a:lnTo>
                    <a:lnTo>
                      <a:pt x="3334" y="698"/>
                    </a:lnTo>
                    <a:lnTo>
                      <a:pt x="3338" y="697"/>
                    </a:lnTo>
                    <a:lnTo>
                      <a:pt x="3342" y="697"/>
                    </a:lnTo>
                    <a:lnTo>
                      <a:pt x="3346" y="695"/>
                    </a:lnTo>
                    <a:lnTo>
                      <a:pt x="3350" y="697"/>
                    </a:lnTo>
                    <a:lnTo>
                      <a:pt x="3354" y="696"/>
                    </a:lnTo>
                    <a:lnTo>
                      <a:pt x="3358" y="695"/>
                    </a:lnTo>
                    <a:lnTo>
                      <a:pt x="3362" y="695"/>
                    </a:lnTo>
                    <a:lnTo>
                      <a:pt x="3366" y="696"/>
                    </a:lnTo>
                    <a:lnTo>
                      <a:pt x="3370" y="695"/>
                    </a:lnTo>
                    <a:lnTo>
                      <a:pt x="3374" y="695"/>
                    </a:lnTo>
                    <a:lnTo>
                      <a:pt x="3377" y="695"/>
                    </a:lnTo>
                    <a:lnTo>
                      <a:pt x="3381" y="694"/>
                    </a:lnTo>
                    <a:lnTo>
                      <a:pt x="3385" y="694"/>
                    </a:lnTo>
                    <a:lnTo>
                      <a:pt x="3389" y="694"/>
                    </a:lnTo>
                    <a:lnTo>
                      <a:pt x="3393" y="693"/>
                    </a:lnTo>
                    <a:lnTo>
                      <a:pt x="3397" y="694"/>
                    </a:lnTo>
                    <a:lnTo>
                      <a:pt x="3401" y="695"/>
                    </a:lnTo>
                    <a:lnTo>
                      <a:pt x="3405" y="694"/>
                    </a:lnTo>
                    <a:lnTo>
                      <a:pt x="3409" y="693"/>
                    </a:lnTo>
                    <a:lnTo>
                      <a:pt x="3413" y="692"/>
                    </a:lnTo>
                    <a:lnTo>
                      <a:pt x="3417" y="694"/>
                    </a:lnTo>
                    <a:lnTo>
                      <a:pt x="3421" y="695"/>
                    </a:lnTo>
                    <a:lnTo>
                      <a:pt x="3425" y="693"/>
                    </a:lnTo>
                    <a:lnTo>
                      <a:pt x="3429" y="695"/>
                    </a:lnTo>
                    <a:lnTo>
                      <a:pt x="3433" y="695"/>
                    </a:lnTo>
                    <a:lnTo>
                      <a:pt x="3437" y="695"/>
                    </a:lnTo>
                    <a:lnTo>
                      <a:pt x="3440" y="695"/>
                    </a:lnTo>
                    <a:lnTo>
                      <a:pt x="3444" y="695"/>
                    </a:lnTo>
                    <a:lnTo>
                      <a:pt x="3448" y="696"/>
                    </a:lnTo>
                    <a:lnTo>
                      <a:pt x="3452" y="695"/>
                    </a:lnTo>
                    <a:lnTo>
                      <a:pt x="3456" y="696"/>
                    </a:lnTo>
                    <a:lnTo>
                      <a:pt x="3460" y="696"/>
                    </a:lnTo>
                    <a:lnTo>
                      <a:pt x="3464" y="695"/>
                    </a:lnTo>
                    <a:lnTo>
                      <a:pt x="3468" y="698"/>
                    </a:lnTo>
                    <a:lnTo>
                      <a:pt x="3472" y="698"/>
                    </a:lnTo>
                    <a:lnTo>
                      <a:pt x="3476" y="698"/>
                    </a:lnTo>
                    <a:lnTo>
                      <a:pt x="3480" y="698"/>
                    </a:lnTo>
                    <a:lnTo>
                      <a:pt x="3484" y="699"/>
                    </a:lnTo>
                    <a:lnTo>
                      <a:pt x="3488" y="700"/>
                    </a:lnTo>
                    <a:lnTo>
                      <a:pt x="3492" y="700"/>
                    </a:lnTo>
                    <a:lnTo>
                      <a:pt x="3496" y="701"/>
                    </a:lnTo>
                    <a:lnTo>
                      <a:pt x="3499" y="700"/>
                    </a:lnTo>
                    <a:lnTo>
                      <a:pt x="3503" y="701"/>
                    </a:lnTo>
                    <a:lnTo>
                      <a:pt x="3507" y="701"/>
                    </a:lnTo>
                    <a:lnTo>
                      <a:pt x="3511" y="703"/>
                    </a:lnTo>
                    <a:lnTo>
                      <a:pt x="3515" y="703"/>
                    </a:lnTo>
                    <a:lnTo>
                      <a:pt x="3519" y="704"/>
                    </a:lnTo>
                    <a:lnTo>
                      <a:pt x="3523" y="704"/>
                    </a:lnTo>
                    <a:lnTo>
                      <a:pt x="3527" y="705"/>
                    </a:lnTo>
                    <a:lnTo>
                      <a:pt x="3531" y="705"/>
                    </a:lnTo>
                    <a:lnTo>
                      <a:pt x="3535" y="706"/>
                    </a:lnTo>
                    <a:lnTo>
                      <a:pt x="3539" y="706"/>
                    </a:lnTo>
                    <a:lnTo>
                      <a:pt x="3543" y="706"/>
                    </a:lnTo>
                    <a:lnTo>
                      <a:pt x="3547" y="708"/>
                    </a:lnTo>
                    <a:lnTo>
                      <a:pt x="3551" y="710"/>
                    </a:lnTo>
                    <a:lnTo>
                      <a:pt x="3555" y="710"/>
                    </a:lnTo>
                    <a:lnTo>
                      <a:pt x="3559" y="711"/>
                    </a:lnTo>
                    <a:lnTo>
                      <a:pt x="3562" y="710"/>
                    </a:lnTo>
                    <a:lnTo>
                      <a:pt x="3566" y="713"/>
                    </a:lnTo>
                    <a:lnTo>
                      <a:pt x="3570" y="712"/>
                    </a:lnTo>
                    <a:lnTo>
                      <a:pt x="3574" y="713"/>
                    </a:lnTo>
                    <a:lnTo>
                      <a:pt x="3578" y="714"/>
                    </a:lnTo>
                    <a:lnTo>
                      <a:pt x="3582" y="715"/>
                    </a:lnTo>
                    <a:lnTo>
                      <a:pt x="3586" y="715"/>
                    </a:lnTo>
                    <a:lnTo>
                      <a:pt x="3590" y="716"/>
                    </a:lnTo>
                    <a:lnTo>
                      <a:pt x="3594" y="716"/>
                    </a:lnTo>
                    <a:lnTo>
                      <a:pt x="3598" y="718"/>
                    </a:lnTo>
                    <a:lnTo>
                      <a:pt x="3602" y="718"/>
                    </a:lnTo>
                    <a:lnTo>
                      <a:pt x="3606" y="719"/>
                    </a:lnTo>
                    <a:lnTo>
                      <a:pt x="3610" y="720"/>
                    </a:lnTo>
                    <a:lnTo>
                      <a:pt x="3614" y="721"/>
                    </a:lnTo>
                    <a:lnTo>
                      <a:pt x="3618" y="723"/>
                    </a:lnTo>
                    <a:lnTo>
                      <a:pt x="3622" y="723"/>
                    </a:lnTo>
                    <a:lnTo>
                      <a:pt x="3625" y="725"/>
                    </a:lnTo>
                    <a:lnTo>
                      <a:pt x="3629" y="725"/>
                    </a:lnTo>
                    <a:lnTo>
                      <a:pt x="3633" y="726"/>
                    </a:lnTo>
                    <a:lnTo>
                      <a:pt x="3637" y="726"/>
                    </a:lnTo>
                    <a:lnTo>
                      <a:pt x="3641" y="727"/>
                    </a:lnTo>
                    <a:lnTo>
                      <a:pt x="3645" y="729"/>
                    </a:lnTo>
                    <a:lnTo>
                      <a:pt x="3649" y="729"/>
                    </a:lnTo>
                    <a:lnTo>
                      <a:pt x="3653" y="732"/>
                    </a:lnTo>
                    <a:lnTo>
                      <a:pt x="3657" y="731"/>
                    </a:lnTo>
                    <a:lnTo>
                      <a:pt x="3661" y="734"/>
                    </a:lnTo>
                    <a:lnTo>
                      <a:pt x="3665" y="733"/>
                    </a:lnTo>
                    <a:lnTo>
                      <a:pt x="3669" y="734"/>
                    </a:lnTo>
                    <a:lnTo>
                      <a:pt x="3673" y="736"/>
                    </a:lnTo>
                    <a:lnTo>
                      <a:pt x="3677" y="736"/>
                    </a:lnTo>
                    <a:lnTo>
                      <a:pt x="3681" y="737"/>
                    </a:lnTo>
                    <a:lnTo>
                      <a:pt x="3685" y="739"/>
                    </a:lnTo>
                    <a:lnTo>
                      <a:pt x="3688" y="740"/>
                    </a:lnTo>
                    <a:lnTo>
                      <a:pt x="3692" y="740"/>
                    </a:lnTo>
                    <a:lnTo>
                      <a:pt x="3696" y="740"/>
                    </a:lnTo>
                    <a:lnTo>
                      <a:pt x="3700" y="743"/>
                    </a:lnTo>
                    <a:lnTo>
                      <a:pt x="3704" y="743"/>
                    </a:lnTo>
                    <a:lnTo>
                      <a:pt x="3708" y="744"/>
                    </a:lnTo>
                    <a:lnTo>
                      <a:pt x="3712" y="745"/>
                    </a:lnTo>
                    <a:lnTo>
                      <a:pt x="3716" y="746"/>
                    </a:lnTo>
                    <a:lnTo>
                      <a:pt x="3720" y="746"/>
                    </a:lnTo>
                    <a:lnTo>
                      <a:pt x="3724" y="749"/>
                    </a:lnTo>
                    <a:lnTo>
                      <a:pt x="3728" y="749"/>
                    </a:lnTo>
                    <a:lnTo>
                      <a:pt x="3732" y="751"/>
                    </a:lnTo>
                    <a:lnTo>
                      <a:pt x="3736" y="751"/>
                    </a:lnTo>
                    <a:lnTo>
                      <a:pt x="3740" y="752"/>
                    </a:lnTo>
                    <a:lnTo>
                      <a:pt x="3744" y="753"/>
                    </a:lnTo>
                    <a:lnTo>
                      <a:pt x="3748" y="754"/>
                    </a:lnTo>
                    <a:lnTo>
                      <a:pt x="3751" y="756"/>
                    </a:lnTo>
                    <a:lnTo>
                      <a:pt x="3755" y="756"/>
                    </a:lnTo>
                    <a:lnTo>
                      <a:pt x="3759" y="756"/>
                    </a:lnTo>
                    <a:lnTo>
                      <a:pt x="3763" y="757"/>
                    </a:lnTo>
                    <a:lnTo>
                      <a:pt x="3767" y="759"/>
                    </a:lnTo>
                    <a:lnTo>
                      <a:pt x="3771" y="760"/>
                    </a:lnTo>
                    <a:lnTo>
                      <a:pt x="3775" y="760"/>
                    </a:lnTo>
                    <a:lnTo>
                      <a:pt x="3779" y="762"/>
                    </a:lnTo>
                    <a:lnTo>
                      <a:pt x="3783" y="763"/>
                    </a:lnTo>
                    <a:lnTo>
                      <a:pt x="3787" y="763"/>
                    </a:lnTo>
                    <a:lnTo>
                      <a:pt x="3791" y="766"/>
                    </a:lnTo>
                    <a:lnTo>
                      <a:pt x="3795" y="766"/>
                    </a:lnTo>
                    <a:lnTo>
                      <a:pt x="3799" y="767"/>
                    </a:lnTo>
                    <a:lnTo>
                      <a:pt x="3803" y="767"/>
                    </a:lnTo>
                    <a:lnTo>
                      <a:pt x="3807" y="768"/>
                    </a:lnTo>
                    <a:lnTo>
                      <a:pt x="3811" y="771"/>
                    </a:lnTo>
                    <a:lnTo>
                      <a:pt x="3814" y="771"/>
                    </a:lnTo>
                    <a:lnTo>
                      <a:pt x="3818" y="772"/>
                    </a:lnTo>
                    <a:lnTo>
                      <a:pt x="3822" y="773"/>
                    </a:lnTo>
                    <a:lnTo>
                      <a:pt x="3826" y="773"/>
                    </a:lnTo>
                    <a:lnTo>
                      <a:pt x="3830" y="775"/>
                    </a:lnTo>
                    <a:lnTo>
                      <a:pt x="3834" y="774"/>
                    </a:lnTo>
                    <a:lnTo>
                      <a:pt x="3838" y="776"/>
                    </a:lnTo>
                    <a:lnTo>
                      <a:pt x="3842" y="777"/>
                    </a:lnTo>
                    <a:lnTo>
                      <a:pt x="3846" y="777"/>
                    </a:lnTo>
                    <a:lnTo>
                      <a:pt x="3850" y="778"/>
                    </a:lnTo>
                    <a:lnTo>
                      <a:pt x="3854" y="781"/>
                    </a:lnTo>
                    <a:lnTo>
                      <a:pt x="3858" y="781"/>
                    </a:lnTo>
                    <a:lnTo>
                      <a:pt x="3862" y="782"/>
                    </a:lnTo>
                    <a:lnTo>
                      <a:pt x="3866" y="782"/>
                    </a:lnTo>
                    <a:lnTo>
                      <a:pt x="3870" y="782"/>
                    </a:lnTo>
                    <a:lnTo>
                      <a:pt x="3874" y="784"/>
                    </a:lnTo>
                    <a:lnTo>
                      <a:pt x="3877" y="785"/>
                    </a:lnTo>
                    <a:lnTo>
                      <a:pt x="3881" y="786"/>
                    </a:lnTo>
                    <a:lnTo>
                      <a:pt x="3885" y="786"/>
                    </a:lnTo>
                    <a:lnTo>
                      <a:pt x="3889" y="787"/>
                    </a:lnTo>
                    <a:lnTo>
                      <a:pt x="3893" y="789"/>
                    </a:lnTo>
                    <a:lnTo>
                      <a:pt x="3897" y="788"/>
                    </a:lnTo>
                    <a:lnTo>
                      <a:pt x="3901" y="790"/>
                    </a:lnTo>
                    <a:lnTo>
                      <a:pt x="3905" y="791"/>
                    </a:lnTo>
                    <a:lnTo>
                      <a:pt x="3909" y="792"/>
                    </a:lnTo>
                    <a:lnTo>
                      <a:pt x="3913" y="792"/>
                    </a:lnTo>
                    <a:lnTo>
                      <a:pt x="3917" y="794"/>
                    </a:lnTo>
                    <a:lnTo>
                      <a:pt x="3921" y="794"/>
                    </a:lnTo>
                    <a:lnTo>
                      <a:pt x="3925" y="795"/>
                    </a:lnTo>
                    <a:lnTo>
                      <a:pt x="3929" y="794"/>
                    </a:lnTo>
                    <a:lnTo>
                      <a:pt x="3933" y="79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5" name="Freeform 383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2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9"/>
                  </a:cxn>
                  <a:cxn ang="0">
                    <a:pos x="688" y="46"/>
                  </a:cxn>
                  <a:cxn ang="0">
                    <a:pos x="751" y="93"/>
                  </a:cxn>
                  <a:cxn ang="0">
                    <a:pos x="814" y="166"/>
                  </a:cxn>
                  <a:cxn ang="0">
                    <a:pos x="877" y="270"/>
                  </a:cxn>
                  <a:cxn ang="0">
                    <a:pos x="940" y="406"/>
                  </a:cxn>
                  <a:cxn ang="0">
                    <a:pos x="1003" y="576"/>
                  </a:cxn>
                  <a:cxn ang="0">
                    <a:pos x="1066" y="775"/>
                  </a:cxn>
                  <a:cxn ang="0">
                    <a:pos x="1129" y="1000"/>
                  </a:cxn>
                  <a:cxn ang="0">
                    <a:pos x="1192" y="1251"/>
                  </a:cxn>
                  <a:cxn ang="0">
                    <a:pos x="1255" y="1517"/>
                  </a:cxn>
                  <a:cxn ang="0">
                    <a:pos x="1318" y="1790"/>
                  </a:cxn>
                  <a:cxn ang="0">
                    <a:pos x="1381" y="2069"/>
                  </a:cxn>
                  <a:cxn ang="0">
                    <a:pos x="1444" y="2344"/>
                  </a:cxn>
                  <a:cxn ang="0">
                    <a:pos x="1507" y="2606"/>
                  </a:cxn>
                  <a:cxn ang="0">
                    <a:pos x="1570" y="2817"/>
                  </a:cxn>
                  <a:cxn ang="0">
                    <a:pos x="1633" y="2817"/>
                  </a:cxn>
                  <a:cxn ang="0">
                    <a:pos x="1696" y="2817"/>
                  </a:cxn>
                  <a:cxn ang="0">
                    <a:pos x="1759" y="2817"/>
                  </a:cxn>
                  <a:cxn ang="0">
                    <a:pos x="1822" y="2817"/>
                  </a:cxn>
                  <a:cxn ang="0">
                    <a:pos x="1885" y="2817"/>
                  </a:cxn>
                  <a:cxn ang="0">
                    <a:pos x="1948" y="2817"/>
                  </a:cxn>
                  <a:cxn ang="0">
                    <a:pos x="2011" y="2817"/>
                  </a:cxn>
                  <a:cxn ang="0">
                    <a:pos x="2074" y="2817"/>
                  </a:cxn>
                  <a:cxn ang="0">
                    <a:pos x="2137" y="2817"/>
                  </a:cxn>
                  <a:cxn ang="0">
                    <a:pos x="2200" y="2817"/>
                  </a:cxn>
                  <a:cxn ang="0">
                    <a:pos x="2263" y="2817"/>
                  </a:cxn>
                  <a:cxn ang="0">
                    <a:pos x="2326" y="2817"/>
                  </a:cxn>
                  <a:cxn ang="0">
                    <a:pos x="2389" y="2817"/>
                  </a:cxn>
                  <a:cxn ang="0">
                    <a:pos x="2452" y="2817"/>
                  </a:cxn>
                  <a:cxn ang="0">
                    <a:pos x="2515" y="2817"/>
                  </a:cxn>
                  <a:cxn ang="0">
                    <a:pos x="2578" y="2765"/>
                  </a:cxn>
                  <a:cxn ang="0">
                    <a:pos x="2641" y="2583"/>
                  </a:cxn>
                  <a:cxn ang="0">
                    <a:pos x="2704" y="2399"/>
                  </a:cxn>
                  <a:cxn ang="0">
                    <a:pos x="2767" y="2216"/>
                  </a:cxn>
                  <a:cxn ang="0">
                    <a:pos x="2830" y="2032"/>
                  </a:cxn>
                  <a:cxn ang="0">
                    <a:pos x="2893" y="1856"/>
                  </a:cxn>
                  <a:cxn ang="0">
                    <a:pos x="2956" y="1683"/>
                  </a:cxn>
                  <a:cxn ang="0">
                    <a:pos x="3019" y="1519"/>
                  </a:cxn>
                  <a:cxn ang="0">
                    <a:pos x="3082" y="1362"/>
                  </a:cxn>
                  <a:cxn ang="0">
                    <a:pos x="3145" y="1216"/>
                  </a:cxn>
                  <a:cxn ang="0">
                    <a:pos x="3208" y="1079"/>
                  </a:cxn>
                  <a:cxn ang="0">
                    <a:pos x="3271" y="952"/>
                  </a:cxn>
                  <a:cxn ang="0">
                    <a:pos x="3334" y="838"/>
                  </a:cxn>
                  <a:cxn ang="0">
                    <a:pos x="3397" y="730"/>
                  </a:cxn>
                  <a:cxn ang="0">
                    <a:pos x="3460" y="635"/>
                  </a:cxn>
                  <a:cxn ang="0">
                    <a:pos x="3523" y="550"/>
                  </a:cxn>
                  <a:cxn ang="0">
                    <a:pos x="3586" y="474"/>
                  </a:cxn>
                  <a:cxn ang="0">
                    <a:pos x="3649" y="405"/>
                  </a:cxn>
                  <a:cxn ang="0">
                    <a:pos x="3712" y="346"/>
                  </a:cxn>
                  <a:cxn ang="0">
                    <a:pos x="3775" y="294"/>
                  </a:cxn>
                  <a:cxn ang="0">
                    <a:pos x="3838" y="249"/>
                  </a:cxn>
                  <a:cxn ang="0">
                    <a:pos x="3901" y="210"/>
                  </a:cxn>
                </a:cxnLst>
                <a:rect l="0" t="0" r="r" b="b"/>
                <a:pathLst>
                  <a:path w="3933" h="2817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4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4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4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0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4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2"/>
                    </a:lnTo>
                    <a:lnTo>
                      <a:pt x="602" y="13"/>
                    </a:lnTo>
                    <a:lnTo>
                      <a:pt x="606" y="14"/>
                    </a:lnTo>
                    <a:lnTo>
                      <a:pt x="610" y="14"/>
                    </a:lnTo>
                    <a:lnTo>
                      <a:pt x="614" y="15"/>
                    </a:lnTo>
                    <a:lnTo>
                      <a:pt x="618" y="17"/>
                    </a:lnTo>
                    <a:lnTo>
                      <a:pt x="622" y="17"/>
                    </a:lnTo>
                    <a:lnTo>
                      <a:pt x="625" y="19"/>
                    </a:lnTo>
                    <a:lnTo>
                      <a:pt x="629" y="20"/>
                    </a:lnTo>
                    <a:lnTo>
                      <a:pt x="633" y="21"/>
                    </a:lnTo>
                    <a:lnTo>
                      <a:pt x="637" y="22"/>
                    </a:lnTo>
                    <a:lnTo>
                      <a:pt x="641" y="22"/>
                    </a:lnTo>
                    <a:lnTo>
                      <a:pt x="645" y="25"/>
                    </a:lnTo>
                    <a:lnTo>
                      <a:pt x="649" y="27"/>
                    </a:lnTo>
                    <a:lnTo>
                      <a:pt x="653" y="29"/>
                    </a:lnTo>
                    <a:lnTo>
                      <a:pt x="657" y="30"/>
                    </a:lnTo>
                    <a:lnTo>
                      <a:pt x="661" y="31"/>
                    </a:lnTo>
                    <a:lnTo>
                      <a:pt x="665" y="35"/>
                    </a:lnTo>
                    <a:lnTo>
                      <a:pt x="669" y="35"/>
                    </a:lnTo>
                    <a:lnTo>
                      <a:pt x="673" y="37"/>
                    </a:lnTo>
                    <a:lnTo>
                      <a:pt x="677" y="40"/>
                    </a:lnTo>
                    <a:lnTo>
                      <a:pt x="681" y="41"/>
                    </a:lnTo>
                    <a:lnTo>
                      <a:pt x="685" y="43"/>
                    </a:lnTo>
                    <a:lnTo>
                      <a:pt x="688" y="46"/>
                    </a:lnTo>
                    <a:lnTo>
                      <a:pt x="692" y="50"/>
                    </a:lnTo>
                    <a:lnTo>
                      <a:pt x="696" y="51"/>
                    </a:lnTo>
                    <a:lnTo>
                      <a:pt x="700" y="52"/>
                    </a:lnTo>
                    <a:lnTo>
                      <a:pt x="704" y="55"/>
                    </a:lnTo>
                    <a:lnTo>
                      <a:pt x="708" y="57"/>
                    </a:lnTo>
                    <a:lnTo>
                      <a:pt x="712" y="60"/>
                    </a:lnTo>
                    <a:lnTo>
                      <a:pt x="716" y="63"/>
                    </a:lnTo>
                    <a:lnTo>
                      <a:pt x="720" y="67"/>
                    </a:lnTo>
                    <a:lnTo>
                      <a:pt x="724" y="70"/>
                    </a:lnTo>
                    <a:lnTo>
                      <a:pt x="728" y="72"/>
                    </a:lnTo>
                    <a:lnTo>
                      <a:pt x="732" y="75"/>
                    </a:lnTo>
                    <a:lnTo>
                      <a:pt x="736" y="78"/>
                    </a:lnTo>
                    <a:lnTo>
                      <a:pt x="740" y="82"/>
                    </a:lnTo>
                    <a:lnTo>
                      <a:pt x="744" y="85"/>
                    </a:lnTo>
                    <a:lnTo>
                      <a:pt x="748" y="89"/>
                    </a:lnTo>
                    <a:lnTo>
                      <a:pt x="751" y="93"/>
                    </a:lnTo>
                    <a:lnTo>
                      <a:pt x="755" y="96"/>
                    </a:lnTo>
                    <a:lnTo>
                      <a:pt x="759" y="101"/>
                    </a:lnTo>
                    <a:lnTo>
                      <a:pt x="763" y="104"/>
                    </a:lnTo>
                    <a:lnTo>
                      <a:pt x="767" y="108"/>
                    </a:lnTo>
                    <a:lnTo>
                      <a:pt x="771" y="113"/>
                    </a:lnTo>
                    <a:lnTo>
                      <a:pt x="775" y="117"/>
                    </a:lnTo>
                    <a:lnTo>
                      <a:pt x="779" y="121"/>
                    </a:lnTo>
                    <a:lnTo>
                      <a:pt x="783" y="126"/>
                    </a:lnTo>
                    <a:lnTo>
                      <a:pt x="787" y="130"/>
                    </a:lnTo>
                    <a:lnTo>
                      <a:pt x="791" y="134"/>
                    </a:lnTo>
                    <a:lnTo>
                      <a:pt x="795" y="140"/>
                    </a:lnTo>
                    <a:lnTo>
                      <a:pt x="799" y="145"/>
                    </a:lnTo>
                    <a:lnTo>
                      <a:pt x="803" y="151"/>
                    </a:lnTo>
                    <a:lnTo>
                      <a:pt x="807" y="155"/>
                    </a:lnTo>
                    <a:lnTo>
                      <a:pt x="811" y="160"/>
                    </a:lnTo>
                    <a:lnTo>
                      <a:pt x="814" y="166"/>
                    </a:lnTo>
                    <a:lnTo>
                      <a:pt x="818" y="172"/>
                    </a:lnTo>
                    <a:lnTo>
                      <a:pt x="822" y="178"/>
                    </a:lnTo>
                    <a:lnTo>
                      <a:pt x="826" y="183"/>
                    </a:lnTo>
                    <a:lnTo>
                      <a:pt x="830" y="190"/>
                    </a:lnTo>
                    <a:lnTo>
                      <a:pt x="834" y="197"/>
                    </a:lnTo>
                    <a:lnTo>
                      <a:pt x="838" y="202"/>
                    </a:lnTo>
                    <a:lnTo>
                      <a:pt x="842" y="208"/>
                    </a:lnTo>
                    <a:lnTo>
                      <a:pt x="846" y="214"/>
                    </a:lnTo>
                    <a:lnTo>
                      <a:pt x="850" y="219"/>
                    </a:lnTo>
                    <a:lnTo>
                      <a:pt x="854" y="227"/>
                    </a:lnTo>
                    <a:lnTo>
                      <a:pt x="858" y="234"/>
                    </a:lnTo>
                    <a:lnTo>
                      <a:pt x="862" y="241"/>
                    </a:lnTo>
                    <a:lnTo>
                      <a:pt x="866" y="249"/>
                    </a:lnTo>
                    <a:lnTo>
                      <a:pt x="870" y="256"/>
                    </a:lnTo>
                    <a:lnTo>
                      <a:pt x="874" y="263"/>
                    </a:lnTo>
                    <a:lnTo>
                      <a:pt x="877" y="270"/>
                    </a:lnTo>
                    <a:lnTo>
                      <a:pt x="881" y="277"/>
                    </a:lnTo>
                    <a:lnTo>
                      <a:pt x="885" y="285"/>
                    </a:lnTo>
                    <a:lnTo>
                      <a:pt x="889" y="293"/>
                    </a:lnTo>
                    <a:lnTo>
                      <a:pt x="893" y="302"/>
                    </a:lnTo>
                    <a:lnTo>
                      <a:pt x="897" y="310"/>
                    </a:lnTo>
                    <a:lnTo>
                      <a:pt x="901" y="319"/>
                    </a:lnTo>
                    <a:lnTo>
                      <a:pt x="905" y="326"/>
                    </a:lnTo>
                    <a:lnTo>
                      <a:pt x="909" y="335"/>
                    </a:lnTo>
                    <a:lnTo>
                      <a:pt x="913" y="343"/>
                    </a:lnTo>
                    <a:lnTo>
                      <a:pt x="917" y="352"/>
                    </a:lnTo>
                    <a:lnTo>
                      <a:pt x="921" y="361"/>
                    </a:lnTo>
                    <a:lnTo>
                      <a:pt x="925" y="369"/>
                    </a:lnTo>
                    <a:lnTo>
                      <a:pt x="929" y="378"/>
                    </a:lnTo>
                    <a:lnTo>
                      <a:pt x="933" y="389"/>
                    </a:lnTo>
                    <a:lnTo>
                      <a:pt x="937" y="397"/>
                    </a:lnTo>
                    <a:lnTo>
                      <a:pt x="940" y="406"/>
                    </a:lnTo>
                    <a:lnTo>
                      <a:pt x="944" y="416"/>
                    </a:lnTo>
                    <a:lnTo>
                      <a:pt x="948" y="426"/>
                    </a:lnTo>
                    <a:lnTo>
                      <a:pt x="952" y="436"/>
                    </a:lnTo>
                    <a:lnTo>
                      <a:pt x="956" y="447"/>
                    </a:lnTo>
                    <a:lnTo>
                      <a:pt x="960" y="457"/>
                    </a:lnTo>
                    <a:lnTo>
                      <a:pt x="964" y="467"/>
                    </a:lnTo>
                    <a:lnTo>
                      <a:pt x="968" y="476"/>
                    </a:lnTo>
                    <a:lnTo>
                      <a:pt x="972" y="488"/>
                    </a:lnTo>
                    <a:lnTo>
                      <a:pt x="976" y="498"/>
                    </a:lnTo>
                    <a:lnTo>
                      <a:pt x="980" y="508"/>
                    </a:lnTo>
                    <a:lnTo>
                      <a:pt x="984" y="519"/>
                    </a:lnTo>
                    <a:lnTo>
                      <a:pt x="988" y="529"/>
                    </a:lnTo>
                    <a:lnTo>
                      <a:pt x="992" y="541"/>
                    </a:lnTo>
                    <a:lnTo>
                      <a:pt x="996" y="552"/>
                    </a:lnTo>
                    <a:lnTo>
                      <a:pt x="999" y="563"/>
                    </a:lnTo>
                    <a:lnTo>
                      <a:pt x="1003" y="576"/>
                    </a:lnTo>
                    <a:lnTo>
                      <a:pt x="1007" y="587"/>
                    </a:lnTo>
                    <a:lnTo>
                      <a:pt x="1011" y="599"/>
                    </a:lnTo>
                    <a:lnTo>
                      <a:pt x="1015" y="610"/>
                    </a:lnTo>
                    <a:lnTo>
                      <a:pt x="1019" y="622"/>
                    </a:lnTo>
                    <a:lnTo>
                      <a:pt x="1023" y="633"/>
                    </a:lnTo>
                    <a:lnTo>
                      <a:pt x="1027" y="647"/>
                    </a:lnTo>
                    <a:lnTo>
                      <a:pt x="1031" y="659"/>
                    </a:lnTo>
                    <a:lnTo>
                      <a:pt x="1035" y="671"/>
                    </a:lnTo>
                    <a:lnTo>
                      <a:pt x="1039" y="684"/>
                    </a:lnTo>
                    <a:lnTo>
                      <a:pt x="1043" y="696"/>
                    </a:lnTo>
                    <a:lnTo>
                      <a:pt x="1047" y="709"/>
                    </a:lnTo>
                    <a:lnTo>
                      <a:pt x="1051" y="721"/>
                    </a:lnTo>
                    <a:lnTo>
                      <a:pt x="1055" y="735"/>
                    </a:lnTo>
                    <a:lnTo>
                      <a:pt x="1059" y="746"/>
                    </a:lnTo>
                    <a:lnTo>
                      <a:pt x="1062" y="760"/>
                    </a:lnTo>
                    <a:lnTo>
                      <a:pt x="1066" y="775"/>
                    </a:lnTo>
                    <a:lnTo>
                      <a:pt x="1070" y="788"/>
                    </a:lnTo>
                    <a:lnTo>
                      <a:pt x="1074" y="801"/>
                    </a:lnTo>
                    <a:lnTo>
                      <a:pt x="1078" y="816"/>
                    </a:lnTo>
                    <a:lnTo>
                      <a:pt x="1082" y="829"/>
                    </a:lnTo>
                    <a:lnTo>
                      <a:pt x="1086" y="842"/>
                    </a:lnTo>
                    <a:lnTo>
                      <a:pt x="1090" y="857"/>
                    </a:lnTo>
                    <a:lnTo>
                      <a:pt x="1094" y="870"/>
                    </a:lnTo>
                    <a:lnTo>
                      <a:pt x="1098" y="885"/>
                    </a:lnTo>
                    <a:lnTo>
                      <a:pt x="1102" y="898"/>
                    </a:lnTo>
                    <a:lnTo>
                      <a:pt x="1106" y="913"/>
                    </a:lnTo>
                    <a:lnTo>
                      <a:pt x="1110" y="927"/>
                    </a:lnTo>
                    <a:lnTo>
                      <a:pt x="1114" y="942"/>
                    </a:lnTo>
                    <a:lnTo>
                      <a:pt x="1118" y="956"/>
                    </a:lnTo>
                    <a:lnTo>
                      <a:pt x="1122" y="970"/>
                    </a:lnTo>
                    <a:lnTo>
                      <a:pt x="1125" y="984"/>
                    </a:lnTo>
                    <a:lnTo>
                      <a:pt x="1129" y="1000"/>
                    </a:lnTo>
                    <a:lnTo>
                      <a:pt x="1133" y="1016"/>
                    </a:lnTo>
                    <a:lnTo>
                      <a:pt x="1137" y="1030"/>
                    </a:lnTo>
                    <a:lnTo>
                      <a:pt x="1141" y="1047"/>
                    </a:lnTo>
                    <a:lnTo>
                      <a:pt x="1145" y="1060"/>
                    </a:lnTo>
                    <a:lnTo>
                      <a:pt x="1149" y="1076"/>
                    </a:lnTo>
                    <a:lnTo>
                      <a:pt x="1153" y="1091"/>
                    </a:lnTo>
                    <a:lnTo>
                      <a:pt x="1157" y="1107"/>
                    </a:lnTo>
                    <a:lnTo>
                      <a:pt x="1161" y="1123"/>
                    </a:lnTo>
                    <a:lnTo>
                      <a:pt x="1165" y="1139"/>
                    </a:lnTo>
                    <a:lnTo>
                      <a:pt x="1169" y="1155"/>
                    </a:lnTo>
                    <a:lnTo>
                      <a:pt x="1173" y="1169"/>
                    </a:lnTo>
                    <a:lnTo>
                      <a:pt x="1177" y="1185"/>
                    </a:lnTo>
                    <a:lnTo>
                      <a:pt x="1181" y="1202"/>
                    </a:lnTo>
                    <a:lnTo>
                      <a:pt x="1185" y="1219"/>
                    </a:lnTo>
                    <a:lnTo>
                      <a:pt x="1188" y="1233"/>
                    </a:lnTo>
                    <a:lnTo>
                      <a:pt x="1192" y="1251"/>
                    </a:lnTo>
                    <a:lnTo>
                      <a:pt x="1196" y="1265"/>
                    </a:lnTo>
                    <a:lnTo>
                      <a:pt x="1200" y="1284"/>
                    </a:lnTo>
                    <a:lnTo>
                      <a:pt x="1204" y="1299"/>
                    </a:lnTo>
                    <a:lnTo>
                      <a:pt x="1208" y="1315"/>
                    </a:lnTo>
                    <a:lnTo>
                      <a:pt x="1212" y="1332"/>
                    </a:lnTo>
                    <a:lnTo>
                      <a:pt x="1216" y="1346"/>
                    </a:lnTo>
                    <a:lnTo>
                      <a:pt x="1220" y="1365"/>
                    </a:lnTo>
                    <a:lnTo>
                      <a:pt x="1224" y="1381"/>
                    </a:lnTo>
                    <a:lnTo>
                      <a:pt x="1228" y="1397"/>
                    </a:lnTo>
                    <a:lnTo>
                      <a:pt x="1232" y="1416"/>
                    </a:lnTo>
                    <a:lnTo>
                      <a:pt x="1236" y="1432"/>
                    </a:lnTo>
                    <a:lnTo>
                      <a:pt x="1240" y="1448"/>
                    </a:lnTo>
                    <a:lnTo>
                      <a:pt x="1244" y="1465"/>
                    </a:lnTo>
                    <a:lnTo>
                      <a:pt x="1248" y="1482"/>
                    </a:lnTo>
                    <a:lnTo>
                      <a:pt x="1251" y="1498"/>
                    </a:lnTo>
                    <a:lnTo>
                      <a:pt x="1255" y="1517"/>
                    </a:lnTo>
                    <a:lnTo>
                      <a:pt x="1259" y="1533"/>
                    </a:lnTo>
                    <a:lnTo>
                      <a:pt x="1263" y="1549"/>
                    </a:lnTo>
                    <a:lnTo>
                      <a:pt x="1267" y="1567"/>
                    </a:lnTo>
                    <a:lnTo>
                      <a:pt x="1271" y="1585"/>
                    </a:lnTo>
                    <a:lnTo>
                      <a:pt x="1275" y="1601"/>
                    </a:lnTo>
                    <a:lnTo>
                      <a:pt x="1279" y="1619"/>
                    </a:lnTo>
                    <a:lnTo>
                      <a:pt x="1283" y="1636"/>
                    </a:lnTo>
                    <a:lnTo>
                      <a:pt x="1287" y="1653"/>
                    </a:lnTo>
                    <a:lnTo>
                      <a:pt x="1291" y="1670"/>
                    </a:lnTo>
                    <a:lnTo>
                      <a:pt x="1295" y="1687"/>
                    </a:lnTo>
                    <a:lnTo>
                      <a:pt x="1299" y="1705"/>
                    </a:lnTo>
                    <a:lnTo>
                      <a:pt x="1303" y="1722"/>
                    </a:lnTo>
                    <a:lnTo>
                      <a:pt x="1307" y="1739"/>
                    </a:lnTo>
                    <a:lnTo>
                      <a:pt x="1311" y="1758"/>
                    </a:lnTo>
                    <a:lnTo>
                      <a:pt x="1314" y="1774"/>
                    </a:lnTo>
                    <a:lnTo>
                      <a:pt x="1318" y="1790"/>
                    </a:lnTo>
                    <a:lnTo>
                      <a:pt x="1322" y="1809"/>
                    </a:lnTo>
                    <a:lnTo>
                      <a:pt x="1326" y="1826"/>
                    </a:lnTo>
                    <a:lnTo>
                      <a:pt x="1330" y="1843"/>
                    </a:lnTo>
                    <a:lnTo>
                      <a:pt x="1334" y="1861"/>
                    </a:lnTo>
                    <a:lnTo>
                      <a:pt x="1338" y="1880"/>
                    </a:lnTo>
                    <a:lnTo>
                      <a:pt x="1342" y="1896"/>
                    </a:lnTo>
                    <a:lnTo>
                      <a:pt x="1346" y="1913"/>
                    </a:lnTo>
                    <a:lnTo>
                      <a:pt x="1350" y="1931"/>
                    </a:lnTo>
                    <a:lnTo>
                      <a:pt x="1354" y="1947"/>
                    </a:lnTo>
                    <a:lnTo>
                      <a:pt x="1358" y="1965"/>
                    </a:lnTo>
                    <a:lnTo>
                      <a:pt x="1362" y="1983"/>
                    </a:lnTo>
                    <a:lnTo>
                      <a:pt x="1366" y="2001"/>
                    </a:lnTo>
                    <a:lnTo>
                      <a:pt x="1370" y="2018"/>
                    </a:lnTo>
                    <a:lnTo>
                      <a:pt x="1374" y="2035"/>
                    </a:lnTo>
                    <a:lnTo>
                      <a:pt x="1377" y="2052"/>
                    </a:lnTo>
                    <a:lnTo>
                      <a:pt x="1381" y="2069"/>
                    </a:lnTo>
                    <a:lnTo>
                      <a:pt x="1385" y="2087"/>
                    </a:lnTo>
                    <a:lnTo>
                      <a:pt x="1389" y="2104"/>
                    </a:lnTo>
                    <a:lnTo>
                      <a:pt x="1393" y="2121"/>
                    </a:lnTo>
                    <a:lnTo>
                      <a:pt x="1397" y="2139"/>
                    </a:lnTo>
                    <a:lnTo>
                      <a:pt x="1401" y="2156"/>
                    </a:lnTo>
                    <a:lnTo>
                      <a:pt x="1405" y="2173"/>
                    </a:lnTo>
                    <a:lnTo>
                      <a:pt x="1409" y="2190"/>
                    </a:lnTo>
                    <a:lnTo>
                      <a:pt x="1413" y="2206"/>
                    </a:lnTo>
                    <a:lnTo>
                      <a:pt x="1417" y="2224"/>
                    </a:lnTo>
                    <a:lnTo>
                      <a:pt x="1421" y="2242"/>
                    </a:lnTo>
                    <a:lnTo>
                      <a:pt x="1425" y="2258"/>
                    </a:lnTo>
                    <a:lnTo>
                      <a:pt x="1429" y="2275"/>
                    </a:lnTo>
                    <a:lnTo>
                      <a:pt x="1433" y="2291"/>
                    </a:lnTo>
                    <a:lnTo>
                      <a:pt x="1437" y="2309"/>
                    </a:lnTo>
                    <a:lnTo>
                      <a:pt x="1440" y="2326"/>
                    </a:lnTo>
                    <a:lnTo>
                      <a:pt x="1444" y="2344"/>
                    </a:lnTo>
                    <a:lnTo>
                      <a:pt x="1448" y="2360"/>
                    </a:lnTo>
                    <a:lnTo>
                      <a:pt x="1452" y="2376"/>
                    </a:lnTo>
                    <a:lnTo>
                      <a:pt x="1456" y="2393"/>
                    </a:lnTo>
                    <a:lnTo>
                      <a:pt x="1460" y="2410"/>
                    </a:lnTo>
                    <a:lnTo>
                      <a:pt x="1464" y="2426"/>
                    </a:lnTo>
                    <a:lnTo>
                      <a:pt x="1468" y="2443"/>
                    </a:lnTo>
                    <a:lnTo>
                      <a:pt x="1472" y="2458"/>
                    </a:lnTo>
                    <a:lnTo>
                      <a:pt x="1476" y="2476"/>
                    </a:lnTo>
                    <a:lnTo>
                      <a:pt x="1480" y="2492"/>
                    </a:lnTo>
                    <a:lnTo>
                      <a:pt x="1484" y="2508"/>
                    </a:lnTo>
                    <a:lnTo>
                      <a:pt x="1488" y="2524"/>
                    </a:lnTo>
                    <a:lnTo>
                      <a:pt x="1492" y="2541"/>
                    </a:lnTo>
                    <a:lnTo>
                      <a:pt x="1496" y="2557"/>
                    </a:lnTo>
                    <a:lnTo>
                      <a:pt x="1499" y="2572"/>
                    </a:lnTo>
                    <a:lnTo>
                      <a:pt x="1503" y="2588"/>
                    </a:lnTo>
                    <a:lnTo>
                      <a:pt x="1507" y="2606"/>
                    </a:lnTo>
                    <a:lnTo>
                      <a:pt x="1511" y="2620"/>
                    </a:lnTo>
                    <a:lnTo>
                      <a:pt x="1515" y="2636"/>
                    </a:lnTo>
                    <a:lnTo>
                      <a:pt x="1519" y="2652"/>
                    </a:lnTo>
                    <a:lnTo>
                      <a:pt x="1523" y="2667"/>
                    </a:lnTo>
                    <a:lnTo>
                      <a:pt x="1527" y="2683"/>
                    </a:lnTo>
                    <a:lnTo>
                      <a:pt x="1531" y="2697"/>
                    </a:lnTo>
                    <a:lnTo>
                      <a:pt x="1535" y="2713"/>
                    </a:lnTo>
                    <a:lnTo>
                      <a:pt x="1539" y="2729"/>
                    </a:lnTo>
                    <a:lnTo>
                      <a:pt x="1543" y="2743"/>
                    </a:lnTo>
                    <a:lnTo>
                      <a:pt x="1547" y="2759"/>
                    </a:lnTo>
                    <a:lnTo>
                      <a:pt x="1551" y="2773"/>
                    </a:lnTo>
                    <a:lnTo>
                      <a:pt x="1555" y="2789"/>
                    </a:lnTo>
                    <a:lnTo>
                      <a:pt x="1559" y="2805"/>
                    </a:lnTo>
                    <a:lnTo>
                      <a:pt x="1562" y="2817"/>
                    </a:lnTo>
                    <a:lnTo>
                      <a:pt x="1566" y="2817"/>
                    </a:lnTo>
                    <a:lnTo>
                      <a:pt x="1570" y="2817"/>
                    </a:lnTo>
                    <a:lnTo>
                      <a:pt x="1574" y="2817"/>
                    </a:lnTo>
                    <a:lnTo>
                      <a:pt x="1578" y="2817"/>
                    </a:lnTo>
                    <a:lnTo>
                      <a:pt x="1582" y="2817"/>
                    </a:lnTo>
                    <a:lnTo>
                      <a:pt x="1586" y="2817"/>
                    </a:lnTo>
                    <a:lnTo>
                      <a:pt x="1590" y="2817"/>
                    </a:lnTo>
                    <a:lnTo>
                      <a:pt x="1594" y="2817"/>
                    </a:lnTo>
                    <a:lnTo>
                      <a:pt x="1598" y="2817"/>
                    </a:lnTo>
                    <a:lnTo>
                      <a:pt x="1602" y="2817"/>
                    </a:lnTo>
                    <a:lnTo>
                      <a:pt x="1606" y="2817"/>
                    </a:lnTo>
                    <a:lnTo>
                      <a:pt x="1610" y="2817"/>
                    </a:lnTo>
                    <a:lnTo>
                      <a:pt x="1614" y="2817"/>
                    </a:lnTo>
                    <a:lnTo>
                      <a:pt x="1618" y="2817"/>
                    </a:lnTo>
                    <a:lnTo>
                      <a:pt x="1622" y="2817"/>
                    </a:lnTo>
                    <a:lnTo>
                      <a:pt x="1625" y="2817"/>
                    </a:lnTo>
                    <a:lnTo>
                      <a:pt x="1629" y="2817"/>
                    </a:lnTo>
                    <a:lnTo>
                      <a:pt x="1633" y="2817"/>
                    </a:lnTo>
                    <a:lnTo>
                      <a:pt x="1637" y="2817"/>
                    </a:lnTo>
                    <a:lnTo>
                      <a:pt x="1641" y="2817"/>
                    </a:lnTo>
                    <a:lnTo>
                      <a:pt x="1645" y="2817"/>
                    </a:lnTo>
                    <a:lnTo>
                      <a:pt x="1649" y="2817"/>
                    </a:lnTo>
                    <a:lnTo>
                      <a:pt x="1653" y="2817"/>
                    </a:lnTo>
                    <a:lnTo>
                      <a:pt x="1657" y="2817"/>
                    </a:lnTo>
                    <a:lnTo>
                      <a:pt x="1661" y="2817"/>
                    </a:lnTo>
                    <a:lnTo>
                      <a:pt x="1665" y="2817"/>
                    </a:lnTo>
                    <a:lnTo>
                      <a:pt x="1669" y="2817"/>
                    </a:lnTo>
                    <a:lnTo>
                      <a:pt x="1673" y="2817"/>
                    </a:lnTo>
                    <a:lnTo>
                      <a:pt x="1677" y="2817"/>
                    </a:lnTo>
                    <a:lnTo>
                      <a:pt x="1681" y="2817"/>
                    </a:lnTo>
                    <a:lnTo>
                      <a:pt x="1685" y="2817"/>
                    </a:lnTo>
                    <a:lnTo>
                      <a:pt x="1688" y="2817"/>
                    </a:lnTo>
                    <a:lnTo>
                      <a:pt x="1692" y="2817"/>
                    </a:lnTo>
                    <a:lnTo>
                      <a:pt x="1696" y="2817"/>
                    </a:lnTo>
                    <a:lnTo>
                      <a:pt x="1700" y="2817"/>
                    </a:lnTo>
                    <a:lnTo>
                      <a:pt x="1704" y="2817"/>
                    </a:lnTo>
                    <a:lnTo>
                      <a:pt x="1708" y="2817"/>
                    </a:lnTo>
                    <a:lnTo>
                      <a:pt x="1712" y="2817"/>
                    </a:lnTo>
                    <a:lnTo>
                      <a:pt x="1716" y="2817"/>
                    </a:lnTo>
                    <a:lnTo>
                      <a:pt x="1720" y="2817"/>
                    </a:lnTo>
                    <a:lnTo>
                      <a:pt x="1724" y="2817"/>
                    </a:lnTo>
                    <a:lnTo>
                      <a:pt x="1728" y="2817"/>
                    </a:lnTo>
                    <a:lnTo>
                      <a:pt x="1732" y="2817"/>
                    </a:lnTo>
                    <a:lnTo>
                      <a:pt x="1736" y="2817"/>
                    </a:lnTo>
                    <a:lnTo>
                      <a:pt x="1740" y="2817"/>
                    </a:lnTo>
                    <a:lnTo>
                      <a:pt x="1744" y="2817"/>
                    </a:lnTo>
                    <a:lnTo>
                      <a:pt x="1748" y="2817"/>
                    </a:lnTo>
                    <a:lnTo>
                      <a:pt x="1751" y="2817"/>
                    </a:lnTo>
                    <a:lnTo>
                      <a:pt x="1755" y="2817"/>
                    </a:lnTo>
                    <a:lnTo>
                      <a:pt x="1759" y="2817"/>
                    </a:lnTo>
                    <a:lnTo>
                      <a:pt x="1763" y="2817"/>
                    </a:lnTo>
                    <a:lnTo>
                      <a:pt x="1767" y="2817"/>
                    </a:lnTo>
                    <a:lnTo>
                      <a:pt x="1771" y="2817"/>
                    </a:lnTo>
                    <a:lnTo>
                      <a:pt x="1775" y="2817"/>
                    </a:lnTo>
                    <a:lnTo>
                      <a:pt x="1779" y="2817"/>
                    </a:lnTo>
                    <a:lnTo>
                      <a:pt x="1783" y="2817"/>
                    </a:lnTo>
                    <a:lnTo>
                      <a:pt x="1787" y="2817"/>
                    </a:lnTo>
                    <a:lnTo>
                      <a:pt x="1791" y="2817"/>
                    </a:lnTo>
                    <a:lnTo>
                      <a:pt x="1795" y="2817"/>
                    </a:lnTo>
                    <a:lnTo>
                      <a:pt x="1799" y="2817"/>
                    </a:lnTo>
                    <a:lnTo>
                      <a:pt x="1803" y="2817"/>
                    </a:lnTo>
                    <a:lnTo>
                      <a:pt x="1807" y="2817"/>
                    </a:lnTo>
                    <a:lnTo>
                      <a:pt x="1811" y="2817"/>
                    </a:lnTo>
                    <a:lnTo>
                      <a:pt x="1814" y="2817"/>
                    </a:lnTo>
                    <a:lnTo>
                      <a:pt x="1818" y="2817"/>
                    </a:lnTo>
                    <a:lnTo>
                      <a:pt x="1822" y="2817"/>
                    </a:lnTo>
                    <a:lnTo>
                      <a:pt x="1826" y="2817"/>
                    </a:lnTo>
                    <a:lnTo>
                      <a:pt x="1830" y="2817"/>
                    </a:lnTo>
                    <a:lnTo>
                      <a:pt x="1834" y="2817"/>
                    </a:lnTo>
                    <a:lnTo>
                      <a:pt x="1838" y="2817"/>
                    </a:lnTo>
                    <a:lnTo>
                      <a:pt x="1842" y="2817"/>
                    </a:lnTo>
                    <a:lnTo>
                      <a:pt x="1846" y="2817"/>
                    </a:lnTo>
                    <a:lnTo>
                      <a:pt x="1850" y="2817"/>
                    </a:lnTo>
                    <a:lnTo>
                      <a:pt x="1854" y="2817"/>
                    </a:lnTo>
                    <a:lnTo>
                      <a:pt x="1858" y="2817"/>
                    </a:lnTo>
                    <a:lnTo>
                      <a:pt x="1862" y="2817"/>
                    </a:lnTo>
                    <a:lnTo>
                      <a:pt x="1866" y="2817"/>
                    </a:lnTo>
                    <a:lnTo>
                      <a:pt x="1870" y="2817"/>
                    </a:lnTo>
                    <a:lnTo>
                      <a:pt x="1874" y="2817"/>
                    </a:lnTo>
                    <a:lnTo>
                      <a:pt x="1877" y="2817"/>
                    </a:lnTo>
                    <a:lnTo>
                      <a:pt x="1881" y="2817"/>
                    </a:lnTo>
                    <a:lnTo>
                      <a:pt x="1885" y="2817"/>
                    </a:lnTo>
                    <a:lnTo>
                      <a:pt x="1889" y="2817"/>
                    </a:lnTo>
                    <a:lnTo>
                      <a:pt x="1893" y="2817"/>
                    </a:lnTo>
                    <a:lnTo>
                      <a:pt x="1897" y="2817"/>
                    </a:lnTo>
                    <a:lnTo>
                      <a:pt x="1901" y="2817"/>
                    </a:lnTo>
                    <a:lnTo>
                      <a:pt x="1905" y="2817"/>
                    </a:lnTo>
                    <a:lnTo>
                      <a:pt x="1909" y="2817"/>
                    </a:lnTo>
                    <a:lnTo>
                      <a:pt x="1913" y="2817"/>
                    </a:lnTo>
                    <a:lnTo>
                      <a:pt x="1917" y="2817"/>
                    </a:lnTo>
                    <a:lnTo>
                      <a:pt x="1921" y="2817"/>
                    </a:lnTo>
                    <a:lnTo>
                      <a:pt x="1925" y="2817"/>
                    </a:lnTo>
                    <a:lnTo>
                      <a:pt x="1929" y="2817"/>
                    </a:lnTo>
                    <a:lnTo>
                      <a:pt x="1933" y="2817"/>
                    </a:lnTo>
                    <a:lnTo>
                      <a:pt x="1937" y="2817"/>
                    </a:lnTo>
                    <a:lnTo>
                      <a:pt x="1940" y="2817"/>
                    </a:lnTo>
                    <a:lnTo>
                      <a:pt x="1944" y="2817"/>
                    </a:lnTo>
                    <a:lnTo>
                      <a:pt x="1948" y="2817"/>
                    </a:lnTo>
                    <a:lnTo>
                      <a:pt x="1952" y="2817"/>
                    </a:lnTo>
                    <a:lnTo>
                      <a:pt x="1956" y="2817"/>
                    </a:lnTo>
                    <a:lnTo>
                      <a:pt x="1960" y="2817"/>
                    </a:lnTo>
                    <a:lnTo>
                      <a:pt x="1964" y="2817"/>
                    </a:lnTo>
                    <a:lnTo>
                      <a:pt x="1968" y="2817"/>
                    </a:lnTo>
                    <a:lnTo>
                      <a:pt x="1972" y="2817"/>
                    </a:lnTo>
                    <a:lnTo>
                      <a:pt x="1976" y="2817"/>
                    </a:lnTo>
                    <a:lnTo>
                      <a:pt x="1980" y="2817"/>
                    </a:lnTo>
                    <a:lnTo>
                      <a:pt x="1984" y="2817"/>
                    </a:lnTo>
                    <a:lnTo>
                      <a:pt x="1988" y="2817"/>
                    </a:lnTo>
                    <a:lnTo>
                      <a:pt x="1992" y="2817"/>
                    </a:lnTo>
                    <a:lnTo>
                      <a:pt x="1996" y="2817"/>
                    </a:lnTo>
                    <a:lnTo>
                      <a:pt x="1999" y="2817"/>
                    </a:lnTo>
                    <a:lnTo>
                      <a:pt x="2003" y="2817"/>
                    </a:lnTo>
                    <a:lnTo>
                      <a:pt x="2007" y="2817"/>
                    </a:lnTo>
                    <a:lnTo>
                      <a:pt x="2011" y="2817"/>
                    </a:lnTo>
                    <a:lnTo>
                      <a:pt x="2015" y="2817"/>
                    </a:lnTo>
                    <a:lnTo>
                      <a:pt x="2019" y="2817"/>
                    </a:lnTo>
                    <a:lnTo>
                      <a:pt x="2023" y="2817"/>
                    </a:lnTo>
                    <a:lnTo>
                      <a:pt x="2027" y="2817"/>
                    </a:lnTo>
                    <a:lnTo>
                      <a:pt x="2031" y="2817"/>
                    </a:lnTo>
                    <a:lnTo>
                      <a:pt x="2035" y="2817"/>
                    </a:lnTo>
                    <a:lnTo>
                      <a:pt x="2039" y="2817"/>
                    </a:lnTo>
                    <a:lnTo>
                      <a:pt x="2043" y="2817"/>
                    </a:lnTo>
                    <a:lnTo>
                      <a:pt x="2047" y="2817"/>
                    </a:lnTo>
                    <a:lnTo>
                      <a:pt x="2051" y="2817"/>
                    </a:lnTo>
                    <a:lnTo>
                      <a:pt x="2055" y="2817"/>
                    </a:lnTo>
                    <a:lnTo>
                      <a:pt x="2059" y="2817"/>
                    </a:lnTo>
                    <a:lnTo>
                      <a:pt x="2062" y="2817"/>
                    </a:lnTo>
                    <a:lnTo>
                      <a:pt x="2066" y="2817"/>
                    </a:lnTo>
                    <a:lnTo>
                      <a:pt x="2070" y="2817"/>
                    </a:lnTo>
                    <a:lnTo>
                      <a:pt x="2074" y="2817"/>
                    </a:lnTo>
                    <a:lnTo>
                      <a:pt x="2078" y="2817"/>
                    </a:lnTo>
                    <a:lnTo>
                      <a:pt x="2082" y="2817"/>
                    </a:lnTo>
                    <a:lnTo>
                      <a:pt x="2086" y="2817"/>
                    </a:lnTo>
                    <a:lnTo>
                      <a:pt x="2090" y="2817"/>
                    </a:lnTo>
                    <a:lnTo>
                      <a:pt x="2094" y="2817"/>
                    </a:lnTo>
                    <a:lnTo>
                      <a:pt x="2098" y="2817"/>
                    </a:lnTo>
                    <a:lnTo>
                      <a:pt x="2102" y="2817"/>
                    </a:lnTo>
                    <a:lnTo>
                      <a:pt x="2106" y="2817"/>
                    </a:lnTo>
                    <a:lnTo>
                      <a:pt x="2110" y="2817"/>
                    </a:lnTo>
                    <a:lnTo>
                      <a:pt x="2114" y="2817"/>
                    </a:lnTo>
                    <a:lnTo>
                      <a:pt x="2118" y="2817"/>
                    </a:lnTo>
                    <a:lnTo>
                      <a:pt x="2122" y="2817"/>
                    </a:lnTo>
                    <a:lnTo>
                      <a:pt x="2125" y="2817"/>
                    </a:lnTo>
                    <a:lnTo>
                      <a:pt x="2129" y="2817"/>
                    </a:lnTo>
                    <a:lnTo>
                      <a:pt x="2133" y="2817"/>
                    </a:lnTo>
                    <a:lnTo>
                      <a:pt x="2137" y="2817"/>
                    </a:lnTo>
                    <a:lnTo>
                      <a:pt x="2141" y="2817"/>
                    </a:lnTo>
                    <a:lnTo>
                      <a:pt x="2145" y="2817"/>
                    </a:lnTo>
                    <a:lnTo>
                      <a:pt x="2149" y="2817"/>
                    </a:lnTo>
                    <a:lnTo>
                      <a:pt x="2153" y="2817"/>
                    </a:lnTo>
                    <a:lnTo>
                      <a:pt x="2157" y="2817"/>
                    </a:lnTo>
                    <a:lnTo>
                      <a:pt x="2161" y="2817"/>
                    </a:lnTo>
                    <a:lnTo>
                      <a:pt x="2165" y="2817"/>
                    </a:lnTo>
                    <a:lnTo>
                      <a:pt x="2169" y="2817"/>
                    </a:lnTo>
                    <a:lnTo>
                      <a:pt x="2173" y="2817"/>
                    </a:lnTo>
                    <a:lnTo>
                      <a:pt x="2177" y="2817"/>
                    </a:lnTo>
                    <a:lnTo>
                      <a:pt x="2181" y="2817"/>
                    </a:lnTo>
                    <a:lnTo>
                      <a:pt x="2185" y="2817"/>
                    </a:lnTo>
                    <a:lnTo>
                      <a:pt x="2188" y="2817"/>
                    </a:lnTo>
                    <a:lnTo>
                      <a:pt x="2192" y="2817"/>
                    </a:lnTo>
                    <a:lnTo>
                      <a:pt x="2196" y="2817"/>
                    </a:lnTo>
                    <a:lnTo>
                      <a:pt x="2200" y="2817"/>
                    </a:lnTo>
                    <a:lnTo>
                      <a:pt x="2204" y="2817"/>
                    </a:lnTo>
                    <a:lnTo>
                      <a:pt x="2208" y="2817"/>
                    </a:lnTo>
                    <a:lnTo>
                      <a:pt x="2212" y="2817"/>
                    </a:lnTo>
                    <a:lnTo>
                      <a:pt x="2216" y="2817"/>
                    </a:lnTo>
                    <a:lnTo>
                      <a:pt x="2220" y="2817"/>
                    </a:lnTo>
                    <a:lnTo>
                      <a:pt x="2224" y="2817"/>
                    </a:lnTo>
                    <a:lnTo>
                      <a:pt x="2228" y="2817"/>
                    </a:lnTo>
                    <a:lnTo>
                      <a:pt x="2232" y="2817"/>
                    </a:lnTo>
                    <a:lnTo>
                      <a:pt x="2236" y="2817"/>
                    </a:lnTo>
                    <a:lnTo>
                      <a:pt x="2240" y="2817"/>
                    </a:lnTo>
                    <a:lnTo>
                      <a:pt x="2244" y="2817"/>
                    </a:lnTo>
                    <a:lnTo>
                      <a:pt x="2248" y="2817"/>
                    </a:lnTo>
                    <a:lnTo>
                      <a:pt x="2251" y="2817"/>
                    </a:lnTo>
                    <a:lnTo>
                      <a:pt x="2255" y="2817"/>
                    </a:lnTo>
                    <a:lnTo>
                      <a:pt x="2259" y="2817"/>
                    </a:lnTo>
                    <a:lnTo>
                      <a:pt x="2263" y="2817"/>
                    </a:lnTo>
                    <a:lnTo>
                      <a:pt x="2267" y="2817"/>
                    </a:lnTo>
                    <a:lnTo>
                      <a:pt x="2271" y="2817"/>
                    </a:lnTo>
                    <a:lnTo>
                      <a:pt x="2275" y="2817"/>
                    </a:lnTo>
                    <a:lnTo>
                      <a:pt x="2279" y="2817"/>
                    </a:lnTo>
                    <a:lnTo>
                      <a:pt x="2283" y="2817"/>
                    </a:lnTo>
                    <a:lnTo>
                      <a:pt x="2287" y="2817"/>
                    </a:lnTo>
                    <a:lnTo>
                      <a:pt x="2291" y="2817"/>
                    </a:lnTo>
                    <a:lnTo>
                      <a:pt x="2295" y="2817"/>
                    </a:lnTo>
                    <a:lnTo>
                      <a:pt x="2299" y="2817"/>
                    </a:lnTo>
                    <a:lnTo>
                      <a:pt x="2303" y="2817"/>
                    </a:lnTo>
                    <a:lnTo>
                      <a:pt x="2307" y="2817"/>
                    </a:lnTo>
                    <a:lnTo>
                      <a:pt x="2311" y="2817"/>
                    </a:lnTo>
                    <a:lnTo>
                      <a:pt x="2314" y="2817"/>
                    </a:lnTo>
                    <a:lnTo>
                      <a:pt x="2318" y="2817"/>
                    </a:lnTo>
                    <a:lnTo>
                      <a:pt x="2322" y="2817"/>
                    </a:lnTo>
                    <a:lnTo>
                      <a:pt x="2326" y="2817"/>
                    </a:lnTo>
                    <a:lnTo>
                      <a:pt x="2330" y="2817"/>
                    </a:lnTo>
                    <a:lnTo>
                      <a:pt x="2334" y="2817"/>
                    </a:lnTo>
                    <a:lnTo>
                      <a:pt x="2338" y="2817"/>
                    </a:lnTo>
                    <a:lnTo>
                      <a:pt x="2342" y="2817"/>
                    </a:lnTo>
                    <a:lnTo>
                      <a:pt x="2346" y="2817"/>
                    </a:lnTo>
                    <a:lnTo>
                      <a:pt x="2350" y="2817"/>
                    </a:lnTo>
                    <a:lnTo>
                      <a:pt x="2354" y="2817"/>
                    </a:lnTo>
                    <a:lnTo>
                      <a:pt x="2358" y="2817"/>
                    </a:lnTo>
                    <a:lnTo>
                      <a:pt x="2362" y="2817"/>
                    </a:lnTo>
                    <a:lnTo>
                      <a:pt x="2366" y="2817"/>
                    </a:lnTo>
                    <a:lnTo>
                      <a:pt x="2370" y="2817"/>
                    </a:lnTo>
                    <a:lnTo>
                      <a:pt x="2374" y="2817"/>
                    </a:lnTo>
                    <a:lnTo>
                      <a:pt x="2377" y="2817"/>
                    </a:lnTo>
                    <a:lnTo>
                      <a:pt x="2381" y="2817"/>
                    </a:lnTo>
                    <a:lnTo>
                      <a:pt x="2385" y="2817"/>
                    </a:lnTo>
                    <a:lnTo>
                      <a:pt x="2389" y="2817"/>
                    </a:lnTo>
                    <a:lnTo>
                      <a:pt x="2393" y="2817"/>
                    </a:lnTo>
                    <a:lnTo>
                      <a:pt x="2397" y="2817"/>
                    </a:lnTo>
                    <a:lnTo>
                      <a:pt x="2401" y="2817"/>
                    </a:lnTo>
                    <a:lnTo>
                      <a:pt x="2405" y="2817"/>
                    </a:lnTo>
                    <a:lnTo>
                      <a:pt x="2409" y="2817"/>
                    </a:lnTo>
                    <a:lnTo>
                      <a:pt x="2413" y="2817"/>
                    </a:lnTo>
                    <a:lnTo>
                      <a:pt x="2417" y="2817"/>
                    </a:lnTo>
                    <a:lnTo>
                      <a:pt x="2421" y="2817"/>
                    </a:lnTo>
                    <a:lnTo>
                      <a:pt x="2425" y="2817"/>
                    </a:lnTo>
                    <a:lnTo>
                      <a:pt x="2429" y="2817"/>
                    </a:lnTo>
                    <a:lnTo>
                      <a:pt x="2433" y="2817"/>
                    </a:lnTo>
                    <a:lnTo>
                      <a:pt x="2437" y="2817"/>
                    </a:lnTo>
                    <a:lnTo>
                      <a:pt x="2440" y="2817"/>
                    </a:lnTo>
                    <a:lnTo>
                      <a:pt x="2444" y="2817"/>
                    </a:lnTo>
                    <a:lnTo>
                      <a:pt x="2448" y="2817"/>
                    </a:lnTo>
                    <a:lnTo>
                      <a:pt x="2452" y="2817"/>
                    </a:lnTo>
                    <a:lnTo>
                      <a:pt x="2456" y="2817"/>
                    </a:lnTo>
                    <a:lnTo>
                      <a:pt x="2460" y="2817"/>
                    </a:lnTo>
                    <a:lnTo>
                      <a:pt x="2464" y="2817"/>
                    </a:lnTo>
                    <a:lnTo>
                      <a:pt x="2468" y="2817"/>
                    </a:lnTo>
                    <a:lnTo>
                      <a:pt x="2472" y="2817"/>
                    </a:lnTo>
                    <a:lnTo>
                      <a:pt x="2476" y="2817"/>
                    </a:lnTo>
                    <a:lnTo>
                      <a:pt x="2480" y="2817"/>
                    </a:lnTo>
                    <a:lnTo>
                      <a:pt x="2484" y="2817"/>
                    </a:lnTo>
                    <a:lnTo>
                      <a:pt x="2488" y="2817"/>
                    </a:lnTo>
                    <a:lnTo>
                      <a:pt x="2492" y="2817"/>
                    </a:lnTo>
                    <a:lnTo>
                      <a:pt x="2496" y="2817"/>
                    </a:lnTo>
                    <a:lnTo>
                      <a:pt x="2499" y="2817"/>
                    </a:lnTo>
                    <a:lnTo>
                      <a:pt x="2503" y="2817"/>
                    </a:lnTo>
                    <a:lnTo>
                      <a:pt x="2507" y="2817"/>
                    </a:lnTo>
                    <a:lnTo>
                      <a:pt x="2511" y="2817"/>
                    </a:lnTo>
                    <a:lnTo>
                      <a:pt x="2515" y="2817"/>
                    </a:lnTo>
                    <a:lnTo>
                      <a:pt x="2519" y="2817"/>
                    </a:lnTo>
                    <a:lnTo>
                      <a:pt x="2523" y="2817"/>
                    </a:lnTo>
                    <a:lnTo>
                      <a:pt x="2527" y="2817"/>
                    </a:lnTo>
                    <a:lnTo>
                      <a:pt x="2531" y="2817"/>
                    </a:lnTo>
                    <a:lnTo>
                      <a:pt x="2535" y="2817"/>
                    </a:lnTo>
                    <a:lnTo>
                      <a:pt x="2539" y="2817"/>
                    </a:lnTo>
                    <a:lnTo>
                      <a:pt x="2543" y="2817"/>
                    </a:lnTo>
                    <a:lnTo>
                      <a:pt x="2547" y="2817"/>
                    </a:lnTo>
                    <a:lnTo>
                      <a:pt x="2551" y="2817"/>
                    </a:lnTo>
                    <a:lnTo>
                      <a:pt x="2555" y="2817"/>
                    </a:lnTo>
                    <a:lnTo>
                      <a:pt x="2559" y="2817"/>
                    </a:lnTo>
                    <a:lnTo>
                      <a:pt x="2562" y="2809"/>
                    </a:lnTo>
                    <a:lnTo>
                      <a:pt x="2566" y="2797"/>
                    </a:lnTo>
                    <a:lnTo>
                      <a:pt x="2570" y="2787"/>
                    </a:lnTo>
                    <a:lnTo>
                      <a:pt x="2574" y="2775"/>
                    </a:lnTo>
                    <a:lnTo>
                      <a:pt x="2578" y="2765"/>
                    </a:lnTo>
                    <a:lnTo>
                      <a:pt x="2582" y="2753"/>
                    </a:lnTo>
                    <a:lnTo>
                      <a:pt x="2586" y="2743"/>
                    </a:lnTo>
                    <a:lnTo>
                      <a:pt x="2590" y="2730"/>
                    </a:lnTo>
                    <a:lnTo>
                      <a:pt x="2594" y="2720"/>
                    </a:lnTo>
                    <a:lnTo>
                      <a:pt x="2598" y="2708"/>
                    </a:lnTo>
                    <a:lnTo>
                      <a:pt x="2602" y="2697"/>
                    </a:lnTo>
                    <a:lnTo>
                      <a:pt x="2606" y="2687"/>
                    </a:lnTo>
                    <a:lnTo>
                      <a:pt x="2610" y="2674"/>
                    </a:lnTo>
                    <a:lnTo>
                      <a:pt x="2614" y="2663"/>
                    </a:lnTo>
                    <a:lnTo>
                      <a:pt x="2618" y="2652"/>
                    </a:lnTo>
                    <a:lnTo>
                      <a:pt x="2622" y="2639"/>
                    </a:lnTo>
                    <a:lnTo>
                      <a:pt x="2625" y="2629"/>
                    </a:lnTo>
                    <a:lnTo>
                      <a:pt x="2629" y="2617"/>
                    </a:lnTo>
                    <a:lnTo>
                      <a:pt x="2633" y="2606"/>
                    </a:lnTo>
                    <a:lnTo>
                      <a:pt x="2637" y="2595"/>
                    </a:lnTo>
                    <a:lnTo>
                      <a:pt x="2641" y="2583"/>
                    </a:lnTo>
                    <a:lnTo>
                      <a:pt x="2645" y="2572"/>
                    </a:lnTo>
                    <a:lnTo>
                      <a:pt x="2649" y="2561"/>
                    </a:lnTo>
                    <a:lnTo>
                      <a:pt x="2653" y="2548"/>
                    </a:lnTo>
                    <a:lnTo>
                      <a:pt x="2657" y="2537"/>
                    </a:lnTo>
                    <a:lnTo>
                      <a:pt x="2661" y="2526"/>
                    </a:lnTo>
                    <a:lnTo>
                      <a:pt x="2665" y="2514"/>
                    </a:lnTo>
                    <a:lnTo>
                      <a:pt x="2669" y="2503"/>
                    </a:lnTo>
                    <a:lnTo>
                      <a:pt x="2673" y="2492"/>
                    </a:lnTo>
                    <a:lnTo>
                      <a:pt x="2677" y="2480"/>
                    </a:lnTo>
                    <a:lnTo>
                      <a:pt x="2681" y="2467"/>
                    </a:lnTo>
                    <a:lnTo>
                      <a:pt x="2685" y="2457"/>
                    </a:lnTo>
                    <a:lnTo>
                      <a:pt x="2688" y="2445"/>
                    </a:lnTo>
                    <a:lnTo>
                      <a:pt x="2692" y="2434"/>
                    </a:lnTo>
                    <a:lnTo>
                      <a:pt x="2696" y="2422"/>
                    </a:lnTo>
                    <a:lnTo>
                      <a:pt x="2700" y="2410"/>
                    </a:lnTo>
                    <a:lnTo>
                      <a:pt x="2704" y="2399"/>
                    </a:lnTo>
                    <a:lnTo>
                      <a:pt x="2708" y="2388"/>
                    </a:lnTo>
                    <a:lnTo>
                      <a:pt x="2712" y="2376"/>
                    </a:lnTo>
                    <a:lnTo>
                      <a:pt x="2716" y="2365"/>
                    </a:lnTo>
                    <a:lnTo>
                      <a:pt x="2720" y="2354"/>
                    </a:lnTo>
                    <a:lnTo>
                      <a:pt x="2724" y="2341"/>
                    </a:lnTo>
                    <a:lnTo>
                      <a:pt x="2728" y="2330"/>
                    </a:lnTo>
                    <a:lnTo>
                      <a:pt x="2732" y="2319"/>
                    </a:lnTo>
                    <a:lnTo>
                      <a:pt x="2736" y="2307"/>
                    </a:lnTo>
                    <a:lnTo>
                      <a:pt x="2740" y="2295"/>
                    </a:lnTo>
                    <a:lnTo>
                      <a:pt x="2744" y="2284"/>
                    </a:lnTo>
                    <a:lnTo>
                      <a:pt x="2748" y="2272"/>
                    </a:lnTo>
                    <a:lnTo>
                      <a:pt x="2751" y="2261"/>
                    </a:lnTo>
                    <a:lnTo>
                      <a:pt x="2755" y="2250"/>
                    </a:lnTo>
                    <a:lnTo>
                      <a:pt x="2759" y="2240"/>
                    </a:lnTo>
                    <a:lnTo>
                      <a:pt x="2763" y="2226"/>
                    </a:lnTo>
                    <a:lnTo>
                      <a:pt x="2767" y="2216"/>
                    </a:lnTo>
                    <a:lnTo>
                      <a:pt x="2771" y="2203"/>
                    </a:lnTo>
                    <a:lnTo>
                      <a:pt x="2775" y="2190"/>
                    </a:lnTo>
                    <a:lnTo>
                      <a:pt x="2779" y="2179"/>
                    </a:lnTo>
                    <a:lnTo>
                      <a:pt x="2783" y="2168"/>
                    </a:lnTo>
                    <a:lnTo>
                      <a:pt x="2787" y="2157"/>
                    </a:lnTo>
                    <a:lnTo>
                      <a:pt x="2791" y="2146"/>
                    </a:lnTo>
                    <a:lnTo>
                      <a:pt x="2795" y="2134"/>
                    </a:lnTo>
                    <a:lnTo>
                      <a:pt x="2799" y="2123"/>
                    </a:lnTo>
                    <a:lnTo>
                      <a:pt x="2803" y="2111"/>
                    </a:lnTo>
                    <a:lnTo>
                      <a:pt x="2807" y="2100"/>
                    </a:lnTo>
                    <a:lnTo>
                      <a:pt x="2811" y="2087"/>
                    </a:lnTo>
                    <a:lnTo>
                      <a:pt x="2814" y="2077"/>
                    </a:lnTo>
                    <a:lnTo>
                      <a:pt x="2818" y="2065"/>
                    </a:lnTo>
                    <a:lnTo>
                      <a:pt x="2822" y="2054"/>
                    </a:lnTo>
                    <a:lnTo>
                      <a:pt x="2826" y="2043"/>
                    </a:lnTo>
                    <a:lnTo>
                      <a:pt x="2830" y="2032"/>
                    </a:lnTo>
                    <a:lnTo>
                      <a:pt x="2834" y="2022"/>
                    </a:lnTo>
                    <a:lnTo>
                      <a:pt x="2838" y="2010"/>
                    </a:lnTo>
                    <a:lnTo>
                      <a:pt x="2842" y="1999"/>
                    </a:lnTo>
                    <a:lnTo>
                      <a:pt x="2846" y="1987"/>
                    </a:lnTo>
                    <a:lnTo>
                      <a:pt x="2850" y="1976"/>
                    </a:lnTo>
                    <a:lnTo>
                      <a:pt x="2854" y="1966"/>
                    </a:lnTo>
                    <a:lnTo>
                      <a:pt x="2858" y="1953"/>
                    </a:lnTo>
                    <a:lnTo>
                      <a:pt x="2862" y="1944"/>
                    </a:lnTo>
                    <a:lnTo>
                      <a:pt x="2866" y="1931"/>
                    </a:lnTo>
                    <a:lnTo>
                      <a:pt x="2870" y="1921"/>
                    </a:lnTo>
                    <a:lnTo>
                      <a:pt x="2874" y="1910"/>
                    </a:lnTo>
                    <a:lnTo>
                      <a:pt x="2877" y="1898"/>
                    </a:lnTo>
                    <a:lnTo>
                      <a:pt x="2881" y="1886"/>
                    </a:lnTo>
                    <a:lnTo>
                      <a:pt x="2885" y="1877"/>
                    </a:lnTo>
                    <a:lnTo>
                      <a:pt x="2889" y="1865"/>
                    </a:lnTo>
                    <a:lnTo>
                      <a:pt x="2893" y="1856"/>
                    </a:lnTo>
                    <a:lnTo>
                      <a:pt x="2897" y="1844"/>
                    </a:lnTo>
                    <a:lnTo>
                      <a:pt x="2901" y="1832"/>
                    </a:lnTo>
                    <a:lnTo>
                      <a:pt x="2905" y="1822"/>
                    </a:lnTo>
                    <a:lnTo>
                      <a:pt x="2909" y="1812"/>
                    </a:lnTo>
                    <a:lnTo>
                      <a:pt x="2913" y="1801"/>
                    </a:lnTo>
                    <a:lnTo>
                      <a:pt x="2917" y="1789"/>
                    </a:lnTo>
                    <a:lnTo>
                      <a:pt x="2921" y="1779"/>
                    </a:lnTo>
                    <a:lnTo>
                      <a:pt x="2925" y="1768"/>
                    </a:lnTo>
                    <a:lnTo>
                      <a:pt x="2929" y="1757"/>
                    </a:lnTo>
                    <a:lnTo>
                      <a:pt x="2933" y="1747"/>
                    </a:lnTo>
                    <a:lnTo>
                      <a:pt x="2937" y="1736"/>
                    </a:lnTo>
                    <a:lnTo>
                      <a:pt x="2940" y="1726"/>
                    </a:lnTo>
                    <a:lnTo>
                      <a:pt x="2944" y="1714"/>
                    </a:lnTo>
                    <a:lnTo>
                      <a:pt x="2948" y="1703"/>
                    </a:lnTo>
                    <a:lnTo>
                      <a:pt x="2952" y="1693"/>
                    </a:lnTo>
                    <a:lnTo>
                      <a:pt x="2956" y="1683"/>
                    </a:lnTo>
                    <a:lnTo>
                      <a:pt x="2960" y="1672"/>
                    </a:lnTo>
                    <a:lnTo>
                      <a:pt x="2964" y="1661"/>
                    </a:lnTo>
                    <a:lnTo>
                      <a:pt x="2968" y="1651"/>
                    </a:lnTo>
                    <a:lnTo>
                      <a:pt x="2972" y="1641"/>
                    </a:lnTo>
                    <a:lnTo>
                      <a:pt x="2976" y="1630"/>
                    </a:lnTo>
                    <a:lnTo>
                      <a:pt x="2980" y="1620"/>
                    </a:lnTo>
                    <a:lnTo>
                      <a:pt x="2984" y="1610"/>
                    </a:lnTo>
                    <a:lnTo>
                      <a:pt x="2988" y="1599"/>
                    </a:lnTo>
                    <a:lnTo>
                      <a:pt x="2992" y="1588"/>
                    </a:lnTo>
                    <a:lnTo>
                      <a:pt x="2996" y="1578"/>
                    </a:lnTo>
                    <a:lnTo>
                      <a:pt x="2999" y="1568"/>
                    </a:lnTo>
                    <a:lnTo>
                      <a:pt x="3003" y="1558"/>
                    </a:lnTo>
                    <a:lnTo>
                      <a:pt x="3007" y="1548"/>
                    </a:lnTo>
                    <a:lnTo>
                      <a:pt x="3011" y="1539"/>
                    </a:lnTo>
                    <a:lnTo>
                      <a:pt x="3015" y="1528"/>
                    </a:lnTo>
                    <a:lnTo>
                      <a:pt x="3019" y="1519"/>
                    </a:lnTo>
                    <a:lnTo>
                      <a:pt x="3023" y="1508"/>
                    </a:lnTo>
                    <a:lnTo>
                      <a:pt x="3027" y="1497"/>
                    </a:lnTo>
                    <a:lnTo>
                      <a:pt x="3031" y="1488"/>
                    </a:lnTo>
                    <a:lnTo>
                      <a:pt x="3035" y="1479"/>
                    </a:lnTo>
                    <a:lnTo>
                      <a:pt x="3039" y="1468"/>
                    </a:lnTo>
                    <a:lnTo>
                      <a:pt x="3043" y="1459"/>
                    </a:lnTo>
                    <a:lnTo>
                      <a:pt x="3047" y="1449"/>
                    </a:lnTo>
                    <a:lnTo>
                      <a:pt x="3051" y="1438"/>
                    </a:lnTo>
                    <a:lnTo>
                      <a:pt x="3055" y="1429"/>
                    </a:lnTo>
                    <a:lnTo>
                      <a:pt x="3059" y="1419"/>
                    </a:lnTo>
                    <a:lnTo>
                      <a:pt x="3062" y="1410"/>
                    </a:lnTo>
                    <a:lnTo>
                      <a:pt x="3066" y="1400"/>
                    </a:lnTo>
                    <a:lnTo>
                      <a:pt x="3070" y="1390"/>
                    </a:lnTo>
                    <a:lnTo>
                      <a:pt x="3074" y="1379"/>
                    </a:lnTo>
                    <a:lnTo>
                      <a:pt x="3078" y="1371"/>
                    </a:lnTo>
                    <a:lnTo>
                      <a:pt x="3082" y="1362"/>
                    </a:lnTo>
                    <a:lnTo>
                      <a:pt x="3086" y="1352"/>
                    </a:lnTo>
                    <a:lnTo>
                      <a:pt x="3090" y="1343"/>
                    </a:lnTo>
                    <a:lnTo>
                      <a:pt x="3094" y="1334"/>
                    </a:lnTo>
                    <a:lnTo>
                      <a:pt x="3098" y="1325"/>
                    </a:lnTo>
                    <a:lnTo>
                      <a:pt x="3102" y="1315"/>
                    </a:lnTo>
                    <a:lnTo>
                      <a:pt x="3106" y="1306"/>
                    </a:lnTo>
                    <a:lnTo>
                      <a:pt x="3110" y="1296"/>
                    </a:lnTo>
                    <a:lnTo>
                      <a:pt x="3114" y="1287"/>
                    </a:lnTo>
                    <a:lnTo>
                      <a:pt x="3118" y="1278"/>
                    </a:lnTo>
                    <a:lnTo>
                      <a:pt x="3122" y="1270"/>
                    </a:lnTo>
                    <a:lnTo>
                      <a:pt x="3125" y="1260"/>
                    </a:lnTo>
                    <a:lnTo>
                      <a:pt x="3129" y="1251"/>
                    </a:lnTo>
                    <a:lnTo>
                      <a:pt x="3133" y="1242"/>
                    </a:lnTo>
                    <a:lnTo>
                      <a:pt x="3137" y="1232"/>
                    </a:lnTo>
                    <a:lnTo>
                      <a:pt x="3141" y="1224"/>
                    </a:lnTo>
                    <a:lnTo>
                      <a:pt x="3145" y="1216"/>
                    </a:lnTo>
                    <a:lnTo>
                      <a:pt x="3149" y="1207"/>
                    </a:lnTo>
                    <a:lnTo>
                      <a:pt x="3153" y="1198"/>
                    </a:lnTo>
                    <a:lnTo>
                      <a:pt x="3157" y="1191"/>
                    </a:lnTo>
                    <a:lnTo>
                      <a:pt x="3161" y="1181"/>
                    </a:lnTo>
                    <a:lnTo>
                      <a:pt x="3165" y="1172"/>
                    </a:lnTo>
                    <a:lnTo>
                      <a:pt x="3169" y="1163"/>
                    </a:lnTo>
                    <a:lnTo>
                      <a:pt x="3173" y="1155"/>
                    </a:lnTo>
                    <a:lnTo>
                      <a:pt x="3177" y="1146"/>
                    </a:lnTo>
                    <a:lnTo>
                      <a:pt x="3181" y="1137"/>
                    </a:lnTo>
                    <a:lnTo>
                      <a:pt x="3185" y="1130"/>
                    </a:lnTo>
                    <a:lnTo>
                      <a:pt x="3188" y="1120"/>
                    </a:lnTo>
                    <a:lnTo>
                      <a:pt x="3192" y="1111"/>
                    </a:lnTo>
                    <a:lnTo>
                      <a:pt x="3196" y="1104"/>
                    </a:lnTo>
                    <a:lnTo>
                      <a:pt x="3200" y="1096"/>
                    </a:lnTo>
                    <a:lnTo>
                      <a:pt x="3204" y="1087"/>
                    </a:lnTo>
                    <a:lnTo>
                      <a:pt x="3208" y="1079"/>
                    </a:lnTo>
                    <a:lnTo>
                      <a:pt x="3212" y="1071"/>
                    </a:lnTo>
                    <a:lnTo>
                      <a:pt x="3216" y="1062"/>
                    </a:lnTo>
                    <a:lnTo>
                      <a:pt x="3220" y="1053"/>
                    </a:lnTo>
                    <a:lnTo>
                      <a:pt x="3224" y="1046"/>
                    </a:lnTo>
                    <a:lnTo>
                      <a:pt x="3228" y="1039"/>
                    </a:lnTo>
                    <a:lnTo>
                      <a:pt x="3232" y="1030"/>
                    </a:lnTo>
                    <a:lnTo>
                      <a:pt x="3236" y="1021"/>
                    </a:lnTo>
                    <a:lnTo>
                      <a:pt x="3240" y="1015"/>
                    </a:lnTo>
                    <a:lnTo>
                      <a:pt x="3244" y="1006"/>
                    </a:lnTo>
                    <a:lnTo>
                      <a:pt x="3248" y="997"/>
                    </a:lnTo>
                    <a:lnTo>
                      <a:pt x="3251" y="991"/>
                    </a:lnTo>
                    <a:lnTo>
                      <a:pt x="3255" y="983"/>
                    </a:lnTo>
                    <a:lnTo>
                      <a:pt x="3259" y="975"/>
                    </a:lnTo>
                    <a:lnTo>
                      <a:pt x="3263" y="967"/>
                    </a:lnTo>
                    <a:lnTo>
                      <a:pt x="3267" y="960"/>
                    </a:lnTo>
                    <a:lnTo>
                      <a:pt x="3271" y="952"/>
                    </a:lnTo>
                    <a:lnTo>
                      <a:pt x="3275" y="945"/>
                    </a:lnTo>
                    <a:lnTo>
                      <a:pt x="3279" y="937"/>
                    </a:lnTo>
                    <a:lnTo>
                      <a:pt x="3283" y="931"/>
                    </a:lnTo>
                    <a:lnTo>
                      <a:pt x="3287" y="923"/>
                    </a:lnTo>
                    <a:lnTo>
                      <a:pt x="3291" y="915"/>
                    </a:lnTo>
                    <a:lnTo>
                      <a:pt x="3295" y="909"/>
                    </a:lnTo>
                    <a:lnTo>
                      <a:pt x="3299" y="900"/>
                    </a:lnTo>
                    <a:lnTo>
                      <a:pt x="3303" y="894"/>
                    </a:lnTo>
                    <a:lnTo>
                      <a:pt x="3307" y="887"/>
                    </a:lnTo>
                    <a:lnTo>
                      <a:pt x="3311" y="879"/>
                    </a:lnTo>
                    <a:lnTo>
                      <a:pt x="3314" y="872"/>
                    </a:lnTo>
                    <a:lnTo>
                      <a:pt x="3318" y="865"/>
                    </a:lnTo>
                    <a:lnTo>
                      <a:pt x="3322" y="858"/>
                    </a:lnTo>
                    <a:lnTo>
                      <a:pt x="3326" y="851"/>
                    </a:lnTo>
                    <a:lnTo>
                      <a:pt x="3330" y="844"/>
                    </a:lnTo>
                    <a:lnTo>
                      <a:pt x="3334" y="838"/>
                    </a:lnTo>
                    <a:lnTo>
                      <a:pt x="3338" y="830"/>
                    </a:lnTo>
                    <a:lnTo>
                      <a:pt x="3342" y="823"/>
                    </a:lnTo>
                    <a:lnTo>
                      <a:pt x="3346" y="817"/>
                    </a:lnTo>
                    <a:lnTo>
                      <a:pt x="3350" y="810"/>
                    </a:lnTo>
                    <a:lnTo>
                      <a:pt x="3354" y="804"/>
                    </a:lnTo>
                    <a:lnTo>
                      <a:pt x="3358" y="796"/>
                    </a:lnTo>
                    <a:lnTo>
                      <a:pt x="3362" y="789"/>
                    </a:lnTo>
                    <a:lnTo>
                      <a:pt x="3366" y="783"/>
                    </a:lnTo>
                    <a:lnTo>
                      <a:pt x="3370" y="777"/>
                    </a:lnTo>
                    <a:lnTo>
                      <a:pt x="3374" y="769"/>
                    </a:lnTo>
                    <a:lnTo>
                      <a:pt x="3377" y="761"/>
                    </a:lnTo>
                    <a:lnTo>
                      <a:pt x="3381" y="757"/>
                    </a:lnTo>
                    <a:lnTo>
                      <a:pt x="3385" y="749"/>
                    </a:lnTo>
                    <a:lnTo>
                      <a:pt x="3389" y="744"/>
                    </a:lnTo>
                    <a:lnTo>
                      <a:pt x="3393" y="738"/>
                    </a:lnTo>
                    <a:lnTo>
                      <a:pt x="3397" y="730"/>
                    </a:lnTo>
                    <a:lnTo>
                      <a:pt x="3401" y="725"/>
                    </a:lnTo>
                    <a:lnTo>
                      <a:pt x="3405" y="720"/>
                    </a:lnTo>
                    <a:lnTo>
                      <a:pt x="3409" y="711"/>
                    </a:lnTo>
                    <a:lnTo>
                      <a:pt x="3413" y="707"/>
                    </a:lnTo>
                    <a:lnTo>
                      <a:pt x="3417" y="701"/>
                    </a:lnTo>
                    <a:lnTo>
                      <a:pt x="3421" y="694"/>
                    </a:lnTo>
                    <a:lnTo>
                      <a:pt x="3425" y="689"/>
                    </a:lnTo>
                    <a:lnTo>
                      <a:pt x="3429" y="684"/>
                    </a:lnTo>
                    <a:lnTo>
                      <a:pt x="3433" y="676"/>
                    </a:lnTo>
                    <a:lnTo>
                      <a:pt x="3437" y="670"/>
                    </a:lnTo>
                    <a:lnTo>
                      <a:pt x="3440" y="666"/>
                    </a:lnTo>
                    <a:lnTo>
                      <a:pt x="3444" y="659"/>
                    </a:lnTo>
                    <a:lnTo>
                      <a:pt x="3448" y="653"/>
                    </a:lnTo>
                    <a:lnTo>
                      <a:pt x="3452" y="647"/>
                    </a:lnTo>
                    <a:lnTo>
                      <a:pt x="3456" y="641"/>
                    </a:lnTo>
                    <a:lnTo>
                      <a:pt x="3460" y="635"/>
                    </a:lnTo>
                    <a:lnTo>
                      <a:pt x="3464" y="630"/>
                    </a:lnTo>
                    <a:lnTo>
                      <a:pt x="3468" y="624"/>
                    </a:lnTo>
                    <a:lnTo>
                      <a:pt x="3472" y="619"/>
                    </a:lnTo>
                    <a:lnTo>
                      <a:pt x="3476" y="613"/>
                    </a:lnTo>
                    <a:lnTo>
                      <a:pt x="3480" y="608"/>
                    </a:lnTo>
                    <a:lnTo>
                      <a:pt x="3484" y="602"/>
                    </a:lnTo>
                    <a:lnTo>
                      <a:pt x="3488" y="597"/>
                    </a:lnTo>
                    <a:lnTo>
                      <a:pt x="3492" y="591"/>
                    </a:lnTo>
                    <a:lnTo>
                      <a:pt x="3496" y="586"/>
                    </a:lnTo>
                    <a:lnTo>
                      <a:pt x="3499" y="580"/>
                    </a:lnTo>
                    <a:lnTo>
                      <a:pt x="3503" y="575"/>
                    </a:lnTo>
                    <a:lnTo>
                      <a:pt x="3507" y="571"/>
                    </a:lnTo>
                    <a:lnTo>
                      <a:pt x="3511" y="565"/>
                    </a:lnTo>
                    <a:lnTo>
                      <a:pt x="3515" y="559"/>
                    </a:lnTo>
                    <a:lnTo>
                      <a:pt x="3519" y="556"/>
                    </a:lnTo>
                    <a:lnTo>
                      <a:pt x="3523" y="550"/>
                    </a:lnTo>
                    <a:lnTo>
                      <a:pt x="3527" y="545"/>
                    </a:lnTo>
                    <a:lnTo>
                      <a:pt x="3531" y="540"/>
                    </a:lnTo>
                    <a:lnTo>
                      <a:pt x="3535" y="534"/>
                    </a:lnTo>
                    <a:lnTo>
                      <a:pt x="3539" y="530"/>
                    </a:lnTo>
                    <a:lnTo>
                      <a:pt x="3543" y="524"/>
                    </a:lnTo>
                    <a:lnTo>
                      <a:pt x="3547" y="520"/>
                    </a:lnTo>
                    <a:lnTo>
                      <a:pt x="3551" y="515"/>
                    </a:lnTo>
                    <a:lnTo>
                      <a:pt x="3555" y="511"/>
                    </a:lnTo>
                    <a:lnTo>
                      <a:pt x="3559" y="507"/>
                    </a:lnTo>
                    <a:lnTo>
                      <a:pt x="3562" y="501"/>
                    </a:lnTo>
                    <a:lnTo>
                      <a:pt x="3566" y="495"/>
                    </a:lnTo>
                    <a:lnTo>
                      <a:pt x="3570" y="490"/>
                    </a:lnTo>
                    <a:lnTo>
                      <a:pt x="3574" y="487"/>
                    </a:lnTo>
                    <a:lnTo>
                      <a:pt x="3578" y="482"/>
                    </a:lnTo>
                    <a:lnTo>
                      <a:pt x="3582" y="477"/>
                    </a:lnTo>
                    <a:lnTo>
                      <a:pt x="3586" y="474"/>
                    </a:lnTo>
                    <a:lnTo>
                      <a:pt x="3590" y="470"/>
                    </a:lnTo>
                    <a:lnTo>
                      <a:pt x="3594" y="464"/>
                    </a:lnTo>
                    <a:lnTo>
                      <a:pt x="3598" y="459"/>
                    </a:lnTo>
                    <a:lnTo>
                      <a:pt x="3602" y="457"/>
                    </a:lnTo>
                    <a:lnTo>
                      <a:pt x="3606" y="451"/>
                    </a:lnTo>
                    <a:lnTo>
                      <a:pt x="3610" y="448"/>
                    </a:lnTo>
                    <a:lnTo>
                      <a:pt x="3614" y="443"/>
                    </a:lnTo>
                    <a:lnTo>
                      <a:pt x="3618" y="439"/>
                    </a:lnTo>
                    <a:lnTo>
                      <a:pt x="3622" y="433"/>
                    </a:lnTo>
                    <a:lnTo>
                      <a:pt x="3625" y="431"/>
                    </a:lnTo>
                    <a:lnTo>
                      <a:pt x="3629" y="426"/>
                    </a:lnTo>
                    <a:lnTo>
                      <a:pt x="3633" y="422"/>
                    </a:lnTo>
                    <a:lnTo>
                      <a:pt x="3637" y="417"/>
                    </a:lnTo>
                    <a:lnTo>
                      <a:pt x="3641" y="412"/>
                    </a:lnTo>
                    <a:lnTo>
                      <a:pt x="3645" y="410"/>
                    </a:lnTo>
                    <a:lnTo>
                      <a:pt x="3649" y="405"/>
                    </a:lnTo>
                    <a:lnTo>
                      <a:pt x="3653" y="402"/>
                    </a:lnTo>
                    <a:lnTo>
                      <a:pt x="3657" y="397"/>
                    </a:lnTo>
                    <a:lnTo>
                      <a:pt x="3661" y="394"/>
                    </a:lnTo>
                    <a:lnTo>
                      <a:pt x="3665" y="390"/>
                    </a:lnTo>
                    <a:lnTo>
                      <a:pt x="3669" y="386"/>
                    </a:lnTo>
                    <a:lnTo>
                      <a:pt x="3673" y="383"/>
                    </a:lnTo>
                    <a:lnTo>
                      <a:pt x="3677" y="378"/>
                    </a:lnTo>
                    <a:lnTo>
                      <a:pt x="3681" y="375"/>
                    </a:lnTo>
                    <a:lnTo>
                      <a:pt x="3685" y="371"/>
                    </a:lnTo>
                    <a:lnTo>
                      <a:pt x="3688" y="367"/>
                    </a:lnTo>
                    <a:lnTo>
                      <a:pt x="3692" y="363"/>
                    </a:lnTo>
                    <a:lnTo>
                      <a:pt x="3696" y="360"/>
                    </a:lnTo>
                    <a:lnTo>
                      <a:pt x="3700" y="358"/>
                    </a:lnTo>
                    <a:lnTo>
                      <a:pt x="3704" y="353"/>
                    </a:lnTo>
                    <a:lnTo>
                      <a:pt x="3708" y="350"/>
                    </a:lnTo>
                    <a:lnTo>
                      <a:pt x="3712" y="346"/>
                    </a:lnTo>
                    <a:lnTo>
                      <a:pt x="3716" y="343"/>
                    </a:lnTo>
                    <a:lnTo>
                      <a:pt x="3720" y="339"/>
                    </a:lnTo>
                    <a:lnTo>
                      <a:pt x="3724" y="336"/>
                    </a:lnTo>
                    <a:lnTo>
                      <a:pt x="3728" y="332"/>
                    </a:lnTo>
                    <a:lnTo>
                      <a:pt x="3732" y="330"/>
                    </a:lnTo>
                    <a:lnTo>
                      <a:pt x="3736" y="326"/>
                    </a:lnTo>
                    <a:lnTo>
                      <a:pt x="3740" y="323"/>
                    </a:lnTo>
                    <a:lnTo>
                      <a:pt x="3744" y="320"/>
                    </a:lnTo>
                    <a:lnTo>
                      <a:pt x="3748" y="317"/>
                    </a:lnTo>
                    <a:lnTo>
                      <a:pt x="3751" y="313"/>
                    </a:lnTo>
                    <a:lnTo>
                      <a:pt x="3755" y="310"/>
                    </a:lnTo>
                    <a:lnTo>
                      <a:pt x="3759" y="307"/>
                    </a:lnTo>
                    <a:lnTo>
                      <a:pt x="3763" y="304"/>
                    </a:lnTo>
                    <a:lnTo>
                      <a:pt x="3767" y="302"/>
                    </a:lnTo>
                    <a:lnTo>
                      <a:pt x="3771" y="298"/>
                    </a:lnTo>
                    <a:lnTo>
                      <a:pt x="3775" y="294"/>
                    </a:lnTo>
                    <a:lnTo>
                      <a:pt x="3779" y="292"/>
                    </a:lnTo>
                    <a:lnTo>
                      <a:pt x="3783" y="289"/>
                    </a:lnTo>
                    <a:lnTo>
                      <a:pt x="3787" y="285"/>
                    </a:lnTo>
                    <a:lnTo>
                      <a:pt x="3791" y="284"/>
                    </a:lnTo>
                    <a:lnTo>
                      <a:pt x="3795" y="280"/>
                    </a:lnTo>
                    <a:lnTo>
                      <a:pt x="3799" y="277"/>
                    </a:lnTo>
                    <a:lnTo>
                      <a:pt x="3803" y="274"/>
                    </a:lnTo>
                    <a:lnTo>
                      <a:pt x="3807" y="271"/>
                    </a:lnTo>
                    <a:lnTo>
                      <a:pt x="3811" y="269"/>
                    </a:lnTo>
                    <a:lnTo>
                      <a:pt x="3814" y="265"/>
                    </a:lnTo>
                    <a:lnTo>
                      <a:pt x="3818" y="263"/>
                    </a:lnTo>
                    <a:lnTo>
                      <a:pt x="3822" y="261"/>
                    </a:lnTo>
                    <a:lnTo>
                      <a:pt x="3826" y="257"/>
                    </a:lnTo>
                    <a:lnTo>
                      <a:pt x="3830" y="254"/>
                    </a:lnTo>
                    <a:lnTo>
                      <a:pt x="3834" y="252"/>
                    </a:lnTo>
                    <a:lnTo>
                      <a:pt x="3838" y="249"/>
                    </a:lnTo>
                    <a:lnTo>
                      <a:pt x="3842" y="246"/>
                    </a:lnTo>
                    <a:lnTo>
                      <a:pt x="3846" y="246"/>
                    </a:lnTo>
                    <a:lnTo>
                      <a:pt x="3850" y="243"/>
                    </a:lnTo>
                    <a:lnTo>
                      <a:pt x="3854" y="240"/>
                    </a:lnTo>
                    <a:lnTo>
                      <a:pt x="3858" y="237"/>
                    </a:lnTo>
                    <a:lnTo>
                      <a:pt x="3862" y="234"/>
                    </a:lnTo>
                    <a:lnTo>
                      <a:pt x="3866" y="233"/>
                    </a:lnTo>
                    <a:lnTo>
                      <a:pt x="3870" y="231"/>
                    </a:lnTo>
                    <a:lnTo>
                      <a:pt x="3874" y="228"/>
                    </a:lnTo>
                    <a:lnTo>
                      <a:pt x="3877" y="225"/>
                    </a:lnTo>
                    <a:lnTo>
                      <a:pt x="3881" y="223"/>
                    </a:lnTo>
                    <a:lnTo>
                      <a:pt x="3885" y="220"/>
                    </a:lnTo>
                    <a:lnTo>
                      <a:pt x="3889" y="218"/>
                    </a:lnTo>
                    <a:lnTo>
                      <a:pt x="3893" y="215"/>
                    </a:lnTo>
                    <a:lnTo>
                      <a:pt x="3897" y="213"/>
                    </a:lnTo>
                    <a:lnTo>
                      <a:pt x="3901" y="210"/>
                    </a:lnTo>
                    <a:lnTo>
                      <a:pt x="3905" y="208"/>
                    </a:lnTo>
                    <a:lnTo>
                      <a:pt x="3909" y="206"/>
                    </a:lnTo>
                    <a:lnTo>
                      <a:pt x="3913" y="204"/>
                    </a:lnTo>
                    <a:lnTo>
                      <a:pt x="3917" y="203"/>
                    </a:lnTo>
                    <a:lnTo>
                      <a:pt x="3921" y="200"/>
                    </a:lnTo>
                    <a:lnTo>
                      <a:pt x="3925" y="198"/>
                    </a:lnTo>
                    <a:lnTo>
                      <a:pt x="3929" y="196"/>
                    </a:lnTo>
                    <a:lnTo>
                      <a:pt x="3933" y="19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6" name="Freeform 384"/>
              <p:cNvSpPr>
                <a:spLocks/>
              </p:cNvSpPr>
              <p:nvPr/>
            </p:nvSpPr>
            <p:spPr bwMode="auto">
              <a:xfrm flipV="1">
                <a:off x="2909" y="1779"/>
                <a:ext cx="2265" cy="1053"/>
              </a:xfrm>
              <a:custGeom>
                <a:avLst/>
                <a:gdLst/>
                <a:ahLst/>
                <a:cxnLst>
                  <a:cxn ang="0">
                    <a:pos x="59" y="137"/>
                  </a:cxn>
                  <a:cxn ang="0">
                    <a:pos x="122" y="114"/>
                  </a:cxn>
                  <a:cxn ang="0">
                    <a:pos x="185" y="90"/>
                  </a:cxn>
                  <a:cxn ang="0">
                    <a:pos x="248" y="71"/>
                  </a:cxn>
                  <a:cxn ang="0">
                    <a:pos x="311" y="51"/>
                  </a:cxn>
                  <a:cxn ang="0">
                    <a:pos x="374" y="36"/>
                  </a:cxn>
                  <a:cxn ang="0">
                    <a:pos x="437" y="21"/>
                  </a:cxn>
                  <a:cxn ang="0">
                    <a:pos x="499" y="11"/>
                  </a:cxn>
                  <a:cxn ang="0">
                    <a:pos x="562" y="2"/>
                  </a:cxn>
                  <a:cxn ang="0">
                    <a:pos x="625" y="2"/>
                  </a:cxn>
                  <a:cxn ang="0">
                    <a:pos x="688" y="10"/>
                  </a:cxn>
                  <a:cxn ang="0">
                    <a:pos x="751" y="32"/>
                  </a:cxn>
                  <a:cxn ang="0">
                    <a:pos x="814" y="68"/>
                  </a:cxn>
                  <a:cxn ang="0">
                    <a:pos x="877" y="119"/>
                  </a:cxn>
                  <a:cxn ang="0">
                    <a:pos x="940" y="190"/>
                  </a:cxn>
                  <a:cxn ang="0">
                    <a:pos x="1003" y="277"/>
                  </a:cxn>
                  <a:cxn ang="0">
                    <a:pos x="1066" y="380"/>
                  </a:cxn>
                  <a:cxn ang="0">
                    <a:pos x="1129" y="495"/>
                  </a:cxn>
                  <a:cxn ang="0">
                    <a:pos x="1192" y="623"/>
                  </a:cxn>
                  <a:cxn ang="0">
                    <a:pos x="1255" y="755"/>
                  </a:cxn>
                  <a:cxn ang="0">
                    <a:pos x="1318" y="895"/>
                  </a:cxn>
                  <a:cxn ang="0">
                    <a:pos x="1381" y="1033"/>
                  </a:cxn>
                  <a:cxn ang="0">
                    <a:pos x="1444" y="1168"/>
                  </a:cxn>
                  <a:cxn ang="0">
                    <a:pos x="1507" y="1297"/>
                  </a:cxn>
                  <a:cxn ang="0">
                    <a:pos x="1570" y="1415"/>
                  </a:cxn>
                  <a:cxn ang="0">
                    <a:pos x="1633" y="1524"/>
                  </a:cxn>
                  <a:cxn ang="0">
                    <a:pos x="1696" y="1617"/>
                  </a:cxn>
                  <a:cxn ang="0">
                    <a:pos x="1759" y="1694"/>
                  </a:cxn>
                  <a:cxn ang="0">
                    <a:pos x="1822" y="1752"/>
                  </a:cxn>
                  <a:cxn ang="0">
                    <a:pos x="1885" y="1796"/>
                  </a:cxn>
                  <a:cxn ang="0">
                    <a:pos x="1948" y="1820"/>
                  </a:cxn>
                  <a:cxn ang="0">
                    <a:pos x="2011" y="1828"/>
                  </a:cxn>
                  <a:cxn ang="0">
                    <a:pos x="2074" y="1818"/>
                  </a:cxn>
                  <a:cxn ang="0">
                    <a:pos x="2137" y="1793"/>
                  </a:cxn>
                  <a:cxn ang="0">
                    <a:pos x="2200" y="1754"/>
                  </a:cxn>
                  <a:cxn ang="0">
                    <a:pos x="2263" y="1703"/>
                  </a:cxn>
                  <a:cxn ang="0">
                    <a:pos x="2326" y="1641"/>
                  </a:cxn>
                  <a:cxn ang="0">
                    <a:pos x="2389" y="1571"/>
                  </a:cxn>
                  <a:cxn ang="0">
                    <a:pos x="2452" y="1491"/>
                  </a:cxn>
                  <a:cxn ang="0">
                    <a:pos x="2515" y="1405"/>
                  </a:cxn>
                  <a:cxn ang="0">
                    <a:pos x="2578" y="1317"/>
                  </a:cxn>
                  <a:cxn ang="0">
                    <a:pos x="2641" y="1224"/>
                  </a:cxn>
                  <a:cxn ang="0">
                    <a:pos x="2704" y="1132"/>
                  </a:cxn>
                  <a:cxn ang="0">
                    <a:pos x="2767" y="1041"/>
                  </a:cxn>
                  <a:cxn ang="0">
                    <a:pos x="2830" y="949"/>
                  </a:cxn>
                  <a:cxn ang="0">
                    <a:pos x="2893" y="861"/>
                  </a:cxn>
                  <a:cxn ang="0">
                    <a:pos x="2956" y="776"/>
                  </a:cxn>
                  <a:cxn ang="0">
                    <a:pos x="3019" y="693"/>
                  </a:cxn>
                  <a:cxn ang="0">
                    <a:pos x="3082" y="616"/>
                  </a:cxn>
                  <a:cxn ang="0">
                    <a:pos x="3145" y="545"/>
                  </a:cxn>
                  <a:cxn ang="0">
                    <a:pos x="3208" y="477"/>
                  </a:cxn>
                  <a:cxn ang="0">
                    <a:pos x="3271" y="415"/>
                  </a:cxn>
                  <a:cxn ang="0">
                    <a:pos x="3334" y="358"/>
                  </a:cxn>
                  <a:cxn ang="0">
                    <a:pos x="3397" y="305"/>
                  </a:cxn>
                  <a:cxn ang="0">
                    <a:pos x="3460" y="259"/>
                  </a:cxn>
                  <a:cxn ang="0">
                    <a:pos x="3523" y="219"/>
                  </a:cxn>
                  <a:cxn ang="0">
                    <a:pos x="3586" y="180"/>
                  </a:cxn>
                  <a:cxn ang="0">
                    <a:pos x="3649" y="148"/>
                  </a:cxn>
                  <a:cxn ang="0">
                    <a:pos x="3712" y="119"/>
                  </a:cxn>
                  <a:cxn ang="0">
                    <a:pos x="3775" y="94"/>
                  </a:cxn>
                  <a:cxn ang="0">
                    <a:pos x="3838" y="73"/>
                  </a:cxn>
                  <a:cxn ang="0">
                    <a:pos x="3901" y="55"/>
                  </a:cxn>
                </a:cxnLst>
                <a:rect l="0" t="0" r="r" b="b"/>
                <a:pathLst>
                  <a:path w="3933" h="1828">
                    <a:moveTo>
                      <a:pt x="0" y="165"/>
                    </a:moveTo>
                    <a:lnTo>
                      <a:pt x="3" y="163"/>
                    </a:lnTo>
                    <a:lnTo>
                      <a:pt x="7" y="160"/>
                    </a:lnTo>
                    <a:lnTo>
                      <a:pt x="11" y="160"/>
                    </a:lnTo>
                    <a:lnTo>
                      <a:pt x="15" y="157"/>
                    </a:lnTo>
                    <a:lnTo>
                      <a:pt x="19" y="156"/>
                    </a:lnTo>
                    <a:lnTo>
                      <a:pt x="23" y="154"/>
                    </a:lnTo>
                    <a:lnTo>
                      <a:pt x="27" y="152"/>
                    </a:lnTo>
                    <a:lnTo>
                      <a:pt x="31" y="150"/>
                    </a:lnTo>
                    <a:lnTo>
                      <a:pt x="35" y="147"/>
                    </a:lnTo>
                    <a:lnTo>
                      <a:pt x="39" y="145"/>
                    </a:lnTo>
                    <a:lnTo>
                      <a:pt x="43" y="145"/>
                    </a:lnTo>
                    <a:lnTo>
                      <a:pt x="47" y="143"/>
                    </a:lnTo>
                    <a:lnTo>
                      <a:pt x="51" y="140"/>
                    </a:lnTo>
                    <a:lnTo>
                      <a:pt x="55" y="141"/>
                    </a:lnTo>
                    <a:lnTo>
                      <a:pt x="59" y="137"/>
                    </a:lnTo>
                    <a:lnTo>
                      <a:pt x="62" y="137"/>
                    </a:lnTo>
                    <a:lnTo>
                      <a:pt x="66" y="134"/>
                    </a:lnTo>
                    <a:lnTo>
                      <a:pt x="70" y="134"/>
                    </a:lnTo>
                    <a:lnTo>
                      <a:pt x="74" y="131"/>
                    </a:lnTo>
                    <a:lnTo>
                      <a:pt x="78" y="129"/>
                    </a:lnTo>
                    <a:lnTo>
                      <a:pt x="82" y="128"/>
                    </a:lnTo>
                    <a:lnTo>
                      <a:pt x="86" y="127"/>
                    </a:lnTo>
                    <a:lnTo>
                      <a:pt x="90" y="125"/>
                    </a:lnTo>
                    <a:lnTo>
                      <a:pt x="94" y="123"/>
                    </a:lnTo>
                    <a:lnTo>
                      <a:pt x="98" y="122"/>
                    </a:lnTo>
                    <a:lnTo>
                      <a:pt x="102" y="121"/>
                    </a:lnTo>
                    <a:lnTo>
                      <a:pt x="106" y="119"/>
                    </a:lnTo>
                    <a:lnTo>
                      <a:pt x="110" y="117"/>
                    </a:lnTo>
                    <a:lnTo>
                      <a:pt x="114" y="115"/>
                    </a:lnTo>
                    <a:lnTo>
                      <a:pt x="118" y="114"/>
                    </a:lnTo>
                    <a:lnTo>
                      <a:pt x="122" y="114"/>
                    </a:lnTo>
                    <a:lnTo>
                      <a:pt x="125" y="111"/>
                    </a:lnTo>
                    <a:lnTo>
                      <a:pt x="129" y="110"/>
                    </a:lnTo>
                    <a:lnTo>
                      <a:pt x="133" y="108"/>
                    </a:lnTo>
                    <a:lnTo>
                      <a:pt x="137" y="107"/>
                    </a:lnTo>
                    <a:lnTo>
                      <a:pt x="141" y="106"/>
                    </a:lnTo>
                    <a:lnTo>
                      <a:pt x="145" y="104"/>
                    </a:lnTo>
                    <a:lnTo>
                      <a:pt x="149" y="102"/>
                    </a:lnTo>
                    <a:lnTo>
                      <a:pt x="153" y="102"/>
                    </a:lnTo>
                    <a:lnTo>
                      <a:pt x="157" y="99"/>
                    </a:lnTo>
                    <a:lnTo>
                      <a:pt x="161" y="99"/>
                    </a:lnTo>
                    <a:lnTo>
                      <a:pt x="165" y="97"/>
                    </a:lnTo>
                    <a:lnTo>
                      <a:pt x="169" y="96"/>
                    </a:lnTo>
                    <a:lnTo>
                      <a:pt x="173" y="95"/>
                    </a:lnTo>
                    <a:lnTo>
                      <a:pt x="177" y="93"/>
                    </a:lnTo>
                    <a:lnTo>
                      <a:pt x="181" y="91"/>
                    </a:lnTo>
                    <a:lnTo>
                      <a:pt x="185" y="90"/>
                    </a:lnTo>
                    <a:lnTo>
                      <a:pt x="188" y="89"/>
                    </a:lnTo>
                    <a:lnTo>
                      <a:pt x="192" y="88"/>
                    </a:lnTo>
                    <a:lnTo>
                      <a:pt x="196" y="86"/>
                    </a:lnTo>
                    <a:lnTo>
                      <a:pt x="200" y="85"/>
                    </a:lnTo>
                    <a:lnTo>
                      <a:pt x="204" y="84"/>
                    </a:lnTo>
                    <a:lnTo>
                      <a:pt x="208" y="82"/>
                    </a:lnTo>
                    <a:lnTo>
                      <a:pt x="212" y="81"/>
                    </a:lnTo>
                    <a:lnTo>
                      <a:pt x="216" y="79"/>
                    </a:lnTo>
                    <a:lnTo>
                      <a:pt x="220" y="78"/>
                    </a:lnTo>
                    <a:lnTo>
                      <a:pt x="224" y="77"/>
                    </a:lnTo>
                    <a:lnTo>
                      <a:pt x="228" y="76"/>
                    </a:lnTo>
                    <a:lnTo>
                      <a:pt x="232" y="74"/>
                    </a:lnTo>
                    <a:lnTo>
                      <a:pt x="236" y="74"/>
                    </a:lnTo>
                    <a:lnTo>
                      <a:pt x="240" y="71"/>
                    </a:lnTo>
                    <a:lnTo>
                      <a:pt x="244" y="72"/>
                    </a:lnTo>
                    <a:lnTo>
                      <a:pt x="248" y="71"/>
                    </a:lnTo>
                    <a:lnTo>
                      <a:pt x="251" y="68"/>
                    </a:lnTo>
                    <a:lnTo>
                      <a:pt x="255" y="68"/>
                    </a:lnTo>
                    <a:lnTo>
                      <a:pt x="259" y="68"/>
                    </a:lnTo>
                    <a:lnTo>
                      <a:pt x="263" y="65"/>
                    </a:lnTo>
                    <a:lnTo>
                      <a:pt x="267" y="64"/>
                    </a:lnTo>
                    <a:lnTo>
                      <a:pt x="271" y="63"/>
                    </a:lnTo>
                    <a:lnTo>
                      <a:pt x="275" y="61"/>
                    </a:lnTo>
                    <a:lnTo>
                      <a:pt x="279" y="61"/>
                    </a:lnTo>
                    <a:lnTo>
                      <a:pt x="283" y="59"/>
                    </a:lnTo>
                    <a:lnTo>
                      <a:pt x="287" y="58"/>
                    </a:lnTo>
                    <a:lnTo>
                      <a:pt x="291" y="57"/>
                    </a:lnTo>
                    <a:lnTo>
                      <a:pt x="295" y="56"/>
                    </a:lnTo>
                    <a:lnTo>
                      <a:pt x="299" y="54"/>
                    </a:lnTo>
                    <a:lnTo>
                      <a:pt x="303" y="53"/>
                    </a:lnTo>
                    <a:lnTo>
                      <a:pt x="307" y="52"/>
                    </a:lnTo>
                    <a:lnTo>
                      <a:pt x="311" y="51"/>
                    </a:lnTo>
                    <a:lnTo>
                      <a:pt x="314" y="51"/>
                    </a:lnTo>
                    <a:lnTo>
                      <a:pt x="318" y="48"/>
                    </a:lnTo>
                    <a:lnTo>
                      <a:pt x="322" y="48"/>
                    </a:lnTo>
                    <a:lnTo>
                      <a:pt x="326" y="47"/>
                    </a:lnTo>
                    <a:lnTo>
                      <a:pt x="330" y="48"/>
                    </a:lnTo>
                    <a:lnTo>
                      <a:pt x="334" y="45"/>
                    </a:lnTo>
                    <a:lnTo>
                      <a:pt x="338" y="44"/>
                    </a:lnTo>
                    <a:lnTo>
                      <a:pt x="342" y="43"/>
                    </a:lnTo>
                    <a:lnTo>
                      <a:pt x="346" y="42"/>
                    </a:lnTo>
                    <a:lnTo>
                      <a:pt x="350" y="42"/>
                    </a:lnTo>
                    <a:lnTo>
                      <a:pt x="354" y="40"/>
                    </a:lnTo>
                    <a:lnTo>
                      <a:pt x="358" y="40"/>
                    </a:lnTo>
                    <a:lnTo>
                      <a:pt x="362" y="37"/>
                    </a:lnTo>
                    <a:lnTo>
                      <a:pt x="366" y="39"/>
                    </a:lnTo>
                    <a:lnTo>
                      <a:pt x="370" y="37"/>
                    </a:lnTo>
                    <a:lnTo>
                      <a:pt x="374" y="36"/>
                    </a:lnTo>
                    <a:lnTo>
                      <a:pt x="377" y="35"/>
                    </a:lnTo>
                    <a:lnTo>
                      <a:pt x="381" y="35"/>
                    </a:lnTo>
                    <a:lnTo>
                      <a:pt x="385" y="32"/>
                    </a:lnTo>
                    <a:lnTo>
                      <a:pt x="389" y="32"/>
                    </a:lnTo>
                    <a:lnTo>
                      <a:pt x="393" y="31"/>
                    </a:lnTo>
                    <a:lnTo>
                      <a:pt x="397" y="30"/>
                    </a:lnTo>
                    <a:lnTo>
                      <a:pt x="401" y="29"/>
                    </a:lnTo>
                    <a:lnTo>
                      <a:pt x="405" y="28"/>
                    </a:lnTo>
                    <a:lnTo>
                      <a:pt x="409" y="28"/>
                    </a:lnTo>
                    <a:lnTo>
                      <a:pt x="413" y="27"/>
                    </a:lnTo>
                    <a:lnTo>
                      <a:pt x="417" y="26"/>
                    </a:lnTo>
                    <a:lnTo>
                      <a:pt x="421" y="25"/>
                    </a:lnTo>
                    <a:lnTo>
                      <a:pt x="425" y="24"/>
                    </a:lnTo>
                    <a:lnTo>
                      <a:pt x="429" y="22"/>
                    </a:lnTo>
                    <a:lnTo>
                      <a:pt x="433" y="22"/>
                    </a:lnTo>
                    <a:lnTo>
                      <a:pt x="437" y="21"/>
                    </a:lnTo>
                    <a:lnTo>
                      <a:pt x="440" y="20"/>
                    </a:lnTo>
                    <a:lnTo>
                      <a:pt x="444" y="20"/>
                    </a:lnTo>
                    <a:lnTo>
                      <a:pt x="448" y="19"/>
                    </a:lnTo>
                    <a:lnTo>
                      <a:pt x="452" y="19"/>
                    </a:lnTo>
                    <a:lnTo>
                      <a:pt x="456" y="17"/>
                    </a:lnTo>
                    <a:lnTo>
                      <a:pt x="460" y="17"/>
                    </a:lnTo>
                    <a:lnTo>
                      <a:pt x="464" y="17"/>
                    </a:lnTo>
                    <a:lnTo>
                      <a:pt x="468" y="15"/>
                    </a:lnTo>
                    <a:lnTo>
                      <a:pt x="472" y="14"/>
                    </a:lnTo>
                    <a:lnTo>
                      <a:pt x="476" y="14"/>
                    </a:lnTo>
                    <a:lnTo>
                      <a:pt x="480" y="14"/>
                    </a:lnTo>
                    <a:lnTo>
                      <a:pt x="484" y="14"/>
                    </a:lnTo>
                    <a:lnTo>
                      <a:pt x="488" y="12"/>
                    </a:lnTo>
                    <a:lnTo>
                      <a:pt x="492" y="12"/>
                    </a:lnTo>
                    <a:lnTo>
                      <a:pt x="496" y="10"/>
                    </a:lnTo>
                    <a:lnTo>
                      <a:pt x="499" y="11"/>
                    </a:lnTo>
                    <a:lnTo>
                      <a:pt x="503" y="9"/>
                    </a:lnTo>
                    <a:lnTo>
                      <a:pt x="507" y="8"/>
                    </a:lnTo>
                    <a:lnTo>
                      <a:pt x="511" y="9"/>
                    </a:lnTo>
                    <a:lnTo>
                      <a:pt x="515" y="8"/>
                    </a:lnTo>
                    <a:lnTo>
                      <a:pt x="519" y="7"/>
                    </a:lnTo>
                    <a:lnTo>
                      <a:pt x="523" y="7"/>
                    </a:lnTo>
                    <a:lnTo>
                      <a:pt x="527" y="6"/>
                    </a:lnTo>
                    <a:lnTo>
                      <a:pt x="531" y="5"/>
                    </a:lnTo>
                    <a:lnTo>
                      <a:pt x="535" y="5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2"/>
                    </a:lnTo>
                    <a:lnTo>
                      <a:pt x="559" y="3"/>
                    </a:lnTo>
                    <a:lnTo>
                      <a:pt x="562" y="2"/>
                    </a:lnTo>
                    <a:lnTo>
                      <a:pt x="566" y="3"/>
                    </a:lnTo>
                    <a:lnTo>
                      <a:pt x="570" y="1"/>
                    </a:lnTo>
                    <a:lnTo>
                      <a:pt x="574" y="1"/>
                    </a:lnTo>
                    <a:lnTo>
                      <a:pt x="578" y="2"/>
                    </a:lnTo>
                    <a:lnTo>
                      <a:pt x="582" y="2"/>
                    </a:lnTo>
                    <a:lnTo>
                      <a:pt x="586" y="2"/>
                    </a:lnTo>
                    <a:lnTo>
                      <a:pt x="590" y="0"/>
                    </a:lnTo>
                    <a:lnTo>
                      <a:pt x="594" y="2"/>
                    </a:lnTo>
                    <a:lnTo>
                      <a:pt x="598" y="1"/>
                    </a:lnTo>
                    <a:lnTo>
                      <a:pt x="602" y="1"/>
                    </a:lnTo>
                    <a:lnTo>
                      <a:pt x="606" y="2"/>
                    </a:lnTo>
                    <a:lnTo>
                      <a:pt x="610" y="0"/>
                    </a:lnTo>
                    <a:lnTo>
                      <a:pt x="614" y="1"/>
                    </a:lnTo>
                    <a:lnTo>
                      <a:pt x="618" y="2"/>
                    </a:lnTo>
                    <a:lnTo>
                      <a:pt x="622" y="2"/>
                    </a:lnTo>
                    <a:lnTo>
                      <a:pt x="625" y="2"/>
                    </a:lnTo>
                    <a:lnTo>
                      <a:pt x="629" y="2"/>
                    </a:lnTo>
                    <a:lnTo>
                      <a:pt x="633" y="2"/>
                    </a:lnTo>
                    <a:lnTo>
                      <a:pt x="637" y="3"/>
                    </a:lnTo>
                    <a:lnTo>
                      <a:pt x="641" y="3"/>
                    </a:lnTo>
                    <a:lnTo>
                      <a:pt x="645" y="3"/>
                    </a:lnTo>
                    <a:lnTo>
                      <a:pt x="649" y="4"/>
                    </a:lnTo>
                    <a:lnTo>
                      <a:pt x="653" y="2"/>
                    </a:lnTo>
                    <a:lnTo>
                      <a:pt x="657" y="5"/>
                    </a:lnTo>
                    <a:lnTo>
                      <a:pt x="661" y="5"/>
                    </a:lnTo>
                    <a:lnTo>
                      <a:pt x="665" y="5"/>
                    </a:lnTo>
                    <a:lnTo>
                      <a:pt x="669" y="5"/>
                    </a:lnTo>
                    <a:lnTo>
                      <a:pt x="673" y="8"/>
                    </a:lnTo>
                    <a:lnTo>
                      <a:pt x="677" y="8"/>
                    </a:lnTo>
                    <a:lnTo>
                      <a:pt x="681" y="9"/>
                    </a:lnTo>
                    <a:lnTo>
                      <a:pt x="685" y="9"/>
                    </a:lnTo>
                    <a:lnTo>
                      <a:pt x="688" y="10"/>
                    </a:lnTo>
                    <a:lnTo>
                      <a:pt x="692" y="10"/>
                    </a:lnTo>
                    <a:lnTo>
                      <a:pt x="696" y="11"/>
                    </a:lnTo>
                    <a:lnTo>
                      <a:pt x="700" y="13"/>
                    </a:lnTo>
                    <a:lnTo>
                      <a:pt x="704" y="15"/>
                    </a:lnTo>
                    <a:lnTo>
                      <a:pt x="708" y="16"/>
                    </a:lnTo>
                    <a:lnTo>
                      <a:pt x="712" y="17"/>
                    </a:lnTo>
                    <a:lnTo>
                      <a:pt x="716" y="18"/>
                    </a:lnTo>
                    <a:lnTo>
                      <a:pt x="720" y="20"/>
                    </a:lnTo>
                    <a:lnTo>
                      <a:pt x="724" y="20"/>
                    </a:lnTo>
                    <a:lnTo>
                      <a:pt x="728" y="22"/>
                    </a:lnTo>
                    <a:lnTo>
                      <a:pt x="732" y="25"/>
                    </a:lnTo>
                    <a:lnTo>
                      <a:pt x="736" y="25"/>
                    </a:lnTo>
                    <a:lnTo>
                      <a:pt x="740" y="26"/>
                    </a:lnTo>
                    <a:lnTo>
                      <a:pt x="744" y="30"/>
                    </a:lnTo>
                    <a:lnTo>
                      <a:pt x="748" y="28"/>
                    </a:lnTo>
                    <a:lnTo>
                      <a:pt x="751" y="32"/>
                    </a:lnTo>
                    <a:lnTo>
                      <a:pt x="755" y="34"/>
                    </a:lnTo>
                    <a:lnTo>
                      <a:pt x="759" y="36"/>
                    </a:lnTo>
                    <a:lnTo>
                      <a:pt x="763" y="36"/>
                    </a:lnTo>
                    <a:lnTo>
                      <a:pt x="767" y="40"/>
                    </a:lnTo>
                    <a:lnTo>
                      <a:pt x="771" y="41"/>
                    </a:lnTo>
                    <a:lnTo>
                      <a:pt x="775" y="44"/>
                    </a:lnTo>
                    <a:lnTo>
                      <a:pt x="779" y="47"/>
                    </a:lnTo>
                    <a:lnTo>
                      <a:pt x="783" y="47"/>
                    </a:lnTo>
                    <a:lnTo>
                      <a:pt x="787" y="52"/>
                    </a:lnTo>
                    <a:lnTo>
                      <a:pt x="791" y="52"/>
                    </a:lnTo>
                    <a:lnTo>
                      <a:pt x="795" y="55"/>
                    </a:lnTo>
                    <a:lnTo>
                      <a:pt x="799" y="58"/>
                    </a:lnTo>
                    <a:lnTo>
                      <a:pt x="803" y="61"/>
                    </a:lnTo>
                    <a:lnTo>
                      <a:pt x="807" y="62"/>
                    </a:lnTo>
                    <a:lnTo>
                      <a:pt x="811" y="64"/>
                    </a:lnTo>
                    <a:lnTo>
                      <a:pt x="814" y="68"/>
                    </a:lnTo>
                    <a:lnTo>
                      <a:pt x="818" y="70"/>
                    </a:lnTo>
                    <a:lnTo>
                      <a:pt x="822" y="73"/>
                    </a:lnTo>
                    <a:lnTo>
                      <a:pt x="826" y="77"/>
                    </a:lnTo>
                    <a:lnTo>
                      <a:pt x="830" y="79"/>
                    </a:lnTo>
                    <a:lnTo>
                      <a:pt x="834" y="82"/>
                    </a:lnTo>
                    <a:lnTo>
                      <a:pt x="838" y="86"/>
                    </a:lnTo>
                    <a:lnTo>
                      <a:pt x="842" y="89"/>
                    </a:lnTo>
                    <a:lnTo>
                      <a:pt x="846" y="91"/>
                    </a:lnTo>
                    <a:lnTo>
                      <a:pt x="850" y="96"/>
                    </a:lnTo>
                    <a:lnTo>
                      <a:pt x="854" y="98"/>
                    </a:lnTo>
                    <a:lnTo>
                      <a:pt x="858" y="102"/>
                    </a:lnTo>
                    <a:lnTo>
                      <a:pt x="862" y="106"/>
                    </a:lnTo>
                    <a:lnTo>
                      <a:pt x="866" y="108"/>
                    </a:lnTo>
                    <a:lnTo>
                      <a:pt x="870" y="112"/>
                    </a:lnTo>
                    <a:lnTo>
                      <a:pt x="874" y="116"/>
                    </a:lnTo>
                    <a:lnTo>
                      <a:pt x="877" y="119"/>
                    </a:lnTo>
                    <a:lnTo>
                      <a:pt x="881" y="125"/>
                    </a:lnTo>
                    <a:lnTo>
                      <a:pt x="885" y="127"/>
                    </a:lnTo>
                    <a:lnTo>
                      <a:pt x="889" y="132"/>
                    </a:lnTo>
                    <a:lnTo>
                      <a:pt x="893" y="136"/>
                    </a:lnTo>
                    <a:lnTo>
                      <a:pt x="897" y="140"/>
                    </a:lnTo>
                    <a:lnTo>
                      <a:pt x="901" y="144"/>
                    </a:lnTo>
                    <a:lnTo>
                      <a:pt x="905" y="149"/>
                    </a:lnTo>
                    <a:lnTo>
                      <a:pt x="909" y="153"/>
                    </a:lnTo>
                    <a:lnTo>
                      <a:pt x="913" y="157"/>
                    </a:lnTo>
                    <a:lnTo>
                      <a:pt x="917" y="162"/>
                    </a:lnTo>
                    <a:lnTo>
                      <a:pt x="921" y="166"/>
                    </a:lnTo>
                    <a:lnTo>
                      <a:pt x="925" y="171"/>
                    </a:lnTo>
                    <a:lnTo>
                      <a:pt x="929" y="175"/>
                    </a:lnTo>
                    <a:lnTo>
                      <a:pt x="933" y="180"/>
                    </a:lnTo>
                    <a:lnTo>
                      <a:pt x="937" y="185"/>
                    </a:lnTo>
                    <a:lnTo>
                      <a:pt x="940" y="190"/>
                    </a:lnTo>
                    <a:lnTo>
                      <a:pt x="944" y="195"/>
                    </a:lnTo>
                    <a:lnTo>
                      <a:pt x="948" y="201"/>
                    </a:lnTo>
                    <a:lnTo>
                      <a:pt x="952" y="205"/>
                    </a:lnTo>
                    <a:lnTo>
                      <a:pt x="956" y="210"/>
                    </a:lnTo>
                    <a:lnTo>
                      <a:pt x="960" y="215"/>
                    </a:lnTo>
                    <a:lnTo>
                      <a:pt x="964" y="220"/>
                    </a:lnTo>
                    <a:lnTo>
                      <a:pt x="968" y="224"/>
                    </a:lnTo>
                    <a:lnTo>
                      <a:pt x="972" y="231"/>
                    </a:lnTo>
                    <a:lnTo>
                      <a:pt x="976" y="237"/>
                    </a:lnTo>
                    <a:lnTo>
                      <a:pt x="980" y="243"/>
                    </a:lnTo>
                    <a:lnTo>
                      <a:pt x="984" y="249"/>
                    </a:lnTo>
                    <a:lnTo>
                      <a:pt x="988" y="254"/>
                    </a:lnTo>
                    <a:lnTo>
                      <a:pt x="992" y="259"/>
                    </a:lnTo>
                    <a:lnTo>
                      <a:pt x="996" y="265"/>
                    </a:lnTo>
                    <a:lnTo>
                      <a:pt x="999" y="271"/>
                    </a:lnTo>
                    <a:lnTo>
                      <a:pt x="1003" y="277"/>
                    </a:lnTo>
                    <a:lnTo>
                      <a:pt x="1007" y="282"/>
                    </a:lnTo>
                    <a:lnTo>
                      <a:pt x="1011" y="289"/>
                    </a:lnTo>
                    <a:lnTo>
                      <a:pt x="1015" y="295"/>
                    </a:lnTo>
                    <a:lnTo>
                      <a:pt x="1019" y="302"/>
                    </a:lnTo>
                    <a:lnTo>
                      <a:pt x="1023" y="307"/>
                    </a:lnTo>
                    <a:lnTo>
                      <a:pt x="1027" y="314"/>
                    </a:lnTo>
                    <a:lnTo>
                      <a:pt x="1031" y="320"/>
                    </a:lnTo>
                    <a:lnTo>
                      <a:pt x="1035" y="326"/>
                    </a:lnTo>
                    <a:lnTo>
                      <a:pt x="1039" y="333"/>
                    </a:lnTo>
                    <a:lnTo>
                      <a:pt x="1043" y="339"/>
                    </a:lnTo>
                    <a:lnTo>
                      <a:pt x="1047" y="347"/>
                    </a:lnTo>
                    <a:lnTo>
                      <a:pt x="1051" y="353"/>
                    </a:lnTo>
                    <a:lnTo>
                      <a:pt x="1055" y="358"/>
                    </a:lnTo>
                    <a:lnTo>
                      <a:pt x="1059" y="367"/>
                    </a:lnTo>
                    <a:lnTo>
                      <a:pt x="1062" y="372"/>
                    </a:lnTo>
                    <a:lnTo>
                      <a:pt x="1066" y="380"/>
                    </a:lnTo>
                    <a:lnTo>
                      <a:pt x="1070" y="387"/>
                    </a:lnTo>
                    <a:lnTo>
                      <a:pt x="1074" y="394"/>
                    </a:lnTo>
                    <a:lnTo>
                      <a:pt x="1078" y="401"/>
                    </a:lnTo>
                    <a:lnTo>
                      <a:pt x="1082" y="407"/>
                    </a:lnTo>
                    <a:lnTo>
                      <a:pt x="1086" y="416"/>
                    </a:lnTo>
                    <a:lnTo>
                      <a:pt x="1090" y="421"/>
                    </a:lnTo>
                    <a:lnTo>
                      <a:pt x="1094" y="428"/>
                    </a:lnTo>
                    <a:lnTo>
                      <a:pt x="1098" y="437"/>
                    </a:lnTo>
                    <a:lnTo>
                      <a:pt x="1102" y="443"/>
                    </a:lnTo>
                    <a:lnTo>
                      <a:pt x="1106" y="451"/>
                    </a:lnTo>
                    <a:lnTo>
                      <a:pt x="1110" y="458"/>
                    </a:lnTo>
                    <a:lnTo>
                      <a:pt x="1114" y="465"/>
                    </a:lnTo>
                    <a:lnTo>
                      <a:pt x="1118" y="473"/>
                    </a:lnTo>
                    <a:lnTo>
                      <a:pt x="1122" y="479"/>
                    </a:lnTo>
                    <a:lnTo>
                      <a:pt x="1125" y="486"/>
                    </a:lnTo>
                    <a:lnTo>
                      <a:pt x="1129" y="495"/>
                    </a:lnTo>
                    <a:lnTo>
                      <a:pt x="1133" y="504"/>
                    </a:lnTo>
                    <a:lnTo>
                      <a:pt x="1137" y="511"/>
                    </a:lnTo>
                    <a:lnTo>
                      <a:pt x="1141" y="518"/>
                    </a:lnTo>
                    <a:lnTo>
                      <a:pt x="1145" y="526"/>
                    </a:lnTo>
                    <a:lnTo>
                      <a:pt x="1149" y="534"/>
                    </a:lnTo>
                    <a:lnTo>
                      <a:pt x="1153" y="542"/>
                    </a:lnTo>
                    <a:lnTo>
                      <a:pt x="1157" y="549"/>
                    </a:lnTo>
                    <a:lnTo>
                      <a:pt x="1161" y="557"/>
                    </a:lnTo>
                    <a:lnTo>
                      <a:pt x="1165" y="566"/>
                    </a:lnTo>
                    <a:lnTo>
                      <a:pt x="1169" y="572"/>
                    </a:lnTo>
                    <a:lnTo>
                      <a:pt x="1173" y="581"/>
                    </a:lnTo>
                    <a:lnTo>
                      <a:pt x="1177" y="589"/>
                    </a:lnTo>
                    <a:lnTo>
                      <a:pt x="1181" y="596"/>
                    </a:lnTo>
                    <a:lnTo>
                      <a:pt x="1185" y="605"/>
                    </a:lnTo>
                    <a:lnTo>
                      <a:pt x="1188" y="614"/>
                    </a:lnTo>
                    <a:lnTo>
                      <a:pt x="1192" y="623"/>
                    </a:lnTo>
                    <a:lnTo>
                      <a:pt x="1196" y="631"/>
                    </a:lnTo>
                    <a:lnTo>
                      <a:pt x="1200" y="638"/>
                    </a:lnTo>
                    <a:lnTo>
                      <a:pt x="1204" y="646"/>
                    </a:lnTo>
                    <a:lnTo>
                      <a:pt x="1208" y="656"/>
                    </a:lnTo>
                    <a:lnTo>
                      <a:pt x="1212" y="662"/>
                    </a:lnTo>
                    <a:lnTo>
                      <a:pt x="1216" y="672"/>
                    </a:lnTo>
                    <a:lnTo>
                      <a:pt x="1220" y="680"/>
                    </a:lnTo>
                    <a:lnTo>
                      <a:pt x="1224" y="688"/>
                    </a:lnTo>
                    <a:lnTo>
                      <a:pt x="1228" y="697"/>
                    </a:lnTo>
                    <a:lnTo>
                      <a:pt x="1232" y="706"/>
                    </a:lnTo>
                    <a:lnTo>
                      <a:pt x="1236" y="713"/>
                    </a:lnTo>
                    <a:lnTo>
                      <a:pt x="1240" y="722"/>
                    </a:lnTo>
                    <a:lnTo>
                      <a:pt x="1244" y="731"/>
                    </a:lnTo>
                    <a:lnTo>
                      <a:pt x="1248" y="740"/>
                    </a:lnTo>
                    <a:lnTo>
                      <a:pt x="1251" y="748"/>
                    </a:lnTo>
                    <a:lnTo>
                      <a:pt x="1255" y="755"/>
                    </a:lnTo>
                    <a:lnTo>
                      <a:pt x="1259" y="764"/>
                    </a:lnTo>
                    <a:lnTo>
                      <a:pt x="1263" y="773"/>
                    </a:lnTo>
                    <a:lnTo>
                      <a:pt x="1267" y="782"/>
                    </a:lnTo>
                    <a:lnTo>
                      <a:pt x="1271" y="790"/>
                    </a:lnTo>
                    <a:lnTo>
                      <a:pt x="1275" y="798"/>
                    </a:lnTo>
                    <a:lnTo>
                      <a:pt x="1279" y="806"/>
                    </a:lnTo>
                    <a:lnTo>
                      <a:pt x="1283" y="815"/>
                    </a:lnTo>
                    <a:lnTo>
                      <a:pt x="1287" y="825"/>
                    </a:lnTo>
                    <a:lnTo>
                      <a:pt x="1291" y="832"/>
                    </a:lnTo>
                    <a:lnTo>
                      <a:pt x="1295" y="842"/>
                    </a:lnTo>
                    <a:lnTo>
                      <a:pt x="1299" y="851"/>
                    </a:lnTo>
                    <a:lnTo>
                      <a:pt x="1303" y="858"/>
                    </a:lnTo>
                    <a:lnTo>
                      <a:pt x="1307" y="868"/>
                    </a:lnTo>
                    <a:lnTo>
                      <a:pt x="1311" y="877"/>
                    </a:lnTo>
                    <a:lnTo>
                      <a:pt x="1314" y="886"/>
                    </a:lnTo>
                    <a:lnTo>
                      <a:pt x="1318" y="895"/>
                    </a:lnTo>
                    <a:lnTo>
                      <a:pt x="1322" y="902"/>
                    </a:lnTo>
                    <a:lnTo>
                      <a:pt x="1326" y="911"/>
                    </a:lnTo>
                    <a:lnTo>
                      <a:pt x="1330" y="921"/>
                    </a:lnTo>
                    <a:lnTo>
                      <a:pt x="1334" y="928"/>
                    </a:lnTo>
                    <a:lnTo>
                      <a:pt x="1338" y="937"/>
                    </a:lnTo>
                    <a:lnTo>
                      <a:pt x="1342" y="947"/>
                    </a:lnTo>
                    <a:lnTo>
                      <a:pt x="1346" y="955"/>
                    </a:lnTo>
                    <a:lnTo>
                      <a:pt x="1350" y="964"/>
                    </a:lnTo>
                    <a:lnTo>
                      <a:pt x="1354" y="972"/>
                    </a:lnTo>
                    <a:lnTo>
                      <a:pt x="1358" y="980"/>
                    </a:lnTo>
                    <a:lnTo>
                      <a:pt x="1362" y="990"/>
                    </a:lnTo>
                    <a:lnTo>
                      <a:pt x="1366" y="998"/>
                    </a:lnTo>
                    <a:lnTo>
                      <a:pt x="1370" y="1006"/>
                    </a:lnTo>
                    <a:lnTo>
                      <a:pt x="1374" y="1016"/>
                    </a:lnTo>
                    <a:lnTo>
                      <a:pt x="1377" y="1024"/>
                    </a:lnTo>
                    <a:lnTo>
                      <a:pt x="1381" y="1033"/>
                    </a:lnTo>
                    <a:lnTo>
                      <a:pt x="1385" y="1041"/>
                    </a:lnTo>
                    <a:lnTo>
                      <a:pt x="1389" y="1050"/>
                    </a:lnTo>
                    <a:lnTo>
                      <a:pt x="1393" y="1059"/>
                    </a:lnTo>
                    <a:lnTo>
                      <a:pt x="1397" y="1067"/>
                    </a:lnTo>
                    <a:lnTo>
                      <a:pt x="1401" y="1076"/>
                    </a:lnTo>
                    <a:lnTo>
                      <a:pt x="1405" y="1083"/>
                    </a:lnTo>
                    <a:lnTo>
                      <a:pt x="1409" y="1092"/>
                    </a:lnTo>
                    <a:lnTo>
                      <a:pt x="1413" y="1102"/>
                    </a:lnTo>
                    <a:lnTo>
                      <a:pt x="1417" y="1109"/>
                    </a:lnTo>
                    <a:lnTo>
                      <a:pt x="1421" y="1117"/>
                    </a:lnTo>
                    <a:lnTo>
                      <a:pt x="1425" y="1127"/>
                    </a:lnTo>
                    <a:lnTo>
                      <a:pt x="1429" y="1134"/>
                    </a:lnTo>
                    <a:lnTo>
                      <a:pt x="1433" y="1144"/>
                    </a:lnTo>
                    <a:lnTo>
                      <a:pt x="1437" y="1151"/>
                    </a:lnTo>
                    <a:lnTo>
                      <a:pt x="1440" y="1158"/>
                    </a:lnTo>
                    <a:lnTo>
                      <a:pt x="1444" y="1168"/>
                    </a:lnTo>
                    <a:lnTo>
                      <a:pt x="1448" y="1176"/>
                    </a:lnTo>
                    <a:lnTo>
                      <a:pt x="1452" y="1183"/>
                    </a:lnTo>
                    <a:lnTo>
                      <a:pt x="1456" y="1194"/>
                    </a:lnTo>
                    <a:lnTo>
                      <a:pt x="1460" y="1200"/>
                    </a:lnTo>
                    <a:lnTo>
                      <a:pt x="1464" y="1209"/>
                    </a:lnTo>
                    <a:lnTo>
                      <a:pt x="1468" y="1217"/>
                    </a:lnTo>
                    <a:lnTo>
                      <a:pt x="1472" y="1225"/>
                    </a:lnTo>
                    <a:lnTo>
                      <a:pt x="1476" y="1234"/>
                    </a:lnTo>
                    <a:lnTo>
                      <a:pt x="1480" y="1243"/>
                    </a:lnTo>
                    <a:lnTo>
                      <a:pt x="1484" y="1250"/>
                    </a:lnTo>
                    <a:lnTo>
                      <a:pt x="1488" y="1258"/>
                    </a:lnTo>
                    <a:lnTo>
                      <a:pt x="1492" y="1265"/>
                    </a:lnTo>
                    <a:lnTo>
                      <a:pt x="1496" y="1274"/>
                    </a:lnTo>
                    <a:lnTo>
                      <a:pt x="1499" y="1281"/>
                    </a:lnTo>
                    <a:lnTo>
                      <a:pt x="1503" y="1289"/>
                    </a:lnTo>
                    <a:lnTo>
                      <a:pt x="1507" y="1297"/>
                    </a:lnTo>
                    <a:lnTo>
                      <a:pt x="1511" y="1305"/>
                    </a:lnTo>
                    <a:lnTo>
                      <a:pt x="1515" y="1313"/>
                    </a:lnTo>
                    <a:lnTo>
                      <a:pt x="1519" y="1321"/>
                    </a:lnTo>
                    <a:lnTo>
                      <a:pt x="1523" y="1329"/>
                    </a:lnTo>
                    <a:lnTo>
                      <a:pt x="1527" y="1336"/>
                    </a:lnTo>
                    <a:lnTo>
                      <a:pt x="1531" y="1343"/>
                    </a:lnTo>
                    <a:lnTo>
                      <a:pt x="1535" y="1351"/>
                    </a:lnTo>
                    <a:lnTo>
                      <a:pt x="1539" y="1357"/>
                    </a:lnTo>
                    <a:lnTo>
                      <a:pt x="1543" y="1366"/>
                    </a:lnTo>
                    <a:lnTo>
                      <a:pt x="1547" y="1373"/>
                    </a:lnTo>
                    <a:lnTo>
                      <a:pt x="1551" y="1381"/>
                    </a:lnTo>
                    <a:lnTo>
                      <a:pt x="1555" y="1388"/>
                    </a:lnTo>
                    <a:lnTo>
                      <a:pt x="1559" y="1394"/>
                    </a:lnTo>
                    <a:lnTo>
                      <a:pt x="1562" y="1401"/>
                    </a:lnTo>
                    <a:lnTo>
                      <a:pt x="1566" y="1410"/>
                    </a:lnTo>
                    <a:lnTo>
                      <a:pt x="1570" y="1415"/>
                    </a:lnTo>
                    <a:lnTo>
                      <a:pt x="1574" y="1423"/>
                    </a:lnTo>
                    <a:lnTo>
                      <a:pt x="1578" y="1430"/>
                    </a:lnTo>
                    <a:lnTo>
                      <a:pt x="1582" y="1438"/>
                    </a:lnTo>
                    <a:lnTo>
                      <a:pt x="1586" y="1444"/>
                    </a:lnTo>
                    <a:lnTo>
                      <a:pt x="1590" y="1452"/>
                    </a:lnTo>
                    <a:lnTo>
                      <a:pt x="1594" y="1458"/>
                    </a:lnTo>
                    <a:lnTo>
                      <a:pt x="1598" y="1464"/>
                    </a:lnTo>
                    <a:lnTo>
                      <a:pt x="1602" y="1472"/>
                    </a:lnTo>
                    <a:lnTo>
                      <a:pt x="1606" y="1478"/>
                    </a:lnTo>
                    <a:lnTo>
                      <a:pt x="1610" y="1485"/>
                    </a:lnTo>
                    <a:lnTo>
                      <a:pt x="1614" y="1492"/>
                    </a:lnTo>
                    <a:lnTo>
                      <a:pt x="1618" y="1498"/>
                    </a:lnTo>
                    <a:lnTo>
                      <a:pt x="1622" y="1505"/>
                    </a:lnTo>
                    <a:lnTo>
                      <a:pt x="1625" y="1511"/>
                    </a:lnTo>
                    <a:lnTo>
                      <a:pt x="1629" y="1519"/>
                    </a:lnTo>
                    <a:lnTo>
                      <a:pt x="1633" y="1524"/>
                    </a:lnTo>
                    <a:lnTo>
                      <a:pt x="1637" y="1529"/>
                    </a:lnTo>
                    <a:lnTo>
                      <a:pt x="1641" y="1535"/>
                    </a:lnTo>
                    <a:lnTo>
                      <a:pt x="1645" y="1543"/>
                    </a:lnTo>
                    <a:lnTo>
                      <a:pt x="1649" y="1548"/>
                    </a:lnTo>
                    <a:lnTo>
                      <a:pt x="1653" y="1555"/>
                    </a:lnTo>
                    <a:lnTo>
                      <a:pt x="1657" y="1560"/>
                    </a:lnTo>
                    <a:lnTo>
                      <a:pt x="1661" y="1567"/>
                    </a:lnTo>
                    <a:lnTo>
                      <a:pt x="1665" y="1573"/>
                    </a:lnTo>
                    <a:lnTo>
                      <a:pt x="1669" y="1578"/>
                    </a:lnTo>
                    <a:lnTo>
                      <a:pt x="1673" y="1585"/>
                    </a:lnTo>
                    <a:lnTo>
                      <a:pt x="1677" y="1590"/>
                    </a:lnTo>
                    <a:lnTo>
                      <a:pt x="1681" y="1596"/>
                    </a:lnTo>
                    <a:lnTo>
                      <a:pt x="1685" y="1601"/>
                    </a:lnTo>
                    <a:lnTo>
                      <a:pt x="1688" y="1605"/>
                    </a:lnTo>
                    <a:lnTo>
                      <a:pt x="1692" y="1612"/>
                    </a:lnTo>
                    <a:lnTo>
                      <a:pt x="1696" y="1617"/>
                    </a:lnTo>
                    <a:lnTo>
                      <a:pt x="1700" y="1622"/>
                    </a:lnTo>
                    <a:lnTo>
                      <a:pt x="1704" y="1628"/>
                    </a:lnTo>
                    <a:lnTo>
                      <a:pt x="1708" y="1632"/>
                    </a:lnTo>
                    <a:lnTo>
                      <a:pt x="1712" y="1637"/>
                    </a:lnTo>
                    <a:lnTo>
                      <a:pt x="1716" y="1643"/>
                    </a:lnTo>
                    <a:lnTo>
                      <a:pt x="1720" y="1648"/>
                    </a:lnTo>
                    <a:lnTo>
                      <a:pt x="1724" y="1652"/>
                    </a:lnTo>
                    <a:lnTo>
                      <a:pt x="1728" y="1657"/>
                    </a:lnTo>
                    <a:lnTo>
                      <a:pt x="1732" y="1662"/>
                    </a:lnTo>
                    <a:lnTo>
                      <a:pt x="1736" y="1667"/>
                    </a:lnTo>
                    <a:lnTo>
                      <a:pt x="1740" y="1671"/>
                    </a:lnTo>
                    <a:lnTo>
                      <a:pt x="1744" y="1676"/>
                    </a:lnTo>
                    <a:lnTo>
                      <a:pt x="1748" y="1680"/>
                    </a:lnTo>
                    <a:lnTo>
                      <a:pt x="1751" y="1685"/>
                    </a:lnTo>
                    <a:lnTo>
                      <a:pt x="1755" y="1689"/>
                    </a:lnTo>
                    <a:lnTo>
                      <a:pt x="1759" y="1694"/>
                    </a:lnTo>
                    <a:lnTo>
                      <a:pt x="1763" y="1698"/>
                    </a:lnTo>
                    <a:lnTo>
                      <a:pt x="1767" y="1701"/>
                    </a:lnTo>
                    <a:lnTo>
                      <a:pt x="1771" y="1707"/>
                    </a:lnTo>
                    <a:lnTo>
                      <a:pt x="1775" y="1710"/>
                    </a:lnTo>
                    <a:lnTo>
                      <a:pt x="1779" y="1716"/>
                    </a:lnTo>
                    <a:lnTo>
                      <a:pt x="1783" y="1718"/>
                    </a:lnTo>
                    <a:lnTo>
                      <a:pt x="1787" y="1722"/>
                    </a:lnTo>
                    <a:lnTo>
                      <a:pt x="1791" y="1726"/>
                    </a:lnTo>
                    <a:lnTo>
                      <a:pt x="1795" y="1730"/>
                    </a:lnTo>
                    <a:lnTo>
                      <a:pt x="1799" y="1732"/>
                    </a:lnTo>
                    <a:lnTo>
                      <a:pt x="1803" y="1736"/>
                    </a:lnTo>
                    <a:lnTo>
                      <a:pt x="1807" y="1739"/>
                    </a:lnTo>
                    <a:lnTo>
                      <a:pt x="1811" y="1743"/>
                    </a:lnTo>
                    <a:lnTo>
                      <a:pt x="1814" y="1747"/>
                    </a:lnTo>
                    <a:lnTo>
                      <a:pt x="1818" y="1750"/>
                    </a:lnTo>
                    <a:lnTo>
                      <a:pt x="1822" y="1752"/>
                    </a:lnTo>
                    <a:lnTo>
                      <a:pt x="1826" y="1756"/>
                    </a:lnTo>
                    <a:lnTo>
                      <a:pt x="1830" y="1760"/>
                    </a:lnTo>
                    <a:lnTo>
                      <a:pt x="1834" y="1762"/>
                    </a:lnTo>
                    <a:lnTo>
                      <a:pt x="1838" y="1767"/>
                    </a:lnTo>
                    <a:lnTo>
                      <a:pt x="1842" y="1769"/>
                    </a:lnTo>
                    <a:lnTo>
                      <a:pt x="1846" y="1771"/>
                    </a:lnTo>
                    <a:lnTo>
                      <a:pt x="1850" y="1775"/>
                    </a:lnTo>
                    <a:lnTo>
                      <a:pt x="1854" y="1777"/>
                    </a:lnTo>
                    <a:lnTo>
                      <a:pt x="1858" y="1779"/>
                    </a:lnTo>
                    <a:lnTo>
                      <a:pt x="1862" y="1781"/>
                    </a:lnTo>
                    <a:lnTo>
                      <a:pt x="1866" y="1784"/>
                    </a:lnTo>
                    <a:lnTo>
                      <a:pt x="1870" y="1787"/>
                    </a:lnTo>
                    <a:lnTo>
                      <a:pt x="1874" y="1789"/>
                    </a:lnTo>
                    <a:lnTo>
                      <a:pt x="1877" y="1792"/>
                    </a:lnTo>
                    <a:lnTo>
                      <a:pt x="1881" y="1793"/>
                    </a:lnTo>
                    <a:lnTo>
                      <a:pt x="1885" y="1796"/>
                    </a:lnTo>
                    <a:lnTo>
                      <a:pt x="1889" y="1798"/>
                    </a:lnTo>
                    <a:lnTo>
                      <a:pt x="1893" y="1801"/>
                    </a:lnTo>
                    <a:lnTo>
                      <a:pt x="1897" y="1802"/>
                    </a:lnTo>
                    <a:lnTo>
                      <a:pt x="1901" y="1805"/>
                    </a:lnTo>
                    <a:lnTo>
                      <a:pt x="1905" y="1805"/>
                    </a:lnTo>
                    <a:lnTo>
                      <a:pt x="1909" y="1807"/>
                    </a:lnTo>
                    <a:lnTo>
                      <a:pt x="1913" y="1809"/>
                    </a:lnTo>
                    <a:lnTo>
                      <a:pt x="1917" y="1811"/>
                    </a:lnTo>
                    <a:lnTo>
                      <a:pt x="1921" y="1812"/>
                    </a:lnTo>
                    <a:lnTo>
                      <a:pt x="1925" y="1812"/>
                    </a:lnTo>
                    <a:lnTo>
                      <a:pt x="1929" y="1814"/>
                    </a:lnTo>
                    <a:lnTo>
                      <a:pt x="1933" y="1815"/>
                    </a:lnTo>
                    <a:lnTo>
                      <a:pt x="1937" y="1817"/>
                    </a:lnTo>
                    <a:lnTo>
                      <a:pt x="1940" y="1819"/>
                    </a:lnTo>
                    <a:lnTo>
                      <a:pt x="1944" y="1819"/>
                    </a:lnTo>
                    <a:lnTo>
                      <a:pt x="1948" y="1820"/>
                    </a:lnTo>
                    <a:lnTo>
                      <a:pt x="1952" y="1822"/>
                    </a:lnTo>
                    <a:lnTo>
                      <a:pt x="1956" y="1822"/>
                    </a:lnTo>
                    <a:lnTo>
                      <a:pt x="1960" y="1823"/>
                    </a:lnTo>
                    <a:lnTo>
                      <a:pt x="1964" y="1822"/>
                    </a:lnTo>
                    <a:lnTo>
                      <a:pt x="1968" y="1824"/>
                    </a:lnTo>
                    <a:lnTo>
                      <a:pt x="1972" y="1826"/>
                    </a:lnTo>
                    <a:lnTo>
                      <a:pt x="1976" y="1826"/>
                    </a:lnTo>
                    <a:lnTo>
                      <a:pt x="1980" y="1826"/>
                    </a:lnTo>
                    <a:lnTo>
                      <a:pt x="1984" y="1826"/>
                    </a:lnTo>
                    <a:lnTo>
                      <a:pt x="1988" y="1827"/>
                    </a:lnTo>
                    <a:lnTo>
                      <a:pt x="1992" y="1827"/>
                    </a:lnTo>
                    <a:lnTo>
                      <a:pt x="1996" y="1827"/>
                    </a:lnTo>
                    <a:lnTo>
                      <a:pt x="1999" y="1828"/>
                    </a:lnTo>
                    <a:lnTo>
                      <a:pt x="2003" y="1827"/>
                    </a:lnTo>
                    <a:lnTo>
                      <a:pt x="2007" y="1828"/>
                    </a:lnTo>
                    <a:lnTo>
                      <a:pt x="2011" y="1828"/>
                    </a:lnTo>
                    <a:lnTo>
                      <a:pt x="2015" y="1828"/>
                    </a:lnTo>
                    <a:lnTo>
                      <a:pt x="2019" y="1826"/>
                    </a:lnTo>
                    <a:lnTo>
                      <a:pt x="2023" y="1828"/>
                    </a:lnTo>
                    <a:lnTo>
                      <a:pt x="2027" y="1828"/>
                    </a:lnTo>
                    <a:lnTo>
                      <a:pt x="2031" y="1826"/>
                    </a:lnTo>
                    <a:lnTo>
                      <a:pt x="2035" y="1826"/>
                    </a:lnTo>
                    <a:lnTo>
                      <a:pt x="2039" y="1826"/>
                    </a:lnTo>
                    <a:lnTo>
                      <a:pt x="2043" y="1825"/>
                    </a:lnTo>
                    <a:lnTo>
                      <a:pt x="2047" y="1825"/>
                    </a:lnTo>
                    <a:lnTo>
                      <a:pt x="2051" y="1823"/>
                    </a:lnTo>
                    <a:lnTo>
                      <a:pt x="2055" y="1823"/>
                    </a:lnTo>
                    <a:lnTo>
                      <a:pt x="2059" y="1823"/>
                    </a:lnTo>
                    <a:lnTo>
                      <a:pt x="2062" y="1822"/>
                    </a:lnTo>
                    <a:lnTo>
                      <a:pt x="2066" y="1821"/>
                    </a:lnTo>
                    <a:lnTo>
                      <a:pt x="2070" y="1820"/>
                    </a:lnTo>
                    <a:lnTo>
                      <a:pt x="2074" y="1818"/>
                    </a:lnTo>
                    <a:lnTo>
                      <a:pt x="2078" y="1817"/>
                    </a:lnTo>
                    <a:lnTo>
                      <a:pt x="2082" y="1817"/>
                    </a:lnTo>
                    <a:lnTo>
                      <a:pt x="2086" y="1816"/>
                    </a:lnTo>
                    <a:lnTo>
                      <a:pt x="2090" y="1815"/>
                    </a:lnTo>
                    <a:lnTo>
                      <a:pt x="2094" y="1813"/>
                    </a:lnTo>
                    <a:lnTo>
                      <a:pt x="2098" y="1810"/>
                    </a:lnTo>
                    <a:lnTo>
                      <a:pt x="2102" y="1809"/>
                    </a:lnTo>
                    <a:lnTo>
                      <a:pt x="2106" y="1808"/>
                    </a:lnTo>
                    <a:lnTo>
                      <a:pt x="2110" y="1807"/>
                    </a:lnTo>
                    <a:lnTo>
                      <a:pt x="2114" y="1803"/>
                    </a:lnTo>
                    <a:lnTo>
                      <a:pt x="2118" y="1805"/>
                    </a:lnTo>
                    <a:lnTo>
                      <a:pt x="2122" y="1801"/>
                    </a:lnTo>
                    <a:lnTo>
                      <a:pt x="2125" y="1800"/>
                    </a:lnTo>
                    <a:lnTo>
                      <a:pt x="2129" y="1797"/>
                    </a:lnTo>
                    <a:lnTo>
                      <a:pt x="2133" y="1796"/>
                    </a:lnTo>
                    <a:lnTo>
                      <a:pt x="2137" y="1793"/>
                    </a:lnTo>
                    <a:lnTo>
                      <a:pt x="2141" y="1792"/>
                    </a:lnTo>
                    <a:lnTo>
                      <a:pt x="2145" y="1790"/>
                    </a:lnTo>
                    <a:lnTo>
                      <a:pt x="2149" y="1788"/>
                    </a:lnTo>
                    <a:lnTo>
                      <a:pt x="2153" y="1786"/>
                    </a:lnTo>
                    <a:lnTo>
                      <a:pt x="2157" y="1783"/>
                    </a:lnTo>
                    <a:lnTo>
                      <a:pt x="2161" y="1780"/>
                    </a:lnTo>
                    <a:lnTo>
                      <a:pt x="2165" y="1779"/>
                    </a:lnTo>
                    <a:lnTo>
                      <a:pt x="2169" y="1777"/>
                    </a:lnTo>
                    <a:lnTo>
                      <a:pt x="2173" y="1773"/>
                    </a:lnTo>
                    <a:lnTo>
                      <a:pt x="2177" y="1771"/>
                    </a:lnTo>
                    <a:lnTo>
                      <a:pt x="2181" y="1768"/>
                    </a:lnTo>
                    <a:lnTo>
                      <a:pt x="2185" y="1765"/>
                    </a:lnTo>
                    <a:lnTo>
                      <a:pt x="2188" y="1764"/>
                    </a:lnTo>
                    <a:lnTo>
                      <a:pt x="2192" y="1761"/>
                    </a:lnTo>
                    <a:lnTo>
                      <a:pt x="2196" y="1758"/>
                    </a:lnTo>
                    <a:lnTo>
                      <a:pt x="2200" y="1754"/>
                    </a:lnTo>
                    <a:lnTo>
                      <a:pt x="2204" y="1751"/>
                    </a:lnTo>
                    <a:lnTo>
                      <a:pt x="2208" y="1749"/>
                    </a:lnTo>
                    <a:lnTo>
                      <a:pt x="2212" y="1746"/>
                    </a:lnTo>
                    <a:lnTo>
                      <a:pt x="2216" y="1744"/>
                    </a:lnTo>
                    <a:lnTo>
                      <a:pt x="2220" y="1739"/>
                    </a:lnTo>
                    <a:lnTo>
                      <a:pt x="2224" y="1738"/>
                    </a:lnTo>
                    <a:lnTo>
                      <a:pt x="2228" y="1734"/>
                    </a:lnTo>
                    <a:lnTo>
                      <a:pt x="2232" y="1732"/>
                    </a:lnTo>
                    <a:lnTo>
                      <a:pt x="2236" y="1727"/>
                    </a:lnTo>
                    <a:lnTo>
                      <a:pt x="2240" y="1724"/>
                    </a:lnTo>
                    <a:lnTo>
                      <a:pt x="2244" y="1722"/>
                    </a:lnTo>
                    <a:lnTo>
                      <a:pt x="2248" y="1718"/>
                    </a:lnTo>
                    <a:lnTo>
                      <a:pt x="2251" y="1715"/>
                    </a:lnTo>
                    <a:lnTo>
                      <a:pt x="2255" y="1712"/>
                    </a:lnTo>
                    <a:lnTo>
                      <a:pt x="2259" y="1707"/>
                    </a:lnTo>
                    <a:lnTo>
                      <a:pt x="2263" y="1703"/>
                    </a:lnTo>
                    <a:lnTo>
                      <a:pt x="2267" y="1701"/>
                    </a:lnTo>
                    <a:lnTo>
                      <a:pt x="2271" y="1697"/>
                    </a:lnTo>
                    <a:lnTo>
                      <a:pt x="2275" y="1693"/>
                    </a:lnTo>
                    <a:lnTo>
                      <a:pt x="2279" y="1688"/>
                    </a:lnTo>
                    <a:lnTo>
                      <a:pt x="2283" y="1685"/>
                    </a:lnTo>
                    <a:lnTo>
                      <a:pt x="2287" y="1681"/>
                    </a:lnTo>
                    <a:lnTo>
                      <a:pt x="2291" y="1678"/>
                    </a:lnTo>
                    <a:lnTo>
                      <a:pt x="2295" y="1674"/>
                    </a:lnTo>
                    <a:lnTo>
                      <a:pt x="2299" y="1671"/>
                    </a:lnTo>
                    <a:lnTo>
                      <a:pt x="2303" y="1667"/>
                    </a:lnTo>
                    <a:lnTo>
                      <a:pt x="2307" y="1662"/>
                    </a:lnTo>
                    <a:lnTo>
                      <a:pt x="2311" y="1658"/>
                    </a:lnTo>
                    <a:lnTo>
                      <a:pt x="2314" y="1654"/>
                    </a:lnTo>
                    <a:lnTo>
                      <a:pt x="2318" y="1650"/>
                    </a:lnTo>
                    <a:lnTo>
                      <a:pt x="2322" y="1647"/>
                    </a:lnTo>
                    <a:lnTo>
                      <a:pt x="2326" y="1641"/>
                    </a:lnTo>
                    <a:lnTo>
                      <a:pt x="2330" y="1638"/>
                    </a:lnTo>
                    <a:lnTo>
                      <a:pt x="2334" y="1634"/>
                    </a:lnTo>
                    <a:lnTo>
                      <a:pt x="2338" y="1629"/>
                    </a:lnTo>
                    <a:lnTo>
                      <a:pt x="2342" y="1624"/>
                    </a:lnTo>
                    <a:lnTo>
                      <a:pt x="2346" y="1620"/>
                    </a:lnTo>
                    <a:lnTo>
                      <a:pt x="2350" y="1617"/>
                    </a:lnTo>
                    <a:lnTo>
                      <a:pt x="2354" y="1612"/>
                    </a:lnTo>
                    <a:lnTo>
                      <a:pt x="2358" y="1607"/>
                    </a:lnTo>
                    <a:lnTo>
                      <a:pt x="2362" y="1602"/>
                    </a:lnTo>
                    <a:lnTo>
                      <a:pt x="2366" y="1597"/>
                    </a:lnTo>
                    <a:lnTo>
                      <a:pt x="2370" y="1594"/>
                    </a:lnTo>
                    <a:lnTo>
                      <a:pt x="2374" y="1589"/>
                    </a:lnTo>
                    <a:lnTo>
                      <a:pt x="2377" y="1584"/>
                    </a:lnTo>
                    <a:lnTo>
                      <a:pt x="2381" y="1579"/>
                    </a:lnTo>
                    <a:lnTo>
                      <a:pt x="2385" y="1574"/>
                    </a:lnTo>
                    <a:lnTo>
                      <a:pt x="2389" y="1571"/>
                    </a:lnTo>
                    <a:lnTo>
                      <a:pt x="2393" y="1565"/>
                    </a:lnTo>
                    <a:lnTo>
                      <a:pt x="2397" y="1561"/>
                    </a:lnTo>
                    <a:lnTo>
                      <a:pt x="2401" y="1556"/>
                    </a:lnTo>
                    <a:lnTo>
                      <a:pt x="2405" y="1551"/>
                    </a:lnTo>
                    <a:lnTo>
                      <a:pt x="2409" y="1545"/>
                    </a:lnTo>
                    <a:lnTo>
                      <a:pt x="2413" y="1541"/>
                    </a:lnTo>
                    <a:lnTo>
                      <a:pt x="2417" y="1536"/>
                    </a:lnTo>
                    <a:lnTo>
                      <a:pt x="2421" y="1531"/>
                    </a:lnTo>
                    <a:lnTo>
                      <a:pt x="2425" y="1527"/>
                    </a:lnTo>
                    <a:lnTo>
                      <a:pt x="2429" y="1521"/>
                    </a:lnTo>
                    <a:lnTo>
                      <a:pt x="2433" y="1517"/>
                    </a:lnTo>
                    <a:lnTo>
                      <a:pt x="2437" y="1511"/>
                    </a:lnTo>
                    <a:lnTo>
                      <a:pt x="2440" y="1506"/>
                    </a:lnTo>
                    <a:lnTo>
                      <a:pt x="2444" y="1500"/>
                    </a:lnTo>
                    <a:lnTo>
                      <a:pt x="2448" y="1496"/>
                    </a:lnTo>
                    <a:lnTo>
                      <a:pt x="2452" y="1491"/>
                    </a:lnTo>
                    <a:lnTo>
                      <a:pt x="2456" y="1485"/>
                    </a:lnTo>
                    <a:lnTo>
                      <a:pt x="2460" y="1480"/>
                    </a:lnTo>
                    <a:lnTo>
                      <a:pt x="2464" y="1474"/>
                    </a:lnTo>
                    <a:lnTo>
                      <a:pt x="2468" y="1471"/>
                    </a:lnTo>
                    <a:lnTo>
                      <a:pt x="2472" y="1466"/>
                    </a:lnTo>
                    <a:lnTo>
                      <a:pt x="2476" y="1460"/>
                    </a:lnTo>
                    <a:lnTo>
                      <a:pt x="2480" y="1454"/>
                    </a:lnTo>
                    <a:lnTo>
                      <a:pt x="2484" y="1448"/>
                    </a:lnTo>
                    <a:lnTo>
                      <a:pt x="2488" y="1443"/>
                    </a:lnTo>
                    <a:lnTo>
                      <a:pt x="2492" y="1438"/>
                    </a:lnTo>
                    <a:lnTo>
                      <a:pt x="2496" y="1433"/>
                    </a:lnTo>
                    <a:lnTo>
                      <a:pt x="2499" y="1428"/>
                    </a:lnTo>
                    <a:lnTo>
                      <a:pt x="2503" y="1422"/>
                    </a:lnTo>
                    <a:lnTo>
                      <a:pt x="2507" y="1416"/>
                    </a:lnTo>
                    <a:lnTo>
                      <a:pt x="2511" y="1412"/>
                    </a:lnTo>
                    <a:lnTo>
                      <a:pt x="2515" y="1405"/>
                    </a:lnTo>
                    <a:lnTo>
                      <a:pt x="2519" y="1400"/>
                    </a:lnTo>
                    <a:lnTo>
                      <a:pt x="2523" y="1395"/>
                    </a:lnTo>
                    <a:lnTo>
                      <a:pt x="2527" y="1388"/>
                    </a:lnTo>
                    <a:lnTo>
                      <a:pt x="2531" y="1383"/>
                    </a:lnTo>
                    <a:lnTo>
                      <a:pt x="2535" y="1378"/>
                    </a:lnTo>
                    <a:lnTo>
                      <a:pt x="2539" y="1374"/>
                    </a:lnTo>
                    <a:lnTo>
                      <a:pt x="2543" y="1367"/>
                    </a:lnTo>
                    <a:lnTo>
                      <a:pt x="2547" y="1362"/>
                    </a:lnTo>
                    <a:lnTo>
                      <a:pt x="2551" y="1355"/>
                    </a:lnTo>
                    <a:lnTo>
                      <a:pt x="2555" y="1351"/>
                    </a:lnTo>
                    <a:lnTo>
                      <a:pt x="2559" y="1344"/>
                    </a:lnTo>
                    <a:lnTo>
                      <a:pt x="2562" y="1338"/>
                    </a:lnTo>
                    <a:lnTo>
                      <a:pt x="2566" y="1334"/>
                    </a:lnTo>
                    <a:lnTo>
                      <a:pt x="2570" y="1328"/>
                    </a:lnTo>
                    <a:lnTo>
                      <a:pt x="2574" y="1322"/>
                    </a:lnTo>
                    <a:lnTo>
                      <a:pt x="2578" y="1317"/>
                    </a:lnTo>
                    <a:lnTo>
                      <a:pt x="2582" y="1310"/>
                    </a:lnTo>
                    <a:lnTo>
                      <a:pt x="2586" y="1303"/>
                    </a:lnTo>
                    <a:lnTo>
                      <a:pt x="2590" y="1299"/>
                    </a:lnTo>
                    <a:lnTo>
                      <a:pt x="2594" y="1294"/>
                    </a:lnTo>
                    <a:lnTo>
                      <a:pt x="2598" y="1288"/>
                    </a:lnTo>
                    <a:lnTo>
                      <a:pt x="2602" y="1282"/>
                    </a:lnTo>
                    <a:lnTo>
                      <a:pt x="2606" y="1277"/>
                    </a:lnTo>
                    <a:lnTo>
                      <a:pt x="2610" y="1272"/>
                    </a:lnTo>
                    <a:lnTo>
                      <a:pt x="2614" y="1264"/>
                    </a:lnTo>
                    <a:lnTo>
                      <a:pt x="2618" y="1259"/>
                    </a:lnTo>
                    <a:lnTo>
                      <a:pt x="2622" y="1254"/>
                    </a:lnTo>
                    <a:lnTo>
                      <a:pt x="2625" y="1248"/>
                    </a:lnTo>
                    <a:lnTo>
                      <a:pt x="2629" y="1242"/>
                    </a:lnTo>
                    <a:lnTo>
                      <a:pt x="2633" y="1237"/>
                    </a:lnTo>
                    <a:lnTo>
                      <a:pt x="2637" y="1230"/>
                    </a:lnTo>
                    <a:lnTo>
                      <a:pt x="2641" y="1224"/>
                    </a:lnTo>
                    <a:lnTo>
                      <a:pt x="2645" y="1219"/>
                    </a:lnTo>
                    <a:lnTo>
                      <a:pt x="2649" y="1212"/>
                    </a:lnTo>
                    <a:lnTo>
                      <a:pt x="2653" y="1208"/>
                    </a:lnTo>
                    <a:lnTo>
                      <a:pt x="2657" y="1202"/>
                    </a:lnTo>
                    <a:lnTo>
                      <a:pt x="2661" y="1196"/>
                    </a:lnTo>
                    <a:lnTo>
                      <a:pt x="2665" y="1190"/>
                    </a:lnTo>
                    <a:lnTo>
                      <a:pt x="2669" y="1185"/>
                    </a:lnTo>
                    <a:lnTo>
                      <a:pt x="2673" y="1179"/>
                    </a:lnTo>
                    <a:lnTo>
                      <a:pt x="2677" y="1172"/>
                    </a:lnTo>
                    <a:lnTo>
                      <a:pt x="2681" y="1167"/>
                    </a:lnTo>
                    <a:lnTo>
                      <a:pt x="2685" y="1161"/>
                    </a:lnTo>
                    <a:lnTo>
                      <a:pt x="2688" y="1155"/>
                    </a:lnTo>
                    <a:lnTo>
                      <a:pt x="2692" y="1150"/>
                    </a:lnTo>
                    <a:lnTo>
                      <a:pt x="2696" y="1144"/>
                    </a:lnTo>
                    <a:lnTo>
                      <a:pt x="2700" y="1139"/>
                    </a:lnTo>
                    <a:lnTo>
                      <a:pt x="2704" y="1132"/>
                    </a:lnTo>
                    <a:lnTo>
                      <a:pt x="2708" y="1127"/>
                    </a:lnTo>
                    <a:lnTo>
                      <a:pt x="2712" y="1122"/>
                    </a:lnTo>
                    <a:lnTo>
                      <a:pt x="2716" y="1116"/>
                    </a:lnTo>
                    <a:lnTo>
                      <a:pt x="2720" y="1109"/>
                    </a:lnTo>
                    <a:lnTo>
                      <a:pt x="2724" y="1103"/>
                    </a:lnTo>
                    <a:lnTo>
                      <a:pt x="2728" y="1098"/>
                    </a:lnTo>
                    <a:lnTo>
                      <a:pt x="2732" y="1092"/>
                    </a:lnTo>
                    <a:lnTo>
                      <a:pt x="2736" y="1086"/>
                    </a:lnTo>
                    <a:lnTo>
                      <a:pt x="2740" y="1081"/>
                    </a:lnTo>
                    <a:lnTo>
                      <a:pt x="2744" y="1074"/>
                    </a:lnTo>
                    <a:lnTo>
                      <a:pt x="2748" y="1069"/>
                    </a:lnTo>
                    <a:lnTo>
                      <a:pt x="2751" y="1062"/>
                    </a:lnTo>
                    <a:lnTo>
                      <a:pt x="2755" y="1058"/>
                    </a:lnTo>
                    <a:lnTo>
                      <a:pt x="2759" y="1051"/>
                    </a:lnTo>
                    <a:lnTo>
                      <a:pt x="2763" y="1046"/>
                    </a:lnTo>
                    <a:lnTo>
                      <a:pt x="2767" y="1041"/>
                    </a:lnTo>
                    <a:lnTo>
                      <a:pt x="2771" y="1035"/>
                    </a:lnTo>
                    <a:lnTo>
                      <a:pt x="2775" y="1029"/>
                    </a:lnTo>
                    <a:lnTo>
                      <a:pt x="2779" y="1023"/>
                    </a:lnTo>
                    <a:lnTo>
                      <a:pt x="2783" y="1018"/>
                    </a:lnTo>
                    <a:lnTo>
                      <a:pt x="2787" y="1011"/>
                    </a:lnTo>
                    <a:lnTo>
                      <a:pt x="2791" y="1006"/>
                    </a:lnTo>
                    <a:lnTo>
                      <a:pt x="2795" y="1000"/>
                    </a:lnTo>
                    <a:lnTo>
                      <a:pt x="2799" y="994"/>
                    </a:lnTo>
                    <a:lnTo>
                      <a:pt x="2803" y="989"/>
                    </a:lnTo>
                    <a:lnTo>
                      <a:pt x="2807" y="983"/>
                    </a:lnTo>
                    <a:lnTo>
                      <a:pt x="2811" y="977"/>
                    </a:lnTo>
                    <a:lnTo>
                      <a:pt x="2814" y="972"/>
                    </a:lnTo>
                    <a:lnTo>
                      <a:pt x="2818" y="966"/>
                    </a:lnTo>
                    <a:lnTo>
                      <a:pt x="2822" y="961"/>
                    </a:lnTo>
                    <a:lnTo>
                      <a:pt x="2826" y="956"/>
                    </a:lnTo>
                    <a:lnTo>
                      <a:pt x="2830" y="949"/>
                    </a:lnTo>
                    <a:lnTo>
                      <a:pt x="2834" y="943"/>
                    </a:lnTo>
                    <a:lnTo>
                      <a:pt x="2838" y="937"/>
                    </a:lnTo>
                    <a:lnTo>
                      <a:pt x="2842" y="932"/>
                    </a:lnTo>
                    <a:lnTo>
                      <a:pt x="2846" y="927"/>
                    </a:lnTo>
                    <a:lnTo>
                      <a:pt x="2850" y="920"/>
                    </a:lnTo>
                    <a:lnTo>
                      <a:pt x="2854" y="916"/>
                    </a:lnTo>
                    <a:lnTo>
                      <a:pt x="2858" y="910"/>
                    </a:lnTo>
                    <a:lnTo>
                      <a:pt x="2862" y="904"/>
                    </a:lnTo>
                    <a:lnTo>
                      <a:pt x="2866" y="899"/>
                    </a:lnTo>
                    <a:lnTo>
                      <a:pt x="2870" y="894"/>
                    </a:lnTo>
                    <a:lnTo>
                      <a:pt x="2874" y="889"/>
                    </a:lnTo>
                    <a:lnTo>
                      <a:pt x="2877" y="883"/>
                    </a:lnTo>
                    <a:lnTo>
                      <a:pt x="2881" y="877"/>
                    </a:lnTo>
                    <a:lnTo>
                      <a:pt x="2885" y="872"/>
                    </a:lnTo>
                    <a:lnTo>
                      <a:pt x="2889" y="866"/>
                    </a:lnTo>
                    <a:lnTo>
                      <a:pt x="2893" y="861"/>
                    </a:lnTo>
                    <a:lnTo>
                      <a:pt x="2897" y="855"/>
                    </a:lnTo>
                    <a:lnTo>
                      <a:pt x="2901" y="850"/>
                    </a:lnTo>
                    <a:lnTo>
                      <a:pt x="2905" y="844"/>
                    </a:lnTo>
                    <a:lnTo>
                      <a:pt x="2909" y="840"/>
                    </a:lnTo>
                    <a:lnTo>
                      <a:pt x="2913" y="833"/>
                    </a:lnTo>
                    <a:lnTo>
                      <a:pt x="2917" y="829"/>
                    </a:lnTo>
                    <a:lnTo>
                      <a:pt x="2921" y="822"/>
                    </a:lnTo>
                    <a:lnTo>
                      <a:pt x="2925" y="817"/>
                    </a:lnTo>
                    <a:lnTo>
                      <a:pt x="2929" y="812"/>
                    </a:lnTo>
                    <a:lnTo>
                      <a:pt x="2933" y="808"/>
                    </a:lnTo>
                    <a:lnTo>
                      <a:pt x="2937" y="803"/>
                    </a:lnTo>
                    <a:lnTo>
                      <a:pt x="2940" y="796"/>
                    </a:lnTo>
                    <a:lnTo>
                      <a:pt x="2944" y="792"/>
                    </a:lnTo>
                    <a:lnTo>
                      <a:pt x="2948" y="786"/>
                    </a:lnTo>
                    <a:lnTo>
                      <a:pt x="2952" y="781"/>
                    </a:lnTo>
                    <a:lnTo>
                      <a:pt x="2956" y="776"/>
                    </a:lnTo>
                    <a:lnTo>
                      <a:pt x="2960" y="771"/>
                    </a:lnTo>
                    <a:lnTo>
                      <a:pt x="2964" y="764"/>
                    </a:lnTo>
                    <a:lnTo>
                      <a:pt x="2968" y="759"/>
                    </a:lnTo>
                    <a:lnTo>
                      <a:pt x="2972" y="754"/>
                    </a:lnTo>
                    <a:lnTo>
                      <a:pt x="2976" y="749"/>
                    </a:lnTo>
                    <a:lnTo>
                      <a:pt x="2980" y="745"/>
                    </a:lnTo>
                    <a:lnTo>
                      <a:pt x="2984" y="740"/>
                    </a:lnTo>
                    <a:lnTo>
                      <a:pt x="2988" y="733"/>
                    </a:lnTo>
                    <a:lnTo>
                      <a:pt x="2992" y="730"/>
                    </a:lnTo>
                    <a:lnTo>
                      <a:pt x="2996" y="723"/>
                    </a:lnTo>
                    <a:lnTo>
                      <a:pt x="2999" y="719"/>
                    </a:lnTo>
                    <a:lnTo>
                      <a:pt x="3003" y="713"/>
                    </a:lnTo>
                    <a:lnTo>
                      <a:pt x="3007" y="708"/>
                    </a:lnTo>
                    <a:lnTo>
                      <a:pt x="3011" y="703"/>
                    </a:lnTo>
                    <a:lnTo>
                      <a:pt x="3015" y="698"/>
                    </a:lnTo>
                    <a:lnTo>
                      <a:pt x="3019" y="693"/>
                    </a:lnTo>
                    <a:lnTo>
                      <a:pt x="3023" y="688"/>
                    </a:lnTo>
                    <a:lnTo>
                      <a:pt x="3027" y="684"/>
                    </a:lnTo>
                    <a:lnTo>
                      <a:pt x="3031" y="680"/>
                    </a:lnTo>
                    <a:lnTo>
                      <a:pt x="3035" y="673"/>
                    </a:lnTo>
                    <a:lnTo>
                      <a:pt x="3039" y="668"/>
                    </a:lnTo>
                    <a:lnTo>
                      <a:pt x="3043" y="665"/>
                    </a:lnTo>
                    <a:lnTo>
                      <a:pt x="3047" y="660"/>
                    </a:lnTo>
                    <a:lnTo>
                      <a:pt x="3051" y="655"/>
                    </a:lnTo>
                    <a:lnTo>
                      <a:pt x="3055" y="649"/>
                    </a:lnTo>
                    <a:lnTo>
                      <a:pt x="3059" y="645"/>
                    </a:lnTo>
                    <a:lnTo>
                      <a:pt x="3062" y="641"/>
                    </a:lnTo>
                    <a:lnTo>
                      <a:pt x="3066" y="636"/>
                    </a:lnTo>
                    <a:lnTo>
                      <a:pt x="3070" y="630"/>
                    </a:lnTo>
                    <a:lnTo>
                      <a:pt x="3074" y="626"/>
                    </a:lnTo>
                    <a:lnTo>
                      <a:pt x="3078" y="621"/>
                    </a:lnTo>
                    <a:lnTo>
                      <a:pt x="3082" y="616"/>
                    </a:lnTo>
                    <a:lnTo>
                      <a:pt x="3086" y="611"/>
                    </a:lnTo>
                    <a:lnTo>
                      <a:pt x="3090" y="607"/>
                    </a:lnTo>
                    <a:lnTo>
                      <a:pt x="3094" y="603"/>
                    </a:lnTo>
                    <a:lnTo>
                      <a:pt x="3098" y="599"/>
                    </a:lnTo>
                    <a:lnTo>
                      <a:pt x="3102" y="593"/>
                    </a:lnTo>
                    <a:lnTo>
                      <a:pt x="3106" y="588"/>
                    </a:lnTo>
                    <a:lnTo>
                      <a:pt x="3110" y="585"/>
                    </a:lnTo>
                    <a:lnTo>
                      <a:pt x="3114" y="580"/>
                    </a:lnTo>
                    <a:lnTo>
                      <a:pt x="3118" y="575"/>
                    </a:lnTo>
                    <a:lnTo>
                      <a:pt x="3122" y="570"/>
                    </a:lnTo>
                    <a:lnTo>
                      <a:pt x="3125" y="566"/>
                    </a:lnTo>
                    <a:lnTo>
                      <a:pt x="3129" y="560"/>
                    </a:lnTo>
                    <a:lnTo>
                      <a:pt x="3133" y="557"/>
                    </a:lnTo>
                    <a:lnTo>
                      <a:pt x="3137" y="552"/>
                    </a:lnTo>
                    <a:lnTo>
                      <a:pt x="3141" y="547"/>
                    </a:lnTo>
                    <a:lnTo>
                      <a:pt x="3145" y="545"/>
                    </a:lnTo>
                    <a:lnTo>
                      <a:pt x="3149" y="539"/>
                    </a:lnTo>
                    <a:lnTo>
                      <a:pt x="3153" y="535"/>
                    </a:lnTo>
                    <a:lnTo>
                      <a:pt x="3157" y="531"/>
                    </a:lnTo>
                    <a:lnTo>
                      <a:pt x="3161" y="526"/>
                    </a:lnTo>
                    <a:lnTo>
                      <a:pt x="3165" y="522"/>
                    </a:lnTo>
                    <a:lnTo>
                      <a:pt x="3169" y="517"/>
                    </a:lnTo>
                    <a:lnTo>
                      <a:pt x="3173" y="514"/>
                    </a:lnTo>
                    <a:lnTo>
                      <a:pt x="3177" y="509"/>
                    </a:lnTo>
                    <a:lnTo>
                      <a:pt x="3181" y="506"/>
                    </a:lnTo>
                    <a:lnTo>
                      <a:pt x="3185" y="501"/>
                    </a:lnTo>
                    <a:lnTo>
                      <a:pt x="3188" y="497"/>
                    </a:lnTo>
                    <a:lnTo>
                      <a:pt x="3192" y="493"/>
                    </a:lnTo>
                    <a:lnTo>
                      <a:pt x="3196" y="489"/>
                    </a:lnTo>
                    <a:lnTo>
                      <a:pt x="3200" y="484"/>
                    </a:lnTo>
                    <a:lnTo>
                      <a:pt x="3204" y="479"/>
                    </a:lnTo>
                    <a:lnTo>
                      <a:pt x="3208" y="477"/>
                    </a:lnTo>
                    <a:lnTo>
                      <a:pt x="3212" y="472"/>
                    </a:lnTo>
                    <a:lnTo>
                      <a:pt x="3216" y="468"/>
                    </a:lnTo>
                    <a:lnTo>
                      <a:pt x="3220" y="465"/>
                    </a:lnTo>
                    <a:lnTo>
                      <a:pt x="3224" y="460"/>
                    </a:lnTo>
                    <a:lnTo>
                      <a:pt x="3228" y="458"/>
                    </a:lnTo>
                    <a:lnTo>
                      <a:pt x="3232" y="451"/>
                    </a:lnTo>
                    <a:lnTo>
                      <a:pt x="3236" y="448"/>
                    </a:lnTo>
                    <a:lnTo>
                      <a:pt x="3240" y="445"/>
                    </a:lnTo>
                    <a:lnTo>
                      <a:pt x="3244" y="440"/>
                    </a:lnTo>
                    <a:lnTo>
                      <a:pt x="3248" y="437"/>
                    </a:lnTo>
                    <a:lnTo>
                      <a:pt x="3251" y="433"/>
                    </a:lnTo>
                    <a:lnTo>
                      <a:pt x="3255" y="429"/>
                    </a:lnTo>
                    <a:lnTo>
                      <a:pt x="3259" y="426"/>
                    </a:lnTo>
                    <a:lnTo>
                      <a:pt x="3263" y="422"/>
                    </a:lnTo>
                    <a:lnTo>
                      <a:pt x="3267" y="418"/>
                    </a:lnTo>
                    <a:lnTo>
                      <a:pt x="3271" y="415"/>
                    </a:lnTo>
                    <a:lnTo>
                      <a:pt x="3275" y="409"/>
                    </a:lnTo>
                    <a:lnTo>
                      <a:pt x="3279" y="407"/>
                    </a:lnTo>
                    <a:lnTo>
                      <a:pt x="3283" y="404"/>
                    </a:lnTo>
                    <a:lnTo>
                      <a:pt x="3287" y="400"/>
                    </a:lnTo>
                    <a:lnTo>
                      <a:pt x="3291" y="397"/>
                    </a:lnTo>
                    <a:lnTo>
                      <a:pt x="3295" y="392"/>
                    </a:lnTo>
                    <a:lnTo>
                      <a:pt x="3299" y="389"/>
                    </a:lnTo>
                    <a:lnTo>
                      <a:pt x="3303" y="385"/>
                    </a:lnTo>
                    <a:lnTo>
                      <a:pt x="3307" y="381"/>
                    </a:lnTo>
                    <a:lnTo>
                      <a:pt x="3311" y="378"/>
                    </a:lnTo>
                    <a:lnTo>
                      <a:pt x="3314" y="375"/>
                    </a:lnTo>
                    <a:lnTo>
                      <a:pt x="3318" y="371"/>
                    </a:lnTo>
                    <a:lnTo>
                      <a:pt x="3322" y="368"/>
                    </a:lnTo>
                    <a:lnTo>
                      <a:pt x="3326" y="365"/>
                    </a:lnTo>
                    <a:lnTo>
                      <a:pt x="3330" y="361"/>
                    </a:lnTo>
                    <a:lnTo>
                      <a:pt x="3334" y="358"/>
                    </a:lnTo>
                    <a:lnTo>
                      <a:pt x="3338" y="353"/>
                    </a:lnTo>
                    <a:lnTo>
                      <a:pt x="3342" y="351"/>
                    </a:lnTo>
                    <a:lnTo>
                      <a:pt x="3346" y="348"/>
                    </a:lnTo>
                    <a:lnTo>
                      <a:pt x="3350" y="345"/>
                    </a:lnTo>
                    <a:lnTo>
                      <a:pt x="3354" y="340"/>
                    </a:lnTo>
                    <a:lnTo>
                      <a:pt x="3358" y="339"/>
                    </a:lnTo>
                    <a:lnTo>
                      <a:pt x="3362" y="335"/>
                    </a:lnTo>
                    <a:lnTo>
                      <a:pt x="3366" y="331"/>
                    </a:lnTo>
                    <a:lnTo>
                      <a:pt x="3370" y="328"/>
                    </a:lnTo>
                    <a:lnTo>
                      <a:pt x="3374" y="325"/>
                    </a:lnTo>
                    <a:lnTo>
                      <a:pt x="3377" y="321"/>
                    </a:lnTo>
                    <a:lnTo>
                      <a:pt x="3381" y="318"/>
                    </a:lnTo>
                    <a:lnTo>
                      <a:pt x="3385" y="315"/>
                    </a:lnTo>
                    <a:lnTo>
                      <a:pt x="3389" y="311"/>
                    </a:lnTo>
                    <a:lnTo>
                      <a:pt x="3393" y="308"/>
                    </a:lnTo>
                    <a:lnTo>
                      <a:pt x="3397" y="305"/>
                    </a:lnTo>
                    <a:lnTo>
                      <a:pt x="3401" y="302"/>
                    </a:lnTo>
                    <a:lnTo>
                      <a:pt x="3405" y="299"/>
                    </a:lnTo>
                    <a:lnTo>
                      <a:pt x="3409" y="297"/>
                    </a:lnTo>
                    <a:lnTo>
                      <a:pt x="3413" y="294"/>
                    </a:lnTo>
                    <a:lnTo>
                      <a:pt x="3417" y="291"/>
                    </a:lnTo>
                    <a:lnTo>
                      <a:pt x="3421" y="287"/>
                    </a:lnTo>
                    <a:lnTo>
                      <a:pt x="3425" y="285"/>
                    </a:lnTo>
                    <a:lnTo>
                      <a:pt x="3429" y="282"/>
                    </a:lnTo>
                    <a:lnTo>
                      <a:pt x="3433" y="280"/>
                    </a:lnTo>
                    <a:lnTo>
                      <a:pt x="3437" y="276"/>
                    </a:lnTo>
                    <a:lnTo>
                      <a:pt x="3440" y="274"/>
                    </a:lnTo>
                    <a:lnTo>
                      <a:pt x="3444" y="270"/>
                    </a:lnTo>
                    <a:lnTo>
                      <a:pt x="3448" y="267"/>
                    </a:lnTo>
                    <a:lnTo>
                      <a:pt x="3452" y="265"/>
                    </a:lnTo>
                    <a:lnTo>
                      <a:pt x="3456" y="261"/>
                    </a:lnTo>
                    <a:lnTo>
                      <a:pt x="3460" y="259"/>
                    </a:lnTo>
                    <a:lnTo>
                      <a:pt x="3464" y="257"/>
                    </a:lnTo>
                    <a:lnTo>
                      <a:pt x="3468" y="253"/>
                    </a:lnTo>
                    <a:lnTo>
                      <a:pt x="3472" y="251"/>
                    </a:lnTo>
                    <a:lnTo>
                      <a:pt x="3476" y="248"/>
                    </a:lnTo>
                    <a:lnTo>
                      <a:pt x="3480" y="245"/>
                    </a:lnTo>
                    <a:lnTo>
                      <a:pt x="3484" y="244"/>
                    </a:lnTo>
                    <a:lnTo>
                      <a:pt x="3488" y="241"/>
                    </a:lnTo>
                    <a:lnTo>
                      <a:pt x="3492" y="238"/>
                    </a:lnTo>
                    <a:lnTo>
                      <a:pt x="3496" y="235"/>
                    </a:lnTo>
                    <a:lnTo>
                      <a:pt x="3499" y="233"/>
                    </a:lnTo>
                    <a:lnTo>
                      <a:pt x="3503" y="230"/>
                    </a:lnTo>
                    <a:lnTo>
                      <a:pt x="3507" y="227"/>
                    </a:lnTo>
                    <a:lnTo>
                      <a:pt x="3511" y="225"/>
                    </a:lnTo>
                    <a:lnTo>
                      <a:pt x="3515" y="223"/>
                    </a:lnTo>
                    <a:lnTo>
                      <a:pt x="3519" y="220"/>
                    </a:lnTo>
                    <a:lnTo>
                      <a:pt x="3523" y="219"/>
                    </a:lnTo>
                    <a:lnTo>
                      <a:pt x="3527" y="215"/>
                    </a:lnTo>
                    <a:lnTo>
                      <a:pt x="3531" y="213"/>
                    </a:lnTo>
                    <a:lnTo>
                      <a:pt x="3535" y="210"/>
                    </a:lnTo>
                    <a:lnTo>
                      <a:pt x="3539" y="207"/>
                    </a:lnTo>
                    <a:lnTo>
                      <a:pt x="3543" y="205"/>
                    </a:lnTo>
                    <a:lnTo>
                      <a:pt x="3547" y="203"/>
                    </a:lnTo>
                    <a:lnTo>
                      <a:pt x="3551" y="200"/>
                    </a:lnTo>
                    <a:lnTo>
                      <a:pt x="3555" y="197"/>
                    </a:lnTo>
                    <a:lnTo>
                      <a:pt x="3559" y="196"/>
                    </a:lnTo>
                    <a:lnTo>
                      <a:pt x="3562" y="193"/>
                    </a:lnTo>
                    <a:lnTo>
                      <a:pt x="3566" y="191"/>
                    </a:lnTo>
                    <a:lnTo>
                      <a:pt x="3570" y="190"/>
                    </a:lnTo>
                    <a:lnTo>
                      <a:pt x="3574" y="188"/>
                    </a:lnTo>
                    <a:lnTo>
                      <a:pt x="3578" y="185"/>
                    </a:lnTo>
                    <a:lnTo>
                      <a:pt x="3582" y="182"/>
                    </a:lnTo>
                    <a:lnTo>
                      <a:pt x="3586" y="180"/>
                    </a:lnTo>
                    <a:lnTo>
                      <a:pt x="3590" y="178"/>
                    </a:lnTo>
                    <a:lnTo>
                      <a:pt x="3594" y="177"/>
                    </a:lnTo>
                    <a:lnTo>
                      <a:pt x="3598" y="173"/>
                    </a:lnTo>
                    <a:lnTo>
                      <a:pt x="3602" y="172"/>
                    </a:lnTo>
                    <a:lnTo>
                      <a:pt x="3606" y="170"/>
                    </a:lnTo>
                    <a:lnTo>
                      <a:pt x="3610" y="168"/>
                    </a:lnTo>
                    <a:lnTo>
                      <a:pt x="3614" y="167"/>
                    </a:lnTo>
                    <a:lnTo>
                      <a:pt x="3618" y="164"/>
                    </a:lnTo>
                    <a:lnTo>
                      <a:pt x="3622" y="161"/>
                    </a:lnTo>
                    <a:lnTo>
                      <a:pt x="3625" y="159"/>
                    </a:lnTo>
                    <a:lnTo>
                      <a:pt x="3629" y="158"/>
                    </a:lnTo>
                    <a:lnTo>
                      <a:pt x="3633" y="155"/>
                    </a:lnTo>
                    <a:lnTo>
                      <a:pt x="3637" y="154"/>
                    </a:lnTo>
                    <a:lnTo>
                      <a:pt x="3641" y="152"/>
                    </a:lnTo>
                    <a:lnTo>
                      <a:pt x="3645" y="150"/>
                    </a:lnTo>
                    <a:lnTo>
                      <a:pt x="3649" y="148"/>
                    </a:lnTo>
                    <a:lnTo>
                      <a:pt x="3653" y="145"/>
                    </a:lnTo>
                    <a:lnTo>
                      <a:pt x="3657" y="144"/>
                    </a:lnTo>
                    <a:lnTo>
                      <a:pt x="3661" y="142"/>
                    </a:lnTo>
                    <a:lnTo>
                      <a:pt x="3665" y="141"/>
                    </a:lnTo>
                    <a:lnTo>
                      <a:pt x="3669" y="139"/>
                    </a:lnTo>
                    <a:lnTo>
                      <a:pt x="3673" y="137"/>
                    </a:lnTo>
                    <a:lnTo>
                      <a:pt x="3677" y="134"/>
                    </a:lnTo>
                    <a:lnTo>
                      <a:pt x="3681" y="133"/>
                    </a:lnTo>
                    <a:lnTo>
                      <a:pt x="3685" y="131"/>
                    </a:lnTo>
                    <a:lnTo>
                      <a:pt x="3688" y="129"/>
                    </a:lnTo>
                    <a:lnTo>
                      <a:pt x="3692" y="129"/>
                    </a:lnTo>
                    <a:lnTo>
                      <a:pt x="3696" y="126"/>
                    </a:lnTo>
                    <a:lnTo>
                      <a:pt x="3700" y="123"/>
                    </a:lnTo>
                    <a:lnTo>
                      <a:pt x="3704" y="122"/>
                    </a:lnTo>
                    <a:lnTo>
                      <a:pt x="3708" y="121"/>
                    </a:lnTo>
                    <a:lnTo>
                      <a:pt x="3712" y="119"/>
                    </a:lnTo>
                    <a:lnTo>
                      <a:pt x="3716" y="118"/>
                    </a:lnTo>
                    <a:lnTo>
                      <a:pt x="3720" y="116"/>
                    </a:lnTo>
                    <a:lnTo>
                      <a:pt x="3724" y="114"/>
                    </a:lnTo>
                    <a:lnTo>
                      <a:pt x="3728" y="112"/>
                    </a:lnTo>
                    <a:lnTo>
                      <a:pt x="3732" y="110"/>
                    </a:lnTo>
                    <a:lnTo>
                      <a:pt x="3736" y="109"/>
                    </a:lnTo>
                    <a:lnTo>
                      <a:pt x="3740" y="107"/>
                    </a:lnTo>
                    <a:lnTo>
                      <a:pt x="3744" y="106"/>
                    </a:lnTo>
                    <a:lnTo>
                      <a:pt x="3748" y="104"/>
                    </a:lnTo>
                    <a:lnTo>
                      <a:pt x="3751" y="104"/>
                    </a:lnTo>
                    <a:lnTo>
                      <a:pt x="3755" y="101"/>
                    </a:lnTo>
                    <a:lnTo>
                      <a:pt x="3759" y="100"/>
                    </a:lnTo>
                    <a:lnTo>
                      <a:pt x="3763" y="98"/>
                    </a:lnTo>
                    <a:lnTo>
                      <a:pt x="3767" y="98"/>
                    </a:lnTo>
                    <a:lnTo>
                      <a:pt x="3771" y="95"/>
                    </a:lnTo>
                    <a:lnTo>
                      <a:pt x="3775" y="94"/>
                    </a:lnTo>
                    <a:lnTo>
                      <a:pt x="3779" y="92"/>
                    </a:lnTo>
                    <a:lnTo>
                      <a:pt x="3783" y="93"/>
                    </a:lnTo>
                    <a:lnTo>
                      <a:pt x="3787" y="89"/>
                    </a:lnTo>
                    <a:lnTo>
                      <a:pt x="3791" y="87"/>
                    </a:lnTo>
                    <a:lnTo>
                      <a:pt x="3795" y="88"/>
                    </a:lnTo>
                    <a:lnTo>
                      <a:pt x="3799" y="86"/>
                    </a:lnTo>
                    <a:lnTo>
                      <a:pt x="3803" y="84"/>
                    </a:lnTo>
                    <a:lnTo>
                      <a:pt x="3807" y="84"/>
                    </a:lnTo>
                    <a:lnTo>
                      <a:pt x="3811" y="82"/>
                    </a:lnTo>
                    <a:lnTo>
                      <a:pt x="3814" y="80"/>
                    </a:lnTo>
                    <a:lnTo>
                      <a:pt x="3818" y="79"/>
                    </a:lnTo>
                    <a:lnTo>
                      <a:pt x="3822" y="79"/>
                    </a:lnTo>
                    <a:lnTo>
                      <a:pt x="3826" y="77"/>
                    </a:lnTo>
                    <a:lnTo>
                      <a:pt x="3830" y="76"/>
                    </a:lnTo>
                    <a:lnTo>
                      <a:pt x="3834" y="74"/>
                    </a:lnTo>
                    <a:lnTo>
                      <a:pt x="3838" y="73"/>
                    </a:lnTo>
                    <a:lnTo>
                      <a:pt x="3842" y="71"/>
                    </a:lnTo>
                    <a:lnTo>
                      <a:pt x="3846" y="70"/>
                    </a:lnTo>
                    <a:lnTo>
                      <a:pt x="3850" y="69"/>
                    </a:lnTo>
                    <a:lnTo>
                      <a:pt x="3854" y="67"/>
                    </a:lnTo>
                    <a:lnTo>
                      <a:pt x="3858" y="66"/>
                    </a:lnTo>
                    <a:lnTo>
                      <a:pt x="3862" y="65"/>
                    </a:lnTo>
                    <a:lnTo>
                      <a:pt x="3866" y="64"/>
                    </a:lnTo>
                    <a:lnTo>
                      <a:pt x="3870" y="63"/>
                    </a:lnTo>
                    <a:lnTo>
                      <a:pt x="3874" y="61"/>
                    </a:lnTo>
                    <a:lnTo>
                      <a:pt x="3877" y="60"/>
                    </a:lnTo>
                    <a:lnTo>
                      <a:pt x="3881" y="61"/>
                    </a:lnTo>
                    <a:lnTo>
                      <a:pt x="3885" y="59"/>
                    </a:lnTo>
                    <a:lnTo>
                      <a:pt x="3889" y="57"/>
                    </a:lnTo>
                    <a:lnTo>
                      <a:pt x="3893" y="56"/>
                    </a:lnTo>
                    <a:lnTo>
                      <a:pt x="3897" y="55"/>
                    </a:lnTo>
                    <a:lnTo>
                      <a:pt x="3901" y="55"/>
                    </a:lnTo>
                    <a:lnTo>
                      <a:pt x="3905" y="54"/>
                    </a:lnTo>
                    <a:lnTo>
                      <a:pt x="3909" y="51"/>
                    </a:lnTo>
                    <a:lnTo>
                      <a:pt x="3913" y="51"/>
                    </a:lnTo>
                    <a:lnTo>
                      <a:pt x="3917" y="50"/>
                    </a:lnTo>
                    <a:lnTo>
                      <a:pt x="3921" y="50"/>
                    </a:lnTo>
                    <a:lnTo>
                      <a:pt x="3925" y="47"/>
                    </a:lnTo>
                    <a:lnTo>
                      <a:pt x="3929" y="48"/>
                    </a:lnTo>
                    <a:lnTo>
                      <a:pt x="3933" y="4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7" name="Freeform 385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9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5"/>
                  </a:cxn>
                  <a:cxn ang="0">
                    <a:pos x="562" y="12"/>
                  </a:cxn>
                  <a:cxn ang="0">
                    <a:pos x="625" y="25"/>
                  </a:cxn>
                  <a:cxn ang="0">
                    <a:pos x="688" y="54"/>
                  </a:cxn>
                  <a:cxn ang="0">
                    <a:pos x="751" y="96"/>
                  </a:cxn>
                  <a:cxn ang="0">
                    <a:pos x="814" y="157"/>
                  </a:cxn>
                  <a:cxn ang="0">
                    <a:pos x="877" y="242"/>
                  </a:cxn>
                  <a:cxn ang="0">
                    <a:pos x="940" y="349"/>
                  </a:cxn>
                  <a:cxn ang="0">
                    <a:pos x="1003" y="480"/>
                  </a:cxn>
                  <a:cxn ang="0">
                    <a:pos x="1066" y="633"/>
                  </a:cxn>
                  <a:cxn ang="0">
                    <a:pos x="1129" y="806"/>
                  </a:cxn>
                  <a:cxn ang="0">
                    <a:pos x="1192" y="994"/>
                  </a:cxn>
                  <a:cxn ang="0">
                    <a:pos x="1255" y="1196"/>
                  </a:cxn>
                  <a:cxn ang="0">
                    <a:pos x="1318" y="1401"/>
                  </a:cxn>
                  <a:cxn ang="0">
                    <a:pos x="1381" y="1609"/>
                  </a:cxn>
                  <a:cxn ang="0">
                    <a:pos x="1444" y="1812"/>
                  </a:cxn>
                  <a:cxn ang="0">
                    <a:pos x="1507" y="2007"/>
                  </a:cxn>
                  <a:cxn ang="0">
                    <a:pos x="1570" y="2189"/>
                  </a:cxn>
                  <a:cxn ang="0">
                    <a:pos x="1633" y="2355"/>
                  </a:cxn>
                  <a:cxn ang="0">
                    <a:pos x="1696" y="2499"/>
                  </a:cxn>
                  <a:cxn ang="0">
                    <a:pos x="1759" y="2617"/>
                  </a:cxn>
                  <a:cxn ang="0">
                    <a:pos x="1822" y="2715"/>
                  </a:cxn>
                  <a:cxn ang="0">
                    <a:pos x="1885" y="2785"/>
                  </a:cxn>
                  <a:cxn ang="0">
                    <a:pos x="1948" y="2829"/>
                  </a:cxn>
                  <a:cxn ang="0">
                    <a:pos x="2011" y="2829"/>
                  </a:cxn>
                  <a:cxn ang="0">
                    <a:pos x="2074" y="2829"/>
                  </a:cxn>
                  <a:cxn ang="0">
                    <a:pos x="2137" y="2815"/>
                  </a:cxn>
                  <a:cxn ang="0">
                    <a:pos x="2200" y="2764"/>
                  </a:cxn>
                  <a:cxn ang="0">
                    <a:pos x="2263" y="2693"/>
                  </a:cxn>
                  <a:cxn ang="0">
                    <a:pos x="2326" y="2607"/>
                  </a:cxn>
                  <a:cxn ang="0">
                    <a:pos x="2389" y="2505"/>
                  </a:cxn>
                  <a:cxn ang="0">
                    <a:pos x="2452" y="2393"/>
                  </a:cxn>
                  <a:cxn ang="0">
                    <a:pos x="2515" y="2270"/>
                  </a:cxn>
                  <a:cxn ang="0">
                    <a:pos x="2578" y="2140"/>
                  </a:cxn>
                  <a:cxn ang="0">
                    <a:pos x="2641" y="2005"/>
                  </a:cxn>
                  <a:cxn ang="0">
                    <a:pos x="2704" y="1868"/>
                  </a:cxn>
                  <a:cxn ang="0">
                    <a:pos x="2767" y="1730"/>
                  </a:cxn>
                  <a:cxn ang="0">
                    <a:pos x="2830" y="1593"/>
                  </a:cxn>
                  <a:cxn ang="0">
                    <a:pos x="2893" y="1460"/>
                  </a:cxn>
                  <a:cxn ang="0">
                    <a:pos x="2956" y="1331"/>
                  </a:cxn>
                  <a:cxn ang="0">
                    <a:pos x="3019" y="1206"/>
                  </a:cxn>
                  <a:cxn ang="0">
                    <a:pos x="3082" y="1086"/>
                  </a:cxn>
                  <a:cxn ang="0">
                    <a:pos x="3145" y="976"/>
                  </a:cxn>
                  <a:cxn ang="0">
                    <a:pos x="3208" y="872"/>
                  </a:cxn>
                  <a:cxn ang="0">
                    <a:pos x="3271" y="775"/>
                  </a:cxn>
                  <a:cxn ang="0">
                    <a:pos x="3334" y="684"/>
                  </a:cxn>
                  <a:cxn ang="0">
                    <a:pos x="3397" y="603"/>
                  </a:cxn>
                  <a:cxn ang="0">
                    <a:pos x="3460" y="529"/>
                  </a:cxn>
                  <a:cxn ang="0">
                    <a:pos x="3523" y="461"/>
                  </a:cxn>
                  <a:cxn ang="0">
                    <a:pos x="3586" y="401"/>
                  </a:cxn>
                  <a:cxn ang="0">
                    <a:pos x="3649" y="348"/>
                  </a:cxn>
                  <a:cxn ang="0">
                    <a:pos x="3712" y="301"/>
                  </a:cxn>
                  <a:cxn ang="0">
                    <a:pos x="3775" y="259"/>
                  </a:cxn>
                  <a:cxn ang="0">
                    <a:pos x="3838" y="223"/>
                  </a:cxn>
                  <a:cxn ang="0">
                    <a:pos x="3901" y="191"/>
                  </a:cxn>
                </a:cxnLst>
                <a:rect l="0" t="0" r="r" b="b"/>
                <a:pathLst>
                  <a:path w="3933" h="2829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0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0"/>
                    </a:lnTo>
                    <a:lnTo>
                      <a:pt x="275" y="2"/>
                    </a:lnTo>
                    <a:lnTo>
                      <a:pt x="279" y="0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0"/>
                    </a:lnTo>
                    <a:lnTo>
                      <a:pt x="366" y="1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4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3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3"/>
                    </a:lnTo>
                    <a:lnTo>
                      <a:pt x="429" y="3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3"/>
                    </a:lnTo>
                    <a:lnTo>
                      <a:pt x="444" y="3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4"/>
                    </a:lnTo>
                    <a:lnTo>
                      <a:pt x="460" y="4"/>
                    </a:lnTo>
                    <a:lnTo>
                      <a:pt x="464" y="4"/>
                    </a:lnTo>
                    <a:lnTo>
                      <a:pt x="468" y="4"/>
                    </a:lnTo>
                    <a:lnTo>
                      <a:pt x="472" y="3"/>
                    </a:lnTo>
                    <a:lnTo>
                      <a:pt x="476" y="5"/>
                    </a:lnTo>
                    <a:lnTo>
                      <a:pt x="480" y="6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2" y="5"/>
                    </a:lnTo>
                    <a:lnTo>
                      <a:pt x="496" y="5"/>
                    </a:lnTo>
                    <a:lnTo>
                      <a:pt x="499" y="5"/>
                    </a:lnTo>
                    <a:lnTo>
                      <a:pt x="503" y="6"/>
                    </a:lnTo>
                    <a:lnTo>
                      <a:pt x="507" y="6"/>
                    </a:lnTo>
                    <a:lnTo>
                      <a:pt x="511" y="6"/>
                    </a:lnTo>
                    <a:lnTo>
                      <a:pt x="515" y="8"/>
                    </a:lnTo>
                    <a:lnTo>
                      <a:pt x="519" y="8"/>
                    </a:lnTo>
                    <a:lnTo>
                      <a:pt x="523" y="7"/>
                    </a:lnTo>
                    <a:lnTo>
                      <a:pt x="527" y="8"/>
                    </a:lnTo>
                    <a:lnTo>
                      <a:pt x="531" y="10"/>
                    </a:lnTo>
                    <a:lnTo>
                      <a:pt x="535" y="8"/>
                    </a:lnTo>
                    <a:lnTo>
                      <a:pt x="539" y="9"/>
                    </a:lnTo>
                    <a:lnTo>
                      <a:pt x="543" y="10"/>
                    </a:lnTo>
                    <a:lnTo>
                      <a:pt x="547" y="10"/>
                    </a:lnTo>
                    <a:lnTo>
                      <a:pt x="551" y="10"/>
                    </a:lnTo>
                    <a:lnTo>
                      <a:pt x="555" y="12"/>
                    </a:lnTo>
                    <a:lnTo>
                      <a:pt x="559" y="12"/>
                    </a:lnTo>
                    <a:lnTo>
                      <a:pt x="562" y="12"/>
                    </a:lnTo>
                    <a:lnTo>
                      <a:pt x="566" y="13"/>
                    </a:lnTo>
                    <a:lnTo>
                      <a:pt x="570" y="13"/>
                    </a:lnTo>
                    <a:lnTo>
                      <a:pt x="574" y="14"/>
                    </a:lnTo>
                    <a:lnTo>
                      <a:pt x="578" y="15"/>
                    </a:lnTo>
                    <a:lnTo>
                      <a:pt x="582" y="18"/>
                    </a:lnTo>
                    <a:lnTo>
                      <a:pt x="586" y="16"/>
                    </a:lnTo>
                    <a:lnTo>
                      <a:pt x="590" y="17"/>
                    </a:lnTo>
                    <a:lnTo>
                      <a:pt x="594" y="19"/>
                    </a:lnTo>
                    <a:lnTo>
                      <a:pt x="598" y="20"/>
                    </a:lnTo>
                    <a:lnTo>
                      <a:pt x="602" y="21"/>
                    </a:lnTo>
                    <a:lnTo>
                      <a:pt x="606" y="21"/>
                    </a:lnTo>
                    <a:lnTo>
                      <a:pt x="610" y="21"/>
                    </a:lnTo>
                    <a:lnTo>
                      <a:pt x="614" y="23"/>
                    </a:lnTo>
                    <a:lnTo>
                      <a:pt x="618" y="24"/>
                    </a:lnTo>
                    <a:lnTo>
                      <a:pt x="622" y="26"/>
                    </a:lnTo>
                    <a:lnTo>
                      <a:pt x="625" y="25"/>
                    </a:lnTo>
                    <a:lnTo>
                      <a:pt x="629" y="28"/>
                    </a:lnTo>
                    <a:lnTo>
                      <a:pt x="633" y="29"/>
                    </a:lnTo>
                    <a:lnTo>
                      <a:pt x="637" y="29"/>
                    </a:lnTo>
                    <a:lnTo>
                      <a:pt x="641" y="32"/>
                    </a:lnTo>
                    <a:lnTo>
                      <a:pt x="645" y="33"/>
                    </a:lnTo>
                    <a:lnTo>
                      <a:pt x="649" y="35"/>
                    </a:lnTo>
                    <a:lnTo>
                      <a:pt x="653" y="36"/>
                    </a:lnTo>
                    <a:lnTo>
                      <a:pt x="657" y="37"/>
                    </a:lnTo>
                    <a:lnTo>
                      <a:pt x="661" y="39"/>
                    </a:lnTo>
                    <a:lnTo>
                      <a:pt x="665" y="42"/>
                    </a:lnTo>
                    <a:lnTo>
                      <a:pt x="669" y="43"/>
                    </a:lnTo>
                    <a:lnTo>
                      <a:pt x="673" y="46"/>
                    </a:lnTo>
                    <a:lnTo>
                      <a:pt x="677" y="48"/>
                    </a:lnTo>
                    <a:lnTo>
                      <a:pt x="681" y="48"/>
                    </a:lnTo>
                    <a:lnTo>
                      <a:pt x="685" y="52"/>
                    </a:lnTo>
                    <a:lnTo>
                      <a:pt x="688" y="54"/>
                    </a:lnTo>
                    <a:lnTo>
                      <a:pt x="692" y="55"/>
                    </a:lnTo>
                    <a:lnTo>
                      <a:pt x="696" y="58"/>
                    </a:lnTo>
                    <a:lnTo>
                      <a:pt x="700" y="59"/>
                    </a:lnTo>
                    <a:lnTo>
                      <a:pt x="704" y="63"/>
                    </a:lnTo>
                    <a:lnTo>
                      <a:pt x="708" y="64"/>
                    </a:lnTo>
                    <a:lnTo>
                      <a:pt x="712" y="66"/>
                    </a:lnTo>
                    <a:lnTo>
                      <a:pt x="716" y="69"/>
                    </a:lnTo>
                    <a:lnTo>
                      <a:pt x="720" y="71"/>
                    </a:lnTo>
                    <a:lnTo>
                      <a:pt x="724" y="75"/>
                    </a:lnTo>
                    <a:lnTo>
                      <a:pt x="728" y="76"/>
                    </a:lnTo>
                    <a:lnTo>
                      <a:pt x="732" y="79"/>
                    </a:lnTo>
                    <a:lnTo>
                      <a:pt x="736" y="83"/>
                    </a:lnTo>
                    <a:lnTo>
                      <a:pt x="740" y="85"/>
                    </a:lnTo>
                    <a:lnTo>
                      <a:pt x="744" y="88"/>
                    </a:lnTo>
                    <a:lnTo>
                      <a:pt x="748" y="92"/>
                    </a:lnTo>
                    <a:lnTo>
                      <a:pt x="751" y="96"/>
                    </a:lnTo>
                    <a:lnTo>
                      <a:pt x="755" y="98"/>
                    </a:lnTo>
                    <a:lnTo>
                      <a:pt x="759" y="101"/>
                    </a:lnTo>
                    <a:lnTo>
                      <a:pt x="763" y="105"/>
                    </a:lnTo>
                    <a:lnTo>
                      <a:pt x="767" y="108"/>
                    </a:lnTo>
                    <a:lnTo>
                      <a:pt x="771" y="112"/>
                    </a:lnTo>
                    <a:lnTo>
                      <a:pt x="775" y="116"/>
                    </a:lnTo>
                    <a:lnTo>
                      <a:pt x="779" y="119"/>
                    </a:lnTo>
                    <a:lnTo>
                      <a:pt x="783" y="123"/>
                    </a:lnTo>
                    <a:lnTo>
                      <a:pt x="787" y="126"/>
                    </a:lnTo>
                    <a:lnTo>
                      <a:pt x="791" y="131"/>
                    </a:lnTo>
                    <a:lnTo>
                      <a:pt x="795" y="134"/>
                    </a:lnTo>
                    <a:lnTo>
                      <a:pt x="799" y="139"/>
                    </a:lnTo>
                    <a:lnTo>
                      <a:pt x="803" y="143"/>
                    </a:lnTo>
                    <a:lnTo>
                      <a:pt x="807" y="148"/>
                    </a:lnTo>
                    <a:lnTo>
                      <a:pt x="811" y="151"/>
                    </a:lnTo>
                    <a:lnTo>
                      <a:pt x="814" y="157"/>
                    </a:lnTo>
                    <a:lnTo>
                      <a:pt x="818" y="160"/>
                    </a:lnTo>
                    <a:lnTo>
                      <a:pt x="822" y="166"/>
                    </a:lnTo>
                    <a:lnTo>
                      <a:pt x="826" y="171"/>
                    </a:lnTo>
                    <a:lnTo>
                      <a:pt x="830" y="174"/>
                    </a:lnTo>
                    <a:lnTo>
                      <a:pt x="834" y="179"/>
                    </a:lnTo>
                    <a:lnTo>
                      <a:pt x="838" y="185"/>
                    </a:lnTo>
                    <a:lnTo>
                      <a:pt x="842" y="190"/>
                    </a:lnTo>
                    <a:lnTo>
                      <a:pt x="846" y="195"/>
                    </a:lnTo>
                    <a:lnTo>
                      <a:pt x="850" y="201"/>
                    </a:lnTo>
                    <a:lnTo>
                      <a:pt x="854" y="205"/>
                    </a:lnTo>
                    <a:lnTo>
                      <a:pt x="858" y="212"/>
                    </a:lnTo>
                    <a:lnTo>
                      <a:pt x="862" y="218"/>
                    </a:lnTo>
                    <a:lnTo>
                      <a:pt x="866" y="222"/>
                    </a:lnTo>
                    <a:lnTo>
                      <a:pt x="870" y="230"/>
                    </a:lnTo>
                    <a:lnTo>
                      <a:pt x="874" y="234"/>
                    </a:lnTo>
                    <a:lnTo>
                      <a:pt x="877" y="242"/>
                    </a:lnTo>
                    <a:lnTo>
                      <a:pt x="881" y="247"/>
                    </a:lnTo>
                    <a:lnTo>
                      <a:pt x="885" y="253"/>
                    </a:lnTo>
                    <a:lnTo>
                      <a:pt x="889" y="259"/>
                    </a:lnTo>
                    <a:lnTo>
                      <a:pt x="893" y="264"/>
                    </a:lnTo>
                    <a:lnTo>
                      <a:pt x="897" y="272"/>
                    </a:lnTo>
                    <a:lnTo>
                      <a:pt x="901" y="279"/>
                    </a:lnTo>
                    <a:lnTo>
                      <a:pt x="905" y="285"/>
                    </a:lnTo>
                    <a:lnTo>
                      <a:pt x="909" y="291"/>
                    </a:lnTo>
                    <a:lnTo>
                      <a:pt x="913" y="299"/>
                    </a:lnTo>
                    <a:lnTo>
                      <a:pt x="917" y="306"/>
                    </a:lnTo>
                    <a:lnTo>
                      <a:pt x="921" y="312"/>
                    </a:lnTo>
                    <a:lnTo>
                      <a:pt x="925" y="319"/>
                    </a:lnTo>
                    <a:lnTo>
                      <a:pt x="929" y="326"/>
                    </a:lnTo>
                    <a:lnTo>
                      <a:pt x="933" y="334"/>
                    </a:lnTo>
                    <a:lnTo>
                      <a:pt x="937" y="342"/>
                    </a:lnTo>
                    <a:lnTo>
                      <a:pt x="940" y="349"/>
                    </a:lnTo>
                    <a:lnTo>
                      <a:pt x="944" y="357"/>
                    </a:lnTo>
                    <a:lnTo>
                      <a:pt x="948" y="364"/>
                    </a:lnTo>
                    <a:lnTo>
                      <a:pt x="952" y="372"/>
                    </a:lnTo>
                    <a:lnTo>
                      <a:pt x="956" y="380"/>
                    </a:lnTo>
                    <a:lnTo>
                      <a:pt x="960" y="388"/>
                    </a:lnTo>
                    <a:lnTo>
                      <a:pt x="964" y="396"/>
                    </a:lnTo>
                    <a:lnTo>
                      <a:pt x="968" y="404"/>
                    </a:lnTo>
                    <a:lnTo>
                      <a:pt x="972" y="411"/>
                    </a:lnTo>
                    <a:lnTo>
                      <a:pt x="976" y="421"/>
                    </a:lnTo>
                    <a:lnTo>
                      <a:pt x="980" y="428"/>
                    </a:lnTo>
                    <a:lnTo>
                      <a:pt x="984" y="436"/>
                    </a:lnTo>
                    <a:lnTo>
                      <a:pt x="988" y="446"/>
                    </a:lnTo>
                    <a:lnTo>
                      <a:pt x="992" y="454"/>
                    </a:lnTo>
                    <a:lnTo>
                      <a:pt x="996" y="463"/>
                    </a:lnTo>
                    <a:lnTo>
                      <a:pt x="999" y="472"/>
                    </a:lnTo>
                    <a:lnTo>
                      <a:pt x="1003" y="480"/>
                    </a:lnTo>
                    <a:lnTo>
                      <a:pt x="1007" y="490"/>
                    </a:lnTo>
                    <a:lnTo>
                      <a:pt x="1011" y="498"/>
                    </a:lnTo>
                    <a:lnTo>
                      <a:pt x="1015" y="507"/>
                    </a:lnTo>
                    <a:lnTo>
                      <a:pt x="1019" y="516"/>
                    </a:lnTo>
                    <a:lnTo>
                      <a:pt x="1023" y="525"/>
                    </a:lnTo>
                    <a:lnTo>
                      <a:pt x="1027" y="535"/>
                    </a:lnTo>
                    <a:lnTo>
                      <a:pt x="1031" y="545"/>
                    </a:lnTo>
                    <a:lnTo>
                      <a:pt x="1035" y="554"/>
                    </a:lnTo>
                    <a:lnTo>
                      <a:pt x="1039" y="564"/>
                    </a:lnTo>
                    <a:lnTo>
                      <a:pt x="1043" y="573"/>
                    </a:lnTo>
                    <a:lnTo>
                      <a:pt x="1047" y="584"/>
                    </a:lnTo>
                    <a:lnTo>
                      <a:pt x="1051" y="593"/>
                    </a:lnTo>
                    <a:lnTo>
                      <a:pt x="1055" y="602"/>
                    </a:lnTo>
                    <a:lnTo>
                      <a:pt x="1059" y="614"/>
                    </a:lnTo>
                    <a:lnTo>
                      <a:pt x="1062" y="623"/>
                    </a:lnTo>
                    <a:lnTo>
                      <a:pt x="1066" y="633"/>
                    </a:lnTo>
                    <a:lnTo>
                      <a:pt x="1070" y="643"/>
                    </a:lnTo>
                    <a:lnTo>
                      <a:pt x="1074" y="655"/>
                    </a:lnTo>
                    <a:lnTo>
                      <a:pt x="1078" y="665"/>
                    </a:lnTo>
                    <a:lnTo>
                      <a:pt x="1082" y="674"/>
                    </a:lnTo>
                    <a:lnTo>
                      <a:pt x="1086" y="686"/>
                    </a:lnTo>
                    <a:lnTo>
                      <a:pt x="1090" y="696"/>
                    </a:lnTo>
                    <a:lnTo>
                      <a:pt x="1094" y="707"/>
                    </a:lnTo>
                    <a:lnTo>
                      <a:pt x="1098" y="719"/>
                    </a:lnTo>
                    <a:lnTo>
                      <a:pt x="1102" y="729"/>
                    </a:lnTo>
                    <a:lnTo>
                      <a:pt x="1106" y="739"/>
                    </a:lnTo>
                    <a:lnTo>
                      <a:pt x="1110" y="750"/>
                    </a:lnTo>
                    <a:lnTo>
                      <a:pt x="1114" y="762"/>
                    </a:lnTo>
                    <a:lnTo>
                      <a:pt x="1118" y="772"/>
                    </a:lnTo>
                    <a:lnTo>
                      <a:pt x="1122" y="785"/>
                    </a:lnTo>
                    <a:lnTo>
                      <a:pt x="1125" y="795"/>
                    </a:lnTo>
                    <a:lnTo>
                      <a:pt x="1129" y="806"/>
                    </a:lnTo>
                    <a:lnTo>
                      <a:pt x="1133" y="816"/>
                    </a:lnTo>
                    <a:lnTo>
                      <a:pt x="1137" y="829"/>
                    </a:lnTo>
                    <a:lnTo>
                      <a:pt x="1141" y="841"/>
                    </a:lnTo>
                    <a:lnTo>
                      <a:pt x="1145" y="852"/>
                    </a:lnTo>
                    <a:lnTo>
                      <a:pt x="1149" y="863"/>
                    </a:lnTo>
                    <a:lnTo>
                      <a:pt x="1153" y="875"/>
                    </a:lnTo>
                    <a:lnTo>
                      <a:pt x="1157" y="888"/>
                    </a:lnTo>
                    <a:lnTo>
                      <a:pt x="1161" y="898"/>
                    </a:lnTo>
                    <a:lnTo>
                      <a:pt x="1165" y="912"/>
                    </a:lnTo>
                    <a:lnTo>
                      <a:pt x="1169" y="921"/>
                    </a:lnTo>
                    <a:lnTo>
                      <a:pt x="1173" y="935"/>
                    </a:lnTo>
                    <a:lnTo>
                      <a:pt x="1177" y="947"/>
                    </a:lnTo>
                    <a:lnTo>
                      <a:pt x="1181" y="959"/>
                    </a:lnTo>
                    <a:lnTo>
                      <a:pt x="1185" y="971"/>
                    </a:lnTo>
                    <a:lnTo>
                      <a:pt x="1188" y="984"/>
                    </a:lnTo>
                    <a:lnTo>
                      <a:pt x="1192" y="994"/>
                    </a:lnTo>
                    <a:lnTo>
                      <a:pt x="1196" y="1007"/>
                    </a:lnTo>
                    <a:lnTo>
                      <a:pt x="1200" y="1019"/>
                    </a:lnTo>
                    <a:lnTo>
                      <a:pt x="1204" y="1031"/>
                    </a:lnTo>
                    <a:lnTo>
                      <a:pt x="1208" y="1045"/>
                    </a:lnTo>
                    <a:lnTo>
                      <a:pt x="1212" y="1056"/>
                    </a:lnTo>
                    <a:lnTo>
                      <a:pt x="1216" y="1068"/>
                    </a:lnTo>
                    <a:lnTo>
                      <a:pt x="1220" y="1081"/>
                    </a:lnTo>
                    <a:lnTo>
                      <a:pt x="1224" y="1094"/>
                    </a:lnTo>
                    <a:lnTo>
                      <a:pt x="1228" y="1106"/>
                    </a:lnTo>
                    <a:lnTo>
                      <a:pt x="1232" y="1119"/>
                    </a:lnTo>
                    <a:lnTo>
                      <a:pt x="1236" y="1132"/>
                    </a:lnTo>
                    <a:lnTo>
                      <a:pt x="1240" y="1144"/>
                    </a:lnTo>
                    <a:lnTo>
                      <a:pt x="1244" y="1157"/>
                    </a:lnTo>
                    <a:lnTo>
                      <a:pt x="1248" y="1170"/>
                    </a:lnTo>
                    <a:lnTo>
                      <a:pt x="1251" y="1182"/>
                    </a:lnTo>
                    <a:lnTo>
                      <a:pt x="1255" y="1196"/>
                    </a:lnTo>
                    <a:lnTo>
                      <a:pt x="1259" y="1207"/>
                    </a:lnTo>
                    <a:lnTo>
                      <a:pt x="1263" y="1221"/>
                    </a:lnTo>
                    <a:lnTo>
                      <a:pt x="1267" y="1234"/>
                    </a:lnTo>
                    <a:lnTo>
                      <a:pt x="1271" y="1246"/>
                    </a:lnTo>
                    <a:lnTo>
                      <a:pt x="1275" y="1259"/>
                    </a:lnTo>
                    <a:lnTo>
                      <a:pt x="1279" y="1272"/>
                    </a:lnTo>
                    <a:lnTo>
                      <a:pt x="1283" y="1285"/>
                    </a:lnTo>
                    <a:lnTo>
                      <a:pt x="1287" y="1297"/>
                    </a:lnTo>
                    <a:lnTo>
                      <a:pt x="1291" y="1310"/>
                    </a:lnTo>
                    <a:lnTo>
                      <a:pt x="1295" y="1323"/>
                    </a:lnTo>
                    <a:lnTo>
                      <a:pt x="1299" y="1336"/>
                    </a:lnTo>
                    <a:lnTo>
                      <a:pt x="1303" y="1349"/>
                    </a:lnTo>
                    <a:lnTo>
                      <a:pt x="1307" y="1361"/>
                    </a:lnTo>
                    <a:lnTo>
                      <a:pt x="1311" y="1375"/>
                    </a:lnTo>
                    <a:lnTo>
                      <a:pt x="1314" y="1389"/>
                    </a:lnTo>
                    <a:lnTo>
                      <a:pt x="1318" y="1401"/>
                    </a:lnTo>
                    <a:lnTo>
                      <a:pt x="1322" y="1414"/>
                    </a:lnTo>
                    <a:lnTo>
                      <a:pt x="1326" y="1427"/>
                    </a:lnTo>
                    <a:lnTo>
                      <a:pt x="1330" y="1440"/>
                    </a:lnTo>
                    <a:lnTo>
                      <a:pt x="1334" y="1452"/>
                    </a:lnTo>
                    <a:lnTo>
                      <a:pt x="1338" y="1465"/>
                    </a:lnTo>
                    <a:lnTo>
                      <a:pt x="1342" y="1479"/>
                    </a:lnTo>
                    <a:lnTo>
                      <a:pt x="1346" y="1493"/>
                    </a:lnTo>
                    <a:lnTo>
                      <a:pt x="1350" y="1506"/>
                    </a:lnTo>
                    <a:lnTo>
                      <a:pt x="1354" y="1518"/>
                    </a:lnTo>
                    <a:lnTo>
                      <a:pt x="1358" y="1532"/>
                    </a:lnTo>
                    <a:lnTo>
                      <a:pt x="1362" y="1545"/>
                    </a:lnTo>
                    <a:lnTo>
                      <a:pt x="1366" y="1557"/>
                    </a:lnTo>
                    <a:lnTo>
                      <a:pt x="1370" y="1571"/>
                    </a:lnTo>
                    <a:lnTo>
                      <a:pt x="1374" y="1583"/>
                    </a:lnTo>
                    <a:lnTo>
                      <a:pt x="1377" y="1596"/>
                    </a:lnTo>
                    <a:lnTo>
                      <a:pt x="1381" y="1609"/>
                    </a:lnTo>
                    <a:lnTo>
                      <a:pt x="1385" y="1623"/>
                    </a:lnTo>
                    <a:lnTo>
                      <a:pt x="1389" y="1635"/>
                    </a:lnTo>
                    <a:lnTo>
                      <a:pt x="1393" y="1648"/>
                    </a:lnTo>
                    <a:lnTo>
                      <a:pt x="1397" y="1662"/>
                    </a:lnTo>
                    <a:lnTo>
                      <a:pt x="1401" y="1674"/>
                    </a:lnTo>
                    <a:lnTo>
                      <a:pt x="1405" y="1685"/>
                    </a:lnTo>
                    <a:lnTo>
                      <a:pt x="1409" y="1698"/>
                    </a:lnTo>
                    <a:lnTo>
                      <a:pt x="1413" y="1711"/>
                    </a:lnTo>
                    <a:lnTo>
                      <a:pt x="1417" y="1725"/>
                    </a:lnTo>
                    <a:lnTo>
                      <a:pt x="1421" y="1737"/>
                    </a:lnTo>
                    <a:lnTo>
                      <a:pt x="1425" y="1749"/>
                    </a:lnTo>
                    <a:lnTo>
                      <a:pt x="1429" y="1763"/>
                    </a:lnTo>
                    <a:lnTo>
                      <a:pt x="1433" y="1774"/>
                    </a:lnTo>
                    <a:lnTo>
                      <a:pt x="1437" y="1787"/>
                    </a:lnTo>
                    <a:lnTo>
                      <a:pt x="1440" y="1800"/>
                    </a:lnTo>
                    <a:lnTo>
                      <a:pt x="1444" y="1812"/>
                    </a:lnTo>
                    <a:lnTo>
                      <a:pt x="1448" y="1826"/>
                    </a:lnTo>
                    <a:lnTo>
                      <a:pt x="1452" y="1838"/>
                    </a:lnTo>
                    <a:lnTo>
                      <a:pt x="1456" y="1849"/>
                    </a:lnTo>
                    <a:lnTo>
                      <a:pt x="1460" y="1862"/>
                    </a:lnTo>
                    <a:lnTo>
                      <a:pt x="1464" y="1875"/>
                    </a:lnTo>
                    <a:lnTo>
                      <a:pt x="1468" y="1888"/>
                    </a:lnTo>
                    <a:lnTo>
                      <a:pt x="1472" y="1900"/>
                    </a:lnTo>
                    <a:lnTo>
                      <a:pt x="1476" y="1912"/>
                    </a:lnTo>
                    <a:lnTo>
                      <a:pt x="1480" y="1924"/>
                    </a:lnTo>
                    <a:lnTo>
                      <a:pt x="1484" y="1935"/>
                    </a:lnTo>
                    <a:lnTo>
                      <a:pt x="1488" y="1948"/>
                    </a:lnTo>
                    <a:lnTo>
                      <a:pt x="1492" y="1960"/>
                    </a:lnTo>
                    <a:lnTo>
                      <a:pt x="1496" y="1972"/>
                    </a:lnTo>
                    <a:lnTo>
                      <a:pt x="1499" y="1984"/>
                    </a:lnTo>
                    <a:lnTo>
                      <a:pt x="1503" y="1997"/>
                    </a:lnTo>
                    <a:lnTo>
                      <a:pt x="1507" y="2007"/>
                    </a:lnTo>
                    <a:lnTo>
                      <a:pt x="1511" y="2019"/>
                    </a:lnTo>
                    <a:lnTo>
                      <a:pt x="1515" y="2032"/>
                    </a:lnTo>
                    <a:lnTo>
                      <a:pt x="1519" y="2043"/>
                    </a:lnTo>
                    <a:lnTo>
                      <a:pt x="1523" y="2054"/>
                    </a:lnTo>
                    <a:lnTo>
                      <a:pt x="1527" y="2065"/>
                    </a:lnTo>
                    <a:lnTo>
                      <a:pt x="1531" y="2077"/>
                    </a:lnTo>
                    <a:lnTo>
                      <a:pt x="1535" y="2090"/>
                    </a:lnTo>
                    <a:lnTo>
                      <a:pt x="1539" y="2099"/>
                    </a:lnTo>
                    <a:lnTo>
                      <a:pt x="1543" y="2112"/>
                    </a:lnTo>
                    <a:lnTo>
                      <a:pt x="1547" y="2123"/>
                    </a:lnTo>
                    <a:lnTo>
                      <a:pt x="1551" y="2134"/>
                    </a:lnTo>
                    <a:lnTo>
                      <a:pt x="1555" y="2145"/>
                    </a:lnTo>
                    <a:lnTo>
                      <a:pt x="1559" y="2157"/>
                    </a:lnTo>
                    <a:lnTo>
                      <a:pt x="1562" y="2166"/>
                    </a:lnTo>
                    <a:lnTo>
                      <a:pt x="1566" y="2178"/>
                    </a:lnTo>
                    <a:lnTo>
                      <a:pt x="1570" y="2189"/>
                    </a:lnTo>
                    <a:lnTo>
                      <a:pt x="1574" y="2200"/>
                    </a:lnTo>
                    <a:lnTo>
                      <a:pt x="1578" y="2210"/>
                    </a:lnTo>
                    <a:lnTo>
                      <a:pt x="1582" y="2222"/>
                    </a:lnTo>
                    <a:lnTo>
                      <a:pt x="1586" y="2233"/>
                    </a:lnTo>
                    <a:lnTo>
                      <a:pt x="1590" y="2242"/>
                    </a:lnTo>
                    <a:lnTo>
                      <a:pt x="1594" y="2254"/>
                    </a:lnTo>
                    <a:lnTo>
                      <a:pt x="1598" y="2264"/>
                    </a:lnTo>
                    <a:lnTo>
                      <a:pt x="1602" y="2274"/>
                    </a:lnTo>
                    <a:lnTo>
                      <a:pt x="1606" y="2284"/>
                    </a:lnTo>
                    <a:lnTo>
                      <a:pt x="1610" y="2294"/>
                    </a:lnTo>
                    <a:lnTo>
                      <a:pt x="1614" y="2303"/>
                    </a:lnTo>
                    <a:lnTo>
                      <a:pt x="1618" y="2314"/>
                    </a:lnTo>
                    <a:lnTo>
                      <a:pt x="1622" y="2324"/>
                    </a:lnTo>
                    <a:lnTo>
                      <a:pt x="1625" y="2334"/>
                    </a:lnTo>
                    <a:lnTo>
                      <a:pt x="1629" y="2345"/>
                    </a:lnTo>
                    <a:lnTo>
                      <a:pt x="1633" y="2355"/>
                    </a:lnTo>
                    <a:lnTo>
                      <a:pt x="1637" y="2363"/>
                    </a:lnTo>
                    <a:lnTo>
                      <a:pt x="1641" y="2373"/>
                    </a:lnTo>
                    <a:lnTo>
                      <a:pt x="1645" y="2382"/>
                    </a:lnTo>
                    <a:lnTo>
                      <a:pt x="1649" y="2391"/>
                    </a:lnTo>
                    <a:lnTo>
                      <a:pt x="1653" y="2402"/>
                    </a:lnTo>
                    <a:lnTo>
                      <a:pt x="1657" y="2411"/>
                    </a:lnTo>
                    <a:lnTo>
                      <a:pt x="1661" y="2420"/>
                    </a:lnTo>
                    <a:lnTo>
                      <a:pt x="1665" y="2428"/>
                    </a:lnTo>
                    <a:lnTo>
                      <a:pt x="1669" y="2437"/>
                    </a:lnTo>
                    <a:lnTo>
                      <a:pt x="1673" y="2448"/>
                    </a:lnTo>
                    <a:lnTo>
                      <a:pt x="1677" y="2456"/>
                    </a:lnTo>
                    <a:lnTo>
                      <a:pt x="1681" y="2464"/>
                    </a:lnTo>
                    <a:lnTo>
                      <a:pt x="1685" y="2472"/>
                    </a:lnTo>
                    <a:lnTo>
                      <a:pt x="1688" y="2480"/>
                    </a:lnTo>
                    <a:lnTo>
                      <a:pt x="1692" y="2489"/>
                    </a:lnTo>
                    <a:lnTo>
                      <a:pt x="1696" y="2499"/>
                    </a:lnTo>
                    <a:lnTo>
                      <a:pt x="1700" y="2506"/>
                    </a:lnTo>
                    <a:lnTo>
                      <a:pt x="1704" y="2513"/>
                    </a:lnTo>
                    <a:lnTo>
                      <a:pt x="1708" y="2522"/>
                    </a:lnTo>
                    <a:lnTo>
                      <a:pt x="1712" y="2530"/>
                    </a:lnTo>
                    <a:lnTo>
                      <a:pt x="1716" y="2538"/>
                    </a:lnTo>
                    <a:lnTo>
                      <a:pt x="1720" y="2546"/>
                    </a:lnTo>
                    <a:lnTo>
                      <a:pt x="1724" y="2553"/>
                    </a:lnTo>
                    <a:lnTo>
                      <a:pt x="1728" y="2561"/>
                    </a:lnTo>
                    <a:lnTo>
                      <a:pt x="1732" y="2569"/>
                    </a:lnTo>
                    <a:lnTo>
                      <a:pt x="1736" y="2576"/>
                    </a:lnTo>
                    <a:lnTo>
                      <a:pt x="1740" y="2583"/>
                    </a:lnTo>
                    <a:lnTo>
                      <a:pt x="1744" y="2589"/>
                    </a:lnTo>
                    <a:lnTo>
                      <a:pt x="1748" y="2597"/>
                    </a:lnTo>
                    <a:lnTo>
                      <a:pt x="1751" y="2605"/>
                    </a:lnTo>
                    <a:lnTo>
                      <a:pt x="1755" y="2612"/>
                    </a:lnTo>
                    <a:lnTo>
                      <a:pt x="1759" y="2617"/>
                    </a:lnTo>
                    <a:lnTo>
                      <a:pt x="1763" y="2625"/>
                    </a:lnTo>
                    <a:lnTo>
                      <a:pt x="1767" y="2633"/>
                    </a:lnTo>
                    <a:lnTo>
                      <a:pt x="1771" y="2638"/>
                    </a:lnTo>
                    <a:lnTo>
                      <a:pt x="1775" y="2644"/>
                    </a:lnTo>
                    <a:lnTo>
                      <a:pt x="1779" y="2651"/>
                    </a:lnTo>
                    <a:lnTo>
                      <a:pt x="1783" y="2657"/>
                    </a:lnTo>
                    <a:lnTo>
                      <a:pt x="1787" y="2664"/>
                    </a:lnTo>
                    <a:lnTo>
                      <a:pt x="1791" y="2670"/>
                    </a:lnTo>
                    <a:lnTo>
                      <a:pt x="1795" y="2675"/>
                    </a:lnTo>
                    <a:lnTo>
                      <a:pt x="1799" y="2682"/>
                    </a:lnTo>
                    <a:lnTo>
                      <a:pt x="1803" y="2687"/>
                    </a:lnTo>
                    <a:lnTo>
                      <a:pt x="1807" y="2694"/>
                    </a:lnTo>
                    <a:lnTo>
                      <a:pt x="1811" y="2697"/>
                    </a:lnTo>
                    <a:lnTo>
                      <a:pt x="1814" y="2703"/>
                    </a:lnTo>
                    <a:lnTo>
                      <a:pt x="1818" y="2710"/>
                    </a:lnTo>
                    <a:lnTo>
                      <a:pt x="1822" y="2715"/>
                    </a:lnTo>
                    <a:lnTo>
                      <a:pt x="1826" y="2721"/>
                    </a:lnTo>
                    <a:lnTo>
                      <a:pt x="1830" y="2726"/>
                    </a:lnTo>
                    <a:lnTo>
                      <a:pt x="1834" y="2729"/>
                    </a:lnTo>
                    <a:lnTo>
                      <a:pt x="1838" y="2734"/>
                    </a:lnTo>
                    <a:lnTo>
                      <a:pt x="1842" y="2739"/>
                    </a:lnTo>
                    <a:lnTo>
                      <a:pt x="1846" y="2744"/>
                    </a:lnTo>
                    <a:lnTo>
                      <a:pt x="1850" y="2749"/>
                    </a:lnTo>
                    <a:lnTo>
                      <a:pt x="1854" y="2753"/>
                    </a:lnTo>
                    <a:lnTo>
                      <a:pt x="1858" y="2757"/>
                    </a:lnTo>
                    <a:lnTo>
                      <a:pt x="1862" y="2762"/>
                    </a:lnTo>
                    <a:lnTo>
                      <a:pt x="1866" y="2765"/>
                    </a:lnTo>
                    <a:lnTo>
                      <a:pt x="1870" y="2771"/>
                    </a:lnTo>
                    <a:lnTo>
                      <a:pt x="1874" y="2774"/>
                    </a:lnTo>
                    <a:lnTo>
                      <a:pt x="1877" y="2778"/>
                    </a:lnTo>
                    <a:lnTo>
                      <a:pt x="1881" y="2782"/>
                    </a:lnTo>
                    <a:lnTo>
                      <a:pt x="1885" y="2785"/>
                    </a:lnTo>
                    <a:lnTo>
                      <a:pt x="1889" y="2789"/>
                    </a:lnTo>
                    <a:lnTo>
                      <a:pt x="1893" y="2793"/>
                    </a:lnTo>
                    <a:lnTo>
                      <a:pt x="1897" y="2796"/>
                    </a:lnTo>
                    <a:lnTo>
                      <a:pt x="1901" y="2800"/>
                    </a:lnTo>
                    <a:lnTo>
                      <a:pt x="1905" y="2803"/>
                    </a:lnTo>
                    <a:lnTo>
                      <a:pt x="1909" y="2807"/>
                    </a:lnTo>
                    <a:lnTo>
                      <a:pt x="1913" y="2807"/>
                    </a:lnTo>
                    <a:lnTo>
                      <a:pt x="1917" y="2810"/>
                    </a:lnTo>
                    <a:lnTo>
                      <a:pt x="1921" y="2813"/>
                    </a:lnTo>
                    <a:lnTo>
                      <a:pt x="1925" y="2818"/>
                    </a:lnTo>
                    <a:lnTo>
                      <a:pt x="1929" y="2818"/>
                    </a:lnTo>
                    <a:lnTo>
                      <a:pt x="1933" y="2822"/>
                    </a:lnTo>
                    <a:lnTo>
                      <a:pt x="1937" y="2824"/>
                    </a:lnTo>
                    <a:lnTo>
                      <a:pt x="1940" y="2827"/>
                    </a:lnTo>
                    <a:lnTo>
                      <a:pt x="1944" y="2827"/>
                    </a:lnTo>
                    <a:lnTo>
                      <a:pt x="1948" y="2829"/>
                    </a:lnTo>
                    <a:lnTo>
                      <a:pt x="1952" y="2829"/>
                    </a:lnTo>
                    <a:lnTo>
                      <a:pt x="1956" y="2829"/>
                    </a:lnTo>
                    <a:lnTo>
                      <a:pt x="1960" y="2829"/>
                    </a:lnTo>
                    <a:lnTo>
                      <a:pt x="1964" y="2829"/>
                    </a:lnTo>
                    <a:lnTo>
                      <a:pt x="1968" y="2829"/>
                    </a:lnTo>
                    <a:lnTo>
                      <a:pt x="1972" y="2829"/>
                    </a:lnTo>
                    <a:lnTo>
                      <a:pt x="1976" y="2829"/>
                    </a:lnTo>
                    <a:lnTo>
                      <a:pt x="1980" y="2829"/>
                    </a:lnTo>
                    <a:lnTo>
                      <a:pt x="1984" y="2829"/>
                    </a:lnTo>
                    <a:lnTo>
                      <a:pt x="1988" y="2829"/>
                    </a:lnTo>
                    <a:lnTo>
                      <a:pt x="1992" y="2829"/>
                    </a:lnTo>
                    <a:lnTo>
                      <a:pt x="1996" y="2829"/>
                    </a:lnTo>
                    <a:lnTo>
                      <a:pt x="1999" y="2829"/>
                    </a:lnTo>
                    <a:lnTo>
                      <a:pt x="2003" y="2829"/>
                    </a:lnTo>
                    <a:lnTo>
                      <a:pt x="2007" y="2829"/>
                    </a:lnTo>
                    <a:lnTo>
                      <a:pt x="2011" y="2829"/>
                    </a:lnTo>
                    <a:lnTo>
                      <a:pt x="2015" y="2829"/>
                    </a:lnTo>
                    <a:lnTo>
                      <a:pt x="2019" y="2829"/>
                    </a:lnTo>
                    <a:lnTo>
                      <a:pt x="2023" y="2829"/>
                    </a:lnTo>
                    <a:lnTo>
                      <a:pt x="2027" y="2829"/>
                    </a:lnTo>
                    <a:lnTo>
                      <a:pt x="2031" y="2829"/>
                    </a:lnTo>
                    <a:lnTo>
                      <a:pt x="2035" y="2829"/>
                    </a:lnTo>
                    <a:lnTo>
                      <a:pt x="2039" y="2829"/>
                    </a:lnTo>
                    <a:lnTo>
                      <a:pt x="2043" y="2829"/>
                    </a:lnTo>
                    <a:lnTo>
                      <a:pt x="2047" y="2829"/>
                    </a:lnTo>
                    <a:lnTo>
                      <a:pt x="2051" y="2829"/>
                    </a:lnTo>
                    <a:lnTo>
                      <a:pt x="2055" y="2829"/>
                    </a:lnTo>
                    <a:lnTo>
                      <a:pt x="2059" y="2829"/>
                    </a:lnTo>
                    <a:lnTo>
                      <a:pt x="2062" y="2829"/>
                    </a:lnTo>
                    <a:lnTo>
                      <a:pt x="2066" y="2829"/>
                    </a:lnTo>
                    <a:lnTo>
                      <a:pt x="2070" y="2829"/>
                    </a:lnTo>
                    <a:lnTo>
                      <a:pt x="2074" y="2829"/>
                    </a:lnTo>
                    <a:lnTo>
                      <a:pt x="2078" y="2829"/>
                    </a:lnTo>
                    <a:lnTo>
                      <a:pt x="2082" y="2829"/>
                    </a:lnTo>
                    <a:lnTo>
                      <a:pt x="2086" y="2829"/>
                    </a:lnTo>
                    <a:lnTo>
                      <a:pt x="2090" y="2829"/>
                    </a:lnTo>
                    <a:lnTo>
                      <a:pt x="2094" y="2829"/>
                    </a:lnTo>
                    <a:lnTo>
                      <a:pt x="2098" y="2829"/>
                    </a:lnTo>
                    <a:lnTo>
                      <a:pt x="2102" y="2829"/>
                    </a:lnTo>
                    <a:lnTo>
                      <a:pt x="2106" y="2829"/>
                    </a:lnTo>
                    <a:lnTo>
                      <a:pt x="2110" y="2829"/>
                    </a:lnTo>
                    <a:lnTo>
                      <a:pt x="2114" y="2828"/>
                    </a:lnTo>
                    <a:lnTo>
                      <a:pt x="2118" y="2826"/>
                    </a:lnTo>
                    <a:lnTo>
                      <a:pt x="2122" y="2823"/>
                    </a:lnTo>
                    <a:lnTo>
                      <a:pt x="2125" y="2822"/>
                    </a:lnTo>
                    <a:lnTo>
                      <a:pt x="2129" y="2819"/>
                    </a:lnTo>
                    <a:lnTo>
                      <a:pt x="2133" y="2816"/>
                    </a:lnTo>
                    <a:lnTo>
                      <a:pt x="2137" y="2815"/>
                    </a:lnTo>
                    <a:lnTo>
                      <a:pt x="2141" y="2811"/>
                    </a:lnTo>
                    <a:lnTo>
                      <a:pt x="2145" y="2810"/>
                    </a:lnTo>
                    <a:lnTo>
                      <a:pt x="2149" y="2808"/>
                    </a:lnTo>
                    <a:lnTo>
                      <a:pt x="2153" y="2804"/>
                    </a:lnTo>
                    <a:lnTo>
                      <a:pt x="2157" y="2802"/>
                    </a:lnTo>
                    <a:lnTo>
                      <a:pt x="2161" y="2798"/>
                    </a:lnTo>
                    <a:lnTo>
                      <a:pt x="2165" y="2796"/>
                    </a:lnTo>
                    <a:lnTo>
                      <a:pt x="2169" y="2792"/>
                    </a:lnTo>
                    <a:lnTo>
                      <a:pt x="2173" y="2790"/>
                    </a:lnTo>
                    <a:lnTo>
                      <a:pt x="2177" y="2785"/>
                    </a:lnTo>
                    <a:lnTo>
                      <a:pt x="2181" y="2781"/>
                    </a:lnTo>
                    <a:lnTo>
                      <a:pt x="2185" y="2778"/>
                    </a:lnTo>
                    <a:lnTo>
                      <a:pt x="2188" y="2774"/>
                    </a:lnTo>
                    <a:lnTo>
                      <a:pt x="2192" y="2772"/>
                    </a:lnTo>
                    <a:lnTo>
                      <a:pt x="2196" y="2768"/>
                    </a:lnTo>
                    <a:lnTo>
                      <a:pt x="2200" y="2764"/>
                    </a:lnTo>
                    <a:lnTo>
                      <a:pt x="2204" y="2760"/>
                    </a:lnTo>
                    <a:lnTo>
                      <a:pt x="2208" y="2755"/>
                    </a:lnTo>
                    <a:lnTo>
                      <a:pt x="2212" y="2751"/>
                    </a:lnTo>
                    <a:lnTo>
                      <a:pt x="2216" y="2747"/>
                    </a:lnTo>
                    <a:lnTo>
                      <a:pt x="2220" y="2744"/>
                    </a:lnTo>
                    <a:lnTo>
                      <a:pt x="2224" y="2739"/>
                    </a:lnTo>
                    <a:lnTo>
                      <a:pt x="2228" y="2735"/>
                    </a:lnTo>
                    <a:lnTo>
                      <a:pt x="2232" y="2731"/>
                    </a:lnTo>
                    <a:lnTo>
                      <a:pt x="2236" y="2725"/>
                    </a:lnTo>
                    <a:lnTo>
                      <a:pt x="2240" y="2722"/>
                    </a:lnTo>
                    <a:lnTo>
                      <a:pt x="2244" y="2718"/>
                    </a:lnTo>
                    <a:lnTo>
                      <a:pt x="2248" y="2713"/>
                    </a:lnTo>
                    <a:lnTo>
                      <a:pt x="2251" y="2708"/>
                    </a:lnTo>
                    <a:lnTo>
                      <a:pt x="2255" y="2704"/>
                    </a:lnTo>
                    <a:lnTo>
                      <a:pt x="2259" y="2698"/>
                    </a:lnTo>
                    <a:lnTo>
                      <a:pt x="2263" y="2693"/>
                    </a:lnTo>
                    <a:lnTo>
                      <a:pt x="2267" y="2689"/>
                    </a:lnTo>
                    <a:lnTo>
                      <a:pt x="2271" y="2682"/>
                    </a:lnTo>
                    <a:lnTo>
                      <a:pt x="2275" y="2678"/>
                    </a:lnTo>
                    <a:lnTo>
                      <a:pt x="2279" y="2673"/>
                    </a:lnTo>
                    <a:lnTo>
                      <a:pt x="2283" y="2668"/>
                    </a:lnTo>
                    <a:lnTo>
                      <a:pt x="2287" y="2663"/>
                    </a:lnTo>
                    <a:lnTo>
                      <a:pt x="2291" y="2658"/>
                    </a:lnTo>
                    <a:lnTo>
                      <a:pt x="2295" y="2652"/>
                    </a:lnTo>
                    <a:lnTo>
                      <a:pt x="2299" y="2647"/>
                    </a:lnTo>
                    <a:lnTo>
                      <a:pt x="2303" y="2641"/>
                    </a:lnTo>
                    <a:lnTo>
                      <a:pt x="2307" y="2636"/>
                    </a:lnTo>
                    <a:lnTo>
                      <a:pt x="2311" y="2630"/>
                    </a:lnTo>
                    <a:lnTo>
                      <a:pt x="2314" y="2625"/>
                    </a:lnTo>
                    <a:lnTo>
                      <a:pt x="2318" y="2618"/>
                    </a:lnTo>
                    <a:lnTo>
                      <a:pt x="2322" y="2613"/>
                    </a:lnTo>
                    <a:lnTo>
                      <a:pt x="2326" y="2607"/>
                    </a:lnTo>
                    <a:lnTo>
                      <a:pt x="2330" y="2600"/>
                    </a:lnTo>
                    <a:lnTo>
                      <a:pt x="2334" y="2594"/>
                    </a:lnTo>
                    <a:lnTo>
                      <a:pt x="2338" y="2588"/>
                    </a:lnTo>
                    <a:lnTo>
                      <a:pt x="2342" y="2584"/>
                    </a:lnTo>
                    <a:lnTo>
                      <a:pt x="2346" y="2577"/>
                    </a:lnTo>
                    <a:lnTo>
                      <a:pt x="2350" y="2571"/>
                    </a:lnTo>
                    <a:lnTo>
                      <a:pt x="2354" y="2565"/>
                    </a:lnTo>
                    <a:lnTo>
                      <a:pt x="2358" y="2558"/>
                    </a:lnTo>
                    <a:lnTo>
                      <a:pt x="2362" y="2552"/>
                    </a:lnTo>
                    <a:lnTo>
                      <a:pt x="2366" y="2545"/>
                    </a:lnTo>
                    <a:lnTo>
                      <a:pt x="2370" y="2538"/>
                    </a:lnTo>
                    <a:lnTo>
                      <a:pt x="2374" y="2534"/>
                    </a:lnTo>
                    <a:lnTo>
                      <a:pt x="2377" y="2526"/>
                    </a:lnTo>
                    <a:lnTo>
                      <a:pt x="2381" y="2520"/>
                    </a:lnTo>
                    <a:lnTo>
                      <a:pt x="2385" y="2512"/>
                    </a:lnTo>
                    <a:lnTo>
                      <a:pt x="2389" y="2505"/>
                    </a:lnTo>
                    <a:lnTo>
                      <a:pt x="2393" y="2499"/>
                    </a:lnTo>
                    <a:lnTo>
                      <a:pt x="2397" y="2493"/>
                    </a:lnTo>
                    <a:lnTo>
                      <a:pt x="2401" y="2485"/>
                    </a:lnTo>
                    <a:lnTo>
                      <a:pt x="2405" y="2479"/>
                    </a:lnTo>
                    <a:lnTo>
                      <a:pt x="2409" y="2472"/>
                    </a:lnTo>
                    <a:lnTo>
                      <a:pt x="2413" y="2465"/>
                    </a:lnTo>
                    <a:lnTo>
                      <a:pt x="2417" y="2458"/>
                    </a:lnTo>
                    <a:lnTo>
                      <a:pt x="2421" y="2451"/>
                    </a:lnTo>
                    <a:lnTo>
                      <a:pt x="2425" y="2444"/>
                    </a:lnTo>
                    <a:lnTo>
                      <a:pt x="2429" y="2437"/>
                    </a:lnTo>
                    <a:lnTo>
                      <a:pt x="2433" y="2429"/>
                    </a:lnTo>
                    <a:lnTo>
                      <a:pt x="2437" y="2422"/>
                    </a:lnTo>
                    <a:lnTo>
                      <a:pt x="2440" y="2415"/>
                    </a:lnTo>
                    <a:lnTo>
                      <a:pt x="2444" y="2408"/>
                    </a:lnTo>
                    <a:lnTo>
                      <a:pt x="2448" y="2400"/>
                    </a:lnTo>
                    <a:lnTo>
                      <a:pt x="2452" y="2393"/>
                    </a:lnTo>
                    <a:lnTo>
                      <a:pt x="2456" y="2386"/>
                    </a:lnTo>
                    <a:lnTo>
                      <a:pt x="2460" y="2377"/>
                    </a:lnTo>
                    <a:lnTo>
                      <a:pt x="2464" y="2370"/>
                    </a:lnTo>
                    <a:lnTo>
                      <a:pt x="2468" y="2362"/>
                    </a:lnTo>
                    <a:lnTo>
                      <a:pt x="2472" y="2355"/>
                    </a:lnTo>
                    <a:lnTo>
                      <a:pt x="2476" y="2347"/>
                    </a:lnTo>
                    <a:lnTo>
                      <a:pt x="2480" y="2339"/>
                    </a:lnTo>
                    <a:lnTo>
                      <a:pt x="2484" y="2332"/>
                    </a:lnTo>
                    <a:lnTo>
                      <a:pt x="2488" y="2324"/>
                    </a:lnTo>
                    <a:lnTo>
                      <a:pt x="2492" y="2317"/>
                    </a:lnTo>
                    <a:lnTo>
                      <a:pt x="2496" y="2308"/>
                    </a:lnTo>
                    <a:lnTo>
                      <a:pt x="2499" y="2301"/>
                    </a:lnTo>
                    <a:lnTo>
                      <a:pt x="2503" y="2293"/>
                    </a:lnTo>
                    <a:lnTo>
                      <a:pt x="2507" y="2285"/>
                    </a:lnTo>
                    <a:lnTo>
                      <a:pt x="2511" y="2277"/>
                    </a:lnTo>
                    <a:lnTo>
                      <a:pt x="2515" y="2270"/>
                    </a:lnTo>
                    <a:lnTo>
                      <a:pt x="2519" y="2261"/>
                    </a:lnTo>
                    <a:lnTo>
                      <a:pt x="2523" y="2253"/>
                    </a:lnTo>
                    <a:lnTo>
                      <a:pt x="2527" y="2247"/>
                    </a:lnTo>
                    <a:lnTo>
                      <a:pt x="2531" y="2237"/>
                    </a:lnTo>
                    <a:lnTo>
                      <a:pt x="2535" y="2229"/>
                    </a:lnTo>
                    <a:lnTo>
                      <a:pt x="2539" y="2221"/>
                    </a:lnTo>
                    <a:lnTo>
                      <a:pt x="2543" y="2213"/>
                    </a:lnTo>
                    <a:lnTo>
                      <a:pt x="2547" y="2206"/>
                    </a:lnTo>
                    <a:lnTo>
                      <a:pt x="2551" y="2197"/>
                    </a:lnTo>
                    <a:lnTo>
                      <a:pt x="2555" y="2189"/>
                    </a:lnTo>
                    <a:lnTo>
                      <a:pt x="2559" y="2181"/>
                    </a:lnTo>
                    <a:lnTo>
                      <a:pt x="2562" y="2173"/>
                    </a:lnTo>
                    <a:lnTo>
                      <a:pt x="2566" y="2163"/>
                    </a:lnTo>
                    <a:lnTo>
                      <a:pt x="2570" y="2156"/>
                    </a:lnTo>
                    <a:lnTo>
                      <a:pt x="2574" y="2148"/>
                    </a:lnTo>
                    <a:lnTo>
                      <a:pt x="2578" y="2140"/>
                    </a:lnTo>
                    <a:lnTo>
                      <a:pt x="2582" y="2131"/>
                    </a:lnTo>
                    <a:lnTo>
                      <a:pt x="2586" y="2123"/>
                    </a:lnTo>
                    <a:lnTo>
                      <a:pt x="2590" y="2115"/>
                    </a:lnTo>
                    <a:lnTo>
                      <a:pt x="2594" y="2106"/>
                    </a:lnTo>
                    <a:lnTo>
                      <a:pt x="2598" y="2099"/>
                    </a:lnTo>
                    <a:lnTo>
                      <a:pt x="2602" y="2089"/>
                    </a:lnTo>
                    <a:lnTo>
                      <a:pt x="2606" y="2081"/>
                    </a:lnTo>
                    <a:lnTo>
                      <a:pt x="2610" y="2072"/>
                    </a:lnTo>
                    <a:lnTo>
                      <a:pt x="2614" y="2064"/>
                    </a:lnTo>
                    <a:lnTo>
                      <a:pt x="2618" y="2056"/>
                    </a:lnTo>
                    <a:lnTo>
                      <a:pt x="2622" y="2048"/>
                    </a:lnTo>
                    <a:lnTo>
                      <a:pt x="2625" y="2039"/>
                    </a:lnTo>
                    <a:lnTo>
                      <a:pt x="2629" y="2030"/>
                    </a:lnTo>
                    <a:lnTo>
                      <a:pt x="2633" y="2022"/>
                    </a:lnTo>
                    <a:lnTo>
                      <a:pt x="2637" y="2013"/>
                    </a:lnTo>
                    <a:lnTo>
                      <a:pt x="2641" y="2005"/>
                    </a:lnTo>
                    <a:lnTo>
                      <a:pt x="2645" y="1997"/>
                    </a:lnTo>
                    <a:lnTo>
                      <a:pt x="2649" y="1988"/>
                    </a:lnTo>
                    <a:lnTo>
                      <a:pt x="2653" y="1979"/>
                    </a:lnTo>
                    <a:lnTo>
                      <a:pt x="2657" y="1971"/>
                    </a:lnTo>
                    <a:lnTo>
                      <a:pt x="2661" y="1962"/>
                    </a:lnTo>
                    <a:lnTo>
                      <a:pt x="2665" y="1953"/>
                    </a:lnTo>
                    <a:lnTo>
                      <a:pt x="2669" y="1945"/>
                    </a:lnTo>
                    <a:lnTo>
                      <a:pt x="2673" y="1936"/>
                    </a:lnTo>
                    <a:lnTo>
                      <a:pt x="2677" y="1929"/>
                    </a:lnTo>
                    <a:lnTo>
                      <a:pt x="2681" y="1918"/>
                    </a:lnTo>
                    <a:lnTo>
                      <a:pt x="2685" y="1911"/>
                    </a:lnTo>
                    <a:lnTo>
                      <a:pt x="2688" y="1903"/>
                    </a:lnTo>
                    <a:lnTo>
                      <a:pt x="2692" y="1894"/>
                    </a:lnTo>
                    <a:lnTo>
                      <a:pt x="2696" y="1885"/>
                    </a:lnTo>
                    <a:lnTo>
                      <a:pt x="2700" y="1876"/>
                    </a:lnTo>
                    <a:lnTo>
                      <a:pt x="2704" y="1868"/>
                    </a:lnTo>
                    <a:lnTo>
                      <a:pt x="2708" y="1859"/>
                    </a:lnTo>
                    <a:lnTo>
                      <a:pt x="2712" y="1852"/>
                    </a:lnTo>
                    <a:lnTo>
                      <a:pt x="2716" y="1842"/>
                    </a:lnTo>
                    <a:lnTo>
                      <a:pt x="2720" y="1834"/>
                    </a:lnTo>
                    <a:lnTo>
                      <a:pt x="2724" y="1826"/>
                    </a:lnTo>
                    <a:lnTo>
                      <a:pt x="2728" y="1816"/>
                    </a:lnTo>
                    <a:lnTo>
                      <a:pt x="2732" y="1808"/>
                    </a:lnTo>
                    <a:lnTo>
                      <a:pt x="2736" y="1798"/>
                    </a:lnTo>
                    <a:lnTo>
                      <a:pt x="2740" y="1791"/>
                    </a:lnTo>
                    <a:lnTo>
                      <a:pt x="2744" y="1782"/>
                    </a:lnTo>
                    <a:lnTo>
                      <a:pt x="2748" y="1773"/>
                    </a:lnTo>
                    <a:lnTo>
                      <a:pt x="2751" y="1766"/>
                    </a:lnTo>
                    <a:lnTo>
                      <a:pt x="2755" y="1756"/>
                    </a:lnTo>
                    <a:lnTo>
                      <a:pt x="2759" y="1748"/>
                    </a:lnTo>
                    <a:lnTo>
                      <a:pt x="2763" y="1738"/>
                    </a:lnTo>
                    <a:lnTo>
                      <a:pt x="2767" y="1730"/>
                    </a:lnTo>
                    <a:lnTo>
                      <a:pt x="2771" y="1722"/>
                    </a:lnTo>
                    <a:lnTo>
                      <a:pt x="2775" y="1713"/>
                    </a:lnTo>
                    <a:lnTo>
                      <a:pt x="2779" y="1703"/>
                    </a:lnTo>
                    <a:lnTo>
                      <a:pt x="2783" y="1695"/>
                    </a:lnTo>
                    <a:lnTo>
                      <a:pt x="2787" y="1687"/>
                    </a:lnTo>
                    <a:lnTo>
                      <a:pt x="2791" y="1678"/>
                    </a:lnTo>
                    <a:lnTo>
                      <a:pt x="2795" y="1669"/>
                    </a:lnTo>
                    <a:lnTo>
                      <a:pt x="2799" y="1661"/>
                    </a:lnTo>
                    <a:lnTo>
                      <a:pt x="2803" y="1653"/>
                    </a:lnTo>
                    <a:lnTo>
                      <a:pt x="2807" y="1645"/>
                    </a:lnTo>
                    <a:lnTo>
                      <a:pt x="2811" y="1636"/>
                    </a:lnTo>
                    <a:lnTo>
                      <a:pt x="2814" y="1628"/>
                    </a:lnTo>
                    <a:lnTo>
                      <a:pt x="2818" y="1619"/>
                    </a:lnTo>
                    <a:lnTo>
                      <a:pt x="2822" y="1611"/>
                    </a:lnTo>
                    <a:lnTo>
                      <a:pt x="2826" y="1602"/>
                    </a:lnTo>
                    <a:lnTo>
                      <a:pt x="2830" y="1593"/>
                    </a:lnTo>
                    <a:lnTo>
                      <a:pt x="2834" y="1585"/>
                    </a:lnTo>
                    <a:lnTo>
                      <a:pt x="2838" y="1578"/>
                    </a:lnTo>
                    <a:lnTo>
                      <a:pt x="2842" y="1568"/>
                    </a:lnTo>
                    <a:lnTo>
                      <a:pt x="2846" y="1558"/>
                    </a:lnTo>
                    <a:lnTo>
                      <a:pt x="2850" y="1551"/>
                    </a:lnTo>
                    <a:lnTo>
                      <a:pt x="2854" y="1543"/>
                    </a:lnTo>
                    <a:lnTo>
                      <a:pt x="2858" y="1535"/>
                    </a:lnTo>
                    <a:lnTo>
                      <a:pt x="2862" y="1527"/>
                    </a:lnTo>
                    <a:lnTo>
                      <a:pt x="2866" y="1519"/>
                    </a:lnTo>
                    <a:lnTo>
                      <a:pt x="2870" y="1510"/>
                    </a:lnTo>
                    <a:lnTo>
                      <a:pt x="2874" y="1501"/>
                    </a:lnTo>
                    <a:lnTo>
                      <a:pt x="2877" y="1493"/>
                    </a:lnTo>
                    <a:lnTo>
                      <a:pt x="2881" y="1485"/>
                    </a:lnTo>
                    <a:lnTo>
                      <a:pt x="2885" y="1478"/>
                    </a:lnTo>
                    <a:lnTo>
                      <a:pt x="2889" y="1468"/>
                    </a:lnTo>
                    <a:lnTo>
                      <a:pt x="2893" y="1460"/>
                    </a:lnTo>
                    <a:lnTo>
                      <a:pt x="2897" y="1451"/>
                    </a:lnTo>
                    <a:lnTo>
                      <a:pt x="2901" y="1443"/>
                    </a:lnTo>
                    <a:lnTo>
                      <a:pt x="2905" y="1434"/>
                    </a:lnTo>
                    <a:lnTo>
                      <a:pt x="2909" y="1426"/>
                    </a:lnTo>
                    <a:lnTo>
                      <a:pt x="2913" y="1420"/>
                    </a:lnTo>
                    <a:lnTo>
                      <a:pt x="2917" y="1411"/>
                    </a:lnTo>
                    <a:lnTo>
                      <a:pt x="2921" y="1402"/>
                    </a:lnTo>
                    <a:lnTo>
                      <a:pt x="2925" y="1394"/>
                    </a:lnTo>
                    <a:lnTo>
                      <a:pt x="2929" y="1386"/>
                    </a:lnTo>
                    <a:lnTo>
                      <a:pt x="2933" y="1379"/>
                    </a:lnTo>
                    <a:lnTo>
                      <a:pt x="2937" y="1370"/>
                    </a:lnTo>
                    <a:lnTo>
                      <a:pt x="2940" y="1361"/>
                    </a:lnTo>
                    <a:lnTo>
                      <a:pt x="2944" y="1354"/>
                    </a:lnTo>
                    <a:lnTo>
                      <a:pt x="2948" y="1346"/>
                    </a:lnTo>
                    <a:lnTo>
                      <a:pt x="2952" y="1337"/>
                    </a:lnTo>
                    <a:lnTo>
                      <a:pt x="2956" y="1331"/>
                    </a:lnTo>
                    <a:lnTo>
                      <a:pt x="2960" y="1322"/>
                    </a:lnTo>
                    <a:lnTo>
                      <a:pt x="2964" y="1315"/>
                    </a:lnTo>
                    <a:lnTo>
                      <a:pt x="2968" y="1307"/>
                    </a:lnTo>
                    <a:lnTo>
                      <a:pt x="2972" y="1298"/>
                    </a:lnTo>
                    <a:lnTo>
                      <a:pt x="2976" y="1290"/>
                    </a:lnTo>
                    <a:lnTo>
                      <a:pt x="2980" y="1283"/>
                    </a:lnTo>
                    <a:lnTo>
                      <a:pt x="2984" y="1275"/>
                    </a:lnTo>
                    <a:lnTo>
                      <a:pt x="2988" y="1268"/>
                    </a:lnTo>
                    <a:lnTo>
                      <a:pt x="2992" y="1260"/>
                    </a:lnTo>
                    <a:lnTo>
                      <a:pt x="2996" y="1252"/>
                    </a:lnTo>
                    <a:lnTo>
                      <a:pt x="2999" y="1244"/>
                    </a:lnTo>
                    <a:lnTo>
                      <a:pt x="3003" y="1237"/>
                    </a:lnTo>
                    <a:lnTo>
                      <a:pt x="3007" y="1229"/>
                    </a:lnTo>
                    <a:lnTo>
                      <a:pt x="3011" y="1221"/>
                    </a:lnTo>
                    <a:lnTo>
                      <a:pt x="3015" y="1213"/>
                    </a:lnTo>
                    <a:lnTo>
                      <a:pt x="3019" y="1206"/>
                    </a:lnTo>
                    <a:lnTo>
                      <a:pt x="3023" y="1198"/>
                    </a:lnTo>
                    <a:lnTo>
                      <a:pt x="3027" y="1190"/>
                    </a:lnTo>
                    <a:lnTo>
                      <a:pt x="3031" y="1183"/>
                    </a:lnTo>
                    <a:lnTo>
                      <a:pt x="3035" y="1176"/>
                    </a:lnTo>
                    <a:lnTo>
                      <a:pt x="3039" y="1168"/>
                    </a:lnTo>
                    <a:lnTo>
                      <a:pt x="3043" y="1161"/>
                    </a:lnTo>
                    <a:lnTo>
                      <a:pt x="3047" y="1153"/>
                    </a:lnTo>
                    <a:lnTo>
                      <a:pt x="3051" y="1146"/>
                    </a:lnTo>
                    <a:lnTo>
                      <a:pt x="3055" y="1138"/>
                    </a:lnTo>
                    <a:lnTo>
                      <a:pt x="3059" y="1130"/>
                    </a:lnTo>
                    <a:lnTo>
                      <a:pt x="3062" y="1124"/>
                    </a:lnTo>
                    <a:lnTo>
                      <a:pt x="3066" y="1116"/>
                    </a:lnTo>
                    <a:lnTo>
                      <a:pt x="3070" y="1110"/>
                    </a:lnTo>
                    <a:lnTo>
                      <a:pt x="3074" y="1101"/>
                    </a:lnTo>
                    <a:lnTo>
                      <a:pt x="3078" y="1096"/>
                    </a:lnTo>
                    <a:lnTo>
                      <a:pt x="3082" y="1086"/>
                    </a:lnTo>
                    <a:lnTo>
                      <a:pt x="3086" y="1081"/>
                    </a:lnTo>
                    <a:lnTo>
                      <a:pt x="3090" y="1073"/>
                    </a:lnTo>
                    <a:lnTo>
                      <a:pt x="3094" y="1066"/>
                    </a:lnTo>
                    <a:lnTo>
                      <a:pt x="3098" y="1060"/>
                    </a:lnTo>
                    <a:lnTo>
                      <a:pt x="3102" y="1051"/>
                    </a:lnTo>
                    <a:lnTo>
                      <a:pt x="3106" y="1044"/>
                    </a:lnTo>
                    <a:lnTo>
                      <a:pt x="3110" y="1038"/>
                    </a:lnTo>
                    <a:lnTo>
                      <a:pt x="3114" y="1031"/>
                    </a:lnTo>
                    <a:lnTo>
                      <a:pt x="3118" y="1024"/>
                    </a:lnTo>
                    <a:lnTo>
                      <a:pt x="3122" y="1016"/>
                    </a:lnTo>
                    <a:lnTo>
                      <a:pt x="3125" y="1010"/>
                    </a:lnTo>
                    <a:lnTo>
                      <a:pt x="3129" y="1003"/>
                    </a:lnTo>
                    <a:lnTo>
                      <a:pt x="3133" y="996"/>
                    </a:lnTo>
                    <a:lnTo>
                      <a:pt x="3137" y="989"/>
                    </a:lnTo>
                    <a:lnTo>
                      <a:pt x="3141" y="982"/>
                    </a:lnTo>
                    <a:lnTo>
                      <a:pt x="3145" y="976"/>
                    </a:lnTo>
                    <a:lnTo>
                      <a:pt x="3149" y="969"/>
                    </a:lnTo>
                    <a:lnTo>
                      <a:pt x="3153" y="961"/>
                    </a:lnTo>
                    <a:lnTo>
                      <a:pt x="3157" y="956"/>
                    </a:lnTo>
                    <a:lnTo>
                      <a:pt x="3161" y="949"/>
                    </a:lnTo>
                    <a:lnTo>
                      <a:pt x="3165" y="943"/>
                    </a:lnTo>
                    <a:lnTo>
                      <a:pt x="3169" y="935"/>
                    </a:lnTo>
                    <a:lnTo>
                      <a:pt x="3173" y="929"/>
                    </a:lnTo>
                    <a:lnTo>
                      <a:pt x="3177" y="922"/>
                    </a:lnTo>
                    <a:lnTo>
                      <a:pt x="3181" y="916"/>
                    </a:lnTo>
                    <a:lnTo>
                      <a:pt x="3185" y="909"/>
                    </a:lnTo>
                    <a:lnTo>
                      <a:pt x="3188" y="903"/>
                    </a:lnTo>
                    <a:lnTo>
                      <a:pt x="3192" y="896"/>
                    </a:lnTo>
                    <a:lnTo>
                      <a:pt x="3196" y="890"/>
                    </a:lnTo>
                    <a:lnTo>
                      <a:pt x="3200" y="885"/>
                    </a:lnTo>
                    <a:lnTo>
                      <a:pt x="3204" y="878"/>
                    </a:lnTo>
                    <a:lnTo>
                      <a:pt x="3208" y="872"/>
                    </a:lnTo>
                    <a:lnTo>
                      <a:pt x="3212" y="865"/>
                    </a:lnTo>
                    <a:lnTo>
                      <a:pt x="3216" y="859"/>
                    </a:lnTo>
                    <a:lnTo>
                      <a:pt x="3220" y="851"/>
                    </a:lnTo>
                    <a:lnTo>
                      <a:pt x="3224" y="846"/>
                    </a:lnTo>
                    <a:lnTo>
                      <a:pt x="3228" y="841"/>
                    </a:lnTo>
                    <a:lnTo>
                      <a:pt x="3232" y="835"/>
                    </a:lnTo>
                    <a:lnTo>
                      <a:pt x="3236" y="829"/>
                    </a:lnTo>
                    <a:lnTo>
                      <a:pt x="3240" y="821"/>
                    </a:lnTo>
                    <a:lnTo>
                      <a:pt x="3244" y="817"/>
                    </a:lnTo>
                    <a:lnTo>
                      <a:pt x="3248" y="811"/>
                    </a:lnTo>
                    <a:lnTo>
                      <a:pt x="3251" y="804"/>
                    </a:lnTo>
                    <a:lnTo>
                      <a:pt x="3255" y="798"/>
                    </a:lnTo>
                    <a:lnTo>
                      <a:pt x="3259" y="793"/>
                    </a:lnTo>
                    <a:lnTo>
                      <a:pt x="3263" y="786"/>
                    </a:lnTo>
                    <a:lnTo>
                      <a:pt x="3267" y="781"/>
                    </a:lnTo>
                    <a:lnTo>
                      <a:pt x="3271" y="775"/>
                    </a:lnTo>
                    <a:lnTo>
                      <a:pt x="3275" y="769"/>
                    </a:lnTo>
                    <a:lnTo>
                      <a:pt x="3279" y="762"/>
                    </a:lnTo>
                    <a:lnTo>
                      <a:pt x="3283" y="757"/>
                    </a:lnTo>
                    <a:lnTo>
                      <a:pt x="3287" y="751"/>
                    </a:lnTo>
                    <a:lnTo>
                      <a:pt x="3291" y="745"/>
                    </a:lnTo>
                    <a:lnTo>
                      <a:pt x="3295" y="739"/>
                    </a:lnTo>
                    <a:lnTo>
                      <a:pt x="3299" y="735"/>
                    </a:lnTo>
                    <a:lnTo>
                      <a:pt x="3303" y="729"/>
                    </a:lnTo>
                    <a:lnTo>
                      <a:pt x="3307" y="722"/>
                    </a:lnTo>
                    <a:lnTo>
                      <a:pt x="3311" y="717"/>
                    </a:lnTo>
                    <a:lnTo>
                      <a:pt x="3314" y="712"/>
                    </a:lnTo>
                    <a:lnTo>
                      <a:pt x="3318" y="706"/>
                    </a:lnTo>
                    <a:lnTo>
                      <a:pt x="3322" y="702"/>
                    </a:lnTo>
                    <a:lnTo>
                      <a:pt x="3326" y="696"/>
                    </a:lnTo>
                    <a:lnTo>
                      <a:pt x="3330" y="691"/>
                    </a:lnTo>
                    <a:lnTo>
                      <a:pt x="3334" y="684"/>
                    </a:lnTo>
                    <a:lnTo>
                      <a:pt x="3338" y="679"/>
                    </a:lnTo>
                    <a:lnTo>
                      <a:pt x="3342" y="674"/>
                    </a:lnTo>
                    <a:lnTo>
                      <a:pt x="3346" y="668"/>
                    </a:lnTo>
                    <a:lnTo>
                      <a:pt x="3350" y="663"/>
                    </a:lnTo>
                    <a:lnTo>
                      <a:pt x="3354" y="658"/>
                    </a:lnTo>
                    <a:lnTo>
                      <a:pt x="3358" y="654"/>
                    </a:lnTo>
                    <a:lnTo>
                      <a:pt x="3362" y="648"/>
                    </a:lnTo>
                    <a:lnTo>
                      <a:pt x="3366" y="644"/>
                    </a:lnTo>
                    <a:lnTo>
                      <a:pt x="3370" y="638"/>
                    </a:lnTo>
                    <a:lnTo>
                      <a:pt x="3374" y="633"/>
                    </a:lnTo>
                    <a:lnTo>
                      <a:pt x="3377" y="627"/>
                    </a:lnTo>
                    <a:lnTo>
                      <a:pt x="3381" y="623"/>
                    </a:lnTo>
                    <a:lnTo>
                      <a:pt x="3385" y="618"/>
                    </a:lnTo>
                    <a:lnTo>
                      <a:pt x="3389" y="613"/>
                    </a:lnTo>
                    <a:lnTo>
                      <a:pt x="3393" y="607"/>
                    </a:lnTo>
                    <a:lnTo>
                      <a:pt x="3397" y="603"/>
                    </a:lnTo>
                    <a:lnTo>
                      <a:pt x="3401" y="599"/>
                    </a:lnTo>
                    <a:lnTo>
                      <a:pt x="3405" y="593"/>
                    </a:lnTo>
                    <a:lnTo>
                      <a:pt x="3409" y="589"/>
                    </a:lnTo>
                    <a:lnTo>
                      <a:pt x="3413" y="584"/>
                    </a:lnTo>
                    <a:lnTo>
                      <a:pt x="3417" y="579"/>
                    </a:lnTo>
                    <a:lnTo>
                      <a:pt x="3421" y="574"/>
                    </a:lnTo>
                    <a:lnTo>
                      <a:pt x="3425" y="570"/>
                    </a:lnTo>
                    <a:lnTo>
                      <a:pt x="3429" y="566"/>
                    </a:lnTo>
                    <a:lnTo>
                      <a:pt x="3433" y="561"/>
                    </a:lnTo>
                    <a:lnTo>
                      <a:pt x="3437" y="556"/>
                    </a:lnTo>
                    <a:lnTo>
                      <a:pt x="3440" y="551"/>
                    </a:lnTo>
                    <a:lnTo>
                      <a:pt x="3444" y="546"/>
                    </a:lnTo>
                    <a:lnTo>
                      <a:pt x="3448" y="542"/>
                    </a:lnTo>
                    <a:lnTo>
                      <a:pt x="3452" y="537"/>
                    </a:lnTo>
                    <a:lnTo>
                      <a:pt x="3456" y="534"/>
                    </a:lnTo>
                    <a:lnTo>
                      <a:pt x="3460" y="529"/>
                    </a:lnTo>
                    <a:lnTo>
                      <a:pt x="3464" y="525"/>
                    </a:lnTo>
                    <a:lnTo>
                      <a:pt x="3468" y="519"/>
                    </a:lnTo>
                    <a:lnTo>
                      <a:pt x="3472" y="516"/>
                    </a:lnTo>
                    <a:lnTo>
                      <a:pt x="3476" y="511"/>
                    </a:lnTo>
                    <a:lnTo>
                      <a:pt x="3480" y="506"/>
                    </a:lnTo>
                    <a:lnTo>
                      <a:pt x="3484" y="502"/>
                    </a:lnTo>
                    <a:lnTo>
                      <a:pt x="3488" y="498"/>
                    </a:lnTo>
                    <a:lnTo>
                      <a:pt x="3492" y="494"/>
                    </a:lnTo>
                    <a:lnTo>
                      <a:pt x="3496" y="490"/>
                    </a:lnTo>
                    <a:lnTo>
                      <a:pt x="3499" y="487"/>
                    </a:lnTo>
                    <a:lnTo>
                      <a:pt x="3503" y="482"/>
                    </a:lnTo>
                    <a:lnTo>
                      <a:pt x="3507" y="477"/>
                    </a:lnTo>
                    <a:lnTo>
                      <a:pt x="3511" y="474"/>
                    </a:lnTo>
                    <a:lnTo>
                      <a:pt x="3515" y="470"/>
                    </a:lnTo>
                    <a:lnTo>
                      <a:pt x="3519" y="466"/>
                    </a:lnTo>
                    <a:lnTo>
                      <a:pt x="3523" y="461"/>
                    </a:lnTo>
                    <a:lnTo>
                      <a:pt x="3527" y="458"/>
                    </a:lnTo>
                    <a:lnTo>
                      <a:pt x="3531" y="454"/>
                    </a:lnTo>
                    <a:lnTo>
                      <a:pt x="3535" y="451"/>
                    </a:lnTo>
                    <a:lnTo>
                      <a:pt x="3539" y="446"/>
                    </a:lnTo>
                    <a:lnTo>
                      <a:pt x="3543" y="442"/>
                    </a:lnTo>
                    <a:lnTo>
                      <a:pt x="3547" y="439"/>
                    </a:lnTo>
                    <a:lnTo>
                      <a:pt x="3551" y="436"/>
                    </a:lnTo>
                    <a:lnTo>
                      <a:pt x="3555" y="431"/>
                    </a:lnTo>
                    <a:lnTo>
                      <a:pt x="3559" y="427"/>
                    </a:lnTo>
                    <a:lnTo>
                      <a:pt x="3562" y="424"/>
                    </a:lnTo>
                    <a:lnTo>
                      <a:pt x="3566" y="419"/>
                    </a:lnTo>
                    <a:lnTo>
                      <a:pt x="3570" y="416"/>
                    </a:lnTo>
                    <a:lnTo>
                      <a:pt x="3574" y="411"/>
                    </a:lnTo>
                    <a:lnTo>
                      <a:pt x="3578" y="409"/>
                    </a:lnTo>
                    <a:lnTo>
                      <a:pt x="3582" y="406"/>
                    </a:lnTo>
                    <a:lnTo>
                      <a:pt x="3586" y="401"/>
                    </a:lnTo>
                    <a:lnTo>
                      <a:pt x="3590" y="398"/>
                    </a:lnTo>
                    <a:lnTo>
                      <a:pt x="3594" y="396"/>
                    </a:lnTo>
                    <a:lnTo>
                      <a:pt x="3598" y="390"/>
                    </a:lnTo>
                    <a:lnTo>
                      <a:pt x="3602" y="388"/>
                    </a:lnTo>
                    <a:lnTo>
                      <a:pt x="3606" y="385"/>
                    </a:lnTo>
                    <a:lnTo>
                      <a:pt x="3610" y="381"/>
                    </a:lnTo>
                    <a:lnTo>
                      <a:pt x="3614" y="376"/>
                    </a:lnTo>
                    <a:lnTo>
                      <a:pt x="3618" y="373"/>
                    </a:lnTo>
                    <a:lnTo>
                      <a:pt x="3622" y="371"/>
                    </a:lnTo>
                    <a:lnTo>
                      <a:pt x="3625" y="367"/>
                    </a:lnTo>
                    <a:lnTo>
                      <a:pt x="3629" y="363"/>
                    </a:lnTo>
                    <a:lnTo>
                      <a:pt x="3633" y="360"/>
                    </a:lnTo>
                    <a:lnTo>
                      <a:pt x="3637" y="357"/>
                    </a:lnTo>
                    <a:lnTo>
                      <a:pt x="3641" y="354"/>
                    </a:lnTo>
                    <a:lnTo>
                      <a:pt x="3645" y="351"/>
                    </a:lnTo>
                    <a:lnTo>
                      <a:pt x="3649" y="348"/>
                    </a:lnTo>
                    <a:lnTo>
                      <a:pt x="3653" y="345"/>
                    </a:lnTo>
                    <a:lnTo>
                      <a:pt x="3657" y="343"/>
                    </a:lnTo>
                    <a:lnTo>
                      <a:pt x="3661" y="339"/>
                    </a:lnTo>
                    <a:lnTo>
                      <a:pt x="3665" y="335"/>
                    </a:lnTo>
                    <a:lnTo>
                      <a:pt x="3669" y="331"/>
                    </a:lnTo>
                    <a:lnTo>
                      <a:pt x="3673" y="330"/>
                    </a:lnTo>
                    <a:lnTo>
                      <a:pt x="3677" y="327"/>
                    </a:lnTo>
                    <a:lnTo>
                      <a:pt x="3681" y="324"/>
                    </a:lnTo>
                    <a:lnTo>
                      <a:pt x="3685" y="320"/>
                    </a:lnTo>
                    <a:lnTo>
                      <a:pt x="3688" y="318"/>
                    </a:lnTo>
                    <a:lnTo>
                      <a:pt x="3692" y="316"/>
                    </a:lnTo>
                    <a:lnTo>
                      <a:pt x="3696" y="313"/>
                    </a:lnTo>
                    <a:lnTo>
                      <a:pt x="3700" y="309"/>
                    </a:lnTo>
                    <a:lnTo>
                      <a:pt x="3704" y="307"/>
                    </a:lnTo>
                    <a:lnTo>
                      <a:pt x="3708" y="304"/>
                    </a:lnTo>
                    <a:lnTo>
                      <a:pt x="3712" y="301"/>
                    </a:lnTo>
                    <a:lnTo>
                      <a:pt x="3716" y="297"/>
                    </a:lnTo>
                    <a:lnTo>
                      <a:pt x="3720" y="296"/>
                    </a:lnTo>
                    <a:lnTo>
                      <a:pt x="3724" y="292"/>
                    </a:lnTo>
                    <a:lnTo>
                      <a:pt x="3728" y="291"/>
                    </a:lnTo>
                    <a:lnTo>
                      <a:pt x="3732" y="288"/>
                    </a:lnTo>
                    <a:lnTo>
                      <a:pt x="3736" y="284"/>
                    </a:lnTo>
                    <a:lnTo>
                      <a:pt x="3740" y="281"/>
                    </a:lnTo>
                    <a:lnTo>
                      <a:pt x="3744" y="280"/>
                    </a:lnTo>
                    <a:lnTo>
                      <a:pt x="3748" y="278"/>
                    </a:lnTo>
                    <a:lnTo>
                      <a:pt x="3751" y="276"/>
                    </a:lnTo>
                    <a:lnTo>
                      <a:pt x="3755" y="271"/>
                    </a:lnTo>
                    <a:lnTo>
                      <a:pt x="3759" y="270"/>
                    </a:lnTo>
                    <a:lnTo>
                      <a:pt x="3763" y="266"/>
                    </a:lnTo>
                    <a:lnTo>
                      <a:pt x="3767" y="264"/>
                    </a:lnTo>
                    <a:lnTo>
                      <a:pt x="3771" y="262"/>
                    </a:lnTo>
                    <a:lnTo>
                      <a:pt x="3775" y="259"/>
                    </a:lnTo>
                    <a:lnTo>
                      <a:pt x="3779" y="258"/>
                    </a:lnTo>
                    <a:lnTo>
                      <a:pt x="3783" y="255"/>
                    </a:lnTo>
                    <a:lnTo>
                      <a:pt x="3787" y="252"/>
                    </a:lnTo>
                    <a:lnTo>
                      <a:pt x="3791" y="251"/>
                    </a:lnTo>
                    <a:lnTo>
                      <a:pt x="3795" y="247"/>
                    </a:lnTo>
                    <a:lnTo>
                      <a:pt x="3799" y="245"/>
                    </a:lnTo>
                    <a:lnTo>
                      <a:pt x="3803" y="243"/>
                    </a:lnTo>
                    <a:lnTo>
                      <a:pt x="3807" y="241"/>
                    </a:lnTo>
                    <a:lnTo>
                      <a:pt x="3811" y="238"/>
                    </a:lnTo>
                    <a:lnTo>
                      <a:pt x="3814" y="237"/>
                    </a:lnTo>
                    <a:lnTo>
                      <a:pt x="3818" y="233"/>
                    </a:lnTo>
                    <a:lnTo>
                      <a:pt x="3822" y="232"/>
                    </a:lnTo>
                    <a:lnTo>
                      <a:pt x="3826" y="228"/>
                    </a:lnTo>
                    <a:lnTo>
                      <a:pt x="3830" y="227"/>
                    </a:lnTo>
                    <a:lnTo>
                      <a:pt x="3834" y="225"/>
                    </a:lnTo>
                    <a:lnTo>
                      <a:pt x="3838" y="223"/>
                    </a:lnTo>
                    <a:lnTo>
                      <a:pt x="3842" y="221"/>
                    </a:lnTo>
                    <a:lnTo>
                      <a:pt x="3846" y="219"/>
                    </a:lnTo>
                    <a:lnTo>
                      <a:pt x="3850" y="217"/>
                    </a:lnTo>
                    <a:lnTo>
                      <a:pt x="3854" y="215"/>
                    </a:lnTo>
                    <a:lnTo>
                      <a:pt x="3858" y="213"/>
                    </a:lnTo>
                    <a:lnTo>
                      <a:pt x="3862" y="212"/>
                    </a:lnTo>
                    <a:lnTo>
                      <a:pt x="3866" y="209"/>
                    </a:lnTo>
                    <a:lnTo>
                      <a:pt x="3870" y="205"/>
                    </a:lnTo>
                    <a:lnTo>
                      <a:pt x="3874" y="204"/>
                    </a:lnTo>
                    <a:lnTo>
                      <a:pt x="3877" y="204"/>
                    </a:lnTo>
                    <a:lnTo>
                      <a:pt x="3881" y="202"/>
                    </a:lnTo>
                    <a:lnTo>
                      <a:pt x="3885" y="199"/>
                    </a:lnTo>
                    <a:lnTo>
                      <a:pt x="3889" y="197"/>
                    </a:lnTo>
                    <a:lnTo>
                      <a:pt x="3893" y="196"/>
                    </a:lnTo>
                    <a:lnTo>
                      <a:pt x="3897" y="193"/>
                    </a:lnTo>
                    <a:lnTo>
                      <a:pt x="3901" y="191"/>
                    </a:lnTo>
                    <a:lnTo>
                      <a:pt x="3905" y="190"/>
                    </a:lnTo>
                    <a:lnTo>
                      <a:pt x="3909" y="189"/>
                    </a:lnTo>
                    <a:lnTo>
                      <a:pt x="3913" y="186"/>
                    </a:lnTo>
                    <a:lnTo>
                      <a:pt x="3917" y="185"/>
                    </a:lnTo>
                    <a:lnTo>
                      <a:pt x="3921" y="182"/>
                    </a:lnTo>
                    <a:lnTo>
                      <a:pt x="3925" y="182"/>
                    </a:lnTo>
                    <a:lnTo>
                      <a:pt x="3929" y="179"/>
                    </a:lnTo>
                    <a:lnTo>
                      <a:pt x="3933" y="17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8" name="Freeform 386"/>
              <p:cNvSpPr>
                <a:spLocks/>
              </p:cNvSpPr>
              <p:nvPr/>
            </p:nvSpPr>
            <p:spPr bwMode="auto">
              <a:xfrm flipV="1">
                <a:off x="2909" y="1439"/>
                <a:ext cx="2265" cy="1346"/>
              </a:xfrm>
              <a:custGeom>
                <a:avLst/>
                <a:gdLst/>
                <a:ahLst/>
                <a:cxnLst>
                  <a:cxn ang="0">
                    <a:pos x="59" y="838"/>
                  </a:cxn>
                  <a:cxn ang="0">
                    <a:pos x="122" y="833"/>
                  </a:cxn>
                  <a:cxn ang="0">
                    <a:pos x="185" y="820"/>
                  </a:cxn>
                  <a:cxn ang="0">
                    <a:pos x="248" y="799"/>
                  </a:cxn>
                  <a:cxn ang="0">
                    <a:pos x="311" y="774"/>
                  </a:cxn>
                  <a:cxn ang="0">
                    <a:pos x="374" y="739"/>
                  </a:cxn>
                  <a:cxn ang="0">
                    <a:pos x="437" y="703"/>
                  </a:cxn>
                  <a:cxn ang="0">
                    <a:pos x="499" y="663"/>
                  </a:cxn>
                  <a:cxn ang="0">
                    <a:pos x="562" y="621"/>
                  </a:cxn>
                  <a:cxn ang="0">
                    <a:pos x="625" y="583"/>
                  </a:cxn>
                  <a:cxn ang="0">
                    <a:pos x="688" y="555"/>
                  </a:cxn>
                  <a:cxn ang="0">
                    <a:pos x="751" y="540"/>
                  </a:cxn>
                  <a:cxn ang="0">
                    <a:pos x="814" y="543"/>
                  </a:cxn>
                  <a:cxn ang="0">
                    <a:pos x="877" y="567"/>
                  </a:cxn>
                  <a:cxn ang="0">
                    <a:pos x="940" y="611"/>
                  </a:cxn>
                  <a:cxn ang="0">
                    <a:pos x="1003" y="681"/>
                  </a:cxn>
                  <a:cxn ang="0">
                    <a:pos x="1066" y="772"/>
                  </a:cxn>
                  <a:cxn ang="0">
                    <a:pos x="1129" y="882"/>
                  </a:cxn>
                  <a:cxn ang="0">
                    <a:pos x="1192" y="1007"/>
                  </a:cxn>
                  <a:cxn ang="0">
                    <a:pos x="1255" y="1147"/>
                  </a:cxn>
                  <a:cxn ang="0">
                    <a:pos x="1318" y="1294"/>
                  </a:cxn>
                  <a:cxn ang="0">
                    <a:pos x="1381" y="1447"/>
                  </a:cxn>
                  <a:cxn ang="0">
                    <a:pos x="1444" y="1596"/>
                  </a:cxn>
                  <a:cxn ang="0">
                    <a:pos x="1507" y="1741"/>
                  </a:cxn>
                  <a:cxn ang="0">
                    <a:pos x="1570" y="1877"/>
                  </a:cxn>
                  <a:cxn ang="0">
                    <a:pos x="1633" y="1998"/>
                  </a:cxn>
                  <a:cxn ang="0">
                    <a:pos x="1696" y="2104"/>
                  </a:cxn>
                  <a:cxn ang="0">
                    <a:pos x="1759" y="2192"/>
                  </a:cxn>
                  <a:cxn ang="0">
                    <a:pos x="1822" y="2259"/>
                  </a:cxn>
                  <a:cxn ang="0">
                    <a:pos x="1885" y="2305"/>
                  </a:cxn>
                  <a:cxn ang="0">
                    <a:pos x="1948" y="2330"/>
                  </a:cxn>
                  <a:cxn ang="0">
                    <a:pos x="2011" y="2334"/>
                  </a:cxn>
                  <a:cxn ang="0">
                    <a:pos x="2074" y="2317"/>
                  </a:cxn>
                  <a:cxn ang="0">
                    <a:pos x="2137" y="2282"/>
                  </a:cxn>
                  <a:cxn ang="0">
                    <a:pos x="2200" y="2231"/>
                  </a:cxn>
                  <a:cxn ang="0">
                    <a:pos x="2263" y="2162"/>
                  </a:cxn>
                  <a:cxn ang="0">
                    <a:pos x="2326" y="2080"/>
                  </a:cxn>
                  <a:cxn ang="0">
                    <a:pos x="2389" y="1986"/>
                  </a:cxn>
                  <a:cxn ang="0">
                    <a:pos x="2452" y="1882"/>
                  </a:cxn>
                  <a:cxn ang="0">
                    <a:pos x="2515" y="1773"/>
                  </a:cxn>
                  <a:cxn ang="0">
                    <a:pos x="2578" y="1657"/>
                  </a:cxn>
                  <a:cxn ang="0">
                    <a:pos x="2641" y="1539"/>
                  </a:cxn>
                  <a:cxn ang="0">
                    <a:pos x="2704" y="1418"/>
                  </a:cxn>
                  <a:cxn ang="0">
                    <a:pos x="2767" y="1298"/>
                  </a:cxn>
                  <a:cxn ang="0">
                    <a:pos x="2830" y="1180"/>
                  </a:cxn>
                  <a:cxn ang="0">
                    <a:pos x="2893" y="1065"/>
                  </a:cxn>
                  <a:cxn ang="0">
                    <a:pos x="2956" y="953"/>
                  </a:cxn>
                  <a:cxn ang="0">
                    <a:pos x="3019" y="846"/>
                  </a:cxn>
                  <a:cxn ang="0">
                    <a:pos x="3082" y="747"/>
                  </a:cxn>
                  <a:cxn ang="0">
                    <a:pos x="3145" y="653"/>
                  </a:cxn>
                  <a:cxn ang="0">
                    <a:pos x="3208" y="565"/>
                  </a:cxn>
                  <a:cxn ang="0">
                    <a:pos x="3271" y="482"/>
                  </a:cxn>
                  <a:cxn ang="0">
                    <a:pos x="3334" y="409"/>
                  </a:cxn>
                  <a:cxn ang="0">
                    <a:pos x="3397" y="341"/>
                  </a:cxn>
                  <a:cxn ang="0">
                    <a:pos x="3460" y="280"/>
                  </a:cxn>
                  <a:cxn ang="0">
                    <a:pos x="3523" y="225"/>
                  </a:cxn>
                  <a:cxn ang="0">
                    <a:pos x="3586" y="177"/>
                  </a:cxn>
                  <a:cxn ang="0">
                    <a:pos x="3649" y="133"/>
                  </a:cxn>
                  <a:cxn ang="0">
                    <a:pos x="3712" y="97"/>
                  </a:cxn>
                  <a:cxn ang="0">
                    <a:pos x="3775" y="62"/>
                  </a:cxn>
                  <a:cxn ang="0">
                    <a:pos x="3838" y="34"/>
                  </a:cxn>
                  <a:cxn ang="0">
                    <a:pos x="3901" y="10"/>
                  </a:cxn>
                </a:cxnLst>
                <a:rect l="0" t="0" r="r" b="b"/>
                <a:pathLst>
                  <a:path w="3933" h="2336">
                    <a:moveTo>
                      <a:pt x="0" y="834"/>
                    </a:moveTo>
                    <a:lnTo>
                      <a:pt x="3" y="836"/>
                    </a:lnTo>
                    <a:lnTo>
                      <a:pt x="7" y="835"/>
                    </a:lnTo>
                    <a:lnTo>
                      <a:pt x="11" y="835"/>
                    </a:lnTo>
                    <a:lnTo>
                      <a:pt x="15" y="836"/>
                    </a:lnTo>
                    <a:lnTo>
                      <a:pt x="19" y="837"/>
                    </a:lnTo>
                    <a:lnTo>
                      <a:pt x="23" y="837"/>
                    </a:lnTo>
                    <a:lnTo>
                      <a:pt x="27" y="837"/>
                    </a:lnTo>
                    <a:lnTo>
                      <a:pt x="31" y="837"/>
                    </a:lnTo>
                    <a:lnTo>
                      <a:pt x="35" y="838"/>
                    </a:lnTo>
                    <a:lnTo>
                      <a:pt x="39" y="838"/>
                    </a:lnTo>
                    <a:lnTo>
                      <a:pt x="43" y="838"/>
                    </a:lnTo>
                    <a:lnTo>
                      <a:pt x="47" y="838"/>
                    </a:lnTo>
                    <a:lnTo>
                      <a:pt x="51" y="839"/>
                    </a:lnTo>
                    <a:lnTo>
                      <a:pt x="55" y="838"/>
                    </a:lnTo>
                    <a:lnTo>
                      <a:pt x="59" y="838"/>
                    </a:lnTo>
                    <a:lnTo>
                      <a:pt x="62" y="838"/>
                    </a:lnTo>
                    <a:lnTo>
                      <a:pt x="66" y="839"/>
                    </a:lnTo>
                    <a:lnTo>
                      <a:pt x="70" y="838"/>
                    </a:lnTo>
                    <a:lnTo>
                      <a:pt x="74" y="838"/>
                    </a:lnTo>
                    <a:lnTo>
                      <a:pt x="78" y="837"/>
                    </a:lnTo>
                    <a:lnTo>
                      <a:pt x="82" y="837"/>
                    </a:lnTo>
                    <a:lnTo>
                      <a:pt x="86" y="836"/>
                    </a:lnTo>
                    <a:lnTo>
                      <a:pt x="90" y="835"/>
                    </a:lnTo>
                    <a:lnTo>
                      <a:pt x="94" y="836"/>
                    </a:lnTo>
                    <a:lnTo>
                      <a:pt x="98" y="835"/>
                    </a:lnTo>
                    <a:lnTo>
                      <a:pt x="102" y="835"/>
                    </a:lnTo>
                    <a:lnTo>
                      <a:pt x="106" y="834"/>
                    </a:lnTo>
                    <a:lnTo>
                      <a:pt x="110" y="835"/>
                    </a:lnTo>
                    <a:lnTo>
                      <a:pt x="114" y="833"/>
                    </a:lnTo>
                    <a:lnTo>
                      <a:pt x="118" y="834"/>
                    </a:lnTo>
                    <a:lnTo>
                      <a:pt x="122" y="833"/>
                    </a:lnTo>
                    <a:lnTo>
                      <a:pt x="125" y="832"/>
                    </a:lnTo>
                    <a:lnTo>
                      <a:pt x="129" y="831"/>
                    </a:lnTo>
                    <a:lnTo>
                      <a:pt x="133" y="831"/>
                    </a:lnTo>
                    <a:lnTo>
                      <a:pt x="137" y="831"/>
                    </a:lnTo>
                    <a:lnTo>
                      <a:pt x="141" y="830"/>
                    </a:lnTo>
                    <a:lnTo>
                      <a:pt x="145" y="829"/>
                    </a:lnTo>
                    <a:lnTo>
                      <a:pt x="149" y="828"/>
                    </a:lnTo>
                    <a:lnTo>
                      <a:pt x="153" y="827"/>
                    </a:lnTo>
                    <a:lnTo>
                      <a:pt x="157" y="827"/>
                    </a:lnTo>
                    <a:lnTo>
                      <a:pt x="161" y="826"/>
                    </a:lnTo>
                    <a:lnTo>
                      <a:pt x="165" y="826"/>
                    </a:lnTo>
                    <a:lnTo>
                      <a:pt x="169" y="824"/>
                    </a:lnTo>
                    <a:lnTo>
                      <a:pt x="173" y="824"/>
                    </a:lnTo>
                    <a:lnTo>
                      <a:pt x="177" y="821"/>
                    </a:lnTo>
                    <a:lnTo>
                      <a:pt x="181" y="821"/>
                    </a:lnTo>
                    <a:lnTo>
                      <a:pt x="185" y="820"/>
                    </a:lnTo>
                    <a:lnTo>
                      <a:pt x="188" y="818"/>
                    </a:lnTo>
                    <a:lnTo>
                      <a:pt x="192" y="818"/>
                    </a:lnTo>
                    <a:lnTo>
                      <a:pt x="196" y="817"/>
                    </a:lnTo>
                    <a:lnTo>
                      <a:pt x="200" y="815"/>
                    </a:lnTo>
                    <a:lnTo>
                      <a:pt x="204" y="815"/>
                    </a:lnTo>
                    <a:lnTo>
                      <a:pt x="208" y="813"/>
                    </a:lnTo>
                    <a:lnTo>
                      <a:pt x="212" y="813"/>
                    </a:lnTo>
                    <a:lnTo>
                      <a:pt x="216" y="811"/>
                    </a:lnTo>
                    <a:lnTo>
                      <a:pt x="220" y="810"/>
                    </a:lnTo>
                    <a:lnTo>
                      <a:pt x="224" y="808"/>
                    </a:lnTo>
                    <a:lnTo>
                      <a:pt x="228" y="807"/>
                    </a:lnTo>
                    <a:lnTo>
                      <a:pt x="232" y="805"/>
                    </a:lnTo>
                    <a:lnTo>
                      <a:pt x="236" y="805"/>
                    </a:lnTo>
                    <a:lnTo>
                      <a:pt x="240" y="803"/>
                    </a:lnTo>
                    <a:lnTo>
                      <a:pt x="244" y="801"/>
                    </a:lnTo>
                    <a:lnTo>
                      <a:pt x="248" y="799"/>
                    </a:lnTo>
                    <a:lnTo>
                      <a:pt x="251" y="798"/>
                    </a:lnTo>
                    <a:lnTo>
                      <a:pt x="255" y="797"/>
                    </a:lnTo>
                    <a:lnTo>
                      <a:pt x="259" y="795"/>
                    </a:lnTo>
                    <a:lnTo>
                      <a:pt x="263" y="795"/>
                    </a:lnTo>
                    <a:lnTo>
                      <a:pt x="267" y="792"/>
                    </a:lnTo>
                    <a:lnTo>
                      <a:pt x="271" y="790"/>
                    </a:lnTo>
                    <a:lnTo>
                      <a:pt x="275" y="788"/>
                    </a:lnTo>
                    <a:lnTo>
                      <a:pt x="279" y="787"/>
                    </a:lnTo>
                    <a:lnTo>
                      <a:pt x="283" y="785"/>
                    </a:lnTo>
                    <a:lnTo>
                      <a:pt x="287" y="784"/>
                    </a:lnTo>
                    <a:lnTo>
                      <a:pt x="291" y="782"/>
                    </a:lnTo>
                    <a:lnTo>
                      <a:pt x="295" y="779"/>
                    </a:lnTo>
                    <a:lnTo>
                      <a:pt x="299" y="778"/>
                    </a:lnTo>
                    <a:lnTo>
                      <a:pt x="303" y="777"/>
                    </a:lnTo>
                    <a:lnTo>
                      <a:pt x="307" y="775"/>
                    </a:lnTo>
                    <a:lnTo>
                      <a:pt x="311" y="774"/>
                    </a:lnTo>
                    <a:lnTo>
                      <a:pt x="314" y="772"/>
                    </a:lnTo>
                    <a:lnTo>
                      <a:pt x="318" y="769"/>
                    </a:lnTo>
                    <a:lnTo>
                      <a:pt x="322" y="768"/>
                    </a:lnTo>
                    <a:lnTo>
                      <a:pt x="326" y="766"/>
                    </a:lnTo>
                    <a:lnTo>
                      <a:pt x="330" y="762"/>
                    </a:lnTo>
                    <a:lnTo>
                      <a:pt x="334" y="761"/>
                    </a:lnTo>
                    <a:lnTo>
                      <a:pt x="338" y="759"/>
                    </a:lnTo>
                    <a:lnTo>
                      <a:pt x="342" y="758"/>
                    </a:lnTo>
                    <a:lnTo>
                      <a:pt x="346" y="754"/>
                    </a:lnTo>
                    <a:lnTo>
                      <a:pt x="350" y="752"/>
                    </a:lnTo>
                    <a:lnTo>
                      <a:pt x="354" y="751"/>
                    </a:lnTo>
                    <a:lnTo>
                      <a:pt x="358" y="748"/>
                    </a:lnTo>
                    <a:lnTo>
                      <a:pt x="362" y="746"/>
                    </a:lnTo>
                    <a:lnTo>
                      <a:pt x="366" y="746"/>
                    </a:lnTo>
                    <a:lnTo>
                      <a:pt x="370" y="742"/>
                    </a:lnTo>
                    <a:lnTo>
                      <a:pt x="374" y="739"/>
                    </a:lnTo>
                    <a:lnTo>
                      <a:pt x="377" y="739"/>
                    </a:lnTo>
                    <a:lnTo>
                      <a:pt x="381" y="736"/>
                    </a:lnTo>
                    <a:lnTo>
                      <a:pt x="385" y="733"/>
                    </a:lnTo>
                    <a:lnTo>
                      <a:pt x="389" y="731"/>
                    </a:lnTo>
                    <a:lnTo>
                      <a:pt x="393" y="730"/>
                    </a:lnTo>
                    <a:lnTo>
                      <a:pt x="397" y="727"/>
                    </a:lnTo>
                    <a:lnTo>
                      <a:pt x="401" y="724"/>
                    </a:lnTo>
                    <a:lnTo>
                      <a:pt x="405" y="723"/>
                    </a:lnTo>
                    <a:lnTo>
                      <a:pt x="409" y="721"/>
                    </a:lnTo>
                    <a:lnTo>
                      <a:pt x="413" y="717"/>
                    </a:lnTo>
                    <a:lnTo>
                      <a:pt x="417" y="715"/>
                    </a:lnTo>
                    <a:lnTo>
                      <a:pt x="421" y="713"/>
                    </a:lnTo>
                    <a:lnTo>
                      <a:pt x="425" y="710"/>
                    </a:lnTo>
                    <a:lnTo>
                      <a:pt x="429" y="708"/>
                    </a:lnTo>
                    <a:lnTo>
                      <a:pt x="433" y="705"/>
                    </a:lnTo>
                    <a:lnTo>
                      <a:pt x="437" y="703"/>
                    </a:lnTo>
                    <a:lnTo>
                      <a:pt x="440" y="701"/>
                    </a:lnTo>
                    <a:lnTo>
                      <a:pt x="444" y="698"/>
                    </a:lnTo>
                    <a:lnTo>
                      <a:pt x="448" y="696"/>
                    </a:lnTo>
                    <a:lnTo>
                      <a:pt x="452" y="693"/>
                    </a:lnTo>
                    <a:lnTo>
                      <a:pt x="456" y="690"/>
                    </a:lnTo>
                    <a:lnTo>
                      <a:pt x="460" y="689"/>
                    </a:lnTo>
                    <a:lnTo>
                      <a:pt x="464" y="686"/>
                    </a:lnTo>
                    <a:lnTo>
                      <a:pt x="468" y="683"/>
                    </a:lnTo>
                    <a:lnTo>
                      <a:pt x="472" y="681"/>
                    </a:lnTo>
                    <a:lnTo>
                      <a:pt x="476" y="678"/>
                    </a:lnTo>
                    <a:lnTo>
                      <a:pt x="480" y="675"/>
                    </a:lnTo>
                    <a:lnTo>
                      <a:pt x="484" y="673"/>
                    </a:lnTo>
                    <a:lnTo>
                      <a:pt x="488" y="669"/>
                    </a:lnTo>
                    <a:lnTo>
                      <a:pt x="492" y="666"/>
                    </a:lnTo>
                    <a:lnTo>
                      <a:pt x="496" y="665"/>
                    </a:lnTo>
                    <a:lnTo>
                      <a:pt x="499" y="663"/>
                    </a:lnTo>
                    <a:lnTo>
                      <a:pt x="503" y="660"/>
                    </a:lnTo>
                    <a:lnTo>
                      <a:pt x="507" y="657"/>
                    </a:lnTo>
                    <a:lnTo>
                      <a:pt x="511" y="654"/>
                    </a:lnTo>
                    <a:lnTo>
                      <a:pt x="515" y="652"/>
                    </a:lnTo>
                    <a:lnTo>
                      <a:pt x="519" y="648"/>
                    </a:lnTo>
                    <a:lnTo>
                      <a:pt x="523" y="647"/>
                    </a:lnTo>
                    <a:lnTo>
                      <a:pt x="527" y="645"/>
                    </a:lnTo>
                    <a:lnTo>
                      <a:pt x="531" y="641"/>
                    </a:lnTo>
                    <a:lnTo>
                      <a:pt x="535" y="638"/>
                    </a:lnTo>
                    <a:lnTo>
                      <a:pt x="539" y="637"/>
                    </a:lnTo>
                    <a:lnTo>
                      <a:pt x="543" y="632"/>
                    </a:lnTo>
                    <a:lnTo>
                      <a:pt x="547" y="631"/>
                    </a:lnTo>
                    <a:lnTo>
                      <a:pt x="551" y="629"/>
                    </a:lnTo>
                    <a:lnTo>
                      <a:pt x="555" y="626"/>
                    </a:lnTo>
                    <a:lnTo>
                      <a:pt x="559" y="623"/>
                    </a:lnTo>
                    <a:lnTo>
                      <a:pt x="562" y="621"/>
                    </a:lnTo>
                    <a:lnTo>
                      <a:pt x="566" y="619"/>
                    </a:lnTo>
                    <a:lnTo>
                      <a:pt x="570" y="616"/>
                    </a:lnTo>
                    <a:lnTo>
                      <a:pt x="574" y="613"/>
                    </a:lnTo>
                    <a:lnTo>
                      <a:pt x="578" y="610"/>
                    </a:lnTo>
                    <a:lnTo>
                      <a:pt x="582" y="608"/>
                    </a:lnTo>
                    <a:lnTo>
                      <a:pt x="586" y="606"/>
                    </a:lnTo>
                    <a:lnTo>
                      <a:pt x="590" y="604"/>
                    </a:lnTo>
                    <a:lnTo>
                      <a:pt x="594" y="602"/>
                    </a:lnTo>
                    <a:lnTo>
                      <a:pt x="598" y="598"/>
                    </a:lnTo>
                    <a:lnTo>
                      <a:pt x="602" y="597"/>
                    </a:lnTo>
                    <a:lnTo>
                      <a:pt x="606" y="594"/>
                    </a:lnTo>
                    <a:lnTo>
                      <a:pt x="610" y="592"/>
                    </a:lnTo>
                    <a:lnTo>
                      <a:pt x="614" y="590"/>
                    </a:lnTo>
                    <a:lnTo>
                      <a:pt x="618" y="587"/>
                    </a:lnTo>
                    <a:lnTo>
                      <a:pt x="622" y="585"/>
                    </a:lnTo>
                    <a:lnTo>
                      <a:pt x="625" y="583"/>
                    </a:lnTo>
                    <a:lnTo>
                      <a:pt x="629" y="581"/>
                    </a:lnTo>
                    <a:lnTo>
                      <a:pt x="633" y="579"/>
                    </a:lnTo>
                    <a:lnTo>
                      <a:pt x="637" y="577"/>
                    </a:lnTo>
                    <a:lnTo>
                      <a:pt x="641" y="576"/>
                    </a:lnTo>
                    <a:lnTo>
                      <a:pt x="645" y="574"/>
                    </a:lnTo>
                    <a:lnTo>
                      <a:pt x="649" y="571"/>
                    </a:lnTo>
                    <a:lnTo>
                      <a:pt x="653" y="570"/>
                    </a:lnTo>
                    <a:lnTo>
                      <a:pt x="657" y="568"/>
                    </a:lnTo>
                    <a:lnTo>
                      <a:pt x="661" y="566"/>
                    </a:lnTo>
                    <a:lnTo>
                      <a:pt x="665" y="564"/>
                    </a:lnTo>
                    <a:lnTo>
                      <a:pt x="669" y="563"/>
                    </a:lnTo>
                    <a:lnTo>
                      <a:pt x="673" y="560"/>
                    </a:lnTo>
                    <a:lnTo>
                      <a:pt x="677" y="559"/>
                    </a:lnTo>
                    <a:lnTo>
                      <a:pt x="681" y="558"/>
                    </a:lnTo>
                    <a:lnTo>
                      <a:pt x="685" y="556"/>
                    </a:lnTo>
                    <a:lnTo>
                      <a:pt x="688" y="555"/>
                    </a:lnTo>
                    <a:lnTo>
                      <a:pt x="692" y="554"/>
                    </a:lnTo>
                    <a:lnTo>
                      <a:pt x="696" y="552"/>
                    </a:lnTo>
                    <a:lnTo>
                      <a:pt x="700" y="551"/>
                    </a:lnTo>
                    <a:lnTo>
                      <a:pt x="704" y="551"/>
                    </a:lnTo>
                    <a:lnTo>
                      <a:pt x="708" y="550"/>
                    </a:lnTo>
                    <a:lnTo>
                      <a:pt x="712" y="548"/>
                    </a:lnTo>
                    <a:lnTo>
                      <a:pt x="716" y="546"/>
                    </a:lnTo>
                    <a:lnTo>
                      <a:pt x="720" y="546"/>
                    </a:lnTo>
                    <a:lnTo>
                      <a:pt x="724" y="544"/>
                    </a:lnTo>
                    <a:lnTo>
                      <a:pt x="728" y="544"/>
                    </a:lnTo>
                    <a:lnTo>
                      <a:pt x="732" y="543"/>
                    </a:lnTo>
                    <a:lnTo>
                      <a:pt x="736" y="542"/>
                    </a:lnTo>
                    <a:lnTo>
                      <a:pt x="740" y="541"/>
                    </a:lnTo>
                    <a:lnTo>
                      <a:pt x="744" y="541"/>
                    </a:lnTo>
                    <a:lnTo>
                      <a:pt x="748" y="541"/>
                    </a:lnTo>
                    <a:lnTo>
                      <a:pt x="751" y="540"/>
                    </a:lnTo>
                    <a:lnTo>
                      <a:pt x="755" y="540"/>
                    </a:lnTo>
                    <a:lnTo>
                      <a:pt x="759" y="540"/>
                    </a:lnTo>
                    <a:lnTo>
                      <a:pt x="763" y="540"/>
                    </a:lnTo>
                    <a:lnTo>
                      <a:pt x="767" y="539"/>
                    </a:lnTo>
                    <a:lnTo>
                      <a:pt x="771" y="539"/>
                    </a:lnTo>
                    <a:lnTo>
                      <a:pt x="775" y="539"/>
                    </a:lnTo>
                    <a:lnTo>
                      <a:pt x="779" y="539"/>
                    </a:lnTo>
                    <a:lnTo>
                      <a:pt x="783" y="539"/>
                    </a:lnTo>
                    <a:lnTo>
                      <a:pt x="787" y="539"/>
                    </a:lnTo>
                    <a:lnTo>
                      <a:pt x="791" y="539"/>
                    </a:lnTo>
                    <a:lnTo>
                      <a:pt x="795" y="541"/>
                    </a:lnTo>
                    <a:lnTo>
                      <a:pt x="799" y="540"/>
                    </a:lnTo>
                    <a:lnTo>
                      <a:pt x="803" y="541"/>
                    </a:lnTo>
                    <a:lnTo>
                      <a:pt x="807" y="541"/>
                    </a:lnTo>
                    <a:lnTo>
                      <a:pt x="811" y="543"/>
                    </a:lnTo>
                    <a:lnTo>
                      <a:pt x="814" y="543"/>
                    </a:lnTo>
                    <a:lnTo>
                      <a:pt x="818" y="543"/>
                    </a:lnTo>
                    <a:lnTo>
                      <a:pt x="822" y="544"/>
                    </a:lnTo>
                    <a:lnTo>
                      <a:pt x="826" y="546"/>
                    </a:lnTo>
                    <a:lnTo>
                      <a:pt x="830" y="548"/>
                    </a:lnTo>
                    <a:lnTo>
                      <a:pt x="834" y="548"/>
                    </a:lnTo>
                    <a:lnTo>
                      <a:pt x="838" y="549"/>
                    </a:lnTo>
                    <a:lnTo>
                      <a:pt x="842" y="551"/>
                    </a:lnTo>
                    <a:lnTo>
                      <a:pt x="846" y="553"/>
                    </a:lnTo>
                    <a:lnTo>
                      <a:pt x="850" y="553"/>
                    </a:lnTo>
                    <a:lnTo>
                      <a:pt x="854" y="555"/>
                    </a:lnTo>
                    <a:lnTo>
                      <a:pt x="858" y="558"/>
                    </a:lnTo>
                    <a:lnTo>
                      <a:pt x="862" y="559"/>
                    </a:lnTo>
                    <a:lnTo>
                      <a:pt x="866" y="561"/>
                    </a:lnTo>
                    <a:lnTo>
                      <a:pt x="870" y="562"/>
                    </a:lnTo>
                    <a:lnTo>
                      <a:pt x="874" y="565"/>
                    </a:lnTo>
                    <a:lnTo>
                      <a:pt x="877" y="567"/>
                    </a:lnTo>
                    <a:lnTo>
                      <a:pt x="881" y="568"/>
                    </a:lnTo>
                    <a:lnTo>
                      <a:pt x="885" y="570"/>
                    </a:lnTo>
                    <a:lnTo>
                      <a:pt x="889" y="573"/>
                    </a:lnTo>
                    <a:lnTo>
                      <a:pt x="893" y="576"/>
                    </a:lnTo>
                    <a:lnTo>
                      <a:pt x="897" y="578"/>
                    </a:lnTo>
                    <a:lnTo>
                      <a:pt x="901" y="581"/>
                    </a:lnTo>
                    <a:lnTo>
                      <a:pt x="905" y="584"/>
                    </a:lnTo>
                    <a:lnTo>
                      <a:pt x="909" y="586"/>
                    </a:lnTo>
                    <a:lnTo>
                      <a:pt x="913" y="589"/>
                    </a:lnTo>
                    <a:lnTo>
                      <a:pt x="917" y="592"/>
                    </a:lnTo>
                    <a:lnTo>
                      <a:pt x="921" y="595"/>
                    </a:lnTo>
                    <a:lnTo>
                      <a:pt x="925" y="599"/>
                    </a:lnTo>
                    <a:lnTo>
                      <a:pt x="929" y="602"/>
                    </a:lnTo>
                    <a:lnTo>
                      <a:pt x="933" y="606"/>
                    </a:lnTo>
                    <a:lnTo>
                      <a:pt x="937" y="607"/>
                    </a:lnTo>
                    <a:lnTo>
                      <a:pt x="940" y="611"/>
                    </a:lnTo>
                    <a:lnTo>
                      <a:pt x="944" y="616"/>
                    </a:lnTo>
                    <a:lnTo>
                      <a:pt x="948" y="619"/>
                    </a:lnTo>
                    <a:lnTo>
                      <a:pt x="952" y="622"/>
                    </a:lnTo>
                    <a:lnTo>
                      <a:pt x="956" y="627"/>
                    </a:lnTo>
                    <a:lnTo>
                      <a:pt x="960" y="631"/>
                    </a:lnTo>
                    <a:lnTo>
                      <a:pt x="964" y="635"/>
                    </a:lnTo>
                    <a:lnTo>
                      <a:pt x="968" y="639"/>
                    </a:lnTo>
                    <a:lnTo>
                      <a:pt x="972" y="643"/>
                    </a:lnTo>
                    <a:lnTo>
                      <a:pt x="976" y="647"/>
                    </a:lnTo>
                    <a:lnTo>
                      <a:pt x="980" y="653"/>
                    </a:lnTo>
                    <a:lnTo>
                      <a:pt x="984" y="657"/>
                    </a:lnTo>
                    <a:lnTo>
                      <a:pt x="988" y="662"/>
                    </a:lnTo>
                    <a:lnTo>
                      <a:pt x="992" y="666"/>
                    </a:lnTo>
                    <a:lnTo>
                      <a:pt x="996" y="671"/>
                    </a:lnTo>
                    <a:lnTo>
                      <a:pt x="999" y="675"/>
                    </a:lnTo>
                    <a:lnTo>
                      <a:pt x="1003" y="681"/>
                    </a:lnTo>
                    <a:lnTo>
                      <a:pt x="1007" y="685"/>
                    </a:lnTo>
                    <a:lnTo>
                      <a:pt x="1011" y="691"/>
                    </a:lnTo>
                    <a:lnTo>
                      <a:pt x="1015" y="696"/>
                    </a:lnTo>
                    <a:lnTo>
                      <a:pt x="1019" y="701"/>
                    </a:lnTo>
                    <a:lnTo>
                      <a:pt x="1023" y="705"/>
                    </a:lnTo>
                    <a:lnTo>
                      <a:pt x="1027" y="712"/>
                    </a:lnTo>
                    <a:lnTo>
                      <a:pt x="1031" y="716"/>
                    </a:lnTo>
                    <a:lnTo>
                      <a:pt x="1035" y="724"/>
                    </a:lnTo>
                    <a:lnTo>
                      <a:pt x="1039" y="729"/>
                    </a:lnTo>
                    <a:lnTo>
                      <a:pt x="1043" y="735"/>
                    </a:lnTo>
                    <a:lnTo>
                      <a:pt x="1047" y="740"/>
                    </a:lnTo>
                    <a:lnTo>
                      <a:pt x="1051" y="746"/>
                    </a:lnTo>
                    <a:lnTo>
                      <a:pt x="1055" y="752"/>
                    </a:lnTo>
                    <a:lnTo>
                      <a:pt x="1059" y="758"/>
                    </a:lnTo>
                    <a:lnTo>
                      <a:pt x="1062" y="765"/>
                    </a:lnTo>
                    <a:lnTo>
                      <a:pt x="1066" y="772"/>
                    </a:lnTo>
                    <a:lnTo>
                      <a:pt x="1070" y="777"/>
                    </a:lnTo>
                    <a:lnTo>
                      <a:pt x="1074" y="785"/>
                    </a:lnTo>
                    <a:lnTo>
                      <a:pt x="1078" y="790"/>
                    </a:lnTo>
                    <a:lnTo>
                      <a:pt x="1082" y="796"/>
                    </a:lnTo>
                    <a:lnTo>
                      <a:pt x="1086" y="804"/>
                    </a:lnTo>
                    <a:lnTo>
                      <a:pt x="1090" y="810"/>
                    </a:lnTo>
                    <a:lnTo>
                      <a:pt x="1094" y="817"/>
                    </a:lnTo>
                    <a:lnTo>
                      <a:pt x="1098" y="823"/>
                    </a:lnTo>
                    <a:lnTo>
                      <a:pt x="1102" y="831"/>
                    </a:lnTo>
                    <a:lnTo>
                      <a:pt x="1106" y="837"/>
                    </a:lnTo>
                    <a:lnTo>
                      <a:pt x="1110" y="844"/>
                    </a:lnTo>
                    <a:lnTo>
                      <a:pt x="1114" y="851"/>
                    </a:lnTo>
                    <a:lnTo>
                      <a:pt x="1118" y="859"/>
                    </a:lnTo>
                    <a:lnTo>
                      <a:pt x="1122" y="867"/>
                    </a:lnTo>
                    <a:lnTo>
                      <a:pt x="1125" y="873"/>
                    </a:lnTo>
                    <a:lnTo>
                      <a:pt x="1129" y="882"/>
                    </a:lnTo>
                    <a:lnTo>
                      <a:pt x="1133" y="888"/>
                    </a:lnTo>
                    <a:lnTo>
                      <a:pt x="1137" y="895"/>
                    </a:lnTo>
                    <a:lnTo>
                      <a:pt x="1141" y="903"/>
                    </a:lnTo>
                    <a:lnTo>
                      <a:pt x="1145" y="913"/>
                    </a:lnTo>
                    <a:lnTo>
                      <a:pt x="1149" y="919"/>
                    </a:lnTo>
                    <a:lnTo>
                      <a:pt x="1153" y="927"/>
                    </a:lnTo>
                    <a:lnTo>
                      <a:pt x="1157" y="935"/>
                    </a:lnTo>
                    <a:lnTo>
                      <a:pt x="1161" y="943"/>
                    </a:lnTo>
                    <a:lnTo>
                      <a:pt x="1165" y="949"/>
                    </a:lnTo>
                    <a:lnTo>
                      <a:pt x="1169" y="960"/>
                    </a:lnTo>
                    <a:lnTo>
                      <a:pt x="1173" y="966"/>
                    </a:lnTo>
                    <a:lnTo>
                      <a:pt x="1177" y="974"/>
                    </a:lnTo>
                    <a:lnTo>
                      <a:pt x="1181" y="983"/>
                    </a:lnTo>
                    <a:lnTo>
                      <a:pt x="1185" y="991"/>
                    </a:lnTo>
                    <a:lnTo>
                      <a:pt x="1188" y="1000"/>
                    </a:lnTo>
                    <a:lnTo>
                      <a:pt x="1192" y="1007"/>
                    </a:lnTo>
                    <a:lnTo>
                      <a:pt x="1196" y="1016"/>
                    </a:lnTo>
                    <a:lnTo>
                      <a:pt x="1200" y="1023"/>
                    </a:lnTo>
                    <a:lnTo>
                      <a:pt x="1204" y="1033"/>
                    </a:lnTo>
                    <a:lnTo>
                      <a:pt x="1208" y="1041"/>
                    </a:lnTo>
                    <a:lnTo>
                      <a:pt x="1212" y="1050"/>
                    </a:lnTo>
                    <a:lnTo>
                      <a:pt x="1216" y="1058"/>
                    </a:lnTo>
                    <a:lnTo>
                      <a:pt x="1220" y="1067"/>
                    </a:lnTo>
                    <a:lnTo>
                      <a:pt x="1224" y="1076"/>
                    </a:lnTo>
                    <a:lnTo>
                      <a:pt x="1228" y="1085"/>
                    </a:lnTo>
                    <a:lnTo>
                      <a:pt x="1232" y="1093"/>
                    </a:lnTo>
                    <a:lnTo>
                      <a:pt x="1236" y="1102"/>
                    </a:lnTo>
                    <a:lnTo>
                      <a:pt x="1240" y="1111"/>
                    </a:lnTo>
                    <a:lnTo>
                      <a:pt x="1244" y="1119"/>
                    </a:lnTo>
                    <a:lnTo>
                      <a:pt x="1248" y="1129"/>
                    </a:lnTo>
                    <a:lnTo>
                      <a:pt x="1251" y="1137"/>
                    </a:lnTo>
                    <a:lnTo>
                      <a:pt x="1255" y="1147"/>
                    </a:lnTo>
                    <a:lnTo>
                      <a:pt x="1259" y="1156"/>
                    </a:lnTo>
                    <a:lnTo>
                      <a:pt x="1263" y="1164"/>
                    </a:lnTo>
                    <a:lnTo>
                      <a:pt x="1267" y="1174"/>
                    </a:lnTo>
                    <a:lnTo>
                      <a:pt x="1271" y="1183"/>
                    </a:lnTo>
                    <a:lnTo>
                      <a:pt x="1275" y="1193"/>
                    </a:lnTo>
                    <a:lnTo>
                      <a:pt x="1279" y="1201"/>
                    </a:lnTo>
                    <a:lnTo>
                      <a:pt x="1283" y="1211"/>
                    </a:lnTo>
                    <a:lnTo>
                      <a:pt x="1287" y="1219"/>
                    </a:lnTo>
                    <a:lnTo>
                      <a:pt x="1291" y="1229"/>
                    </a:lnTo>
                    <a:lnTo>
                      <a:pt x="1295" y="1239"/>
                    </a:lnTo>
                    <a:lnTo>
                      <a:pt x="1299" y="1246"/>
                    </a:lnTo>
                    <a:lnTo>
                      <a:pt x="1303" y="1257"/>
                    </a:lnTo>
                    <a:lnTo>
                      <a:pt x="1307" y="1267"/>
                    </a:lnTo>
                    <a:lnTo>
                      <a:pt x="1311" y="1274"/>
                    </a:lnTo>
                    <a:lnTo>
                      <a:pt x="1314" y="1284"/>
                    </a:lnTo>
                    <a:lnTo>
                      <a:pt x="1318" y="1294"/>
                    </a:lnTo>
                    <a:lnTo>
                      <a:pt x="1322" y="1304"/>
                    </a:lnTo>
                    <a:lnTo>
                      <a:pt x="1326" y="1314"/>
                    </a:lnTo>
                    <a:lnTo>
                      <a:pt x="1330" y="1323"/>
                    </a:lnTo>
                    <a:lnTo>
                      <a:pt x="1334" y="1333"/>
                    </a:lnTo>
                    <a:lnTo>
                      <a:pt x="1338" y="1341"/>
                    </a:lnTo>
                    <a:lnTo>
                      <a:pt x="1342" y="1351"/>
                    </a:lnTo>
                    <a:lnTo>
                      <a:pt x="1346" y="1360"/>
                    </a:lnTo>
                    <a:lnTo>
                      <a:pt x="1350" y="1371"/>
                    </a:lnTo>
                    <a:lnTo>
                      <a:pt x="1354" y="1379"/>
                    </a:lnTo>
                    <a:lnTo>
                      <a:pt x="1358" y="1389"/>
                    </a:lnTo>
                    <a:lnTo>
                      <a:pt x="1362" y="1398"/>
                    </a:lnTo>
                    <a:lnTo>
                      <a:pt x="1366" y="1408"/>
                    </a:lnTo>
                    <a:lnTo>
                      <a:pt x="1370" y="1417"/>
                    </a:lnTo>
                    <a:lnTo>
                      <a:pt x="1374" y="1426"/>
                    </a:lnTo>
                    <a:lnTo>
                      <a:pt x="1377" y="1438"/>
                    </a:lnTo>
                    <a:lnTo>
                      <a:pt x="1381" y="1447"/>
                    </a:lnTo>
                    <a:lnTo>
                      <a:pt x="1385" y="1455"/>
                    </a:lnTo>
                    <a:lnTo>
                      <a:pt x="1389" y="1466"/>
                    </a:lnTo>
                    <a:lnTo>
                      <a:pt x="1393" y="1476"/>
                    </a:lnTo>
                    <a:lnTo>
                      <a:pt x="1397" y="1484"/>
                    </a:lnTo>
                    <a:lnTo>
                      <a:pt x="1401" y="1494"/>
                    </a:lnTo>
                    <a:lnTo>
                      <a:pt x="1405" y="1503"/>
                    </a:lnTo>
                    <a:lnTo>
                      <a:pt x="1409" y="1513"/>
                    </a:lnTo>
                    <a:lnTo>
                      <a:pt x="1413" y="1522"/>
                    </a:lnTo>
                    <a:lnTo>
                      <a:pt x="1417" y="1531"/>
                    </a:lnTo>
                    <a:lnTo>
                      <a:pt x="1421" y="1539"/>
                    </a:lnTo>
                    <a:lnTo>
                      <a:pt x="1425" y="1549"/>
                    </a:lnTo>
                    <a:lnTo>
                      <a:pt x="1429" y="1559"/>
                    </a:lnTo>
                    <a:lnTo>
                      <a:pt x="1433" y="1567"/>
                    </a:lnTo>
                    <a:lnTo>
                      <a:pt x="1437" y="1577"/>
                    </a:lnTo>
                    <a:lnTo>
                      <a:pt x="1440" y="1588"/>
                    </a:lnTo>
                    <a:lnTo>
                      <a:pt x="1444" y="1596"/>
                    </a:lnTo>
                    <a:lnTo>
                      <a:pt x="1448" y="1605"/>
                    </a:lnTo>
                    <a:lnTo>
                      <a:pt x="1452" y="1615"/>
                    </a:lnTo>
                    <a:lnTo>
                      <a:pt x="1456" y="1624"/>
                    </a:lnTo>
                    <a:lnTo>
                      <a:pt x="1460" y="1634"/>
                    </a:lnTo>
                    <a:lnTo>
                      <a:pt x="1464" y="1641"/>
                    </a:lnTo>
                    <a:lnTo>
                      <a:pt x="1468" y="1651"/>
                    </a:lnTo>
                    <a:lnTo>
                      <a:pt x="1472" y="1660"/>
                    </a:lnTo>
                    <a:lnTo>
                      <a:pt x="1476" y="1670"/>
                    </a:lnTo>
                    <a:lnTo>
                      <a:pt x="1480" y="1679"/>
                    </a:lnTo>
                    <a:lnTo>
                      <a:pt x="1484" y="1686"/>
                    </a:lnTo>
                    <a:lnTo>
                      <a:pt x="1488" y="1697"/>
                    </a:lnTo>
                    <a:lnTo>
                      <a:pt x="1492" y="1706"/>
                    </a:lnTo>
                    <a:lnTo>
                      <a:pt x="1496" y="1714"/>
                    </a:lnTo>
                    <a:lnTo>
                      <a:pt x="1499" y="1723"/>
                    </a:lnTo>
                    <a:lnTo>
                      <a:pt x="1503" y="1732"/>
                    </a:lnTo>
                    <a:lnTo>
                      <a:pt x="1507" y="1741"/>
                    </a:lnTo>
                    <a:lnTo>
                      <a:pt x="1511" y="1749"/>
                    </a:lnTo>
                    <a:lnTo>
                      <a:pt x="1515" y="1758"/>
                    </a:lnTo>
                    <a:lnTo>
                      <a:pt x="1519" y="1766"/>
                    </a:lnTo>
                    <a:lnTo>
                      <a:pt x="1523" y="1775"/>
                    </a:lnTo>
                    <a:lnTo>
                      <a:pt x="1527" y="1785"/>
                    </a:lnTo>
                    <a:lnTo>
                      <a:pt x="1531" y="1791"/>
                    </a:lnTo>
                    <a:lnTo>
                      <a:pt x="1535" y="1801"/>
                    </a:lnTo>
                    <a:lnTo>
                      <a:pt x="1539" y="1810"/>
                    </a:lnTo>
                    <a:lnTo>
                      <a:pt x="1543" y="1819"/>
                    </a:lnTo>
                    <a:lnTo>
                      <a:pt x="1547" y="1828"/>
                    </a:lnTo>
                    <a:lnTo>
                      <a:pt x="1551" y="1834"/>
                    </a:lnTo>
                    <a:lnTo>
                      <a:pt x="1555" y="1844"/>
                    </a:lnTo>
                    <a:lnTo>
                      <a:pt x="1559" y="1852"/>
                    </a:lnTo>
                    <a:lnTo>
                      <a:pt x="1562" y="1860"/>
                    </a:lnTo>
                    <a:lnTo>
                      <a:pt x="1566" y="1868"/>
                    </a:lnTo>
                    <a:lnTo>
                      <a:pt x="1570" y="1877"/>
                    </a:lnTo>
                    <a:lnTo>
                      <a:pt x="1574" y="1883"/>
                    </a:lnTo>
                    <a:lnTo>
                      <a:pt x="1578" y="1892"/>
                    </a:lnTo>
                    <a:lnTo>
                      <a:pt x="1582" y="1900"/>
                    </a:lnTo>
                    <a:lnTo>
                      <a:pt x="1586" y="1908"/>
                    </a:lnTo>
                    <a:lnTo>
                      <a:pt x="1590" y="1916"/>
                    </a:lnTo>
                    <a:lnTo>
                      <a:pt x="1594" y="1924"/>
                    </a:lnTo>
                    <a:lnTo>
                      <a:pt x="1598" y="1931"/>
                    </a:lnTo>
                    <a:lnTo>
                      <a:pt x="1602" y="1940"/>
                    </a:lnTo>
                    <a:lnTo>
                      <a:pt x="1606" y="1947"/>
                    </a:lnTo>
                    <a:lnTo>
                      <a:pt x="1610" y="1954"/>
                    </a:lnTo>
                    <a:lnTo>
                      <a:pt x="1614" y="1961"/>
                    </a:lnTo>
                    <a:lnTo>
                      <a:pt x="1618" y="1969"/>
                    </a:lnTo>
                    <a:lnTo>
                      <a:pt x="1622" y="1977"/>
                    </a:lnTo>
                    <a:lnTo>
                      <a:pt x="1625" y="1983"/>
                    </a:lnTo>
                    <a:lnTo>
                      <a:pt x="1629" y="1991"/>
                    </a:lnTo>
                    <a:lnTo>
                      <a:pt x="1633" y="1998"/>
                    </a:lnTo>
                    <a:lnTo>
                      <a:pt x="1637" y="2005"/>
                    </a:lnTo>
                    <a:lnTo>
                      <a:pt x="1641" y="2012"/>
                    </a:lnTo>
                    <a:lnTo>
                      <a:pt x="1645" y="2020"/>
                    </a:lnTo>
                    <a:lnTo>
                      <a:pt x="1649" y="2026"/>
                    </a:lnTo>
                    <a:lnTo>
                      <a:pt x="1653" y="2033"/>
                    </a:lnTo>
                    <a:lnTo>
                      <a:pt x="1657" y="2040"/>
                    </a:lnTo>
                    <a:lnTo>
                      <a:pt x="1661" y="2046"/>
                    </a:lnTo>
                    <a:lnTo>
                      <a:pt x="1665" y="2052"/>
                    </a:lnTo>
                    <a:lnTo>
                      <a:pt x="1669" y="2059"/>
                    </a:lnTo>
                    <a:lnTo>
                      <a:pt x="1673" y="2066"/>
                    </a:lnTo>
                    <a:lnTo>
                      <a:pt x="1677" y="2073"/>
                    </a:lnTo>
                    <a:lnTo>
                      <a:pt x="1681" y="2079"/>
                    </a:lnTo>
                    <a:lnTo>
                      <a:pt x="1685" y="2084"/>
                    </a:lnTo>
                    <a:lnTo>
                      <a:pt x="1688" y="2093"/>
                    </a:lnTo>
                    <a:lnTo>
                      <a:pt x="1692" y="2099"/>
                    </a:lnTo>
                    <a:lnTo>
                      <a:pt x="1696" y="2104"/>
                    </a:lnTo>
                    <a:lnTo>
                      <a:pt x="1700" y="2110"/>
                    </a:lnTo>
                    <a:lnTo>
                      <a:pt x="1704" y="2116"/>
                    </a:lnTo>
                    <a:lnTo>
                      <a:pt x="1708" y="2121"/>
                    </a:lnTo>
                    <a:lnTo>
                      <a:pt x="1712" y="2128"/>
                    </a:lnTo>
                    <a:lnTo>
                      <a:pt x="1716" y="2133"/>
                    </a:lnTo>
                    <a:lnTo>
                      <a:pt x="1720" y="2140"/>
                    </a:lnTo>
                    <a:lnTo>
                      <a:pt x="1724" y="2144"/>
                    </a:lnTo>
                    <a:lnTo>
                      <a:pt x="1728" y="2151"/>
                    </a:lnTo>
                    <a:lnTo>
                      <a:pt x="1732" y="2155"/>
                    </a:lnTo>
                    <a:lnTo>
                      <a:pt x="1736" y="2160"/>
                    </a:lnTo>
                    <a:lnTo>
                      <a:pt x="1740" y="2165"/>
                    </a:lnTo>
                    <a:lnTo>
                      <a:pt x="1744" y="2172"/>
                    </a:lnTo>
                    <a:lnTo>
                      <a:pt x="1748" y="2176"/>
                    </a:lnTo>
                    <a:lnTo>
                      <a:pt x="1751" y="2181"/>
                    </a:lnTo>
                    <a:lnTo>
                      <a:pt x="1755" y="2186"/>
                    </a:lnTo>
                    <a:lnTo>
                      <a:pt x="1759" y="2192"/>
                    </a:lnTo>
                    <a:lnTo>
                      <a:pt x="1763" y="2196"/>
                    </a:lnTo>
                    <a:lnTo>
                      <a:pt x="1767" y="2201"/>
                    </a:lnTo>
                    <a:lnTo>
                      <a:pt x="1771" y="2205"/>
                    </a:lnTo>
                    <a:lnTo>
                      <a:pt x="1775" y="2210"/>
                    </a:lnTo>
                    <a:lnTo>
                      <a:pt x="1779" y="2214"/>
                    </a:lnTo>
                    <a:lnTo>
                      <a:pt x="1783" y="2219"/>
                    </a:lnTo>
                    <a:lnTo>
                      <a:pt x="1787" y="2224"/>
                    </a:lnTo>
                    <a:lnTo>
                      <a:pt x="1791" y="2228"/>
                    </a:lnTo>
                    <a:lnTo>
                      <a:pt x="1795" y="2233"/>
                    </a:lnTo>
                    <a:lnTo>
                      <a:pt x="1799" y="2236"/>
                    </a:lnTo>
                    <a:lnTo>
                      <a:pt x="1803" y="2240"/>
                    </a:lnTo>
                    <a:lnTo>
                      <a:pt x="1807" y="2244"/>
                    </a:lnTo>
                    <a:lnTo>
                      <a:pt x="1811" y="2248"/>
                    </a:lnTo>
                    <a:lnTo>
                      <a:pt x="1814" y="2251"/>
                    </a:lnTo>
                    <a:lnTo>
                      <a:pt x="1818" y="2255"/>
                    </a:lnTo>
                    <a:lnTo>
                      <a:pt x="1822" y="2259"/>
                    </a:lnTo>
                    <a:lnTo>
                      <a:pt x="1826" y="2262"/>
                    </a:lnTo>
                    <a:lnTo>
                      <a:pt x="1830" y="2266"/>
                    </a:lnTo>
                    <a:lnTo>
                      <a:pt x="1834" y="2269"/>
                    </a:lnTo>
                    <a:lnTo>
                      <a:pt x="1838" y="2273"/>
                    </a:lnTo>
                    <a:lnTo>
                      <a:pt x="1842" y="2276"/>
                    </a:lnTo>
                    <a:lnTo>
                      <a:pt x="1846" y="2279"/>
                    </a:lnTo>
                    <a:lnTo>
                      <a:pt x="1850" y="2283"/>
                    </a:lnTo>
                    <a:lnTo>
                      <a:pt x="1854" y="2285"/>
                    </a:lnTo>
                    <a:lnTo>
                      <a:pt x="1858" y="2286"/>
                    </a:lnTo>
                    <a:lnTo>
                      <a:pt x="1862" y="2291"/>
                    </a:lnTo>
                    <a:lnTo>
                      <a:pt x="1866" y="2293"/>
                    </a:lnTo>
                    <a:lnTo>
                      <a:pt x="1870" y="2296"/>
                    </a:lnTo>
                    <a:lnTo>
                      <a:pt x="1874" y="2298"/>
                    </a:lnTo>
                    <a:lnTo>
                      <a:pt x="1877" y="2301"/>
                    </a:lnTo>
                    <a:lnTo>
                      <a:pt x="1881" y="2303"/>
                    </a:lnTo>
                    <a:lnTo>
                      <a:pt x="1885" y="2305"/>
                    </a:lnTo>
                    <a:lnTo>
                      <a:pt x="1889" y="2308"/>
                    </a:lnTo>
                    <a:lnTo>
                      <a:pt x="1893" y="2309"/>
                    </a:lnTo>
                    <a:lnTo>
                      <a:pt x="1897" y="2311"/>
                    </a:lnTo>
                    <a:lnTo>
                      <a:pt x="1901" y="2314"/>
                    </a:lnTo>
                    <a:lnTo>
                      <a:pt x="1905" y="2316"/>
                    </a:lnTo>
                    <a:lnTo>
                      <a:pt x="1909" y="2318"/>
                    </a:lnTo>
                    <a:lnTo>
                      <a:pt x="1913" y="2318"/>
                    </a:lnTo>
                    <a:lnTo>
                      <a:pt x="1917" y="2320"/>
                    </a:lnTo>
                    <a:lnTo>
                      <a:pt x="1921" y="2321"/>
                    </a:lnTo>
                    <a:lnTo>
                      <a:pt x="1925" y="2323"/>
                    </a:lnTo>
                    <a:lnTo>
                      <a:pt x="1929" y="2326"/>
                    </a:lnTo>
                    <a:lnTo>
                      <a:pt x="1933" y="2326"/>
                    </a:lnTo>
                    <a:lnTo>
                      <a:pt x="1937" y="2328"/>
                    </a:lnTo>
                    <a:lnTo>
                      <a:pt x="1940" y="2329"/>
                    </a:lnTo>
                    <a:lnTo>
                      <a:pt x="1944" y="2329"/>
                    </a:lnTo>
                    <a:lnTo>
                      <a:pt x="1948" y="2330"/>
                    </a:lnTo>
                    <a:lnTo>
                      <a:pt x="1952" y="2331"/>
                    </a:lnTo>
                    <a:lnTo>
                      <a:pt x="1956" y="2332"/>
                    </a:lnTo>
                    <a:lnTo>
                      <a:pt x="1960" y="2333"/>
                    </a:lnTo>
                    <a:lnTo>
                      <a:pt x="1964" y="2333"/>
                    </a:lnTo>
                    <a:lnTo>
                      <a:pt x="1968" y="2333"/>
                    </a:lnTo>
                    <a:lnTo>
                      <a:pt x="1972" y="2335"/>
                    </a:lnTo>
                    <a:lnTo>
                      <a:pt x="1976" y="2335"/>
                    </a:lnTo>
                    <a:lnTo>
                      <a:pt x="1980" y="2335"/>
                    </a:lnTo>
                    <a:lnTo>
                      <a:pt x="1984" y="2335"/>
                    </a:lnTo>
                    <a:lnTo>
                      <a:pt x="1988" y="2336"/>
                    </a:lnTo>
                    <a:lnTo>
                      <a:pt x="1992" y="2336"/>
                    </a:lnTo>
                    <a:lnTo>
                      <a:pt x="1996" y="2336"/>
                    </a:lnTo>
                    <a:lnTo>
                      <a:pt x="1999" y="2335"/>
                    </a:lnTo>
                    <a:lnTo>
                      <a:pt x="2003" y="2335"/>
                    </a:lnTo>
                    <a:lnTo>
                      <a:pt x="2007" y="2336"/>
                    </a:lnTo>
                    <a:lnTo>
                      <a:pt x="2011" y="2334"/>
                    </a:lnTo>
                    <a:lnTo>
                      <a:pt x="2015" y="2334"/>
                    </a:lnTo>
                    <a:lnTo>
                      <a:pt x="2019" y="2334"/>
                    </a:lnTo>
                    <a:lnTo>
                      <a:pt x="2023" y="2333"/>
                    </a:lnTo>
                    <a:lnTo>
                      <a:pt x="2027" y="2332"/>
                    </a:lnTo>
                    <a:lnTo>
                      <a:pt x="2031" y="2332"/>
                    </a:lnTo>
                    <a:lnTo>
                      <a:pt x="2035" y="2330"/>
                    </a:lnTo>
                    <a:lnTo>
                      <a:pt x="2039" y="2330"/>
                    </a:lnTo>
                    <a:lnTo>
                      <a:pt x="2043" y="2328"/>
                    </a:lnTo>
                    <a:lnTo>
                      <a:pt x="2047" y="2329"/>
                    </a:lnTo>
                    <a:lnTo>
                      <a:pt x="2051" y="2326"/>
                    </a:lnTo>
                    <a:lnTo>
                      <a:pt x="2055" y="2326"/>
                    </a:lnTo>
                    <a:lnTo>
                      <a:pt x="2059" y="2323"/>
                    </a:lnTo>
                    <a:lnTo>
                      <a:pt x="2062" y="2323"/>
                    </a:lnTo>
                    <a:lnTo>
                      <a:pt x="2066" y="2321"/>
                    </a:lnTo>
                    <a:lnTo>
                      <a:pt x="2070" y="2319"/>
                    </a:lnTo>
                    <a:lnTo>
                      <a:pt x="2074" y="2317"/>
                    </a:lnTo>
                    <a:lnTo>
                      <a:pt x="2078" y="2316"/>
                    </a:lnTo>
                    <a:lnTo>
                      <a:pt x="2082" y="2314"/>
                    </a:lnTo>
                    <a:lnTo>
                      <a:pt x="2086" y="2312"/>
                    </a:lnTo>
                    <a:lnTo>
                      <a:pt x="2090" y="2312"/>
                    </a:lnTo>
                    <a:lnTo>
                      <a:pt x="2094" y="2310"/>
                    </a:lnTo>
                    <a:lnTo>
                      <a:pt x="2098" y="2307"/>
                    </a:lnTo>
                    <a:lnTo>
                      <a:pt x="2102" y="2306"/>
                    </a:lnTo>
                    <a:lnTo>
                      <a:pt x="2106" y="2303"/>
                    </a:lnTo>
                    <a:lnTo>
                      <a:pt x="2110" y="2301"/>
                    </a:lnTo>
                    <a:lnTo>
                      <a:pt x="2114" y="2298"/>
                    </a:lnTo>
                    <a:lnTo>
                      <a:pt x="2118" y="2297"/>
                    </a:lnTo>
                    <a:lnTo>
                      <a:pt x="2122" y="2294"/>
                    </a:lnTo>
                    <a:lnTo>
                      <a:pt x="2125" y="2291"/>
                    </a:lnTo>
                    <a:lnTo>
                      <a:pt x="2129" y="2289"/>
                    </a:lnTo>
                    <a:lnTo>
                      <a:pt x="2133" y="2286"/>
                    </a:lnTo>
                    <a:lnTo>
                      <a:pt x="2137" y="2282"/>
                    </a:lnTo>
                    <a:lnTo>
                      <a:pt x="2141" y="2280"/>
                    </a:lnTo>
                    <a:lnTo>
                      <a:pt x="2145" y="2278"/>
                    </a:lnTo>
                    <a:lnTo>
                      <a:pt x="2149" y="2275"/>
                    </a:lnTo>
                    <a:lnTo>
                      <a:pt x="2153" y="2271"/>
                    </a:lnTo>
                    <a:lnTo>
                      <a:pt x="2157" y="2270"/>
                    </a:lnTo>
                    <a:lnTo>
                      <a:pt x="2161" y="2265"/>
                    </a:lnTo>
                    <a:lnTo>
                      <a:pt x="2165" y="2263"/>
                    </a:lnTo>
                    <a:lnTo>
                      <a:pt x="2169" y="2259"/>
                    </a:lnTo>
                    <a:lnTo>
                      <a:pt x="2173" y="2256"/>
                    </a:lnTo>
                    <a:lnTo>
                      <a:pt x="2177" y="2252"/>
                    </a:lnTo>
                    <a:lnTo>
                      <a:pt x="2181" y="2249"/>
                    </a:lnTo>
                    <a:lnTo>
                      <a:pt x="2185" y="2247"/>
                    </a:lnTo>
                    <a:lnTo>
                      <a:pt x="2188" y="2242"/>
                    </a:lnTo>
                    <a:lnTo>
                      <a:pt x="2192" y="2238"/>
                    </a:lnTo>
                    <a:lnTo>
                      <a:pt x="2196" y="2233"/>
                    </a:lnTo>
                    <a:lnTo>
                      <a:pt x="2200" y="2231"/>
                    </a:lnTo>
                    <a:lnTo>
                      <a:pt x="2204" y="2227"/>
                    </a:lnTo>
                    <a:lnTo>
                      <a:pt x="2208" y="2224"/>
                    </a:lnTo>
                    <a:lnTo>
                      <a:pt x="2212" y="2219"/>
                    </a:lnTo>
                    <a:lnTo>
                      <a:pt x="2216" y="2214"/>
                    </a:lnTo>
                    <a:lnTo>
                      <a:pt x="2220" y="2211"/>
                    </a:lnTo>
                    <a:lnTo>
                      <a:pt x="2224" y="2207"/>
                    </a:lnTo>
                    <a:lnTo>
                      <a:pt x="2228" y="2202"/>
                    </a:lnTo>
                    <a:lnTo>
                      <a:pt x="2232" y="2198"/>
                    </a:lnTo>
                    <a:lnTo>
                      <a:pt x="2236" y="2194"/>
                    </a:lnTo>
                    <a:lnTo>
                      <a:pt x="2240" y="2189"/>
                    </a:lnTo>
                    <a:lnTo>
                      <a:pt x="2244" y="2184"/>
                    </a:lnTo>
                    <a:lnTo>
                      <a:pt x="2248" y="2181"/>
                    </a:lnTo>
                    <a:lnTo>
                      <a:pt x="2251" y="2176"/>
                    </a:lnTo>
                    <a:lnTo>
                      <a:pt x="2255" y="2172"/>
                    </a:lnTo>
                    <a:lnTo>
                      <a:pt x="2259" y="2167"/>
                    </a:lnTo>
                    <a:lnTo>
                      <a:pt x="2263" y="2162"/>
                    </a:lnTo>
                    <a:lnTo>
                      <a:pt x="2267" y="2158"/>
                    </a:lnTo>
                    <a:lnTo>
                      <a:pt x="2271" y="2153"/>
                    </a:lnTo>
                    <a:lnTo>
                      <a:pt x="2275" y="2148"/>
                    </a:lnTo>
                    <a:lnTo>
                      <a:pt x="2279" y="2143"/>
                    </a:lnTo>
                    <a:lnTo>
                      <a:pt x="2283" y="2137"/>
                    </a:lnTo>
                    <a:lnTo>
                      <a:pt x="2287" y="2133"/>
                    </a:lnTo>
                    <a:lnTo>
                      <a:pt x="2291" y="2128"/>
                    </a:lnTo>
                    <a:lnTo>
                      <a:pt x="2295" y="2123"/>
                    </a:lnTo>
                    <a:lnTo>
                      <a:pt x="2299" y="2117"/>
                    </a:lnTo>
                    <a:lnTo>
                      <a:pt x="2303" y="2114"/>
                    </a:lnTo>
                    <a:lnTo>
                      <a:pt x="2307" y="2107"/>
                    </a:lnTo>
                    <a:lnTo>
                      <a:pt x="2311" y="2101"/>
                    </a:lnTo>
                    <a:lnTo>
                      <a:pt x="2314" y="2096"/>
                    </a:lnTo>
                    <a:lnTo>
                      <a:pt x="2318" y="2091"/>
                    </a:lnTo>
                    <a:lnTo>
                      <a:pt x="2322" y="2085"/>
                    </a:lnTo>
                    <a:lnTo>
                      <a:pt x="2326" y="2080"/>
                    </a:lnTo>
                    <a:lnTo>
                      <a:pt x="2330" y="2074"/>
                    </a:lnTo>
                    <a:lnTo>
                      <a:pt x="2334" y="2069"/>
                    </a:lnTo>
                    <a:lnTo>
                      <a:pt x="2338" y="2062"/>
                    </a:lnTo>
                    <a:lnTo>
                      <a:pt x="2342" y="2056"/>
                    </a:lnTo>
                    <a:lnTo>
                      <a:pt x="2346" y="2051"/>
                    </a:lnTo>
                    <a:lnTo>
                      <a:pt x="2350" y="2046"/>
                    </a:lnTo>
                    <a:lnTo>
                      <a:pt x="2354" y="2040"/>
                    </a:lnTo>
                    <a:lnTo>
                      <a:pt x="2358" y="2034"/>
                    </a:lnTo>
                    <a:lnTo>
                      <a:pt x="2362" y="2028"/>
                    </a:lnTo>
                    <a:lnTo>
                      <a:pt x="2366" y="2023"/>
                    </a:lnTo>
                    <a:lnTo>
                      <a:pt x="2370" y="2016"/>
                    </a:lnTo>
                    <a:lnTo>
                      <a:pt x="2374" y="2010"/>
                    </a:lnTo>
                    <a:lnTo>
                      <a:pt x="2377" y="2004"/>
                    </a:lnTo>
                    <a:lnTo>
                      <a:pt x="2381" y="1998"/>
                    </a:lnTo>
                    <a:lnTo>
                      <a:pt x="2385" y="1992"/>
                    </a:lnTo>
                    <a:lnTo>
                      <a:pt x="2389" y="1986"/>
                    </a:lnTo>
                    <a:lnTo>
                      <a:pt x="2393" y="1979"/>
                    </a:lnTo>
                    <a:lnTo>
                      <a:pt x="2397" y="1972"/>
                    </a:lnTo>
                    <a:lnTo>
                      <a:pt x="2401" y="1968"/>
                    </a:lnTo>
                    <a:lnTo>
                      <a:pt x="2405" y="1961"/>
                    </a:lnTo>
                    <a:lnTo>
                      <a:pt x="2409" y="1954"/>
                    </a:lnTo>
                    <a:lnTo>
                      <a:pt x="2413" y="1949"/>
                    </a:lnTo>
                    <a:lnTo>
                      <a:pt x="2417" y="1941"/>
                    </a:lnTo>
                    <a:lnTo>
                      <a:pt x="2421" y="1935"/>
                    </a:lnTo>
                    <a:lnTo>
                      <a:pt x="2425" y="1928"/>
                    </a:lnTo>
                    <a:lnTo>
                      <a:pt x="2429" y="1922"/>
                    </a:lnTo>
                    <a:lnTo>
                      <a:pt x="2433" y="1916"/>
                    </a:lnTo>
                    <a:lnTo>
                      <a:pt x="2437" y="1910"/>
                    </a:lnTo>
                    <a:lnTo>
                      <a:pt x="2440" y="1903"/>
                    </a:lnTo>
                    <a:lnTo>
                      <a:pt x="2444" y="1896"/>
                    </a:lnTo>
                    <a:lnTo>
                      <a:pt x="2448" y="1888"/>
                    </a:lnTo>
                    <a:lnTo>
                      <a:pt x="2452" y="1882"/>
                    </a:lnTo>
                    <a:lnTo>
                      <a:pt x="2456" y="1876"/>
                    </a:lnTo>
                    <a:lnTo>
                      <a:pt x="2460" y="1869"/>
                    </a:lnTo>
                    <a:lnTo>
                      <a:pt x="2464" y="1862"/>
                    </a:lnTo>
                    <a:lnTo>
                      <a:pt x="2468" y="1856"/>
                    </a:lnTo>
                    <a:lnTo>
                      <a:pt x="2472" y="1849"/>
                    </a:lnTo>
                    <a:lnTo>
                      <a:pt x="2476" y="1841"/>
                    </a:lnTo>
                    <a:lnTo>
                      <a:pt x="2480" y="1835"/>
                    </a:lnTo>
                    <a:lnTo>
                      <a:pt x="2484" y="1828"/>
                    </a:lnTo>
                    <a:lnTo>
                      <a:pt x="2488" y="1821"/>
                    </a:lnTo>
                    <a:lnTo>
                      <a:pt x="2492" y="1814"/>
                    </a:lnTo>
                    <a:lnTo>
                      <a:pt x="2496" y="1807"/>
                    </a:lnTo>
                    <a:lnTo>
                      <a:pt x="2499" y="1801"/>
                    </a:lnTo>
                    <a:lnTo>
                      <a:pt x="2503" y="1793"/>
                    </a:lnTo>
                    <a:lnTo>
                      <a:pt x="2507" y="1787"/>
                    </a:lnTo>
                    <a:lnTo>
                      <a:pt x="2511" y="1779"/>
                    </a:lnTo>
                    <a:lnTo>
                      <a:pt x="2515" y="1773"/>
                    </a:lnTo>
                    <a:lnTo>
                      <a:pt x="2519" y="1765"/>
                    </a:lnTo>
                    <a:lnTo>
                      <a:pt x="2523" y="1758"/>
                    </a:lnTo>
                    <a:lnTo>
                      <a:pt x="2527" y="1751"/>
                    </a:lnTo>
                    <a:lnTo>
                      <a:pt x="2531" y="1745"/>
                    </a:lnTo>
                    <a:lnTo>
                      <a:pt x="2535" y="1735"/>
                    </a:lnTo>
                    <a:lnTo>
                      <a:pt x="2539" y="1729"/>
                    </a:lnTo>
                    <a:lnTo>
                      <a:pt x="2543" y="1722"/>
                    </a:lnTo>
                    <a:lnTo>
                      <a:pt x="2547" y="1715"/>
                    </a:lnTo>
                    <a:lnTo>
                      <a:pt x="2551" y="1708"/>
                    </a:lnTo>
                    <a:lnTo>
                      <a:pt x="2555" y="1701"/>
                    </a:lnTo>
                    <a:lnTo>
                      <a:pt x="2559" y="1694"/>
                    </a:lnTo>
                    <a:lnTo>
                      <a:pt x="2562" y="1686"/>
                    </a:lnTo>
                    <a:lnTo>
                      <a:pt x="2566" y="1680"/>
                    </a:lnTo>
                    <a:lnTo>
                      <a:pt x="2570" y="1671"/>
                    </a:lnTo>
                    <a:lnTo>
                      <a:pt x="2574" y="1665"/>
                    </a:lnTo>
                    <a:lnTo>
                      <a:pt x="2578" y="1657"/>
                    </a:lnTo>
                    <a:lnTo>
                      <a:pt x="2582" y="1649"/>
                    </a:lnTo>
                    <a:lnTo>
                      <a:pt x="2586" y="1641"/>
                    </a:lnTo>
                    <a:lnTo>
                      <a:pt x="2590" y="1634"/>
                    </a:lnTo>
                    <a:lnTo>
                      <a:pt x="2594" y="1628"/>
                    </a:lnTo>
                    <a:lnTo>
                      <a:pt x="2598" y="1620"/>
                    </a:lnTo>
                    <a:lnTo>
                      <a:pt x="2602" y="1612"/>
                    </a:lnTo>
                    <a:lnTo>
                      <a:pt x="2606" y="1605"/>
                    </a:lnTo>
                    <a:lnTo>
                      <a:pt x="2610" y="1597"/>
                    </a:lnTo>
                    <a:lnTo>
                      <a:pt x="2614" y="1590"/>
                    </a:lnTo>
                    <a:lnTo>
                      <a:pt x="2618" y="1583"/>
                    </a:lnTo>
                    <a:lnTo>
                      <a:pt x="2622" y="1575"/>
                    </a:lnTo>
                    <a:lnTo>
                      <a:pt x="2625" y="1567"/>
                    </a:lnTo>
                    <a:lnTo>
                      <a:pt x="2629" y="1561"/>
                    </a:lnTo>
                    <a:lnTo>
                      <a:pt x="2633" y="1552"/>
                    </a:lnTo>
                    <a:lnTo>
                      <a:pt x="2637" y="1544"/>
                    </a:lnTo>
                    <a:lnTo>
                      <a:pt x="2641" y="1539"/>
                    </a:lnTo>
                    <a:lnTo>
                      <a:pt x="2645" y="1531"/>
                    </a:lnTo>
                    <a:lnTo>
                      <a:pt x="2649" y="1523"/>
                    </a:lnTo>
                    <a:lnTo>
                      <a:pt x="2653" y="1515"/>
                    </a:lnTo>
                    <a:lnTo>
                      <a:pt x="2657" y="1509"/>
                    </a:lnTo>
                    <a:lnTo>
                      <a:pt x="2661" y="1500"/>
                    </a:lnTo>
                    <a:lnTo>
                      <a:pt x="2665" y="1493"/>
                    </a:lnTo>
                    <a:lnTo>
                      <a:pt x="2669" y="1485"/>
                    </a:lnTo>
                    <a:lnTo>
                      <a:pt x="2673" y="1477"/>
                    </a:lnTo>
                    <a:lnTo>
                      <a:pt x="2677" y="1470"/>
                    </a:lnTo>
                    <a:lnTo>
                      <a:pt x="2681" y="1462"/>
                    </a:lnTo>
                    <a:lnTo>
                      <a:pt x="2685" y="1455"/>
                    </a:lnTo>
                    <a:lnTo>
                      <a:pt x="2688" y="1449"/>
                    </a:lnTo>
                    <a:lnTo>
                      <a:pt x="2692" y="1440"/>
                    </a:lnTo>
                    <a:lnTo>
                      <a:pt x="2696" y="1434"/>
                    </a:lnTo>
                    <a:lnTo>
                      <a:pt x="2700" y="1424"/>
                    </a:lnTo>
                    <a:lnTo>
                      <a:pt x="2704" y="1418"/>
                    </a:lnTo>
                    <a:lnTo>
                      <a:pt x="2708" y="1410"/>
                    </a:lnTo>
                    <a:lnTo>
                      <a:pt x="2712" y="1402"/>
                    </a:lnTo>
                    <a:lnTo>
                      <a:pt x="2716" y="1395"/>
                    </a:lnTo>
                    <a:lnTo>
                      <a:pt x="2720" y="1387"/>
                    </a:lnTo>
                    <a:lnTo>
                      <a:pt x="2724" y="1381"/>
                    </a:lnTo>
                    <a:lnTo>
                      <a:pt x="2728" y="1373"/>
                    </a:lnTo>
                    <a:lnTo>
                      <a:pt x="2732" y="1365"/>
                    </a:lnTo>
                    <a:lnTo>
                      <a:pt x="2736" y="1358"/>
                    </a:lnTo>
                    <a:lnTo>
                      <a:pt x="2740" y="1351"/>
                    </a:lnTo>
                    <a:lnTo>
                      <a:pt x="2744" y="1343"/>
                    </a:lnTo>
                    <a:lnTo>
                      <a:pt x="2748" y="1335"/>
                    </a:lnTo>
                    <a:lnTo>
                      <a:pt x="2751" y="1328"/>
                    </a:lnTo>
                    <a:lnTo>
                      <a:pt x="2755" y="1319"/>
                    </a:lnTo>
                    <a:lnTo>
                      <a:pt x="2759" y="1313"/>
                    </a:lnTo>
                    <a:lnTo>
                      <a:pt x="2763" y="1306"/>
                    </a:lnTo>
                    <a:lnTo>
                      <a:pt x="2767" y="1298"/>
                    </a:lnTo>
                    <a:lnTo>
                      <a:pt x="2771" y="1290"/>
                    </a:lnTo>
                    <a:lnTo>
                      <a:pt x="2775" y="1282"/>
                    </a:lnTo>
                    <a:lnTo>
                      <a:pt x="2779" y="1275"/>
                    </a:lnTo>
                    <a:lnTo>
                      <a:pt x="2783" y="1268"/>
                    </a:lnTo>
                    <a:lnTo>
                      <a:pt x="2787" y="1259"/>
                    </a:lnTo>
                    <a:lnTo>
                      <a:pt x="2791" y="1251"/>
                    </a:lnTo>
                    <a:lnTo>
                      <a:pt x="2795" y="1245"/>
                    </a:lnTo>
                    <a:lnTo>
                      <a:pt x="2799" y="1238"/>
                    </a:lnTo>
                    <a:lnTo>
                      <a:pt x="2803" y="1231"/>
                    </a:lnTo>
                    <a:lnTo>
                      <a:pt x="2807" y="1223"/>
                    </a:lnTo>
                    <a:lnTo>
                      <a:pt x="2811" y="1216"/>
                    </a:lnTo>
                    <a:lnTo>
                      <a:pt x="2814" y="1208"/>
                    </a:lnTo>
                    <a:lnTo>
                      <a:pt x="2818" y="1200"/>
                    </a:lnTo>
                    <a:lnTo>
                      <a:pt x="2822" y="1193"/>
                    </a:lnTo>
                    <a:lnTo>
                      <a:pt x="2826" y="1187"/>
                    </a:lnTo>
                    <a:lnTo>
                      <a:pt x="2830" y="1180"/>
                    </a:lnTo>
                    <a:lnTo>
                      <a:pt x="2834" y="1172"/>
                    </a:lnTo>
                    <a:lnTo>
                      <a:pt x="2838" y="1164"/>
                    </a:lnTo>
                    <a:lnTo>
                      <a:pt x="2842" y="1158"/>
                    </a:lnTo>
                    <a:lnTo>
                      <a:pt x="2846" y="1150"/>
                    </a:lnTo>
                    <a:lnTo>
                      <a:pt x="2850" y="1144"/>
                    </a:lnTo>
                    <a:lnTo>
                      <a:pt x="2854" y="1135"/>
                    </a:lnTo>
                    <a:lnTo>
                      <a:pt x="2858" y="1127"/>
                    </a:lnTo>
                    <a:lnTo>
                      <a:pt x="2862" y="1121"/>
                    </a:lnTo>
                    <a:lnTo>
                      <a:pt x="2866" y="1114"/>
                    </a:lnTo>
                    <a:lnTo>
                      <a:pt x="2870" y="1107"/>
                    </a:lnTo>
                    <a:lnTo>
                      <a:pt x="2874" y="1099"/>
                    </a:lnTo>
                    <a:lnTo>
                      <a:pt x="2877" y="1093"/>
                    </a:lnTo>
                    <a:lnTo>
                      <a:pt x="2881" y="1085"/>
                    </a:lnTo>
                    <a:lnTo>
                      <a:pt x="2885" y="1078"/>
                    </a:lnTo>
                    <a:lnTo>
                      <a:pt x="2889" y="1071"/>
                    </a:lnTo>
                    <a:lnTo>
                      <a:pt x="2893" y="1065"/>
                    </a:lnTo>
                    <a:lnTo>
                      <a:pt x="2897" y="1056"/>
                    </a:lnTo>
                    <a:lnTo>
                      <a:pt x="2901" y="1050"/>
                    </a:lnTo>
                    <a:lnTo>
                      <a:pt x="2905" y="1043"/>
                    </a:lnTo>
                    <a:lnTo>
                      <a:pt x="2909" y="1036"/>
                    </a:lnTo>
                    <a:lnTo>
                      <a:pt x="2913" y="1030"/>
                    </a:lnTo>
                    <a:lnTo>
                      <a:pt x="2917" y="1022"/>
                    </a:lnTo>
                    <a:lnTo>
                      <a:pt x="2921" y="1015"/>
                    </a:lnTo>
                    <a:lnTo>
                      <a:pt x="2925" y="1008"/>
                    </a:lnTo>
                    <a:lnTo>
                      <a:pt x="2929" y="1002"/>
                    </a:lnTo>
                    <a:lnTo>
                      <a:pt x="2933" y="994"/>
                    </a:lnTo>
                    <a:lnTo>
                      <a:pt x="2937" y="986"/>
                    </a:lnTo>
                    <a:lnTo>
                      <a:pt x="2940" y="980"/>
                    </a:lnTo>
                    <a:lnTo>
                      <a:pt x="2944" y="974"/>
                    </a:lnTo>
                    <a:lnTo>
                      <a:pt x="2948" y="967"/>
                    </a:lnTo>
                    <a:lnTo>
                      <a:pt x="2952" y="958"/>
                    </a:lnTo>
                    <a:lnTo>
                      <a:pt x="2956" y="953"/>
                    </a:lnTo>
                    <a:lnTo>
                      <a:pt x="2960" y="946"/>
                    </a:lnTo>
                    <a:lnTo>
                      <a:pt x="2964" y="940"/>
                    </a:lnTo>
                    <a:lnTo>
                      <a:pt x="2968" y="933"/>
                    </a:lnTo>
                    <a:lnTo>
                      <a:pt x="2972" y="926"/>
                    </a:lnTo>
                    <a:lnTo>
                      <a:pt x="2976" y="920"/>
                    </a:lnTo>
                    <a:lnTo>
                      <a:pt x="2980" y="913"/>
                    </a:lnTo>
                    <a:lnTo>
                      <a:pt x="2984" y="906"/>
                    </a:lnTo>
                    <a:lnTo>
                      <a:pt x="2988" y="899"/>
                    </a:lnTo>
                    <a:lnTo>
                      <a:pt x="2992" y="893"/>
                    </a:lnTo>
                    <a:lnTo>
                      <a:pt x="2996" y="887"/>
                    </a:lnTo>
                    <a:lnTo>
                      <a:pt x="2999" y="879"/>
                    </a:lnTo>
                    <a:lnTo>
                      <a:pt x="3003" y="872"/>
                    </a:lnTo>
                    <a:lnTo>
                      <a:pt x="3007" y="867"/>
                    </a:lnTo>
                    <a:lnTo>
                      <a:pt x="3011" y="859"/>
                    </a:lnTo>
                    <a:lnTo>
                      <a:pt x="3015" y="853"/>
                    </a:lnTo>
                    <a:lnTo>
                      <a:pt x="3019" y="846"/>
                    </a:lnTo>
                    <a:lnTo>
                      <a:pt x="3023" y="842"/>
                    </a:lnTo>
                    <a:lnTo>
                      <a:pt x="3027" y="834"/>
                    </a:lnTo>
                    <a:lnTo>
                      <a:pt x="3031" y="828"/>
                    </a:lnTo>
                    <a:lnTo>
                      <a:pt x="3035" y="822"/>
                    </a:lnTo>
                    <a:lnTo>
                      <a:pt x="3039" y="815"/>
                    </a:lnTo>
                    <a:lnTo>
                      <a:pt x="3043" y="810"/>
                    </a:lnTo>
                    <a:lnTo>
                      <a:pt x="3047" y="803"/>
                    </a:lnTo>
                    <a:lnTo>
                      <a:pt x="3051" y="796"/>
                    </a:lnTo>
                    <a:lnTo>
                      <a:pt x="3055" y="789"/>
                    </a:lnTo>
                    <a:lnTo>
                      <a:pt x="3059" y="784"/>
                    </a:lnTo>
                    <a:lnTo>
                      <a:pt x="3062" y="777"/>
                    </a:lnTo>
                    <a:lnTo>
                      <a:pt x="3066" y="772"/>
                    </a:lnTo>
                    <a:lnTo>
                      <a:pt x="3070" y="765"/>
                    </a:lnTo>
                    <a:lnTo>
                      <a:pt x="3074" y="759"/>
                    </a:lnTo>
                    <a:lnTo>
                      <a:pt x="3078" y="753"/>
                    </a:lnTo>
                    <a:lnTo>
                      <a:pt x="3082" y="747"/>
                    </a:lnTo>
                    <a:lnTo>
                      <a:pt x="3086" y="740"/>
                    </a:lnTo>
                    <a:lnTo>
                      <a:pt x="3090" y="735"/>
                    </a:lnTo>
                    <a:lnTo>
                      <a:pt x="3094" y="729"/>
                    </a:lnTo>
                    <a:lnTo>
                      <a:pt x="3098" y="723"/>
                    </a:lnTo>
                    <a:lnTo>
                      <a:pt x="3102" y="717"/>
                    </a:lnTo>
                    <a:lnTo>
                      <a:pt x="3106" y="711"/>
                    </a:lnTo>
                    <a:lnTo>
                      <a:pt x="3110" y="705"/>
                    </a:lnTo>
                    <a:lnTo>
                      <a:pt x="3114" y="699"/>
                    </a:lnTo>
                    <a:lnTo>
                      <a:pt x="3118" y="693"/>
                    </a:lnTo>
                    <a:lnTo>
                      <a:pt x="3122" y="686"/>
                    </a:lnTo>
                    <a:lnTo>
                      <a:pt x="3125" y="681"/>
                    </a:lnTo>
                    <a:lnTo>
                      <a:pt x="3129" y="675"/>
                    </a:lnTo>
                    <a:lnTo>
                      <a:pt x="3133" y="670"/>
                    </a:lnTo>
                    <a:lnTo>
                      <a:pt x="3137" y="663"/>
                    </a:lnTo>
                    <a:lnTo>
                      <a:pt x="3141" y="658"/>
                    </a:lnTo>
                    <a:lnTo>
                      <a:pt x="3145" y="653"/>
                    </a:lnTo>
                    <a:lnTo>
                      <a:pt x="3149" y="647"/>
                    </a:lnTo>
                    <a:lnTo>
                      <a:pt x="3153" y="641"/>
                    </a:lnTo>
                    <a:lnTo>
                      <a:pt x="3157" y="636"/>
                    </a:lnTo>
                    <a:lnTo>
                      <a:pt x="3161" y="630"/>
                    </a:lnTo>
                    <a:lnTo>
                      <a:pt x="3165" y="624"/>
                    </a:lnTo>
                    <a:lnTo>
                      <a:pt x="3169" y="619"/>
                    </a:lnTo>
                    <a:lnTo>
                      <a:pt x="3173" y="614"/>
                    </a:lnTo>
                    <a:lnTo>
                      <a:pt x="3177" y="609"/>
                    </a:lnTo>
                    <a:lnTo>
                      <a:pt x="3181" y="602"/>
                    </a:lnTo>
                    <a:lnTo>
                      <a:pt x="3185" y="597"/>
                    </a:lnTo>
                    <a:lnTo>
                      <a:pt x="3188" y="592"/>
                    </a:lnTo>
                    <a:lnTo>
                      <a:pt x="3192" y="586"/>
                    </a:lnTo>
                    <a:lnTo>
                      <a:pt x="3196" y="581"/>
                    </a:lnTo>
                    <a:lnTo>
                      <a:pt x="3200" y="575"/>
                    </a:lnTo>
                    <a:lnTo>
                      <a:pt x="3204" y="570"/>
                    </a:lnTo>
                    <a:lnTo>
                      <a:pt x="3208" y="565"/>
                    </a:lnTo>
                    <a:lnTo>
                      <a:pt x="3212" y="559"/>
                    </a:lnTo>
                    <a:lnTo>
                      <a:pt x="3216" y="555"/>
                    </a:lnTo>
                    <a:lnTo>
                      <a:pt x="3220" y="549"/>
                    </a:lnTo>
                    <a:lnTo>
                      <a:pt x="3224" y="543"/>
                    </a:lnTo>
                    <a:lnTo>
                      <a:pt x="3228" y="539"/>
                    </a:lnTo>
                    <a:lnTo>
                      <a:pt x="3232" y="532"/>
                    </a:lnTo>
                    <a:lnTo>
                      <a:pt x="3236" y="527"/>
                    </a:lnTo>
                    <a:lnTo>
                      <a:pt x="3240" y="523"/>
                    </a:lnTo>
                    <a:lnTo>
                      <a:pt x="3244" y="518"/>
                    </a:lnTo>
                    <a:lnTo>
                      <a:pt x="3248" y="511"/>
                    </a:lnTo>
                    <a:lnTo>
                      <a:pt x="3251" y="508"/>
                    </a:lnTo>
                    <a:lnTo>
                      <a:pt x="3255" y="504"/>
                    </a:lnTo>
                    <a:lnTo>
                      <a:pt x="3259" y="498"/>
                    </a:lnTo>
                    <a:lnTo>
                      <a:pt x="3263" y="494"/>
                    </a:lnTo>
                    <a:lnTo>
                      <a:pt x="3267" y="488"/>
                    </a:lnTo>
                    <a:lnTo>
                      <a:pt x="3271" y="482"/>
                    </a:lnTo>
                    <a:lnTo>
                      <a:pt x="3275" y="479"/>
                    </a:lnTo>
                    <a:lnTo>
                      <a:pt x="3279" y="474"/>
                    </a:lnTo>
                    <a:lnTo>
                      <a:pt x="3283" y="468"/>
                    </a:lnTo>
                    <a:lnTo>
                      <a:pt x="3287" y="464"/>
                    </a:lnTo>
                    <a:lnTo>
                      <a:pt x="3291" y="459"/>
                    </a:lnTo>
                    <a:lnTo>
                      <a:pt x="3295" y="454"/>
                    </a:lnTo>
                    <a:lnTo>
                      <a:pt x="3299" y="450"/>
                    </a:lnTo>
                    <a:lnTo>
                      <a:pt x="3303" y="446"/>
                    </a:lnTo>
                    <a:lnTo>
                      <a:pt x="3307" y="441"/>
                    </a:lnTo>
                    <a:lnTo>
                      <a:pt x="3311" y="436"/>
                    </a:lnTo>
                    <a:lnTo>
                      <a:pt x="3314" y="431"/>
                    </a:lnTo>
                    <a:lnTo>
                      <a:pt x="3318" y="427"/>
                    </a:lnTo>
                    <a:lnTo>
                      <a:pt x="3322" y="421"/>
                    </a:lnTo>
                    <a:lnTo>
                      <a:pt x="3326" y="418"/>
                    </a:lnTo>
                    <a:lnTo>
                      <a:pt x="3330" y="413"/>
                    </a:lnTo>
                    <a:lnTo>
                      <a:pt x="3334" y="409"/>
                    </a:lnTo>
                    <a:lnTo>
                      <a:pt x="3338" y="403"/>
                    </a:lnTo>
                    <a:lnTo>
                      <a:pt x="3342" y="401"/>
                    </a:lnTo>
                    <a:lnTo>
                      <a:pt x="3346" y="396"/>
                    </a:lnTo>
                    <a:lnTo>
                      <a:pt x="3350" y="391"/>
                    </a:lnTo>
                    <a:lnTo>
                      <a:pt x="3354" y="387"/>
                    </a:lnTo>
                    <a:lnTo>
                      <a:pt x="3358" y="383"/>
                    </a:lnTo>
                    <a:lnTo>
                      <a:pt x="3362" y="378"/>
                    </a:lnTo>
                    <a:lnTo>
                      <a:pt x="3366" y="374"/>
                    </a:lnTo>
                    <a:lnTo>
                      <a:pt x="3370" y="370"/>
                    </a:lnTo>
                    <a:lnTo>
                      <a:pt x="3374" y="365"/>
                    </a:lnTo>
                    <a:lnTo>
                      <a:pt x="3377" y="362"/>
                    </a:lnTo>
                    <a:lnTo>
                      <a:pt x="3381" y="357"/>
                    </a:lnTo>
                    <a:lnTo>
                      <a:pt x="3385" y="352"/>
                    </a:lnTo>
                    <a:lnTo>
                      <a:pt x="3389" y="349"/>
                    </a:lnTo>
                    <a:lnTo>
                      <a:pt x="3393" y="345"/>
                    </a:lnTo>
                    <a:lnTo>
                      <a:pt x="3397" y="341"/>
                    </a:lnTo>
                    <a:lnTo>
                      <a:pt x="3401" y="337"/>
                    </a:lnTo>
                    <a:lnTo>
                      <a:pt x="3405" y="333"/>
                    </a:lnTo>
                    <a:lnTo>
                      <a:pt x="3409" y="330"/>
                    </a:lnTo>
                    <a:lnTo>
                      <a:pt x="3413" y="325"/>
                    </a:lnTo>
                    <a:lnTo>
                      <a:pt x="3417" y="321"/>
                    </a:lnTo>
                    <a:lnTo>
                      <a:pt x="3421" y="317"/>
                    </a:lnTo>
                    <a:lnTo>
                      <a:pt x="3425" y="314"/>
                    </a:lnTo>
                    <a:lnTo>
                      <a:pt x="3429" y="310"/>
                    </a:lnTo>
                    <a:lnTo>
                      <a:pt x="3433" y="306"/>
                    </a:lnTo>
                    <a:lnTo>
                      <a:pt x="3437" y="301"/>
                    </a:lnTo>
                    <a:lnTo>
                      <a:pt x="3440" y="298"/>
                    </a:lnTo>
                    <a:lnTo>
                      <a:pt x="3444" y="294"/>
                    </a:lnTo>
                    <a:lnTo>
                      <a:pt x="3448" y="291"/>
                    </a:lnTo>
                    <a:lnTo>
                      <a:pt x="3452" y="287"/>
                    </a:lnTo>
                    <a:lnTo>
                      <a:pt x="3456" y="284"/>
                    </a:lnTo>
                    <a:lnTo>
                      <a:pt x="3460" y="280"/>
                    </a:lnTo>
                    <a:lnTo>
                      <a:pt x="3464" y="276"/>
                    </a:lnTo>
                    <a:lnTo>
                      <a:pt x="3468" y="273"/>
                    </a:lnTo>
                    <a:lnTo>
                      <a:pt x="3472" y="270"/>
                    </a:lnTo>
                    <a:lnTo>
                      <a:pt x="3476" y="266"/>
                    </a:lnTo>
                    <a:lnTo>
                      <a:pt x="3480" y="261"/>
                    </a:lnTo>
                    <a:lnTo>
                      <a:pt x="3484" y="259"/>
                    </a:lnTo>
                    <a:lnTo>
                      <a:pt x="3488" y="256"/>
                    </a:lnTo>
                    <a:lnTo>
                      <a:pt x="3492" y="252"/>
                    </a:lnTo>
                    <a:lnTo>
                      <a:pt x="3496" y="249"/>
                    </a:lnTo>
                    <a:lnTo>
                      <a:pt x="3499" y="245"/>
                    </a:lnTo>
                    <a:lnTo>
                      <a:pt x="3503" y="242"/>
                    </a:lnTo>
                    <a:lnTo>
                      <a:pt x="3507" y="238"/>
                    </a:lnTo>
                    <a:lnTo>
                      <a:pt x="3511" y="235"/>
                    </a:lnTo>
                    <a:lnTo>
                      <a:pt x="3515" y="230"/>
                    </a:lnTo>
                    <a:lnTo>
                      <a:pt x="3519" y="229"/>
                    </a:lnTo>
                    <a:lnTo>
                      <a:pt x="3523" y="225"/>
                    </a:lnTo>
                    <a:lnTo>
                      <a:pt x="3527" y="222"/>
                    </a:lnTo>
                    <a:lnTo>
                      <a:pt x="3531" y="219"/>
                    </a:lnTo>
                    <a:lnTo>
                      <a:pt x="3535" y="216"/>
                    </a:lnTo>
                    <a:lnTo>
                      <a:pt x="3539" y="212"/>
                    </a:lnTo>
                    <a:lnTo>
                      <a:pt x="3543" y="208"/>
                    </a:lnTo>
                    <a:lnTo>
                      <a:pt x="3547" y="206"/>
                    </a:lnTo>
                    <a:lnTo>
                      <a:pt x="3551" y="203"/>
                    </a:lnTo>
                    <a:lnTo>
                      <a:pt x="3555" y="201"/>
                    </a:lnTo>
                    <a:lnTo>
                      <a:pt x="3559" y="198"/>
                    </a:lnTo>
                    <a:lnTo>
                      <a:pt x="3562" y="195"/>
                    </a:lnTo>
                    <a:lnTo>
                      <a:pt x="3566" y="191"/>
                    </a:lnTo>
                    <a:lnTo>
                      <a:pt x="3570" y="187"/>
                    </a:lnTo>
                    <a:lnTo>
                      <a:pt x="3574" y="185"/>
                    </a:lnTo>
                    <a:lnTo>
                      <a:pt x="3578" y="182"/>
                    </a:lnTo>
                    <a:lnTo>
                      <a:pt x="3582" y="179"/>
                    </a:lnTo>
                    <a:lnTo>
                      <a:pt x="3586" y="177"/>
                    </a:lnTo>
                    <a:lnTo>
                      <a:pt x="3590" y="174"/>
                    </a:lnTo>
                    <a:lnTo>
                      <a:pt x="3594" y="171"/>
                    </a:lnTo>
                    <a:lnTo>
                      <a:pt x="3598" y="168"/>
                    </a:lnTo>
                    <a:lnTo>
                      <a:pt x="3602" y="165"/>
                    </a:lnTo>
                    <a:lnTo>
                      <a:pt x="3606" y="163"/>
                    </a:lnTo>
                    <a:lnTo>
                      <a:pt x="3610" y="159"/>
                    </a:lnTo>
                    <a:lnTo>
                      <a:pt x="3614" y="157"/>
                    </a:lnTo>
                    <a:lnTo>
                      <a:pt x="3618" y="153"/>
                    </a:lnTo>
                    <a:lnTo>
                      <a:pt x="3622" y="151"/>
                    </a:lnTo>
                    <a:lnTo>
                      <a:pt x="3625" y="148"/>
                    </a:lnTo>
                    <a:lnTo>
                      <a:pt x="3629" y="146"/>
                    </a:lnTo>
                    <a:lnTo>
                      <a:pt x="3633" y="144"/>
                    </a:lnTo>
                    <a:lnTo>
                      <a:pt x="3637" y="141"/>
                    </a:lnTo>
                    <a:lnTo>
                      <a:pt x="3641" y="138"/>
                    </a:lnTo>
                    <a:lnTo>
                      <a:pt x="3645" y="136"/>
                    </a:lnTo>
                    <a:lnTo>
                      <a:pt x="3649" y="133"/>
                    </a:lnTo>
                    <a:lnTo>
                      <a:pt x="3653" y="130"/>
                    </a:lnTo>
                    <a:lnTo>
                      <a:pt x="3657" y="128"/>
                    </a:lnTo>
                    <a:lnTo>
                      <a:pt x="3661" y="126"/>
                    </a:lnTo>
                    <a:lnTo>
                      <a:pt x="3665" y="124"/>
                    </a:lnTo>
                    <a:lnTo>
                      <a:pt x="3669" y="121"/>
                    </a:lnTo>
                    <a:lnTo>
                      <a:pt x="3673" y="118"/>
                    </a:lnTo>
                    <a:lnTo>
                      <a:pt x="3677" y="116"/>
                    </a:lnTo>
                    <a:lnTo>
                      <a:pt x="3681" y="114"/>
                    </a:lnTo>
                    <a:lnTo>
                      <a:pt x="3685" y="111"/>
                    </a:lnTo>
                    <a:lnTo>
                      <a:pt x="3688" y="108"/>
                    </a:lnTo>
                    <a:lnTo>
                      <a:pt x="3692" y="107"/>
                    </a:lnTo>
                    <a:lnTo>
                      <a:pt x="3696" y="105"/>
                    </a:lnTo>
                    <a:lnTo>
                      <a:pt x="3700" y="103"/>
                    </a:lnTo>
                    <a:lnTo>
                      <a:pt x="3704" y="100"/>
                    </a:lnTo>
                    <a:lnTo>
                      <a:pt x="3708" y="98"/>
                    </a:lnTo>
                    <a:lnTo>
                      <a:pt x="3712" y="97"/>
                    </a:lnTo>
                    <a:lnTo>
                      <a:pt x="3716" y="94"/>
                    </a:lnTo>
                    <a:lnTo>
                      <a:pt x="3720" y="91"/>
                    </a:lnTo>
                    <a:lnTo>
                      <a:pt x="3724" y="88"/>
                    </a:lnTo>
                    <a:lnTo>
                      <a:pt x="3728" y="87"/>
                    </a:lnTo>
                    <a:lnTo>
                      <a:pt x="3732" y="85"/>
                    </a:lnTo>
                    <a:lnTo>
                      <a:pt x="3736" y="82"/>
                    </a:lnTo>
                    <a:lnTo>
                      <a:pt x="3740" y="81"/>
                    </a:lnTo>
                    <a:lnTo>
                      <a:pt x="3744" y="78"/>
                    </a:lnTo>
                    <a:lnTo>
                      <a:pt x="3748" y="76"/>
                    </a:lnTo>
                    <a:lnTo>
                      <a:pt x="3751" y="75"/>
                    </a:lnTo>
                    <a:lnTo>
                      <a:pt x="3755" y="72"/>
                    </a:lnTo>
                    <a:lnTo>
                      <a:pt x="3759" y="70"/>
                    </a:lnTo>
                    <a:lnTo>
                      <a:pt x="3763" y="68"/>
                    </a:lnTo>
                    <a:lnTo>
                      <a:pt x="3767" y="66"/>
                    </a:lnTo>
                    <a:lnTo>
                      <a:pt x="3771" y="65"/>
                    </a:lnTo>
                    <a:lnTo>
                      <a:pt x="3775" y="62"/>
                    </a:lnTo>
                    <a:lnTo>
                      <a:pt x="3779" y="60"/>
                    </a:lnTo>
                    <a:lnTo>
                      <a:pt x="3783" y="59"/>
                    </a:lnTo>
                    <a:lnTo>
                      <a:pt x="3787" y="57"/>
                    </a:lnTo>
                    <a:lnTo>
                      <a:pt x="3791" y="54"/>
                    </a:lnTo>
                    <a:lnTo>
                      <a:pt x="3795" y="53"/>
                    </a:lnTo>
                    <a:lnTo>
                      <a:pt x="3799" y="52"/>
                    </a:lnTo>
                    <a:lnTo>
                      <a:pt x="3803" y="50"/>
                    </a:lnTo>
                    <a:lnTo>
                      <a:pt x="3807" y="47"/>
                    </a:lnTo>
                    <a:lnTo>
                      <a:pt x="3811" y="47"/>
                    </a:lnTo>
                    <a:lnTo>
                      <a:pt x="3814" y="44"/>
                    </a:lnTo>
                    <a:lnTo>
                      <a:pt x="3818" y="43"/>
                    </a:lnTo>
                    <a:lnTo>
                      <a:pt x="3822" y="41"/>
                    </a:lnTo>
                    <a:lnTo>
                      <a:pt x="3826" y="39"/>
                    </a:lnTo>
                    <a:lnTo>
                      <a:pt x="3830" y="38"/>
                    </a:lnTo>
                    <a:lnTo>
                      <a:pt x="3834" y="37"/>
                    </a:lnTo>
                    <a:lnTo>
                      <a:pt x="3838" y="34"/>
                    </a:lnTo>
                    <a:lnTo>
                      <a:pt x="3842" y="33"/>
                    </a:lnTo>
                    <a:lnTo>
                      <a:pt x="3846" y="31"/>
                    </a:lnTo>
                    <a:lnTo>
                      <a:pt x="3850" y="29"/>
                    </a:lnTo>
                    <a:lnTo>
                      <a:pt x="3854" y="27"/>
                    </a:lnTo>
                    <a:lnTo>
                      <a:pt x="3858" y="27"/>
                    </a:lnTo>
                    <a:lnTo>
                      <a:pt x="3862" y="26"/>
                    </a:lnTo>
                    <a:lnTo>
                      <a:pt x="3866" y="24"/>
                    </a:lnTo>
                    <a:lnTo>
                      <a:pt x="3870" y="22"/>
                    </a:lnTo>
                    <a:lnTo>
                      <a:pt x="3874" y="20"/>
                    </a:lnTo>
                    <a:lnTo>
                      <a:pt x="3877" y="19"/>
                    </a:lnTo>
                    <a:lnTo>
                      <a:pt x="3881" y="17"/>
                    </a:lnTo>
                    <a:lnTo>
                      <a:pt x="3885" y="15"/>
                    </a:lnTo>
                    <a:lnTo>
                      <a:pt x="3889" y="13"/>
                    </a:lnTo>
                    <a:lnTo>
                      <a:pt x="3893" y="12"/>
                    </a:lnTo>
                    <a:lnTo>
                      <a:pt x="3897" y="11"/>
                    </a:lnTo>
                    <a:lnTo>
                      <a:pt x="3901" y="10"/>
                    </a:lnTo>
                    <a:lnTo>
                      <a:pt x="3905" y="9"/>
                    </a:lnTo>
                    <a:lnTo>
                      <a:pt x="3909" y="8"/>
                    </a:lnTo>
                    <a:lnTo>
                      <a:pt x="3913" y="6"/>
                    </a:lnTo>
                    <a:lnTo>
                      <a:pt x="3917" y="3"/>
                    </a:lnTo>
                    <a:lnTo>
                      <a:pt x="3921" y="3"/>
                    </a:lnTo>
                    <a:lnTo>
                      <a:pt x="3925" y="2"/>
                    </a:lnTo>
                    <a:lnTo>
                      <a:pt x="3929" y="1"/>
                    </a:lnTo>
                    <a:lnTo>
                      <a:pt x="3933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39" name="Freeform 387"/>
              <p:cNvSpPr>
                <a:spLocks/>
              </p:cNvSpPr>
              <p:nvPr/>
            </p:nvSpPr>
            <p:spPr bwMode="auto">
              <a:xfrm flipV="1">
                <a:off x="2909" y="1781"/>
                <a:ext cx="2265" cy="1085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3"/>
                  </a:cxn>
                  <a:cxn ang="0">
                    <a:pos x="311" y="4"/>
                  </a:cxn>
                  <a:cxn ang="0">
                    <a:pos x="374" y="4"/>
                  </a:cxn>
                  <a:cxn ang="0">
                    <a:pos x="437" y="4"/>
                  </a:cxn>
                  <a:cxn ang="0">
                    <a:pos x="499" y="5"/>
                  </a:cxn>
                  <a:cxn ang="0">
                    <a:pos x="562" y="7"/>
                  </a:cxn>
                  <a:cxn ang="0">
                    <a:pos x="625" y="16"/>
                  </a:cxn>
                  <a:cxn ang="0">
                    <a:pos x="688" y="31"/>
                  </a:cxn>
                  <a:cxn ang="0">
                    <a:pos x="751" y="60"/>
                  </a:cxn>
                  <a:cxn ang="0">
                    <a:pos x="814" y="99"/>
                  </a:cxn>
                  <a:cxn ang="0">
                    <a:pos x="877" y="158"/>
                  </a:cxn>
                  <a:cxn ang="0">
                    <a:pos x="940" y="230"/>
                  </a:cxn>
                  <a:cxn ang="0">
                    <a:pos x="1003" y="319"/>
                  </a:cxn>
                  <a:cxn ang="0">
                    <a:pos x="1066" y="424"/>
                  </a:cxn>
                  <a:cxn ang="0">
                    <a:pos x="1129" y="542"/>
                  </a:cxn>
                  <a:cxn ang="0">
                    <a:pos x="1192" y="670"/>
                  </a:cxn>
                  <a:cxn ang="0">
                    <a:pos x="1255" y="805"/>
                  </a:cxn>
                  <a:cxn ang="0">
                    <a:pos x="1318" y="943"/>
                  </a:cxn>
                  <a:cxn ang="0">
                    <a:pos x="1381" y="1083"/>
                  </a:cxn>
                  <a:cxn ang="0">
                    <a:pos x="1444" y="1220"/>
                  </a:cxn>
                  <a:cxn ang="0">
                    <a:pos x="1507" y="1349"/>
                  </a:cxn>
                  <a:cxn ang="0">
                    <a:pos x="1570" y="1470"/>
                  </a:cxn>
                  <a:cxn ang="0">
                    <a:pos x="1633" y="1578"/>
                  </a:cxn>
                  <a:cxn ang="0">
                    <a:pos x="1696" y="1670"/>
                  </a:cxn>
                  <a:cxn ang="0">
                    <a:pos x="1759" y="1749"/>
                  </a:cxn>
                  <a:cxn ang="0">
                    <a:pos x="1822" y="1809"/>
                  </a:cxn>
                  <a:cxn ang="0">
                    <a:pos x="1885" y="1850"/>
                  </a:cxn>
                  <a:cxn ang="0">
                    <a:pos x="1948" y="1875"/>
                  </a:cxn>
                  <a:cxn ang="0">
                    <a:pos x="2011" y="1884"/>
                  </a:cxn>
                  <a:cxn ang="0">
                    <a:pos x="2074" y="1874"/>
                  </a:cxn>
                  <a:cxn ang="0">
                    <a:pos x="2137" y="1850"/>
                  </a:cxn>
                  <a:cxn ang="0">
                    <a:pos x="2200" y="1811"/>
                  </a:cxn>
                  <a:cxn ang="0">
                    <a:pos x="2263" y="1758"/>
                  </a:cxn>
                  <a:cxn ang="0">
                    <a:pos x="2326" y="1695"/>
                  </a:cxn>
                  <a:cxn ang="0">
                    <a:pos x="2389" y="1624"/>
                  </a:cxn>
                  <a:cxn ang="0">
                    <a:pos x="2452" y="1545"/>
                  </a:cxn>
                  <a:cxn ang="0">
                    <a:pos x="2515" y="1459"/>
                  </a:cxn>
                  <a:cxn ang="0">
                    <a:pos x="2578" y="1370"/>
                  </a:cxn>
                  <a:cxn ang="0">
                    <a:pos x="2641" y="1278"/>
                  </a:cxn>
                  <a:cxn ang="0">
                    <a:pos x="2704" y="1186"/>
                  </a:cxn>
                  <a:cxn ang="0">
                    <a:pos x="2767" y="1094"/>
                  </a:cxn>
                  <a:cxn ang="0">
                    <a:pos x="2830" y="1003"/>
                  </a:cxn>
                  <a:cxn ang="0">
                    <a:pos x="2893" y="913"/>
                  </a:cxn>
                  <a:cxn ang="0">
                    <a:pos x="2956" y="827"/>
                  </a:cxn>
                  <a:cxn ang="0">
                    <a:pos x="3019" y="745"/>
                  </a:cxn>
                  <a:cxn ang="0">
                    <a:pos x="3082" y="668"/>
                  </a:cxn>
                  <a:cxn ang="0">
                    <a:pos x="3145" y="595"/>
                  </a:cxn>
                  <a:cxn ang="0">
                    <a:pos x="3208" y="529"/>
                  </a:cxn>
                  <a:cxn ang="0">
                    <a:pos x="3271" y="466"/>
                  </a:cxn>
                  <a:cxn ang="0">
                    <a:pos x="3334" y="409"/>
                  </a:cxn>
                  <a:cxn ang="0">
                    <a:pos x="3397" y="357"/>
                  </a:cxn>
                  <a:cxn ang="0">
                    <a:pos x="3460" y="311"/>
                  </a:cxn>
                  <a:cxn ang="0">
                    <a:pos x="3523" y="269"/>
                  </a:cxn>
                  <a:cxn ang="0">
                    <a:pos x="3586" y="231"/>
                  </a:cxn>
                  <a:cxn ang="0">
                    <a:pos x="3649" y="200"/>
                  </a:cxn>
                  <a:cxn ang="0">
                    <a:pos x="3712" y="171"/>
                  </a:cxn>
                  <a:cxn ang="0">
                    <a:pos x="3775" y="147"/>
                  </a:cxn>
                  <a:cxn ang="0">
                    <a:pos x="3838" y="125"/>
                  </a:cxn>
                  <a:cxn ang="0">
                    <a:pos x="3901" y="108"/>
                  </a:cxn>
                </a:cxnLst>
                <a:rect l="0" t="0" r="r" b="b"/>
                <a:pathLst>
                  <a:path w="3933" h="1884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4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3"/>
                    </a:lnTo>
                    <a:lnTo>
                      <a:pt x="263" y="5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4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5"/>
                    </a:lnTo>
                    <a:lnTo>
                      <a:pt x="303" y="4"/>
                    </a:lnTo>
                    <a:lnTo>
                      <a:pt x="307" y="5"/>
                    </a:lnTo>
                    <a:lnTo>
                      <a:pt x="311" y="4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4"/>
                    </a:lnTo>
                    <a:lnTo>
                      <a:pt x="326" y="4"/>
                    </a:lnTo>
                    <a:lnTo>
                      <a:pt x="330" y="3"/>
                    </a:lnTo>
                    <a:lnTo>
                      <a:pt x="334" y="4"/>
                    </a:lnTo>
                    <a:lnTo>
                      <a:pt x="338" y="3"/>
                    </a:lnTo>
                    <a:lnTo>
                      <a:pt x="342" y="4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4"/>
                    </a:lnTo>
                    <a:lnTo>
                      <a:pt x="358" y="4"/>
                    </a:lnTo>
                    <a:lnTo>
                      <a:pt x="362" y="4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4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3"/>
                    </a:lnTo>
                    <a:lnTo>
                      <a:pt x="409" y="3"/>
                    </a:lnTo>
                    <a:lnTo>
                      <a:pt x="413" y="4"/>
                    </a:lnTo>
                    <a:lnTo>
                      <a:pt x="417" y="3"/>
                    </a:lnTo>
                    <a:lnTo>
                      <a:pt x="421" y="3"/>
                    </a:lnTo>
                    <a:lnTo>
                      <a:pt x="425" y="3"/>
                    </a:lnTo>
                    <a:lnTo>
                      <a:pt x="429" y="3"/>
                    </a:lnTo>
                    <a:lnTo>
                      <a:pt x="433" y="3"/>
                    </a:lnTo>
                    <a:lnTo>
                      <a:pt x="437" y="4"/>
                    </a:lnTo>
                    <a:lnTo>
                      <a:pt x="440" y="3"/>
                    </a:lnTo>
                    <a:lnTo>
                      <a:pt x="444" y="4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3"/>
                    </a:lnTo>
                    <a:lnTo>
                      <a:pt x="464" y="3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3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5"/>
                    </a:lnTo>
                    <a:lnTo>
                      <a:pt x="492" y="4"/>
                    </a:lnTo>
                    <a:lnTo>
                      <a:pt x="496" y="3"/>
                    </a:lnTo>
                    <a:lnTo>
                      <a:pt x="499" y="5"/>
                    </a:lnTo>
                    <a:lnTo>
                      <a:pt x="503" y="4"/>
                    </a:lnTo>
                    <a:lnTo>
                      <a:pt x="507" y="5"/>
                    </a:lnTo>
                    <a:lnTo>
                      <a:pt x="511" y="5"/>
                    </a:lnTo>
                    <a:lnTo>
                      <a:pt x="515" y="5"/>
                    </a:lnTo>
                    <a:lnTo>
                      <a:pt x="519" y="4"/>
                    </a:lnTo>
                    <a:lnTo>
                      <a:pt x="523" y="5"/>
                    </a:lnTo>
                    <a:lnTo>
                      <a:pt x="527" y="5"/>
                    </a:lnTo>
                    <a:lnTo>
                      <a:pt x="531" y="5"/>
                    </a:lnTo>
                    <a:lnTo>
                      <a:pt x="535" y="5"/>
                    </a:lnTo>
                    <a:lnTo>
                      <a:pt x="539" y="5"/>
                    </a:lnTo>
                    <a:lnTo>
                      <a:pt x="543" y="7"/>
                    </a:lnTo>
                    <a:lnTo>
                      <a:pt x="547" y="7"/>
                    </a:lnTo>
                    <a:lnTo>
                      <a:pt x="551" y="7"/>
                    </a:lnTo>
                    <a:lnTo>
                      <a:pt x="555" y="8"/>
                    </a:lnTo>
                    <a:lnTo>
                      <a:pt x="559" y="7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10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2"/>
                    </a:lnTo>
                    <a:lnTo>
                      <a:pt x="598" y="11"/>
                    </a:lnTo>
                    <a:lnTo>
                      <a:pt x="602" y="13"/>
                    </a:lnTo>
                    <a:lnTo>
                      <a:pt x="606" y="12"/>
                    </a:lnTo>
                    <a:lnTo>
                      <a:pt x="610" y="13"/>
                    </a:lnTo>
                    <a:lnTo>
                      <a:pt x="614" y="14"/>
                    </a:lnTo>
                    <a:lnTo>
                      <a:pt x="618" y="15"/>
                    </a:lnTo>
                    <a:lnTo>
                      <a:pt x="622" y="15"/>
                    </a:lnTo>
                    <a:lnTo>
                      <a:pt x="625" y="16"/>
                    </a:lnTo>
                    <a:lnTo>
                      <a:pt x="629" y="16"/>
                    </a:lnTo>
                    <a:lnTo>
                      <a:pt x="633" y="17"/>
                    </a:lnTo>
                    <a:lnTo>
                      <a:pt x="637" y="18"/>
                    </a:lnTo>
                    <a:lnTo>
                      <a:pt x="641" y="18"/>
                    </a:lnTo>
                    <a:lnTo>
                      <a:pt x="645" y="20"/>
                    </a:lnTo>
                    <a:lnTo>
                      <a:pt x="649" y="21"/>
                    </a:lnTo>
                    <a:lnTo>
                      <a:pt x="653" y="22"/>
                    </a:lnTo>
                    <a:lnTo>
                      <a:pt x="657" y="23"/>
                    </a:lnTo>
                    <a:lnTo>
                      <a:pt x="661" y="23"/>
                    </a:lnTo>
                    <a:lnTo>
                      <a:pt x="665" y="25"/>
                    </a:lnTo>
                    <a:lnTo>
                      <a:pt x="669" y="26"/>
                    </a:lnTo>
                    <a:lnTo>
                      <a:pt x="673" y="27"/>
                    </a:lnTo>
                    <a:lnTo>
                      <a:pt x="677" y="28"/>
                    </a:lnTo>
                    <a:lnTo>
                      <a:pt x="681" y="29"/>
                    </a:lnTo>
                    <a:lnTo>
                      <a:pt x="685" y="30"/>
                    </a:lnTo>
                    <a:lnTo>
                      <a:pt x="688" y="31"/>
                    </a:lnTo>
                    <a:lnTo>
                      <a:pt x="692" y="33"/>
                    </a:lnTo>
                    <a:lnTo>
                      <a:pt x="696" y="36"/>
                    </a:lnTo>
                    <a:lnTo>
                      <a:pt x="700" y="36"/>
                    </a:lnTo>
                    <a:lnTo>
                      <a:pt x="704" y="37"/>
                    </a:lnTo>
                    <a:lnTo>
                      <a:pt x="708" y="39"/>
                    </a:lnTo>
                    <a:lnTo>
                      <a:pt x="712" y="40"/>
                    </a:lnTo>
                    <a:lnTo>
                      <a:pt x="716" y="44"/>
                    </a:lnTo>
                    <a:lnTo>
                      <a:pt x="720" y="44"/>
                    </a:lnTo>
                    <a:lnTo>
                      <a:pt x="724" y="45"/>
                    </a:lnTo>
                    <a:lnTo>
                      <a:pt x="728" y="47"/>
                    </a:lnTo>
                    <a:lnTo>
                      <a:pt x="732" y="49"/>
                    </a:lnTo>
                    <a:lnTo>
                      <a:pt x="736" y="50"/>
                    </a:lnTo>
                    <a:lnTo>
                      <a:pt x="740" y="54"/>
                    </a:lnTo>
                    <a:lnTo>
                      <a:pt x="744" y="56"/>
                    </a:lnTo>
                    <a:lnTo>
                      <a:pt x="748" y="58"/>
                    </a:lnTo>
                    <a:lnTo>
                      <a:pt x="751" y="60"/>
                    </a:lnTo>
                    <a:lnTo>
                      <a:pt x="755" y="61"/>
                    </a:lnTo>
                    <a:lnTo>
                      <a:pt x="759" y="63"/>
                    </a:lnTo>
                    <a:lnTo>
                      <a:pt x="763" y="67"/>
                    </a:lnTo>
                    <a:lnTo>
                      <a:pt x="767" y="69"/>
                    </a:lnTo>
                    <a:lnTo>
                      <a:pt x="771" y="71"/>
                    </a:lnTo>
                    <a:lnTo>
                      <a:pt x="775" y="73"/>
                    </a:lnTo>
                    <a:lnTo>
                      <a:pt x="779" y="76"/>
                    </a:lnTo>
                    <a:lnTo>
                      <a:pt x="783" y="80"/>
                    </a:lnTo>
                    <a:lnTo>
                      <a:pt x="787" y="80"/>
                    </a:lnTo>
                    <a:lnTo>
                      <a:pt x="791" y="84"/>
                    </a:lnTo>
                    <a:lnTo>
                      <a:pt x="795" y="86"/>
                    </a:lnTo>
                    <a:lnTo>
                      <a:pt x="799" y="88"/>
                    </a:lnTo>
                    <a:lnTo>
                      <a:pt x="803" y="93"/>
                    </a:lnTo>
                    <a:lnTo>
                      <a:pt x="807" y="94"/>
                    </a:lnTo>
                    <a:lnTo>
                      <a:pt x="811" y="97"/>
                    </a:lnTo>
                    <a:lnTo>
                      <a:pt x="814" y="99"/>
                    </a:lnTo>
                    <a:lnTo>
                      <a:pt x="818" y="104"/>
                    </a:lnTo>
                    <a:lnTo>
                      <a:pt x="822" y="107"/>
                    </a:lnTo>
                    <a:lnTo>
                      <a:pt x="826" y="110"/>
                    </a:lnTo>
                    <a:lnTo>
                      <a:pt x="830" y="113"/>
                    </a:lnTo>
                    <a:lnTo>
                      <a:pt x="834" y="115"/>
                    </a:lnTo>
                    <a:lnTo>
                      <a:pt x="838" y="119"/>
                    </a:lnTo>
                    <a:lnTo>
                      <a:pt x="842" y="123"/>
                    </a:lnTo>
                    <a:lnTo>
                      <a:pt x="846" y="127"/>
                    </a:lnTo>
                    <a:lnTo>
                      <a:pt x="850" y="130"/>
                    </a:lnTo>
                    <a:lnTo>
                      <a:pt x="854" y="132"/>
                    </a:lnTo>
                    <a:lnTo>
                      <a:pt x="858" y="137"/>
                    </a:lnTo>
                    <a:lnTo>
                      <a:pt x="862" y="142"/>
                    </a:lnTo>
                    <a:lnTo>
                      <a:pt x="866" y="145"/>
                    </a:lnTo>
                    <a:lnTo>
                      <a:pt x="870" y="149"/>
                    </a:lnTo>
                    <a:lnTo>
                      <a:pt x="874" y="154"/>
                    </a:lnTo>
                    <a:lnTo>
                      <a:pt x="877" y="158"/>
                    </a:lnTo>
                    <a:lnTo>
                      <a:pt x="881" y="161"/>
                    </a:lnTo>
                    <a:lnTo>
                      <a:pt x="885" y="165"/>
                    </a:lnTo>
                    <a:lnTo>
                      <a:pt x="889" y="170"/>
                    </a:lnTo>
                    <a:lnTo>
                      <a:pt x="893" y="174"/>
                    </a:lnTo>
                    <a:lnTo>
                      <a:pt x="897" y="178"/>
                    </a:lnTo>
                    <a:lnTo>
                      <a:pt x="901" y="182"/>
                    </a:lnTo>
                    <a:lnTo>
                      <a:pt x="905" y="187"/>
                    </a:lnTo>
                    <a:lnTo>
                      <a:pt x="909" y="191"/>
                    </a:lnTo>
                    <a:lnTo>
                      <a:pt x="913" y="197"/>
                    </a:lnTo>
                    <a:lnTo>
                      <a:pt x="917" y="201"/>
                    </a:lnTo>
                    <a:lnTo>
                      <a:pt x="921" y="206"/>
                    </a:lnTo>
                    <a:lnTo>
                      <a:pt x="925" y="209"/>
                    </a:lnTo>
                    <a:lnTo>
                      <a:pt x="929" y="216"/>
                    </a:lnTo>
                    <a:lnTo>
                      <a:pt x="933" y="219"/>
                    </a:lnTo>
                    <a:lnTo>
                      <a:pt x="937" y="224"/>
                    </a:lnTo>
                    <a:lnTo>
                      <a:pt x="940" y="230"/>
                    </a:lnTo>
                    <a:lnTo>
                      <a:pt x="944" y="234"/>
                    </a:lnTo>
                    <a:lnTo>
                      <a:pt x="948" y="240"/>
                    </a:lnTo>
                    <a:lnTo>
                      <a:pt x="952" y="245"/>
                    </a:lnTo>
                    <a:lnTo>
                      <a:pt x="956" y="252"/>
                    </a:lnTo>
                    <a:lnTo>
                      <a:pt x="960" y="257"/>
                    </a:lnTo>
                    <a:lnTo>
                      <a:pt x="964" y="262"/>
                    </a:lnTo>
                    <a:lnTo>
                      <a:pt x="968" y="267"/>
                    </a:lnTo>
                    <a:lnTo>
                      <a:pt x="972" y="273"/>
                    </a:lnTo>
                    <a:lnTo>
                      <a:pt x="976" y="277"/>
                    </a:lnTo>
                    <a:lnTo>
                      <a:pt x="980" y="285"/>
                    </a:lnTo>
                    <a:lnTo>
                      <a:pt x="984" y="290"/>
                    </a:lnTo>
                    <a:lnTo>
                      <a:pt x="988" y="295"/>
                    </a:lnTo>
                    <a:lnTo>
                      <a:pt x="992" y="301"/>
                    </a:lnTo>
                    <a:lnTo>
                      <a:pt x="996" y="306"/>
                    </a:lnTo>
                    <a:lnTo>
                      <a:pt x="999" y="312"/>
                    </a:lnTo>
                    <a:lnTo>
                      <a:pt x="1003" y="319"/>
                    </a:lnTo>
                    <a:lnTo>
                      <a:pt x="1007" y="324"/>
                    </a:lnTo>
                    <a:lnTo>
                      <a:pt x="1011" y="331"/>
                    </a:lnTo>
                    <a:lnTo>
                      <a:pt x="1015" y="338"/>
                    </a:lnTo>
                    <a:lnTo>
                      <a:pt x="1019" y="344"/>
                    </a:lnTo>
                    <a:lnTo>
                      <a:pt x="1023" y="350"/>
                    </a:lnTo>
                    <a:lnTo>
                      <a:pt x="1027" y="356"/>
                    </a:lnTo>
                    <a:lnTo>
                      <a:pt x="1031" y="362"/>
                    </a:lnTo>
                    <a:lnTo>
                      <a:pt x="1035" y="370"/>
                    </a:lnTo>
                    <a:lnTo>
                      <a:pt x="1039" y="375"/>
                    </a:lnTo>
                    <a:lnTo>
                      <a:pt x="1043" y="382"/>
                    </a:lnTo>
                    <a:lnTo>
                      <a:pt x="1047" y="389"/>
                    </a:lnTo>
                    <a:lnTo>
                      <a:pt x="1051" y="396"/>
                    </a:lnTo>
                    <a:lnTo>
                      <a:pt x="1055" y="404"/>
                    </a:lnTo>
                    <a:lnTo>
                      <a:pt x="1059" y="410"/>
                    </a:lnTo>
                    <a:lnTo>
                      <a:pt x="1062" y="417"/>
                    </a:lnTo>
                    <a:lnTo>
                      <a:pt x="1066" y="424"/>
                    </a:lnTo>
                    <a:lnTo>
                      <a:pt x="1070" y="431"/>
                    </a:lnTo>
                    <a:lnTo>
                      <a:pt x="1074" y="438"/>
                    </a:lnTo>
                    <a:lnTo>
                      <a:pt x="1078" y="445"/>
                    </a:lnTo>
                    <a:lnTo>
                      <a:pt x="1082" y="453"/>
                    </a:lnTo>
                    <a:lnTo>
                      <a:pt x="1086" y="459"/>
                    </a:lnTo>
                    <a:lnTo>
                      <a:pt x="1090" y="467"/>
                    </a:lnTo>
                    <a:lnTo>
                      <a:pt x="1094" y="474"/>
                    </a:lnTo>
                    <a:lnTo>
                      <a:pt x="1098" y="481"/>
                    </a:lnTo>
                    <a:lnTo>
                      <a:pt x="1102" y="489"/>
                    </a:lnTo>
                    <a:lnTo>
                      <a:pt x="1106" y="496"/>
                    </a:lnTo>
                    <a:lnTo>
                      <a:pt x="1110" y="503"/>
                    </a:lnTo>
                    <a:lnTo>
                      <a:pt x="1114" y="511"/>
                    </a:lnTo>
                    <a:lnTo>
                      <a:pt x="1118" y="518"/>
                    </a:lnTo>
                    <a:lnTo>
                      <a:pt x="1122" y="527"/>
                    </a:lnTo>
                    <a:lnTo>
                      <a:pt x="1125" y="533"/>
                    </a:lnTo>
                    <a:lnTo>
                      <a:pt x="1129" y="542"/>
                    </a:lnTo>
                    <a:lnTo>
                      <a:pt x="1133" y="549"/>
                    </a:lnTo>
                    <a:lnTo>
                      <a:pt x="1137" y="558"/>
                    </a:lnTo>
                    <a:lnTo>
                      <a:pt x="1141" y="565"/>
                    </a:lnTo>
                    <a:lnTo>
                      <a:pt x="1145" y="573"/>
                    </a:lnTo>
                    <a:lnTo>
                      <a:pt x="1149" y="581"/>
                    </a:lnTo>
                    <a:lnTo>
                      <a:pt x="1153" y="586"/>
                    </a:lnTo>
                    <a:lnTo>
                      <a:pt x="1157" y="596"/>
                    </a:lnTo>
                    <a:lnTo>
                      <a:pt x="1161" y="606"/>
                    </a:lnTo>
                    <a:lnTo>
                      <a:pt x="1165" y="611"/>
                    </a:lnTo>
                    <a:lnTo>
                      <a:pt x="1169" y="620"/>
                    </a:lnTo>
                    <a:lnTo>
                      <a:pt x="1173" y="627"/>
                    </a:lnTo>
                    <a:lnTo>
                      <a:pt x="1177" y="637"/>
                    </a:lnTo>
                    <a:lnTo>
                      <a:pt x="1181" y="644"/>
                    </a:lnTo>
                    <a:lnTo>
                      <a:pt x="1185" y="653"/>
                    </a:lnTo>
                    <a:lnTo>
                      <a:pt x="1188" y="661"/>
                    </a:lnTo>
                    <a:lnTo>
                      <a:pt x="1192" y="670"/>
                    </a:lnTo>
                    <a:lnTo>
                      <a:pt x="1196" y="678"/>
                    </a:lnTo>
                    <a:lnTo>
                      <a:pt x="1200" y="686"/>
                    </a:lnTo>
                    <a:lnTo>
                      <a:pt x="1204" y="694"/>
                    </a:lnTo>
                    <a:lnTo>
                      <a:pt x="1208" y="703"/>
                    </a:lnTo>
                    <a:lnTo>
                      <a:pt x="1212" y="711"/>
                    </a:lnTo>
                    <a:lnTo>
                      <a:pt x="1216" y="720"/>
                    </a:lnTo>
                    <a:lnTo>
                      <a:pt x="1220" y="728"/>
                    </a:lnTo>
                    <a:lnTo>
                      <a:pt x="1224" y="736"/>
                    </a:lnTo>
                    <a:lnTo>
                      <a:pt x="1228" y="745"/>
                    </a:lnTo>
                    <a:lnTo>
                      <a:pt x="1232" y="753"/>
                    </a:lnTo>
                    <a:lnTo>
                      <a:pt x="1236" y="762"/>
                    </a:lnTo>
                    <a:lnTo>
                      <a:pt x="1240" y="770"/>
                    </a:lnTo>
                    <a:lnTo>
                      <a:pt x="1244" y="779"/>
                    </a:lnTo>
                    <a:lnTo>
                      <a:pt x="1248" y="788"/>
                    </a:lnTo>
                    <a:lnTo>
                      <a:pt x="1251" y="795"/>
                    </a:lnTo>
                    <a:lnTo>
                      <a:pt x="1255" y="805"/>
                    </a:lnTo>
                    <a:lnTo>
                      <a:pt x="1259" y="813"/>
                    </a:lnTo>
                    <a:lnTo>
                      <a:pt x="1263" y="822"/>
                    </a:lnTo>
                    <a:lnTo>
                      <a:pt x="1267" y="829"/>
                    </a:lnTo>
                    <a:lnTo>
                      <a:pt x="1271" y="839"/>
                    </a:lnTo>
                    <a:lnTo>
                      <a:pt x="1275" y="847"/>
                    </a:lnTo>
                    <a:lnTo>
                      <a:pt x="1279" y="856"/>
                    </a:lnTo>
                    <a:lnTo>
                      <a:pt x="1283" y="865"/>
                    </a:lnTo>
                    <a:lnTo>
                      <a:pt x="1287" y="874"/>
                    </a:lnTo>
                    <a:lnTo>
                      <a:pt x="1291" y="883"/>
                    </a:lnTo>
                    <a:lnTo>
                      <a:pt x="1295" y="892"/>
                    </a:lnTo>
                    <a:lnTo>
                      <a:pt x="1299" y="900"/>
                    </a:lnTo>
                    <a:lnTo>
                      <a:pt x="1303" y="909"/>
                    </a:lnTo>
                    <a:lnTo>
                      <a:pt x="1307" y="918"/>
                    </a:lnTo>
                    <a:lnTo>
                      <a:pt x="1311" y="926"/>
                    </a:lnTo>
                    <a:lnTo>
                      <a:pt x="1314" y="935"/>
                    </a:lnTo>
                    <a:lnTo>
                      <a:pt x="1318" y="943"/>
                    </a:lnTo>
                    <a:lnTo>
                      <a:pt x="1322" y="952"/>
                    </a:lnTo>
                    <a:lnTo>
                      <a:pt x="1326" y="962"/>
                    </a:lnTo>
                    <a:lnTo>
                      <a:pt x="1330" y="969"/>
                    </a:lnTo>
                    <a:lnTo>
                      <a:pt x="1334" y="978"/>
                    </a:lnTo>
                    <a:lnTo>
                      <a:pt x="1338" y="987"/>
                    </a:lnTo>
                    <a:lnTo>
                      <a:pt x="1342" y="995"/>
                    </a:lnTo>
                    <a:lnTo>
                      <a:pt x="1346" y="1006"/>
                    </a:lnTo>
                    <a:lnTo>
                      <a:pt x="1350" y="1013"/>
                    </a:lnTo>
                    <a:lnTo>
                      <a:pt x="1354" y="1022"/>
                    </a:lnTo>
                    <a:lnTo>
                      <a:pt x="1358" y="1031"/>
                    </a:lnTo>
                    <a:lnTo>
                      <a:pt x="1362" y="1041"/>
                    </a:lnTo>
                    <a:lnTo>
                      <a:pt x="1366" y="1049"/>
                    </a:lnTo>
                    <a:lnTo>
                      <a:pt x="1370" y="1057"/>
                    </a:lnTo>
                    <a:lnTo>
                      <a:pt x="1374" y="1067"/>
                    </a:lnTo>
                    <a:lnTo>
                      <a:pt x="1377" y="1075"/>
                    </a:lnTo>
                    <a:lnTo>
                      <a:pt x="1381" y="1083"/>
                    </a:lnTo>
                    <a:lnTo>
                      <a:pt x="1385" y="1092"/>
                    </a:lnTo>
                    <a:lnTo>
                      <a:pt x="1389" y="1101"/>
                    </a:lnTo>
                    <a:lnTo>
                      <a:pt x="1393" y="1109"/>
                    </a:lnTo>
                    <a:lnTo>
                      <a:pt x="1397" y="1118"/>
                    </a:lnTo>
                    <a:lnTo>
                      <a:pt x="1401" y="1127"/>
                    </a:lnTo>
                    <a:lnTo>
                      <a:pt x="1405" y="1136"/>
                    </a:lnTo>
                    <a:lnTo>
                      <a:pt x="1409" y="1143"/>
                    </a:lnTo>
                    <a:lnTo>
                      <a:pt x="1413" y="1152"/>
                    </a:lnTo>
                    <a:lnTo>
                      <a:pt x="1417" y="1161"/>
                    </a:lnTo>
                    <a:lnTo>
                      <a:pt x="1421" y="1169"/>
                    </a:lnTo>
                    <a:lnTo>
                      <a:pt x="1425" y="1178"/>
                    </a:lnTo>
                    <a:lnTo>
                      <a:pt x="1429" y="1186"/>
                    </a:lnTo>
                    <a:lnTo>
                      <a:pt x="1433" y="1195"/>
                    </a:lnTo>
                    <a:lnTo>
                      <a:pt x="1437" y="1202"/>
                    </a:lnTo>
                    <a:lnTo>
                      <a:pt x="1440" y="1211"/>
                    </a:lnTo>
                    <a:lnTo>
                      <a:pt x="1444" y="1220"/>
                    </a:lnTo>
                    <a:lnTo>
                      <a:pt x="1448" y="1227"/>
                    </a:lnTo>
                    <a:lnTo>
                      <a:pt x="1452" y="1236"/>
                    </a:lnTo>
                    <a:lnTo>
                      <a:pt x="1456" y="1243"/>
                    </a:lnTo>
                    <a:lnTo>
                      <a:pt x="1460" y="1253"/>
                    </a:lnTo>
                    <a:lnTo>
                      <a:pt x="1464" y="1260"/>
                    </a:lnTo>
                    <a:lnTo>
                      <a:pt x="1468" y="1270"/>
                    </a:lnTo>
                    <a:lnTo>
                      <a:pt x="1472" y="1278"/>
                    </a:lnTo>
                    <a:lnTo>
                      <a:pt x="1476" y="1285"/>
                    </a:lnTo>
                    <a:lnTo>
                      <a:pt x="1480" y="1294"/>
                    </a:lnTo>
                    <a:lnTo>
                      <a:pt x="1484" y="1302"/>
                    </a:lnTo>
                    <a:lnTo>
                      <a:pt x="1488" y="1309"/>
                    </a:lnTo>
                    <a:lnTo>
                      <a:pt x="1492" y="1316"/>
                    </a:lnTo>
                    <a:lnTo>
                      <a:pt x="1496" y="1326"/>
                    </a:lnTo>
                    <a:lnTo>
                      <a:pt x="1499" y="1334"/>
                    </a:lnTo>
                    <a:lnTo>
                      <a:pt x="1503" y="1341"/>
                    </a:lnTo>
                    <a:lnTo>
                      <a:pt x="1507" y="1349"/>
                    </a:lnTo>
                    <a:lnTo>
                      <a:pt x="1511" y="1358"/>
                    </a:lnTo>
                    <a:lnTo>
                      <a:pt x="1515" y="1364"/>
                    </a:lnTo>
                    <a:lnTo>
                      <a:pt x="1519" y="1373"/>
                    </a:lnTo>
                    <a:lnTo>
                      <a:pt x="1523" y="1381"/>
                    </a:lnTo>
                    <a:lnTo>
                      <a:pt x="1527" y="1387"/>
                    </a:lnTo>
                    <a:lnTo>
                      <a:pt x="1531" y="1396"/>
                    </a:lnTo>
                    <a:lnTo>
                      <a:pt x="1535" y="1404"/>
                    </a:lnTo>
                    <a:lnTo>
                      <a:pt x="1539" y="1411"/>
                    </a:lnTo>
                    <a:lnTo>
                      <a:pt x="1543" y="1418"/>
                    </a:lnTo>
                    <a:lnTo>
                      <a:pt x="1547" y="1426"/>
                    </a:lnTo>
                    <a:lnTo>
                      <a:pt x="1551" y="1433"/>
                    </a:lnTo>
                    <a:lnTo>
                      <a:pt x="1555" y="1439"/>
                    </a:lnTo>
                    <a:lnTo>
                      <a:pt x="1559" y="1447"/>
                    </a:lnTo>
                    <a:lnTo>
                      <a:pt x="1562" y="1455"/>
                    </a:lnTo>
                    <a:lnTo>
                      <a:pt x="1566" y="1462"/>
                    </a:lnTo>
                    <a:lnTo>
                      <a:pt x="1570" y="1470"/>
                    </a:lnTo>
                    <a:lnTo>
                      <a:pt x="1574" y="1475"/>
                    </a:lnTo>
                    <a:lnTo>
                      <a:pt x="1578" y="1483"/>
                    </a:lnTo>
                    <a:lnTo>
                      <a:pt x="1582" y="1492"/>
                    </a:lnTo>
                    <a:lnTo>
                      <a:pt x="1586" y="1498"/>
                    </a:lnTo>
                    <a:lnTo>
                      <a:pt x="1590" y="1504"/>
                    </a:lnTo>
                    <a:lnTo>
                      <a:pt x="1594" y="1513"/>
                    </a:lnTo>
                    <a:lnTo>
                      <a:pt x="1598" y="1518"/>
                    </a:lnTo>
                    <a:lnTo>
                      <a:pt x="1602" y="1526"/>
                    </a:lnTo>
                    <a:lnTo>
                      <a:pt x="1606" y="1533"/>
                    </a:lnTo>
                    <a:lnTo>
                      <a:pt x="1610" y="1539"/>
                    </a:lnTo>
                    <a:lnTo>
                      <a:pt x="1614" y="1544"/>
                    </a:lnTo>
                    <a:lnTo>
                      <a:pt x="1618" y="1552"/>
                    </a:lnTo>
                    <a:lnTo>
                      <a:pt x="1622" y="1559"/>
                    </a:lnTo>
                    <a:lnTo>
                      <a:pt x="1625" y="1564"/>
                    </a:lnTo>
                    <a:lnTo>
                      <a:pt x="1629" y="1571"/>
                    </a:lnTo>
                    <a:lnTo>
                      <a:pt x="1633" y="1578"/>
                    </a:lnTo>
                    <a:lnTo>
                      <a:pt x="1637" y="1584"/>
                    </a:lnTo>
                    <a:lnTo>
                      <a:pt x="1641" y="1590"/>
                    </a:lnTo>
                    <a:lnTo>
                      <a:pt x="1645" y="1596"/>
                    </a:lnTo>
                    <a:lnTo>
                      <a:pt x="1649" y="1602"/>
                    </a:lnTo>
                    <a:lnTo>
                      <a:pt x="1653" y="1609"/>
                    </a:lnTo>
                    <a:lnTo>
                      <a:pt x="1657" y="1614"/>
                    </a:lnTo>
                    <a:lnTo>
                      <a:pt x="1661" y="1620"/>
                    </a:lnTo>
                    <a:lnTo>
                      <a:pt x="1665" y="1626"/>
                    </a:lnTo>
                    <a:lnTo>
                      <a:pt x="1669" y="1632"/>
                    </a:lnTo>
                    <a:lnTo>
                      <a:pt x="1673" y="1638"/>
                    </a:lnTo>
                    <a:lnTo>
                      <a:pt x="1677" y="1643"/>
                    </a:lnTo>
                    <a:lnTo>
                      <a:pt x="1681" y="1650"/>
                    </a:lnTo>
                    <a:lnTo>
                      <a:pt x="1685" y="1655"/>
                    </a:lnTo>
                    <a:lnTo>
                      <a:pt x="1688" y="1660"/>
                    </a:lnTo>
                    <a:lnTo>
                      <a:pt x="1692" y="1666"/>
                    </a:lnTo>
                    <a:lnTo>
                      <a:pt x="1696" y="1670"/>
                    </a:lnTo>
                    <a:lnTo>
                      <a:pt x="1700" y="1676"/>
                    </a:lnTo>
                    <a:lnTo>
                      <a:pt x="1704" y="1681"/>
                    </a:lnTo>
                    <a:lnTo>
                      <a:pt x="1708" y="1686"/>
                    </a:lnTo>
                    <a:lnTo>
                      <a:pt x="1712" y="1691"/>
                    </a:lnTo>
                    <a:lnTo>
                      <a:pt x="1716" y="1698"/>
                    </a:lnTo>
                    <a:lnTo>
                      <a:pt x="1720" y="1702"/>
                    </a:lnTo>
                    <a:lnTo>
                      <a:pt x="1724" y="1706"/>
                    </a:lnTo>
                    <a:lnTo>
                      <a:pt x="1728" y="1712"/>
                    </a:lnTo>
                    <a:lnTo>
                      <a:pt x="1732" y="1715"/>
                    </a:lnTo>
                    <a:lnTo>
                      <a:pt x="1736" y="1720"/>
                    </a:lnTo>
                    <a:lnTo>
                      <a:pt x="1740" y="1726"/>
                    </a:lnTo>
                    <a:lnTo>
                      <a:pt x="1744" y="1730"/>
                    </a:lnTo>
                    <a:lnTo>
                      <a:pt x="1748" y="1735"/>
                    </a:lnTo>
                    <a:lnTo>
                      <a:pt x="1751" y="1738"/>
                    </a:lnTo>
                    <a:lnTo>
                      <a:pt x="1755" y="1743"/>
                    </a:lnTo>
                    <a:lnTo>
                      <a:pt x="1759" y="1749"/>
                    </a:lnTo>
                    <a:lnTo>
                      <a:pt x="1763" y="1752"/>
                    </a:lnTo>
                    <a:lnTo>
                      <a:pt x="1767" y="1757"/>
                    </a:lnTo>
                    <a:lnTo>
                      <a:pt x="1771" y="1760"/>
                    </a:lnTo>
                    <a:lnTo>
                      <a:pt x="1775" y="1765"/>
                    </a:lnTo>
                    <a:lnTo>
                      <a:pt x="1779" y="1769"/>
                    </a:lnTo>
                    <a:lnTo>
                      <a:pt x="1783" y="1772"/>
                    </a:lnTo>
                    <a:lnTo>
                      <a:pt x="1787" y="1777"/>
                    </a:lnTo>
                    <a:lnTo>
                      <a:pt x="1791" y="1782"/>
                    </a:lnTo>
                    <a:lnTo>
                      <a:pt x="1795" y="1784"/>
                    </a:lnTo>
                    <a:lnTo>
                      <a:pt x="1799" y="1788"/>
                    </a:lnTo>
                    <a:lnTo>
                      <a:pt x="1803" y="1791"/>
                    </a:lnTo>
                    <a:lnTo>
                      <a:pt x="1807" y="1796"/>
                    </a:lnTo>
                    <a:lnTo>
                      <a:pt x="1811" y="1799"/>
                    </a:lnTo>
                    <a:lnTo>
                      <a:pt x="1814" y="1801"/>
                    </a:lnTo>
                    <a:lnTo>
                      <a:pt x="1818" y="1805"/>
                    </a:lnTo>
                    <a:lnTo>
                      <a:pt x="1822" y="1809"/>
                    </a:lnTo>
                    <a:lnTo>
                      <a:pt x="1826" y="1810"/>
                    </a:lnTo>
                    <a:lnTo>
                      <a:pt x="1830" y="1814"/>
                    </a:lnTo>
                    <a:lnTo>
                      <a:pt x="1834" y="1818"/>
                    </a:lnTo>
                    <a:lnTo>
                      <a:pt x="1838" y="1821"/>
                    </a:lnTo>
                    <a:lnTo>
                      <a:pt x="1842" y="1824"/>
                    </a:lnTo>
                    <a:lnTo>
                      <a:pt x="1846" y="1826"/>
                    </a:lnTo>
                    <a:lnTo>
                      <a:pt x="1850" y="1829"/>
                    </a:lnTo>
                    <a:lnTo>
                      <a:pt x="1854" y="1831"/>
                    </a:lnTo>
                    <a:lnTo>
                      <a:pt x="1858" y="1834"/>
                    </a:lnTo>
                    <a:lnTo>
                      <a:pt x="1862" y="1837"/>
                    </a:lnTo>
                    <a:lnTo>
                      <a:pt x="1866" y="1840"/>
                    </a:lnTo>
                    <a:lnTo>
                      <a:pt x="1870" y="1842"/>
                    </a:lnTo>
                    <a:lnTo>
                      <a:pt x="1874" y="1844"/>
                    </a:lnTo>
                    <a:lnTo>
                      <a:pt x="1877" y="1847"/>
                    </a:lnTo>
                    <a:lnTo>
                      <a:pt x="1881" y="1847"/>
                    </a:lnTo>
                    <a:lnTo>
                      <a:pt x="1885" y="1850"/>
                    </a:lnTo>
                    <a:lnTo>
                      <a:pt x="1889" y="1853"/>
                    </a:lnTo>
                    <a:lnTo>
                      <a:pt x="1893" y="1855"/>
                    </a:lnTo>
                    <a:lnTo>
                      <a:pt x="1897" y="1856"/>
                    </a:lnTo>
                    <a:lnTo>
                      <a:pt x="1901" y="1858"/>
                    </a:lnTo>
                    <a:lnTo>
                      <a:pt x="1905" y="1860"/>
                    </a:lnTo>
                    <a:lnTo>
                      <a:pt x="1909" y="1861"/>
                    </a:lnTo>
                    <a:lnTo>
                      <a:pt x="1913" y="1863"/>
                    </a:lnTo>
                    <a:lnTo>
                      <a:pt x="1917" y="1866"/>
                    </a:lnTo>
                    <a:lnTo>
                      <a:pt x="1921" y="1867"/>
                    </a:lnTo>
                    <a:lnTo>
                      <a:pt x="1925" y="1868"/>
                    </a:lnTo>
                    <a:lnTo>
                      <a:pt x="1929" y="1870"/>
                    </a:lnTo>
                    <a:lnTo>
                      <a:pt x="1933" y="1871"/>
                    </a:lnTo>
                    <a:lnTo>
                      <a:pt x="1937" y="1871"/>
                    </a:lnTo>
                    <a:lnTo>
                      <a:pt x="1940" y="1873"/>
                    </a:lnTo>
                    <a:lnTo>
                      <a:pt x="1944" y="1875"/>
                    </a:lnTo>
                    <a:lnTo>
                      <a:pt x="1948" y="1875"/>
                    </a:lnTo>
                    <a:lnTo>
                      <a:pt x="1952" y="1876"/>
                    </a:lnTo>
                    <a:lnTo>
                      <a:pt x="1956" y="1877"/>
                    </a:lnTo>
                    <a:lnTo>
                      <a:pt x="1960" y="1878"/>
                    </a:lnTo>
                    <a:lnTo>
                      <a:pt x="1964" y="1879"/>
                    </a:lnTo>
                    <a:lnTo>
                      <a:pt x="1968" y="1879"/>
                    </a:lnTo>
                    <a:lnTo>
                      <a:pt x="1972" y="1880"/>
                    </a:lnTo>
                    <a:lnTo>
                      <a:pt x="1976" y="1882"/>
                    </a:lnTo>
                    <a:lnTo>
                      <a:pt x="1980" y="1882"/>
                    </a:lnTo>
                    <a:lnTo>
                      <a:pt x="1984" y="1882"/>
                    </a:lnTo>
                    <a:lnTo>
                      <a:pt x="1988" y="1882"/>
                    </a:lnTo>
                    <a:lnTo>
                      <a:pt x="1992" y="1883"/>
                    </a:lnTo>
                    <a:lnTo>
                      <a:pt x="1996" y="1882"/>
                    </a:lnTo>
                    <a:lnTo>
                      <a:pt x="1999" y="1883"/>
                    </a:lnTo>
                    <a:lnTo>
                      <a:pt x="2003" y="1882"/>
                    </a:lnTo>
                    <a:lnTo>
                      <a:pt x="2007" y="1884"/>
                    </a:lnTo>
                    <a:lnTo>
                      <a:pt x="2011" y="1884"/>
                    </a:lnTo>
                    <a:lnTo>
                      <a:pt x="2015" y="1881"/>
                    </a:lnTo>
                    <a:lnTo>
                      <a:pt x="2019" y="1883"/>
                    </a:lnTo>
                    <a:lnTo>
                      <a:pt x="2023" y="1882"/>
                    </a:lnTo>
                    <a:lnTo>
                      <a:pt x="2027" y="1883"/>
                    </a:lnTo>
                    <a:lnTo>
                      <a:pt x="2031" y="1882"/>
                    </a:lnTo>
                    <a:lnTo>
                      <a:pt x="2035" y="1882"/>
                    </a:lnTo>
                    <a:lnTo>
                      <a:pt x="2039" y="1880"/>
                    </a:lnTo>
                    <a:lnTo>
                      <a:pt x="2043" y="1880"/>
                    </a:lnTo>
                    <a:lnTo>
                      <a:pt x="2047" y="1880"/>
                    </a:lnTo>
                    <a:lnTo>
                      <a:pt x="2051" y="1879"/>
                    </a:lnTo>
                    <a:lnTo>
                      <a:pt x="2055" y="1879"/>
                    </a:lnTo>
                    <a:lnTo>
                      <a:pt x="2059" y="1877"/>
                    </a:lnTo>
                    <a:lnTo>
                      <a:pt x="2062" y="1877"/>
                    </a:lnTo>
                    <a:lnTo>
                      <a:pt x="2066" y="1875"/>
                    </a:lnTo>
                    <a:lnTo>
                      <a:pt x="2070" y="1874"/>
                    </a:lnTo>
                    <a:lnTo>
                      <a:pt x="2074" y="1874"/>
                    </a:lnTo>
                    <a:lnTo>
                      <a:pt x="2078" y="1873"/>
                    </a:lnTo>
                    <a:lnTo>
                      <a:pt x="2082" y="1870"/>
                    </a:lnTo>
                    <a:lnTo>
                      <a:pt x="2086" y="1871"/>
                    </a:lnTo>
                    <a:lnTo>
                      <a:pt x="2090" y="1870"/>
                    </a:lnTo>
                    <a:lnTo>
                      <a:pt x="2094" y="1868"/>
                    </a:lnTo>
                    <a:lnTo>
                      <a:pt x="2098" y="1867"/>
                    </a:lnTo>
                    <a:lnTo>
                      <a:pt x="2102" y="1865"/>
                    </a:lnTo>
                    <a:lnTo>
                      <a:pt x="2106" y="1864"/>
                    </a:lnTo>
                    <a:lnTo>
                      <a:pt x="2110" y="1861"/>
                    </a:lnTo>
                    <a:lnTo>
                      <a:pt x="2114" y="1860"/>
                    </a:lnTo>
                    <a:lnTo>
                      <a:pt x="2118" y="1858"/>
                    </a:lnTo>
                    <a:lnTo>
                      <a:pt x="2122" y="1857"/>
                    </a:lnTo>
                    <a:lnTo>
                      <a:pt x="2125" y="1855"/>
                    </a:lnTo>
                    <a:lnTo>
                      <a:pt x="2129" y="1852"/>
                    </a:lnTo>
                    <a:lnTo>
                      <a:pt x="2133" y="1851"/>
                    </a:lnTo>
                    <a:lnTo>
                      <a:pt x="2137" y="1850"/>
                    </a:lnTo>
                    <a:lnTo>
                      <a:pt x="2141" y="1846"/>
                    </a:lnTo>
                    <a:lnTo>
                      <a:pt x="2145" y="1845"/>
                    </a:lnTo>
                    <a:lnTo>
                      <a:pt x="2149" y="1842"/>
                    </a:lnTo>
                    <a:lnTo>
                      <a:pt x="2153" y="1841"/>
                    </a:lnTo>
                    <a:lnTo>
                      <a:pt x="2157" y="1839"/>
                    </a:lnTo>
                    <a:lnTo>
                      <a:pt x="2161" y="1835"/>
                    </a:lnTo>
                    <a:lnTo>
                      <a:pt x="2165" y="1833"/>
                    </a:lnTo>
                    <a:lnTo>
                      <a:pt x="2169" y="1831"/>
                    </a:lnTo>
                    <a:lnTo>
                      <a:pt x="2173" y="1829"/>
                    </a:lnTo>
                    <a:lnTo>
                      <a:pt x="2177" y="1826"/>
                    </a:lnTo>
                    <a:lnTo>
                      <a:pt x="2181" y="1823"/>
                    </a:lnTo>
                    <a:lnTo>
                      <a:pt x="2185" y="1819"/>
                    </a:lnTo>
                    <a:lnTo>
                      <a:pt x="2188" y="1818"/>
                    </a:lnTo>
                    <a:lnTo>
                      <a:pt x="2192" y="1815"/>
                    </a:lnTo>
                    <a:lnTo>
                      <a:pt x="2196" y="1814"/>
                    </a:lnTo>
                    <a:lnTo>
                      <a:pt x="2200" y="1811"/>
                    </a:lnTo>
                    <a:lnTo>
                      <a:pt x="2204" y="1806"/>
                    </a:lnTo>
                    <a:lnTo>
                      <a:pt x="2208" y="1804"/>
                    </a:lnTo>
                    <a:lnTo>
                      <a:pt x="2212" y="1800"/>
                    </a:lnTo>
                    <a:lnTo>
                      <a:pt x="2216" y="1798"/>
                    </a:lnTo>
                    <a:lnTo>
                      <a:pt x="2220" y="1796"/>
                    </a:lnTo>
                    <a:lnTo>
                      <a:pt x="2224" y="1793"/>
                    </a:lnTo>
                    <a:lnTo>
                      <a:pt x="2228" y="1789"/>
                    </a:lnTo>
                    <a:lnTo>
                      <a:pt x="2232" y="1785"/>
                    </a:lnTo>
                    <a:lnTo>
                      <a:pt x="2236" y="1782"/>
                    </a:lnTo>
                    <a:lnTo>
                      <a:pt x="2240" y="1780"/>
                    </a:lnTo>
                    <a:lnTo>
                      <a:pt x="2244" y="1775"/>
                    </a:lnTo>
                    <a:lnTo>
                      <a:pt x="2248" y="1772"/>
                    </a:lnTo>
                    <a:lnTo>
                      <a:pt x="2251" y="1770"/>
                    </a:lnTo>
                    <a:lnTo>
                      <a:pt x="2255" y="1765"/>
                    </a:lnTo>
                    <a:lnTo>
                      <a:pt x="2259" y="1762"/>
                    </a:lnTo>
                    <a:lnTo>
                      <a:pt x="2263" y="1758"/>
                    </a:lnTo>
                    <a:lnTo>
                      <a:pt x="2267" y="1755"/>
                    </a:lnTo>
                    <a:lnTo>
                      <a:pt x="2271" y="1752"/>
                    </a:lnTo>
                    <a:lnTo>
                      <a:pt x="2275" y="1749"/>
                    </a:lnTo>
                    <a:lnTo>
                      <a:pt x="2279" y="1744"/>
                    </a:lnTo>
                    <a:lnTo>
                      <a:pt x="2283" y="1739"/>
                    </a:lnTo>
                    <a:lnTo>
                      <a:pt x="2287" y="1735"/>
                    </a:lnTo>
                    <a:lnTo>
                      <a:pt x="2291" y="1733"/>
                    </a:lnTo>
                    <a:lnTo>
                      <a:pt x="2295" y="1728"/>
                    </a:lnTo>
                    <a:lnTo>
                      <a:pt x="2299" y="1725"/>
                    </a:lnTo>
                    <a:lnTo>
                      <a:pt x="2303" y="1721"/>
                    </a:lnTo>
                    <a:lnTo>
                      <a:pt x="2307" y="1717"/>
                    </a:lnTo>
                    <a:lnTo>
                      <a:pt x="2311" y="1713"/>
                    </a:lnTo>
                    <a:lnTo>
                      <a:pt x="2314" y="1708"/>
                    </a:lnTo>
                    <a:lnTo>
                      <a:pt x="2318" y="1704"/>
                    </a:lnTo>
                    <a:lnTo>
                      <a:pt x="2322" y="1701"/>
                    </a:lnTo>
                    <a:lnTo>
                      <a:pt x="2326" y="1695"/>
                    </a:lnTo>
                    <a:lnTo>
                      <a:pt x="2330" y="1692"/>
                    </a:lnTo>
                    <a:lnTo>
                      <a:pt x="2334" y="1687"/>
                    </a:lnTo>
                    <a:lnTo>
                      <a:pt x="2338" y="1683"/>
                    </a:lnTo>
                    <a:lnTo>
                      <a:pt x="2342" y="1679"/>
                    </a:lnTo>
                    <a:lnTo>
                      <a:pt x="2346" y="1675"/>
                    </a:lnTo>
                    <a:lnTo>
                      <a:pt x="2350" y="1670"/>
                    </a:lnTo>
                    <a:lnTo>
                      <a:pt x="2354" y="1665"/>
                    </a:lnTo>
                    <a:lnTo>
                      <a:pt x="2358" y="1661"/>
                    </a:lnTo>
                    <a:lnTo>
                      <a:pt x="2362" y="1658"/>
                    </a:lnTo>
                    <a:lnTo>
                      <a:pt x="2366" y="1652"/>
                    </a:lnTo>
                    <a:lnTo>
                      <a:pt x="2370" y="1647"/>
                    </a:lnTo>
                    <a:lnTo>
                      <a:pt x="2374" y="1642"/>
                    </a:lnTo>
                    <a:lnTo>
                      <a:pt x="2377" y="1639"/>
                    </a:lnTo>
                    <a:lnTo>
                      <a:pt x="2381" y="1635"/>
                    </a:lnTo>
                    <a:lnTo>
                      <a:pt x="2385" y="1628"/>
                    </a:lnTo>
                    <a:lnTo>
                      <a:pt x="2389" y="1624"/>
                    </a:lnTo>
                    <a:lnTo>
                      <a:pt x="2393" y="1620"/>
                    </a:lnTo>
                    <a:lnTo>
                      <a:pt x="2397" y="1614"/>
                    </a:lnTo>
                    <a:lnTo>
                      <a:pt x="2401" y="1609"/>
                    </a:lnTo>
                    <a:lnTo>
                      <a:pt x="2405" y="1605"/>
                    </a:lnTo>
                    <a:lnTo>
                      <a:pt x="2409" y="1600"/>
                    </a:lnTo>
                    <a:lnTo>
                      <a:pt x="2413" y="1594"/>
                    </a:lnTo>
                    <a:lnTo>
                      <a:pt x="2417" y="1592"/>
                    </a:lnTo>
                    <a:lnTo>
                      <a:pt x="2421" y="1586"/>
                    </a:lnTo>
                    <a:lnTo>
                      <a:pt x="2425" y="1580"/>
                    </a:lnTo>
                    <a:lnTo>
                      <a:pt x="2429" y="1575"/>
                    </a:lnTo>
                    <a:lnTo>
                      <a:pt x="2433" y="1570"/>
                    </a:lnTo>
                    <a:lnTo>
                      <a:pt x="2437" y="1565"/>
                    </a:lnTo>
                    <a:lnTo>
                      <a:pt x="2440" y="1560"/>
                    </a:lnTo>
                    <a:lnTo>
                      <a:pt x="2444" y="1555"/>
                    </a:lnTo>
                    <a:lnTo>
                      <a:pt x="2448" y="1551"/>
                    </a:lnTo>
                    <a:lnTo>
                      <a:pt x="2452" y="1545"/>
                    </a:lnTo>
                    <a:lnTo>
                      <a:pt x="2456" y="1539"/>
                    </a:lnTo>
                    <a:lnTo>
                      <a:pt x="2460" y="1534"/>
                    </a:lnTo>
                    <a:lnTo>
                      <a:pt x="2464" y="1529"/>
                    </a:lnTo>
                    <a:lnTo>
                      <a:pt x="2468" y="1525"/>
                    </a:lnTo>
                    <a:lnTo>
                      <a:pt x="2472" y="1518"/>
                    </a:lnTo>
                    <a:lnTo>
                      <a:pt x="2476" y="1513"/>
                    </a:lnTo>
                    <a:lnTo>
                      <a:pt x="2480" y="1508"/>
                    </a:lnTo>
                    <a:lnTo>
                      <a:pt x="2484" y="1502"/>
                    </a:lnTo>
                    <a:lnTo>
                      <a:pt x="2488" y="1497"/>
                    </a:lnTo>
                    <a:lnTo>
                      <a:pt x="2492" y="1492"/>
                    </a:lnTo>
                    <a:lnTo>
                      <a:pt x="2496" y="1487"/>
                    </a:lnTo>
                    <a:lnTo>
                      <a:pt x="2499" y="1481"/>
                    </a:lnTo>
                    <a:lnTo>
                      <a:pt x="2503" y="1477"/>
                    </a:lnTo>
                    <a:lnTo>
                      <a:pt x="2507" y="1471"/>
                    </a:lnTo>
                    <a:lnTo>
                      <a:pt x="2511" y="1464"/>
                    </a:lnTo>
                    <a:lnTo>
                      <a:pt x="2515" y="1459"/>
                    </a:lnTo>
                    <a:lnTo>
                      <a:pt x="2519" y="1454"/>
                    </a:lnTo>
                    <a:lnTo>
                      <a:pt x="2523" y="1449"/>
                    </a:lnTo>
                    <a:lnTo>
                      <a:pt x="2527" y="1442"/>
                    </a:lnTo>
                    <a:lnTo>
                      <a:pt x="2531" y="1437"/>
                    </a:lnTo>
                    <a:lnTo>
                      <a:pt x="2535" y="1432"/>
                    </a:lnTo>
                    <a:lnTo>
                      <a:pt x="2539" y="1426"/>
                    </a:lnTo>
                    <a:lnTo>
                      <a:pt x="2543" y="1421"/>
                    </a:lnTo>
                    <a:lnTo>
                      <a:pt x="2547" y="1415"/>
                    </a:lnTo>
                    <a:lnTo>
                      <a:pt x="2551" y="1409"/>
                    </a:lnTo>
                    <a:lnTo>
                      <a:pt x="2555" y="1404"/>
                    </a:lnTo>
                    <a:lnTo>
                      <a:pt x="2559" y="1398"/>
                    </a:lnTo>
                    <a:lnTo>
                      <a:pt x="2562" y="1393"/>
                    </a:lnTo>
                    <a:lnTo>
                      <a:pt x="2566" y="1388"/>
                    </a:lnTo>
                    <a:lnTo>
                      <a:pt x="2570" y="1380"/>
                    </a:lnTo>
                    <a:lnTo>
                      <a:pt x="2574" y="1376"/>
                    </a:lnTo>
                    <a:lnTo>
                      <a:pt x="2578" y="1370"/>
                    </a:lnTo>
                    <a:lnTo>
                      <a:pt x="2582" y="1364"/>
                    </a:lnTo>
                    <a:lnTo>
                      <a:pt x="2586" y="1359"/>
                    </a:lnTo>
                    <a:lnTo>
                      <a:pt x="2590" y="1353"/>
                    </a:lnTo>
                    <a:lnTo>
                      <a:pt x="2594" y="1347"/>
                    </a:lnTo>
                    <a:lnTo>
                      <a:pt x="2598" y="1341"/>
                    </a:lnTo>
                    <a:lnTo>
                      <a:pt x="2602" y="1337"/>
                    </a:lnTo>
                    <a:lnTo>
                      <a:pt x="2606" y="1330"/>
                    </a:lnTo>
                    <a:lnTo>
                      <a:pt x="2610" y="1324"/>
                    </a:lnTo>
                    <a:lnTo>
                      <a:pt x="2614" y="1319"/>
                    </a:lnTo>
                    <a:lnTo>
                      <a:pt x="2618" y="1313"/>
                    </a:lnTo>
                    <a:lnTo>
                      <a:pt x="2622" y="1307"/>
                    </a:lnTo>
                    <a:lnTo>
                      <a:pt x="2625" y="1301"/>
                    </a:lnTo>
                    <a:lnTo>
                      <a:pt x="2629" y="1295"/>
                    </a:lnTo>
                    <a:lnTo>
                      <a:pt x="2633" y="1290"/>
                    </a:lnTo>
                    <a:lnTo>
                      <a:pt x="2637" y="1283"/>
                    </a:lnTo>
                    <a:lnTo>
                      <a:pt x="2641" y="1278"/>
                    </a:lnTo>
                    <a:lnTo>
                      <a:pt x="2645" y="1273"/>
                    </a:lnTo>
                    <a:lnTo>
                      <a:pt x="2649" y="1266"/>
                    </a:lnTo>
                    <a:lnTo>
                      <a:pt x="2653" y="1261"/>
                    </a:lnTo>
                    <a:lnTo>
                      <a:pt x="2657" y="1256"/>
                    </a:lnTo>
                    <a:lnTo>
                      <a:pt x="2661" y="1249"/>
                    </a:lnTo>
                    <a:lnTo>
                      <a:pt x="2665" y="1243"/>
                    </a:lnTo>
                    <a:lnTo>
                      <a:pt x="2669" y="1238"/>
                    </a:lnTo>
                    <a:lnTo>
                      <a:pt x="2673" y="1233"/>
                    </a:lnTo>
                    <a:lnTo>
                      <a:pt x="2677" y="1225"/>
                    </a:lnTo>
                    <a:lnTo>
                      <a:pt x="2681" y="1220"/>
                    </a:lnTo>
                    <a:lnTo>
                      <a:pt x="2685" y="1215"/>
                    </a:lnTo>
                    <a:lnTo>
                      <a:pt x="2688" y="1210"/>
                    </a:lnTo>
                    <a:lnTo>
                      <a:pt x="2692" y="1203"/>
                    </a:lnTo>
                    <a:lnTo>
                      <a:pt x="2696" y="1196"/>
                    </a:lnTo>
                    <a:lnTo>
                      <a:pt x="2700" y="1191"/>
                    </a:lnTo>
                    <a:lnTo>
                      <a:pt x="2704" y="1186"/>
                    </a:lnTo>
                    <a:lnTo>
                      <a:pt x="2708" y="1179"/>
                    </a:lnTo>
                    <a:lnTo>
                      <a:pt x="2712" y="1174"/>
                    </a:lnTo>
                    <a:lnTo>
                      <a:pt x="2716" y="1167"/>
                    </a:lnTo>
                    <a:lnTo>
                      <a:pt x="2720" y="1162"/>
                    </a:lnTo>
                    <a:lnTo>
                      <a:pt x="2724" y="1156"/>
                    </a:lnTo>
                    <a:lnTo>
                      <a:pt x="2728" y="1150"/>
                    </a:lnTo>
                    <a:lnTo>
                      <a:pt x="2732" y="1145"/>
                    </a:lnTo>
                    <a:lnTo>
                      <a:pt x="2736" y="1139"/>
                    </a:lnTo>
                    <a:lnTo>
                      <a:pt x="2740" y="1134"/>
                    </a:lnTo>
                    <a:lnTo>
                      <a:pt x="2744" y="1127"/>
                    </a:lnTo>
                    <a:lnTo>
                      <a:pt x="2748" y="1121"/>
                    </a:lnTo>
                    <a:lnTo>
                      <a:pt x="2751" y="1115"/>
                    </a:lnTo>
                    <a:lnTo>
                      <a:pt x="2755" y="1110"/>
                    </a:lnTo>
                    <a:lnTo>
                      <a:pt x="2759" y="1105"/>
                    </a:lnTo>
                    <a:lnTo>
                      <a:pt x="2763" y="1099"/>
                    </a:lnTo>
                    <a:lnTo>
                      <a:pt x="2767" y="1094"/>
                    </a:lnTo>
                    <a:lnTo>
                      <a:pt x="2771" y="1087"/>
                    </a:lnTo>
                    <a:lnTo>
                      <a:pt x="2775" y="1080"/>
                    </a:lnTo>
                    <a:lnTo>
                      <a:pt x="2779" y="1076"/>
                    </a:lnTo>
                    <a:lnTo>
                      <a:pt x="2783" y="1071"/>
                    </a:lnTo>
                    <a:lnTo>
                      <a:pt x="2787" y="1065"/>
                    </a:lnTo>
                    <a:lnTo>
                      <a:pt x="2791" y="1058"/>
                    </a:lnTo>
                    <a:lnTo>
                      <a:pt x="2795" y="1053"/>
                    </a:lnTo>
                    <a:lnTo>
                      <a:pt x="2799" y="1047"/>
                    </a:lnTo>
                    <a:lnTo>
                      <a:pt x="2803" y="1042"/>
                    </a:lnTo>
                    <a:lnTo>
                      <a:pt x="2807" y="1036"/>
                    </a:lnTo>
                    <a:lnTo>
                      <a:pt x="2811" y="1031"/>
                    </a:lnTo>
                    <a:lnTo>
                      <a:pt x="2814" y="1024"/>
                    </a:lnTo>
                    <a:lnTo>
                      <a:pt x="2818" y="1018"/>
                    </a:lnTo>
                    <a:lnTo>
                      <a:pt x="2822" y="1013"/>
                    </a:lnTo>
                    <a:lnTo>
                      <a:pt x="2826" y="1007"/>
                    </a:lnTo>
                    <a:lnTo>
                      <a:pt x="2830" y="1003"/>
                    </a:lnTo>
                    <a:lnTo>
                      <a:pt x="2834" y="996"/>
                    </a:lnTo>
                    <a:lnTo>
                      <a:pt x="2838" y="990"/>
                    </a:lnTo>
                    <a:lnTo>
                      <a:pt x="2842" y="985"/>
                    </a:lnTo>
                    <a:lnTo>
                      <a:pt x="2846" y="979"/>
                    </a:lnTo>
                    <a:lnTo>
                      <a:pt x="2850" y="975"/>
                    </a:lnTo>
                    <a:lnTo>
                      <a:pt x="2854" y="968"/>
                    </a:lnTo>
                    <a:lnTo>
                      <a:pt x="2858" y="962"/>
                    </a:lnTo>
                    <a:lnTo>
                      <a:pt x="2862" y="956"/>
                    </a:lnTo>
                    <a:lnTo>
                      <a:pt x="2866" y="951"/>
                    </a:lnTo>
                    <a:lnTo>
                      <a:pt x="2870" y="947"/>
                    </a:lnTo>
                    <a:lnTo>
                      <a:pt x="2874" y="940"/>
                    </a:lnTo>
                    <a:lnTo>
                      <a:pt x="2877" y="934"/>
                    </a:lnTo>
                    <a:lnTo>
                      <a:pt x="2881" y="930"/>
                    </a:lnTo>
                    <a:lnTo>
                      <a:pt x="2885" y="924"/>
                    </a:lnTo>
                    <a:lnTo>
                      <a:pt x="2889" y="919"/>
                    </a:lnTo>
                    <a:lnTo>
                      <a:pt x="2893" y="913"/>
                    </a:lnTo>
                    <a:lnTo>
                      <a:pt x="2897" y="907"/>
                    </a:lnTo>
                    <a:lnTo>
                      <a:pt x="2901" y="902"/>
                    </a:lnTo>
                    <a:lnTo>
                      <a:pt x="2905" y="897"/>
                    </a:lnTo>
                    <a:lnTo>
                      <a:pt x="2909" y="891"/>
                    </a:lnTo>
                    <a:lnTo>
                      <a:pt x="2913" y="886"/>
                    </a:lnTo>
                    <a:lnTo>
                      <a:pt x="2917" y="880"/>
                    </a:lnTo>
                    <a:lnTo>
                      <a:pt x="2921" y="875"/>
                    </a:lnTo>
                    <a:lnTo>
                      <a:pt x="2925" y="870"/>
                    </a:lnTo>
                    <a:lnTo>
                      <a:pt x="2929" y="865"/>
                    </a:lnTo>
                    <a:lnTo>
                      <a:pt x="2933" y="858"/>
                    </a:lnTo>
                    <a:lnTo>
                      <a:pt x="2937" y="853"/>
                    </a:lnTo>
                    <a:lnTo>
                      <a:pt x="2940" y="850"/>
                    </a:lnTo>
                    <a:lnTo>
                      <a:pt x="2944" y="843"/>
                    </a:lnTo>
                    <a:lnTo>
                      <a:pt x="2948" y="839"/>
                    </a:lnTo>
                    <a:lnTo>
                      <a:pt x="2952" y="832"/>
                    </a:lnTo>
                    <a:lnTo>
                      <a:pt x="2956" y="827"/>
                    </a:lnTo>
                    <a:lnTo>
                      <a:pt x="2960" y="821"/>
                    </a:lnTo>
                    <a:lnTo>
                      <a:pt x="2964" y="816"/>
                    </a:lnTo>
                    <a:lnTo>
                      <a:pt x="2968" y="811"/>
                    </a:lnTo>
                    <a:lnTo>
                      <a:pt x="2972" y="806"/>
                    </a:lnTo>
                    <a:lnTo>
                      <a:pt x="2976" y="800"/>
                    </a:lnTo>
                    <a:lnTo>
                      <a:pt x="2980" y="796"/>
                    </a:lnTo>
                    <a:lnTo>
                      <a:pt x="2984" y="789"/>
                    </a:lnTo>
                    <a:lnTo>
                      <a:pt x="2988" y="786"/>
                    </a:lnTo>
                    <a:lnTo>
                      <a:pt x="2992" y="781"/>
                    </a:lnTo>
                    <a:lnTo>
                      <a:pt x="2996" y="776"/>
                    </a:lnTo>
                    <a:lnTo>
                      <a:pt x="2999" y="769"/>
                    </a:lnTo>
                    <a:lnTo>
                      <a:pt x="3003" y="765"/>
                    </a:lnTo>
                    <a:lnTo>
                      <a:pt x="3007" y="760"/>
                    </a:lnTo>
                    <a:lnTo>
                      <a:pt x="3011" y="755"/>
                    </a:lnTo>
                    <a:lnTo>
                      <a:pt x="3015" y="750"/>
                    </a:lnTo>
                    <a:lnTo>
                      <a:pt x="3019" y="745"/>
                    </a:lnTo>
                    <a:lnTo>
                      <a:pt x="3023" y="740"/>
                    </a:lnTo>
                    <a:lnTo>
                      <a:pt x="3027" y="734"/>
                    </a:lnTo>
                    <a:lnTo>
                      <a:pt x="3031" y="730"/>
                    </a:lnTo>
                    <a:lnTo>
                      <a:pt x="3035" y="725"/>
                    </a:lnTo>
                    <a:lnTo>
                      <a:pt x="3039" y="720"/>
                    </a:lnTo>
                    <a:lnTo>
                      <a:pt x="3043" y="715"/>
                    </a:lnTo>
                    <a:lnTo>
                      <a:pt x="3047" y="711"/>
                    </a:lnTo>
                    <a:lnTo>
                      <a:pt x="3051" y="706"/>
                    </a:lnTo>
                    <a:lnTo>
                      <a:pt x="3055" y="701"/>
                    </a:lnTo>
                    <a:lnTo>
                      <a:pt x="3059" y="696"/>
                    </a:lnTo>
                    <a:lnTo>
                      <a:pt x="3062" y="690"/>
                    </a:lnTo>
                    <a:lnTo>
                      <a:pt x="3066" y="688"/>
                    </a:lnTo>
                    <a:lnTo>
                      <a:pt x="3070" y="683"/>
                    </a:lnTo>
                    <a:lnTo>
                      <a:pt x="3074" y="678"/>
                    </a:lnTo>
                    <a:lnTo>
                      <a:pt x="3078" y="673"/>
                    </a:lnTo>
                    <a:lnTo>
                      <a:pt x="3082" y="668"/>
                    </a:lnTo>
                    <a:lnTo>
                      <a:pt x="3086" y="664"/>
                    </a:lnTo>
                    <a:lnTo>
                      <a:pt x="3090" y="657"/>
                    </a:lnTo>
                    <a:lnTo>
                      <a:pt x="3094" y="654"/>
                    </a:lnTo>
                    <a:lnTo>
                      <a:pt x="3098" y="648"/>
                    </a:lnTo>
                    <a:lnTo>
                      <a:pt x="3102" y="645"/>
                    </a:lnTo>
                    <a:lnTo>
                      <a:pt x="3106" y="639"/>
                    </a:lnTo>
                    <a:lnTo>
                      <a:pt x="3110" y="636"/>
                    </a:lnTo>
                    <a:lnTo>
                      <a:pt x="3114" y="631"/>
                    </a:lnTo>
                    <a:lnTo>
                      <a:pt x="3118" y="626"/>
                    </a:lnTo>
                    <a:lnTo>
                      <a:pt x="3122" y="622"/>
                    </a:lnTo>
                    <a:lnTo>
                      <a:pt x="3125" y="618"/>
                    </a:lnTo>
                    <a:lnTo>
                      <a:pt x="3129" y="613"/>
                    </a:lnTo>
                    <a:lnTo>
                      <a:pt x="3133" y="608"/>
                    </a:lnTo>
                    <a:lnTo>
                      <a:pt x="3137" y="604"/>
                    </a:lnTo>
                    <a:lnTo>
                      <a:pt x="3141" y="600"/>
                    </a:lnTo>
                    <a:lnTo>
                      <a:pt x="3145" y="595"/>
                    </a:lnTo>
                    <a:lnTo>
                      <a:pt x="3149" y="591"/>
                    </a:lnTo>
                    <a:lnTo>
                      <a:pt x="3153" y="587"/>
                    </a:lnTo>
                    <a:lnTo>
                      <a:pt x="3157" y="581"/>
                    </a:lnTo>
                    <a:lnTo>
                      <a:pt x="3161" y="577"/>
                    </a:lnTo>
                    <a:lnTo>
                      <a:pt x="3165" y="573"/>
                    </a:lnTo>
                    <a:lnTo>
                      <a:pt x="3169" y="570"/>
                    </a:lnTo>
                    <a:lnTo>
                      <a:pt x="3173" y="565"/>
                    </a:lnTo>
                    <a:lnTo>
                      <a:pt x="3177" y="560"/>
                    </a:lnTo>
                    <a:lnTo>
                      <a:pt x="3181" y="556"/>
                    </a:lnTo>
                    <a:lnTo>
                      <a:pt x="3185" y="553"/>
                    </a:lnTo>
                    <a:lnTo>
                      <a:pt x="3188" y="548"/>
                    </a:lnTo>
                    <a:lnTo>
                      <a:pt x="3192" y="545"/>
                    </a:lnTo>
                    <a:lnTo>
                      <a:pt x="3196" y="540"/>
                    </a:lnTo>
                    <a:lnTo>
                      <a:pt x="3200" y="536"/>
                    </a:lnTo>
                    <a:lnTo>
                      <a:pt x="3204" y="531"/>
                    </a:lnTo>
                    <a:lnTo>
                      <a:pt x="3208" y="529"/>
                    </a:lnTo>
                    <a:lnTo>
                      <a:pt x="3212" y="524"/>
                    </a:lnTo>
                    <a:lnTo>
                      <a:pt x="3216" y="518"/>
                    </a:lnTo>
                    <a:lnTo>
                      <a:pt x="3220" y="516"/>
                    </a:lnTo>
                    <a:lnTo>
                      <a:pt x="3224" y="511"/>
                    </a:lnTo>
                    <a:lnTo>
                      <a:pt x="3228" y="507"/>
                    </a:lnTo>
                    <a:lnTo>
                      <a:pt x="3232" y="504"/>
                    </a:lnTo>
                    <a:lnTo>
                      <a:pt x="3236" y="499"/>
                    </a:lnTo>
                    <a:lnTo>
                      <a:pt x="3240" y="495"/>
                    </a:lnTo>
                    <a:lnTo>
                      <a:pt x="3244" y="491"/>
                    </a:lnTo>
                    <a:lnTo>
                      <a:pt x="3248" y="489"/>
                    </a:lnTo>
                    <a:lnTo>
                      <a:pt x="3251" y="484"/>
                    </a:lnTo>
                    <a:lnTo>
                      <a:pt x="3255" y="482"/>
                    </a:lnTo>
                    <a:lnTo>
                      <a:pt x="3259" y="478"/>
                    </a:lnTo>
                    <a:lnTo>
                      <a:pt x="3263" y="474"/>
                    </a:lnTo>
                    <a:lnTo>
                      <a:pt x="3267" y="469"/>
                    </a:lnTo>
                    <a:lnTo>
                      <a:pt x="3271" y="466"/>
                    </a:lnTo>
                    <a:lnTo>
                      <a:pt x="3275" y="462"/>
                    </a:lnTo>
                    <a:lnTo>
                      <a:pt x="3279" y="458"/>
                    </a:lnTo>
                    <a:lnTo>
                      <a:pt x="3283" y="454"/>
                    </a:lnTo>
                    <a:lnTo>
                      <a:pt x="3287" y="451"/>
                    </a:lnTo>
                    <a:lnTo>
                      <a:pt x="3291" y="448"/>
                    </a:lnTo>
                    <a:lnTo>
                      <a:pt x="3295" y="443"/>
                    </a:lnTo>
                    <a:lnTo>
                      <a:pt x="3299" y="440"/>
                    </a:lnTo>
                    <a:lnTo>
                      <a:pt x="3303" y="436"/>
                    </a:lnTo>
                    <a:lnTo>
                      <a:pt x="3307" y="433"/>
                    </a:lnTo>
                    <a:lnTo>
                      <a:pt x="3311" y="429"/>
                    </a:lnTo>
                    <a:lnTo>
                      <a:pt x="3314" y="425"/>
                    </a:lnTo>
                    <a:lnTo>
                      <a:pt x="3318" y="423"/>
                    </a:lnTo>
                    <a:lnTo>
                      <a:pt x="3322" y="418"/>
                    </a:lnTo>
                    <a:lnTo>
                      <a:pt x="3326" y="415"/>
                    </a:lnTo>
                    <a:lnTo>
                      <a:pt x="3330" y="413"/>
                    </a:lnTo>
                    <a:lnTo>
                      <a:pt x="3334" y="409"/>
                    </a:lnTo>
                    <a:lnTo>
                      <a:pt x="3338" y="405"/>
                    </a:lnTo>
                    <a:lnTo>
                      <a:pt x="3342" y="402"/>
                    </a:lnTo>
                    <a:lnTo>
                      <a:pt x="3346" y="399"/>
                    </a:lnTo>
                    <a:lnTo>
                      <a:pt x="3350" y="395"/>
                    </a:lnTo>
                    <a:lnTo>
                      <a:pt x="3354" y="392"/>
                    </a:lnTo>
                    <a:lnTo>
                      <a:pt x="3358" y="388"/>
                    </a:lnTo>
                    <a:lnTo>
                      <a:pt x="3362" y="386"/>
                    </a:lnTo>
                    <a:lnTo>
                      <a:pt x="3366" y="384"/>
                    </a:lnTo>
                    <a:lnTo>
                      <a:pt x="3370" y="381"/>
                    </a:lnTo>
                    <a:lnTo>
                      <a:pt x="3374" y="376"/>
                    </a:lnTo>
                    <a:lnTo>
                      <a:pt x="3377" y="372"/>
                    </a:lnTo>
                    <a:lnTo>
                      <a:pt x="3381" y="370"/>
                    </a:lnTo>
                    <a:lnTo>
                      <a:pt x="3385" y="367"/>
                    </a:lnTo>
                    <a:lnTo>
                      <a:pt x="3389" y="364"/>
                    </a:lnTo>
                    <a:lnTo>
                      <a:pt x="3393" y="361"/>
                    </a:lnTo>
                    <a:lnTo>
                      <a:pt x="3397" y="357"/>
                    </a:lnTo>
                    <a:lnTo>
                      <a:pt x="3401" y="354"/>
                    </a:lnTo>
                    <a:lnTo>
                      <a:pt x="3405" y="350"/>
                    </a:lnTo>
                    <a:lnTo>
                      <a:pt x="3409" y="349"/>
                    </a:lnTo>
                    <a:lnTo>
                      <a:pt x="3413" y="345"/>
                    </a:lnTo>
                    <a:lnTo>
                      <a:pt x="3417" y="342"/>
                    </a:lnTo>
                    <a:lnTo>
                      <a:pt x="3421" y="338"/>
                    </a:lnTo>
                    <a:lnTo>
                      <a:pt x="3425" y="336"/>
                    </a:lnTo>
                    <a:lnTo>
                      <a:pt x="3429" y="333"/>
                    </a:lnTo>
                    <a:lnTo>
                      <a:pt x="3433" y="331"/>
                    </a:lnTo>
                    <a:lnTo>
                      <a:pt x="3437" y="327"/>
                    </a:lnTo>
                    <a:lnTo>
                      <a:pt x="3440" y="324"/>
                    </a:lnTo>
                    <a:lnTo>
                      <a:pt x="3444" y="322"/>
                    </a:lnTo>
                    <a:lnTo>
                      <a:pt x="3448" y="319"/>
                    </a:lnTo>
                    <a:lnTo>
                      <a:pt x="3452" y="316"/>
                    </a:lnTo>
                    <a:lnTo>
                      <a:pt x="3456" y="313"/>
                    </a:lnTo>
                    <a:lnTo>
                      <a:pt x="3460" y="311"/>
                    </a:lnTo>
                    <a:lnTo>
                      <a:pt x="3464" y="308"/>
                    </a:lnTo>
                    <a:lnTo>
                      <a:pt x="3468" y="306"/>
                    </a:lnTo>
                    <a:lnTo>
                      <a:pt x="3472" y="303"/>
                    </a:lnTo>
                    <a:lnTo>
                      <a:pt x="3476" y="299"/>
                    </a:lnTo>
                    <a:lnTo>
                      <a:pt x="3480" y="297"/>
                    </a:lnTo>
                    <a:lnTo>
                      <a:pt x="3484" y="294"/>
                    </a:lnTo>
                    <a:lnTo>
                      <a:pt x="3488" y="291"/>
                    </a:lnTo>
                    <a:lnTo>
                      <a:pt x="3492" y="290"/>
                    </a:lnTo>
                    <a:lnTo>
                      <a:pt x="3496" y="287"/>
                    </a:lnTo>
                    <a:lnTo>
                      <a:pt x="3499" y="284"/>
                    </a:lnTo>
                    <a:lnTo>
                      <a:pt x="3503" y="281"/>
                    </a:lnTo>
                    <a:lnTo>
                      <a:pt x="3507" y="278"/>
                    </a:lnTo>
                    <a:lnTo>
                      <a:pt x="3511" y="277"/>
                    </a:lnTo>
                    <a:lnTo>
                      <a:pt x="3515" y="274"/>
                    </a:lnTo>
                    <a:lnTo>
                      <a:pt x="3519" y="271"/>
                    </a:lnTo>
                    <a:lnTo>
                      <a:pt x="3523" y="269"/>
                    </a:lnTo>
                    <a:lnTo>
                      <a:pt x="3527" y="265"/>
                    </a:lnTo>
                    <a:lnTo>
                      <a:pt x="3531" y="263"/>
                    </a:lnTo>
                    <a:lnTo>
                      <a:pt x="3535" y="261"/>
                    </a:lnTo>
                    <a:lnTo>
                      <a:pt x="3539" y="259"/>
                    </a:lnTo>
                    <a:lnTo>
                      <a:pt x="3543" y="258"/>
                    </a:lnTo>
                    <a:lnTo>
                      <a:pt x="3547" y="255"/>
                    </a:lnTo>
                    <a:lnTo>
                      <a:pt x="3551" y="252"/>
                    </a:lnTo>
                    <a:lnTo>
                      <a:pt x="3555" y="250"/>
                    </a:lnTo>
                    <a:lnTo>
                      <a:pt x="3559" y="248"/>
                    </a:lnTo>
                    <a:lnTo>
                      <a:pt x="3562" y="245"/>
                    </a:lnTo>
                    <a:lnTo>
                      <a:pt x="3566" y="244"/>
                    </a:lnTo>
                    <a:lnTo>
                      <a:pt x="3570" y="241"/>
                    </a:lnTo>
                    <a:lnTo>
                      <a:pt x="3574" y="239"/>
                    </a:lnTo>
                    <a:lnTo>
                      <a:pt x="3578" y="236"/>
                    </a:lnTo>
                    <a:lnTo>
                      <a:pt x="3582" y="234"/>
                    </a:lnTo>
                    <a:lnTo>
                      <a:pt x="3586" y="231"/>
                    </a:lnTo>
                    <a:lnTo>
                      <a:pt x="3590" y="229"/>
                    </a:lnTo>
                    <a:lnTo>
                      <a:pt x="3594" y="227"/>
                    </a:lnTo>
                    <a:lnTo>
                      <a:pt x="3598" y="225"/>
                    </a:lnTo>
                    <a:lnTo>
                      <a:pt x="3602" y="223"/>
                    </a:lnTo>
                    <a:lnTo>
                      <a:pt x="3606" y="221"/>
                    </a:lnTo>
                    <a:lnTo>
                      <a:pt x="3610" y="219"/>
                    </a:lnTo>
                    <a:lnTo>
                      <a:pt x="3614" y="217"/>
                    </a:lnTo>
                    <a:lnTo>
                      <a:pt x="3618" y="217"/>
                    </a:lnTo>
                    <a:lnTo>
                      <a:pt x="3622" y="214"/>
                    </a:lnTo>
                    <a:lnTo>
                      <a:pt x="3625" y="212"/>
                    </a:lnTo>
                    <a:lnTo>
                      <a:pt x="3629" y="209"/>
                    </a:lnTo>
                    <a:lnTo>
                      <a:pt x="3633" y="208"/>
                    </a:lnTo>
                    <a:lnTo>
                      <a:pt x="3637" y="206"/>
                    </a:lnTo>
                    <a:lnTo>
                      <a:pt x="3641" y="203"/>
                    </a:lnTo>
                    <a:lnTo>
                      <a:pt x="3645" y="202"/>
                    </a:lnTo>
                    <a:lnTo>
                      <a:pt x="3649" y="200"/>
                    </a:lnTo>
                    <a:lnTo>
                      <a:pt x="3653" y="198"/>
                    </a:lnTo>
                    <a:lnTo>
                      <a:pt x="3657" y="196"/>
                    </a:lnTo>
                    <a:lnTo>
                      <a:pt x="3661" y="195"/>
                    </a:lnTo>
                    <a:lnTo>
                      <a:pt x="3665" y="193"/>
                    </a:lnTo>
                    <a:lnTo>
                      <a:pt x="3669" y="191"/>
                    </a:lnTo>
                    <a:lnTo>
                      <a:pt x="3673" y="188"/>
                    </a:lnTo>
                    <a:lnTo>
                      <a:pt x="3677" y="187"/>
                    </a:lnTo>
                    <a:lnTo>
                      <a:pt x="3681" y="185"/>
                    </a:lnTo>
                    <a:lnTo>
                      <a:pt x="3685" y="184"/>
                    </a:lnTo>
                    <a:lnTo>
                      <a:pt x="3688" y="180"/>
                    </a:lnTo>
                    <a:lnTo>
                      <a:pt x="3692" y="180"/>
                    </a:lnTo>
                    <a:lnTo>
                      <a:pt x="3696" y="178"/>
                    </a:lnTo>
                    <a:lnTo>
                      <a:pt x="3700" y="176"/>
                    </a:lnTo>
                    <a:lnTo>
                      <a:pt x="3704" y="174"/>
                    </a:lnTo>
                    <a:lnTo>
                      <a:pt x="3708" y="173"/>
                    </a:lnTo>
                    <a:lnTo>
                      <a:pt x="3712" y="171"/>
                    </a:lnTo>
                    <a:lnTo>
                      <a:pt x="3716" y="170"/>
                    </a:lnTo>
                    <a:lnTo>
                      <a:pt x="3720" y="169"/>
                    </a:lnTo>
                    <a:lnTo>
                      <a:pt x="3724" y="167"/>
                    </a:lnTo>
                    <a:lnTo>
                      <a:pt x="3728" y="165"/>
                    </a:lnTo>
                    <a:lnTo>
                      <a:pt x="3732" y="163"/>
                    </a:lnTo>
                    <a:lnTo>
                      <a:pt x="3736" y="161"/>
                    </a:lnTo>
                    <a:lnTo>
                      <a:pt x="3740" y="160"/>
                    </a:lnTo>
                    <a:lnTo>
                      <a:pt x="3744" y="159"/>
                    </a:lnTo>
                    <a:lnTo>
                      <a:pt x="3748" y="158"/>
                    </a:lnTo>
                    <a:lnTo>
                      <a:pt x="3751" y="154"/>
                    </a:lnTo>
                    <a:lnTo>
                      <a:pt x="3755" y="154"/>
                    </a:lnTo>
                    <a:lnTo>
                      <a:pt x="3759" y="152"/>
                    </a:lnTo>
                    <a:lnTo>
                      <a:pt x="3763" y="151"/>
                    </a:lnTo>
                    <a:lnTo>
                      <a:pt x="3767" y="150"/>
                    </a:lnTo>
                    <a:lnTo>
                      <a:pt x="3771" y="149"/>
                    </a:lnTo>
                    <a:lnTo>
                      <a:pt x="3775" y="147"/>
                    </a:lnTo>
                    <a:lnTo>
                      <a:pt x="3779" y="145"/>
                    </a:lnTo>
                    <a:lnTo>
                      <a:pt x="3783" y="143"/>
                    </a:lnTo>
                    <a:lnTo>
                      <a:pt x="3787" y="143"/>
                    </a:lnTo>
                    <a:lnTo>
                      <a:pt x="3791" y="141"/>
                    </a:lnTo>
                    <a:lnTo>
                      <a:pt x="3795" y="140"/>
                    </a:lnTo>
                    <a:lnTo>
                      <a:pt x="3799" y="138"/>
                    </a:lnTo>
                    <a:lnTo>
                      <a:pt x="3803" y="136"/>
                    </a:lnTo>
                    <a:lnTo>
                      <a:pt x="3807" y="137"/>
                    </a:lnTo>
                    <a:lnTo>
                      <a:pt x="3811" y="134"/>
                    </a:lnTo>
                    <a:lnTo>
                      <a:pt x="3814" y="134"/>
                    </a:lnTo>
                    <a:lnTo>
                      <a:pt x="3818" y="131"/>
                    </a:lnTo>
                    <a:lnTo>
                      <a:pt x="3822" y="130"/>
                    </a:lnTo>
                    <a:lnTo>
                      <a:pt x="3826" y="129"/>
                    </a:lnTo>
                    <a:lnTo>
                      <a:pt x="3830" y="127"/>
                    </a:lnTo>
                    <a:lnTo>
                      <a:pt x="3834" y="126"/>
                    </a:lnTo>
                    <a:lnTo>
                      <a:pt x="3838" y="125"/>
                    </a:lnTo>
                    <a:lnTo>
                      <a:pt x="3842" y="124"/>
                    </a:lnTo>
                    <a:lnTo>
                      <a:pt x="3846" y="122"/>
                    </a:lnTo>
                    <a:lnTo>
                      <a:pt x="3850" y="120"/>
                    </a:lnTo>
                    <a:lnTo>
                      <a:pt x="3854" y="120"/>
                    </a:lnTo>
                    <a:lnTo>
                      <a:pt x="3858" y="119"/>
                    </a:lnTo>
                    <a:lnTo>
                      <a:pt x="3862" y="119"/>
                    </a:lnTo>
                    <a:lnTo>
                      <a:pt x="3866" y="117"/>
                    </a:lnTo>
                    <a:lnTo>
                      <a:pt x="3870" y="115"/>
                    </a:lnTo>
                    <a:lnTo>
                      <a:pt x="3874" y="114"/>
                    </a:lnTo>
                    <a:lnTo>
                      <a:pt x="3877" y="114"/>
                    </a:lnTo>
                    <a:lnTo>
                      <a:pt x="3881" y="112"/>
                    </a:lnTo>
                    <a:lnTo>
                      <a:pt x="3885" y="112"/>
                    </a:lnTo>
                    <a:lnTo>
                      <a:pt x="3889" y="110"/>
                    </a:lnTo>
                    <a:lnTo>
                      <a:pt x="3893" y="109"/>
                    </a:lnTo>
                    <a:lnTo>
                      <a:pt x="3897" y="109"/>
                    </a:lnTo>
                    <a:lnTo>
                      <a:pt x="3901" y="108"/>
                    </a:lnTo>
                    <a:lnTo>
                      <a:pt x="3905" y="106"/>
                    </a:lnTo>
                    <a:lnTo>
                      <a:pt x="3909" y="105"/>
                    </a:lnTo>
                    <a:lnTo>
                      <a:pt x="3913" y="104"/>
                    </a:lnTo>
                    <a:lnTo>
                      <a:pt x="3917" y="103"/>
                    </a:lnTo>
                    <a:lnTo>
                      <a:pt x="3921" y="102"/>
                    </a:lnTo>
                    <a:lnTo>
                      <a:pt x="3925" y="102"/>
                    </a:lnTo>
                    <a:lnTo>
                      <a:pt x="3929" y="102"/>
                    </a:lnTo>
                    <a:lnTo>
                      <a:pt x="3933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0" name="Freeform 388"/>
              <p:cNvSpPr>
                <a:spLocks/>
              </p:cNvSpPr>
              <p:nvPr/>
            </p:nvSpPr>
            <p:spPr bwMode="auto">
              <a:xfrm flipV="1">
                <a:off x="2909" y="1787"/>
                <a:ext cx="2265" cy="1079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3"/>
                  </a:cxn>
                  <a:cxn ang="0">
                    <a:pos x="688" y="27"/>
                  </a:cxn>
                  <a:cxn ang="0">
                    <a:pos x="751" y="55"/>
                  </a:cxn>
                  <a:cxn ang="0">
                    <a:pos x="814" y="95"/>
                  </a:cxn>
                  <a:cxn ang="0">
                    <a:pos x="877" y="151"/>
                  </a:cxn>
                  <a:cxn ang="0">
                    <a:pos x="940" y="223"/>
                  </a:cxn>
                  <a:cxn ang="0">
                    <a:pos x="1003" y="312"/>
                  </a:cxn>
                  <a:cxn ang="0">
                    <a:pos x="1066" y="416"/>
                  </a:cxn>
                  <a:cxn ang="0">
                    <a:pos x="1129" y="533"/>
                  </a:cxn>
                  <a:cxn ang="0">
                    <a:pos x="1192" y="660"/>
                  </a:cxn>
                  <a:cxn ang="0">
                    <a:pos x="1255" y="796"/>
                  </a:cxn>
                  <a:cxn ang="0">
                    <a:pos x="1318" y="933"/>
                  </a:cxn>
                  <a:cxn ang="0">
                    <a:pos x="1381" y="1071"/>
                  </a:cxn>
                  <a:cxn ang="0">
                    <a:pos x="1444" y="1209"/>
                  </a:cxn>
                  <a:cxn ang="0">
                    <a:pos x="1507" y="1337"/>
                  </a:cxn>
                  <a:cxn ang="0">
                    <a:pos x="1570" y="1458"/>
                  </a:cxn>
                  <a:cxn ang="0">
                    <a:pos x="1633" y="1565"/>
                  </a:cxn>
                  <a:cxn ang="0">
                    <a:pos x="1696" y="1659"/>
                  </a:cxn>
                  <a:cxn ang="0">
                    <a:pos x="1759" y="1736"/>
                  </a:cxn>
                  <a:cxn ang="0">
                    <a:pos x="1822" y="1795"/>
                  </a:cxn>
                  <a:cxn ang="0">
                    <a:pos x="1885" y="1839"/>
                  </a:cxn>
                  <a:cxn ang="0">
                    <a:pos x="1948" y="1864"/>
                  </a:cxn>
                  <a:cxn ang="0">
                    <a:pos x="2011" y="1872"/>
                  </a:cxn>
                  <a:cxn ang="0">
                    <a:pos x="2074" y="1864"/>
                  </a:cxn>
                  <a:cxn ang="0">
                    <a:pos x="2137" y="1839"/>
                  </a:cxn>
                  <a:cxn ang="0">
                    <a:pos x="2200" y="1800"/>
                  </a:cxn>
                  <a:cxn ang="0">
                    <a:pos x="2263" y="1751"/>
                  </a:cxn>
                  <a:cxn ang="0">
                    <a:pos x="2326" y="1688"/>
                  </a:cxn>
                  <a:cxn ang="0">
                    <a:pos x="2389" y="1616"/>
                  </a:cxn>
                  <a:cxn ang="0">
                    <a:pos x="2452" y="1536"/>
                  </a:cxn>
                  <a:cxn ang="0">
                    <a:pos x="2515" y="1452"/>
                  </a:cxn>
                  <a:cxn ang="0">
                    <a:pos x="2578" y="1363"/>
                  </a:cxn>
                  <a:cxn ang="0">
                    <a:pos x="2641" y="1274"/>
                  </a:cxn>
                  <a:cxn ang="0">
                    <a:pos x="2704" y="1181"/>
                  </a:cxn>
                  <a:cxn ang="0">
                    <a:pos x="2767" y="1089"/>
                  </a:cxn>
                  <a:cxn ang="0">
                    <a:pos x="2830" y="997"/>
                  </a:cxn>
                  <a:cxn ang="0">
                    <a:pos x="2893" y="910"/>
                  </a:cxn>
                  <a:cxn ang="0">
                    <a:pos x="2956" y="824"/>
                  </a:cxn>
                  <a:cxn ang="0">
                    <a:pos x="3019" y="744"/>
                  </a:cxn>
                  <a:cxn ang="0">
                    <a:pos x="3082" y="666"/>
                  </a:cxn>
                  <a:cxn ang="0">
                    <a:pos x="3145" y="593"/>
                  </a:cxn>
                  <a:cxn ang="0">
                    <a:pos x="3208" y="526"/>
                  </a:cxn>
                  <a:cxn ang="0">
                    <a:pos x="3271" y="465"/>
                  </a:cxn>
                  <a:cxn ang="0">
                    <a:pos x="3334" y="408"/>
                  </a:cxn>
                  <a:cxn ang="0">
                    <a:pos x="3397" y="356"/>
                  </a:cxn>
                  <a:cxn ang="0">
                    <a:pos x="3460" y="310"/>
                  </a:cxn>
                  <a:cxn ang="0">
                    <a:pos x="3523" y="267"/>
                  </a:cxn>
                  <a:cxn ang="0">
                    <a:pos x="3586" y="232"/>
                  </a:cxn>
                  <a:cxn ang="0">
                    <a:pos x="3649" y="199"/>
                  </a:cxn>
                  <a:cxn ang="0">
                    <a:pos x="3712" y="172"/>
                  </a:cxn>
                  <a:cxn ang="0">
                    <a:pos x="3775" y="146"/>
                  </a:cxn>
                  <a:cxn ang="0">
                    <a:pos x="3838" y="125"/>
                  </a:cxn>
                  <a:cxn ang="0">
                    <a:pos x="3901" y="106"/>
                  </a:cxn>
                </a:cxnLst>
                <a:rect l="0" t="0" r="r" b="b"/>
                <a:pathLst>
                  <a:path w="3933" h="1872">
                    <a:moveTo>
                      <a:pt x="0" y="4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4"/>
                    </a:lnTo>
                    <a:lnTo>
                      <a:pt x="35" y="4"/>
                    </a:lnTo>
                    <a:lnTo>
                      <a:pt x="39" y="3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4"/>
                    </a:lnTo>
                    <a:lnTo>
                      <a:pt x="62" y="4"/>
                    </a:lnTo>
                    <a:lnTo>
                      <a:pt x="66" y="3"/>
                    </a:lnTo>
                    <a:lnTo>
                      <a:pt x="70" y="4"/>
                    </a:lnTo>
                    <a:lnTo>
                      <a:pt x="74" y="5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4"/>
                    </a:lnTo>
                    <a:lnTo>
                      <a:pt x="90" y="3"/>
                    </a:lnTo>
                    <a:lnTo>
                      <a:pt x="94" y="4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4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4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4"/>
                    </a:lnTo>
                    <a:lnTo>
                      <a:pt x="153" y="2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0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3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7"/>
                    </a:lnTo>
                    <a:lnTo>
                      <a:pt x="590" y="8"/>
                    </a:lnTo>
                    <a:lnTo>
                      <a:pt x="594" y="7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9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1"/>
                    </a:lnTo>
                    <a:lnTo>
                      <a:pt x="625" y="13"/>
                    </a:lnTo>
                    <a:lnTo>
                      <a:pt x="629" y="12"/>
                    </a:lnTo>
                    <a:lnTo>
                      <a:pt x="633" y="13"/>
                    </a:lnTo>
                    <a:lnTo>
                      <a:pt x="637" y="14"/>
                    </a:lnTo>
                    <a:lnTo>
                      <a:pt x="641" y="16"/>
                    </a:lnTo>
                    <a:lnTo>
                      <a:pt x="645" y="16"/>
                    </a:lnTo>
                    <a:lnTo>
                      <a:pt x="649" y="17"/>
                    </a:lnTo>
                    <a:lnTo>
                      <a:pt x="653" y="18"/>
                    </a:lnTo>
                    <a:lnTo>
                      <a:pt x="657" y="19"/>
                    </a:lnTo>
                    <a:lnTo>
                      <a:pt x="661" y="19"/>
                    </a:lnTo>
                    <a:lnTo>
                      <a:pt x="665" y="21"/>
                    </a:lnTo>
                    <a:lnTo>
                      <a:pt x="669" y="22"/>
                    </a:lnTo>
                    <a:lnTo>
                      <a:pt x="673" y="23"/>
                    </a:lnTo>
                    <a:lnTo>
                      <a:pt x="677" y="23"/>
                    </a:lnTo>
                    <a:lnTo>
                      <a:pt x="681" y="25"/>
                    </a:lnTo>
                    <a:lnTo>
                      <a:pt x="685" y="27"/>
                    </a:lnTo>
                    <a:lnTo>
                      <a:pt x="688" y="27"/>
                    </a:lnTo>
                    <a:lnTo>
                      <a:pt x="692" y="29"/>
                    </a:lnTo>
                    <a:lnTo>
                      <a:pt x="696" y="30"/>
                    </a:lnTo>
                    <a:lnTo>
                      <a:pt x="700" y="32"/>
                    </a:lnTo>
                    <a:lnTo>
                      <a:pt x="704" y="33"/>
                    </a:lnTo>
                    <a:lnTo>
                      <a:pt x="708" y="35"/>
                    </a:lnTo>
                    <a:lnTo>
                      <a:pt x="712" y="36"/>
                    </a:lnTo>
                    <a:lnTo>
                      <a:pt x="716" y="37"/>
                    </a:lnTo>
                    <a:lnTo>
                      <a:pt x="720" y="39"/>
                    </a:lnTo>
                    <a:lnTo>
                      <a:pt x="724" y="41"/>
                    </a:lnTo>
                    <a:lnTo>
                      <a:pt x="728" y="43"/>
                    </a:lnTo>
                    <a:lnTo>
                      <a:pt x="732" y="45"/>
                    </a:lnTo>
                    <a:lnTo>
                      <a:pt x="736" y="45"/>
                    </a:lnTo>
                    <a:lnTo>
                      <a:pt x="740" y="49"/>
                    </a:lnTo>
                    <a:lnTo>
                      <a:pt x="744" y="50"/>
                    </a:lnTo>
                    <a:lnTo>
                      <a:pt x="748" y="53"/>
                    </a:lnTo>
                    <a:lnTo>
                      <a:pt x="751" y="55"/>
                    </a:lnTo>
                    <a:lnTo>
                      <a:pt x="755" y="57"/>
                    </a:lnTo>
                    <a:lnTo>
                      <a:pt x="759" y="58"/>
                    </a:lnTo>
                    <a:lnTo>
                      <a:pt x="763" y="62"/>
                    </a:lnTo>
                    <a:lnTo>
                      <a:pt x="767" y="64"/>
                    </a:lnTo>
                    <a:lnTo>
                      <a:pt x="771" y="66"/>
                    </a:lnTo>
                    <a:lnTo>
                      <a:pt x="775" y="68"/>
                    </a:lnTo>
                    <a:lnTo>
                      <a:pt x="779" y="70"/>
                    </a:lnTo>
                    <a:lnTo>
                      <a:pt x="783" y="74"/>
                    </a:lnTo>
                    <a:lnTo>
                      <a:pt x="787" y="75"/>
                    </a:lnTo>
                    <a:lnTo>
                      <a:pt x="791" y="78"/>
                    </a:lnTo>
                    <a:lnTo>
                      <a:pt x="795" y="81"/>
                    </a:lnTo>
                    <a:lnTo>
                      <a:pt x="799" y="84"/>
                    </a:lnTo>
                    <a:lnTo>
                      <a:pt x="803" y="86"/>
                    </a:lnTo>
                    <a:lnTo>
                      <a:pt x="807" y="88"/>
                    </a:lnTo>
                    <a:lnTo>
                      <a:pt x="811" y="91"/>
                    </a:lnTo>
                    <a:lnTo>
                      <a:pt x="814" y="95"/>
                    </a:lnTo>
                    <a:lnTo>
                      <a:pt x="818" y="99"/>
                    </a:lnTo>
                    <a:lnTo>
                      <a:pt x="822" y="101"/>
                    </a:lnTo>
                    <a:lnTo>
                      <a:pt x="826" y="104"/>
                    </a:lnTo>
                    <a:lnTo>
                      <a:pt x="830" y="107"/>
                    </a:lnTo>
                    <a:lnTo>
                      <a:pt x="834" y="111"/>
                    </a:lnTo>
                    <a:lnTo>
                      <a:pt x="838" y="114"/>
                    </a:lnTo>
                    <a:lnTo>
                      <a:pt x="842" y="117"/>
                    </a:lnTo>
                    <a:lnTo>
                      <a:pt x="846" y="120"/>
                    </a:lnTo>
                    <a:lnTo>
                      <a:pt x="850" y="124"/>
                    </a:lnTo>
                    <a:lnTo>
                      <a:pt x="854" y="128"/>
                    </a:lnTo>
                    <a:lnTo>
                      <a:pt x="858" y="131"/>
                    </a:lnTo>
                    <a:lnTo>
                      <a:pt x="862" y="135"/>
                    </a:lnTo>
                    <a:lnTo>
                      <a:pt x="866" y="138"/>
                    </a:lnTo>
                    <a:lnTo>
                      <a:pt x="870" y="143"/>
                    </a:lnTo>
                    <a:lnTo>
                      <a:pt x="874" y="146"/>
                    </a:lnTo>
                    <a:lnTo>
                      <a:pt x="877" y="151"/>
                    </a:lnTo>
                    <a:lnTo>
                      <a:pt x="881" y="155"/>
                    </a:lnTo>
                    <a:lnTo>
                      <a:pt x="885" y="159"/>
                    </a:lnTo>
                    <a:lnTo>
                      <a:pt x="889" y="163"/>
                    </a:lnTo>
                    <a:lnTo>
                      <a:pt x="893" y="167"/>
                    </a:lnTo>
                    <a:lnTo>
                      <a:pt x="897" y="170"/>
                    </a:lnTo>
                    <a:lnTo>
                      <a:pt x="901" y="177"/>
                    </a:lnTo>
                    <a:lnTo>
                      <a:pt x="905" y="180"/>
                    </a:lnTo>
                    <a:lnTo>
                      <a:pt x="909" y="185"/>
                    </a:lnTo>
                    <a:lnTo>
                      <a:pt x="913" y="190"/>
                    </a:lnTo>
                    <a:lnTo>
                      <a:pt x="917" y="193"/>
                    </a:lnTo>
                    <a:lnTo>
                      <a:pt x="921" y="199"/>
                    </a:lnTo>
                    <a:lnTo>
                      <a:pt x="925" y="203"/>
                    </a:lnTo>
                    <a:lnTo>
                      <a:pt x="929" y="209"/>
                    </a:lnTo>
                    <a:lnTo>
                      <a:pt x="933" y="213"/>
                    </a:lnTo>
                    <a:lnTo>
                      <a:pt x="937" y="218"/>
                    </a:lnTo>
                    <a:lnTo>
                      <a:pt x="940" y="223"/>
                    </a:lnTo>
                    <a:lnTo>
                      <a:pt x="944" y="228"/>
                    </a:lnTo>
                    <a:lnTo>
                      <a:pt x="948" y="233"/>
                    </a:lnTo>
                    <a:lnTo>
                      <a:pt x="952" y="239"/>
                    </a:lnTo>
                    <a:lnTo>
                      <a:pt x="956" y="244"/>
                    </a:lnTo>
                    <a:lnTo>
                      <a:pt x="960" y="249"/>
                    </a:lnTo>
                    <a:lnTo>
                      <a:pt x="964" y="254"/>
                    </a:lnTo>
                    <a:lnTo>
                      <a:pt x="968" y="260"/>
                    </a:lnTo>
                    <a:lnTo>
                      <a:pt x="972" y="266"/>
                    </a:lnTo>
                    <a:lnTo>
                      <a:pt x="976" y="271"/>
                    </a:lnTo>
                    <a:lnTo>
                      <a:pt x="980" y="277"/>
                    </a:lnTo>
                    <a:lnTo>
                      <a:pt x="984" y="282"/>
                    </a:lnTo>
                    <a:lnTo>
                      <a:pt x="988" y="288"/>
                    </a:lnTo>
                    <a:lnTo>
                      <a:pt x="992" y="292"/>
                    </a:lnTo>
                    <a:lnTo>
                      <a:pt x="996" y="299"/>
                    </a:lnTo>
                    <a:lnTo>
                      <a:pt x="999" y="306"/>
                    </a:lnTo>
                    <a:lnTo>
                      <a:pt x="1003" y="312"/>
                    </a:lnTo>
                    <a:lnTo>
                      <a:pt x="1007" y="317"/>
                    </a:lnTo>
                    <a:lnTo>
                      <a:pt x="1011" y="324"/>
                    </a:lnTo>
                    <a:lnTo>
                      <a:pt x="1015" y="330"/>
                    </a:lnTo>
                    <a:lnTo>
                      <a:pt x="1019" y="336"/>
                    </a:lnTo>
                    <a:lnTo>
                      <a:pt x="1023" y="343"/>
                    </a:lnTo>
                    <a:lnTo>
                      <a:pt x="1027" y="350"/>
                    </a:lnTo>
                    <a:lnTo>
                      <a:pt x="1031" y="355"/>
                    </a:lnTo>
                    <a:lnTo>
                      <a:pt x="1035" y="362"/>
                    </a:lnTo>
                    <a:lnTo>
                      <a:pt x="1039" y="368"/>
                    </a:lnTo>
                    <a:lnTo>
                      <a:pt x="1043" y="375"/>
                    </a:lnTo>
                    <a:lnTo>
                      <a:pt x="1047" y="381"/>
                    </a:lnTo>
                    <a:lnTo>
                      <a:pt x="1051" y="389"/>
                    </a:lnTo>
                    <a:lnTo>
                      <a:pt x="1055" y="395"/>
                    </a:lnTo>
                    <a:lnTo>
                      <a:pt x="1059" y="402"/>
                    </a:lnTo>
                    <a:lnTo>
                      <a:pt x="1062" y="408"/>
                    </a:lnTo>
                    <a:lnTo>
                      <a:pt x="1066" y="416"/>
                    </a:lnTo>
                    <a:lnTo>
                      <a:pt x="1070" y="422"/>
                    </a:lnTo>
                    <a:lnTo>
                      <a:pt x="1074" y="430"/>
                    </a:lnTo>
                    <a:lnTo>
                      <a:pt x="1078" y="436"/>
                    </a:lnTo>
                    <a:lnTo>
                      <a:pt x="1082" y="445"/>
                    </a:lnTo>
                    <a:lnTo>
                      <a:pt x="1086" y="451"/>
                    </a:lnTo>
                    <a:lnTo>
                      <a:pt x="1090" y="457"/>
                    </a:lnTo>
                    <a:lnTo>
                      <a:pt x="1094" y="466"/>
                    </a:lnTo>
                    <a:lnTo>
                      <a:pt x="1098" y="472"/>
                    </a:lnTo>
                    <a:lnTo>
                      <a:pt x="1102" y="480"/>
                    </a:lnTo>
                    <a:lnTo>
                      <a:pt x="1106" y="488"/>
                    </a:lnTo>
                    <a:lnTo>
                      <a:pt x="1110" y="494"/>
                    </a:lnTo>
                    <a:lnTo>
                      <a:pt x="1114" y="502"/>
                    </a:lnTo>
                    <a:lnTo>
                      <a:pt x="1118" y="510"/>
                    </a:lnTo>
                    <a:lnTo>
                      <a:pt x="1122" y="518"/>
                    </a:lnTo>
                    <a:lnTo>
                      <a:pt x="1125" y="525"/>
                    </a:lnTo>
                    <a:lnTo>
                      <a:pt x="1129" y="533"/>
                    </a:lnTo>
                    <a:lnTo>
                      <a:pt x="1133" y="541"/>
                    </a:lnTo>
                    <a:lnTo>
                      <a:pt x="1137" y="547"/>
                    </a:lnTo>
                    <a:lnTo>
                      <a:pt x="1141" y="556"/>
                    </a:lnTo>
                    <a:lnTo>
                      <a:pt x="1145" y="564"/>
                    </a:lnTo>
                    <a:lnTo>
                      <a:pt x="1149" y="571"/>
                    </a:lnTo>
                    <a:lnTo>
                      <a:pt x="1153" y="579"/>
                    </a:lnTo>
                    <a:lnTo>
                      <a:pt x="1157" y="587"/>
                    </a:lnTo>
                    <a:lnTo>
                      <a:pt x="1161" y="595"/>
                    </a:lnTo>
                    <a:lnTo>
                      <a:pt x="1165" y="604"/>
                    </a:lnTo>
                    <a:lnTo>
                      <a:pt x="1169" y="612"/>
                    </a:lnTo>
                    <a:lnTo>
                      <a:pt x="1173" y="619"/>
                    </a:lnTo>
                    <a:lnTo>
                      <a:pt x="1177" y="627"/>
                    </a:lnTo>
                    <a:lnTo>
                      <a:pt x="1181" y="635"/>
                    </a:lnTo>
                    <a:lnTo>
                      <a:pt x="1185" y="644"/>
                    </a:lnTo>
                    <a:lnTo>
                      <a:pt x="1188" y="651"/>
                    </a:lnTo>
                    <a:lnTo>
                      <a:pt x="1192" y="660"/>
                    </a:lnTo>
                    <a:lnTo>
                      <a:pt x="1196" y="668"/>
                    </a:lnTo>
                    <a:lnTo>
                      <a:pt x="1200" y="676"/>
                    </a:lnTo>
                    <a:lnTo>
                      <a:pt x="1204" y="685"/>
                    </a:lnTo>
                    <a:lnTo>
                      <a:pt x="1208" y="694"/>
                    </a:lnTo>
                    <a:lnTo>
                      <a:pt x="1212" y="702"/>
                    </a:lnTo>
                    <a:lnTo>
                      <a:pt x="1216" y="710"/>
                    </a:lnTo>
                    <a:lnTo>
                      <a:pt x="1220" y="718"/>
                    </a:lnTo>
                    <a:lnTo>
                      <a:pt x="1224" y="726"/>
                    </a:lnTo>
                    <a:lnTo>
                      <a:pt x="1228" y="734"/>
                    </a:lnTo>
                    <a:lnTo>
                      <a:pt x="1232" y="743"/>
                    </a:lnTo>
                    <a:lnTo>
                      <a:pt x="1236" y="752"/>
                    </a:lnTo>
                    <a:lnTo>
                      <a:pt x="1240" y="760"/>
                    </a:lnTo>
                    <a:lnTo>
                      <a:pt x="1244" y="769"/>
                    </a:lnTo>
                    <a:lnTo>
                      <a:pt x="1248" y="778"/>
                    </a:lnTo>
                    <a:lnTo>
                      <a:pt x="1251" y="786"/>
                    </a:lnTo>
                    <a:lnTo>
                      <a:pt x="1255" y="796"/>
                    </a:lnTo>
                    <a:lnTo>
                      <a:pt x="1259" y="805"/>
                    </a:lnTo>
                    <a:lnTo>
                      <a:pt x="1263" y="813"/>
                    </a:lnTo>
                    <a:lnTo>
                      <a:pt x="1267" y="821"/>
                    </a:lnTo>
                    <a:lnTo>
                      <a:pt x="1271" y="830"/>
                    </a:lnTo>
                    <a:lnTo>
                      <a:pt x="1275" y="837"/>
                    </a:lnTo>
                    <a:lnTo>
                      <a:pt x="1279" y="848"/>
                    </a:lnTo>
                    <a:lnTo>
                      <a:pt x="1283" y="855"/>
                    </a:lnTo>
                    <a:lnTo>
                      <a:pt x="1287" y="864"/>
                    </a:lnTo>
                    <a:lnTo>
                      <a:pt x="1291" y="873"/>
                    </a:lnTo>
                    <a:lnTo>
                      <a:pt x="1295" y="881"/>
                    </a:lnTo>
                    <a:lnTo>
                      <a:pt x="1299" y="890"/>
                    </a:lnTo>
                    <a:lnTo>
                      <a:pt x="1303" y="899"/>
                    </a:lnTo>
                    <a:lnTo>
                      <a:pt x="1307" y="907"/>
                    </a:lnTo>
                    <a:lnTo>
                      <a:pt x="1311" y="916"/>
                    </a:lnTo>
                    <a:lnTo>
                      <a:pt x="1314" y="925"/>
                    </a:lnTo>
                    <a:lnTo>
                      <a:pt x="1318" y="933"/>
                    </a:lnTo>
                    <a:lnTo>
                      <a:pt x="1322" y="943"/>
                    </a:lnTo>
                    <a:lnTo>
                      <a:pt x="1326" y="950"/>
                    </a:lnTo>
                    <a:lnTo>
                      <a:pt x="1330" y="960"/>
                    </a:lnTo>
                    <a:lnTo>
                      <a:pt x="1334" y="968"/>
                    </a:lnTo>
                    <a:lnTo>
                      <a:pt x="1338" y="976"/>
                    </a:lnTo>
                    <a:lnTo>
                      <a:pt x="1342" y="987"/>
                    </a:lnTo>
                    <a:lnTo>
                      <a:pt x="1346" y="995"/>
                    </a:lnTo>
                    <a:lnTo>
                      <a:pt x="1350" y="1003"/>
                    </a:lnTo>
                    <a:lnTo>
                      <a:pt x="1354" y="1012"/>
                    </a:lnTo>
                    <a:lnTo>
                      <a:pt x="1358" y="1019"/>
                    </a:lnTo>
                    <a:lnTo>
                      <a:pt x="1362" y="1029"/>
                    </a:lnTo>
                    <a:lnTo>
                      <a:pt x="1366" y="1038"/>
                    </a:lnTo>
                    <a:lnTo>
                      <a:pt x="1370" y="1046"/>
                    </a:lnTo>
                    <a:lnTo>
                      <a:pt x="1374" y="1055"/>
                    </a:lnTo>
                    <a:lnTo>
                      <a:pt x="1377" y="1064"/>
                    </a:lnTo>
                    <a:lnTo>
                      <a:pt x="1381" y="1071"/>
                    </a:lnTo>
                    <a:lnTo>
                      <a:pt x="1385" y="1081"/>
                    </a:lnTo>
                    <a:lnTo>
                      <a:pt x="1389" y="1089"/>
                    </a:lnTo>
                    <a:lnTo>
                      <a:pt x="1393" y="1098"/>
                    </a:lnTo>
                    <a:lnTo>
                      <a:pt x="1397" y="1107"/>
                    </a:lnTo>
                    <a:lnTo>
                      <a:pt x="1401" y="1115"/>
                    </a:lnTo>
                    <a:lnTo>
                      <a:pt x="1405" y="1123"/>
                    </a:lnTo>
                    <a:lnTo>
                      <a:pt x="1409" y="1132"/>
                    </a:lnTo>
                    <a:lnTo>
                      <a:pt x="1413" y="1142"/>
                    </a:lnTo>
                    <a:lnTo>
                      <a:pt x="1417" y="1150"/>
                    </a:lnTo>
                    <a:lnTo>
                      <a:pt x="1421" y="1158"/>
                    </a:lnTo>
                    <a:lnTo>
                      <a:pt x="1425" y="1166"/>
                    </a:lnTo>
                    <a:lnTo>
                      <a:pt x="1429" y="1173"/>
                    </a:lnTo>
                    <a:lnTo>
                      <a:pt x="1433" y="1183"/>
                    </a:lnTo>
                    <a:lnTo>
                      <a:pt x="1437" y="1191"/>
                    </a:lnTo>
                    <a:lnTo>
                      <a:pt x="1440" y="1200"/>
                    </a:lnTo>
                    <a:lnTo>
                      <a:pt x="1444" y="1209"/>
                    </a:lnTo>
                    <a:lnTo>
                      <a:pt x="1448" y="1216"/>
                    </a:lnTo>
                    <a:lnTo>
                      <a:pt x="1452" y="1224"/>
                    </a:lnTo>
                    <a:lnTo>
                      <a:pt x="1456" y="1234"/>
                    </a:lnTo>
                    <a:lnTo>
                      <a:pt x="1460" y="1242"/>
                    </a:lnTo>
                    <a:lnTo>
                      <a:pt x="1464" y="1250"/>
                    </a:lnTo>
                    <a:lnTo>
                      <a:pt x="1468" y="1259"/>
                    </a:lnTo>
                    <a:lnTo>
                      <a:pt x="1472" y="1265"/>
                    </a:lnTo>
                    <a:lnTo>
                      <a:pt x="1476" y="1275"/>
                    </a:lnTo>
                    <a:lnTo>
                      <a:pt x="1480" y="1282"/>
                    </a:lnTo>
                    <a:lnTo>
                      <a:pt x="1484" y="1290"/>
                    </a:lnTo>
                    <a:lnTo>
                      <a:pt x="1488" y="1297"/>
                    </a:lnTo>
                    <a:lnTo>
                      <a:pt x="1492" y="1307"/>
                    </a:lnTo>
                    <a:lnTo>
                      <a:pt x="1496" y="1313"/>
                    </a:lnTo>
                    <a:lnTo>
                      <a:pt x="1499" y="1323"/>
                    </a:lnTo>
                    <a:lnTo>
                      <a:pt x="1503" y="1330"/>
                    </a:lnTo>
                    <a:lnTo>
                      <a:pt x="1507" y="1337"/>
                    </a:lnTo>
                    <a:lnTo>
                      <a:pt x="1511" y="1346"/>
                    </a:lnTo>
                    <a:lnTo>
                      <a:pt x="1515" y="1352"/>
                    </a:lnTo>
                    <a:lnTo>
                      <a:pt x="1519" y="1360"/>
                    </a:lnTo>
                    <a:lnTo>
                      <a:pt x="1523" y="1367"/>
                    </a:lnTo>
                    <a:lnTo>
                      <a:pt x="1527" y="1377"/>
                    </a:lnTo>
                    <a:lnTo>
                      <a:pt x="1531" y="1383"/>
                    </a:lnTo>
                    <a:lnTo>
                      <a:pt x="1535" y="1392"/>
                    </a:lnTo>
                    <a:lnTo>
                      <a:pt x="1539" y="1399"/>
                    </a:lnTo>
                    <a:lnTo>
                      <a:pt x="1543" y="1406"/>
                    </a:lnTo>
                    <a:lnTo>
                      <a:pt x="1547" y="1412"/>
                    </a:lnTo>
                    <a:lnTo>
                      <a:pt x="1551" y="1422"/>
                    </a:lnTo>
                    <a:lnTo>
                      <a:pt x="1555" y="1428"/>
                    </a:lnTo>
                    <a:lnTo>
                      <a:pt x="1559" y="1436"/>
                    </a:lnTo>
                    <a:lnTo>
                      <a:pt x="1562" y="1443"/>
                    </a:lnTo>
                    <a:lnTo>
                      <a:pt x="1566" y="1450"/>
                    </a:lnTo>
                    <a:lnTo>
                      <a:pt x="1570" y="1458"/>
                    </a:lnTo>
                    <a:lnTo>
                      <a:pt x="1574" y="1464"/>
                    </a:lnTo>
                    <a:lnTo>
                      <a:pt x="1578" y="1472"/>
                    </a:lnTo>
                    <a:lnTo>
                      <a:pt x="1582" y="1479"/>
                    </a:lnTo>
                    <a:lnTo>
                      <a:pt x="1586" y="1485"/>
                    </a:lnTo>
                    <a:lnTo>
                      <a:pt x="1590" y="1492"/>
                    </a:lnTo>
                    <a:lnTo>
                      <a:pt x="1594" y="1501"/>
                    </a:lnTo>
                    <a:lnTo>
                      <a:pt x="1598" y="1507"/>
                    </a:lnTo>
                    <a:lnTo>
                      <a:pt x="1602" y="1512"/>
                    </a:lnTo>
                    <a:lnTo>
                      <a:pt x="1606" y="1519"/>
                    </a:lnTo>
                    <a:lnTo>
                      <a:pt x="1610" y="1528"/>
                    </a:lnTo>
                    <a:lnTo>
                      <a:pt x="1614" y="1534"/>
                    </a:lnTo>
                    <a:lnTo>
                      <a:pt x="1618" y="1540"/>
                    </a:lnTo>
                    <a:lnTo>
                      <a:pt x="1622" y="1545"/>
                    </a:lnTo>
                    <a:lnTo>
                      <a:pt x="1625" y="1552"/>
                    </a:lnTo>
                    <a:lnTo>
                      <a:pt x="1629" y="1559"/>
                    </a:lnTo>
                    <a:lnTo>
                      <a:pt x="1633" y="1565"/>
                    </a:lnTo>
                    <a:lnTo>
                      <a:pt x="1637" y="1572"/>
                    </a:lnTo>
                    <a:lnTo>
                      <a:pt x="1641" y="1577"/>
                    </a:lnTo>
                    <a:lnTo>
                      <a:pt x="1645" y="1584"/>
                    </a:lnTo>
                    <a:lnTo>
                      <a:pt x="1649" y="1590"/>
                    </a:lnTo>
                    <a:lnTo>
                      <a:pt x="1653" y="1596"/>
                    </a:lnTo>
                    <a:lnTo>
                      <a:pt x="1657" y="1602"/>
                    </a:lnTo>
                    <a:lnTo>
                      <a:pt x="1661" y="1609"/>
                    </a:lnTo>
                    <a:lnTo>
                      <a:pt x="1665" y="1614"/>
                    </a:lnTo>
                    <a:lnTo>
                      <a:pt x="1669" y="1620"/>
                    </a:lnTo>
                    <a:lnTo>
                      <a:pt x="1673" y="1625"/>
                    </a:lnTo>
                    <a:lnTo>
                      <a:pt x="1677" y="1631"/>
                    </a:lnTo>
                    <a:lnTo>
                      <a:pt x="1681" y="1637"/>
                    </a:lnTo>
                    <a:lnTo>
                      <a:pt x="1685" y="1642"/>
                    </a:lnTo>
                    <a:lnTo>
                      <a:pt x="1688" y="1648"/>
                    </a:lnTo>
                    <a:lnTo>
                      <a:pt x="1692" y="1653"/>
                    </a:lnTo>
                    <a:lnTo>
                      <a:pt x="1696" y="1659"/>
                    </a:lnTo>
                    <a:lnTo>
                      <a:pt x="1700" y="1663"/>
                    </a:lnTo>
                    <a:lnTo>
                      <a:pt x="1704" y="1669"/>
                    </a:lnTo>
                    <a:lnTo>
                      <a:pt x="1708" y="1675"/>
                    </a:lnTo>
                    <a:lnTo>
                      <a:pt x="1712" y="1680"/>
                    </a:lnTo>
                    <a:lnTo>
                      <a:pt x="1716" y="1684"/>
                    </a:lnTo>
                    <a:lnTo>
                      <a:pt x="1720" y="1690"/>
                    </a:lnTo>
                    <a:lnTo>
                      <a:pt x="1724" y="1695"/>
                    </a:lnTo>
                    <a:lnTo>
                      <a:pt x="1728" y="1699"/>
                    </a:lnTo>
                    <a:lnTo>
                      <a:pt x="1732" y="1704"/>
                    </a:lnTo>
                    <a:lnTo>
                      <a:pt x="1736" y="1709"/>
                    </a:lnTo>
                    <a:lnTo>
                      <a:pt x="1740" y="1713"/>
                    </a:lnTo>
                    <a:lnTo>
                      <a:pt x="1744" y="1718"/>
                    </a:lnTo>
                    <a:lnTo>
                      <a:pt x="1748" y="1723"/>
                    </a:lnTo>
                    <a:lnTo>
                      <a:pt x="1751" y="1727"/>
                    </a:lnTo>
                    <a:lnTo>
                      <a:pt x="1755" y="1731"/>
                    </a:lnTo>
                    <a:lnTo>
                      <a:pt x="1759" y="1736"/>
                    </a:lnTo>
                    <a:lnTo>
                      <a:pt x="1763" y="1739"/>
                    </a:lnTo>
                    <a:lnTo>
                      <a:pt x="1767" y="1745"/>
                    </a:lnTo>
                    <a:lnTo>
                      <a:pt x="1771" y="1749"/>
                    </a:lnTo>
                    <a:lnTo>
                      <a:pt x="1775" y="1752"/>
                    </a:lnTo>
                    <a:lnTo>
                      <a:pt x="1779" y="1756"/>
                    </a:lnTo>
                    <a:lnTo>
                      <a:pt x="1783" y="1761"/>
                    </a:lnTo>
                    <a:lnTo>
                      <a:pt x="1787" y="1765"/>
                    </a:lnTo>
                    <a:lnTo>
                      <a:pt x="1791" y="1768"/>
                    </a:lnTo>
                    <a:lnTo>
                      <a:pt x="1795" y="1773"/>
                    </a:lnTo>
                    <a:lnTo>
                      <a:pt x="1799" y="1776"/>
                    </a:lnTo>
                    <a:lnTo>
                      <a:pt x="1803" y="1778"/>
                    </a:lnTo>
                    <a:lnTo>
                      <a:pt x="1807" y="1783"/>
                    </a:lnTo>
                    <a:lnTo>
                      <a:pt x="1811" y="1786"/>
                    </a:lnTo>
                    <a:lnTo>
                      <a:pt x="1814" y="1789"/>
                    </a:lnTo>
                    <a:lnTo>
                      <a:pt x="1818" y="1794"/>
                    </a:lnTo>
                    <a:lnTo>
                      <a:pt x="1822" y="1795"/>
                    </a:lnTo>
                    <a:lnTo>
                      <a:pt x="1826" y="1800"/>
                    </a:lnTo>
                    <a:lnTo>
                      <a:pt x="1830" y="1804"/>
                    </a:lnTo>
                    <a:lnTo>
                      <a:pt x="1834" y="1805"/>
                    </a:lnTo>
                    <a:lnTo>
                      <a:pt x="1838" y="1808"/>
                    </a:lnTo>
                    <a:lnTo>
                      <a:pt x="1842" y="1812"/>
                    </a:lnTo>
                    <a:lnTo>
                      <a:pt x="1846" y="1814"/>
                    </a:lnTo>
                    <a:lnTo>
                      <a:pt x="1850" y="1818"/>
                    </a:lnTo>
                    <a:lnTo>
                      <a:pt x="1854" y="1820"/>
                    </a:lnTo>
                    <a:lnTo>
                      <a:pt x="1858" y="1823"/>
                    </a:lnTo>
                    <a:lnTo>
                      <a:pt x="1862" y="1826"/>
                    </a:lnTo>
                    <a:lnTo>
                      <a:pt x="1866" y="1828"/>
                    </a:lnTo>
                    <a:lnTo>
                      <a:pt x="1870" y="1830"/>
                    </a:lnTo>
                    <a:lnTo>
                      <a:pt x="1874" y="1832"/>
                    </a:lnTo>
                    <a:lnTo>
                      <a:pt x="1877" y="1835"/>
                    </a:lnTo>
                    <a:lnTo>
                      <a:pt x="1881" y="1838"/>
                    </a:lnTo>
                    <a:lnTo>
                      <a:pt x="1885" y="1839"/>
                    </a:lnTo>
                    <a:lnTo>
                      <a:pt x="1889" y="1840"/>
                    </a:lnTo>
                    <a:lnTo>
                      <a:pt x="1893" y="1844"/>
                    </a:lnTo>
                    <a:lnTo>
                      <a:pt x="1897" y="1846"/>
                    </a:lnTo>
                    <a:lnTo>
                      <a:pt x="1901" y="1847"/>
                    </a:lnTo>
                    <a:lnTo>
                      <a:pt x="1905" y="1850"/>
                    </a:lnTo>
                    <a:lnTo>
                      <a:pt x="1909" y="1850"/>
                    </a:lnTo>
                    <a:lnTo>
                      <a:pt x="1913" y="1851"/>
                    </a:lnTo>
                    <a:lnTo>
                      <a:pt x="1917" y="1853"/>
                    </a:lnTo>
                    <a:lnTo>
                      <a:pt x="1921" y="1855"/>
                    </a:lnTo>
                    <a:lnTo>
                      <a:pt x="1925" y="1857"/>
                    </a:lnTo>
                    <a:lnTo>
                      <a:pt x="1929" y="1858"/>
                    </a:lnTo>
                    <a:lnTo>
                      <a:pt x="1933" y="1859"/>
                    </a:lnTo>
                    <a:lnTo>
                      <a:pt x="1937" y="1861"/>
                    </a:lnTo>
                    <a:lnTo>
                      <a:pt x="1940" y="1863"/>
                    </a:lnTo>
                    <a:lnTo>
                      <a:pt x="1944" y="1863"/>
                    </a:lnTo>
                    <a:lnTo>
                      <a:pt x="1948" y="1864"/>
                    </a:lnTo>
                    <a:lnTo>
                      <a:pt x="1952" y="1865"/>
                    </a:lnTo>
                    <a:lnTo>
                      <a:pt x="1956" y="1866"/>
                    </a:lnTo>
                    <a:lnTo>
                      <a:pt x="1960" y="1867"/>
                    </a:lnTo>
                    <a:lnTo>
                      <a:pt x="1964" y="1867"/>
                    </a:lnTo>
                    <a:lnTo>
                      <a:pt x="1968" y="1868"/>
                    </a:lnTo>
                    <a:lnTo>
                      <a:pt x="1972" y="1869"/>
                    </a:lnTo>
                    <a:lnTo>
                      <a:pt x="1976" y="1869"/>
                    </a:lnTo>
                    <a:lnTo>
                      <a:pt x="1980" y="1869"/>
                    </a:lnTo>
                    <a:lnTo>
                      <a:pt x="1984" y="1871"/>
                    </a:lnTo>
                    <a:lnTo>
                      <a:pt x="1988" y="1870"/>
                    </a:lnTo>
                    <a:lnTo>
                      <a:pt x="1992" y="1871"/>
                    </a:lnTo>
                    <a:lnTo>
                      <a:pt x="1996" y="1872"/>
                    </a:lnTo>
                    <a:lnTo>
                      <a:pt x="1999" y="1872"/>
                    </a:lnTo>
                    <a:lnTo>
                      <a:pt x="2003" y="1871"/>
                    </a:lnTo>
                    <a:lnTo>
                      <a:pt x="2007" y="1872"/>
                    </a:lnTo>
                    <a:lnTo>
                      <a:pt x="2011" y="1872"/>
                    </a:lnTo>
                    <a:lnTo>
                      <a:pt x="2015" y="1872"/>
                    </a:lnTo>
                    <a:lnTo>
                      <a:pt x="2019" y="1871"/>
                    </a:lnTo>
                    <a:lnTo>
                      <a:pt x="2023" y="1872"/>
                    </a:lnTo>
                    <a:lnTo>
                      <a:pt x="2027" y="1871"/>
                    </a:lnTo>
                    <a:lnTo>
                      <a:pt x="2031" y="1871"/>
                    </a:lnTo>
                    <a:lnTo>
                      <a:pt x="2035" y="1871"/>
                    </a:lnTo>
                    <a:lnTo>
                      <a:pt x="2039" y="1869"/>
                    </a:lnTo>
                    <a:lnTo>
                      <a:pt x="2043" y="1869"/>
                    </a:lnTo>
                    <a:lnTo>
                      <a:pt x="2047" y="1869"/>
                    </a:lnTo>
                    <a:lnTo>
                      <a:pt x="2051" y="1868"/>
                    </a:lnTo>
                    <a:lnTo>
                      <a:pt x="2055" y="1867"/>
                    </a:lnTo>
                    <a:lnTo>
                      <a:pt x="2059" y="1866"/>
                    </a:lnTo>
                    <a:lnTo>
                      <a:pt x="2062" y="1866"/>
                    </a:lnTo>
                    <a:lnTo>
                      <a:pt x="2066" y="1865"/>
                    </a:lnTo>
                    <a:lnTo>
                      <a:pt x="2070" y="1864"/>
                    </a:lnTo>
                    <a:lnTo>
                      <a:pt x="2074" y="1864"/>
                    </a:lnTo>
                    <a:lnTo>
                      <a:pt x="2078" y="1862"/>
                    </a:lnTo>
                    <a:lnTo>
                      <a:pt x="2082" y="1861"/>
                    </a:lnTo>
                    <a:lnTo>
                      <a:pt x="2086" y="1861"/>
                    </a:lnTo>
                    <a:lnTo>
                      <a:pt x="2090" y="1859"/>
                    </a:lnTo>
                    <a:lnTo>
                      <a:pt x="2094" y="1856"/>
                    </a:lnTo>
                    <a:lnTo>
                      <a:pt x="2098" y="1857"/>
                    </a:lnTo>
                    <a:lnTo>
                      <a:pt x="2102" y="1854"/>
                    </a:lnTo>
                    <a:lnTo>
                      <a:pt x="2106" y="1853"/>
                    </a:lnTo>
                    <a:lnTo>
                      <a:pt x="2110" y="1852"/>
                    </a:lnTo>
                    <a:lnTo>
                      <a:pt x="2114" y="1850"/>
                    </a:lnTo>
                    <a:lnTo>
                      <a:pt x="2118" y="1848"/>
                    </a:lnTo>
                    <a:lnTo>
                      <a:pt x="2122" y="1846"/>
                    </a:lnTo>
                    <a:lnTo>
                      <a:pt x="2125" y="1845"/>
                    </a:lnTo>
                    <a:lnTo>
                      <a:pt x="2129" y="1843"/>
                    </a:lnTo>
                    <a:lnTo>
                      <a:pt x="2133" y="1841"/>
                    </a:lnTo>
                    <a:lnTo>
                      <a:pt x="2137" y="1839"/>
                    </a:lnTo>
                    <a:lnTo>
                      <a:pt x="2141" y="1837"/>
                    </a:lnTo>
                    <a:lnTo>
                      <a:pt x="2145" y="1835"/>
                    </a:lnTo>
                    <a:lnTo>
                      <a:pt x="2149" y="1832"/>
                    </a:lnTo>
                    <a:lnTo>
                      <a:pt x="2153" y="1831"/>
                    </a:lnTo>
                    <a:lnTo>
                      <a:pt x="2157" y="1828"/>
                    </a:lnTo>
                    <a:lnTo>
                      <a:pt x="2161" y="1827"/>
                    </a:lnTo>
                    <a:lnTo>
                      <a:pt x="2165" y="1825"/>
                    </a:lnTo>
                    <a:lnTo>
                      <a:pt x="2169" y="1822"/>
                    </a:lnTo>
                    <a:lnTo>
                      <a:pt x="2173" y="1820"/>
                    </a:lnTo>
                    <a:lnTo>
                      <a:pt x="2177" y="1817"/>
                    </a:lnTo>
                    <a:lnTo>
                      <a:pt x="2181" y="1813"/>
                    </a:lnTo>
                    <a:lnTo>
                      <a:pt x="2185" y="1812"/>
                    </a:lnTo>
                    <a:lnTo>
                      <a:pt x="2188" y="1807"/>
                    </a:lnTo>
                    <a:lnTo>
                      <a:pt x="2192" y="1806"/>
                    </a:lnTo>
                    <a:lnTo>
                      <a:pt x="2196" y="1804"/>
                    </a:lnTo>
                    <a:lnTo>
                      <a:pt x="2200" y="1800"/>
                    </a:lnTo>
                    <a:lnTo>
                      <a:pt x="2204" y="1799"/>
                    </a:lnTo>
                    <a:lnTo>
                      <a:pt x="2208" y="1795"/>
                    </a:lnTo>
                    <a:lnTo>
                      <a:pt x="2212" y="1792"/>
                    </a:lnTo>
                    <a:lnTo>
                      <a:pt x="2216" y="1790"/>
                    </a:lnTo>
                    <a:lnTo>
                      <a:pt x="2220" y="1785"/>
                    </a:lnTo>
                    <a:lnTo>
                      <a:pt x="2224" y="1783"/>
                    </a:lnTo>
                    <a:lnTo>
                      <a:pt x="2228" y="1779"/>
                    </a:lnTo>
                    <a:lnTo>
                      <a:pt x="2232" y="1777"/>
                    </a:lnTo>
                    <a:lnTo>
                      <a:pt x="2236" y="1774"/>
                    </a:lnTo>
                    <a:lnTo>
                      <a:pt x="2240" y="1771"/>
                    </a:lnTo>
                    <a:lnTo>
                      <a:pt x="2244" y="1767"/>
                    </a:lnTo>
                    <a:lnTo>
                      <a:pt x="2248" y="1763"/>
                    </a:lnTo>
                    <a:lnTo>
                      <a:pt x="2251" y="1760"/>
                    </a:lnTo>
                    <a:lnTo>
                      <a:pt x="2255" y="1757"/>
                    </a:lnTo>
                    <a:lnTo>
                      <a:pt x="2259" y="1753"/>
                    </a:lnTo>
                    <a:lnTo>
                      <a:pt x="2263" y="1751"/>
                    </a:lnTo>
                    <a:lnTo>
                      <a:pt x="2267" y="1746"/>
                    </a:lnTo>
                    <a:lnTo>
                      <a:pt x="2271" y="1743"/>
                    </a:lnTo>
                    <a:lnTo>
                      <a:pt x="2275" y="1739"/>
                    </a:lnTo>
                    <a:lnTo>
                      <a:pt x="2279" y="1734"/>
                    </a:lnTo>
                    <a:lnTo>
                      <a:pt x="2283" y="1731"/>
                    </a:lnTo>
                    <a:lnTo>
                      <a:pt x="2287" y="1728"/>
                    </a:lnTo>
                    <a:lnTo>
                      <a:pt x="2291" y="1724"/>
                    </a:lnTo>
                    <a:lnTo>
                      <a:pt x="2295" y="1720"/>
                    </a:lnTo>
                    <a:lnTo>
                      <a:pt x="2299" y="1717"/>
                    </a:lnTo>
                    <a:lnTo>
                      <a:pt x="2303" y="1712"/>
                    </a:lnTo>
                    <a:lnTo>
                      <a:pt x="2307" y="1708"/>
                    </a:lnTo>
                    <a:lnTo>
                      <a:pt x="2311" y="1705"/>
                    </a:lnTo>
                    <a:lnTo>
                      <a:pt x="2314" y="1699"/>
                    </a:lnTo>
                    <a:lnTo>
                      <a:pt x="2318" y="1695"/>
                    </a:lnTo>
                    <a:lnTo>
                      <a:pt x="2322" y="1692"/>
                    </a:lnTo>
                    <a:lnTo>
                      <a:pt x="2326" y="1688"/>
                    </a:lnTo>
                    <a:lnTo>
                      <a:pt x="2330" y="1683"/>
                    </a:lnTo>
                    <a:lnTo>
                      <a:pt x="2334" y="1679"/>
                    </a:lnTo>
                    <a:lnTo>
                      <a:pt x="2338" y="1675"/>
                    </a:lnTo>
                    <a:lnTo>
                      <a:pt x="2342" y="1671"/>
                    </a:lnTo>
                    <a:lnTo>
                      <a:pt x="2346" y="1667"/>
                    </a:lnTo>
                    <a:lnTo>
                      <a:pt x="2350" y="1662"/>
                    </a:lnTo>
                    <a:lnTo>
                      <a:pt x="2354" y="1659"/>
                    </a:lnTo>
                    <a:lnTo>
                      <a:pt x="2358" y="1654"/>
                    </a:lnTo>
                    <a:lnTo>
                      <a:pt x="2362" y="1649"/>
                    </a:lnTo>
                    <a:lnTo>
                      <a:pt x="2366" y="1645"/>
                    </a:lnTo>
                    <a:lnTo>
                      <a:pt x="2370" y="1640"/>
                    </a:lnTo>
                    <a:lnTo>
                      <a:pt x="2374" y="1635"/>
                    </a:lnTo>
                    <a:lnTo>
                      <a:pt x="2377" y="1631"/>
                    </a:lnTo>
                    <a:lnTo>
                      <a:pt x="2381" y="1626"/>
                    </a:lnTo>
                    <a:lnTo>
                      <a:pt x="2385" y="1622"/>
                    </a:lnTo>
                    <a:lnTo>
                      <a:pt x="2389" y="1616"/>
                    </a:lnTo>
                    <a:lnTo>
                      <a:pt x="2393" y="1612"/>
                    </a:lnTo>
                    <a:lnTo>
                      <a:pt x="2397" y="1608"/>
                    </a:lnTo>
                    <a:lnTo>
                      <a:pt x="2401" y="1603"/>
                    </a:lnTo>
                    <a:lnTo>
                      <a:pt x="2405" y="1599"/>
                    </a:lnTo>
                    <a:lnTo>
                      <a:pt x="2409" y="1594"/>
                    </a:lnTo>
                    <a:lnTo>
                      <a:pt x="2413" y="1588"/>
                    </a:lnTo>
                    <a:lnTo>
                      <a:pt x="2417" y="1584"/>
                    </a:lnTo>
                    <a:lnTo>
                      <a:pt x="2421" y="1579"/>
                    </a:lnTo>
                    <a:lnTo>
                      <a:pt x="2425" y="1574"/>
                    </a:lnTo>
                    <a:lnTo>
                      <a:pt x="2429" y="1568"/>
                    </a:lnTo>
                    <a:lnTo>
                      <a:pt x="2433" y="1563"/>
                    </a:lnTo>
                    <a:lnTo>
                      <a:pt x="2437" y="1558"/>
                    </a:lnTo>
                    <a:lnTo>
                      <a:pt x="2440" y="1554"/>
                    </a:lnTo>
                    <a:lnTo>
                      <a:pt x="2444" y="1549"/>
                    </a:lnTo>
                    <a:lnTo>
                      <a:pt x="2448" y="1543"/>
                    </a:lnTo>
                    <a:lnTo>
                      <a:pt x="2452" y="1536"/>
                    </a:lnTo>
                    <a:lnTo>
                      <a:pt x="2456" y="1533"/>
                    </a:lnTo>
                    <a:lnTo>
                      <a:pt x="2460" y="1528"/>
                    </a:lnTo>
                    <a:lnTo>
                      <a:pt x="2464" y="1522"/>
                    </a:lnTo>
                    <a:lnTo>
                      <a:pt x="2468" y="1517"/>
                    </a:lnTo>
                    <a:lnTo>
                      <a:pt x="2472" y="1511"/>
                    </a:lnTo>
                    <a:lnTo>
                      <a:pt x="2476" y="1507"/>
                    </a:lnTo>
                    <a:lnTo>
                      <a:pt x="2480" y="1499"/>
                    </a:lnTo>
                    <a:lnTo>
                      <a:pt x="2484" y="1496"/>
                    </a:lnTo>
                    <a:lnTo>
                      <a:pt x="2488" y="1489"/>
                    </a:lnTo>
                    <a:lnTo>
                      <a:pt x="2492" y="1484"/>
                    </a:lnTo>
                    <a:lnTo>
                      <a:pt x="2496" y="1479"/>
                    </a:lnTo>
                    <a:lnTo>
                      <a:pt x="2499" y="1475"/>
                    </a:lnTo>
                    <a:lnTo>
                      <a:pt x="2503" y="1470"/>
                    </a:lnTo>
                    <a:lnTo>
                      <a:pt x="2507" y="1463"/>
                    </a:lnTo>
                    <a:lnTo>
                      <a:pt x="2511" y="1459"/>
                    </a:lnTo>
                    <a:lnTo>
                      <a:pt x="2515" y="1452"/>
                    </a:lnTo>
                    <a:lnTo>
                      <a:pt x="2519" y="1447"/>
                    </a:lnTo>
                    <a:lnTo>
                      <a:pt x="2523" y="1442"/>
                    </a:lnTo>
                    <a:lnTo>
                      <a:pt x="2527" y="1436"/>
                    </a:lnTo>
                    <a:lnTo>
                      <a:pt x="2531" y="1431"/>
                    </a:lnTo>
                    <a:lnTo>
                      <a:pt x="2535" y="1427"/>
                    </a:lnTo>
                    <a:lnTo>
                      <a:pt x="2539" y="1420"/>
                    </a:lnTo>
                    <a:lnTo>
                      <a:pt x="2543" y="1413"/>
                    </a:lnTo>
                    <a:lnTo>
                      <a:pt x="2547" y="1408"/>
                    </a:lnTo>
                    <a:lnTo>
                      <a:pt x="2551" y="1403"/>
                    </a:lnTo>
                    <a:lnTo>
                      <a:pt x="2555" y="1397"/>
                    </a:lnTo>
                    <a:lnTo>
                      <a:pt x="2559" y="1393"/>
                    </a:lnTo>
                    <a:lnTo>
                      <a:pt x="2562" y="1385"/>
                    </a:lnTo>
                    <a:lnTo>
                      <a:pt x="2566" y="1381"/>
                    </a:lnTo>
                    <a:lnTo>
                      <a:pt x="2570" y="1376"/>
                    </a:lnTo>
                    <a:lnTo>
                      <a:pt x="2574" y="1370"/>
                    </a:lnTo>
                    <a:lnTo>
                      <a:pt x="2578" y="1363"/>
                    </a:lnTo>
                    <a:lnTo>
                      <a:pt x="2582" y="1359"/>
                    </a:lnTo>
                    <a:lnTo>
                      <a:pt x="2586" y="1352"/>
                    </a:lnTo>
                    <a:lnTo>
                      <a:pt x="2590" y="1347"/>
                    </a:lnTo>
                    <a:lnTo>
                      <a:pt x="2594" y="1341"/>
                    </a:lnTo>
                    <a:lnTo>
                      <a:pt x="2598" y="1335"/>
                    </a:lnTo>
                    <a:lnTo>
                      <a:pt x="2602" y="1329"/>
                    </a:lnTo>
                    <a:lnTo>
                      <a:pt x="2606" y="1325"/>
                    </a:lnTo>
                    <a:lnTo>
                      <a:pt x="2610" y="1318"/>
                    </a:lnTo>
                    <a:lnTo>
                      <a:pt x="2614" y="1313"/>
                    </a:lnTo>
                    <a:lnTo>
                      <a:pt x="2618" y="1306"/>
                    </a:lnTo>
                    <a:lnTo>
                      <a:pt x="2622" y="1302"/>
                    </a:lnTo>
                    <a:lnTo>
                      <a:pt x="2625" y="1296"/>
                    </a:lnTo>
                    <a:lnTo>
                      <a:pt x="2629" y="1290"/>
                    </a:lnTo>
                    <a:lnTo>
                      <a:pt x="2633" y="1284"/>
                    </a:lnTo>
                    <a:lnTo>
                      <a:pt x="2637" y="1278"/>
                    </a:lnTo>
                    <a:lnTo>
                      <a:pt x="2641" y="1274"/>
                    </a:lnTo>
                    <a:lnTo>
                      <a:pt x="2645" y="1268"/>
                    </a:lnTo>
                    <a:lnTo>
                      <a:pt x="2649" y="1261"/>
                    </a:lnTo>
                    <a:lnTo>
                      <a:pt x="2653" y="1256"/>
                    </a:lnTo>
                    <a:lnTo>
                      <a:pt x="2657" y="1250"/>
                    </a:lnTo>
                    <a:lnTo>
                      <a:pt x="2661" y="1244"/>
                    </a:lnTo>
                    <a:lnTo>
                      <a:pt x="2665" y="1240"/>
                    </a:lnTo>
                    <a:lnTo>
                      <a:pt x="2669" y="1232"/>
                    </a:lnTo>
                    <a:lnTo>
                      <a:pt x="2673" y="1227"/>
                    </a:lnTo>
                    <a:lnTo>
                      <a:pt x="2677" y="1222"/>
                    </a:lnTo>
                    <a:lnTo>
                      <a:pt x="2681" y="1216"/>
                    </a:lnTo>
                    <a:lnTo>
                      <a:pt x="2685" y="1210"/>
                    </a:lnTo>
                    <a:lnTo>
                      <a:pt x="2688" y="1203"/>
                    </a:lnTo>
                    <a:lnTo>
                      <a:pt x="2692" y="1198"/>
                    </a:lnTo>
                    <a:lnTo>
                      <a:pt x="2696" y="1193"/>
                    </a:lnTo>
                    <a:lnTo>
                      <a:pt x="2700" y="1187"/>
                    </a:lnTo>
                    <a:lnTo>
                      <a:pt x="2704" y="1181"/>
                    </a:lnTo>
                    <a:lnTo>
                      <a:pt x="2708" y="1175"/>
                    </a:lnTo>
                    <a:lnTo>
                      <a:pt x="2712" y="1169"/>
                    </a:lnTo>
                    <a:lnTo>
                      <a:pt x="2716" y="1163"/>
                    </a:lnTo>
                    <a:lnTo>
                      <a:pt x="2720" y="1158"/>
                    </a:lnTo>
                    <a:lnTo>
                      <a:pt x="2724" y="1152"/>
                    </a:lnTo>
                    <a:lnTo>
                      <a:pt x="2728" y="1146"/>
                    </a:lnTo>
                    <a:lnTo>
                      <a:pt x="2732" y="1140"/>
                    </a:lnTo>
                    <a:lnTo>
                      <a:pt x="2736" y="1135"/>
                    </a:lnTo>
                    <a:lnTo>
                      <a:pt x="2740" y="1129"/>
                    </a:lnTo>
                    <a:lnTo>
                      <a:pt x="2744" y="1123"/>
                    </a:lnTo>
                    <a:lnTo>
                      <a:pt x="2748" y="1117"/>
                    </a:lnTo>
                    <a:lnTo>
                      <a:pt x="2751" y="1111"/>
                    </a:lnTo>
                    <a:lnTo>
                      <a:pt x="2755" y="1106"/>
                    </a:lnTo>
                    <a:lnTo>
                      <a:pt x="2759" y="1101"/>
                    </a:lnTo>
                    <a:lnTo>
                      <a:pt x="2763" y="1094"/>
                    </a:lnTo>
                    <a:lnTo>
                      <a:pt x="2767" y="1089"/>
                    </a:lnTo>
                    <a:lnTo>
                      <a:pt x="2771" y="1082"/>
                    </a:lnTo>
                    <a:lnTo>
                      <a:pt x="2775" y="1077"/>
                    </a:lnTo>
                    <a:lnTo>
                      <a:pt x="2779" y="1071"/>
                    </a:lnTo>
                    <a:lnTo>
                      <a:pt x="2783" y="1066"/>
                    </a:lnTo>
                    <a:lnTo>
                      <a:pt x="2787" y="1060"/>
                    </a:lnTo>
                    <a:lnTo>
                      <a:pt x="2791" y="1054"/>
                    </a:lnTo>
                    <a:lnTo>
                      <a:pt x="2795" y="1049"/>
                    </a:lnTo>
                    <a:lnTo>
                      <a:pt x="2799" y="1043"/>
                    </a:lnTo>
                    <a:lnTo>
                      <a:pt x="2803" y="1037"/>
                    </a:lnTo>
                    <a:lnTo>
                      <a:pt x="2807" y="1031"/>
                    </a:lnTo>
                    <a:lnTo>
                      <a:pt x="2811" y="1026"/>
                    </a:lnTo>
                    <a:lnTo>
                      <a:pt x="2814" y="1021"/>
                    </a:lnTo>
                    <a:lnTo>
                      <a:pt x="2818" y="1014"/>
                    </a:lnTo>
                    <a:lnTo>
                      <a:pt x="2822" y="1008"/>
                    </a:lnTo>
                    <a:lnTo>
                      <a:pt x="2826" y="1003"/>
                    </a:lnTo>
                    <a:lnTo>
                      <a:pt x="2830" y="997"/>
                    </a:lnTo>
                    <a:lnTo>
                      <a:pt x="2834" y="992"/>
                    </a:lnTo>
                    <a:lnTo>
                      <a:pt x="2838" y="988"/>
                    </a:lnTo>
                    <a:lnTo>
                      <a:pt x="2842" y="980"/>
                    </a:lnTo>
                    <a:lnTo>
                      <a:pt x="2846" y="976"/>
                    </a:lnTo>
                    <a:lnTo>
                      <a:pt x="2850" y="970"/>
                    </a:lnTo>
                    <a:lnTo>
                      <a:pt x="2854" y="965"/>
                    </a:lnTo>
                    <a:lnTo>
                      <a:pt x="2858" y="960"/>
                    </a:lnTo>
                    <a:lnTo>
                      <a:pt x="2862" y="952"/>
                    </a:lnTo>
                    <a:lnTo>
                      <a:pt x="2866" y="947"/>
                    </a:lnTo>
                    <a:lnTo>
                      <a:pt x="2870" y="943"/>
                    </a:lnTo>
                    <a:lnTo>
                      <a:pt x="2874" y="938"/>
                    </a:lnTo>
                    <a:lnTo>
                      <a:pt x="2877" y="931"/>
                    </a:lnTo>
                    <a:lnTo>
                      <a:pt x="2881" y="925"/>
                    </a:lnTo>
                    <a:lnTo>
                      <a:pt x="2885" y="920"/>
                    </a:lnTo>
                    <a:lnTo>
                      <a:pt x="2889" y="915"/>
                    </a:lnTo>
                    <a:lnTo>
                      <a:pt x="2893" y="910"/>
                    </a:lnTo>
                    <a:lnTo>
                      <a:pt x="2897" y="903"/>
                    </a:lnTo>
                    <a:lnTo>
                      <a:pt x="2901" y="897"/>
                    </a:lnTo>
                    <a:lnTo>
                      <a:pt x="2905" y="895"/>
                    </a:lnTo>
                    <a:lnTo>
                      <a:pt x="2909" y="887"/>
                    </a:lnTo>
                    <a:lnTo>
                      <a:pt x="2913" y="882"/>
                    </a:lnTo>
                    <a:lnTo>
                      <a:pt x="2917" y="878"/>
                    </a:lnTo>
                    <a:lnTo>
                      <a:pt x="2921" y="872"/>
                    </a:lnTo>
                    <a:lnTo>
                      <a:pt x="2925" y="867"/>
                    </a:lnTo>
                    <a:lnTo>
                      <a:pt x="2929" y="862"/>
                    </a:lnTo>
                    <a:lnTo>
                      <a:pt x="2933" y="855"/>
                    </a:lnTo>
                    <a:lnTo>
                      <a:pt x="2937" y="851"/>
                    </a:lnTo>
                    <a:lnTo>
                      <a:pt x="2940" y="845"/>
                    </a:lnTo>
                    <a:lnTo>
                      <a:pt x="2944" y="840"/>
                    </a:lnTo>
                    <a:lnTo>
                      <a:pt x="2948" y="835"/>
                    </a:lnTo>
                    <a:lnTo>
                      <a:pt x="2952" y="830"/>
                    </a:lnTo>
                    <a:lnTo>
                      <a:pt x="2956" y="824"/>
                    </a:lnTo>
                    <a:lnTo>
                      <a:pt x="2960" y="819"/>
                    </a:lnTo>
                    <a:lnTo>
                      <a:pt x="2964" y="814"/>
                    </a:lnTo>
                    <a:lnTo>
                      <a:pt x="2968" y="808"/>
                    </a:lnTo>
                    <a:lnTo>
                      <a:pt x="2972" y="803"/>
                    </a:lnTo>
                    <a:lnTo>
                      <a:pt x="2976" y="799"/>
                    </a:lnTo>
                    <a:lnTo>
                      <a:pt x="2980" y="794"/>
                    </a:lnTo>
                    <a:lnTo>
                      <a:pt x="2984" y="788"/>
                    </a:lnTo>
                    <a:lnTo>
                      <a:pt x="2988" y="783"/>
                    </a:lnTo>
                    <a:lnTo>
                      <a:pt x="2992" y="776"/>
                    </a:lnTo>
                    <a:lnTo>
                      <a:pt x="2996" y="773"/>
                    </a:lnTo>
                    <a:lnTo>
                      <a:pt x="2999" y="768"/>
                    </a:lnTo>
                    <a:lnTo>
                      <a:pt x="3003" y="763"/>
                    </a:lnTo>
                    <a:lnTo>
                      <a:pt x="3007" y="758"/>
                    </a:lnTo>
                    <a:lnTo>
                      <a:pt x="3011" y="753"/>
                    </a:lnTo>
                    <a:lnTo>
                      <a:pt x="3015" y="748"/>
                    </a:lnTo>
                    <a:lnTo>
                      <a:pt x="3019" y="744"/>
                    </a:lnTo>
                    <a:lnTo>
                      <a:pt x="3023" y="738"/>
                    </a:lnTo>
                    <a:lnTo>
                      <a:pt x="3027" y="733"/>
                    </a:lnTo>
                    <a:lnTo>
                      <a:pt x="3031" y="728"/>
                    </a:lnTo>
                    <a:lnTo>
                      <a:pt x="3035" y="723"/>
                    </a:lnTo>
                    <a:lnTo>
                      <a:pt x="3039" y="718"/>
                    </a:lnTo>
                    <a:lnTo>
                      <a:pt x="3043" y="715"/>
                    </a:lnTo>
                    <a:lnTo>
                      <a:pt x="3047" y="708"/>
                    </a:lnTo>
                    <a:lnTo>
                      <a:pt x="3051" y="703"/>
                    </a:lnTo>
                    <a:lnTo>
                      <a:pt x="3055" y="699"/>
                    </a:lnTo>
                    <a:lnTo>
                      <a:pt x="3059" y="694"/>
                    </a:lnTo>
                    <a:lnTo>
                      <a:pt x="3062" y="690"/>
                    </a:lnTo>
                    <a:lnTo>
                      <a:pt x="3066" y="685"/>
                    </a:lnTo>
                    <a:lnTo>
                      <a:pt x="3070" y="679"/>
                    </a:lnTo>
                    <a:lnTo>
                      <a:pt x="3074" y="676"/>
                    </a:lnTo>
                    <a:lnTo>
                      <a:pt x="3078" y="670"/>
                    </a:lnTo>
                    <a:lnTo>
                      <a:pt x="3082" y="666"/>
                    </a:lnTo>
                    <a:lnTo>
                      <a:pt x="3086" y="661"/>
                    </a:lnTo>
                    <a:lnTo>
                      <a:pt x="3090" y="656"/>
                    </a:lnTo>
                    <a:lnTo>
                      <a:pt x="3094" y="651"/>
                    </a:lnTo>
                    <a:lnTo>
                      <a:pt x="3098" y="647"/>
                    </a:lnTo>
                    <a:lnTo>
                      <a:pt x="3102" y="643"/>
                    </a:lnTo>
                    <a:lnTo>
                      <a:pt x="3106" y="638"/>
                    </a:lnTo>
                    <a:lnTo>
                      <a:pt x="3110" y="634"/>
                    </a:lnTo>
                    <a:lnTo>
                      <a:pt x="3114" y="628"/>
                    </a:lnTo>
                    <a:lnTo>
                      <a:pt x="3118" y="625"/>
                    </a:lnTo>
                    <a:lnTo>
                      <a:pt x="3122" y="620"/>
                    </a:lnTo>
                    <a:lnTo>
                      <a:pt x="3125" y="615"/>
                    </a:lnTo>
                    <a:lnTo>
                      <a:pt x="3129" y="610"/>
                    </a:lnTo>
                    <a:lnTo>
                      <a:pt x="3133" y="607"/>
                    </a:lnTo>
                    <a:lnTo>
                      <a:pt x="3137" y="603"/>
                    </a:lnTo>
                    <a:lnTo>
                      <a:pt x="3141" y="598"/>
                    </a:lnTo>
                    <a:lnTo>
                      <a:pt x="3145" y="593"/>
                    </a:lnTo>
                    <a:lnTo>
                      <a:pt x="3149" y="590"/>
                    </a:lnTo>
                    <a:lnTo>
                      <a:pt x="3153" y="586"/>
                    </a:lnTo>
                    <a:lnTo>
                      <a:pt x="3157" y="581"/>
                    </a:lnTo>
                    <a:lnTo>
                      <a:pt x="3161" y="576"/>
                    </a:lnTo>
                    <a:lnTo>
                      <a:pt x="3165" y="572"/>
                    </a:lnTo>
                    <a:lnTo>
                      <a:pt x="3169" y="568"/>
                    </a:lnTo>
                    <a:lnTo>
                      <a:pt x="3173" y="564"/>
                    </a:lnTo>
                    <a:lnTo>
                      <a:pt x="3177" y="561"/>
                    </a:lnTo>
                    <a:lnTo>
                      <a:pt x="3181" y="555"/>
                    </a:lnTo>
                    <a:lnTo>
                      <a:pt x="3185" y="550"/>
                    </a:lnTo>
                    <a:lnTo>
                      <a:pt x="3188" y="547"/>
                    </a:lnTo>
                    <a:lnTo>
                      <a:pt x="3192" y="543"/>
                    </a:lnTo>
                    <a:lnTo>
                      <a:pt x="3196" y="539"/>
                    </a:lnTo>
                    <a:lnTo>
                      <a:pt x="3200" y="534"/>
                    </a:lnTo>
                    <a:lnTo>
                      <a:pt x="3204" y="531"/>
                    </a:lnTo>
                    <a:lnTo>
                      <a:pt x="3208" y="526"/>
                    </a:lnTo>
                    <a:lnTo>
                      <a:pt x="3212" y="521"/>
                    </a:lnTo>
                    <a:lnTo>
                      <a:pt x="3216" y="518"/>
                    </a:lnTo>
                    <a:lnTo>
                      <a:pt x="3220" y="513"/>
                    </a:lnTo>
                    <a:lnTo>
                      <a:pt x="3224" y="510"/>
                    </a:lnTo>
                    <a:lnTo>
                      <a:pt x="3228" y="506"/>
                    </a:lnTo>
                    <a:lnTo>
                      <a:pt x="3232" y="502"/>
                    </a:lnTo>
                    <a:lnTo>
                      <a:pt x="3236" y="500"/>
                    </a:lnTo>
                    <a:lnTo>
                      <a:pt x="3240" y="495"/>
                    </a:lnTo>
                    <a:lnTo>
                      <a:pt x="3244" y="491"/>
                    </a:lnTo>
                    <a:lnTo>
                      <a:pt x="3248" y="488"/>
                    </a:lnTo>
                    <a:lnTo>
                      <a:pt x="3251" y="483"/>
                    </a:lnTo>
                    <a:lnTo>
                      <a:pt x="3255" y="480"/>
                    </a:lnTo>
                    <a:lnTo>
                      <a:pt x="3259" y="476"/>
                    </a:lnTo>
                    <a:lnTo>
                      <a:pt x="3263" y="473"/>
                    </a:lnTo>
                    <a:lnTo>
                      <a:pt x="3267" y="467"/>
                    </a:lnTo>
                    <a:lnTo>
                      <a:pt x="3271" y="465"/>
                    </a:lnTo>
                    <a:lnTo>
                      <a:pt x="3275" y="461"/>
                    </a:lnTo>
                    <a:lnTo>
                      <a:pt x="3279" y="457"/>
                    </a:lnTo>
                    <a:lnTo>
                      <a:pt x="3283" y="454"/>
                    </a:lnTo>
                    <a:lnTo>
                      <a:pt x="3287" y="450"/>
                    </a:lnTo>
                    <a:lnTo>
                      <a:pt x="3291" y="446"/>
                    </a:lnTo>
                    <a:lnTo>
                      <a:pt x="3295" y="443"/>
                    </a:lnTo>
                    <a:lnTo>
                      <a:pt x="3299" y="439"/>
                    </a:lnTo>
                    <a:lnTo>
                      <a:pt x="3303" y="437"/>
                    </a:lnTo>
                    <a:lnTo>
                      <a:pt x="3307" y="432"/>
                    </a:lnTo>
                    <a:lnTo>
                      <a:pt x="3311" y="429"/>
                    </a:lnTo>
                    <a:lnTo>
                      <a:pt x="3314" y="425"/>
                    </a:lnTo>
                    <a:lnTo>
                      <a:pt x="3318" y="421"/>
                    </a:lnTo>
                    <a:lnTo>
                      <a:pt x="3322" y="418"/>
                    </a:lnTo>
                    <a:lnTo>
                      <a:pt x="3326" y="415"/>
                    </a:lnTo>
                    <a:lnTo>
                      <a:pt x="3330" y="411"/>
                    </a:lnTo>
                    <a:lnTo>
                      <a:pt x="3334" y="408"/>
                    </a:lnTo>
                    <a:lnTo>
                      <a:pt x="3338" y="404"/>
                    </a:lnTo>
                    <a:lnTo>
                      <a:pt x="3342" y="401"/>
                    </a:lnTo>
                    <a:lnTo>
                      <a:pt x="3346" y="398"/>
                    </a:lnTo>
                    <a:lnTo>
                      <a:pt x="3350" y="395"/>
                    </a:lnTo>
                    <a:lnTo>
                      <a:pt x="3354" y="391"/>
                    </a:lnTo>
                    <a:lnTo>
                      <a:pt x="3358" y="388"/>
                    </a:lnTo>
                    <a:lnTo>
                      <a:pt x="3362" y="384"/>
                    </a:lnTo>
                    <a:lnTo>
                      <a:pt x="3366" y="381"/>
                    </a:lnTo>
                    <a:lnTo>
                      <a:pt x="3370" y="379"/>
                    </a:lnTo>
                    <a:lnTo>
                      <a:pt x="3374" y="375"/>
                    </a:lnTo>
                    <a:lnTo>
                      <a:pt x="3377" y="372"/>
                    </a:lnTo>
                    <a:lnTo>
                      <a:pt x="3381" y="368"/>
                    </a:lnTo>
                    <a:lnTo>
                      <a:pt x="3385" y="366"/>
                    </a:lnTo>
                    <a:lnTo>
                      <a:pt x="3389" y="362"/>
                    </a:lnTo>
                    <a:lnTo>
                      <a:pt x="3393" y="360"/>
                    </a:lnTo>
                    <a:lnTo>
                      <a:pt x="3397" y="356"/>
                    </a:lnTo>
                    <a:lnTo>
                      <a:pt x="3401" y="353"/>
                    </a:lnTo>
                    <a:lnTo>
                      <a:pt x="3405" y="350"/>
                    </a:lnTo>
                    <a:lnTo>
                      <a:pt x="3409" y="348"/>
                    </a:lnTo>
                    <a:lnTo>
                      <a:pt x="3413" y="344"/>
                    </a:lnTo>
                    <a:lnTo>
                      <a:pt x="3417" y="342"/>
                    </a:lnTo>
                    <a:lnTo>
                      <a:pt x="3421" y="340"/>
                    </a:lnTo>
                    <a:lnTo>
                      <a:pt x="3425" y="335"/>
                    </a:lnTo>
                    <a:lnTo>
                      <a:pt x="3429" y="332"/>
                    </a:lnTo>
                    <a:lnTo>
                      <a:pt x="3433" y="329"/>
                    </a:lnTo>
                    <a:lnTo>
                      <a:pt x="3437" y="327"/>
                    </a:lnTo>
                    <a:lnTo>
                      <a:pt x="3440" y="325"/>
                    </a:lnTo>
                    <a:lnTo>
                      <a:pt x="3444" y="320"/>
                    </a:lnTo>
                    <a:lnTo>
                      <a:pt x="3448" y="319"/>
                    </a:lnTo>
                    <a:lnTo>
                      <a:pt x="3452" y="315"/>
                    </a:lnTo>
                    <a:lnTo>
                      <a:pt x="3456" y="313"/>
                    </a:lnTo>
                    <a:lnTo>
                      <a:pt x="3460" y="310"/>
                    </a:lnTo>
                    <a:lnTo>
                      <a:pt x="3464" y="308"/>
                    </a:lnTo>
                    <a:lnTo>
                      <a:pt x="3468" y="305"/>
                    </a:lnTo>
                    <a:lnTo>
                      <a:pt x="3472" y="302"/>
                    </a:lnTo>
                    <a:lnTo>
                      <a:pt x="3476" y="299"/>
                    </a:lnTo>
                    <a:lnTo>
                      <a:pt x="3480" y="295"/>
                    </a:lnTo>
                    <a:lnTo>
                      <a:pt x="3484" y="294"/>
                    </a:lnTo>
                    <a:lnTo>
                      <a:pt x="3488" y="292"/>
                    </a:lnTo>
                    <a:lnTo>
                      <a:pt x="3492" y="287"/>
                    </a:lnTo>
                    <a:lnTo>
                      <a:pt x="3496" y="284"/>
                    </a:lnTo>
                    <a:lnTo>
                      <a:pt x="3499" y="284"/>
                    </a:lnTo>
                    <a:lnTo>
                      <a:pt x="3503" y="281"/>
                    </a:lnTo>
                    <a:lnTo>
                      <a:pt x="3507" y="278"/>
                    </a:lnTo>
                    <a:lnTo>
                      <a:pt x="3511" y="276"/>
                    </a:lnTo>
                    <a:lnTo>
                      <a:pt x="3515" y="274"/>
                    </a:lnTo>
                    <a:lnTo>
                      <a:pt x="3519" y="270"/>
                    </a:lnTo>
                    <a:lnTo>
                      <a:pt x="3523" y="267"/>
                    </a:lnTo>
                    <a:lnTo>
                      <a:pt x="3527" y="266"/>
                    </a:lnTo>
                    <a:lnTo>
                      <a:pt x="3531" y="263"/>
                    </a:lnTo>
                    <a:lnTo>
                      <a:pt x="3535" y="260"/>
                    </a:lnTo>
                    <a:lnTo>
                      <a:pt x="3539" y="259"/>
                    </a:lnTo>
                    <a:lnTo>
                      <a:pt x="3543" y="257"/>
                    </a:lnTo>
                    <a:lnTo>
                      <a:pt x="3547" y="255"/>
                    </a:lnTo>
                    <a:lnTo>
                      <a:pt x="3551" y="252"/>
                    </a:lnTo>
                    <a:lnTo>
                      <a:pt x="3555" y="249"/>
                    </a:lnTo>
                    <a:lnTo>
                      <a:pt x="3559" y="248"/>
                    </a:lnTo>
                    <a:lnTo>
                      <a:pt x="3562" y="245"/>
                    </a:lnTo>
                    <a:lnTo>
                      <a:pt x="3566" y="243"/>
                    </a:lnTo>
                    <a:lnTo>
                      <a:pt x="3570" y="241"/>
                    </a:lnTo>
                    <a:lnTo>
                      <a:pt x="3574" y="237"/>
                    </a:lnTo>
                    <a:lnTo>
                      <a:pt x="3578" y="235"/>
                    </a:lnTo>
                    <a:lnTo>
                      <a:pt x="3582" y="233"/>
                    </a:lnTo>
                    <a:lnTo>
                      <a:pt x="3586" y="232"/>
                    </a:lnTo>
                    <a:lnTo>
                      <a:pt x="3590" y="228"/>
                    </a:lnTo>
                    <a:lnTo>
                      <a:pt x="3594" y="226"/>
                    </a:lnTo>
                    <a:lnTo>
                      <a:pt x="3598" y="225"/>
                    </a:lnTo>
                    <a:lnTo>
                      <a:pt x="3602" y="222"/>
                    </a:lnTo>
                    <a:lnTo>
                      <a:pt x="3606" y="220"/>
                    </a:lnTo>
                    <a:lnTo>
                      <a:pt x="3610" y="216"/>
                    </a:lnTo>
                    <a:lnTo>
                      <a:pt x="3614" y="217"/>
                    </a:lnTo>
                    <a:lnTo>
                      <a:pt x="3618" y="215"/>
                    </a:lnTo>
                    <a:lnTo>
                      <a:pt x="3622" y="212"/>
                    </a:lnTo>
                    <a:lnTo>
                      <a:pt x="3625" y="210"/>
                    </a:lnTo>
                    <a:lnTo>
                      <a:pt x="3629" y="208"/>
                    </a:lnTo>
                    <a:lnTo>
                      <a:pt x="3633" y="206"/>
                    </a:lnTo>
                    <a:lnTo>
                      <a:pt x="3637" y="205"/>
                    </a:lnTo>
                    <a:lnTo>
                      <a:pt x="3641" y="202"/>
                    </a:lnTo>
                    <a:lnTo>
                      <a:pt x="3645" y="200"/>
                    </a:lnTo>
                    <a:lnTo>
                      <a:pt x="3649" y="199"/>
                    </a:lnTo>
                    <a:lnTo>
                      <a:pt x="3653" y="196"/>
                    </a:lnTo>
                    <a:lnTo>
                      <a:pt x="3657" y="197"/>
                    </a:lnTo>
                    <a:lnTo>
                      <a:pt x="3661" y="193"/>
                    </a:lnTo>
                    <a:lnTo>
                      <a:pt x="3665" y="191"/>
                    </a:lnTo>
                    <a:lnTo>
                      <a:pt x="3669" y="189"/>
                    </a:lnTo>
                    <a:lnTo>
                      <a:pt x="3673" y="188"/>
                    </a:lnTo>
                    <a:lnTo>
                      <a:pt x="3677" y="186"/>
                    </a:lnTo>
                    <a:lnTo>
                      <a:pt x="3681" y="184"/>
                    </a:lnTo>
                    <a:lnTo>
                      <a:pt x="3685" y="182"/>
                    </a:lnTo>
                    <a:lnTo>
                      <a:pt x="3688" y="181"/>
                    </a:lnTo>
                    <a:lnTo>
                      <a:pt x="3692" y="178"/>
                    </a:lnTo>
                    <a:lnTo>
                      <a:pt x="3696" y="177"/>
                    </a:lnTo>
                    <a:lnTo>
                      <a:pt x="3700" y="176"/>
                    </a:lnTo>
                    <a:lnTo>
                      <a:pt x="3704" y="174"/>
                    </a:lnTo>
                    <a:lnTo>
                      <a:pt x="3708" y="173"/>
                    </a:lnTo>
                    <a:lnTo>
                      <a:pt x="3712" y="172"/>
                    </a:lnTo>
                    <a:lnTo>
                      <a:pt x="3716" y="169"/>
                    </a:lnTo>
                    <a:lnTo>
                      <a:pt x="3720" y="167"/>
                    </a:lnTo>
                    <a:lnTo>
                      <a:pt x="3724" y="166"/>
                    </a:lnTo>
                    <a:lnTo>
                      <a:pt x="3728" y="163"/>
                    </a:lnTo>
                    <a:lnTo>
                      <a:pt x="3732" y="162"/>
                    </a:lnTo>
                    <a:lnTo>
                      <a:pt x="3736" y="161"/>
                    </a:lnTo>
                    <a:lnTo>
                      <a:pt x="3740" y="159"/>
                    </a:lnTo>
                    <a:lnTo>
                      <a:pt x="3744" y="158"/>
                    </a:lnTo>
                    <a:lnTo>
                      <a:pt x="3748" y="156"/>
                    </a:lnTo>
                    <a:lnTo>
                      <a:pt x="3751" y="155"/>
                    </a:lnTo>
                    <a:lnTo>
                      <a:pt x="3755" y="153"/>
                    </a:lnTo>
                    <a:lnTo>
                      <a:pt x="3759" y="151"/>
                    </a:lnTo>
                    <a:lnTo>
                      <a:pt x="3763" y="149"/>
                    </a:lnTo>
                    <a:lnTo>
                      <a:pt x="3767" y="149"/>
                    </a:lnTo>
                    <a:lnTo>
                      <a:pt x="3771" y="147"/>
                    </a:lnTo>
                    <a:lnTo>
                      <a:pt x="3775" y="146"/>
                    </a:lnTo>
                    <a:lnTo>
                      <a:pt x="3779" y="144"/>
                    </a:lnTo>
                    <a:lnTo>
                      <a:pt x="3783" y="143"/>
                    </a:lnTo>
                    <a:lnTo>
                      <a:pt x="3787" y="141"/>
                    </a:lnTo>
                    <a:lnTo>
                      <a:pt x="3791" y="140"/>
                    </a:lnTo>
                    <a:lnTo>
                      <a:pt x="3795" y="139"/>
                    </a:lnTo>
                    <a:lnTo>
                      <a:pt x="3799" y="138"/>
                    </a:lnTo>
                    <a:lnTo>
                      <a:pt x="3803" y="136"/>
                    </a:lnTo>
                    <a:lnTo>
                      <a:pt x="3807" y="134"/>
                    </a:lnTo>
                    <a:lnTo>
                      <a:pt x="3811" y="133"/>
                    </a:lnTo>
                    <a:lnTo>
                      <a:pt x="3814" y="132"/>
                    </a:lnTo>
                    <a:lnTo>
                      <a:pt x="3818" y="132"/>
                    </a:lnTo>
                    <a:lnTo>
                      <a:pt x="3822" y="129"/>
                    </a:lnTo>
                    <a:lnTo>
                      <a:pt x="3826" y="128"/>
                    </a:lnTo>
                    <a:lnTo>
                      <a:pt x="3830" y="126"/>
                    </a:lnTo>
                    <a:lnTo>
                      <a:pt x="3834" y="125"/>
                    </a:lnTo>
                    <a:lnTo>
                      <a:pt x="3838" y="125"/>
                    </a:lnTo>
                    <a:lnTo>
                      <a:pt x="3842" y="123"/>
                    </a:lnTo>
                    <a:lnTo>
                      <a:pt x="3846" y="121"/>
                    </a:lnTo>
                    <a:lnTo>
                      <a:pt x="3850" y="121"/>
                    </a:lnTo>
                    <a:lnTo>
                      <a:pt x="3854" y="119"/>
                    </a:lnTo>
                    <a:lnTo>
                      <a:pt x="3858" y="118"/>
                    </a:lnTo>
                    <a:lnTo>
                      <a:pt x="3862" y="117"/>
                    </a:lnTo>
                    <a:lnTo>
                      <a:pt x="3866" y="117"/>
                    </a:lnTo>
                    <a:lnTo>
                      <a:pt x="3870" y="115"/>
                    </a:lnTo>
                    <a:lnTo>
                      <a:pt x="3874" y="114"/>
                    </a:lnTo>
                    <a:lnTo>
                      <a:pt x="3877" y="113"/>
                    </a:lnTo>
                    <a:lnTo>
                      <a:pt x="3881" y="111"/>
                    </a:lnTo>
                    <a:lnTo>
                      <a:pt x="3885" y="110"/>
                    </a:lnTo>
                    <a:lnTo>
                      <a:pt x="3889" y="110"/>
                    </a:lnTo>
                    <a:lnTo>
                      <a:pt x="3893" y="108"/>
                    </a:lnTo>
                    <a:lnTo>
                      <a:pt x="3897" y="108"/>
                    </a:lnTo>
                    <a:lnTo>
                      <a:pt x="3901" y="106"/>
                    </a:lnTo>
                    <a:lnTo>
                      <a:pt x="3905" y="104"/>
                    </a:lnTo>
                    <a:lnTo>
                      <a:pt x="3909" y="103"/>
                    </a:lnTo>
                    <a:lnTo>
                      <a:pt x="3913" y="103"/>
                    </a:lnTo>
                    <a:lnTo>
                      <a:pt x="3917" y="102"/>
                    </a:lnTo>
                    <a:lnTo>
                      <a:pt x="3921" y="101"/>
                    </a:lnTo>
                    <a:lnTo>
                      <a:pt x="3925" y="100"/>
                    </a:lnTo>
                    <a:lnTo>
                      <a:pt x="3929" y="99"/>
                    </a:lnTo>
                    <a:lnTo>
                      <a:pt x="3933" y="9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1" name="Freeform 389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4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0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0"/>
                  </a:cxn>
                  <a:cxn ang="0">
                    <a:pos x="562" y="4"/>
                  </a:cxn>
                  <a:cxn ang="0">
                    <a:pos x="625" y="18"/>
                  </a:cxn>
                  <a:cxn ang="0">
                    <a:pos x="688" y="47"/>
                  </a:cxn>
                  <a:cxn ang="0">
                    <a:pos x="751" y="95"/>
                  </a:cxn>
                  <a:cxn ang="0">
                    <a:pos x="814" y="172"/>
                  </a:cxn>
                  <a:cxn ang="0">
                    <a:pos x="877" y="277"/>
                  </a:cxn>
                  <a:cxn ang="0">
                    <a:pos x="940" y="419"/>
                  </a:cxn>
                  <a:cxn ang="0">
                    <a:pos x="1003" y="591"/>
                  </a:cxn>
                  <a:cxn ang="0">
                    <a:pos x="1066" y="797"/>
                  </a:cxn>
                  <a:cxn ang="0">
                    <a:pos x="1129" y="1028"/>
                  </a:cxn>
                  <a:cxn ang="0">
                    <a:pos x="1192" y="1284"/>
                  </a:cxn>
                  <a:cxn ang="0">
                    <a:pos x="1255" y="1556"/>
                  </a:cxn>
                  <a:cxn ang="0">
                    <a:pos x="1318" y="1838"/>
                  </a:cxn>
                  <a:cxn ang="0">
                    <a:pos x="1381" y="2121"/>
                  </a:cxn>
                  <a:cxn ang="0">
                    <a:pos x="1444" y="2401"/>
                  </a:cxn>
                  <a:cxn ang="0">
                    <a:pos x="1507" y="2666"/>
                  </a:cxn>
                  <a:cxn ang="0">
                    <a:pos x="1570" y="2820"/>
                  </a:cxn>
                  <a:cxn ang="0">
                    <a:pos x="1633" y="2820"/>
                  </a:cxn>
                  <a:cxn ang="0">
                    <a:pos x="1696" y="2820"/>
                  </a:cxn>
                  <a:cxn ang="0">
                    <a:pos x="1759" y="2820"/>
                  </a:cxn>
                  <a:cxn ang="0">
                    <a:pos x="1822" y="2820"/>
                  </a:cxn>
                  <a:cxn ang="0">
                    <a:pos x="1885" y="2820"/>
                  </a:cxn>
                  <a:cxn ang="0">
                    <a:pos x="1948" y="2820"/>
                  </a:cxn>
                  <a:cxn ang="0">
                    <a:pos x="2011" y="2820"/>
                  </a:cxn>
                  <a:cxn ang="0">
                    <a:pos x="2074" y="2820"/>
                  </a:cxn>
                  <a:cxn ang="0">
                    <a:pos x="2137" y="2820"/>
                  </a:cxn>
                  <a:cxn ang="0">
                    <a:pos x="2200" y="2820"/>
                  </a:cxn>
                  <a:cxn ang="0">
                    <a:pos x="2263" y="2820"/>
                  </a:cxn>
                  <a:cxn ang="0">
                    <a:pos x="2326" y="2820"/>
                  </a:cxn>
                  <a:cxn ang="0">
                    <a:pos x="2389" y="2820"/>
                  </a:cxn>
                  <a:cxn ang="0">
                    <a:pos x="2452" y="2820"/>
                  </a:cxn>
                  <a:cxn ang="0">
                    <a:pos x="2515" y="2820"/>
                  </a:cxn>
                  <a:cxn ang="0">
                    <a:pos x="2578" y="2820"/>
                  </a:cxn>
                  <a:cxn ang="0">
                    <a:pos x="2641" y="2634"/>
                  </a:cxn>
                  <a:cxn ang="0">
                    <a:pos x="2704" y="2446"/>
                  </a:cxn>
                  <a:cxn ang="0">
                    <a:pos x="2767" y="2258"/>
                  </a:cxn>
                  <a:cxn ang="0">
                    <a:pos x="2830" y="2071"/>
                  </a:cxn>
                  <a:cxn ang="0">
                    <a:pos x="2893" y="1890"/>
                  </a:cxn>
                  <a:cxn ang="0">
                    <a:pos x="2956" y="1714"/>
                  </a:cxn>
                  <a:cxn ang="0">
                    <a:pos x="3019" y="1547"/>
                  </a:cxn>
                  <a:cxn ang="0">
                    <a:pos x="3082" y="1387"/>
                  </a:cxn>
                  <a:cxn ang="0">
                    <a:pos x="3145" y="1237"/>
                  </a:cxn>
                  <a:cxn ang="0">
                    <a:pos x="3208" y="1098"/>
                  </a:cxn>
                  <a:cxn ang="0">
                    <a:pos x="3271" y="970"/>
                  </a:cxn>
                  <a:cxn ang="0">
                    <a:pos x="3334" y="853"/>
                  </a:cxn>
                  <a:cxn ang="0">
                    <a:pos x="3397" y="744"/>
                  </a:cxn>
                  <a:cxn ang="0">
                    <a:pos x="3460" y="647"/>
                  </a:cxn>
                  <a:cxn ang="0">
                    <a:pos x="3523" y="559"/>
                  </a:cxn>
                  <a:cxn ang="0">
                    <a:pos x="3586" y="481"/>
                  </a:cxn>
                  <a:cxn ang="0">
                    <a:pos x="3649" y="412"/>
                  </a:cxn>
                  <a:cxn ang="0">
                    <a:pos x="3712" y="353"/>
                  </a:cxn>
                  <a:cxn ang="0">
                    <a:pos x="3775" y="299"/>
                  </a:cxn>
                  <a:cxn ang="0">
                    <a:pos x="3838" y="255"/>
                  </a:cxn>
                  <a:cxn ang="0">
                    <a:pos x="3901" y="214"/>
                  </a:cxn>
                </a:cxnLst>
                <a:rect l="0" t="0" r="r" b="b"/>
                <a:pathLst>
                  <a:path w="3933" h="2820">
                    <a:moveTo>
                      <a:pt x="0" y="2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4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0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0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0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0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0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0"/>
                    </a:lnTo>
                    <a:lnTo>
                      <a:pt x="413" y="1"/>
                    </a:lnTo>
                    <a:lnTo>
                      <a:pt x="417" y="0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0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0"/>
                    </a:lnTo>
                    <a:lnTo>
                      <a:pt x="460" y="0"/>
                    </a:lnTo>
                    <a:lnTo>
                      <a:pt x="464" y="0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0"/>
                    </a:lnTo>
                    <a:lnTo>
                      <a:pt x="488" y="0"/>
                    </a:lnTo>
                    <a:lnTo>
                      <a:pt x="492" y="0"/>
                    </a:lnTo>
                    <a:lnTo>
                      <a:pt x="496" y="0"/>
                    </a:lnTo>
                    <a:lnTo>
                      <a:pt x="499" y="0"/>
                    </a:lnTo>
                    <a:lnTo>
                      <a:pt x="503" y="0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1"/>
                    </a:lnTo>
                    <a:lnTo>
                      <a:pt x="531" y="1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3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8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9"/>
                    </a:lnTo>
                    <a:lnTo>
                      <a:pt x="598" y="11"/>
                    </a:lnTo>
                    <a:lnTo>
                      <a:pt x="602" y="11"/>
                    </a:lnTo>
                    <a:lnTo>
                      <a:pt x="606" y="13"/>
                    </a:lnTo>
                    <a:lnTo>
                      <a:pt x="610" y="14"/>
                    </a:lnTo>
                    <a:lnTo>
                      <a:pt x="614" y="16"/>
                    </a:lnTo>
                    <a:lnTo>
                      <a:pt x="618" y="16"/>
                    </a:lnTo>
                    <a:lnTo>
                      <a:pt x="622" y="17"/>
                    </a:lnTo>
                    <a:lnTo>
                      <a:pt x="625" y="18"/>
                    </a:lnTo>
                    <a:lnTo>
                      <a:pt x="629" y="20"/>
                    </a:lnTo>
                    <a:lnTo>
                      <a:pt x="633" y="21"/>
                    </a:lnTo>
                    <a:lnTo>
                      <a:pt x="637" y="22"/>
                    </a:lnTo>
                    <a:lnTo>
                      <a:pt x="641" y="24"/>
                    </a:lnTo>
                    <a:lnTo>
                      <a:pt x="645" y="25"/>
                    </a:lnTo>
                    <a:lnTo>
                      <a:pt x="649" y="26"/>
                    </a:lnTo>
                    <a:lnTo>
                      <a:pt x="653" y="28"/>
                    </a:lnTo>
                    <a:lnTo>
                      <a:pt x="657" y="30"/>
                    </a:lnTo>
                    <a:lnTo>
                      <a:pt x="661" y="32"/>
                    </a:lnTo>
                    <a:lnTo>
                      <a:pt x="665" y="33"/>
                    </a:lnTo>
                    <a:lnTo>
                      <a:pt x="669" y="37"/>
                    </a:lnTo>
                    <a:lnTo>
                      <a:pt x="673" y="38"/>
                    </a:lnTo>
                    <a:lnTo>
                      <a:pt x="677" y="40"/>
                    </a:lnTo>
                    <a:lnTo>
                      <a:pt x="681" y="43"/>
                    </a:lnTo>
                    <a:lnTo>
                      <a:pt x="685" y="45"/>
                    </a:lnTo>
                    <a:lnTo>
                      <a:pt x="688" y="47"/>
                    </a:lnTo>
                    <a:lnTo>
                      <a:pt x="692" y="49"/>
                    </a:lnTo>
                    <a:lnTo>
                      <a:pt x="696" y="52"/>
                    </a:lnTo>
                    <a:lnTo>
                      <a:pt x="700" y="53"/>
                    </a:lnTo>
                    <a:lnTo>
                      <a:pt x="704" y="56"/>
                    </a:lnTo>
                    <a:lnTo>
                      <a:pt x="708" y="59"/>
                    </a:lnTo>
                    <a:lnTo>
                      <a:pt x="712" y="63"/>
                    </a:lnTo>
                    <a:lnTo>
                      <a:pt x="716" y="65"/>
                    </a:lnTo>
                    <a:lnTo>
                      <a:pt x="720" y="67"/>
                    </a:lnTo>
                    <a:lnTo>
                      <a:pt x="724" y="70"/>
                    </a:lnTo>
                    <a:lnTo>
                      <a:pt x="728" y="75"/>
                    </a:lnTo>
                    <a:lnTo>
                      <a:pt x="732" y="78"/>
                    </a:lnTo>
                    <a:lnTo>
                      <a:pt x="736" y="81"/>
                    </a:lnTo>
                    <a:lnTo>
                      <a:pt x="740" y="84"/>
                    </a:lnTo>
                    <a:lnTo>
                      <a:pt x="744" y="88"/>
                    </a:lnTo>
                    <a:lnTo>
                      <a:pt x="748" y="91"/>
                    </a:lnTo>
                    <a:lnTo>
                      <a:pt x="751" y="95"/>
                    </a:lnTo>
                    <a:lnTo>
                      <a:pt x="755" y="99"/>
                    </a:lnTo>
                    <a:lnTo>
                      <a:pt x="759" y="102"/>
                    </a:lnTo>
                    <a:lnTo>
                      <a:pt x="763" y="107"/>
                    </a:lnTo>
                    <a:lnTo>
                      <a:pt x="767" y="111"/>
                    </a:lnTo>
                    <a:lnTo>
                      <a:pt x="771" y="114"/>
                    </a:lnTo>
                    <a:lnTo>
                      <a:pt x="775" y="121"/>
                    </a:lnTo>
                    <a:lnTo>
                      <a:pt x="779" y="125"/>
                    </a:lnTo>
                    <a:lnTo>
                      <a:pt x="783" y="130"/>
                    </a:lnTo>
                    <a:lnTo>
                      <a:pt x="787" y="134"/>
                    </a:lnTo>
                    <a:lnTo>
                      <a:pt x="791" y="139"/>
                    </a:lnTo>
                    <a:lnTo>
                      <a:pt x="795" y="144"/>
                    </a:lnTo>
                    <a:lnTo>
                      <a:pt x="799" y="149"/>
                    </a:lnTo>
                    <a:lnTo>
                      <a:pt x="803" y="155"/>
                    </a:lnTo>
                    <a:lnTo>
                      <a:pt x="807" y="160"/>
                    </a:lnTo>
                    <a:lnTo>
                      <a:pt x="811" y="165"/>
                    </a:lnTo>
                    <a:lnTo>
                      <a:pt x="814" y="172"/>
                    </a:lnTo>
                    <a:lnTo>
                      <a:pt x="818" y="177"/>
                    </a:lnTo>
                    <a:lnTo>
                      <a:pt x="822" y="183"/>
                    </a:lnTo>
                    <a:lnTo>
                      <a:pt x="826" y="189"/>
                    </a:lnTo>
                    <a:lnTo>
                      <a:pt x="830" y="194"/>
                    </a:lnTo>
                    <a:lnTo>
                      <a:pt x="834" y="201"/>
                    </a:lnTo>
                    <a:lnTo>
                      <a:pt x="838" y="207"/>
                    </a:lnTo>
                    <a:lnTo>
                      <a:pt x="842" y="213"/>
                    </a:lnTo>
                    <a:lnTo>
                      <a:pt x="846" y="221"/>
                    </a:lnTo>
                    <a:lnTo>
                      <a:pt x="850" y="226"/>
                    </a:lnTo>
                    <a:lnTo>
                      <a:pt x="854" y="234"/>
                    </a:lnTo>
                    <a:lnTo>
                      <a:pt x="858" y="242"/>
                    </a:lnTo>
                    <a:lnTo>
                      <a:pt x="862" y="250"/>
                    </a:lnTo>
                    <a:lnTo>
                      <a:pt x="866" y="256"/>
                    </a:lnTo>
                    <a:lnTo>
                      <a:pt x="870" y="264"/>
                    </a:lnTo>
                    <a:lnTo>
                      <a:pt x="874" y="270"/>
                    </a:lnTo>
                    <a:lnTo>
                      <a:pt x="877" y="277"/>
                    </a:lnTo>
                    <a:lnTo>
                      <a:pt x="881" y="286"/>
                    </a:lnTo>
                    <a:lnTo>
                      <a:pt x="885" y="293"/>
                    </a:lnTo>
                    <a:lnTo>
                      <a:pt x="889" y="303"/>
                    </a:lnTo>
                    <a:lnTo>
                      <a:pt x="893" y="311"/>
                    </a:lnTo>
                    <a:lnTo>
                      <a:pt x="897" y="319"/>
                    </a:lnTo>
                    <a:lnTo>
                      <a:pt x="901" y="328"/>
                    </a:lnTo>
                    <a:lnTo>
                      <a:pt x="905" y="334"/>
                    </a:lnTo>
                    <a:lnTo>
                      <a:pt x="909" y="344"/>
                    </a:lnTo>
                    <a:lnTo>
                      <a:pt x="913" y="354"/>
                    </a:lnTo>
                    <a:lnTo>
                      <a:pt x="917" y="362"/>
                    </a:lnTo>
                    <a:lnTo>
                      <a:pt x="921" y="371"/>
                    </a:lnTo>
                    <a:lnTo>
                      <a:pt x="925" y="381"/>
                    </a:lnTo>
                    <a:lnTo>
                      <a:pt x="929" y="390"/>
                    </a:lnTo>
                    <a:lnTo>
                      <a:pt x="933" y="399"/>
                    </a:lnTo>
                    <a:lnTo>
                      <a:pt x="937" y="409"/>
                    </a:lnTo>
                    <a:lnTo>
                      <a:pt x="940" y="419"/>
                    </a:lnTo>
                    <a:lnTo>
                      <a:pt x="944" y="428"/>
                    </a:lnTo>
                    <a:lnTo>
                      <a:pt x="948" y="439"/>
                    </a:lnTo>
                    <a:lnTo>
                      <a:pt x="952" y="450"/>
                    </a:lnTo>
                    <a:lnTo>
                      <a:pt x="956" y="459"/>
                    </a:lnTo>
                    <a:lnTo>
                      <a:pt x="960" y="470"/>
                    </a:lnTo>
                    <a:lnTo>
                      <a:pt x="964" y="479"/>
                    </a:lnTo>
                    <a:lnTo>
                      <a:pt x="968" y="491"/>
                    </a:lnTo>
                    <a:lnTo>
                      <a:pt x="972" y="501"/>
                    </a:lnTo>
                    <a:lnTo>
                      <a:pt x="976" y="512"/>
                    </a:lnTo>
                    <a:lnTo>
                      <a:pt x="980" y="522"/>
                    </a:lnTo>
                    <a:lnTo>
                      <a:pt x="984" y="535"/>
                    </a:lnTo>
                    <a:lnTo>
                      <a:pt x="988" y="545"/>
                    </a:lnTo>
                    <a:lnTo>
                      <a:pt x="992" y="557"/>
                    </a:lnTo>
                    <a:lnTo>
                      <a:pt x="996" y="568"/>
                    </a:lnTo>
                    <a:lnTo>
                      <a:pt x="999" y="580"/>
                    </a:lnTo>
                    <a:lnTo>
                      <a:pt x="1003" y="591"/>
                    </a:lnTo>
                    <a:lnTo>
                      <a:pt x="1007" y="603"/>
                    </a:lnTo>
                    <a:lnTo>
                      <a:pt x="1011" y="615"/>
                    </a:lnTo>
                    <a:lnTo>
                      <a:pt x="1015" y="628"/>
                    </a:lnTo>
                    <a:lnTo>
                      <a:pt x="1019" y="639"/>
                    </a:lnTo>
                    <a:lnTo>
                      <a:pt x="1023" y="651"/>
                    </a:lnTo>
                    <a:lnTo>
                      <a:pt x="1027" y="664"/>
                    </a:lnTo>
                    <a:lnTo>
                      <a:pt x="1031" y="679"/>
                    </a:lnTo>
                    <a:lnTo>
                      <a:pt x="1035" y="689"/>
                    </a:lnTo>
                    <a:lnTo>
                      <a:pt x="1039" y="702"/>
                    </a:lnTo>
                    <a:lnTo>
                      <a:pt x="1043" y="717"/>
                    </a:lnTo>
                    <a:lnTo>
                      <a:pt x="1047" y="729"/>
                    </a:lnTo>
                    <a:lnTo>
                      <a:pt x="1051" y="741"/>
                    </a:lnTo>
                    <a:lnTo>
                      <a:pt x="1055" y="755"/>
                    </a:lnTo>
                    <a:lnTo>
                      <a:pt x="1059" y="768"/>
                    </a:lnTo>
                    <a:lnTo>
                      <a:pt x="1062" y="783"/>
                    </a:lnTo>
                    <a:lnTo>
                      <a:pt x="1066" y="797"/>
                    </a:lnTo>
                    <a:lnTo>
                      <a:pt x="1070" y="810"/>
                    </a:lnTo>
                    <a:lnTo>
                      <a:pt x="1074" y="825"/>
                    </a:lnTo>
                    <a:lnTo>
                      <a:pt x="1078" y="838"/>
                    </a:lnTo>
                    <a:lnTo>
                      <a:pt x="1082" y="851"/>
                    </a:lnTo>
                    <a:lnTo>
                      <a:pt x="1086" y="867"/>
                    </a:lnTo>
                    <a:lnTo>
                      <a:pt x="1090" y="880"/>
                    </a:lnTo>
                    <a:lnTo>
                      <a:pt x="1094" y="893"/>
                    </a:lnTo>
                    <a:lnTo>
                      <a:pt x="1098" y="909"/>
                    </a:lnTo>
                    <a:lnTo>
                      <a:pt x="1102" y="924"/>
                    </a:lnTo>
                    <a:lnTo>
                      <a:pt x="1106" y="938"/>
                    </a:lnTo>
                    <a:lnTo>
                      <a:pt x="1110" y="952"/>
                    </a:lnTo>
                    <a:lnTo>
                      <a:pt x="1114" y="967"/>
                    </a:lnTo>
                    <a:lnTo>
                      <a:pt x="1118" y="983"/>
                    </a:lnTo>
                    <a:lnTo>
                      <a:pt x="1122" y="997"/>
                    </a:lnTo>
                    <a:lnTo>
                      <a:pt x="1125" y="1012"/>
                    </a:lnTo>
                    <a:lnTo>
                      <a:pt x="1129" y="1028"/>
                    </a:lnTo>
                    <a:lnTo>
                      <a:pt x="1133" y="1044"/>
                    </a:lnTo>
                    <a:lnTo>
                      <a:pt x="1137" y="1060"/>
                    </a:lnTo>
                    <a:lnTo>
                      <a:pt x="1141" y="1073"/>
                    </a:lnTo>
                    <a:lnTo>
                      <a:pt x="1145" y="1089"/>
                    </a:lnTo>
                    <a:lnTo>
                      <a:pt x="1149" y="1106"/>
                    </a:lnTo>
                    <a:lnTo>
                      <a:pt x="1153" y="1121"/>
                    </a:lnTo>
                    <a:lnTo>
                      <a:pt x="1157" y="1136"/>
                    </a:lnTo>
                    <a:lnTo>
                      <a:pt x="1161" y="1152"/>
                    </a:lnTo>
                    <a:lnTo>
                      <a:pt x="1165" y="1169"/>
                    </a:lnTo>
                    <a:lnTo>
                      <a:pt x="1169" y="1184"/>
                    </a:lnTo>
                    <a:lnTo>
                      <a:pt x="1173" y="1202"/>
                    </a:lnTo>
                    <a:lnTo>
                      <a:pt x="1177" y="1218"/>
                    </a:lnTo>
                    <a:lnTo>
                      <a:pt x="1181" y="1235"/>
                    </a:lnTo>
                    <a:lnTo>
                      <a:pt x="1185" y="1250"/>
                    </a:lnTo>
                    <a:lnTo>
                      <a:pt x="1188" y="1267"/>
                    </a:lnTo>
                    <a:lnTo>
                      <a:pt x="1192" y="1284"/>
                    </a:lnTo>
                    <a:lnTo>
                      <a:pt x="1196" y="1300"/>
                    </a:lnTo>
                    <a:lnTo>
                      <a:pt x="1200" y="1316"/>
                    </a:lnTo>
                    <a:lnTo>
                      <a:pt x="1204" y="1335"/>
                    </a:lnTo>
                    <a:lnTo>
                      <a:pt x="1208" y="1350"/>
                    </a:lnTo>
                    <a:lnTo>
                      <a:pt x="1212" y="1367"/>
                    </a:lnTo>
                    <a:lnTo>
                      <a:pt x="1216" y="1384"/>
                    </a:lnTo>
                    <a:lnTo>
                      <a:pt x="1220" y="1400"/>
                    </a:lnTo>
                    <a:lnTo>
                      <a:pt x="1224" y="1419"/>
                    </a:lnTo>
                    <a:lnTo>
                      <a:pt x="1228" y="1434"/>
                    </a:lnTo>
                    <a:lnTo>
                      <a:pt x="1232" y="1452"/>
                    </a:lnTo>
                    <a:lnTo>
                      <a:pt x="1236" y="1469"/>
                    </a:lnTo>
                    <a:lnTo>
                      <a:pt x="1240" y="1486"/>
                    </a:lnTo>
                    <a:lnTo>
                      <a:pt x="1244" y="1504"/>
                    </a:lnTo>
                    <a:lnTo>
                      <a:pt x="1248" y="1522"/>
                    </a:lnTo>
                    <a:lnTo>
                      <a:pt x="1251" y="1538"/>
                    </a:lnTo>
                    <a:lnTo>
                      <a:pt x="1255" y="1556"/>
                    </a:lnTo>
                    <a:lnTo>
                      <a:pt x="1259" y="1573"/>
                    </a:lnTo>
                    <a:lnTo>
                      <a:pt x="1263" y="1591"/>
                    </a:lnTo>
                    <a:lnTo>
                      <a:pt x="1267" y="1608"/>
                    </a:lnTo>
                    <a:lnTo>
                      <a:pt x="1271" y="1625"/>
                    </a:lnTo>
                    <a:lnTo>
                      <a:pt x="1275" y="1644"/>
                    </a:lnTo>
                    <a:lnTo>
                      <a:pt x="1279" y="1660"/>
                    </a:lnTo>
                    <a:lnTo>
                      <a:pt x="1283" y="1678"/>
                    </a:lnTo>
                    <a:lnTo>
                      <a:pt x="1287" y="1696"/>
                    </a:lnTo>
                    <a:lnTo>
                      <a:pt x="1291" y="1714"/>
                    </a:lnTo>
                    <a:lnTo>
                      <a:pt x="1295" y="1732"/>
                    </a:lnTo>
                    <a:lnTo>
                      <a:pt x="1299" y="1750"/>
                    </a:lnTo>
                    <a:lnTo>
                      <a:pt x="1303" y="1766"/>
                    </a:lnTo>
                    <a:lnTo>
                      <a:pt x="1307" y="1785"/>
                    </a:lnTo>
                    <a:lnTo>
                      <a:pt x="1311" y="1803"/>
                    </a:lnTo>
                    <a:lnTo>
                      <a:pt x="1314" y="1819"/>
                    </a:lnTo>
                    <a:lnTo>
                      <a:pt x="1318" y="1838"/>
                    </a:lnTo>
                    <a:lnTo>
                      <a:pt x="1322" y="1854"/>
                    </a:lnTo>
                    <a:lnTo>
                      <a:pt x="1326" y="1872"/>
                    </a:lnTo>
                    <a:lnTo>
                      <a:pt x="1330" y="1891"/>
                    </a:lnTo>
                    <a:lnTo>
                      <a:pt x="1334" y="1909"/>
                    </a:lnTo>
                    <a:lnTo>
                      <a:pt x="1338" y="1928"/>
                    </a:lnTo>
                    <a:lnTo>
                      <a:pt x="1342" y="1944"/>
                    </a:lnTo>
                    <a:lnTo>
                      <a:pt x="1346" y="1961"/>
                    </a:lnTo>
                    <a:lnTo>
                      <a:pt x="1350" y="1980"/>
                    </a:lnTo>
                    <a:lnTo>
                      <a:pt x="1354" y="1998"/>
                    </a:lnTo>
                    <a:lnTo>
                      <a:pt x="1358" y="2015"/>
                    </a:lnTo>
                    <a:lnTo>
                      <a:pt x="1362" y="2033"/>
                    </a:lnTo>
                    <a:lnTo>
                      <a:pt x="1366" y="2050"/>
                    </a:lnTo>
                    <a:lnTo>
                      <a:pt x="1370" y="2068"/>
                    </a:lnTo>
                    <a:lnTo>
                      <a:pt x="1374" y="2085"/>
                    </a:lnTo>
                    <a:lnTo>
                      <a:pt x="1377" y="2104"/>
                    </a:lnTo>
                    <a:lnTo>
                      <a:pt x="1381" y="2121"/>
                    </a:lnTo>
                    <a:lnTo>
                      <a:pt x="1385" y="2139"/>
                    </a:lnTo>
                    <a:lnTo>
                      <a:pt x="1389" y="2157"/>
                    </a:lnTo>
                    <a:lnTo>
                      <a:pt x="1393" y="2174"/>
                    </a:lnTo>
                    <a:lnTo>
                      <a:pt x="1397" y="2193"/>
                    </a:lnTo>
                    <a:lnTo>
                      <a:pt x="1401" y="2210"/>
                    </a:lnTo>
                    <a:lnTo>
                      <a:pt x="1405" y="2229"/>
                    </a:lnTo>
                    <a:lnTo>
                      <a:pt x="1409" y="2245"/>
                    </a:lnTo>
                    <a:lnTo>
                      <a:pt x="1413" y="2262"/>
                    </a:lnTo>
                    <a:lnTo>
                      <a:pt x="1417" y="2279"/>
                    </a:lnTo>
                    <a:lnTo>
                      <a:pt x="1421" y="2297"/>
                    </a:lnTo>
                    <a:lnTo>
                      <a:pt x="1425" y="2314"/>
                    </a:lnTo>
                    <a:lnTo>
                      <a:pt x="1429" y="2332"/>
                    </a:lnTo>
                    <a:lnTo>
                      <a:pt x="1433" y="2349"/>
                    </a:lnTo>
                    <a:lnTo>
                      <a:pt x="1437" y="2366"/>
                    </a:lnTo>
                    <a:lnTo>
                      <a:pt x="1440" y="2383"/>
                    </a:lnTo>
                    <a:lnTo>
                      <a:pt x="1444" y="2401"/>
                    </a:lnTo>
                    <a:lnTo>
                      <a:pt x="1448" y="2418"/>
                    </a:lnTo>
                    <a:lnTo>
                      <a:pt x="1452" y="2435"/>
                    </a:lnTo>
                    <a:lnTo>
                      <a:pt x="1456" y="2451"/>
                    </a:lnTo>
                    <a:lnTo>
                      <a:pt x="1460" y="2469"/>
                    </a:lnTo>
                    <a:lnTo>
                      <a:pt x="1464" y="2486"/>
                    </a:lnTo>
                    <a:lnTo>
                      <a:pt x="1468" y="2503"/>
                    </a:lnTo>
                    <a:lnTo>
                      <a:pt x="1472" y="2519"/>
                    </a:lnTo>
                    <a:lnTo>
                      <a:pt x="1476" y="2536"/>
                    </a:lnTo>
                    <a:lnTo>
                      <a:pt x="1480" y="2554"/>
                    </a:lnTo>
                    <a:lnTo>
                      <a:pt x="1484" y="2570"/>
                    </a:lnTo>
                    <a:lnTo>
                      <a:pt x="1488" y="2585"/>
                    </a:lnTo>
                    <a:lnTo>
                      <a:pt x="1492" y="2603"/>
                    </a:lnTo>
                    <a:lnTo>
                      <a:pt x="1496" y="2619"/>
                    </a:lnTo>
                    <a:lnTo>
                      <a:pt x="1499" y="2635"/>
                    </a:lnTo>
                    <a:lnTo>
                      <a:pt x="1503" y="2651"/>
                    </a:lnTo>
                    <a:lnTo>
                      <a:pt x="1507" y="2666"/>
                    </a:lnTo>
                    <a:lnTo>
                      <a:pt x="1511" y="2682"/>
                    </a:lnTo>
                    <a:lnTo>
                      <a:pt x="1515" y="2700"/>
                    </a:lnTo>
                    <a:lnTo>
                      <a:pt x="1519" y="2716"/>
                    </a:lnTo>
                    <a:lnTo>
                      <a:pt x="1523" y="2730"/>
                    </a:lnTo>
                    <a:lnTo>
                      <a:pt x="1527" y="2746"/>
                    </a:lnTo>
                    <a:lnTo>
                      <a:pt x="1531" y="2763"/>
                    </a:lnTo>
                    <a:lnTo>
                      <a:pt x="1535" y="2778"/>
                    </a:lnTo>
                    <a:lnTo>
                      <a:pt x="1539" y="2794"/>
                    </a:lnTo>
                    <a:lnTo>
                      <a:pt x="1543" y="2809"/>
                    </a:lnTo>
                    <a:lnTo>
                      <a:pt x="1547" y="2820"/>
                    </a:lnTo>
                    <a:lnTo>
                      <a:pt x="1551" y="2820"/>
                    </a:lnTo>
                    <a:lnTo>
                      <a:pt x="1555" y="2820"/>
                    </a:lnTo>
                    <a:lnTo>
                      <a:pt x="1559" y="2820"/>
                    </a:lnTo>
                    <a:lnTo>
                      <a:pt x="1562" y="2820"/>
                    </a:lnTo>
                    <a:lnTo>
                      <a:pt x="1566" y="2820"/>
                    </a:lnTo>
                    <a:lnTo>
                      <a:pt x="1570" y="2820"/>
                    </a:lnTo>
                    <a:lnTo>
                      <a:pt x="1574" y="2820"/>
                    </a:lnTo>
                    <a:lnTo>
                      <a:pt x="1578" y="2820"/>
                    </a:lnTo>
                    <a:lnTo>
                      <a:pt x="1582" y="2820"/>
                    </a:lnTo>
                    <a:lnTo>
                      <a:pt x="1586" y="2820"/>
                    </a:lnTo>
                    <a:lnTo>
                      <a:pt x="1590" y="2820"/>
                    </a:lnTo>
                    <a:lnTo>
                      <a:pt x="1594" y="2820"/>
                    </a:lnTo>
                    <a:lnTo>
                      <a:pt x="1598" y="2820"/>
                    </a:lnTo>
                    <a:lnTo>
                      <a:pt x="1602" y="2820"/>
                    </a:lnTo>
                    <a:lnTo>
                      <a:pt x="1606" y="2820"/>
                    </a:lnTo>
                    <a:lnTo>
                      <a:pt x="1610" y="2820"/>
                    </a:lnTo>
                    <a:lnTo>
                      <a:pt x="1614" y="2820"/>
                    </a:lnTo>
                    <a:lnTo>
                      <a:pt x="1618" y="2820"/>
                    </a:lnTo>
                    <a:lnTo>
                      <a:pt x="1622" y="2820"/>
                    </a:lnTo>
                    <a:lnTo>
                      <a:pt x="1625" y="2820"/>
                    </a:lnTo>
                    <a:lnTo>
                      <a:pt x="1629" y="2820"/>
                    </a:lnTo>
                    <a:lnTo>
                      <a:pt x="1633" y="2820"/>
                    </a:lnTo>
                    <a:lnTo>
                      <a:pt x="1637" y="2820"/>
                    </a:lnTo>
                    <a:lnTo>
                      <a:pt x="1641" y="2820"/>
                    </a:lnTo>
                    <a:lnTo>
                      <a:pt x="1645" y="2820"/>
                    </a:lnTo>
                    <a:lnTo>
                      <a:pt x="1649" y="2820"/>
                    </a:lnTo>
                    <a:lnTo>
                      <a:pt x="1653" y="2820"/>
                    </a:lnTo>
                    <a:lnTo>
                      <a:pt x="1657" y="2820"/>
                    </a:lnTo>
                    <a:lnTo>
                      <a:pt x="1661" y="2820"/>
                    </a:lnTo>
                    <a:lnTo>
                      <a:pt x="1665" y="2820"/>
                    </a:lnTo>
                    <a:lnTo>
                      <a:pt x="1669" y="2820"/>
                    </a:lnTo>
                    <a:lnTo>
                      <a:pt x="1673" y="2820"/>
                    </a:lnTo>
                    <a:lnTo>
                      <a:pt x="1677" y="2820"/>
                    </a:lnTo>
                    <a:lnTo>
                      <a:pt x="1681" y="2820"/>
                    </a:lnTo>
                    <a:lnTo>
                      <a:pt x="1685" y="2820"/>
                    </a:lnTo>
                    <a:lnTo>
                      <a:pt x="1688" y="2820"/>
                    </a:lnTo>
                    <a:lnTo>
                      <a:pt x="1692" y="2820"/>
                    </a:lnTo>
                    <a:lnTo>
                      <a:pt x="1696" y="2820"/>
                    </a:lnTo>
                    <a:lnTo>
                      <a:pt x="1700" y="2820"/>
                    </a:lnTo>
                    <a:lnTo>
                      <a:pt x="1704" y="2820"/>
                    </a:lnTo>
                    <a:lnTo>
                      <a:pt x="1708" y="2820"/>
                    </a:lnTo>
                    <a:lnTo>
                      <a:pt x="1712" y="2820"/>
                    </a:lnTo>
                    <a:lnTo>
                      <a:pt x="1716" y="2820"/>
                    </a:lnTo>
                    <a:lnTo>
                      <a:pt x="1720" y="2820"/>
                    </a:lnTo>
                    <a:lnTo>
                      <a:pt x="1724" y="2820"/>
                    </a:lnTo>
                    <a:lnTo>
                      <a:pt x="1728" y="2820"/>
                    </a:lnTo>
                    <a:lnTo>
                      <a:pt x="1732" y="2820"/>
                    </a:lnTo>
                    <a:lnTo>
                      <a:pt x="1736" y="2820"/>
                    </a:lnTo>
                    <a:lnTo>
                      <a:pt x="1740" y="2820"/>
                    </a:lnTo>
                    <a:lnTo>
                      <a:pt x="1744" y="2820"/>
                    </a:lnTo>
                    <a:lnTo>
                      <a:pt x="1748" y="2820"/>
                    </a:lnTo>
                    <a:lnTo>
                      <a:pt x="1751" y="2820"/>
                    </a:lnTo>
                    <a:lnTo>
                      <a:pt x="1755" y="2820"/>
                    </a:lnTo>
                    <a:lnTo>
                      <a:pt x="1759" y="2820"/>
                    </a:lnTo>
                    <a:lnTo>
                      <a:pt x="1763" y="2820"/>
                    </a:lnTo>
                    <a:lnTo>
                      <a:pt x="1767" y="2820"/>
                    </a:lnTo>
                    <a:lnTo>
                      <a:pt x="1771" y="2820"/>
                    </a:lnTo>
                    <a:lnTo>
                      <a:pt x="1775" y="2820"/>
                    </a:lnTo>
                    <a:lnTo>
                      <a:pt x="1779" y="2820"/>
                    </a:lnTo>
                    <a:lnTo>
                      <a:pt x="1783" y="2820"/>
                    </a:lnTo>
                    <a:lnTo>
                      <a:pt x="1787" y="2820"/>
                    </a:lnTo>
                    <a:lnTo>
                      <a:pt x="1791" y="2820"/>
                    </a:lnTo>
                    <a:lnTo>
                      <a:pt x="1795" y="2820"/>
                    </a:lnTo>
                    <a:lnTo>
                      <a:pt x="1799" y="2820"/>
                    </a:lnTo>
                    <a:lnTo>
                      <a:pt x="1803" y="2820"/>
                    </a:lnTo>
                    <a:lnTo>
                      <a:pt x="1807" y="2820"/>
                    </a:lnTo>
                    <a:lnTo>
                      <a:pt x="1811" y="2820"/>
                    </a:lnTo>
                    <a:lnTo>
                      <a:pt x="1814" y="2820"/>
                    </a:lnTo>
                    <a:lnTo>
                      <a:pt x="1818" y="2820"/>
                    </a:lnTo>
                    <a:lnTo>
                      <a:pt x="1822" y="2820"/>
                    </a:lnTo>
                    <a:lnTo>
                      <a:pt x="1826" y="2820"/>
                    </a:lnTo>
                    <a:lnTo>
                      <a:pt x="1830" y="2820"/>
                    </a:lnTo>
                    <a:lnTo>
                      <a:pt x="1834" y="2820"/>
                    </a:lnTo>
                    <a:lnTo>
                      <a:pt x="1838" y="2820"/>
                    </a:lnTo>
                    <a:lnTo>
                      <a:pt x="1842" y="2820"/>
                    </a:lnTo>
                    <a:lnTo>
                      <a:pt x="1846" y="2820"/>
                    </a:lnTo>
                    <a:lnTo>
                      <a:pt x="1850" y="2820"/>
                    </a:lnTo>
                    <a:lnTo>
                      <a:pt x="1854" y="2820"/>
                    </a:lnTo>
                    <a:lnTo>
                      <a:pt x="1858" y="2820"/>
                    </a:lnTo>
                    <a:lnTo>
                      <a:pt x="1862" y="2820"/>
                    </a:lnTo>
                    <a:lnTo>
                      <a:pt x="1866" y="2820"/>
                    </a:lnTo>
                    <a:lnTo>
                      <a:pt x="1870" y="2820"/>
                    </a:lnTo>
                    <a:lnTo>
                      <a:pt x="1874" y="2820"/>
                    </a:lnTo>
                    <a:lnTo>
                      <a:pt x="1877" y="2820"/>
                    </a:lnTo>
                    <a:lnTo>
                      <a:pt x="1881" y="2820"/>
                    </a:lnTo>
                    <a:lnTo>
                      <a:pt x="1885" y="2820"/>
                    </a:lnTo>
                    <a:lnTo>
                      <a:pt x="1889" y="2820"/>
                    </a:lnTo>
                    <a:lnTo>
                      <a:pt x="1893" y="2820"/>
                    </a:lnTo>
                    <a:lnTo>
                      <a:pt x="1897" y="2820"/>
                    </a:lnTo>
                    <a:lnTo>
                      <a:pt x="1901" y="2820"/>
                    </a:lnTo>
                    <a:lnTo>
                      <a:pt x="1905" y="2820"/>
                    </a:lnTo>
                    <a:lnTo>
                      <a:pt x="1909" y="2820"/>
                    </a:lnTo>
                    <a:lnTo>
                      <a:pt x="1913" y="2820"/>
                    </a:lnTo>
                    <a:lnTo>
                      <a:pt x="1917" y="2820"/>
                    </a:lnTo>
                    <a:lnTo>
                      <a:pt x="1921" y="2820"/>
                    </a:lnTo>
                    <a:lnTo>
                      <a:pt x="1925" y="2820"/>
                    </a:lnTo>
                    <a:lnTo>
                      <a:pt x="1929" y="2820"/>
                    </a:lnTo>
                    <a:lnTo>
                      <a:pt x="1933" y="2820"/>
                    </a:lnTo>
                    <a:lnTo>
                      <a:pt x="1937" y="2820"/>
                    </a:lnTo>
                    <a:lnTo>
                      <a:pt x="1940" y="2820"/>
                    </a:lnTo>
                    <a:lnTo>
                      <a:pt x="1944" y="2820"/>
                    </a:lnTo>
                    <a:lnTo>
                      <a:pt x="1948" y="2820"/>
                    </a:lnTo>
                    <a:lnTo>
                      <a:pt x="1952" y="2820"/>
                    </a:lnTo>
                    <a:lnTo>
                      <a:pt x="1956" y="2820"/>
                    </a:lnTo>
                    <a:lnTo>
                      <a:pt x="1960" y="2820"/>
                    </a:lnTo>
                    <a:lnTo>
                      <a:pt x="1964" y="2820"/>
                    </a:lnTo>
                    <a:lnTo>
                      <a:pt x="1968" y="2820"/>
                    </a:lnTo>
                    <a:lnTo>
                      <a:pt x="1972" y="2820"/>
                    </a:lnTo>
                    <a:lnTo>
                      <a:pt x="1976" y="2820"/>
                    </a:lnTo>
                    <a:lnTo>
                      <a:pt x="1980" y="2820"/>
                    </a:lnTo>
                    <a:lnTo>
                      <a:pt x="1984" y="2820"/>
                    </a:lnTo>
                    <a:lnTo>
                      <a:pt x="1988" y="2820"/>
                    </a:lnTo>
                    <a:lnTo>
                      <a:pt x="1992" y="2820"/>
                    </a:lnTo>
                    <a:lnTo>
                      <a:pt x="1996" y="2820"/>
                    </a:lnTo>
                    <a:lnTo>
                      <a:pt x="1999" y="2820"/>
                    </a:lnTo>
                    <a:lnTo>
                      <a:pt x="2003" y="2820"/>
                    </a:lnTo>
                    <a:lnTo>
                      <a:pt x="2007" y="2820"/>
                    </a:lnTo>
                    <a:lnTo>
                      <a:pt x="2011" y="2820"/>
                    </a:lnTo>
                    <a:lnTo>
                      <a:pt x="2015" y="2820"/>
                    </a:lnTo>
                    <a:lnTo>
                      <a:pt x="2019" y="2820"/>
                    </a:lnTo>
                    <a:lnTo>
                      <a:pt x="2023" y="2820"/>
                    </a:lnTo>
                    <a:lnTo>
                      <a:pt x="2027" y="2820"/>
                    </a:lnTo>
                    <a:lnTo>
                      <a:pt x="2031" y="2820"/>
                    </a:lnTo>
                    <a:lnTo>
                      <a:pt x="2035" y="2820"/>
                    </a:lnTo>
                    <a:lnTo>
                      <a:pt x="2039" y="2820"/>
                    </a:lnTo>
                    <a:lnTo>
                      <a:pt x="2043" y="2820"/>
                    </a:lnTo>
                    <a:lnTo>
                      <a:pt x="2047" y="2820"/>
                    </a:lnTo>
                    <a:lnTo>
                      <a:pt x="2051" y="2820"/>
                    </a:lnTo>
                    <a:lnTo>
                      <a:pt x="2055" y="2820"/>
                    </a:lnTo>
                    <a:lnTo>
                      <a:pt x="2059" y="2820"/>
                    </a:lnTo>
                    <a:lnTo>
                      <a:pt x="2062" y="2820"/>
                    </a:lnTo>
                    <a:lnTo>
                      <a:pt x="2066" y="2820"/>
                    </a:lnTo>
                    <a:lnTo>
                      <a:pt x="2070" y="2820"/>
                    </a:lnTo>
                    <a:lnTo>
                      <a:pt x="2074" y="2820"/>
                    </a:lnTo>
                    <a:lnTo>
                      <a:pt x="2078" y="2820"/>
                    </a:lnTo>
                    <a:lnTo>
                      <a:pt x="2082" y="2820"/>
                    </a:lnTo>
                    <a:lnTo>
                      <a:pt x="2086" y="2820"/>
                    </a:lnTo>
                    <a:lnTo>
                      <a:pt x="2090" y="2820"/>
                    </a:lnTo>
                    <a:lnTo>
                      <a:pt x="2094" y="2820"/>
                    </a:lnTo>
                    <a:lnTo>
                      <a:pt x="2098" y="2820"/>
                    </a:lnTo>
                    <a:lnTo>
                      <a:pt x="2102" y="2820"/>
                    </a:lnTo>
                    <a:lnTo>
                      <a:pt x="2106" y="2820"/>
                    </a:lnTo>
                    <a:lnTo>
                      <a:pt x="2110" y="2820"/>
                    </a:lnTo>
                    <a:lnTo>
                      <a:pt x="2114" y="2820"/>
                    </a:lnTo>
                    <a:lnTo>
                      <a:pt x="2118" y="2820"/>
                    </a:lnTo>
                    <a:lnTo>
                      <a:pt x="2122" y="2820"/>
                    </a:lnTo>
                    <a:lnTo>
                      <a:pt x="2125" y="2820"/>
                    </a:lnTo>
                    <a:lnTo>
                      <a:pt x="2129" y="2820"/>
                    </a:lnTo>
                    <a:lnTo>
                      <a:pt x="2133" y="2820"/>
                    </a:lnTo>
                    <a:lnTo>
                      <a:pt x="2137" y="2820"/>
                    </a:lnTo>
                    <a:lnTo>
                      <a:pt x="2141" y="2820"/>
                    </a:lnTo>
                    <a:lnTo>
                      <a:pt x="2145" y="2820"/>
                    </a:lnTo>
                    <a:lnTo>
                      <a:pt x="2149" y="2820"/>
                    </a:lnTo>
                    <a:lnTo>
                      <a:pt x="2153" y="2820"/>
                    </a:lnTo>
                    <a:lnTo>
                      <a:pt x="2157" y="2820"/>
                    </a:lnTo>
                    <a:lnTo>
                      <a:pt x="2161" y="2820"/>
                    </a:lnTo>
                    <a:lnTo>
                      <a:pt x="2165" y="2820"/>
                    </a:lnTo>
                    <a:lnTo>
                      <a:pt x="2169" y="2820"/>
                    </a:lnTo>
                    <a:lnTo>
                      <a:pt x="2173" y="2820"/>
                    </a:lnTo>
                    <a:lnTo>
                      <a:pt x="2177" y="2820"/>
                    </a:lnTo>
                    <a:lnTo>
                      <a:pt x="2181" y="2820"/>
                    </a:lnTo>
                    <a:lnTo>
                      <a:pt x="2185" y="2820"/>
                    </a:lnTo>
                    <a:lnTo>
                      <a:pt x="2188" y="2820"/>
                    </a:lnTo>
                    <a:lnTo>
                      <a:pt x="2192" y="2820"/>
                    </a:lnTo>
                    <a:lnTo>
                      <a:pt x="2196" y="2820"/>
                    </a:lnTo>
                    <a:lnTo>
                      <a:pt x="2200" y="2820"/>
                    </a:lnTo>
                    <a:lnTo>
                      <a:pt x="2204" y="2820"/>
                    </a:lnTo>
                    <a:lnTo>
                      <a:pt x="2208" y="2820"/>
                    </a:lnTo>
                    <a:lnTo>
                      <a:pt x="2212" y="2820"/>
                    </a:lnTo>
                    <a:lnTo>
                      <a:pt x="2216" y="2820"/>
                    </a:lnTo>
                    <a:lnTo>
                      <a:pt x="2220" y="2820"/>
                    </a:lnTo>
                    <a:lnTo>
                      <a:pt x="2224" y="2820"/>
                    </a:lnTo>
                    <a:lnTo>
                      <a:pt x="2228" y="2820"/>
                    </a:lnTo>
                    <a:lnTo>
                      <a:pt x="2232" y="2820"/>
                    </a:lnTo>
                    <a:lnTo>
                      <a:pt x="2236" y="2820"/>
                    </a:lnTo>
                    <a:lnTo>
                      <a:pt x="2240" y="2820"/>
                    </a:lnTo>
                    <a:lnTo>
                      <a:pt x="2244" y="2820"/>
                    </a:lnTo>
                    <a:lnTo>
                      <a:pt x="2248" y="2820"/>
                    </a:lnTo>
                    <a:lnTo>
                      <a:pt x="2251" y="2820"/>
                    </a:lnTo>
                    <a:lnTo>
                      <a:pt x="2255" y="2820"/>
                    </a:lnTo>
                    <a:lnTo>
                      <a:pt x="2259" y="2820"/>
                    </a:lnTo>
                    <a:lnTo>
                      <a:pt x="2263" y="2820"/>
                    </a:lnTo>
                    <a:lnTo>
                      <a:pt x="2267" y="2820"/>
                    </a:lnTo>
                    <a:lnTo>
                      <a:pt x="2271" y="2820"/>
                    </a:lnTo>
                    <a:lnTo>
                      <a:pt x="2275" y="2820"/>
                    </a:lnTo>
                    <a:lnTo>
                      <a:pt x="2279" y="2820"/>
                    </a:lnTo>
                    <a:lnTo>
                      <a:pt x="2283" y="2820"/>
                    </a:lnTo>
                    <a:lnTo>
                      <a:pt x="2287" y="2820"/>
                    </a:lnTo>
                    <a:lnTo>
                      <a:pt x="2291" y="2820"/>
                    </a:lnTo>
                    <a:lnTo>
                      <a:pt x="2295" y="2820"/>
                    </a:lnTo>
                    <a:lnTo>
                      <a:pt x="2299" y="2820"/>
                    </a:lnTo>
                    <a:lnTo>
                      <a:pt x="2303" y="2820"/>
                    </a:lnTo>
                    <a:lnTo>
                      <a:pt x="2307" y="2820"/>
                    </a:lnTo>
                    <a:lnTo>
                      <a:pt x="2311" y="2820"/>
                    </a:lnTo>
                    <a:lnTo>
                      <a:pt x="2314" y="2820"/>
                    </a:lnTo>
                    <a:lnTo>
                      <a:pt x="2318" y="2820"/>
                    </a:lnTo>
                    <a:lnTo>
                      <a:pt x="2322" y="2820"/>
                    </a:lnTo>
                    <a:lnTo>
                      <a:pt x="2326" y="2820"/>
                    </a:lnTo>
                    <a:lnTo>
                      <a:pt x="2330" y="2820"/>
                    </a:lnTo>
                    <a:lnTo>
                      <a:pt x="2334" y="2820"/>
                    </a:lnTo>
                    <a:lnTo>
                      <a:pt x="2338" y="2820"/>
                    </a:lnTo>
                    <a:lnTo>
                      <a:pt x="2342" y="2820"/>
                    </a:lnTo>
                    <a:lnTo>
                      <a:pt x="2346" y="2820"/>
                    </a:lnTo>
                    <a:lnTo>
                      <a:pt x="2350" y="2820"/>
                    </a:lnTo>
                    <a:lnTo>
                      <a:pt x="2354" y="2820"/>
                    </a:lnTo>
                    <a:lnTo>
                      <a:pt x="2358" y="2820"/>
                    </a:lnTo>
                    <a:lnTo>
                      <a:pt x="2362" y="2820"/>
                    </a:lnTo>
                    <a:lnTo>
                      <a:pt x="2366" y="2820"/>
                    </a:lnTo>
                    <a:lnTo>
                      <a:pt x="2370" y="2820"/>
                    </a:lnTo>
                    <a:lnTo>
                      <a:pt x="2374" y="2820"/>
                    </a:lnTo>
                    <a:lnTo>
                      <a:pt x="2377" y="2820"/>
                    </a:lnTo>
                    <a:lnTo>
                      <a:pt x="2381" y="2820"/>
                    </a:lnTo>
                    <a:lnTo>
                      <a:pt x="2385" y="2820"/>
                    </a:lnTo>
                    <a:lnTo>
                      <a:pt x="2389" y="2820"/>
                    </a:lnTo>
                    <a:lnTo>
                      <a:pt x="2393" y="2820"/>
                    </a:lnTo>
                    <a:lnTo>
                      <a:pt x="2397" y="2820"/>
                    </a:lnTo>
                    <a:lnTo>
                      <a:pt x="2401" y="2820"/>
                    </a:lnTo>
                    <a:lnTo>
                      <a:pt x="2405" y="2820"/>
                    </a:lnTo>
                    <a:lnTo>
                      <a:pt x="2409" y="2820"/>
                    </a:lnTo>
                    <a:lnTo>
                      <a:pt x="2413" y="2820"/>
                    </a:lnTo>
                    <a:lnTo>
                      <a:pt x="2417" y="2820"/>
                    </a:lnTo>
                    <a:lnTo>
                      <a:pt x="2421" y="2820"/>
                    </a:lnTo>
                    <a:lnTo>
                      <a:pt x="2425" y="2820"/>
                    </a:lnTo>
                    <a:lnTo>
                      <a:pt x="2429" y="2820"/>
                    </a:lnTo>
                    <a:lnTo>
                      <a:pt x="2433" y="2820"/>
                    </a:lnTo>
                    <a:lnTo>
                      <a:pt x="2437" y="2820"/>
                    </a:lnTo>
                    <a:lnTo>
                      <a:pt x="2440" y="2820"/>
                    </a:lnTo>
                    <a:lnTo>
                      <a:pt x="2444" y="2820"/>
                    </a:lnTo>
                    <a:lnTo>
                      <a:pt x="2448" y="2820"/>
                    </a:lnTo>
                    <a:lnTo>
                      <a:pt x="2452" y="2820"/>
                    </a:lnTo>
                    <a:lnTo>
                      <a:pt x="2456" y="2820"/>
                    </a:lnTo>
                    <a:lnTo>
                      <a:pt x="2460" y="2820"/>
                    </a:lnTo>
                    <a:lnTo>
                      <a:pt x="2464" y="2820"/>
                    </a:lnTo>
                    <a:lnTo>
                      <a:pt x="2468" y="2820"/>
                    </a:lnTo>
                    <a:lnTo>
                      <a:pt x="2472" y="2820"/>
                    </a:lnTo>
                    <a:lnTo>
                      <a:pt x="2476" y="2820"/>
                    </a:lnTo>
                    <a:lnTo>
                      <a:pt x="2480" y="2820"/>
                    </a:lnTo>
                    <a:lnTo>
                      <a:pt x="2484" y="2820"/>
                    </a:lnTo>
                    <a:lnTo>
                      <a:pt x="2488" y="2820"/>
                    </a:lnTo>
                    <a:lnTo>
                      <a:pt x="2492" y="2820"/>
                    </a:lnTo>
                    <a:lnTo>
                      <a:pt x="2496" y="2820"/>
                    </a:lnTo>
                    <a:lnTo>
                      <a:pt x="2499" y="2820"/>
                    </a:lnTo>
                    <a:lnTo>
                      <a:pt x="2503" y="2820"/>
                    </a:lnTo>
                    <a:lnTo>
                      <a:pt x="2507" y="2820"/>
                    </a:lnTo>
                    <a:lnTo>
                      <a:pt x="2511" y="2820"/>
                    </a:lnTo>
                    <a:lnTo>
                      <a:pt x="2515" y="2820"/>
                    </a:lnTo>
                    <a:lnTo>
                      <a:pt x="2519" y="2820"/>
                    </a:lnTo>
                    <a:lnTo>
                      <a:pt x="2523" y="2820"/>
                    </a:lnTo>
                    <a:lnTo>
                      <a:pt x="2527" y="2820"/>
                    </a:lnTo>
                    <a:lnTo>
                      <a:pt x="2531" y="2820"/>
                    </a:lnTo>
                    <a:lnTo>
                      <a:pt x="2535" y="2820"/>
                    </a:lnTo>
                    <a:lnTo>
                      <a:pt x="2539" y="2820"/>
                    </a:lnTo>
                    <a:lnTo>
                      <a:pt x="2543" y="2820"/>
                    </a:lnTo>
                    <a:lnTo>
                      <a:pt x="2547" y="2820"/>
                    </a:lnTo>
                    <a:lnTo>
                      <a:pt x="2551" y="2820"/>
                    </a:lnTo>
                    <a:lnTo>
                      <a:pt x="2555" y="2820"/>
                    </a:lnTo>
                    <a:lnTo>
                      <a:pt x="2559" y="2820"/>
                    </a:lnTo>
                    <a:lnTo>
                      <a:pt x="2562" y="2820"/>
                    </a:lnTo>
                    <a:lnTo>
                      <a:pt x="2566" y="2820"/>
                    </a:lnTo>
                    <a:lnTo>
                      <a:pt x="2570" y="2820"/>
                    </a:lnTo>
                    <a:lnTo>
                      <a:pt x="2574" y="2820"/>
                    </a:lnTo>
                    <a:lnTo>
                      <a:pt x="2578" y="2820"/>
                    </a:lnTo>
                    <a:lnTo>
                      <a:pt x="2582" y="2808"/>
                    </a:lnTo>
                    <a:lnTo>
                      <a:pt x="2586" y="2798"/>
                    </a:lnTo>
                    <a:lnTo>
                      <a:pt x="2590" y="2786"/>
                    </a:lnTo>
                    <a:lnTo>
                      <a:pt x="2594" y="2776"/>
                    </a:lnTo>
                    <a:lnTo>
                      <a:pt x="2598" y="2765"/>
                    </a:lnTo>
                    <a:lnTo>
                      <a:pt x="2602" y="2751"/>
                    </a:lnTo>
                    <a:lnTo>
                      <a:pt x="2606" y="2740"/>
                    </a:lnTo>
                    <a:lnTo>
                      <a:pt x="2610" y="2729"/>
                    </a:lnTo>
                    <a:lnTo>
                      <a:pt x="2614" y="2716"/>
                    </a:lnTo>
                    <a:lnTo>
                      <a:pt x="2618" y="2705"/>
                    </a:lnTo>
                    <a:lnTo>
                      <a:pt x="2622" y="2694"/>
                    </a:lnTo>
                    <a:lnTo>
                      <a:pt x="2625" y="2682"/>
                    </a:lnTo>
                    <a:lnTo>
                      <a:pt x="2629" y="2669"/>
                    </a:lnTo>
                    <a:lnTo>
                      <a:pt x="2633" y="2658"/>
                    </a:lnTo>
                    <a:lnTo>
                      <a:pt x="2637" y="2646"/>
                    </a:lnTo>
                    <a:lnTo>
                      <a:pt x="2641" y="2634"/>
                    </a:lnTo>
                    <a:lnTo>
                      <a:pt x="2645" y="2622"/>
                    </a:lnTo>
                    <a:lnTo>
                      <a:pt x="2649" y="2612"/>
                    </a:lnTo>
                    <a:lnTo>
                      <a:pt x="2653" y="2600"/>
                    </a:lnTo>
                    <a:lnTo>
                      <a:pt x="2657" y="2587"/>
                    </a:lnTo>
                    <a:lnTo>
                      <a:pt x="2661" y="2578"/>
                    </a:lnTo>
                    <a:lnTo>
                      <a:pt x="2665" y="2565"/>
                    </a:lnTo>
                    <a:lnTo>
                      <a:pt x="2669" y="2553"/>
                    </a:lnTo>
                    <a:lnTo>
                      <a:pt x="2673" y="2541"/>
                    </a:lnTo>
                    <a:lnTo>
                      <a:pt x="2677" y="2530"/>
                    </a:lnTo>
                    <a:lnTo>
                      <a:pt x="2681" y="2518"/>
                    </a:lnTo>
                    <a:lnTo>
                      <a:pt x="2685" y="2504"/>
                    </a:lnTo>
                    <a:lnTo>
                      <a:pt x="2688" y="2495"/>
                    </a:lnTo>
                    <a:lnTo>
                      <a:pt x="2692" y="2483"/>
                    </a:lnTo>
                    <a:lnTo>
                      <a:pt x="2696" y="2470"/>
                    </a:lnTo>
                    <a:lnTo>
                      <a:pt x="2700" y="2458"/>
                    </a:lnTo>
                    <a:lnTo>
                      <a:pt x="2704" y="2446"/>
                    </a:lnTo>
                    <a:lnTo>
                      <a:pt x="2708" y="2435"/>
                    </a:lnTo>
                    <a:lnTo>
                      <a:pt x="2712" y="2422"/>
                    </a:lnTo>
                    <a:lnTo>
                      <a:pt x="2716" y="2412"/>
                    </a:lnTo>
                    <a:lnTo>
                      <a:pt x="2720" y="2399"/>
                    </a:lnTo>
                    <a:lnTo>
                      <a:pt x="2724" y="2388"/>
                    </a:lnTo>
                    <a:lnTo>
                      <a:pt x="2728" y="2375"/>
                    </a:lnTo>
                    <a:lnTo>
                      <a:pt x="2732" y="2364"/>
                    </a:lnTo>
                    <a:lnTo>
                      <a:pt x="2736" y="2353"/>
                    </a:lnTo>
                    <a:lnTo>
                      <a:pt x="2740" y="2341"/>
                    </a:lnTo>
                    <a:lnTo>
                      <a:pt x="2744" y="2329"/>
                    </a:lnTo>
                    <a:lnTo>
                      <a:pt x="2748" y="2316"/>
                    </a:lnTo>
                    <a:lnTo>
                      <a:pt x="2751" y="2305"/>
                    </a:lnTo>
                    <a:lnTo>
                      <a:pt x="2755" y="2293"/>
                    </a:lnTo>
                    <a:lnTo>
                      <a:pt x="2759" y="2282"/>
                    </a:lnTo>
                    <a:lnTo>
                      <a:pt x="2763" y="2269"/>
                    </a:lnTo>
                    <a:lnTo>
                      <a:pt x="2767" y="2258"/>
                    </a:lnTo>
                    <a:lnTo>
                      <a:pt x="2771" y="2246"/>
                    </a:lnTo>
                    <a:lnTo>
                      <a:pt x="2775" y="2234"/>
                    </a:lnTo>
                    <a:lnTo>
                      <a:pt x="2779" y="2223"/>
                    </a:lnTo>
                    <a:lnTo>
                      <a:pt x="2783" y="2212"/>
                    </a:lnTo>
                    <a:lnTo>
                      <a:pt x="2787" y="2200"/>
                    </a:lnTo>
                    <a:lnTo>
                      <a:pt x="2791" y="2187"/>
                    </a:lnTo>
                    <a:lnTo>
                      <a:pt x="2795" y="2176"/>
                    </a:lnTo>
                    <a:lnTo>
                      <a:pt x="2799" y="2165"/>
                    </a:lnTo>
                    <a:lnTo>
                      <a:pt x="2803" y="2154"/>
                    </a:lnTo>
                    <a:lnTo>
                      <a:pt x="2807" y="2142"/>
                    </a:lnTo>
                    <a:lnTo>
                      <a:pt x="2811" y="2129"/>
                    </a:lnTo>
                    <a:lnTo>
                      <a:pt x="2814" y="2119"/>
                    </a:lnTo>
                    <a:lnTo>
                      <a:pt x="2818" y="2106"/>
                    </a:lnTo>
                    <a:lnTo>
                      <a:pt x="2822" y="2094"/>
                    </a:lnTo>
                    <a:lnTo>
                      <a:pt x="2826" y="2083"/>
                    </a:lnTo>
                    <a:lnTo>
                      <a:pt x="2830" y="2071"/>
                    </a:lnTo>
                    <a:lnTo>
                      <a:pt x="2834" y="2059"/>
                    </a:lnTo>
                    <a:lnTo>
                      <a:pt x="2838" y="2050"/>
                    </a:lnTo>
                    <a:lnTo>
                      <a:pt x="2842" y="2038"/>
                    </a:lnTo>
                    <a:lnTo>
                      <a:pt x="2846" y="2025"/>
                    </a:lnTo>
                    <a:lnTo>
                      <a:pt x="2850" y="2015"/>
                    </a:lnTo>
                    <a:lnTo>
                      <a:pt x="2854" y="2004"/>
                    </a:lnTo>
                    <a:lnTo>
                      <a:pt x="2858" y="1992"/>
                    </a:lnTo>
                    <a:lnTo>
                      <a:pt x="2862" y="1980"/>
                    </a:lnTo>
                    <a:lnTo>
                      <a:pt x="2866" y="1969"/>
                    </a:lnTo>
                    <a:lnTo>
                      <a:pt x="2870" y="1958"/>
                    </a:lnTo>
                    <a:lnTo>
                      <a:pt x="2874" y="1946"/>
                    </a:lnTo>
                    <a:lnTo>
                      <a:pt x="2877" y="1935"/>
                    </a:lnTo>
                    <a:lnTo>
                      <a:pt x="2881" y="1923"/>
                    </a:lnTo>
                    <a:lnTo>
                      <a:pt x="2885" y="1912"/>
                    </a:lnTo>
                    <a:lnTo>
                      <a:pt x="2889" y="1902"/>
                    </a:lnTo>
                    <a:lnTo>
                      <a:pt x="2893" y="1890"/>
                    </a:lnTo>
                    <a:lnTo>
                      <a:pt x="2897" y="1879"/>
                    </a:lnTo>
                    <a:lnTo>
                      <a:pt x="2901" y="1867"/>
                    </a:lnTo>
                    <a:lnTo>
                      <a:pt x="2905" y="1857"/>
                    </a:lnTo>
                    <a:lnTo>
                      <a:pt x="2909" y="1847"/>
                    </a:lnTo>
                    <a:lnTo>
                      <a:pt x="2913" y="1835"/>
                    </a:lnTo>
                    <a:lnTo>
                      <a:pt x="2917" y="1822"/>
                    </a:lnTo>
                    <a:lnTo>
                      <a:pt x="2921" y="1813"/>
                    </a:lnTo>
                    <a:lnTo>
                      <a:pt x="2925" y="1801"/>
                    </a:lnTo>
                    <a:lnTo>
                      <a:pt x="2929" y="1790"/>
                    </a:lnTo>
                    <a:lnTo>
                      <a:pt x="2933" y="1779"/>
                    </a:lnTo>
                    <a:lnTo>
                      <a:pt x="2937" y="1769"/>
                    </a:lnTo>
                    <a:lnTo>
                      <a:pt x="2940" y="1757"/>
                    </a:lnTo>
                    <a:lnTo>
                      <a:pt x="2944" y="1747"/>
                    </a:lnTo>
                    <a:lnTo>
                      <a:pt x="2948" y="1736"/>
                    </a:lnTo>
                    <a:lnTo>
                      <a:pt x="2952" y="1726"/>
                    </a:lnTo>
                    <a:lnTo>
                      <a:pt x="2956" y="1714"/>
                    </a:lnTo>
                    <a:lnTo>
                      <a:pt x="2960" y="1704"/>
                    </a:lnTo>
                    <a:lnTo>
                      <a:pt x="2964" y="1693"/>
                    </a:lnTo>
                    <a:lnTo>
                      <a:pt x="2968" y="1682"/>
                    </a:lnTo>
                    <a:lnTo>
                      <a:pt x="2972" y="1672"/>
                    </a:lnTo>
                    <a:lnTo>
                      <a:pt x="2976" y="1661"/>
                    </a:lnTo>
                    <a:lnTo>
                      <a:pt x="2980" y="1650"/>
                    </a:lnTo>
                    <a:lnTo>
                      <a:pt x="2984" y="1640"/>
                    </a:lnTo>
                    <a:lnTo>
                      <a:pt x="2988" y="1630"/>
                    </a:lnTo>
                    <a:lnTo>
                      <a:pt x="2992" y="1619"/>
                    </a:lnTo>
                    <a:lnTo>
                      <a:pt x="2996" y="1609"/>
                    </a:lnTo>
                    <a:lnTo>
                      <a:pt x="2999" y="1599"/>
                    </a:lnTo>
                    <a:lnTo>
                      <a:pt x="3003" y="1589"/>
                    </a:lnTo>
                    <a:lnTo>
                      <a:pt x="3007" y="1579"/>
                    </a:lnTo>
                    <a:lnTo>
                      <a:pt x="3011" y="1568"/>
                    </a:lnTo>
                    <a:lnTo>
                      <a:pt x="3015" y="1557"/>
                    </a:lnTo>
                    <a:lnTo>
                      <a:pt x="3019" y="1547"/>
                    </a:lnTo>
                    <a:lnTo>
                      <a:pt x="3023" y="1537"/>
                    </a:lnTo>
                    <a:lnTo>
                      <a:pt x="3027" y="1527"/>
                    </a:lnTo>
                    <a:lnTo>
                      <a:pt x="3031" y="1516"/>
                    </a:lnTo>
                    <a:lnTo>
                      <a:pt x="3035" y="1506"/>
                    </a:lnTo>
                    <a:lnTo>
                      <a:pt x="3039" y="1496"/>
                    </a:lnTo>
                    <a:lnTo>
                      <a:pt x="3043" y="1487"/>
                    </a:lnTo>
                    <a:lnTo>
                      <a:pt x="3047" y="1476"/>
                    </a:lnTo>
                    <a:lnTo>
                      <a:pt x="3051" y="1466"/>
                    </a:lnTo>
                    <a:lnTo>
                      <a:pt x="3055" y="1456"/>
                    </a:lnTo>
                    <a:lnTo>
                      <a:pt x="3059" y="1446"/>
                    </a:lnTo>
                    <a:lnTo>
                      <a:pt x="3062" y="1435"/>
                    </a:lnTo>
                    <a:lnTo>
                      <a:pt x="3066" y="1426"/>
                    </a:lnTo>
                    <a:lnTo>
                      <a:pt x="3070" y="1418"/>
                    </a:lnTo>
                    <a:lnTo>
                      <a:pt x="3074" y="1408"/>
                    </a:lnTo>
                    <a:lnTo>
                      <a:pt x="3078" y="1396"/>
                    </a:lnTo>
                    <a:lnTo>
                      <a:pt x="3082" y="1387"/>
                    </a:lnTo>
                    <a:lnTo>
                      <a:pt x="3086" y="1377"/>
                    </a:lnTo>
                    <a:lnTo>
                      <a:pt x="3090" y="1369"/>
                    </a:lnTo>
                    <a:lnTo>
                      <a:pt x="3094" y="1359"/>
                    </a:lnTo>
                    <a:lnTo>
                      <a:pt x="3098" y="1348"/>
                    </a:lnTo>
                    <a:lnTo>
                      <a:pt x="3102" y="1339"/>
                    </a:lnTo>
                    <a:lnTo>
                      <a:pt x="3106" y="1330"/>
                    </a:lnTo>
                    <a:lnTo>
                      <a:pt x="3110" y="1321"/>
                    </a:lnTo>
                    <a:lnTo>
                      <a:pt x="3114" y="1311"/>
                    </a:lnTo>
                    <a:lnTo>
                      <a:pt x="3118" y="1302"/>
                    </a:lnTo>
                    <a:lnTo>
                      <a:pt x="3122" y="1293"/>
                    </a:lnTo>
                    <a:lnTo>
                      <a:pt x="3125" y="1283"/>
                    </a:lnTo>
                    <a:lnTo>
                      <a:pt x="3129" y="1274"/>
                    </a:lnTo>
                    <a:lnTo>
                      <a:pt x="3133" y="1265"/>
                    </a:lnTo>
                    <a:lnTo>
                      <a:pt x="3137" y="1257"/>
                    </a:lnTo>
                    <a:lnTo>
                      <a:pt x="3141" y="1247"/>
                    </a:lnTo>
                    <a:lnTo>
                      <a:pt x="3145" y="1237"/>
                    </a:lnTo>
                    <a:lnTo>
                      <a:pt x="3149" y="1230"/>
                    </a:lnTo>
                    <a:lnTo>
                      <a:pt x="3153" y="1221"/>
                    </a:lnTo>
                    <a:lnTo>
                      <a:pt x="3157" y="1210"/>
                    </a:lnTo>
                    <a:lnTo>
                      <a:pt x="3161" y="1203"/>
                    </a:lnTo>
                    <a:lnTo>
                      <a:pt x="3165" y="1194"/>
                    </a:lnTo>
                    <a:lnTo>
                      <a:pt x="3169" y="1183"/>
                    </a:lnTo>
                    <a:lnTo>
                      <a:pt x="3173" y="1176"/>
                    </a:lnTo>
                    <a:lnTo>
                      <a:pt x="3177" y="1166"/>
                    </a:lnTo>
                    <a:lnTo>
                      <a:pt x="3181" y="1158"/>
                    </a:lnTo>
                    <a:lnTo>
                      <a:pt x="3185" y="1149"/>
                    </a:lnTo>
                    <a:lnTo>
                      <a:pt x="3188" y="1141"/>
                    </a:lnTo>
                    <a:lnTo>
                      <a:pt x="3192" y="1133"/>
                    </a:lnTo>
                    <a:lnTo>
                      <a:pt x="3196" y="1125"/>
                    </a:lnTo>
                    <a:lnTo>
                      <a:pt x="3200" y="1115"/>
                    </a:lnTo>
                    <a:lnTo>
                      <a:pt x="3204" y="1107"/>
                    </a:lnTo>
                    <a:lnTo>
                      <a:pt x="3208" y="1098"/>
                    </a:lnTo>
                    <a:lnTo>
                      <a:pt x="3212" y="1090"/>
                    </a:lnTo>
                    <a:lnTo>
                      <a:pt x="3216" y="1081"/>
                    </a:lnTo>
                    <a:lnTo>
                      <a:pt x="3220" y="1074"/>
                    </a:lnTo>
                    <a:lnTo>
                      <a:pt x="3224" y="1065"/>
                    </a:lnTo>
                    <a:lnTo>
                      <a:pt x="3228" y="1057"/>
                    </a:lnTo>
                    <a:lnTo>
                      <a:pt x="3232" y="1049"/>
                    </a:lnTo>
                    <a:lnTo>
                      <a:pt x="3236" y="1041"/>
                    </a:lnTo>
                    <a:lnTo>
                      <a:pt x="3240" y="1033"/>
                    </a:lnTo>
                    <a:lnTo>
                      <a:pt x="3244" y="1026"/>
                    </a:lnTo>
                    <a:lnTo>
                      <a:pt x="3248" y="1016"/>
                    </a:lnTo>
                    <a:lnTo>
                      <a:pt x="3251" y="1009"/>
                    </a:lnTo>
                    <a:lnTo>
                      <a:pt x="3255" y="1001"/>
                    </a:lnTo>
                    <a:lnTo>
                      <a:pt x="3259" y="993"/>
                    </a:lnTo>
                    <a:lnTo>
                      <a:pt x="3263" y="986"/>
                    </a:lnTo>
                    <a:lnTo>
                      <a:pt x="3267" y="978"/>
                    </a:lnTo>
                    <a:lnTo>
                      <a:pt x="3271" y="970"/>
                    </a:lnTo>
                    <a:lnTo>
                      <a:pt x="3275" y="962"/>
                    </a:lnTo>
                    <a:lnTo>
                      <a:pt x="3279" y="954"/>
                    </a:lnTo>
                    <a:lnTo>
                      <a:pt x="3283" y="947"/>
                    </a:lnTo>
                    <a:lnTo>
                      <a:pt x="3287" y="939"/>
                    </a:lnTo>
                    <a:lnTo>
                      <a:pt x="3291" y="932"/>
                    </a:lnTo>
                    <a:lnTo>
                      <a:pt x="3295" y="924"/>
                    </a:lnTo>
                    <a:lnTo>
                      <a:pt x="3299" y="918"/>
                    </a:lnTo>
                    <a:lnTo>
                      <a:pt x="3303" y="910"/>
                    </a:lnTo>
                    <a:lnTo>
                      <a:pt x="3307" y="902"/>
                    </a:lnTo>
                    <a:lnTo>
                      <a:pt x="3311" y="896"/>
                    </a:lnTo>
                    <a:lnTo>
                      <a:pt x="3314" y="888"/>
                    </a:lnTo>
                    <a:lnTo>
                      <a:pt x="3318" y="881"/>
                    </a:lnTo>
                    <a:lnTo>
                      <a:pt x="3322" y="874"/>
                    </a:lnTo>
                    <a:lnTo>
                      <a:pt x="3326" y="866"/>
                    </a:lnTo>
                    <a:lnTo>
                      <a:pt x="3330" y="859"/>
                    </a:lnTo>
                    <a:lnTo>
                      <a:pt x="3334" y="853"/>
                    </a:lnTo>
                    <a:lnTo>
                      <a:pt x="3338" y="845"/>
                    </a:lnTo>
                    <a:lnTo>
                      <a:pt x="3342" y="837"/>
                    </a:lnTo>
                    <a:lnTo>
                      <a:pt x="3346" y="830"/>
                    </a:lnTo>
                    <a:lnTo>
                      <a:pt x="3350" y="824"/>
                    </a:lnTo>
                    <a:lnTo>
                      <a:pt x="3354" y="817"/>
                    </a:lnTo>
                    <a:lnTo>
                      <a:pt x="3358" y="810"/>
                    </a:lnTo>
                    <a:lnTo>
                      <a:pt x="3362" y="804"/>
                    </a:lnTo>
                    <a:lnTo>
                      <a:pt x="3366" y="797"/>
                    </a:lnTo>
                    <a:lnTo>
                      <a:pt x="3370" y="790"/>
                    </a:lnTo>
                    <a:lnTo>
                      <a:pt x="3374" y="784"/>
                    </a:lnTo>
                    <a:lnTo>
                      <a:pt x="3377" y="776"/>
                    </a:lnTo>
                    <a:lnTo>
                      <a:pt x="3381" y="771"/>
                    </a:lnTo>
                    <a:lnTo>
                      <a:pt x="3385" y="763"/>
                    </a:lnTo>
                    <a:lnTo>
                      <a:pt x="3389" y="756"/>
                    </a:lnTo>
                    <a:lnTo>
                      <a:pt x="3393" y="752"/>
                    </a:lnTo>
                    <a:lnTo>
                      <a:pt x="3397" y="744"/>
                    </a:lnTo>
                    <a:lnTo>
                      <a:pt x="3401" y="738"/>
                    </a:lnTo>
                    <a:lnTo>
                      <a:pt x="3405" y="731"/>
                    </a:lnTo>
                    <a:lnTo>
                      <a:pt x="3409" y="726"/>
                    </a:lnTo>
                    <a:lnTo>
                      <a:pt x="3413" y="720"/>
                    </a:lnTo>
                    <a:lnTo>
                      <a:pt x="3417" y="713"/>
                    </a:lnTo>
                    <a:lnTo>
                      <a:pt x="3421" y="705"/>
                    </a:lnTo>
                    <a:lnTo>
                      <a:pt x="3425" y="699"/>
                    </a:lnTo>
                    <a:lnTo>
                      <a:pt x="3429" y="694"/>
                    </a:lnTo>
                    <a:lnTo>
                      <a:pt x="3433" y="688"/>
                    </a:lnTo>
                    <a:lnTo>
                      <a:pt x="3437" y="683"/>
                    </a:lnTo>
                    <a:lnTo>
                      <a:pt x="3440" y="676"/>
                    </a:lnTo>
                    <a:lnTo>
                      <a:pt x="3444" y="670"/>
                    </a:lnTo>
                    <a:lnTo>
                      <a:pt x="3448" y="665"/>
                    </a:lnTo>
                    <a:lnTo>
                      <a:pt x="3452" y="657"/>
                    </a:lnTo>
                    <a:lnTo>
                      <a:pt x="3456" y="652"/>
                    </a:lnTo>
                    <a:lnTo>
                      <a:pt x="3460" y="647"/>
                    </a:lnTo>
                    <a:lnTo>
                      <a:pt x="3464" y="640"/>
                    </a:lnTo>
                    <a:lnTo>
                      <a:pt x="3468" y="635"/>
                    </a:lnTo>
                    <a:lnTo>
                      <a:pt x="3472" y="630"/>
                    </a:lnTo>
                    <a:lnTo>
                      <a:pt x="3476" y="624"/>
                    </a:lnTo>
                    <a:lnTo>
                      <a:pt x="3480" y="618"/>
                    </a:lnTo>
                    <a:lnTo>
                      <a:pt x="3484" y="613"/>
                    </a:lnTo>
                    <a:lnTo>
                      <a:pt x="3488" y="608"/>
                    </a:lnTo>
                    <a:lnTo>
                      <a:pt x="3492" y="601"/>
                    </a:lnTo>
                    <a:lnTo>
                      <a:pt x="3496" y="595"/>
                    </a:lnTo>
                    <a:lnTo>
                      <a:pt x="3499" y="591"/>
                    </a:lnTo>
                    <a:lnTo>
                      <a:pt x="3503" y="586"/>
                    </a:lnTo>
                    <a:lnTo>
                      <a:pt x="3507" y="581"/>
                    </a:lnTo>
                    <a:lnTo>
                      <a:pt x="3511" y="575"/>
                    </a:lnTo>
                    <a:lnTo>
                      <a:pt x="3515" y="569"/>
                    </a:lnTo>
                    <a:lnTo>
                      <a:pt x="3519" y="564"/>
                    </a:lnTo>
                    <a:lnTo>
                      <a:pt x="3523" y="559"/>
                    </a:lnTo>
                    <a:lnTo>
                      <a:pt x="3527" y="555"/>
                    </a:lnTo>
                    <a:lnTo>
                      <a:pt x="3531" y="549"/>
                    </a:lnTo>
                    <a:lnTo>
                      <a:pt x="3535" y="543"/>
                    </a:lnTo>
                    <a:lnTo>
                      <a:pt x="3539" y="539"/>
                    </a:lnTo>
                    <a:lnTo>
                      <a:pt x="3543" y="534"/>
                    </a:lnTo>
                    <a:lnTo>
                      <a:pt x="3547" y="529"/>
                    </a:lnTo>
                    <a:lnTo>
                      <a:pt x="3551" y="524"/>
                    </a:lnTo>
                    <a:lnTo>
                      <a:pt x="3555" y="520"/>
                    </a:lnTo>
                    <a:lnTo>
                      <a:pt x="3559" y="514"/>
                    </a:lnTo>
                    <a:lnTo>
                      <a:pt x="3562" y="510"/>
                    </a:lnTo>
                    <a:lnTo>
                      <a:pt x="3566" y="504"/>
                    </a:lnTo>
                    <a:lnTo>
                      <a:pt x="3570" y="501"/>
                    </a:lnTo>
                    <a:lnTo>
                      <a:pt x="3574" y="494"/>
                    </a:lnTo>
                    <a:lnTo>
                      <a:pt x="3578" y="490"/>
                    </a:lnTo>
                    <a:lnTo>
                      <a:pt x="3582" y="486"/>
                    </a:lnTo>
                    <a:lnTo>
                      <a:pt x="3586" y="481"/>
                    </a:lnTo>
                    <a:lnTo>
                      <a:pt x="3590" y="478"/>
                    </a:lnTo>
                    <a:lnTo>
                      <a:pt x="3594" y="473"/>
                    </a:lnTo>
                    <a:lnTo>
                      <a:pt x="3598" y="468"/>
                    </a:lnTo>
                    <a:lnTo>
                      <a:pt x="3602" y="464"/>
                    </a:lnTo>
                    <a:lnTo>
                      <a:pt x="3606" y="459"/>
                    </a:lnTo>
                    <a:lnTo>
                      <a:pt x="3610" y="455"/>
                    </a:lnTo>
                    <a:lnTo>
                      <a:pt x="3614" y="451"/>
                    </a:lnTo>
                    <a:lnTo>
                      <a:pt x="3618" y="446"/>
                    </a:lnTo>
                    <a:lnTo>
                      <a:pt x="3622" y="442"/>
                    </a:lnTo>
                    <a:lnTo>
                      <a:pt x="3625" y="438"/>
                    </a:lnTo>
                    <a:lnTo>
                      <a:pt x="3629" y="433"/>
                    </a:lnTo>
                    <a:lnTo>
                      <a:pt x="3633" y="430"/>
                    </a:lnTo>
                    <a:lnTo>
                      <a:pt x="3637" y="425"/>
                    </a:lnTo>
                    <a:lnTo>
                      <a:pt x="3641" y="420"/>
                    </a:lnTo>
                    <a:lnTo>
                      <a:pt x="3645" y="417"/>
                    </a:lnTo>
                    <a:lnTo>
                      <a:pt x="3649" y="412"/>
                    </a:lnTo>
                    <a:lnTo>
                      <a:pt x="3653" y="409"/>
                    </a:lnTo>
                    <a:lnTo>
                      <a:pt x="3657" y="404"/>
                    </a:lnTo>
                    <a:lnTo>
                      <a:pt x="3661" y="400"/>
                    </a:lnTo>
                    <a:lnTo>
                      <a:pt x="3665" y="397"/>
                    </a:lnTo>
                    <a:lnTo>
                      <a:pt x="3669" y="394"/>
                    </a:lnTo>
                    <a:lnTo>
                      <a:pt x="3673" y="389"/>
                    </a:lnTo>
                    <a:lnTo>
                      <a:pt x="3677" y="385"/>
                    </a:lnTo>
                    <a:lnTo>
                      <a:pt x="3681" y="380"/>
                    </a:lnTo>
                    <a:lnTo>
                      <a:pt x="3685" y="378"/>
                    </a:lnTo>
                    <a:lnTo>
                      <a:pt x="3688" y="374"/>
                    </a:lnTo>
                    <a:lnTo>
                      <a:pt x="3692" y="369"/>
                    </a:lnTo>
                    <a:lnTo>
                      <a:pt x="3696" y="366"/>
                    </a:lnTo>
                    <a:lnTo>
                      <a:pt x="3700" y="363"/>
                    </a:lnTo>
                    <a:lnTo>
                      <a:pt x="3704" y="359"/>
                    </a:lnTo>
                    <a:lnTo>
                      <a:pt x="3708" y="356"/>
                    </a:lnTo>
                    <a:lnTo>
                      <a:pt x="3712" y="353"/>
                    </a:lnTo>
                    <a:lnTo>
                      <a:pt x="3716" y="349"/>
                    </a:lnTo>
                    <a:lnTo>
                      <a:pt x="3720" y="345"/>
                    </a:lnTo>
                    <a:lnTo>
                      <a:pt x="3724" y="342"/>
                    </a:lnTo>
                    <a:lnTo>
                      <a:pt x="3728" y="339"/>
                    </a:lnTo>
                    <a:lnTo>
                      <a:pt x="3732" y="335"/>
                    </a:lnTo>
                    <a:lnTo>
                      <a:pt x="3736" y="333"/>
                    </a:lnTo>
                    <a:lnTo>
                      <a:pt x="3740" y="328"/>
                    </a:lnTo>
                    <a:lnTo>
                      <a:pt x="3744" y="325"/>
                    </a:lnTo>
                    <a:lnTo>
                      <a:pt x="3748" y="322"/>
                    </a:lnTo>
                    <a:lnTo>
                      <a:pt x="3751" y="319"/>
                    </a:lnTo>
                    <a:lnTo>
                      <a:pt x="3755" y="316"/>
                    </a:lnTo>
                    <a:lnTo>
                      <a:pt x="3759" y="312"/>
                    </a:lnTo>
                    <a:lnTo>
                      <a:pt x="3763" y="309"/>
                    </a:lnTo>
                    <a:lnTo>
                      <a:pt x="3767" y="306"/>
                    </a:lnTo>
                    <a:lnTo>
                      <a:pt x="3771" y="304"/>
                    </a:lnTo>
                    <a:lnTo>
                      <a:pt x="3775" y="299"/>
                    </a:lnTo>
                    <a:lnTo>
                      <a:pt x="3779" y="297"/>
                    </a:lnTo>
                    <a:lnTo>
                      <a:pt x="3783" y="294"/>
                    </a:lnTo>
                    <a:lnTo>
                      <a:pt x="3787" y="291"/>
                    </a:lnTo>
                    <a:lnTo>
                      <a:pt x="3791" y="287"/>
                    </a:lnTo>
                    <a:lnTo>
                      <a:pt x="3795" y="284"/>
                    </a:lnTo>
                    <a:lnTo>
                      <a:pt x="3799" y="282"/>
                    </a:lnTo>
                    <a:lnTo>
                      <a:pt x="3803" y="279"/>
                    </a:lnTo>
                    <a:lnTo>
                      <a:pt x="3807" y="276"/>
                    </a:lnTo>
                    <a:lnTo>
                      <a:pt x="3811" y="273"/>
                    </a:lnTo>
                    <a:lnTo>
                      <a:pt x="3814" y="271"/>
                    </a:lnTo>
                    <a:lnTo>
                      <a:pt x="3818" y="267"/>
                    </a:lnTo>
                    <a:lnTo>
                      <a:pt x="3822" y="266"/>
                    </a:lnTo>
                    <a:lnTo>
                      <a:pt x="3826" y="264"/>
                    </a:lnTo>
                    <a:lnTo>
                      <a:pt x="3830" y="260"/>
                    </a:lnTo>
                    <a:lnTo>
                      <a:pt x="3834" y="257"/>
                    </a:lnTo>
                    <a:lnTo>
                      <a:pt x="3838" y="255"/>
                    </a:lnTo>
                    <a:lnTo>
                      <a:pt x="3842" y="251"/>
                    </a:lnTo>
                    <a:lnTo>
                      <a:pt x="3846" y="249"/>
                    </a:lnTo>
                    <a:lnTo>
                      <a:pt x="3850" y="247"/>
                    </a:lnTo>
                    <a:lnTo>
                      <a:pt x="3854" y="244"/>
                    </a:lnTo>
                    <a:lnTo>
                      <a:pt x="3858" y="243"/>
                    </a:lnTo>
                    <a:lnTo>
                      <a:pt x="3862" y="239"/>
                    </a:lnTo>
                    <a:lnTo>
                      <a:pt x="3866" y="237"/>
                    </a:lnTo>
                    <a:lnTo>
                      <a:pt x="3870" y="235"/>
                    </a:lnTo>
                    <a:lnTo>
                      <a:pt x="3874" y="232"/>
                    </a:lnTo>
                    <a:lnTo>
                      <a:pt x="3877" y="228"/>
                    </a:lnTo>
                    <a:lnTo>
                      <a:pt x="3881" y="228"/>
                    </a:lnTo>
                    <a:lnTo>
                      <a:pt x="3885" y="225"/>
                    </a:lnTo>
                    <a:lnTo>
                      <a:pt x="3889" y="222"/>
                    </a:lnTo>
                    <a:lnTo>
                      <a:pt x="3893" y="219"/>
                    </a:lnTo>
                    <a:lnTo>
                      <a:pt x="3897" y="218"/>
                    </a:lnTo>
                    <a:lnTo>
                      <a:pt x="3901" y="214"/>
                    </a:lnTo>
                    <a:lnTo>
                      <a:pt x="3905" y="214"/>
                    </a:lnTo>
                    <a:lnTo>
                      <a:pt x="3909" y="213"/>
                    </a:lnTo>
                    <a:lnTo>
                      <a:pt x="3913" y="209"/>
                    </a:lnTo>
                    <a:lnTo>
                      <a:pt x="3917" y="206"/>
                    </a:lnTo>
                    <a:lnTo>
                      <a:pt x="3921" y="204"/>
                    </a:lnTo>
                    <a:lnTo>
                      <a:pt x="3925" y="203"/>
                    </a:lnTo>
                    <a:lnTo>
                      <a:pt x="3929" y="201"/>
                    </a:lnTo>
                    <a:lnTo>
                      <a:pt x="3933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2" name="Freeform 390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21"/>
                  </a:cxn>
                  <a:cxn ang="0">
                    <a:pos x="688" y="55"/>
                  </a:cxn>
                  <a:cxn ang="0">
                    <a:pos x="751" y="110"/>
                  </a:cxn>
                  <a:cxn ang="0">
                    <a:pos x="814" y="201"/>
                  </a:cxn>
                  <a:cxn ang="0">
                    <a:pos x="877" y="329"/>
                  </a:cxn>
                  <a:cxn ang="0">
                    <a:pos x="940" y="497"/>
                  </a:cxn>
                  <a:cxn ang="0">
                    <a:pos x="1003" y="706"/>
                  </a:cxn>
                  <a:cxn ang="0">
                    <a:pos x="1066" y="952"/>
                  </a:cxn>
                  <a:cxn ang="0">
                    <a:pos x="1129" y="1234"/>
                  </a:cxn>
                  <a:cxn ang="0">
                    <a:pos x="1192" y="1544"/>
                  </a:cxn>
                  <a:cxn ang="0">
                    <a:pos x="1255" y="1877"/>
                  </a:cxn>
                  <a:cxn ang="0">
                    <a:pos x="1318" y="2221"/>
                  </a:cxn>
                  <a:cxn ang="0">
                    <a:pos x="1381" y="2572"/>
                  </a:cxn>
                  <a:cxn ang="0">
                    <a:pos x="1444" y="2833"/>
                  </a:cxn>
                  <a:cxn ang="0">
                    <a:pos x="1507" y="2833"/>
                  </a:cxn>
                  <a:cxn ang="0">
                    <a:pos x="1570" y="2833"/>
                  </a:cxn>
                  <a:cxn ang="0">
                    <a:pos x="1633" y="2833"/>
                  </a:cxn>
                  <a:cxn ang="0">
                    <a:pos x="1696" y="2833"/>
                  </a:cxn>
                  <a:cxn ang="0">
                    <a:pos x="1759" y="2833"/>
                  </a:cxn>
                  <a:cxn ang="0">
                    <a:pos x="1822" y="2833"/>
                  </a:cxn>
                  <a:cxn ang="0">
                    <a:pos x="1885" y="2833"/>
                  </a:cxn>
                  <a:cxn ang="0">
                    <a:pos x="1948" y="2833"/>
                  </a:cxn>
                  <a:cxn ang="0">
                    <a:pos x="2011" y="2833"/>
                  </a:cxn>
                  <a:cxn ang="0">
                    <a:pos x="2074" y="2833"/>
                  </a:cxn>
                  <a:cxn ang="0">
                    <a:pos x="2137" y="2833"/>
                  </a:cxn>
                  <a:cxn ang="0">
                    <a:pos x="2200" y="2833"/>
                  </a:cxn>
                  <a:cxn ang="0">
                    <a:pos x="2263" y="2833"/>
                  </a:cxn>
                  <a:cxn ang="0">
                    <a:pos x="2326" y="2833"/>
                  </a:cxn>
                  <a:cxn ang="0">
                    <a:pos x="2389" y="2833"/>
                  </a:cxn>
                  <a:cxn ang="0">
                    <a:pos x="2452" y="2833"/>
                  </a:cxn>
                  <a:cxn ang="0">
                    <a:pos x="2515" y="2833"/>
                  </a:cxn>
                  <a:cxn ang="0">
                    <a:pos x="2578" y="2833"/>
                  </a:cxn>
                  <a:cxn ang="0">
                    <a:pos x="2641" y="2833"/>
                  </a:cxn>
                  <a:cxn ang="0">
                    <a:pos x="2704" y="2833"/>
                  </a:cxn>
                  <a:cxn ang="0">
                    <a:pos x="2767" y="2800"/>
                  </a:cxn>
                  <a:cxn ang="0">
                    <a:pos x="2830" y="2572"/>
                  </a:cxn>
                  <a:cxn ang="0">
                    <a:pos x="2893" y="2348"/>
                  </a:cxn>
                  <a:cxn ang="0">
                    <a:pos x="2956" y="2131"/>
                  </a:cxn>
                  <a:cxn ang="0">
                    <a:pos x="3019" y="1923"/>
                  </a:cxn>
                  <a:cxn ang="0">
                    <a:pos x="3082" y="1728"/>
                  </a:cxn>
                  <a:cxn ang="0">
                    <a:pos x="3145" y="1542"/>
                  </a:cxn>
                  <a:cxn ang="0">
                    <a:pos x="3208" y="1370"/>
                  </a:cxn>
                  <a:cxn ang="0">
                    <a:pos x="3271" y="1213"/>
                  </a:cxn>
                  <a:cxn ang="0">
                    <a:pos x="3334" y="1065"/>
                  </a:cxn>
                  <a:cxn ang="0">
                    <a:pos x="3397" y="933"/>
                  </a:cxn>
                  <a:cxn ang="0">
                    <a:pos x="3460" y="811"/>
                  </a:cxn>
                  <a:cxn ang="0">
                    <a:pos x="3523" y="704"/>
                  </a:cxn>
                  <a:cxn ang="0">
                    <a:pos x="3586" y="607"/>
                  </a:cxn>
                  <a:cxn ang="0">
                    <a:pos x="3649" y="523"/>
                  </a:cxn>
                  <a:cxn ang="0">
                    <a:pos x="3712" y="446"/>
                  </a:cxn>
                  <a:cxn ang="0">
                    <a:pos x="3775" y="380"/>
                  </a:cxn>
                  <a:cxn ang="0">
                    <a:pos x="3838" y="323"/>
                  </a:cxn>
                  <a:cxn ang="0">
                    <a:pos x="3901" y="275"/>
                  </a:cxn>
                </a:cxnLst>
                <a:rect l="0" t="0" r="r" b="b"/>
                <a:pathLst>
                  <a:path w="3933" h="2833">
                    <a:moveTo>
                      <a:pt x="0" y="2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3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1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9"/>
                    </a:lnTo>
                    <a:lnTo>
                      <a:pt x="578" y="9"/>
                    </a:lnTo>
                    <a:lnTo>
                      <a:pt x="582" y="10"/>
                    </a:lnTo>
                    <a:lnTo>
                      <a:pt x="586" y="11"/>
                    </a:lnTo>
                    <a:lnTo>
                      <a:pt x="590" y="12"/>
                    </a:lnTo>
                    <a:lnTo>
                      <a:pt x="594" y="13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6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19"/>
                    </a:lnTo>
                    <a:lnTo>
                      <a:pt x="622" y="19"/>
                    </a:lnTo>
                    <a:lnTo>
                      <a:pt x="625" y="21"/>
                    </a:lnTo>
                    <a:lnTo>
                      <a:pt x="629" y="22"/>
                    </a:lnTo>
                    <a:lnTo>
                      <a:pt x="633" y="25"/>
                    </a:lnTo>
                    <a:lnTo>
                      <a:pt x="637" y="26"/>
                    </a:lnTo>
                    <a:lnTo>
                      <a:pt x="641" y="28"/>
                    </a:lnTo>
                    <a:lnTo>
                      <a:pt x="645" y="28"/>
                    </a:lnTo>
                    <a:lnTo>
                      <a:pt x="649" y="31"/>
                    </a:lnTo>
                    <a:lnTo>
                      <a:pt x="653" y="34"/>
                    </a:lnTo>
                    <a:lnTo>
                      <a:pt x="657" y="35"/>
                    </a:lnTo>
                    <a:lnTo>
                      <a:pt x="661" y="36"/>
                    </a:lnTo>
                    <a:lnTo>
                      <a:pt x="665" y="39"/>
                    </a:lnTo>
                    <a:lnTo>
                      <a:pt x="669" y="41"/>
                    </a:lnTo>
                    <a:lnTo>
                      <a:pt x="673" y="43"/>
                    </a:lnTo>
                    <a:lnTo>
                      <a:pt x="677" y="47"/>
                    </a:lnTo>
                    <a:lnTo>
                      <a:pt x="681" y="50"/>
                    </a:lnTo>
                    <a:lnTo>
                      <a:pt x="685" y="51"/>
                    </a:lnTo>
                    <a:lnTo>
                      <a:pt x="688" y="55"/>
                    </a:lnTo>
                    <a:lnTo>
                      <a:pt x="692" y="57"/>
                    </a:lnTo>
                    <a:lnTo>
                      <a:pt x="696" y="59"/>
                    </a:lnTo>
                    <a:lnTo>
                      <a:pt x="700" y="64"/>
                    </a:lnTo>
                    <a:lnTo>
                      <a:pt x="704" y="68"/>
                    </a:lnTo>
                    <a:lnTo>
                      <a:pt x="708" y="69"/>
                    </a:lnTo>
                    <a:lnTo>
                      <a:pt x="712" y="73"/>
                    </a:lnTo>
                    <a:lnTo>
                      <a:pt x="716" y="75"/>
                    </a:lnTo>
                    <a:lnTo>
                      <a:pt x="720" y="80"/>
                    </a:lnTo>
                    <a:lnTo>
                      <a:pt x="724" y="83"/>
                    </a:lnTo>
                    <a:lnTo>
                      <a:pt x="728" y="87"/>
                    </a:lnTo>
                    <a:lnTo>
                      <a:pt x="732" y="91"/>
                    </a:lnTo>
                    <a:lnTo>
                      <a:pt x="736" y="94"/>
                    </a:lnTo>
                    <a:lnTo>
                      <a:pt x="740" y="98"/>
                    </a:lnTo>
                    <a:lnTo>
                      <a:pt x="744" y="104"/>
                    </a:lnTo>
                    <a:lnTo>
                      <a:pt x="748" y="107"/>
                    </a:lnTo>
                    <a:lnTo>
                      <a:pt x="751" y="110"/>
                    </a:lnTo>
                    <a:lnTo>
                      <a:pt x="755" y="116"/>
                    </a:lnTo>
                    <a:lnTo>
                      <a:pt x="759" y="122"/>
                    </a:lnTo>
                    <a:lnTo>
                      <a:pt x="763" y="126"/>
                    </a:lnTo>
                    <a:lnTo>
                      <a:pt x="767" y="131"/>
                    </a:lnTo>
                    <a:lnTo>
                      <a:pt x="771" y="136"/>
                    </a:lnTo>
                    <a:lnTo>
                      <a:pt x="775" y="141"/>
                    </a:lnTo>
                    <a:lnTo>
                      <a:pt x="779" y="147"/>
                    </a:lnTo>
                    <a:lnTo>
                      <a:pt x="783" y="152"/>
                    </a:lnTo>
                    <a:lnTo>
                      <a:pt x="787" y="159"/>
                    </a:lnTo>
                    <a:lnTo>
                      <a:pt x="791" y="163"/>
                    </a:lnTo>
                    <a:lnTo>
                      <a:pt x="795" y="169"/>
                    </a:lnTo>
                    <a:lnTo>
                      <a:pt x="799" y="175"/>
                    </a:lnTo>
                    <a:lnTo>
                      <a:pt x="803" y="181"/>
                    </a:lnTo>
                    <a:lnTo>
                      <a:pt x="807" y="188"/>
                    </a:lnTo>
                    <a:lnTo>
                      <a:pt x="811" y="195"/>
                    </a:lnTo>
                    <a:lnTo>
                      <a:pt x="814" y="201"/>
                    </a:lnTo>
                    <a:lnTo>
                      <a:pt x="818" y="208"/>
                    </a:lnTo>
                    <a:lnTo>
                      <a:pt x="822" y="215"/>
                    </a:lnTo>
                    <a:lnTo>
                      <a:pt x="826" y="223"/>
                    </a:lnTo>
                    <a:lnTo>
                      <a:pt x="830" y="229"/>
                    </a:lnTo>
                    <a:lnTo>
                      <a:pt x="834" y="236"/>
                    </a:lnTo>
                    <a:lnTo>
                      <a:pt x="838" y="244"/>
                    </a:lnTo>
                    <a:lnTo>
                      <a:pt x="842" y="252"/>
                    </a:lnTo>
                    <a:lnTo>
                      <a:pt x="846" y="260"/>
                    </a:lnTo>
                    <a:lnTo>
                      <a:pt x="850" y="268"/>
                    </a:lnTo>
                    <a:lnTo>
                      <a:pt x="854" y="277"/>
                    </a:lnTo>
                    <a:lnTo>
                      <a:pt x="858" y="285"/>
                    </a:lnTo>
                    <a:lnTo>
                      <a:pt x="862" y="293"/>
                    </a:lnTo>
                    <a:lnTo>
                      <a:pt x="866" y="303"/>
                    </a:lnTo>
                    <a:lnTo>
                      <a:pt x="870" y="310"/>
                    </a:lnTo>
                    <a:lnTo>
                      <a:pt x="874" y="320"/>
                    </a:lnTo>
                    <a:lnTo>
                      <a:pt x="877" y="329"/>
                    </a:lnTo>
                    <a:lnTo>
                      <a:pt x="881" y="338"/>
                    </a:lnTo>
                    <a:lnTo>
                      <a:pt x="885" y="348"/>
                    </a:lnTo>
                    <a:lnTo>
                      <a:pt x="889" y="357"/>
                    </a:lnTo>
                    <a:lnTo>
                      <a:pt x="893" y="367"/>
                    </a:lnTo>
                    <a:lnTo>
                      <a:pt x="897" y="377"/>
                    </a:lnTo>
                    <a:lnTo>
                      <a:pt x="901" y="385"/>
                    </a:lnTo>
                    <a:lnTo>
                      <a:pt x="905" y="398"/>
                    </a:lnTo>
                    <a:lnTo>
                      <a:pt x="909" y="408"/>
                    </a:lnTo>
                    <a:lnTo>
                      <a:pt x="913" y="418"/>
                    </a:lnTo>
                    <a:lnTo>
                      <a:pt x="917" y="429"/>
                    </a:lnTo>
                    <a:lnTo>
                      <a:pt x="921" y="440"/>
                    </a:lnTo>
                    <a:lnTo>
                      <a:pt x="925" y="453"/>
                    </a:lnTo>
                    <a:lnTo>
                      <a:pt x="929" y="463"/>
                    </a:lnTo>
                    <a:lnTo>
                      <a:pt x="933" y="474"/>
                    </a:lnTo>
                    <a:lnTo>
                      <a:pt x="937" y="485"/>
                    </a:lnTo>
                    <a:lnTo>
                      <a:pt x="940" y="497"/>
                    </a:lnTo>
                    <a:lnTo>
                      <a:pt x="944" y="507"/>
                    </a:lnTo>
                    <a:lnTo>
                      <a:pt x="948" y="520"/>
                    </a:lnTo>
                    <a:lnTo>
                      <a:pt x="952" y="532"/>
                    </a:lnTo>
                    <a:lnTo>
                      <a:pt x="956" y="545"/>
                    </a:lnTo>
                    <a:lnTo>
                      <a:pt x="960" y="558"/>
                    </a:lnTo>
                    <a:lnTo>
                      <a:pt x="964" y="570"/>
                    </a:lnTo>
                    <a:lnTo>
                      <a:pt x="968" y="583"/>
                    </a:lnTo>
                    <a:lnTo>
                      <a:pt x="972" y="596"/>
                    </a:lnTo>
                    <a:lnTo>
                      <a:pt x="976" y="608"/>
                    </a:lnTo>
                    <a:lnTo>
                      <a:pt x="980" y="622"/>
                    </a:lnTo>
                    <a:lnTo>
                      <a:pt x="984" y="636"/>
                    </a:lnTo>
                    <a:lnTo>
                      <a:pt x="988" y="649"/>
                    </a:lnTo>
                    <a:lnTo>
                      <a:pt x="992" y="662"/>
                    </a:lnTo>
                    <a:lnTo>
                      <a:pt x="996" y="677"/>
                    </a:lnTo>
                    <a:lnTo>
                      <a:pt x="999" y="690"/>
                    </a:lnTo>
                    <a:lnTo>
                      <a:pt x="1003" y="706"/>
                    </a:lnTo>
                    <a:lnTo>
                      <a:pt x="1007" y="719"/>
                    </a:lnTo>
                    <a:lnTo>
                      <a:pt x="1011" y="734"/>
                    </a:lnTo>
                    <a:lnTo>
                      <a:pt x="1015" y="749"/>
                    </a:lnTo>
                    <a:lnTo>
                      <a:pt x="1019" y="764"/>
                    </a:lnTo>
                    <a:lnTo>
                      <a:pt x="1023" y="778"/>
                    </a:lnTo>
                    <a:lnTo>
                      <a:pt x="1027" y="794"/>
                    </a:lnTo>
                    <a:lnTo>
                      <a:pt x="1031" y="808"/>
                    </a:lnTo>
                    <a:lnTo>
                      <a:pt x="1035" y="824"/>
                    </a:lnTo>
                    <a:lnTo>
                      <a:pt x="1039" y="840"/>
                    </a:lnTo>
                    <a:lnTo>
                      <a:pt x="1043" y="855"/>
                    </a:lnTo>
                    <a:lnTo>
                      <a:pt x="1047" y="871"/>
                    </a:lnTo>
                    <a:lnTo>
                      <a:pt x="1051" y="887"/>
                    </a:lnTo>
                    <a:lnTo>
                      <a:pt x="1055" y="903"/>
                    </a:lnTo>
                    <a:lnTo>
                      <a:pt x="1059" y="918"/>
                    </a:lnTo>
                    <a:lnTo>
                      <a:pt x="1062" y="935"/>
                    </a:lnTo>
                    <a:lnTo>
                      <a:pt x="1066" y="952"/>
                    </a:lnTo>
                    <a:lnTo>
                      <a:pt x="1070" y="969"/>
                    </a:lnTo>
                    <a:lnTo>
                      <a:pt x="1074" y="985"/>
                    </a:lnTo>
                    <a:lnTo>
                      <a:pt x="1078" y="1003"/>
                    </a:lnTo>
                    <a:lnTo>
                      <a:pt x="1082" y="1019"/>
                    </a:lnTo>
                    <a:lnTo>
                      <a:pt x="1086" y="1036"/>
                    </a:lnTo>
                    <a:lnTo>
                      <a:pt x="1090" y="1054"/>
                    </a:lnTo>
                    <a:lnTo>
                      <a:pt x="1094" y="1071"/>
                    </a:lnTo>
                    <a:lnTo>
                      <a:pt x="1098" y="1089"/>
                    </a:lnTo>
                    <a:lnTo>
                      <a:pt x="1102" y="1106"/>
                    </a:lnTo>
                    <a:lnTo>
                      <a:pt x="1106" y="1124"/>
                    </a:lnTo>
                    <a:lnTo>
                      <a:pt x="1110" y="1142"/>
                    </a:lnTo>
                    <a:lnTo>
                      <a:pt x="1114" y="1161"/>
                    </a:lnTo>
                    <a:lnTo>
                      <a:pt x="1118" y="1179"/>
                    </a:lnTo>
                    <a:lnTo>
                      <a:pt x="1122" y="1197"/>
                    </a:lnTo>
                    <a:lnTo>
                      <a:pt x="1125" y="1216"/>
                    </a:lnTo>
                    <a:lnTo>
                      <a:pt x="1129" y="1234"/>
                    </a:lnTo>
                    <a:lnTo>
                      <a:pt x="1133" y="1253"/>
                    </a:lnTo>
                    <a:lnTo>
                      <a:pt x="1137" y="1271"/>
                    </a:lnTo>
                    <a:lnTo>
                      <a:pt x="1141" y="1289"/>
                    </a:lnTo>
                    <a:lnTo>
                      <a:pt x="1145" y="1309"/>
                    </a:lnTo>
                    <a:lnTo>
                      <a:pt x="1149" y="1328"/>
                    </a:lnTo>
                    <a:lnTo>
                      <a:pt x="1153" y="1347"/>
                    </a:lnTo>
                    <a:lnTo>
                      <a:pt x="1157" y="1366"/>
                    </a:lnTo>
                    <a:lnTo>
                      <a:pt x="1161" y="1386"/>
                    </a:lnTo>
                    <a:lnTo>
                      <a:pt x="1165" y="1407"/>
                    </a:lnTo>
                    <a:lnTo>
                      <a:pt x="1169" y="1426"/>
                    </a:lnTo>
                    <a:lnTo>
                      <a:pt x="1173" y="1445"/>
                    </a:lnTo>
                    <a:lnTo>
                      <a:pt x="1177" y="1465"/>
                    </a:lnTo>
                    <a:lnTo>
                      <a:pt x="1181" y="1485"/>
                    </a:lnTo>
                    <a:lnTo>
                      <a:pt x="1185" y="1505"/>
                    </a:lnTo>
                    <a:lnTo>
                      <a:pt x="1188" y="1526"/>
                    </a:lnTo>
                    <a:lnTo>
                      <a:pt x="1192" y="1544"/>
                    </a:lnTo>
                    <a:lnTo>
                      <a:pt x="1196" y="1566"/>
                    </a:lnTo>
                    <a:lnTo>
                      <a:pt x="1200" y="1586"/>
                    </a:lnTo>
                    <a:lnTo>
                      <a:pt x="1204" y="1605"/>
                    </a:lnTo>
                    <a:lnTo>
                      <a:pt x="1208" y="1627"/>
                    </a:lnTo>
                    <a:lnTo>
                      <a:pt x="1212" y="1647"/>
                    </a:lnTo>
                    <a:lnTo>
                      <a:pt x="1216" y="1668"/>
                    </a:lnTo>
                    <a:lnTo>
                      <a:pt x="1220" y="1688"/>
                    </a:lnTo>
                    <a:lnTo>
                      <a:pt x="1224" y="1709"/>
                    </a:lnTo>
                    <a:lnTo>
                      <a:pt x="1228" y="1730"/>
                    </a:lnTo>
                    <a:lnTo>
                      <a:pt x="1232" y="1750"/>
                    </a:lnTo>
                    <a:lnTo>
                      <a:pt x="1236" y="1772"/>
                    </a:lnTo>
                    <a:lnTo>
                      <a:pt x="1240" y="1792"/>
                    </a:lnTo>
                    <a:lnTo>
                      <a:pt x="1244" y="1814"/>
                    </a:lnTo>
                    <a:lnTo>
                      <a:pt x="1248" y="1836"/>
                    </a:lnTo>
                    <a:lnTo>
                      <a:pt x="1251" y="1856"/>
                    </a:lnTo>
                    <a:lnTo>
                      <a:pt x="1255" y="1877"/>
                    </a:lnTo>
                    <a:lnTo>
                      <a:pt x="1259" y="1900"/>
                    </a:lnTo>
                    <a:lnTo>
                      <a:pt x="1263" y="1920"/>
                    </a:lnTo>
                    <a:lnTo>
                      <a:pt x="1267" y="1941"/>
                    </a:lnTo>
                    <a:lnTo>
                      <a:pt x="1271" y="1964"/>
                    </a:lnTo>
                    <a:lnTo>
                      <a:pt x="1275" y="1986"/>
                    </a:lnTo>
                    <a:lnTo>
                      <a:pt x="1279" y="2006"/>
                    </a:lnTo>
                    <a:lnTo>
                      <a:pt x="1283" y="2027"/>
                    </a:lnTo>
                    <a:lnTo>
                      <a:pt x="1287" y="2049"/>
                    </a:lnTo>
                    <a:lnTo>
                      <a:pt x="1291" y="2070"/>
                    </a:lnTo>
                    <a:lnTo>
                      <a:pt x="1295" y="2092"/>
                    </a:lnTo>
                    <a:lnTo>
                      <a:pt x="1299" y="2114"/>
                    </a:lnTo>
                    <a:lnTo>
                      <a:pt x="1303" y="2135"/>
                    </a:lnTo>
                    <a:lnTo>
                      <a:pt x="1307" y="2157"/>
                    </a:lnTo>
                    <a:lnTo>
                      <a:pt x="1311" y="2179"/>
                    </a:lnTo>
                    <a:lnTo>
                      <a:pt x="1314" y="2199"/>
                    </a:lnTo>
                    <a:lnTo>
                      <a:pt x="1318" y="2221"/>
                    </a:lnTo>
                    <a:lnTo>
                      <a:pt x="1322" y="2244"/>
                    </a:lnTo>
                    <a:lnTo>
                      <a:pt x="1326" y="2267"/>
                    </a:lnTo>
                    <a:lnTo>
                      <a:pt x="1330" y="2287"/>
                    </a:lnTo>
                    <a:lnTo>
                      <a:pt x="1334" y="2309"/>
                    </a:lnTo>
                    <a:lnTo>
                      <a:pt x="1338" y="2331"/>
                    </a:lnTo>
                    <a:lnTo>
                      <a:pt x="1342" y="2354"/>
                    </a:lnTo>
                    <a:lnTo>
                      <a:pt x="1346" y="2375"/>
                    </a:lnTo>
                    <a:lnTo>
                      <a:pt x="1350" y="2397"/>
                    </a:lnTo>
                    <a:lnTo>
                      <a:pt x="1354" y="2419"/>
                    </a:lnTo>
                    <a:lnTo>
                      <a:pt x="1358" y="2440"/>
                    </a:lnTo>
                    <a:lnTo>
                      <a:pt x="1362" y="2463"/>
                    </a:lnTo>
                    <a:lnTo>
                      <a:pt x="1366" y="2484"/>
                    </a:lnTo>
                    <a:lnTo>
                      <a:pt x="1370" y="2506"/>
                    </a:lnTo>
                    <a:lnTo>
                      <a:pt x="1374" y="2528"/>
                    </a:lnTo>
                    <a:lnTo>
                      <a:pt x="1377" y="2548"/>
                    </a:lnTo>
                    <a:lnTo>
                      <a:pt x="1381" y="2572"/>
                    </a:lnTo>
                    <a:lnTo>
                      <a:pt x="1385" y="2593"/>
                    </a:lnTo>
                    <a:lnTo>
                      <a:pt x="1389" y="2614"/>
                    </a:lnTo>
                    <a:lnTo>
                      <a:pt x="1393" y="2635"/>
                    </a:lnTo>
                    <a:lnTo>
                      <a:pt x="1397" y="2657"/>
                    </a:lnTo>
                    <a:lnTo>
                      <a:pt x="1401" y="2679"/>
                    </a:lnTo>
                    <a:lnTo>
                      <a:pt x="1405" y="2700"/>
                    </a:lnTo>
                    <a:lnTo>
                      <a:pt x="1409" y="2722"/>
                    </a:lnTo>
                    <a:lnTo>
                      <a:pt x="1413" y="2743"/>
                    </a:lnTo>
                    <a:lnTo>
                      <a:pt x="1417" y="2764"/>
                    </a:lnTo>
                    <a:lnTo>
                      <a:pt x="1421" y="2786"/>
                    </a:lnTo>
                    <a:lnTo>
                      <a:pt x="1425" y="2807"/>
                    </a:lnTo>
                    <a:lnTo>
                      <a:pt x="1429" y="2829"/>
                    </a:lnTo>
                    <a:lnTo>
                      <a:pt x="1433" y="2833"/>
                    </a:lnTo>
                    <a:lnTo>
                      <a:pt x="1437" y="2833"/>
                    </a:lnTo>
                    <a:lnTo>
                      <a:pt x="1440" y="2833"/>
                    </a:lnTo>
                    <a:lnTo>
                      <a:pt x="1444" y="2833"/>
                    </a:lnTo>
                    <a:lnTo>
                      <a:pt x="1448" y="2833"/>
                    </a:lnTo>
                    <a:lnTo>
                      <a:pt x="1452" y="2833"/>
                    </a:lnTo>
                    <a:lnTo>
                      <a:pt x="1456" y="2833"/>
                    </a:lnTo>
                    <a:lnTo>
                      <a:pt x="1460" y="2833"/>
                    </a:lnTo>
                    <a:lnTo>
                      <a:pt x="1464" y="2833"/>
                    </a:lnTo>
                    <a:lnTo>
                      <a:pt x="1468" y="2833"/>
                    </a:lnTo>
                    <a:lnTo>
                      <a:pt x="1472" y="2833"/>
                    </a:lnTo>
                    <a:lnTo>
                      <a:pt x="1476" y="2833"/>
                    </a:lnTo>
                    <a:lnTo>
                      <a:pt x="1480" y="2833"/>
                    </a:lnTo>
                    <a:lnTo>
                      <a:pt x="1484" y="2833"/>
                    </a:lnTo>
                    <a:lnTo>
                      <a:pt x="1488" y="2833"/>
                    </a:lnTo>
                    <a:lnTo>
                      <a:pt x="1492" y="2833"/>
                    </a:lnTo>
                    <a:lnTo>
                      <a:pt x="1496" y="2833"/>
                    </a:lnTo>
                    <a:lnTo>
                      <a:pt x="1499" y="2833"/>
                    </a:lnTo>
                    <a:lnTo>
                      <a:pt x="1503" y="2833"/>
                    </a:lnTo>
                    <a:lnTo>
                      <a:pt x="1507" y="2833"/>
                    </a:lnTo>
                    <a:lnTo>
                      <a:pt x="1511" y="2833"/>
                    </a:lnTo>
                    <a:lnTo>
                      <a:pt x="1515" y="2833"/>
                    </a:lnTo>
                    <a:lnTo>
                      <a:pt x="1519" y="2833"/>
                    </a:lnTo>
                    <a:lnTo>
                      <a:pt x="1523" y="2833"/>
                    </a:lnTo>
                    <a:lnTo>
                      <a:pt x="1527" y="2833"/>
                    </a:lnTo>
                    <a:lnTo>
                      <a:pt x="1531" y="2833"/>
                    </a:lnTo>
                    <a:lnTo>
                      <a:pt x="1535" y="2833"/>
                    </a:lnTo>
                    <a:lnTo>
                      <a:pt x="1539" y="2833"/>
                    </a:lnTo>
                    <a:lnTo>
                      <a:pt x="1543" y="2833"/>
                    </a:lnTo>
                    <a:lnTo>
                      <a:pt x="1547" y="2833"/>
                    </a:lnTo>
                    <a:lnTo>
                      <a:pt x="1551" y="2833"/>
                    </a:lnTo>
                    <a:lnTo>
                      <a:pt x="1555" y="2833"/>
                    </a:lnTo>
                    <a:lnTo>
                      <a:pt x="1559" y="2833"/>
                    </a:lnTo>
                    <a:lnTo>
                      <a:pt x="1562" y="2833"/>
                    </a:lnTo>
                    <a:lnTo>
                      <a:pt x="1566" y="2833"/>
                    </a:lnTo>
                    <a:lnTo>
                      <a:pt x="1570" y="2833"/>
                    </a:lnTo>
                    <a:lnTo>
                      <a:pt x="1574" y="2833"/>
                    </a:lnTo>
                    <a:lnTo>
                      <a:pt x="1578" y="2833"/>
                    </a:lnTo>
                    <a:lnTo>
                      <a:pt x="1582" y="2833"/>
                    </a:lnTo>
                    <a:lnTo>
                      <a:pt x="1586" y="2833"/>
                    </a:lnTo>
                    <a:lnTo>
                      <a:pt x="1590" y="2833"/>
                    </a:lnTo>
                    <a:lnTo>
                      <a:pt x="1594" y="2833"/>
                    </a:lnTo>
                    <a:lnTo>
                      <a:pt x="1598" y="2833"/>
                    </a:lnTo>
                    <a:lnTo>
                      <a:pt x="1602" y="2833"/>
                    </a:lnTo>
                    <a:lnTo>
                      <a:pt x="1606" y="2833"/>
                    </a:lnTo>
                    <a:lnTo>
                      <a:pt x="1610" y="2833"/>
                    </a:lnTo>
                    <a:lnTo>
                      <a:pt x="1614" y="2833"/>
                    </a:lnTo>
                    <a:lnTo>
                      <a:pt x="1618" y="2833"/>
                    </a:lnTo>
                    <a:lnTo>
                      <a:pt x="1622" y="2833"/>
                    </a:lnTo>
                    <a:lnTo>
                      <a:pt x="1625" y="2833"/>
                    </a:lnTo>
                    <a:lnTo>
                      <a:pt x="1629" y="2833"/>
                    </a:lnTo>
                    <a:lnTo>
                      <a:pt x="1633" y="2833"/>
                    </a:lnTo>
                    <a:lnTo>
                      <a:pt x="1637" y="2833"/>
                    </a:lnTo>
                    <a:lnTo>
                      <a:pt x="1641" y="2833"/>
                    </a:lnTo>
                    <a:lnTo>
                      <a:pt x="1645" y="2833"/>
                    </a:lnTo>
                    <a:lnTo>
                      <a:pt x="1649" y="2833"/>
                    </a:lnTo>
                    <a:lnTo>
                      <a:pt x="1653" y="2833"/>
                    </a:lnTo>
                    <a:lnTo>
                      <a:pt x="1657" y="2833"/>
                    </a:lnTo>
                    <a:lnTo>
                      <a:pt x="1661" y="2833"/>
                    </a:lnTo>
                    <a:lnTo>
                      <a:pt x="1665" y="2833"/>
                    </a:lnTo>
                    <a:lnTo>
                      <a:pt x="1669" y="2833"/>
                    </a:lnTo>
                    <a:lnTo>
                      <a:pt x="1673" y="2833"/>
                    </a:lnTo>
                    <a:lnTo>
                      <a:pt x="1677" y="2833"/>
                    </a:lnTo>
                    <a:lnTo>
                      <a:pt x="1681" y="2833"/>
                    </a:lnTo>
                    <a:lnTo>
                      <a:pt x="1685" y="2833"/>
                    </a:lnTo>
                    <a:lnTo>
                      <a:pt x="1688" y="2833"/>
                    </a:lnTo>
                    <a:lnTo>
                      <a:pt x="1692" y="2833"/>
                    </a:lnTo>
                    <a:lnTo>
                      <a:pt x="1696" y="2833"/>
                    </a:lnTo>
                    <a:lnTo>
                      <a:pt x="1700" y="2833"/>
                    </a:lnTo>
                    <a:lnTo>
                      <a:pt x="1704" y="2833"/>
                    </a:lnTo>
                    <a:lnTo>
                      <a:pt x="1708" y="2833"/>
                    </a:lnTo>
                    <a:lnTo>
                      <a:pt x="1712" y="2833"/>
                    </a:lnTo>
                    <a:lnTo>
                      <a:pt x="1716" y="2833"/>
                    </a:lnTo>
                    <a:lnTo>
                      <a:pt x="1720" y="2833"/>
                    </a:lnTo>
                    <a:lnTo>
                      <a:pt x="1724" y="2833"/>
                    </a:lnTo>
                    <a:lnTo>
                      <a:pt x="1728" y="2833"/>
                    </a:lnTo>
                    <a:lnTo>
                      <a:pt x="1732" y="2833"/>
                    </a:lnTo>
                    <a:lnTo>
                      <a:pt x="1736" y="2833"/>
                    </a:lnTo>
                    <a:lnTo>
                      <a:pt x="1740" y="2833"/>
                    </a:lnTo>
                    <a:lnTo>
                      <a:pt x="1744" y="2833"/>
                    </a:lnTo>
                    <a:lnTo>
                      <a:pt x="1748" y="2833"/>
                    </a:lnTo>
                    <a:lnTo>
                      <a:pt x="1751" y="2833"/>
                    </a:lnTo>
                    <a:lnTo>
                      <a:pt x="1755" y="2833"/>
                    </a:lnTo>
                    <a:lnTo>
                      <a:pt x="1759" y="2833"/>
                    </a:lnTo>
                    <a:lnTo>
                      <a:pt x="1763" y="2833"/>
                    </a:lnTo>
                    <a:lnTo>
                      <a:pt x="1767" y="2833"/>
                    </a:lnTo>
                    <a:lnTo>
                      <a:pt x="1771" y="2833"/>
                    </a:lnTo>
                    <a:lnTo>
                      <a:pt x="1775" y="2833"/>
                    </a:lnTo>
                    <a:lnTo>
                      <a:pt x="1779" y="2833"/>
                    </a:lnTo>
                    <a:lnTo>
                      <a:pt x="1783" y="2833"/>
                    </a:lnTo>
                    <a:lnTo>
                      <a:pt x="1787" y="2833"/>
                    </a:lnTo>
                    <a:lnTo>
                      <a:pt x="1791" y="2833"/>
                    </a:lnTo>
                    <a:lnTo>
                      <a:pt x="1795" y="2833"/>
                    </a:lnTo>
                    <a:lnTo>
                      <a:pt x="1799" y="2833"/>
                    </a:lnTo>
                    <a:lnTo>
                      <a:pt x="1803" y="2833"/>
                    </a:lnTo>
                    <a:lnTo>
                      <a:pt x="1807" y="2833"/>
                    </a:lnTo>
                    <a:lnTo>
                      <a:pt x="1811" y="2833"/>
                    </a:lnTo>
                    <a:lnTo>
                      <a:pt x="1814" y="2833"/>
                    </a:lnTo>
                    <a:lnTo>
                      <a:pt x="1818" y="2833"/>
                    </a:lnTo>
                    <a:lnTo>
                      <a:pt x="1822" y="2833"/>
                    </a:lnTo>
                    <a:lnTo>
                      <a:pt x="1826" y="2833"/>
                    </a:lnTo>
                    <a:lnTo>
                      <a:pt x="1830" y="2833"/>
                    </a:lnTo>
                    <a:lnTo>
                      <a:pt x="1834" y="2833"/>
                    </a:lnTo>
                    <a:lnTo>
                      <a:pt x="1838" y="2833"/>
                    </a:lnTo>
                    <a:lnTo>
                      <a:pt x="1842" y="2833"/>
                    </a:lnTo>
                    <a:lnTo>
                      <a:pt x="1846" y="2833"/>
                    </a:lnTo>
                    <a:lnTo>
                      <a:pt x="1850" y="2833"/>
                    </a:lnTo>
                    <a:lnTo>
                      <a:pt x="1854" y="2833"/>
                    </a:lnTo>
                    <a:lnTo>
                      <a:pt x="1858" y="2833"/>
                    </a:lnTo>
                    <a:lnTo>
                      <a:pt x="1862" y="2833"/>
                    </a:lnTo>
                    <a:lnTo>
                      <a:pt x="1866" y="2833"/>
                    </a:lnTo>
                    <a:lnTo>
                      <a:pt x="1870" y="2833"/>
                    </a:lnTo>
                    <a:lnTo>
                      <a:pt x="1874" y="2833"/>
                    </a:lnTo>
                    <a:lnTo>
                      <a:pt x="1877" y="2833"/>
                    </a:lnTo>
                    <a:lnTo>
                      <a:pt x="1881" y="2833"/>
                    </a:lnTo>
                    <a:lnTo>
                      <a:pt x="1885" y="2833"/>
                    </a:lnTo>
                    <a:lnTo>
                      <a:pt x="1889" y="2833"/>
                    </a:lnTo>
                    <a:lnTo>
                      <a:pt x="1893" y="2833"/>
                    </a:lnTo>
                    <a:lnTo>
                      <a:pt x="1897" y="2833"/>
                    </a:lnTo>
                    <a:lnTo>
                      <a:pt x="1901" y="2833"/>
                    </a:lnTo>
                    <a:lnTo>
                      <a:pt x="1905" y="2833"/>
                    </a:lnTo>
                    <a:lnTo>
                      <a:pt x="1909" y="2833"/>
                    </a:lnTo>
                    <a:lnTo>
                      <a:pt x="1913" y="2833"/>
                    </a:lnTo>
                    <a:lnTo>
                      <a:pt x="1917" y="2833"/>
                    </a:lnTo>
                    <a:lnTo>
                      <a:pt x="1921" y="2833"/>
                    </a:lnTo>
                    <a:lnTo>
                      <a:pt x="1925" y="2833"/>
                    </a:lnTo>
                    <a:lnTo>
                      <a:pt x="1929" y="2833"/>
                    </a:lnTo>
                    <a:lnTo>
                      <a:pt x="1933" y="2833"/>
                    </a:lnTo>
                    <a:lnTo>
                      <a:pt x="1937" y="2833"/>
                    </a:lnTo>
                    <a:lnTo>
                      <a:pt x="1940" y="2833"/>
                    </a:lnTo>
                    <a:lnTo>
                      <a:pt x="1944" y="2833"/>
                    </a:lnTo>
                    <a:lnTo>
                      <a:pt x="1948" y="2833"/>
                    </a:lnTo>
                    <a:lnTo>
                      <a:pt x="1952" y="2833"/>
                    </a:lnTo>
                    <a:lnTo>
                      <a:pt x="1956" y="2833"/>
                    </a:lnTo>
                    <a:lnTo>
                      <a:pt x="1960" y="2833"/>
                    </a:lnTo>
                    <a:lnTo>
                      <a:pt x="1964" y="2833"/>
                    </a:lnTo>
                    <a:lnTo>
                      <a:pt x="1968" y="2833"/>
                    </a:lnTo>
                    <a:lnTo>
                      <a:pt x="1972" y="2833"/>
                    </a:lnTo>
                    <a:lnTo>
                      <a:pt x="1976" y="2833"/>
                    </a:lnTo>
                    <a:lnTo>
                      <a:pt x="1980" y="2833"/>
                    </a:lnTo>
                    <a:lnTo>
                      <a:pt x="1984" y="2833"/>
                    </a:lnTo>
                    <a:lnTo>
                      <a:pt x="1988" y="2833"/>
                    </a:lnTo>
                    <a:lnTo>
                      <a:pt x="1992" y="2833"/>
                    </a:lnTo>
                    <a:lnTo>
                      <a:pt x="1996" y="2833"/>
                    </a:lnTo>
                    <a:lnTo>
                      <a:pt x="1999" y="2833"/>
                    </a:lnTo>
                    <a:lnTo>
                      <a:pt x="2003" y="2833"/>
                    </a:lnTo>
                    <a:lnTo>
                      <a:pt x="2007" y="2833"/>
                    </a:lnTo>
                    <a:lnTo>
                      <a:pt x="2011" y="2833"/>
                    </a:lnTo>
                    <a:lnTo>
                      <a:pt x="2015" y="2833"/>
                    </a:lnTo>
                    <a:lnTo>
                      <a:pt x="2019" y="2833"/>
                    </a:lnTo>
                    <a:lnTo>
                      <a:pt x="2023" y="2833"/>
                    </a:lnTo>
                    <a:lnTo>
                      <a:pt x="2027" y="2833"/>
                    </a:lnTo>
                    <a:lnTo>
                      <a:pt x="2031" y="2833"/>
                    </a:lnTo>
                    <a:lnTo>
                      <a:pt x="2035" y="2833"/>
                    </a:lnTo>
                    <a:lnTo>
                      <a:pt x="2039" y="2833"/>
                    </a:lnTo>
                    <a:lnTo>
                      <a:pt x="2043" y="2833"/>
                    </a:lnTo>
                    <a:lnTo>
                      <a:pt x="2047" y="2833"/>
                    </a:lnTo>
                    <a:lnTo>
                      <a:pt x="2051" y="2833"/>
                    </a:lnTo>
                    <a:lnTo>
                      <a:pt x="2055" y="2833"/>
                    </a:lnTo>
                    <a:lnTo>
                      <a:pt x="2059" y="2833"/>
                    </a:lnTo>
                    <a:lnTo>
                      <a:pt x="2062" y="2833"/>
                    </a:lnTo>
                    <a:lnTo>
                      <a:pt x="2066" y="2833"/>
                    </a:lnTo>
                    <a:lnTo>
                      <a:pt x="2070" y="2833"/>
                    </a:lnTo>
                    <a:lnTo>
                      <a:pt x="2074" y="2833"/>
                    </a:lnTo>
                    <a:lnTo>
                      <a:pt x="2078" y="2833"/>
                    </a:lnTo>
                    <a:lnTo>
                      <a:pt x="2082" y="2833"/>
                    </a:lnTo>
                    <a:lnTo>
                      <a:pt x="2086" y="2833"/>
                    </a:lnTo>
                    <a:lnTo>
                      <a:pt x="2090" y="2833"/>
                    </a:lnTo>
                    <a:lnTo>
                      <a:pt x="2094" y="2833"/>
                    </a:lnTo>
                    <a:lnTo>
                      <a:pt x="2098" y="2833"/>
                    </a:lnTo>
                    <a:lnTo>
                      <a:pt x="2102" y="2833"/>
                    </a:lnTo>
                    <a:lnTo>
                      <a:pt x="2106" y="2833"/>
                    </a:lnTo>
                    <a:lnTo>
                      <a:pt x="2110" y="2833"/>
                    </a:lnTo>
                    <a:lnTo>
                      <a:pt x="2114" y="2833"/>
                    </a:lnTo>
                    <a:lnTo>
                      <a:pt x="2118" y="2833"/>
                    </a:lnTo>
                    <a:lnTo>
                      <a:pt x="2122" y="2833"/>
                    </a:lnTo>
                    <a:lnTo>
                      <a:pt x="2125" y="2833"/>
                    </a:lnTo>
                    <a:lnTo>
                      <a:pt x="2129" y="2833"/>
                    </a:lnTo>
                    <a:lnTo>
                      <a:pt x="2133" y="2833"/>
                    </a:lnTo>
                    <a:lnTo>
                      <a:pt x="2137" y="2833"/>
                    </a:lnTo>
                    <a:lnTo>
                      <a:pt x="2141" y="2833"/>
                    </a:lnTo>
                    <a:lnTo>
                      <a:pt x="2145" y="2833"/>
                    </a:lnTo>
                    <a:lnTo>
                      <a:pt x="2149" y="2833"/>
                    </a:lnTo>
                    <a:lnTo>
                      <a:pt x="2153" y="2833"/>
                    </a:lnTo>
                    <a:lnTo>
                      <a:pt x="2157" y="2833"/>
                    </a:lnTo>
                    <a:lnTo>
                      <a:pt x="2161" y="2833"/>
                    </a:lnTo>
                    <a:lnTo>
                      <a:pt x="2165" y="2833"/>
                    </a:lnTo>
                    <a:lnTo>
                      <a:pt x="2169" y="2833"/>
                    </a:lnTo>
                    <a:lnTo>
                      <a:pt x="2173" y="2833"/>
                    </a:lnTo>
                    <a:lnTo>
                      <a:pt x="2177" y="2833"/>
                    </a:lnTo>
                    <a:lnTo>
                      <a:pt x="2181" y="2833"/>
                    </a:lnTo>
                    <a:lnTo>
                      <a:pt x="2185" y="2833"/>
                    </a:lnTo>
                    <a:lnTo>
                      <a:pt x="2188" y="2833"/>
                    </a:lnTo>
                    <a:lnTo>
                      <a:pt x="2192" y="2833"/>
                    </a:lnTo>
                    <a:lnTo>
                      <a:pt x="2196" y="2833"/>
                    </a:lnTo>
                    <a:lnTo>
                      <a:pt x="2200" y="2833"/>
                    </a:lnTo>
                    <a:lnTo>
                      <a:pt x="2204" y="2833"/>
                    </a:lnTo>
                    <a:lnTo>
                      <a:pt x="2208" y="2833"/>
                    </a:lnTo>
                    <a:lnTo>
                      <a:pt x="2212" y="2833"/>
                    </a:lnTo>
                    <a:lnTo>
                      <a:pt x="2216" y="2833"/>
                    </a:lnTo>
                    <a:lnTo>
                      <a:pt x="2220" y="2833"/>
                    </a:lnTo>
                    <a:lnTo>
                      <a:pt x="2224" y="2833"/>
                    </a:lnTo>
                    <a:lnTo>
                      <a:pt x="2228" y="2833"/>
                    </a:lnTo>
                    <a:lnTo>
                      <a:pt x="2232" y="2833"/>
                    </a:lnTo>
                    <a:lnTo>
                      <a:pt x="2236" y="2833"/>
                    </a:lnTo>
                    <a:lnTo>
                      <a:pt x="2240" y="2833"/>
                    </a:lnTo>
                    <a:lnTo>
                      <a:pt x="2244" y="2833"/>
                    </a:lnTo>
                    <a:lnTo>
                      <a:pt x="2248" y="2833"/>
                    </a:lnTo>
                    <a:lnTo>
                      <a:pt x="2251" y="2833"/>
                    </a:lnTo>
                    <a:lnTo>
                      <a:pt x="2255" y="2833"/>
                    </a:lnTo>
                    <a:lnTo>
                      <a:pt x="2259" y="2833"/>
                    </a:lnTo>
                    <a:lnTo>
                      <a:pt x="2263" y="2833"/>
                    </a:lnTo>
                    <a:lnTo>
                      <a:pt x="2267" y="2833"/>
                    </a:lnTo>
                    <a:lnTo>
                      <a:pt x="2271" y="2833"/>
                    </a:lnTo>
                    <a:lnTo>
                      <a:pt x="2275" y="2833"/>
                    </a:lnTo>
                    <a:lnTo>
                      <a:pt x="2279" y="2833"/>
                    </a:lnTo>
                    <a:lnTo>
                      <a:pt x="2283" y="2833"/>
                    </a:lnTo>
                    <a:lnTo>
                      <a:pt x="2287" y="2833"/>
                    </a:lnTo>
                    <a:lnTo>
                      <a:pt x="2291" y="2833"/>
                    </a:lnTo>
                    <a:lnTo>
                      <a:pt x="2295" y="2833"/>
                    </a:lnTo>
                    <a:lnTo>
                      <a:pt x="2299" y="2833"/>
                    </a:lnTo>
                    <a:lnTo>
                      <a:pt x="2303" y="2833"/>
                    </a:lnTo>
                    <a:lnTo>
                      <a:pt x="2307" y="2833"/>
                    </a:lnTo>
                    <a:lnTo>
                      <a:pt x="2311" y="2833"/>
                    </a:lnTo>
                    <a:lnTo>
                      <a:pt x="2314" y="2833"/>
                    </a:lnTo>
                    <a:lnTo>
                      <a:pt x="2318" y="2833"/>
                    </a:lnTo>
                    <a:lnTo>
                      <a:pt x="2322" y="2833"/>
                    </a:lnTo>
                    <a:lnTo>
                      <a:pt x="2326" y="2833"/>
                    </a:lnTo>
                    <a:lnTo>
                      <a:pt x="2330" y="2833"/>
                    </a:lnTo>
                    <a:lnTo>
                      <a:pt x="2334" y="2833"/>
                    </a:lnTo>
                    <a:lnTo>
                      <a:pt x="2338" y="2833"/>
                    </a:lnTo>
                    <a:lnTo>
                      <a:pt x="2342" y="2833"/>
                    </a:lnTo>
                    <a:lnTo>
                      <a:pt x="2346" y="2833"/>
                    </a:lnTo>
                    <a:lnTo>
                      <a:pt x="2350" y="2833"/>
                    </a:lnTo>
                    <a:lnTo>
                      <a:pt x="2354" y="2833"/>
                    </a:lnTo>
                    <a:lnTo>
                      <a:pt x="2358" y="2833"/>
                    </a:lnTo>
                    <a:lnTo>
                      <a:pt x="2362" y="2833"/>
                    </a:lnTo>
                    <a:lnTo>
                      <a:pt x="2366" y="2833"/>
                    </a:lnTo>
                    <a:lnTo>
                      <a:pt x="2370" y="2833"/>
                    </a:lnTo>
                    <a:lnTo>
                      <a:pt x="2374" y="2833"/>
                    </a:lnTo>
                    <a:lnTo>
                      <a:pt x="2377" y="2833"/>
                    </a:lnTo>
                    <a:lnTo>
                      <a:pt x="2381" y="2833"/>
                    </a:lnTo>
                    <a:lnTo>
                      <a:pt x="2385" y="2833"/>
                    </a:lnTo>
                    <a:lnTo>
                      <a:pt x="2389" y="2833"/>
                    </a:lnTo>
                    <a:lnTo>
                      <a:pt x="2393" y="2833"/>
                    </a:lnTo>
                    <a:lnTo>
                      <a:pt x="2397" y="2833"/>
                    </a:lnTo>
                    <a:lnTo>
                      <a:pt x="2401" y="2833"/>
                    </a:lnTo>
                    <a:lnTo>
                      <a:pt x="2405" y="2833"/>
                    </a:lnTo>
                    <a:lnTo>
                      <a:pt x="2409" y="2833"/>
                    </a:lnTo>
                    <a:lnTo>
                      <a:pt x="2413" y="2833"/>
                    </a:lnTo>
                    <a:lnTo>
                      <a:pt x="2417" y="2833"/>
                    </a:lnTo>
                    <a:lnTo>
                      <a:pt x="2421" y="2833"/>
                    </a:lnTo>
                    <a:lnTo>
                      <a:pt x="2425" y="2833"/>
                    </a:lnTo>
                    <a:lnTo>
                      <a:pt x="2429" y="2833"/>
                    </a:lnTo>
                    <a:lnTo>
                      <a:pt x="2433" y="2833"/>
                    </a:lnTo>
                    <a:lnTo>
                      <a:pt x="2437" y="2833"/>
                    </a:lnTo>
                    <a:lnTo>
                      <a:pt x="2440" y="2833"/>
                    </a:lnTo>
                    <a:lnTo>
                      <a:pt x="2444" y="2833"/>
                    </a:lnTo>
                    <a:lnTo>
                      <a:pt x="2448" y="2833"/>
                    </a:lnTo>
                    <a:lnTo>
                      <a:pt x="2452" y="2833"/>
                    </a:lnTo>
                    <a:lnTo>
                      <a:pt x="2456" y="2833"/>
                    </a:lnTo>
                    <a:lnTo>
                      <a:pt x="2460" y="2833"/>
                    </a:lnTo>
                    <a:lnTo>
                      <a:pt x="2464" y="2833"/>
                    </a:lnTo>
                    <a:lnTo>
                      <a:pt x="2468" y="2833"/>
                    </a:lnTo>
                    <a:lnTo>
                      <a:pt x="2472" y="2833"/>
                    </a:lnTo>
                    <a:lnTo>
                      <a:pt x="2476" y="2833"/>
                    </a:lnTo>
                    <a:lnTo>
                      <a:pt x="2480" y="2833"/>
                    </a:lnTo>
                    <a:lnTo>
                      <a:pt x="2484" y="2833"/>
                    </a:lnTo>
                    <a:lnTo>
                      <a:pt x="2488" y="2833"/>
                    </a:lnTo>
                    <a:lnTo>
                      <a:pt x="2492" y="2833"/>
                    </a:lnTo>
                    <a:lnTo>
                      <a:pt x="2496" y="2833"/>
                    </a:lnTo>
                    <a:lnTo>
                      <a:pt x="2499" y="2833"/>
                    </a:lnTo>
                    <a:lnTo>
                      <a:pt x="2503" y="2833"/>
                    </a:lnTo>
                    <a:lnTo>
                      <a:pt x="2507" y="2833"/>
                    </a:lnTo>
                    <a:lnTo>
                      <a:pt x="2511" y="2833"/>
                    </a:lnTo>
                    <a:lnTo>
                      <a:pt x="2515" y="2833"/>
                    </a:lnTo>
                    <a:lnTo>
                      <a:pt x="2519" y="2833"/>
                    </a:lnTo>
                    <a:lnTo>
                      <a:pt x="2523" y="2833"/>
                    </a:lnTo>
                    <a:lnTo>
                      <a:pt x="2527" y="2833"/>
                    </a:lnTo>
                    <a:lnTo>
                      <a:pt x="2531" y="2833"/>
                    </a:lnTo>
                    <a:lnTo>
                      <a:pt x="2535" y="2833"/>
                    </a:lnTo>
                    <a:lnTo>
                      <a:pt x="2539" y="2833"/>
                    </a:lnTo>
                    <a:lnTo>
                      <a:pt x="2543" y="2833"/>
                    </a:lnTo>
                    <a:lnTo>
                      <a:pt x="2547" y="2833"/>
                    </a:lnTo>
                    <a:lnTo>
                      <a:pt x="2551" y="2833"/>
                    </a:lnTo>
                    <a:lnTo>
                      <a:pt x="2555" y="2833"/>
                    </a:lnTo>
                    <a:lnTo>
                      <a:pt x="2559" y="2833"/>
                    </a:lnTo>
                    <a:lnTo>
                      <a:pt x="2562" y="2833"/>
                    </a:lnTo>
                    <a:lnTo>
                      <a:pt x="2566" y="2833"/>
                    </a:lnTo>
                    <a:lnTo>
                      <a:pt x="2570" y="2833"/>
                    </a:lnTo>
                    <a:lnTo>
                      <a:pt x="2574" y="2833"/>
                    </a:lnTo>
                    <a:lnTo>
                      <a:pt x="2578" y="2833"/>
                    </a:lnTo>
                    <a:lnTo>
                      <a:pt x="2582" y="2833"/>
                    </a:lnTo>
                    <a:lnTo>
                      <a:pt x="2586" y="2833"/>
                    </a:lnTo>
                    <a:lnTo>
                      <a:pt x="2590" y="2833"/>
                    </a:lnTo>
                    <a:lnTo>
                      <a:pt x="2594" y="2833"/>
                    </a:lnTo>
                    <a:lnTo>
                      <a:pt x="2598" y="2833"/>
                    </a:lnTo>
                    <a:lnTo>
                      <a:pt x="2602" y="2833"/>
                    </a:lnTo>
                    <a:lnTo>
                      <a:pt x="2606" y="2833"/>
                    </a:lnTo>
                    <a:lnTo>
                      <a:pt x="2610" y="2833"/>
                    </a:lnTo>
                    <a:lnTo>
                      <a:pt x="2614" y="2833"/>
                    </a:lnTo>
                    <a:lnTo>
                      <a:pt x="2618" y="2833"/>
                    </a:lnTo>
                    <a:lnTo>
                      <a:pt x="2622" y="2833"/>
                    </a:lnTo>
                    <a:lnTo>
                      <a:pt x="2625" y="2833"/>
                    </a:lnTo>
                    <a:lnTo>
                      <a:pt x="2629" y="2833"/>
                    </a:lnTo>
                    <a:lnTo>
                      <a:pt x="2633" y="2833"/>
                    </a:lnTo>
                    <a:lnTo>
                      <a:pt x="2637" y="2833"/>
                    </a:lnTo>
                    <a:lnTo>
                      <a:pt x="2641" y="2833"/>
                    </a:lnTo>
                    <a:lnTo>
                      <a:pt x="2645" y="2833"/>
                    </a:lnTo>
                    <a:lnTo>
                      <a:pt x="2649" y="2833"/>
                    </a:lnTo>
                    <a:lnTo>
                      <a:pt x="2653" y="2833"/>
                    </a:lnTo>
                    <a:lnTo>
                      <a:pt x="2657" y="2833"/>
                    </a:lnTo>
                    <a:lnTo>
                      <a:pt x="2661" y="2833"/>
                    </a:lnTo>
                    <a:lnTo>
                      <a:pt x="2665" y="2833"/>
                    </a:lnTo>
                    <a:lnTo>
                      <a:pt x="2669" y="2833"/>
                    </a:lnTo>
                    <a:lnTo>
                      <a:pt x="2673" y="2833"/>
                    </a:lnTo>
                    <a:lnTo>
                      <a:pt x="2677" y="2833"/>
                    </a:lnTo>
                    <a:lnTo>
                      <a:pt x="2681" y="2833"/>
                    </a:lnTo>
                    <a:lnTo>
                      <a:pt x="2685" y="2833"/>
                    </a:lnTo>
                    <a:lnTo>
                      <a:pt x="2688" y="2833"/>
                    </a:lnTo>
                    <a:lnTo>
                      <a:pt x="2692" y="2833"/>
                    </a:lnTo>
                    <a:lnTo>
                      <a:pt x="2696" y="2833"/>
                    </a:lnTo>
                    <a:lnTo>
                      <a:pt x="2700" y="2833"/>
                    </a:lnTo>
                    <a:lnTo>
                      <a:pt x="2704" y="2833"/>
                    </a:lnTo>
                    <a:lnTo>
                      <a:pt x="2708" y="2833"/>
                    </a:lnTo>
                    <a:lnTo>
                      <a:pt x="2712" y="2833"/>
                    </a:lnTo>
                    <a:lnTo>
                      <a:pt x="2716" y="2833"/>
                    </a:lnTo>
                    <a:lnTo>
                      <a:pt x="2720" y="2833"/>
                    </a:lnTo>
                    <a:lnTo>
                      <a:pt x="2724" y="2833"/>
                    </a:lnTo>
                    <a:lnTo>
                      <a:pt x="2728" y="2833"/>
                    </a:lnTo>
                    <a:lnTo>
                      <a:pt x="2732" y="2833"/>
                    </a:lnTo>
                    <a:lnTo>
                      <a:pt x="2736" y="2833"/>
                    </a:lnTo>
                    <a:lnTo>
                      <a:pt x="2740" y="2833"/>
                    </a:lnTo>
                    <a:lnTo>
                      <a:pt x="2744" y="2833"/>
                    </a:lnTo>
                    <a:lnTo>
                      <a:pt x="2748" y="2833"/>
                    </a:lnTo>
                    <a:lnTo>
                      <a:pt x="2751" y="2833"/>
                    </a:lnTo>
                    <a:lnTo>
                      <a:pt x="2755" y="2833"/>
                    </a:lnTo>
                    <a:lnTo>
                      <a:pt x="2759" y="2829"/>
                    </a:lnTo>
                    <a:lnTo>
                      <a:pt x="2763" y="2816"/>
                    </a:lnTo>
                    <a:lnTo>
                      <a:pt x="2767" y="2800"/>
                    </a:lnTo>
                    <a:lnTo>
                      <a:pt x="2771" y="2785"/>
                    </a:lnTo>
                    <a:lnTo>
                      <a:pt x="2775" y="2772"/>
                    </a:lnTo>
                    <a:lnTo>
                      <a:pt x="2779" y="2756"/>
                    </a:lnTo>
                    <a:lnTo>
                      <a:pt x="2783" y="2743"/>
                    </a:lnTo>
                    <a:lnTo>
                      <a:pt x="2787" y="2729"/>
                    </a:lnTo>
                    <a:lnTo>
                      <a:pt x="2791" y="2715"/>
                    </a:lnTo>
                    <a:lnTo>
                      <a:pt x="2795" y="2700"/>
                    </a:lnTo>
                    <a:lnTo>
                      <a:pt x="2799" y="2685"/>
                    </a:lnTo>
                    <a:lnTo>
                      <a:pt x="2803" y="2671"/>
                    </a:lnTo>
                    <a:lnTo>
                      <a:pt x="2807" y="2657"/>
                    </a:lnTo>
                    <a:lnTo>
                      <a:pt x="2811" y="2642"/>
                    </a:lnTo>
                    <a:lnTo>
                      <a:pt x="2814" y="2629"/>
                    </a:lnTo>
                    <a:lnTo>
                      <a:pt x="2818" y="2614"/>
                    </a:lnTo>
                    <a:lnTo>
                      <a:pt x="2822" y="2601"/>
                    </a:lnTo>
                    <a:lnTo>
                      <a:pt x="2826" y="2585"/>
                    </a:lnTo>
                    <a:lnTo>
                      <a:pt x="2830" y="2572"/>
                    </a:lnTo>
                    <a:lnTo>
                      <a:pt x="2834" y="2557"/>
                    </a:lnTo>
                    <a:lnTo>
                      <a:pt x="2838" y="2543"/>
                    </a:lnTo>
                    <a:lnTo>
                      <a:pt x="2842" y="2528"/>
                    </a:lnTo>
                    <a:lnTo>
                      <a:pt x="2846" y="2514"/>
                    </a:lnTo>
                    <a:lnTo>
                      <a:pt x="2850" y="2499"/>
                    </a:lnTo>
                    <a:lnTo>
                      <a:pt x="2854" y="2485"/>
                    </a:lnTo>
                    <a:lnTo>
                      <a:pt x="2858" y="2473"/>
                    </a:lnTo>
                    <a:lnTo>
                      <a:pt x="2862" y="2458"/>
                    </a:lnTo>
                    <a:lnTo>
                      <a:pt x="2866" y="2445"/>
                    </a:lnTo>
                    <a:lnTo>
                      <a:pt x="2870" y="2431"/>
                    </a:lnTo>
                    <a:lnTo>
                      <a:pt x="2874" y="2417"/>
                    </a:lnTo>
                    <a:lnTo>
                      <a:pt x="2877" y="2403"/>
                    </a:lnTo>
                    <a:lnTo>
                      <a:pt x="2881" y="2389"/>
                    </a:lnTo>
                    <a:lnTo>
                      <a:pt x="2885" y="2374"/>
                    </a:lnTo>
                    <a:lnTo>
                      <a:pt x="2889" y="2362"/>
                    </a:lnTo>
                    <a:lnTo>
                      <a:pt x="2893" y="2348"/>
                    </a:lnTo>
                    <a:lnTo>
                      <a:pt x="2897" y="2333"/>
                    </a:lnTo>
                    <a:lnTo>
                      <a:pt x="2901" y="2319"/>
                    </a:lnTo>
                    <a:lnTo>
                      <a:pt x="2905" y="2305"/>
                    </a:lnTo>
                    <a:lnTo>
                      <a:pt x="2909" y="2293"/>
                    </a:lnTo>
                    <a:lnTo>
                      <a:pt x="2913" y="2279"/>
                    </a:lnTo>
                    <a:lnTo>
                      <a:pt x="2917" y="2266"/>
                    </a:lnTo>
                    <a:lnTo>
                      <a:pt x="2921" y="2251"/>
                    </a:lnTo>
                    <a:lnTo>
                      <a:pt x="2925" y="2237"/>
                    </a:lnTo>
                    <a:lnTo>
                      <a:pt x="2929" y="2224"/>
                    </a:lnTo>
                    <a:lnTo>
                      <a:pt x="2933" y="2210"/>
                    </a:lnTo>
                    <a:lnTo>
                      <a:pt x="2937" y="2196"/>
                    </a:lnTo>
                    <a:lnTo>
                      <a:pt x="2940" y="2184"/>
                    </a:lnTo>
                    <a:lnTo>
                      <a:pt x="2944" y="2171"/>
                    </a:lnTo>
                    <a:lnTo>
                      <a:pt x="2948" y="2156"/>
                    </a:lnTo>
                    <a:lnTo>
                      <a:pt x="2952" y="2144"/>
                    </a:lnTo>
                    <a:lnTo>
                      <a:pt x="2956" y="2131"/>
                    </a:lnTo>
                    <a:lnTo>
                      <a:pt x="2960" y="2117"/>
                    </a:lnTo>
                    <a:lnTo>
                      <a:pt x="2964" y="2104"/>
                    </a:lnTo>
                    <a:lnTo>
                      <a:pt x="2968" y="2089"/>
                    </a:lnTo>
                    <a:lnTo>
                      <a:pt x="2972" y="2079"/>
                    </a:lnTo>
                    <a:lnTo>
                      <a:pt x="2976" y="2065"/>
                    </a:lnTo>
                    <a:lnTo>
                      <a:pt x="2980" y="2051"/>
                    </a:lnTo>
                    <a:lnTo>
                      <a:pt x="2984" y="2039"/>
                    </a:lnTo>
                    <a:lnTo>
                      <a:pt x="2988" y="2026"/>
                    </a:lnTo>
                    <a:lnTo>
                      <a:pt x="2992" y="2013"/>
                    </a:lnTo>
                    <a:lnTo>
                      <a:pt x="2996" y="2000"/>
                    </a:lnTo>
                    <a:lnTo>
                      <a:pt x="2999" y="1986"/>
                    </a:lnTo>
                    <a:lnTo>
                      <a:pt x="3003" y="1975"/>
                    </a:lnTo>
                    <a:lnTo>
                      <a:pt x="3007" y="1962"/>
                    </a:lnTo>
                    <a:lnTo>
                      <a:pt x="3011" y="1949"/>
                    </a:lnTo>
                    <a:lnTo>
                      <a:pt x="3015" y="1936"/>
                    </a:lnTo>
                    <a:lnTo>
                      <a:pt x="3019" y="1923"/>
                    </a:lnTo>
                    <a:lnTo>
                      <a:pt x="3023" y="1911"/>
                    </a:lnTo>
                    <a:lnTo>
                      <a:pt x="3027" y="1898"/>
                    </a:lnTo>
                    <a:lnTo>
                      <a:pt x="3031" y="1886"/>
                    </a:lnTo>
                    <a:lnTo>
                      <a:pt x="3035" y="1874"/>
                    </a:lnTo>
                    <a:lnTo>
                      <a:pt x="3039" y="1861"/>
                    </a:lnTo>
                    <a:lnTo>
                      <a:pt x="3043" y="1848"/>
                    </a:lnTo>
                    <a:lnTo>
                      <a:pt x="3047" y="1837"/>
                    </a:lnTo>
                    <a:lnTo>
                      <a:pt x="3051" y="1825"/>
                    </a:lnTo>
                    <a:lnTo>
                      <a:pt x="3055" y="1812"/>
                    </a:lnTo>
                    <a:lnTo>
                      <a:pt x="3059" y="1799"/>
                    </a:lnTo>
                    <a:lnTo>
                      <a:pt x="3062" y="1787"/>
                    </a:lnTo>
                    <a:lnTo>
                      <a:pt x="3066" y="1776"/>
                    </a:lnTo>
                    <a:lnTo>
                      <a:pt x="3070" y="1763"/>
                    </a:lnTo>
                    <a:lnTo>
                      <a:pt x="3074" y="1752"/>
                    </a:lnTo>
                    <a:lnTo>
                      <a:pt x="3078" y="1739"/>
                    </a:lnTo>
                    <a:lnTo>
                      <a:pt x="3082" y="1728"/>
                    </a:lnTo>
                    <a:lnTo>
                      <a:pt x="3086" y="1714"/>
                    </a:lnTo>
                    <a:lnTo>
                      <a:pt x="3090" y="1704"/>
                    </a:lnTo>
                    <a:lnTo>
                      <a:pt x="3094" y="1691"/>
                    </a:lnTo>
                    <a:lnTo>
                      <a:pt x="3098" y="1679"/>
                    </a:lnTo>
                    <a:lnTo>
                      <a:pt x="3102" y="1669"/>
                    </a:lnTo>
                    <a:lnTo>
                      <a:pt x="3106" y="1657"/>
                    </a:lnTo>
                    <a:lnTo>
                      <a:pt x="3110" y="1645"/>
                    </a:lnTo>
                    <a:lnTo>
                      <a:pt x="3114" y="1634"/>
                    </a:lnTo>
                    <a:lnTo>
                      <a:pt x="3118" y="1622"/>
                    </a:lnTo>
                    <a:lnTo>
                      <a:pt x="3122" y="1610"/>
                    </a:lnTo>
                    <a:lnTo>
                      <a:pt x="3125" y="1600"/>
                    </a:lnTo>
                    <a:lnTo>
                      <a:pt x="3129" y="1588"/>
                    </a:lnTo>
                    <a:lnTo>
                      <a:pt x="3133" y="1576"/>
                    </a:lnTo>
                    <a:lnTo>
                      <a:pt x="3137" y="1564"/>
                    </a:lnTo>
                    <a:lnTo>
                      <a:pt x="3141" y="1554"/>
                    </a:lnTo>
                    <a:lnTo>
                      <a:pt x="3145" y="1542"/>
                    </a:lnTo>
                    <a:lnTo>
                      <a:pt x="3149" y="1531"/>
                    </a:lnTo>
                    <a:lnTo>
                      <a:pt x="3153" y="1520"/>
                    </a:lnTo>
                    <a:lnTo>
                      <a:pt x="3157" y="1509"/>
                    </a:lnTo>
                    <a:lnTo>
                      <a:pt x="3161" y="1498"/>
                    </a:lnTo>
                    <a:lnTo>
                      <a:pt x="3165" y="1487"/>
                    </a:lnTo>
                    <a:lnTo>
                      <a:pt x="3169" y="1477"/>
                    </a:lnTo>
                    <a:lnTo>
                      <a:pt x="3173" y="1465"/>
                    </a:lnTo>
                    <a:lnTo>
                      <a:pt x="3177" y="1454"/>
                    </a:lnTo>
                    <a:lnTo>
                      <a:pt x="3181" y="1443"/>
                    </a:lnTo>
                    <a:lnTo>
                      <a:pt x="3185" y="1433"/>
                    </a:lnTo>
                    <a:lnTo>
                      <a:pt x="3188" y="1423"/>
                    </a:lnTo>
                    <a:lnTo>
                      <a:pt x="3192" y="1411"/>
                    </a:lnTo>
                    <a:lnTo>
                      <a:pt x="3196" y="1403"/>
                    </a:lnTo>
                    <a:lnTo>
                      <a:pt x="3200" y="1392"/>
                    </a:lnTo>
                    <a:lnTo>
                      <a:pt x="3204" y="1381"/>
                    </a:lnTo>
                    <a:lnTo>
                      <a:pt x="3208" y="1370"/>
                    </a:lnTo>
                    <a:lnTo>
                      <a:pt x="3212" y="1360"/>
                    </a:lnTo>
                    <a:lnTo>
                      <a:pt x="3216" y="1349"/>
                    </a:lnTo>
                    <a:lnTo>
                      <a:pt x="3220" y="1339"/>
                    </a:lnTo>
                    <a:lnTo>
                      <a:pt x="3224" y="1330"/>
                    </a:lnTo>
                    <a:lnTo>
                      <a:pt x="3228" y="1319"/>
                    </a:lnTo>
                    <a:lnTo>
                      <a:pt x="3232" y="1308"/>
                    </a:lnTo>
                    <a:lnTo>
                      <a:pt x="3236" y="1299"/>
                    </a:lnTo>
                    <a:lnTo>
                      <a:pt x="3240" y="1289"/>
                    </a:lnTo>
                    <a:lnTo>
                      <a:pt x="3244" y="1279"/>
                    </a:lnTo>
                    <a:lnTo>
                      <a:pt x="3248" y="1269"/>
                    </a:lnTo>
                    <a:lnTo>
                      <a:pt x="3251" y="1261"/>
                    </a:lnTo>
                    <a:lnTo>
                      <a:pt x="3255" y="1251"/>
                    </a:lnTo>
                    <a:lnTo>
                      <a:pt x="3259" y="1241"/>
                    </a:lnTo>
                    <a:lnTo>
                      <a:pt x="3263" y="1231"/>
                    </a:lnTo>
                    <a:lnTo>
                      <a:pt x="3267" y="1220"/>
                    </a:lnTo>
                    <a:lnTo>
                      <a:pt x="3271" y="1213"/>
                    </a:lnTo>
                    <a:lnTo>
                      <a:pt x="3275" y="1203"/>
                    </a:lnTo>
                    <a:lnTo>
                      <a:pt x="3279" y="1193"/>
                    </a:lnTo>
                    <a:lnTo>
                      <a:pt x="3283" y="1182"/>
                    </a:lnTo>
                    <a:lnTo>
                      <a:pt x="3287" y="1174"/>
                    </a:lnTo>
                    <a:lnTo>
                      <a:pt x="3291" y="1164"/>
                    </a:lnTo>
                    <a:lnTo>
                      <a:pt x="3295" y="1154"/>
                    </a:lnTo>
                    <a:lnTo>
                      <a:pt x="3299" y="1146"/>
                    </a:lnTo>
                    <a:lnTo>
                      <a:pt x="3303" y="1137"/>
                    </a:lnTo>
                    <a:lnTo>
                      <a:pt x="3307" y="1128"/>
                    </a:lnTo>
                    <a:lnTo>
                      <a:pt x="3311" y="1119"/>
                    </a:lnTo>
                    <a:lnTo>
                      <a:pt x="3314" y="1110"/>
                    </a:lnTo>
                    <a:lnTo>
                      <a:pt x="3318" y="1100"/>
                    </a:lnTo>
                    <a:lnTo>
                      <a:pt x="3322" y="1091"/>
                    </a:lnTo>
                    <a:lnTo>
                      <a:pt x="3326" y="1084"/>
                    </a:lnTo>
                    <a:lnTo>
                      <a:pt x="3330" y="1073"/>
                    </a:lnTo>
                    <a:lnTo>
                      <a:pt x="3334" y="1065"/>
                    </a:lnTo>
                    <a:lnTo>
                      <a:pt x="3338" y="1056"/>
                    </a:lnTo>
                    <a:lnTo>
                      <a:pt x="3342" y="1049"/>
                    </a:lnTo>
                    <a:lnTo>
                      <a:pt x="3346" y="1039"/>
                    </a:lnTo>
                    <a:lnTo>
                      <a:pt x="3350" y="1031"/>
                    </a:lnTo>
                    <a:lnTo>
                      <a:pt x="3354" y="1023"/>
                    </a:lnTo>
                    <a:lnTo>
                      <a:pt x="3358" y="1014"/>
                    </a:lnTo>
                    <a:lnTo>
                      <a:pt x="3362" y="1006"/>
                    </a:lnTo>
                    <a:lnTo>
                      <a:pt x="3366" y="998"/>
                    </a:lnTo>
                    <a:lnTo>
                      <a:pt x="3370" y="989"/>
                    </a:lnTo>
                    <a:lnTo>
                      <a:pt x="3374" y="981"/>
                    </a:lnTo>
                    <a:lnTo>
                      <a:pt x="3377" y="972"/>
                    </a:lnTo>
                    <a:lnTo>
                      <a:pt x="3381" y="965"/>
                    </a:lnTo>
                    <a:lnTo>
                      <a:pt x="3385" y="958"/>
                    </a:lnTo>
                    <a:lnTo>
                      <a:pt x="3389" y="948"/>
                    </a:lnTo>
                    <a:lnTo>
                      <a:pt x="3393" y="941"/>
                    </a:lnTo>
                    <a:lnTo>
                      <a:pt x="3397" y="933"/>
                    </a:lnTo>
                    <a:lnTo>
                      <a:pt x="3401" y="924"/>
                    </a:lnTo>
                    <a:lnTo>
                      <a:pt x="3405" y="917"/>
                    </a:lnTo>
                    <a:lnTo>
                      <a:pt x="3409" y="909"/>
                    </a:lnTo>
                    <a:lnTo>
                      <a:pt x="3413" y="902"/>
                    </a:lnTo>
                    <a:lnTo>
                      <a:pt x="3417" y="893"/>
                    </a:lnTo>
                    <a:lnTo>
                      <a:pt x="3421" y="886"/>
                    </a:lnTo>
                    <a:lnTo>
                      <a:pt x="3425" y="879"/>
                    </a:lnTo>
                    <a:lnTo>
                      <a:pt x="3429" y="871"/>
                    </a:lnTo>
                    <a:lnTo>
                      <a:pt x="3433" y="864"/>
                    </a:lnTo>
                    <a:lnTo>
                      <a:pt x="3437" y="856"/>
                    </a:lnTo>
                    <a:lnTo>
                      <a:pt x="3440" y="849"/>
                    </a:lnTo>
                    <a:lnTo>
                      <a:pt x="3444" y="841"/>
                    </a:lnTo>
                    <a:lnTo>
                      <a:pt x="3448" y="833"/>
                    </a:lnTo>
                    <a:lnTo>
                      <a:pt x="3452" y="826"/>
                    </a:lnTo>
                    <a:lnTo>
                      <a:pt x="3456" y="819"/>
                    </a:lnTo>
                    <a:lnTo>
                      <a:pt x="3460" y="811"/>
                    </a:lnTo>
                    <a:lnTo>
                      <a:pt x="3464" y="805"/>
                    </a:lnTo>
                    <a:lnTo>
                      <a:pt x="3468" y="797"/>
                    </a:lnTo>
                    <a:lnTo>
                      <a:pt x="3472" y="792"/>
                    </a:lnTo>
                    <a:lnTo>
                      <a:pt x="3476" y="783"/>
                    </a:lnTo>
                    <a:lnTo>
                      <a:pt x="3480" y="776"/>
                    </a:lnTo>
                    <a:lnTo>
                      <a:pt x="3484" y="769"/>
                    </a:lnTo>
                    <a:lnTo>
                      <a:pt x="3488" y="763"/>
                    </a:lnTo>
                    <a:lnTo>
                      <a:pt x="3492" y="757"/>
                    </a:lnTo>
                    <a:lnTo>
                      <a:pt x="3496" y="750"/>
                    </a:lnTo>
                    <a:lnTo>
                      <a:pt x="3499" y="744"/>
                    </a:lnTo>
                    <a:lnTo>
                      <a:pt x="3503" y="736"/>
                    </a:lnTo>
                    <a:lnTo>
                      <a:pt x="3507" y="729"/>
                    </a:lnTo>
                    <a:lnTo>
                      <a:pt x="3511" y="724"/>
                    </a:lnTo>
                    <a:lnTo>
                      <a:pt x="3515" y="716"/>
                    </a:lnTo>
                    <a:lnTo>
                      <a:pt x="3519" y="709"/>
                    </a:lnTo>
                    <a:lnTo>
                      <a:pt x="3523" y="704"/>
                    </a:lnTo>
                    <a:lnTo>
                      <a:pt x="3527" y="697"/>
                    </a:lnTo>
                    <a:lnTo>
                      <a:pt x="3531" y="691"/>
                    </a:lnTo>
                    <a:lnTo>
                      <a:pt x="3535" y="684"/>
                    </a:lnTo>
                    <a:lnTo>
                      <a:pt x="3539" y="679"/>
                    </a:lnTo>
                    <a:lnTo>
                      <a:pt x="3543" y="673"/>
                    </a:lnTo>
                    <a:lnTo>
                      <a:pt x="3547" y="666"/>
                    </a:lnTo>
                    <a:lnTo>
                      <a:pt x="3551" y="660"/>
                    </a:lnTo>
                    <a:lnTo>
                      <a:pt x="3555" y="654"/>
                    </a:lnTo>
                    <a:lnTo>
                      <a:pt x="3559" y="647"/>
                    </a:lnTo>
                    <a:lnTo>
                      <a:pt x="3562" y="642"/>
                    </a:lnTo>
                    <a:lnTo>
                      <a:pt x="3566" y="636"/>
                    </a:lnTo>
                    <a:lnTo>
                      <a:pt x="3570" y="629"/>
                    </a:lnTo>
                    <a:lnTo>
                      <a:pt x="3574" y="624"/>
                    </a:lnTo>
                    <a:lnTo>
                      <a:pt x="3578" y="618"/>
                    </a:lnTo>
                    <a:lnTo>
                      <a:pt x="3582" y="613"/>
                    </a:lnTo>
                    <a:lnTo>
                      <a:pt x="3586" y="607"/>
                    </a:lnTo>
                    <a:lnTo>
                      <a:pt x="3590" y="601"/>
                    </a:lnTo>
                    <a:lnTo>
                      <a:pt x="3594" y="596"/>
                    </a:lnTo>
                    <a:lnTo>
                      <a:pt x="3598" y="590"/>
                    </a:lnTo>
                    <a:lnTo>
                      <a:pt x="3602" y="583"/>
                    </a:lnTo>
                    <a:lnTo>
                      <a:pt x="3606" y="580"/>
                    </a:lnTo>
                    <a:lnTo>
                      <a:pt x="3610" y="573"/>
                    </a:lnTo>
                    <a:lnTo>
                      <a:pt x="3614" y="568"/>
                    </a:lnTo>
                    <a:lnTo>
                      <a:pt x="3618" y="564"/>
                    </a:lnTo>
                    <a:lnTo>
                      <a:pt x="3622" y="557"/>
                    </a:lnTo>
                    <a:lnTo>
                      <a:pt x="3625" y="551"/>
                    </a:lnTo>
                    <a:lnTo>
                      <a:pt x="3629" y="547"/>
                    </a:lnTo>
                    <a:lnTo>
                      <a:pt x="3633" y="542"/>
                    </a:lnTo>
                    <a:lnTo>
                      <a:pt x="3637" y="536"/>
                    </a:lnTo>
                    <a:lnTo>
                      <a:pt x="3641" y="531"/>
                    </a:lnTo>
                    <a:lnTo>
                      <a:pt x="3645" y="526"/>
                    </a:lnTo>
                    <a:lnTo>
                      <a:pt x="3649" y="523"/>
                    </a:lnTo>
                    <a:lnTo>
                      <a:pt x="3653" y="517"/>
                    </a:lnTo>
                    <a:lnTo>
                      <a:pt x="3657" y="511"/>
                    </a:lnTo>
                    <a:lnTo>
                      <a:pt x="3661" y="507"/>
                    </a:lnTo>
                    <a:lnTo>
                      <a:pt x="3665" y="501"/>
                    </a:lnTo>
                    <a:lnTo>
                      <a:pt x="3669" y="497"/>
                    </a:lnTo>
                    <a:lnTo>
                      <a:pt x="3673" y="492"/>
                    </a:lnTo>
                    <a:lnTo>
                      <a:pt x="3677" y="487"/>
                    </a:lnTo>
                    <a:lnTo>
                      <a:pt x="3681" y="483"/>
                    </a:lnTo>
                    <a:lnTo>
                      <a:pt x="3685" y="478"/>
                    </a:lnTo>
                    <a:lnTo>
                      <a:pt x="3688" y="474"/>
                    </a:lnTo>
                    <a:lnTo>
                      <a:pt x="3692" y="469"/>
                    </a:lnTo>
                    <a:lnTo>
                      <a:pt x="3696" y="465"/>
                    </a:lnTo>
                    <a:lnTo>
                      <a:pt x="3700" y="460"/>
                    </a:lnTo>
                    <a:lnTo>
                      <a:pt x="3704" y="456"/>
                    </a:lnTo>
                    <a:lnTo>
                      <a:pt x="3708" y="451"/>
                    </a:lnTo>
                    <a:lnTo>
                      <a:pt x="3712" y="446"/>
                    </a:lnTo>
                    <a:lnTo>
                      <a:pt x="3716" y="442"/>
                    </a:lnTo>
                    <a:lnTo>
                      <a:pt x="3720" y="437"/>
                    </a:lnTo>
                    <a:lnTo>
                      <a:pt x="3724" y="433"/>
                    </a:lnTo>
                    <a:lnTo>
                      <a:pt x="3728" y="429"/>
                    </a:lnTo>
                    <a:lnTo>
                      <a:pt x="3732" y="425"/>
                    </a:lnTo>
                    <a:lnTo>
                      <a:pt x="3736" y="420"/>
                    </a:lnTo>
                    <a:lnTo>
                      <a:pt x="3740" y="416"/>
                    </a:lnTo>
                    <a:lnTo>
                      <a:pt x="3744" y="412"/>
                    </a:lnTo>
                    <a:lnTo>
                      <a:pt x="3748" y="407"/>
                    </a:lnTo>
                    <a:lnTo>
                      <a:pt x="3751" y="404"/>
                    </a:lnTo>
                    <a:lnTo>
                      <a:pt x="3755" y="400"/>
                    </a:lnTo>
                    <a:lnTo>
                      <a:pt x="3759" y="397"/>
                    </a:lnTo>
                    <a:lnTo>
                      <a:pt x="3763" y="392"/>
                    </a:lnTo>
                    <a:lnTo>
                      <a:pt x="3767" y="389"/>
                    </a:lnTo>
                    <a:lnTo>
                      <a:pt x="3771" y="384"/>
                    </a:lnTo>
                    <a:lnTo>
                      <a:pt x="3775" y="380"/>
                    </a:lnTo>
                    <a:lnTo>
                      <a:pt x="3779" y="377"/>
                    </a:lnTo>
                    <a:lnTo>
                      <a:pt x="3783" y="373"/>
                    </a:lnTo>
                    <a:lnTo>
                      <a:pt x="3787" y="369"/>
                    </a:lnTo>
                    <a:lnTo>
                      <a:pt x="3791" y="366"/>
                    </a:lnTo>
                    <a:lnTo>
                      <a:pt x="3795" y="362"/>
                    </a:lnTo>
                    <a:lnTo>
                      <a:pt x="3799" y="358"/>
                    </a:lnTo>
                    <a:lnTo>
                      <a:pt x="3803" y="354"/>
                    </a:lnTo>
                    <a:lnTo>
                      <a:pt x="3807" y="352"/>
                    </a:lnTo>
                    <a:lnTo>
                      <a:pt x="3811" y="348"/>
                    </a:lnTo>
                    <a:lnTo>
                      <a:pt x="3814" y="344"/>
                    </a:lnTo>
                    <a:lnTo>
                      <a:pt x="3818" y="340"/>
                    </a:lnTo>
                    <a:lnTo>
                      <a:pt x="3822" y="338"/>
                    </a:lnTo>
                    <a:lnTo>
                      <a:pt x="3826" y="334"/>
                    </a:lnTo>
                    <a:lnTo>
                      <a:pt x="3830" y="331"/>
                    </a:lnTo>
                    <a:lnTo>
                      <a:pt x="3834" y="328"/>
                    </a:lnTo>
                    <a:lnTo>
                      <a:pt x="3838" y="323"/>
                    </a:lnTo>
                    <a:lnTo>
                      <a:pt x="3842" y="320"/>
                    </a:lnTo>
                    <a:lnTo>
                      <a:pt x="3846" y="318"/>
                    </a:lnTo>
                    <a:lnTo>
                      <a:pt x="3850" y="314"/>
                    </a:lnTo>
                    <a:lnTo>
                      <a:pt x="3854" y="311"/>
                    </a:lnTo>
                    <a:lnTo>
                      <a:pt x="3858" y="307"/>
                    </a:lnTo>
                    <a:lnTo>
                      <a:pt x="3862" y="304"/>
                    </a:lnTo>
                    <a:lnTo>
                      <a:pt x="3866" y="301"/>
                    </a:lnTo>
                    <a:lnTo>
                      <a:pt x="3870" y="298"/>
                    </a:lnTo>
                    <a:lnTo>
                      <a:pt x="3874" y="295"/>
                    </a:lnTo>
                    <a:lnTo>
                      <a:pt x="3877" y="293"/>
                    </a:lnTo>
                    <a:lnTo>
                      <a:pt x="3881" y="289"/>
                    </a:lnTo>
                    <a:lnTo>
                      <a:pt x="3885" y="288"/>
                    </a:lnTo>
                    <a:lnTo>
                      <a:pt x="3889" y="284"/>
                    </a:lnTo>
                    <a:lnTo>
                      <a:pt x="3893" y="281"/>
                    </a:lnTo>
                    <a:lnTo>
                      <a:pt x="3897" y="278"/>
                    </a:lnTo>
                    <a:lnTo>
                      <a:pt x="3901" y="275"/>
                    </a:lnTo>
                    <a:lnTo>
                      <a:pt x="3905" y="272"/>
                    </a:lnTo>
                    <a:lnTo>
                      <a:pt x="3909" y="271"/>
                    </a:lnTo>
                    <a:lnTo>
                      <a:pt x="3913" y="267"/>
                    </a:lnTo>
                    <a:lnTo>
                      <a:pt x="3917" y="264"/>
                    </a:lnTo>
                    <a:lnTo>
                      <a:pt x="3921" y="261"/>
                    </a:lnTo>
                    <a:lnTo>
                      <a:pt x="3925" y="259"/>
                    </a:lnTo>
                    <a:lnTo>
                      <a:pt x="3929" y="255"/>
                    </a:lnTo>
                    <a:lnTo>
                      <a:pt x="3933" y="2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3" name="Freeform 391"/>
              <p:cNvSpPr>
                <a:spLocks/>
              </p:cNvSpPr>
              <p:nvPr/>
            </p:nvSpPr>
            <p:spPr bwMode="auto">
              <a:xfrm flipV="1">
                <a:off x="2909" y="1484"/>
                <a:ext cx="2265" cy="138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3"/>
                  </a:cxn>
                  <a:cxn ang="0">
                    <a:pos x="499" y="3"/>
                  </a:cxn>
                  <a:cxn ang="0">
                    <a:pos x="562" y="5"/>
                  </a:cxn>
                  <a:cxn ang="0">
                    <a:pos x="625" y="14"/>
                  </a:cxn>
                  <a:cxn ang="0">
                    <a:pos x="688" y="35"/>
                  </a:cxn>
                  <a:cxn ang="0">
                    <a:pos x="751" y="68"/>
                  </a:cxn>
                  <a:cxn ang="0">
                    <a:pos x="814" y="118"/>
                  </a:cxn>
                  <a:cxn ang="0">
                    <a:pos x="877" y="187"/>
                  </a:cxn>
                  <a:cxn ang="0">
                    <a:pos x="940" y="278"/>
                  </a:cxn>
                  <a:cxn ang="0">
                    <a:pos x="1003" y="390"/>
                  </a:cxn>
                  <a:cxn ang="0">
                    <a:pos x="1066" y="520"/>
                  </a:cxn>
                  <a:cxn ang="0">
                    <a:pos x="1129" y="668"/>
                  </a:cxn>
                  <a:cxn ang="0">
                    <a:pos x="1192" y="831"/>
                  </a:cxn>
                  <a:cxn ang="0">
                    <a:pos x="1255" y="1001"/>
                  </a:cxn>
                  <a:cxn ang="0">
                    <a:pos x="1318" y="1178"/>
                  </a:cxn>
                  <a:cxn ang="0">
                    <a:pos x="1381" y="1356"/>
                  </a:cxn>
                  <a:cxn ang="0">
                    <a:pos x="1444" y="1530"/>
                  </a:cxn>
                  <a:cxn ang="0">
                    <a:pos x="1507" y="1698"/>
                  </a:cxn>
                  <a:cxn ang="0">
                    <a:pos x="1570" y="1853"/>
                  </a:cxn>
                  <a:cxn ang="0">
                    <a:pos x="1633" y="1991"/>
                  </a:cxn>
                  <a:cxn ang="0">
                    <a:pos x="1696" y="2112"/>
                  </a:cxn>
                  <a:cxn ang="0">
                    <a:pos x="1759" y="2213"/>
                  </a:cxn>
                  <a:cxn ang="0">
                    <a:pos x="1822" y="2292"/>
                  </a:cxn>
                  <a:cxn ang="0">
                    <a:pos x="1885" y="2348"/>
                  </a:cxn>
                  <a:cxn ang="0">
                    <a:pos x="1948" y="2385"/>
                  </a:cxn>
                  <a:cxn ang="0">
                    <a:pos x="2011" y="2397"/>
                  </a:cxn>
                  <a:cxn ang="0">
                    <a:pos x="2074" y="2387"/>
                  </a:cxn>
                  <a:cxn ang="0">
                    <a:pos x="2137" y="2358"/>
                  </a:cxn>
                  <a:cxn ang="0">
                    <a:pos x="2200" y="2311"/>
                  </a:cxn>
                  <a:cxn ang="0">
                    <a:pos x="2263" y="2248"/>
                  </a:cxn>
                  <a:cxn ang="0">
                    <a:pos x="2326" y="2170"/>
                  </a:cxn>
                  <a:cxn ang="0">
                    <a:pos x="2389" y="2080"/>
                  </a:cxn>
                  <a:cxn ang="0">
                    <a:pos x="2452" y="1980"/>
                  </a:cxn>
                  <a:cxn ang="0">
                    <a:pos x="2515" y="1872"/>
                  </a:cxn>
                  <a:cxn ang="0">
                    <a:pos x="2578" y="1759"/>
                  </a:cxn>
                  <a:cxn ang="0">
                    <a:pos x="2641" y="1643"/>
                  </a:cxn>
                  <a:cxn ang="0">
                    <a:pos x="2704" y="1524"/>
                  </a:cxn>
                  <a:cxn ang="0">
                    <a:pos x="2767" y="1406"/>
                  </a:cxn>
                  <a:cxn ang="0">
                    <a:pos x="2830" y="1289"/>
                  </a:cxn>
                  <a:cxn ang="0">
                    <a:pos x="2893" y="1176"/>
                  </a:cxn>
                  <a:cxn ang="0">
                    <a:pos x="2956" y="1067"/>
                  </a:cxn>
                  <a:cxn ang="0">
                    <a:pos x="3019" y="963"/>
                  </a:cxn>
                  <a:cxn ang="0">
                    <a:pos x="3082" y="863"/>
                  </a:cxn>
                  <a:cxn ang="0">
                    <a:pos x="3145" y="771"/>
                  </a:cxn>
                  <a:cxn ang="0">
                    <a:pos x="3208" y="684"/>
                  </a:cxn>
                  <a:cxn ang="0">
                    <a:pos x="3271" y="602"/>
                  </a:cxn>
                  <a:cxn ang="0">
                    <a:pos x="3334" y="529"/>
                  </a:cxn>
                  <a:cxn ang="0">
                    <a:pos x="3397" y="463"/>
                  </a:cxn>
                  <a:cxn ang="0">
                    <a:pos x="3460" y="402"/>
                  </a:cxn>
                  <a:cxn ang="0">
                    <a:pos x="3523" y="348"/>
                  </a:cxn>
                  <a:cxn ang="0">
                    <a:pos x="3586" y="300"/>
                  </a:cxn>
                  <a:cxn ang="0">
                    <a:pos x="3649" y="257"/>
                  </a:cxn>
                  <a:cxn ang="0">
                    <a:pos x="3712" y="219"/>
                  </a:cxn>
                  <a:cxn ang="0">
                    <a:pos x="3775" y="187"/>
                  </a:cxn>
                  <a:cxn ang="0">
                    <a:pos x="3838" y="160"/>
                  </a:cxn>
                  <a:cxn ang="0">
                    <a:pos x="3901" y="135"/>
                  </a:cxn>
                </a:cxnLst>
                <a:rect l="0" t="0" r="r" b="b"/>
                <a:pathLst>
                  <a:path w="3933" h="2397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3"/>
                    </a:lnTo>
                    <a:lnTo>
                      <a:pt x="161" y="1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4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4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1"/>
                    </a:lnTo>
                    <a:lnTo>
                      <a:pt x="362" y="4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1"/>
                    </a:lnTo>
                    <a:lnTo>
                      <a:pt x="377" y="3"/>
                    </a:lnTo>
                    <a:lnTo>
                      <a:pt x="381" y="4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3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0"/>
                    </a:lnTo>
                    <a:lnTo>
                      <a:pt x="444" y="2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3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4"/>
                    </a:lnTo>
                    <a:lnTo>
                      <a:pt x="492" y="2"/>
                    </a:lnTo>
                    <a:lnTo>
                      <a:pt x="496" y="4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5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5"/>
                    </a:lnTo>
                    <a:lnTo>
                      <a:pt x="566" y="7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9"/>
                    </a:lnTo>
                    <a:lnTo>
                      <a:pt x="582" y="8"/>
                    </a:lnTo>
                    <a:lnTo>
                      <a:pt x="586" y="9"/>
                    </a:lnTo>
                    <a:lnTo>
                      <a:pt x="590" y="9"/>
                    </a:lnTo>
                    <a:lnTo>
                      <a:pt x="594" y="10"/>
                    </a:lnTo>
                    <a:lnTo>
                      <a:pt x="598" y="11"/>
                    </a:lnTo>
                    <a:lnTo>
                      <a:pt x="602" y="12"/>
                    </a:lnTo>
                    <a:lnTo>
                      <a:pt x="606" y="11"/>
                    </a:lnTo>
                    <a:lnTo>
                      <a:pt x="610" y="12"/>
                    </a:lnTo>
                    <a:lnTo>
                      <a:pt x="614" y="13"/>
                    </a:lnTo>
                    <a:lnTo>
                      <a:pt x="618" y="14"/>
                    </a:lnTo>
                    <a:lnTo>
                      <a:pt x="622" y="14"/>
                    </a:lnTo>
                    <a:lnTo>
                      <a:pt x="625" y="14"/>
                    </a:lnTo>
                    <a:lnTo>
                      <a:pt x="629" y="15"/>
                    </a:lnTo>
                    <a:lnTo>
                      <a:pt x="633" y="18"/>
                    </a:lnTo>
                    <a:lnTo>
                      <a:pt x="637" y="18"/>
                    </a:lnTo>
                    <a:lnTo>
                      <a:pt x="641" y="19"/>
                    </a:lnTo>
                    <a:lnTo>
                      <a:pt x="645" y="20"/>
                    </a:lnTo>
                    <a:lnTo>
                      <a:pt x="649" y="22"/>
                    </a:lnTo>
                    <a:lnTo>
                      <a:pt x="653" y="23"/>
                    </a:lnTo>
                    <a:lnTo>
                      <a:pt x="657" y="23"/>
                    </a:lnTo>
                    <a:lnTo>
                      <a:pt x="661" y="25"/>
                    </a:lnTo>
                    <a:lnTo>
                      <a:pt x="665" y="26"/>
                    </a:lnTo>
                    <a:lnTo>
                      <a:pt x="669" y="27"/>
                    </a:lnTo>
                    <a:lnTo>
                      <a:pt x="673" y="28"/>
                    </a:lnTo>
                    <a:lnTo>
                      <a:pt x="677" y="30"/>
                    </a:lnTo>
                    <a:lnTo>
                      <a:pt x="681" y="32"/>
                    </a:lnTo>
                    <a:lnTo>
                      <a:pt x="685" y="32"/>
                    </a:lnTo>
                    <a:lnTo>
                      <a:pt x="688" y="35"/>
                    </a:lnTo>
                    <a:lnTo>
                      <a:pt x="692" y="35"/>
                    </a:lnTo>
                    <a:lnTo>
                      <a:pt x="696" y="38"/>
                    </a:lnTo>
                    <a:lnTo>
                      <a:pt x="700" y="40"/>
                    </a:lnTo>
                    <a:lnTo>
                      <a:pt x="704" y="42"/>
                    </a:lnTo>
                    <a:lnTo>
                      <a:pt x="708" y="43"/>
                    </a:lnTo>
                    <a:lnTo>
                      <a:pt x="712" y="46"/>
                    </a:lnTo>
                    <a:lnTo>
                      <a:pt x="716" y="47"/>
                    </a:lnTo>
                    <a:lnTo>
                      <a:pt x="720" y="50"/>
                    </a:lnTo>
                    <a:lnTo>
                      <a:pt x="724" y="51"/>
                    </a:lnTo>
                    <a:lnTo>
                      <a:pt x="728" y="54"/>
                    </a:lnTo>
                    <a:lnTo>
                      <a:pt x="732" y="55"/>
                    </a:lnTo>
                    <a:lnTo>
                      <a:pt x="736" y="59"/>
                    </a:lnTo>
                    <a:lnTo>
                      <a:pt x="740" y="60"/>
                    </a:lnTo>
                    <a:lnTo>
                      <a:pt x="744" y="65"/>
                    </a:lnTo>
                    <a:lnTo>
                      <a:pt x="748" y="65"/>
                    </a:lnTo>
                    <a:lnTo>
                      <a:pt x="751" y="68"/>
                    </a:lnTo>
                    <a:lnTo>
                      <a:pt x="755" y="71"/>
                    </a:lnTo>
                    <a:lnTo>
                      <a:pt x="759" y="73"/>
                    </a:lnTo>
                    <a:lnTo>
                      <a:pt x="763" y="76"/>
                    </a:lnTo>
                    <a:lnTo>
                      <a:pt x="767" y="79"/>
                    </a:lnTo>
                    <a:lnTo>
                      <a:pt x="771" y="82"/>
                    </a:lnTo>
                    <a:lnTo>
                      <a:pt x="775" y="84"/>
                    </a:lnTo>
                    <a:lnTo>
                      <a:pt x="779" y="88"/>
                    </a:lnTo>
                    <a:lnTo>
                      <a:pt x="783" y="91"/>
                    </a:lnTo>
                    <a:lnTo>
                      <a:pt x="787" y="94"/>
                    </a:lnTo>
                    <a:lnTo>
                      <a:pt x="791" y="97"/>
                    </a:lnTo>
                    <a:lnTo>
                      <a:pt x="795" y="99"/>
                    </a:lnTo>
                    <a:lnTo>
                      <a:pt x="799" y="104"/>
                    </a:lnTo>
                    <a:lnTo>
                      <a:pt x="803" y="107"/>
                    </a:lnTo>
                    <a:lnTo>
                      <a:pt x="807" y="110"/>
                    </a:lnTo>
                    <a:lnTo>
                      <a:pt x="811" y="115"/>
                    </a:lnTo>
                    <a:lnTo>
                      <a:pt x="814" y="118"/>
                    </a:lnTo>
                    <a:lnTo>
                      <a:pt x="818" y="121"/>
                    </a:lnTo>
                    <a:lnTo>
                      <a:pt x="822" y="125"/>
                    </a:lnTo>
                    <a:lnTo>
                      <a:pt x="826" y="130"/>
                    </a:lnTo>
                    <a:lnTo>
                      <a:pt x="830" y="134"/>
                    </a:lnTo>
                    <a:lnTo>
                      <a:pt x="834" y="137"/>
                    </a:lnTo>
                    <a:lnTo>
                      <a:pt x="838" y="142"/>
                    </a:lnTo>
                    <a:lnTo>
                      <a:pt x="842" y="145"/>
                    </a:lnTo>
                    <a:lnTo>
                      <a:pt x="846" y="150"/>
                    </a:lnTo>
                    <a:lnTo>
                      <a:pt x="850" y="154"/>
                    </a:lnTo>
                    <a:lnTo>
                      <a:pt x="854" y="160"/>
                    </a:lnTo>
                    <a:lnTo>
                      <a:pt x="858" y="165"/>
                    </a:lnTo>
                    <a:lnTo>
                      <a:pt x="862" y="168"/>
                    </a:lnTo>
                    <a:lnTo>
                      <a:pt x="866" y="172"/>
                    </a:lnTo>
                    <a:lnTo>
                      <a:pt x="870" y="178"/>
                    </a:lnTo>
                    <a:lnTo>
                      <a:pt x="874" y="182"/>
                    </a:lnTo>
                    <a:lnTo>
                      <a:pt x="877" y="187"/>
                    </a:lnTo>
                    <a:lnTo>
                      <a:pt x="881" y="192"/>
                    </a:lnTo>
                    <a:lnTo>
                      <a:pt x="885" y="197"/>
                    </a:lnTo>
                    <a:lnTo>
                      <a:pt x="889" y="203"/>
                    </a:lnTo>
                    <a:lnTo>
                      <a:pt x="893" y="208"/>
                    </a:lnTo>
                    <a:lnTo>
                      <a:pt x="897" y="213"/>
                    </a:lnTo>
                    <a:lnTo>
                      <a:pt x="901" y="219"/>
                    </a:lnTo>
                    <a:lnTo>
                      <a:pt x="905" y="224"/>
                    </a:lnTo>
                    <a:lnTo>
                      <a:pt x="909" y="231"/>
                    </a:lnTo>
                    <a:lnTo>
                      <a:pt x="913" y="236"/>
                    </a:lnTo>
                    <a:lnTo>
                      <a:pt x="917" y="244"/>
                    </a:lnTo>
                    <a:lnTo>
                      <a:pt x="921" y="247"/>
                    </a:lnTo>
                    <a:lnTo>
                      <a:pt x="925" y="254"/>
                    </a:lnTo>
                    <a:lnTo>
                      <a:pt x="929" y="260"/>
                    </a:lnTo>
                    <a:lnTo>
                      <a:pt x="933" y="265"/>
                    </a:lnTo>
                    <a:lnTo>
                      <a:pt x="937" y="272"/>
                    </a:lnTo>
                    <a:lnTo>
                      <a:pt x="940" y="278"/>
                    </a:lnTo>
                    <a:lnTo>
                      <a:pt x="944" y="284"/>
                    </a:lnTo>
                    <a:lnTo>
                      <a:pt x="948" y="292"/>
                    </a:lnTo>
                    <a:lnTo>
                      <a:pt x="952" y="298"/>
                    </a:lnTo>
                    <a:lnTo>
                      <a:pt x="956" y="303"/>
                    </a:lnTo>
                    <a:lnTo>
                      <a:pt x="960" y="310"/>
                    </a:lnTo>
                    <a:lnTo>
                      <a:pt x="964" y="318"/>
                    </a:lnTo>
                    <a:lnTo>
                      <a:pt x="968" y="325"/>
                    </a:lnTo>
                    <a:lnTo>
                      <a:pt x="972" y="332"/>
                    </a:lnTo>
                    <a:lnTo>
                      <a:pt x="976" y="338"/>
                    </a:lnTo>
                    <a:lnTo>
                      <a:pt x="980" y="345"/>
                    </a:lnTo>
                    <a:lnTo>
                      <a:pt x="984" y="353"/>
                    </a:lnTo>
                    <a:lnTo>
                      <a:pt x="988" y="359"/>
                    </a:lnTo>
                    <a:lnTo>
                      <a:pt x="992" y="368"/>
                    </a:lnTo>
                    <a:lnTo>
                      <a:pt x="996" y="374"/>
                    </a:lnTo>
                    <a:lnTo>
                      <a:pt x="999" y="382"/>
                    </a:lnTo>
                    <a:lnTo>
                      <a:pt x="1003" y="390"/>
                    </a:lnTo>
                    <a:lnTo>
                      <a:pt x="1007" y="398"/>
                    </a:lnTo>
                    <a:lnTo>
                      <a:pt x="1011" y="406"/>
                    </a:lnTo>
                    <a:lnTo>
                      <a:pt x="1015" y="414"/>
                    </a:lnTo>
                    <a:lnTo>
                      <a:pt x="1019" y="422"/>
                    </a:lnTo>
                    <a:lnTo>
                      <a:pt x="1023" y="429"/>
                    </a:lnTo>
                    <a:lnTo>
                      <a:pt x="1027" y="438"/>
                    </a:lnTo>
                    <a:lnTo>
                      <a:pt x="1031" y="445"/>
                    </a:lnTo>
                    <a:lnTo>
                      <a:pt x="1035" y="454"/>
                    </a:lnTo>
                    <a:lnTo>
                      <a:pt x="1039" y="461"/>
                    </a:lnTo>
                    <a:lnTo>
                      <a:pt x="1043" y="470"/>
                    </a:lnTo>
                    <a:lnTo>
                      <a:pt x="1047" y="477"/>
                    </a:lnTo>
                    <a:lnTo>
                      <a:pt x="1051" y="487"/>
                    </a:lnTo>
                    <a:lnTo>
                      <a:pt x="1055" y="495"/>
                    </a:lnTo>
                    <a:lnTo>
                      <a:pt x="1059" y="503"/>
                    </a:lnTo>
                    <a:lnTo>
                      <a:pt x="1062" y="511"/>
                    </a:lnTo>
                    <a:lnTo>
                      <a:pt x="1066" y="520"/>
                    </a:lnTo>
                    <a:lnTo>
                      <a:pt x="1070" y="529"/>
                    </a:lnTo>
                    <a:lnTo>
                      <a:pt x="1074" y="539"/>
                    </a:lnTo>
                    <a:lnTo>
                      <a:pt x="1078" y="548"/>
                    </a:lnTo>
                    <a:lnTo>
                      <a:pt x="1082" y="557"/>
                    </a:lnTo>
                    <a:lnTo>
                      <a:pt x="1086" y="565"/>
                    </a:lnTo>
                    <a:lnTo>
                      <a:pt x="1090" y="575"/>
                    </a:lnTo>
                    <a:lnTo>
                      <a:pt x="1094" y="584"/>
                    </a:lnTo>
                    <a:lnTo>
                      <a:pt x="1098" y="592"/>
                    </a:lnTo>
                    <a:lnTo>
                      <a:pt x="1102" y="603"/>
                    </a:lnTo>
                    <a:lnTo>
                      <a:pt x="1106" y="611"/>
                    </a:lnTo>
                    <a:lnTo>
                      <a:pt x="1110" y="621"/>
                    </a:lnTo>
                    <a:lnTo>
                      <a:pt x="1114" y="629"/>
                    </a:lnTo>
                    <a:lnTo>
                      <a:pt x="1118" y="639"/>
                    </a:lnTo>
                    <a:lnTo>
                      <a:pt x="1122" y="649"/>
                    </a:lnTo>
                    <a:lnTo>
                      <a:pt x="1125" y="659"/>
                    </a:lnTo>
                    <a:lnTo>
                      <a:pt x="1129" y="668"/>
                    </a:lnTo>
                    <a:lnTo>
                      <a:pt x="1133" y="677"/>
                    </a:lnTo>
                    <a:lnTo>
                      <a:pt x="1137" y="688"/>
                    </a:lnTo>
                    <a:lnTo>
                      <a:pt x="1141" y="699"/>
                    </a:lnTo>
                    <a:lnTo>
                      <a:pt x="1145" y="708"/>
                    </a:lnTo>
                    <a:lnTo>
                      <a:pt x="1149" y="718"/>
                    </a:lnTo>
                    <a:lnTo>
                      <a:pt x="1153" y="728"/>
                    </a:lnTo>
                    <a:lnTo>
                      <a:pt x="1157" y="738"/>
                    </a:lnTo>
                    <a:lnTo>
                      <a:pt x="1161" y="749"/>
                    </a:lnTo>
                    <a:lnTo>
                      <a:pt x="1165" y="757"/>
                    </a:lnTo>
                    <a:lnTo>
                      <a:pt x="1169" y="768"/>
                    </a:lnTo>
                    <a:lnTo>
                      <a:pt x="1173" y="778"/>
                    </a:lnTo>
                    <a:lnTo>
                      <a:pt x="1177" y="789"/>
                    </a:lnTo>
                    <a:lnTo>
                      <a:pt x="1181" y="798"/>
                    </a:lnTo>
                    <a:lnTo>
                      <a:pt x="1185" y="810"/>
                    </a:lnTo>
                    <a:lnTo>
                      <a:pt x="1188" y="820"/>
                    </a:lnTo>
                    <a:lnTo>
                      <a:pt x="1192" y="831"/>
                    </a:lnTo>
                    <a:lnTo>
                      <a:pt x="1196" y="840"/>
                    </a:lnTo>
                    <a:lnTo>
                      <a:pt x="1200" y="852"/>
                    </a:lnTo>
                    <a:lnTo>
                      <a:pt x="1204" y="862"/>
                    </a:lnTo>
                    <a:lnTo>
                      <a:pt x="1208" y="872"/>
                    </a:lnTo>
                    <a:lnTo>
                      <a:pt x="1212" y="884"/>
                    </a:lnTo>
                    <a:lnTo>
                      <a:pt x="1216" y="893"/>
                    </a:lnTo>
                    <a:lnTo>
                      <a:pt x="1220" y="904"/>
                    </a:lnTo>
                    <a:lnTo>
                      <a:pt x="1224" y="914"/>
                    </a:lnTo>
                    <a:lnTo>
                      <a:pt x="1228" y="925"/>
                    </a:lnTo>
                    <a:lnTo>
                      <a:pt x="1232" y="937"/>
                    </a:lnTo>
                    <a:lnTo>
                      <a:pt x="1236" y="947"/>
                    </a:lnTo>
                    <a:lnTo>
                      <a:pt x="1240" y="957"/>
                    </a:lnTo>
                    <a:lnTo>
                      <a:pt x="1244" y="969"/>
                    </a:lnTo>
                    <a:lnTo>
                      <a:pt x="1248" y="980"/>
                    </a:lnTo>
                    <a:lnTo>
                      <a:pt x="1251" y="991"/>
                    </a:lnTo>
                    <a:lnTo>
                      <a:pt x="1255" y="1001"/>
                    </a:lnTo>
                    <a:lnTo>
                      <a:pt x="1259" y="1012"/>
                    </a:lnTo>
                    <a:lnTo>
                      <a:pt x="1263" y="1023"/>
                    </a:lnTo>
                    <a:lnTo>
                      <a:pt x="1267" y="1034"/>
                    </a:lnTo>
                    <a:lnTo>
                      <a:pt x="1271" y="1046"/>
                    </a:lnTo>
                    <a:lnTo>
                      <a:pt x="1275" y="1056"/>
                    </a:lnTo>
                    <a:lnTo>
                      <a:pt x="1279" y="1068"/>
                    </a:lnTo>
                    <a:lnTo>
                      <a:pt x="1283" y="1078"/>
                    </a:lnTo>
                    <a:lnTo>
                      <a:pt x="1287" y="1090"/>
                    </a:lnTo>
                    <a:lnTo>
                      <a:pt x="1291" y="1101"/>
                    </a:lnTo>
                    <a:lnTo>
                      <a:pt x="1295" y="1111"/>
                    </a:lnTo>
                    <a:lnTo>
                      <a:pt x="1299" y="1123"/>
                    </a:lnTo>
                    <a:lnTo>
                      <a:pt x="1303" y="1134"/>
                    </a:lnTo>
                    <a:lnTo>
                      <a:pt x="1307" y="1146"/>
                    </a:lnTo>
                    <a:lnTo>
                      <a:pt x="1311" y="1156"/>
                    </a:lnTo>
                    <a:lnTo>
                      <a:pt x="1314" y="1167"/>
                    </a:lnTo>
                    <a:lnTo>
                      <a:pt x="1318" y="1178"/>
                    </a:lnTo>
                    <a:lnTo>
                      <a:pt x="1322" y="1191"/>
                    </a:lnTo>
                    <a:lnTo>
                      <a:pt x="1326" y="1201"/>
                    </a:lnTo>
                    <a:lnTo>
                      <a:pt x="1330" y="1211"/>
                    </a:lnTo>
                    <a:lnTo>
                      <a:pt x="1334" y="1223"/>
                    </a:lnTo>
                    <a:lnTo>
                      <a:pt x="1338" y="1235"/>
                    </a:lnTo>
                    <a:lnTo>
                      <a:pt x="1342" y="1245"/>
                    </a:lnTo>
                    <a:lnTo>
                      <a:pt x="1346" y="1258"/>
                    </a:lnTo>
                    <a:lnTo>
                      <a:pt x="1350" y="1268"/>
                    </a:lnTo>
                    <a:lnTo>
                      <a:pt x="1354" y="1278"/>
                    </a:lnTo>
                    <a:lnTo>
                      <a:pt x="1358" y="1290"/>
                    </a:lnTo>
                    <a:lnTo>
                      <a:pt x="1362" y="1301"/>
                    </a:lnTo>
                    <a:lnTo>
                      <a:pt x="1366" y="1313"/>
                    </a:lnTo>
                    <a:lnTo>
                      <a:pt x="1370" y="1323"/>
                    </a:lnTo>
                    <a:lnTo>
                      <a:pt x="1374" y="1334"/>
                    </a:lnTo>
                    <a:lnTo>
                      <a:pt x="1377" y="1345"/>
                    </a:lnTo>
                    <a:lnTo>
                      <a:pt x="1381" y="1356"/>
                    </a:lnTo>
                    <a:lnTo>
                      <a:pt x="1385" y="1367"/>
                    </a:lnTo>
                    <a:lnTo>
                      <a:pt x="1389" y="1379"/>
                    </a:lnTo>
                    <a:lnTo>
                      <a:pt x="1393" y="1390"/>
                    </a:lnTo>
                    <a:lnTo>
                      <a:pt x="1397" y="1401"/>
                    </a:lnTo>
                    <a:lnTo>
                      <a:pt x="1401" y="1411"/>
                    </a:lnTo>
                    <a:lnTo>
                      <a:pt x="1405" y="1423"/>
                    </a:lnTo>
                    <a:lnTo>
                      <a:pt x="1409" y="1434"/>
                    </a:lnTo>
                    <a:lnTo>
                      <a:pt x="1413" y="1445"/>
                    </a:lnTo>
                    <a:lnTo>
                      <a:pt x="1417" y="1456"/>
                    </a:lnTo>
                    <a:lnTo>
                      <a:pt x="1421" y="1468"/>
                    </a:lnTo>
                    <a:lnTo>
                      <a:pt x="1425" y="1477"/>
                    </a:lnTo>
                    <a:lnTo>
                      <a:pt x="1429" y="1488"/>
                    </a:lnTo>
                    <a:lnTo>
                      <a:pt x="1433" y="1499"/>
                    </a:lnTo>
                    <a:lnTo>
                      <a:pt x="1437" y="1509"/>
                    </a:lnTo>
                    <a:lnTo>
                      <a:pt x="1440" y="1521"/>
                    </a:lnTo>
                    <a:lnTo>
                      <a:pt x="1444" y="1530"/>
                    </a:lnTo>
                    <a:lnTo>
                      <a:pt x="1448" y="1542"/>
                    </a:lnTo>
                    <a:lnTo>
                      <a:pt x="1452" y="1553"/>
                    </a:lnTo>
                    <a:lnTo>
                      <a:pt x="1456" y="1563"/>
                    </a:lnTo>
                    <a:lnTo>
                      <a:pt x="1460" y="1575"/>
                    </a:lnTo>
                    <a:lnTo>
                      <a:pt x="1464" y="1584"/>
                    </a:lnTo>
                    <a:lnTo>
                      <a:pt x="1468" y="1595"/>
                    </a:lnTo>
                    <a:lnTo>
                      <a:pt x="1472" y="1606"/>
                    </a:lnTo>
                    <a:lnTo>
                      <a:pt x="1476" y="1615"/>
                    </a:lnTo>
                    <a:lnTo>
                      <a:pt x="1480" y="1625"/>
                    </a:lnTo>
                    <a:lnTo>
                      <a:pt x="1484" y="1637"/>
                    </a:lnTo>
                    <a:lnTo>
                      <a:pt x="1488" y="1647"/>
                    </a:lnTo>
                    <a:lnTo>
                      <a:pt x="1492" y="1657"/>
                    </a:lnTo>
                    <a:lnTo>
                      <a:pt x="1496" y="1667"/>
                    </a:lnTo>
                    <a:lnTo>
                      <a:pt x="1499" y="1676"/>
                    </a:lnTo>
                    <a:lnTo>
                      <a:pt x="1503" y="1688"/>
                    </a:lnTo>
                    <a:lnTo>
                      <a:pt x="1507" y="1698"/>
                    </a:lnTo>
                    <a:lnTo>
                      <a:pt x="1511" y="1707"/>
                    </a:lnTo>
                    <a:lnTo>
                      <a:pt x="1515" y="1718"/>
                    </a:lnTo>
                    <a:lnTo>
                      <a:pt x="1519" y="1726"/>
                    </a:lnTo>
                    <a:lnTo>
                      <a:pt x="1523" y="1737"/>
                    </a:lnTo>
                    <a:lnTo>
                      <a:pt x="1527" y="1747"/>
                    </a:lnTo>
                    <a:lnTo>
                      <a:pt x="1531" y="1757"/>
                    </a:lnTo>
                    <a:lnTo>
                      <a:pt x="1535" y="1767"/>
                    </a:lnTo>
                    <a:lnTo>
                      <a:pt x="1539" y="1776"/>
                    </a:lnTo>
                    <a:lnTo>
                      <a:pt x="1543" y="1786"/>
                    </a:lnTo>
                    <a:lnTo>
                      <a:pt x="1547" y="1795"/>
                    </a:lnTo>
                    <a:lnTo>
                      <a:pt x="1551" y="1805"/>
                    </a:lnTo>
                    <a:lnTo>
                      <a:pt x="1555" y="1813"/>
                    </a:lnTo>
                    <a:lnTo>
                      <a:pt x="1559" y="1823"/>
                    </a:lnTo>
                    <a:lnTo>
                      <a:pt x="1562" y="1834"/>
                    </a:lnTo>
                    <a:lnTo>
                      <a:pt x="1566" y="1843"/>
                    </a:lnTo>
                    <a:lnTo>
                      <a:pt x="1570" y="1853"/>
                    </a:lnTo>
                    <a:lnTo>
                      <a:pt x="1574" y="1861"/>
                    </a:lnTo>
                    <a:lnTo>
                      <a:pt x="1578" y="1870"/>
                    </a:lnTo>
                    <a:lnTo>
                      <a:pt x="1582" y="1878"/>
                    </a:lnTo>
                    <a:lnTo>
                      <a:pt x="1586" y="1889"/>
                    </a:lnTo>
                    <a:lnTo>
                      <a:pt x="1590" y="1897"/>
                    </a:lnTo>
                    <a:lnTo>
                      <a:pt x="1594" y="1906"/>
                    </a:lnTo>
                    <a:lnTo>
                      <a:pt x="1598" y="1915"/>
                    </a:lnTo>
                    <a:lnTo>
                      <a:pt x="1602" y="1924"/>
                    </a:lnTo>
                    <a:lnTo>
                      <a:pt x="1606" y="1933"/>
                    </a:lnTo>
                    <a:lnTo>
                      <a:pt x="1610" y="1941"/>
                    </a:lnTo>
                    <a:lnTo>
                      <a:pt x="1614" y="1949"/>
                    </a:lnTo>
                    <a:lnTo>
                      <a:pt x="1618" y="1958"/>
                    </a:lnTo>
                    <a:lnTo>
                      <a:pt x="1622" y="1966"/>
                    </a:lnTo>
                    <a:lnTo>
                      <a:pt x="1625" y="1975"/>
                    </a:lnTo>
                    <a:lnTo>
                      <a:pt x="1629" y="1983"/>
                    </a:lnTo>
                    <a:lnTo>
                      <a:pt x="1633" y="1991"/>
                    </a:lnTo>
                    <a:lnTo>
                      <a:pt x="1637" y="1999"/>
                    </a:lnTo>
                    <a:lnTo>
                      <a:pt x="1641" y="2008"/>
                    </a:lnTo>
                    <a:lnTo>
                      <a:pt x="1645" y="2015"/>
                    </a:lnTo>
                    <a:lnTo>
                      <a:pt x="1649" y="2023"/>
                    </a:lnTo>
                    <a:lnTo>
                      <a:pt x="1653" y="2031"/>
                    </a:lnTo>
                    <a:lnTo>
                      <a:pt x="1657" y="2039"/>
                    </a:lnTo>
                    <a:lnTo>
                      <a:pt x="1661" y="2046"/>
                    </a:lnTo>
                    <a:lnTo>
                      <a:pt x="1665" y="2055"/>
                    </a:lnTo>
                    <a:lnTo>
                      <a:pt x="1669" y="2062"/>
                    </a:lnTo>
                    <a:lnTo>
                      <a:pt x="1673" y="2070"/>
                    </a:lnTo>
                    <a:lnTo>
                      <a:pt x="1677" y="2077"/>
                    </a:lnTo>
                    <a:lnTo>
                      <a:pt x="1681" y="2084"/>
                    </a:lnTo>
                    <a:lnTo>
                      <a:pt x="1685" y="2090"/>
                    </a:lnTo>
                    <a:lnTo>
                      <a:pt x="1688" y="2098"/>
                    </a:lnTo>
                    <a:lnTo>
                      <a:pt x="1692" y="2104"/>
                    </a:lnTo>
                    <a:lnTo>
                      <a:pt x="1696" y="2112"/>
                    </a:lnTo>
                    <a:lnTo>
                      <a:pt x="1700" y="2119"/>
                    </a:lnTo>
                    <a:lnTo>
                      <a:pt x="1704" y="2125"/>
                    </a:lnTo>
                    <a:lnTo>
                      <a:pt x="1708" y="2133"/>
                    </a:lnTo>
                    <a:lnTo>
                      <a:pt x="1712" y="2139"/>
                    </a:lnTo>
                    <a:lnTo>
                      <a:pt x="1716" y="2146"/>
                    </a:lnTo>
                    <a:lnTo>
                      <a:pt x="1720" y="2153"/>
                    </a:lnTo>
                    <a:lnTo>
                      <a:pt x="1724" y="2159"/>
                    </a:lnTo>
                    <a:lnTo>
                      <a:pt x="1728" y="2166"/>
                    </a:lnTo>
                    <a:lnTo>
                      <a:pt x="1732" y="2171"/>
                    </a:lnTo>
                    <a:lnTo>
                      <a:pt x="1736" y="2178"/>
                    </a:lnTo>
                    <a:lnTo>
                      <a:pt x="1740" y="2184"/>
                    </a:lnTo>
                    <a:lnTo>
                      <a:pt x="1744" y="2190"/>
                    </a:lnTo>
                    <a:lnTo>
                      <a:pt x="1748" y="2195"/>
                    </a:lnTo>
                    <a:lnTo>
                      <a:pt x="1751" y="2202"/>
                    </a:lnTo>
                    <a:lnTo>
                      <a:pt x="1755" y="2208"/>
                    </a:lnTo>
                    <a:lnTo>
                      <a:pt x="1759" y="2213"/>
                    </a:lnTo>
                    <a:lnTo>
                      <a:pt x="1763" y="2217"/>
                    </a:lnTo>
                    <a:lnTo>
                      <a:pt x="1767" y="2225"/>
                    </a:lnTo>
                    <a:lnTo>
                      <a:pt x="1771" y="2229"/>
                    </a:lnTo>
                    <a:lnTo>
                      <a:pt x="1775" y="2236"/>
                    </a:lnTo>
                    <a:lnTo>
                      <a:pt x="1779" y="2241"/>
                    </a:lnTo>
                    <a:lnTo>
                      <a:pt x="1783" y="2246"/>
                    </a:lnTo>
                    <a:lnTo>
                      <a:pt x="1787" y="2251"/>
                    </a:lnTo>
                    <a:lnTo>
                      <a:pt x="1791" y="2256"/>
                    </a:lnTo>
                    <a:lnTo>
                      <a:pt x="1795" y="2260"/>
                    </a:lnTo>
                    <a:lnTo>
                      <a:pt x="1799" y="2266"/>
                    </a:lnTo>
                    <a:lnTo>
                      <a:pt x="1803" y="2270"/>
                    </a:lnTo>
                    <a:lnTo>
                      <a:pt x="1807" y="2275"/>
                    </a:lnTo>
                    <a:lnTo>
                      <a:pt x="1811" y="2279"/>
                    </a:lnTo>
                    <a:lnTo>
                      <a:pt x="1814" y="2283"/>
                    </a:lnTo>
                    <a:lnTo>
                      <a:pt x="1818" y="2288"/>
                    </a:lnTo>
                    <a:lnTo>
                      <a:pt x="1822" y="2292"/>
                    </a:lnTo>
                    <a:lnTo>
                      <a:pt x="1826" y="2296"/>
                    </a:lnTo>
                    <a:lnTo>
                      <a:pt x="1830" y="2301"/>
                    </a:lnTo>
                    <a:lnTo>
                      <a:pt x="1834" y="2304"/>
                    </a:lnTo>
                    <a:lnTo>
                      <a:pt x="1838" y="2309"/>
                    </a:lnTo>
                    <a:lnTo>
                      <a:pt x="1842" y="2313"/>
                    </a:lnTo>
                    <a:lnTo>
                      <a:pt x="1846" y="2317"/>
                    </a:lnTo>
                    <a:lnTo>
                      <a:pt x="1850" y="2320"/>
                    </a:lnTo>
                    <a:lnTo>
                      <a:pt x="1854" y="2324"/>
                    </a:lnTo>
                    <a:lnTo>
                      <a:pt x="1858" y="2327"/>
                    </a:lnTo>
                    <a:lnTo>
                      <a:pt x="1862" y="2331"/>
                    </a:lnTo>
                    <a:lnTo>
                      <a:pt x="1866" y="2333"/>
                    </a:lnTo>
                    <a:lnTo>
                      <a:pt x="1870" y="2338"/>
                    </a:lnTo>
                    <a:lnTo>
                      <a:pt x="1874" y="2342"/>
                    </a:lnTo>
                    <a:lnTo>
                      <a:pt x="1877" y="2343"/>
                    </a:lnTo>
                    <a:lnTo>
                      <a:pt x="1881" y="2346"/>
                    </a:lnTo>
                    <a:lnTo>
                      <a:pt x="1885" y="2348"/>
                    </a:lnTo>
                    <a:lnTo>
                      <a:pt x="1889" y="2352"/>
                    </a:lnTo>
                    <a:lnTo>
                      <a:pt x="1893" y="2355"/>
                    </a:lnTo>
                    <a:lnTo>
                      <a:pt x="1897" y="2358"/>
                    </a:lnTo>
                    <a:lnTo>
                      <a:pt x="1901" y="2361"/>
                    </a:lnTo>
                    <a:lnTo>
                      <a:pt x="1905" y="2362"/>
                    </a:lnTo>
                    <a:lnTo>
                      <a:pt x="1909" y="2364"/>
                    </a:lnTo>
                    <a:lnTo>
                      <a:pt x="1913" y="2368"/>
                    </a:lnTo>
                    <a:lnTo>
                      <a:pt x="1917" y="2371"/>
                    </a:lnTo>
                    <a:lnTo>
                      <a:pt x="1921" y="2373"/>
                    </a:lnTo>
                    <a:lnTo>
                      <a:pt x="1925" y="2374"/>
                    </a:lnTo>
                    <a:lnTo>
                      <a:pt x="1929" y="2376"/>
                    </a:lnTo>
                    <a:lnTo>
                      <a:pt x="1933" y="2378"/>
                    </a:lnTo>
                    <a:lnTo>
                      <a:pt x="1937" y="2380"/>
                    </a:lnTo>
                    <a:lnTo>
                      <a:pt x="1940" y="2381"/>
                    </a:lnTo>
                    <a:lnTo>
                      <a:pt x="1944" y="2383"/>
                    </a:lnTo>
                    <a:lnTo>
                      <a:pt x="1948" y="2385"/>
                    </a:lnTo>
                    <a:lnTo>
                      <a:pt x="1952" y="2384"/>
                    </a:lnTo>
                    <a:lnTo>
                      <a:pt x="1956" y="2387"/>
                    </a:lnTo>
                    <a:lnTo>
                      <a:pt x="1960" y="2388"/>
                    </a:lnTo>
                    <a:lnTo>
                      <a:pt x="1964" y="2388"/>
                    </a:lnTo>
                    <a:lnTo>
                      <a:pt x="1968" y="2390"/>
                    </a:lnTo>
                    <a:lnTo>
                      <a:pt x="1972" y="2391"/>
                    </a:lnTo>
                    <a:lnTo>
                      <a:pt x="1976" y="2392"/>
                    </a:lnTo>
                    <a:lnTo>
                      <a:pt x="1980" y="2393"/>
                    </a:lnTo>
                    <a:lnTo>
                      <a:pt x="1984" y="2393"/>
                    </a:lnTo>
                    <a:lnTo>
                      <a:pt x="1988" y="2394"/>
                    </a:lnTo>
                    <a:lnTo>
                      <a:pt x="1992" y="2395"/>
                    </a:lnTo>
                    <a:lnTo>
                      <a:pt x="1996" y="2395"/>
                    </a:lnTo>
                    <a:lnTo>
                      <a:pt x="1999" y="2395"/>
                    </a:lnTo>
                    <a:lnTo>
                      <a:pt x="2003" y="2396"/>
                    </a:lnTo>
                    <a:lnTo>
                      <a:pt x="2007" y="2397"/>
                    </a:lnTo>
                    <a:lnTo>
                      <a:pt x="2011" y="2397"/>
                    </a:lnTo>
                    <a:lnTo>
                      <a:pt x="2015" y="2396"/>
                    </a:lnTo>
                    <a:lnTo>
                      <a:pt x="2019" y="2396"/>
                    </a:lnTo>
                    <a:lnTo>
                      <a:pt x="2023" y="2396"/>
                    </a:lnTo>
                    <a:lnTo>
                      <a:pt x="2027" y="2396"/>
                    </a:lnTo>
                    <a:lnTo>
                      <a:pt x="2031" y="2396"/>
                    </a:lnTo>
                    <a:lnTo>
                      <a:pt x="2035" y="2397"/>
                    </a:lnTo>
                    <a:lnTo>
                      <a:pt x="2039" y="2394"/>
                    </a:lnTo>
                    <a:lnTo>
                      <a:pt x="2043" y="2394"/>
                    </a:lnTo>
                    <a:lnTo>
                      <a:pt x="2047" y="2395"/>
                    </a:lnTo>
                    <a:lnTo>
                      <a:pt x="2051" y="2393"/>
                    </a:lnTo>
                    <a:lnTo>
                      <a:pt x="2055" y="2392"/>
                    </a:lnTo>
                    <a:lnTo>
                      <a:pt x="2059" y="2391"/>
                    </a:lnTo>
                    <a:lnTo>
                      <a:pt x="2062" y="2391"/>
                    </a:lnTo>
                    <a:lnTo>
                      <a:pt x="2066" y="2389"/>
                    </a:lnTo>
                    <a:lnTo>
                      <a:pt x="2070" y="2389"/>
                    </a:lnTo>
                    <a:lnTo>
                      <a:pt x="2074" y="2387"/>
                    </a:lnTo>
                    <a:lnTo>
                      <a:pt x="2078" y="2385"/>
                    </a:lnTo>
                    <a:lnTo>
                      <a:pt x="2082" y="2385"/>
                    </a:lnTo>
                    <a:lnTo>
                      <a:pt x="2086" y="2383"/>
                    </a:lnTo>
                    <a:lnTo>
                      <a:pt x="2090" y="2382"/>
                    </a:lnTo>
                    <a:lnTo>
                      <a:pt x="2094" y="2381"/>
                    </a:lnTo>
                    <a:lnTo>
                      <a:pt x="2098" y="2379"/>
                    </a:lnTo>
                    <a:lnTo>
                      <a:pt x="2102" y="2377"/>
                    </a:lnTo>
                    <a:lnTo>
                      <a:pt x="2106" y="2374"/>
                    </a:lnTo>
                    <a:lnTo>
                      <a:pt x="2110" y="2373"/>
                    </a:lnTo>
                    <a:lnTo>
                      <a:pt x="2114" y="2371"/>
                    </a:lnTo>
                    <a:lnTo>
                      <a:pt x="2118" y="2370"/>
                    </a:lnTo>
                    <a:lnTo>
                      <a:pt x="2122" y="2369"/>
                    </a:lnTo>
                    <a:lnTo>
                      <a:pt x="2125" y="2365"/>
                    </a:lnTo>
                    <a:lnTo>
                      <a:pt x="2129" y="2363"/>
                    </a:lnTo>
                    <a:lnTo>
                      <a:pt x="2133" y="2361"/>
                    </a:lnTo>
                    <a:lnTo>
                      <a:pt x="2137" y="2358"/>
                    </a:lnTo>
                    <a:lnTo>
                      <a:pt x="2141" y="2356"/>
                    </a:lnTo>
                    <a:lnTo>
                      <a:pt x="2145" y="2353"/>
                    </a:lnTo>
                    <a:lnTo>
                      <a:pt x="2149" y="2351"/>
                    </a:lnTo>
                    <a:lnTo>
                      <a:pt x="2153" y="2348"/>
                    </a:lnTo>
                    <a:lnTo>
                      <a:pt x="2157" y="2345"/>
                    </a:lnTo>
                    <a:lnTo>
                      <a:pt x="2161" y="2342"/>
                    </a:lnTo>
                    <a:lnTo>
                      <a:pt x="2165" y="2338"/>
                    </a:lnTo>
                    <a:lnTo>
                      <a:pt x="2169" y="2337"/>
                    </a:lnTo>
                    <a:lnTo>
                      <a:pt x="2173" y="2333"/>
                    </a:lnTo>
                    <a:lnTo>
                      <a:pt x="2177" y="2331"/>
                    </a:lnTo>
                    <a:lnTo>
                      <a:pt x="2181" y="2327"/>
                    </a:lnTo>
                    <a:lnTo>
                      <a:pt x="2185" y="2325"/>
                    </a:lnTo>
                    <a:lnTo>
                      <a:pt x="2188" y="2322"/>
                    </a:lnTo>
                    <a:lnTo>
                      <a:pt x="2192" y="2318"/>
                    </a:lnTo>
                    <a:lnTo>
                      <a:pt x="2196" y="2314"/>
                    </a:lnTo>
                    <a:lnTo>
                      <a:pt x="2200" y="2311"/>
                    </a:lnTo>
                    <a:lnTo>
                      <a:pt x="2204" y="2307"/>
                    </a:lnTo>
                    <a:lnTo>
                      <a:pt x="2208" y="2304"/>
                    </a:lnTo>
                    <a:lnTo>
                      <a:pt x="2212" y="2301"/>
                    </a:lnTo>
                    <a:lnTo>
                      <a:pt x="2216" y="2296"/>
                    </a:lnTo>
                    <a:lnTo>
                      <a:pt x="2220" y="2293"/>
                    </a:lnTo>
                    <a:lnTo>
                      <a:pt x="2224" y="2289"/>
                    </a:lnTo>
                    <a:lnTo>
                      <a:pt x="2228" y="2286"/>
                    </a:lnTo>
                    <a:lnTo>
                      <a:pt x="2232" y="2280"/>
                    </a:lnTo>
                    <a:lnTo>
                      <a:pt x="2236" y="2278"/>
                    </a:lnTo>
                    <a:lnTo>
                      <a:pt x="2240" y="2273"/>
                    </a:lnTo>
                    <a:lnTo>
                      <a:pt x="2244" y="2268"/>
                    </a:lnTo>
                    <a:lnTo>
                      <a:pt x="2248" y="2264"/>
                    </a:lnTo>
                    <a:lnTo>
                      <a:pt x="2251" y="2261"/>
                    </a:lnTo>
                    <a:lnTo>
                      <a:pt x="2255" y="2256"/>
                    </a:lnTo>
                    <a:lnTo>
                      <a:pt x="2259" y="2252"/>
                    </a:lnTo>
                    <a:lnTo>
                      <a:pt x="2263" y="2248"/>
                    </a:lnTo>
                    <a:lnTo>
                      <a:pt x="2267" y="2244"/>
                    </a:lnTo>
                    <a:lnTo>
                      <a:pt x="2271" y="2238"/>
                    </a:lnTo>
                    <a:lnTo>
                      <a:pt x="2275" y="2234"/>
                    </a:lnTo>
                    <a:lnTo>
                      <a:pt x="2279" y="2230"/>
                    </a:lnTo>
                    <a:lnTo>
                      <a:pt x="2283" y="2222"/>
                    </a:lnTo>
                    <a:lnTo>
                      <a:pt x="2287" y="2219"/>
                    </a:lnTo>
                    <a:lnTo>
                      <a:pt x="2291" y="2215"/>
                    </a:lnTo>
                    <a:lnTo>
                      <a:pt x="2295" y="2209"/>
                    </a:lnTo>
                    <a:lnTo>
                      <a:pt x="2299" y="2206"/>
                    </a:lnTo>
                    <a:lnTo>
                      <a:pt x="2303" y="2199"/>
                    </a:lnTo>
                    <a:lnTo>
                      <a:pt x="2307" y="2194"/>
                    </a:lnTo>
                    <a:lnTo>
                      <a:pt x="2311" y="2190"/>
                    </a:lnTo>
                    <a:lnTo>
                      <a:pt x="2314" y="2185"/>
                    </a:lnTo>
                    <a:lnTo>
                      <a:pt x="2318" y="2180"/>
                    </a:lnTo>
                    <a:lnTo>
                      <a:pt x="2322" y="2175"/>
                    </a:lnTo>
                    <a:lnTo>
                      <a:pt x="2326" y="2170"/>
                    </a:lnTo>
                    <a:lnTo>
                      <a:pt x="2330" y="2165"/>
                    </a:lnTo>
                    <a:lnTo>
                      <a:pt x="2334" y="2159"/>
                    </a:lnTo>
                    <a:lnTo>
                      <a:pt x="2338" y="2153"/>
                    </a:lnTo>
                    <a:lnTo>
                      <a:pt x="2342" y="2147"/>
                    </a:lnTo>
                    <a:lnTo>
                      <a:pt x="2346" y="2142"/>
                    </a:lnTo>
                    <a:lnTo>
                      <a:pt x="2350" y="2137"/>
                    </a:lnTo>
                    <a:lnTo>
                      <a:pt x="2354" y="2131"/>
                    </a:lnTo>
                    <a:lnTo>
                      <a:pt x="2358" y="2125"/>
                    </a:lnTo>
                    <a:lnTo>
                      <a:pt x="2362" y="2119"/>
                    </a:lnTo>
                    <a:lnTo>
                      <a:pt x="2366" y="2114"/>
                    </a:lnTo>
                    <a:lnTo>
                      <a:pt x="2370" y="2109"/>
                    </a:lnTo>
                    <a:lnTo>
                      <a:pt x="2374" y="2102"/>
                    </a:lnTo>
                    <a:lnTo>
                      <a:pt x="2377" y="2096"/>
                    </a:lnTo>
                    <a:lnTo>
                      <a:pt x="2381" y="2091"/>
                    </a:lnTo>
                    <a:lnTo>
                      <a:pt x="2385" y="2084"/>
                    </a:lnTo>
                    <a:lnTo>
                      <a:pt x="2389" y="2080"/>
                    </a:lnTo>
                    <a:lnTo>
                      <a:pt x="2393" y="2073"/>
                    </a:lnTo>
                    <a:lnTo>
                      <a:pt x="2397" y="2066"/>
                    </a:lnTo>
                    <a:lnTo>
                      <a:pt x="2401" y="2060"/>
                    </a:lnTo>
                    <a:lnTo>
                      <a:pt x="2405" y="2056"/>
                    </a:lnTo>
                    <a:lnTo>
                      <a:pt x="2409" y="2048"/>
                    </a:lnTo>
                    <a:lnTo>
                      <a:pt x="2413" y="2043"/>
                    </a:lnTo>
                    <a:lnTo>
                      <a:pt x="2417" y="2036"/>
                    </a:lnTo>
                    <a:lnTo>
                      <a:pt x="2421" y="2031"/>
                    </a:lnTo>
                    <a:lnTo>
                      <a:pt x="2425" y="2023"/>
                    </a:lnTo>
                    <a:lnTo>
                      <a:pt x="2429" y="2018"/>
                    </a:lnTo>
                    <a:lnTo>
                      <a:pt x="2433" y="2012"/>
                    </a:lnTo>
                    <a:lnTo>
                      <a:pt x="2437" y="2006"/>
                    </a:lnTo>
                    <a:lnTo>
                      <a:pt x="2440" y="1999"/>
                    </a:lnTo>
                    <a:lnTo>
                      <a:pt x="2444" y="1993"/>
                    </a:lnTo>
                    <a:lnTo>
                      <a:pt x="2448" y="1985"/>
                    </a:lnTo>
                    <a:lnTo>
                      <a:pt x="2452" y="1980"/>
                    </a:lnTo>
                    <a:lnTo>
                      <a:pt x="2456" y="1973"/>
                    </a:lnTo>
                    <a:lnTo>
                      <a:pt x="2460" y="1966"/>
                    </a:lnTo>
                    <a:lnTo>
                      <a:pt x="2464" y="1959"/>
                    </a:lnTo>
                    <a:lnTo>
                      <a:pt x="2468" y="1953"/>
                    </a:lnTo>
                    <a:lnTo>
                      <a:pt x="2472" y="1946"/>
                    </a:lnTo>
                    <a:lnTo>
                      <a:pt x="2476" y="1940"/>
                    </a:lnTo>
                    <a:lnTo>
                      <a:pt x="2480" y="1933"/>
                    </a:lnTo>
                    <a:lnTo>
                      <a:pt x="2484" y="1927"/>
                    </a:lnTo>
                    <a:lnTo>
                      <a:pt x="2488" y="1920"/>
                    </a:lnTo>
                    <a:lnTo>
                      <a:pt x="2492" y="1913"/>
                    </a:lnTo>
                    <a:lnTo>
                      <a:pt x="2496" y="1906"/>
                    </a:lnTo>
                    <a:lnTo>
                      <a:pt x="2499" y="1899"/>
                    </a:lnTo>
                    <a:lnTo>
                      <a:pt x="2503" y="1892"/>
                    </a:lnTo>
                    <a:lnTo>
                      <a:pt x="2507" y="1885"/>
                    </a:lnTo>
                    <a:lnTo>
                      <a:pt x="2511" y="1879"/>
                    </a:lnTo>
                    <a:lnTo>
                      <a:pt x="2515" y="1872"/>
                    </a:lnTo>
                    <a:lnTo>
                      <a:pt x="2519" y="1864"/>
                    </a:lnTo>
                    <a:lnTo>
                      <a:pt x="2523" y="1858"/>
                    </a:lnTo>
                    <a:lnTo>
                      <a:pt x="2527" y="1851"/>
                    </a:lnTo>
                    <a:lnTo>
                      <a:pt x="2531" y="1844"/>
                    </a:lnTo>
                    <a:lnTo>
                      <a:pt x="2535" y="1838"/>
                    </a:lnTo>
                    <a:lnTo>
                      <a:pt x="2539" y="1830"/>
                    </a:lnTo>
                    <a:lnTo>
                      <a:pt x="2543" y="1823"/>
                    </a:lnTo>
                    <a:lnTo>
                      <a:pt x="2547" y="1818"/>
                    </a:lnTo>
                    <a:lnTo>
                      <a:pt x="2551" y="1809"/>
                    </a:lnTo>
                    <a:lnTo>
                      <a:pt x="2555" y="1802"/>
                    </a:lnTo>
                    <a:lnTo>
                      <a:pt x="2559" y="1795"/>
                    </a:lnTo>
                    <a:lnTo>
                      <a:pt x="2562" y="1788"/>
                    </a:lnTo>
                    <a:lnTo>
                      <a:pt x="2566" y="1780"/>
                    </a:lnTo>
                    <a:lnTo>
                      <a:pt x="2570" y="1774"/>
                    </a:lnTo>
                    <a:lnTo>
                      <a:pt x="2574" y="1765"/>
                    </a:lnTo>
                    <a:lnTo>
                      <a:pt x="2578" y="1759"/>
                    </a:lnTo>
                    <a:lnTo>
                      <a:pt x="2582" y="1752"/>
                    </a:lnTo>
                    <a:lnTo>
                      <a:pt x="2586" y="1744"/>
                    </a:lnTo>
                    <a:lnTo>
                      <a:pt x="2590" y="1737"/>
                    </a:lnTo>
                    <a:lnTo>
                      <a:pt x="2594" y="1731"/>
                    </a:lnTo>
                    <a:lnTo>
                      <a:pt x="2598" y="1723"/>
                    </a:lnTo>
                    <a:lnTo>
                      <a:pt x="2602" y="1716"/>
                    </a:lnTo>
                    <a:lnTo>
                      <a:pt x="2606" y="1708"/>
                    </a:lnTo>
                    <a:lnTo>
                      <a:pt x="2610" y="1701"/>
                    </a:lnTo>
                    <a:lnTo>
                      <a:pt x="2614" y="1694"/>
                    </a:lnTo>
                    <a:lnTo>
                      <a:pt x="2618" y="1686"/>
                    </a:lnTo>
                    <a:lnTo>
                      <a:pt x="2622" y="1679"/>
                    </a:lnTo>
                    <a:lnTo>
                      <a:pt x="2625" y="1672"/>
                    </a:lnTo>
                    <a:lnTo>
                      <a:pt x="2629" y="1665"/>
                    </a:lnTo>
                    <a:lnTo>
                      <a:pt x="2633" y="1657"/>
                    </a:lnTo>
                    <a:lnTo>
                      <a:pt x="2637" y="1651"/>
                    </a:lnTo>
                    <a:lnTo>
                      <a:pt x="2641" y="1643"/>
                    </a:lnTo>
                    <a:lnTo>
                      <a:pt x="2645" y="1635"/>
                    </a:lnTo>
                    <a:lnTo>
                      <a:pt x="2649" y="1629"/>
                    </a:lnTo>
                    <a:lnTo>
                      <a:pt x="2653" y="1620"/>
                    </a:lnTo>
                    <a:lnTo>
                      <a:pt x="2657" y="1614"/>
                    </a:lnTo>
                    <a:lnTo>
                      <a:pt x="2661" y="1606"/>
                    </a:lnTo>
                    <a:lnTo>
                      <a:pt x="2665" y="1598"/>
                    </a:lnTo>
                    <a:lnTo>
                      <a:pt x="2669" y="1591"/>
                    </a:lnTo>
                    <a:lnTo>
                      <a:pt x="2673" y="1584"/>
                    </a:lnTo>
                    <a:lnTo>
                      <a:pt x="2677" y="1576"/>
                    </a:lnTo>
                    <a:lnTo>
                      <a:pt x="2681" y="1569"/>
                    </a:lnTo>
                    <a:lnTo>
                      <a:pt x="2685" y="1561"/>
                    </a:lnTo>
                    <a:lnTo>
                      <a:pt x="2688" y="1554"/>
                    </a:lnTo>
                    <a:lnTo>
                      <a:pt x="2692" y="1546"/>
                    </a:lnTo>
                    <a:lnTo>
                      <a:pt x="2696" y="1539"/>
                    </a:lnTo>
                    <a:lnTo>
                      <a:pt x="2700" y="1532"/>
                    </a:lnTo>
                    <a:lnTo>
                      <a:pt x="2704" y="1524"/>
                    </a:lnTo>
                    <a:lnTo>
                      <a:pt x="2708" y="1517"/>
                    </a:lnTo>
                    <a:lnTo>
                      <a:pt x="2712" y="1510"/>
                    </a:lnTo>
                    <a:lnTo>
                      <a:pt x="2716" y="1502"/>
                    </a:lnTo>
                    <a:lnTo>
                      <a:pt x="2720" y="1495"/>
                    </a:lnTo>
                    <a:lnTo>
                      <a:pt x="2724" y="1487"/>
                    </a:lnTo>
                    <a:lnTo>
                      <a:pt x="2728" y="1479"/>
                    </a:lnTo>
                    <a:lnTo>
                      <a:pt x="2732" y="1473"/>
                    </a:lnTo>
                    <a:lnTo>
                      <a:pt x="2736" y="1466"/>
                    </a:lnTo>
                    <a:lnTo>
                      <a:pt x="2740" y="1458"/>
                    </a:lnTo>
                    <a:lnTo>
                      <a:pt x="2744" y="1450"/>
                    </a:lnTo>
                    <a:lnTo>
                      <a:pt x="2748" y="1444"/>
                    </a:lnTo>
                    <a:lnTo>
                      <a:pt x="2751" y="1435"/>
                    </a:lnTo>
                    <a:lnTo>
                      <a:pt x="2755" y="1428"/>
                    </a:lnTo>
                    <a:lnTo>
                      <a:pt x="2759" y="1421"/>
                    </a:lnTo>
                    <a:lnTo>
                      <a:pt x="2763" y="1414"/>
                    </a:lnTo>
                    <a:lnTo>
                      <a:pt x="2767" y="1406"/>
                    </a:lnTo>
                    <a:lnTo>
                      <a:pt x="2771" y="1399"/>
                    </a:lnTo>
                    <a:lnTo>
                      <a:pt x="2775" y="1391"/>
                    </a:lnTo>
                    <a:lnTo>
                      <a:pt x="2779" y="1384"/>
                    </a:lnTo>
                    <a:lnTo>
                      <a:pt x="2783" y="1378"/>
                    </a:lnTo>
                    <a:lnTo>
                      <a:pt x="2787" y="1369"/>
                    </a:lnTo>
                    <a:lnTo>
                      <a:pt x="2791" y="1362"/>
                    </a:lnTo>
                    <a:lnTo>
                      <a:pt x="2795" y="1355"/>
                    </a:lnTo>
                    <a:lnTo>
                      <a:pt x="2799" y="1347"/>
                    </a:lnTo>
                    <a:lnTo>
                      <a:pt x="2803" y="1340"/>
                    </a:lnTo>
                    <a:lnTo>
                      <a:pt x="2807" y="1333"/>
                    </a:lnTo>
                    <a:lnTo>
                      <a:pt x="2811" y="1326"/>
                    </a:lnTo>
                    <a:lnTo>
                      <a:pt x="2814" y="1318"/>
                    </a:lnTo>
                    <a:lnTo>
                      <a:pt x="2818" y="1311"/>
                    </a:lnTo>
                    <a:lnTo>
                      <a:pt x="2822" y="1304"/>
                    </a:lnTo>
                    <a:lnTo>
                      <a:pt x="2826" y="1296"/>
                    </a:lnTo>
                    <a:lnTo>
                      <a:pt x="2830" y="1289"/>
                    </a:lnTo>
                    <a:lnTo>
                      <a:pt x="2834" y="1282"/>
                    </a:lnTo>
                    <a:lnTo>
                      <a:pt x="2838" y="1275"/>
                    </a:lnTo>
                    <a:lnTo>
                      <a:pt x="2842" y="1268"/>
                    </a:lnTo>
                    <a:lnTo>
                      <a:pt x="2846" y="1263"/>
                    </a:lnTo>
                    <a:lnTo>
                      <a:pt x="2850" y="1254"/>
                    </a:lnTo>
                    <a:lnTo>
                      <a:pt x="2854" y="1247"/>
                    </a:lnTo>
                    <a:lnTo>
                      <a:pt x="2858" y="1241"/>
                    </a:lnTo>
                    <a:lnTo>
                      <a:pt x="2862" y="1234"/>
                    </a:lnTo>
                    <a:lnTo>
                      <a:pt x="2866" y="1226"/>
                    </a:lnTo>
                    <a:lnTo>
                      <a:pt x="2870" y="1218"/>
                    </a:lnTo>
                    <a:lnTo>
                      <a:pt x="2874" y="1211"/>
                    </a:lnTo>
                    <a:lnTo>
                      <a:pt x="2877" y="1205"/>
                    </a:lnTo>
                    <a:lnTo>
                      <a:pt x="2881" y="1197"/>
                    </a:lnTo>
                    <a:lnTo>
                      <a:pt x="2885" y="1191"/>
                    </a:lnTo>
                    <a:lnTo>
                      <a:pt x="2889" y="1183"/>
                    </a:lnTo>
                    <a:lnTo>
                      <a:pt x="2893" y="1176"/>
                    </a:lnTo>
                    <a:lnTo>
                      <a:pt x="2897" y="1169"/>
                    </a:lnTo>
                    <a:lnTo>
                      <a:pt x="2901" y="1162"/>
                    </a:lnTo>
                    <a:lnTo>
                      <a:pt x="2905" y="1156"/>
                    </a:lnTo>
                    <a:lnTo>
                      <a:pt x="2909" y="1150"/>
                    </a:lnTo>
                    <a:lnTo>
                      <a:pt x="2913" y="1141"/>
                    </a:lnTo>
                    <a:lnTo>
                      <a:pt x="2917" y="1135"/>
                    </a:lnTo>
                    <a:lnTo>
                      <a:pt x="2921" y="1128"/>
                    </a:lnTo>
                    <a:lnTo>
                      <a:pt x="2925" y="1120"/>
                    </a:lnTo>
                    <a:lnTo>
                      <a:pt x="2929" y="1114"/>
                    </a:lnTo>
                    <a:lnTo>
                      <a:pt x="2933" y="1108"/>
                    </a:lnTo>
                    <a:lnTo>
                      <a:pt x="2937" y="1101"/>
                    </a:lnTo>
                    <a:lnTo>
                      <a:pt x="2940" y="1094"/>
                    </a:lnTo>
                    <a:lnTo>
                      <a:pt x="2944" y="1087"/>
                    </a:lnTo>
                    <a:lnTo>
                      <a:pt x="2948" y="1082"/>
                    </a:lnTo>
                    <a:lnTo>
                      <a:pt x="2952" y="1074"/>
                    </a:lnTo>
                    <a:lnTo>
                      <a:pt x="2956" y="1067"/>
                    </a:lnTo>
                    <a:lnTo>
                      <a:pt x="2960" y="1061"/>
                    </a:lnTo>
                    <a:lnTo>
                      <a:pt x="2964" y="1054"/>
                    </a:lnTo>
                    <a:lnTo>
                      <a:pt x="2968" y="1046"/>
                    </a:lnTo>
                    <a:lnTo>
                      <a:pt x="2972" y="1041"/>
                    </a:lnTo>
                    <a:lnTo>
                      <a:pt x="2976" y="1033"/>
                    </a:lnTo>
                    <a:lnTo>
                      <a:pt x="2980" y="1027"/>
                    </a:lnTo>
                    <a:lnTo>
                      <a:pt x="2984" y="1021"/>
                    </a:lnTo>
                    <a:lnTo>
                      <a:pt x="2988" y="1014"/>
                    </a:lnTo>
                    <a:lnTo>
                      <a:pt x="2992" y="1007"/>
                    </a:lnTo>
                    <a:lnTo>
                      <a:pt x="2996" y="1001"/>
                    </a:lnTo>
                    <a:lnTo>
                      <a:pt x="2999" y="994"/>
                    </a:lnTo>
                    <a:lnTo>
                      <a:pt x="3003" y="987"/>
                    </a:lnTo>
                    <a:lnTo>
                      <a:pt x="3007" y="981"/>
                    </a:lnTo>
                    <a:lnTo>
                      <a:pt x="3011" y="975"/>
                    </a:lnTo>
                    <a:lnTo>
                      <a:pt x="3015" y="968"/>
                    </a:lnTo>
                    <a:lnTo>
                      <a:pt x="3019" y="963"/>
                    </a:lnTo>
                    <a:lnTo>
                      <a:pt x="3023" y="955"/>
                    </a:lnTo>
                    <a:lnTo>
                      <a:pt x="3027" y="949"/>
                    </a:lnTo>
                    <a:lnTo>
                      <a:pt x="3031" y="943"/>
                    </a:lnTo>
                    <a:lnTo>
                      <a:pt x="3035" y="937"/>
                    </a:lnTo>
                    <a:lnTo>
                      <a:pt x="3039" y="932"/>
                    </a:lnTo>
                    <a:lnTo>
                      <a:pt x="3043" y="924"/>
                    </a:lnTo>
                    <a:lnTo>
                      <a:pt x="3047" y="918"/>
                    </a:lnTo>
                    <a:lnTo>
                      <a:pt x="3051" y="912"/>
                    </a:lnTo>
                    <a:lnTo>
                      <a:pt x="3055" y="906"/>
                    </a:lnTo>
                    <a:lnTo>
                      <a:pt x="3059" y="899"/>
                    </a:lnTo>
                    <a:lnTo>
                      <a:pt x="3062" y="894"/>
                    </a:lnTo>
                    <a:lnTo>
                      <a:pt x="3066" y="889"/>
                    </a:lnTo>
                    <a:lnTo>
                      <a:pt x="3070" y="881"/>
                    </a:lnTo>
                    <a:lnTo>
                      <a:pt x="3074" y="876"/>
                    </a:lnTo>
                    <a:lnTo>
                      <a:pt x="3078" y="869"/>
                    </a:lnTo>
                    <a:lnTo>
                      <a:pt x="3082" y="863"/>
                    </a:lnTo>
                    <a:lnTo>
                      <a:pt x="3086" y="858"/>
                    </a:lnTo>
                    <a:lnTo>
                      <a:pt x="3090" y="853"/>
                    </a:lnTo>
                    <a:lnTo>
                      <a:pt x="3094" y="845"/>
                    </a:lnTo>
                    <a:lnTo>
                      <a:pt x="3098" y="841"/>
                    </a:lnTo>
                    <a:lnTo>
                      <a:pt x="3102" y="833"/>
                    </a:lnTo>
                    <a:lnTo>
                      <a:pt x="3106" y="828"/>
                    </a:lnTo>
                    <a:lnTo>
                      <a:pt x="3110" y="821"/>
                    </a:lnTo>
                    <a:lnTo>
                      <a:pt x="3114" y="815"/>
                    </a:lnTo>
                    <a:lnTo>
                      <a:pt x="3118" y="810"/>
                    </a:lnTo>
                    <a:lnTo>
                      <a:pt x="3122" y="805"/>
                    </a:lnTo>
                    <a:lnTo>
                      <a:pt x="3125" y="799"/>
                    </a:lnTo>
                    <a:lnTo>
                      <a:pt x="3129" y="794"/>
                    </a:lnTo>
                    <a:lnTo>
                      <a:pt x="3133" y="787"/>
                    </a:lnTo>
                    <a:lnTo>
                      <a:pt x="3137" y="782"/>
                    </a:lnTo>
                    <a:lnTo>
                      <a:pt x="3141" y="777"/>
                    </a:lnTo>
                    <a:lnTo>
                      <a:pt x="3145" y="771"/>
                    </a:lnTo>
                    <a:lnTo>
                      <a:pt x="3149" y="766"/>
                    </a:lnTo>
                    <a:lnTo>
                      <a:pt x="3153" y="759"/>
                    </a:lnTo>
                    <a:lnTo>
                      <a:pt x="3157" y="753"/>
                    </a:lnTo>
                    <a:lnTo>
                      <a:pt x="3161" y="748"/>
                    </a:lnTo>
                    <a:lnTo>
                      <a:pt x="3165" y="743"/>
                    </a:lnTo>
                    <a:lnTo>
                      <a:pt x="3169" y="738"/>
                    </a:lnTo>
                    <a:lnTo>
                      <a:pt x="3173" y="731"/>
                    </a:lnTo>
                    <a:lnTo>
                      <a:pt x="3177" y="725"/>
                    </a:lnTo>
                    <a:lnTo>
                      <a:pt x="3181" y="721"/>
                    </a:lnTo>
                    <a:lnTo>
                      <a:pt x="3185" y="716"/>
                    </a:lnTo>
                    <a:lnTo>
                      <a:pt x="3188" y="710"/>
                    </a:lnTo>
                    <a:lnTo>
                      <a:pt x="3192" y="705"/>
                    </a:lnTo>
                    <a:lnTo>
                      <a:pt x="3196" y="700"/>
                    </a:lnTo>
                    <a:lnTo>
                      <a:pt x="3200" y="694"/>
                    </a:lnTo>
                    <a:lnTo>
                      <a:pt x="3204" y="690"/>
                    </a:lnTo>
                    <a:lnTo>
                      <a:pt x="3208" y="684"/>
                    </a:lnTo>
                    <a:lnTo>
                      <a:pt x="3212" y="678"/>
                    </a:lnTo>
                    <a:lnTo>
                      <a:pt x="3216" y="673"/>
                    </a:lnTo>
                    <a:lnTo>
                      <a:pt x="3220" y="667"/>
                    </a:lnTo>
                    <a:lnTo>
                      <a:pt x="3224" y="663"/>
                    </a:lnTo>
                    <a:lnTo>
                      <a:pt x="3228" y="657"/>
                    </a:lnTo>
                    <a:lnTo>
                      <a:pt x="3232" y="652"/>
                    </a:lnTo>
                    <a:lnTo>
                      <a:pt x="3236" y="647"/>
                    </a:lnTo>
                    <a:lnTo>
                      <a:pt x="3240" y="644"/>
                    </a:lnTo>
                    <a:lnTo>
                      <a:pt x="3244" y="637"/>
                    </a:lnTo>
                    <a:lnTo>
                      <a:pt x="3248" y="633"/>
                    </a:lnTo>
                    <a:lnTo>
                      <a:pt x="3251" y="627"/>
                    </a:lnTo>
                    <a:lnTo>
                      <a:pt x="3255" y="623"/>
                    </a:lnTo>
                    <a:lnTo>
                      <a:pt x="3259" y="617"/>
                    </a:lnTo>
                    <a:lnTo>
                      <a:pt x="3263" y="613"/>
                    </a:lnTo>
                    <a:lnTo>
                      <a:pt x="3267" y="608"/>
                    </a:lnTo>
                    <a:lnTo>
                      <a:pt x="3271" y="602"/>
                    </a:lnTo>
                    <a:lnTo>
                      <a:pt x="3275" y="599"/>
                    </a:lnTo>
                    <a:lnTo>
                      <a:pt x="3279" y="593"/>
                    </a:lnTo>
                    <a:lnTo>
                      <a:pt x="3283" y="590"/>
                    </a:lnTo>
                    <a:lnTo>
                      <a:pt x="3287" y="585"/>
                    </a:lnTo>
                    <a:lnTo>
                      <a:pt x="3291" y="579"/>
                    </a:lnTo>
                    <a:lnTo>
                      <a:pt x="3295" y="575"/>
                    </a:lnTo>
                    <a:lnTo>
                      <a:pt x="3299" y="570"/>
                    </a:lnTo>
                    <a:lnTo>
                      <a:pt x="3303" y="565"/>
                    </a:lnTo>
                    <a:lnTo>
                      <a:pt x="3307" y="562"/>
                    </a:lnTo>
                    <a:lnTo>
                      <a:pt x="3311" y="555"/>
                    </a:lnTo>
                    <a:lnTo>
                      <a:pt x="3314" y="552"/>
                    </a:lnTo>
                    <a:lnTo>
                      <a:pt x="3318" y="549"/>
                    </a:lnTo>
                    <a:lnTo>
                      <a:pt x="3322" y="544"/>
                    </a:lnTo>
                    <a:lnTo>
                      <a:pt x="3326" y="538"/>
                    </a:lnTo>
                    <a:lnTo>
                      <a:pt x="3330" y="534"/>
                    </a:lnTo>
                    <a:lnTo>
                      <a:pt x="3334" y="529"/>
                    </a:lnTo>
                    <a:lnTo>
                      <a:pt x="3338" y="526"/>
                    </a:lnTo>
                    <a:lnTo>
                      <a:pt x="3342" y="521"/>
                    </a:lnTo>
                    <a:lnTo>
                      <a:pt x="3346" y="517"/>
                    </a:lnTo>
                    <a:lnTo>
                      <a:pt x="3350" y="512"/>
                    </a:lnTo>
                    <a:lnTo>
                      <a:pt x="3354" y="508"/>
                    </a:lnTo>
                    <a:lnTo>
                      <a:pt x="3358" y="504"/>
                    </a:lnTo>
                    <a:lnTo>
                      <a:pt x="3362" y="499"/>
                    </a:lnTo>
                    <a:lnTo>
                      <a:pt x="3366" y="495"/>
                    </a:lnTo>
                    <a:lnTo>
                      <a:pt x="3370" y="491"/>
                    </a:lnTo>
                    <a:lnTo>
                      <a:pt x="3374" y="487"/>
                    </a:lnTo>
                    <a:lnTo>
                      <a:pt x="3377" y="482"/>
                    </a:lnTo>
                    <a:lnTo>
                      <a:pt x="3381" y="480"/>
                    </a:lnTo>
                    <a:lnTo>
                      <a:pt x="3385" y="475"/>
                    </a:lnTo>
                    <a:lnTo>
                      <a:pt x="3389" y="472"/>
                    </a:lnTo>
                    <a:lnTo>
                      <a:pt x="3393" y="467"/>
                    </a:lnTo>
                    <a:lnTo>
                      <a:pt x="3397" y="463"/>
                    </a:lnTo>
                    <a:lnTo>
                      <a:pt x="3401" y="459"/>
                    </a:lnTo>
                    <a:lnTo>
                      <a:pt x="3405" y="453"/>
                    </a:lnTo>
                    <a:lnTo>
                      <a:pt x="3409" y="450"/>
                    </a:lnTo>
                    <a:lnTo>
                      <a:pt x="3413" y="448"/>
                    </a:lnTo>
                    <a:lnTo>
                      <a:pt x="3417" y="443"/>
                    </a:lnTo>
                    <a:lnTo>
                      <a:pt x="3421" y="438"/>
                    </a:lnTo>
                    <a:lnTo>
                      <a:pt x="3425" y="436"/>
                    </a:lnTo>
                    <a:lnTo>
                      <a:pt x="3429" y="432"/>
                    </a:lnTo>
                    <a:lnTo>
                      <a:pt x="3433" y="428"/>
                    </a:lnTo>
                    <a:lnTo>
                      <a:pt x="3437" y="424"/>
                    </a:lnTo>
                    <a:lnTo>
                      <a:pt x="3440" y="421"/>
                    </a:lnTo>
                    <a:lnTo>
                      <a:pt x="3444" y="417"/>
                    </a:lnTo>
                    <a:lnTo>
                      <a:pt x="3448" y="412"/>
                    </a:lnTo>
                    <a:lnTo>
                      <a:pt x="3452" y="410"/>
                    </a:lnTo>
                    <a:lnTo>
                      <a:pt x="3456" y="406"/>
                    </a:lnTo>
                    <a:lnTo>
                      <a:pt x="3460" y="402"/>
                    </a:lnTo>
                    <a:lnTo>
                      <a:pt x="3464" y="399"/>
                    </a:lnTo>
                    <a:lnTo>
                      <a:pt x="3468" y="396"/>
                    </a:lnTo>
                    <a:lnTo>
                      <a:pt x="3472" y="392"/>
                    </a:lnTo>
                    <a:lnTo>
                      <a:pt x="3476" y="388"/>
                    </a:lnTo>
                    <a:lnTo>
                      <a:pt x="3480" y="386"/>
                    </a:lnTo>
                    <a:lnTo>
                      <a:pt x="3484" y="381"/>
                    </a:lnTo>
                    <a:lnTo>
                      <a:pt x="3488" y="377"/>
                    </a:lnTo>
                    <a:lnTo>
                      <a:pt x="3492" y="374"/>
                    </a:lnTo>
                    <a:lnTo>
                      <a:pt x="3496" y="371"/>
                    </a:lnTo>
                    <a:lnTo>
                      <a:pt x="3499" y="368"/>
                    </a:lnTo>
                    <a:lnTo>
                      <a:pt x="3503" y="364"/>
                    </a:lnTo>
                    <a:lnTo>
                      <a:pt x="3507" y="361"/>
                    </a:lnTo>
                    <a:lnTo>
                      <a:pt x="3511" y="357"/>
                    </a:lnTo>
                    <a:lnTo>
                      <a:pt x="3515" y="354"/>
                    </a:lnTo>
                    <a:lnTo>
                      <a:pt x="3519" y="351"/>
                    </a:lnTo>
                    <a:lnTo>
                      <a:pt x="3523" y="348"/>
                    </a:lnTo>
                    <a:lnTo>
                      <a:pt x="3527" y="346"/>
                    </a:lnTo>
                    <a:lnTo>
                      <a:pt x="3531" y="341"/>
                    </a:lnTo>
                    <a:lnTo>
                      <a:pt x="3535" y="340"/>
                    </a:lnTo>
                    <a:lnTo>
                      <a:pt x="3539" y="335"/>
                    </a:lnTo>
                    <a:lnTo>
                      <a:pt x="3543" y="333"/>
                    </a:lnTo>
                    <a:lnTo>
                      <a:pt x="3547" y="329"/>
                    </a:lnTo>
                    <a:lnTo>
                      <a:pt x="3551" y="327"/>
                    </a:lnTo>
                    <a:lnTo>
                      <a:pt x="3555" y="322"/>
                    </a:lnTo>
                    <a:lnTo>
                      <a:pt x="3559" y="321"/>
                    </a:lnTo>
                    <a:lnTo>
                      <a:pt x="3562" y="318"/>
                    </a:lnTo>
                    <a:lnTo>
                      <a:pt x="3566" y="315"/>
                    </a:lnTo>
                    <a:lnTo>
                      <a:pt x="3570" y="312"/>
                    </a:lnTo>
                    <a:lnTo>
                      <a:pt x="3574" y="309"/>
                    </a:lnTo>
                    <a:lnTo>
                      <a:pt x="3578" y="305"/>
                    </a:lnTo>
                    <a:lnTo>
                      <a:pt x="3582" y="302"/>
                    </a:lnTo>
                    <a:lnTo>
                      <a:pt x="3586" y="300"/>
                    </a:lnTo>
                    <a:lnTo>
                      <a:pt x="3590" y="296"/>
                    </a:lnTo>
                    <a:lnTo>
                      <a:pt x="3594" y="295"/>
                    </a:lnTo>
                    <a:lnTo>
                      <a:pt x="3598" y="292"/>
                    </a:lnTo>
                    <a:lnTo>
                      <a:pt x="3602" y="289"/>
                    </a:lnTo>
                    <a:lnTo>
                      <a:pt x="3606" y="287"/>
                    </a:lnTo>
                    <a:lnTo>
                      <a:pt x="3610" y="283"/>
                    </a:lnTo>
                    <a:lnTo>
                      <a:pt x="3614" y="281"/>
                    </a:lnTo>
                    <a:lnTo>
                      <a:pt x="3618" y="278"/>
                    </a:lnTo>
                    <a:lnTo>
                      <a:pt x="3622" y="275"/>
                    </a:lnTo>
                    <a:lnTo>
                      <a:pt x="3625" y="273"/>
                    </a:lnTo>
                    <a:lnTo>
                      <a:pt x="3629" y="270"/>
                    </a:lnTo>
                    <a:lnTo>
                      <a:pt x="3633" y="268"/>
                    </a:lnTo>
                    <a:lnTo>
                      <a:pt x="3637" y="264"/>
                    </a:lnTo>
                    <a:lnTo>
                      <a:pt x="3641" y="263"/>
                    </a:lnTo>
                    <a:lnTo>
                      <a:pt x="3645" y="260"/>
                    </a:lnTo>
                    <a:lnTo>
                      <a:pt x="3649" y="257"/>
                    </a:lnTo>
                    <a:lnTo>
                      <a:pt x="3653" y="255"/>
                    </a:lnTo>
                    <a:lnTo>
                      <a:pt x="3657" y="253"/>
                    </a:lnTo>
                    <a:lnTo>
                      <a:pt x="3661" y="250"/>
                    </a:lnTo>
                    <a:lnTo>
                      <a:pt x="3665" y="247"/>
                    </a:lnTo>
                    <a:lnTo>
                      <a:pt x="3669" y="244"/>
                    </a:lnTo>
                    <a:lnTo>
                      <a:pt x="3673" y="242"/>
                    </a:lnTo>
                    <a:lnTo>
                      <a:pt x="3677" y="240"/>
                    </a:lnTo>
                    <a:lnTo>
                      <a:pt x="3681" y="238"/>
                    </a:lnTo>
                    <a:lnTo>
                      <a:pt x="3685" y="235"/>
                    </a:lnTo>
                    <a:lnTo>
                      <a:pt x="3688" y="233"/>
                    </a:lnTo>
                    <a:lnTo>
                      <a:pt x="3692" y="231"/>
                    </a:lnTo>
                    <a:lnTo>
                      <a:pt x="3696" y="228"/>
                    </a:lnTo>
                    <a:lnTo>
                      <a:pt x="3700" y="226"/>
                    </a:lnTo>
                    <a:lnTo>
                      <a:pt x="3704" y="225"/>
                    </a:lnTo>
                    <a:lnTo>
                      <a:pt x="3708" y="222"/>
                    </a:lnTo>
                    <a:lnTo>
                      <a:pt x="3712" y="219"/>
                    </a:lnTo>
                    <a:lnTo>
                      <a:pt x="3716" y="217"/>
                    </a:lnTo>
                    <a:lnTo>
                      <a:pt x="3720" y="214"/>
                    </a:lnTo>
                    <a:lnTo>
                      <a:pt x="3724" y="213"/>
                    </a:lnTo>
                    <a:lnTo>
                      <a:pt x="3728" y="211"/>
                    </a:lnTo>
                    <a:lnTo>
                      <a:pt x="3732" y="210"/>
                    </a:lnTo>
                    <a:lnTo>
                      <a:pt x="3736" y="208"/>
                    </a:lnTo>
                    <a:lnTo>
                      <a:pt x="3740" y="204"/>
                    </a:lnTo>
                    <a:lnTo>
                      <a:pt x="3744" y="203"/>
                    </a:lnTo>
                    <a:lnTo>
                      <a:pt x="3748" y="200"/>
                    </a:lnTo>
                    <a:lnTo>
                      <a:pt x="3751" y="200"/>
                    </a:lnTo>
                    <a:lnTo>
                      <a:pt x="3755" y="196"/>
                    </a:lnTo>
                    <a:lnTo>
                      <a:pt x="3759" y="195"/>
                    </a:lnTo>
                    <a:lnTo>
                      <a:pt x="3763" y="194"/>
                    </a:lnTo>
                    <a:lnTo>
                      <a:pt x="3767" y="191"/>
                    </a:lnTo>
                    <a:lnTo>
                      <a:pt x="3771" y="189"/>
                    </a:lnTo>
                    <a:lnTo>
                      <a:pt x="3775" y="187"/>
                    </a:lnTo>
                    <a:lnTo>
                      <a:pt x="3779" y="185"/>
                    </a:lnTo>
                    <a:lnTo>
                      <a:pt x="3783" y="184"/>
                    </a:lnTo>
                    <a:lnTo>
                      <a:pt x="3787" y="182"/>
                    </a:lnTo>
                    <a:lnTo>
                      <a:pt x="3791" y="180"/>
                    </a:lnTo>
                    <a:lnTo>
                      <a:pt x="3795" y="178"/>
                    </a:lnTo>
                    <a:lnTo>
                      <a:pt x="3799" y="176"/>
                    </a:lnTo>
                    <a:lnTo>
                      <a:pt x="3803" y="174"/>
                    </a:lnTo>
                    <a:lnTo>
                      <a:pt x="3807" y="174"/>
                    </a:lnTo>
                    <a:lnTo>
                      <a:pt x="3811" y="171"/>
                    </a:lnTo>
                    <a:lnTo>
                      <a:pt x="3814" y="170"/>
                    </a:lnTo>
                    <a:lnTo>
                      <a:pt x="3818" y="168"/>
                    </a:lnTo>
                    <a:lnTo>
                      <a:pt x="3822" y="167"/>
                    </a:lnTo>
                    <a:lnTo>
                      <a:pt x="3826" y="163"/>
                    </a:lnTo>
                    <a:lnTo>
                      <a:pt x="3830" y="162"/>
                    </a:lnTo>
                    <a:lnTo>
                      <a:pt x="3834" y="161"/>
                    </a:lnTo>
                    <a:lnTo>
                      <a:pt x="3838" y="160"/>
                    </a:lnTo>
                    <a:lnTo>
                      <a:pt x="3842" y="158"/>
                    </a:lnTo>
                    <a:lnTo>
                      <a:pt x="3846" y="156"/>
                    </a:lnTo>
                    <a:lnTo>
                      <a:pt x="3850" y="154"/>
                    </a:lnTo>
                    <a:lnTo>
                      <a:pt x="3854" y="154"/>
                    </a:lnTo>
                    <a:lnTo>
                      <a:pt x="3858" y="152"/>
                    </a:lnTo>
                    <a:lnTo>
                      <a:pt x="3862" y="150"/>
                    </a:lnTo>
                    <a:lnTo>
                      <a:pt x="3866" y="148"/>
                    </a:lnTo>
                    <a:lnTo>
                      <a:pt x="3870" y="146"/>
                    </a:lnTo>
                    <a:lnTo>
                      <a:pt x="3874" y="147"/>
                    </a:lnTo>
                    <a:lnTo>
                      <a:pt x="3877" y="145"/>
                    </a:lnTo>
                    <a:lnTo>
                      <a:pt x="3881" y="141"/>
                    </a:lnTo>
                    <a:lnTo>
                      <a:pt x="3885" y="140"/>
                    </a:lnTo>
                    <a:lnTo>
                      <a:pt x="3889" y="139"/>
                    </a:lnTo>
                    <a:lnTo>
                      <a:pt x="3893" y="139"/>
                    </a:lnTo>
                    <a:lnTo>
                      <a:pt x="3897" y="137"/>
                    </a:lnTo>
                    <a:lnTo>
                      <a:pt x="3901" y="135"/>
                    </a:lnTo>
                    <a:lnTo>
                      <a:pt x="3905" y="134"/>
                    </a:lnTo>
                    <a:lnTo>
                      <a:pt x="3909" y="132"/>
                    </a:lnTo>
                    <a:lnTo>
                      <a:pt x="3913" y="131"/>
                    </a:lnTo>
                    <a:lnTo>
                      <a:pt x="3917" y="130"/>
                    </a:lnTo>
                    <a:lnTo>
                      <a:pt x="3921" y="129"/>
                    </a:lnTo>
                    <a:lnTo>
                      <a:pt x="3925" y="128"/>
                    </a:lnTo>
                    <a:lnTo>
                      <a:pt x="3929" y="126"/>
                    </a:lnTo>
                    <a:lnTo>
                      <a:pt x="3933" y="12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4" name="Freeform 392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8"/>
                  </a:cxn>
                  <a:cxn ang="0">
                    <a:pos x="751" y="54"/>
                  </a:cxn>
                  <a:cxn ang="0">
                    <a:pos x="814" y="92"/>
                  </a:cxn>
                  <a:cxn ang="0">
                    <a:pos x="877" y="145"/>
                  </a:cxn>
                  <a:cxn ang="0">
                    <a:pos x="940" y="215"/>
                  </a:cxn>
                  <a:cxn ang="0">
                    <a:pos x="1003" y="298"/>
                  </a:cxn>
                  <a:cxn ang="0">
                    <a:pos x="1066" y="396"/>
                  </a:cxn>
                  <a:cxn ang="0">
                    <a:pos x="1129" y="507"/>
                  </a:cxn>
                  <a:cxn ang="0">
                    <a:pos x="1192" y="626"/>
                  </a:cxn>
                  <a:cxn ang="0">
                    <a:pos x="1255" y="752"/>
                  </a:cxn>
                  <a:cxn ang="0">
                    <a:pos x="1318" y="883"/>
                  </a:cxn>
                  <a:cxn ang="0">
                    <a:pos x="1381" y="1014"/>
                  </a:cxn>
                  <a:cxn ang="0">
                    <a:pos x="1444" y="1141"/>
                  </a:cxn>
                  <a:cxn ang="0">
                    <a:pos x="1507" y="1263"/>
                  </a:cxn>
                  <a:cxn ang="0">
                    <a:pos x="1570" y="1374"/>
                  </a:cxn>
                  <a:cxn ang="0">
                    <a:pos x="1633" y="1475"/>
                  </a:cxn>
                  <a:cxn ang="0">
                    <a:pos x="1696" y="1561"/>
                  </a:cxn>
                  <a:cxn ang="0">
                    <a:pos x="1759" y="1634"/>
                  </a:cxn>
                  <a:cxn ang="0">
                    <a:pos x="1822" y="1689"/>
                  </a:cxn>
                  <a:cxn ang="0">
                    <a:pos x="1885" y="1729"/>
                  </a:cxn>
                  <a:cxn ang="0">
                    <a:pos x="1948" y="1752"/>
                  </a:cxn>
                  <a:cxn ang="0">
                    <a:pos x="2011" y="1759"/>
                  </a:cxn>
                  <a:cxn ang="0">
                    <a:pos x="2074" y="1749"/>
                  </a:cxn>
                  <a:cxn ang="0">
                    <a:pos x="2137" y="1727"/>
                  </a:cxn>
                  <a:cxn ang="0">
                    <a:pos x="2200" y="1690"/>
                  </a:cxn>
                  <a:cxn ang="0">
                    <a:pos x="2263" y="1641"/>
                  </a:cxn>
                  <a:cxn ang="0">
                    <a:pos x="2326" y="1583"/>
                  </a:cxn>
                  <a:cxn ang="0">
                    <a:pos x="2389" y="1514"/>
                  </a:cxn>
                  <a:cxn ang="0">
                    <a:pos x="2452" y="1440"/>
                  </a:cxn>
                  <a:cxn ang="0">
                    <a:pos x="2515" y="1361"/>
                  </a:cxn>
                  <a:cxn ang="0">
                    <a:pos x="2578" y="1278"/>
                  </a:cxn>
                  <a:cxn ang="0">
                    <a:pos x="2641" y="1192"/>
                  </a:cxn>
                  <a:cxn ang="0">
                    <a:pos x="2704" y="1105"/>
                  </a:cxn>
                  <a:cxn ang="0">
                    <a:pos x="2767" y="1024"/>
                  </a:cxn>
                  <a:cxn ang="0">
                    <a:pos x="2830" y="952"/>
                  </a:cxn>
                  <a:cxn ang="0">
                    <a:pos x="2893" y="900"/>
                  </a:cxn>
                  <a:cxn ang="0">
                    <a:pos x="2956" y="870"/>
                  </a:cxn>
                  <a:cxn ang="0">
                    <a:pos x="3019" y="867"/>
                  </a:cxn>
                  <a:cxn ang="0">
                    <a:pos x="3082" y="900"/>
                  </a:cxn>
                  <a:cxn ang="0">
                    <a:pos x="3145" y="968"/>
                  </a:cxn>
                  <a:cxn ang="0">
                    <a:pos x="3208" y="1071"/>
                  </a:cxn>
                  <a:cxn ang="0">
                    <a:pos x="3271" y="1210"/>
                  </a:cxn>
                  <a:cxn ang="0">
                    <a:pos x="3334" y="1376"/>
                  </a:cxn>
                  <a:cxn ang="0">
                    <a:pos x="3397" y="1569"/>
                  </a:cxn>
                  <a:cxn ang="0">
                    <a:pos x="3460" y="1780"/>
                  </a:cxn>
                  <a:cxn ang="0">
                    <a:pos x="3523" y="2005"/>
                  </a:cxn>
                  <a:cxn ang="0">
                    <a:pos x="3586" y="2234"/>
                  </a:cxn>
                  <a:cxn ang="0">
                    <a:pos x="3649" y="2460"/>
                  </a:cxn>
                  <a:cxn ang="0">
                    <a:pos x="3712" y="2679"/>
                  </a:cxn>
                  <a:cxn ang="0">
                    <a:pos x="3775" y="2831"/>
                  </a:cxn>
                  <a:cxn ang="0">
                    <a:pos x="3838" y="2831"/>
                  </a:cxn>
                  <a:cxn ang="0">
                    <a:pos x="3901" y="2831"/>
                  </a:cxn>
                </a:cxnLst>
                <a:rect l="0" t="0" r="r" b="b"/>
                <a:pathLst>
                  <a:path w="3933" h="2831">
                    <a:moveTo>
                      <a:pt x="0" y="3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4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4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2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3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0"/>
                    </a:lnTo>
                    <a:lnTo>
                      <a:pt x="417" y="3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3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6"/>
                    </a:lnTo>
                    <a:lnTo>
                      <a:pt x="574" y="6"/>
                    </a:lnTo>
                    <a:lnTo>
                      <a:pt x="578" y="5"/>
                    </a:lnTo>
                    <a:lnTo>
                      <a:pt x="582" y="6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10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2"/>
                    </a:lnTo>
                    <a:lnTo>
                      <a:pt x="625" y="12"/>
                    </a:lnTo>
                    <a:lnTo>
                      <a:pt x="629" y="14"/>
                    </a:lnTo>
                    <a:lnTo>
                      <a:pt x="633" y="14"/>
                    </a:lnTo>
                    <a:lnTo>
                      <a:pt x="637" y="14"/>
                    </a:lnTo>
                    <a:lnTo>
                      <a:pt x="641" y="15"/>
                    </a:lnTo>
                    <a:lnTo>
                      <a:pt x="645" y="18"/>
                    </a:lnTo>
                    <a:lnTo>
                      <a:pt x="649" y="18"/>
                    </a:lnTo>
                    <a:lnTo>
                      <a:pt x="653" y="18"/>
                    </a:lnTo>
                    <a:lnTo>
                      <a:pt x="657" y="20"/>
                    </a:lnTo>
                    <a:lnTo>
                      <a:pt x="661" y="20"/>
                    </a:lnTo>
                    <a:lnTo>
                      <a:pt x="665" y="21"/>
                    </a:lnTo>
                    <a:lnTo>
                      <a:pt x="669" y="23"/>
                    </a:lnTo>
                    <a:lnTo>
                      <a:pt x="673" y="24"/>
                    </a:lnTo>
                    <a:lnTo>
                      <a:pt x="677" y="24"/>
                    </a:lnTo>
                    <a:lnTo>
                      <a:pt x="681" y="26"/>
                    </a:lnTo>
                    <a:lnTo>
                      <a:pt x="685" y="26"/>
                    </a:lnTo>
                    <a:lnTo>
                      <a:pt x="688" y="28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2"/>
                    </a:lnTo>
                    <a:lnTo>
                      <a:pt x="704" y="33"/>
                    </a:lnTo>
                    <a:lnTo>
                      <a:pt x="708" y="34"/>
                    </a:lnTo>
                    <a:lnTo>
                      <a:pt x="712" y="36"/>
                    </a:lnTo>
                    <a:lnTo>
                      <a:pt x="716" y="38"/>
                    </a:lnTo>
                    <a:lnTo>
                      <a:pt x="720" y="39"/>
                    </a:lnTo>
                    <a:lnTo>
                      <a:pt x="724" y="41"/>
                    </a:lnTo>
                    <a:lnTo>
                      <a:pt x="728" y="42"/>
                    </a:lnTo>
                    <a:lnTo>
                      <a:pt x="732" y="44"/>
                    </a:lnTo>
                    <a:lnTo>
                      <a:pt x="736" y="46"/>
                    </a:lnTo>
                    <a:lnTo>
                      <a:pt x="740" y="48"/>
                    </a:lnTo>
                    <a:lnTo>
                      <a:pt x="744" y="51"/>
                    </a:lnTo>
                    <a:lnTo>
                      <a:pt x="748" y="53"/>
                    </a:lnTo>
                    <a:lnTo>
                      <a:pt x="751" y="54"/>
                    </a:lnTo>
                    <a:lnTo>
                      <a:pt x="755" y="56"/>
                    </a:lnTo>
                    <a:lnTo>
                      <a:pt x="759" y="57"/>
                    </a:lnTo>
                    <a:lnTo>
                      <a:pt x="763" y="60"/>
                    </a:lnTo>
                    <a:lnTo>
                      <a:pt x="767" y="62"/>
                    </a:lnTo>
                    <a:lnTo>
                      <a:pt x="771" y="64"/>
                    </a:lnTo>
                    <a:lnTo>
                      <a:pt x="775" y="67"/>
                    </a:lnTo>
                    <a:lnTo>
                      <a:pt x="779" y="69"/>
                    </a:lnTo>
                    <a:lnTo>
                      <a:pt x="783" y="72"/>
                    </a:lnTo>
                    <a:lnTo>
                      <a:pt x="787" y="75"/>
                    </a:lnTo>
                    <a:lnTo>
                      <a:pt x="791" y="77"/>
                    </a:lnTo>
                    <a:lnTo>
                      <a:pt x="795" y="79"/>
                    </a:lnTo>
                    <a:lnTo>
                      <a:pt x="799" y="81"/>
                    </a:lnTo>
                    <a:lnTo>
                      <a:pt x="803" y="84"/>
                    </a:lnTo>
                    <a:lnTo>
                      <a:pt x="807" y="88"/>
                    </a:lnTo>
                    <a:lnTo>
                      <a:pt x="811" y="89"/>
                    </a:lnTo>
                    <a:lnTo>
                      <a:pt x="814" y="92"/>
                    </a:lnTo>
                    <a:lnTo>
                      <a:pt x="818" y="95"/>
                    </a:lnTo>
                    <a:lnTo>
                      <a:pt x="822" y="98"/>
                    </a:lnTo>
                    <a:lnTo>
                      <a:pt x="826" y="101"/>
                    </a:lnTo>
                    <a:lnTo>
                      <a:pt x="830" y="104"/>
                    </a:lnTo>
                    <a:lnTo>
                      <a:pt x="834" y="108"/>
                    </a:lnTo>
                    <a:lnTo>
                      <a:pt x="838" y="110"/>
                    </a:lnTo>
                    <a:lnTo>
                      <a:pt x="842" y="113"/>
                    </a:lnTo>
                    <a:lnTo>
                      <a:pt x="846" y="116"/>
                    </a:lnTo>
                    <a:lnTo>
                      <a:pt x="850" y="120"/>
                    </a:lnTo>
                    <a:lnTo>
                      <a:pt x="854" y="123"/>
                    </a:lnTo>
                    <a:lnTo>
                      <a:pt x="858" y="128"/>
                    </a:lnTo>
                    <a:lnTo>
                      <a:pt x="862" y="129"/>
                    </a:lnTo>
                    <a:lnTo>
                      <a:pt x="866" y="134"/>
                    </a:lnTo>
                    <a:lnTo>
                      <a:pt x="870" y="138"/>
                    </a:lnTo>
                    <a:lnTo>
                      <a:pt x="874" y="140"/>
                    </a:lnTo>
                    <a:lnTo>
                      <a:pt x="877" y="145"/>
                    </a:lnTo>
                    <a:lnTo>
                      <a:pt x="881" y="149"/>
                    </a:lnTo>
                    <a:lnTo>
                      <a:pt x="885" y="153"/>
                    </a:lnTo>
                    <a:lnTo>
                      <a:pt x="889" y="156"/>
                    </a:lnTo>
                    <a:lnTo>
                      <a:pt x="893" y="161"/>
                    </a:lnTo>
                    <a:lnTo>
                      <a:pt x="897" y="165"/>
                    </a:lnTo>
                    <a:lnTo>
                      <a:pt x="901" y="169"/>
                    </a:lnTo>
                    <a:lnTo>
                      <a:pt x="905" y="173"/>
                    </a:lnTo>
                    <a:lnTo>
                      <a:pt x="909" y="178"/>
                    </a:lnTo>
                    <a:lnTo>
                      <a:pt x="913" y="182"/>
                    </a:lnTo>
                    <a:lnTo>
                      <a:pt x="917" y="185"/>
                    </a:lnTo>
                    <a:lnTo>
                      <a:pt x="921" y="191"/>
                    </a:lnTo>
                    <a:lnTo>
                      <a:pt x="925" y="196"/>
                    </a:lnTo>
                    <a:lnTo>
                      <a:pt x="929" y="199"/>
                    </a:lnTo>
                    <a:lnTo>
                      <a:pt x="933" y="205"/>
                    </a:lnTo>
                    <a:lnTo>
                      <a:pt x="937" y="209"/>
                    </a:lnTo>
                    <a:lnTo>
                      <a:pt x="940" y="215"/>
                    </a:lnTo>
                    <a:lnTo>
                      <a:pt x="944" y="218"/>
                    </a:lnTo>
                    <a:lnTo>
                      <a:pt x="948" y="224"/>
                    </a:lnTo>
                    <a:lnTo>
                      <a:pt x="952" y="228"/>
                    </a:lnTo>
                    <a:lnTo>
                      <a:pt x="956" y="234"/>
                    </a:lnTo>
                    <a:lnTo>
                      <a:pt x="960" y="237"/>
                    </a:lnTo>
                    <a:lnTo>
                      <a:pt x="964" y="244"/>
                    </a:lnTo>
                    <a:lnTo>
                      <a:pt x="968" y="250"/>
                    </a:lnTo>
                    <a:lnTo>
                      <a:pt x="972" y="255"/>
                    </a:lnTo>
                    <a:lnTo>
                      <a:pt x="976" y="260"/>
                    </a:lnTo>
                    <a:lnTo>
                      <a:pt x="980" y="265"/>
                    </a:lnTo>
                    <a:lnTo>
                      <a:pt x="984" y="271"/>
                    </a:lnTo>
                    <a:lnTo>
                      <a:pt x="988" y="276"/>
                    </a:lnTo>
                    <a:lnTo>
                      <a:pt x="992" y="281"/>
                    </a:lnTo>
                    <a:lnTo>
                      <a:pt x="996" y="287"/>
                    </a:lnTo>
                    <a:lnTo>
                      <a:pt x="999" y="293"/>
                    </a:lnTo>
                    <a:lnTo>
                      <a:pt x="1003" y="298"/>
                    </a:lnTo>
                    <a:lnTo>
                      <a:pt x="1007" y="304"/>
                    </a:lnTo>
                    <a:lnTo>
                      <a:pt x="1011" y="309"/>
                    </a:lnTo>
                    <a:lnTo>
                      <a:pt x="1015" y="315"/>
                    </a:lnTo>
                    <a:lnTo>
                      <a:pt x="1019" y="322"/>
                    </a:lnTo>
                    <a:lnTo>
                      <a:pt x="1023" y="327"/>
                    </a:lnTo>
                    <a:lnTo>
                      <a:pt x="1027" y="334"/>
                    </a:lnTo>
                    <a:lnTo>
                      <a:pt x="1031" y="339"/>
                    </a:lnTo>
                    <a:lnTo>
                      <a:pt x="1035" y="346"/>
                    </a:lnTo>
                    <a:lnTo>
                      <a:pt x="1039" y="352"/>
                    </a:lnTo>
                    <a:lnTo>
                      <a:pt x="1043" y="357"/>
                    </a:lnTo>
                    <a:lnTo>
                      <a:pt x="1047" y="363"/>
                    </a:lnTo>
                    <a:lnTo>
                      <a:pt x="1051" y="370"/>
                    </a:lnTo>
                    <a:lnTo>
                      <a:pt x="1055" y="376"/>
                    </a:lnTo>
                    <a:lnTo>
                      <a:pt x="1059" y="383"/>
                    </a:lnTo>
                    <a:lnTo>
                      <a:pt x="1062" y="390"/>
                    </a:lnTo>
                    <a:lnTo>
                      <a:pt x="1066" y="396"/>
                    </a:lnTo>
                    <a:lnTo>
                      <a:pt x="1070" y="404"/>
                    </a:lnTo>
                    <a:lnTo>
                      <a:pt x="1074" y="410"/>
                    </a:lnTo>
                    <a:lnTo>
                      <a:pt x="1078" y="416"/>
                    </a:lnTo>
                    <a:lnTo>
                      <a:pt x="1082" y="424"/>
                    </a:lnTo>
                    <a:lnTo>
                      <a:pt x="1086" y="429"/>
                    </a:lnTo>
                    <a:lnTo>
                      <a:pt x="1090" y="436"/>
                    </a:lnTo>
                    <a:lnTo>
                      <a:pt x="1094" y="443"/>
                    </a:lnTo>
                    <a:lnTo>
                      <a:pt x="1098" y="449"/>
                    </a:lnTo>
                    <a:lnTo>
                      <a:pt x="1102" y="458"/>
                    </a:lnTo>
                    <a:lnTo>
                      <a:pt x="1106" y="463"/>
                    </a:lnTo>
                    <a:lnTo>
                      <a:pt x="1110" y="470"/>
                    </a:lnTo>
                    <a:lnTo>
                      <a:pt x="1114" y="477"/>
                    </a:lnTo>
                    <a:lnTo>
                      <a:pt x="1118" y="485"/>
                    </a:lnTo>
                    <a:lnTo>
                      <a:pt x="1122" y="492"/>
                    </a:lnTo>
                    <a:lnTo>
                      <a:pt x="1125" y="498"/>
                    </a:lnTo>
                    <a:lnTo>
                      <a:pt x="1129" y="507"/>
                    </a:lnTo>
                    <a:lnTo>
                      <a:pt x="1133" y="513"/>
                    </a:lnTo>
                    <a:lnTo>
                      <a:pt x="1137" y="520"/>
                    </a:lnTo>
                    <a:lnTo>
                      <a:pt x="1141" y="528"/>
                    </a:lnTo>
                    <a:lnTo>
                      <a:pt x="1145" y="535"/>
                    </a:lnTo>
                    <a:lnTo>
                      <a:pt x="1149" y="543"/>
                    </a:lnTo>
                    <a:lnTo>
                      <a:pt x="1153" y="550"/>
                    </a:lnTo>
                    <a:lnTo>
                      <a:pt x="1157" y="558"/>
                    </a:lnTo>
                    <a:lnTo>
                      <a:pt x="1161" y="565"/>
                    </a:lnTo>
                    <a:lnTo>
                      <a:pt x="1165" y="573"/>
                    </a:lnTo>
                    <a:lnTo>
                      <a:pt x="1169" y="581"/>
                    </a:lnTo>
                    <a:lnTo>
                      <a:pt x="1173" y="588"/>
                    </a:lnTo>
                    <a:lnTo>
                      <a:pt x="1177" y="595"/>
                    </a:lnTo>
                    <a:lnTo>
                      <a:pt x="1181" y="603"/>
                    </a:lnTo>
                    <a:lnTo>
                      <a:pt x="1185" y="611"/>
                    </a:lnTo>
                    <a:lnTo>
                      <a:pt x="1188" y="619"/>
                    </a:lnTo>
                    <a:lnTo>
                      <a:pt x="1192" y="626"/>
                    </a:lnTo>
                    <a:lnTo>
                      <a:pt x="1196" y="634"/>
                    </a:lnTo>
                    <a:lnTo>
                      <a:pt x="1200" y="642"/>
                    </a:lnTo>
                    <a:lnTo>
                      <a:pt x="1204" y="650"/>
                    </a:lnTo>
                    <a:lnTo>
                      <a:pt x="1208" y="658"/>
                    </a:lnTo>
                    <a:lnTo>
                      <a:pt x="1212" y="665"/>
                    </a:lnTo>
                    <a:lnTo>
                      <a:pt x="1216" y="674"/>
                    </a:lnTo>
                    <a:lnTo>
                      <a:pt x="1220" y="681"/>
                    </a:lnTo>
                    <a:lnTo>
                      <a:pt x="1224" y="690"/>
                    </a:lnTo>
                    <a:lnTo>
                      <a:pt x="1228" y="697"/>
                    </a:lnTo>
                    <a:lnTo>
                      <a:pt x="1232" y="704"/>
                    </a:lnTo>
                    <a:lnTo>
                      <a:pt x="1236" y="713"/>
                    </a:lnTo>
                    <a:lnTo>
                      <a:pt x="1240" y="721"/>
                    </a:lnTo>
                    <a:lnTo>
                      <a:pt x="1244" y="729"/>
                    </a:lnTo>
                    <a:lnTo>
                      <a:pt x="1248" y="737"/>
                    </a:lnTo>
                    <a:lnTo>
                      <a:pt x="1251" y="744"/>
                    </a:lnTo>
                    <a:lnTo>
                      <a:pt x="1255" y="752"/>
                    </a:lnTo>
                    <a:lnTo>
                      <a:pt x="1259" y="761"/>
                    </a:lnTo>
                    <a:lnTo>
                      <a:pt x="1263" y="770"/>
                    </a:lnTo>
                    <a:lnTo>
                      <a:pt x="1267" y="776"/>
                    </a:lnTo>
                    <a:lnTo>
                      <a:pt x="1271" y="786"/>
                    </a:lnTo>
                    <a:lnTo>
                      <a:pt x="1275" y="793"/>
                    </a:lnTo>
                    <a:lnTo>
                      <a:pt x="1279" y="802"/>
                    </a:lnTo>
                    <a:lnTo>
                      <a:pt x="1283" y="810"/>
                    </a:lnTo>
                    <a:lnTo>
                      <a:pt x="1287" y="819"/>
                    </a:lnTo>
                    <a:lnTo>
                      <a:pt x="1291" y="828"/>
                    </a:lnTo>
                    <a:lnTo>
                      <a:pt x="1295" y="834"/>
                    </a:lnTo>
                    <a:lnTo>
                      <a:pt x="1299" y="843"/>
                    </a:lnTo>
                    <a:lnTo>
                      <a:pt x="1303" y="852"/>
                    </a:lnTo>
                    <a:lnTo>
                      <a:pt x="1307" y="859"/>
                    </a:lnTo>
                    <a:lnTo>
                      <a:pt x="1311" y="867"/>
                    </a:lnTo>
                    <a:lnTo>
                      <a:pt x="1314" y="875"/>
                    </a:lnTo>
                    <a:lnTo>
                      <a:pt x="1318" y="883"/>
                    </a:lnTo>
                    <a:lnTo>
                      <a:pt x="1322" y="892"/>
                    </a:lnTo>
                    <a:lnTo>
                      <a:pt x="1326" y="900"/>
                    </a:lnTo>
                    <a:lnTo>
                      <a:pt x="1330" y="907"/>
                    </a:lnTo>
                    <a:lnTo>
                      <a:pt x="1334" y="916"/>
                    </a:lnTo>
                    <a:lnTo>
                      <a:pt x="1338" y="923"/>
                    </a:lnTo>
                    <a:lnTo>
                      <a:pt x="1342" y="932"/>
                    </a:lnTo>
                    <a:lnTo>
                      <a:pt x="1346" y="941"/>
                    </a:lnTo>
                    <a:lnTo>
                      <a:pt x="1350" y="948"/>
                    </a:lnTo>
                    <a:lnTo>
                      <a:pt x="1354" y="956"/>
                    </a:lnTo>
                    <a:lnTo>
                      <a:pt x="1358" y="965"/>
                    </a:lnTo>
                    <a:lnTo>
                      <a:pt x="1362" y="973"/>
                    </a:lnTo>
                    <a:lnTo>
                      <a:pt x="1366" y="981"/>
                    </a:lnTo>
                    <a:lnTo>
                      <a:pt x="1370" y="988"/>
                    </a:lnTo>
                    <a:lnTo>
                      <a:pt x="1374" y="998"/>
                    </a:lnTo>
                    <a:lnTo>
                      <a:pt x="1377" y="1006"/>
                    </a:lnTo>
                    <a:lnTo>
                      <a:pt x="1381" y="1014"/>
                    </a:lnTo>
                    <a:lnTo>
                      <a:pt x="1385" y="1021"/>
                    </a:lnTo>
                    <a:lnTo>
                      <a:pt x="1389" y="1030"/>
                    </a:lnTo>
                    <a:lnTo>
                      <a:pt x="1393" y="1038"/>
                    </a:lnTo>
                    <a:lnTo>
                      <a:pt x="1397" y="1045"/>
                    </a:lnTo>
                    <a:lnTo>
                      <a:pt x="1401" y="1053"/>
                    </a:lnTo>
                    <a:lnTo>
                      <a:pt x="1405" y="1062"/>
                    </a:lnTo>
                    <a:lnTo>
                      <a:pt x="1409" y="1070"/>
                    </a:lnTo>
                    <a:lnTo>
                      <a:pt x="1413" y="1077"/>
                    </a:lnTo>
                    <a:lnTo>
                      <a:pt x="1417" y="1085"/>
                    </a:lnTo>
                    <a:lnTo>
                      <a:pt x="1421" y="1094"/>
                    </a:lnTo>
                    <a:lnTo>
                      <a:pt x="1425" y="1102"/>
                    </a:lnTo>
                    <a:lnTo>
                      <a:pt x="1429" y="1109"/>
                    </a:lnTo>
                    <a:lnTo>
                      <a:pt x="1433" y="1117"/>
                    </a:lnTo>
                    <a:lnTo>
                      <a:pt x="1437" y="1126"/>
                    </a:lnTo>
                    <a:lnTo>
                      <a:pt x="1440" y="1132"/>
                    </a:lnTo>
                    <a:lnTo>
                      <a:pt x="1444" y="1141"/>
                    </a:lnTo>
                    <a:lnTo>
                      <a:pt x="1448" y="1149"/>
                    </a:lnTo>
                    <a:lnTo>
                      <a:pt x="1452" y="1156"/>
                    </a:lnTo>
                    <a:lnTo>
                      <a:pt x="1456" y="1164"/>
                    </a:lnTo>
                    <a:lnTo>
                      <a:pt x="1460" y="1172"/>
                    </a:lnTo>
                    <a:lnTo>
                      <a:pt x="1464" y="1180"/>
                    </a:lnTo>
                    <a:lnTo>
                      <a:pt x="1468" y="1187"/>
                    </a:lnTo>
                    <a:lnTo>
                      <a:pt x="1472" y="1195"/>
                    </a:lnTo>
                    <a:lnTo>
                      <a:pt x="1476" y="1202"/>
                    </a:lnTo>
                    <a:lnTo>
                      <a:pt x="1480" y="1210"/>
                    </a:lnTo>
                    <a:lnTo>
                      <a:pt x="1484" y="1216"/>
                    </a:lnTo>
                    <a:lnTo>
                      <a:pt x="1488" y="1225"/>
                    </a:lnTo>
                    <a:lnTo>
                      <a:pt x="1492" y="1233"/>
                    </a:lnTo>
                    <a:lnTo>
                      <a:pt x="1496" y="1241"/>
                    </a:lnTo>
                    <a:lnTo>
                      <a:pt x="1499" y="1247"/>
                    </a:lnTo>
                    <a:lnTo>
                      <a:pt x="1503" y="1254"/>
                    </a:lnTo>
                    <a:lnTo>
                      <a:pt x="1507" y="1263"/>
                    </a:lnTo>
                    <a:lnTo>
                      <a:pt x="1511" y="1269"/>
                    </a:lnTo>
                    <a:lnTo>
                      <a:pt x="1515" y="1276"/>
                    </a:lnTo>
                    <a:lnTo>
                      <a:pt x="1519" y="1284"/>
                    </a:lnTo>
                    <a:lnTo>
                      <a:pt x="1523" y="1290"/>
                    </a:lnTo>
                    <a:lnTo>
                      <a:pt x="1527" y="1298"/>
                    </a:lnTo>
                    <a:lnTo>
                      <a:pt x="1531" y="1305"/>
                    </a:lnTo>
                    <a:lnTo>
                      <a:pt x="1535" y="1312"/>
                    </a:lnTo>
                    <a:lnTo>
                      <a:pt x="1539" y="1317"/>
                    </a:lnTo>
                    <a:lnTo>
                      <a:pt x="1543" y="1327"/>
                    </a:lnTo>
                    <a:lnTo>
                      <a:pt x="1547" y="1334"/>
                    </a:lnTo>
                    <a:lnTo>
                      <a:pt x="1551" y="1341"/>
                    </a:lnTo>
                    <a:lnTo>
                      <a:pt x="1555" y="1347"/>
                    </a:lnTo>
                    <a:lnTo>
                      <a:pt x="1559" y="1353"/>
                    </a:lnTo>
                    <a:lnTo>
                      <a:pt x="1562" y="1363"/>
                    </a:lnTo>
                    <a:lnTo>
                      <a:pt x="1566" y="1368"/>
                    </a:lnTo>
                    <a:lnTo>
                      <a:pt x="1570" y="1374"/>
                    </a:lnTo>
                    <a:lnTo>
                      <a:pt x="1574" y="1381"/>
                    </a:lnTo>
                    <a:lnTo>
                      <a:pt x="1578" y="1388"/>
                    </a:lnTo>
                    <a:lnTo>
                      <a:pt x="1582" y="1394"/>
                    </a:lnTo>
                    <a:lnTo>
                      <a:pt x="1586" y="1400"/>
                    </a:lnTo>
                    <a:lnTo>
                      <a:pt x="1590" y="1407"/>
                    </a:lnTo>
                    <a:lnTo>
                      <a:pt x="1594" y="1413"/>
                    </a:lnTo>
                    <a:lnTo>
                      <a:pt x="1598" y="1419"/>
                    </a:lnTo>
                    <a:lnTo>
                      <a:pt x="1602" y="1425"/>
                    </a:lnTo>
                    <a:lnTo>
                      <a:pt x="1606" y="1433"/>
                    </a:lnTo>
                    <a:lnTo>
                      <a:pt x="1610" y="1439"/>
                    </a:lnTo>
                    <a:lnTo>
                      <a:pt x="1614" y="1445"/>
                    </a:lnTo>
                    <a:lnTo>
                      <a:pt x="1618" y="1450"/>
                    </a:lnTo>
                    <a:lnTo>
                      <a:pt x="1622" y="1457"/>
                    </a:lnTo>
                    <a:lnTo>
                      <a:pt x="1625" y="1464"/>
                    </a:lnTo>
                    <a:lnTo>
                      <a:pt x="1629" y="1470"/>
                    </a:lnTo>
                    <a:lnTo>
                      <a:pt x="1633" y="1475"/>
                    </a:lnTo>
                    <a:lnTo>
                      <a:pt x="1637" y="1481"/>
                    </a:lnTo>
                    <a:lnTo>
                      <a:pt x="1641" y="1486"/>
                    </a:lnTo>
                    <a:lnTo>
                      <a:pt x="1645" y="1491"/>
                    </a:lnTo>
                    <a:lnTo>
                      <a:pt x="1649" y="1498"/>
                    </a:lnTo>
                    <a:lnTo>
                      <a:pt x="1653" y="1503"/>
                    </a:lnTo>
                    <a:lnTo>
                      <a:pt x="1657" y="1509"/>
                    </a:lnTo>
                    <a:lnTo>
                      <a:pt x="1661" y="1516"/>
                    </a:lnTo>
                    <a:lnTo>
                      <a:pt x="1665" y="1519"/>
                    </a:lnTo>
                    <a:lnTo>
                      <a:pt x="1669" y="1525"/>
                    </a:lnTo>
                    <a:lnTo>
                      <a:pt x="1673" y="1531"/>
                    </a:lnTo>
                    <a:lnTo>
                      <a:pt x="1677" y="1534"/>
                    </a:lnTo>
                    <a:lnTo>
                      <a:pt x="1681" y="1542"/>
                    </a:lnTo>
                    <a:lnTo>
                      <a:pt x="1685" y="1546"/>
                    </a:lnTo>
                    <a:lnTo>
                      <a:pt x="1688" y="1550"/>
                    </a:lnTo>
                    <a:lnTo>
                      <a:pt x="1692" y="1557"/>
                    </a:lnTo>
                    <a:lnTo>
                      <a:pt x="1696" y="1561"/>
                    </a:lnTo>
                    <a:lnTo>
                      <a:pt x="1700" y="1566"/>
                    </a:lnTo>
                    <a:lnTo>
                      <a:pt x="1704" y="1572"/>
                    </a:lnTo>
                    <a:lnTo>
                      <a:pt x="1708" y="1576"/>
                    </a:lnTo>
                    <a:lnTo>
                      <a:pt x="1712" y="1581"/>
                    </a:lnTo>
                    <a:lnTo>
                      <a:pt x="1716" y="1587"/>
                    </a:lnTo>
                    <a:lnTo>
                      <a:pt x="1720" y="1590"/>
                    </a:lnTo>
                    <a:lnTo>
                      <a:pt x="1724" y="1594"/>
                    </a:lnTo>
                    <a:lnTo>
                      <a:pt x="1728" y="1600"/>
                    </a:lnTo>
                    <a:lnTo>
                      <a:pt x="1732" y="1606"/>
                    </a:lnTo>
                    <a:lnTo>
                      <a:pt x="1736" y="1608"/>
                    </a:lnTo>
                    <a:lnTo>
                      <a:pt x="1740" y="1612"/>
                    </a:lnTo>
                    <a:lnTo>
                      <a:pt x="1744" y="1618"/>
                    </a:lnTo>
                    <a:lnTo>
                      <a:pt x="1748" y="1621"/>
                    </a:lnTo>
                    <a:lnTo>
                      <a:pt x="1751" y="1626"/>
                    </a:lnTo>
                    <a:lnTo>
                      <a:pt x="1755" y="1630"/>
                    </a:lnTo>
                    <a:lnTo>
                      <a:pt x="1759" y="1634"/>
                    </a:lnTo>
                    <a:lnTo>
                      <a:pt x="1763" y="1638"/>
                    </a:lnTo>
                    <a:lnTo>
                      <a:pt x="1767" y="1642"/>
                    </a:lnTo>
                    <a:lnTo>
                      <a:pt x="1771" y="1646"/>
                    </a:lnTo>
                    <a:lnTo>
                      <a:pt x="1775" y="1649"/>
                    </a:lnTo>
                    <a:lnTo>
                      <a:pt x="1779" y="1654"/>
                    </a:lnTo>
                    <a:lnTo>
                      <a:pt x="1783" y="1657"/>
                    </a:lnTo>
                    <a:lnTo>
                      <a:pt x="1787" y="1661"/>
                    </a:lnTo>
                    <a:lnTo>
                      <a:pt x="1791" y="1663"/>
                    </a:lnTo>
                    <a:lnTo>
                      <a:pt x="1795" y="1668"/>
                    </a:lnTo>
                    <a:lnTo>
                      <a:pt x="1799" y="1671"/>
                    </a:lnTo>
                    <a:lnTo>
                      <a:pt x="1803" y="1674"/>
                    </a:lnTo>
                    <a:lnTo>
                      <a:pt x="1807" y="1676"/>
                    </a:lnTo>
                    <a:lnTo>
                      <a:pt x="1811" y="1681"/>
                    </a:lnTo>
                    <a:lnTo>
                      <a:pt x="1814" y="1684"/>
                    </a:lnTo>
                    <a:lnTo>
                      <a:pt x="1818" y="1687"/>
                    </a:lnTo>
                    <a:lnTo>
                      <a:pt x="1822" y="1689"/>
                    </a:lnTo>
                    <a:lnTo>
                      <a:pt x="1826" y="1692"/>
                    </a:lnTo>
                    <a:lnTo>
                      <a:pt x="1830" y="1694"/>
                    </a:lnTo>
                    <a:lnTo>
                      <a:pt x="1834" y="1699"/>
                    </a:lnTo>
                    <a:lnTo>
                      <a:pt x="1838" y="1701"/>
                    </a:lnTo>
                    <a:lnTo>
                      <a:pt x="1842" y="1703"/>
                    </a:lnTo>
                    <a:lnTo>
                      <a:pt x="1846" y="1705"/>
                    </a:lnTo>
                    <a:lnTo>
                      <a:pt x="1850" y="1708"/>
                    </a:lnTo>
                    <a:lnTo>
                      <a:pt x="1854" y="1712"/>
                    </a:lnTo>
                    <a:lnTo>
                      <a:pt x="1858" y="1714"/>
                    </a:lnTo>
                    <a:lnTo>
                      <a:pt x="1862" y="1716"/>
                    </a:lnTo>
                    <a:lnTo>
                      <a:pt x="1866" y="1719"/>
                    </a:lnTo>
                    <a:lnTo>
                      <a:pt x="1870" y="1722"/>
                    </a:lnTo>
                    <a:lnTo>
                      <a:pt x="1874" y="1723"/>
                    </a:lnTo>
                    <a:lnTo>
                      <a:pt x="1877" y="1725"/>
                    </a:lnTo>
                    <a:lnTo>
                      <a:pt x="1881" y="1728"/>
                    </a:lnTo>
                    <a:lnTo>
                      <a:pt x="1885" y="1729"/>
                    </a:lnTo>
                    <a:lnTo>
                      <a:pt x="1889" y="1731"/>
                    </a:lnTo>
                    <a:lnTo>
                      <a:pt x="1893" y="1732"/>
                    </a:lnTo>
                    <a:lnTo>
                      <a:pt x="1897" y="1735"/>
                    </a:lnTo>
                    <a:lnTo>
                      <a:pt x="1901" y="1737"/>
                    </a:lnTo>
                    <a:lnTo>
                      <a:pt x="1905" y="1738"/>
                    </a:lnTo>
                    <a:lnTo>
                      <a:pt x="1909" y="1740"/>
                    </a:lnTo>
                    <a:lnTo>
                      <a:pt x="1913" y="1742"/>
                    </a:lnTo>
                    <a:lnTo>
                      <a:pt x="1917" y="1742"/>
                    </a:lnTo>
                    <a:lnTo>
                      <a:pt x="1921" y="1744"/>
                    </a:lnTo>
                    <a:lnTo>
                      <a:pt x="1925" y="1745"/>
                    </a:lnTo>
                    <a:lnTo>
                      <a:pt x="1929" y="1747"/>
                    </a:lnTo>
                    <a:lnTo>
                      <a:pt x="1933" y="1748"/>
                    </a:lnTo>
                    <a:lnTo>
                      <a:pt x="1937" y="1749"/>
                    </a:lnTo>
                    <a:lnTo>
                      <a:pt x="1940" y="1750"/>
                    </a:lnTo>
                    <a:lnTo>
                      <a:pt x="1944" y="1751"/>
                    </a:lnTo>
                    <a:lnTo>
                      <a:pt x="1948" y="1752"/>
                    </a:lnTo>
                    <a:lnTo>
                      <a:pt x="1952" y="1753"/>
                    </a:lnTo>
                    <a:lnTo>
                      <a:pt x="1956" y="1753"/>
                    </a:lnTo>
                    <a:lnTo>
                      <a:pt x="1960" y="1753"/>
                    </a:lnTo>
                    <a:lnTo>
                      <a:pt x="1964" y="1755"/>
                    </a:lnTo>
                    <a:lnTo>
                      <a:pt x="1968" y="1755"/>
                    </a:lnTo>
                    <a:lnTo>
                      <a:pt x="1972" y="1755"/>
                    </a:lnTo>
                    <a:lnTo>
                      <a:pt x="1976" y="1756"/>
                    </a:lnTo>
                    <a:lnTo>
                      <a:pt x="1980" y="1757"/>
                    </a:lnTo>
                    <a:lnTo>
                      <a:pt x="1984" y="1756"/>
                    </a:lnTo>
                    <a:lnTo>
                      <a:pt x="1988" y="1757"/>
                    </a:lnTo>
                    <a:lnTo>
                      <a:pt x="1992" y="1758"/>
                    </a:lnTo>
                    <a:lnTo>
                      <a:pt x="1996" y="1757"/>
                    </a:lnTo>
                    <a:lnTo>
                      <a:pt x="1999" y="1758"/>
                    </a:lnTo>
                    <a:lnTo>
                      <a:pt x="2003" y="1759"/>
                    </a:lnTo>
                    <a:lnTo>
                      <a:pt x="2007" y="1758"/>
                    </a:lnTo>
                    <a:lnTo>
                      <a:pt x="2011" y="1759"/>
                    </a:lnTo>
                    <a:lnTo>
                      <a:pt x="2015" y="1758"/>
                    </a:lnTo>
                    <a:lnTo>
                      <a:pt x="2019" y="1759"/>
                    </a:lnTo>
                    <a:lnTo>
                      <a:pt x="2023" y="1759"/>
                    </a:lnTo>
                    <a:lnTo>
                      <a:pt x="2027" y="1758"/>
                    </a:lnTo>
                    <a:lnTo>
                      <a:pt x="2031" y="1757"/>
                    </a:lnTo>
                    <a:lnTo>
                      <a:pt x="2035" y="1756"/>
                    </a:lnTo>
                    <a:lnTo>
                      <a:pt x="2039" y="1756"/>
                    </a:lnTo>
                    <a:lnTo>
                      <a:pt x="2043" y="1756"/>
                    </a:lnTo>
                    <a:lnTo>
                      <a:pt x="2047" y="1754"/>
                    </a:lnTo>
                    <a:lnTo>
                      <a:pt x="2051" y="1755"/>
                    </a:lnTo>
                    <a:lnTo>
                      <a:pt x="2055" y="1754"/>
                    </a:lnTo>
                    <a:lnTo>
                      <a:pt x="2059" y="1754"/>
                    </a:lnTo>
                    <a:lnTo>
                      <a:pt x="2062" y="1752"/>
                    </a:lnTo>
                    <a:lnTo>
                      <a:pt x="2066" y="1751"/>
                    </a:lnTo>
                    <a:lnTo>
                      <a:pt x="2070" y="1750"/>
                    </a:lnTo>
                    <a:lnTo>
                      <a:pt x="2074" y="1749"/>
                    </a:lnTo>
                    <a:lnTo>
                      <a:pt x="2078" y="1749"/>
                    </a:lnTo>
                    <a:lnTo>
                      <a:pt x="2082" y="1748"/>
                    </a:lnTo>
                    <a:lnTo>
                      <a:pt x="2086" y="1745"/>
                    </a:lnTo>
                    <a:lnTo>
                      <a:pt x="2090" y="1745"/>
                    </a:lnTo>
                    <a:lnTo>
                      <a:pt x="2094" y="1744"/>
                    </a:lnTo>
                    <a:lnTo>
                      <a:pt x="2098" y="1742"/>
                    </a:lnTo>
                    <a:lnTo>
                      <a:pt x="2102" y="1742"/>
                    </a:lnTo>
                    <a:lnTo>
                      <a:pt x="2106" y="1740"/>
                    </a:lnTo>
                    <a:lnTo>
                      <a:pt x="2110" y="1738"/>
                    </a:lnTo>
                    <a:lnTo>
                      <a:pt x="2114" y="1737"/>
                    </a:lnTo>
                    <a:lnTo>
                      <a:pt x="2118" y="1733"/>
                    </a:lnTo>
                    <a:lnTo>
                      <a:pt x="2122" y="1734"/>
                    </a:lnTo>
                    <a:lnTo>
                      <a:pt x="2125" y="1732"/>
                    </a:lnTo>
                    <a:lnTo>
                      <a:pt x="2129" y="1730"/>
                    </a:lnTo>
                    <a:lnTo>
                      <a:pt x="2133" y="1728"/>
                    </a:lnTo>
                    <a:lnTo>
                      <a:pt x="2137" y="1727"/>
                    </a:lnTo>
                    <a:lnTo>
                      <a:pt x="2141" y="1724"/>
                    </a:lnTo>
                    <a:lnTo>
                      <a:pt x="2145" y="1722"/>
                    </a:lnTo>
                    <a:lnTo>
                      <a:pt x="2149" y="1720"/>
                    </a:lnTo>
                    <a:lnTo>
                      <a:pt x="2153" y="1718"/>
                    </a:lnTo>
                    <a:lnTo>
                      <a:pt x="2157" y="1717"/>
                    </a:lnTo>
                    <a:lnTo>
                      <a:pt x="2161" y="1714"/>
                    </a:lnTo>
                    <a:lnTo>
                      <a:pt x="2165" y="1711"/>
                    </a:lnTo>
                    <a:lnTo>
                      <a:pt x="2169" y="1709"/>
                    </a:lnTo>
                    <a:lnTo>
                      <a:pt x="2173" y="1708"/>
                    </a:lnTo>
                    <a:lnTo>
                      <a:pt x="2177" y="1705"/>
                    </a:lnTo>
                    <a:lnTo>
                      <a:pt x="2181" y="1702"/>
                    </a:lnTo>
                    <a:lnTo>
                      <a:pt x="2185" y="1700"/>
                    </a:lnTo>
                    <a:lnTo>
                      <a:pt x="2188" y="1697"/>
                    </a:lnTo>
                    <a:lnTo>
                      <a:pt x="2192" y="1694"/>
                    </a:lnTo>
                    <a:lnTo>
                      <a:pt x="2196" y="1692"/>
                    </a:lnTo>
                    <a:lnTo>
                      <a:pt x="2200" y="1690"/>
                    </a:lnTo>
                    <a:lnTo>
                      <a:pt x="2204" y="1687"/>
                    </a:lnTo>
                    <a:lnTo>
                      <a:pt x="2208" y="1684"/>
                    </a:lnTo>
                    <a:lnTo>
                      <a:pt x="2212" y="1682"/>
                    </a:lnTo>
                    <a:lnTo>
                      <a:pt x="2216" y="1679"/>
                    </a:lnTo>
                    <a:lnTo>
                      <a:pt x="2220" y="1677"/>
                    </a:lnTo>
                    <a:lnTo>
                      <a:pt x="2224" y="1673"/>
                    </a:lnTo>
                    <a:lnTo>
                      <a:pt x="2228" y="1670"/>
                    </a:lnTo>
                    <a:lnTo>
                      <a:pt x="2232" y="1667"/>
                    </a:lnTo>
                    <a:lnTo>
                      <a:pt x="2236" y="1664"/>
                    </a:lnTo>
                    <a:lnTo>
                      <a:pt x="2240" y="1661"/>
                    </a:lnTo>
                    <a:lnTo>
                      <a:pt x="2244" y="1658"/>
                    </a:lnTo>
                    <a:lnTo>
                      <a:pt x="2248" y="1655"/>
                    </a:lnTo>
                    <a:lnTo>
                      <a:pt x="2251" y="1651"/>
                    </a:lnTo>
                    <a:lnTo>
                      <a:pt x="2255" y="1647"/>
                    </a:lnTo>
                    <a:lnTo>
                      <a:pt x="2259" y="1644"/>
                    </a:lnTo>
                    <a:lnTo>
                      <a:pt x="2263" y="1641"/>
                    </a:lnTo>
                    <a:lnTo>
                      <a:pt x="2267" y="1638"/>
                    </a:lnTo>
                    <a:lnTo>
                      <a:pt x="2271" y="1635"/>
                    </a:lnTo>
                    <a:lnTo>
                      <a:pt x="2275" y="1630"/>
                    </a:lnTo>
                    <a:lnTo>
                      <a:pt x="2279" y="1627"/>
                    </a:lnTo>
                    <a:lnTo>
                      <a:pt x="2283" y="1623"/>
                    </a:lnTo>
                    <a:lnTo>
                      <a:pt x="2287" y="1621"/>
                    </a:lnTo>
                    <a:lnTo>
                      <a:pt x="2291" y="1616"/>
                    </a:lnTo>
                    <a:lnTo>
                      <a:pt x="2295" y="1613"/>
                    </a:lnTo>
                    <a:lnTo>
                      <a:pt x="2299" y="1610"/>
                    </a:lnTo>
                    <a:lnTo>
                      <a:pt x="2303" y="1605"/>
                    </a:lnTo>
                    <a:lnTo>
                      <a:pt x="2307" y="1602"/>
                    </a:lnTo>
                    <a:lnTo>
                      <a:pt x="2311" y="1598"/>
                    </a:lnTo>
                    <a:lnTo>
                      <a:pt x="2314" y="1595"/>
                    </a:lnTo>
                    <a:lnTo>
                      <a:pt x="2318" y="1590"/>
                    </a:lnTo>
                    <a:lnTo>
                      <a:pt x="2322" y="1587"/>
                    </a:lnTo>
                    <a:lnTo>
                      <a:pt x="2326" y="1583"/>
                    </a:lnTo>
                    <a:lnTo>
                      <a:pt x="2330" y="1578"/>
                    </a:lnTo>
                    <a:lnTo>
                      <a:pt x="2334" y="1574"/>
                    </a:lnTo>
                    <a:lnTo>
                      <a:pt x="2338" y="1570"/>
                    </a:lnTo>
                    <a:lnTo>
                      <a:pt x="2342" y="1568"/>
                    </a:lnTo>
                    <a:lnTo>
                      <a:pt x="2346" y="1562"/>
                    </a:lnTo>
                    <a:lnTo>
                      <a:pt x="2350" y="1559"/>
                    </a:lnTo>
                    <a:lnTo>
                      <a:pt x="2354" y="1554"/>
                    </a:lnTo>
                    <a:lnTo>
                      <a:pt x="2358" y="1549"/>
                    </a:lnTo>
                    <a:lnTo>
                      <a:pt x="2362" y="1546"/>
                    </a:lnTo>
                    <a:lnTo>
                      <a:pt x="2366" y="1541"/>
                    </a:lnTo>
                    <a:lnTo>
                      <a:pt x="2370" y="1537"/>
                    </a:lnTo>
                    <a:lnTo>
                      <a:pt x="2374" y="1534"/>
                    </a:lnTo>
                    <a:lnTo>
                      <a:pt x="2377" y="1529"/>
                    </a:lnTo>
                    <a:lnTo>
                      <a:pt x="2381" y="1524"/>
                    </a:lnTo>
                    <a:lnTo>
                      <a:pt x="2385" y="1519"/>
                    </a:lnTo>
                    <a:lnTo>
                      <a:pt x="2389" y="1514"/>
                    </a:lnTo>
                    <a:lnTo>
                      <a:pt x="2393" y="1510"/>
                    </a:lnTo>
                    <a:lnTo>
                      <a:pt x="2397" y="1506"/>
                    </a:lnTo>
                    <a:lnTo>
                      <a:pt x="2401" y="1501"/>
                    </a:lnTo>
                    <a:lnTo>
                      <a:pt x="2405" y="1497"/>
                    </a:lnTo>
                    <a:lnTo>
                      <a:pt x="2409" y="1492"/>
                    </a:lnTo>
                    <a:lnTo>
                      <a:pt x="2413" y="1489"/>
                    </a:lnTo>
                    <a:lnTo>
                      <a:pt x="2417" y="1484"/>
                    </a:lnTo>
                    <a:lnTo>
                      <a:pt x="2421" y="1480"/>
                    </a:lnTo>
                    <a:lnTo>
                      <a:pt x="2425" y="1475"/>
                    </a:lnTo>
                    <a:lnTo>
                      <a:pt x="2429" y="1469"/>
                    </a:lnTo>
                    <a:lnTo>
                      <a:pt x="2433" y="1464"/>
                    </a:lnTo>
                    <a:lnTo>
                      <a:pt x="2437" y="1461"/>
                    </a:lnTo>
                    <a:lnTo>
                      <a:pt x="2440" y="1455"/>
                    </a:lnTo>
                    <a:lnTo>
                      <a:pt x="2444" y="1450"/>
                    </a:lnTo>
                    <a:lnTo>
                      <a:pt x="2448" y="1445"/>
                    </a:lnTo>
                    <a:lnTo>
                      <a:pt x="2452" y="1440"/>
                    </a:lnTo>
                    <a:lnTo>
                      <a:pt x="2456" y="1436"/>
                    </a:lnTo>
                    <a:lnTo>
                      <a:pt x="2460" y="1430"/>
                    </a:lnTo>
                    <a:lnTo>
                      <a:pt x="2464" y="1426"/>
                    </a:lnTo>
                    <a:lnTo>
                      <a:pt x="2468" y="1421"/>
                    </a:lnTo>
                    <a:lnTo>
                      <a:pt x="2472" y="1417"/>
                    </a:lnTo>
                    <a:lnTo>
                      <a:pt x="2476" y="1412"/>
                    </a:lnTo>
                    <a:lnTo>
                      <a:pt x="2480" y="1406"/>
                    </a:lnTo>
                    <a:lnTo>
                      <a:pt x="2484" y="1402"/>
                    </a:lnTo>
                    <a:lnTo>
                      <a:pt x="2488" y="1398"/>
                    </a:lnTo>
                    <a:lnTo>
                      <a:pt x="2492" y="1392"/>
                    </a:lnTo>
                    <a:lnTo>
                      <a:pt x="2496" y="1388"/>
                    </a:lnTo>
                    <a:lnTo>
                      <a:pt x="2499" y="1382"/>
                    </a:lnTo>
                    <a:lnTo>
                      <a:pt x="2503" y="1376"/>
                    </a:lnTo>
                    <a:lnTo>
                      <a:pt x="2507" y="1372"/>
                    </a:lnTo>
                    <a:lnTo>
                      <a:pt x="2511" y="1366"/>
                    </a:lnTo>
                    <a:lnTo>
                      <a:pt x="2515" y="1361"/>
                    </a:lnTo>
                    <a:lnTo>
                      <a:pt x="2519" y="1357"/>
                    </a:lnTo>
                    <a:lnTo>
                      <a:pt x="2523" y="1350"/>
                    </a:lnTo>
                    <a:lnTo>
                      <a:pt x="2527" y="1346"/>
                    </a:lnTo>
                    <a:lnTo>
                      <a:pt x="2531" y="1340"/>
                    </a:lnTo>
                    <a:lnTo>
                      <a:pt x="2535" y="1336"/>
                    </a:lnTo>
                    <a:lnTo>
                      <a:pt x="2539" y="1330"/>
                    </a:lnTo>
                    <a:lnTo>
                      <a:pt x="2543" y="1326"/>
                    </a:lnTo>
                    <a:lnTo>
                      <a:pt x="2547" y="1320"/>
                    </a:lnTo>
                    <a:lnTo>
                      <a:pt x="2551" y="1314"/>
                    </a:lnTo>
                    <a:lnTo>
                      <a:pt x="2555" y="1310"/>
                    </a:lnTo>
                    <a:lnTo>
                      <a:pt x="2559" y="1304"/>
                    </a:lnTo>
                    <a:lnTo>
                      <a:pt x="2562" y="1298"/>
                    </a:lnTo>
                    <a:lnTo>
                      <a:pt x="2566" y="1294"/>
                    </a:lnTo>
                    <a:lnTo>
                      <a:pt x="2570" y="1287"/>
                    </a:lnTo>
                    <a:lnTo>
                      <a:pt x="2574" y="1282"/>
                    </a:lnTo>
                    <a:lnTo>
                      <a:pt x="2578" y="1278"/>
                    </a:lnTo>
                    <a:lnTo>
                      <a:pt x="2582" y="1272"/>
                    </a:lnTo>
                    <a:lnTo>
                      <a:pt x="2586" y="1266"/>
                    </a:lnTo>
                    <a:lnTo>
                      <a:pt x="2590" y="1262"/>
                    </a:lnTo>
                    <a:lnTo>
                      <a:pt x="2594" y="1257"/>
                    </a:lnTo>
                    <a:lnTo>
                      <a:pt x="2598" y="1251"/>
                    </a:lnTo>
                    <a:lnTo>
                      <a:pt x="2602" y="1246"/>
                    </a:lnTo>
                    <a:lnTo>
                      <a:pt x="2606" y="1240"/>
                    </a:lnTo>
                    <a:lnTo>
                      <a:pt x="2610" y="1234"/>
                    </a:lnTo>
                    <a:lnTo>
                      <a:pt x="2614" y="1229"/>
                    </a:lnTo>
                    <a:lnTo>
                      <a:pt x="2618" y="1225"/>
                    </a:lnTo>
                    <a:lnTo>
                      <a:pt x="2622" y="1219"/>
                    </a:lnTo>
                    <a:lnTo>
                      <a:pt x="2625" y="1213"/>
                    </a:lnTo>
                    <a:lnTo>
                      <a:pt x="2629" y="1208"/>
                    </a:lnTo>
                    <a:lnTo>
                      <a:pt x="2633" y="1203"/>
                    </a:lnTo>
                    <a:lnTo>
                      <a:pt x="2637" y="1197"/>
                    </a:lnTo>
                    <a:lnTo>
                      <a:pt x="2641" y="1192"/>
                    </a:lnTo>
                    <a:lnTo>
                      <a:pt x="2645" y="1186"/>
                    </a:lnTo>
                    <a:lnTo>
                      <a:pt x="2649" y="1180"/>
                    </a:lnTo>
                    <a:lnTo>
                      <a:pt x="2653" y="1176"/>
                    </a:lnTo>
                    <a:lnTo>
                      <a:pt x="2657" y="1169"/>
                    </a:lnTo>
                    <a:lnTo>
                      <a:pt x="2661" y="1164"/>
                    </a:lnTo>
                    <a:lnTo>
                      <a:pt x="2665" y="1160"/>
                    </a:lnTo>
                    <a:lnTo>
                      <a:pt x="2669" y="1154"/>
                    </a:lnTo>
                    <a:lnTo>
                      <a:pt x="2673" y="1148"/>
                    </a:lnTo>
                    <a:lnTo>
                      <a:pt x="2677" y="1143"/>
                    </a:lnTo>
                    <a:lnTo>
                      <a:pt x="2681" y="1136"/>
                    </a:lnTo>
                    <a:lnTo>
                      <a:pt x="2685" y="1132"/>
                    </a:lnTo>
                    <a:lnTo>
                      <a:pt x="2688" y="1126"/>
                    </a:lnTo>
                    <a:lnTo>
                      <a:pt x="2692" y="1121"/>
                    </a:lnTo>
                    <a:lnTo>
                      <a:pt x="2696" y="1117"/>
                    </a:lnTo>
                    <a:lnTo>
                      <a:pt x="2700" y="1110"/>
                    </a:lnTo>
                    <a:lnTo>
                      <a:pt x="2704" y="1105"/>
                    </a:lnTo>
                    <a:lnTo>
                      <a:pt x="2708" y="1100"/>
                    </a:lnTo>
                    <a:lnTo>
                      <a:pt x="2712" y="1095"/>
                    </a:lnTo>
                    <a:lnTo>
                      <a:pt x="2716" y="1089"/>
                    </a:lnTo>
                    <a:lnTo>
                      <a:pt x="2720" y="1085"/>
                    </a:lnTo>
                    <a:lnTo>
                      <a:pt x="2724" y="1080"/>
                    </a:lnTo>
                    <a:lnTo>
                      <a:pt x="2728" y="1075"/>
                    </a:lnTo>
                    <a:lnTo>
                      <a:pt x="2732" y="1070"/>
                    </a:lnTo>
                    <a:lnTo>
                      <a:pt x="2736" y="1064"/>
                    </a:lnTo>
                    <a:lnTo>
                      <a:pt x="2740" y="1060"/>
                    </a:lnTo>
                    <a:lnTo>
                      <a:pt x="2744" y="1054"/>
                    </a:lnTo>
                    <a:lnTo>
                      <a:pt x="2748" y="1049"/>
                    </a:lnTo>
                    <a:lnTo>
                      <a:pt x="2751" y="1042"/>
                    </a:lnTo>
                    <a:lnTo>
                      <a:pt x="2755" y="1039"/>
                    </a:lnTo>
                    <a:lnTo>
                      <a:pt x="2759" y="1035"/>
                    </a:lnTo>
                    <a:lnTo>
                      <a:pt x="2763" y="1029"/>
                    </a:lnTo>
                    <a:lnTo>
                      <a:pt x="2767" y="1024"/>
                    </a:lnTo>
                    <a:lnTo>
                      <a:pt x="2771" y="1020"/>
                    </a:lnTo>
                    <a:lnTo>
                      <a:pt x="2775" y="1015"/>
                    </a:lnTo>
                    <a:lnTo>
                      <a:pt x="2779" y="1009"/>
                    </a:lnTo>
                    <a:lnTo>
                      <a:pt x="2783" y="1005"/>
                    </a:lnTo>
                    <a:lnTo>
                      <a:pt x="2787" y="1001"/>
                    </a:lnTo>
                    <a:lnTo>
                      <a:pt x="2791" y="996"/>
                    </a:lnTo>
                    <a:lnTo>
                      <a:pt x="2795" y="991"/>
                    </a:lnTo>
                    <a:lnTo>
                      <a:pt x="2799" y="986"/>
                    </a:lnTo>
                    <a:lnTo>
                      <a:pt x="2803" y="983"/>
                    </a:lnTo>
                    <a:lnTo>
                      <a:pt x="2807" y="978"/>
                    </a:lnTo>
                    <a:lnTo>
                      <a:pt x="2811" y="973"/>
                    </a:lnTo>
                    <a:lnTo>
                      <a:pt x="2814" y="969"/>
                    </a:lnTo>
                    <a:lnTo>
                      <a:pt x="2818" y="965"/>
                    </a:lnTo>
                    <a:lnTo>
                      <a:pt x="2822" y="961"/>
                    </a:lnTo>
                    <a:lnTo>
                      <a:pt x="2826" y="958"/>
                    </a:lnTo>
                    <a:lnTo>
                      <a:pt x="2830" y="952"/>
                    </a:lnTo>
                    <a:lnTo>
                      <a:pt x="2834" y="948"/>
                    </a:lnTo>
                    <a:lnTo>
                      <a:pt x="2838" y="944"/>
                    </a:lnTo>
                    <a:lnTo>
                      <a:pt x="2842" y="942"/>
                    </a:lnTo>
                    <a:lnTo>
                      <a:pt x="2846" y="937"/>
                    </a:lnTo>
                    <a:lnTo>
                      <a:pt x="2850" y="934"/>
                    </a:lnTo>
                    <a:lnTo>
                      <a:pt x="2854" y="930"/>
                    </a:lnTo>
                    <a:lnTo>
                      <a:pt x="2858" y="927"/>
                    </a:lnTo>
                    <a:lnTo>
                      <a:pt x="2862" y="924"/>
                    </a:lnTo>
                    <a:lnTo>
                      <a:pt x="2866" y="920"/>
                    </a:lnTo>
                    <a:lnTo>
                      <a:pt x="2870" y="917"/>
                    </a:lnTo>
                    <a:lnTo>
                      <a:pt x="2874" y="914"/>
                    </a:lnTo>
                    <a:lnTo>
                      <a:pt x="2877" y="911"/>
                    </a:lnTo>
                    <a:lnTo>
                      <a:pt x="2881" y="908"/>
                    </a:lnTo>
                    <a:lnTo>
                      <a:pt x="2885" y="905"/>
                    </a:lnTo>
                    <a:lnTo>
                      <a:pt x="2889" y="902"/>
                    </a:lnTo>
                    <a:lnTo>
                      <a:pt x="2893" y="900"/>
                    </a:lnTo>
                    <a:lnTo>
                      <a:pt x="2897" y="896"/>
                    </a:lnTo>
                    <a:lnTo>
                      <a:pt x="2901" y="894"/>
                    </a:lnTo>
                    <a:lnTo>
                      <a:pt x="2905" y="892"/>
                    </a:lnTo>
                    <a:lnTo>
                      <a:pt x="2909" y="889"/>
                    </a:lnTo>
                    <a:lnTo>
                      <a:pt x="2913" y="887"/>
                    </a:lnTo>
                    <a:lnTo>
                      <a:pt x="2917" y="885"/>
                    </a:lnTo>
                    <a:lnTo>
                      <a:pt x="2921" y="883"/>
                    </a:lnTo>
                    <a:lnTo>
                      <a:pt x="2925" y="881"/>
                    </a:lnTo>
                    <a:lnTo>
                      <a:pt x="2929" y="879"/>
                    </a:lnTo>
                    <a:lnTo>
                      <a:pt x="2933" y="878"/>
                    </a:lnTo>
                    <a:lnTo>
                      <a:pt x="2937" y="876"/>
                    </a:lnTo>
                    <a:lnTo>
                      <a:pt x="2940" y="874"/>
                    </a:lnTo>
                    <a:lnTo>
                      <a:pt x="2944" y="874"/>
                    </a:lnTo>
                    <a:lnTo>
                      <a:pt x="2948" y="871"/>
                    </a:lnTo>
                    <a:lnTo>
                      <a:pt x="2952" y="870"/>
                    </a:lnTo>
                    <a:lnTo>
                      <a:pt x="2956" y="870"/>
                    </a:lnTo>
                    <a:lnTo>
                      <a:pt x="2960" y="868"/>
                    </a:lnTo>
                    <a:lnTo>
                      <a:pt x="2964" y="866"/>
                    </a:lnTo>
                    <a:lnTo>
                      <a:pt x="2968" y="867"/>
                    </a:lnTo>
                    <a:lnTo>
                      <a:pt x="2972" y="866"/>
                    </a:lnTo>
                    <a:lnTo>
                      <a:pt x="2976" y="866"/>
                    </a:lnTo>
                    <a:lnTo>
                      <a:pt x="2980" y="865"/>
                    </a:lnTo>
                    <a:lnTo>
                      <a:pt x="2984" y="864"/>
                    </a:lnTo>
                    <a:lnTo>
                      <a:pt x="2988" y="865"/>
                    </a:lnTo>
                    <a:lnTo>
                      <a:pt x="2992" y="866"/>
                    </a:lnTo>
                    <a:lnTo>
                      <a:pt x="2996" y="864"/>
                    </a:lnTo>
                    <a:lnTo>
                      <a:pt x="2999" y="866"/>
                    </a:lnTo>
                    <a:lnTo>
                      <a:pt x="3003" y="866"/>
                    </a:lnTo>
                    <a:lnTo>
                      <a:pt x="3007" y="866"/>
                    </a:lnTo>
                    <a:lnTo>
                      <a:pt x="3011" y="866"/>
                    </a:lnTo>
                    <a:lnTo>
                      <a:pt x="3015" y="867"/>
                    </a:lnTo>
                    <a:lnTo>
                      <a:pt x="3019" y="867"/>
                    </a:lnTo>
                    <a:lnTo>
                      <a:pt x="3023" y="869"/>
                    </a:lnTo>
                    <a:lnTo>
                      <a:pt x="3027" y="869"/>
                    </a:lnTo>
                    <a:lnTo>
                      <a:pt x="3031" y="871"/>
                    </a:lnTo>
                    <a:lnTo>
                      <a:pt x="3035" y="874"/>
                    </a:lnTo>
                    <a:lnTo>
                      <a:pt x="3039" y="875"/>
                    </a:lnTo>
                    <a:lnTo>
                      <a:pt x="3043" y="876"/>
                    </a:lnTo>
                    <a:lnTo>
                      <a:pt x="3047" y="877"/>
                    </a:lnTo>
                    <a:lnTo>
                      <a:pt x="3051" y="880"/>
                    </a:lnTo>
                    <a:lnTo>
                      <a:pt x="3055" y="882"/>
                    </a:lnTo>
                    <a:lnTo>
                      <a:pt x="3059" y="884"/>
                    </a:lnTo>
                    <a:lnTo>
                      <a:pt x="3062" y="886"/>
                    </a:lnTo>
                    <a:lnTo>
                      <a:pt x="3066" y="889"/>
                    </a:lnTo>
                    <a:lnTo>
                      <a:pt x="3070" y="892"/>
                    </a:lnTo>
                    <a:lnTo>
                      <a:pt x="3074" y="895"/>
                    </a:lnTo>
                    <a:lnTo>
                      <a:pt x="3078" y="897"/>
                    </a:lnTo>
                    <a:lnTo>
                      <a:pt x="3082" y="900"/>
                    </a:lnTo>
                    <a:lnTo>
                      <a:pt x="3086" y="903"/>
                    </a:lnTo>
                    <a:lnTo>
                      <a:pt x="3090" y="906"/>
                    </a:lnTo>
                    <a:lnTo>
                      <a:pt x="3094" y="911"/>
                    </a:lnTo>
                    <a:lnTo>
                      <a:pt x="3098" y="914"/>
                    </a:lnTo>
                    <a:lnTo>
                      <a:pt x="3102" y="917"/>
                    </a:lnTo>
                    <a:lnTo>
                      <a:pt x="3106" y="921"/>
                    </a:lnTo>
                    <a:lnTo>
                      <a:pt x="3110" y="926"/>
                    </a:lnTo>
                    <a:lnTo>
                      <a:pt x="3114" y="929"/>
                    </a:lnTo>
                    <a:lnTo>
                      <a:pt x="3118" y="934"/>
                    </a:lnTo>
                    <a:lnTo>
                      <a:pt x="3122" y="939"/>
                    </a:lnTo>
                    <a:lnTo>
                      <a:pt x="3125" y="943"/>
                    </a:lnTo>
                    <a:lnTo>
                      <a:pt x="3129" y="946"/>
                    </a:lnTo>
                    <a:lnTo>
                      <a:pt x="3133" y="952"/>
                    </a:lnTo>
                    <a:lnTo>
                      <a:pt x="3137" y="959"/>
                    </a:lnTo>
                    <a:lnTo>
                      <a:pt x="3141" y="963"/>
                    </a:lnTo>
                    <a:lnTo>
                      <a:pt x="3145" y="968"/>
                    </a:lnTo>
                    <a:lnTo>
                      <a:pt x="3149" y="974"/>
                    </a:lnTo>
                    <a:lnTo>
                      <a:pt x="3153" y="979"/>
                    </a:lnTo>
                    <a:lnTo>
                      <a:pt x="3157" y="985"/>
                    </a:lnTo>
                    <a:lnTo>
                      <a:pt x="3161" y="991"/>
                    </a:lnTo>
                    <a:lnTo>
                      <a:pt x="3165" y="997"/>
                    </a:lnTo>
                    <a:lnTo>
                      <a:pt x="3169" y="1003"/>
                    </a:lnTo>
                    <a:lnTo>
                      <a:pt x="3173" y="1008"/>
                    </a:lnTo>
                    <a:lnTo>
                      <a:pt x="3177" y="1016"/>
                    </a:lnTo>
                    <a:lnTo>
                      <a:pt x="3181" y="1021"/>
                    </a:lnTo>
                    <a:lnTo>
                      <a:pt x="3185" y="1029"/>
                    </a:lnTo>
                    <a:lnTo>
                      <a:pt x="3188" y="1035"/>
                    </a:lnTo>
                    <a:lnTo>
                      <a:pt x="3192" y="1043"/>
                    </a:lnTo>
                    <a:lnTo>
                      <a:pt x="3196" y="1050"/>
                    </a:lnTo>
                    <a:lnTo>
                      <a:pt x="3200" y="1057"/>
                    </a:lnTo>
                    <a:lnTo>
                      <a:pt x="3204" y="1064"/>
                    </a:lnTo>
                    <a:lnTo>
                      <a:pt x="3208" y="1071"/>
                    </a:lnTo>
                    <a:lnTo>
                      <a:pt x="3212" y="1080"/>
                    </a:lnTo>
                    <a:lnTo>
                      <a:pt x="3216" y="1087"/>
                    </a:lnTo>
                    <a:lnTo>
                      <a:pt x="3220" y="1094"/>
                    </a:lnTo>
                    <a:lnTo>
                      <a:pt x="3224" y="1102"/>
                    </a:lnTo>
                    <a:lnTo>
                      <a:pt x="3228" y="1110"/>
                    </a:lnTo>
                    <a:lnTo>
                      <a:pt x="3232" y="1119"/>
                    </a:lnTo>
                    <a:lnTo>
                      <a:pt x="3236" y="1127"/>
                    </a:lnTo>
                    <a:lnTo>
                      <a:pt x="3240" y="1136"/>
                    </a:lnTo>
                    <a:lnTo>
                      <a:pt x="3244" y="1145"/>
                    </a:lnTo>
                    <a:lnTo>
                      <a:pt x="3248" y="1153"/>
                    </a:lnTo>
                    <a:lnTo>
                      <a:pt x="3251" y="1162"/>
                    </a:lnTo>
                    <a:lnTo>
                      <a:pt x="3255" y="1170"/>
                    </a:lnTo>
                    <a:lnTo>
                      <a:pt x="3259" y="1180"/>
                    </a:lnTo>
                    <a:lnTo>
                      <a:pt x="3263" y="1190"/>
                    </a:lnTo>
                    <a:lnTo>
                      <a:pt x="3267" y="1199"/>
                    </a:lnTo>
                    <a:lnTo>
                      <a:pt x="3271" y="1210"/>
                    </a:lnTo>
                    <a:lnTo>
                      <a:pt x="3275" y="1218"/>
                    </a:lnTo>
                    <a:lnTo>
                      <a:pt x="3279" y="1228"/>
                    </a:lnTo>
                    <a:lnTo>
                      <a:pt x="3283" y="1238"/>
                    </a:lnTo>
                    <a:lnTo>
                      <a:pt x="3287" y="1248"/>
                    </a:lnTo>
                    <a:lnTo>
                      <a:pt x="3291" y="1258"/>
                    </a:lnTo>
                    <a:lnTo>
                      <a:pt x="3295" y="1269"/>
                    </a:lnTo>
                    <a:lnTo>
                      <a:pt x="3299" y="1279"/>
                    </a:lnTo>
                    <a:lnTo>
                      <a:pt x="3303" y="1289"/>
                    </a:lnTo>
                    <a:lnTo>
                      <a:pt x="3307" y="1299"/>
                    </a:lnTo>
                    <a:lnTo>
                      <a:pt x="3311" y="1309"/>
                    </a:lnTo>
                    <a:lnTo>
                      <a:pt x="3314" y="1320"/>
                    </a:lnTo>
                    <a:lnTo>
                      <a:pt x="3318" y="1332"/>
                    </a:lnTo>
                    <a:lnTo>
                      <a:pt x="3322" y="1342"/>
                    </a:lnTo>
                    <a:lnTo>
                      <a:pt x="3326" y="1353"/>
                    </a:lnTo>
                    <a:lnTo>
                      <a:pt x="3330" y="1364"/>
                    </a:lnTo>
                    <a:lnTo>
                      <a:pt x="3334" y="1376"/>
                    </a:lnTo>
                    <a:lnTo>
                      <a:pt x="3338" y="1387"/>
                    </a:lnTo>
                    <a:lnTo>
                      <a:pt x="3342" y="1398"/>
                    </a:lnTo>
                    <a:lnTo>
                      <a:pt x="3346" y="1411"/>
                    </a:lnTo>
                    <a:lnTo>
                      <a:pt x="3350" y="1421"/>
                    </a:lnTo>
                    <a:lnTo>
                      <a:pt x="3354" y="1434"/>
                    </a:lnTo>
                    <a:lnTo>
                      <a:pt x="3358" y="1444"/>
                    </a:lnTo>
                    <a:lnTo>
                      <a:pt x="3362" y="1457"/>
                    </a:lnTo>
                    <a:lnTo>
                      <a:pt x="3366" y="1468"/>
                    </a:lnTo>
                    <a:lnTo>
                      <a:pt x="3370" y="1481"/>
                    </a:lnTo>
                    <a:lnTo>
                      <a:pt x="3374" y="1493"/>
                    </a:lnTo>
                    <a:lnTo>
                      <a:pt x="3377" y="1506"/>
                    </a:lnTo>
                    <a:lnTo>
                      <a:pt x="3381" y="1519"/>
                    </a:lnTo>
                    <a:lnTo>
                      <a:pt x="3385" y="1531"/>
                    </a:lnTo>
                    <a:lnTo>
                      <a:pt x="3389" y="1543"/>
                    </a:lnTo>
                    <a:lnTo>
                      <a:pt x="3393" y="1556"/>
                    </a:lnTo>
                    <a:lnTo>
                      <a:pt x="3397" y="1569"/>
                    </a:lnTo>
                    <a:lnTo>
                      <a:pt x="3401" y="1581"/>
                    </a:lnTo>
                    <a:lnTo>
                      <a:pt x="3405" y="1595"/>
                    </a:lnTo>
                    <a:lnTo>
                      <a:pt x="3409" y="1607"/>
                    </a:lnTo>
                    <a:lnTo>
                      <a:pt x="3413" y="1620"/>
                    </a:lnTo>
                    <a:lnTo>
                      <a:pt x="3417" y="1634"/>
                    </a:lnTo>
                    <a:lnTo>
                      <a:pt x="3421" y="1646"/>
                    </a:lnTo>
                    <a:lnTo>
                      <a:pt x="3425" y="1658"/>
                    </a:lnTo>
                    <a:lnTo>
                      <a:pt x="3429" y="1672"/>
                    </a:lnTo>
                    <a:lnTo>
                      <a:pt x="3433" y="1686"/>
                    </a:lnTo>
                    <a:lnTo>
                      <a:pt x="3437" y="1697"/>
                    </a:lnTo>
                    <a:lnTo>
                      <a:pt x="3440" y="1712"/>
                    </a:lnTo>
                    <a:lnTo>
                      <a:pt x="3444" y="1726"/>
                    </a:lnTo>
                    <a:lnTo>
                      <a:pt x="3448" y="1739"/>
                    </a:lnTo>
                    <a:lnTo>
                      <a:pt x="3452" y="1752"/>
                    </a:lnTo>
                    <a:lnTo>
                      <a:pt x="3456" y="1767"/>
                    </a:lnTo>
                    <a:lnTo>
                      <a:pt x="3460" y="1780"/>
                    </a:lnTo>
                    <a:lnTo>
                      <a:pt x="3464" y="1793"/>
                    </a:lnTo>
                    <a:lnTo>
                      <a:pt x="3468" y="1809"/>
                    </a:lnTo>
                    <a:lnTo>
                      <a:pt x="3472" y="1822"/>
                    </a:lnTo>
                    <a:lnTo>
                      <a:pt x="3476" y="1835"/>
                    </a:lnTo>
                    <a:lnTo>
                      <a:pt x="3480" y="1850"/>
                    </a:lnTo>
                    <a:lnTo>
                      <a:pt x="3484" y="1863"/>
                    </a:lnTo>
                    <a:lnTo>
                      <a:pt x="3488" y="1877"/>
                    </a:lnTo>
                    <a:lnTo>
                      <a:pt x="3492" y="1890"/>
                    </a:lnTo>
                    <a:lnTo>
                      <a:pt x="3496" y="1904"/>
                    </a:lnTo>
                    <a:lnTo>
                      <a:pt x="3499" y="1919"/>
                    </a:lnTo>
                    <a:lnTo>
                      <a:pt x="3503" y="1934"/>
                    </a:lnTo>
                    <a:lnTo>
                      <a:pt x="3507" y="1946"/>
                    </a:lnTo>
                    <a:lnTo>
                      <a:pt x="3511" y="1960"/>
                    </a:lnTo>
                    <a:lnTo>
                      <a:pt x="3515" y="1976"/>
                    </a:lnTo>
                    <a:lnTo>
                      <a:pt x="3519" y="1990"/>
                    </a:lnTo>
                    <a:lnTo>
                      <a:pt x="3523" y="2005"/>
                    </a:lnTo>
                    <a:lnTo>
                      <a:pt x="3527" y="2019"/>
                    </a:lnTo>
                    <a:lnTo>
                      <a:pt x="3531" y="2031"/>
                    </a:lnTo>
                    <a:lnTo>
                      <a:pt x="3535" y="2046"/>
                    </a:lnTo>
                    <a:lnTo>
                      <a:pt x="3539" y="2061"/>
                    </a:lnTo>
                    <a:lnTo>
                      <a:pt x="3543" y="2076"/>
                    </a:lnTo>
                    <a:lnTo>
                      <a:pt x="3547" y="2089"/>
                    </a:lnTo>
                    <a:lnTo>
                      <a:pt x="3551" y="2104"/>
                    </a:lnTo>
                    <a:lnTo>
                      <a:pt x="3555" y="2118"/>
                    </a:lnTo>
                    <a:lnTo>
                      <a:pt x="3559" y="2133"/>
                    </a:lnTo>
                    <a:lnTo>
                      <a:pt x="3562" y="2147"/>
                    </a:lnTo>
                    <a:lnTo>
                      <a:pt x="3566" y="2161"/>
                    </a:lnTo>
                    <a:lnTo>
                      <a:pt x="3570" y="2176"/>
                    </a:lnTo>
                    <a:lnTo>
                      <a:pt x="3574" y="2190"/>
                    </a:lnTo>
                    <a:lnTo>
                      <a:pt x="3578" y="2204"/>
                    </a:lnTo>
                    <a:lnTo>
                      <a:pt x="3582" y="2217"/>
                    </a:lnTo>
                    <a:lnTo>
                      <a:pt x="3586" y="2234"/>
                    </a:lnTo>
                    <a:lnTo>
                      <a:pt x="3590" y="2248"/>
                    </a:lnTo>
                    <a:lnTo>
                      <a:pt x="3594" y="2261"/>
                    </a:lnTo>
                    <a:lnTo>
                      <a:pt x="3598" y="2277"/>
                    </a:lnTo>
                    <a:lnTo>
                      <a:pt x="3602" y="2290"/>
                    </a:lnTo>
                    <a:lnTo>
                      <a:pt x="3606" y="2305"/>
                    </a:lnTo>
                    <a:lnTo>
                      <a:pt x="3610" y="2318"/>
                    </a:lnTo>
                    <a:lnTo>
                      <a:pt x="3614" y="2334"/>
                    </a:lnTo>
                    <a:lnTo>
                      <a:pt x="3618" y="2348"/>
                    </a:lnTo>
                    <a:lnTo>
                      <a:pt x="3622" y="2363"/>
                    </a:lnTo>
                    <a:lnTo>
                      <a:pt x="3625" y="2376"/>
                    </a:lnTo>
                    <a:lnTo>
                      <a:pt x="3629" y="2390"/>
                    </a:lnTo>
                    <a:lnTo>
                      <a:pt x="3633" y="2405"/>
                    </a:lnTo>
                    <a:lnTo>
                      <a:pt x="3637" y="2419"/>
                    </a:lnTo>
                    <a:lnTo>
                      <a:pt x="3641" y="2433"/>
                    </a:lnTo>
                    <a:lnTo>
                      <a:pt x="3645" y="2448"/>
                    </a:lnTo>
                    <a:lnTo>
                      <a:pt x="3649" y="2460"/>
                    </a:lnTo>
                    <a:lnTo>
                      <a:pt x="3653" y="2474"/>
                    </a:lnTo>
                    <a:lnTo>
                      <a:pt x="3657" y="2489"/>
                    </a:lnTo>
                    <a:lnTo>
                      <a:pt x="3661" y="2503"/>
                    </a:lnTo>
                    <a:lnTo>
                      <a:pt x="3665" y="2515"/>
                    </a:lnTo>
                    <a:lnTo>
                      <a:pt x="3669" y="2530"/>
                    </a:lnTo>
                    <a:lnTo>
                      <a:pt x="3673" y="2544"/>
                    </a:lnTo>
                    <a:lnTo>
                      <a:pt x="3677" y="2558"/>
                    </a:lnTo>
                    <a:lnTo>
                      <a:pt x="3681" y="2571"/>
                    </a:lnTo>
                    <a:lnTo>
                      <a:pt x="3685" y="2585"/>
                    </a:lnTo>
                    <a:lnTo>
                      <a:pt x="3688" y="2599"/>
                    </a:lnTo>
                    <a:lnTo>
                      <a:pt x="3692" y="2612"/>
                    </a:lnTo>
                    <a:lnTo>
                      <a:pt x="3696" y="2626"/>
                    </a:lnTo>
                    <a:lnTo>
                      <a:pt x="3700" y="2640"/>
                    </a:lnTo>
                    <a:lnTo>
                      <a:pt x="3704" y="2652"/>
                    </a:lnTo>
                    <a:lnTo>
                      <a:pt x="3708" y="2667"/>
                    </a:lnTo>
                    <a:lnTo>
                      <a:pt x="3712" y="2679"/>
                    </a:lnTo>
                    <a:lnTo>
                      <a:pt x="3716" y="2692"/>
                    </a:lnTo>
                    <a:lnTo>
                      <a:pt x="3720" y="2708"/>
                    </a:lnTo>
                    <a:lnTo>
                      <a:pt x="3724" y="2719"/>
                    </a:lnTo>
                    <a:lnTo>
                      <a:pt x="3728" y="2733"/>
                    </a:lnTo>
                    <a:lnTo>
                      <a:pt x="3732" y="2745"/>
                    </a:lnTo>
                    <a:lnTo>
                      <a:pt x="3736" y="2757"/>
                    </a:lnTo>
                    <a:lnTo>
                      <a:pt x="3740" y="2770"/>
                    </a:lnTo>
                    <a:lnTo>
                      <a:pt x="3744" y="2784"/>
                    </a:lnTo>
                    <a:lnTo>
                      <a:pt x="3748" y="2797"/>
                    </a:lnTo>
                    <a:lnTo>
                      <a:pt x="3751" y="2808"/>
                    </a:lnTo>
                    <a:lnTo>
                      <a:pt x="3755" y="2823"/>
                    </a:lnTo>
                    <a:lnTo>
                      <a:pt x="3759" y="2831"/>
                    </a:lnTo>
                    <a:lnTo>
                      <a:pt x="3763" y="2831"/>
                    </a:lnTo>
                    <a:lnTo>
                      <a:pt x="3767" y="2831"/>
                    </a:lnTo>
                    <a:lnTo>
                      <a:pt x="3771" y="2831"/>
                    </a:lnTo>
                    <a:lnTo>
                      <a:pt x="3775" y="2831"/>
                    </a:lnTo>
                    <a:lnTo>
                      <a:pt x="3779" y="2831"/>
                    </a:lnTo>
                    <a:lnTo>
                      <a:pt x="3783" y="2831"/>
                    </a:lnTo>
                    <a:lnTo>
                      <a:pt x="3787" y="2831"/>
                    </a:lnTo>
                    <a:lnTo>
                      <a:pt x="3791" y="2831"/>
                    </a:lnTo>
                    <a:lnTo>
                      <a:pt x="3795" y="2831"/>
                    </a:lnTo>
                    <a:lnTo>
                      <a:pt x="3799" y="2831"/>
                    </a:lnTo>
                    <a:lnTo>
                      <a:pt x="3803" y="2831"/>
                    </a:lnTo>
                    <a:lnTo>
                      <a:pt x="3807" y="2831"/>
                    </a:lnTo>
                    <a:lnTo>
                      <a:pt x="3811" y="2831"/>
                    </a:lnTo>
                    <a:lnTo>
                      <a:pt x="3814" y="2831"/>
                    </a:lnTo>
                    <a:lnTo>
                      <a:pt x="3818" y="2831"/>
                    </a:lnTo>
                    <a:lnTo>
                      <a:pt x="3822" y="2831"/>
                    </a:lnTo>
                    <a:lnTo>
                      <a:pt x="3826" y="2831"/>
                    </a:lnTo>
                    <a:lnTo>
                      <a:pt x="3830" y="2831"/>
                    </a:lnTo>
                    <a:lnTo>
                      <a:pt x="3834" y="2831"/>
                    </a:lnTo>
                    <a:lnTo>
                      <a:pt x="3838" y="2831"/>
                    </a:lnTo>
                    <a:lnTo>
                      <a:pt x="3842" y="2831"/>
                    </a:lnTo>
                    <a:lnTo>
                      <a:pt x="3846" y="2831"/>
                    </a:lnTo>
                    <a:lnTo>
                      <a:pt x="3850" y="2831"/>
                    </a:lnTo>
                    <a:lnTo>
                      <a:pt x="3854" y="2831"/>
                    </a:lnTo>
                    <a:lnTo>
                      <a:pt x="3858" y="2831"/>
                    </a:lnTo>
                    <a:lnTo>
                      <a:pt x="3862" y="2831"/>
                    </a:lnTo>
                    <a:lnTo>
                      <a:pt x="3866" y="2831"/>
                    </a:lnTo>
                    <a:lnTo>
                      <a:pt x="3870" y="2831"/>
                    </a:lnTo>
                    <a:lnTo>
                      <a:pt x="3874" y="2831"/>
                    </a:lnTo>
                    <a:lnTo>
                      <a:pt x="3877" y="2831"/>
                    </a:lnTo>
                    <a:lnTo>
                      <a:pt x="3881" y="2831"/>
                    </a:lnTo>
                    <a:lnTo>
                      <a:pt x="3885" y="2831"/>
                    </a:lnTo>
                    <a:lnTo>
                      <a:pt x="3889" y="2831"/>
                    </a:lnTo>
                    <a:lnTo>
                      <a:pt x="3893" y="2831"/>
                    </a:lnTo>
                    <a:lnTo>
                      <a:pt x="3897" y="2831"/>
                    </a:lnTo>
                    <a:lnTo>
                      <a:pt x="3901" y="2831"/>
                    </a:lnTo>
                    <a:lnTo>
                      <a:pt x="3905" y="2831"/>
                    </a:lnTo>
                    <a:lnTo>
                      <a:pt x="3909" y="2831"/>
                    </a:lnTo>
                    <a:lnTo>
                      <a:pt x="3913" y="2831"/>
                    </a:lnTo>
                    <a:lnTo>
                      <a:pt x="3917" y="2831"/>
                    </a:lnTo>
                    <a:lnTo>
                      <a:pt x="3921" y="2831"/>
                    </a:lnTo>
                    <a:lnTo>
                      <a:pt x="3925" y="2831"/>
                    </a:lnTo>
                    <a:lnTo>
                      <a:pt x="3929" y="2831"/>
                    </a:lnTo>
                    <a:lnTo>
                      <a:pt x="3933" y="283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5" name="Freeform 393"/>
              <p:cNvSpPr>
                <a:spLocks/>
              </p:cNvSpPr>
              <p:nvPr/>
            </p:nvSpPr>
            <p:spPr bwMode="auto">
              <a:xfrm flipV="1">
                <a:off x="2909" y="1440"/>
                <a:ext cx="2265" cy="1392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4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4"/>
                  </a:cxn>
                  <a:cxn ang="0">
                    <a:pos x="688" y="32"/>
                  </a:cxn>
                  <a:cxn ang="0">
                    <a:pos x="751" y="64"/>
                  </a:cxn>
                  <a:cxn ang="0">
                    <a:pos x="814" y="116"/>
                  </a:cxn>
                  <a:cxn ang="0">
                    <a:pos x="877" y="186"/>
                  </a:cxn>
                  <a:cxn ang="0">
                    <a:pos x="940" y="279"/>
                  </a:cxn>
                  <a:cxn ang="0">
                    <a:pos x="1003" y="390"/>
                  </a:cxn>
                  <a:cxn ang="0">
                    <a:pos x="1066" y="523"/>
                  </a:cxn>
                  <a:cxn ang="0">
                    <a:pos x="1129" y="672"/>
                  </a:cxn>
                  <a:cxn ang="0">
                    <a:pos x="1192" y="836"/>
                  </a:cxn>
                  <a:cxn ang="0">
                    <a:pos x="1255" y="1010"/>
                  </a:cxn>
                  <a:cxn ang="0">
                    <a:pos x="1318" y="1188"/>
                  </a:cxn>
                  <a:cxn ang="0">
                    <a:pos x="1381" y="1369"/>
                  </a:cxn>
                  <a:cxn ang="0">
                    <a:pos x="1444" y="1545"/>
                  </a:cxn>
                  <a:cxn ang="0">
                    <a:pos x="1507" y="1713"/>
                  </a:cxn>
                  <a:cxn ang="0">
                    <a:pos x="1570" y="1869"/>
                  </a:cxn>
                  <a:cxn ang="0">
                    <a:pos x="1633" y="2010"/>
                  </a:cxn>
                  <a:cxn ang="0">
                    <a:pos x="1696" y="2131"/>
                  </a:cxn>
                  <a:cxn ang="0">
                    <a:pos x="1759" y="2234"/>
                  </a:cxn>
                  <a:cxn ang="0">
                    <a:pos x="1822" y="2314"/>
                  </a:cxn>
                  <a:cxn ang="0">
                    <a:pos x="1885" y="2371"/>
                  </a:cxn>
                  <a:cxn ang="0">
                    <a:pos x="1948" y="2405"/>
                  </a:cxn>
                  <a:cxn ang="0">
                    <a:pos x="2011" y="2417"/>
                  </a:cxn>
                  <a:cxn ang="0">
                    <a:pos x="2074" y="2407"/>
                  </a:cxn>
                  <a:cxn ang="0">
                    <a:pos x="2137" y="2378"/>
                  </a:cxn>
                  <a:cxn ang="0">
                    <a:pos x="2200" y="2330"/>
                  </a:cxn>
                  <a:cxn ang="0">
                    <a:pos x="2263" y="2264"/>
                  </a:cxn>
                  <a:cxn ang="0">
                    <a:pos x="2326" y="2185"/>
                  </a:cxn>
                  <a:cxn ang="0">
                    <a:pos x="2389" y="2093"/>
                  </a:cxn>
                  <a:cxn ang="0">
                    <a:pos x="2452" y="1991"/>
                  </a:cxn>
                  <a:cxn ang="0">
                    <a:pos x="2515" y="1880"/>
                  </a:cxn>
                  <a:cxn ang="0">
                    <a:pos x="2578" y="1767"/>
                  </a:cxn>
                  <a:cxn ang="0">
                    <a:pos x="2641" y="1647"/>
                  </a:cxn>
                  <a:cxn ang="0">
                    <a:pos x="2704" y="1527"/>
                  </a:cxn>
                  <a:cxn ang="0">
                    <a:pos x="2767" y="1407"/>
                  </a:cxn>
                  <a:cxn ang="0">
                    <a:pos x="2830" y="1289"/>
                  </a:cxn>
                  <a:cxn ang="0">
                    <a:pos x="2893" y="1174"/>
                  </a:cxn>
                  <a:cxn ang="0">
                    <a:pos x="2956" y="1061"/>
                  </a:cxn>
                  <a:cxn ang="0">
                    <a:pos x="3019" y="955"/>
                  </a:cxn>
                  <a:cxn ang="0">
                    <a:pos x="3082" y="855"/>
                  </a:cxn>
                  <a:cxn ang="0">
                    <a:pos x="3145" y="761"/>
                  </a:cxn>
                  <a:cxn ang="0">
                    <a:pos x="3208" y="673"/>
                  </a:cxn>
                  <a:cxn ang="0">
                    <a:pos x="3271" y="591"/>
                  </a:cxn>
                  <a:cxn ang="0">
                    <a:pos x="3334" y="516"/>
                  </a:cxn>
                  <a:cxn ang="0">
                    <a:pos x="3397" y="449"/>
                  </a:cxn>
                  <a:cxn ang="0">
                    <a:pos x="3460" y="388"/>
                  </a:cxn>
                  <a:cxn ang="0">
                    <a:pos x="3523" y="333"/>
                  </a:cxn>
                  <a:cxn ang="0">
                    <a:pos x="3586" y="283"/>
                  </a:cxn>
                  <a:cxn ang="0">
                    <a:pos x="3649" y="239"/>
                  </a:cxn>
                  <a:cxn ang="0">
                    <a:pos x="3712" y="204"/>
                  </a:cxn>
                  <a:cxn ang="0">
                    <a:pos x="3775" y="170"/>
                  </a:cxn>
                  <a:cxn ang="0">
                    <a:pos x="3838" y="142"/>
                  </a:cxn>
                  <a:cxn ang="0">
                    <a:pos x="3901" y="117"/>
                  </a:cxn>
                </a:cxnLst>
                <a:rect l="0" t="0" r="r" b="b"/>
                <a:pathLst>
                  <a:path w="3933" h="2417">
                    <a:moveTo>
                      <a:pt x="0" y="4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4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5" y="4"/>
                    </a:lnTo>
                    <a:lnTo>
                      <a:pt x="39" y="4"/>
                    </a:lnTo>
                    <a:lnTo>
                      <a:pt x="43" y="5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5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4" y="3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5"/>
                    </a:lnTo>
                    <a:lnTo>
                      <a:pt x="102" y="5"/>
                    </a:lnTo>
                    <a:lnTo>
                      <a:pt x="106" y="3"/>
                    </a:lnTo>
                    <a:lnTo>
                      <a:pt x="110" y="5"/>
                    </a:lnTo>
                    <a:lnTo>
                      <a:pt x="114" y="3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2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5"/>
                    </a:lnTo>
                    <a:lnTo>
                      <a:pt x="153" y="3"/>
                    </a:lnTo>
                    <a:lnTo>
                      <a:pt x="157" y="4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4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4"/>
                    </a:lnTo>
                    <a:lnTo>
                      <a:pt x="204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4"/>
                    </a:lnTo>
                    <a:lnTo>
                      <a:pt x="255" y="3"/>
                    </a:lnTo>
                    <a:lnTo>
                      <a:pt x="259" y="3"/>
                    </a:lnTo>
                    <a:lnTo>
                      <a:pt x="263" y="4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2"/>
                    </a:lnTo>
                    <a:lnTo>
                      <a:pt x="279" y="4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4"/>
                    </a:lnTo>
                    <a:lnTo>
                      <a:pt x="299" y="2"/>
                    </a:lnTo>
                    <a:lnTo>
                      <a:pt x="303" y="4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5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4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3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0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1"/>
                    </a:lnTo>
                    <a:lnTo>
                      <a:pt x="523" y="3"/>
                    </a:lnTo>
                    <a:lnTo>
                      <a:pt x="527" y="1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2"/>
                    </a:lnTo>
                    <a:lnTo>
                      <a:pt x="555" y="3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4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5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10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3"/>
                    </a:lnTo>
                    <a:lnTo>
                      <a:pt x="625" y="14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7"/>
                    </a:lnTo>
                    <a:lnTo>
                      <a:pt x="641" y="17"/>
                    </a:lnTo>
                    <a:lnTo>
                      <a:pt x="645" y="18"/>
                    </a:lnTo>
                    <a:lnTo>
                      <a:pt x="649" y="19"/>
                    </a:lnTo>
                    <a:lnTo>
                      <a:pt x="653" y="20"/>
                    </a:lnTo>
                    <a:lnTo>
                      <a:pt x="657" y="22"/>
                    </a:lnTo>
                    <a:lnTo>
                      <a:pt x="661" y="23"/>
                    </a:lnTo>
                    <a:lnTo>
                      <a:pt x="665" y="23"/>
                    </a:lnTo>
                    <a:lnTo>
                      <a:pt x="669" y="24"/>
                    </a:lnTo>
                    <a:lnTo>
                      <a:pt x="673" y="27"/>
                    </a:lnTo>
                    <a:lnTo>
                      <a:pt x="677" y="27"/>
                    </a:lnTo>
                    <a:lnTo>
                      <a:pt x="681" y="30"/>
                    </a:lnTo>
                    <a:lnTo>
                      <a:pt x="685" y="30"/>
                    </a:lnTo>
                    <a:lnTo>
                      <a:pt x="688" y="32"/>
                    </a:lnTo>
                    <a:lnTo>
                      <a:pt x="692" y="35"/>
                    </a:lnTo>
                    <a:lnTo>
                      <a:pt x="696" y="35"/>
                    </a:lnTo>
                    <a:lnTo>
                      <a:pt x="700" y="37"/>
                    </a:lnTo>
                    <a:lnTo>
                      <a:pt x="704" y="40"/>
                    </a:lnTo>
                    <a:lnTo>
                      <a:pt x="708" y="40"/>
                    </a:lnTo>
                    <a:lnTo>
                      <a:pt x="712" y="42"/>
                    </a:lnTo>
                    <a:lnTo>
                      <a:pt x="716" y="46"/>
                    </a:lnTo>
                    <a:lnTo>
                      <a:pt x="720" y="46"/>
                    </a:lnTo>
                    <a:lnTo>
                      <a:pt x="724" y="49"/>
                    </a:lnTo>
                    <a:lnTo>
                      <a:pt x="728" y="50"/>
                    </a:lnTo>
                    <a:lnTo>
                      <a:pt x="732" y="52"/>
                    </a:lnTo>
                    <a:lnTo>
                      <a:pt x="736" y="55"/>
                    </a:lnTo>
                    <a:lnTo>
                      <a:pt x="740" y="58"/>
                    </a:lnTo>
                    <a:lnTo>
                      <a:pt x="744" y="61"/>
                    </a:lnTo>
                    <a:lnTo>
                      <a:pt x="748" y="61"/>
                    </a:lnTo>
                    <a:lnTo>
                      <a:pt x="751" y="64"/>
                    </a:lnTo>
                    <a:lnTo>
                      <a:pt x="755" y="66"/>
                    </a:lnTo>
                    <a:lnTo>
                      <a:pt x="759" y="71"/>
                    </a:lnTo>
                    <a:lnTo>
                      <a:pt x="763" y="73"/>
                    </a:lnTo>
                    <a:lnTo>
                      <a:pt x="767" y="76"/>
                    </a:lnTo>
                    <a:lnTo>
                      <a:pt x="771" y="79"/>
                    </a:lnTo>
                    <a:lnTo>
                      <a:pt x="775" y="81"/>
                    </a:lnTo>
                    <a:lnTo>
                      <a:pt x="779" y="85"/>
                    </a:lnTo>
                    <a:lnTo>
                      <a:pt x="783" y="88"/>
                    </a:lnTo>
                    <a:lnTo>
                      <a:pt x="787" y="91"/>
                    </a:lnTo>
                    <a:lnTo>
                      <a:pt x="791" y="94"/>
                    </a:lnTo>
                    <a:lnTo>
                      <a:pt x="795" y="98"/>
                    </a:lnTo>
                    <a:lnTo>
                      <a:pt x="799" y="101"/>
                    </a:lnTo>
                    <a:lnTo>
                      <a:pt x="803" y="105"/>
                    </a:lnTo>
                    <a:lnTo>
                      <a:pt x="807" y="107"/>
                    </a:lnTo>
                    <a:lnTo>
                      <a:pt x="811" y="112"/>
                    </a:lnTo>
                    <a:lnTo>
                      <a:pt x="814" y="116"/>
                    </a:lnTo>
                    <a:lnTo>
                      <a:pt x="818" y="119"/>
                    </a:lnTo>
                    <a:lnTo>
                      <a:pt x="822" y="123"/>
                    </a:lnTo>
                    <a:lnTo>
                      <a:pt x="826" y="126"/>
                    </a:lnTo>
                    <a:lnTo>
                      <a:pt x="830" y="131"/>
                    </a:lnTo>
                    <a:lnTo>
                      <a:pt x="834" y="136"/>
                    </a:lnTo>
                    <a:lnTo>
                      <a:pt x="838" y="140"/>
                    </a:lnTo>
                    <a:lnTo>
                      <a:pt x="842" y="144"/>
                    </a:lnTo>
                    <a:lnTo>
                      <a:pt x="846" y="147"/>
                    </a:lnTo>
                    <a:lnTo>
                      <a:pt x="850" y="151"/>
                    </a:lnTo>
                    <a:lnTo>
                      <a:pt x="854" y="157"/>
                    </a:lnTo>
                    <a:lnTo>
                      <a:pt x="858" y="162"/>
                    </a:lnTo>
                    <a:lnTo>
                      <a:pt x="862" y="167"/>
                    </a:lnTo>
                    <a:lnTo>
                      <a:pt x="866" y="172"/>
                    </a:lnTo>
                    <a:lnTo>
                      <a:pt x="870" y="175"/>
                    </a:lnTo>
                    <a:lnTo>
                      <a:pt x="874" y="180"/>
                    </a:lnTo>
                    <a:lnTo>
                      <a:pt x="877" y="186"/>
                    </a:lnTo>
                    <a:lnTo>
                      <a:pt x="881" y="191"/>
                    </a:lnTo>
                    <a:lnTo>
                      <a:pt x="885" y="196"/>
                    </a:lnTo>
                    <a:lnTo>
                      <a:pt x="889" y="201"/>
                    </a:lnTo>
                    <a:lnTo>
                      <a:pt x="893" y="207"/>
                    </a:lnTo>
                    <a:lnTo>
                      <a:pt x="897" y="213"/>
                    </a:lnTo>
                    <a:lnTo>
                      <a:pt x="901" y="218"/>
                    </a:lnTo>
                    <a:lnTo>
                      <a:pt x="905" y="224"/>
                    </a:lnTo>
                    <a:lnTo>
                      <a:pt x="909" y="229"/>
                    </a:lnTo>
                    <a:lnTo>
                      <a:pt x="913" y="234"/>
                    </a:lnTo>
                    <a:lnTo>
                      <a:pt x="917" y="241"/>
                    </a:lnTo>
                    <a:lnTo>
                      <a:pt x="921" y="247"/>
                    </a:lnTo>
                    <a:lnTo>
                      <a:pt x="925" y="254"/>
                    </a:lnTo>
                    <a:lnTo>
                      <a:pt x="929" y="259"/>
                    </a:lnTo>
                    <a:lnTo>
                      <a:pt x="933" y="265"/>
                    </a:lnTo>
                    <a:lnTo>
                      <a:pt x="937" y="271"/>
                    </a:lnTo>
                    <a:lnTo>
                      <a:pt x="940" y="279"/>
                    </a:lnTo>
                    <a:lnTo>
                      <a:pt x="944" y="284"/>
                    </a:lnTo>
                    <a:lnTo>
                      <a:pt x="948" y="291"/>
                    </a:lnTo>
                    <a:lnTo>
                      <a:pt x="952" y="298"/>
                    </a:lnTo>
                    <a:lnTo>
                      <a:pt x="956" y="303"/>
                    </a:lnTo>
                    <a:lnTo>
                      <a:pt x="960" y="311"/>
                    </a:lnTo>
                    <a:lnTo>
                      <a:pt x="964" y="317"/>
                    </a:lnTo>
                    <a:lnTo>
                      <a:pt x="968" y="324"/>
                    </a:lnTo>
                    <a:lnTo>
                      <a:pt x="972" y="331"/>
                    </a:lnTo>
                    <a:lnTo>
                      <a:pt x="976" y="338"/>
                    </a:lnTo>
                    <a:lnTo>
                      <a:pt x="980" y="346"/>
                    </a:lnTo>
                    <a:lnTo>
                      <a:pt x="984" y="352"/>
                    </a:lnTo>
                    <a:lnTo>
                      <a:pt x="988" y="360"/>
                    </a:lnTo>
                    <a:lnTo>
                      <a:pt x="992" y="367"/>
                    </a:lnTo>
                    <a:lnTo>
                      <a:pt x="996" y="375"/>
                    </a:lnTo>
                    <a:lnTo>
                      <a:pt x="999" y="383"/>
                    </a:lnTo>
                    <a:lnTo>
                      <a:pt x="1003" y="390"/>
                    </a:lnTo>
                    <a:lnTo>
                      <a:pt x="1007" y="397"/>
                    </a:lnTo>
                    <a:lnTo>
                      <a:pt x="1011" y="406"/>
                    </a:lnTo>
                    <a:lnTo>
                      <a:pt x="1015" y="414"/>
                    </a:lnTo>
                    <a:lnTo>
                      <a:pt x="1019" y="422"/>
                    </a:lnTo>
                    <a:lnTo>
                      <a:pt x="1023" y="428"/>
                    </a:lnTo>
                    <a:lnTo>
                      <a:pt x="1027" y="437"/>
                    </a:lnTo>
                    <a:lnTo>
                      <a:pt x="1031" y="446"/>
                    </a:lnTo>
                    <a:lnTo>
                      <a:pt x="1035" y="453"/>
                    </a:lnTo>
                    <a:lnTo>
                      <a:pt x="1039" y="462"/>
                    </a:lnTo>
                    <a:lnTo>
                      <a:pt x="1043" y="471"/>
                    </a:lnTo>
                    <a:lnTo>
                      <a:pt x="1047" y="479"/>
                    </a:lnTo>
                    <a:lnTo>
                      <a:pt x="1051" y="488"/>
                    </a:lnTo>
                    <a:lnTo>
                      <a:pt x="1055" y="496"/>
                    </a:lnTo>
                    <a:lnTo>
                      <a:pt x="1059" y="505"/>
                    </a:lnTo>
                    <a:lnTo>
                      <a:pt x="1062" y="514"/>
                    </a:lnTo>
                    <a:lnTo>
                      <a:pt x="1066" y="523"/>
                    </a:lnTo>
                    <a:lnTo>
                      <a:pt x="1070" y="531"/>
                    </a:lnTo>
                    <a:lnTo>
                      <a:pt x="1074" y="540"/>
                    </a:lnTo>
                    <a:lnTo>
                      <a:pt x="1078" y="547"/>
                    </a:lnTo>
                    <a:lnTo>
                      <a:pt x="1082" y="559"/>
                    </a:lnTo>
                    <a:lnTo>
                      <a:pt x="1086" y="567"/>
                    </a:lnTo>
                    <a:lnTo>
                      <a:pt x="1090" y="577"/>
                    </a:lnTo>
                    <a:lnTo>
                      <a:pt x="1094" y="587"/>
                    </a:lnTo>
                    <a:lnTo>
                      <a:pt x="1098" y="595"/>
                    </a:lnTo>
                    <a:lnTo>
                      <a:pt x="1102" y="604"/>
                    </a:lnTo>
                    <a:lnTo>
                      <a:pt x="1106" y="614"/>
                    </a:lnTo>
                    <a:lnTo>
                      <a:pt x="1110" y="623"/>
                    </a:lnTo>
                    <a:lnTo>
                      <a:pt x="1114" y="634"/>
                    </a:lnTo>
                    <a:lnTo>
                      <a:pt x="1118" y="642"/>
                    </a:lnTo>
                    <a:lnTo>
                      <a:pt x="1122" y="655"/>
                    </a:lnTo>
                    <a:lnTo>
                      <a:pt x="1125" y="663"/>
                    </a:lnTo>
                    <a:lnTo>
                      <a:pt x="1129" y="672"/>
                    </a:lnTo>
                    <a:lnTo>
                      <a:pt x="1133" y="680"/>
                    </a:lnTo>
                    <a:lnTo>
                      <a:pt x="1137" y="692"/>
                    </a:lnTo>
                    <a:lnTo>
                      <a:pt x="1141" y="702"/>
                    </a:lnTo>
                    <a:lnTo>
                      <a:pt x="1145" y="712"/>
                    </a:lnTo>
                    <a:lnTo>
                      <a:pt x="1149" y="723"/>
                    </a:lnTo>
                    <a:lnTo>
                      <a:pt x="1153" y="733"/>
                    </a:lnTo>
                    <a:lnTo>
                      <a:pt x="1157" y="742"/>
                    </a:lnTo>
                    <a:lnTo>
                      <a:pt x="1161" y="752"/>
                    </a:lnTo>
                    <a:lnTo>
                      <a:pt x="1165" y="762"/>
                    </a:lnTo>
                    <a:lnTo>
                      <a:pt x="1169" y="774"/>
                    </a:lnTo>
                    <a:lnTo>
                      <a:pt x="1173" y="783"/>
                    </a:lnTo>
                    <a:lnTo>
                      <a:pt x="1177" y="794"/>
                    </a:lnTo>
                    <a:lnTo>
                      <a:pt x="1181" y="805"/>
                    </a:lnTo>
                    <a:lnTo>
                      <a:pt x="1185" y="815"/>
                    </a:lnTo>
                    <a:lnTo>
                      <a:pt x="1188" y="824"/>
                    </a:lnTo>
                    <a:lnTo>
                      <a:pt x="1192" y="836"/>
                    </a:lnTo>
                    <a:lnTo>
                      <a:pt x="1196" y="845"/>
                    </a:lnTo>
                    <a:lnTo>
                      <a:pt x="1200" y="857"/>
                    </a:lnTo>
                    <a:lnTo>
                      <a:pt x="1204" y="866"/>
                    </a:lnTo>
                    <a:lnTo>
                      <a:pt x="1208" y="880"/>
                    </a:lnTo>
                    <a:lnTo>
                      <a:pt x="1212" y="889"/>
                    </a:lnTo>
                    <a:lnTo>
                      <a:pt x="1216" y="899"/>
                    </a:lnTo>
                    <a:lnTo>
                      <a:pt x="1220" y="909"/>
                    </a:lnTo>
                    <a:lnTo>
                      <a:pt x="1224" y="921"/>
                    </a:lnTo>
                    <a:lnTo>
                      <a:pt x="1228" y="932"/>
                    </a:lnTo>
                    <a:lnTo>
                      <a:pt x="1232" y="943"/>
                    </a:lnTo>
                    <a:lnTo>
                      <a:pt x="1236" y="955"/>
                    </a:lnTo>
                    <a:lnTo>
                      <a:pt x="1240" y="964"/>
                    </a:lnTo>
                    <a:lnTo>
                      <a:pt x="1244" y="977"/>
                    </a:lnTo>
                    <a:lnTo>
                      <a:pt x="1248" y="987"/>
                    </a:lnTo>
                    <a:lnTo>
                      <a:pt x="1251" y="999"/>
                    </a:lnTo>
                    <a:lnTo>
                      <a:pt x="1255" y="1010"/>
                    </a:lnTo>
                    <a:lnTo>
                      <a:pt x="1259" y="1019"/>
                    </a:lnTo>
                    <a:lnTo>
                      <a:pt x="1263" y="1032"/>
                    </a:lnTo>
                    <a:lnTo>
                      <a:pt x="1267" y="1042"/>
                    </a:lnTo>
                    <a:lnTo>
                      <a:pt x="1271" y="1054"/>
                    </a:lnTo>
                    <a:lnTo>
                      <a:pt x="1275" y="1065"/>
                    </a:lnTo>
                    <a:lnTo>
                      <a:pt x="1279" y="1076"/>
                    </a:lnTo>
                    <a:lnTo>
                      <a:pt x="1283" y="1086"/>
                    </a:lnTo>
                    <a:lnTo>
                      <a:pt x="1287" y="1099"/>
                    </a:lnTo>
                    <a:lnTo>
                      <a:pt x="1291" y="1108"/>
                    </a:lnTo>
                    <a:lnTo>
                      <a:pt x="1295" y="1120"/>
                    </a:lnTo>
                    <a:lnTo>
                      <a:pt x="1299" y="1133"/>
                    </a:lnTo>
                    <a:lnTo>
                      <a:pt x="1303" y="1144"/>
                    </a:lnTo>
                    <a:lnTo>
                      <a:pt x="1307" y="1154"/>
                    </a:lnTo>
                    <a:lnTo>
                      <a:pt x="1311" y="1167"/>
                    </a:lnTo>
                    <a:lnTo>
                      <a:pt x="1314" y="1177"/>
                    </a:lnTo>
                    <a:lnTo>
                      <a:pt x="1318" y="1188"/>
                    </a:lnTo>
                    <a:lnTo>
                      <a:pt x="1322" y="1199"/>
                    </a:lnTo>
                    <a:lnTo>
                      <a:pt x="1326" y="1211"/>
                    </a:lnTo>
                    <a:lnTo>
                      <a:pt x="1330" y="1222"/>
                    </a:lnTo>
                    <a:lnTo>
                      <a:pt x="1334" y="1232"/>
                    </a:lnTo>
                    <a:lnTo>
                      <a:pt x="1338" y="1244"/>
                    </a:lnTo>
                    <a:lnTo>
                      <a:pt x="1342" y="1255"/>
                    </a:lnTo>
                    <a:lnTo>
                      <a:pt x="1346" y="1266"/>
                    </a:lnTo>
                    <a:lnTo>
                      <a:pt x="1350" y="1278"/>
                    </a:lnTo>
                    <a:lnTo>
                      <a:pt x="1354" y="1289"/>
                    </a:lnTo>
                    <a:lnTo>
                      <a:pt x="1358" y="1300"/>
                    </a:lnTo>
                    <a:lnTo>
                      <a:pt x="1362" y="1312"/>
                    </a:lnTo>
                    <a:lnTo>
                      <a:pt x="1366" y="1324"/>
                    </a:lnTo>
                    <a:lnTo>
                      <a:pt x="1370" y="1334"/>
                    </a:lnTo>
                    <a:lnTo>
                      <a:pt x="1374" y="1345"/>
                    </a:lnTo>
                    <a:lnTo>
                      <a:pt x="1377" y="1357"/>
                    </a:lnTo>
                    <a:lnTo>
                      <a:pt x="1381" y="1369"/>
                    </a:lnTo>
                    <a:lnTo>
                      <a:pt x="1385" y="1379"/>
                    </a:lnTo>
                    <a:lnTo>
                      <a:pt x="1389" y="1391"/>
                    </a:lnTo>
                    <a:lnTo>
                      <a:pt x="1393" y="1402"/>
                    </a:lnTo>
                    <a:lnTo>
                      <a:pt x="1397" y="1413"/>
                    </a:lnTo>
                    <a:lnTo>
                      <a:pt x="1401" y="1424"/>
                    </a:lnTo>
                    <a:lnTo>
                      <a:pt x="1405" y="1435"/>
                    </a:lnTo>
                    <a:lnTo>
                      <a:pt x="1409" y="1447"/>
                    </a:lnTo>
                    <a:lnTo>
                      <a:pt x="1413" y="1456"/>
                    </a:lnTo>
                    <a:lnTo>
                      <a:pt x="1417" y="1468"/>
                    </a:lnTo>
                    <a:lnTo>
                      <a:pt x="1421" y="1480"/>
                    </a:lnTo>
                    <a:lnTo>
                      <a:pt x="1425" y="1490"/>
                    </a:lnTo>
                    <a:lnTo>
                      <a:pt x="1429" y="1501"/>
                    </a:lnTo>
                    <a:lnTo>
                      <a:pt x="1433" y="1512"/>
                    </a:lnTo>
                    <a:lnTo>
                      <a:pt x="1437" y="1523"/>
                    </a:lnTo>
                    <a:lnTo>
                      <a:pt x="1440" y="1535"/>
                    </a:lnTo>
                    <a:lnTo>
                      <a:pt x="1444" y="1545"/>
                    </a:lnTo>
                    <a:lnTo>
                      <a:pt x="1448" y="1555"/>
                    </a:lnTo>
                    <a:lnTo>
                      <a:pt x="1452" y="1566"/>
                    </a:lnTo>
                    <a:lnTo>
                      <a:pt x="1456" y="1578"/>
                    </a:lnTo>
                    <a:lnTo>
                      <a:pt x="1460" y="1589"/>
                    </a:lnTo>
                    <a:lnTo>
                      <a:pt x="1464" y="1599"/>
                    </a:lnTo>
                    <a:lnTo>
                      <a:pt x="1468" y="1609"/>
                    </a:lnTo>
                    <a:lnTo>
                      <a:pt x="1472" y="1621"/>
                    </a:lnTo>
                    <a:lnTo>
                      <a:pt x="1476" y="1631"/>
                    </a:lnTo>
                    <a:lnTo>
                      <a:pt x="1480" y="1640"/>
                    </a:lnTo>
                    <a:lnTo>
                      <a:pt x="1484" y="1650"/>
                    </a:lnTo>
                    <a:lnTo>
                      <a:pt x="1488" y="1661"/>
                    </a:lnTo>
                    <a:lnTo>
                      <a:pt x="1492" y="1673"/>
                    </a:lnTo>
                    <a:lnTo>
                      <a:pt x="1496" y="1683"/>
                    </a:lnTo>
                    <a:lnTo>
                      <a:pt x="1499" y="1693"/>
                    </a:lnTo>
                    <a:lnTo>
                      <a:pt x="1503" y="1702"/>
                    </a:lnTo>
                    <a:lnTo>
                      <a:pt x="1507" y="1713"/>
                    </a:lnTo>
                    <a:lnTo>
                      <a:pt x="1511" y="1724"/>
                    </a:lnTo>
                    <a:lnTo>
                      <a:pt x="1515" y="1734"/>
                    </a:lnTo>
                    <a:lnTo>
                      <a:pt x="1519" y="1744"/>
                    </a:lnTo>
                    <a:lnTo>
                      <a:pt x="1523" y="1753"/>
                    </a:lnTo>
                    <a:lnTo>
                      <a:pt x="1527" y="1764"/>
                    </a:lnTo>
                    <a:lnTo>
                      <a:pt x="1531" y="1773"/>
                    </a:lnTo>
                    <a:lnTo>
                      <a:pt x="1535" y="1783"/>
                    </a:lnTo>
                    <a:lnTo>
                      <a:pt x="1539" y="1793"/>
                    </a:lnTo>
                    <a:lnTo>
                      <a:pt x="1543" y="1803"/>
                    </a:lnTo>
                    <a:lnTo>
                      <a:pt x="1547" y="1813"/>
                    </a:lnTo>
                    <a:lnTo>
                      <a:pt x="1551" y="1821"/>
                    </a:lnTo>
                    <a:lnTo>
                      <a:pt x="1555" y="1831"/>
                    </a:lnTo>
                    <a:lnTo>
                      <a:pt x="1559" y="1841"/>
                    </a:lnTo>
                    <a:lnTo>
                      <a:pt x="1562" y="1851"/>
                    </a:lnTo>
                    <a:lnTo>
                      <a:pt x="1566" y="1861"/>
                    </a:lnTo>
                    <a:lnTo>
                      <a:pt x="1570" y="1869"/>
                    </a:lnTo>
                    <a:lnTo>
                      <a:pt x="1574" y="1877"/>
                    </a:lnTo>
                    <a:lnTo>
                      <a:pt x="1578" y="1887"/>
                    </a:lnTo>
                    <a:lnTo>
                      <a:pt x="1582" y="1896"/>
                    </a:lnTo>
                    <a:lnTo>
                      <a:pt x="1586" y="1906"/>
                    </a:lnTo>
                    <a:lnTo>
                      <a:pt x="1590" y="1915"/>
                    </a:lnTo>
                    <a:lnTo>
                      <a:pt x="1594" y="1924"/>
                    </a:lnTo>
                    <a:lnTo>
                      <a:pt x="1598" y="1932"/>
                    </a:lnTo>
                    <a:lnTo>
                      <a:pt x="1602" y="1942"/>
                    </a:lnTo>
                    <a:lnTo>
                      <a:pt x="1606" y="1950"/>
                    </a:lnTo>
                    <a:lnTo>
                      <a:pt x="1610" y="1958"/>
                    </a:lnTo>
                    <a:lnTo>
                      <a:pt x="1614" y="1968"/>
                    </a:lnTo>
                    <a:lnTo>
                      <a:pt x="1618" y="1976"/>
                    </a:lnTo>
                    <a:lnTo>
                      <a:pt x="1622" y="1984"/>
                    </a:lnTo>
                    <a:lnTo>
                      <a:pt x="1625" y="1992"/>
                    </a:lnTo>
                    <a:lnTo>
                      <a:pt x="1629" y="2001"/>
                    </a:lnTo>
                    <a:lnTo>
                      <a:pt x="1633" y="2010"/>
                    </a:lnTo>
                    <a:lnTo>
                      <a:pt x="1637" y="2017"/>
                    </a:lnTo>
                    <a:lnTo>
                      <a:pt x="1641" y="2025"/>
                    </a:lnTo>
                    <a:lnTo>
                      <a:pt x="1645" y="2034"/>
                    </a:lnTo>
                    <a:lnTo>
                      <a:pt x="1649" y="2042"/>
                    </a:lnTo>
                    <a:lnTo>
                      <a:pt x="1653" y="2050"/>
                    </a:lnTo>
                    <a:lnTo>
                      <a:pt x="1657" y="2058"/>
                    </a:lnTo>
                    <a:lnTo>
                      <a:pt x="1661" y="2065"/>
                    </a:lnTo>
                    <a:lnTo>
                      <a:pt x="1665" y="2073"/>
                    </a:lnTo>
                    <a:lnTo>
                      <a:pt x="1669" y="2081"/>
                    </a:lnTo>
                    <a:lnTo>
                      <a:pt x="1673" y="2088"/>
                    </a:lnTo>
                    <a:lnTo>
                      <a:pt x="1677" y="2095"/>
                    </a:lnTo>
                    <a:lnTo>
                      <a:pt x="1681" y="2103"/>
                    </a:lnTo>
                    <a:lnTo>
                      <a:pt x="1685" y="2110"/>
                    </a:lnTo>
                    <a:lnTo>
                      <a:pt x="1688" y="2119"/>
                    </a:lnTo>
                    <a:lnTo>
                      <a:pt x="1692" y="2125"/>
                    </a:lnTo>
                    <a:lnTo>
                      <a:pt x="1696" y="2131"/>
                    </a:lnTo>
                    <a:lnTo>
                      <a:pt x="1700" y="2137"/>
                    </a:lnTo>
                    <a:lnTo>
                      <a:pt x="1704" y="2145"/>
                    </a:lnTo>
                    <a:lnTo>
                      <a:pt x="1708" y="2152"/>
                    </a:lnTo>
                    <a:lnTo>
                      <a:pt x="1712" y="2159"/>
                    </a:lnTo>
                    <a:lnTo>
                      <a:pt x="1716" y="2166"/>
                    </a:lnTo>
                    <a:lnTo>
                      <a:pt x="1720" y="2173"/>
                    </a:lnTo>
                    <a:lnTo>
                      <a:pt x="1724" y="2179"/>
                    </a:lnTo>
                    <a:lnTo>
                      <a:pt x="1728" y="2185"/>
                    </a:lnTo>
                    <a:lnTo>
                      <a:pt x="1732" y="2192"/>
                    </a:lnTo>
                    <a:lnTo>
                      <a:pt x="1736" y="2199"/>
                    </a:lnTo>
                    <a:lnTo>
                      <a:pt x="1740" y="2203"/>
                    </a:lnTo>
                    <a:lnTo>
                      <a:pt x="1744" y="2211"/>
                    </a:lnTo>
                    <a:lnTo>
                      <a:pt x="1748" y="2217"/>
                    </a:lnTo>
                    <a:lnTo>
                      <a:pt x="1751" y="2221"/>
                    </a:lnTo>
                    <a:lnTo>
                      <a:pt x="1755" y="2228"/>
                    </a:lnTo>
                    <a:lnTo>
                      <a:pt x="1759" y="2234"/>
                    </a:lnTo>
                    <a:lnTo>
                      <a:pt x="1763" y="2240"/>
                    </a:lnTo>
                    <a:lnTo>
                      <a:pt x="1767" y="2245"/>
                    </a:lnTo>
                    <a:lnTo>
                      <a:pt x="1771" y="2251"/>
                    </a:lnTo>
                    <a:lnTo>
                      <a:pt x="1775" y="2256"/>
                    </a:lnTo>
                    <a:lnTo>
                      <a:pt x="1779" y="2261"/>
                    </a:lnTo>
                    <a:lnTo>
                      <a:pt x="1783" y="2267"/>
                    </a:lnTo>
                    <a:lnTo>
                      <a:pt x="1787" y="2272"/>
                    </a:lnTo>
                    <a:lnTo>
                      <a:pt x="1791" y="2277"/>
                    </a:lnTo>
                    <a:lnTo>
                      <a:pt x="1795" y="2282"/>
                    </a:lnTo>
                    <a:lnTo>
                      <a:pt x="1799" y="2286"/>
                    </a:lnTo>
                    <a:lnTo>
                      <a:pt x="1803" y="2291"/>
                    </a:lnTo>
                    <a:lnTo>
                      <a:pt x="1807" y="2297"/>
                    </a:lnTo>
                    <a:lnTo>
                      <a:pt x="1811" y="2300"/>
                    </a:lnTo>
                    <a:lnTo>
                      <a:pt x="1814" y="2305"/>
                    </a:lnTo>
                    <a:lnTo>
                      <a:pt x="1818" y="2310"/>
                    </a:lnTo>
                    <a:lnTo>
                      <a:pt x="1822" y="2314"/>
                    </a:lnTo>
                    <a:lnTo>
                      <a:pt x="1826" y="2318"/>
                    </a:lnTo>
                    <a:lnTo>
                      <a:pt x="1830" y="2322"/>
                    </a:lnTo>
                    <a:lnTo>
                      <a:pt x="1834" y="2326"/>
                    </a:lnTo>
                    <a:lnTo>
                      <a:pt x="1838" y="2331"/>
                    </a:lnTo>
                    <a:lnTo>
                      <a:pt x="1842" y="2335"/>
                    </a:lnTo>
                    <a:lnTo>
                      <a:pt x="1846" y="2337"/>
                    </a:lnTo>
                    <a:lnTo>
                      <a:pt x="1850" y="2343"/>
                    </a:lnTo>
                    <a:lnTo>
                      <a:pt x="1854" y="2346"/>
                    </a:lnTo>
                    <a:lnTo>
                      <a:pt x="1858" y="2348"/>
                    </a:lnTo>
                    <a:lnTo>
                      <a:pt x="1862" y="2353"/>
                    </a:lnTo>
                    <a:lnTo>
                      <a:pt x="1866" y="2355"/>
                    </a:lnTo>
                    <a:lnTo>
                      <a:pt x="1870" y="2359"/>
                    </a:lnTo>
                    <a:lnTo>
                      <a:pt x="1874" y="2363"/>
                    </a:lnTo>
                    <a:lnTo>
                      <a:pt x="1877" y="2366"/>
                    </a:lnTo>
                    <a:lnTo>
                      <a:pt x="1881" y="2369"/>
                    </a:lnTo>
                    <a:lnTo>
                      <a:pt x="1885" y="2371"/>
                    </a:lnTo>
                    <a:lnTo>
                      <a:pt x="1889" y="2374"/>
                    </a:lnTo>
                    <a:lnTo>
                      <a:pt x="1893" y="2376"/>
                    </a:lnTo>
                    <a:lnTo>
                      <a:pt x="1897" y="2379"/>
                    </a:lnTo>
                    <a:lnTo>
                      <a:pt x="1901" y="2382"/>
                    </a:lnTo>
                    <a:lnTo>
                      <a:pt x="1905" y="2384"/>
                    </a:lnTo>
                    <a:lnTo>
                      <a:pt x="1909" y="2386"/>
                    </a:lnTo>
                    <a:lnTo>
                      <a:pt x="1913" y="2389"/>
                    </a:lnTo>
                    <a:lnTo>
                      <a:pt x="1917" y="2392"/>
                    </a:lnTo>
                    <a:lnTo>
                      <a:pt x="1921" y="2392"/>
                    </a:lnTo>
                    <a:lnTo>
                      <a:pt x="1925" y="2395"/>
                    </a:lnTo>
                    <a:lnTo>
                      <a:pt x="1929" y="2397"/>
                    </a:lnTo>
                    <a:lnTo>
                      <a:pt x="1933" y="2401"/>
                    </a:lnTo>
                    <a:lnTo>
                      <a:pt x="1937" y="2401"/>
                    </a:lnTo>
                    <a:lnTo>
                      <a:pt x="1940" y="2402"/>
                    </a:lnTo>
                    <a:lnTo>
                      <a:pt x="1944" y="2403"/>
                    </a:lnTo>
                    <a:lnTo>
                      <a:pt x="1948" y="2405"/>
                    </a:lnTo>
                    <a:lnTo>
                      <a:pt x="1952" y="2405"/>
                    </a:lnTo>
                    <a:lnTo>
                      <a:pt x="1956" y="2407"/>
                    </a:lnTo>
                    <a:lnTo>
                      <a:pt x="1960" y="2409"/>
                    </a:lnTo>
                    <a:lnTo>
                      <a:pt x="1964" y="2410"/>
                    </a:lnTo>
                    <a:lnTo>
                      <a:pt x="1968" y="2410"/>
                    </a:lnTo>
                    <a:lnTo>
                      <a:pt x="1972" y="2411"/>
                    </a:lnTo>
                    <a:lnTo>
                      <a:pt x="1976" y="2414"/>
                    </a:lnTo>
                    <a:lnTo>
                      <a:pt x="1980" y="2414"/>
                    </a:lnTo>
                    <a:lnTo>
                      <a:pt x="1984" y="2413"/>
                    </a:lnTo>
                    <a:lnTo>
                      <a:pt x="1988" y="2416"/>
                    </a:lnTo>
                    <a:lnTo>
                      <a:pt x="1992" y="2415"/>
                    </a:lnTo>
                    <a:lnTo>
                      <a:pt x="1996" y="2414"/>
                    </a:lnTo>
                    <a:lnTo>
                      <a:pt x="1999" y="2417"/>
                    </a:lnTo>
                    <a:lnTo>
                      <a:pt x="2003" y="2417"/>
                    </a:lnTo>
                    <a:lnTo>
                      <a:pt x="2007" y="2416"/>
                    </a:lnTo>
                    <a:lnTo>
                      <a:pt x="2011" y="2417"/>
                    </a:lnTo>
                    <a:lnTo>
                      <a:pt x="2015" y="2417"/>
                    </a:lnTo>
                    <a:lnTo>
                      <a:pt x="2019" y="2416"/>
                    </a:lnTo>
                    <a:lnTo>
                      <a:pt x="2023" y="2417"/>
                    </a:lnTo>
                    <a:lnTo>
                      <a:pt x="2027" y="2416"/>
                    </a:lnTo>
                    <a:lnTo>
                      <a:pt x="2031" y="2416"/>
                    </a:lnTo>
                    <a:lnTo>
                      <a:pt x="2035" y="2416"/>
                    </a:lnTo>
                    <a:lnTo>
                      <a:pt x="2039" y="2417"/>
                    </a:lnTo>
                    <a:lnTo>
                      <a:pt x="2043" y="2415"/>
                    </a:lnTo>
                    <a:lnTo>
                      <a:pt x="2047" y="2414"/>
                    </a:lnTo>
                    <a:lnTo>
                      <a:pt x="2051" y="2413"/>
                    </a:lnTo>
                    <a:lnTo>
                      <a:pt x="2055" y="2412"/>
                    </a:lnTo>
                    <a:lnTo>
                      <a:pt x="2059" y="2411"/>
                    </a:lnTo>
                    <a:lnTo>
                      <a:pt x="2062" y="2411"/>
                    </a:lnTo>
                    <a:lnTo>
                      <a:pt x="2066" y="2409"/>
                    </a:lnTo>
                    <a:lnTo>
                      <a:pt x="2070" y="2409"/>
                    </a:lnTo>
                    <a:lnTo>
                      <a:pt x="2074" y="2407"/>
                    </a:lnTo>
                    <a:lnTo>
                      <a:pt x="2078" y="2406"/>
                    </a:lnTo>
                    <a:lnTo>
                      <a:pt x="2082" y="2405"/>
                    </a:lnTo>
                    <a:lnTo>
                      <a:pt x="2086" y="2403"/>
                    </a:lnTo>
                    <a:lnTo>
                      <a:pt x="2090" y="2403"/>
                    </a:lnTo>
                    <a:lnTo>
                      <a:pt x="2094" y="2400"/>
                    </a:lnTo>
                    <a:lnTo>
                      <a:pt x="2098" y="2398"/>
                    </a:lnTo>
                    <a:lnTo>
                      <a:pt x="2102" y="2397"/>
                    </a:lnTo>
                    <a:lnTo>
                      <a:pt x="2106" y="2395"/>
                    </a:lnTo>
                    <a:lnTo>
                      <a:pt x="2110" y="2394"/>
                    </a:lnTo>
                    <a:lnTo>
                      <a:pt x="2114" y="2391"/>
                    </a:lnTo>
                    <a:lnTo>
                      <a:pt x="2118" y="2388"/>
                    </a:lnTo>
                    <a:lnTo>
                      <a:pt x="2122" y="2388"/>
                    </a:lnTo>
                    <a:lnTo>
                      <a:pt x="2125" y="2384"/>
                    </a:lnTo>
                    <a:lnTo>
                      <a:pt x="2129" y="2383"/>
                    </a:lnTo>
                    <a:lnTo>
                      <a:pt x="2133" y="2381"/>
                    </a:lnTo>
                    <a:lnTo>
                      <a:pt x="2137" y="2378"/>
                    </a:lnTo>
                    <a:lnTo>
                      <a:pt x="2141" y="2374"/>
                    </a:lnTo>
                    <a:lnTo>
                      <a:pt x="2145" y="2373"/>
                    </a:lnTo>
                    <a:lnTo>
                      <a:pt x="2149" y="2370"/>
                    </a:lnTo>
                    <a:lnTo>
                      <a:pt x="2153" y="2367"/>
                    </a:lnTo>
                    <a:lnTo>
                      <a:pt x="2157" y="2363"/>
                    </a:lnTo>
                    <a:lnTo>
                      <a:pt x="2161" y="2361"/>
                    </a:lnTo>
                    <a:lnTo>
                      <a:pt x="2165" y="2359"/>
                    </a:lnTo>
                    <a:lnTo>
                      <a:pt x="2169" y="2355"/>
                    </a:lnTo>
                    <a:lnTo>
                      <a:pt x="2173" y="2352"/>
                    </a:lnTo>
                    <a:lnTo>
                      <a:pt x="2177" y="2350"/>
                    </a:lnTo>
                    <a:lnTo>
                      <a:pt x="2181" y="2345"/>
                    </a:lnTo>
                    <a:lnTo>
                      <a:pt x="2185" y="2343"/>
                    </a:lnTo>
                    <a:lnTo>
                      <a:pt x="2188" y="2339"/>
                    </a:lnTo>
                    <a:lnTo>
                      <a:pt x="2192" y="2335"/>
                    </a:lnTo>
                    <a:lnTo>
                      <a:pt x="2196" y="2332"/>
                    </a:lnTo>
                    <a:lnTo>
                      <a:pt x="2200" y="2330"/>
                    </a:lnTo>
                    <a:lnTo>
                      <a:pt x="2204" y="2325"/>
                    </a:lnTo>
                    <a:lnTo>
                      <a:pt x="2208" y="2322"/>
                    </a:lnTo>
                    <a:lnTo>
                      <a:pt x="2212" y="2319"/>
                    </a:lnTo>
                    <a:lnTo>
                      <a:pt x="2216" y="2315"/>
                    </a:lnTo>
                    <a:lnTo>
                      <a:pt x="2220" y="2311"/>
                    </a:lnTo>
                    <a:lnTo>
                      <a:pt x="2224" y="2307"/>
                    </a:lnTo>
                    <a:lnTo>
                      <a:pt x="2228" y="2304"/>
                    </a:lnTo>
                    <a:lnTo>
                      <a:pt x="2232" y="2298"/>
                    </a:lnTo>
                    <a:lnTo>
                      <a:pt x="2236" y="2294"/>
                    </a:lnTo>
                    <a:lnTo>
                      <a:pt x="2240" y="2290"/>
                    </a:lnTo>
                    <a:lnTo>
                      <a:pt x="2244" y="2285"/>
                    </a:lnTo>
                    <a:lnTo>
                      <a:pt x="2248" y="2281"/>
                    </a:lnTo>
                    <a:lnTo>
                      <a:pt x="2251" y="2277"/>
                    </a:lnTo>
                    <a:lnTo>
                      <a:pt x="2255" y="2272"/>
                    </a:lnTo>
                    <a:lnTo>
                      <a:pt x="2259" y="2268"/>
                    </a:lnTo>
                    <a:lnTo>
                      <a:pt x="2263" y="2264"/>
                    </a:lnTo>
                    <a:lnTo>
                      <a:pt x="2267" y="2259"/>
                    </a:lnTo>
                    <a:lnTo>
                      <a:pt x="2271" y="2255"/>
                    </a:lnTo>
                    <a:lnTo>
                      <a:pt x="2275" y="2250"/>
                    </a:lnTo>
                    <a:lnTo>
                      <a:pt x="2279" y="2245"/>
                    </a:lnTo>
                    <a:lnTo>
                      <a:pt x="2283" y="2241"/>
                    </a:lnTo>
                    <a:lnTo>
                      <a:pt x="2287" y="2235"/>
                    </a:lnTo>
                    <a:lnTo>
                      <a:pt x="2291" y="2231"/>
                    </a:lnTo>
                    <a:lnTo>
                      <a:pt x="2295" y="2225"/>
                    </a:lnTo>
                    <a:lnTo>
                      <a:pt x="2299" y="2220"/>
                    </a:lnTo>
                    <a:lnTo>
                      <a:pt x="2303" y="2216"/>
                    </a:lnTo>
                    <a:lnTo>
                      <a:pt x="2307" y="2210"/>
                    </a:lnTo>
                    <a:lnTo>
                      <a:pt x="2311" y="2205"/>
                    </a:lnTo>
                    <a:lnTo>
                      <a:pt x="2314" y="2201"/>
                    </a:lnTo>
                    <a:lnTo>
                      <a:pt x="2318" y="2195"/>
                    </a:lnTo>
                    <a:lnTo>
                      <a:pt x="2322" y="2190"/>
                    </a:lnTo>
                    <a:lnTo>
                      <a:pt x="2326" y="2185"/>
                    </a:lnTo>
                    <a:lnTo>
                      <a:pt x="2330" y="2179"/>
                    </a:lnTo>
                    <a:lnTo>
                      <a:pt x="2334" y="2173"/>
                    </a:lnTo>
                    <a:lnTo>
                      <a:pt x="2338" y="2167"/>
                    </a:lnTo>
                    <a:lnTo>
                      <a:pt x="2342" y="2162"/>
                    </a:lnTo>
                    <a:lnTo>
                      <a:pt x="2346" y="2156"/>
                    </a:lnTo>
                    <a:lnTo>
                      <a:pt x="2350" y="2150"/>
                    </a:lnTo>
                    <a:lnTo>
                      <a:pt x="2354" y="2145"/>
                    </a:lnTo>
                    <a:lnTo>
                      <a:pt x="2358" y="2140"/>
                    </a:lnTo>
                    <a:lnTo>
                      <a:pt x="2362" y="2134"/>
                    </a:lnTo>
                    <a:lnTo>
                      <a:pt x="2366" y="2128"/>
                    </a:lnTo>
                    <a:lnTo>
                      <a:pt x="2370" y="2123"/>
                    </a:lnTo>
                    <a:lnTo>
                      <a:pt x="2374" y="2116"/>
                    </a:lnTo>
                    <a:lnTo>
                      <a:pt x="2377" y="2110"/>
                    </a:lnTo>
                    <a:lnTo>
                      <a:pt x="2381" y="2105"/>
                    </a:lnTo>
                    <a:lnTo>
                      <a:pt x="2385" y="2098"/>
                    </a:lnTo>
                    <a:lnTo>
                      <a:pt x="2389" y="2093"/>
                    </a:lnTo>
                    <a:lnTo>
                      <a:pt x="2393" y="2087"/>
                    </a:lnTo>
                    <a:lnTo>
                      <a:pt x="2397" y="2081"/>
                    </a:lnTo>
                    <a:lnTo>
                      <a:pt x="2401" y="2074"/>
                    </a:lnTo>
                    <a:lnTo>
                      <a:pt x="2405" y="2067"/>
                    </a:lnTo>
                    <a:lnTo>
                      <a:pt x="2409" y="2062"/>
                    </a:lnTo>
                    <a:lnTo>
                      <a:pt x="2413" y="2055"/>
                    </a:lnTo>
                    <a:lnTo>
                      <a:pt x="2417" y="2048"/>
                    </a:lnTo>
                    <a:lnTo>
                      <a:pt x="2421" y="2041"/>
                    </a:lnTo>
                    <a:lnTo>
                      <a:pt x="2425" y="2037"/>
                    </a:lnTo>
                    <a:lnTo>
                      <a:pt x="2429" y="2030"/>
                    </a:lnTo>
                    <a:lnTo>
                      <a:pt x="2433" y="2023"/>
                    </a:lnTo>
                    <a:lnTo>
                      <a:pt x="2437" y="2017"/>
                    </a:lnTo>
                    <a:lnTo>
                      <a:pt x="2440" y="2010"/>
                    </a:lnTo>
                    <a:lnTo>
                      <a:pt x="2444" y="2004"/>
                    </a:lnTo>
                    <a:lnTo>
                      <a:pt x="2448" y="1997"/>
                    </a:lnTo>
                    <a:lnTo>
                      <a:pt x="2452" y="1991"/>
                    </a:lnTo>
                    <a:lnTo>
                      <a:pt x="2456" y="1985"/>
                    </a:lnTo>
                    <a:lnTo>
                      <a:pt x="2460" y="1977"/>
                    </a:lnTo>
                    <a:lnTo>
                      <a:pt x="2464" y="1970"/>
                    </a:lnTo>
                    <a:lnTo>
                      <a:pt x="2468" y="1964"/>
                    </a:lnTo>
                    <a:lnTo>
                      <a:pt x="2472" y="1956"/>
                    </a:lnTo>
                    <a:lnTo>
                      <a:pt x="2476" y="1951"/>
                    </a:lnTo>
                    <a:lnTo>
                      <a:pt x="2480" y="1943"/>
                    </a:lnTo>
                    <a:lnTo>
                      <a:pt x="2484" y="1935"/>
                    </a:lnTo>
                    <a:lnTo>
                      <a:pt x="2488" y="1930"/>
                    </a:lnTo>
                    <a:lnTo>
                      <a:pt x="2492" y="1923"/>
                    </a:lnTo>
                    <a:lnTo>
                      <a:pt x="2496" y="1916"/>
                    </a:lnTo>
                    <a:lnTo>
                      <a:pt x="2499" y="1908"/>
                    </a:lnTo>
                    <a:lnTo>
                      <a:pt x="2503" y="1902"/>
                    </a:lnTo>
                    <a:lnTo>
                      <a:pt x="2507" y="1895"/>
                    </a:lnTo>
                    <a:lnTo>
                      <a:pt x="2511" y="1888"/>
                    </a:lnTo>
                    <a:lnTo>
                      <a:pt x="2515" y="1880"/>
                    </a:lnTo>
                    <a:lnTo>
                      <a:pt x="2519" y="1873"/>
                    </a:lnTo>
                    <a:lnTo>
                      <a:pt x="2523" y="1867"/>
                    </a:lnTo>
                    <a:lnTo>
                      <a:pt x="2527" y="1860"/>
                    </a:lnTo>
                    <a:lnTo>
                      <a:pt x="2531" y="1854"/>
                    </a:lnTo>
                    <a:lnTo>
                      <a:pt x="2535" y="1845"/>
                    </a:lnTo>
                    <a:lnTo>
                      <a:pt x="2539" y="1839"/>
                    </a:lnTo>
                    <a:lnTo>
                      <a:pt x="2543" y="1831"/>
                    </a:lnTo>
                    <a:lnTo>
                      <a:pt x="2547" y="1825"/>
                    </a:lnTo>
                    <a:lnTo>
                      <a:pt x="2551" y="1817"/>
                    </a:lnTo>
                    <a:lnTo>
                      <a:pt x="2555" y="1809"/>
                    </a:lnTo>
                    <a:lnTo>
                      <a:pt x="2559" y="1802"/>
                    </a:lnTo>
                    <a:lnTo>
                      <a:pt x="2562" y="1795"/>
                    </a:lnTo>
                    <a:lnTo>
                      <a:pt x="2566" y="1788"/>
                    </a:lnTo>
                    <a:lnTo>
                      <a:pt x="2570" y="1780"/>
                    </a:lnTo>
                    <a:lnTo>
                      <a:pt x="2574" y="1774"/>
                    </a:lnTo>
                    <a:lnTo>
                      <a:pt x="2578" y="1767"/>
                    </a:lnTo>
                    <a:lnTo>
                      <a:pt x="2582" y="1758"/>
                    </a:lnTo>
                    <a:lnTo>
                      <a:pt x="2586" y="1751"/>
                    </a:lnTo>
                    <a:lnTo>
                      <a:pt x="2590" y="1743"/>
                    </a:lnTo>
                    <a:lnTo>
                      <a:pt x="2594" y="1737"/>
                    </a:lnTo>
                    <a:lnTo>
                      <a:pt x="2598" y="1729"/>
                    </a:lnTo>
                    <a:lnTo>
                      <a:pt x="2602" y="1723"/>
                    </a:lnTo>
                    <a:lnTo>
                      <a:pt x="2606" y="1715"/>
                    </a:lnTo>
                    <a:lnTo>
                      <a:pt x="2610" y="1708"/>
                    </a:lnTo>
                    <a:lnTo>
                      <a:pt x="2614" y="1698"/>
                    </a:lnTo>
                    <a:lnTo>
                      <a:pt x="2618" y="1693"/>
                    </a:lnTo>
                    <a:lnTo>
                      <a:pt x="2622" y="1684"/>
                    </a:lnTo>
                    <a:lnTo>
                      <a:pt x="2625" y="1678"/>
                    </a:lnTo>
                    <a:lnTo>
                      <a:pt x="2629" y="1671"/>
                    </a:lnTo>
                    <a:lnTo>
                      <a:pt x="2633" y="1662"/>
                    </a:lnTo>
                    <a:lnTo>
                      <a:pt x="2637" y="1654"/>
                    </a:lnTo>
                    <a:lnTo>
                      <a:pt x="2641" y="1647"/>
                    </a:lnTo>
                    <a:lnTo>
                      <a:pt x="2645" y="1639"/>
                    </a:lnTo>
                    <a:lnTo>
                      <a:pt x="2649" y="1633"/>
                    </a:lnTo>
                    <a:lnTo>
                      <a:pt x="2653" y="1624"/>
                    </a:lnTo>
                    <a:lnTo>
                      <a:pt x="2657" y="1618"/>
                    </a:lnTo>
                    <a:lnTo>
                      <a:pt x="2661" y="1611"/>
                    </a:lnTo>
                    <a:lnTo>
                      <a:pt x="2665" y="1602"/>
                    </a:lnTo>
                    <a:lnTo>
                      <a:pt x="2669" y="1595"/>
                    </a:lnTo>
                    <a:lnTo>
                      <a:pt x="2673" y="1587"/>
                    </a:lnTo>
                    <a:lnTo>
                      <a:pt x="2677" y="1580"/>
                    </a:lnTo>
                    <a:lnTo>
                      <a:pt x="2681" y="1572"/>
                    </a:lnTo>
                    <a:lnTo>
                      <a:pt x="2685" y="1564"/>
                    </a:lnTo>
                    <a:lnTo>
                      <a:pt x="2688" y="1557"/>
                    </a:lnTo>
                    <a:lnTo>
                      <a:pt x="2692" y="1550"/>
                    </a:lnTo>
                    <a:lnTo>
                      <a:pt x="2696" y="1541"/>
                    </a:lnTo>
                    <a:lnTo>
                      <a:pt x="2700" y="1535"/>
                    </a:lnTo>
                    <a:lnTo>
                      <a:pt x="2704" y="1527"/>
                    </a:lnTo>
                    <a:lnTo>
                      <a:pt x="2708" y="1520"/>
                    </a:lnTo>
                    <a:lnTo>
                      <a:pt x="2712" y="1511"/>
                    </a:lnTo>
                    <a:lnTo>
                      <a:pt x="2716" y="1504"/>
                    </a:lnTo>
                    <a:lnTo>
                      <a:pt x="2720" y="1497"/>
                    </a:lnTo>
                    <a:lnTo>
                      <a:pt x="2724" y="1489"/>
                    </a:lnTo>
                    <a:lnTo>
                      <a:pt x="2728" y="1481"/>
                    </a:lnTo>
                    <a:lnTo>
                      <a:pt x="2732" y="1474"/>
                    </a:lnTo>
                    <a:lnTo>
                      <a:pt x="2736" y="1467"/>
                    </a:lnTo>
                    <a:lnTo>
                      <a:pt x="2740" y="1459"/>
                    </a:lnTo>
                    <a:lnTo>
                      <a:pt x="2744" y="1451"/>
                    </a:lnTo>
                    <a:lnTo>
                      <a:pt x="2748" y="1443"/>
                    </a:lnTo>
                    <a:lnTo>
                      <a:pt x="2751" y="1436"/>
                    </a:lnTo>
                    <a:lnTo>
                      <a:pt x="2755" y="1429"/>
                    </a:lnTo>
                    <a:lnTo>
                      <a:pt x="2759" y="1421"/>
                    </a:lnTo>
                    <a:lnTo>
                      <a:pt x="2763" y="1414"/>
                    </a:lnTo>
                    <a:lnTo>
                      <a:pt x="2767" y="1407"/>
                    </a:lnTo>
                    <a:lnTo>
                      <a:pt x="2771" y="1398"/>
                    </a:lnTo>
                    <a:lnTo>
                      <a:pt x="2775" y="1392"/>
                    </a:lnTo>
                    <a:lnTo>
                      <a:pt x="2779" y="1385"/>
                    </a:lnTo>
                    <a:lnTo>
                      <a:pt x="2783" y="1377"/>
                    </a:lnTo>
                    <a:lnTo>
                      <a:pt x="2787" y="1369"/>
                    </a:lnTo>
                    <a:lnTo>
                      <a:pt x="2791" y="1362"/>
                    </a:lnTo>
                    <a:lnTo>
                      <a:pt x="2795" y="1355"/>
                    </a:lnTo>
                    <a:lnTo>
                      <a:pt x="2799" y="1347"/>
                    </a:lnTo>
                    <a:lnTo>
                      <a:pt x="2803" y="1339"/>
                    </a:lnTo>
                    <a:lnTo>
                      <a:pt x="2807" y="1332"/>
                    </a:lnTo>
                    <a:lnTo>
                      <a:pt x="2811" y="1325"/>
                    </a:lnTo>
                    <a:lnTo>
                      <a:pt x="2814" y="1317"/>
                    </a:lnTo>
                    <a:lnTo>
                      <a:pt x="2818" y="1310"/>
                    </a:lnTo>
                    <a:lnTo>
                      <a:pt x="2822" y="1303"/>
                    </a:lnTo>
                    <a:lnTo>
                      <a:pt x="2826" y="1295"/>
                    </a:lnTo>
                    <a:lnTo>
                      <a:pt x="2830" y="1289"/>
                    </a:lnTo>
                    <a:lnTo>
                      <a:pt x="2834" y="1281"/>
                    </a:lnTo>
                    <a:lnTo>
                      <a:pt x="2838" y="1274"/>
                    </a:lnTo>
                    <a:lnTo>
                      <a:pt x="2842" y="1266"/>
                    </a:lnTo>
                    <a:lnTo>
                      <a:pt x="2846" y="1259"/>
                    </a:lnTo>
                    <a:lnTo>
                      <a:pt x="2850" y="1252"/>
                    </a:lnTo>
                    <a:lnTo>
                      <a:pt x="2854" y="1245"/>
                    </a:lnTo>
                    <a:lnTo>
                      <a:pt x="2858" y="1237"/>
                    </a:lnTo>
                    <a:lnTo>
                      <a:pt x="2862" y="1230"/>
                    </a:lnTo>
                    <a:lnTo>
                      <a:pt x="2866" y="1223"/>
                    </a:lnTo>
                    <a:lnTo>
                      <a:pt x="2870" y="1216"/>
                    </a:lnTo>
                    <a:lnTo>
                      <a:pt x="2874" y="1209"/>
                    </a:lnTo>
                    <a:lnTo>
                      <a:pt x="2877" y="1203"/>
                    </a:lnTo>
                    <a:lnTo>
                      <a:pt x="2881" y="1194"/>
                    </a:lnTo>
                    <a:lnTo>
                      <a:pt x="2885" y="1187"/>
                    </a:lnTo>
                    <a:lnTo>
                      <a:pt x="2889" y="1181"/>
                    </a:lnTo>
                    <a:lnTo>
                      <a:pt x="2893" y="1174"/>
                    </a:lnTo>
                    <a:lnTo>
                      <a:pt x="2897" y="1166"/>
                    </a:lnTo>
                    <a:lnTo>
                      <a:pt x="2901" y="1160"/>
                    </a:lnTo>
                    <a:lnTo>
                      <a:pt x="2905" y="1152"/>
                    </a:lnTo>
                    <a:lnTo>
                      <a:pt x="2909" y="1145"/>
                    </a:lnTo>
                    <a:lnTo>
                      <a:pt x="2913" y="1138"/>
                    </a:lnTo>
                    <a:lnTo>
                      <a:pt x="2917" y="1131"/>
                    </a:lnTo>
                    <a:lnTo>
                      <a:pt x="2921" y="1124"/>
                    </a:lnTo>
                    <a:lnTo>
                      <a:pt x="2925" y="1117"/>
                    </a:lnTo>
                    <a:lnTo>
                      <a:pt x="2929" y="1110"/>
                    </a:lnTo>
                    <a:lnTo>
                      <a:pt x="2933" y="1102"/>
                    </a:lnTo>
                    <a:lnTo>
                      <a:pt x="2937" y="1096"/>
                    </a:lnTo>
                    <a:lnTo>
                      <a:pt x="2940" y="1089"/>
                    </a:lnTo>
                    <a:lnTo>
                      <a:pt x="2944" y="1082"/>
                    </a:lnTo>
                    <a:lnTo>
                      <a:pt x="2948" y="1075"/>
                    </a:lnTo>
                    <a:lnTo>
                      <a:pt x="2952" y="1069"/>
                    </a:lnTo>
                    <a:lnTo>
                      <a:pt x="2956" y="1061"/>
                    </a:lnTo>
                    <a:lnTo>
                      <a:pt x="2960" y="1056"/>
                    </a:lnTo>
                    <a:lnTo>
                      <a:pt x="2964" y="1048"/>
                    </a:lnTo>
                    <a:lnTo>
                      <a:pt x="2968" y="1042"/>
                    </a:lnTo>
                    <a:lnTo>
                      <a:pt x="2972" y="1034"/>
                    </a:lnTo>
                    <a:lnTo>
                      <a:pt x="2976" y="1028"/>
                    </a:lnTo>
                    <a:lnTo>
                      <a:pt x="2980" y="1021"/>
                    </a:lnTo>
                    <a:lnTo>
                      <a:pt x="2984" y="1015"/>
                    </a:lnTo>
                    <a:lnTo>
                      <a:pt x="2988" y="1008"/>
                    </a:lnTo>
                    <a:lnTo>
                      <a:pt x="2992" y="1001"/>
                    </a:lnTo>
                    <a:lnTo>
                      <a:pt x="2996" y="995"/>
                    </a:lnTo>
                    <a:lnTo>
                      <a:pt x="2999" y="988"/>
                    </a:lnTo>
                    <a:lnTo>
                      <a:pt x="3003" y="982"/>
                    </a:lnTo>
                    <a:lnTo>
                      <a:pt x="3007" y="974"/>
                    </a:lnTo>
                    <a:lnTo>
                      <a:pt x="3011" y="968"/>
                    </a:lnTo>
                    <a:lnTo>
                      <a:pt x="3015" y="961"/>
                    </a:lnTo>
                    <a:lnTo>
                      <a:pt x="3019" y="955"/>
                    </a:lnTo>
                    <a:lnTo>
                      <a:pt x="3023" y="949"/>
                    </a:lnTo>
                    <a:lnTo>
                      <a:pt x="3027" y="943"/>
                    </a:lnTo>
                    <a:lnTo>
                      <a:pt x="3031" y="937"/>
                    </a:lnTo>
                    <a:lnTo>
                      <a:pt x="3035" y="929"/>
                    </a:lnTo>
                    <a:lnTo>
                      <a:pt x="3039" y="924"/>
                    </a:lnTo>
                    <a:lnTo>
                      <a:pt x="3043" y="916"/>
                    </a:lnTo>
                    <a:lnTo>
                      <a:pt x="3047" y="909"/>
                    </a:lnTo>
                    <a:lnTo>
                      <a:pt x="3051" y="904"/>
                    </a:lnTo>
                    <a:lnTo>
                      <a:pt x="3055" y="898"/>
                    </a:lnTo>
                    <a:lnTo>
                      <a:pt x="3059" y="891"/>
                    </a:lnTo>
                    <a:lnTo>
                      <a:pt x="3062" y="886"/>
                    </a:lnTo>
                    <a:lnTo>
                      <a:pt x="3066" y="880"/>
                    </a:lnTo>
                    <a:lnTo>
                      <a:pt x="3070" y="873"/>
                    </a:lnTo>
                    <a:lnTo>
                      <a:pt x="3074" y="867"/>
                    </a:lnTo>
                    <a:lnTo>
                      <a:pt x="3078" y="861"/>
                    </a:lnTo>
                    <a:lnTo>
                      <a:pt x="3082" y="855"/>
                    </a:lnTo>
                    <a:lnTo>
                      <a:pt x="3086" y="848"/>
                    </a:lnTo>
                    <a:lnTo>
                      <a:pt x="3090" y="843"/>
                    </a:lnTo>
                    <a:lnTo>
                      <a:pt x="3094" y="837"/>
                    </a:lnTo>
                    <a:lnTo>
                      <a:pt x="3098" y="831"/>
                    </a:lnTo>
                    <a:lnTo>
                      <a:pt x="3102" y="825"/>
                    </a:lnTo>
                    <a:lnTo>
                      <a:pt x="3106" y="819"/>
                    </a:lnTo>
                    <a:lnTo>
                      <a:pt x="3110" y="813"/>
                    </a:lnTo>
                    <a:lnTo>
                      <a:pt x="3114" y="807"/>
                    </a:lnTo>
                    <a:lnTo>
                      <a:pt x="3118" y="802"/>
                    </a:lnTo>
                    <a:lnTo>
                      <a:pt x="3122" y="794"/>
                    </a:lnTo>
                    <a:lnTo>
                      <a:pt x="3125" y="791"/>
                    </a:lnTo>
                    <a:lnTo>
                      <a:pt x="3129" y="783"/>
                    </a:lnTo>
                    <a:lnTo>
                      <a:pt x="3133" y="778"/>
                    </a:lnTo>
                    <a:lnTo>
                      <a:pt x="3137" y="772"/>
                    </a:lnTo>
                    <a:lnTo>
                      <a:pt x="3141" y="766"/>
                    </a:lnTo>
                    <a:lnTo>
                      <a:pt x="3145" y="761"/>
                    </a:lnTo>
                    <a:lnTo>
                      <a:pt x="3149" y="754"/>
                    </a:lnTo>
                    <a:lnTo>
                      <a:pt x="3153" y="749"/>
                    </a:lnTo>
                    <a:lnTo>
                      <a:pt x="3157" y="744"/>
                    </a:lnTo>
                    <a:lnTo>
                      <a:pt x="3161" y="739"/>
                    </a:lnTo>
                    <a:lnTo>
                      <a:pt x="3165" y="733"/>
                    </a:lnTo>
                    <a:lnTo>
                      <a:pt x="3169" y="726"/>
                    </a:lnTo>
                    <a:lnTo>
                      <a:pt x="3173" y="721"/>
                    </a:lnTo>
                    <a:lnTo>
                      <a:pt x="3177" y="715"/>
                    </a:lnTo>
                    <a:lnTo>
                      <a:pt x="3181" y="710"/>
                    </a:lnTo>
                    <a:lnTo>
                      <a:pt x="3185" y="705"/>
                    </a:lnTo>
                    <a:lnTo>
                      <a:pt x="3188" y="699"/>
                    </a:lnTo>
                    <a:lnTo>
                      <a:pt x="3192" y="694"/>
                    </a:lnTo>
                    <a:lnTo>
                      <a:pt x="3196" y="688"/>
                    </a:lnTo>
                    <a:lnTo>
                      <a:pt x="3200" y="683"/>
                    </a:lnTo>
                    <a:lnTo>
                      <a:pt x="3204" y="677"/>
                    </a:lnTo>
                    <a:lnTo>
                      <a:pt x="3208" y="673"/>
                    </a:lnTo>
                    <a:lnTo>
                      <a:pt x="3212" y="667"/>
                    </a:lnTo>
                    <a:lnTo>
                      <a:pt x="3216" y="664"/>
                    </a:lnTo>
                    <a:lnTo>
                      <a:pt x="3220" y="656"/>
                    </a:lnTo>
                    <a:lnTo>
                      <a:pt x="3224" y="653"/>
                    </a:lnTo>
                    <a:lnTo>
                      <a:pt x="3228" y="647"/>
                    </a:lnTo>
                    <a:lnTo>
                      <a:pt x="3232" y="641"/>
                    </a:lnTo>
                    <a:lnTo>
                      <a:pt x="3236" y="635"/>
                    </a:lnTo>
                    <a:lnTo>
                      <a:pt x="3240" y="631"/>
                    </a:lnTo>
                    <a:lnTo>
                      <a:pt x="3244" y="625"/>
                    </a:lnTo>
                    <a:lnTo>
                      <a:pt x="3248" y="621"/>
                    </a:lnTo>
                    <a:lnTo>
                      <a:pt x="3251" y="616"/>
                    </a:lnTo>
                    <a:lnTo>
                      <a:pt x="3255" y="612"/>
                    </a:lnTo>
                    <a:lnTo>
                      <a:pt x="3259" y="605"/>
                    </a:lnTo>
                    <a:lnTo>
                      <a:pt x="3263" y="601"/>
                    </a:lnTo>
                    <a:lnTo>
                      <a:pt x="3267" y="596"/>
                    </a:lnTo>
                    <a:lnTo>
                      <a:pt x="3271" y="591"/>
                    </a:lnTo>
                    <a:lnTo>
                      <a:pt x="3275" y="586"/>
                    </a:lnTo>
                    <a:lnTo>
                      <a:pt x="3279" y="582"/>
                    </a:lnTo>
                    <a:lnTo>
                      <a:pt x="3283" y="576"/>
                    </a:lnTo>
                    <a:lnTo>
                      <a:pt x="3287" y="571"/>
                    </a:lnTo>
                    <a:lnTo>
                      <a:pt x="3291" y="567"/>
                    </a:lnTo>
                    <a:lnTo>
                      <a:pt x="3295" y="561"/>
                    </a:lnTo>
                    <a:lnTo>
                      <a:pt x="3299" y="558"/>
                    </a:lnTo>
                    <a:lnTo>
                      <a:pt x="3303" y="553"/>
                    </a:lnTo>
                    <a:lnTo>
                      <a:pt x="3307" y="549"/>
                    </a:lnTo>
                    <a:lnTo>
                      <a:pt x="3311" y="542"/>
                    </a:lnTo>
                    <a:lnTo>
                      <a:pt x="3314" y="539"/>
                    </a:lnTo>
                    <a:lnTo>
                      <a:pt x="3318" y="535"/>
                    </a:lnTo>
                    <a:lnTo>
                      <a:pt x="3322" y="530"/>
                    </a:lnTo>
                    <a:lnTo>
                      <a:pt x="3326" y="526"/>
                    </a:lnTo>
                    <a:lnTo>
                      <a:pt x="3330" y="520"/>
                    </a:lnTo>
                    <a:lnTo>
                      <a:pt x="3334" y="516"/>
                    </a:lnTo>
                    <a:lnTo>
                      <a:pt x="3338" y="512"/>
                    </a:lnTo>
                    <a:lnTo>
                      <a:pt x="3342" y="507"/>
                    </a:lnTo>
                    <a:lnTo>
                      <a:pt x="3346" y="502"/>
                    </a:lnTo>
                    <a:lnTo>
                      <a:pt x="3350" y="498"/>
                    </a:lnTo>
                    <a:lnTo>
                      <a:pt x="3354" y="494"/>
                    </a:lnTo>
                    <a:lnTo>
                      <a:pt x="3358" y="490"/>
                    </a:lnTo>
                    <a:lnTo>
                      <a:pt x="3362" y="486"/>
                    </a:lnTo>
                    <a:lnTo>
                      <a:pt x="3366" y="481"/>
                    </a:lnTo>
                    <a:lnTo>
                      <a:pt x="3370" y="478"/>
                    </a:lnTo>
                    <a:lnTo>
                      <a:pt x="3374" y="473"/>
                    </a:lnTo>
                    <a:lnTo>
                      <a:pt x="3377" y="468"/>
                    </a:lnTo>
                    <a:lnTo>
                      <a:pt x="3381" y="465"/>
                    </a:lnTo>
                    <a:lnTo>
                      <a:pt x="3385" y="461"/>
                    </a:lnTo>
                    <a:lnTo>
                      <a:pt x="3389" y="457"/>
                    </a:lnTo>
                    <a:lnTo>
                      <a:pt x="3393" y="453"/>
                    </a:lnTo>
                    <a:lnTo>
                      <a:pt x="3397" y="449"/>
                    </a:lnTo>
                    <a:lnTo>
                      <a:pt x="3401" y="443"/>
                    </a:lnTo>
                    <a:lnTo>
                      <a:pt x="3405" y="441"/>
                    </a:lnTo>
                    <a:lnTo>
                      <a:pt x="3409" y="438"/>
                    </a:lnTo>
                    <a:lnTo>
                      <a:pt x="3413" y="433"/>
                    </a:lnTo>
                    <a:lnTo>
                      <a:pt x="3417" y="430"/>
                    </a:lnTo>
                    <a:lnTo>
                      <a:pt x="3421" y="426"/>
                    </a:lnTo>
                    <a:lnTo>
                      <a:pt x="3425" y="422"/>
                    </a:lnTo>
                    <a:lnTo>
                      <a:pt x="3429" y="418"/>
                    </a:lnTo>
                    <a:lnTo>
                      <a:pt x="3433" y="414"/>
                    </a:lnTo>
                    <a:lnTo>
                      <a:pt x="3437" y="410"/>
                    </a:lnTo>
                    <a:lnTo>
                      <a:pt x="3440" y="407"/>
                    </a:lnTo>
                    <a:lnTo>
                      <a:pt x="3444" y="402"/>
                    </a:lnTo>
                    <a:lnTo>
                      <a:pt x="3448" y="398"/>
                    </a:lnTo>
                    <a:lnTo>
                      <a:pt x="3452" y="395"/>
                    </a:lnTo>
                    <a:lnTo>
                      <a:pt x="3456" y="392"/>
                    </a:lnTo>
                    <a:lnTo>
                      <a:pt x="3460" y="388"/>
                    </a:lnTo>
                    <a:lnTo>
                      <a:pt x="3464" y="384"/>
                    </a:lnTo>
                    <a:lnTo>
                      <a:pt x="3468" y="381"/>
                    </a:lnTo>
                    <a:lnTo>
                      <a:pt x="3472" y="377"/>
                    </a:lnTo>
                    <a:lnTo>
                      <a:pt x="3476" y="372"/>
                    </a:lnTo>
                    <a:lnTo>
                      <a:pt x="3480" y="371"/>
                    </a:lnTo>
                    <a:lnTo>
                      <a:pt x="3484" y="366"/>
                    </a:lnTo>
                    <a:lnTo>
                      <a:pt x="3488" y="362"/>
                    </a:lnTo>
                    <a:lnTo>
                      <a:pt x="3492" y="358"/>
                    </a:lnTo>
                    <a:lnTo>
                      <a:pt x="3496" y="356"/>
                    </a:lnTo>
                    <a:lnTo>
                      <a:pt x="3499" y="353"/>
                    </a:lnTo>
                    <a:lnTo>
                      <a:pt x="3503" y="349"/>
                    </a:lnTo>
                    <a:lnTo>
                      <a:pt x="3507" y="346"/>
                    </a:lnTo>
                    <a:lnTo>
                      <a:pt x="3511" y="343"/>
                    </a:lnTo>
                    <a:lnTo>
                      <a:pt x="3515" y="340"/>
                    </a:lnTo>
                    <a:lnTo>
                      <a:pt x="3519" y="336"/>
                    </a:lnTo>
                    <a:lnTo>
                      <a:pt x="3523" y="333"/>
                    </a:lnTo>
                    <a:lnTo>
                      <a:pt x="3527" y="330"/>
                    </a:lnTo>
                    <a:lnTo>
                      <a:pt x="3531" y="325"/>
                    </a:lnTo>
                    <a:lnTo>
                      <a:pt x="3535" y="322"/>
                    </a:lnTo>
                    <a:lnTo>
                      <a:pt x="3539" y="320"/>
                    </a:lnTo>
                    <a:lnTo>
                      <a:pt x="3543" y="317"/>
                    </a:lnTo>
                    <a:lnTo>
                      <a:pt x="3547" y="313"/>
                    </a:lnTo>
                    <a:lnTo>
                      <a:pt x="3551" y="310"/>
                    </a:lnTo>
                    <a:lnTo>
                      <a:pt x="3555" y="307"/>
                    </a:lnTo>
                    <a:lnTo>
                      <a:pt x="3559" y="303"/>
                    </a:lnTo>
                    <a:lnTo>
                      <a:pt x="3562" y="301"/>
                    </a:lnTo>
                    <a:lnTo>
                      <a:pt x="3566" y="298"/>
                    </a:lnTo>
                    <a:lnTo>
                      <a:pt x="3570" y="295"/>
                    </a:lnTo>
                    <a:lnTo>
                      <a:pt x="3574" y="293"/>
                    </a:lnTo>
                    <a:lnTo>
                      <a:pt x="3578" y="290"/>
                    </a:lnTo>
                    <a:lnTo>
                      <a:pt x="3582" y="287"/>
                    </a:lnTo>
                    <a:lnTo>
                      <a:pt x="3586" y="283"/>
                    </a:lnTo>
                    <a:lnTo>
                      <a:pt x="3590" y="281"/>
                    </a:lnTo>
                    <a:lnTo>
                      <a:pt x="3594" y="279"/>
                    </a:lnTo>
                    <a:lnTo>
                      <a:pt x="3598" y="275"/>
                    </a:lnTo>
                    <a:lnTo>
                      <a:pt x="3602" y="272"/>
                    </a:lnTo>
                    <a:lnTo>
                      <a:pt x="3606" y="268"/>
                    </a:lnTo>
                    <a:lnTo>
                      <a:pt x="3610" y="267"/>
                    </a:lnTo>
                    <a:lnTo>
                      <a:pt x="3614" y="264"/>
                    </a:lnTo>
                    <a:lnTo>
                      <a:pt x="3618" y="261"/>
                    </a:lnTo>
                    <a:lnTo>
                      <a:pt x="3622" y="258"/>
                    </a:lnTo>
                    <a:lnTo>
                      <a:pt x="3625" y="256"/>
                    </a:lnTo>
                    <a:lnTo>
                      <a:pt x="3629" y="253"/>
                    </a:lnTo>
                    <a:lnTo>
                      <a:pt x="3633" y="250"/>
                    </a:lnTo>
                    <a:lnTo>
                      <a:pt x="3637" y="248"/>
                    </a:lnTo>
                    <a:lnTo>
                      <a:pt x="3641" y="246"/>
                    </a:lnTo>
                    <a:lnTo>
                      <a:pt x="3645" y="242"/>
                    </a:lnTo>
                    <a:lnTo>
                      <a:pt x="3649" y="239"/>
                    </a:lnTo>
                    <a:lnTo>
                      <a:pt x="3653" y="238"/>
                    </a:lnTo>
                    <a:lnTo>
                      <a:pt x="3657" y="236"/>
                    </a:lnTo>
                    <a:lnTo>
                      <a:pt x="3661" y="233"/>
                    </a:lnTo>
                    <a:lnTo>
                      <a:pt x="3665" y="231"/>
                    </a:lnTo>
                    <a:lnTo>
                      <a:pt x="3669" y="228"/>
                    </a:lnTo>
                    <a:lnTo>
                      <a:pt x="3673" y="226"/>
                    </a:lnTo>
                    <a:lnTo>
                      <a:pt x="3677" y="223"/>
                    </a:lnTo>
                    <a:lnTo>
                      <a:pt x="3681" y="220"/>
                    </a:lnTo>
                    <a:lnTo>
                      <a:pt x="3685" y="218"/>
                    </a:lnTo>
                    <a:lnTo>
                      <a:pt x="3688" y="215"/>
                    </a:lnTo>
                    <a:lnTo>
                      <a:pt x="3692" y="214"/>
                    </a:lnTo>
                    <a:lnTo>
                      <a:pt x="3696" y="213"/>
                    </a:lnTo>
                    <a:lnTo>
                      <a:pt x="3700" y="209"/>
                    </a:lnTo>
                    <a:lnTo>
                      <a:pt x="3704" y="208"/>
                    </a:lnTo>
                    <a:lnTo>
                      <a:pt x="3708" y="206"/>
                    </a:lnTo>
                    <a:lnTo>
                      <a:pt x="3712" y="204"/>
                    </a:lnTo>
                    <a:lnTo>
                      <a:pt x="3716" y="200"/>
                    </a:lnTo>
                    <a:lnTo>
                      <a:pt x="3720" y="198"/>
                    </a:lnTo>
                    <a:lnTo>
                      <a:pt x="3724" y="196"/>
                    </a:lnTo>
                    <a:lnTo>
                      <a:pt x="3728" y="195"/>
                    </a:lnTo>
                    <a:lnTo>
                      <a:pt x="3732" y="192"/>
                    </a:lnTo>
                    <a:lnTo>
                      <a:pt x="3736" y="189"/>
                    </a:lnTo>
                    <a:lnTo>
                      <a:pt x="3740" y="188"/>
                    </a:lnTo>
                    <a:lnTo>
                      <a:pt x="3744" y="185"/>
                    </a:lnTo>
                    <a:lnTo>
                      <a:pt x="3748" y="184"/>
                    </a:lnTo>
                    <a:lnTo>
                      <a:pt x="3751" y="182"/>
                    </a:lnTo>
                    <a:lnTo>
                      <a:pt x="3755" y="178"/>
                    </a:lnTo>
                    <a:lnTo>
                      <a:pt x="3759" y="178"/>
                    </a:lnTo>
                    <a:lnTo>
                      <a:pt x="3763" y="175"/>
                    </a:lnTo>
                    <a:lnTo>
                      <a:pt x="3767" y="174"/>
                    </a:lnTo>
                    <a:lnTo>
                      <a:pt x="3771" y="172"/>
                    </a:lnTo>
                    <a:lnTo>
                      <a:pt x="3775" y="170"/>
                    </a:lnTo>
                    <a:lnTo>
                      <a:pt x="3779" y="168"/>
                    </a:lnTo>
                    <a:lnTo>
                      <a:pt x="3783" y="166"/>
                    </a:lnTo>
                    <a:lnTo>
                      <a:pt x="3787" y="163"/>
                    </a:lnTo>
                    <a:lnTo>
                      <a:pt x="3791" y="162"/>
                    </a:lnTo>
                    <a:lnTo>
                      <a:pt x="3795" y="160"/>
                    </a:lnTo>
                    <a:lnTo>
                      <a:pt x="3799" y="158"/>
                    </a:lnTo>
                    <a:lnTo>
                      <a:pt x="3803" y="156"/>
                    </a:lnTo>
                    <a:lnTo>
                      <a:pt x="3807" y="156"/>
                    </a:lnTo>
                    <a:lnTo>
                      <a:pt x="3811" y="153"/>
                    </a:lnTo>
                    <a:lnTo>
                      <a:pt x="3814" y="151"/>
                    </a:lnTo>
                    <a:lnTo>
                      <a:pt x="3818" y="150"/>
                    </a:lnTo>
                    <a:lnTo>
                      <a:pt x="3822" y="147"/>
                    </a:lnTo>
                    <a:lnTo>
                      <a:pt x="3826" y="146"/>
                    </a:lnTo>
                    <a:lnTo>
                      <a:pt x="3830" y="145"/>
                    </a:lnTo>
                    <a:lnTo>
                      <a:pt x="3834" y="142"/>
                    </a:lnTo>
                    <a:lnTo>
                      <a:pt x="3838" y="142"/>
                    </a:lnTo>
                    <a:lnTo>
                      <a:pt x="3842" y="139"/>
                    </a:lnTo>
                    <a:lnTo>
                      <a:pt x="3846" y="138"/>
                    </a:lnTo>
                    <a:lnTo>
                      <a:pt x="3850" y="137"/>
                    </a:lnTo>
                    <a:lnTo>
                      <a:pt x="3854" y="134"/>
                    </a:lnTo>
                    <a:lnTo>
                      <a:pt x="3858" y="133"/>
                    </a:lnTo>
                    <a:lnTo>
                      <a:pt x="3862" y="131"/>
                    </a:lnTo>
                    <a:lnTo>
                      <a:pt x="3866" y="129"/>
                    </a:lnTo>
                    <a:lnTo>
                      <a:pt x="3870" y="128"/>
                    </a:lnTo>
                    <a:lnTo>
                      <a:pt x="3874" y="125"/>
                    </a:lnTo>
                    <a:lnTo>
                      <a:pt x="3877" y="125"/>
                    </a:lnTo>
                    <a:lnTo>
                      <a:pt x="3881" y="122"/>
                    </a:lnTo>
                    <a:lnTo>
                      <a:pt x="3885" y="122"/>
                    </a:lnTo>
                    <a:lnTo>
                      <a:pt x="3889" y="121"/>
                    </a:lnTo>
                    <a:lnTo>
                      <a:pt x="3893" y="118"/>
                    </a:lnTo>
                    <a:lnTo>
                      <a:pt x="3897" y="118"/>
                    </a:lnTo>
                    <a:lnTo>
                      <a:pt x="3901" y="117"/>
                    </a:lnTo>
                    <a:lnTo>
                      <a:pt x="3905" y="116"/>
                    </a:lnTo>
                    <a:lnTo>
                      <a:pt x="3909" y="113"/>
                    </a:lnTo>
                    <a:lnTo>
                      <a:pt x="3913" y="113"/>
                    </a:lnTo>
                    <a:lnTo>
                      <a:pt x="3917" y="111"/>
                    </a:lnTo>
                    <a:lnTo>
                      <a:pt x="3921" y="110"/>
                    </a:lnTo>
                    <a:lnTo>
                      <a:pt x="3925" y="108"/>
                    </a:lnTo>
                    <a:lnTo>
                      <a:pt x="3929" y="107"/>
                    </a:lnTo>
                    <a:lnTo>
                      <a:pt x="3933" y="10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6" name="Freeform 394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1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7"/>
                  </a:cxn>
                  <a:cxn ang="0">
                    <a:pos x="625" y="22"/>
                  </a:cxn>
                  <a:cxn ang="0">
                    <a:pos x="688" y="56"/>
                  </a:cxn>
                  <a:cxn ang="0">
                    <a:pos x="751" y="113"/>
                  </a:cxn>
                  <a:cxn ang="0">
                    <a:pos x="814" y="205"/>
                  </a:cxn>
                  <a:cxn ang="0">
                    <a:pos x="877" y="333"/>
                  </a:cxn>
                  <a:cxn ang="0">
                    <a:pos x="940" y="501"/>
                  </a:cxn>
                  <a:cxn ang="0">
                    <a:pos x="1003" y="710"/>
                  </a:cxn>
                  <a:cxn ang="0">
                    <a:pos x="1066" y="958"/>
                  </a:cxn>
                  <a:cxn ang="0">
                    <a:pos x="1129" y="1242"/>
                  </a:cxn>
                  <a:cxn ang="0">
                    <a:pos x="1192" y="1555"/>
                  </a:cxn>
                  <a:cxn ang="0">
                    <a:pos x="1255" y="1886"/>
                  </a:cxn>
                  <a:cxn ang="0">
                    <a:pos x="1318" y="2232"/>
                  </a:cxn>
                  <a:cxn ang="0">
                    <a:pos x="1381" y="2580"/>
                  </a:cxn>
                  <a:cxn ang="0">
                    <a:pos x="1444" y="2832"/>
                  </a:cxn>
                  <a:cxn ang="0">
                    <a:pos x="1507" y="2832"/>
                  </a:cxn>
                  <a:cxn ang="0">
                    <a:pos x="1570" y="2832"/>
                  </a:cxn>
                  <a:cxn ang="0">
                    <a:pos x="1633" y="2832"/>
                  </a:cxn>
                  <a:cxn ang="0">
                    <a:pos x="1696" y="2832"/>
                  </a:cxn>
                  <a:cxn ang="0">
                    <a:pos x="1759" y="2832"/>
                  </a:cxn>
                  <a:cxn ang="0">
                    <a:pos x="1822" y="2832"/>
                  </a:cxn>
                  <a:cxn ang="0">
                    <a:pos x="1885" y="2832"/>
                  </a:cxn>
                  <a:cxn ang="0">
                    <a:pos x="1948" y="2832"/>
                  </a:cxn>
                  <a:cxn ang="0">
                    <a:pos x="2011" y="2832"/>
                  </a:cxn>
                  <a:cxn ang="0">
                    <a:pos x="2074" y="2832"/>
                  </a:cxn>
                  <a:cxn ang="0">
                    <a:pos x="2137" y="2832"/>
                  </a:cxn>
                  <a:cxn ang="0">
                    <a:pos x="2200" y="2832"/>
                  </a:cxn>
                  <a:cxn ang="0">
                    <a:pos x="2263" y="2832"/>
                  </a:cxn>
                  <a:cxn ang="0">
                    <a:pos x="2326" y="2832"/>
                  </a:cxn>
                  <a:cxn ang="0">
                    <a:pos x="2389" y="2832"/>
                  </a:cxn>
                  <a:cxn ang="0">
                    <a:pos x="2452" y="2832"/>
                  </a:cxn>
                  <a:cxn ang="0">
                    <a:pos x="2515" y="2832"/>
                  </a:cxn>
                  <a:cxn ang="0">
                    <a:pos x="2578" y="2832"/>
                  </a:cxn>
                  <a:cxn ang="0">
                    <a:pos x="2641" y="2832"/>
                  </a:cxn>
                  <a:cxn ang="0">
                    <a:pos x="2704" y="2832"/>
                  </a:cxn>
                  <a:cxn ang="0">
                    <a:pos x="2767" y="2796"/>
                  </a:cxn>
                  <a:cxn ang="0">
                    <a:pos x="2830" y="2566"/>
                  </a:cxn>
                  <a:cxn ang="0">
                    <a:pos x="2893" y="2343"/>
                  </a:cxn>
                  <a:cxn ang="0">
                    <a:pos x="2956" y="2125"/>
                  </a:cxn>
                  <a:cxn ang="0">
                    <a:pos x="3019" y="1920"/>
                  </a:cxn>
                  <a:cxn ang="0">
                    <a:pos x="3082" y="1722"/>
                  </a:cxn>
                  <a:cxn ang="0">
                    <a:pos x="3145" y="1539"/>
                  </a:cxn>
                  <a:cxn ang="0">
                    <a:pos x="3208" y="1366"/>
                  </a:cxn>
                  <a:cxn ang="0">
                    <a:pos x="3271" y="1208"/>
                  </a:cxn>
                  <a:cxn ang="0">
                    <a:pos x="3334" y="1062"/>
                  </a:cxn>
                  <a:cxn ang="0">
                    <a:pos x="3397" y="928"/>
                  </a:cxn>
                  <a:cxn ang="0">
                    <a:pos x="3460" y="809"/>
                  </a:cxn>
                  <a:cxn ang="0">
                    <a:pos x="3523" y="700"/>
                  </a:cxn>
                  <a:cxn ang="0">
                    <a:pos x="3586" y="605"/>
                  </a:cxn>
                  <a:cxn ang="0">
                    <a:pos x="3649" y="518"/>
                  </a:cxn>
                  <a:cxn ang="0">
                    <a:pos x="3712" y="444"/>
                  </a:cxn>
                  <a:cxn ang="0">
                    <a:pos x="3775" y="379"/>
                  </a:cxn>
                  <a:cxn ang="0">
                    <a:pos x="3838" y="322"/>
                  </a:cxn>
                  <a:cxn ang="0">
                    <a:pos x="3901" y="274"/>
                  </a:cxn>
                </a:cxnLst>
                <a:rect l="0" t="0" r="r" b="b"/>
                <a:pathLst>
                  <a:path w="3933" h="2832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4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3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3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3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0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6"/>
                    </a:lnTo>
                    <a:lnTo>
                      <a:pt x="551" y="6"/>
                    </a:lnTo>
                    <a:lnTo>
                      <a:pt x="555" y="6"/>
                    </a:lnTo>
                    <a:lnTo>
                      <a:pt x="559" y="7"/>
                    </a:lnTo>
                    <a:lnTo>
                      <a:pt x="562" y="7"/>
                    </a:lnTo>
                    <a:lnTo>
                      <a:pt x="566" y="7"/>
                    </a:lnTo>
                    <a:lnTo>
                      <a:pt x="570" y="9"/>
                    </a:lnTo>
                    <a:lnTo>
                      <a:pt x="574" y="10"/>
                    </a:lnTo>
                    <a:lnTo>
                      <a:pt x="578" y="10"/>
                    </a:lnTo>
                    <a:lnTo>
                      <a:pt x="582" y="10"/>
                    </a:lnTo>
                    <a:lnTo>
                      <a:pt x="586" y="11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4"/>
                    </a:lnTo>
                    <a:lnTo>
                      <a:pt x="602" y="16"/>
                    </a:lnTo>
                    <a:lnTo>
                      <a:pt x="606" y="17"/>
                    </a:lnTo>
                    <a:lnTo>
                      <a:pt x="610" y="17"/>
                    </a:lnTo>
                    <a:lnTo>
                      <a:pt x="614" y="18"/>
                    </a:lnTo>
                    <a:lnTo>
                      <a:pt x="618" y="20"/>
                    </a:lnTo>
                    <a:lnTo>
                      <a:pt x="622" y="21"/>
                    </a:lnTo>
                    <a:lnTo>
                      <a:pt x="625" y="22"/>
                    </a:lnTo>
                    <a:lnTo>
                      <a:pt x="629" y="24"/>
                    </a:lnTo>
                    <a:lnTo>
                      <a:pt x="633" y="25"/>
                    </a:lnTo>
                    <a:lnTo>
                      <a:pt x="637" y="28"/>
                    </a:lnTo>
                    <a:lnTo>
                      <a:pt x="641" y="29"/>
                    </a:lnTo>
                    <a:lnTo>
                      <a:pt x="645" y="31"/>
                    </a:lnTo>
                    <a:lnTo>
                      <a:pt x="649" y="33"/>
                    </a:lnTo>
                    <a:lnTo>
                      <a:pt x="653" y="34"/>
                    </a:lnTo>
                    <a:lnTo>
                      <a:pt x="657" y="37"/>
                    </a:lnTo>
                    <a:lnTo>
                      <a:pt x="661" y="39"/>
                    </a:lnTo>
                    <a:lnTo>
                      <a:pt x="665" y="40"/>
                    </a:lnTo>
                    <a:lnTo>
                      <a:pt x="669" y="42"/>
                    </a:lnTo>
                    <a:lnTo>
                      <a:pt x="673" y="46"/>
                    </a:lnTo>
                    <a:lnTo>
                      <a:pt x="677" y="48"/>
                    </a:lnTo>
                    <a:lnTo>
                      <a:pt x="681" y="51"/>
                    </a:lnTo>
                    <a:lnTo>
                      <a:pt x="685" y="53"/>
                    </a:lnTo>
                    <a:lnTo>
                      <a:pt x="688" y="56"/>
                    </a:lnTo>
                    <a:lnTo>
                      <a:pt x="692" y="58"/>
                    </a:lnTo>
                    <a:lnTo>
                      <a:pt x="696" y="62"/>
                    </a:lnTo>
                    <a:lnTo>
                      <a:pt x="700" y="65"/>
                    </a:lnTo>
                    <a:lnTo>
                      <a:pt x="704" y="67"/>
                    </a:lnTo>
                    <a:lnTo>
                      <a:pt x="708" y="71"/>
                    </a:lnTo>
                    <a:lnTo>
                      <a:pt x="712" y="74"/>
                    </a:lnTo>
                    <a:lnTo>
                      <a:pt x="716" y="78"/>
                    </a:lnTo>
                    <a:lnTo>
                      <a:pt x="720" y="81"/>
                    </a:lnTo>
                    <a:lnTo>
                      <a:pt x="724" y="85"/>
                    </a:lnTo>
                    <a:lnTo>
                      <a:pt x="728" y="89"/>
                    </a:lnTo>
                    <a:lnTo>
                      <a:pt x="732" y="93"/>
                    </a:lnTo>
                    <a:lnTo>
                      <a:pt x="736" y="96"/>
                    </a:lnTo>
                    <a:lnTo>
                      <a:pt x="740" y="100"/>
                    </a:lnTo>
                    <a:lnTo>
                      <a:pt x="744" y="103"/>
                    </a:lnTo>
                    <a:lnTo>
                      <a:pt x="748" y="109"/>
                    </a:lnTo>
                    <a:lnTo>
                      <a:pt x="751" y="113"/>
                    </a:lnTo>
                    <a:lnTo>
                      <a:pt x="755" y="118"/>
                    </a:lnTo>
                    <a:lnTo>
                      <a:pt x="759" y="123"/>
                    </a:lnTo>
                    <a:lnTo>
                      <a:pt x="763" y="128"/>
                    </a:lnTo>
                    <a:lnTo>
                      <a:pt x="767" y="133"/>
                    </a:lnTo>
                    <a:lnTo>
                      <a:pt x="771" y="137"/>
                    </a:lnTo>
                    <a:lnTo>
                      <a:pt x="775" y="142"/>
                    </a:lnTo>
                    <a:lnTo>
                      <a:pt x="779" y="150"/>
                    </a:lnTo>
                    <a:lnTo>
                      <a:pt x="783" y="155"/>
                    </a:lnTo>
                    <a:lnTo>
                      <a:pt x="787" y="160"/>
                    </a:lnTo>
                    <a:lnTo>
                      <a:pt x="791" y="165"/>
                    </a:lnTo>
                    <a:lnTo>
                      <a:pt x="795" y="172"/>
                    </a:lnTo>
                    <a:lnTo>
                      <a:pt x="799" y="178"/>
                    </a:lnTo>
                    <a:lnTo>
                      <a:pt x="803" y="185"/>
                    </a:lnTo>
                    <a:lnTo>
                      <a:pt x="807" y="190"/>
                    </a:lnTo>
                    <a:lnTo>
                      <a:pt x="811" y="198"/>
                    </a:lnTo>
                    <a:lnTo>
                      <a:pt x="814" y="205"/>
                    </a:lnTo>
                    <a:lnTo>
                      <a:pt x="818" y="212"/>
                    </a:lnTo>
                    <a:lnTo>
                      <a:pt x="822" y="219"/>
                    </a:lnTo>
                    <a:lnTo>
                      <a:pt x="826" y="226"/>
                    </a:lnTo>
                    <a:lnTo>
                      <a:pt x="830" y="232"/>
                    </a:lnTo>
                    <a:lnTo>
                      <a:pt x="834" y="240"/>
                    </a:lnTo>
                    <a:lnTo>
                      <a:pt x="838" y="248"/>
                    </a:lnTo>
                    <a:lnTo>
                      <a:pt x="842" y="256"/>
                    </a:lnTo>
                    <a:lnTo>
                      <a:pt x="846" y="264"/>
                    </a:lnTo>
                    <a:lnTo>
                      <a:pt x="850" y="273"/>
                    </a:lnTo>
                    <a:lnTo>
                      <a:pt x="854" y="280"/>
                    </a:lnTo>
                    <a:lnTo>
                      <a:pt x="858" y="289"/>
                    </a:lnTo>
                    <a:lnTo>
                      <a:pt x="862" y="297"/>
                    </a:lnTo>
                    <a:lnTo>
                      <a:pt x="866" y="305"/>
                    </a:lnTo>
                    <a:lnTo>
                      <a:pt x="870" y="315"/>
                    </a:lnTo>
                    <a:lnTo>
                      <a:pt x="874" y="324"/>
                    </a:lnTo>
                    <a:lnTo>
                      <a:pt x="877" y="333"/>
                    </a:lnTo>
                    <a:lnTo>
                      <a:pt x="881" y="343"/>
                    </a:lnTo>
                    <a:lnTo>
                      <a:pt x="885" y="352"/>
                    </a:lnTo>
                    <a:lnTo>
                      <a:pt x="889" y="362"/>
                    </a:lnTo>
                    <a:lnTo>
                      <a:pt x="893" y="371"/>
                    </a:lnTo>
                    <a:lnTo>
                      <a:pt x="897" y="381"/>
                    </a:lnTo>
                    <a:lnTo>
                      <a:pt x="901" y="391"/>
                    </a:lnTo>
                    <a:lnTo>
                      <a:pt x="905" y="403"/>
                    </a:lnTo>
                    <a:lnTo>
                      <a:pt x="909" y="412"/>
                    </a:lnTo>
                    <a:lnTo>
                      <a:pt x="913" y="422"/>
                    </a:lnTo>
                    <a:lnTo>
                      <a:pt x="917" y="434"/>
                    </a:lnTo>
                    <a:lnTo>
                      <a:pt x="921" y="446"/>
                    </a:lnTo>
                    <a:lnTo>
                      <a:pt x="925" y="456"/>
                    </a:lnTo>
                    <a:lnTo>
                      <a:pt x="929" y="467"/>
                    </a:lnTo>
                    <a:lnTo>
                      <a:pt x="933" y="479"/>
                    </a:lnTo>
                    <a:lnTo>
                      <a:pt x="937" y="490"/>
                    </a:lnTo>
                    <a:lnTo>
                      <a:pt x="940" y="501"/>
                    </a:lnTo>
                    <a:lnTo>
                      <a:pt x="944" y="513"/>
                    </a:lnTo>
                    <a:lnTo>
                      <a:pt x="948" y="525"/>
                    </a:lnTo>
                    <a:lnTo>
                      <a:pt x="952" y="537"/>
                    </a:lnTo>
                    <a:lnTo>
                      <a:pt x="956" y="550"/>
                    </a:lnTo>
                    <a:lnTo>
                      <a:pt x="960" y="562"/>
                    </a:lnTo>
                    <a:lnTo>
                      <a:pt x="964" y="576"/>
                    </a:lnTo>
                    <a:lnTo>
                      <a:pt x="968" y="589"/>
                    </a:lnTo>
                    <a:lnTo>
                      <a:pt x="972" y="602"/>
                    </a:lnTo>
                    <a:lnTo>
                      <a:pt x="976" y="614"/>
                    </a:lnTo>
                    <a:lnTo>
                      <a:pt x="980" y="628"/>
                    </a:lnTo>
                    <a:lnTo>
                      <a:pt x="984" y="641"/>
                    </a:lnTo>
                    <a:lnTo>
                      <a:pt x="988" y="654"/>
                    </a:lnTo>
                    <a:lnTo>
                      <a:pt x="992" y="669"/>
                    </a:lnTo>
                    <a:lnTo>
                      <a:pt x="996" y="682"/>
                    </a:lnTo>
                    <a:lnTo>
                      <a:pt x="999" y="697"/>
                    </a:lnTo>
                    <a:lnTo>
                      <a:pt x="1003" y="710"/>
                    </a:lnTo>
                    <a:lnTo>
                      <a:pt x="1007" y="725"/>
                    </a:lnTo>
                    <a:lnTo>
                      <a:pt x="1011" y="740"/>
                    </a:lnTo>
                    <a:lnTo>
                      <a:pt x="1015" y="753"/>
                    </a:lnTo>
                    <a:lnTo>
                      <a:pt x="1019" y="769"/>
                    </a:lnTo>
                    <a:lnTo>
                      <a:pt x="1023" y="784"/>
                    </a:lnTo>
                    <a:lnTo>
                      <a:pt x="1027" y="800"/>
                    </a:lnTo>
                    <a:lnTo>
                      <a:pt x="1031" y="816"/>
                    </a:lnTo>
                    <a:lnTo>
                      <a:pt x="1035" y="831"/>
                    </a:lnTo>
                    <a:lnTo>
                      <a:pt x="1039" y="846"/>
                    </a:lnTo>
                    <a:lnTo>
                      <a:pt x="1043" y="862"/>
                    </a:lnTo>
                    <a:lnTo>
                      <a:pt x="1047" y="878"/>
                    </a:lnTo>
                    <a:lnTo>
                      <a:pt x="1051" y="895"/>
                    </a:lnTo>
                    <a:lnTo>
                      <a:pt x="1055" y="911"/>
                    </a:lnTo>
                    <a:lnTo>
                      <a:pt x="1059" y="926"/>
                    </a:lnTo>
                    <a:lnTo>
                      <a:pt x="1062" y="942"/>
                    </a:lnTo>
                    <a:lnTo>
                      <a:pt x="1066" y="958"/>
                    </a:lnTo>
                    <a:lnTo>
                      <a:pt x="1070" y="976"/>
                    </a:lnTo>
                    <a:lnTo>
                      <a:pt x="1074" y="993"/>
                    </a:lnTo>
                    <a:lnTo>
                      <a:pt x="1078" y="1009"/>
                    </a:lnTo>
                    <a:lnTo>
                      <a:pt x="1082" y="1026"/>
                    </a:lnTo>
                    <a:lnTo>
                      <a:pt x="1086" y="1043"/>
                    </a:lnTo>
                    <a:lnTo>
                      <a:pt x="1090" y="1060"/>
                    </a:lnTo>
                    <a:lnTo>
                      <a:pt x="1094" y="1078"/>
                    </a:lnTo>
                    <a:lnTo>
                      <a:pt x="1098" y="1097"/>
                    </a:lnTo>
                    <a:lnTo>
                      <a:pt x="1102" y="1115"/>
                    </a:lnTo>
                    <a:lnTo>
                      <a:pt x="1106" y="1132"/>
                    </a:lnTo>
                    <a:lnTo>
                      <a:pt x="1110" y="1149"/>
                    </a:lnTo>
                    <a:lnTo>
                      <a:pt x="1114" y="1169"/>
                    </a:lnTo>
                    <a:lnTo>
                      <a:pt x="1118" y="1185"/>
                    </a:lnTo>
                    <a:lnTo>
                      <a:pt x="1122" y="1204"/>
                    </a:lnTo>
                    <a:lnTo>
                      <a:pt x="1125" y="1222"/>
                    </a:lnTo>
                    <a:lnTo>
                      <a:pt x="1129" y="1242"/>
                    </a:lnTo>
                    <a:lnTo>
                      <a:pt x="1133" y="1261"/>
                    </a:lnTo>
                    <a:lnTo>
                      <a:pt x="1137" y="1278"/>
                    </a:lnTo>
                    <a:lnTo>
                      <a:pt x="1141" y="1298"/>
                    </a:lnTo>
                    <a:lnTo>
                      <a:pt x="1145" y="1317"/>
                    </a:lnTo>
                    <a:lnTo>
                      <a:pt x="1149" y="1336"/>
                    </a:lnTo>
                    <a:lnTo>
                      <a:pt x="1153" y="1356"/>
                    </a:lnTo>
                    <a:lnTo>
                      <a:pt x="1157" y="1375"/>
                    </a:lnTo>
                    <a:lnTo>
                      <a:pt x="1161" y="1394"/>
                    </a:lnTo>
                    <a:lnTo>
                      <a:pt x="1165" y="1414"/>
                    </a:lnTo>
                    <a:lnTo>
                      <a:pt x="1169" y="1433"/>
                    </a:lnTo>
                    <a:lnTo>
                      <a:pt x="1173" y="1453"/>
                    </a:lnTo>
                    <a:lnTo>
                      <a:pt x="1177" y="1473"/>
                    </a:lnTo>
                    <a:lnTo>
                      <a:pt x="1181" y="1493"/>
                    </a:lnTo>
                    <a:lnTo>
                      <a:pt x="1185" y="1514"/>
                    </a:lnTo>
                    <a:lnTo>
                      <a:pt x="1188" y="1534"/>
                    </a:lnTo>
                    <a:lnTo>
                      <a:pt x="1192" y="1555"/>
                    </a:lnTo>
                    <a:lnTo>
                      <a:pt x="1196" y="1574"/>
                    </a:lnTo>
                    <a:lnTo>
                      <a:pt x="1200" y="1594"/>
                    </a:lnTo>
                    <a:lnTo>
                      <a:pt x="1204" y="1615"/>
                    </a:lnTo>
                    <a:lnTo>
                      <a:pt x="1208" y="1634"/>
                    </a:lnTo>
                    <a:lnTo>
                      <a:pt x="1212" y="1655"/>
                    </a:lnTo>
                    <a:lnTo>
                      <a:pt x="1216" y="1675"/>
                    </a:lnTo>
                    <a:lnTo>
                      <a:pt x="1220" y="1695"/>
                    </a:lnTo>
                    <a:lnTo>
                      <a:pt x="1224" y="1717"/>
                    </a:lnTo>
                    <a:lnTo>
                      <a:pt x="1228" y="1738"/>
                    </a:lnTo>
                    <a:lnTo>
                      <a:pt x="1232" y="1759"/>
                    </a:lnTo>
                    <a:lnTo>
                      <a:pt x="1236" y="1780"/>
                    </a:lnTo>
                    <a:lnTo>
                      <a:pt x="1240" y="1802"/>
                    </a:lnTo>
                    <a:lnTo>
                      <a:pt x="1244" y="1823"/>
                    </a:lnTo>
                    <a:lnTo>
                      <a:pt x="1248" y="1845"/>
                    </a:lnTo>
                    <a:lnTo>
                      <a:pt x="1251" y="1864"/>
                    </a:lnTo>
                    <a:lnTo>
                      <a:pt x="1255" y="1886"/>
                    </a:lnTo>
                    <a:lnTo>
                      <a:pt x="1259" y="1907"/>
                    </a:lnTo>
                    <a:lnTo>
                      <a:pt x="1263" y="1927"/>
                    </a:lnTo>
                    <a:lnTo>
                      <a:pt x="1267" y="1950"/>
                    </a:lnTo>
                    <a:lnTo>
                      <a:pt x="1271" y="1971"/>
                    </a:lnTo>
                    <a:lnTo>
                      <a:pt x="1275" y="1993"/>
                    </a:lnTo>
                    <a:lnTo>
                      <a:pt x="1279" y="2014"/>
                    </a:lnTo>
                    <a:lnTo>
                      <a:pt x="1283" y="2036"/>
                    </a:lnTo>
                    <a:lnTo>
                      <a:pt x="1287" y="2057"/>
                    </a:lnTo>
                    <a:lnTo>
                      <a:pt x="1291" y="2078"/>
                    </a:lnTo>
                    <a:lnTo>
                      <a:pt x="1295" y="2100"/>
                    </a:lnTo>
                    <a:lnTo>
                      <a:pt x="1299" y="2121"/>
                    </a:lnTo>
                    <a:lnTo>
                      <a:pt x="1303" y="2143"/>
                    </a:lnTo>
                    <a:lnTo>
                      <a:pt x="1307" y="2165"/>
                    </a:lnTo>
                    <a:lnTo>
                      <a:pt x="1311" y="2188"/>
                    </a:lnTo>
                    <a:lnTo>
                      <a:pt x="1314" y="2210"/>
                    </a:lnTo>
                    <a:lnTo>
                      <a:pt x="1318" y="2232"/>
                    </a:lnTo>
                    <a:lnTo>
                      <a:pt x="1322" y="2253"/>
                    </a:lnTo>
                    <a:lnTo>
                      <a:pt x="1326" y="2274"/>
                    </a:lnTo>
                    <a:lnTo>
                      <a:pt x="1330" y="2297"/>
                    </a:lnTo>
                    <a:lnTo>
                      <a:pt x="1334" y="2318"/>
                    </a:lnTo>
                    <a:lnTo>
                      <a:pt x="1338" y="2340"/>
                    </a:lnTo>
                    <a:lnTo>
                      <a:pt x="1342" y="2362"/>
                    </a:lnTo>
                    <a:lnTo>
                      <a:pt x="1346" y="2383"/>
                    </a:lnTo>
                    <a:lnTo>
                      <a:pt x="1350" y="2406"/>
                    </a:lnTo>
                    <a:lnTo>
                      <a:pt x="1354" y="2427"/>
                    </a:lnTo>
                    <a:lnTo>
                      <a:pt x="1358" y="2450"/>
                    </a:lnTo>
                    <a:lnTo>
                      <a:pt x="1362" y="2472"/>
                    </a:lnTo>
                    <a:lnTo>
                      <a:pt x="1366" y="2492"/>
                    </a:lnTo>
                    <a:lnTo>
                      <a:pt x="1370" y="2514"/>
                    </a:lnTo>
                    <a:lnTo>
                      <a:pt x="1374" y="2536"/>
                    </a:lnTo>
                    <a:lnTo>
                      <a:pt x="1377" y="2558"/>
                    </a:lnTo>
                    <a:lnTo>
                      <a:pt x="1381" y="2580"/>
                    </a:lnTo>
                    <a:lnTo>
                      <a:pt x="1385" y="2602"/>
                    </a:lnTo>
                    <a:lnTo>
                      <a:pt x="1389" y="2623"/>
                    </a:lnTo>
                    <a:lnTo>
                      <a:pt x="1393" y="2645"/>
                    </a:lnTo>
                    <a:lnTo>
                      <a:pt x="1397" y="2666"/>
                    </a:lnTo>
                    <a:lnTo>
                      <a:pt x="1401" y="2686"/>
                    </a:lnTo>
                    <a:lnTo>
                      <a:pt x="1405" y="2708"/>
                    </a:lnTo>
                    <a:lnTo>
                      <a:pt x="1409" y="2730"/>
                    </a:lnTo>
                    <a:lnTo>
                      <a:pt x="1413" y="2751"/>
                    </a:lnTo>
                    <a:lnTo>
                      <a:pt x="1417" y="2772"/>
                    </a:lnTo>
                    <a:lnTo>
                      <a:pt x="1421" y="2794"/>
                    </a:lnTo>
                    <a:lnTo>
                      <a:pt x="1425" y="2814"/>
                    </a:lnTo>
                    <a:lnTo>
                      <a:pt x="1429" y="2832"/>
                    </a:lnTo>
                    <a:lnTo>
                      <a:pt x="1433" y="2832"/>
                    </a:lnTo>
                    <a:lnTo>
                      <a:pt x="1437" y="2832"/>
                    </a:lnTo>
                    <a:lnTo>
                      <a:pt x="1440" y="2832"/>
                    </a:lnTo>
                    <a:lnTo>
                      <a:pt x="1444" y="2832"/>
                    </a:lnTo>
                    <a:lnTo>
                      <a:pt x="1448" y="2832"/>
                    </a:lnTo>
                    <a:lnTo>
                      <a:pt x="1452" y="2832"/>
                    </a:lnTo>
                    <a:lnTo>
                      <a:pt x="1456" y="2832"/>
                    </a:lnTo>
                    <a:lnTo>
                      <a:pt x="1460" y="2832"/>
                    </a:lnTo>
                    <a:lnTo>
                      <a:pt x="1464" y="2832"/>
                    </a:lnTo>
                    <a:lnTo>
                      <a:pt x="1468" y="2832"/>
                    </a:lnTo>
                    <a:lnTo>
                      <a:pt x="1472" y="2832"/>
                    </a:lnTo>
                    <a:lnTo>
                      <a:pt x="1476" y="2832"/>
                    </a:lnTo>
                    <a:lnTo>
                      <a:pt x="1480" y="2832"/>
                    </a:lnTo>
                    <a:lnTo>
                      <a:pt x="1484" y="2832"/>
                    </a:lnTo>
                    <a:lnTo>
                      <a:pt x="1488" y="2832"/>
                    </a:lnTo>
                    <a:lnTo>
                      <a:pt x="1492" y="2832"/>
                    </a:lnTo>
                    <a:lnTo>
                      <a:pt x="1496" y="2832"/>
                    </a:lnTo>
                    <a:lnTo>
                      <a:pt x="1499" y="2832"/>
                    </a:lnTo>
                    <a:lnTo>
                      <a:pt x="1503" y="2832"/>
                    </a:lnTo>
                    <a:lnTo>
                      <a:pt x="1507" y="2832"/>
                    </a:lnTo>
                    <a:lnTo>
                      <a:pt x="1511" y="2832"/>
                    </a:lnTo>
                    <a:lnTo>
                      <a:pt x="1515" y="2832"/>
                    </a:lnTo>
                    <a:lnTo>
                      <a:pt x="1519" y="2832"/>
                    </a:lnTo>
                    <a:lnTo>
                      <a:pt x="1523" y="2832"/>
                    </a:lnTo>
                    <a:lnTo>
                      <a:pt x="1527" y="2832"/>
                    </a:lnTo>
                    <a:lnTo>
                      <a:pt x="1531" y="2832"/>
                    </a:lnTo>
                    <a:lnTo>
                      <a:pt x="1535" y="2832"/>
                    </a:lnTo>
                    <a:lnTo>
                      <a:pt x="1539" y="2832"/>
                    </a:lnTo>
                    <a:lnTo>
                      <a:pt x="1543" y="2832"/>
                    </a:lnTo>
                    <a:lnTo>
                      <a:pt x="1547" y="2832"/>
                    </a:lnTo>
                    <a:lnTo>
                      <a:pt x="1551" y="2832"/>
                    </a:lnTo>
                    <a:lnTo>
                      <a:pt x="1555" y="2832"/>
                    </a:lnTo>
                    <a:lnTo>
                      <a:pt x="1559" y="2832"/>
                    </a:lnTo>
                    <a:lnTo>
                      <a:pt x="1562" y="2832"/>
                    </a:lnTo>
                    <a:lnTo>
                      <a:pt x="1566" y="2832"/>
                    </a:lnTo>
                    <a:lnTo>
                      <a:pt x="1570" y="2832"/>
                    </a:lnTo>
                    <a:lnTo>
                      <a:pt x="1574" y="2832"/>
                    </a:lnTo>
                    <a:lnTo>
                      <a:pt x="1578" y="2832"/>
                    </a:lnTo>
                    <a:lnTo>
                      <a:pt x="1582" y="2832"/>
                    </a:lnTo>
                    <a:lnTo>
                      <a:pt x="1586" y="2832"/>
                    </a:lnTo>
                    <a:lnTo>
                      <a:pt x="1590" y="2832"/>
                    </a:lnTo>
                    <a:lnTo>
                      <a:pt x="1594" y="2832"/>
                    </a:lnTo>
                    <a:lnTo>
                      <a:pt x="1598" y="2832"/>
                    </a:lnTo>
                    <a:lnTo>
                      <a:pt x="1602" y="2832"/>
                    </a:lnTo>
                    <a:lnTo>
                      <a:pt x="1606" y="2832"/>
                    </a:lnTo>
                    <a:lnTo>
                      <a:pt x="1610" y="2832"/>
                    </a:lnTo>
                    <a:lnTo>
                      <a:pt x="1614" y="2832"/>
                    </a:lnTo>
                    <a:lnTo>
                      <a:pt x="1618" y="2832"/>
                    </a:lnTo>
                    <a:lnTo>
                      <a:pt x="1622" y="2832"/>
                    </a:lnTo>
                    <a:lnTo>
                      <a:pt x="1625" y="2832"/>
                    </a:lnTo>
                    <a:lnTo>
                      <a:pt x="1629" y="2832"/>
                    </a:lnTo>
                    <a:lnTo>
                      <a:pt x="1633" y="2832"/>
                    </a:lnTo>
                    <a:lnTo>
                      <a:pt x="1637" y="2832"/>
                    </a:lnTo>
                    <a:lnTo>
                      <a:pt x="1641" y="2832"/>
                    </a:lnTo>
                    <a:lnTo>
                      <a:pt x="1645" y="2832"/>
                    </a:lnTo>
                    <a:lnTo>
                      <a:pt x="1649" y="2832"/>
                    </a:lnTo>
                    <a:lnTo>
                      <a:pt x="1653" y="2832"/>
                    </a:lnTo>
                    <a:lnTo>
                      <a:pt x="1657" y="2832"/>
                    </a:lnTo>
                    <a:lnTo>
                      <a:pt x="1661" y="2832"/>
                    </a:lnTo>
                    <a:lnTo>
                      <a:pt x="1665" y="2832"/>
                    </a:lnTo>
                    <a:lnTo>
                      <a:pt x="1669" y="2832"/>
                    </a:lnTo>
                    <a:lnTo>
                      <a:pt x="1673" y="2832"/>
                    </a:lnTo>
                    <a:lnTo>
                      <a:pt x="1677" y="2832"/>
                    </a:lnTo>
                    <a:lnTo>
                      <a:pt x="1681" y="2832"/>
                    </a:lnTo>
                    <a:lnTo>
                      <a:pt x="1685" y="2832"/>
                    </a:lnTo>
                    <a:lnTo>
                      <a:pt x="1688" y="2832"/>
                    </a:lnTo>
                    <a:lnTo>
                      <a:pt x="1692" y="2832"/>
                    </a:lnTo>
                    <a:lnTo>
                      <a:pt x="1696" y="2832"/>
                    </a:lnTo>
                    <a:lnTo>
                      <a:pt x="1700" y="2832"/>
                    </a:lnTo>
                    <a:lnTo>
                      <a:pt x="1704" y="2832"/>
                    </a:lnTo>
                    <a:lnTo>
                      <a:pt x="1708" y="2832"/>
                    </a:lnTo>
                    <a:lnTo>
                      <a:pt x="1712" y="2832"/>
                    </a:lnTo>
                    <a:lnTo>
                      <a:pt x="1716" y="2832"/>
                    </a:lnTo>
                    <a:lnTo>
                      <a:pt x="1720" y="2832"/>
                    </a:lnTo>
                    <a:lnTo>
                      <a:pt x="1724" y="2832"/>
                    </a:lnTo>
                    <a:lnTo>
                      <a:pt x="1728" y="2832"/>
                    </a:lnTo>
                    <a:lnTo>
                      <a:pt x="1732" y="2832"/>
                    </a:lnTo>
                    <a:lnTo>
                      <a:pt x="1736" y="2832"/>
                    </a:lnTo>
                    <a:lnTo>
                      <a:pt x="1740" y="2832"/>
                    </a:lnTo>
                    <a:lnTo>
                      <a:pt x="1744" y="2832"/>
                    </a:lnTo>
                    <a:lnTo>
                      <a:pt x="1748" y="2832"/>
                    </a:lnTo>
                    <a:lnTo>
                      <a:pt x="1751" y="2832"/>
                    </a:lnTo>
                    <a:lnTo>
                      <a:pt x="1755" y="2832"/>
                    </a:lnTo>
                    <a:lnTo>
                      <a:pt x="1759" y="2832"/>
                    </a:lnTo>
                    <a:lnTo>
                      <a:pt x="1763" y="2832"/>
                    </a:lnTo>
                    <a:lnTo>
                      <a:pt x="1767" y="2832"/>
                    </a:lnTo>
                    <a:lnTo>
                      <a:pt x="1771" y="2832"/>
                    </a:lnTo>
                    <a:lnTo>
                      <a:pt x="1775" y="2832"/>
                    </a:lnTo>
                    <a:lnTo>
                      <a:pt x="1779" y="2832"/>
                    </a:lnTo>
                    <a:lnTo>
                      <a:pt x="1783" y="2832"/>
                    </a:lnTo>
                    <a:lnTo>
                      <a:pt x="1787" y="2832"/>
                    </a:lnTo>
                    <a:lnTo>
                      <a:pt x="1791" y="2832"/>
                    </a:lnTo>
                    <a:lnTo>
                      <a:pt x="1795" y="2832"/>
                    </a:lnTo>
                    <a:lnTo>
                      <a:pt x="1799" y="2832"/>
                    </a:lnTo>
                    <a:lnTo>
                      <a:pt x="1803" y="2832"/>
                    </a:lnTo>
                    <a:lnTo>
                      <a:pt x="1807" y="2832"/>
                    </a:lnTo>
                    <a:lnTo>
                      <a:pt x="1811" y="2832"/>
                    </a:lnTo>
                    <a:lnTo>
                      <a:pt x="1814" y="2832"/>
                    </a:lnTo>
                    <a:lnTo>
                      <a:pt x="1818" y="2832"/>
                    </a:lnTo>
                    <a:lnTo>
                      <a:pt x="1822" y="2832"/>
                    </a:lnTo>
                    <a:lnTo>
                      <a:pt x="1826" y="2832"/>
                    </a:lnTo>
                    <a:lnTo>
                      <a:pt x="1830" y="2832"/>
                    </a:lnTo>
                    <a:lnTo>
                      <a:pt x="1834" y="2832"/>
                    </a:lnTo>
                    <a:lnTo>
                      <a:pt x="1838" y="2832"/>
                    </a:lnTo>
                    <a:lnTo>
                      <a:pt x="1842" y="2832"/>
                    </a:lnTo>
                    <a:lnTo>
                      <a:pt x="1846" y="2832"/>
                    </a:lnTo>
                    <a:lnTo>
                      <a:pt x="1850" y="2832"/>
                    </a:lnTo>
                    <a:lnTo>
                      <a:pt x="1854" y="2832"/>
                    </a:lnTo>
                    <a:lnTo>
                      <a:pt x="1858" y="2832"/>
                    </a:lnTo>
                    <a:lnTo>
                      <a:pt x="1862" y="2832"/>
                    </a:lnTo>
                    <a:lnTo>
                      <a:pt x="1866" y="2832"/>
                    </a:lnTo>
                    <a:lnTo>
                      <a:pt x="1870" y="2832"/>
                    </a:lnTo>
                    <a:lnTo>
                      <a:pt x="1874" y="2832"/>
                    </a:lnTo>
                    <a:lnTo>
                      <a:pt x="1877" y="2832"/>
                    </a:lnTo>
                    <a:lnTo>
                      <a:pt x="1881" y="2832"/>
                    </a:lnTo>
                    <a:lnTo>
                      <a:pt x="1885" y="2832"/>
                    </a:lnTo>
                    <a:lnTo>
                      <a:pt x="1889" y="2832"/>
                    </a:lnTo>
                    <a:lnTo>
                      <a:pt x="1893" y="2832"/>
                    </a:lnTo>
                    <a:lnTo>
                      <a:pt x="1897" y="2832"/>
                    </a:lnTo>
                    <a:lnTo>
                      <a:pt x="1901" y="2832"/>
                    </a:lnTo>
                    <a:lnTo>
                      <a:pt x="1905" y="2832"/>
                    </a:lnTo>
                    <a:lnTo>
                      <a:pt x="1909" y="2832"/>
                    </a:lnTo>
                    <a:lnTo>
                      <a:pt x="1913" y="2832"/>
                    </a:lnTo>
                    <a:lnTo>
                      <a:pt x="1917" y="2832"/>
                    </a:lnTo>
                    <a:lnTo>
                      <a:pt x="1921" y="2832"/>
                    </a:lnTo>
                    <a:lnTo>
                      <a:pt x="1925" y="2832"/>
                    </a:lnTo>
                    <a:lnTo>
                      <a:pt x="1929" y="2832"/>
                    </a:lnTo>
                    <a:lnTo>
                      <a:pt x="1933" y="2832"/>
                    </a:lnTo>
                    <a:lnTo>
                      <a:pt x="1937" y="2832"/>
                    </a:lnTo>
                    <a:lnTo>
                      <a:pt x="1940" y="2832"/>
                    </a:lnTo>
                    <a:lnTo>
                      <a:pt x="1944" y="2832"/>
                    </a:lnTo>
                    <a:lnTo>
                      <a:pt x="1948" y="2832"/>
                    </a:lnTo>
                    <a:lnTo>
                      <a:pt x="1952" y="2832"/>
                    </a:lnTo>
                    <a:lnTo>
                      <a:pt x="1956" y="2832"/>
                    </a:lnTo>
                    <a:lnTo>
                      <a:pt x="1960" y="2832"/>
                    </a:lnTo>
                    <a:lnTo>
                      <a:pt x="1964" y="2832"/>
                    </a:lnTo>
                    <a:lnTo>
                      <a:pt x="1968" y="2832"/>
                    </a:lnTo>
                    <a:lnTo>
                      <a:pt x="1972" y="2832"/>
                    </a:lnTo>
                    <a:lnTo>
                      <a:pt x="1976" y="2832"/>
                    </a:lnTo>
                    <a:lnTo>
                      <a:pt x="1980" y="2832"/>
                    </a:lnTo>
                    <a:lnTo>
                      <a:pt x="1984" y="2832"/>
                    </a:lnTo>
                    <a:lnTo>
                      <a:pt x="1988" y="2832"/>
                    </a:lnTo>
                    <a:lnTo>
                      <a:pt x="1992" y="2832"/>
                    </a:lnTo>
                    <a:lnTo>
                      <a:pt x="1996" y="2832"/>
                    </a:lnTo>
                    <a:lnTo>
                      <a:pt x="1999" y="2832"/>
                    </a:lnTo>
                    <a:lnTo>
                      <a:pt x="2003" y="2832"/>
                    </a:lnTo>
                    <a:lnTo>
                      <a:pt x="2007" y="2832"/>
                    </a:lnTo>
                    <a:lnTo>
                      <a:pt x="2011" y="2832"/>
                    </a:lnTo>
                    <a:lnTo>
                      <a:pt x="2015" y="2832"/>
                    </a:lnTo>
                    <a:lnTo>
                      <a:pt x="2019" y="2832"/>
                    </a:lnTo>
                    <a:lnTo>
                      <a:pt x="2023" y="2832"/>
                    </a:lnTo>
                    <a:lnTo>
                      <a:pt x="2027" y="2832"/>
                    </a:lnTo>
                    <a:lnTo>
                      <a:pt x="2031" y="2832"/>
                    </a:lnTo>
                    <a:lnTo>
                      <a:pt x="2035" y="2832"/>
                    </a:lnTo>
                    <a:lnTo>
                      <a:pt x="2039" y="2832"/>
                    </a:lnTo>
                    <a:lnTo>
                      <a:pt x="2043" y="2832"/>
                    </a:lnTo>
                    <a:lnTo>
                      <a:pt x="2047" y="2832"/>
                    </a:lnTo>
                    <a:lnTo>
                      <a:pt x="2051" y="2832"/>
                    </a:lnTo>
                    <a:lnTo>
                      <a:pt x="2055" y="2832"/>
                    </a:lnTo>
                    <a:lnTo>
                      <a:pt x="2059" y="2832"/>
                    </a:lnTo>
                    <a:lnTo>
                      <a:pt x="2062" y="2832"/>
                    </a:lnTo>
                    <a:lnTo>
                      <a:pt x="2066" y="2832"/>
                    </a:lnTo>
                    <a:lnTo>
                      <a:pt x="2070" y="2832"/>
                    </a:lnTo>
                    <a:lnTo>
                      <a:pt x="2074" y="2832"/>
                    </a:lnTo>
                    <a:lnTo>
                      <a:pt x="2078" y="2832"/>
                    </a:lnTo>
                    <a:lnTo>
                      <a:pt x="2082" y="2832"/>
                    </a:lnTo>
                    <a:lnTo>
                      <a:pt x="2086" y="2832"/>
                    </a:lnTo>
                    <a:lnTo>
                      <a:pt x="2090" y="2832"/>
                    </a:lnTo>
                    <a:lnTo>
                      <a:pt x="2094" y="2832"/>
                    </a:lnTo>
                    <a:lnTo>
                      <a:pt x="2098" y="2832"/>
                    </a:lnTo>
                    <a:lnTo>
                      <a:pt x="2102" y="2832"/>
                    </a:lnTo>
                    <a:lnTo>
                      <a:pt x="2106" y="2832"/>
                    </a:lnTo>
                    <a:lnTo>
                      <a:pt x="2110" y="2832"/>
                    </a:lnTo>
                    <a:lnTo>
                      <a:pt x="2114" y="2832"/>
                    </a:lnTo>
                    <a:lnTo>
                      <a:pt x="2118" y="2832"/>
                    </a:lnTo>
                    <a:lnTo>
                      <a:pt x="2122" y="2832"/>
                    </a:lnTo>
                    <a:lnTo>
                      <a:pt x="2125" y="2832"/>
                    </a:lnTo>
                    <a:lnTo>
                      <a:pt x="2129" y="2832"/>
                    </a:lnTo>
                    <a:lnTo>
                      <a:pt x="2133" y="2832"/>
                    </a:lnTo>
                    <a:lnTo>
                      <a:pt x="2137" y="2832"/>
                    </a:lnTo>
                    <a:lnTo>
                      <a:pt x="2141" y="2832"/>
                    </a:lnTo>
                    <a:lnTo>
                      <a:pt x="2145" y="2832"/>
                    </a:lnTo>
                    <a:lnTo>
                      <a:pt x="2149" y="2832"/>
                    </a:lnTo>
                    <a:lnTo>
                      <a:pt x="2153" y="2832"/>
                    </a:lnTo>
                    <a:lnTo>
                      <a:pt x="2157" y="2832"/>
                    </a:lnTo>
                    <a:lnTo>
                      <a:pt x="2161" y="2832"/>
                    </a:lnTo>
                    <a:lnTo>
                      <a:pt x="2165" y="2832"/>
                    </a:lnTo>
                    <a:lnTo>
                      <a:pt x="2169" y="2832"/>
                    </a:lnTo>
                    <a:lnTo>
                      <a:pt x="2173" y="2832"/>
                    </a:lnTo>
                    <a:lnTo>
                      <a:pt x="2177" y="2832"/>
                    </a:lnTo>
                    <a:lnTo>
                      <a:pt x="2181" y="2832"/>
                    </a:lnTo>
                    <a:lnTo>
                      <a:pt x="2185" y="2832"/>
                    </a:lnTo>
                    <a:lnTo>
                      <a:pt x="2188" y="2832"/>
                    </a:lnTo>
                    <a:lnTo>
                      <a:pt x="2192" y="2832"/>
                    </a:lnTo>
                    <a:lnTo>
                      <a:pt x="2196" y="2832"/>
                    </a:lnTo>
                    <a:lnTo>
                      <a:pt x="2200" y="2832"/>
                    </a:lnTo>
                    <a:lnTo>
                      <a:pt x="2204" y="2832"/>
                    </a:lnTo>
                    <a:lnTo>
                      <a:pt x="2208" y="2832"/>
                    </a:lnTo>
                    <a:lnTo>
                      <a:pt x="2212" y="2832"/>
                    </a:lnTo>
                    <a:lnTo>
                      <a:pt x="2216" y="2832"/>
                    </a:lnTo>
                    <a:lnTo>
                      <a:pt x="2220" y="2832"/>
                    </a:lnTo>
                    <a:lnTo>
                      <a:pt x="2224" y="2832"/>
                    </a:lnTo>
                    <a:lnTo>
                      <a:pt x="2228" y="2832"/>
                    </a:lnTo>
                    <a:lnTo>
                      <a:pt x="2232" y="2832"/>
                    </a:lnTo>
                    <a:lnTo>
                      <a:pt x="2236" y="2832"/>
                    </a:lnTo>
                    <a:lnTo>
                      <a:pt x="2240" y="2832"/>
                    </a:lnTo>
                    <a:lnTo>
                      <a:pt x="2244" y="2832"/>
                    </a:lnTo>
                    <a:lnTo>
                      <a:pt x="2248" y="2832"/>
                    </a:lnTo>
                    <a:lnTo>
                      <a:pt x="2251" y="2832"/>
                    </a:lnTo>
                    <a:lnTo>
                      <a:pt x="2255" y="2832"/>
                    </a:lnTo>
                    <a:lnTo>
                      <a:pt x="2259" y="2832"/>
                    </a:lnTo>
                    <a:lnTo>
                      <a:pt x="2263" y="2832"/>
                    </a:lnTo>
                    <a:lnTo>
                      <a:pt x="2267" y="2832"/>
                    </a:lnTo>
                    <a:lnTo>
                      <a:pt x="2271" y="2832"/>
                    </a:lnTo>
                    <a:lnTo>
                      <a:pt x="2275" y="2832"/>
                    </a:lnTo>
                    <a:lnTo>
                      <a:pt x="2279" y="2832"/>
                    </a:lnTo>
                    <a:lnTo>
                      <a:pt x="2283" y="2832"/>
                    </a:lnTo>
                    <a:lnTo>
                      <a:pt x="2287" y="2832"/>
                    </a:lnTo>
                    <a:lnTo>
                      <a:pt x="2291" y="2832"/>
                    </a:lnTo>
                    <a:lnTo>
                      <a:pt x="2295" y="2832"/>
                    </a:lnTo>
                    <a:lnTo>
                      <a:pt x="2299" y="2832"/>
                    </a:lnTo>
                    <a:lnTo>
                      <a:pt x="2303" y="2832"/>
                    </a:lnTo>
                    <a:lnTo>
                      <a:pt x="2307" y="2832"/>
                    </a:lnTo>
                    <a:lnTo>
                      <a:pt x="2311" y="2832"/>
                    </a:lnTo>
                    <a:lnTo>
                      <a:pt x="2314" y="2832"/>
                    </a:lnTo>
                    <a:lnTo>
                      <a:pt x="2318" y="2832"/>
                    </a:lnTo>
                    <a:lnTo>
                      <a:pt x="2322" y="2832"/>
                    </a:lnTo>
                    <a:lnTo>
                      <a:pt x="2326" y="2832"/>
                    </a:lnTo>
                    <a:lnTo>
                      <a:pt x="2330" y="2832"/>
                    </a:lnTo>
                    <a:lnTo>
                      <a:pt x="2334" y="2832"/>
                    </a:lnTo>
                    <a:lnTo>
                      <a:pt x="2338" y="2832"/>
                    </a:lnTo>
                    <a:lnTo>
                      <a:pt x="2342" y="2832"/>
                    </a:lnTo>
                    <a:lnTo>
                      <a:pt x="2346" y="2832"/>
                    </a:lnTo>
                    <a:lnTo>
                      <a:pt x="2350" y="2832"/>
                    </a:lnTo>
                    <a:lnTo>
                      <a:pt x="2354" y="2832"/>
                    </a:lnTo>
                    <a:lnTo>
                      <a:pt x="2358" y="2832"/>
                    </a:lnTo>
                    <a:lnTo>
                      <a:pt x="2362" y="2832"/>
                    </a:lnTo>
                    <a:lnTo>
                      <a:pt x="2366" y="2832"/>
                    </a:lnTo>
                    <a:lnTo>
                      <a:pt x="2370" y="2832"/>
                    </a:lnTo>
                    <a:lnTo>
                      <a:pt x="2374" y="2832"/>
                    </a:lnTo>
                    <a:lnTo>
                      <a:pt x="2377" y="2832"/>
                    </a:lnTo>
                    <a:lnTo>
                      <a:pt x="2381" y="2832"/>
                    </a:lnTo>
                    <a:lnTo>
                      <a:pt x="2385" y="2832"/>
                    </a:lnTo>
                    <a:lnTo>
                      <a:pt x="2389" y="2832"/>
                    </a:lnTo>
                    <a:lnTo>
                      <a:pt x="2393" y="2832"/>
                    </a:lnTo>
                    <a:lnTo>
                      <a:pt x="2397" y="2832"/>
                    </a:lnTo>
                    <a:lnTo>
                      <a:pt x="2401" y="2832"/>
                    </a:lnTo>
                    <a:lnTo>
                      <a:pt x="2405" y="2832"/>
                    </a:lnTo>
                    <a:lnTo>
                      <a:pt x="2409" y="2832"/>
                    </a:lnTo>
                    <a:lnTo>
                      <a:pt x="2413" y="2832"/>
                    </a:lnTo>
                    <a:lnTo>
                      <a:pt x="2417" y="2832"/>
                    </a:lnTo>
                    <a:lnTo>
                      <a:pt x="2421" y="2832"/>
                    </a:lnTo>
                    <a:lnTo>
                      <a:pt x="2425" y="2832"/>
                    </a:lnTo>
                    <a:lnTo>
                      <a:pt x="2429" y="2832"/>
                    </a:lnTo>
                    <a:lnTo>
                      <a:pt x="2433" y="2832"/>
                    </a:lnTo>
                    <a:lnTo>
                      <a:pt x="2437" y="2832"/>
                    </a:lnTo>
                    <a:lnTo>
                      <a:pt x="2440" y="2832"/>
                    </a:lnTo>
                    <a:lnTo>
                      <a:pt x="2444" y="2832"/>
                    </a:lnTo>
                    <a:lnTo>
                      <a:pt x="2448" y="2832"/>
                    </a:lnTo>
                    <a:lnTo>
                      <a:pt x="2452" y="2832"/>
                    </a:lnTo>
                    <a:lnTo>
                      <a:pt x="2456" y="2832"/>
                    </a:lnTo>
                    <a:lnTo>
                      <a:pt x="2460" y="2832"/>
                    </a:lnTo>
                    <a:lnTo>
                      <a:pt x="2464" y="2832"/>
                    </a:lnTo>
                    <a:lnTo>
                      <a:pt x="2468" y="2832"/>
                    </a:lnTo>
                    <a:lnTo>
                      <a:pt x="2472" y="2832"/>
                    </a:lnTo>
                    <a:lnTo>
                      <a:pt x="2476" y="2832"/>
                    </a:lnTo>
                    <a:lnTo>
                      <a:pt x="2480" y="2832"/>
                    </a:lnTo>
                    <a:lnTo>
                      <a:pt x="2484" y="2832"/>
                    </a:lnTo>
                    <a:lnTo>
                      <a:pt x="2488" y="2832"/>
                    </a:lnTo>
                    <a:lnTo>
                      <a:pt x="2492" y="2832"/>
                    </a:lnTo>
                    <a:lnTo>
                      <a:pt x="2496" y="2832"/>
                    </a:lnTo>
                    <a:lnTo>
                      <a:pt x="2499" y="2832"/>
                    </a:lnTo>
                    <a:lnTo>
                      <a:pt x="2503" y="2832"/>
                    </a:lnTo>
                    <a:lnTo>
                      <a:pt x="2507" y="2832"/>
                    </a:lnTo>
                    <a:lnTo>
                      <a:pt x="2511" y="2832"/>
                    </a:lnTo>
                    <a:lnTo>
                      <a:pt x="2515" y="2832"/>
                    </a:lnTo>
                    <a:lnTo>
                      <a:pt x="2519" y="2832"/>
                    </a:lnTo>
                    <a:lnTo>
                      <a:pt x="2523" y="2832"/>
                    </a:lnTo>
                    <a:lnTo>
                      <a:pt x="2527" y="2832"/>
                    </a:lnTo>
                    <a:lnTo>
                      <a:pt x="2531" y="2832"/>
                    </a:lnTo>
                    <a:lnTo>
                      <a:pt x="2535" y="2832"/>
                    </a:lnTo>
                    <a:lnTo>
                      <a:pt x="2539" y="2832"/>
                    </a:lnTo>
                    <a:lnTo>
                      <a:pt x="2543" y="2832"/>
                    </a:lnTo>
                    <a:lnTo>
                      <a:pt x="2547" y="2832"/>
                    </a:lnTo>
                    <a:lnTo>
                      <a:pt x="2551" y="2832"/>
                    </a:lnTo>
                    <a:lnTo>
                      <a:pt x="2555" y="2832"/>
                    </a:lnTo>
                    <a:lnTo>
                      <a:pt x="2559" y="2832"/>
                    </a:lnTo>
                    <a:lnTo>
                      <a:pt x="2562" y="2832"/>
                    </a:lnTo>
                    <a:lnTo>
                      <a:pt x="2566" y="2832"/>
                    </a:lnTo>
                    <a:lnTo>
                      <a:pt x="2570" y="2832"/>
                    </a:lnTo>
                    <a:lnTo>
                      <a:pt x="2574" y="2832"/>
                    </a:lnTo>
                    <a:lnTo>
                      <a:pt x="2578" y="2832"/>
                    </a:lnTo>
                    <a:lnTo>
                      <a:pt x="2582" y="2832"/>
                    </a:lnTo>
                    <a:lnTo>
                      <a:pt x="2586" y="2832"/>
                    </a:lnTo>
                    <a:lnTo>
                      <a:pt x="2590" y="2832"/>
                    </a:lnTo>
                    <a:lnTo>
                      <a:pt x="2594" y="2832"/>
                    </a:lnTo>
                    <a:lnTo>
                      <a:pt x="2598" y="2832"/>
                    </a:lnTo>
                    <a:lnTo>
                      <a:pt x="2602" y="2832"/>
                    </a:lnTo>
                    <a:lnTo>
                      <a:pt x="2606" y="2832"/>
                    </a:lnTo>
                    <a:lnTo>
                      <a:pt x="2610" y="2832"/>
                    </a:lnTo>
                    <a:lnTo>
                      <a:pt x="2614" y="2832"/>
                    </a:lnTo>
                    <a:lnTo>
                      <a:pt x="2618" y="2832"/>
                    </a:lnTo>
                    <a:lnTo>
                      <a:pt x="2622" y="2832"/>
                    </a:lnTo>
                    <a:lnTo>
                      <a:pt x="2625" y="2832"/>
                    </a:lnTo>
                    <a:lnTo>
                      <a:pt x="2629" y="2832"/>
                    </a:lnTo>
                    <a:lnTo>
                      <a:pt x="2633" y="2832"/>
                    </a:lnTo>
                    <a:lnTo>
                      <a:pt x="2637" y="2832"/>
                    </a:lnTo>
                    <a:lnTo>
                      <a:pt x="2641" y="2832"/>
                    </a:lnTo>
                    <a:lnTo>
                      <a:pt x="2645" y="2832"/>
                    </a:lnTo>
                    <a:lnTo>
                      <a:pt x="2649" y="2832"/>
                    </a:lnTo>
                    <a:lnTo>
                      <a:pt x="2653" y="2832"/>
                    </a:lnTo>
                    <a:lnTo>
                      <a:pt x="2657" y="2832"/>
                    </a:lnTo>
                    <a:lnTo>
                      <a:pt x="2661" y="2832"/>
                    </a:lnTo>
                    <a:lnTo>
                      <a:pt x="2665" y="2832"/>
                    </a:lnTo>
                    <a:lnTo>
                      <a:pt x="2669" y="2832"/>
                    </a:lnTo>
                    <a:lnTo>
                      <a:pt x="2673" y="2832"/>
                    </a:lnTo>
                    <a:lnTo>
                      <a:pt x="2677" y="2832"/>
                    </a:lnTo>
                    <a:lnTo>
                      <a:pt x="2681" y="2832"/>
                    </a:lnTo>
                    <a:lnTo>
                      <a:pt x="2685" y="2832"/>
                    </a:lnTo>
                    <a:lnTo>
                      <a:pt x="2688" y="2832"/>
                    </a:lnTo>
                    <a:lnTo>
                      <a:pt x="2692" y="2832"/>
                    </a:lnTo>
                    <a:lnTo>
                      <a:pt x="2696" y="2832"/>
                    </a:lnTo>
                    <a:lnTo>
                      <a:pt x="2700" y="2832"/>
                    </a:lnTo>
                    <a:lnTo>
                      <a:pt x="2704" y="2832"/>
                    </a:lnTo>
                    <a:lnTo>
                      <a:pt x="2708" y="2832"/>
                    </a:lnTo>
                    <a:lnTo>
                      <a:pt x="2712" y="2832"/>
                    </a:lnTo>
                    <a:lnTo>
                      <a:pt x="2716" y="2832"/>
                    </a:lnTo>
                    <a:lnTo>
                      <a:pt x="2720" y="2832"/>
                    </a:lnTo>
                    <a:lnTo>
                      <a:pt x="2724" y="2832"/>
                    </a:lnTo>
                    <a:lnTo>
                      <a:pt x="2728" y="2832"/>
                    </a:lnTo>
                    <a:lnTo>
                      <a:pt x="2732" y="2832"/>
                    </a:lnTo>
                    <a:lnTo>
                      <a:pt x="2736" y="2832"/>
                    </a:lnTo>
                    <a:lnTo>
                      <a:pt x="2740" y="2832"/>
                    </a:lnTo>
                    <a:lnTo>
                      <a:pt x="2744" y="2832"/>
                    </a:lnTo>
                    <a:lnTo>
                      <a:pt x="2748" y="2832"/>
                    </a:lnTo>
                    <a:lnTo>
                      <a:pt x="2751" y="2832"/>
                    </a:lnTo>
                    <a:lnTo>
                      <a:pt x="2755" y="2832"/>
                    </a:lnTo>
                    <a:lnTo>
                      <a:pt x="2759" y="2825"/>
                    </a:lnTo>
                    <a:lnTo>
                      <a:pt x="2763" y="2811"/>
                    </a:lnTo>
                    <a:lnTo>
                      <a:pt x="2767" y="2796"/>
                    </a:lnTo>
                    <a:lnTo>
                      <a:pt x="2771" y="2782"/>
                    </a:lnTo>
                    <a:lnTo>
                      <a:pt x="2775" y="2768"/>
                    </a:lnTo>
                    <a:lnTo>
                      <a:pt x="2779" y="2754"/>
                    </a:lnTo>
                    <a:lnTo>
                      <a:pt x="2783" y="2738"/>
                    </a:lnTo>
                    <a:lnTo>
                      <a:pt x="2787" y="2724"/>
                    </a:lnTo>
                    <a:lnTo>
                      <a:pt x="2791" y="2709"/>
                    </a:lnTo>
                    <a:lnTo>
                      <a:pt x="2795" y="2696"/>
                    </a:lnTo>
                    <a:lnTo>
                      <a:pt x="2799" y="2681"/>
                    </a:lnTo>
                    <a:lnTo>
                      <a:pt x="2803" y="2668"/>
                    </a:lnTo>
                    <a:lnTo>
                      <a:pt x="2807" y="2652"/>
                    </a:lnTo>
                    <a:lnTo>
                      <a:pt x="2811" y="2639"/>
                    </a:lnTo>
                    <a:lnTo>
                      <a:pt x="2814" y="2624"/>
                    </a:lnTo>
                    <a:lnTo>
                      <a:pt x="2818" y="2610"/>
                    </a:lnTo>
                    <a:lnTo>
                      <a:pt x="2822" y="2595"/>
                    </a:lnTo>
                    <a:lnTo>
                      <a:pt x="2826" y="2581"/>
                    </a:lnTo>
                    <a:lnTo>
                      <a:pt x="2830" y="2566"/>
                    </a:lnTo>
                    <a:lnTo>
                      <a:pt x="2834" y="2553"/>
                    </a:lnTo>
                    <a:lnTo>
                      <a:pt x="2838" y="2538"/>
                    </a:lnTo>
                    <a:lnTo>
                      <a:pt x="2842" y="2523"/>
                    </a:lnTo>
                    <a:lnTo>
                      <a:pt x="2846" y="2510"/>
                    </a:lnTo>
                    <a:lnTo>
                      <a:pt x="2850" y="2495"/>
                    </a:lnTo>
                    <a:lnTo>
                      <a:pt x="2854" y="2482"/>
                    </a:lnTo>
                    <a:lnTo>
                      <a:pt x="2858" y="2468"/>
                    </a:lnTo>
                    <a:lnTo>
                      <a:pt x="2862" y="2454"/>
                    </a:lnTo>
                    <a:lnTo>
                      <a:pt x="2866" y="2440"/>
                    </a:lnTo>
                    <a:lnTo>
                      <a:pt x="2870" y="2426"/>
                    </a:lnTo>
                    <a:lnTo>
                      <a:pt x="2874" y="2413"/>
                    </a:lnTo>
                    <a:lnTo>
                      <a:pt x="2877" y="2399"/>
                    </a:lnTo>
                    <a:lnTo>
                      <a:pt x="2881" y="2384"/>
                    </a:lnTo>
                    <a:lnTo>
                      <a:pt x="2885" y="2372"/>
                    </a:lnTo>
                    <a:lnTo>
                      <a:pt x="2889" y="2357"/>
                    </a:lnTo>
                    <a:lnTo>
                      <a:pt x="2893" y="2343"/>
                    </a:lnTo>
                    <a:lnTo>
                      <a:pt x="2897" y="2329"/>
                    </a:lnTo>
                    <a:lnTo>
                      <a:pt x="2901" y="2315"/>
                    </a:lnTo>
                    <a:lnTo>
                      <a:pt x="2905" y="2302"/>
                    </a:lnTo>
                    <a:lnTo>
                      <a:pt x="2909" y="2288"/>
                    </a:lnTo>
                    <a:lnTo>
                      <a:pt x="2913" y="2274"/>
                    </a:lnTo>
                    <a:lnTo>
                      <a:pt x="2917" y="2262"/>
                    </a:lnTo>
                    <a:lnTo>
                      <a:pt x="2921" y="2246"/>
                    </a:lnTo>
                    <a:lnTo>
                      <a:pt x="2925" y="2233"/>
                    </a:lnTo>
                    <a:lnTo>
                      <a:pt x="2929" y="2220"/>
                    </a:lnTo>
                    <a:lnTo>
                      <a:pt x="2933" y="2206"/>
                    </a:lnTo>
                    <a:lnTo>
                      <a:pt x="2937" y="2193"/>
                    </a:lnTo>
                    <a:lnTo>
                      <a:pt x="2940" y="2179"/>
                    </a:lnTo>
                    <a:lnTo>
                      <a:pt x="2944" y="2167"/>
                    </a:lnTo>
                    <a:lnTo>
                      <a:pt x="2948" y="2153"/>
                    </a:lnTo>
                    <a:lnTo>
                      <a:pt x="2952" y="2140"/>
                    </a:lnTo>
                    <a:lnTo>
                      <a:pt x="2956" y="2125"/>
                    </a:lnTo>
                    <a:lnTo>
                      <a:pt x="2960" y="2112"/>
                    </a:lnTo>
                    <a:lnTo>
                      <a:pt x="2964" y="2100"/>
                    </a:lnTo>
                    <a:lnTo>
                      <a:pt x="2968" y="2087"/>
                    </a:lnTo>
                    <a:lnTo>
                      <a:pt x="2972" y="2074"/>
                    </a:lnTo>
                    <a:lnTo>
                      <a:pt x="2976" y="2060"/>
                    </a:lnTo>
                    <a:lnTo>
                      <a:pt x="2980" y="2048"/>
                    </a:lnTo>
                    <a:lnTo>
                      <a:pt x="2984" y="2035"/>
                    </a:lnTo>
                    <a:lnTo>
                      <a:pt x="2988" y="2021"/>
                    </a:lnTo>
                    <a:lnTo>
                      <a:pt x="2992" y="2008"/>
                    </a:lnTo>
                    <a:lnTo>
                      <a:pt x="2996" y="1995"/>
                    </a:lnTo>
                    <a:lnTo>
                      <a:pt x="2999" y="1983"/>
                    </a:lnTo>
                    <a:lnTo>
                      <a:pt x="3003" y="1971"/>
                    </a:lnTo>
                    <a:lnTo>
                      <a:pt x="3007" y="1959"/>
                    </a:lnTo>
                    <a:lnTo>
                      <a:pt x="3011" y="1945"/>
                    </a:lnTo>
                    <a:lnTo>
                      <a:pt x="3015" y="1932"/>
                    </a:lnTo>
                    <a:lnTo>
                      <a:pt x="3019" y="1920"/>
                    </a:lnTo>
                    <a:lnTo>
                      <a:pt x="3023" y="1907"/>
                    </a:lnTo>
                    <a:lnTo>
                      <a:pt x="3027" y="1894"/>
                    </a:lnTo>
                    <a:lnTo>
                      <a:pt x="3031" y="1881"/>
                    </a:lnTo>
                    <a:lnTo>
                      <a:pt x="3035" y="1868"/>
                    </a:lnTo>
                    <a:lnTo>
                      <a:pt x="3039" y="1857"/>
                    </a:lnTo>
                    <a:lnTo>
                      <a:pt x="3043" y="1845"/>
                    </a:lnTo>
                    <a:lnTo>
                      <a:pt x="3047" y="1832"/>
                    </a:lnTo>
                    <a:lnTo>
                      <a:pt x="3051" y="1820"/>
                    </a:lnTo>
                    <a:lnTo>
                      <a:pt x="3055" y="1808"/>
                    </a:lnTo>
                    <a:lnTo>
                      <a:pt x="3059" y="1796"/>
                    </a:lnTo>
                    <a:lnTo>
                      <a:pt x="3062" y="1783"/>
                    </a:lnTo>
                    <a:lnTo>
                      <a:pt x="3066" y="1772"/>
                    </a:lnTo>
                    <a:lnTo>
                      <a:pt x="3070" y="1760"/>
                    </a:lnTo>
                    <a:lnTo>
                      <a:pt x="3074" y="1747"/>
                    </a:lnTo>
                    <a:lnTo>
                      <a:pt x="3078" y="1734"/>
                    </a:lnTo>
                    <a:lnTo>
                      <a:pt x="3082" y="1722"/>
                    </a:lnTo>
                    <a:lnTo>
                      <a:pt x="3086" y="1711"/>
                    </a:lnTo>
                    <a:lnTo>
                      <a:pt x="3090" y="1699"/>
                    </a:lnTo>
                    <a:lnTo>
                      <a:pt x="3094" y="1687"/>
                    </a:lnTo>
                    <a:lnTo>
                      <a:pt x="3098" y="1677"/>
                    </a:lnTo>
                    <a:lnTo>
                      <a:pt x="3102" y="1665"/>
                    </a:lnTo>
                    <a:lnTo>
                      <a:pt x="3106" y="1652"/>
                    </a:lnTo>
                    <a:lnTo>
                      <a:pt x="3110" y="1642"/>
                    </a:lnTo>
                    <a:lnTo>
                      <a:pt x="3114" y="1629"/>
                    </a:lnTo>
                    <a:lnTo>
                      <a:pt x="3118" y="1618"/>
                    </a:lnTo>
                    <a:lnTo>
                      <a:pt x="3122" y="1606"/>
                    </a:lnTo>
                    <a:lnTo>
                      <a:pt x="3125" y="1594"/>
                    </a:lnTo>
                    <a:lnTo>
                      <a:pt x="3129" y="1584"/>
                    </a:lnTo>
                    <a:lnTo>
                      <a:pt x="3133" y="1573"/>
                    </a:lnTo>
                    <a:lnTo>
                      <a:pt x="3137" y="1560"/>
                    </a:lnTo>
                    <a:lnTo>
                      <a:pt x="3141" y="1550"/>
                    </a:lnTo>
                    <a:lnTo>
                      <a:pt x="3145" y="1539"/>
                    </a:lnTo>
                    <a:lnTo>
                      <a:pt x="3149" y="1527"/>
                    </a:lnTo>
                    <a:lnTo>
                      <a:pt x="3153" y="1515"/>
                    </a:lnTo>
                    <a:lnTo>
                      <a:pt x="3157" y="1505"/>
                    </a:lnTo>
                    <a:lnTo>
                      <a:pt x="3161" y="1494"/>
                    </a:lnTo>
                    <a:lnTo>
                      <a:pt x="3165" y="1484"/>
                    </a:lnTo>
                    <a:lnTo>
                      <a:pt x="3169" y="1473"/>
                    </a:lnTo>
                    <a:lnTo>
                      <a:pt x="3173" y="1462"/>
                    </a:lnTo>
                    <a:lnTo>
                      <a:pt x="3177" y="1452"/>
                    </a:lnTo>
                    <a:lnTo>
                      <a:pt x="3181" y="1440"/>
                    </a:lnTo>
                    <a:lnTo>
                      <a:pt x="3185" y="1430"/>
                    </a:lnTo>
                    <a:lnTo>
                      <a:pt x="3188" y="1418"/>
                    </a:lnTo>
                    <a:lnTo>
                      <a:pt x="3192" y="1408"/>
                    </a:lnTo>
                    <a:lnTo>
                      <a:pt x="3196" y="1399"/>
                    </a:lnTo>
                    <a:lnTo>
                      <a:pt x="3200" y="1387"/>
                    </a:lnTo>
                    <a:lnTo>
                      <a:pt x="3204" y="1376"/>
                    </a:lnTo>
                    <a:lnTo>
                      <a:pt x="3208" y="1366"/>
                    </a:lnTo>
                    <a:lnTo>
                      <a:pt x="3212" y="1356"/>
                    </a:lnTo>
                    <a:lnTo>
                      <a:pt x="3216" y="1346"/>
                    </a:lnTo>
                    <a:lnTo>
                      <a:pt x="3220" y="1337"/>
                    </a:lnTo>
                    <a:lnTo>
                      <a:pt x="3224" y="1325"/>
                    </a:lnTo>
                    <a:lnTo>
                      <a:pt x="3228" y="1317"/>
                    </a:lnTo>
                    <a:lnTo>
                      <a:pt x="3232" y="1306"/>
                    </a:lnTo>
                    <a:lnTo>
                      <a:pt x="3236" y="1295"/>
                    </a:lnTo>
                    <a:lnTo>
                      <a:pt x="3240" y="1285"/>
                    </a:lnTo>
                    <a:lnTo>
                      <a:pt x="3244" y="1276"/>
                    </a:lnTo>
                    <a:lnTo>
                      <a:pt x="3248" y="1267"/>
                    </a:lnTo>
                    <a:lnTo>
                      <a:pt x="3251" y="1257"/>
                    </a:lnTo>
                    <a:lnTo>
                      <a:pt x="3255" y="1246"/>
                    </a:lnTo>
                    <a:lnTo>
                      <a:pt x="3259" y="1237"/>
                    </a:lnTo>
                    <a:lnTo>
                      <a:pt x="3263" y="1226"/>
                    </a:lnTo>
                    <a:lnTo>
                      <a:pt x="3267" y="1217"/>
                    </a:lnTo>
                    <a:lnTo>
                      <a:pt x="3271" y="1208"/>
                    </a:lnTo>
                    <a:lnTo>
                      <a:pt x="3275" y="1198"/>
                    </a:lnTo>
                    <a:lnTo>
                      <a:pt x="3279" y="1189"/>
                    </a:lnTo>
                    <a:lnTo>
                      <a:pt x="3283" y="1180"/>
                    </a:lnTo>
                    <a:lnTo>
                      <a:pt x="3287" y="1170"/>
                    </a:lnTo>
                    <a:lnTo>
                      <a:pt x="3291" y="1161"/>
                    </a:lnTo>
                    <a:lnTo>
                      <a:pt x="3295" y="1151"/>
                    </a:lnTo>
                    <a:lnTo>
                      <a:pt x="3299" y="1142"/>
                    </a:lnTo>
                    <a:lnTo>
                      <a:pt x="3303" y="1132"/>
                    </a:lnTo>
                    <a:lnTo>
                      <a:pt x="3307" y="1125"/>
                    </a:lnTo>
                    <a:lnTo>
                      <a:pt x="3311" y="1116"/>
                    </a:lnTo>
                    <a:lnTo>
                      <a:pt x="3314" y="1106"/>
                    </a:lnTo>
                    <a:lnTo>
                      <a:pt x="3318" y="1097"/>
                    </a:lnTo>
                    <a:lnTo>
                      <a:pt x="3322" y="1087"/>
                    </a:lnTo>
                    <a:lnTo>
                      <a:pt x="3326" y="1080"/>
                    </a:lnTo>
                    <a:lnTo>
                      <a:pt x="3330" y="1071"/>
                    </a:lnTo>
                    <a:lnTo>
                      <a:pt x="3334" y="1062"/>
                    </a:lnTo>
                    <a:lnTo>
                      <a:pt x="3338" y="1053"/>
                    </a:lnTo>
                    <a:lnTo>
                      <a:pt x="3342" y="1045"/>
                    </a:lnTo>
                    <a:lnTo>
                      <a:pt x="3346" y="1036"/>
                    </a:lnTo>
                    <a:lnTo>
                      <a:pt x="3350" y="1027"/>
                    </a:lnTo>
                    <a:lnTo>
                      <a:pt x="3354" y="1020"/>
                    </a:lnTo>
                    <a:lnTo>
                      <a:pt x="3358" y="1010"/>
                    </a:lnTo>
                    <a:lnTo>
                      <a:pt x="3362" y="1001"/>
                    </a:lnTo>
                    <a:lnTo>
                      <a:pt x="3366" y="994"/>
                    </a:lnTo>
                    <a:lnTo>
                      <a:pt x="3370" y="987"/>
                    </a:lnTo>
                    <a:lnTo>
                      <a:pt x="3374" y="977"/>
                    </a:lnTo>
                    <a:lnTo>
                      <a:pt x="3377" y="969"/>
                    </a:lnTo>
                    <a:lnTo>
                      <a:pt x="3381" y="961"/>
                    </a:lnTo>
                    <a:lnTo>
                      <a:pt x="3385" y="952"/>
                    </a:lnTo>
                    <a:lnTo>
                      <a:pt x="3389" y="945"/>
                    </a:lnTo>
                    <a:lnTo>
                      <a:pt x="3393" y="936"/>
                    </a:lnTo>
                    <a:lnTo>
                      <a:pt x="3397" y="928"/>
                    </a:lnTo>
                    <a:lnTo>
                      <a:pt x="3401" y="921"/>
                    </a:lnTo>
                    <a:lnTo>
                      <a:pt x="3405" y="913"/>
                    </a:lnTo>
                    <a:lnTo>
                      <a:pt x="3409" y="906"/>
                    </a:lnTo>
                    <a:lnTo>
                      <a:pt x="3413" y="898"/>
                    </a:lnTo>
                    <a:lnTo>
                      <a:pt x="3417" y="890"/>
                    </a:lnTo>
                    <a:lnTo>
                      <a:pt x="3421" y="883"/>
                    </a:lnTo>
                    <a:lnTo>
                      <a:pt x="3425" y="875"/>
                    </a:lnTo>
                    <a:lnTo>
                      <a:pt x="3429" y="867"/>
                    </a:lnTo>
                    <a:lnTo>
                      <a:pt x="3433" y="860"/>
                    </a:lnTo>
                    <a:lnTo>
                      <a:pt x="3437" y="852"/>
                    </a:lnTo>
                    <a:lnTo>
                      <a:pt x="3440" y="845"/>
                    </a:lnTo>
                    <a:lnTo>
                      <a:pt x="3444" y="838"/>
                    </a:lnTo>
                    <a:lnTo>
                      <a:pt x="3448" y="831"/>
                    </a:lnTo>
                    <a:lnTo>
                      <a:pt x="3452" y="823"/>
                    </a:lnTo>
                    <a:lnTo>
                      <a:pt x="3456" y="816"/>
                    </a:lnTo>
                    <a:lnTo>
                      <a:pt x="3460" y="809"/>
                    </a:lnTo>
                    <a:lnTo>
                      <a:pt x="3464" y="803"/>
                    </a:lnTo>
                    <a:lnTo>
                      <a:pt x="3468" y="794"/>
                    </a:lnTo>
                    <a:lnTo>
                      <a:pt x="3472" y="787"/>
                    </a:lnTo>
                    <a:lnTo>
                      <a:pt x="3476" y="781"/>
                    </a:lnTo>
                    <a:lnTo>
                      <a:pt x="3480" y="774"/>
                    </a:lnTo>
                    <a:lnTo>
                      <a:pt x="3484" y="767"/>
                    </a:lnTo>
                    <a:lnTo>
                      <a:pt x="3488" y="761"/>
                    </a:lnTo>
                    <a:lnTo>
                      <a:pt x="3492" y="753"/>
                    </a:lnTo>
                    <a:lnTo>
                      <a:pt x="3496" y="746"/>
                    </a:lnTo>
                    <a:lnTo>
                      <a:pt x="3499" y="740"/>
                    </a:lnTo>
                    <a:lnTo>
                      <a:pt x="3503" y="733"/>
                    </a:lnTo>
                    <a:lnTo>
                      <a:pt x="3507" y="726"/>
                    </a:lnTo>
                    <a:lnTo>
                      <a:pt x="3511" y="720"/>
                    </a:lnTo>
                    <a:lnTo>
                      <a:pt x="3515" y="714"/>
                    </a:lnTo>
                    <a:lnTo>
                      <a:pt x="3519" y="707"/>
                    </a:lnTo>
                    <a:lnTo>
                      <a:pt x="3523" y="700"/>
                    </a:lnTo>
                    <a:lnTo>
                      <a:pt x="3527" y="694"/>
                    </a:lnTo>
                    <a:lnTo>
                      <a:pt x="3531" y="689"/>
                    </a:lnTo>
                    <a:lnTo>
                      <a:pt x="3535" y="682"/>
                    </a:lnTo>
                    <a:lnTo>
                      <a:pt x="3539" y="676"/>
                    </a:lnTo>
                    <a:lnTo>
                      <a:pt x="3543" y="669"/>
                    </a:lnTo>
                    <a:lnTo>
                      <a:pt x="3547" y="663"/>
                    </a:lnTo>
                    <a:lnTo>
                      <a:pt x="3551" y="656"/>
                    </a:lnTo>
                    <a:lnTo>
                      <a:pt x="3555" y="651"/>
                    </a:lnTo>
                    <a:lnTo>
                      <a:pt x="3559" y="646"/>
                    </a:lnTo>
                    <a:lnTo>
                      <a:pt x="3562" y="639"/>
                    </a:lnTo>
                    <a:lnTo>
                      <a:pt x="3566" y="633"/>
                    </a:lnTo>
                    <a:lnTo>
                      <a:pt x="3570" y="627"/>
                    </a:lnTo>
                    <a:lnTo>
                      <a:pt x="3574" y="621"/>
                    </a:lnTo>
                    <a:lnTo>
                      <a:pt x="3578" y="615"/>
                    </a:lnTo>
                    <a:lnTo>
                      <a:pt x="3582" y="610"/>
                    </a:lnTo>
                    <a:lnTo>
                      <a:pt x="3586" y="605"/>
                    </a:lnTo>
                    <a:lnTo>
                      <a:pt x="3590" y="598"/>
                    </a:lnTo>
                    <a:lnTo>
                      <a:pt x="3594" y="593"/>
                    </a:lnTo>
                    <a:lnTo>
                      <a:pt x="3598" y="586"/>
                    </a:lnTo>
                    <a:lnTo>
                      <a:pt x="3602" y="582"/>
                    </a:lnTo>
                    <a:lnTo>
                      <a:pt x="3606" y="577"/>
                    </a:lnTo>
                    <a:lnTo>
                      <a:pt x="3610" y="571"/>
                    </a:lnTo>
                    <a:lnTo>
                      <a:pt x="3614" y="565"/>
                    </a:lnTo>
                    <a:lnTo>
                      <a:pt x="3618" y="560"/>
                    </a:lnTo>
                    <a:lnTo>
                      <a:pt x="3622" y="554"/>
                    </a:lnTo>
                    <a:lnTo>
                      <a:pt x="3625" y="549"/>
                    </a:lnTo>
                    <a:lnTo>
                      <a:pt x="3629" y="544"/>
                    </a:lnTo>
                    <a:lnTo>
                      <a:pt x="3633" y="538"/>
                    </a:lnTo>
                    <a:lnTo>
                      <a:pt x="3637" y="534"/>
                    </a:lnTo>
                    <a:lnTo>
                      <a:pt x="3641" y="528"/>
                    </a:lnTo>
                    <a:lnTo>
                      <a:pt x="3645" y="524"/>
                    </a:lnTo>
                    <a:lnTo>
                      <a:pt x="3649" y="518"/>
                    </a:lnTo>
                    <a:lnTo>
                      <a:pt x="3653" y="514"/>
                    </a:lnTo>
                    <a:lnTo>
                      <a:pt x="3657" y="509"/>
                    </a:lnTo>
                    <a:lnTo>
                      <a:pt x="3661" y="503"/>
                    </a:lnTo>
                    <a:lnTo>
                      <a:pt x="3665" y="499"/>
                    </a:lnTo>
                    <a:lnTo>
                      <a:pt x="3669" y="494"/>
                    </a:lnTo>
                    <a:lnTo>
                      <a:pt x="3673" y="490"/>
                    </a:lnTo>
                    <a:lnTo>
                      <a:pt x="3677" y="484"/>
                    </a:lnTo>
                    <a:lnTo>
                      <a:pt x="3681" y="480"/>
                    </a:lnTo>
                    <a:lnTo>
                      <a:pt x="3685" y="476"/>
                    </a:lnTo>
                    <a:lnTo>
                      <a:pt x="3688" y="472"/>
                    </a:lnTo>
                    <a:lnTo>
                      <a:pt x="3692" y="466"/>
                    </a:lnTo>
                    <a:lnTo>
                      <a:pt x="3696" y="461"/>
                    </a:lnTo>
                    <a:lnTo>
                      <a:pt x="3700" y="458"/>
                    </a:lnTo>
                    <a:lnTo>
                      <a:pt x="3704" y="454"/>
                    </a:lnTo>
                    <a:lnTo>
                      <a:pt x="3708" y="448"/>
                    </a:lnTo>
                    <a:lnTo>
                      <a:pt x="3712" y="444"/>
                    </a:lnTo>
                    <a:lnTo>
                      <a:pt x="3716" y="439"/>
                    </a:lnTo>
                    <a:lnTo>
                      <a:pt x="3720" y="435"/>
                    </a:lnTo>
                    <a:lnTo>
                      <a:pt x="3724" y="431"/>
                    </a:lnTo>
                    <a:lnTo>
                      <a:pt x="3728" y="426"/>
                    </a:lnTo>
                    <a:lnTo>
                      <a:pt x="3732" y="422"/>
                    </a:lnTo>
                    <a:lnTo>
                      <a:pt x="3736" y="418"/>
                    </a:lnTo>
                    <a:lnTo>
                      <a:pt x="3740" y="414"/>
                    </a:lnTo>
                    <a:lnTo>
                      <a:pt x="3744" y="411"/>
                    </a:lnTo>
                    <a:lnTo>
                      <a:pt x="3748" y="407"/>
                    </a:lnTo>
                    <a:lnTo>
                      <a:pt x="3751" y="402"/>
                    </a:lnTo>
                    <a:lnTo>
                      <a:pt x="3755" y="398"/>
                    </a:lnTo>
                    <a:lnTo>
                      <a:pt x="3759" y="394"/>
                    </a:lnTo>
                    <a:lnTo>
                      <a:pt x="3763" y="390"/>
                    </a:lnTo>
                    <a:lnTo>
                      <a:pt x="3767" y="386"/>
                    </a:lnTo>
                    <a:lnTo>
                      <a:pt x="3771" y="382"/>
                    </a:lnTo>
                    <a:lnTo>
                      <a:pt x="3775" y="379"/>
                    </a:lnTo>
                    <a:lnTo>
                      <a:pt x="3779" y="375"/>
                    </a:lnTo>
                    <a:lnTo>
                      <a:pt x="3783" y="371"/>
                    </a:lnTo>
                    <a:lnTo>
                      <a:pt x="3787" y="369"/>
                    </a:lnTo>
                    <a:lnTo>
                      <a:pt x="3791" y="365"/>
                    </a:lnTo>
                    <a:lnTo>
                      <a:pt x="3795" y="360"/>
                    </a:lnTo>
                    <a:lnTo>
                      <a:pt x="3799" y="357"/>
                    </a:lnTo>
                    <a:lnTo>
                      <a:pt x="3803" y="353"/>
                    </a:lnTo>
                    <a:lnTo>
                      <a:pt x="3807" y="349"/>
                    </a:lnTo>
                    <a:lnTo>
                      <a:pt x="3811" y="346"/>
                    </a:lnTo>
                    <a:lnTo>
                      <a:pt x="3814" y="342"/>
                    </a:lnTo>
                    <a:lnTo>
                      <a:pt x="3818" y="338"/>
                    </a:lnTo>
                    <a:lnTo>
                      <a:pt x="3822" y="335"/>
                    </a:lnTo>
                    <a:lnTo>
                      <a:pt x="3826" y="332"/>
                    </a:lnTo>
                    <a:lnTo>
                      <a:pt x="3830" y="328"/>
                    </a:lnTo>
                    <a:lnTo>
                      <a:pt x="3834" y="325"/>
                    </a:lnTo>
                    <a:lnTo>
                      <a:pt x="3838" y="322"/>
                    </a:lnTo>
                    <a:lnTo>
                      <a:pt x="3842" y="318"/>
                    </a:lnTo>
                    <a:lnTo>
                      <a:pt x="3846" y="315"/>
                    </a:lnTo>
                    <a:lnTo>
                      <a:pt x="3850" y="312"/>
                    </a:lnTo>
                    <a:lnTo>
                      <a:pt x="3854" y="310"/>
                    </a:lnTo>
                    <a:lnTo>
                      <a:pt x="3858" y="307"/>
                    </a:lnTo>
                    <a:lnTo>
                      <a:pt x="3862" y="303"/>
                    </a:lnTo>
                    <a:lnTo>
                      <a:pt x="3866" y="299"/>
                    </a:lnTo>
                    <a:lnTo>
                      <a:pt x="3870" y="296"/>
                    </a:lnTo>
                    <a:lnTo>
                      <a:pt x="3874" y="294"/>
                    </a:lnTo>
                    <a:lnTo>
                      <a:pt x="3877" y="291"/>
                    </a:lnTo>
                    <a:lnTo>
                      <a:pt x="3881" y="287"/>
                    </a:lnTo>
                    <a:lnTo>
                      <a:pt x="3885" y="285"/>
                    </a:lnTo>
                    <a:lnTo>
                      <a:pt x="3889" y="282"/>
                    </a:lnTo>
                    <a:lnTo>
                      <a:pt x="3893" y="279"/>
                    </a:lnTo>
                    <a:lnTo>
                      <a:pt x="3897" y="276"/>
                    </a:lnTo>
                    <a:lnTo>
                      <a:pt x="3901" y="274"/>
                    </a:lnTo>
                    <a:lnTo>
                      <a:pt x="3905" y="271"/>
                    </a:lnTo>
                    <a:lnTo>
                      <a:pt x="3909" y="269"/>
                    </a:lnTo>
                    <a:lnTo>
                      <a:pt x="3913" y="264"/>
                    </a:lnTo>
                    <a:lnTo>
                      <a:pt x="3917" y="263"/>
                    </a:lnTo>
                    <a:lnTo>
                      <a:pt x="3921" y="260"/>
                    </a:lnTo>
                    <a:lnTo>
                      <a:pt x="3925" y="257"/>
                    </a:lnTo>
                    <a:lnTo>
                      <a:pt x="3929" y="255"/>
                    </a:lnTo>
                    <a:lnTo>
                      <a:pt x="3933" y="2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7" name="Freeform 395"/>
              <p:cNvSpPr>
                <a:spLocks/>
              </p:cNvSpPr>
              <p:nvPr/>
            </p:nvSpPr>
            <p:spPr bwMode="auto">
              <a:xfrm flipV="1">
                <a:off x="2909" y="1788"/>
                <a:ext cx="2265" cy="1078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4"/>
                  </a:cxn>
                  <a:cxn ang="0">
                    <a:pos x="625" y="14"/>
                  </a:cxn>
                  <a:cxn ang="0">
                    <a:pos x="688" y="29"/>
                  </a:cxn>
                  <a:cxn ang="0">
                    <a:pos x="751" y="57"/>
                  </a:cxn>
                  <a:cxn ang="0">
                    <a:pos x="814" y="98"/>
                  </a:cxn>
                  <a:cxn ang="0">
                    <a:pos x="877" y="152"/>
                  </a:cxn>
                  <a:cxn ang="0">
                    <a:pos x="940" y="226"/>
                  </a:cxn>
                  <a:cxn ang="0">
                    <a:pos x="1003" y="315"/>
                  </a:cxn>
                  <a:cxn ang="0">
                    <a:pos x="1066" y="418"/>
                  </a:cxn>
                  <a:cxn ang="0">
                    <a:pos x="1129" y="536"/>
                  </a:cxn>
                  <a:cxn ang="0">
                    <a:pos x="1192" y="663"/>
                  </a:cxn>
                  <a:cxn ang="0">
                    <a:pos x="1255" y="797"/>
                  </a:cxn>
                  <a:cxn ang="0">
                    <a:pos x="1318" y="936"/>
                  </a:cxn>
                  <a:cxn ang="0">
                    <a:pos x="1381" y="1074"/>
                  </a:cxn>
                  <a:cxn ang="0">
                    <a:pos x="1444" y="1211"/>
                  </a:cxn>
                  <a:cxn ang="0">
                    <a:pos x="1507" y="1340"/>
                  </a:cxn>
                  <a:cxn ang="0">
                    <a:pos x="1570" y="1459"/>
                  </a:cxn>
                  <a:cxn ang="0">
                    <a:pos x="1633" y="1566"/>
                  </a:cxn>
                  <a:cxn ang="0">
                    <a:pos x="1696" y="1660"/>
                  </a:cxn>
                  <a:cxn ang="0">
                    <a:pos x="1759" y="1735"/>
                  </a:cxn>
                  <a:cxn ang="0">
                    <a:pos x="1822" y="1795"/>
                  </a:cxn>
                  <a:cxn ang="0">
                    <a:pos x="1885" y="1838"/>
                  </a:cxn>
                  <a:cxn ang="0">
                    <a:pos x="1948" y="1864"/>
                  </a:cxn>
                  <a:cxn ang="0">
                    <a:pos x="2011" y="1871"/>
                  </a:cxn>
                  <a:cxn ang="0">
                    <a:pos x="2074" y="1862"/>
                  </a:cxn>
                  <a:cxn ang="0">
                    <a:pos x="2137" y="1838"/>
                  </a:cxn>
                  <a:cxn ang="0">
                    <a:pos x="2200" y="1799"/>
                  </a:cxn>
                  <a:cxn ang="0">
                    <a:pos x="2263" y="1748"/>
                  </a:cxn>
                  <a:cxn ang="0">
                    <a:pos x="2326" y="1686"/>
                  </a:cxn>
                  <a:cxn ang="0">
                    <a:pos x="2389" y="1614"/>
                  </a:cxn>
                  <a:cxn ang="0">
                    <a:pos x="2452" y="1536"/>
                  </a:cxn>
                  <a:cxn ang="0">
                    <a:pos x="2515" y="1451"/>
                  </a:cxn>
                  <a:cxn ang="0">
                    <a:pos x="2578" y="1362"/>
                  </a:cxn>
                  <a:cxn ang="0">
                    <a:pos x="2641" y="1272"/>
                  </a:cxn>
                  <a:cxn ang="0">
                    <a:pos x="2704" y="1179"/>
                  </a:cxn>
                  <a:cxn ang="0">
                    <a:pos x="2767" y="1087"/>
                  </a:cxn>
                  <a:cxn ang="0">
                    <a:pos x="2830" y="997"/>
                  </a:cxn>
                  <a:cxn ang="0">
                    <a:pos x="2893" y="908"/>
                  </a:cxn>
                  <a:cxn ang="0">
                    <a:pos x="2956" y="824"/>
                  </a:cxn>
                  <a:cxn ang="0">
                    <a:pos x="3019" y="742"/>
                  </a:cxn>
                  <a:cxn ang="0">
                    <a:pos x="3082" y="666"/>
                  </a:cxn>
                  <a:cxn ang="0">
                    <a:pos x="3145" y="593"/>
                  </a:cxn>
                  <a:cxn ang="0">
                    <a:pos x="3208" y="525"/>
                  </a:cxn>
                  <a:cxn ang="0">
                    <a:pos x="3271" y="463"/>
                  </a:cxn>
                  <a:cxn ang="0">
                    <a:pos x="3334" y="406"/>
                  </a:cxn>
                  <a:cxn ang="0">
                    <a:pos x="3397" y="354"/>
                  </a:cxn>
                  <a:cxn ang="0">
                    <a:pos x="3460" y="309"/>
                  </a:cxn>
                  <a:cxn ang="0">
                    <a:pos x="3523" y="266"/>
                  </a:cxn>
                  <a:cxn ang="0">
                    <a:pos x="3586" y="230"/>
                  </a:cxn>
                  <a:cxn ang="0">
                    <a:pos x="3649" y="198"/>
                  </a:cxn>
                  <a:cxn ang="0">
                    <a:pos x="3712" y="167"/>
                  </a:cxn>
                  <a:cxn ang="0">
                    <a:pos x="3775" y="143"/>
                  </a:cxn>
                  <a:cxn ang="0">
                    <a:pos x="3838" y="121"/>
                  </a:cxn>
                  <a:cxn ang="0">
                    <a:pos x="3901" y="104"/>
                  </a:cxn>
                </a:cxnLst>
                <a:rect l="0" t="0" r="r" b="b"/>
                <a:pathLst>
                  <a:path w="3933" h="1871">
                    <a:moveTo>
                      <a:pt x="0" y="2"/>
                    </a:moveTo>
                    <a:lnTo>
                      <a:pt x="3" y="2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3"/>
                    </a:lnTo>
                    <a:lnTo>
                      <a:pt x="393" y="0"/>
                    </a:lnTo>
                    <a:lnTo>
                      <a:pt x="397" y="1"/>
                    </a:lnTo>
                    <a:lnTo>
                      <a:pt x="401" y="3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3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1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7"/>
                    </a:lnTo>
                    <a:lnTo>
                      <a:pt x="578" y="6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9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9"/>
                    </a:lnTo>
                    <a:lnTo>
                      <a:pt x="610" y="11"/>
                    </a:lnTo>
                    <a:lnTo>
                      <a:pt x="614" y="10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5" y="14"/>
                    </a:lnTo>
                    <a:lnTo>
                      <a:pt x="629" y="12"/>
                    </a:lnTo>
                    <a:lnTo>
                      <a:pt x="633" y="13"/>
                    </a:lnTo>
                    <a:lnTo>
                      <a:pt x="637" y="16"/>
                    </a:lnTo>
                    <a:lnTo>
                      <a:pt x="641" y="15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19"/>
                    </a:lnTo>
                    <a:lnTo>
                      <a:pt x="657" y="19"/>
                    </a:lnTo>
                    <a:lnTo>
                      <a:pt x="661" y="22"/>
                    </a:lnTo>
                    <a:lnTo>
                      <a:pt x="665" y="22"/>
                    </a:lnTo>
                    <a:lnTo>
                      <a:pt x="669" y="23"/>
                    </a:lnTo>
                    <a:lnTo>
                      <a:pt x="673" y="25"/>
                    </a:lnTo>
                    <a:lnTo>
                      <a:pt x="677" y="26"/>
                    </a:lnTo>
                    <a:lnTo>
                      <a:pt x="681" y="26"/>
                    </a:lnTo>
                    <a:lnTo>
                      <a:pt x="685" y="27"/>
                    </a:lnTo>
                    <a:lnTo>
                      <a:pt x="688" y="29"/>
                    </a:lnTo>
                    <a:lnTo>
                      <a:pt x="692" y="31"/>
                    </a:lnTo>
                    <a:lnTo>
                      <a:pt x="696" y="32"/>
                    </a:lnTo>
                    <a:lnTo>
                      <a:pt x="700" y="32"/>
                    </a:lnTo>
                    <a:lnTo>
                      <a:pt x="704" y="35"/>
                    </a:lnTo>
                    <a:lnTo>
                      <a:pt x="708" y="35"/>
                    </a:lnTo>
                    <a:lnTo>
                      <a:pt x="712" y="37"/>
                    </a:lnTo>
                    <a:lnTo>
                      <a:pt x="716" y="39"/>
                    </a:lnTo>
                    <a:lnTo>
                      <a:pt x="720" y="41"/>
                    </a:lnTo>
                    <a:lnTo>
                      <a:pt x="724" y="42"/>
                    </a:lnTo>
                    <a:lnTo>
                      <a:pt x="728" y="45"/>
                    </a:lnTo>
                    <a:lnTo>
                      <a:pt x="732" y="47"/>
                    </a:lnTo>
                    <a:lnTo>
                      <a:pt x="736" y="49"/>
                    </a:lnTo>
                    <a:lnTo>
                      <a:pt x="740" y="49"/>
                    </a:lnTo>
                    <a:lnTo>
                      <a:pt x="744" y="53"/>
                    </a:lnTo>
                    <a:lnTo>
                      <a:pt x="748" y="54"/>
                    </a:lnTo>
                    <a:lnTo>
                      <a:pt x="751" y="57"/>
                    </a:lnTo>
                    <a:lnTo>
                      <a:pt x="755" y="57"/>
                    </a:lnTo>
                    <a:lnTo>
                      <a:pt x="759" y="61"/>
                    </a:lnTo>
                    <a:lnTo>
                      <a:pt x="763" y="63"/>
                    </a:lnTo>
                    <a:lnTo>
                      <a:pt x="767" y="65"/>
                    </a:lnTo>
                    <a:lnTo>
                      <a:pt x="771" y="67"/>
                    </a:lnTo>
                    <a:lnTo>
                      <a:pt x="775" y="70"/>
                    </a:lnTo>
                    <a:lnTo>
                      <a:pt x="779" y="72"/>
                    </a:lnTo>
                    <a:lnTo>
                      <a:pt x="783" y="74"/>
                    </a:lnTo>
                    <a:lnTo>
                      <a:pt x="787" y="77"/>
                    </a:lnTo>
                    <a:lnTo>
                      <a:pt x="791" y="80"/>
                    </a:lnTo>
                    <a:lnTo>
                      <a:pt x="795" y="82"/>
                    </a:lnTo>
                    <a:lnTo>
                      <a:pt x="799" y="85"/>
                    </a:lnTo>
                    <a:lnTo>
                      <a:pt x="803" y="88"/>
                    </a:lnTo>
                    <a:lnTo>
                      <a:pt x="807" y="90"/>
                    </a:lnTo>
                    <a:lnTo>
                      <a:pt x="811" y="94"/>
                    </a:lnTo>
                    <a:lnTo>
                      <a:pt x="814" y="98"/>
                    </a:lnTo>
                    <a:lnTo>
                      <a:pt x="818" y="99"/>
                    </a:lnTo>
                    <a:lnTo>
                      <a:pt x="822" y="102"/>
                    </a:lnTo>
                    <a:lnTo>
                      <a:pt x="826" y="105"/>
                    </a:lnTo>
                    <a:lnTo>
                      <a:pt x="830" y="109"/>
                    </a:lnTo>
                    <a:lnTo>
                      <a:pt x="834" y="111"/>
                    </a:lnTo>
                    <a:lnTo>
                      <a:pt x="838" y="115"/>
                    </a:lnTo>
                    <a:lnTo>
                      <a:pt x="842" y="119"/>
                    </a:lnTo>
                    <a:lnTo>
                      <a:pt x="846" y="123"/>
                    </a:lnTo>
                    <a:lnTo>
                      <a:pt x="850" y="126"/>
                    </a:lnTo>
                    <a:lnTo>
                      <a:pt x="854" y="129"/>
                    </a:lnTo>
                    <a:lnTo>
                      <a:pt x="858" y="134"/>
                    </a:lnTo>
                    <a:lnTo>
                      <a:pt x="862" y="138"/>
                    </a:lnTo>
                    <a:lnTo>
                      <a:pt x="866" y="141"/>
                    </a:lnTo>
                    <a:lnTo>
                      <a:pt x="870" y="145"/>
                    </a:lnTo>
                    <a:lnTo>
                      <a:pt x="874" y="149"/>
                    </a:lnTo>
                    <a:lnTo>
                      <a:pt x="877" y="152"/>
                    </a:lnTo>
                    <a:lnTo>
                      <a:pt x="881" y="157"/>
                    </a:lnTo>
                    <a:lnTo>
                      <a:pt x="885" y="161"/>
                    </a:lnTo>
                    <a:lnTo>
                      <a:pt x="889" y="164"/>
                    </a:lnTo>
                    <a:lnTo>
                      <a:pt x="893" y="169"/>
                    </a:lnTo>
                    <a:lnTo>
                      <a:pt x="897" y="173"/>
                    </a:lnTo>
                    <a:lnTo>
                      <a:pt x="901" y="178"/>
                    </a:lnTo>
                    <a:lnTo>
                      <a:pt x="905" y="183"/>
                    </a:lnTo>
                    <a:lnTo>
                      <a:pt x="909" y="187"/>
                    </a:lnTo>
                    <a:lnTo>
                      <a:pt x="913" y="191"/>
                    </a:lnTo>
                    <a:lnTo>
                      <a:pt x="917" y="195"/>
                    </a:lnTo>
                    <a:lnTo>
                      <a:pt x="921" y="200"/>
                    </a:lnTo>
                    <a:lnTo>
                      <a:pt x="925" y="205"/>
                    </a:lnTo>
                    <a:lnTo>
                      <a:pt x="929" y="211"/>
                    </a:lnTo>
                    <a:lnTo>
                      <a:pt x="933" y="215"/>
                    </a:lnTo>
                    <a:lnTo>
                      <a:pt x="937" y="221"/>
                    </a:lnTo>
                    <a:lnTo>
                      <a:pt x="940" y="226"/>
                    </a:lnTo>
                    <a:lnTo>
                      <a:pt x="944" y="232"/>
                    </a:lnTo>
                    <a:lnTo>
                      <a:pt x="948" y="236"/>
                    </a:lnTo>
                    <a:lnTo>
                      <a:pt x="952" y="241"/>
                    </a:lnTo>
                    <a:lnTo>
                      <a:pt x="956" y="247"/>
                    </a:lnTo>
                    <a:lnTo>
                      <a:pt x="960" y="251"/>
                    </a:lnTo>
                    <a:lnTo>
                      <a:pt x="964" y="257"/>
                    </a:lnTo>
                    <a:lnTo>
                      <a:pt x="968" y="263"/>
                    </a:lnTo>
                    <a:lnTo>
                      <a:pt x="972" y="268"/>
                    </a:lnTo>
                    <a:lnTo>
                      <a:pt x="976" y="273"/>
                    </a:lnTo>
                    <a:lnTo>
                      <a:pt x="980" y="280"/>
                    </a:lnTo>
                    <a:lnTo>
                      <a:pt x="984" y="286"/>
                    </a:lnTo>
                    <a:lnTo>
                      <a:pt x="988" y="291"/>
                    </a:lnTo>
                    <a:lnTo>
                      <a:pt x="992" y="295"/>
                    </a:lnTo>
                    <a:lnTo>
                      <a:pt x="996" y="303"/>
                    </a:lnTo>
                    <a:lnTo>
                      <a:pt x="999" y="308"/>
                    </a:lnTo>
                    <a:lnTo>
                      <a:pt x="1003" y="315"/>
                    </a:lnTo>
                    <a:lnTo>
                      <a:pt x="1007" y="322"/>
                    </a:lnTo>
                    <a:lnTo>
                      <a:pt x="1011" y="327"/>
                    </a:lnTo>
                    <a:lnTo>
                      <a:pt x="1015" y="334"/>
                    </a:lnTo>
                    <a:lnTo>
                      <a:pt x="1019" y="340"/>
                    </a:lnTo>
                    <a:lnTo>
                      <a:pt x="1023" y="345"/>
                    </a:lnTo>
                    <a:lnTo>
                      <a:pt x="1027" y="351"/>
                    </a:lnTo>
                    <a:lnTo>
                      <a:pt x="1031" y="358"/>
                    </a:lnTo>
                    <a:lnTo>
                      <a:pt x="1035" y="365"/>
                    </a:lnTo>
                    <a:lnTo>
                      <a:pt x="1039" y="372"/>
                    </a:lnTo>
                    <a:lnTo>
                      <a:pt x="1043" y="378"/>
                    </a:lnTo>
                    <a:lnTo>
                      <a:pt x="1047" y="384"/>
                    </a:lnTo>
                    <a:lnTo>
                      <a:pt x="1051" y="391"/>
                    </a:lnTo>
                    <a:lnTo>
                      <a:pt x="1055" y="398"/>
                    </a:lnTo>
                    <a:lnTo>
                      <a:pt x="1059" y="405"/>
                    </a:lnTo>
                    <a:lnTo>
                      <a:pt x="1062" y="412"/>
                    </a:lnTo>
                    <a:lnTo>
                      <a:pt x="1066" y="418"/>
                    </a:lnTo>
                    <a:lnTo>
                      <a:pt x="1070" y="425"/>
                    </a:lnTo>
                    <a:lnTo>
                      <a:pt x="1074" y="433"/>
                    </a:lnTo>
                    <a:lnTo>
                      <a:pt x="1078" y="439"/>
                    </a:lnTo>
                    <a:lnTo>
                      <a:pt x="1082" y="447"/>
                    </a:lnTo>
                    <a:lnTo>
                      <a:pt x="1086" y="455"/>
                    </a:lnTo>
                    <a:lnTo>
                      <a:pt x="1090" y="461"/>
                    </a:lnTo>
                    <a:lnTo>
                      <a:pt x="1094" y="469"/>
                    </a:lnTo>
                    <a:lnTo>
                      <a:pt x="1098" y="476"/>
                    </a:lnTo>
                    <a:lnTo>
                      <a:pt x="1102" y="483"/>
                    </a:lnTo>
                    <a:lnTo>
                      <a:pt x="1106" y="490"/>
                    </a:lnTo>
                    <a:lnTo>
                      <a:pt x="1110" y="498"/>
                    </a:lnTo>
                    <a:lnTo>
                      <a:pt x="1114" y="505"/>
                    </a:lnTo>
                    <a:lnTo>
                      <a:pt x="1118" y="513"/>
                    </a:lnTo>
                    <a:lnTo>
                      <a:pt x="1122" y="520"/>
                    </a:lnTo>
                    <a:lnTo>
                      <a:pt x="1125" y="527"/>
                    </a:lnTo>
                    <a:lnTo>
                      <a:pt x="1129" y="536"/>
                    </a:lnTo>
                    <a:lnTo>
                      <a:pt x="1133" y="543"/>
                    </a:lnTo>
                    <a:lnTo>
                      <a:pt x="1137" y="551"/>
                    </a:lnTo>
                    <a:lnTo>
                      <a:pt x="1141" y="558"/>
                    </a:lnTo>
                    <a:lnTo>
                      <a:pt x="1145" y="567"/>
                    </a:lnTo>
                    <a:lnTo>
                      <a:pt x="1149" y="573"/>
                    </a:lnTo>
                    <a:lnTo>
                      <a:pt x="1153" y="582"/>
                    </a:lnTo>
                    <a:lnTo>
                      <a:pt x="1157" y="591"/>
                    </a:lnTo>
                    <a:lnTo>
                      <a:pt x="1161" y="598"/>
                    </a:lnTo>
                    <a:lnTo>
                      <a:pt x="1165" y="607"/>
                    </a:lnTo>
                    <a:lnTo>
                      <a:pt x="1169" y="615"/>
                    </a:lnTo>
                    <a:lnTo>
                      <a:pt x="1173" y="621"/>
                    </a:lnTo>
                    <a:lnTo>
                      <a:pt x="1177" y="630"/>
                    </a:lnTo>
                    <a:lnTo>
                      <a:pt x="1181" y="638"/>
                    </a:lnTo>
                    <a:lnTo>
                      <a:pt x="1185" y="647"/>
                    </a:lnTo>
                    <a:lnTo>
                      <a:pt x="1188" y="655"/>
                    </a:lnTo>
                    <a:lnTo>
                      <a:pt x="1192" y="663"/>
                    </a:lnTo>
                    <a:lnTo>
                      <a:pt x="1196" y="672"/>
                    </a:lnTo>
                    <a:lnTo>
                      <a:pt x="1200" y="680"/>
                    </a:lnTo>
                    <a:lnTo>
                      <a:pt x="1204" y="688"/>
                    </a:lnTo>
                    <a:lnTo>
                      <a:pt x="1208" y="696"/>
                    </a:lnTo>
                    <a:lnTo>
                      <a:pt x="1212" y="704"/>
                    </a:lnTo>
                    <a:lnTo>
                      <a:pt x="1216" y="713"/>
                    </a:lnTo>
                    <a:lnTo>
                      <a:pt x="1220" y="722"/>
                    </a:lnTo>
                    <a:lnTo>
                      <a:pt x="1224" y="730"/>
                    </a:lnTo>
                    <a:lnTo>
                      <a:pt x="1228" y="739"/>
                    </a:lnTo>
                    <a:lnTo>
                      <a:pt x="1232" y="746"/>
                    </a:lnTo>
                    <a:lnTo>
                      <a:pt x="1236" y="756"/>
                    </a:lnTo>
                    <a:lnTo>
                      <a:pt x="1240" y="763"/>
                    </a:lnTo>
                    <a:lnTo>
                      <a:pt x="1244" y="771"/>
                    </a:lnTo>
                    <a:lnTo>
                      <a:pt x="1248" y="781"/>
                    </a:lnTo>
                    <a:lnTo>
                      <a:pt x="1251" y="789"/>
                    </a:lnTo>
                    <a:lnTo>
                      <a:pt x="1255" y="797"/>
                    </a:lnTo>
                    <a:lnTo>
                      <a:pt x="1259" y="806"/>
                    </a:lnTo>
                    <a:lnTo>
                      <a:pt x="1263" y="816"/>
                    </a:lnTo>
                    <a:lnTo>
                      <a:pt x="1267" y="824"/>
                    </a:lnTo>
                    <a:lnTo>
                      <a:pt x="1271" y="833"/>
                    </a:lnTo>
                    <a:lnTo>
                      <a:pt x="1275" y="840"/>
                    </a:lnTo>
                    <a:lnTo>
                      <a:pt x="1279" y="849"/>
                    </a:lnTo>
                    <a:lnTo>
                      <a:pt x="1283" y="859"/>
                    </a:lnTo>
                    <a:lnTo>
                      <a:pt x="1287" y="867"/>
                    </a:lnTo>
                    <a:lnTo>
                      <a:pt x="1291" y="875"/>
                    </a:lnTo>
                    <a:lnTo>
                      <a:pt x="1295" y="884"/>
                    </a:lnTo>
                    <a:lnTo>
                      <a:pt x="1299" y="891"/>
                    </a:lnTo>
                    <a:lnTo>
                      <a:pt x="1303" y="901"/>
                    </a:lnTo>
                    <a:lnTo>
                      <a:pt x="1307" y="910"/>
                    </a:lnTo>
                    <a:lnTo>
                      <a:pt x="1311" y="919"/>
                    </a:lnTo>
                    <a:lnTo>
                      <a:pt x="1314" y="926"/>
                    </a:lnTo>
                    <a:lnTo>
                      <a:pt x="1318" y="936"/>
                    </a:lnTo>
                    <a:lnTo>
                      <a:pt x="1322" y="945"/>
                    </a:lnTo>
                    <a:lnTo>
                      <a:pt x="1326" y="953"/>
                    </a:lnTo>
                    <a:lnTo>
                      <a:pt x="1330" y="962"/>
                    </a:lnTo>
                    <a:lnTo>
                      <a:pt x="1334" y="971"/>
                    </a:lnTo>
                    <a:lnTo>
                      <a:pt x="1338" y="980"/>
                    </a:lnTo>
                    <a:lnTo>
                      <a:pt x="1342" y="987"/>
                    </a:lnTo>
                    <a:lnTo>
                      <a:pt x="1346" y="997"/>
                    </a:lnTo>
                    <a:lnTo>
                      <a:pt x="1350" y="1005"/>
                    </a:lnTo>
                    <a:lnTo>
                      <a:pt x="1354" y="1013"/>
                    </a:lnTo>
                    <a:lnTo>
                      <a:pt x="1358" y="1023"/>
                    </a:lnTo>
                    <a:lnTo>
                      <a:pt x="1362" y="1032"/>
                    </a:lnTo>
                    <a:lnTo>
                      <a:pt x="1366" y="1041"/>
                    </a:lnTo>
                    <a:lnTo>
                      <a:pt x="1370" y="1049"/>
                    </a:lnTo>
                    <a:lnTo>
                      <a:pt x="1374" y="1058"/>
                    </a:lnTo>
                    <a:lnTo>
                      <a:pt x="1377" y="1066"/>
                    </a:lnTo>
                    <a:lnTo>
                      <a:pt x="1381" y="1074"/>
                    </a:lnTo>
                    <a:lnTo>
                      <a:pt x="1385" y="1082"/>
                    </a:lnTo>
                    <a:lnTo>
                      <a:pt x="1389" y="1091"/>
                    </a:lnTo>
                    <a:lnTo>
                      <a:pt x="1393" y="1101"/>
                    </a:lnTo>
                    <a:lnTo>
                      <a:pt x="1397" y="1109"/>
                    </a:lnTo>
                    <a:lnTo>
                      <a:pt x="1401" y="1117"/>
                    </a:lnTo>
                    <a:lnTo>
                      <a:pt x="1405" y="1125"/>
                    </a:lnTo>
                    <a:lnTo>
                      <a:pt x="1409" y="1135"/>
                    </a:lnTo>
                    <a:lnTo>
                      <a:pt x="1413" y="1142"/>
                    </a:lnTo>
                    <a:lnTo>
                      <a:pt x="1417" y="1152"/>
                    </a:lnTo>
                    <a:lnTo>
                      <a:pt x="1421" y="1159"/>
                    </a:lnTo>
                    <a:lnTo>
                      <a:pt x="1425" y="1168"/>
                    </a:lnTo>
                    <a:lnTo>
                      <a:pt x="1429" y="1177"/>
                    </a:lnTo>
                    <a:lnTo>
                      <a:pt x="1433" y="1185"/>
                    </a:lnTo>
                    <a:lnTo>
                      <a:pt x="1437" y="1194"/>
                    </a:lnTo>
                    <a:lnTo>
                      <a:pt x="1440" y="1202"/>
                    </a:lnTo>
                    <a:lnTo>
                      <a:pt x="1444" y="1211"/>
                    </a:lnTo>
                    <a:lnTo>
                      <a:pt x="1448" y="1218"/>
                    </a:lnTo>
                    <a:lnTo>
                      <a:pt x="1452" y="1228"/>
                    </a:lnTo>
                    <a:lnTo>
                      <a:pt x="1456" y="1236"/>
                    </a:lnTo>
                    <a:lnTo>
                      <a:pt x="1460" y="1244"/>
                    </a:lnTo>
                    <a:lnTo>
                      <a:pt x="1464" y="1252"/>
                    </a:lnTo>
                    <a:lnTo>
                      <a:pt x="1468" y="1260"/>
                    </a:lnTo>
                    <a:lnTo>
                      <a:pt x="1472" y="1268"/>
                    </a:lnTo>
                    <a:lnTo>
                      <a:pt x="1476" y="1276"/>
                    </a:lnTo>
                    <a:lnTo>
                      <a:pt x="1480" y="1283"/>
                    </a:lnTo>
                    <a:lnTo>
                      <a:pt x="1484" y="1292"/>
                    </a:lnTo>
                    <a:lnTo>
                      <a:pt x="1488" y="1301"/>
                    </a:lnTo>
                    <a:lnTo>
                      <a:pt x="1492" y="1308"/>
                    </a:lnTo>
                    <a:lnTo>
                      <a:pt x="1496" y="1316"/>
                    </a:lnTo>
                    <a:lnTo>
                      <a:pt x="1499" y="1324"/>
                    </a:lnTo>
                    <a:lnTo>
                      <a:pt x="1503" y="1331"/>
                    </a:lnTo>
                    <a:lnTo>
                      <a:pt x="1507" y="1340"/>
                    </a:lnTo>
                    <a:lnTo>
                      <a:pt x="1511" y="1347"/>
                    </a:lnTo>
                    <a:lnTo>
                      <a:pt x="1515" y="1354"/>
                    </a:lnTo>
                    <a:lnTo>
                      <a:pt x="1519" y="1362"/>
                    </a:lnTo>
                    <a:lnTo>
                      <a:pt x="1523" y="1369"/>
                    </a:lnTo>
                    <a:lnTo>
                      <a:pt x="1527" y="1378"/>
                    </a:lnTo>
                    <a:lnTo>
                      <a:pt x="1531" y="1385"/>
                    </a:lnTo>
                    <a:lnTo>
                      <a:pt x="1535" y="1392"/>
                    </a:lnTo>
                    <a:lnTo>
                      <a:pt x="1539" y="1400"/>
                    </a:lnTo>
                    <a:lnTo>
                      <a:pt x="1543" y="1408"/>
                    </a:lnTo>
                    <a:lnTo>
                      <a:pt x="1547" y="1417"/>
                    </a:lnTo>
                    <a:lnTo>
                      <a:pt x="1551" y="1423"/>
                    </a:lnTo>
                    <a:lnTo>
                      <a:pt x="1555" y="1430"/>
                    </a:lnTo>
                    <a:lnTo>
                      <a:pt x="1559" y="1438"/>
                    </a:lnTo>
                    <a:lnTo>
                      <a:pt x="1562" y="1446"/>
                    </a:lnTo>
                    <a:lnTo>
                      <a:pt x="1566" y="1450"/>
                    </a:lnTo>
                    <a:lnTo>
                      <a:pt x="1570" y="1459"/>
                    </a:lnTo>
                    <a:lnTo>
                      <a:pt x="1574" y="1466"/>
                    </a:lnTo>
                    <a:lnTo>
                      <a:pt x="1578" y="1473"/>
                    </a:lnTo>
                    <a:lnTo>
                      <a:pt x="1582" y="1480"/>
                    </a:lnTo>
                    <a:lnTo>
                      <a:pt x="1586" y="1487"/>
                    </a:lnTo>
                    <a:lnTo>
                      <a:pt x="1590" y="1494"/>
                    </a:lnTo>
                    <a:lnTo>
                      <a:pt x="1594" y="1501"/>
                    </a:lnTo>
                    <a:lnTo>
                      <a:pt x="1598" y="1507"/>
                    </a:lnTo>
                    <a:lnTo>
                      <a:pt x="1602" y="1514"/>
                    </a:lnTo>
                    <a:lnTo>
                      <a:pt x="1606" y="1520"/>
                    </a:lnTo>
                    <a:lnTo>
                      <a:pt x="1610" y="1528"/>
                    </a:lnTo>
                    <a:lnTo>
                      <a:pt x="1614" y="1534"/>
                    </a:lnTo>
                    <a:lnTo>
                      <a:pt x="1618" y="1541"/>
                    </a:lnTo>
                    <a:lnTo>
                      <a:pt x="1622" y="1547"/>
                    </a:lnTo>
                    <a:lnTo>
                      <a:pt x="1625" y="1553"/>
                    </a:lnTo>
                    <a:lnTo>
                      <a:pt x="1629" y="1560"/>
                    </a:lnTo>
                    <a:lnTo>
                      <a:pt x="1633" y="1566"/>
                    </a:lnTo>
                    <a:lnTo>
                      <a:pt x="1637" y="1572"/>
                    </a:lnTo>
                    <a:lnTo>
                      <a:pt x="1641" y="1578"/>
                    </a:lnTo>
                    <a:lnTo>
                      <a:pt x="1645" y="1585"/>
                    </a:lnTo>
                    <a:lnTo>
                      <a:pt x="1649" y="1590"/>
                    </a:lnTo>
                    <a:lnTo>
                      <a:pt x="1653" y="1597"/>
                    </a:lnTo>
                    <a:lnTo>
                      <a:pt x="1657" y="1603"/>
                    </a:lnTo>
                    <a:lnTo>
                      <a:pt x="1661" y="1609"/>
                    </a:lnTo>
                    <a:lnTo>
                      <a:pt x="1665" y="1614"/>
                    </a:lnTo>
                    <a:lnTo>
                      <a:pt x="1669" y="1621"/>
                    </a:lnTo>
                    <a:lnTo>
                      <a:pt x="1673" y="1626"/>
                    </a:lnTo>
                    <a:lnTo>
                      <a:pt x="1677" y="1632"/>
                    </a:lnTo>
                    <a:lnTo>
                      <a:pt x="1681" y="1637"/>
                    </a:lnTo>
                    <a:lnTo>
                      <a:pt x="1685" y="1643"/>
                    </a:lnTo>
                    <a:lnTo>
                      <a:pt x="1688" y="1648"/>
                    </a:lnTo>
                    <a:lnTo>
                      <a:pt x="1692" y="1654"/>
                    </a:lnTo>
                    <a:lnTo>
                      <a:pt x="1696" y="1660"/>
                    </a:lnTo>
                    <a:lnTo>
                      <a:pt x="1700" y="1664"/>
                    </a:lnTo>
                    <a:lnTo>
                      <a:pt x="1704" y="1669"/>
                    </a:lnTo>
                    <a:lnTo>
                      <a:pt x="1708" y="1675"/>
                    </a:lnTo>
                    <a:lnTo>
                      <a:pt x="1712" y="1679"/>
                    </a:lnTo>
                    <a:lnTo>
                      <a:pt x="1716" y="1685"/>
                    </a:lnTo>
                    <a:lnTo>
                      <a:pt x="1720" y="1690"/>
                    </a:lnTo>
                    <a:lnTo>
                      <a:pt x="1724" y="1694"/>
                    </a:lnTo>
                    <a:lnTo>
                      <a:pt x="1728" y="1700"/>
                    </a:lnTo>
                    <a:lnTo>
                      <a:pt x="1732" y="1703"/>
                    </a:lnTo>
                    <a:lnTo>
                      <a:pt x="1736" y="1708"/>
                    </a:lnTo>
                    <a:lnTo>
                      <a:pt x="1740" y="1715"/>
                    </a:lnTo>
                    <a:lnTo>
                      <a:pt x="1744" y="1718"/>
                    </a:lnTo>
                    <a:lnTo>
                      <a:pt x="1748" y="1723"/>
                    </a:lnTo>
                    <a:lnTo>
                      <a:pt x="1751" y="1726"/>
                    </a:lnTo>
                    <a:lnTo>
                      <a:pt x="1755" y="1731"/>
                    </a:lnTo>
                    <a:lnTo>
                      <a:pt x="1759" y="1735"/>
                    </a:lnTo>
                    <a:lnTo>
                      <a:pt x="1763" y="1741"/>
                    </a:lnTo>
                    <a:lnTo>
                      <a:pt x="1767" y="1744"/>
                    </a:lnTo>
                    <a:lnTo>
                      <a:pt x="1771" y="1749"/>
                    </a:lnTo>
                    <a:lnTo>
                      <a:pt x="1775" y="1753"/>
                    </a:lnTo>
                    <a:lnTo>
                      <a:pt x="1779" y="1756"/>
                    </a:lnTo>
                    <a:lnTo>
                      <a:pt x="1783" y="1760"/>
                    </a:lnTo>
                    <a:lnTo>
                      <a:pt x="1787" y="1765"/>
                    </a:lnTo>
                    <a:lnTo>
                      <a:pt x="1791" y="1769"/>
                    </a:lnTo>
                    <a:lnTo>
                      <a:pt x="1795" y="1772"/>
                    </a:lnTo>
                    <a:lnTo>
                      <a:pt x="1799" y="1776"/>
                    </a:lnTo>
                    <a:lnTo>
                      <a:pt x="1803" y="1779"/>
                    </a:lnTo>
                    <a:lnTo>
                      <a:pt x="1807" y="1784"/>
                    </a:lnTo>
                    <a:lnTo>
                      <a:pt x="1811" y="1788"/>
                    </a:lnTo>
                    <a:lnTo>
                      <a:pt x="1814" y="1789"/>
                    </a:lnTo>
                    <a:lnTo>
                      <a:pt x="1818" y="1792"/>
                    </a:lnTo>
                    <a:lnTo>
                      <a:pt x="1822" y="1795"/>
                    </a:lnTo>
                    <a:lnTo>
                      <a:pt x="1826" y="1799"/>
                    </a:lnTo>
                    <a:lnTo>
                      <a:pt x="1830" y="1802"/>
                    </a:lnTo>
                    <a:lnTo>
                      <a:pt x="1834" y="1806"/>
                    </a:lnTo>
                    <a:lnTo>
                      <a:pt x="1838" y="1809"/>
                    </a:lnTo>
                    <a:lnTo>
                      <a:pt x="1842" y="1813"/>
                    </a:lnTo>
                    <a:lnTo>
                      <a:pt x="1846" y="1814"/>
                    </a:lnTo>
                    <a:lnTo>
                      <a:pt x="1850" y="1817"/>
                    </a:lnTo>
                    <a:lnTo>
                      <a:pt x="1854" y="1819"/>
                    </a:lnTo>
                    <a:lnTo>
                      <a:pt x="1858" y="1823"/>
                    </a:lnTo>
                    <a:lnTo>
                      <a:pt x="1862" y="1824"/>
                    </a:lnTo>
                    <a:lnTo>
                      <a:pt x="1866" y="1827"/>
                    </a:lnTo>
                    <a:lnTo>
                      <a:pt x="1870" y="1829"/>
                    </a:lnTo>
                    <a:lnTo>
                      <a:pt x="1874" y="1832"/>
                    </a:lnTo>
                    <a:lnTo>
                      <a:pt x="1877" y="1833"/>
                    </a:lnTo>
                    <a:lnTo>
                      <a:pt x="1881" y="1836"/>
                    </a:lnTo>
                    <a:lnTo>
                      <a:pt x="1885" y="1838"/>
                    </a:lnTo>
                    <a:lnTo>
                      <a:pt x="1889" y="1840"/>
                    </a:lnTo>
                    <a:lnTo>
                      <a:pt x="1893" y="1843"/>
                    </a:lnTo>
                    <a:lnTo>
                      <a:pt x="1897" y="1844"/>
                    </a:lnTo>
                    <a:lnTo>
                      <a:pt x="1901" y="1846"/>
                    </a:lnTo>
                    <a:lnTo>
                      <a:pt x="1905" y="1847"/>
                    </a:lnTo>
                    <a:lnTo>
                      <a:pt x="1909" y="1850"/>
                    </a:lnTo>
                    <a:lnTo>
                      <a:pt x="1913" y="1851"/>
                    </a:lnTo>
                    <a:lnTo>
                      <a:pt x="1917" y="1853"/>
                    </a:lnTo>
                    <a:lnTo>
                      <a:pt x="1921" y="1854"/>
                    </a:lnTo>
                    <a:lnTo>
                      <a:pt x="1925" y="1856"/>
                    </a:lnTo>
                    <a:lnTo>
                      <a:pt x="1929" y="1858"/>
                    </a:lnTo>
                    <a:lnTo>
                      <a:pt x="1933" y="1859"/>
                    </a:lnTo>
                    <a:lnTo>
                      <a:pt x="1937" y="1860"/>
                    </a:lnTo>
                    <a:lnTo>
                      <a:pt x="1940" y="1861"/>
                    </a:lnTo>
                    <a:lnTo>
                      <a:pt x="1944" y="1862"/>
                    </a:lnTo>
                    <a:lnTo>
                      <a:pt x="1948" y="1864"/>
                    </a:lnTo>
                    <a:lnTo>
                      <a:pt x="1952" y="1864"/>
                    </a:lnTo>
                    <a:lnTo>
                      <a:pt x="1956" y="1865"/>
                    </a:lnTo>
                    <a:lnTo>
                      <a:pt x="1960" y="1866"/>
                    </a:lnTo>
                    <a:lnTo>
                      <a:pt x="1964" y="1866"/>
                    </a:lnTo>
                    <a:lnTo>
                      <a:pt x="1968" y="1868"/>
                    </a:lnTo>
                    <a:lnTo>
                      <a:pt x="1972" y="1868"/>
                    </a:lnTo>
                    <a:lnTo>
                      <a:pt x="1976" y="1868"/>
                    </a:lnTo>
                    <a:lnTo>
                      <a:pt x="1980" y="1869"/>
                    </a:lnTo>
                    <a:lnTo>
                      <a:pt x="1984" y="1869"/>
                    </a:lnTo>
                    <a:lnTo>
                      <a:pt x="1988" y="1870"/>
                    </a:lnTo>
                    <a:lnTo>
                      <a:pt x="1992" y="1871"/>
                    </a:lnTo>
                    <a:lnTo>
                      <a:pt x="1996" y="1870"/>
                    </a:lnTo>
                    <a:lnTo>
                      <a:pt x="1999" y="1870"/>
                    </a:lnTo>
                    <a:lnTo>
                      <a:pt x="2003" y="1871"/>
                    </a:lnTo>
                    <a:lnTo>
                      <a:pt x="2007" y="1871"/>
                    </a:lnTo>
                    <a:lnTo>
                      <a:pt x="2011" y="1871"/>
                    </a:lnTo>
                    <a:lnTo>
                      <a:pt x="2015" y="1871"/>
                    </a:lnTo>
                    <a:lnTo>
                      <a:pt x="2019" y="1871"/>
                    </a:lnTo>
                    <a:lnTo>
                      <a:pt x="2023" y="1870"/>
                    </a:lnTo>
                    <a:lnTo>
                      <a:pt x="2027" y="1869"/>
                    </a:lnTo>
                    <a:lnTo>
                      <a:pt x="2031" y="1869"/>
                    </a:lnTo>
                    <a:lnTo>
                      <a:pt x="2035" y="1868"/>
                    </a:lnTo>
                    <a:lnTo>
                      <a:pt x="2039" y="1869"/>
                    </a:lnTo>
                    <a:lnTo>
                      <a:pt x="2043" y="1869"/>
                    </a:lnTo>
                    <a:lnTo>
                      <a:pt x="2047" y="1868"/>
                    </a:lnTo>
                    <a:lnTo>
                      <a:pt x="2051" y="1866"/>
                    </a:lnTo>
                    <a:lnTo>
                      <a:pt x="2055" y="1868"/>
                    </a:lnTo>
                    <a:lnTo>
                      <a:pt x="2059" y="1866"/>
                    </a:lnTo>
                    <a:lnTo>
                      <a:pt x="2062" y="1864"/>
                    </a:lnTo>
                    <a:lnTo>
                      <a:pt x="2066" y="1864"/>
                    </a:lnTo>
                    <a:lnTo>
                      <a:pt x="2070" y="1863"/>
                    </a:lnTo>
                    <a:lnTo>
                      <a:pt x="2074" y="1862"/>
                    </a:lnTo>
                    <a:lnTo>
                      <a:pt x="2078" y="1861"/>
                    </a:lnTo>
                    <a:lnTo>
                      <a:pt x="2082" y="1860"/>
                    </a:lnTo>
                    <a:lnTo>
                      <a:pt x="2086" y="1859"/>
                    </a:lnTo>
                    <a:lnTo>
                      <a:pt x="2090" y="1856"/>
                    </a:lnTo>
                    <a:lnTo>
                      <a:pt x="2094" y="1856"/>
                    </a:lnTo>
                    <a:lnTo>
                      <a:pt x="2098" y="1854"/>
                    </a:lnTo>
                    <a:lnTo>
                      <a:pt x="2102" y="1854"/>
                    </a:lnTo>
                    <a:lnTo>
                      <a:pt x="2106" y="1852"/>
                    </a:lnTo>
                    <a:lnTo>
                      <a:pt x="2110" y="1850"/>
                    </a:lnTo>
                    <a:lnTo>
                      <a:pt x="2114" y="1850"/>
                    </a:lnTo>
                    <a:lnTo>
                      <a:pt x="2118" y="1846"/>
                    </a:lnTo>
                    <a:lnTo>
                      <a:pt x="2122" y="1846"/>
                    </a:lnTo>
                    <a:lnTo>
                      <a:pt x="2125" y="1845"/>
                    </a:lnTo>
                    <a:lnTo>
                      <a:pt x="2129" y="1841"/>
                    </a:lnTo>
                    <a:lnTo>
                      <a:pt x="2133" y="1839"/>
                    </a:lnTo>
                    <a:lnTo>
                      <a:pt x="2137" y="1838"/>
                    </a:lnTo>
                    <a:lnTo>
                      <a:pt x="2141" y="1836"/>
                    </a:lnTo>
                    <a:lnTo>
                      <a:pt x="2145" y="1833"/>
                    </a:lnTo>
                    <a:lnTo>
                      <a:pt x="2149" y="1832"/>
                    </a:lnTo>
                    <a:lnTo>
                      <a:pt x="2153" y="1830"/>
                    </a:lnTo>
                    <a:lnTo>
                      <a:pt x="2157" y="1828"/>
                    </a:lnTo>
                    <a:lnTo>
                      <a:pt x="2161" y="1825"/>
                    </a:lnTo>
                    <a:lnTo>
                      <a:pt x="2165" y="1822"/>
                    </a:lnTo>
                    <a:lnTo>
                      <a:pt x="2169" y="1820"/>
                    </a:lnTo>
                    <a:lnTo>
                      <a:pt x="2173" y="1818"/>
                    </a:lnTo>
                    <a:lnTo>
                      <a:pt x="2177" y="1815"/>
                    </a:lnTo>
                    <a:lnTo>
                      <a:pt x="2181" y="1813"/>
                    </a:lnTo>
                    <a:lnTo>
                      <a:pt x="2185" y="1810"/>
                    </a:lnTo>
                    <a:lnTo>
                      <a:pt x="2188" y="1806"/>
                    </a:lnTo>
                    <a:lnTo>
                      <a:pt x="2192" y="1805"/>
                    </a:lnTo>
                    <a:lnTo>
                      <a:pt x="2196" y="1802"/>
                    </a:lnTo>
                    <a:lnTo>
                      <a:pt x="2200" y="1799"/>
                    </a:lnTo>
                    <a:lnTo>
                      <a:pt x="2204" y="1796"/>
                    </a:lnTo>
                    <a:lnTo>
                      <a:pt x="2208" y="1793"/>
                    </a:lnTo>
                    <a:lnTo>
                      <a:pt x="2212" y="1791"/>
                    </a:lnTo>
                    <a:lnTo>
                      <a:pt x="2216" y="1788"/>
                    </a:lnTo>
                    <a:lnTo>
                      <a:pt x="2220" y="1784"/>
                    </a:lnTo>
                    <a:lnTo>
                      <a:pt x="2224" y="1781"/>
                    </a:lnTo>
                    <a:lnTo>
                      <a:pt x="2228" y="1778"/>
                    </a:lnTo>
                    <a:lnTo>
                      <a:pt x="2232" y="1776"/>
                    </a:lnTo>
                    <a:lnTo>
                      <a:pt x="2236" y="1773"/>
                    </a:lnTo>
                    <a:lnTo>
                      <a:pt x="2240" y="1768"/>
                    </a:lnTo>
                    <a:lnTo>
                      <a:pt x="2244" y="1765"/>
                    </a:lnTo>
                    <a:lnTo>
                      <a:pt x="2248" y="1762"/>
                    </a:lnTo>
                    <a:lnTo>
                      <a:pt x="2251" y="1759"/>
                    </a:lnTo>
                    <a:lnTo>
                      <a:pt x="2255" y="1755"/>
                    </a:lnTo>
                    <a:lnTo>
                      <a:pt x="2259" y="1751"/>
                    </a:lnTo>
                    <a:lnTo>
                      <a:pt x="2263" y="1748"/>
                    </a:lnTo>
                    <a:lnTo>
                      <a:pt x="2267" y="1745"/>
                    </a:lnTo>
                    <a:lnTo>
                      <a:pt x="2271" y="1741"/>
                    </a:lnTo>
                    <a:lnTo>
                      <a:pt x="2275" y="1737"/>
                    </a:lnTo>
                    <a:lnTo>
                      <a:pt x="2279" y="1733"/>
                    </a:lnTo>
                    <a:lnTo>
                      <a:pt x="2283" y="1730"/>
                    </a:lnTo>
                    <a:lnTo>
                      <a:pt x="2287" y="1725"/>
                    </a:lnTo>
                    <a:lnTo>
                      <a:pt x="2291" y="1722"/>
                    </a:lnTo>
                    <a:lnTo>
                      <a:pt x="2295" y="1717"/>
                    </a:lnTo>
                    <a:lnTo>
                      <a:pt x="2299" y="1713"/>
                    </a:lnTo>
                    <a:lnTo>
                      <a:pt x="2303" y="1710"/>
                    </a:lnTo>
                    <a:lnTo>
                      <a:pt x="2307" y="1706"/>
                    </a:lnTo>
                    <a:lnTo>
                      <a:pt x="2311" y="1702"/>
                    </a:lnTo>
                    <a:lnTo>
                      <a:pt x="2314" y="1698"/>
                    </a:lnTo>
                    <a:lnTo>
                      <a:pt x="2318" y="1694"/>
                    </a:lnTo>
                    <a:lnTo>
                      <a:pt x="2322" y="1690"/>
                    </a:lnTo>
                    <a:lnTo>
                      <a:pt x="2326" y="1686"/>
                    </a:lnTo>
                    <a:lnTo>
                      <a:pt x="2330" y="1682"/>
                    </a:lnTo>
                    <a:lnTo>
                      <a:pt x="2334" y="1678"/>
                    </a:lnTo>
                    <a:lnTo>
                      <a:pt x="2338" y="1673"/>
                    </a:lnTo>
                    <a:lnTo>
                      <a:pt x="2342" y="1669"/>
                    </a:lnTo>
                    <a:lnTo>
                      <a:pt x="2346" y="1665"/>
                    </a:lnTo>
                    <a:lnTo>
                      <a:pt x="2350" y="1660"/>
                    </a:lnTo>
                    <a:lnTo>
                      <a:pt x="2354" y="1657"/>
                    </a:lnTo>
                    <a:lnTo>
                      <a:pt x="2358" y="1651"/>
                    </a:lnTo>
                    <a:lnTo>
                      <a:pt x="2362" y="1648"/>
                    </a:lnTo>
                    <a:lnTo>
                      <a:pt x="2366" y="1643"/>
                    </a:lnTo>
                    <a:lnTo>
                      <a:pt x="2370" y="1639"/>
                    </a:lnTo>
                    <a:lnTo>
                      <a:pt x="2374" y="1634"/>
                    </a:lnTo>
                    <a:lnTo>
                      <a:pt x="2377" y="1628"/>
                    </a:lnTo>
                    <a:lnTo>
                      <a:pt x="2381" y="1624"/>
                    </a:lnTo>
                    <a:lnTo>
                      <a:pt x="2385" y="1618"/>
                    </a:lnTo>
                    <a:lnTo>
                      <a:pt x="2389" y="1614"/>
                    </a:lnTo>
                    <a:lnTo>
                      <a:pt x="2393" y="1611"/>
                    </a:lnTo>
                    <a:lnTo>
                      <a:pt x="2397" y="1606"/>
                    </a:lnTo>
                    <a:lnTo>
                      <a:pt x="2401" y="1601"/>
                    </a:lnTo>
                    <a:lnTo>
                      <a:pt x="2405" y="1596"/>
                    </a:lnTo>
                    <a:lnTo>
                      <a:pt x="2409" y="1591"/>
                    </a:lnTo>
                    <a:lnTo>
                      <a:pt x="2413" y="1586"/>
                    </a:lnTo>
                    <a:lnTo>
                      <a:pt x="2417" y="1582"/>
                    </a:lnTo>
                    <a:lnTo>
                      <a:pt x="2421" y="1576"/>
                    </a:lnTo>
                    <a:lnTo>
                      <a:pt x="2425" y="1571"/>
                    </a:lnTo>
                    <a:lnTo>
                      <a:pt x="2429" y="1568"/>
                    </a:lnTo>
                    <a:lnTo>
                      <a:pt x="2433" y="1562"/>
                    </a:lnTo>
                    <a:lnTo>
                      <a:pt x="2437" y="1556"/>
                    </a:lnTo>
                    <a:lnTo>
                      <a:pt x="2440" y="1550"/>
                    </a:lnTo>
                    <a:lnTo>
                      <a:pt x="2444" y="1546"/>
                    </a:lnTo>
                    <a:lnTo>
                      <a:pt x="2448" y="1540"/>
                    </a:lnTo>
                    <a:lnTo>
                      <a:pt x="2452" y="1536"/>
                    </a:lnTo>
                    <a:lnTo>
                      <a:pt x="2456" y="1530"/>
                    </a:lnTo>
                    <a:lnTo>
                      <a:pt x="2460" y="1526"/>
                    </a:lnTo>
                    <a:lnTo>
                      <a:pt x="2464" y="1520"/>
                    </a:lnTo>
                    <a:lnTo>
                      <a:pt x="2468" y="1515"/>
                    </a:lnTo>
                    <a:lnTo>
                      <a:pt x="2472" y="1509"/>
                    </a:lnTo>
                    <a:lnTo>
                      <a:pt x="2476" y="1504"/>
                    </a:lnTo>
                    <a:lnTo>
                      <a:pt x="2480" y="1500"/>
                    </a:lnTo>
                    <a:lnTo>
                      <a:pt x="2484" y="1494"/>
                    </a:lnTo>
                    <a:lnTo>
                      <a:pt x="2488" y="1489"/>
                    </a:lnTo>
                    <a:lnTo>
                      <a:pt x="2492" y="1483"/>
                    </a:lnTo>
                    <a:lnTo>
                      <a:pt x="2496" y="1479"/>
                    </a:lnTo>
                    <a:lnTo>
                      <a:pt x="2499" y="1473"/>
                    </a:lnTo>
                    <a:lnTo>
                      <a:pt x="2503" y="1467"/>
                    </a:lnTo>
                    <a:lnTo>
                      <a:pt x="2507" y="1461"/>
                    </a:lnTo>
                    <a:lnTo>
                      <a:pt x="2511" y="1458"/>
                    </a:lnTo>
                    <a:lnTo>
                      <a:pt x="2515" y="1451"/>
                    </a:lnTo>
                    <a:lnTo>
                      <a:pt x="2519" y="1446"/>
                    </a:lnTo>
                    <a:lnTo>
                      <a:pt x="2523" y="1440"/>
                    </a:lnTo>
                    <a:lnTo>
                      <a:pt x="2527" y="1435"/>
                    </a:lnTo>
                    <a:lnTo>
                      <a:pt x="2531" y="1429"/>
                    </a:lnTo>
                    <a:lnTo>
                      <a:pt x="2535" y="1423"/>
                    </a:lnTo>
                    <a:lnTo>
                      <a:pt x="2539" y="1418"/>
                    </a:lnTo>
                    <a:lnTo>
                      <a:pt x="2543" y="1412"/>
                    </a:lnTo>
                    <a:lnTo>
                      <a:pt x="2547" y="1407"/>
                    </a:lnTo>
                    <a:lnTo>
                      <a:pt x="2551" y="1402"/>
                    </a:lnTo>
                    <a:lnTo>
                      <a:pt x="2555" y="1396"/>
                    </a:lnTo>
                    <a:lnTo>
                      <a:pt x="2559" y="1390"/>
                    </a:lnTo>
                    <a:lnTo>
                      <a:pt x="2562" y="1385"/>
                    </a:lnTo>
                    <a:lnTo>
                      <a:pt x="2566" y="1379"/>
                    </a:lnTo>
                    <a:lnTo>
                      <a:pt x="2570" y="1373"/>
                    </a:lnTo>
                    <a:lnTo>
                      <a:pt x="2574" y="1368"/>
                    </a:lnTo>
                    <a:lnTo>
                      <a:pt x="2578" y="1362"/>
                    </a:lnTo>
                    <a:lnTo>
                      <a:pt x="2582" y="1357"/>
                    </a:lnTo>
                    <a:lnTo>
                      <a:pt x="2586" y="1352"/>
                    </a:lnTo>
                    <a:lnTo>
                      <a:pt x="2590" y="1346"/>
                    </a:lnTo>
                    <a:lnTo>
                      <a:pt x="2594" y="1340"/>
                    </a:lnTo>
                    <a:lnTo>
                      <a:pt x="2598" y="1335"/>
                    </a:lnTo>
                    <a:lnTo>
                      <a:pt x="2602" y="1328"/>
                    </a:lnTo>
                    <a:lnTo>
                      <a:pt x="2606" y="1323"/>
                    </a:lnTo>
                    <a:lnTo>
                      <a:pt x="2610" y="1317"/>
                    </a:lnTo>
                    <a:lnTo>
                      <a:pt x="2614" y="1312"/>
                    </a:lnTo>
                    <a:lnTo>
                      <a:pt x="2618" y="1305"/>
                    </a:lnTo>
                    <a:lnTo>
                      <a:pt x="2622" y="1300"/>
                    </a:lnTo>
                    <a:lnTo>
                      <a:pt x="2625" y="1294"/>
                    </a:lnTo>
                    <a:lnTo>
                      <a:pt x="2629" y="1287"/>
                    </a:lnTo>
                    <a:lnTo>
                      <a:pt x="2633" y="1283"/>
                    </a:lnTo>
                    <a:lnTo>
                      <a:pt x="2637" y="1277"/>
                    </a:lnTo>
                    <a:lnTo>
                      <a:pt x="2641" y="1272"/>
                    </a:lnTo>
                    <a:lnTo>
                      <a:pt x="2645" y="1265"/>
                    </a:lnTo>
                    <a:lnTo>
                      <a:pt x="2649" y="1260"/>
                    </a:lnTo>
                    <a:lnTo>
                      <a:pt x="2653" y="1254"/>
                    </a:lnTo>
                    <a:lnTo>
                      <a:pt x="2657" y="1249"/>
                    </a:lnTo>
                    <a:lnTo>
                      <a:pt x="2661" y="1242"/>
                    </a:lnTo>
                    <a:lnTo>
                      <a:pt x="2665" y="1237"/>
                    </a:lnTo>
                    <a:lnTo>
                      <a:pt x="2669" y="1231"/>
                    </a:lnTo>
                    <a:lnTo>
                      <a:pt x="2673" y="1226"/>
                    </a:lnTo>
                    <a:lnTo>
                      <a:pt x="2677" y="1220"/>
                    </a:lnTo>
                    <a:lnTo>
                      <a:pt x="2681" y="1214"/>
                    </a:lnTo>
                    <a:lnTo>
                      <a:pt x="2685" y="1209"/>
                    </a:lnTo>
                    <a:lnTo>
                      <a:pt x="2688" y="1203"/>
                    </a:lnTo>
                    <a:lnTo>
                      <a:pt x="2692" y="1197"/>
                    </a:lnTo>
                    <a:lnTo>
                      <a:pt x="2696" y="1191"/>
                    </a:lnTo>
                    <a:lnTo>
                      <a:pt x="2700" y="1185"/>
                    </a:lnTo>
                    <a:lnTo>
                      <a:pt x="2704" y="1179"/>
                    </a:lnTo>
                    <a:lnTo>
                      <a:pt x="2708" y="1173"/>
                    </a:lnTo>
                    <a:lnTo>
                      <a:pt x="2712" y="1167"/>
                    </a:lnTo>
                    <a:lnTo>
                      <a:pt x="2716" y="1163"/>
                    </a:lnTo>
                    <a:lnTo>
                      <a:pt x="2720" y="1157"/>
                    </a:lnTo>
                    <a:lnTo>
                      <a:pt x="2724" y="1151"/>
                    </a:lnTo>
                    <a:lnTo>
                      <a:pt x="2728" y="1145"/>
                    </a:lnTo>
                    <a:lnTo>
                      <a:pt x="2732" y="1139"/>
                    </a:lnTo>
                    <a:lnTo>
                      <a:pt x="2736" y="1132"/>
                    </a:lnTo>
                    <a:lnTo>
                      <a:pt x="2740" y="1127"/>
                    </a:lnTo>
                    <a:lnTo>
                      <a:pt x="2744" y="1121"/>
                    </a:lnTo>
                    <a:lnTo>
                      <a:pt x="2748" y="1116"/>
                    </a:lnTo>
                    <a:lnTo>
                      <a:pt x="2751" y="1109"/>
                    </a:lnTo>
                    <a:lnTo>
                      <a:pt x="2755" y="1104"/>
                    </a:lnTo>
                    <a:lnTo>
                      <a:pt x="2759" y="1099"/>
                    </a:lnTo>
                    <a:lnTo>
                      <a:pt x="2763" y="1093"/>
                    </a:lnTo>
                    <a:lnTo>
                      <a:pt x="2767" y="1087"/>
                    </a:lnTo>
                    <a:lnTo>
                      <a:pt x="2771" y="1081"/>
                    </a:lnTo>
                    <a:lnTo>
                      <a:pt x="2775" y="1076"/>
                    </a:lnTo>
                    <a:lnTo>
                      <a:pt x="2779" y="1070"/>
                    </a:lnTo>
                    <a:lnTo>
                      <a:pt x="2783" y="1065"/>
                    </a:lnTo>
                    <a:lnTo>
                      <a:pt x="2787" y="1059"/>
                    </a:lnTo>
                    <a:lnTo>
                      <a:pt x="2791" y="1053"/>
                    </a:lnTo>
                    <a:lnTo>
                      <a:pt x="2795" y="1048"/>
                    </a:lnTo>
                    <a:lnTo>
                      <a:pt x="2799" y="1041"/>
                    </a:lnTo>
                    <a:lnTo>
                      <a:pt x="2803" y="1036"/>
                    </a:lnTo>
                    <a:lnTo>
                      <a:pt x="2807" y="1030"/>
                    </a:lnTo>
                    <a:lnTo>
                      <a:pt x="2811" y="1025"/>
                    </a:lnTo>
                    <a:lnTo>
                      <a:pt x="2814" y="1019"/>
                    </a:lnTo>
                    <a:lnTo>
                      <a:pt x="2818" y="1013"/>
                    </a:lnTo>
                    <a:lnTo>
                      <a:pt x="2822" y="1008"/>
                    </a:lnTo>
                    <a:lnTo>
                      <a:pt x="2826" y="1002"/>
                    </a:lnTo>
                    <a:lnTo>
                      <a:pt x="2830" y="997"/>
                    </a:lnTo>
                    <a:lnTo>
                      <a:pt x="2834" y="991"/>
                    </a:lnTo>
                    <a:lnTo>
                      <a:pt x="2838" y="986"/>
                    </a:lnTo>
                    <a:lnTo>
                      <a:pt x="2842" y="980"/>
                    </a:lnTo>
                    <a:lnTo>
                      <a:pt x="2846" y="975"/>
                    </a:lnTo>
                    <a:lnTo>
                      <a:pt x="2850" y="969"/>
                    </a:lnTo>
                    <a:lnTo>
                      <a:pt x="2854" y="964"/>
                    </a:lnTo>
                    <a:lnTo>
                      <a:pt x="2858" y="959"/>
                    </a:lnTo>
                    <a:lnTo>
                      <a:pt x="2862" y="951"/>
                    </a:lnTo>
                    <a:lnTo>
                      <a:pt x="2866" y="948"/>
                    </a:lnTo>
                    <a:lnTo>
                      <a:pt x="2870" y="942"/>
                    </a:lnTo>
                    <a:lnTo>
                      <a:pt x="2874" y="935"/>
                    </a:lnTo>
                    <a:lnTo>
                      <a:pt x="2877" y="930"/>
                    </a:lnTo>
                    <a:lnTo>
                      <a:pt x="2881" y="925"/>
                    </a:lnTo>
                    <a:lnTo>
                      <a:pt x="2885" y="919"/>
                    </a:lnTo>
                    <a:lnTo>
                      <a:pt x="2889" y="914"/>
                    </a:lnTo>
                    <a:lnTo>
                      <a:pt x="2893" y="908"/>
                    </a:lnTo>
                    <a:lnTo>
                      <a:pt x="2897" y="903"/>
                    </a:lnTo>
                    <a:lnTo>
                      <a:pt x="2901" y="899"/>
                    </a:lnTo>
                    <a:lnTo>
                      <a:pt x="2905" y="893"/>
                    </a:lnTo>
                    <a:lnTo>
                      <a:pt x="2909" y="887"/>
                    </a:lnTo>
                    <a:lnTo>
                      <a:pt x="2913" y="881"/>
                    </a:lnTo>
                    <a:lnTo>
                      <a:pt x="2917" y="876"/>
                    </a:lnTo>
                    <a:lnTo>
                      <a:pt x="2921" y="870"/>
                    </a:lnTo>
                    <a:lnTo>
                      <a:pt x="2925" y="865"/>
                    </a:lnTo>
                    <a:lnTo>
                      <a:pt x="2929" y="860"/>
                    </a:lnTo>
                    <a:lnTo>
                      <a:pt x="2933" y="855"/>
                    </a:lnTo>
                    <a:lnTo>
                      <a:pt x="2937" y="850"/>
                    </a:lnTo>
                    <a:lnTo>
                      <a:pt x="2940" y="844"/>
                    </a:lnTo>
                    <a:lnTo>
                      <a:pt x="2944" y="839"/>
                    </a:lnTo>
                    <a:lnTo>
                      <a:pt x="2948" y="835"/>
                    </a:lnTo>
                    <a:lnTo>
                      <a:pt x="2952" y="829"/>
                    </a:lnTo>
                    <a:lnTo>
                      <a:pt x="2956" y="824"/>
                    </a:lnTo>
                    <a:lnTo>
                      <a:pt x="2960" y="817"/>
                    </a:lnTo>
                    <a:lnTo>
                      <a:pt x="2964" y="813"/>
                    </a:lnTo>
                    <a:lnTo>
                      <a:pt x="2968" y="808"/>
                    </a:lnTo>
                    <a:lnTo>
                      <a:pt x="2972" y="803"/>
                    </a:lnTo>
                    <a:lnTo>
                      <a:pt x="2976" y="797"/>
                    </a:lnTo>
                    <a:lnTo>
                      <a:pt x="2980" y="793"/>
                    </a:lnTo>
                    <a:lnTo>
                      <a:pt x="2984" y="787"/>
                    </a:lnTo>
                    <a:lnTo>
                      <a:pt x="2988" y="781"/>
                    </a:lnTo>
                    <a:lnTo>
                      <a:pt x="2992" y="778"/>
                    </a:lnTo>
                    <a:lnTo>
                      <a:pt x="2996" y="772"/>
                    </a:lnTo>
                    <a:lnTo>
                      <a:pt x="2999" y="767"/>
                    </a:lnTo>
                    <a:lnTo>
                      <a:pt x="3003" y="762"/>
                    </a:lnTo>
                    <a:lnTo>
                      <a:pt x="3007" y="757"/>
                    </a:lnTo>
                    <a:lnTo>
                      <a:pt x="3011" y="752"/>
                    </a:lnTo>
                    <a:lnTo>
                      <a:pt x="3015" y="748"/>
                    </a:lnTo>
                    <a:lnTo>
                      <a:pt x="3019" y="742"/>
                    </a:lnTo>
                    <a:lnTo>
                      <a:pt x="3023" y="737"/>
                    </a:lnTo>
                    <a:lnTo>
                      <a:pt x="3027" y="733"/>
                    </a:lnTo>
                    <a:lnTo>
                      <a:pt x="3031" y="727"/>
                    </a:lnTo>
                    <a:lnTo>
                      <a:pt x="3035" y="721"/>
                    </a:lnTo>
                    <a:lnTo>
                      <a:pt x="3039" y="717"/>
                    </a:lnTo>
                    <a:lnTo>
                      <a:pt x="3043" y="713"/>
                    </a:lnTo>
                    <a:lnTo>
                      <a:pt x="3047" y="707"/>
                    </a:lnTo>
                    <a:lnTo>
                      <a:pt x="3051" y="702"/>
                    </a:lnTo>
                    <a:lnTo>
                      <a:pt x="3055" y="699"/>
                    </a:lnTo>
                    <a:lnTo>
                      <a:pt x="3059" y="693"/>
                    </a:lnTo>
                    <a:lnTo>
                      <a:pt x="3062" y="689"/>
                    </a:lnTo>
                    <a:lnTo>
                      <a:pt x="3066" y="684"/>
                    </a:lnTo>
                    <a:lnTo>
                      <a:pt x="3070" y="679"/>
                    </a:lnTo>
                    <a:lnTo>
                      <a:pt x="3074" y="674"/>
                    </a:lnTo>
                    <a:lnTo>
                      <a:pt x="3078" y="669"/>
                    </a:lnTo>
                    <a:lnTo>
                      <a:pt x="3082" y="666"/>
                    </a:lnTo>
                    <a:lnTo>
                      <a:pt x="3086" y="659"/>
                    </a:lnTo>
                    <a:lnTo>
                      <a:pt x="3090" y="655"/>
                    </a:lnTo>
                    <a:lnTo>
                      <a:pt x="3094" y="651"/>
                    </a:lnTo>
                    <a:lnTo>
                      <a:pt x="3098" y="646"/>
                    </a:lnTo>
                    <a:lnTo>
                      <a:pt x="3102" y="641"/>
                    </a:lnTo>
                    <a:lnTo>
                      <a:pt x="3106" y="637"/>
                    </a:lnTo>
                    <a:lnTo>
                      <a:pt x="3110" y="632"/>
                    </a:lnTo>
                    <a:lnTo>
                      <a:pt x="3114" y="628"/>
                    </a:lnTo>
                    <a:lnTo>
                      <a:pt x="3118" y="625"/>
                    </a:lnTo>
                    <a:lnTo>
                      <a:pt x="3122" y="620"/>
                    </a:lnTo>
                    <a:lnTo>
                      <a:pt x="3125" y="615"/>
                    </a:lnTo>
                    <a:lnTo>
                      <a:pt x="3129" y="610"/>
                    </a:lnTo>
                    <a:lnTo>
                      <a:pt x="3133" y="604"/>
                    </a:lnTo>
                    <a:lnTo>
                      <a:pt x="3137" y="601"/>
                    </a:lnTo>
                    <a:lnTo>
                      <a:pt x="3141" y="597"/>
                    </a:lnTo>
                    <a:lnTo>
                      <a:pt x="3145" y="593"/>
                    </a:lnTo>
                    <a:lnTo>
                      <a:pt x="3149" y="588"/>
                    </a:lnTo>
                    <a:lnTo>
                      <a:pt x="3153" y="584"/>
                    </a:lnTo>
                    <a:lnTo>
                      <a:pt x="3157" y="580"/>
                    </a:lnTo>
                    <a:lnTo>
                      <a:pt x="3161" y="575"/>
                    </a:lnTo>
                    <a:lnTo>
                      <a:pt x="3165" y="570"/>
                    </a:lnTo>
                    <a:lnTo>
                      <a:pt x="3169" y="566"/>
                    </a:lnTo>
                    <a:lnTo>
                      <a:pt x="3173" y="562"/>
                    </a:lnTo>
                    <a:lnTo>
                      <a:pt x="3177" y="557"/>
                    </a:lnTo>
                    <a:lnTo>
                      <a:pt x="3181" y="554"/>
                    </a:lnTo>
                    <a:lnTo>
                      <a:pt x="3185" y="550"/>
                    </a:lnTo>
                    <a:lnTo>
                      <a:pt x="3188" y="546"/>
                    </a:lnTo>
                    <a:lnTo>
                      <a:pt x="3192" y="542"/>
                    </a:lnTo>
                    <a:lnTo>
                      <a:pt x="3196" y="538"/>
                    </a:lnTo>
                    <a:lnTo>
                      <a:pt x="3200" y="533"/>
                    </a:lnTo>
                    <a:lnTo>
                      <a:pt x="3204" y="529"/>
                    </a:lnTo>
                    <a:lnTo>
                      <a:pt x="3208" y="525"/>
                    </a:lnTo>
                    <a:lnTo>
                      <a:pt x="3212" y="521"/>
                    </a:lnTo>
                    <a:lnTo>
                      <a:pt x="3216" y="518"/>
                    </a:lnTo>
                    <a:lnTo>
                      <a:pt x="3220" y="514"/>
                    </a:lnTo>
                    <a:lnTo>
                      <a:pt x="3224" y="509"/>
                    </a:lnTo>
                    <a:lnTo>
                      <a:pt x="3228" y="505"/>
                    </a:lnTo>
                    <a:lnTo>
                      <a:pt x="3232" y="500"/>
                    </a:lnTo>
                    <a:lnTo>
                      <a:pt x="3236" y="497"/>
                    </a:lnTo>
                    <a:lnTo>
                      <a:pt x="3240" y="493"/>
                    </a:lnTo>
                    <a:lnTo>
                      <a:pt x="3244" y="489"/>
                    </a:lnTo>
                    <a:lnTo>
                      <a:pt x="3248" y="486"/>
                    </a:lnTo>
                    <a:lnTo>
                      <a:pt x="3251" y="482"/>
                    </a:lnTo>
                    <a:lnTo>
                      <a:pt x="3255" y="479"/>
                    </a:lnTo>
                    <a:lnTo>
                      <a:pt x="3259" y="475"/>
                    </a:lnTo>
                    <a:lnTo>
                      <a:pt x="3263" y="471"/>
                    </a:lnTo>
                    <a:lnTo>
                      <a:pt x="3267" y="467"/>
                    </a:lnTo>
                    <a:lnTo>
                      <a:pt x="3271" y="463"/>
                    </a:lnTo>
                    <a:lnTo>
                      <a:pt x="3275" y="460"/>
                    </a:lnTo>
                    <a:lnTo>
                      <a:pt x="3279" y="456"/>
                    </a:lnTo>
                    <a:lnTo>
                      <a:pt x="3283" y="452"/>
                    </a:lnTo>
                    <a:lnTo>
                      <a:pt x="3287" y="449"/>
                    </a:lnTo>
                    <a:lnTo>
                      <a:pt x="3291" y="444"/>
                    </a:lnTo>
                    <a:lnTo>
                      <a:pt x="3295" y="441"/>
                    </a:lnTo>
                    <a:lnTo>
                      <a:pt x="3299" y="438"/>
                    </a:lnTo>
                    <a:lnTo>
                      <a:pt x="3303" y="432"/>
                    </a:lnTo>
                    <a:lnTo>
                      <a:pt x="3307" y="430"/>
                    </a:lnTo>
                    <a:lnTo>
                      <a:pt x="3311" y="429"/>
                    </a:lnTo>
                    <a:lnTo>
                      <a:pt x="3314" y="424"/>
                    </a:lnTo>
                    <a:lnTo>
                      <a:pt x="3318" y="420"/>
                    </a:lnTo>
                    <a:lnTo>
                      <a:pt x="3322" y="416"/>
                    </a:lnTo>
                    <a:lnTo>
                      <a:pt x="3326" y="413"/>
                    </a:lnTo>
                    <a:lnTo>
                      <a:pt x="3330" y="410"/>
                    </a:lnTo>
                    <a:lnTo>
                      <a:pt x="3334" y="406"/>
                    </a:lnTo>
                    <a:lnTo>
                      <a:pt x="3338" y="401"/>
                    </a:lnTo>
                    <a:lnTo>
                      <a:pt x="3342" y="401"/>
                    </a:lnTo>
                    <a:lnTo>
                      <a:pt x="3346" y="397"/>
                    </a:lnTo>
                    <a:lnTo>
                      <a:pt x="3350" y="394"/>
                    </a:lnTo>
                    <a:lnTo>
                      <a:pt x="3354" y="389"/>
                    </a:lnTo>
                    <a:lnTo>
                      <a:pt x="3358" y="386"/>
                    </a:lnTo>
                    <a:lnTo>
                      <a:pt x="3362" y="383"/>
                    </a:lnTo>
                    <a:lnTo>
                      <a:pt x="3366" y="379"/>
                    </a:lnTo>
                    <a:lnTo>
                      <a:pt x="3370" y="376"/>
                    </a:lnTo>
                    <a:lnTo>
                      <a:pt x="3374" y="373"/>
                    </a:lnTo>
                    <a:lnTo>
                      <a:pt x="3377" y="370"/>
                    </a:lnTo>
                    <a:lnTo>
                      <a:pt x="3381" y="367"/>
                    </a:lnTo>
                    <a:lnTo>
                      <a:pt x="3385" y="363"/>
                    </a:lnTo>
                    <a:lnTo>
                      <a:pt x="3389" y="360"/>
                    </a:lnTo>
                    <a:lnTo>
                      <a:pt x="3393" y="358"/>
                    </a:lnTo>
                    <a:lnTo>
                      <a:pt x="3397" y="354"/>
                    </a:lnTo>
                    <a:lnTo>
                      <a:pt x="3401" y="352"/>
                    </a:lnTo>
                    <a:lnTo>
                      <a:pt x="3405" y="350"/>
                    </a:lnTo>
                    <a:lnTo>
                      <a:pt x="3409" y="347"/>
                    </a:lnTo>
                    <a:lnTo>
                      <a:pt x="3413" y="343"/>
                    </a:lnTo>
                    <a:lnTo>
                      <a:pt x="3417" y="340"/>
                    </a:lnTo>
                    <a:lnTo>
                      <a:pt x="3421" y="337"/>
                    </a:lnTo>
                    <a:lnTo>
                      <a:pt x="3425" y="333"/>
                    </a:lnTo>
                    <a:lnTo>
                      <a:pt x="3429" y="330"/>
                    </a:lnTo>
                    <a:lnTo>
                      <a:pt x="3433" y="327"/>
                    </a:lnTo>
                    <a:lnTo>
                      <a:pt x="3437" y="325"/>
                    </a:lnTo>
                    <a:lnTo>
                      <a:pt x="3440" y="321"/>
                    </a:lnTo>
                    <a:lnTo>
                      <a:pt x="3444" y="319"/>
                    </a:lnTo>
                    <a:lnTo>
                      <a:pt x="3448" y="316"/>
                    </a:lnTo>
                    <a:lnTo>
                      <a:pt x="3452" y="313"/>
                    </a:lnTo>
                    <a:lnTo>
                      <a:pt x="3456" y="310"/>
                    </a:lnTo>
                    <a:lnTo>
                      <a:pt x="3460" y="309"/>
                    </a:lnTo>
                    <a:lnTo>
                      <a:pt x="3464" y="305"/>
                    </a:lnTo>
                    <a:lnTo>
                      <a:pt x="3468" y="304"/>
                    </a:lnTo>
                    <a:lnTo>
                      <a:pt x="3472" y="299"/>
                    </a:lnTo>
                    <a:lnTo>
                      <a:pt x="3476" y="298"/>
                    </a:lnTo>
                    <a:lnTo>
                      <a:pt x="3480" y="294"/>
                    </a:lnTo>
                    <a:lnTo>
                      <a:pt x="3484" y="292"/>
                    </a:lnTo>
                    <a:lnTo>
                      <a:pt x="3488" y="288"/>
                    </a:lnTo>
                    <a:lnTo>
                      <a:pt x="3492" y="287"/>
                    </a:lnTo>
                    <a:lnTo>
                      <a:pt x="3496" y="285"/>
                    </a:lnTo>
                    <a:lnTo>
                      <a:pt x="3499" y="282"/>
                    </a:lnTo>
                    <a:lnTo>
                      <a:pt x="3503" y="278"/>
                    </a:lnTo>
                    <a:lnTo>
                      <a:pt x="3507" y="276"/>
                    </a:lnTo>
                    <a:lnTo>
                      <a:pt x="3511" y="273"/>
                    </a:lnTo>
                    <a:lnTo>
                      <a:pt x="3515" y="271"/>
                    </a:lnTo>
                    <a:lnTo>
                      <a:pt x="3519" y="268"/>
                    </a:lnTo>
                    <a:lnTo>
                      <a:pt x="3523" y="266"/>
                    </a:lnTo>
                    <a:lnTo>
                      <a:pt x="3527" y="264"/>
                    </a:lnTo>
                    <a:lnTo>
                      <a:pt x="3531" y="262"/>
                    </a:lnTo>
                    <a:lnTo>
                      <a:pt x="3535" y="259"/>
                    </a:lnTo>
                    <a:lnTo>
                      <a:pt x="3539" y="257"/>
                    </a:lnTo>
                    <a:lnTo>
                      <a:pt x="3543" y="254"/>
                    </a:lnTo>
                    <a:lnTo>
                      <a:pt x="3547" y="253"/>
                    </a:lnTo>
                    <a:lnTo>
                      <a:pt x="3551" y="250"/>
                    </a:lnTo>
                    <a:lnTo>
                      <a:pt x="3555" y="247"/>
                    </a:lnTo>
                    <a:lnTo>
                      <a:pt x="3559" y="245"/>
                    </a:lnTo>
                    <a:lnTo>
                      <a:pt x="3562" y="243"/>
                    </a:lnTo>
                    <a:lnTo>
                      <a:pt x="3566" y="241"/>
                    </a:lnTo>
                    <a:lnTo>
                      <a:pt x="3570" y="239"/>
                    </a:lnTo>
                    <a:lnTo>
                      <a:pt x="3574" y="234"/>
                    </a:lnTo>
                    <a:lnTo>
                      <a:pt x="3578" y="234"/>
                    </a:lnTo>
                    <a:lnTo>
                      <a:pt x="3582" y="232"/>
                    </a:lnTo>
                    <a:lnTo>
                      <a:pt x="3586" y="230"/>
                    </a:lnTo>
                    <a:lnTo>
                      <a:pt x="3590" y="226"/>
                    </a:lnTo>
                    <a:lnTo>
                      <a:pt x="3594" y="225"/>
                    </a:lnTo>
                    <a:lnTo>
                      <a:pt x="3598" y="222"/>
                    </a:lnTo>
                    <a:lnTo>
                      <a:pt x="3602" y="221"/>
                    </a:lnTo>
                    <a:lnTo>
                      <a:pt x="3606" y="218"/>
                    </a:lnTo>
                    <a:lnTo>
                      <a:pt x="3610" y="217"/>
                    </a:lnTo>
                    <a:lnTo>
                      <a:pt x="3614" y="213"/>
                    </a:lnTo>
                    <a:lnTo>
                      <a:pt x="3618" y="212"/>
                    </a:lnTo>
                    <a:lnTo>
                      <a:pt x="3622" y="211"/>
                    </a:lnTo>
                    <a:lnTo>
                      <a:pt x="3625" y="208"/>
                    </a:lnTo>
                    <a:lnTo>
                      <a:pt x="3629" y="206"/>
                    </a:lnTo>
                    <a:lnTo>
                      <a:pt x="3633" y="205"/>
                    </a:lnTo>
                    <a:lnTo>
                      <a:pt x="3637" y="202"/>
                    </a:lnTo>
                    <a:lnTo>
                      <a:pt x="3641" y="201"/>
                    </a:lnTo>
                    <a:lnTo>
                      <a:pt x="3645" y="198"/>
                    </a:lnTo>
                    <a:lnTo>
                      <a:pt x="3649" y="198"/>
                    </a:lnTo>
                    <a:lnTo>
                      <a:pt x="3653" y="195"/>
                    </a:lnTo>
                    <a:lnTo>
                      <a:pt x="3657" y="192"/>
                    </a:lnTo>
                    <a:lnTo>
                      <a:pt x="3661" y="192"/>
                    </a:lnTo>
                    <a:lnTo>
                      <a:pt x="3665" y="189"/>
                    </a:lnTo>
                    <a:lnTo>
                      <a:pt x="3669" y="187"/>
                    </a:lnTo>
                    <a:lnTo>
                      <a:pt x="3673" y="185"/>
                    </a:lnTo>
                    <a:lnTo>
                      <a:pt x="3677" y="185"/>
                    </a:lnTo>
                    <a:lnTo>
                      <a:pt x="3681" y="182"/>
                    </a:lnTo>
                    <a:lnTo>
                      <a:pt x="3685" y="180"/>
                    </a:lnTo>
                    <a:lnTo>
                      <a:pt x="3688" y="180"/>
                    </a:lnTo>
                    <a:lnTo>
                      <a:pt x="3692" y="177"/>
                    </a:lnTo>
                    <a:lnTo>
                      <a:pt x="3696" y="175"/>
                    </a:lnTo>
                    <a:lnTo>
                      <a:pt x="3700" y="174"/>
                    </a:lnTo>
                    <a:lnTo>
                      <a:pt x="3704" y="172"/>
                    </a:lnTo>
                    <a:lnTo>
                      <a:pt x="3708" y="170"/>
                    </a:lnTo>
                    <a:lnTo>
                      <a:pt x="3712" y="167"/>
                    </a:lnTo>
                    <a:lnTo>
                      <a:pt x="3716" y="167"/>
                    </a:lnTo>
                    <a:lnTo>
                      <a:pt x="3720" y="165"/>
                    </a:lnTo>
                    <a:lnTo>
                      <a:pt x="3724" y="162"/>
                    </a:lnTo>
                    <a:lnTo>
                      <a:pt x="3728" y="163"/>
                    </a:lnTo>
                    <a:lnTo>
                      <a:pt x="3732" y="160"/>
                    </a:lnTo>
                    <a:lnTo>
                      <a:pt x="3736" y="158"/>
                    </a:lnTo>
                    <a:lnTo>
                      <a:pt x="3740" y="156"/>
                    </a:lnTo>
                    <a:lnTo>
                      <a:pt x="3744" y="156"/>
                    </a:lnTo>
                    <a:lnTo>
                      <a:pt x="3748" y="153"/>
                    </a:lnTo>
                    <a:lnTo>
                      <a:pt x="3751" y="152"/>
                    </a:lnTo>
                    <a:lnTo>
                      <a:pt x="3755" y="151"/>
                    </a:lnTo>
                    <a:lnTo>
                      <a:pt x="3759" y="150"/>
                    </a:lnTo>
                    <a:lnTo>
                      <a:pt x="3763" y="148"/>
                    </a:lnTo>
                    <a:lnTo>
                      <a:pt x="3767" y="147"/>
                    </a:lnTo>
                    <a:lnTo>
                      <a:pt x="3771" y="144"/>
                    </a:lnTo>
                    <a:lnTo>
                      <a:pt x="3775" y="143"/>
                    </a:lnTo>
                    <a:lnTo>
                      <a:pt x="3779" y="141"/>
                    </a:lnTo>
                    <a:lnTo>
                      <a:pt x="3783" y="141"/>
                    </a:lnTo>
                    <a:lnTo>
                      <a:pt x="3787" y="140"/>
                    </a:lnTo>
                    <a:lnTo>
                      <a:pt x="3791" y="139"/>
                    </a:lnTo>
                    <a:lnTo>
                      <a:pt x="3795" y="137"/>
                    </a:lnTo>
                    <a:lnTo>
                      <a:pt x="3799" y="136"/>
                    </a:lnTo>
                    <a:lnTo>
                      <a:pt x="3803" y="134"/>
                    </a:lnTo>
                    <a:lnTo>
                      <a:pt x="3807" y="133"/>
                    </a:lnTo>
                    <a:lnTo>
                      <a:pt x="3811" y="131"/>
                    </a:lnTo>
                    <a:lnTo>
                      <a:pt x="3814" y="129"/>
                    </a:lnTo>
                    <a:lnTo>
                      <a:pt x="3818" y="128"/>
                    </a:lnTo>
                    <a:lnTo>
                      <a:pt x="3822" y="128"/>
                    </a:lnTo>
                    <a:lnTo>
                      <a:pt x="3826" y="126"/>
                    </a:lnTo>
                    <a:lnTo>
                      <a:pt x="3830" y="124"/>
                    </a:lnTo>
                    <a:lnTo>
                      <a:pt x="3834" y="123"/>
                    </a:lnTo>
                    <a:lnTo>
                      <a:pt x="3838" y="121"/>
                    </a:lnTo>
                    <a:lnTo>
                      <a:pt x="3842" y="120"/>
                    </a:lnTo>
                    <a:lnTo>
                      <a:pt x="3846" y="119"/>
                    </a:lnTo>
                    <a:lnTo>
                      <a:pt x="3850" y="118"/>
                    </a:lnTo>
                    <a:lnTo>
                      <a:pt x="3854" y="117"/>
                    </a:lnTo>
                    <a:lnTo>
                      <a:pt x="3858" y="116"/>
                    </a:lnTo>
                    <a:lnTo>
                      <a:pt x="3862" y="116"/>
                    </a:lnTo>
                    <a:lnTo>
                      <a:pt x="3866" y="113"/>
                    </a:lnTo>
                    <a:lnTo>
                      <a:pt x="3870" y="112"/>
                    </a:lnTo>
                    <a:lnTo>
                      <a:pt x="3874" y="111"/>
                    </a:lnTo>
                    <a:lnTo>
                      <a:pt x="3877" y="111"/>
                    </a:lnTo>
                    <a:lnTo>
                      <a:pt x="3881" y="110"/>
                    </a:lnTo>
                    <a:lnTo>
                      <a:pt x="3885" y="108"/>
                    </a:lnTo>
                    <a:lnTo>
                      <a:pt x="3889" y="106"/>
                    </a:lnTo>
                    <a:lnTo>
                      <a:pt x="3893" y="106"/>
                    </a:lnTo>
                    <a:lnTo>
                      <a:pt x="3897" y="105"/>
                    </a:lnTo>
                    <a:lnTo>
                      <a:pt x="3901" y="104"/>
                    </a:lnTo>
                    <a:lnTo>
                      <a:pt x="3905" y="103"/>
                    </a:lnTo>
                    <a:lnTo>
                      <a:pt x="3909" y="103"/>
                    </a:lnTo>
                    <a:lnTo>
                      <a:pt x="3913" y="101"/>
                    </a:lnTo>
                    <a:lnTo>
                      <a:pt x="3917" y="99"/>
                    </a:lnTo>
                    <a:lnTo>
                      <a:pt x="3921" y="98"/>
                    </a:lnTo>
                    <a:lnTo>
                      <a:pt x="3925" y="98"/>
                    </a:lnTo>
                    <a:lnTo>
                      <a:pt x="3929" y="96"/>
                    </a:lnTo>
                    <a:lnTo>
                      <a:pt x="3933" y="9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8" name="Freeform 396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22" y="5"/>
                  </a:cxn>
                  <a:cxn ang="0">
                    <a:pos x="185" y="6"/>
                  </a:cxn>
                  <a:cxn ang="0">
                    <a:pos x="248" y="5"/>
                  </a:cxn>
                  <a:cxn ang="0">
                    <a:pos x="311" y="5"/>
                  </a:cxn>
                  <a:cxn ang="0">
                    <a:pos x="374" y="6"/>
                  </a:cxn>
                  <a:cxn ang="0">
                    <a:pos x="437" y="6"/>
                  </a:cxn>
                  <a:cxn ang="0">
                    <a:pos x="499" y="5"/>
                  </a:cxn>
                  <a:cxn ang="0">
                    <a:pos x="562" y="6"/>
                  </a:cxn>
                  <a:cxn ang="0">
                    <a:pos x="625" y="6"/>
                  </a:cxn>
                  <a:cxn ang="0">
                    <a:pos x="688" y="6"/>
                  </a:cxn>
                  <a:cxn ang="0">
                    <a:pos x="751" y="5"/>
                  </a:cxn>
                  <a:cxn ang="0">
                    <a:pos x="814" y="6"/>
                  </a:cxn>
                  <a:cxn ang="0">
                    <a:pos x="877" y="5"/>
                  </a:cxn>
                  <a:cxn ang="0">
                    <a:pos x="940" y="6"/>
                  </a:cxn>
                  <a:cxn ang="0">
                    <a:pos x="1003" y="5"/>
                  </a:cxn>
                  <a:cxn ang="0">
                    <a:pos x="1066" y="6"/>
                  </a:cxn>
                  <a:cxn ang="0">
                    <a:pos x="1129" y="4"/>
                  </a:cxn>
                  <a:cxn ang="0">
                    <a:pos x="1192" y="7"/>
                  </a:cxn>
                  <a:cxn ang="0">
                    <a:pos x="1255" y="6"/>
                  </a:cxn>
                  <a:cxn ang="0">
                    <a:pos x="1318" y="6"/>
                  </a:cxn>
                  <a:cxn ang="0">
                    <a:pos x="1381" y="5"/>
                  </a:cxn>
                  <a:cxn ang="0">
                    <a:pos x="1444" y="5"/>
                  </a:cxn>
                  <a:cxn ang="0">
                    <a:pos x="1507" y="4"/>
                  </a:cxn>
                  <a:cxn ang="0">
                    <a:pos x="1570" y="4"/>
                  </a:cxn>
                  <a:cxn ang="0">
                    <a:pos x="1633" y="4"/>
                  </a:cxn>
                  <a:cxn ang="0">
                    <a:pos x="1696" y="4"/>
                  </a:cxn>
                  <a:cxn ang="0">
                    <a:pos x="1759" y="4"/>
                  </a:cxn>
                  <a:cxn ang="0">
                    <a:pos x="1822" y="3"/>
                  </a:cxn>
                  <a:cxn ang="0">
                    <a:pos x="1885" y="4"/>
                  </a:cxn>
                  <a:cxn ang="0">
                    <a:pos x="1948" y="2"/>
                  </a:cxn>
                  <a:cxn ang="0">
                    <a:pos x="2011" y="4"/>
                  </a:cxn>
                  <a:cxn ang="0">
                    <a:pos x="2074" y="3"/>
                  </a:cxn>
                  <a:cxn ang="0">
                    <a:pos x="2137" y="3"/>
                  </a:cxn>
                  <a:cxn ang="0">
                    <a:pos x="2200" y="2"/>
                  </a:cxn>
                  <a:cxn ang="0">
                    <a:pos x="2263" y="2"/>
                  </a:cxn>
                  <a:cxn ang="0">
                    <a:pos x="2326" y="1"/>
                  </a:cxn>
                  <a:cxn ang="0">
                    <a:pos x="2389" y="0"/>
                  </a:cxn>
                  <a:cxn ang="0">
                    <a:pos x="2452" y="0"/>
                  </a:cxn>
                  <a:cxn ang="0">
                    <a:pos x="2515" y="1"/>
                  </a:cxn>
                  <a:cxn ang="0">
                    <a:pos x="2578" y="1"/>
                  </a:cxn>
                  <a:cxn ang="0">
                    <a:pos x="2641" y="1"/>
                  </a:cxn>
                  <a:cxn ang="0">
                    <a:pos x="2704" y="2"/>
                  </a:cxn>
                  <a:cxn ang="0">
                    <a:pos x="2767" y="2"/>
                  </a:cxn>
                  <a:cxn ang="0">
                    <a:pos x="2830" y="2"/>
                  </a:cxn>
                  <a:cxn ang="0">
                    <a:pos x="2893" y="3"/>
                  </a:cxn>
                  <a:cxn ang="0">
                    <a:pos x="2956" y="2"/>
                  </a:cxn>
                  <a:cxn ang="0">
                    <a:pos x="3019" y="3"/>
                  </a:cxn>
                  <a:cxn ang="0">
                    <a:pos x="3082" y="2"/>
                  </a:cxn>
                  <a:cxn ang="0">
                    <a:pos x="3145" y="2"/>
                  </a:cxn>
                  <a:cxn ang="0">
                    <a:pos x="3208" y="4"/>
                  </a:cxn>
                  <a:cxn ang="0">
                    <a:pos x="3271" y="4"/>
                  </a:cxn>
                  <a:cxn ang="0">
                    <a:pos x="3334" y="4"/>
                  </a:cxn>
                  <a:cxn ang="0">
                    <a:pos x="3397" y="4"/>
                  </a:cxn>
                  <a:cxn ang="0">
                    <a:pos x="3460" y="4"/>
                  </a:cxn>
                  <a:cxn ang="0">
                    <a:pos x="3523" y="3"/>
                  </a:cxn>
                  <a:cxn ang="0">
                    <a:pos x="3586" y="4"/>
                  </a:cxn>
                  <a:cxn ang="0">
                    <a:pos x="3649" y="4"/>
                  </a:cxn>
                  <a:cxn ang="0">
                    <a:pos x="3712" y="3"/>
                  </a:cxn>
                  <a:cxn ang="0">
                    <a:pos x="3775" y="4"/>
                  </a:cxn>
                  <a:cxn ang="0">
                    <a:pos x="3838" y="4"/>
                  </a:cxn>
                  <a:cxn ang="0">
                    <a:pos x="3901" y="4"/>
                  </a:cxn>
                </a:cxnLst>
                <a:rect l="0" t="0" r="r" b="b"/>
                <a:pathLst>
                  <a:path w="3933" h="7">
                    <a:moveTo>
                      <a:pt x="0" y="6"/>
                    </a:moveTo>
                    <a:lnTo>
                      <a:pt x="3" y="6"/>
                    </a:lnTo>
                    <a:lnTo>
                      <a:pt x="7" y="5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1" y="6"/>
                    </a:lnTo>
                    <a:lnTo>
                      <a:pt x="35" y="6"/>
                    </a:lnTo>
                    <a:lnTo>
                      <a:pt x="39" y="6"/>
                    </a:lnTo>
                    <a:lnTo>
                      <a:pt x="43" y="5"/>
                    </a:lnTo>
                    <a:lnTo>
                      <a:pt x="47" y="6"/>
                    </a:lnTo>
                    <a:lnTo>
                      <a:pt x="51" y="6"/>
                    </a:lnTo>
                    <a:lnTo>
                      <a:pt x="55" y="6"/>
                    </a:lnTo>
                    <a:lnTo>
                      <a:pt x="59" y="6"/>
                    </a:lnTo>
                    <a:lnTo>
                      <a:pt x="62" y="6"/>
                    </a:lnTo>
                    <a:lnTo>
                      <a:pt x="66" y="7"/>
                    </a:lnTo>
                    <a:lnTo>
                      <a:pt x="70" y="7"/>
                    </a:lnTo>
                    <a:lnTo>
                      <a:pt x="74" y="6"/>
                    </a:lnTo>
                    <a:lnTo>
                      <a:pt x="78" y="5"/>
                    </a:lnTo>
                    <a:lnTo>
                      <a:pt x="82" y="6"/>
                    </a:lnTo>
                    <a:lnTo>
                      <a:pt x="86" y="6"/>
                    </a:lnTo>
                    <a:lnTo>
                      <a:pt x="90" y="6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5"/>
                    </a:lnTo>
                    <a:lnTo>
                      <a:pt x="114" y="6"/>
                    </a:lnTo>
                    <a:lnTo>
                      <a:pt x="118" y="6"/>
                    </a:lnTo>
                    <a:lnTo>
                      <a:pt x="122" y="5"/>
                    </a:lnTo>
                    <a:lnTo>
                      <a:pt x="125" y="7"/>
                    </a:lnTo>
                    <a:lnTo>
                      <a:pt x="129" y="5"/>
                    </a:lnTo>
                    <a:lnTo>
                      <a:pt x="133" y="6"/>
                    </a:lnTo>
                    <a:lnTo>
                      <a:pt x="137" y="7"/>
                    </a:lnTo>
                    <a:lnTo>
                      <a:pt x="141" y="5"/>
                    </a:lnTo>
                    <a:lnTo>
                      <a:pt x="145" y="6"/>
                    </a:lnTo>
                    <a:lnTo>
                      <a:pt x="149" y="5"/>
                    </a:lnTo>
                    <a:lnTo>
                      <a:pt x="153" y="6"/>
                    </a:lnTo>
                    <a:lnTo>
                      <a:pt x="157" y="7"/>
                    </a:lnTo>
                    <a:lnTo>
                      <a:pt x="161" y="5"/>
                    </a:lnTo>
                    <a:lnTo>
                      <a:pt x="165" y="6"/>
                    </a:lnTo>
                    <a:lnTo>
                      <a:pt x="169" y="6"/>
                    </a:lnTo>
                    <a:lnTo>
                      <a:pt x="173" y="4"/>
                    </a:lnTo>
                    <a:lnTo>
                      <a:pt x="177" y="6"/>
                    </a:lnTo>
                    <a:lnTo>
                      <a:pt x="181" y="6"/>
                    </a:lnTo>
                    <a:lnTo>
                      <a:pt x="185" y="6"/>
                    </a:lnTo>
                    <a:lnTo>
                      <a:pt x="188" y="5"/>
                    </a:lnTo>
                    <a:lnTo>
                      <a:pt x="192" y="6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6"/>
                    </a:lnTo>
                    <a:lnTo>
                      <a:pt x="208" y="4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6"/>
                    </a:lnTo>
                    <a:lnTo>
                      <a:pt x="224" y="7"/>
                    </a:lnTo>
                    <a:lnTo>
                      <a:pt x="228" y="6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5"/>
                    </a:lnTo>
                    <a:lnTo>
                      <a:pt x="251" y="5"/>
                    </a:lnTo>
                    <a:lnTo>
                      <a:pt x="255" y="5"/>
                    </a:lnTo>
                    <a:lnTo>
                      <a:pt x="259" y="5"/>
                    </a:lnTo>
                    <a:lnTo>
                      <a:pt x="263" y="6"/>
                    </a:lnTo>
                    <a:lnTo>
                      <a:pt x="267" y="6"/>
                    </a:lnTo>
                    <a:lnTo>
                      <a:pt x="271" y="6"/>
                    </a:lnTo>
                    <a:lnTo>
                      <a:pt x="275" y="6"/>
                    </a:lnTo>
                    <a:lnTo>
                      <a:pt x="279" y="5"/>
                    </a:lnTo>
                    <a:lnTo>
                      <a:pt x="283" y="6"/>
                    </a:lnTo>
                    <a:lnTo>
                      <a:pt x="287" y="5"/>
                    </a:lnTo>
                    <a:lnTo>
                      <a:pt x="291" y="6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5"/>
                    </a:lnTo>
                    <a:lnTo>
                      <a:pt x="307" y="5"/>
                    </a:lnTo>
                    <a:lnTo>
                      <a:pt x="311" y="5"/>
                    </a:lnTo>
                    <a:lnTo>
                      <a:pt x="314" y="6"/>
                    </a:lnTo>
                    <a:lnTo>
                      <a:pt x="318" y="5"/>
                    </a:lnTo>
                    <a:lnTo>
                      <a:pt x="322" y="6"/>
                    </a:lnTo>
                    <a:lnTo>
                      <a:pt x="326" y="6"/>
                    </a:lnTo>
                    <a:lnTo>
                      <a:pt x="330" y="6"/>
                    </a:lnTo>
                    <a:lnTo>
                      <a:pt x="334" y="6"/>
                    </a:lnTo>
                    <a:lnTo>
                      <a:pt x="338" y="6"/>
                    </a:lnTo>
                    <a:lnTo>
                      <a:pt x="342" y="6"/>
                    </a:lnTo>
                    <a:lnTo>
                      <a:pt x="346" y="5"/>
                    </a:lnTo>
                    <a:lnTo>
                      <a:pt x="350" y="5"/>
                    </a:lnTo>
                    <a:lnTo>
                      <a:pt x="354" y="7"/>
                    </a:lnTo>
                    <a:lnTo>
                      <a:pt x="358" y="6"/>
                    </a:lnTo>
                    <a:lnTo>
                      <a:pt x="362" y="6"/>
                    </a:lnTo>
                    <a:lnTo>
                      <a:pt x="366" y="6"/>
                    </a:lnTo>
                    <a:lnTo>
                      <a:pt x="370" y="6"/>
                    </a:lnTo>
                    <a:lnTo>
                      <a:pt x="374" y="6"/>
                    </a:lnTo>
                    <a:lnTo>
                      <a:pt x="377" y="6"/>
                    </a:lnTo>
                    <a:lnTo>
                      <a:pt x="381" y="6"/>
                    </a:lnTo>
                    <a:lnTo>
                      <a:pt x="385" y="5"/>
                    </a:lnTo>
                    <a:lnTo>
                      <a:pt x="389" y="5"/>
                    </a:lnTo>
                    <a:lnTo>
                      <a:pt x="393" y="6"/>
                    </a:lnTo>
                    <a:lnTo>
                      <a:pt x="397" y="7"/>
                    </a:lnTo>
                    <a:lnTo>
                      <a:pt x="401" y="6"/>
                    </a:lnTo>
                    <a:lnTo>
                      <a:pt x="405" y="6"/>
                    </a:lnTo>
                    <a:lnTo>
                      <a:pt x="409" y="5"/>
                    </a:lnTo>
                    <a:lnTo>
                      <a:pt x="413" y="5"/>
                    </a:lnTo>
                    <a:lnTo>
                      <a:pt x="417" y="6"/>
                    </a:lnTo>
                    <a:lnTo>
                      <a:pt x="421" y="5"/>
                    </a:lnTo>
                    <a:lnTo>
                      <a:pt x="425" y="5"/>
                    </a:lnTo>
                    <a:lnTo>
                      <a:pt x="429" y="5"/>
                    </a:lnTo>
                    <a:lnTo>
                      <a:pt x="433" y="6"/>
                    </a:lnTo>
                    <a:lnTo>
                      <a:pt x="437" y="6"/>
                    </a:lnTo>
                    <a:lnTo>
                      <a:pt x="440" y="6"/>
                    </a:lnTo>
                    <a:lnTo>
                      <a:pt x="444" y="6"/>
                    </a:lnTo>
                    <a:lnTo>
                      <a:pt x="448" y="6"/>
                    </a:lnTo>
                    <a:lnTo>
                      <a:pt x="452" y="6"/>
                    </a:lnTo>
                    <a:lnTo>
                      <a:pt x="456" y="5"/>
                    </a:lnTo>
                    <a:lnTo>
                      <a:pt x="460" y="6"/>
                    </a:lnTo>
                    <a:lnTo>
                      <a:pt x="464" y="6"/>
                    </a:lnTo>
                    <a:lnTo>
                      <a:pt x="468" y="5"/>
                    </a:lnTo>
                    <a:lnTo>
                      <a:pt x="472" y="7"/>
                    </a:lnTo>
                    <a:lnTo>
                      <a:pt x="476" y="6"/>
                    </a:lnTo>
                    <a:lnTo>
                      <a:pt x="480" y="6"/>
                    </a:lnTo>
                    <a:lnTo>
                      <a:pt x="484" y="6"/>
                    </a:lnTo>
                    <a:lnTo>
                      <a:pt x="488" y="6"/>
                    </a:lnTo>
                    <a:lnTo>
                      <a:pt x="492" y="6"/>
                    </a:lnTo>
                    <a:lnTo>
                      <a:pt x="496" y="6"/>
                    </a:lnTo>
                    <a:lnTo>
                      <a:pt x="499" y="5"/>
                    </a:lnTo>
                    <a:lnTo>
                      <a:pt x="503" y="7"/>
                    </a:lnTo>
                    <a:lnTo>
                      <a:pt x="507" y="6"/>
                    </a:lnTo>
                    <a:lnTo>
                      <a:pt x="511" y="6"/>
                    </a:lnTo>
                    <a:lnTo>
                      <a:pt x="515" y="6"/>
                    </a:lnTo>
                    <a:lnTo>
                      <a:pt x="519" y="6"/>
                    </a:lnTo>
                    <a:lnTo>
                      <a:pt x="523" y="6"/>
                    </a:lnTo>
                    <a:lnTo>
                      <a:pt x="527" y="6"/>
                    </a:lnTo>
                    <a:lnTo>
                      <a:pt x="531" y="5"/>
                    </a:lnTo>
                    <a:lnTo>
                      <a:pt x="535" y="7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7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6"/>
                    </a:lnTo>
                    <a:lnTo>
                      <a:pt x="578" y="6"/>
                    </a:lnTo>
                    <a:lnTo>
                      <a:pt x="582" y="4"/>
                    </a:lnTo>
                    <a:lnTo>
                      <a:pt x="586" y="6"/>
                    </a:lnTo>
                    <a:lnTo>
                      <a:pt x="590" y="6"/>
                    </a:lnTo>
                    <a:lnTo>
                      <a:pt x="594" y="6"/>
                    </a:lnTo>
                    <a:lnTo>
                      <a:pt x="598" y="6"/>
                    </a:lnTo>
                    <a:lnTo>
                      <a:pt x="602" y="6"/>
                    </a:lnTo>
                    <a:lnTo>
                      <a:pt x="606" y="7"/>
                    </a:lnTo>
                    <a:lnTo>
                      <a:pt x="610" y="6"/>
                    </a:lnTo>
                    <a:lnTo>
                      <a:pt x="614" y="6"/>
                    </a:lnTo>
                    <a:lnTo>
                      <a:pt x="618" y="6"/>
                    </a:lnTo>
                    <a:lnTo>
                      <a:pt x="622" y="6"/>
                    </a:lnTo>
                    <a:lnTo>
                      <a:pt x="625" y="6"/>
                    </a:lnTo>
                    <a:lnTo>
                      <a:pt x="629" y="6"/>
                    </a:lnTo>
                    <a:lnTo>
                      <a:pt x="633" y="7"/>
                    </a:lnTo>
                    <a:lnTo>
                      <a:pt x="637" y="6"/>
                    </a:lnTo>
                    <a:lnTo>
                      <a:pt x="641" y="6"/>
                    </a:lnTo>
                    <a:lnTo>
                      <a:pt x="645" y="5"/>
                    </a:lnTo>
                    <a:lnTo>
                      <a:pt x="649" y="6"/>
                    </a:lnTo>
                    <a:lnTo>
                      <a:pt x="653" y="6"/>
                    </a:lnTo>
                    <a:lnTo>
                      <a:pt x="657" y="5"/>
                    </a:lnTo>
                    <a:lnTo>
                      <a:pt x="661" y="7"/>
                    </a:lnTo>
                    <a:lnTo>
                      <a:pt x="665" y="7"/>
                    </a:lnTo>
                    <a:lnTo>
                      <a:pt x="669" y="6"/>
                    </a:lnTo>
                    <a:lnTo>
                      <a:pt x="673" y="6"/>
                    </a:lnTo>
                    <a:lnTo>
                      <a:pt x="677" y="6"/>
                    </a:lnTo>
                    <a:lnTo>
                      <a:pt x="681" y="6"/>
                    </a:lnTo>
                    <a:lnTo>
                      <a:pt x="685" y="6"/>
                    </a:lnTo>
                    <a:lnTo>
                      <a:pt x="688" y="6"/>
                    </a:lnTo>
                    <a:lnTo>
                      <a:pt x="692" y="5"/>
                    </a:lnTo>
                    <a:lnTo>
                      <a:pt x="696" y="7"/>
                    </a:lnTo>
                    <a:lnTo>
                      <a:pt x="700" y="6"/>
                    </a:lnTo>
                    <a:lnTo>
                      <a:pt x="704" y="6"/>
                    </a:lnTo>
                    <a:lnTo>
                      <a:pt x="708" y="5"/>
                    </a:lnTo>
                    <a:lnTo>
                      <a:pt x="712" y="6"/>
                    </a:lnTo>
                    <a:lnTo>
                      <a:pt x="716" y="6"/>
                    </a:lnTo>
                    <a:lnTo>
                      <a:pt x="720" y="7"/>
                    </a:lnTo>
                    <a:lnTo>
                      <a:pt x="724" y="6"/>
                    </a:lnTo>
                    <a:lnTo>
                      <a:pt x="728" y="6"/>
                    </a:lnTo>
                    <a:lnTo>
                      <a:pt x="732" y="6"/>
                    </a:lnTo>
                    <a:lnTo>
                      <a:pt x="736" y="6"/>
                    </a:lnTo>
                    <a:lnTo>
                      <a:pt x="740" y="6"/>
                    </a:lnTo>
                    <a:lnTo>
                      <a:pt x="744" y="6"/>
                    </a:lnTo>
                    <a:lnTo>
                      <a:pt x="748" y="6"/>
                    </a:lnTo>
                    <a:lnTo>
                      <a:pt x="751" y="5"/>
                    </a:lnTo>
                    <a:lnTo>
                      <a:pt x="755" y="7"/>
                    </a:lnTo>
                    <a:lnTo>
                      <a:pt x="759" y="6"/>
                    </a:lnTo>
                    <a:lnTo>
                      <a:pt x="763" y="7"/>
                    </a:lnTo>
                    <a:lnTo>
                      <a:pt x="767" y="6"/>
                    </a:lnTo>
                    <a:lnTo>
                      <a:pt x="771" y="6"/>
                    </a:lnTo>
                    <a:lnTo>
                      <a:pt x="775" y="7"/>
                    </a:lnTo>
                    <a:lnTo>
                      <a:pt x="779" y="6"/>
                    </a:lnTo>
                    <a:lnTo>
                      <a:pt x="783" y="5"/>
                    </a:lnTo>
                    <a:lnTo>
                      <a:pt x="787" y="6"/>
                    </a:lnTo>
                    <a:lnTo>
                      <a:pt x="791" y="6"/>
                    </a:lnTo>
                    <a:lnTo>
                      <a:pt x="795" y="7"/>
                    </a:lnTo>
                    <a:lnTo>
                      <a:pt x="799" y="6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11" y="6"/>
                    </a:lnTo>
                    <a:lnTo>
                      <a:pt x="814" y="6"/>
                    </a:lnTo>
                    <a:lnTo>
                      <a:pt x="818" y="6"/>
                    </a:lnTo>
                    <a:lnTo>
                      <a:pt x="822" y="6"/>
                    </a:lnTo>
                    <a:lnTo>
                      <a:pt x="826" y="6"/>
                    </a:lnTo>
                    <a:lnTo>
                      <a:pt x="830" y="6"/>
                    </a:lnTo>
                    <a:lnTo>
                      <a:pt x="834" y="5"/>
                    </a:lnTo>
                    <a:lnTo>
                      <a:pt x="838" y="5"/>
                    </a:lnTo>
                    <a:lnTo>
                      <a:pt x="842" y="6"/>
                    </a:lnTo>
                    <a:lnTo>
                      <a:pt x="846" y="5"/>
                    </a:lnTo>
                    <a:lnTo>
                      <a:pt x="850" y="5"/>
                    </a:lnTo>
                    <a:lnTo>
                      <a:pt x="854" y="5"/>
                    </a:lnTo>
                    <a:lnTo>
                      <a:pt x="858" y="7"/>
                    </a:lnTo>
                    <a:lnTo>
                      <a:pt x="862" y="6"/>
                    </a:lnTo>
                    <a:lnTo>
                      <a:pt x="866" y="6"/>
                    </a:lnTo>
                    <a:lnTo>
                      <a:pt x="870" y="6"/>
                    </a:lnTo>
                    <a:lnTo>
                      <a:pt x="874" y="6"/>
                    </a:lnTo>
                    <a:lnTo>
                      <a:pt x="877" y="5"/>
                    </a:lnTo>
                    <a:lnTo>
                      <a:pt x="881" y="5"/>
                    </a:lnTo>
                    <a:lnTo>
                      <a:pt x="885" y="7"/>
                    </a:lnTo>
                    <a:lnTo>
                      <a:pt x="889" y="6"/>
                    </a:lnTo>
                    <a:lnTo>
                      <a:pt x="893" y="7"/>
                    </a:lnTo>
                    <a:lnTo>
                      <a:pt x="897" y="6"/>
                    </a:lnTo>
                    <a:lnTo>
                      <a:pt x="901" y="6"/>
                    </a:lnTo>
                    <a:lnTo>
                      <a:pt x="905" y="6"/>
                    </a:lnTo>
                    <a:lnTo>
                      <a:pt x="909" y="7"/>
                    </a:lnTo>
                    <a:lnTo>
                      <a:pt x="913" y="6"/>
                    </a:lnTo>
                    <a:lnTo>
                      <a:pt x="917" y="6"/>
                    </a:lnTo>
                    <a:lnTo>
                      <a:pt x="921" y="6"/>
                    </a:lnTo>
                    <a:lnTo>
                      <a:pt x="925" y="7"/>
                    </a:lnTo>
                    <a:lnTo>
                      <a:pt x="929" y="6"/>
                    </a:lnTo>
                    <a:lnTo>
                      <a:pt x="933" y="6"/>
                    </a:lnTo>
                    <a:lnTo>
                      <a:pt x="937" y="6"/>
                    </a:lnTo>
                    <a:lnTo>
                      <a:pt x="940" y="6"/>
                    </a:lnTo>
                    <a:lnTo>
                      <a:pt x="944" y="6"/>
                    </a:lnTo>
                    <a:lnTo>
                      <a:pt x="948" y="5"/>
                    </a:lnTo>
                    <a:lnTo>
                      <a:pt x="952" y="7"/>
                    </a:lnTo>
                    <a:lnTo>
                      <a:pt x="956" y="5"/>
                    </a:lnTo>
                    <a:lnTo>
                      <a:pt x="960" y="6"/>
                    </a:lnTo>
                    <a:lnTo>
                      <a:pt x="964" y="6"/>
                    </a:lnTo>
                    <a:lnTo>
                      <a:pt x="968" y="6"/>
                    </a:lnTo>
                    <a:lnTo>
                      <a:pt x="972" y="4"/>
                    </a:lnTo>
                    <a:lnTo>
                      <a:pt x="976" y="7"/>
                    </a:lnTo>
                    <a:lnTo>
                      <a:pt x="980" y="6"/>
                    </a:lnTo>
                    <a:lnTo>
                      <a:pt x="984" y="6"/>
                    </a:lnTo>
                    <a:lnTo>
                      <a:pt x="988" y="6"/>
                    </a:lnTo>
                    <a:lnTo>
                      <a:pt x="992" y="7"/>
                    </a:lnTo>
                    <a:lnTo>
                      <a:pt x="996" y="6"/>
                    </a:lnTo>
                    <a:lnTo>
                      <a:pt x="999" y="6"/>
                    </a:lnTo>
                    <a:lnTo>
                      <a:pt x="1003" y="5"/>
                    </a:lnTo>
                    <a:lnTo>
                      <a:pt x="1007" y="6"/>
                    </a:lnTo>
                    <a:lnTo>
                      <a:pt x="1011" y="6"/>
                    </a:lnTo>
                    <a:lnTo>
                      <a:pt x="1015" y="5"/>
                    </a:lnTo>
                    <a:lnTo>
                      <a:pt x="1019" y="6"/>
                    </a:lnTo>
                    <a:lnTo>
                      <a:pt x="1023" y="6"/>
                    </a:lnTo>
                    <a:lnTo>
                      <a:pt x="1027" y="5"/>
                    </a:lnTo>
                    <a:lnTo>
                      <a:pt x="1031" y="6"/>
                    </a:lnTo>
                    <a:lnTo>
                      <a:pt x="1035" y="7"/>
                    </a:lnTo>
                    <a:lnTo>
                      <a:pt x="1039" y="6"/>
                    </a:lnTo>
                    <a:lnTo>
                      <a:pt x="1043" y="5"/>
                    </a:lnTo>
                    <a:lnTo>
                      <a:pt x="1047" y="6"/>
                    </a:lnTo>
                    <a:lnTo>
                      <a:pt x="1051" y="6"/>
                    </a:lnTo>
                    <a:lnTo>
                      <a:pt x="1055" y="6"/>
                    </a:lnTo>
                    <a:lnTo>
                      <a:pt x="1059" y="6"/>
                    </a:lnTo>
                    <a:lnTo>
                      <a:pt x="1062" y="6"/>
                    </a:lnTo>
                    <a:lnTo>
                      <a:pt x="1066" y="6"/>
                    </a:lnTo>
                    <a:lnTo>
                      <a:pt x="1070" y="5"/>
                    </a:lnTo>
                    <a:lnTo>
                      <a:pt x="1074" y="5"/>
                    </a:lnTo>
                    <a:lnTo>
                      <a:pt x="1078" y="6"/>
                    </a:lnTo>
                    <a:lnTo>
                      <a:pt x="1082" y="4"/>
                    </a:lnTo>
                    <a:lnTo>
                      <a:pt x="1086" y="5"/>
                    </a:lnTo>
                    <a:lnTo>
                      <a:pt x="1090" y="6"/>
                    </a:lnTo>
                    <a:lnTo>
                      <a:pt x="1094" y="5"/>
                    </a:lnTo>
                    <a:lnTo>
                      <a:pt x="1098" y="6"/>
                    </a:lnTo>
                    <a:lnTo>
                      <a:pt x="1102" y="6"/>
                    </a:lnTo>
                    <a:lnTo>
                      <a:pt x="1106" y="6"/>
                    </a:lnTo>
                    <a:lnTo>
                      <a:pt x="1110" y="6"/>
                    </a:lnTo>
                    <a:lnTo>
                      <a:pt x="1114" y="6"/>
                    </a:lnTo>
                    <a:lnTo>
                      <a:pt x="1118" y="6"/>
                    </a:lnTo>
                    <a:lnTo>
                      <a:pt x="1122" y="5"/>
                    </a:lnTo>
                    <a:lnTo>
                      <a:pt x="1125" y="5"/>
                    </a:lnTo>
                    <a:lnTo>
                      <a:pt x="1129" y="4"/>
                    </a:lnTo>
                    <a:lnTo>
                      <a:pt x="1133" y="5"/>
                    </a:lnTo>
                    <a:lnTo>
                      <a:pt x="1137" y="5"/>
                    </a:lnTo>
                    <a:lnTo>
                      <a:pt x="1141" y="6"/>
                    </a:lnTo>
                    <a:lnTo>
                      <a:pt x="1145" y="7"/>
                    </a:lnTo>
                    <a:lnTo>
                      <a:pt x="1149" y="4"/>
                    </a:lnTo>
                    <a:lnTo>
                      <a:pt x="1153" y="6"/>
                    </a:lnTo>
                    <a:lnTo>
                      <a:pt x="1157" y="4"/>
                    </a:lnTo>
                    <a:lnTo>
                      <a:pt x="1161" y="6"/>
                    </a:lnTo>
                    <a:lnTo>
                      <a:pt x="1165" y="6"/>
                    </a:lnTo>
                    <a:lnTo>
                      <a:pt x="1169" y="6"/>
                    </a:lnTo>
                    <a:lnTo>
                      <a:pt x="1173" y="5"/>
                    </a:lnTo>
                    <a:lnTo>
                      <a:pt x="1177" y="7"/>
                    </a:lnTo>
                    <a:lnTo>
                      <a:pt x="1181" y="6"/>
                    </a:lnTo>
                    <a:lnTo>
                      <a:pt x="1185" y="6"/>
                    </a:lnTo>
                    <a:lnTo>
                      <a:pt x="1188" y="6"/>
                    </a:lnTo>
                    <a:lnTo>
                      <a:pt x="1192" y="7"/>
                    </a:lnTo>
                    <a:lnTo>
                      <a:pt x="1196" y="7"/>
                    </a:lnTo>
                    <a:lnTo>
                      <a:pt x="1200" y="6"/>
                    </a:lnTo>
                    <a:lnTo>
                      <a:pt x="1204" y="5"/>
                    </a:lnTo>
                    <a:lnTo>
                      <a:pt x="1208" y="5"/>
                    </a:lnTo>
                    <a:lnTo>
                      <a:pt x="1212" y="5"/>
                    </a:lnTo>
                    <a:lnTo>
                      <a:pt x="1216" y="5"/>
                    </a:lnTo>
                    <a:lnTo>
                      <a:pt x="1220" y="6"/>
                    </a:lnTo>
                    <a:lnTo>
                      <a:pt x="1224" y="5"/>
                    </a:lnTo>
                    <a:lnTo>
                      <a:pt x="1228" y="7"/>
                    </a:lnTo>
                    <a:lnTo>
                      <a:pt x="1232" y="5"/>
                    </a:lnTo>
                    <a:lnTo>
                      <a:pt x="1236" y="6"/>
                    </a:lnTo>
                    <a:lnTo>
                      <a:pt x="1240" y="6"/>
                    </a:lnTo>
                    <a:lnTo>
                      <a:pt x="1244" y="5"/>
                    </a:lnTo>
                    <a:lnTo>
                      <a:pt x="1248" y="6"/>
                    </a:lnTo>
                    <a:lnTo>
                      <a:pt x="1251" y="6"/>
                    </a:lnTo>
                    <a:lnTo>
                      <a:pt x="1255" y="6"/>
                    </a:lnTo>
                    <a:lnTo>
                      <a:pt x="1259" y="5"/>
                    </a:lnTo>
                    <a:lnTo>
                      <a:pt x="1263" y="5"/>
                    </a:lnTo>
                    <a:lnTo>
                      <a:pt x="1267" y="6"/>
                    </a:lnTo>
                    <a:lnTo>
                      <a:pt x="1271" y="5"/>
                    </a:lnTo>
                    <a:lnTo>
                      <a:pt x="1275" y="5"/>
                    </a:lnTo>
                    <a:lnTo>
                      <a:pt x="1279" y="6"/>
                    </a:lnTo>
                    <a:lnTo>
                      <a:pt x="1283" y="5"/>
                    </a:lnTo>
                    <a:lnTo>
                      <a:pt x="1287" y="4"/>
                    </a:lnTo>
                    <a:lnTo>
                      <a:pt x="1291" y="5"/>
                    </a:lnTo>
                    <a:lnTo>
                      <a:pt x="1295" y="6"/>
                    </a:lnTo>
                    <a:lnTo>
                      <a:pt x="1299" y="5"/>
                    </a:lnTo>
                    <a:lnTo>
                      <a:pt x="1303" y="6"/>
                    </a:lnTo>
                    <a:lnTo>
                      <a:pt x="1307" y="5"/>
                    </a:lnTo>
                    <a:lnTo>
                      <a:pt x="1311" y="6"/>
                    </a:lnTo>
                    <a:lnTo>
                      <a:pt x="1314" y="6"/>
                    </a:lnTo>
                    <a:lnTo>
                      <a:pt x="1318" y="6"/>
                    </a:lnTo>
                    <a:lnTo>
                      <a:pt x="1322" y="6"/>
                    </a:lnTo>
                    <a:lnTo>
                      <a:pt x="1326" y="5"/>
                    </a:lnTo>
                    <a:lnTo>
                      <a:pt x="1330" y="6"/>
                    </a:lnTo>
                    <a:lnTo>
                      <a:pt x="1334" y="4"/>
                    </a:lnTo>
                    <a:lnTo>
                      <a:pt x="1338" y="5"/>
                    </a:lnTo>
                    <a:lnTo>
                      <a:pt x="1342" y="6"/>
                    </a:lnTo>
                    <a:lnTo>
                      <a:pt x="1346" y="4"/>
                    </a:lnTo>
                    <a:lnTo>
                      <a:pt x="1350" y="5"/>
                    </a:lnTo>
                    <a:lnTo>
                      <a:pt x="1354" y="5"/>
                    </a:lnTo>
                    <a:lnTo>
                      <a:pt x="1358" y="4"/>
                    </a:lnTo>
                    <a:lnTo>
                      <a:pt x="1362" y="5"/>
                    </a:lnTo>
                    <a:lnTo>
                      <a:pt x="1366" y="6"/>
                    </a:lnTo>
                    <a:lnTo>
                      <a:pt x="1370" y="5"/>
                    </a:lnTo>
                    <a:lnTo>
                      <a:pt x="1374" y="5"/>
                    </a:lnTo>
                    <a:lnTo>
                      <a:pt x="1377" y="6"/>
                    </a:lnTo>
                    <a:lnTo>
                      <a:pt x="1381" y="5"/>
                    </a:lnTo>
                    <a:lnTo>
                      <a:pt x="1385" y="4"/>
                    </a:lnTo>
                    <a:lnTo>
                      <a:pt x="1389" y="5"/>
                    </a:lnTo>
                    <a:lnTo>
                      <a:pt x="1393" y="5"/>
                    </a:lnTo>
                    <a:lnTo>
                      <a:pt x="1397" y="4"/>
                    </a:lnTo>
                    <a:lnTo>
                      <a:pt x="1401" y="5"/>
                    </a:lnTo>
                    <a:lnTo>
                      <a:pt x="1405" y="4"/>
                    </a:lnTo>
                    <a:lnTo>
                      <a:pt x="1409" y="4"/>
                    </a:lnTo>
                    <a:lnTo>
                      <a:pt x="1413" y="5"/>
                    </a:lnTo>
                    <a:lnTo>
                      <a:pt x="1417" y="6"/>
                    </a:lnTo>
                    <a:lnTo>
                      <a:pt x="1421" y="6"/>
                    </a:lnTo>
                    <a:lnTo>
                      <a:pt x="1425" y="5"/>
                    </a:lnTo>
                    <a:lnTo>
                      <a:pt x="1429" y="5"/>
                    </a:lnTo>
                    <a:lnTo>
                      <a:pt x="1433" y="6"/>
                    </a:lnTo>
                    <a:lnTo>
                      <a:pt x="1437" y="5"/>
                    </a:lnTo>
                    <a:lnTo>
                      <a:pt x="1440" y="5"/>
                    </a:lnTo>
                    <a:lnTo>
                      <a:pt x="1444" y="5"/>
                    </a:lnTo>
                    <a:lnTo>
                      <a:pt x="1448" y="6"/>
                    </a:lnTo>
                    <a:lnTo>
                      <a:pt x="1452" y="4"/>
                    </a:lnTo>
                    <a:lnTo>
                      <a:pt x="1456" y="5"/>
                    </a:lnTo>
                    <a:lnTo>
                      <a:pt x="1460" y="6"/>
                    </a:lnTo>
                    <a:lnTo>
                      <a:pt x="1464" y="5"/>
                    </a:lnTo>
                    <a:lnTo>
                      <a:pt x="1468" y="5"/>
                    </a:lnTo>
                    <a:lnTo>
                      <a:pt x="1472" y="4"/>
                    </a:lnTo>
                    <a:lnTo>
                      <a:pt x="1476" y="5"/>
                    </a:lnTo>
                    <a:lnTo>
                      <a:pt x="1480" y="6"/>
                    </a:lnTo>
                    <a:lnTo>
                      <a:pt x="1484" y="5"/>
                    </a:lnTo>
                    <a:lnTo>
                      <a:pt x="1488" y="5"/>
                    </a:lnTo>
                    <a:lnTo>
                      <a:pt x="1492" y="4"/>
                    </a:lnTo>
                    <a:lnTo>
                      <a:pt x="1496" y="5"/>
                    </a:lnTo>
                    <a:lnTo>
                      <a:pt x="1499" y="4"/>
                    </a:lnTo>
                    <a:lnTo>
                      <a:pt x="1503" y="6"/>
                    </a:lnTo>
                    <a:lnTo>
                      <a:pt x="1507" y="4"/>
                    </a:lnTo>
                    <a:lnTo>
                      <a:pt x="1511" y="5"/>
                    </a:lnTo>
                    <a:lnTo>
                      <a:pt x="1515" y="4"/>
                    </a:lnTo>
                    <a:lnTo>
                      <a:pt x="1519" y="5"/>
                    </a:lnTo>
                    <a:lnTo>
                      <a:pt x="1523" y="6"/>
                    </a:lnTo>
                    <a:lnTo>
                      <a:pt x="1527" y="5"/>
                    </a:lnTo>
                    <a:lnTo>
                      <a:pt x="1531" y="5"/>
                    </a:lnTo>
                    <a:lnTo>
                      <a:pt x="1535" y="4"/>
                    </a:lnTo>
                    <a:lnTo>
                      <a:pt x="1539" y="6"/>
                    </a:lnTo>
                    <a:lnTo>
                      <a:pt x="1543" y="5"/>
                    </a:lnTo>
                    <a:lnTo>
                      <a:pt x="1547" y="4"/>
                    </a:lnTo>
                    <a:lnTo>
                      <a:pt x="1551" y="4"/>
                    </a:lnTo>
                    <a:lnTo>
                      <a:pt x="1555" y="4"/>
                    </a:lnTo>
                    <a:lnTo>
                      <a:pt x="1559" y="5"/>
                    </a:lnTo>
                    <a:lnTo>
                      <a:pt x="1562" y="5"/>
                    </a:lnTo>
                    <a:lnTo>
                      <a:pt x="1566" y="4"/>
                    </a:lnTo>
                    <a:lnTo>
                      <a:pt x="1570" y="4"/>
                    </a:lnTo>
                    <a:lnTo>
                      <a:pt x="1574" y="5"/>
                    </a:lnTo>
                    <a:lnTo>
                      <a:pt x="1578" y="5"/>
                    </a:lnTo>
                    <a:lnTo>
                      <a:pt x="1582" y="6"/>
                    </a:lnTo>
                    <a:lnTo>
                      <a:pt x="1586" y="5"/>
                    </a:lnTo>
                    <a:lnTo>
                      <a:pt x="1590" y="4"/>
                    </a:lnTo>
                    <a:lnTo>
                      <a:pt x="1594" y="4"/>
                    </a:lnTo>
                    <a:lnTo>
                      <a:pt x="1598" y="5"/>
                    </a:lnTo>
                    <a:lnTo>
                      <a:pt x="1602" y="4"/>
                    </a:lnTo>
                    <a:lnTo>
                      <a:pt x="1606" y="6"/>
                    </a:lnTo>
                    <a:lnTo>
                      <a:pt x="1610" y="5"/>
                    </a:lnTo>
                    <a:lnTo>
                      <a:pt x="1614" y="4"/>
                    </a:lnTo>
                    <a:lnTo>
                      <a:pt x="1618" y="5"/>
                    </a:lnTo>
                    <a:lnTo>
                      <a:pt x="1622" y="4"/>
                    </a:lnTo>
                    <a:lnTo>
                      <a:pt x="1625" y="5"/>
                    </a:lnTo>
                    <a:lnTo>
                      <a:pt x="1629" y="5"/>
                    </a:lnTo>
                    <a:lnTo>
                      <a:pt x="1633" y="4"/>
                    </a:lnTo>
                    <a:lnTo>
                      <a:pt x="1637" y="5"/>
                    </a:lnTo>
                    <a:lnTo>
                      <a:pt x="1641" y="4"/>
                    </a:lnTo>
                    <a:lnTo>
                      <a:pt x="1645" y="4"/>
                    </a:lnTo>
                    <a:lnTo>
                      <a:pt x="1649" y="4"/>
                    </a:lnTo>
                    <a:lnTo>
                      <a:pt x="1653" y="4"/>
                    </a:lnTo>
                    <a:lnTo>
                      <a:pt x="1657" y="4"/>
                    </a:lnTo>
                    <a:lnTo>
                      <a:pt x="1661" y="4"/>
                    </a:lnTo>
                    <a:lnTo>
                      <a:pt x="1665" y="4"/>
                    </a:lnTo>
                    <a:lnTo>
                      <a:pt x="1669" y="4"/>
                    </a:lnTo>
                    <a:lnTo>
                      <a:pt x="1673" y="4"/>
                    </a:lnTo>
                    <a:lnTo>
                      <a:pt x="1677" y="4"/>
                    </a:lnTo>
                    <a:lnTo>
                      <a:pt x="1681" y="5"/>
                    </a:lnTo>
                    <a:lnTo>
                      <a:pt x="1685" y="4"/>
                    </a:lnTo>
                    <a:lnTo>
                      <a:pt x="1688" y="5"/>
                    </a:lnTo>
                    <a:lnTo>
                      <a:pt x="1692" y="5"/>
                    </a:lnTo>
                    <a:lnTo>
                      <a:pt x="1696" y="4"/>
                    </a:lnTo>
                    <a:lnTo>
                      <a:pt x="1700" y="4"/>
                    </a:lnTo>
                    <a:lnTo>
                      <a:pt x="1704" y="3"/>
                    </a:lnTo>
                    <a:lnTo>
                      <a:pt x="1708" y="4"/>
                    </a:lnTo>
                    <a:lnTo>
                      <a:pt x="1712" y="4"/>
                    </a:lnTo>
                    <a:lnTo>
                      <a:pt x="1716" y="4"/>
                    </a:lnTo>
                    <a:lnTo>
                      <a:pt x="1720" y="4"/>
                    </a:lnTo>
                    <a:lnTo>
                      <a:pt x="1724" y="4"/>
                    </a:lnTo>
                    <a:lnTo>
                      <a:pt x="1728" y="4"/>
                    </a:lnTo>
                    <a:lnTo>
                      <a:pt x="1732" y="3"/>
                    </a:lnTo>
                    <a:lnTo>
                      <a:pt x="1736" y="4"/>
                    </a:lnTo>
                    <a:lnTo>
                      <a:pt x="1740" y="5"/>
                    </a:lnTo>
                    <a:lnTo>
                      <a:pt x="1744" y="4"/>
                    </a:lnTo>
                    <a:lnTo>
                      <a:pt x="1748" y="4"/>
                    </a:lnTo>
                    <a:lnTo>
                      <a:pt x="1751" y="4"/>
                    </a:lnTo>
                    <a:lnTo>
                      <a:pt x="1755" y="4"/>
                    </a:lnTo>
                    <a:lnTo>
                      <a:pt x="1759" y="4"/>
                    </a:lnTo>
                    <a:lnTo>
                      <a:pt x="1763" y="4"/>
                    </a:lnTo>
                    <a:lnTo>
                      <a:pt x="1767" y="4"/>
                    </a:lnTo>
                    <a:lnTo>
                      <a:pt x="1771" y="4"/>
                    </a:lnTo>
                    <a:lnTo>
                      <a:pt x="1775" y="5"/>
                    </a:lnTo>
                    <a:lnTo>
                      <a:pt x="1779" y="5"/>
                    </a:lnTo>
                    <a:lnTo>
                      <a:pt x="1783" y="4"/>
                    </a:lnTo>
                    <a:lnTo>
                      <a:pt x="1787" y="5"/>
                    </a:lnTo>
                    <a:lnTo>
                      <a:pt x="1791" y="3"/>
                    </a:lnTo>
                    <a:lnTo>
                      <a:pt x="1795" y="5"/>
                    </a:lnTo>
                    <a:lnTo>
                      <a:pt x="1799" y="4"/>
                    </a:lnTo>
                    <a:lnTo>
                      <a:pt x="1803" y="4"/>
                    </a:lnTo>
                    <a:lnTo>
                      <a:pt x="1807" y="4"/>
                    </a:lnTo>
                    <a:lnTo>
                      <a:pt x="1811" y="4"/>
                    </a:lnTo>
                    <a:lnTo>
                      <a:pt x="1814" y="4"/>
                    </a:lnTo>
                    <a:lnTo>
                      <a:pt x="1818" y="4"/>
                    </a:lnTo>
                    <a:lnTo>
                      <a:pt x="1822" y="3"/>
                    </a:lnTo>
                    <a:lnTo>
                      <a:pt x="1826" y="4"/>
                    </a:lnTo>
                    <a:lnTo>
                      <a:pt x="1830" y="5"/>
                    </a:lnTo>
                    <a:lnTo>
                      <a:pt x="1834" y="4"/>
                    </a:lnTo>
                    <a:lnTo>
                      <a:pt x="1838" y="4"/>
                    </a:lnTo>
                    <a:lnTo>
                      <a:pt x="1842" y="4"/>
                    </a:lnTo>
                    <a:lnTo>
                      <a:pt x="1846" y="4"/>
                    </a:lnTo>
                    <a:lnTo>
                      <a:pt x="1850" y="3"/>
                    </a:lnTo>
                    <a:lnTo>
                      <a:pt x="1854" y="3"/>
                    </a:lnTo>
                    <a:lnTo>
                      <a:pt x="1858" y="4"/>
                    </a:lnTo>
                    <a:lnTo>
                      <a:pt x="1862" y="4"/>
                    </a:lnTo>
                    <a:lnTo>
                      <a:pt x="1866" y="4"/>
                    </a:lnTo>
                    <a:lnTo>
                      <a:pt x="1870" y="3"/>
                    </a:lnTo>
                    <a:lnTo>
                      <a:pt x="1874" y="3"/>
                    </a:lnTo>
                    <a:lnTo>
                      <a:pt x="1877" y="3"/>
                    </a:lnTo>
                    <a:lnTo>
                      <a:pt x="1881" y="3"/>
                    </a:lnTo>
                    <a:lnTo>
                      <a:pt x="1885" y="4"/>
                    </a:lnTo>
                    <a:lnTo>
                      <a:pt x="1889" y="3"/>
                    </a:lnTo>
                    <a:lnTo>
                      <a:pt x="1893" y="4"/>
                    </a:lnTo>
                    <a:lnTo>
                      <a:pt x="1897" y="3"/>
                    </a:lnTo>
                    <a:lnTo>
                      <a:pt x="1901" y="3"/>
                    </a:lnTo>
                    <a:lnTo>
                      <a:pt x="1905" y="3"/>
                    </a:lnTo>
                    <a:lnTo>
                      <a:pt x="1909" y="2"/>
                    </a:lnTo>
                    <a:lnTo>
                      <a:pt x="1913" y="4"/>
                    </a:lnTo>
                    <a:lnTo>
                      <a:pt x="1917" y="2"/>
                    </a:lnTo>
                    <a:lnTo>
                      <a:pt x="1921" y="3"/>
                    </a:lnTo>
                    <a:lnTo>
                      <a:pt x="1925" y="3"/>
                    </a:lnTo>
                    <a:lnTo>
                      <a:pt x="1929" y="4"/>
                    </a:lnTo>
                    <a:lnTo>
                      <a:pt x="1933" y="3"/>
                    </a:lnTo>
                    <a:lnTo>
                      <a:pt x="1937" y="2"/>
                    </a:lnTo>
                    <a:lnTo>
                      <a:pt x="1940" y="3"/>
                    </a:lnTo>
                    <a:lnTo>
                      <a:pt x="1944" y="3"/>
                    </a:lnTo>
                    <a:lnTo>
                      <a:pt x="1948" y="2"/>
                    </a:lnTo>
                    <a:lnTo>
                      <a:pt x="1952" y="3"/>
                    </a:lnTo>
                    <a:lnTo>
                      <a:pt x="1956" y="3"/>
                    </a:lnTo>
                    <a:lnTo>
                      <a:pt x="1960" y="4"/>
                    </a:lnTo>
                    <a:lnTo>
                      <a:pt x="1964" y="4"/>
                    </a:lnTo>
                    <a:lnTo>
                      <a:pt x="1968" y="3"/>
                    </a:lnTo>
                    <a:lnTo>
                      <a:pt x="1972" y="3"/>
                    </a:lnTo>
                    <a:lnTo>
                      <a:pt x="1976" y="3"/>
                    </a:lnTo>
                    <a:lnTo>
                      <a:pt x="1980" y="3"/>
                    </a:lnTo>
                    <a:lnTo>
                      <a:pt x="1984" y="2"/>
                    </a:lnTo>
                    <a:lnTo>
                      <a:pt x="1988" y="2"/>
                    </a:lnTo>
                    <a:lnTo>
                      <a:pt x="1992" y="2"/>
                    </a:lnTo>
                    <a:lnTo>
                      <a:pt x="1996" y="3"/>
                    </a:lnTo>
                    <a:lnTo>
                      <a:pt x="1999" y="3"/>
                    </a:lnTo>
                    <a:lnTo>
                      <a:pt x="2003" y="4"/>
                    </a:lnTo>
                    <a:lnTo>
                      <a:pt x="2007" y="2"/>
                    </a:lnTo>
                    <a:lnTo>
                      <a:pt x="2011" y="4"/>
                    </a:lnTo>
                    <a:lnTo>
                      <a:pt x="2015" y="3"/>
                    </a:lnTo>
                    <a:lnTo>
                      <a:pt x="2019" y="2"/>
                    </a:lnTo>
                    <a:lnTo>
                      <a:pt x="2023" y="3"/>
                    </a:lnTo>
                    <a:lnTo>
                      <a:pt x="2027" y="2"/>
                    </a:lnTo>
                    <a:lnTo>
                      <a:pt x="2031" y="2"/>
                    </a:lnTo>
                    <a:lnTo>
                      <a:pt x="2035" y="3"/>
                    </a:lnTo>
                    <a:lnTo>
                      <a:pt x="2039" y="4"/>
                    </a:lnTo>
                    <a:lnTo>
                      <a:pt x="2043" y="3"/>
                    </a:lnTo>
                    <a:lnTo>
                      <a:pt x="2047" y="3"/>
                    </a:lnTo>
                    <a:lnTo>
                      <a:pt x="2051" y="2"/>
                    </a:lnTo>
                    <a:lnTo>
                      <a:pt x="2055" y="5"/>
                    </a:lnTo>
                    <a:lnTo>
                      <a:pt x="2059" y="3"/>
                    </a:lnTo>
                    <a:lnTo>
                      <a:pt x="2062" y="4"/>
                    </a:lnTo>
                    <a:lnTo>
                      <a:pt x="2066" y="1"/>
                    </a:lnTo>
                    <a:lnTo>
                      <a:pt x="2070" y="3"/>
                    </a:lnTo>
                    <a:lnTo>
                      <a:pt x="2074" y="3"/>
                    </a:lnTo>
                    <a:lnTo>
                      <a:pt x="2078" y="3"/>
                    </a:lnTo>
                    <a:lnTo>
                      <a:pt x="2082" y="3"/>
                    </a:lnTo>
                    <a:lnTo>
                      <a:pt x="2086" y="2"/>
                    </a:lnTo>
                    <a:lnTo>
                      <a:pt x="2090" y="3"/>
                    </a:lnTo>
                    <a:lnTo>
                      <a:pt x="2094" y="4"/>
                    </a:lnTo>
                    <a:lnTo>
                      <a:pt x="2098" y="3"/>
                    </a:lnTo>
                    <a:lnTo>
                      <a:pt x="2102" y="2"/>
                    </a:lnTo>
                    <a:lnTo>
                      <a:pt x="2106" y="4"/>
                    </a:lnTo>
                    <a:lnTo>
                      <a:pt x="2110" y="4"/>
                    </a:lnTo>
                    <a:lnTo>
                      <a:pt x="2114" y="4"/>
                    </a:lnTo>
                    <a:lnTo>
                      <a:pt x="2118" y="3"/>
                    </a:lnTo>
                    <a:lnTo>
                      <a:pt x="2122" y="2"/>
                    </a:lnTo>
                    <a:lnTo>
                      <a:pt x="2125" y="3"/>
                    </a:lnTo>
                    <a:lnTo>
                      <a:pt x="2129" y="3"/>
                    </a:lnTo>
                    <a:lnTo>
                      <a:pt x="2133" y="3"/>
                    </a:lnTo>
                    <a:lnTo>
                      <a:pt x="2137" y="3"/>
                    </a:lnTo>
                    <a:lnTo>
                      <a:pt x="2141" y="2"/>
                    </a:lnTo>
                    <a:lnTo>
                      <a:pt x="2145" y="2"/>
                    </a:lnTo>
                    <a:lnTo>
                      <a:pt x="2149" y="3"/>
                    </a:lnTo>
                    <a:lnTo>
                      <a:pt x="2153" y="2"/>
                    </a:lnTo>
                    <a:lnTo>
                      <a:pt x="2157" y="3"/>
                    </a:lnTo>
                    <a:lnTo>
                      <a:pt x="2161" y="3"/>
                    </a:lnTo>
                    <a:lnTo>
                      <a:pt x="2165" y="2"/>
                    </a:lnTo>
                    <a:lnTo>
                      <a:pt x="2169" y="2"/>
                    </a:lnTo>
                    <a:lnTo>
                      <a:pt x="2173" y="2"/>
                    </a:lnTo>
                    <a:lnTo>
                      <a:pt x="2177" y="2"/>
                    </a:lnTo>
                    <a:lnTo>
                      <a:pt x="2181" y="2"/>
                    </a:lnTo>
                    <a:lnTo>
                      <a:pt x="2185" y="2"/>
                    </a:lnTo>
                    <a:lnTo>
                      <a:pt x="2188" y="2"/>
                    </a:lnTo>
                    <a:lnTo>
                      <a:pt x="2192" y="2"/>
                    </a:lnTo>
                    <a:lnTo>
                      <a:pt x="2196" y="2"/>
                    </a:lnTo>
                    <a:lnTo>
                      <a:pt x="2200" y="2"/>
                    </a:lnTo>
                    <a:lnTo>
                      <a:pt x="2204" y="2"/>
                    </a:lnTo>
                    <a:lnTo>
                      <a:pt x="2208" y="2"/>
                    </a:lnTo>
                    <a:lnTo>
                      <a:pt x="2212" y="1"/>
                    </a:lnTo>
                    <a:lnTo>
                      <a:pt x="2216" y="2"/>
                    </a:lnTo>
                    <a:lnTo>
                      <a:pt x="2220" y="2"/>
                    </a:lnTo>
                    <a:lnTo>
                      <a:pt x="2224" y="2"/>
                    </a:lnTo>
                    <a:lnTo>
                      <a:pt x="2228" y="2"/>
                    </a:lnTo>
                    <a:lnTo>
                      <a:pt x="2232" y="2"/>
                    </a:lnTo>
                    <a:lnTo>
                      <a:pt x="2236" y="2"/>
                    </a:lnTo>
                    <a:lnTo>
                      <a:pt x="2240" y="2"/>
                    </a:lnTo>
                    <a:lnTo>
                      <a:pt x="2244" y="1"/>
                    </a:lnTo>
                    <a:lnTo>
                      <a:pt x="2248" y="2"/>
                    </a:lnTo>
                    <a:lnTo>
                      <a:pt x="2251" y="2"/>
                    </a:lnTo>
                    <a:lnTo>
                      <a:pt x="2255" y="2"/>
                    </a:lnTo>
                    <a:lnTo>
                      <a:pt x="2259" y="3"/>
                    </a:lnTo>
                    <a:lnTo>
                      <a:pt x="2263" y="2"/>
                    </a:lnTo>
                    <a:lnTo>
                      <a:pt x="2267" y="2"/>
                    </a:lnTo>
                    <a:lnTo>
                      <a:pt x="2271" y="2"/>
                    </a:lnTo>
                    <a:lnTo>
                      <a:pt x="2275" y="1"/>
                    </a:lnTo>
                    <a:lnTo>
                      <a:pt x="2279" y="3"/>
                    </a:lnTo>
                    <a:lnTo>
                      <a:pt x="2283" y="2"/>
                    </a:lnTo>
                    <a:lnTo>
                      <a:pt x="2287" y="2"/>
                    </a:lnTo>
                    <a:lnTo>
                      <a:pt x="2291" y="2"/>
                    </a:lnTo>
                    <a:lnTo>
                      <a:pt x="2295" y="1"/>
                    </a:lnTo>
                    <a:lnTo>
                      <a:pt x="2299" y="1"/>
                    </a:lnTo>
                    <a:lnTo>
                      <a:pt x="2303" y="3"/>
                    </a:lnTo>
                    <a:lnTo>
                      <a:pt x="2307" y="2"/>
                    </a:lnTo>
                    <a:lnTo>
                      <a:pt x="2311" y="2"/>
                    </a:lnTo>
                    <a:lnTo>
                      <a:pt x="2314" y="3"/>
                    </a:lnTo>
                    <a:lnTo>
                      <a:pt x="2318" y="2"/>
                    </a:lnTo>
                    <a:lnTo>
                      <a:pt x="2322" y="1"/>
                    </a:lnTo>
                    <a:lnTo>
                      <a:pt x="2326" y="1"/>
                    </a:lnTo>
                    <a:lnTo>
                      <a:pt x="2330" y="2"/>
                    </a:lnTo>
                    <a:lnTo>
                      <a:pt x="2334" y="2"/>
                    </a:lnTo>
                    <a:lnTo>
                      <a:pt x="2338" y="2"/>
                    </a:lnTo>
                    <a:lnTo>
                      <a:pt x="2342" y="2"/>
                    </a:lnTo>
                    <a:lnTo>
                      <a:pt x="2346" y="2"/>
                    </a:lnTo>
                    <a:lnTo>
                      <a:pt x="2350" y="1"/>
                    </a:lnTo>
                    <a:lnTo>
                      <a:pt x="2354" y="2"/>
                    </a:lnTo>
                    <a:lnTo>
                      <a:pt x="2358" y="2"/>
                    </a:lnTo>
                    <a:lnTo>
                      <a:pt x="2362" y="1"/>
                    </a:lnTo>
                    <a:lnTo>
                      <a:pt x="2366" y="2"/>
                    </a:lnTo>
                    <a:lnTo>
                      <a:pt x="2370" y="2"/>
                    </a:lnTo>
                    <a:lnTo>
                      <a:pt x="2374" y="1"/>
                    </a:lnTo>
                    <a:lnTo>
                      <a:pt x="2377" y="2"/>
                    </a:lnTo>
                    <a:lnTo>
                      <a:pt x="2381" y="2"/>
                    </a:lnTo>
                    <a:lnTo>
                      <a:pt x="2385" y="3"/>
                    </a:lnTo>
                    <a:lnTo>
                      <a:pt x="2389" y="0"/>
                    </a:lnTo>
                    <a:lnTo>
                      <a:pt x="2393" y="2"/>
                    </a:lnTo>
                    <a:lnTo>
                      <a:pt x="2397" y="2"/>
                    </a:lnTo>
                    <a:lnTo>
                      <a:pt x="2401" y="1"/>
                    </a:lnTo>
                    <a:lnTo>
                      <a:pt x="2405" y="1"/>
                    </a:lnTo>
                    <a:lnTo>
                      <a:pt x="2409" y="2"/>
                    </a:lnTo>
                    <a:lnTo>
                      <a:pt x="2413" y="2"/>
                    </a:lnTo>
                    <a:lnTo>
                      <a:pt x="2417" y="2"/>
                    </a:lnTo>
                    <a:lnTo>
                      <a:pt x="2421" y="2"/>
                    </a:lnTo>
                    <a:lnTo>
                      <a:pt x="2425" y="1"/>
                    </a:lnTo>
                    <a:lnTo>
                      <a:pt x="2429" y="1"/>
                    </a:lnTo>
                    <a:lnTo>
                      <a:pt x="2433" y="2"/>
                    </a:lnTo>
                    <a:lnTo>
                      <a:pt x="2437" y="2"/>
                    </a:lnTo>
                    <a:lnTo>
                      <a:pt x="2440" y="2"/>
                    </a:lnTo>
                    <a:lnTo>
                      <a:pt x="2444" y="1"/>
                    </a:lnTo>
                    <a:lnTo>
                      <a:pt x="2448" y="2"/>
                    </a:lnTo>
                    <a:lnTo>
                      <a:pt x="2452" y="0"/>
                    </a:lnTo>
                    <a:lnTo>
                      <a:pt x="2456" y="1"/>
                    </a:lnTo>
                    <a:lnTo>
                      <a:pt x="2460" y="1"/>
                    </a:lnTo>
                    <a:lnTo>
                      <a:pt x="2464" y="2"/>
                    </a:lnTo>
                    <a:lnTo>
                      <a:pt x="2468" y="2"/>
                    </a:lnTo>
                    <a:lnTo>
                      <a:pt x="2472" y="1"/>
                    </a:lnTo>
                    <a:lnTo>
                      <a:pt x="2476" y="2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2"/>
                    </a:lnTo>
                    <a:lnTo>
                      <a:pt x="2492" y="1"/>
                    </a:lnTo>
                    <a:lnTo>
                      <a:pt x="2496" y="1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1"/>
                    </a:lnTo>
                    <a:lnTo>
                      <a:pt x="2511" y="2"/>
                    </a:lnTo>
                    <a:lnTo>
                      <a:pt x="2515" y="1"/>
                    </a:lnTo>
                    <a:lnTo>
                      <a:pt x="2519" y="2"/>
                    </a:lnTo>
                    <a:lnTo>
                      <a:pt x="2523" y="2"/>
                    </a:lnTo>
                    <a:lnTo>
                      <a:pt x="2527" y="2"/>
                    </a:lnTo>
                    <a:lnTo>
                      <a:pt x="2531" y="1"/>
                    </a:lnTo>
                    <a:lnTo>
                      <a:pt x="2535" y="2"/>
                    </a:lnTo>
                    <a:lnTo>
                      <a:pt x="2539" y="2"/>
                    </a:lnTo>
                    <a:lnTo>
                      <a:pt x="2543" y="2"/>
                    </a:lnTo>
                    <a:lnTo>
                      <a:pt x="2547" y="2"/>
                    </a:lnTo>
                    <a:lnTo>
                      <a:pt x="2551" y="2"/>
                    </a:lnTo>
                    <a:lnTo>
                      <a:pt x="2555" y="3"/>
                    </a:lnTo>
                    <a:lnTo>
                      <a:pt x="2559" y="2"/>
                    </a:lnTo>
                    <a:lnTo>
                      <a:pt x="2562" y="1"/>
                    </a:lnTo>
                    <a:lnTo>
                      <a:pt x="2566" y="1"/>
                    </a:lnTo>
                    <a:lnTo>
                      <a:pt x="2570" y="1"/>
                    </a:lnTo>
                    <a:lnTo>
                      <a:pt x="2574" y="1"/>
                    </a:lnTo>
                    <a:lnTo>
                      <a:pt x="2578" y="1"/>
                    </a:lnTo>
                    <a:lnTo>
                      <a:pt x="2582" y="1"/>
                    </a:lnTo>
                    <a:lnTo>
                      <a:pt x="2586" y="2"/>
                    </a:lnTo>
                    <a:lnTo>
                      <a:pt x="2590" y="2"/>
                    </a:lnTo>
                    <a:lnTo>
                      <a:pt x="2594" y="4"/>
                    </a:lnTo>
                    <a:lnTo>
                      <a:pt x="2598" y="1"/>
                    </a:lnTo>
                    <a:lnTo>
                      <a:pt x="2602" y="2"/>
                    </a:lnTo>
                    <a:lnTo>
                      <a:pt x="2606" y="2"/>
                    </a:lnTo>
                    <a:lnTo>
                      <a:pt x="2610" y="2"/>
                    </a:lnTo>
                    <a:lnTo>
                      <a:pt x="2614" y="2"/>
                    </a:lnTo>
                    <a:lnTo>
                      <a:pt x="2618" y="2"/>
                    </a:lnTo>
                    <a:lnTo>
                      <a:pt x="2622" y="2"/>
                    </a:lnTo>
                    <a:lnTo>
                      <a:pt x="2625" y="2"/>
                    </a:lnTo>
                    <a:lnTo>
                      <a:pt x="2629" y="2"/>
                    </a:lnTo>
                    <a:lnTo>
                      <a:pt x="2633" y="2"/>
                    </a:lnTo>
                    <a:lnTo>
                      <a:pt x="2637" y="2"/>
                    </a:lnTo>
                    <a:lnTo>
                      <a:pt x="2641" y="1"/>
                    </a:lnTo>
                    <a:lnTo>
                      <a:pt x="2645" y="2"/>
                    </a:lnTo>
                    <a:lnTo>
                      <a:pt x="2649" y="2"/>
                    </a:lnTo>
                    <a:lnTo>
                      <a:pt x="2653" y="2"/>
                    </a:lnTo>
                    <a:lnTo>
                      <a:pt x="2657" y="1"/>
                    </a:lnTo>
                    <a:lnTo>
                      <a:pt x="2661" y="2"/>
                    </a:lnTo>
                    <a:lnTo>
                      <a:pt x="2665" y="2"/>
                    </a:lnTo>
                    <a:lnTo>
                      <a:pt x="2669" y="3"/>
                    </a:lnTo>
                    <a:lnTo>
                      <a:pt x="2673" y="2"/>
                    </a:lnTo>
                    <a:lnTo>
                      <a:pt x="2677" y="1"/>
                    </a:lnTo>
                    <a:lnTo>
                      <a:pt x="2681" y="2"/>
                    </a:lnTo>
                    <a:lnTo>
                      <a:pt x="2685" y="1"/>
                    </a:lnTo>
                    <a:lnTo>
                      <a:pt x="2688" y="1"/>
                    </a:lnTo>
                    <a:lnTo>
                      <a:pt x="2692" y="1"/>
                    </a:lnTo>
                    <a:lnTo>
                      <a:pt x="2696" y="2"/>
                    </a:lnTo>
                    <a:lnTo>
                      <a:pt x="2700" y="1"/>
                    </a:lnTo>
                    <a:lnTo>
                      <a:pt x="2704" y="2"/>
                    </a:lnTo>
                    <a:lnTo>
                      <a:pt x="2708" y="2"/>
                    </a:lnTo>
                    <a:lnTo>
                      <a:pt x="2712" y="1"/>
                    </a:lnTo>
                    <a:lnTo>
                      <a:pt x="2716" y="2"/>
                    </a:lnTo>
                    <a:lnTo>
                      <a:pt x="2720" y="0"/>
                    </a:lnTo>
                    <a:lnTo>
                      <a:pt x="2724" y="1"/>
                    </a:lnTo>
                    <a:lnTo>
                      <a:pt x="2728" y="2"/>
                    </a:lnTo>
                    <a:lnTo>
                      <a:pt x="2732" y="2"/>
                    </a:lnTo>
                    <a:lnTo>
                      <a:pt x="2736" y="1"/>
                    </a:lnTo>
                    <a:lnTo>
                      <a:pt x="2740" y="1"/>
                    </a:lnTo>
                    <a:lnTo>
                      <a:pt x="2744" y="1"/>
                    </a:lnTo>
                    <a:lnTo>
                      <a:pt x="2748" y="2"/>
                    </a:lnTo>
                    <a:lnTo>
                      <a:pt x="2751" y="2"/>
                    </a:lnTo>
                    <a:lnTo>
                      <a:pt x="2755" y="2"/>
                    </a:lnTo>
                    <a:lnTo>
                      <a:pt x="2759" y="1"/>
                    </a:lnTo>
                    <a:lnTo>
                      <a:pt x="2763" y="2"/>
                    </a:lnTo>
                    <a:lnTo>
                      <a:pt x="2767" y="2"/>
                    </a:lnTo>
                    <a:lnTo>
                      <a:pt x="2771" y="2"/>
                    </a:lnTo>
                    <a:lnTo>
                      <a:pt x="2775" y="2"/>
                    </a:lnTo>
                    <a:lnTo>
                      <a:pt x="2779" y="2"/>
                    </a:lnTo>
                    <a:lnTo>
                      <a:pt x="2783" y="1"/>
                    </a:lnTo>
                    <a:lnTo>
                      <a:pt x="2787" y="2"/>
                    </a:lnTo>
                    <a:lnTo>
                      <a:pt x="2791" y="1"/>
                    </a:lnTo>
                    <a:lnTo>
                      <a:pt x="2795" y="1"/>
                    </a:lnTo>
                    <a:lnTo>
                      <a:pt x="2799" y="2"/>
                    </a:lnTo>
                    <a:lnTo>
                      <a:pt x="2803" y="2"/>
                    </a:lnTo>
                    <a:lnTo>
                      <a:pt x="2807" y="2"/>
                    </a:lnTo>
                    <a:lnTo>
                      <a:pt x="2811" y="1"/>
                    </a:lnTo>
                    <a:lnTo>
                      <a:pt x="2814" y="2"/>
                    </a:lnTo>
                    <a:lnTo>
                      <a:pt x="2818" y="2"/>
                    </a:lnTo>
                    <a:lnTo>
                      <a:pt x="2822" y="2"/>
                    </a:lnTo>
                    <a:lnTo>
                      <a:pt x="2826" y="2"/>
                    </a:lnTo>
                    <a:lnTo>
                      <a:pt x="2830" y="2"/>
                    </a:lnTo>
                    <a:lnTo>
                      <a:pt x="2834" y="1"/>
                    </a:lnTo>
                    <a:lnTo>
                      <a:pt x="2838" y="2"/>
                    </a:lnTo>
                    <a:lnTo>
                      <a:pt x="2842" y="2"/>
                    </a:lnTo>
                    <a:lnTo>
                      <a:pt x="2846" y="2"/>
                    </a:lnTo>
                    <a:lnTo>
                      <a:pt x="2850" y="0"/>
                    </a:lnTo>
                    <a:lnTo>
                      <a:pt x="2854" y="2"/>
                    </a:lnTo>
                    <a:lnTo>
                      <a:pt x="2858" y="2"/>
                    </a:lnTo>
                    <a:lnTo>
                      <a:pt x="2862" y="1"/>
                    </a:lnTo>
                    <a:lnTo>
                      <a:pt x="2866" y="2"/>
                    </a:lnTo>
                    <a:lnTo>
                      <a:pt x="2870" y="3"/>
                    </a:lnTo>
                    <a:lnTo>
                      <a:pt x="2874" y="2"/>
                    </a:lnTo>
                    <a:lnTo>
                      <a:pt x="2877" y="3"/>
                    </a:lnTo>
                    <a:lnTo>
                      <a:pt x="2881" y="3"/>
                    </a:lnTo>
                    <a:lnTo>
                      <a:pt x="2885" y="3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1"/>
                    </a:lnTo>
                    <a:lnTo>
                      <a:pt x="2905" y="2"/>
                    </a:lnTo>
                    <a:lnTo>
                      <a:pt x="2909" y="2"/>
                    </a:lnTo>
                    <a:lnTo>
                      <a:pt x="2913" y="3"/>
                    </a:lnTo>
                    <a:lnTo>
                      <a:pt x="2917" y="4"/>
                    </a:lnTo>
                    <a:lnTo>
                      <a:pt x="2921" y="3"/>
                    </a:lnTo>
                    <a:lnTo>
                      <a:pt x="2925" y="3"/>
                    </a:lnTo>
                    <a:lnTo>
                      <a:pt x="2929" y="3"/>
                    </a:lnTo>
                    <a:lnTo>
                      <a:pt x="2933" y="3"/>
                    </a:lnTo>
                    <a:lnTo>
                      <a:pt x="2937" y="1"/>
                    </a:lnTo>
                    <a:lnTo>
                      <a:pt x="2940" y="2"/>
                    </a:lnTo>
                    <a:lnTo>
                      <a:pt x="2944" y="4"/>
                    </a:lnTo>
                    <a:lnTo>
                      <a:pt x="2948" y="2"/>
                    </a:lnTo>
                    <a:lnTo>
                      <a:pt x="2952" y="3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2"/>
                    </a:lnTo>
                    <a:lnTo>
                      <a:pt x="2968" y="2"/>
                    </a:lnTo>
                    <a:lnTo>
                      <a:pt x="2972" y="2"/>
                    </a:lnTo>
                    <a:lnTo>
                      <a:pt x="2976" y="2"/>
                    </a:lnTo>
                    <a:lnTo>
                      <a:pt x="2980" y="2"/>
                    </a:lnTo>
                    <a:lnTo>
                      <a:pt x="2984" y="2"/>
                    </a:lnTo>
                    <a:lnTo>
                      <a:pt x="2988" y="2"/>
                    </a:lnTo>
                    <a:lnTo>
                      <a:pt x="2992" y="2"/>
                    </a:lnTo>
                    <a:lnTo>
                      <a:pt x="2996" y="2"/>
                    </a:lnTo>
                    <a:lnTo>
                      <a:pt x="2999" y="3"/>
                    </a:lnTo>
                    <a:lnTo>
                      <a:pt x="3003" y="2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3"/>
                    </a:lnTo>
                    <a:lnTo>
                      <a:pt x="3027" y="2"/>
                    </a:lnTo>
                    <a:lnTo>
                      <a:pt x="3031" y="1"/>
                    </a:lnTo>
                    <a:lnTo>
                      <a:pt x="3035" y="2"/>
                    </a:lnTo>
                    <a:lnTo>
                      <a:pt x="3039" y="2"/>
                    </a:lnTo>
                    <a:lnTo>
                      <a:pt x="3043" y="3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2"/>
                    </a:lnTo>
                    <a:lnTo>
                      <a:pt x="3059" y="2"/>
                    </a:lnTo>
                    <a:lnTo>
                      <a:pt x="3062" y="2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3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4"/>
                    </a:lnTo>
                    <a:lnTo>
                      <a:pt x="3102" y="3"/>
                    </a:lnTo>
                    <a:lnTo>
                      <a:pt x="3106" y="2"/>
                    </a:lnTo>
                    <a:lnTo>
                      <a:pt x="3110" y="2"/>
                    </a:lnTo>
                    <a:lnTo>
                      <a:pt x="3114" y="2"/>
                    </a:lnTo>
                    <a:lnTo>
                      <a:pt x="3118" y="1"/>
                    </a:lnTo>
                    <a:lnTo>
                      <a:pt x="3122" y="2"/>
                    </a:lnTo>
                    <a:lnTo>
                      <a:pt x="3125" y="2"/>
                    </a:lnTo>
                    <a:lnTo>
                      <a:pt x="3129" y="2"/>
                    </a:lnTo>
                    <a:lnTo>
                      <a:pt x="3133" y="3"/>
                    </a:lnTo>
                    <a:lnTo>
                      <a:pt x="3137" y="2"/>
                    </a:lnTo>
                    <a:lnTo>
                      <a:pt x="3141" y="2"/>
                    </a:lnTo>
                    <a:lnTo>
                      <a:pt x="3145" y="2"/>
                    </a:lnTo>
                    <a:lnTo>
                      <a:pt x="3149" y="3"/>
                    </a:lnTo>
                    <a:lnTo>
                      <a:pt x="3153" y="2"/>
                    </a:lnTo>
                    <a:lnTo>
                      <a:pt x="3157" y="3"/>
                    </a:lnTo>
                    <a:lnTo>
                      <a:pt x="3161" y="4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3"/>
                    </a:lnTo>
                    <a:lnTo>
                      <a:pt x="3177" y="3"/>
                    </a:lnTo>
                    <a:lnTo>
                      <a:pt x="3181" y="2"/>
                    </a:lnTo>
                    <a:lnTo>
                      <a:pt x="3185" y="2"/>
                    </a:lnTo>
                    <a:lnTo>
                      <a:pt x="3188" y="2"/>
                    </a:lnTo>
                    <a:lnTo>
                      <a:pt x="3192" y="3"/>
                    </a:lnTo>
                    <a:lnTo>
                      <a:pt x="3196" y="2"/>
                    </a:lnTo>
                    <a:lnTo>
                      <a:pt x="3200" y="2"/>
                    </a:lnTo>
                    <a:lnTo>
                      <a:pt x="3204" y="3"/>
                    </a:lnTo>
                    <a:lnTo>
                      <a:pt x="3208" y="4"/>
                    </a:lnTo>
                    <a:lnTo>
                      <a:pt x="3212" y="3"/>
                    </a:lnTo>
                    <a:lnTo>
                      <a:pt x="3216" y="3"/>
                    </a:lnTo>
                    <a:lnTo>
                      <a:pt x="3220" y="2"/>
                    </a:lnTo>
                    <a:lnTo>
                      <a:pt x="3224" y="4"/>
                    </a:lnTo>
                    <a:lnTo>
                      <a:pt x="3228" y="4"/>
                    </a:lnTo>
                    <a:lnTo>
                      <a:pt x="3232" y="3"/>
                    </a:lnTo>
                    <a:lnTo>
                      <a:pt x="3236" y="4"/>
                    </a:lnTo>
                    <a:lnTo>
                      <a:pt x="3240" y="3"/>
                    </a:lnTo>
                    <a:lnTo>
                      <a:pt x="3244" y="4"/>
                    </a:lnTo>
                    <a:lnTo>
                      <a:pt x="3248" y="3"/>
                    </a:lnTo>
                    <a:lnTo>
                      <a:pt x="3251" y="4"/>
                    </a:lnTo>
                    <a:lnTo>
                      <a:pt x="3255" y="3"/>
                    </a:lnTo>
                    <a:lnTo>
                      <a:pt x="3259" y="5"/>
                    </a:lnTo>
                    <a:lnTo>
                      <a:pt x="3263" y="2"/>
                    </a:lnTo>
                    <a:lnTo>
                      <a:pt x="3267" y="4"/>
                    </a:lnTo>
                    <a:lnTo>
                      <a:pt x="3271" y="4"/>
                    </a:lnTo>
                    <a:lnTo>
                      <a:pt x="3275" y="4"/>
                    </a:lnTo>
                    <a:lnTo>
                      <a:pt x="3279" y="3"/>
                    </a:lnTo>
                    <a:lnTo>
                      <a:pt x="3283" y="4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2"/>
                    </a:lnTo>
                    <a:lnTo>
                      <a:pt x="3303" y="2"/>
                    </a:lnTo>
                    <a:lnTo>
                      <a:pt x="3307" y="3"/>
                    </a:lnTo>
                    <a:lnTo>
                      <a:pt x="3311" y="4"/>
                    </a:lnTo>
                    <a:lnTo>
                      <a:pt x="3314" y="2"/>
                    </a:lnTo>
                    <a:lnTo>
                      <a:pt x="3318" y="4"/>
                    </a:lnTo>
                    <a:lnTo>
                      <a:pt x="3322" y="4"/>
                    </a:lnTo>
                    <a:lnTo>
                      <a:pt x="3326" y="3"/>
                    </a:lnTo>
                    <a:lnTo>
                      <a:pt x="3330" y="3"/>
                    </a:lnTo>
                    <a:lnTo>
                      <a:pt x="3334" y="4"/>
                    </a:lnTo>
                    <a:lnTo>
                      <a:pt x="3338" y="2"/>
                    </a:lnTo>
                    <a:lnTo>
                      <a:pt x="3342" y="3"/>
                    </a:lnTo>
                    <a:lnTo>
                      <a:pt x="3346" y="4"/>
                    </a:lnTo>
                    <a:lnTo>
                      <a:pt x="3350" y="3"/>
                    </a:lnTo>
                    <a:lnTo>
                      <a:pt x="3354" y="4"/>
                    </a:lnTo>
                    <a:lnTo>
                      <a:pt x="3358" y="4"/>
                    </a:lnTo>
                    <a:lnTo>
                      <a:pt x="3362" y="3"/>
                    </a:lnTo>
                    <a:lnTo>
                      <a:pt x="3366" y="4"/>
                    </a:lnTo>
                    <a:lnTo>
                      <a:pt x="3370" y="4"/>
                    </a:lnTo>
                    <a:lnTo>
                      <a:pt x="3374" y="2"/>
                    </a:lnTo>
                    <a:lnTo>
                      <a:pt x="3377" y="4"/>
                    </a:lnTo>
                    <a:lnTo>
                      <a:pt x="3381" y="4"/>
                    </a:lnTo>
                    <a:lnTo>
                      <a:pt x="3385" y="3"/>
                    </a:lnTo>
                    <a:lnTo>
                      <a:pt x="3389" y="3"/>
                    </a:lnTo>
                    <a:lnTo>
                      <a:pt x="3393" y="3"/>
                    </a:lnTo>
                    <a:lnTo>
                      <a:pt x="3397" y="4"/>
                    </a:lnTo>
                    <a:lnTo>
                      <a:pt x="3401" y="4"/>
                    </a:lnTo>
                    <a:lnTo>
                      <a:pt x="3405" y="4"/>
                    </a:lnTo>
                    <a:lnTo>
                      <a:pt x="3409" y="3"/>
                    </a:lnTo>
                    <a:lnTo>
                      <a:pt x="3413" y="4"/>
                    </a:lnTo>
                    <a:lnTo>
                      <a:pt x="3417" y="3"/>
                    </a:lnTo>
                    <a:lnTo>
                      <a:pt x="3421" y="4"/>
                    </a:lnTo>
                    <a:lnTo>
                      <a:pt x="3425" y="4"/>
                    </a:lnTo>
                    <a:lnTo>
                      <a:pt x="3429" y="4"/>
                    </a:lnTo>
                    <a:lnTo>
                      <a:pt x="3433" y="2"/>
                    </a:lnTo>
                    <a:lnTo>
                      <a:pt x="3437" y="4"/>
                    </a:lnTo>
                    <a:lnTo>
                      <a:pt x="3440" y="4"/>
                    </a:lnTo>
                    <a:lnTo>
                      <a:pt x="3444" y="4"/>
                    </a:lnTo>
                    <a:lnTo>
                      <a:pt x="3448" y="4"/>
                    </a:lnTo>
                    <a:lnTo>
                      <a:pt x="3452" y="3"/>
                    </a:lnTo>
                    <a:lnTo>
                      <a:pt x="3456" y="4"/>
                    </a:lnTo>
                    <a:lnTo>
                      <a:pt x="3460" y="4"/>
                    </a:lnTo>
                    <a:lnTo>
                      <a:pt x="3464" y="4"/>
                    </a:lnTo>
                    <a:lnTo>
                      <a:pt x="3468" y="4"/>
                    </a:lnTo>
                    <a:lnTo>
                      <a:pt x="3472" y="3"/>
                    </a:lnTo>
                    <a:lnTo>
                      <a:pt x="3476" y="4"/>
                    </a:lnTo>
                    <a:lnTo>
                      <a:pt x="3480" y="5"/>
                    </a:lnTo>
                    <a:lnTo>
                      <a:pt x="3484" y="3"/>
                    </a:lnTo>
                    <a:lnTo>
                      <a:pt x="3488" y="4"/>
                    </a:lnTo>
                    <a:lnTo>
                      <a:pt x="3492" y="4"/>
                    </a:lnTo>
                    <a:lnTo>
                      <a:pt x="3496" y="4"/>
                    </a:lnTo>
                    <a:lnTo>
                      <a:pt x="3499" y="4"/>
                    </a:lnTo>
                    <a:lnTo>
                      <a:pt x="3503" y="4"/>
                    </a:lnTo>
                    <a:lnTo>
                      <a:pt x="3507" y="4"/>
                    </a:lnTo>
                    <a:lnTo>
                      <a:pt x="3511" y="4"/>
                    </a:lnTo>
                    <a:lnTo>
                      <a:pt x="3515" y="3"/>
                    </a:lnTo>
                    <a:lnTo>
                      <a:pt x="3519" y="4"/>
                    </a:lnTo>
                    <a:lnTo>
                      <a:pt x="3523" y="3"/>
                    </a:lnTo>
                    <a:lnTo>
                      <a:pt x="3527" y="4"/>
                    </a:lnTo>
                    <a:lnTo>
                      <a:pt x="3531" y="4"/>
                    </a:lnTo>
                    <a:lnTo>
                      <a:pt x="3535" y="4"/>
                    </a:lnTo>
                    <a:lnTo>
                      <a:pt x="3539" y="3"/>
                    </a:lnTo>
                    <a:lnTo>
                      <a:pt x="3543" y="3"/>
                    </a:lnTo>
                    <a:lnTo>
                      <a:pt x="3547" y="3"/>
                    </a:lnTo>
                    <a:lnTo>
                      <a:pt x="3551" y="4"/>
                    </a:lnTo>
                    <a:lnTo>
                      <a:pt x="3555" y="4"/>
                    </a:lnTo>
                    <a:lnTo>
                      <a:pt x="3559" y="4"/>
                    </a:lnTo>
                    <a:lnTo>
                      <a:pt x="3562" y="3"/>
                    </a:lnTo>
                    <a:lnTo>
                      <a:pt x="3566" y="4"/>
                    </a:lnTo>
                    <a:lnTo>
                      <a:pt x="3570" y="3"/>
                    </a:lnTo>
                    <a:lnTo>
                      <a:pt x="3574" y="3"/>
                    </a:lnTo>
                    <a:lnTo>
                      <a:pt x="3578" y="4"/>
                    </a:lnTo>
                    <a:lnTo>
                      <a:pt x="3582" y="4"/>
                    </a:lnTo>
                    <a:lnTo>
                      <a:pt x="3586" y="4"/>
                    </a:lnTo>
                    <a:lnTo>
                      <a:pt x="3590" y="4"/>
                    </a:lnTo>
                    <a:lnTo>
                      <a:pt x="3594" y="4"/>
                    </a:lnTo>
                    <a:lnTo>
                      <a:pt x="3598" y="4"/>
                    </a:lnTo>
                    <a:lnTo>
                      <a:pt x="3602" y="3"/>
                    </a:lnTo>
                    <a:lnTo>
                      <a:pt x="3606" y="4"/>
                    </a:lnTo>
                    <a:lnTo>
                      <a:pt x="3610" y="4"/>
                    </a:lnTo>
                    <a:lnTo>
                      <a:pt x="3614" y="3"/>
                    </a:lnTo>
                    <a:lnTo>
                      <a:pt x="3618" y="4"/>
                    </a:lnTo>
                    <a:lnTo>
                      <a:pt x="3622" y="4"/>
                    </a:lnTo>
                    <a:lnTo>
                      <a:pt x="3625" y="3"/>
                    </a:lnTo>
                    <a:lnTo>
                      <a:pt x="3629" y="4"/>
                    </a:lnTo>
                    <a:lnTo>
                      <a:pt x="3633" y="4"/>
                    </a:lnTo>
                    <a:lnTo>
                      <a:pt x="3637" y="4"/>
                    </a:lnTo>
                    <a:lnTo>
                      <a:pt x="3641" y="5"/>
                    </a:lnTo>
                    <a:lnTo>
                      <a:pt x="3645" y="4"/>
                    </a:lnTo>
                    <a:lnTo>
                      <a:pt x="3649" y="4"/>
                    </a:lnTo>
                    <a:lnTo>
                      <a:pt x="3653" y="4"/>
                    </a:lnTo>
                    <a:lnTo>
                      <a:pt x="3657" y="3"/>
                    </a:lnTo>
                    <a:lnTo>
                      <a:pt x="3661" y="4"/>
                    </a:lnTo>
                    <a:lnTo>
                      <a:pt x="3665" y="4"/>
                    </a:lnTo>
                    <a:lnTo>
                      <a:pt x="3669" y="4"/>
                    </a:lnTo>
                    <a:lnTo>
                      <a:pt x="3673" y="3"/>
                    </a:lnTo>
                    <a:lnTo>
                      <a:pt x="3677" y="4"/>
                    </a:lnTo>
                    <a:lnTo>
                      <a:pt x="3681" y="3"/>
                    </a:lnTo>
                    <a:lnTo>
                      <a:pt x="3685" y="4"/>
                    </a:lnTo>
                    <a:lnTo>
                      <a:pt x="3688" y="4"/>
                    </a:lnTo>
                    <a:lnTo>
                      <a:pt x="3692" y="4"/>
                    </a:lnTo>
                    <a:lnTo>
                      <a:pt x="3696" y="3"/>
                    </a:lnTo>
                    <a:lnTo>
                      <a:pt x="3700" y="4"/>
                    </a:lnTo>
                    <a:lnTo>
                      <a:pt x="3704" y="4"/>
                    </a:lnTo>
                    <a:lnTo>
                      <a:pt x="3708" y="4"/>
                    </a:lnTo>
                    <a:lnTo>
                      <a:pt x="3712" y="3"/>
                    </a:lnTo>
                    <a:lnTo>
                      <a:pt x="3716" y="5"/>
                    </a:lnTo>
                    <a:lnTo>
                      <a:pt x="3720" y="4"/>
                    </a:lnTo>
                    <a:lnTo>
                      <a:pt x="3724" y="5"/>
                    </a:lnTo>
                    <a:lnTo>
                      <a:pt x="3728" y="4"/>
                    </a:lnTo>
                    <a:lnTo>
                      <a:pt x="3732" y="4"/>
                    </a:lnTo>
                    <a:lnTo>
                      <a:pt x="3736" y="4"/>
                    </a:lnTo>
                    <a:lnTo>
                      <a:pt x="3740" y="4"/>
                    </a:lnTo>
                    <a:lnTo>
                      <a:pt x="3744" y="4"/>
                    </a:lnTo>
                    <a:lnTo>
                      <a:pt x="3748" y="4"/>
                    </a:lnTo>
                    <a:lnTo>
                      <a:pt x="3751" y="4"/>
                    </a:lnTo>
                    <a:lnTo>
                      <a:pt x="3755" y="4"/>
                    </a:lnTo>
                    <a:lnTo>
                      <a:pt x="3759" y="4"/>
                    </a:lnTo>
                    <a:lnTo>
                      <a:pt x="3763" y="4"/>
                    </a:lnTo>
                    <a:lnTo>
                      <a:pt x="3767" y="3"/>
                    </a:lnTo>
                    <a:lnTo>
                      <a:pt x="3771" y="4"/>
                    </a:lnTo>
                    <a:lnTo>
                      <a:pt x="3775" y="4"/>
                    </a:lnTo>
                    <a:lnTo>
                      <a:pt x="3779" y="4"/>
                    </a:lnTo>
                    <a:lnTo>
                      <a:pt x="3783" y="3"/>
                    </a:lnTo>
                    <a:lnTo>
                      <a:pt x="3787" y="4"/>
                    </a:lnTo>
                    <a:lnTo>
                      <a:pt x="3791" y="3"/>
                    </a:lnTo>
                    <a:lnTo>
                      <a:pt x="3795" y="4"/>
                    </a:lnTo>
                    <a:lnTo>
                      <a:pt x="3799" y="4"/>
                    </a:lnTo>
                    <a:lnTo>
                      <a:pt x="3803" y="4"/>
                    </a:lnTo>
                    <a:lnTo>
                      <a:pt x="3807" y="4"/>
                    </a:lnTo>
                    <a:lnTo>
                      <a:pt x="3811" y="4"/>
                    </a:lnTo>
                    <a:lnTo>
                      <a:pt x="3814" y="3"/>
                    </a:lnTo>
                    <a:lnTo>
                      <a:pt x="3818" y="2"/>
                    </a:lnTo>
                    <a:lnTo>
                      <a:pt x="3822" y="4"/>
                    </a:lnTo>
                    <a:lnTo>
                      <a:pt x="3826" y="5"/>
                    </a:lnTo>
                    <a:lnTo>
                      <a:pt x="3830" y="2"/>
                    </a:lnTo>
                    <a:lnTo>
                      <a:pt x="3834" y="4"/>
                    </a:lnTo>
                    <a:lnTo>
                      <a:pt x="3838" y="4"/>
                    </a:lnTo>
                    <a:lnTo>
                      <a:pt x="3842" y="4"/>
                    </a:lnTo>
                    <a:lnTo>
                      <a:pt x="3846" y="4"/>
                    </a:lnTo>
                    <a:lnTo>
                      <a:pt x="3850" y="4"/>
                    </a:lnTo>
                    <a:lnTo>
                      <a:pt x="3854" y="3"/>
                    </a:lnTo>
                    <a:lnTo>
                      <a:pt x="3858" y="3"/>
                    </a:lnTo>
                    <a:lnTo>
                      <a:pt x="3862" y="3"/>
                    </a:lnTo>
                    <a:lnTo>
                      <a:pt x="3866" y="3"/>
                    </a:lnTo>
                    <a:lnTo>
                      <a:pt x="3870" y="4"/>
                    </a:lnTo>
                    <a:lnTo>
                      <a:pt x="3874" y="4"/>
                    </a:lnTo>
                    <a:lnTo>
                      <a:pt x="3877" y="4"/>
                    </a:lnTo>
                    <a:lnTo>
                      <a:pt x="3881" y="4"/>
                    </a:lnTo>
                    <a:lnTo>
                      <a:pt x="3885" y="4"/>
                    </a:lnTo>
                    <a:lnTo>
                      <a:pt x="3889" y="3"/>
                    </a:lnTo>
                    <a:lnTo>
                      <a:pt x="3893" y="4"/>
                    </a:lnTo>
                    <a:lnTo>
                      <a:pt x="3897" y="4"/>
                    </a:lnTo>
                    <a:lnTo>
                      <a:pt x="3901" y="4"/>
                    </a:lnTo>
                    <a:lnTo>
                      <a:pt x="3905" y="4"/>
                    </a:lnTo>
                    <a:lnTo>
                      <a:pt x="3909" y="2"/>
                    </a:lnTo>
                    <a:lnTo>
                      <a:pt x="3913" y="3"/>
                    </a:lnTo>
                    <a:lnTo>
                      <a:pt x="3917" y="3"/>
                    </a:lnTo>
                    <a:lnTo>
                      <a:pt x="3921" y="4"/>
                    </a:lnTo>
                    <a:lnTo>
                      <a:pt x="3925" y="4"/>
                    </a:lnTo>
                    <a:lnTo>
                      <a:pt x="3929" y="3"/>
                    </a:lnTo>
                    <a:lnTo>
                      <a:pt x="3933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49" name="Freeform 397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4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4"/>
                  </a:cxn>
                  <a:cxn ang="0">
                    <a:pos x="185" y="3"/>
                  </a:cxn>
                  <a:cxn ang="0">
                    <a:pos x="248" y="4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3"/>
                  </a:cxn>
                  <a:cxn ang="0">
                    <a:pos x="562" y="3"/>
                  </a:cxn>
                  <a:cxn ang="0">
                    <a:pos x="625" y="2"/>
                  </a:cxn>
                  <a:cxn ang="0">
                    <a:pos x="688" y="2"/>
                  </a:cxn>
                  <a:cxn ang="0">
                    <a:pos x="751" y="3"/>
                  </a:cxn>
                  <a:cxn ang="0">
                    <a:pos x="814" y="2"/>
                  </a:cxn>
                  <a:cxn ang="0">
                    <a:pos x="877" y="2"/>
                  </a:cxn>
                  <a:cxn ang="0">
                    <a:pos x="940" y="1"/>
                  </a:cxn>
                  <a:cxn ang="0">
                    <a:pos x="1003" y="1"/>
                  </a:cxn>
                  <a:cxn ang="0">
                    <a:pos x="1066" y="1"/>
                  </a:cxn>
                  <a:cxn ang="0">
                    <a:pos x="1129" y="3"/>
                  </a:cxn>
                  <a:cxn ang="0">
                    <a:pos x="1192" y="3"/>
                  </a:cxn>
                  <a:cxn ang="0">
                    <a:pos x="1255" y="1"/>
                  </a:cxn>
                  <a:cxn ang="0">
                    <a:pos x="1318" y="1"/>
                  </a:cxn>
                  <a:cxn ang="0">
                    <a:pos x="1381" y="1"/>
                  </a:cxn>
                  <a:cxn ang="0">
                    <a:pos x="1444" y="2"/>
                  </a:cxn>
                  <a:cxn ang="0">
                    <a:pos x="1507" y="3"/>
                  </a:cxn>
                  <a:cxn ang="0">
                    <a:pos x="1570" y="2"/>
                  </a:cxn>
                  <a:cxn ang="0">
                    <a:pos x="1633" y="2"/>
                  </a:cxn>
                  <a:cxn ang="0">
                    <a:pos x="1696" y="3"/>
                  </a:cxn>
                  <a:cxn ang="0">
                    <a:pos x="1759" y="4"/>
                  </a:cxn>
                  <a:cxn ang="0">
                    <a:pos x="1822" y="3"/>
                  </a:cxn>
                  <a:cxn ang="0">
                    <a:pos x="1885" y="4"/>
                  </a:cxn>
                  <a:cxn ang="0">
                    <a:pos x="1948" y="5"/>
                  </a:cxn>
                  <a:cxn ang="0">
                    <a:pos x="2011" y="5"/>
                  </a:cxn>
                  <a:cxn ang="0">
                    <a:pos x="2074" y="5"/>
                  </a:cxn>
                  <a:cxn ang="0">
                    <a:pos x="2137" y="5"/>
                  </a:cxn>
                  <a:cxn ang="0">
                    <a:pos x="2200" y="4"/>
                  </a:cxn>
                  <a:cxn ang="0">
                    <a:pos x="2263" y="4"/>
                  </a:cxn>
                  <a:cxn ang="0">
                    <a:pos x="2326" y="6"/>
                  </a:cxn>
                  <a:cxn ang="0">
                    <a:pos x="2389" y="5"/>
                  </a:cxn>
                  <a:cxn ang="0">
                    <a:pos x="2452" y="5"/>
                  </a:cxn>
                  <a:cxn ang="0">
                    <a:pos x="2515" y="5"/>
                  </a:cxn>
                  <a:cxn ang="0">
                    <a:pos x="2578" y="6"/>
                  </a:cxn>
                  <a:cxn ang="0">
                    <a:pos x="2641" y="5"/>
                  </a:cxn>
                  <a:cxn ang="0">
                    <a:pos x="2704" y="5"/>
                  </a:cxn>
                  <a:cxn ang="0">
                    <a:pos x="2767" y="4"/>
                  </a:cxn>
                  <a:cxn ang="0">
                    <a:pos x="2830" y="4"/>
                  </a:cxn>
                  <a:cxn ang="0">
                    <a:pos x="2893" y="4"/>
                  </a:cxn>
                  <a:cxn ang="0">
                    <a:pos x="2956" y="4"/>
                  </a:cxn>
                  <a:cxn ang="0">
                    <a:pos x="3019" y="5"/>
                  </a:cxn>
                  <a:cxn ang="0">
                    <a:pos x="3082" y="4"/>
                  </a:cxn>
                  <a:cxn ang="0">
                    <a:pos x="3145" y="5"/>
                  </a:cxn>
                  <a:cxn ang="0">
                    <a:pos x="3208" y="4"/>
                  </a:cxn>
                  <a:cxn ang="0">
                    <a:pos x="3271" y="5"/>
                  </a:cxn>
                  <a:cxn ang="0">
                    <a:pos x="3334" y="5"/>
                  </a:cxn>
                  <a:cxn ang="0">
                    <a:pos x="3397" y="4"/>
                  </a:cxn>
                  <a:cxn ang="0">
                    <a:pos x="3460" y="4"/>
                  </a:cxn>
                  <a:cxn ang="0">
                    <a:pos x="3523" y="4"/>
                  </a:cxn>
                  <a:cxn ang="0">
                    <a:pos x="3586" y="4"/>
                  </a:cxn>
                  <a:cxn ang="0">
                    <a:pos x="3649" y="4"/>
                  </a:cxn>
                  <a:cxn ang="0">
                    <a:pos x="3712" y="5"/>
                  </a:cxn>
                  <a:cxn ang="0">
                    <a:pos x="3775" y="4"/>
                  </a:cxn>
                  <a:cxn ang="0">
                    <a:pos x="3838" y="4"/>
                  </a:cxn>
                  <a:cxn ang="0">
                    <a:pos x="3901" y="4"/>
                  </a:cxn>
                </a:cxnLst>
                <a:rect l="0" t="0" r="r" b="b"/>
                <a:pathLst>
                  <a:path w="3933" h="6">
                    <a:moveTo>
                      <a:pt x="0" y="3"/>
                    </a:moveTo>
                    <a:lnTo>
                      <a:pt x="3" y="4"/>
                    </a:lnTo>
                    <a:lnTo>
                      <a:pt x="7" y="3"/>
                    </a:lnTo>
                    <a:lnTo>
                      <a:pt x="11" y="5"/>
                    </a:lnTo>
                    <a:lnTo>
                      <a:pt x="15" y="6"/>
                    </a:lnTo>
                    <a:lnTo>
                      <a:pt x="19" y="5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4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7" y="4"/>
                    </a:lnTo>
                    <a:lnTo>
                      <a:pt x="51" y="6"/>
                    </a:lnTo>
                    <a:lnTo>
                      <a:pt x="55" y="3"/>
                    </a:lnTo>
                    <a:lnTo>
                      <a:pt x="59" y="4"/>
                    </a:lnTo>
                    <a:lnTo>
                      <a:pt x="62" y="4"/>
                    </a:lnTo>
                    <a:lnTo>
                      <a:pt x="66" y="3"/>
                    </a:lnTo>
                    <a:lnTo>
                      <a:pt x="70" y="5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5"/>
                    </a:lnTo>
                    <a:lnTo>
                      <a:pt x="106" y="5"/>
                    </a:lnTo>
                    <a:lnTo>
                      <a:pt x="110" y="4"/>
                    </a:lnTo>
                    <a:lnTo>
                      <a:pt x="114" y="3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4"/>
                    </a:lnTo>
                    <a:lnTo>
                      <a:pt x="129" y="4"/>
                    </a:lnTo>
                    <a:lnTo>
                      <a:pt x="133" y="3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6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8" y="4"/>
                    </a:lnTo>
                    <a:lnTo>
                      <a:pt x="192" y="5"/>
                    </a:lnTo>
                    <a:lnTo>
                      <a:pt x="196" y="6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8" y="5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4"/>
                    </a:lnTo>
                    <a:lnTo>
                      <a:pt x="263" y="3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4"/>
                    </a:lnTo>
                    <a:lnTo>
                      <a:pt x="283" y="3"/>
                    </a:lnTo>
                    <a:lnTo>
                      <a:pt x="287" y="4"/>
                    </a:lnTo>
                    <a:lnTo>
                      <a:pt x="291" y="3"/>
                    </a:lnTo>
                    <a:lnTo>
                      <a:pt x="295" y="5"/>
                    </a:lnTo>
                    <a:lnTo>
                      <a:pt x="299" y="3"/>
                    </a:lnTo>
                    <a:lnTo>
                      <a:pt x="303" y="4"/>
                    </a:lnTo>
                    <a:lnTo>
                      <a:pt x="307" y="4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4"/>
                    </a:lnTo>
                    <a:lnTo>
                      <a:pt x="322" y="4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4"/>
                    </a:lnTo>
                    <a:lnTo>
                      <a:pt x="338" y="4"/>
                    </a:lnTo>
                    <a:lnTo>
                      <a:pt x="342" y="4"/>
                    </a:lnTo>
                    <a:lnTo>
                      <a:pt x="346" y="3"/>
                    </a:lnTo>
                    <a:lnTo>
                      <a:pt x="350" y="4"/>
                    </a:lnTo>
                    <a:lnTo>
                      <a:pt x="354" y="3"/>
                    </a:lnTo>
                    <a:lnTo>
                      <a:pt x="358" y="4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3"/>
                    </a:lnTo>
                    <a:lnTo>
                      <a:pt x="389" y="3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4"/>
                    </a:lnTo>
                    <a:lnTo>
                      <a:pt x="405" y="4"/>
                    </a:lnTo>
                    <a:lnTo>
                      <a:pt x="409" y="4"/>
                    </a:lnTo>
                    <a:lnTo>
                      <a:pt x="413" y="4"/>
                    </a:lnTo>
                    <a:lnTo>
                      <a:pt x="417" y="3"/>
                    </a:lnTo>
                    <a:lnTo>
                      <a:pt x="421" y="4"/>
                    </a:lnTo>
                    <a:lnTo>
                      <a:pt x="425" y="3"/>
                    </a:lnTo>
                    <a:lnTo>
                      <a:pt x="429" y="2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3"/>
                    </a:lnTo>
                    <a:lnTo>
                      <a:pt x="444" y="3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3"/>
                    </a:lnTo>
                    <a:lnTo>
                      <a:pt x="464" y="3"/>
                    </a:lnTo>
                    <a:lnTo>
                      <a:pt x="468" y="4"/>
                    </a:lnTo>
                    <a:lnTo>
                      <a:pt x="472" y="4"/>
                    </a:lnTo>
                    <a:lnTo>
                      <a:pt x="476" y="4"/>
                    </a:lnTo>
                    <a:lnTo>
                      <a:pt x="480" y="3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4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2"/>
                    </a:lnTo>
                    <a:lnTo>
                      <a:pt x="555" y="3"/>
                    </a:lnTo>
                    <a:lnTo>
                      <a:pt x="559" y="3"/>
                    </a:lnTo>
                    <a:lnTo>
                      <a:pt x="562" y="3"/>
                    </a:lnTo>
                    <a:lnTo>
                      <a:pt x="566" y="2"/>
                    </a:lnTo>
                    <a:lnTo>
                      <a:pt x="570" y="3"/>
                    </a:lnTo>
                    <a:lnTo>
                      <a:pt x="574" y="2"/>
                    </a:lnTo>
                    <a:lnTo>
                      <a:pt x="578" y="1"/>
                    </a:lnTo>
                    <a:lnTo>
                      <a:pt x="582" y="3"/>
                    </a:lnTo>
                    <a:lnTo>
                      <a:pt x="586" y="2"/>
                    </a:lnTo>
                    <a:lnTo>
                      <a:pt x="590" y="3"/>
                    </a:lnTo>
                    <a:lnTo>
                      <a:pt x="594" y="2"/>
                    </a:lnTo>
                    <a:lnTo>
                      <a:pt x="598" y="1"/>
                    </a:lnTo>
                    <a:lnTo>
                      <a:pt x="602" y="3"/>
                    </a:lnTo>
                    <a:lnTo>
                      <a:pt x="606" y="4"/>
                    </a:lnTo>
                    <a:lnTo>
                      <a:pt x="610" y="2"/>
                    </a:lnTo>
                    <a:lnTo>
                      <a:pt x="614" y="1"/>
                    </a:lnTo>
                    <a:lnTo>
                      <a:pt x="618" y="3"/>
                    </a:lnTo>
                    <a:lnTo>
                      <a:pt x="622" y="3"/>
                    </a:lnTo>
                    <a:lnTo>
                      <a:pt x="625" y="2"/>
                    </a:lnTo>
                    <a:lnTo>
                      <a:pt x="629" y="1"/>
                    </a:lnTo>
                    <a:lnTo>
                      <a:pt x="633" y="3"/>
                    </a:lnTo>
                    <a:lnTo>
                      <a:pt x="637" y="2"/>
                    </a:lnTo>
                    <a:lnTo>
                      <a:pt x="641" y="3"/>
                    </a:lnTo>
                    <a:lnTo>
                      <a:pt x="645" y="3"/>
                    </a:lnTo>
                    <a:lnTo>
                      <a:pt x="649" y="3"/>
                    </a:lnTo>
                    <a:lnTo>
                      <a:pt x="653" y="3"/>
                    </a:lnTo>
                    <a:lnTo>
                      <a:pt x="657" y="3"/>
                    </a:lnTo>
                    <a:lnTo>
                      <a:pt x="661" y="1"/>
                    </a:lnTo>
                    <a:lnTo>
                      <a:pt x="665" y="3"/>
                    </a:lnTo>
                    <a:lnTo>
                      <a:pt x="669" y="1"/>
                    </a:lnTo>
                    <a:lnTo>
                      <a:pt x="673" y="3"/>
                    </a:lnTo>
                    <a:lnTo>
                      <a:pt x="677" y="1"/>
                    </a:lnTo>
                    <a:lnTo>
                      <a:pt x="681" y="2"/>
                    </a:lnTo>
                    <a:lnTo>
                      <a:pt x="685" y="3"/>
                    </a:lnTo>
                    <a:lnTo>
                      <a:pt x="688" y="2"/>
                    </a:lnTo>
                    <a:lnTo>
                      <a:pt x="692" y="2"/>
                    </a:lnTo>
                    <a:lnTo>
                      <a:pt x="696" y="3"/>
                    </a:lnTo>
                    <a:lnTo>
                      <a:pt x="700" y="2"/>
                    </a:lnTo>
                    <a:lnTo>
                      <a:pt x="704" y="1"/>
                    </a:lnTo>
                    <a:lnTo>
                      <a:pt x="708" y="1"/>
                    </a:lnTo>
                    <a:lnTo>
                      <a:pt x="712" y="2"/>
                    </a:lnTo>
                    <a:lnTo>
                      <a:pt x="716" y="2"/>
                    </a:lnTo>
                    <a:lnTo>
                      <a:pt x="720" y="2"/>
                    </a:lnTo>
                    <a:lnTo>
                      <a:pt x="724" y="1"/>
                    </a:lnTo>
                    <a:lnTo>
                      <a:pt x="728" y="2"/>
                    </a:lnTo>
                    <a:lnTo>
                      <a:pt x="732" y="3"/>
                    </a:lnTo>
                    <a:lnTo>
                      <a:pt x="736" y="2"/>
                    </a:lnTo>
                    <a:lnTo>
                      <a:pt x="740" y="1"/>
                    </a:lnTo>
                    <a:lnTo>
                      <a:pt x="744" y="1"/>
                    </a:lnTo>
                    <a:lnTo>
                      <a:pt x="748" y="2"/>
                    </a:lnTo>
                    <a:lnTo>
                      <a:pt x="751" y="3"/>
                    </a:lnTo>
                    <a:lnTo>
                      <a:pt x="755" y="2"/>
                    </a:lnTo>
                    <a:lnTo>
                      <a:pt x="759" y="2"/>
                    </a:lnTo>
                    <a:lnTo>
                      <a:pt x="763" y="1"/>
                    </a:lnTo>
                    <a:lnTo>
                      <a:pt x="767" y="0"/>
                    </a:lnTo>
                    <a:lnTo>
                      <a:pt x="771" y="1"/>
                    </a:lnTo>
                    <a:lnTo>
                      <a:pt x="775" y="2"/>
                    </a:lnTo>
                    <a:lnTo>
                      <a:pt x="779" y="2"/>
                    </a:lnTo>
                    <a:lnTo>
                      <a:pt x="783" y="2"/>
                    </a:lnTo>
                    <a:lnTo>
                      <a:pt x="787" y="1"/>
                    </a:lnTo>
                    <a:lnTo>
                      <a:pt x="791" y="0"/>
                    </a:lnTo>
                    <a:lnTo>
                      <a:pt x="795" y="1"/>
                    </a:lnTo>
                    <a:lnTo>
                      <a:pt x="799" y="2"/>
                    </a:lnTo>
                    <a:lnTo>
                      <a:pt x="803" y="2"/>
                    </a:lnTo>
                    <a:lnTo>
                      <a:pt x="807" y="3"/>
                    </a:lnTo>
                    <a:lnTo>
                      <a:pt x="811" y="1"/>
                    </a:lnTo>
                    <a:lnTo>
                      <a:pt x="814" y="2"/>
                    </a:lnTo>
                    <a:lnTo>
                      <a:pt x="818" y="1"/>
                    </a:lnTo>
                    <a:lnTo>
                      <a:pt x="822" y="3"/>
                    </a:lnTo>
                    <a:lnTo>
                      <a:pt x="826" y="0"/>
                    </a:lnTo>
                    <a:lnTo>
                      <a:pt x="830" y="2"/>
                    </a:lnTo>
                    <a:lnTo>
                      <a:pt x="834" y="1"/>
                    </a:lnTo>
                    <a:lnTo>
                      <a:pt x="838" y="1"/>
                    </a:lnTo>
                    <a:lnTo>
                      <a:pt x="842" y="2"/>
                    </a:lnTo>
                    <a:lnTo>
                      <a:pt x="846" y="1"/>
                    </a:lnTo>
                    <a:lnTo>
                      <a:pt x="850" y="2"/>
                    </a:lnTo>
                    <a:lnTo>
                      <a:pt x="854" y="1"/>
                    </a:lnTo>
                    <a:lnTo>
                      <a:pt x="858" y="2"/>
                    </a:lnTo>
                    <a:lnTo>
                      <a:pt x="862" y="1"/>
                    </a:lnTo>
                    <a:lnTo>
                      <a:pt x="866" y="2"/>
                    </a:lnTo>
                    <a:lnTo>
                      <a:pt x="870" y="1"/>
                    </a:lnTo>
                    <a:lnTo>
                      <a:pt x="874" y="2"/>
                    </a:lnTo>
                    <a:lnTo>
                      <a:pt x="877" y="2"/>
                    </a:lnTo>
                    <a:lnTo>
                      <a:pt x="881" y="1"/>
                    </a:lnTo>
                    <a:lnTo>
                      <a:pt x="885" y="1"/>
                    </a:lnTo>
                    <a:lnTo>
                      <a:pt x="889" y="1"/>
                    </a:lnTo>
                    <a:lnTo>
                      <a:pt x="893" y="1"/>
                    </a:lnTo>
                    <a:lnTo>
                      <a:pt x="897" y="3"/>
                    </a:lnTo>
                    <a:lnTo>
                      <a:pt x="901" y="2"/>
                    </a:lnTo>
                    <a:lnTo>
                      <a:pt x="905" y="2"/>
                    </a:lnTo>
                    <a:lnTo>
                      <a:pt x="909" y="3"/>
                    </a:lnTo>
                    <a:lnTo>
                      <a:pt x="913" y="1"/>
                    </a:lnTo>
                    <a:lnTo>
                      <a:pt x="917" y="1"/>
                    </a:lnTo>
                    <a:lnTo>
                      <a:pt x="921" y="1"/>
                    </a:lnTo>
                    <a:lnTo>
                      <a:pt x="925" y="1"/>
                    </a:lnTo>
                    <a:lnTo>
                      <a:pt x="929" y="2"/>
                    </a:lnTo>
                    <a:lnTo>
                      <a:pt x="933" y="4"/>
                    </a:lnTo>
                    <a:lnTo>
                      <a:pt x="937" y="3"/>
                    </a:lnTo>
                    <a:lnTo>
                      <a:pt x="940" y="1"/>
                    </a:lnTo>
                    <a:lnTo>
                      <a:pt x="944" y="1"/>
                    </a:lnTo>
                    <a:lnTo>
                      <a:pt x="948" y="1"/>
                    </a:lnTo>
                    <a:lnTo>
                      <a:pt x="952" y="1"/>
                    </a:lnTo>
                    <a:lnTo>
                      <a:pt x="956" y="2"/>
                    </a:lnTo>
                    <a:lnTo>
                      <a:pt x="960" y="1"/>
                    </a:lnTo>
                    <a:lnTo>
                      <a:pt x="964" y="1"/>
                    </a:lnTo>
                    <a:lnTo>
                      <a:pt x="968" y="2"/>
                    </a:lnTo>
                    <a:lnTo>
                      <a:pt x="972" y="2"/>
                    </a:lnTo>
                    <a:lnTo>
                      <a:pt x="976" y="2"/>
                    </a:lnTo>
                    <a:lnTo>
                      <a:pt x="980" y="2"/>
                    </a:lnTo>
                    <a:lnTo>
                      <a:pt x="984" y="2"/>
                    </a:lnTo>
                    <a:lnTo>
                      <a:pt x="988" y="1"/>
                    </a:lnTo>
                    <a:lnTo>
                      <a:pt x="992" y="2"/>
                    </a:lnTo>
                    <a:lnTo>
                      <a:pt x="996" y="3"/>
                    </a:lnTo>
                    <a:lnTo>
                      <a:pt x="999" y="1"/>
                    </a:lnTo>
                    <a:lnTo>
                      <a:pt x="1003" y="1"/>
                    </a:lnTo>
                    <a:lnTo>
                      <a:pt x="1007" y="2"/>
                    </a:lnTo>
                    <a:lnTo>
                      <a:pt x="1011" y="1"/>
                    </a:lnTo>
                    <a:lnTo>
                      <a:pt x="1015" y="0"/>
                    </a:lnTo>
                    <a:lnTo>
                      <a:pt x="1019" y="2"/>
                    </a:lnTo>
                    <a:lnTo>
                      <a:pt x="1023" y="1"/>
                    </a:lnTo>
                    <a:lnTo>
                      <a:pt x="1027" y="2"/>
                    </a:lnTo>
                    <a:lnTo>
                      <a:pt x="1031" y="2"/>
                    </a:lnTo>
                    <a:lnTo>
                      <a:pt x="1035" y="1"/>
                    </a:lnTo>
                    <a:lnTo>
                      <a:pt x="1039" y="1"/>
                    </a:lnTo>
                    <a:lnTo>
                      <a:pt x="1043" y="1"/>
                    </a:lnTo>
                    <a:lnTo>
                      <a:pt x="1047" y="1"/>
                    </a:lnTo>
                    <a:lnTo>
                      <a:pt x="1051" y="1"/>
                    </a:lnTo>
                    <a:lnTo>
                      <a:pt x="1055" y="1"/>
                    </a:lnTo>
                    <a:lnTo>
                      <a:pt x="1059" y="1"/>
                    </a:lnTo>
                    <a:lnTo>
                      <a:pt x="1062" y="1"/>
                    </a:lnTo>
                    <a:lnTo>
                      <a:pt x="1066" y="1"/>
                    </a:lnTo>
                    <a:lnTo>
                      <a:pt x="1070" y="1"/>
                    </a:lnTo>
                    <a:lnTo>
                      <a:pt x="1074" y="1"/>
                    </a:lnTo>
                    <a:lnTo>
                      <a:pt x="1078" y="2"/>
                    </a:lnTo>
                    <a:lnTo>
                      <a:pt x="1082" y="2"/>
                    </a:lnTo>
                    <a:lnTo>
                      <a:pt x="1086" y="1"/>
                    </a:lnTo>
                    <a:lnTo>
                      <a:pt x="1090" y="1"/>
                    </a:lnTo>
                    <a:lnTo>
                      <a:pt x="1094" y="3"/>
                    </a:lnTo>
                    <a:lnTo>
                      <a:pt x="1098" y="2"/>
                    </a:lnTo>
                    <a:lnTo>
                      <a:pt x="1102" y="1"/>
                    </a:lnTo>
                    <a:lnTo>
                      <a:pt x="1106" y="1"/>
                    </a:lnTo>
                    <a:lnTo>
                      <a:pt x="1110" y="2"/>
                    </a:lnTo>
                    <a:lnTo>
                      <a:pt x="1114" y="2"/>
                    </a:lnTo>
                    <a:lnTo>
                      <a:pt x="1118" y="2"/>
                    </a:lnTo>
                    <a:lnTo>
                      <a:pt x="1122" y="3"/>
                    </a:lnTo>
                    <a:lnTo>
                      <a:pt x="1125" y="1"/>
                    </a:lnTo>
                    <a:lnTo>
                      <a:pt x="1129" y="3"/>
                    </a:lnTo>
                    <a:lnTo>
                      <a:pt x="1133" y="2"/>
                    </a:lnTo>
                    <a:lnTo>
                      <a:pt x="1137" y="2"/>
                    </a:lnTo>
                    <a:lnTo>
                      <a:pt x="1141" y="2"/>
                    </a:lnTo>
                    <a:lnTo>
                      <a:pt x="1145" y="2"/>
                    </a:lnTo>
                    <a:lnTo>
                      <a:pt x="1149" y="1"/>
                    </a:lnTo>
                    <a:lnTo>
                      <a:pt x="1153" y="3"/>
                    </a:lnTo>
                    <a:lnTo>
                      <a:pt x="1157" y="2"/>
                    </a:lnTo>
                    <a:lnTo>
                      <a:pt x="1161" y="1"/>
                    </a:lnTo>
                    <a:lnTo>
                      <a:pt x="1165" y="2"/>
                    </a:lnTo>
                    <a:lnTo>
                      <a:pt x="1169" y="2"/>
                    </a:lnTo>
                    <a:lnTo>
                      <a:pt x="1173" y="3"/>
                    </a:lnTo>
                    <a:lnTo>
                      <a:pt x="1177" y="1"/>
                    </a:lnTo>
                    <a:lnTo>
                      <a:pt x="1181" y="2"/>
                    </a:lnTo>
                    <a:lnTo>
                      <a:pt x="1185" y="1"/>
                    </a:lnTo>
                    <a:lnTo>
                      <a:pt x="1188" y="3"/>
                    </a:lnTo>
                    <a:lnTo>
                      <a:pt x="1192" y="3"/>
                    </a:lnTo>
                    <a:lnTo>
                      <a:pt x="1196" y="1"/>
                    </a:lnTo>
                    <a:lnTo>
                      <a:pt x="1200" y="2"/>
                    </a:lnTo>
                    <a:lnTo>
                      <a:pt x="1204" y="1"/>
                    </a:lnTo>
                    <a:lnTo>
                      <a:pt x="1208" y="3"/>
                    </a:lnTo>
                    <a:lnTo>
                      <a:pt x="1212" y="1"/>
                    </a:lnTo>
                    <a:lnTo>
                      <a:pt x="1216" y="2"/>
                    </a:lnTo>
                    <a:lnTo>
                      <a:pt x="1220" y="3"/>
                    </a:lnTo>
                    <a:lnTo>
                      <a:pt x="1224" y="2"/>
                    </a:lnTo>
                    <a:lnTo>
                      <a:pt x="1228" y="1"/>
                    </a:lnTo>
                    <a:lnTo>
                      <a:pt x="1232" y="3"/>
                    </a:lnTo>
                    <a:lnTo>
                      <a:pt x="1236" y="1"/>
                    </a:lnTo>
                    <a:lnTo>
                      <a:pt x="1240" y="1"/>
                    </a:lnTo>
                    <a:lnTo>
                      <a:pt x="1244" y="2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1"/>
                    </a:lnTo>
                    <a:lnTo>
                      <a:pt x="1259" y="1"/>
                    </a:lnTo>
                    <a:lnTo>
                      <a:pt x="1263" y="1"/>
                    </a:lnTo>
                    <a:lnTo>
                      <a:pt x="1267" y="1"/>
                    </a:lnTo>
                    <a:lnTo>
                      <a:pt x="1271" y="1"/>
                    </a:lnTo>
                    <a:lnTo>
                      <a:pt x="1275" y="1"/>
                    </a:lnTo>
                    <a:lnTo>
                      <a:pt x="1279" y="2"/>
                    </a:lnTo>
                    <a:lnTo>
                      <a:pt x="1283" y="3"/>
                    </a:lnTo>
                    <a:lnTo>
                      <a:pt x="1287" y="3"/>
                    </a:lnTo>
                    <a:lnTo>
                      <a:pt x="1291" y="2"/>
                    </a:lnTo>
                    <a:lnTo>
                      <a:pt x="1295" y="2"/>
                    </a:lnTo>
                    <a:lnTo>
                      <a:pt x="1299" y="2"/>
                    </a:lnTo>
                    <a:lnTo>
                      <a:pt x="1303" y="3"/>
                    </a:lnTo>
                    <a:lnTo>
                      <a:pt x="1307" y="1"/>
                    </a:lnTo>
                    <a:lnTo>
                      <a:pt x="1311" y="2"/>
                    </a:lnTo>
                    <a:lnTo>
                      <a:pt x="1314" y="1"/>
                    </a:lnTo>
                    <a:lnTo>
                      <a:pt x="1318" y="1"/>
                    </a:lnTo>
                    <a:lnTo>
                      <a:pt x="1322" y="1"/>
                    </a:lnTo>
                    <a:lnTo>
                      <a:pt x="1326" y="1"/>
                    </a:lnTo>
                    <a:lnTo>
                      <a:pt x="1330" y="2"/>
                    </a:lnTo>
                    <a:lnTo>
                      <a:pt x="1334" y="1"/>
                    </a:lnTo>
                    <a:lnTo>
                      <a:pt x="1338" y="1"/>
                    </a:lnTo>
                    <a:lnTo>
                      <a:pt x="1342" y="2"/>
                    </a:lnTo>
                    <a:lnTo>
                      <a:pt x="1346" y="1"/>
                    </a:lnTo>
                    <a:lnTo>
                      <a:pt x="1350" y="2"/>
                    </a:lnTo>
                    <a:lnTo>
                      <a:pt x="1354" y="2"/>
                    </a:lnTo>
                    <a:lnTo>
                      <a:pt x="1358" y="1"/>
                    </a:lnTo>
                    <a:lnTo>
                      <a:pt x="1362" y="2"/>
                    </a:lnTo>
                    <a:lnTo>
                      <a:pt x="1366" y="2"/>
                    </a:lnTo>
                    <a:lnTo>
                      <a:pt x="1370" y="1"/>
                    </a:lnTo>
                    <a:lnTo>
                      <a:pt x="1374" y="3"/>
                    </a:lnTo>
                    <a:lnTo>
                      <a:pt x="1377" y="0"/>
                    </a:lnTo>
                    <a:lnTo>
                      <a:pt x="1381" y="1"/>
                    </a:lnTo>
                    <a:lnTo>
                      <a:pt x="1385" y="1"/>
                    </a:lnTo>
                    <a:lnTo>
                      <a:pt x="1389" y="2"/>
                    </a:lnTo>
                    <a:lnTo>
                      <a:pt x="1393" y="3"/>
                    </a:lnTo>
                    <a:lnTo>
                      <a:pt x="1397" y="2"/>
                    </a:lnTo>
                    <a:lnTo>
                      <a:pt x="1401" y="1"/>
                    </a:lnTo>
                    <a:lnTo>
                      <a:pt x="1405" y="4"/>
                    </a:lnTo>
                    <a:lnTo>
                      <a:pt x="1409" y="1"/>
                    </a:lnTo>
                    <a:lnTo>
                      <a:pt x="1413" y="3"/>
                    </a:lnTo>
                    <a:lnTo>
                      <a:pt x="1417" y="2"/>
                    </a:lnTo>
                    <a:lnTo>
                      <a:pt x="1421" y="2"/>
                    </a:lnTo>
                    <a:lnTo>
                      <a:pt x="1425" y="3"/>
                    </a:lnTo>
                    <a:lnTo>
                      <a:pt x="1429" y="3"/>
                    </a:lnTo>
                    <a:lnTo>
                      <a:pt x="1433" y="2"/>
                    </a:lnTo>
                    <a:lnTo>
                      <a:pt x="1437" y="3"/>
                    </a:lnTo>
                    <a:lnTo>
                      <a:pt x="1440" y="2"/>
                    </a:lnTo>
                    <a:lnTo>
                      <a:pt x="1444" y="2"/>
                    </a:lnTo>
                    <a:lnTo>
                      <a:pt x="1448" y="3"/>
                    </a:lnTo>
                    <a:lnTo>
                      <a:pt x="1452" y="1"/>
                    </a:lnTo>
                    <a:lnTo>
                      <a:pt x="1456" y="2"/>
                    </a:lnTo>
                    <a:lnTo>
                      <a:pt x="1460" y="4"/>
                    </a:lnTo>
                    <a:lnTo>
                      <a:pt x="1464" y="2"/>
                    </a:lnTo>
                    <a:lnTo>
                      <a:pt x="1468" y="3"/>
                    </a:lnTo>
                    <a:lnTo>
                      <a:pt x="1472" y="3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3"/>
                    </a:lnTo>
                    <a:lnTo>
                      <a:pt x="1488" y="3"/>
                    </a:lnTo>
                    <a:lnTo>
                      <a:pt x="1492" y="3"/>
                    </a:lnTo>
                    <a:lnTo>
                      <a:pt x="1496" y="3"/>
                    </a:lnTo>
                    <a:lnTo>
                      <a:pt x="1499" y="2"/>
                    </a:lnTo>
                    <a:lnTo>
                      <a:pt x="1503" y="3"/>
                    </a:lnTo>
                    <a:lnTo>
                      <a:pt x="1507" y="3"/>
                    </a:lnTo>
                    <a:lnTo>
                      <a:pt x="1511" y="3"/>
                    </a:lnTo>
                    <a:lnTo>
                      <a:pt x="1515" y="2"/>
                    </a:lnTo>
                    <a:lnTo>
                      <a:pt x="1519" y="2"/>
                    </a:lnTo>
                    <a:lnTo>
                      <a:pt x="1523" y="3"/>
                    </a:lnTo>
                    <a:lnTo>
                      <a:pt x="1527" y="2"/>
                    </a:lnTo>
                    <a:lnTo>
                      <a:pt x="1531" y="3"/>
                    </a:lnTo>
                    <a:lnTo>
                      <a:pt x="1535" y="2"/>
                    </a:lnTo>
                    <a:lnTo>
                      <a:pt x="1539" y="3"/>
                    </a:lnTo>
                    <a:lnTo>
                      <a:pt x="1543" y="2"/>
                    </a:lnTo>
                    <a:lnTo>
                      <a:pt x="1547" y="3"/>
                    </a:lnTo>
                    <a:lnTo>
                      <a:pt x="1551" y="3"/>
                    </a:lnTo>
                    <a:lnTo>
                      <a:pt x="1555" y="2"/>
                    </a:lnTo>
                    <a:lnTo>
                      <a:pt x="1559" y="3"/>
                    </a:lnTo>
                    <a:lnTo>
                      <a:pt x="1562" y="2"/>
                    </a:lnTo>
                    <a:lnTo>
                      <a:pt x="1566" y="3"/>
                    </a:lnTo>
                    <a:lnTo>
                      <a:pt x="1570" y="2"/>
                    </a:lnTo>
                    <a:lnTo>
                      <a:pt x="1574" y="2"/>
                    </a:lnTo>
                    <a:lnTo>
                      <a:pt x="1578" y="2"/>
                    </a:lnTo>
                    <a:lnTo>
                      <a:pt x="1582" y="3"/>
                    </a:lnTo>
                    <a:lnTo>
                      <a:pt x="1586" y="2"/>
                    </a:lnTo>
                    <a:lnTo>
                      <a:pt x="1590" y="2"/>
                    </a:lnTo>
                    <a:lnTo>
                      <a:pt x="1594" y="2"/>
                    </a:lnTo>
                    <a:lnTo>
                      <a:pt x="1598" y="3"/>
                    </a:lnTo>
                    <a:lnTo>
                      <a:pt x="1602" y="4"/>
                    </a:lnTo>
                    <a:lnTo>
                      <a:pt x="1606" y="2"/>
                    </a:lnTo>
                    <a:lnTo>
                      <a:pt x="1610" y="2"/>
                    </a:lnTo>
                    <a:lnTo>
                      <a:pt x="1614" y="2"/>
                    </a:lnTo>
                    <a:lnTo>
                      <a:pt x="1618" y="3"/>
                    </a:lnTo>
                    <a:lnTo>
                      <a:pt x="1622" y="2"/>
                    </a:lnTo>
                    <a:lnTo>
                      <a:pt x="1625" y="3"/>
                    </a:lnTo>
                    <a:lnTo>
                      <a:pt x="1629" y="2"/>
                    </a:lnTo>
                    <a:lnTo>
                      <a:pt x="1633" y="2"/>
                    </a:lnTo>
                    <a:lnTo>
                      <a:pt x="1637" y="4"/>
                    </a:lnTo>
                    <a:lnTo>
                      <a:pt x="1641" y="1"/>
                    </a:lnTo>
                    <a:lnTo>
                      <a:pt x="1645" y="2"/>
                    </a:lnTo>
                    <a:lnTo>
                      <a:pt x="1649" y="3"/>
                    </a:lnTo>
                    <a:lnTo>
                      <a:pt x="1653" y="4"/>
                    </a:lnTo>
                    <a:lnTo>
                      <a:pt x="1657" y="2"/>
                    </a:lnTo>
                    <a:lnTo>
                      <a:pt x="1661" y="3"/>
                    </a:lnTo>
                    <a:lnTo>
                      <a:pt x="1665" y="3"/>
                    </a:lnTo>
                    <a:lnTo>
                      <a:pt x="1669" y="3"/>
                    </a:lnTo>
                    <a:lnTo>
                      <a:pt x="1673" y="3"/>
                    </a:lnTo>
                    <a:lnTo>
                      <a:pt x="1677" y="2"/>
                    </a:lnTo>
                    <a:lnTo>
                      <a:pt x="1681" y="3"/>
                    </a:lnTo>
                    <a:lnTo>
                      <a:pt x="1685" y="3"/>
                    </a:lnTo>
                    <a:lnTo>
                      <a:pt x="1688" y="3"/>
                    </a:lnTo>
                    <a:lnTo>
                      <a:pt x="1692" y="3"/>
                    </a:lnTo>
                    <a:lnTo>
                      <a:pt x="1696" y="3"/>
                    </a:lnTo>
                    <a:lnTo>
                      <a:pt x="1700" y="2"/>
                    </a:lnTo>
                    <a:lnTo>
                      <a:pt x="1704" y="1"/>
                    </a:lnTo>
                    <a:lnTo>
                      <a:pt x="1708" y="4"/>
                    </a:lnTo>
                    <a:lnTo>
                      <a:pt x="1712" y="3"/>
                    </a:lnTo>
                    <a:lnTo>
                      <a:pt x="1716" y="3"/>
                    </a:lnTo>
                    <a:lnTo>
                      <a:pt x="1720" y="3"/>
                    </a:lnTo>
                    <a:lnTo>
                      <a:pt x="1724" y="3"/>
                    </a:lnTo>
                    <a:lnTo>
                      <a:pt x="1728" y="4"/>
                    </a:lnTo>
                    <a:lnTo>
                      <a:pt x="1732" y="3"/>
                    </a:lnTo>
                    <a:lnTo>
                      <a:pt x="1736" y="3"/>
                    </a:lnTo>
                    <a:lnTo>
                      <a:pt x="1740" y="4"/>
                    </a:lnTo>
                    <a:lnTo>
                      <a:pt x="1744" y="4"/>
                    </a:lnTo>
                    <a:lnTo>
                      <a:pt x="1748" y="4"/>
                    </a:lnTo>
                    <a:lnTo>
                      <a:pt x="1751" y="4"/>
                    </a:lnTo>
                    <a:lnTo>
                      <a:pt x="1755" y="4"/>
                    </a:lnTo>
                    <a:lnTo>
                      <a:pt x="1759" y="4"/>
                    </a:lnTo>
                    <a:lnTo>
                      <a:pt x="1763" y="2"/>
                    </a:lnTo>
                    <a:lnTo>
                      <a:pt x="1767" y="3"/>
                    </a:lnTo>
                    <a:lnTo>
                      <a:pt x="1771" y="3"/>
                    </a:lnTo>
                    <a:lnTo>
                      <a:pt x="1775" y="2"/>
                    </a:lnTo>
                    <a:lnTo>
                      <a:pt x="1779" y="4"/>
                    </a:lnTo>
                    <a:lnTo>
                      <a:pt x="1783" y="4"/>
                    </a:lnTo>
                    <a:lnTo>
                      <a:pt x="1787" y="4"/>
                    </a:lnTo>
                    <a:lnTo>
                      <a:pt x="1791" y="3"/>
                    </a:lnTo>
                    <a:lnTo>
                      <a:pt x="1795" y="4"/>
                    </a:lnTo>
                    <a:lnTo>
                      <a:pt x="1799" y="4"/>
                    </a:lnTo>
                    <a:lnTo>
                      <a:pt x="1803" y="4"/>
                    </a:lnTo>
                    <a:lnTo>
                      <a:pt x="1807" y="4"/>
                    </a:lnTo>
                    <a:lnTo>
                      <a:pt x="1811" y="2"/>
                    </a:lnTo>
                    <a:lnTo>
                      <a:pt x="1814" y="4"/>
                    </a:lnTo>
                    <a:lnTo>
                      <a:pt x="1818" y="3"/>
                    </a:lnTo>
                    <a:lnTo>
                      <a:pt x="1822" y="3"/>
                    </a:lnTo>
                    <a:lnTo>
                      <a:pt x="1826" y="3"/>
                    </a:lnTo>
                    <a:lnTo>
                      <a:pt x="1830" y="4"/>
                    </a:lnTo>
                    <a:lnTo>
                      <a:pt x="1834" y="3"/>
                    </a:lnTo>
                    <a:lnTo>
                      <a:pt x="1838" y="4"/>
                    </a:lnTo>
                    <a:lnTo>
                      <a:pt x="1842" y="5"/>
                    </a:lnTo>
                    <a:lnTo>
                      <a:pt x="1846" y="4"/>
                    </a:lnTo>
                    <a:lnTo>
                      <a:pt x="1850" y="4"/>
                    </a:lnTo>
                    <a:lnTo>
                      <a:pt x="1854" y="3"/>
                    </a:lnTo>
                    <a:lnTo>
                      <a:pt x="1858" y="3"/>
                    </a:lnTo>
                    <a:lnTo>
                      <a:pt x="1862" y="3"/>
                    </a:lnTo>
                    <a:lnTo>
                      <a:pt x="1866" y="5"/>
                    </a:lnTo>
                    <a:lnTo>
                      <a:pt x="1870" y="4"/>
                    </a:lnTo>
                    <a:lnTo>
                      <a:pt x="1874" y="3"/>
                    </a:lnTo>
                    <a:lnTo>
                      <a:pt x="1877" y="3"/>
                    </a:lnTo>
                    <a:lnTo>
                      <a:pt x="1881" y="5"/>
                    </a:lnTo>
                    <a:lnTo>
                      <a:pt x="1885" y="4"/>
                    </a:lnTo>
                    <a:lnTo>
                      <a:pt x="1889" y="4"/>
                    </a:lnTo>
                    <a:lnTo>
                      <a:pt x="1893" y="4"/>
                    </a:lnTo>
                    <a:lnTo>
                      <a:pt x="1897" y="3"/>
                    </a:lnTo>
                    <a:lnTo>
                      <a:pt x="1901" y="3"/>
                    </a:lnTo>
                    <a:lnTo>
                      <a:pt x="1905" y="4"/>
                    </a:lnTo>
                    <a:lnTo>
                      <a:pt x="1909" y="3"/>
                    </a:lnTo>
                    <a:lnTo>
                      <a:pt x="1913" y="3"/>
                    </a:lnTo>
                    <a:lnTo>
                      <a:pt x="1917" y="4"/>
                    </a:lnTo>
                    <a:lnTo>
                      <a:pt x="1921" y="4"/>
                    </a:lnTo>
                    <a:lnTo>
                      <a:pt x="1925" y="4"/>
                    </a:lnTo>
                    <a:lnTo>
                      <a:pt x="1929" y="3"/>
                    </a:lnTo>
                    <a:lnTo>
                      <a:pt x="1933" y="3"/>
                    </a:lnTo>
                    <a:lnTo>
                      <a:pt x="1937" y="4"/>
                    </a:lnTo>
                    <a:lnTo>
                      <a:pt x="1940" y="2"/>
                    </a:lnTo>
                    <a:lnTo>
                      <a:pt x="1944" y="4"/>
                    </a:lnTo>
                    <a:lnTo>
                      <a:pt x="1948" y="5"/>
                    </a:lnTo>
                    <a:lnTo>
                      <a:pt x="1952" y="4"/>
                    </a:lnTo>
                    <a:lnTo>
                      <a:pt x="1956" y="3"/>
                    </a:lnTo>
                    <a:lnTo>
                      <a:pt x="1960" y="3"/>
                    </a:lnTo>
                    <a:lnTo>
                      <a:pt x="1964" y="4"/>
                    </a:lnTo>
                    <a:lnTo>
                      <a:pt x="1968" y="5"/>
                    </a:lnTo>
                    <a:lnTo>
                      <a:pt x="1972" y="5"/>
                    </a:lnTo>
                    <a:lnTo>
                      <a:pt x="1976" y="4"/>
                    </a:lnTo>
                    <a:lnTo>
                      <a:pt x="1980" y="3"/>
                    </a:lnTo>
                    <a:lnTo>
                      <a:pt x="1984" y="3"/>
                    </a:lnTo>
                    <a:lnTo>
                      <a:pt x="1988" y="4"/>
                    </a:lnTo>
                    <a:lnTo>
                      <a:pt x="1992" y="4"/>
                    </a:lnTo>
                    <a:lnTo>
                      <a:pt x="1996" y="4"/>
                    </a:lnTo>
                    <a:lnTo>
                      <a:pt x="1999" y="4"/>
                    </a:lnTo>
                    <a:lnTo>
                      <a:pt x="2003" y="4"/>
                    </a:lnTo>
                    <a:lnTo>
                      <a:pt x="2007" y="4"/>
                    </a:lnTo>
                    <a:lnTo>
                      <a:pt x="2011" y="5"/>
                    </a:lnTo>
                    <a:lnTo>
                      <a:pt x="2015" y="4"/>
                    </a:lnTo>
                    <a:lnTo>
                      <a:pt x="2019" y="4"/>
                    </a:lnTo>
                    <a:lnTo>
                      <a:pt x="2023" y="4"/>
                    </a:lnTo>
                    <a:lnTo>
                      <a:pt x="2027" y="4"/>
                    </a:lnTo>
                    <a:lnTo>
                      <a:pt x="2031" y="5"/>
                    </a:lnTo>
                    <a:lnTo>
                      <a:pt x="2035" y="4"/>
                    </a:lnTo>
                    <a:lnTo>
                      <a:pt x="2039" y="4"/>
                    </a:lnTo>
                    <a:lnTo>
                      <a:pt x="2043" y="4"/>
                    </a:lnTo>
                    <a:lnTo>
                      <a:pt x="2047" y="4"/>
                    </a:lnTo>
                    <a:lnTo>
                      <a:pt x="2051" y="4"/>
                    </a:lnTo>
                    <a:lnTo>
                      <a:pt x="2055" y="4"/>
                    </a:lnTo>
                    <a:lnTo>
                      <a:pt x="2059" y="4"/>
                    </a:lnTo>
                    <a:lnTo>
                      <a:pt x="2062" y="4"/>
                    </a:lnTo>
                    <a:lnTo>
                      <a:pt x="2066" y="5"/>
                    </a:lnTo>
                    <a:lnTo>
                      <a:pt x="2070" y="4"/>
                    </a:lnTo>
                    <a:lnTo>
                      <a:pt x="2074" y="5"/>
                    </a:lnTo>
                    <a:lnTo>
                      <a:pt x="2078" y="4"/>
                    </a:lnTo>
                    <a:lnTo>
                      <a:pt x="2082" y="4"/>
                    </a:lnTo>
                    <a:lnTo>
                      <a:pt x="2086" y="5"/>
                    </a:lnTo>
                    <a:lnTo>
                      <a:pt x="2090" y="6"/>
                    </a:lnTo>
                    <a:lnTo>
                      <a:pt x="2094" y="4"/>
                    </a:lnTo>
                    <a:lnTo>
                      <a:pt x="2098" y="4"/>
                    </a:lnTo>
                    <a:lnTo>
                      <a:pt x="2102" y="3"/>
                    </a:lnTo>
                    <a:lnTo>
                      <a:pt x="2106" y="5"/>
                    </a:lnTo>
                    <a:lnTo>
                      <a:pt x="2110" y="6"/>
                    </a:lnTo>
                    <a:lnTo>
                      <a:pt x="2114" y="4"/>
                    </a:lnTo>
                    <a:lnTo>
                      <a:pt x="2118" y="4"/>
                    </a:lnTo>
                    <a:lnTo>
                      <a:pt x="2122" y="4"/>
                    </a:lnTo>
                    <a:lnTo>
                      <a:pt x="2125" y="4"/>
                    </a:lnTo>
                    <a:lnTo>
                      <a:pt x="2129" y="4"/>
                    </a:lnTo>
                    <a:lnTo>
                      <a:pt x="2133" y="4"/>
                    </a:lnTo>
                    <a:lnTo>
                      <a:pt x="2137" y="5"/>
                    </a:lnTo>
                    <a:lnTo>
                      <a:pt x="2141" y="4"/>
                    </a:lnTo>
                    <a:lnTo>
                      <a:pt x="2145" y="4"/>
                    </a:lnTo>
                    <a:lnTo>
                      <a:pt x="2149" y="4"/>
                    </a:lnTo>
                    <a:lnTo>
                      <a:pt x="2153" y="4"/>
                    </a:lnTo>
                    <a:lnTo>
                      <a:pt x="2157" y="4"/>
                    </a:lnTo>
                    <a:lnTo>
                      <a:pt x="2161" y="4"/>
                    </a:lnTo>
                    <a:lnTo>
                      <a:pt x="2165" y="4"/>
                    </a:lnTo>
                    <a:lnTo>
                      <a:pt x="2169" y="4"/>
                    </a:lnTo>
                    <a:lnTo>
                      <a:pt x="2173" y="4"/>
                    </a:lnTo>
                    <a:lnTo>
                      <a:pt x="2177" y="6"/>
                    </a:lnTo>
                    <a:lnTo>
                      <a:pt x="2181" y="4"/>
                    </a:lnTo>
                    <a:lnTo>
                      <a:pt x="2185" y="4"/>
                    </a:lnTo>
                    <a:lnTo>
                      <a:pt x="2188" y="4"/>
                    </a:lnTo>
                    <a:lnTo>
                      <a:pt x="2192" y="4"/>
                    </a:lnTo>
                    <a:lnTo>
                      <a:pt x="2196" y="4"/>
                    </a:lnTo>
                    <a:lnTo>
                      <a:pt x="2200" y="4"/>
                    </a:lnTo>
                    <a:lnTo>
                      <a:pt x="2204" y="5"/>
                    </a:lnTo>
                    <a:lnTo>
                      <a:pt x="2208" y="5"/>
                    </a:lnTo>
                    <a:lnTo>
                      <a:pt x="2212" y="4"/>
                    </a:lnTo>
                    <a:lnTo>
                      <a:pt x="2216" y="5"/>
                    </a:lnTo>
                    <a:lnTo>
                      <a:pt x="2220" y="4"/>
                    </a:lnTo>
                    <a:lnTo>
                      <a:pt x="2224" y="4"/>
                    </a:lnTo>
                    <a:lnTo>
                      <a:pt x="2228" y="4"/>
                    </a:lnTo>
                    <a:lnTo>
                      <a:pt x="2232" y="5"/>
                    </a:lnTo>
                    <a:lnTo>
                      <a:pt x="2236" y="4"/>
                    </a:lnTo>
                    <a:lnTo>
                      <a:pt x="2240" y="4"/>
                    </a:lnTo>
                    <a:lnTo>
                      <a:pt x="2244" y="4"/>
                    </a:lnTo>
                    <a:lnTo>
                      <a:pt x="2248" y="5"/>
                    </a:lnTo>
                    <a:lnTo>
                      <a:pt x="2251" y="4"/>
                    </a:lnTo>
                    <a:lnTo>
                      <a:pt x="2255" y="5"/>
                    </a:lnTo>
                    <a:lnTo>
                      <a:pt x="2259" y="4"/>
                    </a:lnTo>
                    <a:lnTo>
                      <a:pt x="2263" y="4"/>
                    </a:lnTo>
                    <a:lnTo>
                      <a:pt x="2267" y="5"/>
                    </a:lnTo>
                    <a:lnTo>
                      <a:pt x="2271" y="4"/>
                    </a:lnTo>
                    <a:lnTo>
                      <a:pt x="2275" y="4"/>
                    </a:lnTo>
                    <a:lnTo>
                      <a:pt x="2279" y="5"/>
                    </a:lnTo>
                    <a:lnTo>
                      <a:pt x="2283" y="3"/>
                    </a:lnTo>
                    <a:lnTo>
                      <a:pt x="2287" y="4"/>
                    </a:lnTo>
                    <a:lnTo>
                      <a:pt x="2291" y="5"/>
                    </a:lnTo>
                    <a:lnTo>
                      <a:pt x="2295" y="5"/>
                    </a:lnTo>
                    <a:lnTo>
                      <a:pt x="2299" y="5"/>
                    </a:lnTo>
                    <a:lnTo>
                      <a:pt x="2303" y="5"/>
                    </a:lnTo>
                    <a:lnTo>
                      <a:pt x="2307" y="6"/>
                    </a:lnTo>
                    <a:lnTo>
                      <a:pt x="2311" y="5"/>
                    </a:lnTo>
                    <a:lnTo>
                      <a:pt x="2314" y="4"/>
                    </a:lnTo>
                    <a:lnTo>
                      <a:pt x="2318" y="6"/>
                    </a:lnTo>
                    <a:lnTo>
                      <a:pt x="2322" y="4"/>
                    </a:lnTo>
                    <a:lnTo>
                      <a:pt x="2326" y="6"/>
                    </a:lnTo>
                    <a:lnTo>
                      <a:pt x="2330" y="5"/>
                    </a:lnTo>
                    <a:lnTo>
                      <a:pt x="2334" y="5"/>
                    </a:lnTo>
                    <a:lnTo>
                      <a:pt x="2338" y="4"/>
                    </a:lnTo>
                    <a:lnTo>
                      <a:pt x="2342" y="4"/>
                    </a:lnTo>
                    <a:lnTo>
                      <a:pt x="2346" y="5"/>
                    </a:lnTo>
                    <a:lnTo>
                      <a:pt x="2350" y="5"/>
                    </a:lnTo>
                    <a:lnTo>
                      <a:pt x="2354" y="5"/>
                    </a:lnTo>
                    <a:lnTo>
                      <a:pt x="2358" y="4"/>
                    </a:lnTo>
                    <a:lnTo>
                      <a:pt x="2362" y="5"/>
                    </a:lnTo>
                    <a:lnTo>
                      <a:pt x="2366" y="6"/>
                    </a:lnTo>
                    <a:lnTo>
                      <a:pt x="2370" y="5"/>
                    </a:lnTo>
                    <a:lnTo>
                      <a:pt x="2374" y="4"/>
                    </a:lnTo>
                    <a:lnTo>
                      <a:pt x="2377" y="5"/>
                    </a:lnTo>
                    <a:lnTo>
                      <a:pt x="2381" y="5"/>
                    </a:lnTo>
                    <a:lnTo>
                      <a:pt x="2385" y="4"/>
                    </a:lnTo>
                    <a:lnTo>
                      <a:pt x="2389" y="5"/>
                    </a:lnTo>
                    <a:lnTo>
                      <a:pt x="2393" y="5"/>
                    </a:lnTo>
                    <a:lnTo>
                      <a:pt x="2397" y="5"/>
                    </a:lnTo>
                    <a:lnTo>
                      <a:pt x="2401" y="6"/>
                    </a:lnTo>
                    <a:lnTo>
                      <a:pt x="2405" y="4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7" y="5"/>
                    </a:lnTo>
                    <a:lnTo>
                      <a:pt x="2421" y="4"/>
                    </a:lnTo>
                    <a:lnTo>
                      <a:pt x="2425" y="4"/>
                    </a:lnTo>
                    <a:lnTo>
                      <a:pt x="2429" y="4"/>
                    </a:lnTo>
                    <a:lnTo>
                      <a:pt x="2433" y="5"/>
                    </a:lnTo>
                    <a:lnTo>
                      <a:pt x="2437" y="4"/>
                    </a:lnTo>
                    <a:lnTo>
                      <a:pt x="2440" y="6"/>
                    </a:lnTo>
                    <a:lnTo>
                      <a:pt x="2444" y="5"/>
                    </a:lnTo>
                    <a:lnTo>
                      <a:pt x="2448" y="4"/>
                    </a:lnTo>
                    <a:lnTo>
                      <a:pt x="2452" y="5"/>
                    </a:lnTo>
                    <a:lnTo>
                      <a:pt x="2456" y="6"/>
                    </a:lnTo>
                    <a:lnTo>
                      <a:pt x="2460" y="6"/>
                    </a:lnTo>
                    <a:lnTo>
                      <a:pt x="2464" y="4"/>
                    </a:lnTo>
                    <a:lnTo>
                      <a:pt x="2468" y="3"/>
                    </a:lnTo>
                    <a:lnTo>
                      <a:pt x="2472" y="5"/>
                    </a:lnTo>
                    <a:lnTo>
                      <a:pt x="2476" y="4"/>
                    </a:lnTo>
                    <a:lnTo>
                      <a:pt x="2480" y="3"/>
                    </a:lnTo>
                    <a:lnTo>
                      <a:pt x="2484" y="4"/>
                    </a:lnTo>
                    <a:lnTo>
                      <a:pt x="2488" y="4"/>
                    </a:lnTo>
                    <a:lnTo>
                      <a:pt x="2492" y="4"/>
                    </a:lnTo>
                    <a:lnTo>
                      <a:pt x="2496" y="4"/>
                    </a:lnTo>
                    <a:lnTo>
                      <a:pt x="2499" y="4"/>
                    </a:lnTo>
                    <a:lnTo>
                      <a:pt x="2503" y="4"/>
                    </a:lnTo>
                    <a:lnTo>
                      <a:pt x="2507" y="6"/>
                    </a:lnTo>
                    <a:lnTo>
                      <a:pt x="2511" y="6"/>
                    </a:lnTo>
                    <a:lnTo>
                      <a:pt x="2515" y="5"/>
                    </a:lnTo>
                    <a:lnTo>
                      <a:pt x="2519" y="4"/>
                    </a:lnTo>
                    <a:lnTo>
                      <a:pt x="2523" y="5"/>
                    </a:lnTo>
                    <a:lnTo>
                      <a:pt x="2527" y="4"/>
                    </a:lnTo>
                    <a:lnTo>
                      <a:pt x="2531" y="4"/>
                    </a:lnTo>
                    <a:lnTo>
                      <a:pt x="2535" y="3"/>
                    </a:lnTo>
                    <a:lnTo>
                      <a:pt x="2539" y="5"/>
                    </a:lnTo>
                    <a:lnTo>
                      <a:pt x="2543" y="4"/>
                    </a:lnTo>
                    <a:lnTo>
                      <a:pt x="2547" y="4"/>
                    </a:lnTo>
                    <a:lnTo>
                      <a:pt x="2551" y="4"/>
                    </a:lnTo>
                    <a:lnTo>
                      <a:pt x="2555" y="5"/>
                    </a:lnTo>
                    <a:lnTo>
                      <a:pt x="2559" y="5"/>
                    </a:lnTo>
                    <a:lnTo>
                      <a:pt x="2562" y="5"/>
                    </a:lnTo>
                    <a:lnTo>
                      <a:pt x="2566" y="5"/>
                    </a:lnTo>
                    <a:lnTo>
                      <a:pt x="2570" y="6"/>
                    </a:lnTo>
                    <a:lnTo>
                      <a:pt x="2574" y="5"/>
                    </a:lnTo>
                    <a:lnTo>
                      <a:pt x="2578" y="6"/>
                    </a:lnTo>
                    <a:lnTo>
                      <a:pt x="2582" y="4"/>
                    </a:lnTo>
                    <a:lnTo>
                      <a:pt x="2586" y="4"/>
                    </a:lnTo>
                    <a:lnTo>
                      <a:pt x="2590" y="5"/>
                    </a:lnTo>
                    <a:lnTo>
                      <a:pt x="2594" y="6"/>
                    </a:lnTo>
                    <a:lnTo>
                      <a:pt x="2598" y="5"/>
                    </a:lnTo>
                    <a:lnTo>
                      <a:pt x="2602" y="4"/>
                    </a:lnTo>
                    <a:lnTo>
                      <a:pt x="2606" y="6"/>
                    </a:lnTo>
                    <a:lnTo>
                      <a:pt x="2610" y="6"/>
                    </a:lnTo>
                    <a:lnTo>
                      <a:pt x="2614" y="5"/>
                    </a:lnTo>
                    <a:lnTo>
                      <a:pt x="2618" y="5"/>
                    </a:lnTo>
                    <a:lnTo>
                      <a:pt x="2622" y="5"/>
                    </a:lnTo>
                    <a:lnTo>
                      <a:pt x="2625" y="4"/>
                    </a:lnTo>
                    <a:lnTo>
                      <a:pt x="2629" y="5"/>
                    </a:lnTo>
                    <a:lnTo>
                      <a:pt x="2633" y="5"/>
                    </a:lnTo>
                    <a:lnTo>
                      <a:pt x="2637" y="5"/>
                    </a:lnTo>
                    <a:lnTo>
                      <a:pt x="2641" y="5"/>
                    </a:lnTo>
                    <a:lnTo>
                      <a:pt x="2645" y="4"/>
                    </a:lnTo>
                    <a:lnTo>
                      <a:pt x="2649" y="4"/>
                    </a:lnTo>
                    <a:lnTo>
                      <a:pt x="2653" y="5"/>
                    </a:lnTo>
                    <a:lnTo>
                      <a:pt x="2657" y="4"/>
                    </a:lnTo>
                    <a:lnTo>
                      <a:pt x="2661" y="5"/>
                    </a:lnTo>
                    <a:lnTo>
                      <a:pt x="2665" y="5"/>
                    </a:lnTo>
                    <a:lnTo>
                      <a:pt x="2669" y="5"/>
                    </a:lnTo>
                    <a:lnTo>
                      <a:pt x="2673" y="3"/>
                    </a:lnTo>
                    <a:lnTo>
                      <a:pt x="2677" y="4"/>
                    </a:lnTo>
                    <a:lnTo>
                      <a:pt x="2681" y="4"/>
                    </a:lnTo>
                    <a:lnTo>
                      <a:pt x="2685" y="4"/>
                    </a:lnTo>
                    <a:lnTo>
                      <a:pt x="2688" y="4"/>
                    </a:lnTo>
                    <a:lnTo>
                      <a:pt x="2692" y="4"/>
                    </a:lnTo>
                    <a:lnTo>
                      <a:pt x="2696" y="5"/>
                    </a:lnTo>
                    <a:lnTo>
                      <a:pt x="2700" y="5"/>
                    </a:lnTo>
                    <a:lnTo>
                      <a:pt x="2704" y="5"/>
                    </a:lnTo>
                    <a:lnTo>
                      <a:pt x="2708" y="4"/>
                    </a:lnTo>
                    <a:lnTo>
                      <a:pt x="2712" y="5"/>
                    </a:lnTo>
                    <a:lnTo>
                      <a:pt x="2716" y="4"/>
                    </a:lnTo>
                    <a:lnTo>
                      <a:pt x="2720" y="4"/>
                    </a:lnTo>
                    <a:lnTo>
                      <a:pt x="2724" y="3"/>
                    </a:lnTo>
                    <a:lnTo>
                      <a:pt x="2728" y="5"/>
                    </a:lnTo>
                    <a:lnTo>
                      <a:pt x="2732" y="5"/>
                    </a:lnTo>
                    <a:lnTo>
                      <a:pt x="2736" y="5"/>
                    </a:lnTo>
                    <a:lnTo>
                      <a:pt x="2740" y="4"/>
                    </a:lnTo>
                    <a:lnTo>
                      <a:pt x="2744" y="4"/>
                    </a:lnTo>
                    <a:lnTo>
                      <a:pt x="2748" y="5"/>
                    </a:lnTo>
                    <a:lnTo>
                      <a:pt x="2751" y="4"/>
                    </a:lnTo>
                    <a:lnTo>
                      <a:pt x="2755" y="5"/>
                    </a:lnTo>
                    <a:lnTo>
                      <a:pt x="2759" y="3"/>
                    </a:lnTo>
                    <a:lnTo>
                      <a:pt x="2763" y="4"/>
                    </a:lnTo>
                    <a:lnTo>
                      <a:pt x="2767" y="4"/>
                    </a:lnTo>
                    <a:lnTo>
                      <a:pt x="2771" y="4"/>
                    </a:lnTo>
                    <a:lnTo>
                      <a:pt x="2775" y="4"/>
                    </a:lnTo>
                    <a:lnTo>
                      <a:pt x="2779" y="4"/>
                    </a:lnTo>
                    <a:lnTo>
                      <a:pt x="2783" y="5"/>
                    </a:lnTo>
                    <a:lnTo>
                      <a:pt x="2787" y="4"/>
                    </a:lnTo>
                    <a:lnTo>
                      <a:pt x="2791" y="5"/>
                    </a:lnTo>
                    <a:lnTo>
                      <a:pt x="2795" y="5"/>
                    </a:lnTo>
                    <a:lnTo>
                      <a:pt x="2799" y="5"/>
                    </a:lnTo>
                    <a:lnTo>
                      <a:pt x="2803" y="5"/>
                    </a:lnTo>
                    <a:lnTo>
                      <a:pt x="2807" y="4"/>
                    </a:lnTo>
                    <a:lnTo>
                      <a:pt x="2811" y="4"/>
                    </a:lnTo>
                    <a:lnTo>
                      <a:pt x="2814" y="5"/>
                    </a:lnTo>
                    <a:lnTo>
                      <a:pt x="2818" y="4"/>
                    </a:lnTo>
                    <a:lnTo>
                      <a:pt x="2822" y="4"/>
                    </a:lnTo>
                    <a:lnTo>
                      <a:pt x="2826" y="4"/>
                    </a:lnTo>
                    <a:lnTo>
                      <a:pt x="2830" y="4"/>
                    </a:lnTo>
                    <a:lnTo>
                      <a:pt x="2834" y="5"/>
                    </a:lnTo>
                    <a:lnTo>
                      <a:pt x="2838" y="4"/>
                    </a:lnTo>
                    <a:lnTo>
                      <a:pt x="2842" y="4"/>
                    </a:lnTo>
                    <a:lnTo>
                      <a:pt x="2846" y="5"/>
                    </a:lnTo>
                    <a:lnTo>
                      <a:pt x="2850" y="4"/>
                    </a:lnTo>
                    <a:lnTo>
                      <a:pt x="2854" y="4"/>
                    </a:lnTo>
                    <a:lnTo>
                      <a:pt x="2858" y="4"/>
                    </a:lnTo>
                    <a:lnTo>
                      <a:pt x="2862" y="5"/>
                    </a:lnTo>
                    <a:lnTo>
                      <a:pt x="2866" y="4"/>
                    </a:lnTo>
                    <a:lnTo>
                      <a:pt x="2870" y="4"/>
                    </a:lnTo>
                    <a:lnTo>
                      <a:pt x="2874" y="4"/>
                    </a:lnTo>
                    <a:lnTo>
                      <a:pt x="2877" y="5"/>
                    </a:lnTo>
                    <a:lnTo>
                      <a:pt x="2881" y="5"/>
                    </a:lnTo>
                    <a:lnTo>
                      <a:pt x="2885" y="4"/>
                    </a:lnTo>
                    <a:lnTo>
                      <a:pt x="2889" y="4"/>
                    </a:lnTo>
                    <a:lnTo>
                      <a:pt x="2893" y="4"/>
                    </a:lnTo>
                    <a:lnTo>
                      <a:pt x="2897" y="4"/>
                    </a:lnTo>
                    <a:lnTo>
                      <a:pt x="2901" y="3"/>
                    </a:lnTo>
                    <a:lnTo>
                      <a:pt x="2905" y="4"/>
                    </a:lnTo>
                    <a:lnTo>
                      <a:pt x="2909" y="4"/>
                    </a:lnTo>
                    <a:lnTo>
                      <a:pt x="2913" y="3"/>
                    </a:lnTo>
                    <a:lnTo>
                      <a:pt x="2917" y="4"/>
                    </a:lnTo>
                    <a:lnTo>
                      <a:pt x="2921" y="4"/>
                    </a:lnTo>
                    <a:lnTo>
                      <a:pt x="2925" y="4"/>
                    </a:lnTo>
                    <a:lnTo>
                      <a:pt x="2929" y="5"/>
                    </a:lnTo>
                    <a:lnTo>
                      <a:pt x="2933" y="5"/>
                    </a:lnTo>
                    <a:lnTo>
                      <a:pt x="2937" y="4"/>
                    </a:lnTo>
                    <a:lnTo>
                      <a:pt x="2940" y="5"/>
                    </a:lnTo>
                    <a:lnTo>
                      <a:pt x="2944" y="4"/>
                    </a:lnTo>
                    <a:lnTo>
                      <a:pt x="2948" y="5"/>
                    </a:lnTo>
                    <a:lnTo>
                      <a:pt x="2952" y="3"/>
                    </a:lnTo>
                    <a:lnTo>
                      <a:pt x="2956" y="4"/>
                    </a:lnTo>
                    <a:lnTo>
                      <a:pt x="2960" y="4"/>
                    </a:lnTo>
                    <a:lnTo>
                      <a:pt x="2964" y="4"/>
                    </a:lnTo>
                    <a:lnTo>
                      <a:pt x="2968" y="4"/>
                    </a:lnTo>
                    <a:lnTo>
                      <a:pt x="2972" y="4"/>
                    </a:lnTo>
                    <a:lnTo>
                      <a:pt x="2976" y="4"/>
                    </a:lnTo>
                    <a:lnTo>
                      <a:pt x="2980" y="4"/>
                    </a:lnTo>
                    <a:lnTo>
                      <a:pt x="2984" y="4"/>
                    </a:lnTo>
                    <a:lnTo>
                      <a:pt x="2988" y="4"/>
                    </a:lnTo>
                    <a:lnTo>
                      <a:pt x="2992" y="3"/>
                    </a:lnTo>
                    <a:lnTo>
                      <a:pt x="2996" y="4"/>
                    </a:lnTo>
                    <a:lnTo>
                      <a:pt x="2999" y="4"/>
                    </a:lnTo>
                    <a:lnTo>
                      <a:pt x="3003" y="4"/>
                    </a:lnTo>
                    <a:lnTo>
                      <a:pt x="3007" y="4"/>
                    </a:lnTo>
                    <a:lnTo>
                      <a:pt x="3011" y="4"/>
                    </a:lnTo>
                    <a:lnTo>
                      <a:pt x="3015" y="4"/>
                    </a:lnTo>
                    <a:lnTo>
                      <a:pt x="3019" y="5"/>
                    </a:lnTo>
                    <a:lnTo>
                      <a:pt x="3023" y="5"/>
                    </a:lnTo>
                    <a:lnTo>
                      <a:pt x="3027" y="4"/>
                    </a:lnTo>
                    <a:lnTo>
                      <a:pt x="3031" y="4"/>
                    </a:lnTo>
                    <a:lnTo>
                      <a:pt x="3035" y="5"/>
                    </a:lnTo>
                    <a:lnTo>
                      <a:pt x="3039" y="4"/>
                    </a:lnTo>
                    <a:lnTo>
                      <a:pt x="3043" y="4"/>
                    </a:lnTo>
                    <a:lnTo>
                      <a:pt x="3047" y="4"/>
                    </a:lnTo>
                    <a:lnTo>
                      <a:pt x="3051" y="4"/>
                    </a:lnTo>
                    <a:lnTo>
                      <a:pt x="3055" y="4"/>
                    </a:lnTo>
                    <a:lnTo>
                      <a:pt x="3059" y="4"/>
                    </a:lnTo>
                    <a:lnTo>
                      <a:pt x="3062" y="5"/>
                    </a:lnTo>
                    <a:lnTo>
                      <a:pt x="3066" y="4"/>
                    </a:lnTo>
                    <a:lnTo>
                      <a:pt x="3070" y="4"/>
                    </a:lnTo>
                    <a:lnTo>
                      <a:pt x="3074" y="4"/>
                    </a:lnTo>
                    <a:lnTo>
                      <a:pt x="3078" y="5"/>
                    </a:lnTo>
                    <a:lnTo>
                      <a:pt x="3082" y="4"/>
                    </a:lnTo>
                    <a:lnTo>
                      <a:pt x="3086" y="4"/>
                    </a:lnTo>
                    <a:lnTo>
                      <a:pt x="3090" y="4"/>
                    </a:lnTo>
                    <a:lnTo>
                      <a:pt x="3094" y="5"/>
                    </a:lnTo>
                    <a:lnTo>
                      <a:pt x="3098" y="4"/>
                    </a:lnTo>
                    <a:lnTo>
                      <a:pt x="3102" y="5"/>
                    </a:lnTo>
                    <a:lnTo>
                      <a:pt x="3106" y="4"/>
                    </a:lnTo>
                    <a:lnTo>
                      <a:pt x="3110" y="5"/>
                    </a:lnTo>
                    <a:lnTo>
                      <a:pt x="3114" y="4"/>
                    </a:lnTo>
                    <a:lnTo>
                      <a:pt x="3118" y="5"/>
                    </a:lnTo>
                    <a:lnTo>
                      <a:pt x="3122" y="3"/>
                    </a:lnTo>
                    <a:lnTo>
                      <a:pt x="3125" y="5"/>
                    </a:lnTo>
                    <a:lnTo>
                      <a:pt x="3129" y="5"/>
                    </a:lnTo>
                    <a:lnTo>
                      <a:pt x="3133" y="4"/>
                    </a:lnTo>
                    <a:lnTo>
                      <a:pt x="3137" y="5"/>
                    </a:lnTo>
                    <a:lnTo>
                      <a:pt x="3141" y="5"/>
                    </a:lnTo>
                    <a:lnTo>
                      <a:pt x="3145" y="5"/>
                    </a:lnTo>
                    <a:lnTo>
                      <a:pt x="3149" y="4"/>
                    </a:lnTo>
                    <a:lnTo>
                      <a:pt x="3153" y="4"/>
                    </a:lnTo>
                    <a:lnTo>
                      <a:pt x="3157" y="5"/>
                    </a:lnTo>
                    <a:lnTo>
                      <a:pt x="3161" y="5"/>
                    </a:lnTo>
                    <a:lnTo>
                      <a:pt x="3165" y="5"/>
                    </a:lnTo>
                    <a:lnTo>
                      <a:pt x="3169" y="3"/>
                    </a:lnTo>
                    <a:lnTo>
                      <a:pt x="3173" y="4"/>
                    </a:lnTo>
                    <a:lnTo>
                      <a:pt x="3177" y="4"/>
                    </a:lnTo>
                    <a:lnTo>
                      <a:pt x="3181" y="5"/>
                    </a:lnTo>
                    <a:lnTo>
                      <a:pt x="3185" y="6"/>
                    </a:lnTo>
                    <a:lnTo>
                      <a:pt x="3188" y="5"/>
                    </a:lnTo>
                    <a:lnTo>
                      <a:pt x="3192" y="4"/>
                    </a:lnTo>
                    <a:lnTo>
                      <a:pt x="3196" y="5"/>
                    </a:lnTo>
                    <a:lnTo>
                      <a:pt x="3200" y="4"/>
                    </a:lnTo>
                    <a:lnTo>
                      <a:pt x="3204" y="5"/>
                    </a:lnTo>
                    <a:lnTo>
                      <a:pt x="3208" y="4"/>
                    </a:lnTo>
                    <a:lnTo>
                      <a:pt x="3212" y="4"/>
                    </a:lnTo>
                    <a:lnTo>
                      <a:pt x="3216" y="6"/>
                    </a:lnTo>
                    <a:lnTo>
                      <a:pt x="3220" y="4"/>
                    </a:lnTo>
                    <a:lnTo>
                      <a:pt x="3224" y="4"/>
                    </a:lnTo>
                    <a:lnTo>
                      <a:pt x="3228" y="5"/>
                    </a:lnTo>
                    <a:lnTo>
                      <a:pt x="3232" y="6"/>
                    </a:lnTo>
                    <a:lnTo>
                      <a:pt x="3236" y="4"/>
                    </a:lnTo>
                    <a:lnTo>
                      <a:pt x="3240" y="4"/>
                    </a:lnTo>
                    <a:lnTo>
                      <a:pt x="3244" y="6"/>
                    </a:lnTo>
                    <a:lnTo>
                      <a:pt x="3248" y="4"/>
                    </a:lnTo>
                    <a:lnTo>
                      <a:pt x="3251" y="4"/>
                    </a:lnTo>
                    <a:lnTo>
                      <a:pt x="3255" y="4"/>
                    </a:lnTo>
                    <a:lnTo>
                      <a:pt x="3259" y="4"/>
                    </a:lnTo>
                    <a:lnTo>
                      <a:pt x="3263" y="4"/>
                    </a:lnTo>
                    <a:lnTo>
                      <a:pt x="3267" y="5"/>
                    </a:lnTo>
                    <a:lnTo>
                      <a:pt x="3271" y="5"/>
                    </a:lnTo>
                    <a:lnTo>
                      <a:pt x="3275" y="3"/>
                    </a:lnTo>
                    <a:lnTo>
                      <a:pt x="3279" y="4"/>
                    </a:lnTo>
                    <a:lnTo>
                      <a:pt x="3283" y="5"/>
                    </a:lnTo>
                    <a:lnTo>
                      <a:pt x="3287" y="5"/>
                    </a:lnTo>
                    <a:lnTo>
                      <a:pt x="3291" y="5"/>
                    </a:lnTo>
                    <a:lnTo>
                      <a:pt x="3295" y="5"/>
                    </a:lnTo>
                    <a:lnTo>
                      <a:pt x="3299" y="4"/>
                    </a:lnTo>
                    <a:lnTo>
                      <a:pt x="3303" y="3"/>
                    </a:lnTo>
                    <a:lnTo>
                      <a:pt x="3307" y="4"/>
                    </a:lnTo>
                    <a:lnTo>
                      <a:pt x="3311" y="4"/>
                    </a:lnTo>
                    <a:lnTo>
                      <a:pt x="3314" y="5"/>
                    </a:lnTo>
                    <a:lnTo>
                      <a:pt x="3318" y="4"/>
                    </a:lnTo>
                    <a:lnTo>
                      <a:pt x="3322" y="4"/>
                    </a:lnTo>
                    <a:lnTo>
                      <a:pt x="3326" y="5"/>
                    </a:lnTo>
                    <a:lnTo>
                      <a:pt x="3330" y="4"/>
                    </a:lnTo>
                    <a:lnTo>
                      <a:pt x="3334" y="5"/>
                    </a:lnTo>
                    <a:lnTo>
                      <a:pt x="3338" y="4"/>
                    </a:lnTo>
                    <a:lnTo>
                      <a:pt x="3342" y="5"/>
                    </a:lnTo>
                    <a:lnTo>
                      <a:pt x="3346" y="5"/>
                    </a:lnTo>
                    <a:lnTo>
                      <a:pt x="3350" y="5"/>
                    </a:lnTo>
                    <a:lnTo>
                      <a:pt x="3354" y="4"/>
                    </a:lnTo>
                    <a:lnTo>
                      <a:pt x="3358" y="5"/>
                    </a:lnTo>
                    <a:lnTo>
                      <a:pt x="3362" y="5"/>
                    </a:lnTo>
                    <a:lnTo>
                      <a:pt x="3366" y="4"/>
                    </a:lnTo>
                    <a:lnTo>
                      <a:pt x="3370" y="4"/>
                    </a:lnTo>
                    <a:lnTo>
                      <a:pt x="3374" y="5"/>
                    </a:lnTo>
                    <a:lnTo>
                      <a:pt x="3377" y="5"/>
                    </a:lnTo>
                    <a:lnTo>
                      <a:pt x="3381" y="5"/>
                    </a:lnTo>
                    <a:lnTo>
                      <a:pt x="3385" y="4"/>
                    </a:lnTo>
                    <a:lnTo>
                      <a:pt x="3389" y="4"/>
                    </a:lnTo>
                    <a:lnTo>
                      <a:pt x="3393" y="4"/>
                    </a:lnTo>
                    <a:lnTo>
                      <a:pt x="3397" y="4"/>
                    </a:lnTo>
                    <a:lnTo>
                      <a:pt x="3401" y="4"/>
                    </a:lnTo>
                    <a:lnTo>
                      <a:pt x="3405" y="4"/>
                    </a:lnTo>
                    <a:lnTo>
                      <a:pt x="3409" y="6"/>
                    </a:lnTo>
                    <a:lnTo>
                      <a:pt x="3413" y="5"/>
                    </a:lnTo>
                    <a:lnTo>
                      <a:pt x="3417" y="4"/>
                    </a:lnTo>
                    <a:lnTo>
                      <a:pt x="3421" y="6"/>
                    </a:lnTo>
                    <a:lnTo>
                      <a:pt x="3425" y="4"/>
                    </a:lnTo>
                    <a:lnTo>
                      <a:pt x="3429" y="5"/>
                    </a:lnTo>
                    <a:lnTo>
                      <a:pt x="3433" y="4"/>
                    </a:lnTo>
                    <a:lnTo>
                      <a:pt x="3437" y="4"/>
                    </a:lnTo>
                    <a:lnTo>
                      <a:pt x="3440" y="5"/>
                    </a:lnTo>
                    <a:lnTo>
                      <a:pt x="3444" y="4"/>
                    </a:lnTo>
                    <a:lnTo>
                      <a:pt x="3448" y="5"/>
                    </a:lnTo>
                    <a:lnTo>
                      <a:pt x="3452" y="4"/>
                    </a:lnTo>
                    <a:lnTo>
                      <a:pt x="3456" y="4"/>
                    </a:lnTo>
                    <a:lnTo>
                      <a:pt x="3460" y="4"/>
                    </a:lnTo>
                    <a:lnTo>
                      <a:pt x="3464" y="3"/>
                    </a:lnTo>
                    <a:lnTo>
                      <a:pt x="3468" y="5"/>
                    </a:lnTo>
                    <a:lnTo>
                      <a:pt x="3472" y="4"/>
                    </a:lnTo>
                    <a:lnTo>
                      <a:pt x="3476" y="4"/>
                    </a:lnTo>
                    <a:lnTo>
                      <a:pt x="3480" y="4"/>
                    </a:lnTo>
                    <a:lnTo>
                      <a:pt x="3484" y="5"/>
                    </a:lnTo>
                    <a:lnTo>
                      <a:pt x="3488" y="4"/>
                    </a:lnTo>
                    <a:lnTo>
                      <a:pt x="3492" y="4"/>
                    </a:lnTo>
                    <a:lnTo>
                      <a:pt x="3496" y="4"/>
                    </a:lnTo>
                    <a:lnTo>
                      <a:pt x="3499" y="5"/>
                    </a:lnTo>
                    <a:lnTo>
                      <a:pt x="3503" y="4"/>
                    </a:lnTo>
                    <a:lnTo>
                      <a:pt x="3507" y="4"/>
                    </a:lnTo>
                    <a:lnTo>
                      <a:pt x="3511" y="4"/>
                    </a:lnTo>
                    <a:lnTo>
                      <a:pt x="3515" y="4"/>
                    </a:lnTo>
                    <a:lnTo>
                      <a:pt x="3519" y="4"/>
                    </a:lnTo>
                    <a:lnTo>
                      <a:pt x="3523" y="4"/>
                    </a:lnTo>
                    <a:lnTo>
                      <a:pt x="3527" y="5"/>
                    </a:lnTo>
                    <a:lnTo>
                      <a:pt x="3531" y="4"/>
                    </a:lnTo>
                    <a:lnTo>
                      <a:pt x="3535" y="4"/>
                    </a:lnTo>
                    <a:lnTo>
                      <a:pt x="3539" y="5"/>
                    </a:lnTo>
                    <a:lnTo>
                      <a:pt x="3543" y="4"/>
                    </a:lnTo>
                    <a:lnTo>
                      <a:pt x="3547" y="4"/>
                    </a:lnTo>
                    <a:lnTo>
                      <a:pt x="3551" y="3"/>
                    </a:lnTo>
                    <a:lnTo>
                      <a:pt x="3555" y="4"/>
                    </a:lnTo>
                    <a:lnTo>
                      <a:pt x="3559" y="5"/>
                    </a:lnTo>
                    <a:lnTo>
                      <a:pt x="3562" y="4"/>
                    </a:lnTo>
                    <a:lnTo>
                      <a:pt x="3566" y="4"/>
                    </a:lnTo>
                    <a:lnTo>
                      <a:pt x="3570" y="4"/>
                    </a:lnTo>
                    <a:lnTo>
                      <a:pt x="3574" y="5"/>
                    </a:lnTo>
                    <a:lnTo>
                      <a:pt x="3578" y="4"/>
                    </a:lnTo>
                    <a:lnTo>
                      <a:pt x="3582" y="3"/>
                    </a:lnTo>
                    <a:lnTo>
                      <a:pt x="3586" y="4"/>
                    </a:lnTo>
                    <a:lnTo>
                      <a:pt x="3590" y="2"/>
                    </a:lnTo>
                    <a:lnTo>
                      <a:pt x="3594" y="4"/>
                    </a:lnTo>
                    <a:lnTo>
                      <a:pt x="3598" y="3"/>
                    </a:lnTo>
                    <a:lnTo>
                      <a:pt x="3602" y="3"/>
                    </a:lnTo>
                    <a:lnTo>
                      <a:pt x="3606" y="3"/>
                    </a:lnTo>
                    <a:lnTo>
                      <a:pt x="3610" y="4"/>
                    </a:lnTo>
                    <a:lnTo>
                      <a:pt x="3614" y="3"/>
                    </a:lnTo>
                    <a:lnTo>
                      <a:pt x="3618" y="3"/>
                    </a:lnTo>
                    <a:lnTo>
                      <a:pt x="3622" y="3"/>
                    </a:lnTo>
                    <a:lnTo>
                      <a:pt x="3625" y="3"/>
                    </a:lnTo>
                    <a:lnTo>
                      <a:pt x="3629" y="4"/>
                    </a:lnTo>
                    <a:lnTo>
                      <a:pt x="3633" y="4"/>
                    </a:lnTo>
                    <a:lnTo>
                      <a:pt x="3637" y="4"/>
                    </a:lnTo>
                    <a:lnTo>
                      <a:pt x="3641" y="4"/>
                    </a:lnTo>
                    <a:lnTo>
                      <a:pt x="3645" y="4"/>
                    </a:lnTo>
                    <a:lnTo>
                      <a:pt x="3649" y="4"/>
                    </a:lnTo>
                    <a:lnTo>
                      <a:pt x="3653" y="3"/>
                    </a:lnTo>
                    <a:lnTo>
                      <a:pt x="3657" y="4"/>
                    </a:lnTo>
                    <a:lnTo>
                      <a:pt x="3661" y="3"/>
                    </a:lnTo>
                    <a:lnTo>
                      <a:pt x="3665" y="4"/>
                    </a:lnTo>
                    <a:lnTo>
                      <a:pt x="3669" y="4"/>
                    </a:lnTo>
                    <a:lnTo>
                      <a:pt x="3673" y="5"/>
                    </a:lnTo>
                    <a:lnTo>
                      <a:pt x="3677" y="4"/>
                    </a:lnTo>
                    <a:lnTo>
                      <a:pt x="3681" y="4"/>
                    </a:lnTo>
                    <a:lnTo>
                      <a:pt x="3685" y="4"/>
                    </a:lnTo>
                    <a:lnTo>
                      <a:pt x="3688" y="4"/>
                    </a:lnTo>
                    <a:lnTo>
                      <a:pt x="3692" y="4"/>
                    </a:lnTo>
                    <a:lnTo>
                      <a:pt x="3696" y="5"/>
                    </a:lnTo>
                    <a:lnTo>
                      <a:pt x="3700" y="4"/>
                    </a:lnTo>
                    <a:lnTo>
                      <a:pt x="3704" y="4"/>
                    </a:lnTo>
                    <a:lnTo>
                      <a:pt x="3708" y="4"/>
                    </a:lnTo>
                    <a:lnTo>
                      <a:pt x="3712" y="5"/>
                    </a:lnTo>
                    <a:lnTo>
                      <a:pt x="3716" y="4"/>
                    </a:lnTo>
                    <a:lnTo>
                      <a:pt x="3720" y="4"/>
                    </a:lnTo>
                    <a:lnTo>
                      <a:pt x="3724" y="3"/>
                    </a:lnTo>
                    <a:lnTo>
                      <a:pt x="3728" y="4"/>
                    </a:lnTo>
                    <a:lnTo>
                      <a:pt x="3732" y="4"/>
                    </a:lnTo>
                    <a:lnTo>
                      <a:pt x="3736" y="6"/>
                    </a:lnTo>
                    <a:lnTo>
                      <a:pt x="3740" y="4"/>
                    </a:lnTo>
                    <a:lnTo>
                      <a:pt x="3744" y="3"/>
                    </a:lnTo>
                    <a:lnTo>
                      <a:pt x="3748" y="3"/>
                    </a:lnTo>
                    <a:lnTo>
                      <a:pt x="3751" y="4"/>
                    </a:lnTo>
                    <a:lnTo>
                      <a:pt x="3755" y="4"/>
                    </a:lnTo>
                    <a:lnTo>
                      <a:pt x="3759" y="5"/>
                    </a:lnTo>
                    <a:lnTo>
                      <a:pt x="3763" y="4"/>
                    </a:lnTo>
                    <a:lnTo>
                      <a:pt x="3767" y="4"/>
                    </a:lnTo>
                    <a:lnTo>
                      <a:pt x="3771" y="4"/>
                    </a:lnTo>
                    <a:lnTo>
                      <a:pt x="3775" y="4"/>
                    </a:lnTo>
                    <a:lnTo>
                      <a:pt x="3779" y="4"/>
                    </a:lnTo>
                    <a:lnTo>
                      <a:pt x="3783" y="5"/>
                    </a:lnTo>
                    <a:lnTo>
                      <a:pt x="3787" y="4"/>
                    </a:lnTo>
                    <a:lnTo>
                      <a:pt x="3791" y="3"/>
                    </a:lnTo>
                    <a:lnTo>
                      <a:pt x="3795" y="3"/>
                    </a:lnTo>
                    <a:lnTo>
                      <a:pt x="3799" y="4"/>
                    </a:lnTo>
                    <a:lnTo>
                      <a:pt x="3803" y="4"/>
                    </a:lnTo>
                    <a:lnTo>
                      <a:pt x="3807" y="4"/>
                    </a:lnTo>
                    <a:lnTo>
                      <a:pt x="3811" y="3"/>
                    </a:lnTo>
                    <a:lnTo>
                      <a:pt x="3814" y="3"/>
                    </a:lnTo>
                    <a:lnTo>
                      <a:pt x="3818" y="4"/>
                    </a:lnTo>
                    <a:lnTo>
                      <a:pt x="3822" y="5"/>
                    </a:lnTo>
                    <a:lnTo>
                      <a:pt x="3826" y="3"/>
                    </a:lnTo>
                    <a:lnTo>
                      <a:pt x="3830" y="4"/>
                    </a:lnTo>
                    <a:lnTo>
                      <a:pt x="3834" y="4"/>
                    </a:lnTo>
                    <a:lnTo>
                      <a:pt x="3838" y="4"/>
                    </a:lnTo>
                    <a:lnTo>
                      <a:pt x="3842" y="4"/>
                    </a:lnTo>
                    <a:lnTo>
                      <a:pt x="3846" y="2"/>
                    </a:lnTo>
                    <a:lnTo>
                      <a:pt x="3850" y="4"/>
                    </a:lnTo>
                    <a:lnTo>
                      <a:pt x="3854" y="4"/>
                    </a:lnTo>
                    <a:lnTo>
                      <a:pt x="3858" y="4"/>
                    </a:lnTo>
                    <a:lnTo>
                      <a:pt x="3862" y="3"/>
                    </a:lnTo>
                    <a:lnTo>
                      <a:pt x="3866" y="4"/>
                    </a:lnTo>
                    <a:lnTo>
                      <a:pt x="3870" y="4"/>
                    </a:lnTo>
                    <a:lnTo>
                      <a:pt x="3874" y="3"/>
                    </a:lnTo>
                    <a:lnTo>
                      <a:pt x="3877" y="3"/>
                    </a:lnTo>
                    <a:lnTo>
                      <a:pt x="3881" y="3"/>
                    </a:lnTo>
                    <a:lnTo>
                      <a:pt x="3885" y="4"/>
                    </a:lnTo>
                    <a:lnTo>
                      <a:pt x="3889" y="3"/>
                    </a:lnTo>
                    <a:lnTo>
                      <a:pt x="3893" y="2"/>
                    </a:lnTo>
                    <a:lnTo>
                      <a:pt x="3897" y="3"/>
                    </a:lnTo>
                    <a:lnTo>
                      <a:pt x="3901" y="4"/>
                    </a:lnTo>
                    <a:lnTo>
                      <a:pt x="3905" y="3"/>
                    </a:lnTo>
                    <a:lnTo>
                      <a:pt x="3909" y="3"/>
                    </a:lnTo>
                    <a:lnTo>
                      <a:pt x="3913" y="2"/>
                    </a:lnTo>
                    <a:lnTo>
                      <a:pt x="3917" y="4"/>
                    </a:lnTo>
                    <a:lnTo>
                      <a:pt x="3921" y="3"/>
                    </a:lnTo>
                    <a:lnTo>
                      <a:pt x="3925" y="3"/>
                    </a:lnTo>
                    <a:lnTo>
                      <a:pt x="3929" y="3"/>
                    </a:lnTo>
                    <a:lnTo>
                      <a:pt x="3933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0" name="Freeform 398"/>
              <p:cNvSpPr>
                <a:spLocks/>
              </p:cNvSpPr>
              <p:nvPr/>
            </p:nvSpPr>
            <p:spPr bwMode="auto">
              <a:xfrm flipV="1">
                <a:off x="2909" y="1908"/>
                <a:ext cx="2265" cy="957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7"/>
                  </a:cxn>
                  <a:cxn ang="0">
                    <a:pos x="751" y="54"/>
                  </a:cxn>
                  <a:cxn ang="0">
                    <a:pos x="814" y="91"/>
                  </a:cxn>
                  <a:cxn ang="0">
                    <a:pos x="877" y="142"/>
                  </a:cxn>
                  <a:cxn ang="0">
                    <a:pos x="940" y="209"/>
                  </a:cxn>
                  <a:cxn ang="0">
                    <a:pos x="1003" y="289"/>
                  </a:cxn>
                  <a:cxn ang="0">
                    <a:pos x="1066" y="383"/>
                  </a:cxn>
                  <a:cxn ang="0">
                    <a:pos x="1129" y="489"/>
                  </a:cxn>
                  <a:cxn ang="0">
                    <a:pos x="1192" y="602"/>
                  </a:cxn>
                  <a:cxn ang="0">
                    <a:pos x="1255" y="721"/>
                  </a:cxn>
                  <a:cxn ang="0">
                    <a:pos x="1318" y="844"/>
                  </a:cxn>
                  <a:cxn ang="0">
                    <a:pos x="1381" y="967"/>
                  </a:cxn>
                  <a:cxn ang="0">
                    <a:pos x="1444" y="1086"/>
                  </a:cxn>
                  <a:cxn ang="0">
                    <a:pos x="1507" y="1202"/>
                  </a:cxn>
                  <a:cxn ang="0">
                    <a:pos x="1570" y="1305"/>
                  </a:cxn>
                  <a:cxn ang="0">
                    <a:pos x="1633" y="1399"/>
                  </a:cxn>
                  <a:cxn ang="0">
                    <a:pos x="1696" y="1481"/>
                  </a:cxn>
                  <a:cxn ang="0">
                    <a:pos x="1759" y="1548"/>
                  </a:cxn>
                  <a:cxn ang="0">
                    <a:pos x="1822" y="1599"/>
                  </a:cxn>
                  <a:cxn ang="0">
                    <a:pos x="1885" y="1635"/>
                  </a:cxn>
                  <a:cxn ang="0">
                    <a:pos x="1948" y="1654"/>
                  </a:cxn>
                  <a:cxn ang="0">
                    <a:pos x="2011" y="1661"/>
                  </a:cxn>
                  <a:cxn ang="0">
                    <a:pos x="2074" y="1651"/>
                  </a:cxn>
                  <a:cxn ang="0">
                    <a:pos x="2137" y="1628"/>
                  </a:cxn>
                  <a:cxn ang="0">
                    <a:pos x="2200" y="1594"/>
                  </a:cxn>
                  <a:cxn ang="0">
                    <a:pos x="2263" y="1545"/>
                  </a:cxn>
                  <a:cxn ang="0">
                    <a:pos x="2326" y="1489"/>
                  </a:cxn>
                  <a:cxn ang="0">
                    <a:pos x="2389" y="1425"/>
                  </a:cxn>
                  <a:cxn ang="0">
                    <a:pos x="2452" y="1357"/>
                  </a:cxn>
                  <a:cxn ang="0">
                    <a:pos x="2515" y="1280"/>
                  </a:cxn>
                  <a:cxn ang="0">
                    <a:pos x="2578" y="1203"/>
                  </a:cxn>
                  <a:cxn ang="0">
                    <a:pos x="2641" y="1121"/>
                  </a:cxn>
                  <a:cxn ang="0">
                    <a:pos x="2704" y="1039"/>
                  </a:cxn>
                  <a:cxn ang="0">
                    <a:pos x="2767" y="957"/>
                  </a:cxn>
                  <a:cxn ang="0">
                    <a:pos x="2830" y="878"/>
                  </a:cxn>
                  <a:cxn ang="0">
                    <a:pos x="2893" y="800"/>
                  </a:cxn>
                  <a:cxn ang="0">
                    <a:pos x="2956" y="726"/>
                  </a:cxn>
                  <a:cxn ang="0">
                    <a:pos x="3019" y="655"/>
                  </a:cxn>
                  <a:cxn ang="0">
                    <a:pos x="3082" y="586"/>
                  </a:cxn>
                  <a:cxn ang="0">
                    <a:pos x="3145" y="523"/>
                  </a:cxn>
                  <a:cxn ang="0">
                    <a:pos x="3208" y="464"/>
                  </a:cxn>
                  <a:cxn ang="0">
                    <a:pos x="3271" y="410"/>
                  </a:cxn>
                  <a:cxn ang="0">
                    <a:pos x="3334" y="359"/>
                  </a:cxn>
                  <a:cxn ang="0">
                    <a:pos x="3397" y="313"/>
                  </a:cxn>
                  <a:cxn ang="0">
                    <a:pos x="3460" y="274"/>
                  </a:cxn>
                  <a:cxn ang="0">
                    <a:pos x="3523" y="236"/>
                  </a:cxn>
                  <a:cxn ang="0">
                    <a:pos x="3586" y="205"/>
                  </a:cxn>
                  <a:cxn ang="0">
                    <a:pos x="3649" y="176"/>
                  </a:cxn>
                  <a:cxn ang="0">
                    <a:pos x="3712" y="151"/>
                  </a:cxn>
                  <a:cxn ang="0">
                    <a:pos x="3775" y="129"/>
                  </a:cxn>
                  <a:cxn ang="0">
                    <a:pos x="3838" y="108"/>
                  </a:cxn>
                  <a:cxn ang="0">
                    <a:pos x="3901" y="94"/>
                  </a:cxn>
                </a:cxnLst>
                <a:rect l="0" t="0" r="r" b="b"/>
                <a:pathLst>
                  <a:path w="3933" h="1661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1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0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3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3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0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3"/>
                    </a:lnTo>
                    <a:lnTo>
                      <a:pt x="625" y="12"/>
                    </a:lnTo>
                    <a:lnTo>
                      <a:pt x="629" y="14"/>
                    </a:lnTo>
                    <a:lnTo>
                      <a:pt x="633" y="14"/>
                    </a:lnTo>
                    <a:lnTo>
                      <a:pt x="637" y="15"/>
                    </a:lnTo>
                    <a:lnTo>
                      <a:pt x="641" y="16"/>
                    </a:lnTo>
                    <a:lnTo>
                      <a:pt x="645" y="16"/>
                    </a:lnTo>
                    <a:lnTo>
                      <a:pt x="649" y="18"/>
                    </a:lnTo>
                    <a:lnTo>
                      <a:pt x="653" y="18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2"/>
                    </a:lnTo>
                    <a:lnTo>
                      <a:pt x="669" y="23"/>
                    </a:lnTo>
                    <a:lnTo>
                      <a:pt x="673" y="23"/>
                    </a:lnTo>
                    <a:lnTo>
                      <a:pt x="677" y="24"/>
                    </a:lnTo>
                    <a:lnTo>
                      <a:pt x="681" y="26"/>
                    </a:lnTo>
                    <a:lnTo>
                      <a:pt x="685" y="28"/>
                    </a:lnTo>
                    <a:lnTo>
                      <a:pt x="688" y="27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3"/>
                    </a:lnTo>
                    <a:lnTo>
                      <a:pt x="704" y="34"/>
                    </a:lnTo>
                    <a:lnTo>
                      <a:pt x="708" y="35"/>
                    </a:lnTo>
                    <a:lnTo>
                      <a:pt x="712" y="36"/>
                    </a:lnTo>
                    <a:lnTo>
                      <a:pt x="716" y="38"/>
                    </a:lnTo>
                    <a:lnTo>
                      <a:pt x="720" y="40"/>
                    </a:lnTo>
                    <a:lnTo>
                      <a:pt x="724" y="42"/>
                    </a:lnTo>
                    <a:lnTo>
                      <a:pt x="728" y="43"/>
                    </a:lnTo>
                    <a:lnTo>
                      <a:pt x="732" y="44"/>
                    </a:lnTo>
                    <a:lnTo>
                      <a:pt x="736" y="47"/>
                    </a:lnTo>
                    <a:lnTo>
                      <a:pt x="740" y="48"/>
                    </a:lnTo>
                    <a:lnTo>
                      <a:pt x="744" y="51"/>
                    </a:lnTo>
                    <a:lnTo>
                      <a:pt x="748" y="51"/>
                    </a:lnTo>
                    <a:lnTo>
                      <a:pt x="751" y="54"/>
                    </a:lnTo>
                    <a:lnTo>
                      <a:pt x="755" y="56"/>
                    </a:lnTo>
                    <a:lnTo>
                      <a:pt x="759" y="59"/>
                    </a:lnTo>
                    <a:lnTo>
                      <a:pt x="763" y="60"/>
                    </a:lnTo>
                    <a:lnTo>
                      <a:pt x="767" y="61"/>
                    </a:lnTo>
                    <a:lnTo>
                      <a:pt x="771" y="65"/>
                    </a:lnTo>
                    <a:lnTo>
                      <a:pt x="775" y="66"/>
                    </a:lnTo>
                    <a:lnTo>
                      <a:pt x="779" y="69"/>
                    </a:lnTo>
                    <a:lnTo>
                      <a:pt x="783" y="71"/>
                    </a:lnTo>
                    <a:lnTo>
                      <a:pt x="787" y="73"/>
                    </a:lnTo>
                    <a:lnTo>
                      <a:pt x="791" y="76"/>
                    </a:lnTo>
                    <a:lnTo>
                      <a:pt x="795" y="78"/>
                    </a:lnTo>
                    <a:lnTo>
                      <a:pt x="799" y="80"/>
                    </a:lnTo>
                    <a:lnTo>
                      <a:pt x="803" y="82"/>
                    </a:lnTo>
                    <a:lnTo>
                      <a:pt x="807" y="86"/>
                    </a:lnTo>
                    <a:lnTo>
                      <a:pt x="811" y="87"/>
                    </a:lnTo>
                    <a:lnTo>
                      <a:pt x="814" y="91"/>
                    </a:lnTo>
                    <a:lnTo>
                      <a:pt x="818" y="95"/>
                    </a:lnTo>
                    <a:lnTo>
                      <a:pt x="822" y="97"/>
                    </a:lnTo>
                    <a:lnTo>
                      <a:pt x="826" y="98"/>
                    </a:lnTo>
                    <a:lnTo>
                      <a:pt x="830" y="102"/>
                    </a:lnTo>
                    <a:lnTo>
                      <a:pt x="834" y="106"/>
                    </a:lnTo>
                    <a:lnTo>
                      <a:pt x="838" y="108"/>
                    </a:lnTo>
                    <a:lnTo>
                      <a:pt x="842" y="112"/>
                    </a:lnTo>
                    <a:lnTo>
                      <a:pt x="846" y="115"/>
                    </a:lnTo>
                    <a:lnTo>
                      <a:pt x="850" y="118"/>
                    </a:lnTo>
                    <a:lnTo>
                      <a:pt x="854" y="122"/>
                    </a:lnTo>
                    <a:lnTo>
                      <a:pt x="858" y="125"/>
                    </a:lnTo>
                    <a:lnTo>
                      <a:pt x="862" y="128"/>
                    </a:lnTo>
                    <a:lnTo>
                      <a:pt x="866" y="131"/>
                    </a:lnTo>
                    <a:lnTo>
                      <a:pt x="870" y="136"/>
                    </a:lnTo>
                    <a:lnTo>
                      <a:pt x="874" y="139"/>
                    </a:lnTo>
                    <a:lnTo>
                      <a:pt x="877" y="142"/>
                    </a:lnTo>
                    <a:lnTo>
                      <a:pt x="881" y="146"/>
                    </a:lnTo>
                    <a:lnTo>
                      <a:pt x="885" y="150"/>
                    </a:lnTo>
                    <a:lnTo>
                      <a:pt x="889" y="153"/>
                    </a:lnTo>
                    <a:lnTo>
                      <a:pt x="893" y="156"/>
                    </a:lnTo>
                    <a:lnTo>
                      <a:pt x="897" y="161"/>
                    </a:lnTo>
                    <a:lnTo>
                      <a:pt x="901" y="166"/>
                    </a:lnTo>
                    <a:lnTo>
                      <a:pt x="905" y="169"/>
                    </a:lnTo>
                    <a:lnTo>
                      <a:pt x="909" y="174"/>
                    </a:lnTo>
                    <a:lnTo>
                      <a:pt x="913" y="178"/>
                    </a:lnTo>
                    <a:lnTo>
                      <a:pt x="917" y="182"/>
                    </a:lnTo>
                    <a:lnTo>
                      <a:pt x="921" y="186"/>
                    </a:lnTo>
                    <a:lnTo>
                      <a:pt x="925" y="191"/>
                    </a:lnTo>
                    <a:lnTo>
                      <a:pt x="929" y="196"/>
                    </a:lnTo>
                    <a:lnTo>
                      <a:pt x="933" y="199"/>
                    </a:lnTo>
                    <a:lnTo>
                      <a:pt x="937" y="205"/>
                    </a:lnTo>
                    <a:lnTo>
                      <a:pt x="940" y="209"/>
                    </a:lnTo>
                    <a:lnTo>
                      <a:pt x="944" y="212"/>
                    </a:lnTo>
                    <a:lnTo>
                      <a:pt x="948" y="219"/>
                    </a:lnTo>
                    <a:lnTo>
                      <a:pt x="952" y="223"/>
                    </a:lnTo>
                    <a:lnTo>
                      <a:pt x="956" y="228"/>
                    </a:lnTo>
                    <a:lnTo>
                      <a:pt x="960" y="233"/>
                    </a:lnTo>
                    <a:lnTo>
                      <a:pt x="964" y="236"/>
                    </a:lnTo>
                    <a:lnTo>
                      <a:pt x="968" y="241"/>
                    </a:lnTo>
                    <a:lnTo>
                      <a:pt x="972" y="247"/>
                    </a:lnTo>
                    <a:lnTo>
                      <a:pt x="976" y="253"/>
                    </a:lnTo>
                    <a:lnTo>
                      <a:pt x="980" y="257"/>
                    </a:lnTo>
                    <a:lnTo>
                      <a:pt x="984" y="262"/>
                    </a:lnTo>
                    <a:lnTo>
                      <a:pt x="988" y="267"/>
                    </a:lnTo>
                    <a:lnTo>
                      <a:pt x="992" y="272"/>
                    </a:lnTo>
                    <a:lnTo>
                      <a:pt x="996" y="279"/>
                    </a:lnTo>
                    <a:lnTo>
                      <a:pt x="999" y="283"/>
                    </a:lnTo>
                    <a:lnTo>
                      <a:pt x="1003" y="289"/>
                    </a:lnTo>
                    <a:lnTo>
                      <a:pt x="1007" y="294"/>
                    </a:lnTo>
                    <a:lnTo>
                      <a:pt x="1011" y="299"/>
                    </a:lnTo>
                    <a:lnTo>
                      <a:pt x="1015" y="306"/>
                    </a:lnTo>
                    <a:lnTo>
                      <a:pt x="1019" y="312"/>
                    </a:lnTo>
                    <a:lnTo>
                      <a:pt x="1023" y="317"/>
                    </a:lnTo>
                    <a:lnTo>
                      <a:pt x="1027" y="322"/>
                    </a:lnTo>
                    <a:lnTo>
                      <a:pt x="1031" y="328"/>
                    </a:lnTo>
                    <a:lnTo>
                      <a:pt x="1035" y="335"/>
                    </a:lnTo>
                    <a:lnTo>
                      <a:pt x="1039" y="341"/>
                    </a:lnTo>
                    <a:lnTo>
                      <a:pt x="1043" y="346"/>
                    </a:lnTo>
                    <a:lnTo>
                      <a:pt x="1047" y="352"/>
                    </a:lnTo>
                    <a:lnTo>
                      <a:pt x="1051" y="358"/>
                    </a:lnTo>
                    <a:lnTo>
                      <a:pt x="1055" y="364"/>
                    </a:lnTo>
                    <a:lnTo>
                      <a:pt x="1059" y="370"/>
                    </a:lnTo>
                    <a:lnTo>
                      <a:pt x="1062" y="378"/>
                    </a:lnTo>
                    <a:lnTo>
                      <a:pt x="1066" y="383"/>
                    </a:lnTo>
                    <a:lnTo>
                      <a:pt x="1070" y="388"/>
                    </a:lnTo>
                    <a:lnTo>
                      <a:pt x="1074" y="395"/>
                    </a:lnTo>
                    <a:lnTo>
                      <a:pt x="1078" y="402"/>
                    </a:lnTo>
                    <a:lnTo>
                      <a:pt x="1082" y="408"/>
                    </a:lnTo>
                    <a:lnTo>
                      <a:pt x="1086" y="415"/>
                    </a:lnTo>
                    <a:lnTo>
                      <a:pt x="1090" y="421"/>
                    </a:lnTo>
                    <a:lnTo>
                      <a:pt x="1094" y="427"/>
                    </a:lnTo>
                    <a:lnTo>
                      <a:pt x="1098" y="434"/>
                    </a:lnTo>
                    <a:lnTo>
                      <a:pt x="1102" y="441"/>
                    </a:lnTo>
                    <a:lnTo>
                      <a:pt x="1106" y="447"/>
                    </a:lnTo>
                    <a:lnTo>
                      <a:pt x="1110" y="455"/>
                    </a:lnTo>
                    <a:lnTo>
                      <a:pt x="1114" y="461"/>
                    </a:lnTo>
                    <a:lnTo>
                      <a:pt x="1118" y="467"/>
                    </a:lnTo>
                    <a:lnTo>
                      <a:pt x="1122" y="476"/>
                    </a:lnTo>
                    <a:lnTo>
                      <a:pt x="1125" y="481"/>
                    </a:lnTo>
                    <a:lnTo>
                      <a:pt x="1129" y="489"/>
                    </a:lnTo>
                    <a:lnTo>
                      <a:pt x="1133" y="495"/>
                    </a:lnTo>
                    <a:lnTo>
                      <a:pt x="1137" y="502"/>
                    </a:lnTo>
                    <a:lnTo>
                      <a:pt x="1141" y="509"/>
                    </a:lnTo>
                    <a:lnTo>
                      <a:pt x="1145" y="516"/>
                    </a:lnTo>
                    <a:lnTo>
                      <a:pt x="1149" y="522"/>
                    </a:lnTo>
                    <a:lnTo>
                      <a:pt x="1153" y="531"/>
                    </a:lnTo>
                    <a:lnTo>
                      <a:pt x="1157" y="537"/>
                    </a:lnTo>
                    <a:lnTo>
                      <a:pt x="1161" y="544"/>
                    </a:lnTo>
                    <a:lnTo>
                      <a:pt x="1165" y="551"/>
                    </a:lnTo>
                    <a:lnTo>
                      <a:pt x="1169" y="560"/>
                    </a:lnTo>
                    <a:lnTo>
                      <a:pt x="1173" y="565"/>
                    </a:lnTo>
                    <a:lnTo>
                      <a:pt x="1177" y="572"/>
                    </a:lnTo>
                    <a:lnTo>
                      <a:pt x="1181" y="579"/>
                    </a:lnTo>
                    <a:lnTo>
                      <a:pt x="1185" y="588"/>
                    </a:lnTo>
                    <a:lnTo>
                      <a:pt x="1188" y="595"/>
                    </a:lnTo>
                    <a:lnTo>
                      <a:pt x="1192" y="602"/>
                    </a:lnTo>
                    <a:lnTo>
                      <a:pt x="1196" y="609"/>
                    </a:lnTo>
                    <a:lnTo>
                      <a:pt x="1200" y="617"/>
                    </a:lnTo>
                    <a:lnTo>
                      <a:pt x="1204" y="623"/>
                    </a:lnTo>
                    <a:lnTo>
                      <a:pt x="1208" y="631"/>
                    </a:lnTo>
                    <a:lnTo>
                      <a:pt x="1212" y="640"/>
                    </a:lnTo>
                    <a:lnTo>
                      <a:pt x="1216" y="646"/>
                    </a:lnTo>
                    <a:lnTo>
                      <a:pt x="1220" y="655"/>
                    </a:lnTo>
                    <a:lnTo>
                      <a:pt x="1224" y="662"/>
                    </a:lnTo>
                    <a:lnTo>
                      <a:pt x="1228" y="669"/>
                    </a:lnTo>
                    <a:lnTo>
                      <a:pt x="1232" y="676"/>
                    </a:lnTo>
                    <a:lnTo>
                      <a:pt x="1236" y="683"/>
                    </a:lnTo>
                    <a:lnTo>
                      <a:pt x="1240" y="692"/>
                    </a:lnTo>
                    <a:lnTo>
                      <a:pt x="1244" y="698"/>
                    </a:lnTo>
                    <a:lnTo>
                      <a:pt x="1248" y="706"/>
                    </a:lnTo>
                    <a:lnTo>
                      <a:pt x="1251" y="714"/>
                    </a:lnTo>
                    <a:lnTo>
                      <a:pt x="1255" y="721"/>
                    </a:lnTo>
                    <a:lnTo>
                      <a:pt x="1259" y="729"/>
                    </a:lnTo>
                    <a:lnTo>
                      <a:pt x="1263" y="737"/>
                    </a:lnTo>
                    <a:lnTo>
                      <a:pt x="1267" y="744"/>
                    </a:lnTo>
                    <a:lnTo>
                      <a:pt x="1271" y="753"/>
                    </a:lnTo>
                    <a:lnTo>
                      <a:pt x="1275" y="759"/>
                    </a:lnTo>
                    <a:lnTo>
                      <a:pt x="1279" y="767"/>
                    </a:lnTo>
                    <a:lnTo>
                      <a:pt x="1283" y="775"/>
                    </a:lnTo>
                    <a:lnTo>
                      <a:pt x="1287" y="783"/>
                    </a:lnTo>
                    <a:lnTo>
                      <a:pt x="1291" y="791"/>
                    </a:lnTo>
                    <a:lnTo>
                      <a:pt x="1295" y="798"/>
                    </a:lnTo>
                    <a:lnTo>
                      <a:pt x="1299" y="806"/>
                    </a:lnTo>
                    <a:lnTo>
                      <a:pt x="1303" y="814"/>
                    </a:lnTo>
                    <a:lnTo>
                      <a:pt x="1307" y="821"/>
                    </a:lnTo>
                    <a:lnTo>
                      <a:pt x="1311" y="829"/>
                    </a:lnTo>
                    <a:lnTo>
                      <a:pt x="1314" y="836"/>
                    </a:lnTo>
                    <a:lnTo>
                      <a:pt x="1318" y="844"/>
                    </a:lnTo>
                    <a:lnTo>
                      <a:pt x="1322" y="852"/>
                    </a:lnTo>
                    <a:lnTo>
                      <a:pt x="1326" y="859"/>
                    </a:lnTo>
                    <a:lnTo>
                      <a:pt x="1330" y="868"/>
                    </a:lnTo>
                    <a:lnTo>
                      <a:pt x="1334" y="874"/>
                    </a:lnTo>
                    <a:lnTo>
                      <a:pt x="1338" y="882"/>
                    </a:lnTo>
                    <a:lnTo>
                      <a:pt x="1342" y="890"/>
                    </a:lnTo>
                    <a:lnTo>
                      <a:pt x="1346" y="898"/>
                    </a:lnTo>
                    <a:lnTo>
                      <a:pt x="1350" y="906"/>
                    </a:lnTo>
                    <a:lnTo>
                      <a:pt x="1354" y="913"/>
                    </a:lnTo>
                    <a:lnTo>
                      <a:pt x="1358" y="920"/>
                    </a:lnTo>
                    <a:lnTo>
                      <a:pt x="1362" y="929"/>
                    </a:lnTo>
                    <a:lnTo>
                      <a:pt x="1366" y="936"/>
                    </a:lnTo>
                    <a:lnTo>
                      <a:pt x="1370" y="944"/>
                    </a:lnTo>
                    <a:lnTo>
                      <a:pt x="1374" y="951"/>
                    </a:lnTo>
                    <a:lnTo>
                      <a:pt x="1377" y="959"/>
                    </a:lnTo>
                    <a:lnTo>
                      <a:pt x="1381" y="967"/>
                    </a:lnTo>
                    <a:lnTo>
                      <a:pt x="1385" y="974"/>
                    </a:lnTo>
                    <a:lnTo>
                      <a:pt x="1389" y="982"/>
                    </a:lnTo>
                    <a:lnTo>
                      <a:pt x="1393" y="991"/>
                    </a:lnTo>
                    <a:lnTo>
                      <a:pt x="1397" y="997"/>
                    </a:lnTo>
                    <a:lnTo>
                      <a:pt x="1401" y="1004"/>
                    </a:lnTo>
                    <a:lnTo>
                      <a:pt x="1405" y="1012"/>
                    </a:lnTo>
                    <a:lnTo>
                      <a:pt x="1409" y="1019"/>
                    </a:lnTo>
                    <a:lnTo>
                      <a:pt x="1413" y="1027"/>
                    </a:lnTo>
                    <a:lnTo>
                      <a:pt x="1417" y="1036"/>
                    </a:lnTo>
                    <a:lnTo>
                      <a:pt x="1421" y="1043"/>
                    </a:lnTo>
                    <a:lnTo>
                      <a:pt x="1425" y="1050"/>
                    </a:lnTo>
                    <a:lnTo>
                      <a:pt x="1429" y="1058"/>
                    </a:lnTo>
                    <a:lnTo>
                      <a:pt x="1433" y="1065"/>
                    </a:lnTo>
                    <a:lnTo>
                      <a:pt x="1437" y="1071"/>
                    </a:lnTo>
                    <a:lnTo>
                      <a:pt x="1440" y="1079"/>
                    </a:lnTo>
                    <a:lnTo>
                      <a:pt x="1444" y="1086"/>
                    </a:lnTo>
                    <a:lnTo>
                      <a:pt x="1448" y="1094"/>
                    </a:lnTo>
                    <a:lnTo>
                      <a:pt x="1452" y="1101"/>
                    </a:lnTo>
                    <a:lnTo>
                      <a:pt x="1456" y="1109"/>
                    </a:lnTo>
                    <a:lnTo>
                      <a:pt x="1460" y="1115"/>
                    </a:lnTo>
                    <a:lnTo>
                      <a:pt x="1464" y="1124"/>
                    </a:lnTo>
                    <a:lnTo>
                      <a:pt x="1468" y="1130"/>
                    </a:lnTo>
                    <a:lnTo>
                      <a:pt x="1472" y="1137"/>
                    </a:lnTo>
                    <a:lnTo>
                      <a:pt x="1476" y="1145"/>
                    </a:lnTo>
                    <a:lnTo>
                      <a:pt x="1480" y="1152"/>
                    </a:lnTo>
                    <a:lnTo>
                      <a:pt x="1484" y="1159"/>
                    </a:lnTo>
                    <a:lnTo>
                      <a:pt x="1488" y="1165"/>
                    </a:lnTo>
                    <a:lnTo>
                      <a:pt x="1492" y="1173"/>
                    </a:lnTo>
                    <a:lnTo>
                      <a:pt x="1496" y="1180"/>
                    </a:lnTo>
                    <a:lnTo>
                      <a:pt x="1499" y="1187"/>
                    </a:lnTo>
                    <a:lnTo>
                      <a:pt x="1503" y="1194"/>
                    </a:lnTo>
                    <a:lnTo>
                      <a:pt x="1507" y="1202"/>
                    </a:lnTo>
                    <a:lnTo>
                      <a:pt x="1511" y="1207"/>
                    </a:lnTo>
                    <a:lnTo>
                      <a:pt x="1515" y="1215"/>
                    </a:lnTo>
                    <a:lnTo>
                      <a:pt x="1519" y="1221"/>
                    </a:lnTo>
                    <a:lnTo>
                      <a:pt x="1523" y="1227"/>
                    </a:lnTo>
                    <a:lnTo>
                      <a:pt x="1527" y="1235"/>
                    </a:lnTo>
                    <a:lnTo>
                      <a:pt x="1531" y="1241"/>
                    </a:lnTo>
                    <a:lnTo>
                      <a:pt x="1535" y="1247"/>
                    </a:lnTo>
                    <a:lnTo>
                      <a:pt x="1539" y="1254"/>
                    </a:lnTo>
                    <a:lnTo>
                      <a:pt x="1543" y="1262"/>
                    </a:lnTo>
                    <a:lnTo>
                      <a:pt x="1547" y="1269"/>
                    </a:lnTo>
                    <a:lnTo>
                      <a:pt x="1551" y="1273"/>
                    </a:lnTo>
                    <a:lnTo>
                      <a:pt x="1555" y="1281"/>
                    </a:lnTo>
                    <a:lnTo>
                      <a:pt x="1559" y="1287"/>
                    </a:lnTo>
                    <a:lnTo>
                      <a:pt x="1562" y="1294"/>
                    </a:lnTo>
                    <a:lnTo>
                      <a:pt x="1566" y="1299"/>
                    </a:lnTo>
                    <a:lnTo>
                      <a:pt x="1570" y="1305"/>
                    </a:lnTo>
                    <a:lnTo>
                      <a:pt x="1574" y="1311"/>
                    </a:lnTo>
                    <a:lnTo>
                      <a:pt x="1578" y="1317"/>
                    </a:lnTo>
                    <a:lnTo>
                      <a:pt x="1582" y="1323"/>
                    </a:lnTo>
                    <a:lnTo>
                      <a:pt x="1586" y="1330"/>
                    </a:lnTo>
                    <a:lnTo>
                      <a:pt x="1590" y="1337"/>
                    </a:lnTo>
                    <a:lnTo>
                      <a:pt x="1594" y="1341"/>
                    </a:lnTo>
                    <a:lnTo>
                      <a:pt x="1598" y="1347"/>
                    </a:lnTo>
                    <a:lnTo>
                      <a:pt x="1602" y="1353"/>
                    </a:lnTo>
                    <a:lnTo>
                      <a:pt x="1606" y="1360"/>
                    </a:lnTo>
                    <a:lnTo>
                      <a:pt x="1610" y="1365"/>
                    </a:lnTo>
                    <a:lnTo>
                      <a:pt x="1614" y="1371"/>
                    </a:lnTo>
                    <a:lnTo>
                      <a:pt x="1618" y="1378"/>
                    </a:lnTo>
                    <a:lnTo>
                      <a:pt x="1622" y="1383"/>
                    </a:lnTo>
                    <a:lnTo>
                      <a:pt x="1625" y="1388"/>
                    </a:lnTo>
                    <a:lnTo>
                      <a:pt x="1629" y="1393"/>
                    </a:lnTo>
                    <a:lnTo>
                      <a:pt x="1633" y="1399"/>
                    </a:lnTo>
                    <a:lnTo>
                      <a:pt x="1637" y="1405"/>
                    </a:lnTo>
                    <a:lnTo>
                      <a:pt x="1641" y="1409"/>
                    </a:lnTo>
                    <a:lnTo>
                      <a:pt x="1645" y="1414"/>
                    </a:lnTo>
                    <a:lnTo>
                      <a:pt x="1649" y="1421"/>
                    </a:lnTo>
                    <a:lnTo>
                      <a:pt x="1653" y="1426"/>
                    </a:lnTo>
                    <a:lnTo>
                      <a:pt x="1657" y="1430"/>
                    </a:lnTo>
                    <a:lnTo>
                      <a:pt x="1661" y="1436"/>
                    </a:lnTo>
                    <a:lnTo>
                      <a:pt x="1665" y="1441"/>
                    </a:lnTo>
                    <a:lnTo>
                      <a:pt x="1669" y="1446"/>
                    </a:lnTo>
                    <a:lnTo>
                      <a:pt x="1673" y="1451"/>
                    </a:lnTo>
                    <a:lnTo>
                      <a:pt x="1677" y="1457"/>
                    </a:lnTo>
                    <a:lnTo>
                      <a:pt x="1681" y="1461"/>
                    </a:lnTo>
                    <a:lnTo>
                      <a:pt x="1685" y="1467"/>
                    </a:lnTo>
                    <a:lnTo>
                      <a:pt x="1688" y="1470"/>
                    </a:lnTo>
                    <a:lnTo>
                      <a:pt x="1692" y="1476"/>
                    </a:lnTo>
                    <a:lnTo>
                      <a:pt x="1696" y="1481"/>
                    </a:lnTo>
                    <a:lnTo>
                      <a:pt x="1700" y="1485"/>
                    </a:lnTo>
                    <a:lnTo>
                      <a:pt x="1704" y="1489"/>
                    </a:lnTo>
                    <a:lnTo>
                      <a:pt x="1708" y="1494"/>
                    </a:lnTo>
                    <a:lnTo>
                      <a:pt x="1712" y="1499"/>
                    </a:lnTo>
                    <a:lnTo>
                      <a:pt x="1716" y="1502"/>
                    </a:lnTo>
                    <a:lnTo>
                      <a:pt x="1720" y="1507"/>
                    </a:lnTo>
                    <a:lnTo>
                      <a:pt x="1724" y="1511"/>
                    </a:lnTo>
                    <a:lnTo>
                      <a:pt x="1728" y="1516"/>
                    </a:lnTo>
                    <a:lnTo>
                      <a:pt x="1732" y="1520"/>
                    </a:lnTo>
                    <a:lnTo>
                      <a:pt x="1736" y="1523"/>
                    </a:lnTo>
                    <a:lnTo>
                      <a:pt x="1740" y="1528"/>
                    </a:lnTo>
                    <a:lnTo>
                      <a:pt x="1744" y="1532"/>
                    </a:lnTo>
                    <a:lnTo>
                      <a:pt x="1748" y="1537"/>
                    </a:lnTo>
                    <a:lnTo>
                      <a:pt x="1751" y="1540"/>
                    </a:lnTo>
                    <a:lnTo>
                      <a:pt x="1755" y="1543"/>
                    </a:lnTo>
                    <a:lnTo>
                      <a:pt x="1759" y="1548"/>
                    </a:lnTo>
                    <a:lnTo>
                      <a:pt x="1763" y="1552"/>
                    </a:lnTo>
                    <a:lnTo>
                      <a:pt x="1767" y="1554"/>
                    </a:lnTo>
                    <a:lnTo>
                      <a:pt x="1771" y="1557"/>
                    </a:lnTo>
                    <a:lnTo>
                      <a:pt x="1775" y="1561"/>
                    </a:lnTo>
                    <a:lnTo>
                      <a:pt x="1779" y="1564"/>
                    </a:lnTo>
                    <a:lnTo>
                      <a:pt x="1783" y="1567"/>
                    </a:lnTo>
                    <a:lnTo>
                      <a:pt x="1787" y="1572"/>
                    </a:lnTo>
                    <a:lnTo>
                      <a:pt x="1791" y="1575"/>
                    </a:lnTo>
                    <a:lnTo>
                      <a:pt x="1795" y="1579"/>
                    </a:lnTo>
                    <a:lnTo>
                      <a:pt x="1799" y="1580"/>
                    </a:lnTo>
                    <a:lnTo>
                      <a:pt x="1803" y="1585"/>
                    </a:lnTo>
                    <a:lnTo>
                      <a:pt x="1807" y="1589"/>
                    </a:lnTo>
                    <a:lnTo>
                      <a:pt x="1811" y="1590"/>
                    </a:lnTo>
                    <a:lnTo>
                      <a:pt x="1814" y="1593"/>
                    </a:lnTo>
                    <a:lnTo>
                      <a:pt x="1818" y="1597"/>
                    </a:lnTo>
                    <a:lnTo>
                      <a:pt x="1822" y="1599"/>
                    </a:lnTo>
                    <a:lnTo>
                      <a:pt x="1826" y="1602"/>
                    </a:lnTo>
                    <a:lnTo>
                      <a:pt x="1830" y="1604"/>
                    </a:lnTo>
                    <a:lnTo>
                      <a:pt x="1834" y="1607"/>
                    </a:lnTo>
                    <a:lnTo>
                      <a:pt x="1838" y="1609"/>
                    </a:lnTo>
                    <a:lnTo>
                      <a:pt x="1842" y="1612"/>
                    </a:lnTo>
                    <a:lnTo>
                      <a:pt x="1846" y="1615"/>
                    </a:lnTo>
                    <a:lnTo>
                      <a:pt x="1850" y="1616"/>
                    </a:lnTo>
                    <a:lnTo>
                      <a:pt x="1854" y="1619"/>
                    </a:lnTo>
                    <a:lnTo>
                      <a:pt x="1858" y="1622"/>
                    </a:lnTo>
                    <a:lnTo>
                      <a:pt x="1862" y="1623"/>
                    </a:lnTo>
                    <a:lnTo>
                      <a:pt x="1866" y="1626"/>
                    </a:lnTo>
                    <a:lnTo>
                      <a:pt x="1870" y="1629"/>
                    </a:lnTo>
                    <a:lnTo>
                      <a:pt x="1874" y="1630"/>
                    </a:lnTo>
                    <a:lnTo>
                      <a:pt x="1877" y="1630"/>
                    </a:lnTo>
                    <a:lnTo>
                      <a:pt x="1881" y="1633"/>
                    </a:lnTo>
                    <a:lnTo>
                      <a:pt x="1885" y="1635"/>
                    </a:lnTo>
                    <a:lnTo>
                      <a:pt x="1889" y="1637"/>
                    </a:lnTo>
                    <a:lnTo>
                      <a:pt x="1893" y="1638"/>
                    </a:lnTo>
                    <a:lnTo>
                      <a:pt x="1897" y="1640"/>
                    </a:lnTo>
                    <a:lnTo>
                      <a:pt x="1901" y="1642"/>
                    </a:lnTo>
                    <a:lnTo>
                      <a:pt x="1905" y="1643"/>
                    </a:lnTo>
                    <a:lnTo>
                      <a:pt x="1909" y="1645"/>
                    </a:lnTo>
                    <a:lnTo>
                      <a:pt x="1913" y="1645"/>
                    </a:lnTo>
                    <a:lnTo>
                      <a:pt x="1917" y="1647"/>
                    </a:lnTo>
                    <a:lnTo>
                      <a:pt x="1921" y="1648"/>
                    </a:lnTo>
                    <a:lnTo>
                      <a:pt x="1925" y="1650"/>
                    </a:lnTo>
                    <a:lnTo>
                      <a:pt x="1929" y="1650"/>
                    </a:lnTo>
                    <a:lnTo>
                      <a:pt x="1933" y="1653"/>
                    </a:lnTo>
                    <a:lnTo>
                      <a:pt x="1937" y="1653"/>
                    </a:lnTo>
                    <a:lnTo>
                      <a:pt x="1940" y="1652"/>
                    </a:lnTo>
                    <a:lnTo>
                      <a:pt x="1944" y="1654"/>
                    </a:lnTo>
                    <a:lnTo>
                      <a:pt x="1948" y="1654"/>
                    </a:lnTo>
                    <a:lnTo>
                      <a:pt x="1952" y="1657"/>
                    </a:lnTo>
                    <a:lnTo>
                      <a:pt x="1956" y="1657"/>
                    </a:lnTo>
                    <a:lnTo>
                      <a:pt x="1960" y="1656"/>
                    </a:lnTo>
                    <a:lnTo>
                      <a:pt x="1964" y="1658"/>
                    </a:lnTo>
                    <a:lnTo>
                      <a:pt x="1968" y="1658"/>
                    </a:lnTo>
                    <a:lnTo>
                      <a:pt x="1972" y="1660"/>
                    </a:lnTo>
                    <a:lnTo>
                      <a:pt x="1976" y="1659"/>
                    </a:lnTo>
                    <a:lnTo>
                      <a:pt x="1980" y="1660"/>
                    </a:lnTo>
                    <a:lnTo>
                      <a:pt x="1984" y="1660"/>
                    </a:lnTo>
                    <a:lnTo>
                      <a:pt x="1988" y="1660"/>
                    </a:lnTo>
                    <a:lnTo>
                      <a:pt x="1992" y="1660"/>
                    </a:lnTo>
                    <a:lnTo>
                      <a:pt x="1996" y="1660"/>
                    </a:lnTo>
                    <a:lnTo>
                      <a:pt x="1999" y="1661"/>
                    </a:lnTo>
                    <a:lnTo>
                      <a:pt x="2003" y="1661"/>
                    </a:lnTo>
                    <a:lnTo>
                      <a:pt x="2007" y="1660"/>
                    </a:lnTo>
                    <a:lnTo>
                      <a:pt x="2011" y="1661"/>
                    </a:lnTo>
                    <a:lnTo>
                      <a:pt x="2015" y="1660"/>
                    </a:lnTo>
                    <a:lnTo>
                      <a:pt x="2019" y="1660"/>
                    </a:lnTo>
                    <a:lnTo>
                      <a:pt x="2023" y="1659"/>
                    </a:lnTo>
                    <a:lnTo>
                      <a:pt x="2027" y="1659"/>
                    </a:lnTo>
                    <a:lnTo>
                      <a:pt x="2031" y="1659"/>
                    </a:lnTo>
                    <a:lnTo>
                      <a:pt x="2035" y="1658"/>
                    </a:lnTo>
                    <a:lnTo>
                      <a:pt x="2039" y="1658"/>
                    </a:lnTo>
                    <a:lnTo>
                      <a:pt x="2043" y="1656"/>
                    </a:lnTo>
                    <a:lnTo>
                      <a:pt x="2047" y="1657"/>
                    </a:lnTo>
                    <a:lnTo>
                      <a:pt x="2051" y="1656"/>
                    </a:lnTo>
                    <a:lnTo>
                      <a:pt x="2055" y="1655"/>
                    </a:lnTo>
                    <a:lnTo>
                      <a:pt x="2059" y="1654"/>
                    </a:lnTo>
                    <a:lnTo>
                      <a:pt x="2062" y="1653"/>
                    </a:lnTo>
                    <a:lnTo>
                      <a:pt x="2066" y="1653"/>
                    </a:lnTo>
                    <a:lnTo>
                      <a:pt x="2070" y="1653"/>
                    </a:lnTo>
                    <a:lnTo>
                      <a:pt x="2074" y="1651"/>
                    </a:lnTo>
                    <a:lnTo>
                      <a:pt x="2078" y="1651"/>
                    </a:lnTo>
                    <a:lnTo>
                      <a:pt x="2082" y="1649"/>
                    </a:lnTo>
                    <a:lnTo>
                      <a:pt x="2086" y="1647"/>
                    </a:lnTo>
                    <a:lnTo>
                      <a:pt x="2090" y="1646"/>
                    </a:lnTo>
                    <a:lnTo>
                      <a:pt x="2094" y="1645"/>
                    </a:lnTo>
                    <a:lnTo>
                      <a:pt x="2098" y="1644"/>
                    </a:lnTo>
                    <a:lnTo>
                      <a:pt x="2102" y="1643"/>
                    </a:lnTo>
                    <a:lnTo>
                      <a:pt x="2106" y="1641"/>
                    </a:lnTo>
                    <a:lnTo>
                      <a:pt x="2110" y="1640"/>
                    </a:lnTo>
                    <a:lnTo>
                      <a:pt x="2114" y="1638"/>
                    </a:lnTo>
                    <a:lnTo>
                      <a:pt x="2118" y="1636"/>
                    </a:lnTo>
                    <a:lnTo>
                      <a:pt x="2122" y="1635"/>
                    </a:lnTo>
                    <a:lnTo>
                      <a:pt x="2125" y="1634"/>
                    </a:lnTo>
                    <a:lnTo>
                      <a:pt x="2129" y="1632"/>
                    </a:lnTo>
                    <a:lnTo>
                      <a:pt x="2133" y="1630"/>
                    </a:lnTo>
                    <a:lnTo>
                      <a:pt x="2137" y="1628"/>
                    </a:lnTo>
                    <a:lnTo>
                      <a:pt x="2141" y="1625"/>
                    </a:lnTo>
                    <a:lnTo>
                      <a:pt x="2145" y="1625"/>
                    </a:lnTo>
                    <a:lnTo>
                      <a:pt x="2149" y="1622"/>
                    </a:lnTo>
                    <a:lnTo>
                      <a:pt x="2153" y="1620"/>
                    </a:lnTo>
                    <a:lnTo>
                      <a:pt x="2157" y="1618"/>
                    </a:lnTo>
                    <a:lnTo>
                      <a:pt x="2161" y="1615"/>
                    </a:lnTo>
                    <a:lnTo>
                      <a:pt x="2165" y="1615"/>
                    </a:lnTo>
                    <a:lnTo>
                      <a:pt x="2169" y="1612"/>
                    </a:lnTo>
                    <a:lnTo>
                      <a:pt x="2173" y="1609"/>
                    </a:lnTo>
                    <a:lnTo>
                      <a:pt x="2177" y="1607"/>
                    </a:lnTo>
                    <a:lnTo>
                      <a:pt x="2181" y="1606"/>
                    </a:lnTo>
                    <a:lnTo>
                      <a:pt x="2185" y="1603"/>
                    </a:lnTo>
                    <a:lnTo>
                      <a:pt x="2188" y="1599"/>
                    </a:lnTo>
                    <a:lnTo>
                      <a:pt x="2192" y="1598"/>
                    </a:lnTo>
                    <a:lnTo>
                      <a:pt x="2196" y="1595"/>
                    </a:lnTo>
                    <a:lnTo>
                      <a:pt x="2200" y="1594"/>
                    </a:lnTo>
                    <a:lnTo>
                      <a:pt x="2204" y="1591"/>
                    </a:lnTo>
                    <a:lnTo>
                      <a:pt x="2208" y="1589"/>
                    </a:lnTo>
                    <a:lnTo>
                      <a:pt x="2212" y="1585"/>
                    </a:lnTo>
                    <a:lnTo>
                      <a:pt x="2216" y="1582"/>
                    </a:lnTo>
                    <a:lnTo>
                      <a:pt x="2220" y="1580"/>
                    </a:lnTo>
                    <a:lnTo>
                      <a:pt x="2224" y="1577"/>
                    </a:lnTo>
                    <a:lnTo>
                      <a:pt x="2228" y="1574"/>
                    </a:lnTo>
                    <a:lnTo>
                      <a:pt x="2232" y="1571"/>
                    </a:lnTo>
                    <a:lnTo>
                      <a:pt x="2236" y="1567"/>
                    </a:lnTo>
                    <a:lnTo>
                      <a:pt x="2240" y="1565"/>
                    </a:lnTo>
                    <a:lnTo>
                      <a:pt x="2244" y="1561"/>
                    </a:lnTo>
                    <a:lnTo>
                      <a:pt x="2248" y="1559"/>
                    </a:lnTo>
                    <a:lnTo>
                      <a:pt x="2251" y="1554"/>
                    </a:lnTo>
                    <a:lnTo>
                      <a:pt x="2255" y="1554"/>
                    </a:lnTo>
                    <a:lnTo>
                      <a:pt x="2259" y="1549"/>
                    </a:lnTo>
                    <a:lnTo>
                      <a:pt x="2263" y="1545"/>
                    </a:lnTo>
                    <a:lnTo>
                      <a:pt x="2267" y="1543"/>
                    </a:lnTo>
                    <a:lnTo>
                      <a:pt x="2271" y="1540"/>
                    </a:lnTo>
                    <a:lnTo>
                      <a:pt x="2275" y="1536"/>
                    </a:lnTo>
                    <a:lnTo>
                      <a:pt x="2279" y="1533"/>
                    </a:lnTo>
                    <a:lnTo>
                      <a:pt x="2283" y="1529"/>
                    </a:lnTo>
                    <a:lnTo>
                      <a:pt x="2287" y="1526"/>
                    </a:lnTo>
                    <a:lnTo>
                      <a:pt x="2291" y="1524"/>
                    </a:lnTo>
                    <a:lnTo>
                      <a:pt x="2295" y="1519"/>
                    </a:lnTo>
                    <a:lnTo>
                      <a:pt x="2299" y="1516"/>
                    </a:lnTo>
                    <a:lnTo>
                      <a:pt x="2303" y="1512"/>
                    </a:lnTo>
                    <a:lnTo>
                      <a:pt x="2307" y="1508"/>
                    </a:lnTo>
                    <a:lnTo>
                      <a:pt x="2311" y="1505"/>
                    </a:lnTo>
                    <a:lnTo>
                      <a:pt x="2314" y="1502"/>
                    </a:lnTo>
                    <a:lnTo>
                      <a:pt x="2318" y="1497"/>
                    </a:lnTo>
                    <a:lnTo>
                      <a:pt x="2322" y="1494"/>
                    </a:lnTo>
                    <a:lnTo>
                      <a:pt x="2326" y="1489"/>
                    </a:lnTo>
                    <a:lnTo>
                      <a:pt x="2330" y="1487"/>
                    </a:lnTo>
                    <a:lnTo>
                      <a:pt x="2334" y="1483"/>
                    </a:lnTo>
                    <a:lnTo>
                      <a:pt x="2338" y="1478"/>
                    </a:lnTo>
                    <a:lnTo>
                      <a:pt x="2342" y="1475"/>
                    </a:lnTo>
                    <a:lnTo>
                      <a:pt x="2346" y="1471"/>
                    </a:lnTo>
                    <a:lnTo>
                      <a:pt x="2350" y="1467"/>
                    </a:lnTo>
                    <a:lnTo>
                      <a:pt x="2354" y="1463"/>
                    </a:lnTo>
                    <a:lnTo>
                      <a:pt x="2358" y="1459"/>
                    </a:lnTo>
                    <a:lnTo>
                      <a:pt x="2362" y="1455"/>
                    </a:lnTo>
                    <a:lnTo>
                      <a:pt x="2366" y="1451"/>
                    </a:lnTo>
                    <a:lnTo>
                      <a:pt x="2370" y="1446"/>
                    </a:lnTo>
                    <a:lnTo>
                      <a:pt x="2374" y="1442"/>
                    </a:lnTo>
                    <a:lnTo>
                      <a:pt x="2377" y="1438"/>
                    </a:lnTo>
                    <a:lnTo>
                      <a:pt x="2381" y="1434"/>
                    </a:lnTo>
                    <a:lnTo>
                      <a:pt x="2385" y="1430"/>
                    </a:lnTo>
                    <a:lnTo>
                      <a:pt x="2389" y="1425"/>
                    </a:lnTo>
                    <a:lnTo>
                      <a:pt x="2393" y="1422"/>
                    </a:lnTo>
                    <a:lnTo>
                      <a:pt x="2397" y="1417"/>
                    </a:lnTo>
                    <a:lnTo>
                      <a:pt x="2401" y="1413"/>
                    </a:lnTo>
                    <a:lnTo>
                      <a:pt x="2405" y="1409"/>
                    </a:lnTo>
                    <a:lnTo>
                      <a:pt x="2409" y="1404"/>
                    </a:lnTo>
                    <a:lnTo>
                      <a:pt x="2413" y="1400"/>
                    </a:lnTo>
                    <a:lnTo>
                      <a:pt x="2417" y="1396"/>
                    </a:lnTo>
                    <a:lnTo>
                      <a:pt x="2421" y="1392"/>
                    </a:lnTo>
                    <a:lnTo>
                      <a:pt x="2425" y="1386"/>
                    </a:lnTo>
                    <a:lnTo>
                      <a:pt x="2429" y="1383"/>
                    </a:lnTo>
                    <a:lnTo>
                      <a:pt x="2433" y="1378"/>
                    </a:lnTo>
                    <a:lnTo>
                      <a:pt x="2437" y="1374"/>
                    </a:lnTo>
                    <a:lnTo>
                      <a:pt x="2440" y="1370"/>
                    </a:lnTo>
                    <a:lnTo>
                      <a:pt x="2444" y="1365"/>
                    </a:lnTo>
                    <a:lnTo>
                      <a:pt x="2448" y="1360"/>
                    </a:lnTo>
                    <a:lnTo>
                      <a:pt x="2452" y="1357"/>
                    </a:lnTo>
                    <a:lnTo>
                      <a:pt x="2456" y="1351"/>
                    </a:lnTo>
                    <a:lnTo>
                      <a:pt x="2460" y="1347"/>
                    </a:lnTo>
                    <a:lnTo>
                      <a:pt x="2464" y="1342"/>
                    </a:lnTo>
                    <a:lnTo>
                      <a:pt x="2468" y="1338"/>
                    </a:lnTo>
                    <a:lnTo>
                      <a:pt x="2472" y="1332"/>
                    </a:lnTo>
                    <a:lnTo>
                      <a:pt x="2476" y="1328"/>
                    </a:lnTo>
                    <a:lnTo>
                      <a:pt x="2480" y="1323"/>
                    </a:lnTo>
                    <a:lnTo>
                      <a:pt x="2484" y="1319"/>
                    </a:lnTo>
                    <a:lnTo>
                      <a:pt x="2488" y="1314"/>
                    </a:lnTo>
                    <a:lnTo>
                      <a:pt x="2492" y="1309"/>
                    </a:lnTo>
                    <a:lnTo>
                      <a:pt x="2496" y="1305"/>
                    </a:lnTo>
                    <a:lnTo>
                      <a:pt x="2499" y="1299"/>
                    </a:lnTo>
                    <a:lnTo>
                      <a:pt x="2503" y="1295"/>
                    </a:lnTo>
                    <a:lnTo>
                      <a:pt x="2507" y="1290"/>
                    </a:lnTo>
                    <a:lnTo>
                      <a:pt x="2511" y="1286"/>
                    </a:lnTo>
                    <a:lnTo>
                      <a:pt x="2515" y="1280"/>
                    </a:lnTo>
                    <a:lnTo>
                      <a:pt x="2519" y="1275"/>
                    </a:lnTo>
                    <a:lnTo>
                      <a:pt x="2523" y="1271"/>
                    </a:lnTo>
                    <a:lnTo>
                      <a:pt x="2527" y="1266"/>
                    </a:lnTo>
                    <a:lnTo>
                      <a:pt x="2531" y="1261"/>
                    </a:lnTo>
                    <a:lnTo>
                      <a:pt x="2535" y="1256"/>
                    </a:lnTo>
                    <a:lnTo>
                      <a:pt x="2539" y="1251"/>
                    </a:lnTo>
                    <a:lnTo>
                      <a:pt x="2543" y="1247"/>
                    </a:lnTo>
                    <a:lnTo>
                      <a:pt x="2547" y="1241"/>
                    </a:lnTo>
                    <a:lnTo>
                      <a:pt x="2551" y="1236"/>
                    </a:lnTo>
                    <a:lnTo>
                      <a:pt x="2555" y="1231"/>
                    </a:lnTo>
                    <a:lnTo>
                      <a:pt x="2559" y="1226"/>
                    </a:lnTo>
                    <a:lnTo>
                      <a:pt x="2562" y="1222"/>
                    </a:lnTo>
                    <a:lnTo>
                      <a:pt x="2566" y="1217"/>
                    </a:lnTo>
                    <a:lnTo>
                      <a:pt x="2570" y="1212"/>
                    </a:lnTo>
                    <a:lnTo>
                      <a:pt x="2574" y="1207"/>
                    </a:lnTo>
                    <a:lnTo>
                      <a:pt x="2578" y="1203"/>
                    </a:lnTo>
                    <a:lnTo>
                      <a:pt x="2582" y="1197"/>
                    </a:lnTo>
                    <a:lnTo>
                      <a:pt x="2586" y="1192"/>
                    </a:lnTo>
                    <a:lnTo>
                      <a:pt x="2590" y="1187"/>
                    </a:lnTo>
                    <a:lnTo>
                      <a:pt x="2594" y="1181"/>
                    </a:lnTo>
                    <a:lnTo>
                      <a:pt x="2598" y="1177"/>
                    </a:lnTo>
                    <a:lnTo>
                      <a:pt x="2602" y="1172"/>
                    </a:lnTo>
                    <a:lnTo>
                      <a:pt x="2606" y="1167"/>
                    </a:lnTo>
                    <a:lnTo>
                      <a:pt x="2610" y="1162"/>
                    </a:lnTo>
                    <a:lnTo>
                      <a:pt x="2614" y="1157"/>
                    </a:lnTo>
                    <a:lnTo>
                      <a:pt x="2618" y="1151"/>
                    </a:lnTo>
                    <a:lnTo>
                      <a:pt x="2622" y="1146"/>
                    </a:lnTo>
                    <a:lnTo>
                      <a:pt x="2625" y="1141"/>
                    </a:lnTo>
                    <a:lnTo>
                      <a:pt x="2629" y="1137"/>
                    </a:lnTo>
                    <a:lnTo>
                      <a:pt x="2633" y="1131"/>
                    </a:lnTo>
                    <a:lnTo>
                      <a:pt x="2637" y="1125"/>
                    </a:lnTo>
                    <a:lnTo>
                      <a:pt x="2641" y="1121"/>
                    </a:lnTo>
                    <a:lnTo>
                      <a:pt x="2645" y="1116"/>
                    </a:lnTo>
                    <a:lnTo>
                      <a:pt x="2649" y="1111"/>
                    </a:lnTo>
                    <a:lnTo>
                      <a:pt x="2653" y="1106"/>
                    </a:lnTo>
                    <a:lnTo>
                      <a:pt x="2657" y="1101"/>
                    </a:lnTo>
                    <a:lnTo>
                      <a:pt x="2661" y="1097"/>
                    </a:lnTo>
                    <a:lnTo>
                      <a:pt x="2665" y="1090"/>
                    </a:lnTo>
                    <a:lnTo>
                      <a:pt x="2669" y="1086"/>
                    </a:lnTo>
                    <a:lnTo>
                      <a:pt x="2673" y="1081"/>
                    </a:lnTo>
                    <a:lnTo>
                      <a:pt x="2677" y="1076"/>
                    </a:lnTo>
                    <a:lnTo>
                      <a:pt x="2681" y="1071"/>
                    </a:lnTo>
                    <a:lnTo>
                      <a:pt x="2685" y="1064"/>
                    </a:lnTo>
                    <a:lnTo>
                      <a:pt x="2688" y="1062"/>
                    </a:lnTo>
                    <a:lnTo>
                      <a:pt x="2692" y="1055"/>
                    </a:lnTo>
                    <a:lnTo>
                      <a:pt x="2696" y="1049"/>
                    </a:lnTo>
                    <a:lnTo>
                      <a:pt x="2700" y="1045"/>
                    </a:lnTo>
                    <a:lnTo>
                      <a:pt x="2704" y="1039"/>
                    </a:lnTo>
                    <a:lnTo>
                      <a:pt x="2708" y="1035"/>
                    </a:lnTo>
                    <a:lnTo>
                      <a:pt x="2712" y="1029"/>
                    </a:lnTo>
                    <a:lnTo>
                      <a:pt x="2716" y="1023"/>
                    </a:lnTo>
                    <a:lnTo>
                      <a:pt x="2720" y="1020"/>
                    </a:lnTo>
                    <a:lnTo>
                      <a:pt x="2724" y="1015"/>
                    </a:lnTo>
                    <a:lnTo>
                      <a:pt x="2728" y="1009"/>
                    </a:lnTo>
                    <a:lnTo>
                      <a:pt x="2732" y="1004"/>
                    </a:lnTo>
                    <a:lnTo>
                      <a:pt x="2736" y="999"/>
                    </a:lnTo>
                    <a:lnTo>
                      <a:pt x="2740" y="994"/>
                    </a:lnTo>
                    <a:lnTo>
                      <a:pt x="2744" y="989"/>
                    </a:lnTo>
                    <a:lnTo>
                      <a:pt x="2748" y="983"/>
                    </a:lnTo>
                    <a:lnTo>
                      <a:pt x="2751" y="977"/>
                    </a:lnTo>
                    <a:lnTo>
                      <a:pt x="2755" y="974"/>
                    </a:lnTo>
                    <a:lnTo>
                      <a:pt x="2759" y="968"/>
                    </a:lnTo>
                    <a:lnTo>
                      <a:pt x="2763" y="965"/>
                    </a:lnTo>
                    <a:lnTo>
                      <a:pt x="2767" y="957"/>
                    </a:lnTo>
                    <a:lnTo>
                      <a:pt x="2771" y="953"/>
                    </a:lnTo>
                    <a:lnTo>
                      <a:pt x="2775" y="948"/>
                    </a:lnTo>
                    <a:lnTo>
                      <a:pt x="2779" y="943"/>
                    </a:lnTo>
                    <a:lnTo>
                      <a:pt x="2783" y="939"/>
                    </a:lnTo>
                    <a:lnTo>
                      <a:pt x="2787" y="933"/>
                    </a:lnTo>
                    <a:lnTo>
                      <a:pt x="2791" y="928"/>
                    </a:lnTo>
                    <a:lnTo>
                      <a:pt x="2795" y="923"/>
                    </a:lnTo>
                    <a:lnTo>
                      <a:pt x="2799" y="918"/>
                    </a:lnTo>
                    <a:lnTo>
                      <a:pt x="2803" y="913"/>
                    </a:lnTo>
                    <a:lnTo>
                      <a:pt x="2807" y="908"/>
                    </a:lnTo>
                    <a:lnTo>
                      <a:pt x="2811" y="902"/>
                    </a:lnTo>
                    <a:lnTo>
                      <a:pt x="2814" y="899"/>
                    </a:lnTo>
                    <a:lnTo>
                      <a:pt x="2818" y="893"/>
                    </a:lnTo>
                    <a:lnTo>
                      <a:pt x="2822" y="888"/>
                    </a:lnTo>
                    <a:lnTo>
                      <a:pt x="2826" y="884"/>
                    </a:lnTo>
                    <a:lnTo>
                      <a:pt x="2830" y="878"/>
                    </a:lnTo>
                    <a:lnTo>
                      <a:pt x="2834" y="874"/>
                    </a:lnTo>
                    <a:lnTo>
                      <a:pt x="2838" y="868"/>
                    </a:lnTo>
                    <a:lnTo>
                      <a:pt x="2842" y="864"/>
                    </a:lnTo>
                    <a:lnTo>
                      <a:pt x="2846" y="858"/>
                    </a:lnTo>
                    <a:lnTo>
                      <a:pt x="2850" y="854"/>
                    </a:lnTo>
                    <a:lnTo>
                      <a:pt x="2854" y="849"/>
                    </a:lnTo>
                    <a:lnTo>
                      <a:pt x="2858" y="844"/>
                    </a:lnTo>
                    <a:lnTo>
                      <a:pt x="2862" y="839"/>
                    </a:lnTo>
                    <a:lnTo>
                      <a:pt x="2866" y="835"/>
                    </a:lnTo>
                    <a:lnTo>
                      <a:pt x="2870" y="829"/>
                    </a:lnTo>
                    <a:lnTo>
                      <a:pt x="2874" y="825"/>
                    </a:lnTo>
                    <a:lnTo>
                      <a:pt x="2877" y="820"/>
                    </a:lnTo>
                    <a:lnTo>
                      <a:pt x="2881" y="815"/>
                    </a:lnTo>
                    <a:lnTo>
                      <a:pt x="2885" y="810"/>
                    </a:lnTo>
                    <a:lnTo>
                      <a:pt x="2889" y="805"/>
                    </a:lnTo>
                    <a:lnTo>
                      <a:pt x="2893" y="800"/>
                    </a:lnTo>
                    <a:lnTo>
                      <a:pt x="2897" y="797"/>
                    </a:lnTo>
                    <a:lnTo>
                      <a:pt x="2901" y="792"/>
                    </a:lnTo>
                    <a:lnTo>
                      <a:pt x="2905" y="786"/>
                    </a:lnTo>
                    <a:lnTo>
                      <a:pt x="2909" y="782"/>
                    </a:lnTo>
                    <a:lnTo>
                      <a:pt x="2913" y="777"/>
                    </a:lnTo>
                    <a:lnTo>
                      <a:pt x="2917" y="772"/>
                    </a:lnTo>
                    <a:lnTo>
                      <a:pt x="2921" y="767"/>
                    </a:lnTo>
                    <a:lnTo>
                      <a:pt x="2925" y="762"/>
                    </a:lnTo>
                    <a:lnTo>
                      <a:pt x="2929" y="758"/>
                    </a:lnTo>
                    <a:lnTo>
                      <a:pt x="2933" y="754"/>
                    </a:lnTo>
                    <a:lnTo>
                      <a:pt x="2937" y="749"/>
                    </a:lnTo>
                    <a:lnTo>
                      <a:pt x="2940" y="745"/>
                    </a:lnTo>
                    <a:lnTo>
                      <a:pt x="2944" y="739"/>
                    </a:lnTo>
                    <a:lnTo>
                      <a:pt x="2948" y="734"/>
                    </a:lnTo>
                    <a:lnTo>
                      <a:pt x="2952" y="729"/>
                    </a:lnTo>
                    <a:lnTo>
                      <a:pt x="2956" y="726"/>
                    </a:lnTo>
                    <a:lnTo>
                      <a:pt x="2960" y="722"/>
                    </a:lnTo>
                    <a:lnTo>
                      <a:pt x="2964" y="716"/>
                    </a:lnTo>
                    <a:lnTo>
                      <a:pt x="2968" y="712"/>
                    </a:lnTo>
                    <a:lnTo>
                      <a:pt x="2972" y="706"/>
                    </a:lnTo>
                    <a:lnTo>
                      <a:pt x="2976" y="703"/>
                    </a:lnTo>
                    <a:lnTo>
                      <a:pt x="2980" y="699"/>
                    </a:lnTo>
                    <a:lnTo>
                      <a:pt x="2984" y="695"/>
                    </a:lnTo>
                    <a:lnTo>
                      <a:pt x="2988" y="689"/>
                    </a:lnTo>
                    <a:lnTo>
                      <a:pt x="2992" y="685"/>
                    </a:lnTo>
                    <a:lnTo>
                      <a:pt x="2996" y="680"/>
                    </a:lnTo>
                    <a:lnTo>
                      <a:pt x="2999" y="676"/>
                    </a:lnTo>
                    <a:lnTo>
                      <a:pt x="3003" y="671"/>
                    </a:lnTo>
                    <a:lnTo>
                      <a:pt x="3007" y="667"/>
                    </a:lnTo>
                    <a:lnTo>
                      <a:pt x="3011" y="662"/>
                    </a:lnTo>
                    <a:lnTo>
                      <a:pt x="3015" y="659"/>
                    </a:lnTo>
                    <a:lnTo>
                      <a:pt x="3019" y="655"/>
                    </a:lnTo>
                    <a:lnTo>
                      <a:pt x="3023" y="649"/>
                    </a:lnTo>
                    <a:lnTo>
                      <a:pt x="3027" y="645"/>
                    </a:lnTo>
                    <a:lnTo>
                      <a:pt x="3031" y="642"/>
                    </a:lnTo>
                    <a:lnTo>
                      <a:pt x="3035" y="637"/>
                    </a:lnTo>
                    <a:lnTo>
                      <a:pt x="3039" y="632"/>
                    </a:lnTo>
                    <a:lnTo>
                      <a:pt x="3043" y="629"/>
                    </a:lnTo>
                    <a:lnTo>
                      <a:pt x="3047" y="623"/>
                    </a:lnTo>
                    <a:lnTo>
                      <a:pt x="3051" y="619"/>
                    </a:lnTo>
                    <a:lnTo>
                      <a:pt x="3055" y="615"/>
                    </a:lnTo>
                    <a:lnTo>
                      <a:pt x="3059" y="611"/>
                    </a:lnTo>
                    <a:lnTo>
                      <a:pt x="3062" y="608"/>
                    </a:lnTo>
                    <a:lnTo>
                      <a:pt x="3066" y="602"/>
                    </a:lnTo>
                    <a:lnTo>
                      <a:pt x="3070" y="599"/>
                    </a:lnTo>
                    <a:lnTo>
                      <a:pt x="3074" y="594"/>
                    </a:lnTo>
                    <a:lnTo>
                      <a:pt x="3078" y="591"/>
                    </a:lnTo>
                    <a:lnTo>
                      <a:pt x="3082" y="586"/>
                    </a:lnTo>
                    <a:lnTo>
                      <a:pt x="3086" y="582"/>
                    </a:lnTo>
                    <a:lnTo>
                      <a:pt x="3090" y="578"/>
                    </a:lnTo>
                    <a:lnTo>
                      <a:pt x="3094" y="574"/>
                    </a:lnTo>
                    <a:lnTo>
                      <a:pt x="3098" y="569"/>
                    </a:lnTo>
                    <a:lnTo>
                      <a:pt x="3102" y="566"/>
                    </a:lnTo>
                    <a:lnTo>
                      <a:pt x="3106" y="562"/>
                    </a:lnTo>
                    <a:lnTo>
                      <a:pt x="3110" y="557"/>
                    </a:lnTo>
                    <a:lnTo>
                      <a:pt x="3114" y="554"/>
                    </a:lnTo>
                    <a:lnTo>
                      <a:pt x="3118" y="550"/>
                    </a:lnTo>
                    <a:lnTo>
                      <a:pt x="3122" y="546"/>
                    </a:lnTo>
                    <a:lnTo>
                      <a:pt x="3125" y="542"/>
                    </a:lnTo>
                    <a:lnTo>
                      <a:pt x="3129" y="537"/>
                    </a:lnTo>
                    <a:lnTo>
                      <a:pt x="3133" y="534"/>
                    </a:lnTo>
                    <a:lnTo>
                      <a:pt x="3137" y="529"/>
                    </a:lnTo>
                    <a:lnTo>
                      <a:pt x="3141" y="526"/>
                    </a:lnTo>
                    <a:lnTo>
                      <a:pt x="3145" y="523"/>
                    </a:lnTo>
                    <a:lnTo>
                      <a:pt x="3149" y="518"/>
                    </a:lnTo>
                    <a:lnTo>
                      <a:pt x="3153" y="516"/>
                    </a:lnTo>
                    <a:lnTo>
                      <a:pt x="3157" y="511"/>
                    </a:lnTo>
                    <a:lnTo>
                      <a:pt x="3161" y="507"/>
                    </a:lnTo>
                    <a:lnTo>
                      <a:pt x="3165" y="504"/>
                    </a:lnTo>
                    <a:lnTo>
                      <a:pt x="3169" y="501"/>
                    </a:lnTo>
                    <a:lnTo>
                      <a:pt x="3173" y="496"/>
                    </a:lnTo>
                    <a:lnTo>
                      <a:pt x="3177" y="493"/>
                    </a:lnTo>
                    <a:lnTo>
                      <a:pt x="3181" y="490"/>
                    </a:lnTo>
                    <a:lnTo>
                      <a:pt x="3185" y="485"/>
                    </a:lnTo>
                    <a:lnTo>
                      <a:pt x="3188" y="481"/>
                    </a:lnTo>
                    <a:lnTo>
                      <a:pt x="3192" y="479"/>
                    </a:lnTo>
                    <a:lnTo>
                      <a:pt x="3196" y="474"/>
                    </a:lnTo>
                    <a:lnTo>
                      <a:pt x="3200" y="473"/>
                    </a:lnTo>
                    <a:lnTo>
                      <a:pt x="3204" y="468"/>
                    </a:lnTo>
                    <a:lnTo>
                      <a:pt x="3208" y="464"/>
                    </a:lnTo>
                    <a:lnTo>
                      <a:pt x="3212" y="461"/>
                    </a:lnTo>
                    <a:lnTo>
                      <a:pt x="3216" y="456"/>
                    </a:lnTo>
                    <a:lnTo>
                      <a:pt x="3220" y="454"/>
                    </a:lnTo>
                    <a:lnTo>
                      <a:pt x="3224" y="451"/>
                    </a:lnTo>
                    <a:lnTo>
                      <a:pt x="3228" y="447"/>
                    </a:lnTo>
                    <a:lnTo>
                      <a:pt x="3232" y="444"/>
                    </a:lnTo>
                    <a:lnTo>
                      <a:pt x="3236" y="441"/>
                    </a:lnTo>
                    <a:lnTo>
                      <a:pt x="3240" y="436"/>
                    </a:lnTo>
                    <a:lnTo>
                      <a:pt x="3244" y="434"/>
                    </a:lnTo>
                    <a:lnTo>
                      <a:pt x="3248" y="429"/>
                    </a:lnTo>
                    <a:lnTo>
                      <a:pt x="3251" y="426"/>
                    </a:lnTo>
                    <a:lnTo>
                      <a:pt x="3255" y="422"/>
                    </a:lnTo>
                    <a:lnTo>
                      <a:pt x="3259" y="419"/>
                    </a:lnTo>
                    <a:lnTo>
                      <a:pt x="3263" y="416"/>
                    </a:lnTo>
                    <a:lnTo>
                      <a:pt x="3267" y="413"/>
                    </a:lnTo>
                    <a:lnTo>
                      <a:pt x="3271" y="410"/>
                    </a:lnTo>
                    <a:lnTo>
                      <a:pt x="3275" y="406"/>
                    </a:lnTo>
                    <a:lnTo>
                      <a:pt x="3279" y="402"/>
                    </a:lnTo>
                    <a:lnTo>
                      <a:pt x="3283" y="399"/>
                    </a:lnTo>
                    <a:lnTo>
                      <a:pt x="3287" y="397"/>
                    </a:lnTo>
                    <a:lnTo>
                      <a:pt x="3291" y="394"/>
                    </a:lnTo>
                    <a:lnTo>
                      <a:pt x="3295" y="391"/>
                    </a:lnTo>
                    <a:lnTo>
                      <a:pt x="3299" y="388"/>
                    </a:lnTo>
                    <a:lnTo>
                      <a:pt x="3303" y="385"/>
                    </a:lnTo>
                    <a:lnTo>
                      <a:pt x="3307" y="381"/>
                    </a:lnTo>
                    <a:lnTo>
                      <a:pt x="3311" y="377"/>
                    </a:lnTo>
                    <a:lnTo>
                      <a:pt x="3314" y="375"/>
                    </a:lnTo>
                    <a:lnTo>
                      <a:pt x="3318" y="372"/>
                    </a:lnTo>
                    <a:lnTo>
                      <a:pt x="3322" y="369"/>
                    </a:lnTo>
                    <a:lnTo>
                      <a:pt x="3326" y="366"/>
                    </a:lnTo>
                    <a:lnTo>
                      <a:pt x="3330" y="362"/>
                    </a:lnTo>
                    <a:lnTo>
                      <a:pt x="3334" y="359"/>
                    </a:lnTo>
                    <a:lnTo>
                      <a:pt x="3338" y="357"/>
                    </a:lnTo>
                    <a:lnTo>
                      <a:pt x="3342" y="355"/>
                    </a:lnTo>
                    <a:lnTo>
                      <a:pt x="3346" y="350"/>
                    </a:lnTo>
                    <a:lnTo>
                      <a:pt x="3350" y="348"/>
                    </a:lnTo>
                    <a:lnTo>
                      <a:pt x="3354" y="345"/>
                    </a:lnTo>
                    <a:lnTo>
                      <a:pt x="3358" y="342"/>
                    </a:lnTo>
                    <a:lnTo>
                      <a:pt x="3362" y="339"/>
                    </a:lnTo>
                    <a:lnTo>
                      <a:pt x="3366" y="337"/>
                    </a:lnTo>
                    <a:lnTo>
                      <a:pt x="3370" y="334"/>
                    </a:lnTo>
                    <a:lnTo>
                      <a:pt x="3374" y="331"/>
                    </a:lnTo>
                    <a:lnTo>
                      <a:pt x="3377" y="328"/>
                    </a:lnTo>
                    <a:lnTo>
                      <a:pt x="3381" y="326"/>
                    </a:lnTo>
                    <a:lnTo>
                      <a:pt x="3385" y="322"/>
                    </a:lnTo>
                    <a:lnTo>
                      <a:pt x="3389" y="319"/>
                    </a:lnTo>
                    <a:lnTo>
                      <a:pt x="3393" y="318"/>
                    </a:lnTo>
                    <a:lnTo>
                      <a:pt x="3397" y="313"/>
                    </a:lnTo>
                    <a:lnTo>
                      <a:pt x="3401" y="313"/>
                    </a:lnTo>
                    <a:lnTo>
                      <a:pt x="3405" y="309"/>
                    </a:lnTo>
                    <a:lnTo>
                      <a:pt x="3409" y="307"/>
                    </a:lnTo>
                    <a:lnTo>
                      <a:pt x="3413" y="304"/>
                    </a:lnTo>
                    <a:lnTo>
                      <a:pt x="3417" y="301"/>
                    </a:lnTo>
                    <a:lnTo>
                      <a:pt x="3421" y="299"/>
                    </a:lnTo>
                    <a:lnTo>
                      <a:pt x="3425" y="295"/>
                    </a:lnTo>
                    <a:lnTo>
                      <a:pt x="3429" y="294"/>
                    </a:lnTo>
                    <a:lnTo>
                      <a:pt x="3433" y="290"/>
                    </a:lnTo>
                    <a:lnTo>
                      <a:pt x="3437" y="288"/>
                    </a:lnTo>
                    <a:lnTo>
                      <a:pt x="3440" y="286"/>
                    </a:lnTo>
                    <a:lnTo>
                      <a:pt x="3444" y="282"/>
                    </a:lnTo>
                    <a:lnTo>
                      <a:pt x="3448" y="280"/>
                    </a:lnTo>
                    <a:lnTo>
                      <a:pt x="3452" y="279"/>
                    </a:lnTo>
                    <a:lnTo>
                      <a:pt x="3456" y="276"/>
                    </a:lnTo>
                    <a:lnTo>
                      <a:pt x="3460" y="274"/>
                    </a:lnTo>
                    <a:lnTo>
                      <a:pt x="3464" y="271"/>
                    </a:lnTo>
                    <a:lnTo>
                      <a:pt x="3468" y="270"/>
                    </a:lnTo>
                    <a:lnTo>
                      <a:pt x="3472" y="266"/>
                    </a:lnTo>
                    <a:lnTo>
                      <a:pt x="3476" y="265"/>
                    </a:lnTo>
                    <a:lnTo>
                      <a:pt x="3480" y="260"/>
                    </a:lnTo>
                    <a:lnTo>
                      <a:pt x="3484" y="260"/>
                    </a:lnTo>
                    <a:lnTo>
                      <a:pt x="3488" y="258"/>
                    </a:lnTo>
                    <a:lnTo>
                      <a:pt x="3492" y="256"/>
                    </a:lnTo>
                    <a:lnTo>
                      <a:pt x="3496" y="253"/>
                    </a:lnTo>
                    <a:lnTo>
                      <a:pt x="3499" y="251"/>
                    </a:lnTo>
                    <a:lnTo>
                      <a:pt x="3503" y="249"/>
                    </a:lnTo>
                    <a:lnTo>
                      <a:pt x="3507" y="246"/>
                    </a:lnTo>
                    <a:lnTo>
                      <a:pt x="3511" y="243"/>
                    </a:lnTo>
                    <a:lnTo>
                      <a:pt x="3515" y="242"/>
                    </a:lnTo>
                    <a:lnTo>
                      <a:pt x="3519" y="239"/>
                    </a:lnTo>
                    <a:lnTo>
                      <a:pt x="3523" y="236"/>
                    </a:lnTo>
                    <a:lnTo>
                      <a:pt x="3527" y="233"/>
                    </a:lnTo>
                    <a:lnTo>
                      <a:pt x="3531" y="233"/>
                    </a:lnTo>
                    <a:lnTo>
                      <a:pt x="3535" y="232"/>
                    </a:lnTo>
                    <a:lnTo>
                      <a:pt x="3539" y="228"/>
                    </a:lnTo>
                    <a:lnTo>
                      <a:pt x="3543" y="226"/>
                    </a:lnTo>
                    <a:lnTo>
                      <a:pt x="3547" y="224"/>
                    </a:lnTo>
                    <a:lnTo>
                      <a:pt x="3551" y="221"/>
                    </a:lnTo>
                    <a:lnTo>
                      <a:pt x="3555" y="220"/>
                    </a:lnTo>
                    <a:lnTo>
                      <a:pt x="3559" y="219"/>
                    </a:lnTo>
                    <a:lnTo>
                      <a:pt x="3562" y="215"/>
                    </a:lnTo>
                    <a:lnTo>
                      <a:pt x="3566" y="214"/>
                    </a:lnTo>
                    <a:lnTo>
                      <a:pt x="3570" y="212"/>
                    </a:lnTo>
                    <a:lnTo>
                      <a:pt x="3574" y="210"/>
                    </a:lnTo>
                    <a:lnTo>
                      <a:pt x="3578" y="207"/>
                    </a:lnTo>
                    <a:lnTo>
                      <a:pt x="3582" y="206"/>
                    </a:lnTo>
                    <a:lnTo>
                      <a:pt x="3586" y="205"/>
                    </a:lnTo>
                    <a:lnTo>
                      <a:pt x="3590" y="202"/>
                    </a:lnTo>
                    <a:lnTo>
                      <a:pt x="3594" y="201"/>
                    </a:lnTo>
                    <a:lnTo>
                      <a:pt x="3598" y="201"/>
                    </a:lnTo>
                    <a:lnTo>
                      <a:pt x="3602" y="197"/>
                    </a:lnTo>
                    <a:lnTo>
                      <a:pt x="3606" y="195"/>
                    </a:lnTo>
                    <a:lnTo>
                      <a:pt x="3610" y="192"/>
                    </a:lnTo>
                    <a:lnTo>
                      <a:pt x="3614" y="191"/>
                    </a:lnTo>
                    <a:lnTo>
                      <a:pt x="3618" y="189"/>
                    </a:lnTo>
                    <a:lnTo>
                      <a:pt x="3622" y="188"/>
                    </a:lnTo>
                    <a:lnTo>
                      <a:pt x="3625" y="186"/>
                    </a:lnTo>
                    <a:lnTo>
                      <a:pt x="3629" y="184"/>
                    </a:lnTo>
                    <a:lnTo>
                      <a:pt x="3633" y="183"/>
                    </a:lnTo>
                    <a:lnTo>
                      <a:pt x="3637" y="180"/>
                    </a:lnTo>
                    <a:lnTo>
                      <a:pt x="3641" y="179"/>
                    </a:lnTo>
                    <a:lnTo>
                      <a:pt x="3645" y="176"/>
                    </a:lnTo>
                    <a:lnTo>
                      <a:pt x="3649" y="176"/>
                    </a:lnTo>
                    <a:lnTo>
                      <a:pt x="3653" y="174"/>
                    </a:lnTo>
                    <a:lnTo>
                      <a:pt x="3657" y="172"/>
                    </a:lnTo>
                    <a:lnTo>
                      <a:pt x="3661" y="169"/>
                    </a:lnTo>
                    <a:lnTo>
                      <a:pt x="3665" y="169"/>
                    </a:lnTo>
                    <a:lnTo>
                      <a:pt x="3669" y="168"/>
                    </a:lnTo>
                    <a:lnTo>
                      <a:pt x="3673" y="166"/>
                    </a:lnTo>
                    <a:lnTo>
                      <a:pt x="3677" y="164"/>
                    </a:lnTo>
                    <a:lnTo>
                      <a:pt x="3681" y="163"/>
                    </a:lnTo>
                    <a:lnTo>
                      <a:pt x="3685" y="160"/>
                    </a:lnTo>
                    <a:lnTo>
                      <a:pt x="3688" y="159"/>
                    </a:lnTo>
                    <a:lnTo>
                      <a:pt x="3692" y="158"/>
                    </a:lnTo>
                    <a:lnTo>
                      <a:pt x="3696" y="156"/>
                    </a:lnTo>
                    <a:lnTo>
                      <a:pt x="3700" y="154"/>
                    </a:lnTo>
                    <a:lnTo>
                      <a:pt x="3704" y="154"/>
                    </a:lnTo>
                    <a:lnTo>
                      <a:pt x="3708" y="152"/>
                    </a:lnTo>
                    <a:lnTo>
                      <a:pt x="3712" y="151"/>
                    </a:lnTo>
                    <a:lnTo>
                      <a:pt x="3716" y="150"/>
                    </a:lnTo>
                    <a:lnTo>
                      <a:pt x="3720" y="146"/>
                    </a:lnTo>
                    <a:lnTo>
                      <a:pt x="3724" y="146"/>
                    </a:lnTo>
                    <a:lnTo>
                      <a:pt x="3728" y="144"/>
                    </a:lnTo>
                    <a:lnTo>
                      <a:pt x="3732" y="143"/>
                    </a:lnTo>
                    <a:lnTo>
                      <a:pt x="3736" y="143"/>
                    </a:lnTo>
                    <a:lnTo>
                      <a:pt x="3740" y="141"/>
                    </a:lnTo>
                    <a:lnTo>
                      <a:pt x="3744" y="140"/>
                    </a:lnTo>
                    <a:lnTo>
                      <a:pt x="3748" y="138"/>
                    </a:lnTo>
                    <a:lnTo>
                      <a:pt x="3751" y="136"/>
                    </a:lnTo>
                    <a:lnTo>
                      <a:pt x="3755" y="134"/>
                    </a:lnTo>
                    <a:lnTo>
                      <a:pt x="3759" y="133"/>
                    </a:lnTo>
                    <a:lnTo>
                      <a:pt x="3763" y="133"/>
                    </a:lnTo>
                    <a:lnTo>
                      <a:pt x="3767" y="131"/>
                    </a:lnTo>
                    <a:lnTo>
                      <a:pt x="3771" y="131"/>
                    </a:lnTo>
                    <a:lnTo>
                      <a:pt x="3775" y="129"/>
                    </a:lnTo>
                    <a:lnTo>
                      <a:pt x="3779" y="128"/>
                    </a:lnTo>
                    <a:lnTo>
                      <a:pt x="3783" y="126"/>
                    </a:lnTo>
                    <a:lnTo>
                      <a:pt x="3787" y="124"/>
                    </a:lnTo>
                    <a:lnTo>
                      <a:pt x="3791" y="124"/>
                    </a:lnTo>
                    <a:lnTo>
                      <a:pt x="3795" y="122"/>
                    </a:lnTo>
                    <a:lnTo>
                      <a:pt x="3799" y="121"/>
                    </a:lnTo>
                    <a:lnTo>
                      <a:pt x="3803" y="118"/>
                    </a:lnTo>
                    <a:lnTo>
                      <a:pt x="3807" y="119"/>
                    </a:lnTo>
                    <a:lnTo>
                      <a:pt x="3811" y="118"/>
                    </a:lnTo>
                    <a:lnTo>
                      <a:pt x="3814" y="117"/>
                    </a:lnTo>
                    <a:lnTo>
                      <a:pt x="3818" y="116"/>
                    </a:lnTo>
                    <a:lnTo>
                      <a:pt x="3822" y="115"/>
                    </a:lnTo>
                    <a:lnTo>
                      <a:pt x="3826" y="113"/>
                    </a:lnTo>
                    <a:lnTo>
                      <a:pt x="3830" y="112"/>
                    </a:lnTo>
                    <a:lnTo>
                      <a:pt x="3834" y="111"/>
                    </a:lnTo>
                    <a:lnTo>
                      <a:pt x="3838" y="108"/>
                    </a:lnTo>
                    <a:lnTo>
                      <a:pt x="3842" y="109"/>
                    </a:lnTo>
                    <a:lnTo>
                      <a:pt x="3846" y="107"/>
                    </a:lnTo>
                    <a:lnTo>
                      <a:pt x="3850" y="106"/>
                    </a:lnTo>
                    <a:lnTo>
                      <a:pt x="3854" y="106"/>
                    </a:lnTo>
                    <a:lnTo>
                      <a:pt x="3858" y="104"/>
                    </a:lnTo>
                    <a:lnTo>
                      <a:pt x="3862" y="104"/>
                    </a:lnTo>
                    <a:lnTo>
                      <a:pt x="3866" y="103"/>
                    </a:lnTo>
                    <a:lnTo>
                      <a:pt x="3870" y="102"/>
                    </a:lnTo>
                    <a:lnTo>
                      <a:pt x="3874" y="101"/>
                    </a:lnTo>
                    <a:lnTo>
                      <a:pt x="3877" y="100"/>
                    </a:lnTo>
                    <a:lnTo>
                      <a:pt x="3881" y="99"/>
                    </a:lnTo>
                    <a:lnTo>
                      <a:pt x="3885" y="97"/>
                    </a:lnTo>
                    <a:lnTo>
                      <a:pt x="3889" y="96"/>
                    </a:lnTo>
                    <a:lnTo>
                      <a:pt x="3893" y="96"/>
                    </a:lnTo>
                    <a:lnTo>
                      <a:pt x="3897" y="94"/>
                    </a:lnTo>
                    <a:lnTo>
                      <a:pt x="3901" y="94"/>
                    </a:lnTo>
                    <a:lnTo>
                      <a:pt x="3905" y="92"/>
                    </a:lnTo>
                    <a:lnTo>
                      <a:pt x="3909" y="92"/>
                    </a:lnTo>
                    <a:lnTo>
                      <a:pt x="3913" y="90"/>
                    </a:lnTo>
                    <a:lnTo>
                      <a:pt x="3917" y="89"/>
                    </a:lnTo>
                    <a:lnTo>
                      <a:pt x="3921" y="89"/>
                    </a:lnTo>
                    <a:lnTo>
                      <a:pt x="3925" y="88"/>
                    </a:lnTo>
                    <a:lnTo>
                      <a:pt x="3929" y="87"/>
                    </a:lnTo>
                    <a:lnTo>
                      <a:pt x="3933" y="8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1" name="Freeform 399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3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0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2"/>
                  </a:cxn>
                  <a:cxn ang="0">
                    <a:pos x="625" y="3"/>
                  </a:cxn>
                  <a:cxn ang="0">
                    <a:pos x="688" y="2"/>
                  </a:cxn>
                  <a:cxn ang="0">
                    <a:pos x="751" y="2"/>
                  </a:cxn>
                  <a:cxn ang="0">
                    <a:pos x="814" y="3"/>
                  </a:cxn>
                  <a:cxn ang="0">
                    <a:pos x="877" y="2"/>
                  </a:cxn>
                  <a:cxn ang="0">
                    <a:pos x="940" y="1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3"/>
                  </a:cxn>
                  <a:cxn ang="0">
                    <a:pos x="1192" y="2"/>
                  </a:cxn>
                  <a:cxn ang="0">
                    <a:pos x="1255" y="3"/>
                  </a:cxn>
                  <a:cxn ang="0">
                    <a:pos x="1318" y="3"/>
                  </a:cxn>
                  <a:cxn ang="0">
                    <a:pos x="1381" y="2"/>
                  </a:cxn>
                  <a:cxn ang="0">
                    <a:pos x="1444" y="3"/>
                  </a:cxn>
                  <a:cxn ang="0">
                    <a:pos x="1507" y="4"/>
                  </a:cxn>
                  <a:cxn ang="0">
                    <a:pos x="1570" y="2"/>
                  </a:cxn>
                  <a:cxn ang="0">
                    <a:pos x="1633" y="4"/>
                  </a:cxn>
                  <a:cxn ang="0">
                    <a:pos x="1696" y="2"/>
                  </a:cxn>
                  <a:cxn ang="0">
                    <a:pos x="1759" y="3"/>
                  </a:cxn>
                  <a:cxn ang="0">
                    <a:pos x="1822" y="2"/>
                  </a:cxn>
                  <a:cxn ang="0">
                    <a:pos x="1885" y="4"/>
                  </a:cxn>
                  <a:cxn ang="0">
                    <a:pos x="1948" y="4"/>
                  </a:cxn>
                  <a:cxn ang="0">
                    <a:pos x="2011" y="2"/>
                  </a:cxn>
                  <a:cxn ang="0">
                    <a:pos x="2074" y="3"/>
                  </a:cxn>
                  <a:cxn ang="0">
                    <a:pos x="2137" y="3"/>
                  </a:cxn>
                  <a:cxn ang="0">
                    <a:pos x="2200" y="2"/>
                  </a:cxn>
                  <a:cxn ang="0">
                    <a:pos x="2263" y="3"/>
                  </a:cxn>
                  <a:cxn ang="0">
                    <a:pos x="2326" y="1"/>
                  </a:cxn>
                  <a:cxn ang="0">
                    <a:pos x="2389" y="3"/>
                  </a:cxn>
                  <a:cxn ang="0">
                    <a:pos x="2452" y="2"/>
                  </a:cxn>
                  <a:cxn ang="0">
                    <a:pos x="2515" y="3"/>
                  </a:cxn>
                  <a:cxn ang="0">
                    <a:pos x="2578" y="2"/>
                  </a:cxn>
                  <a:cxn ang="0">
                    <a:pos x="2641" y="1"/>
                  </a:cxn>
                  <a:cxn ang="0">
                    <a:pos x="2704" y="3"/>
                  </a:cxn>
                  <a:cxn ang="0">
                    <a:pos x="2767" y="2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2"/>
                  </a:cxn>
                  <a:cxn ang="0">
                    <a:pos x="3019" y="3"/>
                  </a:cxn>
                  <a:cxn ang="0">
                    <a:pos x="3082" y="3"/>
                  </a:cxn>
                  <a:cxn ang="0">
                    <a:pos x="3145" y="3"/>
                  </a:cxn>
                  <a:cxn ang="0">
                    <a:pos x="3208" y="2"/>
                  </a:cxn>
                  <a:cxn ang="0">
                    <a:pos x="3271" y="2"/>
                  </a:cxn>
                  <a:cxn ang="0">
                    <a:pos x="3334" y="2"/>
                  </a:cxn>
                  <a:cxn ang="0">
                    <a:pos x="3397" y="1"/>
                  </a:cxn>
                  <a:cxn ang="0">
                    <a:pos x="3460" y="3"/>
                  </a:cxn>
                  <a:cxn ang="0">
                    <a:pos x="3523" y="2"/>
                  </a:cxn>
                  <a:cxn ang="0">
                    <a:pos x="3586" y="2"/>
                  </a:cxn>
                  <a:cxn ang="0">
                    <a:pos x="3649" y="1"/>
                  </a:cxn>
                  <a:cxn ang="0">
                    <a:pos x="3712" y="1"/>
                  </a:cxn>
                  <a:cxn ang="0">
                    <a:pos x="3775" y="1"/>
                  </a:cxn>
                  <a:cxn ang="0">
                    <a:pos x="3838" y="2"/>
                  </a:cxn>
                  <a:cxn ang="0">
                    <a:pos x="3901" y="1"/>
                  </a:cxn>
                </a:cxnLst>
                <a:rect l="0" t="0" r="r" b="b"/>
                <a:pathLst>
                  <a:path w="3933" h="5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0"/>
                    </a:lnTo>
                    <a:lnTo>
                      <a:pt x="181" y="1"/>
                    </a:lnTo>
                    <a:lnTo>
                      <a:pt x="185" y="0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0"/>
                    </a:lnTo>
                    <a:lnTo>
                      <a:pt x="228" y="1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0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0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0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0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0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0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0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1"/>
                    </a:lnTo>
                    <a:lnTo>
                      <a:pt x="535" y="3"/>
                    </a:lnTo>
                    <a:lnTo>
                      <a:pt x="539" y="2"/>
                    </a:lnTo>
                    <a:lnTo>
                      <a:pt x="543" y="1"/>
                    </a:lnTo>
                    <a:lnTo>
                      <a:pt x="547" y="1"/>
                    </a:lnTo>
                    <a:lnTo>
                      <a:pt x="551" y="1"/>
                    </a:lnTo>
                    <a:lnTo>
                      <a:pt x="555" y="2"/>
                    </a:lnTo>
                    <a:lnTo>
                      <a:pt x="559" y="2"/>
                    </a:lnTo>
                    <a:lnTo>
                      <a:pt x="562" y="2"/>
                    </a:lnTo>
                    <a:lnTo>
                      <a:pt x="566" y="1"/>
                    </a:lnTo>
                    <a:lnTo>
                      <a:pt x="570" y="3"/>
                    </a:lnTo>
                    <a:lnTo>
                      <a:pt x="574" y="1"/>
                    </a:lnTo>
                    <a:lnTo>
                      <a:pt x="578" y="1"/>
                    </a:lnTo>
                    <a:lnTo>
                      <a:pt x="582" y="1"/>
                    </a:lnTo>
                    <a:lnTo>
                      <a:pt x="586" y="1"/>
                    </a:lnTo>
                    <a:lnTo>
                      <a:pt x="590" y="3"/>
                    </a:lnTo>
                    <a:lnTo>
                      <a:pt x="594" y="1"/>
                    </a:lnTo>
                    <a:lnTo>
                      <a:pt x="598" y="2"/>
                    </a:lnTo>
                    <a:lnTo>
                      <a:pt x="602" y="1"/>
                    </a:lnTo>
                    <a:lnTo>
                      <a:pt x="606" y="2"/>
                    </a:lnTo>
                    <a:lnTo>
                      <a:pt x="610" y="2"/>
                    </a:lnTo>
                    <a:lnTo>
                      <a:pt x="614" y="0"/>
                    </a:lnTo>
                    <a:lnTo>
                      <a:pt x="618" y="2"/>
                    </a:lnTo>
                    <a:lnTo>
                      <a:pt x="622" y="2"/>
                    </a:lnTo>
                    <a:lnTo>
                      <a:pt x="625" y="3"/>
                    </a:lnTo>
                    <a:lnTo>
                      <a:pt x="629" y="2"/>
                    </a:lnTo>
                    <a:lnTo>
                      <a:pt x="633" y="3"/>
                    </a:lnTo>
                    <a:lnTo>
                      <a:pt x="637" y="2"/>
                    </a:lnTo>
                    <a:lnTo>
                      <a:pt x="641" y="2"/>
                    </a:lnTo>
                    <a:lnTo>
                      <a:pt x="645" y="3"/>
                    </a:lnTo>
                    <a:lnTo>
                      <a:pt x="649" y="2"/>
                    </a:lnTo>
                    <a:lnTo>
                      <a:pt x="653" y="1"/>
                    </a:lnTo>
                    <a:lnTo>
                      <a:pt x="657" y="0"/>
                    </a:lnTo>
                    <a:lnTo>
                      <a:pt x="661" y="1"/>
                    </a:lnTo>
                    <a:lnTo>
                      <a:pt x="665" y="3"/>
                    </a:lnTo>
                    <a:lnTo>
                      <a:pt x="669" y="1"/>
                    </a:lnTo>
                    <a:lnTo>
                      <a:pt x="673" y="3"/>
                    </a:lnTo>
                    <a:lnTo>
                      <a:pt x="677" y="3"/>
                    </a:lnTo>
                    <a:lnTo>
                      <a:pt x="681" y="1"/>
                    </a:lnTo>
                    <a:lnTo>
                      <a:pt x="685" y="2"/>
                    </a:lnTo>
                    <a:lnTo>
                      <a:pt x="688" y="2"/>
                    </a:lnTo>
                    <a:lnTo>
                      <a:pt x="692" y="1"/>
                    </a:lnTo>
                    <a:lnTo>
                      <a:pt x="696" y="2"/>
                    </a:lnTo>
                    <a:lnTo>
                      <a:pt x="700" y="1"/>
                    </a:lnTo>
                    <a:lnTo>
                      <a:pt x="704" y="2"/>
                    </a:lnTo>
                    <a:lnTo>
                      <a:pt x="708" y="1"/>
                    </a:lnTo>
                    <a:lnTo>
                      <a:pt x="712" y="1"/>
                    </a:lnTo>
                    <a:lnTo>
                      <a:pt x="716" y="3"/>
                    </a:lnTo>
                    <a:lnTo>
                      <a:pt x="720" y="2"/>
                    </a:lnTo>
                    <a:lnTo>
                      <a:pt x="724" y="2"/>
                    </a:lnTo>
                    <a:lnTo>
                      <a:pt x="728" y="2"/>
                    </a:lnTo>
                    <a:lnTo>
                      <a:pt x="732" y="2"/>
                    </a:lnTo>
                    <a:lnTo>
                      <a:pt x="736" y="2"/>
                    </a:lnTo>
                    <a:lnTo>
                      <a:pt x="740" y="2"/>
                    </a:lnTo>
                    <a:lnTo>
                      <a:pt x="744" y="2"/>
                    </a:lnTo>
                    <a:lnTo>
                      <a:pt x="748" y="1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9" y="2"/>
                    </a:lnTo>
                    <a:lnTo>
                      <a:pt x="763" y="1"/>
                    </a:lnTo>
                    <a:lnTo>
                      <a:pt x="767" y="2"/>
                    </a:lnTo>
                    <a:lnTo>
                      <a:pt x="771" y="1"/>
                    </a:lnTo>
                    <a:lnTo>
                      <a:pt x="775" y="2"/>
                    </a:lnTo>
                    <a:lnTo>
                      <a:pt x="779" y="2"/>
                    </a:lnTo>
                    <a:lnTo>
                      <a:pt x="783" y="3"/>
                    </a:lnTo>
                    <a:lnTo>
                      <a:pt x="787" y="3"/>
                    </a:lnTo>
                    <a:lnTo>
                      <a:pt x="791" y="2"/>
                    </a:lnTo>
                    <a:lnTo>
                      <a:pt x="795" y="2"/>
                    </a:lnTo>
                    <a:lnTo>
                      <a:pt x="799" y="3"/>
                    </a:lnTo>
                    <a:lnTo>
                      <a:pt x="803" y="2"/>
                    </a:lnTo>
                    <a:lnTo>
                      <a:pt x="807" y="2"/>
                    </a:lnTo>
                    <a:lnTo>
                      <a:pt x="811" y="2"/>
                    </a:lnTo>
                    <a:lnTo>
                      <a:pt x="814" y="3"/>
                    </a:lnTo>
                    <a:lnTo>
                      <a:pt x="818" y="2"/>
                    </a:lnTo>
                    <a:lnTo>
                      <a:pt x="822" y="2"/>
                    </a:lnTo>
                    <a:lnTo>
                      <a:pt x="826" y="3"/>
                    </a:lnTo>
                    <a:lnTo>
                      <a:pt x="830" y="1"/>
                    </a:lnTo>
                    <a:lnTo>
                      <a:pt x="834" y="3"/>
                    </a:lnTo>
                    <a:lnTo>
                      <a:pt x="838" y="3"/>
                    </a:lnTo>
                    <a:lnTo>
                      <a:pt x="842" y="3"/>
                    </a:lnTo>
                    <a:lnTo>
                      <a:pt x="846" y="2"/>
                    </a:lnTo>
                    <a:lnTo>
                      <a:pt x="850" y="3"/>
                    </a:lnTo>
                    <a:lnTo>
                      <a:pt x="854" y="3"/>
                    </a:lnTo>
                    <a:lnTo>
                      <a:pt x="858" y="3"/>
                    </a:lnTo>
                    <a:lnTo>
                      <a:pt x="862" y="3"/>
                    </a:lnTo>
                    <a:lnTo>
                      <a:pt x="866" y="3"/>
                    </a:lnTo>
                    <a:lnTo>
                      <a:pt x="870" y="3"/>
                    </a:lnTo>
                    <a:lnTo>
                      <a:pt x="874" y="2"/>
                    </a:lnTo>
                    <a:lnTo>
                      <a:pt x="877" y="2"/>
                    </a:lnTo>
                    <a:lnTo>
                      <a:pt x="881" y="2"/>
                    </a:lnTo>
                    <a:lnTo>
                      <a:pt x="885" y="2"/>
                    </a:lnTo>
                    <a:lnTo>
                      <a:pt x="889" y="2"/>
                    </a:lnTo>
                    <a:lnTo>
                      <a:pt x="893" y="3"/>
                    </a:lnTo>
                    <a:lnTo>
                      <a:pt x="897" y="2"/>
                    </a:lnTo>
                    <a:lnTo>
                      <a:pt x="901" y="3"/>
                    </a:lnTo>
                    <a:lnTo>
                      <a:pt x="905" y="3"/>
                    </a:lnTo>
                    <a:lnTo>
                      <a:pt x="909" y="2"/>
                    </a:lnTo>
                    <a:lnTo>
                      <a:pt x="913" y="2"/>
                    </a:lnTo>
                    <a:lnTo>
                      <a:pt x="917" y="2"/>
                    </a:lnTo>
                    <a:lnTo>
                      <a:pt x="921" y="1"/>
                    </a:lnTo>
                    <a:lnTo>
                      <a:pt x="925" y="2"/>
                    </a:lnTo>
                    <a:lnTo>
                      <a:pt x="929" y="2"/>
                    </a:lnTo>
                    <a:lnTo>
                      <a:pt x="933" y="2"/>
                    </a:lnTo>
                    <a:lnTo>
                      <a:pt x="937" y="2"/>
                    </a:lnTo>
                    <a:lnTo>
                      <a:pt x="940" y="1"/>
                    </a:lnTo>
                    <a:lnTo>
                      <a:pt x="944" y="3"/>
                    </a:lnTo>
                    <a:lnTo>
                      <a:pt x="948" y="2"/>
                    </a:lnTo>
                    <a:lnTo>
                      <a:pt x="952" y="2"/>
                    </a:lnTo>
                    <a:lnTo>
                      <a:pt x="956" y="3"/>
                    </a:lnTo>
                    <a:lnTo>
                      <a:pt x="960" y="3"/>
                    </a:lnTo>
                    <a:lnTo>
                      <a:pt x="964" y="2"/>
                    </a:lnTo>
                    <a:lnTo>
                      <a:pt x="968" y="3"/>
                    </a:lnTo>
                    <a:lnTo>
                      <a:pt x="972" y="3"/>
                    </a:lnTo>
                    <a:lnTo>
                      <a:pt x="976" y="3"/>
                    </a:lnTo>
                    <a:lnTo>
                      <a:pt x="980" y="1"/>
                    </a:lnTo>
                    <a:lnTo>
                      <a:pt x="984" y="3"/>
                    </a:lnTo>
                    <a:lnTo>
                      <a:pt x="988" y="2"/>
                    </a:lnTo>
                    <a:lnTo>
                      <a:pt x="992" y="1"/>
                    </a:lnTo>
                    <a:lnTo>
                      <a:pt x="996" y="2"/>
                    </a:lnTo>
                    <a:lnTo>
                      <a:pt x="999" y="2"/>
                    </a:lnTo>
                    <a:lnTo>
                      <a:pt x="1003" y="3"/>
                    </a:lnTo>
                    <a:lnTo>
                      <a:pt x="1007" y="2"/>
                    </a:lnTo>
                    <a:lnTo>
                      <a:pt x="1011" y="3"/>
                    </a:lnTo>
                    <a:lnTo>
                      <a:pt x="1015" y="4"/>
                    </a:lnTo>
                    <a:lnTo>
                      <a:pt x="1019" y="3"/>
                    </a:lnTo>
                    <a:lnTo>
                      <a:pt x="1023" y="2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3"/>
                    </a:lnTo>
                    <a:lnTo>
                      <a:pt x="1039" y="2"/>
                    </a:lnTo>
                    <a:lnTo>
                      <a:pt x="1043" y="3"/>
                    </a:lnTo>
                    <a:lnTo>
                      <a:pt x="1047" y="3"/>
                    </a:lnTo>
                    <a:lnTo>
                      <a:pt x="1051" y="3"/>
                    </a:lnTo>
                    <a:lnTo>
                      <a:pt x="1055" y="4"/>
                    </a:lnTo>
                    <a:lnTo>
                      <a:pt x="1059" y="3"/>
                    </a:lnTo>
                    <a:lnTo>
                      <a:pt x="1062" y="3"/>
                    </a:lnTo>
                    <a:lnTo>
                      <a:pt x="1066" y="3"/>
                    </a:lnTo>
                    <a:lnTo>
                      <a:pt x="1070" y="2"/>
                    </a:lnTo>
                    <a:lnTo>
                      <a:pt x="1074" y="3"/>
                    </a:lnTo>
                    <a:lnTo>
                      <a:pt x="1078" y="2"/>
                    </a:lnTo>
                    <a:lnTo>
                      <a:pt x="1082" y="3"/>
                    </a:lnTo>
                    <a:lnTo>
                      <a:pt x="1086" y="3"/>
                    </a:lnTo>
                    <a:lnTo>
                      <a:pt x="1090" y="2"/>
                    </a:lnTo>
                    <a:lnTo>
                      <a:pt x="1094" y="3"/>
                    </a:lnTo>
                    <a:lnTo>
                      <a:pt x="1098" y="2"/>
                    </a:lnTo>
                    <a:lnTo>
                      <a:pt x="1102" y="3"/>
                    </a:lnTo>
                    <a:lnTo>
                      <a:pt x="1106" y="3"/>
                    </a:lnTo>
                    <a:lnTo>
                      <a:pt x="1110" y="4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2"/>
                    </a:lnTo>
                    <a:lnTo>
                      <a:pt x="1125" y="3"/>
                    </a:lnTo>
                    <a:lnTo>
                      <a:pt x="1129" y="3"/>
                    </a:lnTo>
                    <a:lnTo>
                      <a:pt x="1133" y="3"/>
                    </a:lnTo>
                    <a:lnTo>
                      <a:pt x="1137" y="2"/>
                    </a:lnTo>
                    <a:lnTo>
                      <a:pt x="1141" y="3"/>
                    </a:lnTo>
                    <a:lnTo>
                      <a:pt x="1145" y="3"/>
                    </a:lnTo>
                    <a:lnTo>
                      <a:pt x="1149" y="2"/>
                    </a:lnTo>
                    <a:lnTo>
                      <a:pt x="1153" y="2"/>
                    </a:lnTo>
                    <a:lnTo>
                      <a:pt x="1157" y="3"/>
                    </a:lnTo>
                    <a:lnTo>
                      <a:pt x="1161" y="3"/>
                    </a:lnTo>
                    <a:lnTo>
                      <a:pt x="1165" y="3"/>
                    </a:lnTo>
                    <a:lnTo>
                      <a:pt x="1169" y="2"/>
                    </a:lnTo>
                    <a:lnTo>
                      <a:pt x="1173" y="2"/>
                    </a:lnTo>
                    <a:lnTo>
                      <a:pt x="1177" y="4"/>
                    </a:lnTo>
                    <a:lnTo>
                      <a:pt x="1181" y="3"/>
                    </a:lnTo>
                    <a:lnTo>
                      <a:pt x="1185" y="4"/>
                    </a:lnTo>
                    <a:lnTo>
                      <a:pt x="1188" y="3"/>
                    </a:lnTo>
                    <a:lnTo>
                      <a:pt x="1192" y="2"/>
                    </a:lnTo>
                    <a:lnTo>
                      <a:pt x="1196" y="3"/>
                    </a:lnTo>
                    <a:lnTo>
                      <a:pt x="1200" y="3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3"/>
                    </a:lnTo>
                    <a:lnTo>
                      <a:pt x="1216" y="2"/>
                    </a:lnTo>
                    <a:lnTo>
                      <a:pt x="1220" y="3"/>
                    </a:lnTo>
                    <a:lnTo>
                      <a:pt x="1224" y="3"/>
                    </a:lnTo>
                    <a:lnTo>
                      <a:pt x="1228" y="3"/>
                    </a:lnTo>
                    <a:lnTo>
                      <a:pt x="1232" y="3"/>
                    </a:lnTo>
                    <a:lnTo>
                      <a:pt x="1236" y="3"/>
                    </a:lnTo>
                    <a:lnTo>
                      <a:pt x="1240" y="3"/>
                    </a:lnTo>
                    <a:lnTo>
                      <a:pt x="1244" y="3"/>
                    </a:lnTo>
                    <a:lnTo>
                      <a:pt x="1248" y="3"/>
                    </a:lnTo>
                    <a:lnTo>
                      <a:pt x="1251" y="3"/>
                    </a:lnTo>
                    <a:lnTo>
                      <a:pt x="1255" y="3"/>
                    </a:lnTo>
                    <a:lnTo>
                      <a:pt x="1259" y="3"/>
                    </a:lnTo>
                    <a:lnTo>
                      <a:pt x="1263" y="3"/>
                    </a:lnTo>
                    <a:lnTo>
                      <a:pt x="1267" y="2"/>
                    </a:lnTo>
                    <a:lnTo>
                      <a:pt x="1271" y="3"/>
                    </a:lnTo>
                    <a:lnTo>
                      <a:pt x="1275" y="3"/>
                    </a:lnTo>
                    <a:lnTo>
                      <a:pt x="1279" y="3"/>
                    </a:lnTo>
                    <a:lnTo>
                      <a:pt x="1283" y="4"/>
                    </a:lnTo>
                    <a:lnTo>
                      <a:pt x="1287" y="3"/>
                    </a:lnTo>
                    <a:lnTo>
                      <a:pt x="1291" y="3"/>
                    </a:lnTo>
                    <a:lnTo>
                      <a:pt x="1295" y="4"/>
                    </a:lnTo>
                    <a:lnTo>
                      <a:pt x="1299" y="4"/>
                    </a:lnTo>
                    <a:lnTo>
                      <a:pt x="1303" y="4"/>
                    </a:lnTo>
                    <a:lnTo>
                      <a:pt x="1307" y="4"/>
                    </a:lnTo>
                    <a:lnTo>
                      <a:pt x="1311" y="3"/>
                    </a:lnTo>
                    <a:lnTo>
                      <a:pt x="1314" y="2"/>
                    </a:lnTo>
                    <a:lnTo>
                      <a:pt x="1318" y="3"/>
                    </a:lnTo>
                    <a:lnTo>
                      <a:pt x="1322" y="3"/>
                    </a:lnTo>
                    <a:lnTo>
                      <a:pt x="1326" y="3"/>
                    </a:lnTo>
                    <a:lnTo>
                      <a:pt x="1330" y="3"/>
                    </a:lnTo>
                    <a:lnTo>
                      <a:pt x="1334" y="3"/>
                    </a:lnTo>
                    <a:lnTo>
                      <a:pt x="1338" y="4"/>
                    </a:lnTo>
                    <a:lnTo>
                      <a:pt x="1342" y="3"/>
                    </a:lnTo>
                    <a:lnTo>
                      <a:pt x="1346" y="4"/>
                    </a:lnTo>
                    <a:lnTo>
                      <a:pt x="1350" y="3"/>
                    </a:lnTo>
                    <a:lnTo>
                      <a:pt x="1354" y="2"/>
                    </a:lnTo>
                    <a:lnTo>
                      <a:pt x="1358" y="3"/>
                    </a:lnTo>
                    <a:lnTo>
                      <a:pt x="1362" y="4"/>
                    </a:lnTo>
                    <a:lnTo>
                      <a:pt x="1366" y="2"/>
                    </a:lnTo>
                    <a:lnTo>
                      <a:pt x="1370" y="3"/>
                    </a:lnTo>
                    <a:lnTo>
                      <a:pt x="1374" y="2"/>
                    </a:lnTo>
                    <a:lnTo>
                      <a:pt x="1377" y="3"/>
                    </a:lnTo>
                    <a:lnTo>
                      <a:pt x="1381" y="2"/>
                    </a:lnTo>
                    <a:lnTo>
                      <a:pt x="1385" y="2"/>
                    </a:lnTo>
                    <a:lnTo>
                      <a:pt x="1389" y="3"/>
                    </a:lnTo>
                    <a:lnTo>
                      <a:pt x="1393" y="3"/>
                    </a:lnTo>
                    <a:lnTo>
                      <a:pt x="1397" y="3"/>
                    </a:lnTo>
                    <a:lnTo>
                      <a:pt x="1401" y="3"/>
                    </a:lnTo>
                    <a:lnTo>
                      <a:pt x="1405" y="3"/>
                    </a:lnTo>
                    <a:lnTo>
                      <a:pt x="1409" y="3"/>
                    </a:lnTo>
                    <a:lnTo>
                      <a:pt x="1413" y="3"/>
                    </a:lnTo>
                    <a:lnTo>
                      <a:pt x="1417" y="4"/>
                    </a:lnTo>
                    <a:lnTo>
                      <a:pt x="1421" y="3"/>
                    </a:lnTo>
                    <a:lnTo>
                      <a:pt x="1425" y="3"/>
                    </a:lnTo>
                    <a:lnTo>
                      <a:pt x="1429" y="2"/>
                    </a:lnTo>
                    <a:lnTo>
                      <a:pt x="1433" y="3"/>
                    </a:lnTo>
                    <a:lnTo>
                      <a:pt x="1437" y="4"/>
                    </a:lnTo>
                    <a:lnTo>
                      <a:pt x="1440" y="4"/>
                    </a:lnTo>
                    <a:lnTo>
                      <a:pt x="1444" y="3"/>
                    </a:lnTo>
                    <a:lnTo>
                      <a:pt x="1448" y="3"/>
                    </a:lnTo>
                    <a:lnTo>
                      <a:pt x="1452" y="3"/>
                    </a:lnTo>
                    <a:lnTo>
                      <a:pt x="1456" y="3"/>
                    </a:lnTo>
                    <a:lnTo>
                      <a:pt x="1460" y="3"/>
                    </a:lnTo>
                    <a:lnTo>
                      <a:pt x="1464" y="4"/>
                    </a:lnTo>
                    <a:lnTo>
                      <a:pt x="1468" y="4"/>
                    </a:lnTo>
                    <a:lnTo>
                      <a:pt x="1472" y="2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3"/>
                    </a:lnTo>
                    <a:lnTo>
                      <a:pt x="1488" y="3"/>
                    </a:lnTo>
                    <a:lnTo>
                      <a:pt x="1492" y="4"/>
                    </a:lnTo>
                    <a:lnTo>
                      <a:pt x="1496" y="4"/>
                    </a:lnTo>
                    <a:lnTo>
                      <a:pt x="1499" y="3"/>
                    </a:lnTo>
                    <a:lnTo>
                      <a:pt x="1503" y="3"/>
                    </a:lnTo>
                    <a:lnTo>
                      <a:pt x="1507" y="4"/>
                    </a:lnTo>
                    <a:lnTo>
                      <a:pt x="1511" y="3"/>
                    </a:lnTo>
                    <a:lnTo>
                      <a:pt x="1515" y="3"/>
                    </a:lnTo>
                    <a:lnTo>
                      <a:pt x="1519" y="2"/>
                    </a:lnTo>
                    <a:lnTo>
                      <a:pt x="1523" y="4"/>
                    </a:lnTo>
                    <a:lnTo>
                      <a:pt x="1527" y="2"/>
                    </a:lnTo>
                    <a:lnTo>
                      <a:pt x="1531" y="3"/>
                    </a:lnTo>
                    <a:lnTo>
                      <a:pt x="1535" y="3"/>
                    </a:lnTo>
                    <a:lnTo>
                      <a:pt x="1539" y="2"/>
                    </a:lnTo>
                    <a:lnTo>
                      <a:pt x="1543" y="3"/>
                    </a:lnTo>
                    <a:lnTo>
                      <a:pt x="1547" y="3"/>
                    </a:lnTo>
                    <a:lnTo>
                      <a:pt x="1551" y="3"/>
                    </a:lnTo>
                    <a:lnTo>
                      <a:pt x="1555" y="3"/>
                    </a:lnTo>
                    <a:lnTo>
                      <a:pt x="1559" y="2"/>
                    </a:lnTo>
                    <a:lnTo>
                      <a:pt x="1562" y="3"/>
                    </a:lnTo>
                    <a:lnTo>
                      <a:pt x="1566" y="3"/>
                    </a:lnTo>
                    <a:lnTo>
                      <a:pt x="1570" y="2"/>
                    </a:lnTo>
                    <a:lnTo>
                      <a:pt x="1574" y="3"/>
                    </a:lnTo>
                    <a:lnTo>
                      <a:pt x="1578" y="4"/>
                    </a:lnTo>
                    <a:lnTo>
                      <a:pt x="1582" y="3"/>
                    </a:lnTo>
                    <a:lnTo>
                      <a:pt x="1586" y="3"/>
                    </a:lnTo>
                    <a:lnTo>
                      <a:pt x="1590" y="3"/>
                    </a:lnTo>
                    <a:lnTo>
                      <a:pt x="1594" y="3"/>
                    </a:lnTo>
                    <a:lnTo>
                      <a:pt x="1598" y="3"/>
                    </a:lnTo>
                    <a:lnTo>
                      <a:pt x="1602" y="2"/>
                    </a:lnTo>
                    <a:lnTo>
                      <a:pt x="1606" y="3"/>
                    </a:lnTo>
                    <a:lnTo>
                      <a:pt x="1610" y="5"/>
                    </a:lnTo>
                    <a:lnTo>
                      <a:pt x="1614" y="3"/>
                    </a:lnTo>
                    <a:lnTo>
                      <a:pt x="1618" y="4"/>
                    </a:lnTo>
                    <a:lnTo>
                      <a:pt x="1622" y="2"/>
                    </a:lnTo>
                    <a:lnTo>
                      <a:pt x="1625" y="3"/>
                    </a:lnTo>
                    <a:lnTo>
                      <a:pt x="1629" y="3"/>
                    </a:lnTo>
                    <a:lnTo>
                      <a:pt x="1633" y="4"/>
                    </a:lnTo>
                    <a:lnTo>
                      <a:pt x="1637" y="2"/>
                    </a:lnTo>
                    <a:lnTo>
                      <a:pt x="1641" y="4"/>
                    </a:lnTo>
                    <a:lnTo>
                      <a:pt x="1645" y="3"/>
                    </a:lnTo>
                    <a:lnTo>
                      <a:pt x="1649" y="3"/>
                    </a:lnTo>
                    <a:lnTo>
                      <a:pt x="1653" y="3"/>
                    </a:lnTo>
                    <a:lnTo>
                      <a:pt x="1657" y="2"/>
                    </a:lnTo>
                    <a:lnTo>
                      <a:pt x="1661" y="4"/>
                    </a:lnTo>
                    <a:lnTo>
                      <a:pt x="1665" y="3"/>
                    </a:lnTo>
                    <a:lnTo>
                      <a:pt x="1669" y="3"/>
                    </a:lnTo>
                    <a:lnTo>
                      <a:pt x="1673" y="4"/>
                    </a:lnTo>
                    <a:lnTo>
                      <a:pt x="1677" y="3"/>
                    </a:lnTo>
                    <a:lnTo>
                      <a:pt x="1681" y="3"/>
                    </a:lnTo>
                    <a:lnTo>
                      <a:pt x="1685" y="3"/>
                    </a:lnTo>
                    <a:lnTo>
                      <a:pt x="1688" y="4"/>
                    </a:lnTo>
                    <a:lnTo>
                      <a:pt x="1692" y="3"/>
                    </a:lnTo>
                    <a:lnTo>
                      <a:pt x="1696" y="2"/>
                    </a:lnTo>
                    <a:lnTo>
                      <a:pt x="1700" y="4"/>
                    </a:lnTo>
                    <a:lnTo>
                      <a:pt x="1704" y="3"/>
                    </a:lnTo>
                    <a:lnTo>
                      <a:pt x="1708" y="1"/>
                    </a:lnTo>
                    <a:lnTo>
                      <a:pt x="1712" y="2"/>
                    </a:lnTo>
                    <a:lnTo>
                      <a:pt x="1716" y="3"/>
                    </a:lnTo>
                    <a:lnTo>
                      <a:pt x="1720" y="3"/>
                    </a:lnTo>
                    <a:lnTo>
                      <a:pt x="1724" y="4"/>
                    </a:lnTo>
                    <a:lnTo>
                      <a:pt x="1728" y="4"/>
                    </a:lnTo>
                    <a:lnTo>
                      <a:pt x="1732" y="3"/>
                    </a:lnTo>
                    <a:lnTo>
                      <a:pt x="1736" y="2"/>
                    </a:lnTo>
                    <a:lnTo>
                      <a:pt x="1740" y="2"/>
                    </a:lnTo>
                    <a:lnTo>
                      <a:pt x="1744" y="3"/>
                    </a:lnTo>
                    <a:lnTo>
                      <a:pt x="1748" y="3"/>
                    </a:lnTo>
                    <a:lnTo>
                      <a:pt x="1751" y="2"/>
                    </a:lnTo>
                    <a:lnTo>
                      <a:pt x="1755" y="3"/>
                    </a:lnTo>
                    <a:lnTo>
                      <a:pt x="1759" y="3"/>
                    </a:lnTo>
                    <a:lnTo>
                      <a:pt x="1763" y="3"/>
                    </a:lnTo>
                    <a:lnTo>
                      <a:pt x="1767" y="2"/>
                    </a:lnTo>
                    <a:lnTo>
                      <a:pt x="1771" y="1"/>
                    </a:lnTo>
                    <a:lnTo>
                      <a:pt x="1775" y="2"/>
                    </a:lnTo>
                    <a:lnTo>
                      <a:pt x="1779" y="3"/>
                    </a:lnTo>
                    <a:lnTo>
                      <a:pt x="1783" y="3"/>
                    </a:lnTo>
                    <a:lnTo>
                      <a:pt x="1787" y="3"/>
                    </a:lnTo>
                    <a:lnTo>
                      <a:pt x="1791" y="3"/>
                    </a:lnTo>
                    <a:lnTo>
                      <a:pt x="1795" y="3"/>
                    </a:lnTo>
                    <a:lnTo>
                      <a:pt x="1799" y="1"/>
                    </a:lnTo>
                    <a:lnTo>
                      <a:pt x="1803" y="2"/>
                    </a:lnTo>
                    <a:lnTo>
                      <a:pt x="1807" y="2"/>
                    </a:lnTo>
                    <a:lnTo>
                      <a:pt x="1811" y="3"/>
                    </a:lnTo>
                    <a:lnTo>
                      <a:pt x="1814" y="2"/>
                    </a:lnTo>
                    <a:lnTo>
                      <a:pt x="1818" y="2"/>
                    </a:lnTo>
                    <a:lnTo>
                      <a:pt x="1822" y="2"/>
                    </a:lnTo>
                    <a:lnTo>
                      <a:pt x="1826" y="3"/>
                    </a:lnTo>
                    <a:lnTo>
                      <a:pt x="1830" y="2"/>
                    </a:lnTo>
                    <a:lnTo>
                      <a:pt x="1834" y="3"/>
                    </a:lnTo>
                    <a:lnTo>
                      <a:pt x="1838" y="3"/>
                    </a:lnTo>
                    <a:lnTo>
                      <a:pt x="1842" y="2"/>
                    </a:lnTo>
                    <a:lnTo>
                      <a:pt x="1846" y="3"/>
                    </a:lnTo>
                    <a:lnTo>
                      <a:pt x="1850" y="1"/>
                    </a:lnTo>
                    <a:lnTo>
                      <a:pt x="1854" y="3"/>
                    </a:lnTo>
                    <a:lnTo>
                      <a:pt x="1858" y="4"/>
                    </a:lnTo>
                    <a:lnTo>
                      <a:pt x="1862" y="3"/>
                    </a:lnTo>
                    <a:lnTo>
                      <a:pt x="1866" y="1"/>
                    </a:lnTo>
                    <a:lnTo>
                      <a:pt x="1870" y="2"/>
                    </a:lnTo>
                    <a:lnTo>
                      <a:pt x="1874" y="3"/>
                    </a:lnTo>
                    <a:lnTo>
                      <a:pt x="1877" y="4"/>
                    </a:lnTo>
                    <a:lnTo>
                      <a:pt x="1881" y="3"/>
                    </a:lnTo>
                    <a:lnTo>
                      <a:pt x="1885" y="4"/>
                    </a:lnTo>
                    <a:lnTo>
                      <a:pt x="1889" y="3"/>
                    </a:lnTo>
                    <a:lnTo>
                      <a:pt x="1893" y="3"/>
                    </a:lnTo>
                    <a:lnTo>
                      <a:pt x="1897" y="4"/>
                    </a:lnTo>
                    <a:lnTo>
                      <a:pt x="1901" y="3"/>
                    </a:lnTo>
                    <a:lnTo>
                      <a:pt x="1905" y="3"/>
                    </a:lnTo>
                    <a:lnTo>
                      <a:pt x="1909" y="3"/>
                    </a:lnTo>
                    <a:lnTo>
                      <a:pt x="1913" y="3"/>
                    </a:lnTo>
                    <a:lnTo>
                      <a:pt x="1917" y="3"/>
                    </a:lnTo>
                    <a:lnTo>
                      <a:pt x="1921" y="2"/>
                    </a:lnTo>
                    <a:lnTo>
                      <a:pt x="1925" y="2"/>
                    </a:lnTo>
                    <a:lnTo>
                      <a:pt x="1929" y="4"/>
                    </a:lnTo>
                    <a:lnTo>
                      <a:pt x="1933" y="3"/>
                    </a:lnTo>
                    <a:lnTo>
                      <a:pt x="1937" y="1"/>
                    </a:lnTo>
                    <a:lnTo>
                      <a:pt x="1940" y="3"/>
                    </a:lnTo>
                    <a:lnTo>
                      <a:pt x="1944" y="3"/>
                    </a:lnTo>
                    <a:lnTo>
                      <a:pt x="1948" y="4"/>
                    </a:lnTo>
                    <a:lnTo>
                      <a:pt x="1952" y="3"/>
                    </a:lnTo>
                    <a:lnTo>
                      <a:pt x="1956" y="3"/>
                    </a:lnTo>
                    <a:lnTo>
                      <a:pt x="1960" y="2"/>
                    </a:lnTo>
                    <a:lnTo>
                      <a:pt x="1964" y="4"/>
                    </a:lnTo>
                    <a:lnTo>
                      <a:pt x="1968" y="2"/>
                    </a:lnTo>
                    <a:lnTo>
                      <a:pt x="1972" y="3"/>
                    </a:lnTo>
                    <a:lnTo>
                      <a:pt x="1976" y="2"/>
                    </a:lnTo>
                    <a:lnTo>
                      <a:pt x="1980" y="3"/>
                    </a:lnTo>
                    <a:lnTo>
                      <a:pt x="1984" y="3"/>
                    </a:lnTo>
                    <a:lnTo>
                      <a:pt x="1988" y="3"/>
                    </a:lnTo>
                    <a:lnTo>
                      <a:pt x="1992" y="3"/>
                    </a:lnTo>
                    <a:lnTo>
                      <a:pt x="1996" y="2"/>
                    </a:lnTo>
                    <a:lnTo>
                      <a:pt x="1999" y="3"/>
                    </a:lnTo>
                    <a:lnTo>
                      <a:pt x="2003" y="3"/>
                    </a:lnTo>
                    <a:lnTo>
                      <a:pt x="2007" y="3"/>
                    </a:lnTo>
                    <a:lnTo>
                      <a:pt x="2011" y="2"/>
                    </a:lnTo>
                    <a:lnTo>
                      <a:pt x="2015" y="3"/>
                    </a:lnTo>
                    <a:lnTo>
                      <a:pt x="2019" y="2"/>
                    </a:lnTo>
                    <a:lnTo>
                      <a:pt x="2023" y="3"/>
                    </a:lnTo>
                    <a:lnTo>
                      <a:pt x="2027" y="2"/>
                    </a:lnTo>
                    <a:lnTo>
                      <a:pt x="2031" y="3"/>
                    </a:lnTo>
                    <a:lnTo>
                      <a:pt x="2035" y="3"/>
                    </a:lnTo>
                    <a:lnTo>
                      <a:pt x="2039" y="3"/>
                    </a:lnTo>
                    <a:lnTo>
                      <a:pt x="2043" y="2"/>
                    </a:lnTo>
                    <a:lnTo>
                      <a:pt x="2047" y="3"/>
                    </a:lnTo>
                    <a:lnTo>
                      <a:pt x="2051" y="3"/>
                    </a:lnTo>
                    <a:lnTo>
                      <a:pt x="2055" y="3"/>
                    </a:lnTo>
                    <a:lnTo>
                      <a:pt x="2059" y="2"/>
                    </a:lnTo>
                    <a:lnTo>
                      <a:pt x="2062" y="1"/>
                    </a:lnTo>
                    <a:lnTo>
                      <a:pt x="2066" y="3"/>
                    </a:lnTo>
                    <a:lnTo>
                      <a:pt x="2070" y="3"/>
                    </a:lnTo>
                    <a:lnTo>
                      <a:pt x="2074" y="3"/>
                    </a:lnTo>
                    <a:lnTo>
                      <a:pt x="2078" y="2"/>
                    </a:lnTo>
                    <a:lnTo>
                      <a:pt x="2082" y="2"/>
                    </a:lnTo>
                    <a:lnTo>
                      <a:pt x="2086" y="2"/>
                    </a:lnTo>
                    <a:lnTo>
                      <a:pt x="2090" y="2"/>
                    </a:lnTo>
                    <a:lnTo>
                      <a:pt x="2094" y="1"/>
                    </a:lnTo>
                    <a:lnTo>
                      <a:pt x="2098" y="2"/>
                    </a:lnTo>
                    <a:lnTo>
                      <a:pt x="2102" y="2"/>
                    </a:lnTo>
                    <a:lnTo>
                      <a:pt x="2106" y="2"/>
                    </a:lnTo>
                    <a:lnTo>
                      <a:pt x="2110" y="3"/>
                    </a:lnTo>
                    <a:lnTo>
                      <a:pt x="2114" y="1"/>
                    </a:lnTo>
                    <a:lnTo>
                      <a:pt x="2118" y="3"/>
                    </a:lnTo>
                    <a:lnTo>
                      <a:pt x="2122" y="3"/>
                    </a:lnTo>
                    <a:lnTo>
                      <a:pt x="2125" y="2"/>
                    </a:lnTo>
                    <a:lnTo>
                      <a:pt x="2129" y="3"/>
                    </a:lnTo>
                    <a:lnTo>
                      <a:pt x="2133" y="2"/>
                    </a:lnTo>
                    <a:lnTo>
                      <a:pt x="2137" y="3"/>
                    </a:lnTo>
                    <a:lnTo>
                      <a:pt x="2141" y="3"/>
                    </a:lnTo>
                    <a:lnTo>
                      <a:pt x="2145" y="2"/>
                    </a:lnTo>
                    <a:lnTo>
                      <a:pt x="2149" y="3"/>
                    </a:lnTo>
                    <a:lnTo>
                      <a:pt x="2153" y="3"/>
                    </a:lnTo>
                    <a:lnTo>
                      <a:pt x="2157" y="1"/>
                    </a:lnTo>
                    <a:lnTo>
                      <a:pt x="2161" y="3"/>
                    </a:lnTo>
                    <a:lnTo>
                      <a:pt x="2165" y="3"/>
                    </a:lnTo>
                    <a:lnTo>
                      <a:pt x="2169" y="2"/>
                    </a:lnTo>
                    <a:lnTo>
                      <a:pt x="2173" y="3"/>
                    </a:lnTo>
                    <a:lnTo>
                      <a:pt x="2177" y="2"/>
                    </a:lnTo>
                    <a:lnTo>
                      <a:pt x="2181" y="3"/>
                    </a:lnTo>
                    <a:lnTo>
                      <a:pt x="2185" y="4"/>
                    </a:lnTo>
                    <a:lnTo>
                      <a:pt x="2188" y="2"/>
                    </a:lnTo>
                    <a:lnTo>
                      <a:pt x="2192" y="3"/>
                    </a:lnTo>
                    <a:lnTo>
                      <a:pt x="2196" y="3"/>
                    </a:lnTo>
                    <a:lnTo>
                      <a:pt x="2200" y="2"/>
                    </a:lnTo>
                    <a:lnTo>
                      <a:pt x="2204" y="2"/>
                    </a:lnTo>
                    <a:lnTo>
                      <a:pt x="2208" y="3"/>
                    </a:lnTo>
                    <a:lnTo>
                      <a:pt x="2212" y="2"/>
                    </a:lnTo>
                    <a:lnTo>
                      <a:pt x="2216" y="2"/>
                    </a:lnTo>
                    <a:lnTo>
                      <a:pt x="2220" y="0"/>
                    </a:lnTo>
                    <a:lnTo>
                      <a:pt x="2224" y="3"/>
                    </a:lnTo>
                    <a:lnTo>
                      <a:pt x="2228" y="2"/>
                    </a:lnTo>
                    <a:lnTo>
                      <a:pt x="2232" y="2"/>
                    </a:lnTo>
                    <a:lnTo>
                      <a:pt x="2236" y="3"/>
                    </a:lnTo>
                    <a:lnTo>
                      <a:pt x="2240" y="2"/>
                    </a:lnTo>
                    <a:lnTo>
                      <a:pt x="2244" y="3"/>
                    </a:lnTo>
                    <a:lnTo>
                      <a:pt x="2248" y="3"/>
                    </a:lnTo>
                    <a:lnTo>
                      <a:pt x="2251" y="3"/>
                    </a:lnTo>
                    <a:lnTo>
                      <a:pt x="2255" y="2"/>
                    </a:lnTo>
                    <a:lnTo>
                      <a:pt x="2259" y="3"/>
                    </a:lnTo>
                    <a:lnTo>
                      <a:pt x="2263" y="3"/>
                    </a:lnTo>
                    <a:lnTo>
                      <a:pt x="2267" y="3"/>
                    </a:lnTo>
                    <a:lnTo>
                      <a:pt x="2271" y="1"/>
                    </a:lnTo>
                    <a:lnTo>
                      <a:pt x="2275" y="3"/>
                    </a:lnTo>
                    <a:lnTo>
                      <a:pt x="2279" y="2"/>
                    </a:lnTo>
                    <a:lnTo>
                      <a:pt x="2283" y="1"/>
                    </a:lnTo>
                    <a:lnTo>
                      <a:pt x="2287" y="1"/>
                    </a:lnTo>
                    <a:lnTo>
                      <a:pt x="2291" y="3"/>
                    </a:lnTo>
                    <a:lnTo>
                      <a:pt x="2295" y="2"/>
                    </a:lnTo>
                    <a:lnTo>
                      <a:pt x="2299" y="2"/>
                    </a:lnTo>
                    <a:lnTo>
                      <a:pt x="2303" y="2"/>
                    </a:lnTo>
                    <a:lnTo>
                      <a:pt x="2307" y="3"/>
                    </a:lnTo>
                    <a:lnTo>
                      <a:pt x="2311" y="2"/>
                    </a:lnTo>
                    <a:lnTo>
                      <a:pt x="2314" y="2"/>
                    </a:lnTo>
                    <a:lnTo>
                      <a:pt x="2318" y="2"/>
                    </a:lnTo>
                    <a:lnTo>
                      <a:pt x="2322" y="3"/>
                    </a:lnTo>
                    <a:lnTo>
                      <a:pt x="2326" y="1"/>
                    </a:lnTo>
                    <a:lnTo>
                      <a:pt x="2330" y="3"/>
                    </a:lnTo>
                    <a:lnTo>
                      <a:pt x="2334" y="2"/>
                    </a:lnTo>
                    <a:lnTo>
                      <a:pt x="2338" y="1"/>
                    </a:lnTo>
                    <a:lnTo>
                      <a:pt x="2342" y="2"/>
                    </a:lnTo>
                    <a:lnTo>
                      <a:pt x="2346" y="2"/>
                    </a:lnTo>
                    <a:lnTo>
                      <a:pt x="2350" y="1"/>
                    </a:lnTo>
                    <a:lnTo>
                      <a:pt x="2354" y="1"/>
                    </a:lnTo>
                    <a:lnTo>
                      <a:pt x="2358" y="1"/>
                    </a:lnTo>
                    <a:lnTo>
                      <a:pt x="2362" y="2"/>
                    </a:lnTo>
                    <a:lnTo>
                      <a:pt x="2366" y="1"/>
                    </a:lnTo>
                    <a:lnTo>
                      <a:pt x="2370" y="2"/>
                    </a:lnTo>
                    <a:lnTo>
                      <a:pt x="2374" y="2"/>
                    </a:lnTo>
                    <a:lnTo>
                      <a:pt x="2377" y="2"/>
                    </a:lnTo>
                    <a:lnTo>
                      <a:pt x="2381" y="1"/>
                    </a:lnTo>
                    <a:lnTo>
                      <a:pt x="2385" y="3"/>
                    </a:lnTo>
                    <a:lnTo>
                      <a:pt x="2389" y="3"/>
                    </a:lnTo>
                    <a:lnTo>
                      <a:pt x="2393" y="3"/>
                    </a:lnTo>
                    <a:lnTo>
                      <a:pt x="2397" y="2"/>
                    </a:lnTo>
                    <a:lnTo>
                      <a:pt x="2401" y="3"/>
                    </a:lnTo>
                    <a:lnTo>
                      <a:pt x="2405" y="1"/>
                    </a:lnTo>
                    <a:lnTo>
                      <a:pt x="2409" y="3"/>
                    </a:lnTo>
                    <a:lnTo>
                      <a:pt x="2413" y="1"/>
                    </a:lnTo>
                    <a:lnTo>
                      <a:pt x="2417" y="1"/>
                    </a:lnTo>
                    <a:lnTo>
                      <a:pt x="2421" y="2"/>
                    </a:lnTo>
                    <a:lnTo>
                      <a:pt x="2425" y="3"/>
                    </a:lnTo>
                    <a:lnTo>
                      <a:pt x="2429" y="4"/>
                    </a:lnTo>
                    <a:lnTo>
                      <a:pt x="2433" y="2"/>
                    </a:lnTo>
                    <a:lnTo>
                      <a:pt x="2437" y="2"/>
                    </a:lnTo>
                    <a:lnTo>
                      <a:pt x="2440" y="2"/>
                    </a:lnTo>
                    <a:lnTo>
                      <a:pt x="2444" y="2"/>
                    </a:lnTo>
                    <a:lnTo>
                      <a:pt x="2448" y="2"/>
                    </a:lnTo>
                    <a:lnTo>
                      <a:pt x="2452" y="2"/>
                    </a:lnTo>
                    <a:lnTo>
                      <a:pt x="2456" y="3"/>
                    </a:lnTo>
                    <a:lnTo>
                      <a:pt x="2460" y="3"/>
                    </a:lnTo>
                    <a:lnTo>
                      <a:pt x="2464" y="2"/>
                    </a:lnTo>
                    <a:lnTo>
                      <a:pt x="2468" y="3"/>
                    </a:lnTo>
                    <a:lnTo>
                      <a:pt x="2472" y="3"/>
                    </a:lnTo>
                    <a:lnTo>
                      <a:pt x="2476" y="3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2"/>
                    </a:lnTo>
                    <a:lnTo>
                      <a:pt x="2492" y="3"/>
                    </a:lnTo>
                    <a:lnTo>
                      <a:pt x="2496" y="3"/>
                    </a:lnTo>
                    <a:lnTo>
                      <a:pt x="2499" y="2"/>
                    </a:lnTo>
                    <a:lnTo>
                      <a:pt x="2503" y="3"/>
                    </a:lnTo>
                    <a:lnTo>
                      <a:pt x="2507" y="3"/>
                    </a:lnTo>
                    <a:lnTo>
                      <a:pt x="2511" y="3"/>
                    </a:lnTo>
                    <a:lnTo>
                      <a:pt x="2515" y="3"/>
                    </a:lnTo>
                    <a:lnTo>
                      <a:pt x="2519" y="3"/>
                    </a:lnTo>
                    <a:lnTo>
                      <a:pt x="2523" y="1"/>
                    </a:lnTo>
                    <a:lnTo>
                      <a:pt x="2527" y="2"/>
                    </a:lnTo>
                    <a:lnTo>
                      <a:pt x="2531" y="3"/>
                    </a:lnTo>
                    <a:lnTo>
                      <a:pt x="2535" y="1"/>
                    </a:lnTo>
                    <a:lnTo>
                      <a:pt x="2539" y="1"/>
                    </a:lnTo>
                    <a:lnTo>
                      <a:pt x="2543" y="2"/>
                    </a:lnTo>
                    <a:lnTo>
                      <a:pt x="2547" y="3"/>
                    </a:lnTo>
                    <a:lnTo>
                      <a:pt x="2551" y="3"/>
                    </a:lnTo>
                    <a:lnTo>
                      <a:pt x="2555" y="1"/>
                    </a:lnTo>
                    <a:lnTo>
                      <a:pt x="2559" y="2"/>
                    </a:lnTo>
                    <a:lnTo>
                      <a:pt x="2562" y="2"/>
                    </a:lnTo>
                    <a:lnTo>
                      <a:pt x="2566" y="2"/>
                    </a:lnTo>
                    <a:lnTo>
                      <a:pt x="2570" y="2"/>
                    </a:lnTo>
                    <a:lnTo>
                      <a:pt x="2574" y="3"/>
                    </a:lnTo>
                    <a:lnTo>
                      <a:pt x="2578" y="2"/>
                    </a:lnTo>
                    <a:lnTo>
                      <a:pt x="2582" y="2"/>
                    </a:lnTo>
                    <a:lnTo>
                      <a:pt x="2586" y="3"/>
                    </a:lnTo>
                    <a:lnTo>
                      <a:pt x="2590" y="3"/>
                    </a:lnTo>
                    <a:lnTo>
                      <a:pt x="2594" y="3"/>
                    </a:lnTo>
                    <a:lnTo>
                      <a:pt x="2598" y="2"/>
                    </a:lnTo>
                    <a:lnTo>
                      <a:pt x="2602" y="2"/>
                    </a:lnTo>
                    <a:lnTo>
                      <a:pt x="2606" y="2"/>
                    </a:lnTo>
                    <a:lnTo>
                      <a:pt x="2610" y="3"/>
                    </a:lnTo>
                    <a:lnTo>
                      <a:pt x="2614" y="3"/>
                    </a:lnTo>
                    <a:lnTo>
                      <a:pt x="2618" y="2"/>
                    </a:lnTo>
                    <a:lnTo>
                      <a:pt x="2622" y="3"/>
                    </a:lnTo>
                    <a:lnTo>
                      <a:pt x="2625" y="3"/>
                    </a:lnTo>
                    <a:lnTo>
                      <a:pt x="2629" y="2"/>
                    </a:lnTo>
                    <a:lnTo>
                      <a:pt x="2633" y="2"/>
                    </a:lnTo>
                    <a:lnTo>
                      <a:pt x="2637" y="3"/>
                    </a:lnTo>
                    <a:lnTo>
                      <a:pt x="2641" y="1"/>
                    </a:lnTo>
                    <a:lnTo>
                      <a:pt x="2645" y="3"/>
                    </a:lnTo>
                    <a:lnTo>
                      <a:pt x="2649" y="3"/>
                    </a:lnTo>
                    <a:lnTo>
                      <a:pt x="2653" y="1"/>
                    </a:lnTo>
                    <a:lnTo>
                      <a:pt x="2657" y="2"/>
                    </a:lnTo>
                    <a:lnTo>
                      <a:pt x="2661" y="3"/>
                    </a:lnTo>
                    <a:lnTo>
                      <a:pt x="2665" y="2"/>
                    </a:lnTo>
                    <a:lnTo>
                      <a:pt x="2669" y="2"/>
                    </a:lnTo>
                    <a:lnTo>
                      <a:pt x="2673" y="1"/>
                    </a:lnTo>
                    <a:lnTo>
                      <a:pt x="2677" y="3"/>
                    </a:lnTo>
                    <a:lnTo>
                      <a:pt x="2681" y="2"/>
                    </a:lnTo>
                    <a:lnTo>
                      <a:pt x="2685" y="3"/>
                    </a:lnTo>
                    <a:lnTo>
                      <a:pt x="2688" y="2"/>
                    </a:lnTo>
                    <a:lnTo>
                      <a:pt x="2692" y="3"/>
                    </a:lnTo>
                    <a:lnTo>
                      <a:pt x="2696" y="2"/>
                    </a:lnTo>
                    <a:lnTo>
                      <a:pt x="2700" y="3"/>
                    </a:lnTo>
                    <a:lnTo>
                      <a:pt x="2704" y="3"/>
                    </a:lnTo>
                    <a:lnTo>
                      <a:pt x="2708" y="2"/>
                    </a:lnTo>
                    <a:lnTo>
                      <a:pt x="2712" y="3"/>
                    </a:lnTo>
                    <a:lnTo>
                      <a:pt x="2716" y="3"/>
                    </a:lnTo>
                    <a:lnTo>
                      <a:pt x="2720" y="4"/>
                    </a:lnTo>
                    <a:lnTo>
                      <a:pt x="2724" y="3"/>
                    </a:lnTo>
                    <a:lnTo>
                      <a:pt x="2728" y="3"/>
                    </a:lnTo>
                    <a:lnTo>
                      <a:pt x="2732" y="3"/>
                    </a:lnTo>
                    <a:lnTo>
                      <a:pt x="2736" y="2"/>
                    </a:lnTo>
                    <a:lnTo>
                      <a:pt x="2740" y="3"/>
                    </a:lnTo>
                    <a:lnTo>
                      <a:pt x="2744" y="3"/>
                    </a:lnTo>
                    <a:lnTo>
                      <a:pt x="2748" y="2"/>
                    </a:lnTo>
                    <a:lnTo>
                      <a:pt x="2751" y="2"/>
                    </a:lnTo>
                    <a:lnTo>
                      <a:pt x="2755" y="3"/>
                    </a:lnTo>
                    <a:lnTo>
                      <a:pt x="2759" y="2"/>
                    </a:lnTo>
                    <a:lnTo>
                      <a:pt x="2763" y="3"/>
                    </a:lnTo>
                    <a:lnTo>
                      <a:pt x="2767" y="2"/>
                    </a:lnTo>
                    <a:lnTo>
                      <a:pt x="2771" y="2"/>
                    </a:lnTo>
                    <a:lnTo>
                      <a:pt x="2775" y="2"/>
                    </a:lnTo>
                    <a:lnTo>
                      <a:pt x="2779" y="2"/>
                    </a:lnTo>
                    <a:lnTo>
                      <a:pt x="2783" y="3"/>
                    </a:lnTo>
                    <a:lnTo>
                      <a:pt x="2787" y="3"/>
                    </a:lnTo>
                    <a:lnTo>
                      <a:pt x="2791" y="3"/>
                    </a:lnTo>
                    <a:lnTo>
                      <a:pt x="2795" y="4"/>
                    </a:lnTo>
                    <a:lnTo>
                      <a:pt x="2799" y="3"/>
                    </a:lnTo>
                    <a:lnTo>
                      <a:pt x="2803" y="3"/>
                    </a:lnTo>
                    <a:lnTo>
                      <a:pt x="2807" y="2"/>
                    </a:lnTo>
                    <a:lnTo>
                      <a:pt x="2811" y="2"/>
                    </a:lnTo>
                    <a:lnTo>
                      <a:pt x="2814" y="3"/>
                    </a:lnTo>
                    <a:lnTo>
                      <a:pt x="2818" y="3"/>
                    </a:lnTo>
                    <a:lnTo>
                      <a:pt x="2822" y="3"/>
                    </a:lnTo>
                    <a:lnTo>
                      <a:pt x="2826" y="3"/>
                    </a:lnTo>
                    <a:lnTo>
                      <a:pt x="2830" y="3"/>
                    </a:lnTo>
                    <a:lnTo>
                      <a:pt x="2834" y="3"/>
                    </a:lnTo>
                    <a:lnTo>
                      <a:pt x="2838" y="2"/>
                    </a:lnTo>
                    <a:lnTo>
                      <a:pt x="2842" y="3"/>
                    </a:lnTo>
                    <a:lnTo>
                      <a:pt x="2846" y="2"/>
                    </a:lnTo>
                    <a:lnTo>
                      <a:pt x="2850" y="3"/>
                    </a:lnTo>
                    <a:lnTo>
                      <a:pt x="2854" y="3"/>
                    </a:lnTo>
                    <a:lnTo>
                      <a:pt x="2858" y="3"/>
                    </a:lnTo>
                    <a:lnTo>
                      <a:pt x="2862" y="3"/>
                    </a:lnTo>
                    <a:lnTo>
                      <a:pt x="2866" y="1"/>
                    </a:lnTo>
                    <a:lnTo>
                      <a:pt x="2870" y="2"/>
                    </a:lnTo>
                    <a:lnTo>
                      <a:pt x="2874" y="3"/>
                    </a:lnTo>
                    <a:lnTo>
                      <a:pt x="2877" y="1"/>
                    </a:lnTo>
                    <a:lnTo>
                      <a:pt x="2881" y="3"/>
                    </a:lnTo>
                    <a:lnTo>
                      <a:pt x="2885" y="2"/>
                    </a:lnTo>
                    <a:lnTo>
                      <a:pt x="2889" y="4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3"/>
                    </a:lnTo>
                    <a:lnTo>
                      <a:pt x="2905" y="2"/>
                    </a:lnTo>
                    <a:lnTo>
                      <a:pt x="2909" y="3"/>
                    </a:lnTo>
                    <a:lnTo>
                      <a:pt x="2913" y="3"/>
                    </a:lnTo>
                    <a:lnTo>
                      <a:pt x="2917" y="2"/>
                    </a:lnTo>
                    <a:lnTo>
                      <a:pt x="2921" y="3"/>
                    </a:lnTo>
                    <a:lnTo>
                      <a:pt x="2925" y="2"/>
                    </a:lnTo>
                    <a:lnTo>
                      <a:pt x="2929" y="4"/>
                    </a:lnTo>
                    <a:lnTo>
                      <a:pt x="2933" y="3"/>
                    </a:lnTo>
                    <a:lnTo>
                      <a:pt x="2937" y="3"/>
                    </a:lnTo>
                    <a:lnTo>
                      <a:pt x="2940" y="3"/>
                    </a:lnTo>
                    <a:lnTo>
                      <a:pt x="2944" y="3"/>
                    </a:lnTo>
                    <a:lnTo>
                      <a:pt x="2948" y="2"/>
                    </a:lnTo>
                    <a:lnTo>
                      <a:pt x="2952" y="3"/>
                    </a:lnTo>
                    <a:lnTo>
                      <a:pt x="2956" y="2"/>
                    </a:lnTo>
                    <a:lnTo>
                      <a:pt x="2960" y="3"/>
                    </a:lnTo>
                    <a:lnTo>
                      <a:pt x="2964" y="3"/>
                    </a:lnTo>
                    <a:lnTo>
                      <a:pt x="2968" y="3"/>
                    </a:lnTo>
                    <a:lnTo>
                      <a:pt x="2972" y="3"/>
                    </a:lnTo>
                    <a:lnTo>
                      <a:pt x="2976" y="3"/>
                    </a:lnTo>
                    <a:lnTo>
                      <a:pt x="2980" y="3"/>
                    </a:lnTo>
                    <a:lnTo>
                      <a:pt x="2984" y="3"/>
                    </a:lnTo>
                    <a:lnTo>
                      <a:pt x="2988" y="2"/>
                    </a:lnTo>
                    <a:lnTo>
                      <a:pt x="2992" y="5"/>
                    </a:lnTo>
                    <a:lnTo>
                      <a:pt x="2996" y="3"/>
                    </a:lnTo>
                    <a:lnTo>
                      <a:pt x="2999" y="2"/>
                    </a:lnTo>
                    <a:lnTo>
                      <a:pt x="3003" y="3"/>
                    </a:lnTo>
                    <a:lnTo>
                      <a:pt x="3007" y="3"/>
                    </a:lnTo>
                    <a:lnTo>
                      <a:pt x="3011" y="2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2"/>
                    </a:lnTo>
                    <a:lnTo>
                      <a:pt x="3027" y="2"/>
                    </a:lnTo>
                    <a:lnTo>
                      <a:pt x="3031" y="2"/>
                    </a:lnTo>
                    <a:lnTo>
                      <a:pt x="3035" y="3"/>
                    </a:lnTo>
                    <a:lnTo>
                      <a:pt x="3039" y="2"/>
                    </a:lnTo>
                    <a:lnTo>
                      <a:pt x="3043" y="3"/>
                    </a:lnTo>
                    <a:lnTo>
                      <a:pt x="3047" y="3"/>
                    </a:lnTo>
                    <a:lnTo>
                      <a:pt x="3051" y="3"/>
                    </a:lnTo>
                    <a:lnTo>
                      <a:pt x="3055" y="2"/>
                    </a:lnTo>
                    <a:lnTo>
                      <a:pt x="3059" y="3"/>
                    </a:lnTo>
                    <a:lnTo>
                      <a:pt x="3062" y="3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3"/>
                    </a:lnTo>
                    <a:lnTo>
                      <a:pt x="3086" y="3"/>
                    </a:lnTo>
                    <a:lnTo>
                      <a:pt x="3090" y="2"/>
                    </a:lnTo>
                    <a:lnTo>
                      <a:pt x="3094" y="2"/>
                    </a:lnTo>
                    <a:lnTo>
                      <a:pt x="3098" y="1"/>
                    </a:lnTo>
                    <a:lnTo>
                      <a:pt x="3102" y="3"/>
                    </a:lnTo>
                    <a:lnTo>
                      <a:pt x="3106" y="2"/>
                    </a:lnTo>
                    <a:lnTo>
                      <a:pt x="3110" y="3"/>
                    </a:lnTo>
                    <a:lnTo>
                      <a:pt x="3114" y="3"/>
                    </a:lnTo>
                    <a:lnTo>
                      <a:pt x="3118" y="1"/>
                    </a:lnTo>
                    <a:lnTo>
                      <a:pt x="3122" y="2"/>
                    </a:lnTo>
                    <a:lnTo>
                      <a:pt x="3125" y="3"/>
                    </a:lnTo>
                    <a:lnTo>
                      <a:pt x="3129" y="4"/>
                    </a:lnTo>
                    <a:lnTo>
                      <a:pt x="3133" y="3"/>
                    </a:lnTo>
                    <a:lnTo>
                      <a:pt x="3137" y="3"/>
                    </a:lnTo>
                    <a:lnTo>
                      <a:pt x="3141" y="3"/>
                    </a:lnTo>
                    <a:lnTo>
                      <a:pt x="3145" y="3"/>
                    </a:lnTo>
                    <a:lnTo>
                      <a:pt x="3149" y="3"/>
                    </a:lnTo>
                    <a:lnTo>
                      <a:pt x="3153" y="3"/>
                    </a:lnTo>
                    <a:lnTo>
                      <a:pt x="3157" y="3"/>
                    </a:lnTo>
                    <a:lnTo>
                      <a:pt x="3161" y="2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2"/>
                    </a:lnTo>
                    <a:lnTo>
                      <a:pt x="3177" y="2"/>
                    </a:lnTo>
                    <a:lnTo>
                      <a:pt x="3181" y="3"/>
                    </a:lnTo>
                    <a:lnTo>
                      <a:pt x="3185" y="3"/>
                    </a:lnTo>
                    <a:lnTo>
                      <a:pt x="3188" y="2"/>
                    </a:lnTo>
                    <a:lnTo>
                      <a:pt x="3192" y="1"/>
                    </a:lnTo>
                    <a:lnTo>
                      <a:pt x="3196" y="3"/>
                    </a:lnTo>
                    <a:lnTo>
                      <a:pt x="3200" y="3"/>
                    </a:lnTo>
                    <a:lnTo>
                      <a:pt x="3204" y="2"/>
                    </a:lnTo>
                    <a:lnTo>
                      <a:pt x="3208" y="2"/>
                    </a:lnTo>
                    <a:lnTo>
                      <a:pt x="3212" y="3"/>
                    </a:lnTo>
                    <a:lnTo>
                      <a:pt x="3216" y="3"/>
                    </a:lnTo>
                    <a:lnTo>
                      <a:pt x="3220" y="2"/>
                    </a:lnTo>
                    <a:lnTo>
                      <a:pt x="3224" y="1"/>
                    </a:lnTo>
                    <a:lnTo>
                      <a:pt x="3228" y="3"/>
                    </a:lnTo>
                    <a:lnTo>
                      <a:pt x="3232" y="3"/>
                    </a:lnTo>
                    <a:lnTo>
                      <a:pt x="3236" y="2"/>
                    </a:lnTo>
                    <a:lnTo>
                      <a:pt x="3240" y="1"/>
                    </a:lnTo>
                    <a:lnTo>
                      <a:pt x="3244" y="3"/>
                    </a:lnTo>
                    <a:lnTo>
                      <a:pt x="3248" y="3"/>
                    </a:lnTo>
                    <a:lnTo>
                      <a:pt x="3251" y="1"/>
                    </a:lnTo>
                    <a:lnTo>
                      <a:pt x="3255" y="3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2"/>
                    </a:lnTo>
                    <a:lnTo>
                      <a:pt x="3271" y="2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2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2"/>
                    </a:lnTo>
                    <a:lnTo>
                      <a:pt x="3299" y="1"/>
                    </a:lnTo>
                    <a:lnTo>
                      <a:pt x="3303" y="2"/>
                    </a:lnTo>
                    <a:lnTo>
                      <a:pt x="3307" y="4"/>
                    </a:lnTo>
                    <a:lnTo>
                      <a:pt x="3311" y="2"/>
                    </a:lnTo>
                    <a:lnTo>
                      <a:pt x="3314" y="2"/>
                    </a:lnTo>
                    <a:lnTo>
                      <a:pt x="3318" y="3"/>
                    </a:lnTo>
                    <a:lnTo>
                      <a:pt x="3322" y="2"/>
                    </a:lnTo>
                    <a:lnTo>
                      <a:pt x="3326" y="1"/>
                    </a:lnTo>
                    <a:lnTo>
                      <a:pt x="3330" y="2"/>
                    </a:lnTo>
                    <a:lnTo>
                      <a:pt x="3334" y="2"/>
                    </a:lnTo>
                    <a:lnTo>
                      <a:pt x="3338" y="4"/>
                    </a:lnTo>
                    <a:lnTo>
                      <a:pt x="3342" y="3"/>
                    </a:lnTo>
                    <a:lnTo>
                      <a:pt x="3346" y="2"/>
                    </a:lnTo>
                    <a:lnTo>
                      <a:pt x="3350" y="2"/>
                    </a:lnTo>
                    <a:lnTo>
                      <a:pt x="3354" y="3"/>
                    </a:lnTo>
                    <a:lnTo>
                      <a:pt x="3358" y="2"/>
                    </a:lnTo>
                    <a:lnTo>
                      <a:pt x="3362" y="2"/>
                    </a:lnTo>
                    <a:lnTo>
                      <a:pt x="3366" y="3"/>
                    </a:lnTo>
                    <a:lnTo>
                      <a:pt x="3370" y="2"/>
                    </a:lnTo>
                    <a:lnTo>
                      <a:pt x="3374" y="2"/>
                    </a:lnTo>
                    <a:lnTo>
                      <a:pt x="3377" y="2"/>
                    </a:lnTo>
                    <a:lnTo>
                      <a:pt x="3381" y="1"/>
                    </a:lnTo>
                    <a:lnTo>
                      <a:pt x="3385" y="2"/>
                    </a:lnTo>
                    <a:lnTo>
                      <a:pt x="3389" y="2"/>
                    </a:lnTo>
                    <a:lnTo>
                      <a:pt x="3393" y="2"/>
                    </a:lnTo>
                    <a:lnTo>
                      <a:pt x="3397" y="1"/>
                    </a:lnTo>
                    <a:lnTo>
                      <a:pt x="3401" y="1"/>
                    </a:lnTo>
                    <a:lnTo>
                      <a:pt x="3405" y="3"/>
                    </a:lnTo>
                    <a:lnTo>
                      <a:pt x="3409" y="2"/>
                    </a:lnTo>
                    <a:lnTo>
                      <a:pt x="3413" y="2"/>
                    </a:lnTo>
                    <a:lnTo>
                      <a:pt x="3417" y="1"/>
                    </a:lnTo>
                    <a:lnTo>
                      <a:pt x="3421" y="1"/>
                    </a:lnTo>
                    <a:lnTo>
                      <a:pt x="3425" y="2"/>
                    </a:lnTo>
                    <a:lnTo>
                      <a:pt x="3429" y="1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2"/>
                    </a:lnTo>
                    <a:lnTo>
                      <a:pt x="3448" y="2"/>
                    </a:lnTo>
                    <a:lnTo>
                      <a:pt x="3452" y="2"/>
                    </a:lnTo>
                    <a:lnTo>
                      <a:pt x="3456" y="2"/>
                    </a:lnTo>
                    <a:lnTo>
                      <a:pt x="3460" y="3"/>
                    </a:lnTo>
                    <a:lnTo>
                      <a:pt x="3464" y="3"/>
                    </a:lnTo>
                    <a:lnTo>
                      <a:pt x="3468" y="2"/>
                    </a:lnTo>
                    <a:lnTo>
                      <a:pt x="3472" y="1"/>
                    </a:lnTo>
                    <a:lnTo>
                      <a:pt x="3476" y="1"/>
                    </a:lnTo>
                    <a:lnTo>
                      <a:pt x="3480" y="3"/>
                    </a:lnTo>
                    <a:lnTo>
                      <a:pt x="3484" y="2"/>
                    </a:lnTo>
                    <a:lnTo>
                      <a:pt x="3488" y="2"/>
                    </a:lnTo>
                    <a:lnTo>
                      <a:pt x="3492" y="1"/>
                    </a:lnTo>
                    <a:lnTo>
                      <a:pt x="3496" y="1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2"/>
                    </a:lnTo>
                    <a:lnTo>
                      <a:pt x="3511" y="1"/>
                    </a:lnTo>
                    <a:lnTo>
                      <a:pt x="3515" y="1"/>
                    </a:lnTo>
                    <a:lnTo>
                      <a:pt x="3519" y="2"/>
                    </a:lnTo>
                    <a:lnTo>
                      <a:pt x="3523" y="2"/>
                    </a:lnTo>
                    <a:lnTo>
                      <a:pt x="3527" y="1"/>
                    </a:lnTo>
                    <a:lnTo>
                      <a:pt x="3531" y="1"/>
                    </a:lnTo>
                    <a:lnTo>
                      <a:pt x="3535" y="2"/>
                    </a:lnTo>
                    <a:lnTo>
                      <a:pt x="3539" y="1"/>
                    </a:lnTo>
                    <a:lnTo>
                      <a:pt x="3543" y="2"/>
                    </a:lnTo>
                    <a:lnTo>
                      <a:pt x="3547" y="3"/>
                    </a:lnTo>
                    <a:lnTo>
                      <a:pt x="3551" y="1"/>
                    </a:lnTo>
                    <a:lnTo>
                      <a:pt x="3555" y="3"/>
                    </a:lnTo>
                    <a:lnTo>
                      <a:pt x="3559" y="2"/>
                    </a:lnTo>
                    <a:lnTo>
                      <a:pt x="3562" y="1"/>
                    </a:lnTo>
                    <a:lnTo>
                      <a:pt x="3566" y="3"/>
                    </a:lnTo>
                    <a:lnTo>
                      <a:pt x="3570" y="1"/>
                    </a:lnTo>
                    <a:lnTo>
                      <a:pt x="3574" y="2"/>
                    </a:lnTo>
                    <a:lnTo>
                      <a:pt x="3578" y="1"/>
                    </a:lnTo>
                    <a:lnTo>
                      <a:pt x="3582" y="2"/>
                    </a:lnTo>
                    <a:lnTo>
                      <a:pt x="3586" y="2"/>
                    </a:lnTo>
                    <a:lnTo>
                      <a:pt x="3590" y="3"/>
                    </a:lnTo>
                    <a:lnTo>
                      <a:pt x="3594" y="1"/>
                    </a:lnTo>
                    <a:lnTo>
                      <a:pt x="3598" y="2"/>
                    </a:lnTo>
                    <a:lnTo>
                      <a:pt x="3602" y="2"/>
                    </a:lnTo>
                    <a:lnTo>
                      <a:pt x="3606" y="1"/>
                    </a:lnTo>
                    <a:lnTo>
                      <a:pt x="3610" y="3"/>
                    </a:lnTo>
                    <a:lnTo>
                      <a:pt x="3614" y="2"/>
                    </a:lnTo>
                    <a:lnTo>
                      <a:pt x="3618" y="2"/>
                    </a:lnTo>
                    <a:lnTo>
                      <a:pt x="3622" y="2"/>
                    </a:lnTo>
                    <a:lnTo>
                      <a:pt x="3625" y="1"/>
                    </a:lnTo>
                    <a:lnTo>
                      <a:pt x="3629" y="2"/>
                    </a:lnTo>
                    <a:lnTo>
                      <a:pt x="3633" y="2"/>
                    </a:lnTo>
                    <a:lnTo>
                      <a:pt x="3637" y="2"/>
                    </a:lnTo>
                    <a:lnTo>
                      <a:pt x="3641" y="1"/>
                    </a:lnTo>
                    <a:lnTo>
                      <a:pt x="3645" y="1"/>
                    </a:lnTo>
                    <a:lnTo>
                      <a:pt x="3649" y="1"/>
                    </a:lnTo>
                    <a:lnTo>
                      <a:pt x="3653" y="2"/>
                    </a:lnTo>
                    <a:lnTo>
                      <a:pt x="3657" y="1"/>
                    </a:lnTo>
                    <a:lnTo>
                      <a:pt x="3661" y="2"/>
                    </a:lnTo>
                    <a:lnTo>
                      <a:pt x="3665" y="1"/>
                    </a:lnTo>
                    <a:lnTo>
                      <a:pt x="3669" y="1"/>
                    </a:lnTo>
                    <a:lnTo>
                      <a:pt x="3673" y="1"/>
                    </a:lnTo>
                    <a:lnTo>
                      <a:pt x="3677" y="1"/>
                    </a:lnTo>
                    <a:lnTo>
                      <a:pt x="3681" y="0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1"/>
                    </a:lnTo>
                    <a:lnTo>
                      <a:pt x="3696" y="1"/>
                    </a:lnTo>
                    <a:lnTo>
                      <a:pt x="3700" y="0"/>
                    </a:lnTo>
                    <a:lnTo>
                      <a:pt x="3704" y="1"/>
                    </a:lnTo>
                    <a:lnTo>
                      <a:pt x="3708" y="1"/>
                    </a:lnTo>
                    <a:lnTo>
                      <a:pt x="3712" y="1"/>
                    </a:lnTo>
                    <a:lnTo>
                      <a:pt x="3716" y="0"/>
                    </a:lnTo>
                    <a:lnTo>
                      <a:pt x="3720" y="2"/>
                    </a:lnTo>
                    <a:lnTo>
                      <a:pt x="3724" y="1"/>
                    </a:lnTo>
                    <a:lnTo>
                      <a:pt x="3728" y="1"/>
                    </a:lnTo>
                    <a:lnTo>
                      <a:pt x="3732" y="1"/>
                    </a:lnTo>
                    <a:lnTo>
                      <a:pt x="3736" y="1"/>
                    </a:lnTo>
                    <a:lnTo>
                      <a:pt x="3740" y="1"/>
                    </a:lnTo>
                    <a:lnTo>
                      <a:pt x="3744" y="1"/>
                    </a:lnTo>
                    <a:lnTo>
                      <a:pt x="3748" y="1"/>
                    </a:lnTo>
                    <a:lnTo>
                      <a:pt x="3751" y="0"/>
                    </a:lnTo>
                    <a:lnTo>
                      <a:pt x="3755" y="1"/>
                    </a:lnTo>
                    <a:lnTo>
                      <a:pt x="3759" y="1"/>
                    </a:lnTo>
                    <a:lnTo>
                      <a:pt x="3763" y="0"/>
                    </a:lnTo>
                    <a:lnTo>
                      <a:pt x="3767" y="0"/>
                    </a:lnTo>
                    <a:lnTo>
                      <a:pt x="3771" y="2"/>
                    </a:lnTo>
                    <a:lnTo>
                      <a:pt x="3775" y="1"/>
                    </a:lnTo>
                    <a:lnTo>
                      <a:pt x="3779" y="1"/>
                    </a:lnTo>
                    <a:lnTo>
                      <a:pt x="3783" y="1"/>
                    </a:lnTo>
                    <a:lnTo>
                      <a:pt x="3787" y="1"/>
                    </a:lnTo>
                    <a:lnTo>
                      <a:pt x="3791" y="1"/>
                    </a:lnTo>
                    <a:lnTo>
                      <a:pt x="3795" y="1"/>
                    </a:lnTo>
                    <a:lnTo>
                      <a:pt x="3799" y="2"/>
                    </a:lnTo>
                    <a:lnTo>
                      <a:pt x="3803" y="0"/>
                    </a:lnTo>
                    <a:lnTo>
                      <a:pt x="3807" y="1"/>
                    </a:lnTo>
                    <a:lnTo>
                      <a:pt x="3811" y="1"/>
                    </a:lnTo>
                    <a:lnTo>
                      <a:pt x="3814" y="2"/>
                    </a:lnTo>
                    <a:lnTo>
                      <a:pt x="3818" y="1"/>
                    </a:lnTo>
                    <a:lnTo>
                      <a:pt x="3822" y="2"/>
                    </a:lnTo>
                    <a:lnTo>
                      <a:pt x="3826" y="1"/>
                    </a:lnTo>
                    <a:lnTo>
                      <a:pt x="3830" y="0"/>
                    </a:lnTo>
                    <a:lnTo>
                      <a:pt x="3834" y="1"/>
                    </a:lnTo>
                    <a:lnTo>
                      <a:pt x="3838" y="2"/>
                    </a:lnTo>
                    <a:lnTo>
                      <a:pt x="3842" y="1"/>
                    </a:lnTo>
                    <a:lnTo>
                      <a:pt x="3846" y="1"/>
                    </a:lnTo>
                    <a:lnTo>
                      <a:pt x="3850" y="2"/>
                    </a:lnTo>
                    <a:lnTo>
                      <a:pt x="3854" y="0"/>
                    </a:lnTo>
                    <a:lnTo>
                      <a:pt x="3858" y="1"/>
                    </a:lnTo>
                    <a:lnTo>
                      <a:pt x="3862" y="1"/>
                    </a:lnTo>
                    <a:lnTo>
                      <a:pt x="3866" y="1"/>
                    </a:lnTo>
                    <a:lnTo>
                      <a:pt x="3870" y="1"/>
                    </a:lnTo>
                    <a:lnTo>
                      <a:pt x="3874" y="1"/>
                    </a:lnTo>
                    <a:lnTo>
                      <a:pt x="3877" y="1"/>
                    </a:lnTo>
                    <a:lnTo>
                      <a:pt x="3881" y="2"/>
                    </a:lnTo>
                    <a:lnTo>
                      <a:pt x="3885" y="3"/>
                    </a:lnTo>
                    <a:lnTo>
                      <a:pt x="3889" y="1"/>
                    </a:lnTo>
                    <a:lnTo>
                      <a:pt x="3893" y="1"/>
                    </a:lnTo>
                    <a:lnTo>
                      <a:pt x="3897" y="1"/>
                    </a:lnTo>
                    <a:lnTo>
                      <a:pt x="3901" y="1"/>
                    </a:lnTo>
                    <a:lnTo>
                      <a:pt x="3905" y="1"/>
                    </a:lnTo>
                    <a:lnTo>
                      <a:pt x="3909" y="1"/>
                    </a:lnTo>
                    <a:lnTo>
                      <a:pt x="3913" y="1"/>
                    </a:lnTo>
                    <a:lnTo>
                      <a:pt x="3917" y="1"/>
                    </a:lnTo>
                    <a:lnTo>
                      <a:pt x="3921" y="2"/>
                    </a:lnTo>
                    <a:lnTo>
                      <a:pt x="3925" y="2"/>
                    </a:lnTo>
                    <a:lnTo>
                      <a:pt x="3929" y="1"/>
                    </a:lnTo>
                    <a:lnTo>
                      <a:pt x="3933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2" name="Freeform 400"/>
              <p:cNvSpPr>
                <a:spLocks/>
              </p:cNvSpPr>
              <p:nvPr/>
            </p:nvSpPr>
            <p:spPr bwMode="auto">
              <a:xfrm flipV="1">
                <a:off x="2909" y="1527"/>
                <a:ext cx="2265" cy="1338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3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5"/>
                  </a:cxn>
                  <a:cxn ang="0">
                    <a:pos x="688" y="32"/>
                  </a:cxn>
                  <a:cxn ang="0">
                    <a:pos x="751" y="65"/>
                  </a:cxn>
                  <a:cxn ang="0">
                    <a:pos x="814" y="113"/>
                  </a:cxn>
                  <a:cxn ang="0">
                    <a:pos x="877" y="181"/>
                  </a:cxn>
                  <a:cxn ang="0">
                    <a:pos x="940" y="268"/>
                  </a:cxn>
                  <a:cxn ang="0">
                    <a:pos x="1003" y="377"/>
                  </a:cxn>
                  <a:cxn ang="0">
                    <a:pos x="1066" y="504"/>
                  </a:cxn>
                  <a:cxn ang="0">
                    <a:pos x="1129" y="648"/>
                  </a:cxn>
                  <a:cxn ang="0">
                    <a:pos x="1192" y="805"/>
                  </a:cxn>
                  <a:cxn ang="0">
                    <a:pos x="1255" y="971"/>
                  </a:cxn>
                  <a:cxn ang="0">
                    <a:pos x="1318" y="1142"/>
                  </a:cxn>
                  <a:cxn ang="0">
                    <a:pos x="1381" y="1315"/>
                  </a:cxn>
                  <a:cxn ang="0">
                    <a:pos x="1444" y="1485"/>
                  </a:cxn>
                  <a:cxn ang="0">
                    <a:pos x="1507" y="1647"/>
                  </a:cxn>
                  <a:cxn ang="0">
                    <a:pos x="1570" y="1797"/>
                  </a:cxn>
                  <a:cxn ang="0">
                    <a:pos x="1633" y="1931"/>
                  </a:cxn>
                  <a:cxn ang="0">
                    <a:pos x="1696" y="2049"/>
                  </a:cxn>
                  <a:cxn ang="0">
                    <a:pos x="1759" y="2147"/>
                  </a:cxn>
                  <a:cxn ang="0">
                    <a:pos x="1822" y="2224"/>
                  </a:cxn>
                  <a:cxn ang="0">
                    <a:pos x="1885" y="2279"/>
                  </a:cxn>
                  <a:cxn ang="0">
                    <a:pos x="1948" y="2311"/>
                  </a:cxn>
                  <a:cxn ang="0">
                    <a:pos x="2011" y="2323"/>
                  </a:cxn>
                  <a:cxn ang="0">
                    <a:pos x="2074" y="2315"/>
                  </a:cxn>
                  <a:cxn ang="0">
                    <a:pos x="2137" y="2286"/>
                  </a:cxn>
                  <a:cxn ang="0">
                    <a:pos x="2200" y="2240"/>
                  </a:cxn>
                  <a:cxn ang="0">
                    <a:pos x="2263" y="2177"/>
                  </a:cxn>
                  <a:cxn ang="0">
                    <a:pos x="2326" y="2102"/>
                  </a:cxn>
                  <a:cxn ang="0">
                    <a:pos x="2389" y="2013"/>
                  </a:cxn>
                  <a:cxn ang="0">
                    <a:pos x="2452" y="1918"/>
                  </a:cxn>
                  <a:cxn ang="0">
                    <a:pos x="2515" y="1812"/>
                  </a:cxn>
                  <a:cxn ang="0">
                    <a:pos x="2578" y="1703"/>
                  </a:cxn>
                  <a:cxn ang="0">
                    <a:pos x="2641" y="1590"/>
                  </a:cxn>
                  <a:cxn ang="0">
                    <a:pos x="2704" y="1476"/>
                  </a:cxn>
                  <a:cxn ang="0">
                    <a:pos x="2767" y="1360"/>
                  </a:cxn>
                  <a:cxn ang="0">
                    <a:pos x="2830" y="1248"/>
                  </a:cxn>
                  <a:cxn ang="0">
                    <a:pos x="2893" y="1137"/>
                  </a:cxn>
                  <a:cxn ang="0">
                    <a:pos x="2956" y="1032"/>
                  </a:cxn>
                  <a:cxn ang="0">
                    <a:pos x="3019" y="930"/>
                  </a:cxn>
                  <a:cxn ang="0">
                    <a:pos x="3082" y="835"/>
                  </a:cxn>
                  <a:cxn ang="0">
                    <a:pos x="3145" y="744"/>
                  </a:cxn>
                  <a:cxn ang="0">
                    <a:pos x="3208" y="659"/>
                  </a:cxn>
                  <a:cxn ang="0">
                    <a:pos x="3271" y="581"/>
                  </a:cxn>
                  <a:cxn ang="0">
                    <a:pos x="3334" y="511"/>
                  </a:cxn>
                  <a:cxn ang="0">
                    <a:pos x="3397" y="447"/>
                  </a:cxn>
                  <a:cxn ang="0">
                    <a:pos x="3460" y="387"/>
                  </a:cxn>
                  <a:cxn ang="0">
                    <a:pos x="3523" y="336"/>
                  </a:cxn>
                  <a:cxn ang="0">
                    <a:pos x="3586" y="287"/>
                  </a:cxn>
                  <a:cxn ang="0">
                    <a:pos x="3649" y="247"/>
                  </a:cxn>
                  <a:cxn ang="0">
                    <a:pos x="3712" y="211"/>
                  </a:cxn>
                  <a:cxn ang="0">
                    <a:pos x="3775" y="180"/>
                  </a:cxn>
                  <a:cxn ang="0">
                    <a:pos x="3838" y="153"/>
                  </a:cxn>
                  <a:cxn ang="0">
                    <a:pos x="3901" y="130"/>
                  </a:cxn>
                </a:cxnLst>
                <a:rect l="0" t="0" r="r" b="b"/>
                <a:pathLst>
                  <a:path w="3933" h="2323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4"/>
                    </a:lnTo>
                    <a:lnTo>
                      <a:pt x="106" y="5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3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3"/>
                    </a:lnTo>
                    <a:lnTo>
                      <a:pt x="413" y="1"/>
                    </a:lnTo>
                    <a:lnTo>
                      <a:pt x="417" y="3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3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0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4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3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6"/>
                    </a:lnTo>
                    <a:lnTo>
                      <a:pt x="578" y="6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11"/>
                    </a:lnTo>
                    <a:lnTo>
                      <a:pt x="606" y="10"/>
                    </a:lnTo>
                    <a:lnTo>
                      <a:pt x="610" y="12"/>
                    </a:lnTo>
                    <a:lnTo>
                      <a:pt x="614" y="13"/>
                    </a:lnTo>
                    <a:lnTo>
                      <a:pt x="618" y="13"/>
                    </a:lnTo>
                    <a:lnTo>
                      <a:pt x="622" y="14"/>
                    </a:lnTo>
                    <a:lnTo>
                      <a:pt x="625" y="15"/>
                    </a:lnTo>
                    <a:lnTo>
                      <a:pt x="629" y="15"/>
                    </a:lnTo>
                    <a:lnTo>
                      <a:pt x="633" y="16"/>
                    </a:lnTo>
                    <a:lnTo>
                      <a:pt x="637" y="16"/>
                    </a:lnTo>
                    <a:lnTo>
                      <a:pt x="641" y="17"/>
                    </a:lnTo>
                    <a:lnTo>
                      <a:pt x="645" y="20"/>
                    </a:lnTo>
                    <a:lnTo>
                      <a:pt x="649" y="20"/>
                    </a:lnTo>
                    <a:lnTo>
                      <a:pt x="653" y="20"/>
                    </a:lnTo>
                    <a:lnTo>
                      <a:pt x="657" y="23"/>
                    </a:lnTo>
                    <a:lnTo>
                      <a:pt x="661" y="23"/>
                    </a:lnTo>
                    <a:lnTo>
                      <a:pt x="665" y="26"/>
                    </a:lnTo>
                    <a:lnTo>
                      <a:pt x="669" y="26"/>
                    </a:lnTo>
                    <a:lnTo>
                      <a:pt x="673" y="28"/>
                    </a:lnTo>
                    <a:lnTo>
                      <a:pt x="677" y="28"/>
                    </a:lnTo>
                    <a:lnTo>
                      <a:pt x="681" y="29"/>
                    </a:lnTo>
                    <a:lnTo>
                      <a:pt x="685" y="31"/>
                    </a:lnTo>
                    <a:lnTo>
                      <a:pt x="688" y="32"/>
                    </a:lnTo>
                    <a:lnTo>
                      <a:pt x="692" y="34"/>
                    </a:lnTo>
                    <a:lnTo>
                      <a:pt x="696" y="36"/>
                    </a:lnTo>
                    <a:lnTo>
                      <a:pt x="700" y="38"/>
                    </a:lnTo>
                    <a:lnTo>
                      <a:pt x="704" y="40"/>
                    </a:lnTo>
                    <a:lnTo>
                      <a:pt x="708" y="40"/>
                    </a:lnTo>
                    <a:lnTo>
                      <a:pt x="712" y="43"/>
                    </a:lnTo>
                    <a:lnTo>
                      <a:pt x="716" y="44"/>
                    </a:lnTo>
                    <a:lnTo>
                      <a:pt x="720" y="47"/>
                    </a:lnTo>
                    <a:lnTo>
                      <a:pt x="724" y="49"/>
                    </a:lnTo>
                    <a:lnTo>
                      <a:pt x="728" y="51"/>
                    </a:lnTo>
                    <a:lnTo>
                      <a:pt x="732" y="52"/>
                    </a:lnTo>
                    <a:lnTo>
                      <a:pt x="736" y="56"/>
                    </a:lnTo>
                    <a:lnTo>
                      <a:pt x="740" y="58"/>
                    </a:lnTo>
                    <a:lnTo>
                      <a:pt x="744" y="60"/>
                    </a:lnTo>
                    <a:lnTo>
                      <a:pt x="748" y="62"/>
                    </a:lnTo>
                    <a:lnTo>
                      <a:pt x="751" y="65"/>
                    </a:lnTo>
                    <a:lnTo>
                      <a:pt x="755" y="67"/>
                    </a:lnTo>
                    <a:lnTo>
                      <a:pt x="759" y="70"/>
                    </a:lnTo>
                    <a:lnTo>
                      <a:pt x="763" y="72"/>
                    </a:lnTo>
                    <a:lnTo>
                      <a:pt x="767" y="75"/>
                    </a:lnTo>
                    <a:lnTo>
                      <a:pt x="771" y="77"/>
                    </a:lnTo>
                    <a:lnTo>
                      <a:pt x="775" y="80"/>
                    </a:lnTo>
                    <a:lnTo>
                      <a:pt x="779" y="82"/>
                    </a:lnTo>
                    <a:lnTo>
                      <a:pt x="783" y="85"/>
                    </a:lnTo>
                    <a:lnTo>
                      <a:pt x="787" y="89"/>
                    </a:lnTo>
                    <a:lnTo>
                      <a:pt x="791" y="92"/>
                    </a:lnTo>
                    <a:lnTo>
                      <a:pt x="795" y="96"/>
                    </a:lnTo>
                    <a:lnTo>
                      <a:pt x="799" y="99"/>
                    </a:lnTo>
                    <a:lnTo>
                      <a:pt x="803" y="102"/>
                    </a:lnTo>
                    <a:lnTo>
                      <a:pt x="807" y="105"/>
                    </a:lnTo>
                    <a:lnTo>
                      <a:pt x="811" y="108"/>
                    </a:lnTo>
                    <a:lnTo>
                      <a:pt x="814" y="113"/>
                    </a:lnTo>
                    <a:lnTo>
                      <a:pt x="818" y="116"/>
                    </a:lnTo>
                    <a:lnTo>
                      <a:pt x="822" y="120"/>
                    </a:lnTo>
                    <a:lnTo>
                      <a:pt x="826" y="123"/>
                    </a:lnTo>
                    <a:lnTo>
                      <a:pt x="830" y="128"/>
                    </a:lnTo>
                    <a:lnTo>
                      <a:pt x="834" y="131"/>
                    </a:lnTo>
                    <a:lnTo>
                      <a:pt x="838" y="136"/>
                    </a:lnTo>
                    <a:lnTo>
                      <a:pt x="842" y="139"/>
                    </a:lnTo>
                    <a:lnTo>
                      <a:pt x="846" y="144"/>
                    </a:lnTo>
                    <a:lnTo>
                      <a:pt x="850" y="148"/>
                    </a:lnTo>
                    <a:lnTo>
                      <a:pt x="854" y="153"/>
                    </a:lnTo>
                    <a:lnTo>
                      <a:pt x="858" y="157"/>
                    </a:lnTo>
                    <a:lnTo>
                      <a:pt x="862" y="162"/>
                    </a:lnTo>
                    <a:lnTo>
                      <a:pt x="866" y="167"/>
                    </a:lnTo>
                    <a:lnTo>
                      <a:pt x="870" y="171"/>
                    </a:lnTo>
                    <a:lnTo>
                      <a:pt x="874" y="176"/>
                    </a:lnTo>
                    <a:lnTo>
                      <a:pt x="877" y="181"/>
                    </a:lnTo>
                    <a:lnTo>
                      <a:pt x="881" y="185"/>
                    </a:lnTo>
                    <a:lnTo>
                      <a:pt x="885" y="191"/>
                    </a:lnTo>
                    <a:lnTo>
                      <a:pt x="889" y="195"/>
                    </a:lnTo>
                    <a:lnTo>
                      <a:pt x="893" y="201"/>
                    </a:lnTo>
                    <a:lnTo>
                      <a:pt x="897" y="206"/>
                    </a:lnTo>
                    <a:lnTo>
                      <a:pt x="901" y="212"/>
                    </a:lnTo>
                    <a:lnTo>
                      <a:pt x="905" y="217"/>
                    </a:lnTo>
                    <a:lnTo>
                      <a:pt x="909" y="222"/>
                    </a:lnTo>
                    <a:lnTo>
                      <a:pt x="913" y="228"/>
                    </a:lnTo>
                    <a:lnTo>
                      <a:pt x="917" y="233"/>
                    </a:lnTo>
                    <a:lnTo>
                      <a:pt x="921" y="238"/>
                    </a:lnTo>
                    <a:lnTo>
                      <a:pt x="925" y="244"/>
                    </a:lnTo>
                    <a:lnTo>
                      <a:pt x="929" y="251"/>
                    </a:lnTo>
                    <a:lnTo>
                      <a:pt x="933" y="256"/>
                    </a:lnTo>
                    <a:lnTo>
                      <a:pt x="937" y="263"/>
                    </a:lnTo>
                    <a:lnTo>
                      <a:pt x="940" y="268"/>
                    </a:lnTo>
                    <a:lnTo>
                      <a:pt x="944" y="275"/>
                    </a:lnTo>
                    <a:lnTo>
                      <a:pt x="948" y="282"/>
                    </a:lnTo>
                    <a:lnTo>
                      <a:pt x="952" y="288"/>
                    </a:lnTo>
                    <a:lnTo>
                      <a:pt x="956" y="294"/>
                    </a:lnTo>
                    <a:lnTo>
                      <a:pt x="960" y="301"/>
                    </a:lnTo>
                    <a:lnTo>
                      <a:pt x="964" y="308"/>
                    </a:lnTo>
                    <a:lnTo>
                      <a:pt x="968" y="313"/>
                    </a:lnTo>
                    <a:lnTo>
                      <a:pt x="972" y="319"/>
                    </a:lnTo>
                    <a:lnTo>
                      <a:pt x="976" y="328"/>
                    </a:lnTo>
                    <a:lnTo>
                      <a:pt x="980" y="334"/>
                    </a:lnTo>
                    <a:lnTo>
                      <a:pt x="984" y="340"/>
                    </a:lnTo>
                    <a:lnTo>
                      <a:pt x="988" y="349"/>
                    </a:lnTo>
                    <a:lnTo>
                      <a:pt x="992" y="355"/>
                    </a:lnTo>
                    <a:lnTo>
                      <a:pt x="996" y="361"/>
                    </a:lnTo>
                    <a:lnTo>
                      <a:pt x="999" y="370"/>
                    </a:lnTo>
                    <a:lnTo>
                      <a:pt x="1003" y="377"/>
                    </a:lnTo>
                    <a:lnTo>
                      <a:pt x="1007" y="384"/>
                    </a:lnTo>
                    <a:lnTo>
                      <a:pt x="1011" y="393"/>
                    </a:lnTo>
                    <a:lnTo>
                      <a:pt x="1015" y="399"/>
                    </a:lnTo>
                    <a:lnTo>
                      <a:pt x="1019" y="407"/>
                    </a:lnTo>
                    <a:lnTo>
                      <a:pt x="1023" y="414"/>
                    </a:lnTo>
                    <a:lnTo>
                      <a:pt x="1027" y="423"/>
                    </a:lnTo>
                    <a:lnTo>
                      <a:pt x="1031" y="430"/>
                    </a:lnTo>
                    <a:lnTo>
                      <a:pt x="1035" y="438"/>
                    </a:lnTo>
                    <a:lnTo>
                      <a:pt x="1039" y="447"/>
                    </a:lnTo>
                    <a:lnTo>
                      <a:pt x="1043" y="454"/>
                    </a:lnTo>
                    <a:lnTo>
                      <a:pt x="1047" y="463"/>
                    </a:lnTo>
                    <a:lnTo>
                      <a:pt x="1051" y="471"/>
                    </a:lnTo>
                    <a:lnTo>
                      <a:pt x="1055" y="479"/>
                    </a:lnTo>
                    <a:lnTo>
                      <a:pt x="1059" y="487"/>
                    </a:lnTo>
                    <a:lnTo>
                      <a:pt x="1062" y="496"/>
                    </a:lnTo>
                    <a:lnTo>
                      <a:pt x="1066" y="504"/>
                    </a:lnTo>
                    <a:lnTo>
                      <a:pt x="1070" y="512"/>
                    </a:lnTo>
                    <a:lnTo>
                      <a:pt x="1074" y="520"/>
                    </a:lnTo>
                    <a:lnTo>
                      <a:pt x="1078" y="530"/>
                    </a:lnTo>
                    <a:lnTo>
                      <a:pt x="1082" y="539"/>
                    </a:lnTo>
                    <a:lnTo>
                      <a:pt x="1086" y="546"/>
                    </a:lnTo>
                    <a:lnTo>
                      <a:pt x="1090" y="557"/>
                    </a:lnTo>
                    <a:lnTo>
                      <a:pt x="1094" y="566"/>
                    </a:lnTo>
                    <a:lnTo>
                      <a:pt x="1098" y="574"/>
                    </a:lnTo>
                    <a:lnTo>
                      <a:pt x="1102" y="583"/>
                    </a:lnTo>
                    <a:lnTo>
                      <a:pt x="1106" y="592"/>
                    </a:lnTo>
                    <a:lnTo>
                      <a:pt x="1110" y="601"/>
                    </a:lnTo>
                    <a:lnTo>
                      <a:pt x="1114" y="610"/>
                    </a:lnTo>
                    <a:lnTo>
                      <a:pt x="1118" y="620"/>
                    </a:lnTo>
                    <a:lnTo>
                      <a:pt x="1122" y="628"/>
                    </a:lnTo>
                    <a:lnTo>
                      <a:pt x="1125" y="639"/>
                    </a:lnTo>
                    <a:lnTo>
                      <a:pt x="1129" y="648"/>
                    </a:lnTo>
                    <a:lnTo>
                      <a:pt x="1133" y="657"/>
                    </a:lnTo>
                    <a:lnTo>
                      <a:pt x="1137" y="666"/>
                    </a:lnTo>
                    <a:lnTo>
                      <a:pt x="1141" y="676"/>
                    </a:lnTo>
                    <a:lnTo>
                      <a:pt x="1145" y="686"/>
                    </a:lnTo>
                    <a:lnTo>
                      <a:pt x="1149" y="696"/>
                    </a:lnTo>
                    <a:lnTo>
                      <a:pt x="1153" y="706"/>
                    </a:lnTo>
                    <a:lnTo>
                      <a:pt x="1157" y="715"/>
                    </a:lnTo>
                    <a:lnTo>
                      <a:pt x="1161" y="724"/>
                    </a:lnTo>
                    <a:lnTo>
                      <a:pt x="1165" y="734"/>
                    </a:lnTo>
                    <a:lnTo>
                      <a:pt x="1169" y="745"/>
                    </a:lnTo>
                    <a:lnTo>
                      <a:pt x="1173" y="753"/>
                    </a:lnTo>
                    <a:lnTo>
                      <a:pt x="1177" y="765"/>
                    </a:lnTo>
                    <a:lnTo>
                      <a:pt x="1181" y="774"/>
                    </a:lnTo>
                    <a:lnTo>
                      <a:pt x="1185" y="785"/>
                    </a:lnTo>
                    <a:lnTo>
                      <a:pt x="1188" y="795"/>
                    </a:lnTo>
                    <a:lnTo>
                      <a:pt x="1192" y="805"/>
                    </a:lnTo>
                    <a:lnTo>
                      <a:pt x="1196" y="814"/>
                    </a:lnTo>
                    <a:lnTo>
                      <a:pt x="1200" y="825"/>
                    </a:lnTo>
                    <a:lnTo>
                      <a:pt x="1204" y="835"/>
                    </a:lnTo>
                    <a:lnTo>
                      <a:pt x="1208" y="846"/>
                    </a:lnTo>
                    <a:lnTo>
                      <a:pt x="1212" y="856"/>
                    </a:lnTo>
                    <a:lnTo>
                      <a:pt x="1216" y="866"/>
                    </a:lnTo>
                    <a:lnTo>
                      <a:pt x="1220" y="877"/>
                    </a:lnTo>
                    <a:lnTo>
                      <a:pt x="1224" y="886"/>
                    </a:lnTo>
                    <a:lnTo>
                      <a:pt x="1228" y="897"/>
                    </a:lnTo>
                    <a:lnTo>
                      <a:pt x="1232" y="908"/>
                    </a:lnTo>
                    <a:lnTo>
                      <a:pt x="1236" y="919"/>
                    </a:lnTo>
                    <a:lnTo>
                      <a:pt x="1240" y="930"/>
                    </a:lnTo>
                    <a:lnTo>
                      <a:pt x="1244" y="939"/>
                    </a:lnTo>
                    <a:lnTo>
                      <a:pt x="1248" y="950"/>
                    </a:lnTo>
                    <a:lnTo>
                      <a:pt x="1251" y="960"/>
                    </a:lnTo>
                    <a:lnTo>
                      <a:pt x="1255" y="971"/>
                    </a:lnTo>
                    <a:lnTo>
                      <a:pt x="1259" y="982"/>
                    </a:lnTo>
                    <a:lnTo>
                      <a:pt x="1263" y="992"/>
                    </a:lnTo>
                    <a:lnTo>
                      <a:pt x="1267" y="1002"/>
                    </a:lnTo>
                    <a:lnTo>
                      <a:pt x="1271" y="1013"/>
                    </a:lnTo>
                    <a:lnTo>
                      <a:pt x="1275" y="1025"/>
                    </a:lnTo>
                    <a:lnTo>
                      <a:pt x="1279" y="1035"/>
                    </a:lnTo>
                    <a:lnTo>
                      <a:pt x="1283" y="1047"/>
                    </a:lnTo>
                    <a:lnTo>
                      <a:pt x="1287" y="1057"/>
                    </a:lnTo>
                    <a:lnTo>
                      <a:pt x="1291" y="1068"/>
                    </a:lnTo>
                    <a:lnTo>
                      <a:pt x="1295" y="1079"/>
                    </a:lnTo>
                    <a:lnTo>
                      <a:pt x="1299" y="1088"/>
                    </a:lnTo>
                    <a:lnTo>
                      <a:pt x="1303" y="1099"/>
                    </a:lnTo>
                    <a:lnTo>
                      <a:pt x="1307" y="1110"/>
                    </a:lnTo>
                    <a:lnTo>
                      <a:pt x="1311" y="1121"/>
                    </a:lnTo>
                    <a:lnTo>
                      <a:pt x="1314" y="1132"/>
                    </a:lnTo>
                    <a:lnTo>
                      <a:pt x="1318" y="1142"/>
                    </a:lnTo>
                    <a:lnTo>
                      <a:pt x="1322" y="1154"/>
                    </a:lnTo>
                    <a:lnTo>
                      <a:pt x="1326" y="1164"/>
                    </a:lnTo>
                    <a:lnTo>
                      <a:pt x="1330" y="1175"/>
                    </a:lnTo>
                    <a:lnTo>
                      <a:pt x="1334" y="1187"/>
                    </a:lnTo>
                    <a:lnTo>
                      <a:pt x="1338" y="1197"/>
                    </a:lnTo>
                    <a:lnTo>
                      <a:pt x="1342" y="1208"/>
                    </a:lnTo>
                    <a:lnTo>
                      <a:pt x="1346" y="1218"/>
                    </a:lnTo>
                    <a:lnTo>
                      <a:pt x="1350" y="1230"/>
                    </a:lnTo>
                    <a:lnTo>
                      <a:pt x="1354" y="1241"/>
                    </a:lnTo>
                    <a:lnTo>
                      <a:pt x="1358" y="1251"/>
                    </a:lnTo>
                    <a:lnTo>
                      <a:pt x="1362" y="1262"/>
                    </a:lnTo>
                    <a:lnTo>
                      <a:pt x="1366" y="1272"/>
                    </a:lnTo>
                    <a:lnTo>
                      <a:pt x="1370" y="1283"/>
                    </a:lnTo>
                    <a:lnTo>
                      <a:pt x="1374" y="1295"/>
                    </a:lnTo>
                    <a:lnTo>
                      <a:pt x="1377" y="1304"/>
                    </a:lnTo>
                    <a:lnTo>
                      <a:pt x="1381" y="1315"/>
                    </a:lnTo>
                    <a:lnTo>
                      <a:pt x="1385" y="1327"/>
                    </a:lnTo>
                    <a:lnTo>
                      <a:pt x="1389" y="1337"/>
                    </a:lnTo>
                    <a:lnTo>
                      <a:pt x="1393" y="1348"/>
                    </a:lnTo>
                    <a:lnTo>
                      <a:pt x="1397" y="1359"/>
                    </a:lnTo>
                    <a:lnTo>
                      <a:pt x="1401" y="1369"/>
                    </a:lnTo>
                    <a:lnTo>
                      <a:pt x="1405" y="1380"/>
                    </a:lnTo>
                    <a:lnTo>
                      <a:pt x="1409" y="1390"/>
                    </a:lnTo>
                    <a:lnTo>
                      <a:pt x="1413" y="1401"/>
                    </a:lnTo>
                    <a:lnTo>
                      <a:pt x="1417" y="1411"/>
                    </a:lnTo>
                    <a:lnTo>
                      <a:pt x="1421" y="1422"/>
                    </a:lnTo>
                    <a:lnTo>
                      <a:pt x="1425" y="1432"/>
                    </a:lnTo>
                    <a:lnTo>
                      <a:pt x="1429" y="1444"/>
                    </a:lnTo>
                    <a:lnTo>
                      <a:pt x="1433" y="1454"/>
                    </a:lnTo>
                    <a:lnTo>
                      <a:pt x="1437" y="1464"/>
                    </a:lnTo>
                    <a:lnTo>
                      <a:pt x="1440" y="1476"/>
                    </a:lnTo>
                    <a:lnTo>
                      <a:pt x="1444" y="1485"/>
                    </a:lnTo>
                    <a:lnTo>
                      <a:pt x="1448" y="1496"/>
                    </a:lnTo>
                    <a:lnTo>
                      <a:pt x="1452" y="1506"/>
                    </a:lnTo>
                    <a:lnTo>
                      <a:pt x="1456" y="1516"/>
                    </a:lnTo>
                    <a:lnTo>
                      <a:pt x="1460" y="1526"/>
                    </a:lnTo>
                    <a:lnTo>
                      <a:pt x="1464" y="1536"/>
                    </a:lnTo>
                    <a:lnTo>
                      <a:pt x="1468" y="1547"/>
                    </a:lnTo>
                    <a:lnTo>
                      <a:pt x="1472" y="1557"/>
                    </a:lnTo>
                    <a:lnTo>
                      <a:pt x="1476" y="1567"/>
                    </a:lnTo>
                    <a:lnTo>
                      <a:pt x="1480" y="1578"/>
                    </a:lnTo>
                    <a:lnTo>
                      <a:pt x="1484" y="1587"/>
                    </a:lnTo>
                    <a:lnTo>
                      <a:pt x="1488" y="1597"/>
                    </a:lnTo>
                    <a:lnTo>
                      <a:pt x="1492" y="1607"/>
                    </a:lnTo>
                    <a:lnTo>
                      <a:pt x="1496" y="1617"/>
                    </a:lnTo>
                    <a:lnTo>
                      <a:pt x="1499" y="1627"/>
                    </a:lnTo>
                    <a:lnTo>
                      <a:pt x="1503" y="1636"/>
                    </a:lnTo>
                    <a:lnTo>
                      <a:pt x="1507" y="1647"/>
                    </a:lnTo>
                    <a:lnTo>
                      <a:pt x="1511" y="1657"/>
                    </a:lnTo>
                    <a:lnTo>
                      <a:pt x="1515" y="1666"/>
                    </a:lnTo>
                    <a:lnTo>
                      <a:pt x="1519" y="1676"/>
                    </a:lnTo>
                    <a:lnTo>
                      <a:pt x="1523" y="1686"/>
                    </a:lnTo>
                    <a:lnTo>
                      <a:pt x="1527" y="1694"/>
                    </a:lnTo>
                    <a:lnTo>
                      <a:pt x="1531" y="1705"/>
                    </a:lnTo>
                    <a:lnTo>
                      <a:pt x="1535" y="1715"/>
                    </a:lnTo>
                    <a:lnTo>
                      <a:pt x="1539" y="1723"/>
                    </a:lnTo>
                    <a:lnTo>
                      <a:pt x="1543" y="1732"/>
                    </a:lnTo>
                    <a:lnTo>
                      <a:pt x="1547" y="1742"/>
                    </a:lnTo>
                    <a:lnTo>
                      <a:pt x="1551" y="1751"/>
                    </a:lnTo>
                    <a:lnTo>
                      <a:pt x="1555" y="1760"/>
                    </a:lnTo>
                    <a:lnTo>
                      <a:pt x="1559" y="1769"/>
                    </a:lnTo>
                    <a:lnTo>
                      <a:pt x="1562" y="1778"/>
                    </a:lnTo>
                    <a:lnTo>
                      <a:pt x="1566" y="1788"/>
                    </a:lnTo>
                    <a:lnTo>
                      <a:pt x="1570" y="1797"/>
                    </a:lnTo>
                    <a:lnTo>
                      <a:pt x="1574" y="1805"/>
                    </a:lnTo>
                    <a:lnTo>
                      <a:pt x="1578" y="1815"/>
                    </a:lnTo>
                    <a:lnTo>
                      <a:pt x="1582" y="1823"/>
                    </a:lnTo>
                    <a:lnTo>
                      <a:pt x="1586" y="1833"/>
                    </a:lnTo>
                    <a:lnTo>
                      <a:pt x="1590" y="1840"/>
                    </a:lnTo>
                    <a:lnTo>
                      <a:pt x="1594" y="1849"/>
                    </a:lnTo>
                    <a:lnTo>
                      <a:pt x="1598" y="1858"/>
                    </a:lnTo>
                    <a:lnTo>
                      <a:pt x="1602" y="1867"/>
                    </a:lnTo>
                    <a:lnTo>
                      <a:pt x="1606" y="1873"/>
                    </a:lnTo>
                    <a:lnTo>
                      <a:pt x="1610" y="1884"/>
                    </a:lnTo>
                    <a:lnTo>
                      <a:pt x="1614" y="1891"/>
                    </a:lnTo>
                    <a:lnTo>
                      <a:pt x="1618" y="1900"/>
                    </a:lnTo>
                    <a:lnTo>
                      <a:pt x="1622" y="1907"/>
                    </a:lnTo>
                    <a:lnTo>
                      <a:pt x="1625" y="1916"/>
                    </a:lnTo>
                    <a:lnTo>
                      <a:pt x="1629" y="1924"/>
                    </a:lnTo>
                    <a:lnTo>
                      <a:pt x="1633" y="1931"/>
                    </a:lnTo>
                    <a:lnTo>
                      <a:pt x="1637" y="1939"/>
                    </a:lnTo>
                    <a:lnTo>
                      <a:pt x="1641" y="1947"/>
                    </a:lnTo>
                    <a:lnTo>
                      <a:pt x="1645" y="1954"/>
                    </a:lnTo>
                    <a:lnTo>
                      <a:pt x="1649" y="1962"/>
                    </a:lnTo>
                    <a:lnTo>
                      <a:pt x="1653" y="1970"/>
                    </a:lnTo>
                    <a:lnTo>
                      <a:pt x="1657" y="1977"/>
                    </a:lnTo>
                    <a:lnTo>
                      <a:pt x="1661" y="1985"/>
                    </a:lnTo>
                    <a:lnTo>
                      <a:pt x="1665" y="1992"/>
                    </a:lnTo>
                    <a:lnTo>
                      <a:pt x="1669" y="1999"/>
                    </a:lnTo>
                    <a:lnTo>
                      <a:pt x="1673" y="2007"/>
                    </a:lnTo>
                    <a:lnTo>
                      <a:pt x="1677" y="2015"/>
                    </a:lnTo>
                    <a:lnTo>
                      <a:pt x="1681" y="2023"/>
                    </a:lnTo>
                    <a:lnTo>
                      <a:pt x="1685" y="2028"/>
                    </a:lnTo>
                    <a:lnTo>
                      <a:pt x="1688" y="2035"/>
                    </a:lnTo>
                    <a:lnTo>
                      <a:pt x="1692" y="2042"/>
                    </a:lnTo>
                    <a:lnTo>
                      <a:pt x="1696" y="2049"/>
                    </a:lnTo>
                    <a:lnTo>
                      <a:pt x="1700" y="2056"/>
                    </a:lnTo>
                    <a:lnTo>
                      <a:pt x="1704" y="2063"/>
                    </a:lnTo>
                    <a:lnTo>
                      <a:pt x="1708" y="2068"/>
                    </a:lnTo>
                    <a:lnTo>
                      <a:pt x="1712" y="2076"/>
                    </a:lnTo>
                    <a:lnTo>
                      <a:pt x="1716" y="2082"/>
                    </a:lnTo>
                    <a:lnTo>
                      <a:pt x="1720" y="2088"/>
                    </a:lnTo>
                    <a:lnTo>
                      <a:pt x="1724" y="2094"/>
                    </a:lnTo>
                    <a:lnTo>
                      <a:pt x="1728" y="2099"/>
                    </a:lnTo>
                    <a:lnTo>
                      <a:pt x="1732" y="2107"/>
                    </a:lnTo>
                    <a:lnTo>
                      <a:pt x="1736" y="2113"/>
                    </a:lnTo>
                    <a:lnTo>
                      <a:pt x="1740" y="2119"/>
                    </a:lnTo>
                    <a:lnTo>
                      <a:pt x="1744" y="2124"/>
                    </a:lnTo>
                    <a:lnTo>
                      <a:pt x="1748" y="2131"/>
                    </a:lnTo>
                    <a:lnTo>
                      <a:pt x="1751" y="2136"/>
                    </a:lnTo>
                    <a:lnTo>
                      <a:pt x="1755" y="2142"/>
                    </a:lnTo>
                    <a:lnTo>
                      <a:pt x="1759" y="2147"/>
                    </a:lnTo>
                    <a:lnTo>
                      <a:pt x="1763" y="2152"/>
                    </a:lnTo>
                    <a:lnTo>
                      <a:pt x="1767" y="2157"/>
                    </a:lnTo>
                    <a:lnTo>
                      <a:pt x="1771" y="2162"/>
                    </a:lnTo>
                    <a:lnTo>
                      <a:pt x="1775" y="2167"/>
                    </a:lnTo>
                    <a:lnTo>
                      <a:pt x="1779" y="2172"/>
                    </a:lnTo>
                    <a:lnTo>
                      <a:pt x="1783" y="2178"/>
                    </a:lnTo>
                    <a:lnTo>
                      <a:pt x="1787" y="2183"/>
                    </a:lnTo>
                    <a:lnTo>
                      <a:pt x="1791" y="2188"/>
                    </a:lnTo>
                    <a:lnTo>
                      <a:pt x="1795" y="2193"/>
                    </a:lnTo>
                    <a:lnTo>
                      <a:pt x="1799" y="2197"/>
                    </a:lnTo>
                    <a:lnTo>
                      <a:pt x="1803" y="2202"/>
                    </a:lnTo>
                    <a:lnTo>
                      <a:pt x="1807" y="2206"/>
                    </a:lnTo>
                    <a:lnTo>
                      <a:pt x="1811" y="2209"/>
                    </a:lnTo>
                    <a:lnTo>
                      <a:pt x="1814" y="2217"/>
                    </a:lnTo>
                    <a:lnTo>
                      <a:pt x="1818" y="2219"/>
                    </a:lnTo>
                    <a:lnTo>
                      <a:pt x="1822" y="2224"/>
                    </a:lnTo>
                    <a:lnTo>
                      <a:pt x="1826" y="2227"/>
                    </a:lnTo>
                    <a:lnTo>
                      <a:pt x="1830" y="2232"/>
                    </a:lnTo>
                    <a:lnTo>
                      <a:pt x="1834" y="2234"/>
                    </a:lnTo>
                    <a:lnTo>
                      <a:pt x="1838" y="2240"/>
                    </a:lnTo>
                    <a:lnTo>
                      <a:pt x="1842" y="2244"/>
                    </a:lnTo>
                    <a:lnTo>
                      <a:pt x="1846" y="2247"/>
                    </a:lnTo>
                    <a:lnTo>
                      <a:pt x="1850" y="2250"/>
                    </a:lnTo>
                    <a:lnTo>
                      <a:pt x="1854" y="2253"/>
                    </a:lnTo>
                    <a:lnTo>
                      <a:pt x="1858" y="2258"/>
                    </a:lnTo>
                    <a:lnTo>
                      <a:pt x="1862" y="2260"/>
                    </a:lnTo>
                    <a:lnTo>
                      <a:pt x="1866" y="2264"/>
                    </a:lnTo>
                    <a:lnTo>
                      <a:pt x="1870" y="2266"/>
                    </a:lnTo>
                    <a:lnTo>
                      <a:pt x="1874" y="2270"/>
                    </a:lnTo>
                    <a:lnTo>
                      <a:pt x="1877" y="2273"/>
                    </a:lnTo>
                    <a:lnTo>
                      <a:pt x="1881" y="2275"/>
                    </a:lnTo>
                    <a:lnTo>
                      <a:pt x="1885" y="2279"/>
                    </a:lnTo>
                    <a:lnTo>
                      <a:pt x="1889" y="2280"/>
                    </a:lnTo>
                    <a:lnTo>
                      <a:pt x="1893" y="2284"/>
                    </a:lnTo>
                    <a:lnTo>
                      <a:pt x="1897" y="2287"/>
                    </a:lnTo>
                    <a:lnTo>
                      <a:pt x="1901" y="2289"/>
                    </a:lnTo>
                    <a:lnTo>
                      <a:pt x="1905" y="2291"/>
                    </a:lnTo>
                    <a:lnTo>
                      <a:pt x="1909" y="2293"/>
                    </a:lnTo>
                    <a:lnTo>
                      <a:pt x="1913" y="2296"/>
                    </a:lnTo>
                    <a:lnTo>
                      <a:pt x="1917" y="2298"/>
                    </a:lnTo>
                    <a:lnTo>
                      <a:pt x="1921" y="2299"/>
                    </a:lnTo>
                    <a:lnTo>
                      <a:pt x="1925" y="2302"/>
                    </a:lnTo>
                    <a:lnTo>
                      <a:pt x="1929" y="2304"/>
                    </a:lnTo>
                    <a:lnTo>
                      <a:pt x="1933" y="2307"/>
                    </a:lnTo>
                    <a:lnTo>
                      <a:pt x="1937" y="2307"/>
                    </a:lnTo>
                    <a:lnTo>
                      <a:pt x="1940" y="2309"/>
                    </a:lnTo>
                    <a:lnTo>
                      <a:pt x="1944" y="2310"/>
                    </a:lnTo>
                    <a:lnTo>
                      <a:pt x="1948" y="2311"/>
                    </a:lnTo>
                    <a:lnTo>
                      <a:pt x="1952" y="2313"/>
                    </a:lnTo>
                    <a:lnTo>
                      <a:pt x="1956" y="2315"/>
                    </a:lnTo>
                    <a:lnTo>
                      <a:pt x="1960" y="2315"/>
                    </a:lnTo>
                    <a:lnTo>
                      <a:pt x="1964" y="2316"/>
                    </a:lnTo>
                    <a:lnTo>
                      <a:pt x="1968" y="2318"/>
                    </a:lnTo>
                    <a:lnTo>
                      <a:pt x="1972" y="2318"/>
                    </a:lnTo>
                    <a:lnTo>
                      <a:pt x="1976" y="2319"/>
                    </a:lnTo>
                    <a:lnTo>
                      <a:pt x="1980" y="2320"/>
                    </a:lnTo>
                    <a:lnTo>
                      <a:pt x="1984" y="2320"/>
                    </a:lnTo>
                    <a:lnTo>
                      <a:pt x="1988" y="2321"/>
                    </a:lnTo>
                    <a:lnTo>
                      <a:pt x="1992" y="2322"/>
                    </a:lnTo>
                    <a:lnTo>
                      <a:pt x="1996" y="2323"/>
                    </a:lnTo>
                    <a:lnTo>
                      <a:pt x="1999" y="2323"/>
                    </a:lnTo>
                    <a:lnTo>
                      <a:pt x="2003" y="2323"/>
                    </a:lnTo>
                    <a:lnTo>
                      <a:pt x="2007" y="2323"/>
                    </a:lnTo>
                    <a:lnTo>
                      <a:pt x="2011" y="2323"/>
                    </a:lnTo>
                    <a:lnTo>
                      <a:pt x="2015" y="2323"/>
                    </a:lnTo>
                    <a:lnTo>
                      <a:pt x="2019" y="2323"/>
                    </a:lnTo>
                    <a:lnTo>
                      <a:pt x="2023" y="2323"/>
                    </a:lnTo>
                    <a:lnTo>
                      <a:pt x="2027" y="2322"/>
                    </a:lnTo>
                    <a:lnTo>
                      <a:pt x="2031" y="2322"/>
                    </a:lnTo>
                    <a:lnTo>
                      <a:pt x="2035" y="2323"/>
                    </a:lnTo>
                    <a:lnTo>
                      <a:pt x="2039" y="2322"/>
                    </a:lnTo>
                    <a:lnTo>
                      <a:pt x="2043" y="2321"/>
                    </a:lnTo>
                    <a:lnTo>
                      <a:pt x="2047" y="2321"/>
                    </a:lnTo>
                    <a:lnTo>
                      <a:pt x="2051" y="2320"/>
                    </a:lnTo>
                    <a:lnTo>
                      <a:pt x="2055" y="2319"/>
                    </a:lnTo>
                    <a:lnTo>
                      <a:pt x="2059" y="2319"/>
                    </a:lnTo>
                    <a:lnTo>
                      <a:pt x="2062" y="2319"/>
                    </a:lnTo>
                    <a:lnTo>
                      <a:pt x="2066" y="2316"/>
                    </a:lnTo>
                    <a:lnTo>
                      <a:pt x="2070" y="2315"/>
                    </a:lnTo>
                    <a:lnTo>
                      <a:pt x="2074" y="2315"/>
                    </a:lnTo>
                    <a:lnTo>
                      <a:pt x="2078" y="2312"/>
                    </a:lnTo>
                    <a:lnTo>
                      <a:pt x="2082" y="2312"/>
                    </a:lnTo>
                    <a:lnTo>
                      <a:pt x="2086" y="2310"/>
                    </a:lnTo>
                    <a:lnTo>
                      <a:pt x="2090" y="2310"/>
                    </a:lnTo>
                    <a:lnTo>
                      <a:pt x="2094" y="2308"/>
                    </a:lnTo>
                    <a:lnTo>
                      <a:pt x="2098" y="2305"/>
                    </a:lnTo>
                    <a:lnTo>
                      <a:pt x="2102" y="2305"/>
                    </a:lnTo>
                    <a:lnTo>
                      <a:pt x="2106" y="2303"/>
                    </a:lnTo>
                    <a:lnTo>
                      <a:pt x="2110" y="2300"/>
                    </a:lnTo>
                    <a:lnTo>
                      <a:pt x="2114" y="2298"/>
                    </a:lnTo>
                    <a:lnTo>
                      <a:pt x="2118" y="2296"/>
                    </a:lnTo>
                    <a:lnTo>
                      <a:pt x="2122" y="2295"/>
                    </a:lnTo>
                    <a:lnTo>
                      <a:pt x="2125" y="2292"/>
                    </a:lnTo>
                    <a:lnTo>
                      <a:pt x="2129" y="2289"/>
                    </a:lnTo>
                    <a:lnTo>
                      <a:pt x="2133" y="2288"/>
                    </a:lnTo>
                    <a:lnTo>
                      <a:pt x="2137" y="2286"/>
                    </a:lnTo>
                    <a:lnTo>
                      <a:pt x="2141" y="2284"/>
                    </a:lnTo>
                    <a:lnTo>
                      <a:pt x="2145" y="2279"/>
                    </a:lnTo>
                    <a:lnTo>
                      <a:pt x="2149" y="2279"/>
                    </a:lnTo>
                    <a:lnTo>
                      <a:pt x="2153" y="2277"/>
                    </a:lnTo>
                    <a:lnTo>
                      <a:pt x="2157" y="2273"/>
                    </a:lnTo>
                    <a:lnTo>
                      <a:pt x="2161" y="2271"/>
                    </a:lnTo>
                    <a:lnTo>
                      <a:pt x="2165" y="2268"/>
                    </a:lnTo>
                    <a:lnTo>
                      <a:pt x="2169" y="2265"/>
                    </a:lnTo>
                    <a:lnTo>
                      <a:pt x="2173" y="2262"/>
                    </a:lnTo>
                    <a:lnTo>
                      <a:pt x="2177" y="2259"/>
                    </a:lnTo>
                    <a:lnTo>
                      <a:pt x="2181" y="2256"/>
                    </a:lnTo>
                    <a:lnTo>
                      <a:pt x="2185" y="2253"/>
                    </a:lnTo>
                    <a:lnTo>
                      <a:pt x="2188" y="2249"/>
                    </a:lnTo>
                    <a:lnTo>
                      <a:pt x="2192" y="2246"/>
                    </a:lnTo>
                    <a:lnTo>
                      <a:pt x="2196" y="2243"/>
                    </a:lnTo>
                    <a:lnTo>
                      <a:pt x="2200" y="2240"/>
                    </a:lnTo>
                    <a:lnTo>
                      <a:pt x="2204" y="2236"/>
                    </a:lnTo>
                    <a:lnTo>
                      <a:pt x="2208" y="2232"/>
                    </a:lnTo>
                    <a:lnTo>
                      <a:pt x="2212" y="2229"/>
                    </a:lnTo>
                    <a:lnTo>
                      <a:pt x="2216" y="2226"/>
                    </a:lnTo>
                    <a:lnTo>
                      <a:pt x="2220" y="2222"/>
                    </a:lnTo>
                    <a:lnTo>
                      <a:pt x="2224" y="2217"/>
                    </a:lnTo>
                    <a:lnTo>
                      <a:pt x="2228" y="2214"/>
                    </a:lnTo>
                    <a:lnTo>
                      <a:pt x="2232" y="2211"/>
                    </a:lnTo>
                    <a:lnTo>
                      <a:pt x="2236" y="2207"/>
                    </a:lnTo>
                    <a:lnTo>
                      <a:pt x="2240" y="2201"/>
                    </a:lnTo>
                    <a:lnTo>
                      <a:pt x="2244" y="2198"/>
                    </a:lnTo>
                    <a:lnTo>
                      <a:pt x="2248" y="2194"/>
                    </a:lnTo>
                    <a:lnTo>
                      <a:pt x="2251" y="2189"/>
                    </a:lnTo>
                    <a:lnTo>
                      <a:pt x="2255" y="2186"/>
                    </a:lnTo>
                    <a:lnTo>
                      <a:pt x="2259" y="2181"/>
                    </a:lnTo>
                    <a:lnTo>
                      <a:pt x="2263" y="2177"/>
                    </a:lnTo>
                    <a:lnTo>
                      <a:pt x="2267" y="2172"/>
                    </a:lnTo>
                    <a:lnTo>
                      <a:pt x="2271" y="2169"/>
                    </a:lnTo>
                    <a:lnTo>
                      <a:pt x="2275" y="2163"/>
                    </a:lnTo>
                    <a:lnTo>
                      <a:pt x="2279" y="2159"/>
                    </a:lnTo>
                    <a:lnTo>
                      <a:pt x="2283" y="2155"/>
                    </a:lnTo>
                    <a:lnTo>
                      <a:pt x="2287" y="2150"/>
                    </a:lnTo>
                    <a:lnTo>
                      <a:pt x="2291" y="2146"/>
                    </a:lnTo>
                    <a:lnTo>
                      <a:pt x="2295" y="2142"/>
                    </a:lnTo>
                    <a:lnTo>
                      <a:pt x="2299" y="2137"/>
                    </a:lnTo>
                    <a:lnTo>
                      <a:pt x="2303" y="2133"/>
                    </a:lnTo>
                    <a:lnTo>
                      <a:pt x="2307" y="2126"/>
                    </a:lnTo>
                    <a:lnTo>
                      <a:pt x="2311" y="2124"/>
                    </a:lnTo>
                    <a:lnTo>
                      <a:pt x="2314" y="2117"/>
                    </a:lnTo>
                    <a:lnTo>
                      <a:pt x="2318" y="2112"/>
                    </a:lnTo>
                    <a:lnTo>
                      <a:pt x="2322" y="2107"/>
                    </a:lnTo>
                    <a:lnTo>
                      <a:pt x="2326" y="2102"/>
                    </a:lnTo>
                    <a:lnTo>
                      <a:pt x="2330" y="2097"/>
                    </a:lnTo>
                    <a:lnTo>
                      <a:pt x="2334" y="2092"/>
                    </a:lnTo>
                    <a:lnTo>
                      <a:pt x="2338" y="2086"/>
                    </a:lnTo>
                    <a:lnTo>
                      <a:pt x="2342" y="2081"/>
                    </a:lnTo>
                    <a:lnTo>
                      <a:pt x="2346" y="2075"/>
                    </a:lnTo>
                    <a:lnTo>
                      <a:pt x="2350" y="2070"/>
                    </a:lnTo>
                    <a:lnTo>
                      <a:pt x="2354" y="2065"/>
                    </a:lnTo>
                    <a:lnTo>
                      <a:pt x="2358" y="2059"/>
                    </a:lnTo>
                    <a:lnTo>
                      <a:pt x="2362" y="2054"/>
                    </a:lnTo>
                    <a:lnTo>
                      <a:pt x="2366" y="2048"/>
                    </a:lnTo>
                    <a:lnTo>
                      <a:pt x="2370" y="2042"/>
                    </a:lnTo>
                    <a:lnTo>
                      <a:pt x="2374" y="2037"/>
                    </a:lnTo>
                    <a:lnTo>
                      <a:pt x="2377" y="2031"/>
                    </a:lnTo>
                    <a:lnTo>
                      <a:pt x="2381" y="2025"/>
                    </a:lnTo>
                    <a:lnTo>
                      <a:pt x="2385" y="2020"/>
                    </a:lnTo>
                    <a:lnTo>
                      <a:pt x="2389" y="2013"/>
                    </a:lnTo>
                    <a:lnTo>
                      <a:pt x="2393" y="2009"/>
                    </a:lnTo>
                    <a:lnTo>
                      <a:pt x="2397" y="2003"/>
                    </a:lnTo>
                    <a:lnTo>
                      <a:pt x="2401" y="1995"/>
                    </a:lnTo>
                    <a:lnTo>
                      <a:pt x="2405" y="1991"/>
                    </a:lnTo>
                    <a:lnTo>
                      <a:pt x="2409" y="1985"/>
                    </a:lnTo>
                    <a:lnTo>
                      <a:pt x="2413" y="1979"/>
                    </a:lnTo>
                    <a:lnTo>
                      <a:pt x="2417" y="1974"/>
                    </a:lnTo>
                    <a:lnTo>
                      <a:pt x="2421" y="1968"/>
                    </a:lnTo>
                    <a:lnTo>
                      <a:pt x="2425" y="1961"/>
                    </a:lnTo>
                    <a:lnTo>
                      <a:pt x="2429" y="1954"/>
                    </a:lnTo>
                    <a:lnTo>
                      <a:pt x="2433" y="1949"/>
                    </a:lnTo>
                    <a:lnTo>
                      <a:pt x="2437" y="1942"/>
                    </a:lnTo>
                    <a:lnTo>
                      <a:pt x="2440" y="1937"/>
                    </a:lnTo>
                    <a:lnTo>
                      <a:pt x="2444" y="1930"/>
                    </a:lnTo>
                    <a:lnTo>
                      <a:pt x="2448" y="1924"/>
                    </a:lnTo>
                    <a:lnTo>
                      <a:pt x="2452" y="1918"/>
                    </a:lnTo>
                    <a:lnTo>
                      <a:pt x="2456" y="1910"/>
                    </a:lnTo>
                    <a:lnTo>
                      <a:pt x="2460" y="1905"/>
                    </a:lnTo>
                    <a:lnTo>
                      <a:pt x="2464" y="1898"/>
                    </a:lnTo>
                    <a:lnTo>
                      <a:pt x="2468" y="1891"/>
                    </a:lnTo>
                    <a:lnTo>
                      <a:pt x="2472" y="1885"/>
                    </a:lnTo>
                    <a:lnTo>
                      <a:pt x="2476" y="1879"/>
                    </a:lnTo>
                    <a:lnTo>
                      <a:pt x="2480" y="1872"/>
                    </a:lnTo>
                    <a:lnTo>
                      <a:pt x="2484" y="1865"/>
                    </a:lnTo>
                    <a:lnTo>
                      <a:pt x="2488" y="1859"/>
                    </a:lnTo>
                    <a:lnTo>
                      <a:pt x="2492" y="1852"/>
                    </a:lnTo>
                    <a:lnTo>
                      <a:pt x="2496" y="1847"/>
                    </a:lnTo>
                    <a:lnTo>
                      <a:pt x="2499" y="1840"/>
                    </a:lnTo>
                    <a:lnTo>
                      <a:pt x="2503" y="1834"/>
                    </a:lnTo>
                    <a:lnTo>
                      <a:pt x="2507" y="1826"/>
                    </a:lnTo>
                    <a:lnTo>
                      <a:pt x="2511" y="1820"/>
                    </a:lnTo>
                    <a:lnTo>
                      <a:pt x="2515" y="1812"/>
                    </a:lnTo>
                    <a:lnTo>
                      <a:pt x="2519" y="1806"/>
                    </a:lnTo>
                    <a:lnTo>
                      <a:pt x="2523" y="1799"/>
                    </a:lnTo>
                    <a:lnTo>
                      <a:pt x="2527" y="1792"/>
                    </a:lnTo>
                    <a:lnTo>
                      <a:pt x="2531" y="1786"/>
                    </a:lnTo>
                    <a:lnTo>
                      <a:pt x="2535" y="1778"/>
                    </a:lnTo>
                    <a:lnTo>
                      <a:pt x="2539" y="1773"/>
                    </a:lnTo>
                    <a:lnTo>
                      <a:pt x="2543" y="1765"/>
                    </a:lnTo>
                    <a:lnTo>
                      <a:pt x="2547" y="1758"/>
                    </a:lnTo>
                    <a:lnTo>
                      <a:pt x="2551" y="1751"/>
                    </a:lnTo>
                    <a:lnTo>
                      <a:pt x="2555" y="1744"/>
                    </a:lnTo>
                    <a:lnTo>
                      <a:pt x="2559" y="1738"/>
                    </a:lnTo>
                    <a:lnTo>
                      <a:pt x="2562" y="1732"/>
                    </a:lnTo>
                    <a:lnTo>
                      <a:pt x="2566" y="1725"/>
                    </a:lnTo>
                    <a:lnTo>
                      <a:pt x="2570" y="1718"/>
                    </a:lnTo>
                    <a:lnTo>
                      <a:pt x="2574" y="1710"/>
                    </a:lnTo>
                    <a:lnTo>
                      <a:pt x="2578" y="1703"/>
                    </a:lnTo>
                    <a:lnTo>
                      <a:pt x="2582" y="1695"/>
                    </a:lnTo>
                    <a:lnTo>
                      <a:pt x="2586" y="1688"/>
                    </a:lnTo>
                    <a:lnTo>
                      <a:pt x="2590" y="1682"/>
                    </a:lnTo>
                    <a:lnTo>
                      <a:pt x="2594" y="1676"/>
                    </a:lnTo>
                    <a:lnTo>
                      <a:pt x="2598" y="1668"/>
                    </a:lnTo>
                    <a:lnTo>
                      <a:pt x="2602" y="1661"/>
                    </a:lnTo>
                    <a:lnTo>
                      <a:pt x="2606" y="1653"/>
                    </a:lnTo>
                    <a:lnTo>
                      <a:pt x="2610" y="1646"/>
                    </a:lnTo>
                    <a:lnTo>
                      <a:pt x="2614" y="1640"/>
                    </a:lnTo>
                    <a:lnTo>
                      <a:pt x="2618" y="1632"/>
                    </a:lnTo>
                    <a:lnTo>
                      <a:pt x="2622" y="1626"/>
                    </a:lnTo>
                    <a:lnTo>
                      <a:pt x="2625" y="1618"/>
                    </a:lnTo>
                    <a:lnTo>
                      <a:pt x="2629" y="1611"/>
                    </a:lnTo>
                    <a:lnTo>
                      <a:pt x="2633" y="1604"/>
                    </a:lnTo>
                    <a:lnTo>
                      <a:pt x="2637" y="1597"/>
                    </a:lnTo>
                    <a:lnTo>
                      <a:pt x="2641" y="1590"/>
                    </a:lnTo>
                    <a:lnTo>
                      <a:pt x="2645" y="1584"/>
                    </a:lnTo>
                    <a:lnTo>
                      <a:pt x="2649" y="1576"/>
                    </a:lnTo>
                    <a:lnTo>
                      <a:pt x="2653" y="1569"/>
                    </a:lnTo>
                    <a:lnTo>
                      <a:pt x="2657" y="1563"/>
                    </a:lnTo>
                    <a:lnTo>
                      <a:pt x="2661" y="1555"/>
                    </a:lnTo>
                    <a:lnTo>
                      <a:pt x="2665" y="1547"/>
                    </a:lnTo>
                    <a:lnTo>
                      <a:pt x="2669" y="1541"/>
                    </a:lnTo>
                    <a:lnTo>
                      <a:pt x="2673" y="1534"/>
                    </a:lnTo>
                    <a:lnTo>
                      <a:pt x="2677" y="1526"/>
                    </a:lnTo>
                    <a:lnTo>
                      <a:pt x="2681" y="1518"/>
                    </a:lnTo>
                    <a:lnTo>
                      <a:pt x="2685" y="1513"/>
                    </a:lnTo>
                    <a:lnTo>
                      <a:pt x="2688" y="1505"/>
                    </a:lnTo>
                    <a:lnTo>
                      <a:pt x="2692" y="1496"/>
                    </a:lnTo>
                    <a:lnTo>
                      <a:pt x="2696" y="1490"/>
                    </a:lnTo>
                    <a:lnTo>
                      <a:pt x="2700" y="1484"/>
                    </a:lnTo>
                    <a:lnTo>
                      <a:pt x="2704" y="1476"/>
                    </a:lnTo>
                    <a:lnTo>
                      <a:pt x="2708" y="1468"/>
                    </a:lnTo>
                    <a:lnTo>
                      <a:pt x="2712" y="1460"/>
                    </a:lnTo>
                    <a:lnTo>
                      <a:pt x="2716" y="1454"/>
                    </a:lnTo>
                    <a:lnTo>
                      <a:pt x="2720" y="1447"/>
                    </a:lnTo>
                    <a:lnTo>
                      <a:pt x="2724" y="1439"/>
                    </a:lnTo>
                    <a:lnTo>
                      <a:pt x="2728" y="1431"/>
                    </a:lnTo>
                    <a:lnTo>
                      <a:pt x="2732" y="1426"/>
                    </a:lnTo>
                    <a:lnTo>
                      <a:pt x="2736" y="1417"/>
                    </a:lnTo>
                    <a:lnTo>
                      <a:pt x="2740" y="1410"/>
                    </a:lnTo>
                    <a:lnTo>
                      <a:pt x="2744" y="1403"/>
                    </a:lnTo>
                    <a:lnTo>
                      <a:pt x="2748" y="1396"/>
                    </a:lnTo>
                    <a:lnTo>
                      <a:pt x="2751" y="1389"/>
                    </a:lnTo>
                    <a:lnTo>
                      <a:pt x="2755" y="1382"/>
                    </a:lnTo>
                    <a:lnTo>
                      <a:pt x="2759" y="1375"/>
                    </a:lnTo>
                    <a:lnTo>
                      <a:pt x="2763" y="1367"/>
                    </a:lnTo>
                    <a:lnTo>
                      <a:pt x="2767" y="1360"/>
                    </a:lnTo>
                    <a:lnTo>
                      <a:pt x="2771" y="1353"/>
                    </a:lnTo>
                    <a:lnTo>
                      <a:pt x="2775" y="1346"/>
                    </a:lnTo>
                    <a:lnTo>
                      <a:pt x="2779" y="1339"/>
                    </a:lnTo>
                    <a:lnTo>
                      <a:pt x="2783" y="1332"/>
                    </a:lnTo>
                    <a:lnTo>
                      <a:pt x="2787" y="1325"/>
                    </a:lnTo>
                    <a:lnTo>
                      <a:pt x="2791" y="1318"/>
                    </a:lnTo>
                    <a:lnTo>
                      <a:pt x="2795" y="1311"/>
                    </a:lnTo>
                    <a:lnTo>
                      <a:pt x="2799" y="1302"/>
                    </a:lnTo>
                    <a:lnTo>
                      <a:pt x="2803" y="1296"/>
                    </a:lnTo>
                    <a:lnTo>
                      <a:pt x="2807" y="1289"/>
                    </a:lnTo>
                    <a:lnTo>
                      <a:pt x="2811" y="1282"/>
                    </a:lnTo>
                    <a:lnTo>
                      <a:pt x="2814" y="1276"/>
                    </a:lnTo>
                    <a:lnTo>
                      <a:pt x="2818" y="1269"/>
                    </a:lnTo>
                    <a:lnTo>
                      <a:pt x="2822" y="1262"/>
                    </a:lnTo>
                    <a:lnTo>
                      <a:pt x="2826" y="1254"/>
                    </a:lnTo>
                    <a:lnTo>
                      <a:pt x="2830" y="1248"/>
                    </a:lnTo>
                    <a:lnTo>
                      <a:pt x="2834" y="1240"/>
                    </a:lnTo>
                    <a:lnTo>
                      <a:pt x="2838" y="1233"/>
                    </a:lnTo>
                    <a:lnTo>
                      <a:pt x="2842" y="1227"/>
                    </a:lnTo>
                    <a:lnTo>
                      <a:pt x="2846" y="1221"/>
                    </a:lnTo>
                    <a:lnTo>
                      <a:pt x="2850" y="1213"/>
                    </a:lnTo>
                    <a:lnTo>
                      <a:pt x="2854" y="1205"/>
                    </a:lnTo>
                    <a:lnTo>
                      <a:pt x="2858" y="1199"/>
                    </a:lnTo>
                    <a:lnTo>
                      <a:pt x="2862" y="1192"/>
                    </a:lnTo>
                    <a:lnTo>
                      <a:pt x="2866" y="1186"/>
                    </a:lnTo>
                    <a:lnTo>
                      <a:pt x="2870" y="1178"/>
                    </a:lnTo>
                    <a:lnTo>
                      <a:pt x="2874" y="1171"/>
                    </a:lnTo>
                    <a:lnTo>
                      <a:pt x="2877" y="1165"/>
                    </a:lnTo>
                    <a:lnTo>
                      <a:pt x="2881" y="1158"/>
                    </a:lnTo>
                    <a:lnTo>
                      <a:pt x="2885" y="1150"/>
                    </a:lnTo>
                    <a:lnTo>
                      <a:pt x="2889" y="1144"/>
                    </a:lnTo>
                    <a:lnTo>
                      <a:pt x="2893" y="1137"/>
                    </a:lnTo>
                    <a:lnTo>
                      <a:pt x="2897" y="1131"/>
                    </a:lnTo>
                    <a:lnTo>
                      <a:pt x="2901" y="1124"/>
                    </a:lnTo>
                    <a:lnTo>
                      <a:pt x="2905" y="1118"/>
                    </a:lnTo>
                    <a:lnTo>
                      <a:pt x="2909" y="1112"/>
                    </a:lnTo>
                    <a:lnTo>
                      <a:pt x="2913" y="1103"/>
                    </a:lnTo>
                    <a:lnTo>
                      <a:pt x="2917" y="1099"/>
                    </a:lnTo>
                    <a:lnTo>
                      <a:pt x="2921" y="1090"/>
                    </a:lnTo>
                    <a:lnTo>
                      <a:pt x="2925" y="1083"/>
                    </a:lnTo>
                    <a:lnTo>
                      <a:pt x="2929" y="1077"/>
                    </a:lnTo>
                    <a:lnTo>
                      <a:pt x="2933" y="1070"/>
                    </a:lnTo>
                    <a:lnTo>
                      <a:pt x="2937" y="1064"/>
                    </a:lnTo>
                    <a:lnTo>
                      <a:pt x="2940" y="1058"/>
                    </a:lnTo>
                    <a:lnTo>
                      <a:pt x="2944" y="1052"/>
                    </a:lnTo>
                    <a:lnTo>
                      <a:pt x="2948" y="1046"/>
                    </a:lnTo>
                    <a:lnTo>
                      <a:pt x="2952" y="1038"/>
                    </a:lnTo>
                    <a:lnTo>
                      <a:pt x="2956" y="1032"/>
                    </a:lnTo>
                    <a:lnTo>
                      <a:pt x="2960" y="1025"/>
                    </a:lnTo>
                    <a:lnTo>
                      <a:pt x="2964" y="1018"/>
                    </a:lnTo>
                    <a:lnTo>
                      <a:pt x="2968" y="1013"/>
                    </a:lnTo>
                    <a:lnTo>
                      <a:pt x="2972" y="1005"/>
                    </a:lnTo>
                    <a:lnTo>
                      <a:pt x="2976" y="999"/>
                    </a:lnTo>
                    <a:lnTo>
                      <a:pt x="2980" y="993"/>
                    </a:lnTo>
                    <a:lnTo>
                      <a:pt x="2984" y="986"/>
                    </a:lnTo>
                    <a:lnTo>
                      <a:pt x="2988" y="981"/>
                    </a:lnTo>
                    <a:lnTo>
                      <a:pt x="2992" y="974"/>
                    </a:lnTo>
                    <a:lnTo>
                      <a:pt x="2996" y="967"/>
                    </a:lnTo>
                    <a:lnTo>
                      <a:pt x="2999" y="961"/>
                    </a:lnTo>
                    <a:lnTo>
                      <a:pt x="3003" y="956"/>
                    </a:lnTo>
                    <a:lnTo>
                      <a:pt x="3007" y="948"/>
                    </a:lnTo>
                    <a:lnTo>
                      <a:pt x="3011" y="941"/>
                    </a:lnTo>
                    <a:lnTo>
                      <a:pt x="3015" y="937"/>
                    </a:lnTo>
                    <a:lnTo>
                      <a:pt x="3019" y="930"/>
                    </a:lnTo>
                    <a:lnTo>
                      <a:pt x="3023" y="924"/>
                    </a:lnTo>
                    <a:lnTo>
                      <a:pt x="3027" y="919"/>
                    </a:lnTo>
                    <a:lnTo>
                      <a:pt x="3031" y="912"/>
                    </a:lnTo>
                    <a:lnTo>
                      <a:pt x="3035" y="905"/>
                    </a:lnTo>
                    <a:lnTo>
                      <a:pt x="3039" y="899"/>
                    </a:lnTo>
                    <a:lnTo>
                      <a:pt x="3043" y="894"/>
                    </a:lnTo>
                    <a:lnTo>
                      <a:pt x="3047" y="888"/>
                    </a:lnTo>
                    <a:lnTo>
                      <a:pt x="3051" y="881"/>
                    </a:lnTo>
                    <a:lnTo>
                      <a:pt x="3055" y="876"/>
                    </a:lnTo>
                    <a:lnTo>
                      <a:pt x="3059" y="869"/>
                    </a:lnTo>
                    <a:lnTo>
                      <a:pt x="3062" y="862"/>
                    </a:lnTo>
                    <a:lnTo>
                      <a:pt x="3066" y="858"/>
                    </a:lnTo>
                    <a:lnTo>
                      <a:pt x="3070" y="851"/>
                    </a:lnTo>
                    <a:lnTo>
                      <a:pt x="3074" y="845"/>
                    </a:lnTo>
                    <a:lnTo>
                      <a:pt x="3078" y="840"/>
                    </a:lnTo>
                    <a:lnTo>
                      <a:pt x="3082" y="835"/>
                    </a:lnTo>
                    <a:lnTo>
                      <a:pt x="3086" y="828"/>
                    </a:lnTo>
                    <a:lnTo>
                      <a:pt x="3090" y="822"/>
                    </a:lnTo>
                    <a:lnTo>
                      <a:pt x="3094" y="816"/>
                    </a:lnTo>
                    <a:lnTo>
                      <a:pt x="3098" y="811"/>
                    </a:lnTo>
                    <a:lnTo>
                      <a:pt x="3102" y="806"/>
                    </a:lnTo>
                    <a:lnTo>
                      <a:pt x="3106" y="800"/>
                    </a:lnTo>
                    <a:lnTo>
                      <a:pt x="3110" y="793"/>
                    </a:lnTo>
                    <a:lnTo>
                      <a:pt x="3114" y="788"/>
                    </a:lnTo>
                    <a:lnTo>
                      <a:pt x="3118" y="782"/>
                    </a:lnTo>
                    <a:lnTo>
                      <a:pt x="3122" y="777"/>
                    </a:lnTo>
                    <a:lnTo>
                      <a:pt x="3125" y="771"/>
                    </a:lnTo>
                    <a:lnTo>
                      <a:pt x="3129" y="767"/>
                    </a:lnTo>
                    <a:lnTo>
                      <a:pt x="3133" y="760"/>
                    </a:lnTo>
                    <a:lnTo>
                      <a:pt x="3137" y="755"/>
                    </a:lnTo>
                    <a:lnTo>
                      <a:pt x="3141" y="750"/>
                    </a:lnTo>
                    <a:lnTo>
                      <a:pt x="3145" y="744"/>
                    </a:lnTo>
                    <a:lnTo>
                      <a:pt x="3149" y="739"/>
                    </a:lnTo>
                    <a:lnTo>
                      <a:pt x="3153" y="733"/>
                    </a:lnTo>
                    <a:lnTo>
                      <a:pt x="3157" y="728"/>
                    </a:lnTo>
                    <a:lnTo>
                      <a:pt x="3161" y="723"/>
                    </a:lnTo>
                    <a:lnTo>
                      <a:pt x="3165" y="717"/>
                    </a:lnTo>
                    <a:lnTo>
                      <a:pt x="3169" y="712"/>
                    </a:lnTo>
                    <a:lnTo>
                      <a:pt x="3173" y="707"/>
                    </a:lnTo>
                    <a:lnTo>
                      <a:pt x="3177" y="701"/>
                    </a:lnTo>
                    <a:lnTo>
                      <a:pt x="3181" y="696"/>
                    </a:lnTo>
                    <a:lnTo>
                      <a:pt x="3185" y="690"/>
                    </a:lnTo>
                    <a:lnTo>
                      <a:pt x="3188" y="687"/>
                    </a:lnTo>
                    <a:lnTo>
                      <a:pt x="3192" y="680"/>
                    </a:lnTo>
                    <a:lnTo>
                      <a:pt x="3196" y="675"/>
                    </a:lnTo>
                    <a:lnTo>
                      <a:pt x="3200" y="670"/>
                    </a:lnTo>
                    <a:lnTo>
                      <a:pt x="3204" y="664"/>
                    </a:lnTo>
                    <a:lnTo>
                      <a:pt x="3208" y="659"/>
                    </a:lnTo>
                    <a:lnTo>
                      <a:pt x="3212" y="654"/>
                    </a:lnTo>
                    <a:lnTo>
                      <a:pt x="3216" y="650"/>
                    </a:lnTo>
                    <a:lnTo>
                      <a:pt x="3220" y="645"/>
                    </a:lnTo>
                    <a:lnTo>
                      <a:pt x="3224" y="640"/>
                    </a:lnTo>
                    <a:lnTo>
                      <a:pt x="3228" y="634"/>
                    </a:lnTo>
                    <a:lnTo>
                      <a:pt x="3232" y="630"/>
                    </a:lnTo>
                    <a:lnTo>
                      <a:pt x="3236" y="624"/>
                    </a:lnTo>
                    <a:lnTo>
                      <a:pt x="3240" y="621"/>
                    </a:lnTo>
                    <a:lnTo>
                      <a:pt x="3244" y="616"/>
                    </a:lnTo>
                    <a:lnTo>
                      <a:pt x="3248" y="610"/>
                    </a:lnTo>
                    <a:lnTo>
                      <a:pt x="3251" y="605"/>
                    </a:lnTo>
                    <a:lnTo>
                      <a:pt x="3255" y="601"/>
                    </a:lnTo>
                    <a:lnTo>
                      <a:pt x="3259" y="596"/>
                    </a:lnTo>
                    <a:lnTo>
                      <a:pt x="3263" y="591"/>
                    </a:lnTo>
                    <a:lnTo>
                      <a:pt x="3267" y="586"/>
                    </a:lnTo>
                    <a:lnTo>
                      <a:pt x="3271" y="581"/>
                    </a:lnTo>
                    <a:lnTo>
                      <a:pt x="3275" y="577"/>
                    </a:lnTo>
                    <a:lnTo>
                      <a:pt x="3279" y="573"/>
                    </a:lnTo>
                    <a:lnTo>
                      <a:pt x="3283" y="567"/>
                    </a:lnTo>
                    <a:lnTo>
                      <a:pt x="3287" y="563"/>
                    </a:lnTo>
                    <a:lnTo>
                      <a:pt x="3291" y="559"/>
                    </a:lnTo>
                    <a:lnTo>
                      <a:pt x="3295" y="553"/>
                    </a:lnTo>
                    <a:lnTo>
                      <a:pt x="3299" y="549"/>
                    </a:lnTo>
                    <a:lnTo>
                      <a:pt x="3303" y="545"/>
                    </a:lnTo>
                    <a:lnTo>
                      <a:pt x="3307" y="541"/>
                    </a:lnTo>
                    <a:lnTo>
                      <a:pt x="3311" y="537"/>
                    </a:lnTo>
                    <a:lnTo>
                      <a:pt x="3314" y="532"/>
                    </a:lnTo>
                    <a:lnTo>
                      <a:pt x="3318" y="527"/>
                    </a:lnTo>
                    <a:lnTo>
                      <a:pt x="3322" y="522"/>
                    </a:lnTo>
                    <a:lnTo>
                      <a:pt x="3326" y="519"/>
                    </a:lnTo>
                    <a:lnTo>
                      <a:pt x="3330" y="515"/>
                    </a:lnTo>
                    <a:lnTo>
                      <a:pt x="3334" y="511"/>
                    </a:lnTo>
                    <a:lnTo>
                      <a:pt x="3338" y="506"/>
                    </a:lnTo>
                    <a:lnTo>
                      <a:pt x="3342" y="502"/>
                    </a:lnTo>
                    <a:lnTo>
                      <a:pt x="3346" y="497"/>
                    </a:lnTo>
                    <a:lnTo>
                      <a:pt x="3350" y="494"/>
                    </a:lnTo>
                    <a:lnTo>
                      <a:pt x="3354" y="489"/>
                    </a:lnTo>
                    <a:lnTo>
                      <a:pt x="3358" y="485"/>
                    </a:lnTo>
                    <a:lnTo>
                      <a:pt x="3362" y="481"/>
                    </a:lnTo>
                    <a:lnTo>
                      <a:pt x="3366" y="477"/>
                    </a:lnTo>
                    <a:lnTo>
                      <a:pt x="3370" y="472"/>
                    </a:lnTo>
                    <a:lnTo>
                      <a:pt x="3374" y="470"/>
                    </a:lnTo>
                    <a:lnTo>
                      <a:pt x="3377" y="466"/>
                    </a:lnTo>
                    <a:lnTo>
                      <a:pt x="3381" y="462"/>
                    </a:lnTo>
                    <a:lnTo>
                      <a:pt x="3385" y="458"/>
                    </a:lnTo>
                    <a:lnTo>
                      <a:pt x="3389" y="454"/>
                    </a:lnTo>
                    <a:lnTo>
                      <a:pt x="3393" y="449"/>
                    </a:lnTo>
                    <a:lnTo>
                      <a:pt x="3397" y="447"/>
                    </a:lnTo>
                    <a:lnTo>
                      <a:pt x="3401" y="443"/>
                    </a:lnTo>
                    <a:lnTo>
                      <a:pt x="3405" y="438"/>
                    </a:lnTo>
                    <a:lnTo>
                      <a:pt x="3409" y="434"/>
                    </a:lnTo>
                    <a:lnTo>
                      <a:pt x="3413" y="431"/>
                    </a:lnTo>
                    <a:lnTo>
                      <a:pt x="3417" y="428"/>
                    </a:lnTo>
                    <a:lnTo>
                      <a:pt x="3421" y="424"/>
                    </a:lnTo>
                    <a:lnTo>
                      <a:pt x="3425" y="421"/>
                    </a:lnTo>
                    <a:lnTo>
                      <a:pt x="3429" y="415"/>
                    </a:lnTo>
                    <a:lnTo>
                      <a:pt x="3433" y="412"/>
                    </a:lnTo>
                    <a:lnTo>
                      <a:pt x="3437" y="409"/>
                    </a:lnTo>
                    <a:lnTo>
                      <a:pt x="3440" y="405"/>
                    </a:lnTo>
                    <a:lnTo>
                      <a:pt x="3444" y="402"/>
                    </a:lnTo>
                    <a:lnTo>
                      <a:pt x="3448" y="398"/>
                    </a:lnTo>
                    <a:lnTo>
                      <a:pt x="3452" y="394"/>
                    </a:lnTo>
                    <a:lnTo>
                      <a:pt x="3456" y="391"/>
                    </a:lnTo>
                    <a:lnTo>
                      <a:pt x="3460" y="387"/>
                    </a:lnTo>
                    <a:lnTo>
                      <a:pt x="3464" y="383"/>
                    </a:lnTo>
                    <a:lnTo>
                      <a:pt x="3468" y="381"/>
                    </a:lnTo>
                    <a:lnTo>
                      <a:pt x="3472" y="377"/>
                    </a:lnTo>
                    <a:lnTo>
                      <a:pt x="3476" y="375"/>
                    </a:lnTo>
                    <a:lnTo>
                      <a:pt x="3480" y="370"/>
                    </a:lnTo>
                    <a:lnTo>
                      <a:pt x="3484" y="368"/>
                    </a:lnTo>
                    <a:lnTo>
                      <a:pt x="3488" y="364"/>
                    </a:lnTo>
                    <a:lnTo>
                      <a:pt x="3492" y="361"/>
                    </a:lnTo>
                    <a:lnTo>
                      <a:pt x="3496" y="357"/>
                    </a:lnTo>
                    <a:lnTo>
                      <a:pt x="3499" y="354"/>
                    </a:lnTo>
                    <a:lnTo>
                      <a:pt x="3503" y="350"/>
                    </a:lnTo>
                    <a:lnTo>
                      <a:pt x="3507" y="349"/>
                    </a:lnTo>
                    <a:lnTo>
                      <a:pt x="3511" y="344"/>
                    </a:lnTo>
                    <a:lnTo>
                      <a:pt x="3515" y="341"/>
                    </a:lnTo>
                    <a:lnTo>
                      <a:pt x="3519" y="337"/>
                    </a:lnTo>
                    <a:lnTo>
                      <a:pt x="3523" y="336"/>
                    </a:lnTo>
                    <a:lnTo>
                      <a:pt x="3527" y="332"/>
                    </a:lnTo>
                    <a:lnTo>
                      <a:pt x="3531" y="329"/>
                    </a:lnTo>
                    <a:lnTo>
                      <a:pt x="3535" y="326"/>
                    </a:lnTo>
                    <a:lnTo>
                      <a:pt x="3539" y="323"/>
                    </a:lnTo>
                    <a:lnTo>
                      <a:pt x="3543" y="321"/>
                    </a:lnTo>
                    <a:lnTo>
                      <a:pt x="3547" y="317"/>
                    </a:lnTo>
                    <a:lnTo>
                      <a:pt x="3551" y="313"/>
                    </a:lnTo>
                    <a:lnTo>
                      <a:pt x="3555" y="313"/>
                    </a:lnTo>
                    <a:lnTo>
                      <a:pt x="3559" y="309"/>
                    </a:lnTo>
                    <a:lnTo>
                      <a:pt x="3562" y="306"/>
                    </a:lnTo>
                    <a:lnTo>
                      <a:pt x="3566" y="301"/>
                    </a:lnTo>
                    <a:lnTo>
                      <a:pt x="3570" y="300"/>
                    </a:lnTo>
                    <a:lnTo>
                      <a:pt x="3574" y="296"/>
                    </a:lnTo>
                    <a:lnTo>
                      <a:pt x="3578" y="294"/>
                    </a:lnTo>
                    <a:lnTo>
                      <a:pt x="3582" y="292"/>
                    </a:lnTo>
                    <a:lnTo>
                      <a:pt x="3586" y="287"/>
                    </a:lnTo>
                    <a:lnTo>
                      <a:pt x="3590" y="286"/>
                    </a:lnTo>
                    <a:lnTo>
                      <a:pt x="3594" y="283"/>
                    </a:lnTo>
                    <a:lnTo>
                      <a:pt x="3598" y="281"/>
                    </a:lnTo>
                    <a:lnTo>
                      <a:pt x="3602" y="279"/>
                    </a:lnTo>
                    <a:lnTo>
                      <a:pt x="3606" y="274"/>
                    </a:lnTo>
                    <a:lnTo>
                      <a:pt x="3610" y="272"/>
                    </a:lnTo>
                    <a:lnTo>
                      <a:pt x="3614" y="270"/>
                    </a:lnTo>
                    <a:lnTo>
                      <a:pt x="3618" y="268"/>
                    </a:lnTo>
                    <a:lnTo>
                      <a:pt x="3622" y="266"/>
                    </a:lnTo>
                    <a:lnTo>
                      <a:pt x="3625" y="263"/>
                    </a:lnTo>
                    <a:lnTo>
                      <a:pt x="3629" y="260"/>
                    </a:lnTo>
                    <a:lnTo>
                      <a:pt x="3633" y="256"/>
                    </a:lnTo>
                    <a:lnTo>
                      <a:pt x="3637" y="254"/>
                    </a:lnTo>
                    <a:lnTo>
                      <a:pt x="3641" y="253"/>
                    </a:lnTo>
                    <a:lnTo>
                      <a:pt x="3645" y="250"/>
                    </a:lnTo>
                    <a:lnTo>
                      <a:pt x="3649" y="247"/>
                    </a:lnTo>
                    <a:lnTo>
                      <a:pt x="3653" y="244"/>
                    </a:lnTo>
                    <a:lnTo>
                      <a:pt x="3657" y="242"/>
                    </a:lnTo>
                    <a:lnTo>
                      <a:pt x="3661" y="241"/>
                    </a:lnTo>
                    <a:lnTo>
                      <a:pt x="3665" y="239"/>
                    </a:lnTo>
                    <a:lnTo>
                      <a:pt x="3669" y="234"/>
                    </a:lnTo>
                    <a:lnTo>
                      <a:pt x="3673" y="233"/>
                    </a:lnTo>
                    <a:lnTo>
                      <a:pt x="3677" y="232"/>
                    </a:lnTo>
                    <a:lnTo>
                      <a:pt x="3681" y="230"/>
                    </a:lnTo>
                    <a:lnTo>
                      <a:pt x="3685" y="226"/>
                    </a:lnTo>
                    <a:lnTo>
                      <a:pt x="3688" y="224"/>
                    </a:lnTo>
                    <a:lnTo>
                      <a:pt x="3692" y="222"/>
                    </a:lnTo>
                    <a:lnTo>
                      <a:pt x="3696" y="220"/>
                    </a:lnTo>
                    <a:lnTo>
                      <a:pt x="3700" y="217"/>
                    </a:lnTo>
                    <a:lnTo>
                      <a:pt x="3704" y="215"/>
                    </a:lnTo>
                    <a:lnTo>
                      <a:pt x="3708" y="214"/>
                    </a:lnTo>
                    <a:lnTo>
                      <a:pt x="3712" y="211"/>
                    </a:lnTo>
                    <a:lnTo>
                      <a:pt x="3716" y="211"/>
                    </a:lnTo>
                    <a:lnTo>
                      <a:pt x="3720" y="208"/>
                    </a:lnTo>
                    <a:lnTo>
                      <a:pt x="3724" y="206"/>
                    </a:lnTo>
                    <a:lnTo>
                      <a:pt x="3728" y="204"/>
                    </a:lnTo>
                    <a:lnTo>
                      <a:pt x="3732" y="201"/>
                    </a:lnTo>
                    <a:lnTo>
                      <a:pt x="3736" y="200"/>
                    </a:lnTo>
                    <a:lnTo>
                      <a:pt x="3740" y="197"/>
                    </a:lnTo>
                    <a:lnTo>
                      <a:pt x="3744" y="196"/>
                    </a:lnTo>
                    <a:lnTo>
                      <a:pt x="3748" y="194"/>
                    </a:lnTo>
                    <a:lnTo>
                      <a:pt x="3751" y="192"/>
                    </a:lnTo>
                    <a:lnTo>
                      <a:pt x="3755" y="190"/>
                    </a:lnTo>
                    <a:lnTo>
                      <a:pt x="3759" y="188"/>
                    </a:lnTo>
                    <a:lnTo>
                      <a:pt x="3763" y="186"/>
                    </a:lnTo>
                    <a:lnTo>
                      <a:pt x="3767" y="184"/>
                    </a:lnTo>
                    <a:lnTo>
                      <a:pt x="3771" y="182"/>
                    </a:lnTo>
                    <a:lnTo>
                      <a:pt x="3775" y="180"/>
                    </a:lnTo>
                    <a:lnTo>
                      <a:pt x="3779" y="179"/>
                    </a:lnTo>
                    <a:lnTo>
                      <a:pt x="3783" y="176"/>
                    </a:lnTo>
                    <a:lnTo>
                      <a:pt x="3787" y="175"/>
                    </a:lnTo>
                    <a:lnTo>
                      <a:pt x="3791" y="173"/>
                    </a:lnTo>
                    <a:lnTo>
                      <a:pt x="3795" y="171"/>
                    </a:lnTo>
                    <a:lnTo>
                      <a:pt x="3799" y="169"/>
                    </a:lnTo>
                    <a:lnTo>
                      <a:pt x="3803" y="168"/>
                    </a:lnTo>
                    <a:lnTo>
                      <a:pt x="3807" y="166"/>
                    </a:lnTo>
                    <a:lnTo>
                      <a:pt x="3811" y="163"/>
                    </a:lnTo>
                    <a:lnTo>
                      <a:pt x="3814" y="163"/>
                    </a:lnTo>
                    <a:lnTo>
                      <a:pt x="3818" y="162"/>
                    </a:lnTo>
                    <a:lnTo>
                      <a:pt x="3822" y="160"/>
                    </a:lnTo>
                    <a:lnTo>
                      <a:pt x="3826" y="158"/>
                    </a:lnTo>
                    <a:lnTo>
                      <a:pt x="3830" y="156"/>
                    </a:lnTo>
                    <a:lnTo>
                      <a:pt x="3834" y="155"/>
                    </a:lnTo>
                    <a:lnTo>
                      <a:pt x="3838" y="153"/>
                    </a:lnTo>
                    <a:lnTo>
                      <a:pt x="3842" y="152"/>
                    </a:lnTo>
                    <a:lnTo>
                      <a:pt x="3846" y="152"/>
                    </a:lnTo>
                    <a:lnTo>
                      <a:pt x="3850" y="148"/>
                    </a:lnTo>
                    <a:lnTo>
                      <a:pt x="3854" y="147"/>
                    </a:lnTo>
                    <a:lnTo>
                      <a:pt x="3858" y="146"/>
                    </a:lnTo>
                    <a:lnTo>
                      <a:pt x="3862" y="145"/>
                    </a:lnTo>
                    <a:lnTo>
                      <a:pt x="3866" y="142"/>
                    </a:lnTo>
                    <a:lnTo>
                      <a:pt x="3870" y="141"/>
                    </a:lnTo>
                    <a:lnTo>
                      <a:pt x="3874" y="140"/>
                    </a:lnTo>
                    <a:lnTo>
                      <a:pt x="3877" y="138"/>
                    </a:lnTo>
                    <a:lnTo>
                      <a:pt x="3881" y="137"/>
                    </a:lnTo>
                    <a:lnTo>
                      <a:pt x="3885" y="136"/>
                    </a:lnTo>
                    <a:lnTo>
                      <a:pt x="3889" y="134"/>
                    </a:lnTo>
                    <a:lnTo>
                      <a:pt x="3893" y="133"/>
                    </a:lnTo>
                    <a:lnTo>
                      <a:pt x="3897" y="131"/>
                    </a:lnTo>
                    <a:lnTo>
                      <a:pt x="3901" y="130"/>
                    </a:lnTo>
                    <a:lnTo>
                      <a:pt x="3905" y="128"/>
                    </a:lnTo>
                    <a:lnTo>
                      <a:pt x="3909" y="127"/>
                    </a:lnTo>
                    <a:lnTo>
                      <a:pt x="3913" y="127"/>
                    </a:lnTo>
                    <a:lnTo>
                      <a:pt x="3917" y="124"/>
                    </a:lnTo>
                    <a:lnTo>
                      <a:pt x="3921" y="124"/>
                    </a:lnTo>
                    <a:lnTo>
                      <a:pt x="3925" y="123"/>
                    </a:lnTo>
                    <a:lnTo>
                      <a:pt x="3929" y="121"/>
                    </a:lnTo>
                    <a:lnTo>
                      <a:pt x="3933" y="12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3" name="Freeform 401"/>
              <p:cNvSpPr>
                <a:spLocks/>
              </p:cNvSpPr>
              <p:nvPr/>
            </p:nvSpPr>
            <p:spPr bwMode="auto">
              <a:xfrm flipV="1">
                <a:off x="2909" y="1956"/>
                <a:ext cx="2265" cy="906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4"/>
                  </a:cxn>
                  <a:cxn ang="0">
                    <a:pos x="625" y="12"/>
                  </a:cxn>
                  <a:cxn ang="0">
                    <a:pos x="688" y="26"/>
                  </a:cxn>
                  <a:cxn ang="0">
                    <a:pos x="751" y="51"/>
                  </a:cxn>
                  <a:cxn ang="0">
                    <a:pos x="814" y="85"/>
                  </a:cxn>
                  <a:cxn ang="0">
                    <a:pos x="877" y="134"/>
                  </a:cxn>
                  <a:cxn ang="0">
                    <a:pos x="940" y="196"/>
                  </a:cxn>
                  <a:cxn ang="0">
                    <a:pos x="1003" y="273"/>
                  </a:cxn>
                  <a:cxn ang="0">
                    <a:pos x="1066" y="361"/>
                  </a:cxn>
                  <a:cxn ang="0">
                    <a:pos x="1129" y="462"/>
                  </a:cxn>
                  <a:cxn ang="0">
                    <a:pos x="1192" y="568"/>
                  </a:cxn>
                  <a:cxn ang="0">
                    <a:pos x="1255" y="683"/>
                  </a:cxn>
                  <a:cxn ang="0">
                    <a:pos x="1318" y="799"/>
                  </a:cxn>
                  <a:cxn ang="0">
                    <a:pos x="1381" y="916"/>
                  </a:cxn>
                  <a:cxn ang="0">
                    <a:pos x="1444" y="1028"/>
                  </a:cxn>
                  <a:cxn ang="0">
                    <a:pos x="1507" y="1135"/>
                  </a:cxn>
                  <a:cxn ang="0">
                    <a:pos x="1570" y="1235"/>
                  </a:cxn>
                  <a:cxn ang="0">
                    <a:pos x="1633" y="1324"/>
                  </a:cxn>
                  <a:cxn ang="0">
                    <a:pos x="1696" y="1401"/>
                  </a:cxn>
                  <a:cxn ang="0">
                    <a:pos x="1759" y="1465"/>
                  </a:cxn>
                  <a:cxn ang="0">
                    <a:pos x="1822" y="1513"/>
                  </a:cxn>
                  <a:cxn ang="0">
                    <a:pos x="1885" y="1548"/>
                  </a:cxn>
                  <a:cxn ang="0">
                    <a:pos x="1948" y="1568"/>
                  </a:cxn>
                  <a:cxn ang="0">
                    <a:pos x="2011" y="1573"/>
                  </a:cxn>
                  <a:cxn ang="0">
                    <a:pos x="2074" y="1564"/>
                  </a:cxn>
                  <a:cxn ang="0">
                    <a:pos x="2137" y="1542"/>
                  </a:cxn>
                  <a:cxn ang="0">
                    <a:pos x="2200" y="1508"/>
                  </a:cxn>
                  <a:cxn ang="0">
                    <a:pos x="2263" y="1465"/>
                  </a:cxn>
                  <a:cxn ang="0">
                    <a:pos x="2326" y="1410"/>
                  </a:cxn>
                  <a:cxn ang="0">
                    <a:pos x="2389" y="1349"/>
                  </a:cxn>
                  <a:cxn ang="0">
                    <a:pos x="2452" y="1281"/>
                  </a:cxn>
                  <a:cxn ang="0">
                    <a:pos x="2515" y="1211"/>
                  </a:cxn>
                  <a:cxn ang="0">
                    <a:pos x="2578" y="1137"/>
                  </a:cxn>
                  <a:cxn ang="0">
                    <a:pos x="2641" y="1060"/>
                  </a:cxn>
                  <a:cxn ang="0">
                    <a:pos x="2704" y="981"/>
                  </a:cxn>
                  <a:cxn ang="0">
                    <a:pos x="2767" y="904"/>
                  </a:cxn>
                  <a:cxn ang="0">
                    <a:pos x="2830" y="827"/>
                  </a:cxn>
                  <a:cxn ang="0">
                    <a:pos x="2893" y="753"/>
                  </a:cxn>
                  <a:cxn ang="0">
                    <a:pos x="2956" y="682"/>
                  </a:cxn>
                  <a:cxn ang="0">
                    <a:pos x="3019" y="614"/>
                  </a:cxn>
                  <a:cxn ang="0">
                    <a:pos x="3082" y="550"/>
                  </a:cxn>
                  <a:cxn ang="0">
                    <a:pos x="3145" y="488"/>
                  </a:cxn>
                  <a:cxn ang="0">
                    <a:pos x="3208" y="433"/>
                  </a:cxn>
                  <a:cxn ang="0">
                    <a:pos x="3271" y="382"/>
                  </a:cxn>
                  <a:cxn ang="0">
                    <a:pos x="3334" y="335"/>
                  </a:cxn>
                  <a:cxn ang="0">
                    <a:pos x="3397" y="291"/>
                  </a:cxn>
                  <a:cxn ang="0">
                    <a:pos x="3460" y="252"/>
                  </a:cxn>
                  <a:cxn ang="0">
                    <a:pos x="3523" y="218"/>
                  </a:cxn>
                  <a:cxn ang="0">
                    <a:pos x="3586" y="187"/>
                  </a:cxn>
                  <a:cxn ang="0">
                    <a:pos x="3649" y="160"/>
                  </a:cxn>
                  <a:cxn ang="0">
                    <a:pos x="3712" y="137"/>
                  </a:cxn>
                  <a:cxn ang="0">
                    <a:pos x="3775" y="115"/>
                  </a:cxn>
                  <a:cxn ang="0">
                    <a:pos x="3838" y="98"/>
                  </a:cxn>
                  <a:cxn ang="0">
                    <a:pos x="3901" y="83"/>
                  </a:cxn>
                </a:cxnLst>
                <a:rect l="0" t="0" r="r" b="b"/>
                <a:pathLst>
                  <a:path w="3933" h="1573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3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0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0"/>
                    </a:lnTo>
                    <a:lnTo>
                      <a:pt x="232" y="1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0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1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0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0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0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0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0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4"/>
                    </a:lnTo>
                    <a:lnTo>
                      <a:pt x="574" y="6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6"/>
                    </a:lnTo>
                    <a:lnTo>
                      <a:pt x="590" y="9"/>
                    </a:lnTo>
                    <a:lnTo>
                      <a:pt x="594" y="7"/>
                    </a:lnTo>
                    <a:lnTo>
                      <a:pt x="598" y="8"/>
                    </a:lnTo>
                    <a:lnTo>
                      <a:pt x="602" y="8"/>
                    </a:lnTo>
                    <a:lnTo>
                      <a:pt x="606" y="9"/>
                    </a:lnTo>
                    <a:lnTo>
                      <a:pt x="610" y="10"/>
                    </a:lnTo>
                    <a:lnTo>
                      <a:pt x="614" y="10"/>
                    </a:lnTo>
                    <a:lnTo>
                      <a:pt x="618" y="10"/>
                    </a:lnTo>
                    <a:lnTo>
                      <a:pt x="622" y="12"/>
                    </a:lnTo>
                    <a:lnTo>
                      <a:pt x="625" y="12"/>
                    </a:lnTo>
                    <a:lnTo>
                      <a:pt x="629" y="13"/>
                    </a:lnTo>
                    <a:lnTo>
                      <a:pt x="633" y="13"/>
                    </a:lnTo>
                    <a:lnTo>
                      <a:pt x="637" y="14"/>
                    </a:lnTo>
                    <a:lnTo>
                      <a:pt x="641" y="15"/>
                    </a:lnTo>
                    <a:lnTo>
                      <a:pt x="645" y="16"/>
                    </a:lnTo>
                    <a:lnTo>
                      <a:pt x="649" y="15"/>
                    </a:lnTo>
                    <a:lnTo>
                      <a:pt x="653" y="18"/>
                    </a:lnTo>
                    <a:lnTo>
                      <a:pt x="657" y="19"/>
                    </a:lnTo>
                    <a:lnTo>
                      <a:pt x="661" y="18"/>
                    </a:lnTo>
                    <a:lnTo>
                      <a:pt x="665" y="20"/>
                    </a:lnTo>
                    <a:lnTo>
                      <a:pt x="669" y="21"/>
                    </a:lnTo>
                    <a:lnTo>
                      <a:pt x="673" y="21"/>
                    </a:lnTo>
                    <a:lnTo>
                      <a:pt x="677" y="23"/>
                    </a:lnTo>
                    <a:lnTo>
                      <a:pt x="681" y="24"/>
                    </a:lnTo>
                    <a:lnTo>
                      <a:pt x="685" y="26"/>
                    </a:lnTo>
                    <a:lnTo>
                      <a:pt x="688" y="26"/>
                    </a:lnTo>
                    <a:lnTo>
                      <a:pt x="692" y="27"/>
                    </a:lnTo>
                    <a:lnTo>
                      <a:pt x="696" y="28"/>
                    </a:lnTo>
                    <a:lnTo>
                      <a:pt x="700" y="30"/>
                    </a:lnTo>
                    <a:lnTo>
                      <a:pt x="704" y="31"/>
                    </a:lnTo>
                    <a:lnTo>
                      <a:pt x="708" y="33"/>
                    </a:lnTo>
                    <a:lnTo>
                      <a:pt x="712" y="33"/>
                    </a:lnTo>
                    <a:lnTo>
                      <a:pt x="716" y="36"/>
                    </a:lnTo>
                    <a:lnTo>
                      <a:pt x="720" y="37"/>
                    </a:lnTo>
                    <a:lnTo>
                      <a:pt x="724" y="38"/>
                    </a:lnTo>
                    <a:lnTo>
                      <a:pt x="728" y="40"/>
                    </a:lnTo>
                    <a:lnTo>
                      <a:pt x="732" y="43"/>
                    </a:lnTo>
                    <a:lnTo>
                      <a:pt x="736" y="43"/>
                    </a:lnTo>
                    <a:lnTo>
                      <a:pt x="740" y="44"/>
                    </a:lnTo>
                    <a:lnTo>
                      <a:pt x="744" y="47"/>
                    </a:lnTo>
                    <a:lnTo>
                      <a:pt x="748" y="49"/>
                    </a:lnTo>
                    <a:lnTo>
                      <a:pt x="751" y="51"/>
                    </a:lnTo>
                    <a:lnTo>
                      <a:pt x="755" y="51"/>
                    </a:lnTo>
                    <a:lnTo>
                      <a:pt x="759" y="55"/>
                    </a:lnTo>
                    <a:lnTo>
                      <a:pt x="763" y="56"/>
                    </a:lnTo>
                    <a:lnTo>
                      <a:pt x="767" y="58"/>
                    </a:lnTo>
                    <a:lnTo>
                      <a:pt x="771" y="60"/>
                    </a:lnTo>
                    <a:lnTo>
                      <a:pt x="775" y="63"/>
                    </a:lnTo>
                    <a:lnTo>
                      <a:pt x="779" y="65"/>
                    </a:lnTo>
                    <a:lnTo>
                      <a:pt x="783" y="66"/>
                    </a:lnTo>
                    <a:lnTo>
                      <a:pt x="787" y="68"/>
                    </a:lnTo>
                    <a:lnTo>
                      <a:pt x="791" y="71"/>
                    </a:lnTo>
                    <a:lnTo>
                      <a:pt x="795" y="72"/>
                    </a:lnTo>
                    <a:lnTo>
                      <a:pt x="799" y="76"/>
                    </a:lnTo>
                    <a:lnTo>
                      <a:pt x="803" y="78"/>
                    </a:lnTo>
                    <a:lnTo>
                      <a:pt x="807" y="80"/>
                    </a:lnTo>
                    <a:lnTo>
                      <a:pt x="811" y="83"/>
                    </a:lnTo>
                    <a:lnTo>
                      <a:pt x="814" y="85"/>
                    </a:lnTo>
                    <a:lnTo>
                      <a:pt x="818" y="88"/>
                    </a:lnTo>
                    <a:lnTo>
                      <a:pt x="822" y="92"/>
                    </a:lnTo>
                    <a:lnTo>
                      <a:pt x="826" y="94"/>
                    </a:lnTo>
                    <a:lnTo>
                      <a:pt x="830" y="97"/>
                    </a:lnTo>
                    <a:lnTo>
                      <a:pt x="834" y="99"/>
                    </a:lnTo>
                    <a:lnTo>
                      <a:pt x="838" y="102"/>
                    </a:lnTo>
                    <a:lnTo>
                      <a:pt x="842" y="105"/>
                    </a:lnTo>
                    <a:lnTo>
                      <a:pt x="846" y="108"/>
                    </a:lnTo>
                    <a:lnTo>
                      <a:pt x="850" y="111"/>
                    </a:lnTo>
                    <a:lnTo>
                      <a:pt x="854" y="115"/>
                    </a:lnTo>
                    <a:lnTo>
                      <a:pt x="858" y="118"/>
                    </a:lnTo>
                    <a:lnTo>
                      <a:pt x="862" y="121"/>
                    </a:lnTo>
                    <a:lnTo>
                      <a:pt x="866" y="123"/>
                    </a:lnTo>
                    <a:lnTo>
                      <a:pt x="870" y="127"/>
                    </a:lnTo>
                    <a:lnTo>
                      <a:pt x="874" y="132"/>
                    </a:lnTo>
                    <a:lnTo>
                      <a:pt x="877" y="134"/>
                    </a:lnTo>
                    <a:lnTo>
                      <a:pt x="881" y="139"/>
                    </a:lnTo>
                    <a:lnTo>
                      <a:pt x="885" y="141"/>
                    </a:lnTo>
                    <a:lnTo>
                      <a:pt x="889" y="145"/>
                    </a:lnTo>
                    <a:lnTo>
                      <a:pt x="893" y="149"/>
                    </a:lnTo>
                    <a:lnTo>
                      <a:pt x="897" y="153"/>
                    </a:lnTo>
                    <a:lnTo>
                      <a:pt x="901" y="156"/>
                    </a:lnTo>
                    <a:lnTo>
                      <a:pt x="905" y="160"/>
                    </a:lnTo>
                    <a:lnTo>
                      <a:pt x="909" y="163"/>
                    </a:lnTo>
                    <a:lnTo>
                      <a:pt x="913" y="167"/>
                    </a:lnTo>
                    <a:lnTo>
                      <a:pt x="917" y="172"/>
                    </a:lnTo>
                    <a:lnTo>
                      <a:pt x="921" y="176"/>
                    </a:lnTo>
                    <a:lnTo>
                      <a:pt x="925" y="179"/>
                    </a:lnTo>
                    <a:lnTo>
                      <a:pt x="929" y="185"/>
                    </a:lnTo>
                    <a:lnTo>
                      <a:pt x="933" y="189"/>
                    </a:lnTo>
                    <a:lnTo>
                      <a:pt x="937" y="193"/>
                    </a:lnTo>
                    <a:lnTo>
                      <a:pt x="940" y="196"/>
                    </a:lnTo>
                    <a:lnTo>
                      <a:pt x="944" y="202"/>
                    </a:lnTo>
                    <a:lnTo>
                      <a:pt x="948" y="205"/>
                    </a:lnTo>
                    <a:lnTo>
                      <a:pt x="952" y="209"/>
                    </a:lnTo>
                    <a:lnTo>
                      <a:pt x="956" y="214"/>
                    </a:lnTo>
                    <a:lnTo>
                      <a:pt x="960" y="219"/>
                    </a:lnTo>
                    <a:lnTo>
                      <a:pt x="964" y="223"/>
                    </a:lnTo>
                    <a:lnTo>
                      <a:pt x="968" y="229"/>
                    </a:lnTo>
                    <a:lnTo>
                      <a:pt x="972" y="233"/>
                    </a:lnTo>
                    <a:lnTo>
                      <a:pt x="976" y="239"/>
                    </a:lnTo>
                    <a:lnTo>
                      <a:pt x="980" y="242"/>
                    </a:lnTo>
                    <a:lnTo>
                      <a:pt x="984" y="249"/>
                    </a:lnTo>
                    <a:lnTo>
                      <a:pt x="988" y="251"/>
                    </a:lnTo>
                    <a:lnTo>
                      <a:pt x="992" y="257"/>
                    </a:lnTo>
                    <a:lnTo>
                      <a:pt x="996" y="264"/>
                    </a:lnTo>
                    <a:lnTo>
                      <a:pt x="999" y="268"/>
                    </a:lnTo>
                    <a:lnTo>
                      <a:pt x="1003" y="273"/>
                    </a:lnTo>
                    <a:lnTo>
                      <a:pt x="1007" y="278"/>
                    </a:lnTo>
                    <a:lnTo>
                      <a:pt x="1011" y="284"/>
                    </a:lnTo>
                    <a:lnTo>
                      <a:pt x="1015" y="287"/>
                    </a:lnTo>
                    <a:lnTo>
                      <a:pt x="1019" y="293"/>
                    </a:lnTo>
                    <a:lnTo>
                      <a:pt x="1023" y="300"/>
                    </a:lnTo>
                    <a:lnTo>
                      <a:pt x="1027" y="305"/>
                    </a:lnTo>
                    <a:lnTo>
                      <a:pt x="1031" y="311"/>
                    </a:lnTo>
                    <a:lnTo>
                      <a:pt x="1035" y="316"/>
                    </a:lnTo>
                    <a:lnTo>
                      <a:pt x="1039" y="321"/>
                    </a:lnTo>
                    <a:lnTo>
                      <a:pt x="1043" y="327"/>
                    </a:lnTo>
                    <a:lnTo>
                      <a:pt x="1047" y="333"/>
                    </a:lnTo>
                    <a:lnTo>
                      <a:pt x="1051" y="339"/>
                    </a:lnTo>
                    <a:lnTo>
                      <a:pt x="1055" y="343"/>
                    </a:lnTo>
                    <a:lnTo>
                      <a:pt x="1059" y="351"/>
                    </a:lnTo>
                    <a:lnTo>
                      <a:pt x="1062" y="356"/>
                    </a:lnTo>
                    <a:lnTo>
                      <a:pt x="1066" y="361"/>
                    </a:lnTo>
                    <a:lnTo>
                      <a:pt x="1070" y="367"/>
                    </a:lnTo>
                    <a:lnTo>
                      <a:pt x="1074" y="374"/>
                    </a:lnTo>
                    <a:lnTo>
                      <a:pt x="1078" y="377"/>
                    </a:lnTo>
                    <a:lnTo>
                      <a:pt x="1082" y="385"/>
                    </a:lnTo>
                    <a:lnTo>
                      <a:pt x="1086" y="392"/>
                    </a:lnTo>
                    <a:lnTo>
                      <a:pt x="1090" y="397"/>
                    </a:lnTo>
                    <a:lnTo>
                      <a:pt x="1094" y="405"/>
                    </a:lnTo>
                    <a:lnTo>
                      <a:pt x="1098" y="409"/>
                    </a:lnTo>
                    <a:lnTo>
                      <a:pt x="1102" y="416"/>
                    </a:lnTo>
                    <a:lnTo>
                      <a:pt x="1106" y="422"/>
                    </a:lnTo>
                    <a:lnTo>
                      <a:pt x="1110" y="428"/>
                    </a:lnTo>
                    <a:lnTo>
                      <a:pt x="1114" y="437"/>
                    </a:lnTo>
                    <a:lnTo>
                      <a:pt x="1118" y="441"/>
                    </a:lnTo>
                    <a:lnTo>
                      <a:pt x="1122" y="448"/>
                    </a:lnTo>
                    <a:lnTo>
                      <a:pt x="1125" y="456"/>
                    </a:lnTo>
                    <a:lnTo>
                      <a:pt x="1129" y="462"/>
                    </a:lnTo>
                    <a:lnTo>
                      <a:pt x="1133" y="468"/>
                    </a:lnTo>
                    <a:lnTo>
                      <a:pt x="1137" y="475"/>
                    </a:lnTo>
                    <a:lnTo>
                      <a:pt x="1141" y="481"/>
                    </a:lnTo>
                    <a:lnTo>
                      <a:pt x="1145" y="488"/>
                    </a:lnTo>
                    <a:lnTo>
                      <a:pt x="1149" y="494"/>
                    </a:lnTo>
                    <a:lnTo>
                      <a:pt x="1153" y="501"/>
                    </a:lnTo>
                    <a:lnTo>
                      <a:pt x="1157" y="507"/>
                    </a:lnTo>
                    <a:lnTo>
                      <a:pt x="1161" y="513"/>
                    </a:lnTo>
                    <a:lnTo>
                      <a:pt x="1165" y="521"/>
                    </a:lnTo>
                    <a:lnTo>
                      <a:pt x="1169" y="528"/>
                    </a:lnTo>
                    <a:lnTo>
                      <a:pt x="1173" y="535"/>
                    </a:lnTo>
                    <a:lnTo>
                      <a:pt x="1177" y="542"/>
                    </a:lnTo>
                    <a:lnTo>
                      <a:pt x="1181" y="548"/>
                    </a:lnTo>
                    <a:lnTo>
                      <a:pt x="1185" y="555"/>
                    </a:lnTo>
                    <a:lnTo>
                      <a:pt x="1188" y="560"/>
                    </a:lnTo>
                    <a:lnTo>
                      <a:pt x="1192" y="568"/>
                    </a:lnTo>
                    <a:lnTo>
                      <a:pt x="1196" y="576"/>
                    </a:lnTo>
                    <a:lnTo>
                      <a:pt x="1200" y="582"/>
                    </a:lnTo>
                    <a:lnTo>
                      <a:pt x="1204" y="590"/>
                    </a:lnTo>
                    <a:lnTo>
                      <a:pt x="1208" y="596"/>
                    </a:lnTo>
                    <a:lnTo>
                      <a:pt x="1212" y="603"/>
                    </a:lnTo>
                    <a:lnTo>
                      <a:pt x="1216" y="610"/>
                    </a:lnTo>
                    <a:lnTo>
                      <a:pt x="1220" y="617"/>
                    </a:lnTo>
                    <a:lnTo>
                      <a:pt x="1224" y="626"/>
                    </a:lnTo>
                    <a:lnTo>
                      <a:pt x="1228" y="632"/>
                    </a:lnTo>
                    <a:lnTo>
                      <a:pt x="1232" y="639"/>
                    </a:lnTo>
                    <a:lnTo>
                      <a:pt x="1236" y="646"/>
                    </a:lnTo>
                    <a:lnTo>
                      <a:pt x="1240" y="654"/>
                    </a:lnTo>
                    <a:lnTo>
                      <a:pt x="1244" y="659"/>
                    </a:lnTo>
                    <a:lnTo>
                      <a:pt x="1248" y="669"/>
                    </a:lnTo>
                    <a:lnTo>
                      <a:pt x="1251" y="675"/>
                    </a:lnTo>
                    <a:lnTo>
                      <a:pt x="1255" y="683"/>
                    </a:lnTo>
                    <a:lnTo>
                      <a:pt x="1259" y="689"/>
                    </a:lnTo>
                    <a:lnTo>
                      <a:pt x="1263" y="697"/>
                    </a:lnTo>
                    <a:lnTo>
                      <a:pt x="1267" y="704"/>
                    </a:lnTo>
                    <a:lnTo>
                      <a:pt x="1271" y="711"/>
                    </a:lnTo>
                    <a:lnTo>
                      <a:pt x="1275" y="720"/>
                    </a:lnTo>
                    <a:lnTo>
                      <a:pt x="1279" y="726"/>
                    </a:lnTo>
                    <a:lnTo>
                      <a:pt x="1283" y="734"/>
                    </a:lnTo>
                    <a:lnTo>
                      <a:pt x="1287" y="741"/>
                    </a:lnTo>
                    <a:lnTo>
                      <a:pt x="1291" y="748"/>
                    </a:lnTo>
                    <a:lnTo>
                      <a:pt x="1295" y="755"/>
                    </a:lnTo>
                    <a:lnTo>
                      <a:pt x="1299" y="762"/>
                    </a:lnTo>
                    <a:lnTo>
                      <a:pt x="1303" y="769"/>
                    </a:lnTo>
                    <a:lnTo>
                      <a:pt x="1307" y="776"/>
                    </a:lnTo>
                    <a:lnTo>
                      <a:pt x="1311" y="783"/>
                    </a:lnTo>
                    <a:lnTo>
                      <a:pt x="1314" y="791"/>
                    </a:lnTo>
                    <a:lnTo>
                      <a:pt x="1318" y="799"/>
                    </a:lnTo>
                    <a:lnTo>
                      <a:pt x="1322" y="806"/>
                    </a:lnTo>
                    <a:lnTo>
                      <a:pt x="1326" y="814"/>
                    </a:lnTo>
                    <a:lnTo>
                      <a:pt x="1330" y="821"/>
                    </a:lnTo>
                    <a:lnTo>
                      <a:pt x="1334" y="828"/>
                    </a:lnTo>
                    <a:lnTo>
                      <a:pt x="1338" y="836"/>
                    </a:lnTo>
                    <a:lnTo>
                      <a:pt x="1342" y="842"/>
                    </a:lnTo>
                    <a:lnTo>
                      <a:pt x="1346" y="852"/>
                    </a:lnTo>
                    <a:lnTo>
                      <a:pt x="1350" y="857"/>
                    </a:lnTo>
                    <a:lnTo>
                      <a:pt x="1354" y="865"/>
                    </a:lnTo>
                    <a:lnTo>
                      <a:pt x="1358" y="871"/>
                    </a:lnTo>
                    <a:lnTo>
                      <a:pt x="1362" y="879"/>
                    </a:lnTo>
                    <a:lnTo>
                      <a:pt x="1366" y="886"/>
                    </a:lnTo>
                    <a:lnTo>
                      <a:pt x="1370" y="893"/>
                    </a:lnTo>
                    <a:lnTo>
                      <a:pt x="1374" y="899"/>
                    </a:lnTo>
                    <a:lnTo>
                      <a:pt x="1377" y="908"/>
                    </a:lnTo>
                    <a:lnTo>
                      <a:pt x="1381" y="916"/>
                    </a:lnTo>
                    <a:lnTo>
                      <a:pt x="1385" y="922"/>
                    </a:lnTo>
                    <a:lnTo>
                      <a:pt x="1389" y="930"/>
                    </a:lnTo>
                    <a:lnTo>
                      <a:pt x="1393" y="938"/>
                    </a:lnTo>
                    <a:lnTo>
                      <a:pt x="1397" y="945"/>
                    </a:lnTo>
                    <a:lnTo>
                      <a:pt x="1401" y="950"/>
                    </a:lnTo>
                    <a:lnTo>
                      <a:pt x="1405" y="959"/>
                    </a:lnTo>
                    <a:lnTo>
                      <a:pt x="1409" y="965"/>
                    </a:lnTo>
                    <a:lnTo>
                      <a:pt x="1413" y="972"/>
                    </a:lnTo>
                    <a:lnTo>
                      <a:pt x="1417" y="978"/>
                    </a:lnTo>
                    <a:lnTo>
                      <a:pt x="1421" y="988"/>
                    </a:lnTo>
                    <a:lnTo>
                      <a:pt x="1425" y="994"/>
                    </a:lnTo>
                    <a:lnTo>
                      <a:pt x="1429" y="1001"/>
                    </a:lnTo>
                    <a:lnTo>
                      <a:pt x="1433" y="1009"/>
                    </a:lnTo>
                    <a:lnTo>
                      <a:pt x="1437" y="1014"/>
                    </a:lnTo>
                    <a:lnTo>
                      <a:pt x="1440" y="1021"/>
                    </a:lnTo>
                    <a:lnTo>
                      <a:pt x="1444" y="1028"/>
                    </a:lnTo>
                    <a:lnTo>
                      <a:pt x="1448" y="1035"/>
                    </a:lnTo>
                    <a:lnTo>
                      <a:pt x="1452" y="1043"/>
                    </a:lnTo>
                    <a:lnTo>
                      <a:pt x="1456" y="1049"/>
                    </a:lnTo>
                    <a:lnTo>
                      <a:pt x="1460" y="1056"/>
                    </a:lnTo>
                    <a:lnTo>
                      <a:pt x="1464" y="1063"/>
                    </a:lnTo>
                    <a:lnTo>
                      <a:pt x="1468" y="1070"/>
                    </a:lnTo>
                    <a:lnTo>
                      <a:pt x="1472" y="1076"/>
                    </a:lnTo>
                    <a:lnTo>
                      <a:pt x="1476" y="1084"/>
                    </a:lnTo>
                    <a:lnTo>
                      <a:pt x="1480" y="1090"/>
                    </a:lnTo>
                    <a:lnTo>
                      <a:pt x="1484" y="1097"/>
                    </a:lnTo>
                    <a:lnTo>
                      <a:pt x="1488" y="1103"/>
                    </a:lnTo>
                    <a:lnTo>
                      <a:pt x="1492" y="1110"/>
                    </a:lnTo>
                    <a:lnTo>
                      <a:pt x="1496" y="1117"/>
                    </a:lnTo>
                    <a:lnTo>
                      <a:pt x="1499" y="1123"/>
                    </a:lnTo>
                    <a:lnTo>
                      <a:pt x="1503" y="1129"/>
                    </a:lnTo>
                    <a:lnTo>
                      <a:pt x="1507" y="1135"/>
                    </a:lnTo>
                    <a:lnTo>
                      <a:pt x="1511" y="1142"/>
                    </a:lnTo>
                    <a:lnTo>
                      <a:pt x="1515" y="1150"/>
                    </a:lnTo>
                    <a:lnTo>
                      <a:pt x="1519" y="1155"/>
                    </a:lnTo>
                    <a:lnTo>
                      <a:pt x="1523" y="1162"/>
                    </a:lnTo>
                    <a:lnTo>
                      <a:pt x="1527" y="1169"/>
                    </a:lnTo>
                    <a:lnTo>
                      <a:pt x="1531" y="1174"/>
                    </a:lnTo>
                    <a:lnTo>
                      <a:pt x="1535" y="1181"/>
                    </a:lnTo>
                    <a:lnTo>
                      <a:pt x="1539" y="1186"/>
                    </a:lnTo>
                    <a:lnTo>
                      <a:pt x="1543" y="1193"/>
                    </a:lnTo>
                    <a:lnTo>
                      <a:pt x="1547" y="1200"/>
                    </a:lnTo>
                    <a:lnTo>
                      <a:pt x="1551" y="1205"/>
                    </a:lnTo>
                    <a:lnTo>
                      <a:pt x="1555" y="1212"/>
                    </a:lnTo>
                    <a:lnTo>
                      <a:pt x="1559" y="1217"/>
                    </a:lnTo>
                    <a:lnTo>
                      <a:pt x="1562" y="1224"/>
                    </a:lnTo>
                    <a:lnTo>
                      <a:pt x="1566" y="1230"/>
                    </a:lnTo>
                    <a:lnTo>
                      <a:pt x="1570" y="1235"/>
                    </a:lnTo>
                    <a:lnTo>
                      <a:pt x="1574" y="1242"/>
                    </a:lnTo>
                    <a:lnTo>
                      <a:pt x="1578" y="1247"/>
                    </a:lnTo>
                    <a:lnTo>
                      <a:pt x="1582" y="1253"/>
                    </a:lnTo>
                    <a:lnTo>
                      <a:pt x="1586" y="1258"/>
                    </a:lnTo>
                    <a:lnTo>
                      <a:pt x="1590" y="1265"/>
                    </a:lnTo>
                    <a:lnTo>
                      <a:pt x="1594" y="1270"/>
                    </a:lnTo>
                    <a:lnTo>
                      <a:pt x="1598" y="1276"/>
                    </a:lnTo>
                    <a:lnTo>
                      <a:pt x="1602" y="1281"/>
                    </a:lnTo>
                    <a:lnTo>
                      <a:pt x="1606" y="1288"/>
                    </a:lnTo>
                    <a:lnTo>
                      <a:pt x="1610" y="1292"/>
                    </a:lnTo>
                    <a:lnTo>
                      <a:pt x="1614" y="1298"/>
                    </a:lnTo>
                    <a:lnTo>
                      <a:pt x="1618" y="1302"/>
                    </a:lnTo>
                    <a:lnTo>
                      <a:pt x="1622" y="1308"/>
                    </a:lnTo>
                    <a:lnTo>
                      <a:pt x="1625" y="1314"/>
                    </a:lnTo>
                    <a:lnTo>
                      <a:pt x="1629" y="1319"/>
                    </a:lnTo>
                    <a:lnTo>
                      <a:pt x="1633" y="1324"/>
                    </a:lnTo>
                    <a:lnTo>
                      <a:pt x="1637" y="1329"/>
                    </a:lnTo>
                    <a:lnTo>
                      <a:pt x="1641" y="1334"/>
                    </a:lnTo>
                    <a:lnTo>
                      <a:pt x="1645" y="1340"/>
                    </a:lnTo>
                    <a:lnTo>
                      <a:pt x="1649" y="1344"/>
                    </a:lnTo>
                    <a:lnTo>
                      <a:pt x="1653" y="1350"/>
                    </a:lnTo>
                    <a:lnTo>
                      <a:pt x="1657" y="1354"/>
                    </a:lnTo>
                    <a:lnTo>
                      <a:pt x="1661" y="1360"/>
                    </a:lnTo>
                    <a:lnTo>
                      <a:pt x="1665" y="1365"/>
                    </a:lnTo>
                    <a:lnTo>
                      <a:pt x="1669" y="1370"/>
                    </a:lnTo>
                    <a:lnTo>
                      <a:pt x="1673" y="1374"/>
                    </a:lnTo>
                    <a:lnTo>
                      <a:pt x="1677" y="1379"/>
                    </a:lnTo>
                    <a:lnTo>
                      <a:pt x="1681" y="1382"/>
                    </a:lnTo>
                    <a:lnTo>
                      <a:pt x="1685" y="1388"/>
                    </a:lnTo>
                    <a:lnTo>
                      <a:pt x="1688" y="1393"/>
                    </a:lnTo>
                    <a:lnTo>
                      <a:pt x="1692" y="1397"/>
                    </a:lnTo>
                    <a:lnTo>
                      <a:pt x="1696" y="1401"/>
                    </a:lnTo>
                    <a:lnTo>
                      <a:pt x="1700" y="1405"/>
                    </a:lnTo>
                    <a:lnTo>
                      <a:pt x="1704" y="1409"/>
                    </a:lnTo>
                    <a:lnTo>
                      <a:pt x="1708" y="1415"/>
                    </a:lnTo>
                    <a:lnTo>
                      <a:pt x="1712" y="1419"/>
                    </a:lnTo>
                    <a:lnTo>
                      <a:pt x="1716" y="1423"/>
                    </a:lnTo>
                    <a:lnTo>
                      <a:pt x="1720" y="1428"/>
                    </a:lnTo>
                    <a:lnTo>
                      <a:pt x="1724" y="1431"/>
                    </a:lnTo>
                    <a:lnTo>
                      <a:pt x="1728" y="1435"/>
                    </a:lnTo>
                    <a:lnTo>
                      <a:pt x="1732" y="1438"/>
                    </a:lnTo>
                    <a:lnTo>
                      <a:pt x="1736" y="1443"/>
                    </a:lnTo>
                    <a:lnTo>
                      <a:pt x="1740" y="1446"/>
                    </a:lnTo>
                    <a:lnTo>
                      <a:pt x="1744" y="1450"/>
                    </a:lnTo>
                    <a:lnTo>
                      <a:pt x="1748" y="1454"/>
                    </a:lnTo>
                    <a:lnTo>
                      <a:pt x="1751" y="1458"/>
                    </a:lnTo>
                    <a:lnTo>
                      <a:pt x="1755" y="1461"/>
                    </a:lnTo>
                    <a:lnTo>
                      <a:pt x="1759" y="1465"/>
                    </a:lnTo>
                    <a:lnTo>
                      <a:pt x="1763" y="1470"/>
                    </a:lnTo>
                    <a:lnTo>
                      <a:pt x="1767" y="1471"/>
                    </a:lnTo>
                    <a:lnTo>
                      <a:pt x="1771" y="1475"/>
                    </a:lnTo>
                    <a:lnTo>
                      <a:pt x="1775" y="1480"/>
                    </a:lnTo>
                    <a:lnTo>
                      <a:pt x="1779" y="1482"/>
                    </a:lnTo>
                    <a:lnTo>
                      <a:pt x="1783" y="1485"/>
                    </a:lnTo>
                    <a:lnTo>
                      <a:pt x="1787" y="1488"/>
                    </a:lnTo>
                    <a:lnTo>
                      <a:pt x="1791" y="1492"/>
                    </a:lnTo>
                    <a:lnTo>
                      <a:pt x="1795" y="1494"/>
                    </a:lnTo>
                    <a:lnTo>
                      <a:pt x="1799" y="1497"/>
                    </a:lnTo>
                    <a:lnTo>
                      <a:pt x="1803" y="1502"/>
                    </a:lnTo>
                    <a:lnTo>
                      <a:pt x="1807" y="1503"/>
                    </a:lnTo>
                    <a:lnTo>
                      <a:pt x="1811" y="1504"/>
                    </a:lnTo>
                    <a:lnTo>
                      <a:pt x="1814" y="1509"/>
                    </a:lnTo>
                    <a:lnTo>
                      <a:pt x="1818" y="1512"/>
                    </a:lnTo>
                    <a:lnTo>
                      <a:pt x="1822" y="1513"/>
                    </a:lnTo>
                    <a:lnTo>
                      <a:pt x="1826" y="1517"/>
                    </a:lnTo>
                    <a:lnTo>
                      <a:pt x="1830" y="1519"/>
                    </a:lnTo>
                    <a:lnTo>
                      <a:pt x="1834" y="1520"/>
                    </a:lnTo>
                    <a:lnTo>
                      <a:pt x="1838" y="1524"/>
                    </a:lnTo>
                    <a:lnTo>
                      <a:pt x="1842" y="1527"/>
                    </a:lnTo>
                    <a:lnTo>
                      <a:pt x="1846" y="1529"/>
                    </a:lnTo>
                    <a:lnTo>
                      <a:pt x="1850" y="1530"/>
                    </a:lnTo>
                    <a:lnTo>
                      <a:pt x="1854" y="1533"/>
                    </a:lnTo>
                    <a:lnTo>
                      <a:pt x="1858" y="1535"/>
                    </a:lnTo>
                    <a:lnTo>
                      <a:pt x="1862" y="1536"/>
                    </a:lnTo>
                    <a:lnTo>
                      <a:pt x="1866" y="1539"/>
                    </a:lnTo>
                    <a:lnTo>
                      <a:pt x="1870" y="1540"/>
                    </a:lnTo>
                    <a:lnTo>
                      <a:pt x="1874" y="1541"/>
                    </a:lnTo>
                    <a:lnTo>
                      <a:pt x="1877" y="1545"/>
                    </a:lnTo>
                    <a:lnTo>
                      <a:pt x="1881" y="1546"/>
                    </a:lnTo>
                    <a:lnTo>
                      <a:pt x="1885" y="1548"/>
                    </a:lnTo>
                    <a:lnTo>
                      <a:pt x="1889" y="1549"/>
                    </a:lnTo>
                    <a:lnTo>
                      <a:pt x="1893" y="1551"/>
                    </a:lnTo>
                    <a:lnTo>
                      <a:pt x="1897" y="1553"/>
                    </a:lnTo>
                    <a:lnTo>
                      <a:pt x="1901" y="1555"/>
                    </a:lnTo>
                    <a:lnTo>
                      <a:pt x="1905" y="1555"/>
                    </a:lnTo>
                    <a:lnTo>
                      <a:pt x="1909" y="1557"/>
                    </a:lnTo>
                    <a:lnTo>
                      <a:pt x="1913" y="1558"/>
                    </a:lnTo>
                    <a:lnTo>
                      <a:pt x="1917" y="1560"/>
                    </a:lnTo>
                    <a:lnTo>
                      <a:pt x="1921" y="1561"/>
                    </a:lnTo>
                    <a:lnTo>
                      <a:pt x="1925" y="1561"/>
                    </a:lnTo>
                    <a:lnTo>
                      <a:pt x="1929" y="1563"/>
                    </a:lnTo>
                    <a:lnTo>
                      <a:pt x="1933" y="1563"/>
                    </a:lnTo>
                    <a:lnTo>
                      <a:pt x="1937" y="1565"/>
                    </a:lnTo>
                    <a:lnTo>
                      <a:pt x="1940" y="1567"/>
                    </a:lnTo>
                    <a:lnTo>
                      <a:pt x="1944" y="1567"/>
                    </a:lnTo>
                    <a:lnTo>
                      <a:pt x="1948" y="1568"/>
                    </a:lnTo>
                    <a:lnTo>
                      <a:pt x="1952" y="1569"/>
                    </a:lnTo>
                    <a:lnTo>
                      <a:pt x="1956" y="1569"/>
                    </a:lnTo>
                    <a:lnTo>
                      <a:pt x="1960" y="1569"/>
                    </a:lnTo>
                    <a:lnTo>
                      <a:pt x="1964" y="1570"/>
                    </a:lnTo>
                    <a:lnTo>
                      <a:pt x="1968" y="1571"/>
                    </a:lnTo>
                    <a:lnTo>
                      <a:pt x="1972" y="1571"/>
                    </a:lnTo>
                    <a:lnTo>
                      <a:pt x="1976" y="1571"/>
                    </a:lnTo>
                    <a:lnTo>
                      <a:pt x="1980" y="1572"/>
                    </a:lnTo>
                    <a:lnTo>
                      <a:pt x="1984" y="1572"/>
                    </a:lnTo>
                    <a:lnTo>
                      <a:pt x="1988" y="1571"/>
                    </a:lnTo>
                    <a:lnTo>
                      <a:pt x="1992" y="1573"/>
                    </a:lnTo>
                    <a:lnTo>
                      <a:pt x="1996" y="1573"/>
                    </a:lnTo>
                    <a:lnTo>
                      <a:pt x="1999" y="1572"/>
                    </a:lnTo>
                    <a:lnTo>
                      <a:pt x="2003" y="1573"/>
                    </a:lnTo>
                    <a:lnTo>
                      <a:pt x="2007" y="1573"/>
                    </a:lnTo>
                    <a:lnTo>
                      <a:pt x="2011" y="1573"/>
                    </a:lnTo>
                    <a:lnTo>
                      <a:pt x="2015" y="1572"/>
                    </a:lnTo>
                    <a:lnTo>
                      <a:pt x="2019" y="1573"/>
                    </a:lnTo>
                    <a:lnTo>
                      <a:pt x="2023" y="1571"/>
                    </a:lnTo>
                    <a:lnTo>
                      <a:pt x="2027" y="1571"/>
                    </a:lnTo>
                    <a:lnTo>
                      <a:pt x="2031" y="1572"/>
                    </a:lnTo>
                    <a:lnTo>
                      <a:pt x="2035" y="1571"/>
                    </a:lnTo>
                    <a:lnTo>
                      <a:pt x="2039" y="1571"/>
                    </a:lnTo>
                    <a:lnTo>
                      <a:pt x="2043" y="1569"/>
                    </a:lnTo>
                    <a:lnTo>
                      <a:pt x="2047" y="1569"/>
                    </a:lnTo>
                    <a:lnTo>
                      <a:pt x="2051" y="1568"/>
                    </a:lnTo>
                    <a:lnTo>
                      <a:pt x="2055" y="1567"/>
                    </a:lnTo>
                    <a:lnTo>
                      <a:pt x="2059" y="1568"/>
                    </a:lnTo>
                    <a:lnTo>
                      <a:pt x="2062" y="1566"/>
                    </a:lnTo>
                    <a:lnTo>
                      <a:pt x="2066" y="1566"/>
                    </a:lnTo>
                    <a:lnTo>
                      <a:pt x="2070" y="1565"/>
                    </a:lnTo>
                    <a:lnTo>
                      <a:pt x="2074" y="1564"/>
                    </a:lnTo>
                    <a:lnTo>
                      <a:pt x="2078" y="1562"/>
                    </a:lnTo>
                    <a:lnTo>
                      <a:pt x="2082" y="1562"/>
                    </a:lnTo>
                    <a:lnTo>
                      <a:pt x="2086" y="1561"/>
                    </a:lnTo>
                    <a:lnTo>
                      <a:pt x="2090" y="1561"/>
                    </a:lnTo>
                    <a:lnTo>
                      <a:pt x="2094" y="1558"/>
                    </a:lnTo>
                    <a:lnTo>
                      <a:pt x="2098" y="1557"/>
                    </a:lnTo>
                    <a:lnTo>
                      <a:pt x="2102" y="1555"/>
                    </a:lnTo>
                    <a:lnTo>
                      <a:pt x="2106" y="1554"/>
                    </a:lnTo>
                    <a:lnTo>
                      <a:pt x="2110" y="1552"/>
                    </a:lnTo>
                    <a:lnTo>
                      <a:pt x="2114" y="1551"/>
                    </a:lnTo>
                    <a:lnTo>
                      <a:pt x="2118" y="1549"/>
                    </a:lnTo>
                    <a:lnTo>
                      <a:pt x="2122" y="1548"/>
                    </a:lnTo>
                    <a:lnTo>
                      <a:pt x="2125" y="1547"/>
                    </a:lnTo>
                    <a:lnTo>
                      <a:pt x="2129" y="1545"/>
                    </a:lnTo>
                    <a:lnTo>
                      <a:pt x="2133" y="1544"/>
                    </a:lnTo>
                    <a:lnTo>
                      <a:pt x="2137" y="1542"/>
                    </a:lnTo>
                    <a:lnTo>
                      <a:pt x="2141" y="1540"/>
                    </a:lnTo>
                    <a:lnTo>
                      <a:pt x="2145" y="1538"/>
                    </a:lnTo>
                    <a:lnTo>
                      <a:pt x="2149" y="1535"/>
                    </a:lnTo>
                    <a:lnTo>
                      <a:pt x="2153" y="1534"/>
                    </a:lnTo>
                    <a:lnTo>
                      <a:pt x="2157" y="1531"/>
                    </a:lnTo>
                    <a:lnTo>
                      <a:pt x="2161" y="1530"/>
                    </a:lnTo>
                    <a:lnTo>
                      <a:pt x="2165" y="1528"/>
                    </a:lnTo>
                    <a:lnTo>
                      <a:pt x="2169" y="1526"/>
                    </a:lnTo>
                    <a:lnTo>
                      <a:pt x="2173" y="1523"/>
                    </a:lnTo>
                    <a:lnTo>
                      <a:pt x="2177" y="1521"/>
                    </a:lnTo>
                    <a:lnTo>
                      <a:pt x="2181" y="1520"/>
                    </a:lnTo>
                    <a:lnTo>
                      <a:pt x="2185" y="1516"/>
                    </a:lnTo>
                    <a:lnTo>
                      <a:pt x="2188" y="1514"/>
                    </a:lnTo>
                    <a:lnTo>
                      <a:pt x="2192" y="1513"/>
                    </a:lnTo>
                    <a:lnTo>
                      <a:pt x="2196" y="1509"/>
                    </a:lnTo>
                    <a:lnTo>
                      <a:pt x="2200" y="1508"/>
                    </a:lnTo>
                    <a:lnTo>
                      <a:pt x="2204" y="1505"/>
                    </a:lnTo>
                    <a:lnTo>
                      <a:pt x="2208" y="1503"/>
                    </a:lnTo>
                    <a:lnTo>
                      <a:pt x="2212" y="1500"/>
                    </a:lnTo>
                    <a:lnTo>
                      <a:pt x="2216" y="1498"/>
                    </a:lnTo>
                    <a:lnTo>
                      <a:pt x="2220" y="1495"/>
                    </a:lnTo>
                    <a:lnTo>
                      <a:pt x="2224" y="1492"/>
                    </a:lnTo>
                    <a:lnTo>
                      <a:pt x="2228" y="1489"/>
                    </a:lnTo>
                    <a:lnTo>
                      <a:pt x="2232" y="1487"/>
                    </a:lnTo>
                    <a:lnTo>
                      <a:pt x="2236" y="1484"/>
                    </a:lnTo>
                    <a:lnTo>
                      <a:pt x="2240" y="1483"/>
                    </a:lnTo>
                    <a:lnTo>
                      <a:pt x="2244" y="1479"/>
                    </a:lnTo>
                    <a:lnTo>
                      <a:pt x="2248" y="1475"/>
                    </a:lnTo>
                    <a:lnTo>
                      <a:pt x="2251" y="1472"/>
                    </a:lnTo>
                    <a:lnTo>
                      <a:pt x="2255" y="1470"/>
                    </a:lnTo>
                    <a:lnTo>
                      <a:pt x="2259" y="1467"/>
                    </a:lnTo>
                    <a:lnTo>
                      <a:pt x="2263" y="1465"/>
                    </a:lnTo>
                    <a:lnTo>
                      <a:pt x="2267" y="1460"/>
                    </a:lnTo>
                    <a:lnTo>
                      <a:pt x="2271" y="1457"/>
                    </a:lnTo>
                    <a:lnTo>
                      <a:pt x="2275" y="1454"/>
                    </a:lnTo>
                    <a:lnTo>
                      <a:pt x="2279" y="1451"/>
                    </a:lnTo>
                    <a:lnTo>
                      <a:pt x="2283" y="1448"/>
                    </a:lnTo>
                    <a:lnTo>
                      <a:pt x="2287" y="1445"/>
                    </a:lnTo>
                    <a:lnTo>
                      <a:pt x="2291" y="1441"/>
                    </a:lnTo>
                    <a:lnTo>
                      <a:pt x="2295" y="1438"/>
                    </a:lnTo>
                    <a:lnTo>
                      <a:pt x="2299" y="1434"/>
                    </a:lnTo>
                    <a:lnTo>
                      <a:pt x="2303" y="1432"/>
                    </a:lnTo>
                    <a:lnTo>
                      <a:pt x="2307" y="1427"/>
                    </a:lnTo>
                    <a:lnTo>
                      <a:pt x="2311" y="1426"/>
                    </a:lnTo>
                    <a:lnTo>
                      <a:pt x="2314" y="1421"/>
                    </a:lnTo>
                    <a:lnTo>
                      <a:pt x="2318" y="1418"/>
                    </a:lnTo>
                    <a:lnTo>
                      <a:pt x="2322" y="1415"/>
                    </a:lnTo>
                    <a:lnTo>
                      <a:pt x="2326" y="1410"/>
                    </a:lnTo>
                    <a:lnTo>
                      <a:pt x="2330" y="1407"/>
                    </a:lnTo>
                    <a:lnTo>
                      <a:pt x="2334" y="1402"/>
                    </a:lnTo>
                    <a:lnTo>
                      <a:pt x="2338" y="1400"/>
                    </a:lnTo>
                    <a:lnTo>
                      <a:pt x="2342" y="1395"/>
                    </a:lnTo>
                    <a:lnTo>
                      <a:pt x="2346" y="1392"/>
                    </a:lnTo>
                    <a:lnTo>
                      <a:pt x="2350" y="1389"/>
                    </a:lnTo>
                    <a:lnTo>
                      <a:pt x="2354" y="1385"/>
                    </a:lnTo>
                    <a:lnTo>
                      <a:pt x="2358" y="1381"/>
                    </a:lnTo>
                    <a:lnTo>
                      <a:pt x="2362" y="1377"/>
                    </a:lnTo>
                    <a:lnTo>
                      <a:pt x="2366" y="1374"/>
                    </a:lnTo>
                    <a:lnTo>
                      <a:pt x="2370" y="1369"/>
                    </a:lnTo>
                    <a:lnTo>
                      <a:pt x="2374" y="1365"/>
                    </a:lnTo>
                    <a:lnTo>
                      <a:pt x="2377" y="1363"/>
                    </a:lnTo>
                    <a:lnTo>
                      <a:pt x="2381" y="1357"/>
                    </a:lnTo>
                    <a:lnTo>
                      <a:pt x="2385" y="1353"/>
                    </a:lnTo>
                    <a:lnTo>
                      <a:pt x="2389" y="1349"/>
                    </a:lnTo>
                    <a:lnTo>
                      <a:pt x="2393" y="1345"/>
                    </a:lnTo>
                    <a:lnTo>
                      <a:pt x="2397" y="1341"/>
                    </a:lnTo>
                    <a:lnTo>
                      <a:pt x="2401" y="1338"/>
                    </a:lnTo>
                    <a:lnTo>
                      <a:pt x="2405" y="1332"/>
                    </a:lnTo>
                    <a:lnTo>
                      <a:pt x="2409" y="1328"/>
                    </a:lnTo>
                    <a:lnTo>
                      <a:pt x="2413" y="1326"/>
                    </a:lnTo>
                    <a:lnTo>
                      <a:pt x="2417" y="1321"/>
                    </a:lnTo>
                    <a:lnTo>
                      <a:pt x="2421" y="1317"/>
                    </a:lnTo>
                    <a:lnTo>
                      <a:pt x="2425" y="1311"/>
                    </a:lnTo>
                    <a:lnTo>
                      <a:pt x="2429" y="1308"/>
                    </a:lnTo>
                    <a:lnTo>
                      <a:pt x="2433" y="1304"/>
                    </a:lnTo>
                    <a:lnTo>
                      <a:pt x="2437" y="1300"/>
                    </a:lnTo>
                    <a:lnTo>
                      <a:pt x="2440" y="1296"/>
                    </a:lnTo>
                    <a:lnTo>
                      <a:pt x="2444" y="1291"/>
                    </a:lnTo>
                    <a:lnTo>
                      <a:pt x="2448" y="1287"/>
                    </a:lnTo>
                    <a:lnTo>
                      <a:pt x="2452" y="1281"/>
                    </a:lnTo>
                    <a:lnTo>
                      <a:pt x="2456" y="1278"/>
                    </a:lnTo>
                    <a:lnTo>
                      <a:pt x="2460" y="1274"/>
                    </a:lnTo>
                    <a:lnTo>
                      <a:pt x="2464" y="1270"/>
                    </a:lnTo>
                    <a:lnTo>
                      <a:pt x="2468" y="1265"/>
                    </a:lnTo>
                    <a:lnTo>
                      <a:pt x="2472" y="1261"/>
                    </a:lnTo>
                    <a:lnTo>
                      <a:pt x="2476" y="1256"/>
                    </a:lnTo>
                    <a:lnTo>
                      <a:pt x="2480" y="1252"/>
                    </a:lnTo>
                    <a:lnTo>
                      <a:pt x="2484" y="1247"/>
                    </a:lnTo>
                    <a:lnTo>
                      <a:pt x="2488" y="1244"/>
                    </a:lnTo>
                    <a:lnTo>
                      <a:pt x="2492" y="1238"/>
                    </a:lnTo>
                    <a:lnTo>
                      <a:pt x="2496" y="1233"/>
                    </a:lnTo>
                    <a:lnTo>
                      <a:pt x="2499" y="1228"/>
                    </a:lnTo>
                    <a:lnTo>
                      <a:pt x="2503" y="1225"/>
                    </a:lnTo>
                    <a:lnTo>
                      <a:pt x="2507" y="1220"/>
                    </a:lnTo>
                    <a:lnTo>
                      <a:pt x="2511" y="1215"/>
                    </a:lnTo>
                    <a:lnTo>
                      <a:pt x="2515" y="1211"/>
                    </a:lnTo>
                    <a:lnTo>
                      <a:pt x="2519" y="1206"/>
                    </a:lnTo>
                    <a:lnTo>
                      <a:pt x="2523" y="1202"/>
                    </a:lnTo>
                    <a:lnTo>
                      <a:pt x="2527" y="1198"/>
                    </a:lnTo>
                    <a:lnTo>
                      <a:pt x="2531" y="1193"/>
                    </a:lnTo>
                    <a:lnTo>
                      <a:pt x="2535" y="1187"/>
                    </a:lnTo>
                    <a:lnTo>
                      <a:pt x="2539" y="1184"/>
                    </a:lnTo>
                    <a:lnTo>
                      <a:pt x="2543" y="1179"/>
                    </a:lnTo>
                    <a:lnTo>
                      <a:pt x="2547" y="1173"/>
                    </a:lnTo>
                    <a:lnTo>
                      <a:pt x="2551" y="1169"/>
                    </a:lnTo>
                    <a:lnTo>
                      <a:pt x="2555" y="1164"/>
                    </a:lnTo>
                    <a:lnTo>
                      <a:pt x="2559" y="1159"/>
                    </a:lnTo>
                    <a:lnTo>
                      <a:pt x="2562" y="1155"/>
                    </a:lnTo>
                    <a:lnTo>
                      <a:pt x="2566" y="1150"/>
                    </a:lnTo>
                    <a:lnTo>
                      <a:pt x="2570" y="1146"/>
                    </a:lnTo>
                    <a:lnTo>
                      <a:pt x="2574" y="1141"/>
                    </a:lnTo>
                    <a:lnTo>
                      <a:pt x="2578" y="1137"/>
                    </a:lnTo>
                    <a:lnTo>
                      <a:pt x="2582" y="1131"/>
                    </a:lnTo>
                    <a:lnTo>
                      <a:pt x="2586" y="1126"/>
                    </a:lnTo>
                    <a:lnTo>
                      <a:pt x="2590" y="1122"/>
                    </a:lnTo>
                    <a:lnTo>
                      <a:pt x="2594" y="1117"/>
                    </a:lnTo>
                    <a:lnTo>
                      <a:pt x="2598" y="1113"/>
                    </a:lnTo>
                    <a:lnTo>
                      <a:pt x="2602" y="1106"/>
                    </a:lnTo>
                    <a:lnTo>
                      <a:pt x="2606" y="1103"/>
                    </a:lnTo>
                    <a:lnTo>
                      <a:pt x="2610" y="1097"/>
                    </a:lnTo>
                    <a:lnTo>
                      <a:pt x="2614" y="1094"/>
                    </a:lnTo>
                    <a:lnTo>
                      <a:pt x="2618" y="1088"/>
                    </a:lnTo>
                    <a:lnTo>
                      <a:pt x="2622" y="1084"/>
                    </a:lnTo>
                    <a:lnTo>
                      <a:pt x="2625" y="1079"/>
                    </a:lnTo>
                    <a:lnTo>
                      <a:pt x="2629" y="1074"/>
                    </a:lnTo>
                    <a:lnTo>
                      <a:pt x="2633" y="1069"/>
                    </a:lnTo>
                    <a:lnTo>
                      <a:pt x="2637" y="1064"/>
                    </a:lnTo>
                    <a:lnTo>
                      <a:pt x="2641" y="1060"/>
                    </a:lnTo>
                    <a:lnTo>
                      <a:pt x="2645" y="1054"/>
                    </a:lnTo>
                    <a:lnTo>
                      <a:pt x="2649" y="1049"/>
                    </a:lnTo>
                    <a:lnTo>
                      <a:pt x="2653" y="1046"/>
                    </a:lnTo>
                    <a:lnTo>
                      <a:pt x="2657" y="1040"/>
                    </a:lnTo>
                    <a:lnTo>
                      <a:pt x="2661" y="1035"/>
                    </a:lnTo>
                    <a:lnTo>
                      <a:pt x="2665" y="1030"/>
                    </a:lnTo>
                    <a:lnTo>
                      <a:pt x="2669" y="1026"/>
                    </a:lnTo>
                    <a:lnTo>
                      <a:pt x="2673" y="1021"/>
                    </a:lnTo>
                    <a:lnTo>
                      <a:pt x="2677" y="1016"/>
                    </a:lnTo>
                    <a:lnTo>
                      <a:pt x="2681" y="1011"/>
                    </a:lnTo>
                    <a:lnTo>
                      <a:pt x="2685" y="1006"/>
                    </a:lnTo>
                    <a:lnTo>
                      <a:pt x="2688" y="1001"/>
                    </a:lnTo>
                    <a:lnTo>
                      <a:pt x="2692" y="996"/>
                    </a:lnTo>
                    <a:lnTo>
                      <a:pt x="2696" y="991"/>
                    </a:lnTo>
                    <a:lnTo>
                      <a:pt x="2700" y="986"/>
                    </a:lnTo>
                    <a:lnTo>
                      <a:pt x="2704" y="981"/>
                    </a:lnTo>
                    <a:lnTo>
                      <a:pt x="2708" y="977"/>
                    </a:lnTo>
                    <a:lnTo>
                      <a:pt x="2712" y="972"/>
                    </a:lnTo>
                    <a:lnTo>
                      <a:pt x="2716" y="968"/>
                    </a:lnTo>
                    <a:lnTo>
                      <a:pt x="2720" y="962"/>
                    </a:lnTo>
                    <a:lnTo>
                      <a:pt x="2724" y="957"/>
                    </a:lnTo>
                    <a:lnTo>
                      <a:pt x="2728" y="952"/>
                    </a:lnTo>
                    <a:lnTo>
                      <a:pt x="2732" y="948"/>
                    </a:lnTo>
                    <a:lnTo>
                      <a:pt x="2736" y="943"/>
                    </a:lnTo>
                    <a:lnTo>
                      <a:pt x="2740" y="938"/>
                    </a:lnTo>
                    <a:lnTo>
                      <a:pt x="2744" y="932"/>
                    </a:lnTo>
                    <a:lnTo>
                      <a:pt x="2748" y="928"/>
                    </a:lnTo>
                    <a:lnTo>
                      <a:pt x="2751" y="923"/>
                    </a:lnTo>
                    <a:lnTo>
                      <a:pt x="2755" y="918"/>
                    </a:lnTo>
                    <a:lnTo>
                      <a:pt x="2759" y="914"/>
                    </a:lnTo>
                    <a:lnTo>
                      <a:pt x="2763" y="909"/>
                    </a:lnTo>
                    <a:lnTo>
                      <a:pt x="2767" y="904"/>
                    </a:lnTo>
                    <a:lnTo>
                      <a:pt x="2771" y="898"/>
                    </a:lnTo>
                    <a:lnTo>
                      <a:pt x="2775" y="894"/>
                    </a:lnTo>
                    <a:lnTo>
                      <a:pt x="2779" y="890"/>
                    </a:lnTo>
                    <a:lnTo>
                      <a:pt x="2783" y="884"/>
                    </a:lnTo>
                    <a:lnTo>
                      <a:pt x="2787" y="880"/>
                    </a:lnTo>
                    <a:lnTo>
                      <a:pt x="2791" y="876"/>
                    </a:lnTo>
                    <a:lnTo>
                      <a:pt x="2795" y="871"/>
                    </a:lnTo>
                    <a:lnTo>
                      <a:pt x="2799" y="866"/>
                    </a:lnTo>
                    <a:lnTo>
                      <a:pt x="2803" y="861"/>
                    </a:lnTo>
                    <a:lnTo>
                      <a:pt x="2807" y="856"/>
                    </a:lnTo>
                    <a:lnTo>
                      <a:pt x="2811" y="852"/>
                    </a:lnTo>
                    <a:lnTo>
                      <a:pt x="2814" y="847"/>
                    </a:lnTo>
                    <a:lnTo>
                      <a:pt x="2818" y="843"/>
                    </a:lnTo>
                    <a:lnTo>
                      <a:pt x="2822" y="838"/>
                    </a:lnTo>
                    <a:lnTo>
                      <a:pt x="2826" y="833"/>
                    </a:lnTo>
                    <a:lnTo>
                      <a:pt x="2830" y="827"/>
                    </a:lnTo>
                    <a:lnTo>
                      <a:pt x="2834" y="823"/>
                    </a:lnTo>
                    <a:lnTo>
                      <a:pt x="2838" y="819"/>
                    </a:lnTo>
                    <a:lnTo>
                      <a:pt x="2842" y="814"/>
                    </a:lnTo>
                    <a:lnTo>
                      <a:pt x="2846" y="810"/>
                    </a:lnTo>
                    <a:lnTo>
                      <a:pt x="2850" y="805"/>
                    </a:lnTo>
                    <a:lnTo>
                      <a:pt x="2854" y="800"/>
                    </a:lnTo>
                    <a:lnTo>
                      <a:pt x="2858" y="796"/>
                    </a:lnTo>
                    <a:lnTo>
                      <a:pt x="2862" y="790"/>
                    </a:lnTo>
                    <a:lnTo>
                      <a:pt x="2866" y="786"/>
                    </a:lnTo>
                    <a:lnTo>
                      <a:pt x="2870" y="781"/>
                    </a:lnTo>
                    <a:lnTo>
                      <a:pt x="2874" y="777"/>
                    </a:lnTo>
                    <a:lnTo>
                      <a:pt x="2877" y="772"/>
                    </a:lnTo>
                    <a:lnTo>
                      <a:pt x="2881" y="768"/>
                    </a:lnTo>
                    <a:lnTo>
                      <a:pt x="2885" y="762"/>
                    </a:lnTo>
                    <a:lnTo>
                      <a:pt x="2889" y="758"/>
                    </a:lnTo>
                    <a:lnTo>
                      <a:pt x="2893" y="753"/>
                    </a:lnTo>
                    <a:lnTo>
                      <a:pt x="2897" y="749"/>
                    </a:lnTo>
                    <a:lnTo>
                      <a:pt x="2901" y="744"/>
                    </a:lnTo>
                    <a:lnTo>
                      <a:pt x="2905" y="740"/>
                    </a:lnTo>
                    <a:lnTo>
                      <a:pt x="2909" y="735"/>
                    </a:lnTo>
                    <a:lnTo>
                      <a:pt x="2913" y="731"/>
                    </a:lnTo>
                    <a:lnTo>
                      <a:pt x="2917" y="728"/>
                    </a:lnTo>
                    <a:lnTo>
                      <a:pt x="2921" y="722"/>
                    </a:lnTo>
                    <a:lnTo>
                      <a:pt x="2925" y="717"/>
                    </a:lnTo>
                    <a:lnTo>
                      <a:pt x="2929" y="712"/>
                    </a:lnTo>
                    <a:lnTo>
                      <a:pt x="2933" y="709"/>
                    </a:lnTo>
                    <a:lnTo>
                      <a:pt x="2937" y="705"/>
                    </a:lnTo>
                    <a:lnTo>
                      <a:pt x="2940" y="699"/>
                    </a:lnTo>
                    <a:lnTo>
                      <a:pt x="2944" y="695"/>
                    </a:lnTo>
                    <a:lnTo>
                      <a:pt x="2948" y="690"/>
                    </a:lnTo>
                    <a:lnTo>
                      <a:pt x="2952" y="686"/>
                    </a:lnTo>
                    <a:lnTo>
                      <a:pt x="2956" y="682"/>
                    </a:lnTo>
                    <a:lnTo>
                      <a:pt x="2960" y="677"/>
                    </a:lnTo>
                    <a:lnTo>
                      <a:pt x="2964" y="675"/>
                    </a:lnTo>
                    <a:lnTo>
                      <a:pt x="2968" y="669"/>
                    </a:lnTo>
                    <a:lnTo>
                      <a:pt x="2972" y="665"/>
                    </a:lnTo>
                    <a:lnTo>
                      <a:pt x="2976" y="660"/>
                    </a:lnTo>
                    <a:lnTo>
                      <a:pt x="2980" y="657"/>
                    </a:lnTo>
                    <a:lnTo>
                      <a:pt x="2984" y="652"/>
                    </a:lnTo>
                    <a:lnTo>
                      <a:pt x="2988" y="647"/>
                    </a:lnTo>
                    <a:lnTo>
                      <a:pt x="2992" y="644"/>
                    </a:lnTo>
                    <a:lnTo>
                      <a:pt x="2996" y="638"/>
                    </a:lnTo>
                    <a:lnTo>
                      <a:pt x="2999" y="635"/>
                    </a:lnTo>
                    <a:lnTo>
                      <a:pt x="3003" y="631"/>
                    </a:lnTo>
                    <a:lnTo>
                      <a:pt x="3007" y="626"/>
                    </a:lnTo>
                    <a:lnTo>
                      <a:pt x="3011" y="622"/>
                    </a:lnTo>
                    <a:lnTo>
                      <a:pt x="3015" y="618"/>
                    </a:lnTo>
                    <a:lnTo>
                      <a:pt x="3019" y="614"/>
                    </a:lnTo>
                    <a:lnTo>
                      <a:pt x="3023" y="610"/>
                    </a:lnTo>
                    <a:lnTo>
                      <a:pt x="3027" y="605"/>
                    </a:lnTo>
                    <a:lnTo>
                      <a:pt x="3031" y="601"/>
                    </a:lnTo>
                    <a:lnTo>
                      <a:pt x="3035" y="598"/>
                    </a:lnTo>
                    <a:lnTo>
                      <a:pt x="3039" y="593"/>
                    </a:lnTo>
                    <a:lnTo>
                      <a:pt x="3043" y="590"/>
                    </a:lnTo>
                    <a:lnTo>
                      <a:pt x="3047" y="585"/>
                    </a:lnTo>
                    <a:lnTo>
                      <a:pt x="3051" y="582"/>
                    </a:lnTo>
                    <a:lnTo>
                      <a:pt x="3055" y="578"/>
                    </a:lnTo>
                    <a:lnTo>
                      <a:pt x="3059" y="573"/>
                    </a:lnTo>
                    <a:lnTo>
                      <a:pt x="3062" y="569"/>
                    </a:lnTo>
                    <a:lnTo>
                      <a:pt x="3066" y="564"/>
                    </a:lnTo>
                    <a:lnTo>
                      <a:pt x="3070" y="560"/>
                    </a:lnTo>
                    <a:lnTo>
                      <a:pt x="3074" y="557"/>
                    </a:lnTo>
                    <a:lnTo>
                      <a:pt x="3078" y="554"/>
                    </a:lnTo>
                    <a:lnTo>
                      <a:pt x="3082" y="550"/>
                    </a:lnTo>
                    <a:lnTo>
                      <a:pt x="3086" y="546"/>
                    </a:lnTo>
                    <a:lnTo>
                      <a:pt x="3090" y="542"/>
                    </a:lnTo>
                    <a:lnTo>
                      <a:pt x="3094" y="537"/>
                    </a:lnTo>
                    <a:lnTo>
                      <a:pt x="3098" y="535"/>
                    </a:lnTo>
                    <a:lnTo>
                      <a:pt x="3102" y="529"/>
                    </a:lnTo>
                    <a:lnTo>
                      <a:pt x="3106" y="526"/>
                    </a:lnTo>
                    <a:lnTo>
                      <a:pt x="3110" y="523"/>
                    </a:lnTo>
                    <a:lnTo>
                      <a:pt x="3114" y="519"/>
                    </a:lnTo>
                    <a:lnTo>
                      <a:pt x="3118" y="515"/>
                    </a:lnTo>
                    <a:lnTo>
                      <a:pt x="3122" y="512"/>
                    </a:lnTo>
                    <a:lnTo>
                      <a:pt x="3125" y="508"/>
                    </a:lnTo>
                    <a:lnTo>
                      <a:pt x="3129" y="504"/>
                    </a:lnTo>
                    <a:lnTo>
                      <a:pt x="3133" y="499"/>
                    </a:lnTo>
                    <a:lnTo>
                      <a:pt x="3137" y="496"/>
                    </a:lnTo>
                    <a:lnTo>
                      <a:pt x="3141" y="493"/>
                    </a:lnTo>
                    <a:lnTo>
                      <a:pt x="3145" y="488"/>
                    </a:lnTo>
                    <a:lnTo>
                      <a:pt x="3149" y="486"/>
                    </a:lnTo>
                    <a:lnTo>
                      <a:pt x="3153" y="483"/>
                    </a:lnTo>
                    <a:lnTo>
                      <a:pt x="3157" y="479"/>
                    </a:lnTo>
                    <a:lnTo>
                      <a:pt x="3161" y="475"/>
                    </a:lnTo>
                    <a:lnTo>
                      <a:pt x="3165" y="471"/>
                    </a:lnTo>
                    <a:lnTo>
                      <a:pt x="3169" y="468"/>
                    </a:lnTo>
                    <a:lnTo>
                      <a:pt x="3173" y="466"/>
                    </a:lnTo>
                    <a:lnTo>
                      <a:pt x="3177" y="461"/>
                    </a:lnTo>
                    <a:lnTo>
                      <a:pt x="3181" y="458"/>
                    </a:lnTo>
                    <a:lnTo>
                      <a:pt x="3185" y="453"/>
                    </a:lnTo>
                    <a:lnTo>
                      <a:pt x="3188" y="451"/>
                    </a:lnTo>
                    <a:lnTo>
                      <a:pt x="3192" y="447"/>
                    </a:lnTo>
                    <a:lnTo>
                      <a:pt x="3196" y="443"/>
                    </a:lnTo>
                    <a:lnTo>
                      <a:pt x="3200" y="440"/>
                    </a:lnTo>
                    <a:lnTo>
                      <a:pt x="3204" y="438"/>
                    </a:lnTo>
                    <a:lnTo>
                      <a:pt x="3208" y="433"/>
                    </a:lnTo>
                    <a:lnTo>
                      <a:pt x="3212" y="431"/>
                    </a:lnTo>
                    <a:lnTo>
                      <a:pt x="3216" y="428"/>
                    </a:lnTo>
                    <a:lnTo>
                      <a:pt x="3220" y="424"/>
                    </a:lnTo>
                    <a:lnTo>
                      <a:pt x="3224" y="420"/>
                    </a:lnTo>
                    <a:lnTo>
                      <a:pt x="3228" y="417"/>
                    </a:lnTo>
                    <a:lnTo>
                      <a:pt x="3232" y="414"/>
                    </a:lnTo>
                    <a:lnTo>
                      <a:pt x="3236" y="411"/>
                    </a:lnTo>
                    <a:lnTo>
                      <a:pt x="3240" y="407"/>
                    </a:lnTo>
                    <a:lnTo>
                      <a:pt x="3244" y="404"/>
                    </a:lnTo>
                    <a:lnTo>
                      <a:pt x="3248" y="401"/>
                    </a:lnTo>
                    <a:lnTo>
                      <a:pt x="3251" y="397"/>
                    </a:lnTo>
                    <a:lnTo>
                      <a:pt x="3255" y="394"/>
                    </a:lnTo>
                    <a:lnTo>
                      <a:pt x="3259" y="390"/>
                    </a:lnTo>
                    <a:lnTo>
                      <a:pt x="3263" y="389"/>
                    </a:lnTo>
                    <a:lnTo>
                      <a:pt x="3267" y="386"/>
                    </a:lnTo>
                    <a:lnTo>
                      <a:pt x="3271" y="382"/>
                    </a:lnTo>
                    <a:lnTo>
                      <a:pt x="3275" y="378"/>
                    </a:lnTo>
                    <a:lnTo>
                      <a:pt x="3279" y="374"/>
                    </a:lnTo>
                    <a:lnTo>
                      <a:pt x="3283" y="371"/>
                    </a:lnTo>
                    <a:lnTo>
                      <a:pt x="3287" y="369"/>
                    </a:lnTo>
                    <a:lnTo>
                      <a:pt x="3291" y="367"/>
                    </a:lnTo>
                    <a:lnTo>
                      <a:pt x="3295" y="364"/>
                    </a:lnTo>
                    <a:lnTo>
                      <a:pt x="3299" y="360"/>
                    </a:lnTo>
                    <a:lnTo>
                      <a:pt x="3303" y="357"/>
                    </a:lnTo>
                    <a:lnTo>
                      <a:pt x="3307" y="354"/>
                    </a:lnTo>
                    <a:lnTo>
                      <a:pt x="3311" y="351"/>
                    </a:lnTo>
                    <a:lnTo>
                      <a:pt x="3314" y="349"/>
                    </a:lnTo>
                    <a:lnTo>
                      <a:pt x="3318" y="345"/>
                    </a:lnTo>
                    <a:lnTo>
                      <a:pt x="3322" y="342"/>
                    </a:lnTo>
                    <a:lnTo>
                      <a:pt x="3326" y="340"/>
                    </a:lnTo>
                    <a:lnTo>
                      <a:pt x="3330" y="338"/>
                    </a:lnTo>
                    <a:lnTo>
                      <a:pt x="3334" y="335"/>
                    </a:lnTo>
                    <a:lnTo>
                      <a:pt x="3338" y="332"/>
                    </a:lnTo>
                    <a:lnTo>
                      <a:pt x="3342" y="329"/>
                    </a:lnTo>
                    <a:lnTo>
                      <a:pt x="3346" y="326"/>
                    </a:lnTo>
                    <a:lnTo>
                      <a:pt x="3350" y="324"/>
                    </a:lnTo>
                    <a:lnTo>
                      <a:pt x="3354" y="320"/>
                    </a:lnTo>
                    <a:lnTo>
                      <a:pt x="3358" y="317"/>
                    </a:lnTo>
                    <a:lnTo>
                      <a:pt x="3362" y="314"/>
                    </a:lnTo>
                    <a:lnTo>
                      <a:pt x="3366" y="312"/>
                    </a:lnTo>
                    <a:lnTo>
                      <a:pt x="3370" y="310"/>
                    </a:lnTo>
                    <a:lnTo>
                      <a:pt x="3374" y="307"/>
                    </a:lnTo>
                    <a:lnTo>
                      <a:pt x="3377" y="304"/>
                    </a:lnTo>
                    <a:lnTo>
                      <a:pt x="3381" y="301"/>
                    </a:lnTo>
                    <a:lnTo>
                      <a:pt x="3385" y="298"/>
                    </a:lnTo>
                    <a:lnTo>
                      <a:pt x="3389" y="297"/>
                    </a:lnTo>
                    <a:lnTo>
                      <a:pt x="3393" y="293"/>
                    </a:lnTo>
                    <a:lnTo>
                      <a:pt x="3397" y="291"/>
                    </a:lnTo>
                    <a:lnTo>
                      <a:pt x="3401" y="288"/>
                    </a:lnTo>
                    <a:lnTo>
                      <a:pt x="3405" y="287"/>
                    </a:lnTo>
                    <a:lnTo>
                      <a:pt x="3409" y="284"/>
                    </a:lnTo>
                    <a:lnTo>
                      <a:pt x="3413" y="281"/>
                    </a:lnTo>
                    <a:lnTo>
                      <a:pt x="3417" y="278"/>
                    </a:lnTo>
                    <a:lnTo>
                      <a:pt x="3421" y="276"/>
                    </a:lnTo>
                    <a:lnTo>
                      <a:pt x="3425" y="274"/>
                    </a:lnTo>
                    <a:lnTo>
                      <a:pt x="3429" y="271"/>
                    </a:lnTo>
                    <a:lnTo>
                      <a:pt x="3433" y="271"/>
                    </a:lnTo>
                    <a:lnTo>
                      <a:pt x="3437" y="265"/>
                    </a:lnTo>
                    <a:lnTo>
                      <a:pt x="3440" y="264"/>
                    </a:lnTo>
                    <a:lnTo>
                      <a:pt x="3444" y="262"/>
                    </a:lnTo>
                    <a:lnTo>
                      <a:pt x="3448" y="259"/>
                    </a:lnTo>
                    <a:lnTo>
                      <a:pt x="3452" y="258"/>
                    </a:lnTo>
                    <a:lnTo>
                      <a:pt x="3456" y="255"/>
                    </a:lnTo>
                    <a:lnTo>
                      <a:pt x="3460" y="252"/>
                    </a:lnTo>
                    <a:lnTo>
                      <a:pt x="3464" y="251"/>
                    </a:lnTo>
                    <a:lnTo>
                      <a:pt x="3468" y="249"/>
                    </a:lnTo>
                    <a:lnTo>
                      <a:pt x="3472" y="245"/>
                    </a:lnTo>
                    <a:lnTo>
                      <a:pt x="3476" y="244"/>
                    </a:lnTo>
                    <a:lnTo>
                      <a:pt x="3480" y="241"/>
                    </a:lnTo>
                    <a:lnTo>
                      <a:pt x="3484" y="240"/>
                    </a:lnTo>
                    <a:lnTo>
                      <a:pt x="3488" y="238"/>
                    </a:lnTo>
                    <a:lnTo>
                      <a:pt x="3492" y="235"/>
                    </a:lnTo>
                    <a:lnTo>
                      <a:pt x="3496" y="233"/>
                    </a:lnTo>
                    <a:lnTo>
                      <a:pt x="3499" y="230"/>
                    </a:lnTo>
                    <a:lnTo>
                      <a:pt x="3503" y="229"/>
                    </a:lnTo>
                    <a:lnTo>
                      <a:pt x="3507" y="226"/>
                    </a:lnTo>
                    <a:lnTo>
                      <a:pt x="3511" y="225"/>
                    </a:lnTo>
                    <a:lnTo>
                      <a:pt x="3515" y="222"/>
                    </a:lnTo>
                    <a:lnTo>
                      <a:pt x="3519" y="218"/>
                    </a:lnTo>
                    <a:lnTo>
                      <a:pt x="3523" y="218"/>
                    </a:lnTo>
                    <a:lnTo>
                      <a:pt x="3527" y="216"/>
                    </a:lnTo>
                    <a:lnTo>
                      <a:pt x="3531" y="214"/>
                    </a:lnTo>
                    <a:lnTo>
                      <a:pt x="3535" y="211"/>
                    </a:lnTo>
                    <a:lnTo>
                      <a:pt x="3539" y="209"/>
                    </a:lnTo>
                    <a:lnTo>
                      <a:pt x="3543" y="208"/>
                    </a:lnTo>
                    <a:lnTo>
                      <a:pt x="3547" y="206"/>
                    </a:lnTo>
                    <a:lnTo>
                      <a:pt x="3551" y="205"/>
                    </a:lnTo>
                    <a:lnTo>
                      <a:pt x="3555" y="203"/>
                    </a:lnTo>
                    <a:lnTo>
                      <a:pt x="3559" y="200"/>
                    </a:lnTo>
                    <a:lnTo>
                      <a:pt x="3562" y="198"/>
                    </a:lnTo>
                    <a:lnTo>
                      <a:pt x="3566" y="196"/>
                    </a:lnTo>
                    <a:lnTo>
                      <a:pt x="3570" y="195"/>
                    </a:lnTo>
                    <a:lnTo>
                      <a:pt x="3574" y="192"/>
                    </a:lnTo>
                    <a:lnTo>
                      <a:pt x="3578" y="191"/>
                    </a:lnTo>
                    <a:lnTo>
                      <a:pt x="3582" y="190"/>
                    </a:lnTo>
                    <a:lnTo>
                      <a:pt x="3586" y="187"/>
                    </a:lnTo>
                    <a:lnTo>
                      <a:pt x="3590" y="186"/>
                    </a:lnTo>
                    <a:lnTo>
                      <a:pt x="3594" y="183"/>
                    </a:lnTo>
                    <a:lnTo>
                      <a:pt x="3598" y="182"/>
                    </a:lnTo>
                    <a:lnTo>
                      <a:pt x="3602" y="180"/>
                    </a:lnTo>
                    <a:lnTo>
                      <a:pt x="3606" y="178"/>
                    </a:lnTo>
                    <a:lnTo>
                      <a:pt x="3610" y="175"/>
                    </a:lnTo>
                    <a:lnTo>
                      <a:pt x="3614" y="175"/>
                    </a:lnTo>
                    <a:lnTo>
                      <a:pt x="3618" y="174"/>
                    </a:lnTo>
                    <a:lnTo>
                      <a:pt x="3622" y="172"/>
                    </a:lnTo>
                    <a:lnTo>
                      <a:pt x="3625" y="169"/>
                    </a:lnTo>
                    <a:lnTo>
                      <a:pt x="3629" y="169"/>
                    </a:lnTo>
                    <a:lnTo>
                      <a:pt x="3633" y="167"/>
                    </a:lnTo>
                    <a:lnTo>
                      <a:pt x="3637" y="165"/>
                    </a:lnTo>
                    <a:lnTo>
                      <a:pt x="3641" y="162"/>
                    </a:lnTo>
                    <a:lnTo>
                      <a:pt x="3645" y="162"/>
                    </a:lnTo>
                    <a:lnTo>
                      <a:pt x="3649" y="160"/>
                    </a:lnTo>
                    <a:lnTo>
                      <a:pt x="3653" y="158"/>
                    </a:lnTo>
                    <a:lnTo>
                      <a:pt x="3657" y="157"/>
                    </a:lnTo>
                    <a:lnTo>
                      <a:pt x="3661" y="156"/>
                    </a:lnTo>
                    <a:lnTo>
                      <a:pt x="3665" y="154"/>
                    </a:lnTo>
                    <a:lnTo>
                      <a:pt x="3669" y="153"/>
                    </a:lnTo>
                    <a:lnTo>
                      <a:pt x="3673" y="151"/>
                    </a:lnTo>
                    <a:lnTo>
                      <a:pt x="3677" y="149"/>
                    </a:lnTo>
                    <a:lnTo>
                      <a:pt x="3681" y="148"/>
                    </a:lnTo>
                    <a:lnTo>
                      <a:pt x="3685" y="146"/>
                    </a:lnTo>
                    <a:lnTo>
                      <a:pt x="3688" y="144"/>
                    </a:lnTo>
                    <a:lnTo>
                      <a:pt x="3692" y="144"/>
                    </a:lnTo>
                    <a:lnTo>
                      <a:pt x="3696" y="143"/>
                    </a:lnTo>
                    <a:lnTo>
                      <a:pt x="3700" y="141"/>
                    </a:lnTo>
                    <a:lnTo>
                      <a:pt x="3704" y="139"/>
                    </a:lnTo>
                    <a:lnTo>
                      <a:pt x="3708" y="138"/>
                    </a:lnTo>
                    <a:lnTo>
                      <a:pt x="3712" y="137"/>
                    </a:lnTo>
                    <a:lnTo>
                      <a:pt x="3716" y="135"/>
                    </a:lnTo>
                    <a:lnTo>
                      <a:pt x="3720" y="134"/>
                    </a:lnTo>
                    <a:lnTo>
                      <a:pt x="3724" y="132"/>
                    </a:lnTo>
                    <a:lnTo>
                      <a:pt x="3728" y="132"/>
                    </a:lnTo>
                    <a:lnTo>
                      <a:pt x="3732" y="130"/>
                    </a:lnTo>
                    <a:lnTo>
                      <a:pt x="3736" y="129"/>
                    </a:lnTo>
                    <a:lnTo>
                      <a:pt x="3740" y="127"/>
                    </a:lnTo>
                    <a:lnTo>
                      <a:pt x="3744" y="125"/>
                    </a:lnTo>
                    <a:lnTo>
                      <a:pt x="3748" y="124"/>
                    </a:lnTo>
                    <a:lnTo>
                      <a:pt x="3751" y="123"/>
                    </a:lnTo>
                    <a:lnTo>
                      <a:pt x="3755" y="122"/>
                    </a:lnTo>
                    <a:lnTo>
                      <a:pt x="3759" y="121"/>
                    </a:lnTo>
                    <a:lnTo>
                      <a:pt x="3763" y="119"/>
                    </a:lnTo>
                    <a:lnTo>
                      <a:pt x="3767" y="119"/>
                    </a:lnTo>
                    <a:lnTo>
                      <a:pt x="3771" y="117"/>
                    </a:lnTo>
                    <a:lnTo>
                      <a:pt x="3775" y="115"/>
                    </a:lnTo>
                    <a:lnTo>
                      <a:pt x="3779" y="113"/>
                    </a:lnTo>
                    <a:lnTo>
                      <a:pt x="3783" y="113"/>
                    </a:lnTo>
                    <a:lnTo>
                      <a:pt x="3787" y="113"/>
                    </a:lnTo>
                    <a:lnTo>
                      <a:pt x="3791" y="111"/>
                    </a:lnTo>
                    <a:lnTo>
                      <a:pt x="3795" y="110"/>
                    </a:lnTo>
                    <a:lnTo>
                      <a:pt x="3799" y="110"/>
                    </a:lnTo>
                    <a:lnTo>
                      <a:pt x="3803" y="109"/>
                    </a:lnTo>
                    <a:lnTo>
                      <a:pt x="3807" y="106"/>
                    </a:lnTo>
                    <a:lnTo>
                      <a:pt x="3811" y="106"/>
                    </a:lnTo>
                    <a:lnTo>
                      <a:pt x="3814" y="103"/>
                    </a:lnTo>
                    <a:lnTo>
                      <a:pt x="3818" y="104"/>
                    </a:lnTo>
                    <a:lnTo>
                      <a:pt x="3822" y="103"/>
                    </a:lnTo>
                    <a:lnTo>
                      <a:pt x="3826" y="101"/>
                    </a:lnTo>
                    <a:lnTo>
                      <a:pt x="3830" y="100"/>
                    </a:lnTo>
                    <a:lnTo>
                      <a:pt x="3834" y="100"/>
                    </a:lnTo>
                    <a:lnTo>
                      <a:pt x="3838" y="98"/>
                    </a:lnTo>
                    <a:lnTo>
                      <a:pt x="3842" y="98"/>
                    </a:lnTo>
                    <a:lnTo>
                      <a:pt x="3846" y="96"/>
                    </a:lnTo>
                    <a:lnTo>
                      <a:pt x="3850" y="95"/>
                    </a:lnTo>
                    <a:lnTo>
                      <a:pt x="3854" y="93"/>
                    </a:lnTo>
                    <a:lnTo>
                      <a:pt x="3858" y="93"/>
                    </a:lnTo>
                    <a:lnTo>
                      <a:pt x="3862" y="92"/>
                    </a:lnTo>
                    <a:lnTo>
                      <a:pt x="3866" y="92"/>
                    </a:lnTo>
                    <a:lnTo>
                      <a:pt x="3870" y="90"/>
                    </a:lnTo>
                    <a:lnTo>
                      <a:pt x="3874" y="90"/>
                    </a:lnTo>
                    <a:lnTo>
                      <a:pt x="3877" y="89"/>
                    </a:lnTo>
                    <a:lnTo>
                      <a:pt x="3881" y="87"/>
                    </a:lnTo>
                    <a:lnTo>
                      <a:pt x="3885" y="87"/>
                    </a:lnTo>
                    <a:lnTo>
                      <a:pt x="3889" y="85"/>
                    </a:lnTo>
                    <a:lnTo>
                      <a:pt x="3893" y="84"/>
                    </a:lnTo>
                    <a:lnTo>
                      <a:pt x="3897" y="84"/>
                    </a:lnTo>
                    <a:lnTo>
                      <a:pt x="3901" y="83"/>
                    </a:lnTo>
                    <a:lnTo>
                      <a:pt x="3905" y="83"/>
                    </a:lnTo>
                    <a:lnTo>
                      <a:pt x="3909" y="82"/>
                    </a:lnTo>
                    <a:lnTo>
                      <a:pt x="3913" y="81"/>
                    </a:lnTo>
                    <a:lnTo>
                      <a:pt x="3917" y="79"/>
                    </a:lnTo>
                    <a:lnTo>
                      <a:pt x="3921" y="77"/>
                    </a:lnTo>
                    <a:lnTo>
                      <a:pt x="3925" y="77"/>
                    </a:lnTo>
                    <a:lnTo>
                      <a:pt x="3929" y="78"/>
                    </a:lnTo>
                    <a:lnTo>
                      <a:pt x="3933" y="7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4" name="Freeform 402"/>
              <p:cNvSpPr>
                <a:spLocks/>
              </p:cNvSpPr>
              <p:nvPr/>
            </p:nvSpPr>
            <p:spPr bwMode="auto">
              <a:xfrm flipV="1">
                <a:off x="2909" y="1870"/>
                <a:ext cx="2265" cy="996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7"/>
                  </a:cxn>
                  <a:cxn ang="0">
                    <a:pos x="751" y="55"/>
                  </a:cxn>
                  <a:cxn ang="0">
                    <a:pos x="814" y="91"/>
                  </a:cxn>
                  <a:cxn ang="0">
                    <a:pos x="877" y="145"/>
                  </a:cxn>
                  <a:cxn ang="0">
                    <a:pos x="940" y="213"/>
                  </a:cxn>
                  <a:cxn ang="0">
                    <a:pos x="1003" y="295"/>
                  </a:cxn>
                  <a:cxn ang="0">
                    <a:pos x="1066" y="392"/>
                  </a:cxn>
                  <a:cxn ang="0">
                    <a:pos x="1129" y="500"/>
                  </a:cxn>
                  <a:cxn ang="0">
                    <a:pos x="1192" y="618"/>
                  </a:cxn>
                  <a:cxn ang="0">
                    <a:pos x="1255" y="743"/>
                  </a:cxn>
                  <a:cxn ang="0">
                    <a:pos x="1318" y="872"/>
                  </a:cxn>
                  <a:cxn ang="0">
                    <a:pos x="1381" y="999"/>
                  </a:cxn>
                  <a:cxn ang="0">
                    <a:pos x="1444" y="1125"/>
                  </a:cxn>
                  <a:cxn ang="0">
                    <a:pos x="1507" y="1243"/>
                  </a:cxn>
                  <a:cxn ang="0">
                    <a:pos x="1570" y="1352"/>
                  </a:cxn>
                  <a:cxn ang="0">
                    <a:pos x="1633" y="1451"/>
                  </a:cxn>
                  <a:cxn ang="0">
                    <a:pos x="1696" y="1537"/>
                  </a:cxn>
                  <a:cxn ang="0">
                    <a:pos x="1759" y="1607"/>
                  </a:cxn>
                  <a:cxn ang="0">
                    <a:pos x="1822" y="1663"/>
                  </a:cxn>
                  <a:cxn ang="0">
                    <a:pos x="1885" y="1700"/>
                  </a:cxn>
                  <a:cxn ang="0">
                    <a:pos x="1948" y="1722"/>
                  </a:cxn>
                  <a:cxn ang="0">
                    <a:pos x="2011" y="1729"/>
                  </a:cxn>
                  <a:cxn ang="0">
                    <a:pos x="2074" y="1719"/>
                  </a:cxn>
                  <a:cxn ang="0">
                    <a:pos x="2137" y="1697"/>
                  </a:cxn>
                  <a:cxn ang="0">
                    <a:pos x="2200" y="1660"/>
                  </a:cxn>
                  <a:cxn ang="0">
                    <a:pos x="2263" y="1612"/>
                  </a:cxn>
                  <a:cxn ang="0">
                    <a:pos x="2326" y="1556"/>
                  </a:cxn>
                  <a:cxn ang="0">
                    <a:pos x="2389" y="1488"/>
                  </a:cxn>
                  <a:cxn ang="0">
                    <a:pos x="2452" y="1414"/>
                  </a:cxn>
                  <a:cxn ang="0">
                    <a:pos x="2515" y="1336"/>
                  </a:cxn>
                  <a:cxn ang="0">
                    <a:pos x="2578" y="1254"/>
                  </a:cxn>
                  <a:cxn ang="0">
                    <a:pos x="2641" y="1170"/>
                  </a:cxn>
                  <a:cxn ang="0">
                    <a:pos x="2704" y="1084"/>
                  </a:cxn>
                  <a:cxn ang="0">
                    <a:pos x="2767" y="999"/>
                  </a:cxn>
                  <a:cxn ang="0">
                    <a:pos x="2830" y="916"/>
                  </a:cxn>
                  <a:cxn ang="0">
                    <a:pos x="2893" y="835"/>
                  </a:cxn>
                  <a:cxn ang="0">
                    <a:pos x="2956" y="755"/>
                  </a:cxn>
                  <a:cxn ang="0">
                    <a:pos x="3019" y="680"/>
                  </a:cxn>
                  <a:cxn ang="0">
                    <a:pos x="3082" y="609"/>
                  </a:cxn>
                  <a:cxn ang="0">
                    <a:pos x="3145" y="543"/>
                  </a:cxn>
                  <a:cxn ang="0">
                    <a:pos x="3208" y="483"/>
                  </a:cxn>
                  <a:cxn ang="0">
                    <a:pos x="3271" y="426"/>
                  </a:cxn>
                  <a:cxn ang="0">
                    <a:pos x="3334" y="372"/>
                  </a:cxn>
                  <a:cxn ang="0">
                    <a:pos x="3397" y="326"/>
                  </a:cxn>
                  <a:cxn ang="0">
                    <a:pos x="3460" y="283"/>
                  </a:cxn>
                  <a:cxn ang="0">
                    <a:pos x="3523" y="245"/>
                  </a:cxn>
                  <a:cxn ang="0">
                    <a:pos x="3586" y="211"/>
                  </a:cxn>
                  <a:cxn ang="0">
                    <a:pos x="3649" y="181"/>
                  </a:cxn>
                  <a:cxn ang="0">
                    <a:pos x="3712" y="155"/>
                  </a:cxn>
                  <a:cxn ang="0">
                    <a:pos x="3775" y="132"/>
                  </a:cxn>
                  <a:cxn ang="0">
                    <a:pos x="3838" y="112"/>
                  </a:cxn>
                  <a:cxn ang="0">
                    <a:pos x="3901" y="96"/>
                  </a:cxn>
                </a:cxnLst>
                <a:rect l="0" t="0" r="r" b="b"/>
                <a:pathLst>
                  <a:path w="3933" h="1729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4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0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2"/>
                    </a:lnTo>
                    <a:lnTo>
                      <a:pt x="452" y="3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3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6"/>
                    </a:lnTo>
                    <a:lnTo>
                      <a:pt x="578" y="7"/>
                    </a:lnTo>
                    <a:lnTo>
                      <a:pt x="582" y="7"/>
                    </a:lnTo>
                    <a:lnTo>
                      <a:pt x="586" y="8"/>
                    </a:lnTo>
                    <a:lnTo>
                      <a:pt x="590" y="8"/>
                    </a:lnTo>
                    <a:lnTo>
                      <a:pt x="594" y="9"/>
                    </a:lnTo>
                    <a:lnTo>
                      <a:pt x="598" y="7"/>
                    </a:lnTo>
                    <a:lnTo>
                      <a:pt x="602" y="8"/>
                    </a:lnTo>
                    <a:lnTo>
                      <a:pt x="606" y="9"/>
                    </a:lnTo>
                    <a:lnTo>
                      <a:pt x="610" y="10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2"/>
                    </a:lnTo>
                    <a:lnTo>
                      <a:pt x="625" y="12"/>
                    </a:lnTo>
                    <a:lnTo>
                      <a:pt x="629" y="13"/>
                    </a:lnTo>
                    <a:lnTo>
                      <a:pt x="633" y="14"/>
                    </a:lnTo>
                    <a:lnTo>
                      <a:pt x="637" y="15"/>
                    </a:lnTo>
                    <a:lnTo>
                      <a:pt x="641" y="16"/>
                    </a:lnTo>
                    <a:lnTo>
                      <a:pt x="645" y="16"/>
                    </a:lnTo>
                    <a:lnTo>
                      <a:pt x="649" y="18"/>
                    </a:lnTo>
                    <a:lnTo>
                      <a:pt x="653" y="17"/>
                    </a:lnTo>
                    <a:lnTo>
                      <a:pt x="657" y="20"/>
                    </a:lnTo>
                    <a:lnTo>
                      <a:pt x="661" y="20"/>
                    </a:lnTo>
                    <a:lnTo>
                      <a:pt x="665" y="20"/>
                    </a:lnTo>
                    <a:lnTo>
                      <a:pt x="669" y="23"/>
                    </a:lnTo>
                    <a:lnTo>
                      <a:pt x="673" y="23"/>
                    </a:lnTo>
                    <a:lnTo>
                      <a:pt x="677" y="25"/>
                    </a:lnTo>
                    <a:lnTo>
                      <a:pt x="681" y="26"/>
                    </a:lnTo>
                    <a:lnTo>
                      <a:pt x="685" y="28"/>
                    </a:lnTo>
                    <a:lnTo>
                      <a:pt x="688" y="27"/>
                    </a:lnTo>
                    <a:lnTo>
                      <a:pt x="692" y="30"/>
                    </a:lnTo>
                    <a:lnTo>
                      <a:pt x="696" y="30"/>
                    </a:lnTo>
                    <a:lnTo>
                      <a:pt x="700" y="31"/>
                    </a:lnTo>
                    <a:lnTo>
                      <a:pt x="704" y="34"/>
                    </a:lnTo>
                    <a:lnTo>
                      <a:pt x="708" y="35"/>
                    </a:lnTo>
                    <a:lnTo>
                      <a:pt x="712" y="38"/>
                    </a:lnTo>
                    <a:lnTo>
                      <a:pt x="716" y="37"/>
                    </a:lnTo>
                    <a:lnTo>
                      <a:pt x="720" y="40"/>
                    </a:lnTo>
                    <a:lnTo>
                      <a:pt x="724" y="41"/>
                    </a:lnTo>
                    <a:lnTo>
                      <a:pt x="728" y="43"/>
                    </a:lnTo>
                    <a:lnTo>
                      <a:pt x="732" y="44"/>
                    </a:lnTo>
                    <a:lnTo>
                      <a:pt x="736" y="46"/>
                    </a:lnTo>
                    <a:lnTo>
                      <a:pt x="740" y="48"/>
                    </a:lnTo>
                    <a:lnTo>
                      <a:pt x="744" y="50"/>
                    </a:lnTo>
                    <a:lnTo>
                      <a:pt x="748" y="52"/>
                    </a:lnTo>
                    <a:lnTo>
                      <a:pt x="751" y="55"/>
                    </a:lnTo>
                    <a:lnTo>
                      <a:pt x="755" y="57"/>
                    </a:lnTo>
                    <a:lnTo>
                      <a:pt x="759" y="57"/>
                    </a:lnTo>
                    <a:lnTo>
                      <a:pt x="763" y="60"/>
                    </a:lnTo>
                    <a:lnTo>
                      <a:pt x="767" y="63"/>
                    </a:lnTo>
                    <a:lnTo>
                      <a:pt x="771" y="64"/>
                    </a:lnTo>
                    <a:lnTo>
                      <a:pt x="775" y="67"/>
                    </a:lnTo>
                    <a:lnTo>
                      <a:pt x="779" y="69"/>
                    </a:lnTo>
                    <a:lnTo>
                      <a:pt x="783" y="72"/>
                    </a:lnTo>
                    <a:lnTo>
                      <a:pt x="787" y="74"/>
                    </a:lnTo>
                    <a:lnTo>
                      <a:pt x="791" y="76"/>
                    </a:lnTo>
                    <a:lnTo>
                      <a:pt x="795" y="79"/>
                    </a:lnTo>
                    <a:lnTo>
                      <a:pt x="799" y="81"/>
                    </a:lnTo>
                    <a:lnTo>
                      <a:pt x="803" y="84"/>
                    </a:lnTo>
                    <a:lnTo>
                      <a:pt x="807" y="87"/>
                    </a:lnTo>
                    <a:lnTo>
                      <a:pt x="811" y="88"/>
                    </a:lnTo>
                    <a:lnTo>
                      <a:pt x="814" y="91"/>
                    </a:lnTo>
                    <a:lnTo>
                      <a:pt x="818" y="96"/>
                    </a:lnTo>
                    <a:lnTo>
                      <a:pt x="822" y="97"/>
                    </a:lnTo>
                    <a:lnTo>
                      <a:pt x="826" y="100"/>
                    </a:lnTo>
                    <a:lnTo>
                      <a:pt x="830" y="103"/>
                    </a:lnTo>
                    <a:lnTo>
                      <a:pt x="834" y="107"/>
                    </a:lnTo>
                    <a:lnTo>
                      <a:pt x="838" y="109"/>
                    </a:lnTo>
                    <a:lnTo>
                      <a:pt x="842" y="112"/>
                    </a:lnTo>
                    <a:lnTo>
                      <a:pt x="846" y="116"/>
                    </a:lnTo>
                    <a:lnTo>
                      <a:pt x="850" y="119"/>
                    </a:lnTo>
                    <a:lnTo>
                      <a:pt x="854" y="123"/>
                    </a:lnTo>
                    <a:lnTo>
                      <a:pt x="858" y="125"/>
                    </a:lnTo>
                    <a:lnTo>
                      <a:pt x="862" y="130"/>
                    </a:lnTo>
                    <a:lnTo>
                      <a:pt x="866" y="133"/>
                    </a:lnTo>
                    <a:lnTo>
                      <a:pt x="870" y="136"/>
                    </a:lnTo>
                    <a:lnTo>
                      <a:pt x="874" y="142"/>
                    </a:lnTo>
                    <a:lnTo>
                      <a:pt x="877" y="145"/>
                    </a:lnTo>
                    <a:lnTo>
                      <a:pt x="881" y="148"/>
                    </a:lnTo>
                    <a:lnTo>
                      <a:pt x="885" y="152"/>
                    </a:lnTo>
                    <a:lnTo>
                      <a:pt x="889" y="156"/>
                    </a:lnTo>
                    <a:lnTo>
                      <a:pt x="893" y="159"/>
                    </a:lnTo>
                    <a:lnTo>
                      <a:pt x="897" y="165"/>
                    </a:lnTo>
                    <a:lnTo>
                      <a:pt x="901" y="168"/>
                    </a:lnTo>
                    <a:lnTo>
                      <a:pt x="905" y="171"/>
                    </a:lnTo>
                    <a:lnTo>
                      <a:pt x="909" y="177"/>
                    </a:lnTo>
                    <a:lnTo>
                      <a:pt x="913" y="181"/>
                    </a:lnTo>
                    <a:lnTo>
                      <a:pt x="917" y="184"/>
                    </a:lnTo>
                    <a:lnTo>
                      <a:pt x="921" y="190"/>
                    </a:lnTo>
                    <a:lnTo>
                      <a:pt x="925" y="194"/>
                    </a:lnTo>
                    <a:lnTo>
                      <a:pt x="929" y="198"/>
                    </a:lnTo>
                    <a:lnTo>
                      <a:pt x="933" y="203"/>
                    </a:lnTo>
                    <a:lnTo>
                      <a:pt x="937" y="208"/>
                    </a:lnTo>
                    <a:lnTo>
                      <a:pt x="940" y="213"/>
                    </a:lnTo>
                    <a:lnTo>
                      <a:pt x="944" y="216"/>
                    </a:lnTo>
                    <a:lnTo>
                      <a:pt x="948" y="221"/>
                    </a:lnTo>
                    <a:lnTo>
                      <a:pt x="952" y="226"/>
                    </a:lnTo>
                    <a:lnTo>
                      <a:pt x="956" y="231"/>
                    </a:lnTo>
                    <a:lnTo>
                      <a:pt x="960" y="235"/>
                    </a:lnTo>
                    <a:lnTo>
                      <a:pt x="964" y="241"/>
                    </a:lnTo>
                    <a:lnTo>
                      <a:pt x="968" y="248"/>
                    </a:lnTo>
                    <a:lnTo>
                      <a:pt x="972" y="253"/>
                    </a:lnTo>
                    <a:lnTo>
                      <a:pt x="976" y="255"/>
                    </a:lnTo>
                    <a:lnTo>
                      <a:pt x="980" y="262"/>
                    </a:lnTo>
                    <a:lnTo>
                      <a:pt x="984" y="268"/>
                    </a:lnTo>
                    <a:lnTo>
                      <a:pt x="988" y="273"/>
                    </a:lnTo>
                    <a:lnTo>
                      <a:pt x="992" y="278"/>
                    </a:lnTo>
                    <a:lnTo>
                      <a:pt x="996" y="283"/>
                    </a:lnTo>
                    <a:lnTo>
                      <a:pt x="999" y="290"/>
                    </a:lnTo>
                    <a:lnTo>
                      <a:pt x="1003" y="295"/>
                    </a:lnTo>
                    <a:lnTo>
                      <a:pt x="1007" y="300"/>
                    </a:lnTo>
                    <a:lnTo>
                      <a:pt x="1011" y="306"/>
                    </a:lnTo>
                    <a:lnTo>
                      <a:pt x="1015" y="312"/>
                    </a:lnTo>
                    <a:lnTo>
                      <a:pt x="1019" y="318"/>
                    </a:lnTo>
                    <a:lnTo>
                      <a:pt x="1023" y="324"/>
                    </a:lnTo>
                    <a:lnTo>
                      <a:pt x="1027" y="329"/>
                    </a:lnTo>
                    <a:lnTo>
                      <a:pt x="1031" y="335"/>
                    </a:lnTo>
                    <a:lnTo>
                      <a:pt x="1035" y="341"/>
                    </a:lnTo>
                    <a:lnTo>
                      <a:pt x="1039" y="348"/>
                    </a:lnTo>
                    <a:lnTo>
                      <a:pt x="1043" y="354"/>
                    </a:lnTo>
                    <a:lnTo>
                      <a:pt x="1047" y="361"/>
                    </a:lnTo>
                    <a:lnTo>
                      <a:pt x="1051" y="367"/>
                    </a:lnTo>
                    <a:lnTo>
                      <a:pt x="1055" y="373"/>
                    </a:lnTo>
                    <a:lnTo>
                      <a:pt x="1059" y="380"/>
                    </a:lnTo>
                    <a:lnTo>
                      <a:pt x="1062" y="386"/>
                    </a:lnTo>
                    <a:lnTo>
                      <a:pt x="1066" y="392"/>
                    </a:lnTo>
                    <a:lnTo>
                      <a:pt x="1070" y="399"/>
                    </a:lnTo>
                    <a:lnTo>
                      <a:pt x="1074" y="405"/>
                    </a:lnTo>
                    <a:lnTo>
                      <a:pt x="1078" y="411"/>
                    </a:lnTo>
                    <a:lnTo>
                      <a:pt x="1082" y="418"/>
                    </a:lnTo>
                    <a:lnTo>
                      <a:pt x="1086" y="425"/>
                    </a:lnTo>
                    <a:lnTo>
                      <a:pt x="1090" y="431"/>
                    </a:lnTo>
                    <a:lnTo>
                      <a:pt x="1094" y="438"/>
                    </a:lnTo>
                    <a:lnTo>
                      <a:pt x="1098" y="445"/>
                    </a:lnTo>
                    <a:lnTo>
                      <a:pt x="1102" y="452"/>
                    </a:lnTo>
                    <a:lnTo>
                      <a:pt x="1106" y="459"/>
                    </a:lnTo>
                    <a:lnTo>
                      <a:pt x="1110" y="465"/>
                    </a:lnTo>
                    <a:lnTo>
                      <a:pt x="1114" y="473"/>
                    </a:lnTo>
                    <a:lnTo>
                      <a:pt x="1118" y="479"/>
                    </a:lnTo>
                    <a:lnTo>
                      <a:pt x="1122" y="487"/>
                    </a:lnTo>
                    <a:lnTo>
                      <a:pt x="1125" y="493"/>
                    </a:lnTo>
                    <a:lnTo>
                      <a:pt x="1129" y="500"/>
                    </a:lnTo>
                    <a:lnTo>
                      <a:pt x="1133" y="509"/>
                    </a:lnTo>
                    <a:lnTo>
                      <a:pt x="1137" y="516"/>
                    </a:lnTo>
                    <a:lnTo>
                      <a:pt x="1141" y="521"/>
                    </a:lnTo>
                    <a:lnTo>
                      <a:pt x="1145" y="529"/>
                    </a:lnTo>
                    <a:lnTo>
                      <a:pt x="1149" y="535"/>
                    </a:lnTo>
                    <a:lnTo>
                      <a:pt x="1153" y="543"/>
                    </a:lnTo>
                    <a:lnTo>
                      <a:pt x="1157" y="552"/>
                    </a:lnTo>
                    <a:lnTo>
                      <a:pt x="1161" y="559"/>
                    </a:lnTo>
                    <a:lnTo>
                      <a:pt x="1165" y="566"/>
                    </a:lnTo>
                    <a:lnTo>
                      <a:pt x="1169" y="573"/>
                    </a:lnTo>
                    <a:lnTo>
                      <a:pt x="1173" y="580"/>
                    </a:lnTo>
                    <a:lnTo>
                      <a:pt x="1177" y="590"/>
                    </a:lnTo>
                    <a:lnTo>
                      <a:pt x="1181" y="596"/>
                    </a:lnTo>
                    <a:lnTo>
                      <a:pt x="1185" y="604"/>
                    </a:lnTo>
                    <a:lnTo>
                      <a:pt x="1188" y="611"/>
                    </a:lnTo>
                    <a:lnTo>
                      <a:pt x="1192" y="618"/>
                    </a:lnTo>
                    <a:lnTo>
                      <a:pt x="1196" y="626"/>
                    </a:lnTo>
                    <a:lnTo>
                      <a:pt x="1200" y="634"/>
                    </a:lnTo>
                    <a:lnTo>
                      <a:pt x="1204" y="642"/>
                    </a:lnTo>
                    <a:lnTo>
                      <a:pt x="1208" y="650"/>
                    </a:lnTo>
                    <a:lnTo>
                      <a:pt x="1212" y="657"/>
                    </a:lnTo>
                    <a:lnTo>
                      <a:pt x="1216" y="665"/>
                    </a:lnTo>
                    <a:lnTo>
                      <a:pt x="1220" y="673"/>
                    </a:lnTo>
                    <a:lnTo>
                      <a:pt x="1224" y="679"/>
                    </a:lnTo>
                    <a:lnTo>
                      <a:pt x="1228" y="688"/>
                    </a:lnTo>
                    <a:lnTo>
                      <a:pt x="1232" y="695"/>
                    </a:lnTo>
                    <a:lnTo>
                      <a:pt x="1236" y="702"/>
                    </a:lnTo>
                    <a:lnTo>
                      <a:pt x="1240" y="713"/>
                    </a:lnTo>
                    <a:lnTo>
                      <a:pt x="1244" y="719"/>
                    </a:lnTo>
                    <a:lnTo>
                      <a:pt x="1248" y="728"/>
                    </a:lnTo>
                    <a:lnTo>
                      <a:pt x="1251" y="736"/>
                    </a:lnTo>
                    <a:lnTo>
                      <a:pt x="1255" y="743"/>
                    </a:lnTo>
                    <a:lnTo>
                      <a:pt x="1259" y="752"/>
                    </a:lnTo>
                    <a:lnTo>
                      <a:pt x="1263" y="759"/>
                    </a:lnTo>
                    <a:lnTo>
                      <a:pt x="1267" y="767"/>
                    </a:lnTo>
                    <a:lnTo>
                      <a:pt x="1271" y="776"/>
                    </a:lnTo>
                    <a:lnTo>
                      <a:pt x="1275" y="782"/>
                    </a:lnTo>
                    <a:lnTo>
                      <a:pt x="1279" y="791"/>
                    </a:lnTo>
                    <a:lnTo>
                      <a:pt x="1283" y="799"/>
                    </a:lnTo>
                    <a:lnTo>
                      <a:pt x="1287" y="808"/>
                    </a:lnTo>
                    <a:lnTo>
                      <a:pt x="1291" y="814"/>
                    </a:lnTo>
                    <a:lnTo>
                      <a:pt x="1295" y="823"/>
                    </a:lnTo>
                    <a:lnTo>
                      <a:pt x="1299" y="832"/>
                    </a:lnTo>
                    <a:lnTo>
                      <a:pt x="1303" y="840"/>
                    </a:lnTo>
                    <a:lnTo>
                      <a:pt x="1307" y="847"/>
                    </a:lnTo>
                    <a:lnTo>
                      <a:pt x="1311" y="855"/>
                    </a:lnTo>
                    <a:lnTo>
                      <a:pt x="1314" y="863"/>
                    </a:lnTo>
                    <a:lnTo>
                      <a:pt x="1318" y="872"/>
                    </a:lnTo>
                    <a:lnTo>
                      <a:pt x="1322" y="879"/>
                    </a:lnTo>
                    <a:lnTo>
                      <a:pt x="1326" y="889"/>
                    </a:lnTo>
                    <a:lnTo>
                      <a:pt x="1330" y="895"/>
                    </a:lnTo>
                    <a:lnTo>
                      <a:pt x="1334" y="902"/>
                    </a:lnTo>
                    <a:lnTo>
                      <a:pt x="1338" y="912"/>
                    </a:lnTo>
                    <a:lnTo>
                      <a:pt x="1342" y="920"/>
                    </a:lnTo>
                    <a:lnTo>
                      <a:pt x="1346" y="928"/>
                    </a:lnTo>
                    <a:lnTo>
                      <a:pt x="1350" y="935"/>
                    </a:lnTo>
                    <a:lnTo>
                      <a:pt x="1354" y="943"/>
                    </a:lnTo>
                    <a:lnTo>
                      <a:pt x="1358" y="952"/>
                    </a:lnTo>
                    <a:lnTo>
                      <a:pt x="1362" y="960"/>
                    </a:lnTo>
                    <a:lnTo>
                      <a:pt x="1366" y="968"/>
                    </a:lnTo>
                    <a:lnTo>
                      <a:pt x="1370" y="975"/>
                    </a:lnTo>
                    <a:lnTo>
                      <a:pt x="1374" y="984"/>
                    </a:lnTo>
                    <a:lnTo>
                      <a:pt x="1377" y="991"/>
                    </a:lnTo>
                    <a:lnTo>
                      <a:pt x="1381" y="999"/>
                    </a:lnTo>
                    <a:lnTo>
                      <a:pt x="1385" y="1009"/>
                    </a:lnTo>
                    <a:lnTo>
                      <a:pt x="1389" y="1015"/>
                    </a:lnTo>
                    <a:lnTo>
                      <a:pt x="1393" y="1023"/>
                    </a:lnTo>
                    <a:lnTo>
                      <a:pt x="1397" y="1030"/>
                    </a:lnTo>
                    <a:lnTo>
                      <a:pt x="1401" y="1039"/>
                    </a:lnTo>
                    <a:lnTo>
                      <a:pt x="1405" y="1047"/>
                    </a:lnTo>
                    <a:lnTo>
                      <a:pt x="1409" y="1054"/>
                    </a:lnTo>
                    <a:lnTo>
                      <a:pt x="1413" y="1064"/>
                    </a:lnTo>
                    <a:lnTo>
                      <a:pt x="1417" y="1070"/>
                    </a:lnTo>
                    <a:lnTo>
                      <a:pt x="1421" y="1078"/>
                    </a:lnTo>
                    <a:lnTo>
                      <a:pt x="1425" y="1085"/>
                    </a:lnTo>
                    <a:lnTo>
                      <a:pt x="1429" y="1095"/>
                    </a:lnTo>
                    <a:lnTo>
                      <a:pt x="1433" y="1102"/>
                    </a:lnTo>
                    <a:lnTo>
                      <a:pt x="1437" y="1110"/>
                    </a:lnTo>
                    <a:lnTo>
                      <a:pt x="1440" y="1116"/>
                    </a:lnTo>
                    <a:lnTo>
                      <a:pt x="1444" y="1125"/>
                    </a:lnTo>
                    <a:lnTo>
                      <a:pt x="1448" y="1132"/>
                    </a:lnTo>
                    <a:lnTo>
                      <a:pt x="1452" y="1139"/>
                    </a:lnTo>
                    <a:lnTo>
                      <a:pt x="1456" y="1148"/>
                    </a:lnTo>
                    <a:lnTo>
                      <a:pt x="1460" y="1154"/>
                    </a:lnTo>
                    <a:lnTo>
                      <a:pt x="1464" y="1162"/>
                    </a:lnTo>
                    <a:lnTo>
                      <a:pt x="1468" y="1171"/>
                    </a:lnTo>
                    <a:lnTo>
                      <a:pt x="1472" y="1178"/>
                    </a:lnTo>
                    <a:lnTo>
                      <a:pt x="1476" y="1185"/>
                    </a:lnTo>
                    <a:lnTo>
                      <a:pt x="1480" y="1193"/>
                    </a:lnTo>
                    <a:lnTo>
                      <a:pt x="1484" y="1199"/>
                    </a:lnTo>
                    <a:lnTo>
                      <a:pt x="1488" y="1208"/>
                    </a:lnTo>
                    <a:lnTo>
                      <a:pt x="1492" y="1215"/>
                    </a:lnTo>
                    <a:lnTo>
                      <a:pt x="1496" y="1220"/>
                    </a:lnTo>
                    <a:lnTo>
                      <a:pt x="1499" y="1229"/>
                    </a:lnTo>
                    <a:lnTo>
                      <a:pt x="1503" y="1236"/>
                    </a:lnTo>
                    <a:lnTo>
                      <a:pt x="1507" y="1243"/>
                    </a:lnTo>
                    <a:lnTo>
                      <a:pt x="1511" y="1251"/>
                    </a:lnTo>
                    <a:lnTo>
                      <a:pt x="1515" y="1257"/>
                    </a:lnTo>
                    <a:lnTo>
                      <a:pt x="1519" y="1263"/>
                    </a:lnTo>
                    <a:lnTo>
                      <a:pt x="1523" y="1271"/>
                    </a:lnTo>
                    <a:lnTo>
                      <a:pt x="1527" y="1278"/>
                    </a:lnTo>
                    <a:lnTo>
                      <a:pt x="1531" y="1285"/>
                    </a:lnTo>
                    <a:lnTo>
                      <a:pt x="1535" y="1290"/>
                    </a:lnTo>
                    <a:lnTo>
                      <a:pt x="1539" y="1299"/>
                    </a:lnTo>
                    <a:lnTo>
                      <a:pt x="1543" y="1305"/>
                    </a:lnTo>
                    <a:lnTo>
                      <a:pt x="1547" y="1313"/>
                    </a:lnTo>
                    <a:lnTo>
                      <a:pt x="1551" y="1319"/>
                    </a:lnTo>
                    <a:lnTo>
                      <a:pt x="1555" y="1326"/>
                    </a:lnTo>
                    <a:lnTo>
                      <a:pt x="1559" y="1333"/>
                    </a:lnTo>
                    <a:lnTo>
                      <a:pt x="1562" y="1339"/>
                    </a:lnTo>
                    <a:lnTo>
                      <a:pt x="1566" y="1346"/>
                    </a:lnTo>
                    <a:lnTo>
                      <a:pt x="1570" y="1352"/>
                    </a:lnTo>
                    <a:lnTo>
                      <a:pt x="1574" y="1360"/>
                    </a:lnTo>
                    <a:lnTo>
                      <a:pt x="1578" y="1366"/>
                    </a:lnTo>
                    <a:lnTo>
                      <a:pt x="1582" y="1372"/>
                    </a:lnTo>
                    <a:lnTo>
                      <a:pt x="1586" y="1379"/>
                    </a:lnTo>
                    <a:lnTo>
                      <a:pt x="1590" y="1385"/>
                    </a:lnTo>
                    <a:lnTo>
                      <a:pt x="1594" y="1392"/>
                    </a:lnTo>
                    <a:lnTo>
                      <a:pt x="1598" y="1397"/>
                    </a:lnTo>
                    <a:lnTo>
                      <a:pt x="1602" y="1404"/>
                    </a:lnTo>
                    <a:lnTo>
                      <a:pt x="1606" y="1410"/>
                    </a:lnTo>
                    <a:lnTo>
                      <a:pt x="1610" y="1416"/>
                    </a:lnTo>
                    <a:lnTo>
                      <a:pt x="1614" y="1421"/>
                    </a:lnTo>
                    <a:lnTo>
                      <a:pt x="1618" y="1429"/>
                    </a:lnTo>
                    <a:lnTo>
                      <a:pt x="1622" y="1433"/>
                    </a:lnTo>
                    <a:lnTo>
                      <a:pt x="1625" y="1440"/>
                    </a:lnTo>
                    <a:lnTo>
                      <a:pt x="1629" y="1445"/>
                    </a:lnTo>
                    <a:lnTo>
                      <a:pt x="1633" y="1451"/>
                    </a:lnTo>
                    <a:lnTo>
                      <a:pt x="1637" y="1457"/>
                    </a:lnTo>
                    <a:lnTo>
                      <a:pt x="1641" y="1462"/>
                    </a:lnTo>
                    <a:lnTo>
                      <a:pt x="1645" y="1469"/>
                    </a:lnTo>
                    <a:lnTo>
                      <a:pt x="1649" y="1475"/>
                    </a:lnTo>
                    <a:lnTo>
                      <a:pt x="1653" y="1480"/>
                    </a:lnTo>
                    <a:lnTo>
                      <a:pt x="1657" y="1486"/>
                    </a:lnTo>
                    <a:lnTo>
                      <a:pt x="1661" y="1491"/>
                    </a:lnTo>
                    <a:lnTo>
                      <a:pt x="1665" y="1496"/>
                    </a:lnTo>
                    <a:lnTo>
                      <a:pt x="1669" y="1501"/>
                    </a:lnTo>
                    <a:lnTo>
                      <a:pt x="1673" y="1506"/>
                    </a:lnTo>
                    <a:lnTo>
                      <a:pt x="1677" y="1512"/>
                    </a:lnTo>
                    <a:lnTo>
                      <a:pt x="1681" y="1516"/>
                    </a:lnTo>
                    <a:lnTo>
                      <a:pt x="1685" y="1523"/>
                    </a:lnTo>
                    <a:lnTo>
                      <a:pt x="1688" y="1527"/>
                    </a:lnTo>
                    <a:lnTo>
                      <a:pt x="1692" y="1532"/>
                    </a:lnTo>
                    <a:lnTo>
                      <a:pt x="1696" y="1537"/>
                    </a:lnTo>
                    <a:lnTo>
                      <a:pt x="1700" y="1541"/>
                    </a:lnTo>
                    <a:lnTo>
                      <a:pt x="1704" y="1546"/>
                    </a:lnTo>
                    <a:lnTo>
                      <a:pt x="1708" y="1551"/>
                    </a:lnTo>
                    <a:lnTo>
                      <a:pt x="1712" y="1556"/>
                    </a:lnTo>
                    <a:lnTo>
                      <a:pt x="1716" y="1561"/>
                    </a:lnTo>
                    <a:lnTo>
                      <a:pt x="1720" y="1564"/>
                    </a:lnTo>
                    <a:lnTo>
                      <a:pt x="1724" y="1569"/>
                    </a:lnTo>
                    <a:lnTo>
                      <a:pt x="1728" y="1574"/>
                    </a:lnTo>
                    <a:lnTo>
                      <a:pt x="1732" y="1579"/>
                    </a:lnTo>
                    <a:lnTo>
                      <a:pt x="1736" y="1583"/>
                    </a:lnTo>
                    <a:lnTo>
                      <a:pt x="1740" y="1587"/>
                    </a:lnTo>
                    <a:lnTo>
                      <a:pt x="1744" y="1591"/>
                    </a:lnTo>
                    <a:lnTo>
                      <a:pt x="1748" y="1596"/>
                    </a:lnTo>
                    <a:lnTo>
                      <a:pt x="1751" y="1600"/>
                    </a:lnTo>
                    <a:lnTo>
                      <a:pt x="1755" y="1604"/>
                    </a:lnTo>
                    <a:lnTo>
                      <a:pt x="1759" y="1607"/>
                    </a:lnTo>
                    <a:lnTo>
                      <a:pt x="1763" y="1610"/>
                    </a:lnTo>
                    <a:lnTo>
                      <a:pt x="1767" y="1615"/>
                    </a:lnTo>
                    <a:lnTo>
                      <a:pt x="1771" y="1619"/>
                    </a:lnTo>
                    <a:lnTo>
                      <a:pt x="1775" y="1624"/>
                    </a:lnTo>
                    <a:lnTo>
                      <a:pt x="1779" y="1625"/>
                    </a:lnTo>
                    <a:lnTo>
                      <a:pt x="1783" y="1630"/>
                    </a:lnTo>
                    <a:lnTo>
                      <a:pt x="1787" y="1633"/>
                    </a:lnTo>
                    <a:lnTo>
                      <a:pt x="1791" y="1636"/>
                    </a:lnTo>
                    <a:lnTo>
                      <a:pt x="1795" y="1640"/>
                    </a:lnTo>
                    <a:lnTo>
                      <a:pt x="1799" y="1643"/>
                    </a:lnTo>
                    <a:lnTo>
                      <a:pt x="1803" y="1646"/>
                    </a:lnTo>
                    <a:lnTo>
                      <a:pt x="1807" y="1650"/>
                    </a:lnTo>
                    <a:lnTo>
                      <a:pt x="1811" y="1653"/>
                    </a:lnTo>
                    <a:lnTo>
                      <a:pt x="1814" y="1657"/>
                    </a:lnTo>
                    <a:lnTo>
                      <a:pt x="1818" y="1659"/>
                    </a:lnTo>
                    <a:lnTo>
                      <a:pt x="1822" y="1663"/>
                    </a:lnTo>
                    <a:lnTo>
                      <a:pt x="1826" y="1663"/>
                    </a:lnTo>
                    <a:lnTo>
                      <a:pt x="1830" y="1667"/>
                    </a:lnTo>
                    <a:lnTo>
                      <a:pt x="1834" y="1671"/>
                    </a:lnTo>
                    <a:lnTo>
                      <a:pt x="1838" y="1672"/>
                    </a:lnTo>
                    <a:lnTo>
                      <a:pt x="1842" y="1674"/>
                    </a:lnTo>
                    <a:lnTo>
                      <a:pt x="1846" y="1679"/>
                    </a:lnTo>
                    <a:lnTo>
                      <a:pt x="1850" y="1680"/>
                    </a:lnTo>
                    <a:lnTo>
                      <a:pt x="1854" y="1684"/>
                    </a:lnTo>
                    <a:lnTo>
                      <a:pt x="1858" y="1685"/>
                    </a:lnTo>
                    <a:lnTo>
                      <a:pt x="1862" y="1687"/>
                    </a:lnTo>
                    <a:lnTo>
                      <a:pt x="1866" y="1691"/>
                    </a:lnTo>
                    <a:lnTo>
                      <a:pt x="1870" y="1692"/>
                    </a:lnTo>
                    <a:lnTo>
                      <a:pt x="1874" y="1693"/>
                    </a:lnTo>
                    <a:lnTo>
                      <a:pt x="1877" y="1696"/>
                    </a:lnTo>
                    <a:lnTo>
                      <a:pt x="1881" y="1697"/>
                    </a:lnTo>
                    <a:lnTo>
                      <a:pt x="1885" y="1700"/>
                    </a:lnTo>
                    <a:lnTo>
                      <a:pt x="1889" y="1701"/>
                    </a:lnTo>
                    <a:lnTo>
                      <a:pt x="1893" y="1703"/>
                    </a:lnTo>
                    <a:lnTo>
                      <a:pt x="1897" y="1706"/>
                    </a:lnTo>
                    <a:lnTo>
                      <a:pt x="1901" y="1708"/>
                    </a:lnTo>
                    <a:lnTo>
                      <a:pt x="1905" y="1709"/>
                    </a:lnTo>
                    <a:lnTo>
                      <a:pt x="1909" y="1710"/>
                    </a:lnTo>
                    <a:lnTo>
                      <a:pt x="1913" y="1712"/>
                    </a:lnTo>
                    <a:lnTo>
                      <a:pt x="1917" y="1713"/>
                    </a:lnTo>
                    <a:lnTo>
                      <a:pt x="1921" y="1714"/>
                    </a:lnTo>
                    <a:lnTo>
                      <a:pt x="1925" y="1716"/>
                    </a:lnTo>
                    <a:lnTo>
                      <a:pt x="1929" y="1716"/>
                    </a:lnTo>
                    <a:lnTo>
                      <a:pt x="1933" y="1718"/>
                    </a:lnTo>
                    <a:lnTo>
                      <a:pt x="1937" y="1719"/>
                    </a:lnTo>
                    <a:lnTo>
                      <a:pt x="1940" y="1719"/>
                    </a:lnTo>
                    <a:lnTo>
                      <a:pt x="1944" y="1720"/>
                    </a:lnTo>
                    <a:lnTo>
                      <a:pt x="1948" y="1722"/>
                    </a:lnTo>
                    <a:lnTo>
                      <a:pt x="1952" y="1723"/>
                    </a:lnTo>
                    <a:lnTo>
                      <a:pt x="1956" y="1724"/>
                    </a:lnTo>
                    <a:lnTo>
                      <a:pt x="1960" y="1725"/>
                    </a:lnTo>
                    <a:lnTo>
                      <a:pt x="1964" y="1725"/>
                    </a:lnTo>
                    <a:lnTo>
                      <a:pt x="1968" y="1726"/>
                    </a:lnTo>
                    <a:lnTo>
                      <a:pt x="1972" y="1725"/>
                    </a:lnTo>
                    <a:lnTo>
                      <a:pt x="1976" y="1727"/>
                    </a:lnTo>
                    <a:lnTo>
                      <a:pt x="1980" y="1727"/>
                    </a:lnTo>
                    <a:lnTo>
                      <a:pt x="1984" y="1727"/>
                    </a:lnTo>
                    <a:lnTo>
                      <a:pt x="1988" y="1729"/>
                    </a:lnTo>
                    <a:lnTo>
                      <a:pt x="1992" y="1728"/>
                    </a:lnTo>
                    <a:lnTo>
                      <a:pt x="1996" y="1729"/>
                    </a:lnTo>
                    <a:lnTo>
                      <a:pt x="1999" y="1729"/>
                    </a:lnTo>
                    <a:lnTo>
                      <a:pt x="2003" y="1729"/>
                    </a:lnTo>
                    <a:lnTo>
                      <a:pt x="2007" y="1729"/>
                    </a:lnTo>
                    <a:lnTo>
                      <a:pt x="2011" y="1729"/>
                    </a:lnTo>
                    <a:lnTo>
                      <a:pt x="2015" y="1729"/>
                    </a:lnTo>
                    <a:lnTo>
                      <a:pt x="2019" y="1728"/>
                    </a:lnTo>
                    <a:lnTo>
                      <a:pt x="2023" y="1727"/>
                    </a:lnTo>
                    <a:lnTo>
                      <a:pt x="2027" y="1728"/>
                    </a:lnTo>
                    <a:lnTo>
                      <a:pt x="2031" y="1727"/>
                    </a:lnTo>
                    <a:lnTo>
                      <a:pt x="2035" y="1726"/>
                    </a:lnTo>
                    <a:lnTo>
                      <a:pt x="2039" y="1726"/>
                    </a:lnTo>
                    <a:lnTo>
                      <a:pt x="2043" y="1726"/>
                    </a:lnTo>
                    <a:lnTo>
                      <a:pt x="2047" y="1725"/>
                    </a:lnTo>
                    <a:lnTo>
                      <a:pt x="2051" y="1726"/>
                    </a:lnTo>
                    <a:lnTo>
                      <a:pt x="2055" y="1724"/>
                    </a:lnTo>
                    <a:lnTo>
                      <a:pt x="2059" y="1723"/>
                    </a:lnTo>
                    <a:lnTo>
                      <a:pt x="2062" y="1721"/>
                    </a:lnTo>
                    <a:lnTo>
                      <a:pt x="2066" y="1721"/>
                    </a:lnTo>
                    <a:lnTo>
                      <a:pt x="2070" y="1721"/>
                    </a:lnTo>
                    <a:lnTo>
                      <a:pt x="2074" y="1719"/>
                    </a:lnTo>
                    <a:lnTo>
                      <a:pt x="2078" y="1719"/>
                    </a:lnTo>
                    <a:lnTo>
                      <a:pt x="2082" y="1716"/>
                    </a:lnTo>
                    <a:lnTo>
                      <a:pt x="2086" y="1716"/>
                    </a:lnTo>
                    <a:lnTo>
                      <a:pt x="2090" y="1715"/>
                    </a:lnTo>
                    <a:lnTo>
                      <a:pt x="2094" y="1714"/>
                    </a:lnTo>
                    <a:lnTo>
                      <a:pt x="2098" y="1711"/>
                    </a:lnTo>
                    <a:lnTo>
                      <a:pt x="2102" y="1711"/>
                    </a:lnTo>
                    <a:lnTo>
                      <a:pt x="2106" y="1709"/>
                    </a:lnTo>
                    <a:lnTo>
                      <a:pt x="2110" y="1707"/>
                    </a:lnTo>
                    <a:lnTo>
                      <a:pt x="2114" y="1706"/>
                    </a:lnTo>
                    <a:lnTo>
                      <a:pt x="2118" y="1705"/>
                    </a:lnTo>
                    <a:lnTo>
                      <a:pt x="2122" y="1704"/>
                    </a:lnTo>
                    <a:lnTo>
                      <a:pt x="2125" y="1701"/>
                    </a:lnTo>
                    <a:lnTo>
                      <a:pt x="2129" y="1699"/>
                    </a:lnTo>
                    <a:lnTo>
                      <a:pt x="2133" y="1697"/>
                    </a:lnTo>
                    <a:lnTo>
                      <a:pt x="2137" y="1697"/>
                    </a:lnTo>
                    <a:lnTo>
                      <a:pt x="2141" y="1693"/>
                    </a:lnTo>
                    <a:lnTo>
                      <a:pt x="2145" y="1692"/>
                    </a:lnTo>
                    <a:lnTo>
                      <a:pt x="2149" y="1690"/>
                    </a:lnTo>
                    <a:lnTo>
                      <a:pt x="2153" y="1688"/>
                    </a:lnTo>
                    <a:lnTo>
                      <a:pt x="2157" y="1686"/>
                    </a:lnTo>
                    <a:lnTo>
                      <a:pt x="2161" y="1683"/>
                    </a:lnTo>
                    <a:lnTo>
                      <a:pt x="2165" y="1680"/>
                    </a:lnTo>
                    <a:lnTo>
                      <a:pt x="2169" y="1680"/>
                    </a:lnTo>
                    <a:lnTo>
                      <a:pt x="2173" y="1677"/>
                    </a:lnTo>
                    <a:lnTo>
                      <a:pt x="2177" y="1675"/>
                    </a:lnTo>
                    <a:lnTo>
                      <a:pt x="2181" y="1673"/>
                    </a:lnTo>
                    <a:lnTo>
                      <a:pt x="2185" y="1670"/>
                    </a:lnTo>
                    <a:lnTo>
                      <a:pt x="2188" y="1668"/>
                    </a:lnTo>
                    <a:lnTo>
                      <a:pt x="2192" y="1666"/>
                    </a:lnTo>
                    <a:lnTo>
                      <a:pt x="2196" y="1662"/>
                    </a:lnTo>
                    <a:lnTo>
                      <a:pt x="2200" y="1660"/>
                    </a:lnTo>
                    <a:lnTo>
                      <a:pt x="2204" y="1657"/>
                    </a:lnTo>
                    <a:lnTo>
                      <a:pt x="2208" y="1654"/>
                    </a:lnTo>
                    <a:lnTo>
                      <a:pt x="2212" y="1652"/>
                    </a:lnTo>
                    <a:lnTo>
                      <a:pt x="2216" y="1649"/>
                    </a:lnTo>
                    <a:lnTo>
                      <a:pt x="2220" y="1646"/>
                    </a:lnTo>
                    <a:lnTo>
                      <a:pt x="2224" y="1644"/>
                    </a:lnTo>
                    <a:lnTo>
                      <a:pt x="2228" y="1641"/>
                    </a:lnTo>
                    <a:lnTo>
                      <a:pt x="2232" y="1637"/>
                    </a:lnTo>
                    <a:lnTo>
                      <a:pt x="2236" y="1634"/>
                    </a:lnTo>
                    <a:lnTo>
                      <a:pt x="2240" y="1631"/>
                    </a:lnTo>
                    <a:lnTo>
                      <a:pt x="2244" y="1628"/>
                    </a:lnTo>
                    <a:lnTo>
                      <a:pt x="2248" y="1626"/>
                    </a:lnTo>
                    <a:lnTo>
                      <a:pt x="2251" y="1622"/>
                    </a:lnTo>
                    <a:lnTo>
                      <a:pt x="2255" y="1619"/>
                    </a:lnTo>
                    <a:lnTo>
                      <a:pt x="2259" y="1615"/>
                    </a:lnTo>
                    <a:lnTo>
                      <a:pt x="2263" y="1612"/>
                    </a:lnTo>
                    <a:lnTo>
                      <a:pt x="2267" y="1609"/>
                    </a:lnTo>
                    <a:lnTo>
                      <a:pt x="2271" y="1605"/>
                    </a:lnTo>
                    <a:lnTo>
                      <a:pt x="2275" y="1603"/>
                    </a:lnTo>
                    <a:lnTo>
                      <a:pt x="2279" y="1598"/>
                    </a:lnTo>
                    <a:lnTo>
                      <a:pt x="2283" y="1595"/>
                    </a:lnTo>
                    <a:lnTo>
                      <a:pt x="2287" y="1592"/>
                    </a:lnTo>
                    <a:lnTo>
                      <a:pt x="2291" y="1589"/>
                    </a:lnTo>
                    <a:lnTo>
                      <a:pt x="2295" y="1584"/>
                    </a:lnTo>
                    <a:lnTo>
                      <a:pt x="2299" y="1581"/>
                    </a:lnTo>
                    <a:lnTo>
                      <a:pt x="2303" y="1578"/>
                    </a:lnTo>
                    <a:lnTo>
                      <a:pt x="2307" y="1573"/>
                    </a:lnTo>
                    <a:lnTo>
                      <a:pt x="2311" y="1570"/>
                    </a:lnTo>
                    <a:lnTo>
                      <a:pt x="2314" y="1566"/>
                    </a:lnTo>
                    <a:lnTo>
                      <a:pt x="2318" y="1563"/>
                    </a:lnTo>
                    <a:lnTo>
                      <a:pt x="2322" y="1558"/>
                    </a:lnTo>
                    <a:lnTo>
                      <a:pt x="2326" y="1556"/>
                    </a:lnTo>
                    <a:lnTo>
                      <a:pt x="2330" y="1551"/>
                    </a:lnTo>
                    <a:lnTo>
                      <a:pt x="2334" y="1547"/>
                    </a:lnTo>
                    <a:lnTo>
                      <a:pt x="2338" y="1543"/>
                    </a:lnTo>
                    <a:lnTo>
                      <a:pt x="2342" y="1538"/>
                    </a:lnTo>
                    <a:lnTo>
                      <a:pt x="2346" y="1535"/>
                    </a:lnTo>
                    <a:lnTo>
                      <a:pt x="2350" y="1529"/>
                    </a:lnTo>
                    <a:lnTo>
                      <a:pt x="2354" y="1526"/>
                    </a:lnTo>
                    <a:lnTo>
                      <a:pt x="2358" y="1521"/>
                    </a:lnTo>
                    <a:lnTo>
                      <a:pt x="2362" y="1518"/>
                    </a:lnTo>
                    <a:lnTo>
                      <a:pt x="2366" y="1513"/>
                    </a:lnTo>
                    <a:lnTo>
                      <a:pt x="2370" y="1508"/>
                    </a:lnTo>
                    <a:lnTo>
                      <a:pt x="2374" y="1505"/>
                    </a:lnTo>
                    <a:lnTo>
                      <a:pt x="2377" y="1500"/>
                    </a:lnTo>
                    <a:lnTo>
                      <a:pt x="2381" y="1496"/>
                    </a:lnTo>
                    <a:lnTo>
                      <a:pt x="2385" y="1492"/>
                    </a:lnTo>
                    <a:lnTo>
                      <a:pt x="2389" y="1488"/>
                    </a:lnTo>
                    <a:lnTo>
                      <a:pt x="2393" y="1483"/>
                    </a:lnTo>
                    <a:lnTo>
                      <a:pt x="2397" y="1479"/>
                    </a:lnTo>
                    <a:lnTo>
                      <a:pt x="2401" y="1475"/>
                    </a:lnTo>
                    <a:lnTo>
                      <a:pt x="2405" y="1470"/>
                    </a:lnTo>
                    <a:lnTo>
                      <a:pt x="2409" y="1465"/>
                    </a:lnTo>
                    <a:lnTo>
                      <a:pt x="2413" y="1460"/>
                    </a:lnTo>
                    <a:lnTo>
                      <a:pt x="2417" y="1454"/>
                    </a:lnTo>
                    <a:lnTo>
                      <a:pt x="2421" y="1451"/>
                    </a:lnTo>
                    <a:lnTo>
                      <a:pt x="2425" y="1447"/>
                    </a:lnTo>
                    <a:lnTo>
                      <a:pt x="2429" y="1442"/>
                    </a:lnTo>
                    <a:lnTo>
                      <a:pt x="2433" y="1437"/>
                    </a:lnTo>
                    <a:lnTo>
                      <a:pt x="2437" y="1433"/>
                    </a:lnTo>
                    <a:lnTo>
                      <a:pt x="2440" y="1428"/>
                    </a:lnTo>
                    <a:lnTo>
                      <a:pt x="2444" y="1424"/>
                    </a:lnTo>
                    <a:lnTo>
                      <a:pt x="2448" y="1418"/>
                    </a:lnTo>
                    <a:lnTo>
                      <a:pt x="2452" y="1414"/>
                    </a:lnTo>
                    <a:lnTo>
                      <a:pt x="2456" y="1411"/>
                    </a:lnTo>
                    <a:lnTo>
                      <a:pt x="2460" y="1405"/>
                    </a:lnTo>
                    <a:lnTo>
                      <a:pt x="2464" y="1401"/>
                    </a:lnTo>
                    <a:lnTo>
                      <a:pt x="2468" y="1393"/>
                    </a:lnTo>
                    <a:lnTo>
                      <a:pt x="2472" y="1391"/>
                    </a:lnTo>
                    <a:lnTo>
                      <a:pt x="2476" y="1385"/>
                    </a:lnTo>
                    <a:lnTo>
                      <a:pt x="2480" y="1381"/>
                    </a:lnTo>
                    <a:lnTo>
                      <a:pt x="2484" y="1375"/>
                    </a:lnTo>
                    <a:lnTo>
                      <a:pt x="2488" y="1371"/>
                    </a:lnTo>
                    <a:lnTo>
                      <a:pt x="2492" y="1365"/>
                    </a:lnTo>
                    <a:lnTo>
                      <a:pt x="2496" y="1361"/>
                    </a:lnTo>
                    <a:lnTo>
                      <a:pt x="2499" y="1357"/>
                    </a:lnTo>
                    <a:lnTo>
                      <a:pt x="2503" y="1351"/>
                    </a:lnTo>
                    <a:lnTo>
                      <a:pt x="2507" y="1345"/>
                    </a:lnTo>
                    <a:lnTo>
                      <a:pt x="2511" y="1342"/>
                    </a:lnTo>
                    <a:lnTo>
                      <a:pt x="2515" y="1336"/>
                    </a:lnTo>
                    <a:lnTo>
                      <a:pt x="2519" y="1331"/>
                    </a:lnTo>
                    <a:lnTo>
                      <a:pt x="2523" y="1326"/>
                    </a:lnTo>
                    <a:lnTo>
                      <a:pt x="2527" y="1320"/>
                    </a:lnTo>
                    <a:lnTo>
                      <a:pt x="2531" y="1316"/>
                    </a:lnTo>
                    <a:lnTo>
                      <a:pt x="2535" y="1311"/>
                    </a:lnTo>
                    <a:lnTo>
                      <a:pt x="2539" y="1306"/>
                    </a:lnTo>
                    <a:lnTo>
                      <a:pt x="2543" y="1299"/>
                    </a:lnTo>
                    <a:lnTo>
                      <a:pt x="2547" y="1294"/>
                    </a:lnTo>
                    <a:lnTo>
                      <a:pt x="2551" y="1289"/>
                    </a:lnTo>
                    <a:lnTo>
                      <a:pt x="2555" y="1285"/>
                    </a:lnTo>
                    <a:lnTo>
                      <a:pt x="2559" y="1279"/>
                    </a:lnTo>
                    <a:lnTo>
                      <a:pt x="2562" y="1275"/>
                    </a:lnTo>
                    <a:lnTo>
                      <a:pt x="2566" y="1269"/>
                    </a:lnTo>
                    <a:lnTo>
                      <a:pt x="2570" y="1264"/>
                    </a:lnTo>
                    <a:lnTo>
                      <a:pt x="2574" y="1260"/>
                    </a:lnTo>
                    <a:lnTo>
                      <a:pt x="2578" y="1254"/>
                    </a:lnTo>
                    <a:lnTo>
                      <a:pt x="2582" y="1249"/>
                    </a:lnTo>
                    <a:lnTo>
                      <a:pt x="2586" y="1244"/>
                    </a:lnTo>
                    <a:lnTo>
                      <a:pt x="2590" y="1238"/>
                    </a:lnTo>
                    <a:lnTo>
                      <a:pt x="2594" y="1234"/>
                    </a:lnTo>
                    <a:lnTo>
                      <a:pt x="2598" y="1228"/>
                    </a:lnTo>
                    <a:lnTo>
                      <a:pt x="2602" y="1222"/>
                    </a:lnTo>
                    <a:lnTo>
                      <a:pt x="2606" y="1218"/>
                    </a:lnTo>
                    <a:lnTo>
                      <a:pt x="2610" y="1212"/>
                    </a:lnTo>
                    <a:lnTo>
                      <a:pt x="2614" y="1205"/>
                    </a:lnTo>
                    <a:lnTo>
                      <a:pt x="2618" y="1202"/>
                    </a:lnTo>
                    <a:lnTo>
                      <a:pt x="2622" y="1196"/>
                    </a:lnTo>
                    <a:lnTo>
                      <a:pt x="2625" y="1191"/>
                    </a:lnTo>
                    <a:lnTo>
                      <a:pt x="2629" y="1185"/>
                    </a:lnTo>
                    <a:lnTo>
                      <a:pt x="2633" y="1181"/>
                    </a:lnTo>
                    <a:lnTo>
                      <a:pt x="2637" y="1176"/>
                    </a:lnTo>
                    <a:lnTo>
                      <a:pt x="2641" y="1170"/>
                    </a:lnTo>
                    <a:lnTo>
                      <a:pt x="2645" y="1164"/>
                    </a:lnTo>
                    <a:lnTo>
                      <a:pt x="2649" y="1158"/>
                    </a:lnTo>
                    <a:lnTo>
                      <a:pt x="2653" y="1154"/>
                    </a:lnTo>
                    <a:lnTo>
                      <a:pt x="2657" y="1148"/>
                    </a:lnTo>
                    <a:lnTo>
                      <a:pt x="2661" y="1143"/>
                    </a:lnTo>
                    <a:lnTo>
                      <a:pt x="2665" y="1137"/>
                    </a:lnTo>
                    <a:lnTo>
                      <a:pt x="2669" y="1133"/>
                    </a:lnTo>
                    <a:lnTo>
                      <a:pt x="2673" y="1126"/>
                    </a:lnTo>
                    <a:lnTo>
                      <a:pt x="2677" y="1121"/>
                    </a:lnTo>
                    <a:lnTo>
                      <a:pt x="2681" y="1116"/>
                    </a:lnTo>
                    <a:lnTo>
                      <a:pt x="2685" y="1110"/>
                    </a:lnTo>
                    <a:lnTo>
                      <a:pt x="2688" y="1106"/>
                    </a:lnTo>
                    <a:lnTo>
                      <a:pt x="2692" y="1100"/>
                    </a:lnTo>
                    <a:lnTo>
                      <a:pt x="2696" y="1095"/>
                    </a:lnTo>
                    <a:lnTo>
                      <a:pt x="2700" y="1089"/>
                    </a:lnTo>
                    <a:lnTo>
                      <a:pt x="2704" y="1084"/>
                    </a:lnTo>
                    <a:lnTo>
                      <a:pt x="2708" y="1079"/>
                    </a:lnTo>
                    <a:lnTo>
                      <a:pt x="2712" y="1074"/>
                    </a:lnTo>
                    <a:lnTo>
                      <a:pt x="2716" y="1068"/>
                    </a:lnTo>
                    <a:lnTo>
                      <a:pt x="2720" y="1063"/>
                    </a:lnTo>
                    <a:lnTo>
                      <a:pt x="2724" y="1057"/>
                    </a:lnTo>
                    <a:lnTo>
                      <a:pt x="2728" y="1051"/>
                    </a:lnTo>
                    <a:lnTo>
                      <a:pt x="2732" y="1046"/>
                    </a:lnTo>
                    <a:lnTo>
                      <a:pt x="2736" y="1043"/>
                    </a:lnTo>
                    <a:lnTo>
                      <a:pt x="2740" y="1037"/>
                    </a:lnTo>
                    <a:lnTo>
                      <a:pt x="2744" y="1031"/>
                    </a:lnTo>
                    <a:lnTo>
                      <a:pt x="2748" y="1026"/>
                    </a:lnTo>
                    <a:lnTo>
                      <a:pt x="2751" y="1020"/>
                    </a:lnTo>
                    <a:lnTo>
                      <a:pt x="2755" y="1016"/>
                    </a:lnTo>
                    <a:lnTo>
                      <a:pt x="2759" y="1010"/>
                    </a:lnTo>
                    <a:lnTo>
                      <a:pt x="2763" y="1006"/>
                    </a:lnTo>
                    <a:lnTo>
                      <a:pt x="2767" y="999"/>
                    </a:lnTo>
                    <a:lnTo>
                      <a:pt x="2771" y="993"/>
                    </a:lnTo>
                    <a:lnTo>
                      <a:pt x="2775" y="989"/>
                    </a:lnTo>
                    <a:lnTo>
                      <a:pt x="2779" y="984"/>
                    </a:lnTo>
                    <a:lnTo>
                      <a:pt x="2783" y="979"/>
                    </a:lnTo>
                    <a:lnTo>
                      <a:pt x="2787" y="973"/>
                    </a:lnTo>
                    <a:lnTo>
                      <a:pt x="2791" y="970"/>
                    </a:lnTo>
                    <a:lnTo>
                      <a:pt x="2795" y="963"/>
                    </a:lnTo>
                    <a:lnTo>
                      <a:pt x="2799" y="957"/>
                    </a:lnTo>
                    <a:lnTo>
                      <a:pt x="2803" y="953"/>
                    </a:lnTo>
                    <a:lnTo>
                      <a:pt x="2807" y="948"/>
                    </a:lnTo>
                    <a:lnTo>
                      <a:pt x="2811" y="941"/>
                    </a:lnTo>
                    <a:lnTo>
                      <a:pt x="2814" y="937"/>
                    </a:lnTo>
                    <a:lnTo>
                      <a:pt x="2818" y="932"/>
                    </a:lnTo>
                    <a:lnTo>
                      <a:pt x="2822" y="926"/>
                    </a:lnTo>
                    <a:lnTo>
                      <a:pt x="2826" y="921"/>
                    </a:lnTo>
                    <a:lnTo>
                      <a:pt x="2830" y="916"/>
                    </a:lnTo>
                    <a:lnTo>
                      <a:pt x="2834" y="910"/>
                    </a:lnTo>
                    <a:lnTo>
                      <a:pt x="2838" y="904"/>
                    </a:lnTo>
                    <a:lnTo>
                      <a:pt x="2842" y="901"/>
                    </a:lnTo>
                    <a:lnTo>
                      <a:pt x="2846" y="896"/>
                    </a:lnTo>
                    <a:lnTo>
                      <a:pt x="2850" y="891"/>
                    </a:lnTo>
                    <a:lnTo>
                      <a:pt x="2854" y="886"/>
                    </a:lnTo>
                    <a:lnTo>
                      <a:pt x="2858" y="879"/>
                    </a:lnTo>
                    <a:lnTo>
                      <a:pt x="2862" y="874"/>
                    </a:lnTo>
                    <a:lnTo>
                      <a:pt x="2866" y="871"/>
                    </a:lnTo>
                    <a:lnTo>
                      <a:pt x="2870" y="864"/>
                    </a:lnTo>
                    <a:lnTo>
                      <a:pt x="2874" y="859"/>
                    </a:lnTo>
                    <a:lnTo>
                      <a:pt x="2877" y="855"/>
                    </a:lnTo>
                    <a:lnTo>
                      <a:pt x="2881" y="851"/>
                    </a:lnTo>
                    <a:lnTo>
                      <a:pt x="2885" y="846"/>
                    </a:lnTo>
                    <a:lnTo>
                      <a:pt x="2889" y="839"/>
                    </a:lnTo>
                    <a:lnTo>
                      <a:pt x="2893" y="835"/>
                    </a:lnTo>
                    <a:lnTo>
                      <a:pt x="2897" y="830"/>
                    </a:lnTo>
                    <a:lnTo>
                      <a:pt x="2901" y="824"/>
                    </a:lnTo>
                    <a:lnTo>
                      <a:pt x="2905" y="820"/>
                    </a:lnTo>
                    <a:lnTo>
                      <a:pt x="2909" y="815"/>
                    </a:lnTo>
                    <a:lnTo>
                      <a:pt x="2913" y="809"/>
                    </a:lnTo>
                    <a:lnTo>
                      <a:pt x="2917" y="805"/>
                    </a:lnTo>
                    <a:lnTo>
                      <a:pt x="2921" y="799"/>
                    </a:lnTo>
                    <a:lnTo>
                      <a:pt x="2925" y="794"/>
                    </a:lnTo>
                    <a:lnTo>
                      <a:pt x="2929" y="791"/>
                    </a:lnTo>
                    <a:lnTo>
                      <a:pt x="2933" y="784"/>
                    </a:lnTo>
                    <a:lnTo>
                      <a:pt x="2937" y="780"/>
                    </a:lnTo>
                    <a:lnTo>
                      <a:pt x="2940" y="776"/>
                    </a:lnTo>
                    <a:lnTo>
                      <a:pt x="2944" y="771"/>
                    </a:lnTo>
                    <a:lnTo>
                      <a:pt x="2948" y="766"/>
                    </a:lnTo>
                    <a:lnTo>
                      <a:pt x="2952" y="761"/>
                    </a:lnTo>
                    <a:lnTo>
                      <a:pt x="2956" y="755"/>
                    </a:lnTo>
                    <a:lnTo>
                      <a:pt x="2960" y="752"/>
                    </a:lnTo>
                    <a:lnTo>
                      <a:pt x="2964" y="747"/>
                    </a:lnTo>
                    <a:lnTo>
                      <a:pt x="2968" y="741"/>
                    </a:lnTo>
                    <a:lnTo>
                      <a:pt x="2972" y="736"/>
                    </a:lnTo>
                    <a:lnTo>
                      <a:pt x="2976" y="733"/>
                    </a:lnTo>
                    <a:lnTo>
                      <a:pt x="2980" y="727"/>
                    </a:lnTo>
                    <a:lnTo>
                      <a:pt x="2984" y="723"/>
                    </a:lnTo>
                    <a:lnTo>
                      <a:pt x="2988" y="718"/>
                    </a:lnTo>
                    <a:lnTo>
                      <a:pt x="2992" y="713"/>
                    </a:lnTo>
                    <a:lnTo>
                      <a:pt x="2996" y="708"/>
                    </a:lnTo>
                    <a:lnTo>
                      <a:pt x="2999" y="703"/>
                    </a:lnTo>
                    <a:lnTo>
                      <a:pt x="3003" y="700"/>
                    </a:lnTo>
                    <a:lnTo>
                      <a:pt x="3007" y="695"/>
                    </a:lnTo>
                    <a:lnTo>
                      <a:pt x="3011" y="690"/>
                    </a:lnTo>
                    <a:lnTo>
                      <a:pt x="3015" y="684"/>
                    </a:lnTo>
                    <a:lnTo>
                      <a:pt x="3019" y="680"/>
                    </a:lnTo>
                    <a:lnTo>
                      <a:pt x="3023" y="677"/>
                    </a:lnTo>
                    <a:lnTo>
                      <a:pt x="3027" y="673"/>
                    </a:lnTo>
                    <a:lnTo>
                      <a:pt x="3031" y="668"/>
                    </a:lnTo>
                    <a:lnTo>
                      <a:pt x="3035" y="663"/>
                    </a:lnTo>
                    <a:lnTo>
                      <a:pt x="3039" y="658"/>
                    </a:lnTo>
                    <a:lnTo>
                      <a:pt x="3043" y="654"/>
                    </a:lnTo>
                    <a:lnTo>
                      <a:pt x="3047" y="650"/>
                    </a:lnTo>
                    <a:lnTo>
                      <a:pt x="3051" y="646"/>
                    </a:lnTo>
                    <a:lnTo>
                      <a:pt x="3055" y="641"/>
                    </a:lnTo>
                    <a:lnTo>
                      <a:pt x="3059" y="636"/>
                    </a:lnTo>
                    <a:lnTo>
                      <a:pt x="3062" y="632"/>
                    </a:lnTo>
                    <a:lnTo>
                      <a:pt x="3066" y="627"/>
                    </a:lnTo>
                    <a:lnTo>
                      <a:pt x="3070" y="623"/>
                    </a:lnTo>
                    <a:lnTo>
                      <a:pt x="3074" y="618"/>
                    </a:lnTo>
                    <a:lnTo>
                      <a:pt x="3078" y="614"/>
                    </a:lnTo>
                    <a:lnTo>
                      <a:pt x="3082" y="609"/>
                    </a:lnTo>
                    <a:lnTo>
                      <a:pt x="3086" y="606"/>
                    </a:lnTo>
                    <a:lnTo>
                      <a:pt x="3090" y="602"/>
                    </a:lnTo>
                    <a:lnTo>
                      <a:pt x="3094" y="598"/>
                    </a:lnTo>
                    <a:lnTo>
                      <a:pt x="3098" y="593"/>
                    </a:lnTo>
                    <a:lnTo>
                      <a:pt x="3102" y="588"/>
                    </a:lnTo>
                    <a:lnTo>
                      <a:pt x="3106" y="585"/>
                    </a:lnTo>
                    <a:lnTo>
                      <a:pt x="3110" y="580"/>
                    </a:lnTo>
                    <a:lnTo>
                      <a:pt x="3114" y="577"/>
                    </a:lnTo>
                    <a:lnTo>
                      <a:pt x="3118" y="572"/>
                    </a:lnTo>
                    <a:lnTo>
                      <a:pt x="3122" y="569"/>
                    </a:lnTo>
                    <a:lnTo>
                      <a:pt x="3125" y="564"/>
                    </a:lnTo>
                    <a:lnTo>
                      <a:pt x="3129" y="560"/>
                    </a:lnTo>
                    <a:lnTo>
                      <a:pt x="3133" y="556"/>
                    </a:lnTo>
                    <a:lnTo>
                      <a:pt x="3137" y="552"/>
                    </a:lnTo>
                    <a:lnTo>
                      <a:pt x="3141" y="548"/>
                    </a:lnTo>
                    <a:lnTo>
                      <a:pt x="3145" y="543"/>
                    </a:lnTo>
                    <a:lnTo>
                      <a:pt x="3149" y="539"/>
                    </a:lnTo>
                    <a:lnTo>
                      <a:pt x="3153" y="537"/>
                    </a:lnTo>
                    <a:lnTo>
                      <a:pt x="3157" y="532"/>
                    </a:lnTo>
                    <a:lnTo>
                      <a:pt x="3161" y="529"/>
                    </a:lnTo>
                    <a:lnTo>
                      <a:pt x="3165" y="524"/>
                    </a:lnTo>
                    <a:lnTo>
                      <a:pt x="3169" y="520"/>
                    </a:lnTo>
                    <a:lnTo>
                      <a:pt x="3173" y="516"/>
                    </a:lnTo>
                    <a:lnTo>
                      <a:pt x="3177" y="514"/>
                    </a:lnTo>
                    <a:lnTo>
                      <a:pt x="3181" y="508"/>
                    </a:lnTo>
                    <a:lnTo>
                      <a:pt x="3185" y="504"/>
                    </a:lnTo>
                    <a:lnTo>
                      <a:pt x="3188" y="501"/>
                    </a:lnTo>
                    <a:lnTo>
                      <a:pt x="3192" y="497"/>
                    </a:lnTo>
                    <a:lnTo>
                      <a:pt x="3196" y="492"/>
                    </a:lnTo>
                    <a:lnTo>
                      <a:pt x="3200" y="489"/>
                    </a:lnTo>
                    <a:lnTo>
                      <a:pt x="3204" y="486"/>
                    </a:lnTo>
                    <a:lnTo>
                      <a:pt x="3208" y="483"/>
                    </a:lnTo>
                    <a:lnTo>
                      <a:pt x="3212" y="479"/>
                    </a:lnTo>
                    <a:lnTo>
                      <a:pt x="3216" y="475"/>
                    </a:lnTo>
                    <a:lnTo>
                      <a:pt x="3220" y="471"/>
                    </a:lnTo>
                    <a:lnTo>
                      <a:pt x="3224" y="468"/>
                    </a:lnTo>
                    <a:lnTo>
                      <a:pt x="3228" y="464"/>
                    </a:lnTo>
                    <a:lnTo>
                      <a:pt x="3232" y="460"/>
                    </a:lnTo>
                    <a:lnTo>
                      <a:pt x="3236" y="456"/>
                    </a:lnTo>
                    <a:lnTo>
                      <a:pt x="3240" y="454"/>
                    </a:lnTo>
                    <a:lnTo>
                      <a:pt x="3244" y="449"/>
                    </a:lnTo>
                    <a:lnTo>
                      <a:pt x="3248" y="446"/>
                    </a:lnTo>
                    <a:lnTo>
                      <a:pt x="3251" y="443"/>
                    </a:lnTo>
                    <a:lnTo>
                      <a:pt x="3255" y="439"/>
                    </a:lnTo>
                    <a:lnTo>
                      <a:pt x="3259" y="435"/>
                    </a:lnTo>
                    <a:lnTo>
                      <a:pt x="3263" y="430"/>
                    </a:lnTo>
                    <a:lnTo>
                      <a:pt x="3267" y="429"/>
                    </a:lnTo>
                    <a:lnTo>
                      <a:pt x="3271" y="426"/>
                    </a:lnTo>
                    <a:lnTo>
                      <a:pt x="3275" y="423"/>
                    </a:lnTo>
                    <a:lnTo>
                      <a:pt x="3279" y="418"/>
                    </a:lnTo>
                    <a:lnTo>
                      <a:pt x="3283" y="416"/>
                    </a:lnTo>
                    <a:lnTo>
                      <a:pt x="3287" y="412"/>
                    </a:lnTo>
                    <a:lnTo>
                      <a:pt x="3291" y="409"/>
                    </a:lnTo>
                    <a:lnTo>
                      <a:pt x="3295" y="404"/>
                    </a:lnTo>
                    <a:lnTo>
                      <a:pt x="3299" y="403"/>
                    </a:lnTo>
                    <a:lnTo>
                      <a:pt x="3303" y="399"/>
                    </a:lnTo>
                    <a:lnTo>
                      <a:pt x="3307" y="395"/>
                    </a:lnTo>
                    <a:lnTo>
                      <a:pt x="3311" y="393"/>
                    </a:lnTo>
                    <a:lnTo>
                      <a:pt x="3314" y="388"/>
                    </a:lnTo>
                    <a:lnTo>
                      <a:pt x="3318" y="385"/>
                    </a:lnTo>
                    <a:lnTo>
                      <a:pt x="3322" y="382"/>
                    </a:lnTo>
                    <a:lnTo>
                      <a:pt x="3326" y="379"/>
                    </a:lnTo>
                    <a:lnTo>
                      <a:pt x="3330" y="376"/>
                    </a:lnTo>
                    <a:lnTo>
                      <a:pt x="3334" y="372"/>
                    </a:lnTo>
                    <a:lnTo>
                      <a:pt x="3338" y="371"/>
                    </a:lnTo>
                    <a:lnTo>
                      <a:pt x="3342" y="367"/>
                    </a:lnTo>
                    <a:lnTo>
                      <a:pt x="3346" y="364"/>
                    </a:lnTo>
                    <a:lnTo>
                      <a:pt x="3350" y="361"/>
                    </a:lnTo>
                    <a:lnTo>
                      <a:pt x="3354" y="357"/>
                    </a:lnTo>
                    <a:lnTo>
                      <a:pt x="3358" y="354"/>
                    </a:lnTo>
                    <a:lnTo>
                      <a:pt x="3362" y="352"/>
                    </a:lnTo>
                    <a:lnTo>
                      <a:pt x="3366" y="349"/>
                    </a:lnTo>
                    <a:lnTo>
                      <a:pt x="3370" y="346"/>
                    </a:lnTo>
                    <a:lnTo>
                      <a:pt x="3374" y="343"/>
                    </a:lnTo>
                    <a:lnTo>
                      <a:pt x="3377" y="340"/>
                    </a:lnTo>
                    <a:lnTo>
                      <a:pt x="3381" y="336"/>
                    </a:lnTo>
                    <a:lnTo>
                      <a:pt x="3385" y="334"/>
                    </a:lnTo>
                    <a:lnTo>
                      <a:pt x="3389" y="332"/>
                    </a:lnTo>
                    <a:lnTo>
                      <a:pt x="3393" y="328"/>
                    </a:lnTo>
                    <a:lnTo>
                      <a:pt x="3397" y="326"/>
                    </a:lnTo>
                    <a:lnTo>
                      <a:pt x="3401" y="324"/>
                    </a:lnTo>
                    <a:lnTo>
                      <a:pt x="3405" y="320"/>
                    </a:lnTo>
                    <a:lnTo>
                      <a:pt x="3409" y="318"/>
                    </a:lnTo>
                    <a:lnTo>
                      <a:pt x="3413" y="315"/>
                    </a:lnTo>
                    <a:lnTo>
                      <a:pt x="3417" y="313"/>
                    </a:lnTo>
                    <a:lnTo>
                      <a:pt x="3421" y="309"/>
                    </a:lnTo>
                    <a:lnTo>
                      <a:pt x="3425" y="306"/>
                    </a:lnTo>
                    <a:lnTo>
                      <a:pt x="3429" y="304"/>
                    </a:lnTo>
                    <a:lnTo>
                      <a:pt x="3433" y="301"/>
                    </a:lnTo>
                    <a:lnTo>
                      <a:pt x="3437" y="298"/>
                    </a:lnTo>
                    <a:lnTo>
                      <a:pt x="3440" y="296"/>
                    </a:lnTo>
                    <a:lnTo>
                      <a:pt x="3444" y="293"/>
                    </a:lnTo>
                    <a:lnTo>
                      <a:pt x="3448" y="290"/>
                    </a:lnTo>
                    <a:lnTo>
                      <a:pt x="3452" y="287"/>
                    </a:lnTo>
                    <a:lnTo>
                      <a:pt x="3456" y="286"/>
                    </a:lnTo>
                    <a:lnTo>
                      <a:pt x="3460" y="283"/>
                    </a:lnTo>
                    <a:lnTo>
                      <a:pt x="3464" y="281"/>
                    </a:lnTo>
                    <a:lnTo>
                      <a:pt x="3468" y="278"/>
                    </a:lnTo>
                    <a:lnTo>
                      <a:pt x="3472" y="276"/>
                    </a:lnTo>
                    <a:lnTo>
                      <a:pt x="3476" y="273"/>
                    </a:lnTo>
                    <a:lnTo>
                      <a:pt x="3480" y="270"/>
                    </a:lnTo>
                    <a:lnTo>
                      <a:pt x="3484" y="268"/>
                    </a:lnTo>
                    <a:lnTo>
                      <a:pt x="3488" y="266"/>
                    </a:lnTo>
                    <a:lnTo>
                      <a:pt x="3492" y="262"/>
                    </a:lnTo>
                    <a:lnTo>
                      <a:pt x="3496" y="261"/>
                    </a:lnTo>
                    <a:lnTo>
                      <a:pt x="3499" y="259"/>
                    </a:lnTo>
                    <a:lnTo>
                      <a:pt x="3503" y="256"/>
                    </a:lnTo>
                    <a:lnTo>
                      <a:pt x="3507" y="253"/>
                    </a:lnTo>
                    <a:lnTo>
                      <a:pt x="3511" y="252"/>
                    </a:lnTo>
                    <a:lnTo>
                      <a:pt x="3515" y="249"/>
                    </a:lnTo>
                    <a:lnTo>
                      <a:pt x="3519" y="247"/>
                    </a:lnTo>
                    <a:lnTo>
                      <a:pt x="3523" y="245"/>
                    </a:lnTo>
                    <a:lnTo>
                      <a:pt x="3527" y="242"/>
                    </a:lnTo>
                    <a:lnTo>
                      <a:pt x="3531" y="240"/>
                    </a:lnTo>
                    <a:lnTo>
                      <a:pt x="3535" y="238"/>
                    </a:lnTo>
                    <a:lnTo>
                      <a:pt x="3539" y="236"/>
                    </a:lnTo>
                    <a:lnTo>
                      <a:pt x="3543" y="234"/>
                    </a:lnTo>
                    <a:lnTo>
                      <a:pt x="3547" y="231"/>
                    </a:lnTo>
                    <a:lnTo>
                      <a:pt x="3551" y="229"/>
                    </a:lnTo>
                    <a:lnTo>
                      <a:pt x="3555" y="226"/>
                    </a:lnTo>
                    <a:lnTo>
                      <a:pt x="3559" y="225"/>
                    </a:lnTo>
                    <a:lnTo>
                      <a:pt x="3562" y="224"/>
                    </a:lnTo>
                    <a:lnTo>
                      <a:pt x="3566" y="221"/>
                    </a:lnTo>
                    <a:lnTo>
                      <a:pt x="3570" y="219"/>
                    </a:lnTo>
                    <a:lnTo>
                      <a:pt x="3574" y="217"/>
                    </a:lnTo>
                    <a:lnTo>
                      <a:pt x="3578" y="214"/>
                    </a:lnTo>
                    <a:lnTo>
                      <a:pt x="3582" y="213"/>
                    </a:lnTo>
                    <a:lnTo>
                      <a:pt x="3586" y="211"/>
                    </a:lnTo>
                    <a:lnTo>
                      <a:pt x="3590" y="208"/>
                    </a:lnTo>
                    <a:lnTo>
                      <a:pt x="3594" y="207"/>
                    </a:lnTo>
                    <a:lnTo>
                      <a:pt x="3598" y="205"/>
                    </a:lnTo>
                    <a:lnTo>
                      <a:pt x="3602" y="203"/>
                    </a:lnTo>
                    <a:lnTo>
                      <a:pt x="3606" y="201"/>
                    </a:lnTo>
                    <a:lnTo>
                      <a:pt x="3610" y="200"/>
                    </a:lnTo>
                    <a:lnTo>
                      <a:pt x="3614" y="198"/>
                    </a:lnTo>
                    <a:lnTo>
                      <a:pt x="3618" y="196"/>
                    </a:lnTo>
                    <a:lnTo>
                      <a:pt x="3622" y="194"/>
                    </a:lnTo>
                    <a:lnTo>
                      <a:pt x="3625" y="191"/>
                    </a:lnTo>
                    <a:lnTo>
                      <a:pt x="3629" y="190"/>
                    </a:lnTo>
                    <a:lnTo>
                      <a:pt x="3633" y="188"/>
                    </a:lnTo>
                    <a:lnTo>
                      <a:pt x="3637" y="188"/>
                    </a:lnTo>
                    <a:lnTo>
                      <a:pt x="3641" y="184"/>
                    </a:lnTo>
                    <a:lnTo>
                      <a:pt x="3645" y="184"/>
                    </a:lnTo>
                    <a:lnTo>
                      <a:pt x="3649" y="181"/>
                    </a:lnTo>
                    <a:lnTo>
                      <a:pt x="3653" y="179"/>
                    </a:lnTo>
                    <a:lnTo>
                      <a:pt x="3657" y="178"/>
                    </a:lnTo>
                    <a:lnTo>
                      <a:pt x="3661" y="176"/>
                    </a:lnTo>
                    <a:lnTo>
                      <a:pt x="3665" y="174"/>
                    </a:lnTo>
                    <a:lnTo>
                      <a:pt x="3669" y="173"/>
                    </a:lnTo>
                    <a:lnTo>
                      <a:pt x="3673" y="171"/>
                    </a:lnTo>
                    <a:lnTo>
                      <a:pt x="3677" y="169"/>
                    </a:lnTo>
                    <a:lnTo>
                      <a:pt x="3681" y="168"/>
                    </a:lnTo>
                    <a:lnTo>
                      <a:pt x="3685" y="166"/>
                    </a:lnTo>
                    <a:lnTo>
                      <a:pt x="3688" y="165"/>
                    </a:lnTo>
                    <a:lnTo>
                      <a:pt x="3692" y="161"/>
                    </a:lnTo>
                    <a:lnTo>
                      <a:pt x="3696" y="160"/>
                    </a:lnTo>
                    <a:lnTo>
                      <a:pt x="3700" y="161"/>
                    </a:lnTo>
                    <a:lnTo>
                      <a:pt x="3704" y="158"/>
                    </a:lnTo>
                    <a:lnTo>
                      <a:pt x="3708" y="157"/>
                    </a:lnTo>
                    <a:lnTo>
                      <a:pt x="3712" y="155"/>
                    </a:lnTo>
                    <a:lnTo>
                      <a:pt x="3716" y="153"/>
                    </a:lnTo>
                    <a:lnTo>
                      <a:pt x="3720" y="153"/>
                    </a:lnTo>
                    <a:lnTo>
                      <a:pt x="3724" y="150"/>
                    </a:lnTo>
                    <a:lnTo>
                      <a:pt x="3728" y="150"/>
                    </a:lnTo>
                    <a:lnTo>
                      <a:pt x="3732" y="147"/>
                    </a:lnTo>
                    <a:lnTo>
                      <a:pt x="3736" y="145"/>
                    </a:lnTo>
                    <a:lnTo>
                      <a:pt x="3740" y="144"/>
                    </a:lnTo>
                    <a:lnTo>
                      <a:pt x="3744" y="143"/>
                    </a:lnTo>
                    <a:lnTo>
                      <a:pt x="3748" y="141"/>
                    </a:lnTo>
                    <a:lnTo>
                      <a:pt x="3751" y="140"/>
                    </a:lnTo>
                    <a:lnTo>
                      <a:pt x="3755" y="138"/>
                    </a:lnTo>
                    <a:lnTo>
                      <a:pt x="3759" y="138"/>
                    </a:lnTo>
                    <a:lnTo>
                      <a:pt x="3763" y="136"/>
                    </a:lnTo>
                    <a:lnTo>
                      <a:pt x="3767" y="134"/>
                    </a:lnTo>
                    <a:lnTo>
                      <a:pt x="3771" y="133"/>
                    </a:lnTo>
                    <a:lnTo>
                      <a:pt x="3775" y="132"/>
                    </a:lnTo>
                    <a:lnTo>
                      <a:pt x="3779" y="130"/>
                    </a:lnTo>
                    <a:lnTo>
                      <a:pt x="3783" y="130"/>
                    </a:lnTo>
                    <a:lnTo>
                      <a:pt x="3787" y="128"/>
                    </a:lnTo>
                    <a:lnTo>
                      <a:pt x="3791" y="127"/>
                    </a:lnTo>
                    <a:lnTo>
                      <a:pt x="3795" y="126"/>
                    </a:lnTo>
                    <a:lnTo>
                      <a:pt x="3799" y="125"/>
                    </a:lnTo>
                    <a:lnTo>
                      <a:pt x="3803" y="122"/>
                    </a:lnTo>
                    <a:lnTo>
                      <a:pt x="3807" y="122"/>
                    </a:lnTo>
                    <a:lnTo>
                      <a:pt x="3811" y="121"/>
                    </a:lnTo>
                    <a:lnTo>
                      <a:pt x="3814" y="120"/>
                    </a:lnTo>
                    <a:lnTo>
                      <a:pt x="3818" y="117"/>
                    </a:lnTo>
                    <a:lnTo>
                      <a:pt x="3822" y="118"/>
                    </a:lnTo>
                    <a:lnTo>
                      <a:pt x="3826" y="116"/>
                    </a:lnTo>
                    <a:lnTo>
                      <a:pt x="3830" y="114"/>
                    </a:lnTo>
                    <a:lnTo>
                      <a:pt x="3834" y="113"/>
                    </a:lnTo>
                    <a:lnTo>
                      <a:pt x="3838" y="112"/>
                    </a:lnTo>
                    <a:lnTo>
                      <a:pt x="3842" y="112"/>
                    </a:lnTo>
                    <a:lnTo>
                      <a:pt x="3846" y="109"/>
                    </a:lnTo>
                    <a:lnTo>
                      <a:pt x="3850" y="109"/>
                    </a:lnTo>
                    <a:lnTo>
                      <a:pt x="3854" y="107"/>
                    </a:lnTo>
                    <a:lnTo>
                      <a:pt x="3858" y="107"/>
                    </a:lnTo>
                    <a:lnTo>
                      <a:pt x="3862" y="106"/>
                    </a:lnTo>
                    <a:lnTo>
                      <a:pt x="3866" y="105"/>
                    </a:lnTo>
                    <a:lnTo>
                      <a:pt x="3870" y="104"/>
                    </a:lnTo>
                    <a:lnTo>
                      <a:pt x="3874" y="102"/>
                    </a:lnTo>
                    <a:lnTo>
                      <a:pt x="3877" y="102"/>
                    </a:lnTo>
                    <a:lnTo>
                      <a:pt x="3881" y="101"/>
                    </a:lnTo>
                    <a:lnTo>
                      <a:pt x="3885" y="99"/>
                    </a:lnTo>
                    <a:lnTo>
                      <a:pt x="3889" y="99"/>
                    </a:lnTo>
                    <a:lnTo>
                      <a:pt x="3893" y="99"/>
                    </a:lnTo>
                    <a:lnTo>
                      <a:pt x="3897" y="97"/>
                    </a:lnTo>
                    <a:lnTo>
                      <a:pt x="3901" y="96"/>
                    </a:lnTo>
                    <a:lnTo>
                      <a:pt x="3905" y="94"/>
                    </a:lnTo>
                    <a:lnTo>
                      <a:pt x="3909" y="93"/>
                    </a:lnTo>
                    <a:lnTo>
                      <a:pt x="3913" y="92"/>
                    </a:lnTo>
                    <a:lnTo>
                      <a:pt x="3917" y="92"/>
                    </a:lnTo>
                    <a:lnTo>
                      <a:pt x="3921" y="91"/>
                    </a:lnTo>
                    <a:lnTo>
                      <a:pt x="3925" y="90"/>
                    </a:lnTo>
                    <a:lnTo>
                      <a:pt x="3929" y="89"/>
                    </a:lnTo>
                    <a:lnTo>
                      <a:pt x="3933" y="8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5" name="Freeform 403"/>
              <p:cNvSpPr>
                <a:spLocks/>
              </p:cNvSpPr>
              <p:nvPr/>
            </p:nvSpPr>
            <p:spPr bwMode="auto">
              <a:xfrm flipV="1">
                <a:off x="2909" y="1774"/>
                <a:ext cx="2265" cy="1092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3"/>
                  </a:cxn>
                  <a:cxn ang="0">
                    <a:pos x="185" y="4"/>
                  </a:cxn>
                  <a:cxn ang="0">
                    <a:pos x="248" y="3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2"/>
                  </a:cxn>
                  <a:cxn ang="0">
                    <a:pos x="562" y="2"/>
                  </a:cxn>
                  <a:cxn ang="0">
                    <a:pos x="625" y="3"/>
                  </a:cxn>
                  <a:cxn ang="0">
                    <a:pos x="688" y="2"/>
                  </a:cxn>
                  <a:cxn ang="0">
                    <a:pos x="751" y="2"/>
                  </a:cxn>
                  <a:cxn ang="0">
                    <a:pos x="814" y="2"/>
                  </a:cxn>
                  <a:cxn ang="0">
                    <a:pos x="877" y="2"/>
                  </a:cxn>
                  <a:cxn ang="0">
                    <a:pos x="940" y="1"/>
                  </a:cxn>
                  <a:cxn ang="0">
                    <a:pos x="1003" y="1"/>
                  </a:cxn>
                  <a:cxn ang="0">
                    <a:pos x="1066" y="1"/>
                  </a:cxn>
                  <a:cxn ang="0">
                    <a:pos x="1129" y="2"/>
                  </a:cxn>
                  <a:cxn ang="0">
                    <a:pos x="1192" y="2"/>
                  </a:cxn>
                  <a:cxn ang="0">
                    <a:pos x="1255" y="1"/>
                  </a:cxn>
                  <a:cxn ang="0">
                    <a:pos x="1318" y="2"/>
                  </a:cxn>
                  <a:cxn ang="0">
                    <a:pos x="1381" y="3"/>
                  </a:cxn>
                  <a:cxn ang="0">
                    <a:pos x="1444" y="2"/>
                  </a:cxn>
                  <a:cxn ang="0">
                    <a:pos x="1507" y="3"/>
                  </a:cxn>
                  <a:cxn ang="0">
                    <a:pos x="1570" y="3"/>
                  </a:cxn>
                  <a:cxn ang="0">
                    <a:pos x="1633" y="3"/>
                  </a:cxn>
                  <a:cxn ang="0">
                    <a:pos x="1696" y="3"/>
                  </a:cxn>
                  <a:cxn ang="0">
                    <a:pos x="1759" y="3"/>
                  </a:cxn>
                  <a:cxn ang="0">
                    <a:pos x="1822" y="3"/>
                  </a:cxn>
                  <a:cxn ang="0">
                    <a:pos x="1885" y="5"/>
                  </a:cxn>
                  <a:cxn ang="0">
                    <a:pos x="1948" y="5"/>
                  </a:cxn>
                  <a:cxn ang="0">
                    <a:pos x="2011" y="5"/>
                  </a:cxn>
                  <a:cxn ang="0">
                    <a:pos x="2074" y="5"/>
                  </a:cxn>
                  <a:cxn ang="0">
                    <a:pos x="2137" y="6"/>
                  </a:cxn>
                  <a:cxn ang="0">
                    <a:pos x="2200" y="6"/>
                  </a:cxn>
                  <a:cxn ang="0">
                    <a:pos x="2263" y="6"/>
                  </a:cxn>
                  <a:cxn ang="0">
                    <a:pos x="2326" y="5"/>
                  </a:cxn>
                  <a:cxn ang="0">
                    <a:pos x="2389" y="4"/>
                  </a:cxn>
                  <a:cxn ang="0">
                    <a:pos x="2452" y="5"/>
                  </a:cxn>
                  <a:cxn ang="0">
                    <a:pos x="2515" y="7"/>
                  </a:cxn>
                  <a:cxn ang="0">
                    <a:pos x="2578" y="6"/>
                  </a:cxn>
                  <a:cxn ang="0">
                    <a:pos x="2641" y="5"/>
                  </a:cxn>
                  <a:cxn ang="0">
                    <a:pos x="2704" y="6"/>
                  </a:cxn>
                  <a:cxn ang="0">
                    <a:pos x="2767" y="5"/>
                  </a:cxn>
                  <a:cxn ang="0">
                    <a:pos x="2830" y="5"/>
                  </a:cxn>
                  <a:cxn ang="0">
                    <a:pos x="2893" y="7"/>
                  </a:cxn>
                  <a:cxn ang="0">
                    <a:pos x="2956" y="13"/>
                  </a:cxn>
                  <a:cxn ang="0">
                    <a:pos x="3019" y="29"/>
                  </a:cxn>
                  <a:cxn ang="0">
                    <a:pos x="3082" y="56"/>
                  </a:cxn>
                  <a:cxn ang="0">
                    <a:pos x="3145" y="99"/>
                  </a:cxn>
                  <a:cxn ang="0">
                    <a:pos x="3208" y="163"/>
                  </a:cxn>
                  <a:cxn ang="0">
                    <a:pos x="3271" y="249"/>
                  </a:cxn>
                  <a:cxn ang="0">
                    <a:pos x="3334" y="354"/>
                  </a:cxn>
                  <a:cxn ang="0">
                    <a:pos x="3397" y="480"/>
                  </a:cxn>
                  <a:cxn ang="0">
                    <a:pos x="3460" y="623"/>
                  </a:cxn>
                  <a:cxn ang="0">
                    <a:pos x="3523" y="782"/>
                  </a:cxn>
                  <a:cxn ang="0">
                    <a:pos x="3586" y="951"/>
                  </a:cxn>
                  <a:cxn ang="0">
                    <a:pos x="3649" y="1130"/>
                  </a:cxn>
                  <a:cxn ang="0">
                    <a:pos x="3712" y="1311"/>
                  </a:cxn>
                  <a:cxn ang="0">
                    <a:pos x="3775" y="1490"/>
                  </a:cxn>
                  <a:cxn ang="0">
                    <a:pos x="3838" y="1661"/>
                  </a:cxn>
                  <a:cxn ang="0">
                    <a:pos x="3901" y="1823"/>
                  </a:cxn>
                </a:cxnLst>
                <a:rect l="0" t="0" r="r" b="b"/>
                <a:pathLst>
                  <a:path w="3933" h="1897">
                    <a:moveTo>
                      <a:pt x="0" y="5"/>
                    </a:moveTo>
                    <a:lnTo>
                      <a:pt x="3" y="5"/>
                    </a:lnTo>
                    <a:lnTo>
                      <a:pt x="7" y="3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3"/>
                    </a:lnTo>
                    <a:lnTo>
                      <a:pt x="23" y="6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5" y="4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7" y="5"/>
                    </a:lnTo>
                    <a:lnTo>
                      <a:pt x="51" y="5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70" y="5"/>
                    </a:lnTo>
                    <a:lnTo>
                      <a:pt x="74" y="5"/>
                    </a:lnTo>
                    <a:lnTo>
                      <a:pt x="78" y="5"/>
                    </a:lnTo>
                    <a:lnTo>
                      <a:pt x="82" y="5"/>
                    </a:lnTo>
                    <a:lnTo>
                      <a:pt x="86" y="4"/>
                    </a:lnTo>
                    <a:lnTo>
                      <a:pt x="90" y="3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0" y="5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2" y="3"/>
                    </a:lnTo>
                    <a:lnTo>
                      <a:pt x="125" y="5"/>
                    </a:lnTo>
                    <a:lnTo>
                      <a:pt x="129" y="4"/>
                    </a:lnTo>
                    <a:lnTo>
                      <a:pt x="133" y="5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3"/>
                    </a:lnTo>
                    <a:lnTo>
                      <a:pt x="149" y="4"/>
                    </a:lnTo>
                    <a:lnTo>
                      <a:pt x="153" y="5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5"/>
                    </a:lnTo>
                    <a:lnTo>
                      <a:pt x="173" y="3"/>
                    </a:lnTo>
                    <a:lnTo>
                      <a:pt x="177" y="5"/>
                    </a:lnTo>
                    <a:lnTo>
                      <a:pt x="181" y="5"/>
                    </a:lnTo>
                    <a:lnTo>
                      <a:pt x="185" y="4"/>
                    </a:lnTo>
                    <a:lnTo>
                      <a:pt x="188" y="3"/>
                    </a:lnTo>
                    <a:lnTo>
                      <a:pt x="192" y="4"/>
                    </a:lnTo>
                    <a:lnTo>
                      <a:pt x="196" y="4"/>
                    </a:lnTo>
                    <a:lnTo>
                      <a:pt x="200" y="4"/>
                    </a:lnTo>
                    <a:lnTo>
                      <a:pt x="204" y="5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1" y="4"/>
                    </a:lnTo>
                    <a:lnTo>
                      <a:pt x="255" y="3"/>
                    </a:lnTo>
                    <a:lnTo>
                      <a:pt x="259" y="4"/>
                    </a:lnTo>
                    <a:lnTo>
                      <a:pt x="263" y="4"/>
                    </a:lnTo>
                    <a:lnTo>
                      <a:pt x="267" y="3"/>
                    </a:lnTo>
                    <a:lnTo>
                      <a:pt x="271" y="3"/>
                    </a:lnTo>
                    <a:lnTo>
                      <a:pt x="275" y="5"/>
                    </a:lnTo>
                    <a:lnTo>
                      <a:pt x="279" y="4"/>
                    </a:lnTo>
                    <a:lnTo>
                      <a:pt x="283" y="5"/>
                    </a:lnTo>
                    <a:lnTo>
                      <a:pt x="287" y="4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4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4"/>
                    </a:lnTo>
                    <a:lnTo>
                      <a:pt x="346" y="5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4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4"/>
                    </a:lnTo>
                    <a:lnTo>
                      <a:pt x="381" y="4"/>
                    </a:lnTo>
                    <a:lnTo>
                      <a:pt x="385" y="4"/>
                    </a:lnTo>
                    <a:lnTo>
                      <a:pt x="389" y="3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3"/>
                    </a:lnTo>
                    <a:lnTo>
                      <a:pt x="409" y="4"/>
                    </a:lnTo>
                    <a:lnTo>
                      <a:pt x="413" y="4"/>
                    </a:lnTo>
                    <a:lnTo>
                      <a:pt x="417" y="3"/>
                    </a:lnTo>
                    <a:lnTo>
                      <a:pt x="421" y="3"/>
                    </a:lnTo>
                    <a:lnTo>
                      <a:pt x="425" y="3"/>
                    </a:lnTo>
                    <a:lnTo>
                      <a:pt x="429" y="3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3"/>
                    </a:lnTo>
                    <a:lnTo>
                      <a:pt x="444" y="4"/>
                    </a:lnTo>
                    <a:lnTo>
                      <a:pt x="448" y="2"/>
                    </a:lnTo>
                    <a:lnTo>
                      <a:pt x="452" y="4"/>
                    </a:lnTo>
                    <a:lnTo>
                      <a:pt x="456" y="2"/>
                    </a:lnTo>
                    <a:lnTo>
                      <a:pt x="460" y="3"/>
                    </a:lnTo>
                    <a:lnTo>
                      <a:pt x="464" y="3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3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3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3"/>
                    </a:lnTo>
                    <a:lnTo>
                      <a:pt x="539" y="2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2"/>
                    </a:lnTo>
                    <a:lnTo>
                      <a:pt x="555" y="2"/>
                    </a:lnTo>
                    <a:lnTo>
                      <a:pt x="559" y="3"/>
                    </a:lnTo>
                    <a:lnTo>
                      <a:pt x="562" y="2"/>
                    </a:lnTo>
                    <a:lnTo>
                      <a:pt x="566" y="2"/>
                    </a:lnTo>
                    <a:lnTo>
                      <a:pt x="570" y="2"/>
                    </a:lnTo>
                    <a:lnTo>
                      <a:pt x="574" y="2"/>
                    </a:lnTo>
                    <a:lnTo>
                      <a:pt x="578" y="3"/>
                    </a:lnTo>
                    <a:lnTo>
                      <a:pt x="582" y="1"/>
                    </a:lnTo>
                    <a:lnTo>
                      <a:pt x="586" y="2"/>
                    </a:lnTo>
                    <a:lnTo>
                      <a:pt x="590" y="3"/>
                    </a:lnTo>
                    <a:lnTo>
                      <a:pt x="594" y="2"/>
                    </a:lnTo>
                    <a:lnTo>
                      <a:pt x="598" y="4"/>
                    </a:lnTo>
                    <a:lnTo>
                      <a:pt x="602" y="2"/>
                    </a:lnTo>
                    <a:lnTo>
                      <a:pt x="606" y="2"/>
                    </a:lnTo>
                    <a:lnTo>
                      <a:pt x="610" y="2"/>
                    </a:lnTo>
                    <a:lnTo>
                      <a:pt x="614" y="2"/>
                    </a:lnTo>
                    <a:lnTo>
                      <a:pt x="618" y="3"/>
                    </a:lnTo>
                    <a:lnTo>
                      <a:pt x="622" y="4"/>
                    </a:lnTo>
                    <a:lnTo>
                      <a:pt x="625" y="3"/>
                    </a:lnTo>
                    <a:lnTo>
                      <a:pt x="629" y="2"/>
                    </a:lnTo>
                    <a:lnTo>
                      <a:pt x="633" y="1"/>
                    </a:lnTo>
                    <a:lnTo>
                      <a:pt x="637" y="2"/>
                    </a:lnTo>
                    <a:lnTo>
                      <a:pt x="641" y="3"/>
                    </a:lnTo>
                    <a:lnTo>
                      <a:pt x="645" y="1"/>
                    </a:lnTo>
                    <a:lnTo>
                      <a:pt x="649" y="2"/>
                    </a:lnTo>
                    <a:lnTo>
                      <a:pt x="653" y="3"/>
                    </a:lnTo>
                    <a:lnTo>
                      <a:pt x="657" y="2"/>
                    </a:lnTo>
                    <a:lnTo>
                      <a:pt x="661" y="2"/>
                    </a:lnTo>
                    <a:lnTo>
                      <a:pt x="665" y="3"/>
                    </a:lnTo>
                    <a:lnTo>
                      <a:pt x="669" y="2"/>
                    </a:lnTo>
                    <a:lnTo>
                      <a:pt x="673" y="1"/>
                    </a:lnTo>
                    <a:lnTo>
                      <a:pt x="677" y="2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2"/>
                    </a:lnTo>
                    <a:lnTo>
                      <a:pt x="692" y="2"/>
                    </a:lnTo>
                    <a:lnTo>
                      <a:pt x="696" y="3"/>
                    </a:lnTo>
                    <a:lnTo>
                      <a:pt x="700" y="3"/>
                    </a:lnTo>
                    <a:lnTo>
                      <a:pt x="704" y="3"/>
                    </a:lnTo>
                    <a:lnTo>
                      <a:pt x="708" y="2"/>
                    </a:lnTo>
                    <a:lnTo>
                      <a:pt x="712" y="2"/>
                    </a:lnTo>
                    <a:lnTo>
                      <a:pt x="716" y="2"/>
                    </a:lnTo>
                    <a:lnTo>
                      <a:pt x="720" y="3"/>
                    </a:lnTo>
                    <a:lnTo>
                      <a:pt x="724" y="2"/>
                    </a:lnTo>
                    <a:lnTo>
                      <a:pt x="728" y="2"/>
                    </a:lnTo>
                    <a:lnTo>
                      <a:pt x="732" y="2"/>
                    </a:lnTo>
                    <a:lnTo>
                      <a:pt x="736" y="3"/>
                    </a:lnTo>
                    <a:lnTo>
                      <a:pt x="740" y="2"/>
                    </a:lnTo>
                    <a:lnTo>
                      <a:pt x="744" y="2"/>
                    </a:lnTo>
                    <a:lnTo>
                      <a:pt x="748" y="2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9" y="3"/>
                    </a:lnTo>
                    <a:lnTo>
                      <a:pt x="763" y="3"/>
                    </a:lnTo>
                    <a:lnTo>
                      <a:pt x="767" y="2"/>
                    </a:lnTo>
                    <a:lnTo>
                      <a:pt x="771" y="2"/>
                    </a:lnTo>
                    <a:lnTo>
                      <a:pt x="775" y="1"/>
                    </a:lnTo>
                    <a:lnTo>
                      <a:pt x="779" y="2"/>
                    </a:lnTo>
                    <a:lnTo>
                      <a:pt x="783" y="2"/>
                    </a:lnTo>
                    <a:lnTo>
                      <a:pt x="787" y="2"/>
                    </a:lnTo>
                    <a:lnTo>
                      <a:pt x="791" y="3"/>
                    </a:lnTo>
                    <a:lnTo>
                      <a:pt x="795" y="2"/>
                    </a:lnTo>
                    <a:lnTo>
                      <a:pt x="799" y="1"/>
                    </a:lnTo>
                    <a:lnTo>
                      <a:pt x="803" y="3"/>
                    </a:lnTo>
                    <a:lnTo>
                      <a:pt x="807" y="2"/>
                    </a:lnTo>
                    <a:lnTo>
                      <a:pt x="811" y="2"/>
                    </a:lnTo>
                    <a:lnTo>
                      <a:pt x="814" y="2"/>
                    </a:lnTo>
                    <a:lnTo>
                      <a:pt x="818" y="2"/>
                    </a:lnTo>
                    <a:lnTo>
                      <a:pt x="822" y="2"/>
                    </a:lnTo>
                    <a:lnTo>
                      <a:pt x="826" y="2"/>
                    </a:lnTo>
                    <a:lnTo>
                      <a:pt x="830" y="2"/>
                    </a:lnTo>
                    <a:lnTo>
                      <a:pt x="834" y="1"/>
                    </a:lnTo>
                    <a:lnTo>
                      <a:pt x="838" y="2"/>
                    </a:lnTo>
                    <a:lnTo>
                      <a:pt x="842" y="2"/>
                    </a:lnTo>
                    <a:lnTo>
                      <a:pt x="846" y="2"/>
                    </a:lnTo>
                    <a:lnTo>
                      <a:pt x="850" y="3"/>
                    </a:lnTo>
                    <a:lnTo>
                      <a:pt x="854" y="2"/>
                    </a:lnTo>
                    <a:lnTo>
                      <a:pt x="858" y="3"/>
                    </a:lnTo>
                    <a:lnTo>
                      <a:pt x="862" y="2"/>
                    </a:lnTo>
                    <a:lnTo>
                      <a:pt x="866" y="2"/>
                    </a:lnTo>
                    <a:lnTo>
                      <a:pt x="870" y="2"/>
                    </a:lnTo>
                    <a:lnTo>
                      <a:pt x="874" y="2"/>
                    </a:lnTo>
                    <a:lnTo>
                      <a:pt x="877" y="2"/>
                    </a:lnTo>
                    <a:lnTo>
                      <a:pt x="881" y="3"/>
                    </a:lnTo>
                    <a:lnTo>
                      <a:pt x="885" y="1"/>
                    </a:lnTo>
                    <a:lnTo>
                      <a:pt x="889" y="2"/>
                    </a:lnTo>
                    <a:lnTo>
                      <a:pt x="893" y="3"/>
                    </a:lnTo>
                    <a:lnTo>
                      <a:pt x="897" y="3"/>
                    </a:lnTo>
                    <a:lnTo>
                      <a:pt x="901" y="2"/>
                    </a:lnTo>
                    <a:lnTo>
                      <a:pt x="905" y="2"/>
                    </a:lnTo>
                    <a:lnTo>
                      <a:pt x="909" y="2"/>
                    </a:lnTo>
                    <a:lnTo>
                      <a:pt x="913" y="3"/>
                    </a:lnTo>
                    <a:lnTo>
                      <a:pt x="917" y="2"/>
                    </a:lnTo>
                    <a:lnTo>
                      <a:pt x="921" y="3"/>
                    </a:lnTo>
                    <a:lnTo>
                      <a:pt x="925" y="2"/>
                    </a:lnTo>
                    <a:lnTo>
                      <a:pt x="929" y="3"/>
                    </a:lnTo>
                    <a:lnTo>
                      <a:pt x="933" y="2"/>
                    </a:lnTo>
                    <a:lnTo>
                      <a:pt x="937" y="2"/>
                    </a:lnTo>
                    <a:lnTo>
                      <a:pt x="940" y="1"/>
                    </a:lnTo>
                    <a:lnTo>
                      <a:pt x="944" y="1"/>
                    </a:lnTo>
                    <a:lnTo>
                      <a:pt x="948" y="1"/>
                    </a:lnTo>
                    <a:lnTo>
                      <a:pt x="952" y="3"/>
                    </a:lnTo>
                    <a:lnTo>
                      <a:pt x="956" y="3"/>
                    </a:lnTo>
                    <a:lnTo>
                      <a:pt x="960" y="2"/>
                    </a:lnTo>
                    <a:lnTo>
                      <a:pt x="964" y="3"/>
                    </a:lnTo>
                    <a:lnTo>
                      <a:pt x="968" y="1"/>
                    </a:lnTo>
                    <a:lnTo>
                      <a:pt x="972" y="1"/>
                    </a:lnTo>
                    <a:lnTo>
                      <a:pt x="976" y="0"/>
                    </a:lnTo>
                    <a:lnTo>
                      <a:pt x="980" y="1"/>
                    </a:lnTo>
                    <a:lnTo>
                      <a:pt x="984" y="2"/>
                    </a:lnTo>
                    <a:lnTo>
                      <a:pt x="988" y="2"/>
                    </a:lnTo>
                    <a:lnTo>
                      <a:pt x="992" y="0"/>
                    </a:lnTo>
                    <a:lnTo>
                      <a:pt x="996" y="1"/>
                    </a:lnTo>
                    <a:lnTo>
                      <a:pt x="999" y="2"/>
                    </a:lnTo>
                    <a:lnTo>
                      <a:pt x="1003" y="1"/>
                    </a:lnTo>
                    <a:lnTo>
                      <a:pt x="1007" y="2"/>
                    </a:lnTo>
                    <a:lnTo>
                      <a:pt x="1011" y="3"/>
                    </a:lnTo>
                    <a:lnTo>
                      <a:pt x="1015" y="2"/>
                    </a:lnTo>
                    <a:lnTo>
                      <a:pt x="1019" y="2"/>
                    </a:lnTo>
                    <a:lnTo>
                      <a:pt x="1023" y="0"/>
                    </a:lnTo>
                    <a:lnTo>
                      <a:pt x="1027" y="1"/>
                    </a:lnTo>
                    <a:lnTo>
                      <a:pt x="1031" y="1"/>
                    </a:lnTo>
                    <a:lnTo>
                      <a:pt x="1035" y="0"/>
                    </a:lnTo>
                    <a:lnTo>
                      <a:pt x="1039" y="2"/>
                    </a:lnTo>
                    <a:lnTo>
                      <a:pt x="1043" y="1"/>
                    </a:lnTo>
                    <a:lnTo>
                      <a:pt x="1047" y="2"/>
                    </a:lnTo>
                    <a:lnTo>
                      <a:pt x="1051" y="3"/>
                    </a:lnTo>
                    <a:lnTo>
                      <a:pt x="1055" y="2"/>
                    </a:lnTo>
                    <a:lnTo>
                      <a:pt x="1059" y="2"/>
                    </a:lnTo>
                    <a:lnTo>
                      <a:pt x="1062" y="2"/>
                    </a:lnTo>
                    <a:lnTo>
                      <a:pt x="1066" y="1"/>
                    </a:lnTo>
                    <a:lnTo>
                      <a:pt x="1070" y="1"/>
                    </a:lnTo>
                    <a:lnTo>
                      <a:pt x="1074" y="1"/>
                    </a:lnTo>
                    <a:lnTo>
                      <a:pt x="1078" y="2"/>
                    </a:lnTo>
                    <a:lnTo>
                      <a:pt x="1082" y="2"/>
                    </a:lnTo>
                    <a:lnTo>
                      <a:pt x="1086" y="1"/>
                    </a:lnTo>
                    <a:lnTo>
                      <a:pt x="1090" y="1"/>
                    </a:lnTo>
                    <a:lnTo>
                      <a:pt x="1094" y="2"/>
                    </a:lnTo>
                    <a:lnTo>
                      <a:pt x="1098" y="1"/>
                    </a:lnTo>
                    <a:lnTo>
                      <a:pt x="1102" y="3"/>
                    </a:lnTo>
                    <a:lnTo>
                      <a:pt x="1106" y="3"/>
                    </a:lnTo>
                    <a:lnTo>
                      <a:pt x="1110" y="1"/>
                    </a:lnTo>
                    <a:lnTo>
                      <a:pt x="1114" y="3"/>
                    </a:lnTo>
                    <a:lnTo>
                      <a:pt x="1118" y="2"/>
                    </a:lnTo>
                    <a:lnTo>
                      <a:pt x="1122" y="2"/>
                    </a:lnTo>
                    <a:lnTo>
                      <a:pt x="1125" y="2"/>
                    </a:lnTo>
                    <a:lnTo>
                      <a:pt x="1129" y="2"/>
                    </a:lnTo>
                    <a:lnTo>
                      <a:pt x="1133" y="1"/>
                    </a:lnTo>
                    <a:lnTo>
                      <a:pt x="1137" y="2"/>
                    </a:lnTo>
                    <a:lnTo>
                      <a:pt x="1141" y="2"/>
                    </a:lnTo>
                    <a:lnTo>
                      <a:pt x="1145" y="0"/>
                    </a:lnTo>
                    <a:lnTo>
                      <a:pt x="1149" y="1"/>
                    </a:lnTo>
                    <a:lnTo>
                      <a:pt x="1153" y="1"/>
                    </a:lnTo>
                    <a:lnTo>
                      <a:pt x="1157" y="2"/>
                    </a:lnTo>
                    <a:lnTo>
                      <a:pt x="1161" y="3"/>
                    </a:lnTo>
                    <a:lnTo>
                      <a:pt x="1165" y="2"/>
                    </a:lnTo>
                    <a:lnTo>
                      <a:pt x="1169" y="3"/>
                    </a:lnTo>
                    <a:lnTo>
                      <a:pt x="1173" y="2"/>
                    </a:lnTo>
                    <a:lnTo>
                      <a:pt x="1177" y="2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2"/>
                    </a:lnTo>
                    <a:lnTo>
                      <a:pt x="1192" y="2"/>
                    </a:lnTo>
                    <a:lnTo>
                      <a:pt x="1196" y="1"/>
                    </a:lnTo>
                    <a:lnTo>
                      <a:pt x="1200" y="2"/>
                    </a:lnTo>
                    <a:lnTo>
                      <a:pt x="1204" y="2"/>
                    </a:lnTo>
                    <a:lnTo>
                      <a:pt x="1208" y="2"/>
                    </a:lnTo>
                    <a:lnTo>
                      <a:pt x="1212" y="2"/>
                    </a:lnTo>
                    <a:lnTo>
                      <a:pt x="1216" y="3"/>
                    </a:lnTo>
                    <a:lnTo>
                      <a:pt x="1220" y="2"/>
                    </a:lnTo>
                    <a:lnTo>
                      <a:pt x="1224" y="1"/>
                    </a:lnTo>
                    <a:lnTo>
                      <a:pt x="1228" y="2"/>
                    </a:lnTo>
                    <a:lnTo>
                      <a:pt x="1232" y="1"/>
                    </a:lnTo>
                    <a:lnTo>
                      <a:pt x="1236" y="1"/>
                    </a:lnTo>
                    <a:lnTo>
                      <a:pt x="1240" y="2"/>
                    </a:lnTo>
                    <a:lnTo>
                      <a:pt x="1244" y="2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1"/>
                    </a:lnTo>
                    <a:lnTo>
                      <a:pt x="1259" y="2"/>
                    </a:lnTo>
                    <a:lnTo>
                      <a:pt x="1263" y="3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1"/>
                    </a:lnTo>
                    <a:lnTo>
                      <a:pt x="1279" y="3"/>
                    </a:lnTo>
                    <a:lnTo>
                      <a:pt x="1283" y="3"/>
                    </a:lnTo>
                    <a:lnTo>
                      <a:pt x="1287" y="2"/>
                    </a:lnTo>
                    <a:lnTo>
                      <a:pt x="1291" y="3"/>
                    </a:lnTo>
                    <a:lnTo>
                      <a:pt x="1295" y="2"/>
                    </a:lnTo>
                    <a:lnTo>
                      <a:pt x="1299" y="2"/>
                    </a:lnTo>
                    <a:lnTo>
                      <a:pt x="1303" y="2"/>
                    </a:lnTo>
                    <a:lnTo>
                      <a:pt x="1307" y="2"/>
                    </a:lnTo>
                    <a:lnTo>
                      <a:pt x="1311" y="2"/>
                    </a:lnTo>
                    <a:lnTo>
                      <a:pt x="1314" y="3"/>
                    </a:lnTo>
                    <a:lnTo>
                      <a:pt x="1318" y="2"/>
                    </a:lnTo>
                    <a:lnTo>
                      <a:pt x="1322" y="2"/>
                    </a:lnTo>
                    <a:lnTo>
                      <a:pt x="1326" y="3"/>
                    </a:lnTo>
                    <a:lnTo>
                      <a:pt x="1330" y="1"/>
                    </a:lnTo>
                    <a:lnTo>
                      <a:pt x="1334" y="2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3"/>
                    </a:lnTo>
                    <a:lnTo>
                      <a:pt x="1350" y="2"/>
                    </a:lnTo>
                    <a:lnTo>
                      <a:pt x="1354" y="3"/>
                    </a:lnTo>
                    <a:lnTo>
                      <a:pt x="1358" y="2"/>
                    </a:lnTo>
                    <a:lnTo>
                      <a:pt x="1362" y="3"/>
                    </a:lnTo>
                    <a:lnTo>
                      <a:pt x="1366" y="3"/>
                    </a:lnTo>
                    <a:lnTo>
                      <a:pt x="1370" y="3"/>
                    </a:lnTo>
                    <a:lnTo>
                      <a:pt x="1374" y="3"/>
                    </a:lnTo>
                    <a:lnTo>
                      <a:pt x="1377" y="3"/>
                    </a:lnTo>
                    <a:lnTo>
                      <a:pt x="1381" y="3"/>
                    </a:lnTo>
                    <a:lnTo>
                      <a:pt x="1385" y="2"/>
                    </a:lnTo>
                    <a:lnTo>
                      <a:pt x="1389" y="3"/>
                    </a:lnTo>
                    <a:lnTo>
                      <a:pt x="1393" y="2"/>
                    </a:lnTo>
                    <a:lnTo>
                      <a:pt x="1397" y="2"/>
                    </a:lnTo>
                    <a:lnTo>
                      <a:pt x="1401" y="3"/>
                    </a:lnTo>
                    <a:lnTo>
                      <a:pt x="1405" y="2"/>
                    </a:lnTo>
                    <a:lnTo>
                      <a:pt x="1409" y="3"/>
                    </a:lnTo>
                    <a:lnTo>
                      <a:pt x="1413" y="3"/>
                    </a:lnTo>
                    <a:lnTo>
                      <a:pt x="1417" y="2"/>
                    </a:lnTo>
                    <a:lnTo>
                      <a:pt x="1421" y="1"/>
                    </a:lnTo>
                    <a:lnTo>
                      <a:pt x="1425" y="2"/>
                    </a:lnTo>
                    <a:lnTo>
                      <a:pt x="1429" y="2"/>
                    </a:lnTo>
                    <a:lnTo>
                      <a:pt x="1433" y="2"/>
                    </a:lnTo>
                    <a:lnTo>
                      <a:pt x="1437" y="2"/>
                    </a:lnTo>
                    <a:lnTo>
                      <a:pt x="1440" y="4"/>
                    </a:lnTo>
                    <a:lnTo>
                      <a:pt x="1444" y="2"/>
                    </a:lnTo>
                    <a:lnTo>
                      <a:pt x="1448" y="3"/>
                    </a:lnTo>
                    <a:lnTo>
                      <a:pt x="1452" y="3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2"/>
                    </a:lnTo>
                    <a:lnTo>
                      <a:pt x="1468" y="3"/>
                    </a:lnTo>
                    <a:lnTo>
                      <a:pt x="1472" y="3"/>
                    </a:lnTo>
                    <a:lnTo>
                      <a:pt x="1476" y="4"/>
                    </a:lnTo>
                    <a:lnTo>
                      <a:pt x="1480" y="2"/>
                    </a:lnTo>
                    <a:lnTo>
                      <a:pt x="1484" y="3"/>
                    </a:lnTo>
                    <a:lnTo>
                      <a:pt x="1488" y="3"/>
                    </a:lnTo>
                    <a:lnTo>
                      <a:pt x="1492" y="3"/>
                    </a:lnTo>
                    <a:lnTo>
                      <a:pt x="1496" y="3"/>
                    </a:lnTo>
                    <a:lnTo>
                      <a:pt x="1499" y="4"/>
                    </a:lnTo>
                    <a:lnTo>
                      <a:pt x="1503" y="3"/>
                    </a:lnTo>
                    <a:lnTo>
                      <a:pt x="1507" y="3"/>
                    </a:lnTo>
                    <a:lnTo>
                      <a:pt x="1511" y="3"/>
                    </a:lnTo>
                    <a:lnTo>
                      <a:pt x="1515" y="3"/>
                    </a:lnTo>
                    <a:lnTo>
                      <a:pt x="1519" y="3"/>
                    </a:lnTo>
                    <a:lnTo>
                      <a:pt x="1523" y="4"/>
                    </a:lnTo>
                    <a:lnTo>
                      <a:pt x="1527" y="3"/>
                    </a:lnTo>
                    <a:lnTo>
                      <a:pt x="1531" y="2"/>
                    </a:lnTo>
                    <a:lnTo>
                      <a:pt x="1535" y="3"/>
                    </a:lnTo>
                    <a:lnTo>
                      <a:pt x="1539" y="3"/>
                    </a:lnTo>
                    <a:lnTo>
                      <a:pt x="1543" y="3"/>
                    </a:lnTo>
                    <a:lnTo>
                      <a:pt x="1547" y="3"/>
                    </a:lnTo>
                    <a:lnTo>
                      <a:pt x="1551" y="3"/>
                    </a:lnTo>
                    <a:lnTo>
                      <a:pt x="1555" y="3"/>
                    </a:lnTo>
                    <a:lnTo>
                      <a:pt x="1559" y="3"/>
                    </a:lnTo>
                    <a:lnTo>
                      <a:pt x="1562" y="4"/>
                    </a:lnTo>
                    <a:lnTo>
                      <a:pt x="1566" y="3"/>
                    </a:lnTo>
                    <a:lnTo>
                      <a:pt x="1570" y="3"/>
                    </a:lnTo>
                    <a:lnTo>
                      <a:pt x="1574" y="3"/>
                    </a:lnTo>
                    <a:lnTo>
                      <a:pt x="1578" y="3"/>
                    </a:lnTo>
                    <a:lnTo>
                      <a:pt x="1582" y="3"/>
                    </a:lnTo>
                    <a:lnTo>
                      <a:pt x="1586" y="3"/>
                    </a:lnTo>
                    <a:lnTo>
                      <a:pt x="1590" y="2"/>
                    </a:lnTo>
                    <a:lnTo>
                      <a:pt x="1594" y="3"/>
                    </a:lnTo>
                    <a:lnTo>
                      <a:pt x="1598" y="5"/>
                    </a:lnTo>
                    <a:lnTo>
                      <a:pt x="1602" y="3"/>
                    </a:lnTo>
                    <a:lnTo>
                      <a:pt x="1606" y="4"/>
                    </a:lnTo>
                    <a:lnTo>
                      <a:pt x="1610" y="3"/>
                    </a:lnTo>
                    <a:lnTo>
                      <a:pt x="1614" y="3"/>
                    </a:lnTo>
                    <a:lnTo>
                      <a:pt x="1618" y="3"/>
                    </a:lnTo>
                    <a:lnTo>
                      <a:pt x="1622" y="3"/>
                    </a:lnTo>
                    <a:lnTo>
                      <a:pt x="1625" y="4"/>
                    </a:lnTo>
                    <a:lnTo>
                      <a:pt x="1629" y="4"/>
                    </a:lnTo>
                    <a:lnTo>
                      <a:pt x="1633" y="3"/>
                    </a:lnTo>
                    <a:lnTo>
                      <a:pt x="1637" y="4"/>
                    </a:lnTo>
                    <a:lnTo>
                      <a:pt x="1641" y="4"/>
                    </a:lnTo>
                    <a:lnTo>
                      <a:pt x="1645" y="3"/>
                    </a:lnTo>
                    <a:lnTo>
                      <a:pt x="1649" y="4"/>
                    </a:lnTo>
                    <a:lnTo>
                      <a:pt x="1653" y="3"/>
                    </a:lnTo>
                    <a:lnTo>
                      <a:pt x="1657" y="5"/>
                    </a:lnTo>
                    <a:lnTo>
                      <a:pt x="1661" y="3"/>
                    </a:lnTo>
                    <a:lnTo>
                      <a:pt x="1665" y="3"/>
                    </a:lnTo>
                    <a:lnTo>
                      <a:pt x="1669" y="3"/>
                    </a:lnTo>
                    <a:lnTo>
                      <a:pt x="1673" y="3"/>
                    </a:lnTo>
                    <a:lnTo>
                      <a:pt x="1677" y="5"/>
                    </a:lnTo>
                    <a:lnTo>
                      <a:pt x="1681" y="3"/>
                    </a:lnTo>
                    <a:lnTo>
                      <a:pt x="1685" y="4"/>
                    </a:lnTo>
                    <a:lnTo>
                      <a:pt x="1688" y="4"/>
                    </a:lnTo>
                    <a:lnTo>
                      <a:pt x="1692" y="4"/>
                    </a:lnTo>
                    <a:lnTo>
                      <a:pt x="1696" y="3"/>
                    </a:lnTo>
                    <a:lnTo>
                      <a:pt x="1700" y="4"/>
                    </a:lnTo>
                    <a:lnTo>
                      <a:pt x="1704" y="2"/>
                    </a:lnTo>
                    <a:lnTo>
                      <a:pt x="1708" y="4"/>
                    </a:lnTo>
                    <a:lnTo>
                      <a:pt x="1712" y="3"/>
                    </a:lnTo>
                    <a:lnTo>
                      <a:pt x="1716" y="4"/>
                    </a:lnTo>
                    <a:lnTo>
                      <a:pt x="1720" y="3"/>
                    </a:lnTo>
                    <a:lnTo>
                      <a:pt x="1724" y="3"/>
                    </a:lnTo>
                    <a:lnTo>
                      <a:pt x="1728" y="4"/>
                    </a:lnTo>
                    <a:lnTo>
                      <a:pt x="1732" y="3"/>
                    </a:lnTo>
                    <a:lnTo>
                      <a:pt x="1736" y="4"/>
                    </a:lnTo>
                    <a:lnTo>
                      <a:pt x="1740" y="4"/>
                    </a:lnTo>
                    <a:lnTo>
                      <a:pt x="1744" y="4"/>
                    </a:lnTo>
                    <a:lnTo>
                      <a:pt x="1748" y="3"/>
                    </a:lnTo>
                    <a:lnTo>
                      <a:pt x="1751" y="3"/>
                    </a:lnTo>
                    <a:lnTo>
                      <a:pt x="1755" y="4"/>
                    </a:lnTo>
                    <a:lnTo>
                      <a:pt x="1759" y="3"/>
                    </a:lnTo>
                    <a:lnTo>
                      <a:pt x="1763" y="5"/>
                    </a:lnTo>
                    <a:lnTo>
                      <a:pt x="1767" y="4"/>
                    </a:lnTo>
                    <a:lnTo>
                      <a:pt x="1771" y="3"/>
                    </a:lnTo>
                    <a:lnTo>
                      <a:pt x="1775" y="4"/>
                    </a:lnTo>
                    <a:lnTo>
                      <a:pt x="1779" y="4"/>
                    </a:lnTo>
                    <a:lnTo>
                      <a:pt x="1783" y="3"/>
                    </a:lnTo>
                    <a:lnTo>
                      <a:pt x="1787" y="5"/>
                    </a:lnTo>
                    <a:lnTo>
                      <a:pt x="1791" y="3"/>
                    </a:lnTo>
                    <a:lnTo>
                      <a:pt x="1795" y="5"/>
                    </a:lnTo>
                    <a:lnTo>
                      <a:pt x="1799" y="5"/>
                    </a:lnTo>
                    <a:lnTo>
                      <a:pt x="1803" y="5"/>
                    </a:lnTo>
                    <a:lnTo>
                      <a:pt x="1807" y="5"/>
                    </a:lnTo>
                    <a:lnTo>
                      <a:pt x="1811" y="4"/>
                    </a:lnTo>
                    <a:lnTo>
                      <a:pt x="1814" y="3"/>
                    </a:lnTo>
                    <a:lnTo>
                      <a:pt x="1818" y="3"/>
                    </a:lnTo>
                    <a:lnTo>
                      <a:pt x="1822" y="3"/>
                    </a:lnTo>
                    <a:lnTo>
                      <a:pt x="1826" y="4"/>
                    </a:lnTo>
                    <a:lnTo>
                      <a:pt x="1830" y="4"/>
                    </a:lnTo>
                    <a:lnTo>
                      <a:pt x="1834" y="5"/>
                    </a:lnTo>
                    <a:lnTo>
                      <a:pt x="1838" y="5"/>
                    </a:lnTo>
                    <a:lnTo>
                      <a:pt x="1842" y="5"/>
                    </a:lnTo>
                    <a:lnTo>
                      <a:pt x="1846" y="4"/>
                    </a:lnTo>
                    <a:lnTo>
                      <a:pt x="1850" y="5"/>
                    </a:lnTo>
                    <a:lnTo>
                      <a:pt x="1854" y="4"/>
                    </a:lnTo>
                    <a:lnTo>
                      <a:pt x="1858" y="5"/>
                    </a:lnTo>
                    <a:lnTo>
                      <a:pt x="1862" y="4"/>
                    </a:lnTo>
                    <a:lnTo>
                      <a:pt x="1866" y="5"/>
                    </a:lnTo>
                    <a:lnTo>
                      <a:pt x="1870" y="4"/>
                    </a:lnTo>
                    <a:lnTo>
                      <a:pt x="1874" y="4"/>
                    </a:lnTo>
                    <a:lnTo>
                      <a:pt x="1877" y="3"/>
                    </a:lnTo>
                    <a:lnTo>
                      <a:pt x="1881" y="5"/>
                    </a:lnTo>
                    <a:lnTo>
                      <a:pt x="1885" y="5"/>
                    </a:lnTo>
                    <a:lnTo>
                      <a:pt x="1889" y="5"/>
                    </a:lnTo>
                    <a:lnTo>
                      <a:pt x="1893" y="5"/>
                    </a:lnTo>
                    <a:lnTo>
                      <a:pt x="1897" y="5"/>
                    </a:lnTo>
                    <a:lnTo>
                      <a:pt x="1901" y="4"/>
                    </a:lnTo>
                    <a:lnTo>
                      <a:pt x="1905" y="5"/>
                    </a:lnTo>
                    <a:lnTo>
                      <a:pt x="1909" y="5"/>
                    </a:lnTo>
                    <a:lnTo>
                      <a:pt x="1913" y="4"/>
                    </a:lnTo>
                    <a:lnTo>
                      <a:pt x="1917" y="5"/>
                    </a:lnTo>
                    <a:lnTo>
                      <a:pt x="1921" y="5"/>
                    </a:lnTo>
                    <a:lnTo>
                      <a:pt x="1925" y="4"/>
                    </a:lnTo>
                    <a:lnTo>
                      <a:pt x="1929" y="6"/>
                    </a:lnTo>
                    <a:lnTo>
                      <a:pt x="1933" y="3"/>
                    </a:lnTo>
                    <a:lnTo>
                      <a:pt x="1937" y="5"/>
                    </a:lnTo>
                    <a:lnTo>
                      <a:pt x="1940" y="4"/>
                    </a:lnTo>
                    <a:lnTo>
                      <a:pt x="1944" y="5"/>
                    </a:lnTo>
                    <a:lnTo>
                      <a:pt x="1948" y="5"/>
                    </a:lnTo>
                    <a:lnTo>
                      <a:pt x="1952" y="5"/>
                    </a:lnTo>
                    <a:lnTo>
                      <a:pt x="1956" y="5"/>
                    </a:lnTo>
                    <a:lnTo>
                      <a:pt x="1960" y="5"/>
                    </a:lnTo>
                    <a:lnTo>
                      <a:pt x="1964" y="5"/>
                    </a:lnTo>
                    <a:lnTo>
                      <a:pt x="1968" y="5"/>
                    </a:lnTo>
                    <a:lnTo>
                      <a:pt x="1972" y="7"/>
                    </a:lnTo>
                    <a:lnTo>
                      <a:pt x="1976" y="6"/>
                    </a:lnTo>
                    <a:lnTo>
                      <a:pt x="1980" y="5"/>
                    </a:lnTo>
                    <a:lnTo>
                      <a:pt x="1984" y="5"/>
                    </a:lnTo>
                    <a:lnTo>
                      <a:pt x="1988" y="4"/>
                    </a:lnTo>
                    <a:lnTo>
                      <a:pt x="1992" y="4"/>
                    </a:lnTo>
                    <a:lnTo>
                      <a:pt x="1996" y="5"/>
                    </a:lnTo>
                    <a:lnTo>
                      <a:pt x="1999" y="6"/>
                    </a:lnTo>
                    <a:lnTo>
                      <a:pt x="2003" y="5"/>
                    </a:lnTo>
                    <a:lnTo>
                      <a:pt x="2007" y="5"/>
                    </a:lnTo>
                    <a:lnTo>
                      <a:pt x="2011" y="5"/>
                    </a:lnTo>
                    <a:lnTo>
                      <a:pt x="2015" y="5"/>
                    </a:lnTo>
                    <a:lnTo>
                      <a:pt x="2019" y="5"/>
                    </a:lnTo>
                    <a:lnTo>
                      <a:pt x="2023" y="4"/>
                    </a:lnTo>
                    <a:lnTo>
                      <a:pt x="2027" y="6"/>
                    </a:lnTo>
                    <a:lnTo>
                      <a:pt x="2031" y="5"/>
                    </a:lnTo>
                    <a:lnTo>
                      <a:pt x="2035" y="5"/>
                    </a:lnTo>
                    <a:lnTo>
                      <a:pt x="2039" y="5"/>
                    </a:lnTo>
                    <a:lnTo>
                      <a:pt x="2043" y="5"/>
                    </a:lnTo>
                    <a:lnTo>
                      <a:pt x="2047" y="5"/>
                    </a:lnTo>
                    <a:lnTo>
                      <a:pt x="2051" y="4"/>
                    </a:lnTo>
                    <a:lnTo>
                      <a:pt x="2055" y="5"/>
                    </a:lnTo>
                    <a:lnTo>
                      <a:pt x="2059" y="5"/>
                    </a:lnTo>
                    <a:lnTo>
                      <a:pt x="2062" y="5"/>
                    </a:lnTo>
                    <a:lnTo>
                      <a:pt x="2066" y="4"/>
                    </a:lnTo>
                    <a:lnTo>
                      <a:pt x="2070" y="6"/>
                    </a:lnTo>
                    <a:lnTo>
                      <a:pt x="2074" y="5"/>
                    </a:lnTo>
                    <a:lnTo>
                      <a:pt x="2078" y="6"/>
                    </a:lnTo>
                    <a:lnTo>
                      <a:pt x="2082" y="4"/>
                    </a:lnTo>
                    <a:lnTo>
                      <a:pt x="2086" y="5"/>
                    </a:lnTo>
                    <a:lnTo>
                      <a:pt x="2090" y="5"/>
                    </a:lnTo>
                    <a:lnTo>
                      <a:pt x="2094" y="5"/>
                    </a:lnTo>
                    <a:lnTo>
                      <a:pt x="2098" y="5"/>
                    </a:lnTo>
                    <a:lnTo>
                      <a:pt x="2102" y="5"/>
                    </a:lnTo>
                    <a:lnTo>
                      <a:pt x="2106" y="5"/>
                    </a:lnTo>
                    <a:lnTo>
                      <a:pt x="2110" y="5"/>
                    </a:lnTo>
                    <a:lnTo>
                      <a:pt x="2114" y="6"/>
                    </a:lnTo>
                    <a:lnTo>
                      <a:pt x="2118" y="5"/>
                    </a:lnTo>
                    <a:lnTo>
                      <a:pt x="2122" y="6"/>
                    </a:lnTo>
                    <a:lnTo>
                      <a:pt x="2125" y="4"/>
                    </a:lnTo>
                    <a:lnTo>
                      <a:pt x="2129" y="5"/>
                    </a:lnTo>
                    <a:lnTo>
                      <a:pt x="2133" y="5"/>
                    </a:lnTo>
                    <a:lnTo>
                      <a:pt x="2137" y="6"/>
                    </a:lnTo>
                    <a:lnTo>
                      <a:pt x="2141" y="6"/>
                    </a:lnTo>
                    <a:lnTo>
                      <a:pt x="2145" y="6"/>
                    </a:lnTo>
                    <a:lnTo>
                      <a:pt x="2149" y="5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61" y="6"/>
                    </a:lnTo>
                    <a:lnTo>
                      <a:pt x="2165" y="5"/>
                    </a:lnTo>
                    <a:lnTo>
                      <a:pt x="2169" y="5"/>
                    </a:lnTo>
                    <a:lnTo>
                      <a:pt x="2173" y="6"/>
                    </a:lnTo>
                    <a:lnTo>
                      <a:pt x="2177" y="7"/>
                    </a:lnTo>
                    <a:lnTo>
                      <a:pt x="2181" y="5"/>
                    </a:lnTo>
                    <a:lnTo>
                      <a:pt x="2185" y="5"/>
                    </a:lnTo>
                    <a:lnTo>
                      <a:pt x="2188" y="6"/>
                    </a:lnTo>
                    <a:lnTo>
                      <a:pt x="2192" y="5"/>
                    </a:lnTo>
                    <a:lnTo>
                      <a:pt x="2196" y="5"/>
                    </a:lnTo>
                    <a:lnTo>
                      <a:pt x="2200" y="6"/>
                    </a:lnTo>
                    <a:lnTo>
                      <a:pt x="2204" y="5"/>
                    </a:lnTo>
                    <a:lnTo>
                      <a:pt x="2208" y="5"/>
                    </a:lnTo>
                    <a:lnTo>
                      <a:pt x="2212" y="5"/>
                    </a:lnTo>
                    <a:lnTo>
                      <a:pt x="2216" y="5"/>
                    </a:lnTo>
                    <a:lnTo>
                      <a:pt x="2220" y="6"/>
                    </a:lnTo>
                    <a:lnTo>
                      <a:pt x="2224" y="5"/>
                    </a:lnTo>
                    <a:lnTo>
                      <a:pt x="2228" y="5"/>
                    </a:lnTo>
                    <a:lnTo>
                      <a:pt x="2232" y="6"/>
                    </a:lnTo>
                    <a:lnTo>
                      <a:pt x="2236" y="5"/>
                    </a:lnTo>
                    <a:lnTo>
                      <a:pt x="2240" y="6"/>
                    </a:lnTo>
                    <a:lnTo>
                      <a:pt x="2244" y="5"/>
                    </a:lnTo>
                    <a:lnTo>
                      <a:pt x="2248" y="5"/>
                    </a:lnTo>
                    <a:lnTo>
                      <a:pt x="2251" y="6"/>
                    </a:lnTo>
                    <a:lnTo>
                      <a:pt x="2255" y="6"/>
                    </a:lnTo>
                    <a:lnTo>
                      <a:pt x="2259" y="6"/>
                    </a:lnTo>
                    <a:lnTo>
                      <a:pt x="2263" y="6"/>
                    </a:lnTo>
                    <a:lnTo>
                      <a:pt x="2267" y="5"/>
                    </a:lnTo>
                    <a:lnTo>
                      <a:pt x="2271" y="6"/>
                    </a:lnTo>
                    <a:lnTo>
                      <a:pt x="2275" y="7"/>
                    </a:lnTo>
                    <a:lnTo>
                      <a:pt x="2279" y="5"/>
                    </a:lnTo>
                    <a:lnTo>
                      <a:pt x="2283" y="4"/>
                    </a:lnTo>
                    <a:lnTo>
                      <a:pt x="2287" y="5"/>
                    </a:lnTo>
                    <a:lnTo>
                      <a:pt x="2291" y="5"/>
                    </a:lnTo>
                    <a:lnTo>
                      <a:pt x="2295" y="6"/>
                    </a:lnTo>
                    <a:lnTo>
                      <a:pt x="2299" y="7"/>
                    </a:lnTo>
                    <a:lnTo>
                      <a:pt x="2303" y="5"/>
                    </a:lnTo>
                    <a:lnTo>
                      <a:pt x="2307" y="7"/>
                    </a:lnTo>
                    <a:lnTo>
                      <a:pt x="2311" y="6"/>
                    </a:lnTo>
                    <a:lnTo>
                      <a:pt x="2314" y="5"/>
                    </a:lnTo>
                    <a:lnTo>
                      <a:pt x="2318" y="6"/>
                    </a:lnTo>
                    <a:lnTo>
                      <a:pt x="2322" y="5"/>
                    </a:lnTo>
                    <a:lnTo>
                      <a:pt x="2326" y="5"/>
                    </a:lnTo>
                    <a:lnTo>
                      <a:pt x="2330" y="6"/>
                    </a:lnTo>
                    <a:lnTo>
                      <a:pt x="2334" y="4"/>
                    </a:lnTo>
                    <a:lnTo>
                      <a:pt x="2338" y="5"/>
                    </a:lnTo>
                    <a:lnTo>
                      <a:pt x="2342" y="6"/>
                    </a:lnTo>
                    <a:lnTo>
                      <a:pt x="2346" y="6"/>
                    </a:lnTo>
                    <a:lnTo>
                      <a:pt x="2350" y="5"/>
                    </a:lnTo>
                    <a:lnTo>
                      <a:pt x="2354" y="6"/>
                    </a:lnTo>
                    <a:lnTo>
                      <a:pt x="2358" y="4"/>
                    </a:lnTo>
                    <a:lnTo>
                      <a:pt x="2362" y="6"/>
                    </a:lnTo>
                    <a:lnTo>
                      <a:pt x="2366" y="6"/>
                    </a:lnTo>
                    <a:lnTo>
                      <a:pt x="2370" y="7"/>
                    </a:lnTo>
                    <a:lnTo>
                      <a:pt x="2374" y="6"/>
                    </a:lnTo>
                    <a:lnTo>
                      <a:pt x="2377" y="6"/>
                    </a:lnTo>
                    <a:lnTo>
                      <a:pt x="2381" y="6"/>
                    </a:lnTo>
                    <a:lnTo>
                      <a:pt x="2385" y="7"/>
                    </a:lnTo>
                    <a:lnTo>
                      <a:pt x="2389" y="4"/>
                    </a:lnTo>
                    <a:lnTo>
                      <a:pt x="2393" y="6"/>
                    </a:lnTo>
                    <a:lnTo>
                      <a:pt x="2397" y="5"/>
                    </a:lnTo>
                    <a:lnTo>
                      <a:pt x="2401" y="6"/>
                    </a:lnTo>
                    <a:lnTo>
                      <a:pt x="2405" y="6"/>
                    </a:lnTo>
                    <a:lnTo>
                      <a:pt x="2409" y="6"/>
                    </a:lnTo>
                    <a:lnTo>
                      <a:pt x="2413" y="7"/>
                    </a:lnTo>
                    <a:lnTo>
                      <a:pt x="2417" y="8"/>
                    </a:lnTo>
                    <a:lnTo>
                      <a:pt x="2421" y="6"/>
                    </a:lnTo>
                    <a:lnTo>
                      <a:pt x="2425" y="7"/>
                    </a:lnTo>
                    <a:lnTo>
                      <a:pt x="2429" y="7"/>
                    </a:lnTo>
                    <a:lnTo>
                      <a:pt x="2433" y="6"/>
                    </a:lnTo>
                    <a:lnTo>
                      <a:pt x="2437" y="6"/>
                    </a:lnTo>
                    <a:lnTo>
                      <a:pt x="2440" y="7"/>
                    </a:lnTo>
                    <a:lnTo>
                      <a:pt x="2444" y="7"/>
                    </a:lnTo>
                    <a:lnTo>
                      <a:pt x="2448" y="7"/>
                    </a:lnTo>
                    <a:lnTo>
                      <a:pt x="2452" y="5"/>
                    </a:lnTo>
                    <a:lnTo>
                      <a:pt x="2456" y="6"/>
                    </a:lnTo>
                    <a:lnTo>
                      <a:pt x="2460" y="5"/>
                    </a:lnTo>
                    <a:lnTo>
                      <a:pt x="2464" y="6"/>
                    </a:lnTo>
                    <a:lnTo>
                      <a:pt x="2468" y="6"/>
                    </a:lnTo>
                    <a:lnTo>
                      <a:pt x="2472" y="7"/>
                    </a:lnTo>
                    <a:lnTo>
                      <a:pt x="2476" y="5"/>
                    </a:lnTo>
                    <a:lnTo>
                      <a:pt x="2480" y="6"/>
                    </a:lnTo>
                    <a:lnTo>
                      <a:pt x="2484" y="7"/>
                    </a:lnTo>
                    <a:lnTo>
                      <a:pt x="2488" y="5"/>
                    </a:lnTo>
                    <a:lnTo>
                      <a:pt x="2492" y="7"/>
                    </a:lnTo>
                    <a:lnTo>
                      <a:pt x="2496" y="5"/>
                    </a:lnTo>
                    <a:lnTo>
                      <a:pt x="2499" y="6"/>
                    </a:lnTo>
                    <a:lnTo>
                      <a:pt x="2503" y="6"/>
                    </a:lnTo>
                    <a:lnTo>
                      <a:pt x="2507" y="7"/>
                    </a:lnTo>
                    <a:lnTo>
                      <a:pt x="2511" y="6"/>
                    </a:lnTo>
                    <a:lnTo>
                      <a:pt x="2515" y="7"/>
                    </a:lnTo>
                    <a:lnTo>
                      <a:pt x="2519" y="7"/>
                    </a:lnTo>
                    <a:lnTo>
                      <a:pt x="2523" y="7"/>
                    </a:lnTo>
                    <a:lnTo>
                      <a:pt x="2527" y="6"/>
                    </a:lnTo>
                    <a:lnTo>
                      <a:pt x="2531" y="5"/>
                    </a:lnTo>
                    <a:lnTo>
                      <a:pt x="2535" y="5"/>
                    </a:lnTo>
                    <a:lnTo>
                      <a:pt x="2539" y="7"/>
                    </a:lnTo>
                    <a:lnTo>
                      <a:pt x="2543" y="6"/>
                    </a:lnTo>
                    <a:lnTo>
                      <a:pt x="2547" y="5"/>
                    </a:lnTo>
                    <a:lnTo>
                      <a:pt x="2551" y="7"/>
                    </a:lnTo>
                    <a:lnTo>
                      <a:pt x="2555" y="5"/>
                    </a:lnTo>
                    <a:lnTo>
                      <a:pt x="2559" y="6"/>
                    </a:lnTo>
                    <a:lnTo>
                      <a:pt x="2562" y="6"/>
                    </a:lnTo>
                    <a:lnTo>
                      <a:pt x="2566" y="6"/>
                    </a:lnTo>
                    <a:lnTo>
                      <a:pt x="2570" y="6"/>
                    </a:lnTo>
                    <a:lnTo>
                      <a:pt x="2574" y="7"/>
                    </a:lnTo>
                    <a:lnTo>
                      <a:pt x="2578" y="6"/>
                    </a:lnTo>
                    <a:lnTo>
                      <a:pt x="2582" y="6"/>
                    </a:lnTo>
                    <a:lnTo>
                      <a:pt x="2586" y="4"/>
                    </a:lnTo>
                    <a:lnTo>
                      <a:pt x="2590" y="6"/>
                    </a:lnTo>
                    <a:lnTo>
                      <a:pt x="2594" y="5"/>
                    </a:lnTo>
                    <a:lnTo>
                      <a:pt x="2598" y="5"/>
                    </a:lnTo>
                    <a:lnTo>
                      <a:pt x="2602" y="5"/>
                    </a:lnTo>
                    <a:lnTo>
                      <a:pt x="2606" y="7"/>
                    </a:lnTo>
                    <a:lnTo>
                      <a:pt x="2610" y="7"/>
                    </a:lnTo>
                    <a:lnTo>
                      <a:pt x="2614" y="5"/>
                    </a:lnTo>
                    <a:lnTo>
                      <a:pt x="2618" y="6"/>
                    </a:lnTo>
                    <a:lnTo>
                      <a:pt x="2622" y="6"/>
                    </a:lnTo>
                    <a:lnTo>
                      <a:pt x="2625" y="6"/>
                    </a:lnTo>
                    <a:lnTo>
                      <a:pt x="2629" y="6"/>
                    </a:lnTo>
                    <a:lnTo>
                      <a:pt x="2633" y="6"/>
                    </a:lnTo>
                    <a:lnTo>
                      <a:pt x="2637" y="7"/>
                    </a:lnTo>
                    <a:lnTo>
                      <a:pt x="2641" y="5"/>
                    </a:lnTo>
                    <a:lnTo>
                      <a:pt x="2645" y="6"/>
                    </a:lnTo>
                    <a:lnTo>
                      <a:pt x="2649" y="4"/>
                    </a:lnTo>
                    <a:lnTo>
                      <a:pt x="2653" y="6"/>
                    </a:lnTo>
                    <a:lnTo>
                      <a:pt x="2657" y="5"/>
                    </a:lnTo>
                    <a:lnTo>
                      <a:pt x="2661" y="6"/>
                    </a:lnTo>
                    <a:lnTo>
                      <a:pt x="2665" y="7"/>
                    </a:lnTo>
                    <a:lnTo>
                      <a:pt x="2669" y="6"/>
                    </a:lnTo>
                    <a:lnTo>
                      <a:pt x="2673" y="6"/>
                    </a:lnTo>
                    <a:lnTo>
                      <a:pt x="2677" y="5"/>
                    </a:lnTo>
                    <a:lnTo>
                      <a:pt x="2681" y="6"/>
                    </a:lnTo>
                    <a:lnTo>
                      <a:pt x="2685" y="6"/>
                    </a:lnTo>
                    <a:lnTo>
                      <a:pt x="2688" y="6"/>
                    </a:lnTo>
                    <a:lnTo>
                      <a:pt x="2692" y="6"/>
                    </a:lnTo>
                    <a:lnTo>
                      <a:pt x="2696" y="6"/>
                    </a:lnTo>
                    <a:lnTo>
                      <a:pt x="2700" y="6"/>
                    </a:lnTo>
                    <a:lnTo>
                      <a:pt x="2704" y="6"/>
                    </a:lnTo>
                    <a:lnTo>
                      <a:pt x="2708" y="7"/>
                    </a:lnTo>
                    <a:lnTo>
                      <a:pt x="2712" y="7"/>
                    </a:lnTo>
                    <a:lnTo>
                      <a:pt x="2716" y="7"/>
                    </a:lnTo>
                    <a:lnTo>
                      <a:pt x="2720" y="5"/>
                    </a:lnTo>
                    <a:lnTo>
                      <a:pt x="2724" y="5"/>
                    </a:lnTo>
                    <a:lnTo>
                      <a:pt x="2728" y="5"/>
                    </a:lnTo>
                    <a:lnTo>
                      <a:pt x="2732" y="6"/>
                    </a:lnTo>
                    <a:lnTo>
                      <a:pt x="2736" y="6"/>
                    </a:lnTo>
                    <a:lnTo>
                      <a:pt x="2740" y="5"/>
                    </a:lnTo>
                    <a:lnTo>
                      <a:pt x="2744" y="5"/>
                    </a:lnTo>
                    <a:lnTo>
                      <a:pt x="2748" y="5"/>
                    </a:lnTo>
                    <a:lnTo>
                      <a:pt x="2751" y="6"/>
                    </a:lnTo>
                    <a:lnTo>
                      <a:pt x="2755" y="5"/>
                    </a:lnTo>
                    <a:lnTo>
                      <a:pt x="2759" y="5"/>
                    </a:lnTo>
                    <a:lnTo>
                      <a:pt x="2763" y="6"/>
                    </a:lnTo>
                    <a:lnTo>
                      <a:pt x="2767" y="5"/>
                    </a:lnTo>
                    <a:lnTo>
                      <a:pt x="2771" y="5"/>
                    </a:lnTo>
                    <a:lnTo>
                      <a:pt x="2775" y="5"/>
                    </a:lnTo>
                    <a:lnTo>
                      <a:pt x="2779" y="5"/>
                    </a:lnTo>
                    <a:lnTo>
                      <a:pt x="2783" y="5"/>
                    </a:lnTo>
                    <a:lnTo>
                      <a:pt x="2787" y="5"/>
                    </a:lnTo>
                    <a:lnTo>
                      <a:pt x="2791" y="5"/>
                    </a:lnTo>
                    <a:lnTo>
                      <a:pt x="2795" y="5"/>
                    </a:lnTo>
                    <a:lnTo>
                      <a:pt x="2799" y="5"/>
                    </a:lnTo>
                    <a:lnTo>
                      <a:pt x="2803" y="5"/>
                    </a:lnTo>
                    <a:lnTo>
                      <a:pt x="2807" y="6"/>
                    </a:lnTo>
                    <a:lnTo>
                      <a:pt x="2811" y="4"/>
                    </a:lnTo>
                    <a:lnTo>
                      <a:pt x="2814" y="5"/>
                    </a:lnTo>
                    <a:lnTo>
                      <a:pt x="2818" y="4"/>
                    </a:lnTo>
                    <a:lnTo>
                      <a:pt x="2822" y="3"/>
                    </a:lnTo>
                    <a:lnTo>
                      <a:pt x="2826" y="5"/>
                    </a:lnTo>
                    <a:lnTo>
                      <a:pt x="2830" y="5"/>
                    </a:lnTo>
                    <a:lnTo>
                      <a:pt x="2834" y="5"/>
                    </a:lnTo>
                    <a:lnTo>
                      <a:pt x="2838" y="5"/>
                    </a:lnTo>
                    <a:lnTo>
                      <a:pt x="2842" y="5"/>
                    </a:lnTo>
                    <a:lnTo>
                      <a:pt x="2846" y="6"/>
                    </a:lnTo>
                    <a:lnTo>
                      <a:pt x="2850" y="6"/>
                    </a:lnTo>
                    <a:lnTo>
                      <a:pt x="2854" y="6"/>
                    </a:lnTo>
                    <a:lnTo>
                      <a:pt x="2858" y="5"/>
                    </a:lnTo>
                    <a:lnTo>
                      <a:pt x="2862" y="6"/>
                    </a:lnTo>
                    <a:lnTo>
                      <a:pt x="2866" y="6"/>
                    </a:lnTo>
                    <a:lnTo>
                      <a:pt x="2870" y="7"/>
                    </a:lnTo>
                    <a:lnTo>
                      <a:pt x="2874" y="6"/>
                    </a:lnTo>
                    <a:lnTo>
                      <a:pt x="2877" y="6"/>
                    </a:lnTo>
                    <a:lnTo>
                      <a:pt x="2881" y="6"/>
                    </a:lnTo>
                    <a:lnTo>
                      <a:pt x="2885" y="7"/>
                    </a:lnTo>
                    <a:lnTo>
                      <a:pt x="2889" y="7"/>
                    </a:lnTo>
                    <a:lnTo>
                      <a:pt x="2893" y="7"/>
                    </a:lnTo>
                    <a:lnTo>
                      <a:pt x="2897" y="7"/>
                    </a:lnTo>
                    <a:lnTo>
                      <a:pt x="2901" y="7"/>
                    </a:lnTo>
                    <a:lnTo>
                      <a:pt x="2905" y="8"/>
                    </a:lnTo>
                    <a:lnTo>
                      <a:pt x="2909" y="7"/>
                    </a:lnTo>
                    <a:lnTo>
                      <a:pt x="2913" y="8"/>
                    </a:lnTo>
                    <a:lnTo>
                      <a:pt x="2917" y="9"/>
                    </a:lnTo>
                    <a:lnTo>
                      <a:pt x="2921" y="8"/>
                    </a:lnTo>
                    <a:lnTo>
                      <a:pt x="2925" y="9"/>
                    </a:lnTo>
                    <a:lnTo>
                      <a:pt x="2929" y="10"/>
                    </a:lnTo>
                    <a:lnTo>
                      <a:pt x="2933" y="10"/>
                    </a:lnTo>
                    <a:lnTo>
                      <a:pt x="2937" y="12"/>
                    </a:lnTo>
                    <a:lnTo>
                      <a:pt x="2940" y="11"/>
                    </a:lnTo>
                    <a:lnTo>
                      <a:pt x="2944" y="11"/>
                    </a:lnTo>
                    <a:lnTo>
                      <a:pt x="2948" y="12"/>
                    </a:lnTo>
                    <a:lnTo>
                      <a:pt x="2952" y="13"/>
                    </a:lnTo>
                    <a:lnTo>
                      <a:pt x="2956" y="13"/>
                    </a:lnTo>
                    <a:lnTo>
                      <a:pt x="2960" y="15"/>
                    </a:lnTo>
                    <a:lnTo>
                      <a:pt x="2964" y="15"/>
                    </a:lnTo>
                    <a:lnTo>
                      <a:pt x="2968" y="16"/>
                    </a:lnTo>
                    <a:lnTo>
                      <a:pt x="2972" y="16"/>
                    </a:lnTo>
                    <a:lnTo>
                      <a:pt x="2976" y="17"/>
                    </a:lnTo>
                    <a:lnTo>
                      <a:pt x="2980" y="18"/>
                    </a:lnTo>
                    <a:lnTo>
                      <a:pt x="2984" y="18"/>
                    </a:lnTo>
                    <a:lnTo>
                      <a:pt x="2988" y="20"/>
                    </a:lnTo>
                    <a:lnTo>
                      <a:pt x="2992" y="20"/>
                    </a:lnTo>
                    <a:lnTo>
                      <a:pt x="2996" y="22"/>
                    </a:lnTo>
                    <a:lnTo>
                      <a:pt x="2999" y="22"/>
                    </a:lnTo>
                    <a:lnTo>
                      <a:pt x="3003" y="24"/>
                    </a:lnTo>
                    <a:lnTo>
                      <a:pt x="3007" y="25"/>
                    </a:lnTo>
                    <a:lnTo>
                      <a:pt x="3011" y="27"/>
                    </a:lnTo>
                    <a:lnTo>
                      <a:pt x="3015" y="27"/>
                    </a:lnTo>
                    <a:lnTo>
                      <a:pt x="3019" y="29"/>
                    </a:lnTo>
                    <a:lnTo>
                      <a:pt x="3023" y="30"/>
                    </a:lnTo>
                    <a:lnTo>
                      <a:pt x="3027" y="31"/>
                    </a:lnTo>
                    <a:lnTo>
                      <a:pt x="3031" y="33"/>
                    </a:lnTo>
                    <a:lnTo>
                      <a:pt x="3035" y="33"/>
                    </a:lnTo>
                    <a:lnTo>
                      <a:pt x="3039" y="35"/>
                    </a:lnTo>
                    <a:lnTo>
                      <a:pt x="3043" y="39"/>
                    </a:lnTo>
                    <a:lnTo>
                      <a:pt x="3047" y="38"/>
                    </a:lnTo>
                    <a:lnTo>
                      <a:pt x="3051" y="41"/>
                    </a:lnTo>
                    <a:lnTo>
                      <a:pt x="3055" y="42"/>
                    </a:lnTo>
                    <a:lnTo>
                      <a:pt x="3059" y="44"/>
                    </a:lnTo>
                    <a:lnTo>
                      <a:pt x="3062" y="46"/>
                    </a:lnTo>
                    <a:lnTo>
                      <a:pt x="3066" y="49"/>
                    </a:lnTo>
                    <a:lnTo>
                      <a:pt x="3070" y="50"/>
                    </a:lnTo>
                    <a:lnTo>
                      <a:pt x="3074" y="53"/>
                    </a:lnTo>
                    <a:lnTo>
                      <a:pt x="3078" y="54"/>
                    </a:lnTo>
                    <a:lnTo>
                      <a:pt x="3082" y="56"/>
                    </a:lnTo>
                    <a:lnTo>
                      <a:pt x="3086" y="59"/>
                    </a:lnTo>
                    <a:lnTo>
                      <a:pt x="3090" y="62"/>
                    </a:lnTo>
                    <a:lnTo>
                      <a:pt x="3094" y="64"/>
                    </a:lnTo>
                    <a:lnTo>
                      <a:pt x="3098" y="66"/>
                    </a:lnTo>
                    <a:lnTo>
                      <a:pt x="3102" y="69"/>
                    </a:lnTo>
                    <a:lnTo>
                      <a:pt x="3106" y="70"/>
                    </a:lnTo>
                    <a:lnTo>
                      <a:pt x="3110" y="74"/>
                    </a:lnTo>
                    <a:lnTo>
                      <a:pt x="3114" y="76"/>
                    </a:lnTo>
                    <a:lnTo>
                      <a:pt x="3118" y="78"/>
                    </a:lnTo>
                    <a:lnTo>
                      <a:pt x="3122" y="81"/>
                    </a:lnTo>
                    <a:lnTo>
                      <a:pt x="3125" y="86"/>
                    </a:lnTo>
                    <a:lnTo>
                      <a:pt x="3129" y="87"/>
                    </a:lnTo>
                    <a:lnTo>
                      <a:pt x="3133" y="91"/>
                    </a:lnTo>
                    <a:lnTo>
                      <a:pt x="3137" y="93"/>
                    </a:lnTo>
                    <a:lnTo>
                      <a:pt x="3141" y="96"/>
                    </a:lnTo>
                    <a:lnTo>
                      <a:pt x="3145" y="99"/>
                    </a:lnTo>
                    <a:lnTo>
                      <a:pt x="3149" y="103"/>
                    </a:lnTo>
                    <a:lnTo>
                      <a:pt x="3153" y="106"/>
                    </a:lnTo>
                    <a:lnTo>
                      <a:pt x="3157" y="111"/>
                    </a:lnTo>
                    <a:lnTo>
                      <a:pt x="3161" y="114"/>
                    </a:lnTo>
                    <a:lnTo>
                      <a:pt x="3165" y="117"/>
                    </a:lnTo>
                    <a:lnTo>
                      <a:pt x="3169" y="120"/>
                    </a:lnTo>
                    <a:lnTo>
                      <a:pt x="3173" y="125"/>
                    </a:lnTo>
                    <a:lnTo>
                      <a:pt x="3177" y="129"/>
                    </a:lnTo>
                    <a:lnTo>
                      <a:pt x="3181" y="133"/>
                    </a:lnTo>
                    <a:lnTo>
                      <a:pt x="3185" y="138"/>
                    </a:lnTo>
                    <a:lnTo>
                      <a:pt x="3188" y="141"/>
                    </a:lnTo>
                    <a:lnTo>
                      <a:pt x="3192" y="146"/>
                    </a:lnTo>
                    <a:lnTo>
                      <a:pt x="3196" y="149"/>
                    </a:lnTo>
                    <a:lnTo>
                      <a:pt x="3200" y="154"/>
                    </a:lnTo>
                    <a:lnTo>
                      <a:pt x="3204" y="159"/>
                    </a:lnTo>
                    <a:lnTo>
                      <a:pt x="3208" y="163"/>
                    </a:lnTo>
                    <a:lnTo>
                      <a:pt x="3212" y="168"/>
                    </a:lnTo>
                    <a:lnTo>
                      <a:pt x="3216" y="173"/>
                    </a:lnTo>
                    <a:lnTo>
                      <a:pt x="3220" y="177"/>
                    </a:lnTo>
                    <a:lnTo>
                      <a:pt x="3224" y="183"/>
                    </a:lnTo>
                    <a:lnTo>
                      <a:pt x="3228" y="188"/>
                    </a:lnTo>
                    <a:lnTo>
                      <a:pt x="3232" y="193"/>
                    </a:lnTo>
                    <a:lnTo>
                      <a:pt x="3236" y="198"/>
                    </a:lnTo>
                    <a:lnTo>
                      <a:pt x="3240" y="203"/>
                    </a:lnTo>
                    <a:lnTo>
                      <a:pt x="3244" y="208"/>
                    </a:lnTo>
                    <a:lnTo>
                      <a:pt x="3248" y="214"/>
                    </a:lnTo>
                    <a:lnTo>
                      <a:pt x="3251" y="219"/>
                    </a:lnTo>
                    <a:lnTo>
                      <a:pt x="3255" y="223"/>
                    </a:lnTo>
                    <a:lnTo>
                      <a:pt x="3259" y="230"/>
                    </a:lnTo>
                    <a:lnTo>
                      <a:pt x="3263" y="235"/>
                    </a:lnTo>
                    <a:lnTo>
                      <a:pt x="3267" y="242"/>
                    </a:lnTo>
                    <a:lnTo>
                      <a:pt x="3271" y="249"/>
                    </a:lnTo>
                    <a:lnTo>
                      <a:pt x="3275" y="255"/>
                    </a:lnTo>
                    <a:lnTo>
                      <a:pt x="3279" y="260"/>
                    </a:lnTo>
                    <a:lnTo>
                      <a:pt x="3283" y="265"/>
                    </a:lnTo>
                    <a:lnTo>
                      <a:pt x="3287" y="272"/>
                    </a:lnTo>
                    <a:lnTo>
                      <a:pt x="3291" y="278"/>
                    </a:lnTo>
                    <a:lnTo>
                      <a:pt x="3295" y="284"/>
                    </a:lnTo>
                    <a:lnTo>
                      <a:pt x="3299" y="291"/>
                    </a:lnTo>
                    <a:lnTo>
                      <a:pt x="3303" y="298"/>
                    </a:lnTo>
                    <a:lnTo>
                      <a:pt x="3307" y="304"/>
                    </a:lnTo>
                    <a:lnTo>
                      <a:pt x="3311" y="311"/>
                    </a:lnTo>
                    <a:lnTo>
                      <a:pt x="3314" y="317"/>
                    </a:lnTo>
                    <a:lnTo>
                      <a:pt x="3318" y="324"/>
                    </a:lnTo>
                    <a:lnTo>
                      <a:pt x="3322" y="331"/>
                    </a:lnTo>
                    <a:lnTo>
                      <a:pt x="3326" y="340"/>
                    </a:lnTo>
                    <a:lnTo>
                      <a:pt x="3330" y="346"/>
                    </a:lnTo>
                    <a:lnTo>
                      <a:pt x="3334" y="354"/>
                    </a:lnTo>
                    <a:lnTo>
                      <a:pt x="3338" y="360"/>
                    </a:lnTo>
                    <a:lnTo>
                      <a:pt x="3342" y="369"/>
                    </a:lnTo>
                    <a:lnTo>
                      <a:pt x="3346" y="376"/>
                    </a:lnTo>
                    <a:lnTo>
                      <a:pt x="3350" y="381"/>
                    </a:lnTo>
                    <a:lnTo>
                      <a:pt x="3354" y="390"/>
                    </a:lnTo>
                    <a:lnTo>
                      <a:pt x="3358" y="398"/>
                    </a:lnTo>
                    <a:lnTo>
                      <a:pt x="3362" y="405"/>
                    </a:lnTo>
                    <a:lnTo>
                      <a:pt x="3366" y="414"/>
                    </a:lnTo>
                    <a:lnTo>
                      <a:pt x="3370" y="422"/>
                    </a:lnTo>
                    <a:lnTo>
                      <a:pt x="3374" y="429"/>
                    </a:lnTo>
                    <a:lnTo>
                      <a:pt x="3377" y="437"/>
                    </a:lnTo>
                    <a:lnTo>
                      <a:pt x="3381" y="446"/>
                    </a:lnTo>
                    <a:lnTo>
                      <a:pt x="3385" y="453"/>
                    </a:lnTo>
                    <a:lnTo>
                      <a:pt x="3389" y="463"/>
                    </a:lnTo>
                    <a:lnTo>
                      <a:pt x="3393" y="469"/>
                    </a:lnTo>
                    <a:lnTo>
                      <a:pt x="3397" y="480"/>
                    </a:lnTo>
                    <a:lnTo>
                      <a:pt x="3401" y="488"/>
                    </a:lnTo>
                    <a:lnTo>
                      <a:pt x="3405" y="496"/>
                    </a:lnTo>
                    <a:lnTo>
                      <a:pt x="3409" y="506"/>
                    </a:lnTo>
                    <a:lnTo>
                      <a:pt x="3413" y="513"/>
                    </a:lnTo>
                    <a:lnTo>
                      <a:pt x="3417" y="522"/>
                    </a:lnTo>
                    <a:lnTo>
                      <a:pt x="3421" y="531"/>
                    </a:lnTo>
                    <a:lnTo>
                      <a:pt x="3425" y="540"/>
                    </a:lnTo>
                    <a:lnTo>
                      <a:pt x="3429" y="549"/>
                    </a:lnTo>
                    <a:lnTo>
                      <a:pt x="3433" y="558"/>
                    </a:lnTo>
                    <a:lnTo>
                      <a:pt x="3437" y="566"/>
                    </a:lnTo>
                    <a:lnTo>
                      <a:pt x="3440" y="576"/>
                    </a:lnTo>
                    <a:lnTo>
                      <a:pt x="3444" y="584"/>
                    </a:lnTo>
                    <a:lnTo>
                      <a:pt x="3448" y="594"/>
                    </a:lnTo>
                    <a:lnTo>
                      <a:pt x="3452" y="604"/>
                    </a:lnTo>
                    <a:lnTo>
                      <a:pt x="3456" y="613"/>
                    </a:lnTo>
                    <a:lnTo>
                      <a:pt x="3460" y="623"/>
                    </a:lnTo>
                    <a:lnTo>
                      <a:pt x="3464" y="630"/>
                    </a:lnTo>
                    <a:lnTo>
                      <a:pt x="3468" y="642"/>
                    </a:lnTo>
                    <a:lnTo>
                      <a:pt x="3472" y="650"/>
                    </a:lnTo>
                    <a:lnTo>
                      <a:pt x="3476" y="661"/>
                    </a:lnTo>
                    <a:lnTo>
                      <a:pt x="3480" y="670"/>
                    </a:lnTo>
                    <a:lnTo>
                      <a:pt x="3484" y="680"/>
                    </a:lnTo>
                    <a:lnTo>
                      <a:pt x="3488" y="690"/>
                    </a:lnTo>
                    <a:lnTo>
                      <a:pt x="3492" y="700"/>
                    </a:lnTo>
                    <a:lnTo>
                      <a:pt x="3496" y="710"/>
                    </a:lnTo>
                    <a:lnTo>
                      <a:pt x="3499" y="720"/>
                    </a:lnTo>
                    <a:lnTo>
                      <a:pt x="3503" y="731"/>
                    </a:lnTo>
                    <a:lnTo>
                      <a:pt x="3507" y="741"/>
                    </a:lnTo>
                    <a:lnTo>
                      <a:pt x="3511" y="749"/>
                    </a:lnTo>
                    <a:lnTo>
                      <a:pt x="3515" y="761"/>
                    </a:lnTo>
                    <a:lnTo>
                      <a:pt x="3519" y="771"/>
                    </a:lnTo>
                    <a:lnTo>
                      <a:pt x="3523" y="782"/>
                    </a:lnTo>
                    <a:lnTo>
                      <a:pt x="3527" y="792"/>
                    </a:lnTo>
                    <a:lnTo>
                      <a:pt x="3531" y="802"/>
                    </a:lnTo>
                    <a:lnTo>
                      <a:pt x="3535" y="815"/>
                    </a:lnTo>
                    <a:lnTo>
                      <a:pt x="3539" y="824"/>
                    </a:lnTo>
                    <a:lnTo>
                      <a:pt x="3543" y="835"/>
                    </a:lnTo>
                    <a:lnTo>
                      <a:pt x="3547" y="845"/>
                    </a:lnTo>
                    <a:lnTo>
                      <a:pt x="3551" y="856"/>
                    </a:lnTo>
                    <a:lnTo>
                      <a:pt x="3555" y="866"/>
                    </a:lnTo>
                    <a:lnTo>
                      <a:pt x="3559" y="878"/>
                    </a:lnTo>
                    <a:lnTo>
                      <a:pt x="3562" y="888"/>
                    </a:lnTo>
                    <a:lnTo>
                      <a:pt x="3566" y="898"/>
                    </a:lnTo>
                    <a:lnTo>
                      <a:pt x="3570" y="909"/>
                    </a:lnTo>
                    <a:lnTo>
                      <a:pt x="3574" y="920"/>
                    </a:lnTo>
                    <a:lnTo>
                      <a:pt x="3578" y="930"/>
                    </a:lnTo>
                    <a:lnTo>
                      <a:pt x="3582" y="942"/>
                    </a:lnTo>
                    <a:lnTo>
                      <a:pt x="3586" y="951"/>
                    </a:lnTo>
                    <a:lnTo>
                      <a:pt x="3590" y="963"/>
                    </a:lnTo>
                    <a:lnTo>
                      <a:pt x="3594" y="974"/>
                    </a:lnTo>
                    <a:lnTo>
                      <a:pt x="3598" y="985"/>
                    </a:lnTo>
                    <a:lnTo>
                      <a:pt x="3602" y="996"/>
                    </a:lnTo>
                    <a:lnTo>
                      <a:pt x="3606" y="1008"/>
                    </a:lnTo>
                    <a:lnTo>
                      <a:pt x="3610" y="1019"/>
                    </a:lnTo>
                    <a:lnTo>
                      <a:pt x="3614" y="1029"/>
                    </a:lnTo>
                    <a:lnTo>
                      <a:pt x="3618" y="1042"/>
                    </a:lnTo>
                    <a:lnTo>
                      <a:pt x="3622" y="1052"/>
                    </a:lnTo>
                    <a:lnTo>
                      <a:pt x="3625" y="1062"/>
                    </a:lnTo>
                    <a:lnTo>
                      <a:pt x="3629" y="1074"/>
                    </a:lnTo>
                    <a:lnTo>
                      <a:pt x="3633" y="1085"/>
                    </a:lnTo>
                    <a:lnTo>
                      <a:pt x="3637" y="1097"/>
                    </a:lnTo>
                    <a:lnTo>
                      <a:pt x="3641" y="1108"/>
                    </a:lnTo>
                    <a:lnTo>
                      <a:pt x="3645" y="1119"/>
                    </a:lnTo>
                    <a:lnTo>
                      <a:pt x="3649" y="1130"/>
                    </a:lnTo>
                    <a:lnTo>
                      <a:pt x="3653" y="1142"/>
                    </a:lnTo>
                    <a:lnTo>
                      <a:pt x="3657" y="1152"/>
                    </a:lnTo>
                    <a:lnTo>
                      <a:pt x="3661" y="1164"/>
                    </a:lnTo>
                    <a:lnTo>
                      <a:pt x="3665" y="1176"/>
                    </a:lnTo>
                    <a:lnTo>
                      <a:pt x="3669" y="1186"/>
                    </a:lnTo>
                    <a:lnTo>
                      <a:pt x="3673" y="1199"/>
                    </a:lnTo>
                    <a:lnTo>
                      <a:pt x="3677" y="1210"/>
                    </a:lnTo>
                    <a:lnTo>
                      <a:pt x="3681" y="1221"/>
                    </a:lnTo>
                    <a:lnTo>
                      <a:pt x="3685" y="1231"/>
                    </a:lnTo>
                    <a:lnTo>
                      <a:pt x="3688" y="1243"/>
                    </a:lnTo>
                    <a:lnTo>
                      <a:pt x="3692" y="1254"/>
                    </a:lnTo>
                    <a:lnTo>
                      <a:pt x="3696" y="1267"/>
                    </a:lnTo>
                    <a:lnTo>
                      <a:pt x="3700" y="1276"/>
                    </a:lnTo>
                    <a:lnTo>
                      <a:pt x="3704" y="1288"/>
                    </a:lnTo>
                    <a:lnTo>
                      <a:pt x="3708" y="1299"/>
                    </a:lnTo>
                    <a:lnTo>
                      <a:pt x="3712" y="1311"/>
                    </a:lnTo>
                    <a:lnTo>
                      <a:pt x="3716" y="1323"/>
                    </a:lnTo>
                    <a:lnTo>
                      <a:pt x="3720" y="1333"/>
                    </a:lnTo>
                    <a:lnTo>
                      <a:pt x="3724" y="1344"/>
                    </a:lnTo>
                    <a:lnTo>
                      <a:pt x="3728" y="1355"/>
                    </a:lnTo>
                    <a:lnTo>
                      <a:pt x="3732" y="1367"/>
                    </a:lnTo>
                    <a:lnTo>
                      <a:pt x="3736" y="1378"/>
                    </a:lnTo>
                    <a:lnTo>
                      <a:pt x="3740" y="1389"/>
                    </a:lnTo>
                    <a:lnTo>
                      <a:pt x="3744" y="1400"/>
                    </a:lnTo>
                    <a:lnTo>
                      <a:pt x="3748" y="1411"/>
                    </a:lnTo>
                    <a:lnTo>
                      <a:pt x="3751" y="1423"/>
                    </a:lnTo>
                    <a:lnTo>
                      <a:pt x="3755" y="1433"/>
                    </a:lnTo>
                    <a:lnTo>
                      <a:pt x="3759" y="1444"/>
                    </a:lnTo>
                    <a:lnTo>
                      <a:pt x="3763" y="1456"/>
                    </a:lnTo>
                    <a:lnTo>
                      <a:pt x="3767" y="1467"/>
                    </a:lnTo>
                    <a:lnTo>
                      <a:pt x="3771" y="1478"/>
                    </a:lnTo>
                    <a:lnTo>
                      <a:pt x="3775" y="1490"/>
                    </a:lnTo>
                    <a:lnTo>
                      <a:pt x="3779" y="1501"/>
                    </a:lnTo>
                    <a:lnTo>
                      <a:pt x="3783" y="1510"/>
                    </a:lnTo>
                    <a:lnTo>
                      <a:pt x="3787" y="1522"/>
                    </a:lnTo>
                    <a:lnTo>
                      <a:pt x="3791" y="1532"/>
                    </a:lnTo>
                    <a:lnTo>
                      <a:pt x="3795" y="1544"/>
                    </a:lnTo>
                    <a:lnTo>
                      <a:pt x="3799" y="1555"/>
                    </a:lnTo>
                    <a:lnTo>
                      <a:pt x="3803" y="1565"/>
                    </a:lnTo>
                    <a:lnTo>
                      <a:pt x="3807" y="1577"/>
                    </a:lnTo>
                    <a:lnTo>
                      <a:pt x="3811" y="1587"/>
                    </a:lnTo>
                    <a:lnTo>
                      <a:pt x="3814" y="1598"/>
                    </a:lnTo>
                    <a:lnTo>
                      <a:pt x="3818" y="1609"/>
                    </a:lnTo>
                    <a:lnTo>
                      <a:pt x="3822" y="1620"/>
                    </a:lnTo>
                    <a:lnTo>
                      <a:pt x="3826" y="1629"/>
                    </a:lnTo>
                    <a:lnTo>
                      <a:pt x="3830" y="1641"/>
                    </a:lnTo>
                    <a:lnTo>
                      <a:pt x="3834" y="1652"/>
                    </a:lnTo>
                    <a:lnTo>
                      <a:pt x="3838" y="1661"/>
                    </a:lnTo>
                    <a:lnTo>
                      <a:pt x="3842" y="1672"/>
                    </a:lnTo>
                    <a:lnTo>
                      <a:pt x="3846" y="1683"/>
                    </a:lnTo>
                    <a:lnTo>
                      <a:pt x="3850" y="1693"/>
                    </a:lnTo>
                    <a:lnTo>
                      <a:pt x="3854" y="1703"/>
                    </a:lnTo>
                    <a:lnTo>
                      <a:pt x="3858" y="1714"/>
                    </a:lnTo>
                    <a:lnTo>
                      <a:pt x="3862" y="1724"/>
                    </a:lnTo>
                    <a:lnTo>
                      <a:pt x="3866" y="1733"/>
                    </a:lnTo>
                    <a:lnTo>
                      <a:pt x="3870" y="1743"/>
                    </a:lnTo>
                    <a:lnTo>
                      <a:pt x="3874" y="1753"/>
                    </a:lnTo>
                    <a:lnTo>
                      <a:pt x="3877" y="1763"/>
                    </a:lnTo>
                    <a:lnTo>
                      <a:pt x="3881" y="1773"/>
                    </a:lnTo>
                    <a:lnTo>
                      <a:pt x="3885" y="1783"/>
                    </a:lnTo>
                    <a:lnTo>
                      <a:pt x="3889" y="1793"/>
                    </a:lnTo>
                    <a:lnTo>
                      <a:pt x="3893" y="1803"/>
                    </a:lnTo>
                    <a:lnTo>
                      <a:pt x="3897" y="1814"/>
                    </a:lnTo>
                    <a:lnTo>
                      <a:pt x="3901" y="1823"/>
                    </a:lnTo>
                    <a:lnTo>
                      <a:pt x="3905" y="1833"/>
                    </a:lnTo>
                    <a:lnTo>
                      <a:pt x="3909" y="1842"/>
                    </a:lnTo>
                    <a:lnTo>
                      <a:pt x="3913" y="1851"/>
                    </a:lnTo>
                    <a:lnTo>
                      <a:pt x="3917" y="1862"/>
                    </a:lnTo>
                    <a:lnTo>
                      <a:pt x="3921" y="1869"/>
                    </a:lnTo>
                    <a:lnTo>
                      <a:pt x="3925" y="1879"/>
                    </a:lnTo>
                    <a:lnTo>
                      <a:pt x="3929" y="1889"/>
                    </a:lnTo>
                    <a:lnTo>
                      <a:pt x="3933" y="189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6" name="Freeform 404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4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5"/>
                  </a:cxn>
                  <a:cxn ang="0">
                    <a:pos x="185" y="5"/>
                  </a:cxn>
                  <a:cxn ang="0">
                    <a:pos x="248" y="5"/>
                  </a:cxn>
                  <a:cxn ang="0">
                    <a:pos x="311" y="5"/>
                  </a:cxn>
                  <a:cxn ang="0">
                    <a:pos x="374" y="5"/>
                  </a:cxn>
                  <a:cxn ang="0">
                    <a:pos x="437" y="6"/>
                  </a:cxn>
                  <a:cxn ang="0">
                    <a:pos x="499" y="5"/>
                  </a:cxn>
                  <a:cxn ang="0">
                    <a:pos x="562" y="5"/>
                  </a:cxn>
                  <a:cxn ang="0">
                    <a:pos x="625" y="5"/>
                  </a:cxn>
                  <a:cxn ang="0">
                    <a:pos x="688" y="6"/>
                  </a:cxn>
                  <a:cxn ang="0">
                    <a:pos x="751" y="6"/>
                  </a:cxn>
                  <a:cxn ang="0">
                    <a:pos x="814" y="4"/>
                  </a:cxn>
                  <a:cxn ang="0">
                    <a:pos x="877" y="5"/>
                  </a:cxn>
                  <a:cxn ang="0">
                    <a:pos x="940" y="7"/>
                  </a:cxn>
                  <a:cxn ang="0">
                    <a:pos x="1003" y="5"/>
                  </a:cxn>
                  <a:cxn ang="0">
                    <a:pos x="1066" y="5"/>
                  </a:cxn>
                  <a:cxn ang="0">
                    <a:pos x="1129" y="5"/>
                  </a:cxn>
                  <a:cxn ang="0">
                    <a:pos x="1192" y="6"/>
                  </a:cxn>
                  <a:cxn ang="0">
                    <a:pos x="1255" y="4"/>
                  </a:cxn>
                  <a:cxn ang="0">
                    <a:pos x="1318" y="6"/>
                  </a:cxn>
                  <a:cxn ang="0">
                    <a:pos x="1381" y="6"/>
                  </a:cxn>
                  <a:cxn ang="0">
                    <a:pos x="1444" y="4"/>
                  </a:cxn>
                  <a:cxn ang="0">
                    <a:pos x="1507" y="6"/>
                  </a:cxn>
                  <a:cxn ang="0">
                    <a:pos x="1570" y="5"/>
                  </a:cxn>
                  <a:cxn ang="0">
                    <a:pos x="1633" y="5"/>
                  </a:cxn>
                  <a:cxn ang="0">
                    <a:pos x="1696" y="5"/>
                  </a:cxn>
                  <a:cxn ang="0">
                    <a:pos x="1759" y="4"/>
                  </a:cxn>
                  <a:cxn ang="0">
                    <a:pos x="1822" y="4"/>
                  </a:cxn>
                  <a:cxn ang="0">
                    <a:pos x="1885" y="4"/>
                  </a:cxn>
                  <a:cxn ang="0">
                    <a:pos x="1948" y="4"/>
                  </a:cxn>
                  <a:cxn ang="0">
                    <a:pos x="2011" y="4"/>
                  </a:cxn>
                  <a:cxn ang="0">
                    <a:pos x="2074" y="4"/>
                  </a:cxn>
                  <a:cxn ang="0">
                    <a:pos x="2137" y="4"/>
                  </a:cxn>
                  <a:cxn ang="0">
                    <a:pos x="2200" y="4"/>
                  </a:cxn>
                  <a:cxn ang="0">
                    <a:pos x="2263" y="3"/>
                  </a:cxn>
                  <a:cxn ang="0">
                    <a:pos x="2326" y="2"/>
                  </a:cxn>
                  <a:cxn ang="0">
                    <a:pos x="2389" y="3"/>
                  </a:cxn>
                  <a:cxn ang="0">
                    <a:pos x="2452" y="3"/>
                  </a:cxn>
                  <a:cxn ang="0">
                    <a:pos x="2515" y="3"/>
                  </a:cxn>
                  <a:cxn ang="0">
                    <a:pos x="2578" y="3"/>
                  </a:cxn>
                  <a:cxn ang="0">
                    <a:pos x="2641" y="2"/>
                  </a:cxn>
                  <a:cxn ang="0">
                    <a:pos x="2704" y="2"/>
                  </a:cxn>
                  <a:cxn ang="0">
                    <a:pos x="2767" y="3"/>
                  </a:cxn>
                  <a:cxn ang="0">
                    <a:pos x="2830" y="2"/>
                  </a:cxn>
                  <a:cxn ang="0">
                    <a:pos x="2893" y="2"/>
                  </a:cxn>
                  <a:cxn ang="0">
                    <a:pos x="2956" y="2"/>
                  </a:cxn>
                  <a:cxn ang="0">
                    <a:pos x="3019" y="3"/>
                  </a:cxn>
                  <a:cxn ang="0">
                    <a:pos x="3082" y="2"/>
                  </a:cxn>
                  <a:cxn ang="0">
                    <a:pos x="3145" y="2"/>
                  </a:cxn>
                  <a:cxn ang="0">
                    <a:pos x="3208" y="3"/>
                  </a:cxn>
                  <a:cxn ang="0">
                    <a:pos x="3271" y="4"/>
                  </a:cxn>
                  <a:cxn ang="0">
                    <a:pos x="3334" y="3"/>
                  </a:cxn>
                  <a:cxn ang="0">
                    <a:pos x="3397" y="3"/>
                  </a:cxn>
                  <a:cxn ang="0">
                    <a:pos x="3460" y="4"/>
                  </a:cxn>
                  <a:cxn ang="0">
                    <a:pos x="3523" y="4"/>
                  </a:cxn>
                  <a:cxn ang="0">
                    <a:pos x="3586" y="5"/>
                  </a:cxn>
                  <a:cxn ang="0">
                    <a:pos x="3649" y="5"/>
                  </a:cxn>
                  <a:cxn ang="0">
                    <a:pos x="3712" y="5"/>
                  </a:cxn>
                  <a:cxn ang="0">
                    <a:pos x="3775" y="6"/>
                  </a:cxn>
                  <a:cxn ang="0">
                    <a:pos x="3838" y="5"/>
                  </a:cxn>
                  <a:cxn ang="0">
                    <a:pos x="3901" y="5"/>
                  </a:cxn>
                </a:cxnLst>
                <a:rect l="0" t="0" r="r" b="b"/>
                <a:pathLst>
                  <a:path w="3933" h="7">
                    <a:moveTo>
                      <a:pt x="0" y="5"/>
                    </a:moveTo>
                    <a:lnTo>
                      <a:pt x="3" y="6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5" y="5"/>
                    </a:lnTo>
                    <a:lnTo>
                      <a:pt x="39" y="4"/>
                    </a:lnTo>
                    <a:lnTo>
                      <a:pt x="43" y="7"/>
                    </a:lnTo>
                    <a:lnTo>
                      <a:pt x="47" y="5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9" y="5"/>
                    </a:lnTo>
                    <a:lnTo>
                      <a:pt x="62" y="5"/>
                    </a:lnTo>
                    <a:lnTo>
                      <a:pt x="66" y="4"/>
                    </a:lnTo>
                    <a:lnTo>
                      <a:pt x="70" y="7"/>
                    </a:lnTo>
                    <a:lnTo>
                      <a:pt x="74" y="5"/>
                    </a:lnTo>
                    <a:lnTo>
                      <a:pt x="78" y="5"/>
                    </a:lnTo>
                    <a:lnTo>
                      <a:pt x="82" y="5"/>
                    </a:lnTo>
                    <a:lnTo>
                      <a:pt x="86" y="5"/>
                    </a:lnTo>
                    <a:lnTo>
                      <a:pt x="90" y="5"/>
                    </a:lnTo>
                    <a:lnTo>
                      <a:pt x="94" y="6"/>
                    </a:lnTo>
                    <a:lnTo>
                      <a:pt x="98" y="5"/>
                    </a:lnTo>
                    <a:lnTo>
                      <a:pt x="102" y="4"/>
                    </a:lnTo>
                    <a:lnTo>
                      <a:pt x="106" y="5"/>
                    </a:lnTo>
                    <a:lnTo>
                      <a:pt x="110" y="5"/>
                    </a:lnTo>
                    <a:lnTo>
                      <a:pt x="114" y="6"/>
                    </a:lnTo>
                    <a:lnTo>
                      <a:pt x="118" y="6"/>
                    </a:lnTo>
                    <a:lnTo>
                      <a:pt x="122" y="5"/>
                    </a:lnTo>
                    <a:lnTo>
                      <a:pt x="125" y="6"/>
                    </a:lnTo>
                    <a:lnTo>
                      <a:pt x="129" y="5"/>
                    </a:lnTo>
                    <a:lnTo>
                      <a:pt x="133" y="6"/>
                    </a:lnTo>
                    <a:lnTo>
                      <a:pt x="137" y="5"/>
                    </a:lnTo>
                    <a:lnTo>
                      <a:pt x="141" y="6"/>
                    </a:lnTo>
                    <a:lnTo>
                      <a:pt x="145" y="6"/>
                    </a:lnTo>
                    <a:lnTo>
                      <a:pt x="149" y="5"/>
                    </a:lnTo>
                    <a:lnTo>
                      <a:pt x="153" y="5"/>
                    </a:lnTo>
                    <a:lnTo>
                      <a:pt x="157" y="6"/>
                    </a:lnTo>
                    <a:lnTo>
                      <a:pt x="161" y="6"/>
                    </a:lnTo>
                    <a:lnTo>
                      <a:pt x="165" y="5"/>
                    </a:lnTo>
                    <a:lnTo>
                      <a:pt x="169" y="6"/>
                    </a:lnTo>
                    <a:lnTo>
                      <a:pt x="173" y="5"/>
                    </a:lnTo>
                    <a:lnTo>
                      <a:pt x="177" y="6"/>
                    </a:lnTo>
                    <a:lnTo>
                      <a:pt x="181" y="5"/>
                    </a:lnTo>
                    <a:lnTo>
                      <a:pt x="185" y="5"/>
                    </a:lnTo>
                    <a:lnTo>
                      <a:pt x="188" y="5"/>
                    </a:lnTo>
                    <a:lnTo>
                      <a:pt x="192" y="6"/>
                    </a:lnTo>
                    <a:lnTo>
                      <a:pt x="196" y="7"/>
                    </a:lnTo>
                    <a:lnTo>
                      <a:pt x="200" y="5"/>
                    </a:lnTo>
                    <a:lnTo>
                      <a:pt x="204" y="5"/>
                    </a:lnTo>
                    <a:lnTo>
                      <a:pt x="208" y="5"/>
                    </a:lnTo>
                    <a:lnTo>
                      <a:pt x="212" y="6"/>
                    </a:lnTo>
                    <a:lnTo>
                      <a:pt x="216" y="5"/>
                    </a:lnTo>
                    <a:lnTo>
                      <a:pt x="220" y="6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1" y="5"/>
                    </a:lnTo>
                    <a:lnTo>
                      <a:pt x="255" y="4"/>
                    </a:lnTo>
                    <a:lnTo>
                      <a:pt x="259" y="7"/>
                    </a:lnTo>
                    <a:lnTo>
                      <a:pt x="263" y="5"/>
                    </a:lnTo>
                    <a:lnTo>
                      <a:pt x="267" y="5"/>
                    </a:lnTo>
                    <a:lnTo>
                      <a:pt x="271" y="6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6"/>
                    </a:lnTo>
                    <a:lnTo>
                      <a:pt x="287" y="4"/>
                    </a:lnTo>
                    <a:lnTo>
                      <a:pt x="291" y="7"/>
                    </a:lnTo>
                    <a:lnTo>
                      <a:pt x="295" y="5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6"/>
                    </a:lnTo>
                    <a:lnTo>
                      <a:pt x="311" y="5"/>
                    </a:lnTo>
                    <a:lnTo>
                      <a:pt x="314" y="5"/>
                    </a:lnTo>
                    <a:lnTo>
                      <a:pt x="318" y="5"/>
                    </a:lnTo>
                    <a:lnTo>
                      <a:pt x="322" y="5"/>
                    </a:lnTo>
                    <a:lnTo>
                      <a:pt x="326" y="7"/>
                    </a:lnTo>
                    <a:lnTo>
                      <a:pt x="330" y="6"/>
                    </a:lnTo>
                    <a:lnTo>
                      <a:pt x="334" y="6"/>
                    </a:lnTo>
                    <a:lnTo>
                      <a:pt x="338" y="5"/>
                    </a:lnTo>
                    <a:lnTo>
                      <a:pt x="342" y="6"/>
                    </a:lnTo>
                    <a:lnTo>
                      <a:pt x="346" y="5"/>
                    </a:lnTo>
                    <a:lnTo>
                      <a:pt x="350" y="5"/>
                    </a:lnTo>
                    <a:lnTo>
                      <a:pt x="354" y="6"/>
                    </a:lnTo>
                    <a:lnTo>
                      <a:pt x="358" y="5"/>
                    </a:lnTo>
                    <a:lnTo>
                      <a:pt x="362" y="6"/>
                    </a:lnTo>
                    <a:lnTo>
                      <a:pt x="366" y="4"/>
                    </a:lnTo>
                    <a:lnTo>
                      <a:pt x="370" y="6"/>
                    </a:lnTo>
                    <a:lnTo>
                      <a:pt x="374" y="5"/>
                    </a:lnTo>
                    <a:lnTo>
                      <a:pt x="377" y="6"/>
                    </a:lnTo>
                    <a:lnTo>
                      <a:pt x="381" y="6"/>
                    </a:lnTo>
                    <a:lnTo>
                      <a:pt x="385" y="6"/>
                    </a:lnTo>
                    <a:lnTo>
                      <a:pt x="389" y="5"/>
                    </a:lnTo>
                    <a:lnTo>
                      <a:pt x="393" y="7"/>
                    </a:lnTo>
                    <a:lnTo>
                      <a:pt x="397" y="6"/>
                    </a:lnTo>
                    <a:lnTo>
                      <a:pt x="401" y="6"/>
                    </a:lnTo>
                    <a:lnTo>
                      <a:pt x="405" y="6"/>
                    </a:lnTo>
                    <a:lnTo>
                      <a:pt x="409" y="5"/>
                    </a:lnTo>
                    <a:lnTo>
                      <a:pt x="413" y="5"/>
                    </a:lnTo>
                    <a:lnTo>
                      <a:pt x="417" y="6"/>
                    </a:lnTo>
                    <a:lnTo>
                      <a:pt x="421" y="5"/>
                    </a:lnTo>
                    <a:lnTo>
                      <a:pt x="425" y="5"/>
                    </a:lnTo>
                    <a:lnTo>
                      <a:pt x="429" y="5"/>
                    </a:lnTo>
                    <a:lnTo>
                      <a:pt x="433" y="5"/>
                    </a:lnTo>
                    <a:lnTo>
                      <a:pt x="437" y="6"/>
                    </a:lnTo>
                    <a:lnTo>
                      <a:pt x="440" y="5"/>
                    </a:lnTo>
                    <a:lnTo>
                      <a:pt x="444" y="4"/>
                    </a:lnTo>
                    <a:lnTo>
                      <a:pt x="448" y="6"/>
                    </a:lnTo>
                    <a:lnTo>
                      <a:pt x="452" y="6"/>
                    </a:lnTo>
                    <a:lnTo>
                      <a:pt x="456" y="5"/>
                    </a:lnTo>
                    <a:lnTo>
                      <a:pt x="460" y="6"/>
                    </a:lnTo>
                    <a:lnTo>
                      <a:pt x="464" y="6"/>
                    </a:lnTo>
                    <a:lnTo>
                      <a:pt x="468" y="5"/>
                    </a:lnTo>
                    <a:lnTo>
                      <a:pt x="472" y="6"/>
                    </a:lnTo>
                    <a:lnTo>
                      <a:pt x="476" y="5"/>
                    </a:lnTo>
                    <a:lnTo>
                      <a:pt x="480" y="6"/>
                    </a:lnTo>
                    <a:lnTo>
                      <a:pt x="484" y="5"/>
                    </a:lnTo>
                    <a:lnTo>
                      <a:pt x="488" y="4"/>
                    </a:lnTo>
                    <a:lnTo>
                      <a:pt x="492" y="5"/>
                    </a:lnTo>
                    <a:lnTo>
                      <a:pt x="496" y="5"/>
                    </a:lnTo>
                    <a:lnTo>
                      <a:pt x="499" y="5"/>
                    </a:lnTo>
                    <a:lnTo>
                      <a:pt x="503" y="5"/>
                    </a:lnTo>
                    <a:lnTo>
                      <a:pt x="507" y="5"/>
                    </a:lnTo>
                    <a:lnTo>
                      <a:pt x="511" y="6"/>
                    </a:lnTo>
                    <a:lnTo>
                      <a:pt x="515" y="7"/>
                    </a:lnTo>
                    <a:lnTo>
                      <a:pt x="519" y="5"/>
                    </a:lnTo>
                    <a:lnTo>
                      <a:pt x="523" y="5"/>
                    </a:lnTo>
                    <a:lnTo>
                      <a:pt x="527" y="6"/>
                    </a:lnTo>
                    <a:lnTo>
                      <a:pt x="531" y="7"/>
                    </a:lnTo>
                    <a:lnTo>
                      <a:pt x="535" y="5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6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6"/>
                    </a:lnTo>
                    <a:lnTo>
                      <a:pt x="586" y="5"/>
                    </a:lnTo>
                    <a:lnTo>
                      <a:pt x="590" y="4"/>
                    </a:lnTo>
                    <a:lnTo>
                      <a:pt x="594" y="6"/>
                    </a:lnTo>
                    <a:lnTo>
                      <a:pt x="598" y="5"/>
                    </a:lnTo>
                    <a:lnTo>
                      <a:pt x="602" y="5"/>
                    </a:lnTo>
                    <a:lnTo>
                      <a:pt x="606" y="5"/>
                    </a:lnTo>
                    <a:lnTo>
                      <a:pt x="610" y="5"/>
                    </a:lnTo>
                    <a:lnTo>
                      <a:pt x="614" y="5"/>
                    </a:lnTo>
                    <a:lnTo>
                      <a:pt x="618" y="6"/>
                    </a:lnTo>
                    <a:lnTo>
                      <a:pt x="622" y="6"/>
                    </a:lnTo>
                    <a:lnTo>
                      <a:pt x="625" y="5"/>
                    </a:lnTo>
                    <a:lnTo>
                      <a:pt x="629" y="5"/>
                    </a:lnTo>
                    <a:lnTo>
                      <a:pt x="633" y="6"/>
                    </a:lnTo>
                    <a:lnTo>
                      <a:pt x="637" y="5"/>
                    </a:lnTo>
                    <a:lnTo>
                      <a:pt x="641" y="5"/>
                    </a:lnTo>
                    <a:lnTo>
                      <a:pt x="645" y="5"/>
                    </a:lnTo>
                    <a:lnTo>
                      <a:pt x="649" y="4"/>
                    </a:lnTo>
                    <a:lnTo>
                      <a:pt x="653" y="5"/>
                    </a:lnTo>
                    <a:lnTo>
                      <a:pt x="657" y="6"/>
                    </a:lnTo>
                    <a:lnTo>
                      <a:pt x="661" y="6"/>
                    </a:lnTo>
                    <a:lnTo>
                      <a:pt x="665" y="5"/>
                    </a:lnTo>
                    <a:lnTo>
                      <a:pt x="669" y="5"/>
                    </a:lnTo>
                    <a:lnTo>
                      <a:pt x="673" y="6"/>
                    </a:lnTo>
                    <a:lnTo>
                      <a:pt x="677" y="6"/>
                    </a:lnTo>
                    <a:lnTo>
                      <a:pt x="681" y="5"/>
                    </a:lnTo>
                    <a:lnTo>
                      <a:pt x="685" y="5"/>
                    </a:lnTo>
                    <a:lnTo>
                      <a:pt x="688" y="6"/>
                    </a:lnTo>
                    <a:lnTo>
                      <a:pt x="692" y="5"/>
                    </a:lnTo>
                    <a:lnTo>
                      <a:pt x="696" y="6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5"/>
                    </a:lnTo>
                    <a:lnTo>
                      <a:pt x="712" y="6"/>
                    </a:lnTo>
                    <a:lnTo>
                      <a:pt x="716" y="5"/>
                    </a:lnTo>
                    <a:lnTo>
                      <a:pt x="720" y="7"/>
                    </a:lnTo>
                    <a:lnTo>
                      <a:pt x="724" y="6"/>
                    </a:lnTo>
                    <a:lnTo>
                      <a:pt x="728" y="5"/>
                    </a:lnTo>
                    <a:lnTo>
                      <a:pt x="732" y="6"/>
                    </a:lnTo>
                    <a:lnTo>
                      <a:pt x="736" y="5"/>
                    </a:lnTo>
                    <a:lnTo>
                      <a:pt x="740" y="6"/>
                    </a:lnTo>
                    <a:lnTo>
                      <a:pt x="744" y="4"/>
                    </a:lnTo>
                    <a:lnTo>
                      <a:pt x="748" y="6"/>
                    </a:lnTo>
                    <a:lnTo>
                      <a:pt x="751" y="6"/>
                    </a:lnTo>
                    <a:lnTo>
                      <a:pt x="755" y="6"/>
                    </a:lnTo>
                    <a:lnTo>
                      <a:pt x="759" y="6"/>
                    </a:lnTo>
                    <a:lnTo>
                      <a:pt x="763" y="5"/>
                    </a:lnTo>
                    <a:lnTo>
                      <a:pt x="767" y="6"/>
                    </a:lnTo>
                    <a:lnTo>
                      <a:pt x="771" y="4"/>
                    </a:lnTo>
                    <a:lnTo>
                      <a:pt x="775" y="5"/>
                    </a:lnTo>
                    <a:lnTo>
                      <a:pt x="779" y="5"/>
                    </a:lnTo>
                    <a:lnTo>
                      <a:pt x="783" y="5"/>
                    </a:lnTo>
                    <a:lnTo>
                      <a:pt x="787" y="5"/>
                    </a:lnTo>
                    <a:lnTo>
                      <a:pt x="791" y="5"/>
                    </a:lnTo>
                    <a:lnTo>
                      <a:pt x="795" y="5"/>
                    </a:lnTo>
                    <a:lnTo>
                      <a:pt x="799" y="5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11" y="5"/>
                    </a:lnTo>
                    <a:lnTo>
                      <a:pt x="814" y="4"/>
                    </a:lnTo>
                    <a:lnTo>
                      <a:pt x="818" y="7"/>
                    </a:lnTo>
                    <a:lnTo>
                      <a:pt x="822" y="5"/>
                    </a:lnTo>
                    <a:lnTo>
                      <a:pt x="826" y="5"/>
                    </a:lnTo>
                    <a:lnTo>
                      <a:pt x="830" y="5"/>
                    </a:lnTo>
                    <a:lnTo>
                      <a:pt x="834" y="5"/>
                    </a:lnTo>
                    <a:lnTo>
                      <a:pt x="838" y="4"/>
                    </a:lnTo>
                    <a:lnTo>
                      <a:pt x="842" y="5"/>
                    </a:lnTo>
                    <a:lnTo>
                      <a:pt x="846" y="5"/>
                    </a:lnTo>
                    <a:lnTo>
                      <a:pt x="850" y="5"/>
                    </a:lnTo>
                    <a:lnTo>
                      <a:pt x="854" y="5"/>
                    </a:lnTo>
                    <a:lnTo>
                      <a:pt x="858" y="5"/>
                    </a:lnTo>
                    <a:lnTo>
                      <a:pt x="862" y="5"/>
                    </a:lnTo>
                    <a:lnTo>
                      <a:pt x="866" y="5"/>
                    </a:lnTo>
                    <a:lnTo>
                      <a:pt x="870" y="6"/>
                    </a:lnTo>
                    <a:lnTo>
                      <a:pt x="874" y="5"/>
                    </a:lnTo>
                    <a:lnTo>
                      <a:pt x="877" y="5"/>
                    </a:lnTo>
                    <a:lnTo>
                      <a:pt x="881" y="5"/>
                    </a:lnTo>
                    <a:lnTo>
                      <a:pt x="885" y="6"/>
                    </a:lnTo>
                    <a:lnTo>
                      <a:pt x="889" y="5"/>
                    </a:lnTo>
                    <a:lnTo>
                      <a:pt x="893" y="6"/>
                    </a:lnTo>
                    <a:lnTo>
                      <a:pt x="897" y="5"/>
                    </a:lnTo>
                    <a:lnTo>
                      <a:pt x="901" y="5"/>
                    </a:lnTo>
                    <a:lnTo>
                      <a:pt x="905" y="6"/>
                    </a:lnTo>
                    <a:lnTo>
                      <a:pt x="909" y="5"/>
                    </a:lnTo>
                    <a:lnTo>
                      <a:pt x="913" y="5"/>
                    </a:lnTo>
                    <a:lnTo>
                      <a:pt x="917" y="5"/>
                    </a:lnTo>
                    <a:lnTo>
                      <a:pt x="921" y="6"/>
                    </a:lnTo>
                    <a:lnTo>
                      <a:pt x="925" y="4"/>
                    </a:lnTo>
                    <a:lnTo>
                      <a:pt x="929" y="5"/>
                    </a:lnTo>
                    <a:lnTo>
                      <a:pt x="933" y="5"/>
                    </a:lnTo>
                    <a:lnTo>
                      <a:pt x="937" y="5"/>
                    </a:lnTo>
                    <a:lnTo>
                      <a:pt x="940" y="7"/>
                    </a:lnTo>
                    <a:lnTo>
                      <a:pt x="944" y="7"/>
                    </a:lnTo>
                    <a:lnTo>
                      <a:pt x="948" y="5"/>
                    </a:lnTo>
                    <a:lnTo>
                      <a:pt x="952" y="6"/>
                    </a:lnTo>
                    <a:lnTo>
                      <a:pt x="956" y="5"/>
                    </a:lnTo>
                    <a:lnTo>
                      <a:pt x="960" y="5"/>
                    </a:lnTo>
                    <a:lnTo>
                      <a:pt x="964" y="6"/>
                    </a:lnTo>
                    <a:lnTo>
                      <a:pt x="968" y="5"/>
                    </a:lnTo>
                    <a:lnTo>
                      <a:pt x="972" y="5"/>
                    </a:lnTo>
                    <a:lnTo>
                      <a:pt x="976" y="6"/>
                    </a:lnTo>
                    <a:lnTo>
                      <a:pt x="980" y="6"/>
                    </a:lnTo>
                    <a:lnTo>
                      <a:pt x="984" y="6"/>
                    </a:lnTo>
                    <a:lnTo>
                      <a:pt x="988" y="6"/>
                    </a:lnTo>
                    <a:lnTo>
                      <a:pt x="992" y="5"/>
                    </a:lnTo>
                    <a:lnTo>
                      <a:pt x="996" y="7"/>
                    </a:lnTo>
                    <a:lnTo>
                      <a:pt x="999" y="6"/>
                    </a:lnTo>
                    <a:lnTo>
                      <a:pt x="1003" y="5"/>
                    </a:lnTo>
                    <a:lnTo>
                      <a:pt x="1007" y="7"/>
                    </a:lnTo>
                    <a:lnTo>
                      <a:pt x="1011" y="5"/>
                    </a:lnTo>
                    <a:lnTo>
                      <a:pt x="1015" y="5"/>
                    </a:lnTo>
                    <a:lnTo>
                      <a:pt x="1019" y="5"/>
                    </a:lnTo>
                    <a:lnTo>
                      <a:pt x="1023" y="6"/>
                    </a:lnTo>
                    <a:lnTo>
                      <a:pt x="1027" y="4"/>
                    </a:lnTo>
                    <a:lnTo>
                      <a:pt x="1031" y="5"/>
                    </a:lnTo>
                    <a:lnTo>
                      <a:pt x="1035" y="6"/>
                    </a:lnTo>
                    <a:lnTo>
                      <a:pt x="1039" y="6"/>
                    </a:lnTo>
                    <a:lnTo>
                      <a:pt x="1043" y="5"/>
                    </a:lnTo>
                    <a:lnTo>
                      <a:pt x="1047" y="5"/>
                    </a:lnTo>
                    <a:lnTo>
                      <a:pt x="1051" y="5"/>
                    </a:lnTo>
                    <a:lnTo>
                      <a:pt x="1055" y="5"/>
                    </a:lnTo>
                    <a:lnTo>
                      <a:pt x="1059" y="6"/>
                    </a:lnTo>
                    <a:lnTo>
                      <a:pt x="1062" y="5"/>
                    </a:lnTo>
                    <a:lnTo>
                      <a:pt x="1066" y="5"/>
                    </a:lnTo>
                    <a:lnTo>
                      <a:pt x="1070" y="6"/>
                    </a:lnTo>
                    <a:lnTo>
                      <a:pt x="1074" y="6"/>
                    </a:lnTo>
                    <a:lnTo>
                      <a:pt x="1078" y="4"/>
                    </a:lnTo>
                    <a:lnTo>
                      <a:pt x="1082" y="6"/>
                    </a:lnTo>
                    <a:lnTo>
                      <a:pt x="1086" y="6"/>
                    </a:lnTo>
                    <a:lnTo>
                      <a:pt x="1090" y="6"/>
                    </a:lnTo>
                    <a:lnTo>
                      <a:pt x="1094" y="5"/>
                    </a:lnTo>
                    <a:lnTo>
                      <a:pt x="1098" y="5"/>
                    </a:lnTo>
                    <a:lnTo>
                      <a:pt x="1102" y="6"/>
                    </a:lnTo>
                    <a:lnTo>
                      <a:pt x="1106" y="5"/>
                    </a:lnTo>
                    <a:lnTo>
                      <a:pt x="1110" y="5"/>
                    </a:lnTo>
                    <a:lnTo>
                      <a:pt x="1114" y="4"/>
                    </a:lnTo>
                    <a:lnTo>
                      <a:pt x="1118" y="5"/>
                    </a:lnTo>
                    <a:lnTo>
                      <a:pt x="1122" y="6"/>
                    </a:lnTo>
                    <a:lnTo>
                      <a:pt x="1125" y="6"/>
                    </a:lnTo>
                    <a:lnTo>
                      <a:pt x="1129" y="5"/>
                    </a:lnTo>
                    <a:lnTo>
                      <a:pt x="1133" y="5"/>
                    </a:lnTo>
                    <a:lnTo>
                      <a:pt x="1137" y="6"/>
                    </a:lnTo>
                    <a:lnTo>
                      <a:pt x="1141" y="6"/>
                    </a:lnTo>
                    <a:lnTo>
                      <a:pt x="1145" y="5"/>
                    </a:lnTo>
                    <a:lnTo>
                      <a:pt x="1149" y="6"/>
                    </a:lnTo>
                    <a:lnTo>
                      <a:pt x="1153" y="4"/>
                    </a:lnTo>
                    <a:lnTo>
                      <a:pt x="1157" y="5"/>
                    </a:lnTo>
                    <a:lnTo>
                      <a:pt x="1161" y="5"/>
                    </a:lnTo>
                    <a:lnTo>
                      <a:pt x="1165" y="5"/>
                    </a:lnTo>
                    <a:lnTo>
                      <a:pt x="1169" y="5"/>
                    </a:lnTo>
                    <a:lnTo>
                      <a:pt x="1173" y="5"/>
                    </a:lnTo>
                    <a:lnTo>
                      <a:pt x="1177" y="6"/>
                    </a:lnTo>
                    <a:lnTo>
                      <a:pt x="1181" y="5"/>
                    </a:lnTo>
                    <a:lnTo>
                      <a:pt x="1185" y="5"/>
                    </a:lnTo>
                    <a:lnTo>
                      <a:pt x="1188" y="5"/>
                    </a:lnTo>
                    <a:lnTo>
                      <a:pt x="1192" y="6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4" y="5"/>
                    </a:lnTo>
                    <a:lnTo>
                      <a:pt x="1208" y="5"/>
                    </a:lnTo>
                    <a:lnTo>
                      <a:pt x="1212" y="5"/>
                    </a:lnTo>
                    <a:lnTo>
                      <a:pt x="1216" y="5"/>
                    </a:lnTo>
                    <a:lnTo>
                      <a:pt x="1220" y="6"/>
                    </a:lnTo>
                    <a:lnTo>
                      <a:pt x="1224" y="5"/>
                    </a:lnTo>
                    <a:lnTo>
                      <a:pt x="1228" y="6"/>
                    </a:lnTo>
                    <a:lnTo>
                      <a:pt x="1232" y="6"/>
                    </a:lnTo>
                    <a:lnTo>
                      <a:pt x="1236" y="5"/>
                    </a:lnTo>
                    <a:lnTo>
                      <a:pt x="1240" y="4"/>
                    </a:lnTo>
                    <a:lnTo>
                      <a:pt x="1244" y="6"/>
                    </a:lnTo>
                    <a:lnTo>
                      <a:pt x="1248" y="5"/>
                    </a:lnTo>
                    <a:lnTo>
                      <a:pt x="1251" y="7"/>
                    </a:lnTo>
                    <a:lnTo>
                      <a:pt x="1255" y="4"/>
                    </a:lnTo>
                    <a:lnTo>
                      <a:pt x="1259" y="6"/>
                    </a:lnTo>
                    <a:lnTo>
                      <a:pt x="1263" y="6"/>
                    </a:lnTo>
                    <a:lnTo>
                      <a:pt x="1267" y="5"/>
                    </a:lnTo>
                    <a:lnTo>
                      <a:pt x="1271" y="6"/>
                    </a:lnTo>
                    <a:lnTo>
                      <a:pt x="1275" y="6"/>
                    </a:lnTo>
                    <a:lnTo>
                      <a:pt x="1279" y="5"/>
                    </a:lnTo>
                    <a:lnTo>
                      <a:pt x="1283" y="5"/>
                    </a:lnTo>
                    <a:lnTo>
                      <a:pt x="1287" y="7"/>
                    </a:lnTo>
                    <a:lnTo>
                      <a:pt x="1291" y="6"/>
                    </a:lnTo>
                    <a:lnTo>
                      <a:pt x="1295" y="5"/>
                    </a:lnTo>
                    <a:lnTo>
                      <a:pt x="1299" y="5"/>
                    </a:lnTo>
                    <a:lnTo>
                      <a:pt x="1303" y="5"/>
                    </a:lnTo>
                    <a:lnTo>
                      <a:pt x="1307" y="7"/>
                    </a:lnTo>
                    <a:lnTo>
                      <a:pt x="1311" y="5"/>
                    </a:lnTo>
                    <a:lnTo>
                      <a:pt x="1314" y="6"/>
                    </a:lnTo>
                    <a:lnTo>
                      <a:pt x="1318" y="6"/>
                    </a:lnTo>
                    <a:lnTo>
                      <a:pt x="1322" y="6"/>
                    </a:lnTo>
                    <a:lnTo>
                      <a:pt x="1326" y="4"/>
                    </a:lnTo>
                    <a:lnTo>
                      <a:pt x="1330" y="5"/>
                    </a:lnTo>
                    <a:lnTo>
                      <a:pt x="1334" y="4"/>
                    </a:lnTo>
                    <a:lnTo>
                      <a:pt x="1338" y="5"/>
                    </a:lnTo>
                    <a:lnTo>
                      <a:pt x="1342" y="5"/>
                    </a:lnTo>
                    <a:lnTo>
                      <a:pt x="1346" y="6"/>
                    </a:lnTo>
                    <a:lnTo>
                      <a:pt x="1350" y="6"/>
                    </a:lnTo>
                    <a:lnTo>
                      <a:pt x="1354" y="5"/>
                    </a:lnTo>
                    <a:lnTo>
                      <a:pt x="1358" y="5"/>
                    </a:lnTo>
                    <a:lnTo>
                      <a:pt x="1362" y="5"/>
                    </a:lnTo>
                    <a:lnTo>
                      <a:pt x="1366" y="6"/>
                    </a:lnTo>
                    <a:lnTo>
                      <a:pt x="1370" y="5"/>
                    </a:lnTo>
                    <a:lnTo>
                      <a:pt x="1374" y="6"/>
                    </a:lnTo>
                    <a:lnTo>
                      <a:pt x="1377" y="5"/>
                    </a:lnTo>
                    <a:lnTo>
                      <a:pt x="1381" y="6"/>
                    </a:lnTo>
                    <a:lnTo>
                      <a:pt x="1385" y="5"/>
                    </a:lnTo>
                    <a:lnTo>
                      <a:pt x="1389" y="4"/>
                    </a:lnTo>
                    <a:lnTo>
                      <a:pt x="1393" y="5"/>
                    </a:lnTo>
                    <a:lnTo>
                      <a:pt x="1397" y="5"/>
                    </a:lnTo>
                    <a:lnTo>
                      <a:pt x="1401" y="5"/>
                    </a:lnTo>
                    <a:lnTo>
                      <a:pt x="1405" y="5"/>
                    </a:lnTo>
                    <a:lnTo>
                      <a:pt x="1409" y="6"/>
                    </a:lnTo>
                    <a:lnTo>
                      <a:pt x="1413" y="5"/>
                    </a:lnTo>
                    <a:lnTo>
                      <a:pt x="1417" y="5"/>
                    </a:lnTo>
                    <a:lnTo>
                      <a:pt x="1421" y="5"/>
                    </a:lnTo>
                    <a:lnTo>
                      <a:pt x="1425" y="5"/>
                    </a:lnTo>
                    <a:lnTo>
                      <a:pt x="1429" y="5"/>
                    </a:lnTo>
                    <a:lnTo>
                      <a:pt x="1433" y="5"/>
                    </a:lnTo>
                    <a:lnTo>
                      <a:pt x="1437" y="5"/>
                    </a:lnTo>
                    <a:lnTo>
                      <a:pt x="1440" y="4"/>
                    </a:lnTo>
                    <a:lnTo>
                      <a:pt x="1444" y="4"/>
                    </a:lnTo>
                    <a:lnTo>
                      <a:pt x="1448" y="5"/>
                    </a:lnTo>
                    <a:lnTo>
                      <a:pt x="1452" y="5"/>
                    </a:lnTo>
                    <a:lnTo>
                      <a:pt x="1456" y="5"/>
                    </a:lnTo>
                    <a:lnTo>
                      <a:pt x="1460" y="5"/>
                    </a:lnTo>
                    <a:lnTo>
                      <a:pt x="1464" y="5"/>
                    </a:lnTo>
                    <a:lnTo>
                      <a:pt x="1468" y="4"/>
                    </a:lnTo>
                    <a:lnTo>
                      <a:pt x="1472" y="5"/>
                    </a:lnTo>
                    <a:lnTo>
                      <a:pt x="1476" y="5"/>
                    </a:lnTo>
                    <a:lnTo>
                      <a:pt x="1480" y="5"/>
                    </a:lnTo>
                    <a:lnTo>
                      <a:pt x="1484" y="5"/>
                    </a:lnTo>
                    <a:lnTo>
                      <a:pt x="1488" y="4"/>
                    </a:lnTo>
                    <a:lnTo>
                      <a:pt x="1492" y="5"/>
                    </a:lnTo>
                    <a:lnTo>
                      <a:pt x="1496" y="5"/>
                    </a:lnTo>
                    <a:lnTo>
                      <a:pt x="1499" y="4"/>
                    </a:lnTo>
                    <a:lnTo>
                      <a:pt x="1503" y="5"/>
                    </a:lnTo>
                    <a:lnTo>
                      <a:pt x="1507" y="6"/>
                    </a:lnTo>
                    <a:lnTo>
                      <a:pt x="1511" y="5"/>
                    </a:lnTo>
                    <a:lnTo>
                      <a:pt x="1515" y="5"/>
                    </a:lnTo>
                    <a:lnTo>
                      <a:pt x="1519" y="5"/>
                    </a:lnTo>
                    <a:lnTo>
                      <a:pt x="1523" y="5"/>
                    </a:lnTo>
                    <a:lnTo>
                      <a:pt x="1527" y="6"/>
                    </a:lnTo>
                    <a:lnTo>
                      <a:pt x="1531" y="6"/>
                    </a:lnTo>
                    <a:lnTo>
                      <a:pt x="1535" y="5"/>
                    </a:lnTo>
                    <a:lnTo>
                      <a:pt x="1539" y="6"/>
                    </a:lnTo>
                    <a:lnTo>
                      <a:pt x="1543" y="5"/>
                    </a:lnTo>
                    <a:lnTo>
                      <a:pt x="1547" y="5"/>
                    </a:lnTo>
                    <a:lnTo>
                      <a:pt x="1551" y="5"/>
                    </a:lnTo>
                    <a:lnTo>
                      <a:pt x="1555" y="5"/>
                    </a:lnTo>
                    <a:lnTo>
                      <a:pt x="1559" y="5"/>
                    </a:lnTo>
                    <a:lnTo>
                      <a:pt x="1562" y="5"/>
                    </a:lnTo>
                    <a:lnTo>
                      <a:pt x="1566" y="4"/>
                    </a:lnTo>
                    <a:lnTo>
                      <a:pt x="1570" y="5"/>
                    </a:lnTo>
                    <a:lnTo>
                      <a:pt x="1574" y="5"/>
                    </a:lnTo>
                    <a:lnTo>
                      <a:pt x="1578" y="6"/>
                    </a:lnTo>
                    <a:lnTo>
                      <a:pt x="1582" y="4"/>
                    </a:lnTo>
                    <a:lnTo>
                      <a:pt x="1586" y="5"/>
                    </a:lnTo>
                    <a:lnTo>
                      <a:pt x="1590" y="4"/>
                    </a:lnTo>
                    <a:lnTo>
                      <a:pt x="1594" y="5"/>
                    </a:lnTo>
                    <a:lnTo>
                      <a:pt x="1598" y="4"/>
                    </a:lnTo>
                    <a:lnTo>
                      <a:pt x="1602" y="5"/>
                    </a:lnTo>
                    <a:lnTo>
                      <a:pt x="1606" y="6"/>
                    </a:lnTo>
                    <a:lnTo>
                      <a:pt x="1610" y="6"/>
                    </a:lnTo>
                    <a:lnTo>
                      <a:pt x="1614" y="5"/>
                    </a:lnTo>
                    <a:lnTo>
                      <a:pt x="1618" y="5"/>
                    </a:lnTo>
                    <a:lnTo>
                      <a:pt x="1622" y="5"/>
                    </a:lnTo>
                    <a:lnTo>
                      <a:pt x="1625" y="5"/>
                    </a:lnTo>
                    <a:lnTo>
                      <a:pt x="1629" y="4"/>
                    </a:lnTo>
                    <a:lnTo>
                      <a:pt x="1633" y="5"/>
                    </a:lnTo>
                    <a:lnTo>
                      <a:pt x="1637" y="5"/>
                    </a:lnTo>
                    <a:lnTo>
                      <a:pt x="1641" y="5"/>
                    </a:lnTo>
                    <a:lnTo>
                      <a:pt x="1645" y="5"/>
                    </a:lnTo>
                    <a:lnTo>
                      <a:pt x="1649" y="4"/>
                    </a:lnTo>
                    <a:lnTo>
                      <a:pt x="1653" y="5"/>
                    </a:lnTo>
                    <a:lnTo>
                      <a:pt x="1657" y="5"/>
                    </a:lnTo>
                    <a:lnTo>
                      <a:pt x="1661" y="4"/>
                    </a:lnTo>
                    <a:lnTo>
                      <a:pt x="1665" y="5"/>
                    </a:lnTo>
                    <a:lnTo>
                      <a:pt x="1669" y="5"/>
                    </a:lnTo>
                    <a:lnTo>
                      <a:pt x="1673" y="5"/>
                    </a:lnTo>
                    <a:lnTo>
                      <a:pt x="1677" y="5"/>
                    </a:lnTo>
                    <a:lnTo>
                      <a:pt x="1681" y="5"/>
                    </a:lnTo>
                    <a:lnTo>
                      <a:pt x="1685" y="2"/>
                    </a:lnTo>
                    <a:lnTo>
                      <a:pt x="1688" y="5"/>
                    </a:lnTo>
                    <a:lnTo>
                      <a:pt x="1692" y="5"/>
                    </a:lnTo>
                    <a:lnTo>
                      <a:pt x="1696" y="5"/>
                    </a:lnTo>
                    <a:lnTo>
                      <a:pt x="1700" y="5"/>
                    </a:lnTo>
                    <a:lnTo>
                      <a:pt x="1704" y="4"/>
                    </a:lnTo>
                    <a:lnTo>
                      <a:pt x="1708" y="5"/>
                    </a:lnTo>
                    <a:lnTo>
                      <a:pt x="1712" y="4"/>
                    </a:lnTo>
                    <a:lnTo>
                      <a:pt x="1716" y="4"/>
                    </a:lnTo>
                    <a:lnTo>
                      <a:pt x="1720" y="4"/>
                    </a:lnTo>
                    <a:lnTo>
                      <a:pt x="1724" y="4"/>
                    </a:lnTo>
                    <a:lnTo>
                      <a:pt x="1728" y="5"/>
                    </a:lnTo>
                    <a:lnTo>
                      <a:pt x="1732" y="3"/>
                    </a:lnTo>
                    <a:lnTo>
                      <a:pt x="1736" y="4"/>
                    </a:lnTo>
                    <a:lnTo>
                      <a:pt x="1740" y="4"/>
                    </a:lnTo>
                    <a:lnTo>
                      <a:pt x="1744" y="4"/>
                    </a:lnTo>
                    <a:lnTo>
                      <a:pt x="1748" y="5"/>
                    </a:lnTo>
                    <a:lnTo>
                      <a:pt x="1751" y="5"/>
                    </a:lnTo>
                    <a:lnTo>
                      <a:pt x="1755" y="5"/>
                    </a:lnTo>
                    <a:lnTo>
                      <a:pt x="1759" y="4"/>
                    </a:lnTo>
                    <a:lnTo>
                      <a:pt x="1763" y="4"/>
                    </a:lnTo>
                    <a:lnTo>
                      <a:pt x="1767" y="4"/>
                    </a:lnTo>
                    <a:lnTo>
                      <a:pt x="1771" y="5"/>
                    </a:lnTo>
                    <a:lnTo>
                      <a:pt x="1775" y="4"/>
                    </a:lnTo>
                    <a:lnTo>
                      <a:pt x="1779" y="4"/>
                    </a:lnTo>
                    <a:lnTo>
                      <a:pt x="1783" y="5"/>
                    </a:lnTo>
                    <a:lnTo>
                      <a:pt x="1787" y="5"/>
                    </a:lnTo>
                    <a:lnTo>
                      <a:pt x="1791" y="4"/>
                    </a:lnTo>
                    <a:lnTo>
                      <a:pt x="1795" y="4"/>
                    </a:lnTo>
                    <a:lnTo>
                      <a:pt x="1799" y="4"/>
                    </a:lnTo>
                    <a:lnTo>
                      <a:pt x="1803" y="5"/>
                    </a:lnTo>
                    <a:lnTo>
                      <a:pt x="1807" y="5"/>
                    </a:lnTo>
                    <a:lnTo>
                      <a:pt x="1811" y="5"/>
                    </a:lnTo>
                    <a:lnTo>
                      <a:pt x="1814" y="4"/>
                    </a:lnTo>
                    <a:lnTo>
                      <a:pt x="1818" y="5"/>
                    </a:lnTo>
                    <a:lnTo>
                      <a:pt x="1822" y="4"/>
                    </a:lnTo>
                    <a:lnTo>
                      <a:pt x="1826" y="3"/>
                    </a:lnTo>
                    <a:lnTo>
                      <a:pt x="1830" y="4"/>
                    </a:lnTo>
                    <a:lnTo>
                      <a:pt x="1834" y="4"/>
                    </a:lnTo>
                    <a:lnTo>
                      <a:pt x="1838" y="4"/>
                    </a:lnTo>
                    <a:lnTo>
                      <a:pt x="1842" y="4"/>
                    </a:lnTo>
                    <a:lnTo>
                      <a:pt x="1846" y="4"/>
                    </a:lnTo>
                    <a:lnTo>
                      <a:pt x="1850" y="4"/>
                    </a:lnTo>
                    <a:lnTo>
                      <a:pt x="1854" y="5"/>
                    </a:lnTo>
                    <a:lnTo>
                      <a:pt x="1858" y="4"/>
                    </a:lnTo>
                    <a:lnTo>
                      <a:pt x="1862" y="4"/>
                    </a:lnTo>
                    <a:lnTo>
                      <a:pt x="1866" y="5"/>
                    </a:lnTo>
                    <a:lnTo>
                      <a:pt x="1870" y="4"/>
                    </a:lnTo>
                    <a:lnTo>
                      <a:pt x="1874" y="5"/>
                    </a:lnTo>
                    <a:lnTo>
                      <a:pt x="1877" y="4"/>
                    </a:lnTo>
                    <a:lnTo>
                      <a:pt x="1881" y="4"/>
                    </a:lnTo>
                    <a:lnTo>
                      <a:pt x="1885" y="4"/>
                    </a:lnTo>
                    <a:lnTo>
                      <a:pt x="1889" y="4"/>
                    </a:lnTo>
                    <a:lnTo>
                      <a:pt x="1893" y="4"/>
                    </a:lnTo>
                    <a:lnTo>
                      <a:pt x="1897" y="5"/>
                    </a:lnTo>
                    <a:lnTo>
                      <a:pt x="1901" y="5"/>
                    </a:lnTo>
                    <a:lnTo>
                      <a:pt x="1905" y="4"/>
                    </a:lnTo>
                    <a:lnTo>
                      <a:pt x="1909" y="4"/>
                    </a:lnTo>
                    <a:lnTo>
                      <a:pt x="1913" y="4"/>
                    </a:lnTo>
                    <a:lnTo>
                      <a:pt x="1917" y="5"/>
                    </a:lnTo>
                    <a:lnTo>
                      <a:pt x="1921" y="4"/>
                    </a:lnTo>
                    <a:lnTo>
                      <a:pt x="1925" y="3"/>
                    </a:lnTo>
                    <a:lnTo>
                      <a:pt x="1929" y="5"/>
                    </a:lnTo>
                    <a:lnTo>
                      <a:pt x="1933" y="5"/>
                    </a:lnTo>
                    <a:lnTo>
                      <a:pt x="1937" y="5"/>
                    </a:lnTo>
                    <a:lnTo>
                      <a:pt x="1940" y="5"/>
                    </a:lnTo>
                    <a:lnTo>
                      <a:pt x="1944" y="4"/>
                    </a:lnTo>
                    <a:lnTo>
                      <a:pt x="1948" y="4"/>
                    </a:lnTo>
                    <a:lnTo>
                      <a:pt x="1952" y="4"/>
                    </a:lnTo>
                    <a:lnTo>
                      <a:pt x="1956" y="5"/>
                    </a:lnTo>
                    <a:lnTo>
                      <a:pt x="1960" y="3"/>
                    </a:lnTo>
                    <a:lnTo>
                      <a:pt x="1964" y="4"/>
                    </a:lnTo>
                    <a:lnTo>
                      <a:pt x="1968" y="3"/>
                    </a:lnTo>
                    <a:lnTo>
                      <a:pt x="1972" y="4"/>
                    </a:lnTo>
                    <a:lnTo>
                      <a:pt x="1976" y="3"/>
                    </a:lnTo>
                    <a:lnTo>
                      <a:pt x="1980" y="2"/>
                    </a:lnTo>
                    <a:lnTo>
                      <a:pt x="1984" y="4"/>
                    </a:lnTo>
                    <a:lnTo>
                      <a:pt x="1988" y="4"/>
                    </a:lnTo>
                    <a:lnTo>
                      <a:pt x="1992" y="5"/>
                    </a:lnTo>
                    <a:lnTo>
                      <a:pt x="1996" y="5"/>
                    </a:lnTo>
                    <a:lnTo>
                      <a:pt x="1999" y="4"/>
                    </a:lnTo>
                    <a:lnTo>
                      <a:pt x="2003" y="4"/>
                    </a:lnTo>
                    <a:lnTo>
                      <a:pt x="2007" y="3"/>
                    </a:lnTo>
                    <a:lnTo>
                      <a:pt x="2011" y="4"/>
                    </a:lnTo>
                    <a:lnTo>
                      <a:pt x="2015" y="4"/>
                    </a:lnTo>
                    <a:lnTo>
                      <a:pt x="2019" y="4"/>
                    </a:lnTo>
                    <a:lnTo>
                      <a:pt x="2023" y="4"/>
                    </a:lnTo>
                    <a:lnTo>
                      <a:pt x="2027" y="4"/>
                    </a:lnTo>
                    <a:lnTo>
                      <a:pt x="2031" y="3"/>
                    </a:lnTo>
                    <a:lnTo>
                      <a:pt x="2035" y="4"/>
                    </a:lnTo>
                    <a:lnTo>
                      <a:pt x="2039" y="4"/>
                    </a:lnTo>
                    <a:lnTo>
                      <a:pt x="2043" y="4"/>
                    </a:lnTo>
                    <a:lnTo>
                      <a:pt x="2047" y="3"/>
                    </a:lnTo>
                    <a:lnTo>
                      <a:pt x="2051" y="3"/>
                    </a:lnTo>
                    <a:lnTo>
                      <a:pt x="2055" y="5"/>
                    </a:lnTo>
                    <a:lnTo>
                      <a:pt x="2059" y="3"/>
                    </a:lnTo>
                    <a:lnTo>
                      <a:pt x="2062" y="3"/>
                    </a:lnTo>
                    <a:lnTo>
                      <a:pt x="2066" y="4"/>
                    </a:lnTo>
                    <a:lnTo>
                      <a:pt x="2070" y="3"/>
                    </a:lnTo>
                    <a:lnTo>
                      <a:pt x="2074" y="4"/>
                    </a:lnTo>
                    <a:lnTo>
                      <a:pt x="2078" y="4"/>
                    </a:lnTo>
                    <a:lnTo>
                      <a:pt x="2082" y="5"/>
                    </a:lnTo>
                    <a:lnTo>
                      <a:pt x="2086" y="5"/>
                    </a:lnTo>
                    <a:lnTo>
                      <a:pt x="2090" y="4"/>
                    </a:lnTo>
                    <a:lnTo>
                      <a:pt x="2094" y="5"/>
                    </a:lnTo>
                    <a:lnTo>
                      <a:pt x="2098" y="3"/>
                    </a:lnTo>
                    <a:lnTo>
                      <a:pt x="2102" y="4"/>
                    </a:lnTo>
                    <a:lnTo>
                      <a:pt x="2106" y="4"/>
                    </a:lnTo>
                    <a:lnTo>
                      <a:pt x="2110" y="4"/>
                    </a:lnTo>
                    <a:lnTo>
                      <a:pt x="2114" y="4"/>
                    </a:lnTo>
                    <a:lnTo>
                      <a:pt x="2118" y="3"/>
                    </a:lnTo>
                    <a:lnTo>
                      <a:pt x="2122" y="5"/>
                    </a:lnTo>
                    <a:lnTo>
                      <a:pt x="2125" y="4"/>
                    </a:lnTo>
                    <a:lnTo>
                      <a:pt x="2129" y="3"/>
                    </a:lnTo>
                    <a:lnTo>
                      <a:pt x="2133" y="4"/>
                    </a:lnTo>
                    <a:lnTo>
                      <a:pt x="2137" y="4"/>
                    </a:lnTo>
                    <a:lnTo>
                      <a:pt x="2141" y="3"/>
                    </a:lnTo>
                    <a:lnTo>
                      <a:pt x="2145" y="4"/>
                    </a:lnTo>
                    <a:lnTo>
                      <a:pt x="2149" y="4"/>
                    </a:lnTo>
                    <a:lnTo>
                      <a:pt x="2153" y="3"/>
                    </a:lnTo>
                    <a:lnTo>
                      <a:pt x="2157" y="4"/>
                    </a:lnTo>
                    <a:lnTo>
                      <a:pt x="2161" y="4"/>
                    </a:lnTo>
                    <a:lnTo>
                      <a:pt x="2165" y="2"/>
                    </a:lnTo>
                    <a:lnTo>
                      <a:pt x="2169" y="3"/>
                    </a:lnTo>
                    <a:lnTo>
                      <a:pt x="2173" y="3"/>
                    </a:lnTo>
                    <a:lnTo>
                      <a:pt x="2177" y="3"/>
                    </a:lnTo>
                    <a:lnTo>
                      <a:pt x="2181" y="2"/>
                    </a:lnTo>
                    <a:lnTo>
                      <a:pt x="2185" y="2"/>
                    </a:lnTo>
                    <a:lnTo>
                      <a:pt x="2188" y="4"/>
                    </a:lnTo>
                    <a:lnTo>
                      <a:pt x="2192" y="4"/>
                    </a:lnTo>
                    <a:lnTo>
                      <a:pt x="2196" y="3"/>
                    </a:lnTo>
                    <a:lnTo>
                      <a:pt x="2200" y="4"/>
                    </a:lnTo>
                    <a:lnTo>
                      <a:pt x="2204" y="4"/>
                    </a:lnTo>
                    <a:lnTo>
                      <a:pt x="2208" y="2"/>
                    </a:lnTo>
                    <a:lnTo>
                      <a:pt x="2212" y="3"/>
                    </a:lnTo>
                    <a:lnTo>
                      <a:pt x="2216" y="3"/>
                    </a:lnTo>
                    <a:lnTo>
                      <a:pt x="2220" y="4"/>
                    </a:lnTo>
                    <a:lnTo>
                      <a:pt x="2224" y="2"/>
                    </a:lnTo>
                    <a:lnTo>
                      <a:pt x="2228" y="3"/>
                    </a:lnTo>
                    <a:lnTo>
                      <a:pt x="2232" y="2"/>
                    </a:lnTo>
                    <a:lnTo>
                      <a:pt x="2236" y="3"/>
                    </a:lnTo>
                    <a:lnTo>
                      <a:pt x="2240" y="3"/>
                    </a:lnTo>
                    <a:lnTo>
                      <a:pt x="2244" y="3"/>
                    </a:lnTo>
                    <a:lnTo>
                      <a:pt x="2248" y="3"/>
                    </a:lnTo>
                    <a:lnTo>
                      <a:pt x="2251" y="3"/>
                    </a:lnTo>
                    <a:lnTo>
                      <a:pt x="2255" y="3"/>
                    </a:lnTo>
                    <a:lnTo>
                      <a:pt x="2259" y="2"/>
                    </a:lnTo>
                    <a:lnTo>
                      <a:pt x="2263" y="3"/>
                    </a:lnTo>
                    <a:lnTo>
                      <a:pt x="2267" y="4"/>
                    </a:lnTo>
                    <a:lnTo>
                      <a:pt x="2271" y="3"/>
                    </a:lnTo>
                    <a:lnTo>
                      <a:pt x="2275" y="2"/>
                    </a:lnTo>
                    <a:lnTo>
                      <a:pt x="2279" y="2"/>
                    </a:lnTo>
                    <a:lnTo>
                      <a:pt x="2283" y="2"/>
                    </a:lnTo>
                    <a:lnTo>
                      <a:pt x="2287" y="2"/>
                    </a:lnTo>
                    <a:lnTo>
                      <a:pt x="2291" y="3"/>
                    </a:lnTo>
                    <a:lnTo>
                      <a:pt x="2295" y="4"/>
                    </a:lnTo>
                    <a:lnTo>
                      <a:pt x="2299" y="2"/>
                    </a:lnTo>
                    <a:lnTo>
                      <a:pt x="2303" y="2"/>
                    </a:lnTo>
                    <a:lnTo>
                      <a:pt x="2307" y="2"/>
                    </a:lnTo>
                    <a:lnTo>
                      <a:pt x="2311" y="3"/>
                    </a:lnTo>
                    <a:lnTo>
                      <a:pt x="2314" y="4"/>
                    </a:lnTo>
                    <a:lnTo>
                      <a:pt x="2318" y="4"/>
                    </a:lnTo>
                    <a:lnTo>
                      <a:pt x="2322" y="4"/>
                    </a:lnTo>
                    <a:lnTo>
                      <a:pt x="2326" y="2"/>
                    </a:lnTo>
                    <a:lnTo>
                      <a:pt x="2330" y="3"/>
                    </a:lnTo>
                    <a:lnTo>
                      <a:pt x="2334" y="2"/>
                    </a:lnTo>
                    <a:lnTo>
                      <a:pt x="2338" y="2"/>
                    </a:lnTo>
                    <a:lnTo>
                      <a:pt x="2342" y="4"/>
                    </a:lnTo>
                    <a:lnTo>
                      <a:pt x="2346" y="2"/>
                    </a:lnTo>
                    <a:lnTo>
                      <a:pt x="2350" y="3"/>
                    </a:lnTo>
                    <a:lnTo>
                      <a:pt x="2354" y="3"/>
                    </a:lnTo>
                    <a:lnTo>
                      <a:pt x="2358" y="4"/>
                    </a:lnTo>
                    <a:lnTo>
                      <a:pt x="2362" y="4"/>
                    </a:lnTo>
                    <a:lnTo>
                      <a:pt x="2366" y="4"/>
                    </a:lnTo>
                    <a:lnTo>
                      <a:pt x="2370" y="2"/>
                    </a:lnTo>
                    <a:lnTo>
                      <a:pt x="2374" y="2"/>
                    </a:lnTo>
                    <a:lnTo>
                      <a:pt x="2377" y="4"/>
                    </a:lnTo>
                    <a:lnTo>
                      <a:pt x="2381" y="3"/>
                    </a:lnTo>
                    <a:lnTo>
                      <a:pt x="2385" y="3"/>
                    </a:lnTo>
                    <a:lnTo>
                      <a:pt x="2389" y="3"/>
                    </a:lnTo>
                    <a:lnTo>
                      <a:pt x="2393" y="3"/>
                    </a:lnTo>
                    <a:lnTo>
                      <a:pt x="2397" y="3"/>
                    </a:lnTo>
                    <a:lnTo>
                      <a:pt x="2401" y="4"/>
                    </a:lnTo>
                    <a:lnTo>
                      <a:pt x="2405" y="3"/>
                    </a:lnTo>
                    <a:lnTo>
                      <a:pt x="2409" y="4"/>
                    </a:lnTo>
                    <a:lnTo>
                      <a:pt x="2413" y="3"/>
                    </a:lnTo>
                    <a:lnTo>
                      <a:pt x="2417" y="4"/>
                    </a:lnTo>
                    <a:lnTo>
                      <a:pt x="2421" y="3"/>
                    </a:lnTo>
                    <a:lnTo>
                      <a:pt x="2425" y="2"/>
                    </a:lnTo>
                    <a:lnTo>
                      <a:pt x="2429" y="3"/>
                    </a:lnTo>
                    <a:lnTo>
                      <a:pt x="2433" y="4"/>
                    </a:lnTo>
                    <a:lnTo>
                      <a:pt x="2437" y="2"/>
                    </a:lnTo>
                    <a:lnTo>
                      <a:pt x="2440" y="2"/>
                    </a:lnTo>
                    <a:lnTo>
                      <a:pt x="2444" y="4"/>
                    </a:lnTo>
                    <a:lnTo>
                      <a:pt x="2448" y="2"/>
                    </a:lnTo>
                    <a:lnTo>
                      <a:pt x="2452" y="3"/>
                    </a:lnTo>
                    <a:lnTo>
                      <a:pt x="2456" y="2"/>
                    </a:lnTo>
                    <a:lnTo>
                      <a:pt x="2460" y="2"/>
                    </a:lnTo>
                    <a:lnTo>
                      <a:pt x="2464" y="3"/>
                    </a:lnTo>
                    <a:lnTo>
                      <a:pt x="2468" y="4"/>
                    </a:lnTo>
                    <a:lnTo>
                      <a:pt x="2472" y="2"/>
                    </a:lnTo>
                    <a:lnTo>
                      <a:pt x="2476" y="2"/>
                    </a:lnTo>
                    <a:lnTo>
                      <a:pt x="2480" y="3"/>
                    </a:lnTo>
                    <a:lnTo>
                      <a:pt x="2484" y="4"/>
                    </a:lnTo>
                    <a:lnTo>
                      <a:pt x="2488" y="2"/>
                    </a:lnTo>
                    <a:lnTo>
                      <a:pt x="2492" y="4"/>
                    </a:lnTo>
                    <a:lnTo>
                      <a:pt x="2496" y="4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3"/>
                    </a:lnTo>
                    <a:lnTo>
                      <a:pt x="2511" y="4"/>
                    </a:lnTo>
                    <a:lnTo>
                      <a:pt x="2515" y="3"/>
                    </a:lnTo>
                    <a:lnTo>
                      <a:pt x="2519" y="3"/>
                    </a:lnTo>
                    <a:lnTo>
                      <a:pt x="2523" y="3"/>
                    </a:lnTo>
                    <a:lnTo>
                      <a:pt x="2527" y="2"/>
                    </a:lnTo>
                    <a:lnTo>
                      <a:pt x="2531" y="3"/>
                    </a:lnTo>
                    <a:lnTo>
                      <a:pt x="2535" y="3"/>
                    </a:lnTo>
                    <a:lnTo>
                      <a:pt x="2539" y="1"/>
                    </a:lnTo>
                    <a:lnTo>
                      <a:pt x="2543" y="2"/>
                    </a:lnTo>
                    <a:lnTo>
                      <a:pt x="2547" y="2"/>
                    </a:lnTo>
                    <a:lnTo>
                      <a:pt x="2551" y="2"/>
                    </a:lnTo>
                    <a:lnTo>
                      <a:pt x="2555" y="2"/>
                    </a:lnTo>
                    <a:lnTo>
                      <a:pt x="2559" y="3"/>
                    </a:lnTo>
                    <a:lnTo>
                      <a:pt x="2562" y="2"/>
                    </a:lnTo>
                    <a:lnTo>
                      <a:pt x="2566" y="2"/>
                    </a:lnTo>
                    <a:lnTo>
                      <a:pt x="2570" y="3"/>
                    </a:lnTo>
                    <a:lnTo>
                      <a:pt x="2574" y="2"/>
                    </a:lnTo>
                    <a:lnTo>
                      <a:pt x="2578" y="3"/>
                    </a:lnTo>
                    <a:lnTo>
                      <a:pt x="2582" y="3"/>
                    </a:lnTo>
                    <a:lnTo>
                      <a:pt x="2586" y="1"/>
                    </a:lnTo>
                    <a:lnTo>
                      <a:pt x="2590" y="2"/>
                    </a:lnTo>
                    <a:lnTo>
                      <a:pt x="2594" y="2"/>
                    </a:lnTo>
                    <a:lnTo>
                      <a:pt x="2598" y="2"/>
                    </a:lnTo>
                    <a:lnTo>
                      <a:pt x="2602" y="2"/>
                    </a:lnTo>
                    <a:lnTo>
                      <a:pt x="2606" y="1"/>
                    </a:lnTo>
                    <a:lnTo>
                      <a:pt x="2610" y="2"/>
                    </a:lnTo>
                    <a:lnTo>
                      <a:pt x="2614" y="1"/>
                    </a:lnTo>
                    <a:lnTo>
                      <a:pt x="2618" y="2"/>
                    </a:lnTo>
                    <a:lnTo>
                      <a:pt x="2622" y="2"/>
                    </a:lnTo>
                    <a:lnTo>
                      <a:pt x="2625" y="1"/>
                    </a:lnTo>
                    <a:lnTo>
                      <a:pt x="2629" y="2"/>
                    </a:lnTo>
                    <a:lnTo>
                      <a:pt x="2633" y="2"/>
                    </a:lnTo>
                    <a:lnTo>
                      <a:pt x="2637" y="2"/>
                    </a:lnTo>
                    <a:lnTo>
                      <a:pt x="2641" y="2"/>
                    </a:lnTo>
                    <a:lnTo>
                      <a:pt x="2645" y="2"/>
                    </a:lnTo>
                    <a:lnTo>
                      <a:pt x="2649" y="1"/>
                    </a:lnTo>
                    <a:lnTo>
                      <a:pt x="2653" y="2"/>
                    </a:lnTo>
                    <a:lnTo>
                      <a:pt x="2657" y="2"/>
                    </a:lnTo>
                    <a:lnTo>
                      <a:pt x="2661" y="3"/>
                    </a:lnTo>
                    <a:lnTo>
                      <a:pt x="2665" y="3"/>
                    </a:lnTo>
                    <a:lnTo>
                      <a:pt x="2669" y="2"/>
                    </a:lnTo>
                    <a:lnTo>
                      <a:pt x="2673" y="2"/>
                    </a:lnTo>
                    <a:lnTo>
                      <a:pt x="2677" y="2"/>
                    </a:lnTo>
                    <a:lnTo>
                      <a:pt x="2681" y="2"/>
                    </a:lnTo>
                    <a:lnTo>
                      <a:pt x="2685" y="2"/>
                    </a:lnTo>
                    <a:lnTo>
                      <a:pt x="2688" y="3"/>
                    </a:lnTo>
                    <a:lnTo>
                      <a:pt x="2692" y="2"/>
                    </a:lnTo>
                    <a:lnTo>
                      <a:pt x="2696" y="2"/>
                    </a:lnTo>
                    <a:lnTo>
                      <a:pt x="2700" y="2"/>
                    </a:lnTo>
                    <a:lnTo>
                      <a:pt x="2704" y="2"/>
                    </a:lnTo>
                    <a:lnTo>
                      <a:pt x="2708" y="1"/>
                    </a:lnTo>
                    <a:lnTo>
                      <a:pt x="2712" y="2"/>
                    </a:lnTo>
                    <a:lnTo>
                      <a:pt x="2716" y="1"/>
                    </a:lnTo>
                    <a:lnTo>
                      <a:pt x="2720" y="2"/>
                    </a:lnTo>
                    <a:lnTo>
                      <a:pt x="2724" y="3"/>
                    </a:lnTo>
                    <a:lnTo>
                      <a:pt x="2728" y="2"/>
                    </a:lnTo>
                    <a:lnTo>
                      <a:pt x="2732" y="1"/>
                    </a:lnTo>
                    <a:lnTo>
                      <a:pt x="2736" y="2"/>
                    </a:lnTo>
                    <a:lnTo>
                      <a:pt x="2740" y="2"/>
                    </a:lnTo>
                    <a:lnTo>
                      <a:pt x="2744" y="3"/>
                    </a:lnTo>
                    <a:lnTo>
                      <a:pt x="2748" y="0"/>
                    </a:lnTo>
                    <a:lnTo>
                      <a:pt x="2751" y="4"/>
                    </a:lnTo>
                    <a:lnTo>
                      <a:pt x="2755" y="2"/>
                    </a:lnTo>
                    <a:lnTo>
                      <a:pt x="2759" y="1"/>
                    </a:lnTo>
                    <a:lnTo>
                      <a:pt x="2763" y="1"/>
                    </a:lnTo>
                    <a:lnTo>
                      <a:pt x="2767" y="3"/>
                    </a:lnTo>
                    <a:lnTo>
                      <a:pt x="2771" y="2"/>
                    </a:lnTo>
                    <a:lnTo>
                      <a:pt x="2775" y="2"/>
                    </a:lnTo>
                    <a:lnTo>
                      <a:pt x="2779" y="3"/>
                    </a:lnTo>
                    <a:lnTo>
                      <a:pt x="2783" y="3"/>
                    </a:lnTo>
                    <a:lnTo>
                      <a:pt x="2787" y="0"/>
                    </a:lnTo>
                    <a:lnTo>
                      <a:pt x="2791" y="2"/>
                    </a:lnTo>
                    <a:lnTo>
                      <a:pt x="2795" y="2"/>
                    </a:lnTo>
                    <a:lnTo>
                      <a:pt x="2799" y="3"/>
                    </a:lnTo>
                    <a:lnTo>
                      <a:pt x="2803" y="1"/>
                    </a:lnTo>
                    <a:lnTo>
                      <a:pt x="2807" y="1"/>
                    </a:lnTo>
                    <a:lnTo>
                      <a:pt x="2811" y="2"/>
                    </a:lnTo>
                    <a:lnTo>
                      <a:pt x="2814" y="1"/>
                    </a:lnTo>
                    <a:lnTo>
                      <a:pt x="2818" y="1"/>
                    </a:lnTo>
                    <a:lnTo>
                      <a:pt x="2822" y="1"/>
                    </a:lnTo>
                    <a:lnTo>
                      <a:pt x="2826" y="1"/>
                    </a:lnTo>
                    <a:lnTo>
                      <a:pt x="2830" y="2"/>
                    </a:lnTo>
                    <a:lnTo>
                      <a:pt x="2834" y="2"/>
                    </a:lnTo>
                    <a:lnTo>
                      <a:pt x="2838" y="2"/>
                    </a:lnTo>
                    <a:lnTo>
                      <a:pt x="2842" y="1"/>
                    </a:lnTo>
                    <a:lnTo>
                      <a:pt x="2846" y="2"/>
                    </a:lnTo>
                    <a:lnTo>
                      <a:pt x="2850" y="2"/>
                    </a:lnTo>
                    <a:lnTo>
                      <a:pt x="2854" y="2"/>
                    </a:lnTo>
                    <a:lnTo>
                      <a:pt x="2858" y="2"/>
                    </a:lnTo>
                    <a:lnTo>
                      <a:pt x="2862" y="2"/>
                    </a:lnTo>
                    <a:lnTo>
                      <a:pt x="2866" y="2"/>
                    </a:lnTo>
                    <a:lnTo>
                      <a:pt x="2870" y="2"/>
                    </a:lnTo>
                    <a:lnTo>
                      <a:pt x="2874" y="1"/>
                    </a:lnTo>
                    <a:lnTo>
                      <a:pt x="2877" y="2"/>
                    </a:lnTo>
                    <a:lnTo>
                      <a:pt x="2881" y="2"/>
                    </a:lnTo>
                    <a:lnTo>
                      <a:pt x="2885" y="1"/>
                    </a:lnTo>
                    <a:lnTo>
                      <a:pt x="2889" y="2"/>
                    </a:lnTo>
                    <a:lnTo>
                      <a:pt x="2893" y="2"/>
                    </a:lnTo>
                    <a:lnTo>
                      <a:pt x="2897" y="1"/>
                    </a:lnTo>
                    <a:lnTo>
                      <a:pt x="2901" y="2"/>
                    </a:lnTo>
                    <a:lnTo>
                      <a:pt x="2905" y="3"/>
                    </a:lnTo>
                    <a:lnTo>
                      <a:pt x="2909" y="2"/>
                    </a:lnTo>
                    <a:lnTo>
                      <a:pt x="2913" y="2"/>
                    </a:lnTo>
                    <a:lnTo>
                      <a:pt x="2917" y="3"/>
                    </a:lnTo>
                    <a:lnTo>
                      <a:pt x="2921" y="2"/>
                    </a:lnTo>
                    <a:lnTo>
                      <a:pt x="2925" y="1"/>
                    </a:lnTo>
                    <a:lnTo>
                      <a:pt x="2929" y="2"/>
                    </a:lnTo>
                    <a:lnTo>
                      <a:pt x="2933" y="2"/>
                    </a:lnTo>
                    <a:lnTo>
                      <a:pt x="2937" y="2"/>
                    </a:lnTo>
                    <a:lnTo>
                      <a:pt x="2940" y="3"/>
                    </a:lnTo>
                    <a:lnTo>
                      <a:pt x="2944" y="2"/>
                    </a:lnTo>
                    <a:lnTo>
                      <a:pt x="2948" y="3"/>
                    </a:lnTo>
                    <a:lnTo>
                      <a:pt x="2952" y="1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2"/>
                    </a:lnTo>
                    <a:lnTo>
                      <a:pt x="2968" y="2"/>
                    </a:lnTo>
                    <a:lnTo>
                      <a:pt x="2972" y="3"/>
                    </a:lnTo>
                    <a:lnTo>
                      <a:pt x="2976" y="3"/>
                    </a:lnTo>
                    <a:lnTo>
                      <a:pt x="2980" y="2"/>
                    </a:lnTo>
                    <a:lnTo>
                      <a:pt x="2984" y="3"/>
                    </a:lnTo>
                    <a:lnTo>
                      <a:pt x="2988" y="2"/>
                    </a:lnTo>
                    <a:lnTo>
                      <a:pt x="2992" y="3"/>
                    </a:lnTo>
                    <a:lnTo>
                      <a:pt x="2996" y="2"/>
                    </a:lnTo>
                    <a:lnTo>
                      <a:pt x="2999" y="2"/>
                    </a:lnTo>
                    <a:lnTo>
                      <a:pt x="3003" y="1"/>
                    </a:lnTo>
                    <a:lnTo>
                      <a:pt x="3007" y="2"/>
                    </a:lnTo>
                    <a:lnTo>
                      <a:pt x="3011" y="3"/>
                    </a:lnTo>
                    <a:lnTo>
                      <a:pt x="3015" y="2"/>
                    </a:lnTo>
                    <a:lnTo>
                      <a:pt x="3019" y="3"/>
                    </a:lnTo>
                    <a:lnTo>
                      <a:pt x="3023" y="2"/>
                    </a:lnTo>
                    <a:lnTo>
                      <a:pt x="3027" y="2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1"/>
                    </a:lnTo>
                    <a:lnTo>
                      <a:pt x="3043" y="2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1"/>
                    </a:lnTo>
                    <a:lnTo>
                      <a:pt x="3059" y="2"/>
                    </a:lnTo>
                    <a:lnTo>
                      <a:pt x="3062" y="3"/>
                    </a:lnTo>
                    <a:lnTo>
                      <a:pt x="3066" y="3"/>
                    </a:lnTo>
                    <a:lnTo>
                      <a:pt x="3070" y="1"/>
                    </a:lnTo>
                    <a:lnTo>
                      <a:pt x="3074" y="3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2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2"/>
                    </a:lnTo>
                    <a:lnTo>
                      <a:pt x="3102" y="3"/>
                    </a:lnTo>
                    <a:lnTo>
                      <a:pt x="3106" y="1"/>
                    </a:lnTo>
                    <a:lnTo>
                      <a:pt x="3110" y="3"/>
                    </a:lnTo>
                    <a:lnTo>
                      <a:pt x="3114" y="3"/>
                    </a:lnTo>
                    <a:lnTo>
                      <a:pt x="3118" y="2"/>
                    </a:lnTo>
                    <a:lnTo>
                      <a:pt x="3122" y="2"/>
                    </a:lnTo>
                    <a:lnTo>
                      <a:pt x="3125" y="2"/>
                    </a:lnTo>
                    <a:lnTo>
                      <a:pt x="3129" y="2"/>
                    </a:lnTo>
                    <a:lnTo>
                      <a:pt x="3133" y="3"/>
                    </a:lnTo>
                    <a:lnTo>
                      <a:pt x="3137" y="2"/>
                    </a:lnTo>
                    <a:lnTo>
                      <a:pt x="3141" y="1"/>
                    </a:lnTo>
                    <a:lnTo>
                      <a:pt x="3145" y="2"/>
                    </a:lnTo>
                    <a:lnTo>
                      <a:pt x="3149" y="2"/>
                    </a:lnTo>
                    <a:lnTo>
                      <a:pt x="3153" y="2"/>
                    </a:lnTo>
                    <a:lnTo>
                      <a:pt x="3157" y="2"/>
                    </a:lnTo>
                    <a:lnTo>
                      <a:pt x="3161" y="2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2"/>
                    </a:lnTo>
                    <a:lnTo>
                      <a:pt x="3177" y="3"/>
                    </a:lnTo>
                    <a:lnTo>
                      <a:pt x="3181" y="2"/>
                    </a:lnTo>
                    <a:lnTo>
                      <a:pt x="3185" y="3"/>
                    </a:lnTo>
                    <a:lnTo>
                      <a:pt x="3188" y="3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3"/>
                    </a:lnTo>
                    <a:lnTo>
                      <a:pt x="3204" y="4"/>
                    </a:lnTo>
                    <a:lnTo>
                      <a:pt x="3208" y="3"/>
                    </a:lnTo>
                    <a:lnTo>
                      <a:pt x="3212" y="3"/>
                    </a:lnTo>
                    <a:lnTo>
                      <a:pt x="3216" y="2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4"/>
                    </a:lnTo>
                    <a:lnTo>
                      <a:pt x="3232" y="3"/>
                    </a:lnTo>
                    <a:lnTo>
                      <a:pt x="3236" y="2"/>
                    </a:lnTo>
                    <a:lnTo>
                      <a:pt x="3240" y="2"/>
                    </a:lnTo>
                    <a:lnTo>
                      <a:pt x="3244" y="4"/>
                    </a:lnTo>
                    <a:lnTo>
                      <a:pt x="3248" y="3"/>
                    </a:lnTo>
                    <a:lnTo>
                      <a:pt x="3251" y="4"/>
                    </a:lnTo>
                    <a:lnTo>
                      <a:pt x="3255" y="2"/>
                    </a:lnTo>
                    <a:lnTo>
                      <a:pt x="3259" y="3"/>
                    </a:lnTo>
                    <a:lnTo>
                      <a:pt x="3263" y="4"/>
                    </a:lnTo>
                    <a:lnTo>
                      <a:pt x="3267" y="2"/>
                    </a:lnTo>
                    <a:lnTo>
                      <a:pt x="3271" y="4"/>
                    </a:lnTo>
                    <a:lnTo>
                      <a:pt x="3275" y="3"/>
                    </a:lnTo>
                    <a:lnTo>
                      <a:pt x="3279" y="2"/>
                    </a:lnTo>
                    <a:lnTo>
                      <a:pt x="3283" y="3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3"/>
                    </a:lnTo>
                    <a:lnTo>
                      <a:pt x="3303" y="2"/>
                    </a:lnTo>
                    <a:lnTo>
                      <a:pt x="3307" y="4"/>
                    </a:lnTo>
                    <a:lnTo>
                      <a:pt x="3311" y="2"/>
                    </a:lnTo>
                    <a:lnTo>
                      <a:pt x="3314" y="3"/>
                    </a:lnTo>
                    <a:lnTo>
                      <a:pt x="3318" y="2"/>
                    </a:lnTo>
                    <a:lnTo>
                      <a:pt x="3322" y="3"/>
                    </a:lnTo>
                    <a:lnTo>
                      <a:pt x="3326" y="2"/>
                    </a:lnTo>
                    <a:lnTo>
                      <a:pt x="3330" y="4"/>
                    </a:lnTo>
                    <a:lnTo>
                      <a:pt x="3334" y="3"/>
                    </a:lnTo>
                    <a:lnTo>
                      <a:pt x="3338" y="2"/>
                    </a:lnTo>
                    <a:lnTo>
                      <a:pt x="3342" y="2"/>
                    </a:lnTo>
                    <a:lnTo>
                      <a:pt x="3346" y="2"/>
                    </a:lnTo>
                    <a:lnTo>
                      <a:pt x="3350" y="3"/>
                    </a:lnTo>
                    <a:lnTo>
                      <a:pt x="3354" y="3"/>
                    </a:lnTo>
                    <a:lnTo>
                      <a:pt x="3358" y="4"/>
                    </a:lnTo>
                    <a:lnTo>
                      <a:pt x="3362" y="2"/>
                    </a:lnTo>
                    <a:lnTo>
                      <a:pt x="3366" y="3"/>
                    </a:lnTo>
                    <a:lnTo>
                      <a:pt x="3370" y="3"/>
                    </a:lnTo>
                    <a:lnTo>
                      <a:pt x="3374" y="3"/>
                    </a:lnTo>
                    <a:lnTo>
                      <a:pt x="3377" y="4"/>
                    </a:lnTo>
                    <a:lnTo>
                      <a:pt x="3381" y="2"/>
                    </a:lnTo>
                    <a:lnTo>
                      <a:pt x="3385" y="3"/>
                    </a:lnTo>
                    <a:lnTo>
                      <a:pt x="3389" y="3"/>
                    </a:lnTo>
                    <a:lnTo>
                      <a:pt x="3393" y="4"/>
                    </a:lnTo>
                    <a:lnTo>
                      <a:pt x="3397" y="3"/>
                    </a:lnTo>
                    <a:lnTo>
                      <a:pt x="3401" y="4"/>
                    </a:lnTo>
                    <a:lnTo>
                      <a:pt x="3405" y="3"/>
                    </a:lnTo>
                    <a:lnTo>
                      <a:pt x="3409" y="3"/>
                    </a:lnTo>
                    <a:lnTo>
                      <a:pt x="3413" y="3"/>
                    </a:lnTo>
                    <a:lnTo>
                      <a:pt x="3417" y="2"/>
                    </a:lnTo>
                    <a:lnTo>
                      <a:pt x="3421" y="3"/>
                    </a:lnTo>
                    <a:lnTo>
                      <a:pt x="3425" y="3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4"/>
                    </a:lnTo>
                    <a:lnTo>
                      <a:pt x="3444" y="4"/>
                    </a:lnTo>
                    <a:lnTo>
                      <a:pt x="3448" y="3"/>
                    </a:lnTo>
                    <a:lnTo>
                      <a:pt x="3452" y="3"/>
                    </a:lnTo>
                    <a:lnTo>
                      <a:pt x="3456" y="4"/>
                    </a:lnTo>
                    <a:lnTo>
                      <a:pt x="3460" y="4"/>
                    </a:lnTo>
                    <a:lnTo>
                      <a:pt x="3464" y="2"/>
                    </a:lnTo>
                    <a:lnTo>
                      <a:pt x="3468" y="4"/>
                    </a:lnTo>
                    <a:lnTo>
                      <a:pt x="3472" y="2"/>
                    </a:lnTo>
                    <a:lnTo>
                      <a:pt x="3476" y="3"/>
                    </a:lnTo>
                    <a:lnTo>
                      <a:pt x="3480" y="4"/>
                    </a:lnTo>
                    <a:lnTo>
                      <a:pt x="3484" y="3"/>
                    </a:lnTo>
                    <a:lnTo>
                      <a:pt x="3488" y="4"/>
                    </a:lnTo>
                    <a:lnTo>
                      <a:pt x="3492" y="4"/>
                    </a:lnTo>
                    <a:lnTo>
                      <a:pt x="3496" y="4"/>
                    </a:lnTo>
                    <a:lnTo>
                      <a:pt x="3499" y="4"/>
                    </a:lnTo>
                    <a:lnTo>
                      <a:pt x="3503" y="4"/>
                    </a:lnTo>
                    <a:lnTo>
                      <a:pt x="3507" y="3"/>
                    </a:lnTo>
                    <a:lnTo>
                      <a:pt x="3511" y="2"/>
                    </a:lnTo>
                    <a:lnTo>
                      <a:pt x="3515" y="4"/>
                    </a:lnTo>
                    <a:lnTo>
                      <a:pt x="3519" y="4"/>
                    </a:lnTo>
                    <a:lnTo>
                      <a:pt x="3523" y="4"/>
                    </a:lnTo>
                    <a:lnTo>
                      <a:pt x="3527" y="4"/>
                    </a:lnTo>
                    <a:lnTo>
                      <a:pt x="3531" y="3"/>
                    </a:lnTo>
                    <a:lnTo>
                      <a:pt x="3535" y="4"/>
                    </a:lnTo>
                    <a:lnTo>
                      <a:pt x="3539" y="4"/>
                    </a:lnTo>
                    <a:lnTo>
                      <a:pt x="3543" y="5"/>
                    </a:lnTo>
                    <a:lnTo>
                      <a:pt x="3547" y="4"/>
                    </a:lnTo>
                    <a:lnTo>
                      <a:pt x="3551" y="4"/>
                    </a:lnTo>
                    <a:lnTo>
                      <a:pt x="3555" y="4"/>
                    </a:lnTo>
                    <a:lnTo>
                      <a:pt x="3559" y="4"/>
                    </a:lnTo>
                    <a:lnTo>
                      <a:pt x="3562" y="5"/>
                    </a:lnTo>
                    <a:lnTo>
                      <a:pt x="3566" y="5"/>
                    </a:lnTo>
                    <a:lnTo>
                      <a:pt x="3570" y="4"/>
                    </a:lnTo>
                    <a:lnTo>
                      <a:pt x="3574" y="4"/>
                    </a:lnTo>
                    <a:lnTo>
                      <a:pt x="3578" y="4"/>
                    </a:lnTo>
                    <a:lnTo>
                      <a:pt x="3582" y="4"/>
                    </a:lnTo>
                    <a:lnTo>
                      <a:pt x="3586" y="5"/>
                    </a:lnTo>
                    <a:lnTo>
                      <a:pt x="3590" y="4"/>
                    </a:lnTo>
                    <a:lnTo>
                      <a:pt x="3594" y="4"/>
                    </a:lnTo>
                    <a:lnTo>
                      <a:pt x="3598" y="5"/>
                    </a:lnTo>
                    <a:lnTo>
                      <a:pt x="3602" y="5"/>
                    </a:lnTo>
                    <a:lnTo>
                      <a:pt x="3606" y="5"/>
                    </a:lnTo>
                    <a:lnTo>
                      <a:pt x="3610" y="5"/>
                    </a:lnTo>
                    <a:lnTo>
                      <a:pt x="3614" y="4"/>
                    </a:lnTo>
                    <a:lnTo>
                      <a:pt x="3618" y="3"/>
                    </a:lnTo>
                    <a:lnTo>
                      <a:pt x="3622" y="5"/>
                    </a:lnTo>
                    <a:lnTo>
                      <a:pt x="3625" y="5"/>
                    </a:lnTo>
                    <a:lnTo>
                      <a:pt x="3629" y="5"/>
                    </a:lnTo>
                    <a:lnTo>
                      <a:pt x="3633" y="5"/>
                    </a:lnTo>
                    <a:lnTo>
                      <a:pt x="3637" y="4"/>
                    </a:lnTo>
                    <a:lnTo>
                      <a:pt x="3641" y="3"/>
                    </a:lnTo>
                    <a:lnTo>
                      <a:pt x="3645" y="4"/>
                    </a:lnTo>
                    <a:lnTo>
                      <a:pt x="3649" y="5"/>
                    </a:lnTo>
                    <a:lnTo>
                      <a:pt x="3653" y="4"/>
                    </a:lnTo>
                    <a:lnTo>
                      <a:pt x="3657" y="4"/>
                    </a:lnTo>
                    <a:lnTo>
                      <a:pt x="3661" y="4"/>
                    </a:lnTo>
                    <a:lnTo>
                      <a:pt x="3665" y="4"/>
                    </a:lnTo>
                    <a:lnTo>
                      <a:pt x="3669" y="4"/>
                    </a:lnTo>
                    <a:lnTo>
                      <a:pt x="3673" y="4"/>
                    </a:lnTo>
                    <a:lnTo>
                      <a:pt x="3677" y="4"/>
                    </a:lnTo>
                    <a:lnTo>
                      <a:pt x="3681" y="5"/>
                    </a:lnTo>
                    <a:lnTo>
                      <a:pt x="3685" y="5"/>
                    </a:lnTo>
                    <a:lnTo>
                      <a:pt x="3688" y="5"/>
                    </a:lnTo>
                    <a:lnTo>
                      <a:pt x="3692" y="5"/>
                    </a:lnTo>
                    <a:lnTo>
                      <a:pt x="3696" y="4"/>
                    </a:lnTo>
                    <a:lnTo>
                      <a:pt x="3700" y="5"/>
                    </a:lnTo>
                    <a:lnTo>
                      <a:pt x="3704" y="4"/>
                    </a:lnTo>
                    <a:lnTo>
                      <a:pt x="3708" y="4"/>
                    </a:lnTo>
                    <a:lnTo>
                      <a:pt x="3712" y="5"/>
                    </a:lnTo>
                    <a:lnTo>
                      <a:pt x="3716" y="5"/>
                    </a:lnTo>
                    <a:lnTo>
                      <a:pt x="3720" y="6"/>
                    </a:lnTo>
                    <a:lnTo>
                      <a:pt x="3724" y="3"/>
                    </a:lnTo>
                    <a:lnTo>
                      <a:pt x="3728" y="4"/>
                    </a:lnTo>
                    <a:lnTo>
                      <a:pt x="3732" y="5"/>
                    </a:lnTo>
                    <a:lnTo>
                      <a:pt x="3736" y="5"/>
                    </a:lnTo>
                    <a:lnTo>
                      <a:pt x="3740" y="4"/>
                    </a:lnTo>
                    <a:lnTo>
                      <a:pt x="3744" y="5"/>
                    </a:lnTo>
                    <a:lnTo>
                      <a:pt x="3748" y="5"/>
                    </a:lnTo>
                    <a:lnTo>
                      <a:pt x="3751" y="4"/>
                    </a:lnTo>
                    <a:lnTo>
                      <a:pt x="3755" y="4"/>
                    </a:lnTo>
                    <a:lnTo>
                      <a:pt x="3759" y="5"/>
                    </a:lnTo>
                    <a:lnTo>
                      <a:pt x="3763" y="5"/>
                    </a:lnTo>
                    <a:lnTo>
                      <a:pt x="3767" y="5"/>
                    </a:lnTo>
                    <a:lnTo>
                      <a:pt x="3771" y="5"/>
                    </a:lnTo>
                    <a:lnTo>
                      <a:pt x="3775" y="6"/>
                    </a:lnTo>
                    <a:lnTo>
                      <a:pt x="3779" y="4"/>
                    </a:lnTo>
                    <a:lnTo>
                      <a:pt x="3783" y="5"/>
                    </a:lnTo>
                    <a:lnTo>
                      <a:pt x="3787" y="4"/>
                    </a:lnTo>
                    <a:lnTo>
                      <a:pt x="3791" y="5"/>
                    </a:lnTo>
                    <a:lnTo>
                      <a:pt x="3795" y="5"/>
                    </a:lnTo>
                    <a:lnTo>
                      <a:pt x="3799" y="5"/>
                    </a:lnTo>
                    <a:lnTo>
                      <a:pt x="3803" y="5"/>
                    </a:lnTo>
                    <a:lnTo>
                      <a:pt x="3807" y="6"/>
                    </a:lnTo>
                    <a:lnTo>
                      <a:pt x="3811" y="5"/>
                    </a:lnTo>
                    <a:lnTo>
                      <a:pt x="3814" y="5"/>
                    </a:lnTo>
                    <a:lnTo>
                      <a:pt x="3818" y="6"/>
                    </a:lnTo>
                    <a:lnTo>
                      <a:pt x="3822" y="7"/>
                    </a:lnTo>
                    <a:lnTo>
                      <a:pt x="3826" y="6"/>
                    </a:lnTo>
                    <a:lnTo>
                      <a:pt x="3830" y="4"/>
                    </a:lnTo>
                    <a:lnTo>
                      <a:pt x="3834" y="6"/>
                    </a:lnTo>
                    <a:lnTo>
                      <a:pt x="3838" y="5"/>
                    </a:lnTo>
                    <a:lnTo>
                      <a:pt x="3842" y="6"/>
                    </a:lnTo>
                    <a:lnTo>
                      <a:pt x="3846" y="6"/>
                    </a:lnTo>
                    <a:lnTo>
                      <a:pt x="3850" y="5"/>
                    </a:lnTo>
                    <a:lnTo>
                      <a:pt x="3854" y="5"/>
                    </a:lnTo>
                    <a:lnTo>
                      <a:pt x="3858" y="5"/>
                    </a:lnTo>
                    <a:lnTo>
                      <a:pt x="3862" y="5"/>
                    </a:lnTo>
                    <a:lnTo>
                      <a:pt x="3866" y="5"/>
                    </a:lnTo>
                    <a:lnTo>
                      <a:pt x="3870" y="4"/>
                    </a:lnTo>
                    <a:lnTo>
                      <a:pt x="3874" y="5"/>
                    </a:lnTo>
                    <a:lnTo>
                      <a:pt x="3877" y="5"/>
                    </a:lnTo>
                    <a:lnTo>
                      <a:pt x="3881" y="5"/>
                    </a:lnTo>
                    <a:lnTo>
                      <a:pt x="3885" y="5"/>
                    </a:lnTo>
                    <a:lnTo>
                      <a:pt x="3889" y="6"/>
                    </a:lnTo>
                    <a:lnTo>
                      <a:pt x="3893" y="5"/>
                    </a:lnTo>
                    <a:lnTo>
                      <a:pt x="3897" y="5"/>
                    </a:lnTo>
                    <a:lnTo>
                      <a:pt x="3901" y="5"/>
                    </a:lnTo>
                    <a:lnTo>
                      <a:pt x="3905" y="5"/>
                    </a:lnTo>
                    <a:lnTo>
                      <a:pt x="3909" y="6"/>
                    </a:lnTo>
                    <a:lnTo>
                      <a:pt x="3913" y="5"/>
                    </a:lnTo>
                    <a:lnTo>
                      <a:pt x="3917" y="6"/>
                    </a:lnTo>
                    <a:lnTo>
                      <a:pt x="3921" y="5"/>
                    </a:lnTo>
                    <a:lnTo>
                      <a:pt x="3925" y="6"/>
                    </a:lnTo>
                    <a:lnTo>
                      <a:pt x="3929" y="5"/>
                    </a:lnTo>
                    <a:lnTo>
                      <a:pt x="3933" y="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7" name="Freeform 405"/>
              <p:cNvSpPr>
                <a:spLocks/>
              </p:cNvSpPr>
              <p:nvPr/>
            </p:nvSpPr>
            <p:spPr bwMode="auto">
              <a:xfrm flipV="1">
                <a:off x="2909" y="1471"/>
                <a:ext cx="2265" cy="1394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4"/>
                  </a:cxn>
                  <a:cxn ang="0">
                    <a:pos x="625" y="12"/>
                  </a:cxn>
                  <a:cxn ang="0">
                    <a:pos x="688" y="28"/>
                  </a:cxn>
                  <a:cxn ang="0">
                    <a:pos x="751" y="51"/>
                  </a:cxn>
                  <a:cxn ang="0">
                    <a:pos x="814" y="87"/>
                  </a:cxn>
                  <a:cxn ang="0">
                    <a:pos x="877" y="136"/>
                  </a:cxn>
                  <a:cxn ang="0">
                    <a:pos x="940" y="200"/>
                  </a:cxn>
                  <a:cxn ang="0">
                    <a:pos x="1003" y="277"/>
                  </a:cxn>
                  <a:cxn ang="0">
                    <a:pos x="1066" y="367"/>
                  </a:cxn>
                  <a:cxn ang="0">
                    <a:pos x="1129" y="467"/>
                  </a:cxn>
                  <a:cxn ang="0">
                    <a:pos x="1192" y="576"/>
                  </a:cxn>
                  <a:cxn ang="0">
                    <a:pos x="1255" y="693"/>
                  </a:cxn>
                  <a:cxn ang="0">
                    <a:pos x="1318" y="812"/>
                  </a:cxn>
                  <a:cxn ang="0">
                    <a:pos x="1381" y="938"/>
                  </a:cxn>
                  <a:cxn ang="0">
                    <a:pos x="1444" y="1063"/>
                  </a:cxn>
                  <a:cxn ang="0">
                    <a:pos x="1507" y="1193"/>
                  </a:cxn>
                  <a:cxn ang="0">
                    <a:pos x="1570" y="1323"/>
                  </a:cxn>
                  <a:cxn ang="0">
                    <a:pos x="1633" y="1454"/>
                  </a:cxn>
                  <a:cxn ang="0">
                    <a:pos x="1696" y="1582"/>
                  </a:cxn>
                  <a:cxn ang="0">
                    <a:pos x="1759" y="1708"/>
                  </a:cxn>
                  <a:cxn ang="0">
                    <a:pos x="1822" y="1830"/>
                  </a:cxn>
                  <a:cxn ang="0">
                    <a:pos x="1885" y="1944"/>
                  </a:cxn>
                  <a:cxn ang="0">
                    <a:pos x="1948" y="2049"/>
                  </a:cxn>
                  <a:cxn ang="0">
                    <a:pos x="2011" y="2143"/>
                  </a:cxn>
                  <a:cxn ang="0">
                    <a:pos x="2074" y="2227"/>
                  </a:cxn>
                  <a:cxn ang="0">
                    <a:pos x="2137" y="2296"/>
                  </a:cxn>
                  <a:cxn ang="0">
                    <a:pos x="2200" y="2351"/>
                  </a:cxn>
                  <a:cxn ang="0">
                    <a:pos x="2263" y="2390"/>
                  </a:cxn>
                  <a:cxn ang="0">
                    <a:pos x="2326" y="2414"/>
                  </a:cxn>
                  <a:cxn ang="0">
                    <a:pos x="2389" y="2420"/>
                  </a:cxn>
                  <a:cxn ang="0">
                    <a:pos x="2452" y="2411"/>
                  </a:cxn>
                  <a:cxn ang="0">
                    <a:pos x="2515" y="2386"/>
                  </a:cxn>
                  <a:cxn ang="0">
                    <a:pos x="2578" y="2346"/>
                  </a:cxn>
                  <a:cxn ang="0">
                    <a:pos x="2641" y="2293"/>
                  </a:cxn>
                  <a:cxn ang="0">
                    <a:pos x="2704" y="2229"/>
                  </a:cxn>
                  <a:cxn ang="0">
                    <a:pos x="2767" y="2150"/>
                  </a:cxn>
                  <a:cxn ang="0">
                    <a:pos x="2830" y="2066"/>
                  </a:cxn>
                  <a:cxn ang="0">
                    <a:pos x="2893" y="1970"/>
                  </a:cxn>
                  <a:cxn ang="0">
                    <a:pos x="2956" y="1871"/>
                  </a:cxn>
                  <a:cxn ang="0">
                    <a:pos x="3019" y="1765"/>
                  </a:cxn>
                  <a:cxn ang="0">
                    <a:pos x="3082" y="1659"/>
                  </a:cxn>
                  <a:cxn ang="0">
                    <a:pos x="3145" y="1549"/>
                  </a:cxn>
                  <a:cxn ang="0">
                    <a:pos x="3208" y="1439"/>
                  </a:cxn>
                  <a:cxn ang="0">
                    <a:pos x="3271" y="1330"/>
                  </a:cxn>
                  <a:cxn ang="0">
                    <a:pos x="3334" y="1222"/>
                  </a:cxn>
                  <a:cxn ang="0">
                    <a:pos x="3397" y="1119"/>
                  </a:cxn>
                  <a:cxn ang="0">
                    <a:pos x="3460" y="1019"/>
                  </a:cxn>
                  <a:cxn ang="0">
                    <a:pos x="3523" y="923"/>
                  </a:cxn>
                  <a:cxn ang="0">
                    <a:pos x="3586" y="834"/>
                  </a:cxn>
                  <a:cxn ang="0">
                    <a:pos x="3649" y="748"/>
                  </a:cxn>
                  <a:cxn ang="0">
                    <a:pos x="3712" y="668"/>
                  </a:cxn>
                  <a:cxn ang="0">
                    <a:pos x="3775" y="593"/>
                  </a:cxn>
                  <a:cxn ang="0">
                    <a:pos x="3838" y="526"/>
                  </a:cxn>
                  <a:cxn ang="0">
                    <a:pos x="3901" y="464"/>
                  </a:cxn>
                </a:cxnLst>
                <a:rect l="0" t="0" r="r" b="b"/>
                <a:pathLst>
                  <a:path w="3933" h="2421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3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0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0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3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0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1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7"/>
                    </a:lnTo>
                    <a:lnTo>
                      <a:pt x="582" y="6"/>
                    </a:lnTo>
                    <a:lnTo>
                      <a:pt x="586" y="7"/>
                    </a:lnTo>
                    <a:lnTo>
                      <a:pt x="590" y="6"/>
                    </a:lnTo>
                    <a:lnTo>
                      <a:pt x="594" y="6"/>
                    </a:lnTo>
                    <a:lnTo>
                      <a:pt x="598" y="7"/>
                    </a:lnTo>
                    <a:lnTo>
                      <a:pt x="602" y="8"/>
                    </a:lnTo>
                    <a:lnTo>
                      <a:pt x="606" y="9"/>
                    </a:lnTo>
                    <a:lnTo>
                      <a:pt x="610" y="9"/>
                    </a:lnTo>
                    <a:lnTo>
                      <a:pt x="614" y="11"/>
                    </a:lnTo>
                    <a:lnTo>
                      <a:pt x="618" y="10"/>
                    </a:lnTo>
                    <a:lnTo>
                      <a:pt x="622" y="11"/>
                    </a:lnTo>
                    <a:lnTo>
                      <a:pt x="625" y="12"/>
                    </a:lnTo>
                    <a:lnTo>
                      <a:pt x="629" y="13"/>
                    </a:lnTo>
                    <a:lnTo>
                      <a:pt x="633" y="14"/>
                    </a:lnTo>
                    <a:lnTo>
                      <a:pt x="637" y="14"/>
                    </a:lnTo>
                    <a:lnTo>
                      <a:pt x="641" y="15"/>
                    </a:lnTo>
                    <a:lnTo>
                      <a:pt x="645" y="15"/>
                    </a:lnTo>
                    <a:lnTo>
                      <a:pt x="649" y="17"/>
                    </a:lnTo>
                    <a:lnTo>
                      <a:pt x="653" y="17"/>
                    </a:lnTo>
                    <a:lnTo>
                      <a:pt x="657" y="19"/>
                    </a:lnTo>
                    <a:lnTo>
                      <a:pt x="661" y="20"/>
                    </a:lnTo>
                    <a:lnTo>
                      <a:pt x="665" y="20"/>
                    </a:lnTo>
                    <a:lnTo>
                      <a:pt x="669" y="22"/>
                    </a:lnTo>
                    <a:lnTo>
                      <a:pt x="673" y="21"/>
                    </a:lnTo>
                    <a:lnTo>
                      <a:pt x="677" y="23"/>
                    </a:lnTo>
                    <a:lnTo>
                      <a:pt x="681" y="24"/>
                    </a:lnTo>
                    <a:lnTo>
                      <a:pt x="685" y="26"/>
                    </a:lnTo>
                    <a:lnTo>
                      <a:pt x="688" y="28"/>
                    </a:lnTo>
                    <a:lnTo>
                      <a:pt x="692" y="27"/>
                    </a:lnTo>
                    <a:lnTo>
                      <a:pt x="696" y="29"/>
                    </a:lnTo>
                    <a:lnTo>
                      <a:pt x="700" y="31"/>
                    </a:lnTo>
                    <a:lnTo>
                      <a:pt x="704" y="33"/>
                    </a:lnTo>
                    <a:lnTo>
                      <a:pt x="708" y="34"/>
                    </a:lnTo>
                    <a:lnTo>
                      <a:pt x="712" y="36"/>
                    </a:lnTo>
                    <a:lnTo>
                      <a:pt x="716" y="35"/>
                    </a:lnTo>
                    <a:lnTo>
                      <a:pt x="720" y="38"/>
                    </a:lnTo>
                    <a:lnTo>
                      <a:pt x="724" y="40"/>
                    </a:lnTo>
                    <a:lnTo>
                      <a:pt x="728" y="41"/>
                    </a:lnTo>
                    <a:lnTo>
                      <a:pt x="732" y="42"/>
                    </a:lnTo>
                    <a:lnTo>
                      <a:pt x="736" y="44"/>
                    </a:lnTo>
                    <a:lnTo>
                      <a:pt x="740" y="46"/>
                    </a:lnTo>
                    <a:lnTo>
                      <a:pt x="744" y="48"/>
                    </a:lnTo>
                    <a:lnTo>
                      <a:pt x="748" y="50"/>
                    </a:lnTo>
                    <a:lnTo>
                      <a:pt x="751" y="51"/>
                    </a:lnTo>
                    <a:lnTo>
                      <a:pt x="755" y="53"/>
                    </a:lnTo>
                    <a:lnTo>
                      <a:pt x="759" y="56"/>
                    </a:lnTo>
                    <a:lnTo>
                      <a:pt x="763" y="57"/>
                    </a:lnTo>
                    <a:lnTo>
                      <a:pt x="767" y="59"/>
                    </a:lnTo>
                    <a:lnTo>
                      <a:pt x="771" y="61"/>
                    </a:lnTo>
                    <a:lnTo>
                      <a:pt x="775" y="63"/>
                    </a:lnTo>
                    <a:lnTo>
                      <a:pt x="779" y="65"/>
                    </a:lnTo>
                    <a:lnTo>
                      <a:pt x="783" y="67"/>
                    </a:lnTo>
                    <a:lnTo>
                      <a:pt x="787" y="69"/>
                    </a:lnTo>
                    <a:lnTo>
                      <a:pt x="791" y="71"/>
                    </a:lnTo>
                    <a:lnTo>
                      <a:pt x="795" y="75"/>
                    </a:lnTo>
                    <a:lnTo>
                      <a:pt x="799" y="76"/>
                    </a:lnTo>
                    <a:lnTo>
                      <a:pt x="803" y="80"/>
                    </a:lnTo>
                    <a:lnTo>
                      <a:pt x="807" y="82"/>
                    </a:lnTo>
                    <a:lnTo>
                      <a:pt x="811" y="84"/>
                    </a:lnTo>
                    <a:lnTo>
                      <a:pt x="814" y="87"/>
                    </a:lnTo>
                    <a:lnTo>
                      <a:pt x="818" y="89"/>
                    </a:lnTo>
                    <a:lnTo>
                      <a:pt x="822" y="92"/>
                    </a:lnTo>
                    <a:lnTo>
                      <a:pt x="826" y="94"/>
                    </a:lnTo>
                    <a:lnTo>
                      <a:pt x="830" y="99"/>
                    </a:lnTo>
                    <a:lnTo>
                      <a:pt x="834" y="100"/>
                    </a:lnTo>
                    <a:lnTo>
                      <a:pt x="838" y="104"/>
                    </a:lnTo>
                    <a:lnTo>
                      <a:pt x="842" y="106"/>
                    </a:lnTo>
                    <a:lnTo>
                      <a:pt x="846" y="109"/>
                    </a:lnTo>
                    <a:lnTo>
                      <a:pt x="850" y="113"/>
                    </a:lnTo>
                    <a:lnTo>
                      <a:pt x="854" y="117"/>
                    </a:lnTo>
                    <a:lnTo>
                      <a:pt x="858" y="120"/>
                    </a:lnTo>
                    <a:lnTo>
                      <a:pt x="862" y="122"/>
                    </a:lnTo>
                    <a:lnTo>
                      <a:pt x="866" y="125"/>
                    </a:lnTo>
                    <a:lnTo>
                      <a:pt x="870" y="129"/>
                    </a:lnTo>
                    <a:lnTo>
                      <a:pt x="874" y="133"/>
                    </a:lnTo>
                    <a:lnTo>
                      <a:pt x="877" y="136"/>
                    </a:lnTo>
                    <a:lnTo>
                      <a:pt x="881" y="140"/>
                    </a:lnTo>
                    <a:lnTo>
                      <a:pt x="885" y="144"/>
                    </a:lnTo>
                    <a:lnTo>
                      <a:pt x="889" y="148"/>
                    </a:lnTo>
                    <a:lnTo>
                      <a:pt x="893" y="151"/>
                    </a:lnTo>
                    <a:lnTo>
                      <a:pt x="897" y="155"/>
                    </a:lnTo>
                    <a:lnTo>
                      <a:pt x="901" y="159"/>
                    </a:lnTo>
                    <a:lnTo>
                      <a:pt x="905" y="163"/>
                    </a:lnTo>
                    <a:lnTo>
                      <a:pt x="909" y="166"/>
                    </a:lnTo>
                    <a:lnTo>
                      <a:pt x="913" y="171"/>
                    </a:lnTo>
                    <a:lnTo>
                      <a:pt x="917" y="174"/>
                    </a:lnTo>
                    <a:lnTo>
                      <a:pt x="921" y="178"/>
                    </a:lnTo>
                    <a:lnTo>
                      <a:pt x="925" y="183"/>
                    </a:lnTo>
                    <a:lnTo>
                      <a:pt x="929" y="186"/>
                    </a:lnTo>
                    <a:lnTo>
                      <a:pt x="933" y="191"/>
                    </a:lnTo>
                    <a:lnTo>
                      <a:pt x="937" y="197"/>
                    </a:lnTo>
                    <a:lnTo>
                      <a:pt x="940" y="200"/>
                    </a:lnTo>
                    <a:lnTo>
                      <a:pt x="944" y="205"/>
                    </a:lnTo>
                    <a:lnTo>
                      <a:pt x="948" y="209"/>
                    </a:lnTo>
                    <a:lnTo>
                      <a:pt x="952" y="213"/>
                    </a:lnTo>
                    <a:lnTo>
                      <a:pt x="956" y="217"/>
                    </a:lnTo>
                    <a:lnTo>
                      <a:pt x="960" y="224"/>
                    </a:lnTo>
                    <a:lnTo>
                      <a:pt x="964" y="227"/>
                    </a:lnTo>
                    <a:lnTo>
                      <a:pt x="968" y="232"/>
                    </a:lnTo>
                    <a:lnTo>
                      <a:pt x="972" y="237"/>
                    </a:lnTo>
                    <a:lnTo>
                      <a:pt x="976" y="241"/>
                    </a:lnTo>
                    <a:lnTo>
                      <a:pt x="980" y="247"/>
                    </a:lnTo>
                    <a:lnTo>
                      <a:pt x="984" y="252"/>
                    </a:lnTo>
                    <a:lnTo>
                      <a:pt x="988" y="257"/>
                    </a:lnTo>
                    <a:lnTo>
                      <a:pt x="992" y="261"/>
                    </a:lnTo>
                    <a:lnTo>
                      <a:pt x="996" y="266"/>
                    </a:lnTo>
                    <a:lnTo>
                      <a:pt x="999" y="272"/>
                    </a:lnTo>
                    <a:lnTo>
                      <a:pt x="1003" y="277"/>
                    </a:lnTo>
                    <a:lnTo>
                      <a:pt x="1007" y="282"/>
                    </a:lnTo>
                    <a:lnTo>
                      <a:pt x="1011" y="288"/>
                    </a:lnTo>
                    <a:lnTo>
                      <a:pt x="1015" y="293"/>
                    </a:lnTo>
                    <a:lnTo>
                      <a:pt x="1019" y="298"/>
                    </a:lnTo>
                    <a:lnTo>
                      <a:pt x="1023" y="304"/>
                    </a:lnTo>
                    <a:lnTo>
                      <a:pt x="1027" y="309"/>
                    </a:lnTo>
                    <a:lnTo>
                      <a:pt x="1031" y="315"/>
                    </a:lnTo>
                    <a:lnTo>
                      <a:pt x="1035" y="321"/>
                    </a:lnTo>
                    <a:lnTo>
                      <a:pt x="1039" y="326"/>
                    </a:lnTo>
                    <a:lnTo>
                      <a:pt x="1043" y="332"/>
                    </a:lnTo>
                    <a:lnTo>
                      <a:pt x="1047" y="339"/>
                    </a:lnTo>
                    <a:lnTo>
                      <a:pt x="1051" y="343"/>
                    </a:lnTo>
                    <a:lnTo>
                      <a:pt x="1055" y="351"/>
                    </a:lnTo>
                    <a:lnTo>
                      <a:pt x="1059" y="354"/>
                    </a:lnTo>
                    <a:lnTo>
                      <a:pt x="1062" y="361"/>
                    </a:lnTo>
                    <a:lnTo>
                      <a:pt x="1066" y="367"/>
                    </a:lnTo>
                    <a:lnTo>
                      <a:pt x="1070" y="373"/>
                    </a:lnTo>
                    <a:lnTo>
                      <a:pt x="1074" y="377"/>
                    </a:lnTo>
                    <a:lnTo>
                      <a:pt x="1078" y="384"/>
                    </a:lnTo>
                    <a:lnTo>
                      <a:pt x="1082" y="391"/>
                    </a:lnTo>
                    <a:lnTo>
                      <a:pt x="1086" y="397"/>
                    </a:lnTo>
                    <a:lnTo>
                      <a:pt x="1090" y="403"/>
                    </a:lnTo>
                    <a:lnTo>
                      <a:pt x="1094" y="409"/>
                    </a:lnTo>
                    <a:lnTo>
                      <a:pt x="1098" y="416"/>
                    </a:lnTo>
                    <a:lnTo>
                      <a:pt x="1102" y="423"/>
                    </a:lnTo>
                    <a:lnTo>
                      <a:pt x="1106" y="429"/>
                    </a:lnTo>
                    <a:lnTo>
                      <a:pt x="1110" y="434"/>
                    </a:lnTo>
                    <a:lnTo>
                      <a:pt x="1114" y="440"/>
                    </a:lnTo>
                    <a:lnTo>
                      <a:pt x="1118" y="448"/>
                    </a:lnTo>
                    <a:lnTo>
                      <a:pt x="1122" y="453"/>
                    </a:lnTo>
                    <a:lnTo>
                      <a:pt x="1125" y="461"/>
                    </a:lnTo>
                    <a:lnTo>
                      <a:pt x="1129" y="467"/>
                    </a:lnTo>
                    <a:lnTo>
                      <a:pt x="1133" y="474"/>
                    </a:lnTo>
                    <a:lnTo>
                      <a:pt x="1137" y="480"/>
                    </a:lnTo>
                    <a:lnTo>
                      <a:pt x="1141" y="487"/>
                    </a:lnTo>
                    <a:lnTo>
                      <a:pt x="1145" y="493"/>
                    </a:lnTo>
                    <a:lnTo>
                      <a:pt x="1149" y="500"/>
                    </a:lnTo>
                    <a:lnTo>
                      <a:pt x="1153" y="508"/>
                    </a:lnTo>
                    <a:lnTo>
                      <a:pt x="1157" y="513"/>
                    </a:lnTo>
                    <a:lnTo>
                      <a:pt x="1161" y="521"/>
                    </a:lnTo>
                    <a:lnTo>
                      <a:pt x="1165" y="529"/>
                    </a:lnTo>
                    <a:lnTo>
                      <a:pt x="1169" y="534"/>
                    </a:lnTo>
                    <a:lnTo>
                      <a:pt x="1173" y="542"/>
                    </a:lnTo>
                    <a:lnTo>
                      <a:pt x="1177" y="549"/>
                    </a:lnTo>
                    <a:lnTo>
                      <a:pt x="1181" y="556"/>
                    </a:lnTo>
                    <a:lnTo>
                      <a:pt x="1185" y="563"/>
                    </a:lnTo>
                    <a:lnTo>
                      <a:pt x="1188" y="568"/>
                    </a:lnTo>
                    <a:lnTo>
                      <a:pt x="1192" y="576"/>
                    </a:lnTo>
                    <a:lnTo>
                      <a:pt x="1196" y="584"/>
                    </a:lnTo>
                    <a:lnTo>
                      <a:pt x="1200" y="591"/>
                    </a:lnTo>
                    <a:lnTo>
                      <a:pt x="1204" y="598"/>
                    </a:lnTo>
                    <a:lnTo>
                      <a:pt x="1208" y="604"/>
                    </a:lnTo>
                    <a:lnTo>
                      <a:pt x="1212" y="612"/>
                    </a:lnTo>
                    <a:lnTo>
                      <a:pt x="1216" y="620"/>
                    </a:lnTo>
                    <a:lnTo>
                      <a:pt x="1220" y="626"/>
                    </a:lnTo>
                    <a:lnTo>
                      <a:pt x="1224" y="634"/>
                    </a:lnTo>
                    <a:lnTo>
                      <a:pt x="1228" y="640"/>
                    </a:lnTo>
                    <a:lnTo>
                      <a:pt x="1232" y="648"/>
                    </a:lnTo>
                    <a:lnTo>
                      <a:pt x="1236" y="656"/>
                    </a:lnTo>
                    <a:lnTo>
                      <a:pt x="1240" y="663"/>
                    </a:lnTo>
                    <a:lnTo>
                      <a:pt x="1244" y="669"/>
                    </a:lnTo>
                    <a:lnTo>
                      <a:pt x="1248" y="677"/>
                    </a:lnTo>
                    <a:lnTo>
                      <a:pt x="1251" y="685"/>
                    </a:lnTo>
                    <a:lnTo>
                      <a:pt x="1255" y="693"/>
                    </a:lnTo>
                    <a:lnTo>
                      <a:pt x="1259" y="700"/>
                    </a:lnTo>
                    <a:lnTo>
                      <a:pt x="1263" y="706"/>
                    </a:lnTo>
                    <a:lnTo>
                      <a:pt x="1267" y="714"/>
                    </a:lnTo>
                    <a:lnTo>
                      <a:pt x="1271" y="721"/>
                    </a:lnTo>
                    <a:lnTo>
                      <a:pt x="1275" y="729"/>
                    </a:lnTo>
                    <a:lnTo>
                      <a:pt x="1279" y="736"/>
                    </a:lnTo>
                    <a:lnTo>
                      <a:pt x="1283" y="743"/>
                    </a:lnTo>
                    <a:lnTo>
                      <a:pt x="1287" y="752"/>
                    </a:lnTo>
                    <a:lnTo>
                      <a:pt x="1291" y="760"/>
                    </a:lnTo>
                    <a:lnTo>
                      <a:pt x="1295" y="766"/>
                    </a:lnTo>
                    <a:lnTo>
                      <a:pt x="1299" y="775"/>
                    </a:lnTo>
                    <a:lnTo>
                      <a:pt x="1303" y="782"/>
                    </a:lnTo>
                    <a:lnTo>
                      <a:pt x="1307" y="789"/>
                    </a:lnTo>
                    <a:lnTo>
                      <a:pt x="1311" y="797"/>
                    </a:lnTo>
                    <a:lnTo>
                      <a:pt x="1314" y="804"/>
                    </a:lnTo>
                    <a:lnTo>
                      <a:pt x="1318" y="812"/>
                    </a:lnTo>
                    <a:lnTo>
                      <a:pt x="1322" y="820"/>
                    </a:lnTo>
                    <a:lnTo>
                      <a:pt x="1326" y="829"/>
                    </a:lnTo>
                    <a:lnTo>
                      <a:pt x="1330" y="834"/>
                    </a:lnTo>
                    <a:lnTo>
                      <a:pt x="1334" y="844"/>
                    </a:lnTo>
                    <a:lnTo>
                      <a:pt x="1338" y="851"/>
                    </a:lnTo>
                    <a:lnTo>
                      <a:pt x="1342" y="858"/>
                    </a:lnTo>
                    <a:lnTo>
                      <a:pt x="1346" y="866"/>
                    </a:lnTo>
                    <a:lnTo>
                      <a:pt x="1350" y="875"/>
                    </a:lnTo>
                    <a:lnTo>
                      <a:pt x="1354" y="882"/>
                    </a:lnTo>
                    <a:lnTo>
                      <a:pt x="1358" y="890"/>
                    </a:lnTo>
                    <a:lnTo>
                      <a:pt x="1362" y="897"/>
                    </a:lnTo>
                    <a:lnTo>
                      <a:pt x="1366" y="905"/>
                    </a:lnTo>
                    <a:lnTo>
                      <a:pt x="1370" y="913"/>
                    </a:lnTo>
                    <a:lnTo>
                      <a:pt x="1374" y="921"/>
                    </a:lnTo>
                    <a:lnTo>
                      <a:pt x="1377" y="930"/>
                    </a:lnTo>
                    <a:lnTo>
                      <a:pt x="1381" y="938"/>
                    </a:lnTo>
                    <a:lnTo>
                      <a:pt x="1385" y="943"/>
                    </a:lnTo>
                    <a:lnTo>
                      <a:pt x="1389" y="953"/>
                    </a:lnTo>
                    <a:lnTo>
                      <a:pt x="1393" y="961"/>
                    </a:lnTo>
                    <a:lnTo>
                      <a:pt x="1397" y="968"/>
                    </a:lnTo>
                    <a:lnTo>
                      <a:pt x="1401" y="976"/>
                    </a:lnTo>
                    <a:lnTo>
                      <a:pt x="1405" y="984"/>
                    </a:lnTo>
                    <a:lnTo>
                      <a:pt x="1409" y="992"/>
                    </a:lnTo>
                    <a:lnTo>
                      <a:pt x="1413" y="998"/>
                    </a:lnTo>
                    <a:lnTo>
                      <a:pt x="1417" y="1008"/>
                    </a:lnTo>
                    <a:lnTo>
                      <a:pt x="1421" y="1016"/>
                    </a:lnTo>
                    <a:lnTo>
                      <a:pt x="1425" y="1024"/>
                    </a:lnTo>
                    <a:lnTo>
                      <a:pt x="1429" y="1032"/>
                    </a:lnTo>
                    <a:lnTo>
                      <a:pt x="1433" y="1040"/>
                    </a:lnTo>
                    <a:lnTo>
                      <a:pt x="1437" y="1047"/>
                    </a:lnTo>
                    <a:lnTo>
                      <a:pt x="1440" y="1056"/>
                    </a:lnTo>
                    <a:lnTo>
                      <a:pt x="1444" y="1063"/>
                    </a:lnTo>
                    <a:lnTo>
                      <a:pt x="1448" y="1072"/>
                    </a:lnTo>
                    <a:lnTo>
                      <a:pt x="1452" y="1080"/>
                    </a:lnTo>
                    <a:lnTo>
                      <a:pt x="1456" y="1088"/>
                    </a:lnTo>
                    <a:lnTo>
                      <a:pt x="1460" y="1095"/>
                    </a:lnTo>
                    <a:lnTo>
                      <a:pt x="1464" y="1103"/>
                    </a:lnTo>
                    <a:lnTo>
                      <a:pt x="1468" y="1113"/>
                    </a:lnTo>
                    <a:lnTo>
                      <a:pt x="1472" y="1120"/>
                    </a:lnTo>
                    <a:lnTo>
                      <a:pt x="1476" y="1128"/>
                    </a:lnTo>
                    <a:lnTo>
                      <a:pt x="1480" y="1136"/>
                    </a:lnTo>
                    <a:lnTo>
                      <a:pt x="1484" y="1145"/>
                    </a:lnTo>
                    <a:lnTo>
                      <a:pt x="1488" y="1153"/>
                    </a:lnTo>
                    <a:lnTo>
                      <a:pt x="1492" y="1160"/>
                    </a:lnTo>
                    <a:lnTo>
                      <a:pt x="1496" y="1169"/>
                    </a:lnTo>
                    <a:lnTo>
                      <a:pt x="1499" y="1177"/>
                    </a:lnTo>
                    <a:lnTo>
                      <a:pt x="1503" y="1184"/>
                    </a:lnTo>
                    <a:lnTo>
                      <a:pt x="1507" y="1193"/>
                    </a:lnTo>
                    <a:lnTo>
                      <a:pt x="1511" y="1202"/>
                    </a:lnTo>
                    <a:lnTo>
                      <a:pt x="1515" y="1210"/>
                    </a:lnTo>
                    <a:lnTo>
                      <a:pt x="1519" y="1218"/>
                    </a:lnTo>
                    <a:lnTo>
                      <a:pt x="1523" y="1225"/>
                    </a:lnTo>
                    <a:lnTo>
                      <a:pt x="1527" y="1235"/>
                    </a:lnTo>
                    <a:lnTo>
                      <a:pt x="1531" y="1242"/>
                    </a:lnTo>
                    <a:lnTo>
                      <a:pt x="1535" y="1250"/>
                    </a:lnTo>
                    <a:lnTo>
                      <a:pt x="1539" y="1258"/>
                    </a:lnTo>
                    <a:lnTo>
                      <a:pt x="1543" y="1266"/>
                    </a:lnTo>
                    <a:lnTo>
                      <a:pt x="1547" y="1274"/>
                    </a:lnTo>
                    <a:lnTo>
                      <a:pt x="1551" y="1282"/>
                    </a:lnTo>
                    <a:lnTo>
                      <a:pt x="1555" y="1291"/>
                    </a:lnTo>
                    <a:lnTo>
                      <a:pt x="1559" y="1300"/>
                    </a:lnTo>
                    <a:lnTo>
                      <a:pt x="1562" y="1307"/>
                    </a:lnTo>
                    <a:lnTo>
                      <a:pt x="1566" y="1315"/>
                    </a:lnTo>
                    <a:lnTo>
                      <a:pt x="1570" y="1323"/>
                    </a:lnTo>
                    <a:lnTo>
                      <a:pt x="1574" y="1331"/>
                    </a:lnTo>
                    <a:lnTo>
                      <a:pt x="1578" y="1339"/>
                    </a:lnTo>
                    <a:lnTo>
                      <a:pt x="1582" y="1347"/>
                    </a:lnTo>
                    <a:lnTo>
                      <a:pt x="1586" y="1355"/>
                    </a:lnTo>
                    <a:lnTo>
                      <a:pt x="1590" y="1365"/>
                    </a:lnTo>
                    <a:lnTo>
                      <a:pt x="1594" y="1373"/>
                    </a:lnTo>
                    <a:lnTo>
                      <a:pt x="1598" y="1380"/>
                    </a:lnTo>
                    <a:lnTo>
                      <a:pt x="1602" y="1390"/>
                    </a:lnTo>
                    <a:lnTo>
                      <a:pt x="1606" y="1397"/>
                    </a:lnTo>
                    <a:lnTo>
                      <a:pt x="1610" y="1405"/>
                    </a:lnTo>
                    <a:lnTo>
                      <a:pt x="1614" y="1413"/>
                    </a:lnTo>
                    <a:lnTo>
                      <a:pt x="1618" y="1421"/>
                    </a:lnTo>
                    <a:lnTo>
                      <a:pt x="1622" y="1431"/>
                    </a:lnTo>
                    <a:lnTo>
                      <a:pt x="1625" y="1437"/>
                    </a:lnTo>
                    <a:lnTo>
                      <a:pt x="1629" y="1445"/>
                    </a:lnTo>
                    <a:lnTo>
                      <a:pt x="1633" y="1454"/>
                    </a:lnTo>
                    <a:lnTo>
                      <a:pt x="1637" y="1462"/>
                    </a:lnTo>
                    <a:lnTo>
                      <a:pt x="1641" y="1470"/>
                    </a:lnTo>
                    <a:lnTo>
                      <a:pt x="1645" y="1479"/>
                    </a:lnTo>
                    <a:lnTo>
                      <a:pt x="1649" y="1486"/>
                    </a:lnTo>
                    <a:lnTo>
                      <a:pt x="1653" y="1493"/>
                    </a:lnTo>
                    <a:lnTo>
                      <a:pt x="1657" y="1503"/>
                    </a:lnTo>
                    <a:lnTo>
                      <a:pt x="1661" y="1510"/>
                    </a:lnTo>
                    <a:lnTo>
                      <a:pt x="1665" y="1519"/>
                    </a:lnTo>
                    <a:lnTo>
                      <a:pt x="1669" y="1526"/>
                    </a:lnTo>
                    <a:lnTo>
                      <a:pt x="1673" y="1534"/>
                    </a:lnTo>
                    <a:lnTo>
                      <a:pt x="1677" y="1543"/>
                    </a:lnTo>
                    <a:lnTo>
                      <a:pt x="1681" y="1551"/>
                    </a:lnTo>
                    <a:lnTo>
                      <a:pt x="1685" y="1557"/>
                    </a:lnTo>
                    <a:lnTo>
                      <a:pt x="1688" y="1567"/>
                    </a:lnTo>
                    <a:lnTo>
                      <a:pt x="1692" y="1575"/>
                    </a:lnTo>
                    <a:lnTo>
                      <a:pt x="1696" y="1582"/>
                    </a:lnTo>
                    <a:lnTo>
                      <a:pt x="1700" y="1592"/>
                    </a:lnTo>
                    <a:lnTo>
                      <a:pt x="1704" y="1598"/>
                    </a:lnTo>
                    <a:lnTo>
                      <a:pt x="1708" y="1607"/>
                    </a:lnTo>
                    <a:lnTo>
                      <a:pt x="1712" y="1615"/>
                    </a:lnTo>
                    <a:lnTo>
                      <a:pt x="1716" y="1622"/>
                    </a:lnTo>
                    <a:lnTo>
                      <a:pt x="1720" y="1630"/>
                    </a:lnTo>
                    <a:lnTo>
                      <a:pt x="1724" y="1638"/>
                    </a:lnTo>
                    <a:lnTo>
                      <a:pt x="1728" y="1646"/>
                    </a:lnTo>
                    <a:lnTo>
                      <a:pt x="1732" y="1654"/>
                    </a:lnTo>
                    <a:lnTo>
                      <a:pt x="1736" y="1662"/>
                    </a:lnTo>
                    <a:lnTo>
                      <a:pt x="1740" y="1670"/>
                    </a:lnTo>
                    <a:lnTo>
                      <a:pt x="1744" y="1678"/>
                    </a:lnTo>
                    <a:lnTo>
                      <a:pt x="1748" y="1685"/>
                    </a:lnTo>
                    <a:lnTo>
                      <a:pt x="1751" y="1692"/>
                    </a:lnTo>
                    <a:lnTo>
                      <a:pt x="1755" y="1701"/>
                    </a:lnTo>
                    <a:lnTo>
                      <a:pt x="1759" y="1708"/>
                    </a:lnTo>
                    <a:lnTo>
                      <a:pt x="1763" y="1715"/>
                    </a:lnTo>
                    <a:lnTo>
                      <a:pt x="1767" y="1724"/>
                    </a:lnTo>
                    <a:lnTo>
                      <a:pt x="1771" y="1732"/>
                    </a:lnTo>
                    <a:lnTo>
                      <a:pt x="1775" y="1740"/>
                    </a:lnTo>
                    <a:lnTo>
                      <a:pt x="1779" y="1746"/>
                    </a:lnTo>
                    <a:lnTo>
                      <a:pt x="1783" y="1755"/>
                    </a:lnTo>
                    <a:lnTo>
                      <a:pt x="1787" y="1762"/>
                    </a:lnTo>
                    <a:lnTo>
                      <a:pt x="1791" y="1770"/>
                    </a:lnTo>
                    <a:lnTo>
                      <a:pt x="1795" y="1777"/>
                    </a:lnTo>
                    <a:lnTo>
                      <a:pt x="1799" y="1785"/>
                    </a:lnTo>
                    <a:lnTo>
                      <a:pt x="1803" y="1793"/>
                    </a:lnTo>
                    <a:lnTo>
                      <a:pt x="1807" y="1800"/>
                    </a:lnTo>
                    <a:lnTo>
                      <a:pt x="1811" y="1807"/>
                    </a:lnTo>
                    <a:lnTo>
                      <a:pt x="1814" y="1814"/>
                    </a:lnTo>
                    <a:lnTo>
                      <a:pt x="1818" y="1823"/>
                    </a:lnTo>
                    <a:lnTo>
                      <a:pt x="1822" y="1830"/>
                    </a:lnTo>
                    <a:lnTo>
                      <a:pt x="1826" y="1837"/>
                    </a:lnTo>
                    <a:lnTo>
                      <a:pt x="1830" y="1844"/>
                    </a:lnTo>
                    <a:lnTo>
                      <a:pt x="1834" y="1851"/>
                    </a:lnTo>
                    <a:lnTo>
                      <a:pt x="1838" y="1859"/>
                    </a:lnTo>
                    <a:lnTo>
                      <a:pt x="1842" y="1866"/>
                    </a:lnTo>
                    <a:lnTo>
                      <a:pt x="1846" y="1873"/>
                    </a:lnTo>
                    <a:lnTo>
                      <a:pt x="1850" y="1880"/>
                    </a:lnTo>
                    <a:lnTo>
                      <a:pt x="1854" y="1888"/>
                    </a:lnTo>
                    <a:lnTo>
                      <a:pt x="1858" y="1894"/>
                    </a:lnTo>
                    <a:lnTo>
                      <a:pt x="1862" y="1901"/>
                    </a:lnTo>
                    <a:lnTo>
                      <a:pt x="1866" y="1909"/>
                    </a:lnTo>
                    <a:lnTo>
                      <a:pt x="1870" y="1915"/>
                    </a:lnTo>
                    <a:lnTo>
                      <a:pt x="1874" y="1922"/>
                    </a:lnTo>
                    <a:lnTo>
                      <a:pt x="1877" y="1929"/>
                    </a:lnTo>
                    <a:lnTo>
                      <a:pt x="1881" y="1937"/>
                    </a:lnTo>
                    <a:lnTo>
                      <a:pt x="1885" y="1944"/>
                    </a:lnTo>
                    <a:lnTo>
                      <a:pt x="1889" y="1950"/>
                    </a:lnTo>
                    <a:lnTo>
                      <a:pt x="1893" y="1957"/>
                    </a:lnTo>
                    <a:lnTo>
                      <a:pt x="1897" y="1964"/>
                    </a:lnTo>
                    <a:lnTo>
                      <a:pt x="1901" y="1970"/>
                    </a:lnTo>
                    <a:lnTo>
                      <a:pt x="1905" y="1979"/>
                    </a:lnTo>
                    <a:lnTo>
                      <a:pt x="1909" y="1985"/>
                    </a:lnTo>
                    <a:lnTo>
                      <a:pt x="1913" y="1992"/>
                    </a:lnTo>
                    <a:lnTo>
                      <a:pt x="1917" y="1998"/>
                    </a:lnTo>
                    <a:lnTo>
                      <a:pt x="1921" y="2003"/>
                    </a:lnTo>
                    <a:lnTo>
                      <a:pt x="1925" y="2012"/>
                    </a:lnTo>
                    <a:lnTo>
                      <a:pt x="1929" y="2018"/>
                    </a:lnTo>
                    <a:lnTo>
                      <a:pt x="1933" y="2024"/>
                    </a:lnTo>
                    <a:lnTo>
                      <a:pt x="1937" y="2030"/>
                    </a:lnTo>
                    <a:lnTo>
                      <a:pt x="1940" y="2036"/>
                    </a:lnTo>
                    <a:lnTo>
                      <a:pt x="1944" y="2042"/>
                    </a:lnTo>
                    <a:lnTo>
                      <a:pt x="1948" y="2049"/>
                    </a:lnTo>
                    <a:lnTo>
                      <a:pt x="1952" y="2055"/>
                    </a:lnTo>
                    <a:lnTo>
                      <a:pt x="1956" y="2061"/>
                    </a:lnTo>
                    <a:lnTo>
                      <a:pt x="1960" y="2067"/>
                    </a:lnTo>
                    <a:lnTo>
                      <a:pt x="1964" y="2074"/>
                    </a:lnTo>
                    <a:lnTo>
                      <a:pt x="1968" y="2079"/>
                    </a:lnTo>
                    <a:lnTo>
                      <a:pt x="1972" y="2086"/>
                    </a:lnTo>
                    <a:lnTo>
                      <a:pt x="1976" y="2091"/>
                    </a:lnTo>
                    <a:lnTo>
                      <a:pt x="1980" y="2098"/>
                    </a:lnTo>
                    <a:lnTo>
                      <a:pt x="1984" y="2103"/>
                    </a:lnTo>
                    <a:lnTo>
                      <a:pt x="1988" y="2109"/>
                    </a:lnTo>
                    <a:lnTo>
                      <a:pt x="1992" y="2115"/>
                    </a:lnTo>
                    <a:lnTo>
                      <a:pt x="1996" y="2121"/>
                    </a:lnTo>
                    <a:lnTo>
                      <a:pt x="1999" y="2127"/>
                    </a:lnTo>
                    <a:lnTo>
                      <a:pt x="2003" y="2133"/>
                    </a:lnTo>
                    <a:lnTo>
                      <a:pt x="2007" y="2137"/>
                    </a:lnTo>
                    <a:lnTo>
                      <a:pt x="2011" y="2143"/>
                    </a:lnTo>
                    <a:lnTo>
                      <a:pt x="2015" y="2150"/>
                    </a:lnTo>
                    <a:lnTo>
                      <a:pt x="2019" y="2155"/>
                    </a:lnTo>
                    <a:lnTo>
                      <a:pt x="2023" y="2161"/>
                    </a:lnTo>
                    <a:lnTo>
                      <a:pt x="2027" y="2166"/>
                    </a:lnTo>
                    <a:lnTo>
                      <a:pt x="2031" y="2171"/>
                    </a:lnTo>
                    <a:lnTo>
                      <a:pt x="2035" y="2177"/>
                    </a:lnTo>
                    <a:lnTo>
                      <a:pt x="2039" y="2181"/>
                    </a:lnTo>
                    <a:lnTo>
                      <a:pt x="2043" y="2187"/>
                    </a:lnTo>
                    <a:lnTo>
                      <a:pt x="2047" y="2192"/>
                    </a:lnTo>
                    <a:lnTo>
                      <a:pt x="2051" y="2196"/>
                    </a:lnTo>
                    <a:lnTo>
                      <a:pt x="2055" y="2202"/>
                    </a:lnTo>
                    <a:lnTo>
                      <a:pt x="2059" y="2208"/>
                    </a:lnTo>
                    <a:lnTo>
                      <a:pt x="2062" y="2210"/>
                    </a:lnTo>
                    <a:lnTo>
                      <a:pt x="2066" y="2216"/>
                    </a:lnTo>
                    <a:lnTo>
                      <a:pt x="2070" y="2223"/>
                    </a:lnTo>
                    <a:lnTo>
                      <a:pt x="2074" y="2227"/>
                    </a:lnTo>
                    <a:lnTo>
                      <a:pt x="2078" y="2231"/>
                    </a:lnTo>
                    <a:lnTo>
                      <a:pt x="2082" y="2236"/>
                    </a:lnTo>
                    <a:lnTo>
                      <a:pt x="2086" y="2241"/>
                    </a:lnTo>
                    <a:lnTo>
                      <a:pt x="2090" y="2246"/>
                    </a:lnTo>
                    <a:lnTo>
                      <a:pt x="2094" y="2249"/>
                    </a:lnTo>
                    <a:lnTo>
                      <a:pt x="2098" y="2255"/>
                    </a:lnTo>
                    <a:lnTo>
                      <a:pt x="2102" y="2259"/>
                    </a:lnTo>
                    <a:lnTo>
                      <a:pt x="2106" y="2264"/>
                    </a:lnTo>
                    <a:lnTo>
                      <a:pt x="2110" y="2268"/>
                    </a:lnTo>
                    <a:lnTo>
                      <a:pt x="2114" y="2273"/>
                    </a:lnTo>
                    <a:lnTo>
                      <a:pt x="2118" y="2277"/>
                    </a:lnTo>
                    <a:lnTo>
                      <a:pt x="2122" y="2280"/>
                    </a:lnTo>
                    <a:lnTo>
                      <a:pt x="2125" y="2285"/>
                    </a:lnTo>
                    <a:lnTo>
                      <a:pt x="2129" y="2289"/>
                    </a:lnTo>
                    <a:lnTo>
                      <a:pt x="2133" y="2293"/>
                    </a:lnTo>
                    <a:lnTo>
                      <a:pt x="2137" y="2296"/>
                    </a:lnTo>
                    <a:lnTo>
                      <a:pt x="2141" y="2300"/>
                    </a:lnTo>
                    <a:lnTo>
                      <a:pt x="2145" y="2304"/>
                    </a:lnTo>
                    <a:lnTo>
                      <a:pt x="2149" y="2308"/>
                    </a:lnTo>
                    <a:lnTo>
                      <a:pt x="2153" y="2311"/>
                    </a:lnTo>
                    <a:lnTo>
                      <a:pt x="2157" y="2316"/>
                    </a:lnTo>
                    <a:lnTo>
                      <a:pt x="2161" y="2318"/>
                    </a:lnTo>
                    <a:lnTo>
                      <a:pt x="2165" y="2323"/>
                    </a:lnTo>
                    <a:lnTo>
                      <a:pt x="2169" y="2326"/>
                    </a:lnTo>
                    <a:lnTo>
                      <a:pt x="2173" y="2330"/>
                    </a:lnTo>
                    <a:lnTo>
                      <a:pt x="2177" y="2334"/>
                    </a:lnTo>
                    <a:lnTo>
                      <a:pt x="2181" y="2336"/>
                    </a:lnTo>
                    <a:lnTo>
                      <a:pt x="2185" y="2339"/>
                    </a:lnTo>
                    <a:lnTo>
                      <a:pt x="2188" y="2343"/>
                    </a:lnTo>
                    <a:lnTo>
                      <a:pt x="2192" y="2345"/>
                    </a:lnTo>
                    <a:lnTo>
                      <a:pt x="2196" y="2348"/>
                    </a:lnTo>
                    <a:lnTo>
                      <a:pt x="2200" y="2351"/>
                    </a:lnTo>
                    <a:lnTo>
                      <a:pt x="2204" y="2355"/>
                    </a:lnTo>
                    <a:lnTo>
                      <a:pt x="2208" y="2356"/>
                    </a:lnTo>
                    <a:lnTo>
                      <a:pt x="2212" y="2360"/>
                    </a:lnTo>
                    <a:lnTo>
                      <a:pt x="2216" y="2363"/>
                    </a:lnTo>
                    <a:lnTo>
                      <a:pt x="2220" y="2366"/>
                    </a:lnTo>
                    <a:lnTo>
                      <a:pt x="2224" y="2367"/>
                    </a:lnTo>
                    <a:lnTo>
                      <a:pt x="2228" y="2369"/>
                    </a:lnTo>
                    <a:lnTo>
                      <a:pt x="2232" y="2372"/>
                    </a:lnTo>
                    <a:lnTo>
                      <a:pt x="2236" y="2375"/>
                    </a:lnTo>
                    <a:lnTo>
                      <a:pt x="2240" y="2378"/>
                    </a:lnTo>
                    <a:lnTo>
                      <a:pt x="2244" y="2380"/>
                    </a:lnTo>
                    <a:lnTo>
                      <a:pt x="2248" y="2382"/>
                    </a:lnTo>
                    <a:lnTo>
                      <a:pt x="2251" y="2384"/>
                    </a:lnTo>
                    <a:lnTo>
                      <a:pt x="2255" y="2386"/>
                    </a:lnTo>
                    <a:lnTo>
                      <a:pt x="2259" y="2388"/>
                    </a:lnTo>
                    <a:lnTo>
                      <a:pt x="2263" y="2390"/>
                    </a:lnTo>
                    <a:lnTo>
                      <a:pt x="2267" y="2392"/>
                    </a:lnTo>
                    <a:lnTo>
                      <a:pt x="2271" y="2393"/>
                    </a:lnTo>
                    <a:lnTo>
                      <a:pt x="2275" y="2397"/>
                    </a:lnTo>
                    <a:lnTo>
                      <a:pt x="2279" y="2397"/>
                    </a:lnTo>
                    <a:lnTo>
                      <a:pt x="2283" y="2400"/>
                    </a:lnTo>
                    <a:lnTo>
                      <a:pt x="2287" y="2402"/>
                    </a:lnTo>
                    <a:lnTo>
                      <a:pt x="2291" y="2403"/>
                    </a:lnTo>
                    <a:lnTo>
                      <a:pt x="2295" y="2403"/>
                    </a:lnTo>
                    <a:lnTo>
                      <a:pt x="2299" y="2406"/>
                    </a:lnTo>
                    <a:lnTo>
                      <a:pt x="2303" y="2407"/>
                    </a:lnTo>
                    <a:lnTo>
                      <a:pt x="2307" y="2409"/>
                    </a:lnTo>
                    <a:lnTo>
                      <a:pt x="2311" y="2410"/>
                    </a:lnTo>
                    <a:lnTo>
                      <a:pt x="2314" y="2409"/>
                    </a:lnTo>
                    <a:lnTo>
                      <a:pt x="2318" y="2411"/>
                    </a:lnTo>
                    <a:lnTo>
                      <a:pt x="2322" y="2412"/>
                    </a:lnTo>
                    <a:lnTo>
                      <a:pt x="2326" y="2414"/>
                    </a:lnTo>
                    <a:lnTo>
                      <a:pt x="2330" y="2415"/>
                    </a:lnTo>
                    <a:lnTo>
                      <a:pt x="2334" y="2414"/>
                    </a:lnTo>
                    <a:lnTo>
                      <a:pt x="2338" y="2416"/>
                    </a:lnTo>
                    <a:lnTo>
                      <a:pt x="2342" y="2418"/>
                    </a:lnTo>
                    <a:lnTo>
                      <a:pt x="2346" y="2417"/>
                    </a:lnTo>
                    <a:lnTo>
                      <a:pt x="2350" y="2419"/>
                    </a:lnTo>
                    <a:lnTo>
                      <a:pt x="2354" y="2418"/>
                    </a:lnTo>
                    <a:lnTo>
                      <a:pt x="2358" y="2419"/>
                    </a:lnTo>
                    <a:lnTo>
                      <a:pt x="2362" y="2419"/>
                    </a:lnTo>
                    <a:lnTo>
                      <a:pt x="2366" y="2420"/>
                    </a:lnTo>
                    <a:lnTo>
                      <a:pt x="2370" y="2420"/>
                    </a:lnTo>
                    <a:lnTo>
                      <a:pt x="2374" y="2421"/>
                    </a:lnTo>
                    <a:lnTo>
                      <a:pt x="2377" y="2420"/>
                    </a:lnTo>
                    <a:lnTo>
                      <a:pt x="2381" y="2421"/>
                    </a:lnTo>
                    <a:lnTo>
                      <a:pt x="2385" y="2419"/>
                    </a:lnTo>
                    <a:lnTo>
                      <a:pt x="2389" y="2420"/>
                    </a:lnTo>
                    <a:lnTo>
                      <a:pt x="2393" y="2420"/>
                    </a:lnTo>
                    <a:lnTo>
                      <a:pt x="2397" y="2421"/>
                    </a:lnTo>
                    <a:lnTo>
                      <a:pt x="2401" y="2420"/>
                    </a:lnTo>
                    <a:lnTo>
                      <a:pt x="2405" y="2420"/>
                    </a:lnTo>
                    <a:lnTo>
                      <a:pt x="2409" y="2418"/>
                    </a:lnTo>
                    <a:lnTo>
                      <a:pt x="2413" y="2418"/>
                    </a:lnTo>
                    <a:lnTo>
                      <a:pt x="2417" y="2420"/>
                    </a:lnTo>
                    <a:lnTo>
                      <a:pt x="2421" y="2417"/>
                    </a:lnTo>
                    <a:lnTo>
                      <a:pt x="2425" y="2417"/>
                    </a:lnTo>
                    <a:lnTo>
                      <a:pt x="2429" y="2416"/>
                    </a:lnTo>
                    <a:lnTo>
                      <a:pt x="2433" y="2416"/>
                    </a:lnTo>
                    <a:lnTo>
                      <a:pt x="2437" y="2414"/>
                    </a:lnTo>
                    <a:lnTo>
                      <a:pt x="2440" y="2414"/>
                    </a:lnTo>
                    <a:lnTo>
                      <a:pt x="2444" y="2414"/>
                    </a:lnTo>
                    <a:lnTo>
                      <a:pt x="2448" y="2412"/>
                    </a:lnTo>
                    <a:lnTo>
                      <a:pt x="2452" y="2411"/>
                    </a:lnTo>
                    <a:lnTo>
                      <a:pt x="2456" y="2410"/>
                    </a:lnTo>
                    <a:lnTo>
                      <a:pt x="2460" y="2409"/>
                    </a:lnTo>
                    <a:lnTo>
                      <a:pt x="2464" y="2408"/>
                    </a:lnTo>
                    <a:lnTo>
                      <a:pt x="2468" y="2407"/>
                    </a:lnTo>
                    <a:lnTo>
                      <a:pt x="2472" y="2405"/>
                    </a:lnTo>
                    <a:lnTo>
                      <a:pt x="2476" y="2404"/>
                    </a:lnTo>
                    <a:lnTo>
                      <a:pt x="2480" y="2403"/>
                    </a:lnTo>
                    <a:lnTo>
                      <a:pt x="2484" y="2401"/>
                    </a:lnTo>
                    <a:lnTo>
                      <a:pt x="2488" y="2399"/>
                    </a:lnTo>
                    <a:lnTo>
                      <a:pt x="2492" y="2397"/>
                    </a:lnTo>
                    <a:lnTo>
                      <a:pt x="2496" y="2395"/>
                    </a:lnTo>
                    <a:lnTo>
                      <a:pt x="2499" y="2394"/>
                    </a:lnTo>
                    <a:lnTo>
                      <a:pt x="2503" y="2392"/>
                    </a:lnTo>
                    <a:lnTo>
                      <a:pt x="2507" y="2390"/>
                    </a:lnTo>
                    <a:lnTo>
                      <a:pt x="2511" y="2389"/>
                    </a:lnTo>
                    <a:lnTo>
                      <a:pt x="2515" y="2386"/>
                    </a:lnTo>
                    <a:lnTo>
                      <a:pt x="2519" y="2385"/>
                    </a:lnTo>
                    <a:lnTo>
                      <a:pt x="2523" y="2382"/>
                    </a:lnTo>
                    <a:lnTo>
                      <a:pt x="2527" y="2380"/>
                    </a:lnTo>
                    <a:lnTo>
                      <a:pt x="2531" y="2378"/>
                    </a:lnTo>
                    <a:lnTo>
                      <a:pt x="2535" y="2376"/>
                    </a:lnTo>
                    <a:lnTo>
                      <a:pt x="2539" y="2373"/>
                    </a:lnTo>
                    <a:lnTo>
                      <a:pt x="2543" y="2371"/>
                    </a:lnTo>
                    <a:lnTo>
                      <a:pt x="2547" y="2368"/>
                    </a:lnTo>
                    <a:lnTo>
                      <a:pt x="2551" y="2365"/>
                    </a:lnTo>
                    <a:lnTo>
                      <a:pt x="2555" y="2364"/>
                    </a:lnTo>
                    <a:lnTo>
                      <a:pt x="2559" y="2361"/>
                    </a:lnTo>
                    <a:lnTo>
                      <a:pt x="2562" y="2358"/>
                    </a:lnTo>
                    <a:lnTo>
                      <a:pt x="2566" y="2354"/>
                    </a:lnTo>
                    <a:lnTo>
                      <a:pt x="2570" y="2353"/>
                    </a:lnTo>
                    <a:lnTo>
                      <a:pt x="2574" y="2349"/>
                    </a:lnTo>
                    <a:lnTo>
                      <a:pt x="2578" y="2346"/>
                    </a:lnTo>
                    <a:lnTo>
                      <a:pt x="2582" y="2344"/>
                    </a:lnTo>
                    <a:lnTo>
                      <a:pt x="2586" y="2341"/>
                    </a:lnTo>
                    <a:lnTo>
                      <a:pt x="2590" y="2337"/>
                    </a:lnTo>
                    <a:lnTo>
                      <a:pt x="2594" y="2335"/>
                    </a:lnTo>
                    <a:lnTo>
                      <a:pt x="2598" y="2332"/>
                    </a:lnTo>
                    <a:lnTo>
                      <a:pt x="2602" y="2327"/>
                    </a:lnTo>
                    <a:lnTo>
                      <a:pt x="2606" y="2324"/>
                    </a:lnTo>
                    <a:lnTo>
                      <a:pt x="2610" y="2323"/>
                    </a:lnTo>
                    <a:lnTo>
                      <a:pt x="2614" y="2319"/>
                    </a:lnTo>
                    <a:lnTo>
                      <a:pt x="2618" y="2316"/>
                    </a:lnTo>
                    <a:lnTo>
                      <a:pt x="2622" y="2312"/>
                    </a:lnTo>
                    <a:lnTo>
                      <a:pt x="2625" y="2309"/>
                    </a:lnTo>
                    <a:lnTo>
                      <a:pt x="2629" y="2305"/>
                    </a:lnTo>
                    <a:lnTo>
                      <a:pt x="2633" y="2301"/>
                    </a:lnTo>
                    <a:lnTo>
                      <a:pt x="2637" y="2298"/>
                    </a:lnTo>
                    <a:lnTo>
                      <a:pt x="2641" y="2293"/>
                    </a:lnTo>
                    <a:lnTo>
                      <a:pt x="2645" y="2290"/>
                    </a:lnTo>
                    <a:lnTo>
                      <a:pt x="2649" y="2285"/>
                    </a:lnTo>
                    <a:lnTo>
                      <a:pt x="2653" y="2283"/>
                    </a:lnTo>
                    <a:lnTo>
                      <a:pt x="2657" y="2278"/>
                    </a:lnTo>
                    <a:lnTo>
                      <a:pt x="2661" y="2275"/>
                    </a:lnTo>
                    <a:lnTo>
                      <a:pt x="2665" y="2272"/>
                    </a:lnTo>
                    <a:lnTo>
                      <a:pt x="2669" y="2266"/>
                    </a:lnTo>
                    <a:lnTo>
                      <a:pt x="2673" y="2262"/>
                    </a:lnTo>
                    <a:lnTo>
                      <a:pt x="2677" y="2257"/>
                    </a:lnTo>
                    <a:lnTo>
                      <a:pt x="2681" y="2255"/>
                    </a:lnTo>
                    <a:lnTo>
                      <a:pt x="2685" y="2250"/>
                    </a:lnTo>
                    <a:lnTo>
                      <a:pt x="2688" y="2245"/>
                    </a:lnTo>
                    <a:lnTo>
                      <a:pt x="2692" y="2241"/>
                    </a:lnTo>
                    <a:lnTo>
                      <a:pt x="2696" y="2238"/>
                    </a:lnTo>
                    <a:lnTo>
                      <a:pt x="2700" y="2232"/>
                    </a:lnTo>
                    <a:lnTo>
                      <a:pt x="2704" y="2229"/>
                    </a:lnTo>
                    <a:lnTo>
                      <a:pt x="2708" y="2224"/>
                    </a:lnTo>
                    <a:lnTo>
                      <a:pt x="2712" y="2219"/>
                    </a:lnTo>
                    <a:lnTo>
                      <a:pt x="2716" y="2214"/>
                    </a:lnTo>
                    <a:lnTo>
                      <a:pt x="2720" y="2210"/>
                    </a:lnTo>
                    <a:lnTo>
                      <a:pt x="2724" y="2206"/>
                    </a:lnTo>
                    <a:lnTo>
                      <a:pt x="2728" y="2201"/>
                    </a:lnTo>
                    <a:lnTo>
                      <a:pt x="2732" y="2196"/>
                    </a:lnTo>
                    <a:lnTo>
                      <a:pt x="2736" y="2190"/>
                    </a:lnTo>
                    <a:lnTo>
                      <a:pt x="2740" y="2186"/>
                    </a:lnTo>
                    <a:lnTo>
                      <a:pt x="2744" y="2182"/>
                    </a:lnTo>
                    <a:lnTo>
                      <a:pt x="2748" y="2177"/>
                    </a:lnTo>
                    <a:lnTo>
                      <a:pt x="2751" y="2173"/>
                    </a:lnTo>
                    <a:lnTo>
                      <a:pt x="2755" y="2167"/>
                    </a:lnTo>
                    <a:lnTo>
                      <a:pt x="2759" y="2161"/>
                    </a:lnTo>
                    <a:lnTo>
                      <a:pt x="2763" y="2156"/>
                    </a:lnTo>
                    <a:lnTo>
                      <a:pt x="2767" y="2150"/>
                    </a:lnTo>
                    <a:lnTo>
                      <a:pt x="2771" y="2146"/>
                    </a:lnTo>
                    <a:lnTo>
                      <a:pt x="2775" y="2142"/>
                    </a:lnTo>
                    <a:lnTo>
                      <a:pt x="2779" y="2137"/>
                    </a:lnTo>
                    <a:lnTo>
                      <a:pt x="2783" y="2131"/>
                    </a:lnTo>
                    <a:lnTo>
                      <a:pt x="2787" y="2124"/>
                    </a:lnTo>
                    <a:lnTo>
                      <a:pt x="2791" y="2120"/>
                    </a:lnTo>
                    <a:lnTo>
                      <a:pt x="2795" y="2116"/>
                    </a:lnTo>
                    <a:lnTo>
                      <a:pt x="2799" y="2109"/>
                    </a:lnTo>
                    <a:lnTo>
                      <a:pt x="2803" y="2104"/>
                    </a:lnTo>
                    <a:lnTo>
                      <a:pt x="2807" y="2099"/>
                    </a:lnTo>
                    <a:lnTo>
                      <a:pt x="2811" y="2093"/>
                    </a:lnTo>
                    <a:lnTo>
                      <a:pt x="2814" y="2087"/>
                    </a:lnTo>
                    <a:lnTo>
                      <a:pt x="2818" y="2082"/>
                    </a:lnTo>
                    <a:lnTo>
                      <a:pt x="2822" y="2077"/>
                    </a:lnTo>
                    <a:lnTo>
                      <a:pt x="2826" y="2071"/>
                    </a:lnTo>
                    <a:lnTo>
                      <a:pt x="2830" y="2066"/>
                    </a:lnTo>
                    <a:lnTo>
                      <a:pt x="2834" y="2060"/>
                    </a:lnTo>
                    <a:lnTo>
                      <a:pt x="2838" y="2054"/>
                    </a:lnTo>
                    <a:lnTo>
                      <a:pt x="2842" y="2048"/>
                    </a:lnTo>
                    <a:lnTo>
                      <a:pt x="2846" y="2043"/>
                    </a:lnTo>
                    <a:lnTo>
                      <a:pt x="2850" y="2036"/>
                    </a:lnTo>
                    <a:lnTo>
                      <a:pt x="2854" y="2032"/>
                    </a:lnTo>
                    <a:lnTo>
                      <a:pt x="2858" y="2024"/>
                    </a:lnTo>
                    <a:lnTo>
                      <a:pt x="2862" y="2020"/>
                    </a:lnTo>
                    <a:lnTo>
                      <a:pt x="2866" y="2013"/>
                    </a:lnTo>
                    <a:lnTo>
                      <a:pt x="2870" y="2008"/>
                    </a:lnTo>
                    <a:lnTo>
                      <a:pt x="2874" y="2001"/>
                    </a:lnTo>
                    <a:lnTo>
                      <a:pt x="2877" y="1995"/>
                    </a:lnTo>
                    <a:lnTo>
                      <a:pt x="2881" y="1991"/>
                    </a:lnTo>
                    <a:lnTo>
                      <a:pt x="2885" y="1984"/>
                    </a:lnTo>
                    <a:lnTo>
                      <a:pt x="2889" y="1978"/>
                    </a:lnTo>
                    <a:lnTo>
                      <a:pt x="2893" y="1970"/>
                    </a:lnTo>
                    <a:lnTo>
                      <a:pt x="2897" y="1966"/>
                    </a:lnTo>
                    <a:lnTo>
                      <a:pt x="2901" y="1959"/>
                    </a:lnTo>
                    <a:lnTo>
                      <a:pt x="2905" y="1953"/>
                    </a:lnTo>
                    <a:lnTo>
                      <a:pt x="2909" y="1946"/>
                    </a:lnTo>
                    <a:lnTo>
                      <a:pt x="2913" y="1941"/>
                    </a:lnTo>
                    <a:lnTo>
                      <a:pt x="2917" y="1934"/>
                    </a:lnTo>
                    <a:lnTo>
                      <a:pt x="2921" y="1928"/>
                    </a:lnTo>
                    <a:lnTo>
                      <a:pt x="2925" y="1922"/>
                    </a:lnTo>
                    <a:lnTo>
                      <a:pt x="2929" y="1915"/>
                    </a:lnTo>
                    <a:lnTo>
                      <a:pt x="2933" y="1910"/>
                    </a:lnTo>
                    <a:lnTo>
                      <a:pt x="2937" y="1904"/>
                    </a:lnTo>
                    <a:lnTo>
                      <a:pt x="2940" y="1896"/>
                    </a:lnTo>
                    <a:lnTo>
                      <a:pt x="2944" y="1890"/>
                    </a:lnTo>
                    <a:lnTo>
                      <a:pt x="2948" y="1883"/>
                    </a:lnTo>
                    <a:lnTo>
                      <a:pt x="2952" y="1877"/>
                    </a:lnTo>
                    <a:lnTo>
                      <a:pt x="2956" y="1871"/>
                    </a:lnTo>
                    <a:lnTo>
                      <a:pt x="2960" y="1866"/>
                    </a:lnTo>
                    <a:lnTo>
                      <a:pt x="2964" y="1858"/>
                    </a:lnTo>
                    <a:lnTo>
                      <a:pt x="2968" y="1852"/>
                    </a:lnTo>
                    <a:lnTo>
                      <a:pt x="2972" y="1845"/>
                    </a:lnTo>
                    <a:lnTo>
                      <a:pt x="2976" y="1840"/>
                    </a:lnTo>
                    <a:lnTo>
                      <a:pt x="2980" y="1832"/>
                    </a:lnTo>
                    <a:lnTo>
                      <a:pt x="2984" y="1827"/>
                    </a:lnTo>
                    <a:lnTo>
                      <a:pt x="2988" y="1820"/>
                    </a:lnTo>
                    <a:lnTo>
                      <a:pt x="2992" y="1813"/>
                    </a:lnTo>
                    <a:lnTo>
                      <a:pt x="2996" y="1805"/>
                    </a:lnTo>
                    <a:lnTo>
                      <a:pt x="2999" y="1800"/>
                    </a:lnTo>
                    <a:lnTo>
                      <a:pt x="3003" y="1793"/>
                    </a:lnTo>
                    <a:lnTo>
                      <a:pt x="3007" y="1786"/>
                    </a:lnTo>
                    <a:lnTo>
                      <a:pt x="3011" y="1779"/>
                    </a:lnTo>
                    <a:lnTo>
                      <a:pt x="3015" y="1774"/>
                    </a:lnTo>
                    <a:lnTo>
                      <a:pt x="3019" y="1765"/>
                    </a:lnTo>
                    <a:lnTo>
                      <a:pt x="3023" y="1759"/>
                    </a:lnTo>
                    <a:lnTo>
                      <a:pt x="3027" y="1752"/>
                    </a:lnTo>
                    <a:lnTo>
                      <a:pt x="3031" y="1746"/>
                    </a:lnTo>
                    <a:lnTo>
                      <a:pt x="3035" y="1740"/>
                    </a:lnTo>
                    <a:lnTo>
                      <a:pt x="3039" y="1733"/>
                    </a:lnTo>
                    <a:lnTo>
                      <a:pt x="3043" y="1727"/>
                    </a:lnTo>
                    <a:lnTo>
                      <a:pt x="3047" y="1720"/>
                    </a:lnTo>
                    <a:lnTo>
                      <a:pt x="3051" y="1714"/>
                    </a:lnTo>
                    <a:lnTo>
                      <a:pt x="3055" y="1706"/>
                    </a:lnTo>
                    <a:lnTo>
                      <a:pt x="3059" y="1698"/>
                    </a:lnTo>
                    <a:lnTo>
                      <a:pt x="3062" y="1692"/>
                    </a:lnTo>
                    <a:lnTo>
                      <a:pt x="3066" y="1685"/>
                    </a:lnTo>
                    <a:lnTo>
                      <a:pt x="3070" y="1678"/>
                    </a:lnTo>
                    <a:lnTo>
                      <a:pt x="3074" y="1672"/>
                    </a:lnTo>
                    <a:lnTo>
                      <a:pt x="3078" y="1664"/>
                    </a:lnTo>
                    <a:lnTo>
                      <a:pt x="3082" y="1659"/>
                    </a:lnTo>
                    <a:lnTo>
                      <a:pt x="3086" y="1652"/>
                    </a:lnTo>
                    <a:lnTo>
                      <a:pt x="3090" y="1644"/>
                    </a:lnTo>
                    <a:lnTo>
                      <a:pt x="3094" y="1638"/>
                    </a:lnTo>
                    <a:lnTo>
                      <a:pt x="3098" y="1631"/>
                    </a:lnTo>
                    <a:lnTo>
                      <a:pt x="3102" y="1625"/>
                    </a:lnTo>
                    <a:lnTo>
                      <a:pt x="3106" y="1615"/>
                    </a:lnTo>
                    <a:lnTo>
                      <a:pt x="3110" y="1610"/>
                    </a:lnTo>
                    <a:lnTo>
                      <a:pt x="3114" y="1604"/>
                    </a:lnTo>
                    <a:lnTo>
                      <a:pt x="3118" y="1597"/>
                    </a:lnTo>
                    <a:lnTo>
                      <a:pt x="3122" y="1590"/>
                    </a:lnTo>
                    <a:lnTo>
                      <a:pt x="3125" y="1583"/>
                    </a:lnTo>
                    <a:lnTo>
                      <a:pt x="3129" y="1577"/>
                    </a:lnTo>
                    <a:lnTo>
                      <a:pt x="3133" y="1569"/>
                    </a:lnTo>
                    <a:lnTo>
                      <a:pt x="3137" y="1562"/>
                    </a:lnTo>
                    <a:lnTo>
                      <a:pt x="3141" y="1555"/>
                    </a:lnTo>
                    <a:lnTo>
                      <a:pt x="3145" y="1549"/>
                    </a:lnTo>
                    <a:lnTo>
                      <a:pt x="3149" y="1542"/>
                    </a:lnTo>
                    <a:lnTo>
                      <a:pt x="3153" y="1536"/>
                    </a:lnTo>
                    <a:lnTo>
                      <a:pt x="3157" y="1529"/>
                    </a:lnTo>
                    <a:lnTo>
                      <a:pt x="3161" y="1521"/>
                    </a:lnTo>
                    <a:lnTo>
                      <a:pt x="3165" y="1513"/>
                    </a:lnTo>
                    <a:lnTo>
                      <a:pt x="3169" y="1507"/>
                    </a:lnTo>
                    <a:lnTo>
                      <a:pt x="3173" y="1501"/>
                    </a:lnTo>
                    <a:lnTo>
                      <a:pt x="3177" y="1494"/>
                    </a:lnTo>
                    <a:lnTo>
                      <a:pt x="3181" y="1486"/>
                    </a:lnTo>
                    <a:lnTo>
                      <a:pt x="3185" y="1480"/>
                    </a:lnTo>
                    <a:lnTo>
                      <a:pt x="3188" y="1473"/>
                    </a:lnTo>
                    <a:lnTo>
                      <a:pt x="3192" y="1467"/>
                    </a:lnTo>
                    <a:lnTo>
                      <a:pt x="3196" y="1458"/>
                    </a:lnTo>
                    <a:lnTo>
                      <a:pt x="3200" y="1454"/>
                    </a:lnTo>
                    <a:lnTo>
                      <a:pt x="3204" y="1445"/>
                    </a:lnTo>
                    <a:lnTo>
                      <a:pt x="3208" y="1439"/>
                    </a:lnTo>
                    <a:lnTo>
                      <a:pt x="3212" y="1430"/>
                    </a:lnTo>
                    <a:lnTo>
                      <a:pt x="3216" y="1425"/>
                    </a:lnTo>
                    <a:lnTo>
                      <a:pt x="3220" y="1417"/>
                    </a:lnTo>
                    <a:lnTo>
                      <a:pt x="3224" y="1411"/>
                    </a:lnTo>
                    <a:lnTo>
                      <a:pt x="3228" y="1403"/>
                    </a:lnTo>
                    <a:lnTo>
                      <a:pt x="3232" y="1398"/>
                    </a:lnTo>
                    <a:lnTo>
                      <a:pt x="3236" y="1391"/>
                    </a:lnTo>
                    <a:lnTo>
                      <a:pt x="3240" y="1384"/>
                    </a:lnTo>
                    <a:lnTo>
                      <a:pt x="3244" y="1377"/>
                    </a:lnTo>
                    <a:lnTo>
                      <a:pt x="3248" y="1371"/>
                    </a:lnTo>
                    <a:lnTo>
                      <a:pt x="3251" y="1363"/>
                    </a:lnTo>
                    <a:lnTo>
                      <a:pt x="3255" y="1358"/>
                    </a:lnTo>
                    <a:lnTo>
                      <a:pt x="3259" y="1350"/>
                    </a:lnTo>
                    <a:lnTo>
                      <a:pt x="3263" y="1343"/>
                    </a:lnTo>
                    <a:lnTo>
                      <a:pt x="3267" y="1336"/>
                    </a:lnTo>
                    <a:lnTo>
                      <a:pt x="3271" y="1330"/>
                    </a:lnTo>
                    <a:lnTo>
                      <a:pt x="3275" y="1323"/>
                    </a:lnTo>
                    <a:lnTo>
                      <a:pt x="3279" y="1316"/>
                    </a:lnTo>
                    <a:lnTo>
                      <a:pt x="3283" y="1309"/>
                    </a:lnTo>
                    <a:lnTo>
                      <a:pt x="3287" y="1304"/>
                    </a:lnTo>
                    <a:lnTo>
                      <a:pt x="3291" y="1295"/>
                    </a:lnTo>
                    <a:lnTo>
                      <a:pt x="3295" y="1289"/>
                    </a:lnTo>
                    <a:lnTo>
                      <a:pt x="3299" y="1282"/>
                    </a:lnTo>
                    <a:lnTo>
                      <a:pt x="3303" y="1276"/>
                    </a:lnTo>
                    <a:lnTo>
                      <a:pt x="3307" y="1269"/>
                    </a:lnTo>
                    <a:lnTo>
                      <a:pt x="3311" y="1262"/>
                    </a:lnTo>
                    <a:lnTo>
                      <a:pt x="3314" y="1257"/>
                    </a:lnTo>
                    <a:lnTo>
                      <a:pt x="3318" y="1249"/>
                    </a:lnTo>
                    <a:lnTo>
                      <a:pt x="3322" y="1243"/>
                    </a:lnTo>
                    <a:lnTo>
                      <a:pt x="3326" y="1236"/>
                    </a:lnTo>
                    <a:lnTo>
                      <a:pt x="3330" y="1229"/>
                    </a:lnTo>
                    <a:lnTo>
                      <a:pt x="3334" y="1222"/>
                    </a:lnTo>
                    <a:lnTo>
                      <a:pt x="3338" y="1216"/>
                    </a:lnTo>
                    <a:lnTo>
                      <a:pt x="3342" y="1210"/>
                    </a:lnTo>
                    <a:lnTo>
                      <a:pt x="3346" y="1203"/>
                    </a:lnTo>
                    <a:lnTo>
                      <a:pt x="3350" y="1197"/>
                    </a:lnTo>
                    <a:lnTo>
                      <a:pt x="3354" y="1190"/>
                    </a:lnTo>
                    <a:lnTo>
                      <a:pt x="3358" y="1184"/>
                    </a:lnTo>
                    <a:lnTo>
                      <a:pt x="3362" y="1177"/>
                    </a:lnTo>
                    <a:lnTo>
                      <a:pt x="3366" y="1169"/>
                    </a:lnTo>
                    <a:lnTo>
                      <a:pt x="3370" y="1164"/>
                    </a:lnTo>
                    <a:lnTo>
                      <a:pt x="3374" y="1157"/>
                    </a:lnTo>
                    <a:lnTo>
                      <a:pt x="3377" y="1151"/>
                    </a:lnTo>
                    <a:lnTo>
                      <a:pt x="3381" y="1144"/>
                    </a:lnTo>
                    <a:lnTo>
                      <a:pt x="3385" y="1137"/>
                    </a:lnTo>
                    <a:lnTo>
                      <a:pt x="3389" y="1131"/>
                    </a:lnTo>
                    <a:lnTo>
                      <a:pt x="3393" y="1125"/>
                    </a:lnTo>
                    <a:lnTo>
                      <a:pt x="3397" y="1119"/>
                    </a:lnTo>
                    <a:lnTo>
                      <a:pt x="3401" y="1112"/>
                    </a:lnTo>
                    <a:lnTo>
                      <a:pt x="3405" y="1105"/>
                    </a:lnTo>
                    <a:lnTo>
                      <a:pt x="3409" y="1100"/>
                    </a:lnTo>
                    <a:lnTo>
                      <a:pt x="3413" y="1093"/>
                    </a:lnTo>
                    <a:lnTo>
                      <a:pt x="3417" y="1086"/>
                    </a:lnTo>
                    <a:lnTo>
                      <a:pt x="3421" y="1081"/>
                    </a:lnTo>
                    <a:lnTo>
                      <a:pt x="3425" y="1074"/>
                    </a:lnTo>
                    <a:lnTo>
                      <a:pt x="3429" y="1068"/>
                    </a:lnTo>
                    <a:lnTo>
                      <a:pt x="3433" y="1062"/>
                    </a:lnTo>
                    <a:lnTo>
                      <a:pt x="3437" y="1057"/>
                    </a:lnTo>
                    <a:lnTo>
                      <a:pt x="3440" y="1050"/>
                    </a:lnTo>
                    <a:lnTo>
                      <a:pt x="3444" y="1044"/>
                    </a:lnTo>
                    <a:lnTo>
                      <a:pt x="3448" y="1037"/>
                    </a:lnTo>
                    <a:lnTo>
                      <a:pt x="3452" y="1031"/>
                    </a:lnTo>
                    <a:lnTo>
                      <a:pt x="3456" y="1025"/>
                    </a:lnTo>
                    <a:lnTo>
                      <a:pt x="3460" y="1019"/>
                    </a:lnTo>
                    <a:lnTo>
                      <a:pt x="3464" y="1013"/>
                    </a:lnTo>
                    <a:lnTo>
                      <a:pt x="3468" y="1007"/>
                    </a:lnTo>
                    <a:lnTo>
                      <a:pt x="3472" y="1001"/>
                    </a:lnTo>
                    <a:lnTo>
                      <a:pt x="3476" y="995"/>
                    </a:lnTo>
                    <a:lnTo>
                      <a:pt x="3480" y="988"/>
                    </a:lnTo>
                    <a:lnTo>
                      <a:pt x="3484" y="983"/>
                    </a:lnTo>
                    <a:lnTo>
                      <a:pt x="3488" y="977"/>
                    </a:lnTo>
                    <a:lnTo>
                      <a:pt x="3492" y="971"/>
                    </a:lnTo>
                    <a:lnTo>
                      <a:pt x="3496" y="966"/>
                    </a:lnTo>
                    <a:lnTo>
                      <a:pt x="3499" y="958"/>
                    </a:lnTo>
                    <a:lnTo>
                      <a:pt x="3503" y="953"/>
                    </a:lnTo>
                    <a:lnTo>
                      <a:pt x="3507" y="946"/>
                    </a:lnTo>
                    <a:lnTo>
                      <a:pt x="3511" y="941"/>
                    </a:lnTo>
                    <a:lnTo>
                      <a:pt x="3515" y="935"/>
                    </a:lnTo>
                    <a:lnTo>
                      <a:pt x="3519" y="928"/>
                    </a:lnTo>
                    <a:lnTo>
                      <a:pt x="3523" y="923"/>
                    </a:lnTo>
                    <a:lnTo>
                      <a:pt x="3527" y="917"/>
                    </a:lnTo>
                    <a:lnTo>
                      <a:pt x="3531" y="912"/>
                    </a:lnTo>
                    <a:lnTo>
                      <a:pt x="3535" y="906"/>
                    </a:lnTo>
                    <a:lnTo>
                      <a:pt x="3539" y="901"/>
                    </a:lnTo>
                    <a:lnTo>
                      <a:pt x="3543" y="894"/>
                    </a:lnTo>
                    <a:lnTo>
                      <a:pt x="3547" y="889"/>
                    </a:lnTo>
                    <a:lnTo>
                      <a:pt x="3551" y="883"/>
                    </a:lnTo>
                    <a:lnTo>
                      <a:pt x="3555" y="877"/>
                    </a:lnTo>
                    <a:lnTo>
                      <a:pt x="3559" y="872"/>
                    </a:lnTo>
                    <a:lnTo>
                      <a:pt x="3562" y="866"/>
                    </a:lnTo>
                    <a:lnTo>
                      <a:pt x="3566" y="861"/>
                    </a:lnTo>
                    <a:lnTo>
                      <a:pt x="3570" y="855"/>
                    </a:lnTo>
                    <a:lnTo>
                      <a:pt x="3574" y="849"/>
                    </a:lnTo>
                    <a:lnTo>
                      <a:pt x="3578" y="843"/>
                    </a:lnTo>
                    <a:lnTo>
                      <a:pt x="3582" y="839"/>
                    </a:lnTo>
                    <a:lnTo>
                      <a:pt x="3586" y="834"/>
                    </a:lnTo>
                    <a:lnTo>
                      <a:pt x="3590" y="828"/>
                    </a:lnTo>
                    <a:lnTo>
                      <a:pt x="3594" y="821"/>
                    </a:lnTo>
                    <a:lnTo>
                      <a:pt x="3598" y="818"/>
                    </a:lnTo>
                    <a:lnTo>
                      <a:pt x="3602" y="811"/>
                    </a:lnTo>
                    <a:lnTo>
                      <a:pt x="3606" y="805"/>
                    </a:lnTo>
                    <a:lnTo>
                      <a:pt x="3610" y="800"/>
                    </a:lnTo>
                    <a:lnTo>
                      <a:pt x="3614" y="795"/>
                    </a:lnTo>
                    <a:lnTo>
                      <a:pt x="3618" y="790"/>
                    </a:lnTo>
                    <a:lnTo>
                      <a:pt x="3622" y="783"/>
                    </a:lnTo>
                    <a:lnTo>
                      <a:pt x="3625" y="779"/>
                    </a:lnTo>
                    <a:lnTo>
                      <a:pt x="3629" y="774"/>
                    </a:lnTo>
                    <a:lnTo>
                      <a:pt x="3633" y="769"/>
                    </a:lnTo>
                    <a:lnTo>
                      <a:pt x="3637" y="762"/>
                    </a:lnTo>
                    <a:lnTo>
                      <a:pt x="3641" y="758"/>
                    </a:lnTo>
                    <a:lnTo>
                      <a:pt x="3645" y="752"/>
                    </a:lnTo>
                    <a:lnTo>
                      <a:pt x="3649" y="748"/>
                    </a:lnTo>
                    <a:lnTo>
                      <a:pt x="3653" y="742"/>
                    </a:lnTo>
                    <a:lnTo>
                      <a:pt x="3657" y="737"/>
                    </a:lnTo>
                    <a:lnTo>
                      <a:pt x="3661" y="732"/>
                    </a:lnTo>
                    <a:lnTo>
                      <a:pt x="3665" y="727"/>
                    </a:lnTo>
                    <a:lnTo>
                      <a:pt x="3669" y="721"/>
                    </a:lnTo>
                    <a:lnTo>
                      <a:pt x="3673" y="716"/>
                    </a:lnTo>
                    <a:lnTo>
                      <a:pt x="3677" y="711"/>
                    </a:lnTo>
                    <a:lnTo>
                      <a:pt x="3681" y="706"/>
                    </a:lnTo>
                    <a:lnTo>
                      <a:pt x="3685" y="703"/>
                    </a:lnTo>
                    <a:lnTo>
                      <a:pt x="3688" y="697"/>
                    </a:lnTo>
                    <a:lnTo>
                      <a:pt x="3692" y="693"/>
                    </a:lnTo>
                    <a:lnTo>
                      <a:pt x="3696" y="687"/>
                    </a:lnTo>
                    <a:lnTo>
                      <a:pt x="3700" y="682"/>
                    </a:lnTo>
                    <a:lnTo>
                      <a:pt x="3704" y="678"/>
                    </a:lnTo>
                    <a:lnTo>
                      <a:pt x="3708" y="672"/>
                    </a:lnTo>
                    <a:lnTo>
                      <a:pt x="3712" y="668"/>
                    </a:lnTo>
                    <a:lnTo>
                      <a:pt x="3716" y="663"/>
                    </a:lnTo>
                    <a:lnTo>
                      <a:pt x="3720" y="658"/>
                    </a:lnTo>
                    <a:lnTo>
                      <a:pt x="3724" y="653"/>
                    </a:lnTo>
                    <a:lnTo>
                      <a:pt x="3728" y="649"/>
                    </a:lnTo>
                    <a:lnTo>
                      <a:pt x="3732" y="645"/>
                    </a:lnTo>
                    <a:lnTo>
                      <a:pt x="3736" y="639"/>
                    </a:lnTo>
                    <a:lnTo>
                      <a:pt x="3740" y="635"/>
                    </a:lnTo>
                    <a:lnTo>
                      <a:pt x="3744" y="630"/>
                    </a:lnTo>
                    <a:lnTo>
                      <a:pt x="3748" y="625"/>
                    </a:lnTo>
                    <a:lnTo>
                      <a:pt x="3751" y="620"/>
                    </a:lnTo>
                    <a:lnTo>
                      <a:pt x="3755" y="616"/>
                    </a:lnTo>
                    <a:lnTo>
                      <a:pt x="3759" y="612"/>
                    </a:lnTo>
                    <a:lnTo>
                      <a:pt x="3763" y="607"/>
                    </a:lnTo>
                    <a:lnTo>
                      <a:pt x="3767" y="603"/>
                    </a:lnTo>
                    <a:lnTo>
                      <a:pt x="3771" y="599"/>
                    </a:lnTo>
                    <a:lnTo>
                      <a:pt x="3775" y="593"/>
                    </a:lnTo>
                    <a:lnTo>
                      <a:pt x="3779" y="589"/>
                    </a:lnTo>
                    <a:lnTo>
                      <a:pt x="3783" y="584"/>
                    </a:lnTo>
                    <a:lnTo>
                      <a:pt x="3787" y="581"/>
                    </a:lnTo>
                    <a:lnTo>
                      <a:pt x="3791" y="577"/>
                    </a:lnTo>
                    <a:lnTo>
                      <a:pt x="3795" y="572"/>
                    </a:lnTo>
                    <a:lnTo>
                      <a:pt x="3799" y="567"/>
                    </a:lnTo>
                    <a:lnTo>
                      <a:pt x="3803" y="563"/>
                    </a:lnTo>
                    <a:lnTo>
                      <a:pt x="3807" y="559"/>
                    </a:lnTo>
                    <a:lnTo>
                      <a:pt x="3811" y="555"/>
                    </a:lnTo>
                    <a:lnTo>
                      <a:pt x="3814" y="550"/>
                    </a:lnTo>
                    <a:lnTo>
                      <a:pt x="3818" y="547"/>
                    </a:lnTo>
                    <a:lnTo>
                      <a:pt x="3822" y="542"/>
                    </a:lnTo>
                    <a:lnTo>
                      <a:pt x="3826" y="538"/>
                    </a:lnTo>
                    <a:lnTo>
                      <a:pt x="3830" y="534"/>
                    </a:lnTo>
                    <a:lnTo>
                      <a:pt x="3834" y="530"/>
                    </a:lnTo>
                    <a:lnTo>
                      <a:pt x="3838" y="526"/>
                    </a:lnTo>
                    <a:lnTo>
                      <a:pt x="3842" y="521"/>
                    </a:lnTo>
                    <a:lnTo>
                      <a:pt x="3846" y="517"/>
                    </a:lnTo>
                    <a:lnTo>
                      <a:pt x="3850" y="513"/>
                    </a:lnTo>
                    <a:lnTo>
                      <a:pt x="3854" y="510"/>
                    </a:lnTo>
                    <a:lnTo>
                      <a:pt x="3858" y="505"/>
                    </a:lnTo>
                    <a:lnTo>
                      <a:pt x="3862" y="501"/>
                    </a:lnTo>
                    <a:lnTo>
                      <a:pt x="3866" y="498"/>
                    </a:lnTo>
                    <a:lnTo>
                      <a:pt x="3870" y="493"/>
                    </a:lnTo>
                    <a:lnTo>
                      <a:pt x="3874" y="490"/>
                    </a:lnTo>
                    <a:lnTo>
                      <a:pt x="3877" y="486"/>
                    </a:lnTo>
                    <a:lnTo>
                      <a:pt x="3881" y="484"/>
                    </a:lnTo>
                    <a:lnTo>
                      <a:pt x="3885" y="478"/>
                    </a:lnTo>
                    <a:lnTo>
                      <a:pt x="3889" y="475"/>
                    </a:lnTo>
                    <a:lnTo>
                      <a:pt x="3893" y="472"/>
                    </a:lnTo>
                    <a:lnTo>
                      <a:pt x="3897" y="467"/>
                    </a:lnTo>
                    <a:lnTo>
                      <a:pt x="3901" y="464"/>
                    </a:lnTo>
                    <a:lnTo>
                      <a:pt x="3905" y="460"/>
                    </a:lnTo>
                    <a:lnTo>
                      <a:pt x="3909" y="456"/>
                    </a:lnTo>
                    <a:lnTo>
                      <a:pt x="3913" y="451"/>
                    </a:lnTo>
                    <a:lnTo>
                      <a:pt x="3917" y="450"/>
                    </a:lnTo>
                    <a:lnTo>
                      <a:pt x="3921" y="446"/>
                    </a:lnTo>
                    <a:lnTo>
                      <a:pt x="3925" y="442"/>
                    </a:lnTo>
                    <a:lnTo>
                      <a:pt x="3929" y="438"/>
                    </a:lnTo>
                    <a:lnTo>
                      <a:pt x="3933" y="43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8" name="Freeform 406"/>
              <p:cNvSpPr>
                <a:spLocks/>
              </p:cNvSpPr>
              <p:nvPr/>
            </p:nvSpPr>
            <p:spPr bwMode="auto">
              <a:xfrm flipV="1">
                <a:off x="2909" y="1751"/>
                <a:ext cx="2265" cy="1114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3"/>
                  </a:cxn>
                  <a:cxn ang="0">
                    <a:pos x="688" y="29"/>
                  </a:cxn>
                  <a:cxn ang="0">
                    <a:pos x="751" y="58"/>
                  </a:cxn>
                  <a:cxn ang="0">
                    <a:pos x="814" y="99"/>
                  </a:cxn>
                  <a:cxn ang="0">
                    <a:pos x="877" y="156"/>
                  </a:cxn>
                  <a:cxn ang="0">
                    <a:pos x="940" y="231"/>
                  </a:cxn>
                  <a:cxn ang="0">
                    <a:pos x="1003" y="323"/>
                  </a:cxn>
                  <a:cxn ang="0">
                    <a:pos x="1066" y="429"/>
                  </a:cxn>
                  <a:cxn ang="0">
                    <a:pos x="1129" y="549"/>
                  </a:cxn>
                  <a:cxn ang="0">
                    <a:pos x="1192" y="681"/>
                  </a:cxn>
                  <a:cxn ang="0">
                    <a:pos x="1255" y="820"/>
                  </a:cxn>
                  <a:cxn ang="0">
                    <a:pos x="1318" y="962"/>
                  </a:cxn>
                  <a:cxn ang="0">
                    <a:pos x="1381" y="1107"/>
                  </a:cxn>
                  <a:cxn ang="0">
                    <a:pos x="1444" y="1246"/>
                  </a:cxn>
                  <a:cxn ang="0">
                    <a:pos x="1507" y="1380"/>
                  </a:cxn>
                  <a:cxn ang="0">
                    <a:pos x="1570" y="1505"/>
                  </a:cxn>
                  <a:cxn ang="0">
                    <a:pos x="1633" y="1615"/>
                  </a:cxn>
                  <a:cxn ang="0">
                    <a:pos x="1696" y="1713"/>
                  </a:cxn>
                  <a:cxn ang="0">
                    <a:pos x="1759" y="1793"/>
                  </a:cxn>
                  <a:cxn ang="0">
                    <a:pos x="1822" y="1855"/>
                  </a:cxn>
                  <a:cxn ang="0">
                    <a:pos x="1885" y="1898"/>
                  </a:cxn>
                  <a:cxn ang="0">
                    <a:pos x="1948" y="1926"/>
                  </a:cxn>
                  <a:cxn ang="0">
                    <a:pos x="2011" y="1934"/>
                  </a:cxn>
                  <a:cxn ang="0">
                    <a:pos x="2074" y="1926"/>
                  </a:cxn>
                  <a:cxn ang="0">
                    <a:pos x="2137" y="1900"/>
                  </a:cxn>
                  <a:cxn ang="0">
                    <a:pos x="2200" y="1860"/>
                  </a:cxn>
                  <a:cxn ang="0">
                    <a:pos x="2263" y="1809"/>
                  </a:cxn>
                  <a:cxn ang="0">
                    <a:pos x="2326" y="1744"/>
                  </a:cxn>
                  <a:cxn ang="0">
                    <a:pos x="2389" y="1671"/>
                  </a:cxn>
                  <a:cxn ang="0">
                    <a:pos x="2452" y="1590"/>
                  </a:cxn>
                  <a:cxn ang="0">
                    <a:pos x="2515" y="1503"/>
                  </a:cxn>
                  <a:cxn ang="0">
                    <a:pos x="2578" y="1409"/>
                  </a:cxn>
                  <a:cxn ang="0">
                    <a:pos x="2641" y="1315"/>
                  </a:cxn>
                  <a:cxn ang="0">
                    <a:pos x="2704" y="1222"/>
                  </a:cxn>
                  <a:cxn ang="0">
                    <a:pos x="2767" y="1127"/>
                  </a:cxn>
                  <a:cxn ang="0">
                    <a:pos x="2830" y="1033"/>
                  </a:cxn>
                  <a:cxn ang="0">
                    <a:pos x="2893" y="940"/>
                  </a:cxn>
                  <a:cxn ang="0">
                    <a:pos x="2956" y="853"/>
                  </a:cxn>
                  <a:cxn ang="0">
                    <a:pos x="3019" y="767"/>
                  </a:cxn>
                  <a:cxn ang="0">
                    <a:pos x="3082" y="688"/>
                  </a:cxn>
                  <a:cxn ang="0">
                    <a:pos x="3145" y="613"/>
                  </a:cxn>
                  <a:cxn ang="0">
                    <a:pos x="3208" y="543"/>
                  </a:cxn>
                  <a:cxn ang="0">
                    <a:pos x="3271" y="480"/>
                  </a:cxn>
                  <a:cxn ang="0">
                    <a:pos x="3334" y="421"/>
                  </a:cxn>
                  <a:cxn ang="0">
                    <a:pos x="3397" y="368"/>
                  </a:cxn>
                  <a:cxn ang="0">
                    <a:pos x="3460" y="319"/>
                  </a:cxn>
                  <a:cxn ang="0">
                    <a:pos x="3523" y="276"/>
                  </a:cxn>
                  <a:cxn ang="0">
                    <a:pos x="3586" y="237"/>
                  </a:cxn>
                  <a:cxn ang="0">
                    <a:pos x="3649" y="204"/>
                  </a:cxn>
                  <a:cxn ang="0">
                    <a:pos x="3712" y="175"/>
                  </a:cxn>
                  <a:cxn ang="0">
                    <a:pos x="3775" y="148"/>
                  </a:cxn>
                  <a:cxn ang="0">
                    <a:pos x="3838" y="127"/>
                  </a:cxn>
                  <a:cxn ang="0">
                    <a:pos x="3901" y="108"/>
                  </a:cxn>
                </a:cxnLst>
                <a:rect l="0" t="0" r="r" b="b"/>
                <a:pathLst>
                  <a:path w="3933" h="1935">
                    <a:moveTo>
                      <a:pt x="0" y="0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2" y="1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3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3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0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3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0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3"/>
                    </a:lnTo>
                    <a:lnTo>
                      <a:pt x="488" y="3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6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8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8"/>
                    </a:lnTo>
                    <a:lnTo>
                      <a:pt x="606" y="9"/>
                    </a:lnTo>
                    <a:lnTo>
                      <a:pt x="610" y="10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2"/>
                    </a:lnTo>
                    <a:lnTo>
                      <a:pt x="625" y="13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5"/>
                    </a:lnTo>
                    <a:lnTo>
                      <a:pt x="641" y="15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20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3"/>
                    </a:lnTo>
                    <a:lnTo>
                      <a:pt x="669" y="24"/>
                    </a:lnTo>
                    <a:lnTo>
                      <a:pt x="673" y="24"/>
                    </a:lnTo>
                    <a:lnTo>
                      <a:pt x="677" y="25"/>
                    </a:lnTo>
                    <a:lnTo>
                      <a:pt x="681" y="27"/>
                    </a:lnTo>
                    <a:lnTo>
                      <a:pt x="685" y="28"/>
                    </a:lnTo>
                    <a:lnTo>
                      <a:pt x="688" y="29"/>
                    </a:lnTo>
                    <a:lnTo>
                      <a:pt x="692" y="31"/>
                    </a:lnTo>
                    <a:lnTo>
                      <a:pt x="696" y="33"/>
                    </a:lnTo>
                    <a:lnTo>
                      <a:pt x="700" y="35"/>
                    </a:lnTo>
                    <a:lnTo>
                      <a:pt x="704" y="34"/>
                    </a:lnTo>
                    <a:lnTo>
                      <a:pt x="708" y="36"/>
                    </a:lnTo>
                    <a:lnTo>
                      <a:pt x="712" y="38"/>
                    </a:lnTo>
                    <a:lnTo>
                      <a:pt x="716" y="41"/>
                    </a:lnTo>
                    <a:lnTo>
                      <a:pt x="720" y="42"/>
                    </a:lnTo>
                    <a:lnTo>
                      <a:pt x="724" y="43"/>
                    </a:lnTo>
                    <a:lnTo>
                      <a:pt x="728" y="45"/>
                    </a:lnTo>
                    <a:lnTo>
                      <a:pt x="732" y="49"/>
                    </a:lnTo>
                    <a:lnTo>
                      <a:pt x="736" y="50"/>
                    </a:lnTo>
                    <a:lnTo>
                      <a:pt x="740" y="51"/>
                    </a:lnTo>
                    <a:lnTo>
                      <a:pt x="744" y="54"/>
                    </a:lnTo>
                    <a:lnTo>
                      <a:pt x="748" y="56"/>
                    </a:lnTo>
                    <a:lnTo>
                      <a:pt x="751" y="58"/>
                    </a:lnTo>
                    <a:lnTo>
                      <a:pt x="755" y="59"/>
                    </a:lnTo>
                    <a:lnTo>
                      <a:pt x="759" y="62"/>
                    </a:lnTo>
                    <a:lnTo>
                      <a:pt x="763" y="64"/>
                    </a:lnTo>
                    <a:lnTo>
                      <a:pt x="767" y="67"/>
                    </a:lnTo>
                    <a:lnTo>
                      <a:pt x="771" y="69"/>
                    </a:lnTo>
                    <a:lnTo>
                      <a:pt x="775" y="72"/>
                    </a:lnTo>
                    <a:lnTo>
                      <a:pt x="779" y="75"/>
                    </a:lnTo>
                    <a:lnTo>
                      <a:pt x="783" y="76"/>
                    </a:lnTo>
                    <a:lnTo>
                      <a:pt x="787" y="78"/>
                    </a:lnTo>
                    <a:lnTo>
                      <a:pt x="791" y="81"/>
                    </a:lnTo>
                    <a:lnTo>
                      <a:pt x="795" y="84"/>
                    </a:lnTo>
                    <a:lnTo>
                      <a:pt x="799" y="87"/>
                    </a:lnTo>
                    <a:lnTo>
                      <a:pt x="803" y="90"/>
                    </a:lnTo>
                    <a:lnTo>
                      <a:pt x="807" y="92"/>
                    </a:lnTo>
                    <a:lnTo>
                      <a:pt x="811" y="97"/>
                    </a:lnTo>
                    <a:lnTo>
                      <a:pt x="814" y="99"/>
                    </a:lnTo>
                    <a:lnTo>
                      <a:pt x="818" y="101"/>
                    </a:lnTo>
                    <a:lnTo>
                      <a:pt x="822" y="105"/>
                    </a:lnTo>
                    <a:lnTo>
                      <a:pt x="826" y="108"/>
                    </a:lnTo>
                    <a:lnTo>
                      <a:pt x="830" y="111"/>
                    </a:lnTo>
                    <a:lnTo>
                      <a:pt x="834" y="115"/>
                    </a:lnTo>
                    <a:lnTo>
                      <a:pt x="838" y="118"/>
                    </a:lnTo>
                    <a:lnTo>
                      <a:pt x="842" y="122"/>
                    </a:lnTo>
                    <a:lnTo>
                      <a:pt x="846" y="125"/>
                    </a:lnTo>
                    <a:lnTo>
                      <a:pt x="850" y="129"/>
                    </a:lnTo>
                    <a:lnTo>
                      <a:pt x="854" y="132"/>
                    </a:lnTo>
                    <a:lnTo>
                      <a:pt x="858" y="136"/>
                    </a:lnTo>
                    <a:lnTo>
                      <a:pt x="862" y="140"/>
                    </a:lnTo>
                    <a:lnTo>
                      <a:pt x="866" y="143"/>
                    </a:lnTo>
                    <a:lnTo>
                      <a:pt x="870" y="148"/>
                    </a:lnTo>
                    <a:lnTo>
                      <a:pt x="874" y="153"/>
                    </a:lnTo>
                    <a:lnTo>
                      <a:pt x="877" y="156"/>
                    </a:lnTo>
                    <a:lnTo>
                      <a:pt x="881" y="160"/>
                    </a:lnTo>
                    <a:lnTo>
                      <a:pt x="885" y="164"/>
                    </a:lnTo>
                    <a:lnTo>
                      <a:pt x="889" y="169"/>
                    </a:lnTo>
                    <a:lnTo>
                      <a:pt x="893" y="173"/>
                    </a:lnTo>
                    <a:lnTo>
                      <a:pt x="897" y="177"/>
                    </a:lnTo>
                    <a:lnTo>
                      <a:pt x="901" y="183"/>
                    </a:lnTo>
                    <a:lnTo>
                      <a:pt x="905" y="187"/>
                    </a:lnTo>
                    <a:lnTo>
                      <a:pt x="909" y="192"/>
                    </a:lnTo>
                    <a:lnTo>
                      <a:pt x="913" y="196"/>
                    </a:lnTo>
                    <a:lnTo>
                      <a:pt x="917" y="201"/>
                    </a:lnTo>
                    <a:lnTo>
                      <a:pt x="921" y="206"/>
                    </a:lnTo>
                    <a:lnTo>
                      <a:pt x="925" y="210"/>
                    </a:lnTo>
                    <a:lnTo>
                      <a:pt x="929" y="215"/>
                    </a:lnTo>
                    <a:lnTo>
                      <a:pt x="933" y="221"/>
                    </a:lnTo>
                    <a:lnTo>
                      <a:pt x="937" y="226"/>
                    </a:lnTo>
                    <a:lnTo>
                      <a:pt x="940" y="231"/>
                    </a:lnTo>
                    <a:lnTo>
                      <a:pt x="944" y="237"/>
                    </a:lnTo>
                    <a:lnTo>
                      <a:pt x="948" y="242"/>
                    </a:lnTo>
                    <a:lnTo>
                      <a:pt x="952" y="247"/>
                    </a:lnTo>
                    <a:lnTo>
                      <a:pt x="956" y="252"/>
                    </a:lnTo>
                    <a:lnTo>
                      <a:pt x="960" y="258"/>
                    </a:lnTo>
                    <a:lnTo>
                      <a:pt x="964" y="262"/>
                    </a:lnTo>
                    <a:lnTo>
                      <a:pt x="968" y="270"/>
                    </a:lnTo>
                    <a:lnTo>
                      <a:pt x="972" y="275"/>
                    </a:lnTo>
                    <a:lnTo>
                      <a:pt x="976" y="282"/>
                    </a:lnTo>
                    <a:lnTo>
                      <a:pt x="980" y="286"/>
                    </a:lnTo>
                    <a:lnTo>
                      <a:pt x="984" y="292"/>
                    </a:lnTo>
                    <a:lnTo>
                      <a:pt x="988" y="298"/>
                    </a:lnTo>
                    <a:lnTo>
                      <a:pt x="992" y="304"/>
                    </a:lnTo>
                    <a:lnTo>
                      <a:pt x="996" y="310"/>
                    </a:lnTo>
                    <a:lnTo>
                      <a:pt x="999" y="316"/>
                    </a:lnTo>
                    <a:lnTo>
                      <a:pt x="1003" y="323"/>
                    </a:lnTo>
                    <a:lnTo>
                      <a:pt x="1007" y="327"/>
                    </a:lnTo>
                    <a:lnTo>
                      <a:pt x="1011" y="335"/>
                    </a:lnTo>
                    <a:lnTo>
                      <a:pt x="1015" y="342"/>
                    </a:lnTo>
                    <a:lnTo>
                      <a:pt x="1019" y="348"/>
                    </a:lnTo>
                    <a:lnTo>
                      <a:pt x="1023" y="354"/>
                    </a:lnTo>
                    <a:lnTo>
                      <a:pt x="1027" y="361"/>
                    </a:lnTo>
                    <a:lnTo>
                      <a:pt x="1031" y="367"/>
                    </a:lnTo>
                    <a:lnTo>
                      <a:pt x="1035" y="375"/>
                    </a:lnTo>
                    <a:lnTo>
                      <a:pt x="1039" y="381"/>
                    </a:lnTo>
                    <a:lnTo>
                      <a:pt x="1043" y="388"/>
                    </a:lnTo>
                    <a:lnTo>
                      <a:pt x="1047" y="394"/>
                    </a:lnTo>
                    <a:lnTo>
                      <a:pt x="1051" y="401"/>
                    </a:lnTo>
                    <a:lnTo>
                      <a:pt x="1055" y="410"/>
                    </a:lnTo>
                    <a:lnTo>
                      <a:pt x="1059" y="415"/>
                    </a:lnTo>
                    <a:lnTo>
                      <a:pt x="1062" y="422"/>
                    </a:lnTo>
                    <a:lnTo>
                      <a:pt x="1066" y="429"/>
                    </a:lnTo>
                    <a:lnTo>
                      <a:pt x="1070" y="438"/>
                    </a:lnTo>
                    <a:lnTo>
                      <a:pt x="1074" y="445"/>
                    </a:lnTo>
                    <a:lnTo>
                      <a:pt x="1078" y="452"/>
                    </a:lnTo>
                    <a:lnTo>
                      <a:pt x="1082" y="458"/>
                    </a:lnTo>
                    <a:lnTo>
                      <a:pt x="1086" y="466"/>
                    </a:lnTo>
                    <a:lnTo>
                      <a:pt x="1090" y="474"/>
                    </a:lnTo>
                    <a:lnTo>
                      <a:pt x="1094" y="482"/>
                    </a:lnTo>
                    <a:lnTo>
                      <a:pt x="1098" y="487"/>
                    </a:lnTo>
                    <a:lnTo>
                      <a:pt x="1102" y="495"/>
                    </a:lnTo>
                    <a:lnTo>
                      <a:pt x="1106" y="504"/>
                    </a:lnTo>
                    <a:lnTo>
                      <a:pt x="1110" y="510"/>
                    </a:lnTo>
                    <a:lnTo>
                      <a:pt x="1114" y="518"/>
                    </a:lnTo>
                    <a:lnTo>
                      <a:pt x="1118" y="526"/>
                    </a:lnTo>
                    <a:lnTo>
                      <a:pt x="1122" y="533"/>
                    </a:lnTo>
                    <a:lnTo>
                      <a:pt x="1125" y="542"/>
                    </a:lnTo>
                    <a:lnTo>
                      <a:pt x="1129" y="549"/>
                    </a:lnTo>
                    <a:lnTo>
                      <a:pt x="1133" y="558"/>
                    </a:lnTo>
                    <a:lnTo>
                      <a:pt x="1137" y="566"/>
                    </a:lnTo>
                    <a:lnTo>
                      <a:pt x="1141" y="573"/>
                    </a:lnTo>
                    <a:lnTo>
                      <a:pt x="1145" y="581"/>
                    </a:lnTo>
                    <a:lnTo>
                      <a:pt x="1149" y="589"/>
                    </a:lnTo>
                    <a:lnTo>
                      <a:pt x="1153" y="598"/>
                    </a:lnTo>
                    <a:lnTo>
                      <a:pt x="1157" y="606"/>
                    </a:lnTo>
                    <a:lnTo>
                      <a:pt x="1161" y="615"/>
                    </a:lnTo>
                    <a:lnTo>
                      <a:pt x="1165" y="623"/>
                    </a:lnTo>
                    <a:lnTo>
                      <a:pt x="1169" y="631"/>
                    </a:lnTo>
                    <a:lnTo>
                      <a:pt x="1173" y="638"/>
                    </a:lnTo>
                    <a:lnTo>
                      <a:pt x="1177" y="648"/>
                    </a:lnTo>
                    <a:lnTo>
                      <a:pt x="1181" y="657"/>
                    </a:lnTo>
                    <a:lnTo>
                      <a:pt x="1185" y="665"/>
                    </a:lnTo>
                    <a:lnTo>
                      <a:pt x="1188" y="673"/>
                    </a:lnTo>
                    <a:lnTo>
                      <a:pt x="1192" y="681"/>
                    </a:lnTo>
                    <a:lnTo>
                      <a:pt x="1196" y="690"/>
                    </a:lnTo>
                    <a:lnTo>
                      <a:pt x="1200" y="699"/>
                    </a:lnTo>
                    <a:lnTo>
                      <a:pt x="1204" y="706"/>
                    </a:lnTo>
                    <a:lnTo>
                      <a:pt x="1208" y="715"/>
                    </a:lnTo>
                    <a:lnTo>
                      <a:pt x="1212" y="724"/>
                    </a:lnTo>
                    <a:lnTo>
                      <a:pt x="1216" y="732"/>
                    </a:lnTo>
                    <a:lnTo>
                      <a:pt x="1220" y="741"/>
                    </a:lnTo>
                    <a:lnTo>
                      <a:pt x="1224" y="749"/>
                    </a:lnTo>
                    <a:lnTo>
                      <a:pt x="1228" y="758"/>
                    </a:lnTo>
                    <a:lnTo>
                      <a:pt x="1232" y="767"/>
                    </a:lnTo>
                    <a:lnTo>
                      <a:pt x="1236" y="776"/>
                    </a:lnTo>
                    <a:lnTo>
                      <a:pt x="1240" y="784"/>
                    </a:lnTo>
                    <a:lnTo>
                      <a:pt x="1244" y="793"/>
                    </a:lnTo>
                    <a:lnTo>
                      <a:pt x="1248" y="802"/>
                    </a:lnTo>
                    <a:lnTo>
                      <a:pt x="1251" y="811"/>
                    </a:lnTo>
                    <a:lnTo>
                      <a:pt x="1255" y="820"/>
                    </a:lnTo>
                    <a:lnTo>
                      <a:pt x="1259" y="829"/>
                    </a:lnTo>
                    <a:lnTo>
                      <a:pt x="1263" y="838"/>
                    </a:lnTo>
                    <a:lnTo>
                      <a:pt x="1267" y="845"/>
                    </a:lnTo>
                    <a:lnTo>
                      <a:pt x="1271" y="856"/>
                    </a:lnTo>
                    <a:lnTo>
                      <a:pt x="1275" y="864"/>
                    </a:lnTo>
                    <a:lnTo>
                      <a:pt x="1279" y="874"/>
                    </a:lnTo>
                    <a:lnTo>
                      <a:pt x="1283" y="882"/>
                    </a:lnTo>
                    <a:lnTo>
                      <a:pt x="1287" y="892"/>
                    </a:lnTo>
                    <a:lnTo>
                      <a:pt x="1291" y="899"/>
                    </a:lnTo>
                    <a:lnTo>
                      <a:pt x="1295" y="909"/>
                    </a:lnTo>
                    <a:lnTo>
                      <a:pt x="1299" y="917"/>
                    </a:lnTo>
                    <a:lnTo>
                      <a:pt x="1303" y="928"/>
                    </a:lnTo>
                    <a:lnTo>
                      <a:pt x="1307" y="936"/>
                    </a:lnTo>
                    <a:lnTo>
                      <a:pt x="1311" y="945"/>
                    </a:lnTo>
                    <a:lnTo>
                      <a:pt x="1314" y="954"/>
                    </a:lnTo>
                    <a:lnTo>
                      <a:pt x="1318" y="962"/>
                    </a:lnTo>
                    <a:lnTo>
                      <a:pt x="1322" y="971"/>
                    </a:lnTo>
                    <a:lnTo>
                      <a:pt x="1326" y="981"/>
                    </a:lnTo>
                    <a:lnTo>
                      <a:pt x="1330" y="991"/>
                    </a:lnTo>
                    <a:lnTo>
                      <a:pt x="1334" y="999"/>
                    </a:lnTo>
                    <a:lnTo>
                      <a:pt x="1338" y="1009"/>
                    </a:lnTo>
                    <a:lnTo>
                      <a:pt x="1342" y="1016"/>
                    </a:lnTo>
                    <a:lnTo>
                      <a:pt x="1346" y="1026"/>
                    </a:lnTo>
                    <a:lnTo>
                      <a:pt x="1350" y="1036"/>
                    </a:lnTo>
                    <a:lnTo>
                      <a:pt x="1354" y="1044"/>
                    </a:lnTo>
                    <a:lnTo>
                      <a:pt x="1358" y="1053"/>
                    </a:lnTo>
                    <a:lnTo>
                      <a:pt x="1362" y="1062"/>
                    </a:lnTo>
                    <a:lnTo>
                      <a:pt x="1366" y="1071"/>
                    </a:lnTo>
                    <a:lnTo>
                      <a:pt x="1370" y="1080"/>
                    </a:lnTo>
                    <a:lnTo>
                      <a:pt x="1374" y="1089"/>
                    </a:lnTo>
                    <a:lnTo>
                      <a:pt x="1377" y="1098"/>
                    </a:lnTo>
                    <a:lnTo>
                      <a:pt x="1381" y="1107"/>
                    </a:lnTo>
                    <a:lnTo>
                      <a:pt x="1385" y="1115"/>
                    </a:lnTo>
                    <a:lnTo>
                      <a:pt x="1389" y="1124"/>
                    </a:lnTo>
                    <a:lnTo>
                      <a:pt x="1393" y="1133"/>
                    </a:lnTo>
                    <a:lnTo>
                      <a:pt x="1397" y="1141"/>
                    </a:lnTo>
                    <a:lnTo>
                      <a:pt x="1401" y="1151"/>
                    </a:lnTo>
                    <a:lnTo>
                      <a:pt x="1405" y="1160"/>
                    </a:lnTo>
                    <a:lnTo>
                      <a:pt x="1409" y="1167"/>
                    </a:lnTo>
                    <a:lnTo>
                      <a:pt x="1413" y="1176"/>
                    </a:lnTo>
                    <a:lnTo>
                      <a:pt x="1417" y="1186"/>
                    </a:lnTo>
                    <a:lnTo>
                      <a:pt x="1421" y="1194"/>
                    </a:lnTo>
                    <a:lnTo>
                      <a:pt x="1425" y="1204"/>
                    </a:lnTo>
                    <a:lnTo>
                      <a:pt x="1429" y="1211"/>
                    </a:lnTo>
                    <a:lnTo>
                      <a:pt x="1433" y="1221"/>
                    </a:lnTo>
                    <a:lnTo>
                      <a:pt x="1437" y="1229"/>
                    </a:lnTo>
                    <a:lnTo>
                      <a:pt x="1440" y="1238"/>
                    </a:lnTo>
                    <a:lnTo>
                      <a:pt x="1444" y="1246"/>
                    </a:lnTo>
                    <a:lnTo>
                      <a:pt x="1448" y="1256"/>
                    </a:lnTo>
                    <a:lnTo>
                      <a:pt x="1452" y="1265"/>
                    </a:lnTo>
                    <a:lnTo>
                      <a:pt x="1456" y="1273"/>
                    </a:lnTo>
                    <a:lnTo>
                      <a:pt x="1460" y="1281"/>
                    </a:lnTo>
                    <a:lnTo>
                      <a:pt x="1464" y="1288"/>
                    </a:lnTo>
                    <a:lnTo>
                      <a:pt x="1468" y="1298"/>
                    </a:lnTo>
                    <a:lnTo>
                      <a:pt x="1472" y="1306"/>
                    </a:lnTo>
                    <a:lnTo>
                      <a:pt x="1476" y="1314"/>
                    </a:lnTo>
                    <a:lnTo>
                      <a:pt x="1480" y="1323"/>
                    </a:lnTo>
                    <a:lnTo>
                      <a:pt x="1484" y="1331"/>
                    </a:lnTo>
                    <a:lnTo>
                      <a:pt x="1488" y="1340"/>
                    </a:lnTo>
                    <a:lnTo>
                      <a:pt x="1492" y="1348"/>
                    </a:lnTo>
                    <a:lnTo>
                      <a:pt x="1496" y="1356"/>
                    </a:lnTo>
                    <a:lnTo>
                      <a:pt x="1499" y="1363"/>
                    </a:lnTo>
                    <a:lnTo>
                      <a:pt x="1503" y="1372"/>
                    </a:lnTo>
                    <a:lnTo>
                      <a:pt x="1507" y="1380"/>
                    </a:lnTo>
                    <a:lnTo>
                      <a:pt x="1511" y="1388"/>
                    </a:lnTo>
                    <a:lnTo>
                      <a:pt x="1515" y="1396"/>
                    </a:lnTo>
                    <a:lnTo>
                      <a:pt x="1519" y="1403"/>
                    </a:lnTo>
                    <a:lnTo>
                      <a:pt x="1523" y="1412"/>
                    </a:lnTo>
                    <a:lnTo>
                      <a:pt x="1527" y="1420"/>
                    </a:lnTo>
                    <a:lnTo>
                      <a:pt x="1531" y="1427"/>
                    </a:lnTo>
                    <a:lnTo>
                      <a:pt x="1535" y="1435"/>
                    </a:lnTo>
                    <a:lnTo>
                      <a:pt x="1539" y="1443"/>
                    </a:lnTo>
                    <a:lnTo>
                      <a:pt x="1543" y="1451"/>
                    </a:lnTo>
                    <a:lnTo>
                      <a:pt x="1547" y="1459"/>
                    </a:lnTo>
                    <a:lnTo>
                      <a:pt x="1551" y="1467"/>
                    </a:lnTo>
                    <a:lnTo>
                      <a:pt x="1555" y="1474"/>
                    </a:lnTo>
                    <a:lnTo>
                      <a:pt x="1559" y="1483"/>
                    </a:lnTo>
                    <a:lnTo>
                      <a:pt x="1562" y="1489"/>
                    </a:lnTo>
                    <a:lnTo>
                      <a:pt x="1566" y="1497"/>
                    </a:lnTo>
                    <a:lnTo>
                      <a:pt x="1570" y="1505"/>
                    </a:lnTo>
                    <a:lnTo>
                      <a:pt x="1574" y="1511"/>
                    </a:lnTo>
                    <a:lnTo>
                      <a:pt x="1578" y="1519"/>
                    </a:lnTo>
                    <a:lnTo>
                      <a:pt x="1582" y="1527"/>
                    </a:lnTo>
                    <a:lnTo>
                      <a:pt x="1586" y="1534"/>
                    </a:lnTo>
                    <a:lnTo>
                      <a:pt x="1590" y="1541"/>
                    </a:lnTo>
                    <a:lnTo>
                      <a:pt x="1594" y="1548"/>
                    </a:lnTo>
                    <a:lnTo>
                      <a:pt x="1598" y="1556"/>
                    </a:lnTo>
                    <a:lnTo>
                      <a:pt x="1602" y="1562"/>
                    </a:lnTo>
                    <a:lnTo>
                      <a:pt x="1606" y="1569"/>
                    </a:lnTo>
                    <a:lnTo>
                      <a:pt x="1610" y="1575"/>
                    </a:lnTo>
                    <a:lnTo>
                      <a:pt x="1614" y="1583"/>
                    </a:lnTo>
                    <a:lnTo>
                      <a:pt x="1618" y="1590"/>
                    </a:lnTo>
                    <a:lnTo>
                      <a:pt x="1622" y="1597"/>
                    </a:lnTo>
                    <a:lnTo>
                      <a:pt x="1625" y="1604"/>
                    </a:lnTo>
                    <a:lnTo>
                      <a:pt x="1629" y="1609"/>
                    </a:lnTo>
                    <a:lnTo>
                      <a:pt x="1633" y="1615"/>
                    </a:lnTo>
                    <a:lnTo>
                      <a:pt x="1637" y="1623"/>
                    </a:lnTo>
                    <a:lnTo>
                      <a:pt x="1641" y="1629"/>
                    </a:lnTo>
                    <a:lnTo>
                      <a:pt x="1645" y="1635"/>
                    </a:lnTo>
                    <a:lnTo>
                      <a:pt x="1649" y="1641"/>
                    </a:lnTo>
                    <a:lnTo>
                      <a:pt x="1653" y="1648"/>
                    </a:lnTo>
                    <a:lnTo>
                      <a:pt x="1657" y="1654"/>
                    </a:lnTo>
                    <a:lnTo>
                      <a:pt x="1661" y="1661"/>
                    </a:lnTo>
                    <a:lnTo>
                      <a:pt x="1665" y="1667"/>
                    </a:lnTo>
                    <a:lnTo>
                      <a:pt x="1669" y="1671"/>
                    </a:lnTo>
                    <a:lnTo>
                      <a:pt x="1673" y="1678"/>
                    </a:lnTo>
                    <a:lnTo>
                      <a:pt x="1677" y="1685"/>
                    </a:lnTo>
                    <a:lnTo>
                      <a:pt x="1681" y="1689"/>
                    </a:lnTo>
                    <a:lnTo>
                      <a:pt x="1685" y="1695"/>
                    </a:lnTo>
                    <a:lnTo>
                      <a:pt x="1688" y="1700"/>
                    </a:lnTo>
                    <a:lnTo>
                      <a:pt x="1692" y="1707"/>
                    </a:lnTo>
                    <a:lnTo>
                      <a:pt x="1696" y="1713"/>
                    </a:lnTo>
                    <a:lnTo>
                      <a:pt x="1700" y="1718"/>
                    </a:lnTo>
                    <a:lnTo>
                      <a:pt x="1704" y="1724"/>
                    </a:lnTo>
                    <a:lnTo>
                      <a:pt x="1708" y="1728"/>
                    </a:lnTo>
                    <a:lnTo>
                      <a:pt x="1712" y="1734"/>
                    </a:lnTo>
                    <a:lnTo>
                      <a:pt x="1716" y="1740"/>
                    </a:lnTo>
                    <a:lnTo>
                      <a:pt x="1720" y="1745"/>
                    </a:lnTo>
                    <a:lnTo>
                      <a:pt x="1724" y="1750"/>
                    </a:lnTo>
                    <a:lnTo>
                      <a:pt x="1728" y="1755"/>
                    </a:lnTo>
                    <a:lnTo>
                      <a:pt x="1732" y="1760"/>
                    </a:lnTo>
                    <a:lnTo>
                      <a:pt x="1736" y="1765"/>
                    </a:lnTo>
                    <a:lnTo>
                      <a:pt x="1740" y="1768"/>
                    </a:lnTo>
                    <a:lnTo>
                      <a:pt x="1744" y="1775"/>
                    </a:lnTo>
                    <a:lnTo>
                      <a:pt x="1748" y="1779"/>
                    </a:lnTo>
                    <a:lnTo>
                      <a:pt x="1751" y="1783"/>
                    </a:lnTo>
                    <a:lnTo>
                      <a:pt x="1755" y="1788"/>
                    </a:lnTo>
                    <a:lnTo>
                      <a:pt x="1759" y="1793"/>
                    </a:lnTo>
                    <a:lnTo>
                      <a:pt x="1763" y="1797"/>
                    </a:lnTo>
                    <a:lnTo>
                      <a:pt x="1767" y="1802"/>
                    </a:lnTo>
                    <a:lnTo>
                      <a:pt x="1771" y="1806"/>
                    </a:lnTo>
                    <a:lnTo>
                      <a:pt x="1775" y="1809"/>
                    </a:lnTo>
                    <a:lnTo>
                      <a:pt x="1779" y="1814"/>
                    </a:lnTo>
                    <a:lnTo>
                      <a:pt x="1783" y="1819"/>
                    </a:lnTo>
                    <a:lnTo>
                      <a:pt x="1787" y="1822"/>
                    </a:lnTo>
                    <a:lnTo>
                      <a:pt x="1791" y="1826"/>
                    </a:lnTo>
                    <a:lnTo>
                      <a:pt x="1795" y="1830"/>
                    </a:lnTo>
                    <a:lnTo>
                      <a:pt x="1799" y="1833"/>
                    </a:lnTo>
                    <a:lnTo>
                      <a:pt x="1803" y="1838"/>
                    </a:lnTo>
                    <a:lnTo>
                      <a:pt x="1807" y="1840"/>
                    </a:lnTo>
                    <a:lnTo>
                      <a:pt x="1811" y="1845"/>
                    </a:lnTo>
                    <a:lnTo>
                      <a:pt x="1814" y="1849"/>
                    </a:lnTo>
                    <a:lnTo>
                      <a:pt x="1818" y="1852"/>
                    </a:lnTo>
                    <a:lnTo>
                      <a:pt x="1822" y="1855"/>
                    </a:lnTo>
                    <a:lnTo>
                      <a:pt x="1826" y="1859"/>
                    </a:lnTo>
                    <a:lnTo>
                      <a:pt x="1830" y="1862"/>
                    </a:lnTo>
                    <a:lnTo>
                      <a:pt x="1834" y="1865"/>
                    </a:lnTo>
                    <a:lnTo>
                      <a:pt x="1838" y="1868"/>
                    </a:lnTo>
                    <a:lnTo>
                      <a:pt x="1842" y="1871"/>
                    </a:lnTo>
                    <a:lnTo>
                      <a:pt x="1846" y="1873"/>
                    </a:lnTo>
                    <a:lnTo>
                      <a:pt x="1850" y="1877"/>
                    </a:lnTo>
                    <a:lnTo>
                      <a:pt x="1854" y="1878"/>
                    </a:lnTo>
                    <a:lnTo>
                      <a:pt x="1858" y="1883"/>
                    </a:lnTo>
                    <a:lnTo>
                      <a:pt x="1862" y="1885"/>
                    </a:lnTo>
                    <a:lnTo>
                      <a:pt x="1866" y="1887"/>
                    </a:lnTo>
                    <a:lnTo>
                      <a:pt x="1870" y="1890"/>
                    </a:lnTo>
                    <a:lnTo>
                      <a:pt x="1874" y="1893"/>
                    </a:lnTo>
                    <a:lnTo>
                      <a:pt x="1877" y="1895"/>
                    </a:lnTo>
                    <a:lnTo>
                      <a:pt x="1881" y="1898"/>
                    </a:lnTo>
                    <a:lnTo>
                      <a:pt x="1885" y="1898"/>
                    </a:lnTo>
                    <a:lnTo>
                      <a:pt x="1889" y="1903"/>
                    </a:lnTo>
                    <a:lnTo>
                      <a:pt x="1893" y="1904"/>
                    </a:lnTo>
                    <a:lnTo>
                      <a:pt x="1897" y="1905"/>
                    </a:lnTo>
                    <a:lnTo>
                      <a:pt x="1901" y="1908"/>
                    </a:lnTo>
                    <a:lnTo>
                      <a:pt x="1905" y="1910"/>
                    </a:lnTo>
                    <a:lnTo>
                      <a:pt x="1909" y="1911"/>
                    </a:lnTo>
                    <a:lnTo>
                      <a:pt x="1913" y="1913"/>
                    </a:lnTo>
                    <a:lnTo>
                      <a:pt x="1917" y="1914"/>
                    </a:lnTo>
                    <a:lnTo>
                      <a:pt x="1921" y="1917"/>
                    </a:lnTo>
                    <a:lnTo>
                      <a:pt x="1925" y="1917"/>
                    </a:lnTo>
                    <a:lnTo>
                      <a:pt x="1929" y="1919"/>
                    </a:lnTo>
                    <a:lnTo>
                      <a:pt x="1933" y="1921"/>
                    </a:lnTo>
                    <a:lnTo>
                      <a:pt x="1937" y="1923"/>
                    </a:lnTo>
                    <a:lnTo>
                      <a:pt x="1940" y="1923"/>
                    </a:lnTo>
                    <a:lnTo>
                      <a:pt x="1944" y="1924"/>
                    </a:lnTo>
                    <a:lnTo>
                      <a:pt x="1948" y="1926"/>
                    </a:lnTo>
                    <a:lnTo>
                      <a:pt x="1952" y="1927"/>
                    </a:lnTo>
                    <a:lnTo>
                      <a:pt x="1956" y="1928"/>
                    </a:lnTo>
                    <a:lnTo>
                      <a:pt x="1960" y="1931"/>
                    </a:lnTo>
                    <a:lnTo>
                      <a:pt x="1964" y="1929"/>
                    </a:lnTo>
                    <a:lnTo>
                      <a:pt x="1968" y="1931"/>
                    </a:lnTo>
                    <a:lnTo>
                      <a:pt x="1972" y="1931"/>
                    </a:lnTo>
                    <a:lnTo>
                      <a:pt x="1976" y="1931"/>
                    </a:lnTo>
                    <a:lnTo>
                      <a:pt x="1980" y="1931"/>
                    </a:lnTo>
                    <a:lnTo>
                      <a:pt x="1984" y="1933"/>
                    </a:lnTo>
                    <a:lnTo>
                      <a:pt x="1988" y="1934"/>
                    </a:lnTo>
                    <a:lnTo>
                      <a:pt x="1992" y="1934"/>
                    </a:lnTo>
                    <a:lnTo>
                      <a:pt x="1996" y="1934"/>
                    </a:lnTo>
                    <a:lnTo>
                      <a:pt x="1999" y="1934"/>
                    </a:lnTo>
                    <a:lnTo>
                      <a:pt x="2003" y="1935"/>
                    </a:lnTo>
                    <a:lnTo>
                      <a:pt x="2007" y="1934"/>
                    </a:lnTo>
                    <a:lnTo>
                      <a:pt x="2011" y="1934"/>
                    </a:lnTo>
                    <a:lnTo>
                      <a:pt x="2015" y="1933"/>
                    </a:lnTo>
                    <a:lnTo>
                      <a:pt x="2019" y="1935"/>
                    </a:lnTo>
                    <a:lnTo>
                      <a:pt x="2023" y="1934"/>
                    </a:lnTo>
                    <a:lnTo>
                      <a:pt x="2027" y="1933"/>
                    </a:lnTo>
                    <a:lnTo>
                      <a:pt x="2031" y="1934"/>
                    </a:lnTo>
                    <a:lnTo>
                      <a:pt x="2035" y="1933"/>
                    </a:lnTo>
                    <a:lnTo>
                      <a:pt x="2039" y="1933"/>
                    </a:lnTo>
                    <a:lnTo>
                      <a:pt x="2043" y="1933"/>
                    </a:lnTo>
                    <a:lnTo>
                      <a:pt x="2047" y="1931"/>
                    </a:lnTo>
                    <a:lnTo>
                      <a:pt x="2051" y="1930"/>
                    </a:lnTo>
                    <a:lnTo>
                      <a:pt x="2055" y="1930"/>
                    </a:lnTo>
                    <a:lnTo>
                      <a:pt x="2059" y="1929"/>
                    </a:lnTo>
                    <a:lnTo>
                      <a:pt x="2062" y="1928"/>
                    </a:lnTo>
                    <a:lnTo>
                      <a:pt x="2066" y="1927"/>
                    </a:lnTo>
                    <a:lnTo>
                      <a:pt x="2070" y="1926"/>
                    </a:lnTo>
                    <a:lnTo>
                      <a:pt x="2074" y="1926"/>
                    </a:lnTo>
                    <a:lnTo>
                      <a:pt x="2078" y="1925"/>
                    </a:lnTo>
                    <a:lnTo>
                      <a:pt x="2082" y="1923"/>
                    </a:lnTo>
                    <a:lnTo>
                      <a:pt x="2086" y="1921"/>
                    </a:lnTo>
                    <a:lnTo>
                      <a:pt x="2090" y="1921"/>
                    </a:lnTo>
                    <a:lnTo>
                      <a:pt x="2094" y="1919"/>
                    </a:lnTo>
                    <a:lnTo>
                      <a:pt x="2098" y="1918"/>
                    </a:lnTo>
                    <a:lnTo>
                      <a:pt x="2102" y="1916"/>
                    </a:lnTo>
                    <a:lnTo>
                      <a:pt x="2106" y="1914"/>
                    </a:lnTo>
                    <a:lnTo>
                      <a:pt x="2110" y="1913"/>
                    </a:lnTo>
                    <a:lnTo>
                      <a:pt x="2114" y="1912"/>
                    </a:lnTo>
                    <a:lnTo>
                      <a:pt x="2118" y="1910"/>
                    </a:lnTo>
                    <a:lnTo>
                      <a:pt x="2122" y="1908"/>
                    </a:lnTo>
                    <a:lnTo>
                      <a:pt x="2125" y="1906"/>
                    </a:lnTo>
                    <a:lnTo>
                      <a:pt x="2129" y="1905"/>
                    </a:lnTo>
                    <a:lnTo>
                      <a:pt x="2133" y="1903"/>
                    </a:lnTo>
                    <a:lnTo>
                      <a:pt x="2137" y="1900"/>
                    </a:lnTo>
                    <a:lnTo>
                      <a:pt x="2141" y="1898"/>
                    </a:lnTo>
                    <a:lnTo>
                      <a:pt x="2145" y="1896"/>
                    </a:lnTo>
                    <a:lnTo>
                      <a:pt x="2149" y="1893"/>
                    </a:lnTo>
                    <a:lnTo>
                      <a:pt x="2153" y="1892"/>
                    </a:lnTo>
                    <a:lnTo>
                      <a:pt x="2157" y="1889"/>
                    </a:lnTo>
                    <a:lnTo>
                      <a:pt x="2161" y="1888"/>
                    </a:lnTo>
                    <a:lnTo>
                      <a:pt x="2165" y="1885"/>
                    </a:lnTo>
                    <a:lnTo>
                      <a:pt x="2169" y="1883"/>
                    </a:lnTo>
                    <a:lnTo>
                      <a:pt x="2173" y="1880"/>
                    </a:lnTo>
                    <a:lnTo>
                      <a:pt x="2177" y="1877"/>
                    </a:lnTo>
                    <a:lnTo>
                      <a:pt x="2181" y="1875"/>
                    </a:lnTo>
                    <a:lnTo>
                      <a:pt x="2185" y="1872"/>
                    </a:lnTo>
                    <a:lnTo>
                      <a:pt x="2188" y="1870"/>
                    </a:lnTo>
                    <a:lnTo>
                      <a:pt x="2192" y="1867"/>
                    </a:lnTo>
                    <a:lnTo>
                      <a:pt x="2196" y="1865"/>
                    </a:lnTo>
                    <a:lnTo>
                      <a:pt x="2200" y="1860"/>
                    </a:lnTo>
                    <a:lnTo>
                      <a:pt x="2204" y="1859"/>
                    </a:lnTo>
                    <a:lnTo>
                      <a:pt x="2208" y="1855"/>
                    </a:lnTo>
                    <a:lnTo>
                      <a:pt x="2212" y="1852"/>
                    </a:lnTo>
                    <a:lnTo>
                      <a:pt x="2216" y="1850"/>
                    </a:lnTo>
                    <a:lnTo>
                      <a:pt x="2220" y="1845"/>
                    </a:lnTo>
                    <a:lnTo>
                      <a:pt x="2224" y="1843"/>
                    </a:lnTo>
                    <a:lnTo>
                      <a:pt x="2228" y="1840"/>
                    </a:lnTo>
                    <a:lnTo>
                      <a:pt x="2232" y="1837"/>
                    </a:lnTo>
                    <a:lnTo>
                      <a:pt x="2236" y="1834"/>
                    </a:lnTo>
                    <a:lnTo>
                      <a:pt x="2240" y="1829"/>
                    </a:lnTo>
                    <a:lnTo>
                      <a:pt x="2244" y="1826"/>
                    </a:lnTo>
                    <a:lnTo>
                      <a:pt x="2248" y="1823"/>
                    </a:lnTo>
                    <a:lnTo>
                      <a:pt x="2251" y="1820"/>
                    </a:lnTo>
                    <a:lnTo>
                      <a:pt x="2255" y="1817"/>
                    </a:lnTo>
                    <a:lnTo>
                      <a:pt x="2259" y="1812"/>
                    </a:lnTo>
                    <a:lnTo>
                      <a:pt x="2263" y="1809"/>
                    </a:lnTo>
                    <a:lnTo>
                      <a:pt x="2267" y="1806"/>
                    </a:lnTo>
                    <a:lnTo>
                      <a:pt x="2271" y="1802"/>
                    </a:lnTo>
                    <a:lnTo>
                      <a:pt x="2275" y="1798"/>
                    </a:lnTo>
                    <a:lnTo>
                      <a:pt x="2279" y="1793"/>
                    </a:lnTo>
                    <a:lnTo>
                      <a:pt x="2283" y="1790"/>
                    </a:lnTo>
                    <a:lnTo>
                      <a:pt x="2287" y="1786"/>
                    </a:lnTo>
                    <a:lnTo>
                      <a:pt x="2291" y="1783"/>
                    </a:lnTo>
                    <a:lnTo>
                      <a:pt x="2295" y="1778"/>
                    </a:lnTo>
                    <a:lnTo>
                      <a:pt x="2299" y="1774"/>
                    </a:lnTo>
                    <a:lnTo>
                      <a:pt x="2303" y="1770"/>
                    </a:lnTo>
                    <a:lnTo>
                      <a:pt x="2307" y="1766"/>
                    </a:lnTo>
                    <a:lnTo>
                      <a:pt x="2311" y="1763"/>
                    </a:lnTo>
                    <a:lnTo>
                      <a:pt x="2314" y="1757"/>
                    </a:lnTo>
                    <a:lnTo>
                      <a:pt x="2318" y="1754"/>
                    </a:lnTo>
                    <a:lnTo>
                      <a:pt x="2322" y="1750"/>
                    </a:lnTo>
                    <a:lnTo>
                      <a:pt x="2326" y="1744"/>
                    </a:lnTo>
                    <a:lnTo>
                      <a:pt x="2330" y="1740"/>
                    </a:lnTo>
                    <a:lnTo>
                      <a:pt x="2334" y="1736"/>
                    </a:lnTo>
                    <a:lnTo>
                      <a:pt x="2338" y="1731"/>
                    </a:lnTo>
                    <a:lnTo>
                      <a:pt x="2342" y="1728"/>
                    </a:lnTo>
                    <a:lnTo>
                      <a:pt x="2346" y="1722"/>
                    </a:lnTo>
                    <a:lnTo>
                      <a:pt x="2350" y="1719"/>
                    </a:lnTo>
                    <a:lnTo>
                      <a:pt x="2354" y="1714"/>
                    </a:lnTo>
                    <a:lnTo>
                      <a:pt x="2358" y="1709"/>
                    </a:lnTo>
                    <a:lnTo>
                      <a:pt x="2362" y="1704"/>
                    </a:lnTo>
                    <a:lnTo>
                      <a:pt x="2366" y="1700"/>
                    </a:lnTo>
                    <a:lnTo>
                      <a:pt x="2370" y="1695"/>
                    </a:lnTo>
                    <a:lnTo>
                      <a:pt x="2374" y="1690"/>
                    </a:lnTo>
                    <a:lnTo>
                      <a:pt x="2377" y="1686"/>
                    </a:lnTo>
                    <a:lnTo>
                      <a:pt x="2381" y="1681"/>
                    </a:lnTo>
                    <a:lnTo>
                      <a:pt x="2385" y="1677"/>
                    </a:lnTo>
                    <a:lnTo>
                      <a:pt x="2389" y="1671"/>
                    </a:lnTo>
                    <a:lnTo>
                      <a:pt x="2393" y="1667"/>
                    </a:lnTo>
                    <a:lnTo>
                      <a:pt x="2397" y="1661"/>
                    </a:lnTo>
                    <a:lnTo>
                      <a:pt x="2401" y="1658"/>
                    </a:lnTo>
                    <a:lnTo>
                      <a:pt x="2405" y="1652"/>
                    </a:lnTo>
                    <a:lnTo>
                      <a:pt x="2409" y="1647"/>
                    </a:lnTo>
                    <a:lnTo>
                      <a:pt x="2413" y="1642"/>
                    </a:lnTo>
                    <a:lnTo>
                      <a:pt x="2417" y="1638"/>
                    </a:lnTo>
                    <a:lnTo>
                      <a:pt x="2421" y="1632"/>
                    </a:lnTo>
                    <a:lnTo>
                      <a:pt x="2425" y="1626"/>
                    </a:lnTo>
                    <a:lnTo>
                      <a:pt x="2429" y="1621"/>
                    </a:lnTo>
                    <a:lnTo>
                      <a:pt x="2433" y="1617"/>
                    </a:lnTo>
                    <a:lnTo>
                      <a:pt x="2437" y="1611"/>
                    </a:lnTo>
                    <a:lnTo>
                      <a:pt x="2440" y="1606"/>
                    </a:lnTo>
                    <a:lnTo>
                      <a:pt x="2444" y="1601"/>
                    </a:lnTo>
                    <a:lnTo>
                      <a:pt x="2448" y="1596"/>
                    </a:lnTo>
                    <a:lnTo>
                      <a:pt x="2452" y="1590"/>
                    </a:lnTo>
                    <a:lnTo>
                      <a:pt x="2456" y="1585"/>
                    </a:lnTo>
                    <a:lnTo>
                      <a:pt x="2460" y="1579"/>
                    </a:lnTo>
                    <a:lnTo>
                      <a:pt x="2464" y="1575"/>
                    </a:lnTo>
                    <a:lnTo>
                      <a:pt x="2468" y="1569"/>
                    </a:lnTo>
                    <a:lnTo>
                      <a:pt x="2472" y="1563"/>
                    </a:lnTo>
                    <a:lnTo>
                      <a:pt x="2476" y="1559"/>
                    </a:lnTo>
                    <a:lnTo>
                      <a:pt x="2480" y="1552"/>
                    </a:lnTo>
                    <a:lnTo>
                      <a:pt x="2484" y="1548"/>
                    </a:lnTo>
                    <a:lnTo>
                      <a:pt x="2488" y="1542"/>
                    </a:lnTo>
                    <a:lnTo>
                      <a:pt x="2492" y="1536"/>
                    </a:lnTo>
                    <a:lnTo>
                      <a:pt x="2496" y="1530"/>
                    </a:lnTo>
                    <a:lnTo>
                      <a:pt x="2499" y="1525"/>
                    </a:lnTo>
                    <a:lnTo>
                      <a:pt x="2503" y="1519"/>
                    </a:lnTo>
                    <a:lnTo>
                      <a:pt x="2507" y="1513"/>
                    </a:lnTo>
                    <a:lnTo>
                      <a:pt x="2511" y="1509"/>
                    </a:lnTo>
                    <a:lnTo>
                      <a:pt x="2515" y="1503"/>
                    </a:lnTo>
                    <a:lnTo>
                      <a:pt x="2519" y="1498"/>
                    </a:lnTo>
                    <a:lnTo>
                      <a:pt x="2523" y="1492"/>
                    </a:lnTo>
                    <a:lnTo>
                      <a:pt x="2527" y="1486"/>
                    </a:lnTo>
                    <a:lnTo>
                      <a:pt x="2531" y="1480"/>
                    </a:lnTo>
                    <a:lnTo>
                      <a:pt x="2535" y="1474"/>
                    </a:lnTo>
                    <a:lnTo>
                      <a:pt x="2539" y="1469"/>
                    </a:lnTo>
                    <a:lnTo>
                      <a:pt x="2543" y="1463"/>
                    </a:lnTo>
                    <a:lnTo>
                      <a:pt x="2547" y="1458"/>
                    </a:lnTo>
                    <a:lnTo>
                      <a:pt x="2551" y="1453"/>
                    </a:lnTo>
                    <a:lnTo>
                      <a:pt x="2555" y="1447"/>
                    </a:lnTo>
                    <a:lnTo>
                      <a:pt x="2559" y="1440"/>
                    </a:lnTo>
                    <a:lnTo>
                      <a:pt x="2562" y="1434"/>
                    </a:lnTo>
                    <a:lnTo>
                      <a:pt x="2566" y="1429"/>
                    </a:lnTo>
                    <a:lnTo>
                      <a:pt x="2570" y="1423"/>
                    </a:lnTo>
                    <a:lnTo>
                      <a:pt x="2574" y="1416"/>
                    </a:lnTo>
                    <a:lnTo>
                      <a:pt x="2578" y="1409"/>
                    </a:lnTo>
                    <a:lnTo>
                      <a:pt x="2582" y="1405"/>
                    </a:lnTo>
                    <a:lnTo>
                      <a:pt x="2586" y="1398"/>
                    </a:lnTo>
                    <a:lnTo>
                      <a:pt x="2590" y="1393"/>
                    </a:lnTo>
                    <a:lnTo>
                      <a:pt x="2594" y="1388"/>
                    </a:lnTo>
                    <a:lnTo>
                      <a:pt x="2598" y="1382"/>
                    </a:lnTo>
                    <a:lnTo>
                      <a:pt x="2602" y="1375"/>
                    </a:lnTo>
                    <a:lnTo>
                      <a:pt x="2606" y="1370"/>
                    </a:lnTo>
                    <a:lnTo>
                      <a:pt x="2610" y="1364"/>
                    </a:lnTo>
                    <a:lnTo>
                      <a:pt x="2614" y="1357"/>
                    </a:lnTo>
                    <a:lnTo>
                      <a:pt x="2618" y="1352"/>
                    </a:lnTo>
                    <a:lnTo>
                      <a:pt x="2622" y="1345"/>
                    </a:lnTo>
                    <a:lnTo>
                      <a:pt x="2625" y="1339"/>
                    </a:lnTo>
                    <a:lnTo>
                      <a:pt x="2629" y="1334"/>
                    </a:lnTo>
                    <a:lnTo>
                      <a:pt x="2633" y="1328"/>
                    </a:lnTo>
                    <a:lnTo>
                      <a:pt x="2637" y="1323"/>
                    </a:lnTo>
                    <a:lnTo>
                      <a:pt x="2641" y="1315"/>
                    </a:lnTo>
                    <a:lnTo>
                      <a:pt x="2645" y="1310"/>
                    </a:lnTo>
                    <a:lnTo>
                      <a:pt x="2649" y="1304"/>
                    </a:lnTo>
                    <a:lnTo>
                      <a:pt x="2653" y="1299"/>
                    </a:lnTo>
                    <a:lnTo>
                      <a:pt x="2657" y="1292"/>
                    </a:lnTo>
                    <a:lnTo>
                      <a:pt x="2661" y="1287"/>
                    </a:lnTo>
                    <a:lnTo>
                      <a:pt x="2665" y="1280"/>
                    </a:lnTo>
                    <a:lnTo>
                      <a:pt x="2669" y="1275"/>
                    </a:lnTo>
                    <a:lnTo>
                      <a:pt x="2673" y="1269"/>
                    </a:lnTo>
                    <a:lnTo>
                      <a:pt x="2677" y="1264"/>
                    </a:lnTo>
                    <a:lnTo>
                      <a:pt x="2681" y="1258"/>
                    </a:lnTo>
                    <a:lnTo>
                      <a:pt x="2685" y="1251"/>
                    </a:lnTo>
                    <a:lnTo>
                      <a:pt x="2688" y="1246"/>
                    </a:lnTo>
                    <a:lnTo>
                      <a:pt x="2692" y="1239"/>
                    </a:lnTo>
                    <a:lnTo>
                      <a:pt x="2696" y="1234"/>
                    </a:lnTo>
                    <a:lnTo>
                      <a:pt x="2700" y="1228"/>
                    </a:lnTo>
                    <a:lnTo>
                      <a:pt x="2704" y="1222"/>
                    </a:lnTo>
                    <a:lnTo>
                      <a:pt x="2708" y="1215"/>
                    </a:lnTo>
                    <a:lnTo>
                      <a:pt x="2712" y="1209"/>
                    </a:lnTo>
                    <a:lnTo>
                      <a:pt x="2716" y="1203"/>
                    </a:lnTo>
                    <a:lnTo>
                      <a:pt x="2720" y="1198"/>
                    </a:lnTo>
                    <a:lnTo>
                      <a:pt x="2724" y="1192"/>
                    </a:lnTo>
                    <a:lnTo>
                      <a:pt x="2728" y="1186"/>
                    </a:lnTo>
                    <a:lnTo>
                      <a:pt x="2732" y="1179"/>
                    </a:lnTo>
                    <a:lnTo>
                      <a:pt x="2736" y="1172"/>
                    </a:lnTo>
                    <a:lnTo>
                      <a:pt x="2740" y="1166"/>
                    </a:lnTo>
                    <a:lnTo>
                      <a:pt x="2744" y="1162"/>
                    </a:lnTo>
                    <a:lnTo>
                      <a:pt x="2748" y="1156"/>
                    </a:lnTo>
                    <a:lnTo>
                      <a:pt x="2751" y="1149"/>
                    </a:lnTo>
                    <a:lnTo>
                      <a:pt x="2755" y="1143"/>
                    </a:lnTo>
                    <a:lnTo>
                      <a:pt x="2759" y="1139"/>
                    </a:lnTo>
                    <a:lnTo>
                      <a:pt x="2763" y="1132"/>
                    </a:lnTo>
                    <a:lnTo>
                      <a:pt x="2767" y="1127"/>
                    </a:lnTo>
                    <a:lnTo>
                      <a:pt x="2771" y="1120"/>
                    </a:lnTo>
                    <a:lnTo>
                      <a:pt x="2775" y="1114"/>
                    </a:lnTo>
                    <a:lnTo>
                      <a:pt x="2779" y="1108"/>
                    </a:lnTo>
                    <a:lnTo>
                      <a:pt x="2783" y="1101"/>
                    </a:lnTo>
                    <a:lnTo>
                      <a:pt x="2787" y="1097"/>
                    </a:lnTo>
                    <a:lnTo>
                      <a:pt x="2791" y="1090"/>
                    </a:lnTo>
                    <a:lnTo>
                      <a:pt x="2795" y="1083"/>
                    </a:lnTo>
                    <a:lnTo>
                      <a:pt x="2799" y="1080"/>
                    </a:lnTo>
                    <a:lnTo>
                      <a:pt x="2803" y="1073"/>
                    </a:lnTo>
                    <a:lnTo>
                      <a:pt x="2807" y="1067"/>
                    </a:lnTo>
                    <a:lnTo>
                      <a:pt x="2811" y="1061"/>
                    </a:lnTo>
                    <a:lnTo>
                      <a:pt x="2814" y="1056"/>
                    </a:lnTo>
                    <a:lnTo>
                      <a:pt x="2818" y="1050"/>
                    </a:lnTo>
                    <a:lnTo>
                      <a:pt x="2822" y="1044"/>
                    </a:lnTo>
                    <a:lnTo>
                      <a:pt x="2826" y="1038"/>
                    </a:lnTo>
                    <a:lnTo>
                      <a:pt x="2830" y="1033"/>
                    </a:lnTo>
                    <a:lnTo>
                      <a:pt x="2834" y="1026"/>
                    </a:lnTo>
                    <a:lnTo>
                      <a:pt x="2838" y="1021"/>
                    </a:lnTo>
                    <a:lnTo>
                      <a:pt x="2842" y="1016"/>
                    </a:lnTo>
                    <a:lnTo>
                      <a:pt x="2846" y="1009"/>
                    </a:lnTo>
                    <a:lnTo>
                      <a:pt x="2850" y="1003"/>
                    </a:lnTo>
                    <a:lnTo>
                      <a:pt x="2854" y="997"/>
                    </a:lnTo>
                    <a:lnTo>
                      <a:pt x="2858" y="993"/>
                    </a:lnTo>
                    <a:lnTo>
                      <a:pt x="2862" y="985"/>
                    </a:lnTo>
                    <a:lnTo>
                      <a:pt x="2866" y="980"/>
                    </a:lnTo>
                    <a:lnTo>
                      <a:pt x="2870" y="976"/>
                    </a:lnTo>
                    <a:lnTo>
                      <a:pt x="2874" y="969"/>
                    </a:lnTo>
                    <a:lnTo>
                      <a:pt x="2877" y="963"/>
                    </a:lnTo>
                    <a:lnTo>
                      <a:pt x="2881" y="957"/>
                    </a:lnTo>
                    <a:lnTo>
                      <a:pt x="2885" y="950"/>
                    </a:lnTo>
                    <a:lnTo>
                      <a:pt x="2889" y="947"/>
                    </a:lnTo>
                    <a:lnTo>
                      <a:pt x="2893" y="940"/>
                    </a:lnTo>
                    <a:lnTo>
                      <a:pt x="2897" y="935"/>
                    </a:lnTo>
                    <a:lnTo>
                      <a:pt x="2901" y="929"/>
                    </a:lnTo>
                    <a:lnTo>
                      <a:pt x="2905" y="923"/>
                    </a:lnTo>
                    <a:lnTo>
                      <a:pt x="2909" y="918"/>
                    </a:lnTo>
                    <a:lnTo>
                      <a:pt x="2913" y="913"/>
                    </a:lnTo>
                    <a:lnTo>
                      <a:pt x="2917" y="907"/>
                    </a:lnTo>
                    <a:lnTo>
                      <a:pt x="2921" y="902"/>
                    </a:lnTo>
                    <a:lnTo>
                      <a:pt x="2925" y="895"/>
                    </a:lnTo>
                    <a:lnTo>
                      <a:pt x="2929" y="891"/>
                    </a:lnTo>
                    <a:lnTo>
                      <a:pt x="2933" y="886"/>
                    </a:lnTo>
                    <a:lnTo>
                      <a:pt x="2937" y="879"/>
                    </a:lnTo>
                    <a:lnTo>
                      <a:pt x="2940" y="876"/>
                    </a:lnTo>
                    <a:lnTo>
                      <a:pt x="2944" y="869"/>
                    </a:lnTo>
                    <a:lnTo>
                      <a:pt x="2948" y="864"/>
                    </a:lnTo>
                    <a:lnTo>
                      <a:pt x="2952" y="858"/>
                    </a:lnTo>
                    <a:lnTo>
                      <a:pt x="2956" y="853"/>
                    </a:lnTo>
                    <a:lnTo>
                      <a:pt x="2960" y="848"/>
                    </a:lnTo>
                    <a:lnTo>
                      <a:pt x="2964" y="842"/>
                    </a:lnTo>
                    <a:lnTo>
                      <a:pt x="2968" y="837"/>
                    </a:lnTo>
                    <a:lnTo>
                      <a:pt x="2972" y="831"/>
                    </a:lnTo>
                    <a:lnTo>
                      <a:pt x="2976" y="826"/>
                    </a:lnTo>
                    <a:lnTo>
                      <a:pt x="2980" y="819"/>
                    </a:lnTo>
                    <a:lnTo>
                      <a:pt x="2984" y="815"/>
                    </a:lnTo>
                    <a:lnTo>
                      <a:pt x="2988" y="810"/>
                    </a:lnTo>
                    <a:lnTo>
                      <a:pt x="2992" y="804"/>
                    </a:lnTo>
                    <a:lnTo>
                      <a:pt x="2996" y="800"/>
                    </a:lnTo>
                    <a:lnTo>
                      <a:pt x="2999" y="793"/>
                    </a:lnTo>
                    <a:lnTo>
                      <a:pt x="3003" y="789"/>
                    </a:lnTo>
                    <a:lnTo>
                      <a:pt x="3007" y="784"/>
                    </a:lnTo>
                    <a:lnTo>
                      <a:pt x="3011" y="778"/>
                    </a:lnTo>
                    <a:lnTo>
                      <a:pt x="3015" y="773"/>
                    </a:lnTo>
                    <a:lnTo>
                      <a:pt x="3019" y="767"/>
                    </a:lnTo>
                    <a:lnTo>
                      <a:pt x="3023" y="763"/>
                    </a:lnTo>
                    <a:lnTo>
                      <a:pt x="3027" y="758"/>
                    </a:lnTo>
                    <a:lnTo>
                      <a:pt x="3031" y="753"/>
                    </a:lnTo>
                    <a:lnTo>
                      <a:pt x="3035" y="748"/>
                    </a:lnTo>
                    <a:lnTo>
                      <a:pt x="3039" y="743"/>
                    </a:lnTo>
                    <a:lnTo>
                      <a:pt x="3043" y="738"/>
                    </a:lnTo>
                    <a:lnTo>
                      <a:pt x="3047" y="732"/>
                    </a:lnTo>
                    <a:lnTo>
                      <a:pt x="3051" y="727"/>
                    </a:lnTo>
                    <a:lnTo>
                      <a:pt x="3055" y="723"/>
                    </a:lnTo>
                    <a:lnTo>
                      <a:pt x="3059" y="718"/>
                    </a:lnTo>
                    <a:lnTo>
                      <a:pt x="3062" y="713"/>
                    </a:lnTo>
                    <a:lnTo>
                      <a:pt x="3066" y="707"/>
                    </a:lnTo>
                    <a:lnTo>
                      <a:pt x="3070" y="702"/>
                    </a:lnTo>
                    <a:lnTo>
                      <a:pt x="3074" y="698"/>
                    </a:lnTo>
                    <a:lnTo>
                      <a:pt x="3078" y="693"/>
                    </a:lnTo>
                    <a:lnTo>
                      <a:pt x="3082" y="688"/>
                    </a:lnTo>
                    <a:lnTo>
                      <a:pt x="3086" y="683"/>
                    </a:lnTo>
                    <a:lnTo>
                      <a:pt x="3090" y="678"/>
                    </a:lnTo>
                    <a:lnTo>
                      <a:pt x="3094" y="674"/>
                    </a:lnTo>
                    <a:lnTo>
                      <a:pt x="3098" y="669"/>
                    </a:lnTo>
                    <a:lnTo>
                      <a:pt x="3102" y="664"/>
                    </a:lnTo>
                    <a:lnTo>
                      <a:pt x="3106" y="659"/>
                    </a:lnTo>
                    <a:lnTo>
                      <a:pt x="3110" y="655"/>
                    </a:lnTo>
                    <a:lnTo>
                      <a:pt x="3114" y="650"/>
                    </a:lnTo>
                    <a:lnTo>
                      <a:pt x="3118" y="645"/>
                    </a:lnTo>
                    <a:lnTo>
                      <a:pt x="3122" y="641"/>
                    </a:lnTo>
                    <a:lnTo>
                      <a:pt x="3125" y="635"/>
                    </a:lnTo>
                    <a:lnTo>
                      <a:pt x="3129" y="630"/>
                    </a:lnTo>
                    <a:lnTo>
                      <a:pt x="3133" y="627"/>
                    </a:lnTo>
                    <a:lnTo>
                      <a:pt x="3137" y="622"/>
                    </a:lnTo>
                    <a:lnTo>
                      <a:pt x="3141" y="617"/>
                    </a:lnTo>
                    <a:lnTo>
                      <a:pt x="3145" y="613"/>
                    </a:lnTo>
                    <a:lnTo>
                      <a:pt x="3149" y="608"/>
                    </a:lnTo>
                    <a:lnTo>
                      <a:pt x="3153" y="605"/>
                    </a:lnTo>
                    <a:lnTo>
                      <a:pt x="3157" y="600"/>
                    </a:lnTo>
                    <a:lnTo>
                      <a:pt x="3161" y="595"/>
                    </a:lnTo>
                    <a:lnTo>
                      <a:pt x="3165" y="590"/>
                    </a:lnTo>
                    <a:lnTo>
                      <a:pt x="3169" y="587"/>
                    </a:lnTo>
                    <a:lnTo>
                      <a:pt x="3173" y="581"/>
                    </a:lnTo>
                    <a:lnTo>
                      <a:pt x="3177" y="576"/>
                    </a:lnTo>
                    <a:lnTo>
                      <a:pt x="3181" y="574"/>
                    </a:lnTo>
                    <a:lnTo>
                      <a:pt x="3185" y="569"/>
                    </a:lnTo>
                    <a:lnTo>
                      <a:pt x="3188" y="564"/>
                    </a:lnTo>
                    <a:lnTo>
                      <a:pt x="3192" y="561"/>
                    </a:lnTo>
                    <a:lnTo>
                      <a:pt x="3196" y="557"/>
                    </a:lnTo>
                    <a:lnTo>
                      <a:pt x="3200" y="551"/>
                    </a:lnTo>
                    <a:lnTo>
                      <a:pt x="3204" y="548"/>
                    </a:lnTo>
                    <a:lnTo>
                      <a:pt x="3208" y="543"/>
                    </a:lnTo>
                    <a:lnTo>
                      <a:pt x="3212" y="540"/>
                    </a:lnTo>
                    <a:lnTo>
                      <a:pt x="3216" y="535"/>
                    </a:lnTo>
                    <a:lnTo>
                      <a:pt x="3220" y="530"/>
                    </a:lnTo>
                    <a:lnTo>
                      <a:pt x="3224" y="527"/>
                    </a:lnTo>
                    <a:lnTo>
                      <a:pt x="3228" y="523"/>
                    </a:lnTo>
                    <a:lnTo>
                      <a:pt x="3232" y="519"/>
                    </a:lnTo>
                    <a:lnTo>
                      <a:pt x="3236" y="515"/>
                    </a:lnTo>
                    <a:lnTo>
                      <a:pt x="3240" y="511"/>
                    </a:lnTo>
                    <a:lnTo>
                      <a:pt x="3244" y="507"/>
                    </a:lnTo>
                    <a:lnTo>
                      <a:pt x="3248" y="503"/>
                    </a:lnTo>
                    <a:lnTo>
                      <a:pt x="3251" y="499"/>
                    </a:lnTo>
                    <a:lnTo>
                      <a:pt x="3255" y="495"/>
                    </a:lnTo>
                    <a:lnTo>
                      <a:pt x="3259" y="490"/>
                    </a:lnTo>
                    <a:lnTo>
                      <a:pt x="3263" y="487"/>
                    </a:lnTo>
                    <a:lnTo>
                      <a:pt x="3267" y="482"/>
                    </a:lnTo>
                    <a:lnTo>
                      <a:pt x="3271" y="480"/>
                    </a:lnTo>
                    <a:lnTo>
                      <a:pt x="3275" y="476"/>
                    </a:lnTo>
                    <a:lnTo>
                      <a:pt x="3279" y="471"/>
                    </a:lnTo>
                    <a:lnTo>
                      <a:pt x="3283" y="470"/>
                    </a:lnTo>
                    <a:lnTo>
                      <a:pt x="3287" y="464"/>
                    </a:lnTo>
                    <a:lnTo>
                      <a:pt x="3291" y="461"/>
                    </a:lnTo>
                    <a:lnTo>
                      <a:pt x="3295" y="457"/>
                    </a:lnTo>
                    <a:lnTo>
                      <a:pt x="3299" y="453"/>
                    </a:lnTo>
                    <a:lnTo>
                      <a:pt x="3303" y="449"/>
                    </a:lnTo>
                    <a:lnTo>
                      <a:pt x="3307" y="446"/>
                    </a:lnTo>
                    <a:lnTo>
                      <a:pt x="3311" y="441"/>
                    </a:lnTo>
                    <a:lnTo>
                      <a:pt x="3314" y="438"/>
                    </a:lnTo>
                    <a:lnTo>
                      <a:pt x="3318" y="435"/>
                    </a:lnTo>
                    <a:lnTo>
                      <a:pt x="3322" y="432"/>
                    </a:lnTo>
                    <a:lnTo>
                      <a:pt x="3326" y="428"/>
                    </a:lnTo>
                    <a:lnTo>
                      <a:pt x="3330" y="424"/>
                    </a:lnTo>
                    <a:lnTo>
                      <a:pt x="3334" y="421"/>
                    </a:lnTo>
                    <a:lnTo>
                      <a:pt x="3338" y="418"/>
                    </a:lnTo>
                    <a:lnTo>
                      <a:pt x="3342" y="413"/>
                    </a:lnTo>
                    <a:lnTo>
                      <a:pt x="3346" y="410"/>
                    </a:lnTo>
                    <a:lnTo>
                      <a:pt x="3350" y="406"/>
                    </a:lnTo>
                    <a:lnTo>
                      <a:pt x="3354" y="403"/>
                    </a:lnTo>
                    <a:lnTo>
                      <a:pt x="3358" y="401"/>
                    </a:lnTo>
                    <a:lnTo>
                      <a:pt x="3362" y="397"/>
                    </a:lnTo>
                    <a:lnTo>
                      <a:pt x="3366" y="393"/>
                    </a:lnTo>
                    <a:lnTo>
                      <a:pt x="3370" y="390"/>
                    </a:lnTo>
                    <a:lnTo>
                      <a:pt x="3374" y="386"/>
                    </a:lnTo>
                    <a:lnTo>
                      <a:pt x="3377" y="383"/>
                    </a:lnTo>
                    <a:lnTo>
                      <a:pt x="3381" y="379"/>
                    </a:lnTo>
                    <a:lnTo>
                      <a:pt x="3385" y="378"/>
                    </a:lnTo>
                    <a:lnTo>
                      <a:pt x="3389" y="374"/>
                    </a:lnTo>
                    <a:lnTo>
                      <a:pt x="3393" y="370"/>
                    </a:lnTo>
                    <a:lnTo>
                      <a:pt x="3397" y="368"/>
                    </a:lnTo>
                    <a:lnTo>
                      <a:pt x="3401" y="364"/>
                    </a:lnTo>
                    <a:lnTo>
                      <a:pt x="3405" y="359"/>
                    </a:lnTo>
                    <a:lnTo>
                      <a:pt x="3409" y="357"/>
                    </a:lnTo>
                    <a:lnTo>
                      <a:pt x="3413" y="354"/>
                    </a:lnTo>
                    <a:lnTo>
                      <a:pt x="3417" y="351"/>
                    </a:lnTo>
                    <a:lnTo>
                      <a:pt x="3421" y="349"/>
                    </a:lnTo>
                    <a:lnTo>
                      <a:pt x="3425" y="345"/>
                    </a:lnTo>
                    <a:lnTo>
                      <a:pt x="3429" y="342"/>
                    </a:lnTo>
                    <a:lnTo>
                      <a:pt x="3433" y="338"/>
                    </a:lnTo>
                    <a:lnTo>
                      <a:pt x="3437" y="336"/>
                    </a:lnTo>
                    <a:lnTo>
                      <a:pt x="3440" y="334"/>
                    </a:lnTo>
                    <a:lnTo>
                      <a:pt x="3444" y="331"/>
                    </a:lnTo>
                    <a:lnTo>
                      <a:pt x="3448" y="328"/>
                    </a:lnTo>
                    <a:lnTo>
                      <a:pt x="3452" y="324"/>
                    </a:lnTo>
                    <a:lnTo>
                      <a:pt x="3456" y="321"/>
                    </a:lnTo>
                    <a:lnTo>
                      <a:pt x="3460" y="319"/>
                    </a:lnTo>
                    <a:lnTo>
                      <a:pt x="3464" y="316"/>
                    </a:lnTo>
                    <a:lnTo>
                      <a:pt x="3468" y="313"/>
                    </a:lnTo>
                    <a:lnTo>
                      <a:pt x="3472" y="311"/>
                    </a:lnTo>
                    <a:lnTo>
                      <a:pt x="3476" y="308"/>
                    </a:lnTo>
                    <a:lnTo>
                      <a:pt x="3480" y="305"/>
                    </a:lnTo>
                    <a:lnTo>
                      <a:pt x="3484" y="303"/>
                    </a:lnTo>
                    <a:lnTo>
                      <a:pt x="3488" y="300"/>
                    </a:lnTo>
                    <a:lnTo>
                      <a:pt x="3492" y="297"/>
                    </a:lnTo>
                    <a:lnTo>
                      <a:pt x="3496" y="293"/>
                    </a:lnTo>
                    <a:lnTo>
                      <a:pt x="3499" y="290"/>
                    </a:lnTo>
                    <a:lnTo>
                      <a:pt x="3503" y="289"/>
                    </a:lnTo>
                    <a:lnTo>
                      <a:pt x="3507" y="285"/>
                    </a:lnTo>
                    <a:lnTo>
                      <a:pt x="3511" y="283"/>
                    </a:lnTo>
                    <a:lnTo>
                      <a:pt x="3515" y="281"/>
                    </a:lnTo>
                    <a:lnTo>
                      <a:pt x="3519" y="280"/>
                    </a:lnTo>
                    <a:lnTo>
                      <a:pt x="3523" y="276"/>
                    </a:lnTo>
                    <a:lnTo>
                      <a:pt x="3527" y="273"/>
                    </a:lnTo>
                    <a:lnTo>
                      <a:pt x="3531" y="271"/>
                    </a:lnTo>
                    <a:lnTo>
                      <a:pt x="3535" y="268"/>
                    </a:lnTo>
                    <a:lnTo>
                      <a:pt x="3539" y="265"/>
                    </a:lnTo>
                    <a:lnTo>
                      <a:pt x="3543" y="264"/>
                    </a:lnTo>
                    <a:lnTo>
                      <a:pt x="3547" y="261"/>
                    </a:lnTo>
                    <a:lnTo>
                      <a:pt x="3551" y="260"/>
                    </a:lnTo>
                    <a:lnTo>
                      <a:pt x="3555" y="257"/>
                    </a:lnTo>
                    <a:lnTo>
                      <a:pt x="3559" y="255"/>
                    </a:lnTo>
                    <a:lnTo>
                      <a:pt x="3562" y="252"/>
                    </a:lnTo>
                    <a:lnTo>
                      <a:pt x="3566" y="249"/>
                    </a:lnTo>
                    <a:lnTo>
                      <a:pt x="3570" y="246"/>
                    </a:lnTo>
                    <a:lnTo>
                      <a:pt x="3574" y="244"/>
                    </a:lnTo>
                    <a:lnTo>
                      <a:pt x="3578" y="243"/>
                    </a:lnTo>
                    <a:lnTo>
                      <a:pt x="3582" y="241"/>
                    </a:lnTo>
                    <a:lnTo>
                      <a:pt x="3586" y="237"/>
                    </a:lnTo>
                    <a:lnTo>
                      <a:pt x="3590" y="235"/>
                    </a:lnTo>
                    <a:lnTo>
                      <a:pt x="3594" y="234"/>
                    </a:lnTo>
                    <a:lnTo>
                      <a:pt x="3598" y="232"/>
                    </a:lnTo>
                    <a:lnTo>
                      <a:pt x="3602" y="229"/>
                    </a:lnTo>
                    <a:lnTo>
                      <a:pt x="3606" y="228"/>
                    </a:lnTo>
                    <a:lnTo>
                      <a:pt x="3610" y="226"/>
                    </a:lnTo>
                    <a:lnTo>
                      <a:pt x="3614" y="222"/>
                    </a:lnTo>
                    <a:lnTo>
                      <a:pt x="3618" y="220"/>
                    </a:lnTo>
                    <a:lnTo>
                      <a:pt x="3622" y="219"/>
                    </a:lnTo>
                    <a:lnTo>
                      <a:pt x="3625" y="215"/>
                    </a:lnTo>
                    <a:lnTo>
                      <a:pt x="3629" y="215"/>
                    </a:lnTo>
                    <a:lnTo>
                      <a:pt x="3633" y="212"/>
                    </a:lnTo>
                    <a:lnTo>
                      <a:pt x="3637" y="211"/>
                    </a:lnTo>
                    <a:lnTo>
                      <a:pt x="3641" y="208"/>
                    </a:lnTo>
                    <a:lnTo>
                      <a:pt x="3645" y="205"/>
                    </a:lnTo>
                    <a:lnTo>
                      <a:pt x="3649" y="204"/>
                    </a:lnTo>
                    <a:lnTo>
                      <a:pt x="3653" y="202"/>
                    </a:lnTo>
                    <a:lnTo>
                      <a:pt x="3657" y="201"/>
                    </a:lnTo>
                    <a:lnTo>
                      <a:pt x="3661" y="199"/>
                    </a:lnTo>
                    <a:lnTo>
                      <a:pt x="3665" y="197"/>
                    </a:lnTo>
                    <a:lnTo>
                      <a:pt x="3669" y="195"/>
                    </a:lnTo>
                    <a:lnTo>
                      <a:pt x="3673" y="194"/>
                    </a:lnTo>
                    <a:lnTo>
                      <a:pt x="3677" y="192"/>
                    </a:lnTo>
                    <a:lnTo>
                      <a:pt x="3681" y="189"/>
                    </a:lnTo>
                    <a:lnTo>
                      <a:pt x="3685" y="187"/>
                    </a:lnTo>
                    <a:lnTo>
                      <a:pt x="3688" y="185"/>
                    </a:lnTo>
                    <a:lnTo>
                      <a:pt x="3692" y="183"/>
                    </a:lnTo>
                    <a:lnTo>
                      <a:pt x="3696" y="180"/>
                    </a:lnTo>
                    <a:lnTo>
                      <a:pt x="3700" y="180"/>
                    </a:lnTo>
                    <a:lnTo>
                      <a:pt x="3704" y="178"/>
                    </a:lnTo>
                    <a:lnTo>
                      <a:pt x="3708" y="176"/>
                    </a:lnTo>
                    <a:lnTo>
                      <a:pt x="3712" y="175"/>
                    </a:lnTo>
                    <a:lnTo>
                      <a:pt x="3716" y="173"/>
                    </a:lnTo>
                    <a:lnTo>
                      <a:pt x="3720" y="171"/>
                    </a:lnTo>
                    <a:lnTo>
                      <a:pt x="3724" y="169"/>
                    </a:lnTo>
                    <a:lnTo>
                      <a:pt x="3728" y="168"/>
                    </a:lnTo>
                    <a:lnTo>
                      <a:pt x="3732" y="166"/>
                    </a:lnTo>
                    <a:lnTo>
                      <a:pt x="3736" y="164"/>
                    </a:lnTo>
                    <a:lnTo>
                      <a:pt x="3740" y="163"/>
                    </a:lnTo>
                    <a:lnTo>
                      <a:pt x="3744" y="161"/>
                    </a:lnTo>
                    <a:lnTo>
                      <a:pt x="3748" y="159"/>
                    </a:lnTo>
                    <a:lnTo>
                      <a:pt x="3751" y="159"/>
                    </a:lnTo>
                    <a:lnTo>
                      <a:pt x="3755" y="156"/>
                    </a:lnTo>
                    <a:lnTo>
                      <a:pt x="3759" y="155"/>
                    </a:lnTo>
                    <a:lnTo>
                      <a:pt x="3763" y="154"/>
                    </a:lnTo>
                    <a:lnTo>
                      <a:pt x="3767" y="151"/>
                    </a:lnTo>
                    <a:lnTo>
                      <a:pt x="3771" y="151"/>
                    </a:lnTo>
                    <a:lnTo>
                      <a:pt x="3775" y="148"/>
                    </a:lnTo>
                    <a:lnTo>
                      <a:pt x="3779" y="148"/>
                    </a:lnTo>
                    <a:lnTo>
                      <a:pt x="3783" y="146"/>
                    </a:lnTo>
                    <a:lnTo>
                      <a:pt x="3787" y="145"/>
                    </a:lnTo>
                    <a:lnTo>
                      <a:pt x="3791" y="143"/>
                    </a:lnTo>
                    <a:lnTo>
                      <a:pt x="3795" y="143"/>
                    </a:lnTo>
                    <a:lnTo>
                      <a:pt x="3799" y="140"/>
                    </a:lnTo>
                    <a:lnTo>
                      <a:pt x="3803" y="138"/>
                    </a:lnTo>
                    <a:lnTo>
                      <a:pt x="3807" y="138"/>
                    </a:lnTo>
                    <a:lnTo>
                      <a:pt x="3811" y="136"/>
                    </a:lnTo>
                    <a:lnTo>
                      <a:pt x="3814" y="135"/>
                    </a:lnTo>
                    <a:lnTo>
                      <a:pt x="3818" y="133"/>
                    </a:lnTo>
                    <a:lnTo>
                      <a:pt x="3822" y="132"/>
                    </a:lnTo>
                    <a:lnTo>
                      <a:pt x="3826" y="131"/>
                    </a:lnTo>
                    <a:lnTo>
                      <a:pt x="3830" y="128"/>
                    </a:lnTo>
                    <a:lnTo>
                      <a:pt x="3834" y="128"/>
                    </a:lnTo>
                    <a:lnTo>
                      <a:pt x="3838" y="127"/>
                    </a:lnTo>
                    <a:lnTo>
                      <a:pt x="3842" y="126"/>
                    </a:lnTo>
                    <a:lnTo>
                      <a:pt x="3846" y="124"/>
                    </a:lnTo>
                    <a:lnTo>
                      <a:pt x="3850" y="123"/>
                    </a:lnTo>
                    <a:lnTo>
                      <a:pt x="3854" y="122"/>
                    </a:lnTo>
                    <a:lnTo>
                      <a:pt x="3858" y="120"/>
                    </a:lnTo>
                    <a:lnTo>
                      <a:pt x="3862" y="119"/>
                    </a:lnTo>
                    <a:lnTo>
                      <a:pt x="3866" y="118"/>
                    </a:lnTo>
                    <a:lnTo>
                      <a:pt x="3870" y="117"/>
                    </a:lnTo>
                    <a:lnTo>
                      <a:pt x="3874" y="116"/>
                    </a:lnTo>
                    <a:lnTo>
                      <a:pt x="3877" y="114"/>
                    </a:lnTo>
                    <a:lnTo>
                      <a:pt x="3881" y="115"/>
                    </a:lnTo>
                    <a:lnTo>
                      <a:pt x="3885" y="112"/>
                    </a:lnTo>
                    <a:lnTo>
                      <a:pt x="3889" y="112"/>
                    </a:lnTo>
                    <a:lnTo>
                      <a:pt x="3893" y="110"/>
                    </a:lnTo>
                    <a:lnTo>
                      <a:pt x="3897" y="110"/>
                    </a:lnTo>
                    <a:lnTo>
                      <a:pt x="3901" y="108"/>
                    </a:lnTo>
                    <a:lnTo>
                      <a:pt x="3905" y="108"/>
                    </a:lnTo>
                    <a:lnTo>
                      <a:pt x="3909" y="107"/>
                    </a:lnTo>
                    <a:lnTo>
                      <a:pt x="3913" y="105"/>
                    </a:lnTo>
                    <a:lnTo>
                      <a:pt x="3917" y="104"/>
                    </a:lnTo>
                    <a:lnTo>
                      <a:pt x="3921" y="104"/>
                    </a:lnTo>
                    <a:lnTo>
                      <a:pt x="3925" y="103"/>
                    </a:lnTo>
                    <a:lnTo>
                      <a:pt x="3929" y="101"/>
                    </a:lnTo>
                    <a:lnTo>
                      <a:pt x="3933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59" name="Freeform 407"/>
              <p:cNvSpPr>
                <a:spLocks/>
              </p:cNvSpPr>
              <p:nvPr/>
            </p:nvSpPr>
            <p:spPr bwMode="auto">
              <a:xfrm flipV="1">
                <a:off x="2909" y="1784"/>
                <a:ext cx="2265" cy="1081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1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5"/>
                  </a:cxn>
                  <a:cxn ang="0">
                    <a:pos x="688" y="30"/>
                  </a:cxn>
                  <a:cxn ang="0">
                    <a:pos x="751" y="58"/>
                  </a:cxn>
                  <a:cxn ang="0">
                    <a:pos x="814" y="99"/>
                  </a:cxn>
                  <a:cxn ang="0">
                    <a:pos x="877" y="155"/>
                  </a:cxn>
                  <a:cxn ang="0">
                    <a:pos x="940" y="230"/>
                  </a:cxn>
                  <a:cxn ang="0">
                    <a:pos x="1003" y="318"/>
                  </a:cxn>
                  <a:cxn ang="0">
                    <a:pos x="1066" y="422"/>
                  </a:cxn>
                  <a:cxn ang="0">
                    <a:pos x="1129" y="540"/>
                  </a:cxn>
                  <a:cxn ang="0">
                    <a:pos x="1192" y="668"/>
                  </a:cxn>
                  <a:cxn ang="0">
                    <a:pos x="1255" y="803"/>
                  </a:cxn>
                  <a:cxn ang="0">
                    <a:pos x="1318" y="941"/>
                  </a:cxn>
                  <a:cxn ang="0">
                    <a:pos x="1381" y="1081"/>
                  </a:cxn>
                  <a:cxn ang="0">
                    <a:pos x="1444" y="1217"/>
                  </a:cxn>
                  <a:cxn ang="0">
                    <a:pos x="1507" y="1346"/>
                  </a:cxn>
                  <a:cxn ang="0">
                    <a:pos x="1570" y="1466"/>
                  </a:cxn>
                  <a:cxn ang="0">
                    <a:pos x="1633" y="1573"/>
                  </a:cxn>
                  <a:cxn ang="0">
                    <a:pos x="1696" y="1666"/>
                  </a:cxn>
                  <a:cxn ang="0">
                    <a:pos x="1759" y="1742"/>
                  </a:cxn>
                  <a:cxn ang="0">
                    <a:pos x="1822" y="1802"/>
                  </a:cxn>
                  <a:cxn ang="0">
                    <a:pos x="1885" y="1843"/>
                  </a:cxn>
                  <a:cxn ang="0">
                    <a:pos x="1948" y="1867"/>
                  </a:cxn>
                  <a:cxn ang="0">
                    <a:pos x="2011" y="1875"/>
                  </a:cxn>
                  <a:cxn ang="0">
                    <a:pos x="2074" y="1866"/>
                  </a:cxn>
                  <a:cxn ang="0">
                    <a:pos x="2137" y="1840"/>
                  </a:cxn>
                  <a:cxn ang="0">
                    <a:pos x="2200" y="1802"/>
                  </a:cxn>
                  <a:cxn ang="0">
                    <a:pos x="2263" y="1750"/>
                  </a:cxn>
                  <a:cxn ang="0">
                    <a:pos x="2326" y="1687"/>
                  </a:cxn>
                  <a:cxn ang="0">
                    <a:pos x="2389" y="1615"/>
                  </a:cxn>
                  <a:cxn ang="0">
                    <a:pos x="2452" y="1536"/>
                  </a:cxn>
                  <a:cxn ang="0">
                    <a:pos x="2515" y="1451"/>
                  </a:cxn>
                  <a:cxn ang="0">
                    <a:pos x="2578" y="1362"/>
                  </a:cxn>
                  <a:cxn ang="0">
                    <a:pos x="2641" y="1269"/>
                  </a:cxn>
                  <a:cxn ang="0">
                    <a:pos x="2704" y="1178"/>
                  </a:cxn>
                  <a:cxn ang="0">
                    <a:pos x="2767" y="1085"/>
                  </a:cxn>
                  <a:cxn ang="0">
                    <a:pos x="2830" y="994"/>
                  </a:cxn>
                  <a:cxn ang="0">
                    <a:pos x="2893" y="905"/>
                  </a:cxn>
                  <a:cxn ang="0">
                    <a:pos x="2956" y="821"/>
                  </a:cxn>
                  <a:cxn ang="0">
                    <a:pos x="3019" y="739"/>
                  </a:cxn>
                  <a:cxn ang="0">
                    <a:pos x="3082" y="662"/>
                  </a:cxn>
                  <a:cxn ang="0">
                    <a:pos x="3145" y="589"/>
                  </a:cxn>
                  <a:cxn ang="0">
                    <a:pos x="3208" y="521"/>
                  </a:cxn>
                  <a:cxn ang="0">
                    <a:pos x="3271" y="461"/>
                  </a:cxn>
                  <a:cxn ang="0">
                    <a:pos x="3334" y="404"/>
                  </a:cxn>
                  <a:cxn ang="0">
                    <a:pos x="3397" y="352"/>
                  </a:cxn>
                  <a:cxn ang="0">
                    <a:pos x="3460" y="305"/>
                  </a:cxn>
                  <a:cxn ang="0">
                    <a:pos x="3523" y="264"/>
                  </a:cxn>
                  <a:cxn ang="0">
                    <a:pos x="3586" y="226"/>
                  </a:cxn>
                  <a:cxn ang="0">
                    <a:pos x="3649" y="195"/>
                  </a:cxn>
                  <a:cxn ang="0">
                    <a:pos x="3712" y="166"/>
                  </a:cxn>
                  <a:cxn ang="0">
                    <a:pos x="3775" y="141"/>
                  </a:cxn>
                  <a:cxn ang="0">
                    <a:pos x="3838" y="119"/>
                  </a:cxn>
                  <a:cxn ang="0">
                    <a:pos x="3901" y="101"/>
                  </a:cxn>
                </a:cxnLst>
                <a:rect l="0" t="0" r="r" b="b"/>
                <a:pathLst>
                  <a:path w="3933" h="1876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0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3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3"/>
                    </a:lnTo>
                    <a:lnTo>
                      <a:pt x="456" y="0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4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7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8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8"/>
                    </a:lnTo>
                    <a:lnTo>
                      <a:pt x="598" y="10"/>
                    </a:lnTo>
                    <a:lnTo>
                      <a:pt x="602" y="11"/>
                    </a:lnTo>
                    <a:lnTo>
                      <a:pt x="606" y="10"/>
                    </a:lnTo>
                    <a:lnTo>
                      <a:pt x="610" y="11"/>
                    </a:lnTo>
                    <a:lnTo>
                      <a:pt x="614" y="13"/>
                    </a:lnTo>
                    <a:lnTo>
                      <a:pt x="618" y="12"/>
                    </a:lnTo>
                    <a:lnTo>
                      <a:pt x="622" y="13"/>
                    </a:lnTo>
                    <a:lnTo>
                      <a:pt x="625" y="15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7"/>
                    </a:lnTo>
                    <a:lnTo>
                      <a:pt x="641" y="17"/>
                    </a:lnTo>
                    <a:lnTo>
                      <a:pt x="645" y="19"/>
                    </a:lnTo>
                    <a:lnTo>
                      <a:pt x="649" y="19"/>
                    </a:lnTo>
                    <a:lnTo>
                      <a:pt x="653" y="20"/>
                    </a:lnTo>
                    <a:lnTo>
                      <a:pt x="657" y="22"/>
                    </a:lnTo>
                    <a:lnTo>
                      <a:pt x="661" y="20"/>
                    </a:lnTo>
                    <a:lnTo>
                      <a:pt x="665" y="23"/>
                    </a:lnTo>
                    <a:lnTo>
                      <a:pt x="669" y="24"/>
                    </a:lnTo>
                    <a:lnTo>
                      <a:pt x="673" y="23"/>
                    </a:lnTo>
                    <a:lnTo>
                      <a:pt x="677" y="27"/>
                    </a:lnTo>
                    <a:lnTo>
                      <a:pt x="681" y="27"/>
                    </a:lnTo>
                    <a:lnTo>
                      <a:pt x="685" y="30"/>
                    </a:lnTo>
                    <a:lnTo>
                      <a:pt x="688" y="30"/>
                    </a:lnTo>
                    <a:lnTo>
                      <a:pt x="692" y="32"/>
                    </a:lnTo>
                    <a:lnTo>
                      <a:pt x="696" y="32"/>
                    </a:lnTo>
                    <a:lnTo>
                      <a:pt x="700" y="35"/>
                    </a:lnTo>
                    <a:lnTo>
                      <a:pt x="704" y="35"/>
                    </a:lnTo>
                    <a:lnTo>
                      <a:pt x="708" y="37"/>
                    </a:lnTo>
                    <a:lnTo>
                      <a:pt x="712" y="38"/>
                    </a:lnTo>
                    <a:lnTo>
                      <a:pt x="716" y="42"/>
                    </a:lnTo>
                    <a:lnTo>
                      <a:pt x="720" y="42"/>
                    </a:lnTo>
                    <a:lnTo>
                      <a:pt x="724" y="42"/>
                    </a:lnTo>
                    <a:lnTo>
                      <a:pt x="728" y="46"/>
                    </a:lnTo>
                    <a:lnTo>
                      <a:pt x="732" y="48"/>
                    </a:lnTo>
                    <a:lnTo>
                      <a:pt x="736" y="49"/>
                    </a:lnTo>
                    <a:lnTo>
                      <a:pt x="740" y="53"/>
                    </a:lnTo>
                    <a:lnTo>
                      <a:pt x="744" y="54"/>
                    </a:lnTo>
                    <a:lnTo>
                      <a:pt x="748" y="55"/>
                    </a:lnTo>
                    <a:lnTo>
                      <a:pt x="751" y="58"/>
                    </a:lnTo>
                    <a:lnTo>
                      <a:pt x="755" y="59"/>
                    </a:lnTo>
                    <a:lnTo>
                      <a:pt x="759" y="62"/>
                    </a:lnTo>
                    <a:lnTo>
                      <a:pt x="763" y="65"/>
                    </a:lnTo>
                    <a:lnTo>
                      <a:pt x="767" y="66"/>
                    </a:lnTo>
                    <a:lnTo>
                      <a:pt x="771" y="69"/>
                    </a:lnTo>
                    <a:lnTo>
                      <a:pt x="775" y="70"/>
                    </a:lnTo>
                    <a:lnTo>
                      <a:pt x="779" y="74"/>
                    </a:lnTo>
                    <a:lnTo>
                      <a:pt x="783" y="76"/>
                    </a:lnTo>
                    <a:lnTo>
                      <a:pt x="787" y="79"/>
                    </a:lnTo>
                    <a:lnTo>
                      <a:pt x="791" y="81"/>
                    </a:lnTo>
                    <a:lnTo>
                      <a:pt x="795" y="83"/>
                    </a:lnTo>
                    <a:lnTo>
                      <a:pt x="799" y="87"/>
                    </a:lnTo>
                    <a:lnTo>
                      <a:pt x="803" y="91"/>
                    </a:lnTo>
                    <a:lnTo>
                      <a:pt x="807" y="93"/>
                    </a:lnTo>
                    <a:lnTo>
                      <a:pt x="811" y="96"/>
                    </a:lnTo>
                    <a:lnTo>
                      <a:pt x="814" y="99"/>
                    </a:lnTo>
                    <a:lnTo>
                      <a:pt x="818" y="103"/>
                    </a:lnTo>
                    <a:lnTo>
                      <a:pt x="822" y="104"/>
                    </a:lnTo>
                    <a:lnTo>
                      <a:pt x="826" y="108"/>
                    </a:lnTo>
                    <a:lnTo>
                      <a:pt x="830" y="110"/>
                    </a:lnTo>
                    <a:lnTo>
                      <a:pt x="834" y="113"/>
                    </a:lnTo>
                    <a:lnTo>
                      <a:pt x="838" y="118"/>
                    </a:lnTo>
                    <a:lnTo>
                      <a:pt x="842" y="121"/>
                    </a:lnTo>
                    <a:lnTo>
                      <a:pt x="846" y="126"/>
                    </a:lnTo>
                    <a:lnTo>
                      <a:pt x="850" y="128"/>
                    </a:lnTo>
                    <a:lnTo>
                      <a:pt x="854" y="132"/>
                    </a:lnTo>
                    <a:lnTo>
                      <a:pt x="858" y="136"/>
                    </a:lnTo>
                    <a:lnTo>
                      <a:pt x="862" y="139"/>
                    </a:lnTo>
                    <a:lnTo>
                      <a:pt x="866" y="144"/>
                    </a:lnTo>
                    <a:lnTo>
                      <a:pt x="870" y="147"/>
                    </a:lnTo>
                    <a:lnTo>
                      <a:pt x="874" y="152"/>
                    </a:lnTo>
                    <a:lnTo>
                      <a:pt x="877" y="155"/>
                    </a:lnTo>
                    <a:lnTo>
                      <a:pt x="881" y="159"/>
                    </a:lnTo>
                    <a:lnTo>
                      <a:pt x="885" y="164"/>
                    </a:lnTo>
                    <a:lnTo>
                      <a:pt x="889" y="168"/>
                    </a:lnTo>
                    <a:lnTo>
                      <a:pt x="893" y="172"/>
                    </a:lnTo>
                    <a:lnTo>
                      <a:pt x="897" y="176"/>
                    </a:lnTo>
                    <a:lnTo>
                      <a:pt x="901" y="181"/>
                    </a:lnTo>
                    <a:lnTo>
                      <a:pt x="905" y="185"/>
                    </a:lnTo>
                    <a:lnTo>
                      <a:pt x="909" y="190"/>
                    </a:lnTo>
                    <a:lnTo>
                      <a:pt x="913" y="194"/>
                    </a:lnTo>
                    <a:lnTo>
                      <a:pt x="917" y="200"/>
                    </a:lnTo>
                    <a:lnTo>
                      <a:pt x="921" y="204"/>
                    </a:lnTo>
                    <a:lnTo>
                      <a:pt x="925" y="208"/>
                    </a:lnTo>
                    <a:lnTo>
                      <a:pt x="929" y="213"/>
                    </a:lnTo>
                    <a:lnTo>
                      <a:pt x="933" y="219"/>
                    </a:lnTo>
                    <a:lnTo>
                      <a:pt x="937" y="225"/>
                    </a:lnTo>
                    <a:lnTo>
                      <a:pt x="940" y="230"/>
                    </a:lnTo>
                    <a:lnTo>
                      <a:pt x="944" y="234"/>
                    </a:lnTo>
                    <a:lnTo>
                      <a:pt x="948" y="239"/>
                    </a:lnTo>
                    <a:lnTo>
                      <a:pt x="952" y="244"/>
                    </a:lnTo>
                    <a:lnTo>
                      <a:pt x="956" y="249"/>
                    </a:lnTo>
                    <a:lnTo>
                      <a:pt x="960" y="255"/>
                    </a:lnTo>
                    <a:lnTo>
                      <a:pt x="964" y="261"/>
                    </a:lnTo>
                    <a:lnTo>
                      <a:pt x="968" y="265"/>
                    </a:lnTo>
                    <a:lnTo>
                      <a:pt x="972" y="271"/>
                    </a:lnTo>
                    <a:lnTo>
                      <a:pt x="976" y="277"/>
                    </a:lnTo>
                    <a:lnTo>
                      <a:pt x="980" y="282"/>
                    </a:lnTo>
                    <a:lnTo>
                      <a:pt x="984" y="289"/>
                    </a:lnTo>
                    <a:lnTo>
                      <a:pt x="988" y="294"/>
                    </a:lnTo>
                    <a:lnTo>
                      <a:pt x="992" y="300"/>
                    </a:lnTo>
                    <a:lnTo>
                      <a:pt x="996" y="306"/>
                    </a:lnTo>
                    <a:lnTo>
                      <a:pt x="999" y="313"/>
                    </a:lnTo>
                    <a:lnTo>
                      <a:pt x="1003" y="318"/>
                    </a:lnTo>
                    <a:lnTo>
                      <a:pt x="1007" y="324"/>
                    </a:lnTo>
                    <a:lnTo>
                      <a:pt x="1011" y="330"/>
                    </a:lnTo>
                    <a:lnTo>
                      <a:pt x="1015" y="336"/>
                    </a:lnTo>
                    <a:lnTo>
                      <a:pt x="1019" y="342"/>
                    </a:lnTo>
                    <a:lnTo>
                      <a:pt x="1023" y="350"/>
                    </a:lnTo>
                    <a:lnTo>
                      <a:pt x="1027" y="355"/>
                    </a:lnTo>
                    <a:lnTo>
                      <a:pt x="1031" y="362"/>
                    </a:lnTo>
                    <a:lnTo>
                      <a:pt x="1035" y="369"/>
                    </a:lnTo>
                    <a:lnTo>
                      <a:pt x="1039" y="375"/>
                    </a:lnTo>
                    <a:lnTo>
                      <a:pt x="1043" y="381"/>
                    </a:lnTo>
                    <a:lnTo>
                      <a:pt x="1047" y="388"/>
                    </a:lnTo>
                    <a:lnTo>
                      <a:pt x="1051" y="396"/>
                    </a:lnTo>
                    <a:lnTo>
                      <a:pt x="1055" y="402"/>
                    </a:lnTo>
                    <a:lnTo>
                      <a:pt x="1059" y="409"/>
                    </a:lnTo>
                    <a:lnTo>
                      <a:pt x="1062" y="416"/>
                    </a:lnTo>
                    <a:lnTo>
                      <a:pt x="1066" y="422"/>
                    </a:lnTo>
                    <a:lnTo>
                      <a:pt x="1070" y="429"/>
                    </a:lnTo>
                    <a:lnTo>
                      <a:pt x="1074" y="437"/>
                    </a:lnTo>
                    <a:lnTo>
                      <a:pt x="1078" y="445"/>
                    </a:lnTo>
                    <a:lnTo>
                      <a:pt x="1082" y="452"/>
                    </a:lnTo>
                    <a:lnTo>
                      <a:pt x="1086" y="458"/>
                    </a:lnTo>
                    <a:lnTo>
                      <a:pt x="1090" y="465"/>
                    </a:lnTo>
                    <a:lnTo>
                      <a:pt x="1094" y="473"/>
                    </a:lnTo>
                    <a:lnTo>
                      <a:pt x="1098" y="481"/>
                    </a:lnTo>
                    <a:lnTo>
                      <a:pt x="1102" y="487"/>
                    </a:lnTo>
                    <a:lnTo>
                      <a:pt x="1106" y="495"/>
                    </a:lnTo>
                    <a:lnTo>
                      <a:pt x="1110" y="503"/>
                    </a:lnTo>
                    <a:lnTo>
                      <a:pt x="1114" y="509"/>
                    </a:lnTo>
                    <a:lnTo>
                      <a:pt x="1118" y="517"/>
                    </a:lnTo>
                    <a:lnTo>
                      <a:pt x="1122" y="525"/>
                    </a:lnTo>
                    <a:lnTo>
                      <a:pt x="1125" y="532"/>
                    </a:lnTo>
                    <a:lnTo>
                      <a:pt x="1129" y="540"/>
                    </a:lnTo>
                    <a:lnTo>
                      <a:pt x="1133" y="548"/>
                    </a:lnTo>
                    <a:lnTo>
                      <a:pt x="1137" y="555"/>
                    </a:lnTo>
                    <a:lnTo>
                      <a:pt x="1141" y="564"/>
                    </a:lnTo>
                    <a:lnTo>
                      <a:pt x="1145" y="570"/>
                    </a:lnTo>
                    <a:lnTo>
                      <a:pt x="1149" y="580"/>
                    </a:lnTo>
                    <a:lnTo>
                      <a:pt x="1153" y="587"/>
                    </a:lnTo>
                    <a:lnTo>
                      <a:pt x="1157" y="595"/>
                    </a:lnTo>
                    <a:lnTo>
                      <a:pt x="1161" y="603"/>
                    </a:lnTo>
                    <a:lnTo>
                      <a:pt x="1165" y="611"/>
                    </a:lnTo>
                    <a:lnTo>
                      <a:pt x="1169" y="619"/>
                    </a:lnTo>
                    <a:lnTo>
                      <a:pt x="1173" y="627"/>
                    </a:lnTo>
                    <a:lnTo>
                      <a:pt x="1177" y="636"/>
                    </a:lnTo>
                    <a:lnTo>
                      <a:pt x="1181" y="644"/>
                    </a:lnTo>
                    <a:lnTo>
                      <a:pt x="1185" y="651"/>
                    </a:lnTo>
                    <a:lnTo>
                      <a:pt x="1188" y="661"/>
                    </a:lnTo>
                    <a:lnTo>
                      <a:pt x="1192" y="668"/>
                    </a:lnTo>
                    <a:lnTo>
                      <a:pt x="1196" y="677"/>
                    </a:lnTo>
                    <a:lnTo>
                      <a:pt x="1200" y="685"/>
                    </a:lnTo>
                    <a:lnTo>
                      <a:pt x="1204" y="693"/>
                    </a:lnTo>
                    <a:lnTo>
                      <a:pt x="1208" y="701"/>
                    </a:lnTo>
                    <a:lnTo>
                      <a:pt x="1212" y="710"/>
                    </a:lnTo>
                    <a:lnTo>
                      <a:pt x="1216" y="717"/>
                    </a:lnTo>
                    <a:lnTo>
                      <a:pt x="1220" y="726"/>
                    </a:lnTo>
                    <a:lnTo>
                      <a:pt x="1224" y="735"/>
                    </a:lnTo>
                    <a:lnTo>
                      <a:pt x="1228" y="743"/>
                    </a:lnTo>
                    <a:lnTo>
                      <a:pt x="1232" y="751"/>
                    </a:lnTo>
                    <a:lnTo>
                      <a:pt x="1236" y="760"/>
                    </a:lnTo>
                    <a:lnTo>
                      <a:pt x="1240" y="769"/>
                    </a:lnTo>
                    <a:lnTo>
                      <a:pt x="1244" y="778"/>
                    </a:lnTo>
                    <a:lnTo>
                      <a:pt x="1248" y="787"/>
                    </a:lnTo>
                    <a:lnTo>
                      <a:pt x="1251" y="796"/>
                    </a:lnTo>
                    <a:lnTo>
                      <a:pt x="1255" y="803"/>
                    </a:lnTo>
                    <a:lnTo>
                      <a:pt x="1259" y="812"/>
                    </a:lnTo>
                    <a:lnTo>
                      <a:pt x="1263" y="821"/>
                    </a:lnTo>
                    <a:lnTo>
                      <a:pt x="1267" y="829"/>
                    </a:lnTo>
                    <a:lnTo>
                      <a:pt x="1271" y="838"/>
                    </a:lnTo>
                    <a:lnTo>
                      <a:pt x="1275" y="847"/>
                    </a:lnTo>
                    <a:lnTo>
                      <a:pt x="1279" y="854"/>
                    </a:lnTo>
                    <a:lnTo>
                      <a:pt x="1283" y="863"/>
                    </a:lnTo>
                    <a:lnTo>
                      <a:pt x="1287" y="873"/>
                    </a:lnTo>
                    <a:lnTo>
                      <a:pt x="1291" y="880"/>
                    </a:lnTo>
                    <a:lnTo>
                      <a:pt x="1295" y="890"/>
                    </a:lnTo>
                    <a:lnTo>
                      <a:pt x="1299" y="899"/>
                    </a:lnTo>
                    <a:lnTo>
                      <a:pt x="1303" y="907"/>
                    </a:lnTo>
                    <a:lnTo>
                      <a:pt x="1307" y="916"/>
                    </a:lnTo>
                    <a:lnTo>
                      <a:pt x="1311" y="923"/>
                    </a:lnTo>
                    <a:lnTo>
                      <a:pt x="1314" y="933"/>
                    </a:lnTo>
                    <a:lnTo>
                      <a:pt x="1318" y="941"/>
                    </a:lnTo>
                    <a:lnTo>
                      <a:pt x="1322" y="950"/>
                    </a:lnTo>
                    <a:lnTo>
                      <a:pt x="1326" y="959"/>
                    </a:lnTo>
                    <a:lnTo>
                      <a:pt x="1330" y="968"/>
                    </a:lnTo>
                    <a:lnTo>
                      <a:pt x="1334" y="976"/>
                    </a:lnTo>
                    <a:lnTo>
                      <a:pt x="1338" y="986"/>
                    </a:lnTo>
                    <a:lnTo>
                      <a:pt x="1342" y="995"/>
                    </a:lnTo>
                    <a:lnTo>
                      <a:pt x="1346" y="1002"/>
                    </a:lnTo>
                    <a:lnTo>
                      <a:pt x="1350" y="1012"/>
                    </a:lnTo>
                    <a:lnTo>
                      <a:pt x="1354" y="1020"/>
                    </a:lnTo>
                    <a:lnTo>
                      <a:pt x="1358" y="1029"/>
                    </a:lnTo>
                    <a:lnTo>
                      <a:pt x="1362" y="1038"/>
                    </a:lnTo>
                    <a:lnTo>
                      <a:pt x="1366" y="1046"/>
                    </a:lnTo>
                    <a:lnTo>
                      <a:pt x="1370" y="1055"/>
                    </a:lnTo>
                    <a:lnTo>
                      <a:pt x="1374" y="1064"/>
                    </a:lnTo>
                    <a:lnTo>
                      <a:pt x="1377" y="1072"/>
                    </a:lnTo>
                    <a:lnTo>
                      <a:pt x="1381" y="1081"/>
                    </a:lnTo>
                    <a:lnTo>
                      <a:pt x="1385" y="1090"/>
                    </a:lnTo>
                    <a:lnTo>
                      <a:pt x="1389" y="1099"/>
                    </a:lnTo>
                    <a:lnTo>
                      <a:pt x="1393" y="1106"/>
                    </a:lnTo>
                    <a:lnTo>
                      <a:pt x="1397" y="1115"/>
                    </a:lnTo>
                    <a:lnTo>
                      <a:pt x="1401" y="1123"/>
                    </a:lnTo>
                    <a:lnTo>
                      <a:pt x="1405" y="1132"/>
                    </a:lnTo>
                    <a:lnTo>
                      <a:pt x="1409" y="1141"/>
                    </a:lnTo>
                    <a:lnTo>
                      <a:pt x="1413" y="1149"/>
                    </a:lnTo>
                    <a:lnTo>
                      <a:pt x="1417" y="1158"/>
                    </a:lnTo>
                    <a:lnTo>
                      <a:pt x="1421" y="1168"/>
                    </a:lnTo>
                    <a:lnTo>
                      <a:pt x="1425" y="1175"/>
                    </a:lnTo>
                    <a:lnTo>
                      <a:pt x="1429" y="1183"/>
                    </a:lnTo>
                    <a:lnTo>
                      <a:pt x="1433" y="1192"/>
                    </a:lnTo>
                    <a:lnTo>
                      <a:pt x="1437" y="1201"/>
                    </a:lnTo>
                    <a:lnTo>
                      <a:pt x="1440" y="1209"/>
                    </a:lnTo>
                    <a:lnTo>
                      <a:pt x="1444" y="1217"/>
                    </a:lnTo>
                    <a:lnTo>
                      <a:pt x="1448" y="1225"/>
                    </a:lnTo>
                    <a:lnTo>
                      <a:pt x="1452" y="1234"/>
                    </a:lnTo>
                    <a:lnTo>
                      <a:pt x="1456" y="1242"/>
                    </a:lnTo>
                    <a:lnTo>
                      <a:pt x="1460" y="1251"/>
                    </a:lnTo>
                    <a:lnTo>
                      <a:pt x="1464" y="1258"/>
                    </a:lnTo>
                    <a:lnTo>
                      <a:pt x="1468" y="1265"/>
                    </a:lnTo>
                    <a:lnTo>
                      <a:pt x="1472" y="1274"/>
                    </a:lnTo>
                    <a:lnTo>
                      <a:pt x="1476" y="1283"/>
                    </a:lnTo>
                    <a:lnTo>
                      <a:pt x="1480" y="1290"/>
                    </a:lnTo>
                    <a:lnTo>
                      <a:pt x="1484" y="1297"/>
                    </a:lnTo>
                    <a:lnTo>
                      <a:pt x="1488" y="1306"/>
                    </a:lnTo>
                    <a:lnTo>
                      <a:pt x="1492" y="1315"/>
                    </a:lnTo>
                    <a:lnTo>
                      <a:pt x="1496" y="1322"/>
                    </a:lnTo>
                    <a:lnTo>
                      <a:pt x="1499" y="1330"/>
                    </a:lnTo>
                    <a:lnTo>
                      <a:pt x="1503" y="1339"/>
                    </a:lnTo>
                    <a:lnTo>
                      <a:pt x="1507" y="1346"/>
                    </a:lnTo>
                    <a:lnTo>
                      <a:pt x="1511" y="1354"/>
                    </a:lnTo>
                    <a:lnTo>
                      <a:pt x="1515" y="1362"/>
                    </a:lnTo>
                    <a:lnTo>
                      <a:pt x="1519" y="1369"/>
                    </a:lnTo>
                    <a:lnTo>
                      <a:pt x="1523" y="1377"/>
                    </a:lnTo>
                    <a:lnTo>
                      <a:pt x="1527" y="1385"/>
                    </a:lnTo>
                    <a:lnTo>
                      <a:pt x="1531" y="1392"/>
                    </a:lnTo>
                    <a:lnTo>
                      <a:pt x="1535" y="1398"/>
                    </a:lnTo>
                    <a:lnTo>
                      <a:pt x="1539" y="1407"/>
                    </a:lnTo>
                    <a:lnTo>
                      <a:pt x="1543" y="1415"/>
                    </a:lnTo>
                    <a:lnTo>
                      <a:pt x="1547" y="1422"/>
                    </a:lnTo>
                    <a:lnTo>
                      <a:pt x="1551" y="1430"/>
                    </a:lnTo>
                    <a:lnTo>
                      <a:pt x="1555" y="1436"/>
                    </a:lnTo>
                    <a:lnTo>
                      <a:pt x="1559" y="1444"/>
                    </a:lnTo>
                    <a:lnTo>
                      <a:pt x="1562" y="1451"/>
                    </a:lnTo>
                    <a:lnTo>
                      <a:pt x="1566" y="1457"/>
                    </a:lnTo>
                    <a:lnTo>
                      <a:pt x="1570" y="1466"/>
                    </a:lnTo>
                    <a:lnTo>
                      <a:pt x="1574" y="1474"/>
                    </a:lnTo>
                    <a:lnTo>
                      <a:pt x="1578" y="1479"/>
                    </a:lnTo>
                    <a:lnTo>
                      <a:pt x="1582" y="1486"/>
                    </a:lnTo>
                    <a:lnTo>
                      <a:pt x="1586" y="1493"/>
                    </a:lnTo>
                    <a:lnTo>
                      <a:pt x="1590" y="1500"/>
                    </a:lnTo>
                    <a:lnTo>
                      <a:pt x="1594" y="1507"/>
                    </a:lnTo>
                    <a:lnTo>
                      <a:pt x="1598" y="1513"/>
                    </a:lnTo>
                    <a:lnTo>
                      <a:pt x="1602" y="1521"/>
                    </a:lnTo>
                    <a:lnTo>
                      <a:pt x="1606" y="1528"/>
                    </a:lnTo>
                    <a:lnTo>
                      <a:pt x="1610" y="1534"/>
                    </a:lnTo>
                    <a:lnTo>
                      <a:pt x="1614" y="1540"/>
                    </a:lnTo>
                    <a:lnTo>
                      <a:pt x="1618" y="1546"/>
                    </a:lnTo>
                    <a:lnTo>
                      <a:pt x="1622" y="1553"/>
                    </a:lnTo>
                    <a:lnTo>
                      <a:pt x="1625" y="1560"/>
                    </a:lnTo>
                    <a:lnTo>
                      <a:pt x="1629" y="1567"/>
                    </a:lnTo>
                    <a:lnTo>
                      <a:pt x="1633" y="1573"/>
                    </a:lnTo>
                    <a:lnTo>
                      <a:pt x="1637" y="1579"/>
                    </a:lnTo>
                    <a:lnTo>
                      <a:pt x="1641" y="1586"/>
                    </a:lnTo>
                    <a:lnTo>
                      <a:pt x="1645" y="1590"/>
                    </a:lnTo>
                    <a:lnTo>
                      <a:pt x="1649" y="1597"/>
                    </a:lnTo>
                    <a:lnTo>
                      <a:pt x="1653" y="1604"/>
                    </a:lnTo>
                    <a:lnTo>
                      <a:pt x="1657" y="1610"/>
                    </a:lnTo>
                    <a:lnTo>
                      <a:pt x="1661" y="1615"/>
                    </a:lnTo>
                    <a:lnTo>
                      <a:pt x="1665" y="1621"/>
                    </a:lnTo>
                    <a:lnTo>
                      <a:pt x="1669" y="1627"/>
                    </a:lnTo>
                    <a:lnTo>
                      <a:pt x="1673" y="1632"/>
                    </a:lnTo>
                    <a:lnTo>
                      <a:pt x="1677" y="1638"/>
                    </a:lnTo>
                    <a:lnTo>
                      <a:pt x="1681" y="1644"/>
                    </a:lnTo>
                    <a:lnTo>
                      <a:pt x="1685" y="1648"/>
                    </a:lnTo>
                    <a:lnTo>
                      <a:pt x="1688" y="1655"/>
                    </a:lnTo>
                    <a:lnTo>
                      <a:pt x="1692" y="1660"/>
                    </a:lnTo>
                    <a:lnTo>
                      <a:pt x="1696" y="1666"/>
                    </a:lnTo>
                    <a:lnTo>
                      <a:pt x="1700" y="1669"/>
                    </a:lnTo>
                    <a:lnTo>
                      <a:pt x="1704" y="1675"/>
                    </a:lnTo>
                    <a:lnTo>
                      <a:pt x="1708" y="1680"/>
                    </a:lnTo>
                    <a:lnTo>
                      <a:pt x="1712" y="1685"/>
                    </a:lnTo>
                    <a:lnTo>
                      <a:pt x="1716" y="1692"/>
                    </a:lnTo>
                    <a:lnTo>
                      <a:pt x="1720" y="1696"/>
                    </a:lnTo>
                    <a:lnTo>
                      <a:pt x="1724" y="1701"/>
                    </a:lnTo>
                    <a:lnTo>
                      <a:pt x="1728" y="1706"/>
                    </a:lnTo>
                    <a:lnTo>
                      <a:pt x="1732" y="1710"/>
                    </a:lnTo>
                    <a:lnTo>
                      <a:pt x="1736" y="1716"/>
                    </a:lnTo>
                    <a:lnTo>
                      <a:pt x="1740" y="1720"/>
                    </a:lnTo>
                    <a:lnTo>
                      <a:pt x="1744" y="1724"/>
                    </a:lnTo>
                    <a:lnTo>
                      <a:pt x="1748" y="1728"/>
                    </a:lnTo>
                    <a:lnTo>
                      <a:pt x="1751" y="1732"/>
                    </a:lnTo>
                    <a:lnTo>
                      <a:pt x="1755" y="1738"/>
                    </a:lnTo>
                    <a:lnTo>
                      <a:pt x="1759" y="1742"/>
                    </a:lnTo>
                    <a:lnTo>
                      <a:pt x="1763" y="1746"/>
                    </a:lnTo>
                    <a:lnTo>
                      <a:pt x="1767" y="1750"/>
                    </a:lnTo>
                    <a:lnTo>
                      <a:pt x="1771" y="1754"/>
                    </a:lnTo>
                    <a:lnTo>
                      <a:pt x="1775" y="1758"/>
                    </a:lnTo>
                    <a:lnTo>
                      <a:pt x="1779" y="1763"/>
                    </a:lnTo>
                    <a:lnTo>
                      <a:pt x="1783" y="1766"/>
                    </a:lnTo>
                    <a:lnTo>
                      <a:pt x="1787" y="1770"/>
                    </a:lnTo>
                    <a:lnTo>
                      <a:pt x="1791" y="1774"/>
                    </a:lnTo>
                    <a:lnTo>
                      <a:pt x="1795" y="1778"/>
                    </a:lnTo>
                    <a:lnTo>
                      <a:pt x="1799" y="1782"/>
                    </a:lnTo>
                    <a:lnTo>
                      <a:pt x="1803" y="1784"/>
                    </a:lnTo>
                    <a:lnTo>
                      <a:pt x="1807" y="1788"/>
                    </a:lnTo>
                    <a:lnTo>
                      <a:pt x="1811" y="1792"/>
                    </a:lnTo>
                    <a:lnTo>
                      <a:pt x="1814" y="1796"/>
                    </a:lnTo>
                    <a:lnTo>
                      <a:pt x="1818" y="1798"/>
                    </a:lnTo>
                    <a:lnTo>
                      <a:pt x="1822" y="1802"/>
                    </a:lnTo>
                    <a:lnTo>
                      <a:pt x="1826" y="1805"/>
                    </a:lnTo>
                    <a:lnTo>
                      <a:pt x="1830" y="1807"/>
                    </a:lnTo>
                    <a:lnTo>
                      <a:pt x="1834" y="1811"/>
                    </a:lnTo>
                    <a:lnTo>
                      <a:pt x="1838" y="1814"/>
                    </a:lnTo>
                    <a:lnTo>
                      <a:pt x="1842" y="1816"/>
                    </a:lnTo>
                    <a:lnTo>
                      <a:pt x="1846" y="1820"/>
                    </a:lnTo>
                    <a:lnTo>
                      <a:pt x="1850" y="1821"/>
                    </a:lnTo>
                    <a:lnTo>
                      <a:pt x="1854" y="1825"/>
                    </a:lnTo>
                    <a:lnTo>
                      <a:pt x="1858" y="1827"/>
                    </a:lnTo>
                    <a:lnTo>
                      <a:pt x="1862" y="1830"/>
                    </a:lnTo>
                    <a:lnTo>
                      <a:pt x="1866" y="1832"/>
                    </a:lnTo>
                    <a:lnTo>
                      <a:pt x="1870" y="1833"/>
                    </a:lnTo>
                    <a:lnTo>
                      <a:pt x="1874" y="1836"/>
                    </a:lnTo>
                    <a:lnTo>
                      <a:pt x="1877" y="1840"/>
                    </a:lnTo>
                    <a:lnTo>
                      <a:pt x="1881" y="1841"/>
                    </a:lnTo>
                    <a:lnTo>
                      <a:pt x="1885" y="1843"/>
                    </a:lnTo>
                    <a:lnTo>
                      <a:pt x="1889" y="1846"/>
                    </a:lnTo>
                    <a:lnTo>
                      <a:pt x="1893" y="1848"/>
                    </a:lnTo>
                    <a:lnTo>
                      <a:pt x="1897" y="1849"/>
                    </a:lnTo>
                    <a:lnTo>
                      <a:pt x="1901" y="1851"/>
                    </a:lnTo>
                    <a:lnTo>
                      <a:pt x="1905" y="1854"/>
                    </a:lnTo>
                    <a:lnTo>
                      <a:pt x="1909" y="1854"/>
                    </a:lnTo>
                    <a:lnTo>
                      <a:pt x="1913" y="1857"/>
                    </a:lnTo>
                    <a:lnTo>
                      <a:pt x="1917" y="1857"/>
                    </a:lnTo>
                    <a:lnTo>
                      <a:pt x="1921" y="1859"/>
                    </a:lnTo>
                    <a:lnTo>
                      <a:pt x="1925" y="1860"/>
                    </a:lnTo>
                    <a:lnTo>
                      <a:pt x="1929" y="1861"/>
                    </a:lnTo>
                    <a:lnTo>
                      <a:pt x="1933" y="1865"/>
                    </a:lnTo>
                    <a:lnTo>
                      <a:pt x="1937" y="1866"/>
                    </a:lnTo>
                    <a:lnTo>
                      <a:pt x="1940" y="1867"/>
                    </a:lnTo>
                    <a:lnTo>
                      <a:pt x="1944" y="1868"/>
                    </a:lnTo>
                    <a:lnTo>
                      <a:pt x="1948" y="1867"/>
                    </a:lnTo>
                    <a:lnTo>
                      <a:pt x="1952" y="1869"/>
                    </a:lnTo>
                    <a:lnTo>
                      <a:pt x="1956" y="1869"/>
                    </a:lnTo>
                    <a:lnTo>
                      <a:pt x="1960" y="1871"/>
                    </a:lnTo>
                    <a:lnTo>
                      <a:pt x="1964" y="1871"/>
                    </a:lnTo>
                    <a:lnTo>
                      <a:pt x="1968" y="1872"/>
                    </a:lnTo>
                    <a:lnTo>
                      <a:pt x="1972" y="1872"/>
                    </a:lnTo>
                    <a:lnTo>
                      <a:pt x="1976" y="1872"/>
                    </a:lnTo>
                    <a:lnTo>
                      <a:pt x="1980" y="1873"/>
                    </a:lnTo>
                    <a:lnTo>
                      <a:pt x="1984" y="1873"/>
                    </a:lnTo>
                    <a:lnTo>
                      <a:pt x="1988" y="1874"/>
                    </a:lnTo>
                    <a:lnTo>
                      <a:pt x="1992" y="1874"/>
                    </a:lnTo>
                    <a:lnTo>
                      <a:pt x="1996" y="1875"/>
                    </a:lnTo>
                    <a:lnTo>
                      <a:pt x="1999" y="1876"/>
                    </a:lnTo>
                    <a:lnTo>
                      <a:pt x="2003" y="1875"/>
                    </a:lnTo>
                    <a:lnTo>
                      <a:pt x="2007" y="1876"/>
                    </a:lnTo>
                    <a:lnTo>
                      <a:pt x="2011" y="1875"/>
                    </a:lnTo>
                    <a:lnTo>
                      <a:pt x="2015" y="1874"/>
                    </a:lnTo>
                    <a:lnTo>
                      <a:pt x="2019" y="1873"/>
                    </a:lnTo>
                    <a:lnTo>
                      <a:pt x="2023" y="1874"/>
                    </a:lnTo>
                    <a:lnTo>
                      <a:pt x="2027" y="1874"/>
                    </a:lnTo>
                    <a:lnTo>
                      <a:pt x="2031" y="1874"/>
                    </a:lnTo>
                    <a:lnTo>
                      <a:pt x="2035" y="1874"/>
                    </a:lnTo>
                    <a:lnTo>
                      <a:pt x="2039" y="1873"/>
                    </a:lnTo>
                    <a:lnTo>
                      <a:pt x="2043" y="1872"/>
                    </a:lnTo>
                    <a:lnTo>
                      <a:pt x="2047" y="1871"/>
                    </a:lnTo>
                    <a:lnTo>
                      <a:pt x="2051" y="1871"/>
                    </a:lnTo>
                    <a:lnTo>
                      <a:pt x="2055" y="1870"/>
                    </a:lnTo>
                    <a:lnTo>
                      <a:pt x="2059" y="1870"/>
                    </a:lnTo>
                    <a:lnTo>
                      <a:pt x="2062" y="1867"/>
                    </a:lnTo>
                    <a:lnTo>
                      <a:pt x="2066" y="1866"/>
                    </a:lnTo>
                    <a:lnTo>
                      <a:pt x="2070" y="1867"/>
                    </a:lnTo>
                    <a:lnTo>
                      <a:pt x="2074" y="1866"/>
                    </a:lnTo>
                    <a:lnTo>
                      <a:pt x="2078" y="1864"/>
                    </a:lnTo>
                    <a:lnTo>
                      <a:pt x="2082" y="1864"/>
                    </a:lnTo>
                    <a:lnTo>
                      <a:pt x="2086" y="1863"/>
                    </a:lnTo>
                    <a:lnTo>
                      <a:pt x="2090" y="1860"/>
                    </a:lnTo>
                    <a:lnTo>
                      <a:pt x="2094" y="1859"/>
                    </a:lnTo>
                    <a:lnTo>
                      <a:pt x="2098" y="1859"/>
                    </a:lnTo>
                    <a:lnTo>
                      <a:pt x="2102" y="1856"/>
                    </a:lnTo>
                    <a:lnTo>
                      <a:pt x="2106" y="1855"/>
                    </a:lnTo>
                    <a:lnTo>
                      <a:pt x="2110" y="1853"/>
                    </a:lnTo>
                    <a:lnTo>
                      <a:pt x="2114" y="1852"/>
                    </a:lnTo>
                    <a:lnTo>
                      <a:pt x="2118" y="1849"/>
                    </a:lnTo>
                    <a:lnTo>
                      <a:pt x="2122" y="1849"/>
                    </a:lnTo>
                    <a:lnTo>
                      <a:pt x="2125" y="1846"/>
                    </a:lnTo>
                    <a:lnTo>
                      <a:pt x="2129" y="1845"/>
                    </a:lnTo>
                    <a:lnTo>
                      <a:pt x="2133" y="1842"/>
                    </a:lnTo>
                    <a:lnTo>
                      <a:pt x="2137" y="1840"/>
                    </a:lnTo>
                    <a:lnTo>
                      <a:pt x="2141" y="1838"/>
                    </a:lnTo>
                    <a:lnTo>
                      <a:pt x="2145" y="1836"/>
                    </a:lnTo>
                    <a:lnTo>
                      <a:pt x="2149" y="1834"/>
                    </a:lnTo>
                    <a:lnTo>
                      <a:pt x="2153" y="1831"/>
                    </a:lnTo>
                    <a:lnTo>
                      <a:pt x="2157" y="1830"/>
                    </a:lnTo>
                    <a:lnTo>
                      <a:pt x="2161" y="1828"/>
                    </a:lnTo>
                    <a:lnTo>
                      <a:pt x="2165" y="1825"/>
                    </a:lnTo>
                    <a:lnTo>
                      <a:pt x="2169" y="1823"/>
                    </a:lnTo>
                    <a:lnTo>
                      <a:pt x="2173" y="1820"/>
                    </a:lnTo>
                    <a:lnTo>
                      <a:pt x="2177" y="1818"/>
                    </a:lnTo>
                    <a:lnTo>
                      <a:pt x="2181" y="1815"/>
                    </a:lnTo>
                    <a:lnTo>
                      <a:pt x="2185" y="1813"/>
                    </a:lnTo>
                    <a:lnTo>
                      <a:pt x="2188" y="1810"/>
                    </a:lnTo>
                    <a:lnTo>
                      <a:pt x="2192" y="1807"/>
                    </a:lnTo>
                    <a:lnTo>
                      <a:pt x="2196" y="1805"/>
                    </a:lnTo>
                    <a:lnTo>
                      <a:pt x="2200" y="1802"/>
                    </a:lnTo>
                    <a:lnTo>
                      <a:pt x="2204" y="1798"/>
                    </a:lnTo>
                    <a:lnTo>
                      <a:pt x="2208" y="1795"/>
                    </a:lnTo>
                    <a:lnTo>
                      <a:pt x="2212" y="1793"/>
                    </a:lnTo>
                    <a:lnTo>
                      <a:pt x="2216" y="1790"/>
                    </a:lnTo>
                    <a:lnTo>
                      <a:pt x="2220" y="1787"/>
                    </a:lnTo>
                    <a:lnTo>
                      <a:pt x="2224" y="1784"/>
                    </a:lnTo>
                    <a:lnTo>
                      <a:pt x="2228" y="1780"/>
                    </a:lnTo>
                    <a:lnTo>
                      <a:pt x="2232" y="1777"/>
                    </a:lnTo>
                    <a:lnTo>
                      <a:pt x="2236" y="1774"/>
                    </a:lnTo>
                    <a:lnTo>
                      <a:pt x="2240" y="1771"/>
                    </a:lnTo>
                    <a:lnTo>
                      <a:pt x="2244" y="1767"/>
                    </a:lnTo>
                    <a:lnTo>
                      <a:pt x="2248" y="1764"/>
                    </a:lnTo>
                    <a:lnTo>
                      <a:pt x="2251" y="1761"/>
                    </a:lnTo>
                    <a:lnTo>
                      <a:pt x="2255" y="1758"/>
                    </a:lnTo>
                    <a:lnTo>
                      <a:pt x="2259" y="1753"/>
                    </a:lnTo>
                    <a:lnTo>
                      <a:pt x="2263" y="1750"/>
                    </a:lnTo>
                    <a:lnTo>
                      <a:pt x="2267" y="1747"/>
                    </a:lnTo>
                    <a:lnTo>
                      <a:pt x="2271" y="1742"/>
                    </a:lnTo>
                    <a:lnTo>
                      <a:pt x="2275" y="1739"/>
                    </a:lnTo>
                    <a:lnTo>
                      <a:pt x="2279" y="1735"/>
                    </a:lnTo>
                    <a:lnTo>
                      <a:pt x="2283" y="1731"/>
                    </a:lnTo>
                    <a:lnTo>
                      <a:pt x="2287" y="1727"/>
                    </a:lnTo>
                    <a:lnTo>
                      <a:pt x="2291" y="1725"/>
                    </a:lnTo>
                    <a:lnTo>
                      <a:pt x="2295" y="1719"/>
                    </a:lnTo>
                    <a:lnTo>
                      <a:pt x="2299" y="1716"/>
                    </a:lnTo>
                    <a:lnTo>
                      <a:pt x="2303" y="1713"/>
                    </a:lnTo>
                    <a:lnTo>
                      <a:pt x="2307" y="1708"/>
                    </a:lnTo>
                    <a:lnTo>
                      <a:pt x="2311" y="1703"/>
                    </a:lnTo>
                    <a:lnTo>
                      <a:pt x="2314" y="1701"/>
                    </a:lnTo>
                    <a:lnTo>
                      <a:pt x="2318" y="1696"/>
                    </a:lnTo>
                    <a:lnTo>
                      <a:pt x="2322" y="1692"/>
                    </a:lnTo>
                    <a:lnTo>
                      <a:pt x="2326" y="1687"/>
                    </a:lnTo>
                    <a:lnTo>
                      <a:pt x="2330" y="1683"/>
                    </a:lnTo>
                    <a:lnTo>
                      <a:pt x="2334" y="1678"/>
                    </a:lnTo>
                    <a:lnTo>
                      <a:pt x="2338" y="1676"/>
                    </a:lnTo>
                    <a:lnTo>
                      <a:pt x="2342" y="1670"/>
                    </a:lnTo>
                    <a:lnTo>
                      <a:pt x="2346" y="1666"/>
                    </a:lnTo>
                    <a:lnTo>
                      <a:pt x="2350" y="1661"/>
                    </a:lnTo>
                    <a:lnTo>
                      <a:pt x="2354" y="1657"/>
                    </a:lnTo>
                    <a:lnTo>
                      <a:pt x="2358" y="1653"/>
                    </a:lnTo>
                    <a:lnTo>
                      <a:pt x="2362" y="1648"/>
                    </a:lnTo>
                    <a:lnTo>
                      <a:pt x="2366" y="1644"/>
                    </a:lnTo>
                    <a:lnTo>
                      <a:pt x="2370" y="1639"/>
                    </a:lnTo>
                    <a:lnTo>
                      <a:pt x="2374" y="1634"/>
                    </a:lnTo>
                    <a:lnTo>
                      <a:pt x="2377" y="1629"/>
                    </a:lnTo>
                    <a:lnTo>
                      <a:pt x="2381" y="1626"/>
                    </a:lnTo>
                    <a:lnTo>
                      <a:pt x="2385" y="1621"/>
                    </a:lnTo>
                    <a:lnTo>
                      <a:pt x="2389" y="1615"/>
                    </a:lnTo>
                    <a:lnTo>
                      <a:pt x="2393" y="1611"/>
                    </a:lnTo>
                    <a:lnTo>
                      <a:pt x="2397" y="1606"/>
                    </a:lnTo>
                    <a:lnTo>
                      <a:pt x="2401" y="1601"/>
                    </a:lnTo>
                    <a:lnTo>
                      <a:pt x="2405" y="1596"/>
                    </a:lnTo>
                    <a:lnTo>
                      <a:pt x="2409" y="1592"/>
                    </a:lnTo>
                    <a:lnTo>
                      <a:pt x="2413" y="1585"/>
                    </a:lnTo>
                    <a:lnTo>
                      <a:pt x="2417" y="1581"/>
                    </a:lnTo>
                    <a:lnTo>
                      <a:pt x="2421" y="1578"/>
                    </a:lnTo>
                    <a:lnTo>
                      <a:pt x="2425" y="1573"/>
                    </a:lnTo>
                    <a:lnTo>
                      <a:pt x="2429" y="1567"/>
                    </a:lnTo>
                    <a:lnTo>
                      <a:pt x="2433" y="1560"/>
                    </a:lnTo>
                    <a:lnTo>
                      <a:pt x="2437" y="1558"/>
                    </a:lnTo>
                    <a:lnTo>
                      <a:pt x="2440" y="1552"/>
                    </a:lnTo>
                    <a:lnTo>
                      <a:pt x="2444" y="1546"/>
                    </a:lnTo>
                    <a:lnTo>
                      <a:pt x="2448" y="1541"/>
                    </a:lnTo>
                    <a:lnTo>
                      <a:pt x="2452" y="1536"/>
                    </a:lnTo>
                    <a:lnTo>
                      <a:pt x="2456" y="1531"/>
                    </a:lnTo>
                    <a:lnTo>
                      <a:pt x="2460" y="1526"/>
                    </a:lnTo>
                    <a:lnTo>
                      <a:pt x="2464" y="1521"/>
                    </a:lnTo>
                    <a:lnTo>
                      <a:pt x="2468" y="1515"/>
                    </a:lnTo>
                    <a:lnTo>
                      <a:pt x="2472" y="1510"/>
                    </a:lnTo>
                    <a:lnTo>
                      <a:pt x="2476" y="1504"/>
                    </a:lnTo>
                    <a:lnTo>
                      <a:pt x="2480" y="1499"/>
                    </a:lnTo>
                    <a:lnTo>
                      <a:pt x="2484" y="1494"/>
                    </a:lnTo>
                    <a:lnTo>
                      <a:pt x="2488" y="1488"/>
                    </a:lnTo>
                    <a:lnTo>
                      <a:pt x="2492" y="1483"/>
                    </a:lnTo>
                    <a:lnTo>
                      <a:pt x="2496" y="1477"/>
                    </a:lnTo>
                    <a:lnTo>
                      <a:pt x="2499" y="1473"/>
                    </a:lnTo>
                    <a:lnTo>
                      <a:pt x="2503" y="1469"/>
                    </a:lnTo>
                    <a:lnTo>
                      <a:pt x="2507" y="1463"/>
                    </a:lnTo>
                    <a:lnTo>
                      <a:pt x="2511" y="1457"/>
                    </a:lnTo>
                    <a:lnTo>
                      <a:pt x="2515" y="1451"/>
                    </a:lnTo>
                    <a:lnTo>
                      <a:pt x="2519" y="1446"/>
                    </a:lnTo>
                    <a:lnTo>
                      <a:pt x="2523" y="1441"/>
                    </a:lnTo>
                    <a:lnTo>
                      <a:pt x="2527" y="1434"/>
                    </a:lnTo>
                    <a:lnTo>
                      <a:pt x="2531" y="1430"/>
                    </a:lnTo>
                    <a:lnTo>
                      <a:pt x="2535" y="1425"/>
                    </a:lnTo>
                    <a:lnTo>
                      <a:pt x="2539" y="1418"/>
                    </a:lnTo>
                    <a:lnTo>
                      <a:pt x="2543" y="1411"/>
                    </a:lnTo>
                    <a:lnTo>
                      <a:pt x="2547" y="1406"/>
                    </a:lnTo>
                    <a:lnTo>
                      <a:pt x="2551" y="1401"/>
                    </a:lnTo>
                    <a:lnTo>
                      <a:pt x="2555" y="1396"/>
                    </a:lnTo>
                    <a:lnTo>
                      <a:pt x="2559" y="1390"/>
                    </a:lnTo>
                    <a:lnTo>
                      <a:pt x="2562" y="1385"/>
                    </a:lnTo>
                    <a:lnTo>
                      <a:pt x="2566" y="1378"/>
                    </a:lnTo>
                    <a:lnTo>
                      <a:pt x="2570" y="1374"/>
                    </a:lnTo>
                    <a:lnTo>
                      <a:pt x="2574" y="1368"/>
                    </a:lnTo>
                    <a:lnTo>
                      <a:pt x="2578" y="1362"/>
                    </a:lnTo>
                    <a:lnTo>
                      <a:pt x="2582" y="1355"/>
                    </a:lnTo>
                    <a:lnTo>
                      <a:pt x="2586" y="1350"/>
                    </a:lnTo>
                    <a:lnTo>
                      <a:pt x="2590" y="1344"/>
                    </a:lnTo>
                    <a:lnTo>
                      <a:pt x="2594" y="1339"/>
                    </a:lnTo>
                    <a:lnTo>
                      <a:pt x="2598" y="1332"/>
                    </a:lnTo>
                    <a:lnTo>
                      <a:pt x="2602" y="1328"/>
                    </a:lnTo>
                    <a:lnTo>
                      <a:pt x="2606" y="1322"/>
                    </a:lnTo>
                    <a:lnTo>
                      <a:pt x="2610" y="1316"/>
                    </a:lnTo>
                    <a:lnTo>
                      <a:pt x="2614" y="1310"/>
                    </a:lnTo>
                    <a:lnTo>
                      <a:pt x="2618" y="1304"/>
                    </a:lnTo>
                    <a:lnTo>
                      <a:pt x="2622" y="1299"/>
                    </a:lnTo>
                    <a:lnTo>
                      <a:pt x="2625" y="1294"/>
                    </a:lnTo>
                    <a:lnTo>
                      <a:pt x="2629" y="1287"/>
                    </a:lnTo>
                    <a:lnTo>
                      <a:pt x="2633" y="1281"/>
                    </a:lnTo>
                    <a:lnTo>
                      <a:pt x="2637" y="1277"/>
                    </a:lnTo>
                    <a:lnTo>
                      <a:pt x="2641" y="1269"/>
                    </a:lnTo>
                    <a:lnTo>
                      <a:pt x="2645" y="1265"/>
                    </a:lnTo>
                    <a:lnTo>
                      <a:pt x="2649" y="1259"/>
                    </a:lnTo>
                    <a:lnTo>
                      <a:pt x="2653" y="1253"/>
                    </a:lnTo>
                    <a:lnTo>
                      <a:pt x="2657" y="1248"/>
                    </a:lnTo>
                    <a:lnTo>
                      <a:pt x="2661" y="1242"/>
                    </a:lnTo>
                    <a:lnTo>
                      <a:pt x="2665" y="1235"/>
                    </a:lnTo>
                    <a:lnTo>
                      <a:pt x="2669" y="1230"/>
                    </a:lnTo>
                    <a:lnTo>
                      <a:pt x="2673" y="1225"/>
                    </a:lnTo>
                    <a:lnTo>
                      <a:pt x="2677" y="1219"/>
                    </a:lnTo>
                    <a:lnTo>
                      <a:pt x="2681" y="1212"/>
                    </a:lnTo>
                    <a:lnTo>
                      <a:pt x="2685" y="1206"/>
                    </a:lnTo>
                    <a:lnTo>
                      <a:pt x="2688" y="1200"/>
                    </a:lnTo>
                    <a:lnTo>
                      <a:pt x="2692" y="1195"/>
                    </a:lnTo>
                    <a:lnTo>
                      <a:pt x="2696" y="1189"/>
                    </a:lnTo>
                    <a:lnTo>
                      <a:pt x="2700" y="1184"/>
                    </a:lnTo>
                    <a:lnTo>
                      <a:pt x="2704" y="1178"/>
                    </a:lnTo>
                    <a:lnTo>
                      <a:pt x="2708" y="1173"/>
                    </a:lnTo>
                    <a:lnTo>
                      <a:pt x="2712" y="1166"/>
                    </a:lnTo>
                    <a:lnTo>
                      <a:pt x="2716" y="1159"/>
                    </a:lnTo>
                    <a:lnTo>
                      <a:pt x="2720" y="1155"/>
                    </a:lnTo>
                    <a:lnTo>
                      <a:pt x="2724" y="1150"/>
                    </a:lnTo>
                    <a:lnTo>
                      <a:pt x="2728" y="1142"/>
                    </a:lnTo>
                    <a:lnTo>
                      <a:pt x="2732" y="1138"/>
                    </a:lnTo>
                    <a:lnTo>
                      <a:pt x="2736" y="1132"/>
                    </a:lnTo>
                    <a:lnTo>
                      <a:pt x="2740" y="1126"/>
                    </a:lnTo>
                    <a:lnTo>
                      <a:pt x="2744" y="1120"/>
                    </a:lnTo>
                    <a:lnTo>
                      <a:pt x="2748" y="1114"/>
                    </a:lnTo>
                    <a:lnTo>
                      <a:pt x="2751" y="1108"/>
                    </a:lnTo>
                    <a:lnTo>
                      <a:pt x="2755" y="1102"/>
                    </a:lnTo>
                    <a:lnTo>
                      <a:pt x="2759" y="1097"/>
                    </a:lnTo>
                    <a:lnTo>
                      <a:pt x="2763" y="1091"/>
                    </a:lnTo>
                    <a:lnTo>
                      <a:pt x="2767" y="1085"/>
                    </a:lnTo>
                    <a:lnTo>
                      <a:pt x="2771" y="1079"/>
                    </a:lnTo>
                    <a:lnTo>
                      <a:pt x="2775" y="1074"/>
                    </a:lnTo>
                    <a:lnTo>
                      <a:pt x="2779" y="1069"/>
                    </a:lnTo>
                    <a:lnTo>
                      <a:pt x="2783" y="1063"/>
                    </a:lnTo>
                    <a:lnTo>
                      <a:pt x="2787" y="1058"/>
                    </a:lnTo>
                    <a:lnTo>
                      <a:pt x="2791" y="1051"/>
                    </a:lnTo>
                    <a:lnTo>
                      <a:pt x="2795" y="1044"/>
                    </a:lnTo>
                    <a:lnTo>
                      <a:pt x="2799" y="1041"/>
                    </a:lnTo>
                    <a:lnTo>
                      <a:pt x="2803" y="1034"/>
                    </a:lnTo>
                    <a:lnTo>
                      <a:pt x="2807" y="1028"/>
                    </a:lnTo>
                    <a:lnTo>
                      <a:pt x="2811" y="1023"/>
                    </a:lnTo>
                    <a:lnTo>
                      <a:pt x="2814" y="1017"/>
                    </a:lnTo>
                    <a:lnTo>
                      <a:pt x="2818" y="1011"/>
                    </a:lnTo>
                    <a:lnTo>
                      <a:pt x="2822" y="1005"/>
                    </a:lnTo>
                    <a:lnTo>
                      <a:pt x="2826" y="1001"/>
                    </a:lnTo>
                    <a:lnTo>
                      <a:pt x="2830" y="994"/>
                    </a:lnTo>
                    <a:lnTo>
                      <a:pt x="2834" y="988"/>
                    </a:lnTo>
                    <a:lnTo>
                      <a:pt x="2838" y="983"/>
                    </a:lnTo>
                    <a:lnTo>
                      <a:pt x="2842" y="978"/>
                    </a:lnTo>
                    <a:lnTo>
                      <a:pt x="2846" y="973"/>
                    </a:lnTo>
                    <a:lnTo>
                      <a:pt x="2850" y="967"/>
                    </a:lnTo>
                    <a:lnTo>
                      <a:pt x="2854" y="961"/>
                    </a:lnTo>
                    <a:lnTo>
                      <a:pt x="2858" y="955"/>
                    </a:lnTo>
                    <a:lnTo>
                      <a:pt x="2862" y="950"/>
                    </a:lnTo>
                    <a:lnTo>
                      <a:pt x="2866" y="944"/>
                    </a:lnTo>
                    <a:lnTo>
                      <a:pt x="2870" y="939"/>
                    </a:lnTo>
                    <a:lnTo>
                      <a:pt x="2874" y="933"/>
                    </a:lnTo>
                    <a:lnTo>
                      <a:pt x="2877" y="927"/>
                    </a:lnTo>
                    <a:lnTo>
                      <a:pt x="2881" y="922"/>
                    </a:lnTo>
                    <a:lnTo>
                      <a:pt x="2885" y="918"/>
                    </a:lnTo>
                    <a:lnTo>
                      <a:pt x="2889" y="912"/>
                    </a:lnTo>
                    <a:lnTo>
                      <a:pt x="2893" y="905"/>
                    </a:lnTo>
                    <a:lnTo>
                      <a:pt x="2897" y="900"/>
                    </a:lnTo>
                    <a:lnTo>
                      <a:pt x="2901" y="895"/>
                    </a:lnTo>
                    <a:lnTo>
                      <a:pt x="2905" y="889"/>
                    </a:lnTo>
                    <a:lnTo>
                      <a:pt x="2909" y="883"/>
                    </a:lnTo>
                    <a:lnTo>
                      <a:pt x="2913" y="879"/>
                    </a:lnTo>
                    <a:lnTo>
                      <a:pt x="2917" y="875"/>
                    </a:lnTo>
                    <a:lnTo>
                      <a:pt x="2921" y="867"/>
                    </a:lnTo>
                    <a:lnTo>
                      <a:pt x="2925" y="864"/>
                    </a:lnTo>
                    <a:lnTo>
                      <a:pt x="2929" y="857"/>
                    </a:lnTo>
                    <a:lnTo>
                      <a:pt x="2933" y="853"/>
                    </a:lnTo>
                    <a:lnTo>
                      <a:pt x="2937" y="847"/>
                    </a:lnTo>
                    <a:lnTo>
                      <a:pt x="2940" y="842"/>
                    </a:lnTo>
                    <a:lnTo>
                      <a:pt x="2944" y="836"/>
                    </a:lnTo>
                    <a:lnTo>
                      <a:pt x="2948" y="830"/>
                    </a:lnTo>
                    <a:lnTo>
                      <a:pt x="2952" y="826"/>
                    </a:lnTo>
                    <a:lnTo>
                      <a:pt x="2956" y="821"/>
                    </a:lnTo>
                    <a:lnTo>
                      <a:pt x="2960" y="816"/>
                    </a:lnTo>
                    <a:lnTo>
                      <a:pt x="2964" y="810"/>
                    </a:lnTo>
                    <a:lnTo>
                      <a:pt x="2968" y="805"/>
                    </a:lnTo>
                    <a:lnTo>
                      <a:pt x="2972" y="800"/>
                    </a:lnTo>
                    <a:lnTo>
                      <a:pt x="2976" y="794"/>
                    </a:lnTo>
                    <a:lnTo>
                      <a:pt x="2980" y="790"/>
                    </a:lnTo>
                    <a:lnTo>
                      <a:pt x="2984" y="784"/>
                    </a:lnTo>
                    <a:lnTo>
                      <a:pt x="2988" y="779"/>
                    </a:lnTo>
                    <a:lnTo>
                      <a:pt x="2992" y="774"/>
                    </a:lnTo>
                    <a:lnTo>
                      <a:pt x="2996" y="770"/>
                    </a:lnTo>
                    <a:lnTo>
                      <a:pt x="2999" y="764"/>
                    </a:lnTo>
                    <a:lnTo>
                      <a:pt x="3003" y="758"/>
                    </a:lnTo>
                    <a:lnTo>
                      <a:pt x="3007" y="753"/>
                    </a:lnTo>
                    <a:lnTo>
                      <a:pt x="3011" y="749"/>
                    </a:lnTo>
                    <a:lnTo>
                      <a:pt x="3015" y="744"/>
                    </a:lnTo>
                    <a:lnTo>
                      <a:pt x="3019" y="739"/>
                    </a:lnTo>
                    <a:lnTo>
                      <a:pt x="3023" y="733"/>
                    </a:lnTo>
                    <a:lnTo>
                      <a:pt x="3027" y="729"/>
                    </a:lnTo>
                    <a:lnTo>
                      <a:pt x="3031" y="724"/>
                    </a:lnTo>
                    <a:lnTo>
                      <a:pt x="3035" y="718"/>
                    </a:lnTo>
                    <a:lnTo>
                      <a:pt x="3039" y="715"/>
                    </a:lnTo>
                    <a:lnTo>
                      <a:pt x="3043" y="708"/>
                    </a:lnTo>
                    <a:lnTo>
                      <a:pt x="3047" y="705"/>
                    </a:lnTo>
                    <a:lnTo>
                      <a:pt x="3051" y="699"/>
                    </a:lnTo>
                    <a:lnTo>
                      <a:pt x="3055" y="695"/>
                    </a:lnTo>
                    <a:lnTo>
                      <a:pt x="3059" y="691"/>
                    </a:lnTo>
                    <a:lnTo>
                      <a:pt x="3062" y="685"/>
                    </a:lnTo>
                    <a:lnTo>
                      <a:pt x="3066" y="681"/>
                    </a:lnTo>
                    <a:lnTo>
                      <a:pt x="3070" y="677"/>
                    </a:lnTo>
                    <a:lnTo>
                      <a:pt x="3074" y="672"/>
                    </a:lnTo>
                    <a:lnTo>
                      <a:pt x="3078" y="666"/>
                    </a:lnTo>
                    <a:lnTo>
                      <a:pt x="3082" y="662"/>
                    </a:lnTo>
                    <a:lnTo>
                      <a:pt x="3086" y="657"/>
                    </a:lnTo>
                    <a:lnTo>
                      <a:pt x="3090" y="652"/>
                    </a:lnTo>
                    <a:lnTo>
                      <a:pt x="3094" y="647"/>
                    </a:lnTo>
                    <a:lnTo>
                      <a:pt x="3098" y="644"/>
                    </a:lnTo>
                    <a:lnTo>
                      <a:pt x="3102" y="639"/>
                    </a:lnTo>
                    <a:lnTo>
                      <a:pt x="3106" y="633"/>
                    </a:lnTo>
                    <a:lnTo>
                      <a:pt x="3110" y="629"/>
                    </a:lnTo>
                    <a:lnTo>
                      <a:pt x="3114" y="624"/>
                    </a:lnTo>
                    <a:lnTo>
                      <a:pt x="3118" y="621"/>
                    </a:lnTo>
                    <a:lnTo>
                      <a:pt x="3122" y="617"/>
                    </a:lnTo>
                    <a:lnTo>
                      <a:pt x="3125" y="612"/>
                    </a:lnTo>
                    <a:lnTo>
                      <a:pt x="3129" y="607"/>
                    </a:lnTo>
                    <a:lnTo>
                      <a:pt x="3133" y="603"/>
                    </a:lnTo>
                    <a:lnTo>
                      <a:pt x="3137" y="598"/>
                    </a:lnTo>
                    <a:lnTo>
                      <a:pt x="3141" y="594"/>
                    </a:lnTo>
                    <a:lnTo>
                      <a:pt x="3145" y="589"/>
                    </a:lnTo>
                    <a:lnTo>
                      <a:pt x="3149" y="586"/>
                    </a:lnTo>
                    <a:lnTo>
                      <a:pt x="3153" y="580"/>
                    </a:lnTo>
                    <a:lnTo>
                      <a:pt x="3157" y="575"/>
                    </a:lnTo>
                    <a:lnTo>
                      <a:pt x="3161" y="572"/>
                    </a:lnTo>
                    <a:lnTo>
                      <a:pt x="3165" y="568"/>
                    </a:lnTo>
                    <a:lnTo>
                      <a:pt x="3169" y="563"/>
                    </a:lnTo>
                    <a:lnTo>
                      <a:pt x="3173" y="560"/>
                    </a:lnTo>
                    <a:lnTo>
                      <a:pt x="3177" y="555"/>
                    </a:lnTo>
                    <a:lnTo>
                      <a:pt x="3181" y="550"/>
                    </a:lnTo>
                    <a:lnTo>
                      <a:pt x="3185" y="548"/>
                    </a:lnTo>
                    <a:lnTo>
                      <a:pt x="3188" y="543"/>
                    </a:lnTo>
                    <a:lnTo>
                      <a:pt x="3192" y="539"/>
                    </a:lnTo>
                    <a:lnTo>
                      <a:pt x="3196" y="534"/>
                    </a:lnTo>
                    <a:lnTo>
                      <a:pt x="3200" y="530"/>
                    </a:lnTo>
                    <a:lnTo>
                      <a:pt x="3204" y="526"/>
                    </a:lnTo>
                    <a:lnTo>
                      <a:pt x="3208" y="521"/>
                    </a:lnTo>
                    <a:lnTo>
                      <a:pt x="3212" y="519"/>
                    </a:lnTo>
                    <a:lnTo>
                      <a:pt x="3216" y="514"/>
                    </a:lnTo>
                    <a:lnTo>
                      <a:pt x="3220" y="510"/>
                    </a:lnTo>
                    <a:lnTo>
                      <a:pt x="3224" y="505"/>
                    </a:lnTo>
                    <a:lnTo>
                      <a:pt x="3228" y="502"/>
                    </a:lnTo>
                    <a:lnTo>
                      <a:pt x="3232" y="499"/>
                    </a:lnTo>
                    <a:lnTo>
                      <a:pt x="3236" y="494"/>
                    </a:lnTo>
                    <a:lnTo>
                      <a:pt x="3240" y="489"/>
                    </a:lnTo>
                    <a:lnTo>
                      <a:pt x="3244" y="486"/>
                    </a:lnTo>
                    <a:lnTo>
                      <a:pt x="3248" y="483"/>
                    </a:lnTo>
                    <a:lnTo>
                      <a:pt x="3251" y="478"/>
                    </a:lnTo>
                    <a:lnTo>
                      <a:pt x="3255" y="475"/>
                    </a:lnTo>
                    <a:lnTo>
                      <a:pt x="3259" y="472"/>
                    </a:lnTo>
                    <a:lnTo>
                      <a:pt x="3263" y="468"/>
                    </a:lnTo>
                    <a:lnTo>
                      <a:pt x="3267" y="463"/>
                    </a:lnTo>
                    <a:lnTo>
                      <a:pt x="3271" y="461"/>
                    </a:lnTo>
                    <a:lnTo>
                      <a:pt x="3275" y="456"/>
                    </a:lnTo>
                    <a:lnTo>
                      <a:pt x="3279" y="453"/>
                    </a:lnTo>
                    <a:lnTo>
                      <a:pt x="3283" y="449"/>
                    </a:lnTo>
                    <a:lnTo>
                      <a:pt x="3287" y="445"/>
                    </a:lnTo>
                    <a:lnTo>
                      <a:pt x="3291" y="442"/>
                    </a:lnTo>
                    <a:lnTo>
                      <a:pt x="3295" y="438"/>
                    </a:lnTo>
                    <a:lnTo>
                      <a:pt x="3299" y="435"/>
                    </a:lnTo>
                    <a:lnTo>
                      <a:pt x="3303" y="431"/>
                    </a:lnTo>
                    <a:lnTo>
                      <a:pt x="3307" y="427"/>
                    </a:lnTo>
                    <a:lnTo>
                      <a:pt x="3311" y="424"/>
                    </a:lnTo>
                    <a:lnTo>
                      <a:pt x="3314" y="420"/>
                    </a:lnTo>
                    <a:lnTo>
                      <a:pt x="3318" y="416"/>
                    </a:lnTo>
                    <a:lnTo>
                      <a:pt x="3322" y="414"/>
                    </a:lnTo>
                    <a:lnTo>
                      <a:pt x="3326" y="410"/>
                    </a:lnTo>
                    <a:lnTo>
                      <a:pt x="3330" y="406"/>
                    </a:lnTo>
                    <a:lnTo>
                      <a:pt x="3334" y="404"/>
                    </a:lnTo>
                    <a:lnTo>
                      <a:pt x="3338" y="400"/>
                    </a:lnTo>
                    <a:lnTo>
                      <a:pt x="3342" y="397"/>
                    </a:lnTo>
                    <a:lnTo>
                      <a:pt x="3346" y="394"/>
                    </a:lnTo>
                    <a:lnTo>
                      <a:pt x="3350" y="390"/>
                    </a:lnTo>
                    <a:lnTo>
                      <a:pt x="3354" y="387"/>
                    </a:lnTo>
                    <a:lnTo>
                      <a:pt x="3358" y="384"/>
                    </a:lnTo>
                    <a:lnTo>
                      <a:pt x="3362" y="380"/>
                    </a:lnTo>
                    <a:lnTo>
                      <a:pt x="3366" y="378"/>
                    </a:lnTo>
                    <a:lnTo>
                      <a:pt x="3370" y="374"/>
                    </a:lnTo>
                    <a:lnTo>
                      <a:pt x="3374" y="371"/>
                    </a:lnTo>
                    <a:lnTo>
                      <a:pt x="3377" y="367"/>
                    </a:lnTo>
                    <a:lnTo>
                      <a:pt x="3381" y="365"/>
                    </a:lnTo>
                    <a:lnTo>
                      <a:pt x="3385" y="361"/>
                    </a:lnTo>
                    <a:lnTo>
                      <a:pt x="3389" y="358"/>
                    </a:lnTo>
                    <a:lnTo>
                      <a:pt x="3393" y="354"/>
                    </a:lnTo>
                    <a:lnTo>
                      <a:pt x="3397" y="352"/>
                    </a:lnTo>
                    <a:lnTo>
                      <a:pt x="3401" y="349"/>
                    </a:lnTo>
                    <a:lnTo>
                      <a:pt x="3405" y="345"/>
                    </a:lnTo>
                    <a:lnTo>
                      <a:pt x="3409" y="342"/>
                    </a:lnTo>
                    <a:lnTo>
                      <a:pt x="3413" y="340"/>
                    </a:lnTo>
                    <a:lnTo>
                      <a:pt x="3417" y="337"/>
                    </a:lnTo>
                    <a:lnTo>
                      <a:pt x="3421" y="333"/>
                    </a:lnTo>
                    <a:lnTo>
                      <a:pt x="3425" y="331"/>
                    </a:lnTo>
                    <a:lnTo>
                      <a:pt x="3429" y="328"/>
                    </a:lnTo>
                    <a:lnTo>
                      <a:pt x="3433" y="326"/>
                    </a:lnTo>
                    <a:lnTo>
                      <a:pt x="3437" y="322"/>
                    </a:lnTo>
                    <a:lnTo>
                      <a:pt x="3440" y="318"/>
                    </a:lnTo>
                    <a:lnTo>
                      <a:pt x="3444" y="315"/>
                    </a:lnTo>
                    <a:lnTo>
                      <a:pt x="3448" y="313"/>
                    </a:lnTo>
                    <a:lnTo>
                      <a:pt x="3452" y="310"/>
                    </a:lnTo>
                    <a:lnTo>
                      <a:pt x="3456" y="308"/>
                    </a:lnTo>
                    <a:lnTo>
                      <a:pt x="3460" y="305"/>
                    </a:lnTo>
                    <a:lnTo>
                      <a:pt x="3464" y="302"/>
                    </a:lnTo>
                    <a:lnTo>
                      <a:pt x="3468" y="300"/>
                    </a:lnTo>
                    <a:lnTo>
                      <a:pt x="3472" y="298"/>
                    </a:lnTo>
                    <a:lnTo>
                      <a:pt x="3476" y="293"/>
                    </a:lnTo>
                    <a:lnTo>
                      <a:pt x="3480" y="291"/>
                    </a:lnTo>
                    <a:lnTo>
                      <a:pt x="3484" y="288"/>
                    </a:lnTo>
                    <a:lnTo>
                      <a:pt x="3488" y="287"/>
                    </a:lnTo>
                    <a:lnTo>
                      <a:pt x="3492" y="284"/>
                    </a:lnTo>
                    <a:lnTo>
                      <a:pt x="3496" y="281"/>
                    </a:lnTo>
                    <a:lnTo>
                      <a:pt x="3499" y="279"/>
                    </a:lnTo>
                    <a:lnTo>
                      <a:pt x="3503" y="275"/>
                    </a:lnTo>
                    <a:lnTo>
                      <a:pt x="3507" y="274"/>
                    </a:lnTo>
                    <a:lnTo>
                      <a:pt x="3511" y="271"/>
                    </a:lnTo>
                    <a:lnTo>
                      <a:pt x="3515" y="268"/>
                    </a:lnTo>
                    <a:lnTo>
                      <a:pt x="3519" y="264"/>
                    </a:lnTo>
                    <a:lnTo>
                      <a:pt x="3523" y="264"/>
                    </a:lnTo>
                    <a:lnTo>
                      <a:pt x="3527" y="261"/>
                    </a:lnTo>
                    <a:lnTo>
                      <a:pt x="3531" y="259"/>
                    </a:lnTo>
                    <a:lnTo>
                      <a:pt x="3535" y="257"/>
                    </a:lnTo>
                    <a:lnTo>
                      <a:pt x="3539" y="254"/>
                    </a:lnTo>
                    <a:lnTo>
                      <a:pt x="3543" y="251"/>
                    </a:lnTo>
                    <a:lnTo>
                      <a:pt x="3547" y="249"/>
                    </a:lnTo>
                    <a:lnTo>
                      <a:pt x="3551" y="247"/>
                    </a:lnTo>
                    <a:lnTo>
                      <a:pt x="3555" y="244"/>
                    </a:lnTo>
                    <a:lnTo>
                      <a:pt x="3559" y="242"/>
                    </a:lnTo>
                    <a:lnTo>
                      <a:pt x="3562" y="239"/>
                    </a:lnTo>
                    <a:lnTo>
                      <a:pt x="3566" y="237"/>
                    </a:lnTo>
                    <a:lnTo>
                      <a:pt x="3570" y="234"/>
                    </a:lnTo>
                    <a:lnTo>
                      <a:pt x="3574" y="233"/>
                    </a:lnTo>
                    <a:lnTo>
                      <a:pt x="3578" y="231"/>
                    </a:lnTo>
                    <a:lnTo>
                      <a:pt x="3582" y="228"/>
                    </a:lnTo>
                    <a:lnTo>
                      <a:pt x="3586" y="226"/>
                    </a:lnTo>
                    <a:lnTo>
                      <a:pt x="3590" y="224"/>
                    </a:lnTo>
                    <a:lnTo>
                      <a:pt x="3594" y="222"/>
                    </a:lnTo>
                    <a:lnTo>
                      <a:pt x="3598" y="219"/>
                    </a:lnTo>
                    <a:lnTo>
                      <a:pt x="3602" y="218"/>
                    </a:lnTo>
                    <a:lnTo>
                      <a:pt x="3606" y="216"/>
                    </a:lnTo>
                    <a:lnTo>
                      <a:pt x="3610" y="214"/>
                    </a:lnTo>
                    <a:lnTo>
                      <a:pt x="3614" y="212"/>
                    </a:lnTo>
                    <a:lnTo>
                      <a:pt x="3618" y="210"/>
                    </a:lnTo>
                    <a:lnTo>
                      <a:pt x="3622" y="208"/>
                    </a:lnTo>
                    <a:lnTo>
                      <a:pt x="3625" y="205"/>
                    </a:lnTo>
                    <a:lnTo>
                      <a:pt x="3629" y="204"/>
                    </a:lnTo>
                    <a:lnTo>
                      <a:pt x="3633" y="202"/>
                    </a:lnTo>
                    <a:lnTo>
                      <a:pt x="3637" y="200"/>
                    </a:lnTo>
                    <a:lnTo>
                      <a:pt x="3641" y="199"/>
                    </a:lnTo>
                    <a:lnTo>
                      <a:pt x="3645" y="195"/>
                    </a:lnTo>
                    <a:lnTo>
                      <a:pt x="3649" y="195"/>
                    </a:lnTo>
                    <a:lnTo>
                      <a:pt x="3653" y="192"/>
                    </a:lnTo>
                    <a:lnTo>
                      <a:pt x="3657" y="190"/>
                    </a:lnTo>
                    <a:lnTo>
                      <a:pt x="3661" y="188"/>
                    </a:lnTo>
                    <a:lnTo>
                      <a:pt x="3665" y="185"/>
                    </a:lnTo>
                    <a:lnTo>
                      <a:pt x="3669" y="185"/>
                    </a:lnTo>
                    <a:lnTo>
                      <a:pt x="3673" y="182"/>
                    </a:lnTo>
                    <a:lnTo>
                      <a:pt x="3677" y="181"/>
                    </a:lnTo>
                    <a:lnTo>
                      <a:pt x="3681" y="180"/>
                    </a:lnTo>
                    <a:lnTo>
                      <a:pt x="3685" y="177"/>
                    </a:lnTo>
                    <a:lnTo>
                      <a:pt x="3688" y="176"/>
                    </a:lnTo>
                    <a:lnTo>
                      <a:pt x="3692" y="173"/>
                    </a:lnTo>
                    <a:lnTo>
                      <a:pt x="3696" y="172"/>
                    </a:lnTo>
                    <a:lnTo>
                      <a:pt x="3700" y="171"/>
                    </a:lnTo>
                    <a:lnTo>
                      <a:pt x="3704" y="168"/>
                    </a:lnTo>
                    <a:lnTo>
                      <a:pt x="3708" y="167"/>
                    </a:lnTo>
                    <a:lnTo>
                      <a:pt x="3712" y="166"/>
                    </a:lnTo>
                    <a:lnTo>
                      <a:pt x="3716" y="163"/>
                    </a:lnTo>
                    <a:lnTo>
                      <a:pt x="3720" y="162"/>
                    </a:lnTo>
                    <a:lnTo>
                      <a:pt x="3724" y="160"/>
                    </a:lnTo>
                    <a:lnTo>
                      <a:pt x="3728" y="158"/>
                    </a:lnTo>
                    <a:lnTo>
                      <a:pt x="3732" y="158"/>
                    </a:lnTo>
                    <a:lnTo>
                      <a:pt x="3736" y="155"/>
                    </a:lnTo>
                    <a:lnTo>
                      <a:pt x="3740" y="154"/>
                    </a:lnTo>
                    <a:lnTo>
                      <a:pt x="3744" y="152"/>
                    </a:lnTo>
                    <a:lnTo>
                      <a:pt x="3748" y="151"/>
                    </a:lnTo>
                    <a:lnTo>
                      <a:pt x="3751" y="150"/>
                    </a:lnTo>
                    <a:lnTo>
                      <a:pt x="3755" y="149"/>
                    </a:lnTo>
                    <a:lnTo>
                      <a:pt x="3759" y="146"/>
                    </a:lnTo>
                    <a:lnTo>
                      <a:pt x="3763" y="145"/>
                    </a:lnTo>
                    <a:lnTo>
                      <a:pt x="3767" y="143"/>
                    </a:lnTo>
                    <a:lnTo>
                      <a:pt x="3771" y="142"/>
                    </a:lnTo>
                    <a:lnTo>
                      <a:pt x="3775" y="141"/>
                    </a:lnTo>
                    <a:lnTo>
                      <a:pt x="3779" y="138"/>
                    </a:lnTo>
                    <a:lnTo>
                      <a:pt x="3783" y="138"/>
                    </a:lnTo>
                    <a:lnTo>
                      <a:pt x="3787" y="137"/>
                    </a:lnTo>
                    <a:lnTo>
                      <a:pt x="3791" y="135"/>
                    </a:lnTo>
                    <a:lnTo>
                      <a:pt x="3795" y="134"/>
                    </a:lnTo>
                    <a:lnTo>
                      <a:pt x="3799" y="131"/>
                    </a:lnTo>
                    <a:lnTo>
                      <a:pt x="3803" y="130"/>
                    </a:lnTo>
                    <a:lnTo>
                      <a:pt x="3807" y="128"/>
                    </a:lnTo>
                    <a:lnTo>
                      <a:pt x="3811" y="127"/>
                    </a:lnTo>
                    <a:lnTo>
                      <a:pt x="3814" y="127"/>
                    </a:lnTo>
                    <a:lnTo>
                      <a:pt x="3818" y="125"/>
                    </a:lnTo>
                    <a:lnTo>
                      <a:pt x="3822" y="122"/>
                    </a:lnTo>
                    <a:lnTo>
                      <a:pt x="3826" y="123"/>
                    </a:lnTo>
                    <a:lnTo>
                      <a:pt x="3830" y="121"/>
                    </a:lnTo>
                    <a:lnTo>
                      <a:pt x="3834" y="120"/>
                    </a:lnTo>
                    <a:lnTo>
                      <a:pt x="3838" y="119"/>
                    </a:lnTo>
                    <a:lnTo>
                      <a:pt x="3842" y="117"/>
                    </a:lnTo>
                    <a:lnTo>
                      <a:pt x="3846" y="116"/>
                    </a:lnTo>
                    <a:lnTo>
                      <a:pt x="3850" y="115"/>
                    </a:lnTo>
                    <a:lnTo>
                      <a:pt x="3854" y="114"/>
                    </a:lnTo>
                    <a:lnTo>
                      <a:pt x="3858" y="114"/>
                    </a:lnTo>
                    <a:lnTo>
                      <a:pt x="3862" y="110"/>
                    </a:lnTo>
                    <a:lnTo>
                      <a:pt x="3866" y="110"/>
                    </a:lnTo>
                    <a:lnTo>
                      <a:pt x="3870" y="109"/>
                    </a:lnTo>
                    <a:lnTo>
                      <a:pt x="3874" y="108"/>
                    </a:lnTo>
                    <a:lnTo>
                      <a:pt x="3877" y="107"/>
                    </a:lnTo>
                    <a:lnTo>
                      <a:pt x="3881" y="106"/>
                    </a:lnTo>
                    <a:lnTo>
                      <a:pt x="3885" y="104"/>
                    </a:lnTo>
                    <a:lnTo>
                      <a:pt x="3889" y="104"/>
                    </a:lnTo>
                    <a:lnTo>
                      <a:pt x="3893" y="103"/>
                    </a:lnTo>
                    <a:lnTo>
                      <a:pt x="3897" y="101"/>
                    </a:lnTo>
                    <a:lnTo>
                      <a:pt x="3901" y="101"/>
                    </a:lnTo>
                    <a:lnTo>
                      <a:pt x="3905" y="99"/>
                    </a:lnTo>
                    <a:lnTo>
                      <a:pt x="3909" y="99"/>
                    </a:lnTo>
                    <a:lnTo>
                      <a:pt x="3913" y="98"/>
                    </a:lnTo>
                    <a:lnTo>
                      <a:pt x="3917" y="96"/>
                    </a:lnTo>
                    <a:lnTo>
                      <a:pt x="3921" y="95"/>
                    </a:lnTo>
                    <a:lnTo>
                      <a:pt x="3925" y="94"/>
                    </a:lnTo>
                    <a:lnTo>
                      <a:pt x="3929" y="94"/>
                    </a:lnTo>
                    <a:lnTo>
                      <a:pt x="3933" y="9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60" name="Freeform 408"/>
              <p:cNvSpPr>
                <a:spLocks/>
              </p:cNvSpPr>
              <p:nvPr/>
            </p:nvSpPr>
            <p:spPr bwMode="auto">
              <a:xfrm flipV="1">
                <a:off x="2909" y="1953"/>
                <a:ext cx="2265" cy="91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0"/>
                  </a:cxn>
                  <a:cxn ang="0">
                    <a:pos x="499" y="3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7"/>
                  </a:cxn>
                  <a:cxn ang="0">
                    <a:pos x="751" y="52"/>
                  </a:cxn>
                  <a:cxn ang="0">
                    <a:pos x="814" y="88"/>
                  </a:cxn>
                  <a:cxn ang="0">
                    <a:pos x="877" y="136"/>
                  </a:cxn>
                  <a:cxn ang="0">
                    <a:pos x="940" y="201"/>
                  </a:cxn>
                  <a:cxn ang="0">
                    <a:pos x="1003" y="277"/>
                  </a:cxn>
                  <a:cxn ang="0">
                    <a:pos x="1066" y="365"/>
                  </a:cxn>
                  <a:cxn ang="0">
                    <a:pos x="1129" y="465"/>
                  </a:cxn>
                  <a:cxn ang="0">
                    <a:pos x="1192" y="575"/>
                  </a:cxn>
                  <a:cxn ang="0">
                    <a:pos x="1255" y="688"/>
                  </a:cxn>
                  <a:cxn ang="0">
                    <a:pos x="1318" y="807"/>
                  </a:cxn>
                  <a:cxn ang="0">
                    <a:pos x="1381" y="924"/>
                  </a:cxn>
                  <a:cxn ang="0">
                    <a:pos x="1444" y="1037"/>
                  </a:cxn>
                  <a:cxn ang="0">
                    <a:pos x="1507" y="1145"/>
                  </a:cxn>
                  <a:cxn ang="0">
                    <a:pos x="1570" y="1246"/>
                  </a:cxn>
                  <a:cxn ang="0">
                    <a:pos x="1633" y="1334"/>
                  </a:cxn>
                  <a:cxn ang="0">
                    <a:pos x="1696" y="1413"/>
                  </a:cxn>
                  <a:cxn ang="0">
                    <a:pos x="1759" y="1476"/>
                  </a:cxn>
                  <a:cxn ang="0">
                    <a:pos x="1822" y="1525"/>
                  </a:cxn>
                  <a:cxn ang="0">
                    <a:pos x="1885" y="1559"/>
                  </a:cxn>
                  <a:cxn ang="0">
                    <a:pos x="1948" y="1579"/>
                  </a:cxn>
                  <a:cxn ang="0">
                    <a:pos x="2011" y="1584"/>
                  </a:cxn>
                  <a:cxn ang="0">
                    <a:pos x="2074" y="1575"/>
                  </a:cxn>
                  <a:cxn ang="0">
                    <a:pos x="2137" y="1552"/>
                  </a:cxn>
                  <a:cxn ang="0">
                    <a:pos x="2200" y="1518"/>
                  </a:cxn>
                  <a:cxn ang="0">
                    <a:pos x="2263" y="1476"/>
                  </a:cxn>
                  <a:cxn ang="0">
                    <a:pos x="2326" y="1423"/>
                  </a:cxn>
                  <a:cxn ang="0">
                    <a:pos x="2389" y="1362"/>
                  </a:cxn>
                  <a:cxn ang="0">
                    <a:pos x="2452" y="1296"/>
                  </a:cxn>
                  <a:cxn ang="0">
                    <a:pos x="2515" y="1226"/>
                  </a:cxn>
                  <a:cxn ang="0">
                    <a:pos x="2578" y="1152"/>
                  </a:cxn>
                  <a:cxn ang="0">
                    <a:pos x="2641" y="1076"/>
                  </a:cxn>
                  <a:cxn ang="0">
                    <a:pos x="2704" y="1001"/>
                  </a:cxn>
                  <a:cxn ang="0">
                    <a:pos x="2767" y="924"/>
                  </a:cxn>
                  <a:cxn ang="0">
                    <a:pos x="2830" y="851"/>
                  </a:cxn>
                  <a:cxn ang="0">
                    <a:pos x="2893" y="779"/>
                  </a:cxn>
                  <a:cxn ang="0">
                    <a:pos x="2956" y="709"/>
                  </a:cxn>
                  <a:cxn ang="0">
                    <a:pos x="3019" y="644"/>
                  </a:cxn>
                  <a:cxn ang="0">
                    <a:pos x="3082" y="583"/>
                  </a:cxn>
                  <a:cxn ang="0">
                    <a:pos x="3145" y="524"/>
                  </a:cxn>
                  <a:cxn ang="0">
                    <a:pos x="3208" y="472"/>
                  </a:cxn>
                  <a:cxn ang="0">
                    <a:pos x="3271" y="423"/>
                  </a:cxn>
                  <a:cxn ang="0">
                    <a:pos x="3334" y="379"/>
                  </a:cxn>
                  <a:cxn ang="0">
                    <a:pos x="3397" y="336"/>
                  </a:cxn>
                  <a:cxn ang="0">
                    <a:pos x="3460" y="301"/>
                  </a:cxn>
                  <a:cxn ang="0">
                    <a:pos x="3523" y="267"/>
                  </a:cxn>
                  <a:cxn ang="0">
                    <a:pos x="3586" y="239"/>
                  </a:cxn>
                  <a:cxn ang="0">
                    <a:pos x="3649" y="212"/>
                  </a:cxn>
                  <a:cxn ang="0">
                    <a:pos x="3712" y="190"/>
                  </a:cxn>
                  <a:cxn ang="0">
                    <a:pos x="3775" y="169"/>
                  </a:cxn>
                  <a:cxn ang="0">
                    <a:pos x="3838" y="152"/>
                  </a:cxn>
                  <a:cxn ang="0">
                    <a:pos x="3901" y="140"/>
                  </a:cxn>
                </a:cxnLst>
                <a:rect l="0" t="0" r="r" b="b"/>
                <a:pathLst>
                  <a:path w="3933" h="1585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4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3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0"/>
                    </a:lnTo>
                    <a:lnTo>
                      <a:pt x="440" y="2"/>
                    </a:lnTo>
                    <a:lnTo>
                      <a:pt x="444" y="3"/>
                    </a:lnTo>
                    <a:lnTo>
                      <a:pt x="448" y="1"/>
                    </a:lnTo>
                    <a:lnTo>
                      <a:pt x="452" y="3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3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5"/>
                    </a:lnTo>
                    <a:lnTo>
                      <a:pt x="582" y="7"/>
                    </a:lnTo>
                    <a:lnTo>
                      <a:pt x="586" y="8"/>
                    </a:lnTo>
                    <a:lnTo>
                      <a:pt x="590" y="8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10"/>
                    </a:lnTo>
                    <a:lnTo>
                      <a:pt x="610" y="10"/>
                    </a:lnTo>
                    <a:lnTo>
                      <a:pt x="614" y="10"/>
                    </a:lnTo>
                    <a:lnTo>
                      <a:pt x="618" y="12"/>
                    </a:lnTo>
                    <a:lnTo>
                      <a:pt x="622" y="13"/>
                    </a:lnTo>
                    <a:lnTo>
                      <a:pt x="625" y="12"/>
                    </a:lnTo>
                    <a:lnTo>
                      <a:pt x="629" y="13"/>
                    </a:lnTo>
                    <a:lnTo>
                      <a:pt x="633" y="14"/>
                    </a:lnTo>
                    <a:lnTo>
                      <a:pt x="637" y="15"/>
                    </a:lnTo>
                    <a:lnTo>
                      <a:pt x="641" y="16"/>
                    </a:lnTo>
                    <a:lnTo>
                      <a:pt x="645" y="17"/>
                    </a:lnTo>
                    <a:lnTo>
                      <a:pt x="649" y="17"/>
                    </a:lnTo>
                    <a:lnTo>
                      <a:pt x="653" y="20"/>
                    </a:lnTo>
                    <a:lnTo>
                      <a:pt x="657" y="19"/>
                    </a:lnTo>
                    <a:lnTo>
                      <a:pt x="661" y="21"/>
                    </a:lnTo>
                    <a:lnTo>
                      <a:pt x="665" y="20"/>
                    </a:lnTo>
                    <a:lnTo>
                      <a:pt x="669" y="22"/>
                    </a:lnTo>
                    <a:lnTo>
                      <a:pt x="673" y="23"/>
                    </a:lnTo>
                    <a:lnTo>
                      <a:pt x="677" y="24"/>
                    </a:lnTo>
                    <a:lnTo>
                      <a:pt x="681" y="25"/>
                    </a:lnTo>
                    <a:lnTo>
                      <a:pt x="685" y="26"/>
                    </a:lnTo>
                    <a:lnTo>
                      <a:pt x="688" y="27"/>
                    </a:lnTo>
                    <a:lnTo>
                      <a:pt x="692" y="28"/>
                    </a:lnTo>
                    <a:lnTo>
                      <a:pt x="696" y="30"/>
                    </a:lnTo>
                    <a:lnTo>
                      <a:pt x="700" y="32"/>
                    </a:lnTo>
                    <a:lnTo>
                      <a:pt x="704" y="33"/>
                    </a:lnTo>
                    <a:lnTo>
                      <a:pt x="708" y="34"/>
                    </a:lnTo>
                    <a:lnTo>
                      <a:pt x="712" y="36"/>
                    </a:lnTo>
                    <a:lnTo>
                      <a:pt x="716" y="36"/>
                    </a:lnTo>
                    <a:lnTo>
                      <a:pt x="720" y="37"/>
                    </a:lnTo>
                    <a:lnTo>
                      <a:pt x="724" y="40"/>
                    </a:lnTo>
                    <a:lnTo>
                      <a:pt x="728" y="41"/>
                    </a:lnTo>
                    <a:lnTo>
                      <a:pt x="732" y="43"/>
                    </a:lnTo>
                    <a:lnTo>
                      <a:pt x="736" y="45"/>
                    </a:lnTo>
                    <a:lnTo>
                      <a:pt x="740" y="47"/>
                    </a:lnTo>
                    <a:lnTo>
                      <a:pt x="744" y="49"/>
                    </a:lnTo>
                    <a:lnTo>
                      <a:pt x="748" y="50"/>
                    </a:lnTo>
                    <a:lnTo>
                      <a:pt x="751" y="52"/>
                    </a:lnTo>
                    <a:lnTo>
                      <a:pt x="755" y="54"/>
                    </a:lnTo>
                    <a:lnTo>
                      <a:pt x="759" y="56"/>
                    </a:lnTo>
                    <a:lnTo>
                      <a:pt x="763" y="58"/>
                    </a:lnTo>
                    <a:lnTo>
                      <a:pt x="767" y="60"/>
                    </a:lnTo>
                    <a:lnTo>
                      <a:pt x="771" y="61"/>
                    </a:lnTo>
                    <a:lnTo>
                      <a:pt x="775" y="64"/>
                    </a:lnTo>
                    <a:lnTo>
                      <a:pt x="779" y="68"/>
                    </a:lnTo>
                    <a:lnTo>
                      <a:pt x="783" y="68"/>
                    </a:lnTo>
                    <a:lnTo>
                      <a:pt x="787" y="69"/>
                    </a:lnTo>
                    <a:lnTo>
                      <a:pt x="791" y="73"/>
                    </a:lnTo>
                    <a:lnTo>
                      <a:pt x="795" y="75"/>
                    </a:lnTo>
                    <a:lnTo>
                      <a:pt x="799" y="78"/>
                    </a:lnTo>
                    <a:lnTo>
                      <a:pt x="803" y="80"/>
                    </a:lnTo>
                    <a:lnTo>
                      <a:pt x="807" y="83"/>
                    </a:lnTo>
                    <a:lnTo>
                      <a:pt x="811" y="84"/>
                    </a:lnTo>
                    <a:lnTo>
                      <a:pt x="814" y="88"/>
                    </a:lnTo>
                    <a:lnTo>
                      <a:pt x="818" y="90"/>
                    </a:lnTo>
                    <a:lnTo>
                      <a:pt x="822" y="92"/>
                    </a:lnTo>
                    <a:lnTo>
                      <a:pt x="826" y="95"/>
                    </a:lnTo>
                    <a:lnTo>
                      <a:pt x="830" y="100"/>
                    </a:lnTo>
                    <a:lnTo>
                      <a:pt x="834" y="102"/>
                    </a:lnTo>
                    <a:lnTo>
                      <a:pt x="838" y="104"/>
                    </a:lnTo>
                    <a:lnTo>
                      <a:pt x="842" y="107"/>
                    </a:lnTo>
                    <a:lnTo>
                      <a:pt x="846" y="110"/>
                    </a:lnTo>
                    <a:lnTo>
                      <a:pt x="850" y="113"/>
                    </a:lnTo>
                    <a:lnTo>
                      <a:pt x="854" y="115"/>
                    </a:lnTo>
                    <a:lnTo>
                      <a:pt x="858" y="120"/>
                    </a:lnTo>
                    <a:lnTo>
                      <a:pt x="862" y="123"/>
                    </a:lnTo>
                    <a:lnTo>
                      <a:pt x="866" y="126"/>
                    </a:lnTo>
                    <a:lnTo>
                      <a:pt x="870" y="130"/>
                    </a:lnTo>
                    <a:lnTo>
                      <a:pt x="874" y="133"/>
                    </a:lnTo>
                    <a:lnTo>
                      <a:pt x="877" y="136"/>
                    </a:lnTo>
                    <a:lnTo>
                      <a:pt x="881" y="140"/>
                    </a:lnTo>
                    <a:lnTo>
                      <a:pt x="885" y="144"/>
                    </a:lnTo>
                    <a:lnTo>
                      <a:pt x="889" y="147"/>
                    </a:lnTo>
                    <a:lnTo>
                      <a:pt x="893" y="151"/>
                    </a:lnTo>
                    <a:lnTo>
                      <a:pt x="897" y="155"/>
                    </a:lnTo>
                    <a:lnTo>
                      <a:pt x="901" y="158"/>
                    </a:lnTo>
                    <a:lnTo>
                      <a:pt x="905" y="162"/>
                    </a:lnTo>
                    <a:lnTo>
                      <a:pt x="909" y="166"/>
                    </a:lnTo>
                    <a:lnTo>
                      <a:pt x="913" y="171"/>
                    </a:lnTo>
                    <a:lnTo>
                      <a:pt x="917" y="175"/>
                    </a:lnTo>
                    <a:lnTo>
                      <a:pt x="921" y="178"/>
                    </a:lnTo>
                    <a:lnTo>
                      <a:pt x="925" y="183"/>
                    </a:lnTo>
                    <a:lnTo>
                      <a:pt x="929" y="187"/>
                    </a:lnTo>
                    <a:lnTo>
                      <a:pt x="933" y="191"/>
                    </a:lnTo>
                    <a:lnTo>
                      <a:pt x="937" y="196"/>
                    </a:lnTo>
                    <a:lnTo>
                      <a:pt x="940" y="201"/>
                    </a:lnTo>
                    <a:lnTo>
                      <a:pt x="944" y="204"/>
                    </a:lnTo>
                    <a:lnTo>
                      <a:pt x="948" y="209"/>
                    </a:lnTo>
                    <a:lnTo>
                      <a:pt x="952" y="214"/>
                    </a:lnTo>
                    <a:lnTo>
                      <a:pt x="956" y="219"/>
                    </a:lnTo>
                    <a:lnTo>
                      <a:pt x="960" y="223"/>
                    </a:lnTo>
                    <a:lnTo>
                      <a:pt x="964" y="227"/>
                    </a:lnTo>
                    <a:lnTo>
                      <a:pt x="968" y="232"/>
                    </a:lnTo>
                    <a:lnTo>
                      <a:pt x="972" y="237"/>
                    </a:lnTo>
                    <a:lnTo>
                      <a:pt x="976" y="242"/>
                    </a:lnTo>
                    <a:lnTo>
                      <a:pt x="980" y="246"/>
                    </a:lnTo>
                    <a:lnTo>
                      <a:pt x="984" y="251"/>
                    </a:lnTo>
                    <a:lnTo>
                      <a:pt x="988" y="257"/>
                    </a:lnTo>
                    <a:lnTo>
                      <a:pt x="992" y="262"/>
                    </a:lnTo>
                    <a:lnTo>
                      <a:pt x="996" y="267"/>
                    </a:lnTo>
                    <a:lnTo>
                      <a:pt x="999" y="272"/>
                    </a:lnTo>
                    <a:lnTo>
                      <a:pt x="1003" y="277"/>
                    </a:lnTo>
                    <a:lnTo>
                      <a:pt x="1007" y="282"/>
                    </a:lnTo>
                    <a:lnTo>
                      <a:pt x="1011" y="287"/>
                    </a:lnTo>
                    <a:lnTo>
                      <a:pt x="1015" y="292"/>
                    </a:lnTo>
                    <a:lnTo>
                      <a:pt x="1019" y="298"/>
                    </a:lnTo>
                    <a:lnTo>
                      <a:pt x="1023" y="303"/>
                    </a:lnTo>
                    <a:lnTo>
                      <a:pt x="1027" y="308"/>
                    </a:lnTo>
                    <a:lnTo>
                      <a:pt x="1031" y="314"/>
                    </a:lnTo>
                    <a:lnTo>
                      <a:pt x="1035" y="321"/>
                    </a:lnTo>
                    <a:lnTo>
                      <a:pt x="1039" y="326"/>
                    </a:lnTo>
                    <a:lnTo>
                      <a:pt x="1043" y="330"/>
                    </a:lnTo>
                    <a:lnTo>
                      <a:pt x="1047" y="337"/>
                    </a:lnTo>
                    <a:lnTo>
                      <a:pt x="1051" y="342"/>
                    </a:lnTo>
                    <a:lnTo>
                      <a:pt x="1055" y="349"/>
                    </a:lnTo>
                    <a:lnTo>
                      <a:pt x="1059" y="355"/>
                    </a:lnTo>
                    <a:lnTo>
                      <a:pt x="1062" y="361"/>
                    </a:lnTo>
                    <a:lnTo>
                      <a:pt x="1066" y="365"/>
                    </a:lnTo>
                    <a:lnTo>
                      <a:pt x="1070" y="372"/>
                    </a:lnTo>
                    <a:lnTo>
                      <a:pt x="1074" y="379"/>
                    </a:lnTo>
                    <a:lnTo>
                      <a:pt x="1078" y="384"/>
                    </a:lnTo>
                    <a:lnTo>
                      <a:pt x="1082" y="390"/>
                    </a:lnTo>
                    <a:lnTo>
                      <a:pt x="1086" y="396"/>
                    </a:lnTo>
                    <a:lnTo>
                      <a:pt x="1090" y="403"/>
                    </a:lnTo>
                    <a:lnTo>
                      <a:pt x="1094" y="409"/>
                    </a:lnTo>
                    <a:lnTo>
                      <a:pt x="1098" y="416"/>
                    </a:lnTo>
                    <a:lnTo>
                      <a:pt x="1102" y="422"/>
                    </a:lnTo>
                    <a:lnTo>
                      <a:pt x="1106" y="427"/>
                    </a:lnTo>
                    <a:lnTo>
                      <a:pt x="1110" y="435"/>
                    </a:lnTo>
                    <a:lnTo>
                      <a:pt x="1114" y="441"/>
                    </a:lnTo>
                    <a:lnTo>
                      <a:pt x="1118" y="448"/>
                    </a:lnTo>
                    <a:lnTo>
                      <a:pt x="1122" y="454"/>
                    </a:lnTo>
                    <a:lnTo>
                      <a:pt x="1125" y="459"/>
                    </a:lnTo>
                    <a:lnTo>
                      <a:pt x="1129" y="465"/>
                    </a:lnTo>
                    <a:lnTo>
                      <a:pt x="1133" y="473"/>
                    </a:lnTo>
                    <a:lnTo>
                      <a:pt x="1137" y="479"/>
                    </a:lnTo>
                    <a:lnTo>
                      <a:pt x="1141" y="487"/>
                    </a:lnTo>
                    <a:lnTo>
                      <a:pt x="1145" y="493"/>
                    </a:lnTo>
                    <a:lnTo>
                      <a:pt x="1149" y="499"/>
                    </a:lnTo>
                    <a:lnTo>
                      <a:pt x="1153" y="506"/>
                    </a:lnTo>
                    <a:lnTo>
                      <a:pt x="1157" y="512"/>
                    </a:lnTo>
                    <a:lnTo>
                      <a:pt x="1161" y="519"/>
                    </a:lnTo>
                    <a:lnTo>
                      <a:pt x="1165" y="526"/>
                    </a:lnTo>
                    <a:lnTo>
                      <a:pt x="1169" y="533"/>
                    </a:lnTo>
                    <a:lnTo>
                      <a:pt x="1173" y="540"/>
                    </a:lnTo>
                    <a:lnTo>
                      <a:pt x="1177" y="547"/>
                    </a:lnTo>
                    <a:lnTo>
                      <a:pt x="1181" y="553"/>
                    </a:lnTo>
                    <a:lnTo>
                      <a:pt x="1185" y="561"/>
                    </a:lnTo>
                    <a:lnTo>
                      <a:pt x="1188" y="568"/>
                    </a:lnTo>
                    <a:lnTo>
                      <a:pt x="1192" y="575"/>
                    </a:lnTo>
                    <a:lnTo>
                      <a:pt x="1196" y="581"/>
                    </a:lnTo>
                    <a:lnTo>
                      <a:pt x="1200" y="589"/>
                    </a:lnTo>
                    <a:lnTo>
                      <a:pt x="1204" y="595"/>
                    </a:lnTo>
                    <a:lnTo>
                      <a:pt x="1208" y="603"/>
                    </a:lnTo>
                    <a:lnTo>
                      <a:pt x="1212" y="611"/>
                    </a:lnTo>
                    <a:lnTo>
                      <a:pt x="1216" y="617"/>
                    </a:lnTo>
                    <a:lnTo>
                      <a:pt x="1220" y="625"/>
                    </a:lnTo>
                    <a:lnTo>
                      <a:pt x="1224" y="631"/>
                    </a:lnTo>
                    <a:lnTo>
                      <a:pt x="1228" y="638"/>
                    </a:lnTo>
                    <a:lnTo>
                      <a:pt x="1232" y="647"/>
                    </a:lnTo>
                    <a:lnTo>
                      <a:pt x="1236" y="653"/>
                    </a:lnTo>
                    <a:lnTo>
                      <a:pt x="1240" y="660"/>
                    </a:lnTo>
                    <a:lnTo>
                      <a:pt x="1244" y="668"/>
                    </a:lnTo>
                    <a:lnTo>
                      <a:pt x="1248" y="675"/>
                    </a:lnTo>
                    <a:lnTo>
                      <a:pt x="1251" y="681"/>
                    </a:lnTo>
                    <a:lnTo>
                      <a:pt x="1255" y="688"/>
                    </a:lnTo>
                    <a:lnTo>
                      <a:pt x="1259" y="697"/>
                    </a:lnTo>
                    <a:lnTo>
                      <a:pt x="1263" y="705"/>
                    </a:lnTo>
                    <a:lnTo>
                      <a:pt x="1267" y="711"/>
                    </a:lnTo>
                    <a:lnTo>
                      <a:pt x="1271" y="720"/>
                    </a:lnTo>
                    <a:lnTo>
                      <a:pt x="1275" y="726"/>
                    </a:lnTo>
                    <a:lnTo>
                      <a:pt x="1279" y="733"/>
                    </a:lnTo>
                    <a:lnTo>
                      <a:pt x="1283" y="741"/>
                    </a:lnTo>
                    <a:lnTo>
                      <a:pt x="1287" y="748"/>
                    </a:lnTo>
                    <a:lnTo>
                      <a:pt x="1291" y="755"/>
                    </a:lnTo>
                    <a:lnTo>
                      <a:pt x="1295" y="763"/>
                    </a:lnTo>
                    <a:lnTo>
                      <a:pt x="1299" y="770"/>
                    </a:lnTo>
                    <a:lnTo>
                      <a:pt x="1303" y="777"/>
                    </a:lnTo>
                    <a:lnTo>
                      <a:pt x="1307" y="784"/>
                    </a:lnTo>
                    <a:lnTo>
                      <a:pt x="1311" y="792"/>
                    </a:lnTo>
                    <a:lnTo>
                      <a:pt x="1314" y="798"/>
                    </a:lnTo>
                    <a:lnTo>
                      <a:pt x="1318" y="807"/>
                    </a:lnTo>
                    <a:lnTo>
                      <a:pt x="1322" y="814"/>
                    </a:lnTo>
                    <a:lnTo>
                      <a:pt x="1326" y="822"/>
                    </a:lnTo>
                    <a:lnTo>
                      <a:pt x="1330" y="828"/>
                    </a:lnTo>
                    <a:lnTo>
                      <a:pt x="1334" y="836"/>
                    </a:lnTo>
                    <a:lnTo>
                      <a:pt x="1338" y="843"/>
                    </a:lnTo>
                    <a:lnTo>
                      <a:pt x="1342" y="851"/>
                    </a:lnTo>
                    <a:lnTo>
                      <a:pt x="1346" y="858"/>
                    </a:lnTo>
                    <a:lnTo>
                      <a:pt x="1350" y="865"/>
                    </a:lnTo>
                    <a:lnTo>
                      <a:pt x="1354" y="873"/>
                    </a:lnTo>
                    <a:lnTo>
                      <a:pt x="1358" y="880"/>
                    </a:lnTo>
                    <a:lnTo>
                      <a:pt x="1362" y="888"/>
                    </a:lnTo>
                    <a:lnTo>
                      <a:pt x="1366" y="895"/>
                    </a:lnTo>
                    <a:lnTo>
                      <a:pt x="1370" y="902"/>
                    </a:lnTo>
                    <a:lnTo>
                      <a:pt x="1374" y="908"/>
                    </a:lnTo>
                    <a:lnTo>
                      <a:pt x="1377" y="916"/>
                    </a:lnTo>
                    <a:lnTo>
                      <a:pt x="1381" y="924"/>
                    </a:lnTo>
                    <a:lnTo>
                      <a:pt x="1385" y="931"/>
                    </a:lnTo>
                    <a:lnTo>
                      <a:pt x="1389" y="938"/>
                    </a:lnTo>
                    <a:lnTo>
                      <a:pt x="1393" y="945"/>
                    </a:lnTo>
                    <a:lnTo>
                      <a:pt x="1397" y="953"/>
                    </a:lnTo>
                    <a:lnTo>
                      <a:pt x="1401" y="960"/>
                    </a:lnTo>
                    <a:lnTo>
                      <a:pt x="1405" y="965"/>
                    </a:lnTo>
                    <a:lnTo>
                      <a:pt x="1409" y="974"/>
                    </a:lnTo>
                    <a:lnTo>
                      <a:pt x="1413" y="981"/>
                    </a:lnTo>
                    <a:lnTo>
                      <a:pt x="1417" y="988"/>
                    </a:lnTo>
                    <a:lnTo>
                      <a:pt x="1421" y="995"/>
                    </a:lnTo>
                    <a:lnTo>
                      <a:pt x="1425" y="1003"/>
                    </a:lnTo>
                    <a:lnTo>
                      <a:pt x="1429" y="1009"/>
                    </a:lnTo>
                    <a:lnTo>
                      <a:pt x="1433" y="1016"/>
                    </a:lnTo>
                    <a:lnTo>
                      <a:pt x="1437" y="1023"/>
                    </a:lnTo>
                    <a:lnTo>
                      <a:pt x="1440" y="1031"/>
                    </a:lnTo>
                    <a:lnTo>
                      <a:pt x="1444" y="1037"/>
                    </a:lnTo>
                    <a:lnTo>
                      <a:pt x="1448" y="1045"/>
                    </a:lnTo>
                    <a:lnTo>
                      <a:pt x="1452" y="1051"/>
                    </a:lnTo>
                    <a:lnTo>
                      <a:pt x="1456" y="1059"/>
                    </a:lnTo>
                    <a:lnTo>
                      <a:pt x="1460" y="1066"/>
                    </a:lnTo>
                    <a:lnTo>
                      <a:pt x="1464" y="1072"/>
                    </a:lnTo>
                    <a:lnTo>
                      <a:pt x="1468" y="1079"/>
                    </a:lnTo>
                    <a:lnTo>
                      <a:pt x="1472" y="1085"/>
                    </a:lnTo>
                    <a:lnTo>
                      <a:pt x="1476" y="1093"/>
                    </a:lnTo>
                    <a:lnTo>
                      <a:pt x="1480" y="1100"/>
                    </a:lnTo>
                    <a:lnTo>
                      <a:pt x="1484" y="1105"/>
                    </a:lnTo>
                    <a:lnTo>
                      <a:pt x="1488" y="1113"/>
                    </a:lnTo>
                    <a:lnTo>
                      <a:pt x="1492" y="1119"/>
                    </a:lnTo>
                    <a:lnTo>
                      <a:pt x="1496" y="1126"/>
                    </a:lnTo>
                    <a:lnTo>
                      <a:pt x="1499" y="1133"/>
                    </a:lnTo>
                    <a:lnTo>
                      <a:pt x="1503" y="1139"/>
                    </a:lnTo>
                    <a:lnTo>
                      <a:pt x="1507" y="1145"/>
                    </a:lnTo>
                    <a:lnTo>
                      <a:pt x="1511" y="1153"/>
                    </a:lnTo>
                    <a:lnTo>
                      <a:pt x="1515" y="1158"/>
                    </a:lnTo>
                    <a:lnTo>
                      <a:pt x="1519" y="1165"/>
                    </a:lnTo>
                    <a:lnTo>
                      <a:pt x="1523" y="1172"/>
                    </a:lnTo>
                    <a:lnTo>
                      <a:pt x="1527" y="1178"/>
                    </a:lnTo>
                    <a:lnTo>
                      <a:pt x="1531" y="1184"/>
                    </a:lnTo>
                    <a:lnTo>
                      <a:pt x="1535" y="1191"/>
                    </a:lnTo>
                    <a:lnTo>
                      <a:pt x="1539" y="1197"/>
                    </a:lnTo>
                    <a:lnTo>
                      <a:pt x="1543" y="1203"/>
                    </a:lnTo>
                    <a:lnTo>
                      <a:pt x="1547" y="1208"/>
                    </a:lnTo>
                    <a:lnTo>
                      <a:pt x="1551" y="1215"/>
                    </a:lnTo>
                    <a:lnTo>
                      <a:pt x="1555" y="1222"/>
                    </a:lnTo>
                    <a:lnTo>
                      <a:pt x="1559" y="1228"/>
                    </a:lnTo>
                    <a:lnTo>
                      <a:pt x="1562" y="1233"/>
                    </a:lnTo>
                    <a:lnTo>
                      <a:pt x="1566" y="1240"/>
                    </a:lnTo>
                    <a:lnTo>
                      <a:pt x="1570" y="1246"/>
                    </a:lnTo>
                    <a:lnTo>
                      <a:pt x="1574" y="1252"/>
                    </a:lnTo>
                    <a:lnTo>
                      <a:pt x="1578" y="1258"/>
                    </a:lnTo>
                    <a:lnTo>
                      <a:pt x="1582" y="1264"/>
                    </a:lnTo>
                    <a:lnTo>
                      <a:pt x="1586" y="1269"/>
                    </a:lnTo>
                    <a:lnTo>
                      <a:pt x="1590" y="1275"/>
                    </a:lnTo>
                    <a:lnTo>
                      <a:pt x="1594" y="1280"/>
                    </a:lnTo>
                    <a:lnTo>
                      <a:pt x="1598" y="1286"/>
                    </a:lnTo>
                    <a:lnTo>
                      <a:pt x="1602" y="1291"/>
                    </a:lnTo>
                    <a:lnTo>
                      <a:pt x="1606" y="1297"/>
                    </a:lnTo>
                    <a:lnTo>
                      <a:pt x="1610" y="1302"/>
                    </a:lnTo>
                    <a:lnTo>
                      <a:pt x="1614" y="1308"/>
                    </a:lnTo>
                    <a:lnTo>
                      <a:pt x="1618" y="1313"/>
                    </a:lnTo>
                    <a:lnTo>
                      <a:pt x="1622" y="1320"/>
                    </a:lnTo>
                    <a:lnTo>
                      <a:pt x="1625" y="1324"/>
                    </a:lnTo>
                    <a:lnTo>
                      <a:pt x="1629" y="1330"/>
                    </a:lnTo>
                    <a:lnTo>
                      <a:pt x="1633" y="1334"/>
                    </a:lnTo>
                    <a:lnTo>
                      <a:pt x="1637" y="1339"/>
                    </a:lnTo>
                    <a:lnTo>
                      <a:pt x="1641" y="1345"/>
                    </a:lnTo>
                    <a:lnTo>
                      <a:pt x="1645" y="1349"/>
                    </a:lnTo>
                    <a:lnTo>
                      <a:pt x="1649" y="1356"/>
                    </a:lnTo>
                    <a:lnTo>
                      <a:pt x="1653" y="1360"/>
                    </a:lnTo>
                    <a:lnTo>
                      <a:pt x="1657" y="1365"/>
                    </a:lnTo>
                    <a:lnTo>
                      <a:pt x="1661" y="1370"/>
                    </a:lnTo>
                    <a:lnTo>
                      <a:pt x="1665" y="1375"/>
                    </a:lnTo>
                    <a:lnTo>
                      <a:pt x="1669" y="1380"/>
                    </a:lnTo>
                    <a:lnTo>
                      <a:pt x="1673" y="1384"/>
                    </a:lnTo>
                    <a:lnTo>
                      <a:pt x="1677" y="1390"/>
                    </a:lnTo>
                    <a:lnTo>
                      <a:pt x="1681" y="1394"/>
                    </a:lnTo>
                    <a:lnTo>
                      <a:pt x="1685" y="1398"/>
                    </a:lnTo>
                    <a:lnTo>
                      <a:pt x="1688" y="1403"/>
                    </a:lnTo>
                    <a:lnTo>
                      <a:pt x="1692" y="1408"/>
                    </a:lnTo>
                    <a:lnTo>
                      <a:pt x="1696" y="1413"/>
                    </a:lnTo>
                    <a:lnTo>
                      <a:pt x="1700" y="1416"/>
                    </a:lnTo>
                    <a:lnTo>
                      <a:pt x="1704" y="1421"/>
                    </a:lnTo>
                    <a:lnTo>
                      <a:pt x="1708" y="1426"/>
                    </a:lnTo>
                    <a:lnTo>
                      <a:pt x="1712" y="1429"/>
                    </a:lnTo>
                    <a:lnTo>
                      <a:pt x="1716" y="1432"/>
                    </a:lnTo>
                    <a:lnTo>
                      <a:pt x="1720" y="1437"/>
                    </a:lnTo>
                    <a:lnTo>
                      <a:pt x="1724" y="1442"/>
                    </a:lnTo>
                    <a:lnTo>
                      <a:pt x="1728" y="1447"/>
                    </a:lnTo>
                    <a:lnTo>
                      <a:pt x="1732" y="1449"/>
                    </a:lnTo>
                    <a:lnTo>
                      <a:pt x="1736" y="1454"/>
                    </a:lnTo>
                    <a:lnTo>
                      <a:pt x="1740" y="1456"/>
                    </a:lnTo>
                    <a:lnTo>
                      <a:pt x="1744" y="1460"/>
                    </a:lnTo>
                    <a:lnTo>
                      <a:pt x="1748" y="1465"/>
                    </a:lnTo>
                    <a:lnTo>
                      <a:pt x="1751" y="1469"/>
                    </a:lnTo>
                    <a:lnTo>
                      <a:pt x="1755" y="1471"/>
                    </a:lnTo>
                    <a:lnTo>
                      <a:pt x="1759" y="1476"/>
                    </a:lnTo>
                    <a:lnTo>
                      <a:pt x="1763" y="1479"/>
                    </a:lnTo>
                    <a:lnTo>
                      <a:pt x="1767" y="1482"/>
                    </a:lnTo>
                    <a:lnTo>
                      <a:pt x="1771" y="1485"/>
                    </a:lnTo>
                    <a:lnTo>
                      <a:pt x="1775" y="1490"/>
                    </a:lnTo>
                    <a:lnTo>
                      <a:pt x="1779" y="1492"/>
                    </a:lnTo>
                    <a:lnTo>
                      <a:pt x="1783" y="1496"/>
                    </a:lnTo>
                    <a:lnTo>
                      <a:pt x="1787" y="1499"/>
                    </a:lnTo>
                    <a:lnTo>
                      <a:pt x="1791" y="1502"/>
                    </a:lnTo>
                    <a:lnTo>
                      <a:pt x="1795" y="1505"/>
                    </a:lnTo>
                    <a:lnTo>
                      <a:pt x="1799" y="1507"/>
                    </a:lnTo>
                    <a:lnTo>
                      <a:pt x="1803" y="1511"/>
                    </a:lnTo>
                    <a:lnTo>
                      <a:pt x="1807" y="1515"/>
                    </a:lnTo>
                    <a:lnTo>
                      <a:pt x="1811" y="1516"/>
                    </a:lnTo>
                    <a:lnTo>
                      <a:pt x="1814" y="1520"/>
                    </a:lnTo>
                    <a:lnTo>
                      <a:pt x="1818" y="1522"/>
                    </a:lnTo>
                    <a:lnTo>
                      <a:pt x="1822" y="1525"/>
                    </a:lnTo>
                    <a:lnTo>
                      <a:pt x="1826" y="1527"/>
                    </a:lnTo>
                    <a:lnTo>
                      <a:pt x="1830" y="1531"/>
                    </a:lnTo>
                    <a:lnTo>
                      <a:pt x="1834" y="1532"/>
                    </a:lnTo>
                    <a:lnTo>
                      <a:pt x="1838" y="1535"/>
                    </a:lnTo>
                    <a:lnTo>
                      <a:pt x="1842" y="1537"/>
                    </a:lnTo>
                    <a:lnTo>
                      <a:pt x="1846" y="1539"/>
                    </a:lnTo>
                    <a:lnTo>
                      <a:pt x="1850" y="1542"/>
                    </a:lnTo>
                    <a:lnTo>
                      <a:pt x="1854" y="1544"/>
                    </a:lnTo>
                    <a:lnTo>
                      <a:pt x="1858" y="1546"/>
                    </a:lnTo>
                    <a:lnTo>
                      <a:pt x="1862" y="1549"/>
                    </a:lnTo>
                    <a:lnTo>
                      <a:pt x="1866" y="1550"/>
                    </a:lnTo>
                    <a:lnTo>
                      <a:pt x="1870" y="1553"/>
                    </a:lnTo>
                    <a:lnTo>
                      <a:pt x="1874" y="1554"/>
                    </a:lnTo>
                    <a:lnTo>
                      <a:pt x="1877" y="1557"/>
                    </a:lnTo>
                    <a:lnTo>
                      <a:pt x="1881" y="1558"/>
                    </a:lnTo>
                    <a:lnTo>
                      <a:pt x="1885" y="1559"/>
                    </a:lnTo>
                    <a:lnTo>
                      <a:pt x="1889" y="1560"/>
                    </a:lnTo>
                    <a:lnTo>
                      <a:pt x="1893" y="1563"/>
                    </a:lnTo>
                    <a:lnTo>
                      <a:pt x="1897" y="1564"/>
                    </a:lnTo>
                    <a:lnTo>
                      <a:pt x="1901" y="1566"/>
                    </a:lnTo>
                    <a:lnTo>
                      <a:pt x="1905" y="1566"/>
                    </a:lnTo>
                    <a:lnTo>
                      <a:pt x="1909" y="1569"/>
                    </a:lnTo>
                    <a:lnTo>
                      <a:pt x="1913" y="1570"/>
                    </a:lnTo>
                    <a:lnTo>
                      <a:pt x="1917" y="1572"/>
                    </a:lnTo>
                    <a:lnTo>
                      <a:pt x="1921" y="1572"/>
                    </a:lnTo>
                    <a:lnTo>
                      <a:pt x="1925" y="1573"/>
                    </a:lnTo>
                    <a:lnTo>
                      <a:pt x="1929" y="1576"/>
                    </a:lnTo>
                    <a:lnTo>
                      <a:pt x="1933" y="1576"/>
                    </a:lnTo>
                    <a:lnTo>
                      <a:pt x="1937" y="1576"/>
                    </a:lnTo>
                    <a:lnTo>
                      <a:pt x="1940" y="1576"/>
                    </a:lnTo>
                    <a:lnTo>
                      <a:pt x="1944" y="1580"/>
                    </a:lnTo>
                    <a:lnTo>
                      <a:pt x="1948" y="1579"/>
                    </a:lnTo>
                    <a:lnTo>
                      <a:pt x="1952" y="1580"/>
                    </a:lnTo>
                    <a:lnTo>
                      <a:pt x="1956" y="1581"/>
                    </a:lnTo>
                    <a:lnTo>
                      <a:pt x="1960" y="1581"/>
                    </a:lnTo>
                    <a:lnTo>
                      <a:pt x="1964" y="1581"/>
                    </a:lnTo>
                    <a:lnTo>
                      <a:pt x="1968" y="1581"/>
                    </a:lnTo>
                    <a:lnTo>
                      <a:pt x="1972" y="1582"/>
                    </a:lnTo>
                    <a:lnTo>
                      <a:pt x="1976" y="1582"/>
                    </a:lnTo>
                    <a:lnTo>
                      <a:pt x="1980" y="1583"/>
                    </a:lnTo>
                    <a:lnTo>
                      <a:pt x="1984" y="1583"/>
                    </a:lnTo>
                    <a:lnTo>
                      <a:pt x="1988" y="1584"/>
                    </a:lnTo>
                    <a:lnTo>
                      <a:pt x="1992" y="1583"/>
                    </a:lnTo>
                    <a:lnTo>
                      <a:pt x="1996" y="1584"/>
                    </a:lnTo>
                    <a:lnTo>
                      <a:pt x="1999" y="1584"/>
                    </a:lnTo>
                    <a:lnTo>
                      <a:pt x="2003" y="1584"/>
                    </a:lnTo>
                    <a:lnTo>
                      <a:pt x="2007" y="1585"/>
                    </a:lnTo>
                    <a:lnTo>
                      <a:pt x="2011" y="1584"/>
                    </a:lnTo>
                    <a:lnTo>
                      <a:pt x="2015" y="1583"/>
                    </a:lnTo>
                    <a:lnTo>
                      <a:pt x="2019" y="1583"/>
                    </a:lnTo>
                    <a:lnTo>
                      <a:pt x="2023" y="1583"/>
                    </a:lnTo>
                    <a:lnTo>
                      <a:pt x="2027" y="1582"/>
                    </a:lnTo>
                    <a:lnTo>
                      <a:pt x="2031" y="1584"/>
                    </a:lnTo>
                    <a:lnTo>
                      <a:pt x="2035" y="1582"/>
                    </a:lnTo>
                    <a:lnTo>
                      <a:pt x="2039" y="1581"/>
                    </a:lnTo>
                    <a:lnTo>
                      <a:pt x="2043" y="1581"/>
                    </a:lnTo>
                    <a:lnTo>
                      <a:pt x="2047" y="1580"/>
                    </a:lnTo>
                    <a:lnTo>
                      <a:pt x="2051" y="1579"/>
                    </a:lnTo>
                    <a:lnTo>
                      <a:pt x="2055" y="1580"/>
                    </a:lnTo>
                    <a:lnTo>
                      <a:pt x="2059" y="1578"/>
                    </a:lnTo>
                    <a:lnTo>
                      <a:pt x="2062" y="1577"/>
                    </a:lnTo>
                    <a:lnTo>
                      <a:pt x="2066" y="1577"/>
                    </a:lnTo>
                    <a:lnTo>
                      <a:pt x="2070" y="1577"/>
                    </a:lnTo>
                    <a:lnTo>
                      <a:pt x="2074" y="1575"/>
                    </a:lnTo>
                    <a:lnTo>
                      <a:pt x="2078" y="1574"/>
                    </a:lnTo>
                    <a:lnTo>
                      <a:pt x="2082" y="1572"/>
                    </a:lnTo>
                    <a:lnTo>
                      <a:pt x="2086" y="1572"/>
                    </a:lnTo>
                    <a:lnTo>
                      <a:pt x="2090" y="1570"/>
                    </a:lnTo>
                    <a:lnTo>
                      <a:pt x="2094" y="1568"/>
                    </a:lnTo>
                    <a:lnTo>
                      <a:pt x="2098" y="1569"/>
                    </a:lnTo>
                    <a:lnTo>
                      <a:pt x="2102" y="1566"/>
                    </a:lnTo>
                    <a:lnTo>
                      <a:pt x="2106" y="1566"/>
                    </a:lnTo>
                    <a:lnTo>
                      <a:pt x="2110" y="1563"/>
                    </a:lnTo>
                    <a:lnTo>
                      <a:pt x="2114" y="1561"/>
                    </a:lnTo>
                    <a:lnTo>
                      <a:pt x="2118" y="1561"/>
                    </a:lnTo>
                    <a:lnTo>
                      <a:pt x="2122" y="1560"/>
                    </a:lnTo>
                    <a:lnTo>
                      <a:pt x="2125" y="1558"/>
                    </a:lnTo>
                    <a:lnTo>
                      <a:pt x="2129" y="1556"/>
                    </a:lnTo>
                    <a:lnTo>
                      <a:pt x="2133" y="1554"/>
                    </a:lnTo>
                    <a:lnTo>
                      <a:pt x="2137" y="1552"/>
                    </a:lnTo>
                    <a:lnTo>
                      <a:pt x="2141" y="1551"/>
                    </a:lnTo>
                    <a:lnTo>
                      <a:pt x="2145" y="1549"/>
                    </a:lnTo>
                    <a:lnTo>
                      <a:pt x="2149" y="1547"/>
                    </a:lnTo>
                    <a:lnTo>
                      <a:pt x="2153" y="1546"/>
                    </a:lnTo>
                    <a:lnTo>
                      <a:pt x="2157" y="1543"/>
                    </a:lnTo>
                    <a:lnTo>
                      <a:pt x="2161" y="1542"/>
                    </a:lnTo>
                    <a:lnTo>
                      <a:pt x="2165" y="1539"/>
                    </a:lnTo>
                    <a:lnTo>
                      <a:pt x="2169" y="1538"/>
                    </a:lnTo>
                    <a:lnTo>
                      <a:pt x="2173" y="1536"/>
                    </a:lnTo>
                    <a:lnTo>
                      <a:pt x="2177" y="1533"/>
                    </a:lnTo>
                    <a:lnTo>
                      <a:pt x="2181" y="1531"/>
                    </a:lnTo>
                    <a:lnTo>
                      <a:pt x="2185" y="1530"/>
                    </a:lnTo>
                    <a:lnTo>
                      <a:pt x="2188" y="1526"/>
                    </a:lnTo>
                    <a:lnTo>
                      <a:pt x="2192" y="1523"/>
                    </a:lnTo>
                    <a:lnTo>
                      <a:pt x="2196" y="1523"/>
                    </a:lnTo>
                    <a:lnTo>
                      <a:pt x="2200" y="1518"/>
                    </a:lnTo>
                    <a:lnTo>
                      <a:pt x="2204" y="1517"/>
                    </a:lnTo>
                    <a:lnTo>
                      <a:pt x="2208" y="1514"/>
                    </a:lnTo>
                    <a:lnTo>
                      <a:pt x="2212" y="1512"/>
                    </a:lnTo>
                    <a:lnTo>
                      <a:pt x="2216" y="1510"/>
                    </a:lnTo>
                    <a:lnTo>
                      <a:pt x="2220" y="1506"/>
                    </a:lnTo>
                    <a:lnTo>
                      <a:pt x="2224" y="1505"/>
                    </a:lnTo>
                    <a:lnTo>
                      <a:pt x="2228" y="1502"/>
                    </a:lnTo>
                    <a:lnTo>
                      <a:pt x="2232" y="1499"/>
                    </a:lnTo>
                    <a:lnTo>
                      <a:pt x="2236" y="1497"/>
                    </a:lnTo>
                    <a:lnTo>
                      <a:pt x="2240" y="1494"/>
                    </a:lnTo>
                    <a:lnTo>
                      <a:pt x="2244" y="1489"/>
                    </a:lnTo>
                    <a:lnTo>
                      <a:pt x="2248" y="1488"/>
                    </a:lnTo>
                    <a:lnTo>
                      <a:pt x="2251" y="1485"/>
                    </a:lnTo>
                    <a:lnTo>
                      <a:pt x="2255" y="1482"/>
                    </a:lnTo>
                    <a:lnTo>
                      <a:pt x="2259" y="1479"/>
                    </a:lnTo>
                    <a:lnTo>
                      <a:pt x="2263" y="1476"/>
                    </a:lnTo>
                    <a:lnTo>
                      <a:pt x="2267" y="1472"/>
                    </a:lnTo>
                    <a:lnTo>
                      <a:pt x="2271" y="1472"/>
                    </a:lnTo>
                    <a:lnTo>
                      <a:pt x="2275" y="1465"/>
                    </a:lnTo>
                    <a:lnTo>
                      <a:pt x="2279" y="1463"/>
                    </a:lnTo>
                    <a:lnTo>
                      <a:pt x="2283" y="1460"/>
                    </a:lnTo>
                    <a:lnTo>
                      <a:pt x="2287" y="1456"/>
                    </a:lnTo>
                    <a:lnTo>
                      <a:pt x="2291" y="1453"/>
                    </a:lnTo>
                    <a:lnTo>
                      <a:pt x="2295" y="1450"/>
                    </a:lnTo>
                    <a:lnTo>
                      <a:pt x="2299" y="1446"/>
                    </a:lnTo>
                    <a:lnTo>
                      <a:pt x="2303" y="1444"/>
                    </a:lnTo>
                    <a:lnTo>
                      <a:pt x="2307" y="1440"/>
                    </a:lnTo>
                    <a:lnTo>
                      <a:pt x="2311" y="1437"/>
                    </a:lnTo>
                    <a:lnTo>
                      <a:pt x="2314" y="1434"/>
                    </a:lnTo>
                    <a:lnTo>
                      <a:pt x="2318" y="1429"/>
                    </a:lnTo>
                    <a:lnTo>
                      <a:pt x="2322" y="1426"/>
                    </a:lnTo>
                    <a:lnTo>
                      <a:pt x="2326" y="1423"/>
                    </a:lnTo>
                    <a:lnTo>
                      <a:pt x="2330" y="1419"/>
                    </a:lnTo>
                    <a:lnTo>
                      <a:pt x="2334" y="1415"/>
                    </a:lnTo>
                    <a:lnTo>
                      <a:pt x="2338" y="1412"/>
                    </a:lnTo>
                    <a:lnTo>
                      <a:pt x="2342" y="1408"/>
                    </a:lnTo>
                    <a:lnTo>
                      <a:pt x="2346" y="1404"/>
                    </a:lnTo>
                    <a:lnTo>
                      <a:pt x="2350" y="1401"/>
                    </a:lnTo>
                    <a:lnTo>
                      <a:pt x="2354" y="1398"/>
                    </a:lnTo>
                    <a:lnTo>
                      <a:pt x="2358" y="1393"/>
                    </a:lnTo>
                    <a:lnTo>
                      <a:pt x="2362" y="1390"/>
                    </a:lnTo>
                    <a:lnTo>
                      <a:pt x="2366" y="1386"/>
                    </a:lnTo>
                    <a:lnTo>
                      <a:pt x="2370" y="1381"/>
                    </a:lnTo>
                    <a:lnTo>
                      <a:pt x="2374" y="1377"/>
                    </a:lnTo>
                    <a:lnTo>
                      <a:pt x="2377" y="1374"/>
                    </a:lnTo>
                    <a:lnTo>
                      <a:pt x="2381" y="1369"/>
                    </a:lnTo>
                    <a:lnTo>
                      <a:pt x="2385" y="1366"/>
                    </a:lnTo>
                    <a:lnTo>
                      <a:pt x="2389" y="1362"/>
                    </a:lnTo>
                    <a:lnTo>
                      <a:pt x="2393" y="1359"/>
                    </a:lnTo>
                    <a:lnTo>
                      <a:pt x="2397" y="1353"/>
                    </a:lnTo>
                    <a:lnTo>
                      <a:pt x="2401" y="1350"/>
                    </a:lnTo>
                    <a:lnTo>
                      <a:pt x="2405" y="1346"/>
                    </a:lnTo>
                    <a:lnTo>
                      <a:pt x="2409" y="1343"/>
                    </a:lnTo>
                    <a:lnTo>
                      <a:pt x="2413" y="1338"/>
                    </a:lnTo>
                    <a:lnTo>
                      <a:pt x="2417" y="1334"/>
                    </a:lnTo>
                    <a:lnTo>
                      <a:pt x="2421" y="1330"/>
                    </a:lnTo>
                    <a:lnTo>
                      <a:pt x="2425" y="1326"/>
                    </a:lnTo>
                    <a:lnTo>
                      <a:pt x="2429" y="1321"/>
                    </a:lnTo>
                    <a:lnTo>
                      <a:pt x="2433" y="1318"/>
                    </a:lnTo>
                    <a:lnTo>
                      <a:pt x="2437" y="1313"/>
                    </a:lnTo>
                    <a:lnTo>
                      <a:pt x="2440" y="1309"/>
                    </a:lnTo>
                    <a:lnTo>
                      <a:pt x="2444" y="1305"/>
                    </a:lnTo>
                    <a:lnTo>
                      <a:pt x="2448" y="1301"/>
                    </a:lnTo>
                    <a:lnTo>
                      <a:pt x="2452" y="1296"/>
                    </a:lnTo>
                    <a:lnTo>
                      <a:pt x="2456" y="1291"/>
                    </a:lnTo>
                    <a:lnTo>
                      <a:pt x="2460" y="1287"/>
                    </a:lnTo>
                    <a:lnTo>
                      <a:pt x="2464" y="1284"/>
                    </a:lnTo>
                    <a:lnTo>
                      <a:pt x="2468" y="1279"/>
                    </a:lnTo>
                    <a:lnTo>
                      <a:pt x="2472" y="1274"/>
                    </a:lnTo>
                    <a:lnTo>
                      <a:pt x="2476" y="1270"/>
                    </a:lnTo>
                    <a:lnTo>
                      <a:pt x="2480" y="1266"/>
                    </a:lnTo>
                    <a:lnTo>
                      <a:pt x="2484" y="1262"/>
                    </a:lnTo>
                    <a:lnTo>
                      <a:pt x="2488" y="1257"/>
                    </a:lnTo>
                    <a:lnTo>
                      <a:pt x="2492" y="1251"/>
                    </a:lnTo>
                    <a:lnTo>
                      <a:pt x="2496" y="1249"/>
                    </a:lnTo>
                    <a:lnTo>
                      <a:pt x="2499" y="1243"/>
                    </a:lnTo>
                    <a:lnTo>
                      <a:pt x="2503" y="1240"/>
                    </a:lnTo>
                    <a:lnTo>
                      <a:pt x="2507" y="1235"/>
                    </a:lnTo>
                    <a:lnTo>
                      <a:pt x="2511" y="1230"/>
                    </a:lnTo>
                    <a:lnTo>
                      <a:pt x="2515" y="1226"/>
                    </a:lnTo>
                    <a:lnTo>
                      <a:pt x="2519" y="1221"/>
                    </a:lnTo>
                    <a:lnTo>
                      <a:pt x="2523" y="1216"/>
                    </a:lnTo>
                    <a:lnTo>
                      <a:pt x="2527" y="1212"/>
                    </a:lnTo>
                    <a:lnTo>
                      <a:pt x="2531" y="1207"/>
                    </a:lnTo>
                    <a:lnTo>
                      <a:pt x="2535" y="1203"/>
                    </a:lnTo>
                    <a:lnTo>
                      <a:pt x="2539" y="1198"/>
                    </a:lnTo>
                    <a:lnTo>
                      <a:pt x="2543" y="1194"/>
                    </a:lnTo>
                    <a:lnTo>
                      <a:pt x="2547" y="1190"/>
                    </a:lnTo>
                    <a:lnTo>
                      <a:pt x="2551" y="1186"/>
                    </a:lnTo>
                    <a:lnTo>
                      <a:pt x="2555" y="1180"/>
                    </a:lnTo>
                    <a:lnTo>
                      <a:pt x="2559" y="1175"/>
                    </a:lnTo>
                    <a:lnTo>
                      <a:pt x="2562" y="1171"/>
                    </a:lnTo>
                    <a:lnTo>
                      <a:pt x="2566" y="1166"/>
                    </a:lnTo>
                    <a:lnTo>
                      <a:pt x="2570" y="1162"/>
                    </a:lnTo>
                    <a:lnTo>
                      <a:pt x="2574" y="1157"/>
                    </a:lnTo>
                    <a:lnTo>
                      <a:pt x="2578" y="1152"/>
                    </a:lnTo>
                    <a:lnTo>
                      <a:pt x="2582" y="1147"/>
                    </a:lnTo>
                    <a:lnTo>
                      <a:pt x="2586" y="1141"/>
                    </a:lnTo>
                    <a:lnTo>
                      <a:pt x="2590" y="1138"/>
                    </a:lnTo>
                    <a:lnTo>
                      <a:pt x="2594" y="1133"/>
                    </a:lnTo>
                    <a:lnTo>
                      <a:pt x="2598" y="1127"/>
                    </a:lnTo>
                    <a:lnTo>
                      <a:pt x="2602" y="1123"/>
                    </a:lnTo>
                    <a:lnTo>
                      <a:pt x="2606" y="1120"/>
                    </a:lnTo>
                    <a:lnTo>
                      <a:pt x="2610" y="1114"/>
                    </a:lnTo>
                    <a:lnTo>
                      <a:pt x="2614" y="1109"/>
                    </a:lnTo>
                    <a:lnTo>
                      <a:pt x="2618" y="1105"/>
                    </a:lnTo>
                    <a:lnTo>
                      <a:pt x="2622" y="1100"/>
                    </a:lnTo>
                    <a:lnTo>
                      <a:pt x="2625" y="1095"/>
                    </a:lnTo>
                    <a:lnTo>
                      <a:pt x="2629" y="1092"/>
                    </a:lnTo>
                    <a:lnTo>
                      <a:pt x="2633" y="1086"/>
                    </a:lnTo>
                    <a:lnTo>
                      <a:pt x="2637" y="1081"/>
                    </a:lnTo>
                    <a:lnTo>
                      <a:pt x="2641" y="1076"/>
                    </a:lnTo>
                    <a:lnTo>
                      <a:pt x="2645" y="1072"/>
                    </a:lnTo>
                    <a:lnTo>
                      <a:pt x="2649" y="1067"/>
                    </a:lnTo>
                    <a:lnTo>
                      <a:pt x="2653" y="1061"/>
                    </a:lnTo>
                    <a:lnTo>
                      <a:pt x="2657" y="1058"/>
                    </a:lnTo>
                    <a:lnTo>
                      <a:pt x="2661" y="1053"/>
                    </a:lnTo>
                    <a:lnTo>
                      <a:pt x="2665" y="1049"/>
                    </a:lnTo>
                    <a:lnTo>
                      <a:pt x="2669" y="1044"/>
                    </a:lnTo>
                    <a:lnTo>
                      <a:pt x="2673" y="1038"/>
                    </a:lnTo>
                    <a:lnTo>
                      <a:pt x="2677" y="1034"/>
                    </a:lnTo>
                    <a:lnTo>
                      <a:pt x="2681" y="1030"/>
                    </a:lnTo>
                    <a:lnTo>
                      <a:pt x="2685" y="1024"/>
                    </a:lnTo>
                    <a:lnTo>
                      <a:pt x="2688" y="1019"/>
                    </a:lnTo>
                    <a:lnTo>
                      <a:pt x="2692" y="1015"/>
                    </a:lnTo>
                    <a:lnTo>
                      <a:pt x="2696" y="1008"/>
                    </a:lnTo>
                    <a:lnTo>
                      <a:pt x="2700" y="1004"/>
                    </a:lnTo>
                    <a:lnTo>
                      <a:pt x="2704" y="1001"/>
                    </a:lnTo>
                    <a:lnTo>
                      <a:pt x="2708" y="996"/>
                    </a:lnTo>
                    <a:lnTo>
                      <a:pt x="2712" y="991"/>
                    </a:lnTo>
                    <a:lnTo>
                      <a:pt x="2716" y="987"/>
                    </a:lnTo>
                    <a:lnTo>
                      <a:pt x="2720" y="982"/>
                    </a:lnTo>
                    <a:lnTo>
                      <a:pt x="2724" y="976"/>
                    </a:lnTo>
                    <a:lnTo>
                      <a:pt x="2728" y="973"/>
                    </a:lnTo>
                    <a:lnTo>
                      <a:pt x="2732" y="968"/>
                    </a:lnTo>
                    <a:lnTo>
                      <a:pt x="2736" y="963"/>
                    </a:lnTo>
                    <a:lnTo>
                      <a:pt x="2740" y="957"/>
                    </a:lnTo>
                    <a:lnTo>
                      <a:pt x="2744" y="954"/>
                    </a:lnTo>
                    <a:lnTo>
                      <a:pt x="2748" y="947"/>
                    </a:lnTo>
                    <a:lnTo>
                      <a:pt x="2751" y="944"/>
                    </a:lnTo>
                    <a:lnTo>
                      <a:pt x="2755" y="939"/>
                    </a:lnTo>
                    <a:lnTo>
                      <a:pt x="2759" y="935"/>
                    </a:lnTo>
                    <a:lnTo>
                      <a:pt x="2763" y="929"/>
                    </a:lnTo>
                    <a:lnTo>
                      <a:pt x="2767" y="924"/>
                    </a:lnTo>
                    <a:lnTo>
                      <a:pt x="2771" y="920"/>
                    </a:lnTo>
                    <a:lnTo>
                      <a:pt x="2775" y="916"/>
                    </a:lnTo>
                    <a:lnTo>
                      <a:pt x="2779" y="911"/>
                    </a:lnTo>
                    <a:lnTo>
                      <a:pt x="2783" y="907"/>
                    </a:lnTo>
                    <a:lnTo>
                      <a:pt x="2787" y="900"/>
                    </a:lnTo>
                    <a:lnTo>
                      <a:pt x="2791" y="897"/>
                    </a:lnTo>
                    <a:lnTo>
                      <a:pt x="2795" y="893"/>
                    </a:lnTo>
                    <a:lnTo>
                      <a:pt x="2799" y="888"/>
                    </a:lnTo>
                    <a:lnTo>
                      <a:pt x="2803" y="884"/>
                    </a:lnTo>
                    <a:lnTo>
                      <a:pt x="2807" y="878"/>
                    </a:lnTo>
                    <a:lnTo>
                      <a:pt x="2811" y="874"/>
                    </a:lnTo>
                    <a:lnTo>
                      <a:pt x="2814" y="869"/>
                    </a:lnTo>
                    <a:lnTo>
                      <a:pt x="2818" y="865"/>
                    </a:lnTo>
                    <a:lnTo>
                      <a:pt x="2822" y="860"/>
                    </a:lnTo>
                    <a:lnTo>
                      <a:pt x="2826" y="855"/>
                    </a:lnTo>
                    <a:lnTo>
                      <a:pt x="2830" y="851"/>
                    </a:lnTo>
                    <a:lnTo>
                      <a:pt x="2834" y="847"/>
                    </a:lnTo>
                    <a:lnTo>
                      <a:pt x="2838" y="842"/>
                    </a:lnTo>
                    <a:lnTo>
                      <a:pt x="2842" y="838"/>
                    </a:lnTo>
                    <a:lnTo>
                      <a:pt x="2846" y="834"/>
                    </a:lnTo>
                    <a:lnTo>
                      <a:pt x="2850" y="828"/>
                    </a:lnTo>
                    <a:lnTo>
                      <a:pt x="2854" y="825"/>
                    </a:lnTo>
                    <a:lnTo>
                      <a:pt x="2858" y="820"/>
                    </a:lnTo>
                    <a:lnTo>
                      <a:pt x="2862" y="815"/>
                    </a:lnTo>
                    <a:lnTo>
                      <a:pt x="2866" y="809"/>
                    </a:lnTo>
                    <a:lnTo>
                      <a:pt x="2870" y="807"/>
                    </a:lnTo>
                    <a:lnTo>
                      <a:pt x="2874" y="802"/>
                    </a:lnTo>
                    <a:lnTo>
                      <a:pt x="2877" y="799"/>
                    </a:lnTo>
                    <a:lnTo>
                      <a:pt x="2881" y="792"/>
                    </a:lnTo>
                    <a:lnTo>
                      <a:pt x="2885" y="789"/>
                    </a:lnTo>
                    <a:lnTo>
                      <a:pt x="2889" y="784"/>
                    </a:lnTo>
                    <a:lnTo>
                      <a:pt x="2893" y="779"/>
                    </a:lnTo>
                    <a:lnTo>
                      <a:pt x="2897" y="775"/>
                    </a:lnTo>
                    <a:lnTo>
                      <a:pt x="2901" y="771"/>
                    </a:lnTo>
                    <a:lnTo>
                      <a:pt x="2905" y="765"/>
                    </a:lnTo>
                    <a:lnTo>
                      <a:pt x="2909" y="762"/>
                    </a:lnTo>
                    <a:lnTo>
                      <a:pt x="2913" y="757"/>
                    </a:lnTo>
                    <a:lnTo>
                      <a:pt x="2917" y="753"/>
                    </a:lnTo>
                    <a:lnTo>
                      <a:pt x="2921" y="751"/>
                    </a:lnTo>
                    <a:lnTo>
                      <a:pt x="2925" y="744"/>
                    </a:lnTo>
                    <a:lnTo>
                      <a:pt x="2929" y="740"/>
                    </a:lnTo>
                    <a:lnTo>
                      <a:pt x="2933" y="736"/>
                    </a:lnTo>
                    <a:lnTo>
                      <a:pt x="2937" y="732"/>
                    </a:lnTo>
                    <a:lnTo>
                      <a:pt x="2940" y="727"/>
                    </a:lnTo>
                    <a:lnTo>
                      <a:pt x="2944" y="723"/>
                    </a:lnTo>
                    <a:lnTo>
                      <a:pt x="2948" y="719"/>
                    </a:lnTo>
                    <a:lnTo>
                      <a:pt x="2952" y="715"/>
                    </a:lnTo>
                    <a:lnTo>
                      <a:pt x="2956" y="709"/>
                    </a:lnTo>
                    <a:lnTo>
                      <a:pt x="2960" y="708"/>
                    </a:lnTo>
                    <a:lnTo>
                      <a:pt x="2964" y="701"/>
                    </a:lnTo>
                    <a:lnTo>
                      <a:pt x="2968" y="698"/>
                    </a:lnTo>
                    <a:lnTo>
                      <a:pt x="2972" y="694"/>
                    </a:lnTo>
                    <a:lnTo>
                      <a:pt x="2976" y="688"/>
                    </a:lnTo>
                    <a:lnTo>
                      <a:pt x="2980" y="686"/>
                    </a:lnTo>
                    <a:lnTo>
                      <a:pt x="2984" y="682"/>
                    </a:lnTo>
                    <a:lnTo>
                      <a:pt x="2988" y="676"/>
                    </a:lnTo>
                    <a:lnTo>
                      <a:pt x="2992" y="672"/>
                    </a:lnTo>
                    <a:lnTo>
                      <a:pt x="2996" y="669"/>
                    </a:lnTo>
                    <a:lnTo>
                      <a:pt x="2999" y="665"/>
                    </a:lnTo>
                    <a:lnTo>
                      <a:pt x="3003" y="660"/>
                    </a:lnTo>
                    <a:lnTo>
                      <a:pt x="3007" y="657"/>
                    </a:lnTo>
                    <a:lnTo>
                      <a:pt x="3011" y="653"/>
                    </a:lnTo>
                    <a:lnTo>
                      <a:pt x="3015" y="649"/>
                    </a:lnTo>
                    <a:lnTo>
                      <a:pt x="3019" y="644"/>
                    </a:lnTo>
                    <a:lnTo>
                      <a:pt x="3023" y="640"/>
                    </a:lnTo>
                    <a:lnTo>
                      <a:pt x="3027" y="637"/>
                    </a:lnTo>
                    <a:lnTo>
                      <a:pt x="3031" y="632"/>
                    </a:lnTo>
                    <a:lnTo>
                      <a:pt x="3035" y="627"/>
                    </a:lnTo>
                    <a:lnTo>
                      <a:pt x="3039" y="624"/>
                    </a:lnTo>
                    <a:lnTo>
                      <a:pt x="3043" y="621"/>
                    </a:lnTo>
                    <a:lnTo>
                      <a:pt x="3047" y="616"/>
                    </a:lnTo>
                    <a:lnTo>
                      <a:pt x="3051" y="613"/>
                    </a:lnTo>
                    <a:lnTo>
                      <a:pt x="3055" y="610"/>
                    </a:lnTo>
                    <a:lnTo>
                      <a:pt x="3059" y="606"/>
                    </a:lnTo>
                    <a:lnTo>
                      <a:pt x="3062" y="601"/>
                    </a:lnTo>
                    <a:lnTo>
                      <a:pt x="3066" y="598"/>
                    </a:lnTo>
                    <a:lnTo>
                      <a:pt x="3070" y="594"/>
                    </a:lnTo>
                    <a:lnTo>
                      <a:pt x="3074" y="590"/>
                    </a:lnTo>
                    <a:lnTo>
                      <a:pt x="3078" y="587"/>
                    </a:lnTo>
                    <a:lnTo>
                      <a:pt x="3082" y="583"/>
                    </a:lnTo>
                    <a:lnTo>
                      <a:pt x="3086" y="580"/>
                    </a:lnTo>
                    <a:lnTo>
                      <a:pt x="3090" y="575"/>
                    </a:lnTo>
                    <a:lnTo>
                      <a:pt x="3094" y="572"/>
                    </a:lnTo>
                    <a:lnTo>
                      <a:pt x="3098" y="568"/>
                    </a:lnTo>
                    <a:lnTo>
                      <a:pt x="3102" y="564"/>
                    </a:lnTo>
                    <a:lnTo>
                      <a:pt x="3106" y="560"/>
                    </a:lnTo>
                    <a:lnTo>
                      <a:pt x="3110" y="557"/>
                    </a:lnTo>
                    <a:lnTo>
                      <a:pt x="3114" y="553"/>
                    </a:lnTo>
                    <a:lnTo>
                      <a:pt x="3118" y="550"/>
                    </a:lnTo>
                    <a:lnTo>
                      <a:pt x="3122" y="546"/>
                    </a:lnTo>
                    <a:lnTo>
                      <a:pt x="3125" y="542"/>
                    </a:lnTo>
                    <a:lnTo>
                      <a:pt x="3129" y="539"/>
                    </a:lnTo>
                    <a:lnTo>
                      <a:pt x="3133" y="536"/>
                    </a:lnTo>
                    <a:lnTo>
                      <a:pt x="3137" y="531"/>
                    </a:lnTo>
                    <a:lnTo>
                      <a:pt x="3141" y="530"/>
                    </a:lnTo>
                    <a:lnTo>
                      <a:pt x="3145" y="524"/>
                    </a:lnTo>
                    <a:lnTo>
                      <a:pt x="3149" y="522"/>
                    </a:lnTo>
                    <a:lnTo>
                      <a:pt x="3153" y="518"/>
                    </a:lnTo>
                    <a:lnTo>
                      <a:pt x="3157" y="514"/>
                    </a:lnTo>
                    <a:lnTo>
                      <a:pt x="3161" y="512"/>
                    </a:lnTo>
                    <a:lnTo>
                      <a:pt x="3165" y="508"/>
                    </a:lnTo>
                    <a:lnTo>
                      <a:pt x="3169" y="505"/>
                    </a:lnTo>
                    <a:lnTo>
                      <a:pt x="3173" y="502"/>
                    </a:lnTo>
                    <a:lnTo>
                      <a:pt x="3177" y="497"/>
                    </a:lnTo>
                    <a:lnTo>
                      <a:pt x="3181" y="494"/>
                    </a:lnTo>
                    <a:lnTo>
                      <a:pt x="3185" y="491"/>
                    </a:lnTo>
                    <a:lnTo>
                      <a:pt x="3188" y="488"/>
                    </a:lnTo>
                    <a:lnTo>
                      <a:pt x="3192" y="484"/>
                    </a:lnTo>
                    <a:lnTo>
                      <a:pt x="3196" y="482"/>
                    </a:lnTo>
                    <a:lnTo>
                      <a:pt x="3200" y="479"/>
                    </a:lnTo>
                    <a:lnTo>
                      <a:pt x="3204" y="475"/>
                    </a:lnTo>
                    <a:lnTo>
                      <a:pt x="3208" y="472"/>
                    </a:lnTo>
                    <a:lnTo>
                      <a:pt x="3212" y="469"/>
                    </a:lnTo>
                    <a:lnTo>
                      <a:pt x="3216" y="465"/>
                    </a:lnTo>
                    <a:lnTo>
                      <a:pt x="3220" y="461"/>
                    </a:lnTo>
                    <a:lnTo>
                      <a:pt x="3224" y="460"/>
                    </a:lnTo>
                    <a:lnTo>
                      <a:pt x="3228" y="456"/>
                    </a:lnTo>
                    <a:lnTo>
                      <a:pt x="3232" y="453"/>
                    </a:lnTo>
                    <a:lnTo>
                      <a:pt x="3236" y="451"/>
                    </a:lnTo>
                    <a:lnTo>
                      <a:pt x="3240" y="446"/>
                    </a:lnTo>
                    <a:lnTo>
                      <a:pt x="3244" y="443"/>
                    </a:lnTo>
                    <a:lnTo>
                      <a:pt x="3248" y="442"/>
                    </a:lnTo>
                    <a:lnTo>
                      <a:pt x="3251" y="436"/>
                    </a:lnTo>
                    <a:lnTo>
                      <a:pt x="3255" y="436"/>
                    </a:lnTo>
                    <a:lnTo>
                      <a:pt x="3259" y="431"/>
                    </a:lnTo>
                    <a:lnTo>
                      <a:pt x="3263" y="428"/>
                    </a:lnTo>
                    <a:lnTo>
                      <a:pt x="3267" y="426"/>
                    </a:lnTo>
                    <a:lnTo>
                      <a:pt x="3271" y="423"/>
                    </a:lnTo>
                    <a:lnTo>
                      <a:pt x="3275" y="419"/>
                    </a:lnTo>
                    <a:lnTo>
                      <a:pt x="3279" y="417"/>
                    </a:lnTo>
                    <a:lnTo>
                      <a:pt x="3283" y="413"/>
                    </a:lnTo>
                    <a:lnTo>
                      <a:pt x="3287" y="412"/>
                    </a:lnTo>
                    <a:lnTo>
                      <a:pt x="3291" y="409"/>
                    </a:lnTo>
                    <a:lnTo>
                      <a:pt x="3295" y="405"/>
                    </a:lnTo>
                    <a:lnTo>
                      <a:pt x="3299" y="403"/>
                    </a:lnTo>
                    <a:lnTo>
                      <a:pt x="3303" y="400"/>
                    </a:lnTo>
                    <a:lnTo>
                      <a:pt x="3307" y="397"/>
                    </a:lnTo>
                    <a:lnTo>
                      <a:pt x="3311" y="394"/>
                    </a:lnTo>
                    <a:lnTo>
                      <a:pt x="3314" y="391"/>
                    </a:lnTo>
                    <a:lnTo>
                      <a:pt x="3318" y="389"/>
                    </a:lnTo>
                    <a:lnTo>
                      <a:pt x="3322" y="386"/>
                    </a:lnTo>
                    <a:lnTo>
                      <a:pt x="3326" y="384"/>
                    </a:lnTo>
                    <a:lnTo>
                      <a:pt x="3330" y="382"/>
                    </a:lnTo>
                    <a:lnTo>
                      <a:pt x="3334" y="379"/>
                    </a:lnTo>
                    <a:lnTo>
                      <a:pt x="3338" y="376"/>
                    </a:lnTo>
                    <a:lnTo>
                      <a:pt x="3342" y="372"/>
                    </a:lnTo>
                    <a:lnTo>
                      <a:pt x="3346" y="370"/>
                    </a:lnTo>
                    <a:lnTo>
                      <a:pt x="3350" y="368"/>
                    </a:lnTo>
                    <a:lnTo>
                      <a:pt x="3354" y="364"/>
                    </a:lnTo>
                    <a:lnTo>
                      <a:pt x="3358" y="362"/>
                    </a:lnTo>
                    <a:lnTo>
                      <a:pt x="3362" y="360"/>
                    </a:lnTo>
                    <a:lnTo>
                      <a:pt x="3366" y="357"/>
                    </a:lnTo>
                    <a:lnTo>
                      <a:pt x="3370" y="355"/>
                    </a:lnTo>
                    <a:lnTo>
                      <a:pt x="3374" y="352"/>
                    </a:lnTo>
                    <a:lnTo>
                      <a:pt x="3377" y="351"/>
                    </a:lnTo>
                    <a:lnTo>
                      <a:pt x="3381" y="348"/>
                    </a:lnTo>
                    <a:lnTo>
                      <a:pt x="3385" y="345"/>
                    </a:lnTo>
                    <a:lnTo>
                      <a:pt x="3389" y="342"/>
                    </a:lnTo>
                    <a:lnTo>
                      <a:pt x="3393" y="339"/>
                    </a:lnTo>
                    <a:lnTo>
                      <a:pt x="3397" y="336"/>
                    </a:lnTo>
                    <a:lnTo>
                      <a:pt x="3401" y="335"/>
                    </a:lnTo>
                    <a:lnTo>
                      <a:pt x="3405" y="333"/>
                    </a:lnTo>
                    <a:lnTo>
                      <a:pt x="3409" y="330"/>
                    </a:lnTo>
                    <a:lnTo>
                      <a:pt x="3413" y="326"/>
                    </a:lnTo>
                    <a:lnTo>
                      <a:pt x="3417" y="325"/>
                    </a:lnTo>
                    <a:lnTo>
                      <a:pt x="3421" y="323"/>
                    </a:lnTo>
                    <a:lnTo>
                      <a:pt x="3425" y="320"/>
                    </a:lnTo>
                    <a:lnTo>
                      <a:pt x="3429" y="318"/>
                    </a:lnTo>
                    <a:lnTo>
                      <a:pt x="3433" y="317"/>
                    </a:lnTo>
                    <a:lnTo>
                      <a:pt x="3437" y="314"/>
                    </a:lnTo>
                    <a:lnTo>
                      <a:pt x="3440" y="312"/>
                    </a:lnTo>
                    <a:lnTo>
                      <a:pt x="3444" y="310"/>
                    </a:lnTo>
                    <a:lnTo>
                      <a:pt x="3448" y="306"/>
                    </a:lnTo>
                    <a:lnTo>
                      <a:pt x="3452" y="305"/>
                    </a:lnTo>
                    <a:lnTo>
                      <a:pt x="3456" y="303"/>
                    </a:lnTo>
                    <a:lnTo>
                      <a:pt x="3460" y="301"/>
                    </a:lnTo>
                    <a:lnTo>
                      <a:pt x="3464" y="298"/>
                    </a:lnTo>
                    <a:lnTo>
                      <a:pt x="3468" y="296"/>
                    </a:lnTo>
                    <a:lnTo>
                      <a:pt x="3472" y="294"/>
                    </a:lnTo>
                    <a:lnTo>
                      <a:pt x="3476" y="292"/>
                    </a:lnTo>
                    <a:lnTo>
                      <a:pt x="3480" y="290"/>
                    </a:lnTo>
                    <a:lnTo>
                      <a:pt x="3484" y="288"/>
                    </a:lnTo>
                    <a:lnTo>
                      <a:pt x="3488" y="286"/>
                    </a:lnTo>
                    <a:lnTo>
                      <a:pt x="3492" y="283"/>
                    </a:lnTo>
                    <a:lnTo>
                      <a:pt x="3496" y="282"/>
                    </a:lnTo>
                    <a:lnTo>
                      <a:pt x="3499" y="280"/>
                    </a:lnTo>
                    <a:lnTo>
                      <a:pt x="3503" y="277"/>
                    </a:lnTo>
                    <a:lnTo>
                      <a:pt x="3507" y="276"/>
                    </a:lnTo>
                    <a:lnTo>
                      <a:pt x="3511" y="274"/>
                    </a:lnTo>
                    <a:lnTo>
                      <a:pt x="3515" y="272"/>
                    </a:lnTo>
                    <a:lnTo>
                      <a:pt x="3519" y="269"/>
                    </a:lnTo>
                    <a:lnTo>
                      <a:pt x="3523" y="267"/>
                    </a:lnTo>
                    <a:lnTo>
                      <a:pt x="3527" y="267"/>
                    </a:lnTo>
                    <a:lnTo>
                      <a:pt x="3531" y="265"/>
                    </a:lnTo>
                    <a:lnTo>
                      <a:pt x="3535" y="262"/>
                    </a:lnTo>
                    <a:lnTo>
                      <a:pt x="3539" y="260"/>
                    </a:lnTo>
                    <a:lnTo>
                      <a:pt x="3543" y="259"/>
                    </a:lnTo>
                    <a:lnTo>
                      <a:pt x="3547" y="257"/>
                    </a:lnTo>
                    <a:lnTo>
                      <a:pt x="3551" y="255"/>
                    </a:lnTo>
                    <a:lnTo>
                      <a:pt x="3555" y="253"/>
                    </a:lnTo>
                    <a:lnTo>
                      <a:pt x="3559" y="251"/>
                    </a:lnTo>
                    <a:lnTo>
                      <a:pt x="3562" y="250"/>
                    </a:lnTo>
                    <a:lnTo>
                      <a:pt x="3566" y="247"/>
                    </a:lnTo>
                    <a:lnTo>
                      <a:pt x="3570" y="245"/>
                    </a:lnTo>
                    <a:lnTo>
                      <a:pt x="3574" y="243"/>
                    </a:lnTo>
                    <a:lnTo>
                      <a:pt x="3578" y="242"/>
                    </a:lnTo>
                    <a:lnTo>
                      <a:pt x="3582" y="239"/>
                    </a:lnTo>
                    <a:lnTo>
                      <a:pt x="3586" y="239"/>
                    </a:lnTo>
                    <a:lnTo>
                      <a:pt x="3590" y="236"/>
                    </a:lnTo>
                    <a:lnTo>
                      <a:pt x="3594" y="235"/>
                    </a:lnTo>
                    <a:lnTo>
                      <a:pt x="3598" y="234"/>
                    </a:lnTo>
                    <a:lnTo>
                      <a:pt x="3602" y="232"/>
                    </a:lnTo>
                    <a:lnTo>
                      <a:pt x="3606" y="231"/>
                    </a:lnTo>
                    <a:lnTo>
                      <a:pt x="3610" y="229"/>
                    </a:lnTo>
                    <a:lnTo>
                      <a:pt x="3614" y="226"/>
                    </a:lnTo>
                    <a:lnTo>
                      <a:pt x="3618" y="227"/>
                    </a:lnTo>
                    <a:lnTo>
                      <a:pt x="3622" y="224"/>
                    </a:lnTo>
                    <a:lnTo>
                      <a:pt x="3625" y="223"/>
                    </a:lnTo>
                    <a:lnTo>
                      <a:pt x="3629" y="220"/>
                    </a:lnTo>
                    <a:lnTo>
                      <a:pt x="3633" y="219"/>
                    </a:lnTo>
                    <a:lnTo>
                      <a:pt x="3637" y="217"/>
                    </a:lnTo>
                    <a:lnTo>
                      <a:pt x="3641" y="214"/>
                    </a:lnTo>
                    <a:lnTo>
                      <a:pt x="3645" y="214"/>
                    </a:lnTo>
                    <a:lnTo>
                      <a:pt x="3649" y="212"/>
                    </a:lnTo>
                    <a:lnTo>
                      <a:pt x="3653" y="211"/>
                    </a:lnTo>
                    <a:lnTo>
                      <a:pt x="3657" y="210"/>
                    </a:lnTo>
                    <a:lnTo>
                      <a:pt x="3661" y="208"/>
                    </a:lnTo>
                    <a:lnTo>
                      <a:pt x="3665" y="207"/>
                    </a:lnTo>
                    <a:lnTo>
                      <a:pt x="3669" y="206"/>
                    </a:lnTo>
                    <a:lnTo>
                      <a:pt x="3673" y="203"/>
                    </a:lnTo>
                    <a:lnTo>
                      <a:pt x="3677" y="203"/>
                    </a:lnTo>
                    <a:lnTo>
                      <a:pt x="3681" y="201"/>
                    </a:lnTo>
                    <a:lnTo>
                      <a:pt x="3685" y="198"/>
                    </a:lnTo>
                    <a:lnTo>
                      <a:pt x="3688" y="199"/>
                    </a:lnTo>
                    <a:lnTo>
                      <a:pt x="3692" y="196"/>
                    </a:lnTo>
                    <a:lnTo>
                      <a:pt x="3696" y="196"/>
                    </a:lnTo>
                    <a:lnTo>
                      <a:pt x="3700" y="193"/>
                    </a:lnTo>
                    <a:lnTo>
                      <a:pt x="3704" y="192"/>
                    </a:lnTo>
                    <a:lnTo>
                      <a:pt x="3708" y="191"/>
                    </a:lnTo>
                    <a:lnTo>
                      <a:pt x="3712" y="190"/>
                    </a:lnTo>
                    <a:lnTo>
                      <a:pt x="3716" y="188"/>
                    </a:lnTo>
                    <a:lnTo>
                      <a:pt x="3720" y="186"/>
                    </a:lnTo>
                    <a:lnTo>
                      <a:pt x="3724" y="185"/>
                    </a:lnTo>
                    <a:lnTo>
                      <a:pt x="3728" y="185"/>
                    </a:lnTo>
                    <a:lnTo>
                      <a:pt x="3732" y="183"/>
                    </a:lnTo>
                    <a:lnTo>
                      <a:pt x="3736" y="182"/>
                    </a:lnTo>
                    <a:lnTo>
                      <a:pt x="3740" y="180"/>
                    </a:lnTo>
                    <a:lnTo>
                      <a:pt x="3744" y="180"/>
                    </a:lnTo>
                    <a:lnTo>
                      <a:pt x="3748" y="178"/>
                    </a:lnTo>
                    <a:lnTo>
                      <a:pt x="3751" y="177"/>
                    </a:lnTo>
                    <a:lnTo>
                      <a:pt x="3755" y="175"/>
                    </a:lnTo>
                    <a:lnTo>
                      <a:pt x="3759" y="175"/>
                    </a:lnTo>
                    <a:lnTo>
                      <a:pt x="3763" y="171"/>
                    </a:lnTo>
                    <a:lnTo>
                      <a:pt x="3767" y="173"/>
                    </a:lnTo>
                    <a:lnTo>
                      <a:pt x="3771" y="171"/>
                    </a:lnTo>
                    <a:lnTo>
                      <a:pt x="3775" y="169"/>
                    </a:lnTo>
                    <a:lnTo>
                      <a:pt x="3779" y="168"/>
                    </a:lnTo>
                    <a:lnTo>
                      <a:pt x="3783" y="167"/>
                    </a:lnTo>
                    <a:lnTo>
                      <a:pt x="3787" y="165"/>
                    </a:lnTo>
                    <a:lnTo>
                      <a:pt x="3791" y="165"/>
                    </a:lnTo>
                    <a:lnTo>
                      <a:pt x="3795" y="166"/>
                    </a:lnTo>
                    <a:lnTo>
                      <a:pt x="3799" y="163"/>
                    </a:lnTo>
                    <a:lnTo>
                      <a:pt x="3803" y="162"/>
                    </a:lnTo>
                    <a:lnTo>
                      <a:pt x="3807" y="161"/>
                    </a:lnTo>
                    <a:lnTo>
                      <a:pt x="3811" y="160"/>
                    </a:lnTo>
                    <a:lnTo>
                      <a:pt x="3814" y="158"/>
                    </a:lnTo>
                    <a:lnTo>
                      <a:pt x="3818" y="158"/>
                    </a:lnTo>
                    <a:lnTo>
                      <a:pt x="3822" y="157"/>
                    </a:lnTo>
                    <a:lnTo>
                      <a:pt x="3826" y="155"/>
                    </a:lnTo>
                    <a:lnTo>
                      <a:pt x="3830" y="155"/>
                    </a:lnTo>
                    <a:lnTo>
                      <a:pt x="3834" y="154"/>
                    </a:lnTo>
                    <a:lnTo>
                      <a:pt x="3838" y="152"/>
                    </a:lnTo>
                    <a:lnTo>
                      <a:pt x="3842" y="152"/>
                    </a:lnTo>
                    <a:lnTo>
                      <a:pt x="3846" y="151"/>
                    </a:lnTo>
                    <a:lnTo>
                      <a:pt x="3850" y="150"/>
                    </a:lnTo>
                    <a:lnTo>
                      <a:pt x="3854" y="149"/>
                    </a:lnTo>
                    <a:lnTo>
                      <a:pt x="3858" y="147"/>
                    </a:lnTo>
                    <a:lnTo>
                      <a:pt x="3862" y="147"/>
                    </a:lnTo>
                    <a:lnTo>
                      <a:pt x="3866" y="147"/>
                    </a:lnTo>
                    <a:lnTo>
                      <a:pt x="3870" y="145"/>
                    </a:lnTo>
                    <a:lnTo>
                      <a:pt x="3874" y="145"/>
                    </a:lnTo>
                    <a:lnTo>
                      <a:pt x="3877" y="145"/>
                    </a:lnTo>
                    <a:lnTo>
                      <a:pt x="3881" y="143"/>
                    </a:lnTo>
                    <a:lnTo>
                      <a:pt x="3885" y="143"/>
                    </a:lnTo>
                    <a:lnTo>
                      <a:pt x="3889" y="142"/>
                    </a:lnTo>
                    <a:lnTo>
                      <a:pt x="3893" y="141"/>
                    </a:lnTo>
                    <a:lnTo>
                      <a:pt x="3897" y="141"/>
                    </a:lnTo>
                    <a:lnTo>
                      <a:pt x="3901" y="140"/>
                    </a:lnTo>
                    <a:lnTo>
                      <a:pt x="3905" y="140"/>
                    </a:lnTo>
                    <a:lnTo>
                      <a:pt x="3909" y="140"/>
                    </a:lnTo>
                    <a:lnTo>
                      <a:pt x="3913" y="138"/>
                    </a:lnTo>
                    <a:lnTo>
                      <a:pt x="3917" y="138"/>
                    </a:lnTo>
                    <a:lnTo>
                      <a:pt x="3921" y="137"/>
                    </a:lnTo>
                    <a:lnTo>
                      <a:pt x="3925" y="137"/>
                    </a:lnTo>
                    <a:lnTo>
                      <a:pt x="3929" y="137"/>
                    </a:lnTo>
                    <a:lnTo>
                      <a:pt x="3933" y="13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61" name="Freeform 409"/>
              <p:cNvSpPr>
                <a:spLocks/>
              </p:cNvSpPr>
              <p:nvPr/>
            </p:nvSpPr>
            <p:spPr bwMode="auto">
              <a:xfrm flipV="1">
                <a:off x="2909" y="1783"/>
                <a:ext cx="2265" cy="1082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3"/>
                  </a:cxn>
                  <a:cxn ang="0">
                    <a:pos x="688" y="29"/>
                  </a:cxn>
                  <a:cxn ang="0">
                    <a:pos x="751" y="56"/>
                  </a:cxn>
                  <a:cxn ang="0">
                    <a:pos x="814" y="96"/>
                  </a:cxn>
                  <a:cxn ang="0">
                    <a:pos x="877" y="154"/>
                  </a:cxn>
                  <a:cxn ang="0">
                    <a:pos x="940" y="224"/>
                  </a:cxn>
                  <a:cxn ang="0">
                    <a:pos x="1003" y="314"/>
                  </a:cxn>
                  <a:cxn ang="0">
                    <a:pos x="1066" y="421"/>
                  </a:cxn>
                  <a:cxn ang="0">
                    <a:pos x="1129" y="536"/>
                  </a:cxn>
                  <a:cxn ang="0">
                    <a:pos x="1192" y="664"/>
                  </a:cxn>
                  <a:cxn ang="0">
                    <a:pos x="1255" y="800"/>
                  </a:cxn>
                  <a:cxn ang="0">
                    <a:pos x="1318" y="937"/>
                  </a:cxn>
                  <a:cxn ang="0">
                    <a:pos x="1381" y="1077"/>
                  </a:cxn>
                  <a:cxn ang="0">
                    <a:pos x="1444" y="1213"/>
                  </a:cxn>
                  <a:cxn ang="0">
                    <a:pos x="1507" y="1342"/>
                  </a:cxn>
                  <a:cxn ang="0">
                    <a:pos x="1570" y="1462"/>
                  </a:cxn>
                  <a:cxn ang="0">
                    <a:pos x="1633" y="1570"/>
                  </a:cxn>
                  <a:cxn ang="0">
                    <a:pos x="1696" y="1664"/>
                  </a:cxn>
                  <a:cxn ang="0">
                    <a:pos x="1759" y="1740"/>
                  </a:cxn>
                  <a:cxn ang="0">
                    <a:pos x="1822" y="1801"/>
                  </a:cxn>
                  <a:cxn ang="0">
                    <a:pos x="1885" y="1844"/>
                  </a:cxn>
                  <a:cxn ang="0">
                    <a:pos x="1948" y="1868"/>
                  </a:cxn>
                  <a:cxn ang="0">
                    <a:pos x="2011" y="1875"/>
                  </a:cxn>
                  <a:cxn ang="0">
                    <a:pos x="2074" y="1866"/>
                  </a:cxn>
                  <a:cxn ang="0">
                    <a:pos x="2137" y="1841"/>
                  </a:cxn>
                  <a:cxn ang="0">
                    <a:pos x="2200" y="1803"/>
                  </a:cxn>
                  <a:cxn ang="0">
                    <a:pos x="2263" y="1752"/>
                  </a:cxn>
                  <a:cxn ang="0">
                    <a:pos x="2326" y="1690"/>
                  </a:cxn>
                  <a:cxn ang="0">
                    <a:pos x="2389" y="1618"/>
                  </a:cxn>
                  <a:cxn ang="0">
                    <a:pos x="2452" y="1540"/>
                  </a:cxn>
                  <a:cxn ang="0">
                    <a:pos x="2515" y="1454"/>
                  </a:cxn>
                  <a:cxn ang="0">
                    <a:pos x="2578" y="1365"/>
                  </a:cxn>
                  <a:cxn ang="0">
                    <a:pos x="2641" y="1275"/>
                  </a:cxn>
                  <a:cxn ang="0">
                    <a:pos x="2704" y="1182"/>
                  </a:cxn>
                  <a:cxn ang="0">
                    <a:pos x="2767" y="1089"/>
                  </a:cxn>
                  <a:cxn ang="0">
                    <a:pos x="2830" y="998"/>
                  </a:cxn>
                  <a:cxn ang="0">
                    <a:pos x="2893" y="911"/>
                  </a:cxn>
                  <a:cxn ang="0">
                    <a:pos x="2956" y="825"/>
                  </a:cxn>
                  <a:cxn ang="0">
                    <a:pos x="3019" y="743"/>
                  </a:cxn>
                  <a:cxn ang="0">
                    <a:pos x="3082" y="666"/>
                  </a:cxn>
                  <a:cxn ang="0">
                    <a:pos x="3145" y="592"/>
                  </a:cxn>
                  <a:cxn ang="0">
                    <a:pos x="3208" y="526"/>
                  </a:cxn>
                  <a:cxn ang="0">
                    <a:pos x="3271" y="464"/>
                  </a:cxn>
                  <a:cxn ang="0">
                    <a:pos x="3334" y="407"/>
                  </a:cxn>
                  <a:cxn ang="0">
                    <a:pos x="3397" y="355"/>
                  </a:cxn>
                  <a:cxn ang="0">
                    <a:pos x="3460" y="308"/>
                  </a:cxn>
                  <a:cxn ang="0">
                    <a:pos x="3523" y="267"/>
                  </a:cxn>
                  <a:cxn ang="0">
                    <a:pos x="3586" y="230"/>
                  </a:cxn>
                  <a:cxn ang="0">
                    <a:pos x="3649" y="198"/>
                  </a:cxn>
                  <a:cxn ang="0">
                    <a:pos x="3712" y="169"/>
                  </a:cxn>
                  <a:cxn ang="0">
                    <a:pos x="3775" y="143"/>
                  </a:cxn>
                  <a:cxn ang="0">
                    <a:pos x="3838" y="122"/>
                  </a:cxn>
                  <a:cxn ang="0">
                    <a:pos x="3901" y="104"/>
                  </a:cxn>
                </a:cxnLst>
                <a:rect l="0" t="0" r="r" b="b"/>
                <a:pathLst>
                  <a:path w="3933" h="1877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0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0"/>
                    </a:lnTo>
                    <a:lnTo>
                      <a:pt x="326" y="2"/>
                    </a:lnTo>
                    <a:lnTo>
                      <a:pt x="330" y="0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0"/>
                    </a:lnTo>
                    <a:lnTo>
                      <a:pt x="366" y="2"/>
                    </a:lnTo>
                    <a:lnTo>
                      <a:pt x="370" y="0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0"/>
                    </a:lnTo>
                    <a:lnTo>
                      <a:pt x="456" y="0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4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2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5"/>
                    </a:lnTo>
                    <a:lnTo>
                      <a:pt x="578" y="7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7"/>
                    </a:lnTo>
                    <a:lnTo>
                      <a:pt x="598" y="7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9"/>
                    </a:lnTo>
                    <a:lnTo>
                      <a:pt x="614" y="9"/>
                    </a:lnTo>
                    <a:lnTo>
                      <a:pt x="618" y="10"/>
                    </a:lnTo>
                    <a:lnTo>
                      <a:pt x="622" y="12"/>
                    </a:lnTo>
                    <a:lnTo>
                      <a:pt x="625" y="13"/>
                    </a:lnTo>
                    <a:lnTo>
                      <a:pt x="629" y="13"/>
                    </a:lnTo>
                    <a:lnTo>
                      <a:pt x="633" y="14"/>
                    </a:lnTo>
                    <a:lnTo>
                      <a:pt x="637" y="15"/>
                    </a:lnTo>
                    <a:lnTo>
                      <a:pt x="641" y="14"/>
                    </a:lnTo>
                    <a:lnTo>
                      <a:pt x="645" y="15"/>
                    </a:lnTo>
                    <a:lnTo>
                      <a:pt x="649" y="19"/>
                    </a:lnTo>
                    <a:lnTo>
                      <a:pt x="653" y="18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2"/>
                    </a:lnTo>
                    <a:lnTo>
                      <a:pt x="669" y="22"/>
                    </a:lnTo>
                    <a:lnTo>
                      <a:pt x="673" y="23"/>
                    </a:lnTo>
                    <a:lnTo>
                      <a:pt x="677" y="25"/>
                    </a:lnTo>
                    <a:lnTo>
                      <a:pt x="681" y="26"/>
                    </a:lnTo>
                    <a:lnTo>
                      <a:pt x="685" y="27"/>
                    </a:lnTo>
                    <a:lnTo>
                      <a:pt x="688" y="29"/>
                    </a:lnTo>
                    <a:lnTo>
                      <a:pt x="692" y="30"/>
                    </a:lnTo>
                    <a:lnTo>
                      <a:pt x="696" y="32"/>
                    </a:lnTo>
                    <a:lnTo>
                      <a:pt x="700" y="33"/>
                    </a:lnTo>
                    <a:lnTo>
                      <a:pt x="704" y="34"/>
                    </a:lnTo>
                    <a:lnTo>
                      <a:pt x="708" y="35"/>
                    </a:lnTo>
                    <a:lnTo>
                      <a:pt x="712" y="38"/>
                    </a:lnTo>
                    <a:lnTo>
                      <a:pt x="716" y="39"/>
                    </a:lnTo>
                    <a:lnTo>
                      <a:pt x="720" y="41"/>
                    </a:lnTo>
                    <a:lnTo>
                      <a:pt x="724" y="42"/>
                    </a:lnTo>
                    <a:lnTo>
                      <a:pt x="728" y="45"/>
                    </a:lnTo>
                    <a:lnTo>
                      <a:pt x="732" y="47"/>
                    </a:lnTo>
                    <a:lnTo>
                      <a:pt x="736" y="48"/>
                    </a:lnTo>
                    <a:lnTo>
                      <a:pt x="740" y="50"/>
                    </a:lnTo>
                    <a:lnTo>
                      <a:pt x="744" y="52"/>
                    </a:lnTo>
                    <a:lnTo>
                      <a:pt x="748" y="55"/>
                    </a:lnTo>
                    <a:lnTo>
                      <a:pt x="751" y="56"/>
                    </a:lnTo>
                    <a:lnTo>
                      <a:pt x="755" y="59"/>
                    </a:lnTo>
                    <a:lnTo>
                      <a:pt x="759" y="60"/>
                    </a:lnTo>
                    <a:lnTo>
                      <a:pt x="763" y="62"/>
                    </a:lnTo>
                    <a:lnTo>
                      <a:pt x="767" y="65"/>
                    </a:lnTo>
                    <a:lnTo>
                      <a:pt x="771" y="68"/>
                    </a:lnTo>
                    <a:lnTo>
                      <a:pt x="775" y="69"/>
                    </a:lnTo>
                    <a:lnTo>
                      <a:pt x="779" y="73"/>
                    </a:lnTo>
                    <a:lnTo>
                      <a:pt x="783" y="75"/>
                    </a:lnTo>
                    <a:lnTo>
                      <a:pt x="787" y="77"/>
                    </a:lnTo>
                    <a:lnTo>
                      <a:pt x="791" y="79"/>
                    </a:lnTo>
                    <a:lnTo>
                      <a:pt x="795" y="83"/>
                    </a:lnTo>
                    <a:lnTo>
                      <a:pt x="799" y="86"/>
                    </a:lnTo>
                    <a:lnTo>
                      <a:pt x="803" y="88"/>
                    </a:lnTo>
                    <a:lnTo>
                      <a:pt x="807" y="91"/>
                    </a:lnTo>
                    <a:lnTo>
                      <a:pt x="811" y="93"/>
                    </a:lnTo>
                    <a:lnTo>
                      <a:pt x="814" y="96"/>
                    </a:lnTo>
                    <a:lnTo>
                      <a:pt x="818" y="99"/>
                    </a:lnTo>
                    <a:lnTo>
                      <a:pt x="822" y="103"/>
                    </a:lnTo>
                    <a:lnTo>
                      <a:pt x="826" y="106"/>
                    </a:lnTo>
                    <a:lnTo>
                      <a:pt x="830" y="109"/>
                    </a:lnTo>
                    <a:lnTo>
                      <a:pt x="834" y="113"/>
                    </a:lnTo>
                    <a:lnTo>
                      <a:pt x="838" y="116"/>
                    </a:lnTo>
                    <a:lnTo>
                      <a:pt x="842" y="119"/>
                    </a:lnTo>
                    <a:lnTo>
                      <a:pt x="846" y="122"/>
                    </a:lnTo>
                    <a:lnTo>
                      <a:pt x="850" y="127"/>
                    </a:lnTo>
                    <a:lnTo>
                      <a:pt x="854" y="129"/>
                    </a:lnTo>
                    <a:lnTo>
                      <a:pt x="858" y="133"/>
                    </a:lnTo>
                    <a:lnTo>
                      <a:pt x="862" y="137"/>
                    </a:lnTo>
                    <a:lnTo>
                      <a:pt x="866" y="141"/>
                    </a:lnTo>
                    <a:lnTo>
                      <a:pt x="870" y="145"/>
                    </a:lnTo>
                    <a:lnTo>
                      <a:pt x="874" y="149"/>
                    </a:lnTo>
                    <a:lnTo>
                      <a:pt x="877" y="154"/>
                    </a:lnTo>
                    <a:lnTo>
                      <a:pt x="881" y="158"/>
                    </a:lnTo>
                    <a:lnTo>
                      <a:pt x="885" y="160"/>
                    </a:lnTo>
                    <a:lnTo>
                      <a:pt x="889" y="165"/>
                    </a:lnTo>
                    <a:lnTo>
                      <a:pt x="893" y="170"/>
                    </a:lnTo>
                    <a:lnTo>
                      <a:pt x="897" y="174"/>
                    </a:lnTo>
                    <a:lnTo>
                      <a:pt x="901" y="178"/>
                    </a:lnTo>
                    <a:lnTo>
                      <a:pt x="905" y="183"/>
                    </a:lnTo>
                    <a:lnTo>
                      <a:pt x="909" y="186"/>
                    </a:lnTo>
                    <a:lnTo>
                      <a:pt x="913" y="191"/>
                    </a:lnTo>
                    <a:lnTo>
                      <a:pt x="917" y="196"/>
                    </a:lnTo>
                    <a:lnTo>
                      <a:pt x="921" y="201"/>
                    </a:lnTo>
                    <a:lnTo>
                      <a:pt x="925" y="205"/>
                    </a:lnTo>
                    <a:lnTo>
                      <a:pt x="929" y="211"/>
                    </a:lnTo>
                    <a:lnTo>
                      <a:pt x="933" y="216"/>
                    </a:lnTo>
                    <a:lnTo>
                      <a:pt x="937" y="221"/>
                    </a:lnTo>
                    <a:lnTo>
                      <a:pt x="940" y="224"/>
                    </a:lnTo>
                    <a:lnTo>
                      <a:pt x="944" y="231"/>
                    </a:lnTo>
                    <a:lnTo>
                      <a:pt x="948" y="235"/>
                    </a:lnTo>
                    <a:lnTo>
                      <a:pt x="952" y="241"/>
                    </a:lnTo>
                    <a:lnTo>
                      <a:pt x="956" y="247"/>
                    </a:lnTo>
                    <a:lnTo>
                      <a:pt x="960" y="252"/>
                    </a:lnTo>
                    <a:lnTo>
                      <a:pt x="964" y="256"/>
                    </a:lnTo>
                    <a:lnTo>
                      <a:pt x="968" y="262"/>
                    </a:lnTo>
                    <a:lnTo>
                      <a:pt x="972" y="268"/>
                    </a:lnTo>
                    <a:lnTo>
                      <a:pt x="976" y="274"/>
                    </a:lnTo>
                    <a:lnTo>
                      <a:pt x="980" y="279"/>
                    </a:lnTo>
                    <a:lnTo>
                      <a:pt x="984" y="285"/>
                    </a:lnTo>
                    <a:lnTo>
                      <a:pt x="988" y="291"/>
                    </a:lnTo>
                    <a:lnTo>
                      <a:pt x="992" y="297"/>
                    </a:lnTo>
                    <a:lnTo>
                      <a:pt x="996" y="303"/>
                    </a:lnTo>
                    <a:lnTo>
                      <a:pt x="999" y="308"/>
                    </a:lnTo>
                    <a:lnTo>
                      <a:pt x="1003" y="314"/>
                    </a:lnTo>
                    <a:lnTo>
                      <a:pt x="1007" y="320"/>
                    </a:lnTo>
                    <a:lnTo>
                      <a:pt x="1011" y="327"/>
                    </a:lnTo>
                    <a:lnTo>
                      <a:pt x="1015" y="333"/>
                    </a:lnTo>
                    <a:lnTo>
                      <a:pt x="1019" y="339"/>
                    </a:lnTo>
                    <a:lnTo>
                      <a:pt x="1023" y="346"/>
                    </a:lnTo>
                    <a:lnTo>
                      <a:pt x="1027" y="351"/>
                    </a:lnTo>
                    <a:lnTo>
                      <a:pt x="1031" y="359"/>
                    </a:lnTo>
                    <a:lnTo>
                      <a:pt x="1035" y="364"/>
                    </a:lnTo>
                    <a:lnTo>
                      <a:pt x="1039" y="372"/>
                    </a:lnTo>
                    <a:lnTo>
                      <a:pt x="1043" y="378"/>
                    </a:lnTo>
                    <a:lnTo>
                      <a:pt x="1047" y="386"/>
                    </a:lnTo>
                    <a:lnTo>
                      <a:pt x="1051" y="392"/>
                    </a:lnTo>
                    <a:lnTo>
                      <a:pt x="1055" y="399"/>
                    </a:lnTo>
                    <a:lnTo>
                      <a:pt x="1059" y="405"/>
                    </a:lnTo>
                    <a:lnTo>
                      <a:pt x="1062" y="412"/>
                    </a:lnTo>
                    <a:lnTo>
                      <a:pt x="1066" y="421"/>
                    </a:lnTo>
                    <a:lnTo>
                      <a:pt x="1070" y="426"/>
                    </a:lnTo>
                    <a:lnTo>
                      <a:pt x="1074" y="432"/>
                    </a:lnTo>
                    <a:lnTo>
                      <a:pt x="1078" y="440"/>
                    </a:lnTo>
                    <a:lnTo>
                      <a:pt x="1082" y="448"/>
                    </a:lnTo>
                    <a:lnTo>
                      <a:pt x="1086" y="455"/>
                    </a:lnTo>
                    <a:lnTo>
                      <a:pt x="1090" y="462"/>
                    </a:lnTo>
                    <a:lnTo>
                      <a:pt x="1094" y="470"/>
                    </a:lnTo>
                    <a:lnTo>
                      <a:pt x="1098" y="476"/>
                    </a:lnTo>
                    <a:lnTo>
                      <a:pt x="1102" y="483"/>
                    </a:lnTo>
                    <a:lnTo>
                      <a:pt x="1106" y="491"/>
                    </a:lnTo>
                    <a:lnTo>
                      <a:pt x="1110" y="499"/>
                    </a:lnTo>
                    <a:lnTo>
                      <a:pt x="1114" y="505"/>
                    </a:lnTo>
                    <a:lnTo>
                      <a:pt x="1118" y="513"/>
                    </a:lnTo>
                    <a:lnTo>
                      <a:pt x="1122" y="521"/>
                    </a:lnTo>
                    <a:lnTo>
                      <a:pt x="1125" y="529"/>
                    </a:lnTo>
                    <a:lnTo>
                      <a:pt x="1129" y="536"/>
                    </a:lnTo>
                    <a:lnTo>
                      <a:pt x="1133" y="544"/>
                    </a:lnTo>
                    <a:lnTo>
                      <a:pt x="1137" y="552"/>
                    </a:lnTo>
                    <a:lnTo>
                      <a:pt x="1141" y="560"/>
                    </a:lnTo>
                    <a:lnTo>
                      <a:pt x="1145" y="568"/>
                    </a:lnTo>
                    <a:lnTo>
                      <a:pt x="1149" y="575"/>
                    </a:lnTo>
                    <a:lnTo>
                      <a:pt x="1153" y="584"/>
                    </a:lnTo>
                    <a:lnTo>
                      <a:pt x="1157" y="591"/>
                    </a:lnTo>
                    <a:lnTo>
                      <a:pt x="1161" y="598"/>
                    </a:lnTo>
                    <a:lnTo>
                      <a:pt x="1165" y="607"/>
                    </a:lnTo>
                    <a:lnTo>
                      <a:pt x="1169" y="614"/>
                    </a:lnTo>
                    <a:lnTo>
                      <a:pt x="1173" y="623"/>
                    </a:lnTo>
                    <a:lnTo>
                      <a:pt x="1177" y="632"/>
                    </a:lnTo>
                    <a:lnTo>
                      <a:pt x="1181" y="639"/>
                    </a:lnTo>
                    <a:lnTo>
                      <a:pt x="1185" y="648"/>
                    </a:lnTo>
                    <a:lnTo>
                      <a:pt x="1188" y="656"/>
                    </a:lnTo>
                    <a:lnTo>
                      <a:pt x="1192" y="664"/>
                    </a:lnTo>
                    <a:lnTo>
                      <a:pt x="1196" y="672"/>
                    </a:lnTo>
                    <a:lnTo>
                      <a:pt x="1200" y="680"/>
                    </a:lnTo>
                    <a:lnTo>
                      <a:pt x="1204" y="689"/>
                    </a:lnTo>
                    <a:lnTo>
                      <a:pt x="1208" y="698"/>
                    </a:lnTo>
                    <a:lnTo>
                      <a:pt x="1212" y="706"/>
                    </a:lnTo>
                    <a:lnTo>
                      <a:pt x="1216" y="714"/>
                    </a:lnTo>
                    <a:lnTo>
                      <a:pt x="1220" y="723"/>
                    </a:lnTo>
                    <a:lnTo>
                      <a:pt x="1224" y="731"/>
                    </a:lnTo>
                    <a:lnTo>
                      <a:pt x="1228" y="739"/>
                    </a:lnTo>
                    <a:lnTo>
                      <a:pt x="1232" y="747"/>
                    </a:lnTo>
                    <a:lnTo>
                      <a:pt x="1236" y="757"/>
                    </a:lnTo>
                    <a:lnTo>
                      <a:pt x="1240" y="764"/>
                    </a:lnTo>
                    <a:lnTo>
                      <a:pt x="1244" y="772"/>
                    </a:lnTo>
                    <a:lnTo>
                      <a:pt x="1248" y="781"/>
                    </a:lnTo>
                    <a:lnTo>
                      <a:pt x="1251" y="790"/>
                    </a:lnTo>
                    <a:lnTo>
                      <a:pt x="1255" y="800"/>
                    </a:lnTo>
                    <a:lnTo>
                      <a:pt x="1259" y="807"/>
                    </a:lnTo>
                    <a:lnTo>
                      <a:pt x="1263" y="815"/>
                    </a:lnTo>
                    <a:lnTo>
                      <a:pt x="1267" y="825"/>
                    </a:lnTo>
                    <a:lnTo>
                      <a:pt x="1271" y="833"/>
                    </a:lnTo>
                    <a:lnTo>
                      <a:pt x="1275" y="842"/>
                    </a:lnTo>
                    <a:lnTo>
                      <a:pt x="1279" y="851"/>
                    </a:lnTo>
                    <a:lnTo>
                      <a:pt x="1283" y="859"/>
                    </a:lnTo>
                    <a:lnTo>
                      <a:pt x="1287" y="868"/>
                    </a:lnTo>
                    <a:lnTo>
                      <a:pt x="1291" y="876"/>
                    </a:lnTo>
                    <a:lnTo>
                      <a:pt x="1295" y="886"/>
                    </a:lnTo>
                    <a:lnTo>
                      <a:pt x="1299" y="894"/>
                    </a:lnTo>
                    <a:lnTo>
                      <a:pt x="1303" y="904"/>
                    </a:lnTo>
                    <a:lnTo>
                      <a:pt x="1307" y="912"/>
                    </a:lnTo>
                    <a:lnTo>
                      <a:pt x="1311" y="921"/>
                    </a:lnTo>
                    <a:lnTo>
                      <a:pt x="1314" y="929"/>
                    </a:lnTo>
                    <a:lnTo>
                      <a:pt x="1318" y="937"/>
                    </a:lnTo>
                    <a:lnTo>
                      <a:pt x="1322" y="947"/>
                    </a:lnTo>
                    <a:lnTo>
                      <a:pt x="1326" y="955"/>
                    </a:lnTo>
                    <a:lnTo>
                      <a:pt x="1330" y="964"/>
                    </a:lnTo>
                    <a:lnTo>
                      <a:pt x="1334" y="973"/>
                    </a:lnTo>
                    <a:lnTo>
                      <a:pt x="1338" y="982"/>
                    </a:lnTo>
                    <a:lnTo>
                      <a:pt x="1342" y="990"/>
                    </a:lnTo>
                    <a:lnTo>
                      <a:pt x="1346" y="998"/>
                    </a:lnTo>
                    <a:lnTo>
                      <a:pt x="1350" y="1008"/>
                    </a:lnTo>
                    <a:lnTo>
                      <a:pt x="1354" y="1017"/>
                    </a:lnTo>
                    <a:lnTo>
                      <a:pt x="1358" y="1025"/>
                    </a:lnTo>
                    <a:lnTo>
                      <a:pt x="1362" y="1034"/>
                    </a:lnTo>
                    <a:lnTo>
                      <a:pt x="1366" y="1043"/>
                    </a:lnTo>
                    <a:lnTo>
                      <a:pt x="1370" y="1052"/>
                    </a:lnTo>
                    <a:lnTo>
                      <a:pt x="1374" y="1059"/>
                    </a:lnTo>
                    <a:lnTo>
                      <a:pt x="1377" y="1069"/>
                    </a:lnTo>
                    <a:lnTo>
                      <a:pt x="1381" y="1077"/>
                    </a:lnTo>
                    <a:lnTo>
                      <a:pt x="1385" y="1084"/>
                    </a:lnTo>
                    <a:lnTo>
                      <a:pt x="1389" y="1094"/>
                    </a:lnTo>
                    <a:lnTo>
                      <a:pt x="1393" y="1103"/>
                    </a:lnTo>
                    <a:lnTo>
                      <a:pt x="1397" y="1111"/>
                    </a:lnTo>
                    <a:lnTo>
                      <a:pt x="1401" y="1120"/>
                    </a:lnTo>
                    <a:lnTo>
                      <a:pt x="1405" y="1130"/>
                    </a:lnTo>
                    <a:lnTo>
                      <a:pt x="1409" y="1136"/>
                    </a:lnTo>
                    <a:lnTo>
                      <a:pt x="1413" y="1145"/>
                    </a:lnTo>
                    <a:lnTo>
                      <a:pt x="1417" y="1153"/>
                    </a:lnTo>
                    <a:lnTo>
                      <a:pt x="1421" y="1162"/>
                    </a:lnTo>
                    <a:lnTo>
                      <a:pt x="1425" y="1171"/>
                    </a:lnTo>
                    <a:lnTo>
                      <a:pt x="1429" y="1180"/>
                    </a:lnTo>
                    <a:lnTo>
                      <a:pt x="1433" y="1188"/>
                    </a:lnTo>
                    <a:lnTo>
                      <a:pt x="1437" y="1196"/>
                    </a:lnTo>
                    <a:lnTo>
                      <a:pt x="1440" y="1204"/>
                    </a:lnTo>
                    <a:lnTo>
                      <a:pt x="1444" y="1213"/>
                    </a:lnTo>
                    <a:lnTo>
                      <a:pt x="1448" y="1220"/>
                    </a:lnTo>
                    <a:lnTo>
                      <a:pt x="1452" y="1230"/>
                    </a:lnTo>
                    <a:lnTo>
                      <a:pt x="1456" y="1238"/>
                    </a:lnTo>
                    <a:lnTo>
                      <a:pt x="1460" y="1246"/>
                    </a:lnTo>
                    <a:lnTo>
                      <a:pt x="1464" y="1255"/>
                    </a:lnTo>
                    <a:lnTo>
                      <a:pt x="1468" y="1263"/>
                    </a:lnTo>
                    <a:lnTo>
                      <a:pt x="1472" y="1272"/>
                    </a:lnTo>
                    <a:lnTo>
                      <a:pt x="1476" y="1279"/>
                    </a:lnTo>
                    <a:lnTo>
                      <a:pt x="1480" y="1287"/>
                    </a:lnTo>
                    <a:lnTo>
                      <a:pt x="1484" y="1294"/>
                    </a:lnTo>
                    <a:lnTo>
                      <a:pt x="1488" y="1303"/>
                    </a:lnTo>
                    <a:lnTo>
                      <a:pt x="1492" y="1311"/>
                    </a:lnTo>
                    <a:lnTo>
                      <a:pt x="1496" y="1318"/>
                    </a:lnTo>
                    <a:lnTo>
                      <a:pt x="1499" y="1326"/>
                    </a:lnTo>
                    <a:lnTo>
                      <a:pt x="1503" y="1335"/>
                    </a:lnTo>
                    <a:lnTo>
                      <a:pt x="1507" y="1342"/>
                    </a:lnTo>
                    <a:lnTo>
                      <a:pt x="1511" y="1349"/>
                    </a:lnTo>
                    <a:lnTo>
                      <a:pt x="1515" y="1357"/>
                    </a:lnTo>
                    <a:lnTo>
                      <a:pt x="1519" y="1366"/>
                    </a:lnTo>
                    <a:lnTo>
                      <a:pt x="1523" y="1374"/>
                    </a:lnTo>
                    <a:lnTo>
                      <a:pt x="1527" y="1382"/>
                    </a:lnTo>
                    <a:lnTo>
                      <a:pt x="1531" y="1388"/>
                    </a:lnTo>
                    <a:lnTo>
                      <a:pt x="1535" y="1397"/>
                    </a:lnTo>
                    <a:lnTo>
                      <a:pt x="1539" y="1406"/>
                    </a:lnTo>
                    <a:lnTo>
                      <a:pt x="1543" y="1412"/>
                    </a:lnTo>
                    <a:lnTo>
                      <a:pt x="1547" y="1418"/>
                    </a:lnTo>
                    <a:lnTo>
                      <a:pt x="1551" y="1427"/>
                    </a:lnTo>
                    <a:lnTo>
                      <a:pt x="1555" y="1433"/>
                    </a:lnTo>
                    <a:lnTo>
                      <a:pt x="1559" y="1441"/>
                    </a:lnTo>
                    <a:lnTo>
                      <a:pt x="1562" y="1449"/>
                    </a:lnTo>
                    <a:lnTo>
                      <a:pt x="1566" y="1455"/>
                    </a:lnTo>
                    <a:lnTo>
                      <a:pt x="1570" y="1462"/>
                    </a:lnTo>
                    <a:lnTo>
                      <a:pt x="1574" y="1470"/>
                    </a:lnTo>
                    <a:lnTo>
                      <a:pt x="1578" y="1476"/>
                    </a:lnTo>
                    <a:lnTo>
                      <a:pt x="1582" y="1484"/>
                    </a:lnTo>
                    <a:lnTo>
                      <a:pt x="1586" y="1490"/>
                    </a:lnTo>
                    <a:lnTo>
                      <a:pt x="1590" y="1497"/>
                    </a:lnTo>
                    <a:lnTo>
                      <a:pt x="1594" y="1505"/>
                    </a:lnTo>
                    <a:lnTo>
                      <a:pt x="1598" y="1512"/>
                    </a:lnTo>
                    <a:lnTo>
                      <a:pt x="1602" y="1518"/>
                    </a:lnTo>
                    <a:lnTo>
                      <a:pt x="1606" y="1524"/>
                    </a:lnTo>
                    <a:lnTo>
                      <a:pt x="1610" y="1532"/>
                    </a:lnTo>
                    <a:lnTo>
                      <a:pt x="1614" y="1538"/>
                    </a:lnTo>
                    <a:lnTo>
                      <a:pt x="1618" y="1545"/>
                    </a:lnTo>
                    <a:lnTo>
                      <a:pt x="1622" y="1552"/>
                    </a:lnTo>
                    <a:lnTo>
                      <a:pt x="1625" y="1557"/>
                    </a:lnTo>
                    <a:lnTo>
                      <a:pt x="1629" y="1564"/>
                    </a:lnTo>
                    <a:lnTo>
                      <a:pt x="1633" y="1570"/>
                    </a:lnTo>
                    <a:lnTo>
                      <a:pt x="1637" y="1577"/>
                    </a:lnTo>
                    <a:lnTo>
                      <a:pt x="1641" y="1583"/>
                    </a:lnTo>
                    <a:lnTo>
                      <a:pt x="1645" y="1589"/>
                    </a:lnTo>
                    <a:lnTo>
                      <a:pt x="1649" y="1595"/>
                    </a:lnTo>
                    <a:lnTo>
                      <a:pt x="1653" y="1601"/>
                    </a:lnTo>
                    <a:lnTo>
                      <a:pt x="1657" y="1607"/>
                    </a:lnTo>
                    <a:lnTo>
                      <a:pt x="1661" y="1614"/>
                    </a:lnTo>
                    <a:lnTo>
                      <a:pt x="1665" y="1618"/>
                    </a:lnTo>
                    <a:lnTo>
                      <a:pt x="1669" y="1625"/>
                    </a:lnTo>
                    <a:lnTo>
                      <a:pt x="1673" y="1630"/>
                    </a:lnTo>
                    <a:lnTo>
                      <a:pt x="1677" y="1636"/>
                    </a:lnTo>
                    <a:lnTo>
                      <a:pt x="1681" y="1642"/>
                    </a:lnTo>
                    <a:lnTo>
                      <a:pt x="1685" y="1648"/>
                    </a:lnTo>
                    <a:lnTo>
                      <a:pt x="1688" y="1653"/>
                    </a:lnTo>
                    <a:lnTo>
                      <a:pt x="1692" y="1658"/>
                    </a:lnTo>
                    <a:lnTo>
                      <a:pt x="1696" y="1664"/>
                    </a:lnTo>
                    <a:lnTo>
                      <a:pt x="1700" y="1669"/>
                    </a:lnTo>
                    <a:lnTo>
                      <a:pt x="1704" y="1675"/>
                    </a:lnTo>
                    <a:lnTo>
                      <a:pt x="1708" y="1680"/>
                    </a:lnTo>
                    <a:lnTo>
                      <a:pt x="1712" y="1685"/>
                    </a:lnTo>
                    <a:lnTo>
                      <a:pt x="1716" y="1689"/>
                    </a:lnTo>
                    <a:lnTo>
                      <a:pt x="1720" y="1694"/>
                    </a:lnTo>
                    <a:lnTo>
                      <a:pt x="1724" y="1700"/>
                    </a:lnTo>
                    <a:lnTo>
                      <a:pt x="1728" y="1705"/>
                    </a:lnTo>
                    <a:lnTo>
                      <a:pt x="1732" y="1709"/>
                    </a:lnTo>
                    <a:lnTo>
                      <a:pt x="1736" y="1714"/>
                    </a:lnTo>
                    <a:lnTo>
                      <a:pt x="1740" y="1719"/>
                    </a:lnTo>
                    <a:lnTo>
                      <a:pt x="1744" y="1724"/>
                    </a:lnTo>
                    <a:lnTo>
                      <a:pt x="1748" y="1727"/>
                    </a:lnTo>
                    <a:lnTo>
                      <a:pt x="1751" y="1732"/>
                    </a:lnTo>
                    <a:lnTo>
                      <a:pt x="1755" y="1736"/>
                    </a:lnTo>
                    <a:lnTo>
                      <a:pt x="1759" y="1740"/>
                    </a:lnTo>
                    <a:lnTo>
                      <a:pt x="1763" y="1744"/>
                    </a:lnTo>
                    <a:lnTo>
                      <a:pt x="1767" y="1750"/>
                    </a:lnTo>
                    <a:lnTo>
                      <a:pt x="1771" y="1754"/>
                    </a:lnTo>
                    <a:lnTo>
                      <a:pt x="1775" y="1758"/>
                    </a:lnTo>
                    <a:lnTo>
                      <a:pt x="1779" y="1761"/>
                    </a:lnTo>
                    <a:lnTo>
                      <a:pt x="1783" y="1765"/>
                    </a:lnTo>
                    <a:lnTo>
                      <a:pt x="1787" y="1770"/>
                    </a:lnTo>
                    <a:lnTo>
                      <a:pt x="1791" y="1774"/>
                    </a:lnTo>
                    <a:lnTo>
                      <a:pt x="1795" y="1777"/>
                    </a:lnTo>
                    <a:lnTo>
                      <a:pt x="1799" y="1780"/>
                    </a:lnTo>
                    <a:lnTo>
                      <a:pt x="1803" y="1784"/>
                    </a:lnTo>
                    <a:lnTo>
                      <a:pt x="1807" y="1788"/>
                    </a:lnTo>
                    <a:lnTo>
                      <a:pt x="1811" y="1791"/>
                    </a:lnTo>
                    <a:lnTo>
                      <a:pt x="1814" y="1794"/>
                    </a:lnTo>
                    <a:lnTo>
                      <a:pt x="1818" y="1798"/>
                    </a:lnTo>
                    <a:lnTo>
                      <a:pt x="1822" y="1801"/>
                    </a:lnTo>
                    <a:lnTo>
                      <a:pt x="1826" y="1805"/>
                    </a:lnTo>
                    <a:lnTo>
                      <a:pt x="1830" y="1806"/>
                    </a:lnTo>
                    <a:lnTo>
                      <a:pt x="1834" y="1810"/>
                    </a:lnTo>
                    <a:lnTo>
                      <a:pt x="1838" y="1813"/>
                    </a:lnTo>
                    <a:lnTo>
                      <a:pt x="1842" y="1816"/>
                    </a:lnTo>
                    <a:lnTo>
                      <a:pt x="1846" y="1819"/>
                    </a:lnTo>
                    <a:lnTo>
                      <a:pt x="1850" y="1822"/>
                    </a:lnTo>
                    <a:lnTo>
                      <a:pt x="1854" y="1824"/>
                    </a:lnTo>
                    <a:lnTo>
                      <a:pt x="1858" y="1828"/>
                    </a:lnTo>
                    <a:lnTo>
                      <a:pt x="1862" y="1829"/>
                    </a:lnTo>
                    <a:lnTo>
                      <a:pt x="1866" y="1831"/>
                    </a:lnTo>
                    <a:lnTo>
                      <a:pt x="1870" y="1833"/>
                    </a:lnTo>
                    <a:lnTo>
                      <a:pt x="1874" y="1836"/>
                    </a:lnTo>
                    <a:lnTo>
                      <a:pt x="1877" y="1838"/>
                    </a:lnTo>
                    <a:lnTo>
                      <a:pt x="1881" y="1840"/>
                    </a:lnTo>
                    <a:lnTo>
                      <a:pt x="1885" y="1844"/>
                    </a:lnTo>
                    <a:lnTo>
                      <a:pt x="1889" y="1845"/>
                    </a:lnTo>
                    <a:lnTo>
                      <a:pt x="1893" y="1847"/>
                    </a:lnTo>
                    <a:lnTo>
                      <a:pt x="1897" y="1849"/>
                    </a:lnTo>
                    <a:lnTo>
                      <a:pt x="1901" y="1852"/>
                    </a:lnTo>
                    <a:lnTo>
                      <a:pt x="1905" y="1852"/>
                    </a:lnTo>
                    <a:lnTo>
                      <a:pt x="1909" y="1855"/>
                    </a:lnTo>
                    <a:lnTo>
                      <a:pt x="1913" y="1857"/>
                    </a:lnTo>
                    <a:lnTo>
                      <a:pt x="1917" y="1858"/>
                    </a:lnTo>
                    <a:lnTo>
                      <a:pt x="1921" y="1859"/>
                    </a:lnTo>
                    <a:lnTo>
                      <a:pt x="1925" y="1861"/>
                    </a:lnTo>
                    <a:lnTo>
                      <a:pt x="1929" y="1862"/>
                    </a:lnTo>
                    <a:lnTo>
                      <a:pt x="1933" y="1864"/>
                    </a:lnTo>
                    <a:lnTo>
                      <a:pt x="1937" y="1865"/>
                    </a:lnTo>
                    <a:lnTo>
                      <a:pt x="1940" y="1866"/>
                    </a:lnTo>
                    <a:lnTo>
                      <a:pt x="1944" y="1867"/>
                    </a:lnTo>
                    <a:lnTo>
                      <a:pt x="1948" y="1868"/>
                    </a:lnTo>
                    <a:lnTo>
                      <a:pt x="1952" y="1869"/>
                    </a:lnTo>
                    <a:lnTo>
                      <a:pt x="1956" y="1871"/>
                    </a:lnTo>
                    <a:lnTo>
                      <a:pt x="1960" y="1870"/>
                    </a:lnTo>
                    <a:lnTo>
                      <a:pt x="1964" y="1872"/>
                    </a:lnTo>
                    <a:lnTo>
                      <a:pt x="1968" y="1872"/>
                    </a:lnTo>
                    <a:lnTo>
                      <a:pt x="1972" y="1873"/>
                    </a:lnTo>
                    <a:lnTo>
                      <a:pt x="1976" y="1873"/>
                    </a:lnTo>
                    <a:lnTo>
                      <a:pt x="1980" y="1874"/>
                    </a:lnTo>
                    <a:lnTo>
                      <a:pt x="1984" y="1874"/>
                    </a:lnTo>
                    <a:lnTo>
                      <a:pt x="1988" y="1875"/>
                    </a:lnTo>
                    <a:lnTo>
                      <a:pt x="1992" y="1875"/>
                    </a:lnTo>
                    <a:lnTo>
                      <a:pt x="1996" y="1875"/>
                    </a:lnTo>
                    <a:lnTo>
                      <a:pt x="1999" y="1876"/>
                    </a:lnTo>
                    <a:lnTo>
                      <a:pt x="2003" y="1876"/>
                    </a:lnTo>
                    <a:lnTo>
                      <a:pt x="2007" y="1877"/>
                    </a:lnTo>
                    <a:lnTo>
                      <a:pt x="2011" y="1875"/>
                    </a:lnTo>
                    <a:lnTo>
                      <a:pt x="2015" y="1875"/>
                    </a:lnTo>
                    <a:lnTo>
                      <a:pt x="2019" y="1875"/>
                    </a:lnTo>
                    <a:lnTo>
                      <a:pt x="2023" y="1874"/>
                    </a:lnTo>
                    <a:lnTo>
                      <a:pt x="2027" y="1875"/>
                    </a:lnTo>
                    <a:lnTo>
                      <a:pt x="2031" y="1875"/>
                    </a:lnTo>
                    <a:lnTo>
                      <a:pt x="2035" y="1874"/>
                    </a:lnTo>
                    <a:lnTo>
                      <a:pt x="2039" y="1873"/>
                    </a:lnTo>
                    <a:lnTo>
                      <a:pt x="2043" y="1873"/>
                    </a:lnTo>
                    <a:lnTo>
                      <a:pt x="2047" y="1872"/>
                    </a:lnTo>
                    <a:lnTo>
                      <a:pt x="2051" y="1873"/>
                    </a:lnTo>
                    <a:lnTo>
                      <a:pt x="2055" y="1870"/>
                    </a:lnTo>
                    <a:lnTo>
                      <a:pt x="2059" y="1871"/>
                    </a:lnTo>
                    <a:lnTo>
                      <a:pt x="2062" y="1869"/>
                    </a:lnTo>
                    <a:lnTo>
                      <a:pt x="2066" y="1868"/>
                    </a:lnTo>
                    <a:lnTo>
                      <a:pt x="2070" y="1868"/>
                    </a:lnTo>
                    <a:lnTo>
                      <a:pt x="2074" y="1866"/>
                    </a:lnTo>
                    <a:lnTo>
                      <a:pt x="2078" y="1866"/>
                    </a:lnTo>
                    <a:lnTo>
                      <a:pt x="2082" y="1863"/>
                    </a:lnTo>
                    <a:lnTo>
                      <a:pt x="2086" y="1864"/>
                    </a:lnTo>
                    <a:lnTo>
                      <a:pt x="2090" y="1862"/>
                    </a:lnTo>
                    <a:lnTo>
                      <a:pt x="2094" y="1860"/>
                    </a:lnTo>
                    <a:lnTo>
                      <a:pt x="2098" y="1859"/>
                    </a:lnTo>
                    <a:lnTo>
                      <a:pt x="2102" y="1857"/>
                    </a:lnTo>
                    <a:lnTo>
                      <a:pt x="2106" y="1856"/>
                    </a:lnTo>
                    <a:lnTo>
                      <a:pt x="2110" y="1854"/>
                    </a:lnTo>
                    <a:lnTo>
                      <a:pt x="2114" y="1853"/>
                    </a:lnTo>
                    <a:lnTo>
                      <a:pt x="2118" y="1851"/>
                    </a:lnTo>
                    <a:lnTo>
                      <a:pt x="2122" y="1850"/>
                    </a:lnTo>
                    <a:lnTo>
                      <a:pt x="2125" y="1848"/>
                    </a:lnTo>
                    <a:lnTo>
                      <a:pt x="2129" y="1845"/>
                    </a:lnTo>
                    <a:lnTo>
                      <a:pt x="2133" y="1844"/>
                    </a:lnTo>
                    <a:lnTo>
                      <a:pt x="2137" y="1841"/>
                    </a:lnTo>
                    <a:lnTo>
                      <a:pt x="2141" y="1840"/>
                    </a:lnTo>
                    <a:lnTo>
                      <a:pt x="2145" y="1838"/>
                    </a:lnTo>
                    <a:lnTo>
                      <a:pt x="2149" y="1836"/>
                    </a:lnTo>
                    <a:lnTo>
                      <a:pt x="2153" y="1834"/>
                    </a:lnTo>
                    <a:lnTo>
                      <a:pt x="2157" y="1832"/>
                    </a:lnTo>
                    <a:lnTo>
                      <a:pt x="2161" y="1829"/>
                    </a:lnTo>
                    <a:lnTo>
                      <a:pt x="2165" y="1828"/>
                    </a:lnTo>
                    <a:lnTo>
                      <a:pt x="2169" y="1825"/>
                    </a:lnTo>
                    <a:lnTo>
                      <a:pt x="2173" y="1821"/>
                    </a:lnTo>
                    <a:lnTo>
                      <a:pt x="2177" y="1820"/>
                    </a:lnTo>
                    <a:lnTo>
                      <a:pt x="2181" y="1818"/>
                    </a:lnTo>
                    <a:lnTo>
                      <a:pt x="2185" y="1815"/>
                    </a:lnTo>
                    <a:lnTo>
                      <a:pt x="2188" y="1812"/>
                    </a:lnTo>
                    <a:lnTo>
                      <a:pt x="2192" y="1809"/>
                    </a:lnTo>
                    <a:lnTo>
                      <a:pt x="2196" y="1806"/>
                    </a:lnTo>
                    <a:lnTo>
                      <a:pt x="2200" y="1803"/>
                    </a:lnTo>
                    <a:lnTo>
                      <a:pt x="2204" y="1802"/>
                    </a:lnTo>
                    <a:lnTo>
                      <a:pt x="2208" y="1797"/>
                    </a:lnTo>
                    <a:lnTo>
                      <a:pt x="2212" y="1795"/>
                    </a:lnTo>
                    <a:lnTo>
                      <a:pt x="2216" y="1791"/>
                    </a:lnTo>
                    <a:lnTo>
                      <a:pt x="2220" y="1789"/>
                    </a:lnTo>
                    <a:lnTo>
                      <a:pt x="2224" y="1786"/>
                    </a:lnTo>
                    <a:lnTo>
                      <a:pt x="2228" y="1783"/>
                    </a:lnTo>
                    <a:lnTo>
                      <a:pt x="2232" y="1780"/>
                    </a:lnTo>
                    <a:lnTo>
                      <a:pt x="2236" y="1777"/>
                    </a:lnTo>
                    <a:lnTo>
                      <a:pt x="2240" y="1773"/>
                    </a:lnTo>
                    <a:lnTo>
                      <a:pt x="2244" y="1770"/>
                    </a:lnTo>
                    <a:lnTo>
                      <a:pt x="2248" y="1767"/>
                    </a:lnTo>
                    <a:lnTo>
                      <a:pt x="2251" y="1764"/>
                    </a:lnTo>
                    <a:lnTo>
                      <a:pt x="2255" y="1759"/>
                    </a:lnTo>
                    <a:lnTo>
                      <a:pt x="2259" y="1756"/>
                    </a:lnTo>
                    <a:lnTo>
                      <a:pt x="2263" y="1752"/>
                    </a:lnTo>
                    <a:lnTo>
                      <a:pt x="2267" y="1749"/>
                    </a:lnTo>
                    <a:lnTo>
                      <a:pt x="2271" y="1744"/>
                    </a:lnTo>
                    <a:lnTo>
                      <a:pt x="2275" y="1741"/>
                    </a:lnTo>
                    <a:lnTo>
                      <a:pt x="2279" y="1737"/>
                    </a:lnTo>
                    <a:lnTo>
                      <a:pt x="2283" y="1734"/>
                    </a:lnTo>
                    <a:lnTo>
                      <a:pt x="2287" y="1730"/>
                    </a:lnTo>
                    <a:lnTo>
                      <a:pt x="2291" y="1726"/>
                    </a:lnTo>
                    <a:lnTo>
                      <a:pt x="2295" y="1721"/>
                    </a:lnTo>
                    <a:lnTo>
                      <a:pt x="2299" y="1717"/>
                    </a:lnTo>
                    <a:lnTo>
                      <a:pt x="2303" y="1714"/>
                    </a:lnTo>
                    <a:lnTo>
                      <a:pt x="2307" y="1709"/>
                    </a:lnTo>
                    <a:lnTo>
                      <a:pt x="2311" y="1705"/>
                    </a:lnTo>
                    <a:lnTo>
                      <a:pt x="2314" y="1702"/>
                    </a:lnTo>
                    <a:lnTo>
                      <a:pt x="2318" y="1698"/>
                    </a:lnTo>
                    <a:lnTo>
                      <a:pt x="2322" y="1693"/>
                    </a:lnTo>
                    <a:lnTo>
                      <a:pt x="2326" y="1690"/>
                    </a:lnTo>
                    <a:lnTo>
                      <a:pt x="2330" y="1686"/>
                    </a:lnTo>
                    <a:lnTo>
                      <a:pt x="2334" y="1680"/>
                    </a:lnTo>
                    <a:lnTo>
                      <a:pt x="2338" y="1678"/>
                    </a:lnTo>
                    <a:lnTo>
                      <a:pt x="2342" y="1672"/>
                    </a:lnTo>
                    <a:lnTo>
                      <a:pt x="2346" y="1668"/>
                    </a:lnTo>
                    <a:lnTo>
                      <a:pt x="2350" y="1664"/>
                    </a:lnTo>
                    <a:lnTo>
                      <a:pt x="2354" y="1660"/>
                    </a:lnTo>
                    <a:lnTo>
                      <a:pt x="2358" y="1655"/>
                    </a:lnTo>
                    <a:lnTo>
                      <a:pt x="2362" y="1651"/>
                    </a:lnTo>
                    <a:lnTo>
                      <a:pt x="2366" y="1647"/>
                    </a:lnTo>
                    <a:lnTo>
                      <a:pt x="2370" y="1642"/>
                    </a:lnTo>
                    <a:lnTo>
                      <a:pt x="2374" y="1637"/>
                    </a:lnTo>
                    <a:lnTo>
                      <a:pt x="2377" y="1633"/>
                    </a:lnTo>
                    <a:lnTo>
                      <a:pt x="2381" y="1628"/>
                    </a:lnTo>
                    <a:lnTo>
                      <a:pt x="2385" y="1624"/>
                    </a:lnTo>
                    <a:lnTo>
                      <a:pt x="2389" y="1618"/>
                    </a:lnTo>
                    <a:lnTo>
                      <a:pt x="2393" y="1614"/>
                    </a:lnTo>
                    <a:lnTo>
                      <a:pt x="2397" y="1610"/>
                    </a:lnTo>
                    <a:lnTo>
                      <a:pt x="2401" y="1603"/>
                    </a:lnTo>
                    <a:lnTo>
                      <a:pt x="2405" y="1599"/>
                    </a:lnTo>
                    <a:lnTo>
                      <a:pt x="2409" y="1594"/>
                    </a:lnTo>
                    <a:lnTo>
                      <a:pt x="2413" y="1590"/>
                    </a:lnTo>
                    <a:lnTo>
                      <a:pt x="2417" y="1585"/>
                    </a:lnTo>
                    <a:lnTo>
                      <a:pt x="2421" y="1580"/>
                    </a:lnTo>
                    <a:lnTo>
                      <a:pt x="2425" y="1575"/>
                    </a:lnTo>
                    <a:lnTo>
                      <a:pt x="2429" y="1570"/>
                    </a:lnTo>
                    <a:lnTo>
                      <a:pt x="2433" y="1564"/>
                    </a:lnTo>
                    <a:lnTo>
                      <a:pt x="2437" y="1559"/>
                    </a:lnTo>
                    <a:lnTo>
                      <a:pt x="2440" y="1555"/>
                    </a:lnTo>
                    <a:lnTo>
                      <a:pt x="2444" y="1550"/>
                    </a:lnTo>
                    <a:lnTo>
                      <a:pt x="2448" y="1545"/>
                    </a:lnTo>
                    <a:lnTo>
                      <a:pt x="2452" y="1540"/>
                    </a:lnTo>
                    <a:lnTo>
                      <a:pt x="2456" y="1535"/>
                    </a:lnTo>
                    <a:lnTo>
                      <a:pt x="2460" y="1528"/>
                    </a:lnTo>
                    <a:lnTo>
                      <a:pt x="2464" y="1524"/>
                    </a:lnTo>
                    <a:lnTo>
                      <a:pt x="2468" y="1519"/>
                    </a:lnTo>
                    <a:lnTo>
                      <a:pt x="2472" y="1515"/>
                    </a:lnTo>
                    <a:lnTo>
                      <a:pt x="2476" y="1508"/>
                    </a:lnTo>
                    <a:lnTo>
                      <a:pt x="2480" y="1504"/>
                    </a:lnTo>
                    <a:lnTo>
                      <a:pt x="2484" y="1498"/>
                    </a:lnTo>
                    <a:lnTo>
                      <a:pt x="2488" y="1493"/>
                    </a:lnTo>
                    <a:lnTo>
                      <a:pt x="2492" y="1488"/>
                    </a:lnTo>
                    <a:lnTo>
                      <a:pt x="2496" y="1482"/>
                    </a:lnTo>
                    <a:lnTo>
                      <a:pt x="2499" y="1476"/>
                    </a:lnTo>
                    <a:lnTo>
                      <a:pt x="2503" y="1471"/>
                    </a:lnTo>
                    <a:lnTo>
                      <a:pt x="2507" y="1466"/>
                    </a:lnTo>
                    <a:lnTo>
                      <a:pt x="2511" y="1460"/>
                    </a:lnTo>
                    <a:lnTo>
                      <a:pt x="2515" y="1454"/>
                    </a:lnTo>
                    <a:lnTo>
                      <a:pt x="2519" y="1449"/>
                    </a:lnTo>
                    <a:lnTo>
                      <a:pt x="2523" y="1443"/>
                    </a:lnTo>
                    <a:lnTo>
                      <a:pt x="2527" y="1437"/>
                    </a:lnTo>
                    <a:lnTo>
                      <a:pt x="2531" y="1434"/>
                    </a:lnTo>
                    <a:lnTo>
                      <a:pt x="2535" y="1427"/>
                    </a:lnTo>
                    <a:lnTo>
                      <a:pt x="2539" y="1420"/>
                    </a:lnTo>
                    <a:lnTo>
                      <a:pt x="2543" y="1415"/>
                    </a:lnTo>
                    <a:lnTo>
                      <a:pt x="2547" y="1410"/>
                    </a:lnTo>
                    <a:lnTo>
                      <a:pt x="2551" y="1404"/>
                    </a:lnTo>
                    <a:lnTo>
                      <a:pt x="2555" y="1399"/>
                    </a:lnTo>
                    <a:lnTo>
                      <a:pt x="2559" y="1394"/>
                    </a:lnTo>
                    <a:lnTo>
                      <a:pt x="2562" y="1387"/>
                    </a:lnTo>
                    <a:lnTo>
                      <a:pt x="2566" y="1383"/>
                    </a:lnTo>
                    <a:lnTo>
                      <a:pt x="2570" y="1377"/>
                    </a:lnTo>
                    <a:lnTo>
                      <a:pt x="2574" y="1371"/>
                    </a:lnTo>
                    <a:lnTo>
                      <a:pt x="2578" y="1365"/>
                    </a:lnTo>
                    <a:lnTo>
                      <a:pt x="2582" y="1360"/>
                    </a:lnTo>
                    <a:lnTo>
                      <a:pt x="2586" y="1354"/>
                    </a:lnTo>
                    <a:lnTo>
                      <a:pt x="2590" y="1349"/>
                    </a:lnTo>
                    <a:lnTo>
                      <a:pt x="2594" y="1342"/>
                    </a:lnTo>
                    <a:lnTo>
                      <a:pt x="2598" y="1337"/>
                    </a:lnTo>
                    <a:lnTo>
                      <a:pt x="2602" y="1332"/>
                    </a:lnTo>
                    <a:lnTo>
                      <a:pt x="2606" y="1326"/>
                    </a:lnTo>
                    <a:lnTo>
                      <a:pt x="2610" y="1321"/>
                    </a:lnTo>
                    <a:lnTo>
                      <a:pt x="2614" y="1314"/>
                    </a:lnTo>
                    <a:lnTo>
                      <a:pt x="2618" y="1309"/>
                    </a:lnTo>
                    <a:lnTo>
                      <a:pt x="2622" y="1304"/>
                    </a:lnTo>
                    <a:lnTo>
                      <a:pt x="2625" y="1296"/>
                    </a:lnTo>
                    <a:lnTo>
                      <a:pt x="2629" y="1291"/>
                    </a:lnTo>
                    <a:lnTo>
                      <a:pt x="2633" y="1285"/>
                    </a:lnTo>
                    <a:lnTo>
                      <a:pt x="2637" y="1280"/>
                    </a:lnTo>
                    <a:lnTo>
                      <a:pt x="2641" y="1275"/>
                    </a:lnTo>
                    <a:lnTo>
                      <a:pt x="2645" y="1269"/>
                    </a:lnTo>
                    <a:lnTo>
                      <a:pt x="2649" y="1263"/>
                    </a:lnTo>
                    <a:lnTo>
                      <a:pt x="2653" y="1257"/>
                    </a:lnTo>
                    <a:lnTo>
                      <a:pt x="2657" y="1251"/>
                    </a:lnTo>
                    <a:lnTo>
                      <a:pt x="2661" y="1245"/>
                    </a:lnTo>
                    <a:lnTo>
                      <a:pt x="2665" y="1239"/>
                    </a:lnTo>
                    <a:lnTo>
                      <a:pt x="2669" y="1235"/>
                    </a:lnTo>
                    <a:lnTo>
                      <a:pt x="2673" y="1228"/>
                    </a:lnTo>
                    <a:lnTo>
                      <a:pt x="2677" y="1223"/>
                    </a:lnTo>
                    <a:lnTo>
                      <a:pt x="2681" y="1217"/>
                    </a:lnTo>
                    <a:lnTo>
                      <a:pt x="2685" y="1211"/>
                    </a:lnTo>
                    <a:lnTo>
                      <a:pt x="2688" y="1205"/>
                    </a:lnTo>
                    <a:lnTo>
                      <a:pt x="2692" y="1199"/>
                    </a:lnTo>
                    <a:lnTo>
                      <a:pt x="2696" y="1192"/>
                    </a:lnTo>
                    <a:lnTo>
                      <a:pt x="2700" y="1188"/>
                    </a:lnTo>
                    <a:lnTo>
                      <a:pt x="2704" y="1182"/>
                    </a:lnTo>
                    <a:lnTo>
                      <a:pt x="2708" y="1176"/>
                    </a:lnTo>
                    <a:lnTo>
                      <a:pt x="2712" y="1169"/>
                    </a:lnTo>
                    <a:lnTo>
                      <a:pt x="2716" y="1164"/>
                    </a:lnTo>
                    <a:lnTo>
                      <a:pt x="2720" y="1158"/>
                    </a:lnTo>
                    <a:lnTo>
                      <a:pt x="2724" y="1153"/>
                    </a:lnTo>
                    <a:lnTo>
                      <a:pt x="2728" y="1146"/>
                    </a:lnTo>
                    <a:lnTo>
                      <a:pt x="2732" y="1142"/>
                    </a:lnTo>
                    <a:lnTo>
                      <a:pt x="2736" y="1136"/>
                    </a:lnTo>
                    <a:lnTo>
                      <a:pt x="2740" y="1129"/>
                    </a:lnTo>
                    <a:lnTo>
                      <a:pt x="2744" y="1123"/>
                    </a:lnTo>
                    <a:lnTo>
                      <a:pt x="2748" y="1118"/>
                    </a:lnTo>
                    <a:lnTo>
                      <a:pt x="2751" y="1112"/>
                    </a:lnTo>
                    <a:lnTo>
                      <a:pt x="2755" y="1106"/>
                    </a:lnTo>
                    <a:lnTo>
                      <a:pt x="2759" y="1101"/>
                    </a:lnTo>
                    <a:lnTo>
                      <a:pt x="2763" y="1094"/>
                    </a:lnTo>
                    <a:lnTo>
                      <a:pt x="2767" y="1089"/>
                    </a:lnTo>
                    <a:lnTo>
                      <a:pt x="2771" y="1084"/>
                    </a:lnTo>
                    <a:lnTo>
                      <a:pt x="2775" y="1079"/>
                    </a:lnTo>
                    <a:lnTo>
                      <a:pt x="2779" y="1072"/>
                    </a:lnTo>
                    <a:lnTo>
                      <a:pt x="2783" y="1067"/>
                    </a:lnTo>
                    <a:lnTo>
                      <a:pt x="2787" y="1061"/>
                    </a:lnTo>
                    <a:lnTo>
                      <a:pt x="2791" y="1055"/>
                    </a:lnTo>
                    <a:lnTo>
                      <a:pt x="2795" y="1050"/>
                    </a:lnTo>
                    <a:lnTo>
                      <a:pt x="2799" y="1044"/>
                    </a:lnTo>
                    <a:lnTo>
                      <a:pt x="2803" y="1038"/>
                    </a:lnTo>
                    <a:lnTo>
                      <a:pt x="2807" y="1032"/>
                    </a:lnTo>
                    <a:lnTo>
                      <a:pt x="2811" y="1026"/>
                    </a:lnTo>
                    <a:lnTo>
                      <a:pt x="2814" y="1021"/>
                    </a:lnTo>
                    <a:lnTo>
                      <a:pt x="2818" y="1016"/>
                    </a:lnTo>
                    <a:lnTo>
                      <a:pt x="2822" y="1010"/>
                    </a:lnTo>
                    <a:lnTo>
                      <a:pt x="2826" y="1004"/>
                    </a:lnTo>
                    <a:lnTo>
                      <a:pt x="2830" y="998"/>
                    </a:lnTo>
                    <a:lnTo>
                      <a:pt x="2834" y="994"/>
                    </a:lnTo>
                    <a:lnTo>
                      <a:pt x="2838" y="987"/>
                    </a:lnTo>
                    <a:lnTo>
                      <a:pt x="2842" y="982"/>
                    </a:lnTo>
                    <a:lnTo>
                      <a:pt x="2846" y="976"/>
                    </a:lnTo>
                    <a:lnTo>
                      <a:pt x="2850" y="970"/>
                    </a:lnTo>
                    <a:lnTo>
                      <a:pt x="2854" y="965"/>
                    </a:lnTo>
                    <a:lnTo>
                      <a:pt x="2858" y="959"/>
                    </a:lnTo>
                    <a:lnTo>
                      <a:pt x="2862" y="954"/>
                    </a:lnTo>
                    <a:lnTo>
                      <a:pt x="2866" y="949"/>
                    </a:lnTo>
                    <a:lnTo>
                      <a:pt x="2870" y="943"/>
                    </a:lnTo>
                    <a:lnTo>
                      <a:pt x="2874" y="937"/>
                    </a:lnTo>
                    <a:lnTo>
                      <a:pt x="2877" y="932"/>
                    </a:lnTo>
                    <a:lnTo>
                      <a:pt x="2881" y="926"/>
                    </a:lnTo>
                    <a:lnTo>
                      <a:pt x="2885" y="921"/>
                    </a:lnTo>
                    <a:lnTo>
                      <a:pt x="2889" y="916"/>
                    </a:lnTo>
                    <a:lnTo>
                      <a:pt x="2893" y="911"/>
                    </a:lnTo>
                    <a:lnTo>
                      <a:pt x="2897" y="905"/>
                    </a:lnTo>
                    <a:lnTo>
                      <a:pt x="2901" y="899"/>
                    </a:lnTo>
                    <a:lnTo>
                      <a:pt x="2905" y="894"/>
                    </a:lnTo>
                    <a:lnTo>
                      <a:pt x="2909" y="888"/>
                    </a:lnTo>
                    <a:lnTo>
                      <a:pt x="2913" y="884"/>
                    </a:lnTo>
                    <a:lnTo>
                      <a:pt x="2917" y="878"/>
                    </a:lnTo>
                    <a:lnTo>
                      <a:pt x="2921" y="873"/>
                    </a:lnTo>
                    <a:lnTo>
                      <a:pt x="2925" y="867"/>
                    </a:lnTo>
                    <a:lnTo>
                      <a:pt x="2929" y="861"/>
                    </a:lnTo>
                    <a:lnTo>
                      <a:pt x="2933" y="856"/>
                    </a:lnTo>
                    <a:lnTo>
                      <a:pt x="2937" y="850"/>
                    </a:lnTo>
                    <a:lnTo>
                      <a:pt x="2940" y="845"/>
                    </a:lnTo>
                    <a:lnTo>
                      <a:pt x="2944" y="840"/>
                    </a:lnTo>
                    <a:lnTo>
                      <a:pt x="2948" y="835"/>
                    </a:lnTo>
                    <a:lnTo>
                      <a:pt x="2952" y="831"/>
                    </a:lnTo>
                    <a:lnTo>
                      <a:pt x="2956" y="825"/>
                    </a:lnTo>
                    <a:lnTo>
                      <a:pt x="2960" y="819"/>
                    </a:lnTo>
                    <a:lnTo>
                      <a:pt x="2964" y="813"/>
                    </a:lnTo>
                    <a:lnTo>
                      <a:pt x="2968" y="809"/>
                    </a:lnTo>
                    <a:lnTo>
                      <a:pt x="2972" y="804"/>
                    </a:lnTo>
                    <a:lnTo>
                      <a:pt x="2976" y="799"/>
                    </a:lnTo>
                    <a:lnTo>
                      <a:pt x="2980" y="793"/>
                    </a:lnTo>
                    <a:lnTo>
                      <a:pt x="2984" y="790"/>
                    </a:lnTo>
                    <a:lnTo>
                      <a:pt x="2988" y="783"/>
                    </a:lnTo>
                    <a:lnTo>
                      <a:pt x="2992" y="778"/>
                    </a:lnTo>
                    <a:lnTo>
                      <a:pt x="2996" y="773"/>
                    </a:lnTo>
                    <a:lnTo>
                      <a:pt x="2999" y="768"/>
                    </a:lnTo>
                    <a:lnTo>
                      <a:pt x="3003" y="762"/>
                    </a:lnTo>
                    <a:lnTo>
                      <a:pt x="3007" y="758"/>
                    </a:lnTo>
                    <a:lnTo>
                      <a:pt x="3011" y="753"/>
                    </a:lnTo>
                    <a:lnTo>
                      <a:pt x="3015" y="749"/>
                    </a:lnTo>
                    <a:lnTo>
                      <a:pt x="3019" y="743"/>
                    </a:lnTo>
                    <a:lnTo>
                      <a:pt x="3023" y="738"/>
                    </a:lnTo>
                    <a:lnTo>
                      <a:pt x="3027" y="732"/>
                    </a:lnTo>
                    <a:lnTo>
                      <a:pt x="3031" y="728"/>
                    </a:lnTo>
                    <a:lnTo>
                      <a:pt x="3035" y="723"/>
                    </a:lnTo>
                    <a:lnTo>
                      <a:pt x="3039" y="718"/>
                    </a:lnTo>
                    <a:lnTo>
                      <a:pt x="3043" y="715"/>
                    </a:lnTo>
                    <a:lnTo>
                      <a:pt x="3047" y="709"/>
                    </a:lnTo>
                    <a:lnTo>
                      <a:pt x="3051" y="704"/>
                    </a:lnTo>
                    <a:lnTo>
                      <a:pt x="3055" y="699"/>
                    </a:lnTo>
                    <a:lnTo>
                      <a:pt x="3059" y="694"/>
                    </a:lnTo>
                    <a:lnTo>
                      <a:pt x="3062" y="690"/>
                    </a:lnTo>
                    <a:lnTo>
                      <a:pt x="3066" y="684"/>
                    </a:lnTo>
                    <a:lnTo>
                      <a:pt x="3070" y="679"/>
                    </a:lnTo>
                    <a:lnTo>
                      <a:pt x="3074" y="675"/>
                    </a:lnTo>
                    <a:lnTo>
                      <a:pt x="3078" y="670"/>
                    </a:lnTo>
                    <a:lnTo>
                      <a:pt x="3082" y="666"/>
                    </a:lnTo>
                    <a:lnTo>
                      <a:pt x="3086" y="661"/>
                    </a:lnTo>
                    <a:lnTo>
                      <a:pt x="3090" y="657"/>
                    </a:lnTo>
                    <a:lnTo>
                      <a:pt x="3094" y="652"/>
                    </a:lnTo>
                    <a:lnTo>
                      <a:pt x="3098" y="647"/>
                    </a:lnTo>
                    <a:lnTo>
                      <a:pt x="3102" y="642"/>
                    </a:lnTo>
                    <a:lnTo>
                      <a:pt x="3106" y="638"/>
                    </a:lnTo>
                    <a:lnTo>
                      <a:pt x="3110" y="634"/>
                    </a:lnTo>
                    <a:lnTo>
                      <a:pt x="3114" y="628"/>
                    </a:lnTo>
                    <a:lnTo>
                      <a:pt x="3118" y="625"/>
                    </a:lnTo>
                    <a:lnTo>
                      <a:pt x="3122" y="620"/>
                    </a:lnTo>
                    <a:lnTo>
                      <a:pt x="3125" y="615"/>
                    </a:lnTo>
                    <a:lnTo>
                      <a:pt x="3129" y="612"/>
                    </a:lnTo>
                    <a:lnTo>
                      <a:pt x="3133" y="607"/>
                    </a:lnTo>
                    <a:lnTo>
                      <a:pt x="3137" y="601"/>
                    </a:lnTo>
                    <a:lnTo>
                      <a:pt x="3141" y="598"/>
                    </a:lnTo>
                    <a:lnTo>
                      <a:pt x="3145" y="592"/>
                    </a:lnTo>
                    <a:lnTo>
                      <a:pt x="3149" y="588"/>
                    </a:lnTo>
                    <a:lnTo>
                      <a:pt x="3153" y="585"/>
                    </a:lnTo>
                    <a:lnTo>
                      <a:pt x="3157" y="580"/>
                    </a:lnTo>
                    <a:lnTo>
                      <a:pt x="3161" y="576"/>
                    </a:lnTo>
                    <a:lnTo>
                      <a:pt x="3165" y="572"/>
                    </a:lnTo>
                    <a:lnTo>
                      <a:pt x="3169" y="568"/>
                    </a:lnTo>
                    <a:lnTo>
                      <a:pt x="3173" y="562"/>
                    </a:lnTo>
                    <a:lnTo>
                      <a:pt x="3177" y="559"/>
                    </a:lnTo>
                    <a:lnTo>
                      <a:pt x="3181" y="555"/>
                    </a:lnTo>
                    <a:lnTo>
                      <a:pt x="3185" y="551"/>
                    </a:lnTo>
                    <a:lnTo>
                      <a:pt x="3188" y="546"/>
                    </a:lnTo>
                    <a:lnTo>
                      <a:pt x="3192" y="544"/>
                    </a:lnTo>
                    <a:lnTo>
                      <a:pt x="3196" y="539"/>
                    </a:lnTo>
                    <a:lnTo>
                      <a:pt x="3200" y="534"/>
                    </a:lnTo>
                    <a:lnTo>
                      <a:pt x="3204" y="531"/>
                    </a:lnTo>
                    <a:lnTo>
                      <a:pt x="3208" y="526"/>
                    </a:lnTo>
                    <a:lnTo>
                      <a:pt x="3212" y="521"/>
                    </a:lnTo>
                    <a:lnTo>
                      <a:pt x="3216" y="517"/>
                    </a:lnTo>
                    <a:lnTo>
                      <a:pt x="3220" y="513"/>
                    </a:lnTo>
                    <a:lnTo>
                      <a:pt x="3224" y="509"/>
                    </a:lnTo>
                    <a:lnTo>
                      <a:pt x="3228" y="505"/>
                    </a:lnTo>
                    <a:lnTo>
                      <a:pt x="3232" y="501"/>
                    </a:lnTo>
                    <a:lnTo>
                      <a:pt x="3236" y="497"/>
                    </a:lnTo>
                    <a:lnTo>
                      <a:pt x="3240" y="495"/>
                    </a:lnTo>
                    <a:lnTo>
                      <a:pt x="3244" y="490"/>
                    </a:lnTo>
                    <a:lnTo>
                      <a:pt x="3248" y="486"/>
                    </a:lnTo>
                    <a:lnTo>
                      <a:pt x="3251" y="483"/>
                    </a:lnTo>
                    <a:lnTo>
                      <a:pt x="3255" y="479"/>
                    </a:lnTo>
                    <a:lnTo>
                      <a:pt x="3259" y="475"/>
                    </a:lnTo>
                    <a:lnTo>
                      <a:pt x="3263" y="470"/>
                    </a:lnTo>
                    <a:lnTo>
                      <a:pt x="3267" y="468"/>
                    </a:lnTo>
                    <a:lnTo>
                      <a:pt x="3271" y="464"/>
                    </a:lnTo>
                    <a:lnTo>
                      <a:pt x="3275" y="460"/>
                    </a:lnTo>
                    <a:lnTo>
                      <a:pt x="3279" y="456"/>
                    </a:lnTo>
                    <a:lnTo>
                      <a:pt x="3283" y="452"/>
                    </a:lnTo>
                    <a:lnTo>
                      <a:pt x="3287" y="449"/>
                    </a:lnTo>
                    <a:lnTo>
                      <a:pt x="3291" y="447"/>
                    </a:lnTo>
                    <a:lnTo>
                      <a:pt x="3295" y="443"/>
                    </a:lnTo>
                    <a:lnTo>
                      <a:pt x="3299" y="438"/>
                    </a:lnTo>
                    <a:lnTo>
                      <a:pt x="3303" y="436"/>
                    </a:lnTo>
                    <a:lnTo>
                      <a:pt x="3307" y="431"/>
                    </a:lnTo>
                    <a:lnTo>
                      <a:pt x="3311" y="427"/>
                    </a:lnTo>
                    <a:lnTo>
                      <a:pt x="3314" y="424"/>
                    </a:lnTo>
                    <a:lnTo>
                      <a:pt x="3318" y="420"/>
                    </a:lnTo>
                    <a:lnTo>
                      <a:pt x="3322" y="418"/>
                    </a:lnTo>
                    <a:lnTo>
                      <a:pt x="3326" y="415"/>
                    </a:lnTo>
                    <a:lnTo>
                      <a:pt x="3330" y="409"/>
                    </a:lnTo>
                    <a:lnTo>
                      <a:pt x="3334" y="407"/>
                    </a:lnTo>
                    <a:lnTo>
                      <a:pt x="3338" y="404"/>
                    </a:lnTo>
                    <a:lnTo>
                      <a:pt x="3342" y="400"/>
                    </a:lnTo>
                    <a:lnTo>
                      <a:pt x="3346" y="396"/>
                    </a:lnTo>
                    <a:lnTo>
                      <a:pt x="3350" y="393"/>
                    </a:lnTo>
                    <a:lnTo>
                      <a:pt x="3354" y="391"/>
                    </a:lnTo>
                    <a:lnTo>
                      <a:pt x="3358" y="387"/>
                    </a:lnTo>
                    <a:lnTo>
                      <a:pt x="3362" y="383"/>
                    </a:lnTo>
                    <a:lnTo>
                      <a:pt x="3366" y="380"/>
                    </a:lnTo>
                    <a:lnTo>
                      <a:pt x="3370" y="377"/>
                    </a:lnTo>
                    <a:lnTo>
                      <a:pt x="3374" y="373"/>
                    </a:lnTo>
                    <a:lnTo>
                      <a:pt x="3377" y="371"/>
                    </a:lnTo>
                    <a:lnTo>
                      <a:pt x="3381" y="368"/>
                    </a:lnTo>
                    <a:lnTo>
                      <a:pt x="3385" y="364"/>
                    </a:lnTo>
                    <a:lnTo>
                      <a:pt x="3389" y="361"/>
                    </a:lnTo>
                    <a:lnTo>
                      <a:pt x="3393" y="358"/>
                    </a:lnTo>
                    <a:lnTo>
                      <a:pt x="3397" y="355"/>
                    </a:lnTo>
                    <a:lnTo>
                      <a:pt x="3401" y="352"/>
                    </a:lnTo>
                    <a:lnTo>
                      <a:pt x="3405" y="349"/>
                    </a:lnTo>
                    <a:lnTo>
                      <a:pt x="3409" y="346"/>
                    </a:lnTo>
                    <a:lnTo>
                      <a:pt x="3413" y="343"/>
                    </a:lnTo>
                    <a:lnTo>
                      <a:pt x="3417" y="340"/>
                    </a:lnTo>
                    <a:lnTo>
                      <a:pt x="3421" y="338"/>
                    </a:lnTo>
                    <a:lnTo>
                      <a:pt x="3425" y="334"/>
                    </a:lnTo>
                    <a:lnTo>
                      <a:pt x="3429" y="331"/>
                    </a:lnTo>
                    <a:lnTo>
                      <a:pt x="3433" y="328"/>
                    </a:lnTo>
                    <a:lnTo>
                      <a:pt x="3437" y="325"/>
                    </a:lnTo>
                    <a:lnTo>
                      <a:pt x="3440" y="323"/>
                    </a:lnTo>
                    <a:lnTo>
                      <a:pt x="3444" y="320"/>
                    </a:lnTo>
                    <a:lnTo>
                      <a:pt x="3448" y="317"/>
                    </a:lnTo>
                    <a:lnTo>
                      <a:pt x="3452" y="315"/>
                    </a:lnTo>
                    <a:lnTo>
                      <a:pt x="3456" y="311"/>
                    </a:lnTo>
                    <a:lnTo>
                      <a:pt x="3460" y="308"/>
                    </a:lnTo>
                    <a:lnTo>
                      <a:pt x="3464" y="305"/>
                    </a:lnTo>
                    <a:lnTo>
                      <a:pt x="3468" y="302"/>
                    </a:lnTo>
                    <a:lnTo>
                      <a:pt x="3472" y="300"/>
                    </a:lnTo>
                    <a:lnTo>
                      <a:pt x="3476" y="298"/>
                    </a:lnTo>
                    <a:lnTo>
                      <a:pt x="3480" y="295"/>
                    </a:lnTo>
                    <a:lnTo>
                      <a:pt x="3484" y="291"/>
                    </a:lnTo>
                    <a:lnTo>
                      <a:pt x="3488" y="290"/>
                    </a:lnTo>
                    <a:lnTo>
                      <a:pt x="3492" y="287"/>
                    </a:lnTo>
                    <a:lnTo>
                      <a:pt x="3496" y="284"/>
                    </a:lnTo>
                    <a:lnTo>
                      <a:pt x="3499" y="281"/>
                    </a:lnTo>
                    <a:lnTo>
                      <a:pt x="3503" y="279"/>
                    </a:lnTo>
                    <a:lnTo>
                      <a:pt x="3507" y="277"/>
                    </a:lnTo>
                    <a:lnTo>
                      <a:pt x="3511" y="274"/>
                    </a:lnTo>
                    <a:lnTo>
                      <a:pt x="3515" y="272"/>
                    </a:lnTo>
                    <a:lnTo>
                      <a:pt x="3519" y="269"/>
                    </a:lnTo>
                    <a:lnTo>
                      <a:pt x="3523" y="267"/>
                    </a:lnTo>
                    <a:lnTo>
                      <a:pt x="3527" y="265"/>
                    </a:lnTo>
                    <a:lnTo>
                      <a:pt x="3531" y="262"/>
                    </a:lnTo>
                    <a:lnTo>
                      <a:pt x="3535" y="259"/>
                    </a:lnTo>
                    <a:lnTo>
                      <a:pt x="3539" y="257"/>
                    </a:lnTo>
                    <a:lnTo>
                      <a:pt x="3543" y="254"/>
                    </a:lnTo>
                    <a:lnTo>
                      <a:pt x="3547" y="252"/>
                    </a:lnTo>
                    <a:lnTo>
                      <a:pt x="3551" y="251"/>
                    </a:lnTo>
                    <a:lnTo>
                      <a:pt x="3555" y="247"/>
                    </a:lnTo>
                    <a:lnTo>
                      <a:pt x="3559" y="246"/>
                    </a:lnTo>
                    <a:lnTo>
                      <a:pt x="3562" y="244"/>
                    </a:lnTo>
                    <a:lnTo>
                      <a:pt x="3566" y="241"/>
                    </a:lnTo>
                    <a:lnTo>
                      <a:pt x="3570" y="239"/>
                    </a:lnTo>
                    <a:lnTo>
                      <a:pt x="3574" y="237"/>
                    </a:lnTo>
                    <a:lnTo>
                      <a:pt x="3578" y="234"/>
                    </a:lnTo>
                    <a:lnTo>
                      <a:pt x="3582" y="232"/>
                    </a:lnTo>
                    <a:lnTo>
                      <a:pt x="3586" y="230"/>
                    </a:lnTo>
                    <a:lnTo>
                      <a:pt x="3590" y="227"/>
                    </a:lnTo>
                    <a:lnTo>
                      <a:pt x="3594" y="224"/>
                    </a:lnTo>
                    <a:lnTo>
                      <a:pt x="3598" y="223"/>
                    </a:lnTo>
                    <a:lnTo>
                      <a:pt x="3602" y="223"/>
                    </a:lnTo>
                    <a:lnTo>
                      <a:pt x="3606" y="219"/>
                    </a:lnTo>
                    <a:lnTo>
                      <a:pt x="3610" y="217"/>
                    </a:lnTo>
                    <a:lnTo>
                      <a:pt x="3614" y="216"/>
                    </a:lnTo>
                    <a:lnTo>
                      <a:pt x="3618" y="212"/>
                    </a:lnTo>
                    <a:lnTo>
                      <a:pt x="3622" y="211"/>
                    </a:lnTo>
                    <a:lnTo>
                      <a:pt x="3625" y="209"/>
                    </a:lnTo>
                    <a:lnTo>
                      <a:pt x="3629" y="206"/>
                    </a:lnTo>
                    <a:lnTo>
                      <a:pt x="3633" y="205"/>
                    </a:lnTo>
                    <a:lnTo>
                      <a:pt x="3637" y="202"/>
                    </a:lnTo>
                    <a:lnTo>
                      <a:pt x="3641" y="201"/>
                    </a:lnTo>
                    <a:lnTo>
                      <a:pt x="3645" y="199"/>
                    </a:lnTo>
                    <a:lnTo>
                      <a:pt x="3649" y="198"/>
                    </a:lnTo>
                    <a:lnTo>
                      <a:pt x="3653" y="195"/>
                    </a:lnTo>
                    <a:lnTo>
                      <a:pt x="3657" y="193"/>
                    </a:lnTo>
                    <a:lnTo>
                      <a:pt x="3661" y="191"/>
                    </a:lnTo>
                    <a:lnTo>
                      <a:pt x="3665" y="190"/>
                    </a:lnTo>
                    <a:lnTo>
                      <a:pt x="3669" y="187"/>
                    </a:lnTo>
                    <a:lnTo>
                      <a:pt x="3673" y="185"/>
                    </a:lnTo>
                    <a:lnTo>
                      <a:pt x="3677" y="185"/>
                    </a:lnTo>
                    <a:lnTo>
                      <a:pt x="3681" y="182"/>
                    </a:lnTo>
                    <a:lnTo>
                      <a:pt x="3685" y="180"/>
                    </a:lnTo>
                    <a:lnTo>
                      <a:pt x="3688" y="178"/>
                    </a:lnTo>
                    <a:lnTo>
                      <a:pt x="3692" y="178"/>
                    </a:lnTo>
                    <a:lnTo>
                      <a:pt x="3696" y="175"/>
                    </a:lnTo>
                    <a:lnTo>
                      <a:pt x="3700" y="173"/>
                    </a:lnTo>
                    <a:lnTo>
                      <a:pt x="3704" y="172"/>
                    </a:lnTo>
                    <a:lnTo>
                      <a:pt x="3708" y="170"/>
                    </a:lnTo>
                    <a:lnTo>
                      <a:pt x="3712" y="169"/>
                    </a:lnTo>
                    <a:lnTo>
                      <a:pt x="3716" y="167"/>
                    </a:lnTo>
                    <a:lnTo>
                      <a:pt x="3720" y="164"/>
                    </a:lnTo>
                    <a:lnTo>
                      <a:pt x="3724" y="163"/>
                    </a:lnTo>
                    <a:lnTo>
                      <a:pt x="3728" y="162"/>
                    </a:lnTo>
                    <a:lnTo>
                      <a:pt x="3732" y="161"/>
                    </a:lnTo>
                    <a:lnTo>
                      <a:pt x="3736" y="159"/>
                    </a:lnTo>
                    <a:lnTo>
                      <a:pt x="3740" y="158"/>
                    </a:lnTo>
                    <a:lnTo>
                      <a:pt x="3744" y="156"/>
                    </a:lnTo>
                    <a:lnTo>
                      <a:pt x="3748" y="153"/>
                    </a:lnTo>
                    <a:lnTo>
                      <a:pt x="3751" y="153"/>
                    </a:lnTo>
                    <a:lnTo>
                      <a:pt x="3755" y="152"/>
                    </a:lnTo>
                    <a:lnTo>
                      <a:pt x="3759" y="150"/>
                    </a:lnTo>
                    <a:lnTo>
                      <a:pt x="3763" y="148"/>
                    </a:lnTo>
                    <a:lnTo>
                      <a:pt x="3767" y="146"/>
                    </a:lnTo>
                    <a:lnTo>
                      <a:pt x="3771" y="145"/>
                    </a:lnTo>
                    <a:lnTo>
                      <a:pt x="3775" y="143"/>
                    </a:lnTo>
                    <a:lnTo>
                      <a:pt x="3779" y="141"/>
                    </a:lnTo>
                    <a:lnTo>
                      <a:pt x="3783" y="140"/>
                    </a:lnTo>
                    <a:lnTo>
                      <a:pt x="3787" y="140"/>
                    </a:lnTo>
                    <a:lnTo>
                      <a:pt x="3791" y="137"/>
                    </a:lnTo>
                    <a:lnTo>
                      <a:pt x="3795" y="136"/>
                    </a:lnTo>
                    <a:lnTo>
                      <a:pt x="3799" y="135"/>
                    </a:lnTo>
                    <a:lnTo>
                      <a:pt x="3803" y="134"/>
                    </a:lnTo>
                    <a:lnTo>
                      <a:pt x="3807" y="132"/>
                    </a:lnTo>
                    <a:lnTo>
                      <a:pt x="3811" y="131"/>
                    </a:lnTo>
                    <a:lnTo>
                      <a:pt x="3814" y="130"/>
                    </a:lnTo>
                    <a:lnTo>
                      <a:pt x="3818" y="129"/>
                    </a:lnTo>
                    <a:lnTo>
                      <a:pt x="3822" y="126"/>
                    </a:lnTo>
                    <a:lnTo>
                      <a:pt x="3826" y="126"/>
                    </a:lnTo>
                    <a:lnTo>
                      <a:pt x="3830" y="125"/>
                    </a:lnTo>
                    <a:lnTo>
                      <a:pt x="3834" y="124"/>
                    </a:lnTo>
                    <a:lnTo>
                      <a:pt x="3838" y="122"/>
                    </a:lnTo>
                    <a:lnTo>
                      <a:pt x="3842" y="121"/>
                    </a:lnTo>
                    <a:lnTo>
                      <a:pt x="3846" y="119"/>
                    </a:lnTo>
                    <a:lnTo>
                      <a:pt x="3850" y="119"/>
                    </a:lnTo>
                    <a:lnTo>
                      <a:pt x="3854" y="117"/>
                    </a:lnTo>
                    <a:lnTo>
                      <a:pt x="3858" y="115"/>
                    </a:lnTo>
                    <a:lnTo>
                      <a:pt x="3862" y="115"/>
                    </a:lnTo>
                    <a:lnTo>
                      <a:pt x="3866" y="114"/>
                    </a:lnTo>
                    <a:lnTo>
                      <a:pt x="3870" y="113"/>
                    </a:lnTo>
                    <a:lnTo>
                      <a:pt x="3874" y="111"/>
                    </a:lnTo>
                    <a:lnTo>
                      <a:pt x="3877" y="111"/>
                    </a:lnTo>
                    <a:lnTo>
                      <a:pt x="3881" y="110"/>
                    </a:lnTo>
                    <a:lnTo>
                      <a:pt x="3885" y="109"/>
                    </a:lnTo>
                    <a:lnTo>
                      <a:pt x="3889" y="106"/>
                    </a:lnTo>
                    <a:lnTo>
                      <a:pt x="3893" y="106"/>
                    </a:lnTo>
                    <a:lnTo>
                      <a:pt x="3897" y="106"/>
                    </a:lnTo>
                    <a:lnTo>
                      <a:pt x="3901" y="104"/>
                    </a:lnTo>
                    <a:lnTo>
                      <a:pt x="3905" y="103"/>
                    </a:lnTo>
                    <a:lnTo>
                      <a:pt x="3909" y="102"/>
                    </a:lnTo>
                    <a:lnTo>
                      <a:pt x="3913" y="101"/>
                    </a:lnTo>
                    <a:lnTo>
                      <a:pt x="3917" y="99"/>
                    </a:lnTo>
                    <a:lnTo>
                      <a:pt x="3921" y="99"/>
                    </a:lnTo>
                    <a:lnTo>
                      <a:pt x="3925" y="98"/>
                    </a:lnTo>
                    <a:lnTo>
                      <a:pt x="3929" y="97"/>
                    </a:lnTo>
                    <a:lnTo>
                      <a:pt x="3933" y="9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62" name="Freeform 410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8"/>
                  </a:cxn>
                  <a:cxn ang="0">
                    <a:pos x="688" y="43"/>
                  </a:cxn>
                  <a:cxn ang="0">
                    <a:pos x="751" y="84"/>
                  </a:cxn>
                  <a:cxn ang="0">
                    <a:pos x="814" y="151"/>
                  </a:cxn>
                  <a:cxn ang="0">
                    <a:pos x="877" y="245"/>
                  </a:cxn>
                  <a:cxn ang="0">
                    <a:pos x="940" y="368"/>
                  </a:cxn>
                  <a:cxn ang="0">
                    <a:pos x="1003" y="521"/>
                  </a:cxn>
                  <a:cxn ang="0">
                    <a:pos x="1066" y="701"/>
                  </a:cxn>
                  <a:cxn ang="0">
                    <a:pos x="1129" y="905"/>
                  </a:cxn>
                  <a:cxn ang="0">
                    <a:pos x="1192" y="1133"/>
                  </a:cxn>
                  <a:cxn ang="0">
                    <a:pos x="1255" y="1375"/>
                  </a:cxn>
                  <a:cxn ang="0">
                    <a:pos x="1318" y="1624"/>
                  </a:cxn>
                  <a:cxn ang="0">
                    <a:pos x="1381" y="1877"/>
                  </a:cxn>
                  <a:cxn ang="0">
                    <a:pos x="1444" y="2126"/>
                  </a:cxn>
                  <a:cxn ang="0">
                    <a:pos x="1507" y="2366"/>
                  </a:cxn>
                  <a:cxn ang="0">
                    <a:pos x="1570" y="2588"/>
                  </a:cxn>
                  <a:cxn ang="0">
                    <a:pos x="1633" y="2790"/>
                  </a:cxn>
                  <a:cxn ang="0">
                    <a:pos x="1696" y="2830"/>
                  </a:cxn>
                  <a:cxn ang="0">
                    <a:pos x="1759" y="2830"/>
                  </a:cxn>
                  <a:cxn ang="0">
                    <a:pos x="1822" y="2830"/>
                  </a:cxn>
                  <a:cxn ang="0">
                    <a:pos x="1885" y="2830"/>
                  </a:cxn>
                  <a:cxn ang="0">
                    <a:pos x="1948" y="2830"/>
                  </a:cxn>
                  <a:cxn ang="0">
                    <a:pos x="2011" y="2830"/>
                  </a:cxn>
                  <a:cxn ang="0">
                    <a:pos x="2074" y="2830"/>
                  </a:cxn>
                  <a:cxn ang="0">
                    <a:pos x="2137" y="2830"/>
                  </a:cxn>
                  <a:cxn ang="0">
                    <a:pos x="2200" y="2830"/>
                  </a:cxn>
                  <a:cxn ang="0">
                    <a:pos x="2263" y="2830"/>
                  </a:cxn>
                  <a:cxn ang="0">
                    <a:pos x="2326" y="2830"/>
                  </a:cxn>
                  <a:cxn ang="0">
                    <a:pos x="2389" y="2830"/>
                  </a:cxn>
                  <a:cxn ang="0">
                    <a:pos x="2452" y="2830"/>
                  </a:cxn>
                  <a:cxn ang="0">
                    <a:pos x="2515" y="2799"/>
                  </a:cxn>
                  <a:cxn ang="0">
                    <a:pos x="2578" y="2703"/>
                  </a:cxn>
                  <a:cxn ang="0">
                    <a:pos x="2641" y="2620"/>
                  </a:cxn>
                  <a:cxn ang="0">
                    <a:pos x="2704" y="2551"/>
                  </a:cxn>
                  <a:cxn ang="0">
                    <a:pos x="2767" y="2501"/>
                  </a:cxn>
                  <a:cxn ang="0">
                    <a:pos x="2830" y="2467"/>
                  </a:cxn>
                  <a:cxn ang="0">
                    <a:pos x="2893" y="2449"/>
                  </a:cxn>
                  <a:cxn ang="0">
                    <a:pos x="2956" y="2445"/>
                  </a:cxn>
                  <a:cxn ang="0">
                    <a:pos x="3019" y="2452"/>
                  </a:cxn>
                  <a:cxn ang="0">
                    <a:pos x="3082" y="2467"/>
                  </a:cxn>
                  <a:cxn ang="0">
                    <a:pos x="3145" y="2489"/>
                  </a:cxn>
                  <a:cxn ang="0">
                    <a:pos x="3208" y="2512"/>
                  </a:cxn>
                  <a:cxn ang="0">
                    <a:pos x="3271" y="2533"/>
                  </a:cxn>
                  <a:cxn ang="0">
                    <a:pos x="3334" y="2548"/>
                  </a:cxn>
                  <a:cxn ang="0">
                    <a:pos x="3397" y="2560"/>
                  </a:cxn>
                  <a:cxn ang="0">
                    <a:pos x="3460" y="2561"/>
                  </a:cxn>
                  <a:cxn ang="0">
                    <a:pos x="3523" y="2552"/>
                  </a:cxn>
                  <a:cxn ang="0">
                    <a:pos x="3586" y="2532"/>
                  </a:cxn>
                  <a:cxn ang="0">
                    <a:pos x="3649" y="2501"/>
                  </a:cxn>
                  <a:cxn ang="0">
                    <a:pos x="3712" y="2457"/>
                  </a:cxn>
                  <a:cxn ang="0">
                    <a:pos x="3775" y="2400"/>
                  </a:cxn>
                  <a:cxn ang="0">
                    <a:pos x="3838" y="2332"/>
                  </a:cxn>
                  <a:cxn ang="0">
                    <a:pos x="3901" y="2254"/>
                  </a:cxn>
                </a:cxnLst>
                <a:rect l="0" t="0" r="r" b="b"/>
                <a:pathLst>
                  <a:path w="3933" h="2830">
                    <a:moveTo>
                      <a:pt x="0" y="0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3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1"/>
                    </a:lnTo>
                    <a:lnTo>
                      <a:pt x="283" y="0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6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1"/>
                    </a:lnTo>
                    <a:lnTo>
                      <a:pt x="602" y="12"/>
                    </a:lnTo>
                    <a:lnTo>
                      <a:pt x="606" y="12"/>
                    </a:lnTo>
                    <a:lnTo>
                      <a:pt x="610" y="13"/>
                    </a:lnTo>
                    <a:lnTo>
                      <a:pt x="614" y="13"/>
                    </a:lnTo>
                    <a:lnTo>
                      <a:pt x="618" y="14"/>
                    </a:lnTo>
                    <a:lnTo>
                      <a:pt x="622" y="17"/>
                    </a:lnTo>
                    <a:lnTo>
                      <a:pt x="625" y="18"/>
                    </a:lnTo>
                    <a:lnTo>
                      <a:pt x="629" y="18"/>
                    </a:lnTo>
                    <a:lnTo>
                      <a:pt x="633" y="18"/>
                    </a:lnTo>
                    <a:lnTo>
                      <a:pt x="637" y="21"/>
                    </a:lnTo>
                    <a:lnTo>
                      <a:pt x="641" y="22"/>
                    </a:lnTo>
                    <a:lnTo>
                      <a:pt x="645" y="23"/>
                    </a:lnTo>
                    <a:lnTo>
                      <a:pt x="649" y="24"/>
                    </a:lnTo>
                    <a:lnTo>
                      <a:pt x="653" y="25"/>
                    </a:lnTo>
                    <a:lnTo>
                      <a:pt x="657" y="26"/>
                    </a:lnTo>
                    <a:lnTo>
                      <a:pt x="661" y="30"/>
                    </a:lnTo>
                    <a:lnTo>
                      <a:pt x="665" y="31"/>
                    </a:lnTo>
                    <a:lnTo>
                      <a:pt x="669" y="32"/>
                    </a:lnTo>
                    <a:lnTo>
                      <a:pt x="673" y="33"/>
                    </a:lnTo>
                    <a:lnTo>
                      <a:pt x="677" y="35"/>
                    </a:lnTo>
                    <a:lnTo>
                      <a:pt x="681" y="37"/>
                    </a:lnTo>
                    <a:lnTo>
                      <a:pt x="685" y="40"/>
                    </a:lnTo>
                    <a:lnTo>
                      <a:pt x="688" y="43"/>
                    </a:lnTo>
                    <a:lnTo>
                      <a:pt x="692" y="44"/>
                    </a:lnTo>
                    <a:lnTo>
                      <a:pt x="696" y="46"/>
                    </a:lnTo>
                    <a:lnTo>
                      <a:pt x="700" y="48"/>
                    </a:lnTo>
                    <a:lnTo>
                      <a:pt x="704" y="51"/>
                    </a:lnTo>
                    <a:lnTo>
                      <a:pt x="708" y="53"/>
                    </a:lnTo>
                    <a:lnTo>
                      <a:pt x="712" y="56"/>
                    </a:lnTo>
                    <a:lnTo>
                      <a:pt x="716" y="60"/>
                    </a:lnTo>
                    <a:lnTo>
                      <a:pt x="720" y="61"/>
                    </a:lnTo>
                    <a:lnTo>
                      <a:pt x="724" y="63"/>
                    </a:lnTo>
                    <a:lnTo>
                      <a:pt x="728" y="65"/>
                    </a:lnTo>
                    <a:lnTo>
                      <a:pt x="732" y="69"/>
                    </a:lnTo>
                    <a:lnTo>
                      <a:pt x="736" y="71"/>
                    </a:lnTo>
                    <a:lnTo>
                      <a:pt x="740" y="75"/>
                    </a:lnTo>
                    <a:lnTo>
                      <a:pt x="744" y="78"/>
                    </a:lnTo>
                    <a:lnTo>
                      <a:pt x="748" y="81"/>
                    </a:lnTo>
                    <a:lnTo>
                      <a:pt x="751" y="84"/>
                    </a:lnTo>
                    <a:lnTo>
                      <a:pt x="755" y="88"/>
                    </a:lnTo>
                    <a:lnTo>
                      <a:pt x="759" y="92"/>
                    </a:lnTo>
                    <a:lnTo>
                      <a:pt x="763" y="97"/>
                    </a:lnTo>
                    <a:lnTo>
                      <a:pt x="767" y="98"/>
                    </a:lnTo>
                    <a:lnTo>
                      <a:pt x="771" y="102"/>
                    </a:lnTo>
                    <a:lnTo>
                      <a:pt x="775" y="106"/>
                    </a:lnTo>
                    <a:lnTo>
                      <a:pt x="779" y="111"/>
                    </a:lnTo>
                    <a:lnTo>
                      <a:pt x="783" y="114"/>
                    </a:lnTo>
                    <a:lnTo>
                      <a:pt x="787" y="120"/>
                    </a:lnTo>
                    <a:lnTo>
                      <a:pt x="791" y="123"/>
                    </a:lnTo>
                    <a:lnTo>
                      <a:pt x="795" y="127"/>
                    </a:lnTo>
                    <a:lnTo>
                      <a:pt x="799" y="132"/>
                    </a:lnTo>
                    <a:lnTo>
                      <a:pt x="803" y="137"/>
                    </a:lnTo>
                    <a:lnTo>
                      <a:pt x="807" y="142"/>
                    </a:lnTo>
                    <a:lnTo>
                      <a:pt x="811" y="147"/>
                    </a:lnTo>
                    <a:lnTo>
                      <a:pt x="814" y="151"/>
                    </a:lnTo>
                    <a:lnTo>
                      <a:pt x="818" y="156"/>
                    </a:lnTo>
                    <a:lnTo>
                      <a:pt x="822" y="162"/>
                    </a:lnTo>
                    <a:lnTo>
                      <a:pt x="826" y="167"/>
                    </a:lnTo>
                    <a:lnTo>
                      <a:pt x="830" y="172"/>
                    </a:lnTo>
                    <a:lnTo>
                      <a:pt x="834" y="177"/>
                    </a:lnTo>
                    <a:lnTo>
                      <a:pt x="838" y="182"/>
                    </a:lnTo>
                    <a:lnTo>
                      <a:pt x="842" y="188"/>
                    </a:lnTo>
                    <a:lnTo>
                      <a:pt x="846" y="194"/>
                    </a:lnTo>
                    <a:lnTo>
                      <a:pt x="850" y="201"/>
                    </a:lnTo>
                    <a:lnTo>
                      <a:pt x="854" y="207"/>
                    </a:lnTo>
                    <a:lnTo>
                      <a:pt x="858" y="212"/>
                    </a:lnTo>
                    <a:lnTo>
                      <a:pt x="862" y="219"/>
                    </a:lnTo>
                    <a:lnTo>
                      <a:pt x="866" y="225"/>
                    </a:lnTo>
                    <a:lnTo>
                      <a:pt x="870" y="231"/>
                    </a:lnTo>
                    <a:lnTo>
                      <a:pt x="874" y="239"/>
                    </a:lnTo>
                    <a:lnTo>
                      <a:pt x="877" y="245"/>
                    </a:lnTo>
                    <a:lnTo>
                      <a:pt x="881" y="251"/>
                    </a:lnTo>
                    <a:lnTo>
                      <a:pt x="885" y="258"/>
                    </a:lnTo>
                    <a:lnTo>
                      <a:pt x="889" y="266"/>
                    </a:lnTo>
                    <a:lnTo>
                      <a:pt x="893" y="273"/>
                    </a:lnTo>
                    <a:lnTo>
                      <a:pt x="897" y="280"/>
                    </a:lnTo>
                    <a:lnTo>
                      <a:pt x="901" y="287"/>
                    </a:lnTo>
                    <a:lnTo>
                      <a:pt x="905" y="295"/>
                    </a:lnTo>
                    <a:lnTo>
                      <a:pt x="909" y="303"/>
                    </a:lnTo>
                    <a:lnTo>
                      <a:pt x="913" y="312"/>
                    </a:lnTo>
                    <a:lnTo>
                      <a:pt x="917" y="317"/>
                    </a:lnTo>
                    <a:lnTo>
                      <a:pt x="921" y="326"/>
                    </a:lnTo>
                    <a:lnTo>
                      <a:pt x="925" y="333"/>
                    </a:lnTo>
                    <a:lnTo>
                      <a:pt x="929" y="342"/>
                    </a:lnTo>
                    <a:lnTo>
                      <a:pt x="933" y="351"/>
                    </a:lnTo>
                    <a:lnTo>
                      <a:pt x="937" y="360"/>
                    </a:lnTo>
                    <a:lnTo>
                      <a:pt x="940" y="368"/>
                    </a:lnTo>
                    <a:lnTo>
                      <a:pt x="944" y="377"/>
                    </a:lnTo>
                    <a:lnTo>
                      <a:pt x="948" y="386"/>
                    </a:lnTo>
                    <a:lnTo>
                      <a:pt x="952" y="395"/>
                    </a:lnTo>
                    <a:lnTo>
                      <a:pt x="956" y="402"/>
                    </a:lnTo>
                    <a:lnTo>
                      <a:pt x="960" y="413"/>
                    </a:lnTo>
                    <a:lnTo>
                      <a:pt x="964" y="422"/>
                    </a:lnTo>
                    <a:lnTo>
                      <a:pt x="968" y="431"/>
                    </a:lnTo>
                    <a:lnTo>
                      <a:pt x="972" y="442"/>
                    </a:lnTo>
                    <a:lnTo>
                      <a:pt x="976" y="451"/>
                    </a:lnTo>
                    <a:lnTo>
                      <a:pt x="980" y="460"/>
                    </a:lnTo>
                    <a:lnTo>
                      <a:pt x="984" y="470"/>
                    </a:lnTo>
                    <a:lnTo>
                      <a:pt x="988" y="480"/>
                    </a:lnTo>
                    <a:lnTo>
                      <a:pt x="992" y="490"/>
                    </a:lnTo>
                    <a:lnTo>
                      <a:pt x="996" y="500"/>
                    </a:lnTo>
                    <a:lnTo>
                      <a:pt x="999" y="510"/>
                    </a:lnTo>
                    <a:lnTo>
                      <a:pt x="1003" y="521"/>
                    </a:lnTo>
                    <a:lnTo>
                      <a:pt x="1007" y="530"/>
                    </a:lnTo>
                    <a:lnTo>
                      <a:pt x="1011" y="542"/>
                    </a:lnTo>
                    <a:lnTo>
                      <a:pt x="1015" y="552"/>
                    </a:lnTo>
                    <a:lnTo>
                      <a:pt x="1019" y="563"/>
                    </a:lnTo>
                    <a:lnTo>
                      <a:pt x="1023" y="574"/>
                    </a:lnTo>
                    <a:lnTo>
                      <a:pt x="1027" y="585"/>
                    </a:lnTo>
                    <a:lnTo>
                      <a:pt x="1031" y="595"/>
                    </a:lnTo>
                    <a:lnTo>
                      <a:pt x="1035" y="608"/>
                    </a:lnTo>
                    <a:lnTo>
                      <a:pt x="1039" y="618"/>
                    </a:lnTo>
                    <a:lnTo>
                      <a:pt x="1043" y="631"/>
                    </a:lnTo>
                    <a:lnTo>
                      <a:pt x="1047" y="643"/>
                    </a:lnTo>
                    <a:lnTo>
                      <a:pt x="1051" y="654"/>
                    </a:lnTo>
                    <a:lnTo>
                      <a:pt x="1055" y="665"/>
                    </a:lnTo>
                    <a:lnTo>
                      <a:pt x="1059" y="676"/>
                    </a:lnTo>
                    <a:lnTo>
                      <a:pt x="1062" y="689"/>
                    </a:lnTo>
                    <a:lnTo>
                      <a:pt x="1066" y="701"/>
                    </a:lnTo>
                    <a:lnTo>
                      <a:pt x="1070" y="715"/>
                    </a:lnTo>
                    <a:lnTo>
                      <a:pt x="1074" y="726"/>
                    </a:lnTo>
                    <a:lnTo>
                      <a:pt x="1078" y="738"/>
                    </a:lnTo>
                    <a:lnTo>
                      <a:pt x="1082" y="750"/>
                    </a:lnTo>
                    <a:lnTo>
                      <a:pt x="1086" y="762"/>
                    </a:lnTo>
                    <a:lnTo>
                      <a:pt x="1090" y="775"/>
                    </a:lnTo>
                    <a:lnTo>
                      <a:pt x="1094" y="787"/>
                    </a:lnTo>
                    <a:lnTo>
                      <a:pt x="1098" y="802"/>
                    </a:lnTo>
                    <a:lnTo>
                      <a:pt x="1102" y="813"/>
                    </a:lnTo>
                    <a:lnTo>
                      <a:pt x="1106" y="826"/>
                    </a:lnTo>
                    <a:lnTo>
                      <a:pt x="1110" y="840"/>
                    </a:lnTo>
                    <a:lnTo>
                      <a:pt x="1114" y="853"/>
                    </a:lnTo>
                    <a:lnTo>
                      <a:pt x="1118" y="866"/>
                    </a:lnTo>
                    <a:lnTo>
                      <a:pt x="1122" y="879"/>
                    </a:lnTo>
                    <a:lnTo>
                      <a:pt x="1125" y="893"/>
                    </a:lnTo>
                    <a:lnTo>
                      <a:pt x="1129" y="905"/>
                    </a:lnTo>
                    <a:lnTo>
                      <a:pt x="1133" y="920"/>
                    </a:lnTo>
                    <a:lnTo>
                      <a:pt x="1137" y="934"/>
                    </a:lnTo>
                    <a:lnTo>
                      <a:pt x="1141" y="947"/>
                    </a:lnTo>
                    <a:lnTo>
                      <a:pt x="1145" y="961"/>
                    </a:lnTo>
                    <a:lnTo>
                      <a:pt x="1149" y="974"/>
                    </a:lnTo>
                    <a:lnTo>
                      <a:pt x="1153" y="988"/>
                    </a:lnTo>
                    <a:lnTo>
                      <a:pt x="1157" y="1003"/>
                    </a:lnTo>
                    <a:lnTo>
                      <a:pt x="1161" y="1017"/>
                    </a:lnTo>
                    <a:lnTo>
                      <a:pt x="1165" y="1032"/>
                    </a:lnTo>
                    <a:lnTo>
                      <a:pt x="1169" y="1045"/>
                    </a:lnTo>
                    <a:lnTo>
                      <a:pt x="1173" y="1061"/>
                    </a:lnTo>
                    <a:lnTo>
                      <a:pt x="1177" y="1074"/>
                    </a:lnTo>
                    <a:lnTo>
                      <a:pt x="1181" y="1089"/>
                    </a:lnTo>
                    <a:lnTo>
                      <a:pt x="1185" y="1102"/>
                    </a:lnTo>
                    <a:lnTo>
                      <a:pt x="1188" y="1117"/>
                    </a:lnTo>
                    <a:lnTo>
                      <a:pt x="1192" y="1133"/>
                    </a:lnTo>
                    <a:lnTo>
                      <a:pt x="1196" y="1148"/>
                    </a:lnTo>
                    <a:lnTo>
                      <a:pt x="1200" y="1162"/>
                    </a:lnTo>
                    <a:lnTo>
                      <a:pt x="1204" y="1177"/>
                    </a:lnTo>
                    <a:lnTo>
                      <a:pt x="1208" y="1192"/>
                    </a:lnTo>
                    <a:lnTo>
                      <a:pt x="1212" y="1207"/>
                    </a:lnTo>
                    <a:lnTo>
                      <a:pt x="1216" y="1222"/>
                    </a:lnTo>
                    <a:lnTo>
                      <a:pt x="1220" y="1237"/>
                    </a:lnTo>
                    <a:lnTo>
                      <a:pt x="1224" y="1252"/>
                    </a:lnTo>
                    <a:lnTo>
                      <a:pt x="1228" y="1266"/>
                    </a:lnTo>
                    <a:lnTo>
                      <a:pt x="1232" y="1281"/>
                    </a:lnTo>
                    <a:lnTo>
                      <a:pt x="1236" y="1295"/>
                    </a:lnTo>
                    <a:lnTo>
                      <a:pt x="1240" y="1313"/>
                    </a:lnTo>
                    <a:lnTo>
                      <a:pt x="1244" y="1327"/>
                    </a:lnTo>
                    <a:lnTo>
                      <a:pt x="1248" y="1342"/>
                    </a:lnTo>
                    <a:lnTo>
                      <a:pt x="1251" y="1357"/>
                    </a:lnTo>
                    <a:lnTo>
                      <a:pt x="1255" y="1375"/>
                    </a:lnTo>
                    <a:lnTo>
                      <a:pt x="1259" y="1390"/>
                    </a:lnTo>
                    <a:lnTo>
                      <a:pt x="1263" y="1405"/>
                    </a:lnTo>
                    <a:lnTo>
                      <a:pt x="1267" y="1420"/>
                    </a:lnTo>
                    <a:lnTo>
                      <a:pt x="1271" y="1436"/>
                    </a:lnTo>
                    <a:lnTo>
                      <a:pt x="1275" y="1452"/>
                    </a:lnTo>
                    <a:lnTo>
                      <a:pt x="1279" y="1466"/>
                    </a:lnTo>
                    <a:lnTo>
                      <a:pt x="1283" y="1483"/>
                    </a:lnTo>
                    <a:lnTo>
                      <a:pt x="1287" y="1499"/>
                    </a:lnTo>
                    <a:lnTo>
                      <a:pt x="1291" y="1514"/>
                    </a:lnTo>
                    <a:lnTo>
                      <a:pt x="1295" y="1530"/>
                    </a:lnTo>
                    <a:lnTo>
                      <a:pt x="1299" y="1545"/>
                    </a:lnTo>
                    <a:lnTo>
                      <a:pt x="1303" y="1561"/>
                    </a:lnTo>
                    <a:lnTo>
                      <a:pt x="1307" y="1577"/>
                    </a:lnTo>
                    <a:lnTo>
                      <a:pt x="1311" y="1593"/>
                    </a:lnTo>
                    <a:lnTo>
                      <a:pt x="1314" y="1609"/>
                    </a:lnTo>
                    <a:lnTo>
                      <a:pt x="1318" y="1624"/>
                    </a:lnTo>
                    <a:lnTo>
                      <a:pt x="1322" y="1642"/>
                    </a:lnTo>
                    <a:lnTo>
                      <a:pt x="1326" y="1656"/>
                    </a:lnTo>
                    <a:lnTo>
                      <a:pt x="1330" y="1672"/>
                    </a:lnTo>
                    <a:lnTo>
                      <a:pt x="1334" y="1688"/>
                    </a:lnTo>
                    <a:lnTo>
                      <a:pt x="1338" y="1704"/>
                    </a:lnTo>
                    <a:lnTo>
                      <a:pt x="1342" y="1720"/>
                    </a:lnTo>
                    <a:lnTo>
                      <a:pt x="1346" y="1736"/>
                    </a:lnTo>
                    <a:lnTo>
                      <a:pt x="1350" y="1752"/>
                    </a:lnTo>
                    <a:lnTo>
                      <a:pt x="1354" y="1767"/>
                    </a:lnTo>
                    <a:lnTo>
                      <a:pt x="1358" y="1782"/>
                    </a:lnTo>
                    <a:lnTo>
                      <a:pt x="1362" y="1799"/>
                    </a:lnTo>
                    <a:lnTo>
                      <a:pt x="1366" y="1814"/>
                    </a:lnTo>
                    <a:lnTo>
                      <a:pt x="1370" y="1830"/>
                    </a:lnTo>
                    <a:lnTo>
                      <a:pt x="1374" y="1846"/>
                    </a:lnTo>
                    <a:lnTo>
                      <a:pt x="1377" y="1861"/>
                    </a:lnTo>
                    <a:lnTo>
                      <a:pt x="1381" y="1877"/>
                    </a:lnTo>
                    <a:lnTo>
                      <a:pt x="1385" y="1894"/>
                    </a:lnTo>
                    <a:lnTo>
                      <a:pt x="1389" y="1909"/>
                    </a:lnTo>
                    <a:lnTo>
                      <a:pt x="1393" y="1925"/>
                    </a:lnTo>
                    <a:lnTo>
                      <a:pt x="1397" y="1939"/>
                    </a:lnTo>
                    <a:lnTo>
                      <a:pt x="1401" y="1956"/>
                    </a:lnTo>
                    <a:lnTo>
                      <a:pt x="1405" y="1973"/>
                    </a:lnTo>
                    <a:lnTo>
                      <a:pt x="1409" y="1987"/>
                    </a:lnTo>
                    <a:lnTo>
                      <a:pt x="1413" y="2004"/>
                    </a:lnTo>
                    <a:lnTo>
                      <a:pt x="1417" y="2018"/>
                    </a:lnTo>
                    <a:lnTo>
                      <a:pt x="1421" y="2034"/>
                    </a:lnTo>
                    <a:lnTo>
                      <a:pt x="1425" y="2049"/>
                    </a:lnTo>
                    <a:lnTo>
                      <a:pt x="1429" y="2065"/>
                    </a:lnTo>
                    <a:lnTo>
                      <a:pt x="1433" y="2081"/>
                    </a:lnTo>
                    <a:lnTo>
                      <a:pt x="1437" y="2096"/>
                    </a:lnTo>
                    <a:lnTo>
                      <a:pt x="1440" y="2111"/>
                    </a:lnTo>
                    <a:lnTo>
                      <a:pt x="1444" y="2126"/>
                    </a:lnTo>
                    <a:lnTo>
                      <a:pt x="1448" y="2142"/>
                    </a:lnTo>
                    <a:lnTo>
                      <a:pt x="1452" y="2157"/>
                    </a:lnTo>
                    <a:lnTo>
                      <a:pt x="1456" y="2172"/>
                    </a:lnTo>
                    <a:lnTo>
                      <a:pt x="1460" y="2187"/>
                    </a:lnTo>
                    <a:lnTo>
                      <a:pt x="1464" y="2202"/>
                    </a:lnTo>
                    <a:lnTo>
                      <a:pt x="1468" y="2218"/>
                    </a:lnTo>
                    <a:lnTo>
                      <a:pt x="1472" y="2232"/>
                    </a:lnTo>
                    <a:lnTo>
                      <a:pt x="1476" y="2248"/>
                    </a:lnTo>
                    <a:lnTo>
                      <a:pt x="1480" y="2263"/>
                    </a:lnTo>
                    <a:lnTo>
                      <a:pt x="1484" y="2278"/>
                    </a:lnTo>
                    <a:lnTo>
                      <a:pt x="1488" y="2292"/>
                    </a:lnTo>
                    <a:lnTo>
                      <a:pt x="1492" y="2307"/>
                    </a:lnTo>
                    <a:lnTo>
                      <a:pt x="1496" y="2323"/>
                    </a:lnTo>
                    <a:lnTo>
                      <a:pt x="1499" y="2337"/>
                    </a:lnTo>
                    <a:lnTo>
                      <a:pt x="1503" y="2351"/>
                    </a:lnTo>
                    <a:lnTo>
                      <a:pt x="1507" y="2366"/>
                    </a:lnTo>
                    <a:lnTo>
                      <a:pt x="1511" y="2381"/>
                    </a:lnTo>
                    <a:lnTo>
                      <a:pt x="1515" y="2394"/>
                    </a:lnTo>
                    <a:lnTo>
                      <a:pt x="1519" y="2409"/>
                    </a:lnTo>
                    <a:lnTo>
                      <a:pt x="1523" y="2423"/>
                    </a:lnTo>
                    <a:lnTo>
                      <a:pt x="1527" y="2439"/>
                    </a:lnTo>
                    <a:lnTo>
                      <a:pt x="1531" y="2451"/>
                    </a:lnTo>
                    <a:lnTo>
                      <a:pt x="1535" y="2466"/>
                    </a:lnTo>
                    <a:lnTo>
                      <a:pt x="1539" y="2479"/>
                    </a:lnTo>
                    <a:lnTo>
                      <a:pt x="1543" y="2493"/>
                    </a:lnTo>
                    <a:lnTo>
                      <a:pt x="1547" y="2506"/>
                    </a:lnTo>
                    <a:lnTo>
                      <a:pt x="1551" y="2521"/>
                    </a:lnTo>
                    <a:lnTo>
                      <a:pt x="1555" y="2536"/>
                    </a:lnTo>
                    <a:lnTo>
                      <a:pt x="1559" y="2548"/>
                    </a:lnTo>
                    <a:lnTo>
                      <a:pt x="1562" y="2562"/>
                    </a:lnTo>
                    <a:lnTo>
                      <a:pt x="1566" y="2576"/>
                    </a:lnTo>
                    <a:lnTo>
                      <a:pt x="1570" y="2588"/>
                    </a:lnTo>
                    <a:lnTo>
                      <a:pt x="1574" y="2602"/>
                    </a:lnTo>
                    <a:lnTo>
                      <a:pt x="1578" y="2615"/>
                    </a:lnTo>
                    <a:lnTo>
                      <a:pt x="1582" y="2627"/>
                    </a:lnTo>
                    <a:lnTo>
                      <a:pt x="1586" y="2640"/>
                    </a:lnTo>
                    <a:lnTo>
                      <a:pt x="1590" y="2655"/>
                    </a:lnTo>
                    <a:lnTo>
                      <a:pt x="1594" y="2666"/>
                    </a:lnTo>
                    <a:lnTo>
                      <a:pt x="1598" y="2679"/>
                    </a:lnTo>
                    <a:lnTo>
                      <a:pt x="1602" y="2692"/>
                    </a:lnTo>
                    <a:lnTo>
                      <a:pt x="1606" y="2706"/>
                    </a:lnTo>
                    <a:lnTo>
                      <a:pt x="1610" y="2718"/>
                    </a:lnTo>
                    <a:lnTo>
                      <a:pt x="1614" y="2730"/>
                    </a:lnTo>
                    <a:lnTo>
                      <a:pt x="1618" y="2743"/>
                    </a:lnTo>
                    <a:lnTo>
                      <a:pt x="1622" y="2755"/>
                    </a:lnTo>
                    <a:lnTo>
                      <a:pt x="1625" y="2768"/>
                    </a:lnTo>
                    <a:lnTo>
                      <a:pt x="1629" y="2779"/>
                    </a:lnTo>
                    <a:lnTo>
                      <a:pt x="1633" y="2790"/>
                    </a:lnTo>
                    <a:lnTo>
                      <a:pt x="1637" y="2803"/>
                    </a:lnTo>
                    <a:lnTo>
                      <a:pt x="1641" y="2815"/>
                    </a:lnTo>
                    <a:lnTo>
                      <a:pt x="1645" y="2826"/>
                    </a:lnTo>
                    <a:lnTo>
                      <a:pt x="1649" y="2830"/>
                    </a:lnTo>
                    <a:lnTo>
                      <a:pt x="1653" y="2830"/>
                    </a:lnTo>
                    <a:lnTo>
                      <a:pt x="1657" y="2830"/>
                    </a:lnTo>
                    <a:lnTo>
                      <a:pt x="1661" y="2830"/>
                    </a:lnTo>
                    <a:lnTo>
                      <a:pt x="1665" y="2830"/>
                    </a:lnTo>
                    <a:lnTo>
                      <a:pt x="1669" y="2830"/>
                    </a:lnTo>
                    <a:lnTo>
                      <a:pt x="1673" y="2830"/>
                    </a:lnTo>
                    <a:lnTo>
                      <a:pt x="1677" y="2830"/>
                    </a:lnTo>
                    <a:lnTo>
                      <a:pt x="1681" y="2830"/>
                    </a:lnTo>
                    <a:lnTo>
                      <a:pt x="1685" y="2830"/>
                    </a:lnTo>
                    <a:lnTo>
                      <a:pt x="1688" y="2830"/>
                    </a:lnTo>
                    <a:lnTo>
                      <a:pt x="1692" y="2830"/>
                    </a:lnTo>
                    <a:lnTo>
                      <a:pt x="1696" y="2830"/>
                    </a:lnTo>
                    <a:lnTo>
                      <a:pt x="1700" y="2830"/>
                    </a:lnTo>
                    <a:lnTo>
                      <a:pt x="1704" y="2830"/>
                    </a:lnTo>
                    <a:lnTo>
                      <a:pt x="1708" y="2830"/>
                    </a:lnTo>
                    <a:lnTo>
                      <a:pt x="1712" y="2830"/>
                    </a:lnTo>
                    <a:lnTo>
                      <a:pt x="1716" y="2830"/>
                    </a:lnTo>
                    <a:lnTo>
                      <a:pt x="1720" y="2830"/>
                    </a:lnTo>
                    <a:lnTo>
                      <a:pt x="1724" y="2830"/>
                    </a:lnTo>
                    <a:lnTo>
                      <a:pt x="1728" y="2830"/>
                    </a:lnTo>
                    <a:lnTo>
                      <a:pt x="1732" y="2830"/>
                    </a:lnTo>
                    <a:lnTo>
                      <a:pt x="1736" y="2830"/>
                    </a:lnTo>
                    <a:lnTo>
                      <a:pt x="1740" y="2830"/>
                    </a:lnTo>
                    <a:lnTo>
                      <a:pt x="1744" y="2830"/>
                    </a:lnTo>
                    <a:lnTo>
                      <a:pt x="1748" y="2830"/>
                    </a:lnTo>
                    <a:lnTo>
                      <a:pt x="1751" y="2830"/>
                    </a:lnTo>
                    <a:lnTo>
                      <a:pt x="1755" y="2830"/>
                    </a:lnTo>
                    <a:lnTo>
                      <a:pt x="1759" y="2830"/>
                    </a:lnTo>
                    <a:lnTo>
                      <a:pt x="1763" y="2830"/>
                    </a:lnTo>
                    <a:lnTo>
                      <a:pt x="1767" y="2830"/>
                    </a:lnTo>
                    <a:lnTo>
                      <a:pt x="1771" y="2830"/>
                    </a:lnTo>
                    <a:lnTo>
                      <a:pt x="1775" y="2830"/>
                    </a:lnTo>
                    <a:lnTo>
                      <a:pt x="1779" y="2830"/>
                    </a:lnTo>
                    <a:lnTo>
                      <a:pt x="1783" y="2830"/>
                    </a:lnTo>
                    <a:lnTo>
                      <a:pt x="1787" y="2830"/>
                    </a:lnTo>
                    <a:lnTo>
                      <a:pt x="1791" y="2830"/>
                    </a:lnTo>
                    <a:lnTo>
                      <a:pt x="1795" y="2830"/>
                    </a:lnTo>
                    <a:lnTo>
                      <a:pt x="1799" y="2830"/>
                    </a:lnTo>
                    <a:lnTo>
                      <a:pt x="1803" y="2830"/>
                    </a:lnTo>
                    <a:lnTo>
                      <a:pt x="1807" y="2830"/>
                    </a:lnTo>
                    <a:lnTo>
                      <a:pt x="1811" y="2830"/>
                    </a:lnTo>
                    <a:lnTo>
                      <a:pt x="1814" y="2830"/>
                    </a:lnTo>
                    <a:lnTo>
                      <a:pt x="1818" y="2830"/>
                    </a:lnTo>
                    <a:lnTo>
                      <a:pt x="1822" y="2830"/>
                    </a:lnTo>
                    <a:lnTo>
                      <a:pt x="1826" y="2830"/>
                    </a:lnTo>
                    <a:lnTo>
                      <a:pt x="1830" y="2830"/>
                    </a:lnTo>
                    <a:lnTo>
                      <a:pt x="1834" y="2830"/>
                    </a:lnTo>
                    <a:lnTo>
                      <a:pt x="1838" y="2830"/>
                    </a:lnTo>
                    <a:lnTo>
                      <a:pt x="1842" y="2830"/>
                    </a:lnTo>
                    <a:lnTo>
                      <a:pt x="1846" y="2830"/>
                    </a:lnTo>
                    <a:lnTo>
                      <a:pt x="1850" y="2830"/>
                    </a:lnTo>
                    <a:lnTo>
                      <a:pt x="1854" y="2830"/>
                    </a:lnTo>
                    <a:lnTo>
                      <a:pt x="1858" y="2830"/>
                    </a:lnTo>
                    <a:lnTo>
                      <a:pt x="1862" y="2830"/>
                    </a:lnTo>
                    <a:lnTo>
                      <a:pt x="1866" y="2830"/>
                    </a:lnTo>
                    <a:lnTo>
                      <a:pt x="1870" y="2830"/>
                    </a:lnTo>
                    <a:lnTo>
                      <a:pt x="1874" y="2830"/>
                    </a:lnTo>
                    <a:lnTo>
                      <a:pt x="1877" y="2830"/>
                    </a:lnTo>
                    <a:lnTo>
                      <a:pt x="1881" y="2830"/>
                    </a:lnTo>
                    <a:lnTo>
                      <a:pt x="1885" y="2830"/>
                    </a:lnTo>
                    <a:lnTo>
                      <a:pt x="1889" y="2830"/>
                    </a:lnTo>
                    <a:lnTo>
                      <a:pt x="1893" y="2830"/>
                    </a:lnTo>
                    <a:lnTo>
                      <a:pt x="1897" y="2830"/>
                    </a:lnTo>
                    <a:lnTo>
                      <a:pt x="1901" y="2830"/>
                    </a:lnTo>
                    <a:lnTo>
                      <a:pt x="1905" y="2830"/>
                    </a:lnTo>
                    <a:lnTo>
                      <a:pt x="1909" y="2830"/>
                    </a:lnTo>
                    <a:lnTo>
                      <a:pt x="1913" y="2830"/>
                    </a:lnTo>
                    <a:lnTo>
                      <a:pt x="1917" y="2830"/>
                    </a:lnTo>
                    <a:lnTo>
                      <a:pt x="1921" y="2830"/>
                    </a:lnTo>
                    <a:lnTo>
                      <a:pt x="1925" y="2830"/>
                    </a:lnTo>
                    <a:lnTo>
                      <a:pt x="1929" y="2830"/>
                    </a:lnTo>
                    <a:lnTo>
                      <a:pt x="1933" y="2830"/>
                    </a:lnTo>
                    <a:lnTo>
                      <a:pt x="1937" y="2830"/>
                    </a:lnTo>
                    <a:lnTo>
                      <a:pt x="1940" y="2830"/>
                    </a:lnTo>
                    <a:lnTo>
                      <a:pt x="1944" y="2830"/>
                    </a:lnTo>
                    <a:lnTo>
                      <a:pt x="1948" y="2830"/>
                    </a:lnTo>
                    <a:lnTo>
                      <a:pt x="1952" y="2830"/>
                    </a:lnTo>
                    <a:lnTo>
                      <a:pt x="1956" y="2830"/>
                    </a:lnTo>
                    <a:lnTo>
                      <a:pt x="1960" y="2830"/>
                    </a:lnTo>
                    <a:lnTo>
                      <a:pt x="1964" y="2830"/>
                    </a:lnTo>
                    <a:lnTo>
                      <a:pt x="1968" y="2830"/>
                    </a:lnTo>
                    <a:lnTo>
                      <a:pt x="1972" y="2830"/>
                    </a:lnTo>
                    <a:lnTo>
                      <a:pt x="1976" y="2830"/>
                    </a:lnTo>
                    <a:lnTo>
                      <a:pt x="1980" y="2830"/>
                    </a:lnTo>
                    <a:lnTo>
                      <a:pt x="1984" y="2830"/>
                    </a:lnTo>
                    <a:lnTo>
                      <a:pt x="1988" y="2830"/>
                    </a:lnTo>
                    <a:lnTo>
                      <a:pt x="1992" y="2830"/>
                    </a:lnTo>
                    <a:lnTo>
                      <a:pt x="1996" y="2830"/>
                    </a:lnTo>
                    <a:lnTo>
                      <a:pt x="1999" y="2830"/>
                    </a:lnTo>
                    <a:lnTo>
                      <a:pt x="2003" y="2830"/>
                    </a:lnTo>
                    <a:lnTo>
                      <a:pt x="2007" y="2830"/>
                    </a:lnTo>
                    <a:lnTo>
                      <a:pt x="2011" y="2830"/>
                    </a:lnTo>
                    <a:lnTo>
                      <a:pt x="2015" y="2830"/>
                    </a:lnTo>
                    <a:lnTo>
                      <a:pt x="2019" y="2830"/>
                    </a:lnTo>
                    <a:lnTo>
                      <a:pt x="2023" y="2830"/>
                    </a:lnTo>
                    <a:lnTo>
                      <a:pt x="2027" y="2830"/>
                    </a:lnTo>
                    <a:lnTo>
                      <a:pt x="2031" y="2830"/>
                    </a:lnTo>
                    <a:lnTo>
                      <a:pt x="2035" y="2830"/>
                    </a:lnTo>
                    <a:lnTo>
                      <a:pt x="2039" y="2830"/>
                    </a:lnTo>
                    <a:lnTo>
                      <a:pt x="2043" y="2830"/>
                    </a:lnTo>
                    <a:lnTo>
                      <a:pt x="2047" y="2830"/>
                    </a:lnTo>
                    <a:lnTo>
                      <a:pt x="2051" y="2830"/>
                    </a:lnTo>
                    <a:lnTo>
                      <a:pt x="2055" y="2830"/>
                    </a:lnTo>
                    <a:lnTo>
                      <a:pt x="2059" y="2830"/>
                    </a:lnTo>
                    <a:lnTo>
                      <a:pt x="2062" y="2830"/>
                    </a:lnTo>
                    <a:lnTo>
                      <a:pt x="2066" y="2830"/>
                    </a:lnTo>
                    <a:lnTo>
                      <a:pt x="2070" y="2830"/>
                    </a:lnTo>
                    <a:lnTo>
                      <a:pt x="2074" y="2830"/>
                    </a:lnTo>
                    <a:lnTo>
                      <a:pt x="2078" y="2830"/>
                    </a:lnTo>
                    <a:lnTo>
                      <a:pt x="2082" y="2830"/>
                    </a:lnTo>
                    <a:lnTo>
                      <a:pt x="2086" y="2830"/>
                    </a:lnTo>
                    <a:lnTo>
                      <a:pt x="2090" y="2830"/>
                    </a:lnTo>
                    <a:lnTo>
                      <a:pt x="2094" y="2830"/>
                    </a:lnTo>
                    <a:lnTo>
                      <a:pt x="2098" y="2830"/>
                    </a:lnTo>
                    <a:lnTo>
                      <a:pt x="2102" y="2830"/>
                    </a:lnTo>
                    <a:lnTo>
                      <a:pt x="2106" y="2830"/>
                    </a:lnTo>
                    <a:lnTo>
                      <a:pt x="2110" y="2830"/>
                    </a:lnTo>
                    <a:lnTo>
                      <a:pt x="2114" y="2830"/>
                    </a:lnTo>
                    <a:lnTo>
                      <a:pt x="2118" y="2830"/>
                    </a:lnTo>
                    <a:lnTo>
                      <a:pt x="2122" y="2830"/>
                    </a:lnTo>
                    <a:lnTo>
                      <a:pt x="2125" y="2830"/>
                    </a:lnTo>
                    <a:lnTo>
                      <a:pt x="2129" y="2830"/>
                    </a:lnTo>
                    <a:lnTo>
                      <a:pt x="2133" y="2830"/>
                    </a:lnTo>
                    <a:lnTo>
                      <a:pt x="2137" y="2830"/>
                    </a:lnTo>
                    <a:lnTo>
                      <a:pt x="2141" y="2830"/>
                    </a:lnTo>
                    <a:lnTo>
                      <a:pt x="2145" y="2830"/>
                    </a:lnTo>
                    <a:lnTo>
                      <a:pt x="2149" y="2830"/>
                    </a:lnTo>
                    <a:lnTo>
                      <a:pt x="2153" y="2830"/>
                    </a:lnTo>
                    <a:lnTo>
                      <a:pt x="2157" y="2830"/>
                    </a:lnTo>
                    <a:lnTo>
                      <a:pt x="2161" y="2830"/>
                    </a:lnTo>
                    <a:lnTo>
                      <a:pt x="2165" y="2830"/>
                    </a:lnTo>
                    <a:lnTo>
                      <a:pt x="2169" y="2830"/>
                    </a:lnTo>
                    <a:lnTo>
                      <a:pt x="2173" y="2830"/>
                    </a:lnTo>
                    <a:lnTo>
                      <a:pt x="2177" y="2830"/>
                    </a:lnTo>
                    <a:lnTo>
                      <a:pt x="2181" y="2830"/>
                    </a:lnTo>
                    <a:lnTo>
                      <a:pt x="2185" y="2830"/>
                    </a:lnTo>
                    <a:lnTo>
                      <a:pt x="2188" y="2830"/>
                    </a:lnTo>
                    <a:lnTo>
                      <a:pt x="2192" y="2830"/>
                    </a:lnTo>
                    <a:lnTo>
                      <a:pt x="2196" y="2830"/>
                    </a:lnTo>
                    <a:lnTo>
                      <a:pt x="2200" y="2830"/>
                    </a:lnTo>
                    <a:lnTo>
                      <a:pt x="2204" y="2830"/>
                    </a:lnTo>
                    <a:lnTo>
                      <a:pt x="2208" y="2830"/>
                    </a:lnTo>
                    <a:lnTo>
                      <a:pt x="2212" y="2830"/>
                    </a:lnTo>
                    <a:lnTo>
                      <a:pt x="2216" y="2830"/>
                    </a:lnTo>
                    <a:lnTo>
                      <a:pt x="2220" y="2830"/>
                    </a:lnTo>
                    <a:lnTo>
                      <a:pt x="2224" y="2830"/>
                    </a:lnTo>
                    <a:lnTo>
                      <a:pt x="2228" y="2830"/>
                    </a:lnTo>
                    <a:lnTo>
                      <a:pt x="2232" y="2830"/>
                    </a:lnTo>
                    <a:lnTo>
                      <a:pt x="2236" y="2830"/>
                    </a:lnTo>
                    <a:lnTo>
                      <a:pt x="2240" y="2830"/>
                    </a:lnTo>
                    <a:lnTo>
                      <a:pt x="2244" y="2830"/>
                    </a:lnTo>
                    <a:lnTo>
                      <a:pt x="2248" y="2830"/>
                    </a:lnTo>
                    <a:lnTo>
                      <a:pt x="2251" y="2830"/>
                    </a:lnTo>
                    <a:lnTo>
                      <a:pt x="2255" y="2830"/>
                    </a:lnTo>
                    <a:lnTo>
                      <a:pt x="2259" y="2830"/>
                    </a:lnTo>
                    <a:lnTo>
                      <a:pt x="2263" y="2830"/>
                    </a:lnTo>
                    <a:lnTo>
                      <a:pt x="2267" y="2830"/>
                    </a:lnTo>
                    <a:lnTo>
                      <a:pt x="2271" y="2830"/>
                    </a:lnTo>
                    <a:lnTo>
                      <a:pt x="2275" y="2830"/>
                    </a:lnTo>
                    <a:lnTo>
                      <a:pt x="2279" y="2830"/>
                    </a:lnTo>
                    <a:lnTo>
                      <a:pt x="2283" y="2830"/>
                    </a:lnTo>
                    <a:lnTo>
                      <a:pt x="2287" y="2830"/>
                    </a:lnTo>
                    <a:lnTo>
                      <a:pt x="2291" y="2830"/>
                    </a:lnTo>
                    <a:lnTo>
                      <a:pt x="2295" y="2830"/>
                    </a:lnTo>
                    <a:lnTo>
                      <a:pt x="2299" y="2830"/>
                    </a:lnTo>
                    <a:lnTo>
                      <a:pt x="2303" y="2830"/>
                    </a:lnTo>
                    <a:lnTo>
                      <a:pt x="2307" y="2830"/>
                    </a:lnTo>
                    <a:lnTo>
                      <a:pt x="2311" y="2830"/>
                    </a:lnTo>
                    <a:lnTo>
                      <a:pt x="2314" y="2830"/>
                    </a:lnTo>
                    <a:lnTo>
                      <a:pt x="2318" y="2830"/>
                    </a:lnTo>
                    <a:lnTo>
                      <a:pt x="2322" y="2830"/>
                    </a:lnTo>
                    <a:lnTo>
                      <a:pt x="2326" y="2830"/>
                    </a:lnTo>
                    <a:lnTo>
                      <a:pt x="2330" y="2830"/>
                    </a:lnTo>
                    <a:lnTo>
                      <a:pt x="2334" y="2830"/>
                    </a:lnTo>
                    <a:lnTo>
                      <a:pt x="2338" y="2830"/>
                    </a:lnTo>
                    <a:lnTo>
                      <a:pt x="2342" y="2830"/>
                    </a:lnTo>
                    <a:lnTo>
                      <a:pt x="2346" y="2830"/>
                    </a:lnTo>
                    <a:lnTo>
                      <a:pt x="2350" y="2830"/>
                    </a:lnTo>
                    <a:lnTo>
                      <a:pt x="2354" y="2830"/>
                    </a:lnTo>
                    <a:lnTo>
                      <a:pt x="2358" y="2830"/>
                    </a:lnTo>
                    <a:lnTo>
                      <a:pt x="2362" y="2830"/>
                    </a:lnTo>
                    <a:lnTo>
                      <a:pt x="2366" y="2830"/>
                    </a:lnTo>
                    <a:lnTo>
                      <a:pt x="2370" y="2830"/>
                    </a:lnTo>
                    <a:lnTo>
                      <a:pt x="2374" y="2830"/>
                    </a:lnTo>
                    <a:lnTo>
                      <a:pt x="2377" y="2830"/>
                    </a:lnTo>
                    <a:lnTo>
                      <a:pt x="2381" y="2830"/>
                    </a:lnTo>
                    <a:lnTo>
                      <a:pt x="2385" y="2830"/>
                    </a:lnTo>
                    <a:lnTo>
                      <a:pt x="2389" y="2830"/>
                    </a:lnTo>
                    <a:lnTo>
                      <a:pt x="2393" y="2830"/>
                    </a:lnTo>
                    <a:lnTo>
                      <a:pt x="2397" y="2830"/>
                    </a:lnTo>
                    <a:lnTo>
                      <a:pt x="2401" y="2830"/>
                    </a:lnTo>
                    <a:lnTo>
                      <a:pt x="2405" y="2830"/>
                    </a:lnTo>
                    <a:lnTo>
                      <a:pt x="2409" y="2830"/>
                    </a:lnTo>
                    <a:lnTo>
                      <a:pt x="2413" y="2830"/>
                    </a:lnTo>
                    <a:lnTo>
                      <a:pt x="2417" y="2830"/>
                    </a:lnTo>
                    <a:lnTo>
                      <a:pt x="2421" y="2830"/>
                    </a:lnTo>
                    <a:lnTo>
                      <a:pt x="2425" y="2830"/>
                    </a:lnTo>
                    <a:lnTo>
                      <a:pt x="2429" y="2830"/>
                    </a:lnTo>
                    <a:lnTo>
                      <a:pt x="2433" y="2830"/>
                    </a:lnTo>
                    <a:lnTo>
                      <a:pt x="2437" y="2830"/>
                    </a:lnTo>
                    <a:lnTo>
                      <a:pt x="2440" y="2830"/>
                    </a:lnTo>
                    <a:lnTo>
                      <a:pt x="2444" y="2830"/>
                    </a:lnTo>
                    <a:lnTo>
                      <a:pt x="2448" y="2830"/>
                    </a:lnTo>
                    <a:lnTo>
                      <a:pt x="2452" y="2830"/>
                    </a:lnTo>
                    <a:lnTo>
                      <a:pt x="2456" y="2830"/>
                    </a:lnTo>
                    <a:lnTo>
                      <a:pt x="2460" y="2830"/>
                    </a:lnTo>
                    <a:lnTo>
                      <a:pt x="2464" y="2830"/>
                    </a:lnTo>
                    <a:lnTo>
                      <a:pt x="2468" y="2830"/>
                    </a:lnTo>
                    <a:lnTo>
                      <a:pt x="2472" y="2830"/>
                    </a:lnTo>
                    <a:lnTo>
                      <a:pt x="2476" y="2830"/>
                    </a:lnTo>
                    <a:lnTo>
                      <a:pt x="2480" y="2830"/>
                    </a:lnTo>
                    <a:lnTo>
                      <a:pt x="2484" y="2830"/>
                    </a:lnTo>
                    <a:lnTo>
                      <a:pt x="2488" y="2830"/>
                    </a:lnTo>
                    <a:lnTo>
                      <a:pt x="2492" y="2830"/>
                    </a:lnTo>
                    <a:lnTo>
                      <a:pt x="2496" y="2830"/>
                    </a:lnTo>
                    <a:lnTo>
                      <a:pt x="2499" y="2825"/>
                    </a:lnTo>
                    <a:lnTo>
                      <a:pt x="2503" y="2820"/>
                    </a:lnTo>
                    <a:lnTo>
                      <a:pt x="2507" y="2812"/>
                    </a:lnTo>
                    <a:lnTo>
                      <a:pt x="2511" y="2806"/>
                    </a:lnTo>
                    <a:lnTo>
                      <a:pt x="2515" y="2799"/>
                    </a:lnTo>
                    <a:lnTo>
                      <a:pt x="2519" y="2793"/>
                    </a:lnTo>
                    <a:lnTo>
                      <a:pt x="2523" y="2788"/>
                    </a:lnTo>
                    <a:lnTo>
                      <a:pt x="2527" y="2781"/>
                    </a:lnTo>
                    <a:lnTo>
                      <a:pt x="2531" y="2775"/>
                    </a:lnTo>
                    <a:lnTo>
                      <a:pt x="2535" y="2767"/>
                    </a:lnTo>
                    <a:lnTo>
                      <a:pt x="2539" y="2762"/>
                    </a:lnTo>
                    <a:lnTo>
                      <a:pt x="2543" y="2755"/>
                    </a:lnTo>
                    <a:lnTo>
                      <a:pt x="2547" y="2751"/>
                    </a:lnTo>
                    <a:lnTo>
                      <a:pt x="2551" y="2743"/>
                    </a:lnTo>
                    <a:lnTo>
                      <a:pt x="2555" y="2738"/>
                    </a:lnTo>
                    <a:lnTo>
                      <a:pt x="2559" y="2732"/>
                    </a:lnTo>
                    <a:lnTo>
                      <a:pt x="2562" y="2725"/>
                    </a:lnTo>
                    <a:lnTo>
                      <a:pt x="2566" y="2720"/>
                    </a:lnTo>
                    <a:lnTo>
                      <a:pt x="2570" y="2714"/>
                    </a:lnTo>
                    <a:lnTo>
                      <a:pt x="2574" y="2709"/>
                    </a:lnTo>
                    <a:lnTo>
                      <a:pt x="2578" y="2703"/>
                    </a:lnTo>
                    <a:lnTo>
                      <a:pt x="2582" y="2697"/>
                    </a:lnTo>
                    <a:lnTo>
                      <a:pt x="2586" y="2692"/>
                    </a:lnTo>
                    <a:lnTo>
                      <a:pt x="2590" y="2685"/>
                    </a:lnTo>
                    <a:lnTo>
                      <a:pt x="2594" y="2680"/>
                    </a:lnTo>
                    <a:lnTo>
                      <a:pt x="2598" y="2675"/>
                    </a:lnTo>
                    <a:lnTo>
                      <a:pt x="2602" y="2671"/>
                    </a:lnTo>
                    <a:lnTo>
                      <a:pt x="2606" y="2666"/>
                    </a:lnTo>
                    <a:lnTo>
                      <a:pt x="2610" y="2659"/>
                    </a:lnTo>
                    <a:lnTo>
                      <a:pt x="2614" y="2654"/>
                    </a:lnTo>
                    <a:lnTo>
                      <a:pt x="2618" y="2648"/>
                    </a:lnTo>
                    <a:lnTo>
                      <a:pt x="2622" y="2645"/>
                    </a:lnTo>
                    <a:lnTo>
                      <a:pt x="2625" y="2640"/>
                    </a:lnTo>
                    <a:lnTo>
                      <a:pt x="2629" y="2635"/>
                    </a:lnTo>
                    <a:lnTo>
                      <a:pt x="2633" y="2629"/>
                    </a:lnTo>
                    <a:lnTo>
                      <a:pt x="2637" y="2625"/>
                    </a:lnTo>
                    <a:lnTo>
                      <a:pt x="2641" y="2620"/>
                    </a:lnTo>
                    <a:lnTo>
                      <a:pt x="2645" y="2615"/>
                    </a:lnTo>
                    <a:lnTo>
                      <a:pt x="2649" y="2611"/>
                    </a:lnTo>
                    <a:lnTo>
                      <a:pt x="2653" y="2605"/>
                    </a:lnTo>
                    <a:lnTo>
                      <a:pt x="2657" y="2601"/>
                    </a:lnTo>
                    <a:lnTo>
                      <a:pt x="2661" y="2597"/>
                    </a:lnTo>
                    <a:lnTo>
                      <a:pt x="2665" y="2592"/>
                    </a:lnTo>
                    <a:lnTo>
                      <a:pt x="2669" y="2586"/>
                    </a:lnTo>
                    <a:lnTo>
                      <a:pt x="2673" y="2583"/>
                    </a:lnTo>
                    <a:lnTo>
                      <a:pt x="2677" y="2580"/>
                    </a:lnTo>
                    <a:lnTo>
                      <a:pt x="2681" y="2575"/>
                    </a:lnTo>
                    <a:lnTo>
                      <a:pt x="2685" y="2570"/>
                    </a:lnTo>
                    <a:lnTo>
                      <a:pt x="2688" y="2567"/>
                    </a:lnTo>
                    <a:lnTo>
                      <a:pt x="2692" y="2562"/>
                    </a:lnTo>
                    <a:lnTo>
                      <a:pt x="2696" y="2560"/>
                    </a:lnTo>
                    <a:lnTo>
                      <a:pt x="2700" y="2555"/>
                    </a:lnTo>
                    <a:lnTo>
                      <a:pt x="2704" y="2551"/>
                    </a:lnTo>
                    <a:lnTo>
                      <a:pt x="2708" y="2547"/>
                    </a:lnTo>
                    <a:lnTo>
                      <a:pt x="2712" y="2544"/>
                    </a:lnTo>
                    <a:lnTo>
                      <a:pt x="2716" y="2539"/>
                    </a:lnTo>
                    <a:lnTo>
                      <a:pt x="2720" y="2536"/>
                    </a:lnTo>
                    <a:lnTo>
                      <a:pt x="2724" y="2534"/>
                    </a:lnTo>
                    <a:lnTo>
                      <a:pt x="2728" y="2531"/>
                    </a:lnTo>
                    <a:lnTo>
                      <a:pt x="2732" y="2528"/>
                    </a:lnTo>
                    <a:lnTo>
                      <a:pt x="2736" y="2524"/>
                    </a:lnTo>
                    <a:lnTo>
                      <a:pt x="2740" y="2521"/>
                    </a:lnTo>
                    <a:lnTo>
                      <a:pt x="2744" y="2517"/>
                    </a:lnTo>
                    <a:lnTo>
                      <a:pt x="2748" y="2514"/>
                    </a:lnTo>
                    <a:lnTo>
                      <a:pt x="2751" y="2511"/>
                    </a:lnTo>
                    <a:lnTo>
                      <a:pt x="2755" y="2509"/>
                    </a:lnTo>
                    <a:lnTo>
                      <a:pt x="2759" y="2505"/>
                    </a:lnTo>
                    <a:lnTo>
                      <a:pt x="2763" y="2504"/>
                    </a:lnTo>
                    <a:lnTo>
                      <a:pt x="2767" y="2501"/>
                    </a:lnTo>
                    <a:lnTo>
                      <a:pt x="2771" y="2498"/>
                    </a:lnTo>
                    <a:lnTo>
                      <a:pt x="2775" y="2495"/>
                    </a:lnTo>
                    <a:lnTo>
                      <a:pt x="2779" y="2492"/>
                    </a:lnTo>
                    <a:lnTo>
                      <a:pt x="2783" y="2490"/>
                    </a:lnTo>
                    <a:lnTo>
                      <a:pt x="2787" y="2487"/>
                    </a:lnTo>
                    <a:lnTo>
                      <a:pt x="2791" y="2486"/>
                    </a:lnTo>
                    <a:lnTo>
                      <a:pt x="2795" y="2484"/>
                    </a:lnTo>
                    <a:lnTo>
                      <a:pt x="2799" y="2480"/>
                    </a:lnTo>
                    <a:lnTo>
                      <a:pt x="2803" y="2478"/>
                    </a:lnTo>
                    <a:lnTo>
                      <a:pt x="2807" y="2477"/>
                    </a:lnTo>
                    <a:lnTo>
                      <a:pt x="2811" y="2475"/>
                    </a:lnTo>
                    <a:lnTo>
                      <a:pt x="2814" y="2473"/>
                    </a:lnTo>
                    <a:lnTo>
                      <a:pt x="2818" y="2471"/>
                    </a:lnTo>
                    <a:lnTo>
                      <a:pt x="2822" y="2469"/>
                    </a:lnTo>
                    <a:lnTo>
                      <a:pt x="2826" y="2468"/>
                    </a:lnTo>
                    <a:lnTo>
                      <a:pt x="2830" y="2467"/>
                    </a:lnTo>
                    <a:lnTo>
                      <a:pt x="2834" y="2465"/>
                    </a:lnTo>
                    <a:lnTo>
                      <a:pt x="2838" y="2462"/>
                    </a:lnTo>
                    <a:lnTo>
                      <a:pt x="2842" y="2462"/>
                    </a:lnTo>
                    <a:lnTo>
                      <a:pt x="2846" y="2460"/>
                    </a:lnTo>
                    <a:lnTo>
                      <a:pt x="2850" y="2460"/>
                    </a:lnTo>
                    <a:lnTo>
                      <a:pt x="2854" y="2458"/>
                    </a:lnTo>
                    <a:lnTo>
                      <a:pt x="2858" y="2456"/>
                    </a:lnTo>
                    <a:lnTo>
                      <a:pt x="2862" y="2455"/>
                    </a:lnTo>
                    <a:lnTo>
                      <a:pt x="2866" y="2454"/>
                    </a:lnTo>
                    <a:lnTo>
                      <a:pt x="2870" y="2453"/>
                    </a:lnTo>
                    <a:lnTo>
                      <a:pt x="2874" y="2452"/>
                    </a:lnTo>
                    <a:lnTo>
                      <a:pt x="2877" y="2452"/>
                    </a:lnTo>
                    <a:lnTo>
                      <a:pt x="2881" y="2450"/>
                    </a:lnTo>
                    <a:lnTo>
                      <a:pt x="2885" y="2450"/>
                    </a:lnTo>
                    <a:lnTo>
                      <a:pt x="2889" y="2450"/>
                    </a:lnTo>
                    <a:lnTo>
                      <a:pt x="2893" y="2449"/>
                    </a:lnTo>
                    <a:lnTo>
                      <a:pt x="2897" y="2447"/>
                    </a:lnTo>
                    <a:lnTo>
                      <a:pt x="2901" y="2447"/>
                    </a:lnTo>
                    <a:lnTo>
                      <a:pt x="2905" y="2446"/>
                    </a:lnTo>
                    <a:lnTo>
                      <a:pt x="2909" y="2446"/>
                    </a:lnTo>
                    <a:lnTo>
                      <a:pt x="2913" y="2446"/>
                    </a:lnTo>
                    <a:lnTo>
                      <a:pt x="2917" y="2445"/>
                    </a:lnTo>
                    <a:lnTo>
                      <a:pt x="2921" y="2446"/>
                    </a:lnTo>
                    <a:lnTo>
                      <a:pt x="2925" y="2445"/>
                    </a:lnTo>
                    <a:lnTo>
                      <a:pt x="2929" y="2445"/>
                    </a:lnTo>
                    <a:lnTo>
                      <a:pt x="2933" y="2444"/>
                    </a:lnTo>
                    <a:lnTo>
                      <a:pt x="2937" y="2445"/>
                    </a:lnTo>
                    <a:lnTo>
                      <a:pt x="2940" y="2445"/>
                    </a:lnTo>
                    <a:lnTo>
                      <a:pt x="2944" y="2444"/>
                    </a:lnTo>
                    <a:lnTo>
                      <a:pt x="2948" y="2444"/>
                    </a:lnTo>
                    <a:lnTo>
                      <a:pt x="2952" y="2444"/>
                    </a:lnTo>
                    <a:lnTo>
                      <a:pt x="2956" y="2445"/>
                    </a:lnTo>
                    <a:lnTo>
                      <a:pt x="2960" y="2444"/>
                    </a:lnTo>
                    <a:lnTo>
                      <a:pt x="2964" y="2445"/>
                    </a:lnTo>
                    <a:lnTo>
                      <a:pt x="2968" y="2444"/>
                    </a:lnTo>
                    <a:lnTo>
                      <a:pt x="2972" y="2445"/>
                    </a:lnTo>
                    <a:lnTo>
                      <a:pt x="2976" y="2446"/>
                    </a:lnTo>
                    <a:lnTo>
                      <a:pt x="2980" y="2445"/>
                    </a:lnTo>
                    <a:lnTo>
                      <a:pt x="2984" y="2446"/>
                    </a:lnTo>
                    <a:lnTo>
                      <a:pt x="2988" y="2447"/>
                    </a:lnTo>
                    <a:lnTo>
                      <a:pt x="2992" y="2448"/>
                    </a:lnTo>
                    <a:lnTo>
                      <a:pt x="2996" y="2448"/>
                    </a:lnTo>
                    <a:lnTo>
                      <a:pt x="2999" y="2449"/>
                    </a:lnTo>
                    <a:lnTo>
                      <a:pt x="3003" y="2448"/>
                    </a:lnTo>
                    <a:lnTo>
                      <a:pt x="3007" y="2449"/>
                    </a:lnTo>
                    <a:lnTo>
                      <a:pt x="3011" y="2450"/>
                    </a:lnTo>
                    <a:lnTo>
                      <a:pt x="3015" y="2450"/>
                    </a:lnTo>
                    <a:lnTo>
                      <a:pt x="3019" y="2452"/>
                    </a:lnTo>
                    <a:lnTo>
                      <a:pt x="3023" y="2453"/>
                    </a:lnTo>
                    <a:lnTo>
                      <a:pt x="3027" y="2454"/>
                    </a:lnTo>
                    <a:lnTo>
                      <a:pt x="3031" y="2454"/>
                    </a:lnTo>
                    <a:lnTo>
                      <a:pt x="3035" y="2455"/>
                    </a:lnTo>
                    <a:lnTo>
                      <a:pt x="3039" y="2456"/>
                    </a:lnTo>
                    <a:lnTo>
                      <a:pt x="3043" y="2457"/>
                    </a:lnTo>
                    <a:lnTo>
                      <a:pt x="3047" y="2457"/>
                    </a:lnTo>
                    <a:lnTo>
                      <a:pt x="3051" y="2458"/>
                    </a:lnTo>
                    <a:lnTo>
                      <a:pt x="3055" y="2460"/>
                    </a:lnTo>
                    <a:lnTo>
                      <a:pt x="3059" y="2461"/>
                    </a:lnTo>
                    <a:lnTo>
                      <a:pt x="3062" y="2461"/>
                    </a:lnTo>
                    <a:lnTo>
                      <a:pt x="3066" y="2462"/>
                    </a:lnTo>
                    <a:lnTo>
                      <a:pt x="3070" y="2464"/>
                    </a:lnTo>
                    <a:lnTo>
                      <a:pt x="3074" y="2465"/>
                    </a:lnTo>
                    <a:lnTo>
                      <a:pt x="3078" y="2467"/>
                    </a:lnTo>
                    <a:lnTo>
                      <a:pt x="3082" y="2467"/>
                    </a:lnTo>
                    <a:lnTo>
                      <a:pt x="3086" y="2468"/>
                    </a:lnTo>
                    <a:lnTo>
                      <a:pt x="3090" y="2470"/>
                    </a:lnTo>
                    <a:lnTo>
                      <a:pt x="3094" y="2471"/>
                    </a:lnTo>
                    <a:lnTo>
                      <a:pt x="3098" y="2471"/>
                    </a:lnTo>
                    <a:lnTo>
                      <a:pt x="3102" y="2473"/>
                    </a:lnTo>
                    <a:lnTo>
                      <a:pt x="3106" y="2475"/>
                    </a:lnTo>
                    <a:lnTo>
                      <a:pt x="3110" y="2476"/>
                    </a:lnTo>
                    <a:lnTo>
                      <a:pt x="3114" y="2477"/>
                    </a:lnTo>
                    <a:lnTo>
                      <a:pt x="3118" y="2479"/>
                    </a:lnTo>
                    <a:lnTo>
                      <a:pt x="3122" y="2481"/>
                    </a:lnTo>
                    <a:lnTo>
                      <a:pt x="3125" y="2481"/>
                    </a:lnTo>
                    <a:lnTo>
                      <a:pt x="3129" y="2482"/>
                    </a:lnTo>
                    <a:lnTo>
                      <a:pt x="3133" y="2485"/>
                    </a:lnTo>
                    <a:lnTo>
                      <a:pt x="3137" y="2486"/>
                    </a:lnTo>
                    <a:lnTo>
                      <a:pt x="3141" y="2488"/>
                    </a:lnTo>
                    <a:lnTo>
                      <a:pt x="3145" y="2489"/>
                    </a:lnTo>
                    <a:lnTo>
                      <a:pt x="3149" y="2490"/>
                    </a:lnTo>
                    <a:lnTo>
                      <a:pt x="3153" y="2490"/>
                    </a:lnTo>
                    <a:lnTo>
                      <a:pt x="3157" y="2493"/>
                    </a:lnTo>
                    <a:lnTo>
                      <a:pt x="3161" y="2494"/>
                    </a:lnTo>
                    <a:lnTo>
                      <a:pt x="3165" y="2496"/>
                    </a:lnTo>
                    <a:lnTo>
                      <a:pt x="3169" y="2497"/>
                    </a:lnTo>
                    <a:lnTo>
                      <a:pt x="3173" y="2499"/>
                    </a:lnTo>
                    <a:lnTo>
                      <a:pt x="3177" y="2500"/>
                    </a:lnTo>
                    <a:lnTo>
                      <a:pt x="3181" y="2501"/>
                    </a:lnTo>
                    <a:lnTo>
                      <a:pt x="3185" y="2503"/>
                    </a:lnTo>
                    <a:lnTo>
                      <a:pt x="3188" y="2503"/>
                    </a:lnTo>
                    <a:lnTo>
                      <a:pt x="3192" y="2505"/>
                    </a:lnTo>
                    <a:lnTo>
                      <a:pt x="3196" y="2508"/>
                    </a:lnTo>
                    <a:lnTo>
                      <a:pt x="3200" y="2507"/>
                    </a:lnTo>
                    <a:lnTo>
                      <a:pt x="3204" y="2510"/>
                    </a:lnTo>
                    <a:lnTo>
                      <a:pt x="3208" y="2512"/>
                    </a:lnTo>
                    <a:lnTo>
                      <a:pt x="3212" y="2513"/>
                    </a:lnTo>
                    <a:lnTo>
                      <a:pt x="3216" y="2514"/>
                    </a:lnTo>
                    <a:lnTo>
                      <a:pt x="3220" y="2515"/>
                    </a:lnTo>
                    <a:lnTo>
                      <a:pt x="3224" y="2517"/>
                    </a:lnTo>
                    <a:lnTo>
                      <a:pt x="3228" y="2518"/>
                    </a:lnTo>
                    <a:lnTo>
                      <a:pt x="3232" y="2518"/>
                    </a:lnTo>
                    <a:lnTo>
                      <a:pt x="3236" y="2520"/>
                    </a:lnTo>
                    <a:lnTo>
                      <a:pt x="3240" y="2523"/>
                    </a:lnTo>
                    <a:lnTo>
                      <a:pt x="3244" y="2523"/>
                    </a:lnTo>
                    <a:lnTo>
                      <a:pt x="3248" y="2525"/>
                    </a:lnTo>
                    <a:lnTo>
                      <a:pt x="3251" y="2525"/>
                    </a:lnTo>
                    <a:lnTo>
                      <a:pt x="3255" y="2527"/>
                    </a:lnTo>
                    <a:lnTo>
                      <a:pt x="3259" y="2529"/>
                    </a:lnTo>
                    <a:lnTo>
                      <a:pt x="3263" y="2529"/>
                    </a:lnTo>
                    <a:lnTo>
                      <a:pt x="3267" y="2531"/>
                    </a:lnTo>
                    <a:lnTo>
                      <a:pt x="3271" y="2533"/>
                    </a:lnTo>
                    <a:lnTo>
                      <a:pt x="3275" y="2533"/>
                    </a:lnTo>
                    <a:lnTo>
                      <a:pt x="3279" y="2534"/>
                    </a:lnTo>
                    <a:lnTo>
                      <a:pt x="3283" y="2536"/>
                    </a:lnTo>
                    <a:lnTo>
                      <a:pt x="3287" y="2537"/>
                    </a:lnTo>
                    <a:lnTo>
                      <a:pt x="3291" y="2536"/>
                    </a:lnTo>
                    <a:lnTo>
                      <a:pt x="3295" y="2539"/>
                    </a:lnTo>
                    <a:lnTo>
                      <a:pt x="3299" y="2541"/>
                    </a:lnTo>
                    <a:lnTo>
                      <a:pt x="3303" y="2542"/>
                    </a:lnTo>
                    <a:lnTo>
                      <a:pt x="3307" y="2542"/>
                    </a:lnTo>
                    <a:lnTo>
                      <a:pt x="3311" y="2543"/>
                    </a:lnTo>
                    <a:lnTo>
                      <a:pt x="3314" y="2544"/>
                    </a:lnTo>
                    <a:lnTo>
                      <a:pt x="3318" y="2546"/>
                    </a:lnTo>
                    <a:lnTo>
                      <a:pt x="3322" y="2546"/>
                    </a:lnTo>
                    <a:lnTo>
                      <a:pt x="3326" y="2547"/>
                    </a:lnTo>
                    <a:lnTo>
                      <a:pt x="3330" y="2547"/>
                    </a:lnTo>
                    <a:lnTo>
                      <a:pt x="3334" y="2548"/>
                    </a:lnTo>
                    <a:lnTo>
                      <a:pt x="3338" y="2550"/>
                    </a:lnTo>
                    <a:lnTo>
                      <a:pt x="3342" y="2551"/>
                    </a:lnTo>
                    <a:lnTo>
                      <a:pt x="3346" y="2554"/>
                    </a:lnTo>
                    <a:lnTo>
                      <a:pt x="3350" y="2552"/>
                    </a:lnTo>
                    <a:lnTo>
                      <a:pt x="3354" y="2553"/>
                    </a:lnTo>
                    <a:lnTo>
                      <a:pt x="3358" y="2554"/>
                    </a:lnTo>
                    <a:lnTo>
                      <a:pt x="3362" y="2554"/>
                    </a:lnTo>
                    <a:lnTo>
                      <a:pt x="3366" y="2556"/>
                    </a:lnTo>
                    <a:lnTo>
                      <a:pt x="3370" y="2557"/>
                    </a:lnTo>
                    <a:lnTo>
                      <a:pt x="3374" y="2556"/>
                    </a:lnTo>
                    <a:lnTo>
                      <a:pt x="3377" y="2556"/>
                    </a:lnTo>
                    <a:lnTo>
                      <a:pt x="3381" y="2559"/>
                    </a:lnTo>
                    <a:lnTo>
                      <a:pt x="3385" y="2557"/>
                    </a:lnTo>
                    <a:lnTo>
                      <a:pt x="3389" y="2558"/>
                    </a:lnTo>
                    <a:lnTo>
                      <a:pt x="3393" y="2560"/>
                    </a:lnTo>
                    <a:lnTo>
                      <a:pt x="3397" y="2560"/>
                    </a:lnTo>
                    <a:lnTo>
                      <a:pt x="3401" y="2561"/>
                    </a:lnTo>
                    <a:lnTo>
                      <a:pt x="3405" y="2560"/>
                    </a:lnTo>
                    <a:lnTo>
                      <a:pt x="3409" y="2561"/>
                    </a:lnTo>
                    <a:lnTo>
                      <a:pt x="3413" y="2562"/>
                    </a:lnTo>
                    <a:lnTo>
                      <a:pt x="3417" y="2561"/>
                    </a:lnTo>
                    <a:lnTo>
                      <a:pt x="3421" y="2561"/>
                    </a:lnTo>
                    <a:lnTo>
                      <a:pt x="3425" y="2562"/>
                    </a:lnTo>
                    <a:lnTo>
                      <a:pt x="3429" y="2561"/>
                    </a:lnTo>
                    <a:lnTo>
                      <a:pt x="3433" y="2562"/>
                    </a:lnTo>
                    <a:lnTo>
                      <a:pt x="3437" y="2563"/>
                    </a:lnTo>
                    <a:lnTo>
                      <a:pt x="3440" y="2562"/>
                    </a:lnTo>
                    <a:lnTo>
                      <a:pt x="3444" y="2562"/>
                    </a:lnTo>
                    <a:lnTo>
                      <a:pt x="3448" y="2562"/>
                    </a:lnTo>
                    <a:lnTo>
                      <a:pt x="3452" y="2562"/>
                    </a:lnTo>
                    <a:lnTo>
                      <a:pt x="3456" y="2562"/>
                    </a:lnTo>
                    <a:lnTo>
                      <a:pt x="3460" y="2561"/>
                    </a:lnTo>
                    <a:lnTo>
                      <a:pt x="3464" y="2561"/>
                    </a:lnTo>
                    <a:lnTo>
                      <a:pt x="3468" y="2561"/>
                    </a:lnTo>
                    <a:lnTo>
                      <a:pt x="3472" y="2561"/>
                    </a:lnTo>
                    <a:lnTo>
                      <a:pt x="3476" y="2561"/>
                    </a:lnTo>
                    <a:lnTo>
                      <a:pt x="3480" y="2560"/>
                    </a:lnTo>
                    <a:lnTo>
                      <a:pt x="3484" y="2560"/>
                    </a:lnTo>
                    <a:lnTo>
                      <a:pt x="3488" y="2559"/>
                    </a:lnTo>
                    <a:lnTo>
                      <a:pt x="3492" y="2559"/>
                    </a:lnTo>
                    <a:lnTo>
                      <a:pt x="3496" y="2557"/>
                    </a:lnTo>
                    <a:lnTo>
                      <a:pt x="3499" y="2557"/>
                    </a:lnTo>
                    <a:lnTo>
                      <a:pt x="3503" y="2556"/>
                    </a:lnTo>
                    <a:lnTo>
                      <a:pt x="3507" y="2556"/>
                    </a:lnTo>
                    <a:lnTo>
                      <a:pt x="3511" y="2555"/>
                    </a:lnTo>
                    <a:lnTo>
                      <a:pt x="3515" y="2555"/>
                    </a:lnTo>
                    <a:lnTo>
                      <a:pt x="3519" y="2553"/>
                    </a:lnTo>
                    <a:lnTo>
                      <a:pt x="3523" y="2552"/>
                    </a:lnTo>
                    <a:lnTo>
                      <a:pt x="3527" y="2552"/>
                    </a:lnTo>
                    <a:lnTo>
                      <a:pt x="3531" y="2551"/>
                    </a:lnTo>
                    <a:lnTo>
                      <a:pt x="3535" y="2550"/>
                    </a:lnTo>
                    <a:lnTo>
                      <a:pt x="3539" y="2549"/>
                    </a:lnTo>
                    <a:lnTo>
                      <a:pt x="3543" y="2548"/>
                    </a:lnTo>
                    <a:lnTo>
                      <a:pt x="3547" y="2546"/>
                    </a:lnTo>
                    <a:lnTo>
                      <a:pt x="3551" y="2546"/>
                    </a:lnTo>
                    <a:lnTo>
                      <a:pt x="3555" y="2544"/>
                    </a:lnTo>
                    <a:lnTo>
                      <a:pt x="3559" y="2543"/>
                    </a:lnTo>
                    <a:lnTo>
                      <a:pt x="3562" y="2542"/>
                    </a:lnTo>
                    <a:lnTo>
                      <a:pt x="3566" y="2539"/>
                    </a:lnTo>
                    <a:lnTo>
                      <a:pt x="3570" y="2539"/>
                    </a:lnTo>
                    <a:lnTo>
                      <a:pt x="3574" y="2537"/>
                    </a:lnTo>
                    <a:lnTo>
                      <a:pt x="3578" y="2535"/>
                    </a:lnTo>
                    <a:lnTo>
                      <a:pt x="3582" y="2534"/>
                    </a:lnTo>
                    <a:lnTo>
                      <a:pt x="3586" y="2532"/>
                    </a:lnTo>
                    <a:lnTo>
                      <a:pt x="3590" y="2530"/>
                    </a:lnTo>
                    <a:lnTo>
                      <a:pt x="3594" y="2529"/>
                    </a:lnTo>
                    <a:lnTo>
                      <a:pt x="3598" y="2529"/>
                    </a:lnTo>
                    <a:lnTo>
                      <a:pt x="3602" y="2524"/>
                    </a:lnTo>
                    <a:lnTo>
                      <a:pt x="3606" y="2524"/>
                    </a:lnTo>
                    <a:lnTo>
                      <a:pt x="3610" y="2521"/>
                    </a:lnTo>
                    <a:lnTo>
                      <a:pt x="3614" y="2520"/>
                    </a:lnTo>
                    <a:lnTo>
                      <a:pt x="3618" y="2516"/>
                    </a:lnTo>
                    <a:lnTo>
                      <a:pt x="3622" y="2516"/>
                    </a:lnTo>
                    <a:lnTo>
                      <a:pt x="3625" y="2515"/>
                    </a:lnTo>
                    <a:lnTo>
                      <a:pt x="3629" y="2512"/>
                    </a:lnTo>
                    <a:lnTo>
                      <a:pt x="3633" y="2509"/>
                    </a:lnTo>
                    <a:lnTo>
                      <a:pt x="3637" y="2507"/>
                    </a:lnTo>
                    <a:lnTo>
                      <a:pt x="3641" y="2504"/>
                    </a:lnTo>
                    <a:lnTo>
                      <a:pt x="3645" y="2503"/>
                    </a:lnTo>
                    <a:lnTo>
                      <a:pt x="3649" y="2501"/>
                    </a:lnTo>
                    <a:lnTo>
                      <a:pt x="3653" y="2498"/>
                    </a:lnTo>
                    <a:lnTo>
                      <a:pt x="3657" y="2495"/>
                    </a:lnTo>
                    <a:lnTo>
                      <a:pt x="3661" y="2491"/>
                    </a:lnTo>
                    <a:lnTo>
                      <a:pt x="3665" y="2490"/>
                    </a:lnTo>
                    <a:lnTo>
                      <a:pt x="3669" y="2488"/>
                    </a:lnTo>
                    <a:lnTo>
                      <a:pt x="3673" y="2485"/>
                    </a:lnTo>
                    <a:lnTo>
                      <a:pt x="3677" y="2483"/>
                    </a:lnTo>
                    <a:lnTo>
                      <a:pt x="3681" y="2478"/>
                    </a:lnTo>
                    <a:lnTo>
                      <a:pt x="3685" y="2477"/>
                    </a:lnTo>
                    <a:lnTo>
                      <a:pt x="3688" y="2474"/>
                    </a:lnTo>
                    <a:lnTo>
                      <a:pt x="3692" y="2472"/>
                    </a:lnTo>
                    <a:lnTo>
                      <a:pt x="3696" y="2467"/>
                    </a:lnTo>
                    <a:lnTo>
                      <a:pt x="3700" y="2466"/>
                    </a:lnTo>
                    <a:lnTo>
                      <a:pt x="3704" y="2462"/>
                    </a:lnTo>
                    <a:lnTo>
                      <a:pt x="3708" y="2459"/>
                    </a:lnTo>
                    <a:lnTo>
                      <a:pt x="3712" y="2457"/>
                    </a:lnTo>
                    <a:lnTo>
                      <a:pt x="3716" y="2452"/>
                    </a:lnTo>
                    <a:lnTo>
                      <a:pt x="3720" y="2449"/>
                    </a:lnTo>
                    <a:lnTo>
                      <a:pt x="3724" y="2447"/>
                    </a:lnTo>
                    <a:lnTo>
                      <a:pt x="3728" y="2444"/>
                    </a:lnTo>
                    <a:lnTo>
                      <a:pt x="3732" y="2440"/>
                    </a:lnTo>
                    <a:lnTo>
                      <a:pt x="3736" y="2437"/>
                    </a:lnTo>
                    <a:lnTo>
                      <a:pt x="3740" y="2434"/>
                    </a:lnTo>
                    <a:lnTo>
                      <a:pt x="3744" y="2429"/>
                    </a:lnTo>
                    <a:lnTo>
                      <a:pt x="3748" y="2425"/>
                    </a:lnTo>
                    <a:lnTo>
                      <a:pt x="3751" y="2423"/>
                    </a:lnTo>
                    <a:lnTo>
                      <a:pt x="3755" y="2419"/>
                    </a:lnTo>
                    <a:lnTo>
                      <a:pt x="3759" y="2416"/>
                    </a:lnTo>
                    <a:lnTo>
                      <a:pt x="3763" y="2412"/>
                    </a:lnTo>
                    <a:lnTo>
                      <a:pt x="3767" y="2408"/>
                    </a:lnTo>
                    <a:lnTo>
                      <a:pt x="3771" y="2403"/>
                    </a:lnTo>
                    <a:lnTo>
                      <a:pt x="3775" y="2400"/>
                    </a:lnTo>
                    <a:lnTo>
                      <a:pt x="3779" y="2397"/>
                    </a:lnTo>
                    <a:lnTo>
                      <a:pt x="3783" y="2393"/>
                    </a:lnTo>
                    <a:lnTo>
                      <a:pt x="3787" y="2388"/>
                    </a:lnTo>
                    <a:lnTo>
                      <a:pt x="3791" y="2384"/>
                    </a:lnTo>
                    <a:lnTo>
                      <a:pt x="3795" y="2380"/>
                    </a:lnTo>
                    <a:lnTo>
                      <a:pt x="3799" y="2376"/>
                    </a:lnTo>
                    <a:lnTo>
                      <a:pt x="3803" y="2372"/>
                    </a:lnTo>
                    <a:lnTo>
                      <a:pt x="3807" y="2368"/>
                    </a:lnTo>
                    <a:lnTo>
                      <a:pt x="3811" y="2364"/>
                    </a:lnTo>
                    <a:lnTo>
                      <a:pt x="3814" y="2359"/>
                    </a:lnTo>
                    <a:lnTo>
                      <a:pt x="3818" y="2354"/>
                    </a:lnTo>
                    <a:lnTo>
                      <a:pt x="3822" y="2351"/>
                    </a:lnTo>
                    <a:lnTo>
                      <a:pt x="3826" y="2346"/>
                    </a:lnTo>
                    <a:lnTo>
                      <a:pt x="3830" y="2342"/>
                    </a:lnTo>
                    <a:lnTo>
                      <a:pt x="3834" y="2337"/>
                    </a:lnTo>
                    <a:lnTo>
                      <a:pt x="3838" y="2332"/>
                    </a:lnTo>
                    <a:lnTo>
                      <a:pt x="3842" y="2327"/>
                    </a:lnTo>
                    <a:lnTo>
                      <a:pt x="3846" y="2323"/>
                    </a:lnTo>
                    <a:lnTo>
                      <a:pt x="3850" y="2319"/>
                    </a:lnTo>
                    <a:lnTo>
                      <a:pt x="3854" y="2314"/>
                    </a:lnTo>
                    <a:lnTo>
                      <a:pt x="3858" y="2309"/>
                    </a:lnTo>
                    <a:lnTo>
                      <a:pt x="3862" y="2303"/>
                    </a:lnTo>
                    <a:lnTo>
                      <a:pt x="3866" y="2300"/>
                    </a:lnTo>
                    <a:lnTo>
                      <a:pt x="3870" y="2294"/>
                    </a:lnTo>
                    <a:lnTo>
                      <a:pt x="3874" y="2289"/>
                    </a:lnTo>
                    <a:lnTo>
                      <a:pt x="3877" y="2285"/>
                    </a:lnTo>
                    <a:lnTo>
                      <a:pt x="3881" y="2279"/>
                    </a:lnTo>
                    <a:lnTo>
                      <a:pt x="3885" y="2276"/>
                    </a:lnTo>
                    <a:lnTo>
                      <a:pt x="3889" y="2270"/>
                    </a:lnTo>
                    <a:lnTo>
                      <a:pt x="3893" y="2264"/>
                    </a:lnTo>
                    <a:lnTo>
                      <a:pt x="3897" y="2260"/>
                    </a:lnTo>
                    <a:lnTo>
                      <a:pt x="3901" y="2254"/>
                    </a:lnTo>
                    <a:lnTo>
                      <a:pt x="3905" y="2250"/>
                    </a:lnTo>
                    <a:lnTo>
                      <a:pt x="3909" y="2244"/>
                    </a:lnTo>
                    <a:lnTo>
                      <a:pt x="3913" y="2239"/>
                    </a:lnTo>
                    <a:lnTo>
                      <a:pt x="3917" y="2235"/>
                    </a:lnTo>
                    <a:lnTo>
                      <a:pt x="3921" y="2228"/>
                    </a:lnTo>
                    <a:lnTo>
                      <a:pt x="3925" y="2222"/>
                    </a:lnTo>
                    <a:lnTo>
                      <a:pt x="3929" y="2218"/>
                    </a:lnTo>
                    <a:lnTo>
                      <a:pt x="3933" y="2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63" name="Freeform 411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4"/>
                  </a:cxn>
                  <a:cxn ang="0">
                    <a:pos x="185" y="4"/>
                  </a:cxn>
                  <a:cxn ang="0">
                    <a:pos x="248" y="4"/>
                  </a:cxn>
                  <a:cxn ang="0">
                    <a:pos x="311" y="4"/>
                  </a:cxn>
                  <a:cxn ang="0">
                    <a:pos x="374" y="4"/>
                  </a:cxn>
                  <a:cxn ang="0">
                    <a:pos x="437" y="4"/>
                  </a:cxn>
                  <a:cxn ang="0">
                    <a:pos x="499" y="2"/>
                  </a:cxn>
                  <a:cxn ang="0">
                    <a:pos x="562" y="4"/>
                  </a:cxn>
                  <a:cxn ang="0">
                    <a:pos x="625" y="4"/>
                  </a:cxn>
                  <a:cxn ang="0">
                    <a:pos x="688" y="4"/>
                  </a:cxn>
                  <a:cxn ang="0">
                    <a:pos x="751" y="3"/>
                  </a:cxn>
                  <a:cxn ang="0">
                    <a:pos x="814" y="3"/>
                  </a:cxn>
                  <a:cxn ang="0">
                    <a:pos x="877" y="3"/>
                  </a:cxn>
                  <a:cxn ang="0">
                    <a:pos x="940" y="2"/>
                  </a:cxn>
                  <a:cxn ang="0">
                    <a:pos x="1003" y="2"/>
                  </a:cxn>
                  <a:cxn ang="0">
                    <a:pos x="1066" y="1"/>
                  </a:cxn>
                  <a:cxn ang="0">
                    <a:pos x="1129" y="2"/>
                  </a:cxn>
                  <a:cxn ang="0">
                    <a:pos x="1192" y="2"/>
                  </a:cxn>
                  <a:cxn ang="0">
                    <a:pos x="1255" y="0"/>
                  </a:cxn>
                  <a:cxn ang="0">
                    <a:pos x="1318" y="1"/>
                  </a:cxn>
                  <a:cxn ang="0">
                    <a:pos x="1381" y="1"/>
                  </a:cxn>
                  <a:cxn ang="0">
                    <a:pos x="1444" y="2"/>
                  </a:cxn>
                  <a:cxn ang="0">
                    <a:pos x="1507" y="1"/>
                  </a:cxn>
                  <a:cxn ang="0">
                    <a:pos x="1570" y="2"/>
                  </a:cxn>
                  <a:cxn ang="0">
                    <a:pos x="1633" y="1"/>
                  </a:cxn>
                  <a:cxn ang="0">
                    <a:pos x="1696" y="2"/>
                  </a:cxn>
                  <a:cxn ang="0">
                    <a:pos x="1759" y="1"/>
                  </a:cxn>
                  <a:cxn ang="0">
                    <a:pos x="1822" y="2"/>
                  </a:cxn>
                  <a:cxn ang="0">
                    <a:pos x="1885" y="2"/>
                  </a:cxn>
                  <a:cxn ang="0">
                    <a:pos x="1948" y="2"/>
                  </a:cxn>
                  <a:cxn ang="0">
                    <a:pos x="2011" y="2"/>
                  </a:cxn>
                  <a:cxn ang="0">
                    <a:pos x="2074" y="2"/>
                  </a:cxn>
                  <a:cxn ang="0">
                    <a:pos x="2137" y="2"/>
                  </a:cxn>
                  <a:cxn ang="0">
                    <a:pos x="2200" y="2"/>
                  </a:cxn>
                  <a:cxn ang="0">
                    <a:pos x="2263" y="1"/>
                  </a:cxn>
                  <a:cxn ang="0">
                    <a:pos x="2326" y="3"/>
                  </a:cxn>
                  <a:cxn ang="0">
                    <a:pos x="2389" y="3"/>
                  </a:cxn>
                  <a:cxn ang="0">
                    <a:pos x="2452" y="4"/>
                  </a:cxn>
                  <a:cxn ang="0">
                    <a:pos x="2515" y="3"/>
                  </a:cxn>
                  <a:cxn ang="0">
                    <a:pos x="2578" y="2"/>
                  </a:cxn>
                  <a:cxn ang="0">
                    <a:pos x="2641" y="3"/>
                  </a:cxn>
                  <a:cxn ang="0">
                    <a:pos x="2704" y="2"/>
                  </a:cxn>
                  <a:cxn ang="0">
                    <a:pos x="2767" y="2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2"/>
                  </a:cxn>
                  <a:cxn ang="0">
                    <a:pos x="3082" y="2"/>
                  </a:cxn>
                  <a:cxn ang="0">
                    <a:pos x="3145" y="3"/>
                  </a:cxn>
                  <a:cxn ang="0">
                    <a:pos x="3208" y="2"/>
                  </a:cxn>
                  <a:cxn ang="0">
                    <a:pos x="3271" y="2"/>
                  </a:cxn>
                  <a:cxn ang="0">
                    <a:pos x="3334" y="2"/>
                  </a:cxn>
                  <a:cxn ang="0">
                    <a:pos x="3397" y="1"/>
                  </a:cxn>
                  <a:cxn ang="0">
                    <a:pos x="3460" y="2"/>
                  </a:cxn>
                  <a:cxn ang="0">
                    <a:pos x="3523" y="2"/>
                  </a:cxn>
                  <a:cxn ang="0">
                    <a:pos x="3586" y="2"/>
                  </a:cxn>
                  <a:cxn ang="0">
                    <a:pos x="3649" y="1"/>
                  </a:cxn>
                  <a:cxn ang="0">
                    <a:pos x="3712" y="2"/>
                  </a:cxn>
                  <a:cxn ang="0">
                    <a:pos x="3775" y="1"/>
                  </a:cxn>
                  <a:cxn ang="0">
                    <a:pos x="3838" y="1"/>
                  </a:cxn>
                  <a:cxn ang="0">
                    <a:pos x="3901" y="1"/>
                  </a:cxn>
                </a:cxnLst>
                <a:rect l="0" t="0" r="r" b="b"/>
                <a:pathLst>
                  <a:path w="3933" h="7">
                    <a:moveTo>
                      <a:pt x="0" y="4"/>
                    </a:moveTo>
                    <a:lnTo>
                      <a:pt x="3" y="4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5"/>
                    </a:lnTo>
                    <a:lnTo>
                      <a:pt x="23" y="3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3" y="5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5"/>
                    </a:lnTo>
                    <a:lnTo>
                      <a:pt x="59" y="4"/>
                    </a:lnTo>
                    <a:lnTo>
                      <a:pt x="62" y="5"/>
                    </a:lnTo>
                    <a:lnTo>
                      <a:pt x="66" y="5"/>
                    </a:lnTo>
                    <a:lnTo>
                      <a:pt x="70" y="4"/>
                    </a:lnTo>
                    <a:lnTo>
                      <a:pt x="74" y="3"/>
                    </a:lnTo>
                    <a:lnTo>
                      <a:pt x="78" y="5"/>
                    </a:lnTo>
                    <a:lnTo>
                      <a:pt x="82" y="5"/>
                    </a:lnTo>
                    <a:lnTo>
                      <a:pt x="86" y="4"/>
                    </a:lnTo>
                    <a:lnTo>
                      <a:pt x="90" y="3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0" y="6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4"/>
                    </a:lnTo>
                    <a:lnTo>
                      <a:pt x="129" y="6"/>
                    </a:lnTo>
                    <a:lnTo>
                      <a:pt x="133" y="4"/>
                    </a:lnTo>
                    <a:lnTo>
                      <a:pt x="137" y="6"/>
                    </a:lnTo>
                    <a:lnTo>
                      <a:pt x="141" y="3"/>
                    </a:lnTo>
                    <a:lnTo>
                      <a:pt x="145" y="4"/>
                    </a:lnTo>
                    <a:lnTo>
                      <a:pt x="149" y="5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5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2" y="5"/>
                    </a:lnTo>
                    <a:lnTo>
                      <a:pt x="196" y="5"/>
                    </a:lnTo>
                    <a:lnTo>
                      <a:pt x="200" y="4"/>
                    </a:lnTo>
                    <a:lnTo>
                      <a:pt x="204" y="5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1" y="5"/>
                    </a:lnTo>
                    <a:lnTo>
                      <a:pt x="255" y="5"/>
                    </a:lnTo>
                    <a:lnTo>
                      <a:pt x="259" y="4"/>
                    </a:lnTo>
                    <a:lnTo>
                      <a:pt x="263" y="2"/>
                    </a:lnTo>
                    <a:lnTo>
                      <a:pt x="267" y="4"/>
                    </a:lnTo>
                    <a:lnTo>
                      <a:pt x="271" y="4"/>
                    </a:lnTo>
                    <a:lnTo>
                      <a:pt x="275" y="4"/>
                    </a:lnTo>
                    <a:lnTo>
                      <a:pt x="279" y="5"/>
                    </a:lnTo>
                    <a:lnTo>
                      <a:pt x="283" y="7"/>
                    </a:lnTo>
                    <a:lnTo>
                      <a:pt x="287" y="4"/>
                    </a:lnTo>
                    <a:lnTo>
                      <a:pt x="291" y="4"/>
                    </a:lnTo>
                    <a:lnTo>
                      <a:pt x="295" y="4"/>
                    </a:lnTo>
                    <a:lnTo>
                      <a:pt x="299" y="4"/>
                    </a:lnTo>
                    <a:lnTo>
                      <a:pt x="303" y="5"/>
                    </a:lnTo>
                    <a:lnTo>
                      <a:pt x="307" y="5"/>
                    </a:lnTo>
                    <a:lnTo>
                      <a:pt x="311" y="4"/>
                    </a:lnTo>
                    <a:lnTo>
                      <a:pt x="314" y="4"/>
                    </a:lnTo>
                    <a:lnTo>
                      <a:pt x="318" y="3"/>
                    </a:lnTo>
                    <a:lnTo>
                      <a:pt x="322" y="4"/>
                    </a:lnTo>
                    <a:lnTo>
                      <a:pt x="326" y="4"/>
                    </a:lnTo>
                    <a:lnTo>
                      <a:pt x="330" y="5"/>
                    </a:lnTo>
                    <a:lnTo>
                      <a:pt x="334" y="5"/>
                    </a:lnTo>
                    <a:lnTo>
                      <a:pt x="338" y="4"/>
                    </a:lnTo>
                    <a:lnTo>
                      <a:pt x="342" y="4"/>
                    </a:lnTo>
                    <a:lnTo>
                      <a:pt x="346" y="4"/>
                    </a:lnTo>
                    <a:lnTo>
                      <a:pt x="350" y="4"/>
                    </a:lnTo>
                    <a:lnTo>
                      <a:pt x="354" y="5"/>
                    </a:lnTo>
                    <a:lnTo>
                      <a:pt x="358" y="5"/>
                    </a:lnTo>
                    <a:lnTo>
                      <a:pt x="362" y="3"/>
                    </a:lnTo>
                    <a:lnTo>
                      <a:pt x="366" y="5"/>
                    </a:lnTo>
                    <a:lnTo>
                      <a:pt x="370" y="4"/>
                    </a:lnTo>
                    <a:lnTo>
                      <a:pt x="374" y="4"/>
                    </a:lnTo>
                    <a:lnTo>
                      <a:pt x="377" y="4"/>
                    </a:lnTo>
                    <a:lnTo>
                      <a:pt x="381" y="4"/>
                    </a:lnTo>
                    <a:lnTo>
                      <a:pt x="385" y="5"/>
                    </a:lnTo>
                    <a:lnTo>
                      <a:pt x="389" y="5"/>
                    </a:lnTo>
                    <a:lnTo>
                      <a:pt x="393" y="4"/>
                    </a:lnTo>
                    <a:lnTo>
                      <a:pt x="397" y="4"/>
                    </a:lnTo>
                    <a:lnTo>
                      <a:pt x="401" y="4"/>
                    </a:lnTo>
                    <a:lnTo>
                      <a:pt x="405" y="4"/>
                    </a:lnTo>
                    <a:lnTo>
                      <a:pt x="409" y="3"/>
                    </a:lnTo>
                    <a:lnTo>
                      <a:pt x="413" y="4"/>
                    </a:lnTo>
                    <a:lnTo>
                      <a:pt x="417" y="4"/>
                    </a:lnTo>
                    <a:lnTo>
                      <a:pt x="421" y="4"/>
                    </a:lnTo>
                    <a:lnTo>
                      <a:pt x="425" y="4"/>
                    </a:lnTo>
                    <a:lnTo>
                      <a:pt x="429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40" y="4"/>
                    </a:lnTo>
                    <a:lnTo>
                      <a:pt x="444" y="3"/>
                    </a:lnTo>
                    <a:lnTo>
                      <a:pt x="448" y="4"/>
                    </a:lnTo>
                    <a:lnTo>
                      <a:pt x="452" y="4"/>
                    </a:lnTo>
                    <a:lnTo>
                      <a:pt x="456" y="4"/>
                    </a:lnTo>
                    <a:lnTo>
                      <a:pt x="460" y="3"/>
                    </a:lnTo>
                    <a:lnTo>
                      <a:pt x="464" y="6"/>
                    </a:lnTo>
                    <a:lnTo>
                      <a:pt x="468" y="3"/>
                    </a:lnTo>
                    <a:lnTo>
                      <a:pt x="472" y="4"/>
                    </a:lnTo>
                    <a:lnTo>
                      <a:pt x="476" y="3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3"/>
                    </a:lnTo>
                    <a:lnTo>
                      <a:pt x="492" y="2"/>
                    </a:lnTo>
                    <a:lnTo>
                      <a:pt x="496" y="4"/>
                    </a:lnTo>
                    <a:lnTo>
                      <a:pt x="499" y="2"/>
                    </a:lnTo>
                    <a:lnTo>
                      <a:pt x="503" y="4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2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3"/>
                    </a:lnTo>
                    <a:lnTo>
                      <a:pt x="555" y="4"/>
                    </a:lnTo>
                    <a:lnTo>
                      <a:pt x="559" y="3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3"/>
                    </a:lnTo>
                    <a:lnTo>
                      <a:pt x="578" y="2"/>
                    </a:lnTo>
                    <a:lnTo>
                      <a:pt x="582" y="3"/>
                    </a:lnTo>
                    <a:lnTo>
                      <a:pt x="586" y="4"/>
                    </a:lnTo>
                    <a:lnTo>
                      <a:pt x="590" y="4"/>
                    </a:lnTo>
                    <a:lnTo>
                      <a:pt x="594" y="5"/>
                    </a:lnTo>
                    <a:lnTo>
                      <a:pt x="598" y="4"/>
                    </a:lnTo>
                    <a:lnTo>
                      <a:pt x="602" y="4"/>
                    </a:lnTo>
                    <a:lnTo>
                      <a:pt x="606" y="5"/>
                    </a:lnTo>
                    <a:lnTo>
                      <a:pt x="610" y="3"/>
                    </a:lnTo>
                    <a:lnTo>
                      <a:pt x="614" y="4"/>
                    </a:lnTo>
                    <a:lnTo>
                      <a:pt x="618" y="3"/>
                    </a:lnTo>
                    <a:lnTo>
                      <a:pt x="622" y="3"/>
                    </a:lnTo>
                    <a:lnTo>
                      <a:pt x="625" y="4"/>
                    </a:lnTo>
                    <a:lnTo>
                      <a:pt x="629" y="3"/>
                    </a:lnTo>
                    <a:lnTo>
                      <a:pt x="633" y="3"/>
                    </a:lnTo>
                    <a:lnTo>
                      <a:pt x="637" y="4"/>
                    </a:lnTo>
                    <a:lnTo>
                      <a:pt x="641" y="4"/>
                    </a:lnTo>
                    <a:lnTo>
                      <a:pt x="645" y="4"/>
                    </a:lnTo>
                    <a:lnTo>
                      <a:pt x="649" y="4"/>
                    </a:lnTo>
                    <a:lnTo>
                      <a:pt x="653" y="3"/>
                    </a:lnTo>
                    <a:lnTo>
                      <a:pt x="657" y="3"/>
                    </a:lnTo>
                    <a:lnTo>
                      <a:pt x="661" y="3"/>
                    </a:lnTo>
                    <a:lnTo>
                      <a:pt x="665" y="4"/>
                    </a:lnTo>
                    <a:lnTo>
                      <a:pt x="669" y="3"/>
                    </a:lnTo>
                    <a:lnTo>
                      <a:pt x="673" y="4"/>
                    </a:lnTo>
                    <a:lnTo>
                      <a:pt x="677" y="4"/>
                    </a:lnTo>
                    <a:lnTo>
                      <a:pt x="681" y="3"/>
                    </a:lnTo>
                    <a:lnTo>
                      <a:pt x="685" y="4"/>
                    </a:lnTo>
                    <a:lnTo>
                      <a:pt x="688" y="4"/>
                    </a:lnTo>
                    <a:lnTo>
                      <a:pt x="692" y="4"/>
                    </a:lnTo>
                    <a:lnTo>
                      <a:pt x="696" y="4"/>
                    </a:lnTo>
                    <a:lnTo>
                      <a:pt x="700" y="4"/>
                    </a:lnTo>
                    <a:lnTo>
                      <a:pt x="704" y="4"/>
                    </a:lnTo>
                    <a:lnTo>
                      <a:pt x="708" y="4"/>
                    </a:lnTo>
                    <a:lnTo>
                      <a:pt x="712" y="3"/>
                    </a:lnTo>
                    <a:lnTo>
                      <a:pt x="716" y="4"/>
                    </a:lnTo>
                    <a:lnTo>
                      <a:pt x="720" y="4"/>
                    </a:lnTo>
                    <a:lnTo>
                      <a:pt x="724" y="2"/>
                    </a:lnTo>
                    <a:lnTo>
                      <a:pt x="728" y="3"/>
                    </a:lnTo>
                    <a:lnTo>
                      <a:pt x="732" y="4"/>
                    </a:lnTo>
                    <a:lnTo>
                      <a:pt x="736" y="2"/>
                    </a:lnTo>
                    <a:lnTo>
                      <a:pt x="740" y="3"/>
                    </a:lnTo>
                    <a:lnTo>
                      <a:pt x="744" y="4"/>
                    </a:lnTo>
                    <a:lnTo>
                      <a:pt x="748" y="3"/>
                    </a:lnTo>
                    <a:lnTo>
                      <a:pt x="751" y="3"/>
                    </a:lnTo>
                    <a:lnTo>
                      <a:pt x="755" y="3"/>
                    </a:lnTo>
                    <a:lnTo>
                      <a:pt x="759" y="2"/>
                    </a:lnTo>
                    <a:lnTo>
                      <a:pt x="763" y="2"/>
                    </a:lnTo>
                    <a:lnTo>
                      <a:pt x="767" y="4"/>
                    </a:lnTo>
                    <a:lnTo>
                      <a:pt x="771" y="3"/>
                    </a:lnTo>
                    <a:lnTo>
                      <a:pt x="775" y="2"/>
                    </a:lnTo>
                    <a:lnTo>
                      <a:pt x="779" y="3"/>
                    </a:lnTo>
                    <a:lnTo>
                      <a:pt x="783" y="4"/>
                    </a:lnTo>
                    <a:lnTo>
                      <a:pt x="787" y="4"/>
                    </a:lnTo>
                    <a:lnTo>
                      <a:pt x="791" y="2"/>
                    </a:lnTo>
                    <a:lnTo>
                      <a:pt x="795" y="3"/>
                    </a:lnTo>
                    <a:lnTo>
                      <a:pt x="799" y="2"/>
                    </a:lnTo>
                    <a:lnTo>
                      <a:pt x="803" y="3"/>
                    </a:lnTo>
                    <a:lnTo>
                      <a:pt x="807" y="3"/>
                    </a:lnTo>
                    <a:lnTo>
                      <a:pt x="811" y="4"/>
                    </a:lnTo>
                    <a:lnTo>
                      <a:pt x="814" y="3"/>
                    </a:lnTo>
                    <a:lnTo>
                      <a:pt x="818" y="2"/>
                    </a:lnTo>
                    <a:lnTo>
                      <a:pt x="822" y="2"/>
                    </a:lnTo>
                    <a:lnTo>
                      <a:pt x="826" y="4"/>
                    </a:lnTo>
                    <a:lnTo>
                      <a:pt x="830" y="3"/>
                    </a:lnTo>
                    <a:lnTo>
                      <a:pt x="834" y="3"/>
                    </a:lnTo>
                    <a:lnTo>
                      <a:pt x="838" y="2"/>
                    </a:lnTo>
                    <a:lnTo>
                      <a:pt x="842" y="4"/>
                    </a:lnTo>
                    <a:lnTo>
                      <a:pt x="846" y="2"/>
                    </a:lnTo>
                    <a:lnTo>
                      <a:pt x="850" y="3"/>
                    </a:lnTo>
                    <a:lnTo>
                      <a:pt x="854" y="3"/>
                    </a:lnTo>
                    <a:lnTo>
                      <a:pt x="858" y="3"/>
                    </a:lnTo>
                    <a:lnTo>
                      <a:pt x="862" y="2"/>
                    </a:lnTo>
                    <a:lnTo>
                      <a:pt x="866" y="3"/>
                    </a:lnTo>
                    <a:lnTo>
                      <a:pt x="870" y="4"/>
                    </a:lnTo>
                    <a:lnTo>
                      <a:pt x="874" y="2"/>
                    </a:lnTo>
                    <a:lnTo>
                      <a:pt x="877" y="3"/>
                    </a:lnTo>
                    <a:lnTo>
                      <a:pt x="881" y="3"/>
                    </a:lnTo>
                    <a:lnTo>
                      <a:pt x="885" y="2"/>
                    </a:lnTo>
                    <a:lnTo>
                      <a:pt x="889" y="2"/>
                    </a:lnTo>
                    <a:lnTo>
                      <a:pt x="893" y="2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3"/>
                    </a:lnTo>
                    <a:lnTo>
                      <a:pt x="909" y="2"/>
                    </a:lnTo>
                    <a:lnTo>
                      <a:pt x="913" y="2"/>
                    </a:lnTo>
                    <a:lnTo>
                      <a:pt x="917" y="3"/>
                    </a:lnTo>
                    <a:lnTo>
                      <a:pt x="921" y="3"/>
                    </a:lnTo>
                    <a:lnTo>
                      <a:pt x="925" y="2"/>
                    </a:lnTo>
                    <a:lnTo>
                      <a:pt x="929" y="3"/>
                    </a:lnTo>
                    <a:lnTo>
                      <a:pt x="933" y="2"/>
                    </a:lnTo>
                    <a:lnTo>
                      <a:pt x="937" y="2"/>
                    </a:lnTo>
                    <a:lnTo>
                      <a:pt x="940" y="2"/>
                    </a:lnTo>
                    <a:lnTo>
                      <a:pt x="944" y="2"/>
                    </a:lnTo>
                    <a:lnTo>
                      <a:pt x="948" y="2"/>
                    </a:lnTo>
                    <a:lnTo>
                      <a:pt x="952" y="3"/>
                    </a:lnTo>
                    <a:lnTo>
                      <a:pt x="956" y="2"/>
                    </a:lnTo>
                    <a:lnTo>
                      <a:pt x="960" y="2"/>
                    </a:lnTo>
                    <a:lnTo>
                      <a:pt x="964" y="2"/>
                    </a:lnTo>
                    <a:lnTo>
                      <a:pt x="968" y="2"/>
                    </a:lnTo>
                    <a:lnTo>
                      <a:pt x="972" y="3"/>
                    </a:lnTo>
                    <a:lnTo>
                      <a:pt x="976" y="2"/>
                    </a:lnTo>
                    <a:lnTo>
                      <a:pt x="980" y="1"/>
                    </a:lnTo>
                    <a:lnTo>
                      <a:pt x="984" y="1"/>
                    </a:lnTo>
                    <a:lnTo>
                      <a:pt x="988" y="2"/>
                    </a:lnTo>
                    <a:lnTo>
                      <a:pt x="992" y="2"/>
                    </a:lnTo>
                    <a:lnTo>
                      <a:pt x="996" y="1"/>
                    </a:lnTo>
                    <a:lnTo>
                      <a:pt x="999" y="2"/>
                    </a:lnTo>
                    <a:lnTo>
                      <a:pt x="1003" y="2"/>
                    </a:lnTo>
                    <a:lnTo>
                      <a:pt x="1007" y="2"/>
                    </a:lnTo>
                    <a:lnTo>
                      <a:pt x="1011" y="2"/>
                    </a:lnTo>
                    <a:lnTo>
                      <a:pt x="1015" y="2"/>
                    </a:lnTo>
                    <a:lnTo>
                      <a:pt x="1019" y="2"/>
                    </a:lnTo>
                    <a:lnTo>
                      <a:pt x="1023" y="3"/>
                    </a:lnTo>
                    <a:lnTo>
                      <a:pt x="1027" y="2"/>
                    </a:lnTo>
                    <a:lnTo>
                      <a:pt x="1031" y="2"/>
                    </a:lnTo>
                    <a:lnTo>
                      <a:pt x="1035" y="3"/>
                    </a:lnTo>
                    <a:lnTo>
                      <a:pt x="1039" y="3"/>
                    </a:lnTo>
                    <a:lnTo>
                      <a:pt x="1043" y="1"/>
                    </a:lnTo>
                    <a:lnTo>
                      <a:pt x="1047" y="2"/>
                    </a:lnTo>
                    <a:lnTo>
                      <a:pt x="1051" y="2"/>
                    </a:lnTo>
                    <a:lnTo>
                      <a:pt x="1055" y="3"/>
                    </a:lnTo>
                    <a:lnTo>
                      <a:pt x="1059" y="2"/>
                    </a:lnTo>
                    <a:lnTo>
                      <a:pt x="1062" y="2"/>
                    </a:lnTo>
                    <a:lnTo>
                      <a:pt x="1066" y="1"/>
                    </a:lnTo>
                    <a:lnTo>
                      <a:pt x="1070" y="0"/>
                    </a:lnTo>
                    <a:lnTo>
                      <a:pt x="1074" y="2"/>
                    </a:lnTo>
                    <a:lnTo>
                      <a:pt x="1078" y="2"/>
                    </a:lnTo>
                    <a:lnTo>
                      <a:pt x="1082" y="1"/>
                    </a:lnTo>
                    <a:lnTo>
                      <a:pt x="1086" y="2"/>
                    </a:lnTo>
                    <a:lnTo>
                      <a:pt x="1090" y="1"/>
                    </a:lnTo>
                    <a:lnTo>
                      <a:pt x="1094" y="2"/>
                    </a:lnTo>
                    <a:lnTo>
                      <a:pt x="1098" y="1"/>
                    </a:lnTo>
                    <a:lnTo>
                      <a:pt x="1102" y="1"/>
                    </a:lnTo>
                    <a:lnTo>
                      <a:pt x="1106" y="1"/>
                    </a:lnTo>
                    <a:lnTo>
                      <a:pt x="1110" y="2"/>
                    </a:lnTo>
                    <a:lnTo>
                      <a:pt x="1114" y="2"/>
                    </a:lnTo>
                    <a:lnTo>
                      <a:pt x="1118" y="1"/>
                    </a:lnTo>
                    <a:lnTo>
                      <a:pt x="1122" y="2"/>
                    </a:lnTo>
                    <a:lnTo>
                      <a:pt x="1125" y="2"/>
                    </a:lnTo>
                    <a:lnTo>
                      <a:pt x="1129" y="2"/>
                    </a:lnTo>
                    <a:lnTo>
                      <a:pt x="1133" y="2"/>
                    </a:lnTo>
                    <a:lnTo>
                      <a:pt x="1137" y="2"/>
                    </a:lnTo>
                    <a:lnTo>
                      <a:pt x="1141" y="1"/>
                    </a:lnTo>
                    <a:lnTo>
                      <a:pt x="1145" y="2"/>
                    </a:lnTo>
                    <a:lnTo>
                      <a:pt x="1149" y="1"/>
                    </a:lnTo>
                    <a:lnTo>
                      <a:pt x="1153" y="2"/>
                    </a:lnTo>
                    <a:lnTo>
                      <a:pt x="1157" y="3"/>
                    </a:lnTo>
                    <a:lnTo>
                      <a:pt x="1161" y="1"/>
                    </a:lnTo>
                    <a:lnTo>
                      <a:pt x="1165" y="2"/>
                    </a:lnTo>
                    <a:lnTo>
                      <a:pt x="1169" y="3"/>
                    </a:lnTo>
                    <a:lnTo>
                      <a:pt x="1173" y="2"/>
                    </a:lnTo>
                    <a:lnTo>
                      <a:pt x="1177" y="2"/>
                    </a:lnTo>
                    <a:lnTo>
                      <a:pt x="1181" y="2"/>
                    </a:lnTo>
                    <a:lnTo>
                      <a:pt x="1185" y="1"/>
                    </a:lnTo>
                    <a:lnTo>
                      <a:pt x="1188" y="2"/>
                    </a:lnTo>
                    <a:lnTo>
                      <a:pt x="1192" y="2"/>
                    </a:lnTo>
                    <a:lnTo>
                      <a:pt x="1196" y="1"/>
                    </a:lnTo>
                    <a:lnTo>
                      <a:pt x="1200" y="2"/>
                    </a:lnTo>
                    <a:lnTo>
                      <a:pt x="1204" y="2"/>
                    </a:lnTo>
                    <a:lnTo>
                      <a:pt x="1208" y="2"/>
                    </a:lnTo>
                    <a:lnTo>
                      <a:pt x="1212" y="1"/>
                    </a:lnTo>
                    <a:lnTo>
                      <a:pt x="1216" y="2"/>
                    </a:lnTo>
                    <a:lnTo>
                      <a:pt x="1220" y="1"/>
                    </a:lnTo>
                    <a:lnTo>
                      <a:pt x="1224" y="1"/>
                    </a:lnTo>
                    <a:lnTo>
                      <a:pt x="1228" y="0"/>
                    </a:lnTo>
                    <a:lnTo>
                      <a:pt x="1232" y="2"/>
                    </a:lnTo>
                    <a:lnTo>
                      <a:pt x="1236" y="1"/>
                    </a:lnTo>
                    <a:lnTo>
                      <a:pt x="1240" y="1"/>
                    </a:lnTo>
                    <a:lnTo>
                      <a:pt x="1244" y="2"/>
                    </a:lnTo>
                    <a:lnTo>
                      <a:pt x="1248" y="1"/>
                    </a:lnTo>
                    <a:lnTo>
                      <a:pt x="1251" y="1"/>
                    </a:lnTo>
                    <a:lnTo>
                      <a:pt x="1255" y="0"/>
                    </a:lnTo>
                    <a:lnTo>
                      <a:pt x="1259" y="2"/>
                    </a:lnTo>
                    <a:lnTo>
                      <a:pt x="1263" y="2"/>
                    </a:lnTo>
                    <a:lnTo>
                      <a:pt x="1267" y="1"/>
                    </a:lnTo>
                    <a:lnTo>
                      <a:pt x="1271" y="2"/>
                    </a:lnTo>
                    <a:lnTo>
                      <a:pt x="1275" y="1"/>
                    </a:lnTo>
                    <a:lnTo>
                      <a:pt x="1279" y="2"/>
                    </a:lnTo>
                    <a:lnTo>
                      <a:pt x="1283" y="2"/>
                    </a:lnTo>
                    <a:lnTo>
                      <a:pt x="1287" y="1"/>
                    </a:lnTo>
                    <a:lnTo>
                      <a:pt x="1291" y="2"/>
                    </a:lnTo>
                    <a:lnTo>
                      <a:pt x="1295" y="1"/>
                    </a:lnTo>
                    <a:lnTo>
                      <a:pt x="1299" y="1"/>
                    </a:lnTo>
                    <a:lnTo>
                      <a:pt x="1303" y="2"/>
                    </a:lnTo>
                    <a:lnTo>
                      <a:pt x="1307" y="2"/>
                    </a:lnTo>
                    <a:lnTo>
                      <a:pt x="1311" y="1"/>
                    </a:lnTo>
                    <a:lnTo>
                      <a:pt x="1314" y="2"/>
                    </a:lnTo>
                    <a:lnTo>
                      <a:pt x="1318" y="1"/>
                    </a:lnTo>
                    <a:lnTo>
                      <a:pt x="1322" y="1"/>
                    </a:lnTo>
                    <a:lnTo>
                      <a:pt x="1326" y="2"/>
                    </a:lnTo>
                    <a:lnTo>
                      <a:pt x="1330" y="1"/>
                    </a:lnTo>
                    <a:lnTo>
                      <a:pt x="1334" y="1"/>
                    </a:lnTo>
                    <a:lnTo>
                      <a:pt x="1338" y="1"/>
                    </a:lnTo>
                    <a:lnTo>
                      <a:pt x="1342" y="1"/>
                    </a:lnTo>
                    <a:lnTo>
                      <a:pt x="1346" y="2"/>
                    </a:lnTo>
                    <a:lnTo>
                      <a:pt x="1350" y="0"/>
                    </a:lnTo>
                    <a:lnTo>
                      <a:pt x="1354" y="1"/>
                    </a:lnTo>
                    <a:lnTo>
                      <a:pt x="1358" y="1"/>
                    </a:lnTo>
                    <a:lnTo>
                      <a:pt x="1362" y="1"/>
                    </a:lnTo>
                    <a:lnTo>
                      <a:pt x="1366" y="2"/>
                    </a:lnTo>
                    <a:lnTo>
                      <a:pt x="1370" y="1"/>
                    </a:lnTo>
                    <a:lnTo>
                      <a:pt x="1374" y="0"/>
                    </a:lnTo>
                    <a:lnTo>
                      <a:pt x="1377" y="1"/>
                    </a:lnTo>
                    <a:lnTo>
                      <a:pt x="1381" y="1"/>
                    </a:lnTo>
                    <a:lnTo>
                      <a:pt x="1385" y="2"/>
                    </a:lnTo>
                    <a:lnTo>
                      <a:pt x="1389" y="3"/>
                    </a:lnTo>
                    <a:lnTo>
                      <a:pt x="1393" y="2"/>
                    </a:lnTo>
                    <a:lnTo>
                      <a:pt x="1397" y="2"/>
                    </a:lnTo>
                    <a:lnTo>
                      <a:pt x="1401" y="2"/>
                    </a:lnTo>
                    <a:lnTo>
                      <a:pt x="1405" y="0"/>
                    </a:lnTo>
                    <a:lnTo>
                      <a:pt x="1409" y="2"/>
                    </a:lnTo>
                    <a:lnTo>
                      <a:pt x="1413" y="0"/>
                    </a:lnTo>
                    <a:lnTo>
                      <a:pt x="1417" y="2"/>
                    </a:lnTo>
                    <a:lnTo>
                      <a:pt x="1421" y="1"/>
                    </a:lnTo>
                    <a:lnTo>
                      <a:pt x="1425" y="2"/>
                    </a:lnTo>
                    <a:lnTo>
                      <a:pt x="1429" y="1"/>
                    </a:lnTo>
                    <a:lnTo>
                      <a:pt x="1433" y="2"/>
                    </a:lnTo>
                    <a:lnTo>
                      <a:pt x="1437" y="1"/>
                    </a:lnTo>
                    <a:lnTo>
                      <a:pt x="1440" y="2"/>
                    </a:lnTo>
                    <a:lnTo>
                      <a:pt x="1444" y="2"/>
                    </a:lnTo>
                    <a:lnTo>
                      <a:pt x="1448" y="2"/>
                    </a:lnTo>
                    <a:lnTo>
                      <a:pt x="1452" y="1"/>
                    </a:lnTo>
                    <a:lnTo>
                      <a:pt x="1456" y="1"/>
                    </a:lnTo>
                    <a:lnTo>
                      <a:pt x="1460" y="2"/>
                    </a:lnTo>
                    <a:lnTo>
                      <a:pt x="1464" y="1"/>
                    </a:lnTo>
                    <a:lnTo>
                      <a:pt x="1468" y="2"/>
                    </a:lnTo>
                    <a:lnTo>
                      <a:pt x="1472" y="1"/>
                    </a:lnTo>
                    <a:lnTo>
                      <a:pt x="1476" y="2"/>
                    </a:lnTo>
                    <a:lnTo>
                      <a:pt x="1480" y="2"/>
                    </a:lnTo>
                    <a:lnTo>
                      <a:pt x="1484" y="1"/>
                    </a:lnTo>
                    <a:lnTo>
                      <a:pt x="1488" y="2"/>
                    </a:lnTo>
                    <a:lnTo>
                      <a:pt x="1492" y="2"/>
                    </a:lnTo>
                    <a:lnTo>
                      <a:pt x="1496" y="1"/>
                    </a:lnTo>
                    <a:lnTo>
                      <a:pt x="1499" y="0"/>
                    </a:lnTo>
                    <a:lnTo>
                      <a:pt x="1503" y="1"/>
                    </a:lnTo>
                    <a:lnTo>
                      <a:pt x="1507" y="1"/>
                    </a:lnTo>
                    <a:lnTo>
                      <a:pt x="1511" y="2"/>
                    </a:lnTo>
                    <a:lnTo>
                      <a:pt x="1515" y="2"/>
                    </a:lnTo>
                    <a:lnTo>
                      <a:pt x="1519" y="2"/>
                    </a:lnTo>
                    <a:lnTo>
                      <a:pt x="1523" y="0"/>
                    </a:lnTo>
                    <a:lnTo>
                      <a:pt x="1527" y="1"/>
                    </a:lnTo>
                    <a:lnTo>
                      <a:pt x="1531" y="2"/>
                    </a:lnTo>
                    <a:lnTo>
                      <a:pt x="1535" y="2"/>
                    </a:lnTo>
                    <a:lnTo>
                      <a:pt x="1539" y="0"/>
                    </a:lnTo>
                    <a:lnTo>
                      <a:pt x="1543" y="3"/>
                    </a:lnTo>
                    <a:lnTo>
                      <a:pt x="1547" y="2"/>
                    </a:lnTo>
                    <a:lnTo>
                      <a:pt x="1551" y="2"/>
                    </a:lnTo>
                    <a:lnTo>
                      <a:pt x="1555" y="1"/>
                    </a:lnTo>
                    <a:lnTo>
                      <a:pt x="1559" y="2"/>
                    </a:lnTo>
                    <a:lnTo>
                      <a:pt x="1562" y="0"/>
                    </a:lnTo>
                    <a:lnTo>
                      <a:pt x="1566" y="1"/>
                    </a:lnTo>
                    <a:lnTo>
                      <a:pt x="1570" y="2"/>
                    </a:lnTo>
                    <a:lnTo>
                      <a:pt x="1574" y="2"/>
                    </a:lnTo>
                    <a:lnTo>
                      <a:pt x="1578" y="2"/>
                    </a:lnTo>
                    <a:lnTo>
                      <a:pt x="1582" y="1"/>
                    </a:lnTo>
                    <a:lnTo>
                      <a:pt x="1586" y="1"/>
                    </a:lnTo>
                    <a:lnTo>
                      <a:pt x="1590" y="2"/>
                    </a:lnTo>
                    <a:lnTo>
                      <a:pt x="1594" y="1"/>
                    </a:lnTo>
                    <a:lnTo>
                      <a:pt x="1598" y="1"/>
                    </a:lnTo>
                    <a:lnTo>
                      <a:pt x="1602" y="1"/>
                    </a:lnTo>
                    <a:lnTo>
                      <a:pt x="1606" y="2"/>
                    </a:lnTo>
                    <a:lnTo>
                      <a:pt x="1610" y="2"/>
                    </a:lnTo>
                    <a:lnTo>
                      <a:pt x="1614" y="2"/>
                    </a:lnTo>
                    <a:lnTo>
                      <a:pt x="1618" y="2"/>
                    </a:lnTo>
                    <a:lnTo>
                      <a:pt x="1622" y="1"/>
                    </a:lnTo>
                    <a:lnTo>
                      <a:pt x="1625" y="2"/>
                    </a:lnTo>
                    <a:lnTo>
                      <a:pt x="1629" y="2"/>
                    </a:lnTo>
                    <a:lnTo>
                      <a:pt x="1633" y="1"/>
                    </a:lnTo>
                    <a:lnTo>
                      <a:pt x="1637" y="2"/>
                    </a:lnTo>
                    <a:lnTo>
                      <a:pt x="1641" y="2"/>
                    </a:lnTo>
                    <a:lnTo>
                      <a:pt x="1645" y="1"/>
                    </a:lnTo>
                    <a:lnTo>
                      <a:pt x="1649" y="2"/>
                    </a:lnTo>
                    <a:lnTo>
                      <a:pt x="1653" y="1"/>
                    </a:lnTo>
                    <a:lnTo>
                      <a:pt x="1657" y="2"/>
                    </a:lnTo>
                    <a:lnTo>
                      <a:pt x="1661" y="1"/>
                    </a:lnTo>
                    <a:lnTo>
                      <a:pt x="1665" y="2"/>
                    </a:lnTo>
                    <a:lnTo>
                      <a:pt x="1669" y="2"/>
                    </a:lnTo>
                    <a:lnTo>
                      <a:pt x="1673" y="1"/>
                    </a:lnTo>
                    <a:lnTo>
                      <a:pt x="1677" y="2"/>
                    </a:lnTo>
                    <a:lnTo>
                      <a:pt x="1681" y="1"/>
                    </a:lnTo>
                    <a:lnTo>
                      <a:pt x="1685" y="2"/>
                    </a:lnTo>
                    <a:lnTo>
                      <a:pt x="1688" y="1"/>
                    </a:lnTo>
                    <a:lnTo>
                      <a:pt x="1692" y="2"/>
                    </a:lnTo>
                    <a:lnTo>
                      <a:pt x="1696" y="2"/>
                    </a:lnTo>
                    <a:lnTo>
                      <a:pt x="1700" y="1"/>
                    </a:lnTo>
                    <a:lnTo>
                      <a:pt x="1704" y="3"/>
                    </a:lnTo>
                    <a:lnTo>
                      <a:pt x="1708" y="2"/>
                    </a:lnTo>
                    <a:lnTo>
                      <a:pt x="1712" y="2"/>
                    </a:lnTo>
                    <a:lnTo>
                      <a:pt x="1716" y="1"/>
                    </a:lnTo>
                    <a:lnTo>
                      <a:pt x="1720" y="1"/>
                    </a:lnTo>
                    <a:lnTo>
                      <a:pt x="1724" y="3"/>
                    </a:lnTo>
                    <a:lnTo>
                      <a:pt x="1728" y="2"/>
                    </a:lnTo>
                    <a:lnTo>
                      <a:pt x="1732" y="2"/>
                    </a:lnTo>
                    <a:lnTo>
                      <a:pt x="1736" y="1"/>
                    </a:lnTo>
                    <a:lnTo>
                      <a:pt x="1740" y="2"/>
                    </a:lnTo>
                    <a:lnTo>
                      <a:pt x="1744" y="1"/>
                    </a:lnTo>
                    <a:lnTo>
                      <a:pt x="1748" y="2"/>
                    </a:lnTo>
                    <a:lnTo>
                      <a:pt x="1751" y="3"/>
                    </a:lnTo>
                    <a:lnTo>
                      <a:pt x="1755" y="3"/>
                    </a:lnTo>
                    <a:lnTo>
                      <a:pt x="1759" y="1"/>
                    </a:lnTo>
                    <a:lnTo>
                      <a:pt x="1763" y="1"/>
                    </a:lnTo>
                    <a:lnTo>
                      <a:pt x="1767" y="3"/>
                    </a:lnTo>
                    <a:lnTo>
                      <a:pt x="1771" y="1"/>
                    </a:lnTo>
                    <a:lnTo>
                      <a:pt x="1775" y="2"/>
                    </a:lnTo>
                    <a:lnTo>
                      <a:pt x="1779" y="2"/>
                    </a:lnTo>
                    <a:lnTo>
                      <a:pt x="1783" y="2"/>
                    </a:lnTo>
                    <a:lnTo>
                      <a:pt x="1787" y="2"/>
                    </a:lnTo>
                    <a:lnTo>
                      <a:pt x="1791" y="2"/>
                    </a:lnTo>
                    <a:lnTo>
                      <a:pt x="1795" y="2"/>
                    </a:lnTo>
                    <a:lnTo>
                      <a:pt x="1799" y="0"/>
                    </a:lnTo>
                    <a:lnTo>
                      <a:pt x="1803" y="2"/>
                    </a:lnTo>
                    <a:lnTo>
                      <a:pt x="1807" y="2"/>
                    </a:lnTo>
                    <a:lnTo>
                      <a:pt x="1811" y="1"/>
                    </a:lnTo>
                    <a:lnTo>
                      <a:pt x="1814" y="3"/>
                    </a:lnTo>
                    <a:lnTo>
                      <a:pt x="1818" y="2"/>
                    </a:lnTo>
                    <a:lnTo>
                      <a:pt x="1822" y="2"/>
                    </a:lnTo>
                    <a:lnTo>
                      <a:pt x="1826" y="2"/>
                    </a:lnTo>
                    <a:lnTo>
                      <a:pt x="1830" y="2"/>
                    </a:lnTo>
                    <a:lnTo>
                      <a:pt x="1834" y="2"/>
                    </a:lnTo>
                    <a:lnTo>
                      <a:pt x="1838" y="2"/>
                    </a:lnTo>
                    <a:lnTo>
                      <a:pt x="1842" y="1"/>
                    </a:lnTo>
                    <a:lnTo>
                      <a:pt x="1846" y="2"/>
                    </a:lnTo>
                    <a:lnTo>
                      <a:pt x="1850" y="3"/>
                    </a:lnTo>
                    <a:lnTo>
                      <a:pt x="1854" y="2"/>
                    </a:lnTo>
                    <a:lnTo>
                      <a:pt x="1858" y="2"/>
                    </a:lnTo>
                    <a:lnTo>
                      <a:pt x="1862" y="2"/>
                    </a:lnTo>
                    <a:lnTo>
                      <a:pt x="1866" y="2"/>
                    </a:lnTo>
                    <a:lnTo>
                      <a:pt x="1870" y="2"/>
                    </a:lnTo>
                    <a:lnTo>
                      <a:pt x="1874" y="2"/>
                    </a:lnTo>
                    <a:lnTo>
                      <a:pt x="1877" y="2"/>
                    </a:lnTo>
                    <a:lnTo>
                      <a:pt x="1881" y="2"/>
                    </a:lnTo>
                    <a:lnTo>
                      <a:pt x="1885" y="2"/>
                    </a:lnTo>
                    <a:lnTo>
                      <a:pt x="1889" y="4"/>
                    </a:lnTo>
                    <a:lnTo>
                      <a:pt x="1893" y="2"/>
                    </a:lnTo>
                    <a:lnTo>
                      <a:pt x="1897" y="2"/>
                    </a:lnTo>
                    <a:lnTo>
                      <a:pt x="1901" y="2"/>
                    </a:lnTo>
                    <a:lnTo>
                      <a:pt x="1905" y="2"/>
                    </a:lnTo>
                    <a:lnTo>
                      <a:pt x="1909" y="0"/>
                    </a:lnTo>
                    <a:lnTo>
                      <a:pt x="1913" y="3"/>
                    </a:lnTo>
                    <a:lnTo>
                      <a:pt x="1917" y="2"/>
                    </a:lnTo>
                    <a:lnTo>
                      <a:pt x="1921" y="3"/>
                    </a:lnTo>
                    <a:lnTo>
                      <a:pt x="1925" y="1"/>
                    </a:lnTo>
                    <a:lnTo>
                      <a:pt x="1929" y="2"/>
                    </a:lnTo>
                    <a:lnTo>
                      <a:pt x="1933" y="1"/>
                    </a:lnTo>
                    <a:lnTo>
                      <a:pt x="1937" y="2"/>
                    </a:lnTo>
                    <a:lnTo>
                      <a:pt x="1940" y="2"/>
                    </a:lnTo>
                    <a:lnTo>
                      <a:pt x="1944" y="1"/>
                    </a:lnTo>
                    <a:lnTo>
                      <a:pt x="1948" y="2"/>
                    </a:lnTo>
                    <a:lnTo>
                      <a:pt x="1952" y="2"/>
                    </a:lnTo>
                    <a:lnTo>
                      <a:pt x="1956" y="2"/>
                    </a:lnTo>
                    <a:lnTo>
                      <a:pt x="1960" y="2"/>
                    </a:lnTo>
                    <a:lnTo>
                      <a:pt x="1964" y="1"/>
                    </a:lnTo>
                    <a:lnTo>
                      <a:pt x="1968" y="2"/>
                    </a:lnTo>
                    <a:lnTo>
                      <a:pt x="1972" y="2"/>
                    </a:lnTo>
                    <a:lnTo>
                      <a:pt x="1976" y="2"/>
                    </a:lnTo>
                    <a:lnTo>
                      <a:pt x="1980" y="2"/>
                    </a:lnTo>
                    <a:lnTo>
                      <a:pt x="1984" y="2"/>
                    </a:lnTo>
                    <a:lnTo>
                      <a:pt x="1988" y="2"/>
                    </a:lnTo>
                    <a:lnTo>
                      <a:pt x="1992" y="2"/>
                    </a:lnTo>
                    <a:lnTo>
                      <a:pt x="1996" y="2"/>
                    </a:lnTo>
                    <a:lnTo>
                      <a:pt x="1999" y="3"/>
                    </a:lnTo>
                    <a:lnTo>
                      <a:pt x="2003" y="3"/>
                    </a:lnTo>
                    <a:lnTo>
                      <a:pt x="2007" y="2"/>
                    </a:lnTo>
                    <a:lnTo>
                      <a:pt x="2011" y="2"/>
                    </a:lnTo>
                    <a:lnTo>
                      <a:pt x="2015" y="3"/>
                    </a:lnTo>
                    <a:lnTo>
                      <a:pt x="2019" y="1"/>
                    </a:lnTo>
                    <a:lnTo>
                      <a:pt x="2023" y="2"/>
                    </a:lnTo>
                    <a:lnTo>
                      <a:pt x="2027" y="3"/>
                    </a:lnTo>
                    <a:lnTo>
                      <a:pt x="2031" y="3"/>
                    </a:lnTo>
                    <a:lnTo>
                      <a:pt x="2035" y="2"/>
                    </a:lnTo>
                    <a:lnTo>
                      <a:pt x="2039" y="2"/>
                    </a:lnTo>
                    <a:lnTo>
                      <a:pt x="2043" y="2"/>
                    </a:lnTo>
                    <a:lnTo>
                      <a:pt x="2047" y="2"/>
                    </a:lnTo>
                    <a:lnTo>
                      <a:pt x="2051" y="2"/>
                    </a:lnTo>
                    <a:lnTo>
                      <a:pt x="2055" y="3"/>
                    </a:lnTo>
                    <a:lnTo>
                      <a:pt x="2059" y="2"/>
                    </a:lnTo>
                    <a:lnTo>
                      <a:pt x="2062" y="2"/>
                    </a:lnTo>
                    <a:lnTo>
                      <a:pt x="2066" y="1"/>
                    </a:lnTo>
                    <a:lnTo>
                      <a:pt x="2070" y="2"/>
                    </a:lnTo>
                    <a:lnTo>
                      <a:pt x="2074" y="2"/>
                    </a:lnTo>
                    <a:lnTo>
                      <a:pt x="2078" y="2"/>
                    </a:lnTo>
                    <a:lnTo>
                      <a:pt x="2082" y="3"/>
                    </a:lnTo>
                    <a:lnTo>
                      <a:pt x="2086" y="2"/>
                    </a:lnTo>
                    <a:lnTo>
                      <a:pt x="2090" y="3"/>
                    </a:lnTo>
                    <a:lnTo>
                      <a:pt x="2094" y="3"/>
                    </a:lnTo>
                    <a:lnTo>
                      <a:pt x="2098" y="2"/>
                    </a:lnTo>
                    <a:lnTo>
                      <a:pt x="2102" y="2"/>
                    </a:lnTo>
                    <a:lnTo>
                      <a:pt x="2106" y="2"/>
                    </a:lnTo>
                    <a:lnTo>
                      <a:pt x="2110" y="2"/>
                    </a:lnTo>
                    <a:lnTo>
                      <a:pt x="2114" y="2"/>
                    </a:lnTo>
                    <a:lnTo>
                      <a:pt x="2118" y="3"/>
                    </a:lnTo>
                    <a:lnTo>
                      <a:pt x="2122" y="2"/>
                    </a:lnTo>
                    <a:lnTo>
                      <a:pt x="2125" y="4"/>
                    </a:lnTo>
                    <a:lnTo>
                      <a:pt x="2129" y="3"/>
                    </a:lnTo>
                    <a:lnTo>
                      <a:pt x="2133" y="1"/>
                    </a:lnTo>
                    <a:lnTo>
                      <a:pt x="2137" y="2"/>
                    </a:lnTo>
                    <a:lnTo>
                      <a:pt x="2141" y="2"/>
                    </a:lnTo>
                    <a:lnTo>
                      <a:pt x="2145" y="3"/>
                    </a:lnTo>
                    <a:lnTo>
                      <a:pt x="2149" y="2"/>
                    </a:lnTo>
                    <a:lnTo>
                      <a:pt x="2153" y="2"/>
                    </a:lnTo>
                    <a:lnTo>
                      <a:pt x="2157" y="4"/>
                    </a:lnTo>
                    <a:lnTo>
                      <a:pt x="2161" y="2"/>
                    </a:lnTo>
                    <a:lnTo>
                      <a:pt x="2165" y="2"/>
                    </a:lnTo>
                    <a:lnTo>
                      <a:pt x="2169" y="2"/>
                    </a:lnTo>
                    <a:lnTo>
                      <a:pt x="2173" y="3"/>
                    </a:lnTo>
                    <a:lnTo>
                      <a:pt x="2177" y="3"/>
                    </a:lnTo>
                    <a:lnTo>
                      <a:pt x="2181" y="2"/>
                    </a:lnTo>
                    <a:lnTo>
                      <a:pt x="2185" y="2"/>
                    </a:lnTo>
                    <a:lnTo>
                      <a:pt x="2188" y="2"/>
                    </a:lnTo>
                    <a:lnTo>
                      <a:pt x="2192" y="2"/>
                    </a:lnTo>
                    <a:lnTo>
                      <a:pt x="2196" y="2"/>
                    </a:lnTo>
                    <a:lnTo>
                      <a:pt x="2200" y="2"/>
                    </a:lnTo>
                    <a:lnTo>
                      <a:pt x="2204" y="3"/>
                    </a:lnTo>
                    <a:lnTo>
                      <a:pt x="2208" y="3"/>
                    </a:lnTo>
                    <a:lnTo>
                      <a:pt x="2212" y="4"/>
                    </a:lnTo>
                    <a:lnTo>
                      <a:pt x="2216" y="2"/>
                    </a:lnTo>
                    <a:lnTo>
                      <a:pt x="2220" y="1"/>
                    </a:lnTo>
                    <a:lnTo>
                      <a:pt x="2224" y="2"/>
                    </a:lnTo>
                    <a:lnTo>
                      <a:pt x="2228" y="2"/>
                    </a:lnTo>
                    <a:lnTo>
                      <a:pt x="2232" y="3"/>
                    </a:lnTo>
                    <a:lnTo>
                      <a:pt x="2236" y="2"/>
                    </a:lnTo>
                    <a:lnTo>
                      <a:pt x="2240" y="2"/>
                    </a:lnTo>
                    <a:lnTo>
                      <a:pt x="2244" y="3"/>
                    </a:lnTo>
                    <a:lnTo>
                      <a:pt x="2248" y="2"/>
                    </a:lnTo>
                    <a:lnTo>
                      <a:pt x="2251" y="2"/>
                    </a:lnTo>
                    <a:lnTo>
                      <a:pt x="2255" y="2"/>
                    </a:lnTo>
                    <a:lnTo>
                      <a:pt x="2259" y="3"/>
                    </a:lnTo>
                    <a:lnTo>
                      <a:pt x="2263" y="1"/>
                    </a:lnTo>
                    <a:lnTo>
                      <a:pt x="2267" y="2"/>
                    </a:lnTo>
                    <a:lnTo>
                      <a:pt x="2271" y="3"/>
                    </a:lnTo>
                    <a:lnTo>
                      <a:pt x="2275" y="2"/>
                    </a:lnTo>
                    <a:lnTo>
                      <a:pt x="2279" y="2"/>
                    </a:lnTo>
                    <a:lnTo>
                      <a:pt x="2283" y="3"/>
                    </a:lnTo>
                    <a:lnTo>
                      <a:pt x="2287" y="3"/>
                    </a:lnTo>
                    <a:lnTo>
                      <a:pt x="2291" y="4"/>
                    </a:lnTo>
                    <a:lnTo>
                      <a:pt x="2295" y="3"/>
                    </a:lnTo>
                    <a:lnTo>
                      <a:pt x="2299" y="2"/>
                    </a:lnTo>
                    <a:lnTo>
                      <a:pt x="2303" y="2"/>
                    </a:lnTo>
                    <a:lnTo>
                      <a:pt x="2307" y="3"/>
                    </a:lnTo>
                    <a:lnTo>
                      <a:pt x="2311" y="2"/>
                    </a:lnTo>
                    <a:lnTo>
                      <a:pt x="2314" y="3"/>
                    </a:lnTo>
                    <a:lnTo>
                      <a:pt x="2318" y="3"/>
                    </a:lnTo>
                    <a:lnTo>
                      <a:pt x="2322" y="2"/>
                    </a:lnTo>
                    <a:lnTo>
                      <a:pt x="2326" y="3"/>
                    </a:lnTo>
                    <a:lnTo>
                      <a:pt x="2330" y="2"/>
                    </a:lnTo>
                    <a:lnTo>
                      <a:pt x="2334" y="3"/>
                    </a:lnTo>
                    <a:lnTo>
                      <a:pt x="2338" y="3"/>
                    </a:lnTo>
                    <a:lnTo>
                      <a:pt x="2342" y="3"/>
                    </a:lnTo>
                    <a:lnTo>
                      <a:pt x="2346" y="3"/>
                    </a:lnTo>
                    <a:lnTo>
                      <a:pt x="2350" y="3"/>
                    </a:lnTo>
                    <a:lnTo>
                      <a:pt x="2354" y="3"/>
                    </a:lnTo>
                    <a:lnTo>
                      <a:pt x="2358" y="2"/>
                    </a:lnTo>
                    <a:lnTo>
                      <a:pt x="2362" y="1"/>
                    </a:lnTo>
                    <a:lnTo>
                      <a:pt x="2366" y="3"/>
                    </a:lnTo>
                    <a:lnTo>
                      <a:pt x="2370" y="2"/>
                    </a:lnTo>
                    <a:lnTo>
                      <a:pt x="2374" y="2"/>
                    </a:lnTo>
                    <a:lnTo>
                      <a:pt x="2377" y="2"/>
                    </a:lnTo>
                    <a:lnTo>
                      <a:pt x="2381" y="3"/>
                    </a:lnTo>
                    <a:lnTo>
                      <a:pt x="2385" y="3"/>
                    </a:lnTo>
                    <a:lnTo>
                      <a:pt x="2389" y="3"/>
                    </a:lnTo>
                    <a:lnTo>
                      <a:pt x="2393" y="3"/>
                    </a:lnTo>
                    <a:lnTo>
                      <a:pt x="2397" y="2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3"/>
                    </a:lnTo>
                    <a:lnTo>
                      <a:pt x="2413" y="2"/>
                    </a:lnTo>
                    <a:lnTo>
                      <a:pt x="2417" y="3"/>
                    </a:lnTo>
                    <a:lnTo>
                      <a:pt x="2421" y="3"/>
                    </a:lnTo>
                    <a:lnTo>
                      <a:pt x="2425" y="2"/>
                    </a:lnTo>
                    <a:lnTo>
                      <a:pt x="2429" y="2"/>
                    </a:lnTo>
                    <a:lnTo>
                      <a:pt x="2433" y="3"/>
                    </a:lnTo>
                    <a:lnTo>
                      <a:pt x="2437" y="3"/>
                    </a:lnTo>
                    <a:lnTo>
                      <a:pt x="2440" y="3"/>
                    </a:lnTo>
                    <a:lnTo>
                      <a:pt x="2444" y="2"/>
                    </a:lnTo>
                    <a:lnTo>
                      <a:pt x="2448" y="3"/>
                    </a:lnTo>
                    <a:lnTo>
                      <a:pt x="2452" y="4"/>
                    </a:lnTo>
                    <a:lnTo>
                      <a:pt x="2456" y="2"/>
                    </a:lnTo>
                    <a:lnTo>
                      <a:pt x="2460" y="3"/>
                    </a:lnTo>
                    <a:lnTo>
                      <a:pt x="2464" y="3"/>
                    </a:lnTo>
                    <a:lnTo>
                      <a:pt x="2468" y="2"/>
                    </a:lnTo>
                    <a:lnTo>
                      <a:pt x="2472" y="3"/>
                    </a:lnTo>
                    <a:lnTo>
                      <a:pt x="2476" y="1"/>
                    </a:lnTo>
                    <a:lnTo>
                      <a:pt x="2480" y="2"/>
                    </a:lnTo>
                    <a:lnTo>
                      <a:pt x="2484" y="3"/>
                    </a:lnTo>
                    <a:lnTo>
                      <a:pt x="2488" y="3"/>
                    </a:lnTo>
                    <a:lnTo>
                      <a:pt x="2492" y="2"/>
                    </a:lnTo>
                    <a:lnTo>
                      <a:pt x="2496" y="2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3"/>
                    </a:lnTo>
                    <a:lnTo>
                      <a:pt x="2511" y="2"/>
                    </a:lnTo>
                    <a:lnTo>
                      <a:pt x="2515" y="3"/>
                    </a:lnTo>
                    <a:lnTo>
                      <a:pt x="2519" y="2"/>
                    </a:lnTo>
                    <a:lnTo>
                      <a:pt x="2523" y="3"/>
                    </a:lnTo>
                    <a:lnTo>
                      <a:pt x="2527" y="3"/>
                    </a:lnTo>
                    <a:lnTo>
                      <a:pt x="2531" y="3"/>
                    </a:lnTo>
                    <a:lnTo>
                      <a:pt x="2535" y="2"/>
                    </a:lnTo>
                    <a:lnTo>
                      <a:pt x="2539" y="3"/>
                    </a:lnTo>
                    <a:lnTo>
                      <a:pt x="2543" y="2"/>
                    </a:lnTo>
                    <a:lnTo>
                      <a:pt x="2547" y="2"/>
                    </a:lnTo>
                    <a:lnTo>
                      <a:pt x="2551" y="2"/>
                    </a:lnTo>
                    <a:lnTo>
                      <a:pt x="2555" y="2"/>
                    </a:lnTo>
                    <a:lnTo>
                      <a:pt x="2559" y="2"/>
                    </a:lnTo>
                    <a:lnTo>
                      <a:pt x="2562" y="2"/>
                    </a:lnTo>
                    <a:lnTo>
                      <a:pt x="2566" y="2"/>
                    </a:lnTo>
                    <a:lnTo>
                      <a:pt x="2570" y="2"/>
                    </a:lnTo>
                    <a:lnTo>
                      <a:pt x="2574" y="3"/>
                    </a:lnTo>
                    <a:lnTo>
                      <a:pt x="2578" y="2"/>
                    </a:lnTo>
                    <a:lnTo>
                      <a:pt x="2582" y="2"/>
                    </a:lnTo>
                    <a:lnTo>
                      <a:pt x="2586" y="2"/>
                    </a:lnTo>
                    <a:lnTo>
                      <a:pt x="2590" y="3"/>
                    </a:lnTo>
                    <a:lnTo>
                      <a:pt x="2594" y="2"/>
                    </a:lnTo>
                    <a:lnTo>
                      <a:pt x="2598" y="3"/>
                    </a:lnTo>
                    <a:lnTo>
                      <a:pt x="2602" y="3"/>
                    </a:lnTo>
                    <a:lnTo>
                      <a:pt x="2606" y="2"/>
                    </a:lnTo>
                    <a:lnTo>
                      <a:pt x="2610" y="3"/>
                    </a:lnTo>
                    <a:lnTo>
                      <a:pt x="2614" y="3"/>
                    </a:lnTo>
                    <a:lnTo>
                      <a:pt x="2618" y="2"/>
                    </a:lnTo>
                    <a:lnTo>
                      <a:pt x="2622" y="3"/>
                    </a:lnTo>
                    <a:lnTo>
                      <a:pt x="2625" y="3"/>
                    </a:lnTo>
                    <a:lnTo>
                      <a:pt x="2629" y="2"/>
                    </a:lnTo>
                    <a:lnTo>
                      <a:pt x="2633" y="3"/>
                    </a:lnTo>
                    <a:lnTo>
                      <a:pt x="2637" y="2"/>
                    </a:lnTo>
                    <a:lnTo>
                      <a:pt x="2641" y="3"/>
                    </a:lnTo>
                    <a:lnTo>
                      <a:pt x="2645" y="2"/>
                    </a:lnTo>
                    <a:lnTo>
                      <a:pt x="2649" y="2"/>
                    </a:lnTo>
                    <a:lnTo>
                      <a:pt x="2653" y="4"/>
                    </a:lnTo>
                    <a:lnTo>
                      <a:pt x="2657" y="3"/>
                    </a:lnTo>
                    <a:lnTo>
                      <a:pt x="2661" y="2"/>
                    </a:lnTo>
                    <a:lnTo>
                      <a:pt x="2665" y="4"/>
                    </a:lnTo>
                    <a:lnTo>
                      <a:pt x="2669" y="2"/>
                    </a:lnTo>
                    <a:lnTo>
                      <a:pt x="2673" y="2"/>
                    </a:lnTo>
                    <a:lnTo>
                      <a:pt x="2677" y="3"/>
                    </a:lnTo>
                    <a:lnTo>
                      <a:pt x="2681" y="3"/>
                    </a:lnTo>
                    <a:lnTo>
                      <a:pt x="2685" y="5"/>
                    </a:lnTo>
                    <a:lnTo>
                      <a:pt x="2688" y="3"/>
                    </a:lnTo>
                    <a:lnTo>
                      <a:pt x="2692" y="3"/>
                    </a:lnTo>
                    <a:lnTo>
                      <a:pt x="2696" y="2"/>
                    </a:lnTo>
                    <a:lnTo>
                      <a:pt x="2700" y="3"/>
                    </a:lnTo>
                    <a:lnTo>
                      <a:pt x="2704" y="2"/>
                    </a:lnTo>
                    <a:lnTo>
                      <a:pt x="2708" y="3"/>
                    </a:lnTo>
                    <a:lnTo>
                      <a:pt x="2712" y="2"/>
                    </a:lnTo>
                    <a:lnTo>
                      <a:pt x="2716" y="3"/>
                    </a:lnTo>
                    <a:lnTo>
                      <a:pt x="2720" y="4"/>
                    </a:lnTo>
                    <a:lnTo>
                      <a:pt x="2724" y="4"/>
                    </a:lnTo>
                    <a:lnTo>
                      <a:pt x="2728" y="3"/>
                    </a:lnTo>
                    <a:lnTo>
                      <a:pt x="2732" y="3"/>
                    </a:lnTo>
                    <a:lnTo>
                      <a:pt x="2736" y="3"/>
                    </a:lnTo>
                    <a:lnTo>
                      <a:pt x="2740" y="4"/>
                    </a:lnTo>
                    <a:lnTo>
                      <a:pt x="2744" y="2"/>
                    </a:lnTo>
                    <a:lnTo>
                      <a:pt x="2748" y="3"/>
                    </a:lnTo>
                    <a:lnTo>
                      <a:pt x="2751" y="2"/>
                    </a:lnTo>
                    <a:lnTo>
                      <a:pt x="2755" y="3"/>
                    </a:lnTo>
                    <a:lnTo>
                      <a:pt x="2759" y="2"/>
                    </a:lnTo>
                    <a:lnTo>
                      <a:pt x="2763" y="4"/>
                    </a:lnTo>
                    <a:lnTo>
                      <a:pt x="2767" y="2"/>
                    </a:lnTo>
                    <a:lnTo>
                      <a:pt x="2771" y="2"/>
                    </a:lnTo>
                    <a:lnTo>
                      <a:pt x="2775" y="2"/>
                    </a:lnTo>
                    <a:lnTo>
                      <a:pt x="2779" y="2"/>
                    </a:lnTo>
                    <a:lnTo>
                      <a:pt x="2783" y="3"/>
                    </a:lnTo>
                    <a:lnTo>
                      <a:pt x="2787" y="2"/>
                    </a:lnTo>
                    <a:lnTo>
                      <a:pt x="2791" y="2"/>
                    </a:lnTo>
                    <a:lnTo>
                      <a:pt x="2795" y="3"/>
                    </a:lnTo>
                    <a:lnTo>
                      <a:pt x="2799" y="2"/>
                    </a:lnTo>
                    <a:lnTo>
                      <a:pt x="2803" y="3"/>
                    </a:lnTo>
                    <a:lnTo>
                      <a:pt x="2807" y="3"/>
                    </a:lnTo>
                    <a:lnTo>
                      <a:pt x="2811" y="3"/>
                    </a:lnTo>
                    <a:lnTo>
                      <a:pt x="2814" y="2"/>
                    </a:lnTo>
                    <a:lnTo>
                      <a:pt x="2818" y="2"/>
                    </a:lnTo>
                    <a:lnTo>
                      <a:pt x="2822" y="3"/>
                    </a:lnTo>
                    <a:lnTo>
                      <a:pt x="2826" y="3"/>
                    </a:lnTo>
                    <a:lnTo>
                      <a:pt x="2830" y="3"/>
                    </a:lnTo>
                    <a:lnTo>
                      <a:pt x="2834" y="4"/>
                    </a:lnTo>
                    <a:lnTo>
                      <a:pt x="2838" y="3"/>
                    </a:lnTo>
                    <a:lnTo>
                      <a:pt x="2842" y="2"/>
                    </a:lnTo>
                    <a:lnTo>
                      <a:pt x="2846" y="2"/>
                    </a:lnTo>
                    <a:lnTo>
                      <a:pt x="2850" y="2"/>
                    </a:lnTo>
                    <a:lnTo>
                      <a:pt x="2854" y="4"/>
                    </a:lnTo>
                    <a:lnTo>
                      <a:pt x="2858" y="3"/>
                    </a:lnTo>
                    <a:lnTo>
                      <a:pt x="2862" y="3"/>
                    </a:lnTo>
                    <a:lnTo>
                      <a:pt x="2866" y="3"/>
                    </a:lnTo>
                    <a:lnTo>
                      <a:pt x="2870" y="3"/>
                    </a:lnTo>
                    <a:lnTo>
                      <a:pt x="2874" y="3"/>
                    </a:lnTo>
                    <a:lnTo>
                      <a:pt x="2877" y="2"/>
                    </a:lnTo>
                    <a:lnTo>
                      <a:pt x="2881" y="3"/>
                    </a:lnTo>
                    <a:lnTo>
                      <a:pt x="2885" y="2"/>
                    </a:lnTo>
                    <a:lnTo>
                      <a:pt x="2889" y="2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2"/>
                    </a:lnTo>
                    <a:lnTo>
                      <a:pt x="2905" y="2"/>
                    </a:lnTo>
                    <a:lnTo>
                      <a:pt x="2909" y="2"/>
                    </a:lnTo>
                    <a:lnTo>
                      <a:pt x="2913" y="4"/>
                    </a:lnTo>
                    <a:lnTo>
                      <a:pt x="2917" y="3"/>
                    </a:lnTo>
                    <a:lnTo>
                      <a:pt x="2921" y="3"/>
                    </a:lnTo>
                    <a:lnTo>
                      <a:pt x="2925" y="4"/>
                    </a:lnTo>
                    <a:lnTo>
                      <a:pt x="2929" y="4"/>
                    </a:lnTo>
                    <a:lnTo>
                      <a:pt x="2933" y="2"/>
                    </a:lnTo>
                    <a:lnTo>
                      <a:pt x="2937" y="3"/>
                    </a:lnTo>
                    <a:lnTo>
                      <a:pt x="2940" y="3"/>
                    </a:lnTo>
                    <a:lnTo>
                      <a:pt x="2944" y="3"/>
                    </a:lnTo>
                    <a:lnTo>
                      <a:pt x="2948" y="3"/>
                    </a:lnTo>
                    <a:lnTo>
                      <a:pt x="2952" y="4"/>
                    </a:lnTo>
                    <a:lnTo>
                      <a:pt x="2956" y="3"/>
                    </a:lnTo>
                    <a:lnTo>
                      <a:pt x="2960" y="2"/>
                    </a:lnTo>
                    <a:lnTo>
                      <a:pt x="2964" y="4"/>
                    </a:lnTo>
                    <a:lnTo>
                      <a:pt x="2968" y="3"/>
                    </a:lnTo>
                    <a:lnTo>
                      <a:pt x="2972" y="3"/>
                    </a:lnTo>
                    <a:lnTo>
                      <a:pt x="2976" y="4"/>
                    </a:lnTo>
                    <a:lnTo>
                      <a:pt x="2980" y="3"/>
                    </a:lnTo>
                    <a:lnTo>
                      <a:pt x="2984" y="3"/>
                    </a:lnTo>
                    <a:lnTo>
                      <a:pt x="2988" y="2"/>
                    </a:lnTo>
                    <a:lnTo>
                      <a:pt x="2992" y="3"/>
                    </a:lnTo>
                    <a:lnTo>
                      <a:pt x="2996" y="2"/>
                    </a:lnTo>
                    <a:lnTo>
                      <a:pt x="2999" y="3"/>
                    </a:lnTo>
                    <a:lnTo>
                      <a:pt x="3003" y="2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2"/>
                    </a:lnTo>
                    <a:lnTo>
                      <a:pt x="3019" y="2"/>
                    </a:lnTo>
                    <a:lnTo>
                      <a:pt x="3023" y="2"/>
                    </a:lnTo>
                    <a:lnTo>
                      <a:pt x="3027" y="4"/>
                    </a:lnTo>
                    <a:lnTo>
                      <a:pt x="3031" y="2"/>
                    </a:lnTo>
                    <a:lnTo>
                      <a:pt x="3035" y="2"/>
                    </a:lnTo>
                    <a:lnTo>
                      <a:pt x="3039" y="3"/>
                    </a:lnTo>
                    <a:lnTo>
                      <a:pt x="3043" y="3"/>
                    </a:lnTo>
                    <a:lnTo>
                      <a:pt x="3047" y="2"/>
                    </a:lnTo>
                    <a:lnTo>
                      <a:pt x="3051" y="3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3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3"/>
                    </a:lnTo>
                    <a:lnTo>
                      <a:pt x="3090" y="3"/>
                    </a:lnTo>
                    <a:lnTo>
                      <a:pt x="3094" y="3"/>
                    </a:lnTo>
                    <a:lnTo>
                      <a:pt x="3098" y="3"/>
                    </a:lnTo>
                    <a:lnTo>
                      <a:pt x="3102" y="2"/>
                    </a:lnTo>
                    <a:lnTo>
                      <a:pt x="3106" y="3"/>
                    </a:lnTo>
                    <a:lnTo>
                      <a:pt x="3110" y="2"/>
                    </a:lnTo>
                    <a:lnTo>
                      <a:pt x="3114" y="2"/>
                    </a:lnTo>
                    <a:lnTo>
                      <a:pt x="3118" y="3"/>
                    </a:lnTo>
                    <a:lnTo>
                      <a:pt x="3122" y="2"/>
                    </a:lnTo>
                    <a:lnTo>
                      <a:pt x="3125" y="2"/>
                    </a:lnTo>
                    <a:lnTo>
                      <a:pt x="3129" y="3"/>
                    </a:lnTo>
                    <a:lnTo>
                      <a:pt x="3133" y="2"/>
                    </a:lnTo>
                    <a:lnTo>
                      <a:pt x="3137" y="2"/>
                    </a:lnTo>
                    <a:lnTo>
                      <a:pt x="3141" y="2"/>
                    </a:lnTo>
                    <a:lnTo>
                      <a:pt x="3145" y="3"/>
                    </a:lnTo>
                    <a:lnTo>
                      <a:pt x="3149" y="2"/>
                    </a:lnTo>
                    <a:lnTo>
                      <a:pt x="3153" y="2"/>
                    </a:lnTo>
                    <a:lnTo>
                      <a:pt x="3157" y="3"/>
                    </a:lnTo>
                    <a:lnTo>
                      <a:pt x="3161" y="3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2"/>
                    </a:lnTo>
                    <a:lnTo>
                      <a:pt x="3177" y="2"/>
                    </a:lnTo>
                    <a:lnTo>
                      <a:pt x="3181" y="3"/>
                    </a:lnTo>
                    <a:lnTo>
                      <a:pt x="3185" y="3"/>
                    </a:lnTo>
                    <a:lnTo>
                      <a:pt x="3188" y="3"/>
                    </a:lnTo>
                    <a:lnTo>
                      <a:pt x="3192" y="3"/>
                    </a:lnTo>
                    <a:lnTo>
                      <a:pt x="3196" y="2"/>
                    </a:lnTo>
                    <a:lnTo>
                      <a:pt x="3200" y="1"/>
                    </a:lnTo>
                    <a:lnTo>
                      <a:pt x="3204" y="3"/>
                    </a:lnTo>
                    <a:lnTo>
                      <a:pt x="3208" y="2"/>
                    </a:lnTo>
                    <a:lnTo>
                      <a:pt x="3212" y="2"/>
                    </a:lnTo>
                    <a:lnTo>
                      <a:pt x="3216" y="3"/>
                    </a:lnTo>
                    <a:lnTo>
                      <a:pt x="3220" y="2"/>
                    </a:lnTo>
                    <a:lnTo>
                      <a:pt x="3224" y="2"/>
                    </a:lnTo>
                    <a:lnTo>
                      <a:pt x="3228" y="3"/>
                    </a:lnTo>
                    <a:lnTo>
                      <a:pt x="3232" y="3"/>
                    </a:lnTo>
                    <a:lnTo>
                      <a:pt x="3236" y="3"/>
                    </a:lnTo>
                    <a:lnTo>
                      <a:pt x="3240" y="2"/>
                    </a:lnTo>
                    <a:lnTo>
                      <a:pt x="3244" y="2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2"/>
                    </a:lnTo>
                    <a:lnTo>
                      <a:pt x="3259" y="3"/>
                    </a:lnTo>
                    <a:lnTo>
                      <a:pt x="3263" y="1"/>
                    </a:lnTo>
                    <a:lnTo>
                      <a:pt x="3267" y="2"/>
                    </a:lnTo>
                    <a:lnTo>
                      <a:pt x="3271" y="2"/>
                    </a:lnTo>
                    <a:lnTo>
                      <a:pt x="3275" y="2"/>
                    </a:lnTo>
                    <a:lnTo>
                      <a:pt x="3279" y="2"/>
                    </a:lnTo>
                    <a:lnTo>
                      <a:pt x="3283" y="2"/>
                    </a:lnTo>
                    <a:lnTo>
                      <a:pt x="3287" y="2"/>
                    </a:lnTo>
                    <a:lnTo>
                      <a:pt x="3291" y="3"/>
                    </a:lnTo>
                    <a:lnTo>
                      <a:pt x="3295" y="2"/>
                    </a:lnTo>
                    <a:lnTo>
                      <a:pt x="3299" y="2"/>
                    </a:lnTo>
                    <a:lnTo>
                      <a:pt x="3303" y="1"/>
                    </a:lnTo>
                    <a:lnTo>
                      <a:pt x="3307" y="2"/>
                    </a:lnTo>
                    <a:lnTo>
                      <a:pt x="3311" y="2"/>
                    </a:lnTo>
                    <a:lnTo>
                      <a:pt x="3314" y="3"/>
                    </a:lnTo>
                    <a:lnTo>
                      <a:pt x="3318" y="2"/>
                    </a:lnTo>
                    <a:lnTo>
                      <a:pt x="3322" y="2"/>
                    </a:lnTo>
                    <a:lnTo>
                      <a:pt x="3326" y="1"/>
                    </a:lnTo>
                    <a:lnTo>
                      <a:pt x="3330" y="2"/>
                    </a:lnTo>
                    <a:lnTo>
                      <a:pt x="3334" y="2"/>
                    </a:lnTo>
                    <a:lnTo>
                      <a:pt x="3338" y="2"/>
                    </a:lnTo>
                    <a:lnTo>
                      <a:pt x="3342" y="2"/>
                    </a:lnTo>
                    <a:lnTo>
                      <a:pt x="3346" y="3"/>
                    </a:lnTo>
                    <a:lnTo>
                      <a:pt x="3350" y="2"/>
                    </a:lnTo>
                    <a:lnTo>
                      <a:pt x="3354" y="2"/>
                    </a:lnTo>
                    <a:lnTo>
                      <a:pt x="3358" y="3"/>
                    </a:lnTo>
                    <a:lnTo>
                      <a:pt x="3362" y="2"/>
                    </a:lnTo>
                    <a:lnTo>
                      <a:pt x="3366" y="2"/>
                    </a:lnTo>
                    <a:lnTo>
                      <a:pt x="3370" y="1"/>
                    </a:lnTo>
                    <a:lnTo>
                      <a:pt x="3374" y="2"/>
                    </a:lnTo>
                    <a:lnTo>
                      <a:pt x="3377" y="2"/>
                    </a:lnTo>
                    <a:lnTo>
                      <a:pt x="3381" y="2"/>
                    </a:lnTo>
                    <a:lnTo>
                      <a:pt x="3385" y="2"/>
                    </a:lnTo>
                    <a:lnTo>
                      <a:pt x="3389" y="1"/>
                    </a:lnTo>
                    <a:lnTo>
                      <a:pt x="3393" y="2"/>
                    </a:lnTo>
                    <a:lnTo>
                      <a:pt x="3397" y="1"/>
                    </a:lnTo>
                    <a:lnTo>
                      <a:pt x="3401" y="2"/>
                    </a:lnTo>
                    <a:lnTo>
                      <a:pt x="3405" y="2"/>
                    </a:lnTo>
                    <a:lnTo>
                      <a:pt x="3409" y="2"/>
                    </a:lnTo>
                    <a:lnTo>
                      <a:pt x="3413" y="2"/>
                    </a:lnTo>
                    <a:lnTo>
                      <a:pt x="3417" y="2"/>
                    </a:lnTo>
                    <a:lnTo>
                      <a:pt x="3421" y="2"/>
                    </a:lnTo>
                    <a:lnTo>
                      <a:pt x="3425" y="2"/>
                    </a:lnTo>
                    <a:lnTo>
                      <a:pt x="3429" y="2"/>
                    </a:lnTo>
                    <a:lnTo>
                      <a:pt x="3433" y="2"/>
                    </a:lnTo>
                    <a:lnTo>
                      <a:pt x="3437" y="2"/>
                    </a:lnTo>
                    <a:lnTo>
                      <a:pt x="3440" y="2"/>
                    </a:lnTo>
                    <a:lnTo>
                      <a:pt x="3444" y="4"/>
                    </a:lnTo>
                    <a:lnTo>
                      <a:pt x="3448" y="2"/>
                    </a:lnTo>
                    <a:lnTo>
                      <a:pt x="3452" y="2"/>
                    </a:lnTo>
                    <a:lnTo>
                      <a:pt x="3456" y="2"/>
                    </a:lnTo>
                    <a:lnTo>
                      <a:pt x="3460" y="2"/>
                    </a:lnTo>
                    <a:lnTo>
                      <a:pt x="3464" y="3"/>
                    </a:lnTo>
                    <a:lnTo>
                      <a:pt x="3468" y="3"/>
                    </a:lnTo>
                    <a:lnTo>
                      <a:pt x="3472" y="3"/>
                    </a:lnTo>
                    <a:lnTo>
                      <a:pt x="3476" y="3"/>
                    </a:lnTo>
                    <a:lnTo>
                      <a:pt x="3480" y="2"/>
                    </a:lnTo>
                    <a:lnTo>
                      <a:pt x="3484" y="2"/>
                    </a:lnTo>
                    <a:lnTo>
                      <a:pt x="3488" y="2"/>
                    </a:lnTo>
                    <a:lnTo>
                      <a:pt x="3492" y="1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2"/>
                    </a:lnTo>
                    <a:lnTo>
                      <a:pt x="3511" y="2"/>
                    </a:lnTo>
                    <a:lnTo>
                      <a:pt x="3515" y="3"/>
                    </a:lnTo>
                    <a:lnTo>
                      <a:pt x="3519" y="2"/>
                    </a:lnTo>
                    <a:lnTo>
                      <a:pt x="3523" y="2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2"/>
                    </a:lnTo>
                    <a:lnTo>
                      <a:pt x="3539" y="3"/>
                    </a:lnTo>
                    <a:lnTo>
                      <a:pt x="3543" y="2"/>
                    </a:lnTo>
                    <a:lnTo>
                      <a:pt x="3547" y="2"/>
                    </a:lnTo>
                    <a:lnTo>
                      <a:pt x="3551" y="3"/>
                    </a:lnTo>
                    <a:lnTo>
                      <a:pt x="3555" y="1"/>
                    </a:lnTo>
                    <a:lnTo>
                      <a:pt x="3559" y="3"/>
                    </a:lnTo>
                    <a:lnTo>
                      <a:pt x="3562" y="3"/>
                    </a:lnTo>
                    <a:lnTo>
                      <a:pt x="3566" y="2"/>
                    </a:lnTo>
                    <a:lnTo>
                      <a:pt x="3570" y="2"/>
                    </a:lnTo>
                    <a:lnTo>
                      <a:pt x="3574" y="2"/>
                    </a:lnTo>
                    <a:lnTo>
                      <a:pt x="3578" y="1"/>
                    </a:lnTo>
                    <a:lnTo>
                      <a:pt x="3582" y="2"/>
                    </a:lnTo>
                    <a:lnTo>
                      <a:pt x="3586" y="2"/>
                    </a:lnTo>
                    <a:lnTo>
                      <a:pt x="3590" y="0"/>
                    </a:lnTo>
                    <a:lnTo>
                      <a:pt x="3594" y="2"/>
                    </a:lnTo>
                    <a:lnTo>
                      <a:pt x="3598" y="2"/>
                    </a:lnTo>
                    <a:lnTo>
                      <a:pt x="3602" y="2"/>
                    </a:lnTo>
                    <a:lnTo>
                      <a:pt x="3606" y="2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2"/>
                    </a:lnTo>
                    <a:lnTo>
                      <a:pt x="3622" y="2"/>
                    </a:lnTo>
                    <a:lnTo>
                      <a:pt x="3625" y="3"/>
                    </a:lnTo>
                    <a:lnTo>
                      <a:pt x="3629" y="1"/>
                    </a:lnTo>
                    <a:lnTo>
                      <a:pt x="3633" y="2"/>
                    </a:lnTo>
                    <a:lnTo>
                      <a:pt x="3637" y="1"/>
                    </a:lnTo>
                    <a:lnTo>
                      <a:pt x="3641" y="3"/>
                    </a:lnTo>
                    <a:lnTo>
                      <a:pt x="3645" y="2"/>
                    </a:lnTo>
                    <a:lnTo>
                      <a:pt x="3649" y="1"/>
                    </a:lnTo>
                    <a:lnTo>
                      <a:pt x="3653" y="1"/>
                    </a:lnTo>
                    <a:lnTo>
                      <a:pt x="3657" y="2"/>
                    </a:lnTo>
                    <a:lnTo>
                      <a:pt x="3661" y="2"/>
                    </a:lnTo>
                    <a:lnTo>
                      <a:pt x="3665" y="3"/>
                    </a:lnTo>
                    <a:lnTo>
                      <a:pt x="3669" y="1"/>
                    </a:lnTo>
                    <a:lnTo>
                      <a:pt x="3673" y="2"/>
                    </a:lnTo>
                    <a:lnTo>
                      <a:pt x="3677" y="2"/>
                    </a:lnTo>
                    <a:lnTo>
                      <a:pt x="3681" y="1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2"/>
                    </a:lnTo>
                    <a:lnTo>
                      <a:pt x="3696" y="1"/>
                    </a:lnTo>
                    <a:lnTo>
                      <a:pt x="3700" y="2"/>
                    </a:lnTo>
                    <a:lnTo>
                      <a:pt x="3704" y="3"/>
                    </a:lnTo>
                    <a:lnTo>
                      <a:pt x="3708" y="2"/>
                    </a:lnTo>
                    <a:lnTo>
                      <a:pt x="3712" y="2"/>
                    </a:lnTo>
                    <a:lnTo>
                      <a:pt x="3716" y="3"/>
                    </a:lnTo>
                    <a:lnTo>
                      <a:pt x="3720" y="1"/>
                    </a:lnTo>
                    <a:lnTo>
                      <a:pt x="3724" y="2"/>
                    </a:lnTo>
                    <a:lnTo>
                      <a:pt x="3728" y="2"/>
                    </a:lnTo>
                    <a:lnTo>
                      <a:pt x="3732" y="1"/>
                    </a:lnTo>
                    <a:lnTo>
                      <a:pt x="3736" y="3"/>
                    </a:lnTo>
                    <a:lnTo>
                      <a:pt x="3740" y="2"/>
                    </a:lnTo>
                    <a:lnTo>
                      <a:pt x="3744" y="2"/>
                    </a:lnTo>
                    <a:lnTo>
                      <a:pt x="3748" y="2"/>
                    </a:lnTo>
                    <a:lnTo>
                      <a:pt x="3751" y="3"/>
                    </a:lnTo>
                    <a:lnTo>
                      <a:pt x="3755" y="2"/>
                    </a:lnTo>
                    <a:lnTo>
                      <a:pt x="3759" y="2"/>
                    </a:lnTo>
                    <a:lnTo>
                      <a:pt x="3763" y="2"/>
                    </a:lnTo>
                    <a:lnTo>
                      <a:pt x="3767" y="1"/>
                    </a:lnTo>
                    <a:lnTo>
                      <a:pt x="3771" y="2"/>
                    </a:lnTo>
                    <a:lnTo>
                      <a:pt x="3775" y="1"/>
                    </a:lnTo>
                    <a:lnTo>
                      <a:pt x="3779" y="2"/>
                    </a:lnTo>
                    <a:lnTo>
                      <a:pt x="3783" y="2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0"/>
                    </a:lnTo>
                    <a:lnTo>
                      <a:pt x="3799" y="2"/>
                    </a:lnTo>
                    <a:lnTo>
                      <a:pt x="3803" y="1"/>
                    </a:lnTo>
                    <a:lnTo>
                      <a:pt x="3807" y="1"/>
                    </a:lnTo>
                    <a:lnTo>
                      <a:pt x="3811" y="2"/>
                    </a:lnTo>
                    <a:lnTo>
                      <a:pt x="3814" y="1"/>
                    </a:lnTo>
                    <a:lnTo>
                      <a:pt x="3818" y="1"/>
                    </a:lnTo>
                    <a:lnTo>
                      <a:pt x="3822" y="1"/>
                    </a:lnTo>
                    <a:lnTo>
                      <a:pt x="3826" y="1"/>
                    </a:lnTo>
                    <a:lnTo>
                      <a:pt x="3830" y="1"/>
                    </a:lnTo>
                    <a:lnTo>
                      <a:pt x="3834" y="1"/>
                    </a:lnTo>
                    <a:lnTo>
                      <a:pt x="3838" y="1"/>
                    </a:lnTo>
                    <a:lnTo>
                      <a:pt x="3842" y="2"/>
                    </a:lnTo>
                    <a:lnTo>
                      <a:pt x="3846" y="1"/>
                    </a:lnTo>
                    <a:lnTo>
                      <a:pt x="3850" y="2"/>
                    </a:lnTo>
                    <a:lnTo>
                      <a:pt x="3854" y="2"/>
                    </a:lnTo>
                    <a:lnTo>
                      <a:pt x="3858" y="1"/>
                    </a:lnTo>
                    <a:lnTo>
                      <a:pt x="3862" y="1"/>
                    </a:lnTo>
                    <a:lnTo>
                      <a:pt x="3866" y="1"/>
                    </a:lnTo>
                    <a:lnTo>
                      <a:pt x="3870" y="1"/>
                    </a:lnTo>
                    <a:lnTo>
                      <a:pt x="3874" y="1"/>
                    </a:lnTo>
                    <a:lnTo>
                      <a:pt x="3877" y="2"/>
                    </a:lnTo>
                    <a:lnTo>
                      <a:pt x="3881" y="1"/>
                    </a:lnTo>
                    <a:lnTo>
                      <a:pt x="3885" y="1"/>
                    </a:lnTo>
                    <a:lnTo>
                      <a:pt x="3889" y="1"/>
                    </a:lnTo>
                    <a:lnTo>
                      <a:pt x="3893" y="2"/>
                    </a:lnTo>
                    <a:lnTo>
                      <a:pt x="3897" y="2"/>
                    </a:lnTo>
                    <a:lnTo>
                      <a:pt x="3901" y="1"/>
                    </a:lnTo>
                    <a:lnTo>
                      <a:pt x="3905" y="1"/>
                    </a:lnTo>
                    <a:lnTo>
                      <a:pt x="3909" y="2"/>
                    </a:lnTo>
                    <a:lnTo>
                      <a:pt x="3913" y="2"/>
                    </a:lnTo>
                    <a:lnTo>
                      <a:pt x="3917" y="1"/>
                    </a:lnTo>
                    <a:lnTo>
                      <a:pt x="3921" y="1"/>
                    </a:lnTo>
                    <a:lnTo>
                      <a:pt x="3925" y="1"/>
                    </a:lnTo>
                    <a:lnTo>
                      <a:pt x="3929" y="2"/>
                    </a:lnTo>
                    <a:lnTo>
                      <a:pt x="3933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64" name="Freeform 412"/>
              <p:cNvSpPr>
                <a:spLocks/>
              </p:cNvSpPr>
              <p:nvPr/>
            </p:nvSpPr>
            <p:spPr bwMode="auto">
              <a:xfrm flipV="1">
                <a:off x="2909" y="1779"/>
                <a:ext cx="2265" cy="1086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0"/>
                  </a:cxn>
                  <a:cxn ang="0">
                    <a:pos x="562" y="4"/>
                  </a:cxn>
                  <a:cxn ang="0">
                    <a:pos x="625" y="13"/>
                  </a:cxn>
                  <a:cxn ang="0">
                    <a:pos x="688" y="28"/>
                  </a:cxn>
                  <a:cxn ang="0">
                    <a:pos x="751" y="56"/>
                  </a:cxn>
                  <a:cxn ang="0">
                    <a:pos x="814" y="96"/>
                  </a:cxn>
                  <a:cxn ang="0">
                    <a:pos x="877" y="154"/>
                  </a:cxn>
                  <a:cxn ang="0">
                    <a:pos x="940" y="227"/>
                  </a:cxn>
                  <a:cxn ang="0">
                    <a:pos x="1003" y="317"/>
                  </a:cxn>
                  <a:cxn ang="0">
                    <a:pos x="1066" y="422"/>
                  </a:cxn>
                  <a:cxn ang="0">
                    <a:pos x="1129" y="539"/>
                  </a:cxn>
                  <a:cxn ang="0">
                    <a:pos x="1192" y="668"/>
                  </a:cxn>
                  <a:cxn ang="0">
                    <a:pos x="1255" y="804"/>
                  </a:cxn>
                  <a:cxn ang="0">
                    <a:pos x="1318" y="944"/>
                  </a:cxn>
                  <a:cxn ang="0">
                    <a:pos x="1381" y="1083"/>
                  </a:cxn>
                  <a:cxn ang="0">
                    <a:pos x="1444" y="1220"/>
                  </a:cxn>
                  <a:cxn ang="0">
                    <a:pos x="1507" y="1350"/>
                  </a:cxn>
                  <a:cxn ang="0">
                    <a:pos x="1570" y="1470"/>
                  </a:cxn>
                  <a:cxn ang="0">
                    <a:pos x="1633" y="1577"/>
                  </a:cxn>
                  <a:cxn ang="0">
                    <a:pos x="1696" y="1669"/>
                  </a:cxn>
                  <a:cxn ang="0">
                    <a:pos x="1759" y="1747"/>
                  </a:cxn>
                  <a:cxn ang="0">
                    <a:pos x="1822" y="1809"/>
                  </a:cxn>
                  <a:cxn ang="0">
                    <a:pos x="1885" y="1851"/>
                  </a:cxn>
                  <a:cxn ang="0">
                    <a:pos x="1948" y="1876"/>
                  </a:cxn>
                  <a:cxn ang="0">
                    <a:pos x="2011" y="1883"/>
                  </a:cxn>
                  <a:cxn ang="0">
                    <a:pos x="2074" y="1874"/>
                  </a:cxn>
                  <a:cxn ang="0">
                    <a:pos x="2137" y="1849"/>
                  </a:cxn>
                  <a:cxn ang="0">
                    <a:pos x="2200" y="1811"/>
                  </a:cxn>
                  <a:cxn ang="0">
                    <a:pos x="2263" y="1759"/>
                  </a:cxn>
                  <a:cxn ang="0">
                    <a:pos x="2326" y="1696"/>
                  </a:cxn>
                  <a:cxn ang="0">
                    <a:pos x="2389" y="1625"/>
                  </a:cxn>
                  <a:cxn ang="0">
                    <a:pos x="2452" y="1545"/>
                  </a:cxn>
                  <a:cxn ang="0">
                    <a:pos x="2515" y="1459"/>
                  </a:cxn>
                  <a:cxn ang="0">
                    <a:pos x="2578" y="1371"/>
                  </a:cxn>
                  <a:cxn ang="0">
                    <a:pos x="2641" y="1278"/>
                  </a:cxn>
                  <a:cxn ang="0">
                    <a:pos x="2704" y="1186"/>
                  </a:cxn>
                  <a:cxn ang="0">
                    <a:pos x="2767" y="1093"/>
                  </a:cxn>
                  <a:cxn ang="0">
                    <a:pos x="2830" y="1003"/>
                  </a:cxn>
                  <a:cxn ang="0">
                    <a:pos x="2893" y="914"/>
                  </a:cxn>
                  <a:cxn ang="0">
                    <a:pos x="2956" y="828"/>
                  </a:cxn>
                  <a:cxn ang="0">
                    <a:pos x="3019" y="745"/>
                  </a:cxn>
                  <a:cxn ang="0">
                    <a:pos x="3082" y="668"/>
                  </a:cxn>
                  <a:cxn ang="0">
                    <a:pos x="3145" y="595"/>
                  </a:cxn>
                  <a:cxn ang="0">
                    <a:pos x="3208" y="528"/>
                  </a:cxn>
                  <a:cxn ang="0">
                    <a:pos x="3271" y="465"/>
                  </a:cxn>
                  <a:cxn ang="0">
                    <a:pos x="3334" y="409"/>
                  </a:cxn>
                  <a:cxn ang="0">
                    <a:pos x="3397" y="356"/>
                  </a:cxn>
                  <a:cxn ang="0">
                    <a:pos x="3460" y="309"/>
                  </a:cxn>
                  <a:cxn ang="0">
                    <a:pos x="3523" y="268"/>
                  </a:cxn>
                  <a:cxn ang="0">
                    <a:pos x="3586" y="230"/>
                  </a:cxn>
                  <a:cxn ang="0">
                    <a:pos x="3649" y="198"/>
                  </a:cxn>
                  <a:cxn ang="0">
                    <a:pos x="3712" y="167"/>
                  </a:cxn>
                  <a:cxn ang="0">
                    <a:pos x="3775" y="143"/>
                  </a:cxn>
                  <a:cxn ang="0">
                    <a:pos x="3838" y="120"/>
                  </a:cxn>
                  <a:cxn ang="0">
                    <a:pos x="3901" y="103"/>
                  </a:cxn>
                </a:cxnLst>
                <a:rect l="0" t="0" r="r" b="b"/>
                <a:pathLst>
                  <a:path w="3933" h="1884">
                    <a:moveTo>
                      <a:pt x="0" y="1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0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0"/>
                    </a:lnTo>
                    <a:lnTo>
                      <a:pt x="169" y="1"/>
                    </a:lnTo>
                    <a:lnTo>
                      <a:pt x="173" y="0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08" y="2"/>
                    </a:lnTo>
                    <a:lnTo>
                      <a:pt x="212" y="0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0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0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0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0"/>
                    </a:lnTo>
                    <a:lnTo>
                      <a:pt x="433" y="0"/>
                    </a:lnTo>
                    <a:lnTo>
                      <a:pt x="437" y="1"/>
                    </a:lnTo>
                    <a:lnTo>
                      <a:pt x="440" y="0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0"/>
                    </a:lnTo>
                    <a:lnTo>
                      <a:pt x="464" y="0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0"/>
                    </a:lnTo>
                    <a:lnTo>
                      <a:pt x="480" y="1"/>
                    </a:lnTo>
                    <a:lnTo>
                      <a:pt x="484" y="0"/>
                    </a:lnTo>
                    <a:lnTo>
                      <a:pt x="488" y="0"/>
                    </a:lnTo>
                    <a:lnTo>
                      <a:pt x="492" y="0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1"/>
                    </a:lnTo>
                    <a:lnTo>
                      <a:pt x="527" y="1"/>
                    </a:lnTo>
                    <a:lnTo>
                      <a:pt x="531" y="3"/>
                    </a:lnTo>
                    <a:lnTo>
                      <a:pt x="535" y="1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2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4"/>
                    </a:lnTo>
                    <a:lnTo>
                      <a:pt x="574" y="4"/>
                    </a:lnTo>
                    <a:lnTo>
                      <a:pt x="578" y="5"/>
                    </a:lnTo>
                    <a:lnTo>
                      <a:pt x="582" y="6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7"/>
                    </a:lnTo>
                    <a:lnTo>
                      <a:pt x="598" y="7"/>
                    </a:lnTo>
                    <a:lnTo>
                      <a:pt x="602" y="9"/>
                    </a:lnTo>
                    <a:lnTo>
                      <a:pt x="606" y="9"/>
                    </a:lnTo>
                    <a:lnTo>
                      <a:pt x="610" y="9"/>
                    </a:lnTo>
                    <a:lnTo>
                      <a:pt x="614" y="11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5" y="13"/>
                    </a:lnTo>
                    <a:lnTo>
                      <a:pt x="629" y="12"/>
                    </a:lnTo>
                    <a:lnTo>
                      <a:pt x="633" y="15"/>
                    </a:lnTo>
                    <a:lnTo>
                      <a:pt x="637" y="15"/>
                    </a:lnTo>
                    <a:lnTo>
                      <a:pt x="641" y="15"/>
                    </a:lnTo>
                    <a:lnTo>
                      <a:pt x="645" y="16"/>
                    </a:lnTo>
                    <a:lnTo>
                      <a:pt x="649" y="17"/>
                    </a:lnTo>
                    <a:lnTo>
                      <a:pt x="653" y="18"/>
                    </a:lnTo>
                    <a:lnTo>
                      <a:pt x="657" y="20"/>
                    </a:lnTo>
                    <a:lnTo>
                      <a:pt x="661" y="20"/>
                    </a:lnTo>
                    <a:lnTo>
                      <a:pt x="665" y="21"/>
                    </a:lnTo>
                    <a:lnTo>
                      <a:pt x="669" y="22"/>
                    </a:lnTo>
                    <a:lnTo>
                      <a:pt x="673" y="24"/>
                    </a:lnTo>
                    <a:lnTo>
                      <a:pt x="677" y="24"/>
                    </a:lnTo>
                    <a:lnTo>
                      <a:pt x="681" y="27"/>
                    </a:lnTo>
                    <a:lnTo>
                      <a:pt x="685" y="27"/>
                    </a:lnTo>
                    <a:lnTo>
                      <a:pt x="688" y="28"/>
                    </a:lnTo>
                    <a:lnTo>
                      <a:pt x="692" y="30"/>
                    </a:lnTo>
                    <a:lnTo>
                      <a:pt x="696" y="32"/>
                    </a:lnTo>
                    <a:lnTo>
                      <a:pt x="700" y="33"/>
                    </a:lnTo>
                    <a:lnTo>
                      <a:pt x="704" y="34"/>
                    </a:lnTo>
                    <a:lnTo>
                      <a:pt x="708" y="35"/>
                    </a:lnTo>
                    <a:lnTo>
                      <a:pt x="712" y="38"/>
                    </a:lnTo>
                    <a:lnTo>
                      <a:pt x="716" y="39"/>
                    </a:lnTo>
                    <a:lnTo>
                      <a:pt x="720" y="42"/>
                    </a:lnTo>
                    <a:lnTo>
                      <a:pt x="724" y="42"/>
                    </a:lnTo>
                    <a:lnTo>
                      <a:pt x="728" y="45"/>
                    </a:lnTo>
                    <a:lnTo>
                      <a:pt x="732" y="46"/>
                    </a:lnTo>
                    <a:lnTo>
                      <a:pt x="736" y="48"/>
                    </a:lnTo>
                    <a:lnTo>
                      <a:pt x="740" y="49"/>
                    </a:lnTo>
                    <a:lnTo>
                      <a:pt x="744" y="51"/>
                    </a:lnTo>
                    <a:lnTo>
                      <a:pt x="748" y="54"/>
                    </a:lnTo>
                    <a:lnTo>
                      <a:pt x="751" y="56"/>
                    </a:lnTo>
                    <a:lnTo>
                      <a:pt x="755" y="58"/>
                    </a:lnTo>
                    <a:lnTo>
                      <a:pt x="759" y="60"/>
                    </a:lnTo>
                    <a:lnTo>
                      <a:pt x="763" y="62"/>
                    </a:lnTo>
                    <a:lnTo>
                      <a:pt x="767" y="66"/>
                    </a:lnTo>
                    <a:lnTo>
                      <a:pt x="771" y="68"/>
                    </a:lnTo>
                    <a:lnTo>
                      <a:pt x="775" y="69"/>
                    </a:lnTo>
                    <a:lnTo>
                      <a:pt x="779" y="73"/>
                    </a:lnTo>
                    <a:lnTo>
                      <a:pt x="783" y="74"/>
                    </a:lnTo>
                    <a:lnTo>
                      <a:pt x="787" y="77"/>
                    </a:lnTo>
                    <a:lnTo>
                      <a:pt x="791" y="81"/>
                    </a:lnTo>
                    <a:lnTo>
                      <a:pt x="795" y="83"/>
                    </a:lnTo>
                    <a:lnTo>
                      <a:pt x="799" y="86"/>
                    </a:lnTo>
                    <a:lnTo>
                      <a:pt x="803" y="89"/>
                    </a:lnTo>
                    <a:lnTo>
                      <a:pt x="807" y="91"/>
                    </a:lnTo>
                    <a:lnTo>
                      <a:pt x="811" y="93"/>
                    </a:lnTo>
                    <a:lnTo>
                      <a:pt x="814" y="96"/>
                    </a:lnTo>
                    <a:lnTo>
                      <a:pt x="818" y="99"/>
                    </a:lnTo>
                    <a:lnTo>
                      <a:pt x="822" y="103"/>
                    </a:lnTo>
                    <a:lnTo>
                      <a:pt x="826" y="105"/>
                    </a:lnTo>
                    <a:lnTo>
                      <a:pt x="830" y="109"/>
                    </a:lnTo>
                    <a:lnTo>
                      <a:pt x="834" y="113"/>
                    </a:lnTo>
                    <a:lnTo>
                      <a:pt x="838" y="116"/>
                    </a:lnTo>
                    <a:lnTo>
                      <a:pt x="842" y="120"/>
                    </a:lnTo>
                    <a:lnTo>
                      <a:pt x="846" y="124"/>
                    </a:lnTo>
                    <a:lnTo>
                      <a:pt x="850" y="127"/>
                    </a:lnTo>
                    <a:lnTo>
                      <a:pt x="854" y="130"/>
                    </a:lnTo>
                    <a:lnTo>
                      <a:pt x="858" y="134"/>
                    </a:lnTo>
                    <a:lnTo>
                      <a:pt x="862" y="137"/>
                    </a:lnTo>
                    <a:lnTo>
                      <a:pt x="866" y="143"/>
                    </a:lnTo>
                    <a:lnTo>
                      <a:pt x="870" y="145"/>
                    </a:lnTo>
                    <a:lnTo>
                      <a:pt x="874" y="149"/>
                    </a:lnTo>
                    <a:lnTo>
                      <a:pt x="877" y="154"/>
                    </a:lnTo>
                    <a:lnTo>
                      <a:pt x="881" y="157"/>
                    </a:lnTo>
                    <a:lnTo>
                      <a:pt x="885" y="162"/>
                    </a:lnTo>
                    <a:lnTo>
                      <a:pt x="889" y="166"/>
                    </a:lnTo>
                    <a:lnTo>
                      <a:pt x="893" y="170"/>
                    </a:lnTo>
                    <a:lnTo>
                      <a:pt x="897" y="175"/>
                    </a:lnTo>
                    <a:lnTo>
                      <a:pt x="901" y="180"/>
                    </a:lnTo>
                    <a:lnTo>
                      <a:pt x="905" y="184"/>
                    </a:lnTo>
                    <a:lnTo>
                      <a:pt x="909" y="189"/>
                    </a:lnTo>
                    <a:lnTo>
                      <a:pt x="913" y="192"/>
                    </a:lnTo>
                    <a:lnTo>
                      <a:pt x="917" y="198"/>
                    </a:lnTo>
                    <a:lnTo>
                      <a:pt x="921" y="202"/>
                    </a:lnTo>
                    <a:lnTo>
                      <a:pt x="925" y="208"/>
                    </a:lnTo>
                    <a:lnTo>
                      <a:pt x="929" y="212"/>
                    </a:lnTo>
                    <a:lnTo>
                      <a:pt x="933" y="216"/>
                    </a:lnTo>
                    <a:lnTo>
                      <a:pt x="937" y="223"/>
                    </a:lnTo>
                    <a:lnTo>
                      <a:pt x="940" y="227"/>
                    </a:lnTo>
                    <a:lnTo>
                      <a:pt x="944" y="233"/>
                    </a:lnTo>
                    <a:lnTo>
                      <a:pt x="948" y="237"/>
                    </a:lnTo>
                    <a:lnTo>
                      <a:pt x="952" y="243"/>
                    </a:lnTo>
                    <a:lnTo>
                      <a:pt x="956" y="249"/>
                    </a:lnTo>
                    <a:lnTo>
                      <a:pt x="960" y="253"/>
                    </a:lnTo>
                    <a:lnTo>
                      <a:pt x="964" y="259"/>
                    </a:lnTo>
                    <a:lnTo>
                      <a:pt x="968" y="265"/>
                    </a:lnTo>
                    <a:lnTo>
                      <a:pt x="972" y="269"/>
                    </a:lnTo>
                    <a:lnTo>
                      <a:pt x="976" y="276"/>
                    </a:lnTo>
                    <a:lnTo>
                      <a:pt x="980" y="282"/>
                    </a:lnTo>
                    <a:lnTo>
                      <a:pt x="984" y="286"/>
                    </a:lnTo>
                    <a:lnTo>
                      <a:pt x="988" y="292"/>
                    </a:lnTo>
                    <a:lnTo>
                      <a:pt x="992" y="299"/>
                    </a:lnTo>
                    <a:lnTo>
                      <a:pt x="996" y="305"/>
                    </a:lnTo>
                    <a:lnTo>
                      <a:pt x="999" y="310"/>
                    </a:lnTo>
                    <a:lnTo>
                      <a:pt x="1003" y="317"/>
                    </a:lnTo>
                    <a:lnTo>
                      <a:pt x="1007" y="322"/>
                    </a:lnTo>
                    <a:lnTo>
                      <a:pt x="1011" y="330"/>
                    </a:lnTo>
                    <a:lnTo>
                      <a:pt x="1015" y="335"/>
                    </a:lnTo>
                    <a:lnTo>
                      <a:pt x="1019" y="343"/>
                    </a:lnTo>
                    <a:lnTo>
                      <a:pt x="1023" y="349"/>
                    </a:lnTo>
                    <a:lnTo>
                      <a:pt x="1027" y="354"/>
                    </a:lnTo>
                    <a:lnTo>
                      <a:pt x="1031" y="361"/>
                    </a:lnTo>
                    <a:lnTo>
                      <a:pt x="1035" y="368"/>
                    </a:lnTo>
                    <a:lnTo>
                      <a:pt x="1039" y="373"/>
                    </a:lnTo>
                    <a:lnTo>
                      <a:pt x="1043" y="381"/>
                    </a:lnTo>
                    <a:lnTo>
                      <a:pt x="1047" y="387"/>
                    </a:lnTo>
                    <a:lnTo>
                      <a:pt x="1051" y="395"/>
                    </a:lnTo>
                    <a:lnTo>
                      <a:pt x="1055" y="401"/>
                    </a:lnTo>
                    <a:lnTo>
                      <a:pt x="1059" y="408"/>
                    </a:lnTo>
                    <a:lnTo>
                      <a:pt x="1062" y="415"/>
                    </a:lnTo>
                    <a:lnTo>
                      <a:pt x="1066" y="422"/>
                    </a:lnTo>
                    <a:lnTo>
                      <a:pt x="1070" y="428"/>
                    </a:lnTo>
                    <a:lnTo>
                      <a:pt x="1074" y="436"/>
                    </a:lnTo>
                    <a:lnTo>
                      <a:pt x="1078" y="443"/>
                    </a:lnTo>
                    <a:lnTo>
                      <a:pt x="1082" y="451"/>
                    </a:lnTo>
                    <a:lnTo>
                      <a:pt x="1086" y="457"/>
                    </a:lnTo>
                    <a:lnTo>
                      <a:pt x="1090" y="465"/>
                    </a:lnTo>
                    <a:lnTo>
                      <a:pt x="1094" y="473"/>
                    </a:lnTo>
                    <a:lnTo>
                      <a:pt x="1098" y="480"/>
                    </a:lnTo>
                    <a:lnTo>
                      <a:pt x="1102" y="486"/>
                    </a:lnTo>
                    <a:lnTo>
                      <a:pt x="1106" y="494"/>
                    </a:lnTo>
                    <a:lnTo>
                      <a:pt x="1110" y="501"/>
                    </a:lnTo>
                    <a:lnTo>
                      <a:pt x="1114" y="508"/>
                    </a:lnTo>
                    <a:lnTo>
                      <a:pt x="1118" y="517"/>
                    </a:lnTo>
                    <a:lnTo>
                      <a:pt x="1122" y="524"/>
                    </a:lnTo>
                    <a:lnTo>
                      <a:pt x="1125" y="532"/>
                    </a:lnTo>
                    <a:lnTo>
                      <a:pt x="1129" y="539"/>
                    </a:lnTo>
                    <a:lnTo>
                      <a:pt x="1133" y="547"/>
                    </a:lnTo>
                    <a:lnTo>
                      <a:pt x="1137" y="555"/>
                    </a:lnTo>
                    <a:lnTo>
                      <a:pt x="1141" y="563"/>
                    </a:lnTo>
                    <a:lnTo>
                      <a:pt x="1145" y="571"/>
                    </a:lnTo>
                    <a:lnTo>
                      <a:pt x="1149" y="579"/>
                    </a:lnTo>
                    <a:lnTo>
                      <a:pt x="1153" y="587"/>
                    </a:lnTo>
                    <a:lnTo>
                      <a:pt x="1157" y="596"/>
                    </a:lnTo>
                    <a:lnTo>
                      <a:pt x="1161" y="603"/>
                    </a:lnTo>
                    <a:lnTo>
                      <a:pt x="1165" y="611"/>
                    </a:lnTo>
                    <a:lnTo>
                      <a:pt x="1169" y="620"/>
                    </a:lnTo>
                    <a:lnTo>
                      <a:pt x="1173" y="627"/>
                    </a:lnTo>
                    <a:lnTo>
                      <a:pt x="1177" y="636"/>
                    </a:lnTo>
                    <a:lnTo>
                      <a:pt x="1181" y="644"/>
                    </a:lnTo>
                    <a:lnTo>
                      <a:pt x="1185" y="652"/>
                    </a:lnTo>
                    <a:lnTo>
                      <a:pt x="1188" y="660"/>
                    </a:lnTo>
                    <a:lnTo>
                      <a:pt x="1192" y="668"/>
                    </a:lnTo>
                    <a:lnTo>
                      <a:pt x="1196" y="677"/>
                    </a:lnTo>
                    <a:lnTo>
                      <a:pt x="1200" y="685"/>
                    </a:lnTo>
                    <a:lnTo>
                      <a:pt x="1204" y="693"/>
                    </a:lnTo>
                    <a:lnTo>
                      <a:pt x="1208" y="702"/>
                    </a:lnTo>
                    <a:lnTo>
                      <a:pt x="1212" y="710"/>
                    </a:lnTo>
                    <a:lnTo>
                      <a:pt x="1216" y="720"/>
                    </a:lnTo>
                    <a:lnTo>
                      <a:pt x="1220" y="728"/>
                    </a:lnTo>
                    <a:lnTo>
                      <a:pt x="1224" y="735"/>
                    </a:lnTo>
                    <a:lnTo>
                      <a:pt x="1228" y="743"/>
                    </a:lnTo>
                    <a:lnTo>
                      <a:pt x="1232" y="753"/>
                    </a:lnTo>
                    <a:lnTo>
                      <a:pt x="1236" y="762"/>
                    </a:lnTo>
                    <a:lnTo>
                      <a:pt x="1240" y="769"/>
                    </a:lnTo>
                    <a:lnTo>
                      <a:pt x="1244" y="780"/>
                    </a:lnTo>
                    <a:lnTo>
                      <a:pt x="1248" y="787"/>
                    </a:lnTo>
                    <a:lnTo>
                      <a:pt x="1251" y="796"/>
                    </a:lnTo>
                    <a:lnTo>
                      <a:pt x="1255" y="804"/>
                    </a:lnTo>
                    <a:lnTo>
                      <a:pt x="1259" y="813"/>
                    </a:lnTo>
                    <a:lnTo>
                      <a:pt x="1263" y="823"/>
                    </a:lnTo>
                    <a:lnTo>
                      <a:pt x="1267" y="831"/>
                    </a:lnTo>
                    <a:lnTo>
                      <a:pt x="1271" y="839"/>
                    </a:lnTo>
                    <a:lnTo>
                      <a:pt x="1275" y="847"/>
                    </a:lnTo>
                    <a:lnTo>
                      <a:pt x="1279" y="856"/>
                    </a:lnTo>
                    <a:lnTo>
                      <a:pt x="1283" y="865"/>
                    </a:lnTo>
                    <a:lnTo>
                      <a:pt x="1287" y="875"/>
                    </a:lnTo>
                    <a:lnTo>
                      <a:pt x="1291" y="883"/>
                    </a:lnTo>
                    <a:lnTo>
                      <a:pt x="1295" y="892"/>
                    </a:lnTo>
                    <a:lnTo>
                      <a:pt x="1299" y="900"/>
                    </a:lnTo>
                    <a:lnTo>
                      <a:pt x="1303" y="909"/>
                    </a:lnTo>
                    <a:lnTo>
                      <a:pt x="1307" y="917"/>
                    </a:lnTo>
                    <a:lnTo>
                      <a:pt x="1311" y="927"/>
                    </a:lnTo>
                    <a:lnTo>
                      <a:pt x="1314" y="936"/>
                    </a:lnTo>
                    <a:lnTo>
                      <a:pt x="1318" y="944"/>
                    </a:lnTo>
                    <a:lnTo>
                      <a:pt x="1322" y="952"/>
                    </a:lnTo>
                    <a:lnTo>
                      <a:pt x="1326" y="962"/>
                    </a:lnTo>
                    <a:lnTo>
                      <a:pt x="1330" y="970"/>
                    </a:lnTo>
                    <a:lnTo>
                      <a:pt x="1334" y="980"/>
                    </a:lnTo>
                    <a:lnTo>
                      <a:pt x="1338" y="988"/>
                    </a:lnTo>
                    <a:lnTo>
                      <a:pt x="1342" y="996"/>
                    </a:lnTo>
                    <a:lnTo>
                      <a:pt x="1346" y="1005"/>
                    </a:lnTo>
                    <a:lnTo>
                      <a:pt x="1350" y="1013"/>
                    </a:lnTo>
                    <a:lnTo>
                      <a:pt x="1354" y="1023"/>
                    </a:lnTo>
                    <a:lnTo>
                      <a:pt x="1358" y="1031"/>
                    </a:lnTo>
                    <a:lnTo>
                      <a:pt x="1362" y="1039"/>
                    </a:lnTo>
                    <a:lnTo>
                      <a:pt x="1366" y="1049"/>
                    </a:lnTo>
                    <a:lnTo>
                      <a:pt x="1370" y="1056"/>
                    </a:lnTo>
                    <a:lnTo>
                      <a:pt x="1374" y="1067"/>
                    </a:lnTo>
                    <a:lnTo>
                      <a:pt x="1377" y="1074"/>
                    </a:lnTo>
                    <a:lnTo>
                      <a:pt x="1381" y="1083"/>
                    </a:lnTo>
                    <a:lnTo>
                      <a:pt x="1385" y="1092"/>
                    </a:lnTo>
                    <a:lnTo>
                      <a:pt x="1389" y="1101"/>
                    </a:lnTo>
                    <a:lnTo>
                      <a:pt x="1393" y="1109"/>
                    </a:lnTo>
                    <a:lnTo>
                      <a:pt x="1397" y="1117"/>
                    </a:lnTo>
                    <a:lnTo>
                      <a:pt x="1401" y="1127"/>
                    </a:lnTo>
                    <a:lnTo>
                      <a:pt x="1405" y="1135"/>
                    </a:lnTo>
                    <a:lnTo>
                      <a:pt x="1409" y="1144"/>
                    </a:lnTo>
                    <a:lnTo>
                      <a:pt x="1413" y="1153"/>
                    </a:lnTo>
                    <a:lnTo>
                      <a:pt x="1417" y="1160"/>
                    </a:lnTo>
                    <a:lnTo>
                      <a:pt x="1421" y="1170"/>
                    </a:lnTo>
                    <a:lnTo>
                      <a:pt x="1425" y="1178"/>
                    </a:lnTo>
                    <a:lnTo>
                      <a:pt x="1429" y="1185"/>
                    </a:lnTo>
                    <a:lnTo>
                      <a:pt x="1433" y="1196"/>
                    </a:lnTo>
                    <a:lnTo>
                      <a:pt x="1437" y="1203"/>
                    </a:lnTo>
                    <a:lnTo>
                      <a:pt x="1440" y="1212"/>
                    </a:lnTo>
                    <a:lnTo>
                      <a:pt x="1444" y="1220"/>
                    </a:lnTo>
                    <a:lnTo>
                      <a:pt x="1448" y="1229"/>
                    </a:lnTo>
                    <a:lnTo>
                      <a:pt x="1452" y="1236"/>
                    </a:lnTo>
                    <a:lnTo>
                      <a:pt x="1456" y="1245"/>
                    </a:lnTo>
                    <a:lnTo>
                      <a:pt x="1460" y="1254"/>
                    </a:lnTo>
                    <a:lnTo>
                      <a:pt x="1464" y="1262"/>
                    </a:lnTo>
                    <a:lnTo>
                      <a:pt x="1468" y="1268"/>
                    </a:lnTo>
                    <a:lnTo>
                      <a:pt x="1472" y="1278"/>
                    </a:lnTo>
                    <a:lnTo>
                      <a:pt x="1476" y="1286"/>
                    </a:lnTo>
                    <a:lnTo>
                      <a:pt x="1480" y="1294"/>
                    </a:lnTo>
                    <a:lnTo>
                      <a:pt x="1484" y="1302"/>
                    </a:lnTo>
                    <a:lnTo>
                      <a:pt x="1488" y="1309"/>
                    </a:lnTo>
                    <a:lnTo>
                      <a:pt x="1492" y="1317"/>
                    </a:lnTo>
                    <a:lnTo>
                      <a:pt x="1496" y="1326"/>
                    </a:lnTo>
                    <a:lnTo>
                      <a:pt x="1499" y="1334"/>
                    </a:lnTo>
                    <a:lnTo>
                      <a:pt x="1503" y="1342"/>
                    </a:lnTo>
                    <a:lnTo>
                      <a:pt x="1507" y="1350"/>
                    </a:lnTo>
                    <a:lnTo>
                      <a:pt x="1511" y="1357"/>
                    </a:lnTo>
                    <a:lnTo>
                      <a:pt x="1515" y="1365"/>
                    </a:lnTo>
                    <a:lnTo>
                      <a:pt x="1519" y="1373"/>
                    </a:lnTo>
                    <a:lnTo>
                      <a:pt x="1523" y="1381"/>
                    </a:lnTo>
                    <a:lnTo>
                      <a:pt x="1527" y="1389"/>
                    </a:lnTo>
                    <a:lnTo>
                      <a:pt x="1531" y="1396"/>
                    </a:lnTo>
                    <a:lnTo>
                      <a:pt x="1535" y="1403"/>
                    </a:lnTo>
                    <a:lnTo>
                      <a:pt x="1539" y="1411"/>
                    </a:lnTo>
                    <a:lnTo>
                      <a:pt x="1543" y="1418"/>
                    </a:lnTo>
                    <a:lnTo>
                      <a:pt x="1547" y="1426"/>
                    </a:lnTo>
                    <a:lnTo>
                      <a:pt x="1551" y="1434"/>
                    </a:lnTo>
                    <a:lnTo>
                      <a:pt x="1555" y="1440"/>
                    </a:lnTo>
                    <a:lnTo>
                      <a:pt x="1559" y="1448"/>
                    </a:lnTo>
                    <a:lnTo>
                      <a:pt x="1562" y="1455"/>
                    </a:lnTo>
                    <a:lnTo>
                      <a:pt x="1566" y="1464"/>
                    </a:lnTo>
                    <a:lnTo>
                      <a:pt x="1570" y="1470"/>
                    </a:lnTo>
                    <a:lnTo>
                      <a:pt x="1574" y="1478"/>
                    </a:lnTo>
                    <a:lnTo>
                      <a:pt x="1578" y="1485"/>
                    </a:lnTo>
                    <a:lnTo>
                      <a:pt x="1582" y="1492"/>
                    </a:lnTo>
                    <a:lnTo>
                      <a:pt x="1586" y="1498"/>
                    </a:lnTo>
                    <a:lnTo>
                      <a:pt x="1590" y="1505"/>
                    </a:lnTo>
                    <a:lnTo>
                      <a:pt x="1594" y="1512"/>
                    </a:lnTo>
                    <a:lnTo>
                      <a:pt x="1598" y="1518"/>
                    </a:lnTo>
                    <a:lnTo>
                      <a:pt x="1602" y="1527"/>
                    </a:lnTo>
                    <a:lnTo>
                      <a:pt x="1606" y="1531"/>
                    </a:lnTo>
                    <a:lnTo>
                      <a:pt x="1610" y="1539"/>
                    </a:lnTo>
                    <a:lnTo>
                      <a:pt x="1614" y="1545"/>
                    </a:lnTo>
                    <a:lnTo>
                      <a:pt x="1618" y="1551"/>
                    </a:lnTo>
                    <a:lnTo>
                      <a:pt x="1622" y="1558"/>
                    </a:lnTo>
                    <a:lnTo>
                      <a:pt x="1625" y="1564"/>
                    </a:lnTo>
                    <a:lnTo>
                      <a:pt x="1629" y="1572"/>
                    </a:lnTo>
                    <a:lnTo>
                      <a:pt x="1633" y="1577"/>
                    </a:lnTo>
                    <a:lnTo>
                      <a:pt x="1637" y="1585"/>
                    </a:lnTo>
                    <a:lnTo>
                      <a:pt x="1641" y="1589"/>
                    </a:lnTo>
                    <a:lnTo>
                      <a:pt x="1645" y="1596"/>
                    </a:lnTo>
                    <a:lnTo>
                      <a:pt x="1649" y="1603"/>
                    </a:lnTo>
                    <a:lnTo>
                      <a:pt x="1653" y="1608"/>
                    </a:lnTo>
                    <a:lnTo>
                      <a:pt x="1657" y="1616"/>
                    </a:lnTo>
                    <a:lnTo>
                      <a:pt x="1661" y="1621"/>
                    </a:lnTo>
                    <a:lnTo>
                      <a:pt x="1665" y="1627"/>
                    </a:lnTo>
                    <a:lnTo>
                      <a:pt x="1669" y="1632"/>
                    </a:lnTo>
                    <a:lnTo>
                      <a:pt x="1673" y="1639"/>
                    </a:lnTo>
                    <a:lnTo>
                      <a:pt x="1677" y="1643"/>
                    </a:lnTo>
                    <a:lnTo>
                      <a:pt x="1681" y="1650"/>
                    </a:lnTo>
                    <a:lnTo>
                      <a:pt x="1685" y="1656"/>
                    </a:lnTo>
                    <a:lnTo>
                      <a:pt x="1688" y="1661"/>
                    </a:lnTo>
                    <a:lnTo>
                      <a:pt x="1692" y="1666"/>
                    </a:lnTo>
                    <a:lnTo>
                      <a:pt x="1696" y="1669"/>
                    </a:lnTo>
                    <a:lnTo>
                      <a:pt x="1700" y="1676"/>
                    </a:lnTo>
                    <a:lnTo>
                      <a:pt x="1704" y="1681"/>
                    </a:lnTo>
                    <a:lnTo>
                      <a:pt x="1708" y="1687"/>
                    </a:lnTo>
                    <a:lnTo>
                      <a:pt x="1712" y="1692"/>
                    </a:lnTo>
                    <a:lnTo>
                      <a:pt x="1716" y="1697"/>
                    </a:lnTo>
                    <a:lnTo>
                      <a:pt x="1720" y="1703"/>
                    </a:lnTo>
                    <a:lnTo>
                      <a:pt x="1724" y="1707"/>
                    </a:lnTo>
                    <a:lnTo>
                      <a:pt x="1728" y="1712"/>
                    </a:lnTo>
                    <a:lnTo>
                      <a:pt x="1732" y="1718"/>
                    </a:lnTo>
                    <a:lnTo>
                      <a:pt x="1736" y="1722"/>
                    </a:lnTo>
                    <a:lnTo>
                      <a:pt x="1740" y="1726"/>
                    </a:lnTo>
                    <a:lnTo>
                      <a:pt x="1744" y="1731"/>
                    </a:lnTo>
                    <a:lnTo>
                      <a:pt x="1748" y="1735"/>
                    </a:lnTo>
                    <a:lnTo>
                      <a:pt x="1751" y="1740"/>
                    </a:lnTo>
                    <a:lnTo>
                      <a:pt x="1755" y="1743"/>
                    </a:lnTo>
                    <a:lnTo>
                      <a:pt x="1759" y="1747"/>
                    </a:lnTo>
                    <a:lnTo>
                      <a:pt x="1763" y="1753"/>
                    </a:lnTo>
                    <a:lnTo>
                      <a:pt x="1767" y="1757"/>
                    </a:lnTo>
                    <a:lnTo>
                      <a:pt x="1771" y="1761"/>
                    </a:lnTo>
                    <a:lnTo>
                      <a:pt x="1775" y="1765"/>
                    </a:lnTo>
                    <a:lnTo>
                      <a:pt x="1779" y="1769"/>
                    </a:lnTo>
                    <a:lnTo>
                      <a:pt x="1783" y="1773"/>
                    </a:lnTo>
                    <a:lnTo>
                      <a:pt x="1787" y="1778"/>
                    </a:lnTo>
                    <a:lnTo>
                      <a:pt x="1791" y="1781"/>
                    </a:lnTo>
                    <a:lnTo>
                      <a:pt x="1795" y="1784"/>
                    </a:lnTo>
                    <a:lnTo>
                      <a:pt x="1799" y="1788"/>
                    </a:lnTo>
                    <a:lnTo>
                      <a:pt x="1803" y="1792"/>
                    </a:lnTo>
                    <a:lnTo>
                      <a:pt x="1807" y="1796"/>
                    </a:lnTo>
                    <a:lnTo>
                      <a:pt x="1811" y="1799"/>
                    </a:lnTo>
                    <a:lnTo>
                      <a:pt x="1814" y="1802"/>
                    </a:lnTo>
                    <a:lnTo>
                      <a:pt x="1818" y="1805"/>
                    </a:lnTo>
                    <a:lnTo>
                      <a:pt x="1822" y="1809"/>
                    </a:lnTo>
                    <a:lnTo>
                      <a:pt x="1826" y="1811"/>
                    </a:lnTo>
                    <a:lnTo>
                      <a:pt x="1830" y="1815"/>
                    </a:lnTo>
                    <a:lnTo>
                      <a:pt x="1834" y="1818"/>
                    </a:lnTo>
                    <a:lnTo>
                      <a:pt x="1838" y="1820"/>
                    </a:lnTo>
                    <a:lnTo>
                      <a:pt x="1842" y="1824"/>
                    </a:lnTo>
                    <a:lnTo>
                      <a:pt x="1846" y="1826"/>
                    </a:lnTo>
                    <a:lnTo>
                      <a:pt x="1850" y="1829"/>
                    </a:lnTo>
                    <a:lnTo>
                      <a:pt x="1854" y="1831"/>
                    </a:lnTo>
                    <a:lnTo>
                      <a:pt x="1858" y="1835"/>
                    </a:lnTo>
                    <a:lnTo>
                      <a:pt x="1862" y="1838"/>
                    </a:lnTo>
                    <a:lnTo>
                      <a:pt x="1866" y="1839"/>
                    </a:lnTo>
                    <a:lnTo>
                      <a:pt x="1870" y="1842"/>
                    </a:lnTo>
                    <a:lnTo>
                      <a:pt x="1874" y="1845"/>
                    </a:lnTo>
                    <a:lnTo>
                      <a:pt x="1877" y="1847"/>
                    </a:lnTo>
                    <a:lnTo>
                      <a:pt x="1881" y="1849"/>
                    </a:lnTo>
                    <a:lnTo>
                      <a:pt x="1885" y="1851"/>
                    </a:lnTo>
                    <a:lnTo>
                      <a:pt x="1889" y="1853"/>
                    </a:lnTo>
                    <a:lnTo>
                      <a:pt x="1893" y="1857"/>
                    </a:lnTo>
                    <a:lnTo>
                      <a:pt x="1897" y="1857"/>
                    </a:lnTo>
                    <a:lnTo>
                      <a:pt x="1901" y="1859"/>
                    </a:lnTo>
                    <a:lnTo>
                      <a:pt x="1905" y="1862"/>
                    </a:lnTo>
                    <a:lnTo>
                      <a:pt x="1909" y="1862"/>
                    </a:lnTo>
                    <a:lnTo>
                      <a:pt x="1913" y="1864"/>
                    </a:lnTo>
                    <a:lnTo>
                      <a:pt x="1917" y="1864"/>
                    </a:lnTo>
                    <a:lnTo>
                      <a:pt x="1921" y="1867"/>
                    </a:lnTo>
                    <a:lnTo>
                      <a:pt x="1925" y="1869"/>
                    </a:lnTo>
                    <a:lnTo>
                      <a:pt x="1929" y="1871"/>
                    </a:lnTo>
                    <a:lnTo>
                      <a:pt x="1933" y="1871"/>
                    </a:lnTo>
                    <a:lnTo>
                      <a:pt x="1937" y="1873"/>
                    </a:lnTo>
                    <a:lnTo>
                      <a:pt x="1940" y="1873"/>
                    </a:lnTo>
                    <a:lnTo>
                      <a:pt x="1944" y="1875"/>
                    </a:lnTo>
                    <a:lnTo>
                      <a:pt x="1948" y="1876"/>
                    </a:lnTo>
                    <a:lnTo>
                      <a:pt x="1952" y="1876"/>
                    </a:lnTo>
                    <a:lnTo>
                      <a:pt x="1956" y="1877"/>
                    </a:lnTo>
                    <a:lnTo>
                      <a:pt x="1960" y="1879"/>
                    </a:lnTo>
                    <a:lnTo>
                      <a:pt x="1964" y="1879"/>
                    </a:lnTo>
                    <a:lnTo>
                      <a:pt x="1968" y="1879"/>
                    </a:lnTo>
                    <a:lnTo>
                      <a:pt x="1972" y="1881"/>
                    </a:lnTo>
                    <a:lnTo>
                      <a:pt x="1976" y="1881"/>
                    </a:lnTo>
                    <a:lnTo>
                      <a:pt x="1980" y="1881"/>
                    </a:lnTo>
                    <a:lnTo>
                      <a:pt x="1984" y="1882"/>
                    </a:lnTo>
                    <a:lnTo>
                      <a:pt x="1988" y="1882"/>
                    </a:lnTo>
                    <a:lnTo>
                      <a:pt x="1992" y="1882"/>
                    </a:lnTo>
                    <a:lnTo>
                      <a:pt x="1996" y="1882"/>
                    </a:lnTo>
                    <a:lnTo>
                      <a:pt x="1999" y="1883"/>
                    </a:lnTo>
                    <a:lnTo>
                      <a:pt x="2003" y="1883"/>
                    </a:lnTo>
                    <a:lnTo>
                      <a:pt x="2007" y="1884"/>
                    </a:lnTo>
                    <a:lnTo>
                      <a:pt x="2011" y="1883"/>
                    </a:lnTo>
                    <a:lnTo>
                      <a:pt x="2015" y="1883"/>
                    </a:lnTo>
                    <a:lnTo>
                      <a:pt x="2019" y="1882"/>
                    </a:lnTo>
                    <a:lnTo>
                      <a:pt x="2023" y="1882"/>
                    </a:lnTo>
                    <a:lnTo>
                      <a:pt x="2027" y="1882"/>
                    </a:lnTo>
                    <a:lnTo>
                      <a:pt x="2031" y="1883"/>
                    </a:lnTo>
                    <a:lnTo>
                      <a:pt x="2035" y="1881"/>
                    </a:lnTo>
                    <a:lnTo>
                      <a:pt x="2039" y="1881"/>
                    </a:lnTo>
                    <a:lnTo>
                      <a:pt x="2043" y="1881"/>
                    </a:lnTo>
                    <a:lnTo>
                      <a:pt x="2047" y="1880"/>
                    </a:lnTo>
                    <a:lnTo>
                      <a:pt x="2051" y="1879"/>
                    </a:lnTo>
                    <a:lnTo>
                      <a:pt x="2055" y="1877"/>
                    </a:lnTo>
                    <a:lnTo>
                      <a:pt x="2059" y="1877"/>
                    </a:lnTo>
                    <a:lnTo>
                      <a:pt x="2062" y="1876"/>
                    </a:lnTo>
                    <a:lnTo>
                      <a:pt x="2066" y="1877"/>
                    </a:lnTo>
                    <a:lnTo>
                      <a:pt x="2070" y="1876"/>
                    </a:lnTo>
                    <a:lnTo>
                      <a:pt x="2074" y="1874"/>
                    </a:lnTo>
                    <a:lnTo>
                      <a:pt x="2078" y="1873"/>
                    </a:lnTo>
                    <a:lnTo>
                      <a:pt x="2082" y="1872"/>
                    </a:lnTo>
                    <a:lnTo>
                      <a:pt x="2086" y="1870"/>
                    </a:lnTo>
                    <a:lnTo>
                      <a:pt x="2090" y="1869"/>
                    </a:lnTo>
                    <a:lnTo>
                      <a:pt x="2094" y="1867"/>
                    </a:lnTo>
                    <a:lnTo>
                      <a:pt x="2098" y="1867"/>
                    </a:lnTo>
                    <a:lnTo>
                      <a:pt x="2102" y="1864"/>
                    </a:lnTo>
                    <a:lnTo>
                      <a:pt x="2106" y="1864"/>
                    </a:lnTo>
                    <a:lnTo>
                      <a:pt x="2110" y="1861"/>
                    </a:lnTo>
                    <a:lnTo>
                      <a:pt x="2114" y="1861"/>
                    </a:lnTo>
                    <a:lnTo>
                      <a:pt x="2118" y="1858"/>
                    </a:lnTo>
                    <a:lnTo>
                      <a:pt x="2122" y="1858"/>
                    </a:lnTo>
                    <a:lnTo>
                      <a:pt x="2125" y="1854"/>
                    </a:lnTo>
                    <a:lnTo>
                      <a:pt x="2129" y="1853"/>
                    </a:lnTo>
                    <a:lnTo>
                      <a:pt x="2133" y="1851"/>
                    </a:lnTo>
                    <a:lnTo>
                      <a:pt x="2137" y="1849"/>
                    </a:lnTo>
                    <a:lnTo>
                      <a:pt x="2141" y="1848"/>
                    </a:lnTo>
                    <a:lnTo>
                      <a:pt x="2145" y="1846"/>
                    </a:lnTo>
                    <a:lnTo>
                      <a:pt x="2149" y="1843"/>
                    </a:lnTo>
                    <a:lnTo>
                      <a:pt x="2153" y="1840"/>
                    </a:lnTo>
                    <a:lnTo>
                      <a:pt x="2157" y="1838"/>
                    </a:lnTo>
                    <a:lnTo>
                      <a:pt x="2161" y="1836"/>
                    </a:lnTo>
                    <a:lnTo>
                      <a:pt x="2165" y="1834"/>
                    </a:lnTo>
                    <a:lnTo>
                      <a:pt x="2169" y="1830"/>
                    </a:lnTo>
                    <a:lnTo>
                      <a:pt x="2173" y="1828"/>
                    </a:lnTo>
                    <a:lnTo>
                      <a:pt x="2177" y="1827"/>
                    </a:lnTo>
                    <a:lnTo>
                      <a:pt x="2181" y="1825"/>
                    </a:lnTo>
                    <a:lnTo>
                      <a:pt x="2185" y="1821"/>
                    </a:lnTo>
                    <a:lnTo>
                      <a:pt x="2188" y="1820"/>
                    </a:lnTo>
                    <a:lnTo>
                      <a:pt x="2192" y="1816"/>
                    </a:lnTo>
                    <a:lnTo>
                      <a:pt x="2196" y="1813"/>
                    </a:lnTo>
                    <a:lnTo>
                      <a:pt x="2200" y="1811"/>
                    </a:lnTo>
                    <a:lnTo>
                      <a:pt x="2204" y="1807"/>
                    </a:lnTo>
                    <a:lnTo>
                      <a:pt x="2208" y="1804"/>
                    </a:lnTo>
                    <a:lnTo>
                      <a:pt x="2212" y="1802"/>
                    </a:lnTo>
                    <a:lnTo>
                      <a:pt x="2216" y="1798"/>
                    </a:lnTo>
                    <a:lnTo>
                      <a:pt x="2220" y="1795"/>
                    </a:lnTo>
                    <a:lnTo>
                      <a:pt x="2224" y="1792"/>
                    </a:lnTo>
                    <a:lnTo>
                      <a:pt x="2228" y="1788"/>
                    </a:lnTo>
                    <a:lnTo>
                      <a:pt x="2232" y="1785"/>
                    </a:lnTo>
                    <a:lnTo>
                      <a:pt x="2236" y="1783"/>
                    </a:lnTo>
                    <a:lnTo>
                      <a:pt x="2240" y="1780"/>
                    </a:lnTo>
                    <a:lnTo>
                      <a:pt x="2244" y="1775"/>
                    </a:lnTo>
                    <a:lnTo>
                      <a:pt x="2248" y="1772"/>
                    </a:lnTo>
                    <a:lnTo>
                      <a:pt x="2251" y="1768"/>
                    </a:lnTo>
                    <a:lnTo>
                      <a:pt x="2255" y="1765"/>
                    </a:lnTo>
                    <a:lnTo>
                      <a:pt x="2259" y="1762"/>
                    </a:lnTo>
                    <a:lnTo>
                      <a:pt x="2263" y="1759"/>
                    </a:lnTo>
                    <a:lnTo>
                      <a:pt x="2267" y="1755"/>
                    </a:lnTo>
                    <a:lnTo>
                      <a:pt x="2271" y="1751"/>
                    </a:lnTo>
                    <a:lnTo>
                      <a:pt x="2275" y="1747"/>
                    </a:lnTo>
                    <a:lnTo>
                      <a:pt x="2279" y="1743"/>
                    </a:lnTo>
                    <a:lnTo>
                      <a:pt x="2283" y="1740"/>
                    </a:lnTo>
                    <a:lnTo>
                      <a:pt x="2287" y="1736"/>
                    </a:lnTo>
                    <a:lnTo>
                      <a:pt x="2291" y="1733"/>
                    </a:lnTo>
                    <a:lnTo>
                      <a:pt x="2295" y="1729"/>
                    </a:lnTo>
                    <a:lnTo>
                      <a:pt x="2299" y="1724"/>
                    </a:lnTo>
                    <a:lnTo>
                      <a:pt x="2303" y="1722"/>
                    </a:lnTo>
                    <a:lnTo>
                      <a:pt x="2307" y="1715"/>
                    </a:lnTo>
                    <a:lnTo>
                      <a:pt x="2311" y="1712"/>
                    </a:lnTo>
                    <a:lnTo>
                      <a:pt x="2314" y="1708"/>
                    </a:lnTo>
                    <a:lnTo>
                      <a:pt x="2318" y="1705"/>
                    </a:lnTo>
                    <a:lnTo>
                      <a:pt x="2322" y="1701"/>
                    </a:lnTo>
                    <a:lnTo>
                      <a:pt x="2326" y="1696"/>
                    </a:lnTo>
                    <a:lnTo>
                      <a:pt x="2330" y="1691"/>
                    </a:lnTo>
                    <a:lnTo>
                      <a:pt x="2334" y="1688"/>
                    </a:lnTo>
                    <a:lnTo>
                      <a:pt x="2338" y="1683"/>
                    </a:lnTo>
                    <a:lnTo>
                      <a:pt x="2342" y="1680"/>
                    </a:lnTo>
                    <a:lnTo>
                      <a:pt x="2346" y="1675"/>
                    </a:lnTo>
                    <a:lnTo>
                      <a:pt x="2350" y="1671"/>
                    </a:lnTo>
                    <a:lnTo>
                      <a:pt x="2354" y="1666"/>
                    </a:lnTo>
                    <a:lnTo>
                      <a:pt x="2358" y="1660"/>
                    </a:lnTo>
                    <a:lnTo>
                      <a:pt x="2362" y="1657"/>
                    </a:lnTo>
                    <a:lnTo>
                      <a:pt x="2366" y="1652"/>
                    </a:lnTo>
                    <a:lnTo>
                      <a:pt x="2370" y="1648"/>
                    </a:lnTo>
                    <a:lnTo>
                      <a:pt x="2374" y="1644"/>
                    </a:lnTo>
                    <a:lnTo>
                      <a:pt x="2377" y="1638"/>
                    </a:lnTo>
                    <a:lnTo>
                      <a:pt x="2381" y="1634"/>
                    </a:lnTo>
                    <a:lnTo>
                      <a:pt x="2385" y="1629"/>
                    </a:lnTo>
                    <a:lnTo>
                      <a:pt x="2389" y="1625"/>
                    </a:lnTo>
                    <a:lnTo>
                      <a:pt x="2393" y="1619"/>
                    </a:lnTo>
                    <a:lnTo>
                      <a:pt x="2397" y="1614"/>
                    </a:lnTo>
                    <a:lnTo>
                      <a:pt x="2401" y="1609"/>
                    </a:lnTo>
                    <a:lnTo>
                      <a:pt x="2405" y="1605"/>
                    </a:lnTo>
                    <a:lnTo>
                      <a:pt x="2409" y="1602"/>
                    </a:lnTo>
                    <a:lnTo>
                      <a:pt x="2413" y="1595"/>
                    </a:lnTo>
                    <a:lnTo>
                      <a:pt x="2417" y="1590"/>
                    </a:lnTo>
                    <a:lnTo>
                      <a:pt x="2421" y="1586"/>
                    </a:lnTo>
                    <a:lnTo>
                      <a:pt x="2425" y="1581"/>
                    </a:lnTo>
                    <a:lnTo>
                      <a:pt x="2429" y="1575"/>
                    </a:lnTo>
                    <a:lnTo>
                      <a:pt x="2433" y="1571"/>
                    </a:lnTo>
                    <a:lnTo>
                      <a:pt x="2437" y="1565"/>
                    </a:lnTo>
                    <a:lnTo>
                      <a:pt x="2440" y="1560"/>
                    </a:lnTo>
                    <a:lnTo>
                      <a:pt x="2444" y="1554"/>
                    </a:lnTo>
                    <a:lnTo>
                      <a:pt x="2448" y="1550"/>
                    </a:lnTo>
                    <a:lnTo>
                      <a:pt x="2452" y="1545"/>
                    </a:lnTo>
                    <a:lnTo>
                      <a:pt x="2456" y="1540"/>
                    </a:lnTo>
                    <a:lnTo>
                      <a:pt x="2460" y="1534"/>
                    </a:lnTo>
                    <a:lnTo>
                      <a:pt x="2464" y="1528"/>
                    </a:lnTo>
                    <a:lnTo>
                      <a:pt x="2468" y="1524"/>
                    </a:lnTo>
                    <a:lnTo>
                      <a:pt x="2472" y="1517"/>
                    </a:lnTo>
                    <a:lnTo>
                      <a:pt x="2476" y="1513"/>
                    </a:lnTo>
                    <a:lnTo>
                      <a:pt x="2480" y="1508"/>
                    </a:lnTo>
                    <a:lnTo>
                      <a:pt x="2484" y="1502"/>
                    </a:lnTo>
                    <a:lnTo>
                      <a:pt x="2488" y="1498"/>
                    </a:lnTo>
                    <a:lnTo>
                      <a:pt x="2492" y="1492"/>
                    </a:lnTo>
                    <a:lnTo>
                      <a:pt x="2496" y="1486"/>
                    </a:lnTo>
                    <a:lnTo>
                      <a:pt x="2499" y="1482"/>
                    </a:lnTo>
                    <a:lnTo>
                      <a:pt x="2503" y="1476"/>
                    </a:lnTo>
                    <a:lnTo>
                      <a:pt x="2507" y="1470"/>
                    </a:lnTo>
                    <a:lnTo>
                      <a:pt x="2511" y="1466"/>
                    </a:lnTo>
                    <a:lnTo>
                      <a:pt x="2515" y="1459"/>
                    </a:lnTo>
                    <a:lnTo>
                      <a:pt x="2519" y="1454"/>
                    </a:lnTo>
                    <a:lnTo>
                      <a:pt x="2523" y="1448"/>
                    </a:lnTo>
                    <a:lnTo>
                      <a:pt x="2527" y="1443"/>
                    </a:lnTo>
                    <a:lnTo>
                      <a:pt x="2531" y="1437"/>
                    </a:lnTo>
                    <a:lnTo>
                      <a:pt x="2535" y="1432"/>
                    </a:lnTo>
                    <a:lnTo>
                      <a:pt x="2539" y="1425"/>
                    </a:lnTo>
                    <a:lnTo>
                      <a:pt x="2543" y="1421"/>
                    </a:lnTo>
                    <a:lnTo>
                      <a:pt x="2547" y="1415"/>
                    </a:lnTo>
                    <a:lnTo>
                      <a:pt x="2551" y="1409"/>
                    </a:lnTo>
                    <a:lnTo>
                      <a:pt x="2555" y="1403"/>
                    </a:lnTo>
                    <a:lnTo>
                      <a:pt x="2559" y="1398"/>
                    </a:lnTo>
                    <a:lnTo>
                      <a:pt x="2562" y="1393"/>
                    </a:lnTo>
                    <a:lnTo>
                      <a:pt x="2566" y="1387"/>
                    </a:lnTo>
                    <a:lnTo>
                      <a:pt x="2570" y="1381"/>
                    </a:lnTo>
                    <a:lnTo>
                      <a:pt x="2574" y="1377"/>
                    </a:lnTo>
                    <a:lnTo>
                      <a:pt x="2578" y="1371"/>
                    </a:lnTo>
                    <a:lnTo>
                      <a:pt x="2582" y="1365"/>
                    </a:lnTo>
                    <a:lnTo>
                      <a:pt x="2586" y="1359"/>
                    </a:lnTo>
                    <a:lnTo>
                      <a:pt x="2590" y="1353"/>
                    </a:lnTo>
                    <a:lnTo>
                      <a:pt x="2594" y="1347"/>
                    </a:lnTo>
                    <a:lnTo>
                      <a:pt x="2598" y="1342"/>
                    </a:lnTo>
                    <a:lnTo>
                      <a:pt x="2602" y="1334"/>
                    </a:lnTo>
                    <a:lnTo>
                      <a:pt x="2606" y="1330"/>
                    </a:lnTo>
                    <a:lnTo>
                      <a:pt x="2610" y="1324"/>
                    </a:lnTo>
                    <a:lnTo>
                      <a:pt x="2614" y="1318"/>
                    </a:lnTo>
                    <a:lnTo>
                      <a:pt x="2618" y="1314"/>
                    </a:lnTo>
                    <a:lnTo>
                      <a:pt x="2622" y="1306"/>
                    </a:lnTo>
                    <a:lnTo>
                      <a:pt x="2625" y="1302"/>
                    </a:lnTo>
                    <a:lnTo>
                      <a:pt x="2629" y="1295"/>
                    </a:lnTo>
                    <a:lnTo>
                      <a:pt x="2633" y="1290"/>
                    </a:lnTo>
                    <a:lnTo>
                      <a:pt x="2637" y="1284"/>
                    </a:lnTo>
                    <a:lnTo>
                      <a:pt x="2641" y="1278"/>
                    </a:lnTo>
                    <a:lnTo>
                      <a:pt x="2645" y="1272"/>
                    </a:lnTo>
                    <a:lnTo>
                      <a:pt x="2649" y="1267"/>
                    </a:lnTo>
                    <a:lnTo>
                      <a:pt x="2653" y="1262"/>
                    </a:lnTo>
                    <a:lnTo>
                      <a:pt x="2657" y="1256"/>
                    </a:lnTo>
                    <a:lnTo>
                      <a:pt x="2661" y="1250"/>
                    </a:lnTo>
                    <a:lnTo>
                      <a:pt x="2665" y="1243"/>
                    </a:lnTo>
                    <a:lnTo>
                      <a:pt x="2669" y="1237"/>
                    </a:lnTo>
                    <a:lnTo>
                      <a:pt x="2673" y="1233"/>
                    </a:lnTo>
                    <a:lnTo>
                      <a:pt x="2677" y="1226"/>
                    </a:lnTo>
                    <a:lnTo>
                      <a:pt x="2681" y="1222"/>
                    </a:lnTo>
                    <a:lnTo>
                      <a:pt x="2685" y="1214"/>
                    </a:lnTo>
                    <a:lnTo>
                      <a:pt x="2688" y="1210"/>
                    </a:lnTo>
                    <a:lnTo>
                      <a:pt x="2692" y="1204"/>
                    </a:lnTo>
                    <a:lnTo>
                      <a:pt x="2696" y="1197"/>
                    </a:lnTo>
                    <a:lnTo>
                      <a:pt x="2700" y="1192"/>
                    </a:lnTo>
                    <a:lnTo>
                      <a:pt x="2704" y="1186"/>
                    </a:lnTo>
                    <a:lnTo>
                      <a:pt x="2708" y="1179"/>
                    </a:lnTo>
                    <a:lnTo>
                      <a:pt x="2712" y="1174"/>
                    </a:lnTo>
                    <a:lnTo>
                      <a:pt x="2716" y="1168"/>
                    </a:lnTo>
                    <a:lnTo>
                      <a:pt x="2720" y="1162"/>
                    </a:lnTo>
                    <a:lnTo>
                      <a:pt x="2724" y="1156"/>
                    </a:lnTo>
                    <a:lnTo>
                      <a:pt x="2728" y="1150"/>
                    </a:lnTo>
                    <a:lnTo>
                      <a:pt x="2732" y="1145"/>
                    </a:lnTo>
                    <a:lnTo>
                      <a:pt x="2736" y="1139"/>
                    </a:lnTo>
                    <a:lnTo>
                      <a:pt x="2740" y="1133"/>
                    </a:lnTo>
                    <a:lnTo>
                      <a:pt x="2744" y="1127"/>
                    </a:lnTo>
                    <a:lnTo>
                      <a:pt x="2748" y="1122"/>
                    </a:lnTo>
                    <a:lnTo>
                      <a:pt x="2751" y="1116"/>
                    </a:lnTo>
                    <a:lnTo>
                      <a:pt x="2755" y="1109"/>
                    </a:lnTo>
                    <a:lnTo>
                      <a:pt x="2759" y="1104"/>
                    </a:lnTo>
                    <a:lnTo>
                      <a:pt x="2763" y="1098"/>
                    </a:lnTo>
                    <a:lnTo>
                      <a:pt x="2767" y="1093"/>
                    </a:lnTo>
                    <a:lnTo>
                      <a:pt x="2771" y="1087"/>
                    </a:lnTo>
                    <a:lnTo>
                      <a:pt x="2775" y="1081"/>
                    </a:lnTo>
                    <a:lnTo>
                      <a:pt x="2779" y="1075"/>
                    </a:lnTo>
                    <a:lnTo>
                      <a:pt x="2783" y="1069"/>
                    </a:lnTo>
                    <a:lnTo>
                      <a:pt x="2787" y="1065"/>
                    </a:lnTo>
                    <a:lnTo>
                      <a:pt x="2791" y="1058"/>
                    </a:lnTo>
                    <a:lnTo>
                      <a:pt x="2795" y="1052"/>
                    </a:lnTo>
                    <a:lnTo>
                      <a:pt x="2799" y="1049"/>
                    </a:lnTo>
                    <a:lnTo>
                      <a:pt x="2803" y="1041"/>
                    </a:lnTo>
                    <a:lnTo>
                      <a:pt x="2807" y="1036"/>
                    </a:lnTo>
                    <a:lnTo>
                      <a:pt x="2811" y="1029"/>
                    </a:lnTo>
                    <a:lnTo>
                      <a:pt x="2814" y="1025"/>
                    </a:lnTo>
                    <a:lnTo>
                      <a:pt x="2818" y="1018"/>
                    </a:lnTo>
                    <a:lnTo>
                      <a:pt x="2822" y="1012"/>
                    </a:lnTo>
                    <a:lnTo>
                      <a:pt x="2826" y="1008"/>
                    </a:lnTo>
                    <a:lnTo>
                      <a:pt x="2830" y="1003"/>
                    </a:lnTo>
                    <a:lnTo>
                      <a:pt x="2834" y="996"/>
                    </a:lnTo>
                    <a:lnTo>
                      <a:pt x="2838" y="990"/>
                    </a:lnTo>
                    <a:lnTo>
                      <a:pt x="2842" y="985"/>
                    </a:lnTo>
                    <a:lnTo>
                      <a:pt x="2846" y="980"/>
                    </a:lnTo>
                    <a:lnTo>
                      <a:pt x="2850" y="973"/>
                    </a:lnTo>
                    <a:lnTo>
                      <a:pt x="2854" y="970"/>
                    </a:lnTo>
                    <a:lnTo>
                      <a:pt x="2858" y="963"/>
                    </a:lnTo>
                    <a:lnTo>
                      <a:pt x="2862" y="957"/>
                    </a:lnTo>
                    <a:lnTo>
                      <a:pt x="2866" y="951"/>
                    </a:lnTo>
                    <a:lnTo>
                      <a:pt x="2870" y="946"/>
                    </a:lnTo>
                    <a:lnTo>
                      <a:pt x="2874" y="940"/>
                    </a:lnTo>
                    <a:lnTo>
                      <a:pt x="2877" y="935"/>
                    </a:lnTo>
                    <a:lnTo>
                      <a:pt x="2881" y="929"/>
                    </a:lnTo>
                    <a:lnTo>
                      <a:pt x="2885" y="923"/>
                    </a:lnTo>
                    <a:lnTo>
                      <a:pt x="2889" y="919"/>
                    </a:lnTo>
                    <a:lnTo>
                      <a:pt x="2893" y="914"/>
                    </a:lnTo>
                    <a:lnTo>
                      <a:pt x="2897" y="909"/>
                    </a:lnTo>
                    <a:lnTo>
                      <a:pt x="2901" y="901"/>
                    </a:lnTo>
                    <a:lnTo>
                      <a:pt x="2905" y="895"/>
                    </a:lnTo>
                    <a:lnTo>
                      <a:pt x="2909" y="891"/>
                    </a:lnTo>
                    <a:lnTo>
                      <a:pt x="2913" y="885"/>
                    </a:lnTo>
                    <a:lnTo>
                      <a:pt x="2917" y="880"/>
                    </a:lnTo>
                    <a:lnTo>
                      <a:pt x="2921" y="875"/>
                    </a:lnTo>
                    <a:lnTo>
                      <a:pt x="2925" y="870"/>
                    </a:lnTo>
                    <a:lnTo>
                      <a:pt x="2929" y="864"/>
                    </a:lnTo>
                    <a:lnTo>
                      <a:pt x="2933" y="859"/>
                    </a:lnTo>
                    <a:lnTo>
                      <a:pt x="2937" y="853"/>
                    </a:lnTo>
                    <a:lnTo>
                      <a:pt x="2940" y="849"/>
                    </a:lnTo>
                    <a:lnTo>
                      <a:pt x="2944" y="843"/>
                    </a:lnTo>
                    <a:lnTo>
                      <a:pt x="2948" y="837"/>
                    </a:lnTo>
                    <a:lnTo>
                      <a:pt x="2952" y="834"/>
                    </a:lnTo>
                    <a:lnTo>
                      <a:pt x="2956" y="828"/>
                    </a:lnTo>
                    <a:lnTo>
                      <a:pt x="2960" y="822"/>
                    </a:lnTo>
                    <a:lnTo>
                      <a:pt x="2964" y="817"/>
                    </a:lnTo>
                    <a:lnTo>
                      <a:pt x="2968" y="812"/>
                    </a:lnTo>
                    <a:lnTo>
                      <a:pt x="2972" y="807"/>
                    </a:lnTo>
                    <a:lnTo>
                      <a:pt x="2976" y="801"/>
                    </a:lnTo>
                    <a:lnTo>
                      <a:pt x="2980" y="796"/>
                    </a:lnTo>
                    <a:lnTo>
                      <a:pt x="2984" y="791"/>
                    </a:lnTo>
                    <a:lnTo>
                      <a:pt x="2988" y="787"/>
                    </a:lnTo>
                    <a:lnTo>
                      <a:pt x="2992" y="781"/>
                    </a:lnTo>
                    <a:lnTo>
                      <a:pt x="2996" y="776"/>
                    </a:lnTo>
                    <a:lnTo>
                      <a:pt x="2999" y="771"/>
                    </a:lnTo>
                    <a:lnTo>
                      <a:pt x="3003" y="766"/>
                    </a:lnTo>
                    <a:lnTo>
                      <a:pt x="3007" y="760"/>
                    </a:lnTo>
                    <a:lnTo>
                      <a:pt x="3011" y="756"/>
                    </a:lnTo>
                    <a:lnTo>
                      <a:pt x="3015" y="751"/>
                    </a:lnTo>
                    <a:lnTo>
                      <a:pt x="3019" y="745"/>
                    </a:lnTo>
                    <a:lnTo>
                      <a:pt x="3023" y="741"/>
                    </a:lnTo>
                    <a:lnTo>
                      <a:pt x="3027" y="736"/>
                    </a:lnTo>
                    <a:lnTo>
                      <a:pt x="3031" y="730"/>
                    </a:lnTo>
                    <a:lnTo>
                      <a:pt x="3035" y="725"/>
                    </a:lnTo>
                    <a:lnTo>
                      <a:pt x="3039" y="722"/>
                    </a:lnTo>
                    <a:lnTo>
                      <a:pt x="3043" y="715"/>
                    </a:lnTo>
                    <a:lnTo>
                      <a:pt x="3047" y="710"/>
                    </a:lnTo>
                    <a:lnTo>
                      <a:pt x="3051" y="706"/>
                    </a:lnTo>
                    <a:lnTo>
                      <a:pt x="3055" y="701"/>
                    </a:lnTo>
                    <a:lnTo>
                      <a:pt x="3059" y="697"/>
                    </a:lnTo>
                    <a:lnTo>
                      <a:pt x="3062" y="691"/>
                    </a:lnTo>
                    <a:lnTo>
                      <a:pt x="3066" y="687"/>
                    </a:lnTo>
                    <a:lnTo>
                      <a:pt x="3070" y="682"/>
                    </a:lnTo>
                    <a:lnTo>
                      <a:pt x="3074" y="676"/>
                    </a:lnTo>
                    <a:lnTo>
                      <a:pt x="3078" y="672"/>
                    </a:lnTo>
                    <a:lnTo>
                      <a:pt x="3082" y="668"/>
                    </a:lnTo>
                    <a:lnTo>
                      <a:pt x="3086" y="663"/>
                    </a:lnTo>
                    <a:lnTo>
                      <a:pt x="3090" y="659"/>
                    </a:lnTo>
                    <a:lnTo>
                      <a:pt x="3094" y="654"/>
                    </a:lnTo>
                    <a:lnTo>
                      <a:pt x="3098" y="649"/>
                    </a:lnTo>
                    <a:lnTo>
                      <a:pt x="3102" y="644"/>
                    </a:lnTo>
                    <a:lnTo>
                      <a:pt x="3106" y="640"/>
                    </a:lnTo>
                    <a:lnTo>
                      <a:pt x="3110" y="634"/>
                    </a:lnTo>
                    <a:lnTo>
                      <a:pt x="3114" y="631"/>
                    </a:lnTo>
                    <a:lnTo>
                      <a:pt x="3118" y="626"/>
                    </a:lnTo>
                    <a:lnTo>
                      <a:pt x="3122" y="622"/>
                    </a:lnTo>
                    <a:lnTo>
                      <a:pt x="3125" y="616"/>
                    </a:lnTo>
                    <a:lnTo>
                      <a:pt x="3129" y="613"/>
                    </a:lnTo>
                    <a:lnTo>
                      <a:pt x="3133" y="608"/>
                    </a:lnTo>
                    <a:lnTo>
                      <a:pt x="3137" y="604"/>
                    </a:lnTo>
                    <a:lnTo>
                      <a:pt x="3141" y="600"/>
                    </a:lnTo>
                    <a:lnTo>
                      <a:pt x="3145" y="595"/>
                    </a:lnTo>
                    <a:lnTo>
                      <a:pt x="3149" y="591"/>
                    </a:lnTo>
                    <a:lnTo>
                      <a:pt x="3153" y="587"/>
                    </a:lnTo>
                    <a:lnTo>
                      <a:pt x="3157" y="582"/>
                    </a:lnTo>
                    <a:lnTo>
                      <a:pt x="3161" y="577"/>
                    </a:lnTo>
                    <a:lnTo>
                      <a:pt x="3165" y="574"/>
                    </a:lnTo>
                    <a:lnTo>
                      <a:pt x="3169" y="568"/>
                    </a:lnTo>
                    <a:lnTo>
                      <a:pt x="3173" y="566"/>
                    </a:lnTo>
                    <a:lnTo>
                      <a:pt x="3177" y="561"/>
                    </a:lnTo>
                    <a:lnTo>
                      <a:pt x="3181" y="557"/>
                    </a:lnTo>
                    <a:lnTo>
                      <a:pt x="3185" y="552"/>
                    </a:lnTo>
                    <a:lnTo>
                      <a:pt x="3188" y="548"/>
                    </a:lnTo>
                    <a:lnTo>
                      <a:pt x="3192" y="545"/>
                    </a:lnTo>
                    <a:lnTo>
                      <a:pt x="3196" y="539"/>
                    </a:lnTo>
                    <a:lnTo>
                      <a:pt x="3200" y="537"/>
                    </a:lnTo>
                    <a:lnTo>
                      <a:pt x="3204" y="532"/>
                    </a:lnTo>
                    <a:lnTo>
                      <a:pt x="3208" y="528"/>
                    </a:lnTo>
                    <a:lnTo>
                      <a:pt x="3212" y="523"/>
                    </a:lnTo>
                    <a:lnTo>
                      <a:pt x="3216" y="520"/>
                    </a:lnTo>
                    <a:lnTo>
                      <a:pt x="3220" y="515"/>
                    </a:lnTo>
                    <a:lnTo>
                      <a:pt x="3224" y="512"/>
                    </a:lnTo>
                    <a:lnTo>
                      <a:pt x="3228" y="508"/>
                    </a:lnTo>
                    <a:lnTo>
                      <a:pt x="3232" y="504"/>
                    </a:lnTo>
                    <a:lnTo>
                      <a:pt x="3236" y="500"/>
                    </a:lnTo>
                    <a:lnTo>
                      <a:pt x="3240" y="494"/>
                    </a:lnTo>
                    <a:lnTo>
                      <a:pt x="3244" y="492"/>
                    </a:lnTo>
                    <a:lnTo>
                      <a:pt x="3248" y="488"/>
                    </a:lnTo>
                    <a:lnTo>
                      <a:pt x="3251" y="484"/>
                    </a:lnTo>
                    <a:lnTo>
                      <a:pt x="3255" y="480"/>
                    </a:lnTo>
                    <a:lnTo>
                      <a:pt x="3259" y="476"/>
                    </a:lnTo>
                    <a:lnTo>
                      <a:pt x="3263" y="473"/>
                    </a:lnTo>
                    <a:lnTo>
                      <a:pt x="3267" y="469"/>
                    </a:lnTo>
                    <a:lnTo>
                      <a:pt x="3271" y="465"/>
                    </a:lnTo>
                    <a:lnTo>
                      <a:pt x="3275" y="462"/>
                    </a:lnTo>
                    <a:lnTo>
                      <a:pt x="3279" y="458"/>
                    </a:lnTo>
                    <a:lnTo>
                      <a:pt x="3283" y="455"/>
                    </a:lnTo>
                    <a:lnTo>
                      <a:pt x="3287" y="450"/>
                    </a:lnTo>
                    <a:lnTo>
                      <a:pt x="3291" y="448"/>
                    </a:lnTo>
                    <a:lnTo>
                      <a:pt x="3295" y="443"/>
                    </a:lnTo>
                    <a:lnTo>
                      <a:pt x="3299" y="439"/>
                    </a:lnTo>
                    <a:lnTo>
                      <a:pt x="3303" y="436"/>
                    </a:lnTo>
                    <a:lnTo>
                      <a:pt x="3307" y="433"/>
                    </a:lnTo>
                    <a:lnTo>
                      <a:pt x="3311" y="430"/>
                    </a:lnTo>
                    <a:lnTo>
                      <a:pt x="3314" y="424"/>
                    </a:lnTo>
                    <a:lnTo>
                      <a:pt x="3318" y="422"/>
                    </a:lnTo>
                    <a:lnTo>
                      <a:pt x="3322" y="417"/>
                    </a:lnTo>
                    <a:lnTo>
                      <a:pt x="3326" y="415"/>
                    </a:lnTo>
                    <a:lnTo>
                      <a:pt x="3330" y="411"/>
                    </a:lnTo>
                    <a:lnTo>
                      <a:pt x="3334" y="409"/>
                    </a:lnTo>
                    <a:lnTo>
                      <a:pt x="3338" y="406"/>
                    </a:lnTo>
                    <a:lnTo>
                      <a:pt x="3342" y="401"/>
                    </a:lnTo>
                    <a:lnTo>
                      <a:pt x="3346" y="398"/>
                    </a:lnTo>
                    <a:lnTo>
                      <a:pt x="3350" y="395"/>
                    </a:lnTo>
                    <a:lnTo>
                      <a:pt x="3354" y="391"/>
                    </a:lnTo>
                    <a:lnTo>
                      <a:pt x="3358" y="388"/>
                    </a:lnTo>
                    <a:lnTo>
                      <a:pt x="3362" y="384"/>
                    </a:lnTo>
                    <a:lnTo>
                      <a:pt x="3366" y="381"/>
                    </a:lnTo>
                    <a:lnTo>
                      <a:pt x="3370" y="379"/>
                    </a:lnTo>
                    <a:lnTo>
                      <a:pt x="3374" y="376"/>
                    </a:lnTo>
                    <a:lnTo>
                      <a:pt x="3377" y="371"/>
                    </a:lnTo>
                    <a:lnTo>
                      <a:pt x="3381" y="368"/>
                    </a:lnTo>
                    <a:lnTo>
                      <a:pt x="3385" y="365"/>
                    </a:lnTo>
                    <a:lnTo>
                      <a:pt x="3389" y="362"/>
                    </a:lnTo>
                    <a:lnTo>
                      <a:pt x="3393" y="358"/>
                    </a:lnTo>
                    <a:lnTo>
                      <a:pt x="3397" y="356"/>
                    </a:lnTo>
                    <a:lnTo>
                      <a:pt x="3401" y="353"/>
                    </a:lnTo>
                    <a:lnTo>
                      <a:pt x="3405" y="350"/>
                    </a:lnTo>
                    <a:lnTo>
                      <a:pt x="3409" y="346"/>
                    </a:lnTo>
                    <a:lnTo>
                      <a:pt x="3413" y="344"/>
                    </a:lnTo>
                    <a:lnTo>
                      <a:pt x="3417" y="341"/>
                    </a:lnTo>
                    <a:lnTo>
                      <a:pt x="3421" y="338"/>
                    </a:lnTo>
                    <a:lnTo>
                      <a:pt x="3425" y="335"/>
                    </a:lnTo>
                    <a:lnTo>
                      <a:pt x="3429" y="332"/>
                    </a:lnTo>
                    <a:lnTo>
                      <a:pt x="3433" y="331"/>
                    </a:lnTo>
                    <a:lnTo>
                      <a:pt x="3437" y="326"/>
                    </a:lnTo>
                    <a:lnTo>
                      <a:pt x="3440" y="323"/>
                    </a:lnTo>
                    <a:lnTo>
                      <a:pt x="3444" y="322"/>
                    </a:lnTo>
                    <a:lnTo>
                      <a:pt x="3448" y="318"/>
                    </a:lnTo>
                    <a:lnTo>
                      <a:pt x="3452" y="314"/>
                    </a:lnTo>
                    <a:lnTo>
                      <a:pt x="3456" y="313"/>
                    </a:lnTo>
                    <a:lnTo>
                      <a:pt x="3460" y="309"/>
                    </a:lnTo>
                    <a:lnTo>
                      <a:pt x="3464" y="306"/>
                    </a:lnTo>
                    <a:lnTo>
                      <a:pt x="3468" y="304"/>
                    </a:lnTo>
                    <a:lnTo>
                      <a:pt x="3472" y="300"/>
                    </a:lnTo>
                    <a:lnTo>
                      <a:pt x="3476" y="298"/>
                    </a:lnTo>
                    <a:lnTo>
                      <a:pt x="3480" y="295"/>
                    </a:lnTo>
                    <a:lnTo>
                      <a:pt x="3484" y="293"/>
                    </a:lnTo>
                    <a:lnTo>
                      <a:pt x="3488" y="291"/>
                    </a:lnTo>
                    <a:lnTo>
                      <a:pt x="3492" y="288"/>
                    </a:lnTo>
                    <a:lnTo>
                      <a:pt x="3496" y="284"/>
                    </a:lnTo>
                    <a:lnTo>
                      <a:pt x="3499" y="284"/>
                    </a:lnTo>
                    <a:lnTo>
                      <a:pt x="3503" y="280"/>
                    </a:lnTo>
                    <a:lnTo>
                      <a:pt x="3507" y="277"/>
                    </a:lnTo>
                    <a:lnTo>
                      <a:pt x="3511" y="275"/>
                    </a:lnTo>
                    <a:lnTo>
                      <a:pt x="3515" y="273"/>
                    </a:lnTo>
                    <a:lnTo>
                      <a:pt x="3519" y="270"/>
                    </a:lnTo>
                    <a:lnTo>
                      <a:pt x="3523" y="268"/>
                    </a:lnTo>
                    <a:lnTo>
                      <a:pt x="3527" y="265"/>
                    </a:lnTo>
                    <a:lnTo>
                      <a:pt x="3531" y="262"/>
                    </a:lnTo>
                    <a:lnTo>
                      <a:pt x="3535" y="259"/>
                    </a:lnTo>
                    <a:lnTo>
                      <a:pt x="3539" y="258"/>
                    </a:lnTo>
                    <a:lnTo>
                      <a:pt x="3543" y="255"/>
                    </a:lnTo>
                    <a:lnTo>
                      <a:pt x="3547" y="252"/>
                    </a:lnTo>
                    <a:lnTo>
                      <a:pt x="3551" y="249"/>
                    </a:lnTo>
                    <a:lnTo>
                      <a:pt x="3555" y="247"/>
                    </a:lnTo>
                    <a:lnTo>
                      <a:pt x="3559" y="245"/>
                    </a:lnTo>
                    <a:lnTo>
                      <a:pt x="3562" y="243"/>
                    </a:lnTo>
                    <a:lnTo>
                      <a:pt x="3566" y="241"/>
                    </a:lnTo>
                    <a:lnTo>
                      <a:pt x="3570" y="238"/>
                    </a:lnTo>
                    <a:lnTo>
                      <a:pt x="3574" y="236"/>
                    </a:lnTo>
                    <a:lnTo>
                      <a:pt x="3578" y="234"/>
                    </a:lnTo>
                    <a:lnTo>
                      <a:pt x="3582" y="231"/>
                    </a:lnTo>
                    <a:lnTo>
                      <a:pt x="3586" y="230"/>
                    </a:lnTo>
                    <a:lnTo>
                      <a:pt x="3590" y="228"/>
                    </a:lnTo>
                    <a:lnTo>
                      <a:pt x="3594" y="225"/>
                    </a:lnTo>
                    <a:lnTo>
                      <a:pt x="3598" y="223"/>
                    </a:lnTo>
                    <a:lnTo>
                      <a:pt x="3602" y="220"/>
                    </a:lnTo>
                    <a:lnTo>
                      <a:pt x="3606" y="219"/>
                    </a:lnTo>
                    <a:lnTo>
                      <a:pt x="3610" y="216"/>
                    </a:lnTo>
                    <a:lnTo>
                      <a:pt x="3614" y="216"/>
                    </a:lnTo>
                    <a:lnTo>
                      <a:pt x="3618" y="213"/>
                    </a:lnTo>
                    <a:lnTo>
                      <a:pt x="3622" y="210"/>
                    </a:lnTo>
                    <a:lnTo>
                      <a:pt x="3625" y="209"/>
                    </a:lnTo>
                    <a:lnTo>
                      <a:pt x="3629" y="206"/>
                    </a:lnTo>
                    <a:lnTo>
                      <a:pt x="3633" y="204"/>
                    </a:lnTo>
                    <a:lnTo>
                      <a:pt x="3637" y="203"/>
                    </a:lnTo>
                    <a:lnTo>
                      <a:pt x="3641" y="200"/>
                    </a:lnTo>
                    <a:lnTo>
                      <a:pt x="3645" y="198"/>
                    </a:lnTo>
                    <a:lnTo>
                      <a:pt x="3649" y="198"/>
                    </a:lnTo>
                    <a:lnTo>
                      <a:pt x="3653" y="195"/>
                    </a:lnTo>
                    <a:lnTo>
                      <a:pt x="3657" y="193"/>
                    </a:lnTo>
                    <a:lnTo>
                      <a:pt x="3661" y="191"/>
                    </a:lnTo>
                    <a:lnTo>
                      <a:pt x="3665" y="191"/>
                    </a:lnTo>
                    <a:lnTo>
                      <a:pt x="3669" y="186"/>
                    </a:lnTo>
                    <a:lnTo>
                      <a:pt x="3673" y="186"/>
                    </a:lnTo>
                    <a:lnTo>
                      <a:pt x="3677" y="184"/>
                    </a:lnTo>
                    <a:lnTo>
                      <a:pt x="3681" y="183"/>
                    </a:lnTo>
                    <a:lnTo>
                      <a:pt x="3685" y="181"/>
                    </a:lnTo>
                    <a:lnTo>
                      <a:pt x="3688" y="178"/>
                    </a:lnTo>
                    <a:lnTo>
                      <a:pt x="3692" y="177"/>
                    </a:lnTo>
                    <a:lnTo>
                      <a:pt x="3696" y="176"/>
                    </a:lnTo>
                    <a:lnTo>
                      <a:pt x="3700" y="174"/>
                    </a:lnTo>
                    <a:lnTo>
                      <a:pt x="3704" y="172"/>
                    </a:lnTo>
                    <a:lnTo>
                      <a:pt x="3708" y="169"/>
                    </a:lnTo>
                    <a:lnTo>
                      <a:pt x="3712" y="167"/>
                    </a:lnTo>
                    <a:lnTo>
                      <a:pt x="3716" y="166"/>
                    </a:lnTo>
                    <a:lnTo>
                      <a:pt x="3720" y="165"/>
                    </a:lnTo>
                    <a:lnTo>
                      <a:pt x="3724" y="163"/>
                    </a:lnTo>
                    <a:lnTo>
                      <a:pt x="3728" y="162"/>
                    </a:lnTo>
                    <a:lnTo>
                      <a:pt x="3732" y="159"/>
                    </a:lnTo>
                    <a:lnTo>
                      <a:pt x="3736" y="158"/>
                    </a:lnTo>
                    <a:lnTo>
                      <a:pt x="3740" y="157"/>
                    </a:lnTo>
                    <a:lnTo>
                      <a:pt x="3744" y="155"/>
                    </a:lnTo>
                    <a:lnTo>
                      <a:pt x="3748" y="154"/>
                    </a:lnTo>
                    <a:lnTo>
                      <a:pt x="3751" y="151"/>
                    </a:lnTo>
                    <a:lnTo>
                      <a:pt x="3755" y="150"/>
                    </a:lnTo>
                    <a:lnTo>
                      <a:pt x="3759" y="149"/>
                    </a:lnTo>
                    <a:lnTo>
                      <a:pt x="3763" y="147"/>
                    </a:lnTo>
                    <a:lnTo>
                      <a:pt x="3767" y="146"/>
                    </a:lnTo>
                    <a:lnTo>
                      <a:pt x="3771" y="145"/>
                    </a:lnTo>
                    <a:lnTo>
                      <a:pt x="3775" y="143"/>
                    </a:lnTo>
                    <a:lnTo>
                      <a:pt x="3779" y="142"/>
                    </a:lnTo>
                    <a:lnTo>
                      <a:pt x="3783" y="141"/>
                    </a:lnTo>
                    <a:lnTo>
                      <a:pt x="3787" y="138"/>
                    </a:lnTo>
                    <a:lnTo>
                      <a:pt x="3791" y="137"/>
                    </a:lnTo>
                    <a:lnTo>
                      <a:pt x="3795" y="135"/>
                    </a:lnTo>
                    <a:lnTo>
                      <a:pt x="3799" y="135"/>
                    </a:lnTo>
                    <a:lnTo>
                      <a:pt x="3803" y="133"/>
                    </a:lnTo>
                    <a:lnTo>
                      <a:pt x="3807" y="131"/>
                    </a:lnTo>
                    <a:lnTo>
                      <a:pt x="3811" y="130"/>
                    </a:lnTo>
                    <a:lnTo>
                      <a:pt x="3814" y="129"/>
                    </a:lnTo>
                    <a:lnTo>
                      <a:pt x="3818" y="127"/>
                    </a:lnTo>
                    <a:lnTo>
                      <a:pt x="3822" y="127"/>
                    </a:lnTo>
                    <a:lnTo>
                      <a:pt x="3826" y="125"/>
                    </a:lnTo>
                    <a:lnTo>
                      <a:pt x="3830" y="123"/>
                    </a:lnTo>
                    <a:lnTo>
                      <a:pt x="3834" y="122"/>
                    </a:lnTo>
                    <a:lnTo>
                      <a:pt x="3838" y="120"/>
                    </a:lnTo>
                    <a:lnTo>
                      <a:pt x="3842" y="119"/>
                    </a:lnTo>
                    <a:lnTo>
                      <a:pt x="3846" y="118"/>
                    </a:lnTo>
                    <a:lnTo>
                      <a:pt x="3850" y="117"/>
                    </a:lnTo>
                    <a:lnTo>
                      <a:pt x="3854" y="116"/>
                    </a:lnTo>
                    <a:lnTo>
                      <a:pt x="3858" y="114"/>
                    </a:lnTo>
                    <a:lnTo>
                      <a:pt x="3862" y="114"/>
                    </a:lnTo>
                    <a:lnTo>
                      <a:pt x="3866" y="112"/>
                    </a:lnTo>
                    <a:lnTo>
                      <a:pt x="3870" y="111"/>
                    </a:lnTo>
                    <a:lnTo>
                      <a:pt x="3874" y="111"/>
                    </a:lnTo>
                    <a:lnTo>
                      <a:pt x="3877" y="108"/>
                    </a:lnTo>
                    <a:lnTo>
                      <a:pt x="3881" y="107"/>
                    </a:lnTo>
                    <a:lnTo>
                      <a:pt x="3885" y="107"/>
                    </a:lnTo>
                    <a:lnTo>
                      <a:pt x="3889" y="105"/>
                    </a:lnTo>
                    <a:lnTo>
                      <a:pt x="3893" y="104"/>
                    </a:lnTo>
                    <a:lnTo>
                      <a:pt x="3897" y="103"/>
                    </a:lnTo>
                    <a:lnTo>
                      <a:pt x="3901" y="103"/>
                    </a:lnTo>
                    <a:lnTo>
                      <a:pt x="3905" y="101"/>
                    </a:lnTo>
                    <a:lnTo>
                      <a:pt x="3909" y="100"/>
                    </a:lnTo>
                    <a:lnTo>
                      <a:pt x="3913" y="99"/>
                    </a:lnTo>
                    <a:lnTo>
                      <a:pt x="3917" y="98"/>
                    </a:lnTo>
                    <a:lnTo>
                      <a:pt x="3921" y="98"/>
                    </a:lnTo>
                    <a:lnTo>
                      <a:pt x="3925" y="96"/>
                    </a:lnTo>
                    <a:lnTo>
                      <a:pt x="3929" y="96"/>
                    </a:lnTo>
                    <a:lnTo>
                      <a:pt x="3933" y="9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66" name="Freeform 414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1"/>
                  </a:cxn>
                  <a:cxn ang="0">
                    <a:pos x="625" y="2"/>
                  </a:cxn>
                  <a:cxn ang="0">
                    <a:pos x="688" y="2"/>
                  </a:cxn>
                  <a:cxn ang="0">
                    <a:pos x="751" y="1"/>
                  </a:cxn>
                  <a:cxn ang="0">
                    <a:pos x="814" y="2"/>
                  </a:cxn>
                  <a:cxn ang="0">
                    <a:pos x="877" y="4"/>
                  </a:cxn>
                  <a:cxn ang="0">
                    <a:pos x="940" y="2"/>
                  </a:cxn>
                  <a:cxn ang="0">
                    <a:pos x="1003" y="3"/>
                  </a:cxn>
                  <a:cxn ang="0">
                    <a:pos x="1066" y="2"/>
                  </a:cxn>
                  <a:cxn ang="0">
                    <a:pos x="1129" y="2"/>
                  </a:cxn>
                  <a:cxn ang="0">
                    <a:pos x="1192" y="4"/>
                  </a:cxn>
                  <a:cxn ang="0">
                    <a:pos x="1255" y="2"/>
                  </a:cxn>
                  <a:cxn ang="0">
                    <a:pos x="1318" y="4"/>
                  </a:cxn>
                  <a:cxn ang="0">
                    <a:pos x="1381" y="3"/>
                  </a:cxn>
                  <a:cxn ang="0">
                    <a:pos x="1444" y="4"/>
                  </a:cxn>
                  <a:cxn ang="0">
                    <a:pos x="1507" y="4"/>
                  </a:cxn>
                  <a:cxn ang="0">
                    <a:pos x="1570" y="3"/>
                  </a:cxn>
                  <a:cxn ang="0">
                    <a:pos x="1633" y="4"/>
                  </a:cxn>
                  <a:cxn ang="0">
                    <a:pos x="1696" y="3"/>
                  </a:cxn>
                  <a:cxn ang="0">
                    <a:pos x="1759" y="3"/>
                  </a:cxn>
                  <a:cxn ang="0">
                    <a:pos x="1822" y="5"/>
                  </a:cxn>
                  <a:cxn ang="0">
                    <a:pos x="1885" y="4"/>
                  </a:cxn>
                  <a:cxn ang="0">
                    <a:pos x="1948" y="3"/>
                  </a:cxn>
                  <a:cxn ang="0">
                    <a:pos x="2011" y="4"/>
                  </a:cxn>
                  <a:cxn ang="0">
                    <a:pos x="2074" y="3"/>
                  </a:cxn>
                  <a:cxn ang="0">
                    <a:pos x="2137" y="3"/>
                  </a:cxn>
                  <a:cxn ang="0">
                    <a:pos x="2200" y="4"/>
                  </a:cxn>
                  <a:cxn ang="0">
                    <a:pos x="2263" y="4"/>
                  </a:cxn>
                  <a:cxn ang="0">
                    <a:pos x="2326" y="3"/>
                  </a:cxn>
                  <a:cxn ang="0">
                    <a:pos x="2389" y="3"/>
                  </a:cxn>
                  <a:cxn ang="0">
                    <a:pos x="2452" y="3"/>
                  </a:cxn>
                  <a:cxn ang="0">
                    <a:pos x="2515" y="4"/>
                  </a:cxn>
                  <a:cxn ang="0">
                    <a:pos x="2578" y="3"/>
                  </a:cxn>
                  <a:cxn ang="0">
                    <a:pos x="2641" y="3"/>
                  </a:cxn>
                  <a:cxn ang="0">
                    <a:pos x="2704" y="2"/>
                  </a:cxn>
                  <a:cxn ang="0">
                    <a:pos x="2767" y="3"/>
                  </a:cxn>
                  <a:cxn ang="0">
                    <a:pos x="2830" y="2"/>
                  </a:cxn>
                  <a:cxn ang="0">
                    <a:pos x="2893" y="2"/>
                  </a:cxn>
                  <a:cxn ang="0">
                    <a:pos x="2956" y="3"/>
                  </a:cxn>
                  <a:cxn ang="0">
                    <a:pos x="3019" y="4"/>
                  </a:cxn>
                  <a:cxn ang="0">
                    <a:pos x="3082" y="1"/>
                  </a:cxn>
                  <a:cxn ang="0">
                    <a:pos x="3145" y="2"/>
                  </a:cxn>
                  <a:cxn ang="0">
                    <a:pos x="3208" y="1"/>
                  </a:cxn>
                  <a:cxn ang="0">
                    <a:pos x="3271" y="2"/>
                  </a:cxn>
                  <a:cxn ang="0">
                    <a:pos x="3334" y="1"/>
                  </a:cxn>
                  <a:cxn ang="0">
                    <a:pos x="3397" y="2"/>
                  </a:cxn>
                  <a:cxn ang="0">
                    <a:pos x="3460" y="2"/>
                  </a:cxn>
                  <a:cxn ang="0">
                    <a:pos x="3523" y="2"/>
                  </a:cxn>
                  <a:cxn ang="0">
                    <a:pos x="3586" y="2"/>
                  </a:cxn>
                  <a:cxn ang="0">
                    <a:pos x="3649" y="2"/>
                  </a:cxn>
                  <a:cxn ang="0">
                    <a:pos x="3712" y="2"/>
                  </a:cxn>
                  <a:cxn ang="0">
                    <a:pos x="3775" y="2"/>
                  </a:cxn>
                  <a:cxn ang="0">
                    <a:pos x="3838" y="2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5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0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0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0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0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0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0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0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1"/>
                    </a:lnTo>
                    <a:lnTo>
                      <a:pt x="515" y="1"/>
                    </a:lnTo>
                    <a:lnTo>
                      <a:pt x="519" y="1"/>
                    </a:lnTo>
                    <a:lnTo>
                      <a:pt x="523" y="2"/>
                    </a:lnTo>
                    <a:lnTo>
                      <a:pt x="527" y="1"/>
                    </a:lnTo>
                    <a:lnTo>
                      <a:pt x="531" y="0"/>
                    </a:lnTo>
                    <a:lnTo>
                      <a:pt x="535" y="2"/>
                    </a:lnTo>
                    <a:lnTo>
                      <a:pt x="539" y="1"/>
                    </a:lnTo>
                    <a:lnTo>
                      <a:pt x="543" y="1"/>
                    </a:lnTo>
                    <a:lnTo>
                      <a:pt x="547" y="0"/>
                    </a:lnTo>
                    <a:lnTo>
                      <a:pt x="551" y="0"/>
                    </a:lnTo>
                    <a:lnTo>
                      <a:pt x="555" y="1"/>
                    </a:lnTo>
                    <a:lnTo>
                      <a:pt x="559" y="1"/>
                    </a:lnTo>
                    <a:lnTo>
                      <a:pt x="562" y="1"/>
                    </a:lnTo>
                    <a:lnTo>
                      <a:pt x="566" y="1"/>
                    </a:lnTo>
                    <a:lnTo>
                      <a:pt x="570" y="1"/>
                    </a:lnTo>
                    <a:lnTo>
                      <a:pt x="574" y="1"/>
                    </a:lnTo>
                    <a:lnTo>
                      <a:pt x="578" y="1"/>
                    </a:lnTo>
                    <a:lnTo>
                      <a:pt x="582" y="2"/>
                    </a:lnTo>
                    <a:lnTo>
                      <a:pt x="586" y="1"/>
                    </a:lnTo>
                    <a:lnTo>
                      <a:pt x="590" y="2"/>
                    </a:lnTo>
                    <a:lnTo>
                      <a:pt x="594" y="2"/>
                    </a:lnTo>
                    <a:lnTo>
                      <a:pt x="598" y="2"/>
                    </a:lnTo>
                    <a:lnTo>
                      <a:pt x="602" y="2"/>
                    </a:lnTo>
                    <a:lnTo>
                      <a:pt x="606" y="1"/>
                    </a:lnTo>
                    <a:lnTo>
                      <a:pt x="610" y="2"/>
                    </a:lnTo>
                    <a:lnTo>
                      <a:pt x="614" y="0"/>
                    </a:lnTo>
                    <a:lnTo>
                      <a:pt x="618" y="1"/>
                    </a:lnTo>
                    <a:lnTo>
                      <a:pt x="622" y="3"/>
                    </a:lnTo>
                    <a:lnTo>
                      <a:pt x="625" y="2"/>
                    </a:lnTo>
                    <a:lnTo>
                      <a:pt x="629" y="1"/>
                    </a:lnTo>
                    <a:lnTo>
                      <a:pt x="633" y="1"/>
                    </a:lnTo>
                    <a:lnTo>
                      <a:pt x="637" y="2"/>
                    </a:lnTo>
                    <a:lnTo>
                      <a:pt x="641" y="1"/>
                    </a:lnTo>
                    <a:lnTo>
                      <a:pt x="645" y="1"/>
                    </a:lnTo>
                    <a:lnTo>
                      <a:pt x="649" y="2"/>
                    </a:lnTo>
                    <a:lnTo>
                      <a:pt x="653" y="1"/>
                    </a:lnTo>
                    <a:lnTo>
                      <a:pt x="657" y="1"/>
                    </a:lnTo>
                    <a:lnTo>
                      <a:pt x="661" y="2"/>
                    </a:lnTo>
                    <a:lnTo>
                      <a:pt x="665" y="2"/>
                    </a:lnTo>
                    <a:lnTo>
                      <a:pt x="669" y="1"/>
                    </a:lnTo>
                    <a:lnTo>
                      <a:pt x="673" y="1"/>
                    </a:lnTo>
                    <a:lnTo>
                      <a:pt x="677" y="1"/>
                    </a:lnTo>
                    <a:lnTo>
                      <a:pt x="681" y="2"/>
                    </a:lnTo>
                    <a:lnTo>
                      <a:pt x="685" y="1"/>
                    </a:lnTo>
                    <a:lnTo>
                      <a:pt x="688" y="2"/>
                    </a:lnTo>
                    <a:lnTo>
                      <a:pt x="692" y="2"/>
                    </a:lnTo>
                    <a:lnTo>
                      <a:pt x="696" y="2"/>
                    </a:lnTo>
                    <a:lnTo>
                      <a:pt x="700" y="1"/>
                    </a:lnTo>
                    <a:lnTo>
                      <a:pt x="704" y="2"/>
                    </a:lnTo>
                    <a:lnTo>
                      <a:pt x="708" y="3"/>
                    </a:lnTo>
                    <a:lnTo>
                      <a:pt x="712" y="1"/>
                    </a:lnTo>
                    <a:lnTo>
                      <a:pt x="716" y="1"/>
                    </a:lnTo>
                    <a:lnTo>
                      <a:pt x="720" y="2"/>
                    </a:lnTo>
                    <a:lnTo>
                      <a:pt x="724" y="2"/>
                    </a:lnTo>
                    <a:lnTo>
                      <a:pt x="728" y="3"/>
                    </a:lnTo>
                    <a:lnTo>
                      <a:pt x="732" y="2"/>
                    </a:lnTo>
                    <a:lnTo>
                      <a:pt x="736" y="1"/>
                    </a:lnTo>
                    <a:lnTo>
                      <a:pt x="740" y="2"/>
                    </a:lnTo>
                    <a:lnTo>
                      <a:pt x="744" y="2"/>
                    </a:lnTo>
                    <a:lnTo>
                      <a:pt x="748" y="1"/>
                    </a:lnTo>
                    <a:lnTo>
                      <a:pt x="751" y="1"/>
                    </a:lnTo>
                    <a:lnTo>
                      <a:pt x="755" y="2"/>
                    </a:lnTo>
                    <a:lnTo>
                      <a:pt x="759" y="2"/>
                    </a:lnTo>
                    <a:lnTo>
                      <a:pt x="763" y="2"/>
                    </a:lnTo>
                    <a:lnTo>
                      <a:pt x="767" y="2"/>
                    </a:lnTo>
                    <a:lnTo>
                      <a:pt x="771" y="2"/>
                    </a:lnTo>
                    <a:lnTo>
                      <a:pt x="775" y="2"/>
                    </a:lnTo>
                    <a:lnTo>
                      <a:pt x="779" y="1"/>
                    </a:lnTo>
                    <a:lnTo>
                      <a:pt x="783" y="2"/>
                    </a:lnTo>
                    <a:lnTo>
                      <a:pt x="787" y="2"/>
                    </a:lnTo>
                    <a:lnTo>
                      <a:pt x="791" y="4"/>
                    </a:lnTo>
                    <a:lnTo>
                      <a:pt x="795" y="2"/>
                    </a:lnTo>
                    <a:lnTo>
                      <a:pt x="799" y="1"/>
                    </a:lnTo>
                    <a:lnTo>
                      <a:pt x="803" y="3"/>
                    </a:lnTo>
                    <a:lnTo>
                      <a:pt x="807" y="2"/>
                    </a:lnTo>
                    <a:lnTo>
                      <a:pt x="811" y="1"/>
                    </a:lnTo>
                    <a:lnTo>
                      <a:pt x="814" y="2"/>
                    </a:lnTo>
                    <a:lnTo>
                      <a:pt x="818" y="2"/>
                    </a:lnTo>
                    <a:lnTo>
                      <a:pt x="822" y="2"/>
                    </a:lnTo>
                    <a:lnTo>
                      <a:pt x="826" y="2"/>
                    </a:lnTo>
                    <a:lnTo>
                      <a:pt x="830" y="2"/>
                    </a:lnTo>
                    <a:lnTo>
                      <a:pt x="834" y="2"/>
                    </a:lnTo>
                    <a:lnTo>
                      <a:pt x="838" y="3"/>
                    </a:lnTo>
                    <a:lnTo>
                      <a:pt x="842" y="2"/>
                    </a:lnTo>
                    <a:lnTo>
                      <a:pt x="846" y="2"/>
                    </a:lnTo>
                    <a:lnTo>
                      <a:pt x="850" y="1"/>
                    </a:lnTo>
                    <a:lnTo>
                      <a:pt x="854" y="2"/>
                    </a:lnTo>
                    <a:lnTo>
                      <a:pt x="858" y="2"/>
                    </a:lnTo>
                    <a:lnTo>
                      <a:pt x="862" y="3"/>
                    </a:lnTo>
                    <a:lnTo>
                      <a:pt x="866" y="1"/>
                    </a:lnTo>
                    <a:lnTo>
                      <a:pt x="870" y="1"/>
                    </a:lnTo>
                    <a:lnTo>
                      <a:pt x="874" y="2"/>
                    </a:lnTo>
                    <a:lnTo>
                      <a:pt x="877" y="4"/>
                    </a:lnTo>
                    <a:lnTo>
                      <a:pt x="881" y="4"/>
                    </a:lnTo>
                    <a:lnTo>
                      <a:pt x="885" y="2"/>
                    </a:lnTo>
                    <a:lnTo>
                      <a:pt x="889" y="3"/>
                    </a:lnTo>
                    <a:lnTo>
                      <a:pt x="893" y="3"/>
                    </a:lnTo>
                    <a:lnTo>
                      <a:pt x="897" y="3"/>
                    </a:lnTo>
                    <a:lnTo>
                      <a:pt x="901" y="4"/>
                    </a:lnTo>
                    <a:lnTo>
                      <a:pt x="905" y="3"/>
                    </a:lnTo>
                    <a:lnTo>
                      <a:pt x="909" y="2"/>
                    </a:lnTo>
                    <a:lnTo>
                      <a:pt x="913" y="2"/>
                    </a:lnTo>
                    <a:lnTo>
                      <a:pt x="917" y="4"/>
                    </a:lnTo>
                    <a:lnTo>
                      <a:pt x="921" y="3"/>
                    </a:lnTo>
                    <a:lnTo>
                      <a:pt x="925" y="3"/>
                    </a:lnTo>
                    <a:lnTo>
                      <a:pt x="929" y="2"/>
                    </a:lnTo>
                    <a:lnTo>
                      <a:pt x="933" y="3"/>
                    </a:lnTo>
                    <a:lnTo>
                      <a:pt x="937" y="4"/>
                    </a:lnTo>
                    <a:lnTo>
                      <a:pt x="940" y="2"/>
                    </a:lnTo>
                    <a:lnTo>
                      <a:pt x="944" y="2"/>
                    </a:lnTo>
                    <a:lnTo>
                      <a:pt x="948" y="3"/>
                    </a:lnTo>
                    <a:lnTo>
                      <a:pt x="952" y="3"/>
                    </a:lnTo>
                    <a:lnTo>
                      <a:pt x="956" y="2"/>
                    </a:lnTo>
                    <a:lnTo>
                      <a:pt x="960" y="2"/>
                    </a:lnTo>
                    <a:lnTo>
                      <a:pt x="964" y="2"/>
                    </a:lnTo>
                    <a:lnTo>
                      <a:pt x="968" y="4"/>
                    </a:lnTo>
                    <a:lnTo>
                      <a:pt x="972" y="4"/>
                    </a:lnTo>
                    <a:lnTo>
                      <a:pt x="976" y="4"/>
                    </a:lnTo>
                    <a:lnTo>
                      <a:pt x="980" y="2"/>
                    </a:lnTo>
                    <a:lnTo>
                      <a:pt x="984" y="2"/>
                    </a:lnTo>
                    <a:lnTo>
                      <a:pt x="988" y="2"/>
                    </a:lnTo>
                    <a:lnTo>
                      <a:pt x="992" y="4"/>
                    </a:lnTo>
                    <a:lnTo>
                      <a:pt x="996" y="2"/>
                    </a:lnTo>
                    <a:lnTo>
                      <a:pt x="999" y="3"/>
                    </a:lnTo>
                    <a:lnTo>
                      <a:pt x="1003" y="3"/>
                    </a:lnTo>
                    <a:lnTo>
                      <a:pt x="1007" y="3"/>
                    </a:lnTo>
                    <a:lnTo>
                      <a:pt x="1011" y="3"/>
                    </a:lnTo>
                    <a:lnTo>
                      <a:pt x="1015" y="2"/>
                    </a:lnTo>
                    <a:lnTo>
                      <a:pt x="1019" y="3"/>
                    </a:lnTo>
                    <a:lnTo>
                      <a:pt x="1023" y="2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2"/>
                    </a:lnTo>
                    <a:lnTo>
                      <a:pt x="1039" y="4"/>
                    </a:lnTo>
                    <a:lnTo>
                      <a:pt x="1043" y="4"/>
                    </a:lnTo>
                    <a:lnTo>
                      <a:pt x="1047" y="3"/>
                    </a:lnTo>
                    <a:lnTo>
                      <a:pt x="1051" y="3"/>
                    </a:lnTo>
                    <a:lnTo>
                      <a:pt x="1055" y="2"/>
                    </a:lnTo>
                    <a:lnTo>
                      <a:pt x="1059" y="2"/>
                    </a:lnTo>
                    <a:lnTo>
                      <a:pt x="1062" y="4"/>
                    </a:lnTo>
                    <a:lnTo>
                      <a:pt x="1066" y="2"/>
                    </a:lnTo>
                    <a:lnTo>
                      <a:pt x="1070" y="4"/>
                    </a:lnTo>
                    <a:lnTo>
                      <a:pt x="1074" y="2"/>
                    </a:lnTo>
                    <a:lnTo>
                      <a:pt x="1078" y="4"/>
                    </a:lnTo>
                    <a:lnTo>
                      <a:pt x="1082" y="2"/>
                    </a:lnTo>
                    <a:lnTo>
                      <a:pt x="1086" y="4"/>
                    </a:lnTo>
                    <a:lnTo>
                      <a:pt x="1090" y="4"/>
                    </a:lnTo>
                    <a:lnTo>
                      <a:pt x="1094" y="3"/>
                    </a:lnTo>
                    <a:lnTo>
                      <a:pt x="1098" y="4"/>
                    </a:lnTo>
                    <a:lnTo>
                      <a:pt x="1102" y="3"/>
                    </a:lnTo>
                    <a:lnTo>
                      <a:pt x="1106" y="3"/>
                    </a:lnTo>
                    <a:lnTo>
                      <a:pt x="1110" y="4"/>
                    </a:lnTo>
                    <a:lnTo>
                      <a:pt x="1114" y="3"/>
                    </a:lnTo>
                    <a:lnTo>
                      <a:pt x="1118" y="2"/>
                    </a:lnTo>
                    <a:lnTo>
                      <a:pt x="1122" y="2"/>
                    </a:lnTo>
                    <a:lnTo>
                      <a:pt x="1125" y="2"/>
                    </a:lnTo>
                    <a:lnTo>
                      <a:pt x="1129" y="2"/>
                    </a:lnTo>
                    <a:lnTo>
                      <a:pt x="1133" y="2"/>
                    </a:lnTo>
                    <a:lnTo>
                      <a:pt x="1137" y="3"/>
                    </a:lnTo>
                    <a:lnTo>
                      <a:pt x="1141" y="2"/>
                    </a:lnTo>
                    <a:lnTo>
                      <a:pt x="1145" y="3"/>
                    </a:lnTo>
                    <a:lnTo>
                      <a:pt x="1149" y="2"/>
                    </a:lnTo>
                    <a:lnTo>
                      <a:pt x="1153" y="3"/>
                    </a:lnTo>
                    <a:lnTo>
                      <a:pt x="1157" y="2"/>
                    </a:lnTo>
                    <a:lnTo>
                      <a:pt x="1161" y="4"/>
                    </a:lnTo>
                    <a:lnTo>
                      <a:pt x="1165" y="3"/>
                    </a:lnTo>
                    <a:lnTo>
                      <a:pt x="1169" y="4"/>
                    </a:lnTo>
                    <a:lnTo>
                      <a:pt x="1173" y="2"/>
                    </a:lnTo>
                    <a:lnTo>
                      <a:pt x="1177" y="3"/>
                    </a:lnTo>
                    <a:lnTo>
                      <a:pt x="1181" y="3"/>
                    </a:lnTo>
                    <a:lnTo>
                      <a:pt x="1185" y="4"/>
                    </a:lnTo>
                    <a:lnTo>
                      <a:pt x="1188" y="3"/>
                    </a:lnTo>
                    <a:lnTo>
                      <a:pt x="1192" y="4"/>
                    </a:lnTo>
                    <a:lnTo>
                      <a:pt x="1196" y="3"/>
                    </a:lnTo>
                    <a:lnTo>
                      <a:pt x="1200" y="3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3"/>
                    </a:lnTo>
                    <a:lnTo>
                      <a:pt x="1216" y="4"/>
                    </a:lnTo>
                    <a:lnTo>
                      <a:pt x="1220" y="4"/>
                    </a:lnTo>
                    <a:lnTo>
                      <a:pt x="1224" y="4"/>
                    </a:lnTo>
                    <a:lnTo>
                      <a:pt x="1228" y="3"/>
                    </a:lnTo>
                    <a:lnTo>
                      <a:pt x="1232" y="3"/>
                    </a:lnTo>
                    <a:lnTo>
                      <a:pt x="1236" y="3"/>
                    </a:lnTo>
                    <a:lnTo>
                      <a:pt x="1240" y="4"/>
                    </a:lnTo>
                    <a:lnTo>
                      <a:pt x="1244" y="4"/>
                    </a:lnTo>
                    <a:lnTo>
                      <a:pt x="1248" y="4"/>
                    </a:lnTo>
                    <a:lnTo>
                      <a:pt x="1251" y="4"/>
                    </a:lnTo>
                    <a:lnTo>
                      <a:pt x="1255" y="2"/>
                    </a:lnTo>
                    <a:lnTo>
                      <a:pt x="1259" y="4"/>
                    </a:lnTo>
                    <a:lnTo>
                      <a:pt x="1263" y="2"/>
                    </a:lnTo>
                    <a:lnTo>
                      <a:pt x="1267" y="2"/>
                    </a:lnTo>
                    <a:lnTo>
                      <a:pt x="1271" y="4"/>
                    </a:lnTo>
                    <a:lnTo>
                      <a:pt x="1275" y="3"/>
                    </a:lnTo>
                    <a:lnTo>
                      <a:pt x="1279" y="2"/>
                    </a:lnTo>
                    <a:lnTo>
                      <a:pt x="1283" y="4"/>
                    </a:lnTo>
                    <a:lnTo>
                      <a:pt x="1287" y="3"/>
                    </a:lnTo>
                    <a:lnTo>
                      <a:pt x="1291" y="3"/>
                    </a:lnTo>
                    <a:lnTo>
                      <a:pt x="1295" y="3"/>
                    </a:lnTo>
                    <a:lnTo>
                      <a:pt x="1299" y="3"/>
                    </a:lnTo>
                    <a:lnTo>
                      <a:pt x="1303" y="4"/>
                    </a:lnTo>
                    <a:lnTo>
                      <a:pt x="1307" y="3"/>
                    </a:lnTo>
                    <a:lnTo>
                      <a:pt x="1311" y="4"/>
                    </a:lnTo>
                    <a:lnTo>
                      <a:pt x="1314" y="3"/>
                    </a:lnTo>
                    <a:lnTo>
                      <a:pt x="1318" y="4"/>
                    </a:lnTo>
                    <a:lnTo>
                      <a:pt x="1322" y="4"/>
                    </a:lnTo>
                    <a:lnTo>
                      <a:pt x="1326" y="4"/>
                    </a:lnTo>
                    <a:lnTo>
                      <a:pt x="1330" y="3"/>
                    </a:lnTo>
                    <a:lnTo>
                      <a:pt x="1334" y="4"/>
                    </a:lnTo>
                    <a:lnTo>
                      <a:pt x="1338" y="3"/>
                    </a:lnTo>
                    <a:lnTo>
                      <a:pt x="1342" y="4"/>
                    </a:lnTo>
                    <a:lnTo>
                      <a:pt x="1346" y="4"/>
                    </a:lnTo>
                    <a:lnTo>
                      <a:pt x="1350" y="4"/>
                    </a:lnTo>
                    <a:lnTo>
                      <a:pt x="1354" y="3"/>
                    </a:lnTo>
                    <a:lnTo>
                      <a:pt x="1358" y="3"/>
                    </a:lnTo>
                    <a:lnTo>
                      <a:pt x="1362" y="2"/>
                    </a:lnTo>
                    <a:lnTo>
                      <a:pt x="1366" y="3"/>
                    </a:lnTo>
                    <a:lnTo>
                      <a:pt x="1370" y="4"/>
                    </a:lnTo>
                    <a:lnTo>
                      <a:pt x="1374" y="4"/>
                    </a:lnTo>
                    <a:lnTo>
                      <a:pt x="1377" y="4"/>
                    </a:lnTo>
                    <a:lnTo>
                      <a:pt x="1381" y="3"/>
                    </a:lnTo>
                    <a:lnTo>
                      <a:pt x="1385" y="3"/>
                    </a:lnTo>
                    <a:lnTo>
                      <a:pt x="1389" y="4"/>
                    </a:lnTo>
                    <a:lnTo>
                      <a:pt x="1393" y="3"/>
                    </a:lnTo>
                    <a:lnTo>
                      <a:pt x="1397" y="3"/>
                    </a:lnTo>
                    <a:lnTo>
                      <a:pt x="1401" y="3"/>
                    </a:lnTo>
                    <a:lnTo>
                      <a:pt x="1405" y="2"/>
                    </a:lnTo>
                    <a:lnTo>
                      <a:pt x="1409" y="4"/>
                    </a:lnTo>
                    <a:lnTo>
                      <a:pt x="1413" y="3"/>
                    </a:lnTo>
                    <a:lnTo>
                      <a:pt x="1417" y="4"/>
                    </a:lnTo>
                    <a:lnTo>
                      <a:pt x="1421" y="4"/>
                    </a:lnTo>
                    <a:lnTo>
                      <a:pt x="1425" y="4"/>
                    </a:lnTo>
                    <a:lnTo>
                      <a:pt x="1429" y="4"/>
                    </a:lnTo>
                    <a:lnTo>
                      <a:pt x="1433" y="3"/>
                    </a:lnTo>
                    <a:lnTo>
                      <a:pt x="1437" y="4"/>
                    </a:lnTo>
                    <a:lnTo>
                      <a:pt x="1440" y="4"/>
                    </a:lnTo>
                    <a:lnTo>
                      <a:pt x="1444" y="4"/>
                    </a:lnTo>
                    <a:lnTo>
                      <a:pt x="1448" y="4"/>
                    </a:lnTo>
                    <a:lnTo>
                      <a:pt x="1452" y="4"/>
                    </a:lnTo>
                    <a:lnTo>
                      <a:pt x="1456" y="4"/>
                    </a:lnTo>
                    <a:lnTo>
                      <a:pt x="1460" y="4"/>
                    </a:lnTo>
                    <a:lnTo>
                      <a:pt x="1464" y="4"/>
                    </a:lnTo>
                    <a:lnTo>
                      <a:pt x="1468" y="4"/>
                    </a:lnTo>
                    <a:lnTo>
                      <a:pt x="1472" y="4"/>
                    </a:lnTo>
                    <a:lnTo>
                      <a:pt x="1476" y="4"/>
                    </a:lnTo>
                    <a:lnTo>
                      <a:pt x="1480" y="3"/>
                    </a:lnTo>
                    <a:lnTo>
                      <a:pt x="1484" y="3"/>
                    </a:lnTo>
                    <a:lnTo>
                      <a:pt x="1488" y="4"/>
                    </a:lnTo>
                    <a:lnTo>
                      <a:pt x="1492" y="4"/>
                    </a:lnTo>
                    <a:lnTo>
                      <a:pt x="1496" y="3"/>
                    </a:lnTo>
                    <a:lnTo>
                      <a:pt x="1499" y="3"/>
                    </a:lnTo>
                    <a:lnTo>
                      <a:pt x="1503" y="4"/>
                    </a:lnTo>
                    <a:lnTo>
                      <a:pt x="1507" y="4"/>
                    </a:lnTo>
                    <a:lnTo>
                      <a:pt x="1511" y="3"/>
                    </a:lnTo>
                    <a:lnTo>
                      <a:pt x="1515" y="3"/>
                    </a:lnTo>
                    <a:lnTo>
                      <a:pt x="1519" y="3"/>
                    </a:lnTo>
                    <a:lnTo>
                      <a:pt x="1523" y="3"/>
                    </a:lnTo>
                    <a:lnTo>
                      <a:pt x="1527" y="4"/>
                    </a:lnTo>
                    <a:lnTo>
                      <a:pt x="1531" y="3"/>
                    </a:lnTo>
                    <a:lnTo>
                      <a:pt x="1535" y="4"/>
                    </a:lnTo>
                    <a:lnTo>
                      <a:pt x="1539" y="3"/>
                    </a:lnTo>
                    <a:lnTo>
                      <a:pt x="1543" y="3"/>
                    </a:lnTo>
                    <a:lnTo>
                      <a:pt x="1547" y="2"/>
                    </a:lnTo>
                    <a:lnTo>
                      <a:pt x="1551" y="3"/>
                    </a:lnTo>
                    <a:lnTo>
                      <a:pt x="1555" y="3"/>
                    </a:lnTo>
                    <a:lnTo>
                      <a:pt x="1559" y="4"/>
                    </a:lnTo>
                    <a:lnTo>
                      <a:pt x="1562" y="3"/>
                    </a:lnTo>
                    <a:lnTo>
                      <a:pt x="1566" y="3"/>
                    </a:lnTo>
                    <a:lnTo>
                      <a:pt x="1570" y="3"/>
                    </a:lnTo>
                    <a:lnTo>
                      <a:pt x="1574" y="2"/>
                    </a:lnTo>
                    <a:lnTo>
                      <a:pt x="1578" y="4"/>
                    </a:lnTo>
                    <a:lnTo>
                      <a:pt x="1582" y="4"/>
                    </a:lnTo>
                    <a:lnTo>
                      <a:pt x="1586" y="4"/>
                    </a:lnTo>
                    <a:lnTo>
                      <a:pt x="1590" y="3"/>
                    </a:lnTo>
                    <a:lnTo>
                      <a:pt x="1594" y="4"/>
                    </a:lnTo>
                    <a:lnTo>
                      <a:pt x="1598" y="4"/>
                    </a:lnTo>
                    <a:lnTo>
                      <a:pt x="1602" y="4"/>
                    </a:lnTo>
                    <a:lnTo>
                      <a:pt x="1606" y="2"/>
                    </a:lnTo>
                    <a:lnTo>
                      <a:pt x="1610" y="4"/>
                    </a:lnTo>
                    <a:lnTo>
                      <a:pt x="1614" y="3"/>
                    </a:lnTo>
                    <a:lnTo>
                      <a:pt x="1618" y="4"/>
                    </a:lnTo>
                    <a:lnTo>
                      <a:pt x="1622" y="2"/>
                    </a:lnTo>
                    <a:lnTo>
                      <a:pt x="1625" y="4"/>
                    </a:lnTo>
                    <a:lnTo>
                      <a:pt x="1629" y="4"/>
                    </a:lnTo>
                    <a:lnTo>
                      <a:pt x="1633" y="4"/>
                    </a:lnTo>
                    <a:lnTo>
                      <a:pt x="1637" y="3"/>
                    </a:lnTo>
                    <a:lnTo>
                      <a:pt x="1641" y="2"/>
                    </a:lnTo>
                    <a:lnTo>
                      <a:pt x="1645" y="3"/>
                    </a:lnTo>
                    <a:lnTo>
                      <a:pt x="1649" y="4"/>
                    </a:lnTo>
                    <a:lnTo>
                      <a:pt x="1653" y="4"/>
                    </a:lnTo>
                    <a:lnTo>
                      <a:pt x="1657" y="2"/>
                    </a:lnTo>
                    <a:lnTo>
                      <a:pt x="1661" y="3"/>
                    </a:lnTo>
                    <a:lnTo>
                      <a:pt x="1665" y="3"/>
                    </a:lnTo>
                    <a:lnTo>
                      <a:pt x="1669" y="2"/>
                    </a:lnTo>
                    <a:lnTo>
                      <a:pt x="1673" y="3"/>
                    </a:lnTo>
                    <a:lnTo>
                      <a:pt x="1677" y="3"/>
                    </a:lnTo>
                    <a:lnTo>
                      <a:pt x="1681" y="3"/>
                    </a:lnTo>
                    <a:lnTo>
                      <a:pt x="1685" y="3"/>
                    </a:lnTo>
                    <a:lnTo>
                      <a:pt x="1688" y="4"/>
                    </a:lnTo>
                    <a:lnTo>
                      <a:pt x="1692" y="2"/>
                    </a:lnTo>
                    <a:lnTo>
                      <a:pt x="1696" y="3"/>
                    </a:lnTo>
                    <a:lnTo>
                      <a:pt x="1700" y="3"/>
                    </a:lnTo>
                    <a:lnTo>
                      <a:pt x="1704" y="4"/>
                    </a:lnTo>
                    <a:lnTo>
                      <a:pt x="1708" y="4"/>
                    </a:lnTo>
                    <a:lnTo>
                      <a:pt x="1712" y="3"/>
                    </a:lnTo>
                    <a:lnTo>
                      <a:pt x="1716" y="3"/>
                    </a:lnTo>
                    <a:lnTo>
                      <a:pt x="1720" y="3"/>
                    </a:lnTo>
                    <a:lnTo>
                      <a:pt x="1724" y="3"/>
                    </a:lnTo>
                    <a:lnTo>
                      <a:pt x="1728" y="3"/>
                    </a:lnTo>
                    <a:lnTo>
                      <a:pt x="1732" y="4"/>
                    </a:lnTo>
                    <a:lnTo>
                      <a:pt x="1736" y="4"/>
                    </a:lnTo>
                    <a:lnTo>
                      <a:pt x="1740" y="3"/>
                    </a:lnTo>
                    <a:lnTo>
                      <a:pt x="1744" y="5"/>
                    </a:lnTo>
                    <a:lnTo>
                      <a:pt x="1748" y="3"/>
                    </a:lnTo>
                    <a:lnTo>
                      <a:pt x="1751" y="3"/>
                    </a:lnTo>
                    <a:lnTo>
                      <a:pt x="1755" y="4"/>
                    </a:lnTo>
                    <a:lnTo>
                      <a:pt x="1759" y="3"/>
                    </a:lnTo>
                    <a:lnTo>
                      <a:pt x="1763" y="3"/>
                    </a:lnTo>
                    <a:lnTo>
                      <a:pt x="1767" y="4"/>
                    </a:lnTo>
                    <a:lnTo>
                      <a:pt x="1771" y="4"/>
                    </a:lnTo>
                    <a:lnTo>
                      <a:pt x="1775" y="4"/>
                    </a:lnTo>
                    <a:lnTo>
                      <a:pt x="1779" y="4"/>
                    </a:lnTo>
                    <a:lnTo>
                      <a:pt x="1783" y="3"/>
                    </a:lnTo>
                    <a:lnTo>
                      <a:pt x="1787" y="4"/>
                    </a:lnTo>
                    <a:lnTo>
                      <a:pt x="1791" y="4"/>
                    </a:lnTo>
                    <a:lnTo>
                      <a:pt x="1795" y="3"/>
                    </a:lnTo>
                    <a:lnTo>
                      <a:pt x="1799" y="4"/>
                    </a:lnTo>
                    <a:lnTo>
                      <a:pt x="1803" y="3"/>
                    </a:lnTo>
                    <a:lnTo>
                      <a:pt x="1807" y="4"/>
                    </a:lnTo>
                    <a:lnTo>
                      <a:pt x="1811" y="3"/>
                    </a:lnTo>
                    <a:lnTo>
                      <a:pt x="1814" y="4"/>
                    </a:lnTo>
                    <a:lnTo>
                      <a:pt x="1818" y="4"/>
                    </a:lnTo>
                    <a:lnTo>
                      <a:pt x="1822" y="5"/>
                    </a:lnTo>
                    <a:lnTo>
                      <a:pt x="1826" y="3"/>
                    </a:lnTo>
                    <a:lnTo>
                      <a:pt x="1830" y="4"/>
                    </a:lnTo>
                    <a:lnTo>
                      <a:pt x="1834" y="3"/>
                    </a:lnTo>
                    <a:lnTo>
                      <a:pt x="1838" y="4"/>
                    </a:lnTo>
                    <a:lnTo>
                      <a:pt x="1842" y="4"/>
                    </a:lnTo>
                    <a:lnTo>
                      <a:pt x="1846" y="3"/>
                    </a:lnTo>
                    <a:lnTo>
                      <a:pt x="1850" y="3"/>
                    </a:lnTo>
                    <a:lnTo>
                      <a:pt x="1854" y="3"/>
                    </a:lnTo>
                    <a:lnTo>
                      <a:pt x="1858" y="4"/>
                    </a:lnTo>
                    <a:lnTo>
                      <a:pt x="1862" y="4"/>
                    </a:lnTo>
                    <a:lnTo>
                      <a:pt x="1866" y="4"/>
                    </a:lnTo>
                    <a:lnTo>
                      <a:pt x="1870" y="4"/>
                    </a:lnTo>
                    <a:lnTo>
                      <a:pt x="1874" y="3"/>
                    </a:lnTo>
                    <a:lnTo>
                      <a:pt x="1877" y="3"/>
                    </a:lnTo>
                    <a:lnTo>
                      <a:pt x="1881" y="3"/>
                    </a:lnTo>
                    <a:lnTo>
                      <a:pt x="1885" y="4"/>
                    </a:lnTo>
                    <a:lnTo>
                      <a:pt x="1889" y="4"/>
                    </a:lnTo>
                    <a:lnTo>
                      <a:pt x="1893" y="4"/>
                    </a:lnTo>
                    <a:lnTo>
                      <a:pt x="1897" y="4"/>
                    </a:lnTo>
                    <a:lnTo>
                      <a:pt x="1901" y="2"/>
                    </a:lnTo>
                    <a:lnTo>
                      <a:pt x="1905" y="3"/>
                    </a:lnTo>
                    <a:lnTo>
                      <a:pt x="1909" y="2"/>
                    </a:lnTo>
                    <a:lnTo>
                      <a:pt x="1913" y="4"/>
                    </a:lnTo>
                    <a:lnTo>
                      <a:pt x="1917" y="3"/>
                    </a:lnTo>
                    <a:lnTo>
                      <a:pt x="1921" y="2"/>
                    </a:lnTo>
                    <a:lnTo>
                      <a:pt x="1925" y="3"/>
                    </a:lnTo>
                    <a:lnTo>
                      <a:pt x="1929" y="4"/>
                    </a:lnTo>
                    <a:lnTo>
                      <a:pt x="1933" y="4"/>
                    </a:lnTo>
                    <a:lnTo>
                      <a:pt x="1937" y="4"/>
                    </a:lnTo>
                    <a:lnTo>
                      <a:pt x="1940" y="3"/>
                    </a:lnTo>
                    <a:lnTo>
                      <a:pt x="1944" y="2"/>
                    </a:lnTo>
                    <a:lnTo>
                      <a:pt x="1948" y="3"/>
                    </a:lnTo>
                    <a:lnTo>
                      <a:pt x="1952" y="4"/>
                    </a:lnTo>
                    <a:lnTo>
                      <a:pt x="1956" y="4"/>
                    </a:lnTo>
                    <a:lnTo>
                      <a:pt x="1960" y="3"/>
                    </a:lnTo>
                    <a:lnTo>
                      <a:pt x="1964" y="4"/>
                    </a:lnTo>
                    <a:lnTo>
                      <a:pt x="1968" y="4"/>
                    </a:lnTo>
                    <a:lnTo>
                      <a:pt x="1972" y="4"/>
                    </a:lnTo>
                    <a:lnTo>
                      <a:pt x="1976" y="3"/>
                    </a:lnTo>
                    <a:lnTo>
                      <a:pt x="1980" y="4"/>
                    </a:lnTo>
                    <a:lnTo>
                      <a:pt x="1984" y="3"/>
                    </a:lnTo>
                    <a:lnTo>
                      <a:pt x="1988" y="4"/>
                    </a:lnTo>
                    <a:lnTo>
                      <a:pt x="1992" y="2"/>
                    </a:lnTo>
                    <a:lnTo>
                      <a:pt x="1996" y="4"/>
                    </a:lnTo>
                    <a:lnTo>
                      <a:pt x="1999" y="3"/>
                    </a:lnTo>
                    <a:lnTo>
                      <a:pt x="2003" y="4"/>
                    </a:lnTo>
                    <a:lnTo>
                      <a:pt x="2007" y="4"/>
                    </a:lnTo>
                    <a:lnTo>
                      <a:pt x="2011" y="4"/>
                    </a:lnTo>
                    <a:lnTo>
                      <a:pt x="2015" y="4"/>
                    </a:lnTo>
                    <a:lnTo>
                      <a:pt x="2019" y="4"/>
                    </a:lnTo>
                    <a:lnTo>
                      <a:pt x="2023" y="4"/>
                    </a:lnTo>
                    <a:lnTo>
                      <a:pt x="2027" y="3"/>
                    </a:lnTo>
                    <a:lnTo>
                      <a:pt x="2031" y="4"/>
                    </a:lnTo>
                    <a:lnTo>
                      <a:pt x="2035" y="3"/>
                    </a:lnTo>
                    <a:lnTo>
                      <a:pt x="2039" y="3"/>
                    </a:lnTo>
                    <a:lnTo>
                      <a:pt x="2043" y="4"/>
                    </a:lnTo>
                    <a:lnTo>
                      <a:pt x="2047" y="4"/>
                    </a:lnTo>
                    <a:lnTo>
                      <a:pt x="2051" y="4"/>
                    </a:lnTo>
                    <a:lnTo>
                      <a:pt x="2055" y="4"/>
                    </a:lnTo>
                    <a:lnTo>
                      <a:pt x="2059" y="3"/>
                    </a:lnTo>
                    <a:lnTo>
                      <a:pt x="2062" y="3"/>
                    </a:lnTo>
                    <a:lnTo>
                      <a:pt x="2066" y="4"/>
                    </a:lnTo>
                    <a:lnTo>
                      <a:pt x="2070" y="4"/>
                    </a:lnTo>
                    <a:lnTo>
                      <a:pt x="2074" y="3"/>
                    </a:lnTo>
                    <a:lnTo>
                      <a:pt x="2078" y="3"/>
                    </a:lnTo>
                    <a:lnTo>
                      <a:pt x="2082" y="3"/>
                    </a:lnTo>
                    <a:lnTo>
                      <a:pt x="2086" y="3"/>
                    </a:lnTo>
                    <a:lnTo>
                      <a:pt x="2090" y="3"/>
                    </a:lnTo>
                    <a:lnTo>
                      <a:pt x="2094" y="5"/>
                    </a:lnTo>
                    <a:lnTo>
                      <a:pt x="2098" y="5"/>
                    </a:lnTo>
                    <a:lnTo>
                      <a:pt x="2102" y="4"/>
                    </a:lnTo>
                    <a:lnTo>
                      <a:pt x="2106" y="4"/>
                    </a:lnTo>
                    <a:lnTo>
                      <a:pt x="2110" y="2"/>
                    </a:lnTo>
                    <a:lnTo>
                      <a:pt x="2114" y="4"/>
                    </a:lnTo>
                    <a:lnTo>
                      <a:pt x="2118" y="4"/>
                    </a:lnTo>
                    <a:lnTo>
                      <a:pt x="2122" y="3"/>
                    </a:lnTo>
                    <a:lnTo>
                      <a:pt x="2125" y="3"/>
                    </a:lnTo>
                    <a:lnTo>
                      <a:pt x="2129" y="5"/>
                    </a:lnTo>
                    <a:lnTo>
                      <a:pt x="2133" y="3"/>
                    </a:lnTo>
                    <a:lnTo>
                      <a:pt x="2137" y="3"/>
                    </a:lnTo>
                    <a:lnTo>
                      <a:pt x="2141" y="4"/>
                    </a:lnTo>
                    <a:lnTo>
                      <a:pt x="2145" y="4"/>
                    </a:lnTo>
                    <a:lnTo>
                      <a:pt x="2149" y="3"/>
                    </a:lnTo>
                    <a:lnTo>
                      <a:pt x="2153" y="3"/>
                    </a:lnTo>
                    <a:lnTo>
                      <a:pt x="2157" y="4"/>
                    </a:lnTo>
                    <a:lnTo>
                      <a:pt x="2161" y="2"/>
                    </a:lnTo>
                    <a:lnTo>
                      <a:pt x="2165" y="4"/>
                    </a:lnTo>
                    <a:lnTo>
                      <a:pt x="2169" y="2"/>
                    </a:lnTo>
                    <a:lnTo>
                      <a:pt x="2173" y="3"/>
                    </a:lnTo>
                    <a:lnTo>
                      <a:pt x="2177" y="4"/>
                    </a:lnTo>
                    <a:lnTo>
                      <a:pt x="2181" y="4"/>
                    </a:lnTo>
                    <a:lnTo>
                      <a:pt x="2185" y="4"/>
                    </a:lnTo>
                    <a:lnTo>
                      <a:pt x="2188" y="4"/>
                    </a:lnTo>
                    <a:lnTo>
                      <a:pt x="2192" y="4"/>
                    </a:lnTo>
                    <a:lnTo>
                      <a:pt x="2196" y="3"/>
                    </a:lnTo>
                    <a:lnTo>
                      <a:pt x="2200" y="4"/>
                    </a:lnTo>
                    <a:lnTo>
                      <a:pt x="2204" y="2"/>
                    </a:lnTo>
                    <a:lnTo>
                      <a:pt x="2208" y="3"/>
                    </a:lnTo>
                    <a:lnTo>
                      <a:pt x="2212" y="4"/>
                    </a:lnTo>
                    <a:lnTo>
                      <a:pt x="2216" y="3"/>
                    </a:lnTo>
                    <a:lnTo>
                      <a:pt x="2220" y="3"/>
                    </a:lnTo>
                    <a:lnTo>
                      <a:pt x="2224" y="3"/>
                    </a:lnTo>
                    <a:lnTo>
                      <a:pt x="2228" y="4"/>
                    </a:lnTo>
                    <a:lnTo>
                      <a:pt x="2232" y="3"/>
                    </a:lnTo>
                    <a:lnTo>
                      <a:pt x="2236" y="2"/>
                    </a:lnTo>
                    <a:lnTo>
                      <a:pt x="2240" y="4"/>
                    </a:lnTo>
                    <a:lnTo>
                      <a:pt x="2244" y="3"/>
                    </a:lnTo>
                    <a:lnTo>
                      <a:pt x="2248" y="3"/>
                    </a:lnTo>
                    <a:lnTo>
                      <a:pt x="2251" y="2"/>
                    </a:lnTo>
                    <a:lnTo>
                      <a:pt x="2255" y="4"/>
                    </a:lnTo>
                    <a:lnTo>
                      <a:pt x="2259" y="2"/>
                    </a:lnTo>
                    <a:lnTo>
                      <a:pt x="2263" y="4"/>
                    </a:lnTo>
                    <a:lnTo>
                      <a:pt x="2267" y="4"/>
                    </a:lnTo>
                    <a:lnTo>
                      <a:pt x="2271" y="4"/>
                    </a:lnTo>
                    <a:lnTo>
                      <a:pt x="2275" y="2"/>
                    </a:lnTo>
                    <a:lnTo>
                      <a:pt x="2279" y="4"/>
                    </a:lnTo>
                    <a:lnTo>
                      <a:pt x="2283" y="3"/>
                    </a:lnTo>
                    <a:lnTo>
                      <a:pt x="2287" y="4"/>
                    </a:lnTo>
                    <a:lnTo>
                      <a:pt x="2291" y="4"/>
                    </a:lnTo>
                    <a:lnTo>
                      <a:pt x="2295" y="4"/>
                    </a:lnTo>
                    <a:lnTo>
                      <a:pt x="2299" y="4"/>
                    </a:lnTo>
                    <a:lnTo>
                      <a:pt x="2303" y="4"/>
                    </a:lnTo>
                    <a:lnTo>
                      <a:pt x="2307" y="3"/>
                    </a:lnTo>
                    <a:lnTo>
                      <a:pt x="2311" y="4"/>
                    </a:lnTo>
                    <a:lnTo>
                      <a:pt x="2314" y="4"/>
                    </a:lnTo>
                    <a:lnTo>
                      <a:pt x="2318" y="4"/>
                    </a:lnTo>
                    <a:lnTo>
                      <a:pt x="2322" y="4"/>
                    </a:lnTo>
                    <a:lnTo>
                      <a:pt x="2326" y="3"/>
                    </a:lnTo>
                    <a:lnTo>
                      <a:pt x="2330" y="3"/>
                    </a:lnTo>
                    <a:lnTo>
                      <a:pt x="2334" y="3"/>
                    </a:lnTo>
                    <a:lnTo>
                      <a:pt x="2338" y="4"/>
                    </a:lnTo>
                    <a:lnTo>
                      <a:pt x="2342" y="4"/>
                    </a:lnTo>
                    <a:lnTo>
                      <a:pt x="2346" y="3"/>
                    </a:lnTo>
                    <a:lnTo>
                      <a:pt x="2350" y="4"/>
                    </a:lnTo>
                    <a:lnTo>
                      <a:pt x="2354" y="4"/>
                    </a:lnTo>
                    <a:lnTo>
                      <a:pt x="2358" y="2"/>
                    </a:lnTo>
                    <a:lnTo>
                      <a:pt x="2362" y="4"/>
                    </a:lnTo>
                    <a:lnTo>
                      <a:pt x="2366" y="4"/>
                    </a:lnTo>
                    <a:lnTo>
                      <a:pt x="2370" y="2"/>
                    </a:lnTo>
                    <a:lnTo>
                      <a:pt x="2374" y="3"/>
                    </a:lnTo>
                    <a:lnTo>
                      <a:pt x="2377" y="3"/>
                    </a:lnTo>
                    <a:lnTo>
                      <a:pt x="2381" y="4"/>
                    </a:lnTo>
                    <a:lnTo>
                      <a:pt x="2385" y="4"/>
                    </a:lnTo>
                    <a:lnTo>
                      <a:pt x="2389" y="3"/>
                    </a:lnTo>
                    <a:lnTo>
                      <a:pt x="2393" y="4"/>
                    </a:lnTo>
                    <a:lnTo>
                      <a:pt x="2397" y="2"/>
                    </a:lnTo>
                    <a:lnTo>
                      <a:pt x="2401" y="3"/>
                    </a:lnTo>
                    <a:lnTo>
                      <a:pt x="2405" y="3"/>
                    </a:lnTo>
                    <a:lnTo>
                      <a:pt x="2409" y="4"/>
                    </a:lnTo>
                    <a:lnTo>
                      <a:pt x="2413" y="3"/>
                    </a:lnTo>
                    <a:lnTo>
                      <a:pt x="2417" y="4"/>
                    </a:lnTo>
                    <a:lnTo>
                      <a:pt x="2421" y="3"/>
                    </a:lnTo>
                    <a:lnTo>
                      <a:pt x="2425" y="3"/>
                    </a:lnTo>
                    <a:lnTo>
                      <a:pt x="2429" y="4"/>
                    </a:lnTo>
                    <a:lnTo>
                      <a:pt x="2433" y="4"/>
                    </a:lnTo>
                    <a:lnTo>
                      <a:pt x="2437" y="2"/>
                    </a:lnTo>
                    <a:lnTo>
                      <a:pt x="2440" y="2"/>
                    </a:lnTo>
                    <a:lnTo>
                      <a:pt x="2444" y="2"/>
                    </a:lnTo>
                    <a:lnTo>
                      <a:pt x="2448" y="2"/>
                    </a:lnTo>
                    <a:lnTo>
                      <a:pt x="2452" y="3"/>
                    </a:lnTo>
                    <a:lnTo>
                      <a:pt x="2456" y="3"/>
                    </a:lnTo>
                    <a:lnTo>
                      <a:pt x="2460" y="4"/>
                    </a:lnTo>
                    <a:lnTo>
                      <a:pt x="2464" y="4"/>
                    </a:lnTo>
                    <a:lnTo>
                      <a:pt x="2468" y="3"/>
                    </a:lnTo>
                    <a:lnTo>
                      <a:pt x="2472" y="4"/>
                    </a:lnTo>
                    <a:lnTo>
                      <a:pt x="2476" y="2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3"/>
                    </a:lnTo>
                    <a:lnTo>
                      <a:pt x="2492" y="4"/>
                    </a:lnTo>
                    <a:lnTo>
                      <a:pt x="2496" y="2"/>
                    </a:lnTo>
                    <a:lnTo>
                      <a:pt x="2499" y="2"/>
                    </a:lnTo>
                    <a:lnTo>
                      <a:pt x="2503" y="4"/>
                    </a:lnTo>
                    <a:lnTo>
                      <a:pt x="2507" y="3"/>
                    </a:lnTo>
                    <a:lnTo>
                      <a:pt x="2511" y="2"/>
                    </a:lnTo>
                    <a:lnTo>
                      <a:pt x="2515" y="4"/>
                    </a:lnTo>
                    <a:lnTo>
                      <a:pt x="2519" y="3"/>
                    </a:lnTo>
                    <a:lnTo>
                      <a:pt x="2523" y="2"/>
                    </a:lnTo>
                    <a:lnTo>
                      <a:pt x="2527" y="3"/>
                    </a:lnTo>
                    <a:lnTo>
                      <a:pt x="2531" y="4"/>
                    </a:lnTo>
                    <a:lnTo>
                      <a:pt x="2535" y="2"/>
                    </a:lnTo>
                    <a:lnTo>
                      <a:pt x="2539" y="3"/>
                    </a:lnTo>
                    <a:lnTo>
                      <a:pt x="2543" y="3"/>
                    </a:lnTo>
                    <a:lnTo>
                      <a:pt x="2547" y="5"/>
                    </a:lnTo>
                    <a:lnTo>
                      <a:pt x="2551" y="4"/>
                    </a:lnTo>
                    <a:lnTo>
                      <a:pt x="2555" y="4"/>
                    </a:lnTo>
                    <a:lnTo>
                      <a:pt x="2559" y="3"/>
                    </a:lnTo>
                    <a:lnTo>
                      <a:pt x="2562" y="4"/>
                    </a:lnTo>
                    <a:lnTo>
                      <a:pt x="2566" y="3"/>
                    </a:lnTo>
                    <a:lnTo>
                      <a:pt x="2570" y="2"/>
                    </a:lnTo>
                    <a:lnTo>
                      <a:pt x="2574" y="4"/>
                    </a:lnTo>
                    <a:lnTo>
                      <a:pt x="2578" y="3"/>
                    </a:lnTo>
                    <a:lnTo>
                      <a:pt x="2582" y="4"/>
                    </a:lnTo>
                    <a:lnTo>
                      <a:pt x="2586" y="4"/>
                    </a:lnTo>
                    <a:lnTo>
                      <a:pt x="2590" y="2"/>
                    </a:lnTo>
                    <a:lnTo>
                      <a:pt x="2594" y="4"/>
                    </a:lnTo>
                    <a:lnTo>
                      <a:pt x="2598" y="3"/>
                    </a:lnTo>
                    <a:lnTo>
                      <a:pt x="2602" y="3"/>
                    </a:lnTo>
                    <a:lnTo>
                      <a:pt x="2606" y="4"/>
                    </a:lnTo>
                    <a:lnTo>
                      <a:pt x="2610" y="3"/>
                    </a:lnTo>
                    <a:lnTo>
                      <a:pt x="2614" y="2"/>
                    </a:lnTo>
                    <a:lnTo>
                      <a:pt x="2618" y="4"/>
                    </a:lnTo>
                    <a:lnTo>
                      <a:pt x="2622" y="3"/>
                    </a:lnTo>
                    <a:lnTo>
                      <a:pt x="2625" y="4"/>
                    </a:lnTo>
                    <a:lnTo>
                      <a:pt x="2629" y="4"/>
                    </a:lnTo>
                    <a:lnTo>
                      <a:pt x="2633" y="3"/>
                    </a:lnTo>
                    <a:lnTo>
                      <a:pt x="2637" y="3"/>
                    </a:lnTo>
                    <a:lnTo>
                      <a:pt x="2641" y="3"/>
                    </a:lnTo>
                    <a:lnTo>
                      <a:pt x="2645" y="3"/>
                    </a:lnTo>
                    <a:lnTo>
                      <a:pt x="2649" y="4"/>
                    </a:lnTo>
                    <a:lnTo>
                      <a:pt x="2653" y="2"/>
                    </a:lnTo>
                    <a:lnTo>
                      <a:pt x="2657" y="3"/>
                    </a:lnTo>
                    <a:lnTo>
                      <a:pt x="2661" y="3"/>
                    </a:lnTo>
                    <a:lnTo>
                      <a:pt x="2665" y="4"/>
                    </a:lnTo>
                    <a:lnTo>
                      <a:pt x="2669" y="3"/>
                    </a:lnTo>
                    <a:lnTo>
                      <a:pt x="2673" y="3"/>
                    </a:lnTo>
                    <a:lnTo>
                      <a:pt x="2677" y="3"/>
                    </a:lnTo>
                    <a:lnTo>
                      <a:pt x="2681" y="3"/>
                    </a:lnTo>
                    <a:lnTo>
                      <a:pt x="2685" y="4"/>
                    </a:lnTo>
                    <a:lnTo>
                      <a:pt x="2688" y="4"/>
                    </a:lnTo>
                    <a:lnTo>
                      <a:pt x="2692" y="2"/>
                    </a:lnTo>
                    <a:lnTo>
                      <a:pt x="2696" y="3"/>
                    </a:lnTo>
                    <a:lnTo>
                      <a:pt x="2700" y="4"/>
                    </a:lnTo>
                    <a:lnTo>
                      <a:pt x="2704" y="2"/>
                    </a:lnTo>
                    <a:lnTo>
                      <a:pt x="2708" y="2"/>
                    </a:lnTo>
                    <a:lnTo>
                      <a:pt x="2712" y="2"/>
                    </a:lnTo>
                    <a:lnTo>
                      <a:pt x="2716" y="4"/>
                    </a:lnTo>
                    <a:lnTo>
                      <a:pt x="2720" y="3"/>
                    </a:lnTo>
                    <a:lnTo>
                      <a:pt x="2724" y="3"/>
                    </a:lnTo>
                    <a:lnTo>
                      <a:pt x="2728" y="4"/>
                    </a:lnTo>
                    <a:lnTo>
                      <a:pt x="2732" y="2"/>
                    </a:lnTo>
                    <a:lnTo>
                      <a:pt x="2736" y="2"/>
                    </a:lnTo>
                    <a:lnTo>
                      <a:pt x="2740" y="3"/>
                    </a:lnTo>
                    <a:lnTo>
                      <a:pt x="2744" y="3"/>
                    </a:lnTo>
                    <a:lnTo>
                      <a:pt x="2748" y="2"/>
                    </a:lnTo>
                    <a:lnTo>
                      <a:pt x="2751" y="3"/>
                    </a:lnTo>
                    <a:lnTo>
                      <a:pt x="2755" y="2"/>
                    </a:lnTo>
                    <a:lnTo>
                      <a:pt x="2759" y="3"/>
                    </a:lnTo>
                    <a:lnTo>
                      <a:pt x="2763" y="2"/>
                    </a:lnTo>
                    <a:lnTo>
                      <a:pt x="2767" y="3"/>
                    </a:lnTo>
                    <a:lnTo>
                      <a:pt x="2771" y="3"/>
                    </a:lnTo>
                    <a:lnTo>
                      <a:pt x="2775" y="2"/>
                    </a:lnTo>
                    <a:lnTo>
                      <a:pt x="2779" y="3"/>
                    </a:lnTo>
                    <a:lnTo>
                      <a:pt x="2783" y="2"/>
                    </a:lnTo>
                    <a:lnTo>
                      <a:pt x="2787" y="2"/>
                    </a:lnTo>
                    <a:lnTo>
                      <a:pt x="2791" y="2"/>
                    </a:lnTo>
                    <a:lnTo>
                      <a:pt x="2795" y="2"/>
                    </a:lnTo>
                    <a:lnTo>
                      <a:pt x="2799" y="3"/>
                    </a:lnTo>
                    <a:lnTo>
                      <a:pt x="2803" y="2"/>
                    </a:lnTo>
                    <a:lnTo>
                      <a:pt x="2807" y="2"/>
                    </a:lnTo>
                    <a:lnTo>
                      <a:pt x="2811" y="3"/>
                    </a:lnTo>
                    <a:lnTo>
                      <a:pt x="2814" y="1"/>
                    </a:lnTo>
                    <a:lnTo>
                      <a:pt x="2818" y="2"/>
                    </a:lnTo>
                    <a:lnTo>
                      <a:pt x="2822" y="2"/>
                    </a:lnTo>
                    <a:lnTo>
                      <a:pt x="2826" y="3"/>
                    </a:lnTo>
                    <a:lnTo>
                      <a:pt x="2830" y="2"/>
                    </a:lnTo>
                    <a:lnTo>
                      <a:pt x="2834" y="2"/>
                    </a:lnTo>
                    <a:lnTo>
                      <a:pt x="2838" y="3"/>
                    </a:lnTo>
                    <a:lnTo>
                      <a:pt x="2842" y="3"/>
                    </a:lnTo>
                    <a:lnTo>
                      <a:pt x="2846" y="2"/>
                    </a:lnTo>
                    <a:lnTo>
                      <a:pt x="2850" y="2"/>
                    </a:lnTo>
                    <a:lnTo>
                      <a:pt x="2854" y="2"/>
                    </a:lnTo>
                    <a:lnTo>
                      <a:pt x="2858" y="3"/>
                    </a:lnTo>
                    <a:lnTo>
                      <a:pt x="2862" y="3"/>
                    </a:lnTo>
                    <a:lnTo>
                      <a:pt x="2866" y="3"/>
                    </a:lnTo>
                    <a:lnTo>
                      <a:pt x="2870" y="4"/>
                    </a:lnTo>
                    <a:lnTo>
                      <a:pt x="2874" y="2"/>
                    </a:lnTo>
                    <a:lnTo>
                      <a:pt x="2877" y="3"/>
                    </a:lnTo>
                    <a:lnTo>
                      <a:pt x="2881" y="2"/>
                    </a:lnTo>
                    <a:lnTo>
                      <a:pt x="2885" y="3"/>
                    </a:lnTo>
                    <a:lnTo>
                      <a:pt x="2889" y="4"/>
                    </a:lnTo>
                    <a:lnTo>
                      <a:pt x="2893" y="2"/>
                    </a:lnTo>
                    <a:lnTo>
                      <a:pt x="2897" y="2"/>
                    </a:lnTo>
                    <a:lnTo>
                      <a:pt x="2901" y="2"/>
                    </a:lnTo>
                    <a:lnTo>
                      <a:pt x="2905" y="2"/>
                    </a:lnTo>
                    <a:lnTo>
                      <a:pt x="2909" y="2"/>
                    </a:lnTo>
                    <a:lnTo>
                      <a:pt x="2913" y="3"/>
                    </a:lnTo>
                    <a:lnTo>
                      <a:pt x="2917" y="3"/>
                    </a:lnTo>
                    <a:lnTo>
                      <a:pt x="2921" y="2"/>
                    </a:lnTo>
                    <a:lnTo>
                      <a:pt x="2925" y="3"/>
                    </a:lnTo>
                    <a:lnTo>
                      <a:pt x="2929" y="3"/>
                    </a:lnTo>
                    <a:lnTo>
                      <a:pt x="2933" y="2"/>
                    </a:lnTo>
                    <a:lnTo>
                      <a:pt x="2937" y="3"/>
                    </a:lnTo>
                    <a:lnTo>
                      <a:pt x="2940" y="2"/>
                    </a:lnTo>
                    <a:lnTo>
                      <a:pt x="2944" y="3"/>
                    </a:lnTo>
                    <a:lnTo>
                      <a:pt x="2948" y="2"/>
                    </a:lnTo>
                    <a:lnTo>
                      <a:pt x="2952" y="3"/>
                    </a:lnTo>
                    <a:lnTo>
                      <a:pt x="2956" y="3"/>
                    </a:lnTo>
                    <a:lnTo>
                      <a:pt x="2960" y="3"/>
                    </a:lnTo>
                    <a:lnTo>
                      <a:pt x="2964" y="1"/>
                    </a:lnTo>
                    <a:lnTo>
                      <a:pt x="2968" y="3"/>
                    </a:lnTo>
                    <a:lnTo>
                      <a:pt x="2972" y="2"/>
                    </a:lnTo>
                    <a:lnTo>
                      <a:pt x="2976" y="1"/>
                    </a:lnTo>
                    <a:lnTo>
                      <a:pt x="2980" y="2"/>
                    </a:lnTo>
                    <a:lnTo>
                      <a:pt x="2984" y="2"/>
                    </a:lnTo>
                    <a:lnTo>
                      <a:pt x="2988" y="2"/>
                    </a:lnTo>
                    <a:lnTo>
                      <a:pt x="2992" y="2"/>
                    </a:lnTo>
                    <a:lnTo>
                      <a:pt x="2996" y="3"/>
                    </a:lnTo>
                    <a:lnTo>
                      <a:pt x="2999" y="3"/>
                    </a:lnTo>
                    <a:lnTo>
                      <a:pt x="3003" y="2"/>
                    </a:lnTo>
                    <a:lnTo>
                      <a:pt x="3007" y="2"/>
                    </a:lnTo>
                    <a:lnTo>
                      <a:pt x="3011" y="1"/>
                    </a:lnTo>
                    <a:lnTo>
                      <a:pt x="3015" y="2"/>
                    </a:lnTo>
                    <a:lnTo>
                      <a:pt x="3019" y="4"/>
                    </a:lnTo>
                    <a:lnTo>
                      <a:pt x="3023" y="2"/>
                    </a:lnTo>
                    <a:lnTo>
                      <a:pt x="3027" y="2"/>
                    </a:lnTo>
                    <a:lnTo>
                      <a:pt x="3031" y="2"/>
                    </a:lnTo>
                    <a:lnTo>
                      <a:pt x="3035" y="2"/>
                    </a:lnTo>
                    <a:lnTo>
                      <a:pt x="3039" y="2"/>
                    </a:lnTo>
                    <a:lnTo>
                      <a:pt x="3043" y="2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2"/>
                    </a:lnTo>
                    <a:lnTo>
                      <a:pt x="3059" y="2"/>
                    </a:lnTo>
                    <a:lnTo>
                      <a:pt x="3062" y="3"/>
                    </a:lnTo>
                    <a:lnTo>
                      <a:pt x="3066" y="2"/>
                    </a:lnTo>
                    <a:lnTo>
                      <a:pt x="3070" y="2"/>
                    </a:lnTo>
                    <a:lnTo>
                      <a:pt x="3074" y="2"/>
                    </a:lnTo>
                    <a:lnTo>
                      <a:pt x="3078" y="2"/>
                    </a:lnTo>
                    <a:lnTo>
                      <a:pt x="3082" y="1"/>
                    </a:lnTo>
                    <a:lnTo>
                      <a:pt x="3086" y="2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2"/>
                    </a:lnTo>
                    <a:lnTo>
                      <a:pt x="3102" y="2"/>
                    </a:lnTo>
                    <a:lnTo>
                      <a:pt x="3106" y="3"/>
                    </a:lnTo>
                    <a:lnTo>
                      <a:pt x="3110" y="2"/>
                    </a:lnTo>
                    <a:lnTo>
                      <a:pt x="3114" y="1"/>
                    </a:lnTo>
                    <a:lnTo>
                      <a:pt x="3118" y="2"/>
                    </a:lnTo>
                    <a:lnTo>
                      <a:pt x="3122" y="3"/>
                    </a:lnTo>
                    <a:lnTo>
                      <a:pt x="3125" y="2"/>
                    </a:lnTo>
                    <a:lnTo>
                      <a:pt x="3129" y="2"/>
                    </a:lnTo>
                    <a:lnTo>
                      <a:pt x="3133" y="2"/>
                    </a:lnTo>
                    <a:lnTo>
                      <a:pt x="3137" y="2"/>
                    </a:lnTo>
                    <a:lnTo>
                      <a:pt x="3141" y="1"/>
                    </a:lnTo>
                    <a:lnTo>
                      <a:pt x="3145" y="2"/>
                    </a:lnTo>
                    <a:lnTo>
                      <a:pt x="3149" y="3"/>
                    </a:lnTo>
                    <a:lnTo>
                      <a:pt x="3153" y="3"/>
                    </a:lnTo>
                    <a:lnTo>
                      <a:pt x="3157" y="2"/>
                    </a:lnTo>
                    <a:lnTo>
                      <a:pt x="3161" y="2"/>
                    </a:lnTo>
                    <a:lnTo>
                      <a:pt x="3165" y="3"/>
                    </a:lnTo>
                    <a:lnTo>
                      <a:pt x="3169" y="2"/>
                    </a:lnTo>
                    <a:lnTo>
                      <a:pt x="3173" y="2"/>
                    </a:lnTo>
                    <a:lnTo>
                      <a:pt x="3177" y="1"/>
                    </a:lnTo>
                    <a:lnTo>
                      <a:pt x="3181" y="2"/>
                    </a:lnTo>
                    <a:lnTo>
                      <a:pt x="3185" y="2"/>
                    </a:lnTo>
                    <a:lnTo>
                      <a:pt x="3188" y="2"/>
                    </a:lnTo>
                    <a:lnTo>
                      <a:pt x="3192" y="1"/>
                    </a:lnTo>
                    <a:lnTo>
                      <a:pt x="3196" y="2"/>
                    </a:lnTo>
                    <a:lnTo>
                      <a:pt x="3200" y="3"/>
                    </a:lnTo>
                    <a:lnTo>
                      <a:pt x="3204" y="3"/>
                    </a:lnTo>
                    <a:lnTo>
                      <a:pt x="3208" y="1"/>
                    </a:lnTo>
                    <a:lnTo>
                      <a:pt x="3212" y="2"/>
                    </a:lnTo>
                    <a:lnTo>
                      <a:pt x="3216" y="2"/>
                    </a:lnTo>
                    <a:lnTo>
                      <a:pt x="3220" y="2"/>
                    </a:lnTo>
                    <a:lnTo>
                      <a:pt x="3224" y="3"/>
                    </a:lnTo>
                    <a:lnTo>
                      <a:pt x="3228" y="2"/>
                    </a:lnTo>
                    <a:lnTo>
                      <a:pt x="3232" y="2"/>
                    </a:lnTo>
                    <a:lnTo>
                      <a:pt x="3236" y="2"/>
                    </a:lnTo>
                    <a:lnTo>
                      <a:pt x="3240" y="1"/>
                    </a:lnTo>
                    <a:lnTo>
                      <a:pt x="3244" y="2"/>
                    </a:lnTo>
                    <a:lnTo>
                      <a:pt x="3248" y="2"/>
                    </a:lnTo>
                    <a:lnTo>
                      <a:pt x="3251" y="2"/>
                    </a:lnTo>
                    <a:lnTo>
                      <a:pt x="3255" y="3"/>
                    </a:lnTo>
                    <a:lnTo>
                      <a:pt x="3259" y="2"/>
                    </a:lnTo>
                    <a:lnTo>
                      <a:pt x="3263" y="2"/>
                    </a:lnTo>
                    <a:lnTo>
                      <a:pt x="3267" y="1"/>
                    </a:lnTo>
                    <a:lnTo>
                      <a:pt x="3271" y="2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1"/>
                    </a:lnTo>
                    <a:lnTo>
                      <a:pt x="3287" y="2"/>
                    </a:lnTo>
                    <a:lnTo>
                      <a:pt x="3291" y="3"/>
                    </a:lnTo>
                    <a:lnTo>
                      <a:pt x="3295" y="1"/>
                    </a:lnTo>
                    <a:lnTo>
                      <a:pt x="3299" y="2"/>
                    </a:lnTo>
                    <a:lnTo>
                      <a:pt x="3303" y="3"/>
                    </a:lnTo>
                    <a:lnTo>
                      <a:pt x="3307" y="1"/>
                    </a:lnTo>
                    <a:lnTo>
                      <a:pt x="3311" y="2"/>
                    </a:lnTo>
                    <a:lnTo>
                      <a:pt x="3314" y="2"/>
                    </a:lnTo>
                    <a:lnTo>
                      <a:pt x="3318" y="2"/>
                    </a:lnTo>
                    <a:lnTo>
                      <a:pt x="3322" y="2"/>
                    </a:lnTo>
                    <a:lnTo>
                      <a:pt x="3326" y="2"/>
                    </a:lnTo>
                    <a:lnTo>
                      <a:pt x="3330" y="2"/>
                    </a:lnTo>
                    <a:lnTo>
                      <a:pt x="3334" y="1"/>
                    </a:lnTo>
                    <a:lnTo>
                      <a:pt x="3338" y="2"/>
                    </a:lnTo>
                    <a:lnTo>
                      <a:pt x="3342" y="2"/>
                    </a:lnTo>
                    <a:lnTo>
                      <a:pt x="3346" y="2"/>
                    </a:lnTo>
                    <a:lnTo>
                      <a:pt x="3350" y="2"/>
                    </a:lnTo>
                    <a:lnTo>
                      <a:pt x="3354" y="2"/>
                    </a:lnTo>
                    <a:lnTo>
                      <a:pt x="3358" y="2"/>
                    </a:lnTo>
                    <a:lnTo>
                      <a:pt x="3362" y="2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3"/>
                    </a:lnTo>
                    <a:lnTo>
                      <a:pt x="3377" y="1"/>
                    </a:lnTo>
                    <a:lnTo>
                      <a:pt x="3381" y="2"/>
                    </a:lnTo>
                    <a:lnTo>
                      <a:pt x="3385" y="2"/>
                    </a:lnTo>
                    <a:lnTo>
                      <a:pt x="3389" y="2"/>
                    </a:lnTo>
                    <a:lnTo>
                      <a:pt x="3393" y="2"/>
                    </a:lnTo>
                    <a:lnTo>
                      <a:pt x="3397" y="2"/>
                    </a:lnTo>
                    <a:lnTo>
                      <a:pt x="3401" y="3"/>
                    </a:lnTo>
                    <a:lnTo>
                      <a:pt x="3405" y="2"/>
                    </a:lnTo>
                    <a:lnTo>
                      <a:pt x="3409" y="2"/>
                    </a:lnTo>
                    <a:lnTo>
                      <a:pt x="3413" y="2"/>
                    </a:lnTo>
                    <a:lnTo>
                      <a:pt x="3417" y="2"/>
                    </a:lnTo>
                    <a:lnTo>
                      <a:pt x="3421" y="3"/>
                    </a:lnTo>
                    <a:lnTo>
                      <a:pt x="3425" y="2"/>
                    </a:lnTo>
                    <a:lnTo>
                      <a:pt x="3429" y="3"/>
                    </a:lnTo>
                    <a:lnTo>
                      <a:pt x="3433" y="3"/>
                    </a:lnTo>
                    <a:lnTo>
                      <a:pt x="3437" y="2"/>
                    </a:lnTo>
                    <a:lnTo>
                      <a:pt x="3440" y="3"/>
                    </a:lnTo>
                    <a:lnTo>
                      <a:pt x="3444" y="2"/>
                    </a:lnTo>
                    <a:lnTo>
                      <a:pt x="3448" y="2"/>
                    </a:lnTo>
                    <a:lnTo>
                      <a:pt x="3452" y="3"/>
                    </a:lnTo>
                    <a:lnTo>
                      <a:pt x="3456" y="2"/>
                    </a:lnTo>
                    <a:lnTo>
                      <a:pt x="3460" y="2"/>
                    </a:lnTo>
                    <a:lnTo>
                      <a:pt x="3464" y="3"/>
                    </a:lnTo>
                    <a:lnTo>
                      <a:pt x="3468" y="2"/>
                    </a:lnTo>
                    <a:lnTo>
                      <a:pt x="3472" y="2"/>
                    </a:lnTo>
                    <a:lnTo>
                      <a:pt x="3476" y="3"/>
                    </a:lnTo>
                    <a:lnTo>
                      <a:pt x="3480" y="3"/>
                    </a:lnTo>
                    <a:lnTo>
                      <a:pt x="3484" y="3"/>
                    </a:lnTo>
                    <a:lnTo>
                      <a:pt x="3488" y="2"/>
                    </a:lnTo>
                    <a:lnTo>
                      <a:pt x="3492" y="3"/>
                    </a:lnTo>
                    <a:lnTo>
                      <a:pt x="3496" y="3"/>
                    </a:lnTo>
                    <a:lnTo>
                      <a:pt x="3499" y="1"/>
                    </a:lnTo>
                    <a:lnTo>
                      <a:pt x="3503" y="2"/>
                    </a:lnTo>
                    <a:lnTo>
                      <a:pt x="3507" y="2"/>
                    </a:lnTo>
                    <a:lnTo>
                      <a:pt x="3511" y="4"/>
                    </a:lnTo>
                    <a:lnTo>
                      <a:pt x="3515" y="2"/>
                    </a:lnTo>
                    <a:lnTo>
                      <a:pt x="3519" y="2"/>
                    </a:lnTo>
                    <a:lnTo>
                      <a:pt x="3523" y="2"/>
                    </a:lnTo>
                    <a:lnTo>
                      <a:pt x="3527" y="2"/>
                    </a:lnTo>
                    <a:lnTo>
                      <a:pt x="3531" y="2"/>
                    </a:lnTo>
                    <a:lnTo>
                      <a:pt x="3535" y="2"/>
                    </a:lnTo>
                    <a:lnTo>
                      <a:pt x="3539" y="3"/>
                    </a:lnTo>
                    <a:lnTo>
                      <a:pt x="3543" y="2"/>
                    </a:lnTo>
                    <a:lnTo>
                      <a:pt x="3547" y="3"/>
                    </a:lnTo>
                    <a:lnTo>
                      <a:pt x="3551" y="2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1"/>
                    </a:lnTo>
                    <a:lnTo>
                      <a:pt x="3566" y="2"/>
                    </a:lnTo>
                    <a:lnTo>
                      <a:pt x="3570" y="2"/>
                    </a:lnTo>
                    <a:lnTo>
                      <a:pt x="3574" y="2"/>
                    </a:lnTo>
                    <a:lnTo>
                      <a:pt x="3578" y="3"/>
                    </a:lnTo>
                    <a:lnTo>
                      <a:pt x="3582" y="3"/>
                    </a:lnTo>
                    <a:lnTo>
                      <a:pt x="3586" y="2"/>
                    </a:lnTo>
                    <a:lnTo>
                      <a:pt x="3590" y="3"/>
                    </a:lnTo>
                    <a:lnTo>
                      <a:pt x="3594" y="2"/>
                    </a:lnTo>
                    <a:lnTo>
                      <a:pt x="3598" y="2"/>
                    </a:lnTo>
                    <a:lnTo>
                      <a:pt x="3602" y="1"/>
                    </a:lnTo>
                    <a:lnTo>
                      <a:pt x="3606" y="2"/>
                    </a:lnTo>
                    <a:lnTo>
                      <a:pt x="3610" y="1"/>
                    </a:lnTo>
                    <a:lnTo>
                      <a:pt x="3614" y="2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2"/>
                    </a:lnTo>
                    <a:lnTo>
                      <a:pt x="3629" y="1"/>
                    </a:lnTo>
                    <a:lnTo>
                      <a:pt x="3633" y="2"/>
                    </a:lnTo>
                    <a:lnTo>
                      <a:pt x="3637" y="2"/>
                    </a:lnTo>
                    <a:lnTo>
                      <a:pt x="3641" y="2"/>
                    </a:lnTo>
                    <a:lnTo>
                      <a:pt x="3645" y="2"/>
                    </a:lnTo>
                    <a:lnTo>
                      <a:pt x="3649" y="2"/>
                    </a:lnTo>
                    <a:lnTo>
                      <a:pt x="3653" y="3"/>
                    </a:lnTo>
                    <a:lnTo>
                      <a:pt x="3657" y="2"/>
                    </a:lnTo>
                    <a:lnTo>
                      <a:pt x="3661" y="1"/>
                    </a:lnTo>
                    <a:lnTo>
                      <a:pt x="3665" y="2"/>
                    </a:lnTo>
                    <a:lnTo>
                      <a:pt x="3669" y="2"/>
                    </a:lnTo>
                    <a:lnTo>
                      <a:pt x="3673" y="1"/>
                    </a:lnTo>
                    <a:lnTo>
                      <a:pt x="3677" y="2"/>
                    </a:lnTo>
                    <a:lnTo>
                      <a:pt x="3681" y="2"/>
                    </a:lnTo>
                    <a:lnTo>
                      <a:pt x="3685" y="3"/>
                    </a:lnTo>
                    <a:lnTo>
                      <a:pt x="3688" y="2"/>
                    </a:lnTo>
                    <a:lnTo>
                      <a:pt x="3692" y="2"/>
                    </a:lnTo>
                    <a:lnTo>
                      <a:pt x="3696" y="1"/>
                    </a:lnTo>
                    <a:lnTo>
                      <a:pt x="3700" y="2"/>
                    </a:lnTo>
                    <a:lnTo>
                      <a:pt x="3704" y="2"/>
                    </a:lnTo>
                    <a:lnTo>
                      <a:pt x="3708" y="1"/>
                    </a:lnTo>
                    <a:lnTo>
                      <a:pt x="3712" y="2"/>
                    </a:lnTo>
                    <a:lnTo>
                      <a:pt x="3716" y="1"/>
                    </a:lnTo>
                    <a:lnTo>
                      <a:pt x="3720" y="2"/>
                    </a:lnTo>
                    <a:lnTo>
                      <a:pt x="3724" y="3"/>
                    </a:lnTo>
                    <a:lnTo>
                      <a:pt x="3728" y="3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3"/>
                    </a:lnTo>
                    <a:lnTo>
                      <a:pt x="3748" y="2"/>
                    </a:lnTo>
                    <a:lnTo>
                      <a:pt x="3751" y="3"/>
                    </a:lnTo>
                    <a:lnTo>
                      <a:pt x="3755" y="3"/>
                    </a:lnTo>
                    <a:lnTo>
                      <a:pt x="3759" y="2"/>
                    </a:lnTo>
                    <a:lnTo>
                      <a:pt x="3763" y="3"/>
                    </a:lnTo>
                    <a:lnTo>
                      <a:pt x="3767" y="2"/>
                    </a:lnTo>
                    <a:lnTo>
                      <a:pt x="3771" y="2"/>
                    </a:lnTo>
                    <a:lnTo>
                      <a:pt x="3775" y="2"/>
                    </a:lnTo>
                    <a:lnTo>
                      <a:pt x="3779" y="2"/>
                    </a:lnTo>
                    <a:lnTo>
                      <a:pt x="3783" y="3"/>
                    </a:lnTo>
                    <a:lnTo>
                      <a:pt x="3787" y="3"/>
                    </a:lnTo>
                    <a:lnTo>
                      <a:pt x="3791" y="2"/>
                    </a:lnTo>
                    <a:lnTo>
                      <a:pt x="3795" y="2"/>
                    </a:lnTo>
                    <a:lnTo>
                      <a:pt x="3799" y="2"/>
                    </a:lnTo>
                    <a:lnTo>
                      <a:pt x="3803" y="2"/>
                    </a:lnTo>
                    <a:lnTo>
                      <a:pt x="3807" y="2"/>
                    </a:lnTo>
                    <a:lnTo>
                      <a:pt x="3811" y="1"/>
                    </a:lnTo>
                    <a:lnTo>
                      <a:pt x="3814" y="2"/>
                    </a:lnTo>
                    <a:lnTo>
                      <a:pt x="3818" y="2"/>
                    </a:lnTo>
                    <a:lnTo>
                      <a:pt x="3822" y="3"/>
                    </a:lnTo>
                    <a:lnTo>
                      <a:pt x="3826" y="1"/>
                    </a:lnTo>
                    <a:lnTo>
                      <a:pt x="3830" y="1"/>
                    </a:lnTo>
                    <a:lnTo>
                      <a:pt x="3834" y="3"/>
                    </a:lnTo>
                    <a:lnTo>
                      <a:pt x="3838" y="2"/>
                    </a:lnTo>
                    <a:lnTo>
                      <a:pt x="3842" y="2"/>
                    </a:lnTo>
                    <a:lnTo>
                      <a:pt x="3846" y="3"/>
                    </a:lnTo>
                    <a:lnTo>
                      <a:pt x="3850" y="1"/>
                    </a:lnTo>
                    <a:lnTo>
                      <a:pt x="3854" y="1"/>
                    </a:lnTo>
                    <a:lnTo>
                      <a:pt x="3858" y="2"/>
                    </a:lnTo>
                    <a:lnTo>
                      <a:pt x="3862" y="3"/>
                    </a:lnTo>
                    <a:lnTo>
                      <a:pt x="3866" y="2"/>
                    </a:lnTo>
                    <a:lnTo>
                      <a:pt x="3870" y="4"/>
                    </a:lnTo>
                    <a:lnTo>
                      <a:pt x="3874" y="2"/>
                    </a:lnTo>
                    <a:lnTo>
                      <a:pt x="3877" y="2"/>
                    </a:lnTo>
                    <a:lnTo>
                      <a:pt x="3881" y="2"/>
                    </a:lnTo>
                    <a:lnTo>
                      <a:pt x="3885" y="2"/>
                    </a:lnTo>
                    <a:lnTo>
                      <a:pt x="3889" y="3"/>
                    </a:lnTo>
                    <a:lnTo>
                      <a:pt x="3893" y="2"/>
                    </a:lnTo>
                    <a:lnTo>
                      <a:pt x="3897" y="3"/>
                    </a:lnTo>
                    <a:lnTo>
                      <a:pt x="3901" y="2"/>
                    </a:lnTo>
                    <a:lnTo>
                      <a:pt x="3905" y="2"/>
                    </a:lnTo>
                    <a:lnTo>
                      <a:pt x="3909" y="2"/>
                    </a:lnTo>
                    <a:lnTo>
                      <a:pt x="3913" y="2"/>
                    </a:lnTo>
                    <a:lnTo>
                      <a:pt x="3917" y="3"/>
                    </a:lnTo>
                    <a:lnTo>
                      <a:pt x="3921" y="2"/>
                    </a:lnTo>
                    <a:lnTo>
                      <a:pt x="3925" y="3"/>
                    </a:lnTo>
                    <a:lnTo>
                      <a:pt x="3929" y="3"/>
                    </a:lnTo>
                    <a:lnTo>
                      <a:pt x="3933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67" name="Freeform 415"/>
              <p:cNvSpPr>
                <a:spLocks/>
              </p:cNvSpPr>
              <p:nvPr/>
            </p:nvSpPr>
            <p:spPr bwMode="auto">
              <a:xfrm flipV="1">
                <a:off x="2909" y="1781"/>
                <a:ext cx="2265" cy="1081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0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0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8"/>
                  </a:cxn>
                  <a:cxn ang="0">
                    <a:pos x="751" y="57"/>
                  </a:cxn>
                  <a:cxn ang="0">
                    <a:pos x="814" y="96"/>
                  </a:cxn>
                  <a:cxn ang="0">
                    <a:pos x="877" y="153"/>
                  </a:cxn>
                  <a:cxn ang="0">
                    <a:pos x="940" y="226"/>
                  </a:cxn>
                  <a:cxn ang="0">
                    <a:pos x="1003" y="317"/>
                  </a:cxn>
                  <a:cxn ang="0">
                    <a:pos x="1066" y="420"/>
                  </a:cxn>
                  <a:cxn ang="0">
                    <a:pos x="1129" y="539"/>
                  </a:cxn>
                  <a:cxn ang="0">
                    <a:pos x="1192" y="667"/>
                  </a:cxn>
                  <a:cxn ang="0">
                    <a:pos x="1255" y="801"/>
                  </a:cxn>
                  <a:cxn ang="0">
                    <a:pos x="1318" y="941"/>
                  </a:cxn>
                  <a:cxn ang="0">
                    <a:pos x="1381" y="1081"/>
                  </a:cxn>
                  <a:cxn ang="0">
                    <a:pos x="1444" y="1217"/>
                  </a:cxn>
                  <a:cxn ang="0">
                    <a:pos x="1507" y="1346"/>
                  </a:cxn>
                  <a:cxn ang="0">
                    <a:pos x="1570" y="1465"/>
                  </a:cxn>
                  <a:cxn ang="0">
                    <a:pos x="1633" y="1572"/>
                  </a:cxn>
                  <a:cxn ang="0">
                    <a:pos x="1696" y="1665"/>
                  </a:cxn>
                  <a:cxn ang="0">
                    <a:pos x="1759" y="1742"/>
                  </a:cxn>
                  <a:cxn ang="0">
                    <a:pos x="1822" y="1801"/>
                  </a:cxn>
                  <a:cxn ang="0">
                    <a:pos x="1885" y="1844"/>
                  </a:cxn>
                  <a:cxn ang="0">
                    <a:pos x="1948" y="1869"/>
                  </a:cxn>
                  <a:cxn ang="0">
                    <a:pos x="2011" y="1877"/>
                  </a:cxn>
                  <a:cxn ang="0">
                    <a:pos x="2074" y="1865"/>
                  </a:cxn>
                  <a:cxn ang="0">
                    <a:pos x="2137" y="1841"/>
                  </a:cxn>
                  <a:cxn ang="0">
                    <a:pos x="2200" y="1802"/>
                  </a:cxn>
                  <a:cxn ang="0">
                    <a:pos x="2263" y="1750"/>
                  </a:cxn>
                  <a:cxn ang="0">
                    <a:pos x="2326" y="1688"/>
                  </a:cxn>
                  <a:cxn ang="0">
                    <a:pos x="2389" y="1616"/>
                  </a:cxn>
                  <a:cxn ang="0">
                    <a:pos x="2452" y="1537"/>
                  </a:cxn>
                  <a:cxn ang="0">
                    <a:pos x="2515" y="1452"/>
                  </a:cxn>
                  <a:cxn ang="0">
                    <a:pos x="2578" y="1364"/>
                  </a:cxn>
                  <a:cxn ang="0">
                    <a:pos x="2641" y="1270"/>
                  </a:cxn>
                  <a:cxn ang="0">
                    <a:pos x="2704" y="1178"/>
                  </a:cxn>
                  <a:cxn ang="0">
                    <a:pos x="2767" y="1086"/>
                  </a:cxn>
                  <a:cxn ang="0">
                    <a:pos x="2830" y="995"/>
                  </a:cxn>
                  <a:cxn ang="0">
                    <a:pos x="2893" y="906"/>
                  </a:cxn>
                  <a:cxn ang="0">
                    <a:pos x="2956" y="821"/>
                  </a:cxn>
                  <a:cxn ang="0">
                    <a:pos x="3019" y="740"/>
                  </a:cxn>
                  <a:cxn ang="0">
                    <a:pos x="3082" y="662"/>
                  </a:cxn>
                  <a:cxn ang="0">
                    <a:pos x="3145" y="591"/>
                  </a:cxn>
                  <a:cxn ang="0">
                    <a:pos x="3208" y="522"/>
                  </a:cxn>
                  <a:cxn ang="0">
                    <a:pos x="3271" y="460"/>
                  </a:cxn>
                  <a:cxn ang="0">
                    <a:pos x="3334" y="403"/>
                  </a:cxn>
                  <a:cxn ang="0">
                    <a:pos x="3397" y="352"/>
                  </a:cxn>
                  <a:cxn ang="0">
                    <a:pos x="3460" y="305"/>
                  </a:cxn>
                  <a:cxn ang="0">
                    <a:pos x="3523" y="264"/>
                  </a:cxn>
                  <a:cxn ang="0">
                    <a:pos x="3586" y="227"/>
                  </a:cxn>
                  <a:cxn ang="0">
                    <a:pos x="3649" y="195"/>
                  </a:cxn>
                  <a:cxn ang="0">
                    <a:pos x="3712" y="166"/>
                  </a:cxn>
                  <a:cxn ang="0">
                    <a:pos x="3775" y="140"/>
                  </a:cxn>
                  <a:cxn ang="0">
                    <a:pos x="3838" y="119"/>
                  </a:cxn>
                  <a:cxn ang="0">
                    <a:pos x="3901" y="102"/>
                  </a:cxn>
                </a:cxnLst>
                <a:rect l="0" t="0" r="r" b="b"/>
                <a:pathLst>
                  <a:path w="3933" h="1877">
                    <a:moveTo>
                      <a:pt x="0" y="2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0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1"/>
                    </a:lnTo>
                    <a:lnTo>
                      <a:pt x="220" y="0"/>
                    </a:lnTo>
                    <a:lnTo>
                      <a:pt x="224" y="0"/>
                    </a:lnTo>
                    <a:lnTo>
                      <a:pt x="228" y="1"/>
                    </a:lnTo>
                    <a:lnTo>
                      <a:pt x="232" y="0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0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0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0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0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0"/>
                    </a:lnTo>
                    <a:lnTo>
                      <a:pt x="346" y="2"/>
                    </a:lnTo>
                    <a:lnTo>
                      <a:pt x="350" y="0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0"/>
                    </a:lnTo>
                    <a:lnTo>
                      <a:pt x="366" y="2"/>
                    </a:lnTo>
                    <a:lnTo>
                      <a:pt x="370" y="0"/>
                    </a:lnTo>
                    <a:lnTo>
                      <a:pt x="374" y="0"/>
                    </a:lnTo>
                    <a:lnTo>
                      <a:pt x="377" y="0"/>
                    </a:lnTo>
                    <a:lnTo>
                      <a:pt x="381" y="1"/>
                    </a:lnTo>
                    <a:lnTo>
                      <a:pt x="385" y="0"/>
                    </a:lnTo>
                    <a:lnTo>
                      <a:pt x="389" y="0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0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0"/>
                    </a:lnTo>
                    <a:lnTo>
                      <a:pt x="437" y="2"/>
                    </a:lnTo>
                    <a:lnTo>
                      <a:pt x="440" y="0"/>
                    </a:lnTo>
                    <a:lnTo>
                      <a:pt x="444" y="0"/>
                    </a:lnTo>
                    <a:lnTo>
                      <a:pt x="448" y="1"/>
                    </a:lnTo>
                    <a:lnTo>
                      <a:pt x="452" y="0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1"/>
                    </a:lnTo>
                    <a:lnTo>
                      <a:pt x="527" y="1"/>
                    </a:lnTo>
                    <a:lnTo>
                      <a:pt x="531" y="2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3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4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8"/>
                    </a:lnTo>
                    <a:lnTo>
                      <a:pt x="606" y="9"/>
                    </a:lnTo>
                    <a:lnTo>
                      <a:pt x="610" y="9"/>
                    </a:lnTo>
                    <a:lnTo>
                      <a:pt x="614" y="10"/>
                    </a:lnTo>
                    <a:lnTo>
                      <a:pt x="618" y="11"/>
                    </a:lnTo>
                    <a:lnTo>
                      <a:pt x="622" y="11"/>
                    </a:lnTo>
                    <a:lnTo>
                      <a:pt x="625" y="12"/>
                    </a:lnTo>
                    <a:lnTo>
                      <a:pt x="629" y="12"/>
                    </a:lnTo>
                    <a:lnTo>
                      <a:pt x="633" y="13"/>
                    </a:lnTo>
                    <a:lnTo>
                      <a:pt x="637" y="14"/>
                    </a:lnTo>
                    <a:lnTo>
                      <a:pt x="641" y="15"/>
                    </a:lnTo>
                    <a:lnTo>
                      <a:pt x="645" y="17"/>
                    </a:lnTo>
                    <a:lnTo>
                      <a:pt x="649" y="17"/>
                    </a:lnTo>
                    <a:lnTo>
                      <a:pt x="653" y="17"/>
                    </a:lnTo>
                    <a:lnTo>
                      <a:pt x="657" y="19"/>
                    </a:lnTo>
                    <a:lnTo>
                      <a:pt x="661" y="19"/>
                    </a:lnTo>
                    <a:lnTo>
                      <a:pt x="665" y="21"/>
                    </a:lnTo>
                    <a:lnTo>
                      <a:pt x="669" y="23"/>
                    </a:lnTo>
                    <a:lnTo>
                      <a:pt x="673" y="23"/>
                    </a:lnTo>
                    <a:lnTo>
                      <a:pt x="677" y="25"/>
                    </a:lnTo>
                    <a:lnTo>
                      <a:pt x="681" y="25"/>
                    </a:lnTo>
                    <a:lnTo>
                      <a:pt x="685" y="26"/>
                    </a:lnTo>
                    <a:lnTo>
                      <a:pt x="688" y="28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3"/>
                    </a:lnTo>
                    <a:lnTo>
                      <a:pt x="704" y="35"/>
                    </a:lnTo>
                    <a:lnTo>
                      <a:pt x="708" y="35"/>
                    </a:lnTo>
                    <a:lnTo>
                      <a:pt x="712" y="39"/>
                    </a:lnTo>
                    <a:lnTo>
                      <a:pt x="716" y="40"/>
                    </a:lnTo>
                    <a:lnTo>
                      <a:pt x="720" y="41"/>
                    </a:lnTo>
                    <a:lnTo>
                      <a:pt x="724" y="43"/>
                    </a:lnTo>
                    <a:lnTo>
                      <a:pt x="728" y="42"/>
                    </a:lnTo>
                    <a:lnTo>
                      <a:pt x="732" y="48"/>
                    </a:lnTo>
                    <a:lnTo>
                      <a:pt x="736" y="48"/>
                    </a:lnTo>
                    <a:lnTo>
                      <a:pt x="740" y="50"/>
                    </a:lnTo>
                    <a:lnTo>
                      <a:pt x="744" y="53"/>
                    </a:lnTo>
                    <a:lnTo>
                      <a:pt x="748" y="55"/>
                    </a:lnTo>
                    <a:lnTo>
                      <a:pt x="751" y="57"/>
                    </a:lnTo>
                    <a:lnTo>
                      <a:pt x="755" y="58"/>
                    </a:lnTo>
                    <a:lnTo>
                      <a:pt x="759" y="61"/>
                    </a:lnTo>
                    <a:lnTo>
                      <a:pt x="763" y="62"/>
                    </a:lnTo>
                    <a:lnTo>
                      <a:pt x="767" y="66"/>
                    </a:lnTo>
                    <a:lnTo>
                      <a:pt x="771" y="68"/>
                    </a:lnTo>
                    <a:lnTo>
                      <a:pt x="775" y="70"/>
                    </a:lnTo>
                    <a:lnTo>
                      <a:pt x="779" y="72"/>
                    </a:lnTo>
                    <a:lnTo>
                      <a:pt x="783" y="76"/>
                    </a:lnTo>
                    <a:lnTo>
                      <a:pt x="787" y="77"/>
                    </a:lnTo>
                    <a:lnTo>
                      <a:pt x="791" y="80"/>
                    </a:lnTo>
                    <a:lnTo>
                      <a:pt x="795" y="83"/>
                    </a:lnTo>
                    <a:lnTo>
                      <a:pt x="799" y="85"/>
                    </a:lnTo>
                    <a:lnTo>
                      <a:pt x="803" y="87"/>
                    </a:lnTo>
                    <a:lnTo>
                      <a:pt x="807" y="92"/>
                    </a:lnTo>
                    <a:lnTo>
                      <a:pt x="811" y="95"/>
                    </a:lnTo>
                    <a:lnTo>
                      <a:pt x="814" y="96"/>
                    </a:lnTo>
                    <a:lnTo>
                      <a:pt x="818" y="101"/>
                    </a:lnTo>
                    <a:lnTo>
                      <a:pt x="822" y="102"/>
                    </a:lnTo>
                    <a:lnTo>
                      <a:pt x="826" y="106"/>
                    </a:lnTo>
                    <a:lnTo>
                      <a:pt x="830" y="108"/>
                    </a:lnTo>
                    <a:lnTo>
                      <a:pt x="834" y="113"/>
                    </a:lnTo>
                    <a:lnTo>
                      <a:pt x="838" y="116"/>
                    </a:lnTo>
                    <a:lnTo>
                      <a:pt x="842" y="119"/>
                    </a:lnTo>
                    <a:lnTo>
                      <a:pt x="846" y="124"/>
                    </a:lnTo>
                    <a:lnTo>
                      <a:pt x="850" y="127"/>
                    </a:lnTo>
                    <a:lnTo>
                      <a:pt x="854" y="130"/>
                    </a:lnTo>
                    <a:lnTo>
                      <a:pt x="858" y="134"/>
                    </a:lnTo>
                    <a:lnTo>
                      <a:pt x="862" y="138"/>
                    </a:lnTo>
                    <a:lnTo>
                      <a:pt x="866" y="141"/>
                    </a:lnTo>
                    <a:lnTo>
                      <a:pt x="870" y="146"/>
                    </a:lnTo>
                    <a:lnTo>
                      <a:pt x="874" y="149"/>
                    </a:lnTo>
                    <a:lnTo>
                      <a:pt x="877" y="153"/>
                    </a:lnTo>
                    <a:lnTo>
                      <a:pt x="881" y="157"/>
                    </a:lnTo>
                    <a:lnTo>
                      <a:pt x="885" y="163"/>
                    </a:lnTo>
                    <a:lnTo>
                      <a:pt x="889" y="165"/>
                    </a:lnTo>
                    <a:lnTo>
                      <a:pt x="893" y="170"/>
                    </a:lnTo>
                    <a:lnTo>
                      <a:pt x="897" y="174"/>
                    </a:lnTo>
                    <a:lnTo>
                      <a:pt x="901" y="180"/>
                    </a:lnTo>
                    <a:lnTo>
                      <a:pt x="905" y="183"/>
                    </a:lnTo>
                    <a:lnTo>
                      <a:pt x="909" y="189"/>
                    </a:lnTo>
                    <a:lnTo>
                      <a:pt x="913" y="193"/>
                    </a:lnTo>
                    <a:lnTo>
                      <a:pt x="917" y="199"/>
                    </a:lnTo>
                    <a:lnTo>
                      <a:pt x="921" y="203"/>
                    </a:lnTo>
                    <a:lnTo>
                      <a:pt x="925" y="207"/>
                    </a:lnTo>
                    <a:lnTo>
                      <a:pt x="929" y="212"/>
                    </a:lnTo>
                    <a:lnTo>
                      <a:pt x="933" y="217"/>
                    </a:lnTo>
                    <a:lnTo>
                      <a:pt x="937" y="222"/>
                    </a:lnTo>
                    <a:lnTo>
                      <a:pt x="940" y="226"/>
                    </a:lnTo>
                    <a:lnTo>
                      <a:pt x="944" y="232"/>
                    </a:lnTo>
                    <a:lnTo>
                      <a:pt x="948" y="237"/>
                    </a:lnTo>
                    <a:lnTo>
                      <a:pt x="952" y="242"/>
                    </a:lnTo>
                    <a:lnTo>
                      <a:pt x="956" y="247"/>
                    </a:lnTo>
                    <a:lnTo>
                      <a:pt x="960" y="253"/>
                    </a:lnTo>
                    <a:lnTo>
                      <a:pt x="964" y="259"/>
                    </a:lnTo>
                    <a:lnTo>
                      <a:pt x="968" y="264"/>
                    </a:lnTo>
                    <a:lnTo>
                      <a:pt x="972" y="270"/>
                    </a:lnTo>
                    <a:lnTo>
                      <a:pt x="976" y="276"/>
                    </a:lnTo>
                    <a:lnTo>
                      <a:pt x="980" y="282"/>
                    </a:lnTo>
                    <a:lnTo>
                      <a:pt x="984" y="287"/>
                    </a:lnTo>
                    <a:lnTo>
                      <a:pt x="988" y="293"/>
                    </a:lnTo>
                    <a:lnTo>
                      <a:pt x="992" y="300"/>
                    </a:lnTo>
                    <a:lnTo>
                      <a:pt x="996" y="305"/>
                    </a:lnTo>
                    <a:lnTo>
                      <a:pt x="999" y="311"/>
                    </a:lnTo>
                    <a:lnTo>
                      <a:pt x="1003" y="317"/>
                    </a:lnTo>
                    <a:lnTo>
                      <a:pt x="1007" y="323"/>
                    </a:lnTo>
                    <a:lnTo>
                      <a:pt x="1011" y="328"/>
                    </a:lnTo>
                    <a:lnTo>
                      <a:pt x="1015" y="336"/>
                    </a:lnTo>
                    <a:lnTo>
                      <a:pt x="1019" y="341"/>
                    </a:lnTo>
                    <a:lnTo>
                      <a:pt x="1023" y="348"/>
                    </a:lnTo>
                    <a:lnTo>
                      <a:pt x="1027" y="353"/>
                    </a:lnTo>
                    <a:lnTo>
                      <a:pt x="1031" y="361"/>
                    </a:lnTo>
                    <a:lnTo>
                      <a:pt x="1035" y="367"/>
                    </a:lnTo>
                    <a:lnTo>
                      <a:pt x="1039" y="373"/>
                    </a:lnTo>
                    <a:lnTo>
                      <a:pt x="1043" y="381"/>
                    </a:lnTo>
                    <a:lnTo>
                      <a:pt x="1047" y="387"/>
                    </a:lnTo>
                    <a:lnTo>
                      <a:pt x="1051" y="393"/>
                    </a:lnTo>
                    <a:lnTo>
                      <a:pt x="1055" y="401"/>
                    </a:lnTo>
                    <a:lnTo>
                      <a:pt x="1059" y="407"/>
                    </a:lnTo>
                    <a:lnTo>
                      <a:pt x="1062" y="415"/>
                    </a:lnTo>
                    <a:lnTo>
                      <a:pt x="1066" y="420"/>
                    </a:lnTo>
                    <a:lnTo>
                      <a:pt x="1070" y="429"/>
                    </a:lnTo>
                    <a:lnTo>
                      <a:pt x="1074" y="437"/>
                    </a:lnTo>
                    <a:lnTo>
                      <a:pt x="1078" y="443"/>
                    </a:lnTo>
                    <a:lnTo>
                      <a:pt x="1082" y="450"/>
                    </a:lnTo>
                    <a:lnTo>
                      <a:pt x="1086" y="458"/>
                    </a:lnTo>
                    <a:lnTo>
                      <a:pt x="1090" y="463"/>
                    </a:lnTo>
                    <a:lnTo>
                      <a:pt x="1094" y="471"/>
                    </a:lnTo>
                    <a:lnTo>
                      <a:pt x="1098" y="478"/>
                    </a:lnTo>
                    <a:lnTo>
                      <a:pt x="1102" y="488"/>
                    </a:lnTo>
                    <a:lnTo>
                      <a:pt x="1106" y="494"/>
                    </a:lnTo>
                    <a:lnTo>
                      <a:pt x="1110" y="501"/>
                    </a:lnTo>
                    <a:lnTo>
                      <a:pt x="1114" y="509"/>
                    </a:lnTo>
                    <a:lnTo>
                      <a:pt x="1118" y="516"/>
                    </a:lnTo>
                    <a:lnTo>
                      <a:pt x="1122" y="524"/>
                    </a:lnTo>
                    <a:lnTo>
                      <a:pt x="1125" y="532"/>
                    </a:lnTo>
                    <a:lnTo>
                      <a:pt x="1129" y="539"/>
                    </a:lnTo>
                    <a:lnTo>
                      <a:pt x="1133" y="545"/>
                    </a:lnTo>
                    <a:lnTo>
                      <a:pt x="1137" y="554"/>
                    </a:lnTo>
                    <a:lnTo>
                      <a:pt x="1141" y="561"/>
                    </a:lnTo>
                    <a:lnTo>
                      <a:pt x="1145" y="570"/>
                    </a:lnTo>
                    <a:lnTo>
                      <a:pt x="1149" y="579"/>
                    </a:lnTo>
                    <a:lnTo>
                      <a:pt x="1153" y="586"/>
                    </a:lnTo>
                    <a:lnTo>
                      <a:pt x="1157" y="595"/>
                    </a:lnTo>
                    <a:lnTo>
                      <a:pt x="1161" y="601"/>
                    </a:lnTo>
                    <a:lnTo>
                      <a:pt x="1165" y="609"/>
                    </a:lnTo>
                    <a:lnTo>
                      <a:pt x="1169" y="618"/>
                    </a:lnTo>
                    <a:lnTo>
                      <a:pt x="1173" y="626"/>
                    </a:lnTo>
                    <a:lnTo>
                      <a:pt x="1177" y="635"/>
                    </a:lnTo>
                    <a:lnTo>
                      <a:pt x="1181" y="642"/>
                    </a:lnTo>
                    <a:lnTo>
                      <a:pt x="1185" y="650"/>
                    </a:lnTo>
                    <a:lnTo>
                      <a:pt x="1188" y="659"/>
                    </a:lnTo>
                    <a:lnTo>
                      <a:pt x="1192" y="667"/>
                    </a:lnTo>
                    <a:lnTo>
                      <a:pt x="1196" y="674"/>
                    </a:lnTo>
                    <a:lnTo>
                      <a:pt x="1200" y="684"/>
                    </a:lnTo>
                    <a:lnTo>
                      <a:pt x="1204" y="691"/>
                    </a:lnTo>
                    <a:lnTo>
                      <a:pt x="1208" y="700"/>
                    </a:lnTo>
                    <a:lnTo>
                      <a:pt x="1212" y="710"/>
                    </a:lnTo>
                    <a:lnTo>
                      <a:pt x="1216" y="718"/>
                    </a:lnTo>
                    <a:lnTo>
                      <a:pt x="1220" y="726"/>
                    </a:lnTo>
                    <a:lnTo>
                      <a:pt x="1224" y="733"/>
                    </a:lnTo>
                    <a:lnTo>
                      <a:pt x="1228" y="743"/>
                    </a:lnTo>
                    <a:lnTo>
                      <a:pt x="1232" y="751"/>
                    </a:lnTo>
                    <a:lnTo>
                      <a:pt x="1236" y="760"/>
                    </a:lnTo>
                    <a:lnTo>
                      <a:pt x="1240" y="767"/>
                    </a:lnTo>
                    <a:lnTo>
                      <a:pt x="1244" y="776"/>
                    </a:lnTo>
                    <a:lnTo>
                      <a:pt x="1248" y="785"/>
                    </a:lnTo>
                    <a:lnTo>
                      <a:pt x="1251" y="793"/>
                    </a:lnTo>
                    <a:lnTo>
                      <a:pt x="1255" y="801"/>
                    </a:lnTo>
                    <a:lnTo>
                      <a:pt x="1259" y="810"/>
                    </a:lnTo>
                    <a:lnTo>
                      <a:pt x="1263" y="819"/>
                    </a:lnTo>
                    <a:lnTo>
                      <a:pt x="1267" y="827"/>
                    </a:lnTo>
                    <a:lnTo>
                      <a:pt x="1271" y="837"/>
                    </a:lnTo>
                    <a:lnTo>
                      <a:pt x="1275" y="846"/>
                    </a:lnTo>
                    <a:lnTo>
                      <a:pt x="1279" y="854"/>
                    </a:lnTo>
                    <a:lnTo>
                      <a:pt x="1283" y="862"/>
                    </a:lnTo>
                    <a:lnTo>
                      <a:pt x="1287" y="872"/>
                    </a:lnTo>
                    <a:lnTo>
                      <a:pt x="1291" y="880"/>
                    </a:lnTo>
                    <a:lnTo>
                      <a:pt x="1295" y="888"/>
                    </a:lnTo>
                    <a:lnTo>
                      <a:pt x="1299" y="897"/>
                    </a:lnTo>
                    <a:lnTo>
                      <a:pt x="1303" y="906"/>
                    </a:lnTo>
                    <a:lnTo>
                      <a:pt x="1307" y="915"/>
                    </a:lnTo>
                    <a:lnTo>
                      <a:pt x="1311" y="924"/>
                    </a:lnTo>
                    <a:lnTo>
                      <a:pt x="1314" y="932"/>
                    </a:lnTo>
                    <a:lnTo>
                      <a:pt x="1318" y="941"/>
                    </a:lnTo>
                    <a:lnTo>
                      <a:pt x="1322" y="949"/>
                    </a:lnTo>
                    <a:lnTo>
                      <a:pt x="1326" y="959"/>
                    </a:lnTo>
                    <a:lnTo>
                      <a:pt x="1330" y="968"/>
                    </a:lnTo>
                    <a:lnTo>
                      <a:pt x="1334" y="976"/>
                    </a:lnTo>
                    <a:lnTo>
                      <a:pt x="1338" y="985"/>
                    </a:lnTo>
                    <a:lnTo>
                      <a:pt x="1342" y="992"/>
                    </a:lnTo>
                    <a:lnTo>
                      <a:pt x="1346" y="1001"/>
                    </a:lnTo>
                    <a:lnTo>
                      <a:pt x="1350" y="1011"/>
                    </a:lnTo>
                    <a:lnTo>
                      <a:pt x="1354" y="1019"/>
                    </a:lnTo>
                    <a:lnTo>
                      <a:pt x="1358" y="1028"/>
                    </a:lnTo>
                    <a:lnTo>
                      <a:pt x="1362" y="1037"/>
                    </a:lnTo>
                    <a:lnTo>
                      <a:pt x="1366" y="1047"/>
                    </a:lnTo>
                    <a:lnTo>
                      <a:pt x="1370" y="1055"/>
                    </a:lnTo>
                    <a:lnTo>
                      <a:pt x="1374" y="1063"/>
                    </a:lnTo>
                    <a:lnTo>
                      <a:pt x="1377" y="1072"/>
                    </a:lnTo>
                    <a:lnTo>
                      <a:pt x="1381" y="1081"/>
                    </a:lnTo>
                    <a:lnTo>
                      <a:pt x="1385" y="1088"/>
                    </a:lnTo>
                    <a:lnTo>
                      <a:pt x="1389" y="1097"/>
                    </a:lnTo>
                    <a:lnTo>
                      <a:pt x="1393" y="1105"/>
                    </a:lnTo>
                    <a:lnTo>
                      <a:pt x="1397" y="1113"/>
                    </a:lnTo>
                    <a:lnTo>
                      <a:pt x="1401" y="1123"/>
                    </a:lnTo>
                    <a:lnTo>
                      <a:pt x="1405" y="1131"/>
                    </a:lnTo>
                    <a:lnTo>
                      <a:pt x="1409" y="1140"/>
                    </a:lnTo>
                    <a:lnTo>
                      <a:pt x="1413" y="1148"/>
                    </a:lnTo>
                    <a:lnTo>
                      <a:pt x="1417" y="1157"/>
                    </a:lnTo>
                    <a:lnTo>
                      <a:pt x="1421" y="1165"/>
                    </a:lnTo>
                    <a:lnTo>
                      <a:pt x="1425" y="1173"/>
                    </a:lnTo>
                    <a:lnTo>
                      <a:pt x="1429" y="1183"/>
                    </a:lnTo>
                    <a:lnTo>
                      <a:pt x="1433" y="1192"/>
                    </a:lnTo>
                    <a:lnTo>
                      <a:pt x="1437" y="1199"/>
                    </a:lnTo>
                    <a:lnTo>
                      <a:pt x="1440" y="1209"/>
                    </a:lnTo>
                    <a:lnTo>
                      <a:pt x="1444" y="1217"/>
                    </a:lnTo>
                    <a:lnTo>
                      <a:pt x="1448" y="1224"/>
                    </a:lnTo>
                    <a:lnTo>
                      <a:pt x="1452" y="1233"/>
                    </a:lnTo>
                    <a:lnTo>
                      <a:pt x="1456" y="1240"/>
                    </a:lnTo>
                    <a:lnTo>
                      <a:pt x="1460" y="1249"/>
                    </a:lnTo>
                    <a:lnTo>
                      <a:pt x="1464" y="1257"/>
                    </a:lnTo>
                    <a:lnTo>
                      <a:pt x="1468" y="1266"/>
                    </a:lnTo>
                    <a:lnTo>
                      <a:pt x="1472" y="1273"/>
                    </a:lnTo>
                    <a:lnTo>
                      <a:pt x="1476" y="1282"/>
                    </a:lnTo>
                    <a:lnTo>
                      <a:pt x="1480" y="1289"/>
                    </a:lnTo>
                    <a:lnTo>
                      <a:pt x="1484" y="1297"/>
                    </a:lnTo>
                    <a:lnTo>
                      <a:pt x="1488" y="1305"/>
                    </a:lnTo>
                    <a:lnTo>
                      <a:pt x="1492" y="1313"/>
                    </a:lnTo>
                    <a:lnTo>
                      <a:pt x="1496" y="1322"/>
                    </a:lnTo>
                    <a:lnTo>
                      <a:pt x="1499" y="1329"/>
                    </a:lnTo>
                    <a:lnTo>
                      <a:pt x="1503" y="1337"/>
                    </a:lnTo>
                    <a:lnTo>
                      <a:pt x="1507" y="1346"/>
                    </a:lnTo>
                    <a:lnTo>
                      <a:pt x="1511" y="1352"/>
                    </a:lnTo>
                    <a:lnTo>
                      <a:pt x="1515" y="1360"/>
                    </a:lnTo>
                    <a:lnTo>
                      <a:pt x="1519" y="1369"/>
                    </a:lnTo>
                    <a:lnTo>
                      <a:pt x="1523" y="1376"/>
                    </a:lnTo>
                    <a:lnTo>
                      <a:pt x="1527" y="1385"/>
                    </a:lnTo>
                    <a:lnTo>
                      <a:pt x="1531" y="1392"/>
                    </a:lnTo>
                    <a:lnTo>
                      <a:pt x="1535" y="1398"/>
                    </a:lnTo>
                    <a:lnTo>
                      <a:pt x="1539" y="1407"/>
                    </a:lnTo>
                    <a:lnTo>
                      <a:pt x="1543" y="1413"/>
                    </a:lnTo>
                    <a:lnTo>
                      <a:pt x="1547" y="1422"/>
                    </a:lnTo>
                    <a:lnTo>
                      <a:pt x="1551" y="1428"/>
                    </a:lnTo>
                    <a:lnTo>
                      <a:pt x="1555" y="1436"/>
                    </a:lnTo>
                    <a:lnTo>
                      <a:pt x="1559" y="1443"/>
                    </a:lnTo>
                    <a:lnTo>
                      <a:pt x="1562" y="1451"/>
                    </a:lnTo>
                    <a:lnTo>
                      <a:pt x="1566" y="1458"/>
                    </a:lnTo>
                    <a:lnTo>
                      <a:pt x="1570" y="1465"/>
                    </a:lnTo>
                    <a:lnTo>
                      <a:pt x="1574" y="1472"/>
                    </a:lnTo>
                    <a:lnTo>
                      <a:pt x="1578" y="1478"/>
                    </a:lnTo>
                    <a:lnTo>
                      <a:pt x="1582" y="1486"/>
                    </a:lnTo>
                    <a:lnTo>
                      <a:pt x="1586" y="1494"/>
                    </a:lnTo>
                    <a:lnTo>
                      <a:pt x="1590" y="1501"/>
                    </a:lnTo>
                    <a:lnTo>
                      <a:pt x="1594" y="1507"/>
                    </a:lnTo>
                    <a:lnTo>
                      <a:pt x="1598" y="1514"/>
                    </a:lnTo>
                    <a:lnTo>
                      <a:pt x="1602" y="1522"/>
                    </a:lnTo>
                    <a:lnTo>
                      <a:pt x="1606" y="1528"/>
                    </a:lnTo>
                    <a:lnTo>
                      <a:pt x="1610" y="1533"/>
                    </a:lnTo>
                    <a:lnTo>
                      <a:pt x="1614" y="1540"/>
                    </a:lnTo>
                    <a:lnTo>
                      <a:pt x="1618" y="1546"/>
                    </a:lnTo>
                    <a:lnTo>
                      <a:pt x="1622" y="1553"/>
                    </a:lnTo>
                    <a:lnTo>
                      <a:pt x="1625" y="1559"/>
                    </a:lnTo>
                    <a:lnTo>
                      <a:pt x="1629" y="1566"/>
                    </a:lnTo>
                    <a:lnTo>
                      <a:pt x="1633" y="1572"/>
                    </a:lnTo>
                    <a:lnTo>
                      <a:pt x="1637" y="1578"/>
                    </a:lnTo>
                    <a:lnTo>
                      <a:pt x="1641" y="1585"/>
                    </a:lnTo>
                    <a:lnTo>
                      <a:pt x="1645" y="1591"/>
                    </a:lnTo>
                    <a:lnTo>
                      <a:pt x="1649" y="1597"/>
                    </a:lnTo>
                    <a:lnTo>
                      <a:pt x="1653" y="1603"/>
                    </a:lnTo>
                    <a:lnTo>
                      <a:pt x="1657" y="1609"/>
                    </a:lnTo>
                    <a:lnTo>
                      <a:pt x="1661" y="1615"/>
                    </a:lnTo>
                    <a:lnTo>
                      <a:pt x="1665" y="1622"/>
                    </a:lnTo>
                    <a:lnTo>
                      <a:pt x="1669" y="1628"/>
                    </a:lnTo>
                    <a:lnTo>
                      <a:pt x="1673" y="1632"/>
                    </a:lnTo>
                    <a:lnTo>
                      <a:pt x="1677" y="1638"/>
                    </a:lnTo>
                    <a:lnTo>
                      <a:pt x="1681" y="1643"/>
                    </a:lnTo>
                    <a:lnTo>
                      <a:pt x="1685" y="1650"/>
                    </a:lnTo>
                    <a:lnTo>
                      <a:pt x="1688" y="1655"/>
                    </a:lnTo>
                    <a:lnTo>
                      <a:pt x="1692" y="1659"/>
                    </a:lnTo>
                    <a:lnTo>
                      <a:pt x="1696" y="1665"/>
                    </a:lnTo>
                    <a:lnTo>
                      <a:pt x="1700" y="1670"/>
                    </a:lnTo>
                    <a:lnTo>
                      <a:pt x="1704" y="1677"/>
                    </a:lnTo>
                    <a:lnTo>
                      <a:pt x="1708" y="1680"/>
                    </a:lnTo>
                    <a:lnTo>
                      <a:pt x="1712" y="1686"/>
                    </a:lnTo>
                    <a:lnTo>
                      <a:pt x="1716" y="1690"/>
                    </a:lnTo>
                    <a:lnTo>
                      <a:pt x="1720" y="1696"/>
                    </a:lnTo>
                    <a:lnTo>
                      <a:pt x="1724" y="1701"/>
                    </a:lnTo>
                    <a:lnTo>
                      <a:pt x="1728" y="1705"/>
                    </a:lnTo>
                    <a:lnTo>
                      <a:pt x="1732" y="1709"/>
                    </a:lnTo>
                    <a:lnTo>
                      <a:pt x="1736" y="1716"/>
                    </a:lnTo>
                    <a:lnTo>
                      <a:pt x="1740" y="1721"/>
                    </a:lnTo>
                    <a:lnTo>
                      <a:pt x="1744" y="1724"/>
                    </a:lnTo>
                    <a:lnTo>
                      <a:pt x="1748" y="1729"/>
                    </a:lnTo>
                    <a:lnTo>
                      <a:pt x="1751" y="1733"/>
                    </a:lnTo>
                    <a:lnTo>
                      <a:pt x="1755" y="1737"/>
                    </a:lnTo>
                    <a:lnTo>
                      <a:pt x="1759" y="1742"/>
                    </a:lnTo>
                    <a:lnTo>
                      <a:pt x="1763" y="1746"/>
                    </a:lnTo>
                    <a:lnTo>
                      <a:pt x="1767" y="1750"/>
                    </a:lnTo>
                    <a:lnTo>
                      <a:pt x="1771" y="1754"/>
                    </a:lnTo>
                    <a:lnTo>
                      <a:pt x="1775" y="1759"/>
                    </a:lnTo>
                    <a:lnTo>
                      <a:pt x="1779" y="1762"/>
                    </a:lnTo>
                    <a:lnTo>
                      <a:pt x="1783" y="1766"/>
                    </a:lnTo>
                    <a:lnTo>
                      <a:pt x="1787" y="1770"/>
                    </a:lnTo>
                    <a:lnTo>
                      <a:pt x="1791" y="1773"/>
                    </a:lnTo>
                    <a:lnTo>
                      <a:pt x="1795" y="1778"/>
                    </a:lnTo>
                    <a:lnTo>
                      <a:pt x="1799" y="1781"/>
                    </a:lnTo>
                    <a:lnTo>
                      <a:pt x="1803" y="1785"/>
                    </a:lnTo>
                    <a:lnTo>
                      <a:pt x="1807" y="1787"/>
                    </a:lnTo>
                    <a:lnTo>
                      <a:pt x="1811" y="1792"/>
                    </a:lnTo>
                    <a:lnTo>
                      <a:pt x="1814" y="1796"/>
                    </a:lnTo>
                    <a:lnTo>
                      <a:pt x="1818" y="1799"/>
                    </a:lnTo>
                    <a:lnTo>
                      <a:pt x="1822" y="1801"/>
                    </a:lnTo>
                    <a:lnTo>
                      <a:pt x="1826" y="1805"/>
                    </a:lnTo>
                    <a:lnTo>
                      <a:pt x="1830" y="1808"/>
                    </a:lnTo>
                    <a:lnTo>
                      <a:pt x="1834" y="1811"/>
                    </a:lnTo>
                    <a:lnTo>
                      <a:pt x="1838" y="1813"/>
                    </a:lnTo>
                    <a:lnTo>
                      <a:pt x="1842" y="1818"/>
                    </a:lnTo>
                    <a:lnTo>
                      <a:pt x="1846" y="1821"/>
                    </a:lnTo>
                    <a:lnTo>
                      <a:pt x="1850" y="1823"/>
                    </a:lnTo>
                    <a:lnTo>
                      <a:pt x="1854" y="1825"/>
                    </a:lnTo>
                    <a:lnTo>
                      <a:pt x="1858" y="1828"/>
                    </a:lnTo>
                    <a:lnTo>
                      <a:pt x="1862" y="1831"/>
                    </a:lnTo>
                    <a:lnTo>
                      <a:pt x="1866" y="1833"/>
                    </a:lnTo>
                    <a:lnTo>
                      <a:pt x="1870" y="1835"/>
                    </a:lnTo>
                    <a:lnTo>
                      <a:pt x="1874" y="1838"/>
                    </a:lnTo>
                    <a:lnTo>
                      <a:pt x="1877" y="1841"/>
                    </a:lnTo>
                    <a:lnTo>
                      <a:pt x="1881" y="1841"/>
                    </a:lnTo>
                    <a:lnTo>
                      <a:pt x="1885" y="1844"/>
                    </a:lnTo>
                    <a:lnTo>
                      <a:pt x="1889" y="1847"/>
                    </a:lnTo>
                    <a:lnTo>
                      <a:pt x="1893" y="1848"/>
                    </a:lnTo>
                    <a:lnTo>
                      <a:pt x="1897" y="1849"/>
                    </a:lnTo>
                    <a:lnTo>
                      <a:pt x="1901" y="1851"/>
                    </a:lnTo>
                    <a:lnTo>
                      <a:pt x="1905" y="1854"/>
                    </a:lnTo>
                    <a:lnTo>
                      <a:pt x="1909" y="1854"/>
                    </a:lnTo>
                    <a:lnTo>
                      <a:pt x="1913" y="1857"/>
                    </a:lnTo>
                    <a:lnTo>
                      <a:pt x="1917" y="1858"/>
                    </a:lnTo>
                    <a:lnTo>
                      <a:pt x="1921" y="1859"/>
                    </a:lnTo>
                    <a:lnTo>
                      <a:pt x="1925" y="1861"/>
                    </a:lnTo>
                    <a:lnTo>
                      <a:pt x="1929" y="1864"/>
                    </a:lnTo>
                    <a:lnTo>
                      <a:pt x="1933" y="1864"/>
                    </a:lnTo>
                    <a:lnTo>
                      <a:pt x="1937" y="1866"/>
                    </a:lnTo>
                    <a:lnTo>
                      <a:pt x="1940" y="1867"/>
                    </a:lnTo>
                    <a:lnTo>
                      <a:pt x="1944" y="1867"/>
                    </a:lnTo>
                    <a:lnTo>
                      <a:pt x="1948" y="1869"/>
                    </a:lnTo>
                    <a:lnTo>
                      <a:pt x="1952" y="1869"/>
                    </a:lnTo>
                    <a:lnTo>
                      <a:pt x="1956" y="1870"/>
                    </a:lnTo>
                    <a:lnTo>
                      <a:pt x="1960" y="1871"/>
                    </a:lnTo>
                    <a:lnTo>
                      <a:pt x="1964" y="1872"/>
                    </a:lnTo>
                    <a:lnTo>
                      <a:pt x="1968" y="1871"/>
                    </a:lnTo>
                    <a:lnTo>
                      <a:pt x="1972" y="1872"/>
                    </a:lnTo>
                    <a:lnTo>
                      <a:pt x="1976" y="1874"/>
                    </a:lnTo>
                    <a:lnTo>
                      <a:pt x="1980" y="1874"/>
                    </a:lnTo>
                    <a:lnTo>
                      <a:pt x="1984" y="1875"/>
                    </a:lnTo>
                    <a:lnTo>
                      <a:pt x="1988" y="1876"/>
                    </a:lnTo>
                    <a:lnTo>
                      <a:pt x="1992" y="1875"/>
                    </a:lnTo>
                    <a:lnTo>
                      <a:pt x="1996" y="1875"/>
                    </a:lnTo>
                    <a:lnTo>
                      <a:pt x="1999" y="1874"/>
                    </a:lnTo>
                    <a:lnTo>
                      <a:pt x="2003" y="1876"/>
                    </a:lnTo>
                    <a:lnTo>
                      <a:pt x="2007" y="1876"/>
                    </a:lnTo>
                    <a:lnTo>
                      <a:pt x="2011" y="1877"/>
                    </a:lnTo>
                    <a:lnTo>
                      <a:pt x="2015" y="1875"/>
                    </a:lnTo>
                    <a:lnTo>
                      <a:pt x="2019" y="1875"/>
                    </a:lnTo>
                    <a:lnTo>
                      <a:pt x="2023" y="1876"/>
                    </a:lnTo>
                    <a:lnTo>
                      <a:pt x="2027" y="1875"/>
                    </a:lnTo>
                    <a:lnTo>
                      <a:pt x="2031" y="1874"/>
                    </a:lnTo>
                    <a:lnTo>
                      <a:pt x="2035" y="1873"/>
                    </a:lnTo>
                    <a:lnTo>
                      <a:pt x="2039" y="1874"/>
                    </a:lnTo>
                    <a:lnTo>
                      <a:pt x="2043" y="1872"/>
                    </a:lnTo>
                    <a:lnTo>
                      <a:pt x="2047" y="1872"/>
                    </a:lnTo>
                    <a:lnTo>
                      <a:pt x="2051" y="1871"/>
                    </a:lnTo>
                    <a:lnTo>
                      <a:pt x="2055" y="1871"/>
                    </a:lnTo>
                    <a:lnTo>
                      <a:pt x="2059" y="1870"/>
                    </a:lnTo>
                    <a:lnTo>
                      <a:pt x="2062" y="1869"/>
                    </a:lnTo>
                    <a:lnTo>
                      <a:pt x="2066" y="1868"/>
                    </a:lnTo>
                    <a:lnTo>
                      <a:pt x="2070" y="1867"/>
                    </a:lnTo>
                    <a:lnTo>
                      <a:pt x="2074" y="1865"/>
                    </a:lnTo>
                    <a:lnTo>
                      <a:pt x="2078" y="1865"/>
                    </a:lnTo>
                    <a:lnTo>
                      <a:pt x="2082" y="1863"/>
                    </a:lnTo>
                    <a:lnTo>
                      <a:pt x="2086" y="1863"/>
                    </a:lnTo>
                    <a:lnTo>
                      <a:pt x="2090" y="1861"/>
                    </a:lnTo>
                    <a:lnTo>
                      <a:pt x="2094" y="1859"/>
                    </a:lnTo>
                    <a:lnTo>
                      <a:pt x="2098" y="1858"/>
                    </a:lnTo>
                    <a:lnTo>
                      <a:pt x="2102" y="1857"/>
                    </a:lnTo>
                    <a:lnTo>
                      <a:pt x="2106" y="1854"/>
                    </a:lnTo>
                    <a:lnTo>
                      <a:pt x="2110" y="1854"/>
                    </a:lnTo>
                    <a:lnTo>
                      <a:pt x="2114" y="1852"/>
                    </a:lnTo>
                    <a:lnTo>
                      <a:pt x="2118" y="1850"/>
                    </a:lnTo>
                    <a:lnTo>
                      <a:pt x="2122" y="1848"/>
                    </a:lnTo>
                    <a:lnTo>
                      <a:pt x="2125" y="1847"/>
                    </a:lnTo>
                    <a:lnTo>
                      <a:pt x="2129" y="1846"/>
                    </a:lnTo>
                    <a:lnTo>
                      <a:pt x="2133" y="1843"/>
                    </a:lnTo>
                    <a:lnTo>
                      <a:pt x="2137" y="1841"/>
                    </a:lnTo>
                    <a:lnTo>
                      <a:pt x="2141" y="1838"/>
                    </a:lnTo>
                    <a:lnTo>
                      <a:pt x="2145" y="1837"/>
                    </a:lnTo>
                    <a:lnTo>
                      <a:pt x="2149" y="1834"/>
                    </a:lnTo>
                    <a:lnTo>
                      <a:pt x="2153" y="1831"/>
                    </a:lnTo>
                    <a:lnTo>
                      <a:pt x="2157" y="1831"/>
                    </a:lnTo>
                    <a:lnTo>
                      <a:pt x="2161" y="1828"/>
                    </a:lnTo>
                    <a:lnTo>
                      <a:pt x="2165" y="1825"/>
                    </a:lnTo>
                    <a:lnTo>
                      <a:pt x="2169" y="1824"/>
                    </a:lnTo>
                    <a:lnTo>
                      <a:pt x="2173" y="1821"/>
                    </a:lnTo>
                    <a:lnTo>
                      <a:pt x="2177" y="1818"/>
                    </a:lnTo>
                    <a:lnTo>
                      <a:pt x="2181" y="1815"/>
                    </a:lnTo>
                    <a:lnTo>
                      <a:pt x="2185" y="1813"/>
                    </a:lnTo>
                    <a:lnTo>
                      <a:pt x="2188" y="1810"/>
                    </a:lnTo>
                    <a:lnTo>
                      <a:pt x="2192" y="1808"/>
                    </a:lnTo>
                    <a:lnTo>
                      <a:pt x="2196" y="1806"/>
                    </a:lnTo>
                    <a:lnTo>
                      <a:pt x="2200" y="1802"/>
                    </a:lnTo>
                    <a:lnTo>
                      <a:pt x="2204" y="1799"/>
                    </a:lnTo>
                    <a:lnTo>
                      <a:pt x="2208" y="1796"/>
                    </a:lnTo>
                    <a:lnTo>
                      <a:pt x="2212" y="1793"/>
                    </a:lnTo>
                    <a:lnTo>
                      <a:pt x="2216" y="1790"/>
                    </a:lnTo>
                    <a:lnTo>
                      <a:pt x="2220" y="1787"/>
                    </a:lnTo>
                    <a:lnTo>
                      <a:pt x="2224" y="1785"/>
                    </a:lnTo>
                    <a:lnTo>
                      <a:pt x="2228" y="1782"/>
                    </a:lnTo>
                    <a:lnTo>
                      <a:pt x="2232" y="1777"/>
                    </a:lnTo>
                    <a:lnTo>
                      <a:pt x="2236" y="1774"/>
                    </a:lnTo>
                    <a:lnTo>
                      <a:pt x="2240" y="1770"/>
                    </a:lnTo>
                    <a:lnTo>
                      <a:pt x="2244" y="1767"/>
                    </a:lnTo>
                    <a:lnTo>
                      <a:pt x="2248" y="1763"/>
                    </a:lnTo>
                    <a:lnTo>
                      <a:pt x="2251" y="1761"/>
                    </a:lnTo>
                    <a:lnTo>
                      <a:pt x="2255" y="1758"/>
                    </a:lnTo>
                    <a:lnTo>
                      <a:pt x="2259" y="1753"/>
                    </a:lnTo>
                    <a:lnTo>
                      <a:pt x="2263" y="1750"/>
                    </a:lnTo>
                    <a:lnTo>
                      <a:pt x="2267" y="1747"/>
                    </a:lnTo>
                    <a:lnTo>
                      <a:pt x="2271" y="1742"/>
                    </a:lnTo>
                    <a:lnTo>
                      <a:pt x="2275" y="1739"/>
                    </a:lnTo>
                    <a:lnTo>
                      <a:pt x="2279" y="1736"/>
                    </a:lnTo>
                    <a:lnTo>
                      <a:pt x="2283" y="1732"/>
                    </a:lnTo>
                    <a:lnTo>
                      <a:pt x="2287" y="1729"/>
                    </a:lnTo>
                    <a:lnTo>
                      <a:pt x="2291" y="1724"/>
                    </a:lnTo>
                    <a:lnTo>
                      <a:pt x="2295" y="1719"/>
                    </a:lnTo>
                    <a:lnTo>
                      <a:pt x="2299" y="1717"/>
                    </a:lnTo>
                    <a:lnTo>
                      <a:pt x="2303" y="1711"/>
                    </a:lnTo>
                    <a:lnTo>
                      <a:pt x="2307" y="1709"/>
                    </a:lnTo>
                    <a:lnTo>
                      <a:pt x="2311" y="1704"/>
                    </a:lnTo>
                    <a:lnTo>
                      <a:pt x="2314" y="1701"/>
                    </a:lnTo>
                    <a:lnTo>
                      <a:pt x="2318" y="1697"/>
                    </a:lnTo>
                    <a:lnTo>
                      <a:pt x="2322" y="1691"/>
                    </a:lnTo>
                    <a:lnTo>
                      <a:pt x="2326" y="1688"/>
                    </a:lnTo>
                    <a:lnTo>
                      <a:pt x="2330" y="1683"/>
                    </a:lnTo>
                    <a:lnTo>
                      <a:pt x="2334" y="1679"/>
                    </a:lnTo>
                    <a:lnTo>
                      <a:pt x="2338" y="1675"/>
                    </a:lnTo>
                    <a:lnTo>
                      <a:pt x="2342" y="1671"/>
                    </a:lnTo>
                    <a:lnTo>
                      <a:pt x="2346" y="1666"/>
                    </a:lnTo>
                    <a:lnTo>
                      <a:pt x="2350" y="1661"/>
                    </a:lnTo>
                    <a:lnTo>
                      <a:pt x="2354" y="1657"/>
                    </a:lnTo>
                    <a:lnTo>
                      <a:pt x="2358" y="1652"/>
                    </a:lnTo>
                    <a:lnTo>
                      <a:pt x="2362" y="1648"/>
                    </a:lnTo>
                    <a:lnTo>
                      <a:pt x="2366" y="1644"/>
                    </a:lnTo>
                    <a:lnTo>
                      <a:pt x="2370" y="1639"/>
                    </a:lnTo>
                    <a:lnTo>
                      <a:pt x="2374" y="1635"/>
                    </a:lnTo>
                    <a:lnTo>
                      <a:pt x="2377" y="1630"/>
                    </a:lnTo>
                    <a:lnTo>
                      <a:pt x="2381" y="1626"/>
                    </a:lnTo>
                    <a:lnTo>
                      <a:pt x="2385" y="1621"/>
                    </a:lnTo>
                    <a:lnTo>
                      <a:pt x="2389" y="1616"/>
                    </a:lnTo>
                    <a:lnTo>
                      <a:pt x="2393" y="1611"/>
                    </a:lnTo>
                    <a:lnTo>
                      <a:pt x="2397" y="1607"/>
                    </a:lnTo>
                    <a:lnTo>
                      <a:pt x="2401" y="1602"/>
                    </a:lnTo>
                    <a:lnTo>
                      <a:pt x="2405" y="1597"/>
                    </a:lnTo>
                    <a:lnTo>
                      <a:pt x="2409" y="1594"/>
                    </a:lnTo>
                    <a:lnTo>
                      <a:pt x="2413" y="1587"/>
                    </a:lnTo>
                    <a:lnTo>
                      <a:pt x="2417" y="1583"/>
                    </a:lnTo>
                    <a:lnTo>
                      <a:pt x="2421" y="1578"/>
                    </a:lnTo>
                    <a:lnTo>
                      <a:pt x="2425" y="1573"/>
                    </a:lnTo>
                    <a:lnTo>
                      <a:pt x="2429" y="1568"/>
                    </a:lnTo>
                    <a:lnTo>
                      <a:pt x="2433" y="1563"/>
                    </a:lnTo>
                    <a:lnTo>
                      <a:pt x="2437" y="1556"/>
                    </a:lnTo>
                    <a:lnTo>
                      <a:pt x="2440" y="1552"/>
                    </a:lnTo>
                    <a:lnTo>
                      <a:pt x="2444" y="1547"/>
                    </a:lnTo>
                    <a:lnTo>
                      <a:pt x="2448" y="1543"/>
                    </a:lnTo>
                    <a:lnTo>
                      <a:pt x="2452" y="1537"/>
                    </a:lnTo>
                    <a:lnTo>
                      <a:pt x="2456" y="1531"/>
                    </a:lnTo>
                    <a:lnTo>
                      <a:pt x="2460" y="1526"/>
                    </a:lnTo>
                    <a:lnTo>
                      <a:pt x="2464" y="1521"/>
                    </a:lnTo>
                    <a:lnTo>
                      <a:pt x="2468" y="1515"/>
                    </a:lnTo>
                    <a:lnTo>
                      <a:pt x="2472" y="1511"/>
                    </a:lnTo>
                    <a:lnTo>
                      <a:pt x="2476" y="1505"/>
                    </a:lnTo>
                    <a:lnTo>
                      <a:pt x="2480" y="1500"/>
                    </a:lnTo>
                    <a:lnTo>
                      <a:pt x="2484" y="1494"/>
                    </a:lnTo>
                    <a:lnTo>
                      <a:pt x="2488" y="1489"/>
                    </a:lnTo>
                    <a:lnTo>
                      <a:pt x="2492" y="1484"/>
                    </a:lnTo>
                    <a:lnTo>
                      <a:pt x="2496" y="1479"/>
                    </a:lnTo>
                    <a:lnTo>
                      <a:pt x="2499" y="1475"/>
                    </a:lnTo>
                    <a:lnTo>
                      <a:pt x="2503" y="1469"/>
                    </a:lnTo>
                    <a:lnTo>
                      <a:pt x="2507" y="1462"/>
                    </a:lnTo>
                    <a:lnTo>
                      <a:pt x="2511" y="1457"/>
                    </a:lnTo>
                    <a:lnTo>
                      <a:pt x="2515" y="1452"/>
                    </a:lnTo>
                    <a:lnTo>
                      <a:pt x="2519" y="1446"/>
                    </a:lnTo>
                    <a:lnTo>
                      <a:pt x="2523" y="1440"/>
                    </a:lnTo>
                    <a:lnTo>
                      <a:pt x="2527" y="1434"/>
                    </a:lnTo>
                    <a:lnTo>
                      <a:pt x="2531" y="1430"/>
                    </a:lnTo>
                    <a:lnTo>
                      <a:pt x="2535" y="1424"/>
                    </a:lnTo>
                    <a:lnTo>
                      <a:pt x="2539" y="1418"/>
                    </a:lnTo>
                    <a:lnTo>
                      <a:pt x="2543" y="1412"/>
                    </a:lnTo>
                    <a:lnTo>
                      <a:pt x="2547" y="1408"/>
                    </a:lnTo>
                    <a:lnTo>
                      <a:pt x="2551" y="1402"/>
                    </a:lnTo>
                    <a:lnTo>
                      <a:pt x="2555" y="1395"/>
                    </a:lnTo>
                    <a:lnTo>
                      <a:pt x="2559" y="1391"/>
                    </a:lnTo>
                    <a:lnTo>
                      <a:pt x="2562" y="1385"/>
                    </a:lnTo>
                    <a:lnTo>
                      <a:pt x="2566" y="1379"/>
                    </a:lnTo>
                    <a:lnTo>
                      <a:pt x="2570" y="1374"/>
                    </a:lnTo>
                    <a:lnTo>
                      <a:pt x="2574" y="1368"/>
                    </a:lnTo>
                    <a:lnTo>
                      <a:pt x="2578" y="1364"/>
                    </a:lnTo>
                    <a:lnTo>
                      <a:pt x="2582" y="1356"/>
                    </a:lnTo>
                    <a:lnTo>
                      <a:pt x="2586" y="1351"/>
                    </a:lnTo>
                    <a:lnTo>
                      <a:pt x="2590" y="1345"/>
                    </a:lnTo>
                    <a:lnTo>
                      <a:pt x="2594" y="1339"/>
                    </a:lnTo>
                    <a:lnTo>
                      <a:pt x="2598" y="1333"/>
                    </a:lnTo>
                    <a:lnTo>
                      <a:pt x="2602" y="1328"/>
                    </a:lnTo>
                    <a:lnTo>
                      <a:pt x="2606" y="1322"/>
                    </a:lnTo>
                    <a:lnTo>
                      <a:pt x="2610" y="1316"/>
                    </a:lnTo>
                    <a:lnTo>
                      <a:pt x="2614" y="1313"/>
                    </a:lnTo>
                    <a:lnTo>
                      <a:pt x="2618" y="1305"/>
                    </a:lnTo>
                    <a:lnTo>
                      <a:pt x="2622" y="1299"/>
                    </a:lnTo>
                    <a:lnTo>
                      <a:pt x="2625" y="1294"/>
                    </a:lnTo>
                    <a:lnTo>
                      <a:pt x="2629" y="1287"/>
                    </a:lnTo>
                    <a:lnTo>
                      <a:pt x="2633" y="1282"/>
                    </a:lnTo>
                    <a:lnTo>
                      <a:pt x="2637" y="1277"/>
                    </a:lnTo>
                    <a:lnTo>
                      <a:pt x="2641" y="1270"/>
                    </a:lnTo>
                    <a:lnTo>
                      <a:pt x="2645" y="1265"/>
                    </a:lnTo>
                    <a:lnTo>
                      <a:pt x="2649" y="1259"/>
                    </a:lnTo>
                    <a:lnTo>
                      <a:pt x="2653" y="1254"/>
                    </a:lnTo>
                    <a:lnTo>
                      <a:pt x="2657" y="1247"/>
                    </a:lnTo>
                    <a:lnTo>
                      <a:pt x="2661" y="1242"/>
                    </a:lnTo>
                    <a:lnTo>
                      <a:pt x="2665" y="1236"/>
                    </a:lnTo>
                    <a:lnTo>
                      <a:pt x="2669" y="1230"/>
                    </a:lnTo>
                    <a:lnTo>
                      <a:pt x="2673" y="1225"/>
                    </a:lnTo>
                    <a:lnTo>
                      <a:pt x="2677" y="1219"/>
                    </a:lnTo>
                    <a:lnTo>
                      <a:pt x="2681" y="1212"/>
                    </a:lnTo>
                    <a:lnTo>
                      <a:pt x="2685" y="1206"/>
                    </a:lnTo>
                    <a:lnTo>
                      <a:pt x="2688" y="1201"/>
                    </a:lnTo>
                    <a:lnTo>
                      <a:pt x="2692" y="1196"/>
                    </a:lnTo>
                    <a:lnTo>
                      <a:pt x="2696" y="1190"/>
                    </a:lnTo>
                    <a:lnTo>
                      <a:pt x="2700" y="1184"/>
                    </a:lnTo>
                    <a:lnTo>
                      <a:pt x="2704" y="1178"/>
                    </a:lnTo>
                    <a:lnTo>
                      <a:pt x="2708" y="1172"/>
                    </a:lnTo>
                    <a:lnTo>
                      <a:pt x="2712" y="1166"/>
                    </a:lnTo>
                    <a:lnTo>
                      <a:pt x="2716" y="1160"/>
                    </a:lnTo>
                    <a:lnTo>
                      <a:pt x="2720" y="1155"/>
                    </a:lnTo>
                    <a:lnTo>
                      <a:pt x="2724" y="1150"/>
                    </a:lnTo>
                    <a:lnTo>
                      <a:pt x="2728" y="1143"/>
                    </a:lnTo>
                    <a:lnTo>
                      <a:pt x="2732" y="1138"/>
                    </a:lnTo>
                    <a:lnTo>
                      <a:pt x="2736" y="1132"/>
                    </a:lnTo>
                    <a:lnTo>
                      <a:pt x="2740" y="1126"/>
                    </a:lnTo>
                    <a:lnTo>
                      <a:pt x="2744" y="1120"/>
                    </a:lnTo>
                    <a:lnTo>
                      <a:pt x="2748" y="1115"/>
                    </a:lnTo>
                    <a:lnTo>
                      <a:pt x="2751" y="1109"/>
                    </a:lnTo>
                    <a:lnTo>
                      <a:pt x="2755" y="1102"/>
                    </a:lnTo>
                    <a:lnTo>
                      <a:pt x="2759" y="1097"/>
                    </a:lnTo>
                    <a:lnTo>
                      <a:pt x="2763" y="1092"/>
                    </a:lnTo>
                    <a:lnTo>
                      <a:pt x="2767" y="1086"/>
                    </a:lnTo>
                    <a:lnTo>
                      <a:pt x="2771" y="1080"/>
                    </a:lnTo>
                    <a:lnTo>
                      <a:pt x="2775" y="1074"/>
                    </a:lnTo>
                    <a:lnTo>
                      <a:pt x="2779" y="1069"/>
                    </a:lnTo>
                    <a:lnTo>
                      <a:pt x="2783" y="1064"/>
                    </a:lnTo>
                    <a:lnTo>
                      <a:pt x="2787" y="1057"/>
                    </a:lnTo>
                    <a:lnTo>
                      <a:pt x="2791" y="1051"/>
                    </a:lnTo>
                    <a:lnTo>
                      <a:pt x="2795" y="1046"/>
                    </a:lnTo>
                    <a:lnTo>
                      <a:pt x="2799" y="1041"/>
                    </a:lnTo>
                    <a:lnTo>
                      <a:pt x="2803" y="1035"/>
                    </a:lnTo>
                    <a:lnTo>
                      <a:pt x="2807" y="1028"/>
                    </a:lnTo>
                    <a:lnTo>
                      <a:pt x="2811" y="1023"/>
                    </a:lnTo>
                    <a:lnTo>
                      <a:pt x="2814" y="1017"/>
                    </a:lnTo>
                    <a:lnTo>
                      <a:pt x="2818" y="1011"/>
                    </a:lnTo>
                    <a:lnTo>
                      <a:pt x="2822" y="1005"/>
                    </a:lnTo>
                    <a:lnTo>
                      <a:pt x="2826" y="1000"/>
                    </a:lnTo>
                    <a:lnTo>
                      <a:pt x="2830" y="995"/>
                    </a:lnTo>
                    <a:lnTo>
                      <a:pt x="2834" y="989"/>
                    </a:lnTo>
                    <a:lnTo>
                      <a:pt x="2838" y="985"/>
                    </a:lnTo>
                    <a:lnTo>
                      <a:pt x="2842" y="977"/>
                    </a:lnTo>
                    <a:lnTo>
                      <a:pt x="2846" y="973"/>
                    </a:lnTo>
                    <a:lnTo>
                      <a:pt x="2850" y="968"/>
                    </a:lnTo>
                    <a:lnTo>
                      <a:pt x="2854" y="962"/>
                    </a:lnTo>
                    <a:lnTo>
                      <a:pt x="2858" y="955"/>
                    </a:lnTo>
                    <a:lnTo>
                      <a:pt x="2862" y="950"/>
                    </a:lnTo>
                    <a:lnTo>
                      <a:pt x="2866" y="945"/>
                    </a:lnTo>
                    <a:lnTo>
                      <a:pt x="2870" y="938"/>
                    </a:lnTo>
                    <a:lnTo>
                      <a:pt x="2874" y="933"/>
                    </a:lnTo>
                    <a:lnTo>
                      <a:pt x="2877" y="928"/>
                    </a:lnTo>
                    <a:lnTo>
                      <a:pt x="2881" y="922"/>
                    </a:lnTo>
                    <a:lnTo>
                      <a:pt x="2885" y="918"/>
                    </a:lnTo>
                    <a:lnTo>
                      <a:pt x="2889" y="912"/>
                    </a:lnTo>
                    <a:lnTo>
                      <a:pt x="2893" y="906"/>
                    </a:lnTo>
                    <a:lnTo>
                      <a:pt x="2897" y="901"/>
                    </a:lnTo>
                    <a:lnTo>
                      <a:pt x="2901" y="896"/>
                    </a:lnTo>
                    <a:lnTo>
                      <a:pt x="2905" y="890"/>
                    </a:lnTo>
                    <a:lnTo>
                      <a:pt x="2909" y="885"/>
                    </a:lnTo>
                    <a:lnTo>
                      <a:pt x="2913" y="879"/>
                    </a:lnTo>
                    <a:lnTo>
                      <a:pt x="2917" y="873"/>
                    </a:lnTo>
                    <a:lnTo>
                      <a:pt x="2921" y="869"/>
                    </a:lnTo>
                    <a:lnTo>
                      <a:pt x="2925" y="863"/>
                    </a:lnTo>
                    <a:lnTo>
                      <a:pt x="2929" y="858"/>
                    </a:lnTo>
                    <a:lnTo>
                      <a:pt x="2933" y="853"/>
                    </a:lnTo>
                    <a:lnTo>
                      <a:pt x="2937" y="847"/>
                    </a:lnTo>
                    <a:lnTo>
                      <a:pt x="2940" y="842"/>
                    </a:lnTo>
                    <a:lnTo>
                      <a:pt x="2944" y="838"/>
                    </a:lnTo>
                    <a:lnTo>
                      <a:pt x="2948" y="830"/>
                    </a:lnTo>
                    <a:lnTo>
                      <a:pt x="2952" y="826"/>
                    </a:lnTo>
                    <a:lnTo>
                      <a:pt x="2956" y="821"/>
                    </a:lnTo>
                    <a:lnTo>
                      <a:pt x="2960" y="815"/>
                    </a:lnTo>
                    <a:lnTo>
                      <a:pt x="2964" y="811"/>
                    </a:lnTo>
                    <a:lnTo>
                      <a:pt x="2968" y="805"/>
                    </a:lnTo>
                    <a:lnTo>
                      <a:pt x="2972" y="800"/>
                    </a:lnTo>
                    <a:lnTo>
                      <a:pt x="2976" y="797"/>
                    </a:lnTo>
                    <a:lnTo>
                      <a:pt x="2980" y="790"/>
                    </a:lnTo>
                    <a:lnTo>
                      <a:pt x="2984" y="785"/>
                    </a:lnTo>
                    <a:lnTo>
                      <a:pt x="2988" y="779"/>
                    </a:lnTo>
                    <a:lnTo>
                      <a:pt x="2992" y="775"/>
                    </a:lnTo>
                    <a:lnTo>
                      <a:pt x="2996" y="769"/>
                    </a:lnTo>
                    <a:lnTo>
                      <a:pt x="2999" y="765"/>
                    </a:lnTo>
                    <a:lnTo>
                      <a:pt x="3003" y="758"/>
                    </a:lnTo>
                    <a:lnTo>
                      <a:pt x="3007" y="755"/>
                    </a:lnTo>
                    <a:lnTo>
                      <a:pt x="3011" y="751"/>
                    </a:lnTo>
                    <a:lnTo>
                      <a:pt x="3015" y="745"/>
                    </a:lnTo>
                    <a:lnTo>
                      <a:pt x="3019" y="740"/>
                    </a:lnTo>
                    <a:lnTo>
                      <a:pt x="3023" y="735"/>
                    </a:lnTo>
                    <a:lnTo>
                      <a:pt x="3027" y="730"/>
                    </a:lnTo>
                    <a:lnTo>
                      <a:pt x="3031" y="724"/>
                    </a:lnTo>
                    <a:lnTo>
                      <a:pt x="3035" y="719"/>
                    </a:lnTo>
                    <a:lnTo>
                      <a:pt x="3039" y="713"/>
                    </a:lnTo>
                    <a:lnTo>
                      <a:pt x="3043" y="709"/>
                    </a:lnTo>
                    <a:lnTo>
                      <a:pt x="3047" y="705"/>
                    </a:lnTo>
                    <a:lnTo>
                      <a:pt x="3051" y="700"/>
                    </a:lnTo>
                    <a:lnTo>
                      <a:pt x="3055" y="695"/>
                    </a:lnTo>
                    <a:lnTo>
                      <a:pt x="3059" y="691"/>
                    </a:lnTo>
                    <a:lnTo>
                      <a:pt x="3062" y="686"/>
                    </a:lnTo>
                    <a:lnTo>
                      <a:pt x="3066" y="681"/>
                    </a:lnTo>
                    <a:lnTo>
                      <a:pt x="3070" y="675"/>
                    </a:lnTo>
                    <a:lnTo>
                      <a:pt x="3074" y="673"/>
                    </a:lnTo>
                    <a:lnTo>
                      <a:pt x="3078" y="667"/>
                    </a:lnTo>
                    <a:lnTo>
                      <a:pt x="3082" y="662"/>
                    </a:lnTo>
                    <a:lnTo>
                      <a:pt x="3086" y="656"/>
                    </a:lnTo>
                    <a:lnTo>
                      <a:pt x="3090" y="652"/>
                    </a:lnTo>
                    <a:lnTo>
                      <a:pt x="3094" y="647"/>
                    </a:lnTo>
                    <a:lnTo>
                      <a:pt x="3098" y="642"/>
                    </a:lnTo>
                    <a:lnTo>
                      <a:pt x="3102" y="639"/>
                    </a:lnTo>
                    <a:lnTo>
                      <a:pt x="3106" y="634"/>
                    </a:lnTo>
                    <a:lnTo>
                      <a:pt x="3110" y="629"/>
                    </a:lnTo>
                    <a:lnTo>
                      <a:pt x="3114" y="626"/>
                    </a:lnTo>
                    <a:lnTo>
                      <a:pt x="3118" y="621"/>
                    </a:lnTo>
                    <a:lnTo>
                      <a:pt x="3122" y="617"/>
                    </a:lnTo>
                    <a:lnTo>
                      <a:pt x="3125" y="610"/>
                    </a:lnTo>
                    <a:lnTo>
                      <a:pt x="3129" y="607"/>
                    </a:lnTo>
                    <a:lnTo>
                      <a:pt x="3133" y="603"/>
                    </a:lnTo>
                    <a:lnTo>
                      <a:pt x="3137" y="599"/>
                    </a:lnTo>
                    <a:lnTo>
                      <a:pt x="3141" y="594"/>
                    </a:lnTo>
                    <a:lnTo>
                      <a:pt x="3145" y="591"/>
                    </a:lnTo>
                    <a:lnTo>
                      <a:pt x="3149" y="586"/>
                    </a:lnTo>
                    <a:lnTo>
                      <a:pt x="3153" y="579"/>
                    </a:lnTo>
                    <a:lnTo>
                      <a:pt x="3157" y="576"/>
                    </a:lnTo>
                    <a:lnTo>
                      <a:pt x="3161" y="572"/>
                    </a:lnTo>
                    <a:lnTo>
                      <a:pt x="3165" y="567"/>
                    </a:lnTo>
                    <a:lnTo>
                      <a:pt x="3169" y="564"/>
                    </a:lnTo>
                    <a:lnTo>
                      <a:pt x="3173" y="560"/>
                    </a:lnTo>
                    <a:lnTo>
                      <a:pt x="3177" y="556"/>
                    </a:lnTo>
                    <a:lnTo>
                      <a:pt x="3181" y="552"/>
                    </a:lnTo>
                    <a:lnTo>
                      <a:pt x="3185" y="547"/>
                    </a:lnTo>
                    <a:lnTo>
                      <a:pt x="3188" y="543"/>
                    </a:lnTo>
                    <a:lnTo>
                      <a:pt x="3192" y="538"/>
                    </a:lnTo>
                    <a:lnTo>
                      <a:pt x="3196" y="534"/>
                    </a:lnTo>
                    <a:lnTo>
                      <a:pt x="3200" y="531"/>
                    </a:lnTo>
                    <a:lnTo>
                      <a:pt x="3204" y="525"/>
                    </a:lnTo>
                    <a:lnTo>
                      <a:pt x="3208" y="522"/>
                    </a:lnTo>
                    <a:lnTo>
                      <a:pt x="3212" y="519"/>
                    </a:lnTo>
                    <a:lnTo>
                      <a:pt x="3216" y="514"/>
                    </a:lnTo>
                    <a:lnTo>
                      <a:pt x="3220" y="509"/>
                    </a:lnTo>
                    <a:lnTo>
                      <a:pt x="3224" y="505"/>
                    </a:lnTo>
                    <a:lnTo>
                      <a:pt x="3228" y="503"/>
                    </a:lnTo>
                    <a:lnTo>
                      <a:pt x="3232" y="498"/>
                    </a:lnTo>
                    <a:lnTo>
                      <a:pt x="3236" y="494"/>
                    </a:lnTo>
                    <a:lnTo>
                      <a:pt x="3240" y="491"/>
                    </a:lnTo>
                    <a:lnTo>
                      <a:pt x="3244" y="487"/>
                    </a:lnTo>
                    <a:lnTo>
                      <a:pt x="3248" y="483"/>
                    </a:lnTo>
                    <a:lnTo>
                      <a:pt x="3251" y="480"/>
                    </a:lnTo>
                    <a:lnTo>
                      <a:pt x="3255" y="476"/>
                    </a:lnTo>
                    <a:lnTo>
                      <a:pt x="3259" y="471"/>
                    </a:lnTo>
                    <a:lnTo>
                      <a:pt x="3263" y="469"/>
                    </a:lnTo>
                    <a:lnTo>
                      <a:pt x="3267" y="464"/>
                    </a:lnTo>
                    <a:lnTo>
                      <a:pt x="3271" y="460"/>
                    </a:lnTo>
                    <a:lnTo>
                      <a:pt x="3275" y="456"/>
                    </a:lnTo>
                    <a:lnTo>
                      <a:pt x="3279" y="452"/>
                    </a:lnTo>
                    <a:lnTo>
                      <a:pt x="3283" y="449"/>
                    </a:lnTo>
                    <a:lnTo>
                      <a:pt x="3287" y="445"/>
                    </a:lnTo>
                    <a:lnTo>
                      <a:pt x="3291" y="443"/>
                    </a:lnTo>
                    <a:lnTo>
                      <a:pt x="3295" y="438"/>
                    </a:lnTo>
                    <a:lnTo>
                      <a:pt x="3299" y="435"/>
                    </a:lnTo>
                    <a:lnTo>
                      <a:pt x="3303" y="432"/>
                    </a:lnTo>
                    <a:lnTo>
                      <a:pt x="3307" y="427"/>
                    </a:lnTo>
                    <a:lnTo>
                      <a:pt x="3311" y="425"/>
                    </a:lnTo>
                    <a:lnTo>
                      <a:pt x="3314" y="420"/>
                    </a:lnTo>
                    <a:lnTo>
                      <a:pt x="3318" y="417"/>
                    </a:lnTo>
                    <a:lnTo>
                      <a:pt x="3322" y="414"/>
                    </a:lnTo>
                    <a:lnTo>
                      <a:pt x="3326" y="410"/>
                    </a:lnTo>
                    <a:lnTo>
                      <a:pt x="3330" y="407"/>
                    </a:lnTo>
                    <a:lnTo>
                      <a:pt x="3334" y="403"/>
                    </a:lnTo>
                    <a:lnTo>
                      <a:pt x="3338" y="399"/>
                    </a:lnTo>
                    <a:lnTo>
                      <a:pt x="3342" y="397"/>
                    </a:lnTo>
                    <a:lnTo>
                      <a:pt x="3346" y="394"/>
                    </a:lnTo>
                    <a:lnTo>
                      <a:pt x="3350" y="390"/>
                    </a:lnTo>
                    <a:lnTo>
                      <a:pt x="3354" y="386"/>
                    </a:lnTo>
                    <a:lnTo>
                      <a:pt x="3358" y="384"/>
                    </a:lnTo>
                    <a:lnTo>
                      <a:pt x="3362" y="381"/>
                    </a:lnTo>
                    <a:lnTo>
                      <a:pt x="3366" y="377"/>
                    </a:lnTo>
                    <a:lnTo>
                      <a:pt x="3370" y="374"/>
                    </a:lnTo>
                    <a:lnTo>
                      <a:pt x="3374" y="371"/>
                    </a:lnTo>
                    <a:lnTo>
                      <a:pt x="3377" y="369"/>
                    </a:lnTo>
                    <a:lnTo>
                      <a:pt x="3381" y="365"/>
                    </a:lnTo>
                    <a:lnTo>
                      <a:pt x="3385" y="362"/>
                    </a:lnTo>
                    <a:lnTo>
                      <a:pt x="3389" y="359"/>
                    </a:lnTo>
                    <a:lnTo>
                      <a:pt x="3393" y="355"/>
                    </a:lnTo>
                    <a:lnTo>
                      <a:pt x="3397" y="352"/>
                    </a:lnTo>
                    <a:lnTo>
                      <a:pt x="3401" y="348"/>
                    </a:lnTo>
                    <a:lnTo>
                      <a:pt x="3405" y="346"/>
                    </a:lnTo>
                    <a:lnTo>
                      <a:pt x="3409" y="343"/>
                    </a:lnTo>
                    <a:lnTo>
                      <a:pt x="3413" y="340"/>
                    </a:lnTo>
                    <a:lnTo>
                      <a:pt x="3417" y="337"/>
                    </a:lnTo>
                    <a:lnTo>
                      <a:pt x="3421" y="334"/>
                    </a:lnTo>
                    <a:lnTo>
                      <a:pt x="3425" y="330"/>
                    </a:lnTo>
                    <a:lnTo>
                      <a:pt x="3429" y="328"/>
                    </a:lnTo>
                    <a:lnTo>
                      <a:pt x="3433" y="324"/>
                    </a:lnTo>
                    <a:lnTo>
                      <a:pt x="3437" y="322"/>
                    </a:lnTo>
                    <a:lnTo>
                      <a:pt x="3440" y="319"/>
                    </a:lnTo>
                    <a:lnTo>
                      <a:pt x="3444" y="316"/>
                    </a:lnTo>
                    <a:lnTo>
                      <a:pt x="3448" y="313"/>
                    </a:lnTo>
                    <a:lnTo>
                      <a:pt x="3452" y="311"/>
                    </a:lnTo>
                    <a:lnTo>
                      <a:pt x="3456" y="308"/>
                    </a:lnTo>
                    <a:lnTo>
                      <a:pt x="3460" y="305"/>
                    </a:lnTo>
                    <a:lnTo>
                      <a:pt x="3464" y="302"/>
                    </a:lnTo>
                    <a:lnTo>
                      <a:pt x="3468" y="300"/>
                    </a:lnTo>
                    <a:lnTo>
                      <a:pt x="3472" y="298"/>
                    </a:lnTo>
                    <a:lnTo>
                      <a:pt x="3476" y="294"/>
                    </a:lnTo>
                    <a:lnTo>
                      <a:pt x="3480" y="292"/>
                    </a:lnTo>
                    <a:lnTo>
                      <a:pt x="3484" y="290"/>
                    </a:lnTo>
                    <a:lnTo>
                      <a:pt x="3488" y="287"/>
                    </a:lnTo>
                    <a:lnTo>
                      <a:pt x="3492" y="284"/>
                    </a:lnTo>
                    <a:lnTo>
                      <a:pt x="3496" y="281"/>
                    </a:lnTo>
                    <a:lnTo>
                      <a:pt x="3499" y="279"/>
                    </a:lnTo>
                    <a:lnTo>
                      <a:pt x="3503" y="275"/>
                    </a:lnTo>
                    <a:lnTo>
                      <a:pt x="3507" y="274"/>
                    </a:lnTo>
                    <a:lnTo>
                      <a:pt x="3511" y="270"/>
                    </a:lnTo>
                    <a:lnTo>
                      <a:pt x="3515" y="269"/>
                    </a:lnTo>
                    <a:lnTo>
                      <a:pt x="3519" y="266"/>
                    </a:lnTo>
                    <a:lnTo>
                      <a:pt x="3523" y="264"/>
                    </a:lnTo>
                    <a:lnTo>
                      <a:pt x="3527" y="260"/>
                    </a:lnTo>
                    <a:lnTo>
                      <a:pt x="3531" y="258"/>
                    </a:lnTo>
                    <a:lnTo>
                      <a:pt x="3535" y="257"/>
                    </a:lnTo>
                    <a:lnTo>
                      <a:pt x="3539" y="254"/>
                    </a:lnTo>
                    <a:lnTo>
                      <a:pt x="3543" y="252"/>
                    </a:lnTo>
                    <a:lnTo>
                      <a:pt x="3547" y="249"/>
                    </a:lnTo>
                    <a:lnTo>
                      <a:pt x="3551" y="248"/>
                    </a:lnTo>
                    <a:lnTo>
                      <a:pt x="3555" y="245"/>
                    </a:lnTo>
                    <a:lnTo>
                      <a:pt x="3559" y="243"/>
                    </a:lnTo>
                    <a:lnTo>
                      <a:pt x="3562" y="242"/>
                    </a:lnTo>
                    <a:lnTo>
                      <a:pt x="3566" y="239"/>
                    </a:lnTo>
                    <a:lnTo>
                      <a:pt x="3570" y="236"/>
                    </a:lnTo>
                    <a:lnTo>
                      <a:pt x="3574" y="234"/>
                    </a:lnTo>
                    <a:lnTo>
                      <a:pt x="3578" y="231"/>
                    </a:lnTo>
                    <a:lnTo>
                      <a:pt x="3582" y="229"/>
                    </a:lnTo>
                    <a:lnTo>
                      <a:pt x="3586" y="227"/>
                    </a:lnTo>
                    <a:lnTo>
                      <a:pt x="3590" y="226"/>
                    </a:lnTo>
                    <a:lnTo>
                      <a:pt x="3594" y="223"/>
                    </a:lnTo>
                    <a:lnTo>
                      <a:pt x="3598" y="221"/>
                    </a:lnTo>
                    <a:lnTo>
                      <a:pt x="3602" y="218"/>
                    </a:lnTo>
                    <a:lnTo>
                      <a:pt x="3606" y="217"/>
                    </a:lnTo>
                    <a:lnTo>
                      <a:pt x="3610" y="215"/>
                    </a:lnTo>
                    <a:lnTo>
                      <a:pt x="3614" y="211"/>
                    </a:lnTo>
                    <a:lnTo>
                      <a:pt x="3618" y="210"/>
                    </a:lnTo>
                    <a:lnTo>
                      <a:pt x="3622" y="208"/>
                    </a:lnTo>
                    <a:lnTo>
                      <a:pt x="3625" y="207"/>
                    </a:lnTo>
                    <a:lnTo>
                      <a:pt x="3629" y="204"/>
                    </a:lnTo>
                    <a:lnTo>
                      <a:pt x="3633" y="203"/>
                    </a:lnTo>
                    <a:lnTo>
                      <a:pt x="3637" y="199"/>
                    </a:lnTo>
                    <a:lnTo>
                      <a:pt x="3641" y="199"/>
                    </a:lnTo>
                    <a:lnTo>
                      <a:pt x="3645" y="196"/>
                    </a:lnTo>
                    <a:lnTo>
                      <a:pt x="3649" y="195"/>
                    </a:lnTo>
                    <a:lnTo>
                      <a:pt x="3653" y="193"/>
                    </a:lnTo>
                    <a:lnTo>
                      <a:pt x="3657" y="191"/>
                    </a:lnTo>
                    <a:lnTo>
                      <a:pt x="3661" y="189"/>
                    </a:lnTo>
                    <a:lnTo>
                      <a:pt x="3665" y="187"/>
                    </a:lnTo>
                    <a:lnTo>
                      <a:pt x="3669" y="184"/>
                    </a:lnTo>
                    <a:lnTo>
                      <a:pt x="3673" y="183"/>
                    </a:lnTo>
                    <a:lnTo>
                      <a:pt x="3677" y="180"/>
                    </a:lnTo>
                    <a:lnTo>
                      <a:pt x="3681" y="180"/>
                    </a:lnTo>
                    <a:lnTo>
                      <a:pt x="3685" y="178"/>
                    </a:lnTo>
                    <a:lnTo>
                      <a:pt x="3688" y="177"/>
                    </a:lnTo>
                    <a:lnTo>
                      <a:pt x="3692" y="174"/>
                    </a:lnTo>
                    <a:lnTo>
                      <a:pt x="3696" y="173"/>
                    </a:lnTo>
                    <a:lnTo>
                      <a:pt x="3700" y="171"/>
                    </a:lnTo>
                    <a:lnTo>
                      <a:pt x="3704" y="171"/>
                    </a:lnTo>
                    <a:lnTo>
                      <a:pt x="3708" y="168"/>
                    </a:lnTo>
                    <a:lnTo>
                      <a:pt x="3712" y="166"/>
                    </a:lnTo>
                    <a:lnTo>
                      <a:pt x="3716" y="165"/>
                    </a:lnTo>
                    <a:lnTo>
                      <a:pt x="3720" y="163"/>
                    </a:lnTo>
                    <a:lnTo>
                      <a:pt x="3724" y="161"/>
                    </a:lnTo>
                    <a:lnTo>
                      <a:pt x="3728" y="158"/>
                    </a:lnTo>
                    <a:lnTo>
                      <a:pt x="3732" y="157"/>
                    </a:lnTo>
                    <a:lnTo>
                      <a:pt x="3736" y="156"/>
                    </a:lnTo>
                    <a:lnTo>
                      <a:pt x="3740" y="155"/>
                    </a:lnTo>
                    <a:lnTo>
                      <a:pt x="3744" y="153"/>
                    </a:lnTo>
                    <a:lnTo>
                      <a:pt x="3748" y="152"/>
                    </a:lnTo>
                    <a:lnTo>
                      <a:pt x="3751" y="151"/>
                    </a:lnTo>
                    <a:lnTo>
                      <a:pt x="3755" y="149"/>
                    </a:lnTo>
                    <a:lnTo>
                      <a:pt x="3759" y="146"/>
                    </a:lnTo>
                    <a:lnTo>
                      <a:pt x="3763" y="145"/>
                    </a:lnTo>
                    <a:lnTo>
                      <a:pt x="3767" y="145"/>
                    </a:lnTo>
                    <a:lnTo>
                      <a:pt x="3771" y="143"/>
                    </a:lnTo>
                    <a:lnTo>
                      <a:pt x="3775" y="140"/>
                    </a:lnTo>
                    <a:lnTo>
                      <a:pt x="3779" y="139"/>
                    </a:lnTo>
                    <a:lnTo>
                      <a:pt x="3783" y="138"/>
                    </a:lnTo>
                    <a:lnTo>
                      <a:pt x="3787" y="136"/>
                    </a:lnTo>
                    <a:lnTo>
                      <a:pt x="3791" y="136"/>
                    </a:lnTo>
                    <a:lnTo>
                      <a:pt x="3795" y="134"/>
                    </a:lnTo>
                    <a:lnTo>
                      <a:pt x="3799" y="134"/>
                    </a:lnTo>
                    <a:lnTo>
                      <a:pt x="3803" y="131"/>
                    </a:lnTo>
                    <a:lnTo>
                      <a:pt x="3807" y="129"/>
                    </a:lnTo>
                    <a:lnTo>
                      <a:pt x="3811" y="129"/>
                    </a:lnTo>
                    <a:lnTo>
                      <a:pt x="3814" y="125"/>
                    </a:lnTo>
                    <a:lnTo>
                      <a:pt x="3818" y="126"/>
                    </a:lnTo>
                    <a:lnTo>
                      <a:pt x="3822" y="125"/>
                    </a:lnTo>
                    <a:lnTo>
                      <a:pt x="3826" y="123"/>
                    </a:lnTo>
                    <a:lnTo>
                      <a:pt x="3830" y="122"/>
                    </a:lnTo>
                    <a:lnTo>
                      <a:pt x="3834" y="121"/>
                    </a:lnTo>
                    <a:lnTo>
                      <a:pt x="3838" y="119"/>
                    </a:lnTo>
                    <a:lnTo>
                      <a:pt x="3842" y="117"/>
                    </a:lnTo>
                    <a:lnTo>
                      <a:pt x="3846" y="117"/>
                    </a:lnTo>
                    <a:lnTo>
                      <a:pt x="3850" y="116"/>
                    </a:lnTo>
                    <a:lnTo>
                      <a:pt x="3854" y="113"/>
                    </a:lnTo>
                    <a:lnTo>
                      <a:pt x="3858" y="113"/>
                    </a:lnTo>
                    <a:lnTo>
                      <a:pt x="3862" y="112"/>
                    </a:lnTo>
                    <a:lnTo>
                      <a:pt x="3866" y="111"/>
                    </a:lnTo>
                    <a:lnTo>
                      <a:pt x="3870" y="110"/>
                    </a:lnTo>
                    <a:lnTo>
                      <a:pt x="3874" y="110"/>
                    </a:lnTo>
                    <a:lnTo>
                      <a:pt x="3877" y="108"/>
                    </a:lnTo>
                    <a:lnTo>
                      <a:pt x="3881" y="107"/>
                    </a:lnTo>
                    <a:lnTo>
                      <a:pt x="3885" y="106"/>
                    </a:lnTo>
                    <a:lnTo>
                      <a:pt x="3889" y="105"/>
                    </a:lnTo>
                    <a:lnTo>
                      <a:pt x="3893" y="104"/>
                    </a:lnTo>
                    <a:lnTo>
                      <a:pt x="3897" y="102"/>
                    </a:lnTo>
                    <a:lnTo>
                      <a:pt x="3901" y="102"/>
                    </a:lnTo>
                    <a:lnTo>
                      <a:pt x="3905" y="101"/>
                    </a:lnTo>
                    <a:lnTo>
                      <a:pt x="3909" y="100"/>
                    </a:lnTo>
                    <a:lnTo>
                      <a:pt x="3913" y="99"/>
                    </a:lnTo>
                    <a:lnTo>
                      <a:pt x="3917" y="98"/>
                    </a:lnTo>
                    <a:lnTo>
                      <a:pt x="3921" y="96"/>
                    </a:lnTo>
                    <a:lnTo>
                      <a:pt x="3925" y="96"/>
                    </a:lnTo>
                    <a:lnTo>
                      <a:pt x="3929" y="95"/>
                    </a:lnTo>
                    <a:lnTo>
                      <a:pt x="3933" y="9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68" name="Freeform 416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7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0"/>
                  </a:cxn>
                  <a:cxn ang="0">
                    <a:pos x="562" y="4"/>
                  </a:cxn>
                  <a:cxn ang="0">
                    <a:pos x="625" y="18"/>
                  </a:cxn>
                  <a:cxn ang="0">
                    <a:pos x="688" y="44"/>
                  </a:cxn>
                  <a:cxn ang="0">
                    <a:pos x="751" y="91"/>
                  </a:cxn>
                  <a:cxn ang="0">
                    <a:pos x="814" y="160"/>
                  </a:cxn>
                  <a:cxn ang="0">
                    <a:pos x="877" y="259"/>
                  </a:cxn>
                  <a:cxn ang="0">
                    <a:pos x="940" y="391"/>
                  </a:cxn>
                  <a:cxn ang="0">
                    <a:pos x="1003" y="552"/>
                  </a:cxn>
                  <a:cxn ang="0">
                    <a:pos x="1066" y="741"/>
                  </a:cxn>
                  <a:cxn ang="0">
                    <a:pos x="1129" y="957"/>
                  </a:cxn>
                  <a:cxn ang="0">
                    <a:pos x="1192" y="1195"/>
                  </a:cxn>
                  <a:cxn ang="0">
                    <a:pos x="1255" y="1448"/>
                  </a:cxn>
                  <a:cxn ang="0">
                    <a:pos x="1318" y="1711"/>
                  </a:cxn>
                  <a:cxn ang="0">
                    <a:pos x="1381" y="1974"/>
                  </a:cxn>
                  <a:cxn ang="0">
                    <a:pos x="1444" y="2234"/>
                  </a:cxn>
                  <a:cxn ang="0">
                    <a:pos x="1507" y="2484"/>
                  </a:cxn>
                  <a:cxn ang="0">
                    <a:pos x="1570" y="2714"/>
                  </a:cxn>
                  <a:cxn ang="0">
                    <a:pos x="1633" y="2825"/>
                  </a:cxn>
                  <a:cxn ang="0">
                    <a:pos x="1696" y="2825"/>
                  </a:cxn>
                  <a:cxn ang="0">
                    <a:pos x="1759" y="2825"/>
                  </a:cxn>
                  <a:cxn ang="0">
                    <a:pos x="1822" y="2825"/>
                  </a:cxn>
                  <a:cxn ang="0">
                    <a:pos x="1885" y="2825"/>
                  </a:cxn>
                  <a:cxn ang="0">
                    <a:pos x="1948" y="2825"/>
                  </a:cxn>
                  <a:cxn ang="0">
                    <a:pos x="2011" y="2825"/>
                  </a:cxn>
                  <a:cxn ang="0">
                    <a:pos x="2074" y="2825"/>
                  </a:cxn>
                  <a:cxn ang="0">
                    <a:pos x="2137" y="2825"/>
                  </a:cxn>
                  <a:cxn ang="0">
                    <a:pos x="2200" y="2825"/>
                  </a:cxn>
                  <a:cxn ang="0">
                    <a:pos x="2263" y="2825"/>
                  </a:cxn>
                  <a:cxn ang="0">
                    <a:pos x="2326" y="2825"/>
                  </a:cxn>
                  <a:cxn ang="0">
                    <a:pos x="2389" y="2825"/>
                  </a:cxn>
                  <a:cxn ang="0">
                    <a:pos x="2452" y="2825"/>
                  </a:cxn>
                  <a:cxn ang="0">
                    <a:pos x="2515" y="2790"/>
                  </a:cxn>
                  <a:cxn ang="0">
                    <a:pos x="2578" y="2623"/>
                  </a:cxn>
                  <a:cxn ang="0">
                    <a:pos x="2641" y="2451"/>
                  </a:cxn>
                  <a:cxn ang="0">
                    <a:pos x="2704" y="2276"/>
                  </a:cxn>
                  <a:cxn ang="0">
                    <a:pos x="2767" y="2101"/>
                  </a:cxn>
                  <a:cxn ang="0">
                    <a:pos x="2830" y="1929"/>
                  </a:cxn>
                  <a:cxn ang="0">
                    <a:pos x="2893" y="1759"/>
                  </a:cxn>
                  <a:cxn ang="0">
                    <a:pos x="2956" y="1595"/>
                  </a:cxn>
                  <a:cxn ang="0">
                    <a:pos x="3019" y="1440"/>
                  </a:cxn>
                  <a:cxn ang="0">
                    <a:pos x="3082" y="1291"/>
                  </a:cxn>
                  <a:cxn ang="0">
                    <a:pos x="3145" y="1153"/>
                  </a:cxn>
                  <a:cxn ang="0">
                    <a:pos x="3208" y="1022"/>
                  </a:cxn>
                  <a:cxn ang="0">
                    <a:pos x="3271" y="902"/>
                  </a:cxn>
                  <a:cxn ang="0">
                    <a:pos x="3334" y="792"/>
                  </a:cxn>
                  <a:cxn ang="0">
                    <a:pos x="3397" y="695"/>
                  </a:cxn>
                  <a:cxn ang="0">
                    <a:pos x="3460" y="603"/>
                  </a:cxn>
                  <a:cxn ang="0">
                    <a:pos x="3523" y="522"/>
                  </a:cxn>
                  <a:cxn ang="0">
                    <a:pos x="3586" y="450"/>
                  </a:cxn>
                  <a:cxn ang="0">
                    <a:pos x="3649" y="385"/>
                  </a:cxn>
                  <a:cxn ang="0">
                    <a:pos x="3712" y="329"/>
                  </a:cxn>
                  <a:cxn ang="0">
                    <a:pos x="3775" y="280"/>
                  </a:cxn>
                  <a:cxn ang="0">
                    <a:pos x="3838" y="240"/>
                  </a:cxn>
                  <a:cxn ang="0">
                    <a:pos x="3901" y="201"/>
                  </a:cxn>
                </a:cxnLst>
                <a:rect l="0" t="0" r="r" b="b"/>
                <a:pathLst>
                  <a:path w="3933" h="2825">
                    <a:moveTo>
                      <a:pt x="0" y="5"/>
                    </a:moveTo>
                    <a:lnTo>
                      <a:pt x="3" y="3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5"/>
                    </a:lnTo>
                    <a:lnTo>
                      <a:pt x="19" y="2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2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5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4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4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4"/>
                    </a:lnTo>
                    <a:lnTo>
                      <a:pt x="263" y="2"/>
                    </a:lnTo>
                    <a:lnTo>
                      <a:pt x="267" y="3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4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4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4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0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0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2"/>
                    </a:lnTo>
                    <a:lnTo>
                      <a:pt x="444" y="0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0"/>
                    </a:lnTo>
                    <a:lnTo>
                      <a:pt x="468" y="0"/>
                    </a:lnTo>
                    <a:lnTo>
                      <a:pt x="472" y="0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0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1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4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9"/>
                    </a:lnTo>
                    <a:lnTo>
                      <a:pt x="582" y="9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0"/>
                    </a:lnTo>
                    <a:lnTo>
                      <a:pt x="598" y="11"/>
                    </a:lnTo>
                    <a:lnTo>
                      <a:pt x="602" y="12"/>
                    </a:lnTo>
                    <a:lnTo>
                      <a:pt x="606" y="14"/>
                    </a:lnTo>
                    <a:lnTo>
                      <a:pt x="610" y="14"/>
                    </a:lnTo>
                    <a:lnTo>
                      <a:pt x="614" y="14"/>
                    </a:lnTo>
                    <a:lnTo>
                      <a:pt x="618" y="15"/>
                    </a:lnTo>
                    <a:lnTo>
                      <a:pt x="622" y="18"/>
                    </a:lnTo>
                    <a:lnTo>
                      <a:pt x="625" y="18"/>
                    </a:lnTo>
                    <a:lnTo>
                      <a:pt x="629" y="17"/>
                    </a:lnTo>
                    <a:lnTo>
                      <a:pt x="633" y="20"/>
                    </a:lnTo>
                    <a:lnTo>
                      <a:pt x="637" y="21"/>
                    </a:lnTo>
                    <a:lnTo>
                      <a:pt x="641" y="23"/>
                    </a:lnTo>
                    <a:lnTo>
                      <a:pt x="645" y="24"/>
                    </a:lnTo>
                    <a:lnTo>
                      <a:pt x="649" y="25"/>
                    </a:lnTo>
                    <a:lnTo>
                      <a:pt x="653" y="28"/>
                    </a:lnTo>
                    <a:lnTo>
                      <a:pt x="657" y="28"/>
                    </a:lnTo>
                    <a:lnTo>
                      <a:pt x="661" y="30"/>
                    </a:lnTo>
                    <a:lnTo>
                      <a:pt x="665" y="33"/>
                    </a:lnTo>
                    <a:lnTo>
                      <a:pt x="669" y="34"/>
                    </a:lnTo>
                    <a:lnTo>
                      <a:pt x="673" y="36"/>
                    </a:lnTo>
                    <a:lnTo>
                      <a:pt x="677" y="38"/>
                    </a:lnTo>
                    <a:lnTo>
                      <a:pt x="681" y="39"/>
                    </a:lnTo>
                    <a:lnTo>
                      <a:pt x="685" y="42"/>
                    </a:lnTo>
                    <a:lnTo>
                      <a:pt x="688" y="44"/>
                    </a:lnTo>
                    <a:lnTo>
                      <a:pt x="692" y="46"/>
                    </a:lnTo>
                    <a:lnTo>
                      <a:pt x="696" y="49"/>
                    </a:lnTo>
                    <a:lnTo>
                      <a:pt x="700" y="52"/>
                    </a:lnTo>
                    <a:lnTo>
                      <a:pt x="704" y="53"/>
                    </a:lnTo>
                    <a:lnTo>
                      <a:pt x="708" y="56"/>
                    </a:lnTo>
                    <a:lnTo>
                      <a:pt x="712" y="59"/>
                    </a:lnTo>
                    <a:lnTo>
                      <a:pt x="716" y="61"/>
                    </a:lnTo>
                    <a:lnTo>
                      <a:pt x="720" y="65"/>
                    </a:lnTo>
                    <a:lnTo>
                      <a:pt x="724" y="67"/>
                    </a:lnTo>
                    <a:lnTo>
                      <a:pt x="728" y="71"/>
                    </a:lnTo>
                    <a:lnTo>
                      <a:pt x="732" y="73"/>
                    </a:lnTo>
                    <a:lnTo>
                      <a:pt x="736" y="76"/>
                    </a:lnTo>
                    <a:lnTo>
                      <a:pt x="740" y="79"/>
                    </a:lnTo>
                    <a:lnTo>
                      <a:pt x="744" y="82"/>
                    </a:lnTo>
                    <a:lnTo>
                      <a:pt x="748" y="86"/>
                    </a:lnTo>
                    <a:lnTo>
                      <a:pt x="751" y="91"/>
                    </a:lnTo>
                    <a:lnTo>
                      <a:pt x="755" y="94"/>
                    </a:lnTo>
                    <a:lnTo>
                      <a:pt x="759" y="96"/>
                    </a:lnTo>
                    <a:lnTo>
                      <a:pt x="763" y="100"/>
                    </a:lnTo>
                    <a:lnTo>
                      <a:pt x="767" y="105"/>
                    </a:lnTo>
                    <a:lnTo>
                      <a:pt x="771" y="109"/>
                    </a:lnTo>
                    <a:lnTo>
                      <a:pt x="775" y="111"/>
                    </a:lnTo>
                    <a:lnTo>
                      <a:pt x="779" y="117"/>
                    </a:lnTo>
                    <a:lnTo>
                      <a:pt x="783" y="121"/>
                    </a:lnTo>
                    <a:lnTo>
                      <a:pt x="787" y="126"/>
                    </a:lnTo>
                    <a:lnTo>
                      <a:pt x="791" y="130"/>
                    </a:lnTo>
                    <a:lnTo>
                      <a:pt x="795" y="133"/>
                    </a:lnTo>
                    <a:lnTo>
                      <a:pt x="799" y="141"/>
                    </a:lnTo>
                    <a:lnTo>
                      <a:pt x="803" y="145"/>
                    </a:lnTo>
                    <a:lnTo>
                      <a:pt x="807" y="149"/>
                    </a:lnTo>
                    <a:lnTo>
                      <a:pt x="811" y="153"/>
                    </a:lnTo>
                    <a:lnTo>
                      <a:pt x="814" y="160"/>
                    </a:lnTo>
                    <a:lnTo>
                      <a:pt x="818" y="165"/>
                    </a:lnTo>
                    <a:lnTo>
                      <a:pt x="822" y="170"/>
                    </a:lnTo>
                    <a:lnTo>
                      <a:pt x="826" y="176"/>
                    </a:lnTo>
                    <a:lnTo>
                      <a:pt x="830" y="181"/>
                    </a:lnTo>
                    <a:lnTo>
                      <a:pt x="834" y="188"/>
                    </a:lnTo>
                    <a:lnTo>
                      <a:pt x="838" y="194"/>
                    </a:lnTo>
                    <a:lnTo>
                      <a:pt x="842" y="200"/>
                    </a:lnTo>
                    <a:lnTo>
                      <a:pt x="846" y="206"/>
                    </a:lnTo>
                    <a:lnTo>
                      <a:pt x="850" y="212"/>
                    </a:lnTo>
                    <a:lnTo>
                      <a:pt x="854" y="218"/>
                    </a:lnTo>
                    <a:lnTo>
                      <a:pt x="858" y="225"/>
                    </a:lnTo>
                    <a:lnTo>
                      <a:pt x="862" y="233"/>
                    </a:lnTo>
                    <a:lnTo>
                      <a:pt x="866" y="239"/>
                    </a:lnTo>
                    <a:lnTo>
                      <a:pt x="870" y="246"/>
                    </a:lnTo>
                    <a:lnTo>
                      <a:pt x="874" y="252"/>
                    </a:lnTo>
                    <a:lnTo>
                      <a:pt x="877" y="259"/>
                    </a:lnTo>
                    <a:lnTo>
                      <a:pt x="881" y="267"/>
                    </a:lnTo>
                    <a:lnTo>
                      <a:pt x="885" y="274"/>
                    </a:lnTo>
                    <a:lnTo>
                      <a:pt x="889" y="282"/>
                    </a:lnTo>
                    <a:lnTo>
                      <a:pt x="893" y="289"/>
                    </a:lnTo>
                    <a:lnTo>
                      <a:pt x="897" y="298"/>
                    </a:lnTo>
                    <a:lnTo>
                      <a:pt x="901" y="305"/>
                    </a:lnTo>
                    <a:lnTo>
                      <a:pt x="905" y="313"/>
                    </a:lnTo>
                    <a:lnTo>
                      <a:pt x="909" y="320"/>
                    </a:lnTo>
                    <a:lnTo>
                      <a:pt x="913" y="330"/>
                    </a:lnTo>
                    <a:lnTo>
                      <a:pt x="917" y="338"/>
                    </a:lnTo>
                    <a:lnTo>
                      <a:pt x="921" y="346"/>
                    </a:lnTo>
                    <a:lnTo>
                      <a:pt x="925" y="355"/>
                    </a:lnTo>
                    <a:lnTo>
                      <a:pt x="929" y="364"/>
                    </a:lnTo>
                    <a:lnTo>
                      <a:pt x="933" y="373"/>
                    </a:lnTo>
                    <a:lnTo>
                      <a:pt x="937" y="381"/>
                    </a:lnTo>
                    <a:lnTo>
                      <a:pt x="940" y="391"/>
                    </a:lnTo>
                    <a:lnTo>
                      <a:pt x="944" y="399"/>
                    </a:lnTo>
                    <a:lnTo>
                      <a:pt x="948" y="408"/>
                    </a:lnTo>
                    <a:lnTo>
                      <a:pt x="952" y="417"/>
                    </a:lnTo>
                    <a:lnTo>
                      <a:pt x="956" y="427"/>
                    </a:lnTo>
                    <a:lnTo>
                      <a:pt x="960" y="438"/>
                    </a:lnTo>
                    <a:lnTo>
                      <a:pt x="964" y="448"/>
                    </a:lnTo>
                    <a:lnTo>
                      <a:pt x="968" y="457"/>
                    </a:lnTo>
                    <a:lnTo>
                      <a:pt x="972" y="467"/>
                    </a:lnTo>
                    <a:lnTo>
                      <a:pt x="976" y="477"/>
                    </a:lnTo>
                    <a:lnTo>
                      <a:pt x="980" y="486"/>
                    </a:lnTo>
                    <a:lnTo>
                      <a:pt x="984" y="499"/>
                    </a:lnTo>
                    <a:lnTo>
                      <a:pt x="988" y="508"/>
                    </a:lnTo>
                    <a:lnTo>
                      <a:pt x="992" y="520"/>
                    </a:lnTo>
                    <a:lnTo>
                      <a:pt x="996" y="529"/>
                    </a:lnTo>
                    <a:lnTo>
                      <a:pt x="999" y="540"/>
                    </a:lnTo>
                    <a:lnTo>
                      <a:pt x="1003" y="552"/>
                    </a:lnTo>
                    <a:lnTo>
                      <a:pt x="1007" y="562"/>
                    </a:lnTo>
                    <a:lnTo>
                      <a:pt x="1011" y="573"/>
                    </a:lnTo>
                    <a:lnTo>
                      <a:pt x="1015" y="586"/>
                    </a:lnTo>
                    <a:lnTo>
                      <a:pt x="1019" y="596"/>
                    </a:lnTo>
                    <a:lnTo>
                      <a:pt x="1023" y="607"/>
                    </a:lnTo>
                    <a:lnTo>
                      <a:pt x="1027" y="619"/>
                    </a:lnTo>
                    <a:lnTo>
                      <a:pt x="1031" y="631"/>
                    </a:lnTo>
                    <a:lnTo>
                      <a:pt x="1035" y="643"/>
                    </a:lnTo>
                    <a:lnTo>
                      <a:pt x="1039" y="654"/>
                    </a:lnTo>
                    <a:lnTo>
                      <a:pt x="1043" y="667"/>
                    </a:lnTo>
                    <a:lnTo>
                      <a:pt x="1047" y="680"/>
                    </a:lnTo>
                    <a:lnTo>
                      <a:pt x="1051" y="691"/>
                    </a:lnTo>
                    <a:lnTo>
                      <a:pt x="1055" y="704"/>
                    </a:lnTo>
                    <a:lnTo>
                      <a:pt x="1059" y="717"/>
                    </a:lnTo>
                    <a:lnTo>
                      <a:pt x="1062" y="728"/>
                    </a:lnTo>
                    <a:lnTo>
                      <a:pt x="1066" y="741"/>
                    </a:lnTo>
                    <a:lnTo>
                      <a:pt x="1070" y="754"/>
                    </a:lnTo>
                    <a:lnTo>
                      <a:pt x="1074" y="767"/>
                    </a:lnTo>
                    <a:lnTo>
                      <a:pt x="1078" y="781"/>
                    </a:lnTo>
                    <a:lnTo>
                      <a:pt x="1082" y="793"/>
                    </a:lnTo>
                    <a:lnTo>
                      <a:pt x="1086" y="807"/>
                    </a:lnTo>
                    <a:lnTo>
                      <a:pt x="1090" y="819"/>
                    </a:lnTo>
                    <a:lnTo>
                      <a:pt x="1094" y="833"/>
                    </a:lnTo>
                    <a:lnTo>
                      <a:pt x="1098" y="847"/>
                    </a:lnTo>
                    <a:lnTo>
                      <a:pt x="1102" y="861"/>
                    </a:lnTo>
                    <a:lnTo>
                      <a:pt x="1106" y="874"/>
                    </a:lnTo>
                    <a:lnTo>
                      <a:pt x="1110" y="888"/>
                    </a:lnTo>
                    <a:lnTo>
                      <a:pt x="1114" y="902"/>
                    </a:lnTo>
                    <a:lnTo>
                      <a:pt x="1118" y="914"/>
                    </a:lnTo>
                    <a:lnTo>
                      <a:pt x="1122" y="929"/>
                    </a:lnTo>
                    <a:lnTo>
                      <a:pt x="1125" y="944"/>
                    </a:lnTo>
                    <a:lnTo>
                      <a:pt x="1129" y="957"/>
                    </a:lnTo>
                    <a:lnTo>
                      <a:pt x="1133" y="972"/>
                    </a:lnTo>
                    <a:lnTo>
                      <a:pt x="1137" y="985"/>
                    </a:lnTo>
                    <a:lnTo>
                      <a:pt x="1141" y="1000"/>
                    </a:lnTo>
                    <a:lnTo>
                      <a:pt x="1145" y="1015"/>
                    </a:lnTo>
                    <a:lnTo>
                      <a:pt x="1149" y="1030"/>
                    </a:lnTo>
                    <a:lnTo>
                      <a:pt x="1153" y="1046"/>
                    </a:lnTo>
                    <a:lnTo>
                      <a:pt x="1157" y="1059"/>
                    </a:lnTo>
                    <a:lnTo>
                      <a:pt x="1161" y="1074"/>
                    </a:lnTo>
                    <a:lnTo>
                      <a:pt x="1165" y="1089"/>
                    </a:lnTo>
                    <a:lnTo>
                      <a:pt x="1169" y="1103"/>
                    </a:lnTo>
                    <a:lnTo>
                      <a:pt x="1173" y="1119"/>
                    </a:lnTo>
                    <a:lnTo>
                      <a:pt x="1177" y="1134"/>
                    </a:lnTo>
                    <a:lnTo>
                      <a:pt x="1181" y="1149"/>
                    </a:lnTo>
                    <a:lnTo>
                      <a:pt x="1185" y="1165"/>
                    </a:lnTo>
                    <a:lnTo>
                      <a:pt x="1188" y="1179"/>
                    </a:lnTo>
                    <a:lnTo>
                      <a:pt x="1192" y="1195"/>
                    </a:lnTo>
                    <a:lnTo>
                      <a:pt x="1196" y="1210"/>
                    </a:lnTo>
                    <a:lnTo>
                      <a:pt x="1200" y="1226"/>
                    </a:lnTo>
                    <a:lnTo>
                      <a:pt x="1204" y="1242"/>
                    </a:lnTo>
                    <a:lnTo>
                      <a:pt x="1208" y="1257"/>
                    </a:lnTo>
                    <a:lnTo>
                      <a:pt x="1212" y="1273"/>
                    </a:lnTo>
                    <a:lnTo>
                      <a:pt x="1216" y="1288"/>
                    </a:lnTo>
                    <a:lnTo>
                      <a:pt x="1220" y="1304"/>
                    </a:lnTo>
                    <a:lnTo>
                      <a:pt x="1224" y="1320"/>
                    </a:lnTo>
                    <a:lnTo>
                      <a:pt x="1228" y="1336"/>
                    </a:lnTo>
                    <a:lnTo>
                      <a:pt x="1232" y="1352"/>
                    </a:lnTo>
                    <a:lnTo>
                      <a:pt x="1236" y="1367"/>
                    </a:lnTo>
                    <a:lnTo>
                      <a:pt x="1240" y="1383"/>
                    </a:lnTo>
                    <a:lnTo>
                      <a:pt x="1244" y="1400"/>
                    </a:lnTo>
                    <a:lnTo>
                      <a:pt x="1248" y="1416"/>
                    </a:lnTo>
                    <a:lnTo>
                      <a:pt x="1251" y="1431"/>
                    </a:lnTo>
                    <a:lnTo>
                      <a:pt x="1255" y="1448"/>
                    </a:lnTo>
                    <a:lnTo>
                      <a:pt x="1259" y="1465"/>
                    </a:lnTo>
                    <a:lnTo>
                      <a:pt x="1263" y="1480"/>
                    </a:lnTo>
                    <a:lnTo>
                      <a:pt x="1267" y="1497"/>
                    </a:lnTo>
                    <a:lnTo>
                      <a:pt x="1271" y="1513"/>
                    </a:lnTo>
                    <a:lnTo>
                      <a:pt x="1275" y="1531"/>
                    </a:lnTo>
                    <a:lnTo>
                      <a:pt x="1279" y="1546"/>
                    </a:lnTo>
                    <a:lnTo>
                      <a:pt x="1283" y="1562"/>
                    </a:lnTo>
                    <a:lnTo>
                      <a:pt x="1287" y="1579"/>
                    </a:lnTo>
                    <a:lnTo>
                      <a:pt x="1291" y="1595"/>
                    </a:lnTo>
                    <a:lnTo>
                      <a:pt x="1295" y="1612"/>
                    </a:lnTo>
                    <a:lnTo>
                      <a:pt x="1299" y="1628"/>
                    </a:lnTo>
                    <a:lnTo>
                      <a:pt x="1303" y="1645"/>
                    </a:lnTo>
                    <a:lnTo>
                      <a:pt x="1307" y="1661"/>
                    </a:lnTo>
                    <a:lnTo>
                      <a:pt x="1311" y="1677"/>
                    </a:lnTo>
                    <a:lnTo>
                      <a:pt x="1314" y="1694"/>
                    </a:lnTo>
                    <a:lnTo>
                      <a:pt x="1318" y="1711"/>
                    </a:lnTo>
                    <a:lnTo>
                      <a:pt x="1322" y="1727"/>
                    </a:lnTo>
                    <a:lnTo>
                      <a:pt x="1326" y="1742"/>
                    </a:lnTo>
                    <a:lnTo>
                      <a:pt x="1330" y="1760"/>
                    </a:lnTo>
                    <a:lnTo>
                      <a:pt x="1334" y="1775"/>
                    </a:lnTo>
                    <a:lnTo>
                      <a:pt x="1338" y="1792"/>
                    </a:lnTo>
                    <a:lnTo>
                      <a:pt x="1342" y="1810"/>
                    </a:lnTo>
                    <a:lnTo>
                      <a:pt x="1346" y="1826"/>
                    </a:lnTo>
                    <a:lnTo>
                      <a:pt x="1350" y="1842"/>
                    </a:lnTo>
                    <a:lnTo>
                      <a:pt x="1354" y="1859"/>
                    </a:lnTo>
                    <a:lnTo>
                      <a:pt x="1358" y="1876"/>
                    </a:lnTo>
                    <a:lnTo>
                      <a:pt x="1362" y="1892"/>
                    </a:lnTo>
                    <a:lnTo>
                      <a:pt x="1366" y="1910"/>
                    </a:lnTo>
                    <a:lnTo>
                      <a:pt x="1370" y="1926"/>
                    </a:lnTo>
                    <a:lnTo>
                      <a:pt x="1374" y="1942"/>
                    </a:lnTo>
                    <a:lnTo>
                      <a:pt x="1377" y="1957"/>
                    </a:lnTo>
                    <a:lnTo>
                      <a:pt x="1381" y="1974"/>
                    </a:lnTo>
                    <a:lnTo>
                      <a:pt x="1385" y="1992"/>
                    </a:lnTo>
                    <a:lnTo>
                      <a:pt x="1389" y="2007"/>
                    </a:lnTo>
                    <a:lnTo>
                      <a:pt x="1393" y="2024"/>
                    </a:lnTo>
                    <a:lnTo>
                      <a:pt x="1397" y="2040"/>
                    </a:lnTo>
                    <a:lnTo>
                      <a:pt x="1401" y="2057"/>
                    </a:lnTo>
                    <a:lnTo>
                      <a:pt x="1405" y="2072"/>
                    </a:lnTo>
                    <a:lnTo>
                      <a:pt x="1409" y="2090"/>
                    </a:lnTo>
                    <a:lnTo>
                      <a:pt x="1413" y="2106"/>
                    </a:lnTo>
                    <a:lnTo>
                      <a:pt x="1417" y="2120"/>
                    </a:lnTo>
                    <a:lnTo>
                      <a:pt x="1421" y="2137"/>
                    </a:lnTo>
                    <a:lnTo>
                      <a:pt x="1425" y="2154"/>
                    </a:lnTo>
                    <a:lnTo>
                      <a:pt x="1429" y="2170"/>
                    </a:lnTo>
                    <a:lnTo>
                      <a:pt x="1433" y="2185"/>
                    </a:lnTo>
                    <a:lnTo>
                      <a:pt x="1437" y="2202"/>
                    </a:lnTo>
                    <a:lnTo>
                      <a:pt x="1440" y="2219"/>
                    </a:lnTo>
                    <a:lnTo>
                      <a:pt x="1444" y="2234"/>
                    </a:lnTo>
                    <a:lnTo>
                      <a:pt x="1448" y="2249"/>
                    </a:lnTo>
                    <a:lnTo>
                      <a:pt x="1452" y="2265"/>
                    </a:lnTo>
                    <a:lnTo>
                      <a:pt x="1456" y="2283"/>
                    </a:lnTo>
                    <a:lnTo>
                      <a:pt x="1460" y="2298"/>
                    </a:lnTo>
                    <a:lnTo>
                      <a:pt x="1464" y="2313"/>
                    </a:lnTo>
                    <a:lnTo>
                      <a:pt x="1468" y="2330"/>
                    </a:lnTo>
                    <a:lnTo>
                      <a:pt x="1472" y="2345"/>
                    </a:lnTo>
                    <a:lnTo>
                      <a:pt x="1476" y="2360"/>
                    </a:lnTo>
                    <a:lnTo>
                      <a:pt x="1480" y="2376"/>
                    </a:lnTo>
                    <a:lnTo>
                      <a:pt x="1484" y="2391"/>
                    </a:lnTo>
                    <a:lnTo>
                      <a:pt x="1488" y="2407"/>
                    </a:lnTo>
                    <a:lnTo>
                      <a:pt x="1492" y="2422"/>
                    </a:lnTo>
                    <a:lnTo>
                      <a:pt x="1496" y="2438"/>
                    </a:lnTo>
                    <a:lnTo>
                      <a:pt x="1499" y="2452"/>
                    </a:lnTo>
                    <a:lnTo>
                      <a:pt x="1503" y="2468"/>
                    </a:lnTo>
                    <a:lnTo>
                      <a:pt x="1507" y="2484"/>
                    </a:lnTo>
                    <a:lnTo>
                      <a:pt x="1511" y="2497"/>
                    </a:lnTo>
                    <a:lnTo>
                      <a:pt x="1515" y="2513"/>
                    </a:lnTo>
                    <a:lnTo>
                      <a:pt x="1519" y="2527"/>
                    </a:lnTo>
                    <a:lnTo>
                      <a:pt x="1523" y="2542"/>
                    </a:lnTo>
                    <a:lnTo>
                      <a:pt x="1527" y="2557"/>
                    </a:lnTo>
                    <a:lnTo>
                      <a:pt x="1531" y="2571"/>
                    </a:lnTo>
                    <a:lnTo>
                      <a:pt x="1535" y="2587"/>
                    </a:lnTo>
                    <a:lnTo>
                      <a:pt x="1539" y="2602"/>
                    </a:lnTo>
                    <a:lnTo>
                      <a:pt x="1543" y="2616"/>
                    </a:lnTo>
                    <a:lnTo>
                      <a:pt x="1547" y="2630"/>
                    </a:lnTo>
                    <a:lnTo>
                      <a:pt x="1551" y="2643"/>
                    </a:lnTo>
                    <a:lnTo>
                      <a:pt x="1555" y="2658"/>
                    </a:lnTo>
                    <a:lnTo>
                      <a:pt x="1559" y="2672"/>
                    </a:lnTo>
                    <a:lnTo>
                      <a:pt x="1562" y="2686"/>
                    </a:lnTo>
                    <a:lnTo>
                      <a:pt x="1566" y="2700"/>
                    </a:lnTo>
                    <a:lnTo>
                      <a:pt x="1570" y="2714"/>
                    </a:lnTo>
                    <a:lnTo>
                      <a:pt x="1574" y="2728"/>
                    </a:lnTo>
                    <a:lnTo>
                      <a:pt x="1578" y="2740"/>
                    </a:lnTo>
                    <a:lnTo>
                      <a:pt x="1582" y="2755"/>
                    </a:lnTo>
                    <a:lnTo>
                      <a:pt x="1586" y="2769"/>
                    </a:lnTo>
                    <a:lnTo>
                      <a:pt x="1590" y="2782"/>
                    </a:lnTo>
                    <a:lnTo>
                      <a:pt x="1594" y="2796"/>
                    </a:lnTo>
                    <a:lnTo>
                      <a:pt x="1598" y="2808"/>
                    </a:lnTo>
                    <a:lnTo>
                      <a:pt x="1602" y="2821"/>
                    </a:lnTo>
                    <a:lnTo>
                      <a:pt x="1606" y="2825"/>
                    </a:lnTo>
                    <a:lnTo>
                      <a:pt x="1610" y="2825"/>
                    </a:lnTo>
                    <a:lnTo>
                      <a:pt x="1614" y="2825"/>
                    </a:lnTo>
                    <a:lnTo>
                      <a:pt x="1618" y="2825"/>
                    </a:lnTo>
                    <a:lnTo>
                      <a:pt x="1622" y="2825"/>
                    </a:lnTo>
                    <a:lnTo>
                      <a:pt x="1625" y="2825"/>
                    </a:lnTo>
                    <a:lnTo>
                      <a:pt x="1629" y="2825"/>
                    </a:lnTo>
                    <a:lnTo>
                      <a:pt x="1633" y="2825"/>
                    </a:lnTo>
                    <a:lnTo>
                      <a:pt x="1637" y="2825"/>
                    </a:lnTo>
                    <a:lnTo>
                      <a:pt x="1641" y="2825"/>
                    </a:lnTo>
                    <a:lnTo>
                      <a:pt x="1645" y="2825"/>
                    </a:lnTo>
                    <a:lnTo>
                      <a:pt x="1649" y="2825"/>
                    </a:lnTo>
                    <a:lnTo>
                      <a:pt x="1653" y="2825"/>
                    </a:lnTo>
                    <a:lnTo>
                      <a:pt x="1657" y="2825"/>
                    </a:lnTo>
                    <a:lnTo>
                      <a:pt x="1661" y="2825"/>
                    </a:lnTo>
                    <a:lnTo>
                      <a:pt x="1665" y="2825"/>
                    </a:lnTo>
                    <a:lnTo>
                      <a:pt x="1669" y="2825"/>
                    </a:lnTo>
                    <a:lnTo>
                      <a:pt x="1673" y="2825"/>
                    </a:lnTo>
                    <a:lnTo>
                      <a:pt x="1677" y="2825"/>
                    </a:lnTo>
                    <a:lnTo>
                      <a:pt x="1681" y="2825"/>
                    </a:lnTo>
                    <a:lnTo>
                      <a:pt x="1685" y="2825"/>
                    </a:lnTo>
                    <a:lnTo>
                      <a:pt x="1688" y="2825"/>
                    </a:lnTo>
                    <a:lnTo>
                      <a:pt x="1692" y="2825"/>
                    </a:lnTo>
                    <a:lnTo>
                      <a:pt x="1696" y="2825"/>
                    </a:lnTo>
                    <a:lnTo>
                      <a:pt x="1700" y="2825"/>
                    </a:lnTo>
                    <a:lnTo>
                      <a:pt x="1704" y="2825"/>
                    </a:lnTo>
                    <a:lnTo>
                      <a:pt x="1708" y="2825"/>
                    </a:lnTo>
                    <a:lnTo>
                      <a:pt x="1712" y="2825"/>
                    </a:lnTo>
                    <a:lnTo>
                      <a:pt x="1716" y="2825"/>
                    </a:lnTo>
                    <a:lnTo>
                      <a:pt x="1720" y="2825"/>
                    </a:lnTo>
                    <a:lnTo>
                      <a:pt x="1724" y="2825"/>
                    </a:lnTo>
                    <a:lnTo>
                      <a:pt x="1728" y="2825"/>
                    </a:lnTo>
                    <a:lnTo>
                      <a:pt x="1732" y="2825"/>
                    </a:lnTo>
                    <a:lnTo>
                      <a:pt x="1736" y="2825"/>
                    </a:lnTo>
                    <a:lnTo>
                      <a:pt x="1740" y="2825"/>
                    </a:lnTo>
                    <a:lnTo>
                      <a:pt x="1744" y="2825"/>
                    </a:lnTo>
                    <a:lnTo>
                      <a:pt x="1748" y="2825"/>
                    </a:lnTo>
                    <a:lnTo>
                      <a:pt x="1751" y="2825"/>
                    </a:lnTo>
                    <a:lnTo>
                      <a:pt x="1755" y="2825"/>
                    </a:lnTo>
                    <a:lnTo>
                      <a:pt x="1759" y="2825"/>
                    </a:lnTo>
                    <a:lnTo>
                      <a:pt x="1763" y="2825"/>
                    </a:lnTo>
                    <a:lnTo>
                      <a:pt x="1767" y="2825"/>
                    </a:lnTo>
                    <a:lnTo>
                      <a:pt x="1771" y="2825"/>
                    </a:lnTo>
                    <a:lnTo>
                      <a:pt x="1775" y="2825"/>
                    </a:lnTo>
                    <a:lnTo>
                      <a:pt x="1779" y="2825"/>
                    </a:lnTo>
                    <a:lnTo>
                      <a:pt x="1783" y="2825"/>
                    </a:lnTo>
                    <a:lnTo>
                      <a:pt x="1787" y="2825"/>
                    </a:lnTo>
                    <a:lnTo>
                      <a:pt x="1791" y="2825"/>
                    </a:lnTo>
                    <a:lnTo>
                      <a:pt x="1795" y="2825"/>
                    </a:lnTo>
                    <a:lnTo>
                      <a:pt x="1799" y="2825"/>
                    </a:lnTo>
                    <a:lnTo>
                      <a:pt x="1803" y="2825"/>
                    </a:lnTo>
                    <a:lnTo>
                      <a:pt x="1807" y="2825"/>
                    </a:lnTo>
                    <a:lnTo>
                      <a:pt x="1811" y="2825"/>
                    </a:lnTo>
                    <a:lnTo>
                      <a:pt x="1814" y="2825"/>
                    </a:lnTo>
                    <a:lnTo>
                      <a:pt x="1818" y="2825"/>
                    </a:lnTo>
                    <a:lnTo>
                      <a:pt x="1822" y="2825"/>
                    </a:lnTo>
                    <a:lnTo>
                      <a:pt x="1826" y="2825"/>
                    </a:lnTo>
                    <a:lnTo>
                      <a:pt x="1830" y="2825"/>
                    </a:lnTo>
                    <a:lnTo>
                      <a:pt x="1834" y="2825"/>
                    </a:lnTo>
                    <a:lnTo>
                      <a:pt x="1838" y="2825"/>
                    </a:lnTo>
                    <a:lnTo>
                      <a:pt x="1842" y="2825"/>
                    </a:lnTo>
                    <a:lnTo>
                      <a:pt x="1846" y="2825"/>
                    </a:lnTo>
                    <a:lnTo>
                      <a:pt x="1850" y="2825"/>
                    </a:lnTo>
                    <a:lnTo>
                      <a:pt x="1854" y="2825"/>
                    </a:lnTo>
                    <a:lnTo>
                      <a:pt x="1858" y="2825"/>
                    </a:lnTo>
                    <a:lnTo>
                      <a:pt x="1862" y="2825"/>
                    </a:lnTo>
                    <a:lnTo>
                      <a:pt x="1866" y="2825"/>
                    </a:lnTo>
                    <a:lnTo>
                      <a:pt x="1870" y="2825"/>
                    </a:lnTo>
                    <a:lnTo>
                      <a:pt x="1874" y="2825"/>
                    </a:lnTo>
                    <a:lnTo>
                      <a:pt x="1877" y="2825"/>
                    </a:lnTo>
                    <a:lnTo>
                      <a:pt x="1881" y="2825"/>
                    </a:lnTo>
                    <a:lnTo>
                      <a:pt x="1885" y="2825"/>
                    </a:lnTo>
                    <a:lnTo>
                      <a:pt x="1889" y="2825"/>
                    </a:lnTo>
                    <a:lnTo>
                      <a:pt x="1893" y="2825"/>
                    </a:lnTo>
                    <a:lnTo>
                      <a:pt x="1897" y="2825"/>
                    </a:lnTo>
                    <a:lnTo>
                      <a:pt x="1901" y="2825"/>
                    </a:lnTo>
                    <a:lnTo>
                      <a:pt x="1905" y="2825"/>
                    </a:lnTo>
                    <a:lnTo>
                      <a:pt x="1909" y="2825"/>
                    </a:lnTo>
                    <a:lnTo>
                      <a:pt x="1913" y="2825"/>
                    </a:lnTo>
                    <a:lnTo>
                      <a:pt x="1917" y="2825"/>
                    </a:lnTo>
                    <a:lnTo>
                      <a:pt x="1921" y="2825"/>
                    </a:lnTo>
                    <a:lnTo>
                      <a:pt x="1925" y="2825"/>
                    </a:lnTo>
                    <a:lnTo>
                      <a:pt x="1929" y="2825"/>
                    </a:lnTo>
                    <a:lnTo>
                      <a:pt x="1933" y="2825"/>
                    </a:lnTo>
                    <a:lnTo>
                      <a:pt x="1937" y="2825"/>
                    </a:lnTo>
                    <a:lnTo>
                      <a:pt x="1940" y="2825"/>
                    </a:lnTo>
                    <a:lnTo>
                      <a:pt x="1944" y="2825"/>
                    </a:lnTo>
                    <a:lnTo>
                      <a:pt x="1948" y="2825"/>
                    </a:lnTo>
                    <a:lnTo>
                      <a:pt x="1952" y="2825"/>
                    </a:lnTo>
                    <a:lnTo>
                      <a:pt x="1956" y="2825"/>
                    </a:lnTo>
                    <a:lnTo>
                      <a:pt x="1960" y="2825"/>
                    </a:lnTo>
                    <a:lnTo>
                      <a:pt x="1964" y="2825"/>
                    </a:lnTo>
                    <a:lnTo>
                      <a:pt x="1968" y="2825"/>
                    </a:lnTo>
                    <a:lnTo>
                      <a:pt x="1972" y="2825"/>
                    </a:lnTo>
                    <a:lnTo>
                      <a:pt x="1976" y="2825"/>
                    </a:lnTo>
                    <a:lnTo>
                      <a:pt x="1980" y="2825"/>
                    </a:lnTo>
                    <a:lnTo>
                      <a:pt x="1984" y="2825"/>
                    </a:lnTo>
                    <a:lnTo>
                      <a:pt x="1988" y="2825"/>
                    </a:lnTo>
                    <a:lnTo>
                      <a:pt x="1992" y="2825"/>
                    </a:lnTo>
                    <a:lnTo>
                      <a:pt x="1996" y="2825"/>
                    </a:lnTo>
                    <a:lnTo>
                      <a:pt x="1999" y="2825"/>
                    </a:lnTo>
                    <a:lnTo>
                      <a:pt x="2003" y="2825"/>
                    </a:lnTo>
                    <a:lnTo>
                      <a:pt x="2007" y="2825"/>
                    </a:lnTo>
                    <a:lnTo>
                      <a:pt x="2011" y="2825"/>
                    </a:lnTo>
                    <a:lnTo>
                      <a:pt x="2015" y="2825"/>
                    </a:lnTo>
                    <a:lnTo>
                      <a:pt x="2019" y="2825"/>
                    </a:lnTo>
                    <a:lnTo>
                      <a:pt x="2023" y="2825"/>
                    </a:lnTo>
                    <a:lnTo>
                      <a:pt x="2027" y="2825"/>
                    </a:lnTo>
                    <a:lnTo>
                      <a:pt x="2031" y="2825"/>
                    </a:lnTo>
                    <a:lnTo>
                      <a:pt x="2035" y="2825"/>
                    </a:lnTo>
                    <a:lnTo>
                      <a:pt x="2039" y="2825"/>
                    </a:lnTo>
                    <a:lnTo>
                      <a:pt x="2043" y="2825"/>
                    </a:lnTo>
                    <a:lnTo>
                      <a:pt x="2047" y="2825"/>
                    </a:lnTo>
                    <a:lnTo>
                      <a:pt x="2051" y="2825"/>
                    </a:lnTo>
                    <a:lnTo>
                      <a:pt x="2055" y="2825"/>
                    </a:lnTo>
                    <a:lnTo>
                      <a:pt x="2059" y="2825"/>
                    </a:lnTo>
                    <a:lnTo>
                      <a:pt x="2062" y="2825"/>
                    </a:lnTo>
                    <a:lnTo>
                      <a:pt x="2066" y="2825"/>
                    </a:lnTo>
                    <a:lnTo>
                      <a:pt x="2070" y="2825"/>
                    </a:lnTo>
                    <a:lnTo>
                      <a:pt x="2074" y="2825"/>
                    </a:lnTo>
                    <a:lnTo>
                      <a:pt x="2078" y="2825"/>
                    </a:lnTo>
                    <a:lnTo>
                      <a:pt x="2082" y="2825"/>
                    </a:lnTo>
                    <a:lnTo>
                      <a:pt x="2086" y="2825"/>
                    </a:lnTo>
                    <a:lnTo>
                      <a:pt x="2090" y="2825"/>
                    </a:lnTo>
                    <a:lnTo>
                      <a:pt x="2094" y="2825"/>
                    </a:lnTo>
                    <a:lnTo>
                      <a:pt x="2098" y="2825"/>
                    </a:lnTo>
                    <a:lnTo>
                      <a:pt x="2102" y="2825"/>
                    </a:lnTo>
                    <a:lnTo>
                      <a:pt x="2106" y="2825"/>
                    </a:lnTo>
                    <a:lnTo>
                      <a:pt x="2110" y="2825"/>
                    </a:lnTo>
                    <a:lnTo>
                      <a:pt x="2114" y="2825"/>
                    </a:lnTo>
                    <a:lnTo>
                      <a:pt x="2118" y="2825"/>
                    </a:lnTo>
                    <a:lnTo>
                      <a:pt x="2122" y="2825"/>
                    </a:lnTo>
                    <a:lnTo>
                      <a:pt x="2125" y="2825"/>
                    </a:lnTo>
                    <a:lnTo>
                      <a:pt x="2129" y="2825"/>
                    </a:lnTo>
                    <a:lnTo>
                      <a:pt x="2133" y="2825"/>
                    </a:lnTo>
                    <a:lnTo>
                      <a:pt x="2137" y="2825"/>
                    </a:lnTo>
                    <a:lnTo>
                      <a:pt x="2141" y="2825"/>
                    </a:lnTo>
                    <a:lnTo>
                      <a:pt x="2145" y="2825"/>
                    </a:lnTo>
                    <a:lnTo>
                      <a:pt x="2149" y="2825"/>
                    </a:lnTo>
                    <a:lnTo>
                      <a:pt x="2153" y="2825"/>
                    </a:lnTo>
                    <a:lnTo>
                      <a:pt x="2157" y="2825"/>
                    </a:lnTo>
                    <a:lnTo>
                      <a:pt x="2161" y="2825"/>
                    </a:lnTo>
                    <a:lnTo>
                      <a:pt x="2165" y="2825"/>
                    </a:lnTo>
                    <a:lnTo>
                      <a:pt x="2169" y="2825"/>
                    </a:lnTo>
                    <a:lnTo>
                      <a:pt x="2173" y="2825"/>
                    </a:lnTo>
                    <a:lnTo>
                      <a:pt x="2177" y="2825"/>
                    </a:lnTo>
                    <a:lnTo>
                      <a:pt x="2181" y="2825"/>
                    </a:lnTo>
                    <a:lnTo>
                      <a:pt x="2185" y="2825"/>
                    </a:lnTo>
                    <a:lnTo>
                      <a:pt x="2188" y="2825"/>
                    </a:lnTo>
                    <a:lnTo>
                      <a:pt x="2192" y="2825"/>
                    </a:lnTo>
                    <a:lnTo>
                      <a:pt x="2196" y="2825"/>
                    </a:lnTo>
                    <a:lnTo>
                      <a:pt x="2200" y="2825"/>
                    </a:lnTo>
                    <a:lnTo>
                      <a:pt x="2204" y="2825"/>
                    </a:lnTo>
                    <a:lnTo>
                      <a:pt x="2208" y="2825"/>
                    </a:lnTo>
                    <a:lnTo>
                      <a:pt x="2212" y="2825"/>
                    </a:lnTo>
                    <a:lnTo>
                      <a:pt x="2216" y="2825"/>
                    </a:lnTo>
                    <a:lnTo>
                      <a:pt x="2220" y="2825"/>
                    </a:lnTo>
                    <a:lnTo>
                      <a:pt x="2224" y="2825"/>
                    </a:lnTo>
                    <a:lnTo>
                      <a:pt x="2228" y="2825"/>
                    </a:lnTo>
                    <a:lnTo>
                      <a:pt x="2232" y="2825"/>
                    </a:lnTo>
                    <a:lnTo>
                      <a:pt x="2236" y="2825"/>
                    </a:lnTo>
                    <a:lnTo>
                      <a:pt x="2240" y="2825"/>
                    </a:lnTo>
                    <a:lnTo>
                      <a:pt x="2244" y="2825"/>
                    </a:lnTo>
                    <a:lnTo>
                      <a:pt x="2248" y="2825"/>
                    </a:lnTo>
                    <a:lnTo>
                      <a:pt x="2251" y="2825"/>
                    </a:lnTo>
                    <a:lnTo>
                      <a:pt x="2255" y="2825"/>
                    </a:lnTo>
                    <a:lnTo>
                      <a:pt x="2259" y="2825"/>
                    </a:lnTo>
                    <a:lnTo>
                      <a:pt x="2263" y="2825"/>
                    </a:lnTo>
                    <a:lnTo>
                      <a:pt x="2267" y="2825"/>
                    </a:lnTo>
                    <a:lnTo>
                      <a:pt x="2271" y="2825"/>
                    </a:lnTo>
                    <a:lnTo>
                      <a:pt x="2275" y="2825"/>
                    </a:lnTo>
                    <a:lnTo>
                      <a:pt x="2279" y="2825"/>
                    </a:lnTo>
                    <a:lnTo>
                      <a:pt x="2283" y="2825"/>
                    </a:lnTo>
                    <a:lnTo>
                      <a:pt x="2287" y="2825"/>
                    </a:lnTo>
                    <a:lnTo>
                      <a:pt x="2291" y="2825"/>
                    </a:lnTo>
                    <a:lnTo>
                      <a:pt x="2295" y="2825"/>
                    </a:lnTo>
                    <a:lnTo>
                      <a:pt x="2299" y="2825"/>
                    </a:lnTo>
                    <a:lnTo>
                      <a:pt x="2303" y="2825"/>
                    </a:lnTo>
                    <a:lnTo>
                      <a:pt x="2307" y="2825"/>
                    </a:lnTo>
                    <a:lnTo>
                      <a:pt x="2311" y="2825"/>
                    </a:lnTo>
                    <a:lnTo>
                      <a:pt x="2314" y="2825"/>
                    </a:lnTo>
                    <a:lnTo>
                      <a:pt x="2318" y="2825"/>
                    </a:lnTo>
                    <a:lnTo>
                      <a:pt x="2322" y="2825"/>
                    </a:lnTo>
                    <a:lnTo>
                      <a:pt x="2326" y="2825"/>
                    </a:lnTo>
                    <a:lnTo>
                      <a:pt x="2330" y="2825"/>
                    </a:lnTo>
                    <a:lnTo>
                      <a:pt x="2334" y="2825"/>
                    </a:lnTo>
                    <a:lnTo>
                      <a:pt x="2338" y="2825"/>
                    </a:lnTo>
                    <a:lnTo>
                      <a:pt x="2342" y="2825"/>
                    </a:lnTo>
                    <a:lnTo>
                      <a:pt x="2346" y="2825"/>
                    </a:lnTo>
                    <a:lnTo>
                      <a:pt x="2350" y="2825"/>
                    </a:lnTo>
                    <a:lnTo>
                      <a:pt x="2354" y="2825"/>
                    </a:lnTo>
                    <a:lnTo>
                      <a:pt x="2358" y="2825"/>
                    </a:lnTo>
                    <a:lnTo>
                      <a:pt x="2362" y="2825"/>
                    </a:lnTo>
                    <a:lnTo>
                      <a:pt x="2366" y="2825"/>
                    </a:lnTo>
                    <a:lnTo>
                      <a:pt x="2370" y="2825"/>
                    </a:lnTo>
                    <a:lnTo>
                      <a:pt x="2374" y="2825"/>
                    </a:lnTo>
                    <a:lnTo>
                      <a:pt x="2377" y="2825"/>
                    </a:lnTo>
                    <a:lnTo>
                      <a:pt x="2381" y="2825"/>
                    </a:lnTo>
                    <a:lnTo>
                      <a:pt x="2385" y="2825"/>
                    </a:lnTo>
                    <a:lnTo>
                      <a:pt x="2389" y="2825"/>
                    </a:lnTo>
                    <a:lnTo>
                      <a:pt x="2393" y="2825"/>
                    </a:lnTo>
                    <a:lnTo>
                      <a:pt x="2397" y="2825"/>
                    </a:lnTo>
                    <a:lnTo>
                      <a:pt x="2401" y="2825"/>
                    </a:lnTo>
                    <a:lnTo>
                      <a:pt x="2405" y="2825"/>
                    </a:lnTo>
                    <a:lnTo>
                      <a:pt x="2409" y="2825"/>
                    </a:lnTo>
                    <a:lnTo>
                      <a:pt x="2413" y="2825"/>
                    </a:lnTo>
                    <a:lnTo>
                      <a:pt x="2417" y="2825"/>
                    </a:lnTo>
                    <a:lnTo>
                      <a:pt x="2421" y="2825"/>
                    </a:lnTo>
                    <a:lnTo>
                      <a:pt x="2425" y="2825"/>
                    </a:lnTo>
                    <a:lnTo>
                      <a:pt x="2429" y="2825"/>
                    </a:lnTo>
                    <a:lnTo>
                      <a:pt x="2433" y="2825"/>
                    </a:lnTo>
                    <a:lnTo>
                      <a:pt x="2437" y="2825"/>
                    </a:lnTo>
                    <a:lnTo>
                      <a:pt x="2440" y="2825"/>
                    </a:lnTo>
                    <a:lnTo>
                      <a:pt x="2444" y="2825"/>
                    </a:lnTo>
                    <a:lnTo>
                      <a:pt x="2448" y="2825"/>
                    </a:lnTo>
                    <a:lnTo>
                      <a:pt x="2452" y="2825"/>
                    </a:lnTo>
                    <a:lnTo>
                      <a:pt x="2456" y="2825"/>
                    </a:lnTo>
                    <a:lnTo>
                      <a:pt x="2460" y="2825"/>
                    </a:lnTo>
                    <a:lnTo>
                      <a:pt x="2464" y="2825"/>
                    </a:lnTo>
                    <a:lnTo>
                      <a:pt x="2468" y="2825"/>
                    </a:lnTo>
                    <a:lnTo>
                      <a:pt x="2472" y="2825"/>
                    </a:lnTo>
                    <a:lnTo>
                      <a:pt x="2476" y="2825"/>
                    </a:lnTo>
                    <a:lnTo>
                      <a:pt x="2480" y="2825"/>
                    </a:lnTo>
                    <a:lnTo>
                      <a:pt x="2484" y="2825"/>
                    </a:lnTo>
                    <a:lnTo>
                      <a:pt x="2488" y="2825"/>
                    </a:lnTo>
                    <a:lnTo>
                      <a:pt x="2492" y="2825"/>
                    </a:lnTo>
                    <a:lnTo>
                      <a:pt x="2496" y="2825"/>
                    </a:lnTo>
                    <a:lnTo>
                      <a:pt x="2499" y="2825"/>
                    </a:lnTo>
                    <a:lnTo>
                      <a:pt x="2503" y="2821"/>
                    </a:lnTo>
                    <a:lnTo>
                      <a:pt x="2507" y="2811"/>
                    </a:lnTo>
                    <a:lnTo>
                      <a:pt x="2511" y="2799"/>
                    </a:lnTo>
                    <a:lnTo>
                      <a:pt x="2515" y="2790"/>
                    </a:lnTo>
                    <a:lnTo>
                      <a:pt x="2519" y="2780"/>
                    </a:lnTo>
                    <a:lnTo>
                      <a:pt x="2523" y="2769"/>
                    </a:lnTo>
                    <a:lnTo>
                      <a:pt x="2527" y="2759"/>
                    </a:lnTo>
                    <a:lnTo>
                      <a:pt x="2531" y="2748"/>
                    </a:lnTo>
                    <a:lnTo>
                      <a:pt x="2535" y="2739"/>
                    </a:lnTo>
                    <a:lnTo>
                      <a:pt x="2539" y="2729"/>
                    </a:lnTo>
                    <a:lnTo>
                      <a:pt x="2543" y="2718"/>
                    </a:lnTo>
                    <a:lnTo>
                      <a:pt x="2547" y="2708"/>
                    </a:lnTo>
                    <a:lnTo>
                      <a:pt x="2551" y="2697"/>
                    </a:lnTo>
                    <a:lnTo>
                      <a:pt x="2555" y="2687"/>
                    </a:lnTo>
                    <a:lnTo>
                      <a:pt x="2559" y="2676"/>
                    </a:lnTo>
                    <a:lnTo>
                      <a:pt x="2562" y="2665"/>
                    </a:lnTo>
                    <a:lnTo>
                      <a:pt x="2566" y="2654"/>
                    </a:lnTo>
                    <a:lnTo>
                      <a:pt x="2570" y="2644"/>
                    </a:lnTo>
                    <a:lnTo>
                      <a:pt x="2574" y="2634"/>
                    </a:lnTo>
                    <a:lnTo>
                      <a:pt x="2578" y="2623"/>
                    </a:lnTo>
                    <a:lnTo>
                      <a:pt x="2582" y="2613"/>
                    </a:lnTo>
                    <a:lnTo>
                      <a:pt x="2586" y="2603"/>
                    </a:lnTo>
                    <a:lnTo>
                      <a:pt x="2590" y="2590"/>
                    </a:lnTo>
                    <a:lnTo>
                      <a:pt x="2594" y="2580"/>
                    </a:lnTo>
                    <a:lnTo>
                      <a:pt x="2598" y="2570"/>
                    </a:lnTo>
                    <a:lnTo>
                      <a:pt x="2602" y="2559"/>
                    </a:lnTo>
                    <a:lnTo>
                      <a:pt x="2606" y="2548"/>
                    </a:lnTo>
                    <a:lnTo>
                      <a:pt x="2610" y="2537"/>
                    </a:lnTo>
                    <a:lnTo>
                      <a:pt x="2614" y="2526"/>
                    </a:lnTo>
                    <a:lnTo>
                      <a:pt x="2618" y="2516"/>
                    </a:lnTo>
                    <a:lnTo>
                      <a:pt x="2622" y="2505"/>
                    </a:lnTo>
                    <a:lnTo>
                      <a:pt x="2625" y="2494"/>
                    </a:lnTo>
                    <a:lnTo>
                      <a:pt x="2629" y="2485"/>
                    </a:lnTo>
                    <a:lnTo>
                      <a:pt x="2633" y="2473"/>
                    </a:lnTo>
                    <a:lnTo>
                      <a:pt x="2637" y="2462"/>
                    </a:lnTo>
                    <a:lnTo>
                      <a:pt x="2641" y="2451"/>
                    </a:lnTo>
                    <a:lnTo>
                      <a:pt x="2645" y="2441"/>
                    </a:lnTo>
                    <a:lnTo>
                      <a:pt x="2649" y="2429"/>
                    </a:lnTo>
                    <a:lnTo>
                      <a:pt x="2653" y="2419"/>
                    </a:lnTo>
                    <a:lnTo>
                      <a:pt x="2657" y="2409"/>
                    </a:lnTo>
                    <a:lnTo>
                      <a:pt x="2661" y="2397"/>
                    </a:lnTo>
                    <a:lnTo>
                      <a:pt x="2665" y="2386"/>
                    </a:lnTo>
                    <a:lnTo>
                      <a:pt x="2669" y="2375"/>
                    </a:lnTo>
                    <a:lnTo>
                      <a:pt x="2673" y="2364"/>
                    </a:lnTo>
                    <a:lnTo>
                      <a:pt x="2677" y="2352"/>
                    </a:lnTo>
                    <a:lnTo>
                      <a:pt x="2681" y="2343"/>
                    </a:lnTo>
                    <a:lnTo>
                      <a:pt x="2685" y="2331"/>
                    </a:lnTo>
                    <a:lnTo>
                      <a:pt x="2688" y="2320"/>
                    </a:lnTo>
                    <a:lnTo>
                      <a:pt x="2692" y="2309"/>
                    </a:lnTo>
                    <a:lnTo>
                      <a:pt x="2696" y="2298"/>
                    </a:lnTo>
                    <a:lnTo>
                      <a:pt x="2700" y="2287"/>
                    </a:lnTo>
                    <a:lnTo>
                      <a:pt x="2704" y="2276"/>
                    </a:lnTo>
                    <a:lnTo>
                      <a:pt x="2708" y="2266"/>
                    </a:lnTo>
                    <a:lnTo>
                      <a:pt x="2712" y="2254"/>
                    </a:lnTo>
                    <a:lnTo>
                      <a:pt x="2716" y="2243"/>
                    </a:lnTo>
                    <a:lnTo>
                      <a:pt x="2720" y="2232"/>
                    </a:lnTo>
                    <a:lnTo>
                      <a:pt x="2724" y="2221"/>
                    </a:lnTo>
                    <a:lnTo>
                      <a:pt x="2728" y="2210"/>
                    </a:lnTo>
                    <a:lnTo>
                      <a:pt x="2732" y="2199"/>
                    </a:lnTo>
                    <a:lnTo>
                      <a:pt x="2736" y="2188"/>
                    </a:lnTo>
                    <a:lnTo>
                      <a:pt x="2740" y="2178"/>
                    </a:lnTo>
                    <a:lnTo>
                      <a:pt x="2744" y="2166"/>
                    </a:lnTo>
                    <a:lnTo>
                      <a:pt x="2748" y="2155"/>
                    </a:lnTo>
                    <a:lnTo>
                      <a:pt x="2751" y="2144"/>
                    </a:lnTo>
                    <a:lnTo>
                      <a:pt x="2755" y="2134"/>
                    </a:lnTo>
                    <a:lnTo>
                      <a:pt x="2759" y="2123"/>
                    </a:lnTo>
                    <a:lnTo>
                      <a:pt x="2763" y="2111"/>
                    </a:lnTo>
                    <a:lnTo>
                      <a:pt x="2767" y="2101"/>
                    </a:lnTo>
                    <a:lnTo>
                      <a:pt x="2771" y="2090"/>
                    </a:lnTo>
                    <a:lnTo>
                      <a:pt x="2775" y="2079"/>
                    </a:lnTo>
                    <a:lnTo>
                      <a:pt x="2779" y="2068"/>
                    </a:lnTo>
                    <a:lnTo>
                      <a:pt x="2783" y="2057"/>
                    </a:lnTo>
                    <a:lnTo>
                      <a:pt x="2787" y="2047"/>
                    </a:lnTo>
                    <a:lnTo>
                      <a:pt x="2791" y="2035"/>
                    </a:lnTo>
                    <a:lnTo>
                      <a:pt x="2795" y="2025"/>
                    </a:lnTo>
                    <a:lnTo>
                      <a:pt x="2799" y="2014"/>
                    </a:lnTo>
                    <a:lnTo>
                      <a:pt x="2803" y="2002"/>
                    </a:lnTo>
                    <a:lnTo>
                      <a:pt x="2807" y="1992"/>
                    </a:lnTo>
                    <a:lnTo>
                      <a:pt x="2811" y="1982"/>
                    </a:lnTo>
                    <a:lnTo>
                      <a:pt x="2814" y="1970"/>
                    </a:lnTo>
                    <a:lnTo>
                      <a:pt x="2818" y="1960"/>
                    </a:lnTo>
                    <a:lnTo>
                      <a:pt x="2822" y="1949"/>
                    </a:lnTo>
                    <a:lnTo>
                      <a:pt x="2826" y="1939"/>
                    </a:lnTo>
                    <a:lnTo>
                      <a:pt x="2830" y="1929"/>
                    </a:lnTo>
                    <a:lnTo>
                      <a:pt x="2834" y="1916"/>
                    </a:lnTo>
                    <a:lnTo>
                      <a:pt x="2838" y="1907"/>
                    </a:lnTo>
                    <a:lnTo>
                      <a:pt x="2842" y="1894"/>
                    </a:lnTo>
                    <a:lnTo>
                      <a:pt x="2846" y="1886"/>
                    </a:lnTo>
                    <a:lnTo>
                      <a:pt x="2850" y="1874"/>
                    </a:lnTo>
                    <a:lnTo>
                      <a:pt x="2854" y="1863"/>
                    </a:lnTo>
                    <a:lnTo>
                      <a:pt x="2858" y="1853"/>
                    </a:lnTo>
                    <a:lnTo>
                      <a:pt x="2862" y="1843"/>
                    </a:lnTo>
                    <a:lnTo>
                      <a:pt x="2866" y="1831"/>
                    </a:lnTo>
                    <a:lnTo>
                      <a:pt x="2870" y="1822"/>
                    </a:lnTo>
                    <a:lnTo>
                      <a:pt x="2874" y="1811"/>
                    </a:lnTo>
                    <a:lnTo>
                      <a:pt x="2877" y="1800"/>
                    </a:lnTo>
                    <a:lnTo>
                      <a:pt x="2881" y="1791"/>
                    </a:lnTo>
                    <a:lnTo>
                      <a:pt x="2885" y="1779"/>
                    </a:lnTo>
                    <a:lnTo>
                      <a:pt x="2889" y="1769"/>
                    </a:lnTo>
                    <a:lnTo>
                      <a:pt x="2893" y="1759"/>
                    </a:lnTo>
                    <a:lnTo>
                      <a:pt x="2897" y="1748"/>
                    </a:lnTo>
                    <a:lnTo>
                      <a:pt x="2901" y="1738"/>
                    </a:lnTo>
                    <a:lnTo>
                      <a:pt x="2905" y="1729"/>
                    </a:lnTo>
                    <a:lnTo>
                      <a:pt x="2909" y="1717"/>
                    </a:lnTo>
                    <a:lnTo>
                      <a:pt x="2913" y="1707"/>
                    </a:lnTo>
                    <a:lnTo>
                      <a:pt x="2917" y="1696"/>
                    </a:lnTo>
                    <a:lnTo>
                      <a:pt x="2921" y="1686"/>
                    </a:lnTo>
                    <a:lnTo>
                      <a:pt x="2925" y="1676"/>
                    </a:lnTo>
                    <a:lnTo>
                      <a:pt x="2929" y="1666"/>
                    </a:lnTo>
                    <a:lnTo>
                      <a:pt x="2933" y="1655"/>
                    </a:lnTo>
                    <a:lnTo>
                      <a:pt x="2937" y="1647"/>
                    </a:lnTo>
                    <a:lnTo>
                      <a:pt x="2940" y="1636"/>
                    </a:lnTo>
                    <a:lnTo>
                      <a:pt x="2944" y="1625"/>
                    </a:lnTo>
                    <a:lnTo>
                      <a:pt x="2948" y="1616"/>
                    </a:lnTo>
                    <a:lnTo>
                      <a:pt x="2952" y="1607"/>
                    </a:lnTo>
                    <a:lnTo>
                      <a:pt x="2956" y="1595"/>
                    </a:lnTo>
                    <a:lnTo>
                      <a:pt x="2960" y="1586"/>
                    </a:lnTo>
                    <a:lnTo>
                      <a:pt x="2964" y="1577"/>
                    </a:lnTo>
                    <a:lnTo>
                      <a:pt x="2968" y="1567"/>
                    </a:lnTo>
                    <a:lnTo>
                      <a:pt x="2972" y="1556"/>
                    </a:lnTo>
                    <a:lnTo>
                      <a:pt x="2976" y="1546"/>
                    </a:lnTo>
                    <a:lnTo>
                      <a:pt x="2980" y="1537"/>
                    </a:lnTo>
                    <a:lnTo>
                      <a:pt x="2984" y="1527"/>
                    </a:lnTo>
                    <a:lnTo>
                      <a:pt x="2988" y="1517"/>
                    </a:lnTo>
                    <a:lnTo>
                      <a:pt x="2992" y="1508"/>
                    </a:lnTo>
                    <a:lnTo>
                      <a:pt x="2996" y="1497"/>
                    </a:lnTo>
                    <a:lnTo>
                      <a:pt x="2999" y="1487"/>
                    </a:lnTo>
                    <a:lnTo>
                      <a:pt x="3003" y="1478"/>
                    </a:lnTo>
                    <a:lnTo>
                      <a:pt x="3007" y="1468"/>
                    </a:lnTo>
                    <a:lnTo>
                      <a:pt x="3011" y="1458"/>
                    </a:lnTo>
                    <a:lnTo>
                      <a:pt x="3015" y="1449"/>
                    </a:lnTo>
                    <a:lnTo>
                      <a:pt x="3019" y="1440"/>
                    </a:lnTo>
                    <a:lnTo>
                      <a:pt x="3023" y="1430"/>
                    </a:lnTo>
                    <a:lnTo>
                      <a:pt x="3027" y="1421"/>
                    </a:lnTo>
                    <a:lnTo>
                      <a:pt x="3031" y="1410"/>
                    </a:lnTo>
                    <a:lnTo>
                      <a:pt x="3035" y="1402"/>
                    </a:lnTo>
                    <a:lnTo>
                      <a:pt x="3039" y="1392"/>
                    </a:lnTo>
                    <a:lnTo>
                      <a:pt x="3043" y="1383"/>
                    </a:lnTo>
                    <a:lnTo>
                      <a:pt x="3047" y="1373"/>
                    </a:lnTo>
                    <a:lnTo>
                      <a:pt x="3051" y="1364"/>
                    </a:lnTo>
                    <a:lnTo>
                      <a:pt x="3055" y="1355"/>
                    </a:lnTo>
                    <a:lnTo>
                      <a:pt x="3059" y="1346"/>
                    </a:lnTo>
                    <a:lnTo>
                      <a:pt x="3062" y="1337"/>
                    </a:lnTo>
                    <a:lnTo>
                      <a:pt x="3066" y="1328"/>
                    </a:lnTo>
                    <a:lnTo>
                      <a:pt x="3070" y="1318"/>
                    </a:lnTo>
                    <a:lnTo>
                      <a:pt x="3074" y="1309"/>
                    </a:lnTo>
                    <a:lnTo>
                      <a:pt x="3078" y="1300"/>
                    </a:lnTo>
                    <a:lnTo>
                      <a:pt x="3082" y="1291"/>
                    </a:lnTo>
                    <a:lnTo>
                      <a:pt x="3086" y="1282"/>
                    </a:lnTo>
                    <a:lnTo>
                      <a:pt x="3090" y="1272"/>
                    </a:lnTo>
                    <a:lnTo>
                      <a:pt x="3094" y="1265"/>
                    </a:lnTo>
                    <a:lnTo>
                      <a:pt x="3098" y="1256"/>
                    </a:lnTo>
                    <a:lnTo>
                      <a:pt x="3102" y="1248"/>
                    </a:lnTo>
                    <a:lnTo>
                      <a:pt x="3106" y="1238"/>
                    </a:lnTo>
                    <a:lnTo>
                      <a:pt x="3110" y="1230"/>
                    </a:lnTo>
                    <a:lnTo>
                      <a:pt x="3114" y="1221"/>
                    </a:lnTo>
                    <a:lnTo>
                      <a:pt x="3118" y="1212"/>
                    </a:lnTo>
                    <a:lnTo>
                      <a:pt x="3122" y="1204"/>
                    </a:lnTo>
                    <a:lnTo>
                      <a:pt x="3125" y="1195"/>
                    </a:lnTo>
                    <a:lnTo>
                      <a:pt x="3129" y="1187"/>
                    </a:lnTo>
                    <a:lnTo>
                      <a:pt x="3133" y="1178"/>
                    </a:lnTo>
                    <a:lnTo>
                      <a:pt x="3137" y="1169"/>
                    </a:lnTo>
                    <a:lnTo>
                      <a:pt x="3141" y="1161"/>
                    </a:lnTo>
                    <a:lnTo>
                      <a:pt x="3145" y="1153"/>
                    </a:lnTo>
                    <a:lnTo>
                      <a:pt x="3149" y="1145"/>
                    </a:lnTo>
                    <a:lnTo>
                      <a:pt x="3153" y="1136"/>
                    </a:lnTo>
                    <a:lnTo>
                      <a:pt x="3157" y="1128"/>
                    </a:lnTo>
                    <a:lnTo>
                      <a:pt x="3161" y="1119"/>
                    </a:lnTo>
                    <a:lnTo>
                      <a:pt x="3165" y="1112"/>
                    </a:lnTo>
                    <a:lnTo>
                      <a:pt x="3169" y="1103"/>
                    </a:lnTo>
                    <a:lnTo>
                      <a:pt x="3173" y="1095"/>
                    </a:lnTo>
                    <a:lnTo>
                      <a:pt x="3177" y="1087"/>
                    </a:lnTo>
                    <a:lnTo>
                      <a:pt x="3181" y="1079"/>
                    </a:lnTo>
                    <a:lnTo>
                      <a:pt x="3185" y="1072"/>
                    </a:lnTo>
                    <a:lnTo>
                      <a:pt x="3188" y="1063"/>
                    </a:lnTo>
                    <a:lnTo>
                      <a:pt x="3192" y="1056"/>
                    </a:lnTo>
                    <a:lnTo>
                      <a:pt x="3196" y="1046"/>
                    </a:lnTo>
                    <a:lnTo>
                      <a:pt x="3200" y="1039"/>
                    </a:lnTo>
                    <a:lnTo>
                      <a:pt x="3204" y="1031"/>
                    </a:lnTo>
                    <a:lnTo>
                      <a:pt x="3208" y="1022"/>
                    </a:lnTo>
                    <a:lnTo>
                      <a:pt x="3212" y="1015"/>
                    </a:lnTo>
                    <a:lnTo>
                      <a:pt x="3216" y="1008"/>
                    </a:lnTo>
                    <a:lnTo>
                      <a:pt x="3220" y="1000"/>
                    </a:lnTo>
                    <a:lnTo>
                      <a:pt x="3224" y="991"/>
                    </a:lnTo>
                    <a:lnTo>
                      <a:pt x="3228" y="984"/>
                    </a:lnTo>
                    <a:lnTo>
                      <a:pt x="3232" y="978"/>
                    </a:lnTo>
                    <a:lnTo>
                      <a:pt x="3236" y="969"/>
                    </a:lnTo>
                    <a:lnTo>
                      <a:pt x="3240" y="962"/>
                    </a:lnTo>
                    <a:lnTo>
                      <a:pt x="3244" y="955"/>
                    </a:lnTo>
                    <a:lnTo>
                      <a:pt x="3248" y="947"/>
                    </a:lnTo>
                    <a:lnTo>
                      <a:pt x="3251" y="940"/>
                    </a:lnTo>
                    <a:lnTo>
                      <a:pt x="3255" y="933"/>
                    </a:lnTo>
                    <a:lnTo>
                      <a:pt x="3259" y="925"/>
                    </a:lnTo>
                    <a:lnTo>
                      <a:pt x="3263" y="918"/>
                    </a:lnTo>
                    <a:lnTo>
                      <a:pt x="3267" y="910"/>
                    </a:lnTo>
                    <a:lnTo>
                      <a:pt x="3271" y="902"/>
                    </a:lnTo>
                    <a:lnTo>
                      <a:pt x="3275" y="897"/>
                    </a:lnTo>
                    <a:lnTo>
                      <a:pt x="3279" y="889"/>
                    </a:lnTo>
                    <a:lnTo>
                      <a:pt x="3283" y="883"/>
                    </a:lnTo>
                    <a:lnTo>
                      <a:pt x="3287" y="876"/>
                    </a:lnTo>
                    <a:lnTo>
                      <a:pt x="3291" y="868"/>
                    </a:lnTo>
                    <a:lnTo>
                      <a:pt x="3295" y="861"/>
                    </a:lnTo>
                    <a:lnTo>
                      <a:pt x="3299" y="855"/>
                    </a:lnTo>
                    <a:lnTo>
                      <a:pt x="3303" y="848"/>
                    </a:lnTo>
                    <a:lnTo>
                      <a:pt x="3307" y="841"/>
                    </a:lnTo>
                    <a:lnTo>
                      <a:pt x="3311" y="835"/>
                    </a:lnTo>
                    <a:lnTo>
                      <a:pt x="3314" y="828"/>
                    </a:lnTo>
                    <a:lnTo>
                      <a:pt x="3318" y="820"/>
                    </a:lnTo>
                    <a:lnTo>
                      <a:pt x="3322" y="814"/>
                    </a:lnTo>
                    <a:lnTo>
                      <a:pt x="3326" y="807"/>
                    </a:lnTo>
                    <a:lnTo>
                      <a:pt x="3330" y="801"/>
                    </a:lnTo>
                    <a:lnTo>
                      <a:pt x="3334" y="792"/>
                    </a:lnTo>
                    <a:lnTo>
                      <a:pt x="3338" y="788"/>
                    </a:lnTo>
                    <a:lnTo>
                      <a:pt x="3342" y="782"/>
                    </a:lnTo>
                    <a:lnTo>
                      <a:pt x="3346" y="775"/>
                    </a:lnTo>
                    <a:lnTo>
                      <a:pt x="3350" y="768"/>
                    </a:lnTo>
                    <a:lnTo>
                      <a:pt x="3354" y="762"/>
                    </a:lnTo>
                    <a:lnTo>
                      <a:pt x="3358" y="755"/>
                    </a:lnTo>
                    <a:lnTo>
                      <a:pt x="3362" y="748"/>
                    </a:lnTo>
                    <a:lnTo>
                      <a:pt x="3366" y="743"/>
                    </a:lnTo>
                    <a:lnTo>
                      <a:pt x="3370" y="736"/>
                    </a:lnTo>
                    <a:lnTo>
                      <a:pt x="3374" y="731"/>
                    </a:lnTo>
                    <a:lnTo>
                      <a:pt x="3377" y="723"/>
                    </a:lnTo>
                    <a:lnTo>
                      <a:pt x="3381" y="718"/>
                    </a:lnTo>
                    <a:lnTo>
                      <a:pt x="3385" y="710"/>
                    </a:lnTo>
                    <a:lnTo>
                      <a:pt x="3389" y="705"/>
                    </a:lnTo>
                    <a:lnTo>
                      <a:pt x="3393" y="701"/>
                    </a:lnTo>
                    <a:lnTo>
                      <a:pt x="3397" y="695"/>
                    </a:lnTo>
                    <a:lnTo>
                      <a:pt x="3401" y="687"/>
                    </a:lnTo>
                    <a:lnTo>
                      <a:pt x="3405" y="682"/>
                    </a:lnTo>
                    <a:lnTo>
                      <a:pt x="3409" y="677"/>
                    </a:lnTo>
                    <a:lnTo>
                      <a:pt x="3413" y="671"/>
                    </a:lnTo>
                    <a:lnTo>
                      <a:pt x="3417" y="664"/>
                    </a:lnTo>
                    <a:lnTo>
                      <a:pt x="3421" y="659"/>
                    </a:lnTo>
                    <a:lnTo>
                      <a:pt x="3425" y="654"/>
                    </a:lnTo>
                    <a:lnTo>
                      <a:pt x="3429" y="647"/>
                    </a:lnTo>
                    <a:lnTo>
                      <a:pt x="3433" y="642"/>
                    </a:lnTo>
                    <a:lnTo>
                      <a:pt x="3437" y="636"/>
                    </a:lnTo>
                    <a:lnTo>
                      <a:pt x="3440" y="631"/>
                    </a:lnTo>
                    <a:lnTo>
                      <a:pt x="3444" y="626"/>
                    </a:lnTo>
                    <a:lnTo>
                      <a:pt x="3448" y="619"/>
                    </a:lnTo>
                    <a:lnTo>
                      <a:pt x="3452" y="614"/>
                    </a:lnTo>
                    <a:lnTo>
                      <a:pt x="3456" y="608"/>
                    </a:lnTo>
                    <a:lnTo>
                      <a:pt x="3460" y="603"/>
                    </a:lnTo>
                    <a:lnTo>
                      <a:pt x="3464" y="599"/>
                    </a:lnTo>
                    <a:lnTo>
                      <a:pt x="3468" y="591"/>
                    </a:lnTo>
                    <a:lnTo>
                      <a:pt x="3472" y="586"/>
                    </a:lnTo>
                    <a:lnTo>
                      <a:pt x="3476" y="582"/>
                    </a:lnTo>
                    <a:lnTo>
                      <a:pt x="3480" y="578"/>
                    </a:lnTo>
                    <a:lnTo>
                      <a:pt x="3484" y="572"/>
                    </a:lnTo>
                    <a:lnTo>
                      <a:pt x="3488" y="565"/>
                    </a:lnTo>
                    <a:lnTo>
                      <a:pt x="3492" y="560"/>
                    </a:lnTo>
                    <a:lnTo>
                      <a:pt x="3496" y="556"/>
                    </a:lnTo>
                    <a:lnTo>
                      <a:pt x="3499" y="552"/>
                    </a:lnTo>
                    <a:lnTo>
                      <a:pt x="3503" y="545"/>
                    </a:lnTo>
                    <a:lnTo>
                      <a:pt x="3507" y="540"/>
                    </a:lnTo>
                    <a:lnTo>
                      <a:pt x="3511" y="537"/>
                    </a:lnTo>
                    <a:lnTo>
                      <a:pt x="3515" y="530"/>
                    </a:lnTo>
                    <a:lnTo>
                      <a:pt x="3519" y="526"/>
                    </a:lnTo>
                    <a:lnTo>
                      <a:pt x="3523" y="522"/>
                    </a:lnTo>
                    <a:lnTo>
                      <a:pt x="3527" y="516"/>
                    </a:lnTo>
                    <a:lnTo>
                      <a:pt x="3531" y="513"/>
                    </a:lnTo>
                    <a:lnTo>
                      <a:pt x="3535" y="506"/>
                    </a:lnTo>
                    <a:lnTo>
                      <a:pt x="3539" y="503"/>
                    </a:lnTo>
                    <a:lnTo>
                      <a:pt x="3543" y="498"/>
                    </a:lnTo>
                    <a:lnTo>
                      <a:pt x="3547" y="494"/>
                    </a:lnTo>
                    <a:lnTo>
                      <a:pt x="3551" y="488"/>
                    </a:lnTo>
                    <a:lnTo>
                      <a:pt x="3555" y="484"/>
                    </a:lnTo>
                    <a:lnTo>
                      <a:pt x="3559" y="479"/>
                    </a:lnTo>
                    <a:lnTo>
                      <a:pt x="3562" y="476"/>
                    </a:lnTo>
                    <a:lnTo>
                      <a:pt x="3566" y="471"/>
                    </a:lnTo>
                    <a:lnTo>
                      <a:pt x="3570" y="466"/>
                    </a:lnTo>
                    <a:lnTo>
                      <a:pt x="3574" y="463"/>
                    </a:lnTo>
                    <a:lnTo>
                      <a:pt x="3578" y="458"/>
                    </a:lnTo>
                    <a:lnTo>
                      <a:pt x="3582" y="453"/>
                    </a:lnTo>
                    <a:lnTo>
                      <a:pt x="3586" y="450"/>
                    </a:lnTo>
                    <a:lnTo>
                      <a:pt x="3590" y="445"/>
                    </a:lnTo>
                    <a:lnTo>
                      <a:pt x="3594" y="441"/>
                    </a:lnTo>
                    <a:lnTo>
                      <a:pt x="3598" y="437"/>
                    </a:lnTo>
                    <a:lnTo>
                      <a:pt x="3602" y="433"/>
                    </a:lnTo>
                    <a:lnTo>
                      <a:pt x="3606" y="429"/>
                    </a:lnTo>
                    <a:lnTo>
                      <a:pt x="3610" y="424"/>
                    </a:lnTo>
                    <a:lnTo>
                      <a:pt x="3614" y="420"/>
                    </a:lnTo>
                    <a:lnTo>
                      <a:pt x="3618" y="415"/>
                    </a:lnTo>
                    <a:lnTo>
                      <a:pt x="3622" y="413"/>
                    </a:lnTo>
                    <a:lnTo>
                      <a:pt x="3625" y="408"/>
                    </a:lnTo>
                    <a:lnTo>
                      <a:pt x="3629" y="405"/>
                    </a:lnTo>
                    <a:lnTo>
                      <a:pt x="3633" y="400"/>
                    </a:lnTo>
                    <a:lnTo>
                      <a:pt x="3637" y="397"/>
                    </a:lnTo>
                    <a:lnTo>
                      <a:pt x="3641" y="394"/>
                    </a:lnTo>
                    <a:lnTo>
                      <a:pt x="3645" y="389"/>
                    </a:lnTo>
                    <a:lnTo>
                      <a:pt x="3649" y="385"/>
                    </a:lnTo>
                    <a:lnTo>
                      <a:pt x="3653" y="380"/>
                    </a:lnTo>
                    <a:lnTo>
                      <a:pt x="3657" y="378"/>
                    </a:lnTo>
                    <a:lnTo>
                      <a:pt x="3661" y="375"/>
                    </a:lnTo>
                    <a:lnTo>
                      <a:pt x="3665" y="370"/>
                    </a:lnTo>
                    <a:lnTo>
                      <a:pt x="3669" y="367"/>
                    </a:lnTo>
                    <a:lnTo>
                      <a:pt x="3673" y="364"/>
                    </a:lnTo>
                    <a:lnTo>
                      <a:pt x="3677" y="361"/>
                    </a:lnTo>
                    <a:lnTo>
                      <a:pt x="3681" y="357"/>
                    </a:lnTo>
                    <a:lnTo>
                      <a:pt x="3685" y="353"/>
                    </a:lnTo>
                    <a:lnTo>
                      <a:pt x="3688" y="349"/>
                    </a:lnTo>
                    <a:lnTo>
                      <a:pt x="3692" y="346"/>
                    </a:lnTo>
                    <a:lnTo>
                      <a:pt x="3696" y="343"/>
                    </a:lnTo>
                    <a:lnTo>
                      <a:pt x="3700" y="339"/>
                    </a:lnTo>
                    <a:lnTo>
                      <a:pt x="3704" y="336"/>
                    </a:lnTo>
                    <a:lnTo>
                      <a:pt x="3708" y="332"/>
                    </a:lnTo>
                    <a:lnTo>
                      <a:pt x="3712" y="329"/>
                    </a:lnTo>
                    <a:lnTo>
                      <a:pt x="3716" y="326"/>
                    </a:lnTo>
                    <a:lnTo>
                      <a:pt x="3720" y="322"/>
                    </a:lnTo>
                    <a:lnTo>
                      <a:pt x="3724" y="320"/>
                    </a:lnTo>
                    <a:lnTo>
                      <a:pt x="3728" y="317"/>
                    </a:lnTo>
                    <a:lnTo>
                      <a:pt x="3732" y="314"/>
                    </a:lnTo>
                    <a:lnTo>
                      <a:pt x="3736" y="309"/>
                    </a:lnTo>
                    <a:lnTo>
                      <a:pt x="3740" y="308"/>
                    </a:lnTo>
                    <a:lnTo>
                      <a:pt x="3744" y="303"/>
                    </a:lnTo>
                    <a:lnTo>
                      <a:pt x="3748" y="301"/>
                    </a:lnTo>
                    <a:lnTo>
                      <a:pt x="3751" y="298"/>
                    </a:lnTo>
                    <a:lnTo>
                      <a:pt x="3755" y="295"/>
                    </a:lnTo>
                    <a:lnTo>
                      <a:pt x="3759" y="292"/>
                    </a:lnTo>
                    <a:lnTo>
                      <a:pt x="3763" y="289"/>
                    </a:lnTo>
                    <a:lnTo>
                      <a:pt x="3767" y="286"/>
                    </a:lnTo>
                    <a:lnTo>
                      <a:pt x="3771" y="282"/>
                    </a:lnTo>
                    <a:lnTo>
                      <a:pt x="3775" y="280"/>
                    </a:lnTo>
                    <a:lnTo>
                      <a:pt x="3779" y="278"/>
                    </a:lnTo>
                    <a:lnTo>
                      <a:pt x="3783" y="275"/>
                    </a:lnTo>
                    <a:lnTo>
                      <a:pt x="3787" y="273"/>
                    </a:lnTo>
                    <a:lnTo>
                      <a:pt x="3791" y="269"/>
                    </a:lnTo>
                    <a:lnTo>
                      <a:pt x="3795" y="265"/>
                    </a:lnTo>
                    <a:lnTo>
                      <a:pt x="3799" y="264"/>
                    </a:lnTo>
                    <a:lnTo>
                      <a:pt x="3803" y="260"/>
                    </a:lnTo>
                    <a:lnTo>
                      <a:pt x="3807" y="259"/>
                    </a:lnTo>
                    <a:lnTo>
                      <a:pt x="3811" y="256"/>
                    </a:lnTo>
                    <a:lnTo>
                      <a:pt x="3814" y="254"/>
                    </a:lnTo>
                    <a:lnTo>
                      <a:pt x="3818" y="251"/>
                    </a:lnTo>
                    <a:lnTo>
                      <a:pt x="3822" y="248"/>
                    </a:lnTo>
                    <a:lnTo>
                      <a:pt x="3826" y="245"/>
                    </a:lnTo>
                    <a:lnTo>
                      <a:pt x="3830" y="243"/>
                    </a:lnTo>
                    <a:lnTo>
                      <a:pt x="3834" y="240"/>
                    </a:lnTo>
                    <a:lnTo>
                      <a:pt x="3838" y="240"/>
                    </a:lnTo>
                    <a:lnTo>
                      <a:pt x="3842" y="237"/>
                    </a:lnTo>
                    <a:lnTo>
                      <a:pt x="3846" y="233"/>
                    </a:lnTo>
                    <a:lnTo>
                      <a:pt x="3850" y="231"/>
                    </a:lnTo>
                    <a:lnTo>
                      <a:pt x="3854" y="228"/>
                    </a:lnTo>
                    <a:lnTo>
                      <a:pt x="3858" y="226"/>
                    </a:lnTo>
                    <a:lnTo>
                      <a:pt x="3862" y="224"/>
                    </a:lnTo>
                    <a:lnTo>
                      <a:pt x="3866" y="221"/>
                    </a:lnTo>
                    <a:lnTo>
                      <a:pt x="3870" y="219"/>
                    </a:lnTo>
                    <a:lnTo>
                      <a:pt x="3874" y="217"/>
                    </a:lnTo>
                    <a:lnTo>
                      <a:pt x="3877" y="216"/>
                    </a:lnTo>
                    <a:lnTo>
                      <a:pt x="3881" y="213"/>
                    </a:lnTo>
                    <a:lnTo>
                      <a:pt x="3885" y="210"/>
                    </a:lnTo>
                    <a:lnTo>
                      <a:pt x="3889" y="208"/>
                    </a:lnTo>
                    <a:lnTo>
                      <a:pt x="3893" y="206"/>
                    </a:lnTo>
                    <a:lnTo>
                      <a:pt x="3897" y="204"/>
                    </a:lnTo>
                    <a:lnTo>
                      <a:pt x="3901" y="201"/>
                    </a:lnTo>
                    <a:lnTo>
                      <a:pt x="3905" y="201"/>
                    </a:lnTo>
                    <a:lnTo>
                      <a:pt x="3909" y="198"/>
                    </a:lnTo>
                    <a:lnTo>
                      <a:pt x="3913" y="195"/>
                    </a:lnTo>
                    <a:lnTo>
                      <a:pt x="3917" y="193"/>
                    </a:lnTo>
                    <a:lnTo>
                      <a:pt x="3921" y="191"/>
                    </a:lnTo>
                    <a:lnTo>
                      <a:pt x="3925" y="190"/>
                    </a:lnTo>
                    <a:lnTo>
                      <a:pt x="3929" y="189"/>
                    </a:lnTo>
                    <a:lnTo>
                      <a:pt x="3933" y="18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69" name="Freeform 417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0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0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7"/>
                  </a:cxn>
                  <a:cxn ang="0">
                    <a:pos x="625" y="22"/>
                  </a:cxn>
                  <a:cxn ang="0">
                    <a:pos x="688" y="54"/>
                  </a:cxn>
                  <a:cxn ang="0">
                    <a:pos x="751" y="113"/>
                  </a:cxn>
                  <a:cxn ang="0">
                    <a:pos x="814" y="207"/>
                  </a:cxn>
                  <a:cxn ang="0">
                    <a:pos x="877" y="339"/>
                  </a:cxn>
                  <a:cxn ang="0">
                    <a:pos x="940" y="514"/>
                  </a:cxn>
                  <a:cxn ang="0">
                    <a:pos x="1003" y="733"/>
                  </a:cxn>
                  <a:cxn ang="0">
                    <a:pos x="1066" y="993"/>
                  </a:cxn>
                  <a:cxn ang="0">
                    <a:pos x="1129" y="1291"/>
                  </a:cxn>
                  <a:cxn ang="0">
                    <a:pos x="1192" y="1621"/>
                  </a:cxn>
                  <a:cxn ang="0">
                    <a:pos x="1255" y="1974"/>
                  </a:cxn>
                  <a:cxn ang="0">
                    <a:pos x="1318" y="2343"/>
                  </a:cxn>
                  <a:cxn ang="0">
                    <a:pos x="1381" y="2716"/>
                  </a:cxn>
                  <a:cxn ang="0">
                    <a:pos x="1444" y="2830"/>
                  </a:cxn>
                  <a:cxn ang="0">
                    <a:pos x="1507" y="2830"/>
                  </a:cxn>
                  <a:cxn ang="0">
                    <a:pos x="1570" y="2830"/>
                  </a:cxn>
                  <a:cxn ang="0">
                    <a:pos x="1633" y="2830"/>
                  </a:cxn>
                  <a:cxn ang="0">
                    <a:pos x="1696" y="2830"/>
                  </a:cxn>
                  <a:cxn ang="0">
                    <a:pos x="1759" y="2830"/>
                  </a:cxn>
                  <a:cxn ang="0">
                    <a:pos x="1822" y="2830"/>
                  </a:cxn>
                  <a:cxn ang="0">
                    <a:pos x="1885" y="2830"/>
                  </a:cxn>
                  <a:cxn ang="0">
                    <a:pos x="1948" y="2830"/>
                  </a:cxn>
                  <a:cxn ang="0">
                    <a:pos x="2011" y="2830"/>
                  </a:cxn>
                  <a:cxn ang="0">
                    <a:pos x="2074" y="2830"/>
                  </a:cxn>
                  <a:cxn ang="0">
                    <a:pos x="2137" y="2830"/>
                  </a:cxn>
                  <a:cxn ang="0">
                    <a:pos x="2200" y="2830"/>
                  </a:cxn>
                  <a:cxn ang="0">
                    <a:pos x="2263" y="2830"/>
                  </a:cxn>
                  <a:cxn ang="0">
                    <a:pos x="2326" y="2830"/>
                  </a:cxn>
                  <a:cxn ang="0">
                    <a:pos x="2389" y="2830"/>
                  </a:cxn>
                  <a:cxn ang="0">
                    <a:pos x="2452" y="2830"/>
                  </a:cxn>
                  <a:cxn ang="0">
                    <a:pos x="2515" y="2830"/>
                  </a:cxn>
                  <a:cxn ang="0">
                    <a:pos x="2578" y="2830"/>
                  </a:cxn>
                  <a:cxn ang="0">
                    <a:pos x="2641" y="2830"/>
                  </a:cxn>
                  <a:cxn ang="0">
                    <a:pos x="2704" y="2830"/>
                  </a:cxn>
                  <a:cxn ang="0">
                    <a:pos x="2767" y="2830"/>
                  </a:cxn>
                  <a:cxn ang="0">
                    <a:pos x="2830" y="2781"/>
                  </a:cxn>
                  <a:cxn ang="0">
                    <a:pos x="2893" y="2541"/>
                  </a:cxn>
                  <a:cxn ang="0">
                    <a:pos x="2956" y="2307"/>
                  </a:cxn>
                  <a:cxn ang="0">
                    <a:pos x="3019" y="2083"/>
                  </a:cxn>
                  <a:cxn ang="0">
                    <a:pos x="3082" y="1872"/>
                  </a:cxn>
                  <a:cxn ang="0">
                    <a:pos x="3145" y="1673"/>
                  </a:cxn>
                  <a:cxn ang="0">
                    <a:pos x="3208" y="1487"/>
                  </a:cxn>
                  <a:cxn ang="0">
                    <a:pos x="3271" y="1314"/>
                  </a:cxn>
                  <a:cxn ang="0">
                    <a:pos x="3334" y="1156"/>
                  </a:cxn>
                  <a:cxn ang="0">
                    <a:pos x="3397" y="1012"/>
                  </a:cxn>
                  <a:cxn ang="0">
                    <a:pos x="3460" y="881"/>
                  </a:cxn>
                  <a:cxn ang="0">
                    <a:pos x="3523" y="765"/>
                  </a:cxn>
                  <a:cxn ang="0">
                    <a:pos x="3586" y="659"/>
                  </a:cxn>
                  <a:cxn ang="0">
                    <a:pos x="3649" y="566"/>
                  </a:cxn>
                  <a:cxn ang="0">
                    <a:pos x="3712" y="486"/>
                  </a:cxn>
                  <a:cxn ang="0">
                    <a:pos x="3775" y="415"/>
                  </a:cxn>
                  <a:cxn ang="0">
                    <a:pos x="3838" y="353"/>
                  </a:cxn>
                  <a:cxn ang="0">
                    <a:pos x="3901" y="300"/>
                  </a:cxn>
                </a:cxnLst>
                <a:rect l="0" t="0" r="r" b="b"/>
                <a:pathLst>
                  <a:path w="3933" h="2830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0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0"/>
                    </a:lnTo>
                    <a:lnTo>
                      <a:pt x="153" y="2"/>
                    </a:lnTo>
                    <a:lnTo>
                      <a:pt x="157" y="0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0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0"/>
                    </a:lnTo>
                    <a:lnTo>
                      <a:pt x="200" y="1"/>
                    </a:lnTo>
                    <a:lnTo>
                      <a:pt x="204" y="0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0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0"/>
                    </a:lnTo>
                    <a:lnTo>
                      <a:pt x="232" y="0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0"/>
                    </a:lnTo>
                    <a:lnTo>
                      <a:pt x="251" y="1"/>
                    </a:lnTo>
                    <a:lnTo>
                      <a:pt x="255" y="2"/>
                    </a:lnTo>
                    <a:lnTo>
                      <a:pt x="259" y="0"/>
                    </a:lnTo>
                    <a:lnTo>
                      <a:pt x="263" y="0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0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0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3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7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9"/>
                    </a:lnTo>
                    <a:lnTo>
                      <a:pt x="578" y="9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1"/>
                    </a:lnTo>
                    <a:lnTo>
                      <a:pt x="594" y="12"/>
                    </a:lnTo>
                    <a:lnTo>
                      <a:pt x="598" y="13"/>
                    </a:lnTo>
                    <a:lnTo>
                      <a:pt x="602" y="14"/>
                    </a:lnTo>
                    <a:lnTo>
                      <a:pt x="606" y="16"/>
                    </a:lnTo>
                    <a:lnTo>
                      <a:pt x="610" y="15"/>
                    </a:lnTo>
                    <a:lnTo>
                      <a:pt x="614" y="18"/>
                    </a:lnTo>
                    <a:lnTo>
                      <a:pt x="618" y="20"/>
                    </a:lnTo>
                    <a:lnTo>
                      <a:pt x="622" y="21"/>
                    </a:lnTo>
                    <a:lnTo>
                      <a:pt x="625" y="22"/>
                    </a:lnTo>
                    <a:lnTo>
                      <a:pt x="629" y="23"/>
                    </a:lnTo>
                    <a:lnTo>
                      <a:pt x="633" y="24"/>
                    </a:lnTo>
                    <a:lnTo>
                      <a:pt x="637" y="26"/>
                    </a:lnTo>
                    <a:lnTo>
                      <a:pt x="641" y="28"/>
                    </a:lnTo>
                    <a:lnTo>
                      <a:pt x="645" y="29"/>
                    </a:lnTo>
                    <a:lnTo>
                      <a:pt x="649" y="30"/>
                    </a:lnTo>
                    <a:lnTo>
                      <a:pt x="653" y="34"/>
                    </a:lnTo>
                    <a:lnTo>
                      <a:pt x="657" y="35"/>
                    </a:lnTo>
                    <a:lnTo>
                      <a:pt x="661" y="37"/>
                    </a:lnTo>
                    <a:lnTo>
                      <a:pt x="665" y="39"/>
                    </a:lnTo>
                    <a:lnTo>
                      <a:pt x="669" y="43"/>
                    </a:lnTo>
                    <a:lnTo>
                      <a:pt x="673" y="44"/>
                    </a:lnTo>
                    <a:lnTo>
                      <a:pt x="677" y="48"/>
                    </a:lnTo>
                    <a:lnTo>
                      <a:pt x="681" y="51"/>
                    </a:lnTo>
                    <a:lnTo>
                      <a:pt x="685" y="51"/>
                    </a:lnTo>
                    <a:lnTo>
                      <a:pt x="688" y="54"/>
                    </a:lnTo>
                    <a:lnTo>
                      <a:pt x="692" y="58"/>
                    </a:lnTo>
                    <a:lnTo>
                      <a:pt x="696" y="60"/>
                    </a:lnTo>
                    <a:lnTo>
                      <a:pt x="700" y="64"/>
                    </a:lnTo>
                    <a:lnTo>
                      <a:pt x="704" y="68"/>
                    </a:lnTo>
                    <a:lnTo>
                      <a:pt x="708" y="71"/>
                    </a:lnTo>
                    <a:lnTo>
                      <a:pt x="712" y="73"/>
                    </a:lnTo>
                    <a:lnTo>
                      <a:pt x="716" y="78"/>
                    </a:lnTo>
                    <a:lnTo>
                      <a:pt x="720" y="80"/>
                    </a:lnTo>
                    <a:lnTo>
                      <a:pt x="724" y="83"/>
                    </a:lnTo>
                    <a:lnTo>
                      <a:pt x="728" y="88"/>
                    </a:lnTo>
                    <a:lnTo>
                      <a:pt x="732" y="92"/>
                    </a:lnTo>
                    <a:lnTo>
                      <a:pt x="736" y="96"/>
                    </a:lnTo>
                    <a:lnTo>
                      <a:pt x="740" y="99"/>
                    </a:lnTo>
                    <a:lnTo>
                      <a:pt x="744" y="104"/>
                    </a:lnTo>
                    <a:lnTo>
                      <a:pt x="748" y="109"/>
                    </a:lnTo>
                    <a:lnTo>
                      <a:pt x="751" y="113"/>
                    </a:lnTo>
                    <a:lnTo>
                      <a:pt x="755" y="119"/>
                    </a:lnTo>
                    <a:lnTo>
                      <a:pt x="759" y="122"/>
                    </a:lnTo>
                    <a:lnTo>
                      <a:pt x="763" y="128"/>
                    </a:lnTo>
                    <a:lnTo>
                      <a:pt x="767" y="132"/>
                    </a:lnTo>
                    <a:lnTo>
                      <a:pt x="771" y="138"/>
                    </a:lnTo>
                    <a:lnTo>
                      <a:pt x="775" y="143"/>
                    </a:lnTo>
                    <a:lnTo>
                      <a:pt x="779" y="149"/>
                    </a:lnTo>
                    <a:lnTo>
                      <a:pt x="783" y="155"/>
                    </a:lnTo>
                    <a:lnTo>
                      <a:pt x="787" y="160"/>
                    </a:lnTo>
                    <a:lnTo>
                      <a:pt x="791" y="167"/>
                    </a:lnTo>
                    <a:lnTo>
                      <a:pt x="795" y="173"/>
                    </a:lnTo>
                    <a:lnTo>
                      <a:pt x="799" y="179"/>
                    </a:lnTo>
                    <a:lnTo>
                      <a:pt x="803" y="186"/>
                    </a:lnTo>
                    <a:lnTo>
                      <a:pt x="807" y="191"/>
                    </a:lnTo>
                    <a:lnTo>
                      <a:pt x="811" y="200"/>
                    </a:lnTo>
                    <a:lnTo>
                      <a:pt x="814" y="207"/>
                    </a:lnTo>
                    <a:lnTo>
                      <a:pt x="818" y="214"/>
                    </a:lnTo>
                    <a:lnTo>
                      <a:pt x="822" y="220"/>
                    </a:lnTo>
                    <a:lnTo>
                      <a:pt x="826" y="228"/>
                    </a:lnTo>
                    <a:lnTo>
                      <a:pt x="830" y="235"/>
                    </a:lnTo>
                    <a:lnTo>
                      <a:pt x="834" y="244"/>
                    </a:lnTo>
                    <a:lnTo>
                      <a:pt x="838" y="251"/>
                    </a:lnTo>
                    <a:lnTo>
                      <a:pt x="842" y="259"/>
                    </a:lnTo>
                    <a:lnTo>
                      <a:pt x="846" y="267"/>
                    </a:lnTo>
                    <a:lnTo>
                      <a:pt x="850" y="275"/>
                    </a:lnTo>
                    <a:lnTo>
                      <a:pt x="854" y="284"/>
                    </a:lnTo>
                    <a:lnTo>
                      <a:pt x="858" y="293"/>
                    </a:lnTo>
                    <a:lnTo>
                      <a:pt x="862" y="302"/>
                    </a:lnTo>
                    <a:lnTo>
                      <a:pt x="866" y="311"/>
                    </a:lnTo>
                    <a:lnTo>
                      <a:pt x="870" y="320"/>
                    </a:lnTo>
                    <a:lnTo>
                      <a:pt x="874" y="329"/>
                    </a:lnTo>
                    <a:lnTo>
                      <a:pt x="877" y="339"/>
                    </a:lnTo>
                    <a:lnTo>
                      <a:pt x="881" y="349"/>
                    </a:lnTo>
                    <a:lnTo>
                      <a:pt x="885" y="359"/>
                    </a:lnTo>
                    <a:lnTo>
                      <a:pt x="889" y="368"/>
                    </a:lnTo>
                    <a:lnTo>
                      <a:pt x="893" y="377"/>
                    </a:lnTo>
                    <a:lnTo>
                      <a:pt x="897" y="389"/>
                    </a:lnTo>
                    <a:lnTo>
                      <a:pt x="901" y="400"/>
                    </a:lnTo>
                    <a:lnTo>
                      <a:pt x="905" y="409"/>
                    </a:lnTo>
                    <a:lnTo>
                      <a:pt x="909" y="422"/>
                    </a:lnTo>
                    <a:lnTo>
                      <a:pt x="913" y="432"/>
                    </a:lnTo>
                    <a:lnTo>
                      <a:pt x="917" y="445"/>
                    </a:lnTo>
                    <a:lnTo>
                      <a:pt x="921" y="454"/>
                    </a:lnTo>
                    <a:lnTo>
                      <a:pt x="925" y="466"/>
                    </a:lnTo>
                    <a:lnTo>
                      <a:pt x="929" y="478"/>
                    </a:lnTo>
                    <a:lnTo>
                      <a:pt x="933" y="490"/>
                    </a:lnTo>
                    <a:lnTo>
                      <a:pt x="937" y="503"/>
                    </a:lnTo>
                    <a:lnTo>
                      <a:pt x="940" y="514"/>
                    </a:lnTo>
                    <a:lnTo>
                      <a:pt x="944" y="526"/>
                    </a:lnTo>
                    <a:lnTo>
                      <a:pt x="948" y="539"/>
                    </a:lnTo>
                    <a:lnTo>
                      <a:pt x="952" y="553"/>
                    </a:lnTo>
                    <a:lnTo>
                      <a:pt x="956" y="564"/>
                    </a:lnTo>
                    <a:lnTo>
                      <a:pt x="960" y="578"/>
                    </a:lnTo>
                    <a:lnTo>
                      <a:pt x="964" y="590"/>
                    </a:lnTo>
                    <a:lnTo>
                      <a:pt x="968" y="605"/>
                    </a:lnTo>
                    <a:lnTo>
                      <a:pt x="972" y="618"/>
                    </a:lnTo>
                    <a:lnTo>
                      <a:pt x="976" y="632"/>
                    </a:lnTo>
                    <a:lnTo>
                      <a:pt x="980" y="646"/>
                    </a:lnTo>
                    <a:lnTo>
                      <a:pt x="984" y="661"/>
                    </a:lnTo>
                    <a:lnTo>
                      <a:pt x="988" y="673"/>
                    </a:lnTo>
                    <a:lnTo>
                      <a:pt x="992" y="689"/>
                    </a:lnTo>
                    <a:lnTo>
                      <a:pt x="996" y="702"/>
                    </a:lnTo>
                    <a:lnTo>
                      <a:pt x="999" y="717"/>
                    </a:lnTo>
                    <a:lnTo>
                      <a:pt x="1003" y="733"/>
                    </a:lnTo>
                    <a:lnTo>
                      <a:pt x="1007" y="748"/>
                    </a:lnTo>
                    <a:lnTo>
                      <a:pt x="1011" y="763"/>
                    </a:lnTo>
                    <a:lnTo>
                      <a:pt x="1015" y="778"/>
                    </a:lnTo>
                    <a:lnTo>
                      <a:pt x="1019" y="793"/>
                    </a:lnTo>
                    <a:lnTo>
                      <a:pt x="1023" y="810"/>
                    </a:lnTo>
                    <a:lnTo>
                      <a:pt x="1027" y="826"/>
                    </a:lnTo>
                    <a:lnTo>
                      <a:pt x="1031" y="843"/>
                    </a:lnTo>
                    <a:lnTo>
                      <a:pt x="1035" y="857"/>
                    </a:lnTo>
                    <a:lnTo>
                      <a:pt x="1039" y="874"/>
                    </a:lnTo>
                    <a:lnTo>
                      <a:pt x="1043" y="889"/>
                    </a:lnTo>
                    <a:lnTo>
                      <a:pt x="1047" y="907"/>
                    </a:lnTo>
                    <a:lnTo>
                      <a:pt x="1051" y="922"/>
                    </a:lnTo>
                    <a:lnTo>
                      <a:pt x="1055" y="941"/>
                    </a:lnTo>
                    <a:lnTo>
                      <a:pt x="1059" y="957"/>
                    </a:lnTo>
                    <a:lnTo>
                      <a:pt x="1062" y="975"/>
                    </a:lnTo>
                    <a:lnTo>
                      <a:pt x="1066" y="993"/>
                    </a:lnTo>
                    <a:lnTo>
                      <a:pt x="1070" y="1011"/>
                    </a:lnTo>
                    <a:lnTo>
                      <a:pt x="1074" y="1029"/>
                    </a:lnTo>
                    <a:lnTo>
                      <a:pt x="1078" y="1046"/>
                    </a:lnTo>
                    <a:lnTo>
                      <a:pt x="1082" y="1064"/>
                    </a:lnTo>
                    <a:lnTo>
                      <a:pt x="1086" y="1082"/>
                    </a:lnTo>
                    <a:lnTo>
                      <a:pt x="1090" y="1100"/>
                    </a:lnTo>
                    <a:lnTo>
                      <a:pt x="1094" y="1118"/>
                    </a:lnTo>
                    <a:lnTo>
                      <a:pt x="1098" y="1138"/>
                    </a:lnTo>
                    <a:lnTo>
                      <a:pt x="1102" y="1156"/>
                    </a:lnTo>
                    <a:lnTo>
                      <a:pt x="1106" y="1174"/>
                    </a:lnTo>
                    <a:lnTo>
                      <a:pt x="1110" y="1195"/>
                    </a:lnTo>
                    <a:lnTo>
                      <a:pt x="1114" y="1214"/>
                    </a:lnTo>
                    <a:lnTo>
                      <a:pt x="1118" y="1233"/>
                    </a:lnTo>
                    <a:lnTo>
                      <a:pt x="1122" y="1252"/>
                    </a:lnTo>
                    <a:lnTo>
                      <a:pt x="1125" y="1271"/>
                    </a:lnTo>
                    <a:lnTo>
                      <a:pt x="1129" y="1291"/>
                    </a:lnTo>
                    <a:lnTo>
                      <a:pt x="1133" y="1311"/>
                    </a:lnTo>
                    <a:lnTo>
                      <a:pt x="1137" y="1332"/>
                    </a:lnTo>
                    <a:lnTo>
                      <a:pt x="1141" y="1351"/>
                    </a:lnTo>
                    <a:lnTo>
                      <a:pt x="1145" y="1371"/>
                    </a:lnTo>
                    <a:lnTo>
                      <a:pt x="1149" y="1391"/>
                    </a:lnTo>
                    <a:lnTo>
                      <a:pt x="1153" y="1411"/>
                    </a:lnTo>
                    <a:lnTo>
                      <a:pt x="1157" y="1432"/>
                    </a:lnTo>
                    <a:lnTo>
                      <a:pt x="1161" y="1454"/>
                    </a:lnTo>
                    <a:lnTo>
                      <a:pt x="1165" y="1474"/>
                    </a:lnTo>
                    <a:lnTo>
                      <a:pt x="1169" y="1494"/>
                    </a:lnTo>
                    <a:lnTo>
                      <a:pt x="1173" y="1515"/>
                    </a:lnTo>
                    <a:lnTo>
                      <a:pt x="1177" y="1536"/>
                    </a:lnTo>
                    <a:lnTo>
                      <a:pt x="1181" y="1557"/>
                    </a:lnTo>
                    <a:lnTo>
                      <a:pt x="1185" y="1579"/>
                    </a:lnTo>
                    <a:lnTo>
                      <a:pt x="1188" y="1599"/>
                    </a:lnTo>
                    <a:lnTo>
                      <a:pt x="1192" y="1621"/>
                    </a:lnTo>
                    <a:lnTo>
                      <a:pt x="1196" y="1645"/>
                    </a:lnTo>
                    <a:lnTo>
                      <a:pt x="1200" y="1664"/>
                    </a:lnTo>
                    <a:lnTo>
                      <a:pt x="1204" y="1686"/>
                    </a:lnTo>
                    <a:lnTo>
                      <a:pt x="1208" y="1708"/>
                    </a:lnTo>
                    <a:lnTo>
                      <a:pt x="1212" y="1729"/>
                    </a:lnTo>
                    <a:lnTo>
                      <a:pt x="1216" y="1752"/>
                    </a:lnTo>
                    <a:lnTo>
                      <a:pt x="1220" y="1773"/>
                    </a:lnTo>
                    <a:lnTo>
                      <a:pt x="1224" y="1796"/>
                    </a:lnTo>
                    <a:lnTo>
                      <a:pt x="1228" y="1818"/>
                    </a:lnTo>
                    <a:lnTo>
                      <a:pt x="1232" y="1840"/>
                    </a:lnTo>
                    <a:lnTo>
                      <a:pt x="1236" y="1862"/>
                    </a:lnTo>
                    <a:lnTo>
                      <a:pt x="1240" y="1884"/>
                    </a:lnTo>
                    <a:lnTo>
                      <a:pt x="1244" y="1907"/>
                    </a:lnTo>
                    <a:lnTo>
                      <a:pt x="1248" y="1929"/>
                    </a:lnTo>
                    <a:lnTo>
                      <a:pt x="1251" y="1951"/>
                    </a:lnTo>
                    <a:lnTo>
                      <a:pt x="1255" y="1974"/>
                    </a:lnTo>
                    <a:lnTo>
                      <a:pt x="1259" y="1998"/>
                    </a:lnTo>
                    <a:lnTo>
                      <a:pt x="1263" y="2021"/>
                    </a:lnTo>
                    <a:lnTo>
                      <a:pt x="1267" y="2044"/>
                    </a:lnTo>
                    <a:lnTo>
                      <a:pt x="1271" y="2065"/>
                    </a:lnTo>
                    <a:lnTo>
                      <a:pt x="1275" y="2089"/>
                    </a:lnTo>
                    <a:lnTo>
                      <a:pt x="1279" y="2112"/>
                    </a:lnTo>
                    <a:lnTo>
                      <a:pt x="1283" y="2136"/>
                    </a:lnTo>
                    <a:lnTo>
                      <a:pt x="1287" y="2158"/>
                    </a:lnTo>
                    <a:lnTo>
                      <a:pt x="1291" y="2182"/>
                    </a:lnTo>
                    <a:lnTo>
                      <a:pt x="1295" y="2204"/>
                    </a:lnTo>
                    <a:lnTo>
                      <a:pt x="1299" y="2228"/>
                    </a:lnTo>
                    <a:lnTo>
                      <a:pt x="1303" y="2250"/>
                    </a:lnTo>
                    <a:lnTo>
                      <a:pt x="1307" y="2273"/>
                    </a:lnTo>
                    <a:lnTo>
                      <a:pt x="1311" y="2295"/>
                    </a:lnTo>
                    <a:lnTo>
                      <a:pt x="1314" y="2320"/>
                    </a:lnTo>
                    <a:lnTo>
                      <a:pt x="1318" y="2343"/>
                    </a:lnTo>
                    <a:lnTo>
                      <a:pt x="1322" y="2366"/>
                    </a:lnTo>
                    <a:lnTo>
                      <a:pt x="1326" y="2389"/>
                    </a:lnTo>
                    <a:lnTo>
                      <a:pt x="1330" y="2412"/>
                    </a:lnTo>
                    <a:lnTo>
                      <a:pt x="1334" y="2436"/>
                    </a:lnTo>
                    <a:lnTo>
                      <a:pt x="1338" y="2460"/>
                    </a:lnTo>
                    <a:lnTo>
                      <a:pt x="1342" y="2482"/>
                    </a:lnTo>
                    <a:lnTo>
                      <a:pt x="1346" y="2505"/>
                    </a:lnTo>
                    <a:lnTo>
                      <a:pt x="1350" y="2530"/>
                    </a:lnTo>
                    <a:lnTo>
                      <a:pt x="1354" y="2554"/>
                    </a:lnTo>
                    <a:lnTo>
                      <a:pt x="1358" y="2576"/>
                    </a:lnTo>
                    <a:lnTo>
                      <a:pt x="1362" y="2599"/>
                    </a:lnTo>
                    <a:lnTo>
                      <a:pt x="1366" y="2623"/>
                    </a:lnTo>
                    <a:lnTo>
                      <a:pt x="1370" y="2645"/>
                    </a:lnTo>
                    <a:lnTo>
                      <a:pt x="1374" y="2668"/>
                    </a:lnTo>
                    <a:lnTo>
                      <a:pt x="1377" y="2692"/>
                    </a:lnTo>
                    <a:lnTo>
                      <a:pt x="1381" y="2716"/>
                    </a:lnTo>
                    <a:lnTo>
                      <a:pt x="1385" y="2738"/>
                    </a:lnTo>
                    <a:lnTo>
                      <a:pt x="1389" y="2761"/>
                    </a:lnTo>
                    <a:lnTo>
                      <a:pt x="1393" y="2784"/>
                    </a:lnTo>
                    <a:lnTo>
                      <a:pt x="1397" y="2808"/>
                    </a:lnTo>
                    <a:lnTo>
                      <a:pt x="1401" y="2830"/>
                    </a:lnTo>
                    <a:lnTo>
                      <a:pt x="1405" y="2830"/>
                    </a:lnTo>
                    <a:lnTo>
                      <a:pt x="1409" y="2830"/>
                    </a:lnTo>
                    <a:lnTo>
                      <a:pt x="1413" y="2830"/>
                    </a:lnTo>
                    <a:lnTo>
                      <a:pt x="1417" y="2830"/>
                    </a:lnTo>
                    <a:lnTo>
                      <a:pt x="1421" y="2830"/>
                    </a:lnTo>
                    <a:lnTo>
                      <a:pt x="1425" y="2830"/>
                    </a:lnTo>
                    <a:lnTo>
                      <a:pt x="1429" y="2830"/>
                    </a:lnTo>
                    <a:lnTo>
                      <a:pt x="1433" y="2830"/>
                    </a:lnTo>
                    <a:lnTo>
                      <a:pt x="1437" y="2830"/>
                    </a:lnTo>
                    <a:lnTo>
                      <a:pt x="1440" y="2830"/>
                    </a:lnTo>
                    <a:lnTo>
                      <a:pt x="1444" y="2830"/>
                    </a:lnTo>
                    <a:lnTo>
                      <a:pt x="1448" y="2830"/>
                    </a:lnTo>
                    <a:lnTo>
                      <a:pt x="1452" y="2830"/>
                    </a:lnTo>
                    <a:lnTo>
                      <a:pt x="1456" y="2830"/>
                    </a:lnTo>
                    <a:lnTo>
                      <a:pt x="1460" y="2830"/>
                    </a:lnTo>
                    <a:lnTo>
                      <a:pt x="1464" y="2830"/>
                    </a:lnTo>
                    <a:lnTo>
                      <a:pt x="1468" y="2830"/>
                    </a:lnTo>
                    <a:lnTo>
                      <a:pt x="1472" y="2830"/>
                    </a:lnTo>
                    <a:lnTo>
                      <a:pt x="1476" y="2830"/>
                    </a:lnTo>
                    <a:lnTo>
                      <a:pt x="1480" y="2830"/>
                    </a:lnTo>
                    <a:lnTo>
                      <a:pt x="1484" y="2830"/>
                    </a:lnTo>
                    <a:lnTo>
                      <a:pt x="1488" y="2830"/>
                    </a:lnTo>
                    <a:lnTo>
                      <a:pt x="1492" y="2830"/>
                    </a:lnTo>
                    <a:lnTo>
                      <a:pt x="1496" y="2830"/>
                    </a:lnTo>
                    <a:lnTo>
                      <a:pt x="1499" y="2830"/>
                    </a:lnTo>
                    <a:lnTo>
                      <a:pt x="1503" y="2830"/>
                    </a:lnTo>
                    <a:lnTo>
                      <a:pt x="1507" y="2830"/>
                    </a:lnTo>
                    <a:lnTo>
                      <a:pt x="1511" y="2830"/>
                    </a:lnTo>
                    <a:lnTo>
                      <a:pt x="1515" y="2830"/>
                    </a:lnTo>
                    <a:lnTo>
                      <a:pt x="1519" y="2830"/>
                    </a:lnTo>
                    <a:lnTo>
                      <a:pt x="1523" y="2830"/>
                    </a:lnTo>
                    <a:lnTo>
                      <a:pt x="1527" y="2830"/>
                    </a:lnTo>
                    <a:lnTo>
                      <a:pt x="1531" y="2830"/>
                    </a:lnTo>
                    <a:lnTo>
                      <a:pt x="1535" y="2830"/>
                    </a:lnTo>
                    <a:lnTo>
                      <a:pt x="1539" y="2830"/>
                    </a:lnTo>
                    <a:lnTo>
                      <a:pt x="1543" y="2830"/>
                    </a:lnTo>
                    <a:lnTo>
                      <a:pt x="1547" y="2830"/>
                    </a:lnTo>
                    <a:lnTo>
                      <a:pt x="1551" y="2830"/>
                    </a:lnTo>
                    <a:lnTo>
                      <a:pt x="1555" y="2830"/>
                    </a:lnTo>
                    <a:lnTo>
                      <a:pt x="1559" y="2830"/>
                    </a:lnTo>
                    <a:lnTo>
                      <a:pt x="1562" y="2830"/>
                    </a:lnTo>
                    <a:lnTo>
                      <a:pt x="1566" y="2830"/>
                    </a:lnTo>
                    <a:lnTo>
                      <a:pt x="1570" y="2830"/>
                    </a:lnTo>
                    <a:lnTo>
                      <a:pt x="1574" y="2830"/>
                    </a:lnTo>
                    <a:lnTo>
                      <a:pt x="1578" y="2830"/>
                    </a:lnTo>
                    <a:lnTo>
                      <a:pt x="1582" y="2830"/>
                    </a:lnTo>
                    <a:lnTo>
                      <a:pt x="1586" y="2830"/>
                    </a:lnTo>
                    <a:lnTo>
                      <a:pt x="1590" y="2830"/>
                    </a:lnTo>
                    <a:lnTo>
                      <a:pt x="1594" y="2830"/>
                    </a:lnTo>
                    <a:lnTo>
                      <a:pt x="1598" y="2830"/>
                    </a:lnTo>
                    <a:lnTo>
                      <a:pt x="1602" y="2830"/>
                    </a:lnTo>
                    <a:lnTo>
                      <a:pt x="1606" y="2830"/>
                    </a:lnTo>
                    <a:lnTo>
                      <a:pt x="1610" y="2830"/>
                    </a:lnTo>
                    <a:lnTo>
                      <a:pt x="1614" y="2830"/>
                    </a:lnTo>
                    <a:lnTo>
                      <a:pt x="1618" y="2830"/>
                    </a:lnTo>
                    <a:lnTo>
                      <a:pt x="1622" y="2830"/>
                    </a:lnTo>
                    <a:lnTo>
                      <a:pt x="1625" y="2830"/>
                    </a:lnTo>
                    <a:lnTo>
                      <a:pt x="1629" y="2830"/>
                    </a:lnTo>
                    <a:lnTo>
                      <a:pt x="1633" y="2830"/>
                    </a:lnTo>
                    <a:lnTo>
                      <a:pt x="1637" y="2830"/>
                    </a:lnTo>
                    <a:lnTo>
                      <a:pt x="1641" y="2830"/>
                    </a:lnTo>
                    <a:lnTo>
                      <a:pt x="1645" y="2830"/>
                    </a:lnTo>
                    <a:lnTo>
                      <a:pt x="1649" y="2830"/>
                    </a:lnTo>
                    <a:lnTo>
                      <a:pt x="1653" y="2830"/>
                    </a:lnTo>
                    <a:lnTo>
                      <a:pt x="1657" y="2830"/>
                    </a:lnTo>
                    <a:lnTo>
                      <a:pt x="1661" y="2830"/>
                    </a:lnTo>
                    <a:lnTo>
                      <a:pt x="1665" y="2830"/>
                    </a:lnTo>
                    <a:lnTo>
                      <a:pt x="1669" y="2830"/>
                    </a:lnTo>
                    <a:lnTo>
                      <a:pt x="1673" y="2830"/>
                    </a:lnTo>
                    <a:lnTo>
                      <a:pt x="1677" y="2830"/>
                    </a:lnTo>
                    <a:lnTo>
                      <a:pt x="1681" y="2830"/>
                    </a:lnTo>
                    <a:lnTo>
                      <a:pt x="1685" y="2830"/>
                    </a:lnTo>
                    <a:lnTo>
                      <a:pt x="1688" y="2830"/>
                    </a:lnTo>
                    <a:lnTo>
                      <a:pt x="1692" y="2830"/>
                    </a:lnTo>
                    <a:lnTo>
                      <a:pt x="1696" y="2830"/>
                    </a:lnTo>
                    <a:lnTo>
                      <a:pt x="1700" y="2830"/>
                    </a:lnTo>
                    <a:lnTo>
                      <a:pt x="1704" y="2830"/>
                    </a:lnTo>
                    <a:lnTo>
                      <a:pt x="1708" y="2830"/>
                    </a:lnTo>
                    <a:lnTo>
                      <a:pt x="1712" y="2830"/>
                    </a:lnTo>
                    <a:lnTo>
                      <a:pt x="1716" y="2830"/>
                    </a:lnTo>
                    <a:lnTo>
                      <a:pt x="1720" y="2830"/>
                    </a:lnTo>
                    <a:lnTo>
                      <a:pt x="1724" y="2830"/>
                    </a:lnTo>
                    <a:lnTo>
                      <a:pt x="1728" y="2830"/>
                    </a:lnTo>
                    <a:lnTo>
                      <a:pt x="1732" y="2830"/>
                    </a:lnTo>
                    <a:lnTo>
                      <a:pt x="1736" y="2830"/>
                    </a:lnTo>
                    <a:lnTo>
                      <a:pt x="1740" y="2830"/>
                    </a:lnTo>
                    <a:lnTo>
                      <a:pt x="1744" y="2830"/>
                    </a:lnTo>
                    <a:lnTo>
                      <a:pt x="1748" y="2830"/>
                    </a:lnTo>
                    <a:lnTo>
                      <a:pt x="1751" y="2830"/>
                    </a:lnTo>
                    <a:lnTo>
                      <a:pt x="1755" y="2830"/>
                    </a:lnTo>
                    <a:lnTo>
                      <a:pt x="1759" y="2830"/>
                    </a:lnTo>
                    <a:lnTo>
                      <a:pt x="1763" y="2830"/>
                    </a:lnTo>
                    <a:lnTo>
                      <a:pt x="1767" y="2830"/>
                    </a:lnTo>
                    <a:lnTo>
                      <a:pt x="1771" y="2830"/>
                    </a:lnTo>
                    <a:lnTo>
                      <a:pt x="1775" y="2830"/>
                    </a:lnTo>
                    <a:lnTo>
                      <a:pt x="1779" y="2830"/>
                    </a:lnTo>
                    <a:lnTo>
                      <a:pt x="1783" y="2830"/>
                    </a:lnTo>
                    <a:lnTo>
                      <a:pt x="1787" y="2830"/>
                    </a:lnTo>
                    <a:lnTo>
                      <a:pt x="1791" y="2830"/>
                    </a:lnTo>
                    <a:lnTo>
                      <a:pt x="1795" y="2830"/>
                    </a:lnTo>
                    <a:lnTo>
                      <a:pt x="1799" y="2830"/>
                    </a:lnTo>
                    <a:lnTo>
                      <a:pt x="1803" y="2830"/>
                    </a:lnTo>
                    <a:lnTo>
                      <a:pt x="1807" y="2830"/>
                    </a:lnTo>
                    <a:lnTo>
                      <a:pt x="1811" y="2830"/>
                    </a:lnTo>
                    <a:lnTo>
                      <a:pt x="1814" y="2830"/>
                    </a:lnTo>
                    <a:lnTo>
                      <a:pt x="1818" y="2830"/>
                    </a:lnTo>
                    <a:lnTo>
                      <a:pt x="1822" y="2830"/>
                    </a:lnTo>
                    <a:lnTo>
                      <a:pt x="1826" y="2830"/>
                    </a:lnTo>
                    <a:lnTo>
                      <a:pt x="1830" y="2830"/>
                    </a:lnTo>
                    <a:lnTo>
                      <a:pt x="1834" y="2830"/>
                    </a:lnTo>
                    <a:lnTo>
                      <a:pt x="1838" y="2830"/>
                    </a:lnTo>
                    <a:lnTo>
                      <a:pt x="1842" y="2830"/>
                    </a:lnTo>
                    <a:lnTo>
                      <a:pt x="1846" y="2830"/>
                    </a:lnTo>
                    <a:lnTo>
                      <a:pt x="1850" y="2830"/>
                    </a:lnTo>
                    <a:lnTo>
                      <a:pt x="1854" y="2830"/>
                    </a:lnTo>
                    <a:lnTo>
                      <a:pt x="1858" y="2830"/>
                    </a:lnTo>
                    <a:lnTo>
                      <a:pt x="1862" y="2830"/>
                    </a:lnTo>
                    <a:lnTo>
                      <a:pt x="1866" y="2830"/>
                    </a:lnTo>
                    <a:lnTo>
                      <a:pt x="1870" y="2830"/>
                    </a:lnTo>
                    <a:lnTo>
                      <a:pt x="1874" y="2830"/>
                    </a:lnTo>
                    <a:lnTo>
                      <a:pt x="1877" y="2830"/>
                    </a:lnTo>
                    <a:lnTo>
                      <a:pt x="1881" y="2830"/>
                    </a:lnTo>
                    <a:lnTo>
                      <a:pt x="1885" y="2830"/>
                    </a:lnTo>
                    <a:lnTo>
                      <a:pt x="1889" y="2830"/>
                    </a:lnTo>
                    <a:lnTo>
                      <a:pt x="1893" y="2830"/>
                    </a:lnTo>
                    <a:lnTo>
                      <a:pt x="1897" y="2830"/>
                    </a:lnTo>
                    <a:lnTo>
                      <a:pt x="1901" y="2830"/>
                    </a:lnTo>
                    <a:lnTo>
                      <a:pt x="1905" y="2830"/>
                    </a:lnTo>
                    <a:lnTo>
                      <a:pt x="1909" y="2830"/>
                    </a:lnTo>
                    <a:lnTo>
                      <a:pt x="1913" y="2830"/>
                    </a:lnTo>
                    <a:lnTo>
                      <a:pt x="1917" y="2830"/>
                    </a:lnTo>
                    <a:lnTo>
                      <a:pt x="1921" y="2830"/>
                    </a:lnTo>
                    <a:lnTo>
                      <a:pt x="1925" y="2830"/>
                    </a:lnTo>
                    <a:lnTo>
                      <a:pt x="1929" y="2830"/>
                    </a:lnTo>
                    <a:lnTo>
                      <a:pt x="1933" y="2830"/>
                    </a:lnTo>
                    <a:lnTo>
                      <a:pt x="1937" y="2830"/>
                    </a:lnTo>
                    <a:lnTo>
                      <a:pt x="1940" y="2830"/>
                    </a:lnTo>
                    <a:lnTo>
                      <a:pt x="1944" y="2830"/>
                    </a:lnTo>
                    <a:lnTo>
                      <a:pt x="1948" y="2830"/>
                    </a:lnTo>
                    <a:lnTo>
                      <a:pt x="1952" y="2830"/>
                    </a:lnTo>
                    <a:lnTo>
                      <a:pt x="1956" y="2830"/>
                    </a:lnTo>
                    <a:lnTo>
                      <a:pt x="1960" y="2830"/>
                    </a:lnTo>
                    <a:lnTo>
                      <a:pt x="1964" y="2830"/>
                    </a:lnTo>
                    <a:lnTo>
                      <a:pt x="1968" y="2830"/>
                    </a:lnTo>
                    <a:lnTo>
                      <a:pt x="1972" y="2830"/>
                    </a:lnTo>
                    <a:lnTo>
                      <a:pt x="1976" y="2830"/>
                    </a:lnTo>
                    <a:lnTo>
                      <a:pt x="1980" y="2830"/>
                    </a:lnTo>
                    <a:lnTo>
                      <a:pt x="1984" y="2830"/>
                    </a:lnTo>
                    <a:lnTo>
                      <a:pt x="1988" y="2830"/>
                    </a:lnTo>
                    <a:lnTo>
                      <a:pt x="1992" y="2830"/>
                    </a:lnTo>
                    <a:lnTo>
                      <a:pt x="1996" y="2830"/>
                    </a:lnTo>
                    <a:lnTo>
                      <a:pt x="1999" y="2830"/>
                    </a:lnTo>
                    <a:lnTo>
                      <a:pt x="2003" y="2830"/>
                    </a:lnTo>
                    <a:lnTo>
                      <a:pt x="2007" y="2830"/>
                    </a:lnTo>
                    <a:lnTo>
                      <a:pt x="2011" y="2830"/>
                    </a:lnTo>
                    <a:lnTo>
                      <a:pt x="2015" y="2830"/>
                    </a:lnTo>
                    <a:lnTo>
                      <a:pt x="2019" y="2830"/>
                    </a:lnTo>
                    <a:lnTo>
                      <a:pt x="2023" y="2830"/>
                    </a:lnTo>
                    <a:lnTo>
                      <a:pt x="2027" y="2830"/>
                    </a:lnTo>
                    <a:lnTo>
                      <a:pt x="2031" y="2830"/>
                    </a:lnTo>
                    <a:lnTo>
                      <a:pt x="2035" y="2830"/>
                    </a:lnTo>
                    <a:lnTo>
                      <a:pt x="2039" y="2830"/>
                    </a:lnTo>
                    <a:lnTo>
                      <a:pt x="2043" y="2830"/>
                    </a:lnTo>
                    <a:lnTo>
                      <a:pt x="2047" y="2830"/>
                    </a:lnTo>
                    <a:lnTo>
                      <a:pt x="2051" y="2830"/>
                    </a:lnTo>
                    <a:lnTo>
                      <a:pt x="2055" y="2830"/>
                    </a:lnTo>
                    <a:lnTo>
                      <a:pt x="2059" y="2830"/>
                    </a:lnTo>
                    <a:lnTo>
                      <a:pt x="2062" y="2830"/>
                    </a:lnTo>
                    <a:lnTo>
                      <a:pt x="2066" y="2830"/>
                    </a:lnTo>
                    <a:lnTo>
                      <a:pt x="2070" y="2830"/>
                    </a:lnTo>
                    <a:lnTo>
                      <a:pt x="2074" y="2830"/>
                    </a:lnTo>
                    <a:lnTo>
                      <a:pt x="2078" y="2830"/>
                    </a:lnTo>
                    <a:lnTo>
                      <a:pt x="2082" y="2830"/>
                    </a:lnTo>
                    <a:lnTo>
                      <a:pt x="2086" y="2830"/>
                    </a:lnTo>
                    <a:lnTo>
                      <a:pt x="2090" y="2830"/>
                    </a:lnTo>
                    <a:lnTo>
                      <a:pt x="2094" y="2830"/>
                    </a:lnTo>
                    <a:lnTo>
                      <a:pt x="2098" y="2830"/>
                    </a:lnTo>
                    <a:lnTo>
                      <a:pt x="2102" y="2830"/>
                    </a:lnTo>
                    <a:lnTo>
                      <a:pt x="2106" y="2830"/>
                    </a:lnTo>
                    <a:lnTo>
                      <a:pt x="2110" y="2830"/>
                    </a:lnTo>
                    <a:lnTo>
                      <a:pt x="2114" y="2830"/>
                    </a:lnTo>
                    <a:lnTo>
                      <a:pt x="2118" y="2830"/>
                    </a:lnTo>
                    <a:lnTo>
                      <a:pt x="2122" y="2830"/>
                    </a:lnTo>
                    <a:lnTo>
                      <a:pt x="2125" y="2830"/>
                    </a:lnTo>
                    <a:lnTo>
                      <a:pt x="2129" y="2830"/>
                    </a:lnTo>
                    <a:lnTo>
                      <a:pt x="2133" y="2830"/>
                    </a:lnTo>
                    <a:lnTo>
                      <a:pt x="2137" y="2830"/>
                    </a:lnTo>
                    <a:lnTo>
                      <a:pt x="2141" y="2830"/>
                    </a:lnTo>
                    <a:lnTo>
                      <a:pt x="2145" y="2830"/>
                    </a:lnTo>
                    <a:lnTo>
                      <a:pt x="2149" y="2830"/>
                    </a:lnTo>
                    <a:lnTo>
                      <a:pt x="2153" y="2830"/>
                    </a:lnTo>
                    <a:lnTo>
                      <a:pt x="2157" y="2830"/>
                    </a:lnTo>
                    <a:lnTo>
                      <a:pt x="2161" y="2830"/>
                    </a:lnTo>
                    <a:lnTo>
                      <a:pt x="2165" y="2830"/>
                    </a:lnTo>
                    <a:lnTo>
                      <a:pt x="2169" y="2830"/>
                    </a:lnTo>
                    <a:lnTo>
                      <a:pt x="2173" y="2830"/>
                    </a:lnTo>
                    <a:lnTo>
                      <a:pt x="2177" y="2830"/>
                    </a:lnTo>
                    <a:lnTo>
                      <a:pt x="2181" y="2830"/>
                    </a:lnTo>
                    <a:lnTo>
                      <a:pt x="2185" y="2830"/>
                    </a:lnTo>
                    <a:lnTo>
                      <a:pt x="2188" y="2830"/>
                    </a:lnTo>
                    <a:lnTo>
                      <a:pt x="2192" y="2830"/>
                    </a:lnTo>
                    <a:lnTo>
                      <a:pt x="2196" y="2830"/>
                    </a:lnTo>
                    <a:lnTo>
                      <a:pt x="2200" y="2830"/>
                    </a:lnTo>
                    <a:lnTo>
                      <a:pt x="2204" y="2830"/>
                    </a:lnTo>
                    <a:lnTo>
                      <a:pt x="2208" y="2830"/>
                    </a:lnTo>
                    <a:lnTo>
                      <a:pt x="2212" y="2830"/>
                    </a:lnTo>
                    <a:lnTo>
                      <a:pt x="2216" y="2830"/>
                    </a:lnTo>
                    <a:lnTo>
                      <a:pt x="2220" y="2830"/>
                    </a:lnTo>
                    <a:lnTo>
                      <a:pt x="2224" y="2830"/>
                    </a:lnTo>
                    <a:lnTo>
                      <a:pt x="2228" y="2830"/>
                    </a:lnTo>
                    <a:lnTo>
                      <a:pt x="2232" y="2830"/>
                    </a:lnTo>
                    <a:lnTo>
                      <a:pt x="2236" y="2830"/>
                    </a:lnTo>
                    <a:lnTo>
                      <a:pt x="2240" y="2830"/>
                    </a:lnTo>
                    <a:lnTo>
                      <a:pt x="2244" y="2830"/>
                    </a:lnTo>
                    <a:lnTo>
                      <a:pt x="2248" y="2830"/>
                    </a:lnTo>
                    <a:lnTo>
                      <a:pt x="2251" y="2830"/>
                    </a:lnTo>
                    <a:lnTo>
                      <a:pt x="2255" y="2830"/>
                    </a:lnTo>
                    <a:lnTo>
                      <a:pt x="2259" y="2830"/>
                    </a:lnTo>
                    <a:lnTo>
                      <a:pt x="2263" y="2830"/>
                    </a:lnTo>
                    <a:lnTo>
                      <a:pt x="2267" y="2830"/>
                    </a:lnTo>
                    <a:lnTo>
                      <a:pt x="2271" y="2830"/>
                    </a:lnTo>
                    <a:lnTo>
                      <a:pt x="2275" y="2830"/>
                    </a:lnTo>
                    <a:lnTo>
                      <a:pt x="2279" y="2830"/>
                    </a:lnTo>
                    <a:lnTo>
                      <a:pt x="2283" y="2830"/>
                    </a:lnTo>
                    <a:lnTo>
                      <a:pt x="2287" y="2830"/>
                    </a:lnTo>
                    <a:lnTo>
                      <a:pt x="2291" y="2830"/>
                    </a:lnTo>
                    <a:lnTo>
                      <a:pt x="2295" y="2830"/>
                    </a:lnTo>
                    <a:lnTo>
                      <a:pt x="2299" y="2830"/>
                    </a:lnTo>
                    <a:lnTo>
                      <a:pt x="2303" y="2830"/>
                    </a:lnTo>
                    <a:lnTo>
                      <a:pt x="2307" y="2830"/>
                    </a:lnTo>
                    <a:lnTo>
                      <a:pt x="2311" y="2830"/>
                    </a:lnTo>
                    <a:lnTo>
                      <a:pt x="2314" y="2830"/>
                    </a:lnTo>
                    <a:lnTo>
                      <a:pt x="2318" y="2830"/>
                    </a:lnTo>
                    <a:lnTo>
                      <a:pt x="2322" y="2830"/>
                    </a:lnTo>
                    <a:lnTo>
                      <a:pt x="2326" y="2830"/>
                    </a:lnTo>
                    <a:lnTo>
                      <a:pt x="2330" y="2830"/>
                    </a:lnTo>
                    <a:lnTo>
                      <a:pt x="2334" y="2830"/>
                    </a:lnTo>
                    <a:lnTo>
                      <a:pt x="2338" y="2830"/>
                    </a:lnTo>
                    <a:lnTo>
                      <a:pt x="2342" y="2830"/>
                    </a:lnTo>
                    <a:lnTo>
                      <a:pt x="2346" y="2830"/>
                    </a:lnTo>
                    <a:lnTo>
                      <a:pt x="2350" y="2830"/>
                    </a:lnTo>
                    <a:lnTo>
                      <a:pt x="2354" y="2830"/>
                    </a:lnTo>
                    <a:lnTo>
                      <a:pt x="2358" y="2830"/>
                    </a:lnTo>
                    <a:lnTo>
                      <a:pt x="2362" y="2830"/>
                    </a:lnTo>
                    <a:lnTo>
                      <a:pt x="2366" y="2830"/>
                    </a:lnTo>
                    <a:lnTo>
                      <a:pt x="2370" y="2830"/>
                    </a:lnTo>
                    <a:lnTo>
                      <a:pt x="2374" y="2830"/>
                    </a:lnTo>
                    <a:lnTo>
                      <a:pt x="2377" y="2830"/>
                    </a:lnTo>
                    <a:lnTo>
                      <a:pt x="2381" y="2830"/>
                    </a:lnTo>
                    <a:lnTo>
                      <a:pt x="2385" y="2830"/>
                    </a:lnTo>
                    <a:lnTo>
                      <a:pt x="2389" y="2830"/>
                    </a:lnTo>
                    <a:lnTo>
                      <a:pt x="2393" y="2830"/>
                    </a:lnTo>
                    <a:lnTo>
                      <a:pt x="2397" y="2830"/>
                    </a:lnTo>
                    <a:lnTo>
                      <a:pt x="2401" y="2830"/>
                    </a:lnTo>
                    <a:lnTo>
                      <a:pt x="2405" y="2830"/>
                    </a:lnTo>
                    <a:lnTo>
                      <a:pt x="2409" y="2830"/>
                    </a:lnTo>
                    <a:lnTo>
                      <a:pt x="2413" y="2830"/>
                    </a:lnTo>
                    <a:lnTo>
                      <a:pt x="2417" y="2830"/>
                    </a:lnTo>
                    <a:lnTo>
                      <a:pt x="2421" y="2830"/>
                    </a:lnTo>
                    <a:lnTo>
                      <a:pt x="2425" y="2830"/>
                    </a:lnTo>
                    <a:lnTo>
                      <a:pt x="2429" y="2830"/>
                    </a:lnTo>
                    <a:lnTo>
                      <a:pt x="2433" y="2830"/>
                    </a:lnTo>
                    <a:lnTo>
                      <a:pt x="2437" y="2830"/>
                    </a:lnTo>
                    <a:lnTo>
                      <a:pt x="2440" y="2830"/>
                    </a:lnTo>
                    <a:lnTo>
                      <a:pt x="2444" y="2830"/>
                    </a:lnTo>
                    <a:lnTo>
                      <a:pt x="2448" y="2830"/>
                    </a:lnTo>
                    <a:lnTo>
                      <a:pt x="2452" y="2830"/>
                    </a:lnTo>
                    <a:lnTo>
                      <a:pt x="2456" y="2830"/>
                    </a:lnTo>
                    <a:lnTo>
                      <a:pt x="2460" y="2830"/>
                    </a:lnTo>
                    <a:lnTo>
                      <a:pt x="2464" y="2830"/>
                    </a:lnTo>
                    <a:lnTo>
                      <a:pt x="2468" y="2830"/>
                    </a:lnTo>
                    <a:lnTo>
                      <a:pt x="2472" y="2830"/>
                    </a:lnTo>
                    <a:lnTo>
                      <a:pt x="2476" y="2830"/>
                    </a:lnTo>
                    <a:lnTo>
                      <a:pt x="2480" y="2830"/>
                    </a:lnTo>
                    <a:lnTo>
                      <a:pt x="2484" y="2830"/>
                    </a:lnTo>
                    <a:lnTo>
                      <a:pt x="2488" y="2830"/>
                    </a:lnTo>
                    <a:lnTo>
                      <a:pt x="2492" y="2830"/>
                    </a:lnTo>
                    <a:lnTo>
                      <a:pt x="2496" y="2830"/>
                    </a:lnTo>
                    <a:lnTo>
                      <a:pt x="2499" y="2830"/>
                    </a:lnTo>
                    <a:lnTo>
                      <a:pt x="2503" y="2830"/>
                    </a:lnTo>
                    <a:lnTo>
                      <a:pt x="2507" y="2830"/>
                    </a:lnTo>
                    <a:lnTo>
                      <a:pt x="2511" y="2830"/>
                    </a:lnTo>
                    <a:lnTo>
                      <a:pt x="2515" y="2830"/>
                    </a:lnTo>
                    <a:lnTo>
                      <a:pt x="2519" y="2830"/>
                    </a:lnTo>
                    <a:lnTo>
                      <a:pt x="2523" y="2830"/>
                    </a:lnTo>
                    <a:lnTo>
                      <a:pt x="2527" y="2830"/>
                    </a:lnTo>
                    <a:lnTo>
                      <a:pt x="2531" y="2830"/>
                    </a:lnTo>
                    <a:lnTo>
                      <a:pt x="2535" y="2830"/>
                    </a:lnTo>
                    <a:lnTo>
                      <a:pt x="2539" y="2830"/>
                    </a:lnTo>
                    <a:lnTo>
                      <a:pt x="2543" y="2830"/>
                    </a:lnTo>
                    <a:lnTo>
                      <a:pt x="2547" y="2830"/>
                    </a:lnTo>
                    <a:lnTo>
                      <a:pt x="2551" y="2830"/>
                    </a:lnTo>
                    <a:lnTo>
                      <a:pt x="2555" y="2830"/>
                    </a:lnTo>
                    <a:lnTo>
                      <a:pt x="2559" y="2830"/>
                    </a:lnTo>
                    <a:lnTo>
                      <a:pt x="2562" y="2830"/>
                    </a:lnTo>
                    <a:lnTo>
                      <a:pt x="2566" y="2830"/>
                    </a:lnTo>
                    <a:lnTo>
                      <a:pt x="2570" y="2830"/>
                    </a:lnTo>
                    <a:lnTo>
                      <a:pt x="2574" y="2830"/>
                    </a:lnTo>
                    <a:lnTo>
                      <a:pt x="2578" y="2830"/>
                    </a:lnTo>
                    <a:lnTo>
                      <a:pt x="2582" y="2830"/>
                    </a:lnTo>
                    <a:lnTo>
                      <a:pt x="2586" y="2830"/>
                    </a:lnTo>
                    <a:lnTo>
                      <a:pt x="2590" y="2830"/>
                    </a:lnTo>
                    <a:lnTo>
                      <a:pt x="2594" y="2830"/>
                    </a:lnTo>
                    <a:lnTo>
                      <a:pt x="2598" y="2830"/>
                    </a:lnTo>
                    <a:lnTo>
                      <a:pt x="2602" y="2830"/>
                    </a:lnTo>
                    <a:lnTo>
                      <a:pt x="2606" y="2830"/>
                    </a:lnTo>
                    <a:lnTo>
                      <a:pt x="2610" y="2830"/>
                    </a:lnTo>
                    <a:lnTo>
                      <a:pt x="2614" y="2830"/>
                    </a:lnTo>
                    <a:lnTo>
                      <a:pt x="2618" y="2830"/>
                    </a:lnTo>
                    <a:lnTo>
                      <a:pt x="2622" y="2830"/>
                    </a:lnTo>
                    <a:lnTo>
                      <a:pt x="2625" y="2830"/>
                    </a:lnTo>
                    <a:lnTo>
                      <a:pt x="2629" y="2830"/>
                    </a:lnTo>
                    <a:lnTo>
                      <a:pt x="2633" y="2830"/>
                    </a:lnTo>
                    <a:lnTo>
                      <a:pt x="2637" y="2830"/>
                    </a:lnTo>
                    <a:lnTo>
                      <a:pt x="2641" y="2830"/>
                    </a:lnTo>
                    <a:lnTo>
                      <a:pt x="2645" y="2830"/>
                    </a:lnTo>
                    <a:lnTo>
                      <a:pt x="2649" y="2830"/>
                    </a:lnTo>
                    <a:lnTo>
                      <a:pt x="2653" y="2830"/>
                    </a:lnTo>
                    <a:lnTo>
                      <a:pt x="2657" y="2830"/>
                    </a:lnTo>
                    <a:lnTo>
                      <a:pt x="2661" y="2830"/>
                    </a:lnTo>
                    <a:lnTo>
                      <a:pt x="2665" y="2830"/>
                    </a:lnTo>
                    <a:lnTo>
                      <a:pt x="2669" y="2830"/>
                    </a:lnTo>
                    <a:lnTo>
                      <a:pt x="2673" y="2830"/>
                    </a:lnTo>
                    <a:lnTo>
                      <a:pt x="2677" y="2830"/>
                    </a:lnTo>
                    <a:lnTo>
                      <a:pt x="2681" y="2830"/>
                    </a:lnTo>
                    <a:lnTo>
                      <a:pt x="2685" y="2830"/>
                    </a:lnTo>
                    <a:lnTo>
                      <a:pt x="2688" y="2830"/>
                    </a:lnTo>
                    <a:lnTo>
                      <a:pt x="2692" y="2830"/>
                    </a:lnTo>
                    <a:lnTo>
                      <a:pt x="2696" y="2830"/>
                    </a:lnTo>
                    <a:lnTo>
                      <a:pt x="2700" y="2830"/>
                    </a:lnTo>
                    <a:lnTo>
                      <a:pt x="2704" y="2830"/>
                    </a:lnTo>
                    <a:lnTo>
                      <a:pt x="2708" y="2830"/>
                    </a:lnTo>
                    <a:lnTo>
                      <a:pt x="2712" y="2830"/>
                    </a:lnTo>
                    <a:lnTo>
                      <a:pt x="2716" y="2830"/>
                    </a:lnTo>
                    <a:lnTo>
                      <a:pt x="2720" y="2830"/>
                    </a:lnTo>
                    <a:lnTo>
                      <a:pt x="2724" y="2830"/>
                    </a:lnTo>
                    <a:lnTo>
                      <a:pt x="2728" y="2830"/>
                    </a:lnTo>
                    <a:lnTo>
                      <a:pt x="2732" y="2830"/>
                    </a:lnTo>
                    <a:lnTo>
                      <a:pt x="2736" y="2830"/>
                    </a:lnTo>
                    <a:lnTo>
                      <a:pt x="2740" y="2830"/>
                    </a:lnTo>
                    <a:lnTo>
                      <a:pt x="2744" y="2830"/>
                    </a:lnTo>
                    <a:lnTo>
                      <a:pt x="2748" y="2830"/>
                    </a:lnTo>
                    <a:lnTo>
                      <a:pt x="2751" y="2830"/>
                    </a:lnTo>
                    <a:lnTo>
                      <a:pt x="2755" y="2830"/>
                    </a:lnTo>
                    <a:lnTo>
                      <a:pt x="2759" y="2830"/>
                    </a:lnTo>
                    <a:lnTo>
                      <a:pt x="2763" y="2830"/>
                    </a:lnTo>
                    <a:lnTo>
                      <a:pt x="2767" y="2830"/>
                    </a:lnTo>
                    <a:lnTo>
                      <a:pt x="2771" y="2830"/>
                    </a:lnTo>
                    <a:lnTo>
                      <a:pt x="2775" y="2830"/>
                    </a:lnTo>
                    <a:lnTo>
                      <a:pt x="2779" y="2830"/>
                    </a:lnTo>
                    <a:lnTo>
                      <a:pt x="2783" y="2830"/>
                    </a:lnTo>
                    <a:lnTo>
                      <a:pt x="2787" y="2830"/>
                    </a:lnTo>
                    <a:lnTo>
                      <a:pt x="2791" y="2830"/>
                    </a:lnTo>
                    <a:lnTo>
                      <a:pt x="2795" y="2830"/>
                    </a:lnTo>
                    <a:lnTo>
                      <a:pt x="2799" y="2830"/>
                    </a:lnTo>
                    <a:lnTo>
                      <a:pt x="2803" y="2830"/>
                    </a:lnTo>
                    <a:lnTo>
                      <a:pt x="2807" y="2830"/>
                    </a:lnTo>
                    <a:lnTo>
                      <a:pt x="2811" y="2830"/>
                    </a:lnTo>
                    <a:lnTo>
                      <a:pt x="2814" y="2830"/>
                    </a:lnTo>
                    <a:lnTo>
                      <a:pt x="2818" y="2827"/>
                    </a:lnTo>
                    <a:lnTo>
                      <a:pt x="2822" y="2812"/>
                    </a:lnTo>
                    <a:lnTo>
                      <a:pt x="2826" y="2798"/>
                    </a:lnTo>
                    <a:lnTo>
                      <a:pt x="2830" y="2781"/>
                    </a:lnTo>
                    <a:lnTo>
                      <a:pt x="2834" y="2766"/>
                    </a:lnTo>
                    <a:lnTo>
                      <a:pt x="2838" y="2752"/>
                    </a:lnTo>
                    <a:lnTo>
                      <a:pt x="2842" y="2737"/>
                    </a:lnTo>
                    <a:lnTo>
                      <a:pt x="2846" y="2720"/>
                    </a:lnTo>
                    <a:lnTo>
                      <a:pt x="2850" y="2705"/>
                    </a:lnTo>
                    <a:lnTo>
                      <a:pt x="2854" y="2689"/>
                    </a:lnTo>
                    <a:lnTo>
                      <a:pt x="2858" y="2674"/>
                    </a:lnTo>
                    <a:lnTo>
                      <a:pt x="2862" y="2661"/>
                    </a:lnTo>
                    <a:lnTo>
                      <a:pt x="2866" y="2645"/>
                    </a:lnTo>
                    <a:lnTo>
                      <a:pt x="2870" y="2630"/>
                    </a:lnTo>
                    <a:lnTo>
                      <a:pt x="2874" y="2615"/>
                    </a:lnTo>
                    <a:lnTo>
                      <a:pt x="2877" y="2600"/>
                    </a:lnTo>
                    <a:lnTo>
                      <a:pt x="2881" y="2585"/>
                    </a:lnTo>
                    <a:lnTo>
                      <a:pt x="2885" y="2570"/>
                    </a:lnTo>
                    <a:lnTo>
                      <a:pt x="2889" y="2556"/>
                    </a:lnTo>
                    <a:lnTo>
                      <a:pt x="2893" y="2541"/>
                    </a:lnTo>
                    <a:lnTo>
                      <a:pt x="2897" y="2525"/>
                    </a:lnTo>
                    <a:lnTo>
                      <a:pt x="2901" y="2510"/>
                    </a:lnTo>
                    <a:lnTo>
                      <a:pt x="2905" y="2495"/>
                    </a:lnTo>
                    <a:lnTo>
                      <a:pt x="2909" y="2480"/>
                    </a:lnTo>
                    <a:lnTo>
                      <a:pt x="2913" y="2467"/>
                    </a:lnTo>
                    <a:lnTo>
                      <a:pt x="2917" y="2452"/>
                    </a:lnTo>
                    <a:lnTo>
                      <a:pt x="2921" y="2438"/>
                    </a:lnTo>
                    <a:lnTo>
                      <a:pt x="2925" y="2422"/>
                    </a:lnTo>
                    <a:lnTo>
                      <a:pt x="2929" y="2408"/>
                    </a:lnTo>
                    <a:lnTo>
                      <a:pt x="2933" y="2394"/>
                    </a:lnTo>
                    <a:lnTo>
                      <a:pt x="2937" y="2380"/>
                    </a:lnTo>
                    <a:lnTo>
                      <a:pt x="2940" y="2365"/>
                    </a:lnTo>
                    <a:lnTo>
                      <a:pt x="2944" y="2350"/>
                    </a:lnTo>
                    <a:lnTo>
                      <a:pt x="2948" y="2336"/>
                    </a:lnTo>
                    <a:lnTo>
                      <a:pt x="2952" y="2321"/>
                    </a:lnTo>
                    <a:lnTo>
                      <a:pt x="2956" y="2307"/>
                    </a:lnTo>
                    <a:lnTo>
                      <a:pt x="2960" y="2293"/>
                    </a:lnTo>
                    <a:lnTo>
                      <a:pt x="2964" y="2278"/>
                    </a:lnTo>
                    <a:lnTo>
                      <a:pt x="2968" y="2266"/>
                    </a:lnTo>
                    <a:lnTo>
                      <a:pt x="2972" y="2251"/>
                    </a:lnTo>
                    <a:lnTo>
                      <a:pt x="2976" y="2237"/>
                    </a:lnTo>
                    <a:lnTo>
                      <a:pt x="2980" y="2221"/>
                    </a:lnTo>
                    <a:lnTo>
                      <a:pt x="2984" y="2207"/>
                    </a:lnTo>
                    <a:lnTo>
                      <a:pt x="2988" y="2195"/>
                    </a:lnTo>
                    <a:lnTo>
                      <a:pt x="2992" y="2180"/>
                    </a:lnTo>
                    <a:lnTo>
                      <a:pt x="2996" y="2165"/>
                    </a:lnTo>
                    <a:lnTo>
                      <a:pt x="2999" y="2152"/>
                    </a:lnTo>
                    <a:lnTo>
                      <a:pt x="3003" y="2138"/>
                    </a:lnTo>
                    <a:lnTo>
                      <a:pt x="3007" y="2125"/>
                    </a:lnTo>
                    <a:lnTo>
                      <a:pt x="3011" y="2111"/>
                    </a:lnTo>
                    <a:lnTo>
                      <a:pt x="3015" y="2097"/>
                    </a:lnTo>
                    <a:lnTo>
                      <a:pt x="3019" y="2083"/>
                    </a:lnTo>
                    <a:lnTo>
                      <a:pt x="3023" y="2071"/>
                    </a:lnTo>
                    <a:lnTo>
                      <a:pt x="3027" y="2056"/>
                    </a:lnTo>
                    <a:lnTo>
                      <a:pt x="3031" y="2044"/>
                    </a:lnTo>
                    <a:lnTo>
                      <a:pt x="3035" y="2030"/>
                    </a:lnTo>
                    <a:lnTo>
                      <a:pt x="3039" y="2016"/>
                    </a:lnTo>
                    <a:lnTo>
                      <a:pt x="3043" y="2002"/>
                    </a:lnTo>
                    <a:lnTo>
                      <a:pt x="3047" y="1990"/>
                    </a:lnTo>
                    <a:lnTo>
                      <a:pt x="3051" y="1976"/>
                    </a:lnTo>
                    <a:lnTo>
                      <a:pt x="3055" y="1962"/>
                    </a:lnTo>
                    <a:lnTo>
                      <a:pt x="3059" y="1950"/>
                    </a:lnTo>
                    <a:lnTo>
                      <a:pt x="3062" y="1938"/>
                    </a:lnTo>
                    <a:lnTo>
                      <a:pt x="3066" y="1924"/>
                    </a:lnTo>
                    <a:lnTo>
                      <a:pt x="3070" y="1910"/>
                    </a:lnTo>
                    <a:lnTo>
                      <a:pt x="3074" y="1897"/>
                    </a:lnTo>
                    <a:lnTo>
                      <a:pt x="3078" y="1883"/>
                    </a:lnTo>
                    <a:lnTo>
                      <a:pt x="3082" y="1872"/>
                    </a:lnTo>
                    <a:lnTo>
                      <a:pt x="3086" y="1858"/>
                    </a:lnTo>
                    <a:lnTo>
                      <a:pt x="3090" y="1846"/>
                    </a:lnTo>
                    <a:lnTo>
                      <a:pt x="3094" y="1834"/>
                    </a:lnTo>
                    <a:lnTo>
                      <a:pt x="3098" y="1821"/>
                    </a:lnTo>
                    <a:lnTo>
                      <a:pt x="3102" y="1808"/>
                    </a:lnTo>
                    <a:lnTo>
                      <a:pt x="3106" y="1796"/>
                    </a:lnTo>
                    <a:lnTo>
                      <a:pt x="3110" y="1782"/>
                    </a:lnTo>
                    <a:lnTo>
                      <a:pt x="3114" y="1770"/>
                    </a:lnTo>
                    <a:lnTo>
                      <a:pt x="3118" y="1759"/>
                    </a:lnTo>
                    <a:lnTo>
                      <a:pt x="3122" y="1745"/>
                    </a:lnTo>
                    <a:lnTo>
                      <a:pt x="3125" y="1734"/>
                    </a:lnTo>
                    <a:lnTo>
                      <a:pt x="3129" y="1721"/>
                    </a:lnTo>
                    <a:lnTo>
                      <a:pt x="3133" y="1709"/>
                    </a:lnTo>
                    <a:lnTo>
                      <a:pt x="3137" y="1698"/>
                    </a:lnTo>
                    <a:lnTo>
                      <a:pt x="3141" y="1686"/>
                    </a:lnTo>
                    <a:lnTo>
                      <a:pt x="3145" y="1673"/>
                    </a:lnTo>
                    <a:lnTo>
                      <a:pt x="3149" y="1660"/>
                    </a:lnTo>
                    <a:lnTo>
                      <a:pt x="3153" y="1648"/>
                    </a:lnTo>
                    <a:lnTo>
                      <a:pt x="3157" y="1636"/>
                    </a:lnTo>
                    <a:lnTo>
                      <a:pt x="3161" y="1625"/>
                    </a:lnTo>
                    <a:lnTo>
                      <a:pt x="3165" y="1614"/>
                    </a:lnTo>
                    <a:lnTo>
                      <a:pt x="3169" y="1602"/>
                    </a:lnTo>
                    <a:lnTo>
                      <a:pt x="3173" y="1590"/>
                    </a:lnTo>
                    <a:lnTo>
                      <a:pt x="3177" y="1578"/>
                    </a:lnTo>
                    <a:lnTo>
                      <a:pt x="3181" y="1566"/>
                    </a:lnTo>
                    <a:lnTo>
                      <a:pt x="3185" y="1555"/>
                    </a:lnTo>
                    <a:lnTo>
                      <a:pt x="3188" y="1543"/>
                    </a:lnTo>
                    <a:lnTo>
                      <a:pt x="3192" y="1532"/>
                    </a:lnTo>
                    <a:lnTo>
                      <a:pt x="3196" y="1520"/>
                    </a:lnTo>
                    <a:lnTo>
                      <a:pt x="3200" y="1509"/>
                    </a:lnTo>
                    <a:lnTo>
                      <a:pt x="3204" y="1497"/>
                    </a:lnTo>
                    <a:lnTo>
                      <a:pt x="3208" y="1487"/>
                    </a:lnTo>
                    <a:lnTo>
                      <a:pt x="3212" y="1475"/>
                    </a:lnTo>
                    <a:lnTo>
                      <a:pt x="3216" y="1465"/>
                    </a:lnTo>
                    <a:lnTo>
                      <a:pt x="3220" y="1454"/>
                    </a:lnTo>
                    <a:lnTo>
                      <a:pt x="3224" y="1443"/>
                    </a:lnTo>
                    <a:lnTo>
                      <a:pt x="3228" y="1431"/>
                    </a:lnTo>
                    <a:lnTo>
                      <a:pt x="3232" y="1420"/>
                    </a:lnTo>
                    <a:lnTo>
                      <a:pt x="3236" y="1408"/>
                    </a:lnTo>
                    <a:lnTo>
                      <a:pt x="3240" y="1398"/>
                    </a:lnTo>
                    <a:lnTo>
                      <a:pt x="3244" y="1388"/>
                    </a:lnTo>
                    <a:lnTo>
                      <a:pt x="3248" y="1377"/>
                    </a:lnTo>
                    <a:lnTo>
                      <a:pt x="3251" y="1365"/>
                    </a:lnTo>
                    <a:lnTo>
                      <a:pt x="3255" y="1356"/>
                    </a:lnTo>
                    <a:lnTo>
                      <a:pt x="3259" y="1347"/>
                    </a:lnTo>
                    <a:lnTo>
                      <a:pt x="3263" y="1334"/>
                    </a:lnTo>
                    <a:lnTo>
                      <a:pt x="3267" y="1324"/>
                    </a:lnTo>
                    <a:lnTo>
                      <a:pt x="3271" y="1314"/>
                    </a:lnTo>
                    <a:lnTo>
                      <a:pt x="3275" y="1304"/>
                    </a:lnTo>
                    <a:lnTo>
                      <a:pt x="3279" y="1293"/>
                    </a:lnTo>
                    <a:lnTo>
                      <a:pt x="3283" y="1283"/>
                    </a:lnTo>
                    <a:lnTo>
                      <a:pt x="3287" y="1273"/>
                    </a:lnTo>
                    <a:lnTo>
                      <a:pt x="3291" y="1263"/>
                    </a:lnTo>
                    <a:lnTo>
                      <a:pt x="3295" y="1253"/>
                    </a:lnTo>
                    <a:lnTo>
                      <a:pt x="3299" y="1244"/>
                    </a:lnTo>
                    <a:lnTo>
                      <a:pt x="3303" y="1233"/>
                    </a:lnTo>
                    <a:lnTo>
                      <a:pt x="3307" y="1224"/>
                    </a:lnTo>
                    <a:lnTo>
                      <a:pt x="3311" y="1214"/>
                    </a:lnTo>
                    <a:lnTo>
                      <a:pt x="3314" y="1204"/>
                    </a:lnTo>
                    <a:lnTo>
                      <a:pt x="3318" y="1194"/>
                    </a:lnTo>
                    <a:lnTo>
                      <a:pt x="3322" y="1186"/>
                    </a:lnTo>
                    <a:lnTo>
                      <a:pt x="3326" y="1174"/>
                    </a:lnTo>
                    <a:lnTo>
                      <a:pt x="3330" y="1164"/>
                    </a:lnTo>
                    <a:lnTo>
                      <a:pt x="3334" y="1156"/>
                    </a:lnTo>
                    <a:lnTo>
                      <a:pt x="3338" y="1146"/>
                    </a:lnTo>
                    <a:lnTo>
                      <a:pt x="3342" y="1138"/>
                    </a:lnTo>
                    <a:lnTo>
                      <a:pt x="3346" y="1127"/>
                    </a:lnTo>
                    <a:lnTo>
                      <a:pt x="3350" y="1119"/>
                    </a:lnTo>
                    <a:lnTo>
                      <a:pt x="3354" y="1110"/>
                    </a:lnTo>
                    <a:lnTo>
                      <a:pt x="3358" y="1100"/>
                    </a:lnTo>
                    <a:lnTo>
                      <a:pt x="3362" y="1091"/>
                    </a:lnTo>
                    <a:lnTo>
                      <a:pt x="3366" y="1083"/>
                    </a:lnTo>
                    <a:lnTo>
                      <a:pt x="3370" y="1074"/>
                    </a:lnTo>
                    <a:lnTo>
                      <a:pt x="3374" y="1064"/>
                    </a:lnTo>
                    <a:lnTo>
                      <a:pt x="3377" y="1056"/>
                    </a:lnTo>
                    <a:lnTo>
                      <a:pt x="3381" y="1046"/>
                    </a:lnTo>
                    <a:lnTo>
                      <a:pt x="3385" y="1039"/>
                    </a:lnTo>
                    <a:lnTo>
                      <a:pt x="3389" y="1030"/>
                    </a:lnTo>
                    <a:lnTo>
                      <a:pt x="3393" y="1020"/>
                    </a:lnTo>
                    <a:lnTo>
                      <a:pt x="3397" y="1012"/>
                    </a:lnTo>
                    <a:lnTo>
                      <a:pt x="3401" y="1005"/>
                    </a:lnTo>
                    <a:lnTo>
                      <a:pt x="3405" y="996"/>
                    </a:lnTo>
                    <a:lnTo>
                      <a:pt x="3409" y="987"/>
                    </a:lnTo>
                    <a:lnTo>
                      <a:pt x="3413" y="979"/>
                    </a:lnTo>
                    <a:lnTo>
                      <a:pt x="3417" y="969"/>
                    </a:lnTo>
                    <a:lnTo>
                      <a:pt x="3421" y="962"/>
                    </a:lnTo>
                    <a:lnTo>
                      <a:pt x="3425" y="953"/>
                    </a:lnTo>
                    <a:lnTo>
                      <a:pt x="3429" y="945"/>
                    </a:lnTo>
                    <a:lnTo>
                      <a:pt x="3433" y="937"/>
                    </a:lnTo>
                    <a:lnTo>
                      <a:pt x="3437" y="929"/>
                    </a:lnTo>
                    <a:lnTo>
                      <a:pt x="3440" y="921"/>
                    </a:lnTo>
                    <a:lnTo>
                      <a:pt x="3444" y="913"/>
                    </a:lnTo>
                    <a:lnTo>
                      <a:pt x="3448" y="905"/>
                    </a:lnTo>
                    <a:lnTo>
                      <a:pt x="3452" y="898"/>
                    </a:lnTo>
                    <a:lnTo>
                      <a:pt x="3456" y="890"/>
                    </a:lnTo>
                    <a:lnTo>
                      <a:pt x="3460" y="881"/>
                    </a:lnTo>
                    <a:lnTo>
                      <a:pt x="3464" y="875"/>
                    </a:lnTo>
                    <a:lnTo>
                      <a:pt x="3468" y="867"/>
                    </a:lnTo>
                    <a:lnTo>
                      <a:pt x="3472" y="860"/>
                    </a:lnTo>
                    <a:lnTo>
                      <a:pt x="3476" y="851"/>
                    </a:lnTo>
                    <a:lnTo>
                      <a:pt x="3480" y="844"/>
                    </a:lnTo>
                    <a:lnTo>
                      <a:pt x="3484" y="836"/>
                    </a:lnTo>
                    <a:lnTo>
                      <a:pt x="3488" y="828"/>
                    </a:lnTo>
                    <a:lnTo>
                      <a:pt x="3492" y="822"/>
                    </a:lnTo>
                    <a:lnTo>
                      <a:pt x="3496" y="814"/>
                    </a:lnTo>
                    <a:lnTo>
                      <a:pt x="3499" y="807"/>
                    </a:lnTo>
                    <a:lnTo>
                      <a:pt x="3503" y="801"/>
                    </a:lnTo>
                    <a:lnTo>
                      <a:pt x="3507" y="793"/>
                    </a:lnTo>
                    <a:lnTo>
                      <a:pt x="3511" y="786"/>
                    </a:lnTo>
                    <a:lnTo>
                      <a:pt x="3515" y="778"/>
                    </a:lnTo>
                    <a:lnTo>
                      <a:pt x="3519" y="771"/>
                    </a:lnTo>
                    <a:lnTo>
                      <a:pt x="3523" y="765"/>
                    </a:lnTo>
                    <a:lnTo>
                      <a:pt x="3527" y="758"/>
                    </a:lnTo>
                    <a:lnTo>
                      <a:pt x="3531" y="751"/>
                    </a:lnTo>
                    <a:lnTo>
                      <a:pt x="3535" y="743"/>
                    </a:lnTo>
                    <a:lnTo>
                      <a:pt x="3539" y="738"/>
                    </a:lnTo>
                    <a:lnTo>
                      <a:pt x="3543" y="730"/>
                    </a:lnTo>
                    <a:lnTo>
                      <a:pt x="3547" y="724"/>
                    </a:lnTo>
                    <a:lnTo>
                      <a:pt x="3551" y="718"/>
                    </a:lnTo>
                    <a:lnTo>
                      <a:pt x="3555" y="711"/>
                    </a:lnTo>
                    <a:lnTo>
                      <a:pt x="3559" y="704"/>
                    </a:lnTo>
                    <a:lnTo>
                      <a:pt x="3562" y="697"/>
                    </a:lnTo>
                    <a:lnTo>
                      <a:pt x="3566" y="692"/>
                    </a:lnTo>
                    <a:lnTo>
                      <a:pt x="3570" y="684"/>
                    </a:lnTo>
                    <a:lnTo>
                      <a:pt x="3574" y="679"/>
                    </a:lnTo>
                    <a:lnTo>
                      <a:pt x="3578" y="673"/>
                    </a:lnTo>
                    <a:lnTo>
                      <a:pt x="3582" y="666"/>
                    </a:lnTo>
                    <a:lnTo>
                      <a:pt x="3586" y="659"/>
                    </a:lnTo>
                    <a:lnTo>
                      <a:pt x="3590" y="654"/>
                    </a:lnTo>
                    <a:lnTo>
                      <a:pt x="3594" y="647"/>
                    </a:lnTo>
                    <a:lnTo>
                      <a:pt x="3598" y="642"/>
                    </a:lnTo>
                    <a:lnTo>
                      <a:pt x="3602" y="636"/>
                    </a:lnTo>
                    <a:lnTo>
                      <a:pt x="3606" y="629"/>
                    </a:lnTo>
                    <a:lnTo>
                      <a:pt x="3610" y="623"/>
                    </a:lnTo>
                    <a:lnTo>
                      <a:pt x="3614" y="618"/>
                    </a:lnTo>
                    <a:lnTo>
                      <a:pt x="3618" y="612"/>
                    </a:lnTo>
                    <a:lnTo>
                      <a:pt x="3622" y="606"/>
                    </a:lnTo>
                    <a:lnTo>
                      <a:pt x="3625" y="600"/>
                    </a:lnTo>
                    <a:lnTo>
                      <a:pt x="3629" y="595"/>
                    </a:lnTo>
                    <a:lnTo>
                      <a:pt x="3633" y="588"/>
                    </a:lnTo>
                    <a:lnTo>
                      <a:pt x="3637" y="584"/>
                    </a:lnTo>
                    <a:lnTo>
                      <a:pt x="3641" y="578"/>
                    </a:lnTo>
                    <a:lnTo>
                      <a:pt x="3645" y="572"/>
                    </a:lnTo>
                    <a:lnTo>
                      <a:pt x="3649" y="566"/>
                    </a:lnTo>
                    <a:lnTo>
                      <a:pt x="3653" y="560"/>
                    </a:lnTo>
                    <a:lnTo>
                      <a:pt x="3657" y="556"/>
                    </a:lnTo>
                    <a:lnTo>
                      <a:pt x="3661" y="550"/>
                    </a:lnTo>
                    <a:lnTo>
                      <a:pt x="3665" y="545"/>
                    </a:lnTo>
                    <a:lnTo>
                      <a:pt x="3669" y="540"/>
                    </a:lnTo>
                    <a:lnTo>
                      <a:pt x="3673" y="534"/>
                    </a:lnTo>
                    <a:lnTo>
                      <a:pt x="3677" y="529"/>
                    </a:lnTo>
                    <a:lnTo>
                      <a:pt x="3681" y="525"/>
                    </a:lnTo>
                    <a:lnTo>
                      <a:pt x="3685" y="520"/>
                    </a:lnTo>
                    <a:lnTo>
                      <a:pt x="3688" y="516"/>
                    </a:lnTo>
                    <a:lnTo>
                      <a:pt x="3692" y="511"/>
                    </a:lnTo>
                    <a:lnTo>
                      <a:pt x="3696" y="504"/>
                    </a:lnTo>
                    <a:lnTo>
                      <a:pt x="3700" y="501"/>
                    </a:lnTo>
                    <a:lnTo>
                      <a:pt x="3704" y="495"/>
                    </a:lnTo>
                    <a:lnTo>
                      <a:pt x="3708" y="490"/>
                    </a:lnTo>
                    <a:lnTo>
                      <a:pt x="3712" y="486"/>
                    </a:lnTo>
                    <a:lnTo>
                      <a:pt x="3716" y="481"/>
                    </a:lnTo>
                    <a:lnTo>
                      <a:pt x="3720" y="476"/>
                    </a:lnTo>
                    <a:lnTo>
                      <a:pt x="3724" y="472"/>
                    </a:lnTo>
                    <a:lnTo>
                      <a:pt x="3728" y="466"/>
                    </a:lnTo>
                    <a:lnTo>
                      <a:pt x="3732" y="463"/>
                    </a:lnTo>
                    <a:lnTo>
                      <a:pt x="3736" y="458"/>
                    </a:lnTo>
                    <a:lnTo>
                      <a:pt x="3740" y="454"/>
                    </a:lnTo>
                    <a:lnTo>
                      <a:pt x="3744" y="449"/>
                    </a:lnTo>
                    <a:lnTo>
                      <a:pt x="3748" y="445"/>
                    </a:lnTo>
                    <a:lnTo>
                      <a:pt x="3751" y="440"/>
                    </a:lnTo>
                    <a:lnTo>
                      <a:pt x="3755" y="436"/>
                    </a:lnTo>
                    <a:lnTo>
                      <a:pt x="3759" y="432"/>
                    </a:lnTo>
                    <a:lnTo>
                      <a:pt x="3763" y="427"/>
                    </a:lnTo>
                    <a:lnTo>
                      <a:pt x="3767" y="422"/>
                    </a:lnTo>
                    <a:lnTo>
                      <a:pt x="3771" y="419"/>
                    </a:lnTo>
                    <a:lnTo>
                      <a:pt x="3775" y="415"/>
                    </a:lnTo>
                    <a:lnTo>
                      <a:pt x="3779" y="410"/>
                    </a:lnTo>
                    <a:lnTo>
                      <a:pt x="3783" y="406"/>
                    </a:lnTo>
                    <a:lnTo>
                      <a:pt x="3787" y="401"/>
                    </a:lnTo>
                    <a:lnTo>
                      <a:pt x="3791" y="398"/>
                    </a:lnTo>
                    <a:lnTo>
                      <a:pt x="3795" y="395"/>
                    </a:lnTo>
                    <a:lnTo>
                      <a:pt x="3799" y="390"/>
                    </a:lnTo>
                    <a:lnTo>
                      <a:pt x="3803" y="386"/>
                    </a:lnTo>
                    <a:lnTo>
                      <a:pt x="3807" y="381"/>
                    </a:lnTo>
                    <a:lnTo>
                      <a:pt x="3811" y="379"/>
                    </a:lnTo>
                    <a:lnTo>
                      <a:pt x="3814" y="375"/>
                    </a:lnTo>
                    <a:lnTo>
                      <a:pt x="3818" y="371"/>
                    </a:lnTo>
                    <a:lnTo>
                      <a:pt x="3822" y="367"/>
                    </a:lnTo>
                    <a:lnTo>
                      <a:pt x="3826" y="363"/>
                    </a:lnTo>
                    <a:lnTo>
                      <a:pt x="3830" y="361"/>
                    </a:lnTo>
                    <a:lnTo>
                      <a:pt x="3834" y="356"/>
                    </a:lnTo>
                    <a:lnTo>
                      <a:pt x="3838" y="353"/>
                    </a:lnTo>
                    <a:lnTo>
                      <a:pt x="3842" y="349"/>
                    </a:lnTo>
                    <a:lnTo>
                      <a:pt x="3846" y="345"/>
                    </a:lnTo>
                    <a:lnTo>
                      <a:pt x="3850" y="342"/>
                    </a:lnTo>
                    <a:lnTo>
                      <a:pt x="3854" y="339"/>
                    </a:lnTo>
                    <a:lnTo>
                      <a:pt x="3858" y="335"/>
                    </a:lnTo>
                    <a:lnTo>
                      <a:pt x="3862" y="331"/>
                    </a:lnTo>
                    <a:lnTo>
                      <a:pt x="3866" y="328"/>
                    </a:lnTo>
                    <a:lnTo>
                      <a:pt x="3870" y="326"/>
                    </a:lnTo>
                    <a:lnTo>
                      <a:pt x="3874" y="322"/>
                    </a:lnTo>
                    <a:lnTo>
                      <a:pt x="3877" y="318"/>
                    </a:lnTo>
                    <a:lnTo>
                      <a:pt x="3881" y="316"/>
                    </a:lnTo>
                    <a:lnTo>
                      <a:pt x="3885" y="313"/>
                    </a:lnTo>
                    <a:lnTo>
                      <a:pt x="3889" y="308"/>
                    </a:lnTo>
                    <a:lnTo>
                      <a:pt x="3893" y="305"/>
                    </a:lnTo>
                    <a:lnTo>
                      <a:pt x="3897" y="303"/>
                    </a:lnTo>
                    <a:lnTo>
                      <a:pt x="3901" y="300"/>
                    </a:lnTo>
                    <a:lnTo>
                      <a:pt x="3905" y="295"/>
                    </a:lnTo>
                    <a:lnTo>
                      <a:pt x="3909" y="294"/>
                    </a:lnTo>
                    <a:lnTo>
                      <a:pt x="3913" y="290"/>
                    </a:lnTo>
                    <a:lnTo>
                      <a:pt x="3917" y="287"/>
                    </a:lnTo>
                    <a:lnTo>
                      <a:pt x="3921" y="285"/>
                    </a:lnTo>
                    <a:lnTo>
                      <a:pt x="3925" y="282"/>
                    </a:lnTo>
                    <a:lnTo>
                      <a:pt x="3929" y="279"/>
                    </a:lnTo>
                    <a:lnTo>
                      <a:pt x="3933" y="27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0" name="Freeform 418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3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9"/>
                  </a:cxn>
                  <a:cxn ang="0">
                    <a:pos x="751" y="56"/>
                  </a:cxn>
                  <a:cxn ang="0">
                    <a:pos x="814" y="94"/>
                  </a:cxn>
                  <a:cxn ang="0">
                    <a:pos x="877" y="150"/>
                  </a:cxn>
                  <a:cxn ang="0">
                    <a:pos x="940" y="223"/>
                  </a:cxn>
                  <a:cxn ang="0">
                    <a:pos x="1003" y="312"/>
                  </a:cxn>
                  <a:cxn ang="0">
                    <a:pos x="1066" y="416"/>
                  </a:cxn>
                  <a:cxn ang="0">
                    <a:pos x="1129" y="533"/>
                  </a:cxn>
                  <a:cxn ang="0">
                    <a:pos x="1192" y="660"/>
                  </a:cxn>
                  <a:cxn ang="0">
                    <a:pos x="1255" y="795"/>
                  </a:cxn>
                  <a:cxn ang="0">
                    <a:pos x="1318" y="934"/>
                  </a:cxn>
                  <a:cxn ang="0">
                    <a:pos x="1381" y="1073"/>
                  </a:cxn>
                  <a:cxn ang="0">
                    <a:pos x="1444" y="1209"/>
                  </a:cxn>
                  <a:cxn ang="0">
                    <a:pos x="1507" y="1338"/>
                  </a:cxn>
                  <a:cxn ang="0">
                    <a:pos x="1570" y="1458"/>
                  </a:cxn>
                  <a:cxn ang="0">
                    <a:pos x="1633" y="1572"/>
                  </a:cxn>
                  <a:cxn ang="0">
                    <a:pos x="1696" y="1675"/>
                  </a:cxn>
                  <a:cxn ang="0">
                    <a:pos x="1759" y="1774"/>
                  </a:cxn>
                  <a:cxn ang="0">
                    <a:pos x="1822" y="1874"/>
                  </a:cxn>
                  <a:cxn ang="0">
                    <a:pos x="1885" y="1976"/>
                  </a:cxn>
                  <a:cxn ang="0">
                    <a:pos x="1948" y="2080"/>
                  </a:cxn>
                  <a:cxn ang="0">
                    <a:pos x="2011" y="2192"/>
                  </a:cxn>
                  <a:cxn ang="0">
                    <a:pos x="2074" y="2311"/>
                  </a:cxn>
                  <a:cxn ang="0">
                    <a:pos x="2137" y="2438"/>
                  </a:cxn>
                  <a:cxn ang="0">
                    <a:pos x="2200" y="2569"/>
                  </a:cxn>
                  <a:cxn ang="0">
                    <a:pos x="2263" y="2703"/>
                  </a:cxn>
                  <a:cxn ang="0">
                    <a:pos x="2326" y="2830"/>
                  </a:cxn>
                  <a:cxn ang="0">
                    <a:pos x="2389" y="2830"/>
                  </a:cxn>
                  <a:cxn ang="0">
                    <a:pos x="2452" y="2830"/>
                  </a:cxn>
                  <a:cxn ang="0">
                    <a:pos x="2515" y="2830"/>
                  </a:cxn>
                  <a:cxn ang="0">
                    <a:pos x="2578" y="2830"/>
                  </a:cxn>
                  <a:cxn ang="0">
                    <a:pos x="2641" y="2830"/>
                  </a:cxn>
                  <a:cxn ang="0">
                    <a:pos x="2704" y="2830"/>
                  </a:cxn>
                  <a:cxn ang="0">
                    <a:pos x="2767" y="2830"/>
                  </a:cxn>
                  <a:cxn ang="0">
                    <a:pos x="2830" y="2830"/>
                  </a:cxn>
                  <a:cxn ang="0">
                    <a:pos x="2893" y="2830"/>
                  </a:cxn>
                  <a:cxn ang="0">
                    <a:pos x="2956" y="2830"/>
                  </a:cxn>
                  <a:cxn ang="0">
                    <a:pos x="3019" y="2830"/>
                  </a:cxn>
                  <a:cxn ang="0">
                    <a:pos x="3082" y="2830"/>
                  </a:cxn>
                  <a:cxn ang="0">
                    <a:pos x="3145" y="2830"/>
                  </a:cxn>
                  <a:cxn ang="0">
                    <a:pos x="3208" y="2830"/>
                  </a:cxn>
                  <a:cxn ang="0">
                    <a:pos x="3271" y="2830"/>
                  </a:cxn>
                  <a:cxn ang="0">
                    <a:pos x="3334" y="2830"/>
                  </a:cxn>
                  <a:cxn ang="0">
                    <a:pos x="3397" y="2826"/>
                  </a:cxn>
                  <a:cxn ang="0">
                    <a:pos x="3460" y="2676"/>
                  </a:cxn>
                  <a:cxn ang="0">
                    <a:pos x="3523" y="2519"/>
                  </a:cxn>
                  <a:cxn ang="0">
                    <a:pos x="3586" y="2360"/>
                  </a:cxn>
                  <a:cxn ang="0">
                    <a:pos x="3649" y="2199"/>
                  </a:cxn>
                  <a:cxn ang="0">
                    <a:pos x="3712" y="2036"/>
                  </a:cxn>
                  <a:cxn ang="0">
                    <a:pos x="3775" y="1877"/>
                  </a:cxn>
                  <a:cxn ang="0">
                    <a:pos x="3838" y="1719"/>
                  </a:cxn>
                  <a:cxn ang="0">
                    <a:pos x="3901" y="1569"/>
                  </a:cxn>
                </a:cxnLst>
                <a:rect l="0" t="0" r="r" b="b"/>
                <a:pathLst>
                  <a:path w="3933" h="2830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0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4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3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3"/>
                    </a:lnTo>
                    <a:lnTo>
                      <a:pt x="448" y="1"/>
                    </a:lnTo>
                    <a:lnTo>
                      <a:pt x="452" y="3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3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2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8"/>
                    </a:lnTo>
                    <a:lnTo>
                      <a:pt x="594" y="7"/>
                    </a:lnTo>
                    <a:lnTo>
                      <a:pt x="598" y="7"/>
                    </a:lnTo>
                    <a:lnTo>
                      <a:pt x="602" y="9"/>
                    </a:lnTo>
                    <a:lnTo>
                      <a:pt x="606" y="8"/>
                    </a:lnTo>
                    <a:lnTo>
                      <a:pt x="610" y="10"/>
                    </a:lnTo>
                    <a:lnTo>
                      <a:pt x="614" y="10"/>
                    </a:lnTo>
                    <a:lnTo>
                      <a:pt x="618" y="10"/>
                    </a:lnTo>
                    <a:lnTo>
                      <a:pt x="622" y="11"/>
                    </a:lnTo>
                    <a:lnTo>
                      <a:pt x="625" y="12"/>
                    </a:lnTo>
                    <a:lnTo>
                      <a:pt x="629" y="13"/>
                    </a:lnTo>
                    <a:lnTo>
                      <a:pt x="633" y="13"/>
                    </a:lnTo>
                    <a:lnTo>
                      <a:pt x="637" y="15"/>
                    </a:lnTo>
                    <a:lnTo>
                      <a:pt x="641" y="13"/>
                    </a:lnTo>
                    <a:lnTo>
                      <a:pt x="645" y="16"/>
                    </a:lnTo>
                    <a:lnTo>
                      <a:pt x="649" y="17"/>
                    </a:lnTo>
                    <a:lnTo>
                      <a:pt x="653" y="18"/>
                    </a:lnTo>
                    <a:lnTo>
                      <a:pt x="657" y="19"/>
                    </a:lnTo>
                    <a:lnTo>
                      <a:pt x="661" y="20"/>
                    </a:lnTo>
                    <a:lnTo>
                      <a:pt x="665" y="22"/>
                    </a:lnTo>
                    <a:lnTo>
                      <a:pt x="669" y="22"/>
                    </a:lnTo>
                    <a:lnTo>
                      <a:pt x="673" y="23"/>
                    </a:lnTo>
                    <a:lnTo>
                      <a:pt x="677" y="23"/>
                    </a:lnTo>
                    <a:lnTo>
                      <a:pt x="681" y="25"/>
                    </a:lnTo>
                    <a:lnTo>
                      <a:pt x="685" y="26"/>
                    </a:lnTo>
                    <a:lnTo>
                      <a:pt x="688" y="29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2"/>
                    </a:lnTo>
                    <a:lnTo>
                      <a:pt x="704" y="34"/>
                    </a:lnTo>
                    <a:lnTo>
                      <a:pt x="708" y="35"/>
                    </a:lnTo>
                    <a:lnTo>
                      <a:pt x="712" y="38"/>
                    </a:lnTo>
                    <a:lnTo>
                      <a:pt x="716" y="39"/>
                    </a:lnTo>
                    <a:lnTo>
                      <a:pt x="720" y="40"/>
                    </a:lnTo>
                    <a:lnTo>
                      <a:pt x="724" y="41"/>
                    </a:lnTo>
                    <a:lnTo>
                      <a:pt x="728" y="43"/>
                    </a:lnTo>
                    <a:lnTo>
                      <a:pt x="732" y="44"/>
                    </a:lnTo>
                    <a:lnTo>
                      <a:pt x="736" y="48"/>
                    </a:lnTo>
                    <a:lnTo>
                      <a:pt x="740" y="48"/>
                    </a:lnTo>
                    <a:lnTo>
                      <a:pt x="744" y="51"/>
                    </a:lnTo>
                    <a:lnTo>
                      <a:pt x="748" y="53"/>
                    </a:lnTo>
                    <a:lnTo>
                      <a:pt x="751" y="56"/>
                    </a:lnTo>
                    <a:lnTo>
                      <a:pt x="755" y="58"/>
                    </a:lnTo>
                    <a:lnTo>
                      <a:pt x="759" y="60"/>
                    </a:lnTo>
                    <a:lnTo>
                      <a:pt x="763" y="62"/>
                    </a:lnTo>
                    <a:lnTo>
                      <a:pt x="767" y="64"/>
                    </a:lnTo>
                    <a:lnTo>
                      <a:pt x="771" y="66"/>
                    </a:lnTo>
                    <a:lnTo>
                      <a:pt x="775" y="70"/>
                    </a:lnTo>
                    <a:lnTo>
                      <a:pt x="779" y="70"/>
                    </a:lnTo>
                    <a:lnTo>
                      <a:pt x="783" y="73"/>
                    </a:lnTo>
                    <a:lnTo>
                      <a:pt x="787" y="77"/>
                    </a:lnTo>
                    <a:lnTo>
                      <a:pt x="791" y="78"/>
                    </a:lnTo>
                    <a:lnTo>
                      <a:pt x="795" y="81"/>
                    </a:lnTo>
                    <a:lnTo>
                      <a:pt x="799" y="84"/>
                    </a:lnTo>
                    <a:lnTo>
                      <a:pt x="803" y="86"/>
                    </a:lnTo>
                    <a:lnTo>
                      <a:pt x="807" y="90"/>
                    </a:lnTo>
                    <a:lnTo>
                      <a:pt x="811" y="92"/>
                    </a:lnTo>
                    <a:lnTo>
                      <a:pt x="814" y="94"/>
                    </a:lnTo>
                    <a:lnTo>
                      <a:pt x="818" y="98"/>
                    </a:lnTo>
                    <a:lnTo>
                      <a:pt x="822" y="102"/>
                    </a:lnTo>
                    <a:lnTo>
                      <a:pt x="826" y="104"/>
                    </a:lnTo>
                    <a:lnTo>
                      <a:pt x="830" y="107"/>
                    </a:lnTo>
                    <a:lnTo>
                      <a:pt x="834" y="110"/>
                    </a:lnTo>
                    <a:lnTo>
                      <a:pt x="838" y="114"/>
                    </a:lnTo>
                    <a:lnTo>
                      <a:pt x="842" y="116"/>
                    </a:lnTo>
                    <a:lnTo>
                      <a:pt x="846" y="120"/>
                    </a:lnTo>
                    <a:lnTo>
                      <a:pt x="850" y="123"/>
                    </a:lnTo>
                    <a:lnTo>
                      <a:pt x="854" y="127"/>
                    </a:lnTo>
                    <a:lnTo>
                      <a:pt x="858" y="131"/>
                    </a:lnTo>
                    <a:lnTo>
                      <a:pt x="862" y="135"/>
                    </a:lnTo>
                    <a:lnTo>
                      <a:pt x="866" y="139"/>
                    </a:lnTo>
                    <a:lnTo>
                      <a:pt x="870" y="143"/>
                    </a:lnTo>
                    <a:lnTo>
                      <a:pt x="874" y="146"/>
                    </a:lnTo>
                    <a:lnTo>
                      <a:pt x="877" y="150"/>
                    </a:lnTo>
                    <a:lnTo>
                      <a:pt x="881" y="155"/>
                    </a:lnTo>
                    <a:lnTo>
                      <a:pt x="885" y="158"/>
                    </a:lnTo>
                    <a:lnTo>
                      <a:pt x="889" y="163"/>
                    </a:lnTo>
                    <a:lnTo>
                      <a:pt x="893" y="167"/>
                    </a:lnTo>
                    <a:lnTo>
                      <a:pt x="897" y="171"/>
                    </a:lnTo>
                    <a:lnTo>
                      <a:pt x="901" y="177"/>
                    </a:lnTo>
                    <a:lnTo>
                      <a:pt x="905" y="179"/>
                    </a:lnTo>
                    <a:lnTo>
                      <a:pt x="909" y="184"/>
                    </a:lnTo>
                    <a:lnTo>
                      <a:pt x="913" y="188"/>
                    </a:lnTo>
                    <a:lnTo>
                      <a:pt x="917" y="193"/>
                    </a:lnTo>
                    <a:lnTo>
                      <a:pt x="921" y="199"/>
                    </a:lnTo>
                    <a:lnTo>
                      <a:pt x="925" y="205"/>
                    </a:lnTo>
                    <a:lnTo>
                      <a:pt x="929" y="208"/>
                    </a:lnTo>
                    <a:lnTo>
                      <a:pt x="933" y="213"/>
                    </a:lnTo>
                    <a:lnTo>
                      <a:pt x="937" y="218"/>
                    </a:lnTo>
                    <a:lnTo>
                      <a:pt x="940" y="223"/>
                    </a:lnTo>
                    <a:lnTo>
                      <a:pt x="944" y="228"/>
                    </a:lnTo>
                    <a:lnTo>
                      <a:pt x="948" y="234"/>
                    </a:lnTo>
                    <a:lnTo>
                      <a:pt x="952" y="238"/>
                    </a:lnTo>
                    <a:lnTo>
                      <a:pt x="956" y="244"/>
                    </a:lnTo>
                    <a:lnTo>
                      <a:pt x="960" y="248"/>
                    </a:lnTo>
                    <a:lnTo>
                      <a:pt x="964" y="254"/>
                    </a:lnTo>
                    <a:lnTo>
                      <a:pt x="968" y="261"/>
                    </a:lnTo>
                    <a:lnTo>
                      <a:pt x="972" y="265"/>
                    </a:lnTo>
                    <a:lnTo>
                      <a:pt x="976" y="271"/>
                    </a:lnTo>
                    <a:lnTo>
                      <a:pt x="980" y="277"/>
                    </a:lnTo>
                    <a:lnTo>
                      <a:pt x="984" y="283"/>
                    </a:lnTo>
                    <a:lnTo>
                      <a:pt x="988" y="289"/>
                    </a:lnTo>
                    <a:lnTo>
                      <a:pt x="992" y="293"/>
                    </a:lnTo>
                    <a:lnTo>
                      <a:pt x="996" y="300"/>
                    </a:lnTo>
                    <a:lnTo>
                      <a:pt x="999" y="307"/>
                    </a:lnTo>
                    <a:lnTo>
                      <a:pt x="1003" y="312"/>
                    </a:lnTo>
                    <a:lnTo>
                      <a:pt x="1007" y="317"/>
                    </a:lnTo>
                    <a:lnTo>
                      <a:pt x="1011" y="325"/>
                    </a:lnTo>
                    <a:lnTo>
                      <a:pt x="1015" y="330"/>
                    </a:lnTo>
                    <a:lnTo>
                      <a:pt x="1019" y="336"/>
                    </a:lnTo>
                    <a:lnTo>
                      <a:pt x="1023" y="343"/>
                    </a:lnTo>
                    <a:lnTo>
                      <a:pt x="1027" y="349"/>
                    </a:lnTo>
                    <a:lnTo>
                      <a:pt x="1031" y="355"/>
                    </a:lnTo>
                    <a:lnTo>
                      <a:pt x="1035" y="362"/>
                    </a:lnTo>
                    <a:lnTo>
                      <a:pt x="1039" y="368"/>
                    </a:lnTo>
                    <a:lnTo>
                      <a:pt x="1043" y="376"/>
                    </a:lnTo>
                    <a:lnTo>
                      <a:pt x="1047" y="382"/>
                    </a:lnTo>
                    <a:lnTo>
                      <a:pt x="1051" y="389"/>
                    </a:lnTo>
                    <a:lnTo>
                      <a:pt x="1055" y="396"/>
                    </a:lnTo>
                    <a:lnTo>
                      <a:pt x="1059" y="402"/>
                    </a:lnTo>
                    <a:lnTo>
                      <a:pt x="1062" y="408"/>
                    </a:lnTo>
                    <a:lnTo>
                      <a:pt x="1066" y="416"/>
                    </a:lnTo>
                    <a:lnTo>
                      <a:pt x="1070" y="423"/>
                    </a:lnTo>
                    <a:lnTo>
                      <a:pt x="1074" y="429"/>
                    </a:lnTo>
                    <a:lnTo>
                      <a:pt x="1078" y="437"/>
                    </a:lnTo>
                    <a:lnTo>
                      <a:pt x="1082" y="444"/>
                    </a:lnTo>
                    <a:lnTo>
                      <a:pt x="1086" y="450"/>
                    </a:lnTo>
                    <a:lnTo>
                      <a:pt x="1090" y="458"/>
                    </a:lnTo>
                    <a:lnTo>
                      <a:pt x="1094" y="466"/>
                    </a:lnTo>
                    <a:lnTo>
                      <a:pt x="1098" y="472"/>
                    </a:lnTo>
                    <a:lnTo>
                      <a:pt x="1102" y="481"/>
                    </a:lnTo>
                    <a:lnTo>
                      <a:pt x="1106" y="488"/>
                    </a:lnTo>
                    <a:lnTo>
                      <a:pt x="1110" y="494"/>
                    </a:lnTo>
                    <a:lnTo>
                      <a:pt x="1114" y="502"/>
                    </a:lnTo>
                    <a:lnTo>
                      <a:pt x="1118" y="509"/>
                    </a:lnTo>
                    <a:lnTo>
                      <a:pt x="1122" y="517"/>
                    </a:lnTo>
                    <a:lnTo>
                      <a:pt x="1125" y="524"/>
                    </a:lnTo>
                    <a:lnTo>
                      <a:pt x="1129" y="533"/>
                    </a:lnTo>
                    <a:lnTo>
                      <a:pt x="1133" y="540"/>
                    </a:lnTo>
                    <a:lnTo>
                      <a:pt x="1137" y="548"/>
                    </a:lnTo>
                    <a:lnTo>
                      <a:pt x="1141" y="555"/>
                    </a:lnTo>
                    <a:lnTo>
                      <a:pt x="1145" y="563"/>
                    </a:lnTo>
                    <a:lnTo>
                      <a:pt x="1149" y="571"/>
                    </a:lnTo>
                    <a:lnTo>
                      <a:pt x="1153" y="579"/>
                    </a:lnTo>
                    <a:lnTo>
                      <a:pt x="1157" y="587"/>
                    </a:lnTo>
                    <a:lnTo>
                      <a:pt x="1161" y="596"/>
                    </a:lnTo>
                    <a:lnTo>
                      <a:pt x="1165" y="602"/>
                    </a:lnTo>
                    <a:lnTo>
                      <a:pt x="1169" y="611"/>
                    </a:lnTo>
                    <a:lnTo>
                      <a:pt x="1173" y="619"/>
                    </a:lnTo>
                    <a:lnTo>
                      <a:pt x="1177" y="627"/>
                    </a:lnTo>
                    <a:lnTo>
                      <a:pt x="1181" y="636"/>
                    </a:lnTo>
                    <a:lnTo>
                      <a:pt x="1185" y="644"/>
                    </a:lnTo>
                    <a:lnTo>
                      <a:pt x="1188" y="652"/>
                    </a:lnTo>
                    <a:lnTo>
                      <a:pt x="1192" y="660"/>
                    </a:lnTo>
                    <a:lnTo>
                      <a:pt x="1196" y="668"/>
                    </a:lnTo>
                    <a:lnTo>
                      <a:pt x="1200" y="676"/>
                    </a:lnTo>
                    <a:lnTo>
                      <a:pt x="1204" y="685"/>
                    </a:lnTo>
                    <a:lnTo>
                      <a:pt x="1208" y="692"/>
                    </a:lnTo>
                    <a:lnTo>
                      <a:pt x="1212" y="703"/>
                    </a:lnTo>
                    <a:lnTo>
                      <a:pt x="1216" y="708"/>
                    </a:lnTo>
                    <a:lnTo>
                      <a:pt x="1220" y="718"/>
                    </a:lnTo>
                    <a:lnTo>
                      <a:pt x="1224" y="726"/>
                    </a:lnTo>
                    <a:lnTo>
                      <a:pt x="1228" y="735"/>
                    </a:lnTo>
                    <a:lnTo>
                      <a:pt x="1232" y="743"/>
                    </a:lnTo>
                    <a:lnTo>
                      <a:pt x="1236" y="753"/>
                    </a:lnTo>
                    <a:lnTo>
                      <a:pt x="1240" y="761"/>
                    </a:lnTo>
                    <a:lnTo>
                      <a:pt x="1244" y="769"/>
                    </a:lnTo>
                    <a:lnTo>
                      <a:pt x="1248" y="778"/>
                    </a:lnTo>
                    <a:lnTo>
                      <a:pt x="1251" y="786"/>
                    </a:lnTo>
                    <a:lnTo>
                      <a:pt x="1255" y="795"/>
                    </a:lnTo>
                    <a:lnTo>
                      <a:pt x="1259" y="804"/>
                    </a:lnTo>
                    <a:lnTo>
                      <a:pt x="1263" y="812"/>
                    </a:lnTo>
                    <a:lnTo>
                      <a:pt x="1267" y="820"/>
                    </a:lnTo>
                    <a:lnTo>
                      <a:pt x="1271" y="830"/>
                    </a:lnTo>
                    <a:lnTo>
                      <a:pt x="1275" y="838"/>
                    </a:lnTo>
                    <a:lnTo>
                      <a:pt x="1279" y="847"/>
                    </a:lnTo>
                    <a:lnTo>
                      <a:pt x="1283" y="855"/>
                    </a:lnTo>
                    <a:lnTo>
                      <a:pt x="1287" y="864"/>
                    </a:lnTo>
                    <a:lnTo>
                      <a:pt x="1291" y="873"/>
                    </a:lnTo>
                    <a:lnTo>
                      <a:pt x="1295" y="882"/>
                    </a:lnTo>
                    <a:lnTo>
                      <a:pt x="1299" y="889"/>
                    </a:lnTo>
                    <a:lnTo>
                      <a:pt x="1303" y="899"/>
                    </a:lnTo>
                    <a:lnTo>
                      <a:pt x="1307" y="906"/>
                    </a:lnTo>
                    <a:lnTo>
                      <a:pt x="1311" y="917"/>
                    </a:lnTo>
                    <a:lnTo>
                      <a:pt x="1314" y="926"/>
                    </a:lnTo>
                    <a:lnTo>
                      <a:pt x="1318" y="934"/>
                    </a:lnTo>
                    <a:lnTo>
                      <a:pt x="1322" y="942"/>
                    </a:lnTo>
                    <a:lnTo>
                      <a:pt x="1326" y="952"/>
                    </a:lnTo>
                    <a:lnTo>
                      <a:pt x="1330" y="959"/>
                    </a:lnTo>
                    <a:lnTo>
                      <a:pt x="1334" y="968"/>
                    </a:lnTo>
                    <a:lnTo>
                      <a:pt x="1338" y="978"/>
                    </a:lnTo>
                    <a:lnTo>
                      <a:pt x="1342" y="987"/>
                    </a:lnTo>
                    <a:lnTo>
                      <a:pt x="1346" y="995"/>
                    </a:lnTo>
                    <a:lnTo>
                      <a:pt x="1350" y="1004"/>
                    </a:lnTo>
                    <a:lnTo>
                      <a:pt x="1354" y="1013"/>
                    </a:lnTo>
                    <a:lnTo>
                      <a:pt x="1358" y="1021"/>
                    </a:lnTo>
                    <a:lnTo>
                      <a:pt x="1362" y="1031"/>
                    </a:lnTo>
                    <a:lnTo>
                      <a:pt x="1366" y="1038"/>
                    </a:lnTo>
                    <a:lnTo>
                      <a:pt x="1370" y="1048"/>
                    </a:lnTo>
                    <a:lnTo>
                      <a:pt x="1374" y="1055"/>
                    </a:lnTo>
                    <a:lnTo>
                      <a:pt x="1377" y="1063"/>
                    </a:lnTo>
                    <a:lnTo>
                      <a:pt x="1381" y="1073"/>
                    </a:lnTo>
                    <a:lnTo>
                      <a:pt x="1385" y="1082"/>
                    </a:lnTo>
                    <a:lnTo>
                      <a:pt x="1389" y="1091"/>
                    </a:lnTo>
                    <a:lnTo>
                      <a:pt x="1393" y="1098"/>
                    </a:lnTo>
                    <a:lnTo>
                      <a:pt x="1397" y="1108"/>
                    </a:lnTo>
                    <a:lnTo>
                      <a:pt x="1401" y="1116"/>
                    </a:lnTo>
                    <a:lnTo>
                      <a:pt x="1405" y="1125"/>
                    </a:lnTo>
                    <a:lnTo>
                      <a:pt x="1409" y="1134"/>
                    </a:lnTo>
                    <a:lnTo>
                      <a:pt x="1413" y="1141"/>
                    </a:lnTo>
                    <a:lnTo>
                      <a:pt x="1417" y="1151"/>
                    </a:lnTo>
                    <a:lnTo>
                      <a:pt x="1421" y="1159"/>
                    </a:lnTo>
                    <a:lnTo>
                      <a:pt x="1425" y="1167"/>
                    </a:lnTo>
                    <a:lnTo>
                      <a:pt x="1429" y="1175"/>
                    </a:lnTo>
                    <a:lnTo>
                      <a:pt x="1433" y="1185"/>
                    </a:lnTo>
                    <a:lnTo>
                      <a:pt x="1437" y="1192"/>
                    </a:lnTo>
                    <a:lnTo>
                      <a:pt x="1440" y="1201"/>
                    </a:lnTo>
                    <a:lnTo>
                      <a:pt x="1444" y="1209"/>
                    </a:lnTo>
                    <a:lnTo>
                      <a:pt x="1448" y="1216"/>
                    </a:lnTo>
                    <a:lnTo>
                      <a:pt x="1452" y="1226"/>
                    </a:lnTo>
                    <a:lnTo>
                      <a:pt x="1456" y="1234"/>
                    </a:lnTo>
                    <a:lnTo>
                      <a:pt x="1460" y="1242"/>
                    </a:lnTo>
                    <a:lnTo>
                      <a:pt x="1464" y="1250"/>
                    </a:lnTo>
                    <a:lnTo>
                      <a:pt x="1468" y="1260"/>
                    </a:lnTo>
                    <a:lnTo>
                      <a:pt x="1472" y="1267"/>
                    </a:lnTo>
                    <a:lnTo>
                      <a:pt x="1476" y="1275"/>
                    </a:lnTo>
                    <a:lnTo>
                      <a:pt x="1480" y="1282"/>
                    </a:lnTo>
                    <a:lnTo>
                      <a:pt x="1484" y="1291"/>
                    </a:lnTo>
                    <a:lnTo>
                      <a:pt x="1488" y="1298"/>
                    </a:lnTo>
                    <a:lnTo>
                      <a:pt x="1492" y="1306"/>
                    </a:lnTo>
                    <a:lnTo>
                      <a:pt x="1496" y="1315"/>
                    </a:lnTo>
                    <a:lnTo>
                      <a:pt x="1499" y="1322"/>
                    </a:lnTo>
                    <a:lnTo>
                      <a:pt x="1503" y="1330"/>
                    </a:lnTo>
                    <a:lnTo>
                      <a:pt x="1507" y="1338"/>
                    </a:lnTo>
                    <a:lnTo>
                      <a:pt x="1511" y="1345"/>
                    </a:lnTo>
                    <a:lnTo>
                      <a:pt x="1515" y="1354"/>
                    </a:lnTo>
                    <a:lnTo>
                      <a:pt x="1519" y="1362"/>
                    </a:lnTo>
                    <a:lnTo>
                      <a:pt x="1523" y="1370"/>
                    </a:lnTo>
                    <a:lnTo>
                      <a:pt x="1527" y="1377"/>
                    </a:lnTo>
                    <a:lnTo>
                      <a:pt x="1531" y="1385"/>
                    </a:lnTo>
                    <a:lnTo>
                      <a:pt x="1535" y="1393"/>
                    </a:lnTo>
                    <a:lnTo>
                      <a:pt x="1539" y="1401"/>
                    </a:lnTo>
                    <a:lnTo>
                      <a:pt x="1543" y="1407"/>
                    </a:lnTo>
                    <a:lnTo>
                      <a:pt x="1547" y="1415"/>
                    </a:lnTo>
                    <a:lnTo>
                      <a:pt x="1551" y="1422"/>
                    </a:lnTo>
                    <a:lnTo>
                      <a:pt x="1555" y="1429"/>
                    </a:lnTo>
                    <a:lnTo>
                      <a:pt x="1559" y="1438"/>
                    </a:lnTo>
                    <a:lnTo>
                      <a:pt x="1562" y="1443"/>
                    </a:lnTo>
                    <a:lnTo>
                      <a:pt x="1566" y="1452"/>
                    </a:lnTo>
                    <a:lnTo>
                      <a:pt x="1570" y="1458"/>
                    </a:lnTo>
                    <a:lnTo>
                      <a:pt x="1574" y="1466"/>
                    </a:lnTo>
                    <a:lnTo>
                      <a:pt x="1578" y="1474"/>
                    </a:lnTo>
                    <a:lnTo>
                      <a:pt x="1582" y="1480"/>
                    </a:lnTo>
                    <a:lnTo>
                      <a:pt x="1586" y="1488"/>
                    </a:lnTo>
                    <a:lnTo>
                      <a:pt x="1590" y="1495"/>
                    </a:lnTo>
                    <a:lnTo>
                      <a:pt x="1594" y="1501"/>
                    </a:lnTo>
                    <a:lnTo>
                      <a:pt x="1598" y="1509"/>
                    </a:lnTo>
                    <a:lnTo>
                      <a:pt x="1602" y="1516"/>
                    </a:lnTo>
                    <a:lnTo>
                      <a:pt x="1606" y="1523"/>
                    </a:lnTo>
                    <a:lnTo>
                      <a:pt x="1610" y="1530"/>
                    </a:lnTo>
                    <a:lnTo>
                      <a:pt x="1614" y="1536"/>
                    </a:lnTo>
                    <a:lnTo>
                      <a:pt x="1618" y="1543"/>
                    </a:lnTo>
                    <a:lnTo>
                      <a:pt x="1622" y="1551"/>
                    </a:lnTo>
                    <a:lnTo>
                      <a:pt x="1625" y="1558"/>
                    </a:lnTo>
                    <a:lnTo>
                      <a:pt x="1629" y="1564"/>
                    </a:lnTo>
                    <a:lnTo>
                      <a:pt x="1633" y="1572"/>
                    </a:lnTo>
                    <a:lnTo>
                      <a:pt x="1637" y="1578"/>
                    </a:lnTo>
                    <a:lnTo>
                      <a:pt x="1641" y="1585"/>
                    </a:lnTo>
                    <a:lnTo>
                      <a:pt x="1645" y="1591"/>
                    </a:lnTo>
                    <a:lnTo>
                      <a:pt x="1649" y="1598"/>
                    </a:lnTo>
                    <a:lnTo>
                      <a:pt x="1653" y="1605"/>
                    </a:lnTo>
                    <a:lnTo>
                      <a:pt x="1657" y="1610"/>
                    </a:lnTo>
                    <a:lnTo>
                      <a:pt x="1661" y="1618"/>
                    </a:lnTo>
                    <a:lnTo>
                      <a:pt x="1665" y="1625"/>
                    </a:lnTo>
                    <a:lnTo>
                      <a:pt x="1669" y="1630"/>
                    </a:lnTo>
                    <a:lnTo>
                      <a:pt x="1673" y="1637"/>
                    </a:lnTo>
                    <a:lnTo>
                      <a:pt x="1677" y="1644"/>
                    </a:lnTo>
                    <a:lnTo>
                      <a:pt x="1681" y="1649"/>
                    </a:lnTo>
                    <a:lnTo>
                      <a:pt x="1685" y="1657"/>
                    </a:lnTo>
                    <a:lnTo>
                      <a:pt x="1688" y="1663"/>
                    </a:lnTo>
                    <a:lnTo>
                      <a:pt x="1692" y="1671"/>
                    </a:lnTo>
                    <a:lnTo>
                      <a:pt x="1696" y="1675"/>
                    </a:lnTo>
                    <a:lnTo>
                      <a:pt x="1700" y="1681"/>
                    </a:lnTo>
                    <a:lnTo>
                      <a:pt x="1704" y="1689"/>
                    </a:lnTo>
                    <a:lnTo>
                      <a:pt x="1708" y="1694"/>
                    </a:lnTo>
                    <a:lnTo>
                      <a:pt x="1712" y="1701"/>
                    </a:lnTo>
                    <a:lnTo>
                      <a:pt x="1716" y="1707"/>
                    </a:lnTo>
                    <a:lnTo>
                      <a:pt x="1720" y="1713"/>
                    </a:lnTo>
                    <a:lnTo>
                      <a:pt x="1724" y="1720"/>
                    </a:lnTo>
                    <a:lnTo>
                      <a:pt x="1728" y="1726"/>
                    </a:lnTo>
                    <a:lnTo>
                      <a:pt x="1732" y="1731"/>
                    </a:lnTo>
                    <a:lnTo>
                      <a:pt x="1736" y="1738"/>
                    </a:lnTo>
                    <a:lnTo>
                      <a:pt x="1740" y="1744"/>
                    </a:lnTo>
                    <a:lnTo>
                      <a:pt x="1744" y="1752"/>
                    </a:lnTo>
                    <a:lnTo>
                      <a:pt x="1748" y="1755"/>
                    </a:lnTo>
                    <a:lnTo>
                      <a:pt x="1751" y="1763"/>
                    </a:lnTo>
                    <a:lnTo>
                      <a:pt x="1755" y="1770"/>
                    </a:lnTo>
                    <a:lnTo>
                      <a:pt x="1759" y="1774"/>
                    </a:lnTo>
                    <a:lnTo>
                      <a:pt x="1763" y="1780"/>
                    </a:lnTo>
                    <a:lnTo>
                      <a:pt x="1767" y="1788"/>
                    </a:lnTo>
                    <a:lnTo>
                      <a:pt x="1771" y="1793"/>
                    </a:lnTo>
                    <a:lnTo>
                      <a:pt x="1775" y="1800"/>
                    </a:lnTo>
                    <a:lnTo>
                      <a:pt x="1779" y="1806"/>
                    </a:lnTo>
                    <a:lnTo>
                      <a:pt x="1783" y="1812"/>
                    </a:lnTo>
                    <a:lnTo>
                      <a:pt x="1787" y="1819"/>
                    </a:lnTo>
                    <a:lnTo>
                      <a:pt x="1791" y="1825"/>
                    </a:lnTo>
                    <a:lnTo>
                      <a:pt x="1795" y="1830"/>
                    </a:lnTo>
                    <a:lnTo>
                      <a:pt x="1799" y="1837"/>
                    </a:lnTo>
                    <a:lnTo>
                      <a:pt x="1803" y="1844"/>
                    </a:lnTo>
                    <a:lnTo>
                      <a:pt x="1807" y="1849"/>
                    </a:lnTo>
                    <a:lnTo>
                      <a:pt x="1811" y="1855"/>
                    </a:lnTo>
                    <a:lnTo>
                      <a:pt x="1814" y="1862"/>
                    </a:lnTo>
                    <a:lnTo>
                      <a:pt x="1818" y="1869"/>
                    </a:lnTo>
                    <a:lnTo>
                      <a:pt x="1822" y="1874"/>
                    </a:lnTo>
                    <a:lnTo>
                      <a:pt x="1826" y="1881"/>
                    </a:lnTo>
                    <a:lnTo>
                      <a:pt x="1830" y="1886"/>
                    </a:lnTo>
                    <a:lnTo>
                      <a:pt x="1834" y="1893"/>
                    </a:lnTo>
                    <a:lnTo>
                      <a:pt x="1838" y="1899"/>
                    </a:lnTo>
                    <a:lnTo>
                      <a:pt x="1842" y="1904"/>
                    </a:lnTo>
                    <a:lnTo>
                      <a:pt x="1846" y="1911"/>
                    </a:lnTo>
                    <a:lnTo>
                      <a:pt x="1850" y="1918"/>
                    </a:lnTo>
                    <a:lnTo>
                      <a:pt x="1854" y="1923"/>
                    </a:lnTo>
                    <a:lnTo>
                      <a:pt x="1858" y="1930"/>
                    </a:lnTo>
                    <a:lnTo>
                      <a:pt x="1862" y="1937"/>
                    </a:lnTo>
                    <a:lnTo>
                      <a:pt x="1866" y="1943"/>
                    </a:lnTo>
                    <a:lnTo>
                      <a:pt x="1870" y="1950"/>
                    </a:lnTo>
                    <a:lnTo>
                      <a:pt x="1874" y="1956"/>
                    </a:lnTo>
                    <a:lnTo>
                      <a:pt x="1877" y="1962"/>
                    </a:lnTo>
                    <a:lnTo>
                      <a:pt x="1881" y="1969"/>
                    </a:lnTo>
                    <a:lnTo>
                      <a:pt x="1885" y="1976"/>
                    </a:lnTo>
                    <a:lnTo>
                      <a:pt x="1889" y="1981"/>
                    </a:lnTo>
                    <a:lnTo>
                      <a:pt x="1893" y="1988"/>
                    </a:lnTo>
                    <a:lnTo>
                      <a:pt x="1897" y="1996"/>
                    </a:lnTo>
                    <a:lnTo>
                      <a:pt x="1901" y="2001"/>
                    </a:lnTo>
                    <a:lnTo>
                      <a:pt x="1905" y="2007"/>
                    </a:lnTo>
                    <a:lnTo>
                      <a:pt x="1909" y="2014"/>
                    </a:lnTo>
                    <a:lnTo>
                      <a:pt x="1913" y="2020"/>
                    </a:lnTo>
                    <a:lnTo>
                      <a:pt x="1917" y="2027"/>
                    </a:lnTo>
                    <a:lnTo>
                      <a:pt x="1921" y="2034"/>
                    </a:lnTo>
                    <a:lnTo>
                      <a:pt x="1925" y="2041"/>
                    </a:lnTo>
                    <a:lnTo>
                      <a:pt x="1929" y="2047"/>
                    </a:lnTo>
                    <a:lnTo>
                      <a:pt x="1933" y="2054"/>
                    </a:lnTo>
                    <a:lnTo>
                      <a:pt x="1937" y="2060"/>
                    </a:lnTo>
                    <a:lnTo>
                      <a:pt x="1940" y="2066"/>
                    </a:lnTo>
                    <a:lnTo>
                      <a:pt x="1944" y="2075"/>
                    </a:lnTo>
                    <a:lnTo>
                      <a:pt x="1948" y="2080"/>
                    </a:lnTo>
                    <a:lnTo>
                      <a:pt x="1952" y="2086"/>
                    </a:lnTo>
                    <a:lnTo>
                      <a:pt x="1956" y="2095"/>
                    </a:lnTo>
                    <a:lnTo>
                      <a:pt x="1960" y="2101"/>
                    </a:lnTo>
                    <a:lnTo>
                      <a:pt x="1964" y="2109"/>
                    </a:lnTo>
                    <a:lnTo>
                      <a:pt x="1968" y="2115"/>
                    </a:lnTo>
                    <a:lnTo>
                      <a:pt x="1972" y="2121"/>
                    </a:lnTo>
                    <a:lnTo>
                      <a:pt x="1976" y="2129"/>
                    </a:lnTo>
                    <a:lnTo>
                      <a:pt x="1980" y="2137"/>
                    </a:lnTo>
                    <a:lnTo>
                      <a:pt x="1984" y="2144"/>
                    </a:lnTo>
                    <a:lnTo>
                      <a:pt x="1988" y="2150"/>
                    </a:lnTo>
                    <a:lnTo>
                      <a:pt x="1992" y="2156"/>
                    </a:lnTo>
                    <a:lnTo>
                      <a:pt x="1996" y="2164"/>
                    </a:lnTo>
                    <a:lnTo>
                      <a:pt x="1999" y="2170"/>
                    </a:lnTo>
                    <a:lnTo>
                      <a:pt x="2003" y="2179"/>
                    </a:lnTo>
                    <a:lnTo>
                      <a:pt x="2007" y="2185"/>
                    </a:lnTo>
                    <a:lnTo>
                      <a:pt x="2011" y="2192"/>
                    </a:lnTo>
                    <a:lnTo>
                      <a:pt x="2015" y="2199"/>
                    </a:lnTo>
                    <a:lnTo>
                      <a:pt x="2019" y="2208"/>
                    </a:lnTo>
                    <a:lnTo>
                      <a:pt x="2023" y="2215"/>
                    </a:lnTo>
                    <a:lnTo>
                      <a:pt x="2027" y="2222"/>
                    </a:lnTo>
                    <a:lnTo>
                      <a:pt x="2031" y="2230"/>
                    </a:lnTo>
                    <a:lnTo>
                      <a:pt x="2035" y="2236"/>
                    </a:lnTo>
                    <a:lnTo>
                      <a:pt x="2039" y="2245"/>
                    </a:lnTo>
                    <a:lnTo>
                      <a:pt x="2043" y="2252"/>
                    </a:lnTo>
                    <a:lnTo>
                      <a:pt x="2047" y="2260"/>
                    </a:lnTo>
                    <a:lnTo>
                      <a:pt x="2051" y="2266"/>
                    </a:lnTo>
                    <a:lnTo>
                      <a:pt x="2055" y="2274"/>
                    </a:lnTo>
                    <a:lnTo>
                      <a:pt x="2059" y="2281"/>
                    </a:lnTo>
                    <a:lnTo>
                      <a:pt x="2062" y="2289"/>
                    </a:lnTo>
                    <a:lnTo>
                      <a:pt x="2066" y="2297"/>
                    </a:lnTo>
                    <a:lnTo>
                      <a:pt x="2070" y="2305"/>
                    </a:lnTo>
                    <a:lnTo>
                      <a:pt x="2074" y="2311"/>
                    </a:lnTo>
                    <a:lnTo>
                      <a:pt x="2078" y="2319"/>
                    </a:lnTo>
                    <a:lnTo>
                      <a:pt x="2082" y="2327"/>
                    </a:lnTo>
                    <a:lnTo>
                      <a:pt x="2086" y="2336"/>
                    </a:lnTo>
                    <a:lnTo>
                      <a:pt x="2090" y="2342"/>
                    </a:lnTo>
                    <a:lnTo>
                      <a:pt x="2094" y="2351"/>
                    </a:lnTo>
                    <a:lnTo>
                      <a:pt x="2098" y="2359"/>
                    </a:lnTo>
                    <a:lnTo>
                      <a:pt x="2102" y="2366"/>
                    </a:lnTo>
                    <a:lnTo>
                      <a:pt x="2106" y="2374"/>
                    </a:lnTo>
                    <a:lnTo>
                      <a:pt x="2110" y="2382"/>
                    </a:lnTo>
                    <a:lnTo>
                      <a:pt x="2114" y="2389"/>
                    </a:lnTo>
                    <a:lnTo>
                      <a:pt x="2118" y="2399"/>
                    </a:lnTo>
                    <a:lnTo>
                      <a:pt x="2122" y="2407"/>
                    </a:lnTo>
                    <a:lnTo>
                      <a:pt x="2125" y="2415"/>
                    </a:lnTo>
                    <a:lnTo>
                      <a:pt x="2129" y="2423"/>
                    </a:lnTo>
                    <a:lnTo>
                      <a:pt x="2133" y="2430"/>
                    </a:lnTo>
                    <a:lnTo>
                      <a:pt x="2137" y="2438"/>
                    </a:lnTo>
                    <a:lnTo>
                      <a:pt x="2141" y="2446"/>
                    </a:lnTo>
                    <a:lnTo>
                      <a:pt x="2145" y="2455"/>
                    </a:lnTo>
                    <a:lnTo>
                      <a:pt x="2149" y="2462"/>
                    </a:lnTo>
                    <a:lnTo>
                      <a:pt x="2153" y="2471"/>
                    </a:lnTo>
                    <a:lnTo>
                      <a:pt x="2157" y="2478"/>
                    </a:lnTo>
                    <a:lnTo>
                      <a:pt x="2161" y="2487"/>
                    </a:lnTo>
                    <a:lnTo>
                      <a:pt x="2165" y="2495"/>
                    </a:lnTo>
                    <a:lnTo>
                      <a:pt x="2169" y="2503"/>
                    </a:lnTo>
                    <a:lnTo>
                      <a:pt x="2173" y="2511"/>
                    </a:lnTo>
                    <a:lnTo>
                      <a:pt x="2177" y="2520"/>
                    </a:lnTo>
                    <a:lnTo>
                      <a:pt x="2181" y="2529"/>
                    </a:lnTo>
                    <a:lnTo>
                      <a:pt x="2185" y="2538"/>
                    </a:lnTo>
                    <a:lnTo>
                      <a:pt x="2188" y="2545"/>
                    </a:lnTo>
                    <a:lnTo>
                      <a:pt x="2192" y="2553"/>
                    </a:lnTo>
                    <a:lnTo>
                      <a:pt x="2196" y="2561"/>
                    </a:lnTo>
                    <a:lnTo>
                      <a:pt x="2200" y="2569"/>
                    </a:lnTo>
                    <a:lnTo>
                      <a:pt x="2204" y="2579"/>
                    </a:lnTo>
                    <a:lnTo>
                      <a:pt x="2208" y="2587"/>
                    </a:lnTo>
                    <a:lnTo>
                      <a:pt x="2212" y="2595"/>
                    </a:lnTo>
                    <a:lnTo>
                      <a:pt x="2216" y="2604"/>
                    </a:lnTo>
                    <a:lnTo>
                      <a:pt x="2220" y="2611"/>
                    </a:lnTo>
                    <a:lnTo>
                      <a:pt x="2224" y="2620"/>
                    </a:lnTo>
                    <a:lnTo>
                      <a:pt x="2228" y="2628"/>
                    </a:lnTo>
                    <a:lnTo>
                      <a:pt x="2232" y="2636"/>
                    </a:lnTo>
                    <a:lnTo>
                      <a:pt x="2236" y="2645"/>
                    </a:lnTo>
                    <a:lnTo>
                      <a:pt x="2240" y="2654"/>
                    </a:lnTo>
                    <a:lnTo>
                      <a:pt x="2244" y="2661"/>
                    </a:lnTo>
                    <a:lnTo>
                      <a:pt x="2248" y="2670"/>
                    </a:lnTo>
                    <a:lnTo>
                      <a:pt x="2251" y="2678"/>
                    </a:lnTo>
                    <a:lnTo>
                      <a:pt x="2255" y="2687"/>
                    </a:lnTo>
                    <a:lnTo>
                      <a:pt x="2259" y="2694"/>
                    </a:lnTo>
                    <a:lnTo>
                      <a:pt x="2263" y="2703"/>
                    </a:lnTo>
                    <a:lnTo>
                      <a:pt x="2267" y="2712"/>
                    </a:lnTo>
                    <a:lnTo>
                      <a:pt x="2271" y="2721"/>
                    </a:lnTo>
                    <a:lnTo>
                      <a:pt x="2275" y="2729"/>
                    </a:lnTo>
                    <a:lnTo>
                      <a:pt x="2279" y="2737"/>
                    </a:lnTo>
                    <a:lnTo>
                      <a:pt x="2283" y="2745"/>
                    </a:lnTo>
                    <a:lnTo>
                      <a:pt x="2287" y="2754"/>
                    </a:lnTo>
                    <a:lnTo>
                      <a:pt x="2291" y="2762"/>
                    </a:lnTo>
                    <a:lnTo>
                      <a:pt x="2295" y="2771"/>
                    </a:lnTo>
                    <a:lnTo>
                      <a:pt x="2299" y="2779"/>
                    </a:lnTo>
                    <a:lnTo>
                      <a:pt x="2303" y="2787"/>
                    </a:lnTo>
                    <a:lnTo>
                      <a:pt x="2307" y="2796"/>
                    </a:lnTo>
                    <a:lnTo>
                      <a:pt x="2311" y="2805"/>
                    </a:lnTo>
                    <a:lnTo>
                      <a:pt x="2314" y="2813"/>
                    </a:lnTo>
                    <a:lnTo>
                      <a:pt x="2318" y="2820"/>
                    </a:lnTo>
                    <a:lnTo>
                      <a:pt x="2322" y="2829"/>
                    </a:lnTo>
                    <a:lnTo>
                      <a:pt x="2326" y="2830"/>
                    </a:lnTo>
                    <a:lnTo>
                      <a:pt x="2330" y="2830"/>
                    </a:lnTo>
                    <a:lnTo>
                      <a:pt x="2334" y="2830"/>
                    </a:lnTo>
                    <a:lnTo>
                      <a:pt x="2338" y="2830"/>
                    </a:lnTo>
                    <a:lnTo>
                      <a:pt x="2342" y="2830"/>
                    </a:lnTo>
                    <a:lnTo>
                      <a:pt x="2346" y="2830"/>
                    </a:lnTo>
                    <a:lnTo>
                      <a:pt x="2350" y="2830"/>
                    </a:lnTo>
                    <a:lnTo>
                      <a:pt x="2354" y="2830"/>
                    </a:lnTo>
                    <a:lnTo>
                      <a:pt x="2358" y="2830"/>
                    </a:lnTo>
                    <a:lnTo>
                      <a:pt x="2362" y="2830"/>
                    </a:lnTo>
                    <a:lnTo>
                      <a:pt x="2366" y="2830"/>
                    </a:lnTo>
                    <a:lnTo>
                      <a:pt x="2370" y="2830"/>
                    </a:lnTo>
                    <a:lnTo>
                      <a:pt x="2374" y="2830"/>
                    </a:lnTo>
                    <a:lnTo>
                      <a:pt x="2377" y="2830"/>
                    </a:lnTo>
                    <a:lnTo>
                      <a:pt x="2381" y="2830"/>
                    </a:lnTo>
                    <a:lnTo>
                      <a:pt x="2385" y="2830"/>
                    </a:lnTo>
                    <a:lnTo>
                      <a:pt x="2389" y="2830"/>
                    </a:lnTo>
                    <a:lnTo>
                      <a:pt x="2393" y="2830"/>
                    </a:lnTo>
                    <a:lnTo>
                      <a:pt x="2397" y="2830"/>
                    </a:lnTo>
                    <a:lnTo>
                      <a:pt x="2401" y="2830"/>
                    </a:lnTo>
                    <a:lnTo>
                      <a:pt x="2405" y="2830"/>
                    </a:lnTo>
                    <a:lnTo>
                      <a:pt x="2409" y="2830"/>
                    </a:lnTo>
                    <a:lnTo>
                      <a:pt x="2413" y="2830"/>
                    </a:lnTo>
                    <a:lnTo>
                      <a:pt x="2417" y="2830"/>
                    </a:lnTo>
                    <a:lnTo>
                      <a:pt x="2421" y="2830"/>
                    </a:lnTo>
                    <a:lnTo>
                      <a:pt x="2425" y="2830"/>
                    </a:lnTo>
                    <a:lnTo>
                      <a:pt x="2429" y="2830"/>
                    </a:lnTo>
                    <a:lnTo>
                      <a:pt x="2433" y="2830"/>
                    </a:lnTo>
                    <a:lnTo>
                      <a:pt x="2437" y="2830"/>
                    </a:lnTo>
                    <a:lnTo>
                      <a:pt x="2440" y="2830"/>
                    </a:lnTo>
                    <a:lnTo>
                      <a:pt x="2444" y="2830"/>
                    </a:lnTo>
                    <a:lnTo>
                      <a:pt x="2448" y="2830"/>
                    </a:lnTo>
                    <a:lnTo>
                      <a:pt x="2452" y="2830"/>
                    </a:lnTo>
                    <a:lnTo>
                      <a:pt x="2456" y="2830"/>
                    </a:lnTo>
                    <a:lnTo>
                      <a:pt x="2460" y="2830"/>
                    </a:lnTo>
                    <a:lnTo>
                      <a:pt x="2464" y="2830"/>
                    </a:lnTo>
                    <a:lnTo>
                      <a:pt x="2468" y="2830"/>
                    </a:lnTo>
                    <a:lnTo>
                      <a:pt x="2472" y="2830"/>
                    </a:lnTo>
                    <a:lnTo>
                      <a:pt x="2476" y="2830"/>
                    </a:lnTo>
                    <a:lnTo>
                      <a:pt x="2480" y="2830"/>
                    </a:lnTo>
                    <a:lnTo>
                      <a:pt x="2484" y="2830"/>
                    </a:lnTo>
                    <a:lnTo>
                      <a:pt x="2488" y="2830"/>
                    </a:lnTo>
                    <a:lnTo>
                      <a:pt x="2492" y="2830"/>
                    </a:lnTo>
                    <a:lnTo>
                      <a:pt x="2496" y="2830"/>
                    </a:lnTo>
                    <a:lnTo>
                      <a:pt x="2499" y="2830"/>
                    </a:lnTo>
                    <a:lnTo>
                      <a:pt x="2503" y="2830"/>
                    </a:lnTo>
                    <a:lnTo>
                      <a:pt x="2507" y="2830"/>
                    </a:lnTo>
                    <a:lnTo>
                      <a:pt x="2511" y="2830"/>
                    </a:lnTo>
                    <a:lnTo>
                      <a:pt x="2515" y="2830"/>
                    </a:lnTo>
                    <a:lnTo>
                      <a:pt x="2519" y="2830"/>
                    </a:lnTo>
                    <a:lnTo>
                      <a:pt x="2523" y="2830"/>
                    </a:lnTo>
                    <a:lnTo>
                      <a:pt x="2527" y="2830"/>
                    </a:lnTo>
                    <a:lnTo>
                      <a:pt x="2531" y="2830"/>
                    </a:lnTo>
                    <a:lnTo>
                      <a:pt x="2535" y="2830"/>
                    </a:lnTo>
                    <a:lnTo>
                      <a:pt x="2539" y="2830"/>
                    </a:lnTo>
                    <a:lnTo>
                      <a:pt x="2543" y="2830"/>
                    </a:lnTo>
                    <a:lnTo>
                      <a:pt x="2547" y="2830"/>
                    </a:lnTo>
                    <a:lnTo>
                      <a:pt x="2551" y="2830"/>
                    </a:lnTo>
                    <a:lnTo>
                      <a:pt x="2555" y="2830"/>
                    </a:lnTo>
                    <a:lnTo>
                      <a:pt x="2559" y="2830"/>
                    </a:lnTo>
                    <a:lnTo>
                      <a:pt x="2562" y="2830"/>
                    </a:lnTo>
                    <a:lnTo>
                      <a:pt x="2566" y="2830"/>
                    </a:lnTo>
                    <a:lnTo>
                      <a:pt x="2570" y="2830"/>
                    </a:lnTo>
                    <a:lnTo>
                      <a:pt x="2574" y="2830"/>
                    </a:lnTo>
                    <a:lnTo>
                      <a:pt x="2578" y="2830"/>
                    </a:lnTo>
                    <a:lnTo>
                      <a:pt x="2582" y="2830"/>
                    </a:lnTo>
                    <a:lnTo>
                      <a:pt x="2586" y="2830"/>
                    </a:lnTo>
                    <a:lnTo>
                      <a:pt x="2590" y="2830"/>
                    </a:lnTo>
                    <a:lnTo>
                      <a:pt x="2594" y="2830"/>
                    </a:lnTo>
                    <a:lnTo>
                      <a:pt x="2598" y="2830"/>
                    </a:lnTo>
                    <a:lnTo>
                      <a:pt x="2602" y="2830"/>
                    </a:lnTo>
                    <a:lnTo>
                      <a:pt x="2606" y="2830"/>
                    </a:lnTo>
                    <a:lnTo>
                      <a:pt x="2610" y="2830"/>
                    </a:lnTo>
                    <a:lnTo>
                      <a:pt x="2614" y="2830"/>
                    </a:lnTo>
                    <a:lnTo>
                      <a:pt x="2618" y="2830"/>
                    </a:lnTo>
                    <a:lnTo>
                      <a:pt x="2622" y="2830"/>
                    </a:lnTo>
                    <a:lnTo>
                      <a:pt x="2625" y="2830"/>
                    </a:lnTo>
                    <a:lnTo>
                      <a:pt x="2629" y="2830"/>
                    </a:lnTo>
                    <a:lnTo>
                      <a:pt x="2633" y="2830"/>
                    </a:lnTo>
                    <a:lnTo>
                      <a:pt x="2637" y="2830"/>
                    </a:lnTo>
                    <a:lnTo>
                      <a:pt x="2641" y="2830"/>
                    </a:lnTo>
                    <a:lnTo>
                      <a:pt x="2645" y="2830"/>
                    </a:lnTo>
                    <a:lnTo>
                      <a:pt x="2649" y="2830"/>
                    </a:lnTo>
                    <a:lnTo>
                      <a:pt x="2653" y="2830"/>
                    </a:lnTo>
                    <a:lnTo>
                      <a:pt x="2657" y="2830"/>
                    </a:lnTo>
                    <a:lnTo>
                      <a:pt x="2661" y="2830"/>
                    </a:lnTo>
                    <a:lnTo>
                      <a:pt x="2665" y="2830"/>
                    </a:lnTo>
                    <a:lnTo>
                      <a:pt x="2669" y="2830"/>
                    </a:lnTo>
                    <a:lnTo>
                      <a:pt x="2673" y="2830"/>
                    </a:lnTo>
                    <a:lnTo>
                      <a:pt x="2677" y="2830"/>
                    </a:lnTo>
                    <a:lnTo>
                      <a:pt x="2681" y="2830"/>
                    </a:lnTo>
                    <a:lnTo>
                      <a:pt x="2685" y="2830"/>
                    </a:lnTo>
                    <a:lnTo>
                      <a:pt x="2688" y="2830"/>
                    </a:lnTo>
                    <a:lnTo>
                      <a:pt x="2692" y="2830"/>
                    </a:lnTo>
                    <a:lnTo>
                      <a:pt x="2696" y="2830"/>
                    </a:lnTo>
                    <a:lnTo>
                      <a:pt x="2700" y="2830"/>
                    </a:lnTo>
                    <a:lnTo>
                      <a:pt x="2704" y="2830"/>
                    </a:lnTo>
                    <a:lnTo>
                      <a:pt x="2708" y="2830"/>
                    </a:lnTo>
                    <a:lnTo>
                      <a:pt x="2712" y="2830"/>
                    </a:lnTo>
                    <a:lnTo>
                      <a:pt x="2716" y="2830"/>
                    </a:lnTo>
                    <a:lnTo>
                      <a:pt x="2720" y="2830"/>
                    </a:lnTo>
                    <a:lnTo>
                      <a:pt x="2724" y="2830"/>
                    </a:lnTo>
                    <a:lnTo>
                      <a:pt x="2728" y="2830"/>
                    </a:lnTo>
                    <a:lnTo>
                      <a:pt x="2732" y="2830"/>
                    </a:lnTo>
                    <a:lnTo>
                      <a:pt x="2736" y="2830"/>
                    </a:lnTo>
                    <a:lnTo>
                      <a:pt x="2740" y="2830"/>
                    </a:lnTo>
                    <a:lnTo>
                      <a:pt x="2744" y="2830"/>
                    </a:lnTo>
                    <a:lnTo>
                      <a:pt x="2748" y="2830"/>
                    </a:lnTo>
                    <a:lnTo>
                      <a:pt x="2751" y="2830"/>
                    </a:lnTo>
                    <a:lnTo>
                      <a:pt x="2755" y="2830"/>
                    </a:lnTo>
                    <a:lnTo>
                      <a:pt x="2759" y="2830"/>
                    </a:lnTo>
                    <a:lnTo>
                      <a:pt x="2763" y="2830"/>
                    </a:lnTo>
                    <a:lnTo>
                      <a:pt x="2767" y="2830"/>
                    </a:lnTo>
                    <a:lnTo>
                      <a:pt x="2771" y="2830"/>
                    </a:lnTo>
                    <a:lnTo>
                      <a:pt x="2775" y="2830"/>
                    </a:lnTo>
                    <a:lnTo>
                      <a:pt x="2779" y="2830"/>
                    </a:lnTo>
                    <a:lnTo>
                      <a:pt x="2783" y="2830"/>
                    </a:lnTo>
                    <a:lnTo>
                      <a:pt x="2787" y="2830"/>
                    </a:lnTo>
                    <a:lnTo>
                      <a:pt x="2791" y="2830"/>
                    </a:lnTo>
                    <a:lnTo>
                      <a:pt x="2795" y="2830"/>
                    </a:lnTo>
                    <a:lnTo>
                      <a:pt x="2799" y="2830"/>
                    </a:lnTo>
                    <a:lnTo>
                      <a:pt x="2803" y="2830"/>
                    </a:lnTo>
                    <a:lnTo>
                      <a:pt x="2807" y="2830"/>
                    </a:lnTo>
                    <a:lnTo>
                      <a:pt x="2811" y="2830"/>
                    </a:lnTo>
                    <a:lnTo>
                      <a:pt x="2814" y="2830"/>
                    </a:lnTo>
                    <a:lnTo>
                      <a:pt x="2818" y="2830"/>
                    </a:lnTo>
                    <a:lnTo>
                      <a:pt x="2822" y="2830"/>
                    </a:lnTo>
                    <a:lnTo>
                      <a:pt x="2826" y="2830"/>
                    </a:lnTo>
                    <a:lnTo>
                      <a:pt x="2830" y="2830"/>
                    </a:lnTo>
                    <a:lnTo>
                      <a:pt x="2834" y="2830"/>
                    </a:lnTo>
                    <a:lnTo>
                      <a:pt x="2838" y="2830"/>
                    </a:lnTo>
                    <a:lnTo>
                      <a:pt x="2842" y="2830"/>
                    </a:lnTo>
                    <a:lnTo>
                      <a:pt x="2846" y="2830"/>
                    </a:lnTo>
                    <a:lnTo>
                      <a:pt x="2850" y="2830"/>
                    </a:lnTo>
                    <a:lnTo>
                      <a:pt x="2854" y="2830"/>
                    </a:lnTo>
                    <a:lnTo>
                      <a:pt x="2858" y="2830"/>
                    </a:lnTo>
                    <a:lnTo>
                      <a:pt x="2862" y="2830"/>
                    </a:lnTo>
                    <a:lnTo>
                      <a:pt x="2866" y="2830"/>
                    </a:lnTo>
                    <a:lnTo>
                      <a:pt x="2870" y="2830"/>
                    </a:lnTo>
                    <a:lnTo>
                      <a:pt x="2874" y="2830"/>
                    </a:lnTo>
                    <a:lnTo>
                      <a:pt x="2877" y="2830"/>
                    </a:lnTo>
                    <a:lnTo>
                      <a:pt x="2881" y="2830"/>
                    </a:lnTo>
                    <a:lnTo>
                      <a:pt x="2885" y="2830"/>
                    </a:lnTo>
                    <a:lnTo>
                      <a:pt x="2889" y="2830"/>
                    </a:lnTo>
                    <a:lnTo>
                      <a:pt x="2893" y="2830"/>
                    </a:lnTo>
                    <a:lnTo>
                      <a:pt x="2897" y="2830"/>
                    </a:lnTo>
                    <a:lnTo>
                      <a:pt x="2901" y="2830"/>
                    </a:lnTo>
                    <a:lnTo>
                      <a:pt x="2905" y="2830"/>
                    </a:lnTo>
                    <a:lnTo>
                      <a:pt x="2909" y="2830"/>
                    </a:lnTo>
                    <a:lnTo>
                      <a:pt x="2913" y="2830"/>
                    </a:lnTo>
                    <a:lnTo>
                      <a:pt x="2917" y="2830"/>
                    </a:lnTo>
                    <a:lnTo>
                      <a:pt x="2921" y="2830"/>
                    </a:lnTo>
                    <a:lnTo>
                      <a:pt x="2925" y="2830"/>
                    </a:lnTo>
                    <a:lnTo>
                      <a:pt x="2929" y="2830"/>
                    </a:lnTo>
                    <a:lnTo>
                      <a:pt x="2933" y="2830"/>
                    </a:lnTo>
                    <a:lnTo>
                      <a:pt x="2937" y="2830"/>
                    </a:lnTo>
                    <a:lnTo>
                      <a:pt x="2940" y="2830"/>
                    </a:lnTo>
                    <a:lnTo>
                      <a:pt x="2944" y="2830"/>
                    </a:lnTo>
                    <a:lnTo>
                      <a:pt x="2948" y="2830"/>
                    </a:lnTo>
                    <a:lnTo>
                      <a:pt x="2952" y="2830"/>
                    </a:lnTo>
                    <a:lnTo>
                      <a:pt x="2956" y="2830"/>
                    </a:lnTo>
                    <a:lnTo>
                      <a:pt x="2960" y="2830"/>
                    </a:lnTo>
                    <a:lnTo>
                      <a:pt x="2964" y="2830"/>
                    </a:lnTo>
                    <a:lnTo>
                      <a:pt x="2968" y="2830"/>
                    </a:lnTo>
                    <a:lnTo>
                      <a:pt x="2972" y="2830"/>
                    </a:lnTo>
                    <a:lnTo>
                      <a:pt x="2976" y="2830"/>
                    </a:lnTo>
                    <a:lnTo>
                      <a:pt x="2980" y="2830"/>
                    </a:lnTo>
                    <a:lnTo>
                      <a:pt x="2984" y="2830"/>
                    </a:lnTo>
                    <a:lnTo>
                      <a:pt x="2988" y="2830"/>
                    </a:lnTo>
                    <a:lnTo>
                      <a:pt x="2992" y="2830"/>
                    </a:lnTo>
                    <a:lnTo>
                      <a:pt x="2996" y="2830"/>
                    </a:lnTo>
                    <a:lnTo>
                      <a:pt x="2999" y="2830"/>
                    </a:lnTo>
                    <a:lnTo>
                      <a:pt x="3003" y="2830"/>
                    </a:lnTo>
                    <a:lnTo>
                      <a:pt x="3007" y="2830"/>
                    </a:lnTo>
                    <a:lnTo>
                      <a:pt x="3011" y="2830"/>
                    </a:lnTo>
                    <a:lnTo>
                      <a:pt x="3015" y="2830"/>
                    </a:lnTo>
                    <a:lnTo>
                      <a:pt x="3019" y="2830"/>
                    </a:lnTo>
                    <a:lnTo>
                      <a:pt x="3023" y="2830"/>
                    </a:lnTo>
                    <a:lnTo>
                      <a:pt x="3027" y="2830"/>
                    </a:lnTo>
                    <a:lnTo>
                      <a:pt x="3031" y="2830"/>
                    </a:lnTo>
                    <a:lnTo>
                      <a:pt x="3035" y="2830"/>
                    </a:lnTo>
                    <a:lnTo>
                      <a:pt x="3039" y="2830"/>
                    </a:lnTo>
                    <a:lnTo>
                      <a:pt x="3043" y="2830"/>
                    </a:lnTo>
                    <a:lnTo>
                      <a:pt x="3047" y="2830"/>
                    </a:lnTo>
                    <a:lnTo>
                      <a:pt x="3051" y="2830"/>
                    </a:lnTo>
                    <a:lnTo>
                      <a:pt x="3055" y="2830"/>
                    </a:lnTo>
                    <a:lnTo>
                      <a:pt x="3059" y="2830"/>
                    </a:lnTo>
                    <a:lnTo>
                      <a:pt x="3062" y="2830"/>
                    </a:lnTo>
                    <a:lnTo>
                      <a:pt x="3066" y="2830"/>
                    </a:lnTo>
                    <a:lnTo>
                      <a:pt x="3070" y="2830"/>
                    </a:lnTo>
                    <a:lnTo>
                      <a:pt x="3074" y="2830"/>
                    </a:lnTo>
                    <a:lnTo>
                      <a:pt x="3078" y="2830"/>
                    </a:lnTo>
                    <a:lnTo>
                      <a:pt x="3082" y="2830"/>
                    </a:lnTo>
                    <a:lnTo>
                      <a:pt x="3086" y="2830"/>
                    </a:lnTo>
                    <a:lnTo>
                      <a:pt x="3090" y="2830"/>
                    </a:lnTo>
                    <a:lnTo>
                      <a:pt x="3094" y="2830"/>
                    </a:lnTo>
                    <a:lnTo>
                      <a:pt x="3098" y="2830"/>
                    </a:lnTo>
                    <a:lnTo>
                      <a:pt x="3102" y="2830"/>
                    </a:lnTo>
                    <a:lnTo>
                      <a:pt x="3106" y="2830"/>
                    </a:lnTo>
                    <a:lnTo>
                      <a:pt x="3110" y="2830"/>
                    </a:lnTo>
                    <a:lnTo>
                      <a:pt x="3114" y="2830"/>
                    </a:lnTo>
                    <a:lnTo>
                      <a:pt x="3118" y="2830"/>
                    </a:lnTo>
                    <a:lnTo>
                      <a:pt x="3122" y="2830"/>
                    </a:lnTo>
                    <a:lnTo>
                      <a:pt x="3125" y="2830"/>
                    </a:lnTo>
                    <a:lnTo>
                      <a:pt x="3129" y="2830"/>
                    </a:lnTo>
                    <a:lnTo>
                      <a:pt x="3133" y="2830"/>
                    </a:lnTo>
                    <a:lnTo>
                      <a:pt x="3137" y="2830"/>
                    </a:lnTo>
                    <a:lnTo>
                      <a:pt x="3141" y="2830"/>
                    </a:lnTo>
                    <a:lnTo>
                      <a:pt x="3145" y="2830"/>
                    </a:lnTo>
                    <a:lnTo>
                      <a:pt x="3149" y="2830"/>
                    </a:lnTo>
                    <a:lnTo>
                      <a:pt x="3153" y="2830"/>
                    </a:lnTo>
                    <a:lnTo>
                      <a:pt x="3157" y="2830"/>
                    </a:lnTo>
                    <a:lnTo>
                      <a:pt x="3161" y="2830"/>
                    </a:lnTo>
                    <a:lnTo>
                      <a:pt x="3165" y="2830"/>
                    </a:lnTo>
                    <a:lnTo>
                      <a:pt x="3169" y="2830"/>
                    </a:lnTo>
                    <a:lnTo>
                      <a:pt x="3173" y="2830"/>
                    </a:lnTo>
                    <a:lnTo>
                      <a:pt x="3177" y="2830"/>
                    </a:lnTo>
                    <a:lnTo>
                      <a:pt x="3181" y="2830"/>
                    </a:lnTo>
                    <a:lnTo>
                      <a:pt x="3185" y="2830"/>
                    </a:lnTo>
                    <a:lnTo>
                      <a:pt x="3188" y="2830"/>
                    </a:lnTo>
                    <a:lnTo>
                      <a:pt x="3192" y="2830"/>
                    </a:lnTo>
                    <a:lnTo>
                      <a:pt x="3196" y="2830"/>
                    </a:lnTo>
                    <a:lnTo>
                      <a:pt x="3200" y="2830"/>
                    </a:lnTo>
                    <a:lnTo>
                      <a:pt x="3204" y="2830"/>
                    </a:lnTo>
                    <a:lnTo>
                      <a:pt x="3208" y="2830"/>
                    </a:lnTo>
                    <a:lnTo>
                      <a:pt x="3212" y="2830"/>
                    </a:lnTo>
                    <a:lnTo>
                      <a:pt x="3216" y="2830"/>
                    </a:lnTo>
                    <a:lnTo>
                      <a:pt x="3220" y="2830"/>
                    </a:lnTo>
                    <a:lnTo>
                      <a:pt x="3224" y="2830"/>
                    </a:lnTo>
                    <a:lnTo>
                      <a:pt x="3228" y="2830"/>
                    </a:lnTo>
                    <a:lnTo>
                      <a:pt x="3232" y="2830"/>
                    </a:lnTo>
                    <a:lnTo>
                      <a:pt x="3236" y="2830"/>
                    </a:lnTo>
                    <a:lnTo>
                      <a:pt x="3240" y="2830"/>
                    </a:lnTo>
                    <a:lnTo>
                      <a:pt x="3244" y="2830"/>
                    </a:lnTo>
                    <a:lnTo>
                      <a:pt x="3248" y="2830"/>
                    </a:lnTo>
                    <a:lnTo>
                      <a:pt x="3251" y="2830"/>
                    </a:lnTo>
                    <a:lnTo>
                      <a:pt x="3255" y="2830"/>
                    </a:lnTo>
                    <a:lnTo>
                      <a:pt x="3259" y="2830"/>
                    </a:lnTo>
                    <a:lnTo>
                      <a:pt x="3263" y="2830"/>
                    </a:lnTo>
                    <a:lnTo>
                      <a:pt x="3267" y="2830"/>
                    </a:lnTo>
                    <a:lnTo>
                      <a:pt x="3271" y="2830"/>
                    </a:lnTo>
                    <a:lnTo>
                      <a:pt x="3275" y="2830"/>
                    </a:lnTo>
                    <a:lnTo>
                      <a:pt x="3279" y="2830"/>
                    </a:lnTo>
                    <a:lnTo>
                      <a:pt x="3283" y="2830"/>
                    </a:lnTo>
                    <a:lnTo>
                      <a:pt x="3287" y="2830"/>
                    </a:lnTo>
                    <a:lnTo>
                      <a:pt x="3291" y="2830"/>
                    </a:lnTo>
                    <a:lnTo>
                      <a:pt x="3295" y="2830"/>
                    </a:lnTo>
                    <a:lnTo>
                      <a:pt x="3299" y="2830"/>
                    </a:lnTo>
                    <a:lnTo>
                      <a:pt x="3303" y="2830"/>
                    </a:lnTo>
                    <a:lnTo>
                      <a:pt x="3307" y="2830"/>
                    </a:lnTo>
                    <a:lnTo>
                      <a:pt x="3311" y="2830"/>
                    </a:lnTo>
                    <a:lnTo>
                      <a:pt x="3314" y="2830"/>
                    </a:lnTo>
                    <a:lnTo>
                      <a:pt x="3318" y="2830"/>
                    </a:lnTo>
                    <a:lnTo>
                      <a:pt x="3322" y="2830"/>
                    </a:lnTo>
                    <a:lnTo>
                      <a:pt x="3326" y="2830"/>
                    </a:lnTo>
                    <a:lnTo>
                      <a:pt x="3330" y="2830"/>
                    </a:lnTo>
                    <a:lnTo>
                      <a:pt x="3334" y="2830"/>
                    </a:lnTo>
                    <a:lnTo>
                      <a:pt x="3338" y="2830"/>
                    </a:lnTo>
                    <a:lnTo>
                      <a:pt x="3342" y="2830"/>
                    </a:lnTo>
                    <a:lnTo>
                      <a:pt x="3346" y="2830"/>
                    </a:lnTo>
                    <a:lnTo>
                      <a:pt x="3350" y="2830"/>
                    </a:lnTo>
                    <a:lnTo>
                      <a:pt x="3354" y="2830"/>
                    </a:lnTo>
                    <a:lnTo>
                      <a:pt x="3358" y="2830"/>
                    </a:lnTo>
                    <a:lnTo>
                      <a:pt x="3362" y="2830"/>
                    </a:lnTo>
                    <a:lnTo>
                      <a:pt x="3366" y="2830"/>
                    </a:lnTo>
                    <a:lnTo>
                      <a:pt x="3370" y="2830"/>
                    </a:lnTo>
                    <a:lnTo>
                      <a:pt x="3374" y="2830"/>
                    </a:lnTo>
                    <a:lnTo>
                      <a:pt x="3377" y="2830"/>
                    </a:lnTo>
                    <a:lnTo>
                      <a:pt x="3381" y="2830"/>
                    </a:lnTo>
                    <a:lnTo>
                      <a:pt x="3385" y="2830"/>
                    </a:lnTo>
                    <a:lnTo>
                      <a:pt x="3389" y="2830"/>
                    </a:lnTo>
                    <a:lnTo>
                      <a:pt x="3393" y="2830"/>
                    </a:lnTo>
                    <a:lnTo>
                      <a:pt x="3397" y="2826"/>
                    </a:lnTo>
                    <a:lnTo>
                      <a:pt x="3401" y="2817"/>
                    </a:lnTo>
                    <a:lnTo>
                      <a:pt x="3405" y="2807"/>
                    </a:lnTo>
                    <a:lnTo>
                      <a:pt x="3409" y="2799"/>
                    </a:lnTo>
                    <a:lnTo>
                      <a:pt x="3413" y="2790"/>
                    </a:lnTo>
                    <a:lnTo>
                      <a:pt x="3417" y="2781"/>
                    </a:lnTo>
                    <a:lnTo>
                      <a:pt x="3421" y="2772"/>
                    </a:lnTo>
                    <a:lnTo>
                      <a:pt x="3425" y="2761"/>
                    </a:lnTo>
                    <a:lnTo>
                      <a:pt x="3429" y="2752"/>
                    </a:lnTo>
                    <a:lnTo>
                      <a:pt x="3433" y="2743"/>
                    </a:lnTo>
                    <a:lnTo>
                      <a:pt x="3437" y="2734"/>
                    </a:lnTo>
                    <a:lnTo>
                      <a:pt x="3440" y="2723"/>
                    </a:lnTo>
                    <a:lnTo>
                      <a:pt x="3444" y="2715"/>
                    </a:lnTo>
                    <a:lnTo>
                      <a:pt x="3448" y="2706"/>
                    </a:lnTo>
                    <a:lnTo>
                      <a:pt x="3452" y="2697"/>
                    </a:lnTo>
                    <a:lnTo>
                      <a:pt x="3456" y="2684"/>
                    </a:lnTo>
                    <a:lnTo>
                      <a:pt x="3460" y="2676"/>
                    </a:lnTo>
                    <a:lnTo>
                      <a:pt x="3464" y="2667"/>
                    </a:lnTo>
                    <a:lnTo>
                      <a:pt x="3468" y="2657"/>
                    </a:lnTo>
                    <a:lnTo>
                      <a:pt x="3472" y="2648"/>
                    </a:lnTo>
                    <a:lnTo>
                      <a:pt x="3476" y="2639"/>
                    </a:lnTo>
                    <a:lnTo>
                      <a:pt x="3480" y="2628"/>
                    </a:lnTo>
                    <a:lnTo>
                      <a:pt x="3484" y="2619"/>
                    </a:lnTo>
                    <a:lnTo>
                      <a:pt x="3488" y="2609"/>
                    </a:lnTo>
                    <a:lnTo>
                      <a:pt x="3492" y="2599"/>
                    </a:lnTo>
                    <a:lnTo>
                      <a:pt x="3496" y="2589"/>
                    </a:lnTo>
                    <a:lnTo>
                      <a:pt x="3499" y="2580"/>
                    </a:lnTo>
                    <a:lnTo>
                      <a:pt x="3503" y="2571"/>
                    </a:lnTo>
                    <a:lnTo>
                      <a:pt x="3507" y="2559"/>
                    </a:lnTo>
                    <a:lnTo>
                      <a:pt x="3511" y="2550"/>
                    </a:lnTo>
                    <a:lnTo>
                      <a:pt x="3515" y="2540"/>
                    </a:lnTo>
                    <a:lnTo>
                      <a:pt x="3519" y="2531"/>
                    </a:lnTo>
                    <a:lnTo>
                      <a:pt x="3523" y="2519"/>
                    </a:lnTo>
                    <a:lnTo>
                      <a:pt x="3527" y="2511"/>
                    </a:lnTo>
                    <a:lnTo>
                      <a:pt x="3531" y="2499"/>
                    </a:lnTo>
                    <a:lnTo>
                      <a:pt x="3535" y="2490"/>
                    </a:lnTo>
                    <a:lnTo>
                      <a:pt x="3539" y="2480"/>
                    </a:lnTo>
                    <a:lnTo>
                      <a:pt x="3543" y="2470"/>
                    </a:lnTo>
                    <a:lnTo>
                      <a:pt x="3547" y="2460"/>
                    </a:lnTo>
                    <a:lnTo>
                      <a:pt x="3551" y="2450"/>
                    </a:lnTo>
                    <a:lnTo>
                      <a:pt x="3555" y="2441"/>
                    </a:lnTo>
                    <a:lnTo>
                      <a:pt x="3559" y="2431"/>
                    </a:lnTo>
                    <a:lnTo>
                      <a:pt x="3562" y="2421"/>
                    </a:lnTo>
                    <a:lnTo>
                      <a:pt x="3566" y="2411"/>
                    </a:lnTo>
                    <a:lnTo>
                      <a:pt x="3570" y="2401"/>
                    </a:lnTo>
                    <a:lnTo>
                      <a:pt x="3574" y="2390"/>
                    </a:lnTo>
                    <a:lnTo>
                      <a:pt x="3578" y="2380"/>
                    </a:lnTo>
                    <a:lnTo>
                      <a:pt x="3582" y="2370"/>
                    </a:lnTo>
                    <a:lnTo>
                      <a:pt x="3586" y="2360"/>
                    </a:lnTo>
                    <a:lnTo>
                      <a:pt x="3590" y="2351"/>
                    </a:lnTo>
                    <a:lnTo>
                      <a:pt x="3594" y="2339"/>
                    </a:lnTo>
                    <a:lnTo>
                      <a:pt x="3598" y="2330"/>
                    </a:lnTo>
                    <a:lnTo>
                      <a:pt x="3602" y="2320"/>
                    </a:lnTo>
                    <a:lnTo>
                      <a:pt x="3606" y="2310"/>
                    </a:lnTo>
                    <a:lnTo>
                      <a:pt x="3610" y="2299"/>
                    </a:lnTo>
                    <a:lnTo>
                      <a:pt x="3614" y="2289"/>
                    </a:lnTo>
                    <a:lnTo>
                      <a:pt x="3618" y="2279"/>
                    </a:lnTo>
                    <a:lnTo>
                      <a:pt x="3622" y="2270"/>
                    </a:lnTo>
                    <a:lnTo>
                      <a:pt x="3625" y="2259"/>
                    </a:lnTo>
                    <a:lnTo>
                      <a:pt x="3629" y="2249"/>
                    </a:lnTo>
                    <a:lnTo>
                      <a:pt x="3633" y="2238"/>
                    </a:lnTo>
                    <a:lnTo>
                      <a:pt x="3637" y="2229"/>
                    </a:lnTo>
                    <a:lnTo>
                      <a:pt x="3641" y="2218"/>
                    </a:lnTo>
                    <a:lnTo>
                      <a:pt x="3645" y="2208"/>
                    </a:lnTo>
                    <a:lnTo>
                      <a:pt x="3649" y="2199"/>
                    </a:lnTo>
                    <a:lnTo>
                      <a:pt x="3653" y="2187"/>
                    </a:lnTo>
                    <a:lnTo>
                      <a:pt x="3657" y="2178"/>
                    </a:lnTo>
                    <a:lnTo>
                      <a:pt x="3661" y="2168"/>
                    </a:lnTo>
                    <a:lnTo>
                      <a:pt x="3665" y="2157"/>
                    </a:lnTo>
                    <a:lnTo>
                      <a:pt x="3669" y="2146"/>
                    </a:lnTo>
                    <a:lnTo>
                      <a:pt x="3673" y="2137"/>
                    </a:lnTo>
                    <a:lnTo>
                      <a:pt x="3677" y="2126"/>
                    </a:lnTo>
                    <a:lnTo>
                      <a:pt x="3681" y="2118"/>
                    </a:lnTo>
                    <a:lnTo>
                      <a:pt x="3685" y="2106"/>
                    </a:lnTo>
                    <a:lnTo>
                      <a:pt x="3688" y="2096"/>
                    </a:lnTo>
                    <a:lnTo>
                      <a:pt x="3692" y="2085"/>
                    </a:lnTo>
                    <a:lnTo>
                      <a:pt x="3696" y="2076"/>
                    </a:lnTo>
                    <a:lnTo>
                      <a:pt x="3700" y="2066"/>
                    </a:lnTo>
                    <a:lnTo>
                      <a:pt x="3704" y="2056"/>
                    </a:lnTo>
                    <a:lnTo>
                      <a:pt x="3708" y="2046"/>
                    </a:lnTo>
                    <a:lnTo>
                      <a:pt x="3712" y="2036"/>
                    </a:lnTo>
                    <a:lnTo>
                      <a:pt x="3716" y="2026"/>
                    </a:lnTo>
                    <a:lnTo>
                      <a:pt x="3720" y="2018"/>
                    </a:lnTo>
                    <a:lnTo>
                      <a:pt x="3724" y="2006"/>
                    </a:lnTo>
                    <a:lnTo>
                      <a:pt x="3728" y="1997"/>
                    </a:lnTo>
                    <a:lnTo>
                      <a:pt x="3732" y="1986"/>
                    </a:lnTo>
                    <a:lnTo>
                      <a:pt x="3736" y="1975"/>
                    </a:lnTo>
                    <a:lnTo>
                      <a:pt x="3740" y="1966"/>
                    </a:lnTo>
                    <a:lnTo>
                      <a:pt x="3744" y="1955"/>
                    </a:lnTo>
                    <a:lnTo>
                      <a:pt x="3748" y="1946"/>
                    </a:lnTo>
                    <a:lnTo>
                      <a:pt x="3751" y="1935"/>
                    </a:lnTo>
                    <a:lnTo>
                      <a:pt x="3755" y="1927"/>
                    </a:lnTo>
                    <a:lnTo>
                      <a:pt x="3759" y="1915"/>
                    </a:lnTo>
                    <a:lnTo>
                      <a:pt x="3763" y="1905"/>
                    </a:lnTo>
                    <a:lnTo>
                      <a:pt x="3767" y="1896"/>
                    </a:lnTo>
                    <a:lnTo>
                      <a:pt x="3771" y="1887"/>
                    </a:lnTo>
                    <a:lnTo>
                      <a:pt x="3775" y="1877"/>
                    </a:lnTo>
                    <a:lnTo>
                      <a:pt x="3779" y="1867"/>
                    </a:lnTo>
                    <a:lnTo>
                      <a:pt x="3783" y="1858"/>
                    </a:lnTo>
                    <a:lnTo>
                      <a:pt x="3787" y="1848"/>
                    </a:lnTo>
                    <a:lnTo>
                      <a:pt x="3791" y="1836"/>
                    </a:lnTo>
                    <a:lnTo>
                      <a:pt x="3795" y="1828"/>
                    </a:lnTo>
                    <a:lnTo>
                      <a:pt x="3799" y="1817"/>
                    </a:lnTo>
                    <a:lnTo>
                      <a:pt x="3803" y="1807"/>
                    </a:lnTo>
                    <a:lnTo>
                      <a:pt x="3807" y="1798"/>
                    </a:lnTo>
                    <a:lnTo>
                      <a:pt x="3811" y="1787"/>
                    </a:lnTo>
                    <a:lnTo>
                      <a:pt x="3814" y="1779"/>
                    </a:lnTo>
                    <a:lnTo>
                      <a:pt x="3818" y="1768"/>
                    </a:lnTo>
                    <a:lnTo>
                      <a:pt x="3822" y="1759"/>
                    </a:lnTo>
                    <a:lnTo>
                      <a:pt x="3826" y="1750"/>
                    </a:lnTo>
                    <a:lnTo>
                      <a:pt x="3830" y="1739"/>
                    </a:lnTo>
                    <a:lnTo>
                      <a:pt x="3834" y="1731"/>
                    </a:lnTo>
                    <a:lnTo>
                      <a:pt x="3838" y="1719"/>
                    </a:lnTo>
                    <a:lnTo>
                      <a:pt x="3842" y="1710"/>
                    </a:lnTo>
                    <a:lnTo>
                      <a:pt x="3846" y="1700"/>
                    </a:lnTo>
                    <a:lnTo>
                      <a:pt x="3850" y="1691"/>
                    </a:lnTo>
                    <a:lnTo>
                      <a:pt x="3854" y="1682"/>
                    </a:lnTo>
                    <a:lnTo>
                      <a:pt x="3858" y="1674"/>
                    </a:lnTo>
                    <a:lnTo>
                      <a:pt x="3862" y="1663"/>
                    </a:lnTo>
                    <a:lnTo>
                      <a:pt x="3866" y="1655"/>
                    </a:lnTo>
                    <a:lnTo>
                      <a:pt x="3870" y="1645"/>
                    </a:lnTo>
                    <a:lnTo>
                      <a:pt x="3874" y="1635"/>
                    </a:lnTo>
                    <a:lnTo>
                      <a:pt x="3877" y="1627"/>
                    </a:lnTo>
                    <a:lnTo>
                      <a:pt x="3881" y="1615"/>
                    </a:lnTo>
                    <a:lnTo>
                      <a:pt x="3885" y="1607"/>
                    </a:lnTo>
                    <a:lnTo>
                      <a:pt x="3889" y="1597"/>
                    </a:lnTo>
                    <a:lnTo>
                      <a:pt x="3893" y="1588"/>
                    </a:lnTo>
                    <a:lnTo>
                      <a:pt x="3897" y="1578"/>
                    </a:lnTo>
                    <a:lnTo>
                      <a:pt x="3901" y="1569"/>
                    </a:lnTo>
                    <a:lnTo>
                      <a:pt x="3905" y="1560"/>
                    </a:lnTo>
                    <a:lnTo>
                      <a:pt x="3909" y="1551"/>
                    </a:lnTo>
                    <a:lnTo>
                      <a:pt x="3913" y="1541"/>
                    </a:lnTo>
                    <a:lnTo>
                      <a:pt x="3917" y="1533"/>
                    </a:lnTo>
                    <a:lnTo>
                      <a:pt x="3921" y="1523"/>
                    </a:lnTo>
                    <a:lnTo>
                      <a:pt x="3925" y="1512"/>
                    </a:lnTo>
                    <a:lnTo>
                      <a:pt x="3929" y="1505"/>
                    </a:lnTo>
                    <a:lnTo>
                      <a:pt x="3933" y="149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1" name="Freeform 419"/>
              <p:cNvSpPr>
                <a:spLocks/>
              </p:cNvSpPr>
              <p:nvPr/>
            </p:nvSpPr>
            <p:spPr bwMode="auto">
              <a:xfrm flipV="1">
                <a:off x="2909" y="2844"/>
                <a:ext cx="2265" cy="10"/>
              </a:xfrm>
              <a:custGeom>
                <a:avLst/>
                <a:gdLst/>
                <a:ahLst/>
                <a:cxnLst>
                  <a:cxn ang="0">
                    <a:pos x="59" y="15"/>
                  </a:cxn>
                  <a:cxn ang="0">
                    <a:pos x="122" y="14"/>
                  </a:cxn>
                  <a:cxn ang="0">
                    <a:pos x="185" y="15"/>
                  </a:cxn>
                  <a:cxn ang="0">
                    <a:pos x="248" y="14"/>
                  </a:cxn>
                  <a:cxn ang="0">
                    <a:pos x="311" y="14"/>
                  </a:cxn>
                  <a:cxn ang="0">
                    <a:pos x="374" y="13"/>
                  </a:cxn>
                  <a:cxn ang="0">
                    <a:pos x="437" y="14"/>
                  </a:cxn>
                  <a:cxn ang="0">
                    <a:pos x="499" y="13"/>
                  </a:cxn>
                  <a:cxn ang="0">
                    <a:pos x="562" y="13"/>
                  </a:cxn>
                  <a:cxn ang="0">
                    <a:pos x="625" y="14"/>
                  </a:cxn>
                  <a:cxn ang="0">
                    <a:pos x="688" y="14"/>
                  </a:cxn>
                  <a:cxn ang="0">
                    <a:pos x="751" y="13"/>
                  </a:cxn>
                  <a:cxn ang="0">
                    <a:pos x="814" y="13"/>
                  </a:cxn>
                  <a:cxn ang="0">
                    <a:pos x="877" y="12"/>
                  </a:cxn>
                  <a:cxn ang="0">
                    <a:pos x="940" y="13"/>
                  </a:cxn>
                  <a:cxn ang="0">
                    <a:pos x="1003" y="14"/>
                  </a:cxn>
                  <a:cxn ang="0">
                    <a:pos x="1066" y="12"/>
                  </a:cxn>
                  <a:cxn ang="0">
                    <a:pos x="1129" y="12"/>
                  </a:cxn>
                  <a:cxn ang="0">
                    <a:pos x="1192" y="12"/>
                  </a:cxn>
                  <a:cxn ang="0">
                    <a:pos x="1255" y="12"/>
                  </a:cxn>
                  <a:cxn ang="0">
                    <a:pos x="1318" y="12"/>
                  </a:cxn>
                  <a:cxn ang="0">
                    <a:pos x="1381" y="12"/>
                  </a:cxn>
                  <a:cxn ang="0">
                    <a:pos x="1444" y="11"/>
                  </a:cxn>
                  <a:cxn ang="0">
                    <a:pos x="1507" y="11"/>
                  </a:cxn>
                  <a:cxn ang="0">
                    <a:pos x="1570" y="10"/>
                  </a:cxn>
                  <a:cxn ang="0">
                    <a:pos x="1633" y="10"/>
                  </a:cxn>
                  <a:cxn ang="0">
                    <a:pos x="1696" y="10"/>
                  </a:cxn>
                  <a:cxn ang="0">
                    <a:pos x="1759" y="9"/>
                  </a:cxn>
                  <a:cxn ang="0">
                    <a:pos x="1822" y="12"/>
                  </a:cxn>
                  <a:cxn ang="0">
                    <a:pos x="1885" y="10"/>
                  </a:cxn>
                  <a:cxn ang="0">
                    <a:pos x="1948" y="10"/>
                  </a:cxn>
                  <a:cxn ang="0">
                    <a:pos x="2011" y="9"/>
                  </a:cxn>
                  <a:cxn ang="0">
                    <a:pos x="2074" y="8"/>
                  </a:cxn>
                  <a:cxn ang="0">
                    <a:pos x="2137" y="8"/>
                  </a:cxn>
                  <a:cxn ang="0">
                    <a:pos x="2200" y="7"/>
                  </a:cxn>
                  <a:cxn ang="0">
                    <a:pos x="2263" y="7"/>
                  </a:cxn>
                  <a:cxn ang="0">
                    <a:pos x="2326" y="6"/>
                  </a:cxn>
                  <a:cxn ang="0">
                    <a:pos x="2389" y="6"/>
                  </a:cxn>
                  <a:cxn ang="0">
                    <a:pos x="2452" y="5"/>
                  </a:cxn>
                  <a:cxn ang="0">
                    <a:pos x="2515" y="6"/>
                  </a:cxn>
                  <a:cxn ang="0">
                    <a:pos x="2578" y="5"/>
                  </a:cxn>
                  <a:cxn ang="0">
                    <a:pos x="2641" y="5"/>
                  </a:cxn>
                  <a:cxn ang="0">
                    <a:pos x="2704" y="6"/>
                  </a:cxn>
                  <a:cxn ang="0">
                    <a:pos x="2767" y="6"/>
                  </a:cxn>
                  <a:cxn ang="0">
                    <a:pos x="2830" y="5"/>
                  </a:cxn>
                  <a:cxn ang="0">
                    <a:pos x="2893" y="5"/>
                  </a:cxn>
                  <a:cxn ang="0">
                    <a:pos x="2956" y="5"/>
                  </a:cxn>
                  <a:cxn ang="0">
                    <a:pos x="3019" y="4"/>
                  </a:cxn>
                  <a:cxn ang="0">
                    <a:pos x="3082" y="5"/>
                  </a:cxn>
                  <a:cxn ang="0">
                    <a:pos x="3145" y="5"/>
                  </a:cxn>
                  <a:cxn ang="0">
                    <a:pos x="3208" y="4"/>
                  </a:cxn>
                  <a:cxn ang="0">
                    <a:pos x="3271" y="4"/>
                  </a:cxn>
                  <a:cxn ang="0">
                    <a:pos x="3334" y="3"/>
                  </a:cxn>
                  <a:cxn ang="0">
                    <a:pos x="3397" y="4"/>
                  </a:cxn>
                  <a:cxn ang="0">
                    <a:pos x="3460" y="2"/>
                  </a:cxn>
                  <a:cxn ang="0">
                    <a:pos x="3523" y="2"/>
                  </a:cxn>
                  <a:cxn ang="0">
                    <a:pos x="3586" y="3"/>
                  </a:cxn>
                  <a:cxn ang="0">
                    <a:pos x="3649" y="2"/>
                  </a:cxn>
                  <a:cxn ang="0">
                    <a:pos x="3712" y="2"/>
                  </a:cxn>
                  <a:cxn ang="0">
                    <a:pos x="3775" y="1"/>
                  </a:cxn>
                  <a:cxn ang="0">
                    <a:pos x="3838" y="2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17">
                    <a:moveTo>
                      <a:pt x="0" y="15"/>
                    </a:moveTo>
                    <a:lnTo>
                      <a:pt x="3" y="15"/>
                    </a:lnTo>
                    <a:lnTo>
                      <a:pt x="7" y="16"/>
                    </a:lnTo>
                    <a:lnTo>
                      <a:pt x="11" y="17"/>
                    </a:lnTo>
                    <a:lnTo>
                      <a:pt x="15" y="15"/>
                    </a:lnTo>
                    <a:lnTo>
                      <a:pt x="19" y="17"/>
                    </a:lnTo>
                    <a:lnTo>
                      <a:pt x="23" y="15"/>
                    </a:lnTo>
                    <a:lnTo>
                      <a:pt x="27" y="15"/>
                    </a:lnTo>
                    <a:lnTo>
                      <a:pt x="31" y="15"/>
                    </a:lnTo>
                    <a:lnTo>
                      <a:pt x="35" y="14"/>
                    </a:lnTo>
                    <a:lnTo>
                      <a:pt x="39" y="15"/>
                    </a:lnTo>
                    <a:lnTo>
                      <a:pt x="43" y="15"/>
                    </a:lnTo>
                    <a:lnTo>
                      <a:pt x="47" y="16"/>
                    </a:lnTo>
                    <a:lnTo>
                      <a:pt x="51" y="15"/>
                    </a:lnTo>
                    <a:lnTo>
                      <a:pt x="55" y="15"/>
                    </a:lnTo>
                    <a:lnTo>
                      <a:pt x="59" y="15"/>
                    </a:lnTo>
                    <a:lnTo>
                      <a:pt x="62" y="14"/>
                    </a:lnTo>
                    <a:lnTo>
                      <a:pt x="66" y="16"/>
                    </a:lnTo>
                    <a:lnTo>
                      <a:pt x="70" y="16"/>
                    </a:lnTo>
                    <a:lnTo>
                      <a:pt x="74" y="14"/>
                    </a:lnTo>
                    <a:lnTo>
                      <a:pt x="78" y="15"/>
                    </a:lnTo>
                    <a:lnTo>
                      <a:pt x="82" y="15"/>
                    </a:lnTo>
                    <a:lnTo>
                      <a:pt x="86" y="15"/>
                    </a:lnTo>
                    <a:lnTo>
                      <a:pt x="90" y="16"/>
                    </a:lnTo>
                    <a:lnTo>
                      <a:pt x="94" y="16"/>
                    </a:lnTo>
                    <a:lnTo>
                      <a:pt x="98" y="15"/>
                    </a:lnTo>
                    <a:lnTo>
                      <a:pt x="102" y="15"/>
                    </a:lnTo>
                    <a:lnTo>
                      <a:pt x="106" y="15"/>
                    </a:lnTo>
                    <a:lnTo>
                      <a:pt x="110" y="15"/>
                    </a:lnTo>
                    <a:lnTo>
                      <a:pt x="114" y="14"/>
                    </a:lnTo>
                    <a:lnTo>
                      <a:pt x="118" y="15"/>
                    </a:lnTo>
                    <a:lnTo>
                      <a:pt x="122" y="14"/>
                    </a:lnTo>
                    <a:lnTo>
                      <a:pt x="125" y="15"/>
                    </a:lnTo>
                    <a:lnTo>
                      <a:pt x="129" y="16"/>
                    </a:lnTo>
                    <a:lnTo>
                      <a:pt x="133" y="17"/>
                    </a:lnTo>
                    <a:lnTo>
                      <a:pt x="137" y="15"/>
                    </a:lnTo>
                    <a:lnTo>
                      <a:pt x="141" y="16"/>
                    </a:lnTo>
                    <a:lnTo>
                      <a:pt x="145" y="15"/>
                    </a:lnTo>
                    <a:lnTo>
                      <a:pt x="149" y="16"/>
                    </a:lnTo>
                    <a:lnTo>
                      <a:pt x="153" y="15"/>
                    </a:lnTo>
                    <a:lnTo>
                      <a:pt x="157" y="15"/>
                    </a:lnTo>
                    <a:lnTo>
                      <a:pt x="161" y="15"/>
                    </a:lnTo>
                    <a:lnTo>
                      <a:pt x="165" y="15"/>
                    </a:lnTo>
                    <a:lnTo>
                      <a:pt x="169" y="15"/>
                    </a:lnTo>
                    <a:lnTo>
                      <a:pt x="173" y="14"/>
                    </a:lnTo>
                    <a:lnTo>
                      <a:pt x="177" y="14"/>
                    </a:lnTo>
                    <a:lnTo>
                      <a:pt x="181" y="15"/>
                    </a:lnTo>
                    <a:lnTo>
                      <a:pt x="185" y="15"/>
                    </a:lnTo>
                    <a:lnTo>
                      <a:pt x="188" y="15"/>
                    </a:lnTo>
                    <a:lnTo>
                      <a:pt x="192" y="15"/>
                    </a:lnTo>
                    <a:lnTo>
                      <a:pt x="196" y="15"/>
                    </a:lnTo>
                    <a:lnTo>
                      <a:pt x="200" y="15"/>
                    </a:lnTo>
                    <a:lnTo>
                      <a:pt x="204" y="15"/>
                    </a:lnTo>
                    <a:lnTo>
                      <a:pt x="208" y="15"/>
                    </a:lnTo>
                    <a:lnTo>
                      <a:pt x="212" y="14"/>
                    </a:lnTo>
                    <a:lnTo>
                      <a:pt x="216" y="15"/>
                    </a:lnTo>
                    <a:lnTo>
                      <a:pt x="220" y="15"/>
                    </a:lnTo>
                    <a:lnTo>
                      <a:pt x="224" y="14"/>
                    </a:lnTo>
                    <a:lnTo>
                      <a:pt x="228" y="14"/>
                    </a:lnTo>
                    <a:lnTo>
                      <a:pt x="232" y="15"/>
                    </a:lnTo>
                    <a:lnTo>
                      <a:pt x="236" y="14"/>
                    </a:lnTo>
                    <a:lnTo>
                      <a:pt x="240" y="14"/>
                    </a:lnTo>
                    <a:lnTo>
                      <a:pt x="244" y="15"/>
                    </a:lnTo>
                    <a:lnTo>
                      <a:pt x="248" y="14"/>
                    </a:lnTo>
                    <a:lnTo>
                      <a:pt x="251" y="15"/>
                    </a:lnTo>
                    <a:lnTo>
                      <a:pt x="255" y="14"/>
                    </a:lnTo>
                    <a:lnTo>
                      <a:pt x="259" y="14"/>
                    </a:lnTo>
                    <a:lnTo>
                      <a:pt x="263" y="15"/>
                    </a:lnTo>
                    <a:lnTo>
                      <a:pt x="267" y="14"/>
                    </a:lnTo>
                    <a:lnTo>
                      <a:pt x="271" y="14"/>
                    </a:lnTo>
                    <a:lnTo>
                      <a:pt x="275" y="14"/>
                    </a:lnTo>
                    <a:lnTo>
                      <a:pt x="279" y="14"/>
                    </a:lnTo>
                    <a:lnTo>
                      <a:pt x="283" y="15"/>
                    </a:lnTo>
                    <a:lnTo>
                      <a:pt x="287" y="15"/>
                    </a:lnTo>
                    <a:lnTo>
                      <a:pt x="291" y="14"/>
                    </a:lnTo>
                    <a:lnTo>
                      <a:pt x="295" y="14"/>
                    </a:lnTo>
                    <a:lnTo>
                      <a:pt x="299" y="14"/>
                    </a:lnTo>
                    <a:lnTo>
                      <a:pt x="303" y="15"/>
                    </a:lnTo>
                    <a:lnTo>
                      <a:pt x="307" y="14"/>
                    </a:lnTo>
                    <a:lnTo>
                      <a:pt x="311" y="14"/>
                    </a:lnTo>
                    <a:lnTo>
                      <a:pt x="314" y="14"/>
                    </a:lnTo>
                    <a:lnTo>
                      <a:pt x="318" y="13"/>
                    </a:lnTo>
                    <a:lnTo>
                      <a:pt x="322" y="14"/>
                    </a:lnTo>
                    <a:lnTo>
                      <a:pt x="326" y="14"/>
                    </a:lnTo>
                    <a:lnTo>
                      <a:pt x="330" y="14"/>
                    </a:lnTo>
                    <a:lnTo>
                      <a:pt x="334" y="13"/>
                    </a:lnTo>
                    <a:lnTo>
                      <a:pt x="338" y="14"/>
                    </a:lnTo>
                    <a:lnTo>
                      <a:pt x="342" y="13"/>
                    </a:lnTo>
                    <a:lnTo>
                      <a:pt x="346" y="14"/>
                    </a:lnTo>
                    <a:lnTo>
                      <a:pt x="350" y="15"/>
                    </a:lnTo>
                    <a:lnTo>
                      <a:pt x="354" y="14"/>
                    </a:lnTo>
                    <a:lnTo>
                      <a:pt x="358" y="14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3"/>
                    </a:lnTo>
                    <a:lnTo>
                      <a:pt x="374" y="13"/>
                    </a:lnTo>
                    <a:lnTo>
                      <a:pt x="377" y="14"/>
                    </a:lnTo>
                    <a:lnTo>
                      <a:pt x="381" y="14"/>
                    </a:lnTo>
                    <a:lnTo>
                      <a:pt x="385" y="14"/>
                    </a:lnTo>
                    <a:lnTo>
                      <a:pt x="389" y="14"/>
                    </a:lnTo>
                    <a:lnTo>
                      <a:pt x="393" y="15"/>
                    </a:lnTo>
                    <a:lnTo>
                      <a:pt x="397" y="14"/>
                    </a:lnTo>
                    <a:lnTo>
                      <a:pt x="401" y="15"/>
                    </a:lnTo>
                    <a:lnTo>
                      <a:pt x="405" y="13"/>
                    </a:lnTo>
                    <a:lnTo>
                      <a:pt x="409" y="14"/>
                    </a:lnTo>
                    <a:lnTo>
                      <a:pt x="413" y="15"/>
                    </a:lnTo>
                    <a:lnTo>
                      <a:pt x="417" y="14"/>
                    </a:lnTo>
                    <a:lnTo>
                      <a:pt x="421" y="14"/>
                    </a:lnTo>
                    <a:lnTo>
                      <a:pt x="425" y="13"/>
                    </a:lnTo>
                    <a:lnTo>
                      <a:pt x="429" y="14"/>
                    </a:lnTo>
                    <a:lnTo>
                      <a:pt x="433" y="14"/>
                    </a:lnTo>
                    <a:lnTo>
                      <a:pt x="437" y="14"/>
                    </a:lnTo>
                    <a:lnTo>
                      <a:pt x="440" y="13"/>
                    </a:lnTo>
                    <a:lnTo>
                      <a:pt x="444" y="14"/>
                    </a:lnTo>
                    <a:lnTo>
                      <a:pt x="448" y="13"/>
                    </a:lnTo>
                    <a:lnTo>
                      <a:pt x="452" y="13"/>
                    </a:lnTo>
                    <a:lnTo>
                      <a:pt x="456" y="15"/>
                    </a:lnTo>
                    <a:lnTo>
                      <a:pt x="460" y="14"/>
                    </a:lnTo>
                    <a:lnTo>
                      <a:pt x="464" y="13"/>
                    </a:lnTo>
                    <a:lnTo>
                      <a:pt x="468" y="14"/>
                    </a:lnTo>
                    <a:lnTo>
                      <a:pt x="472" y="15"/>
                    </a:lnTo>
                    <a:lnTo>
                      <a:pt x="476" y="14"/>
                    </a:lnTo>
                    <a:lnTo>
                      <a:pt x="480" y="14"/>
                    </a:lnTo>
                    <a:lnTo>
                      <a:pt x="484" y="14"/>
                    </a:lnTo>
                    <a:lnTo>
                      <a:pt x="488" y="13"/>
                    </a:lnTo>
                    <a:lnTo>
                      <a:pt x="492" y="14"/>
                    </a:lnTo>
                    <a:lnTo>
                      <a:pt x="496" y="15"/>
                    </a:lnTo>
                    <a:lnTo>
                      <a:pt x="499" y="13"/>
                    </a:lnTo>
                    <a:lnTo>
                      <a:pt x="503" y="14"/>
                    </a:lnTo>
                    <a:lnTo>
                      <a:pt x="507" y="14"/>
                    </a:lnTo>
                    <a:lnTo>
                      <a:pt x="511" y="13"/>
                    </a:lnTo>
                    <a:lnTo>
                      <a:pt x="515" y="13"/>
                    </a:lnTo>
                    <a:lnTo>
                      <a:pt x="519" y="14"/>
                    </a:lnTo>
                    <a:lnTo>
                      <a:pt x="523" y="13"/>
                    </a:lnTo>
                    <a:lnTo>
                      <a:pt x="527" y="14"/>
                    </a:lnTo>
                    <a:lnTo>
                      <a:pt x="531" y="14"/>
                    </a:lnTo>
                    <a:lnTo>
                      <a:pt x="535" y="14"/>
                    </a:lnTo>
                    <a:lnTo>
                      <a:pt x="539" y="14"/>
                    </a:lnTo>
                    <a:lnTo>
                      <a:pt x="543" y="13"/>
                    </a:lnTo>
                    <a:lnTo>
                      <a:pt x="547" y="14"/>
                    </a:lnTo>
                    <a:lnTo>
                      <a:pt x="551" y="13"/>
                    </a:lnTo>
                    <a:lnTo>
                      <a:pt x="555" y="14"/>
                    </a:lnTo>
                    <a:lnTo>
                      <a:pt x="559" y="13"/>
                    </a:lnTo>
                    <a:lnTo>
                      <a:pt x="562" y="13"/>
                    </a:lnTo>
                    <a:lnTo>
                      <a:pt x="566" y="13"/>
                    </a:lnTo>
                    <a:lnTo>
                      <a:pt x="570" y="14"/>
                    </a:lnTo>
                    <a:lnTo>
                      <a:pt x="574" y="14"/>
                    </a:lnTo>
                    <a:lnTo>
                      <a:pt x="578" y="13"/>
                    </a:lnTo>
                    <a:lnTo>
                      <a:pt x="582" y="13"/>
                    </a:lnTo>
                    <a:lnTo>
                      <a:pt x="586" y="12"/>
                    </a:lnTo>
                    <a:lnTo>
                      <a:pt x="590" y="12"/>
                    </a:lnTo>
                    <a:lnTo>
                      <a:pt x="594" y="14"/>
                    </a:lnTo>
                    <a:lnTo>
                      <a:pt x="598" y="13"/>
                    </a:lnTo>
                    <a:lnTo>
                      <a:pt x="602" y="13"/>
                    </a:lnTo>
                    <a:lnTo>
                      <a:pt x="606" y="13"/>
                    </a:lnTo>
                    <a:lnTo>
                      <a:pt x="610" y="14"/>
                    </a:lnTo>
                    <a:lnTo>
                      <a:pt x="614" y="13"/>
                    </a:lnTo>
                    <a:lnTo>
                      <a:pt x="618" y="13"/>
                    </a:lnTo>
                    <a:lnTo>
                      <a:pt x="622" y="14"/>
                    </a:lnTo>
                    <a:lnTo>
                      <a:pt x="625" y="14"/>
                    </a:lnTo>
                    <a:lnTo>
                      <a:pt x="629" y="13"/>
                    </a:lnTo>
                    <a:lnTo>
                      <a:pt x="633" y="12"/>
                    </a:lnTo>
                    <a:lnTo>
                      <a:pt x="637" y="14"/>
                    </a:lnTo>
                    <a:lnTo>
                      <a:pt x="641" y="14"/>
                    </a:lnTo>
                    <a:lnTo>
                      <a:pt x="645" y="12"/>
                    </a:lnTo>
                    <a:lnTo>
                      <a:pt x="649" y="14"/>
                    </a:lnTo>
                    <a:lnTo>
                      <a:pt x="653" y="13"/>
                    </a:lnTo>
                    <a:lnTo>
                      <a:pt x="657" y="13"/>
                    </a:lnTo>
                    <a:lnTo>
                      <a:pt x="661" y="14"/>
                    </a:lnTo>
                    <a:lnTo>
                      <a:pt x="665" y="14"/>
                    </a:lnTo>
                    <a:lnTo>
                      <a:pt x="669" y="12"/>
                    </a:lnTo>
                    <a:lnTo>
                      <a:pt x="673" y="15"/>
                    </a:lnTo>
                    <a:lnTo>
                      <a:pt x="677" y="13"/>
                    </a:lnTo>
                    <a:lnTo>
                      <a:pt x="681" y="15"/>
                    </a:lnTo>
                    <a:lnTo>
                      <a:pt x="685" y="14"/>
                    </a:lnTo>
                    <a:lnTo>
                      <a:pt x="688" y="14"/>
                    </a:lnTo>
                    <a:lnTo>
                      <a:pt x="692" y="13"/>
                    </a:lnTo>
                    <a:lnTo>
                      <a:pt x="696" y="14"/>
                    </a:lnTo>
                    <a:lnTo>
                      <a:pt x="700" y="13"/>
                    </a:lnTo>
                    <a:lnTo>
                      <a:pt x="704" y="13"/>
                    </a:lnTo>
                    <a:lnTo>
                      <a:pt x="708" y="14"/>
                    </a:lnTo>
                    <a:lnTo>
                      <a:pt x="712" y="14"/>
                    </a:lnTo>
                    <a:lnTo>
                      <a:pt x="716" y="14"/>
                    </a:lnTo>
                    <a:lnTo>
                      <a:pt x="720" y="14"/>
                    </a:lnTo>
                    <a:lnTo>
                      <a:pt x="724" y="14"/>
                    </a:lnTo>
                    <a:lnTo>
                      <a:pt x="728" y="14"/>
                    </a:lnTo>
                    <a:lnTo>
                      <a:pt x="732" y="13"/>
                    </a:lnTo>
                    <a:lnTo>
                      <a:pt x="736" y="14"/>
                    </a:lnTo>
                    <a:lnTo>
                      <a:pt x="740" y="13"/>
                    </a:lnTo>
                    <a:lnTo>
                      <a:pt x="744" y="12"/>
                    </a:lnTo>
                    <a:lnTo>
                      <a:pt x="748" y="13"/>
                    </a:lnTo>
                    <a:lnTo>
                      <a:pt x="751" y="13"/>
                    </a:lnTo>
                    <a:lnTo>
                      <a:pt x="755" y="14"/>
                    </a:lnTo>
                    <a:lnTo>
                      <a:pt x="759" y="13"/>
                    </a:lnTo>
                    <a:lnTo>
                      <a:pt x="763" y="12"/>
                    </a:lnTo>
                    <a:lnTo>
                      <a:pt x="767" y="14"/>
                    </a:lnTo>
                    <a:lnTo>
                      <a:pt x="771" y="12"/>
                    </a:lnTo>
                    <a:lnTo>
                      <a:pt x="775" y="13"/>
                    </a:lnTo>
                    <a:lnTo>
                      <a:pt x="779" y="13"/>
                    </a:lnTo>
                    <a:lnTo>
                      <a:pt x="783" y="13"/>
                    </a:lnTo>
                    <a:lnTo>
                      <a:pt x="787" y="13"/>
                    </a:lnTo>
                    <a:lnTo>
                      <a:pt x="791" y="14"/>
                    </a:lnTo>
                    <a:lnTo>
                      <a:pt x="795" y="14"/>
                    </a:lnTo>
                    <a:lnTo>
                      <a:pt x="799" y="12"/>
                    </a:lnTo>
                    <a:lnTo>
                      <a:pt x="803" y="13"/>
                    </a:lnTo>
                    <a:lnTo>
                      <a:pt x="807" y="13"/>
                    </a:lnTo>
                    <a:lnTo>
                      <a:pt x="811" y="12"/>
                    </a:lnTo>
                    <a:lnTo>
                      <a:pt x="814" y="13"/>
                    </a:lnTo>
                    <a:lnTo>
                      <a:pt x="818" y="14"/>
                    </a:lnTo>
                    <a:lnTo>
                      <a:pt x="822" y="14"/>
                    </a:lnTo>
                    <a:lnTo>
                      <a:pt x="826" y="12"/>
                    </a:lnTo>
                    <a:lnTo>
                      <a:pt x="830" y="14"/>
                    </a:lnTo>
                    <a:lnTo>
                      <a:pt x="834" y="14"/>
                    </a:lnTo>
                    <a:lnTo>
                      <a:pt x="838" y="12"/>
                    </a:lnTo>
                    <a:lnTo>
                      <a:pt x="842" y="13"/>
                    </a:lnTo>
                    <a:lnTo>
                      <a:pt x="846" y="14"/>
                    </a:lnTo>
                    <a:lnTo>
                      <a:pt x="850" y="12"/>
                    </a:lnTo>
                    <a:lnTo>
                      <a:pt x="854" y="12"/>
                    </a:lnTo>
                    <a:lnTo>
                      <a:pt x="858" y="12"/>
                    </a:lnTo>
                    <a:lnTo>
                      <a:pt x="862" y="13"/>
                    </a:lnTo>
                    <a:lnTo>
                      <a:pt x="866" y="12"/>
                    </a:lnTo>
                    <a:lnTo>
                      <a:pt x="870" y="14"/>
                    </a:lnTo>
                    <a:lnTo>
                      <a:pt x="874" y="14"/>
                    </a:lnTo>
                    <a:lnTo>
                      <a:pt x="877" y="12"/>
                    </a:lnTo>
                    <a:lnTo>
                      <a:pt x="881" y="13"/>
                    </a:lnTo>
                    <a:lnTo>
                      <a:pt x="885" y="14"/>
                    </a:lnTo>
                    <a:lnTo>
                      <a:pt x="889" y="12"/>
                    </a:lnTo>
                    <a:lnTo>
                      <a:pt x="893" y="13"/>
                    </a:lnTo>
                    <a:lnTo>
                      <a:pt x="897" y="14"/>
                    </a:lnTo>
                    <a:lnTo>
                      <a:pt x="901" y="14"/>
                    </a:lnTo>
                    <a:lnTo>
                      <a:pt x="905" y="14"/>
                    </a:lnTo>
                    <a:lnTo>
                      <a:pt x="909" y="13"/>
                    </a:lnTo>
                    <a:lnTo>
                      <a:pt x="913" y="13"/>
                    </a:lnTo>
                    <a:lnTo>
                      <a:pt x="917" y="12"/>
                    </a:lnTo>
                    <a:lnTo>
                      <a:pt x="921" y="14"/>
                    </a:lnTo>
                    <a:lnTo>
                      <a:pt x="925" y="13"/>
                    </a:lnTo>
                    <a:lnTo>
                      <a:pt x="929" y="13"/>
                    </a:lnTo>
                    <a:lnTo>
                      <a:pt x="933" y="12"/>
                    </a:lnTo>
                    <a:lnTo>
                      <a:pt x="937" y="13"/>
                    </a:lnTo>
                    <a:lnTo>
                      <a:pt x="940" y="13"/>
                    </a:lnTo>
                    <a:lnTo>
                      <a:pt x="944" y="12"/>
                    </a:lnTo>
                    <a:lnTo>
                      <a:pt x="948" y="14"/>
                    </a:lnTo>
                    <a:lnTo>
                      <a:pt x="952" y="14"/>
                    </a:lnTo>
                    <a:lnTo>
                      <a:pt x="956" y="15"/>
                    </a:lnTo>
                    <a:lnTo>
                      <a:pt x="960" y="13"/>
                    </a:lnTo>
                    <a:lnTo>
                      <a:pt x="964" y="13"/>
                    </a:lnTo>
                    <a:lnTo>
                      <a:pt x="968" y="14"/>
                    </a:lnTo>
                    <a:lnTo>
                      <a:pt x="972" y="14"/>
                    </a:lnTo>
                    <a:lnTo>
                      <a:pt x="976" y="14"/>
                    </a:lnTo>
                    <a:lnTo>
                      <a:pt x="980" y="14"/>
                    </a:lnTo>
                    <a:lnTo>
                      <a:pt x="984" y="13"/>
                    </a:lnTo>
                    <a:lnTo>
                      <a:pt x="988" y="13"/>
                    </a:lnTo>
                    <a:lnTo>
                      <a:pt x="992" y="14"/>
                    </a:lnTo>
                    <a:lnTo>
                      <a:pt x="996" y="13"/>
                    </a:lnTo>
                    <a:lnTo>
                      <a:pt x="999" y="13"/>
                    </a:lnTo>
                    <a:lnTo>
                      <a:pt x="1003" y="14"/>
                    </a:lnTo>
                    <a:lnTo>
                      <a:pt x="1007" y="13"/>
                    </a:lnTo>
                    <a:lnTo>
                      <a:pt x="1011" y="12"/>
                    </a:lnTo>
                    <a:lnTo>
                      <a:pt x="1015" y="12"/>
                    </a:lnTo>
                    <a:lnTo>
                      <a:pt x="1019" y="13"/>
                    </a:lnTo>
                    <a:lnTo>
                      <a:pt x="1023" y="14"/>
                    </a:lnTo>
                    <a:lnTo>
                      <a:pt x="1027" y="13"/>
                    </a:lnTo>
                    <a:lnTo>
                      <a:pt x="1031" y="13"/>
                    </a:lnTo>
                    <a:lnTo>
                      <a:pt x="1035" y="12"/>
                    </a:lnTo>
                    <a:lnTo>
                      <a:pt x="1039" y="12"/>
                    </a:lnTo>
                    <a:lnTo>
                      <a:pt x="1043" y="13"/>
                    </a:lnTo>
                    <a:lnTo>
                      <a:pt x="1047" y="12"/>
                    </a:lnTo>
                    <a:lnTo>
                      <a:pt x="1051" y="12"/>
                    </a:lnTo>
                    <a:lnTo>
                      <a:pt x="1055" y="13"/>
                    </a:lnTo>
                    <a:lnTo>
                      <a:pt x="1059" y="12"/>
                    </a:lnTo>
                    <a:lnTo>
                      <a:pt x="1062" y="14"/>
                    </a:lnTo>
                    <a:lnTo>
                      <a:pt x="1066" y="12"/>
                    </a:lnTo>
                    <a:lnTo>
                      <a:pt x="1070" y="13"/>
                    </a:lnTo>
                    <a:lnTo>
                      <a:pt x="1074" y="14"/>
                    </a:lnTo>
                    <a:lnTo>
                      <a:pt x="1078" y="13"/>
                    </a:lnTo>
                    <a:lnTo>
                      <a:pt x="1082" y="12"/>
                    </a:lnTo>
                    <a:lnTo>
                      <a:pt x="1086" y="12"/>
                    </a:lnTo>
                    <a:lnTo>
                      <a:pt x="1090" y="12"/>
                    </a:lnTo>
                    <a:lnTo>
                      <a:pt x="1094" y="13"/>
                    </a:lnTo>
                    <a:lnTo>
                      <a:pt x="1098" y="13"/>
                    </a:lnTo>
                    <a:lnTo>
                      <a:pt x="1102" y="12"/>
                    </a:lnTo>
                    <a:lnTo>
                      <a:pt x="1106" y="12"/>
                    </a:lnTo>
                    <a:lnTo>
                      <a:pt x="1110" y="12"/>
                    </a:lnTo>
                    <a:lnTo>
                      <a:pt x="1114" y="13"/>
                    </a:lnTo>
                    <a:lnTo>
                      <a:pt x="1118" y="13"/>
                    </a:lnTo>
                    <a:lnTo>
                      <a:pt x="1122" y="12"/>
                    </a:lnTo>
                    <a:lnTo>
                      <a:pt x="1125" y="12"/>
                    </a:lnTo>
                    <a:lnTo>
                      <a:pt x="1129" y="12"/>
                    </a:lnTo>
                    <a:lnTo>
                      <a:pt x="1133" y="13"/>
                    </a:lnTo>
                    <a:lnTo>
                      <a:pt x="1137" y="11"/>
                    </a:lnTo>
                    <a:lnTo>
                      <a:pt x="1141" y="12"/>
                    </a:lnTo>
                    <a:lnTo>
                      <a:pt x="1145" y="12"/>
                    </a:lnTo>
                    <a:lnTo>
                      <a:pt x="1149" y="11"/>
                    </a:lnTo>
                    <a:lnTo>
                      <a:pt x="1153" y="12"/>
                    </a:lnTo>
                    <a:lnTo>
                      <a:pt x="1157" y="12"/>
                    </a:lnTo>
                    <a:lnTo>
                      <a:pt x="1161" y="12"/>
                    </a:lnTo>
                    <a:lnTo>
                      <a:pt x="1165" y="12"/>
                    </a:lnTo>
                    <a:lnTo>
                      <a:pt x="1169" y="12"/>
                    </a:lnTo>
                    <a:lnTo>
                      <a:pt x="1173" y="13"/>
                    </a:lnTo>
                    <a:lnTo>
                      <a:pt x="1177" y="12"/>
                    </a:lnTo>
                    <a:lnTo>
                      <a:pt x="1181" y="12"/>
                    </a:lnTo>
                    <a:lnTo>
                      <a:pt x="1185" y="12"/>
                    </a:lnTo>
                    <a:lnTo>
                      <a:pt x="1188" y="12"/>
                    </a:lnTo>
                    <a:lnTo>
                      <a:pt x="1192" y="12"/>
                    </a:lnTo>
                    <a:lnTo>
                      <a:pt x="1196" y="12"/>
                    </a:lnTo>
                    <a:lnTo>
                      <a:pt x="1200" y="12"/>
                    </a:lnTo>
                    <a:lnTo>
                      <a:pt x="1204" y="11"/>
                    </a:lnTo>
                    <a:lnTo>
                      <a:pt x="1208" y="12"/>
                    </a:lnTo>
                    <a:lnTo>
                      <a:pt x="1212" y="12"/>
                    </a:lnTo>
                    <a:lnTo>
                      <a:pt x="1216" y="12"/>
                    </a:lnTo>
                    <a:lnTo>
                      <a:pt x="1220" y="13"/>
                    </a:lnTo>
                    <a:lnTo>
                      <a:pt x="1224" y="12"/>
                    </a:lnTo>
                    <a:lnTo>
                      <a:pt x="1228" y="12"/>
                    </a:lnTo>
                    <a:lnTo>
                      <a:pt x="1232" y="12"/>
                    </a:lnTo>
                    <a:lnTo>
                      <a:pt x="1236" y="12"/>
                    </a:lnTo>
                    <a:lnTo>
                      <a:pt x="1240" y="13"/>
                    </a:lnTo>
                    <a:lnTo>
                      <a:pt x="1244" y="12"/>
                    </a:lnTo>
                    <a:lnTo>
                      <a:pt x="1248" y="12"/>
                    </a:lnTo>
                    <a:lnTo>
                      <a:pt x="1251" y="12"/>
                    </a:lnTo>
                    <a:lnTo>
                      <a:pt x="1255" y="12"/>
                    </a:lnTo>
                    <a:lnTo>
                      <a:pt x="1259" y="12"/>
                    </a:lnTo>
                    <a:lnTo>
                      <a:pt x="1263" y="12"/>
                    </a:lnTo>
                    <a:lnTo>
                      <a:pt x="1267" y="11"/>
                    </a:lnTo>
                    <a:lnTo>
                      <a:pt x="1271" y="13"/>
                    </a:lnTo>
                    <a:lnTo>
                      <a:pt x="1275" y="12"/>
                    </a:lnTo>
                    <a:lnTo>
                      <a:pt x="1279" y="12"/>
                    </a:lnTo>
                    <a:lnTo>
                      <a:pt x="1283" y="11"/>
                    </a:lnTo>
                    <a:lnTo>
                      <a:pt x="1287" y="12"/>
                    </a:lnTo>
                    <a:lnTo>
                      <a:pt x="1291" y="12"/>
                    </a:lnTo>
                    <a:lnTo>
                      <a:pt x="1295" y="12"/>
                    </a:lnTo>
                    <a:lnTo>
                      <a:pt x="1299" y="12"/>
                    </a:lnTo>
                    <a:lnTo>
                      <a:pt x="1303" y="12"/>
                    </a:lnTo>
                    <a:lnTo>
                      <a:pt x="1307" y="12"/>
                    </a:lnTo>
                    <a:lnTo>
                      <a:pt x="1311" y="12"/>
                    </a:lnTo>
                    <a:lnTo>
                      <a:pt x="1314" y="12"/>
                    </a:lnTo>
                    <a:lnTo>
                      <a:pt x="1318" y="12"/>
                    </a:lnTo>
                    <a:lnTo>
                      <a:pt x="1322" y="12"/>
                    </a:lnTo>
                    <a:lnTo>
                      <a:pt x="1326" y="13"/>
                    </a:lnTo>
                    <a:lnTo>
                      <a:pt x="1330" y="12"/>
                    </a:lnTo>
                    <a:lnTo>
                      <a:pt x="1334" y="11"/>
                    </a:lnTo>
                    <a:lnTo>
                      <a:pt x="1338" y="12"/>
                    </a:lnTo>
                    <a:lnTo>
                      <a:pt x="1342" y="12"/>
                    </a:lnTo>
                    <a:lnTo>
                      <a:pt x="1346" y="12"/>
                    </a:lnTo>
                    <a:lnTo>
                      <a:pt x="1350" y="12"/>
                    </a:lnTo>
                    <a:lnTo>
                      <a:pt x="1354" y="12"/>
                    </a:lnTo>
                    <a:lnTo>
                      <a:pt x="1358" y="13"/>
                    </a:lnTo>
                    <a:lnTo>
                      <a:pt x="1362" y="11"/>
                    </a:lnTo>
                    <a:lnTo>
                      <a:pt x="1366" y="12"/>
                    </a:lnTo>
                    <a:lnTo>
                      <a:pt x="1370" y="11"/>
                    </a:lnTo>
                    <a:lnTo>
                      <a:pt x="1374" y="12"/>
                    </a:lnTo>
                    <a:lnTo>
                      <a:pt x="1377" y="12"/>
                    </a:lnTo>
                    <a:lnTo>
                      <a:pt x="1381" y="12"/>
                    </a:lnTo>
                    <a:lnTo>
                      <a:pt x="1385" y="12"/>
                    </a:lnTo>
                    <a:lnTo>
                      <a:pt x="1389" y="12"/>
                    </a:lnTo>
                    <a:lnTo>
                      <a:pt x="1393" y="11"/>
                    </a:lnTo>
                    <a:lnTo>
                      <a:pt x="1397" y="12"/>
                    </a:lnTo>
                    <a:lnTo>
                      <a:pt x="1401" y="12"/>
                    </a:lnTo>
                    <a:lnTo>
                      <a:pt x="1405" y="12"/>
                    </a:lnTo>
                    <a:lnTo>
                      <a:pt x="1409" y="12"/>
                    </a:lnTo>
                    <a:lnTo>
                      <a:pt x="1413" y="12"/>
                    </a:lnTo>
                    <a:lnTo>
                      <a:pt x="1417" y="10"/>
                    </a:lnTo>
                    <a:lnTo>
                      <a:pt x="1421" y="10"/>
                    </a:lnTo>
                    <a:lnTo>
                      <a:pt x="1425" y="12"/>
                    </a:lnTo>
                    <a:lnTo>
                      <a:pt x="1429" y="11"/>
                    </a:lnTo>
                    <a:lnTo>
                      <a:pt x="1433" y="11"/>
                    </a:lnTo>
                    <a:lnTo>
                      <a:pt x="1437" y="12"/>
                    </a:lnTo>
                    <a:lnTo>
                      <a:pt x="1440" y="11"/>
                    </a:lnTo>
                    <a:lnTo>
                      <a:pt x="1444" y="11"/>
                    </a:lnTo>
                    <a:lnTo>
                      <a:pt x="1448" y="11"/>
                    </a:lnTo>
                    <a:lnTo>
                      <a:pt x="1452" y="12"/>
                    </a:lnTo>
                    <a:lnTo>
                      <a:pt x="1456" y="12"/>
                    </a:lnTo>
                    <a:lnTo>
                      <a:pt x="1460" y="10"/>
                    </a:lnTo>
                    <a:lnTo>
                      <a:pt x="1464" y="11"/>
                    </a:lnTo>
                    <a:lnTo>
                      <a:pt x="1468" y="11"/>
                    </a:lnTo>
                    <a:lnTo>
                      <a:pt x="1472" y="12"/>
                    </a:lnTo>
                    <a:lnTo>
                      <a:pt x="1476" y="11"/>
                    </a:lnTo>
                    <a:lnTo>
                      <a:pt x="1480" y="11"/>
                    </a:lnTo>
                    <a:lnTo>
                      <a:pt x="1484" y="11"/>
                    </a:lnTo>
                    <a:lnTo>
                      <a:pt x="1488" y="11"/>
                    </a:lnTo>
                    <a:lnTo>
                      <a:pt x="1492" y="10"/>
                    </a:lnTo>
                    <a:lnTo>
                      <a:pt x="1496" y="11"/>
                    </a:lnTo>
                    <a:lnTo>
                      <a:pt x="1499" y="11"/>
                    </a:lnTo>
                    <a:lnTo>
                      <a:pt x="1503" y="11"/>
                    </a:lnTo>
                    <a:lnTo>
                      <a:pt x="1507" y="11"/>
                    </a:lnTo>
                    <a:lnTo>
                      <a:pt x="1511" y="11"/>
                    </a:lnTo>
                    <a:lnTo>
                      <a:pt x="1515" y="12"/>
                    </a:lnTo>
                    <a:lnTo>
                      <a:pt x="1519" y="12"/>
                    </a:lnTo>
                    <a:lnTo>
                      <a:pt x="1523" y="12"/>
                    </a:lnTo>
                    <a:lnTo>
                      <a:pt x="1527" y="12"/>
                    </a:lnTo>
                    <a:lnTo>
                      <a:pt x="1531" y="10"/>
                    </a:lnTo>
                    <a:lnTo>
                      <a:pt x="1535" y="11"/>
                    </a:lnTo>
                    <a:lnTo>
                      <a:pt x="1539" y="11"/>
                    </a:lnTo>
                    <a:lnTo>
                      <a:pt x="1543" y="12"/>
                    </a:lnTo>
                    <a:lnTo>
                      <a:pt x="1547" y="10"/>
                    </a:lnTo>
                    <a:lnTo>
                      <a:pt x="1551" y="12"/>
                    </a:lnTo>
                    <a:lnTo>
                      <a:pt x="1555" y="12"/>
                    </a:lnTo>
                    <a:lnTo>
                      <a:pt x="1559" y="10"/>
                    </a:lnTo>
                    <a:lnTo>
                      <a:pt x="1562" y="10"/>
                    </a:lnTo>
                    <a:lnTo>
                      <a:pt x="1566" y="12"/>
                    </a:lnTo>
                    <a:lnTo>
                      <a:pt x="1570" y="10"/>
                    </a:lnTo>
                    <a:lnTo>
                      <a:pt x="1574" y="11"/>
                    </a:lnTo>
                    <a:lnTo>
                      <a:pt x="1578" y="11"/>
                    </a:lnTo>
                    <a:lnTo>
                      <a:pt x="1582" y="11"/>
                    </a:lnTo>
                    <a:lnTo>
                      <a:pt x="1586" y="11"/>
                    </a:lnTo>
                    <a:lnTo>
                      <a:pt x="1590" y="10"/>
                    </a:lnTo>
                    <a:lnTo>
                      <a:pt x="1594" y="11"/>
                    </a:lnTo>
                    <a:lnTo>
                      <a:pt x="1598" y="12"/>
                    </a:lnTo>
                    <a:lnTo>
                      <a:pt x="1602" y="10"/>
                    </a:lnTo>
                    <a:lnTo>
                      <a:pt x="1606" y="11"/>
                    </a:lnTo>
                    <a:lnTo>
                      <a:pt x="1610" y="12"/>
                    </a:lnTo>
                    <a:lnTo>
                      <a:pt x="1614" y="11"/>
                    </a:lnTo>
                    <a:lnTo>
                      <a:pt x="1618" y="11"/>
                    </a:lnTo>
                    <a:lnTo>
                      <a:pt x="1622" y="11"/>
                    </a:lnTo>
                    <a:lnTo>
                      <a:pt x="1625" y="10"/>
                    </a:lnTo>
                    <a:lnTo>
                      <a:pt x="1629" y="11"/>
                    </a:lnTo>
                    <a:lnTo>
                      <a:pt x="1633" y="10"/>
                    </a:lnTo>
                    <a:lnTo>
                      <a:pt x="1637" y="10"/>
                    </a:lnTo>
                    <a:lnTo>
                      <a:pt x="1641" y="11"/>
                    </a:lnTo>
                    <a:lnTo>
                      <a:pt x="1645" y="11"/>
                    </a:lnTo>
                    <a:lnTo>
                      <a:pt x="1649" y="10"/>
                    </a:lnTo>
                    <a:lnTo>
                      <a:pt x="1653" y="10"/>
                    </a:lnTo>
                    <a:lnTo>
                      <a:pt x="1657" y="10"/>
                    </a:lnTo>
                    <a:lnTo>
                      <a:pt x="1661" y="11"/>
                    </a:lnTo>
                    <a:lnTo>
                      <a:pt x="1665" y="11"/>
                    </a:lnTo>
                    <a:lnTo>
                      <a:pt x="1669" y="10"/>
                    </a:lnTo>
                    <a:lnTo>
                      <a:pt x="1673" y="10"/>
                    </a:lnTo>
                    <a:lnTo>
                      <a:pt x="1677" y="10"/>
                    </a:lnTo>
                    <a:lnTo>
                      <a:pt x="1681" y="10"/>
                    </a:lnTo>
                    <a:lnTo>
                      <a:pt x="1685" y="10"/>
                    </a:lnTo>
                    <a:lnTo>
                      <a:pt x="1688" y="10"/>
                    </a:lnTo>
                    <a:lnTo>
                      <a:pt x="1692" y="10"/>
                    </a:lnTo>
                    <a:lnTo>
                      <a:pt x="1696" y="10"/>
                    </a:lnTo>
                    <a:lnTo>
                      <a:pt x="1700" y="12"/>
                    </a:lnTo>
                    <a:lnTo>
                      <a:pt x="1704" y="10"/>
                    </a:lnTo>
                    <a:lnTo>
                      <a:pt x="1708" y="9"/>
                    </a:lnTo>
                    <a:lnTo>
                      <a:pt x="1712" y="9"/>
                    </a:lnTo>
                    <a:lnTo>
                      <a:pt x="1716" y="11"/>
                    </a:lnTo>
                    <a:lnTo>
                      <a:pt x="1720" y="9"/>
                    </a:lnTo>
                    <a:lnTo>
                      <a:pt x="1724" y="10"/>
                    </a:lnTo>
                    <a:lnTo>
                      <a:pt x="1728" y="10"/>
                    </a:lnTo>
                    <a:lnTo>
                      <a:pt x="1732" y="11"/>
                    </a:lnTo>
                    <a:lnTo>
                      <a:pt x="1736" y="9"/>
                    </a:lnTo>
                    <a:lnTo>
                      <a:pt x="1740" y="9"/>
                    </a:lnTo>
                    <a:lnTo>
                      <a:pt x="1744" y="10"/>
                    </a:lnTo>
                    <a:lnTo>
                      <a:pt x="1748" y="10"/>
                    </a:lnTo>
                    <a:lnTo>
                      <a:pt x="1751" y="9"/>
                    </a:lnTo>
                    <a:lnTo>
                      <a:pt x="1755" y="10"/>
                    </a:lnTo>
                    <a:lnTo>
                      <a:pt x="1759" y="9"/>
                    </a:lnTo>
                    <a:lnTo>
                      <a:pt x="1763" y="9"/>
                    </a:lnTo>
                    <a:lnTo>
                      <a:pt x="1767" y="10"/>
                    </a:lnTo>
                    <a:lnTo>
                      <a:pt x="1771" y="9"/>
                    </a:lnTo>
                    <a:lnTo>
                      <a:pt x="1775" y="10"/>
                    </a:lnTo>
                    <a:lnTo>
                      <a:pt x="1779" y="9"/>
                    </a:lnTo>
                    <a:lnTo>
                      <a:pt x="1783" y="9"/>
                    </a:lnTo>
                    <a:lnTo>
                      <a:pt x="1787" y="10"/>
                    </a:lnTo>
                    <a:lnTo>
                      <a:pt x="1791" y="9"/>
                    </a:lnTo>
                    <a:lnTo>
                      <a:pt x="1795" y="9"/>
                    </a:lnTo>
                    <a:lnTo>
                      <a:pt x="1799" y="9"/>
                    </a:lnTo>
                    <a:lnTo>
                      <a:pt x="1803" y="10"/>
                    </a:lnTo>
                    <a:lnTo>
                      <a:pt x="1807" y="9"/>
                    </a:lnTo>
                    <a:lnTo>
                      <a:pt x="1811" y="11"/>
                    </a:lnTo>
                    <a:lnTo>
                      <a:pt x="1814" y="9"/>
                    </a:lnTo>
                    <a:lnTo>
                      <a:pt x="1818" y="9"/>
                    </a:lnTo>
                    <a:lnTo>
                      <a:pt x="1822" y="12"/>
                    </a:lnTo>
                    <a:lnTo>
                      <a:pt x="1826" y="9"/>
                    </a:lnTo>
                    <a:lnTo>
                      <a:pt x="1830" y="10"/>
                    </a:lnTo>
                    <a:lnTo>
                      <a:pt x="1834" y="10"/>
                    </a:lnTo>
                    <a:lnTo>
                      <a:pt x="1838" y="9"/>
                    </a:lnTo>
                    <a:lnTo>
                      <a:pt x="1842" y="10"/>
                    </a:lnTo>
                    <a:lnTo>
                      <a:pt x="1846" y="10"/>
                    </a:lnTo>
                    <a:lnTo>
                      <a:pt x="1850" y="10"/>
                    </a:lnTo>
                    <a:lnTo>
                      <a:pt x="1854" y="10"/>
                    </a:lnTo>
                    <a:lnTo>
                      <a:pt x="1858" y="9"/>
                    </a:lnTo>
                    <a:lnTo>
                      <a:pt x="1862" y="9"/>
                    </a:lnTo>
                    <a:lnTo>
                      <a:pt x="1866" y="9"/>
                    </a:lnTo>
                    <a:lnTo>
                      <a:pt x="1870" y="9"/>
                    </a:lnTo>
                    <a:lnTo>
                      <a:pt x="1874" y="9"/>
                    </a:lnTo>
                    <a:lnTo>
                      <a:pt x="1877" y="10"/>
                    </a:lnTo>
                    <a:lnTo>
                      <a:pt x="1881" y="8"/>
                    </a:lnTo>
                    <a:lnTo>
                      <a:pt x="1885" y="10"/>
                    </a:lnTo>
                    <a:lnTo>
                      <a:pt x="1889" y="10"/>
                    </a:lnTo>
                    <a:lnTo>
                      <a:pt x="1893" y="9"/>
                    </a:lnTo>
                    <a:lnTo>
                      <a:pt x="1897" y="10"/>
                    </a:lnTo>
                    <a:lnTo>
                      <a:pt x="1901" y="8"/>
                    </a:lnTo>
                    <a:lnTo>
                      <a:pt x="1905" y="9"/>
                    </a:lnTo>
                    <a:lnTo>
                      <a:pt x="1909" y="10"/>
                    </a:lnTo>
                    <a:lnTo>
                      <a:pt x="1913" y="8"/>
                    </a:lnTo>
                    <a:lnTo>
                      <a:pt x="1917" y="9"/>
                    </a:lnTo>
                    <a:lnTo>
                      <a:pt x="1921" y="8"/>
                    </a:lnTo>
                    <a:lnTo>
                      <a:pt x="1925" y="10"/>
                    </a:lnTo>
                    <a:lnTo>
                      <a:pt x="1929" y="10"/>
                    </a:lnTo>
                    <a:lnTo>
                      <a:pt x="1933" y="9"/>
                    </a:lnTo>
                    <a:lnTo>
                      <a:pt x="1937" y="9"/>
                    </a:lnTo>
                    <a:lnTo>
                      <a:pt x="1940" y="9"/>
                    </a:lnTo>
                    <a:lnTo>
                      <a:pt x="1944" y="9"/>
                    </a:lnTo>
                    <a:lnTo>
                      <a:pt x="1948" y="10"/>
                    </a:lnTo>
                    <a:lnTo>
                      <a:pt x="1952" y="9"/>
                    </a:lnTo>
                    <a:lnTo>
                      <a:pt x="1956" y="9"/>
                    </a:lnTo>
                    <a:lnTo>
                      <a:pt x="1960" y="9"/>
                    </a:lnTo>
                    <a:lnTo>
                      <a:pt x="1964" y="9"/>
                    </a:lnTo>
                    <a:lnTo>
                      <a:pt x="1968" y="8"/>
                    </a:lnTo>
                    <a:lnTo>
                      <a:pt x="1972" y="8"/>
                    </a:lnTo>
                    <a:lnTo>
                      <a:pt x="1976" y="9"/>
                    </a:lnTo>
                    <a:lnTo>
                      <a:pt x="1980" y="8"/>
                    </a:lnTo>
                    <a:lnTo>
                      <a:pt x="1984" y="9"/>
                    </a:lnTo>
                    <a:lnTo>
                      <a:pt x="1988" y="8"/>
                    </a:lnTo>
                    <a:lnTo>
                      <a:pt x="1992" y="9"/>
                    </a:lnTo>
                    <a:lnTo>
                      <a:pt x="1996" y="9"/>
                    </a:lnTo>
                    <a:lnTo>
                      <a:pt x="1999" y="9"/>
                    </a:lnTo>
                    <a:lnTo>
                      <a:pt x="2003" y="8"/>
                    </a:lnTo>
                    <a:lnTo>
                      <a:pt x="2007" y="8"/>
                    </a:lnTo>
                    <a:lnTo>
                      <a:pt x="2011" y="9"/>
                    </a:lnTo>
                    <a:lnTo>
                      <a:pt x="2015" y="9"/>
                    </a:lnTo>
                    <a:lnTo>
                      <a:pt x="2019" y="8"/>
                    </a:lnTo>
                    <a:lnTo>
                      <a:pt x="2023" y="8"/>
                    </a:lnTo>
                    <a:lnTo>
                      <a:pt x="2027" y="8"/>
                    </a:lnTo>
                    <a:lnTo>
                      <a:pt x="2031" y="8"/>
                    </a:lnTo>
                    <a:lnTo>
                      <a:pt x="2035" y="9"/>
                    </a:lnTo>
                    <a:lnTo>
                      <a:pt x="2039" y="9"/>
                    </a:lnTo>
                    <a:lnTo>
                      <a:pt x="2043" y="8"/>
                    </a:lnTo>
                    <a:lnTo>
                      <a:pt x="2047" y="9"/>
                    </a:lnTo>
                    <a:lnTo>
                      <a:pt x="2051" y="9"/>
                    </a:lnTo>
                    <a:lnTo>
                      <a:pt x="2055" y="9"/>
                    </a:lnTo>
                    <a:lnTo>
                      <a:pt x="2059" y="8"/>
                    </a:lnTo>
                    <a:lnTo>
                      <a:pt x="2062" y="8"/>
                    </a:lnTo>
                    <a:lnTo>
                      <a:pt x="2066" y="8"/>
                    </a:lnTo>
                    <a:lnTo>
                      <a:pt x="2070" y="8"/>
                    </a:lnTo>
                    <a:lnTo>
                      <a:pt x="2074" y="8"/>
                    </a:lnTo>
                    <a:lnTo>
                      <a:pt x="2078" y="8"/>
                    </a:lnTo>
                    <a:lnTo>
                      <a:pt x="2082" y="8"/>
                    </a:lnTo>
                    <a:lnTo>
                      <a:pt x="2086" y="7"/>
                    </a:lnTo>
                    <a:lnTo>
                      <a:pt x="2090" y="8"/>
                    </a:lnTo>
                    <a:lnTo>
                      <a:pt x="2094" y="7"/>
                    </a:lnTo>
                    <a:lnTo>
                      <a:pt x="2098" y="9"/>
                    </a:lnTo>
                    <a:lnTo>
                      <a:pt x="2102" y="8"/>
                    </a:lnTo>
                    <a:lnTo>
                      <a:pt x="2106" y="8"/>
                    </a:lnTo>
                    <a:lnTo>
                      <a:pt x="2110" y="8"/>
                    </a:lnTo>
                    <a:lnTo>
                      <a:pt x="2114" y="8"/>
                    </a:lnTo>
                    <a:lnTo>
                      <a:pt x="2118" y="7"/>
                    </a:lnTo>
                    <a:lnTo>
                      <a:pt x="2122" y="7"/>
                    </a:lnTo>
                    <a:lnTo>
                      <a:pt x="2125" y="6"/>
                    </a:lnTo>
                    <a:lnTo>
                      <a:pt x="2129" y="8"/>
                    </a:lnTo>
                    <a:lnTo>
                      <a:pt x="2133" y="7"/>
                    </a:lnTo>
                    <a:lnTo>
                      <a:pt x="2137" y="8"/>
                    </a:lnTo>
                    <a:lnTo>
                      <a:pt x="2141" y="7"/>
                    </a:lnTo>
                    <a:lnTo>
                      <a:pt x="2145" y="9"/>
                    </a:lnTo>
                    <a:lnTo>
                      <a:pt x="2149" y="7"/>
                    </a:lnTo>
                    <a:lnTo>
                      <a:pt x="2153" y="7"/>
                    </a:lnTo>
                    <a:lnTo>
                      <a:pt x="2157" y="7"/>
                    </a:lnTo>
                    <a:lnTo>
                      <a:pt x="2161" y="7"/>
                    </a:lnTo>
                    <a:lnTo>
                      <a:pt x="2165" y="7"/>
                    </a:lnTo>
                    <a:lnTo>
                      <a:pt x="2169" y="8"/>
                    </a:lnTo>
                    <a:lnTo>
                      <a:pt x="2173" y="7"/>
                    </a:lnTo>
                    <a:lnTo>
                      <a:pt x="2177" y="8"/>
                    </a:lnTo>
                    <a:lnTo>
                      <a:pt x="2181" y="7"/>
                    </a:lnTo>
                    <a:lnTo>
                      <a:pt x="2185" y="7"/>
                    </a:lnTo>
                    <a:lnTo>
                      <a:pt x="2188" y="6"/>
                    </a:lnTo>
                    <a:lnTo>
                      <a:pt x="2192" y="7"/>
                    </a:lnTo>
                    <a:lnTo>
                      <a:pt x="2196" y="7"/>
                    </a:lnTo>
                    <a:lnTo>
                      <a:pt x="2200" y="7"/>
                    </a:lnTo>
                    <a:lnTo>
                      <a:pt x="2204" y="7"/>
                    </a:lnTo>
                    <a:lnTo>
                      <a:pt x="2208" y="7"/>
                    </a:lnTo>
                    <a:lnTo>
                      <a:pt x="2212" y="7"/>
                    </a:lnTo>
                    <a:lnTo>
                      <a:pt x="2216" y="7"/>
                    </a:lnTo>
                    <a:lnTo>
                      <a:pt x="2220" y="7"/>
                    </a:lnTo>
                    <a:lnTo>
                      <a:pt x="2224" y="6"/>
                    </a:lnTo>
                    <a:lnTo>
                      <a:pt x="2228" y="6"/>
                    </a:lnTo>
                    <a:lnTo>
                      <a:pt x="2232" y="8"/>
                    </a:lnTo>
                    <a:lnTo>
                      <a:pt x="2236" y="7"/>
                    </a:lnTo>
                    <a:lnTo>
                      <a:pt x="2240" y="6"/>
                    </a:lnTo>
                    <a:lnTo>
                      <a:pt x="2244" y="6"/>
                    </a:lnTo>
                    <a:lnTo>
                      <a:pt x="2248" y="7"/>
                    </a:lnTo>
                    <a:lnTo>
                      <a:pt x="2251" y="7"/>
                    </a:lnTo>
                    <a:lnTo>
                      <a:pt x="2255" y="7"/>
                    </a:lnTo>
                    <a:lnTo>
                      <a:pt x="2259" y="7"/>
                    </a:lnTo>
                    <a:lnTo>
                      <a:pt x="2263" y="7"/>
                    </a:lnTo>
                    <a:lnTo>
                      <a:pt x="2267" y="7"/>
                    </a:lnTo>
                    <a:lnTo>
                      <a:pt x="2271" y="6"/>
                    </a:lnTo>
                    <a:lnTo>
                      <a:pt x="2275" y="6"/>
                    </a:lnTo>
                    <a:lnTo>
                      <a:pt x="2279" y="7"/>
                    </a:lnTo>
                    <a:lnTo>
                      <a:pt x="2283" y="6"/>
                    </a:lnTo>
                    <a:lnTo>
                      <a:pt x="2287" y="6"/>
                    </a:lnTo>
                    <a:lnTo>
                      <a:pt x="2291" y="5"/>
                    </a:lnTo>
                    <a:lnTo>
                      <a:pt x="2295" y="7"/>
                    </a:lnTo>
                    <a:lnTo>
                      <a:pt x="2299" y="6"/>
                    </a:lnTo>
                    <a:lnTo>
                      <a:pt x="2303" y="7"/>
                    </a:lnTo>
                    <a:lnTo>
                      <a:pt x="2307" y="6"/>
                    </a:lnTo>
                    <a:lnTo>
                      <a:pt x="2311" y="6"/>
                    </a:lnTo>
                    <a:lnTo>
                      <a:pt x="2314" y="7"/>
                    </a:lnTo>
                    <a:lnTo>
                      <a:pt x="2318" y="5"/>
                    </a:lnTo>
                    <a:lnTo>
                      <a:pt x="2322" y="6"/>
                    </a:lnTo>
                    <a:lnTo>
                      <a:pt x="2326" y="6"/>
                    </a:lnTo>
                    <a:lnTo>
                      <a:pt x="2330" y="7"/>
                    </a:lnTo>
                    <a:lnTo>
                      <a:pt x="2334" y="7"/>
                    </a:lnTo>
                    <a:lnTo>
                      <a:pt x="2338" y="6"/>
                    </a:lnTo>
                    <a:lnTo>
                      <a:pt x="2342" y="5"/>
                    </a:lnTo>
                    <a:lnTo>
                      <a:pt x="2346" y="7"/>
                    </a:lnTo>
                    <a:lnTo>
                      <a:pt x="2350" y="7"/>
                    </a:lnTo>
                    <a:lnTo>
                      <a:pt x="2354" y="7"/>
                    </a:lnTo>
                    <a:lnTo>
                      <a:pt x="2358" y="6"/>
                    </a:lnTo>
                    <a:lnTo>
                      <a:pt x="2362" y="7"/>
                    </a:lnTo>
                    <a:lnTo>
                      <a:pt x="2366" y="7"/>
                    </a:lnTo>
                    <a:lnTo>
                      <a:pt x="2370" y="7"/>
                    </a:lnTo>
                    <a:lnTo>
                      <a:pt x="2374" y="7"/>
                    </a:lnTo>
                    <a:lnTo>
                      <a:pt x="2377" y="6"/>
                    </a:lnTo>
                    <a:lnTo>
                      <a:pt x="2381" y="7"/>
                    </a:lnTo>
                    <a:lnTo>
                      <a:pt x="2385" y="7"/>
                    </a:lnTo>
                    <a:lnTo>
                      <a:pt x="2389" y="6"/>
                    </a:lnTo>
                    <a:lnTo>
                      <a:pt x="2393" y="6"/>
                    </a:lnTo>
                    <a:lnTo>
                      <a:pt x="2397" y="6"/>
                    </a:lnTo>
                    <a:lnTo>
                      <a:pt x="2401" y="7"/>
                    </a:lnTo>
                    <a:lnTo>
                      <a:pt x="2405" y="7"/>
                    </a:lnTo>
                    <a:lnTo>
                      <a:pt x="2409" y="6"/>
                    </a:lnTo>
                    <a:lnTo>
                      <a:pt x="2413" y="6"/>
                    </a:lnTo>
                    <a:lnTo>
                      <a:pt x="2417" y="6"/>
                    </a:lnTo>
                    <a:lnTo>
                      <a:pt x="2421" y="7"/>
                    </a:lnTo>
                    <a:lnTo>
                      <a:pt x="2425" y="7"/>
                    </a:lnTo>
                    <a:lnTo>
                      <a:pt x="2429" y="5"/>
                    </a:lnTo>
                    <a:lnTo>
                      <a:pt x="2433" y="7"/>
                    </a:lnTo>
                    <a:lnTo>
                      <a:pt x="2437" y="6"/>
                    </a:lnTo>
                    <a:lnTo>
                      <a:pt x="2440" y="5"/>
                    </a:lnTo>
                    <a:lnTo>
                      <a:pt x="2444" y="6"/>
                    </a:lnTo>
                    <a:lnTo>
                      <a:pt x="2448" y="5"/>
                    </a:lnTo>
                    <a:lnTo>
                      <a:pt x="2452" y="5"/>
                    </a:lnTo>
                    <a:lnTo>
                      <a:pt x="2456" y="6"/>
                    </a:lnTo>
                    <a:lnTo>
                      <a:pt x="2460" y="6"/>
                    </a:lnTo>
                    <a:lnTo>
                      <a:pt x="2464" y="7"/>
                    </a:lnTo>
                    <a:lnTo>
                      <a:pt x="2468" y="7"/>
                    </a:lnTo>
                    <a:lnTo>
                      <a:pt x="2472" y="6"/>
                    </a:lnTo>
                    <a:lnTo>
                      <a:pt x="2476" y="6"/>
                    </a:lnTo>
                    <a:lnTo>
                      <a:pt x="2480" y="6"/>
                    </a:lnTo>
                    <a:lnTo>
                      <a:pt x="2484" y="6"/>
                    </a:lnTo>
                    <a:lnTo>
                      <a:pt x="2488" y="6"/>
                    </a:lnTo>
                    <a:lnTo>
                      <a:pt x="2492" y="5"/>
                    </a:lnTo>
                    <a:lnTo>
                      <a:pt x="2496" y="6"/>
                    </a:lnTo>
                    <a:lnTo>
                      <a:pt x="2499" y="5"/>
                    </a:lnTo>
                    <a:lnTo>
                      <a:pt x="2503" y="5"/>
                    </a:lnTo>
                    <a:lnTo>
                      <a:pt x="2507" y="6"/>
                    </a:lnTo>
                    <a:lnTo>
                      <a:pt x="2511" y="7"/>
                    </a:lnTo>
                    <a:lnTo>
                      <a:pt x="2515" y="6"/>
                    </a:lnTo>
                    <a:lnTo>
                      <a:pt x="2519" y="5"/>
                    </a:lnTo>
                    <a:lnTo>
                      <a:pt x="2523" y="6"/>
                    </a:lnTo>
                    <a:lnTo>
                      <a:pt x="2527" y="5"/>
                    </a:lnTo>
                    <a:lnTo>
                      <a:pt x="2531" y="6"/>
                    </a:lnTo>
                    <a:lnTo>
                      <a:pt x="2535" y="6"/>
                    </a:lnTo>
                    <a:lnTo>
                      <a:pt x="2539" y="7"/>
                    </a:lnTo>
                    <a:lnTo>
                      <a:pt x="2543" y="5"/>
                    </a:lnTo>
                    <a:lnTo>
                      <a:pt x="2547" y="5"/>
                    </a:lnTo>
                    <a:lnTo>
                      <a:pt x="2551" y="5"/>
                    </a:lnTo>
                    <a:lnTo>
                      <a:pt x="2555" y="5"/>
                    </a:lnTo>
                    <a:lnTo>
                      <a:pt x="2559" y="5"/>
                    </a:lnTo>
                    <a:lnTo>
                      <a:pt x="2562" y="6"/>
                    </a:lnTo>
                    <a:lnTo>
                      <a:pt x="2566" y="6"/>
                    </a:lnTo>
                    <a:lnTo>
                      <a:pt x="2570" y="5"/>
                    </a:lnTo>
                    <a:lnTo>
                      <a:pt x="2574" y="5"/>
                    </a:lnTo>
                    <a:lnTo>
                      <a:pt x="2578" y="5"/>
                    </a:lnTo>
                    <a:lnTo>
                      <a:pt x="2582" y="5"/>
                    </a:lnTo>
                    <a:lnTo>
                      <a:pt x="2586" y="5"/>
                    </a:lnTo>
                    <a:lnTo>
                      <a:pt x="2590" y="5"/>
                    </a:lnTo>
                    <a:lnTo>
                      <a:pt x="2594" y="5"/>
                    </a:lnTo>
                    <a:lnTo>
                      <a:pt x="2598" y="5"/>
                    </a:lnTo>
                    <a:lnTo>
                      <a:pt x="2602" y="5"/>
                    </a:lnTo>
                    <a:lnTo>
                      <a:pt x="2606" y="5"/>
                    </a:lnTo>
                    <a:lnTo>
                      <a:pt x="2610" y="5"/>
                    </a:lnTo>
                    <a:lnTo>
                      <a:pt x="2614" y="5"/>
                    </a:lnTo>
                    <a:lnTo>
                      <a:pt x="2618" y="6"/>
                    </a:lnTo>
                    <a:lnTo>
                      <a:pt x="2622" y="5"/>
                    </a:lnTo>
                    <a:lnTo>
                      <a:pt x="2625" y="5"/>
                    </a:lnTo>
                    <a:lnTo>
                      <a:pt x="2629" y="5"/>
                    </a:lnTo>
                    <a:lnTo>
                      <a:pt x="2633" y="5"/>
                    </a:lnTo>
                    <a:lnTo>
                      <a:pt x="2637" y="5"/>
                    </a:lnTo>
                    <a:lnTo>
                      <a:pt x="2641" y="5"/>
                    </a:lnTo>
                    <a:lnTo>
                      <a:pt x="2645" y="5"/>
                    </a:lnTo>
                    <a:lnTo>
                      <a:pt x="2649" y="5"/>
                    </a:lnTo>
                    <a:lnTo>
                      <a:pt x="2653" y="5"/>
                    </a:lnTo>
                    <a:lnTo>
                      <a:pt x="2657" y="5"/>
                    </a:lnTo>
                    <a:lnTo>
                      <a:pt x="2661" y="5"/>
                    </a:lnTo>
                    <a:lnTo>
                      <a:pt x="2665" y="5"/>
                    </a:lnTo>
                    <a:lnTo>
                      <a:pt x="2669" y="5"/>
                    </a:lnTo>
                    <a:lnTo>
                      <a:pt x="2673" y="7"/>
                    </a:lnTo>
                    <a:lnTo>
                      <a:pt x="2677" y="5"/>
                    </a:lnTo>
                    <a:lnTo>
                      <a:pt x="2681" y="5"/>
                    </a:lnTo>
                    <a:lnTo>
                      <a:pt x="2685" y="5"/>
                    </a:lnTo>
                    <a:lnTo>
                      <a:pt x="2688" y="5"/>
                    </a:lnTo>
                    <a:lnTo>
                      <a:pt x="2692" y="5"/>
                    </a:lnTo>
                    <a:lnTo>
                      <a:pt x="2696" y="5"/>
                    </a:lnTo>
                    <a:lnTo>
                      <a:pt x="2700" y="5"/>
                    </a:lnTo>
                    <a:lnTo>
                      <a:pt x="2704" y="6"/>
                    </a:lnTo>
                    <a:lnTo>
                      <a:pt x="2708" y="5"/>
                    </a:lnTo>
                    <a:lnTo>
                      <a:pt x="2712" y="5"/>
                    </a:lnTo>
                    <a:lnTo>
                      <a:pt x="2716" y="6"/>
                    </a:lnTo>
                    <a:lnTo>
                      <a:pt x="2720" y="6"/>
                    </a:lnTo>
                    <a:lnTo>
                      <a:pt x="2724" y="6"/>
                    </a:lnTo>
                    <a:lnTo>
                      <a:pt x="2728" y="5"/>
                    </a:lnTo>
                    <a:lnTo>
                      <a:pt x="2732" y="6"/>
                    </a:lnTo>
                    <a:lnTo>
                      <a:pt x="2736" y="5"/>
                    </a:lnTo>
                    <a:lnTo>
                      <a:pt x="2740" y="5"/>
                    </a:lnTo>
                    <a:lnTo>
                      <a:pt x="2744" y="5"/>
                    </a:lnTo>
                    <a:lnTo>
                      <a:pt x="2748" y="5"/>
                    </a:lnTo>
                    <a:lnTo>
                      <a:pt x="2751" y="5"/>
                    </a:lnTo>
                    <a:lnTo>
                      <a:pt x="2755" y="5"/>
                    </a:lnTo>
                    <a:lnTo>
                      <a:pt x="2759" y="4"/>
                    </a:lnTo>
                    <a:lnTo>
                      <a:pt x="2763" y="6"/>
                    </a:lnTo>
                    <a:lnTo>
                      <a:pt x="2767" y="6"/>
                    </a:lnTo>
                    <a:lnTo>
                      <a:pt x="2771" y="5"/>
                    </a:lnTo>
                    <a:lnTo>
                      <a:pt x="2775" y="6"/>
                    </a:lnTo>
                    <a:lnTo>
                      <a:pt x="2779" y="5"/>
                    </a:lnTo>
                    <a:lnTo>
                      <a:pt x="2783" y="5"/>
                    </a:lnTo>
                    <a:lnTo>
                      <a:pt x="2787" y="5"/>
                    </a:lnTo>
                    <a:lnTo>
                      <a:pt x="2791" y="6"/>
                    </a:lnTo>
                    <a:lnTo>
                      <a:pt x="2795" y="5"/>
                    </a:lnTo>
                    <a:lnTo>
                      <a:pt x="2799" y="6"/>
                    </a:lnTo>
                    <a:lnTo>
                      <a:pt x="2803" y="6"/>
                    </a:lnTo>
                    <a:lnTo>
                      <a:pt x="2807" y="4"/>
                    </a:lnTo>
                    <a:lnTo>
                      <a:pt x="2811" y="6"/>
                    </a:lnTo>
                    <a:lnTo>
                      <a:pt x="2814" y="5"/>
                    </a:lnTo>
                    <a:lnTo>
                      <a:pt x="2818" y="5"/>
                    </a:lnTo>
                    <a:lnTo>
                      <a:pt x="2822" y="6"/>
                    </a:lnTo>
                    <a:lnTo>
                      <a:pt x="2826" y="4"/>
                    </a:lnTo>
                    <a:lnTo>
                      <a:pt x="2830" y="5"/>
                    </a:lnTo>
                    <a:lnTo>
                      <a:pt x="2834" y="5"/>
                    </a:lnTo>
                    <a:lnTo>
                      <a:pt x="2838" y="4"/>
                    </a:lnTo>
                    <a:lnTo>
                      <a:pt x="2842" y="5"/>
                    </a:lnTo>
                    <a:lnTo>
                      <a:pt x="2846" y="5"/>
                    </a:lnTo>
                    <a:lnTo>
                      <a:pt x="2850" y="4"/>
                    </a:lnTo>
                    <a:lnTo>
                      <a:pt x="2854" y="4"/>
                    </a:lnTo>
                    <a:lnTo>
                      <a:pt x="2858" y="5"/>
                    </a:lnTo>
                    <a:lnTo>
                      <a:pt x="2862" y="4"/>
                    </a:lnTo>
                    <a:lnTo>
                      <a:pt x="2866" y="5"/>
                    </a:lnTo>
                    <a:lnTo>
                      <a:pt x="2870" y="4"/>
                    </a:lnTo>
                    <a:lnTo>
                      <a:pt x="2874" y="5"/>
                    </a:lnTo>
                    <a:lnTo>
                      <a:pt x="2877" y="5"/>
                    </a:lnTo>
                    <a:lnTo>
                      <a:pt x="2881" y="5"/>
                    </a:lnTo>
                    <a:lnTo>
                      <a:pt x="2885" y="6"/>
                    </a:lnTo>
                    <a:lnTo>
                      <a:pt x="2889" y="5"/>
                    </a:lnTo>
                    <a:lnTo>
                      <a:pt x="2893" y="5"/>
                    </a:lnTo>
                    <a:lnTo>
                      <a:pt x="2897" y="6"/>
                    </a:lnTo>
                    <a:lnTo>
                      <a:pt x="2901" y="4"/>
                    </a:lnTo>
                    <a:lnTo>
                      <a:pt x="2905" y="5"/>
                    </a:lnTo>
                    <a:lnTo>
                      <a:pt x="2909" y="5"/>
                    </a:lnTo>
                    <a:lnTo>
                      <a:pt x="2913" y="5"/>
                    </a:lnTo>
                    <a:lnTo>
                      <a:pt x="2917" y="5"/>
                    </a:lnTo>
                    <a:lnTo>
                      <a:pt x="2921" y="4"/>
                    </a:lnTo>
                    <a:lnTo>
                      <a:pt x="2925" y="5"/>
                    </a:lnTo>
                    <a:lnTo>
                      <a:pt x="2929" y="5"/>
                    </a:lnTo>
                    <a:lnTo>
                      <a:pt x="2933" y="5"/>
                    </a:lnTo>
                    <a:lnTo>
                      <a:pt x="2937" y="6"/>
                    </a:lnTo>
                    <a:lnTo>
                      <a:pt x="2940" y="5"/>
                    </a:lnTo>
                    <a:lnTo>
                      <a:pt x="2944" y="5"/>
                    </a:lnTo>
                    <a:lnTo>
                      <a:pt x="2948" y="5"/>
                    </a:lnTo>
                    <a:lnTo>
                      <a:pt x="2952" y="5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4" y="5"/>
                    </a:lnTo>
                    <a:lnTo>
                      <a:pt x="2968" y="4"/>
                    </a:lnTo>
                    <a:lnTo>
                      <a:pt x="2972" y="5"/>
                    </a:lnTo>
                    <a:lnTo>
                      <a:pt x="2976" y="4"/>
                    </a:lnTo>
                    <a:lnTo>
                      <a:pt x="2980" y="3"/>
                    </a:lnTo>
                    <a:lnTo>
                      <a:pt x="2984" y="6"/>
                    </a:lnTo>
                    <a:lnTo>
                      <a:pt x="2988" y="4"/>
                    </a:lnTo>
                    <a:lnTo>
                      <a:pt x="2992" y="5"/>
                    </a:lnTo>
                    <a:lnTo>
                      <a:pt x="2996" y="5"/>
                    </a:lnTo>
                    <a:lnTo>
                      <a:pt x="2999" y="5"/>
                    </a:lnTo>
                    <a:lnTo>
                      <a:pt x="3003" y="4"/>
                    </a:lnTo>
                    <a:lnTo>
                      <a:pt x="3007" y="5"/>
                    </a:lnTo>
                    <a:lnTo>
                      <a:pt x="3011" y="3"/>
                    </a:lnTo>
                    <a:lnTo>
                      <a:pt x="3015" y="4"/>
                    </a:lnTo>
                    <a:lnTo>
                      <a:pt x="3019" y="4"/>
                    </a:lnTo>
                    <a:lnTo>
                      <a:pt x="3023" y="5"/>
                    </a:lnTo>
                    <a:lnTo>
                      <a:pt x="3027" y="5"/>
                    </a:lnTo>
                    <a:lnTo>
                      <a:pt x="3031" y="4"/>
                    </a:lnTo>
                    <a:lnTo>
                      <a:pt x="3035" y="5"/>
                    </a:lnTo>
                    <a:lnTo>
                      <a:pt x="3039" y="4"/>
                    </a:lnTo>
                    <a:lnTo>
                      <a:pt x="3043" y="4"/>
                    </a:lnTo>
                    <a:lnTo>
                      <a:pt x="3047" y="4"/>
                    </a:lnTo>
                    <a:lnTo>
                      <a:pt x="3051" y="4"/>
                    </a:lnTo>
                    <a:lnTo>
                      <a:pt x="3055" y="4"/>
                    </a:lnTo>
                    <a:lnTo>
                      <a:pt x="3059" y="4"/>
                    </a:lnTo>
                    <a:lnTo>
                      <a:pt x="3062" y="5"/>
                    </a:lnTo>
                    <a:lnTo>
                      <a:pt x="3066" y="5"/>
                    </a:lnTo>
                    <a:lnTo>
                      <a:pt x="3070" y="4"/>
                    </a:lnTo>
                    <a:lnTo>
                      <a:pt x="3074" y="5"/>
                    </a:lnTo>
                    <a:lnTo>
                      <a:pt x="3078" y="5"/>
                    </a:lnTo>
                    <a:lnTo>
                      <a:pt x="3082" y="5"/>
                    </a:lnTo>
                    <a:lnTo>
                      <a:pt x="3086" y="4"/>
                    </a:lnTo>
                    <a:lnTo>
                      <a:pt x="3090" y="4"/>
                    </a:lnTo>
                    <a:lnTo>
                      <a:pt x="3094" y="4"/>
                    </a:lnTo>
                    <a:lnTo>
                      <a:pt x="3098" y="5"/>
                    </a:lnTo>
                    <a:lnTo>
                      <a:pt x="3102" y="4"/>
                    </a:lnTo>
                    <a:lnTo>
                      <a:pt x="3106" y="4"/>
                    </a:lnTo>
                    <a:lnTo>
                      <a:pt x="3110" y="4"/>
                    </a:lnTo>
                    <a:lnTo>
                      <a:pt x="3114" y="4"/>
                    </a:lnTo>
                    <a:lnTo>
                      <a:pt x="3118" y="4"/>
                    </a:lnTo>
                    <a:lnTo>
                      <a:pt x="3122" y="5"/>
                    </a:lnTo>
                    <a:lnTo>
                      <a:pt x="3125" y="3"/>
                    </a:lnTo>
                    <a:lnTo>
                      <a:pt x="3129" y="4"/>
                    </a:lnTo>
                    <a:lnTo>
                      <a:pt x="3133" y="4"/>
                    </a:lnTo>
                    <a:lnTo>
                      <a:pt x="3137" y="4"/>
                    </a:lnTo>
                    <a:lnTo>
                      <a:pt x="3141" y="5"/>
                    </a:lnTo>
                    <a:lnTo>
                      <a:pt x="3145" y="5"/>
                    </a:lnTo>
                    <a:lnTo>
                      <a:pt x="3149" y="4"/>
                    </a:lnTo>
                    <a:lnTo>
                      <a:pt x="3153" y="5"/>
                    </a:lnTo>
                    <a:lnTo>
                      <a:pt x="3157" y="4"/>
                    </a:lnTo>
                    <a:lnTo>
                      <a:pt x="3161" y="4"/>
                    </a:lnTo>
                    <a:lnTo>
                      <a:pt x="3165" y="3"/>
                    </a:lnTo>
                    <a:lnTo>
                      <a:pt x="3169" y="4"/>
                    </a:lnTo>
                    <a:lnTo>
                      <a:pt x="3173" y="4"/>
                    </a:lnTo>
                    <a:lnTo>
                      <a:pt x="3177" y="4"/>
                    </a:lnTo>
                    <a:lnTo>
                      <a:pt x="3181" y="5"/>
                    </a:lnTo>
                    <a:lnTo>
                      <a:pt x="3185" y="5"/>
                    </a:lnTo>
                    <a:lnTo>
                      <a:pt x="3188" y="4"/>
                    </a:lnTo>
                    <a:lnTo>
                      <a:pt x="3192" y="3"/>
                    </a:lnTo>
                    <a:lnTo>
                      <a:pt x="3196" y="4"/>
                    </a:lnTo>
                    <a:lnTo>
                      <a:pt x="3200" y="4"/>
                    </a:lnTo>
                    <a:lnTo>
                      <a:pt x="3204" y="4"/>
                    </a:lnTo>
                    <a:lnTo>
                      <a:pt x="3208" y="4"/>
                    </a:lnTo>
                    <a:lnTo>
                      <a:pt x="3212" y="5"/>
                    </a:lnTo>
                    <a:lnTo>
                      <a:pt x="3216" y="4"/>
                    </a:lnTo>
                    <a:lnTo>
                      <a:pt x="3220" y="4"/>
                    </a:lnTo>
                    <a:lnTo>
                      <a:pt x="3224" y="3"/>
                    </a:lnTo>
                    <a:lnTo>
                      <a:pt x="3228" y="3"/>
                    </a:lnTo>
                    <a:lnTo>
                      <a:pt x="3232" y="4"/>
                    </a:lnTo>
                    <a:lnTo>
                      <a:pt x="3236" y="4"/>
                    </a:lnTo>
                    <a:lnTo>
                      <a:pt x="3240" y="4"/>
                    </a:lnTo>
                    <a:lnTo>
                      <a:pt x="3244" y="5"/>
                    </a:lnTo>
                    <a:lnTo>
                      <a:pt x="3248" y="5"/>
                    </a:lnTo>
                    <a:lnTo>
                      <a:pt x="3251" y="3"/>
                    </a:lnTo>
                    <a:lnTo>
                      <a:pt x="3255" y="4"/>
                    </a:lnTo>
                    <a:lnTo>
                      <a:pt x="3259" y="4"/>
                    </a:lnTo>
                    <a:lnTo>
                      <a:pt x="3263" y="4"/>
                    </a:lnTo>
                    <a:lnTo>
                      <a:pt x="3267" y="4"/>
                    </a:lnTo>
                    <a:lnTo>
                      <a:pt x="3271" y="4"/>
                    </a:lnTo>
                    <a:lnTo>
                      <a:pt x="3275" y="4"/>
                    </a:lnTo>
                    <a:lnTo>
                      <a:pt x="3279" y="4"/>
                    </a:lnTo>
                    <a:lnTo>
                      <a:pt x="3283" y="4"/>
                    </a:lnTo>
                    <a:lnTo>
                      <a:pt x="3287" y="3"/>
                    </a:lnTo>
                    <a:lnTo>
                      <a:pt x="3291" y="4"/>
                    </a:lnTo>
                    <a:lnTo>
                      <a:pt x="3295" y="4"/>
                    </a:lnTo>
                    <a:lnTo>
                      <a:pt x="3299" y="4"/>
                    </a:lnTo>
                    <a:lnTo>
                      <a:pt x="3303" y="4"/>
                    </a:lnTo>
                    <a:lnTo>
                      <a:pt x="3307" y="4"/>
                    </a:lnTo>
                    <a:lnTo>
                      <a:pt x="3311" y="3"/>
                    </a:lnTo>
                    <a:lnTo>
                      <a:pt x="3314" y="4"/>
                    </a:lnTo>
                    <a:lnTo>
                      <a:pt x="3318" y="4"/>
                    </a:lnTo>
                    <a:lnTo>
                      <a:pt x="3322" y="3"/>
                    </a:lnTo>
                    <a:lnTo>
                      <a:pt x="3326" y="3"/>
                    </a:lnTo>
                    <a:lnTo>
                      <a:pt x="3330" y="3"/>
                    </a:lnTo>
                    <a:lnTo>
                      <a:pt x="3334" y="3"/>
                    </a:lnTo>
                    <a:lnTo>
                      <a:pt x="3338" y="2"/>
                    </a:lnTo>
                    <a:lnTo>
                      <a:pt x="3342" y="4"/>
                    </a:lnTo>
                    <a:lnTo>
                      <a:pt x="3346" y="4"/>
                    </a:lnTo>
                    <a:lnTo>
                      <a:pt x="3350" y="4"/>
                    </a:lnTo>
                    <a:lnTo>
                      <a:pt x="3354" y="4"/>
                    </a:lnTo>
                    <a:lnTo>
                      <a:pt x="3358" y="4"/>
                    </a:lnTo>
                    <a:lnTo>
                      <a:pt x="3362" y="3"/>
                    </a:lnTo>
                    <a:lnTo>
                      <a:pt x="3366" y="4"/>
                    </a:lnTo>
                    <a:lnTo>
                      <a:pt x="3370" y="3"/>
                    </a:lnTo>
                    <a:lnTo>
                      <a:pt x="3374" y="3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3"/>
                    </a:lnTo>
                    <a:lnTo>
                      <a:pt x="3389" y="5"/>
                    </a:lnTo>
                    <a:lnTo>
                      <a:pt x="3393" y="3"/>
                    </a:lnTo>
                    <a:lnTo>
                      <a:pt x="3397" y="4"/>
                    </a:lnTo>
                    <a:lnTo>
                      <a:pt x="3401" y="3"/>
                    </a:lnTo>
                    <a:lnTo>
                      <a:pt x="3405" y="3"/>
                    </a:lnTo>
                    <a:lnTo>
                      <a:pt x="3409" y="3"/>
                    </a:lnTo>
                    <a:lnTo>
                      <a:pt x="3413" y="4"/>
                    </a:lnTo>
                    <a:lnTo>
                      <a:pt x="3417" y="2"/>
                    </a:lnTo>
                    <a:lnTo>
                      <a:pt x="3421" y="3"/>
                    </a:lnTo>
                    <a:lnTo>
                      <a:pt x="3425" y="2"/>
                    </a:lnTo>
                    <a:lnTo>
                      <a:pt x="3429" y="2"/>
                    </a:lnTo>
                    <a:lnTo>
                      <a:pt x="3433" y="3"/>
                    </a:lnTo>
                    <a:lnTo>
                      <a:pt x="3437" y="4"/>
                    </a:lnTo>
                    <a:lnTo>
                      <a:pt x="3440" y="3"/>
                    </a:lnTo>
                    <a:lnTo>
                      <a:pt x="3444" y="2"/>
                    </a:lnTo>
                    <a:lnTo>
                      <a:pt x="3448" y="3"/>
                    </a:lnTo>
                    <a:lnTo>
                      <a:pt x="3452" y="3"/>
                    </a:lnTo>
                    <a:lnTo>
                      <a:pt x="3456" y="3"/>
                    </a:lnTo>
                    <a:lnTo>
                      <a:pt x="3460" y="2"/>
                    </a:lnTo>
                    <a:lnTo>
                      <a:pt x="3464" y="2"/>
                    </a:lnTo>
                    <a:lnTo>
                      <a:pt x="3468" y="3"/>
                    </a:lnTo>
                    <a:lnTo>
                      <a:pt x="3472" y="2"/>
                    </a:lnTo>
                    <a:lnTo>
                      <a:pt x="3476" y="2"/>
                    </a:lnTo>
                    <a:lnTo>
                      <a:pt x="3480" y="4"/>
                    </a:lnTo>
                    <a:lnTo>
                      <a:pt x="3484" y="4"/>
                    </a:lnTo>
                    <a:lnTo>
                      <a:pt x="3488" y="4"/>
                    </a:lnTo>
                    <a:lnTo>
                      <a:pt x="3492" y="2"/>
                    </a:lnTo>
                    <a:lnTo>
                      <a:pt x="3496" y="3"/>
                    </a:lnTo>
                    <a:lnTo>
                      <a:pt x="3499" y="2"/>
                    </a:lnTo>
                    <a:lnTo>
                      <a:pt x="3503" y="3"/>
                    </a:lnTo>
                    <a:lnTo>
                      <a:pt x="3507" y="4"/>
                    </a:lnTo>
                    <a:lnTo>
                      <a:pt x="3511" y="3"/>
                    </a:lnTo>
                    <a:lnTo>
                      <a:pt x="3515" y="3"/>
                    </a:lnTo>
                    <a:lnTo>
                      <a:pt x="3519" y="4"/>
                    </a:lnTo>
                    <a:lnTo>
                      <a:pt x="3523" y="2"/>
                    </a:lnTo>
                    <a:lnTo>
                      <a:pt x="3527" y="3"/>
                    </a:lnTo>
                    <a:lnTo>
                      <a:pt x="3531" y="3"/>
                    </a:lnTo>
                    <a:lnTo>
                      <a:pt x="3535" y="2"/>
                    </a:lnTo>
                    <a:lnTo>
                      <a:pt x="3539" y="5"/>
                    </a:lnTo>
                    <a:lnTo>
                      <a:pt x="3543" y="4"/>
                    </a:lnTo>
                    <a:lnTo>
                      <a:pt x="3547" y="2"/>
                    </a:lnTo>
                    <a:lnTo>
                      <a:pt x="3551" y="4"/>
                    </a:lnTo>
                    <a:lnTo>
                      <a:pt x="3555" y="3"/>
                    </a:lnTo>
                    <a:lnTo>
                      <a:pt x="3559" y="4"/>
                    </a:lnTo>
                    <a:lnTo>
                      <a:pt x="3562" y="3"/>
                    </a:lnTo>
                    <a:lnTo>
                      <a:pt x="3566" y="3"/>
                    </a:lnTo>
                    <a:lnTo>
                      <a:pt x="3570" y="3"/>
                    </a:lnTo>
                    <a:lnTo>
                      <a:pt x="3574" y="3"/>
                    </a:lnTo>
                    <a:lnTo>
                      <a:pt x="3578" y="2"/>
                    </a:lnTo>
                    <a:lnTo>
                      <a:pt x="3582" y="2"/>
                    </a:lnTo>
                    <a:lnTo>
                      <a:pt x="3586" y="3"/>
                    </a:lnTo>
                    <a:lnTo>
                      <a:pt x="3590" y="3"/>
                    </a:lnTo>
                    <a:lnTo>
                      <a:pt x="3594" y="2"/>
                    </a:lnTo>
                    <a:lnTo>
                      <a:pt x="3598" y="2"/>
                    </a:lnTo>
                    <a:lnTo>
                      <a:pt x="3602" y="2"/>
                    </a:lnTo>
                    <a:lnTo>
                      <a:pt x="3606" y="4"/>
                    </a:lnTo>
                    <a:lnTo>
                      <a:pt x="3610" y="2"/>
                    </a:lnTo>
                    <a:lnTo>
                      <a:pt x="3614" y="1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3"/>
                    </a:lnTo>
                    <a:lnTo>
                      <a:pt x="3629" y="2"/>
                    </a:lnTo>
                    <a:lnTo>
                      <a:pt x="3633" y="2"/>
                    </a:lnTo>
                    <a:lnTo>
                      <a:pt x="3637" y="3"/>
                    </a:lnTo>
                    <a:lnTo>
                      <a:pt x="3641" y="3"/>
                    </a:lnTo>
                    <a:lnTo>
                      <a:pt x="3645" y="2"/>
                    </a:lnTo>
                    <a:lnTo>
                      <a:pt x="3649" y="2"/>
                    </a:lnTo>
                    <a:lnTo>
                      <a:pt x="3653" y="2"/>
                    </a:lnTo>
                    <a:lnTo>
                      <a:pt x="3657" y="2"/>
                    </a:lnTo>
                    <a:lnTo>
                      <a:pt x="3661" y="2"/>
                    </a:lnTo>
                    <a:lnTo>
                      <a:pt x="3665" y="2"/>
                    </a:lnTo>
                    <a:lnTo>
                      <a:pt x="3669" y="2"/>
                    </a:lnTo>
                    <a:lnTo>
                      <a:pt x="3673" y="2"/>
                    </a:lnTo>
                    <a:lnTo>
                      <a:pt x="3677" y="3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2"/>
                    </a:lnTo>
                    <a:lnTo>
                      <a:pt x="3696" y="2"/>
                    </a:lnTo>
                    <a:lnTo>
                      <a:pt x="3700" y="2"/>
                    </a:lnTo>
                    <a:lnTo>
                      <a:pt x="3704" y="2"/>
                    </a:lnTo>
                    <a:lnTo>
                      <a:pt x="3708" y="2"/>
                    </a:lnTo>
                    <a:lnTo>
                      <a:pt x="3712" y="2"/>
                    </a:lnTo>
                    <a:lnTo>
                      <a:pt x="3716" y="1"/>
                    </a:lnTo>
                    <a:lnTo>
                      <a:pt x="3720" y="2"/>
                    </a:lnTo>
                    <a:lnTo>
                      <a:pt x="3724" y="1"/>
                    </a:lnTo>
                    <a:lnTo>
                      <a:pt x="3728" y="2"/>
                    </a:lnTo>
                    <a:lnTo>
                      <a:pt x="3732" y="3"/>
                    </a:lnTo>
                    <a:lnTo>
                      <a:pt x="3736" y="2"/>
                    </a:lnTo>
                    <a:lnTo>
                      <a:pt x="3740" y="2"/>
                    </a:lnTo>
                    <a:lnTo>
                      <a:pt x="3744" y="2"/>
                    </a:lnTo>
                    <a:lnTo>
                      <a:pt x="3748" y="2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1"/>
                    </a:lnTo>
                    <a:lnTo>
                      <a:pt x="3763" y="2"/>
                    </a:lnTo>
                    <a:lnTo>
                      <a:pt x="3767" y="1"/>
                    </a:lnTo>
                    <a:lnTo>
                      <a:pt x="3771" y="2"/>
                    </a:lnTo>
                    <a:lnTo>
                      <a:pt x="3775" y="1"/>
                    </a:lnTo>
                    <a:lnTo>
                      <a:pt x="3779" y="2"/>
                    </a:lnTo>
                    <a:lnTo>
                      <a:pt x="3783" y="2"/>
                    </a:lnTo>
                    <a:lnTo>
                      <a:pt x="3787" y="1"/>
                    </a:lnTo>
                    <a:lnTo>
                      <a:pt x="3791" y="2"/>
                    </a:lnTo>
                    <a:lnTo>
                      <a:pt x="3795" y="3"/>
                    </a:lnTo>
                    <a:lnTo>
                      <a:pt x="3799" y="1"/>
                    </a:lnTo>
                    <a:lnTo>
                      <a:pt x="3803" y="2"/>
                    </a:lnTo>
                    <a:lnTo>
                      <a:pt x="3807" y="2"/>
                    </a:lnTo>
                    <a:lnTo>
                      <a:pt x="3811" y="2"/>
                    </a:lnTo>
                    <a:lnTo>
                      <a:pt x="3814" y="1"/>
                    </a:lnTo>
                    <a:lnTo>
                      <a:pt x="3818" y="2"/>
                    </a:lnTo>
                    <a:lnTo>
                      <a:pt x="3822" y="0"/>
                    </a:lnTo>
                    <a:lnTo>
                      <a:pt x="3826" y="1"/>
                    </a:lnTo>
                    <a:lnTo>
                      <a:pt x="3830" y="1"/>
                    </a:lnTo>
                    <a:lnTo>
                      <a:pt x="3834" y="2"/>
                    </a:lnTo>
                    <a:lnTo>
                      <a:pt x="3838" y="2"/>
                    </a:lnTo>
                    <a:lnTo>
                      <a:pt x="3842" y="1"/>
                    </a:lnTo>
                    <a:lnTo>
                      <a:pt x="3846" y="2"/>
                    </a:lnTo>
                    <a:lnTo>
                      <a:pt x="3850" y="1"/>
                    </a:lnTo>
                    <a:lnTo>
                      <a:pt x="3854" y="2"/>
                    </a:lnTo>
                    <a:lnTo>
                      <a:pt x="3858" y="1"/>
                    </a:lnTo>
                    <a:lnTo>
                      <a:pt x="3862" y="2"/>
                    </a:lnTo>
                    <a:lnTo>
                      <a:pt x="3866" y="1"/>
                    </a:lnTo>
                    <a:lnTo>
                      <a:pt x="3870" y="1"/>
                    </a:lnTo>
                    <a:lnTo>
                      <a:pt x="3874" y="1"/>
                    </a:lnTo>
                    <a:lnTo>
                      <a:pt x="3877" y="1"/>
                    </a:lnTo>
                    <a:lnTo>
                      <a:pt x="3881" y="1"/>
                    </a:lnTo>
                    <a:lnTo>
                      <a:pt x="3885" y="2"/>
                    </a:lnTo>
                    <a:lnTo>
                      <a:pt x="3889" y="0"/>
                    </a:lnTo>
                    <a:lnTo>
                      <a:pt x="3893" y="1"/>
                    </a:lnTo>
                    <a:lnTo>
                      <a:pt x="3897" y="0"/>
                    </a:lnTo>
                    <a:lnTo>
                      <a:pt x="3901" y="2"/>
                    </a:lnTo>
                    <a:lnTo>
                      <a:pt x="3905" y="2"/>
                    </a:lnTo>
                    <a:lnTo>
                      <a:pt x="3909" y="2"/>
                    </a:lnTo>
                    <a:lnTo>
                      <a:pt x="3913" y="2"/>
                    </a:lnTo>
                    <a:lnTo>
                      <a:pt x="3917" y="2"/>
                    </a:lnTo>
                    <a:lnTo>
                      <a:pt x="3921" y="1"/>
                    </a:lnTo>
                    <a:lnTo>
                      <a:pt x="3925" y="1"/>
                    </a:lnTo>
                    <a:lnTo>
                      <a:pt x="3929" y="1"/>
                    </a:lnTo>
                    <a:lnTo>
                      <a:pt x="3933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2" name="Freeform 420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4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4"/>
                  </a:cxn>
                  <a:cxn ang="0">
                    <a:pos x="185" y="5"/>
                  </a:cxn>
                  <a:cxn ang="0">
                    <a:pos x="248" y="4"/>
                  </a:cxn>
                  <a:cxn ang="0">
                    <a:pos x="311" y="4"/>
                  </a:cxn>
                  <a:cxn ang="0">
                    <a:pos x="374" y="5"/>
                  </a:cxn>
                  <a:cxn ang="0">
                    <a:pos x="437" y="4"/>
                  </a:cxn>
                  <a:cxn ang="0">
                    <a:pos x="499" y="4"/>
                  </a:cxn>
                  <a:cxn ang="0">
                    <a:pos x="562" y="5"/>
                  </a:cxn>
                  <a:cxn ang="0">
                    <a:pos x="625" y="4"/>
                  </a:cxn>
                  <a:cxn ang="0">
                    <a:pos x="688" y="4"/>
                  </a:cxn>
                  <a:cxn ang="0">
                    <a:pos x="751" y="4"/>
                  </a:cxn>
                  <a:cxn ang="0">
                    <a:pos x="814" y="4"/>
                  </a:cxn>
                  <a:cxn ang="0">
                    <a:pos x="877" y="4"/>
                  </a:cxn>
                  <a:cxn ang="0">
                    <a:pos x="940" y="4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2"/>
                  </a:cxn>
                  <a:cxn ang="0">
                    <a:pos x="1192" y="3"/>
                  </a:cxn>
                  <a:cxn ang="0">
                    <a:pos x="1255" y="3"/>
                  </a:cxn>
                  <a:cxn ang="0">
                    <a:pos x="1318" y="3"/>
                  </a:cxn>
                  <a:cxn ang="0">
                    <a:pos x="1381" y="3"/>
                  </a:cxn>
                  <a:cxn ang="0">
                    <a:pos x="1444" y="3"/>
                  </a:cxn>
                  <a:cxn ang="0">
                    <a:pos x="1507" y="3"/>
                  </a:cxn>
                  <a:cxn ang="0">
                    <a:pos x="1570" y="3"/>
                  </a:cxn>
                  <a:cxn ang="0">
                    <a:pos x="1633" y="2"/>
                  </a:cxn>
                  <a:cxn ang="0">
                    <a:pos x="1696" y="2"/>
                  </a:cxn>
                  <a:cxn ang="0">
                    <a:pos x="1759" y="2"/>
                  </a:cxn>
                  <a:cxn ang="0">
                    <a:pos x="1822" y="2"/>
                  </a:cxn>
                  <a:cxn ang="0">
                    <a:pos x="1885" y="3"/>
                  </a:cxn>
                  <a:cxn ang="0">
                    <a:pos x="1948" y="2"/>
                  </a:cxn>
                  <a:cxn ang="0">
                    <a:pos x="2011" y="2"/>
                  </a:cxn>
                  <a:cxn ang="0">
                    <a:pos x="2074" y="2"/>
                  </a:cxn>
                  <a:cxn ang="0">
                    <a:pos x="2137" y="3"/>
                  </a:cxn>
                  <a:cxn ang="0">
                    <a:pos x="2200" y="2"/>
                  </a:cxn>
                  <a:cxn ang="0">
                    <a:pos x="2263" y="1"/>
                  </a:cxn>
                  <a:cxn ang="0">
                    <a:pos x="2326" y="3"/>
                  </a:cxn>
                  <a:cxn ang="0">
                    <a:pos x="2389" y="1"/>
                  </a:cxn>
                  <a:cxn ang="0">
                    <a:pos x="2452" y="3"/>
                  </a:cxn>
                  <a:cxn ang="0">
                    <a:pos x="2515" y="3"/>
                  </a:cxn>
                  <a:cxn ang="0">
                    <a:pos x="2578" y="2"/>
                  </a:cxn>
                  <a:cxn ang="0">
                    <a:pos x="2641" y="4"/>
                  </a:cxn>
                  <a:cxn ang="0">
                    <a:pos x="2704" y="3"/>
                  </a:cxn>
                  <a:cxn ang="0">
                    <a:pos x="2767" y="3"/>
                  </a:cxn>
                  <a:cxn ang="0">
                    <a:pos x="2830" y="2"/>
                  </a:cxn>
                  <a:cxn ang="0">
                    <a:pos x="2893" y="2"/>
                  </a:cxn>
                  <a:cxn ang="0">
                    <a:pos x="2956" y="2"/>
                  </a:cxn>
                  <a:cxn ang="0">
                    <a:pos x="3019" y="3"/>
                  </a:cxn>
                  <a:cxn ang="0">
                    <a:pos x="3082" y="1"/>
                  </a:cxn>
                  <a:cxn ang="0">
                    <a:pos x="3145" y="3"/>
                  </a:cxn>
                  <a:cxn ang="0">
                    <a:pos x="3208" y="2"/>
                  </a:cxn>
                  <a:cxn ang="0">
                    <a:pos x="3271" y="3"/>
                  </a:cxn>
                  <a:cxn ang="0">
                    <a:pos x="3334" y="1"/>
                  </a:cxn>
                  <a:cxn ang="0">
                    <a:pos x="3397" y="3"/>
                  </a:cxn>
                  <a:cxn ang="0">
                    <a:pos x="3460" y="1"/>
                  </a:cxn>
                  <a:cxn ang="0">
                    <a:pos x="3523" y="3"/>
                  </a:cxn>
                  <a:cxn ang="0">
                    <a:pos x="3586" y="1"/>
                  </a:cxn>
                  <a:cxn ang="0">
                    <a:pos x="3649" y="2"/>
                  </a:cxn>
                  <a:cxn ang="0">
                    <a:pos x="3712" y="2"/>
                  </a:cxn>
                  <a:cxn ang="0">
                    <a:pos x="3775" y="2"/>
                  </a:cxn>
                  <a:cxn ang="0">
                    <a:pos x="3838" y="3"/>
                  </a:cxn>
                  <a:cxn ang="0">
                    <a:pos x="3901" y="3"/>
                  </a:cxn>
                </a:cxnLst>
                <a:rect l="0" t="0" r="r" b="b"/>
                <a:pathLst>
                  <a:path w="3933" h="6">
                    <a:moveTo>
                      <a:pt x="0" y="4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4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5"/>
                    </a:lnTo>
                    <a:lnTo>
                      <a:pt x="62" y="4"/>
                    </a:lnTo>
                    <a:lnTo>
                      <a:pt x="66" y="3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5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5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1" y="5"/>
                    </a:lnTo>
                    <a:lnTo>
                      <a:pt x="165" y="4"/>
                    </a:lnTo>
                    <a:lnTo>
                      <a:pt x="169" y="5"/>
                    </a:lnTo>
                    <a:lnTo>
                      <a:pt x="173" y="5"/>
                    </a:lnTo>
                    <a:lnTo>
                      <a:pt x="177" y="5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8" y="4"/>
                    </a:lnTo>
                    <a:lnTo>
                      <a:pt x="192" y="5"/>
                    </a:lnTo>
                    <a:lnTo>
                      <a:pt x="196" y="4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4"/>
                    </a:lnTo>
                    <a:lnTo>
                      <a:pt x="251" y="4"/>
                    </a:lnTo>
                    <a:lnTo>
                      <a:pt x="255" y="5"/>
                    </a:lnTo>
                    <a:lnTo>
                      <a:pt x="259" y="3"/>
                    </a:lnTo>
                    <a:lnTo>
                      <a:pt x="263" y="5"/>
                    </a:lnTo>
                    <a:lnTo>
                      <a:pt x="267" y="3"/>
                    </a:lnTo>
                    <a:lnTo>
                      <a:pt x="271" y="5"/>
                    </a:lnTo>
                    <a:lnTo>
                      <a:pt x="275" y="5"/>
                    </a:lnTo>
                    <a:lnTo>
                      <a:pt x="279" y="4"/>
                    </a:lnTo>
                    <a:lnTo>
                      <a:pt x="283" y="3"/>
                    </a:lnTo>
                    <a:lnTo>
                      <a:pt x="287" y="4"/>
                    </a:lnTo>
                    <a:lnTo>
                      <a:pt x="291" y="3"/>
                    </a:lnTo>
                    <a:lnTo>
                      <a:pt x="295" y="4"/>
                    </a:lnTo>
                    <a:lnTo>
                      <a:pt x="299" y="4"/>
                    </a:lnTo>
                    <a:lnTo>
                      <a:pt x="303" y="4"/>
                    </a:lnTo>
                    <a:lnTo>
                      <a:pt x="307" y="4"/>
                    </a:lnTo>
                    <a:lnTo>
                      <a:pt x="311" y="4"/>
                    </a:lnTo>
                    <a:lnTo>
                      <a:pt x="314" y="4"/>
                    </a:lnTo>
                    <a:lnTo>
                      <a:pt x="318" y="4"/>
                    </a:lnTo>
                    <a:lnTo>
                      <a:pt x="322" y="4"/>
                    </a:lnTo>
                    <a:lnTo>
                      <a:pt x="326" y="6"/>
                    </a:lnTo>
                    <a:lnTo>
                      <a:pt x="330" y="4"/>
                    </a:lnTo>
                    <a:lnTo>
                      <a:pt x="334" y="6"/>
                    </a:lnTo>
                    <a:lnTo>
                      <a:pt x="338" y="5"/>
                    </a:lnTo>
                    <a:lnTo>
                      <a:pt x="342" y="4"/>
                    </a:lnTo>
                    <a:lnTo>
                      <a:pt x="346" y="6"/>
                    </a:lnTo>
                    <a:lnTo>
                      <a:pt x="350" y="5"/>
                    </a:lnTo>
                    <a:lnTo>
                      <a:pt x="354" y="5"/>
                    </a:lnTo>
                    <a:lnTo>
                      <a:pt x="358" y="5"/>
                    </a:lnTo>
                    <a:lnTo>
                      <a:pt x="362" y="5"/>
                    </a:lnTo>
                    <a:lnTo>
                      <a:pt x="366" y="4"/>
                    </a:lnTo>
                    <a:lnTo>
                      <a:pt x="370" y="6"/>
                    </a:lnTo>
                    <a:lnTo>
                      <a:pt x="374" y="5"/>
                    </a:lnTo>
                    <a:lnTo>
                      <a:pt x="377" y="4"/>
                    </a:lnTo>
                    <a:lnTo>
                      <a:pt x="381" y="4"/>
                    </a:lnTo>
                    <a:lnTo>
                      <a:pt x="385" y="4"/>
                    </a:lnTo>
                    <a:lnTo>
                      <a:pt x="389" y="6"/>
                    </a:lnTo>
                    <a:lnTo>
                      <a:pt x="393" y="5"/>
                    </a:lnTo>
                    <a:lnTo>
                      <a:pt x="397" y="6"/>
                    </a:lnTo>
                    <a:lnTo>
                      <a:pt x="401" y="5"/>
                    </a:lnTo>
                    <a:lnTo>
                      <a:pt x="405" y="6"/>
                    </a:lnTo>
                    <a:lnTo>
                      <a:pt x="409" y="4"/>
                    </a:lnTo>
                    <a:lnTo>
                      <a:pt x="413" y="5"/>
                    </a:lnTo>
                    <a:lnTo>
                      <a:pt x="417" y="5"/>
                    </a:lnTo>
                    <a:lnTo>
                      <a:pt x="421" y="4"/>
                    </a:lnTo>
                    <a:lnTo>
                      <a:pt x="425" y="5"/>
                    </a:lnTo>
                    <a:lnTo>
                      <a:pt x="429" y="4"/>
                    </a:lnTo>
                    <a:lnTo>
                      <a:pt x="433" y="5"/>
                    </a:lnTo>
                    <a:lnTo>
                      <a:pt x="437" y="4"/>
                    </a:lnTo>
                    <a:lnTo>
                      <a:pt x="440" y="4"/>
                    </a:lnTo>
                    <a:lnTo>
                      <a:pt x="444" y="4"/>
                    </a:lnTo>
                    <a:lnTo>
                      <a:pt x="448" y="5"/>
                    </a:lnTo>
                    <a:lnTo>
                      <a:pt x="452" y="4"/>
                    </a:lnTo>
                    <a:lnTo>
                      <a:pt x="456" y="5"/>
                    </a:lnTo>
                    <a:lnTo>
                      <a:pt x="460" y="5"/>
                    </a:lnTo>
                    <a:lnTo>
                      <a:pt x="464" y="4"/>
                    </a:lnTo>
                    <a:lnTo>
                      <a:pt x="468" y="5"/>
                    </a:lnTo>
                    <a:lnTo>
                      <a:pt x="472" y="5"/>
                    </a:lnTo>
                    <a:lnTo>
                      <a:pt x="476" y="4"/>
                    </a:lnTo>
                    <a:lnTo>
                      <a:pt x="480" y="6"/>
                    </a:lnTo>
                    <a:lnTo>
                      <a:pt x="484" y="4"/>
                    </a:lnTo>
                    <a:lnTo>
                      <a:pt x="488" y="5"/>
                    </a:lnTo>
                    <a:lnTo>
                      <a:pt x="492" y="5"/>
                    </a:lnTo>
                    <a:lnTo>
                      <a:pt x="496" y="5"/>
                    </a:lnTo>
                    <a:lnTo>
                      <a:pt x="499" y="4"/>
                    </a:lnTo>
                    <a:lnTo>
                      <a:pt x="503" y="5"/>
                    </a:lnTo>
                    <a:lnTo>
                      <a:pt x="507" y="4"/>
                    </a:lnTo>
                    <a:lnTo>
                      <a:pt x="511" y="4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5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4"/>
                    </a:lnTo>
                    <a:lnTo>
                      <a:pt x="559" y="3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3"/>
                    </a:lnTo>
                    <a:lnTo>
                      <a:pt x="590" y="3"/>
                    </a:lnTo>
                    <a:lnTo>
                      <a:pt x="594" y="4"/>
                    </a:lnTo>
                    <a:lnTo>
                      <a:pt x="598" y="5"/>
                    </a:lnTo>
                    <a:lnTo>
                      <a:pt x="602" y="5"/>
                    </a:lnTo>
                    <a:lnTo>
                      <a:pt x="606" y="5"/>
                    </a:lnTo>
                    <a:lnTo>
                      <a:pt x="610" y="5"/>
                    </a:lnTo>
                    <a:lnTo>
                      <a:pt x="614" y="4"/>
                    </a:lnTo>
                    <a:lnTo>
                      <a:pt x="618" y="5"/>
                    </a:lnTo>
                    <a:lnTo>
                      <a:pt x="622" y="4"/>
                    </a:lnTo>
                    <a:lnTo>
                      <a:pt x="625" y="4"/>
                    </a:lnTo>
                    <a:lnTo>
                      <a:pt x="629" y="4"/>
                    </a:lnTo>
                    <a:lnTo>
                      <a:pt x="633" y="4"/>
                    </a:lnTo>
                    <a:lnTo>
                      <a:pt x="637" y="5"/>
                    </a:lnTo>
                    <a:lnTo>
                      <a:pt x="641" y="3"/>
                    </a:lnTo>
                    <a:lnTo>
                      <a:pt x="645" y="5"/>
                    </a:lnTo>
                    <a:lnTo>
                      <a:pt x="649" y="5"/>
                    </a:lnTo>
                    <a:lnTo>
                      <a:pt x="653" y="4"/>
                    </a:lnTo>
                    <a:lnTo>
                      <a:pt x="657" y="4"/>
                    </a:lnTo>
                    <a:lnTo>
                      <a:pt x="661" y="5"/>
                    </a:lnTo>
                    <a:lnTo>
                      <a:pt x="665" y="4"/>
                    </a:lnTo>
                    <a:lnTo>
                      <a:pt x="669" y="4"/>
                    </a:lnTo>
                    <a:lnTo>
                      <a:pt x="673" y="5"/>
                    </a:lnTo>
                    <a:lnTo>
                      <a:pt x="677" y="4"/>
                    </a:lnTo>
                    <a:lnTo>
                      <a:pt x="681" y="4"/>
                    </a:lnTo>
                    <a:lnTo>
                      <a:pt x="685" y="4"/>
                    </a:lnTo>
                    <a:lnTo>
                      <a:pt x="688" y="4"/>
                    </a:lnTo>
                    <a:lnTo>
                      <a:pt x="692" y="5"/>
                    </a:lnTo>
                    <a:lnTo>
                      <a:pt x="696" y="3"/>
                    </a:lnTo>
                    <a:lnTo>
                      <a:pt x="700" y="3"/>
                    </a:lnTo>
                    <a:lnTo>
                      <a:pt x="704" y="5"/>
                    </a:lnTo>
                    <a:lnTo>
                      <a:pt x="708" y="4"/>
                    </a:lnTo>
                    <a:lnTo>
                      <a:pt x="712" y="4"/>
                    </a:lnTo>
                    <a:lnTo>
                      <a:pt x="716" y="4"/>
                    </a:lnTo>
                    <a:lnTo>
                      <a:pt x="720" y="4"/>
                    </a:lnTo>
                    <a:lnTo>
                      <a:pt x="724" y="4"/>
                    </a:lnTo>
                    <a:lnTo>
                      <a:pt x="728" y="4"/>
                    </a:lnTo>
                    <a:lnTo>
                      <a:pt x="732" y="4"/>
                    </a:lnTo>
                    <a:lnTo>
                      <a:pt x="736" y="4"/>
                    </a:lnTo>
                    <a:lnTo>
                      <a:pt x="740" y="3"/>
                    </a:lnTo>
                    <a:lnTo>
                      <a:pt x="744" y="6"/>
                    </a:lnTo>
                    <a:lnTo>
                      <a:pt x="748" y="4"/>
                    </a:lnTo>
                    <a:lnTo>
                      <a:pt x="751" y="4"/>
                    </a:lnTo>
                    <a:lnTo>
                      <a:pt x="755" y="4"/>
                    </a:lnTo>
                    <a:lnTo>
                      <a:pt x="759" y="4"/>
                    </a:lnTo>
                    <a:lnTo>
                      <a:pt x="763" y="3"/>
                    </a:lnTo>
                    <a:lnTo>
                      <a:pt x="767" y="4"/>
                    </a:lnTo>
                    <a:lnTo>
                      <a:pt x="771" y="3"/>
                    </a:lnTo>
                    <a:lnTo>
                      <a:pt x="775" y="5"/>
                    </a:lnTo>
                    <a:lnTo>
                      <a:pt x="779" y="3"/>
                    </a:lnTo>
                    <a:lnTo>
                      <a:pt x="783" y="3"/>
                    </a:lnTo>
                    <a:lnTo>
                      <a:pt x="787" y="3"/>
                    </a:lnTo>
                    <a:lnTo>
                      <a:pt x="791" y="5"/>
                    </a:lnTo>
                    <a:lnTo>
                      <a:pt x="795" y="4"/>
                    </a:lnTo>
                    <a:lnTo>
                      <a:pt x="799" y="3"/>
                    </a:lnTo>
                    <a:lnTo>
                      <a:pt x="803" y="4"/>
                    </a:lnTo>
                    <a:lnTo>
                      <a:pt x="807" y="3"/>
                    </a:lnTo>
                    <a:lnTo>
                      <a:pt x="811" y="4"/>
                    </a:lnTo>
                    <a:lnTo>
                      <a:pt x="814" y="4"/>
                    </a:lnTo>
                    <a:lnTo>
                      <a:pt x="818" y="3"/>
                    </a:lnTo>
                    <a:lnTo>
                      <a:pt x="822" y="4"/>
                    </a:lnTo>
                    <a:lnTo>
                      <a:pt x="826" y="4"/>
                    </a:lnTo>
                    <a:lnTo>
                      <a:pt x="830" y="4"/>
                    </a:lnTo>
                    <a:lnTo>
                      <a:pt x="834" y="4"/>
                    </a:lnTo>
                    <a:lnTo>
                      <a:pt x="838" y="3"/>
                    </a:lnTo>
                    <a:lnTo>
                      <a:pt x="842" y="3"/>
                    </a:lnTo>
                    <a:lnTo>
                      <a:pt x="846" y="4"/>
                    </a:lnTo>
                    <a:lnTo>
                      <a:pt x="850" y="3"/>
                    </a:lnTo>
                    <a:lnTo>
                      <a:pt x="854" y="4"/>
                    </a:lnTo>
                    <a:lnTo>
                      <a:pt x="858" y="3"/>
                    </a:lnTo>
                    <a:lnTo>
                      <a:pt x="862" y="4"/>
                    </a:lnTo>
                    <a:lnTo>
                      <a:pt x="866" y="4"/>
                    </a:lnTo>
                    <a:lnTo>
                      <a:pt x="870" y="4"/>
                    </a:lnTo>
                    <a:lnTo>
                      <a:pt x="874" y="4"/>
                    </a:lnTo>
                    <a:lnTo>
                      <a:pt x="877" y="4"/>
                    </a:lnTo>
                    <a:lnTo>
                      <a:pt x="881" y="4"/>
                    </a:lnTo>
                    <a:lnTo>
                      <a:pt x="885" y="4"/>
                    </a:lnTo>
                    <a:lnTo>
                      <a:pt x="889" y="2"/>
                    </a:lnTo>
                    <a:lnTo>
                      <a:pt x="893" y="3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2"/>
                    </a:lnTo>
                    <a:lnTo>
                      <a:pt x="909" y="4"/>
                    </a:lnTo>
                    <a:lnTo>
                      <a:pt x="913" y="4"/>
                    </a:lnTo>
                    <a:lnTo>
                      <a:pt x="917" y="3"/>
                    </a:lnTo>
                    <a:lnTo>
                      <a:pt x="921" y="4"/>
                    </a:lnTo>
                    <a:lnTo>
                      <a:pt x="925" y="2"/>
                    </a:lnTo>
                    <a:lnTo>
                      <a:pt x="929" y="4"/>
                    </a:lnTo>
                    <a:lnTo>
                      <a:pt x="933" y="3"/>
                    </a:lnTo>
                    <a:lnTo>
                      <a:pt x="937" y="3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4"/>
                    </a:lnTo>
                    <a:lnTo>
                      <a:pt x="952" y="4"/>
                    </a:lnTo>
                    <a:lnTo>
                      <a:pt x="956" y="4"/>
                    </a:lnTo>
                    <a:lnTo>
                      <a:pt x="960" y="3"/>
                    </a:lnTo>
                    <a:lnTo>
                      <a:pt x="964" y="4"/>
                    </a:lnTo>
                    <a:lnTo>
                      <a:pt x="968" y="4"/>
                    </a:lnTo>
                    <a:lnTo>
                      <a:pt x="972" y="4"/>
                    </a:lnTo>
                    <a:lnTo>
                      <a:pt x="976" y="4"/>
                    </a:lnTo>
                    <a:lnTo>
                      <a:pt x="980" y="3"/>
                    </a:lnTo>
                    <a:lnTo>
                      <a:pt x="984" y="4"/>
                    </a:lnTo>
                    <a:lnTo>
                      <a:pt x="988" y="4"/>
                    </a:lnTo>
                    <a:lnTo>
                      <a:pt x="992" y="4"/>
                    </a:lnTo>
                    <a:lnTo>
                      <a:pt x="996" y="3"/>
                    </a:lnTo>
                    <a:lnTo>
                      <a:pt x="999" y="3"/>
                    </a:lnTo>
                    <a:lnTo>
                      <a:pt x="1003" y="3"/>
                    </a:lnTo>
                    <a:lnTo>
                      <a:pt x="1007" y="3"/>
                    </a:lnTo>
                    <a:lnTo>
                      <a:pt x="1011" y="3"/>
                    </a:lnTo>
                    <a:lnTo>
                      <a:pt x="1015" y="4"/>
                    </a:lnTo>
                    <a:lnTo>
                      <a:pt x="1019" y="4"/>
                    </a:lnTo>
                    <a:lnTo>
                      <a:pt x="1023" y="4"/>
                    </a:lnTo>
                    <a:lnTo>
                      <a:pt x="1027" y="4"/>
                    </a:lnTo>
                    <a:lnTo>
                      <a:pt x="1031" y="3"/>
                    </a:lnTo>
                    <a:lnTo>
                      <a:pt x="1035" y="4"/>
                    </a:lnTo>
                    <a:lnTo>
                      <a:pt x="1039" y="4"/>
                    </a:lnTo>
                    <a:lnTo>
                      <a:pt x="1043" y="3"/>
                    </a:lnTo>
                    <a:lnTo>
                      <a:pt x="1047" y="3"/>
                    </a:lnTo>
                    <a:lnTo>
                      <a:pt x="1051" y="4"/>
                    </a:lnTo>
                    <a:lnTo>
                      <a:pt x="1055" y="3"/>
                    </a:lnTo>
                    <a:lnTo>
                      <a:pt x="1059" y="3"/>
                    </a:lnTo>
                    <a:lnTo>
                      <a:pt x="1062" y="2"/>
                    </a:lnTo>
                    <a:lnTo>
                      <a:pt x="1066" y="3"/>
                    </a:lnTo>
                    <a:lnTo>
                      <a:pt x="1070" y="4"/>
                    </a:lnTo>
                    <a:lnTo>
                      <a:pt x="1074" y="2"/>
                    </a:lnTo>
                    <a:lnTo>
                      <a:pt x="1078" y="3"/>
                    </a:lnTo>
                    <a:lnTo>
                      <a:pt x="1082" y="3"/>
                    </a:lnTo>
                    <a:lnTo>
                      <a:pt x="1086" y="3"/>
                    </a:lnTo>
                    <a:lnTo>
                      <a:pt x="1090" y="2"/>
                    </a:lnTo>
                    <a:lnTo>
                      <a:pt x="1094" y="1"/>
                    </a:lnTo>
                    <a:lnTo>
                      <a:pt x="1098" y="3"/>
                    </a:lnTo>
                    <a:lnTo>
                      <a:pt x="1102" y="3"/>
                    </a:lnTo>
                    <a:lnTo>
                      <a:pt x="1106" y="3"/>
                    </a:lnTo>
                    <a:lnTo>
                      <a:pt x="1110" y="3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3"/>
                    </a:lnTo>
                    <a:lnTo>
                      <a:pt x="1125" y="3"/>
                    </a:lnTo>
                    <a:lnTo>
                      <a:pt x="1129" y="2"/>
                    </a:lnTo>
                    <a:lnTo>
                      <a:pt x="1133" y="4"/>
                    </a:lnTo>
                    <a:lnTo>
                      <a:pt x="1137" y="2"/>
                    </a:lnTo>
                    <a:lnTo>
                      <a:pt x="1141" y="3"/>
                    </a:lnTo>
                    <a:lnTo>
                      <a:pt x="1145" y="3"/>
                    </a:lnTo>
                    <a:lnTo>
                      <a:pt x="1149" y="3"/>
                    </a:lnTo>
                    <a:lnTo>
                      <a:pt x="1153" y="3"/>
                    </a:lnTo>
                    <a:lnTo>
                      <a:pt x="1157" y="3"/>
                    </a:lnTo>
                    <a:lnTo>
                      <a:pt x="1161" y="3"/>
                    </a:lnTo>
                    <a:lnTo>
                      <a:pt x="1165" y="3"/>
                    </a:lnTo>
                    <a:lnTo>
                      <a:pt x="1169" y="3"/>
                    </a:lnTo>
                    <a:lnTo>
                      <a:pt x="1173" y="2"/>
                    </a:lnTo>
                    <a:lnTo>
                      <a:pt x="1177" y="3"/>
                    </a:lnTo>
                    <a:lnTo>
                      <a:pt x="1181" y="4"/>
                    </a:lnTo>
                    <a:lnTo>
                      <a:pt x="1185" y="3"/>
                    </a:lnTo>
                    <a:lnTo>
                      <a:pt x="1188" y="3"/>
                    </a:lnTo>
                    <a:lnTo>
                      <a:pt x="1192" y="3"/>
                    </a:lnTo>
                    <a:lnTo>
                      <a:pt x="1196" y="4"/>
                    </a:lnTo>
                    <a:lnTo>
                      <a:pt x="1200" y="3"/>
                    </a:lnTo>
                    <a:lnTo>
                      <a:pt x="1204" y="2"/>
                    </a:lnTo>
                    <a:lnTo>
                      <a:pt x="1208" y="3"/>
                    </a:lnTo>
                    <a:lnTo>
                      <a:pt x="1212" y="2"/>
                    </a:lnTo>
                    <a:lnTo>
                      <a:pt x="1216" y="4"/>
                    </a:lnTo>
                    <a:lnTo>
                      <a:pt x="1220" y="4"/>
                    </a:lnTo>
                    <a:lnTo>
                      <a:pt x="1224" y="3"/>
                    </a:lnTo>
                    <a:lnTo>
                      <a:pt x="1228" y="3"/>
                    </a:lnTo>
                    <a:lnTo>
                      <a:pt x="1232" y="3"/>
                    </a:lnTo>
                    <a:lnTo>
                      <a:pt x="1236" y="2"/>
                    </a:lnTo>
                    <a:lnTo>
                      <a:pt x="1240" y="3"/>
                    </a:lnTo>
                    <a:lnTo>
                      <a:pt x="1244" y="3"/>
                    </a:lnTo>
                    <a:lnTo>
                      <a:pt x="1248" y="4"/>
                    </a:lnTo>
                    <a:lnTo>
                      <a:pt x="1251" y="3"/>
                    </a:lnTo>
                    <a:lnTo>
                      <a:pt x="1255" y="3"/>
                    </a:lnTo>
                    <a:lnTo>
                      <a:pt x="1259" y="4"/>
                    </a:lnTo>
                    <a:lnTo>
                      <a:pt x="1263" y="3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3"/>
                    </a:lnTo>
                    <a:lnTo>
                      <a:pt x="1279" y="3"/>
                    </a:lnTo>
                    <a:lnTo>
                      <a:pt x="1283" y="2"/>
                    </a:lnTo>
                    <a:lnTo>
                      <a:pt x="1287" y="3"/>
                    </a:lnTo>
                    <a:lnTo>
                      <a:pt x="1291" y="3"/>
                    </a:lnTo>
                    <a:lnTo>
                      <a:pt x="1295" y="3"/>
                    </a:lnTo>
                    <a:lnTo>
                      <a:pt x="1299" y="2"/>
                    </a:lnTo>
                    <a:lnTo>
                      <a:pt x="1303" y="4"/>
                    </a:lnTo>
                    <a:lnTo>
                      <a:pt x="1307" y="3"/>
                    </a:lnTo>
                    <a:lnTo>
                      <a:pt x="1311" y="2"/>
                    </a:lnTo>
                    <a:lnTo>
                      <a:pt x="1314" y="3"/>
                    </a:lnTo>
                    <a:lnTo>
                      <a:pt x="1318" y="3"/>
                    </a:lnTo>
                    <a:lnTo>
                      <a:pt x="1322" y="3"/>
                    </a:lnTo>
                    <a:lnTo>
                      <a:pt x="1326" y="3"/>
                    </a:lnTo>
                    <a:lnTo>
                      <a:pt x="1330" y="3"/>
                    </a:lnTo>
                    <a:lnTo>
                      <a:pt x="1334" y="3"/>
                    </a:lnTo>
                    <a:lnTo>
                      <a:pt x="1338" y="3"/>
                    </a:lnTo>
                    <a:lnTo>
                      <a:pt x="1342" y="2"/>
                    </a:lnTo>
                    <a:lnTo>
                      <a:pt x="1346" y="3"/>
                    </a:lnTo>
                    <a:lnTo>
                      <a:pt x="1350" y="4"/>
                    </a:lnTo>
                    <a:lnTo>
                      <a:pt x="1354" y="2"/>
                    </a:lnTo>
                    <a:lnTo>
                      <a:pt x="1358" y="2"/>
                    </a:lnTo>
                    <a:lnTo>
                      <a:pt x="1362" y="2"/>
                    </a:lnTo>
                    <a:lnTo>
                      <a:pt x="1366" y="3"/>
                    </a:lnTo>
                    <a:lnTo>
                      <a:pt x="1370" y="4"/>
                    </a:lnTo>
                    <a:lnTo>
                      <a:pt x="1374" y="2"/>
                    </a:lnTo>
                    <a:lnTo>
                      <a:pt x="1377" y="3"/>
                    </a:lnTo>
                    <a:lnTo>
                      <a:pt x="1381" y="3"/>
                    </a:lnTo>
                    <a:lnTo>
                      <a:pt x="1385" y="2"/>
                    </a:lnTo>
                    <a:lnTo>
                      <a:pt x="1389" y="3"/>
                    </a:lnTo>
                    <a:lnTo>
                      <a:pt x="1393" y="3"/>
                    </a:lnTo>
                    <a:lnTo>
                      <a:pt x="1397" y="3"/>
                    </a:lnTo>
                    <a:lnTo>
                      <a:pt x="1401" y="2"/>
                    </a:lnTo>
                    <a:lnTo>
                      <a:pt x="1405" y="2"/>
                    </a:lnTo>
                    <a:lnTo>
                      <a:pt x="1409" y="2"/>
                    </a:lnTo>
                    <a:lnTo>
                      <a:pt x="1413" y="3"/>
                    </a:lnTo>
                    <a:lnTo>
                      <a:pt x="1417" y="3"/>
                    </a:lnTo>
                    <a:lnTo>
                      <a:pt x="1421" y="3"/>
                    </a:lnTo>
                    <a:lnTo>
                      <a:pt x="1425" y="3"/>
                    </a:lnTo>
                    <a:lnTo>
                      <a:pt x="1429" y="2"/>
                    </a:lnTo>
                    <a:lnTo>
                      <a:pt x="1433" y="2"/>
                    </a:lnTo>
                    <a:lnTo>
                      <a:pt x="1437" y="3"/>
                    </a:lnTo>
                    <a:lnTo>
                      <a:pt x="1440" y="3"/>
                    </a:lnTo>
                    <a:lnTo>
                      <a:pt x="1444" y="3"/>
                    </a:lnTo>
                    <a:lnTo>
                      <a:pt x="1448" y="2"/>
                    </a:lnTo>
                    <a:lnTo>
                      <a:pt x="1452" y="1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1"/>
                    </a:lnTo>
                    <a:lnTo>
                      <a:pt x="1468" y="3"/>
                    </a:lnTo>
                    <a:lnTo>
                      <a:pt x="1472" y="2"/>
                    </a:lnTo>
                    <a:lnTo>
                      <a:pt x="1476" y="3"/>
                    </a:lnTo>
                    <a:lnTo>
                      <a:pt x="1480" y="2"/>
                    </a:lnTo>
                    <a:lnTo>
                      <a:pt x="1484" y="2"/>
                    </a:lnTo>
                    <a:lnTo>
                      <a:pt x="1488" y="3"/>
                    </a:lnTo>
                    <a:lnTo>
                      <a:pt x="1492" y="2"/>
                    </a:lnTo>
                    <a:lnTo>
                      <a:pt x="1496" y="2"/>
                    </a:lnTo>
                    <a:lnTo>
                      <a:pt x="1499" y="3"/>
                    </a:lnTo>
                    <a:lnTo>
                      <a:pt x="1503" y="1"/>
                    </a:lnTo>
                    <a:lnTo>
                      <a:pt x="1507" y="3"/>
                    </a:lnTo>
                    <a:lnTo>
                      <a:pt x="1511" y="1"/>
                    </a:lnTo>
                    <a:lnTo>
                      <a:pt x="1515" y="3"/>
                    </a:lnTo>
                    <a:lnTo>
                      <a:pt x="1519" y="2"/>
                    </a:lnTo>
                    <a:lnTo>
                      <a:pt x="1523" y="2"/>
                    </a:lnTo>
                    <a:lnTo>
                      <a:pt x="1527" y="3"/>
                    </a:lnTo>
                    <a:lnTo>
                      <a:pt x="1531" y="3"/>
                    </a:lnTo>
                    <a:lnTo>
                      <a:pt x="1535" y="2"/>
                    </a:lnTo>
                    <a:lnTo>
                      <a:pt x="1539" y="1"/>
                    </a:lnTo>
                    <a:lnTo>
                      <a:pt x="1543" y="2"/>
                    </a:lnTo>
                    <a:lnTo>
                      <a:pt x="1547" y="2"/>
                    </a:lnTo>
                    <a:lnTo>
                      <a:pt x="1551" y="3"/>
                    </a:lnTo>
                    <a:lnTo>
                      <a:pt x="1555" y="2"/>
                    </a:lnTo>
                    <a:lnTo>
                      <a:pt x="1559" y="3"/>
                    </a:lnTo>
                    <a:lnTo>
                      <a:pt x="1562" y="2"/>
                    </a:lnTo>
                    <a:lnTo>
                      <a:pt x="1566" y="1"/>
                    </a:lnTo>
                    <a:lnTo>
                      <a:pt x="1570" y="3"/>
                    </a:lnTo>
                    <a:lnTo>
                      <a:pt x="1574" y="2"/>
                    </a:lnTo>
                    <a:lnTo>
                      <a:pt x="1578" y="3"/>
                    </a:lnTo>
                    <a:lnTo>
                      <a:pt x="1582" y="3"/>
                    </a:lnTo>
                    <a:lnTo>
                      <a:pt x="1586" y="2"/>
                    </a:lnTo>
                    <a:lnTo>
                      <a:pt x="1590" y="2"/>
                    </a:lnTo>
                    <a:lnTo>
                      <a:pt x="1594" y="3"/>
                    </a:lnTo>
                    <a:lnTo>
                      <a:pt x="1598" y="1"/>
                    </a:lnTo>
                    <a:lnTo>
                      <a:pt x="1602" y="1"/>
                    </a:lnTo>
                    <a:lnTo>
                      <a:pt x="1606" y="1"/>
                    </a:lnTo>
                    <a:lnTo>
                      <a:pt x="1610" y="2"/>
                    </a:lnTo>
                    <a:lnTo>
                      <a:pt x="1614" y="2"/>
                    </a:lnTo>
                    <a:lnTo>
                      <a:pt x="1618" y="3"/>
                    </a:lnTo>
                    <a:lnTo>
                      <a:pt x="1622" y="3"/>
                    </a:lnTo>
                    <a:lnTo>
                      <a:pt x="1625" y="3"/>
                    </a:lnTo>
                    <a:lnTo>
                      <a:pt x="1629" y="2"/>
                    </a:lnTo>
                    <a:lnTo>
                      <a:pt x="1633" y="2"/>
                    </a:lnTo>
                    <a:lnTo>
                      <a:pt x="1637" y="2"/>
                    </a:lnTo>
                    <a:lnTo>
                      <a:pt x="1641" y="2"/>
                    </a:lnTo>
                    <a:lnTo>
                      <a:pt x="1645" y="1"/>
                    </a:lnTo>
                    <a:lnTo>
                      <a:pt x="1649" y="1"/>
                    </a:lnTo>
                    <a:lnTo>
                      <a:pt x="1653" y="1"/>
                    </a:lnTo>
                    <a:lnTo>
                      <a:pt x="1657" y="2"/>
                    </a:lnTo>
                    <a:lnTo>
                      <a:pt x="1661" y="1"/>
                    </a:lnTo>
                    <a:lnTo>
                      <a:pt x="1665" y="1"/>
                    </a:lnTo>
                    <a:lnTo>
                      <a:pt x="1669" y="2"/>
                    </a:lnTo>
                    <a:lnTo>
                      <a:pt x="1673" y="2"/>
                    </a:lnTo>
                    <a:lnTo>
                      <a:pt x="1677" y="1"/>
                    </a:lnTo>
                    <a:lnTo>
                      <a:pt x="1681" y="1"/>
                    </a:lnTo>
                    <a:lnTo>
                      <a:pt x="1685" y="3"/>
                    </a:lnTo>
                    <a:lnTo>
                      <a:pt x="1688" y="3"/>
                    </a:lnTo>
                    <a:lnTo>
                      <a:pt x="1692" y="2"/>
                    </a:lnTo>
                    <a:lnTo>
                      <a:pt x="1696" y="2"/>
                    </a:lnTo>
                    <a:lnTo>
                      <a:pt x="1700" y="1"/>
                    </a:lnTo>
                    <a:lnTo>
                      <a:pt x="1704" y="1"/>
                    </a:lnTo>
                    <a:lnTo>
                      <a:pt x="1708" y="2"/>
                    </a:lnTo>
                    <a:lnTo>
                      <a:pt x="1712" y="2"/>
                    </a:lnTo>
                    <a:lnTo>
                      <a:pt x="1716" y="3"/>
                    </a:lnTo>
                    <a:lnTo>
                      <a:pt x="1720" y="2"/>
                    </a:lnTo>
                    <a:lnTo>
                      <a:pt x="1724" y="2"/>
                    </a:lnTo>
                    <a:lnTo>
                      <a:pt x="1728" y="3"/>
                    </a:lnTo>
                    <a:lnTo>
                      <a:pt x="1732" y="1"/>
                    </a:lnTo>
                    <a:lnTo>
                      <a:pt x="1736" y="2"/>
                    </a:lnTo>
                    <a:lnTo>
                      <a:pt x="1740" y="3"/>
                    </a:lnTo>
                    <a:lnTo>
                      <a:pt x="1744" y="3"/>
                    </a:lnTo>
                    <a:lnTo>
                      <a:pt x="1748" y="1"/>
                    </a:lnTo>
                    <a:lnTo>
                      <a:pt x="1751" y="3"/>
                    </a:lnTo>
                    <a:lnTo>
                      <a:pt x="1755" y="2"/>
                    </a:lnTo>
                    <a:lnTo>
                      <a:pt x="1759" y="2"/>
                    </a:lnTo>
                    <a:lnTo>
                      <a:pt x="1763" y="2"/>
                    </a:lnTo>
                    <a:lnTo>
                      <a:pt x="1767" y="2"/>
                    </a:lnTo>
                    <a:lnTo>
                      <a:pt x="1771" y="2"/>
                    </a:lnTo>
                    <a:lnTo>
                      <a:pt x="1775" y="2"/>
                    </a:lnTo>
                    <a:lnTo>
                      <a:pt x="1779" y="3"/>
                    </a:lnTo>
                    <a:lnTo>
                      <a:pt x="1783" y="1"/>
                    </a:lnTo>
                    <a:lnTo>
                      <a:pt x="1787" y="1"/>
                    </a:lnTo>
                    <a:lnTo>
                      <a:pt x="1791" y="3"/>
                    </a:lnTo>
                    <a:lnTo>
                      <a:pt x="1795" y="3"/>
                    </a:lnTo>
                    <a:lnTo>
                      <a:pt x="1799" y="2"/>
                    </a:lnTo>
                    <a:lnTo>
                      <a:pt x="1803" y="2"/>
                    </a:lnTo>
                    <a:lnTo>
                      <a:pt x="1807" y="3"/>
                    </a:lnTo>
                    <a:lnTo>
                      <a:pt x="1811" y="1"/>
                    </a:lnTo>
                    <a:lnTo>
                      <a:pt x="1814" y="2"/>
                    </a:lnTo>
                    <a:lnTo>
                      <a:pt x="1818" y="4"/>
                    </a:lnTo>
                    <a:lnTo>
                      <a:pt x="1822" y="2"/>
                    </a:lnTo>
                    <a:lnTo>
                      <a:pt x="1826" y="2"/>
                    </a:lnTo>
                    <a:lnTo>
                      <a:pt x="1830" y="3"/>
                    </a:lnTo>
                    <a:lnTo>
                      <a:pt x="1834" y="3"/>
                    </a:lnTo>
                    <a:lnTo>
                      <a:pt x="1838" y="2"/>
                    </a:lnTo>
                    <a:lnTo>
                      <a:pt x="1842" y="3"/>
                    </a:lnTo>
                    <a:lnTo>
                      <a:pt x="1846" y="2"/>
                    </a:lnTo>
                    <a:lnTo>
                      <a:pt x="1850" y="1"/>
                    </a:lnTo>
                    <a:lnTo>
                      <a:pt x="1854" y="2"/>
                    </a:lnTo>
                    <a:lnTo>
                      <a:pt x="1858" y="3"/>
                    </a:lnTo>
                    <a:lnTo>
                      <a:pt x="1862" y="1"/>
                    </a:lnTo>
                    <a:lnTo>
                      <a:pt x="1866" y="1"/>
                    </a:lnTo>
                    <a:lnTo>
                      <a:pt x="1870" y="1"/>
                    </a:lnTo>
                    <a:lnTo>
                      <a:pt x="1874" y="2"/>
                    </a:lnTo>
                    <a:lnTo>
                      <a:pt x="1877" y="2"/>
                    </a:lnTo>
                    <a:lnTo>
                      <a:pt x="1881" y="1"/>
                    </a:lnTo>
                    <a:lnTo>
                      <a:pt x="1885" y="3"/>
                    </a:lnTo>
                    <a:lnTo>
                      <a:pt x="1889" y="2"/>
                    </a:lnTo>
                    <a:lnTo>
                      <a:pt x="1893" y="3"/>
                    </a:lnTo>
                    <a:lnTo>
                      <a:pt x="1897" y="3"/>
                    </a:lnTo>
                    <a:lnTo>
                      <a:pt x="1901" y="3"/>
                    </a:lnTo>
                    <a:lnTo>
                      <a:pt x="1905" y="1"/>
                    </a:lnTo>
                    <a:lnTo>
                      <a:pt x="1909" y="3"/>
                    </a:lnTo>
                    <a:lnTo>
                      <a:pt x="1913" y="2"/>
                    </a:lnTo>
                    <a:lnTo>
                      <a:pt x="1917" y="3"/>
                    </a:lnTo>
                    <a:lnTo>
                      <a:pt x="1921" y="3"/>
                    </a:lnTo>
                    <a:lnTo>
                      <a:pt x="1925" y="2"/>
                    </a:lnTo>
                    <a:lnTo>
                      <a:pt x="1929" y="1"/>
                    </a:lnTo>
                    <a:lnTo>
                      <a:pt x="1933" y="2"/>
                    </a:lnTo>
                    <a:lnTo>
                      <a:pt x="1937" y="2"/>
                    </a:lnTo>
                    <a:lnTo>
                      <a:pt x="1940" y="3"/>
                    </a:lnTo>
                    <a:lnTo>
                      <a:pt x="1944" y="2"/>
                    </a:lnTo>
                    <a:lnTo>
                      <a:pt x="1948" y="2"/>
                    </a:lnTo>
                    <a:lnTo>
                      <a:pt x="1952" y="2"/>
                    </a:lnTo>
                    <a:lnTo>
                      <a:pt x="1956" y="1"/>
                    </a:lnTo>
                    <a:lnTo>
                      <a:pt x="1960" y="2"/>
                    </a:lnTo>
                    <a:lnTo>
                      <a:pt x="1964" y="3"/>
                    </a:lnTo>
                    <a:lnTo>
                      <a:pt x="1968" y="3"/>
                    </a:lnTo>
                    <a:lnTo>
                      <a:pt x="1972" y="3"/>
                    </a:lnTo>
                    <a:lnTo>
                      <a:pt x="1976" y="3"/>
                    </a:lnTo>
                    <a:lnTo>
                      <a:pt x="1980" y="3"/>
                    </a:lnTo>
                    <a:lnTo>
                      <a:pt x="1984" y="2"/>
                    </a:lnTo>
                    <a:lnTo>
                      <a:pt x="1988" y="3"/>
                    </a:lnTo>
                    <a:lnTo>
                      <a:pt x="1992" y="3"/>
                    </a:lnTo>
                    <a:lnTo>
                      <a:pt x="1996" y="3"/>
                    </a:lnTo>
                    <a:lnTo>
                      <a:pt x="1999" y="1"/>
                    </a:lnTo>
                    <a:lnTo>
                      <a:pt x="2003" y="2"/>
                    </a:lnTo>
                    <a:lnTo>
                      <a:pt x="2007" y="1"/>
                    </a:lnTo>
                    <a:lnTo>
                      <a:pt x="2011" y="2"/>
                    </a:lnTo>
                    <a:lnTo>
                      <a:pt x="2015" y="2"/>
                    </a:lnTo>
                    <a:lnTo>
                      <a:pt x="2019" y="3"/>
                    </a:lnTo>
                    <a:lnTo>
                      <a:pt x="2023" y="2"/>
                    </a:lnTo>
                    <a:lnTo>
                      <a:pt x="2027" y="2"/>
                    </a:lnTo>
                    <a:lnTo>
                      <a:pt x="2031" y="3"/>
                    </a:lnTo>
                    <a:lnTo>
                      <a:pt x="2035" y="3"/>
                    </a:lnTo>
                    <a:lnTo>
                      <a:pt x="2039" y="1"/>
                    </a:lnTo>
                    <a:lnTo>
                      <a:pt x="2043" y="3"/>
                    </a:lnTo>
                    <a:lnTo>
                      <a:pt x="2047" y="3"/>
                    </a:lnTo>
                    <a:lnTo>
                      <a:pt x="2051" y="3"/>
                    </a:lnTo>
                    <a:lnTo>
                      <a:pt x="2055" y="2"/>
                    </a:lnTo>
                    <a:lnTo>
                      <a:pt x="2059" y="3"/>
                    </a:lnTo>
                    <a:lnTo>
                      <a:pt x="2062" y="1"/>
                    </a:lnTo>
                    <a:lnTo>
                      <a:pt x="2066" y="2"/>
                    </a:lnTo>
                    <a:lnTo>
                      <a:pt x="2070" y="3"/>
                    </a:lnTo>
                    <a:lnTo>
                      <a:pt x="2074" y="2"/>
                    </a:lnTo>
                    <a:lnTo>
                      <a:pt x="2078" y="2"/>
                    </a:lnTo>
                    <a:lnTo>
                      <a:pt x="2082" y="3"/>
                    </a:lnTo>
                    <a:lnTo>
                      <a:pt x="2086" y="1"/>
                    </a:lnTo>
                    <a:lnTo>
                      <a:pt x="2090" y="3"/>
                    </a:lnTo>
                    <a:lnTo>
                      <a:pt x="2094" y="2"/>
                    </a:lnTo>
                    <a:lnTo>
                      <a:pt x="2098" y="3"/>
                    </a:lnTo>
                    <a:lnTo>
                      <a:pt x="2102" y="2"/>
                    </a:lnTo>
                    <a:lnTo>
                      <a:pt x="2106" y="3"/>
                    </a:lnTo>
                    <a:lnTo>
                      <a:pt x="2110" y="3"/>
                    </a:lnTo>
                    <a:lnTo>
                      <a:pt x="2114" y="2"/>
                    </a:lnTo>
                    <a:lnTo>
                      <a:pt x="2118" y="3"/>
                    </a:lnTo>
                    <a:lnTo>
                      <a:pt x="2122" y="1"/>
                    </a:lnTo>
                    <a:lnTo>
                      <a:pt x="2125" y="2"/>
                    </a:lnTo>
                    <a:lnTo>
                      <a:pt x="2129" y="3"/>
                    </a:lnTo>
                    <a:lnTo>
                      <a:pt x="2133" y="2"/>
                    </a:lnTo>
                    <a:lnTo>
                      <a:pt x="2137" y="3"/>
                    </a:lnTo>
                    <a:lnTo>
                      <a:pt x="2141" y="1"/>
                    </a:lnTo>
                    <a:lnTo>
                      <a:pt x="2145" y="3"/>
                    </a:lnTo>
                    <a:lnTo>
                      <a:pt x="2149" y="3"/>
                    </a:lnTo>
                    <a:lnTo>
                      <a:pt x="2153" y="2"/>
                    </a:lnTo>
                    <a:lnTo>
                      <a:pt x="2157" y="3"/>
                    </a:lnTo>
                    <a:lnTo>
                      <a:pt x="2161" y="3"/>
                    </a:lnTo>
                    <a:lnTo>
                      <a:pt x="2165" y="3"/>
                    </a:lnTo>
                    <a:lnTo>
                      <a:pt x="2169" y="3"/>
                    </a:lnTo>
                    <a:lnTo>
                      <a:pt x="2173" y="2"/>
                    </a:lnTo>
                    <a:lnTo>
                      <a:pt x="2177" y="3"/>
                    </a:lnTo>
                    <a:lnTo>
                      <a:pt x="2181" y="3"/>
                    </a:lnTo>
                    <a:lnTo>
                      <a:pt x="2185" y="2"/>
                    </a:lnTo>
                    <a:lnTo>
                      <a:pt x="2188" y="2"/>
                    </a:lnTo>
                    <a:lnTo>
                      <a:pt x="2192" y="3"/>
                    </a:lnTo>
                    <a:lnTo>
                      <a:pt x="2196" y="3"/>
                    </a:lnTo>
                    <a:lnTo>
                      <a:pt x="2200" y="2"/>
                    </a:lnTo>
                    <a:lnTo>
                      <a:pt x="2204" y="2"/>
                    </a:lnTo>
                    <a:lnTo>
                      <a:pt x="2208" y="2"/>
                    </a:lnTo>
                    <a:lnTo>
                      <a:pt x="2212" y="2"/>
                    </a:lnTo>
                    <a:lnTo>
                      <a:pt x="2216" y="3"/>
                    </a:lnTo>
                    <a:lnTo>
                      <a:pt x="2220" y="2"/>
                    </a:lnTo>
                    <a:lnTo>
                      <a:pt x="2224" y="3"/>
                    </a:lnTo>
                    <a:lnTo>
                      <a:pt x="2228" y="2"/>
                    </a:lnTo>
                    <a:lnTo>
                      <a:pt x="2232" y="2"/>
                    </a:lnTo>
                    <a:lnTo>
                      <a:pt x="2236" y="1"/>
                    </a:lnTo>
                    <a:lnTo>
                      <a:pt x="2240" y="1"/>
                    </a:lnTo>
                    <a:lnTo>
                      <a:pt x="2244" y="3"/>
                    </a:lnTo>
                    <a:lnTo>
                      <a:pt x="2248" y="2"/>
                    </a:lnTo>
                    <a:lnTo>
                      <a:pt x="2251" y="1"/>
                    </a:lnTo>
                    <a:lnTo>
                      <a:pt x="2255" y="1"/>
                    </a:lnTo>
                    <a:lnTo>
                      <a:pt x="2259" y="3"/>
                    </a:lnTo>
                    <a:lnTo>
                      <a:pt x="2263" y="1"/>
                    </a:lnTo>
                    <a:lnTo>
                      <a:pt x="2267" y="1"/>
                    </a:lnTo>
                    <a:lnTo>
                      <a:pt x="2271" y="3"/>
                    </a:lnTo>
                    <a:lnTo>
                      <a:pt x="2275" y="3"/>
                    </a:lnTo>
                    <a:lnTo>
                      <a:pt x="2279" y="3"/>
                    </a:lnTo>
                    <a:lnTo>
                      <a:pt x="2283" y="3"/>
                    </a:lnTo>
                    <a:lnTo>
                      <a:pt x="2287" y="2"/>
                    </a:lnTo>
                    <a:lnTo>
                      <a:pt x="2291" y="1"/>
                    </a:lnTo>
                    <a:lnTo>
                      <a:pt x="2295" y="1"/>
                    </a:lnTo>
                    <a:lnTo>
                      <a:pt x="2299" y="3"/>
                    </a:lnTo>
                    <a:lnTo>
                      <a:pt x="2303" y="1"/>
                    </a:lnTo>
                    <a:lnTo>
                      <a:pt x="2307" y="1"/>
                    </a:lnTo>
                    <a:lnTo>
                      <a:pt x="2311" y="2"/>
                    </a:lnTo>
                    <a:lnTo>
                      <a:pt x="2314" y="3"/>
                    </a:lnTo>
                    <a:lnTo>
                      <a:pt x="2318" y="3"/>
                    </a:lnTo>
                    <a:lnTo>
                      <a:pt x="2322" y="1"/>
                    </a:lnTo>
                    <a:lnTo>
                      <a:pt x="2326" y="3"/>
                    </a:lnTo>
                    <a:lnTo>
                      <a:pt x="2330" y="2"/>
                    </a:lnTo>
                    <a:lnTo>
                      <a:pt x="2334" y="2"/>
                    </a:lnTo>
                    <a:lnTo>
                      <a:pt x="2338" y="2"/>
                    </a:lnTo>
                    <a:lnTo>
                      <a:pt x="2342" y="2"/>
                    </a:lnTo>
                    <a:lnTo>
                      <a:pt x="2346" y="1"/>
                    </a:lnTo>
                    <a:lnTo>
                      <a:pt x="2350" y="3"/>
                    </a:lnTo>
                    <a:lnTo>
                      <a:pt x="2354" y="2"/>
                    </a:lnTo>
                    <a:lnTo>
                      <a:pt x="2358" y="1"/>
                    </a:lnTo>
                    <a:lnTo>
                      <a:pt x="2362" y="2"/>
                    </a:lnTo>
                    <a:lnTo>
                      <a:pt x="2366" y="3"/>
                    </a:lnTo>
                    <a:lnTo>
                      <a:pt x="2370" y="2"/>
                    </a:lnTo>
                    <a:lnTo>
                      <a:pt x="2374" y="2"/>
                    </a:lnTo>
                    <a:lnTo>
                      <a:pt x="2377" y="1"/>
                    </a:lnTo>
                    <a:lnTo>
                      <a:pt x="2381" y="4"/>
                    </a:lnTo>
                    <a:lnTo>
                      <a:pt x="2385" y="1"/>
                    </a:lnTo>
                    <a:lnTo>
                      <a:pt x="2389" y="1"/>
                    </a:lnTo>
                    <a:lnTo>
                      <a:pt x="2393" y="2"/>
                    </a:lnTo>
                    <a:lnTo>
                      <a:pt x="2397" y="3"/>
                    </a:lnTo>
                    <a:lnTo>
                      <a:pt x="2401" y="2"/>
                    </a:lnTo>
                    <a:lnTo>
                      <a:pt x="2405" y="3"/>
                    </a:lnTo>
                    <a:lnTo>
                      <a:pt x="2409" y="2"/>
                    </a:lnTo>
                    <a:lnTo>
                      <a:pt x="2413" y="3"/>
                    </a:lnTo>
                    <a:lnTo>
                      <a:pt x="2417" y="2"/>
                    </a:lnTo>
                    <a:lnTo>
                      <a:pt x="2421" y="2"/>
                    </a:lnTo>
                    <a:lnTo>
                      <a:pt x="2425" y="2"/>
                    </a:lnTo>
                    <a:lnTo>
                      <a:pt x="2429" y="1"/>
                    </a:lnTo>
                    <a:lnTo>
                      <a:pt x="2433" y="2"/>
                    </a:lnTo>
                    <a:lnTo>
                      <a:pt x="2437" y="4"/>
                    </a:lnTo>
                    <a:lnTo>
                      <a:pt x="2440" y="1"/>
                    </a:lnTo>
                    <a:lnTo>
                      <a:pt x="2444" y="1"/>
                    </a:lnTo>
                    <a:lnTo>
                      <a:pt x="2448" y="3"/>
                    </a:lnTo>
                    <a:lnTo>
                      <a:pt x="2452" y="3"/>
                    </a:lnTo>
                    <a:lnTo>
                      <a:pt x="2456" y="3"/>
                    </a:lnTo>
                    <a:lnTo>
                      <a:pt x="2460" y="2"/>
                    </a:lnTo>
                    <a:lnTo>
                      <a:pt x="2464" y="3"/>
                    </a:lnTo>
                    <a:lnTo>
                      <a:pt x="2468" y="1"/>
                    </a:lnTo>
                    <a:lnTo>
                      <a:pt x="2472" y="1"/>
                    </a:lnTo>
                    <a:lnTo>
                      <a:pt x="2476" y="2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3"/>
                    </a:lnTo>
                    <a:lnTo>
                      <a:pt x="2492" y="3"/>
                    </a:lnTo>
                    <a:lnTo>
                      <a:pt x="2496" y="2"/>
                    </a:lnTo>
                    <a:lnTo>
                      <a:pt x="2499" y="3"/>
                    </a:lnTo>
                    <a:lnTo>
                      <a:pt x="2503" y="1"/>
                    </a:lnTo>
                    <a:lnTo>
                      <a:pt x="2507" y="2"/>
                    </a:lnTo>
                    <a:lnTo>
                      <a:pt x="2511" y="2"/>
                    </a:lnTo>
                    <a:lnTo>
                      <a:pt x="2515" y="3"/>
                    </a:lnTo>
                    <a:lnTo>
                      <a:pt x="2519" y="2"/>
                    </a:lnTo>
                    <a:lnTo>
                      <a:pt x="2523" y="3"/>
                    </a:lnTo>
                    <a:lnTo>
                      <a:pt x="2527" y="2"/>
                    </a:lnTo>
                    <a:lnTo>
                      <a:pt x="2531" y="3"/>
                    </a:lnTo>
                    <a:lnTo>
                      <a:pt x="2535" y="1"/>
                    </a:lnTo>
                    <a:lnTo>
                      <a:pt x="2539" y="2"/>
                    </a:lnTo>
                    <a:lnTo>
                      <a:pt x="2543" y="2"/>
                    </a:lnTo>
                    <a:lnTo>
                      <a:pt x="2547" y="2"/>
                    </a:lnTo>
                    <a:lnTo>
                      <a:pt x="2551" y="2"/>
                    </a:lnTo>
                    <a:lnTo>
                      <a:pt x="2555" y="3"/>
                    </a:lnTo>
                    <a:lnTo>
                      <a:pt x="2559" y="1"/>
                    </a:lnTo>
                    <a:lnTo>
                      <a:pt x="2562" y="3"/>
                    </a:lnTo>
                    <a:lnTo>
                      <a:pt x="2566" y="2"/>
                    </a:lnTo>
                    <a:lnTo>
                      <a:pt x="2570" y="2"/>
                    </a:lnTo>
                    <a:lnTo>
                      <a:pt x="2574" y="3"/>
                    </a:lnTo>
                    <a:lnTo>
                      <a:pt x="2578" y="2"/>
                    </a:lnTo>
                    <a:lnTo>
                      <a:pt x="2582" y="2"/>
                    </a:lnTo>
                    <a:lnTo>
                      <a:pt x="2586" y="1"/>
                    </a:lnTo>
                    <a:lnTo>
                      <a:pt x="2590" y="2"/>
                    </a:lnTo>
                    <a:lnTo>
                      <a:pt x="2594" y="2"/>
                    </a:lnTo>
                    <a:lnTo>
                      <a:pt x="2598" y="2"/>
                    </a:lnTo>
                    <a:lnTo>
                      <a:pt x="2602" y="2"/>
                    </a:lnTo>
                    <a:lnTo>
                      <a:pt x="2606" y="2"/>
                    </a:lnTo>
                    <a:lnTo>
                      <a:pt x="2610" y="1"/>
                    </a:lnTo>
                    <a:lnTo>
                      <a:pt x="2614" y="1"/>
                    </a:lnTo>
                    <a:lnTo>
                      <a:pt x="2618" y="1"/>
                    </a:lnTo>
                    <a:lnTo>
                      <a:pt x="2622" y="2"/>
                    </a:lnTo>
                    <a:lnTo>
                      <a:pt x="2625" y="2"/>
                    </a:lnTo>
                    <a:lnTo>
                      <a:pt x="2629" y="3"/>
                    </a:lnTo>
                    <a:lnTo>
                      <a:pt x="2633" y="2"/>
                    </a:lnTo>
                    <a:lnTo>
                      <a:pt x="2637" y="2"/>
                    </a:lnTo>
                    <a:lnTo>
                      <a:pt x="2641" y="4"/>
                    </a:lnTo>
                    <a:lnTo>
                      <a:pt x="2645" y="2"/>
                    </a:lnTo>
                    <a:lnTo>
                      <a:pt x="2649" y="2"/>
                    </a:lnTo>
                    <a:lnTo>
                      <a:pt x="2653" y="2"/>
                    </a:lnTo>
                    <a:lnTo>
                      <a:pt x="2657" y="2"/>
                    </a:lnTo>
                    <a:lnTo>
                      <a:pt x="2661" y="1"/>
                    </a:lnTo>
                    <a:lnTo>
                      <a:pt x="2665" y="3"/>
                    </a:lnTo>
                    <a:lnTo>
                      <a:pt x="2669" y="3"/>
                    </a:lnTo>
                    <a:lnTo>
                      <a:pt x="2673" y="3"/>
                    </a:lnTo>
                    <a:lnTo>
                      <a:pt x="2677" y="2"/>
                    </a:lnTo>
                    <a:lnTo>
                      <a:pt x="2681" y="3"/>
                    </a:lnTo>
                    <a:lnTo>
                      <a:pt x="2685" y="3"/>
                    </a:lnTo>
                    <a:lnTo>
                      <a:pt x="2688" y="2"/>
                    </a:lnTo>
                    <a:lnTo>
                      <a:pt x="2692" y="2"/>
                    </a:lnTo>
                    <a:lnTo>
                      <a:pt x="2696" y="2"/>
                    </a:lnTo>
                    <a:lnTo>
                      <a:pt x="2700" y="3"/>
                    </a:lnTo>
                    <a:lnTo>
                      <a:pt x="2704" y="3"/>
                    </a:lnTo>
                    <a:lnTo>
                      <a:pt x="2708" y="2"/>
                    </a:lnTo>
                    <a:lnTo>
                      <a:pt x="2712" y="3"/>
                    </a:lnTo>
                    <a:lnTo>
                      <a:pt x="2716" y="3"/>
                    </a:lnTo>
                    <a:lnTo>
                      <a:pt x="2720" y="1"/>
                    </a:lnTo>
                    <a:lnTo>
                      <a:pt x="2724" y="1"/>
                    </a:lnTo>
                    <a:lnTo>
                      <a:pt x="2728" y="2"/>
                    </a:lnTo>
                    <a:lnTo>
                      <a:pt x="2732" y="3"/>
                    </a:lnTo>
                    <a:lnTo>
                      <a:pt x="2736" y="1"/>
                    </a:lnTo>
                    <a:lnTo>
                      <a:pt x="2740" y="2"/>
                    </a:lnTo>
                    <a:lnTo>
                      <a:pt x="2744" y="1"/>
                    </a:lnTo>
                    <a:lnTo>
                      <a:pt x="2748" y="2"/>
                    </a:lnTo>
                    <a:lnTo>
                      <a:pt x="2751" y="3"/>
                    </a:lnTo>
                    <a:lnTo>
                      <a:pt x="2755" y="1"/>
                    </a:lnTo>
                    <a:lnTo>
                      <a:pt x="2759" y="3"/>
                    </a:lnTo>
                    <a:lnTo>
                      <a:pt x="2763" y="1"/>
                    </a:lnTo>
                    <a:lnTo>
                      <a:pt x="2767" y="3"/>
                    </a:lnTo>
                    <a:lnTo>
                      <a:pt x="2771" y="1"/>
                    </a:lnTo>
                    <a:lnTo>
                      <a:pt x="2775" y="2"/>
                    </a:lnTo>
                    <a:lnTo>
                      <a:pt x="2779" y="3"/>
                    </a:lnTo>
                    <a:lnTo>
                      <a:pt x="2783" y="1"/>
                    </a:lnTo>
                    <a:lnTo>
                      <a:pt x="2787" y="2"/>
                    </a:lnTo>
                    <a:lnTo>
                      <a:pt x="2791" y="2"/>
                    </a:lnTo>
                    <a:lnTo>
                      <a:pt x="2795" y="2"/>
                    </a:lnTo>
                    <a:lnTo>
                      <a:pt x="2799" y="3"/>
                    </a:lnTo>
                    <a:lnTo>
                      <a:pt x="2803" y="2"/>
                    </a:lnTo>
                    <a:lnTo>
                      <a:pt x="2807" y="2"/>
                    </a:lnTo>
                    <a:lnTo>
                      <a:pt x="2811" y="1"/>
                    </a:lnTo>
                    <a:lnTo>
                      <a:pt x="2814" y="1"/>
                    </a:lnTo>
                    <a:lnTo>
                      <a:pt x="2818" y="1"/>
                    </a:lnTo>
                    <a:lnTo>
                      <a:pt x="2822" y="3"/>
                    </a:lnTo>
                    <a:lnTo>
                      <a:pt x="2826" y="2"/>
                    </a:lnTo>
                    <a:lnTo>
                      <a:pt x="2830" y="2"/>
                    </a:lnTo>
                    <a:lnTo>
                      <a:pt x="2834" y="2"/>
                    </a:lnTo>
                    <a:lnTo>
                      <a:pt x="2838" y="2"/>
                    </a:lnTo>
                    <a:lnTo>
                      <a:pt x="2842" y="1"/>
                    </a:lnTo>
                    <a:lnTo>
                      <a:pt x="2846" y="3"/>
                    </a:lnTo>
                    <a:lnTo>
                      <a:pt x="2850" y="2"/>
                    </a:lnTo>
                    <a:lnTo>
                      <a:pt x="2854" y="2"/>
                    </a:lnTo>
                    <a:lnTo>
                      <a:pt x="2858" y="1"/>
                    </a:lnTo>
                    <a:lnTo>
                      <a:pt x="2862" y="2"/>
                    </a:lnTo>
                    <a:lnTo>
                      <a:pt x="2866" y="1"/>
                    </a:lnTo>
                    <a:lnTo>
                      <a:pt x="2870" y="1"/>
                    </a:lnTo>
                    <a:lnTo>
                      <a:pt x="2874" y="1"/>
                    </a:lnTo>
                    <a:lnTo>
                      <a:pt x="2877" y="3"/>
                    </a:lnTo>
                    <a:lnTo>
                      <a:pt x="2881" y="1"/>
                    </a:lnTo>
                    <a:lnTo>
                      <a:pt x="2885" y="3"/>
                    </a:lnTo>
                    <a:lnTo>
                      <a:pt x="2889" y="2"/>
                    </a:lnTo>
                    <a:lnTo>
                      <a:pt x="2893" y="2"/>
                    </a:lnTo>
                    <a:lnTo>
                      <a:pt x="2897" y="3"/>
                    </a:lnTo>
                    <a:lnTo>
                      <a:pt x="2901" y="1"/>
                    </a:lnTo>
                    <a:lnTo>
                      <a:pt x="2905" y="1"/>
                    </a:lnTo>
                    <a:lnTo>
                      <a:pt x="2909" y="2"/>
                    </a:lnTo>
                    <a:lnTo>
                      <a:pt x="2913" y="2"/>
                    </a:lnTo>
                    <a:lnTo>
                      <a:pt x="2917" y="2"/>
                    </a:lnTo>
                    <a:lnTo>
                      <a:pt x="2921" y="2"/>
                    </a:lnTo>
                    <a:lnTo>
                      <a:pt x="2925" y="3"/>
                    </a:lnTo>
                    <a:lnTo>
                      <a:pt x="2929" y="3"/>
                    </a:lnTo>
                    <a:lnTo>
                      <a:pt x="2933" y="2"/>
                    </a:lnTo>
                    <a:lnTo>
                      <a:pt x="2937" y="2"/>
                    </a:lnTo>
                    <a:lnTo>
                      <a:pt x="2940" y="3"/>
                    </a:lnTo>
                    <a:lnTo>
                      <a:pt x="2944" y="3"/>
                    </a:lnTo>
                    <a:lnTo>
                      <a:pt x="2948" y="3"/>
                    </a:lnTo>
                    <a:lnTo>
                      <a:pt x="2952" y="2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2"/>
                    </a:lnTo>
                    <a:lnTo>
                      <a:pt x="2968" y="1"/>
                    </a:lnTo>
                    <a:lnTo>
                      <a:pt x="2972" y="1"/>
                    </a:lnTo>
                    <a:lnTo>
                      <a:pt x="2976" y="2"/>
                    </a:lnTo>
                    <a:lnTo>
                      <a:pt x="2980" y="1"/>
                    </a:lnTo>
                    <a:lnTo>
                      <a:pt x="2984" y="3"/>
                    </a:lnTo>
                    <a:lnTo>
                      <a:pt x="2988" y="1"/>
                    </a:lnTo>
                    <a:lnTo>
                      <a:pt x="2992" y="3"/>
                    </a:lnTo>
                    <a:lnTo>
                      <a:pt x="2996" y="3"/>
                    </a:lnTo>
                    <a:lnTo>
                      <a:pt x="2999" y="2"/>
                    </a:lnTo>
                    <a:lnTo>
                      <a:pt x="3003" y="2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2"/>
                    </a:lnTo>
                    <a:lnTo>
                      <a:pt x="3027" y="4"/>
                    </a:lnTo>
                    <a:lnTo>
                      <a:pt x="3031" y="2"/>
                    </a:lnTo>
                    <a:lnTo>
                      <a:pt x="3035" y="3"/>
                    </a:lnTo>
                    <a:lnTo>
                      <a:pt x="3039" y="1"/>
                    </a:lnTo>
                    <a:lnTo>
                      <a:pt x="3043" y="3"/>
                    </a:lnTo>
                    <a:lnTo>
                      <a:pt x="3047" y="1"/>
                    </a:lnTo>
                    <a:lnTo>
                      <a:pt x="3051" y="3"/>
                    </a:lnTo>
                    <a:lnTo>
                      <a:pt x="3055" y="2"/>
                    </a:lnTo>
                    <a:lnTo>
                      <a:pt x="3059" y="3"/>
                    </a:lnTo>
                    <a:lnTo>
                      <a:pt x="3062" y="3"/>
                    </a:lnTo>
                    <a:lnTo>
                      <a:pt x="3066" y="2"/>
                    </a:lnTo>
                    <a:lnTo>
                      <a:pt x="3070" y="2"/>
                    </a:lnTo>
                    <a:lnTo>
                      <a:pt x="3074" y="1"/>
                    </a:lnTo>
                    <a:lnTo>
                      <a:pt x="3078" y="3"/>
                    </a:lnTo>
                    <a:lnTo>
                      <a:pt x="3082" y="1"/>
                    </a:lnTo>
                    <a:lnTo>
                      <a:pt x="3086" y="2"/>
                    </a:lnTo>
                    <a:lnTo>
                      <a:pt x="3090" y="2"/>
                    </a:lnTo>
                    <a:lnTo>
                      <a:pt x="3094" y="3"/>
                    </a:lnTo>
                    <a:lnTo>
                      <a:pt x="3098" y="1"/>
                    </a:lnTo>
                    <a:lnTo>
                      <a:pt x="3102" y="1"/>
                    </a:lnTo>
                    <a:lnTo>
                      <a:pt x="3106" y="2"/>
                    </a:lnTo>
                    <a:lnTo>
                      <a:pt x="3110" y="2"/>
                    </a:lnTo>
                    <a:lnTo>
                      <a:pt x="3114" y="2"/>
                    </a:lnTo>
                    <a:lnTo>
                      <a:pt x="3118" y="2"/>
                    </a:lnTo>
                    <a:lnTo>
                      <a:pt x="3122" y="1"/>
                    </a:lnTo>
                    <a:lnTo>
                      <a:pt x="3125" y="1"/>
                    </a:lnTo>
                    <a:lnTo>
                      <a:pt x="3129" y="3"/>
                    </a:lnTo>
                    <a:lnTo>
                      <a:pt x="3133" y="2"/>
                    </a:lnTo>
                    <a:lnTo>
                      <a:pt x="3137" y="2"/>
                    </a:lnTo>
                    <a:lnTo>
                      <a:pt x="3141" y="1"/>
                    </a:lnTo>
                    <a:lnTo>
                      <a:pt x="3145" y="3"/>
                    </a:lnTo>
                    <a:lnTo>
                      <a:pt x="3149" y="1"/>
                    </a:lnTo>
                    <a:lnTo>
                      <a:pt x="3153" y="3"/>
                    </a:lnTo>
                    <a:lnTo>
                      <a:pt x="3157" y="1"/>
                    </a:lnTo>
                    <a:lnTo>
                      <a:pt x="3161" y="1"/>
                    </a:lnTo>
                    <a:lnTo>
                      <a:pt x="3165" y="3"/>
                    </a:lnTo>
                    <a:lnTo>
                      <a:pt x="3169" y="2"/>
                    </a:lnTo>
                    <a:lnTo>
                      <a:pt x="3173" y="3"/>
                    </a:lnTo>
                    <a:lnTo>
                      <a:pt x="3177" y="3"/>
                    </a:lnTo>
                    <a:lnTo>
                      <a:pt x="3181" y="3"/>
                    </a:lnTo>
                    <a:lnTo>
                      <a:pt x="3185" y="1"/>
                    </a:lnTo>
                    <a:lnTo>
                      <a:pt x="3188" y="1"/>
                    </a:lnTo>
                    <a:lnTo>
                      <a:pt x="3192" y="2"/>
                    </a:lnTo>
                    <a:lnTo>
                      <a:pt x="3196" y="2"/>
                    </a:lnTo>
                    <a:lnTo>
                      <a:pt x="3200" y="3"/>
                    </a:lnTo>
                    <a:lnTo>
                      <a:pt x="3204" y="2"/>
                    </a:lnTo>
                    <a:lnTo>
                      <a:pt x="3208" y="2"/>
                    </a:lnTo>
                    <a:lnTo>
                      <a:pt x="3212" y="3"/>
                    </a:lnTo>
                    <a:lnTo>
                      <a:pt x="3216" y="1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1"/>
                    </a:lnTo>
                    <a:lnTo>
                      <a:pt x="3232" y="2"/>
                    </a:lnTo>
                    <a:lnTo>
                      <a:pt x="3236" y="1"/>
                    </a:lnTo>
                    <a:lnTo>
                      <a:pt x="3240" y="2"/>
                    </a:lnTo>
                    <a:lnTo>
                      <a:pt x="3244" y="2"/>
                    </a:lnTo>
                    <a:lnTo>
                      <a:pt x="3248" y="2"/>
                    </a:lnTo>
                    <a:lnTo>
                      <a:pt x="3251" y="1"/>
                    </a:lnTo>
                    <a:lnTo>
                      <a:pt x="3255" y="3"/>
                    </a:lnTo>
                    <a:lnTo>
                      <a:pt x="3259" y="1"/>
                    </a:lnTo>
                    <a:lnTo>
                      <a:pt x="3263" y="2"/>
                    </a:lnTo>
                    <a:lnTo>
                      <a:pt x="3267" y="3"/>
                    </a:lnTo>
                    <a:lnTo>
                      <a:pt x="3271" y="3"/>
                    </a:lnTo>
                    <a:lnTo>
                      <a:pt x="3275" y="3"/>
                    </a:lnTo>
                    <a:lnTo>
                      <a:pt x="3279" y="0"/>
                    </a:lnTo>
                    <a:lnTo>
                      <a:pt x="3283" y="2"/>
                    </a:lnTo>
                    <a:lnTo>
                      <a:pt x="3287" y="2"/>
                    </a:lnTo>
                    <a:lnTo>
                      <a:pt x="3291" y="2"/>
                    </a:lnTo>
                    <a:lnTo>
                      <a:pt x="3295" y="3"/>
                    </a:lnTo>
                    <a:lnTo>
                      <a:pt x="3299" y="1"/>
                    </a:lnTo>
                    <a:lnTo>
                      <a:pt x="3303" y="2"/>
                    </a:lnTo>
                    <a:lnTo>
                      <a:pt x="3307" y="2"/>
                    </a:lnTo>
                    <a:lnTo>
                      <a:pt x="3311" y="3"/>
                    </a:lnTo>
                    <a:lnTo>
                      <a:pt x="3314" y="3"/>
                    </a:lnTo>
                    <a:lnTo>
                      <a:pt x="3318" y="1"/>
                    </a:lnTo>
                    <a:lnTo>
                      <a:pt x="3322" y="1"/>
                    </a:lnTo>
                    <a:lnTo>
                      <a:pt x="3326" y="2"/>
                    </a:lnTo>
                    <a:lnTo>
                      <a:pt x="3330" y="1"/>
                    </a:lnTo>
                    <a:lnTo>
                      <a:pt x="3334" y="1"/>
                    </a:lnTo>
                    <a:lnTo>
                      <a:pt x="3338" y="1"/>
                    </a:lnTo>
                    <a:lnTo>
                      <a:pt x="3342" y="2"/>
                    </a:lnTo>
                    <a:lnTo>
                      <a:pt x="3346" y="2"/>
                    </a:lnTo>
                    <a:lnTo>
                      <a:pt x="3350" y="2"/>
                    </a:lnTo>
                    <a:lnTo>
                      <a:pt x="3354" y="3"/>
                    </a:lnTo>
                    <a:lnTo>
                      <a:pt x="3358" y="3"/>
                    </a:lnTo>
                    <a:lnTo>
                      <a:pt x="3362" y="3"/>
                    </a:lnTo>
                    <a:lnTo>
                      <a:pt x="3366" y="2"/>
                    </a:lnTo>
                    <a:lnTo>
                      <a:pt x="3370" y="2"/>
                    </a:lnTo>
                    <a:lnTo>
                      <a:pt x="3374" y="1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1"/>
                    </a:lnTo>
                    <a:lnTo>
                      <a:pt x="3389" y="1"/>
                    </a:lnTo>
                    <a:lnTo>
                      <a:pt x="3393" y="2"/>
                    </a:lnTo>
                    <a:lnTo>
                      <a:pt x="3397" y="3"/>
                    </a:lnTo>
                    <a:lnTo>
                      <a:pt x="3401" y="3"/>
                    </a:lnTo>
                    <a:lnTo>
                      <a:pt x="3405" y="3"/>
                    </a:lnTo>
                    <a:lnTo>
                      <a:pt x="3409" y="2"/>
                    </a:lnTo>
                    <a:lnTo>
                      <a:pt x="3413" y="2"/>
                    </a:lnTo>
                    <a:lnTo>
                      <a:pt x="3417" y="3"/>
                    </a:lnTo>
                    <a:lnTo>
                      <a:pt x="3421" y="2"/>
                    </a:lnTo>
                    <a:lnTo>
                      <a:pt x="3425" y="1"/>
                    </a:lnTo>
                    <a:lnTo>
                      <a:pt x="3429" y="1"/>
                    </a:lnTo>
                    <a:lnTo>
                      <a:pt x="3433" y="3"/>
                    </a:lnTo>
                    <a:lnTo>
                      <a:pt x="3437" y="3"/>
                    </a:lnTo>
                    <a:lnTo>
                      <a:pt x="3440" y="3"/>
                    </a:lnTo>
                    <a:lnTo>
                      <a:pt x="3444" y="3"/>
                    </a:lnTo>
                    <a:lnTo>
                      <a:pt x="3448" y="1"/>
                    </a:lnTo>
                    <a:lnTo>
                      <a:pt x="3452" y="2"/>
                    </a:lnTo>
                    <a:lnTo>
                      <a:pt x="3456" y="3"/>
                    </a:lnTo>
                    <a:lnTo>
                      <a:pt x="3460" y="1"/>
                    </a:lnTo>
                    <a:lnTo>
                      <a:pt x="3464" y="3"/>
                    </a:lnTo>
                    <a:lnTo>
                      <a:pt x="3468" y="3"/>
                    </a:lnTo>
                    <a:lnTo>
                      <a:pt x="3472" y="2"/>
                    </a:lnTo>
                    <a:lnTo>
                      <a:pt x="3476" y="3"/>
                    </a:lnTo>
                    <a:lnTo>
                      <a:pt x="3480" y="3"/>
                    </a:lnTo>
                    <a:lnTo>
                      <a:pt x="3484" y="3"/>
                    </a:lnTo>
                    <a:lnTo>
                      <a:pt x="3488" y="3"/>
                    </a:lnTo>
                    <a:lnTo>
                      <a:pt x="3492" y="3"/>
                    </a:lnTo>
                    <a:lnTo>
                      <a:pt x="3496" y="3"/>
                    </a:lnTo>
                    <a:lnTo>
                      <a:pt x="3499" y="3"/>
                    </a:lnTo>
                    <a:lnTo>
                      <a:pt x="3503" y="2"/>
                    </a:lnTo>
                    <a:lnTo>
                      <a:pt x="3507" y="3"/>
                    </a:lnTo>
                    <a:lnTo>
                      <a:pt x="3511" y="1"/>
                    </a:lnTo>
                    <a:lnTo>
                      <a:pt x="3515" y="2"/>
                    </a:lnTo>
                    <a:lnTo>
                      <a:pt x="3519" y="2"/>
                    </a:lnTo>
                    <a:lnTo>
                      <a:pt x="3523" y="3"/>
                    </a:lnTo>
                    <a:lnTo>
                      <a:pt x="3527" y="3"/>
                    </a:lnTo>
                    <a:lnTo>
                      <a:pt x="3531" y="2"/>
                    </a:lnTo>
                    <a:lnTo>
                      <a:pt x="3535" y="3"/>
                    </a:lnTo>
                    <a:lnTo>
                      <a:pt x="3539" y="3"/>
                    </a:lnTo>
                    <a:lnTo>
                      <a:pt x="3543" y="3"/>
                    </a:lnTo>
                    <a:lnTo>
                      <a:pt x="3547" y="2"/>
                    </a:lnTo>
                    <a:lnTo>
                      <a:pt x="3551" y="1"/>
                    </a:lnTo>
                    <a:lnTo>
                      <a:pt x="3555" y="1"/>
                    </a:lnTo>
                    <a:lnTo>
                      <a:pt x="3559" y="3"/>
                    </a:lnTo>
                    <a:lnTo>
                      <a:pt x="3562" y="3"/>
                    </a:lnTo>
                    <a:lnTo>
                      <a:pt x="3566" y="3"/>
                    </a:lnTo>
                    <a:lnTo>
                      <a:pt x="3570" y="3"/>
                    </a:lnTo>
                    <a:lnTo>
                      <a:pt x="3574" y="2"/>
                    </a:lnTo>
                    <a:lnTo>
                      <a:pt x="3578" y="2"/>
                    </a:lnTo>
                    <a:lnTo>
                      <a:pt x="3582" y="3"/>
                    </a:lnTo>
                    <a:lnTo>
                      <a:pt x="3586" y="1"/>
                    </a:lnTo>
                    <a:lnTo>
                      <a:pt x="3590" y="3"/>
                    </a:lnTo>
                    <a:lnTo>
                      <a:pt x="3594" y="4"/>
                    </a:lnTo>
                    <a:lnTo>
                      <a:pt x="3598" y="3"/>
                    </a:lnTo>
                    <a:lnTo>
                      <a:pt x="3602" y="3"/>
                    </a:lnTo>
                    <a:lnTo>
                      <a:pt x="3606" y="2"/>
                    </a:lnTo>
                    <a:lnTo>
                      <a:pt x="3610" y="4"/>
                    </a:lnTo>
                    <a:lnTo>
                      <a:pt x="3614" y="3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1"/>
                    </a:lnTo>
                    <a:lnTo>
                      <a:pt x="3629" y="2"/>
                    </a:lnTo>
                    <a:lnTo>
                      <a:pt x="3633" y="3"/>
                    </a:lnTo>
                    <a:lnTo>
                      <a:pt x="3637" y="2"/>
                    </a:lnTo>
                    <a:lnTo>
                      <a:pt x="3641" y="2"/>
                    </a:lnTo>
                    <a:lnTo>
                      <a:pt x="3645" y="3"/>
                    </a:lnTo>
                    <a:lnTo>
                      <a:pt x="3649" y="2"/>
                    </a:lnTo>
                    <a:lnTo>
                      <a:pt x="3653" y="3"/>
                    </a:lnTo>
                    <a:lnTo>
                      <a:pt x="3657" y="2"/>
                    </a:lnTo>
                    <a:lnTo>
                      <a:pt x="3661" y="3"/>
                    </a:lnTo>
                    <a:lnTo>
                      <a:pt x="3665" y="3"/>
                    </a:lnTo>
                    <a:lnTo>
                      <a:pt x="3669" y="1"/>
                    </a:lnTo>
                    <a:lnTo>
                      <a:pt x="3673" y="2"/>
                    </a:lnTo>
                    <a:lnTo>
                      <a:pt x="3677" y="3"/>
                    </a:lnTo>
                    <a:lnTo>
                      <a:pt x="3681" y="2"/>
                    </a:lnTo>
                    <a:lnTo>
                      <a:pt x="3685" y="3"/>
                    </a:lnTo>
                    <a:lnTo>
                      <a:pt x="3688" y="3"/>
                    </a:lnTo>
                    <a:lnTo>
                      <a:pt x="3692" y="3"/>
                    </a:lnTo>
                    <a:lnTo>
                      <a:pt x="3696" y="2"/>
                    </a:lnTo>
                    <a:lnTo>
                      <a:pt x="3700" y="2"/>
                    </a:lnTo>
                    <a:lnTo>
                      <a:pt x="3704" y="4"/>
                    </a:lnTo>
                    <a:lnTo>
                      <a:pt x="3708" y="2"/>
                    </a:lnTo>
                    <a:lnTo>
                      <a:pt x="3712" y="2"/>
                    </a:lnTo>
                    <a:lnTo>
                      <a:pt x="3716" y="2"/>
                    </a:lnTo>
                    <a:lnTo>
                      <a:pt x="3720" y="3"/>
                    </a:lnTo>
                    <a:lnTo>
                      <a:pt x="3724" y="2"/>
                    </a:lnTo>
                    <a:lnTo>
                      <a:pt x="3728" y="1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2"/>
                    </a:lnTo>
                    <a:lnTo>
                      <a:pt x="3744" y="3"/>
                    </a:lnTo>
                    <a:lnTo>
                      <a:pt x="3748" y="1"/>
                    </a:lnTo>
                    <a:lnTo>
                      <a:pt x="3751" y="3"/>
                    </a:lnTo>
                    <a:lnTo>
                      <a:pt x="3755" y="3"/>
                    </a:lnTo>
                    <a:lnTo>
                      <a:pt x="3759" y="3"/>
                    </a:lnTo>
                    <a:lnTo>
                      <a:pt x="3763" y="2"/>
                    </a:lnTo>
                    <a:lnTo>
                      <a:pt x="3767" y="3"/>
                    </a:lnTo>
                    <a:lnTo>
                      <a:pt x="3771" y="2"/>
                    </a:lnTo>
                    <a:lnTo>
                      <a:pt x="3775" y="2"/>
                    </a:lnTo>
                    <a:lnTo>
                      <a:pt x="3779" y="3"/>
                    </a:lnTo>
                    <a:lnTo>
                      <a:pt x="3783" y="3"/>
                    </a:lnTo>
                    <a:lnTo>
                      <a:pt x="3787" y="3"/>
                    </a:lnTo>
                    <a:lnTo>
                      <a:pt x="3791" y="2"/>
                    </a:lnTo>
                    <a:lnTo>
                      <a:pt x="3795" y="3"/>
                    </a:lnTo>
                    <a:lnTo>
                      <a:pt x="3799" y="3"/>
                    </a:lnTo>
                    <a:lnTo>
                      <a:pt x="3803" y="1"/>
                    </a:lnTo>
                    <a:lnTo>
                      <a:pt x="3807" y="2"/>
                    </a:lnTo>
                    <a:lnTo>
                      <a:pt x="3811" y="3"/>
                    </a:lnTo>
                    <a:lnTo>
                      <a:pt x="3814" y="3"/>
                    </a:lnTo>
                    <a:lnTo>
                      <a:pt x="3818" y="3"/>
                    </a:lnTo>
                    <a:lnTo>
                      <a:pt x="3822" y="3"/>
                    </a:lnTo>
                    <a:lnTo>
                      <a:pt x="3826" y="2"/>
                    </a:lnTo>
                    <a:lnTo>
                      <a:pt x="3830" y="3"/>
                    </a:lnTo>
                    <a:lnTo>
                      <a:pt x="3834" y="3"/>
                    </a:lnTo>
                    <a:lnTo>
                      <a:pt x="3838" y="3"/>
                    </a:lnTo>
                    <a:lnTo>
                      <a:pt x="3842" y="2"/>
                    </a:lnTo>
                    <a:lnTo>
                      <a:pt x="3846" y="3"/>
                    </a:lnTo>
                    <a:lnTo>
                      <a:pt x="3850" y="2"/>
                    </a:lnTo>
                    <a:lnTo>
                      <a:pt x="3854" y="2"/>
                    </a:lnTo>
                    <a:lnTo>
                      <a:pt x="3858" y="2"/>
                    </a:lnTo>
                    <a:lnTo>
                      <a:pt x="3862" y="3"/>
                    </a:lnTo>
                    <a:lnTo>
                      <a:pt x="3866" y="2"/>
                    </a:lnTo>
                    <a:lnTo>
                      <a:pt x="3870" y="2"/>
                    </a:lnTo>
                    <a:lnTo>
                      <a:pt x="3874" y="4"/>
                    </a:lnTo>
                    <a:lnTo>
                      <a:pt x="3877" y="2"/>
                    </a:lnTo>
                    <a:lnTo>
                      <a:pt x="3881" y="2"/>
                    </a:lnTo>
                    <a:lnTo>
                      <a:pt x="3885" y="3"/>
                    </a:lnTo>
                    <a:lnTo>
                      <a:pt x="3889" y="2"/>
                    </a:lnTo>
                    <a:lnTo>
                      <a:pt x="3893" y="3"/>
                    </a:lnTo>
                    <a:lnTo>
                      <a:pt x="3897" y="2"/>
                    </a:lnTo>
                    <a:lnTo>
                      <a:pt x="3901" y="3"/>
                    </a:lnTo>
                    <a:lnTo>
                      <a:pt x="3905" y="3"/>
                    </a:lnTo>
                    <a:lnTo>
                      <a:pt x="3909" y="3"/>
                    </a:lnTo>
                    <a:lnTo>
                      <a:pt x="3913" y="2"/>
                    </a:lnTo>
                    <a:lnTo>
                      <a:pt x="3917" y="3"/>
                    </a:lnTo>
                    <a:lnTo>
                      <a:pt x="3921" y="2"/>
                    </a:lnTo>
                    <a:lnTo>
                      <a:pt x="3925" y="3"/>
                    </a:lnTo>
                    <a:lnTo>
                      <a:pt x="3929" y="3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3" name="Freeform 421"/>
              <p:cNvSpPr>
                <a:spLocks/>
              </p:cNvSpPr>
              <p:nvPr/>
            </p:nvSpPr>
            <p:spPr bwMode="auto">
              <a:xfrm flipV="1">
                <a:off x="2909" y="1465"/>
                <a:ext cx="2265" cy="1400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4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4"/>
                  </a:cxn>
                  <a:cxn ang="0">
                    <a:pos x="562" y="6"/>
                  </a:cxn>
                  <a:cxn ang="0">
                    <a:pos x="625" y="15"/>
                  </a:cxn>
                  <a:cxn ang="0">
                    <a:pos x="688" y="34"/>
                  </a:cxn>
                  <a:cxn ang="0">
                    <a:pos x="751" y="67"/>
                  </a:cxn>
                  <a:cxn ang="0">
                    <a:pos x="814" y="117"/>
                  </a:cxn>
                  <a:cxn ang="0">
                    <a:pos x="877" y="187"/>
                  </a:cxn>
                  <a:cxn ang="0">
                    <a:pos x="940" y="277"/>
                  </a:cxn>
                  <a:cxn ang="0">
                    <a:pos x="1003" y="390"/>
                  </a:cxn>
                  <a:cxn ang="0">
                    <a:pos x="1066" y="522"/>
                  </a:cxn>
                  <a:cxn ang="0">
                    <a:pos x="1129" y="671"/>
                  </a:cxn>
                  <a:cxn ang="0">
                    <a:pos x="1192" y="834"/>
                  </a:cxn>
                  <a:cxn ang="0">
                    <a:pos x="1255" y="1008"/>
                  </a:cxn>
                  <a:cxn ang="0">
                    <a:pos x="1318" y="1187"/>
                  </a:cxn>
                  <a:cxn ang="0">
                    <a:pos x="1381" y="1368"/>
                  </a:cxn>
                  <a:cxn ang="0">
                    <a:pos x="1444" y="1545"/>
                  </a:cxn>
                  <a:cxn ang="0">
                    <a:pos x="1507" y="1715"/>
                  </a:cxn>
                  <a:cxn ang="0">
                    <a:pos x="1570" y="1872"/>
                  </a:cxn>
                  <a:cxn ang="0">
                    <a:pos x="1633" y="2015"/>
                  </a:cxn>
                  <a:cxn ang="0">
                    <a:pos x="1696" y="2137"/>
                  </a:cxn>
                  <a:cxn ang="0">
                    <a:pos x="1759" y="2242"/>
                  </a:cxn>
                  <a:cxn ang="0">
                    <a:pos x="1822" y="2322"/>
                  </a:cxn>
                  <a:cxn ang="0">
                    <a:pos x="1885" y="2381"/>
                  </a:cxn>
                  <a:cxn ang="0">
                    <a:pos x="1948" y="2418"/>
                  </a:cxn>
                  <a:cxn ang="0">
                    <a:pos x="2011" y="2431"/>
                  </a:cxn>
                  <a:cxn ang="0">
                    <a:pos x="2074" y="2423"/>
                  </a:cxn>
                  <a:cxn ang="0">
                    <a:pos x="2137" y="2394"/>
                  </a:cxn>
                  <a:cxn ang="0">
                    <a:pos x="2200" y="2347"/>
                  </a:cxn>
                  <a:cxn ang="0">
                    <a:pos x="2263" y="2282"/>
                  </a:cxn>
                  <a:cxn ang="0">
                    <a:pos x="2326" y="2202"/>
                  </a:cxn>
                  <a:cxn ang="0">
                    <a:pos x="2389" y="2112"/>
                  </a:cxn>
                  <a:cxn ang="0">
                    <a:pos x="2452" y="2012"/>
                  </a:cxn>
                  <a:cxn ang="0">
                    <a:pos x="2515" y="1904"/>
                  </a:cxn>
                  <a:cxn ang="0">
                    <a:pos x="2578" y="1788"/>
                  </a:cxn>
                  <a:cxn ang="0">
                    <a:pos x="2641" y="1670"/>
                  </a:cxn>
                  <a:cxn ang="0">
                    <a:pos x="2704" y="1551"/>
                  </a:cxn>
                  <a:cxn ang="0">
                    <a:pos x="2767" y="1432"/>
                  </a:cxn>
                  <a:cxn ang="0">
                    <a:pos x="2830" y="1312"/>
                  </a:cxn>
                  <a:cxn ang="0">
                    <a:pos x="2893" y="1197"/>
                  </a:cxn>
                  <a:cxn ang="0">
                    <a:pos x="2956" y="1086"/>
                  </a:cxn>
                  <a:cxn ang="0">
                    <a:pos x="3019" y="980"/>
                  </a:cxn>
                  <a:cxn ang="0">
                    <a:pos x="3082" y="880"/>
                  </a:cxn>
                  <a:cxn ang="0">
                    <a:pos x="3145" y="785"/>
                  </a:cxn>
                  <a:cxn ang="0">
                    <a:pos x="3208" y="697"/>
                  </a:cxn>
                  <a:cxn ang="0">
                    <a:pos x="3271" y="615"/>
                  </a:cxn>
                  <a:cxn ang="0">
                    <a:pos x="3334" y="541"/>
                  </a:cxn>
                  <a:cxn ang="0">
                    <a:pos x="3397" y="472"/>
                  </a:cxn>
                  <a:cxn ang="0">
                    <a:pos x="3460" y="411"/>
                  </a:cxn>
                  <a:cxn ang="0">
                    <a:pos x="3523" y="356"/>
                  </a:cxn>
                  <a:cxn ang="0">
                    <a:pos x="3586" y="308"/>
                  </a:cxn>
                  <a:cxn ang="0">
                    <a:pos x="3649" y="264"/>
                  </a:cxn>
                  <a:cxn ang="0">
                    <a:pos x="3712" y="225"/>
                  </a:cxn>
                  <a:cxn ang="0">
                    <a:pos x="3775" y="194"/>
                  </a:cxn>
                  <a:cxn ang="0">
                    <a:pos x="3838" y="165"/>
                  </a:cxn>
                  <a:cxn ang="0">
                    <a:pos x="3901" y="139"/>
                  </a:cxn>
                </a:cxnLst>
                <a:rect l="0" t="0" r="r" b="b"/>
                <a:pathLst>
                  <a:path w="3933" h="2431">
                    <a:moveTo>
                      <a:pt x="0" y="3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3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4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3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3"/>
                    </a:lnTo>
                    <a:lnTo>
                      <a:pt x="425" y="2"/>
                    </a:lnTo>
                    <a:lnTo>
                      <a:pt x="429" y="3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1"/>
                    </a:lnTo>
                    <a:lnTo>
                      <a:pt x="444" y="3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3"/>
                    </a:lnTo>
                    <a:lnTo>
                      <a:pt x="464" y="2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3"/>
                    </a:lnTo>
                    <a:lnTo>
                      <a:pt x="480" y="4"/>
                    </a:lnTo>
                    <a:lnTo>
                      <a:pt x="484" y="3"/>
                    </a:lnTo>
                    <a:lnTo>
                      <a:pt x="488" y="4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499" y="4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4"/>
                    </a:lnTo>
                    <a:lnTo>
                      <a:pt x="519" y="4"/>
                    </a:lnTo>
                    <a:lnTo>
                      <a:pt x="523" y="5"/>
                    </a:lnTo>
                    <a:lnTo>
                      <a:pt x="527" y="4"/>
                    </a:lnTo>
                    <a:lnTo>
                      <a:pt x="531" y="3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6"/>
                    </a:lnTo>
                    <a:lnTo>
                      <a:pt x="582" y="8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9"/>
                    </a:lnTo>
                    <a:lnTo>
                      <a:pt x="598" y="10"/>
                    </a:lnTo>
                    <a:lnTo>
                      <a:pt x="602" y="11"/>
                    </a:lnTo>
                    <a:lnTo>
                      <a:pt x="606" y="11"/>
                    </a:lnTo>
                    <a:lnTo>
                      <a:pt x="610" y="12"/>
                    </a:lnTo>
                    <a:lnTo>
                      <a:pt x="614" y="13"/>
                    </a:lnTo>
                    <a:lnTo>
                      <a:pt x="618" y="14"/>
                    </a:lnTo>
                    <a:lnTo>
                      <a:pt x="622" y="15"/>
                    </a:lnTo>
                    <a:lnTo>
                      <a:pt x="625" y="15"/>
                    </a:lnTo>
                    <a:lnTo>
                      <a:pt x="629" y="16"/>
                    </a:lnTo>
                    <a:lnTo>
                      <a:pt x="633" y="18"/>
                    </a:lnTo>
                    <a:lnTo>
                      <a:pt x="637" y="16"/>
                    </a:lnTo>
                    <a:lnTo>
                      <a:pt x="641" y="18"/>
                    </a:lnTo>
                    <a:lnTo>
                      <a:pt x="645" y="20"/>
                    </a:lnTo>
                    <a:lnTo>
                      <a:pt x="649" y="21"/>
                    </a:lnTo>
                    <a:lnTo>
                      <a:pt x="653" y="22"/>
                    </a:lnTo>
                    <a:lnTo>
                      <a:pt x="657" y="23"/>
                    </a:lnTo>
                    <a:lnTo>
                      <a:pt x="661" y="25"/>
                    </a:lnTo>
                    <a:lnTo>
                      <a:pt x="665" y="26"/>
                    </a:lnTo>
                    <a:lnTo>
                      <a:pt x="669" y="27"/>
                    </a:lnTo>
                    <a:lnTo>
                      <a:pt x="673" y="29"/>
                    </a:lnTo>
                    <a:lnTo>
                      <a:pt x="677" y="30"/>
                    </a:lnTo>
                    <a:lnTo>
                      <a:pt x="681" y="31"/>
                    </a:lnTo>
                    <a:lnTo>
                      <a:pt x="685" y="32"/>
                    </a:lnTo>
                    <a:lnTo>
                      <a:pt x="688" y="34"/>
                    </a:lnTo>
                    <a:lnTo>
                      <a:pt x="692" y="36"/>
                    </a:lnTo>
                    <a:lnTo>
                      <a:pt x="696" y="38"/>
                    </a:lnTo>
                    <a:lnTo>
                      <a:pt x="700" y="38"/>
                    </a:lnTo>
                    <a:lnTo>
                      <a:pt x="704" y="42"/>
                    </a:lnTo>
                    <a:lnTo>
                      <a:pt x="708" y="44"/>
                    </a:lnTo>
                    <a:lnTo>
                      <a:pt x="712" y="45"/>
                    </a:lnTo>
                    <a:lnTo>
                      <a:pt x="716" y="47"/>
                    </a:lnTo>
                    <a:lnTo>
                      <a:pt x="720" y="49"/>
                    </a:lnTo>
                    <a:lnTo>
                      <a:pt x="724" y="50"/>
                    </a:lnTo>
                    <a:lnTo>
                      <a:pt x="728" y="54"/>
                    </a:lnTo>
                    <a:lnTo>
                      <a:pt x="732" y="56"/>
                    </a:lnTo>
                    <a:lnTo>
                      <a:pt x="736" y="58"/>
                    </a:lnTo>
                    <a:lnTo>
                      <a:pt x="740" y="60"/>
                    </a:lnTo>
                    <a:lnTo>
                      <a:pt x="744" y="62"/>
                    </a:lnTo>
                    <a:lnTo>
                      <a:pt x="748" y="64"/>
                    </a:lnTo>
                    <a:lnTo>
                      <a:pt x="751" y="67"/>
                    </a:lnTo>
                    <a:lnTo>
                      <a:pt x="755" y="71"/>
                    </a:lnTo>
                    <a:lnTo>
                      <a:pt x="759" y="74"/>
                    </a:lnTo>
                    <a:lnTo>
                      <a:pt x="763" y="77"/>
                    </a:lnTo>
                    <a:lnTo>
                      <a:pt x="767" y="78"/>
                    </a:lnTo>
                    <a:lnTo>
                      <a:pt x="771" y="81"/>
                    </a:lnTo>
                    <a:lnTo>
                      <a:pt x="775" y="84"/>
                    </a:lnTo>
                    <a:lnTo>
                      <a:pt x="779" y="88"/>
                    </a:lnTo>
                    <a:lnTo>
                      <a:pt x="783" y="90"/>
                    </a:lnTo>
                    <a:lnTo>
                      <a:pt x="787" y="93"/>
                    </a:lnTo>
                    <a:lnTo>
                      <a:pt x="791" y="96"/>
                    </a:lnTo>
                    <a:lnTo>
                      <a:pt x="795" y="98"/>
                    </a:lnTo>
                    <a:lnTo>
                      <a:pt x="799" y="102"/>
                    </a:lnTo>
                    <a:lnTo>
                      <a:pt x="803" y="107"/>
                    </a:lnTo>
                    <a:lnTo>
                      <a:pt x="807" y="110"/>
                    </a:lnTo>
                    <a:lnTo>
                      <a:pt x="811" y="112"/>
                    </a:lnTo>
                    <a:lnTo>
                      <a:pt x="814" y="117"/>
                    </a:lnTo>
                    <a:lnTo>
                      <a:pt x="818" y="120"/>
                    </a:lnTo>
                    <a:lnTo>
                      <a:pt x="822" y="124"/>
                    </a:lnTo>
                    <a:lnTo>
                      <a:pt x="826" y="128"/>
                    </a:lnTo>
                    <a:lnTo>
                      <a:pt x="830" y="133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2" y="144"/>
                    </a:lnTo>
                    <a:lnTo>
                      <a:pt x="846" y="150"/>
                    </a:lnTo>
                    <a:lnTo>
                      <a:pt x="850" y="153"/>
                    </a:lnTo>
                    <a:lnTo>
                      <a:pt x="854" y="158"/>
                    </a:lnTo>
                    <a:lnTo>
                      <a:pt x="858" y="163"/>
                    </a:lnTo>
                    <a:lnTo>
                      <a:pt x="862" y="167"/>
                    </a:lnTo>
                    <a:lnTo>
                      <a:pt x="866" y="172"/>
                    </a:lnTo>
                    <a:lnTo>
                      <a:pt x="870" y="177"/>
                    </a:lnTo>
                    <a:lnTo>
                      <a:pt x="874" y="183"/>
                    </a:lnTo>
                    <a:lnTo>
                      <a:pt x="877" y="187"/>
                    </a:lnTo>
                    <a:lnTo>
                      <a:pt x="881" y="191"/>
                    </a:lnTo>
                    <a:lnTo>
                      <a:pt x="885" y="196"/>
                    </a:lnTo>
                    <a:lnTo>
                      <a:pt x="889" y="201"/>
                    </a:lnTo>
                    <a:lnTo>
                      <a:pt x="893" y="207"/>
                    </a:lnTo>
                    <a:lnTo>
                      <a:pt x="897" y="211"/>
                    </a:lnTo>
                    <a:lnTo>
                      <a:pt x="901" y="219"/>
                    </a:lnTo>
                    <a:lnTo>
                      <a:pt x="905" y="222"/>
                    </a:lnTo>
                    <a:lnTo>
                      <a:pt x="909" y="230"/>
                    </a:lnTo>
                    <a:lnTo>
                      <a:pt x="913" y="236"/>
                    </a:lnTo>
                    <a:lnTo>
                      <a:pt x="917" y="242"/>
                    </a:lnTo>
                    <a:lnTo>
                      <a:pt x="921" y="247"/>
                    </a:lnTo>
                    <a:lnTo>
                      <a:pt x="925" y="254"/>
                    </a:lnTo>
                    <a:lnTo>
                      <a:pt x="929" y="259"/>
                    </a:lnTo>
                    <a:lnTo>
                      <a:pt x="933" y="265"/>
                    </a:lnTo>
                    <a:lnTo>
                      <a:pt x="937" y="272"/>
                    </a:lnTo>
                    <a:lnTo>
                      <a:pt x="940" y="277"/>
                    </a:lnTo>
                    <a:lnTo>
                      <a:pt x="944" y="284"/>
                    </a:lnTo>
                    <a:lnTo>
                      <a:pt x="948" y="291"/>
                    </a:lnTo>
                    <a:lnTo>
                      <a:pt x="952" y="298"/>
                    </a:lnTo>
                    <a:lnTo>
                      <a:pt x="956" y="304"/>
                    </a:lnTo>
                    <a:lnTo>
                      <a:pt x="960" y="310"/>
                    </a:lnTo>
                    <a:lnTo>
                      <a:pt x="964" y="317"/>
                    </a:lnTo>
                    <a:lnTo>
                      <a:pt x="968" y="324"/>
                    </a:lnTo>
                    <a:lnTo>
                      <a:pt x="972" y="332"/>
                    </a:lnTo>
                    <a:lnTo>
                      <a:pt x="976" y="338"/>
                    </a:lnTo>
                    <a:lnTo>
                      <a:pt x="980" y="347"/>
                    </a:lnTo>
                    <a:lnTo>
                      <a:pt x="984" y="353"/>
                    </a:lnTo>
                    <a:lnTo>
                      <a:pt x="988" y="359"/>
                    </a:lnTo>
                    <a:lnTo>
                      <a:pt x="992" y="367"/>
                    </a:lnTo>
                    <a:lnTo>
                      <a:pt x="996" y="375"/>
                    </a:lnTo>
                    <a:lnTo>
                      <a:pt x="999" y="383"/>
                    </a:lnTo>
                    <a:lnTo>
                      <a:pt x="1003" y="390"/>
                    </a:lnTo>
                    <a:lnTo>
                      <a:pt x="1007" y="397"/>
                    </a:lnTo>
                    <a:lnTo>
                      <a:pt x="1011" y="406"/>
                    </a:lnTo>
                    <a:lnTo>
                      <a:pt x="1015" y="414"/>
                    </a:lnTo>
                    <a:lnTo>
                      <a:pt x="1019" y="421"/>
                    </a:lnTo>
                    <a:lnTo>
                      <a:pt x="1023" y="429"/>
                    </a:lnTo>
                    <a:lnTo>
                      <a:pt x="1027" y="439"/>
                    </a:lnTo>
                    <a:lnTo>
                      <a:pt x="1031" y="445"/>
                    </a:lnTo>
                    <a:lnTo>
                      <a:pt x="1035" y="453"/>
                    </a:lnTo>
                    <a:lnTo>
                      <a:pt x="1039" y="462"/>
                    </a:lnTo>
                    <a:lnTo>
                      <a:pt x="1043" y="470"/>
                    </a:lnTo>
                    <a:lnTo>
                      <a:pt x="1047" y="478"/>
                    </a:lnTo>
                    <a:lnTo>
                      <a:pt x="1051" y="488"/>
                    </a:lnTo>
                    <a:lnTo>
                      <a:pt x="1055" y="496"/>
                    </a:lnTo>
                    <a:lnTo>
                      <a:pt x="1059" y="505"/>
                    </a:lnTo>
                    <a:lnTo>
                      <a:pt x="1062" y="514"/>
                    </a:lnTo>
                    <a:lnTo>
                      <a:pt x="1066" y="522"/>
                    </a:lnTo>
                    <a:lnTo>
                      <a:pt x="1070" y="530"/>
                    </a:lnTo>
                    <a:lnTo>
                      <a:pt x="1074" y="541"/>
                    </a:lnTo>
                    <a:lnTo>
                      <a:pt x="1078" y="548"/>
                    </a:lnTo>
                    <a:lnTo>
                      <a:pt x="1082" y="558"/>
                    </a:lnTo>
                    <a:lnTo>
                      <a:pt x="1086" y="567"/>
                    </a:lnTo>
                    <a:lnTo>
                      <a:pt x="1090" y="576"/>
                    </a:lnTo>
                    <a:lnTo>
                      <a:pt x="1094" y="586"/>
                    </a:lnTo>
                    <a:lnTo>
                      <a:pt x="1098" y="595"/>
                    </a:lnTo>
                    <a:lnTo>
                      <a:pt x="1102" y="603"/>
                    </a:lnTo>
                    <a:lnTo>
                      <a:pt x="1106" y="614"/>
                    </a:lnTo>
                    <a:lnTo>
                      <a:pt x="1110" y="624"/>
                    </a:lnTo>
                    <a:lnTo>
                      <a:pt x="1114" y="633"/>
                    </a:lnTo>
                    <a:lnTo>
                      <a:pt x="1118" y="642"/>
                    </a:lnTo>
                    <a:lnTo>
                      <a:pt x="1122" y="651"/>
                    </a:lnTo>
                    <a:lnTo>
                      <a:pt x="1125" y="661"/>
                    </a:lnTo>
                    <a:lnTo>
                      <a:pt x="1129" y="671"/>
                    </a:lnTo>
                    <a:lnTo>
                      <a:pt x="1133" y="681"/>
                    </a:lnTo>
                    <a:lnTo>
                      <a:pt x="1137" y="691"/>
                    </a:lnTo>
                    <a:lnTo>
                      <a:pt x="1141" y="701"/>
                    </a:lnTo>
                    <a:lnTo>
                      <a:pt x="1145" y="711"/>
                    </a:lnTo>
                    <a:lnTo>
                      <a:pt x="1149" y="721"/>
                    </a:lnTo>
                    <a:lnTo>
                      <a:pt x="1153" y="730"/>
                    </a:lnTo>
                    <a:lnTo>
                      <a:pt x="1157" y="740"/>
                    </a:lnTo>
                    <a:lnTo>
                      <a:pt x="1161" y="752"/>
                    </a:lnTo>
                    <a:lnTo>
                      <a:pt x="1165" y="763"/>
                    </a:lnTo>
                    <a:lnTo>
                      <a:pt x="1169" y="772"/>
                    </a:lnTo>
                    <a:lnTo>
                      <a:pt x="1173" y="783"/>
                    </a:lnTo>
                    <a:lnTo>
                      <a:pt x="1177" y="793"/>
                    </a:lnTo>
                    <a:lnTo>
                      <a:pt x="1181" y="803"/>
                    </a:lnTo>
                    <a:lnTo>
                      <a:pt x="1185" y="813"/>
                    </a:lnTo>
                    <a:lnTo>
                      <a:pt x="1188" y="824"/>
                    </a:lnTo>
                    <a:lnTo>
                      <a:pt x="1192" y="834"/>
                    </a:lnTo>
                    <a:lnTo>
                      <a:pt x="1196" y="844"/>
                    </a:lnTo>
                    <a:lnTo>
                      <a:pt x="1200" y="857"/>
                    </a:lnTo>
                    <a:lnTo>
                      <a:pt x="1204" y="866"/>
                    </a:lnTo>
                    <a:lnTo>
                      <a:pt x="1208" y="877"/>
                    </a:lnTo>
                    <a:lnTo>
                      <a:pt x="1212" y="889"/>
                    </a:lnTo>
                    <a:lnTo>
                      <a:pt x="1216" y="899"/>
                    </a:lnTo>
                    <a:lnTo>
                      <a:pt x="1220" y="909"/>
                    </a:lnTo>
                    <a:lnTo>
                      <a:pt x="1224" y="921"/>
                    </a:lnTo>
                    <a:lnTo>
                      <a:pt x="1228" y="932"/>
                    </a:lnTo>
                    <a:lnTo>
                      <a:pt x="1232" y="943"/>
                    </a:lnTo>
                    <a:lnTo>
                      <a:pt x="1236" y="953"/>
                    </a:lnTo>
                    <a:lnTo>
                      <a:pt x="1240" y="964"/>
                    </a:lnTo>
                    <a:lnTo>
                      <a:pt x="1244" y="975"/>
                    </a:lnTo>
                    <a:lnTo>
                      <a:pt x="1248" y="986"/>
                    </a:lnTo>
                    <a:lnTo>
                      <a:pt x="1251" y="998"/>
                    </a:lnTo>
                    <a:lnTo>
                      <a:pt x="1255" y="1008"/>
                    </a:lnTo>
                    <a:lnTo>
                      <a:pt x="1259" y="1017"/>
                    </a:lnTo>
                    <a:lnTo>
                      <a:pt x="1263" y="1030"/>
                    </a:lnTo>
                    <a:lnTo>
                      <a:pt x="1267" y="1041"/>
                    </a:lnTo>
                    <a:lnTo>
                      <a:pt x="1271" y="1053"/>
                    </a:lnTo>
                    <a:lnTo>
                      <a:pt x="1275" y="1063"/>
                    </a:lnTo>
                    <a:lnTo>
                      <a:pt x="1279" y="1075"/>
                    </a:lnTo>
                    <a:lnTo>
                      <a:pt x="1283" y="1085"/>
                    </a:lnTo>
                    <a:lnTo>
                      <a:pt x="1287" y="1097"/>
                    </a:lnTo>
                    <a:lnTo>
                      <a:pt x="1291" y="1109"/>
                    </a:lnTo>
                    <a:lnTo>
                      <a:pt x="1295" y="1119"/>
                    </a:lnTo>
                    <a:lnTo>
                      <a:pt x="1299" y="1131"/>
                    </a:lnTo>
                    <a:lnTo>
                      <a:pt x="1303" y="1142"/>
                    </a:lnTo>
                    <a:lnTo>
                      <a:pt x="1307" y="1153"/>
                    </a:lnTo>
                    <a:lnTo>
                      <a:pt x="1311" y="1165"/>
                    </a:lnTo>
                    <a:lnTo>
                      <a:pt x="1314" y="1176"/>
                    </a:lnTo>
                    <a:lnTo>
                      <a:pt x="1318" y="1187"/>
                    </a:lnTo>
                    <a:lnTo>
                      <a:pt x="1322" y="1200"/>
                    </a:lnTo>
                    <a:lnTo>
                      <a:pt x="1326" y="1211"/>
                    </a:lnTo>
                    <a:lnTo>
                      <a:pt x="1330" y="1222"/>
                    </a:lnTo>
                    <a:lnTo>
                      <a:pt x="1334" y="1233"/>
                    </a:lnTo>
                    <a:lnTo>
                      <a:pt x="1338" y="1244"/>
                    </a:lnTo>
                    <a:lnTo>
                      <a:pt x="1342" y="1256"/>
                    </a:lnTo>
                    <a:lnTo>
                      <a:pt x="1346" y="1266"/>
                    </a:lnTo>
                    <a:lnTo>
                      <a:pt x="1350" y="1278"/>
                    </a:lnTo>
                    <a:lnTo>
                      <a:pt x="1354" y="1289"/>
                    </a:lnTo>
                    <a:lnTo>
                      <a:pt x="1358" y="1299"/>
                    </a:lnTo>
                    <a:lnTo>
                      <a:pt x="1362" y="1312"/>
                    </a:lnTo>
                    <a:lnTo>
                      <a:pt x="1366" y="1323"/>
                    </a:lnTo>
                    <a:lnTo>
                      <a:pt x="1370" y="1333"/>
                    </a:lnTo>
                    <a:lnTo>
                      <a:pt x="1374" y="1346"/>
                    </a:lnTo>
                    <a:lnTo>
                      <a:pt x="1377" y="1356"/>
                    </a:lnTo>
                    <a:lnTo>
                      <a:pt x="1381" y="1368"/>
                    </a:lnTo>
                    <a:lnTo>
                      <a:pt x="1385" y="1380"/>
                    </a:lnTo>
                    <a:lnTo>
                      <a:pt x="1389" y="1390"/>
                    </a:lnTo>
                    <a:lnTo>
                      <a:pt x="1393" y="1402"/>
                    </a:lnTo>
                    <a:lnTo>
                      <a:pt x="1397" y="1413"/>
                    </a:lnTo>
                    <a:lnTo>
                      <a:pt x="1401" y="1425"/>
                    </a:lnTo>
                    <a:lnTo>
                      <a:pt x="1405" y="1436"/>
                    </a:lnTo>
                    <a:lnTo>
                      <a:pt x="1409" y="1446"/>
                    </a:lnTo>
                    <a:lnTo>
                      <a:pt x="1413" y="1457"/>
                    </a:lnTo>
                    <a:lnTo>
                      <a:pt x="1417" y="1470"/>
                    </a:lnTo>
                    <a:lnTo>
                      <a:pt x="1421" y="1479"/>
                    </a:lnTo>
                    <a:lnTo>
                      <a:pt x="1425" y="1492"/>
                    </a:lnTo>
                    <a:lnTo>
                      <a:pt x="1429" y="1501"/>
                    </a:lnTo>
                    <a:lnTo>
                      <a:pt x="1433" y="1514"/>
                    </a:lnTo>
                    <a:lnTo>
                      <a:pt x="1437" y="1524"/>
                    </a:lnTo>
                    <a:lnTo>
                      <a:pt x="1440" y="1536"/>
                    </a:lnTo>
                    <a:lnTo>
                      <a:pt x="1444" y="1545"/>
                    </a:lnTo>
                    <a:lnTo>
                      <a:pt x="1448" y="1555"/>
                    </a:lnTo>
                    <a:lnTo>
                      <a:pt x="1452" y="1567"/>
                    </a:lnTo>
                    <a:lnTo>
                      <a:pt x="1456" y="1578"/>
                    </a:lnTo>
                    <a:lnTo>
                      <a:pt x="1460" y="1588"/>
                    </a:lnTo>
                    <a:lnTo>
                      <a:pt x="1464" y="1600"/>
                    </a:lnTo>
                    <a:lnTo>
                      <a:pt x="1468" y="1610"/>
                    </a:lnTo>
                    <a:lnTo>
                      <a:pt x="1472" y="1621"/>
                    </a:lnTo>
                    <a:lnTo>
                      <a:pt x="1476" y="1633"/>
                    </a:lnTo>
                    <a:lnTo>
                      <a:pt x="1480" y="1643"/>
                    </a:lnTo>
                    <a:lnTo>
                      <a:pt x="1484" y="1653"/>
                    </a:lnTo>
                    <a:lnTo>
                      <a:pt x="1488" y="1663"/>
                    </a:lnTo>
                    <a:lnTo>
                      <a:pt x="1492" y="1673"/>
                    </a:lnTo>
                    <a:lnTo>
                      <a:pt x="1496" y="1684"/>
                    </a:lnTo>
                    <a:lnTo>
                      <a:pt x="1499" y="1694"/>
                    </a:lnTo>
                    <a:lnTo>
                      <a:pt x="1503" y="1703"/>
                    </a:lnTo>
                    <a:lnTo>
                      <a:pt x="1507" y="1715"/>
                    </a:lnTo>
                    <a:lnTo>
                      <a:pt x="1511" y="1725"/>
                    </a:lnTo>
                    <a:lnTo>
                      <a:pt x="1515" y="1736"/>
                    </a:lnTo>
                    <a:lnTo>
                      <a:pt x="1519" y="1747"/>
                    </a:lnTo>
                    <a:lnTo>
                      <a:pt x="1523" y="1755"/>
                    </a:lnTo>
                    <a:lnTo>
                      <a:pt x="1527" y="1766"/>
                    </a:lnTo>
                    <a:lnTo>
                      <a:pt x="1531" y="1776"/>
                    </a:lnTo>
                    <a:lnTo>
                      <a:pt x="1535" y="1786"/>
                    </a:lnTo>
                    <a:lnTo>
                      <a:pt x="1539" y="1795"/>
                    </a:lnTo>
                    <a:lnTo>
                      <a:pt x="1543" y="1806"/>
                    </a:lnTo>
                    <a:lnTo>
                      <a:pt x="1547" y="1816"/>
                    </a:lnTo>
                    <a:lnTo>
                      <a:pt x="1551" y="1825"/>
                    </a:lnTo>
                    <a:lnTo>
                      <a:pt x="1555" y="1835"/>
                    </a:lnTo>
                    <a:lnTo>
                      <a:pt x="1559" y="1844"/>
                    </a:lnTo>
                    <a:lnTo>
                      <a:pt x="1562" y="1854"/>
                    </a:lnTo>
                    <a:lnTo>
                      <a:pt x="1566" y="1863"/>
                    </a:lnTo>
                    <a:lnTo>
                      <a:pt x="1570" y="1872"/>
                    </a:lnTo>
                    <a:lnTo>
                      <a:pt x="1574" y="1881"/>
                    </a:lnTo>
                    <a:lnTo>
                      <a:pt x="1578" y="1890"/>
                    </a:lnTo>
                    <a:lnTo>
                      <a:pt x="1582" y="1900"/>
                    </a:lnTo>
                    <a:lnTo>
                      <a:pt x="1586" y="1909"/>
                    </a:lnTo>
                    <a:lnTo>
                      <a:pt x="1590" y="1919"/>
                    </a:lnTo>
                    <a:lnTo>
                      <a:pt x="1594" y="1927"/>
                    </a:lnTo>
                    <a:lnTo>
                      <a:pt x="1598" y="1936"/>
                    </a:lnTo>
                    <a:lnTo>
                      <a:pt x="1602" y="1946"/>
                    </a:lnTo>
                    <a:lnTo>
                      <a:pt x="1606" y="1953"/>
                    </a:lnTo>
                    <a:lnTo>
                      <a:pt x="1610" y="1964"/>
                    </a:lnTo>
                    <a:lnTo>
                      <a:pt x="1614" y="1972"/>
                    </a:lnTo>
                    <a:lnTo>
                      <a:pt x="1618" y="1980"/>
                    </a:lnTo>
                    <a:lnTo>
                      <a:pt x="1622" y="1989"/>
                    </a:lnTo>
                    <a:lnTo>
                      <a:pt x="1625" y="1998"/>
                    </a:lnTo>
                    <a:lnTo>
                      <a:pt x="1629" y="2005"/>
                    </a:lnTo>
                    <a:lnTo>
                      <a:pt x="1633" y="2015"/>
                    </a:lnTo>
                    <a:lnTo>
                      <a:pt x="1637" y="2022"/>
                    </a:lnTo>
                    <a:lnTo>
                      <a:pt x="1641" y="2031"/>
                    </a:lnTo>
                    <a:lnTo>
                      <a:pt x="1645" y="2040"/>
                    </a:lnTo>
                    <a:lnTo>
                      <a:pt x="1649" y="2048"/>
                    </a:lnTo>
                    <a:lnTo>
                      <a:pt x="1653" y="2055"/>
                    </a:lnTo>
                    <a:lnTo>
                      <a:pt x="1657" y="2063"/>
                    </a:lnTo>
                    <a:lnTo>
                      <a:pt x="1661" y="2071"/>
                    </a:lnTo>
                    <a:lnTo>
                      <a:pt x="1665" y="2079"/>
                    </a:lnTo>
                    <a:lnTo>
                      <a:pt x="1669" y="2087"/>
                    </a:lnTo>
                    <a:lnTo>
                      <a:pt x="1673" y="2092"/>
                    </a:lnTo>
                    <a:lnTo>
                      <a:pt x="1677" y="2101"/>
                    </a:lnTo>
                    <a:lnTo>
                      <a:pt x="1681" y="2109"/>
                    </a:lnTo>
                    <a:lnTo>
                      <a:pt x="1685" y="2116"/>
                    </a:lnTo>
                    <a:lnTo>
                      <a:pt x="1688" y="2123"/>
                    </a:lnTo>
                    <a:lnTo>
                      <a:pt x="1692" y="2131"/>
                    </a:lnTo>
                    <a:lnTo>
                      <a:pt x="1696" y="2137"/>
                    </a:lnTo>
                    <a:lnTo>
                      <a:pt x="1700" y="2145"/>
                    </a:lnTo>
                    <a:lnTo>
                      <a:pt x="1704" y="2152"/>
                    </a:lnTo>
                    <a:lnTo>
                      <a:pt x="1708" y="2158"/>
                    </a:lnTo>
                    <a:lnTo>
                      <a:pt x="1712" y="2166"/>
                    </a:lnTo>
                    <a:lnTo>
                      <a:pt x="1716" y="2172"/>
                    </a:lnTo>
                    <a:lnTo>
                      <a:pt x="1720" y="2179"/>
                    </a:lnTo>
                    <a:lnTo>
                      <a:pt x="1724" y="2184"/>
                    </a:lnTo>
                    <a:lnTo>
                      <a:pt x="1728" y="2191"/>
                    </a:lnTo>
                    <a:lnTo>
                      <a:pt x="1732" y="2199"/>
                    </a:lnTo>
                    <a:lnTo>
                      <a:pt x="1736" y="2205"/>
                    </a:lnTo>
                    <a:lnTo>
                      <a:pt x="1740" y="2212"/>
                    </a:lnTo>
                    <a:lnTo>
                      <a:pt x="1744" y="2217"/>
                    </a:lnTo>
                    <a:lnTo>
                      <a:pt x="1748" y="2224"/>
                    </a:lnTo>
                    <a:lnTo>
                      <a:pt x="1751" y="2229"/>
                    </a:lnTo>
                    <a:lnTo>
                      <a:pt x="1755" y="2235"/>
                    </a:lnTo>
                    <a:lnTo>
                      <a:pt x="1759" y="2242"/>
                    </a:lnTo>
                    <a:lnTo>
                      <a:pt x="1763" y="2247"/>
                    </a:lnTo>
                    <a:lnTo>
                      <a:pt x="1767" y="2252"/>
                    </a:lnTo>
                    <a:lnTo>
                      <a:pt x="1771" y="2257"/>
                    </a:lnTo>
                    <a:lnTo>
                      <a:pt x="1775" y="2263"/>
                    </a:lnTo>
                    <a:lnTo>
                      <a:pt x="1779" y="2270"/>
                    </a:lnTo>
                    <a:lnTo>
                      <a:pt x="1783" y="2274"/>
                    </a:lnTo>
                    <a:lnTo>
                      <a:pt x="1787" y="2278"/>
                    </a:lnTo>
                    <a:lnTo>
                      <a:pt x="1791" y="2285"/>
                    </a:lnTo>
                    <a:lnTo>
                      <a:pt x="1795" y="2290"/>
                    </a:lnTo>
                    <a:lnTo>
                      <a:pt x="1799" y="2295"/>
                    </a:lnTo>
                    <a:lnTo>
                      <a:pt x="1803" y="2299"/>
                    </a:lnTo>
                    <a:lnTo>
                      <a:pt x="1807" y="2305"/>
                    </a:lnTo>
                    <a:lnTo>
                      <a:pt x="1811" y="2309"/>
                    </a:lnTo>
                    <a:lnTo>
                      <a:pt x="1814" y="2314"/>
                    </a:lnTo>
                    <a:lnTo>
                      <a:pt x="1818" y="2318"/>
                    </a:lnTo>
                    <a:lnTo>
                      <a:pt x="1822" y="2322"/>
                    </a:lnTo>
                    <a:lnTo>
                      <a:pt x="1826" y="2327"/>
                    </a:lnTo>
                    <a:lnTo>
                      <a:pt x="1830" y="2331"/>
                    </a:lnTo>
                    <a:lnTo>
                      <a:pt x="1834" y="2335"/>
                    </a:lnTo>
                    <a:lnTo>
                      <a:pt x="1838" y="2339"/>
                    </a:lnTo>
                    <a:lnTo>
                      <a:pt x="1842" y="2343"/>
                    </a:lnTo>
                    <a:lnTo>
                      <a:pt x="1846" y="2347"/>
                    </a:lnTo>
                    <a:lnTo>
                      <a:pt x="1850" y="2351"/>
                    </a:lnTo>
                    <a:lnTo>
                      <a:pt x="1854" y="2356"/>
                    </a:lnTo>
                    <a:lnTo>
                      <a:pt x="1858" y="2359"/>
                    </a:lnTo>
                    <a:lnTo>
                      <a:pt x="1862" y="2362"/>
                    </a:lnTo>
                    <a:lnTo>
                      <a:pt x="1866" y="2366"/>
                    </a:lnTo>
                    <a:lnTo>
                      <a:pt x="1870" y="2368"/>
                    </a:lnTo>
                    <a:lnTo>
                      <a:pt x="1874" y="2372"/>
                    </a:lnTo>
                    <a:lnTo>
                      <a:pt x="1877" y="2377"/>
                    </a:lnTo>
                    <a:lnTo>
                      <a:pt x="1881" y="2379"/>
                    </a:lnTo>
                    <a:lnTo>
                      <a:pt x="1885" y="2381"/>
                    </a:lnTo>
                    <a:lnTo>
                      <a:pt x="1889" y="2384"/>
                    </a:lnTo>
                    <a:lnTo>
                      <a:pt x="1893" y="2387"/>
                    </a:lnTo>
                    <a:lnTo>
                      <a:pt x="1897" y="2391"/>
                    </a:lnTo>
                    <a:lnTo>
                      <a:pt x="1901" y="2392"/>
                    </a:lnTo>
                    <a:lnTo>
                      <a:pt x="1905" y="2396"/>
                    </a:lnTo>
                    <a:lnTo>
                      <a:pt x="1909" y="2398"/>
                    </a:lnTo>
                    <a:lnTo>
                      <a:pt x="1913" y="2400"/>
                    </a:lnTo>
                    <a:lnTo>
                      <a:pt x="1917" y="2402"/>
                    </a:lnTo>
                    <a:lnTo>
                      <a:pt x="1921" y="2405"/>
                    </a:lnTo>
                    <a:lnTo>
                      <a:pt x="1925" y="2408"/>
                    </a:lnTo>
                    <a:lnTo>
                      <a:pt x="1929" y="2409"/>
                    </a:lnTo>
                    <a:lnTo>
                      <a:pt x="1933" y="2410"/>
                    </a:lnTo>
                    <a:lnTo>
                      <a:pt x="1937" y="2413"/>
                    </a:lnTo>
                    <a:lnTo>
                      <a:pt x="1940" y="2415"/>
                    </a:lnTo>
                    <a:lnTo>
                      <a:pt x="1944" y="2416"/>
                    </a:lnTo>
                    <a:lnTo>
                      <a:pt x="1948" y="2418"/>
                    </a:lnTo>
                    <a:lnTo>
                      <a:pt x="1952" y="2418"/>
                    </a:lnTo>
                    <a:lnTo>
                      <a:pt x="1956" y="2421"/>
                    </a:lnTo>
                    <a:lnTo>
                      <a:pt x="1960" y="2422"/>
                    </a:lnTo>
                    <a:lnTo>
                      <a:pt x="1964" y="2423"/>
                    </a:lnTo>
                    <a:lnTo>
                      <a:pt x="1968" y="2425"/>
                    </a:lnTo>
                    <a:lnTo>
                      <a:pt x="1972" y="2424"/>
                    </a:lnTo>
                    <a:lnTo>
                      <a:pt x="1976" y="2426"/>
                    </a:lnTo>
                    <a:lnTo>
                      <a:pt x="1980" y="2426"/>
                    </a:lnTo>
                    <a:lnTo>
                      <a:pt x="1984" y="2429"/>
                    </a:lnTo>
                    <a:lnTo>
                      <a:pt x="1988" y="2428"/>
                    </a:lnTo>
                    <a:lnTo>
                      <a:pt x="1992" y="2430"/>
                    </a:lnTo>
                    <a:lnTo>
                      <a:pt x="1996" y="2430"/>
                    </a:lnTo>
                    <a:lnTo>
                      <a:pt x="1999" y="2430"/>
                    </a:lnTo>
                    <a:lnTo>
                      <a:pt x="2003" y="2431"/>
                    </a:lnTo>
                    <a:lnTo>
                      <a:pt x="2007" y="2431"/>
                    </a:lnTo>
                    <a:lnTo>
                      <a:pt x="2011" y="2431"/>
                    </a:lnTo>
                    <a:lnTo>
                      <a:pt x="2015" y="2431"/>
                    </a:lnTo>
                    <a:lnTo>
                      <a:pt x="2019" y="2431"/>
                    </a:lnTo>
                    <a:lnTo>
                      <a:pt x="2023" y="2430"/>
                    </a:lnTo>
                    <a:lnTo>
                      <a:pt x="2027" y="2431"/>
                    </a:lnTo>
                    <a:lnTo>
                      <a:pt x="2031" y="2430"/>
                    </a:lnTo>
                    <a:lnTo>
                      <a:pt x="2035" y="2430"/>
                    </a:lnTo>
                    <a:lnTo>
                      <a:pt x="2039" y="2430"/>
                    </a:lnTo>
                    <a:lnTo>
                      <a:pt x="2043" y="2429"/>
                    </a:lnTo>
                    <a:lnTo>
                      <a:pt x="2047" y="2430"/>
                    </a:lnTo>
                    <a:lnTo>
                      <a:pt x="2051" y="2428"/>
                    </a:lnTo>
                    <a:lnTo>
                      <a:pt x="2055" y="2428"/>
                    </a:lnTo>
                    <a:lnTo>
                      <a:pt x="2059" y="2425"/>
                    </a:lnTo>
                    <a:lnTo>
                      <a:pt x="2062" y="2426"/>
                    </a:lnTo>
                    <a:lnTo>
                      <a:pt x="2066" y="2424"/>
                    </a:lnTo>
                    <a:lnTo>
                      <a:pt x="2070" y="2424"/>
                    </a:lnTo>
                    <a:lnTo>
                      <a:pt x="2074" y="2423"/>
                    </a:lnTo>
                    <a:lnTo>
                      <a:pt x="2078" y="2421"/>
                    </a:lnTo>
                    <a:lnTo>
                      <a:pt x="2082" y="2420"/>
                    </a:lnTo>
                    <a:lnTo>
                      <a:pt x="2086" y="2418"/>
                    </a:lnTo>
                    <a:lnTo>
                      <a:pt x="2090" y="2415"/>
                    </a:lnTo>
                    <a:lnTo>
                      <a:pt x="2094" y="2415"/>
                    </a:lnTo>
                    <a:lnTo>
                      <a:pt x="2098" y="2414"/>
                    </a:lnTo>
                    <a:lnTo>
                      <a:pt x="2102" y="2412"/>
                    </a:lnTo>
                    <a:lnTo>
                      <a:pt x="2106" y="2410"/>
                    </a:lnTo>
                    <a:lnTo>
                      <a:pt x="2110" y="2409"/>
                    </a:lnTo>
                    <a:lnTo>
                      <a:pt x="2114" y="2405"/>
                    </a:lnTo>
                    <a:lnTo>
                      <a:pt x="2118" y="2405"/>
                    </a:lnTo>
                    <a:lnTo>
                      <a:pt x="2122" y="2403"/>
                    </a:lnTo>
                    <a:lnTo>
                      <a:pt x="2125" y="2401"/>
                    </a:lnTo>
                    <a:lnTo>
                      <a:pt x="2129" y="2400"/>
                    </a:lnTo>
                    <a:lnTo>
                      <a:pt x="2133" y="2395"/>
                    </a:lnTo>
                    <a:lnTo>
                      <a:pt x="2137" y="2394"/>
                    </a:lnTo>
                    <a:lnTo>
                      <a:pt x="2141" y="2392"/>
                    </a:lnTo>
                    <a:lnTo>
                      <a:pt x="2145" y="2389"/>
                    </a:lnTo>
                    <a:lnTo>
                      <a:pt x="2149" y="2387"/>
                    </a:lnTo>
                    <a:lnTo>
                      <a:pt x="2153" y="2385"/>
                    </a:lnTo>
                    <a:lnTo>
                      <a:pt x="2157" y="2382"/>
                    </a:lnTo>
                    <a:lnTo>
                      <a:pt x="2161" y="2378"/>
                    </a:lnTo>
                    <a:lnTo>
                      <a:pt x="2165" y="2375"/>
                    </a:lnTo>
                    <a:lnTo>
                      <a:pt x="2169" y="2373"/>
                    </a:lnTo>
                    <a:lnTo>
                      <a:pt x="2173" y="2369"/>
                    </a:lnTo>
                    <a:lnTo>
                      <a:pt x="2177" y="2367"/>
                    </a:lnTo>
                    <a:lnTo>
                      <a:pt x="2181" y="2362"/>
                    </a:lnTo>
                    <a:lnTo>
                      <a:pt x="2185" y="2359"/>
                    </a:lnTo>
                    <a:lnTo>
                      <a:pt x="2188" y="2356"/>
                    </a:lnTo>
                    <a:lnTo>
                      <a:pt x="2192" y="2353"/>
                    </a:lnTo>
                    <a:lnTo>
                      <a:pt x="2196" y="2349"/>
                    </a:lnTo>
                    <a:lnTo>
                      <a:pt x="2200" y="2347"/>
                    </a:lnTo>
                    <a:lnTo>
                      <a:pt x="2204" y="2343"/>
                    </a:lnTo>
                    <a:lnTo>
                      <a:pt x="2208" y="2340"/>
                    </a:lnTo>
                    <a:lnTo>
                      <a:pt x="2212" y="2335"/>
                    </a:lnTo>
                    <a:lnTo>
                      <a:pt x="2216" y="2332"/>
                    </a:lnTo>
                    <a:lnTo>
                      <a:pt x="2220" y="2328"/>
                    </a:lnTo>
                    <a:lnTo>
                      <a:pt x="2224" y="2324"/>
                    </a:lnTo>
                    <a:lnTo>
                      <a:pt x="2228" y="2320"/>
                    </a:lnTo>
                    <a:lnTo>
                      <a:pt x="2232" y="2316"/>
                    </a:lnTo>
                    <a:lnTo>
                      <a:pt x="2236" y="2312"/>
                    </a:lnTo>
                    <a:lnTo>
                      <a:pt x="2240" y="2307"/>
                    </a:lnTo>
                    <a:lnTo>
                      <a:pt x="2244" y="2303"/>
                    </a:lnTo>
                    <a:lnTo>
                      <a:pt x="2248" y="2301"/>
                    </a:lnTo>
                    <a:lnTo>
                      <a:pt x="2251" y="2293"/>
                    </a:lnTo>
                    <a:lnTo>
                      <a:pt x="2255" y="2290"/>
                    </a:lnTo>
                    <a:lnTo>
                      <a:pt x="2259" y="2287"/>
                    </a:lnTo>
                    <a:lnTo>
                      <a:pt x="2263" y="2282"/>
                    </a:lnTo>
                    <a:lnTo>
                      <a:pt x="2267" y="2277"/>
                    </a:lnTo>
                    <a:lnTo>
                      <a:pt x="2271" y="2273"/>
                    </a:lnTo>
                    <a:lnTo>
                      <a:pt x="2275" y="2268"/>
                    </a:lnTo>
                    <a:lnTo>
                      <a:pt x="2279" y="2263"/>
                    </a:lnTo>
                    <a:lnTo>
                      <a:pt x="2283" y="2260"/>
                    </a:lnTo>
                    <a:lnTo>
                      <a:pt x="2287" y="2254"/>
                    </a:lnTo>
                    <a:lnTo>
                      <a:pt x="2291" y="2250"/>
                    </a:lnTo>
                    <a:lnTo>
                      <a:pt x="2295" y="2243"/>
                    </a:lnTo>
                    <a:lnTo>
                      <a:pt x="2299" y="2239"/>
                    </a:lnTo>
                    <a:lnTo>
                      <a:pt x="2303" y="2235"/>
                    </a:lnTo>
                    <a:lnTo>
                      <a:pt x="2307" y="2228"/>
                    </a:lnTo>
                    <a:lnTo>
                      <a:pt x="2311" y="2223"/>
                    </a:lnTo>
                    <a:lnTo>
                      <a:pt x="2314" y="2219"/>
                    </a:lnTo>
                    <a:lnTo>
                      <a:pt x="2318" y="2213"/>
                    </a:lnTo>
                    <a:lnTo>
                      <a:pt x="2322" y="2208"/>
                    </a:lnTo>
                    <a:lnTo>
                      <a:pt x="2326" y="2202"/>
                    </a:lnTo>
                    <a:lnTo>
                      <a:pt x="2330" y="2197"/>
                    </a:lnTo>
                    <a:lnTo>
                      <a:pt x="2334" y="2193"/>
                    </a:lnTo>
                    <a:lnTo>
                      <a:pt x="2338" y="2187"/>
                    </a:lnTo>
                    <a:lnTo>
                      <a:pt x="2342" y="2181"/>
                    </a:lnTo>
                    <a:lnTo>
                      <a:pt x="2346" y="2176"/>
                    </a:lnTo>
                    <a:lnTo>
                      <a:pt x="2350" y="2170"/>
                    </a:lnTo>
                    <a:lnTo>
                      <a:pt x="2354" y="2165"/>
                    </a:lnTo>
                    <a:lnTo>
                      <a:pt x="2358" y="2158"/>
                    </a:lnTo>
                    <a:lnTo>
                      <a:pt x="2362" y="2152"/>
                    </a:lnTo>
                    <a:lnTo>
                      <a:pt x="2366" y="2148"/>
                    </a:lnTo>
                    <a:lnTo>
                      <a:pt x="2370" y="2143"/>
                    </a:lnTo>
                    <a:lnTo>
                      <a:pt x="2374" y="2136"/>
                    </a:lnTo>
                    <a:lnTo>
                      <a:pt x="2377" y="2129"/>
                    </a:lnTo>
                    <a:lnTo>
                      <a:pt x="2381" y="2124"/>
                    </a:lnTo>
                    <a:lnTo>
                      <a:pt x="2385" y="2120"/>
                    </a:lnTo>
                    <a:lnTo>
                      <a:pt x="2389" y="2112"/>
                    </a:lnTo>
                    <a:lnTo>
                      <a:pt x="2393" y="2107"/>
                    </a:lnTo>
                    <a:lnTo>
                      <a:pt x="2397" y="2099"/>
                    </a:lnTo>
                    <a:lnTo>
                      <a:pt x="2401" y="2094"/>
                    </a:lnTo>
                    <a:lnTo>
                      <a:pt x="2405" y="2088"/>
                    </a:lnTo>
                    <a:lnTo>
                      <a:pt x="2409" y="2082"/>
                    </a:lnTo>
                    <a:lnTo>
                      <a:pt x="2413" y="2076"/>
                    </a:lnTo>
                    <a:lnTo>
                      <a:pt x="2417" y="2069"/>
                    </a:lnTo>
                    <a:lnTo>
                      <a:pt x="2421" y="2064"/>
                    </a:lnTo>
                    <a:lnTo>
                      <a:pt x="2425" y="2056"/>
                    </a:lnTo>
                    <a:lnTo>
                      <a:pt x="2429" y="2050"/>
                    </a:lnTo>
                    <a:lnTo>
                      <a:pt x="2433" y="2045"/>
                    </a:lnTo>
                    <a:lnTo>
                      <a:pt x="2437" y="2039"/>
                    </a:lnTo>
                    <a:lnTo>
                      <a:pt x="2440" y="2031"/>
                    </a:lnTo>
                    <a:lnTo>
                      <a:pt x="2444" y="2025"/>
                    </a:lnTo>
                    <a:lnTo>
                      <a:pt x="2448" y="2018"/>
                    </a:lnTo>
                    <a:lnTo>
                      <a:pt x="2452" y="2012"/>
                    </a:lnTo>
                    <a:lnTo>
                      <a:pt x="2456" y="2005"/>
                    </a:lnTo>
                    <a:lnTo>
                      <a:pt x="2460" y="1998"/>
                    </a:lnTo>
                    <a:lnTo>
                      <a:pt x="2464" y="1991"/>
                    </a:lnTo>
                    <a:lnTo>
                      <a:pt x="2468" y="1984"/>
                    </a:lnTo>
                    <a:lnTo>
                      <a:pt x="2472" y="1977"/>
                    </a:lnTo>
                    <a:lnTo>
                      <a:pt x="2476" y="1972"/>
                    </a:lnTo>
                    <a:lnTo>
                      <a:pt x="2480" y="1965"/>
                    </a:lnTo>
                    <a:lnTo>
                      <a:pt x="2484" y="1958"/>
                    </a:lnTo>
                    <a:lnTo>
                      <a:pt x="2488" y="1951"/>
                    </a:lnTo>
                    <a:lnTo>
                      <a:pt x="2492" y="1944"/>
                    </a:lnTo>
                    <a:lnTo>
                      <a:pt x="2496" y="1937"/>
                    </a:lnTo>
                    <a:lnTo>
                      <a:pt x="2499" y="1931"/>
                    </a:lnTo>
                    <a:lnTo>
                      <a:pt x="2503" y="1922"/>
                    </a:lnTo>
                    <a:lnTo>
                      <a:pt x="2507" y="1916"/>
                    </a:lnTo>
                    <a:lnTo>
                      <a:pt x="2511" y="1910"/>
                    </a:lnTo>
                    <a:lnTo>
                      <a:pt x="2515" y="1904"/>
                    </a:lnTo>
                    <a:lnTo>
                      <a:pt x="2519" y="1896"/>
                    </a:lnTo>
                    <a:lnTo>
                      <a:pt x="2523" y="1888"/>
                    </a:lnTo>
                    <a:lnTo>
                      <a:pt x="2527" y="1881"/>
                    </a:lnTo>
                    <a:lnTo>
                      <a:pt x="2531" y="1875"/>
                    </a:lnTo>
                    <a:lnTo>
                      <a:pt x="2535" y="1867"/>
                    </a:lnTo>
                    <a:lnTo>
                      <a:pt x="2539" y="1861"/>
                    </a:lnTo>
                    <a:lnTo>
                      <a:pt x="2543" y="1854"/>
                    </a:lnTo>
                    <a:lnTo>
                      <a:pt x="2547" y="1845"/>
                    </a:lnTo>
                    <a:lnTo>
                      <a:pt x="2551" y="1839"/>
                    </a:lnTo>
                    <a:lnTo>
                      <a:pt x="2555" y="1832"/>
                    </a:lnTo>
                    <a:lnTo>
                      <a:pt x="2559" y="1826"/>
                    </a:lnTo>
                    <a:lnTo>
                      <a:pt x="2562" y="1818"/>
                    </a:lnTo>
                    <a:lnTo>
                      <a:pt x="2566" y="1810"/>
                    </a:lnTo>
                    <a:lnTo>
                      <a:pt x="2570" y="1803"/>
                    </a:lnTo>
                    <a:lnTo>
                      <a:pt x="2574" y="1795"/>
                    </a:lnTo>
                    <a:lnTo>
                      <a:pt x="2578" y="1788"/>
                    </a:lnTo>
                    <a:lnTo>
                      <a:pt x="2582" y="1780"/>
                    </a:lnTo>
                    <a:lnTo>
                      <a:pt x="2586" y="1773"/>
                    </a:lnTo>
                    <a:lnTo>
                      <a:pt x="2590" y="1765"/>
                    </a:lnTo>
                    <a:lnTo>
                      <a:pt x="2594" y="1758"/>
                    </a:lnTo>
                    <a:lnTo>
                      <a:pt x="2598" y="1751"/>
                    </a:lnTo>
                    <a:lnTo>
                      <a:pt x="2602" y="1745"/>
                    </a:lnTo>
                    <a:lnTo>
                      <a:pt x="2606" y="1737"/>
                    </a:lnTo>
                    <a:lnTo>
                      <a:pt x="2610" y="1730"/>
                    </a:lnTo>
                    <a:lnTo>
                      <a:pt x="2614" y="1721"/>
                    </a:lnTo>
                    <a:lnTo>
                      <a:pt x="2618" y="1715"/>
                    </a:lnTo>
                    <a:lnTo>
                      <a:pt x="2622" y="1708"/>
                    </a:lnTo>
                    <a:lnTo>
                      <a:pt x="2625" y="1700"/>
                    </a:lnTo>
                    <a:lnTo>
                      <a:pt x="2629" y="1692"/>
                    </a:lnTo>
                    <a:lnTo>
                      <a:pt x="2633" y="1684"/>
                    </a:lnTo>
                    <a:lnTo>
                      <a:pt x="2637" y="1678"/>
                    </a:lnTo>
                    <a:lnTo>
                      <a:pt x="2641" y="1670"/>
                    </a:lnTo>
                    <a:lnTo>
                      <a:pt x="2645" y="1664"/>
                    </a:lnTo>
                    <a:lnTo>
                      <a:pt x="2649" y="1656"/>
                    </a:lnTo>
                    <a:lnTo>
                      <a:pt x="2653" y="1648"/>
                    </a:lnTo>
                    <a:lnTo>
                      <a:pt x="2657" y="1641"/>
                    </a:lnTo>
                    <a:lnTo>
                      <a:pt x="2661" y="1634"/>
                    </a:lnTo>
                    <a:lnTo>
                      <a:pt x="2665" y="1626"/>
                    </a:lnTo>
                    <a:lnTo>
                      <a:pt x="2669" y="1619"/>
                    </a:lnTo>
                    <a:lnTo>
                      <a:pt x="2673" y="1611"/>
                    </a:lnTo>
                    <a:lnTo>
                      <a:pt x="2677" y="1603"/>
                    </a:lnTo>
                    <a:lnTo>
                      <a:pt x="2681" y="1596"/>
                    </a:lnTo>
                    <a:lnTo>
                      <a:pt x="2685" y="1588"/>
                    </a:lnTo>
                    <a:lnTo>
                      <a:pt x="2688" y="1580"/>
                    </a:lnTo>
                    <a:lnTo>
                      <a:pt x="2692" y="1574"/>
                    </a:lnTo>
                    <a:lnTo>
                      <a:pt x="2696" y="1567"/>
                    </a:lnTo>
                    <a:lnTo>
                      <a:pt x="2700" y="1558"/>
                    </a:lnTo>
                    <a:lnTo>
                      <a:pt x="2704" y="1551"/>
                    </a:lnTo>
                    <a:lnTo>
                      <a:pt x="2708" y="1544"/>
                    </a:lnTo>
                    <a:lnTo>
                      <a:pt x="2712" y="1535"/>
                    </a:lnTo>
                    <a:lnTo>
                      <a:pt x="2716" y="1529"/>
                    </a:lnTo>
                    <a:lnTo>
                      <a:pt x="2720" y="1520"/>
                    </a:lnTo>
                    <a:lnTo>
                      <a:pt x="2724" y="1513"/>
                    </a:lnTo>
                    <a:lnTo>
                      <a:pt x="2728" y="1506"/>
                    </a:lnTo>
                    <a:lnTo>
                      <a:pt x="2732" y="1499"/>
                    </a:lnTo>
                    <a:lnTo>
                      <a:pt x="2736" y="1491"/>
                    </a:lnTo>
                    <a:lnTo>
                      <a:pt x="2740" y="1483"/>
                    </a:lnTo>
                    <a:lnTo>
                      <a:pt x="2744" y="1475"/>
                    </a:lnTo>
                    <a:lnTo>
                      <a:pt x="2748" y="1468"/>
                    </a:lnTo>
                    <a:lnTo>
                      <a:pt x="2751" y="1461"/>
                    </a:lnTo>
                    <a:lnTo>
                      <a:pt x="2755" y="1454"/>
                    </a:lnTo>
                    <a:lnTo>
                      <a:pt x="2759" y="1446"/>
                    </a:lnTo>
                    <a:lnTo>
                      <a:pt x="2763" y="1439"/>
                    </a:lnTo>
                    <a:lnTo>
                      <a:pt x="2767" y="1432"/>
                    </a:lnTo>
                    <a:lnTo>
                      <a:pt x="2771" y="1424"/>
                    </a:lnTo>
                    <a:lnTo>
                      <a:pt x="2775" y="1416"/>
                    </a:lnTo>
                    <a:lnTo>
                      <a:pt x="2779" y="1408"/>
                    </a:lnTo>
                    <a:lnTo>
                      <a:pt x="2783" y="1401"/>
                    </a:lnTo>
                    <a:lnTo>
                      <a:pt x="2787" y="1394"/>
                    </a:lnTo>
                    <a:lnTo>
                      <a:pt x="2791" y="1386"/>
                    </a:lnTo>
                    <a:lnTo>
                      <a:pt x="2795" y="1379"/>
                    </a:lnTo>
                    <a:lnTo>
                      <a:pt x="2799" y="1371"/>
                    </a:lnTo>
                    <a:lnTo>
                      <a:pt x="2803" y="1364"/>
                    </a:lnTo>
                    <a:lnTo>
                      <a:pt x="2807" y="1358"/>
                    </a:lnTo>
                    <a:lnTo>
                      <a:pt x="2811" y="1349"/>
                    </a:lnTo>
                    <a:lnTo>
                      <a:pt x="2814" y="1342"/>
                    </a:lnTo>
                    <a:lnTo>
                      <a:pt x="2818" y="1334"/>
                    </a:lnTo>
                    <a:lnTo>
                      <a:pt x="2822" y="1329"/>
                    </a:lnTo>
                    <a:lnTo>
                      <a:pt x="2826" y="1321"/>
                    </a:lnTo>
                    <a:lnTo>
                      <a:pt x="2830" y="1312"/>
                    </a:lnTo>
                    <a:lnTo>
                      <a:pt x="2834" y="1305"/>
                    </a:lnTo>
                    <a:lnTo>
                      <a:pt x="2838" y="1298"/>
                    </a:lnTo>
                    <a:lnTo>
                      <a:pt x="2842" y="1290"/>
                    </a:lnTo>
                    <a:lnTo>
                      <a:pt x="2846" y="1284"/>
                    </a:lnTo>
                    <a:lnTo>
                      <a:pt x="2850" y="1276"/>
                    </a:lnTo>
                    <a:lnTo>
                      <a:pt x="2854" y="1269"/>
                    </a:lnTo>
                    <a:lnTo>
                      <a:pt x="2858" y="1263"/>
                    </a:lnTo>
                    <a:lnTo>
                      <a:pt x="2862" y="1254"/>
                    </a:lnTo>
                    <a:lnTo>
                      <a:pt x="2866" y="1247"/>
                    </a:lnTo>
                    <a:lnTo>
                      <a:pt x="2870" y="1239"/>
                    </a:lnTo>
                    <a:lnTo>
                      <a:pt x="2874" y="1234"/>
                    </a:lnTo>
                    <a:lnTo>
                      <a:pt x="2877" y="1226"/>
                    </a:lnTo>
                    <a:lnTo>
                      <a:pt x="2881" y="1218"/>
                    </a:lnTo>
                    <a:lnTo>
                      <a:pt x="2885" y="1213"/>
                    </a:lnTo>
                    <a:lnTo>
                      <a:pt x="2889" y="1204"/>
                    </a:lnTo>
                    <a:lnTo>
                      <a:pt x="2893" y="1197"/>
                    </a:lnTo>
                    <a:lnTo>
                      <a:pt x="2897" y="1191"/>
                    </a:lnTo>
                    <a:lnTo>
                      <a:pt x="2901" y="1184"/>
                    </a:lnTo>
                    <a:lnTo>
                      <a:pt x="2905" y="1177"/>
                    </a:lnTo>
                    <a:lnTo>
                      <a:pt x="2909" y="1170"/>
                    </a:lnTo>
                    <a:lnTo>
                      <a:pt x="2913" y="1162"/>
                    </a:lnTo>
                    <a:lnTo>
                      <a:pt x="2917" y="1156"/>
                    </a:lnTo>
                    <a:lnTo>
                      <a:pt x="2921" y="1149"/>
                    </a:lnTo>
                    <a:lnTo>
                      <a:pt x="2925" y="1142"/>
                    </a:lnTo>
                    <a:lnTo>
                      <a:pt x="2929" y="1134"/>
                    </a:lnTo>
                    <a:lnTo>
                      <a:pt x="2933" y="1128"/>
                    </a:lnTo>
                    <a:lnTo>
                      <a:pt x="2937" y="1120"/>
                    </a:lnTo>
                    <a:lnTo>
                      <a:pt x="2940" y="1114"/>
                    </a:lnTo>
                    <a:lnTo>
                      <a:pt x="2944" y="1106"/>
                    </a:lnTo>
                    <a:lnTo>
                      <a:pt x="2948" y="1100"/>
                    </a:lnTo>
                    <a:lnTo>
                      <a:pt x="2952" y="1093"/>
                    </a:lnTo>
                    <a:lnTo>
                      <a:pt x="2956" y="1086"/>
                    </a:lnTo>
                    <a:lnTo>
                      <a:pt x="2960" y="1081"/>
                    </a:lnTo>
                    <a:lnTo>
                      <a:pt x="2964" y="1073"/>
                    </a:lnTo>
                    <a:lnTo>
                      <a:pt x="2968" y="1067"/>
                    </a:lnTo>
                    <a:lnTo>
                      <a:pt x="2972" y="1060"/>
                    </a:lnTo>
                    <a:lnTo>
                      <a:pt x="2976" y="1053"/>
                    </a:lnTo>
                    <a:lnTo>
                      <a:pt x="2980" y="1046"/>
                    </a:lnTo>
                    <a:lnTo>
                      <a:pt x="2984" y="1040"/>
                    </a:lnTo>
                    <a:lnTo>
                      <a:pt x="2988" y="1033"/>
                    </a:lnTo>
                    <a:lnTo>
                      <a:pt x="2992" y="1026"/>
                    </a:lnTo>
                    <a:lnTo>
                      <a:pt x="2996" y="1020"/>
                    </a:lnTo>
                    <a:lnTo>
                      <a:pt x="2999" y="1012"/>
                    </a:lnTo>
                    <a:lnTo>
                      <a:pt x="3003" y="1007"/>
                    </a:lnTo>
                    <a:lnTo>
                      <a:pt x="3007" y="999"/>
                    </a:lnTo>
                    <a:lnTo>
                      <a:pt x="3011" y="994"/>
                    </a:lnTo>
                    <a:lnTo>
                      <a:pt x="3015" y="986"/>
                    </a:lnTo>
                    <a:lnTo>
                      <a:pt x="3019" y="980"/>
                    </a:lnTo>
                    <a:lnTo>
                      <a:pt x="3023" y="972"/>
                    </a:lnTo>
                    <a:lnTo>
                      <a:pt x="3027" y="967"/>
                    </a:lnTo>
                    <a:lnTo>
                      <a:pt x="3031" y="961"/>
                    </a:lnTo>
                    <a:lnTo>
                      <a:pt x="3035" y="954"/>
                    </a:lnTo>
                    <a:lnTo>
                      <a:pt x="3039" y="948"/>
                    </a:lnTo>
                    <a:lnTo>
                      <a:pt x="3043" y="943"/>
                    </a:lnTo>
                    <a:lnTo>
                      <a:pt x="3047" y="936"/>
                    </a:lnTo>
                    <a:lnTo>
                      <a:pt x="3051" y="929"/>
                    </a:lnTo>
                    <a:lnTo>
                      <a:pt x="3055" y="923"/>
                    </a:lnTo>
                    <a:lnTo>
                      <a:pt x="3059" y="917"/>
                    </a:lnTo>
                    <a:lnTo>
                      <a:pt x="3062" y="910"/>
                    </a:lnTo>
                    <a:lnTo>
                      <a:pt x="3066" y="904"/>
                    </a:lnTo>
                    <a:lnTo>
                      <a:pt x="3070" y="898"/>
                    </a:lnTo>
                    <a:lnTo>
                      <a:pt x="3074" y="892"/>
                    </a:lnTo>
                    <a:lnTo>
                      <a:pt x="3078" y="887"/>
                    </a:lnTo>
                    <a:lnTo>
                      <a:pt x="3082" y="880"/>
                    </a:lnTo>
                    <a:lnTo>
                      <a:pt x="3086" y="873"/>
                    </a:lnTo>
                    <a:lnTo>
                      <a:pt x="3090" y="868"/>
                    </a:lnTo>
                    <a:lnTo>
                      <a:pt x="3094" y="861"/>
                    </a:lnTo>
                    <a:lnTo>
                      <a:pt x="3098" y="856"/>
                    </a:lnTo>
                    <a:lnTo>
                      <a:pt x="3102" y="849"/>
                    </a:lnTo>
                    <a:lnTo>
                      <a:pt x="3106" y="844"/>
                    </a:lnTo>
                    <a:lnTo>
                      <a:pt x="3110" y="839"/>
                    </a:lnTo>
                    <a:lnTo>
                      <a:pt x="3114" y="832"/>
                    </a:lnTo>
                    <a:lnTo>
                      <a:pt x="3118" y="826"/>
                    </a:lnTo>
                    <a:lnTo>
                      <a:pt x="3122" y="820"/>
                    </a:lnTo>
                    <a:lnTo>
                      <a:pt x="3125" y="813"/>
                    </a:lnTo>
                    <a:lnTo>
                      <a:pt x="3129" y="809"/>
                    </a:lnTo>
                    <a:lnTo>
                      <a:pt x="3133" y="802"/>
                    </a:lnTo>
                    <a:lnTo>
                      <a:pt x="3137" y="797"/>
                    </a:lnTo>
                    <a:lnTo>
                      <a:pt x="3141" y="791"/>
                    </a:lnTo>
                    <a:lnTo>
                      <a:pt x="3145" y="785"/>
                    </a:lnTo>
                    <a:lnTo>
                      <a:pt x="3149" y="781"/>
                    </a:lnTo>
                    <a:lnTo>
                      <a:pt x="3153" y="774"/>
                    </a:lnTo>
                    <a:lnTo>
                      <a:pt x="3157" y="767"/>
                    </a:lnTo>
                    <a:lnTo>
                      <a:pt x="3161" y="762"/>
                    </a:lnTo>
                    <a:lnTo>
                      <a:pt x="3165" y="757"/>
                    </a:lnTo>
                    <a:lnTo>
                      <a:pt x="3169" y="751"/>
                    </a:lnTo>
                    <a:lnTo>
                      <a:pt x="3173" y="746"/>
                    </a:lnTo>
                    <a:lnTo>
                      <a:pt x="3177" y="741"/>
                    </a:lnTo>
                    <a:lnTo>
                      <a:pt x="3181" y="735"/>
                    </a:lnTo>
                    <a:lnTo>
                      <a:pt x="3185" y="730"/>
                    </a:lnTo>
                    <a:lnTo>
                      <a:pt x="3188" y="724"/>
                    </a:lnTo>
                    <a:lnTo>
                      <a:pt x="3192" y="719"/>
                    </a:lnTo>
                    <a:lnTo>
                      <a:pt x="3196" y="713"/>
                    </a:lnTo>
                    <a:lnTo>
                      <a:pt x="3200" y="708"/>
                    </a:lnTo>
                    <a:lnTo>
                      <a:pt x="3204" y="701"/>
                    </a:lnTo>
                    <a:lnTo>
                      <a:pt x="3208" y="697"/>
                    </a:lnTo>
                    <a:lnTo>
                      <a:pt x="3212" y="692"/>
                    </a:lnTo>
                    <a:lnTo>
                      <a:pt x="3216" y="687"/>
                    </a:lnTo>
                    <a:lnTo>
                      <a:pt x="3220" y="680"/>
                    </a:lnTo>
                    <a:lnTo>
                      <a:pt x="3224" y="676"/>
                    </a:lnTo>
                    <a:lnTo>
                      <a:pt x="3228" y="671"/>
                    </a:lnTo>
                    <a:lnTo>
                      <a:pt x="3232" y="665"/>
                    </a:lnTo>
                    <a:lnTo>
                      <a:pt x="3236" y="661"/>
                    </a:lnTo>
                    <a:lnTo>
                      <a:pt x="3240" y="655"/>
                    </a:lnTo>
                    <a:lnTo>
                      <a:pt x="3244" y="650"/>
                    </a:lnTo>
                    <a:lnTo>
                      <a:pt x="3248" y="646"/>
                    </a:lnTo>
                    <a:lnTo>
                      <a:pt x="3251" y="640"/>
                    </a:lnTo>
                    <a:lnTo>
                      <a:pt x="3255" y="636"/>
                    </a:lnTo>
                    <a:lnTo>
                      <a:pt x="3259" y="629"/>
                    </a:lnTo>
                    <a:lnTo>
                      <a:pt x="3263" y="626"/>
                    </a:lnTo>
                    <a:lnTo>
                      <a:pt x="3267" y="619"/>
                    </a:lnTo>
                    <a:lnTo>
                      <a:pt x="3271" y="615"/>
                    </a:lnTo>
                    <a:lnTo>
                      <a:pt x="3275" y="612"/>
                    </a:lnTo>
                    <a:lnTo>
                      <a:pt x="3279" y="605"/>
                    </a:lnTo>
                    <a:lnTo>
                      <a:pt x="3283" y="600"/>
                    </a:lnTo>
                    <a:lnTo>
                      <a:pt x="3287" y="596"/>
                    </a:lnTo>
                    <a:lnTo>
                      <a:pt x="3291" y="592"/>
                    </a:lnTo>
                    <a:lnTo>
                      <a:pt x="3295" y="586"/>
                    </a:lnTo>
                    <a:lnTo>
                      <a:pt x="3299" y="582"/>
                    </a:lnTo>
                    <a:lnTo>
                      <a:pt x="3303" y="577"/>
                    </a:lnTo>
                    <a:lnTo>
                      <a:pt x="3307" y="572"/>
                    </a:lnTo>
                    <a:lnTo>
                      <a:pt x="3311" y="567"/>
                    </a:lnTo>
                    <a:lnTo>
                      <a:pt x="3314" y="563"/>
                    </a:lnTo>
                    <a:lnTo>
                      <a:pt x="3318" y="558"/>
                    </a:lnTo>
                    <a:lnTo>
                      <a:pt x="3322" y="553"/>
                    </a:lnTo>
                    <a:lnTo>
                      <a:pt x="3326" y="550"/>
                    </a:lnTo>
                    <a:lnTo>
                      <a:pt x="3330" y="545"/>
                    </a:lnTo>
                    <a:lnTo>
                      <a:pt x="3334" y="541"/>
                    </a:lnTo>
                    <a:lnTo>
                      <a:pt x="3338" y="536"/>
                    </a:lnTo>
                    <a:lnTo>
                      <a:pt x="3342" y="531"/>
                    </a:lnTo>
                    <a:lnTo>
                      <a:pt x="3346" y="525"/>
                    </a:lnTo>
                    <a:lnTo>
                      <a:pt x="3350" y="522"/>
                    </a:lnTo>
                    <a:lnTo>
                      <a:pt x="3354" y="518"/>
                    </a:lnTo>
                    <a:lnTo>
                      <a:pt x="3358" y="515"/>
                    </a:lnTo>
                    <a:lnTo>
                      <a:pt x="3362" y="510"/>
                    </a:lnTo>
                    <a:lnTo>
                      <a:pt x="3366" y="505"/>
                    </a:lnTo>
                    <a:lnTo>
                      <a:pt x="3370" y="502"/>
                    </a:lnTo>
                    <a:lnTo>
                      <a:pt x="3374" y="498"/>
                    </a:lnTo>
                    <a:lnTo>
                      <a:pt x="3377" y="493"/>
                    </a:lnTo>
                    <a:lnTo>
                      <a:pt x="3381" y="489"/>
                    </a:lnTo>
                    <a:lnTo>
                      <a:pt x="3385" y="485"/>
                    </a:lnTo>
                    <a:lnTo>
                      <a:pt x="3389" y="480"/>
                    </a:lnTo>
                    <a:lnTo>
                      <a:pt x="3393" y="477"/>
                    </a:lnTo>
                    <a:lnTo>
                      <a:pt x="3397" y="472"/>
                    </a:lnTo>
                    <a:lnTo>
                      <a:pt x="3401" y="469"/>
                    </a:lnTo>
                    <a:lnTo>
                      <a:pt x="3405" y="465"/>
                    </a:lnTo>
                    <a:lnTo>
                      <a:pt x="3409" y="461"/>
                    </a:lnTo>
                    <a:lnTo>
                      <a:pt x="3413" y="456"/>
                    </a:lnTo>
                    <a:lnTo>
                      <a:pt x="3417" y="453"/>
                    </a:lnTo>
                    <a:lnTo>
                      <a:pt x="3421" y="449"/>
                    </a:lnTo>
                    <a:lnTo>
                      <a:pt x="3425" y="444"/>
                    </a:lnTo>
                    <a:lnTo>
                      <a:pt x="3429" y="441"/>
                    </a:lnTo>
                    <a:lnTo>
                      <a:pt x="3433" y="437"/>
                    </a:lnTo>
                    <a:lnTo>
                      <a:pt x="3437" y="433"/>
                    </a:lnTo>
                    <a:lnTo>
                      <a:pt x="3440" y="429"/>
                    </a:lnTo>
                    <a:lnTo>
                      <a:pt x="3444" y="425"/>
                    </a:lnTo>
                    <a:lnTo>
                      <a:pt x="3448" y="421"/>
                    </a:lnTo>
                    <a:lnTo>
                      <a:pt x="3452" y="418"/>
                    </a:lnTo>
                    <a:lnTo>
                      <a:pt x="3456" y="415"/>
                    </a:lnTo>
                    <a:lnTo>
                      <a:pt x="3460" y="411"/>
                    </a:lnTo>
                    <a:lnTo>
                      <a:pt x="3464" y="407"/>
                    </a:lnTo>
                    <a:lnTo>
                      <a:pt x="3468" y="404"/>
                    </a:lnTo>
                    <a:lnTo>
                      <a:pt x="3472" y="401"/>
                    </a:lnTo>
                    <a:lnTo>
                      <a:pt x="3476" y="397"/>
                    </a:lnTo>
                    <a:lnTo>
                      <a:pt x="3480" y="393"/>
                    </a:lnTo>
                    <a:lnTo>
                      <a:pt x="3484" y="390"/>
                    </a:lnTo>
                    <a:lnTo>
                      <a:pt x="3488" y="387"/>
                    </a:lnTo>
                    <a:lnTo>
                      <a:pt x="3492" y="383"/>
                    </a:lnTo>
                    <a:lnTo>
                      <a:pt x="3496" y="380"/>
                    </a:lnTo>
                    <a:lnTo>
                      <a:pt x="3499" y="377"/>
                    </a:lnTo>
                    <a:lnTo>
                      <a:pt x="3503" y="372"/>
                    </a:lnTo>
                    <a:lnTo>
                      <a:pt x="3507" y="369"/>
                    </a:lnTo>
                    <a:lnTo>
                      <a:pt x="3511" y="366"/>
                    </a:lnTo>
                    <a:lnTo>
                      <a:pt x="3515" y="364"/>
                    </a:lnTo>
                    <a:lnTo>
                      <a:pt x="3519" y="360"/>
                    </a:lnTo>
                    <a:lnTo>
                      <a:pt x="3523" y="356"/>
                    </a:lnTo>
                    <a:lnTo>
                      <a:pt x="3527" y="353"/>
                    </a:lnTo>
                    <a:lnTo>
                      <a:pt x="3531" y="349"/>
                    </a:lnTo>
                    <a:lnTo>
                      <a:pt x="3535" y="346"/>
                    </a:lnTo>
                    <a:lnTo>
                      <a:pt x="3539" y="344"/>
                    </a:lnTo>
                    <a:lnTo>
                      <a:pt x="3543" y="341"/>
                    </a:lnTo>
                    <a:lnTo>
                      <a:pt x="3547" y="336"/>
                    </a:lnTo>
                    <a:lnTo>
                      <a:pt x="3551" y="334"/>
                    </a:lnTo>
                    <a:lnTo>
                      <a:pt x="3555" y="331"/>
                    </a:lnTo>
                    <a:lnTo>
                      <a:pt x="3559" y="327"/>
                    </a:lnTo>
                    <a:lnTo>
                      <a:pt x="3562" y="324"/>
                    </a:lnTo>
                    <a:lnTo>
                      <a:pt x="3566" y="321"/>
                    </a:lnTo>
                    <a:lnTo>
                      <a:pt x="3570" y="318"/>
                    </a:lnTo>
                    <a:lnTo>
                      <a:pt x="3574" y="316"/>
                    </a:lnTo>
                    <a:lnTo>
                      <a:pt x="3578" y="313"/>
                    </a:lnTo>
                    <a:lnTo>
                      <a:pt x="3582" y="309"/>
                    </a:lnTo>
                    <a:lnTo>
                      <a:pt x="3586" y="308"/>
                    </a:lnTo>
                    <a:lnTo>
                      <a:pt x="3590" y="303"/>
                    </a:lnTo>
                    <a:lnTo>
                      <a:pt x="3594" y="301"/>
                    </a:lnTo>
                    <a:lnTo>
                      <a:pt x="3598" y="299"/>
                    </a:lnTo>
                    <a:lnTo>
                      <a:pt x="3602" y="296"/>
                    </a:lnTo>
                    <a:lnTo>
                      <a:pt x="3606" y="293"/>
                    </a:lnTo>
                    <a:lnTo>
                      <a:pt x="3610" y="290"/>
                    </a:lnTo>
                    <a:lnTo>
                      <a:pt x="3614" y="287"/>
                    </a:lnTo>
                    <a:lnTo>
                      <a:pt x="3618" y="285"/>
                    </a:lnTo>
                    <a:lnTo>
                      <a:pt x="3622" y="282"/>
                    </a:lnTo>
                    <a:lnTo>
                      <a:pt x="3625" y="279"/>
                    </a:lnTo>
                    <a:lnTo>
                      <a:pt x="3629" y="276"/>
                    </a:lnTo>
                    <a:lnTo>
                      <a:pt x="3633" y="275"/>
                    </a:lnTo>
                    <a:lnTo>
                      <a:pt x="3637" y="271"/>
                    </a:lnTo>
                    <a:lnTo>
                      <a:pt x="3641" y="269"/>
                    </a:lnTo>
                    <a:lnTo>
                      <a:pt x="3645" y="267"/>
                    </a:lnTo>
                    <a:lnTo>
                      <a:pt x="3649" y="264"/>
                    </a:lnTo>
                    <a:lnTo>
                      <a:pt x="3653" y="261"/>
                    </a:lnTo>
                    <a:lnTo>
                      <a:pt x="3657" y="258"/>
                    </a:lnTo>
                    <a:lnTo>
                      <a:pt x="3661" y="257"/>
                    </a:lnTo>
                    <a:lnTo>
                      <a:pt x="3665" y="254"/>
                    </a:lnTo>
                    <a:lnTo>
                      <a:pt x="3669" y="252"/>
                    </a:lnTo>
                    <a:lnTo>
                      <a:pt x="3673" y="249"/>
                    </a:lnTo>
                    <a:lnTo>
                      <a:pt x="3677" y="246"/>
                    </a:lnTo>
                    <a:lnTo>
                      <a:pt x="3681" y="245"/>
                    </a:lnTo>
                    <a:lnTo>
                      <a:pt x="3685" y="241"/>
                    </a:lnTo>
                    <a:lnTo>
                      <a:pt x="3688" y="239"/>
                    </a:lnTo>
                    <a:lnTo>
                      <a:pt x="3692" y="236"/>
                    </a:lnTo>
                    <a:lnTo>
                      <a:pt x="3696" y="234"/>
                    </a:lnTo>
                    <a:lnTo>
                      <a:pt x="3700" y="232"/>
                    </a:lnTo>
                    <a:lnTo>
                      <a:pt x="3704" y="229"/>
                    </a:lnTo>
                    <a:lnTo>
                      <a:pt x="3708" y="228"/>
                    </a:lnTo>
                    <a:lnTo>
                      <a:pt x="3712" y="225"/>
                    </a:lnTo>
                    <a:lnTo>
                      <a:pt x="3716" y="223"/>
                    </a:lnTo>
                    <a:lnTo>
                      <a:pt x="3720" y="220"/>
                    </a:lnTo>
                    <a:lnTo>
                      <a:pt x="3724" y="219"/>
                    </a:lnTo>
                    <a:lnTo>
                      <a:pt x="3728" y="216"/>
                    </a:lnTo>
                    <a:lnTo>
                      <a:pt x="3732" y="215"/>
                    </a:lnTo>
                    <a:lnTo>
                      <a:pt x="3736" y="212"/>
                    </a:lnTo>
                    <a:lnTo>
                      <a:pt x="3740" y="209"/>
                    </a:lnTo>
                    <a:lnTo>
                      <a:pt x="3744" y="209"/>
                    </a:lnTo>
                    <a:lnTo>
                      <a:pt x="3748" y="206"/>
                    </a:lnTo>
                    <a:lnTo>
                      <a:pt x="3751" y="204"/>
                    </a:lnTo>
                    <a:lnTo>
                      <a:pt x="3755" y="203"/>
                    </a:lnTo>
                    <a:lnTo>
                      <a:pt x="3759" y="199"/>
                    </a:lnTo>
                    <a:lnTo>
                      <a:pt x="3763" y="199"/>
                    </a:lnTo>
                    <a:lnTo>
                      <a:pt x="3767" y="197"/>
                    </a:lnTo>
                    <a:lnTo>
                      <a:pt x="3771" y="196"/>
                    </a:lnTo>
                    <a:lnTo>
                      <a:pt x="3775" y="194"/>
                    </a:lnTo>
                    <a:lnTo>
                      <a:pt x="3779" y="191"/>
                    </a:lnTo>
                    <a:lnTo>
                      <a:pt x="3783" y="189"/>
                    </a:lnTo>
                    <a:lnTo>
                      <a:pt x="3787" y="186"/>
                    </a:lnTo>
                    <a:lnTo>
                      <a:pt x="3791" y="185"/>
                    </a:lnTo>
                    <a:lnTo>
                      <a:pt x="3795" y="184"/>
                    </a:lnTo>
                    <a:lnTo>
                      <a:pt x="3799" y="182"/>
                    </a:lnTo>
                    <a:lnTo>
                      <a:pt x="3803" y="179"/>
                    </a:lnTo>
                    <a:lnTo>
                      <a:pt x="3807" y="178"/>
                    </a:lnTo>
                    <a:lnTo>
                      <a:pt x="3811" y="178"/>
                    </a:lnTo>
                    <a:lnTo>
                      <a:pt x="3814" y="174"/>
                    </a:lnTo>
                    <a:lnTo>
                      <a:pt x="3818" y="173"/>
                    </a:lnTo>
                    <a:lnTo>
                      <a:pt x="3822" y="171"/>
                    </a:lnTo>
                    <a:lnTo>
                      <a:pt x="3826" y="169"/>
                    </a:lnTo>
                    <a:lnTo>
                      <a:pt x="3830" y="167"/>
                    </a:lnTo>
                    <a:lnTo>
                      <a:pt x="3834" y="166"/>
                    </a:lnTo>
                    <a:lnTo>
                      <a:pt x="3838" y="165"/>
                    </a:lnTo>
                    <a:lnTo>
                      <a:pt x="3842" y="164"/>
                    </a:lnTo>
                    <a:lnTo>
                      <a:pt x="3846" y="161"/>
                    </a:lnTo>
                    <a:lnTo>
                      <a:pt x="3850" y="159"/>
                    </a:lnTo>
                    <a:lnTo>
                      <a:pt x="3854" y="158"/>
                    </a:lnTo>
                    <a:lnTo>
                      <a:pt x="3858" y="156"/>
                    </a:lnTo>
                    <a:lnTo>
                      <a:pt x="3862" y="155"/>
                    </a:lnTo>
                    <a:lnTo>
                      <a:pt x="3866" y="153"/>
                    </a:lnTo>
                    <a:lnTo>
                      <a:pt x="3870" y="152"/>
                    </a:lnTo>
                    <a:lnTo>
                      <a:pt x="3874" y="150"/>
                    </a:lnTo>
                    <a:lnTo>
                      <a:pt x="3877" y="149"/>
                    </a:lnTo>
                    <a:lnTo>
                      <a:pt x="3881" y="148"/>
                    </a:lnTo>
                    <a:lnTo>
                      <a:pt x="3885" y="145"/>
                    </a:lnTo>
                    <a:lnTo>
                      <a:pt x="3889" y="144"/>
                    </a:lnTo>
                    <a:lnTo>
                      <a:pt x="3893" y="142"/>
                    </a:lnTo>
                    <a:lnTo>
                      <a:pt x="3897" y="140"/>
                    </a:lnTo>
                    <a:lnTo>
                      <a:pt x="3901" y="139"/>
                    </a:lnTo>
                    <a:lnTo>
                      <a:pt x="3905" y="138"/>
                    </a:lnTo>
                    <a:lnTo>
                      <a:pt x="3909" y="137"/>
                    </a:lnTo>
                    <a:lnTo>
                      <a:pt x="3913" y="135"/>
                    </a:lnTo>
                    <a:lnTo>
                      <a:pt x="3917" y="135"/>
                    </a:lnTo>
                    <a:lnTo>
                      <a:pt x="3921" y="133"/>
                    </a:lnTo>
                    <a:lnTo>
                      <a:pt x="3925" y="132"/>
                    </a:lnTo>
                    <a:lnTo>
                      <a:pt x="3929" y="130"/>
                    </a:lnTo>
                    <a:lnTo>
                      <a:pt x="3933" y="12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4" name="Freeform 422"/>
              <p:cNvSpPr>
                <a:spLocks/>
              </p:cNvSpPr>
              <p:nvPr/>
            </p:nvSpPr>
            <p:spPr bwMode="auto">
              <a:xfrm flipV="1">
                <a:off x="2909" y="2650"/>
                <a:ext cx="2265" cy="216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2"/>
                  </a:cxn>
                  <a:cxn ang="0">
                    <a:pos x="562" y="4"/>
                  </a:cxn>
                  <a:cxn ang="0">
                    <a:pos x="625" y="4"/>
                  </a:cxn>
                  <a:cxn ang="0">
                    <a:pos x="688" y="4"/>
                  </a:cxn>
                  <a:cxn ang="0">
                    <a:pos x="751" y="3"/>
                  </a:cxn>
                  <a:cxn ang="0">
                    <a:pos x="814" y="5"/>
                  </a:cxn>
                  <a:cxn ang="0">
                    <a:pos x="877" y="6"/>
                  </a:cxn>
                  <a:cxn ang="0">
                    <a:pos x="940" y="7"/>
                  </a:cxn>
                  <a:cxn ang="0">
                    <a:pos x="1003" y="8"/>
                  </a:cxn>
                  <a:cxn ang="0">
                    <a:pos x="1066" y="12"/>
                  </a:cxn>
                  <a:cxn ang="0">
                    <a:pos x="1129" y="16"/>
                  </a:cxn>
                  <a:cxn ang="0">
                    <a:pos x="1192" y="21"/>
                  </a:cxn>
                  <a:cxn ang="0">
                    <a:pos x="1255" y="29"/>
                  </a:cxn>
                  <a:cxn ang="0">
                    <a:pos x="1318" y="38"/>
                  </a:cxn>
                  <a:cxn ang="0">
                    <a:pos x="1381" y="52"/>
                  </a:cxn>
                  <a:cxn ang="0">
                    <a:pos x="1444" y="67"/>
                  </a:cxn>
                  <a:cxn ang="0">
                    <a:pos x="1507" y="82"/>
                  </a:cxn>
                  <a:cxn ang="0">
                    <a:pos x="1570" y="100"/>
                  </a:cxn>
                  <a:cxn ang="0">
                    <a:pos x="1633" y="120"/>
                  </a:cxn>
                  <a:cxn ang="0">
                    <a:pos x="1696" y="141"/>
                  </a:cxn>
                  <a:cxn ang="0">
                    <a:pos x="1759" y="165"/>
                  </a:cxn>
                  <a:cxn ang="0">
                    <a:pos x="1822" y="187"/>
                  </a:cxn>
                  <a:cxn ang="0">
                    <a:pos x="1885" y="211"/>
                  </a:cxn>
                  <a:cxn ang="0">
                    <a:pos x="1948" y="234"/>
                  </a:cxn>
                  <a:cxn ang="0">
                    <a:pos x="2011" y="257"/>
                  </a:cxn>
                  <a:cxn ang="0">
                    <a:pos x="2074" y="279"/>
                  </a:cxn>
                  <a:cxn ang="0">
                    <a:pos x="2137" y="299"/>
                  </a:cxn>
                  <a:cxn ang="0">
                    <a:pos x="2200" y="316"/>
                  </a:cxn>
                  <a:cxn ang="0">
                    <a:pos x="2263" y="332"/>
                  </a:cxn>
                  <a:cxn ang="0">
                    <a:pos x="2326" y="347"/>
                  </a:cxn>
                  <a:cxn ang="0">
                    <a:pos x="2389" y="357"/>
                  </a:cxn>
                  <a:cxn ang="0">
                    <a:pos x="2452" y="365"/>
                  </a:cxn>
                  <a:cxn ang="0">
                    <a:pos x="2515" y="370"/>
                  </a:cxn>
                  <a:cxn ang="0">
                    <a:pos x="2578" y="374"/>
                  </a:cxn>
                  <a:cxn ang="0">
                    <a:pos x="2641" y="374"/>
                  </a:cxn>
                  <a:cxn ang="0">
                    <a:pos x="2704" y="371"/>
                  </a:cxn>
                  <a:cxn ang="0">
                    <a:pos x="2767" y="367"/>
                  </a:cxn>
                  <a:cxn ang="0">
                    <a:pos x="2830" y="360"/>
                  </a:cxn>
                  <a:cxn ang="0">
                    <a:pos x="2893" y="351"/>
                  </a:cxn>
                  <a:cxn ang="0">
                    <a:pos x="2956" y="341"/>
                  </a:cxn>
                  <a:cxn ang="0">
                    <a:pos x="3019" y="328"/>
                  </a:cxn>
                  <a:cxn ang="0">
                    <a:pos x="3082" y="316"/>
                  </a:cxn>
                  <a:cxn ang="0">
                    <a:pos x="3145" y="302"/>
                  </a:cxn>
                  <a:cxn ang="0">
                    <a:pos x="3208" y="287"/>
                  </a:cxn>
                  <a:cxn ang="0">
                    <a:pos x="3271" y="271"/>
                  </a:cxn>
                  <a:cxn ang="0">
                    <a:pos x="3334" y="256"/>
                  </a:cxn>
                  <a:cxn ang="0">
                    <a:pos x="3397" y="240"/>
                  </a:cxn>
                  <a:cxn ang="0">
                    <a:pos x="3460" y="223"/>
                  </a:cxn>
                  <a:cxn ang="0">
                    <a:pos x="3523" y="207"/>
                  </a:cxn>
                  <a:cxn ang="0">
                    <a:pos x="3586" y="191"/>
                  </a:cxn>
                  <a:cxn ang="0">
                    <a:pos x="3649" y="176"/>
                  </a:cxn>
                  <a:cxn ang="0">
                    <a:pos x="3712" y="163"/>
                  </a:cxn>
                  <a:cxn ang="0">
                    <a:pos x="3775" y="148"/>
                  </a:cxn>
                  <a:cxn ang="0">
                    <a:pos x="3838" y="134"/>
                  </a:cxn>
                  <a:cxn ang="0">
                    <a:pos x="3901" y="123"/>
                  </a:cxn>
                </a:cxnLst>
                <a:rect l="0" t="0" r="r" b="b"/>
                <a:pathLst>
                  <a:path w="3933" h="375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3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2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4"/>
                    </a:lnTo>
                    <a:lnTo>
                      <a:pt x="381" y="3"/>
                    </a:lnTo>
                    <a:lnTo>
                      <a:pt x="385" y="3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3"/>
                    </a:lnTo>
                    <a:lnTo>
                      <a:pt x="409" y="4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3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4"/>
                    </a:lnTo>
                    <a:lnTo>
                      <a:pt x="444" y="3"/>
                    </a:lnTo>
                    <a:lnTo>
                      <a:pt x="448" y="4"/>
                    </a:lnTo>
                    <a:lnTo>
                      <a:pt x="452" y="4"/>
                    </a:lnTo>
                    <a:lnTo>
                      <a:pt x="456" y="2"/>
                    </a:lnTo>
                    <a:lnTo>
                      <a:pt x="460" y="4"/>
                    </a:lnTo>
                    <a:lnTo>
                      <a:pt x="464" y="2"/>
                    </a:lnTo>
                    <a:lnTo>
                      <a:pt x="468" y="3"/>
                    </a:lnTo>
                    <a:lnTo>
                      <a:pt x="472" y="4"/>
                    </a:lnTo>
                    <a:lnTo>
                      <a:pt x="476" y="3"/>
                    </a:lnTo>
                    <a:lnTo>
                      <a:pt x="480" y="5"/>
                    </a:lnTo>
                    <a:lnTo>
                      <a:pt x="484" y="4"/>
                    </a:lnTo>
                    <a:lnTo>
                      <a:pt x="488" y="3"/>
                    </a:lnTo>
                    <a:lnTo>
                      <a:pt x="492" y="3"/>
                    </a:lnTo>
                    <a:lnTo>
                      <a:pt x="496" y="4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4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2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4"/>
                    </a:lnTo>
                    <a:lnTo>
                      <a:pt x="570" y="4"/>
                    </a:lnTo>
                    <a:lnTo>
                      <a:pt x="574" y="4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4"/>
                    </a:lnTo>
                    <a:lnTo>
                      <a:pt x="590" y="6"/>
                    </a:lnTo>
                    <a:lnTo>
                      <a:pt x="594" y="5"/>
                    </a:lnTo>
                    <a:lnTo>
                      <a:pt x="598" y="4"/>
                    </a:lnTo>
                    <a:lnTo>
                      <a:pt x="602" y="4"/>
                    </a:lnTo>
                    <a:lnTo>
                      <a:pt x="606" y="5"/>
                    </a:lnTo>
                    <a:lnTo>
                      <a:pt x="610" y="4"/>
                    </a:lnTo>
                    <a:lnTo>
                      <a:pt x="614" y="5"/>
                    </a:lnTo>
                    <a:lnTo>
                      <a:pt x="618" y="5"/>
                    </a:lnTo>
                    <a:lnTo>
                      <a:pt x="622" y="5"/>
                    </a:lnTo>
                    <a:lnTo>
                      <a:pt x="625" y="4"/>
                    </a:lnTo>
                    <a:lnTo>
                      <a:pt x="629" y="4"/>
                    </a:lnTo>
                    <a:lnTo>
                      <a:pt x="633" y="4"/>
                    </a:lnTo>
                    <a:lnTo>
                      <a:pt x="637" y="5"/>
                    </a:lnTo>
                    <a:lnTo>
                      <a:pt x="641" y="4"/>
                    </a:lnTo>
                    <a:lnTo>
                      <a:pt x="645" y="4"/>
                    </a:lnTo>
                    <a:lnTo>
                      <a:pt x="649" y="4"/>
                    </a:lnTo>
                    <a:lnTo>
                      <a:pt x="653" y="4"/>
                    </a:lnTo>
                    <a:lnTo>
                      <a:pt x="657" y="4"/>
                    </a:lnTo>
                    <a:lnTo>
                      <a:pt x="661" y="4"/>
                    </a:lnTo>
                    <a:lnTo>
                      <a:pt x="665" y="4"/>
                    </a:lnTo>
                    <a:lnTo>
                      <a:pt x="669" y="5"/>
                    </a:lnTo>
                    <a:lnTo>
                      <a:pt x="673" y="5"/>
                    </a:lnTo>
                    <a:lnTo>
                      <a:pt x="677" y="4"/>
                    </a:lnTo>
                    <a:lnTo>
                      <a:pt x="681" y="4"/>
                    </a:lnTo>
                    <a:lnTo>
                      <a:pt x="685" y="5"/>
                    </a:lnTo>
                    <a:lnTo>
                      <a:pt x="688" y="4"/>
                    </a:lnTo>
                    <a:lnTo>
                      <a:pt x="692" y="5"/>
                    </a:lnTo>
                    <a:lnTo>
                      <a:pt x="696" y="4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4"/>
                    </a:lnTo>
                    <a:lnTo>
                      <a:pt x="712" y="4"/>
                    </a:lnTo>
                    <a:lnTo>
                      <a:pt x="716" y="5"/>
                    </a:lnTo>
                    <a:lnTo>
                      <a:pt x="720" y="4"/>
                    </a:lnTo>
                    <a:lnTo>
                      <a:pt x="724" y="4"/>
                    </a:lnTo>
                    <a:lnTo>
                      <a:pt x="728" y="4"/>
                    </a:lnTo>
                    <a:lnTo>
                      <a:pt x="732" y="4"/>
                    </a:lnTo>
                    <a:lnTo>
                      <a:pt x="736" y="5"/>
                    </a:lnTo>
                    <a:lnTo>
                      <a:pt x="740" y="4"/>
                    </a:lnTo>
                    <a:lnTo>
                      <a:pt x="744" y="6"/>
                    </a:lnTo>
                    <a:lnTo>
                      <a:pt x="748" y="4"/>
                    </a:lnTo>
                    <a:lnTo>
                      <a:pt x="751" y="3"/>
                    </a:lnTo>
                    <a:lnTo>
                      <a:pt x="755" y="6"/>
                    </a:lnTo>
                    <a:lnTo>
                      <a:pt x="759" y="4"/>
                    </a:lnTo>
                    <a:lnTo>
                      <a:pt x="763" y="6"/>
                    </a:lnTo>
                    <a:lnTo>
                      <a:pt x="767" y="5"/>
                    </a:lnTo>
                    <a:lnTo>
                      <a:pt x="771" y="5"/>
                    </a:lnTo>
                    <a:lnTo>
                      <a:pt x="775" y="3"/>
                    </a:lnTo>
                    <a:lnTo>
                      <a:pt x="779" y="5"/>
                    </a:lnTo>
                    <a:lnTo>
                      <a:pt x="783" y="4"/>
                    </a:lnTo>
                    <a:lnTo>
                      <a:pt x="787" y="6"/>
                    </a:lnTo>
                    <a:lnTo>
                      <a:pt x="791" y="5"/>
                    </a:lnTo>
                    <a:lnTo>
                      <a:pt x="795" y="4"/>
                    </a:lnTo>
                    <a:lnTo>
                      <a:pt x="799" y="5"/>
                    </a:lnTo>
                    <a:lnTo>
                      <a:pt x="803" y="5"/>
                    </a:lnTo>
                    <a:lnTo>
                      <a:pt x="807" y="4"/>
                    </a:lnTo>
                    <a:lnTo>
                      <a:pt x="811" y="4"/>
                    </a:lnTo>
                    <a:lnTo>
                      <a:pt x="814" y="5"/>
                    </a:lnTo>
                    <a:lnTo>
                      <a:pt x="818" y="6"/>
                    </a:lnTo>
                    <a:lnTo>
                      <a:pt x="822" y="5"/>
                    </a:lnTo>
                    <a:lnTo>
                      <a:pt x="826" y="7"/>
                    </a:lnTo>
                    <a:lnTo>
                      <a:pt x="830" y="6"/>
                    </a:lnTo>
                    <a:lnTo>
                      <a:pt x="834" y="4"/>
                    </a:lnTo>
                    <a:lnTo>
                      <a:pt x="838" y="4"/>
                    </a:lnTo>
                    <a:lnTo>
                      <a:pt x="842" y="5"/>
                    </a:lnTo>
                    <a:lnTo>
                      <a:pt x="846" y="5"/>
                    </a:lnTo>
                    <a:lnTo>
                      <a:pt x="850" y="5"/>
                    </a:lnTo>
                    <a:lnTo>
                      <a:pt x="854" y="7"/>
                    </a:lnTo>
                    <a:lnTo>
                      <a:pt x="858" y="6"/>
                    </a:lnTo>
                    <a:lnTo>
                      <a:pt x="862" y="6"/>
                    </a:lnTo>
                    <a:lnTo>
                      <a:pt x="866" y="6"/>
                    </a:lnTo>
                    <a:lnTo>
                      <a:pt x="870" y="5"/>
                    </a:lnTo>
                    <a:lnTo>
                      <a:pt x="874" y="6"/>
                    </a:lnTo>
                    <a:lnTo>
                      <a:pt x="877" y="6"/>
                    </a:lnTo>
                    <a:lnTo>
                      <a:pt x="881" y="6"/>
                    </a:lnTo>
                    <a:lnTo>
                      <a:pt x="885" y="5"/>
                    </a:lnTo>
                    <a:lnTo>
                      <a:pt x="889" y="4"/>
                    </a:lnTo>
                    <a:lnTo>
                      <a:pt x="893" y="6"/>
                    </a:lnTo>
                    <a:lnTo>
                      <a:pt x="897" y="6"/>
                    </a:lnTo>
                    <a:lnTo>
                      <a:pt x="901" y="5"/>
                    </a:lnTo>
                    <a:lnTo>
                      <a:pt x="905" y="6"/>
                    </a:lnTo>
                    <a:lnTo>
                      <a:pt x="909" y="6"/>
                    </a:lnTo>
                    <a:lnTo>
                      <a:pt x="913" y="8"/>
                    </a:lnTo>
                    <a:lnTo>
                      <a:pt x="917" y="6"/>
                    </a:lnTo>
                    <a:lnTo>
                      <a:pt x="921" y="6"/>
                    </a:lnTo>
                    <a:lnTo>
                      <a:pt x="925" y="7"/>
                    </a:lnTo>
                    <a:lnTo>
                      <a:pt x="929" y="7"/>
                    </a:lnTo>
                    <a:lnTo>
                      <a:pt x="933" y="7"/>
                    </a:lnTo>
                    <a:lnTo>
                      <a:pt x="937" y="6"/>
                    </a:lnTo>
                    <a:lnTo>
                      <a:pt x="940" y="7"/>
                    </a:lnTo>
                    <a:lnTo>
                      <a:pt x="944" y="8"/>
                    </a:lnTo>
                    <a:lnTo>
                      <a:pt x="948" y="7"/>
                    </a:lnTo>
                    <a:lnTo>
                      <a:pt x="952" y="6"/>
                    </a:lnTo>
                    <a:lnTo>
                      <a:pt x="956" y="7"/>
                    </a:lnTo>
                    <a:lnTo>
                      <a:pt x="960" y="9"/>
                    </a:lnTo>
                    <a:lnTo>
                      <a:pt x="964" y="7"/>
                    </a:lnTo>
                    <a:lnTo>
                      <a:pt x="968" y="7"/>
                    </a:lnTo>
                    <a:lnTo>
                      <a:pt x="972" y="7"/>
                    </a:lnTo>
                    <a:lnTo>
                      <a:pt x="976" y="8"/>
                    </a:lnTo>
                    <a:lnTo>
                      <a:pt x="980" y="9"/>
                    </a:lnTo>
                    <a:lnTo>
                      <a:pt x="984" y="7"/>
                    </a:lnTo>
                    <a:lnTo>
                      <a:pt x="988" y="9"/>
                    </a:lnTo>
                    <a:lnTo>
                      <a:pt x="992" y="7"/>
                    </a:lnTo>
                    <a:lnTo>
                      <a:pt x="996" y="7"/>
                    </a:lnTo>
                    <a:lnTo>
                      <a:pt x="999" y="9"/>
                    </a:lnTo>
                    <a:lnTo>
                      <a:pt x="1003" y="8"/>
                    </a:lnTo>
                    <a:lnTo>
                      <a:pt x="1007" y="9"/>
                    </a:lnTo>
                    <a:lnTo>
                      <a:pt x="1011" y="9"/>
                    </a:lnTo>
                    <a:lnTo>
                      <a:pt x="1015" y="9"/>
                    </a:lnTo>
                    <a:lnTo>
                      <a:pt x="1019" y="9"/>
                    </a:lnTo>
                    <a:lnTo>
                      <a:pt x="1023" y="9"/>
                    </a:lnTo>
                    <a:lnTo>
                      <a:pt x="1027" y="10"/>
                    </a:lnTo>
                    <a:lnTo>
                      <a:pt x="1031" y="11"/>
                    </a:lnTo>
                    <a:lnTo>
                      <a:pt x="1035" y="11"/>
                    </a:lnTo>
                    <a:lnTo>
                      <a:pt x="1039" y="9"/>
                    </a:lnTo>
                    <a:lnTo>
                      <a:pt x="1043" y="9"/>
                    </a:lnTo>
                    <a:lnTo>
                      <a:pt x="1047" y="11"/>
                    </a:lnTo>
                    <a:lnTo>
                      <a:pt x="1051" y="10"/>
                    </a:lnTo>
                    <a:lnTo>
                      <a:pt x="1055" y="11"/>
                    </a:lnTo>
                    <a:lnTo>
                      <a:pt x="1059" y="11"/>
                    </a:lnTo>
                    <a:lnTo>
                      <a:pt x="1062" y="12"/>
                    </a:lnTo>
                    <a:lnTo>
                      <a:pt x="1066" y="12"/>
                    </a:lnTo>
                    <a:lnTo>
                      <a:pt x="1070" y="12"/>
                    </a:lnTo>
                    <a:lnTo>
                      <a:pt x="1074" y="12"/>
                    </a:lnTo>
                    <a:lnTo>
                      <a:pt x="1078" y="12"/>
                    </a:lnTo>
                    <a:lnTo>
                      <a:pt x="1082" y="12"/>
                    </a:lnTo>
                    <a:lnTo>
                      <a:pt x="1086" y="13"/>
                    </a:lnTo>
                    <a:lnTo>
                      <a:pt x="1090" y="12"/>
                    </a:lnTo>
                    <a:lnTo>
                      <a:pt x="1094" y="12"/>
                    </a:lnTo>
                    <a:lnTo>
                      <a:pt x="1098" y="14"/>
                    </a:lnTo>
                    <a:lnTo>
                      <a:pt x="1102" y="14"/>
                    </a:lnTo>
                    <a:lnTo>
                      <a:pt x="1106" y="13"/>
                    </a:lnTo>
                    <a:lnTo>
                      <a:pt x="1110" y="14"/>
                    </a:lnTo>
                    <a:lnTo>
                      <a:pt x="1114" y="15"/>
                    </a:lnTo>
                    <a:lnTo>
                      <a:pt x="1118" y="15"/>
                    </a:lnTo>
                    <a:lnTo>
                      <a:pt x="1122" y="15"/>
                    </a:lnTo>
                    <a:lnTo>
                      <a:pt x="1125" y="16"/>
                    </a:lnTo>
                    <a:lnTo>
                      <a:pt x="1129" y="16"/>
                    </a:lnTo>
                    <a:lnTo>
                      <a:pt x="1133" y="16"/>
                    </a:lnTo>
                    <a:lnTo>
                      <a:pt x="1137" y="16"/>
                    </a:lnTo>
                    <a:lnTo>
                      <a:pt x="1141" y="17"/>
                    </a:lnTo>
                    <a:lnTo>
                      <a:pt x="1145" y="17"/>
                    </a:lnTo>
                    <a:lnTo>
                      <a:pt x="1149" y="18"/>
                    </a:lnTo>
                    <a:lnTo>
                      <a:pt x="1153" y="17"/>
                    </a:lnTo>
                    <a:lnTo>
                      <a:pt x="1157" y="19"/>
                    </a:lnTo>
                    <a:lnTo>
                      <a:pt x="1161" y="18"/>
                    </a:lnTo>
                    <a:lnTo>
                      <a:pt x="1165" y="19"/>
                    </a:lnTo>
                    <a:lnTo>
                      <a:pt x="1169" y="19"/>
                    </a:lnTo>
                    <a:lnTo>
                      <a:pt x="1173" y="19"/>
                    </a:lnTo>
                    <a:lnTo>
                      <a:pt x="1177" y="21"/>
                    </a:lnTo>
                    <a:lnTo>
                      <a:pt x="1181" y="21"/>
                    </a:lnTo>
                    <a:lnTo>
                      <a:pt x="1185" y="21"/>
                    </a:lnTo>
                    <a:lnTo>
                      <a:pt x="1188" y="22"/>
                    </a:lnTo>
                    <a:lnTo>
                      <a:pt x="1192" y="21"/>
                    </a:lnTo>
                    <a:lnTo>
                      <a:pt x="1196" y="21"/>
                    </a:lnTo>
                    <a:lnTo>
                      <a:pt x="1200" y="23"/>
                    </a:lnTo>
                    <a:lnTo>
                      <a:pt x="1204" y="25"/>
                    </a:lnTo>
                    <a:lnTo>
                      <a:pt x="1208" y="25"/>
                    </a:lnTo>
                    <a:lnTo>
                      <a:pt x="1212" y="24"/>
                    </a:lnTo>
                    <a:lnTo>
                      <a:pt x="1216" y="24"/>
                    </a:lnTo>
                    <a:lnTo>
                      <a:pt x="1220" y="24"/>
                    </a:lnTo>
                    <a:lnTo>
                      <a:pt x="1224" y="25"/>
                    </a:lnTo>
                    <a:lnTo>
                      <a:pt x="1228" y="25"/>
                    </a:lnTo>
                    <a:lnTo>
                      <a:pt x="1232" y="27"/>
                    </a:lnTo>
                    <a:lnTo>
                      <a:pt x="1236" y="27"/>
                    </a:lnTo>
                    <a:lnTo>
                      <a:pt x="1240" y="29"/>
                    </a:lnTo>
                    <a:lnTo>
                      <a:pt x="1244" y="27"/>
                    </a:lnTo>
                    <a:lnTo>
                      <a:pt x="1248" y="28"/>
                    </a:lnTo>
                    <a:lnTo>
                      <a:pt x="1251" y="29"/>
                    </a:lnTo>
                    <a:lnTo>
                      <a:pt x="1255" y="29"/>
                    </a:lnTo>
                    <a:lnTo>
                      <a:pt x="1259" y="30"/>
                    </a:lnTo>
                    <a:lnTo>
                      <a:pt x="1263" y="31"/>
                    </a:lnTo>
                    <a:lnTo>
                      <a:pt x="1267" y="31"/>
                    </a:lnTo>
                    <a:lnTo>
                      <a:pt x="1271" y="32"/>
                    </a:lnTo>
                    <a:lnTo>
                      <a:pt x="1275" y="32"/>
                    </a:lnTo>
                    <a:lnTo>
                      <a:pt x="1279" y="32"/>
                    </a:lnTo>
                    <a:lnTo>
                      <a:pt x="1283" y="34"/>
                    </a:lnTo>
                    <a:lnTo>
                      <a:pt x="1287" y="33"/>
                    </a:lnTo>
                    <a:lnTo>
                      <a:pt x="1291" y="35"/>
                    </a:lnTo>
                    <a:lnTo>
                      <a:pt x="1295" y="35"/>
                    </a:lnTo>
                    <a:lnTo>
                      <a:pt x="1299" y="37"/>
                    </a:lnTo>
                    <a:lnTo>
                      <a:pt x="1303" y="36"/>
                    </a:lnTo>
                    <a:lnTo>
                      <a:pt x="1307" y="37"/>
                    </a:lnTo>
                    <a:lnTo>
                      <a:pt x="1311" y="37"/>
                    </a:lnTo>
                    <a:lnTo>
                      <a:pt x="1314" y="39"/>
                    </a:lnTo>
                    <a:lnTo>
                      <a:pt x="1318" y="38"/>
                    </a:lnTo>
                    <a:lnTo>
                      <a:pt x="1322" y="39"/>
                    </a:lnTo>
                    <a:lnTo>
                      <a:pt x="1326" y="40"/>
                    </a:lnTo>
                    <a:lnTo>
                      <a:pt x="1330" y="41"/>
                    </a:lnTo>
                    <a:lnTo>
                      <a:pt x="1334" y="42"/>
                    </a:lnTo>
                    <a:lnTo>
                      <a:pt x="1338" y="43"/>
                    </a:lnTo>
                    <a:lnTo>
                      <a:pt x="1342" y="45"/>
                    </a:lnTo>
                    <a:lnTo>
                      <a:pt x="1346" y="44"/>
                    </a:lnTo>
                    <a:lnTo>
                      <a:pt x="1350" y="46"/>
                    </a:lnTo>
                    <a:lnTo>
                      <a:pt x="1354" y="46"/>
                    </a:lnTo>
                    <a:lnTo>
                      <a:pt x="1358" y="47"/>
                    </a:lnTo>
                    <a:lnTo>
                      <a:pt x="1362" y="47"/>
                    </a:lnTo>
                    <a:lnTo>
                      <a:pt x="1366" y="48"/>
                    </a:lnTo>
                    <a:lnTo>
                      <a:pt x="1370" y="49"/>
                    </a:lnTo>
                    <a:lnTo>
                      <a:pt x="1374" y="49"/>
                    </a:lnTo>
                    <a:lnTo>
                      <a:pt x="1377" y="50"/>
                    </a:lnTo>
                    <a:lnTo>
                      <a:pt x="1381" y="52"/>
                    </a:lnTo>
                    <a:lnTo>
                      <a:pt x="1385" y="52"/>
                    </a:lnTo>
                    <a:lnTo>
                      <a:pt x="1389" y="53"/>
                    </a:lnTo>
                    <a:lnTo>
                      <a:pt x="1393" y="53"/>
                    </a:lnTo>
                    <a:lnTo>
                      <a:pt x="1397" y="55"/>
                    </a:lnTo>
                    <a:lnTo>
                      <a:pt x="1401" y="55"/>
                    </a:lnTo>
                    <a:lnTo>
                      <a:pt x="1405" y="57"/>
                    </a:lnTo>
                    <a:lnTo>
                      <a:pt x="1409" y="58"/>
                    </a:lnTo>
                    <a:lnTo>
                      <a:pt x="1413" y="58"/>
                    </a:lnTo>
                    <a:lnTo>
                      <a:pt x="1417" y="58"/>
                    </a:lnTo>
                    <a:lnTo>
                      <a:pt x="1421" y="60"/>
                    </a:lnTo>
                    <a:lnTo>
                      <a:pt x="1425" y="60"/>
                    </a:lnTo>
                    <a:lnTo>
                      <a:pt x="1429" y="61"/>
                    </a:lnTo>
                    <a:lnTo>
                      <a:pt x="1433" y="62"/>
                    </a:lnTo>
                    <a:lnTo>
                      <a:pt x="1437" y="63"/>
                    </a:lnTo>
                    <a:lnTo>
                      <a:pt x="1440" y="64"/>
                    </a:lnTo>
                    <a:lnTo>
                      <a:pt x="1444" y="67"/>
                    </a:lnTo>
                    <a:lnTo>
                      <a:pt x="1448" y="67"/>
                    </a:lnTo>
                    <a:lnTo>
                      <a:pt x="1452" y="67"/>
                    </a:lnTo>
                    <a:lnTo>
                      <a:pt x="1456" y="68"/>
                    </a:lnTo>
                    <a:lnTo>
                      <a:pt x="1460" y="70"/>
                    </a:lnTo>
                    <a:lnTo>
                      <a:pt x="1464" y="69"/>
                    </a:lnTo>
                    <a:lnTo>
                      <a:pt x="1468" y="70"/>
                    </a:lnTo>
                    <a:lnTo>
                      <a:pt x="1472" y="72"/>
                    </a:lnTo>
                    <a:lnTo>
                      <a:pt x="1476" y="74"/>
                    </a:lnTo>
                    <a:lnTo>
                      <a:pt x="1480" y="74"/>
                    </a:lnTo>
                    <a:lnTo>
                      <a:pt x="1484" y="75"/>
                    </a:lnTo>
                    <a:lnTo>
                      <a:pt x="1488" y="77"/>
                    </a:lnTo>
                    <a:lnTo>
                      <a:pt x="1492" y="77"/>
                    </a:lnTo>
                    <a:lnTo>
                      <a:pt x="1496" y="79"/>
                    </a:lnTo>
                    <a:lnTo>
                      <a:pt x="1499" y="79"/>
                    </a:lnTo>
                    <a:lnTo>
                      <a:pt x="1503" y="80"/>
                    </a:lnTo>
                    <a:lnTo>
                      <a:pt x="1507" y="82"/>
                    </a:lnTo>
                    <a:lnTo>
                      <a:pt x="1511" y="82"/>
                    </a:lnTo>
                    <a:lnTo>
                      <a:pt x="1515" y="84"/>
                    </a:lnTo>
                    <a:lnTo>
                      <a:pt x="1519" y="85"/>
                    </a:lnTo>
                    <a:lnTo>
                      <a:pt x="1523" y="86"/>
                    </a:lnTo>
                    <a:lnTo>
                      <a:pt x="1527" y="87"/>
                    </a:lnTo>
                    <a:lnTo>
                      <a:pt x="1531" y="88"/>
                    </a:lnTo>
                    <a:lnTo>
                      <a:pt x="1535" y="89"/>
                    </a:lnTo>
                    <a:lnTo>
                      <a:pt x="1539" y="90"/>
                    </a:lnTo>
                    <a:lnTo>
                      <a:pt x="1543" y="91"/>
                    </a:lnTo>
                    <a:lnTo>
                      <a:pt x="1547" y="92"/>
                    </a:lnTo>
                    <a:lnTo>
                      <a:pt x="1551" y="94"/>
                    </a:lnTo>
                    <a:lnTo>
                      <a:pt x="1555" y="95"/>
                    </a:lnTo>
                    <a:lnTo>
                      <a:pt x="1559" y="96"/>
                    </a:lnTo>
                    <a:lnTo>
                      <a:pt x="1562" y="98"/>
                    </a:lnTo>
                    <a:lnTo>
                      <a:pt x="1566" y="99"/>
                    </a:lnTo>
                    <a:lnTo>
                      <a:pt x="1570" y="100"/>
                    </a:lnTo>
                    <a:lnTo>
                      <a:pt x="1574" y="101"/>
                    </a:lnTo>
                    <a:lnTo>
                      <a:pt x="1578" y="102"/>
                    </a:lnTo>
                    <a:lnTo>
                      <a:pt x="1582" y="104"/>
                    </a:lnTo>
                    <a:lnTo>
                      <a:pt x="1586" y="105"/>
                    </a:lnTo>
                    <a:lnTo>
                      <a:pt x="1590" y="105"/>
                    </a:lnTo>
                    <a:lnTo>
                      <a:pt x="1594" y="106"/>
                    </a:lnTo>
                    <a:lnTo>
                      <a:pt x="1598" y="108"/>
                    </a:lnTo>
                    <a:lnTo>
                      <a:pt x="1602" y="108"/>
                    </a:lnTo>
                    <a:lnTo>
                      <a:pt x="1606" y="111"/>
                    </a:lnTo>
                    <a:lnTo>
                      <a:pt x="1610" y="112"/>
                    </a:lnTo>
                    <a:lnTo>
                      <a:pt x="1614" y="113"/>
                    </a:lnTo>
                    <a:lnTo>
                      <a:pt x="1618" y="115"/>
                    </a:lnTo>
                    <a:lnTo>
                      <a:pt x="1622" y="115"/>
                    </a:lnTo>
                    <a:lnTo>
                      <a:pt x="1625" y="118"/>
                    </a:lnTo>
                    <a:lnTo>
                      <a:pt x="1629" y="119"/>
                    </a:lnTo>
                    <a:lnTo>
                      <a:pt x="1633" y="120"/>
                    </a:lnTo>
                    <a:lnTo>
                      <a:pt x="1637" y="121"/>
                    </a:lnTo>
                    <a:lnTo>
                      <a:pt x="1641" y="123"/>
                    </a:lnTo>
                    <a:lnTo>
                      <a:pt x="1645" y="124"/>
                    </a:lnTo>
                    <a:lnTo>
                      <a:pt x="1649" y="126"/>
                    </a:lnTo>
                    <a:lnTo>
                      <a:pt x="1653" y="126"/>
                    </a:lnTo>
                    <a:lnTo>
                      <a:pt x="1657" y="128"/>
                    </a:lnTo>
                    <a:lnTo>
                      <a:pt x="1661" y="131"/>
                    </a:lnTo>
                    <a:lnTo>
                      <a:pt x="1665" y="130"/>
                    </a:lnTo>
                    <a:lnTo>
                      <a:pt x="1669" y="132"/>
                    </a:lnTo>
                    <a:lnTo>
                      <a:pt x="1673" y="132"/>
                    </a:lnTo>
                    <a:lnTo>
                      <a:pt x="1677" y="135"/>
                    </a:lnTo>
                    <a:lnTo>
                      <a:pt x="1681" y="136"/>
                    </a:lnTo>
                    <a:lnTo>
                      <a:pt x="1685" y="137"/>
                    </a:lnTo>
                    <a:lnTo>
                      <a:pt x="1688" y="139"/>
                    </a:lnTo>
                    <a:lnTo>
                      <a:pt x="1692" y="140"/>
                    </a:lnTo>
                    <a:lnTo>
                      <a:pt x="1696" y="141"/>
                    </a:lnTo>
                    <a:lnTo>
                      <a:pt x="1700" y="143"/>
                    </a:lnTo>
                    <a:lnTo>
                      <a:pt x="1704" y="145"/>
                    </a:lnTo>
                    <a:lnTo>
                      <a:pt x="1708" y="146"/>
                    </a:lnTo>
                    <a:lnTo>
                      <a:pt x="1712" y="146"/>
                    </a:lnTo>
                    <a:lnTo>
                      <a:pt x="1716" y="149"/>
                    </a:lnTo>
                    <a:lnTo>
                      <a:pt x="1720" y="151"/>
                    </a:lnTo>
                    <a:lnTo>
                      <a:pt x="1724" y="151"/>
                    </a:lnTo>
                    <a:lnTo>
                      <a:pt x="1728" y="152"/>
                    </a:lnTo>
                    <a:lnTo>
                      <a:pt x="1732" y="154"/>
                    </a:lnTo>
                    <a:lnTo>
                      <a:pt x="1736" y="156"/>
                    </a:lnTo>
                    <a:lnTo>
                      <a:pt x="1740" y="157"/>
                    </a:lnTo>
                    <a:lnTo>
                      <a:pt x="1744" y="159"/>
                    </a:lnTo>
                    <a:lnTo>
                      <a:pt x="1748" y="160"/>
                    </a:lnTo>
                    <a:lnTo>
                      <a:pt x="1751" y="160"/>
                    </a:lnTo>
                    <a:lnTo>
                      <a:pt x="1755" y="162"/>
                    </a:lnTo>
                    <a:lnTo>
                      <a:pt x="1759" y="165"/>
                    </a:lnTo>
                    <a:lnTo>
                      <a:pt x="1763" y="165"/>
                    </a:lnTo>
                    <a:lnTo>
                      <a:pt x="1767" y="168"/>
                    </a:lnTo>
                    <a:lnTo>
                      <a:pt x="1771" y="169"/>
                    </a:lnTo>
                    <a:lnTo>
                      <a:pt x="1775" y="170"/>
                    </a:lnTo>
                    <a:lnTo>
                      <a:pt x="1779" y="170"/>
                    </a:lnTo>
                    <a:lnTo>
                      <a:pt x="1783" y="172"/>
                    </a:lnTo>
                    <a:lnTo>
                      <a:pt x="1787" y="175"/>
                    </a:lnTo>
                    <a:lnTo>
                      <a:pt x="1791" y="175"/>
                    </a:lnTo>
                    <a:lnTo>
                      <a:pt x="1795" y="177"/>
                    </a:lnTo>
                    <a:lnTo>
                      <a:pt x="1799" y="180"/>
                    </a:lnTo>
                    <a:lnTo>
                      <a:pt x="1803" y="179"/>
                    </a:lnTo>
                    <a:lnTo>
                      <a:pt x="1807" y="180"/>
                    </a:lnTo>
                    <a:lnTo>
                      <a:pt x="1811" y="184"/>
                    </a:lnTo>
                    <a:lnTo>
                      <a:pt x="1814" y="184"/>
                    </a:lnTo>
                    <a:lnTo>
                      <a:pt x="1818" y="186"/>
                    </a:lnTo>
                    <a:lnTo>
                      <a:pt x="1822" y="187"/>
                    </a:lnTo>
                    <a:lnTo>
                      <a:pt x="1826" y="188"/>
                    </a:lnTo>
                    <a:lnTo>
                      <a:pt x="1830" y="191"/>
                    </a:lnTo>
                    <a:lnTo>
                      <a:pt x="1834" y="191"/>
                    </a:lnTo>
                    <a:lnTo>
                      <a:pt x="1838" y="193"/>
                    </a:lnTo>
                    <a:lnTo>
                      <a:pt x="1842" y="195"/>
                    </a:lnTo>
                    <a:lnTo>
                      <a:pt x="1846" y="196"/>
                    </a:lnTo>
                    <a:lnTo>
                      <a:pt x="1850" y="198"/>
                    </a:lnTo>
                    <a:lnTo>
                      <a:pt x="1854" y="199"/>
                    </a:lnTo>
                    <a:lnTo>
                      <a:pt x="1858" y="201"/>
                    </a:lnTo>
                    <a:lnTo>
                      <a:pt x="1862" y="202"/>
                    </a:lnTo>
                    <a:lnTo>
                      <a:pt x="1866" y="204"/>
                    </a:lnTo>
                    <a:lnTo>
                      <a:pt x="1870" y="205"/>
                    </a:lnTo>
                    <a:lnTo>
                      <a:pt x="1874" y="206"/>
                    </a:lnTo>
                    <a:lnTo>
                      <a:pt x="1877" y="208"/>
                    </a:lnTo>
                    <a:lnTo>
                      <a:pt x="1881" y="209"/>
                    </a:lnTo>
                    <a:lnTo>
                      <a:pt x="1885" y="211"/>
                    </a:lnTo>
                    <a:lnTo>
                      <a:pt x="1889" y="213"/>
                    </a:lnTo>
                    <a:lnTo>
                      <a:pt x="1893" y="213"/>
                    </a:lnTo>
                    <a:lnTo>
                      <a:pt x="1897" y="215"/>
                    </a:lnTo>
                    <a:lnTo>
                      <a:pt x="1901" y="217"/>
                    </a:lnTo>
                    <a:lnTo>
                      <a:pt x="1905" y="219"/>
                    </a:lnTo>
                    <a:lnTo>
                      <a:pt x="1909" y="220"/>
                    </a:lnTo>
                    <a:lnTo>
                      <a:pt x="1913" y="221"/>
                    </a:lnTo>
                    <a:lnTo>
                      <a:pt x="1917" y="223"/>
                    </a:lnTo>
                    <a:lnTo>
                      <a:pt x="1921" y="224"/>
                    </a:lnTo>
                    <a:lnTo>
                      <a:pt x="1925" y="225"/>
                    </a:lnTo>
                    <a:lnTo>
                      <a:pt x="1929" y="226"/>
                    </a:lnTo>
                    <a:lnTo>
                      <a:pt x="1933" y="228"/>
                    </a:lnTo>
                    <a:lnTo>
                      <a:pt x="1937" y="230"/>
                    </a:lnTo>
                    <a:lnTo>
                      <a:pt x="1940" y="231"/>
                    </a:lnTo>
                    <a:lnTo>
                      <a:pt x="1944" y="232"/>
                    </a:lnTo>
                    <a:lnTo>
                      <a:pt x="1948" y="234"/>
                    </a:lnTo>
                    <a:lnTo>
                      <a:pt x="1952" y="235"/>
                    </a:lnTo>
                    <a:lnTo>
                      <a:pt x="1956" y="238"/>
                    </a:lnTo>
                    <a:lnTo>
                      <a:pt x="1960" y="238"/>
                    </a:lnTo>
                    <a:lnTo>
                      <a:pt x="1964" y="240"/>
                    </a:lnTo>
                    <a:lnTo>
                      <a:pt x="1968" y="242"/>
                    </a:lnTo>
                    <a:lnTo>
                      <a:pt x="1972" y="242"/>
                    </a:lnTo>
                    <a:lnTo>
                      <a:pt x="1976" y="244"/>
                    </a:lnTo>
                    <a:lnTo>
                      <a:pt x="1980" y="246"/>
                    </a:lnTo>
                    <a:lnTo>
                      <a:pt x="1984" y="248"/>
                    </a:lnTo>
                    <a:lnTo>
                      <a:pt x="1988" y="248"/>
                    </a:lnTo>
                    <a:lnTo>
                      <a:pt x="1992" y="250"/>
                    </a:lnTo>
                    <a:lnTo>
                      <a:pt x="1996" y="252"/>
                    </a:lnTo>
                    <a:lnTo>
                      <a:pt x="1999" y="253"/>
                    </a:lnTo>
                    <a:lnTo>
                      <a:pt x="2003" y="254"/>
                    </a:lnTo>
                    <a:lnTo>
                      <a:pt x="2007" y="255"/>
                    </a:lnTo>
                    <a:lnTo>
                      <a:pt x="2011" y="257"/>
                    </a:lnTo>
                    <a:lnTo>
                      <a:pt x="2015" y="258"/>
                    </a:lnTo>
                    <a:lnTo>
                      <a:pt x="2019" y="261"/>
                    </a:lnTo>
                    <a:lnTo>
                      <a:pt x="2023" y="262"/>
                    </a:lnTo>
                    <a:lnTo>
                      <a:pt x="2027" y="264"/>
                    </a:lnTo>
                    <a:lnTo>
                      <a:pt x="2031" y="263"/>
                    </a:lnTo>
                    <a:lnTo>
                      <a:pt x="2035" y="265"/>
                    </a:lnTo>
                    <a:lnTo>
                      <a:pt x="2039" y="267"/>
                    </a:lnTo>
                    <a:lnTo>
                      <a:pt x="2043" y="269"/>
                    </a:lnTo>
                    <a:lnTo>
                      <a:pt x="2047" y="270"/>
                    </a:lnTo>
                    <a:lnTo>
                      <a:pt x="2051" y="270"/>
                    </a:lnTo>
                    <a:lnTo>
                      <a:pt x="2055" y="272"/>
                    </a:lnTo>
                    <a:lnTo>
                      <a:pt x="2059" y="274"/>
                    </a:lnTo>
                    <a:lnTo>
                      <a:pt x="2062" y="274"/>
                    </a:lnTo>
                    <a:lnTo>
                      <a:pt x="2066" y="276"/>
                    </a:lnTo>
                    <a:lnTo>
                      <a:pt x="2070" y="277"/>
                    </a:lnTo>
                    <a:lnTo>
                      <a:pt x="2074" y="279"/>
                    </a:lnTo>
                    <a:lnTo>
                      <a:pt x="2078" y="279"/>
                    </a:lnTo>
                    <a:lnTo>
                      <a:pt x="2082" y="279"/>
                    </a:lnTo>
                    <a:lnTo>
                      <a:pt x="2086" y="282"/>
                    </a:lnTo>
                    <a:lnTo>
                      <a:pt x="2090" y="283"/>
                    </a:lnTo>
                    <a:lnTo>
                      <a:pt x="2094" y="285"/>
                    </a:lnTo>
                    <a:lnTo>
                      <a:pt x="2098" y="286"/>
                    </a:lnTo>
                    <a:lnTo>
                      <a:pt x="2102" y="287"/>
                    </a:lnTo>
                    <a:lnTo>
                      <a:pt x="2106" y="288"/>
                    </a:lnTo>
                    <a:lnTo>
                      <a:pt x="2110" y="291"/>
                    </a:lnTo>
                    <a:lnTo>
                      <a:pt x="2114" y="291"/>
                    </a:lnTo>
                    <a:lnTo>
                      <a:pt x="2118" y="292"/>
                    </a:lnTo>
                    <a:lnTo>
                      <a:pt x="2122" y="293"/>
                    </a:lnTo>
                    <a:lnTo>
                      <a:pt x="2125" y="295"/>
                    </a:lnTo>
                    <a:lnTo>
                      <a:pt x="2129" y="296"/>
                    </a:lnTo>
                    <a:lnTo>
                      <a:pt x="2133" y="298"/>
                    </a:lnTo>
                    <a:lnTo>
                      <a:pt x="2137" y="299"/>
                    </a:lnTo>
                    <a:lnTo>
                      <a:pt x="2141" y="300"/>
                    </a:lnTo>
                    <a:lnTo>
                      <a:pt x="2145" y="300"/>
                    </a:lnTo>
                    <a:lnTo>
                      <a:pt x="2149" y="302"/>
                    </a:lnTo>
                    <a:lnTo>
                      <a:pt x="2153" y="303"/>
                    </a:lnTo>
                    <a:lnTo>
                      <a:pt x="2157" y="304"/>
                    </a:lnTo>
                    <a:lnTo>
                      <a:pt x="2161" y="306"/>
                    </a:lnTo>
                    <a:lnTo>
                      <a:pt x="2165" y="306"/>
                    </a:lnTo>
                    <a:lnTo>
                      <a:pt x="2169" y="307"/>
                    </a:lnTo>
                    <a:lnTo>
                      <a:pt x="2173" y="308"/>
                    </a:lnTo>
                    <a:lnTo>
                      <a:pt x="2177" y="310"/>
                    </a:lnTo>
                    <a:lnTo>
                      <a:pt x="2181" y="311"/>
                    </a:lnTo>
                    <a:lnTo>
                      <a:pt x="2185" y="311"/>
                    </a:lnTo>
                    <a:lnTo>
                      <a:pt x="2188" y="314"/>
                    </a:lnTo>
                    <a:lnTo>
                      <a:pt x="2192" y="314"/>
                    </a:lnTo>
                    <a:lnTo>
                      <a:pt x="2196" y="315"/>
                    </a:lnTo>
                    <a:lnTo>
                      <a:pt x="2200" y="316"/>
                    </a:lnTo>
                    <a:lnTo>
                      <a:pt x="2204" y="317"/>
                    </a:lnTo>
                    <a:lnTo>
                      <a:pt x="2208" y="319"/>
                    </a:lnTo>
                    <a:lnTo>
                      <a:pt x="2212" y="319"/>
                    </a:lnTo>
                    <a:lnTo>
                      <a:pt x="2216" y="320"/>
                    </a:lnTo>
                    <a:lnTo>
                      <a:pt x="2220" y="321"/>
                    </a:lnTo>
                    <a:lnTo>
                      <a:pt x="2224" y="322"/>
                    </a:lnTo>
                    <a:lnTo>
                      <a:pt x="2228" y="324"/>
                    </a:lnTo>
                    <a:lnTo>
                      <a:pt x="2232" y="325"/>
                    </a:lnTo>
                    <a:lnTo>
                      <a:pt x="2236" y="326"/>
                    </a:lnTo>
                    <a:lnTo>
                      <a:pt x="2240" y="327"/>
                    </a:lnTo>
                    <a:lnTo>
                      <a:pt x="2244" y="327"/>
                    </a:lnTo>
                    <a:lnTo>
                      <a:pt x="2248" y="328"/>
                    </a:lnTo>
                    <a:lnTo>
                      <a:pt x="2251" y="329"/>
                    </a:lnTo>
                    <a:lnTo>
                      <a:pt x="2255" y="330"/>
                    </a:lnTo>
                    <a:lnTo>
                      <a:pt x="2259" y="332"/>
                    </a:lnTo>
                    <a:lnTo>
                      <a:pt x="2263" y="332"/>
                    </a:lnTo>
                    <a:lnTo>
                      <a:pt x="2267" y="334"/>
                    </a:lnTo>
                    <a:lnTo>
                      <a:pt x="2271" y="335"/>
                    </a:lnTo>
                    <a:lnTo>
                      <a:pt x="2275" y="335"/>
                    </a:lnTo>
                    <a:lnTo>
                      <a:pt x="2279" y="336"/>
                    </a:lnTo>
                    <a:lnTo>
                      <a:pt x="2283" y="338"/>
                    </a:lnTo>
                    <a:lnTo>
                      <a:pt x="2287" y="337"/>
                    </a:lnTo>
                    <a:lnTo>
                      <a:pt x="2291" y="339"/>
                    </a:lnTo>
                    <a:lnTo>
                      <a:pt x="2295" y="340"/>
                    </a:lnTo>
                    <a:lnTo>
                      <a:pt x="2299" y="340"/>
                    </a:lnTo>
                    <a:lnTo>
                      <a:pt x="2303" y="341"/>
                    </a:lnTo>
                    <a:lnTo>
                      <a:pt x="2307" y="342"/>
                    </a:lnTo>
                    <a:lnTo>
                      <a:pt x="2311" y="342"/>
                    </a:lnTo>
                    <a:lnTo>
                      <a:pt x="2314" y="343"/>
                    </a:lnTo>
                    <a:lnTo>
                      <a:pt x="2318" y="344"/>
                    </a:lnTo>
                    <a:lnTo>
                      <a:pt x="2322" y="345"/>
                    </a:lnTo>
                    <a:lnTo>
                      <a:pt x="2326" y="347"/>
                    </a:lnTo>
                    <a:lnTo>
                      <a:pt x="2330" y="347"/>
                    </a:lnTo>
                    <a:lnTo>
                      <a:pt x="2334" y="348"/>
                    </a:lnTo>
                    <a:lnTo>
                      <a:pt x="2338" y="349"/>
                    </a:lnTo>
                    <a:lnTo>
                      <a:pt x="2342" y="349"/>
                    </a:lnTo>
                    <a:lnTo>
                      <a:pt x="2346" y="350"/>
                    </a:lnTo>
                    <a:lnTo>
                      <a:pt x="2350" y="351"/>
                    </a:lnTo>
                    <a:lnTo>
                      <a:pt x="2354" y="351"/>
                    </a:lnTo>
                    <a:lnTo>
                      <a:pt x="2358" y="352"/>
                    </a:lnTo>
                    <a:lnTo>
                      <a:pt x="2362" y="352"/>
                    </a:lnTo>
                    <a:lnTo>
                      <a:pt x="2366" y="354"/>
                    </a:lnTo>
                    <a:lnTo>
                      <a:pt x="2370" y="352"/>
                    </a:lnTo>
                    <a:lnTo>
                      <a:pt x="2374" y="354"/>
                    </a:lnTo>
                    <a:lnTo>
                      <a:pt x="2377" y="356"/>
                    </a:lnTo>
                    <a:lnTo>
                      <a:pt x="2381" y="355"/>
                    </a:lnTo>
                    <a:lnTo>
                      <a:pt x="2385" y="356"/>
                    </a:lnTo>
                    <a:lnTo>
                      <a:pt x="2389" y="357"/>
                    </a:lnTo>
                    <a:lnTo>
                      <a:pt x="2393" y="358"/>
                    </a:lnTo>
                    <a:lnTo>
                      <a:pt x="2397" y="358"/>
                    </a:lnTo>
                    <a:lnTo>
                      <a:pt x="2401" y="358"/>
                    </a:lnTo>
                    <a:lnTo>
                      <a:pt x="2405" y="360"/>
                    </a:lnTo>
                    <a:lnTo>
                      <a:pt x="2409" y="359"/>
                    </a:lnTo>
                    <a:lnTo>
                      <a:pt x="2413" y="359"/>
                    </a:lnTo>
                    <a:lnTo>
                      <a:pt x="2417" y="360"/>
                    </a:lnTo>
                    <a:lnTo>
                      <a:pt x="2421" y="361"/>
                    </a:lnTo>
                    <a:lnTo>
                      <a:pt x="2425" y="361"/>
                    </a:lnTo>
                    <a:lnTo>
                      <a:pt x="2429" y="363"/>
                    </a:lnTo>
                    <a:lnTo>
                      <a:pt x="2433" y="364"/>
                    </a:lnTo>
                    <a:lnTo>
                      <a:pt x="2437" y="361"/>
                    </a:lnTo>
                    <a:lnTo>
                      <a:pt x="2440" y="362"/>
                    </a:lnTo>
                    <a:lnTo>
                      <a:pt x="2444" y="363"/>
                    </a:lnTo>
                    <a:lnTo>
                      <a:pt x="2448" y="365"/>
                    </a:lnTo>
                    <a:lnTo>
                      <a:pt x="2452" y="365"/>
                    </a:lnTo>
                    <a:lnTo>
                      <a:pt x="2456" y="365"/>
                    </a:lnTo>
                    <a:lnTo>
                      <a:pt x="2460" y="365"/>
                    </a:lnTo>
                    <a:lnTo>
                      <a:pt x="2464" y="366"/>
                    </a:lnTo>
                    <a:lnTo>
                      <a:pt x="2468" y="366"/>
                    </a:lnTo>
                    <a:lnTo>
                      <a:pt x="2472" y="367"/>
                    </a:lnTo>
                    <a:lnTo>
                      <a:pt x="2476" y="367"/>
                    </a:lnTo>
                    <a:lnTo>
                      <a:pt x="2480" y="368"/>
                    </a:lnTo>
                    <a:lnTo>
                      <a:pt x="2484" y="369"/>
                    </a:lnTo>
                    <a:lnTo>
                      <a:pt x="2488" y="368"/>
                    </a:lnTo>
                    <a:lnTo>
                      <a:pt x="2492" y="369"/>
                    </a:lnTo>
                    <a:lnTo>
                      <a:pt x="2496" y="369"/>
                    </a:lnTo>
                    <a:lnTo>
                      <a:pt x="2499" y="370"/>
                    </a:lnTo>
                    <a:lnTo>
                      <a:pt x="2503" y="369"/>
                    </a:lnTo>
                    <a:lnTo>
                      <a:pt x="2507" y="369"/>
                    </a:lnTo>
                    <a:lnTo>
                      <a:pt x="2511" y="370"/>
                    </a:lnTo>
                    <a:lnTo>
                      <a:pt x="2515" y="370"/>
                    </a:lnTo>
                    <a:lnTo>
                      <a:pt x="2519" y="371"/>
                    </a:lnTo>
                    <a:lnTo>
                      <a:pt x="2523" y="372"/>
                    </a:lnTo>
                    <a:lnTo>
                      <a:pt x="2527" y="371"/>
                    </a:lnTo>
                    <a:lnTo>
                      <a:pt x="2531" y="372"/>
                    </a:lnTo>
                    <a:lnTo>
                      <a:pt x="2535" y="372"/>
                    </a:lnTo>
                    <a:lnTo>
                      <a:pt x="2539" y="371"/>
                    </a:lnTo>
                    <a:lnTo>
                      <a:pt x="2543" y="373"/>
                    </a:lnTo>
                    <a:lnTo>
                      <a:pt x="2547" y="373"/>
                    </a:lnTo>
                    <a:lnTo>
                      <a:pt x="2551" y="374"/>
                    </a:lnTo>
                    <a:lnTo>
                      <a:pt x="2555" y="373"/>
                    </a:lnTo>
                    <a:lnTo>
                      <a:pt x="2559" y="373"/>
                    </a:lnTo>
                    <a:lnTo>
                      <a:pt x="2562" y="373"/>
                    </a:lnTo>
                    <a:lnTo>
                      <a:pt x="2566" y="373"/>
                    </a:lnTo>
                    <a:lnTo>
                      <a:pt x="2570" y="374"/>
                    </a:lnTo>
                    <a:lnTo>
                      <a:pt x="2574" y="373"/>
                    </a:lnTo>
                    <a:lnTo>
                      <a:pt x="2578" y="374"/>
                    </a:lnTo>
                    <a:lnTo>
                      <a:pt x="2582" y="373"/>
                    </a:lnTo>
                    <a:lnTo>
                      <a:pt x="2586" y="374"/>
                    </a:lnTo>
                    <a:lnTo>
                      <a:pt x="2590" y="373"/>
                    </a:lnTo>
                    <a:lnTo>
                      <a:pt x="2594" y="374"/>
                    </a:lnTo>
                    <a:lnTo>
                      <a:pt x="2598" y="372"/>
                    </a:lnTo>
                    <a:lnTo>
                      <a:pt x="2602" y="374"/>
                    </a:lnTo>
                    <a:lnTo>
                      <a:pt x="2606" y="374"/>
                    </a:lnTo>
                    <a:lnTo>
                      <a:pt x="2610" y="375"/>
                    </a:lnTo>
                    <a:lnTo>
                      <a:pt x="2614" y="373"/>
                    </a:lnTo>
                    <a:lnTo>
                      <a:pt x="2618" y="375"/>
                    </a:lnTo>
                    <a:lnTo>
                      <a:pt x="2622" y="374"/>
                    </a:lnTo>
                    <a:lnTo>
                      <a:pt x="2625" y="373"/>
                    </a:lnTo>
                    <a:lnTo>
                      <a:pt x="2629" y="374"/>
                    </a:lnTo>
                    <a:lnTo>
                      <a:pt x="2633" y="373"/>
                    </a:lnTo>
                    <a:lnTo>
                      <a:pt x="2637" y="373"/>
                    </a:lnTo>
                    <a:lnTo>
                      <a:pt x="2641" y="374"/>
                    </a:lnTo>
                    <a:lnTo>
                      <a:pt x="2645" y="373"/>
                    </a:lnTo>
                    <a:lnTo>
                      <a:pt x="2649" y="374"/>
                    </a:lnTo>
                    <a:lnTo>
                      <a:pt x="2653" y="373"/>
                    </a:lnTo>
                    <a:lnTo>
                      <a:pt x="2657" y="374"/>
                    </a:lnTo>
                    <a:lnTo>
                      <a:pt x="2661" y="373"/>
                    </a:lnTo>
                    <a:lnTo>
                      <a:pt x="2665" y="372"/>
                    </a:lnTo>
                    <a:lnTo>
                      <a:pt x="2669" y="373"/>
                    </a:lnTo>
                    <a:lnTo>
                      <a:pt x="2673" y="372"/>
                    </a:lnTo>
                    <a:lnTo>
                      <a:pt x="2677" y="372"/>
                    </a:lnTo>
                    <a:lnTo>
                      <a:pt x="2681" y="371"/>
                    </a:lnTo>
                    <a:lnTo>
                      <a:pt x="2685" y="372"/>
                    </a:lnTo>
                    <a:lnTo>
                      <a:pt x="2688" y="372"/>
                    </a:lnTo>
                    <a:lnTo>
                      <a:pt x="2692" y="372"/>
                    </a:lnTo>
                    <a:lnTo>
                      <a:pt x="2696" y="372"/>
                    </a:lnTo>
                    <a:lnTo>
                      <a:pt x="2700" y="371"/>
                    </a:lnTo>
                    <a:lnTo>
                      <a:pt x="2704" y="371"/>
                    </a:lnTo>
                    <a:lnTo>
                      <a:pt x="2708" y="371"/>
                    </a:lnTo>
                    <a:lnTo>
                      <a:pt x="2712" y="371"/>
                    </a:lnTo>
                    <a:lnTo>
                      <a:pt x="2716" y="371"/>
                    </a:lnTo>
                    <a:lnTo>
                      <a:pt x="2720" y="370"/>
                    </a:lnTo>
                    <a:lnTo>
                      <a:pt x="2724" y="370"/>
                    </a:lnTo>
                    <a:lnTo>
                      <a:pt x="2728" y="370"/>
                    </a:lnTo>
                    <a:lnTo>
                      <a:pt x="2732" y="370"/>
                    </a:lnTo>
                    <a:lnTo>
                      <a:pt x="2736" y="370"/>
                    </a:lnTo>
                    <a:lnTo>
                      <a:pt x="2740" y="369"/>
                    </a:lnTo>
                    <a:lnTo>
                      <a:pt x="2744" y="370"/>
                    </a:lnTo>
                    <a:lnTo>
                      <a:pt x="2748" y="370"/>
                    </a:lnTo>
                    <a:lnTo>
                      <a:pt x="2751" y="368"/>
                    </a:lnTo>
                    <a:lnTo>
                      <a:pt x="2755" y="369"/>
                    </a:lnTo>
                    <a:lnTo>
                      <a:pt x="2759" y="367"/>
                    </a:lnTo>
                    <a:lnTo>
                      <a:pt x="2763" y="367"/>
                    </a:lnTo>
                    <a:lnTo>
                      <a:pt x="2767" y="367"/>
                    </a:lnTo>
                    <a:lnTo>
                      <a:pt x="2771" y="366"/>
                    </a:lnTo>
                    <a:lnTo>
                      <a:pt x="2775" y="366"/>
                    </a:lnTo>
                    <a:lnTo>
                      <a:pt x="2779" y="365"/>
                    </a:lnTo>
                    <a:lnTo>
                      <a:pt x="2783" y="365"/>
                    </a:lnTo>
                    <a:lnTo>
                      <a:pt x="2787" y="365"/>
                    </a:lnTo>
                    <a:lnTo>
                      <a:pt x="2791" y="364"/>
                    </a:lnTo>
                    <a:lnTo>
                      <a:pt x="2795" y="364"/>
                    </a:lnTo>
                    <a:lnTo>
                      <a:pt x="2799" y="363"/>
                    </a:lnTo>
                    <a:lnTo>
                      <a:pt x="2803" y="362"/>
                    </a:lnTo>
                    <a:lnTo>
                      <a:pt x="2807" y="364"/>
                    </a:lnTo>
                    <a:lnTo>
                      <a:pt x="2811" y="362"/>
                    </a:lnTo>
                    <a:lnTo>
                      <a:pt x="2814" y="363"/>
                    </a:lnTo>
                    <a:lnTo>
                      <a:pt x="2818" y="361"/>
                    </a:lnTo>
                    <a:lnTo>
                      <a:pt x="2822" y="360"/>
                    </a:lnTo>
                    <a:lnTo>
                      <a:pt x="2826" y="361"/>
                    </a:lnTo>
                    <a:lnTo>
                      <a:pt x="2830" y="360"/>
                    </a:lnTo>
                    <a:lnTo>
                      <a:pt x="2834" y="360"/>
                    </a:lnTo>
                    <a:lnTo>
                      <a:pt x="2838" y="359"/>
                    </a:lnTo>
                    <a:lnTo>
                      <a:pt x="2842" y="359"/>
                    </a:lnTo>
                    <a:lnTo>
                      <a:pt x="2846" y="358"/>
                    </a:lnTo>
                    <a:lnTo>
                      <a:pt x="2850" y="356"/>
                    </a:lnTo>
                    <a:lnTo>
                      <a:pt x="2854" y="357"/>
                    </a:lnTo>
                    <a:lnTo>
                      <a:pt x="2858" y="356"/>
                    </a:lnTo>
                    <a:lnTo>
                      <a:pt x="2862" y="355"/>
                    </a:lnTo>
                    <a:lnTo>
                      <a:pt x="2866" y="355"/>
                    </a:lnTo>
                    <a:lnTo>
                      <a:pt x="2870" y="355"/>
                    </a:lnTo>
                    <a:lnTo>
                      <a:pt x="2874" y="354"/>
                    </a:lnTo>
                    <a:lnTo>
                      <a:pt x="2877" y="355"/>
                    </a:lnTo>
                    <a:lnTo>
                      <a:pt x="2881" y="353"/>
                    </a:lnTo>
                    <a:lnTo>
                      <a:pt x="2885" y="353"/>
                    </a:lnTo>
                    <a:lnTo>
                      <a:pt x="2889" y="353"/>
                    </a:lnTo>
                    <a:lnTo>
                      <a:pt x="2893" y="351"/>
                    </a:lnTo>
                    <a:lnTo>
                      <a:pt x="2897" y="350"/>
                    </a:lnTo>
                    <a:lnTo>
                      <a:pt x="2901" y="351"/>
                    </a:lnTo>
                    <a:lnTo>
                      <a:pt x="2905" y="350"/>
                    </a:lnTo>
                    <a:lnTo>
                      <a:pt x="2909" y="351"/>
                    </a:lnTo>
                    <a:lnTo>
                      <a:pt x="2913" y="347"/>
                    </a:lnTo>
                    <a:lnTo>
                      <a:pt x="2917" y="349"/>
                    </a:lnTo>
                    <a:lnTo>
                      <a:pt x="2921" y="347"/>
                    </a:lnTo>
                    <a:lnTo>
                      <a:pt x="2925" y="347"/>
                    </a:lnTo>
                    <a:lnTo>
                      <a:pt x="2929" y="345"/>
                    </a:lnTo>
                    <a:lnTo>
                      <a:pt x="2933" y="345"/>
                    </a:lnTo>
                    <a:lnTo>
                      <a:pt x="2937" y="345"/>
                    </a:lnTo>
                    <a:lnTo>
                      <a:pt x="2940" y="343"/>
                    </a:lnTo>
                    <a:lnTo>
                      <a:pt x="2944" y="342"/>
                    </a:lnTo>
                    <a:lnTo>
                      <a:pt x="2948" y="343"/>
                    </a:lnTo>
                    <a:lnTo>
                      <a:pt x="2952" y="341"/>
                    </a:lnTo>
                    <a:lnTo>
                      <a:pt x="2956" y="341"/>
                    </a:lnTo>
                    <a:lnTo>
                      <a:pt x="2960" y="342"/>
                    </a:lnTo>
                    <a:lnTo>
                      <a:pt x="2964" y="340"/>
                    </a:lnTo>
                    <a:lnTo>
                      <a:pt x="2968" y="339"/>
                    </a:lnTo>
                    <a:lnTo>
                      <a:pt x="2972" y="338"/>
                    </a:lnTo>
                    <a:lnTo>
                      <a:pt x="2976" y="337"/>
                    </a:lnTo>
                    <a:lnTo>
                      <a:pt x="2980" y="337"/>
                    </a:lnTo>
                    <a:lnTo>
                      <a:pt x="2984" y="335"/>
                    </a:lnTo>
                    <a:lnTo>
                      <a:pt x="2988" y="335"/>
                    </a:lnTo>
                    <a:lnTo>
                      <a:pt x="2992" y="333"/>
                    </a:lnTo>
                    <a:lnTo>
                      <a:pt x="2996" y="332"/>
                    </a:lnTo>
                    <a:lnTo>
                      <a:pt x="2999" y="332"/>
                    </a:lnTo>
                    <a:lnTo>
                      <a:pt x="3003" y="332"/>
                    </a:lnTo>
                    <a:lnTo>
                      <a:pt x="3007" y="332"/>
                    </a:lnTo>
                    <a:lnTo>
                      <a:pt x="3011" y="330"/>
                    </a:lnTo>
                    <a:lnTo>
                      <a:pt x="3015" y="331"/>
                    </a:lnTo>
                    <a:lnTo>
                      <a:pt x="3019" y="328"/>
                    </a:lnTo>
                    <a:lnTo>
                      <a:pt x="3023" y="328"/>
                    </a:lnTo>
                    <a:lnTo>
                      <a:pt x="3027" y="327"/>
                    </a:lnTo>
                    <a:lnTo>
                      <a:pt x="3031" y="326"/>
                    </a:lnTo>
                    <a:lnTo>
                      <a:pt x="3035" y="326"/>
                    </a:lnTo>
                    <a:lnTo>
                      <a:pt x="3039" y="325"/>
                    </a:lnTo>
                    <a:lnTo>
                      <a:pt x="3043" y="325"/>
                    </a:lnTo>
                    <a:lnTo>
                      <a:pt x="3047" y="324"/>
                    </a:lnTo>
                    <a:lnTo>
                      <a:pt x="3051" y="323"/>
                    </a:lnTo>
                    <a:lnTo>
                      <a:pt x="3055" y="322"/>
                    </a:lnTo>
                    <a:lnTo>
                      <a:pt x="3059" y="321"/>
                    </a:lnTo>
                    <a:lnTo>
                      <a:pt x="3062" y="320"/>
                    </a:lnTo>
                    <a:lnTo>
                      <a:pt x="3066" y="319"/>
                    </a:lnTo>
                    <a:lnTo>
                      <a:pt x="3070" y="319"/>
                    </a:lnTo>
                    <a:lnTo>
                      <a:pt x="3074" y="317"/>
                    </a:lnTo>
                    <a:lnTo>
                      <a:pt x="3078" y="317"/>
                    </a:lnTo>
                    <a:lnTo>
                      <a:pt x="3082" y="316"/>
                    </a:lnTo>
                    <a:lnTo>
                      <a:pt x="3086" y="316"/>
                    </a:lnTo>
                    <a:lnTo>
                      <a:pt x="3090" y="315"/>
                    </a:lnTo>
                    <a:lnTo>
                      <a:pt x="3094" y="315"/>
                    </a:lnTo>
                    <a:lnTo>
                      <a:pt x="3098" y="314"/>
                    </a:lnTo>
                    <a:lnTo>
                      <a:pt x="3102" y="313"/>
                    </a:lnTo>
                    <a:lnTo>
                      <a:pt x="3106" y="310"/>
                    </a:lnTo>
                    <a:lnTo>
                      <a:pt x="3110" y="310"/>
                    </a:lnTo>
                    <a:lnTo>
                      <a:pt x="3114" y="311"/>
                    </a:lnTo>
                    <a:lnTo>
                      <a:pt x="3118" y="309"/>
                    </a:lnTo>
                    <a:lnTo>
                      <a:pt x="3122" y="307"/>
                    </a:lnTo>
                    <a:lnTo>
                      <a:pt x="3125" y="307"/>
                    </a:lnTo>
                    <a:lnTo>
                      <a:pt x="3129" y="305"/>
                    </a:lnTo>
                    <a:lnTo>
                      <a:pt x="3133" y="304"/>
                    </a:lnTo>
                    <a:lnTo>
                      <a:pt x="3137" y="303"/>
                    </a:lnTo>
                    <a:lnTo>
                      <a:pt x="3141" y="303"/>
                    </a:lnTo>
                    <a:lnTo>
                      <a:pt x="3145" y="302"/>
                    </a:lnTo>
                    <a:lnTo>
                      <a:pt x="3149" y="302"/>
                    </a:lnTo>
                    <a:lnTo>
                      <a:pt x="3153" y="299"/>
                    </a:lnTo>
                    <a:lnTo>
                      <a:pt x="3157" y="300"/>
                    </a:lnTo>
                    <a:lnTo>
                      <a:pt x="3161" y="298"/>
                    </a:lnTo>
                    <a:lnTo>
                      <a:pt x="3165" y="298"/>
                    </a:lnTo>
                    <a:lnTo>
                      <a:pt x="3169" y="297"/>
                    </a:lnTo>
                    <a:lnTo>
                      <a:pt x="3173" y="296"/>
                    </a:lnTo>
                    <a:lnTo>
                      <a:pt x="3177" y="295"/>
                    </a:lnTo>
                    <a:lnTo>
                      <a:pt x="3181" y="293"/>
                    </a:lnTo>
                    <a:lnTo>
                      <a:pt x="3185" y="292"/>
                    </a:lnTo>
                    <a:lnTo>
                      <a:pt x="3188" y="292"/>
                    </a:lnTo>
                    <a:lnTo>
                      <a:pt x="3192" y="291"/>
                    </a:lnTo>
                    <a:lnTo>
                      <a:pt x="3196" y="289"/>
                    </a:lnTo>
                    <a:lnTo>
                      <a:pt x="3200" y="289"/>
                    </a:lnTo>
                    <a:lnTo>
                      <a:pt x="3204" y="287"/>
                    </a:lnTo>
                    <a:lnTo>
                      <a:pt x="3208" y="287"/>
                    </a:lnTo>
                    <a:lnTo>
                      <a:pt x="3212" y="287"/>
                    </a:lnTo>
                    <a:lnTo>
                      <a:pt x="3216" y="285"/>
                    </a:lnTo>
                    <a:lnTo>
                      <a:pt x="3220" y="283"/>
                    </a:lnTo>
                    <a:lnTo>
                      <a:pt x="3224" y="282"/>
                    </a:lnTo>
                    <a:lnTo>
                      <a:pt x="3228" y="283"/>
                    </a:lnTo>
                    <a:lnTo>
                      <a:pt x="3232" y="281"/>
                    </a:lnTo>
                    <a:lnTo>
                      <a:pt x="3236" y="279"/>
                    </a:lnTo>
                    <a:lnTo>
                      <a:pt x="3240" y="280"/>
                    </a:lnTo>
                    <a:lnTo>
                      <a:pt x="3244" y="278"/>
                    </a:lnTo>
                    <a:lnTo>
                      <a:pt x="3248" y="277"/>
                    </a:lnTo>
                    <a:lnTo>
                      <a:pt x="3251" y="277"/>
                    </a:lnTo>
                    <a:lnTo>
                      <a:pt x="3255" y="274"/>
                    </a:lnTo>
                    <a:lnTo>
                      <a:pt x="3259" y="275"/>
                    </a:lnTo>
                    <a:lnTo>
                      <a:pt x="3263" y="273"/>
                    </a:lnTo>
                    <a:lnTo>
                      <a:pt x="3267" y="272"/>
                    </a:lnTo>
                    <a:lnTo>
                      <a:pt x="3271" y="271"/>
                    </a:lnTo>
                    <a:lnTo>
                      <a:pt x="3275" y="270"/>
                    </a:lnTo>
                    <a:lnTo>
                      <a:pt x="3279" y="269"/>
                    </a:lnTo>
                    <a:lnTo>
                      <a:pt x="3283" y="267"/>
                    </a:lnTo>
                    <a:lnTo>
                      <a:pt x="3287" y="267"/>
                    </a:lnTo>
                    <a:lnTo>
                      <a:pt x="3291" y="266"/>
                    </a:lnTo>
                    <a:lnTo>
                      <a:pt x="3295" y="266"/>
                    </a:lnTo>
                    <a:lnTo>
                      <a:pt x="3299" y="265"/>
                    </a:lnTo>
                    <a:lnTo>
                      <a:pt x="3303" y="263"/>
                    </a:lnTo>
                    <a:lnTo>
                      <a:pt x="3307" y="262"/>
                    </a:lnTo>
                    <a:lnTo>
                      <a:pt x="3311" y="261"/>
                    </a:lnTo>
                    <a:lnTo>
                      <a:pt x="3314" y="261"/>
                    </a:lnTo>
                    <a:lnTo>
                      <a:pt x="3318" y="260"/>
                    </a:lnTo>
                    <a:lnTo>
                      <a:pt x="3322" y="258"/>
                    </a:lnTo>
                    <a:lnTo>
                      <a:pt x="3326" y="257"/>
                    </a:lnTo>
                    <a:lnTo>
                      <a:pt x="3330" y="256"/>
                    </a:lnTo>
                    <a:lnTo>
                      <a:pt x="3334" y="256"/>
                    </a:lnTo>
                    <a:lnTo>
                      <a:pt x="3338" y="254"/>
                    </a:lnTo>
                    <a:lnTo>
                      <a:pt x="3342" y="254"/>
                    </a:lnTo>
                    <a:lnTo>
                      <a:pt x="3346" y="251"/>
                    </a:lnTo>
                    <a:lnTo>
                      <a:pt x="3350" y="251"/>
                    </a:lnTo>
                    <a:lnTo>
                      <a:pt x="3354" y="250"/>
                    </a:lnTo>
                    <a:lnTo>
                      <a:pt x="3358" y="250"/>
                    </a:lnTo>
                    <a:lnTo>
                      <a:pt x="3362" y="247"/>
                    </a:lnTo>
                    <a:lnTo>
                      <a:pt x="3366" y="248"/>
                    </a:lnTo>
                    <a:lnTo>
                      <a:pt x="3370" y="247"/>
                    </a:lnTo>
                    <a:lnTo>
                      <a:pt x="3374" y="246"/>
                    </a:lnTo>
                    <a:lnTo>
                      <a:pt x="3377" y="244"/>
                    </a:lnTo>
                    <a:lnTo>
                      <a:pt x="3381" y="243"/>
                    </a:lnTo>
                    <a:lnTo>
                      <a:pt x="3385" y="242"/>
                    </a:lnTo>
                    <a:lnTo>
                      <a:pt x="3389" y="241"/>
                    </a:lnTo>
                    <a:lnTo>
                      <a:pt x="3393" y="241"/>
                    </a:lnTo>
                    <a:lnTo>
                      <a:pt x="3397" y="240"/>
                    </a:lnTo>
                    <a:lnTo>
                      <a:pt x="3401" y="238"/>
                    </a:lnTo>
                    <a:lnTo>
                      <a:pt x="3405" y="237"/>
                    </a:lnTo>
                    <a:lnTo>
                      <a:pt x="3409" y="235"/>
                    </a:lnTo>
                    <a:lnTo>
                      <a:pt x="3413" y="235"/>
                    </a:lnTo>
                    <a:lnTo>
                      <a:pt x="3417" y="233"/>
                    </a:lnTo>
                    <a:lnTo>
                      <a:pt x="3421" y="234"/>
                    </a:lnTo>
                    <a:lnTo>
                      <a:pt x="3425" y="233"/>
                    </a:lnTo>
                    <a:lnTo>
                      <a:pt x="3429" y="232"/>
                    </a:lnTo>
                    <a:lnTo>
                      <a:pt x="3433" y="230"/>
                    </a:lnTo>
                    <a:lnTo>
                      <a:pt x="3437" y="228"/>
                    </a:lnTo>
                    <a:lnTo>
                      <a:pt x="3440" y="227"/>
                    </a:lnTo>
                    <a:lnTo>
                      <a:pt x="3444" y="226"/>
                    </a:lnTo>
                    <a:lnTo>
                      <a:pt x="3448" y="226"/>
                    </a:lnTo>
                    <a:lnTo>
                      <a:pt x="3452" y="224"/>
                    </a:lnTo>
                    <a:lnTo>
                      <a:pt x="3456" y="224"/>
                    </a:lnTo>
                    <a:lnTo>
                      <a:pt x="3460" y="223"/>
                    </a:lnTo>
                    <a:lnTo>
                      <a:pt x="3464" y="221"/>
                    </a:lnTo>
                    <a:lnTo>
                      <a:pt x="3468" y="221"/>
                    </a:lnTo>
                    <a:lnTo>
                      <a:pt x="3472" y="220"/>
                    </a:lnTo>
                    <a:lnTo>
                      <a:pt x="3476" y="219"/>
                    </a:lnTo>
                    <a:lnTo>
                      <a:pt x="3480" y="217"/>
                    </a:lnTo>
                    <a:lnTo>
                      <a:pt x="3484" y="216"/>
                    </a:lnTo>
                    <a:lnTo>
                      <a:pt x="3488" y="216"/>
                    </a:lnTo>
                    <a:lnTo>
                      <a:pt x="3492" y="216"/>
                    </a:lnTo>
                    <a:lnTo>
                      <a:pt x="3496" y="215"/>
                    </a:lnTo>
                    <a:lnTo>
                      <a:pt x="3499" y="213"/>
                    </a:lnTo>
                    <a:lnTo>
                      <a:pt x="3503" y="213"/>
                    </a:lnTo>
                    <a:lnTo>
                      <a:pt x="3507" y="211"/>
                    </a:lnTo>
                    <a:lnTo>
                      <a:pt x="3511" y="210"/>
                    </a:lnTo>
                    <a:lnTo>
                      <a:pt x="3515" y="210"/>
                    </a:lnTo>
                    <a:lnTo>
                      <a:pt x="3519" y="208"/>
                    </a:lnTo>
                    <a:lnTo>
                      <a:pt x="3523" y="207"/>
                    </a:lnTo>
                    <a:lnTo>
                      <a:pt x="3527" y="207"/>
                    </a:lnTo>
                    <a:lnTo>
                      <a:pt x="3531" y="205"/>
                    </a:lnTo>
                    <a:lnTo>
                      <a:pt x="3535" y="205"/>
                    </a:lnTo>
                    <a:lnTo>
                      <a:pt x="3539" y="204"/>
                    </a:lnTo>
                    <a:lnTo>
                      <a:pt x="3543" y="203"/>
                    </a:lnTo>
                    <a:lnTo>
                      <a:pt x="3547" y="201"/>
                    </a:lnTo>
                    <a:lnTo>
                      <a:pt x="3551" y="200"/>
                    </a:lnTo>
                    <a:lnTo>
                      <a:pt x="3555" y="200"/>
                    </a:lnTo>
                    <a:lnTo>
                      <a:pt x="3559" y="198"/>
                    </a:lnTo>
                    <a:lnTo>
                      <a:pt x="3562" y="197"/>
                    </a:lnTo>
                    <a:lnTo>
                      <a:pt x="3566" y="196"/>
                    </a:lnTo>
                    <a:lnTo>
                      <a:pt x="3570" y="194"/>
                    </a:lnTo>
                    <a:lnTo>
                      <a:pt x="3574" y="195"/>
                    </a:lnTo>
                    <a:lnTo>
                      <a:pt x="3578" y="193"/>
                    </a:lnTo>
                    <a:lnTo>
                      <a:pt x="3582" y="192"/>
                    </a:lnTo>
                    <a:lnTo>
                      <a:pt x="3586" y="191"/>
                    </a:lnTo>
                    <a:lnTo>
                      <a:pt x="3590" y="191"/>
                    </a:lnTo>
                    <a:lnTo>
                      <a:pt x="3594" y="189"/>
                    </a:lnTo>
                    <a:lnTo>
                      <a:pt x="3598" y="189"/>
                    </a:lnTo>
                    <a:lnTo>
                      <a:pt x="3602" y="187"/>
                    </a:lnTo>
                    <a:lnTo>
                      <a:pt x="3606" y="187"/>
                    </a:lnTo>
                    <a:lnTo>
                      <a:pt x="3610" y="185"/>
                    </a:lnTo>
                    <a:lnTo>
                      <a:pt x="3614" y="185"/>
                    </a:lnTo>
                    <a:lnTo>
                      <a:pt x="3618" y="185"/>
                    </a:lnTo>
                    <a:lnTo>
                      <a:pt x="3622" y="182"/>
                    </a:lnTo>
                    <a:lnTo>
                      <a:pt x="3625" y="181"/>
                    </a:lnTo>
                    <a:lnTo>
                      <a:pt x="3629" y="181"/>
                    </a:lnTo>
                    <a:lnTo>
                      <a:pt x="3633" y="179"/>
                    </a:lnTo>
                    <a:lnTo>
                      <a:pt x="3637" y="179"/>
                    </a:lnTo>
                    <a:lnTo>
                      <a:pt x="3641" y="177"/>
                    </a:lnTo>
                    <a:lnTo>
                      <a:pt x="3645" y="177"/>
                    </a:lnTo>
                    <a:lnTo>
                      <a:pt x="3649" y="176"/>
                    </a:lnTo>
                    <a:lnTo>
                      <a:pt x="3653" y="175"/>
                    </a:lnTo>
                    <a:lnTo>
                      <a:pt x="3657" y="174"/>
                    </a:lnTo>
                    <a:lnTo>
                      <a:pt x="3661" y="174"/>
                    </a:lnTo>
                    <a:lnTo>
                      <a:pt x="3665" y="173"/>
                    </a:lnTo>
                    <a:lnTo>
                      <a:pt x="3669" y="172"/>
                    </a:lnTo>
                    <a:lnTo>
                      <a:pt x="3673" y="171"/>
                    </a:lnTo>
                    <a:lnTo>
                      <a:pt x="3677" y="170"/>
                    </a:lnTo>
                    <a:lnTo>
                      <a:pt x="3681" y="170"/>
                    </a:lnTo>
                    <a:lnTo>
                      <a:pt x="3685" y="168"/>
                    </a:lnTo>
                    <a:lnTo>
                      <a:pt x="3688" y="167"/>
                    </a:lnTo>
                    <a:lnTo>
                      <a:pt x="3692" y="166"/>
                    </a:lnTo>
                    <a:lnTo>
                      <a:pt x="3696" y="166"/>
                    </a:lnTo>
                    <a:lnTo>
                      <a:pt x="3700" y="165"/>
                    </a:lnTo>
                    <a:lnTo>
                      <a:pt x="3704" y="164"/>
                    </a:lnTo>
                    <a:lnTo>
                      <a:pt x="3708" y="163"/>
                    </a:lnTo>
                    <a:lnTo>
                      <a:pt x="3712" y="163"/>
                    </a:lnTo>
                    <a:lnTo>
                      <a:pt x="3716" y="161"/>
                    </a:lnTo>
                    <a:lnTo>
                      <a:pt x="3720" y="159"/>
                    </a:lnTo>
                    <a:lnTo>
                      <a:pt x="3724" y="159"/>
                    </a:lnTo>
                    <a:lnTo>
                      <a:pt x="3728" y="158"/>
                    </a:lnTo>
                    <a:lnTo>
                      <a:pt x="3732" y="158"/>
                    </a:lnTo>
                    <a:lnTo>
                      <a:pt x="3736" y="156"/>
                    </a:lnTo>
                    <a:lnTo>
                      <a:pt x="3740" y="154"/>
                    </a:lnTo>
                    <a:lnTo>
                      <a:pt x="3744" y="156"/>
                    </a:lnTo>
                    <a:lnTo>
                      <a:pt x="3748" y="155"/>
                    </a:lnTo>
                    <a:lnTo>
                      <a:pt x="3751" y="153"/>
                    </a:lnTo>
                    <a:lnTo>
                      <a:pt x="3755" y="154"/>
                    </a:lnTo>
                    <a:lnTo>
                      <a:pt x="3759" y="151"/>
                    </a:lnTo>
                    <a:lnTo>
                      <a:pt x="3763" y="151"/>
                    </a:lnTo>
                    <a:lnTo>
                      <a:pt x="3767" y="150"/>
                    </a:lnTo>
                    <a:lnTo>
                      <a:pt x="3771" y="149"/>
                    </a:lnTo>
                    <a:lnTo>
                      <a:pt x="3775" y="148"/>
                    </a:lnTo>
                    <a:lnTo>
                      <a:pt x="3779" y="147"/>
                    </a:lnTo>
                    <a:lnTo>
                      <a:pt x="3783" y="146"/>
                    </a:lnTo>
                    <a:lnTo>
                      <a:pt x="3787" y="145"/>
                    </a:lnTo>
                    <a:lnTo>
                      <a:pt x="3791" y="145"/>
                    </a:lnTo>
                    <a:lnTo>
                      <a:pt x="3795" y="144"/>
                    </a:lnTo>
                    <a:lnTo>
                      <a:pt x="3799" y="142"/>
                    </a:lnTo>
                    <a:lnTo>
                      <a:pt x="3803" y="143"/>
                    </a:lnTo>
                    <a:lnTo>
                      <a:pt x="3807" y="142"/>
                    </a:lnTo>
                    <a:lnTo>
                      <a:pt x="3811" y="141"/>
                    </a:lnTo>
                    <a:lnTo>
                      <a:pt x="3814" y="139"/>
                    </a:lnTo>
                    <a:lnTo>
                      <a:pt x="3818" y="139"/>
                    </a:lnTo>
                    <a:lnTo>
                      <a:pt x="3822" y="137"/>
                    </a:lnTo>
                    <a:lnTo>
                      <a:pt x="3826" y="137"/>
                    </a:lnTo>
                    <a:lnTo>
                      <a:pt x="3830" y="137"/>
                    </a:lnTo>
                    <a:lnTo>
                      <a:pt x="3834" y="135"/>
                    </a:lnTo>
                    <a:lnTo>
                      <a:pt x="3838" y="134"/>
                    </a:lnTo>
                    <a:lnTo>
                      <a:pt x="3842" y="134"/>
                    </a:lnTo>
                    <a:lnTo>
                      <a:pt x="3846" y="133"/>
                    </a:lnTo>
                    <a:lnTo>
                      <a:pt x="3850" y="132"/>
                    </a:lnTo>
                    <a:lnTo>
                      <a:pt x="3854" y="131"/>
                    </a:lnTo>
                    <a:lnTo>
                      <a:pt x="3858" y="131"/>
                    </a:lnTo>
                    <a:lnTo>
                      <a:pt x="3862" y="129"/>
                    </a:lnTo>
                    <a:lnTo>
                      <a:pt x="3866" y="129"/>
                    </a:lnTo>
                    <a:lnTo>
                      <a:pt x="3870" y="128"/>
                    </a:lnTo>
                    <a:lnTo>
                      <a:pt x="3874" y="127"/>
                    </a:lnTo>
                    <a:lnTo>
                      <a:pt x="3877" y="127"/>
                    </a:lnTo>
                    <a:lnTo>
                      <a:pt x="3881" y="125"/>
                    </a:lnTo>
                    <a:lnTo>
                      <a:pt x="3885" y="125"/>
                    </a:lnTo>
                    <a:lnTo>
                      <a:pt x="3889" y="125"/>
                    </a:lnTo>
                    <a:lnTo>
                      <a:pt x="3893" y="124"/>
                    </a:lnTo>
                    <a:lnTo>
                      <a:pt x="3897" y="124"/>
                    </a:lnTo>
                    <a:lnTo>
                      <a:pt x="3901" y="123"/>
                    </a:lnTo>
                    <a:lnTo>
                      <a:pt x="3905" y="121"/>
                    </a:lnTo>
                    <a:lnTo>
                      <a:pt x="3909" y="120"/>
                    </a:lnTo>
                    <a:lnTo>
                      <a:pt x="3913" y="120"/>
                    </a:lnTo>
                    <a:lnTo>
                      <a:pt x="3917" y="118"/>
                    </a:lnTo>
                    <a:lnTo>
                      <a:pt x="3921" y="119"/>
                    </a:lnTo>
                    <a:lnTo>
                      <a:pt x="3925" y="118"/>
                    </a:lnTo>
                    <a:lnTo>
                      <a:pt x="3929" y="117"/>
                    </a:lnTo>
                    <a:lnTo>
                      <a:pt x="3933" y="1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5" name="Freeform 423"/>
              <p:cNvSpPr>
                <a:spLocks/>
              </p:cNvSpPr>
              <p:nvPr/>
            </p:nvSpPr>
            <p:spPr bwMode="auto">
              <a:xfrm flipV="1">
                <a:off x="2909" y="1776"/>
                <a:ext cx="2265" cy="1081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1"/>
                  </a:cxn>
                  <a:cxn ang="0">
                    <a:pos x="499" y="0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9"/>
                  </a:cxn>
                  <a:cxn ang="0">
                    <a:pos x="751" y="55"/>
                  </a:cxn>
                  <a:cxn ang="0">
                    <a:pos x="814" y="97"/>
                  </a:cxn>
                  <a:cxn ang="0">
                    <a:pos x="877" y="153"/>
                  </a:cxn>
                  <a:cxn ang="0">
                    <a:pos x="940" y="227"/>
                  </a:cxn>
                  <a:cxn ang="0">
                    <a:pos x="1003" y="316"/>
                  </a:cxn>
                  <a:cxn ang="0">
                    <a:pos x="1066" y="421"/>
                  </a:cxn>
                  <a:cxn ang="0">
                    <a:pos x="1129" y="539"/>
                  </a:cxn>
                  <a:cxn ang="0">
                    <a:pos x="1192" y="666"/>
                  </a:cxn>
                  <a:cxn ang="0">
                    <a:pos x="1255" y="802"/>
                  </a:cxn>
                  <a:cxn ang="0">
                    <a:pos x="1318" y="939"/>
                  </a:cxn>
                  <a:cxn ang="0">
                    <a:pos x="1381" y="1079"/>
                  </a:cxn>
                  <a:cxn ang="0">
                    <a:pos x="1444" y="1217"/>
                  </a:cxn>
                  <a:cxn ang="0">
                    <a:pos x="1507" y="1345"/>
                  </a:cxn>
                  <a:cxn ang="0">
                    <a:pos x="1570" y="1465"/>
                  </a:cxn>
                  <a:cxn ang="0">
                    <a:pos x="1633" y="1573"/>
                  </a:cxn>
                  <a:cxn ang="0">
                    <a:pos x="1696" y="1665"/>
                  </a:cxn>
                  <a:cxn ang="0">
                    <a:pos x="1759" y="1742"/>
                  </a:cxn>
                  <a:cxn ang="0">
                    <a:pos x="1822" y="1803"/>
                  </a:cxn>
                  <a:cxn ang="0">
                    <a:pos x="1885" y="1845"/>
                  </a:cxn>
                  <a:cxn ang="0">
                    <a:pos x="1948" y="1869"/>
                  </a:cxn>
                  <a:cxn ang="0">
                    <a:pos x="2011" y="1876"/>
                  </a:cxn>
                  <a:cxn ang="0">
                    <a:pos x="2074" y="1867"/>
                  </a:cxn>
                  <a:cxn ang="0">
                    <a:pos x="2137" y="1841"/>
                  </a:cxn>
                  <a:cxn ang="0">
                    <a:pos x="2200" y="1803"/>
                  </a:cxn>
                  <a:cxn ang="0">
                    <a:pos x="2263" y="1751"/>
                  </a:cxn>
                  <a:cxn ang="0">
                    <a:pos x="2326" y="1688"/>
                  </a:cxn>
                  <a:cxn ang="0">
                    <a:pos x="2389" y="1618"/>
                  </a:cxn>
                  <a:cxn ang="0">
                    <a:pos x="2452" y="1537"/>
                  </a:cxn>
                  <a:cxn ang="0">
                    <a:pos x="2515" y="1453"/>
                  </a:cxn>
                  <a:cxn ang="0">
                    <a:pos x="2578" y="1363"/>
                  </a:cxn>
                  <a:cxn ang="0">
                    <a:pos x="2641" y="1271"/>
                  </a:cxn>
                  <a:cxn ang="0">
                    <a:pos x="2704" y="1178"/>
                  </a:cxn>
                  <a:cxn ang="0">
                    <a:pos x="2767" y="1086"/>
                  </a:cxn>
                  <a:cxn ang="0">
                    <a:pos x="2830" y="994"/>
                  </a:cxn>
                  <a:cxn ang="0">
                    <a:pos x="2893" y="906"/>
                  </a:cxn>
                  <a:cxn ang="0">
                    <a:pos x="2956" y="822"/>
                  </a:cxn>
                  <a:cxn ang="0">
                    <a:pos x="3019" y="739"/>
                  </a:cxn>
                  <a:cxn ang="0">
                    <a:pos x="3082" y="663"/>
                  </a:cxn>
                  <a:cxn ang="0">
                    <a:pos x="3145" y="590"/>
                  </a:cxn>
                  <a:cxn ang="0">
                    <a:pos x="3208" y="521"/>
                  </a:cxn>
                  <a:cxn ang="0">
                    <a:pos x="3271" y="460"/>
                  </a:cxn>
                  <a:cxn ang="0">
                    <a:pos x="3334" y="403"/>
                  </a:cxn>
                  <a:cxn ang="0">
                    <a:pos x="3397" y="351"/>
                  </a:cxn>
                  <a:cxn ang="0">
                    <a:pos x="3460" y="305"/>
                  </a:cxn>
                  <a:cxn ang="0">
                    <a:pos x="3523" y="263"/>
                  </a:cxn>
                  <a:cxn ang="0">
                    <a:pos x="3586" y="227"/>
                  </a:cxn>
                  <a:cxn ang="0">
                    <a:pos x="3649" y="191"/>
                  </a:cxn>
                  <a:cxn ang="0">
                    <a:pos x="3712" y="164"/>
                  </a:cxn>
                  <a:cxn ang="0">
                    <a:pos x="3775" y="140"/>
                  </a:cxn>
                  <a:cxn ang="0">
                    <a:pos x="3838" y="118"/>
                  </a:cxn>
                  <a:cxn ang="0">
                    <a:pos x="3901" y="98"/>
                  </a:cxn>
                </a:cxnLst>
                <a:rect l="0" t="0" r="r" b="b"/>
                <a:pathLst>
                  <a:path w="3933" h="1876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0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0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1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0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0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0"/>
                    </a:lnTo>
                    <a:lnTo>
                      <a:pt x="456" y="1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0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0"/>
                    </a:lnTo>
                    <a:lnTo>
                      <a:pt x="503" y="1"/>
                    </a:lnTo>
                    <a:lnTo>
                      <a:pt x="507" y="2"/>
                    </a:lnTo>
                    <a:lnTo>
                      <a:pt x="511" y="2"/>
                    </a:lnTo>
                    <a:lnTo>
                      <a:pt x="515" y="1"/>
                    </a:lnTo>
                    <a:lnTo>
                      <a:pt x="519" y="2"/>
                    </a:lnTo>
                    <a:lnTo>
                      <a:pt x="523" y="1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1"/>
                    </a:lnTo>
                    <a:lnTo>
                      <a:pt x="543" y="2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3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5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8"/>
                    </a:lnTo>
                    <a:lnTo>
                      <a:pt x="598" y="7"/>
                    </a:lnTo>
                    <a:lnTo>
                      <a:pt x="602" y="8"/>
                    </a:lnTo>
                    <a:lnTo>
                      <a:pt x="606" y="9"/>
                    </a:lnTo>
                    <a:lnTo>
                      <a:pt x="610" y="9"/>
                    </a:lnTo>
                    <a:lnTo>
                      <a:pt x="614" y="10"/>
                    </a:lnTo>
                    <a:lnTo>
                      <a:pt x="618" y="11"/>
                    </a:lnTo>
                    <a:lnTo>
                      <a:pt x="622" y="10"/>
                    </a:lnTo>
                    <a:lnTo>
                      <a:pt x="625" y="12"/>
                    </a:lnTo>
                    <a:lnTo>
                      <a:pt x="629" y="13"/>
                    </a:lnTo>
                    <a:lnTo>
                      <a:pt x="633" y="14"/>
                    </a:lnTo>
                    <a:lnTo>
                      <a:pt x="637" y="15"/>
                    </a:lnTo>
                    <a:lnTo>
                      <a:pt x="641" y="16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19"/>
                    </a:lnTo>
                    <a:lnTo>
                      <a:pt x="657" y="19"/>
                    </a:lnTo>
                    <a:lnTo>
                      <a:pt x="661" y="21"/>
                    </a:lnTo>
                    <a:lnTo>
                      <a:pt x="665" y="21"/>
                    </a:lnTo>
                    <a:lnTo>
                      <a:pt x="669" y="23"/>
                    </a:lnTo>
                    <a:lnTo>
                      <a:pt x="673" y="24"/>
                    </a:lnTo>
                    <a:lnTo>
                      <a:pt x="677" y="25"/>
                    </a:lnTo>
                    <a:lnTo>
                      <a:pt x="681" y="25"/>
                    </a:lnTo>
                    <a:lnTo>
                      <a:pt x="685" y="28"/>
                    </a:lnTo>
                    <a:lnTo>
                      <a:pt x="688" y="29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3"/>
                    </a:lnTo>
                    <a:lnTo>
                      <a:pt x="704" y="33"/>
                    </a:lnTo>
                    <a:lnTo>
                      <a:pt x="708" y="37"/>
                    </a:lnTo>
                    <a:lnTo>
                      <a:pt x="712" y="38"/>
                    </a:lnTo>
                    <a:lnTo>
                      <a:pt x="716" y="40"/>
                    </a:lnTo>
                    <a:lnTo>
                      <a:pt x="720" y="41"/>
                    </a:lnTo>
                    <a:lnTo>
                      <a:pt x="724" y="42"/>
                    </a:lnTo>
                    <a:lnTo>
                      <a:pt x="728" y="46"/>
                    </a:lnTo>
                    <a:lnTo>
                      <a:pt x="732" y="46"/>
                    </a:lnTo>
                    <a:lnTo>
                      <a:pt x="736" y="47"/>
                    </a:lnTo>
                    <a:lnTo>
                      <a:pt x="740" y="51"/>
                    </a:lnTo>
                    <a:lnTo>
                      <a:pt x="744" y="52"/>
                    </a:lnTo>
                    <a:lnTo>
                      <a:pt x="748" y="53"/>
                    </a:lnTo>
                    <a:lnTo>
                      <a:pt x="751" y="55"/>
                    </a:lnTo>
                    <a:lnTo>
                      <a:pt x="755" y="58"/>
                    </a:lnTo>
                    <a:lnTo>
                      <a:pt x="759" y="61"/>
                    </a:lnTo>
                    <a:lnTo>
                      <a:pt x="763" y="62"/>
                    </a:lnTo>
                    <a:lnTo>
                      <a:pt x="767" y="65"/>
                    </a:lnTo>
                    <a:lnTo>
                      <a:pt x="771" y="67"/>
                    </a:lnTo>
                    <a:lnTo>
                      <a:pt x="775" y="69"/>
                    </a:lnTo>
                    <a:lnTo>
                      <a:pt x="779" y="72"/>
                    </a:lnTo>
                    <a:lnTo>
                      <a:pt x="783" y="74"/>
                    </a:lnTo>
                    <a:lnTo>
                      <a:pt x="787" y="78"/>
                    </a:lnTo>
                    <a:lnTo>
                      <a:pt x="791" y="79"/>
                    </a:lnTo>
                    <a:lnTo>
                      <a:pt x="795" y="82"/>
                    </a:lnTo>
                    <a:lnTo>
                      <a:pt x="799" y="85"/>
                    </a:lnTo>
                    <a:lnTo>
                      <a:pt x="803" y="88"/>
                    </a:lnTo>
                    <a:lnTo>
                      <a:pt x="807" y="91"/>
                    </a:lnTo>
                    <a:lnTo>
                      <a:pt x="811" y="94"/>
                    </a:lnTo>
                    <a:lnTo>
                      <a:pt x="814" y="97"/>
                    </a:lnTo>
                    <a:lnTo>
                      <a:pt x="818" y="100"/>
                    </a:lnTo>
                    <a:lnTo>
                      <a:pt x="822" y="103"/>
                    </a:lnTo>
                    <a:lnTo>
                      <a:pt x="826" y="105"/>
                    </a:lnTo>
                    <a:lnTo>
                      <a:pt x="830" y="108"/>
                    </a:lnTo>
                    <a:lnTo>
                      <a:pt x="834" y="113"/>
                    </a:lnTo>
                    <a:lnTo>
                      <a:pt x="838" y="115"/>
                    </a:lnTo>
                    <a:lnTo>
                      <a:pt x="842" y="118"/>
                    </a:lnTo>
                    <a:lnTo>
                      <a:pt x="846" y="123"/>
                    </a:lnTo>
                    <a:lnTo>
                      <a:pt x="850" y="126"/>
                    </a:lnTo>
                    <a:lnTo>
                      <a:pt x="854" y="130"/>
                    </a:lnTo>
                    <a:lnTo>
                      <a:pt x="858" y="133"/>
                    </a:lnTo>
                    <a:lnTo>
                      <a:pt x="862" y="136"/>
                    </a:lnTo>
                    <a:lnTo>
                      <a:pt x="866" y="142"/>
                    </a:lnTo>
                    <a:lnTo>
                      <a:pt x="870" y="145"/>
                    </a:lnTo>
                    <a:lnTo>
                      <a:pt x="874" y="148"/>
                    </a:lnTo>
                    <a:lnTo>
                      <a:pt x="877" y="153"/>
                    </a:lnTo>
                    <a:lnTo>
                      <a:pt x="881" y="157"/>
                    </a:lnTo>
                    <a:lnTo>
                      <a:pt x="885" y="162"/>
                    </a:lnTo>
                    <a:lnTo>
                      <a:pt x="889" y="164"/>
                    </a:lnTo>
                    <a:lnTo>
                      <a:pt x="893" y="170"/>
                    </a:lnTo>
                    <a:lnTo>
                      <a:pt x="897" y="175"/>
                    </a:lnTo>
                    <a:lnTo>
                      <a:pt x="901" y="178"/>
                    </a:lnTo>
                    <a:lnTo>
                      <a:pt x="905" y="183"/>
                    </a:lnTo>
                    <a:lnTo>
                      <a:pt x="909" y="188"/>
                    </a:lnTo>
                    <a:lnTo>
                      <a:pt x="913" y="192"/>
                    </a:lnTo>
                    <a:lnTo>
                      <a:pt x="917" y="196"/>
                    </a:lnTo>
                    <a:lnTo>
                      <a:pt x="921" y="202"/>
                    </a:lnTo>
                    <a:lnTo>
                      <a:pt x="925" y="206"/>
                    </a:lnTo>
                    <a:lnTo>
                      <a:pt x="929" y="212"/>
                    </a:lnTo>
                    <a:lnTo>
                      <a:pt x="933" y="216"/>
                    </a:lnTo>
                    <a:lnTo>
                      <a:pt x="937" y="220"/>
                    </a:lnTo>
                    <a:lnTo>
                      <a:pt x="940" y="227"/>
                    </a:lnTo>
                    <a:lnTo>
                      <a:pt x="944" y="231"/>
                    </a:lnTo>
                    <a:lnTo>
                      <a:pt x="948" y="238"/>
                    </a:lnTo>
                    <a:lnTo>
                      <a:pt x="952" y="243"/>
                    </a:lnTo>
                    <a:lnTo>
                      <a:pt x="956" y="248"/>
                    </a:lnTo>
                    <a:lnTo>
                      <a:pt x="960" y="253"/>
                    </a:lnTo>
                    <a:lnTo>
                      <a:pt x="964" y="258"/>
                    </a:lnTo>
                    <a:lnTo>
                      <a:pt x="968" y="264"/>
                    </a:lnTo>
                    <a:lnTo>
                      <a:pt x="972" y="270"/>
                    </a:lnTo>
                    <a:lnTo>
                      <a:pt x="976" y="275"/>
                    </a:lnTo>
                    <a:lnTo>
                      <a:pt x="980" y="281"/>
                    </a:lnTo>
                    <a:lnTo>
                      <a:pt x="984" y="286"/>
                    </a:lnTo>
                    <a:lnTo>
                      <a:pt x="988" y="292"/>
                    </a:lnTo>
                    <a:lnTo>
                      <a:pt x="992" y="298"/>
                    </a:lnTo>
                    <a:lnTo>
                      <a:pt x="996" y="303"/>
                    </a:lnTo>
                    <a:lnTo>
                      <a:pt x="999" y="309"/>
                    </a:lnTo>
                    <a:lnTo>
                      <a:pt x="1003" y="316"/>
                    </a:lnTo>
                    <a:lnTo>
                      <a:pt x="1007" y="323"/>
                    </a:lnTo>
                    <a:lnTo>
                      <a:pt x="1011" y="329"/>
                    </a:lnTo>
                    <a:lnTo>
                      <a:pt x="1015" y="335"/>
                    </a:lnTo>
                    <a:lnTo>
                      <a:pt x="1019" y="341"/>
                    </a:lnTo>
                    <a:lnTo>
                      <a:pt x="1023" y="348"/>
                    </a:lnTo>
                    <a:lnTo>
                      <a:pt x="1027" y="353"/>
                    </a:lnTo>
                    <a:lnTo>
                      <a:pt x="1031" y="359"/>
                    </a:lnTo>
                    <a:lnTo>
                      <a:pt x="1035" y="367"/>
                    </a:lnTo>
                    <a:lnTo>
                      <a:pt x="1039" y="373"/>
                    </a:lnTo>
                    <a:lnTo>
                      <a:pt x="1043" y="380"/>
                    </a:lnTo>
                    <a:lnTo>
                      <a:pt x="1047" y="386"/>
                    </a:lnTo>
                    <a:lnTo>
                      <a:pt x="1051" y="393"/>
                    </a:lnTo>
                    <a:lnTo>
                      <a:pt x="1055" y="399"/>
                    </a:lnTo>
                    <a:lnTo>
                      <a:pt x="1059" y="406"/>
                    </a:lnTo>
                    <a:lnTo>
                      <a:pt x="1062" y="413"/>
                    </a:lnTo>
                    <a:lnTo>
                      <a:pt x="1066" y="421"/>
                    </a:lnTo>
                    <a:lnTo>
                      <a:pt x="1070" y="427"/>
                    </a:lnTo>
                    <a:lnTo>
                      <a:pt x="1074" y="434"/>
                    </a:lnTo>
                    <a:lnTo>
                      <a:pt x="1078" y="442"/>
                    </a:lnTo>
                    <a:lnTo>
                      <a:pt x="1082" y="447"/>
                    </a:lnTo>
                    <a:lnTo>
                      <a:pt x="1086" y="457"/>
                    </a:lnTo>
                    <a:lnTo>
                      <a:pt x="1090" y="463"/>
                    </a:lnTo>
                    <a:lnTo>
                      <a:pt x="1094" y="470"/>
                    </a:lnTo>
                    <a:lnTo>
                      <a:pt x="1098" y="478"/>
                    </a:lnTo>
                    <a:lnTo>
                      <a:pt x="1102" y="484"/>
                    </a:lnTo>
                    <a:lnTo>
                      <a:pt x="1106" y="492"/>
                    </a:lnTo>
                    <a:lnTo>
                      <a:pt x="1110" y="500"/>
                    </a:lnTo>
                    <a:lnTo>
                      <a:pt x="1114" y="506"/>
                    </a:lnTo>
                    <a:lnTo>
                      <a:pt x="1118" y="514"/>
                    </a:lnTo>
                    <a:lnTo>
                      <a:pt x="1122" y="522"/>
                    </a:lnTo>
                    <a:lnTo>
                      <a:pt x="1125" y="530"/>
                    </a:lnTo>
                    <a:lnTo>
                      <a:pt x="1129" y="539"/>
                    </a:lnTo>
                    <a:lnTo>
                      <a:pt x="1133" y="546"/>
                    </a:lnTo>
                    <a:lnTo>
                      <a:pt x="1137" y="553"/>
                    </a:lnTo>
                    <a:lnTo>
                      <a:pt x="1141" y="560"/>
                    </a:lnTo>
                    <a:lnTo>
                      <a:pt x="1145" y="569"/>
                    </a:lnTo>
                    <a:lnTo>
                      <a:pt x="1149" y="576"/>
                    </a:lnTo>
                    <a:lnTo>
                      <a:pt x="1153" y="585"/>
                    </a:lnTo>
                    <a:lnTo>
                      <a:pt x="1157" y="592"/>
                    </a:lnTo>
                    <a:lnTo>
                      <a:pt x="1161" y="601"/>
                    </a:lnTo>
                    <a:lnTo>
                      <a:pt x="1165" y="609"/>
                    </a:lnTo>
                    <a:lnTo>
                      <a:pt x="1169" y="615"/>
                    </a:lnTo>
                    <a:lnTo>
                      <a:pt x="1173" y="624"/>
                    </a:lnTo>
                    <a:lnTo>
                      <a:pt x="1177" y="633"/>
                    </a:lnTo>
                    <a:lnTo>
                      <a:pt x="1181" y="640"/>
                    </a:lnTo>
                    <a:lnTo>
                      <a:pt x="1185" y="649"/>
                    </a:lnTo>
                    <a:lnTo>
                      <a:pt x="1188" y="657"/>
                    </a:lnTo>
                    <a:lnTo>
                      <a:pt x="1192" y="666"/>
                    </a:lnTo>
                    <a:lnTo>
                      <a:pt x="1196" y="673"/>
                    </a:lnTo>
                    <a:lnTo>
                      <a:pt x="1200" y="682"/>
                    </a:lnTo>
                    <a:lnTo>
                      <a:pt x="1204" y="691"/>
                    </a:lnTo>
                    <a:lnTo>
                      <a:pt x="1208" y="699"/>
                    </a:lnTo>
                    <a:lnTo>
                      <a:pt x="1212" y="708"/>
                    </a:lnTo>
                    <a:lnTo>
                      <a:pt x="1216" y="716"/>
                    </a:lnTo>
                    <a:lnTo>
                      <a:pt x="1220" y="725"/>
                    </a:lnTo>
                    <a:lnTo>
                      <a:pt x="1224" y="732"/>
                    </a:lnTo>
                    <a:lnTo>
                      <a:pt x="1228" y="742"/>
                    </a:lnTo>
                    <a:lnTo>
                      <a:pt x="1232" y="751"/>
                    </a:lnTo>
                    <a:lnTo>
                      <a:pt x="1236" y="759"/>
                    </a:lnTo>
                    <a:lnTo>
                      <a:pt x="1240" y="767"/>
                    </a:lnTo>
                    <a:lnTo>
                      <a:pt x="1244" y="776"/>
                    </a:lnTo>
                    <a:lnTo>
                      <a:pt x="1248" y="784"/>
                    </a:lnTo>
                    <a:lnTo>
                      <a:pt x="1251" y="793"/>
                    </a:lnTo>
                    <a:lnTo>
                      <a:pt x="1255" y="802"/>
                    </a:lnTo>
                    <a:lnTo>
                      <a:pt x="1259" y="810"/>
                    </a:lnTo>
                    <a:lnTo>
                      <a:pt x="1263" y="819"/>
                    </a:lnTo>
                    <a:lnTo>
                      <a:pt x="1267" y="827"/>
                    </a:lnTo>
                    <a:lnTo>
                      <a:pt x="1271" y="836"/>
                    </a:lnTo>
                    <a:lnTo>
                      <a:pt x="1275" y="845"/>
                    </a:lnTo>
                    <a:lnTo>
                      <a:pt x="1279" y="854"/>
                    </a:lnTo>
                    <a:lnTo>
                      <a:pt x="1283" y="862"/>
                    </a:lnTo>
                    <a:lnTo>
                      <a:pt x="1287" y="870"/>
                    </a:lnTo>
                    <a:lnTo>
                      <a:pt x="1291" y="879"/>
                    </a:lnTo>
                    <a:lnTo>
                      <a:pt x="1295" y="887"/>
                    </a:lnTo>
                    <a:lnTo>
                      <a:pt x="1299" y="898"/>
                    </a:lnTo>
                    <a:lnTo>
                      <a:pt x="1303" y="906"/>
                    </a:lnTo>
                    <a:lnTo>
                      <a:pt x="1307" y="913"/>
                    </a:lnTo>
                    <a:lnTo>
                      <a:pt x="1311" y="923"/>
                    </a:lnTo>
                    <a:lnTo>
                      <a:pt x="1314" y="932"/>
                    </a:lnTo>
                    <a:lnTo>
                      <a:pt x="1318" y="939"/>
                    </a:lnTo>
                    <a:lnTo>
                      <a:pt x="1322" y="950"/>
                    </a:lnTo>
                    <a:lnTo>
                      <a:pt x="1326" y="958"/>
                    </a:lnTo>
                    <a:lnTo>
                      <a:pt x="1330" y="966"/>
                    </a:lnTo>
                    <a:lnTo>
                      <a:pt x="1334" y="976"/>
                    </a:lnTo>
                    <a:lnTo>
                      <a:pt x="1338" y="984"/>
                    </a:lnTo>
                    <a:lnTo>
                      <a:pt x="1342" y="992"/>
                    </a:lnTo>
                    <a:lnTo>
                      <a:pt x="1346" y="1001"/>
                    </a:lnTo>
                    <a:lnTo>
                      <a:pt x="1350" y="1010"/>
                    </a:lnTo>
                    <a:lnTo>
                      <a:pt x="1354" y="1019"/>
                    </a:lnTo>
                    <a:lnTo>
                      <a:pt x="1358" y="1028"/>
                    </a:lnTo>
                    <a:lnTo>
                      <a:pt x="1362" y="1037"/>
                    </a:lnTo>
                    <a:lnTo>
                      <a:pt x="1366" y="1045"/>
                    </a:lnTo>
                    <a:lnTo>
                      <a:pt x="1370" y="1054"/>
                    </a:lnTo>
                    <a:lnTo>
                      <a:pt x="1374" y="1063"/>
                    </a:lnTo>
                    <a:lnTo>
                      <a:pt x="1377" y="1072"/>
                    </a:lnTo>
                    <a:lnTo>
                      <a:pt x="1381" y="1079"/>
                    </a:lnTo>
                    <a:lnTo>
                      <a:pt x="1385" y="1087"/>
                    </a:lnTo>
                    <a:lnTo>
                      <a:pt x="1389" y="1096"/>
                    </a:lnTo>
                    <a:lnTo>
                      <a:pt x="1393" y="1106"/>
                    </a:lnTo>
                    <a:lnTo>
                      <a:pt x="1397" y="1115"/>
                    </a:lnTo>
                    <a:lnTo>
                      <a:pt x="1401" y="1122"/>
                    </a:lnTo>
                    <a:lnTo>
                      <a:pt x="1405" y="1131"/>
                    </a:lnTo>
                    <a:lnTo>
                      <a:pt x="1409" y="1139"/>
                    </a:lnTo>
                    <a:lnTo>
                      <a:pt x="1413" y="1147"/>
                    </a:lnTo>
                    <a:lnTo>
                      <a:pt x="1417" y="1159"/>
                    </a:lnTo>
                    <a:lnTo>
                      <a:pt x="1421" y="1166"/>
                    </a:lnTo>
                    <a:lnTo>
                      <a:pt x="1425" y="1174"/>
                    </a:lnTo>
                    <a:lnTo>
                      <a:pt x="1429" y="1183"/>
                    </a:lnTo>
                    <a:lnTo>
                      <a:pt x="1433" y="1192"/>
                    </a:lnTo>
                    <a:lnTo>
                      <a:pt x="1437" y="1200"/>
                    </a:lnTo>
                    <a:lnTo>
                      <a:pt x="1440" y="1208"/>
                    </a:lnTo>
                    <a:lnTo>
                      <a:pt x="1444" y="1217"/>
                    </a:lnTo>
                    <a:lnTo>
                      <a:pt x="1448" y="1225"/>
                    </a:lnTo>
                    <a:lnTo>
                      <a:pt x="1452" y="1233"/>
                    </a:lnTo>
                    <a:lnTo>
                      <a:pt x="1456" y="1241"/>
                    </a:lnTo>
                    <a:lnTo>
                      <a:pt x="1460" y="1249"/>
                    </a:lnTo>
                    <a:lnTo>
                      <a:pt x="1464" y="1257"/>
                    </a:lnTo>
                    <a:lnTo>
                      <a:pt x="1468" y="1265"/>
                    </a:lnTo>
                    <a:lnTo>
                      <a:pt x="1472" y="1274"/>
                    </a:lnTo>
                    <a:lnTo>
                      <a:pt x="1476" y="1281"/>
                    </a:lnTo>
                    <a:lnTo>
                      <a:pt x="1480" y="1290"/>
                    </a:lnTo>
                    <a:lnTo>
                      <a:pt x="1484" y="1298"/>
                    </a:lnTo>
                    <a:lnTo>
                      <a:pt x="1488" y="1307"/>
                    </a:lnTo>
                    <a:lnTo>
                      <a:pt x="1492" y="1314"/>
                    </a:lnTo>
                    <a:lnTo>
                      <a:pt x="1496" y="1323"/>
                    </a:lnTo>
                    <a:lnTo>
                      <a:pt x="1499" y="1331"/>
                    </a:lnTo>
                    <a:lnTo>
                      <a:pt x="1503" y="1338"/>
                    </a:lnTo>
                    <a:lnTo>
                      <a:pt x="1507" y="1345"/>
                    </a:lnTo>
                    <a:lnTo>
                      <a:pt x="1511" y="1353"/>
                    </a:lnTo>
                    <a:lnTo>
                      <a:pt x="1515" y="1361"/>
                    </a:lnTo>
                    <a:lnTo>
                      <a:pt x="1519" y="1370"/>
                    </a:lnTo>
                    <a:lnTo>
                      <a:pt x="1523" y="1377"/>
                    </a:lnTo>
                    <a:lnTo>
                      <a:pt x="1527" y="1384"/>
                    </a:lnTo>
                    <a:lnTo>
                      <a:pt x="1531" y="1391"/>
                    </a:lnTo>
                    <a:lnTo>
                      <a:pt x="1535" y="1399"/>
                    </a:lnTo>
                    <a:lnTo>
                      <a:pt x="1539" y="1407"/>
                    </a:lnTo>
                    <a:lnTo>
                      <a:pt x="1543" y="1414"/>
                    </a:lnTo>
                    <a:lnTo>
                      <a:pt x="1547" y="1422"/>
                    </a:lnTo>
                    <a:lnTo>
                      <a:pt x="1551" y="1428"/>
                    </a:lnTo>
                    <a:lnTo>
                      <a:pt x="1555" y="1437"/>
                    </a:lnTo>
                    <a:lnTo>
                      <a:pt x="1559" y="1444"/>
                    </a:lnTo>
                    <a:lnTo>
                      <a:pt x="1562" y="1452"/>
                    </a:lnTo>
                    <a:lnTo>
                      <a:pt x="1566" y="1460"/>
                    </a:lnTo>
                    <a:lnTo>
                      <a:pt x="1570" y="1465"/>
                    </a:lnTo>
                    <a:lnTo>
                      <a:pt x="1574" y="1472"/>
                    </a:lnTo>
                    <a:lnTo>
                      <a:pt x="1578" y="1480"/>
                    </a:lnTo>
                    <a:lnTo>
                      <a:pt x="1582" y="1487"/>
                    </a:lnTo>
                    <a:lnTo>
                      <a:pt x="1586" y="1494"/>
                    </a:lnTo>
                    <a:lnTo>
                      <a:pt x="1590" y="1501"/>
                    </a:lnTo>
                    <a:lnTo>
                      <a:pt x="1594" y="1507"/>
                    </a:lnTo>
                    <a:lnTo>
                      <a:pt x="1598" y="1514"/>
                    </a:lnTo>
                    <a:lnTo>
                      <a:pt x="1602" y="1521"/>
                    </a:lnTo>
                    <a:lnTo>
                      <a:pt x="1606" y="1528"/>
                    </a:lnTo>
                    <a:lnTo>
                      <a:pt x="1610" y="1535"/>
                    </a:lnTo>
                    <a:lnTo>
                      <a:pt x="1614" y="1541"/>
                    </a:lnTo>
                    <a:lnTo>
                      <a:pt x="1618" y="1547"/>
                    </a:lnTo>
                    <a:lnTo>
                      <a:pt x="1622" y="1554"/>
                    </a:lnTo>
                    <a:lnTo>
                      <a:pt x="1625" y="1561"/>
                    </a:lnTo>
                    <a:lnTo>
                      <a:pt x="1629" y="1567"/>
                    </a:lnTo>
                    <a:lnTo>
                      <a:pt x="1633" y="1573"/>
                    </a:lnTo>
                    <a:lnTo>
                      <a:pt x="1637" y="1580"/>
                    </a:lnTo>
                    <a:lnTo>
                      <a:pt x="1641" y="1585"/>
                    </a:lnTo>
                    <a:lnTo>
                      <a:pt x="1645" y="1591"/>
                    </a:lnTo>
                    <a:lnTo>
                      <a:pt x="1649" y="1598"/>
                    </a:lnTo>
                    <a:lnTo>
                      <a:pt x="1653" y="1603"/>
                    </a:lnTo>
                    <a:lnTo>
                      <a:pt x="1657" y="1611"/>
                    </a:lnTo>
                    <a:lnTo>
                      <a:pt x="1661" y="1616"/>
                    </a:lnTo>
                    <a:lnTo>
                      <a:pt x="1665" y="1622"/>
                    </a:lnTo>
                    <a:lnTo>
                      <a:pt x="1669" y="1628"/>
                    </a:lnTo>
                    <a:lnTo>
                      <a:pt x="1673" y="1633"/>
                    </a:lnTo>
                    <a:lnTo>
                      <a:pt x="1677" y="1640"/>
                    </a:lnTo>
                    <a:lnTo>
                      <a:pt x="1681" y="1646"/>
                    </a:lnTo>
                    <a:lnTo>
                      <a:pt x="1685" y="1650"/>
                    </a:lnTo>
                    <a:lnTo>
                      <a:pt x="1688" y="1656"/>
                    </a:lnTo>
                    <a:lnTo>
                      <a:pt x="1692" y="1661"/>
                    </a:lnTo>
                    <a:lnTo>
                      <a:pt x="1696" y="1665"/>
                    </a:lnTo>
                    <a:lnTo>
                      <a:pt x="1700" y="1672"/>
                    </a:lnTo>
                    <a:lnTo>
                      <a:pt x="1704" y="1677"/>
                    </a:lnTo>
                    <a:lnTo>
                      <a:pt x="1708" y="1681"/>
                    </a:lnTo>
                    <a:lnTo>
                      <a:pt x="1712" y="1686"/>
                    </a:lnTo>
                    <a:lnTo>
                      <a:pt x="1716" y="1692"/>
                    </a:lnTo>
                    <a:lnTo>
                      <a:pt x="1720" y="1697"/>
                    </a:lnTo>
                    <a:lnTo>
                      <a:pt x="1724" y="1702"/>
                    </a:lnTo>
                    <a:lnTo>
                      <a:pt x="1728" y="1706"/>
                    </a:lnTo>
                    <a:lnTo>
                      <a:pt x="1732" y="1712"/>
                    </a:lnTo>
                    <a:lnTo>
                      <a:pt x="1736" y="1716"/>
                    </a:lnTo>
                    <a:lnTo>
                      <a:pt x="1740" y="1722"/>
                    </a:lnTo>
                    <a:lnTo>
                      <a:pt x="1744" y="1724"/>
                    </a:lnTo>
                    <a:lnTo>
                      <a:pt x="1748" y="1730"/>
                    </a:lnTo>
                    <a:lnTo>
                      <a:pt x="1751" y="1735"/>
                    </a:lnTo>
                    <a:lnTo>
                      <a:pt x="1755" y="1739"/>
                    </a:lnTo>
                    <a:lnTo>
                      <a:pt x="1759" y="1742"/>
                    </a:lnTo>
                    <a:lnTo>
                      <a:pt x="1763" y="1747"/>
                    </a:lnTo>
                    <a:lnTo>
                      <a:pt x="1767" y="1752"/>
                    </a:lnTo>
                    <a:lnTo>
                      <a:pt x="1771" y="1755"/>
                    </a:lnTo>
                    <a:lnTo>
                      <a:pt x="1775" y="1759"/>
                    </a:lnTo>
                    <a:lnTo>
                      <a:pt x="1779" y="1764"/>
                    </a:lnTo>
                    <a:lnTo>
                      <a:pt x="1783" y="1767"/>
                    </a:lnTo>
                    <a:lnTo>
                      <a:pt x="1787" y="1772"/>
                    </a:lnTo>
                    <a:lnTo>
                      <a:pt x="1791" y="1774"/>
                    </a:lnTo>
                    <a:lnTo>
                      <a:pt x="1795" y="1778"/>
                    </a:lnTo>
                    <a:lnTo>
                      <a:pt x="1799" y="1783"/>
                    </a:lnTo>
                    <a:lnTo>
                      <a:pt x="1803" y="1785"/>
                    </a:lnTo>
                    <a:lnTo>
                      <a:pt x="1807" y="1789"/>
                    </a:lnTo>
                    <a:lnTo>
                      <a:pt x="1811" y="1793"/>
                    </a:lnTo>
                    <a:lnTo>
                      <a:pt x="1814" y="1797"/>
                    </a:lnTo>
                    <a:lnTo>
                      <a:pt x="1818" y="1800"/>
                    </a:lnTo>
                    <a:lnTo>
                      <a:pt x="1822" y="1803"/>
                    </a:lnTo>
                    <a:lnTo>
                      <a:pt x="1826" y="1805"/>
                    </a:lnTo>
                    <a:lnTo>
                      <a:pt x="1830" y="1810"/>
                    </a:lnTo>
                    <a:lnTo>
                      <a:pt x="1834" y="1812"/>
                    </a:lnTo>
                    <a:lnTo>
                      <a:pt x="1838" y="1816"/>
                    </a:lnTo>
                    <a:lnTo>
                      <a:pt x="1842" y="1818"/>
                    </a:lnTo>
                    <a:lnTo>
                      <a:pt x="1846" y="1821"/>
                    </a:lnTo>
                    <a:lnTo>
                      <a:pt x="1850" y="1822"/>
                    </a:lnTo>
                    <a:lnTo>
                      <a:pt x="1854" y="1825"/>
                    </a:lnTo>
                    <a:lnTo>
                      <a:pt x="1858" y="1829"/>
                    </a:lnTo>
                    <a:lnTo>
                      <a:pt x="1862" y="1831"/>
                    </a:lnTo>
                    <a:lnTo>
                      <a:pt x="1866" y="1833"/>
                    </a:lnTo>
                    <a:lnTo>
                      <a:pt x="1870" y="1836"/>
                    </a:lnTo>
                    <a:lnTo>
                      <a:pt x="1874" y="1838"/>
                    </a:lnTo>
                    <a:lnTo>
                      <a:pt x="1877" y="1841"/>
                    </a:lnTo>
                    <a:lnTo>
                      <a:pt x="1881" y="1842"/>
                    </a:lnTo>
                    <a:lnTo>
                      <a:pt x="1885" y="1845"/>
                    </a:lnTo>
                    <a:lnTo>
                      <a:pt x="1889" y="1847"/>
                    </a:lnTo>
                    <a:lnTo>
                      <a:pt x="1893" y="1850"/>
                    </a:lnTo>
                    <a:lnTo>
                      <a:pt x="1897" y="1850"/>
                    </a:lnTo>
                    <a:lnTo>
                      <a:pt x="1901" y="1853"/>
                    </a:lnTo>
                    <a:lnTo>
                      <a:pt x="1905" y="1855"/>
                    </a:lnTo>
                    <a:lnTo>
                      <a:pt x="1909" y="1856"/>
                    </a:lnTo>
                    <a:lnTo>
                      <a:pt x="1913" y="1858"/>
                    </a:lnTo>
                    <a:lnTo>
                      <a:pt x="1917" y="1860"/>
                    </a:lnTo>
                    <a:lnTo>
                      <a:pt x="1921" y="1862"/>
                    </a:lnTo>
                    <a:lnTo>
                      <a:pt x="1925" y="1862"/>
                    </a:lnTo>
                    <a:lnTo>
                      <a:pt x="1929" y="1862"/>
                    </a:lnTo>
                    <a:lnTo>
                      <a:pt x="1933" y="1865"/>
                    </a:lnTo>
                    <a:lnTo>
                      <a:pt x="1937" y="1864"/>
                    </a:lnTo>
                    <a:lnTo>
                      <a:pt x="1940" y="1868"/>
                    </a:lnTo>
                    <a:lnTo>
                      <a:pt x="1944" y="1868"/>
                    </a:lnTo>
                    <a:lnTo>
                      <a:pt x="1948" y="1869"/>
                    </a:lnTo>
                    <a:lnTo>
                      <a:pt x="1952" y="1870"/>
                    </a:lnTo>
                    <a:lnTo>
                      <a:pt x="1956" y="1871"/>
                    </a:lnTo>
                    <a:lnTo>
                      <a:pt x="1960" y="1872"/>
                    </a:lnTo>
                    <a:lnTo>
                      <a:pt x="1964" y="1872"/>
                    </a:lnTo>
                    <a:lnTo>
                      <a:pt x="1968" y="1874"/>
                    </a:lnTo>
                    <a:lnTo>
                      <a:pt x="1972" y="1873"/>
                    </a:lnTo>
                    <a:lnTo>
                      <a:pt x="1976" y="1875"/>
                    </a:lnTo>
                    <a:lnTo>
                      <a:pt x="1980" y="1875"/>
                    </a:lnTo>
                    <a:lnTo>
                      <a:pt x="1984" y="1875"/>
                    </a:lnTo>
                    <a:lnTo>
                      <a:pt x="1988" y="1876"/>
                    </a:lnTo>
                    <a:lnTo>
                      <a:pt x="1992" y="1875"/>
                    </a:lnTo>
                    <a:lnTo>
                      <a:pt x="1996" y="1876"/>
                    </a:lnTo>
                    <a:lnTo>
                      <a:pt x="1999" y="1875"/>
                    </a:lnTo>
                    <a:lnTo>
                      <a:pt x="2003" y="1876"/>
                    </a:lnTo>
                    <a:lnTo>
                      <a:pt x="2007" y="1876"/>
                    </a:lnTo>
                    <a:lnTo>
                      <a:pt x="2011" y="1876"/>
                    </a:lnTo>
                    <a:lnTo>
                      <a:pt x="2015" y="1876"/>
                    </a:lnTo>
                    <a:lnTo>
                      <a:pt x="2019" y="1876"/>
                    </a:lnTo>
                    <a:lnTo>
                      <a:pt x="2023" y="1876"/>
                    </a:lnTo>
                    <a:lnTo>
                      <a:pt x="2027" y="1876"/>
                    </a:lnTo>
                    <a:lnTo>
                      <a:pt x="2031" y="1875"/>
                    </a:lnTo>
                    <a:lnTo>
                      <a:pt x="2035" y="1875"/>
                    </a:lnTo>
                    <a:lnTo>
                      <a:pt x="2039" y="1874"/>
                    </a:lnTo>
                    <a:lnTo>
                      <a:pt x="2043" y="1873"/>
                    </a:lnTo>
                    <a:lnTo>
                      <a:pt x="2047" y="1872"/>
                    </a:lnTo>
                    <a:lnTo>
                      <a:pt x="2051" y="1873"/>
                    </a:lnTo>
                    <a:lnTo>
                      <a:pt x="2055" y="1871"/>
                    </a:lnTo>
                    <a:lnTo>
                      <a:pt x="2059" y="1870"/>
                    </a:lnTo>
                    <a:lnTo>
                      <a:pt x="2062" y="1871"/>
                    </a:lnTo>
                    <a:lnTo>
                      <a:pt x="2066" y="1870"/>
                    </a:lnTo>
                    <a:lnTo>
                      <a:pt x="2070" y="1869"/>
                    </a:lnTo>
                    <a:lnTo>
                      <a:pt x="2074" y="1867"/>
                    </a:lnTo>
                    <a:lnTo>
                      <a:pt x="2078" y="1865"/>
                    </a:lnTo>
                    <a:lnTo>
                      <a:pt x="2082" y="1865"/>
                    </a:lnTo>
                    <a:lnTo>
                      <a:pt x="2086" y="1863"/>
                    </a:lnTo>
                    <a:lnTo>
                      <a:pt x="2090" y="1861"/>
                    </a:lnTo>
                    <a:lnTo>
                      <a:pt x="2094" y="1861"/>
                    </a:lnTo>
                    <a:lnTo>
                      <a:pt x="2098" y="1860"/>
                    </a:lnTo>
                    <a:lnTo>
                      <a:pt x="2102" y="1857"/>
                    </a:lnTo>
                    <a:lnTo>
                      <a:pt x="2106" y="1857"/>
                    </a:lnTo>
                    <a:lnTo>
                      <a:pt x="2110" y="1855"/>
                    </a:lnTo>
                    <a:lnTo>
                      <a:pt x="2114" y="1854"/>
                    </a:lnTo>
                    <a:lnTo>
                      <a:pt x="2118" y="1852"/>
                    </a:lnTo>
                    <a:lnTo>
                      <a:pt x="2122" y="1849"/>
                    </a:lnTo>
                    <a:lnTo>
                      <a:pt x="2125" y="1847"/>
                    </a:lnTo>
                    <a:lnTo>
                      <a:pt x="2129" y="1846"/>
                    </a:lnTo>
                    <a:lnTo>
                      <a:pt x="2133" y="1845"/>
                    </a:lnTo>
                    <a:lnTo>
                      <a:pt x="2137" y="1841"/>
                    </a:lnTo>
                    <a:lnTo>
                      <a:pt x="2141" y="1840"/>
                    </a:lnTo>
                    <a:lnTo>
                      <a:pt x="2145" y="1839"/>
                    </a:lnTo>
                    <a:lnTo>
                      <a:pt x="2149" y="1836"/>
                    </a:lnTo>
                    <a:lnTo>
                      <a:pt x="2153" y="1834"/>
                    </a:lnTo>
                    <a:lnTo>
                      <a:pt x="2157" y="1832"/>
                    </a:lnTo>
                    <a:lnTo>
                      <a:pt x="2161" y="1829"/>
                    </a:lnTo>
                    <a:lnTo>
                      <a:pt x="2165" y="1826"/>
                    </a:lnTo>
                    <a:lnTo>
                      <a:pt x="2169" y="1824"/>
                    </a:lnTo>
                    <a:lnTo>
                      <a:pt x="2173" y="1823"/>
                    </a:lnTo>
                    <a:lnTo>
                      <a:pt x="2177" y="1819"/>
                    </a:lnTo>
                    <a:lnTo>
                      <a:pt x="2181" y="1817"/>
                    </a:lnTo>
                    <a:lnTo>
                      <a:pt x="2185" y="1814"/>
                    </a:lnTo>
                    <a:lnTo>
                      <a:pt x="2188" y="1812"/>
                    </a:lnTo>
                    <a:lnTo>
                      <a:pt x="2192" y="1809"/>
                    </a:lnTo>
                    <a:lnTo>
                      <a:pt x="2196" y="1806"/>
                    </a:lnTo>
                    <a:lnTo>
                      <a:pt x="2200" y="1803"/>
                    </a:lnTo>
                    <a:lnTo>
                      <a:pt x="2204" y="1801"/>
                    </a:lnTo>
                    <a:lnTo>
                      <a:pt x="2208" y="1799"/>
                    </a:lnTo>
                    <a:lnTo>
                      <a:pt x="2212" y="1795"/>
                    </a:lnTo>
                    <a:lnTo>
                      <a:pt x="2216" y="1792"/>
                    </a:lnTo>
                    <a:lnTo>
                      <a:pt x="2220" y="1788"/>
                    </a:lnTo>
                    <a:lnTo>
                      <a:pt x="2224" y="1786"/>
                    </a:lnTo>
                    <a:lnTo>
                      <a:pt x="2228" y="1782"/>
                    </a:lnTo>
                    <a:lnTo>
                      <a:pt x="2232" y="1780"/>
                    </a:lnTo>
                    <a:lnTo>
                      <a:pt x="2236" y="1777"/>
                    </a:lnTo>
                    <a:lnTo>
                      <a:pt x="2240" y="1773"/>
                    </a:lnTo>
                    <a:lnTo>
                      <a:pt x="2244" y="1769"/>
                    </a:lnTo>
                    <a:lnTo>
                      <a:pt x="2248" y="1766"/>
                    </a:lnTo>
                    <a:lnTo>
                      <a:pt x="2251" y="1762"/>
                    </a:lnTo>
                    <a:lnTo>
                      <a:pt x="2255" y="1759"/>
                    </a:lnTo>
                    <a:lnTo>
                      <a:pt x="2259" y="1754"/>
                    </a:lnTo>
                    <a:lnTo>
                      <a:pt x="2263" y="1751"/>
                    </a:lnTo>
                    <a:lnTo>
                      <a:pt x="2267" y="1747"/>
                    </a:lnTo>
                    <a:lnTo>
                      <a:pt x="2271" y="1745"/>
                    </a:lnTo>
                    <a:lnTo>
                      <a:pt x="2275" y="1740"/>
                    </a:lnTo>
                    <a:lnTo>
                      <a:pt x="2279" y="1736"/>
                    </a:lnTo>
                    <a:lnTo>
                      <a:pt x="2283" y="1733"/>
                    </a:lnTo>
                    <a:lnTo>
                      <a:pt x="2287" y="1729"/>
                    </a:lnTo>
                    <a:lnTo>
                      <a:pt x="2291" y="1725"/>
                    </a:lnTo>
                    <a:lnTo>
                      <a:pt x="2295" y="1721"/>
                    </a:lnTo>
                    <a:lnTo>
                      <a:pt x="2299" y="1717"/>
                    </a:lnTo>
                    <a:lnTo>
                      <a:pt x="2303" y="1713"/>
                    </a:lnTo>
                    <a:lnTo>
                      <a:pt x="2307" y="1710"/>
                    </a:lnTo>
                    <a:lnTo>
                      <a:pt x="2311" y="1704"/>
                    </a:lnTo>
                    <a:lnTo>
                      <a:pt x="2314" y="1701"/>
                    </a:lnTo>
                    <a:lnTo>
                      <a:pt x="2318" y="1697"/>
                    </a:lnTo>
                    <a:lnTo>
                      <a:pt x="2322" y="1693"/>
                    </a:lnTo>
                    <a:lnTo>
                      <a:pt x="2326" y="1688"/>
                    </a:lnTo>
                    <a:lnTo>
                      <a:pt x="2330" y="1685"/>
                    </a:lnTo>
                    <a:lnTo>
                      <a:pt x="2334" y="1680"/>
                    </a:lnTo>
                    <a:lnTo>
                      <a:pt x="2338" y="1676"/>
                    </a:lnTo>
                    <a:lnTo>
                      <a:pt x="2342" y="1671"/>
                    </a:lnTo>
                    <a:lnTo>
                      <a:pt x="2346" y="1668"/>
                    </a:lnTo>
                    <a:lnTo>
                      <a:pt x="2350" y="1663"/>
                    </a:lnTo>
                    <a:lnTo>
                      <a:pt x="2354" y="1658"/>
                    </a:lnTo>
                    <a:lnTo>
                      <a:pt x="2358" y="1653"/>
                    </a:lnTo>
                    <a:lnTo>
                      <a:pt x="2362" y="1651"/>
                    </a:lnTo>
                    <a:lnTo>
                      <a:pt x="2366" y="1644"/>
                    </a:lnTo>
                    <a:lnTo>
                      <a:pt x="2370" y="1641"/>
                    </a:lnTo>
                    <a:lnTo>
                      <a:pt x="2374" y="1636"/>
                    </a:lnTo>
                    <a:lnTo>
                      <a:pt x="2377" y="1630"/>
                    </a:lnTo>
                    <a:lnTo>
                      <a:pt x="2381" y="1627"/>
                    </a:lnTo>
                    <a:lnTo>
                      <a:pt x="2385" y="1621"/>
                    </a:lnTo>
                    <a:lnTo>
                      <a:pt x="2389" y="1618"/>
                    </a:lnTo>
                    <a:lnTo>
                      <a:pt x="2393" y="1613"/>
                    </a:lnTo>
                    <a:lnTo>
                      <a:pt x="2397" y="1608"/>
                    </a:lnTo>
                    <a:lnTo>
                      <a:pt x="2401" y="1603"/>
                    </a:lnTo>
                    <a:lnTo>
                      <a:pt x="2405" y="1598"/>
                    </a:lnTo>
                    <a:lnTo>
                      <a:pt x="2409" y="1593"/>
                    </a:lnTo>
                    <a:lnTo>
                      <a:pt x="2413" y="1588"/>
                    </a:lnTo>
                    <a:lnTo>
                      <a:pt x="2417" y="1583"/>
                    </a:lnTo>
                    <a:lnTo>
                      <a:pt x="2421" y="1578"/>
                    </a:lnTo>
                    <a:lnTo>
                      <a:pt x="2425" y="1574"/>
                    </a:lnTo>
                    <a:lnTo>
                      <a:pt x="2429" y="1567"/>
                    </a:lnTo>
                    <a:lnTo>
                      <a:pt x="2433" y="1563"/>
                    </a:lnTo>
                    <a:lnTo>
                      <a:pt x="2437" y="1559"/>
                    </a:lnTo>
                    <a:lnTo>
                      <a:pt x="2440" y="1554"/>
                    </a:lnTo>
                    <a:lnTo>
                      <a:pt x="2444" y="1548"/>
                    </a:lnTo>
                    <a:lnTo>
                      <a:pt x="2448" y="1542"/>
                    </a:lnTo>
                    <a:lnTo>
                      <a:pt x="2452" y="1537"/>
                    </a:lnTo>
                    <a:lnTo>
                      <a:pt x="2456" y="1533"/>
                    </a:lnTo>
                    <a:lnTo>
                      <a:pt x="2460" y="1527"/>
                    </a:lnTo>
                    <a:lnTo>
                      <a:pt x="2464" y="1522"/>
                    </a:lnTo>
                    <a:lnTo>
                      <a:pt x="2468" y="1518"/>
                    </a:lnTo>
                    <a:lnTo>
                      <a:pt x="2472" y="1512"/>
                    </a:lnTo>
                    <a:lnTo>
                      <a:pt x="2476" y="1506"/>
                    </a:lnTo>
                    <a:lnTo>
                      <a:pt x="2480" y="1501"/>
                    </a:lnTo>
                    <a:lnTo>
                      <a:pt x="2484" y="1497"/>
                    </a:lnTo>
                    <a:lnTo>
                      <a:pt x="2488" y="1491"/>
                    </a:lnTo>
                    <a:lnTo>
                      <a:pt x="2492" y="1485"/>
                    </a:lnTo>
                    <a:lnTo>
                      <a:pt x="2496" y="1480"/>
                    </a:lnTo>
                    <a:lnTo>
                      <a:pt x="2499" y="1475"/>
                    </a:lnTo>
                    <a:lnTo>
                      <a:pt x="2503" y="1468"/>
                    </a:lnTo>
                    <a:lnTo>
                      <a:pt x="2507" y="1465"/>
                    </a:lnTo>
                    <a:lnTo>
                      <a:pt x="2511" y="1458"/>
                    </a:lnTo>
                    <a:lnTo>
                      <a:pt x="2515" y="1453"/>
                    </a:lnTo>
                    <a:lnTo>
                      <a:pt x="2519" y="1447"/>
                    </a:lnTo>
                    <a:lnTo>
                      <a:pt x="2523" y="1442"/>
                    </a:lnTo>
                    <a:lnTo>
                      <a:pt x="2527" y="1435"/>
                    </a:lnTo>
                    <a:lnTo>
                      <a:pt x="2531" y="1430"/>
                    </a:lnTo>
                    <a:lnTo>
                      <a:pt x="2535" y="1425"/>
                    </a:lnTo>
                    <a:lnTo>
                      <a:pt x="2539" y="1419"/>
                    </a:lnTo>
                    <a:lnTo>
                      <a:pt x="2543" y="1414"/>
                    </a:lnTo>
                    <a:lnTo>
                      <a:pt x="2547" y="1407"/>
                    </a:lnTo>
                    <a:lnTo>
                      <a:pt x="2551" y="1403"/>
                    </a:lnTo>
                    <a:lnTo>
                      <a:pt x="2555" y="1397"/>
                    </a:lnTo>
                    <a:lnTo>
                      <a:pt x="2559" y="1391"/>
                    </a:lnTo>
                    <a:lnTo>
                      <a:pt x="2562" y="1385"/>
                    </a:lnTo>
                    <a:lnTo>
                      <a:pt x="2566" y="1380"/>
                    </a:lnTo>
                    <a:lnTo>
                      <a:pt x="2570" y="1374"/>
                    </a:lnTo>
                    <a:lnTo>
                      <a:pt x="2574" y="1369"/>
                    </a:lnTo>
                    <a:lnTo>
                      <a:pt x="2578" y="1363"/>
                    </a:lnTo>
                    <a:lnTo>
                      <a:pt x="2582" y="1357"/>
                    </a:lnTo>
                    <a:lnTo>
                      <a:pt x="2586" y="1351"/>
                    </a:lnTo>
                    <a:lnTo>
                      <a:pt x="2590" y="1345"/>
                    </a:lnTo>
                    <a:lnTo>
                      <a:pt x="2594" y="1340"/>
                    </a:lnTo>
                    <a:lnTo>
                      <a:pt x="2598" y="1335"/>
                    </a:lnTo>
                    <a:lnTo>
                      <a:pt x="2602" y="1328"/>
                    </a:lnTo>
                    <a:lnTo>
                      <a:pt x="2606" y="1322"/>
                    </a:lnTo>
                    <a:lnTo>
                      <a:pt x="2610" y="1318"/>
                    </a:lnTo>
                    <a:lnTo>
                      <a:pt x="2614" y="1310"/>
                    </a:lnTo>
                    <a:lnTo>
                      <a:pt x="2618" y="1305"/>
                    </a:lnTo>
                    <a:lnTo>
                      <a:pt x="2622" y="1300"/>
                    </a:lnTo>
                    <a:lnTo>
                      <a:pt x="2625" y="1295"/>
                    </a:lnTo>
                    <a:lnTo>
                      <a:pt x="2629" y="1289"/>
                    </a:lnTo>
                    <a:lnTo>
                      <a:pt x="2633" y="1283"/>
                    </a:lnTo>
                    <a:lnTo>
                      <a:pt x="2637" y="1276"/>
                    </a:lnTo>
                    <a:lnTo>
                      <a:pt x="2641" y="1271"/>
                    </a:lnTo>
                    <a:lnTo>
                      <a:pt x="2645" y="1265"/>
                    </a:lnTo>
                    <a:lnTo>
                      <a:pt x="2649" y="1260"/>
                    </a:lnTo>
                    <a:lnTo>
                      <a:pt x="2653" y="1254"/>
                    </a:lnTo>
                    <a:lnTo>
                      <a:pt x="2657" y="1249"/>
                    </a:lnTo>
                    <a:lnTo>
                      <a:pt x="2661" y="1244"/>
                    </a:lnTo>
                    <a:lnTo>
                      <a:pt x="2665" y="1236"/>
                    </a:lnTo>
                    <a:lnTo>
                      <a:pt x="2669" y="1231"/>
                    </a:lnTo>
                    <a:lnTo>
                      <a:pt x="2673" y="1226"/>
                    </a:lnTo>
                    <a:lnTo>
                      <a:pt x="2677" y="1220"/>
                    </a:lnTo>
                    <a:lnTo>
                      <a:pt x="2681" y="1215"/>
                    </a:lnTo>
                    <a:lnTo>
                      <a:pt x="2685" y="1208"/>
                    </a:lnTo>
                    <a:lnTo>
                      <a:pt x="2688" y="1202"/>
                    </a:lnTo>
                    <a:lnTo>
                      <a:pt x="2692" y="1196"/>
                    </a:lnTo>
                    <a:lnTo>
                      <a:pt x="2696" y="1191"/>
                    </a:lnTo>
                    <a:lnTo>
                      <a:pt x="2700" y="1185"/>
                    </a:lnTo>
                    <a:lnTo>
                      <a:pt x="2704" y="1178"/>
                    </a:lnTo>
                    <a:lnTo>
                      <a:pt x="2708" y="1172"/>
                    </a:lnTo>
                    <a:lnTo>
                      <a:pt x="2712" y="1167"/>
                    </a:lnTo>
                    <a:lnTo>
                      <a:pt x="2716" y="1162"/>
                    </a:lnTo>
                    <a:lnTo>
                      <a:pt x="2720" y="1156"/>
                    </a:lnTo>
                    <a:lnTo>
                      <a:pt x="2724" y="1150"/>
                    </a:lnTo>
                    <a:lnTo>
                      <a:pt x="2728" y="1143"/>
                    </a:lnTo>
                    <a:lnTo>
                      <a:pt x="2732" y="1138"/>
                    </a:lnTo>
                    <a:lnTo>
                      <a:pt x="2736" y="1132"/>
                    </a:lnTo>
                    <a:lnTo>
                      <a:pt x="2740" y="1126"/>
                    </a:lnTo>
                    <a:lnTo>
                      <a:pt x="2744" y="1120"/>
                    </a:lnTo>
                    <a:lnTo>
                      <a:pt x="2748" y="1114"/>
                    </a:lnTo>
                    <a:lnTo>
                      <a:pt x="2751" y="1109"/>
                    </a:lnTo>
                    <a:lnTo>
                      <a:pt x="2755" y="1103"/>
                    </a:lnTo>
                    <a:lnTo>
                      <a:pt x="2759" y="1098"/>
                    </a:lnTo>
                    <a:lnTo>
                      <a:pt x="2763" y="1092"/>
                    </a:lnTo>
                    <a:lnTo>
                      <a:pt x="2767" y="1086"/>
                    </a:lnTo>
                    <a:lnTo>
                      <a:pt x="2771" y="1080"/>
                    </a:lnTo>
                    <a:lnTo>
                      <a:pt x="2775" y="1075"/>
                    </a:lnTo>
                    <a:lnTo>
                      <a:pt x="2779" y="1070"/>
                    </a:lnTo>
                    <a:lnTo>
                      <a:pt x="2783" y="1063"/>
                    </a:lnTo>
                    <a:lnTo>
                      <a:pt x="2787" y="1057"/>
                    </a:lnTo>
                    <a:lnTo>
                      <a:pt x="2791" y="1052"/>
                    </a:lnTo>
                    <a:lnTo>
                      <a:pt x="2795" y="1046"/>
                    </a:lnTo>
                    <a:lnTo>
                      <a:pt x="2799" y="1040"/>
                    </a:lnTo>
                    <a:lnTo>
                      <a:pt x="2803" y="1035"/>
                    </a:lnTo>
                    <a:lnTo>
                      <a:pt x="2807" y="1029"/>
                    </a:lnTo>
                    <a:lnTo>
                      <a:pt x="2811" y="1024"/>
                    </a:lnTo>
                    <a:lnTo>
                      <a:pt x="2814" y="1018"/>
                    </a:lnTo>
                    <a:lnTo>
                      <a:pt x="2818" y="1012"/>
                    </a:lnTo>
                    <a:lnTo>
                      <a:pt x="2822" y="1005"/>
                    </a:lnTo>
                    <a:lnTo>
                      <a:pt x="2826" y="1001"/>
                    </a:lnTo>
                    <a:lnTo>
                      <a:pt x="2830" y="994"/>
                    </a:lnTo>
                    <a:lnTo>
                      <a:pt x="2834" y="990"/>
                    </a:lnTo>
                    <a:lnTo>
                      <a:pt x="2838" y="984"/>
                    </a:lnTo>
                    <a:lnTo>
                      <a:pt x="2842" y="977"/>
                    </a:lnTo>
                    <a:lnTo>
                      <a:pt x="2846" y="972"/>
                    </a:lnTo>
                    <a:lnTo>
                      <a:pt x="2850" y="966"/>
                    </a:lnTo>
                    <a:lnTo>
                      <a:pt x="2854" y="961"/>
                    </a:lnTo>
                    <a:lnTo>
                      <a:pt x="2858" y="955"/>
                    </a:lnTo>
                    <a:lnTo>
                      <a:pt x="2862" y="951"/>
                    </a:lnTo>
                    <a:lnTo>
                      <a:pt x="2866" y="945"/>
                    </a:lnTo>
                    <a:lnTo>
                      <a:pt x="2870" y="940"/>
                    </a:lnTo>
                    <a:lnTo>
                      <a:pt x="2874" y="933"/>
                    </a:lnTo>
                    <a:lnTo>
                      <a:pt x="2877" y="928"/>
                    </a:lnTo>
                    <a:lnTo>
                      <a:pt x="2881" y="923"/>
                    </a:lnTo>
                    <a:lnTo>
                      <a:pt x="2885" y="917"/>
                    </a:lnTo>
                    <a:lnTo>
                      <a:pt x="2889" y="912"/>
                    </a:lnTo>
                    <a:lnTo>
                      <a:pt x="2893" y="906"/>
                    </a:lnTo>
                    <a:lnTo>
                      <a:pt x="2897" y="900"/>
                    </a:lnTo>
                    <a:lnTo>
                      <a:pt x="2901" y="895"/>
                    </a:lnTo>
                    <a:lnTo>
                      <a:pt x="2905" y="890"/>
                    </a:lnTo>
                    <a:lnTo>
                      <a:pt x="2909" y="885"/>
                    </a:lnTo>
                    <a:lnTo>
                      <a:pt x="2913" y="880"/>
                    </a:lnTo>
                    <a:lnTo>
                      <a:pt x="2917" y="874"/>
                    </a:lnTo>
                    <a:lnTo>
                      <a:pt x="2921" y="869"/>
                    </a:lnTo>
                    <a:lnTo>
                      <a:pt x="2925" y="864"/>
                    </a:lnTo>
                    <a:lnTo>
                      <a:pt x="2929" y="858"/>
                    </a:lnTo>
                    <a:lnTo>
                      <a:pt x="2933" y="852"/>
                    </a:lnTo>
                    <a:lnTo>
                      <a:pt x="2937" y="849"/>
                    </a:lnTo>
                    <a:lnTo>
                      <a:pt x="2940" y="844"/>
                    </a:lnTo>
                    <a:lnTo>
                      <a:pt x="2944" y="838"/>
                    </a:lnTo>
                    <a:lnTo>
                      <a:pt x="2948" y="833"/>
                    </a:lnTo>
                    <a:lnTo>
                      <a:pt x="2952" y="826"/>
                    </a:lnTo>
                    <a:lnTo>
                      <a:pt x="2956" y="822"/>
                    </a:lnTo>
                    <a:lnTo>
                      <a:pt x="2960" y="816"/>
                    </a:lnTo>
                    <a:lnTo>
                      <a:pt x="2964" y="811"/>
                    </a:lnTo>
                    <a:lnTo>
                      <a:pt x="2968" y="806"/>
                    </a:lnTo>
                    <a:lnTo>
                      <a:pt x="2972" y="802"/>
                    </a:lnTo>
                    <a:lnTo>
                      <a:pt x="2976" y="795"/>
                    </a:lnTo>
                    <a:lnTo>
                      <a:pt x="2980" y="790"/>
                    </a:lnTo>
                    <a:lnTo>
                      <a:pt x="2984" y="786"/>
                    </a:lnTo>
                    <a:lnTo>
                      <a:pt x="2988" y="780"/>
                    </a:lnTo>
                    <a:lnTo>
                      <a:pt x="2992" y="773"/>
                    </a:lnTo>
                    <a:lnTo>
                      <a:pt x="2996" y="770"/>
                    </a:lnTo>
                    <a:lnTo>
                      <a:pt x="2999" y="765"/>
                    </a:lnTo>
                    <a:lnTo>
                      <a:pt x="3003" y="759"/>
                    </a:lnTo>
                    <a:lnTo>
                      <a:pt x="3007" y="754"/>
                    </a:lnTo>
                    <a:lnTo>
                      <a:pt x="3011" y="749"/>
                    </a:lnTo>
                    <a:lnTo>
                      <a:pt x="3015" y="745"/>
                    </a:lnTo>
                    <a:lnTo>
                      <a:pt x="3019" y="739"/>
                    </a:lnTo>
                    <a:lnTo>
                      <a:pt x="3023" y="735"/>
                    </a:lnTo>
                    <a:lnTo>
                      <a:pt x="3027" y="730"/>
                    </a:lnTo>
                    <a:lnTo>
                      <a:pt x="3031" y="725"/>
                    </a:lnTo>
                    <a:lnTo>
                      <a:pt x="3035" y="721"/>
                    </a:lnTo>
                    <a:lnTo>
                      <a:pt x="3039" y="715"/>
                    </a:lnTo>
                    <a:lnTo>
                      <a:pt x="3043" y="711"/>
                    </a:lnTo>
                    <a:lnTo>
                      <a:pt x="3047" y="706"/>
                    </a:lnTo>
                    <a:lnTo>
                      <a:pt x="3051" y="699"/>
                    </a:lnTo>
                    <a:lnTo>
                      <a:pt x="3055" y="696"/>
                    </a:lnTo>
                    <a:lnTo>
                      <a:pt x="3059" y="692"/>
                    </a:lnTo>
                    <a:lnTo>
                      <a:pt x="3062" y="686"/>
                    </a:lnTo>
                    <a:lnTo>
                      <a:pt x="3066" y="681"/>
                    </a:lnTo>
                    <a:lnTo>
                      <a:pt x="3070" y="676"/>
                    </a:lnTo>
                    <a:lnTo>
                      <a:pt x="3074" y="671"/>
                    </a:lnTo>
                    <a:lnTo>
                      <a:pt x="3078" y="667"/>
                    </a:lnTo>
                    <a:lnTo>
                      <a:pt x="3082" y="663"/>
                    </a:lnTo>
                    <a:lnTo>
                      <a:pt x="3086" y="657"/>
                    </a:lnTo>
                    <a:lnTo>
                      <a:pt x="3090" y="653"/>
                    </a:lnTo>
                    <a:lnTo>
                      <a:pt x="3094" y="648"/>
                    </a:lnTo>
                    <a:lnTo>
                      <a:pt x="3098" y="644"/>
                    </a:lnTo>
                    <a:lnTo>
                      <a:pt x="3102" y="640"/>
                    </a:lnTo>
                    <a:lnTo>
                      <a:pt x="3106" y="634"/>
                    </a:lnTo>
                    <a:lnTo>
                      <a:pt x="3110" y="630"/>
                    </a:lnTo>
                    <a:lnTo>
                      <a:pt x="3114" y="625"/>
                    </a:lnTo>
                    <a:lnTo>
                      <a:pt x="3118" y="620"/>
                    </a:lnTo>
                    <a:lnTo>
                      <a:pt x="3122" y="616"/>
                    </a:lnTo>
                    <a:lnTo>
                      <a:pt x="3125" y="611"/>
                    </a:lnTo>
                    <a:lnTo>
                      <a:pt x="3129" y="607"/>
                    </a:lnTo>
                    <a:lnTo>
                      <a:pt x="3133" y="603"/>
                    </a:lnTo>
                    <a:lnTo>
                      <a:pt x="3137" y="598"/>
                    </a:lnTo>
                    <a:lnTo>
                      <a:pt x="3141" y="595"/>
                    </a:lnTo>
                    <a:lnTo>
                      <a:pt x="3145" y="590"/>
                    </a:lnTo>
                    <a:lnTo>
                      <a:pt x="3149" y="585"/>
                    </a:lnTo>
                    <a:lnTo>
                      <a:pt x="3153" y="581"/>
                    </a:lnTo>
                    <a:lnTo>
                      <a:pt x="3157" y="576"/>
                    </a:lnTo>
                    <a:lnTo>
                      <a:pt x="3161" y="572"/>
                    </a:lnTo>
                    <a:lnTo>
                      <a:pt x="3165" y="567"/>
                    </a:lnTo>
                    <a:lnTo>
                      <a:pt x="3169" y="563"/>
                    </a:lnTo>
                    <a:lnTo>
                      <a:pt x="3173" y="560"/>
                    </a:lnTo>
                    <a:lnTo>
                      <a:pt x="3177" y="554"/>
                    </a:lnTo>
                    <a:lnTo>
                      <a:pt x="3181" y="550"/>
                    </a:lnTo>
                    <a:lnTo>
                      <a:pt x="3185" y="546"/>
                    </a:lnTo>
                    <a:lnTo>
                      <a:pt x="3188" y="543"/>
                    </a:lnTo>
                    <a:lnTo>
                      <a:pt x="3192" y="538"/>
                    </a:lnTo>
                    <a:lnTo>
                      <a:pt x="3196" y="535"/>
                    </a:lnTo>
                    <a:lnTo>
                      <a:pt x="3200" y="531"/>
                    </a:lnTo>
                    <a:lnTo>
                      <a:pt x="3204" y="526"/>
                    </a:lnTo>
                    <a:lnTo>
                      <a:pt x="3208" y="521"/>
                    </a:lnTo>
                    <a:lnTo>
                      <a:pt x="3212" y="518"/>
                    </a:lnTo>
                    <a:lnTo>
                      <a:pt x="3216" y="515"/>
                    </a:lnTo>
                    <a:lnTo>
                      <a:pt x="3220" y="511"/>
                    </a:lnTo>
                    <a:lnTo>
                      <a:pt x="3224" y="507"/>
                    </a:lnTo>
                    <a:lnTo>
                      <a:pt x="3228" y="502"/>
                    </a:lnTo>
                    <a:lnTo>
                      <a:pt x="3232" y="497"/>
                    </a:lnTo>
                    <a:lnTo>
                      <a:pt x="3236" y="494"/>
                    </a:lnTo>
                    <a:lnTo>
                      <a:pt x="3240" y="490"/>
                    </a:lnTo>
                    <a:lnTo>
                      <a:pt x="3244" y="487"/>
                    </a:lnTo>
                    <a:lnTo>
                      <a:pt x="3248" y="482"/>
                    </a:lnTo>
                    <a:lnTo>
                      <a:pt x="3251" y="479"/>
                    </a:lnTo>
                    <a:lnTo>
                      <a:pt x="3255" y="476"/>
                    </a:lnTo>
                    <a:lnTo>
                      <a:pt x="3259" y="471"/>
                    </a:lnTo>
                    <a:lnTo>
                      <a:pt x="3263" y="467"/>
                    </a:lnTo>
                    <a:lnTo>
                      <a:pt x="3267" y="465"/>
                    </a:lnTo>
                    <a:lnTo>
                      <a:pt x="3271" y="460"/>
                    </a:lnTo>
                    <a:lnTo>
                      <a:pt x="3275" y="457"/>
                    </a:lnTo>
                    <a:lnTo>
                      <a:pt x="3279" y="453"/>
                    </a:lnTo>
                    <a:lnTo>
                      <a:pt x="3283" y="449"/>
                    </a:lnTo>
                    <a:lnTo>
                      <a:pt x="3287" y="445"/>
                    </a:lnTo>
                    <a:lnTo>
                      <a:pt x="3291" y="442"/>
                    </a:lnTo>
                    <a:lnTo>
                      <a:pt x="3295" y="439"/>
                    </a:lnTo>
                    <a:lnTo>
                      <a:pt x="3299" y="435"/>
                    </a:lnTo>
                    <a:lnTo>
                      <a:pt x="3303" y="431"/>
                    </a:lnTo>
                    <a:lnTo>
                      <a:pt x="3307" y="428"/>
                    </a:lnTo>
                    <a:lnTo>
                      <a:pt x="3311" y="425"/>
                    </a:lnTo>
                    <a:lnTo>
                      <a:pt x="3314" y="420"/>
                    </a:lnTo>
                    <a:lnTo>
                      <a:pt x="3318" y="417"/>
                    </a:lnTo>
                    <a:lnTo>
                      <a:pt x="3322" y="414"/>
                    </a:lnTo>
                    <a:lnTo>
                      <a:pt x="3326" y="410"/>
                    </a:lnTo>
                    <a:lnTo>
                      <a:pt x="3330" y="407"/>
                    </a:lnTo>
                    <a:lnTo>
                      <a:pt x="3334" y="403"/>
                    </a:lnTo>
                    <a:lnTo>
                      <a:pt x="3338" y="401"/>
                    </a:lnTo>
                    <a:lnTo>
                      <a:pt x="3342" y="397"/>
                    </a:lnTo>
                    <a:lnTo>
                      <a:pt x="3346" y="393"/>
                    </a:lnTo>
                    <a:lnTo>
                      <a:pt x="3350" y="390"/>
                    </a:lnTo>
                    <a:lnTo>
                      <a:pt x="3354" y="386"/>
                    </a:lnTo>
                    <a:lnTo>
                      <a:pt x="3358" y="383"/>
                    </a:lnTo>
                    <a:lnTo>
                      <a:pt x="3362" y="380"/>
                    </a:lnTo>
                    <a:lnTo>
                      <a:pt x="3366" y="376"/>
                    </a:lnTo>
                    <a:lnTo>
                      <a:pt x="3370" y="373"/>
                    </a:lnTo>
                    <a:lnTo>
                      <a:pt x="3374" y="370"/>
                    </a:lnTo>
                    <a:lnTo>
                      <a:pt x="3377" y="367"/>
                    </a:lnTo>
                    <a:lnTo>
                      <a:pt x="3381" y="364"/>
                    </a:lnTo>
                    <a:lnTo>
                      <a:pt x="3385" y="360"/>
                    </a:lnTo>
                    <a:lnTo>
                      <a:pt x="3389" y="359"/>
                    </a:lnTo>
                    <a:lnTo>
                      <a:pt x="3393" y="355"/>
                    </a:lnTo>
                    <a:lnTo>
                      <a:pt x="3397" y="351"/>
                    </a:lnTo>
                    <a:lnTo>
                      <a:pt x="3401" y="349"/>
                    </a:lnTo>
                    <a:lnTo>
                      <a:pt x="3405" y="345"/>
                    </a:lnTo>
                    <a:lnTo>
                      <a:pt x="3409" y="341"/>
                    </a:lnTo>
                    <a:lnTo>
                      <a:pt x="3413" y="339"/>
                    </a:lnTo>
                    <a:lnTo>
                      <a:pt x="3417" y="337"/>
                    </a:lnTo>
                    <a:lnTo>
                      <a:pt x="3421" y="333"/>
                    </a:lnTo>
                    <a:lnTo>
                      <a:pt x="3425" y="330"/>
                    </a:lnTo>
                    <a:lnTo>
                      <a:pt x="3429" y="327"/>
                    </a:lnTo>
                    <a:lnTo>
                      <a:pt x="3433" y="324"/>
                    </a:lnTo>
                    <a:lnTo>
                      <a:pt x="3437" y="320"/>
                    </a:lnTo>
                    <a:lnTo>
                      <a:pt x="3440" y="318"/>
                    </a:lnTo>
                    <a:lnTo>
                      <a:pt x="3444" y="315"/>
                    </a:lnTo>
                    <a:lnTo>
                      <a:pt x="3448" y="312"/>
                    </a:lnTo>
                    <a:lnTo>
                      <a:pt x="3452" y="309"/>
                    </a:lnTo>
                    <a:lnTo>
                      <a:pt x="3456" y="307"/>
                    </a:lnTo>
                    <a:lnTo>
                      <a:pt x="3460" y="305"/>
                    </a:lnTo>
                    <a:lnTo>
                      <a:pt x="3464" y="303"/>
                    </a:lnTo>
                    <a:lnTo>
                      <a:pt x="3468" y="299"/>
                    </a:lnTo>
                    <a:lnTo>
                      <a:pt x="3472" y="296"/>
                    </a:lnTo>
                    <a:lnTo>
                      <a:pt x="3476" y="294"/>
                    </a:lnTo>
                    <a:lnTo>
                      <a:pt x="3480" y="292"/>
                    </a:lnTo>
                    <a:lnTo>
                      <a:pt x="3484" y="288"/>
                    </a:lnTo>
                    <a:lnTo>
                      <a:pt x="3488" y="286"/>
                    </a:lnTo>
                    <a:lnTo>
                      <a:pt x="3492" y="283"/>
                    </a:lnTo>
                    <a:lnTo>
                      <a:pt x="3496" y="280"/>
                    </a:lnTo>
                    <a:lnTo>
                      <a:pt x="3499" y="277"/>
                    </a:lnTo>
                    <a:lnTo>
                      <a:pt x="3503" y="276"/>
                    </a:lnTo>
                    <a:lnTo>
                      <a:pt x="3507" y="272"/>
                    </a:lnTo>
                    <a:lnTo>
                      <a:pt x="3511" y="269"/>
                    </a:lnTo>
                    <a:lnTo>
                      <a:pt x="3515" y="268"/>
                    </a:lnTo>
                    <a:lnTo>
                      <a:pt x="3519" y="265"/>
                    </a:lnTo>
                    <a:lnTo>
                      <a:pt x="3523" y="263"/>
                    </a:lnTo>
                    <a:lnTo>
                      <a:pt x="3527" y="260"/>
                    </a:lnTo>
                    <a:lnTo>
                      <a:pt x="3531" y="258"/>
                    </a:lnTo>
                    <a:lnTo>
                      <a:pt x="3535" y="256"/>
                    </a:lnTo>
                    <a:lnTo>
                      <a:pt x="3539" y="253"/>
                    </a:lnTo>
                    <a:lnTo>
                      <a:pt x="3543" y="251"/>
                    </a:lnTo>
                    <a:lnTo>
                      <a:pt x="3547" y="247"/>
                    </a:lnTo>
                    <a:lnTo>
                      <a:pt x="3551" y="246"/>
                    </a:lnTo>
                    <a:lnTo>
                      <a:pt x="3555" y="244"/>
                    </a:lnTo>
                    <a:lnTo>
                      <a:pt x="3559" y="240"/>
                    </a:lnTo>
                    <a:lnTo>
                      <a:pt x="3562" y="240"/>
                    </a:lnTo>
                    <a:lnTo>
                      <a:pt x="3566" y="237"/>
                    </a:lnTo>
                    <a:lnTo>
                      <a:pt x="3570" y="234"/>
                    </a:lnTo>
                    <a:lnTo>
                      <a:pt x="3574" y="233"/>
                    </a:lnTo>
                    <a:lnTo>
                      <a:pt x="3578" y="230"/>
                    </a:lnTo>
                    <a:lnTo>
                      <a:pt x="3582" y="228"/>
                    </a:lnTo>
                    <a:lnTo>
                      <a:pt x="3586" y="227"/>
                    </a:lnTo>
                    <a:lnTo>
                      <a:pt x="3590" y="224"/>
                    </a:lnTo>
                    <a:lnTo>
                      <a:pt x="3594" y="221"/>
                    </a:lnTo>
                    <a:lnTo>
                      <a:pt x="3598" y="219"/>
                    </a:lnTo>
                    <a:lnTo>
                      <a:pt x="3602" y="216"/>
                    </a:lnTo>
                    <a:lnTo>
                      <a:pt x="3606" y="215"/>
                    </a:lnTo>
                    <a:lnTo>
                      <a:pt x="3610" y="212"/>
                    </a:lnTo>
                    <a:lnTo>
                      <a:pt x="3614" y="210"/>
                    </a:lnTo>
                    <a:lnTo>
                      <a:pt x="3618" y="208"/>
                    </a:lnTo>
                    <a:lnTo>
                      <a:pt x="3622" y="206"/>
                    </a:lnTo>
                    <a:lnTo>
                      <a:pt x="3625" y="204"/>
                    </a:lnTo>
                    <a:lnTo>
                      <a:pt x="3629" y="202"/>
                    </a:lnTo>
                    <a:lnTo>
                      <a:pt x="3633" y="200"/>
                    </a:lnTo>
                    <a:lnTo>
                      <a:pt x="3637" y="198"/>
                    </a:lnTo>
                    <a:lnTo>
                      <a:pt x="3641" y="197"/>
                    </a:lnTo>
                    <a:lnTo>
                      <a:pt x="3645" y="194"/>
                    </a:lnTo>
                    <a:lnTo>
                      <a:pt x="3649" y="191"/>
                    </a:lnTo>
                    <a:lnTo>
                      <a:pt x="3653" y="191"/>
                    </a:lnTo>
                    <a:lnTo>
                      <a:pt x="3657" y="190"/>
                    </a:lnTo>
                    <a:lnTo>
                      <a:pt x="3661" y="187"/>
                    </a:lnTo>
                    <a:lnTo>
                      <a:pt x="3665" y="185"/>
                    </a:lnTo>
                    <a:lnTo>
                      <a:pt x="3669" y="183"/>
                    </a:lnTo>
                    <a:lnTo>
                      <a:pt x="3673" y="181"/>
                    </a:lnTo>
                    <a:lnTo>
                      <a:pt x="3677" y="180"/>
                    </a:lnTo>
                    <a:lnTo>
                      <a:pt x="3681" y="179"/>
                    </a:lnTo>
                    <a:lnTo>
                      <a:pt x="3685" y="176"/>
                    </a:lnTo>
                    <a:lnTo>
                      <a:pt x="3688" y="174"/>
                    </a:lnTo>
                    <a:lnTo>
                      <a:pt x="3692" y="171"/>
                    </a:lnTo>
                    <a:lnTo>
                      <a:pt x="3696" y="171"/>
                    </a:lnTo>
                    <a:lnTo>
                      <a:pt x="3700" y="170"/>
                    </a:lnTo>
                    <a:lnTo>
                      <a:pt x="3704" y="167"/>
                    </a:lnTo>
                    <a:lnTo>
                      <a:pt x="3708" y="166"/>
                    </a:lnTo>
                    <a:lnTo>
                      <a:pt x="3712" y="164"/>
                    </a:lnTo>
                    <a:lnTo>
                      <a:pt x="3716" y="162"/>
                    </a:lnTo>
                    <a:lnTo>
                      <a:pt x="3720" y="161"/>
                    </a:lnTo>
                    <a:lnTo>
                      <a:pt x="3724" y="159"/>
                    </a:lnTo>
                    <a:lnTo>
                      <a:pt x="3728" y="157"/>
                    </a:lnTo>
                    <a:lnTo>
                      <a:pt x="3732" y="155"/>
                    </a:lnTo>
                    <a:lnTo>
                      <a:pt x="3736" y="156"/>
                    </a:lnTo>
                    <a:lnTo>
                      <a:pt x="3740" y="153"/>
                    </a:lnTo>
                    <a:lnTo>
                      <a:pt x="3744" y="151"/>
                    </a:lnTo>
                    <a:lnTo>
                      <a:pt x="3748" y="150"/>
                    </a:lnTo>
                    <a:lnTo>
                      <a:pt x="3751" y="148"/>
                    </a:lnTo>
                    <a:lnTo>
                      <a:pt x="3755" y="147"/>
                    </a:lnTo>
                    <a:lnTo>
                      <a:pt x="3759" y="144"/>
                    </a:lnTo>
                    <a:lnTo>
                      <a:pt x="3763" y="144"/>
                    </a:lnTo>
                    <a:lnTo>
                      <a:pt x="3767" y="141"/>
                    </a:lnTo>
                    <a:lnTo>
                      <a:pt x="3771" y="140"/>
                    </a:lnTo>
                    <a:lnTo>
                      <a:pt x="3775" y="140"/>
                    </a:lnTo>
                    <a:lnTo>
                      <a:pt x="3779" y="137"/>
                    </a:lnTo>
                    <a:lnTo>
                      <a:pt x="3783" y="136"/>
                    </a:lnTo>
                    <a:lnTo>
                      <a:pt x="3787" y="134"/>
                    </a:lnTo>
                    <a:lnTo>
                      <a:pt x="3791" y="134"/>
                    </a:lnTo>
                    <a:lnTo>
                      <a:pt x="3795" y="132"/>
                    </a:lnTo>
                    <a:lnTo>
                      <a:pt x="3799" y="131"/>
                    </a:lnTo>
                    <a:lnTo>
                      <a:pt x="3803" y="130"/>
                    </a:lnTo>
                    <a:lnTo>
                      <a:pt x="3807" y="128"/>
                    </a:lnTo>
                    <a:lnTo>
                      <a:pt x="3811" y="126"/>
                    </a:lnTo>
                    <a:lnTo>
                      <a:pt x="3814" y="124"/>
                    </a:lnTo>
                    <a:lnTo>
                      <a:pt x="3818" y="124"/>
                    </a:lnTo>
                    <a:lnTo>
                      <a:pt x="3822" y="122"/>
                    </a:lnTo>
                    <a:lnTo>
                      <a:pt x="3826" y="121"/>
                    </a:lnTo>
                    <a:lnTo>
                      <a:pt x="3830" y="120"/>
                    </a:lnTo>
                    <a:lnTo>
                      <a:pt x="3834" y="119"/>
                    </a:lnTo>
                    <a:lnTo>
                      <a:pt x="3838" y="118"/>
                    </a:lnTo>
                    <a:lnTo>
                      <a:pt x="3842" y="116"/>
                    </a:lnTo>
                    <a:lnTo>
                      <a:pt x="3846" y="115"/>
                    </a:lnTo>
                    <a:lnTo>
                      <a:pt x="3850" y="113"/>
                    </a:lnTo>
                    <a:lnTo>
                      <a:pt x="3854" y="114"/>
                    </a:lnTo>
                    <a:lnTo>
                      <a:pt x="3858" y="110"/>
                    </a:lnTo>
                    <a:lnTo>
                      <a:pt x="3862" y="110"/>
                    </a:lnTo>
                    <a:lnTo>
                      <a:pt x="3866" y="109"/>
                    </a:lnTo>
                    <a:lnTo>
                      <a:pt x="3870" y="109"/>
                    </a:lnTo>
                    <a:lnTo>
                      <a:pt x="3874" y="106"/>
                    </a:lnTo>
                    <a:lnTo>
                      <a:pt x="3877" y="105"/>
                    </a:lnTo>
                    <a:lnTo>
                      <a:pt x="3881" y="105"/>
                    </a:lnTo>
                    <a:lnTo>
                      <a:pt x="3885" y="103"/>
                    </a:lnTo>
                    <a:lnTo>
                      <a:pt x="3889" y="102"/>
                    </a:lnTo>
                    <a:lnTo>
                      <a:pt x="3893" y="101"/>
                    </a:lnTo>
                    <a:lnTo>
                      <a:pt x="3897" y="101"/>
                    </a:lnTo>
                    <a:lnTo>
                      <a:pt x="3901" y="98"/>
                    </a:lnTo>
                    <a:lnTo>
                      <a:pt x="3905" y="98"/>
                    </a:lnTo>
                    <a:lnTo>
                      <a:pt x="3909" y="97"/>
                    </a:lnTo>
                    <a:lnTo>
                      <a:pt x="3913" y="96"/>
                    </a:lnTo>
                    <a:lnTo>
                      <a:pt x="3917" y="95"/>
                    </a:lnTo>
                    <a:lnTo>
                      <a:pt x="3921" y="95"/>
                    </a:lnTo>
                    <a:lnTo>
                      <a:pt x="3925" y="92"/>
                    </a:lnTo>
                    <a:lnTo>
                      <a:pt x="3929" y="92"/>
                    </a:lnTo>
                    <a:lnTo>
                      <a:pt x="3933" y="9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6" name="Freeform 424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4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9"/>
                  </a:cxn>
                  <a:cxn ang="0">
                    <a:pos x="688" y="48"/>
                  </a:cxn>
                  <a:cxn ang="0">
                    <a:pos x="751" y="99"/>
                  </a:cxn>
                  <a:cxn ang="0">
                    <a:pos x="814" y="178"/>
                  </a:cxn>
                  <a:cxn ang="0">
                    <a:pos x="877" y="290"/>
                  </a:cxn>
                  <a:cxn ang="0">
                    <a:pos x="940" y="436"/>
                  </a:cxn>
                  <a:cxn ang="0">
                    <a:pos x="1003" y="617"/>
                  </a:cxn>
                  <a:cxn ang="0">
                    <a:pos x="1066" y="832"/>
                  </a:cxn>
                  <a:cxn ang="0">
                    <a:pos x="1129" y="1075"/>
                  </a:cxn>
                  <a:cxn ang="0">
                    <a:pos x="1192" y="1344"/>
                  </a:cxn>
                  <a:cxn ang="0">
                    <a:pos x="1255" y="1630"/>
                  </a:cxn>
                  <a:cxn ang="0">
                    <a:pos x="1318" y="1925"/>
                  </a:cxn>
                  <a:cxn ang="0">
                    <a:pos x="1381" y="2223"/>
                  </a:cxn>
                  <a:cxn ang="0">
                    <a:pos x="1444" y="2517"/>
                  </a:cxn>
                  <a:cxn ang="0">
                    <a:pos x="1507" y="2797"/>
                  </a:cxn>
                  <a:cxn ang="0">
                    <a:pos x="1570" y="2820"/>
                  </a:cxn>
                  <a:cxn ang="0">
                    <a:pos x="1633" y="2820"/>
                  </a:cxn>
                  <a:cxn ang="0">
                    <a:pos x="1696" y="2820"/>
                  </a:cxn>
                  <a:cxn ang="0">
                    <a:pos x="1759" y="2820"/>
                  </a:cxn>
                  <a:cxn ang="0">
                    <a:pos x="1822" y="2820"/>
                  </a:cxn>
                  <a:cxn ang="0">
                    <a:pos x="1885" y="2820"/>
                  </a:cxn>
                  <a:cxn ang="0">
                    <a:pos x="1948" y="2820"/>
                  </a:cxn>
                  <a:cxn ang="0">
                    <a:pos x="2011" y="2820"/>
                  </a:cxn>
                  <a:cxn ang="0">
                    <a:pos x="2074" y="2820"/>
                  </a:cxn>
                  <a:cxn ang="0">
                    <a:pos x="2137" y="2820"/>
                  </a:cxn>
                  <a:cxn ang="0">
                    <a:pos x="2200" y="2820"/>
                  </a:cxn>
                  <a:cxn ang="0">
                    <a:pos x="2263" y="2820"/>
                  </a:cxn>
                  <a:cxn ang="0">
                    <a:pos x="2326" y="2820"/>
                  </a:cxn>
                  <a:cxn ang="0">
                    <a:pos x="2389" y="2820"/>
                  </a:cxn>
                  <a:cxn ang="0">
                    <a:pos x="2452" y="2820"/>
                  </a:cxn>
                  <a:cxn ang="0">
                    <a:pos x="2515" y="2820"/>
                  </a:cxn>
                  <a:cxn ang="0">
                    <a:pos x="2578" y="2820"/>
                  </a:cxn>
                  <a:cxn ang="0">
                    <a:pos x="2641" y="2769"/>
                  </a:cxn>
                  <a:cxn ang="0">
                    <a:pos x="2704" y="2572"/>
                  </a:cxn>
                  <a:cxn ang="0">
                    <a:pos x="2767" y="2375"/>
                  </a:cxn>
                  <a:cxn ang="0">
                    <a:pos x="2830" y="2179"/>
                  </a:cxn>
                  <a:cxn ang="0">
                    <a:pos x="2893" y="1988"/>
                  </a:cxn>
                  <a:cxn ang="0">
                    <a:pos x="2956" y="1803"/>
                  </a:cxn>
                  <a:cxn ang="0">
                    <a:pos x="3019" y="1628"/>
                  </a:cxn>
                  <a:cxn ang="0">
                    <a:pos x="3082" y="1460"/>
                  </a:cxn>
                  <a:cxn ang="0">
                    <a:pos x="3145" y="1302"/>
                  </a:cxn>
                  <a:cxn ang="0">
                    <a:pos x="3208" y="1156"/>
                  </a:cxn>
                  <a:cxn ang="0">
                    <a:pos x="3271" y="1021"/>
                  </a:cxn>
                  <a:cxn ang="0">
                    <a:pos x="3334" y="896"/>
                  </a:cxn>
                  <a:cxn ang="0">
                    <a:pos x="3397" y="783"/>
                  </a:cxn>
                  <a:cxn ang="0">
                    <a:pos x="3460" y="680"/>
                  </a:cxn>
                  <a:cxn ang="0">
                    <a:pos x="3523" y="589"/>
                  </a:cxn>
                  <a:cxn ang="0">
                    <a:pos x="3586" y="507"/>
                  </a:cxn>
                  <a:cxn ang="0">
                    <a:pos x="3649" y="435"/>
                  </a:cxn>
                  <a:cxn ang="0">
                    <a:pos x="3712" y="371"/>
                  </a:cxn>
                  <a:cxn ang="0">
                    <a:pos x="3775" y="316"/>
                  </a:cxn>
                  <a:cxn ang="0">
                    <a:pos x="3838" y="268"/>
                  </a:cxn>
                  <a:cxn ang="0">
                    <a:pos x="3901" y="227"/>
                  </a:cxn>
                </a:cxnLst>
                <a:rect l="0" t="0" r="r" b="b"/>
                <a:pathLst>
                  <a:path w="3933" h="2820">
                    <a:moveTo>
                      <a:pt x="0" y="3"/>
                    </a:moveTo>
                    <a:lnTo>
                      <a:pt x="3" y="3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4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1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1"/>
                    </a:lnTo>
                    <a:lnTo>
                      <a:pt x="385" y="2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0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0"/>
                    </a:lnTo>
                    <a:lnTo>
                      <a:pt x="448" y="0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0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0"/>
                    </a:lnTo>
                    <a:lnTo>
                      <a:pt x="492" y="1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1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9"/>
                    </a:lnTo>
                    <a:lnTo>
                      <a:pt x="586" y="10"/>
                    </a:lnTo>
                    <a:lnTo>
                      <a:pt x="590" y="10"/>
                    </a:lnTo>
                    <a:lnTo>
                      <a:pt x="594" y="11"/>
                    </a:lnTo>
                    <a:lnTo>
                      <a:pt x="598" y="10"/>
                    </a:lnTo>
                    <a:lnTo>
                      <a:pt x="602" y="13"/>
                    </a:lnTo>
                    <a:lnTo>
                      <a:pt x="606" y="13"/>
                    </a:lnTo>
                    <a:lnTo>
                      <a:pt x="610" y="15"/>
                    </a:lnTo>
                    <a:lnTo>
                      <a:pt x="614" y="14"/>
                    </a:lnTo>
                    <a:lnTo>
                      <a:pt x="618" y="16"/>
                    </a:lnTo>
                    <a:lnTo>
                      <a:pt x="622" y="18"/>
                    </a:lnTo>
                    <a:lnTo>
                      <a:pt x="625" y="19"/>
                    </a:lnTo>
                    <a:lnTo>
                      <a:pt x="629" y="20"/>
                    </a:lnTo>
                    <a:lnTo>
                      <a:pt x="633" y="21"/>
                    </a:lnTo>
                    <a:lnTo>
                      <a:pt x="637" y="23"/>
                    </a:lnTo>
                    <a:lnTo>
                      <a:pt x="641" y="25"/>
                    </a:lnTo>
                    <a:lnTo>
                      <a:pt x="645" y="26"/>
                    </a:lnTo>
                    <a:lnTo>
                      <a:pt x="649" y="28"/>
                    </a:lnTo>
                    <a:lnTo>
                      <a:pt x="653" y="29"/>
                    </a:lnTo>
                    <a:lnTo>
                      <a:pt x="657" y="30"/>
                    </a:lnTo>
                    <a:lnTo>
                      <a:pt x="661" y="34"/>
                    </a:lnTo>
                    <a:lnTo>
                      <a:pt x="665" y="36"/>
                    </a:lnTo>
                    <a:lnTo>
                      <a:pt x="669" y="38"/>
                    </a:lnTo>
                    <a:lnTo>
                      <a:pt x="673" y="39"/>
                    </a:lnTo>
                    <a:lnTo>
                      <a:pt x="677" y="40"/>
                    </a:lnTo>
                    <a:lnTo>
                      <a:pt x="681" y="44"/>
                    </a:lnTo>
                    <a:lnTo>
                      <a:pt x="685" y="46"/>
                    </a:lnTo>
                    <a:lnTo>
                      <a:pt x="688" y="48"/>
                    </a:lnTo>
                    <a:lnTo>
                      <a:pt x="692" y="51"/>
                    </a:lnTo>
                    <a:lnTo>
                      <a:pt x="696" y="54"/>
                    </a:lnTo>
                    <a:lnTo>
                      <a:pt x="700" y="56"/>
                    </a:lnTo>
                    <a:lnTo>
                      <a:pt x="704" y="59"/>
                    </a:lnTo>
                    <a:lnTo>
                      <a:pt x="708" y="62"/>
                    </a:lnTo>
                    <a:lnTo>
                      <a:pt x="712" y="65"/>
                    </a:lnTo>
                    <a:lnTo>
                      <a:pt x="716" y="67"/>
                    </a:lnTo>
                    <a:lnTo>
                      <a:pt x="720" y="71"/>
                    </a:lnTo>
                    <a:lnTo>
                      <a:pt x="724" y="73"/>
                    </a:lnTo>
                    <a:lnTo>
                      <a:pt x="728" y="78"/>
                    </a:lnTo>
                    <a:lnTo>
                      <a:pt x="732" y="81"/>
                    </a:lnTo>
                    <a:lnTo>
                      <a:pt x="736" y="84"/>
                    </a:lnTo>
                    <a:lnTo>
                      <a:pt x="740" y="88"/>
                    </a:lnTo>
                    <a:lnTo>
                      <a:pt x="744" y="91"/>
                    </a:lnTo>
                    <a:lnTo>
                      <a:pt x="748" y="95"/>
                    </a:lnTo>
                    <a:lnTo>
                      <a:pt x="751" y="99"/>
                    </a:lnTo>
                    <a:lnTo>
                      <a:pt x="755" y="103"/>
                    </a:lnTo>
                    <a:lnTo>
                      <a:pt x="759" y="107"/>
                    </a:lnTo>
                    <a:lnTo>
                      <a:pt x="763" y="111"/>
                    </a:lnTo>
                    <a:lnTo>
                      <a:pt x="767" y="115"/>
                    </a:lnTo>
                    <a:lnTo>
                      <a:pt x="771" y="120"/>
                    </a:lnTo>
                    <a:lnTo>
                      <a:pt x="775" y="126"/>
                    </a:lnTo>
                    <a:lnTo>
                      <a:pt x="779" y="131"/>
                    </a:lnTo>
                    <a:lnTo>
                      <a:pt x="783" y="136"/>
                    </a:lnTo>
                    <a:lnTo>
                      <a:pt x="787" y="139"/>
                    </a:lnTo>
                    <a:lnTo>
                      <a:pt x="791" y="144"/>
                    </a:lnTo>
                    <a:lnTo>
                      <a:pt x="795" y="150"/>
                    </a:lnTo>
                    <a:lnTo>
                      <a:pt x="799" y="155"/>
                    </a:lnTo>
                    <a:lnTo>
                      <a:pt x="803" y="162"/>
                    </a:lnTo>
                    <a:lnTo>
                      <a:pt x="807" y="168"/>
                    </a:lnTo>
                    <a:lnTo>
                      <a:pt x="811" y="172"/>
                    </a:lnTo>
                    <a:lnTo>
                      <a:pt x="814" y="178"/>
                    </a:lnTo>
                    <a:lnTo>
                      <a:pt x="818" y="185"/>
                    </a:lnTo>
                    <a:lnTo>
                      <a:pt x="822" y="191"/>
                    </a:lnTo>
                    <a:lnTo>
                      <a:pt x="826" y="197"/>
                    </a:lnTo>
                    <a:lnTo>
                      <a:pt x="830" y="204"/>
                    </a:lnTo>
                    <a:lnTo>
                      <a:pt x="834" y="208"/>
                    </a:lnTo>
                    <a:lnTo>
                      <a:pt x="838" y="216"/>
                    </a:lnTo>
                    <a:lnTo>
                      <a:pt x="842" y="223"/>
                    </a:lnTo>
                    <a:lnTo>
                      <a:pt x="846" y="229"/>
                    </a:lnTo>
                    <a:lnTo>
                      <a:pt x="850" y="238"/>
                    </a:lnTo>
                    <a:lnTo>
                      <a:pt x="854" y="246"/>
                    </a:lnTo>
                    <a:lnTo>
                      <a:pt x="858" y="252"/>
                    </a:lnTo>
                    <a:lnTo>
                      <a:pt x="862" y="259"/>
                    </a:lnTo>
                    <a:lnTo>
                      <a:pt x="866" y="266"/>
                    </a:lnTo>
                    <a:lnTo>
                      <a:pt x="870" y="273"/>
                    </a:lnTo>
                    <a:lnTo>
                      <a:pt x="874" y="282"/>
                    </a:lnTo>
                    <a:lnTo>
                      <a:pt x="877" y="290"/>
                    </a:lnTo>
                    <a:lnTo>
                      <a:pt x="881" y="298"/>
                    </a:lnTo>
                    <a:lnTo>
                      <a:pt x="885" y="307"/>
                    </a:lnTo>
                    <a:lnTo>
                      <a:pt x="889" y="316"/>
                    </a:lnTo>
                    <a:lnTo>
                      <a:pt x="893" y="323"/>
                    </a:lnTo>
                    <a:lnTo>
                      <a:pt x="897" y="333"/>
                    </a:lnTo>
                    <a:lnTo>
                      <a:pt x="901" y="340"/>
                    </a:lnTo>
                    <a:lnTo>
                      <a:pt x="905" y="351"/>
                    </a:lnTo>
                    <a:lnTo>
                      <a:pt x="909" y="358"/>
                    </a:lnTo>
                    <a:lnTo>
                      <a:pt x="913" y="367"/>
                    </a:lnTo>
                    <a:lnTo>
                      <a:pt x="917" y="378"/>
                    </a:lnTo>
                    <a:lnTo>
                      <a:pt x="921" y="387"/>
                    </a:lnTo>
                    <a:lnTo>
                      <a:pt x="925" y="396"/>
                    </a:lnTo>
                    <a:lnTo>
                      <a:pt x="929" y="407"/>
                    </a:lnTo>
                    <a:lnTo>
                      <a:pt x="933" y="416"/>
                    </a:lnTo>
                    <a:lnTo>
                      <a:pt x="937" y="428"/>
                    </a:lnTo>
                    <a:lnTo>
                      <a:pt x="940" y="436"/>
                    </a:lnTo>
                    <a:lnTo>
                      <a:pt x="944" y="448"/>
                    </a:lnTo>
                    <a:lnTo>
                      <a:pt x="948" y="458"/>
                    </a:lnTo>
                    <a:lnTo>
                      <a:pt x="952" y="469"/>
                    </a:lnTo>
                    <a:lnTo>
                      <a:pt x="956" y="479"/>
                    </a:lnTo>
                    <a:lnTo>
                      <a:pt x="960" y="490"/>
                    </a:lnTo>
                    <a:lnTo>
                      <a:pt x="964" y="501"/>
                    </a:lnTo>
                    <a:lnTo>
                      <a:pt x="968" y="513"/>
                    </a:lnTo>
                    <a:lnTo>
                      <a:pt x="972" y="523"/>
                    </a:lnTo>
                    <a:lnTo>
                      <a:pt x="976" y="534"/>
                    </a:lnTo>
                    <a:lnTo>
                      <a:pt x="980" y="547"/>
                    </a:lnTo>
                    <a:lnTo>
                      <a:pt x="984" y="557"/>
                    </a:lnTo>
                    <a:lnTo>
                      <a:pt x="988" y="569"/>
                    </a:lnTo>
                    <a:lnTo>
                      <a:pt x="992" y="581"/>
                    </a:lnTo>
                    <a:lnTo>
                      <a:pt x="996" y="594"/>
                    </a:lnTo>
                    <a:lnTo>
                      <a:pt x="999" y="606"/>
                    </a:lnTo>
                    <a:lnTo>
                      <a:pt x="1003" y="617"/>
                    </a:lnTo>
                    <a:lnTo>
                      <a:pt x="1007" y="630"/>
                    </a:lnTo>
                    <a:lnTo>
                      <a:pt x="1011" y="644"/>
                    </a:lnTo>
                    <a:lnTo>
                      <a:pt x="1015" y="656"/>
                    </a:lnTo>
                    <a:lnTo>
                      <a:pt x="1019" y="669"/>
                    </a:lnTo>
                    <a:lnTo>
                      <a:pt x="1023" y="680"/>
                    </a:lnTo>
                    <a:lnTo>
                      <a:pt x="1027" y="695"/>
                    </a:lnTo>
                    <a:lnTo>
                      <a:pt x="1031" y="709"/>
                    </a:lnTo>
                    <a:lnTo>
                      <a:pt x="1035" y="720"/>
                    </a:lnTo>
                    <a:lnTo>
                      <a:pt x="1039" y="735"/>
                    </a:lnTo>
                    <a:lnTo>
                      <a:pt x="1043" y="749"/>
                    </a:lnTo>
                    <a:lnTo>
                      <a:pt x="1047" y="762"/>
                    </a:lnTo>
                    <a:lnTo>
                      <a:pt x="1051" y="776"/>
                    </a:lnTo>
                    <a:lnTo>
                      <a:pt x="1055" y="790"/>
                    </a:lnTo>
                    <a:lnTo>
                      <a:pt x="1059" y="804"/>
                    </a:lnTo>
                    <a:lnTo>
                      <a:pt x="1062" y="818"/>
                    </a:lnTo>
                    <a:lnTo>
                      <a:pt x="1066" y="832"/>
                    </a:lnTo>
                    <a:lnTo>
                      <a:pt x="1070" y="845"/>
                    </a:lnTo>
                    <a:lnTo>
                      <a:pt x="1074" y="860"/>
                    </a:lnTo>
                    <a:lnTo>
                      <a:pt x="1078" y="876"/>
                    </a:lnTo>
                    <a:lnTo>
                      <a:pt x="1082" y="891"/>
                    </a:lnTo>
                    <a:lnTo>
                      <a:pt x="1086" y="905"/>
                    </a:lnTo>
                    <a:lnTo>
                      <a:pt x="1090" y="919"/>
                    </a:lnTo>
                    <a:lnTo>
                      <a:pt x="1094" y="935"/>
                    </a:lnTo>
                    <a:lnTo>
                      <a:pt x="1098" y="950"/>
                    </a:lnTo>
                    <a:lnTo>
                      <a:pt x="1102" y="966"/>
                    </a:lnTo>
                    <a:lnTo>
                      <a:pt x="1106" y="981"/>
                    </a:lnTo>
                    <a:lnTo>
                      <a:pt x="1110" y="996"/>
                    </a:lnTo>
                    <a:lnTo>
                      <a:pt x="1114" y="1012"/>
                    </a:lnTo>
                    <a:lnTo>
                      <a:pt x="1118" y="1028"/>
                    </a:lnTo>
                    <a:lnTo>
                      <a:pt x="1122" y="1044"/>
                    </a:lnTo>
                    <a:lnTo>
                      <a:pt x="1125" y="1061"/>
                    </a:lnTo>
                    <a:lnTo>
                      <a:pt x="1129" y="1075"/>
                    </a:lnTo>
                    <a:lnTo>
                      <a:pt x="1133" y="1091"/>
                    </a:lnTo>
                    <a:lnTo>
                      <a:pt x="1137" y="1108"/>
                    </a:lnTo>
                    <a:lnTo>
                      <a:pt x="1141" y="1124"/>
                    </a:lnTo>
                    <a:lnTo>
                      <a:pt x="1145" y="1140"/>
                    </a:lnTo>
                    <a:lnTo>
                      <a:pt x="1149" y="1157"/>
                    </a:lnTo>
                    <a:lnTo>
                      <a:pt x="1153" y="1174"/>
                    </a:lnTo>
                    <a:lnTo>
                      <a:pt x="1157" y="1191"/>
                    </a:lnTo>
                    <a:lnTo>
                      <a:pt x="1161" y="1206"/>
                    </a:lnTo>
                    <a:lnTo>
                      <a:pt x="1165" y="1225"/>
                    </a:lnTo>
                    <a:lnTo>
                      <a:pt x="1169" y="1241"/>
                    </a:lnTo>
                    <a:lnTo>
                      <a:pt x="1173" y="1257"/>
                    </a:lnTo>
                    <a:lnTo>
                      <a:pt x="1177" y="1274"/>
                    </a:lnTo>
                    <a:lnTo>
                      <a:pt x="1181" y="1291"/>
                    </a:lnTo>
                    <a:lnTo>
                      <a:pt x="1185" y="1308"/>
                    </a:lnTo>
                    <a:lnTo>
                      <a:pt x="1188" y="1326"/>
                    </a:lnTo>
                    <a:lnTo>
                      <a:pt x="1192" y="1344"/>
                    </a:lnTo>
                    <a:lnTo>
                      <a:pt x="1196" y="1361"/>
                    </a:lnTo>
                    <a:lnTo>
                      <a:pt x="1200" y="1378"/>
                    </a:lnTo>
                    <a:lnTo>
                      <a:pt x="1204" y="1396"/>
                    </a:lnTo>
                    <a:lnTo>
                      <a:pt x="1208" y="1413"/>
                    </a:lnTo>
                    <a:lnTo>
                      <a:pt x="1212" y="1430"/>
                    </a:lnTo>
                    <a:lnTo>
                      <a:pt x="1216" y="1448"/>
                    </a:lnTo>
                    <a:lnTo>
                      <a:pt x="1220" y="1468"/>
                    </a:lnTo>
                    <a:lnTo>
                      <a:pt x="1224" y="1484"/>
                    </a:lnTo>
                    <a:lnTo>
                      <a:pt x="1228" y="1503"/>
                    </a:lnTo>
                    <a:lnTo>
                      <a:pt x="1232" y="1520"/>
                    </a:lnTo>
                    <a:lnTo>
                      <a:pt x="1236" y="1538"/>
                    </a:lnTo>
                    <a:lnTo>
                      <a:pt x="1240" y="1556"/>
                    </a:lnTo>
                    <a:lnTo>
                      <a:pt x="1244" y="1574"/>
                    </a:lnTo>
                    <a:lnTo>
                      <a:pt x="1248" y="1592"/>
                    </a:lnTo>
                    <a:lnTo>
                      <a:pt x="1251" y="1612"/>
                    </a:lnTo>
                    <a:lnTo>
                      <a:pt x="1255" y="1630"/>
                    </a:lnTo>
                    <a:lnTo>
                      <a:pt x="1259" y="1647"/>
                    </a:lnTo>
                    <a:lnTo>
                      <a:pt x="1263" y="1665"/>
                    </a:lnTo>
                    <a:lnTo>
                      <a:pt x="1267" y="1685"/>
                    </a:lnTo>
                    <a:lnTo>
                      <a:pt x="1271" y="1702"/>
                    </a:lnTo>
                    <a:lnTo>
                      <a:pt x="1275" y="1722"/>
                    </a:lnTo>
                    <a:lnTo>
                      <a:pt x="1279" y="1739"/>
                    </a:lnTo>
                    <a:lnTo>
                      <a:pt x="1283" y="1759"/>
                    </a:lnTo>
                    <a:lnTo>
                      <a:pt x="1287" y="1776"/>
                    </a:lnTo>
                    <a:lnTo>
                      <a:pt x="1291" y="1795"/>
                    </a:lnTo>
                    <a:lnTo>
                      <a:pt x="1295" y="1813"/>
                    </a:lnTo>
                    <a:lnTo>
                      <a:pt x="1299" y="1831"/>
                    </a:lnTo>
                    <a:lnTo>
                      <a:pt x="1303" y="1850"/>
                    </a:lnTo>
                    <a:lnTo>
                      <a:pt x="1307" y="1869"/>
                    </a:lnTo>
                    <a:lnTo>
                      <a:pt x="1311" y="1888"/>
                    </a:lnTo>
                    <a:lnTo>
                      <a:pt x="1314" y="1907"/>
                    </a:lnTo>
                    <a:lnTo>
                      <a:pt x="1318" y="1925"/>
                    </a:lnTo>
                    <a:lnTo>
                      <a:pt x="1322" y="1944"/>
                    </a:lnTo>
                    <a:lnTo>
                      <a:pt x="1326" y="1962"/>
                    </a:lnTo>
                    <a:lnTo>
                      <a:pt x="1330" y="1980"/>
                    </a:lnTo>
                    <a:lnTo>
                      <a:pt x="1334" y="2000"/>
                    </a:lnTo>
                    <a:lnTo>
                      <a:pt x="1338" y="2017"/>
                    </a:lnTo>
                    <a:lnTo>
                      <a:pt x="1342" y="2038"/>
                    </a:lnTo>
                    <a:lnTo>
                      <a:pt x="1346" y="2055"/>
                    </a:lnTo>
                    <a:lnTo>
                      <a:pt x="1350" y="2074"/>
                    </a:lnTo>
                    <a:lnTo>
                      <a:pt x="1354" y="2093"/>
                    </a:lnTo>
                    <a:lnTo>
                      <a:pt x="1358" y="2113"/>
                    </a:lnTo>
                    <a:lnTo>
                      <a:pt x="1362" y="2129"/>
                    </a:lnTo>
                    <a:lnTo>
                      <a:pt x="1366" y="2149"/>
                    </a:lnTo>
                    <a:lnTo>
                      <a:pt x="1370" y="2167"/>
                    </a:lnTo>
                    <a:lnTo>
                      <a:pt x="1374" y="2186"/>
                    </a:lnTo>
                    <a:lnTo>
                      <a:pt x="1377" y="2205"/>
                    </a:lnTo>
                    <a:lnTo>
                      <a:pt x="1381" y="2223"/>
                    </a:lnTo>
                    <a:lnTo>
                      <a:pt x="1385" y="2242"/>
                    </a:lnTo>
                    <a:lnTo>
                      <a:pt x="1389" y="2261"/>
                    </a:lnTo>
                    <a:lnTo>
                      <a:pt x="1393" y="2278"/>
                    </a:lnTo>
                    <a:lnTo>
                      <a:pt x="1397" y="2297"/>
                    </a:lnTo>
                    <a:lnTo>
                      <a:pt x="1401" y="2316"/>
                    </a:lnTo>
                    <a:lnTo>
                      <a:pt x="1405" y="2334"/>
                    </a:lnTo>
                    <a:lnTo>
                      <a:pt x="1409" y="2354"/>
                    </a:lnTo>
                    <a:lnTo>
                      <a:pt x="1413" y="2371"/>
                    </a:lnTo>
                    <a:lnTo>
                      <a:pt x="1417" y="2389"/>
                    </a:lnTo>
                    <a:lnTo>
                      <a:pt x="1421" y="2409"/>
                    </a:lnTo>
                    <a:lnTo>
                      <a:pt x="1425" y="2426"/>
                    </a:lnTo>
                    <a:lnTo>
                      <a:pt x="1429" y="2444"/>
                    </a:lnTo>
                    <a:lnTo>
                      <a:pt x="1433" y="2463"/>
                    </a:lnTo>
                    <a:lnTo>
                      <a:pt x="1437" y="2480"/>
                    </a:lnTo>
                    <a:lnTo>
                      <a:pt x="1440" y="2499"/>
                    </a:lnTo>
                    <a:lnTo>
                      <a:pt x="1444" y="2517"/>
                    </a:lnTo>
                    <a:lnTo>
                      <a:pt x="1448" y="2535"/>
                    </a:lnTo>
                    <a:lnTo>
                      <a:pt x="1452" y="2553"/>
                    </a:lnTo>
                    <a:lnTo>
                      <a:pt x="1456" y="2570"/>
                    </a:lnTo>
                    <a:lnTo>
                      <a:pt x="1460" y="2588"/>
                    </a:lnTo>
                    <a:lnTo>
                      <a:pt x="1464" y="2606"/>
                    </a:lnTo>
                    <a:lnTo>
                      <a:pt x="1468" y="2624"/>
                    </a:lnTo>
                    <a:lnTo>
                      <a:pt x="1472" y="2641"/>
                    </a:lnTo>
                    <a:lnTo>
                      <a:pt x="1476" y="2658"/>
                    </a:lnTo>
                    <a:lnTo>
                      <a:pt x="1480" y="2675"/>
                    </a:lnTo>
                    <a:lnTo>
                      <a:pt x="1484" y="2693"/>
                    </a:lnTo>
                    <a:lnTo>
                      <a:pt x="1488" y="2710"/>
                    </a:lnTo>
                    <a:lnTo>
                      <a:pt x="1492" y="2728"/>
                    </a:lnTo>
                    <a:lnTo>
                      <a:pt x="1496" y="2745"/>
                    </a:lnTo>
                    <a:lnTo>
                      <a:pt x="1499" y="2763"/>
                    </a:lnTo>
                    <a:lnTo>
                      <a:pt x="1503" y="2778"/>
                    </a:lnTo>
                    <a:lnTo>
                      <a:pt x="1507" y="2797"/>
                    </a:lnTo>
                    <a:lnTo>
                      <a:pt x="1511" y="2813"/>
                    </a:lnTo>
                    <a:lnTo>
                      <a:pt x="1515" y="2820"/>
                    </a:lnTo>
                    <a:lnTo>
                      <a:pt x="1519" y="2820"/>
                    </a:lnTo>
                    <a:lnTo>
                      <a:pt x="1523" y="2820"/>
                    </a:lnTo>
                    <a:lnTo>
                      <a:pt x="1527" y="2820"/>
                    </a:lnTo>
                    <a:lnTo>
                      <a:pt x="1531" y="2820"/>
                    </a:lnTo>
                    <a:lnTo>
                      <a:pt x="1535" y="2820"/>
                    </a:lnTo>
                    <a:lnTo>
                      <a:pt x="1539" y="2820"/>
                    </a:lnTo>
                    <a:lnTo>
                      <a:pt x="1543" y="2820"/>
                    </a:lnTo>
                    <a:lnTo>
                      <a:pt x="1547" y="2820"/>
                    </a:lnTo>
                    <a:lnTo>
                      <a:pt x="1551" y="2820"/>
                    </a:lnTo>
                    <a:lnTo>
                      <a:pt x="1555" y="2820"/>
                    </a:lnTo>
                    <a:lnTo>
                      <a:pt x="1559" y="2820"/>
                    </a:lnTo>
                    <a:lnTo>
                      <a:pt x="1562" y="2820"/>
                    </a:lnTo>
                    <a:lnTo>
                      <a:pt x="1566" y="2820"/>
                    </a:lnTo>
                    <a:lnTo>
                      <a:pt x="1570" y="2820"/>
                    </a:lnTo>
                    <a:lnTo>
                      <a:pt x="1574" y="2820"/>
                    </a:lnTo>
                    <a:lnTo>
                      <a:pt x="1578" y="2820"/>
                    </a:lnTo>
                    <a:lnTo>
                      <a:pt x="1582" y="2820"/>
                    </a:lnTo>
                    <a:lnTo>
                      <a:pt x="1586" y="2820"/>
                    </a:lnTo>
                    <a:lnTo>
                      <a:pt x="1590" y="2820"/>
                    </a:lnTo>
                    <a:lnTo>
                      <a:pt x="1594" y="2820"/>
                    </a:lnTo>
                    <a:lnTo>
                      <a:pt x="1598" y="2820"/>
                    </a:lnTo>
                    <a:lnTo>
                      <a:pt x="1602" y="2820"/>
                    </a:lnTo>
                    <a:lnTo>
                      <a:pt x="1606" y="2820"/>
                    </a:lnTo>
                    <a:lnTo>
                      <a:pt x="1610" y="2820"/>
                    </a:lnTo>
                    <a:lnTo>
                      <a:pt x="1614" y="2820"/>
                    </a:lnTo>
                    <a:lnTo>
                      <a:pt x="1618" y="2820"/>
                    </a:lnTo>
                    <a:lnTo>
                      <a:pt x="1622" y="2820"/>
                    </a:lnTo>
                    <a:lnTo>
                      <a:pt x="1625" y="2820"/>
                    </a:lnTo>
                    <a:lnTo>
                      <a:pt x="1629" y="2820"/>
                    </a:lnTo>
                    <a:lnTo>
                      <a:pt x="1633" y="2820"/>
                    </a:lnTo>
                    <a:lnTo>
                      <a:pt x="1637" y="2820"/>
                    </a:lnTo>
                    <a:lnTo>
                      <a:pt x="1641" y="2820"/>
                    </a:lnTo>
                    <a:lnTo>
                      <a:pt x="1645" y="2820"/>
                    </a:lnTo>
                    <a:lnTo>
                      <a:pt x="1649" y="2820"/>
                    </a:lnTo>
                    <a:lnTo>
                      <a:pt x="1653" y="2820"/>
                    </a:lnTo>
                    <a:lnTo>
                      <a:pt x="1657" y="2820"/>
                    </a:lnTo>
                    <a:lnTo>
                      <a:pt x="1661" y="2820"/>
                    </a:lnTo>
                    <a:lnTo>
                      <a:pt x="1665" y="2820"/>
                    </a:lnTo>
                    <a:lnTo>
                      <a:pt x="1669" y="2820"/>
                    </a:lnTo>
                    <a:lnTo>
                      <a:pt x="1673" y="2820"/>
                    </a:lnTo>
                    <a:lnTo>
                      <a:pt x="1677" y="2820"/>
                    </a:lnTo>
                    <a:lnTo>
                      <a:pt x="1681" y="2820"/>
                    </a:lnTo>
                    <a:lnTo>
                      <a:pt x="1685" y="2820"/>
                    </a:lnTo>
                    <a:lnTo>
                      <a:pt x="1688" y="2820"/>
                    </a:lnTo>
                    <a:lnTo>
                      <a:pt x="1692" y="2820"/>
                    </a:lnTo>
                    <a:lnTo>
                      <a:pt x="1696" y="2820"/>
                    </a:lnTo>
                    <a:lnTo>
                      <a:pt x="1700" y="2820"/>
                    </a:lnTo>
                    <a:lnTo>
                      <a:pt x="1704" y="2820"/>
                    </a:lnTo>
                    <a:lnTo>
                      <a:pt x="1708" y="2820"/>
                    </a:lnTo>
                    <a:lnTo>
                      <a:pt x="1712" y="2820"/>
                    </a:lnTo>
                    <a:lnTo>
                      <a:pt x="1716" y="2820"/>
                    </a:lnTo>
                    <a:lnTo>
                      <a:pt x="1720" y="2820"/>
                    </a:lnTo>
                    <a:lnTo>
                      <a:pt x="1724" y="2820"/>
                    </a:lnTo>
                    <a:lnTo>
                      <a:pt x="1728" y="2820"/>
                    </a:lnTo>
                    <a:lnTo>
                      <a:pt x="1732" y="2820"/>
                    </a:lnTo>
                    <a:lnTo>
                      <a:pt x="1736" y="2820"/>
                    </a:lnTo>
                    <a:lnTo>
                      <a:pt x="1740" y="2820"/>
                    </a:lnTo>
                    <a:lnTo>
                      <a:pt x="1744" y="2820"/>
                    </a:lnTo>
                    <a:lnTo>
                      <a:pt x="1748" y="2820"/>
                    </a:lnTo>
                    <a:lnTo>
                      <a:pt x="1751" y="2820"/>
                    </a:lnTo>
                    <a:lnTo>
                      <a:pt x="1755" y="2820"/>
                    </a:lnTo>
                    <a:lnTo>
                      <a:pt x="1759" y="2820"/>
                    </a:lnTo>
                    <a:lnTo>
                      <a:pt x="1763" y="2820"/>
                    </a:lnTo>
                    <a:lnTo>
                      <a:pt x="1767" y="2820"/>
                    </a:lnTo>
                    <a:lnTo>
                      <a:pt x="1771" y="2820"/>
                    </a:lnTo>
                    <a:lnTo>
                      <a:pt x="1775" y="2820"/>
                    </a:lnTo>
                    <a:lnTo>
                      <a:pt x="1779" y="2820"/>
                    </a:lnTo>
                    <a:lnTo>
                      <a:pt x="1783" y="2820"/>
                    </a:lnTo>
                    <a:lnTo>
                      <a:pt x="1787" y="2820"/>
                    </a:lnTo>
                    <a:lnTo>
                      <a:pt x="1791" y="2820"/>
                    </a:lnTo>
                    <a:lnTo>
                      <a:pt x="1795" y="2820"/>
                    </a:lnTo>
                    <a:lnTo>
                      <a:pt x="1799" y="2820"/>
                    </a:lnTo>
                    <a:lnTo>
                      <a:pt x="1803" y="2820"/>
                    </a:lnTo>
                    <a:lnTo>
                      <a:pt x="1807" y="2820"/>
                    </a:lnTo>
                    <a:lnTo>
                      <a:pt x="1811" y="2820"/>
                    </a:lnTo>
                    <a:lnTo>
                      <a:pt x="1814" y="2820"/>
                    </a:lnTo>
                    <a:lnTo>
                      <a:pt x="1818" y="2820"/>
                    </a:lnTo>
                    <a:lnTo>
                      <a:pt x="1822" y="2820"/>
                    </a:lnTo>
                    <a:lnTo>
                      <a:pt x="1826" y="2820"/>
                    </a:lnTo>
                    <a:lnTo>
                      <a:pt x="1830" y="2820"/>
                    </a:lnTo>
                    <a:lnTo>
                      <a:pt x="1834" y="2820"/>
                    </a:lnTo>
                    <a:lnTo>
                      <a:pt x="1838" y="2820"/>
                    </a:lnTo>
                    <a:lnTo>
                      <a:pt x="1842" y="2820"/>
                    </a:lnTo>
                    <a:lnTo>
                      <a:pt x="1846" y="2820"/>
                    </a:lnTo>
                    <a:lnTo>
                      <a:pt x="1850" y="2820"/>
                    </a:lnTo>
                    <a:lnTo>
                      <a:pt x="1854" y="2820"/>
                    </a:lnTo>
                    <a:lnTo>
                      <a:pt x="1858" y="2820"/>
                    </a:lnTo>
                    <a:lnTo>
                      <a:pt x="1862" y="2820"/>
                    </a:lnTo>
                    <a:lnTo>
                      <a:pt x="1866" y="2820"/>
                    </a:lnTo>
                    <a:lnTo>
                      <a:pt x="1870" y="2820"/>
                    </a:lnTo>
                    <a:lnTo>
                      <a:pt x="1874" y="2820"/>
                    </a:lnTo>
                    <a:lnTo>
                      <a:pt x="1877" y="2820"/>
                    </a:lnTo>
                    <a:lnTo>
                      <a:pt x="1881" y="2820"/>
                    </a:lnTo>
                    <a:lnTo>
                      <a:pt x="1885" y="2820"/>
                    </a:lnTo>
                    <a:lnTo>
                      <a:pt x="1889" y="2820"/>
                    </a:lnTo>
                    <a:lnTo>
                      <a:pt x="1893" y="2820"/>
                    </a:lnTo>
                    <a:lnTo>
                      <a:pt x="1897" y="2820"/>
                    </a:lnTo>
                    <a:lnTo>
                      <a:pt x="1901" y="2820"/>
                    </a:lnTo>
                    <a:lnTo>
                      <a:pt x="1905" y="2820"/>
                    </a:lnTo>
                    <a:lnTo>
                      <a:pt x="1909" y="2820"/>
                    </a:lnTo>
                    <a:lnTo>
                      <a:pt x="1913" y="2820"/>
                    </a:lnTo>
                    <a:lnTo>
                      <a:pt x="1917" y="2820"/>
                    </a:lnTo>
                    <a:lnTo>
                      <a:pt x="1921" y="2820"/>
                    </a:lnTo>
                    <a:lnTo>
                      <a:pt x="1925" y="2820"/>
                    </a:lnTo>
                    <a:lnTo>
                      <a:pt x="1929" y="2820"/>
                    </a:lnTo>
                    <a:lnTo>
                      <a:pt x="1933" y="2820"/>
                    </a:lnTo>
                    <a:lnTo>
                      <a:pt x="1937" y="2820"/>
                    </a:lnTo>
                    <a:lnTo>
                      <a:pt x="1940" y="2820"/>
                    </a:lnTo>
                    <a:lnTo>
                      <a:pt x="1944" y="2820"/>
                    </a:lnTo>
                    <a:lnTo>
                      <a:pt x="1948" y="2820"/>
                    </a:lnTo>
                    <a:lnTo>
                      <a:pt x="1952" y="2820"/>
                    </a:lnTo>
                    <a:lnTo>
                      <a:pt x="1956" y="2820"/>
                    </a:lnTo>
                    <a:lnTo>
                      <a:pt x="1960" y="2820"/>
                    </a:lnTo>
                    <a:lnTo>
                      <a:pt x="1964" y="2820"/>
                    </a:lnTo>
                    <a:lnTo>
                      <a:pt x="1968" y="2820"/>
                    </a:lnTo>
                    <a:lnTo>
                      <a:pt x="1972" y="2820"/>
                    </a:lnTo>
                    <a:lnTo>
                      <a:pt x="1976" y="2820"/>
                    </a:lnTo>
                    <a:lnTo>
                      <a:pt x="1980" y="2820"/>
                    </a:lnTo>
                    <a:lnTo>
                      <a:pt x="1984" y="2820"/>
                    </a:lnTo>
                    <a:lnTo>
                      <a:pt x="1988" y="2820"/>
                    </a:lnTo>
                    <a:lnTo>
                      <a:pt x="1992" y="2820"/>
                    </a:lnTo>
                    <a:lnTo>
                      <a:pt x="1996" y="2820"/>
                    </a:lnTo>
                    <a:lnTo>
                      <a:pt x="1999" y="2820"/>
                    </a:lnTo>
                    <a:lnTo>
                      <a:pt x="2003" y="2820"/>
                    </a:lnTo>
                    <a:lnTo>
                      <a:pt x="2007" y="2820"/>
                    </a:lnTo>
                    <a:lnTo>
                      <a:pt x="2011" y="2820"/>
                    </a:lnTo>
                    <a:lnTo>
                      <a:pt x="2015" y="2820"/>
                    </a:lnTo>
                    <a:lnTo>
                      <a:pt x="2019" y="2820"/>
                    </a:lnTo>
                    <a:lnTo>
                      <a:pt x="2023" y="2820"/>
                    </a:lnTo>
                    <a:lnTo>
                      <a:pt x="2027" y="2820"/>
                    </a:lnTo>
                    <a:lnTo>
                      <a:pt x="2031" y="2820"/>
                    </a:lnTo>
                    <a:lnTo>
                      <a:pt x="2035" y="2820"/>
                    </a:lnTo>
                    <a:lnTo>
                      <a:pt x="2039" y="2820"/>
                    </a:lnTo>
                    <a:lnTo>
                      <a:pt x="2043" y="2820"/>
                    </a:lnTo>
                    <a:lnTo>
                      <a:pt x="2047" y="2820"/>
                    </a:lnTo>
                    <a:lnTo>
                      <a:pt x="2051" y="2820"/>
                    </a:lnTo>
                    <a:lnTo>
                      <a:pt x="2055" y="2820"/>
                    </a:lnTo>
                    <a:lnTo>
                      <a:pt x="2059" y="2820"/>
                    </a:lnTo>
                    <a:lnTo>
                      <a:pt x="2062" y="2820"/>
                    </a:lnTo>
                    <a:lnTo>
                      <a:pt x="2066" y="2820"/>
                    </a:lnTo>
                    <a:lnTo>
                      <a:pt x="2070" y="2820"/>
                    </a:lnTo>
                    <a:lnTo>
                      <a:pt x="2074" y="2820"/>
                    </a:lnTo>
                    <a:lnTo>
                      <a:pt x="2078" y="2820"/>
                    </a:lnTo>
                    <a:lnTo>
                      <a:pt x="2082" y="2820"/>
                    </a:lnTo>
                    <a:lnTo>
                      <a:pt x="2086" y="2820"/>
                    </a:lnTo>
                    <a:lnTo>
                      <a:pt x="2090" y="2820"/>
                    </a:lnTo>
                    <a:lnTo>
                      <a:pt x="2094" y="2820"/>
                    </a:lnTo>
                    <a:lnTo>
                      <a:pt x="2098" y="2820"/>
                    </a:lnTo>
                    <a:lnTo>
                      <a:pt x="2102" y="2820"/>
                    </a:lnTo>
                    <a:lnTo>
                      <a:pt x="2106" y="2820"/>
                    </a:lnTo>
                    <a:lnTo>
                      <a:pt x="2110" y="2820"/>
                    </a:lnTo>
                    <a:lnTo>
                      <a:pt x="2114" y="2820"/>
                    </a:lnTo>
                    <a:lnTo>
                      <a:pt x="2118" y="2820"/>
                    </a:lnTo>
                    <a:lnTo>
                      <a:pt x="2122" y="2820"/>
                    </a:lnTo>
                    <a:lnTo>
                      <a:pt x="2125" y="2820"/>
                    </a:lnTo>
                    <a:lnTo>
                      <a:pt x="2129" y="2820"/>
                    </a:lnTo>
                    <a:lnTo>
                      <a:pt x="2133" y="2820"/>
                    </a:lnTo>
                    <a:lnTo>
                      <a:pt x="2137" y="2820"/>
                    </a:lnTo>
                    <a:lnTo>
                      <a:pt x="2141" y="2820"/>
                    </a:lnTo>
                    <a:lnTo>
                      <a:pt x="2145" y="2820"/>
                    </a:lnTo>
                    <a:lnTo>
                      <a:pt x="2149" y="2820"/>
                    </a:lnTo>
                    <a:lnTo>
                      <a:pt x="2153" y="2820"/>
                    </a:lnTo>
                    <a:lnTo>
                      <a:pt x="2157" y="2820"/>
                    </a:lnTo>
                    <a:lnTo>
                      <a:pt x="2161" y="2820"/>
                    </a:lnTo>
                    <a:lnTo>
                      <a:pt x="2165" y="2820"/>
                    </a:lnTo>
                    <a:lnTo>
                      <a:pt x="2169" y="2820"/>
                    </a:lnTo>
                    <a:lnTo>
                      <a:pt x="2173" y="2820"/>
                    </a:lnTo>
                    <a:lnTo>
                      <a:pt x="2177" y="2820"/>
                    </a:lnTo>
                    <a:lnTo>
                      <a:pt x="2181" y="2820"/>
                    </a:lnTo>
                    <a:lnTo>
                      <a:pt x="2185" y="2820"/>
                    </a:lnTo>
                    <a:lnTo>
                      <a:pt x="2188" y="2820"/>
                    </a:lnTo>
                    <a:lnTo>
                      <a:pt x="2192" y="2820"/>
                    </a:lnTo>
                    <a:lnTo>
                      <a:pt x="2196" y="2820"/>
                    </a:lnTo>
                    <a:lnTo>
                      <a:pt x="2200" y="2820"/>
                    </a:lnTo>
                    <a:lnTo>
                      <a:pt x="2204" y="2820"/>
                    </a:lnTo>
                    <a:lnTo>
                      <a:pt x="2208" y="2820"/>
                    </a:lnTo>
                    <a:lnTo>
                      <a:pt x="2212" y="2820"/>
                    </a:lnTo>
                    <a:lnTo>
                      <a:pt x="2216" y="2820"/>
                    </a:lnTo>
                    <a:lnTo>
                      <a:pt x="2220" y="2820"/>
                    </a:lnTo>
                    <a:lnTo>
                      <a:pt x="2224" y="2820"/>
                    </a:lnTo>
                    <a:lnTo>
                      <a:pt x="2228" y="2820"/>
                    </a:lnTo>
                    <a:lnTo>
                      <a:pt x="2232" y="2820"/>
                    </a:lnTo>
                    <a:lnTo>
                      <a:pt x="2236" y="2820"/>
                    </a:lnTo>
                    <a:lnTo>
                      <a:pt x="2240" y="2820"/>
                    </a:lnTo>
                    <a:lnTo>
                      <a:pt x="2244" y="2820"/>
                    </a:lnTo>
                    <a:lnTo>
                      <a:pt x="2248" y="2820"/>
                    </a:lnTo>
                    <a:lnTo>
                      <a:pt x="2251" y="2820"/>
                    </a:lnTo>
                    <a:lnTo>
                      <a:pt x="2255" y="2820"/>
                    </a:lnTo>
                    <a:lnTo>
                      <a:pt x="2259" y="2820"/>
                    </a:lnTo>
                    <a:lnTo>
                      <a:pt x="2263" y="2820"/>
                    </a:lnTo>
                    <a:lnTo>
                      <a:pt x="2267" y="2820"/>
                    </a:lnTo>
                    <a:lnTo>
                      <a:pt x="2271" y="2820"/>
                    </a:lnTo>
                    <a:lnTo>
                      <a:pt x="2275" y="2820"/>
                    </a:lnTo>
                    <a:lnTo>
                      <a:pt x="2279" y="2820"/>
                    </a:lnTo>
                    <a:lnTo>
                      <a:pt x="2283" y="2820"/>
                    </a:lnTo>
                    <a:lnTo>
                      <a:pt x="2287" y="2820"/>
                    </a:lnTo>
                    <a:lnTo>
                      <a:pt x="2291" y="2820"/>
                    </a:lnTo>
                    <a:lnTo>
                      <a:pt x="2295" y="2820"/>
                    </a:lnTo>
                    <a:lnTo>
                      <a:pt x="2299" y="2820"/>
                    </a:lnTo>
                    <a:lnTo>
                      <a:pt x="2303" y="2820"/>
                    </a:lnTo>
                    <a:lnTo>
                      <a:pt x="2307" y="2820"/>
                    </a:lnTo>
                    <a:lnTo>
                      <a:pt x="2311" y="2820"/>
                    </a:lnTo>
                    <a:lnTo>
                      <a:pt x="2314" y="2820"/>
                    </a:lnTo>
                    <a:lnTo>
                      <a:pt x="2318" y="2820"/>
                    </a:lnTo>
                    <a:lnTo>
                      <a:pt x="2322" y="2820"/>
                    </a:lnTo>
                    <a:lnTo>
                      <a:pt x="2326" y="2820"/>
                    </a:lnTo>
                    <a:lnTo>
                      <a:pt x="2330" y="2820"/>
                    </a:lnTo>
                    <a:lnTo>
                      <a:pt x="2334" y="2820"/>
                    </a:lnTo>
                    <a:lnTo>
                      <a:pt x="2338" y="2820"/>
                    </a:lnTo>
                    <a:lnTo>
                      <a:pt x="2342" y="2820"/>
                    </a:lnTo>
                    <a:lnTo>
                      <a:pt x="2346" y="2820"/>
                    </a:lnTo>
                    <a:lnTo>
                      <a:pt x="2350" y="2820"/>
                    </a:lnTo>
                    <a:lnTo>
                      <a:pt x="2354" y="2820"/>
                    </a:lnTo>
                    <a:lnTo>
                      <a:pt x="2358" y="2820"/>
                    </a:lnTo>
                    <a:lnTo>
                      <a:pt x="2362" y="2820"/>
                    </a:lnTo>
                    <a:lnTo>
                      <a:pt x="2366" y="2820"/>
                    </a:lnTo>
                    <a:lnTo>
                      <a:pt x="2370" y="2820"/>
                    </a:lnTo>
                    <a:lnTo>
                      <a:pt x="2374" y="2820"/>
                    </a:lnTo>
                    <a:lnTo>
                      <a:pt x="2377" y="2820"/>
                    </a:lnTo>
                    <a:lnTo>
                      <a:pt x="2381" y="2820"/>
                    </a:lnTo>
                    <a:lnTo>
                      <a:pt x="2385" y="2820"/>
                    </a:lnTo>
                    <a:lnTo>
                      <a:pt x="2389" y="2820"/>
                    </a:lnTo>
                    <a:lnTo>
                      <a:pt x="2393" y="2820"/>
                    </a:lnTo>
                    <a:lnTo>
                      <a:pt x="2397" y="2820"/>
                    </a:lnTo>
                    <a:lnTo>
                      <a:pt x="2401" y="2820"/>
                    </a:lnTo>
                    <a:lnTo>
                      <a:pt x="2405" y="2820"/>
                    </a:lnTo>
                    <a:lnTo>
                      <a:pt x="2409" y="2820"/>
                    </a:lnTo>
                    <a:lnTo>
                      <a:pt x="2413" y="2820"/>
                    </a:lnTo>
                    <a:lnTo>
                      <a:pt x="2417" y="2820"/>
                    </a:lnTo>
                    <a:lnTo>
                      <a:pt x="2421" y="2820"/>
                    </a:lnTo>
                    <a:lnTo>
                      <a:pt x="2425" y="2820"/>
                    </a:lnTo>
                    <a:lnTo>
                      <a:pt x="2429" y="2820"/>
                    </a:lnTo>
                    <a:lnTo>
                      <a:pt x="2433" y="2820"/>
                    </a:lnTo>
                    <a:lnTo>
                      <a:pt x="2437" y="2820"/>
                    </a:lnTo>
                    <a:lnTo>
                      <a:pt x="2440" y="2820"/>
                    </a:lnTo>
                    <a:lnTo>
                      <a:pt x="2444" y="2820"/>
                    </a:lnTo>
                    <a:lnTo>
                      <a:pt x="2448" y="2820"/>
                    </a:lnTo>
                    <a:lnTo>
                      <a:pt x="2452" y="2820"/>
                    </a:lnTo>
                    <a:lnTo>
                      <a:pt x="2456" y="2820"/>
                    </a:lnTo>
                    <a:lnTo>
                      <a:pt x="2460" y="2820"/>
                    </a:lnTo>
                    <a:lnTo>
                      <a:pt x="2464" y="2820"/>
                    </a:lnTo>
                    <a:lnTo>
                      <a:pt x="2468" y="2820"/>
                    </a:lnTo>
                    <a:lnTo>
                      <a:pt x="2472" y="2820"/>
                    </a:lnTo>
                    <a:lnTo>
                      <a:pt x="2476" y="2820"/>
                    </a:lnTo>
                    <a:lnTo>
                      <a:pt x="2480" y="2820"/>
                    </a:lnTo>
                    <a:lnTo>
                      <a:pt x="2484" y="2820"/>
                    </a:lnTo>
                    <a:lnTo>
                      <a:pt x="2488" y="2820"/>
                    </a:lnTo>
                    <a:lnTo>
                      <a:pt x="2492" y="2820"/>
                    </a:lnTo>
                    <a:lnTo>
                      <a:pt x="2496" y="2820"/>
                    </a:lnTo>
                    <a:lnTo>
                      <a:pt x="2499" y="2820"/>
                    </a:lnTo>
                    <a:lnTo>
                      <a:pt x="2503" y="2820"/>
                    </a:lnTo>
                    <a:lnTo>
                      <a:pt x="2507" y="2820"/>
                    </a:lnTo>
                    <a:lnTo>
                      <a:pt x="2511" y="2820"/>
                    </a:lnTo>
                    <a:lnTo>
                      <a:pt x="2515" y="2820"/>
                    </a:lnTo>
                    <a:lnTo>
                      <a:pt x="2519" y="2820"/>
                    </a:lnTo>
                    <a:lnTo>
                      <a:pt x="2523" y="2820"/>
                    </a:lnTo>
                    <a:lnTo>
                      <a:pt x="2527" y="2820"/>
                    </a:lnTo>
                    <a:lnTo>
                      <a:pt x="2531" y="2820"/>
                    </a:lnTo>
                    <a:lnTo>
                      <a:pt x="2535" y="2820"/>
                    </a:lnTo>
                    <a:lnTo>
                      <a:pt x="2539" y="2820"/>
                    </a:lnTo>
                    <a:lnTo>
                      <a:pt x="2543" y="2820"/>
                    </a:lnTo>
                    <a:lnTo>
                      <a:pt x="2547" y="2820"/>
                    </a:lnTo>
                    <a:lnTo>
                      <a:pt x="2551" y="2820"/>
                    </a:lnTo>
                    <a:lnTo>
                      <a:pt x="2555" y="2820"/>
                    </a:lnTo>
                    <a:lnTo>
                      <a:pt x="2559" y="2820"/>
                    </a:lnTo>
                    <a:lnTo>
                      <a:pt x="2562" y="2820"/>
                    </a:lnTo>
                    <a:lnTo>
                      <a:pt x="2566" y="2820"/>
                    </a:lnTo>
                    <a:lnTo>
                      <a:pt x="2570" y="2820"/>
                    </a:lnTo>
                    <a:lnTo>
                      <a:pt x="2574" y="2820"/>
                    </a:lnTo>
                    <a:lnTo>
                      <a:pt x="2578" y="2820"/>
                    </a:lnTo>
                    <a:lnTo>
                      <a:pt x="2582" y="2820"/>
                    </a:lnTo>
                    <a:lnTo>
                      <a:pt x="2586" y="2820"/>
                    </a:lnTo>
                    <a:lnTo>
                      <a:pt x="2590" y="2820"/>
                    </a:lnTo>
                    <a:lnTo>
                      <a:pt x="2594" y="2820"/>
                    </a:lnTo>
                    <a:lnTo>
                      <a:pt x="2598" y="2820"/>
                    </a:lnTo>
                    <a:lnTo>
                      <a:pt x="2602" y="2820"/>
                    </a:lnTo>
                    <a:lnTo>
                      <a:pt x="2606" y="2820"/>
                    </a:lnTo>
                    <a:lnTo>
                      <a:pt x="2610" y="2820"/>
                    </a:lnTo>
                    <a:lnTo>
                      <a:pt x="2614" y="2820"/>
                    </a:lnTo>
                    <a:lnTo>
                      <a:pt x="2618" y="2820"/>
                    </a:lnTo>
                    <a:lnTo>
                      <a:pt x="2622" y="2820"/>
                    </a:lnTo>
                    <a:lnTo>
                      <a:pt x="2625" y="2819"/>
                    </a:lnTo>
                    <a:lnTo>
                      <a:pt x="2629" y="2807"/>
                    </a:lnTo>
                    <a:lnTo>
                      <a:pt x="2633" y="2794"/>
                    </a:lnTo>
                    <a:lnTo>
                      <a:pt x="2637" y="2781"/>
                    </a:lnTo>
                    <a:lnTo>
                      <a:pt x="2641" y="2769"/>
                    </a:lnTo>
                    <a:lnTo>
                      <a:pt x="2645" y="2758"/>
                    </a:lnTo>
                    <a:lnTo>
                      <a:pt x="2649" y="2744"/>
                    </a:lnTo>
                    <a:lnTo>
                      <a:pt x="2653" y="2731"/>
                    </a:lnTo>
                    <a:lnTo>
                      <a:pt x="2657" y="2722"/>
                    </a:lnTo>
                    <a:lnTo>
                      <a:pt x="2661" y="2707"/>
                    </a:lnTo>
                    <a:lnTo>
                      <a:pt x="2665" y="2696"/>
                    </a:lnTo>
                    <a:lnTo>
                      <a:pt x="2669" y="2684"/>
                    </a:lnTo>
                    <a:lnTo>
                      <a:pt x="2673" y="2671"/>
                    </a:lnTo>
                    <a:lnTo>
                      <a:pt x="2677" y="2658"/>
                    </a:lnTo>
                    <a:lnTo>
                      <a:pt x="2681" y="2646"/>
                    </a:lnTo>
                    <a:lnTo>
                      <a:pt x="2685" y="2634"/>
                    </a:lnTo>
                    <a:lnTo>
                      <a:pt x="2688" y="2623"/>
                    </a:lnTo>
                    <a:lnTo>
                      <a:pt x="2692" y="2610"/>
                    </a:lnTo>
                    <a:lnTo>
                      <a:pt x="2696" y="2597"/>
                    </a:lnTo>
                    <a:lnTo>
                      <a:pt x="2700" y="2584"/>
                    </a:lnTo>
                    <a:lnTo>
                      <a:pt x="2704" y="2572"/>
                    </a:lnTo>
                    <a:lnTo>
                      <a:pt x="2708" y="2560"/>
                    </a:lnTo>
                    <a:lnTo>
                      <a:pt x="2712" y="2547"/>
                    </a:lnTo>
                    <a:lnTo>
                      <a:pt x="2716" y="2534"/>
                    </a:lnTo>
                    <a:lnTo>
                      <a:pt x="2720" y="2523"/>
                    </a:lnTo>
                    <a:lnTo>
                      <a:pt x="2724" y="2510"/>
                    </a:lnTo>
                    <a:lnTo>
                      <a:pt x="2728" y="2498"/>
                    </a:lnTo>
                    <a:lnTo>
                      <a:pt x="2732" y="2485"/>
                    </a:lnTo>
                    <a:lnTo>
                      <a:pt x="2736" y="2473"/>
                    </a:lnTo>
                    <a:lnTo>
                      <a:pt x="2740" y="2460"/>
                    </a:lnTo>
                    <a:lnTo>
                      <a:pt x="2744" y="2448"/>
                    </a:lnTo>
                    <a:lnTo>
                      <a:pt x="2748" y="2436"/>
                    </a:lnTo>
                    <a:lnTo>
                      <a:pt x="2751" y="2424"/>
                    </a:lnTo>
                    <a:lnTo>
                      <a:pt x="2755" y="2412"/>
                    </a:lnTo>
                    <a:lnTo>
                      <a:pt x="2759" y="2400"/>
                    </a:lnTo>
                    <a:lnTo>
                      <a:pt x="2763" y="2387"/>
                    </a:lnTo>
                    <a:lnTo>
                      <a:pt x="2767" y="2375"/>
                    </a:lnTo>
                    <a:lnTo>
                      <a:pt x="2771" y="2362"/>
                    </a:lnTo>
                    <a:lnTo>
                      <a:pt x="2775" y="2350"/>
                    </a:lnTo>
                    <a:lnTo>
                      <a:pt x="2779" y="2337"/>
                    </a:lnTo>
                    <a:lnTo>
                      <a:pt x="2783" y="2326"/>
                    </a:lnTo>
                    <a:lnTo>
                      <a:pt x="2787" y="2313"/>
                    </a:lnTo>
                    <a:lnTo>
                      <a:pt x="2791" y="2300"/>
                    </a:lnTo>
                    <a:lnTo>
                      <a:pt x="2795" y="2288"/>
                    </a:lnTo>
                    <a:lnTo>
                      <a:pt x="2799" y="2277"/>
                    </a:lnTo>
                    <a:lnTo>
                      <a:pt x="2803" y="2264"/>
                    </a:lnTo>
                    <a:lnTo>
                      <a:pt x="2807" y="2252"/>
                    </a:lnTo>
                    <a:lnTo>
                      <a:pt x="2811" y="2240"/>
                    </a:lnTo>
                    <a:lnTo>
                      <a:pt x="2814" y="2227"/>
                    </a:lnTo>
                    <a:lnTo>
                      <a:pt x="2818" y="2216"/>
                    </a:lnTo>
                    <a:lnTo>
                      <a:pt x="2822" y="2203"/>
                    </a:lnTo>
                    <a:lnTo>
                      <a:pt x="2826" y="2190"/>
                    </a:lnTo>
                    <a:lnTo>
                      <a:pt x="2830" y="2179"/>
                    </a:lnTo>
                    <a:lnTo>
                      <a:pt x="2834" y="2166"/>
                    </a:lnTo>
                    <a:lnTo>
                      <a:pt x="2838" y="2154"/>
                    </a:lnTo>
                    <a:lnTo>
                      <a:pt x="2842" y="2142"/>
                    </a:lnTo>
                    <a:lnTo>
                      <a:pt x="2846" y="2130"/>
                    </a:lnTo>
                    <a:lnTo>
                      <a:pt x="2850" y="2117"/>
                    </a:lnTo>
                    <a:lnTo>
                      <a:pt x="2854" y="2106"/>
                    </a:lnTo>
                    <a:lnTo>
                      <a:pt x="2858" y="2094"/>
                    </a:lnTo>
                    <a:lnTo>
                      <a:pt x="2862" y="2085"/>
                    </a:lnTo>
                    <a:lnTo>
                      <a:pt x="2866" y="2070"/>
                    </a:lnTo>
                    <a:lnTo>
                      <a:pt x="2870" y="2059"/>
                    </a:lnTo>
                    <a:lnTo>
                      <a:pt x="2874" y="2047"/>
                    </a:lnTo>
                    <a:lnTo>
                      <a:pt x="2877" y="2035"/>
                    </a:lnTo>
                    <a:lnTo>
                      <a:pt x="2881" y="2023"/>
                    </a:lnTo>
                    <a:lnTo>
                      <a:pt x="2885" y="2011"/>
                    </a:lnTo>
                    <a:lnTo>
                      <a:pt x="2889" y="1999"/>
                    </a:lnTo>
                    <a:lnTo>
                      <a:pt x="2893" y="1988"/>
                    </a:lnTo>
                    <a:lnTo>
                      <a:pt x="2897" y="1976"/>
                    </a:lnTo>
                    <a:lnTo>
                      <a:pt x="2901" y="1964"/>
                    </a:lnTo>
                    <a:lnTo>
                      <a:pt x="2905" y="1953"/>
                    </a:lnTo>
                    <a:lnTo>
                      <a:pt x="2909" y="1941"/>
                    </a:lnTo>
                    <a:lnTo>
                      <a:pt x="2913" y="1930"/>
                    </a:lnTo>
                    <a:lnTo>
                      <a:pt x="2917" y="1918"/>
                    </a:lnTo>
                    <a:lnTo>
                      <a:pt x="2921" y="1907"/>
                    </a:lnTo>
                    <a:lnTo>
                      <a:pt x="2925" y="1894"/>
                    </a:lnTo>
                    <a:lnTo>
                      <a:pt x="2929" y="1882"/>
                    </a:lnTo>
                    <a:lnTo>
                      <a:pt x="2933" y="1871"/>
                    </a:lnTo>
                    <a:lnTo>
                      <a:pt x="2937" y="1860"/>
                    </a:lnTo>
                    <a:lnTo>
                      <a:pt x="2940" y="1849"/>
                    </a:lnTo>
                    <a:lnTo>
                      <a:pt x="2944" y="1838"/>
                    </a:lnTo>
                    <a:lnTo>
                      <a:pt x="2948" y="1826"/>
                    </a:lnTo>
                    <a:lnTo>
                      <a:pt x="2952" y="1815"/>
                    </a:lnTo>
                    <a:lnTo>
                      <a:pt x="2956" y="1803"/>
                    </a:lnTo>
                    <a:lnTo>
                      <a:pt x="2960" y="1792"/>
                    </a:lnTo>
                    <a:lnTo>
                      <a:pt x="2964" y="1780"/>
                    </a:lnTo>
                    <a:lnTo>
                      <a:pt x="2968" y="1770"/>
                    </a:lnTo>
                    <a:lnTo>
                      <a:pt x="2972" y="1759"/>
                    </a:lnTo>
                    <a:lnTo>
                      <a:pt x="2976" y="1747"/>
                    </a:lnTo>
                    <a:lnTo>
                      <a:pt x="2980" y="1737"/>
                    </a:lnTo>
                    <a:lnTo>
                      <a:pt x="2984" y="1725"/>
                    </a:lnTo>
                    <a:lnTo>
                      <a:pt x="2988" y="1714"/>
                    </a:lnTo>
                    <a:lnTo>
                      <a:pt x="2992" y="1702"/>
                    </a:lnTo>
                    <a:lnTo>
                      <a:pt x="2996" y="1692"/>
                    </a:lnTo>
                    <a:lnTo>
                      <a:pt x="2999" y="1681"/>
                    </a:lnTo>
                    <a:lnTo>
                      <a:pt x="3003" y="1670"/>
                    </a:lnTo>
                    <a:lnTo>
                      <a:pt x="3007" y="1658"/>
                    </a:lnTo>
                    <a:lnTo>
                      <a:pt x="3011" y="1649"/>
                    </a:lnTo>
                    <a:lnTo>
                      <a:pt x="3015" y="1638"/>
                    </a:lnTo>
                    <a:lnTo>
                      <a:pt x="3019" y="1628"/>
                    </a:lnTo>
                    <a:lnTo>
                      <a:pt x="3023" y="1616"/>
                    </a:lnTo>
                    <a:lnTo>
                      <a:pt x="3027" y="1606"/>
                    </a:lnTo>
                    <a:lnTo>
                      <a:pt x="3031" y="1596"/>
                    </a:lnTo>
                    <a:lnTo>
                      <a:pt x="3035" y="1584"/>
                    </a:lnTo>
                    <a:lnTo>
                      <a:pt x="3039" y="1574"/>
                    </a:lnTo>
                    <a:lnTo>
                      <a:pt x="3043" y="1564"/>
                    </a:lnTo>
                    <a:lnTo>
                      <a:pt x="3047" y="1551"/>
                    </a:lnTo>
                    <a:lnTo>
                      <a:pt x="3051" y="1542"/>
                    </a:lnTo>
                    <a:lnTo>
                      <a:pt x="3055" y="1532"/>
                    </a:lnTo>
                    <a:lnTo>
                      <a:pt x="3059" y="1522"/>
                    </a:lnTo>
                    <a:lnTo>
                      <a:pt x="3062" y="1511"/>
                    </a:lnTo>
                    <a:lnTo>
                      <a:pt x="3066" y="1500"/>
                    </a:lnTo>
                    <a:lnTo>
                      <a:pt x="3070" y="1490"/>
                    </a:lnTo>
                    <a:lnTo>
                      <a:pt x="3074" y="1480"/>
                    </a:lnTo>
                    <a:lnTo>
                      <a:pt x="3078" y="1471"/>
                    </a:lnTo>
                    <a:lnTo>
                      <a:pt x="3082" y="1460"/>
                    </a:lnTo>
                    <a:lnTo>
                      <a:pt x="3086" y="1449"/>
                    </a:lnTo>
                    <a:lnTo>
                      <a:pt x="3090" y="1440"/>
                    </a:lnTo>
                    <a:lnTo>
                      <a:pt x="3094" y="1428"/>
                    </a:lnTo>
                    <a:lnTo>
                      <a:pt x="3098" y="1419"/>
                    </a:lnTo>
                    <a:lnTo>
                      <a:pt x="3102" y="1410"/>
                    </a:lnTo>
                    <a:lnTo>
                      <a:pt x="3106" y="1398"/>
                    </a:lnTo>
                    <a:lnTo>
                      <a:pt x="3110" y="1389"/>
                    </a:lnTo>
                    <a:lnTo>
                      <a:pt x="3114" y="1380"/>
                    </a:lnTo>
                    <a:lnTo>
                      <a:pt x="3118" y="1369"/>
                    </a:lnTo>
                    <a:lnTo>
                      <a:pt x="3122" y="1361"/>
                    </a:lnTo>
                    <a:lnTo>
                      <a:pt x="3125" y="1349"/>
                    </a:lnTo>
                    <a:lnTo>
                      <a:pt x="3129" y="1340"/>
                    </a:lnTo>
                    <a:lnTo>
                      <a:pt x="3133" y="1331"/>
                    </a:lnTo>
                    <a:lnTo>
                      <a:pt x="3137" y="1322"/>
                    </a:lnTo>
                    <a:lnTo>
                      <a:pt x="3141" y="1312"/>
                    </a:lnTo>
                    <a:lnTo>
                      <a:pt x="3145" y="1302"/>
                    </a:lnTo>
                    <a:lnTo>
                      <a:pt x="3149" y="1292"/>
                    </a:lnTo>
                    <a:lnTo>
                      <a:pt x="3153" y="1284"/>
                    </a:lnTo>
                    <a:lnTo>
                      <a:pt x="3157" y="1275"/>
                    </a:lnTo>
                    <a:lnTo>
                      <a:pt x="3161" y="1265"/>
                    </a:lnTo>
                    <a:lnTo>
                      <a:pt x="3165" y="1256"/>
                    </a:lnTo>
                    <a:lnTo>
                      <a:pt x="3169" y="1247"/>
                    </a:lnTo>
                    <a:lnTo>
                      <a:pt x="3173" y="1238"/>
                    </a:lnTo>
                    <a:lnTo>
                      <a:pt x="3177" y="1228"/>
                    </a:lnTo>
                    <a:lnTo>
                      <a:pt x="3181" y="1219"/>
                    </a:lnTo>
                    <a:lnTo>
                      <a:pt x="3185" y="1210"/>
                    </a:lnTo>
                    <a:lnTo>
                      <a:pt x="3188" y="1201"/>
                    </a:lnTo>
                    <a:lnTo>
                      <a:pt x="3192" y="1191"/>
                    </a:lnTo>
                    <a:lnTo>
                      <a:pt x="3196" y="1182"/>
                    </a:lnTo>
                    <a:lnTo>
                      <a:pt x="3200" y="1174"/>
                    </a:lnTo>
                    <a:lnTo>
                      <a:pt x="3204" y="1166"/>
                    </a:lnTo>
                    <a:lnTo>
                      <a:pt x="3208" y="1156"/>
                    </a:lnTo>
                    <a:lnTo>
                      <a:pt x="3212" y="1148"/>
                    </a:lnTo>
                    <a:lnTo>
                      <a:pt x="3216" y="1138"/>
                    </a:lnTo>
                    <a:lnTo>
                      <a:pt x="3220" y="1130"/>
                    </a:lnTo>
                    <a:lnTo>
                      <a:pt x="3224" y="1122"/>
                    </a:lnTo>
                    <a:lnTo>
                      <a:pt x="3228" y="1112"/>
                    </a:lnTo>
                    <a:lnTo>
                      <a:pt x="3232" y="1105"/>
                    </a:lnTo>
                    <a:lnTo>
                      <a:pt x="3236" y="1094"/>
                    </a:lnTo>
                    <a:lnTo>
                      <a:pt x="3240" y="1087"/>
                    </a:lnTo>
                    <a:lnTo>
                      <a:pt x="3244" y="1078"/>
                    </a:lnTo>
                    <a:lnTo>
                      <a:pt x="3248" y="1070"/>
                    </a:lnTo>
                    <a:lnTo>
                      <a:pt x="3251" y="1062"/>
                    </a:lnTo>
                    <a:lnTo>
                      <a:pt x="3255" y="1053"/>
                    </a:lnTo>
                    <a:lnTo>
                      <a:pt x="3259" y="1045"/>
                    </a:lnTo>
                    <a:lnTo>
                      <a:pt x="3263" y="1037"/>
                    </a:lnTo>
                    <a:lnTo>
                      <a:pt x="3267" y="1029"/>
                    </a:lnTo>
                    <a:lnTo>
                      <a:pt x="3271" y="1021"/>
                    </a:lnTo>
                    <a:lnTo>
                      <a:pt x="3275" y="1012"/>
                    </a:lnTo>
                    <a:lnTo>
                      <a:pt x="3279" y="1004"/>
                    </a:lnTo>
                    <a:lnTo>
                      <a:pt x="3283" y="997"/>
                    </a:lnTo>
                    <a:lnTo>
                      <a:pt x="3287" y="988"/>
                    </a:lnTo>
                    <a:lnTo>
                      <a:pt x="3291" y="981"/>
                    </a:lnTo>
                    <a:lnTo>
                      <a:pt x="3295" y="973"/>
                    </a:lnTo>
                    <a:lnTo>
                      <a:pt x="3299" y="965"/>
                    </a:lnTo>
                    <a:lnTo>
                      <a:pt x="3303" y="957"/>
                    </a:lnTo>
                    <a:lnTo>
                      <a:pt x="3307" y="949"/>
                    </a:lnTo>
                    <a:lnTo>
                      <a:pt x="3311" y="943"/>
                    </a:lnTo>
                    <a:lnTo>
                      <a:pt x="3314" y="935"/>
                    </a:lnTo>
                    <a:lnTo>
                      <a:pt x="3318" y="926"/>
                    </a:lnTo>
                    <a:lnTo>
                      <a:pt x="3322" y="919"/>
                    </a:lnTo>
                    <a:lnTo>
                      <a:pt x="3326" y="912"/>
                    </a:lnTo>
                    <a:lnTo>
                      <a:pt x="3330" y="904"/>
                    </a:lnTo>
                    <a:lnTo>
                      <a:pt x="3334" y="896"/>
                    </a:lnTo>
                    <a:lnTo>
                      <a:pt x="3338" y="889"/>
                    </a:lnTo>
                    <a:lnTo>
                      <a:pt x="3342" y="882"/>
                    </a:lnTo>
                    <a:lnTo>
                      <a:pt x="3346" y="875"/>
                    </a:lnTo>
                    <a:lnTo>
                      <a:pt x="3350" y="868"/>
                    </a:lnTo>
                    <a:lnTo>
                      <a:pt x="3354" y="860"/>
                    </a:lnTo>
                    <a:lnTo>
                      <a:pt x="3358" y="854"/>
                    </a:lnTo>
                    <a:lnTo>
                      <a:pt x="3362" y="845"/>
                    </a:lnTo>
                    <a:lnTo>
                      <a:pt x="3366" y="839"/>
                    </a:lnTo>
                    <a:lnTo>
                      <a:pt x="3370" y="832"/>
                    </a:lnTo>
                    <a:lnTo>
                      <a:pt x="3374" y="824"/>
                    </a:lnTo>
                    <a:lnTo>
                      <a:pt x="3377" y="819"/>
                    </a:lnTo>
                    <a:lnTo>
                      <a:pt x="3381" y="811"/>
                    </a:lnTo>
                    <a:lnTo>
                      <a:pt x="3385" y="804"/>
                    </a:lnTo>
                    <a:lnTo>
                      <a:pt x="3389" y="797"/>
                    </a:lnTo>
                    <a:lnTo>
                      <a:pt x="3393" y="790"/>
                    </a:lnTo>
                    <a:lnTo>
                      <a:pt x="3397" y="783"/>
                    </a:lnTo>
                    <a:lnTo>
                      <a:pt x="3401" y="777"/>
                    </a:lnTo>
                    <a:lnTo>
                      <a:pt x="3405" y="771"/>
                    </a:lnTo>
                    <a:lnTo>
                      <a:pt x="3409" y="763"/>
                    </a:lnTo>
                    <a:lnTo>
                      <a:pt x="3413" y="758"/>
                    </a:lnTo>
                    <a:lnTo>
                      <a:pt x="3417" y="751"/>
                    </a:lnTo>
                    <a:lnTo>
                      <a:pt x="3421" y="743"/>
                    </a:lnTo>
                    <a:lnTo>
                      <a:pt x="3425" y="737"/>
                    </a:lnTo>
                    <a:lnTo>
                      <a:pt x="3429" y="731"/>
                    </a:lnTo>
                    <a:lnTo>
                      <a:pt x="3433" y="725"/>
                    </a:lnTo>
                    <a:lnTo>
                      <a:pt x="3437" y="718"/>
                    </a:lnTo>
                    <a:lnTo>
                      <a:pt x="3440" y="712"/>
                    </a:lnTo>
                    <a:lnTo>
                      <a:pt x="3444" y="706"/>
                    </a:lnTo>
                    <a:lnTo>
                      <a:pt x="3448" y="699"/>
                    </a:lnTo>
                    <a:lnTo>
                      <a:pt x="3452" y="694"/>
                    </a:lnTo>
                    <a:lnTo>
                      <a:pt x="3456" y="687"/>
                    </a:lnTo>
                    <a:lnTo>
                      <a:pt x="3460" y="680"/>
                    </a:lnTo>
                    <a:lnTo>
                      <a:pt x="3464" y="675"/>
                    </a:lnTo>
                    <a:lnTo>
                      <a:pt x="3468" y="669"/>
                    </a:lnTo>
                    <a:lnTo>
                      <a:pt x="3472" y="662"/>
                    </a:lnTo>
                    <a:lnTo>
                      <a:pt x="3476" y="657"/>
                    </a:lnTo>
                    <a:lnTo>
                      <a:pt x="3480" y="652"/>
                    </a:lnTo>
                    <a:lnTo>
                      <a:pt x="3484" y="646"/>
                    </a:lnTo>
                    <a:lnTo>
                      <a:pt x="3488" y="639"/>
                    </a:lnTo>
                    <a:lnTo>
                      <a:pt x="3492" y="633"/>
                    </a:lnTo>
                    <a:lnTo>
                      <a:pt x="3496" y="628"/>
                    </a:lnTo>
                    <a:lnTo>
                      <a:pt x="3499" y="623"/>
                    </a:lnTo>
                    <a:lnTo>
                      <a:pt x="3503" y="617"/>
                    </a:lnTo>
                    <a:lnTo>
                      <a:pt x="3507" y="611"/>
                    </a:lnTo>
                    <a:lnTo>
                      <a:pt x="3511" y="606"/>
                    </a:lnTo>
                    <a:lnTo>
                      <a:pt x="3515" y="600"/>
                    </a:lnTo>
                    <a:lnTo>
                      <a:pt x="3519" y="595"/>
                    </a:lnTo>
                    <a:lnTo>
                      <a:pt x="3523" y="589"/>
                    </a:lnTo>
                    <a:lnTo>
                      <a:pt x="3527" y="584"/>
                    </a:lnTo>
                    <a:lnTo>
                      <a:pt x="3531" y="579"/>
                    </a:lnTo>
                    <a:lnTo>
                      <a:pt x="3535" y="574"/>
                    </a:lnTo>
                    <a:lnTo>
                      <a:pt x="3539" y="567"/>
                    </a:lnTo>
                    <a:lnTo>
                      <a:pt x="3543" y="563"/>
                    </a:lnTo>
                    <a:lnTo>
                      <a:pt x="3547" y="556"/>
                    </a:lnTo>
                    <a:lnTo>
                      <a:pt x="3551" y="552"/>
                    </a:lnTo>
                    <a:lnTo>
                      <a:pt x="3555" y="547"/>
                    </a:lnTo>
                    <a:lnTo>
                      <a:pt x="3559" y="541"/>
                    </a:lnTo>
                    <a:lnTo>
                      <a:pt x="3562" y="536"/>
                    </a:lnTo>
                    <a:lnTo>
                      <a:pt x="3566" y="532"/>
                    </a:lnTo>
                    <a:lnTo>
                      <a:pt x="3570" y="527"/>
                    </a:lnTo>
                    <a:lnTo>
                      <a:pt x="3574" y="522"/>
                    </a:lnTo>
                    <a:lnTo>
                      <a:pt x="3578" y="517"/>
                    </a:lnTo>
                    <a:lnTo>
                      <a:pt x="3582" y="512"/>
                    </a:lnTo>
                    <a:lnTo>
                      <a:pt x="3586" y="507"/>
                    </a:lnTo>
                    <a:lnTo>
                      <a:pt x="3590" y="503"/>
                    </a:lnTo>
                    <a:lnTo>
                      <a:pt x="3594" y="497"/>
                    </a:lnTo>
                    <a:lnTo>
                      <a:pt x="3598" y="491"/>
                    </a:lnTo>
                    <a:lnTo>
                      <a:pt x="3602" y="488"/>
                    </a:lnTo>
                    <a:lnTo>
                      <a:pt x="3606" y="484"/>
                    </a:lnTo>
                    <a:lnTo>
                      <a:pt x="3610" y="479"/>
                    </a:lnTo>
                    <a:lnTo>
                      <a:pt x="3614" y="474"/>
                    </a:lnTo>
                    <a:lnTo>
                      <a:pt x="3618" y="469"/>
                    </a:lnTo>
                    <a:lnTo>
                      <a:pt x="3622" y="466"/>
                    </a:lnTo>
                    <a:lnTo>
                      <a:pt x="3625" y="461"/>
                    </a:lnTo>
                    <a:lnTo>
                      <a:pt x="3629" y="456"/>
                    </a:lnTo>
                    <a:lnTo>
                      <a:pt x="3633" y="452"/>
                    </a:lnTo>
                    <a:lnTo>
                      <a:pt x="3637" y="448"/>
                    </a:lnTo>
                    <a:lnTo>
                      <a:pt x="3641" y="444"/>
                    </a:lnTo>
                    <a:lnTo>
                      <a:pt x="3645" y="438"/>
                    </a:lnTo>
                    <a:lnTo>
                      <a:pt x="3649" y="435"/>
                    </a:lnTo>
                    <a:lnTo>
                      <a:pt x="3653" y="431"/>
                    </a:lnTo>
                    <a:lnTo>
                      <a:pt x="3657" y="425"/>
                    </a:lnTo>
                    <a:lnTo>
                      <a:pt x="3661" y="421"/>
                    </a:lnTo>
                    <a:lnTo>
                      <a:pt x="3665" y="417"/>
                    </a:lnTo>
                    <a:lnTo>
                      <a:pt x="3669" y="414"/>
                    </a:lnTo>
                    <a:lnTo>
                      <a:pt x="3673" y="409"/>
                    </a:lnTo>
                    <a:lnTo>
                      <a:pt x="3677" y="407"/>
                    </a:lnTo>
                    <a:lnTo>
                      <a:pt x="3681" y="402"/>
                    </a:lnTo>
                    <a:lnTo>
                      <a:pt x="3685" y="398"/>
                    </a:lnTo>
                    <a:lnTo>
                      <a:pt x="3688" y="393"/>
                    </a:lnTo>
                    <a:lnTo>
                      <a:pt x="3692" y="390"/>
                    </a:lnTo>
                    <a:lnTo>
                      <a:pt x="3696" y="387"/>
                    </a:lnTo>
                    <a:lnTo>
                      <a:pt x="3700" y="383"/>
                    </a:lnTo>
                    <a:lnTo>
                      <a:pt x="3704" y="379"/>
                    </a:lnTo>
                    <a:lnTo>
                      <a:pt x="3708" y="373"/>
                    </a:lnTo>
                    <a:lnTo>
                      <a:pt x="3712" y="371"/>
                    </a:lnTo>
                    <a:lnTo>
                      <a:pt x="3716" y="366"/>
                    </a:lnTo>
                    <a:lnTo>
                      <a:pt x="3720" y="363"/>
                    </a:lnTo>
                    <a:lnTo>
                      <a:pt x="3724" y="360"/>
                    </a:lnTo>
                    <a:lnTo>
                      <a:pt x="3728" y="355"/>
                    </a:lnTo>
                    <a:lnTo>
                      <a:pt x="3732" y="352"/>
                    </a:lnTo>
                    <a:lnTo>
                      <a:pt x="3736" y="349"/>
                    </a:lnTo>
                    <a:lnTo>
                      <a:pt x="3740" y="346"/>
                    </a:lnTo>
                    <a:lnTo>
                      <a:pt x="3744" y="343"/>
                    </a:lnTo>
                    <a:lnTo>
                      <a:pt x="3748" y="338"/>
                    </a:lnTo>
                    <a:lnTo>
                      <a:pt x="3751" y="335"/>
                    </a:lnTo>
                    <a:lnTo>
                      <a:pt x="3755" y="333"/>
                    </a:lnTo>
                    <a:lnTo>
                      <a:pt x="3759" y="329"/>
                    </a:lnTo>
                    <a:lnTo>
                      <a:pt x="3763" y="325"/>
                    </a:lnTo>
                    <a:lnTo>
                      <a:pt x="3767" y="322"/>
                    </a:lnTo>
                    <a:lnTo>
                      <a:pt x="3771" y="318"/>
                    </a:lnTo>
                    <a:lnTo>
                      <a:pt x="3775" y="316"/>
                    </a:lnTo>
                    <a:lnTo>
                      <a:pt x="3779" y="312"/>
                    </a:lnTo>
                    <a:lnTo>
                      <a:pt x="3783" y="308"/>
                    </a:lnTo>
                    <a:lnTo>
                      <a:pt x="3787" y="306"/>
                    </a:lnTo>
                    <a:lnTo>
                      <a:pt x="3791" y="304"/>
                    </a:lnTo>
                    <a:lnTo>
                      <a:pt x="3795" y="300"/>
                    </a:lnTo>
                    <a:lnTo>
                      <a:pt x="3799" y="297"/>
                    </a:lnTo>
                    <a:lnTo>
                      <a:pt x="3803" y="294"/>
                    </a:lnTo>
                    <a:lnTo>
                      <a:pt x="3807" y="291"/>
                    </a:lnTo>
                    <a:lnTo>
                      <a:pt x="3811" y="287"/>
                    </a:lnTo>
                    <a:lnTo>
                      <a:pt x="3814" y="285"/>
                    </a:lnTo>
                    <a:lnTo>
                      <a:pt x="3818" y="282"/>
                    </a:lnTo>
                    <a:lnTo>
                      <a:pt x="3822" y="279"/>
                    </a:lnTo>
                    <a:lnTo>
                      <a:pt x="3826" y="276"/>
                    </a:lnTo>
                    <a:lnTo>
                      <a:pt x="3830" y="273"/>
                    </a:lnTo>
                    <a:lnTo>
                      <a:pt x="3834" y="270"/>
                    </a:lnTo>
                    <a:lnTo>
                      <a:pt x="3838" y="268"/>
                    </a:lnTo>
                    <a:lnTo>
                      <a:pt x="3842" y="264"/>
                    </a:lnTo>
                    <a:lnTo>
                      <a:pt x="3846" y="262"/>
                    </a:lnTo>
                    <a:lnTo>
                      <a:pt x="3850" y="259"/>
                    </a:lnTo>
                    <a:lnTo>
                      <a:pt x="3854" y="258"/>
                    </a:lnTo>
                    <a:lnTo>
                      <a:pt x="3858" y="255"/>
                    </a:lnTo>
                    <a:lnTo>
                      <a:pt x="3862" y="251"/>
                    </a:lnTo>
                    <a:lnTo>
                      <a:pt x="3866" y="247"/>
                    </a:lnTo>
                    <a:lnTo>
                      <a:pt x="3870" y="246"/>
                    </a:lnTo>
                    <a:lnTo>
                      <a:pt x="3874" y="244"/>
                    </a:lnTo>
                    <a:lnTo>
                      <a:pt x="3877" y="241"/>
                    </a:lnTo>
                    <a:lnTo>
                      <a:pt x="3881" y="239"/>
                    </a:lnTo>
                    <a:lnTo>
                      <a:pt x="3885" y="237"/>
                    </a:lnTo>
                    <a:lnTo>
                      <a:pt x="3889" y="234"/>
                    </a:lnTo>
                    <a:lnTo>
                      <a:pt x="3893" y="231"/>
                    </a:lnTo>
                    <a:lnTo>
                      <a:pt x="3897" y="229"/>
                    </a:lnTo>
                    <a:lnTo>
                      <a:pt x="3901" y="227"/>
                    </a:lnTo>
                    <a:lnTo>
                      <a:pt x="3905" y="224"/>
                    </a:lnTo>
                    <a:lnTo>
                      <a:pt x="3909" y="222"/>
                    </a:lnTo>
                    <a:lnTo>
                      <a:pt x="3913" y="219"/>
                    </a:lnTo>
                    <a:lnTo>
                      <a:pt x="3917" y="217"/>
                    </a:lnTo>
                    <a:lnTo>
                      <a:pt x="3921" y="214"/>
                    </a:lnTo>
                    <a:lnTo>
                      <a:pt x="3925" y="212"/>
                    </a:lnTo>
                    <a:lnTo>
                      <a:pt x="3929" y="211"/>
                    </a:lnTo>
                    <a:lnTo>
                      <a:pt x="3933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7" name="Freeform 425"/>
              <p:cNvSpPr>
                <a:spLocks/>
              </p:cNvSpPr>
              <p:nvPr/>
            </p:nvSpPr>
            <p:spPr bwMode="auto">
              <a:xfrm flipV="1">
                <a:off x="2909" y="2556"/>
                <a:ext cx="2265" cy="310"/>
              </a:xfrm>
              <a:custGeom>
                <a:avLst/>
                <a:gdLst/>
                <a:ahLst/>
                <a:cxnLst>
                  <a:cxn ang="0">
                    <a:pos x="59" y="6"/>
                  </a:cxn>
                  <a:cxn ang="0">
                    <a:pos x="122" y="5"/>
                  </a:cxn>
                  <a:cxn ang="0">
                    <a:pos x="185" y="5"/>
                  </a:cxn>
                  <a:cxn ang="0">
                    <a:pos x="248" y="4"/>
                  </a:cxn>
                  <a:cxn ang="0">
                    <a:pos x="311" y="6"/>
                  </a:cxn>
                  <a:cxn ang="0">
                    <a:pos x="374" y="4"/>
                  </a:cxn>
                  <a:cxn ang="0">
                    <a:pos x="437" y="4"/>
                  </a:cxn>
                  <a:cxn ang="0">
                    <a:pos x="499" y="4"/>
                  </a:cxn>
                  <a:cxn ang="0">
                    <a:pos x="562" y="5"/>
                  </a:cxn>
                  <a:cxn ang="0">
                    <a:pos x="625" y="3"/>
                  </a:cxn>
                  <a:cxn ang="0">
                    <a:pos x="688" y="4"/>
                  </a:cxn>
                  <a:cxn ang="0">
                    <a:pos x="751" y="3"/>
                  </a:cxn>
                  <a:cxn ang="0">
                    <a:pos x="814" y="2"/>
                  </a:cxn>
                  <a:cxn ang="0">
                    <a:pos x="877" y="4"/>
                  </a:cxn>
                  <a:cxn ang="0">
                    <a:pos x="940" y="3"/>
                  </a:cxn>
                  <a:cxn ang="0">
                    <a:pos x="1003" y="2"/>
                  </a:cxn>
                  <a:cxn ang="0">
                    <a:pos x="1066" y="2"/>
                  </a:cxn>
                  <a:cxn ang="0">
                    <a:pos x="1129" y="2"/>
                  </a:cxn>
                  <a:cxn ang="0">
                    <a:pos x="1192" y="2"/>
                  </a:cxn>
                  <a:cxn ang="0">
                    <a:pos x="1255" y="2"/>
                  </a:cxn>
                  <a:cxn ang="0">
                    <a:pos x="1318" y="2"/>
                  </a:cxn>
                  <a:cxn ang="0">
                    <a:pos x="1381" y="2"/>
                  </a:cxn>
                  <a:cxn ang="0">
                    <a:pos x="1444" y="1"/>
                  </a:cxn>
                  <a:cxn ang="0">
                    <a:pos x="1507" y="2"/>
                  </a:cxn>
                  <a:cxn ang="0">
                    <a:pos x="1570" y="3"/>
                  </a:cxn>
                  <a:cxn ang="0">
                    <a:pos x="1633" y="4"/>
                  </a:cxn>
                  <a:cxn ang="0">
                    <a:pos x="1696" y="9"/>
                  </a:cxn>
                  <a:cxn ang="0">
                    <a:pos x="1759" y="19"/>
                  </a:cxn>
                  <a:cxn ang="0">
                    <a:pos x="1822" y="32"/>
                  </a:cxn>
                  <a:cxn ang="0">
                    <a:pos x="1885" y="47"/>
                  </a:cxn>
                  <a:cxn ang="0">
                    <a:pos x="1948" y="69"/>
                  </a:cxn>
                  <a:cxn ang="0">
                    <a:pos x="2011" y="95"/>
                  </a:cxn>
                  <a:cxn ang="0">
                    <a:pos x="2074" y="124"/>
                  </a:cxn>
                  <a:cxn ang="0">
                    <a:pos x="2137" y="159"/>
                  </a:cxn>
                  <a:cxn ang="0">
                    <a:pos x="2200" y="196"/>
                  </a:cxn>
                  <a:cxn ang="0">
                    <a:pos x="2263" y="235"/>
                  </a:cxn>
                  <a:cxn ang="0">
                    <a:pos x="2326" y="274"/>
                  </a:cxn>
                  <a:cxn ang="0">
                    <a:pos x="2389" y="314"/>
                  </a:cxn>
                  <a:cxn ang="0">
                    <a:pos x="2452" y="353"/>
                  </a:cxn>
                  <a:cxn ang="0">
                    <a:pos x="2515" y="390"/>
                  </a:cxn>
                  <a:cxn ang="0">
                    <a:pos x="2578" y="422"/>
                  </a:cxn>
                  <a:cxn ang="0">
                    <a:pos x="2641" y="454"/>
                  </a:cxn>
                  <a:cxn ang="0">
                    <a:pos x="2704" y="478"/>
                  </a:cxn>
                  <a:cxn ang="0">
                    <a:pos x="2767" y="501"/>
                  </a:cxn>
                  <a:cxn ang="0">
                    <a:pos x="2830" y="517"/>
                  </a:cxn>
                  <a:cxn ang="0">
                    <a:pos x="2893" y="529"/>
                  </a:cxn>
                  <a:cxn ang="0">
                    <a:pos x="2956" y="535"/>
                  </a:cxn>
                  <a:cxn ang="0">
                    <a:pos x="3019" y="536"/>
                  </a:cxn>
                  <a:cxn ang="0">
                    <a:pos x="3082" y="534"/>
                  </a:cxn>
                  <a:cxn ang="0">
                    <a:pos x="3145" y="527"/>
                  </a:cxn>
                  <a:cxn ang="0">
                    <a:pos x="3208" y="515"/>
                  </a:cxn>
                  <a:cxn ang="0">
                    <a:pos x="3271" y="499"/>
                  </a:cxn>
                  <a:cxn ang="0">
                    <a:pos x="3334" y="482"/>
                  </a:cxn>
                  <a:cxn ang="0">
                    <a:pos x="3397" y="461"/>
                  </a:cxn>
                  <a:cxn ang="0">
                    <a:pos x="3460" y="438"/>
                  </a:cxn>
                  <a:cxn ang="0">
                    <a:pos x="3523" y="414"/>
                  </a:cxn>
                  <a:cxn ang="0">
                    <a:pos x="3586" y="388"/>
                  </a:cxn>
                  <a:cxn ang="0">
                    <a:pos x="3649" y="362"/>
                  </a:cxn>
                  <a:cxn ang="0">
                    <a:pos x="3712" y="336"/>
                  </a:cxn>
                  <a:cxn ang="0">
                    <a:pos x="3775" y="310"/>
                  </a:cxn>
                  <a:cxn ang="0">
                    <a:pos x="3838" y="284"/>
                  </a:cxn>
                  <a:cxn ang="0">
                    <a:pos x="3901" y="259"/>
                  </a:cxn>
                </a:cxnLst>
                <a:rect l="0" t="0" r="r" b="b"/>
                <a:pathLst>
                  <a:path w="3933" h="537">
                    <a:moveTo>
                      <a:pt x="0" y="5"/>
                    </a:moveTo>
                    <a:lnTo>
                      <a:pt x="3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7" y="6"/>
                    </a:lnTo>
                    <a:lnTo>
                      <a:pt x="31" y="5"/>
                    </a:lnTo>
                    <a:lnTo>
                      <a:pt x="35" y="6"/>
                    </a:lnTo>
                    <a:lnTo>
                      <a:pt x="39" y="6"/>
                    </a:lnTo>
                    <a:lnTo>
                      <a:pt x="43" y="6"/>
                    </a:lnTo>
                    <a:lnTo>
                      <a:pt x="47" y="5"/>
                    </a:lnTo>
                    <a:lnTo>
                      <a:pt x="51" y="5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2" y="5"/>
                    </a:lnTo>
                    <a:lnTo>
                      <a:pt x="66" y="4"/>
                    </a:lnTo>
                    <a:lnTo>
                      <a:pt x="70" y="5"/>
                    </a:lnTo>
                    <a:lnTo>
                      <a:pt x="74" y="5"/>
                    </a:lnTo>
                    <a:lnTo>
                      <a:pt x="78" y="6"/>
                    </a:lnTo>
                    <a:lnTo>
                      <a:pt x="82" y="5"/>
                    </a:lnTo>
                    <a:lnTo>
                      <a:pt x="86" y="5"/>
                    </a:lnTo>
                    <a:lnTo>
                      <a:pt x="90" y="5"/>
                    </a:lnTo>
                    <a:lnTo>
                      <a:pt x="94" y="6"/>
                    </a:lnTo>
                    <a:lnTo>
                      <a:pt x="98" y="5"/>
                    </a:lnTo>
                    <a:lnTo>
                      <a:pt x="102" y="5"/>
                    </a:lnTo>
                    <a:lnTo>
                      <a:pt x="106" y="6"/>
                    </a:lnTo>
                    <a:lnTo>
                      <a:pt x="110" y="5"/>
                    </a:lnTo>
                    <a:lnTo>
                      <a:pt x="114" y="6"/>
                    </a:lnTo>
                    <a:lnTo>
                      <a:pt x="118" y="6"/>
                    </a:lnTo>
                    <a:lnTo>
                      <a:pt x="122" y="5"/>
                    </a:lnTo>
                    <a:lnTo>
                      <a:pt x="125" y="4"/>
                    </a:lnTo>
                    <a:lnTo>
                      <a:pt x="129" y="6"/>
                    </a:lnTo>
                    <a:lnTo>
                      <a:pt x="133" y="5"/>
                    </a:lnTo>
                    <a:lnTo>
                      <a:pt x="137" y="5"/>
                    </a:lnTo>
                    <a:lnTo>
                      <a:pt x="141" y="5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5"/>
                    </a:lnTo>
                    <a:lnTo>
                      <a:pt x="157" y="5"/>
                    </a:lnTo>
                    <a:lnTo>
                      <a:pt x="161" y="5"/>
                    </a:lnTo>
                    <a:lnTo>
                      <a:pt x="165" y="5"/>
                    </a:lnTo>
                    <a:lnTo>
                      <a:pt x="169" y="5"/>
                    </a:lnTo>
                    <a:lnTo>
                      <a:pt x="173" y="5"/>
                    </a:lnTo>
                    <a:lnTo>
                      <a:pt x="177" y="6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5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6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1" y="5"/>
                    </a:lnTo>
                    <a:lnTo>
                      <a:pt x="255" y="5"/>
                    </a:lnTo>
                    <a:lnTo>
                      <a:pt x="259" y="5"/>
                    </a:lnTo>
                    <a:lnTo>
                      <a:pt x="263" y="6"/>
                    </a:lnTo>
                    <a:lnTo>
                      <a:pt x="267" y="5"/>
                    </a:lnTo>
                    <a:lnTo>
                      <a:pt x="271" y="6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4"/>
                    </a:lnTo>
                    <a:lnTo>
                      <a:pt x="295" y="5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4"/>
                    </a:lnTo>
                    <a:lnTo>
                      <a:pt x="311" y="6"/>
                    </a:lnTo>
                    <a:lnTo>
                      <a:pt x="314" y="4"/>
                    </a:lnTo>
                    <a:lnTo>
                      <a:pt x="318" y="5"/>
                    </a:lnTo>
                    <a:lnTo>
                      <a:pt x="322" y="4"/>
                    </a:lnTo>
                    <a:lnTo>
                      <a:pt x="326" y="6"/>
                    </a:lnTo>
                    <a:lnTo>
                      <a:pt x="330" y="5"/>
                    </a:lnTo>
                    <a:lnTo>
                      <a:pt x="334" y="6"/>
                    </a:lnTo>
                    <a:lnTo>
                      <a:pt x="338" y="4"/>
                    </a:lnTo>
                    <a:lnTo>
                      <a:pt x="342" y="4"/>
                    </a:lnTo>
                    <a:lnTo>
                      <a:pt x="346" y="5"/>
                    </a:lnTo>
                    <a:lnTo>
                      <a:pt x="350" y="4"/>
                    </a:lnTo>
                    <a:lnTo>
                      <a:pt x="354" y="4"/>
                    </a:lnTo>
                    <a:lnTo>
                      <a:pt x="358" y="4"/>
                    </a:lnTo>
                    <a:lnTo>
                      <a:pt x="362" y="4"/>
                    </a:lnTo>
                    <a:lnTo>
                      <a:pt x="366" y="4"/>
                    </a:lnTo>
                    <a:lnTo>
                      <a:pt x="370" y="5"/>
                    </a:lnTo>
                    <a:lnTo>
                      <a:pt x="374" y="4"/>
                    </a:lnTo>
                    <a:lnTo>
                      <a:pt x="377" y="4"/>
                    </a:lnTo>
                    <a:lnTo>
                      <a:pt x="381" y="4"/>
                    </a:lnTo>
                    <a:lnTo>
                      <a:pt x="385" y="4"/>
                    </a:lnTo>
                    <a:lnTo>
                      <a:pt x="389" y="4"/>
                    </a:lnTo>
                    <a:lnTo>
                      <a:pt x="393" y="4"/>
                    </a:lnTo>
                    <a:lnTo>
                      <a:pt x="397" y="4"/>
                    </a:lnTo>
                    <a:lnTo>
                      <a:pt x="401" y="5"/>
                    </a:lnTo>
                    <a:lnTo>
                      <a:pt x="405" y="5"/>
                    </a:lnTo>
                    <a:lnTo>
                      <a:pt x="409" y="4"/>
                    </a:lnTo>
                    <a:lnTo>
                      <a:pt x="413" y="4"/>
                    </a:lnTo>
                    <a:lnTo>
                      <a:pt x="417" y="5"/>
                    </a:lnTo>
                    <a:lnTo>
                      <a:pt x="421" y="4"/>
                    </a:lnTo>
                    <a:lnTo>
                      <a:pt x="425" y="4"/>
                    </a:lnTo>
                    <a:lnTo>
                      <a:pt x="429" y="4"/>
                    </a:lnTo>
                    <a:lnTo>
                      <a:pt x="433" y="3"/>
                    </a:lnTo>
                    <a:lnTo>
                      <a:pt x="437" y="4"/>
                    </a:lnTo>
                    <a:lnTo>
                      <a:pt x="440" y="4"/>
                    </a:lnTo>
                    <a:lnTo>
                      <a:pt x="444" y="5"/>
                    </a:lnTo>
                    <a:lnTo>
                      <a:pt x="448" y="4"/>
                    </a:lnTo>
                    <a:lnTo>
                      <a:pt x="452" y="5"/>
                    </a:lnTo>
                    <a:lnTo>
                      <a:pt x="456" y="4"/>
                    </a:lnTo>
                    <a:lnTo>
                      <a:pt x="460" y="4"/>
                    </a:lnTo>
                    <a:lnTo>
                      <a:pt x="464" y="5"/>
                    </a:lnTo>
                    <a:lnTo>
                      <a:pt x="468" y="4"/>
                    </a:lnTo>
                    <a:lnTo>
                      <a:pt x="472" y="4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4"/>
                    </a:lnTo>
                    <a:lnTo>
                      <a:pt x="492" y="5"/>
                    </a:lnTo>
                    <a:lnTo>
                      <a:pt x="496" y="5"/>
                    </a:lnTo>
                    <a:lnTo>
                      <a:pt x="499" y="4"/>
                    </a:lnTo>
                    <a:lnTo>
                      <a:pt x="503" y="4"/>
                    </a:lnTo>
                    <a:lnTo>
                      <a:pt x="507" y="4"/>
                    </a:lnTo>
                    <a:lnTo>
                      <a:pt x="511" y="3"/>
                    </a:lnTo>
                    <a:lnTo>
                      <a:pt x="515" y="4"/>
                    </a:lnTo>
                    <a:lnTo>
                      <a:pt x="519" y="4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4"/>
                    </a:lnTo>
                    <a:lnTo>
                      <a:pt x="570" y="5"/>
                    </a:lnTo>
                    <a:lnTo>
                      <a:pt x="574" y="4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4"/>
                    </a:lnTo>
                    <a:lnTo>
                      <a:pt x="590" y="3"/>
                    </a:lnTo>
                    <a:lnTo>
                      <a:pt x="594" y="4"/>
                    </a:lnTo>
                    <a:lnTo>
                      <a:pt x="598" y="4"/>
                    </a:lnTo>
                    <a:lnTo>
                      <a:pt x="602" y="5"/>
                    </a:lnTo>
                    <a:lnTo>
                      <a:pt x="606" y="4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8" y="4"/>
                    </a:lnTo>
                    <a:lnTo>
                      <a:pt x="622" y="4"/>
                    </a:lnTo>
                    <a:lnTo>
                      <a:pt x="625" y="3"/>
                    </a:lnTo>
                    <a:lnTo>
                      <a:pt x="629" y="4"/>
                    </a:lnTo>
                    <a:lnTo>
                      <a:pt x="633" y="4"/>
                    </a:lnTo>
                    <a:lnTo>
                      <a:pt x="637" y="4"/>
                    </a:lnTo>
                    <a:lnTo>
                      <a:pt x="641" y="4"/>
                    </a:lnTo>
                    <a:lnTo>
                      <a:pt x="645" y="5"/>
                    </a:lnTo>
                    <a:lnTo>
                      <a:pt x="649" y="5"/>
                    </a:lnTo>
                    <a:lnTo>
                      <a:pt x="653" y="4"/>
                    </a:lnTo>
                    <a:lnTo>
                      <a:pt x="657" y="4"/>
                    </a:lnTo>
                    <a:lnTo>
                      <a:pt x="661" y="4"/>
                    </a:lnTo>
                    <a:lnTo>
                      <a:pt x="665" y="3"/>
                    </a:lnTo>
                    <a:lnTo>
                      <a:pt x="669" y="4"/>
                    </a:lnTo>
                    <a:lnTo>
                      <a:pt x="673" y="4"/>
                    </a:lnTo>
                    <a:lnTo>
                      <a:pt x="677" y="3"/>
                    </a:lnTo>
                    <a:lnTo>
                      <a:pt x="681" y="5"/>
                    </a:lnTo>
                    <a:lnTo>
                      <a:pt x="685" y="4"/>
                    </a:lnTo>
                    <a:lnTo>
                      <a:pt x="688" y="4"/>
                    </a:lnTo>
                    <a:lnTo>
                      <a:pt x="692" y="4"/>
                    </a:lnTo>
                    <a:lnTo>
                      <a:pt x="696" y="3"/>
                    </a:lnTo>
                    <a:lnTo>
                      <a:pt x="700" y="4"/>
                    </a:lnTo>
                    <a:lnTo>
                      <a:pt x="704" y="3"/>
                    </a:lnTo>
                    <a:lnTo>
                      <a:pt x="708" y="4"/>
                    </a:lnTo>
                    <a:lnTo>
                      <a:pt x="712" y="3"/>
                    </a:lnTo>
                    <a:lnTo>
                      <a:pt x="716" y="2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3"/>
                    </a:lnTo>
                    <a:lnTo>
                      <a:pt x="732" y="3"/>
                    </a:lnTo>
                    <a:lnTo>
                      <a:pt x="736" y="2"/>
                    </a:lnTo>
                    <a:lnTo>
                      <a:pt x="740" y="3"/>
                    </a:lnTo>
                    <a:lnTo>
                      <a:pt x="744" y="3"/>
                    </a:lnTo>
                    <a:lnTo>
                      <a:pt x="748" y="3"/>
                    </a:lnTo>
                    <a:lnTo>
                      <a:pt x="751" y="3"/>
                    </a:lnTo>
                    <a:lnTo>
                      <a:pt x="755" y="3"/>
                    </a:lnTo>
                    <a:lnTo>
                      <a:pt x="759" y="4"/>
                    </a:lnTo>
                    <a:lnTo>
                      <a:pt x="763" y="4"/>
                    </a:lnTo>
                    <a:lnTo>
                      <a:pt x="767" y="3"/>
                    </a:lnTo>
                    <a:lnTo>
                      <a:pt x="771" y="4"/>
                    </a:lnTo>
                    <a:lnTo>
                      <a:pt x="775" y="3"/>
                    </a:lnTo>
                    <a:lnTo>
                      <a:pt x="779" y="4"/>
                    </a:lnTo>
                    <a:lnTo>
                      <a:pt x="783" y="3"/>
                    </a:lnTo>
                    <a:lnTo>
                      <a:pt x="787" y="2"/>
                    </a:lnTo>
                    <a:lnTo>
                      <a:pt x="791" y="3"/>
                    </a:lnTo>
                    <a:lnTo>
                      <a:pt x="795" y="3"/>
                    </a:lnTo>
                    <a:lnTo>
                      <a:pt x="799" y="3"/>
                    </a:lnTo>
                    <a:lnTo>
                      <a:pt x="803" y="3"/>
                    </a:lnTo>
                    <a:lnTo>
                      <a:pt x="807" y="2"/>
                    </a:lnTo>
                    <a:lnTo>
                      <a:pt x="811" y="3"/>
                    </a:lnTo>
                    <a:lnTo>
                      <a:pt x="814" y="2"/>
                    </a:lnTo>
                    <a:lnTo>
                      <a:pt x="818" y="3"/>
                    </a:lnTo>
                    <a:lnTo>
                      <a:pt x="822" y="4"/>
                    </a:lnTo>
                    <a:lnTo>
                      <a:pt x="826" y="2"/>
                    </a:lnTo>
                    <a:lnTo>
                      <a:pt x="830" y="3"/>
                    </a:lnTo>
                    <a:lnTo>
                      <a:pt x="834" y="2"/>
                    </a:lnTo>
                    <a:lnTo>
                      <a:pt x="838" y="3"/>
                    </a:lnTo>
                    <a:lnTo>
                      <a:pt x="842" y="3"/>
                    </a:lnTo>
                    <a:lnTo>
                      <a:pt x="846" y="4"/>
                    </a:lnTo>
                    <a:lnTo>
                      <a:pt x="850" y="5"/>
                    </a:lnTo>
                    <a:lnTo>
                      <a:pt x="854" y="2"/>
                    </a:lnTo>
                    <a:lnTo>
                      <a:pt x="858" y="3"/>
                    </a:lnTo>
                    <a:lnTo>
                      <a:pt x="862" y="3"/>
                    </a:lnTo>
                    <a:lnTo>
                      <a:pt x="866" y="3"/>
                    </a:lnTo>
                    <a:lnTo>
                      <a:pt x="870" y="4"/>
                    </a:lnTo>
                    <a:lnTo>
                      <a:pt x="874" y="3"/>
                    </a:lnTo>
                    <a:lnTo>
                      <a:pt x="877" y="4"/>
                    </a:lnTo>
                    <a:lnTo>
                      <a:pt x="881" y="3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2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2"/>
                    </a:lnTo>
                    <a:lnTo>
                      <a:pt x="909" y="3"/>
                    </a:lnTo>
                    <a:lnTo>
                      <a:pt x="913" y="2"/>
                    </a:lnTo>
                    <a:lnTo>
                      <a:pt x="917" y="3"/>
                    </a:lnTo>
                    <a:lnTo>
                      <a:pt x="921" y="2"/>
                    </a:lnTo>
                    <a:lnTo>
                      <a:pt x="925" y="3"/>
                    </a:lnTo>
                    <a:lnTo>
                      <a:pt x="929" y="4"/>
                    </a:lnTo>
                    <a:lnTo>
                      <a:pt x="933" y="1"/>
                    </a:lnTo>
                    <a:lnTo>
                      <a:pt x="937" y="2"/>
                    </a:lnTo>
                    <a:lnTo>
                      <a:pt x="940" y="3"/>
                    </a:lnTo>
                    <a:lnTo>
                      <a:pt x="944" y="3"/>
                    </a:lnTo>
                    <a:lnTo>
                      <a:pt x="948" y="2"/>
                    </a:lnTo>
                    <a:lnTo>
                      <a:pt x="952" y="3"/>
                    </a:lnTo>
                    <a:lnTo>
                      <a:pt x="956" y="2"/>
                    </a:lnTo>
                    <a:lnTo>
                      <a:pt x="960" y="2"/>
                    </a:lnTo>
                    <a:lnTo>
                      <a:pt x="964" y="1"/>
                    </a:lnTo>
                    <a:lnTo>
                      <a:pt x="968" y="2"/>
                    </a:lnTo>
                    <a:lnTo>
                      <a:pt x="972" y="2"/>
                    </a:lnTo>
                    <a:lnTo>
                      <a:pt x="976" y="2"/>
                    </a:lnTo>
                    <a:lnTo>
                      <a:pt x="980" y="3"/>
                    </a:lnTo>
                    <a:lnTo>
                      <a:pt x="984" y="4"/>
                    </a:lnTo>
                    <a:lnTo>
                      <a:pt x="988" y="2"/>
                    </a:lnTo>
                    <a:lnTo>
                      <a:pt x="992" y="2"/>
                    </a:lnTo>
                    <a:lnTo>
                      <a:pt x="996" y="3"/>
                    </a:lnTo>
                    <a:lnTo>
                      <a:pt x="999" y="2"/>
                    </a:lnTo>
                    <a:lnTo>
                      <a:pt x="1003" y="2"/>
                    </a:lnTo>
                    <a:lnTo>
                      <a:pt x="1007" y="2"/>
                    </a:lnTo>
                    <a:lnTo>
                      <a:pt x="1011" y="3"/>
                    </a:lnTo>
                    <a:lnTo>
                      <a:pt x="1015" y="2"/>
                    </a:lnTo>
                    <a:lnTo>
                      <a:pt x="1019" y="1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2"/>
                    </a:lnTo>
                    <a:lnTo>
                      <a:pt x="1035" y="2"/>
                    </a:lnTo>
                    <a:lnTo>
                      <a:pt x="1039" y="2"/>
                    </a:lnTo>
                    <a:lnTo>
                      <a:pt x="1043" y="3"/>
                    </a:lnTo>
                    <a:lnTo>
                      <a:pt x="1047" y="2"/>
                    </a:lnTo>
                    <a:lnTo>
                      <a:pt x="1051" y="2"/>
                    </a:lnTo>
                    <a:lnTo>
                      <a:pt x="1055" y="2"/>
                    </a:lnTo>
                    <a:lnTo>
                      <a:pt x="1059" y="2"/>
                    </a:lnTo>
                    <a:lnTo>
                      <a:pt x="1062" y="2"/>
                    </a:lnTo>
                    <a:lnTo>
                      <a:pt x="1066" y="2"/>
                    </a:lnTo>
                    <a:lnTo>
                      <a:pt x="1070" y="2"/>
                    </a:lnTo>
                    <a:lnTo>
                      <a:pt x="1074" y="1"/>
                    </a:lnTo>
                    <a:lnTo>
                      <a:pt x="1078" y="2"/>
                    </a:lnTo>
                    <a:lnTo>
                      <a:pt x="1082" y="2"/>
                    </a:lnTo>
                    <a:lnTo>
                      <a:pt x="1086" y="2"/>
                    </a:lnTo>
                    <a:lnTo>
                      <a:pt x="1090" y="2"/>
                    </a:lnTo>
                    <a:lnTo>
                      <a:pt x="1094" y="2"/>
                    </a:lnTo>
                    <a:lnTo>
                      <a:pt x="1098" y="2"/>
                    </a:lnTo>
                    <a:lnTo>
                      <a:pt x="1102" y="2"/>
                    </a:lnTo>
                    <a:lnTo>
                      <a:pt x="1106" y="2"/>
                    </a:lnTo>
                    <a:lnTo>
                      <a:pt x="1110" y="2"/>
                    </a:lnTo>
                    <a:lnTo>
                      <a:pt x="1114" y="3"/>
                    </a:lnTo>
                    <a:lnTo>
                      <a:pt x="1118" y="2"/>
                    </a:lnTo>
                    <a:lnTo>
                      <a:pt x="1122" y="2"/>
                    </a:lnTo>
                    <a:lnTo>
                      <a:pt x="1125" y="2"/>
                    </a:lnTo>
                    <a:lnTo>
                      <a:pt x="1129" y="2"/>
                    </a:lnTo>
                    <a:lnTo>
                      <a:pt x="1133" y="3"/>
                    </a:lnTo>
                    <a:lnTo>
                      <a:pt x="1137" y="2"/>
                    </a:lnTo>
                    <a:lnTo>
                      <a:pt x="1141" y="2"/>
                    </a:lnTo>
                    <a:lnTo>
                      <a:pt x="1145" y="2"/>
                    </a:lnTo>
                    <a:lnTo>
                      <a:pt x="1149" y="2"/>
                    </a:lnTo>
                    <a:lnTo>
                      <a:pt x="1153" y="2"/>
                    </a:lnTo>
                    <a:lnTo>
                      <a:pt x="1157" y="2"/>
                    </a:lnTo>
                    <a:lnTo>
                      <a:pt x="1161" y="2"/>
                    </a:lnTo>
                    <a:lnTo>
                      <a:pt x="1165" y="2"/>
                    </a:lnTo>
                    <a:lnTo>
                      <a:pt x="1169" y="3"/>
                    </a:lnTo>
                    <a:lnTo>
                      <a:pt x="1173" y="3"/>
                    </a:lnTo>
                    <a:lnTo>
                      <a:pt x="1177" y="2"/>
                    </a:lnTo>
                    <a:lnTo>
                      <a:pt x="1181" y="0"/>
                    </a:lnTo>
                    <a:lnTo>
                      <a:pt x="1185" y="2"/>
                    </a:lnTo>
                    <a:lnTo>
                      <a:pt x="1188" y="2"/>
                    </a:lnTo>
                    <a:lnTo>
                      <a:pt x="1192" y="2"/>
                    </a:lnTo>
                    <a:lnTo>
                      <a:pt x="1196" y="3"/>
                    </a:lnTo>
                    <a:lnTo>
                      <a:pt x="1200" y="3"/>
                    </a:lnTo>
                    <a:lnTo>
                      <a:pt x="1204" y="2"/>
                    </a:lnTo>
                    <a:lnTo>
                      <a:pt x="1208" y="2"/>
                    </a:lnTo>
                    <a:lnTo>
                      <a:pt x="1212" y="2"/>
                    </a:lnTo>
                    <a:lnTo>
                      <a:pt x="1216" y="3"/>
                    </a:lnTo>
                    <a:lnTo>
                      <a:pt x="1220" y="2"/>
                    </a:lnTo>
                    <a:lnTo>
                      <a:pt x="1224" y="2"/>
                    </a:lnTo>
                    <a:lnTo>
                      <a:pt x="1228" y="2"/>
                    </a:lnTo>
                    <a:lnTo>
                      <a:pt x="1232" y="2"/>
                    </a:lnTo>
                    <a:lnTo>
                      <a:pt x="1236" y="2"/>
                    </a:lnTo>
                    <a:lnTo>
                      <a:pt x="1240" y="2"/>
                    </a:lnTo>
                    <a:lnTo>
                      <a:pt x="1244" y="2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1"/>
                    </a:lnTo>
                    <a:lnTo>
                      <a:pt x="1263" y="2"/>
                    </a:lnTo>
                    <a:lnTo>
                      <a:pt x="1267" y="2"/>
                    </a:lnTo>
                    <a:lnTo>
                      <a:pt x="1271" y="1"/>
                    </a:lnTo>
                    <a:lnTo>
                      <a:pt x="1275" y="2"/>
                    </a:lnTo>
                    <a:lnTo>
                      <a:pt x="1279" y="2"/>
                    </a:lnTo>
                    <a:lnTo>
                      <a:pt x="1283" y="2"/>
                    </a:lnTo>
                    <a:lnTo>
                      <a:pt x="1287" y="2"/>
                    </a:lnTo>
                    <a:lnTo>
                      <a:pt x="1291" y="2"/>
                    </a:lnTo>
                    <a:lnTo>
                      <a:pt x="1295" y="2"/>
                    </a:lnTo>
                    <a:lnTo>
                      <a:pt x="1299" y="1"/>
                    </a:lnTo>
                    <a:lnTo>
                      <a:pt x="1303" y="1"/>
                    </a:lnTo>
                    <a:lnTo>
                      <a:pt x="1307" y="2"/>
                    </a:lnTo>
                    <a:lnTo>
                      <a:pt x="1311" y="2"/>
                    </a:lnTo>
                    <a:lnTo>
                      <a:pt x="1314" y="1"/>
                    </a:lnTo>
                    <a:lnTo>
                      <a:pt x="1318" y="2"/>
                    </a:lnTo>
                    <a:lnTo>
                      <a:pt x="1322" y="2"/>
                    </a:lnTo>
                    <a:lnTo>
                      <a:pt x="1326" y="1"/>
                    </a:lnTo>
                    <a:lnTo>
                      <a:pt x="1330" y="1"/>
                    </a:lnTo>
                    <a:lnTo>
                      <a:pt x="1334" y="2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3"/>
                    </a:lnTo>
                    <a:lnTo>
                      <a:pt x="1350" y="2"/>
                    </a:lnTo>
                    <a:lnTo>
                      <a:pt x="1354" y="2"/>
                    </a:lnTo>
                    <a:lnTo>
                      <a:pt x="1358" y="2"/>
                    </a:lnTo>
                    <a:lnTo>
                      <a:pt x="1362" y="2"/>
                    </a:lnTo>
                    <a:lnTo>
                      <a:pt x="1366" y="1"/>
                    </a:lnTo>
                    <a:lnTo>
                      <a:pt x="1370" y="1"/>
                    </a:lnTo>
                    <a:lnTo>
                      <a:pt x="1374" y="2"/>
                    </a:lnTo>
                    <a:lnTo>
                      <a:pt x="1377" y="2"/>
                    </a:lnTo>
                    <a:lnTo>
                      <a:pt x="1381" y="2"/>
                    </a:lnTo>
                    <a:lnTo>
                      <a:pt x="1385" y="0"/>
                    </a:lnTo>
                    <a:lnTo>
                      <a:pt x="1389" y="2"/>
                    </a:lnTo>
                    <a:lnTo>
                      <a:pt x="1393" y="2"/>
                    </a:lnTo>
                    <a:lnTo>
                      <a:pt x="1397" y="2"/>
                    </a:lnTo>
                    <a:lnTo>
                      <a:pt x="1401" y="1"/>
                    </a:lnTo>
                    <a:lnTo>
                      <a:pt x="1405" y="2"/>
                    </a:lnTo>
                    <a:lnTo>
                      <a:pt x="1409" y="1"/>
                    </a:lnTo>
                    <a:lnTo>
                      <a:pt x="1413" y="2"/>
                    </a:lnTo>
                    <a:lnTo>
                      <a:pt x="1417" y="2"/>
                    </a:lnTo>
                    <a:lnTo>
                      <a:pt x="1421" y="2"/>
                    </a:lnTo>
                    <a:lnTo>
                      <a:pt x="1425" y="2"/>
                    </a:lnTo>
                    <a:lnTo>
                      <a:pt x="1429" y="4"/>
                    </a:lnTo>
                    <a:lnTo>
                      <a:pt x="1433" y="1"/>
                    </a:lnTo>
                    <a:lnTo>
                      <a:pt x="1437" y="1"/>
                    </a:lnTo>
                    <a:lnTo>
                      <a:pt x="1440" y="1"/>
                    </a:lnTo>
                    <a:lnTo>
                      <a:pt x="1444" y="1"/>
                    </a:lnTo>
                    <a:lnTo>
                      <a:pt x="1448" y="1"/>
                    </a:lnTo>
                    <a:lnTo>
                      <a:pt x="1452" y="3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1"/>
                    </a:lnTo>
                    <a:lnTo>
                      <a:pt x="1468" y="1"/>
                    </a:lnTo>
                    <a:lnTo>
                      <a:pt x="1472" y="2"/>
                    </a:lnTo>
                    <a:lnTo>
                      <a:pt x="1476" y="1"/>
                    </a:lnTo>
                    <a:lnTo>
                      <a:pt x="1480" y="2"/>
                    </a:lnTo>
                    <a:lnTo>
                      <a:pt x="1484" y="2"/>
                    </a:lnTo>
                    <a:lnTo>
                      <a:pt x="1488" y="2"/>
                    </a:lnTo>
                    <a:lnTo>
                      <a:pt x="1492" y="2"/>
                    </a:lnTo>
                    <a:lnTo>
                      <a:pt x="1496" y="2"/>
                    </a:lnTo>
                    <a:lnTo>
                      <a:pt x="1499" y="1"/>
                    </a:lnTo>
                    <a:lnTo>
                      <a:pt x="1503" y="1"/>
                    </a:lnTo>
                    <a:lnTo>
                      <a:pt x="1507" y="2"/>
                    </a:lnTo>
                    <a:lnTo>
                      <a:pt x="1511" y="3"/>
                    </a:lnTo>
                    <a:lnTo>
                      <a:pt x="1515" y="2"/>
                    </a:lnTo>
                    <a:lnTo>
                      <a:pt x="1519" y="2"/>
                    </a:lnTo>
                    <a:lnTo>
                      <a:pt x="1523" y="1"/>
                    </a:lnTo>
                    <a:lnTo>
                      <a:pt x="1527" y="2"/>
                    </a:lnTo>
                    <a:lnTo>
                      <a:pt x="1531" y="3"/>
                    </a:lnTo>
                    <a:lnTo>
                      <a:pt x="1535" y="2"/>
                    </a:lnTo>
                    <a:lnTo>
                      <a:pt x="1539" y="1"/>
                    </a:lnTo>
                    <a:lnTo>
                      <a:pt x="1543" y="2"/>
                    </a:lnTo>
                    <a:lnTo>
                      <a:pt x="1547" y="1"/>
                    </a:lnTo>
                    <a:lnTo>
                      <a:pt x="1551" y="2"/>
                    </a:lnTo>
                    <a:lnTo>
                      <a:pt x="1555" y="2"/>
                    </a:lnTo>
                    <a:lnTo>
                      <a:pt x="1559" y="3"/>
                    </a:lnTo>
                    <a:lnTo>
                      <a:pt x="1562" y="4"/>
                    </a:lnTo>
                    <a:lnTo>
                      <a:pt x="1566" y="2"/>
                    </a:lnTo>
                    <a:lnTo>
                      <a:pt x="1570" y="3"/>
                    </a:lnTo>
                    <a:lnTo>
                      <a:pt x="1574" y="2"/>
                    </a:lnTo>
                    <a:lnTo>
                      <a:pt x="1578" y="2"/>
                    </a:lnTo>
                    <a:lnTo>
                      <a:pt x="1582" y="2"/>
                    </a:lnTo>
                    <a:lnTo>
                      <a:pt x="1586" y="3"/>
                    </a:lnTo>
                    <a:lnTo>
                      <a:pt x="1590" y="3"/>
                    </a:lnTo>
                    <a:lnTo>
                      <a:pt x="1594" y="3"/>
                    </a:lnTo>
                    <a:lnTo>
                      <a:pt x="1598" y="5"/>
                    </a:lnTo>
                    <a:lnTo>
                      <a:pt x="1602" y="3"/>
                    </a:lnTo>
                    <a:lnTo>
                      <a:pt x="1606" y="3"/>
                    </a:lnTo>
                    <a:lnTo>
                      <a:pt x="1610" y="4"/>
                    </a:lnTo>
                    <a:lnTo>
                      <a:pt x="1614" y="4"/>
                    </a:lnTo>
                    <a:lnTo>
                      <a:pt x="1618" y="4"/>
                    </a:lnTo>
                    <a:lnTo>
                      <a:pt x="1622" y="4"/>
                    </a:lnTo>
                    <a:lnTo>
                      <a:pt x="1625" y="5"/>
                    </a:lnTo>
                    <a:lnTo>
                      <a:pt x="1629" y="5"/>
                    </a:lnTo>
                    <a:lnTo>
                      <a:pt x="1633" y="4"/>
                    </a:lnTo>
                    <a:lnTo>
                      <a:pt x="1637" y="6"/>
                    </a:lnTo>
                    <a:lnTo>
                      <a:pt x="1641" y="5"/>
                    </a:lnTo>
                    <a:lnTo>
                      <a:pt x="1645" y="7"/>
                    </a:lnTo>
                    <a:lnTo>
                      <a:pt x="1649" y="7"/>
                    </a:lnTo>
                    <a:lnTo>
                      <a:pt x="1653" y="7"/>
                    </a:lnTo>
                    <a:lnTo>
                      <a:pt x="1657" y="7"/>
                    </a:lnTo>
                    <a:lnTo>
                      <a:pt x="1661" y="7"/>
                    </a:lnTo>
                    <a:lnTo>
                      <a:pt x="1665" y="7"/>
                    </a:lnTo>
                    <a:lnTo>
                      <a:pt x="1669" y="8"/>
                    </a:lnTo>
                    <a:lnTo>
                      <a:pt x="1673" y="7"/>
                    </a:lnTo>
                    <a:lnTo>
                      <a:pt x="1677" y="8"/>
                    </a:lnTo>
                    <a:lnTo>
                      <a:pt x="1681" y="10"/>
                    </a:lnTo>
                    <a:lnTo>
                      <a:pt x="1685" y="9"/>
                    </a:lnTo>
                    <a:lnTo>
                      <a:pt x="1688" y="10"/>
                    </a:lnTo>
                    <a:lnTo>
                      <a:pt x="1692" y="9"/>
                    </a:lnTo>
                    <a:lnTo>
                      <a:pt x="1696" y="9"/>
                    </a:lnTo>
                    <a:lnTo>
                      <a:pt x="1700" y="11"/>
                    </a:lnTo>
                    <a:lnTo>
                      <a:pt x="1704" y="11"/>
                    </a:lnTo>
                    <a:lnTo>
                      <a:pt x="1708" y="11"/>
                    </a:lnTo>
                    <a:lnTo>
                      <a:pt x="1712" y="12"/>
                    </a:lnTo>
                    <a:lnTo>
                      <a:pt x="1716" y="11"/>
                    </a:lnTo>
                    <a:lnTo>
                      <a:pt x="1720" y="12"/>
                    </a:lnTo>
                    <a:lnTo>
                      <a:pt x="1724" y="13"/>
                    </a:lnTo>
                    <a:lnTo>
                      <a:pt x="1728" y="15"/>
                    </a:lnTo>
                    <a:lnTo>
                      <a:pt x="1732" y="15"/>
                    </a:lnTo>
                    <a:lnTo>
                      <a:pt x="1736" y="15"/>
                    </a:lnTo>
                    <a:lnTo>
                      <a:pt x="1740" y="14"/>
                    </a:lnTo>
                    <a:lnTo>
                      <a:pt x="1744" y="16"/>
                    </a:lnTo>
                    <a:lnTo>
                      <a:pt x="1748" y="17"/>
                    </a:lnTo>
                    <a:lnTo>
                      <a:pt x="1751" y="17"/>
                    </a:lnTo>
                    <a:lnTo>
                      <a:pt x="1755" y="18"/>
                    </a:lnTo>
                    <a:lnTo>
                      <a:pt x="1759" y="19"/>
                    </a:lnTo>
                    <a:lnTo>
                      <a:pt x="1763" y="20"/>
                    </a:lnTo>
                    <a:lnTo>
                      <a:pt x="1767" y="20"/>
                    </a:lnTo>
                    <a:lnTo>
                      <a:pt x="1771" y="21"/>
                    </a:lnTo>
                    <a:lnTo>
                      <a:pt x="1775" y="21"/>
                    </a:lnTo>
                    <a:lnTo>
                      <a:pt x="1779" y="21"/>
                    </a:lnTo>
                    <a:lnTo>
                      <a:pt x="1783" y="24"/>
                    </a:lnTo>
                    <a:lnTo>
                      <a:pt x="1787" y="22"/>
                    </a:lnTo>
                    <a:lnTo>
                      <a:pt x="1791" y="24"/>
                    </a:lnTo>
                    <a:lnTo>
                      <a:pt x="1795" y="25"/>
                    </a:lnTo>
                    <a:lnTo>
                      <a:pt x="1799" y="25"/>
                    </a:lnTo>
                    <a:lnTo>
                      <a:pt x="1803" y="27"/>
                    </a:lnTo>
                    <a:lnTo>
                      <a:pt x="1807" y="27"/>
                    </a:lnTo>
                    <a:lnTo>
                      <a:pt x="1811" y="27"/>
                    </a:lnTo>
                    <a:lnTo>
                      <a:pt x="1814" y="29"/>
                    </a:lnTo>
                    <a:lnTo>
                      <a:pt x="1818" y="30"/>
                    </a:lnTo>
                    <a:lnTo>
                      <a:pt x="1822" y="32"/>
                    </a:lnTo>
                    <a:lnTo>
                      <a:pt x="1826" y="30"/>
                    </a:lnTo>
                    <a:lnTo>
                      <a:pt x="1830" y="33"/>
                    </a:lnTo>
                    <a:lnTo>
                      <a:pt x="1834" y="33"/>
                    </a:lnTo>
                    <a:lnTo>
                      <a:pt x="1838" y="34"/>
                    </a:lnTo>
                    <a:lnTo>
                      <a:pt x="1842" y="35"/>
                    </a:lnTo>
                    <a:lnTo>
                      <a:pt x="1846" y="37"/>
                    </a:lnTo>
                    <a:lnTo>
                      <a:pt x="1850" y="36"/>
                    </a:lnTo>
                    <a:lnTo>
                      <a:pt x="1854" y="38"/>
                    </a:lnTo>
                    <a:lnTo>
                      <a:pt x="1858" y="39"/>
                    </a:lnTo>
                    <a:lnTo>
                      <a:pt x="1862" y="41"/>
                    </a:lnTo>
                    <a:lnTo>
                      <a:pt x="1866" y="40"/>
                    </a:lnTo>
                    <a:lnTo>
                      <a:pt x="1870" y="43"/>
                    </a:lnTo>
                    <a:lnTo>
                      <a:pt x="1874" y="44"/>
                    </a:lnTo>
                    <a:lnTo>
                      <a:pt x="1877" y="45"/>
                    </a:lnTo>
                    <a:lnTo>
                      <a:pt x="1881" y="45"/>
                    </a:lnTo>
                    <a:lnTo>
                      <a:pt x="1885" y="47"/>
                    </a:lnTo>
                    <a:lnTo>
                      <a:pt x="1889" y="48"/>
                    </a:lnTo>
                    <a:lnTo>
                      <a:pt x="1893" y="49"/>
                    </a:lnTo>
                    <a:lnTo>
                      <a:pt x="1897" y="51"/>
                    </a:lnTo>
                    <a:lnTo>
                      <a:pt x="1901" y="53"/>
                    </a:lnTo>
                    <a:lnTo>
                      <a:pt x="1905" y="53"/>
                    </a:lnTo>
                    <a:lnTo>
                      <a:pt x="1909" y="54"/>
                    </a:lnTo>
                    <a:lnTo>
                      <a:pt x="1913" y="56"/>
                    </a:lnTo>
                    <a:lnTo>
                      <a:pt x="1917" y="57"/>
                    </a:lnTo>
                    <a:lnTo>
                      <a:pt x="1921" y="58"/>
                    </a:lnTo>
                    <a:lnTo>
                      <a:pt x="1925" y="60"/>
                    </a:lnTo>
                    <a:lnTo>
                      <a:pt x="1929" y="63"/>
                    </a:lnTo>
                    <a:lnTo>
                      <a:pt x="1933" y="62"/>
                    </a:lnTo>
                    <a:lnTo>
                      <a:pt x="1937" y="64"/>
                    </a:lnTo>
                    <a:lnTo>
                      <a:pt x="1940" y="65"/>
                    </a:lnTo>
                    <a:lnTo>
                      <a:pt x="1944" y="66"/>
                    </a:lnTo>
                    <a:lnTo>
                      <a:pt x="1948" y="69"/>
                    </a:lnTo>
                    <a:lnTo>
                      <a:pt x="1952" y="70"/>
                    </a:lnTo>
                    <a:lnTo>
                      <a:pt x="1956" y="70"/>
                    </a:lnTo>
                    <a:lnTo>
                      <a:pt x="1960" y="73"/>
                    </a:lnTo>
                    <a:lnTo>
                      <a:pt x="1964" y="74"/>
                    </a:lnTo>
                    <a:lnTo>
                      <a:pt x="1968" y="76"/>
                    </a:lnTo>
                    <a:lnTo>
                      <a:pt x="1972" y="77"/>
                    </a:lnTo>
                    <a:lnTo>
                      <a:pt x="1976" y="80"/>
                    </a:lnTo>
                    <a:lnTo>
                      <a:pt x="1980" y="80"/>
                    </a:lnTo>
                    <a:lnTo>
                      <a:pt x="1984" y="82"/>
                    </a:lnTo>
                    <a:lnTo>
                      <a:pt x="1988" y="85"/>
                    </a:lnTo>
                    <a:lnTo>
                      <a:pt x="1992" y="86"/>
                    </a:lnTo>
                    <a:lnTo>
                      <a:pt x="1996" y="88"/>
                    </a:lnTo>
                    <a:lnTo>
                      <a:pt x="1999" y="90"/>
                    </a:lnTo>
                    <a:lnTo>
                      <a:pt x="2003" y="91"/>
                    </a:lnTo>
                    <a:lnTo>
                      <a:pt x="2007" y="93"/>
                    </a:lnTo>
                    <a:lnTo>
                      <a:pt x="2011" y="95"/>
                    </a:lnTo>
                    <a:lnTo>
                      <a:pt x="2015" y="96"/>
                    </a:lnTo>
                    <a:lnTo>
                      <a:pt x="2019" y="99"/>
                    </a:lnTo>
                    <a:lnTo>
                      <a:pt x="2023" y="100"/>
                    </a:lnTo>
                    <a:lnTo>
                      <a:pt x="2027" y="102"/>
                    </a:lnTo>
                    <a:lnTo>
                      <a:pt x="2031" y="103"/>
                    </a:lnTo>
                    <a:lnTo>
                      <a:pt x="2035" y="105"/>
                    </a:lnTo>
                    <a:lnTo>
                      <a:pt x="2039" y="106"/>
                    </a:lnTo>
                    <a:lnTo>
                      <a:pt x="2043" y="109"/>
                    </a:lnTo>
                    <a:lnTo>
                      <a:pt x="2047" y="111"/>
                    </a:lnTo>
                    <a:lnTo>
                      <a:pt x="2051" y="113"/>
                    </a:lnTo>
                    <a:lnTo>
                      <a:pt x="2055" y="114"/>
                    </a:lnTo>
                    <a:lnTo>
                      <a:pt x="2059" y="117"/>
                    </a:lnTo>
                    <a:lnTo>
                      <a:pt x="2062" y="118"/>
                    </a:lnTo>
                    <a:lnTo>
                      <a:pt x="2066" y="120"/>
                    </a:lnTo>
                    <a:lnTo>
                      <a:pt x="2070" y="123"/>
                    </a:lnTo>
                    <a:lnTo>
                      <a:pt x="2074" y="124"/>
                    </a:lnTo>
                    <a:lnTo>
                      <a:pt x="2078" y="127"/>
                    </a:lnTo>
                    <a:lnTo>
                      <a:pt x="2082" y="128"/>
                    </a:lnTo>
                    <a:lnTo>
                      <a:pt x="2086" y="131"/>
                    </a:lnTo>
                    <a:lnTo>
                      <a:pt x="2090" y="132"/>
                    </a:lnTo>
                    <a:lnTo>
                      <a:pt x="2094" y="135"/>
                    </a:lnTo>
                    <a:lnTo>
                      <a:pt x="2098" y="136"/>
                    </a:lnTo>
                    <a:lnTo>
                      <a:pt x="2102" y="138"/>
                    </a:lnTo>
                    <a:lnTo>
                      <a:pt x="2106" y="141"/>
                    </a:lnTo>
                    <a:lnTo>
                      <a:pt x="2110" y="143"/>
                    </a:lnTo>
                    <a:lnTo>
                      <a:pt x="2114" y="145"/>
                    </a:lnTo>
                    <a:lnTo>
                      <a:pt x="2118" y="147"/>
                    </a:lnTo>
                    <a:lnTo>
                      <a:pt x="2122" y="150"/>
                    </a:lnTo>
                    <a:lnTo>
                      <a:pt x="2125" y="151"/>
                    </a:lnTo>
                    <a:lnTo>
                      <a:pt x="2129" y="154"/>
                    </a:lnTo>
                    <a:lnTo>
                      <a:pt x="2133" y="156"/>
                    </a:lnTo>
                    <a:lnTo>
                      <a:pt x="2137" y="159"/>
                    </a:lnTo>
                    <a:lnTo>
                      <a:pt x="2141" y="161"/>
                    </a:lnTo>
                    <a:lnTo>
                      <a:pt x="2145" y="164"/>
                    </a:lnTo>
                    <a:lnTo>
                      <a:pt x="2149" y="165"/>
                    </a:lnTo>
                    <a:lnTo>
                      <a:pt x="2153" y="168"/>
                    </a:lnTo>
                    <a:lnTo>
                      <a:pt x="2157" y="170"/>
                    </a:lnTo>
                    <a:lnTo>
                      <a:pt x="2161" y="172"/>
                    </a:lnTo>
                    <a:lnTo>
                      <a:pt x="2165" y="175"/>
                    </a:lnTo>
                    <a:lnTo>
                      <a:pt x="2169" y="177"/>
                    </a:lnTo>
                    <a:lnTo>
                      <a:pt x="2173" y="178"/>
                    </a:lnTo>
                    <a:lnTo>
                      <a:pt x="2177" y="180"/>
                    </a:lnTo>
                    <a:lnTo>
                      <a:pt x="2181" y="183"/>
                    </a:lnTo>
                    <a:lnTo>
                      <a:pt x="2185" y="186"/>
                    </a:lnTo>
                    <a:lnTo>
                      <a:pt x="2188" y="189"/>
                    </a:lnTo>
                    <a:lnTo>
                      <a:pt x="2192" y="190"/>
                    </a:lnTo>
                    <a:lnTo>
                      <a:pt x="2196" y="192"/>
                    </a:lnTo>
                    <a:lnTo>
                      <a:pt x="2200" y="196"/>
                    </a:lnTo>
                    <a:lnTo>
                      <a:pt x="2204" y="198"/>
                    </a:lnTo>
                    <a:lnTo>
                      <a:pt x="2208" y="201"/>
                    </a:lnTo>
                    <a:lnTo>
                      <a:pt x="2212" y="203"/>
                    </a:lnTo>
                    <a:lnTo>
                      <a:pt x="2216" y="205"/>
                    </a:lnTo>
                    <a:lnTo>
                      <a:pt x="2220" y="207"/>
                    </a:lnTo>
                    <a:lnTo>
                      <a:pt x="2224" y="209"/>
                    </a:lnTo>
                    <a:lnTo>
                      <a:pt x="2228" y="212"/>
                    </a:lnTo>
                    <a:lnTo>
                      <a:pt x="2232" y="214"/>
                    </a:lnTo>
                    <a:lnTo>
                      <a:pt x="2236" y="216"/>
                    </a:lnTo>
                    <a:lnTo>
                      <a:pt x="2240" y="219"/>
                    </a:lnTo>
                    <a:lnTo>
                      <a:pt x="2244" y="222"/>
                    </a:lnTo>
                    <a:lnTo>
                      <a:pt x="2248" y="224"/>
                    </a:lnTo>
                    <a:lnTo>
                      <a:pt x="2251" y="226"/>
                    </a:lnTo>
                    <a:lnTo>
                      <a:pt x="2255" y="230"/>
                    </a:lnTo>
                    <a:lnTo>
                      <a:pt x="2259" y="230"/>
                    </a:lnTo>
                    <a:lnTo>
                      <a:pt x="2263" y="235"/>
                    </a:lnTo>
                    <a:lnTo>
                      <a:pt x="2267" y="236"/>
                    </a:lnTo>
                    <a:lnTo>
                      <a:pt x="2271" y="239"/>
                    </a:lnTo>
                    <a:lnTo>
                      <a:pt x="2275" y="242"/>
                    </a:lnTo>
                    <a:lnTo>
                      <a:pt x="2279" y="244"/>
                    </a:lnTo>
                    <a:lnTo>
                      <a:pt x="2283" y="246"/>
                    </a:lnTo>
                    <a:lnTo>
                      <a:pt x="2287" y="249"/>
                    </a:lnTo>
                    <a:lnTo>
                      <a:pt x="2291" y="251"/>
                    </a:lnTo>
                    <a:lnTo>
                      <a:pt x="2295" y="255"/>
                    </a:lnTo>
                    <a:lnTo>
                      <a:pt x="2299" y="257"/>
                    </a:lnTo>
                    <a:lnTo>
                      <a:pt x="2303" y="259"/>
                    </a:lnTo>
                    <a:lnTo>
                      <a:pt x="2307" y="262"/>
                    </a:lnTo>
                    <a:lnTo>
                      <a:pt x="2311" y="264"/>
                    </a:lnTo>
                    <a:lnTo>
                      <a:pt x="2314" y="268"/>
                    </a:lnTo>
                    <a:lnTo>
                      <a:pt x="2318" y="270"/>
                    </a:lnTo>
                    <a:lnTo>
                      <a:pt x="2322" y="272"/>
                    </a:lnTo>
                    <a:lnTo>
                      <a:pt x="2326" y="274"/>
                    </a:lnTo>
                    <a:lnTo>
                      <a:pt x="2330" y="276"/>
                    </a:lnTo>
                    <a:lnTo>
                      <a:pt x="2334" y="279"/>
                    </a:lnTo>
                    <a:lnTo>
                      <a:pt x="2338" y="282"/>
                    </a:lnTo>
                    <a:lnTo>
                      <a:pt x="2342" y="284"/>
                    </a:lnTo>
                    <a:lnTo>
                      <a:pt x="2346" y="287"/>
                    </a:lnTo>
                    <a:lnTo>
                      <a:pt x="2350" y="289"/>
                    </a:lnTo>
                    <a:lnTo>
                      <a:pt x="2354" y="292"/>
                    </a:lnTo>
                    <a:lnTo>
                      <a:pt x="2358" y="294"/>
                    </a:lnTo>
                    <a:lnTo>
                      <a:pt x="2362" y="296"/>
                    </a:lnTo>
                    <a:lnTo>
                      <a:pt x="2366" y="299"/>
                    </a:lnTo>
                    <a:lnTo>
                      <a:pt x="2370" y="302"/>
                    </a:lnTo>
                    <a:lnTo>
                      <a:pt x="2374" y="304"/>
                    </a:lnTo>
                    <a:lnTo>
                      <a:pt x="2377" y="307"/>
                    </a:lnTo>
                    <a:lnTo>
                      <a:pt x="2381" y="309"/>
                    </a:lnTo>
                    <a:lnTo>
                      <a:pt x="2385" y="311"/>
                    </a:lnTo>
                    <a:lnTo>
                      <a:pt x="2389" y="314"/>
                    </a:lnTo>
                    <a:lnTo>
                      <a:pt x="2393" y="315"/>
                    </a:lnTo>
                    <a:lnTo>
                      <a:pt x="2397" y="319"/>
                    </a:lnTo>
                    <a:lnTo>
                      <a:pt x="2401" y="321"/>
                    </a:lnTo>
                    <a:lnTo>
                      <a:pt x="2405" y="323"/>
                    </a:lnTo>
                    <a:lnTo>
                      <a:pt x="2409" y="326"/>
                    </a:lnTo>
                    <a:lnTo>
                      <a:pt x="2413" y="329"/>
                    </a:lnTo>
                    <a:lnTo>
                      <a:pt x="2417" y="332"/>
                    </a:lnTo>
                    <a:lnTo>
                      <a:pt x="2421" y="333"/>
                    </a:lnTo>
                    <a:lnTo>
                      <a:pt x="2425" y="335"/>
                    </a:lnTo>
                    <a:lnTo>
                      <a:pt x="2429" y="338"/>
                    </a:lnTo>
                    <a:lnTo>
                      <a:pt x="2433" y="341"/>
                    </a:lnTo>
                    <a:lnTo>
                      <a:pt x="2437" y="343"/>
                    </a:lnTo>
                    <a:lnTo>
                      <a:pt x="2440" y="347"/>
                    </a:lnTo>
                    <a:lnTo>
                      <a:pt x="2444" y="348"/>
                    </a:lnTo>
                    <a:lnTo>
                      <a:pt x="2448" y="350"/>
                    </a:lnTo>
                    <a:lnTo>
                      <a:pt x="2452" y="353"/>
                    </a:lnTo>
                    <a:lnTo>
                      <a:pt x="2456" y="354"/>
                    </a:lnTo>
                    <a:lnTo>
                      <a:pt x="2460" y="357"/>
                    </a:lnTo>
                    <a:lnTo>
                      <a:pt x="2464" y="359"/>
                    </a:lnTo>
                    <a:lnTo>
                      <a:pt x="2468" y="362"/>
                    </a:lnTo>
                    <a:lnTo>
                      <a:pt x="2472" y="365"/>
                    </a:lnTo>
                    <a:lnTo>
                      <a:pt x="2476" y="367"/>
                    </a:lnTo>
                    <a:lnTo>
                      <a:pt x="2480" y="369"/>
                    </a:lnTo>
                    <a:lnTo>
                      <a:pt x="2484" y="372"/>
                    </a:lnTo>
                    <a:lnTo>
                      <a:pt x="2488" y="373"/>
                    </a:lnTo>
                    <a:lnTo>
                      <a:pt x="2492" y="375"/>
                    </a:lnTo>
                    <a:lnTo>
                      <a:pt x="2496" y="379"/>
                    </a:lnTo>
                    <a:lnTo>
                      <a:pt x="2499" y="380"/>
                    </a:lnTo>
                    <a:lnTo>
                      <a:pt x="2503" y="383"/>
                    </a:lnTo>
                    <a:lnTo>
                      <a:pt x="2507" y="385"/>
                    </a:lnTo>
                    <a:lnTo>
                      <a:pt x="2511" y="386"/>
                    </a:lnTo>
                    <a:lnTo>
                      <a:pt x="2515" y="390"/>
                    </a:lnTo>
                    <a:lnTo>
                      <a:pt x="2519" y="391"/>
                    </a:lnTo>
                    <a:lnTo>
                      <a:pt x="2523" y="394"/>
                    </a:lnTo>
                    <a:lnTo>
                      <a:pt x="2527" y="396"/>
                    </a:lnTo>
                    <a:lnTo>
                      <a:pt x="2531" y="399"/>
                    </a:lnTo>
                    <a:lnTo>
                      <a:pt x="2535" y="401"/>
                    </a:lnTo>
                    <a:lnTo>
                      <a:pt x="2539" y="401"/>
                    </a:lnTo>
                    <a:lnTo>
                      <a:pt x="2543" y="405"/>
                    </a:lnTo>
                    <a:lnTo>
                      <a:pt x="2547" y="407"/>
                    </a:lnTo>
                    <a:lnTo>
                      <a:pt x="2551" y="410"/>
                    </a:lnTo>
                    <a:lnTo>
                      <a:pt x="2555" y="411"/>
                    </a:lnTo>
                    <a:lnTo>
                      <a:pt x="2559" y="414"/>
                    </a:lnTo>
                    <a:lnTo>
                      <a:pt x="2562" y="415"/>
                    </a:lnTo>
                    <a:lnTo>
                      <a:pt x="2566" y="417"/>
                    </a:lnTo>
                    <a:lnTo>
                      <a:pt x="2570" y="420"/>
                    </a:lnTo>
                    <a:lnTo>
                      <a:pt x="2574" y="421"/>
                    </a:lnTo>
                    <a:lnTo>
                      <a:pt x="2578" y="422"/>
                    </a:lnTo>
                    <a:lnTo>
                      <a:pt x="2582" y="425"/>
                    </a:lnTo>
                    <a:lnTo>
                      <a:pt x="2586" y="427"/>
                    </a:lnTo>
                    <a:lnTo>
                      <a:pt x="2590" y="428"/>
                    </a:lnTo>
                    <a:lnTo>
                      <a:pt x="2594" y="431"/>
                    </a:lnTo>
                    <a:lnTo>
                      <a:pt x="2598" y="433"/>
                    </a:lnTo>
                    <a:lnTo>
                      <a:pt x="2602" y="435"/>
                    </a:lnTo>
                    <a:lnTo>
                      <a:pt x="2606" y="436"/>
                    </a:lnTo>
                    <a:lnTo>
                      <a:pt x="2610" y="439"/>
                    </a:lnTo>
                    <a:lnTo>
                      <a:pt x="2614" y="440"/>
                    </a:lnTo>
                    <a:lnTo>
                      <a:pt x="2618" y="444"/>
                    </a:lnTo>
                    <a:lnTo>
                      <a:pt x="2622" y="445"/>
                    </a:lnTo>
                    <a:lnTo>
                      <a:pt x="2625" y="447"/>
                    </a:lnTo>
                    <a:lnTo>
                      <a:pt x="2629" y="449"/>
                    </a:lnTo>
                    <a:lnTo>
                      <a:pt x="2633" y="450"/>
                    </a:lnTo>
                    <a:lnTo>
                      <a:pt x="2637" y="452"/>
                    </a:lnTo>
                    <a:lnTo>
                      <a:pt x="2641" y="454"/>
                    </a:lnTo>
                    <a:lnTo>
                      <a:pt x="2645" y="456"/>
                    </a:lnTo>
                    <a:lnTo>
                      <a:pt x="2649" y="458"/>
                    </a:lnTo>
                    <a:lnTo>
                      <a:pt x="2653" y="458"/>
                    </a:lnTo>
                    <a:lnTo>
                      <a:pt x="2657" y="461"/>
                    </a:lnTo>
                    <a:lnTo>
                      <a:pt x="2661" y="462"/>
                    </a:lnTo>
                    <a:lnTo>
                      <a:pt x="2665" y="463"/>
                    </a:lnTo>
                    <a:lnTo>
                      <a:pt x="2669" y="465"/>
                    </a:lnTo>
                    <a:lnTo>
                      <a:pt x="2673" y="467"/>
                    </a:lnTo>
                    <a:lnTo>
                      <a:pt x="2677" y="470"/>
                    </a:lnTo>
                    <a:lnTo>
                      <a:pt x="2681" y="471"/>
                    </a:lnTo>
                    <a:lnTo>
                      <a:pt x="2685" y="471"/>
                    </a:lnTo>
                    <a:lnTo>
                      <a:pt x="2688" y="474"/>
                    </a:lnTo>
                    <a:lnTo>
                      <a:pt x="2692" y="474"/>
                    </a:lnTo>
                    <a:lnTo>
                      <a:pt x="2696" y="476"/>
                    </a:lnTo>
                    <a:lnTo>
                      <a:pt x="2700" y="477"/>
                    </a:lnTo>
                    <a:lnTo>
                      <a:pt x="2704" y="478"/>
                    </a:lnTo>
                    <a:lnTo>
                      <a:pt x="2708" y="480"/>
                    </a:lnTo>
                    <a:lnTo>
                      <a:pt x="2712" y="482"/>
                    </a:lnTo>
                    <a:lnTo>
                      <a:pt x="2716" y="483"/>
                    </a:lnTo>
                    <a:lnTo>
                      <a:pt x="2720" y="485"/>
                    </a:lnTo>
                    <a:lnTo>
                      <a:pt x="2724" y="488"/>
                    </a:lnTo>
                    <a:lnTo>
                      <a:pt x="2728" y="488"/>
                    </a:lnTo>
                    <a:lnTo>
                      <a:pt x="2732" y="489"/>
                    </a:lnTo>
                    <a:lnTo>
                      <a:pt x="2736" y="490"/>
                    </a:lnTo>
                    <a:lnTo>
                      <a:pt x="2740" y="491"/>
                    </a:lnTo>
                    <a:lnTo>
                      <a:pt x="2744" y="494"/>
                    </a:lnTo>
                    <a:lnTo>
                      <a:pt x="2748" y="494"/>
                    </a:lnTo>
                    <a:lnTo>
                      <a:pt x="2751" y="495"/>
                    </a:lnTo>
                    <a:lnTo>
                      <a:pt x="2755" y="497"/>
                    </a:lnTo>
                    <a:lnTo>
                      <a:pt x="2759" y="498"/>
                    </a:lnTo>
                    <a:lnTo>
                      <a:pt x="2763" y="500"/>
                    </a:lnTo>
                    <a:lnTo>
                      <a:pt x="2767" y="501"/>
                    </a:lnTo>
                    <a:lnTo>
                      <a:pt x="2771" y="501"/>
                    </a:lnTo>
                    <a:lnTo>
                      <a:pt x="2775" y="502"/>
                    </a:lnTo>
                    <a:lnTo>
                      <a:pt x="2779" y="504"/>
                    </a:lnTo>
                    <a:lnTo>
                      <a:pt x="2783" y="506"/>
                    </a:lnTo>
                    <a:lnTo>
                      <a:pt x="2787" y="506"/>
                    </a:lnTo>
                    <a:lnTo>
                      <a:pt x="2791" y="508"/>
                    </a:lnTo>
                    <a:lnTo>
                      <a:pt x="2795" y="508"/>
                    </a:lnTo>
                    <a:lnTo>
                      <a:pt x="2799" y="509"/>
                    </a:lnTo>
                    <a:lnTo>
                      <a:pt x="2803" y="511"/>
                    </a:lnTo>
                    <a:lnTo>
                      <a:pt x="2807" y="511"/>
                    </a:lnTo>
                    <a:lnTo>
                      <a:pt x="2811" y="511"/>
                    </a:lnTo>
                    <a:lnTo>
                      <a:pt x="2814" y="512"/>
                    </a:lnTo>
                    <a:lnTo>
                      <a:pt x="2818" y="514"/>
                    </a:lnTo>
                    <a:lnTo>
                      <a:pt x="2822" y="516"/>
                    </a:lnTo>
                    <a:lnTo>
                      <a:pt x="2826" y="516"/>
                    </a:lnTo>
                    <a:lnTo>
                      <a:pt x="2830" y="517"/>
                    </a:lnTo>
                    <a:lnTo>
                      <a:pt x="2834" y="519"/>
                    </a:lnTo>
                    <a:lnTo>
                      <a:pt x="2838" y="520"/>
                    </a:lnTo>
                    <a:lnTo>
                      <a:pt x="2842" y="520"/>
                    </a:lnTo>
                    <a:lnTo>
                      <a:pt x="2846" y="521"/>
                    </a:lnTo>
                    <a:lnTo>
                      <a:pt x="2850" y="521"/>
                    </a:lnTo>
                    <a:lnTo>
                      <a:pt x="2854" y="521"/>
                    </a:lnTo>
                    <a:lnTo>
                      <a:pt x="2858" y="524"/>
                    </a:lnTo>
                    <a:lnTo>
                      <a:pt x="2862" y="524"/>
                    </a:lnTo>
                    <a:lnTo>
                      <a:pt x="2866" y="523"/>
                    </a:lnTo>
                    <a:lnTo>
                      <a:pt x="2870" y="524"/>
                    </a:lnTo>
                    <a:lnTo>
                      <a:pt x="2874" y="525"/>
                    </a:lnTo>
                    <a:lnTo>
                      <a:pt x="2877" y="526"/>
                    </a:lnTo>
                    <a:lnTo>
                      <a:pt x="2881" y="526"/>
                    </a:lnTo>
                    <a:lnTo>
                      <a:pt x="2885" y="528"/>
                    </a:lnTo>
                    <a:lnTo>
                      <a:pt x="2889" y="528"/>
                    </a:lnTo>
                    <a:lnTo>
                      <a:pt x="2893" y="529"/>
                    </a:lnTo>
                    <a:lnTo>
                      <a:pt x="2897" y="530"/>
                    </a:lnTo>
                    <a:lnTo>
                      <a:pt x="2901" y="530"/>
                    </a:lnTo>
                    <a:lnTo>
                      <a:pt x="2905" y="529"/>
                    </a:lnTo>
                    <a:lnTo>
                      <a:pt x="2909" y="531"/>
                    </a:lnTo>
                    <a:lnTo>
                      <a:pt x="2913" y="533"/>
                    </a:lnTo>
                    <a:lnTo>
                      <a:pt x="2917" y="532"/>
                    </a:lnTo>
                    <a:lnTo>
                      <a:pt x="2921" y="532"/>
                    </a:lnTo>
                    <a:lnTo>
                      <a:pt x="2925" y="532"/>
                    </a:lnTo>
                    <a:lnTo>
                      <a:pt x="2929" y="532"/>
                    </a:lnTo>
                    <a:lnTo>
                      <a:pt x="2933" y="534"/>
                    </a:lnTo>
                    <a:lnTo>
                      <a:pt x="2937" y="534"/>
                    </a:lnTo>
                    <a:lnTo>
                      <a:pt x="2940" y="534"/>
                    </a:lnTo>
                    <a:lnTo>
                      <a:pt x="2944" y="534"/>
                    </a:lnTo>
                    <a:lnTo>
                      <a:pt x="2948" y="535"/>
                    </a:lnTo>
                    <a:lnTo>
                      <a:pt x="2952" y="535"/>
                    </a:lnTo>
                    <a:lnTo>
                      <a:pt x="2956" y="535"/>
                    </a:lnTo>
                    <a:lnTo>
                      <a:pt x="2960" y="535"/>
                    </a:lnTo>
                    <a:lnTo>
                      <a:pt x="2964" y="535"/>
                    </a:lnTo>
                    <a:lnTo>
                      <a:pt x="2968" y="536"/>
                    </a:lnTo>
                    <a:lnTo>
                      <a:pt x="2972" y="535"/>
                    </a:lnTo>
                    <a:lnTo>
                      <a:pt x="2976" y="535"/>
                    </a:lnTo>
                    <a:lnTo>
                      <a:pt x="2980" y="536"/>
                    </a:lnTo>
                    <a:lnTo>
                      <a:pt x="2984" y="537"/>
                    </a:lnTo>
                    <a:lnTo>
                      <a:pt x="2988" y="536"/>
                    </a:lnTo>
                    <a:lnTo>
                      <a:pt x="2992" y="536"/>
                    </a:lnTo>
                    <a:lnTo>
                      <a:pt x="2996" y="537"/>
                    </a:lnTo>
                    <a:lnTo>
                      <a:pt x="2999" y="536"/>
                    </a:lnTo>
                    <a:lnTo>
                      <a:pt x="3003" y="536"/>
                    </a:lnTo>
                    <a:lnTo>
                      <a:pt x="3007" y="537"/>
                    </a:lnTo>
                    <a:lnTo>
                      <a:pt x="3011" y="536"/>
                    </a:lnTo>
                    <a:lnTo>
                      <a:pt x="3015" y="535"/>
                    </a:lnTo>
                    <a:lnTo>
                      <a:pt x="3019" y="536"/>
                    </a:lnTo>
                    <a:lnTo>
                      <a:pt x="3023" y="536"/>
                    </a:lnTo>
                    <a:lnTo>
                      <a:pt x="3027" y="535"/>
                    </a:lnTo>
                    <a:lnTo>
                      <a:pt x="3031" y="536"/>
                    </a:lnTo>
                    <a:lnTo>
                      <a:pt x="3035" y="537"/>
                    </a:lnTo>
                    <a:lnTo>
                      <a:pt x="3039" y="536"/>
                    </a:lnTo>
                    <a:lnTo>
                      <a:pt x="3043" y="536"/>
                    </a:lnTo>
                    <a:lnTo>
                      <a:pt x="3047" y="536"/>
                    </a:lnTo>
                    <a:lnTo>
                      <a:pt x="3051" y="535"/>
                    </a:lnTo>
                    <a:lnTo>
                      <a:pt x="3055" y="536"/>
                    </a:lnTo>
                    <a:lnTo>
                      <a:pt x="3059" y="535"/>
                    </a:lnTo>
                    <a:lnTo>
                      <a:pt x="3062" y="534"/>
                    </a:lnTo>
                    <a:lnTo>
                      <a:pt x="3066" y="533"/>
                    </a:lnTo>
                    <a:lnTo>
                      <a:pt x="3070" y="533"/>
                    </a:lnTo>
                    <a:lnTo>
                      <a:pt x="3074" y="534"/>
                    </a:lnTo>
                    <a:lnTo>
                      <a:pt x="3078" y="533"/>
                    </a:lnTo>
                    <a:lnTo>
                      <a:pt x="3082" y="534"/>
                    </a:lnTo>
                    <a:lnTo>
                      <a:pt x="3086" y="532"/>
                    </a:lnTo>
                    <a:lnTo>
                      <a:pt x="3090" y="533"/>
                    </a:lnTo>
                    <a:lnTo>
                      <a:pt x="3094" y="531"/>
                    </a:lnTo>
                    <a:lnTo>
                      <a:pt x="3098" y="531"/>
                    </a:lnTo>
                    <a:lnTo>
                      <a:pt x="3102" y="531"/>
                    </a:lnTo>
                    <a:lnTo>
                      <a:pt x="3106" y="530"/>
                    </a:lnTo>
                    <a:lnTo>
                      <a:pt x="3110" y="531"/>
                    </a:lnTo>
                    <a:lnTo>
                      <a:pt x="3114" y="531"/>
                    </a:lnTo>
                    <a:lnTo>
                      <a:pt x="3118" y="530"/>
                    </a:lnTo>
                    <a:lnTo>
                      <a:pt x="3122" y="529"/>
                    </a:lnTo>
                    <a:lnTo>
                      <a:pt x="3125" y="529"/>
                    </a:lnTo>
                    <a:lnTo>
                      <a:pt x="3129" y="528"/>
                    </a:lnTo>
                    <a:lnTo>
                      <a:pt x="3133" y="528"/>
                    </a:lnTo>
                    <a:lnTo>
                      <a:pt x="3137" y="526"/>
                    </a:lnTo>
                    <a:lnTo>
                      <a:pt x="3141" y="527"/>
                    </a:lnTo>
                    <a:lnTo>
                      <a:pt x="3145" y="527"/>
                    </a:lnTo>
                    <a:lnTo>
                      <a:pt x="3149" y="524"/>
                    </a:lnTo>
                    <a:lnTo>
                      <a:pt x="3153" y="524"/>
                    </a:lnTo>
                    <a:lnTo>
                      <a:pt x="3157" y="524"/>
                    </a:lnTo>
                    <a:lnTo>
                      <a:pt x="3161" y="524"/>
                    </a:lnTo>
                    <a:lnTo>
                      <a:pt x="3165" y="523"/>
                    </a:lnTo>
                    <a:lnTo>
                      <a:pt x="3169" y="522"/>
                    </a:lnTo>
                    <a:lnTo>
                      <a:pt x="3173" y="522"/>
                    </a:lnTo>
                    <a:lnTo>
                      <a:pt x="3177" y="521"/>
                    </a:lnTo>
                    <a:lnTo>
                      <a:pt x="3181" y="520"/>
                    </a:lnTo>
                    <a:lnTo>
                      <a:pt x="3185" y="520"/>
                    </a:lnTo>
                    <a:lnTo>
                      <a:pt x="3188" y="519"/>
                    </a:lnTo>
                    <a:lnTo>
                      <a:pt x="3192" y="517"/>
                    </a:lnTo>
                    <a:lnTo>
                      <a:pt x="3196" y="517"/>
                    </a:lnTo>
                    <a:lnTo>
                      <a:pt x="3200" y="517"/>
                    </a:lnTo>
                    <a:lnTo>
                      <a:pt x="3204" y="514"/>
                    </a:lnTo>
                    <a:lnTo>
                      <a:pt x="3208" y="515"/>
                    </a:lnTo>
                    <a:lnTo>
                      <a:pt x="3212" y="513"/>
                    </a:lnTo>
                    <a:lnTo>
                      <a:pt x="3216" y="513"/>
                    </a:lnTo>
                    <a:lnTo>
                      <a:pt x="3220" y="512"/>
                    </a:lnTo>
                    <a:lnTo>
                      <a:pt x="3224" y="511"/>
                    </a:lnTo>
                    <a:lnTo>
                      <a:pt x="3228" y="510"/>
                    </a:lnTo>
                    <a:lnTo>
                      <a:pt x="3232" y="510"/>
                    </a:lnTo>
                    <a:lnTo>
                      <a:pt x="3236" y="509"/>
                    </a:lnTo>
                    <a:lnTo>
                      <a:pt x="3240" y="508"/>
                    </a:lnTo>
                    <a:lnTo>
                      <a:pt x="3244" y="506"/>
                    </a:lnTo>
                    <a:lnTo>
                      <a:pt x="3248" y="505"/>
                    </a:lnTo>
                    <a:lnTo>
                      <a:pt x="3251" y="505"/>
                    </a:lnTo>
                    <a:lnTo>
                      <a:pt x="3255" y="503"/>
                    </a:lnTo>
                    <a:lnTo>
                      <a:pt x="3259" y="503"/>
                    </a:lnTo>
                    <a:lnTo>
                      <a:pt x="3263" y="502"/>
                    </a:lnTo>
                    <a:lnTo>
                      <a:pt x="3267" y="500"/>
                    </a:lnTo>
                    <a:lnTo>
                      <a:pt x="3271" y="499"/>
                    </a:lnTo>
                    <a:lnTo>
                      <a:pt x="3275" y="498"/>
                    </a:lnTo>
                    <a:lnTo>
                      <a:pt x="3279" y="498"/>
                    </a:lnTo>
                    <a:lnTo>
                      <a:pt x="3283" y="496"/>
                    </a:lnTo>
                    <a:lnTo>
                      <a:pt x="3287" y="495"/>
                    </a:lnTo>
                    <a:lnTo>
                      <a:pt x="3291" y="494"/>
                    </a:lnTo>
                    <a:lnTo>
                      <a:pt x="3295" y="493"/>
                    </a:lnTo>
                    <a:lnTo>
                      <a:pt x="3299" y="493"/>
                    </a:lnTo>
                    <a:lnTo>
                      <a:pt x="3303" y="491"/>
                    </a:lnTo>
                    <a:lnTo>
                      <a:pt x="3307" y="490"/>
                    </a:lnTo>
                    <a:lnTo>
                      <a:pt x="3311" y="489"/>
                    </a:lnTo>
                    <a:lnTo>
                      <a:pt x="3314" y="488"/>
                    </a:lnTo>
                    <a:lnTo>
                      <a:pt x="3318" y="486"/>
                    </a:lnTo>
                    <a:lnTo>
                      <a:pt x="3322" y="483"/>
                    </a:lnTo>
                    <a:lnTo>
                      <a:pt x="3326" y="484"/>
                    </a:lnTo>
                    <a:lnTo>
                      <a:pt x="3330" y="482"/>
                    </a:lnTo>
                    <a:lnTo>
                      <a:pt x="3334" y="482"/>
                    </a:lnTo>
                    <a:lnTo>
                      <a:pt x="3338" y="480"/>
                    </a:lnTo>
                    <a:lnTo>
                      <a:pt x="3342" y="479"/>
                    </a:lnTo>
                    <a:lnTo>
                      <a:pt x="3346" y="478"/>
                    </a:lnTo>
                    <a:lnTo>
                      <a:pt x="3350" y="476"/>
                    </a:lnTo>
                    <a:lnTo>
                      <a:pt x="3354" y="475"/>
                    </a:lnTo>
                    <a:lnTo>
                      <a:pt x="3358" y="475"/>
                    </a:lnTo>
                    <a:lnTo>
                      <a:pt x="3362" y="473"/>
                    </a:lnTo>
                    <a:lnTo>
                      <a:pt x="3366" y="472"/>
                    </a:lnTo>
                    <a:lnTo>
                      <a:pt x="3370" y="470"/>
                    </a:lnTo>
                    <a:lnTo>
                      <a:pt x="3374" y="468"/>
                    </a:lnTo>
                    <a:lnTo>
                      <a:pt x="3377" y="467"/>
                    </a:lnTo>
                    <a:lnTo>
                      <a:pt x="3381" y="467"/>
                    </a:lnTo>
                    <a:lnTo>
                      <a:pt x="3385" y="466"/>
                    </a:lnTo>
                    <a:lnTo>
                      <a:pt x="3389" y="463"/>
                    </a:lnTo>
                    <a:lnTo>
                      <a:pt x="3393" y="462"/>
                    </a:lnTo>
                    <a:lnTo>
                      <a:pt x="3397" y="461"/>
                    </a:lnTo>
                    <a:lnTo>
                      <a:pt x="3401" y="460"/>
                    </a:lnTo>
                    <a:lnTo>
                      <a:pt x="3405" y="458"/>
                    </a:lnTo>
                    <a:lnTo>
                      <a:pt x="3409" y="457"/>
                    </a:lnTo>
                    <a:lnTo>
                      <a:pt x="3413" y="455"/>
                    </a:lnTo>
                    <a:lnTo>
                      <a:pt x="3417" y="455"/>
                    </a:lnTo>
                    <a:lnTo>
                      <a:pt x="3421" y="452"/>
                    </a:lnTo>
                    <a:lnTo>
                      <a:pt x="3425" y="452"/>
                    </a:lnTo>
                    <a:lnTo>
                      <a:pt x="3429" y="450"/>
                    </a:lnTo>
                    <a:lnTo>
                      <a:pt x="3433" y="449"/>
                    </a:lnTo>
                    <a:lnTo>
                      <a:pt x="3437" y="448"/>
                    </a:lnTo>
                    <a:lnTo>
                      <a:pt x="3440" y="445"/>
                    </a:lnTo>
                    <a:lnTo>
                      <a:pt x="3444" y="444"/>
                    </a:lnTo>
                    <a:lnTo>
                      <a:pt x="3448" y="442"/>
                    </a:lnTo>
                    <a:lnTo>
                      <a:pt x="3452" y="442"/>
                    </a:lnTo>
                    <a:lnTo>
                      <a:pt x="3456" y="440"/>
                    </a:lnTo>
                    <a:lnTo>
                      <a:pt x="3460" y="438"/>
                    </a:lnTo>
                    <a:lnTo>
                      <a:pt x="3464" y="437"/>
                    </a:lnTo>
                    <a:lnTo>
                      <a:pt x="3468" y="435"/>
                    </a:lnTo>
                    <a:lnTo>
                      <a:pt x="3472" y="434"/>
                    </a:lnTo>
                    <a:lnTo>
                      <a:pt x="3476" y="431"/>
                    </a:lnTo>
                    <a:lnTo>
                      <a:pt x="3480" y="430"/>
                    </a:lnTo>
                    <a:lnTo>
                      <a:pt x="3484" y="429"/>
                    </a:lnTo>
                    <a:lnTo>
                      <a:pt x="3488" y="428"/>
                    </a:lnTo>
                    <a:lnTo>
                      <a:pt x="3492" y="427"/>
                    </a:lnTo>
                    <a:lnTo>
                      <a:pt x="3496" y="424"/>
                    </a:lnTo>
                    <a:lnTo>
                      <a:pt x="3499" y="422"/>
                    </a:lnTo>
                    <a:lnTo>
                      <a:pt x="3503" y="422"/>
                    </a:lnTo>
                    <a:lnTo>
                      <a:pt x="3507" y="420"/>
                    </a:lnTo>
                    <a:lnTo>
                      <a:pt x="3511" y="419"/>
                    </a:lnTo>
                    <a:lnTo>
                      <a:pt x="3515" y="417"/>
                    </a:lnTo>
                    <a:lnTo>
                      <a:pt x="3519" y="417"/>
                    </a:lnTo>
                    <a:lnTo>
                      <a:pt x="3523" y="414"/>
                    </a:lnTo>
                    <a:lnTo>
                      <a:pt x="3527" y="412"/>
                    </a:lnTo>
                    <a:lnTo>
                      <a:pt x="3531" y="410"/>
                    </a:lnTo>
                    <a:lnTo>
                      <a:pt x="3535" y="408"/>
                    </a:lnTo>
                    <a:lnTo>
                      <a:pt x="3539" y="408"/>
                    </a:lnTo>
                    <a:lnTo>
                      <a:pt x="3543" y="406"/>
                    </a:lnTo>
                    <a:lnTo>
                      <a:pt x="3547" y="405"/>
                    </a:lnTo>
                    <a:lnTo>
                      <a:pt x="3551" y="402"/>
                    </a:lnTo>
                    <a:lnTo>
                      <a:pt x="3555" y="401"/>
                    </a:lnTo>
                    <a:lnTo>
                      <a:pt x="3559" y="399"/>
                    </a:lnTo>
                    <a:lnTo>
                      <a:pt x="3562" y="399"/>
                    </a:lnTo>
                    <a:lnTo>
                      <a:pt x="3566" y="397"/>
                    </a:lnTo>
                    <a:lnTo>
                      <a:pt x="3570" y="394"/>
                    </a:lnTo>
                    <a:lnTo>
                      <a:pt x="3574" y="393"/>
                    </a:lnTo>
                    <a:lnTo>
                      <a:pt x="3578" y="391"/>
                    </a:lnTo>
                    <a:lnTo>
                      <a:pt x="3582" y="389"/>
                    </a:lnTo>
                    <a:lnTo>
                      <a:pt x="3586" y="388"/>
                    </a:lnTo>
                    <a:lnTo>
                      <a:pt x="3590" y="386"/>
                    </a:lnTo>
                    <a:lnTo>
                      <a:pt x="3594" y="384"/>
                    </a:lnTo>
                    <a:lnTo>
                      <a:pt x="3598" y="383"/>
                    </a:lnTo>
                    <a:lnTo>
                      <a:pt x="3602" y="382"/>
                    </a:lnTo>
                    <a:lnTo>
                      <a:pt x="3606" y="379"/>
                    </a:lnTo>
                    <a:lnTo>
                      <a:pt x="3610" y="379"/>
                    </a:lnTo>
                    <a:lnTo>
                      <a:pt x="3614" y="377"/>
                    </a:lnTo>
                    <a:lnTo>
                      <a:pt x="3618" y="376"/>
                    </a:lnTo>
                    <a:lnTo>
                      <a:pt x="3622" y="373"/>
                    </a:lnTo>
                    <a:lnTo>
                      <a:pt x="3625" y="372"/>
                    </a:lnTo>
                    <a:lnTo>
                      <a:pt x="3629" y="370"/>
                    </a:lnTo>
                    <a:lnTo>
                      <a:pt x="3633" y="370"/>
                    </a:lnTo>
                    <a:lnTo>
                      <a:pt x="3637" y="366"/>
                    </a:lnTo>
                    <a:lnTo>
                      <a:pt x="3641" y="366"/>
                    </a:lnTo>
                    <a:lnTo>
                      <a:pt x="3645" y="363"/>
                    </a:lnTo>
                    <a:lnTo>
                      <a:pt x="3649" y="362"/>
                    </a:lnTo>
                    <a:lnTo>
                      <a:pt x="3653" y="360"/>
                    </a:lnTo>
                    <a:lnTo>
                      <a:pt x="3657" y="359"/>
                    </a:lnTo>
                    <a:lnTo>
                      <a:pt x="3661" y="357"/>
                    </a:lnTo>
                    <a:lnTo>
                      <a:pt x="3665" y="356"/>
                    </a:lnTo>
                    <a:lnTo>
                      <a:pt x="3669" y="355"/>
                    </a:lnTo>
                    <a:lnTo>
                      <a:pt x="3673" y="352"/>
                    </a:lnTo>
                    <a:lnTo>
                      <a:pt x="3677" y="351"/>
                    </a:lnTo>
                    <a:lnTo>
                      <a:pt x="3681" y="349"/>
                    </a:lnTo>
                    <a:lnTo>
                      <a:pt x="3685" y="347"/>
                    </a:lnTo>
                    <a:lnTo>
                      <a:pt x="3688" y="346"/>
                    </a:lnTo>
                    <a:lnTo>
                      <a:pt x="3692" y="344"/>
                    </a:lnTo>
                    <a:lnTo>
                      <a:pt x="3696" y="342"/>
                    </a:lnTo>
                    <a:lnTo>
                      <a:pt x="3700" y="340"/>
                    </a:lnTo>
                    <a:lnTo>
                      <a:pt x="3704" y="339"/>
                    </a:lnTo>
                    <a:lnTo>
                      <a:pt x="3708" y="337"/>
                    </a:lnTo>
                    <a:lnTo>
                      <a:pt x="3712" y="336"/>
                    </a:lnTo>
                    <a:lnTo>
                      <a:pt x="3716" y="334"/>
                    </a:lnTo>
                    <a:lnTo>
                      <a:pt x="3720" y="333"/>
                    </a:lnTo>
                    <a:lnTo>
                      <a:pt x="3724" y="331"/>
                    </a:lnTo>
                    <a:lnTo>
                      <a:pt x="3728" y="328"/>
                    </a:lnTo>
                    <a:lnTo>
                      <a:pt x="3732" y="327"/>
                    </a:lnTo>
                    <a:lnTo>
                      <a:pt x="3736" y="327"/>
                    </a:lnTo>
                    <a:lnTo>
                      <a:pt x="3740" y="324"/>
                    </a:lnTo>
                    <a:lnTo>
                      <a:pt x="3744" y="323"/>
                    </a:lnTo>
                    <a:lnTo>
                      <a:pt x="3748" y="321"/>
                    </a:lnTo>
                    <a:lnTo>
                      <a:pt x="3751" y="319"/>
                    </a:lnTo>
                    <a:lnTo>
                      <a:pt x="3755" y="319"/>
                    </a:lnTo>
                    <a:lnTo>
                      <a:pt x="3759" y="316"/>
                    </a:lnTo>
                    <a:lnTo>
                      <a:pt x="3763" y="314"/>
                    </a:lnTo>
                    <a:lnTo>
                      <a:pt x="3767" y="313"/>
                    </a:lnTo>
                    <a:lnTo>
                      <a:pt x="3771" y="311"/>
                    </a:lnTo>
                    <a:lnTo>
                      <a:pt x="3775" y="310"/>
                    </a:lnTo>
                    <a:lnTo>
                      <a:pt x="3779" y="308"/>
                    </a:lnTo>
                    <a:lnTo>
                      <a:pt x="3783" y="306"/>
                    </a:lnTo>
                    <a:lnTo>
                      <a:pt x="3787" y="304"/>
                    </a:lnTo>
                    <a:lnTo>
                      <a:pt x="3791" y="304"/>
                    </a:lnTo>
                    <a:lnTo>
                      <a:pt x="3795" y="300"/>
                    </a:lnTo>
                    <a:lnTo>
                      <a:pt x="3799" y="300"/>
                    </a:lnTo>
                    <a:lnTo>
                      <a:pt x="3803" y="298"/>
                    </a:lnTo>
                    <a:lnTo>
                      <a:pt x="3807" y="296"/>
                    </a:lnTo>
                    <a:lnTo>
                      <a:pt x="3811" y="295"/>
                    </a:lnTo>
                    <a:lnTo>
                      <a:pt x="3814" y="293"/>
                    </a:lnTo>
                    <a:lnTo>
                      <a:pt x="3818" y="291"/>
                    </a:lnTo>
                    <a:lnTo>
                      <a:pt x="3822" y="290"/>
                    </a:lnTo>
                    <a:lnTo>
                      <a:pt x="3826" y="287"/>
                    </a:lnTo>
                    <a:lnTo>
                      <a:pt x="3830" y="287"/>
                    </a:lnTo>
                    <a:lnTo>
                      <a:pt x="3834" y="283"/>
                    </a:lnTo>
                    <a:lnTo>
                      <a:pt x="3838" y="284"/>
                    </a:lnTo>
                    <a:lnTo>
                      <a:pt x="3842" y="281"/>
                    </a:lnTo>
                    <a:lnTo>
                      <a:pt x="3846" y="281"/>
                    </a:lnTo>
                    <a:lnTo>
                      <a:pt x="3850" y="278"/>
                    </a:lnTo>
                    <a:lnTo>
                      <a:pt x="3854" y="277"/>
                    </a:lnTo>
                    <a:lnTo>
                      <a:pt x="3858" y="275"/>
                    </a:lnTo>
                    <a:lnTo>
                      <a:pt x="3862" y="274"/>
                    </a:lnTo>
                    <a:lnTo>
                      <a:pt x="3866" y="272"/>
                    </a:lnTo>
                    <a:lnTo>
                      <a:pt x="3870" y="272"/>
                    </a:lnTo>
                    <a:lnTo>
                      <a:pt x="3874" y="269"/>
                    </a:lnTo>
                    <a:lnTo>
                      <a:pt x="3877" y="267"/>
                    </a:lnTo>
                    <a:lnTo>
                      <a:pt x="3881" y="266"/>
                    </a:lnTo>
                    <a:lnTo>
                      <a:pt x="3885" y="265"/>
                    </a:lnTo>
                    <a:lnTo>
                      <a:pt x="3889" y="263"/>
                    </a:lnTo>
                    <a:lnTo>
                      <a:pt x="3893" y="263"/>
                    </a:lnTo>
                    <a:lnTo>
                      <a:pt x="3897" y="260"/>
                    </a:lnTo>
                    <a:lnTo>
                      <a:pt x="3901" y="259"/>
                    </a:lnTo>
                    <a:lnTo>
                      <a:pt x="3905" y="257"/>
                    </a:lnTo>
                    <a:lnTo>
                      <a:pt x="3909" y="255"/>
                    </a:lnTo>
                    <a:lnTo>
                      <a:pt x="3913" y="253"/>
                    </a:lnTo>
                    <a:lnTo>
                      <a:pt x="3917" y="253"/>
                    </a:lnTo>
                    <a:lnTo>
                      <a:pt x="3921" y="251"/>
                    </a:lnTo>
                    <a:lnTo>
                      <a:pt x="3925" y="249"/>
                    </a:lnTo>
                    <a:lnTo>
                      <a:pt x="3929" y="248"/>
                    </a:lnTo>
                    <a:lnTo>
                      <a:pt x="3933" y="24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8" name="Freeform 426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5"/>
                  </a:cxn>
                  <a:cxn ang="0">
                    <a:pos x="185" y="5"/>
                  </a:cxn>
                  <a:cxn ang="0">
                    <a:pos x="248" y="5"/>
                  </a:cxn>
                  <a:cxn ang="0">
                    <a:pos x="311" y="6"/>
                  </a:cxn>
                  <a:cxn ang="0">
                    <a:pos x="374" y="4"/>
                  </a:cxn>
                  <a:cxn ang="0">
                    <a:pos x="437" y="5"/>
                  </a:cxn>
                  <a:cxn ang="0">
                    <a:pos x="499" y="6"/>
                  </a:cxn>
                  <a:cxn ang="0">
                    <a:pos x="562" y="5"/>
                  </a:cxn>
                  <a:cxn ang="0">
                    <a:pos x="625" y="4"/>
                  </a:cxn>
                  <a:cxn ang="0">
                    <a:pos x="688" y="6"/>
                  </a:cxn>
                  <a:cxn ang="0">
                    <a:pos x="751" y="5"/>
                  </a:cxn>
                  <a:cxn ang="0">
                    <a:pos x="814" y="5"/>
                  </a:cxn>
                  <a:cxn ang="0">
                    <a:pos x="877" y="5"/>
                  </a:cxn>
                  <a:cxn ang="0">
                    <a:pos x="940" y="4"/>
                  </a:cxn>
                  <a:cxn ang="0">
                    <a:pos x="1003" y="4"/>
                  </a:cxn>
                  <a:cxn ang="0">
                    <a:pos x="1066" y="5"/>
                  </a:cxn>
                  <a:cxn ang="0">
                    <a:pos x="1129" y="5"/>
                  </a:cxn>
                  <a:cxn ang="0">
                    <a:pos x="1192" y="6"/>
                  </a:cxn>
                  <a:cxn ang="0">
                    <a:pos x="1255" y="5"/>
                  </a:cxn>
                  <a:cxn ang="0">
                    <a:pos x="1318" y="4"/>
                  </a:cxn>
                  <a:cxn ang="0">
                    <a:pos x="1381" y="4"/>
                  </a:cxn>
                  <a:cxn ang="0">
                    <a:pos x="1444" y="5"/>
                  </a:cxn>
                  <a:cxn ang="0">
                    <a:pos x="1507" y="4"/>
                  </a:cxn>
                  <a:cxn ang="0">
                    <a:pos x="1570" y="3"/>
                  </a:cxn>
                  <a:cxn ang="0">
                    <a:pos x="1633" y="5"/>
                  </a:cxn>
                  <a:cxn ang="0">
                    <a:pos x="1696" y="4"/>
                  </a:cxn>
                  <a:cxn ang="0">
                    <a:pos x="1759" y="3"/>
                  </a:cxn>
                  <a:cxn ang="0">
                    <a:pos x="1822" y="4"/>
                  </a:cxn>
                  <a:cxn ang="0">
                    <a:pos x="1885" y="4"/>
                  </a:cxn>
                  <a:cxn ang="0">
                    <a:pos x="1948" y="3"/>
                  </a:cxn>
                  <a:cxn ang="0">
                    <a:pos x="2011" y="3"/>
                  </a:cxn>
                  <a:cxn ang="0">
                    <a:pos x="2074" y="3"/>
                  </a:cxn>
                  <a:cxn ang="0">
                    <a:pos x="2137" y="2"/>
                  </a:cxn>
                  <a:cxn ang="0">
                    <a:pos x="2200" y="3"/>
                  </a:cxn>
                  <a:cxn ang="0">
                    <a:pos x="2263" y="3"/>
                  </a:cxn>
                  <a:cxn ang="0">
                    <a:pos x="2326" y="3"/>
                  </a:cxn>
                  <a:cxn ang="0">
                    <a:pos x="2389" y="3"/>
                  </a:cxn>
                  <a:cxn ang="0">
                    <a:pos x="2452" y="4"/>
                  </a:cxn>
                  <a:cxn ang="0">
                    <a:pos x="2515" y="3"/>
                  </a:cxn>
                  <a:cxn ang="0">
                    <a:pos x="2578" y="3"/>
                  </a:cxn>
                  <a:cxn ang="0">
                    <a:pos x="2641" y="4"/>
                  </a:cxn>
                  <a:cxn ang="0">
                    <a:pos x="2704" y="3"/>
                  </a:cxn>
                  <a:cxn ang="0">
                    <a:pos x="2767" y="4"/>
                  </a:cxn>
                  <a:cxn ang="0">
                    <a:pos x="2830" y="4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3"/>
                  </a:cxn>
                  <a:cxn ang="0">
                    <a:pos x="3082" y="3"/>
                  </a:cxn>
                  <a:cxn ang="0">
                    <a:pos x="3145" y="4"/>
                  </a:cxn>
                  <a:cxn ang="0">
                    <a:pos x="3208" y="5"/>
                  </a:cxn>
                  <a:cxn ang="0">
                    <a:pos x="3271" y="3"/>
                  </a:cxn>
                  <a:cxn ang="0">
                    <a:pos x="3334" y="3"/>
                  </a:cxn>
                  <a:cxn ang="0">
                    <a:pos x="3397" y="3"/>
                  </a:cxn>
                  <a:cxn ang="0">
                    <a:pos x="3460" y="2"/>
                  </a:cxn>
                  <a:cxn ang="0">
                    <a:pos x="3523" y="2"/>
                  </a:cxn>
                  <a:cxn ang="0">
                    <a:pos x="3586" y="3"/>
                  </a:cxn>
                  <a:cxn ang="0">
                    <a:pos x="3649" y="3"/>
                  </a:cxn>
                  <a:cxn ang="0">
                    <a:pos x="3712" y="2"/>
                  </a:cxn>
                  <a:cxn ang="0">
                    <a:pos x="3775" y="4"/>
                  </a:cxn>
                  <a:cxn ang="0">
                    <a:pos x="3838" y="1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7">
                    <a:moveTo>
                      <a:pt x="0" y="5"/>
                    </a:moveTo>
                    <a:lnTo>
                      <a:pt x="3" y="6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9" y="6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31" y="5"/>
                    </a:lnTo>
                    <a:lnTo>
                      <a:pt x="35" y="4"/>
                    </a:lnTo>
                    <a:lnTo>
                      <a:pt x="39" y="5"/>
                    </a:lnTo>
                    <a:lnTo>
                      <a:pt x="43" y="3"/>
                    </a:lnTo>
                    <a:lnTo>
                      <a:pt x="47" y="6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9" y="5"/>
                    </a:lnTo>
                    <a:lnTo>
                      <a:pt x="62" y="5"/>
                    </a:lnTo>
                    <a:lnTo>
                      <a:pt x="66" y="4"/>
                    </a:lnTo>
                    <a:lnTo>
                      <a:pt x="70" y="5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5"/>
                    </a:lnTo>
                    <a:lnTo>
                      <a:pt x="86" y="5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8" y="5"/>
                    </a:lnTo>
                    <a:lnTo>
                      <a:pt x="102" y="5"/>
                    </a:lnTo>
                    <a:lnTo>
                      <a:pt x="106" y="5"/>
                    </a:lnTo>
                    <a:lnTo>
                      <a:pt x="110" y="4"/>
                    </a:lnTo>
                    <a:lnTo>
                      <a:pt x="114" y="5"/>
                    </a:lnTo>
                    <a:lnTo>
                      <a:pt x="118" y="5"/>
                    </a:lnTo>
                    <a:lnTo>
                      <a:pt x="122" y="5"/>
                    </a:lnTo>
                    <a:lnTo>
                      <a:pt x="125" y="5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5"/>
                    </a:lnTo>
                    <a:lnTo>
                      <a:pt x="145" y="5"/>
                    </a:lnTo>
                    <a:lnTo>
                      <a:pt x="149" y="4"/>
                    </a:lnTo>
                    <a:lnTo>
                      <a:pt x="153" y="5"/>
                    </a:lnTo>
                    <a:lnTo>
                      <a:pt x="157" y="3"/>
                    </a:lnTo>
                    <a:lnTo>
                      <a:pt x="161" y="5"/>
                    </a:lnTo>
                    <a:lnTo>
                      <a:pt x="165" y="5"/>
                    </a:lnTo>
                    <a:lnTo>
                      <a:pt x="169" y="5"/>
                    </a:lnTo>
                    <a:lnTo>
                      <a:pt x="173" y="6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8" y="4"/>
                    </a:lnTo>
                    <a:lnTo>
                      <a:pt x="192" y="5"/>
                    </a:lnTo>
                    <a:lnTo>
                      <a:pt x="196" y="4"/>
                    </a:lnTo>
                    <a:lnTo>
                      <a:pt x="200" y="5"/>
                    </a:lnTo>
                    <a:lnTo>
                      <a:pt x="204" y="6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3"/>
                    </a:lnTo>
                    <a:lnTo>
                      <a:pt x="220" y="5"/>
                    </a:lnTo>
                    <a:lnTo>
                      <a:pt x="224" y="6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1" y="5"/>
                    </a:lnTo>
                    <a:lnTo>
                      <a:pt x="255" y="4"/>
                    </a:lnTo>
                    <a:lnTo>
                      <a:pt x="259" y="5"/>
                    </a:lnTo>
                    <a:lnTo>
                      <a:pt x="263" y="4"/>
                    </a:lnTo>
                    <a:lnTo>
                      <a:pt x="267" y="5"/>
                    </a:lnTo>
                    <a:lnTo>
                      <a:pt x="271" y="5"/>
                    </a:lnTo>
                    <a:lnTo>
                      <a:pt x="275" y="5"/>
                    </a:lnTo>
                    <a:lnTo>
                      <a:pt x="279" y="4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5"/>
                    </a:lnTo>
                    <a:lnTo>
                      <a:pt x="295" y="6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5"/>
                    </a:lnTo>
                    <a:lnTo>
                      <a:pt x="311" y="6"/>
                    </a:lnTo>
                    <a:lnTo>
                      <a:pt x="314" y="4"/>
                    </a:lnTo>
                    <a:lnTo>
                      <a:pt x="318" y="5"/>
                    </a:lnTo>
                    <a:lnTo>
                      <a:pt x="322" y="5"/>
                    </a:lnTo>
                    <a:lnTo>
                      <a:pt x="326" y="6"/>
                    </a:lnTo>
                    <a:lnTo>
                      <a:pt x="330" y="4"/>
                    </a:lnTo>
                    <a:lnTo>
                      <a:pt x="334" y="5"/>
                    </a:lnTo>
                    <a:lnTo>
                      <a:pt x="338" y="5"/>
                    </a:lnTo>
                    <a:lnTo>
                      <a:pt x="342" y="4"/>
                    </a:lnTo>
                    <a:lnTo>
                      <a:pt x="346" y="5"/>
                    </a:lnTo>
                    <a:lnTo>
                      <a:pt x="350" y="5"/>
                    </a:lnTo>
                    <a:lnTo>
                      <a:pt x="354" y="5"/>
                    </a:lnTo>
                    <a:lnTo>
                      <a:pt x="358" y="4"/>
                    </a:lnTo>
                    <a:lnTo>
                      <a:pt x="362" y="5"/>
                    </a:lnTo>
                    <a:lnTo>
                      <a:pt x="366" y="5"/>
                    </a:lnTo>
                    <a:lnTo>
                      <a:pt x="370" y="5"/>
                    </a:lnTo>
                    <a:lnTo>
                      <a:pt x="374" y="4"/>
                    </a:lnTo>
                    <a:lnTo>
                      <a:pt x="377" y="5"/>
                    </a:lnTo>
                    <a:lnTo>
                      <a:pt x="381" y="6"/>
                    </a:lnTo>
                    <a:lnTo>
                      <a:pt x="385" y="4"/>
                    </a:lnTo>
                    <a:lnTo>
                      <a:pt x="389" y="4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401" y="5"/>
                    </a:lnTo>
                    <a:lnTo>
                      <a:pt x="405" y="5"/>
                    </a:lnTo>
                    <a:lnTo>
                      <a:pt x="409" y="5"/>
                    </a:lnTo>
                    <a:lnTo>
                      <a:pt x="413" y="5"/>
                    </a:lnTo>
                    <a:lnTo>
                      <a:pt x="417" y="4"/>
                    </a:lnTo>
                    <a:lnTo>
                      <a:pt x="421" y="5"/>
                    </a:lnTo>
                    <a:lnTo>
                      <a:pt x="425" y="4"/>
                    </a:lnTo>
                    <a:lnTo>
                      <a:pt x="429" y="4"/>
                    </a:lnTo>
                    <a:lnTo>
                      <a:pt x="433" y="5"/>
                    </a:lnTo>
                    <a:lnTo>
                      <a:pt x="437" y="5"/>
                    </a:lnTo>
                    <a:lnTo>
                      <a:pt x="440" y="4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52" y="5"/>
                    </a:lnTo>
                    <a:lnTo>
                      <a:pt x="456" y="4"/>
                    </a:lnTo>
                    <a:lnTo>
                      <a:pt x="460" y="5"/>
                    </a:lnTo>
                    <a:lnTo>
                      <a:pt x="464" y="4"/>
                    </a:lnTo>
                    <a:lnTo>
                      <a:pt x="468" y="5"/>
                    </a:lnTo>
                    <a:lnTo>
                      <a:pt x="472" y="6"/>
                    </a:lnTo>
                    <a:lnTo>
                      <a:pt x="476" y="5"/>
                    </a:lnTo>
                    <a:lnTo>
                      <a:pt x="480" y="5"/>
                    </a:lnTo>
                    <a:lnTo>
                      <a:pt x="484" y="4"/>
                    </a:lnTo>
                    <a:lnTo>
                      <a:pt x="488" y="5"/>
                    </a:lnTo>
                    <a:lnTo>
                      <a:pt x="492" y="5"/>
                    </a:lnTo>
                    <a:lnTo>
                      <a:pt x="496" y="5"/>
                    </a:lnTo>
                    <a:lnTo>
                      <a:pt x="499" y="6"/>
                    </a:lnTo>
                    <a:lnTo>
                      <a:pt x="503" y="5"/>
                    </a:lnTo>
                    <a:lnTo>
                      <a:pt x="507" y="5"/>
                    </a:lnTo>
                    <a:lnTo>
                      <a:pt x="511" y="5"/>
                    </a:lnTo>
                    <a:lnTo>
                      <a:pt x="515" y="5"/>
                    </a:lnTo>
                    <a:lnTo>
                      <a:pt x="519" y="5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5"/>
                    </a:lnTo>
                    <a:lnTo>
                      <a:pt x="535" y="5"/>
                    </a:lnTo>
                    <a:lnTo>
                      <a:pt x="539" y="6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6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5"/>
                    </a:lnTo>
                    <a:lnTo>
                      <a:pt x="586" y="5"/>
                    </a:lnTo>
                    <a:lnTo>
                      <a:pt x="590" y="5"/>
                    </a:lnTo>
                    <a:lnTo>
                      <a:pt x="594" y="5"/>
                    </a:lnTo>
                    <a:lnTo>
                      <a:pt x="598" y="6"/>
                    </a:lnTo>
                    <a:lnTo>
                      <a:pt x="602" y="5"/>
                    </a:lnTo>
                    <a:lnTo>
                      <a:pt x="606" y="6"/>
                    </a:lnTo>
                    <a:lnTo>
                      <a:pt x="610" y="6"/>
                    </a:lnTo>
                    <a:lnTo>
                      <a:pt x="614" y="6"/>
                    </a:lnTo>
                    <a:lnTo>
                      <a:pt x="618" y="5"/>
                    </a:lnTo>
                    <a:lnTo>
                      <a:pt x="622" y="5"/>
                    </a:lnTo>
                    <a:lnTo>
                      <a:pt x="625" y="4"/>
                    </a:lnTo>
                    <a:lnTo>
                      <a:pt x="629" y="5"/>
                    </a:lnTo>
                    <a:lnTo>
                      <a:pt x="633" y="6"/>
                    </a:lnTo>
                    <a:lnTo>
                      <a:pt x="637" y="5"/>
                    </a:lnTo>
                    <a:lnTo>
                      <a:pt x="641" y="6"/>
                    </a:lnTo>
                    <a:lnTo>
                      <a:pt x="645" y="4"/>
                    </a:lnTo>
                    <a:lnTo>
                      <a:pt x="649" y="5"/>
                    </a:lnTo>
                    <a:lnTo>
                      <a:pt x="653" y="5"/>
                    </a:lnTo>
                    <a:lnTo>
                      <a:pt x="657" y="5"/>
                    </a:lnTo>
                    <a:lnTo>
                      <a:pt x="661" y="5"/>
                    </a:lnTo>
                    <a:lnTo>
                      <a:pt x="665" y="5"/>
                    </a:lnTo>
                    <a:lnTo>
                      <a:pt x="669" y="4"/>
                    </a:lnTo>
                    <a:lnTo>
                      <a:pt x="673" y="5"/>
                    </a:lnTo>
                    <a:lnTo>
                      <a:pt x="677" y="6"/>
                    </a:lnTo>
                    <a:lnTo>
                      <a:pt x="681" y="5"/>
                    </a:lnTo>
                    <a:lnTo>
                      <a:pt x="685" y="4"/>
                    </a:lnTo>
                    <a:lnTo>
                      <a:pt x="688" y="6"/>
                    </a:lnTo>
                    <a:lnTo>
                      <a:pt x="692" y="5"/>
                    </a:lnTo>
                    <a:lnTo>
                      <a:pt x="696" y="5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5"/>
                    </a:lnTo>
                    <a:lnTo>
                      <a:pt x="712" y="4"/>
                    </a:lnTo>
                    <a:lnTo>
                      <a:pt x="716" y="6"/>
                    </a:lnTo>
                    <a:lnTo>
                      <a:pt x="720" y="5"/>
                    </a:lnTo>
                    <a:lnTo>
                      <a:pt x="724" y="6"/>
                    </a:lnTo>
                    <a:lnTo>
                      <a:pt x="728" y="6"/>
                    </a:lnTo>
                    <a:lnTo>
                      <a:pt x="732" y="4"/>
                    </a:lnTo>
                    <a:lnTo>
                      <a:pt x="736" y="5"/>
                    </a:lnTo>
                    <a:lnTo>
                      <a:pt x="740" y="7"/>
                    </a:lnTo>
                    <a:lnTo>
                      <a:pt x="744" y="5"/>
                    </a:lnTo>
                    <a:lnTo>
                      <a:pt x="748" y="5"/>
                    </a:lnTo>
                    <a:lnTo>
                      <a:pt x="751" y="5"/>
                    </a:lnTo>
                    <a:lnTo>
                      <a:pt x="755" y="5"/>
                    </a:lnTo>
                    <a:lnTo>
                      <a:pt x="759" y="5"/>
                    </a:lnTo>
                    <a:lnTo>
                      <a:pt x="763" y="5"/>
                    </a:lnTo>
                    <a:lnTo>
                      <a:pt x="767" y="5"/>
                    </a:lnTo>
                    <a:lnTo>
                      <a:pt x="771" y="5"/>
                    </a:lnTo>
                    <a:lnTo>
                      <a:pt x="775" y="4"/>
                    </a:lnTo>
                    <a:lnTo>
                      <a:pt x="779" y="5"/>
                    </a:lnTo>
                    <a:lnTo>
                      <a:pt x="783" y="5"/>
                    </a:lnTo>
                    <a:lnTo>
                      <a:pt x="787" y="5"/>
                    </a:lnTo>
                    <a:lnTo>
                      <a:pt x="791" y="5"/>
                    </a:lnTo>
                    <a:lnTo>
                      <a:pt x="795" y="6"/>
                    </a:lnTo>
                    <a:lnTo>
                      <a:pt x="799" y="5"/>
                    </a:lnTo>
                    <a:lnTo>
                      <a:pt x="803" y="4"/>
                    </a:lnTo>
                    <a:lnTo>
                      <a:pt x="807" y="6"/>
                    </a:lnTo>
                    <a:lnTo>
                      <a:pt x="811" y="5"/>
                    </a:lnTo>
                    <a:lnTo>
                      <a:pt x="814" y="5"/>
                    </a:lnTo>
                    <a:lnTo>
                      <a:pt x="818" y="5"/>
                    </a:lnTo>
                    <a:lnTo>
                      <a:pt x="822" y="5"/>
                    </a:lnTo>
                    <a:lnTo>
                      <a:pt x="826" y="5"/>
                    </a:lnTo>
                    <a:lnTo>
                      <a:pt x="830" y="7"/>
                    </a:lnTo>
                    <a:lnTo>
                      <a:pt x="834" y="5"/>
                    </a:lnTo>
                    <a:lnTo>
                      <a:pt x="838" y="5"/>
                    </a:lnTo>
                    <a:lnTo>
                      <a:pt x="842" y="6"/>
                    </a:lnTo>
                    <a:lnTo>
                      <a:pt x="846" y="4"/>
                    </a:lnTo>
                    <a:lnTo>
                      <a:pt x="850" y="5"/>
                    </a:lnTo>
                    <a:lnTo>
                      <a:pt x="854" y="5"/>
                    </a:lnTo>
                    <a:lnTo>
                      <a:pt x="858" y="5"/>
                    </a:lnTo>
                    <a:lnTo>
                      <a:pt x="862" y="5"/>
                    </a:lnTo>
                    <a:lnTo>
                      <a:pt x="866" y="5"/>
                    </a:lnTo>
                    <a:lnTo>
                      <a:pt x="870" y="4"/>
                    </a:lnTo>
                    <a:lnTo>
                      <a:pt x="874" y="6"/>
                    </a:lnTo>
                    <a:lnTo>
                      <a:pt x="877" y="5"/>
                    </a:lnTo>
                    <a:lnTo>
                      <a:pt x="881" y="6"/>
                    </a:lnTo>
                    <a:lnTo>
                      <a:pt x="885" y="4"/>
                    </a:lnTo>
                    <a:lnTo>
                      <a:pt x="889" y="5"/>
                    </a:lnTo>
                    <a:lnTo>
                      <a:pt x="893" y="5"/>
                    </a:lnTo>
                    <a:lnTo>
                      <a:pt x="897" y="5"/>
                    </a:lnTo>
                    <a:lnTo>
                      <a:pt x="901" y="5"/>
                    </a:lnTo>
                    <a:lnTo>
                      <a:pt x="905" y="5"/>
                    </a:lnTo>
                    <a:lnTo>
                      <a:pt x="909" y="5"/>
                    </a:lnTo>
                    <a:lnTo>
                      <a:pt x="913" y="4"/>
                    </a:lnTo>
                    <a:lnTo>
                      <a:pt x="917" y="5"/>
                    </a:lnTo>
                    <a:lnTo>
                      <a:pt x="921" y="4"/>
                    </a:lnTo>
                    <a:lnTo>
                      <a:pt x="925" y="5"/>
                    </a:lnTo>
                    <a:lnTo>
                      <a:pt x="929" y="4"/>
                    </a:lnTo>
                    <a:lnTo>
                      <a:pt x="933" y="5"/>
                    </a:lnTo>
                    <a:lnTo>
                      <a:pt x="937" y="5"/>
                    </a:lnTo>
                    <a:lnTo>
                      <a:pt x="940" y="4"/>
                    </a:lnTo>
                    <a:lnTo>
                      <a:pt x="944" y="5"/>
                    </a:lnTo>
                    <a:lnTo>
                      <a:pt x="948" y="4"/>
                    </a:lnTo>
                    <a:lnTo>
                      <a:pt x="952" y="5"/>
                    </a:lnTo>
                    <a:lnTo>
                      <a:pt x="956" y="5"/>
                    </a:lnTo>
                    <a:lnTo>
                      <a:pt x="960" y="4"/>
                    </a:lnTo>
                    <a:lnTo>
                      <a:pt x="964" y="6"/>
                    </a:lnTo>
                    <a:lnTo>
                      <a:pt x="968" y="5"/>
                    </a:lnTo>
                    <a:lnTo>
                      <a:pt x="972" y="4"/>
                    </a:lnTo>
                    <a:lnTo>
                      <a:pt x="976" y="4"/>
                    </a:lnTo>
                    <a:lnTo>
                      <a:pt x="980" y="4"/>
                    </a:lnTo>
                    <a:lnTo>
                      <a:pt x="984" y="4"/>
                    </a:lnTo>
                    <a:lnTo>
                      <a:pt x="988" y="5"/>
                    </a:lnTo>
                    <a:lnTo>
                      <a:pt x="992" y="5"/>
                    </a:lnTo>
                    <a:lnTo>
                      <a:pt x="996" y="5"/>
                    </a:lnTo>
                    <a:lnTo>
                      <a:pt x="999" y="5"/>
                    </a:lnTo>
                    <a:lnTo>
                      <a:pt x="1003" y="4"/>
                    </a:lnTo>
                    <a:lnTo>
                      <a:pt x="1007" y="5"/>
                    </a:lnTo>
                    <a:lnTo>
                      <a:pt x="1011" y="4"/>
                    </a:lnTo>
                    <a:lnTo>
                      <a:pt x="1015" y="4"/>
                    </a:lnTo>
                    <a:lnTo>
                      <a:pt x="1019" y="5"/>
                    </a:lnTo>
                    <a:lnTo>
                      <a:pt x="1023" y="5"/>
                    </a:lnTo>
                    <a:lnTo>
                      <a:pt x="1027" y="5"/>
                    </a:lnTo>
                    <a:lnTo>
                      <a:pt x="1031" y="5"/>
                    </a:lnTo>
                    <a:lnTo>
                      <a:pt x="1035" y="5"/>
                    </a:lnTo>
                    <a:lnTo>
                      <a:pt x="1039" y="6"/>
                    </a:lnTo>
                    <a:lnTo>
                      <a:pt x="1043" y="4"/>
                    </a:lnTo>
                    <a:lnTo>
                      <a:pt x="1047" y="5"/>
                    </a:lnTo>
                    <a:lnTo>
                      <a:pt x="1051" y="5"/>
                    </a:lnTo>
                    <a:lnTo>
                      <a:pt x="1055" y="5"/>
                    </a:lnTo>
                    <a:lnTo>
                      <a:pt x="1059" y="4"/>
                    </a:lnTo>
                    <a:lnTo>
                      <a:pt x="1062" y="5"/>
                    </a:lnTo>
                    <a:lnTo>
                      <a:pt x="1066" y="5"/>
                    </a:lnTo>
                    <a:lnTo>
                      <a:pt x="1070" y="4"/>
                    </a:lnTo>
                    <a:lnTo>
                      <a:pt x="1074" y="6"/>
                    </a:lnTo>
                    <a:lnTo>
                      <a:pt x="1078" y="5"/>
                    </a:lnTo>
                    <a:lnTo>
                      <a:pt x="1082" y="5"/>
                    </a:lnTo>
                    <a:lnTo>
                      <a:pt x="1086" y="6"/>
                    </a:lnTo>
                    <a:lnTo>
                      <a:pt x="1090" y="6"/>
                    </a:lnTo>
                    <a:lnTo>
                      <a:pt x="1094" y="4"/>
                    </a:lnTo>
                    <a:lnTo>
                      <a:pt x="1098" y="6"/>
                    </a:lnTo>
                    <a:lnTo>
                      <a:pt x="1102" y="5"/>
                    </a:lnTo>
                    <a:lnTo>
                      <a:pt x="1106" y="5"/>
                    </a:lnTo>
                    <a:lnTo>
                      <a:pt x="1110" y="5"/>
                    </a:lnTo>
                    <a:lnTo>
                      <a:pt x="1114" y="5"/>
                    </a:lnTo>
                    <a:lnTo>
                      <a:pt x="1118" y="6"/>
                    </a:lnTo>
                    <a:lnTo>
                      <a:pt x="1122" y="5"/>
                    </a:lnTo>
                    <a:lnTo>
                      <a:pt x="1125" y="4"/>
                    </a:lnTo>
                    <a:lnTo>
                      <a:pt x="1129" y="5"/>
                    </a:lnTo>
                    <a:lnTo>
                      <a:pt x="1133" y="4"/>
                    </a:lnTo>
                    <a:lnTo>
                      <a:pt x="1137" y="5"/>
                    </a:lnTo>
                    <a:lnTo>
                      <a:pt x="1141" y="5"/>
                    </a:lnTo>
                    <a:lnTo>
                      <a:pt x="1145" y="5"/>
                    </a:lnTo>
                    <a:lnTo>
                      <a:pt x="1149" y="5"/>
                    </a:lnTo>
                    <a:lnTo>
                      <a:pt x="1153" y="6"/>
                    </a:lnTo>
                    <a:lnTo>
                      <a:pt x="1157" y="5"/>
                    </a:lnTo>
                    <a:lnTo>
                      <a:pt x="1161" y="6"/>
                    </a:lnTo>
                    <a:lnTo>
                      <a:pt x="1165" y="5"/>
                    </a:lnTo>
                    <a:lnTo>
                      <a:pt x="1169" y="5"/>
                    </a:lnTo>
                    <a:lnTo>
                      <a:pt x="1173" y="5"/>
                    </a:lnTo>
                    <a:lnTo>
                      <a:pt x="1177" y="5"/>
                    </a:lnTo>
                    <a:lnTo>
                      <a:pt x="1181" y="5"/>
                    </a:lnTo>
                    <a:lnTo>
                      <a:pt x="1185" y="5"/>
                    </a:lnTo>
                    <a:lnTo>
                      <a:pt x="1188" y="5"/>
                    </a:lnTo>
                    <a:lnTo>
                      <a:pt x="1192" y="6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4" y="5"/>
                    </a:lnTo>
                    <a:lnTo>
                      <a:pt x="1208" y="5"/>
                    </a:lnTo>
                    <a:lnTo>
                      <a:pt x="1212" y="6"/>
                    </a:lnTo>
                    <a:lnTo>
                      <a:pt x="1216" y="5"/>
                    </a:lnTo>
                    <a:lnTo>
                      <a:pt x="1220" y="5"/>
                    </a:lnTo>
                    <a:lnTo>
                      <a:pt x="1224" y="5"/>
                    </a:lnTo>
                    <a:lnTo>
                      <a:pt x="1228" y="4"/>
                    </a:lnTo>
                    <a:lnTo>
                      <a:pt x="1232" y="3"/>
                    </a:lnTo>
                    <a:lnTo>
                      <a:pt x="1236" y="4"/>
                    </a:lnTo>
                    <a:lnTo>
                      <a:pt x="1240" y="4"/>
                    </a:lnTo>
                    <a:lnTo>
                      <a:pt x="1244" y="4"/>
                    </a:lnTo>
                    <a:lnTo>
                      <a:pt x="1248" y="4"/>
                    </a:lnTo>
                    <a:lnTo>
                      <a:pt x="1251" y="5"/>
                    </a:lnTo>
                    <a:lnTo>
                      <a:pt x="1255" y="5"/>
                    </a:lnTo>
                    <a:lnTo>
                      <a:pt x="1259" y="5"/>
                    </a:lnTo>
                    <a:lnTo>
                      <a:pt x="1263" y="3"/>
                    </a:lnTo>
                    <a:lnTo>
                      <a:pt x="1267" y="5"/>
                    </a:lnTo>
                    <a:lnTo>
                      <a:pt x="1271" y="5"/>
                    </a:lnTo>
                    <a:lnTo>
                      <a:pt x="1275" y="5"/>
                    </a:lnTo>
                    <a:lnTo>
                      <a:pt x="1279" y="4"/>
                    </a:lnTo>
                    <a:lnTo>
                      <a:pt x="1283" y="4"/>
                    </a:lnTo>
                    <a:lnTo>
                      <a:pt x="1287" y="4"/>
                    </a:lnTo>
                    <a:lnTo>
                      <a:pt x="1291" y="5"/>
                    </a:lnTo>
                    <a:lnTo>
                      <a:pt x="1295" y="4"/>
                    </a:lnTo>
                    <a:lnTo>
                      <a:pt x="1299" y="5"/>
                    </a:lnTo>
                    <a:lnTo>
                      <a:pt x="1303" y="3"/>
                    </a:lnTo>
                    <a:lnTo>
                      <a:pt x="1307" y="4"/>
                    </a:lnTo>
                    <a:lnTo>
                      <a:pt x="1311" y="4"/>
                    </a:lnTo>
                    <a:lnTo>
                      <a:pt x="1314" y="4"/>
                    </a:lnTo>
                    <a:lnTo>
                      <a:pt x="1318" y="4"/>
                    </a:lnTo>
                    <a:lnTo>
                      <a:pt x="1322" y="4"/>
                    </a:lnTo>
                    <a:lnTo>
                      <a:pt x="1326" y="4"/>
                    </a:lnTo>
                    <a:lnTo>
                      <a:pt x="1330" y="5"/>
                    </a:lnTo>
                    <a:lnTo>
                      <a:pt x="1334" y="5"/>
                    </a:lnTo>
                    <a:lnTo>
                      <a:pt x="1338" y="5"/>
                    </a:lnTo>
                    <a:lnTo>
                      <a:pt x="1342" y="4"/>
                    </a:lnTo>
                    <a:lnTo>
                      <a:pt x="1346" y="5"/>
                    </a:lnTo>
                    <a:lnTo>
                      <a:pt x="1350" y="5"/>
                    </a:lnTo>
                    <a:lnTo>
                      <a:pt x="1354" y="4"/>
                    </a:lnTo>
                    <a:lnTo>
                      <a:pt x="1358" y="4"/>
                    </a:lnTo>
                    <a:lnTo>
                      <a:pt x="1362" y="5"/>
                    </a:lnTo>
                    <a:lnTo>
                      <a:pt x="1366" y="5"/>
                    </a:lnTo>
                    <a:lnTo>
                      <a:pt x="1370" y="4"/>
                    </a:lnTo>
                    <a:lnTo>
                      <a:pt x="1374" y="6"/>
                    </a:lnTo>
                    <a:lnTo>
                      <a:pt x="1377" y="5"/>
                    </a:lnTo>
                    <a:lnTo>
                      <a:pt x="1381" y="4"/>
                    </a:lnTo>
                    <a:lnTo>
                      <a:pt x="1385" y="5"/>
                    </a:lnTo>
                    <a:lnTo>
                      <a:pt x="1389" y="4"/>
                    </a:lnTo>
                    <a:lnTo>
                      <a:pt x="1393" y="5"/>
                    </a:lnTo>
                    <a:lnTo>
                      <a:pt x="1397" y="5"/>
                    </a:lnTo>
                    <a:lnTo>
                      <a:pt x="1401" y="5"/>
                    </a:lnTo>
                    <a:lnTo>
                      <a:pt x="1405" y="3"/>
                    </a:lnTo>
                    <a:lnTo>
                      <a:pt x="1409" y="4"/>
                    </a:lnTo>
                    <a:lnTo>
                      <a:pt x="1413" y="5"/>
                    </a:lnTo>
                    <a:lnTo>
                      <a:pt x="1417" y="5"/>
                    </a:lnTo>
                    <a:lnTo>
                      <a:pt x="1421" y="5"/>
                    </a:lnTo>
                    <a:lnTo>
                      <a:pt x="1425" y="5"/>
                    </a:lnTo>
                    <a:lnTo>
                      <a:pt x="1429" y="4"/>
                    </a:lnTo>
                    <a:lnTo>
                      <a:pt x="1433" y="4"/>
                    </a:lnTo>
                    <a:lnTo>
                      <a:pt x="1437" y="4"/>
                    </a:lnTo>
                    <a:lnTo>
                      <a:pt x="1440" y="4"/>
                    </a:lnTo>
                    <a:lnTo>
                      <a:pt x="1444" y="5"/>
                    </a:lnTo>
                    <a:lnTo>
                      <a:pt x="1448" y="5"/>
                    </a:lnTo>
                    <a:lnTo>
                      <a:pt x="1452" y="4"/>
                    </a:lnTo>
                    <a:lnTo>
                      <a:pt x="1456" y="4"/>
                    </a:lnTo>
                    <a:lnTo>
                      <a:pt x="1460" y="5"/>
                    </a:lnTo>
                    <a:lnTo>
                      <a:pt x="1464" y="4"/>
                    </a:lnTo>
                    <a:lnTo>
                      <a:pt x="1468" y="4"/>
                    </a:lnTo>
                    <a:lnTo>
                      <a:pt x="1472" y="3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4"/>
                    </a:lnTo>
                    <a:lnTo>
                      <a:pt x="1488" y="4"/>
                    </a:lnTo>
                    <a:lnTo>
                      <a:pt x="1492" y="3"/>
                    </a:lnTo>
                    <a:lnTo>
                      <a:pt x="1496" y="5"/>
                    </a:lnTo>
                    <a:lnTo>
                      <a:pt x="1499" y="4"/>
                    </a:lnTo>
                    <a:lnTo>
                      <a:pt x="1503" y="4"/>
                    </a:lnTo>
                    <a:lnTo>
                      <a:pt x="1507" y="4"/>
                    </a:lnTo>
                    <a:lnTo>
                      <a:pt x="1511" y="5"/>
                    </a:lnTo>
                    <a:lnTo>
                      <a:pt x="1515" y="3"/>
                    </a:lnTo>
                    <a:lnTo>
                      <a:pt x="1519" y="4"/>
                    </a:lnTo>
                    <a:lnTo>
                      <a:pt x="1523" y="3"/>
                    </a:lnTo>
                    <a:lnTo>
                      <a:pt x="1527" y="4"/>
                    </a:lnTo>
                    <a:lnTo>
                      <a:pt x="1531" y="3"/>
                    </a:lnTo>
                    <a:lnTo>
                      <a:pt x="1535" y="4"/>
                    </a:lnTo>
                    <a:lnTo>
                      <a:pt x="1539" y="3"/>
                    </a:lnTo>
                    <a:lnTo>
                      <a:pt x="1543" y="4"/>
                    </a:lnTo>
                    <a:lnTo>
                      <a:pt x="1547" y="4"/>
                    </a:lnTo>
                    <a:lnTo>
                      <a:pt x="1551" y="4"/>
                    </a:lnTo>
                    <a:lnTo>
                      <a:pt x="1555" y="4"/>
                    </a:lnTo>
                    <a:lnTo>
                      <a:pt x="1559" y="5"/>
                    </a:lnTo>
                    <a:lnTo>
                      <a:pt x="1562" y="4"/>
                    </a:lnTo>
                    <a:lnTo>
                      <a:pt x="1566" y="3"/>
                    </a:lnTo>
                    <a:lnTo>
                      <a:pt x="1570" y="3"/>
                    </a:lnTo>
                    <a:lnTo>
                      <a:pt x="1574" y="4"/>
                    </a:lnTo>
                    <a:lnTo>
                      <a:pt x="1578" y="4"/>
                    </a:lnTo>
                    <a:lnTo>
                      <a:pt x="1582" y="4"/>
                    </a:lnTo>
                    <a:lnTo>
                      <a:pt x="1586" y="3"/>
                    </a:lnTo>
                    <a:lnTo>
                      <a:pt x="1590" y="4"/>
                    </a:lnTo>
                    <a:lnTo>
                      <a:pt x="1594" y="5"/>
                    </a:lnTo>
                    <a:lnTo>
                      <a:pt x="1598" y="4"/>
                    </a:lnTo>
                    <a:lnTo>
                      <a:pt x="1602" y="4"/>
                    </a:lnTo>
                    <a:lnTo>
                      <a:pt x="1606" y="4"/>
                    </a:lnTo>
                    <a:lnTo>
                      <a:pt x="1610" y="5"/>
                    </a:lnTo>
                    <a:lnTo>
                      <a:pt x="1614" y="4"/>
                    </a:lnTo>
                    <a:lnTo>
                      <a:pt x="1618" y="3"/>
                    </a:lnTo>
                    <a:lnTo>
                      <a:pt x="1622" y="4"/>
                    </a:lnTo>
                    <a:lnTo>
                      <a:pt x="1625" y="5"/>
                    </a:lnTo>
                    <a:lnTo>
                      <a:pt x="1629" y="4"/>
                    </a:lnTo>
                    <a:lnTo>
                      <a:pt x="1633" y="5"/>
                    </a:lnTo>
                    <a:lnTo>
                      <a:pt x="1637" y="4"/>
                    </a:lnTo>
                    <a:lnTo>
                      <a:pt x="1641" y="3"/>
                    </a:lnTo>
                    <a:lnTo>
                      <a:pt x="1645" y="3"/>
                    </a:lnTo>
                    <a:lnTo>
                      <a:pt x="1649" y="4"/>
                    </a:lnTo>
                    <a:lnTo>
                      <a:pt x="1653" y="3"/>
                    </a:lnTo>
                    <a:lnTo>
                      <a:pt x="1657" y="3"/>
                    </a:lnTo>
                    <a:lnTo>
                      <a:pt x="1661" y="5"/>
                    </a:lnTo>
                    <a:lnTo>
                      <a:pt x="1665" y="4"/>
                    </a:lnTo>
                    <a:lnTo>
                      <a:pt x="1669" y="3"/>
                    </a:lnTo>
                    <a:lnTo>
                      <a:pt x="1673" y="3"/>
                    </a:lnTo>
                    <a:lnTo>
                      <a:pt x="1677" y="3"/>
                    </a:lnTo>
                    <a:lnTo>
                      <a:pt x="1681" y="4"/>
                    </a:lnTo>
                    <a:lnTo>
                      <a:pt x="1685" y="3"/>
                    </a:lnTo>
                    <a:lnTo>
                      <a:pt x="1688" y="5"/>
                    </a:lnTo>
                    <a:lnTo>
                      <a:pt x="1692" y="4"/>
                    </a:lnTo>
                    <a:lnTo>
                      <a:pt x="1696" y="4"/>
                    </a:lnTo>
                    <a:lnTo>
                      <a:pt x="1700" y="3"/>
                    </a:lnTo>
                    <a:lnTo>
                      <a:pt x="1704" y="4"/>
                    </a:lnTo>
                    <a:lnTo>
                      <a:pt x="1708" y="4"/>
                    </a:lnTo>
                    <a:lnTo>
                      <a:pt x="1712" y="3"/>
                    </a:lnTo>
                    <a:lnTo>
                      <a:pt x="1716" y="4"/>
                    </a:lnTo>
                    <a:lnTo>
                      <a:pt x="1720" y="4"/>
                    </a:lnTo>
                    <a:lnTo>
                      <a:pt x="1724" y="4"/>
                    </a:lnTo>
                    <a:lnTo>
                      <a:pt x="1728" y="5"/>
                    </a:lnTo>
                    <a:lnTo>
                      <a:pt x="1732" y="4"/>
                    </a:lnTo>
                    <a:lnTo>
                      <a:pt x="1736" y="4"/>
                    </a:lnTo>
                    <a:lnTo>
                      <a:pt x="1740" y="2"/>
                    </a:lnTo>
                    <a:lnTo>
                      <a:pt x="1744" y="3"/>
                    </a:lnTo>
                    <a:lnTo>
                      <a:pt x="1748" y="3"/>
                    </a:lnTo>
                    <a:lnTo>
                      <a:pt x="1751" y="3"/>
                    </a:lnTo>
                    <a:lnTo>
                      <a:pt x="1755" y="3"/>
                    </a:lnTo>
                    <a:lnTo>
                      <a:pt x="1759" y="3"/>
                    </a:lnTo>
                    <a:lnTo>
                      <a:pt x="1763" y="2"/>
                    </a:lnTo>
                    <a:lnTo>
                      <a:pt x="1767" y="3"/>
                    </a:lnTo>
                    <a:lnTo>
                      <a:pt x="1771" y="3"/>
                    </a:lnTo>
                    <a:lnTo>
                      <a:pt x="1775" y="2"/>
                    </a:lnTo>
                    <a:lnTo>
                      <a:pt x="1779" y="2"/>
                    </a:lnTo>
                    <a:lnTo>
                      <a:pt x="1783" y="2"/>
                    </a:lnTo>
                    <a:lnTo>
                      <a:pt x="1787" y="3"/>
                    </a:lnTo>
                    <a:lnTo>
                      <a:pt x="1791" y="2"/>
                    </a:lnTo>
                    <a:lnTo>
                      <a:pt x="1795" y="3"/>
                    </a:lnTo>
                    <a:lnTo>
                      <a:pt x="1799" y="3"/>
                    </a:lnTo>
                    <a:lnTo>
                      <a:pt x="1803" y="3"/>
                    </a:lnTo>
                    <a:lnTo>
                      <a:pt x="1807" y="3"/>
                    </a:lnTo>
                    <a:lnTo>
                      <a:pt x="1811" y="4"/>
                    </a:lnTo>
                    <a:lnTo>
                      <a:pt x="1814" y="3"/>
                    </a:lnTo>
                    <a:lnTo>
                      <a:pt x="1818" y="3"/>
                    </a:lnTo>
                    <a:lnTo>
                      <a:pt x="1822" y="4"/>
                    </a:lnTo>
                    <a:lnTo>
                      <a:pt x="1826" y="2"/>
                    </a:lnTo>
                    <a:lnTo>
                      <a:pt x="1830" y="3"/>
                    </a:lnTo>
                    <a:lnTo>
                      <a:pt x="1834" y="2"/>
                    </a:lnTo>
                    <a:lnTo>
                      <a:pt x="1838" y="3"/>
                    </a:lnTo>
                    <a:lnTo>
                      <a:pt x="1842" y="3"/>
                    </a:lnTo>
                    <a:lnTo>
                      <a:pt x="1846" y="4"/>
                    </a:lnTo>
                    <a:lnTo>
                      <a:pt x="1850" y="2"/>
                    </a:lnTo>
                    <a:lnTo>
                      <a:pt x="1854" y="3"/>
                    </a:lnTo>
                    <a:lnTo>
                      <a:pt x="1858" y="3"/>
                    </a:lnTo>
                    <a:lnTo>
                      <a:pt x="1862" y="2"/>
                    </a:lnTo>
                    <a:lnTo>
                      <a:pt x="1866" y="3"/>
                    </a:lnTo>
                    <a:lnTo>
                      <a:pt x="1870" y="3"/>
                    </a:lnTo>
                    <a:lnTo>
                      <a:pt x="1874" y="4"/>
                    </a:lnTo>
                    <a:lnTo>
                      <a:pt x="1877" y="2"/>
                    </a:lnTo>
                    <a:lnTo>
                      <a:pt x="1881" y="3"/>
                    </a:lnTo>
                    <a:lnTo>
                      <a:pt x="1885" y="4"/>
                    </a:lnTo>
                    <a:lnTo>
                      <a:pt x="1889" y="3"/>
                    </a:lnTo>
                    <a:lnTo>
                      <a:pt x="1893" y="3"/>
                    </a:lnTo>
                    <a:lnTo>
                      <a:pt x="1897" y="4"/>
                    </a:lnTo>
                    <a:lnTo>
                      <a:pt x="1901" y="4"/>
                    </a:lnTo>
                    <a:lnTo>
                      <a:pt x="1905" y="3"/>
                    </a:lnTo>
                    <a:lnTo>
                      <a:pt x="1909" y="4"/>
                    </a:lnTo>
                    <a:lnTo>
                      <a:pt x="1913" y="3"/>
                    </a:lnTo>
                    <a:lnTo>
                      <a:pt x="1917" y="3"/>
                    </a:lnTo>
                    <a:lnTo>
                      <a:pt x="1921" y="3"/>
                    </a:lnTo>
                    <a:lnTo>
                      <a:pt x="1925" y="4"/>
                    </a:lnTo>
                    <a:lnTo>
                      <a:pt x="1929" y="3"/>
                    </a:lnTo>
                    <a:lnTo>
                      <a:pt x="1933" y="3"/>
                    </a:lnTo>
                    <a:lnTo>
                      <a:pt x="1937" y="4"/>
                    </a:lnTo>
                    <a:lnTo>
                      <a:pt x="1940" y="4"/>
                    </a:lnTo>
                    <a:lnTo>
                      <a:pt x="1944" y="3"/>
                    </a:lnTo>
                    <a:lnTo>
                      <a:pt x="1948" y="3"/>
                    </a:lnTo>
                    <a:lnTo>
                      <a:pt x="1952" y="4"/>
                    </a:lnTo>
                    <a:lnTo>
                      <a:pt x="1956" y="3"/>
                    </a:lnTo>
                    <a:lnTo>
                      <a:pt x="1960" y="3"/>
                    </a:lnTo>
                    <a:lnTo>
                      <a:pt x="1964" y="2"/>
                    </a:lnTo>
                    <a:lnTo>
                      <a:pt x="1968" y="2"/>
                    </a:lnTo>
                    <a:lnTo>
                      <a:pt x="1972" y="4"/>
                    </a:lnTo>
                    <a:lnTo>
                      <a:pt x="1976" y="3"/>
                    </a:lnTo>
                    <a:lnTo>
                      <a:pt x="1980" y="2"/>
                    </a:lnTo>
                    <a:lnTo>
                      <a:pt x="1984" y="3"/>
                    </a:lnTo>
                    <a:lnTo>
                      <a:pt x="1988" y="4"/>
                    </a:lnTo>
                    <a:lnTo>
                      <a:pt x="1992" y="2"/>
                    </a:lnTo>
                    <a:lnTo>
                      <a:pt x="1996" y="3"/>
                    </a:lnTo>
                    <a:lnTo>
                      <a:pt x="1999" y="3"/>
                    </a:lnTo>
                    <a:lnTo>
                      <a:pt x="2003" y="3"/>
                    </a:lnTo>
                    <a:lnTo>
                      <a:pt x="2007" y="4"/>
                    </a:lnTo>
                    <a:lnTo>
                      <a:pt x="2011" y="3"/>
                    </a:lnTo>
                    <a:lnTo>
                      <a:pt x="2015" y="3"/>
                    </a:lnTo>
                    <a:lnTo>
                      <a:pt x="2019" y="2"/>
                    </a:lnTo>
                    <a:lnTo>
                      <a:pt x="2023" y="3"/>
                    </a:lnTo>
                    <a:lnTo>
                      <a:pt x="2027" y="2"/>
                    </a:lnTo>
                    <a:lnTo>
                      <a:pt x="2031" y="2"/>
                    </a:lnTo>
                    <a:lnTo>
                      <a:pt x="2035" y="4"/>
                    </a:lnTo>
                    <a:lnTo>
                      <a:pt x="2039" y="2"/>
                    </a:lnTo>
                    <a:lnTo>
                      <a:pt x="2043" y="3"/>
                    </a:lnTo>
                    <a:lnTo>
                      <a:pt x="2047" y="2"/>
                    </a:lnTo>
                    <a:lnTo>
                      <a:pt x="2051" y="2"/>
                    </a:lnTo>
                    <a:lnTo>
                      <a:pt x="2055" y="4"/>
                    </a:lnTo>
                    <a:lnTo>
                      <a:pt x="2059" y="2"/>
                    </a:lnTo>
                    <a:lnTo>
                      <a:pt x="2062" y="3"/>
                    </a:lnTo>
                    <a:lnTo>
                      <a:pt x="2066" y="2"/>
                    </a:lnTo>
                    <a:lnTo>
                      <a:pt x="2070" y="2"/>
                    </a:lnTo>
                    <a:lnTo>
                      <a:pt x="2074" y="3"/>
                    </a:lnTo>
                    <a:lnTo>
                      <a:pt x="2078" y="3"/>
                    </a:lnTo>
                    <a:lnTo>
                      <a:pt x="2082" y="2"/>
                    </a:lnTo>
                    <a:lnTo>
                      <a:pt x="2086" y="2"/>
                    </a:lnTo>
                    <a:lnTo>
                      <a:pt x="2090" y="2"/>
                    </a:lnTo>
                    <a:lnTo>
                      <a:pt x="2094" y="2"/>
                    </a:lnTo>
                    <a:lnTo>
                      <a:pt x="2098" y="3"/>
                    </a:lnTo>
                    <a:lnTo>
                      <a:pt x="2102" y="2"/>
                    </a:lnTo>
                    <a:lnTo>
                      <a:pt x="2106" y="2"/>
                    </a:lnTo>
                    <a:lnTo>
                      <a:pt x="2110" y="3"/>
                    </a:lnTo>
                    <a:lnTo>
                      <a:pt x="2114" y="2"/>
                    </a:lnTo>
                    <a:lnTo>
                      <a:pt x="2118" y="2"/>
                    </a:lnTo>
                    <a:lnTo>
                      <a:pt x="2122" y="3"/>
                    </a:lnTo>
                    <a:lnTo>
                      <a:pt x="2125" y="2"/>
                    </a:lnTo>
                    <a:lnTo>
                      <a:pt x="2129" y="3"/>
                    </a:lnTo>
                    <a:lnTo>
                      <a:pt x="2133" y="3"/>
                    </a:lnTo>
                    <a:lnTo>
                      <a:pt x="2137" y="2"/>
                    </a:lnTo>
                    <a:lnTo>
                      <a:pt x="2141" y="2"/>
                    </a:lnTo>
                    <a:lnTo>
                      <a:pt x="2145" y="3"/>
                    </a:lnTo>
                    <a:lnTo>
                      <a:pt x="2149" y="2"/>
                    </a:lnTo>
                    <a:lnTo>
                      <a:pt x="2153" y="3"/>
                    </a:lnTo>
                    <a:lnTo>
                      <a:pt x="2157" y="3"/>
                    </a:lnTo>
                    <a:lnTo>
                      <a:pt x="2161" y="3"/>
                    </a:lnTo>
                    <a:lnTo>
                      <a:pt x="2165" y="3"/>
                    </a:lnTo>
                    <a:lnTo>
                      <a:pt x="2169" y="2"/>
                    </a:lnTo>
                    <a:lnTo>
                      <a:pt x="2173" y="3"/>
                    </a:lnTo>
                    <a:lnTo>
                      <a:pt x="2177" y="3"/>
                    </a:lnTo>
                    <a:lnTo>
                      <a:pt x="2181" y="3"/>
                    </a:lnTo>
                    <a:lnTo>
                      <a:pt x="2185" y="2"/>
                    </a:lnTo>
                    <a:lnTo>
                      <a:pt x="2188" y="3"/>
                    </a:lnTo>
                    <a:lnTo>
                      <a:pt x="2192" y="2"/>
                    </a:lnTo>
                    <a:lnTo>
                      <a:pt x="2196" y="3"/>
                    </a:lnTo>
                    <a:lnTo>
                      <a:pt x="2200" y="3"/>
                    </a:lnTo>
                    <a:lnTo>
                      <a:pt x="2204" y="3"/>
                    </a:lnTo>
                    <a:lnTo>
                      <a:pt x="2208" y="3"/>
                    </a:lnTo>
                    <a:lnTo>
                      <a:pt x="2212" y="3"/>
                    </a:lnTo>
                    <a:lnTo>
                      <a:pt x="2216" y="3"/>
                    </a:lnTo>
                    <a:lnTo>
                      <a:pt x="2220" y="2"/>
                    </a:lnTo>
                    <a:lnTo>
                      <a:pt x="2224" y="4"/>
                    </a:lnTo>
                    <a:lnTo>
                      <a:pt x="2228" y="3"/>
                    </a:lnTo>
                    <a:lnTo>
                      <a:pt x="2232" y="3"/>
                    </a:lnTo>
                    <a:lnTo>
                      <a:pt x="2236" y="3"/>
                    </a:lnTo>
                    <a:lnTo>
                      <a:pt x="2240" y="3"/>
                    </a:lnTo>
                    <a:lnTo>
                      <a:pt x="2244" y="3"/>
                    </a:lnTo>
                    <a:lnTo>
                      <a:pt x="2248" y="3"/>
                    </a:lnTo>
                    <a:lnTo>
                      <a:pt x="2251" y="3"/>
                    </a:lnTo>
                    <a:lnTo>
                      <a:pt x="2255" y="2"/>
                    </a:lnTo>
                    <a:lnTo>
                      <a:pt x="2259" y="4"/>
                    </a:lnTo>
                    <a:lnTo>
                      <a:pt x="2263" y="3"/>
                    </a:lnTo>
                    <a:lnTo>
                      <a:pt x="2267" y="2"/>
                    </a:lnTo>
                    <a:lnTo>
                      <a:pt x="2271" y="3"/>
                    </a:lnTo>
                    <a:lnTo>
                      <a:pt x="2275" y="2"/>
                    </a:lnTo>
                    <a:lnTo>
                      <a:pt x="2279" y="3"/>
                    </a:lnTo>
                    <a:lnTo>
                      <a:pt x="2283" y="3"/>
                    </a:lnTo>
                    <a:lnTo>
                      <a:pt x="2287" y="3"/>
                    </a:lnTo>
                    <a:lnTo>
                      <a:pt x="2291" y="2"/>
                    </a:lnTo>
                    <a:lnTo>
                      <a:pt x="2295" y="2"/>
                    </a:lnTo>
                    <a:lnTo>
                      <a:pt x="2299" y="2"/>
                    </a:lnTo>
                    <a:lnTo>
                      <a:pt x="2303" y="3"/>
                    </a:lnTo>
                    <a:lnTo>
                      <a:pt x="2307" y="3"/>
                    </a:lnTo>
                    <a:lnTo>
                      <a:pt x="2311" y="3"/>
                    </a:lnTo>
                    <a:lnTo>
                      <a:pt x="2314" y="4"/>
                    </a:lnTo>
                    <a:lnTo>
                      <a:pt x="2318" y="3"/>
                    </a:lnTo>
                    <a:lnTo>
                      <a:pt x="2322" y="3"/>
                    </a:lnTo>
                    <a:lnTo>
                      <a:pt x="2326" y="3"/>
                    </a:lnTo>
                    <a:lnTo>
                      <a:pt x="2330" y="2"/>
                    </a:lnTo>
                    <a:lnTo>
                      <a:pt x="2334" y="3"/>
                    </a:lnTo>
                    <a:lnTo>
                      <a:pt x="2338" y="3"/>
                    </a:lnTo>
                    <a:lnTo>
                      <a:pt x="2342" y="3"/>
                    </a:lnTo>
                    <a:lnTo>
                      <a:pt x="2346" y="2"/>
                    </a:lnTo>
                    <a:lnTo>
                      <a:pt x="2350" y="2"/>
                    </a:lnTo>
                    <a:lnTo>
                      <a:pt x="2354" y="2"/>
                    </a:lnTo>
                    <a:lnTo>
                      <a:pt x="2358" y="2"/>
                    </a:lnTo>
                    <a:lnTo>
                      <a:pt x="2362" y="3"/>
                    </a:lnTo>
                    <a:lnTo>
                      <a:pt x="2366" y="3"/>
                    </a:lnTo>
                    <a:lnTo>
                      <a:pt x="2370" y="3"/>
                    </a:lnTo>
                    <a:lnTo>
                      <a:pt x="2374" y="3"/>
                    </a:lnTo>
                    <a:lnTo>
                      <a:pt x="2377" y="3"/>
                    </a:lnTo>
                    <a:lnTo>
                      <a:pt x="2381" y="3"/>
                    </a:lnTo>
                    <a:lnTo>
                      <a:pt x="2385" y="4"/>
                    </a:lnTo>
                    <a:lnTo>
                      <a:pt x="2389" y="3"/>
                    </a:lnTo>
                    <a:lnTo>
                      <a:pt x="2393" y="3"/>
                    </a:lnTo>
                    <a:lnTo>
                      <a:pt x="2397" y="3"/>
                    </a:lnTo>
                    <a:lnTo>
                      <a:pt x="2401" y="3"/>
                    </a:lnTo>
                    <a:lnTo>
                      <a:pt x="2405" y="2"/>
                    </a:lnTo>
                    <a:lnTo>
                      <a:pt x="2409" y="2"/>
                    </a:lnTo>
                    <a:lnTo>
                      <a:pt x="2413" y="4"/>
                    </a:lnTo>
                    <a:lnTo>
                      <a:pt x="2417" y="3"/>
                    </a:lnTo>
                    <a:lnTo>
                      <a:pt x="2421" y="3"/>
                    </a:lnTo>
                    <a:lnTo>
                      <a:pt x="2425" y="4"/>
                    </a:lnTo>
                    <a:lnTo>
                      <a:pt x="2429" y="2"/>
                    </a:lnTo>
                    <a:lnTo>
                      <a:pt x="2433" y="3"/>
                    </a:lnTo>
                    <a:lnTo>
                      <a:pt x="2437" y="3"/>
                    </a:lnTo>
                    <a:lnTo>
                      <a:pt x="2440" y="3"/>
                    </a:lnTo>
                    <a:lnTo>
                      <a:pt x="2444" y="3"/>
                    </a:lnTo>
                    <a:lnTo>
                      <a:pt x="2448" y="2"/>
                    </a:lnTo>
                    <a:lnTo>
                      <a:pt x="2452" y="4"/>
                    </a:lnTo>
                    <a:lnTo>
                      <a:pt x="2456" y="3"/>
                    </a:lnTo>
                    <a:lnTo>
                      <a:pt x="2460" y="3"/>
                    </a:lnTo>
                    <a:lnTo>
                      <a:pt x="2464" y="3"/>
                    </a:lnTo>
                    <a:lnTo>
                      <a:pt x="2468" y="3"/>
                    </a:lnTo>
                    <a:lnTo>
                      <a:pt x="2472" y="3"/>
                    </a:lnTo>
                    <a:lnTo>
                      <a:pt x="2476" y="3"/>
                    </a:lnTo>
                    <a:lnTo>
                      <a:pt x="2480" y="4"/>
                    </a:lnTo>
                    <a:lnTo>
                      <a:pt x="2484" y="4"/>
                    </a:lnTo>
                    <a:lnTo>
                      <a:pt x="2488" y="4"/>
                    </a:lnTo>
                    <a:lnTo>
                      <a:pt x="2492" y="4"/>
                    </a:lnTo>
                    <a:lnTo>
                      <a:pt x="2496" y="3"/>
                    </a:lnTo>
                    <a:lnTo>
                      <a:pt x="2499" y="3"/>
                    </a:lnTo>
                    <a:lnTo>
                      <a:pt x="2503" y="2"/>
                    </a:lnTo>
                    <a:lnTo>
                      <a:pt x="2507" y="3"/>
                    </a:lnTo>
                    <a:lnTo>
                      <a:pt x="2511" y="4"/>
                    </a:lnTo>
                    <a:lnTo>
                      <a:pt x="2515" y="3"/>
                    </a:lnTo>
                    <a:lnTo>
                      <a:pt x="2519" y="4"/>
                    </a:lnTo>
                    <a:lnTo>
                      <a:pt x="2523" y="3"/>
                    </a:lnTo>
                    <a:lnTo>
                      <a:pt x="2527" y="3"/>
                    </a:lnTo>
                    <a:lnTo>
                      <a:pt x="2531" y="4"/>
                    </a:lnTo>
                    <a:lnTo>
                      <a:pt x="2535" y="3"/>
                    </a:lnTo>
                    <a:lnTo>
                      <a:pt x="2539" y="4"/>
                    </a:lnTo>
                    <a:lnTo>
                      <a:pt x="2543" y="2"/>
                    </a:lnTo>
                    <a:lnTo>
                      <a:pt x="2547" y="3"/>
                    </a:lnTo>
                    <a:lnTo>
                      <a:pt x="2551" y="3"/>
                    </a:lnTo>
                    <a:lnTo>
                      <a:pt x="2555" y="3"/>
                    </a:lnTo>
                    <a:lnTo>
                      <a:pt x="2559" y="3"/>
                    </a:lnTo>
                    <a:lnTo>
                      <a:pt x="2562" y="3"/>
                    </a:lnTo>
                    <a:lnTo>
                      <a:pt x="2566" y="3"/>
                    </a:lnTo>
                    <a:lnTo>
                      <a:pt x="2570" y="3"/>
                    </a:lnTo>
                    <a:lnTo>
                      <a:pt x="2574" y="3"/>
                    </a:lnTo>
                    <a:lnTo>
                      <a:pt x="2578" y="3"/>
                    </a:lnTo>
                    <a:lnTo>
                      <a:pt x="2582" y="4"/>
                    </a:lnTo>
                    <a:lnTo>
                      <a:pt x="2586" y="3"/>
                    </a:lnTo>
                    <a:lnTo>
                      <a:pt x="2590" y="3"/>
                    </a:lnTo>
                    <a:lnTo>
                      <a:pt x="2594" y="3"/>
                    </a:lnTo>
                    <a:lnTo>
                      <a:pt x="2598" y="4"/>
                    </a:lnTo>
                    <a:lnTo>
                      <a:pt x="2602" y="4"/>
                    </a:lnTo>
                    <a:lnTo>
                      <a:pt x="2606" y="3"/>
                    </a:lnTo>
                    <a:lnTo>
                      <a:pt x="2610" y="3"/>
                    </a:lnTo>
                    <a:lnTo>
                      <a:pt x="2614" y="4"/>
                    </a:lnTo>
                    <a:lnTo>
                      <a:pt x="2618" y="3"/>
                    </a:lnTo>
                    <a:lnTo>
                      <a:pt x="2622" y="4"/>
                    </a:lnTo>
                    <a:lnTo>
                      <a:pt x="2625" y="2"/>
                    </a:lnTo>
                    <a:lnTo>
                      <a:pt x="2629" y="3"/>
                    </a:lnTo>
                    <a:lnTo>
                      <a:pt x="2633" y="3"/>
                    </a:lnTo>
                    <a:lnTo>
                      <a:pt x="2637" y="4"/>
                    </a:lnTo>
                    <a:lnTo>
                      <a:pt x="2641" y="4"/>
                    </a:lnTo>
                    <a:lnTo>
                      <a:pt x="2645" y="3"/>
                    </a:lnTo>
                    <a:lnTo>
                      <a:pt x="2649" y="3"/>
                    </a:lnTo>
                    <a:lnTo>
                      <a:pt x="2653" y="3"/>
                    </a:lnTo>
                    <a:lnTo>
                      <a:pt x="2657" y="3"/>
                    </a:lnTo>
                    <a:lnTo>
                      <a:pt x="2661" y="3"/>
                    </a:lnTo>
                    <a:lnTo>
                      <a:pt x="2665" y="3"/>
                    </a:lnTo>
                    <a:lnTo>
                      <a:pt x="2669" y="3"/>
                    </a:lnTo>
                    <a:lnTo>
                      <a:pt x="2673" y="4"/>
                    </a:lnTo>
                    <a:lnTo>
                      <a:pt x="2677" y="3"/>
                    </a:lnTo>
                    <a:lnTo>
                      <a:pt x="2681" y="3"/>
                    </a:lnTo>
                    <a:lnTo>
                      <a:pt x="2685" y="4"/>
                    </a:lnTo>
                    <a:lnTo>
                      <a:pt x="2688" y="3"/>
                    </a:lnTo>
                    <a:lnTo>
                      <a:pt x="2692" y="3"/>
                    </a:lnTo>
                    <a:lnTo>
                      <a:pt x="2696" y="4"/>
                    </a:lnTo>
                    <a:lnTo>
                      <a:pt x="2700" y="3"/>
                    </a:lnTo>
                    <a:lnTo>
                      <a:pt x="2704" y="3"/>
                    </a:lnTo>
                    <a:lnTo>
                      <a:pt x="2708" y="4"/>
                    </a:lnTo>
                    <a:lnTo>
                      <a:pt x="2712" y="3"/>
                    </a:lnTo>
                    <a:lnTo>
                      <a:pt x="2716" y="4"/>
                    </a:lnTo>
                    <a:lnTo>
                      <a:pt x="2720" y="3"/>
                    </a:lnTo>
                    <a:lnTo>
                      <a:pt x="2724" y="3"/>
                    </a:lnTo>
                    <a:lnTo>
                      <a:pt x="2728" y="4"/>
                    </a:lnTo>
                    <a:lnTo>
                      <a:pt x="2732" y="4"/>
                    </a:lnTo>
                    <a:lnTo>
                      <a:pt x="2736" y="3"/>
                    </a:lnTo>
                    <a:lnTo>
                      <a:pt x="2740" y="4"/>
                    </a:lnTo>
                    <a:lnTo>
                      <a:pt x="2744" y="4"/>
                    </a:lnTo>
                    <a:lnTo>
                      <a:pt x="2748" y="5"/>
                    </a:lnTo>
                    <a:lnTo>
                      <a:pt x="2751" y="5"/>
                    </a:lnTo>
                    <a:lnTo>
                      <a:pt x="2755" y="4"/>
                    </a:lnTo>
                    <a:lnTo>
                      <a:pt x="2759" y="4"/>
                    </a:lnTo>
                    <a:lnTo>
                      <a:pt x="2763" y="4"/>
                    </a:lnTo>
                    <a:lnTo>
                      <a:pt x="2767" y="4"/>
                    </a:lnTo>
                    <a:lnTo>
                      <a:pt x="2771" y="3"/>
                    </a:lnTo>
                    <a:lnTo>
                      <a:pt x="2775" y="3"/>
                    </a:lnTo>
                    <a:lnTo>
                      <a:pt x="2779" y="4"/>
                    </a:lnTo>
                    <a:lnTo>
                      <a:pt x="2783" y="3"/>
                    </a:lnTo>
                    <a:lnTo>
                      <a:pt x="2787" y="3"/>
                    </a:lnTo>
                    <a:lnTo>
                      <a:pt x="2791" y="5"/>
                    </a:lnTo>
                    <a:lnTo>
                      <a:pt x="2795" y="3"/>
                    </a:lnTo>
                    <a:lnTo>
                      <a:pt x="2799" y="5"/>
                    </a:lnTo>
                    <a:lnTo>
                      <a:pt x="2803" y="2"/>
                    </a:lnTo>
                    <a:lnTo>
                      <a:pt x="2807" y="3"/>
                    </a:lnTo>
                    <a:lnTo>
                      <a:pt x="2811" y="4"/>
                    </a:lnTo>
                    <a:lnTo>
                      <a:pt x="2814" y="5"/>
                    </a:lnTo>
                    <a:lnTo>
                      <a:pt x="2818" y="4"/>
                    </a:lnTo>
                    <a:lnTo>
                      <a:pt x="2822" y="4"/>
                    </a:lnTo>
                    <a:lnTo>
                      <a:pt x="2826" y="5"/>
                    </a:lnTo>
                    <a:lnTo>
                      <a:pt x="2830" y="4"/>
                    </a:lnTo>
                    <a:lnTo>
                      <a:pt x="2834" y="3"/>
                    </a:lnTo>
                    <a:lnTo>
                      <a:pt x="2838" y="4"/>
                    </a:lnTo>
                    <a:lnTo>
                      <a:pt x="2842" y="3"/>
                    </a:lnTo>
                    <a:lnTo>
                      <a:pt x="2846" y="4"/>
                    </a:lnTo>
                    <a:lnTo>
                      <a:pt x="2850" y="3"/>
                    </a:lnTo>
                    <a:lnTo>
                      <a:pt x="2854" y="4"/>
                    </a:lnTo>
                    <a:lnTo>
                      <a:pt x="2858" y="4"/>
                    </a:lnTo>
                    <a:lnTo>
                      <a:pt x="2862" y="4"/>
                    </a:lnTo>
                    <a:lnTo>
                      <a:pt x="2866" y="3"/>
                    </a:lnTo>
                    <a:lnTo>
                      <a:pt x="2870" y="3"/>
                    </a:lnTo>
                    <a:lnTo>
                      <a:pt x="2874" y="4"/>
                    </a:lnTo>
                    <a:lnTo>
                      <a:pt x="2877" y="3"/>
                    </a:lnTo>
                    <a:lnTo>
                      <a:pt x="2881" y="4"/>
                    </a:lnTo>
                    <a:lnTo>
                      <a:pt x="2885" y="4"/>
                    </a:lnTo>
                    <a:lnTo>
                      <a:pt x="2889" y="4"/>
                    </a:lnTo>
                    <a:lnTo>
                      <a:pt x="2893" y="3"/>
                    </a:lnTo>
                    <a:lnTo>
                      <a:pt x="2897" y="4"/>
                    </a:lnTo>
                    <a:lnTo>
                      <a:pt x="2901" y="3"/>
                    </a:lnTo>
                    <a:lnTo>
                      <a:pt x="2905" y="4"/>
                    </a:lnTo>
                    <a:lnTo>
                      <a:pt x="2909" y="3"/>
                    </a:lnTo>
                    <a:lnTo>
                      <a:pt x="2913" y="3"/>
                    </a:lnTo>
                    <a:lnTo>
                      <a:pt x="2917" y="3"/>
                    </a:lnTo>
                    <a:lnTo>
                      <a:pt x="2921" y="4"/>
                    </a:lnTo>
                    <a:lnTo>
                      <a:pt x="2925" y="5"/>
                    </a:lnTo>
                    <a:lnTo>
                      <a:pt x="2929" y="4"/>
                    </a:lnTo>
                    <a:lnTo>
                      <a:pt x="2933" y="4"/>
                    </a:lnTo>
                    <a:lnTo>
                      <a:pt x="2937" y="3"/>
                    </a:lnTo>
                    <a:lnTo>
                      <a:pt x="2940" y="4"/>
                    </a:lnTo>
                    <a:lnTo>
                      <a:pt x="2944" y="5"/>
                    </a:lnTo>
                    <a:lnTo>
                      <a:pt x="2948" y="3"/>
                    </a:lnTo>
                    <a:lnTo>
                      <a:pt x="2952" y="3"/>
                    </a:lnTo>
                    <a:lnTo>
                      <a:pt x="2956" y="3"/>
                    </a:lnTo>
                    <a:lnTo>
                      <a:pt x="2960" y="3"/>
                    </a:lnTo>
                    <a:lnTo>
                      <a:pt x="2964" y="3"/>
                    </a:lnTo>
                    <a:lnTo>
                      <a:pt x="2968" y="2"/>
                    </a:lnTo>
                    <a:lnTo>
                      <a:pt x="2972" y="5"/>
                    </a:lnTo>
                    <a:lnTo>
                      <a:pt x="2976" y="4"/>
                    </a:lnTo>
                    <a:lnTo>
                      <a:pt x="2980" y="4"/>
                    </a:lnTo>
                    <a:lnTo>
                      <a:pt x="2984" y="3"/>
                    </a:lnTo>
                    <a:lnTo>
                      <a:pt x="2988" y="3"/>
                    </a:lnTo>
                    <a:lnTo>
                      <a:pt x="2992" y="4"/>
                    </a:lnTo>
                    <a:lnTo>
                      <a:pt x="2996" y="4"/>
                    </a:lnTo>
                    <a:lnTo>
                      <a:pt x="2999" y="4"/>
                    </a:lnTo>
                    <a:lnTo>
                      <a:pt x="3003" y="3"/>
                    </a:lnTo>
                    <a:lnTo>
                      <a:pt x="3007" y="3"/>
                    </a:lnTo>
                    <a:lnTo>
                      <a:pt x="3011" y="4"/>
                    </a:lnTo>
                    <a:lnTo>
                      <a:pt x="3015" y="4"/>
                    </a:lnTo>
                    <a:lnTo>
                      <a:pt x="3019" y="3"/>
                    </a:lnTo>
                    <a:lnTo>
                      <a:pt x="3023" y="3"/>
                    </a:lnTo>
                    <a:lnTo>
                      <a:pt x="3027" y="4"/>
                    </a:lnTo>
                    <a:lnTo>
                      <a:pt x="3031" y="5"/>
                    </a:lnTo>
                    <a:lnTo>
                      <a:pt x="3035" y="4"/>
                    </a:lnTo>
                    <a:lnTo>
                      <a:pt x="3039" y="3"/>
                    </a:lnTo>
                    <a:lnTo>
                      <a:pt x="3043" y="4"/>
                    </a:lnTo>
                    <a:lnTo>
                      <a:pt x="3047" y="3"/>
                    </a:lnTo>
                    <a:lnTo>
                      <a:pt x="3051" y="4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3"/>
                    </a:lnTo>
                    <a:lnTo>
                      <a:pt x="3066" y="4"/>
                    </a:lnTo>
                    <a:lnTo>
                      <a:pt x="3070" y="3"/>
                    </a:lnTo>
                    <a:lnTo>
                      <a:pt x="3074" y="3"/>
                    </a:lnTo>
                    <a:lnTo>
                      <a:pt x="3078" y="4"/>
                    </a:lnTo>
                    <a:lnTo>
                      <a:pt x="3082" y="3"/>
                    </a:lnTo>
                    <a:lnTo>
                      <a:pt x="3086" y="4"/>
                    </a:lnTo>
                    <a:lnTo>
                      <a:pt x="3090" y="4"/>
                    </a:lnTo>
                    <a:lnTo>
                      <a:pt x="3094" y="4"/>
                    </a:lnTo>
                    <a:lnTo>
                      <a:pt x="3098" y="5"/>
                    </a:lnTo>
                    <a:lnTo>
                      <a:pt x="3102" y="3"/>
                    </a:lnTo>
                    <a:lnTo>
                      <a:pt x="3106" y="4"/>
                    </a:lnTo>
                    <a:lnTo>
                      <a:pt x="3110" y="4"/>
                    </a:lnTo>
                    <a:lnTo>
                      <a:pt x="3114" y="3"/>
                    </a:lnTo>
                    <a:lnTo>
                      <a:pt x="3118" y="4"/>
                    </a:lnTo>
                    <a:lnTo>
                      <a:pt x="3122" y="5"/>
                    </a:lnTo>
                    <a:lnTo>
                      <a:pt x="3125" y="5"/>
                    </a:lnTo>
                    <a:lnTo>
                      <a:pt x="3129" y="3"/>
                    </a:lnTo>
                    <a:lnTo>
                      <a:pt x="3133" y="4"/>
                    </a:lnTo>
                    <a:lnTo>
                      <a:pt x="3137" y="4"/>
                    </a:lnTo>
                    <a:lnTo>
                      <a:pt x="3141" y="3"/>
                    </a:lnTo>
                    <a:lnTo>
                      <a:pt x="3145" y="4"/>
                    </a:lnTo>
                    <a:lnTo>
                      <a:pt x="3149" y="4"/>
                    </a:lnTo>
                    <a:lnTo>
                      <a:pt x="3153" y="3"/>
                    </a:lnTo>
                    <a:lnTo>
                      <a:pt x="3157" y="3"/>
                    </a:lnTo>
                    <a:lnTo>
                      <a:pt x="3161" y="2"/>
                    </a:lnTo>
                    <a:lnTo>
                      <a:pt x="3165" y="3"/>
                    </a:lnTo>
                    <a:lnTo>
                      <a:pt x="3169" y="4"/>
                    </a:lnTo>
                    <a:lnTo>
                      <a:pt x="3173" y="3"/>
                    </a:lnTo>
                    <a:lnTo>
                      <a:pt x="3177" y="4"/>
                    </a:lnTo>
                    <a:lnTo>
                      <a:pt x="3181" y="4"/>
                    </a:lnTo>
                    <a:lnTo>
                      <a:pt x="3185" y="4"/>
                    </a:lnTo>
                    <a:lnTo>
                      <a:pt x="3188" y="3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3"/>
                    </a:lnTo>
                    <a:lnTo>
                      <a:pt x="3204" y="3"/>
                    </a:lnTo>
                    <a:lnTo>
                      <a:pt x="3208" y="5"/>
                    </a:lnTo>
                    <a:lnTo>
                      <a:pt x="3212" y="4"/>
                    </a:lnTo>
                    <a:lnTo>
                      <a:pt x="3216" y="3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3"/>
                    </a:lnTo>
                    <a:lnTo>
                      <a:pt x="3232" y="4"/>
                    </a:lnTo>
                    <a:lnTo>
                      <a:pt x="3236" y="3"/>
                    </a:lnTo>
                    <a:lnTo>
                      <a:pt x="3240" y="4"/>
                    </a:lnTo>
                    <a:lnTo>
                      <a:pt x="3244" y="4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3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2"/>
                    </a:lnTo>
                    <a:lnTo>
                      <a:pt x="3271" y="3"/>
                    </a:lnTo>
                    <a:lnTo>
                      <a:pt x="3275" y="4"/>
                    </a:lnTo>
                    <a:lnTo>
                      <a:pt x="3279" y="3"/>
                    </a:lnTo>
                    <a:lnTo>
                      <a:pt x="3283" y="2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3"/>
                    </a:lnTo>
                    <a:lnTo>
                      <a:pt x="3303" y="3"/>
                    </a:lnTo>
                    <a:lnTo>
                      <a:pt x="3307" y="4"/>
                    </a:lnTo>
                    <a:lnTo>
                      <a:pt x="3311" y="4"/>
                    </a:lnTo>
                    <a:lnTo>
                      <a:pt x="3314" y="3"/>
                    </a:lnTo>
                    <a:lnTo>
                      <a:pt x="3318" y="3"/>
                    </a:lnTo>
                    <a:lnTo>
                      <a:pt x="3322" y="3"/>
                    </a:lnTo>
                    <a:lnTo>
                      <a:pt x="3326" y="3"/>
                    </a:lnTo>
                    <a:lnTo>
                      <a:pt x="3330" y="4"/>
                    </a:lnTo>
                    <a:lnTo>
                      <a:pt x="3334" y="3"/>
                    </a:lnTo>
                    <a:lnTo>
                      <a:pt x="3338" y="3"/>
                    </a:lnTo>
                    <a:lnTo>
                      <a:pt x="3342" y="3"/>
                    </a:lnTo>
                    <a:lnTo>
                      <a:pt x="3346" y="3"/>
                    </a:lnTo>
                    <a:lnTo>
                      <a:pt x="3350" y="3"/>
                    </a:lnTo>
                    <a:lnTo>
                      <a:pt x="3354" y="3"/>
                    </a:lnTo>
                    <a:lnTo>
                      <a:pt x="3358" y="3"/>
                    </a:lnTo>
                    <a:lnTo>
                      <a:pt x="3362" y="3"/>
                    </a:lnTo>
                    <a:lnTo>
                      <a:pt x="3366" y="4"/>
                    </a:lnTo>
                    <a:lnTo>
                      <a:pt x="3370" y="4"/>
                    </a:lnTo>
                    <a:lnTo>
                      <a:pt x="3374" y="4"/>
                    </a:lnTo>
                    <a:lnTo>
                      <a:pt x="3377" y="3"/>
                    </a:lnTo>
                    <a:lnTo>
                      <a:pt x="3381" y="4"/>
                    </a:lnTo>
                    <a:lnTo>
                      <a:pt x="3385" y="3"/>
                    </a:lnTo>
                    <a:lnTo>
                      <a:pt x="3389" y="3"/>
                    </a:lnTo>
                    <a:lnTo>
                      <a:pt x="3393" y="3"/>
                    </a:lnTo>
                    <a:lnTo>
                      <a:pt x="3397" y="3"/>
                    </a:lnTo>
                    <a:lnTo>
                      <a:pt x="3401" y="3"/>
                    </a:lnTo>
                    <a:lnTo>
                      <a:pt x="3405" y="4"/>
                    </a:lnTo>
                    <a:lnTo>
                      <a:pt x="3409" y="2"/>
                    </a:lnTo>
                    <a:lnTo>
                      <a:pt x="3413" y="3"/>
                    </a:lnTo>
                    <a:lnTo>
                      <a:pt x="3417" y="3"/>
                    </a:lnTo>
                    <a:lnTo>
                      <a:pt x="3421" y="3"/>
                    </a:lnTo>
                    <a:lnTo>
                      <a:pt x="3425" y="3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3"/>
                    </a:lnTo>
                    <a:lnTo>
                      <a:pt x="3448" y="2"/>
                    </a:lnTo>
                    <a:lnTo>
                      <a:pt x="3452" y="3"/>
                    </a:lnTo>
                    <a:lnTo>
                      <a:pt x="3456" y="3"/>
                    </a:lnTo>
                    <a:lnTo>
                      <a:pt x="3460" y="2"/>
                    </a:lnTo>
                    <a:lnTo>
                      <a:pt x="3464" y="2"/>
                    </a:lnTo>
                    <a:lnTo>
                      <a:pt x="3468" y="3"/>
                    </a:lnTo>
                    <a:lnTo>
                      <a:pt x="3472" y="2"/>
                    </a:lnTo>
                    <a:lnTo>
                      <a:pt x="3476" y="3"/>
                    </a:lnTo>
                    <a:lnTo>
                      <a:pt x="3480" y="3"/>
                    </a:lnTo>
                    <a:lnTo>
                      <a:pt x="3484" y="3"/>
                    </a:lnTo>
                    <a:lnTo>
                      <a:pt x="3488" y="3"/>
                    </a:lnTo>
                    <a:lnTo>
                      <a:pt x="3492" y="3"/>
                    </a:lnTo>
                    <a:lnTo>
                      <a:pt x="3496" y="2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3"/>
                    </a:lnTo>
                    <a:lnTo>
                      <a:pt x="3511" y="2"/>
                    </a:lnTo>
                    <a:lnTo>
                      <a:pt x="3515" y="3"/>
                    </a:lnTo>
                    <a:lnTo>
                      <a:pt x="3519" y="2"/>
                    </a:lnTo>
                    <a:lnTo>
                      <a:pt x="3523" y="2"/>
                    </a:lnTo>
                    <a:lnTo>
                      <a:pt x="3527" y="1"/>
                    </a:lnTo>
                    <a:lnTo>
                      <a:pt x="3531" y="2"/>
                    </a:lnTo>
                    <a:lnTo>
                      <a:pt x="3535" y="3"/>
                    </a:lnTo>
                    <a:lnTo>
                      <a:pt x="3539" y="2"/>
                    </a:lnTo>
                    <a:lnTo>
                      <a:pt x="3543" y="2"/>
                    </a:lnTo>
                    <a:lnTo>
                      <a:pt x="3547" y="3"/>
                    </a:lnTo>
                    <a:lnTo>
                      <a:pt x="3551" y="3"/>
                    </a:lnTo>
                    <a:lnTo>
                      <a:pt x="3555" y="3"/>
                    </a:lnTo>
                    <a:lnTo>
                      <a:pt x="3559" y="3"/>
                    </a:lnTo>
                    <a:lnTo>
                      <a:pt x="3562" y="2"/>
                    </a:lnTo>
                    <a:lnTo>
                      <a:pt x="3566" y="2"/>
                    </a:lnTo>
                    <a:lnTo>
                      <a:pt x="3570" y="3"/>
                    </a:lnTo>
                    <a:lnTo>
                      <a:pt x="3574" y="2"/>
                    </a:lnTo>
                    <a:lnTo>
                      <a:pt x="3578" y="2"/>
                    </a:lnTo>
                    <a:lnTo>
                      <a:pt x="3582" y="3"/>
                    </a:lnTo>
                    <a:lnTo>
                      <a:pt x="3586" y="3"/>
                    </a:lnTo>
                    <a:lnTo>
                      <a:pt x="3590" y="2"/>
                    </a:lnTo>
                    <a:lnTo>
                      <a:pt x="3594" y="2"/>
                    </a:lnTo>
                    <a:lnTo>
                      <a:pt x="3598" y="3"/>
                    </a:lnTo>
                    <a:lnTo>
                      <a:pt x="3602" y="3"/>
                    </a:lnTo>
                    <a:lnTo>
                      <a:pt x="3606" y="1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2"/>
                    </a:lnTo>
                    <a:lnTo>
                      <a:pt x="3629" y="3"/>
                    </a:lnTo>
                    <a:lnTo>
                      <a:pt x="3633" y="4"/>
                    </a:lnTo>
                    <a:lnTo>
                      <a:pt x="3637" y="2"/>
                    </a:lnTo>
                    <a:lnTo>
                      <a:pt x="3641" y="3"/>
                    </a:lnTo>
                    <a:lnTo>
                      <a:pt x="3645" y="1"/>
                    </a:lnTo>
                    <a:lnTo>
                      <a:pt x="3649" y="3"/>
                    </a:lnTo>
                    <a:lnTo>
                      <a:pt x="3653" y="2"/>
                    </a:lnTo>
                    <a:lnTo>
                      <a:pt x="3657" y="2"/>
                    </a:lnTo>
                    <a:lnTo>
                      <a:pt x="3661" y="2"/>
                    </a:lnTo>
                    <a:lnTo>
                      <a:pt x="3665" y="3"/>
                    </a:lnTo>
                    <a:lnTo>
                      <a:pt x="3669" y="2"/>
                    </a:lnTo>
                    <a:lnTo>
                      <a:pt x="3673" y="2"/>
                    </a:lnTo>
                    <a:lnTo>
                      <a:pt x="3677" y="2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1"/>
                    </a:lnTo>
                    <a:lnTo>
                      <a:pt x="3692" y="2"/>
                    </a:lnTo>
                    <a:lnTo>
                      <a:pt x="3696" y="3"/>
                    </a:lnTo>
                    <a:lnTo>
                      <a:pt x="3700" y="2"/>
                    </a:lnTo>
                    <a:lnTo>
                      <a:pt x="3704" y="2"/>
                    </a:lnTo>
                    <a:lnTo>
                      <a:pt x="3708" y="2"/>
                    </a:lnTo>
                    <a:lnTo>
                      <a:pt x="3712" y="2"/>
                    </a:lnTo>
                    <a:lnTo>
                      <a:pt x="3716" y="2"/>
                    </a:lnTo>
                    <a:lnTo>
                      <a:pt x="3720" y="3"/>
                    </a:lnTo>
                    <a:lnTo>
                      <a:pt x="3724" y="2"/>
                    </a:lnTo>
                    <a:lnTo>
                      <a:pt x="3728" y="2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1"/>
                    </a:lnTo>
                    <a:lnTo>
                      <a:pt x="3744" y="1"/>
                    </a:lnTo>
                    <a:lnTo>
                      <a:pt x="3748" y="2"/>
                    </a:lnTo>
                    <a:lnTo>
                      <a:pt x="3751" y="2"/>
                    </a:lnTo>
                    <a:lnTo>
                      <a:pt x="3755" y="1"/>
                    </a:lnTo>
                    <a:lnTo>
                      <a:pt x="3759" y="3"/>
                    </a:lnTo>
                    <a:lnTo>
                      <a:pt x="3763" y="2"/>
                    </a:lnTo>
                    <a:lnTo>
                      <a:pt x="3767" y="2"/>
                    </a:lnTo>
                    <a:lnTo>
                      <a:pt x="3771" y="2"/>
                    </a:lnTo>
                    <a:lnTo>
                      <a:pt x="3775" y="4"/>
                    </a:lnTo>
                    <a:lnTo>
                      <a:pt x="3779" y="1"/>
                    </a:lnTo>
                    <a:lnTo>
                      <a:pt x="3783" y="3"/>
                    </a:lnTo>
                    <a:lnTo>
                      <a:pt x="3787" y="1"/>
                    </a:lnTo>
                    <a:lnTo>
                      <a:pt x="3791" y="1"/>
                    </a:lnTo>
                    <a:lnTo>
                      <a:pt x="3795" y="1"/>
                    </a:lnTo>
                    <a:lnTo>
                      <a:pt x="3799" y="1"/>
                    </a:lnTo>
                    <a:lnTo>
                      <a:pt x="3803" y="0"/>
                    </a:lnTo>
                    <a:lnTo>
                      <a:pt x="3807" y="2"/>
                    </a:lnTo>
                    <a:lnTo>
                      <a:pt x="3811" y="1"/>
                    </a:lnTo>
                    <a:lnTo>
                      <a:pt x="3814" y="3"/>
                    </a:lnTo>
                    <a:lnTo>
                      <a:pt x="3818" y="2"/>
                    </a:lnTo>
                    <a:lnTo>
                      <a:pt x="3822" y="0"/>
                    </a:lnTo>
                    <a:lnTo>
                      <a:pt x="3826" y="2"/>
                    </a:lnTo>
                    <a:lnTo>
                      <a:pt x="3830" y="2"/>
                    </a:lnTo>
                    <a:lnTo>
                      <a:pt x="3834" y="2"/>
                    </a:lnTo>
                    <a:lnTo>
                      <a:pt x="3838" y="1"/>
                    </a:lnTo>
                    <a:lnTo>
                      <a:pt x="3842" y="1"/>
                    </a:lnTo>
                    <a:lnTo>
                      <a:pt x="3846" y="1"/>
                    </a:lnTo>
                    <a:lnTo>
                      <a:pt x="3850" y="2"/>
                    </a:lnTo>
                    <a:lnTo>
                      <a:pt x="3854" y="2"/>
                    </a:lnTo>
                    <a:lnTo>
                      <a:pt x="3858" y="2"/>
                    </a:lnTo>
                    <a:lnTo>
                      <a:pt x="3862" y="1"/>
                    </a:lnTo>
                    <a:lnTo>
                      <a:pt x="3866" y="1"/>
                    </a:lnTo>
                    <a:lnTo>
                      <a:pt x="3870" y="2"/>
                    </a:lnTo>
                    <a:lnTo>
                      <a:pt x="3874" y="2"/>
                    </a:lnTo>
                    <a:lnTo>
                      <a:pt x="3877" y="2"/>
                    </a:lnTo>
                    <a:lnTo>
                      <a:pt x="3881" y="2"/>
                    </a:lnTo>
                    <a:lnTo>
                      <a:pt x="3885" y="2"/>
                    </a:lnTo>
                    <a:lnTo>
                      <a:pt x="3889" y="2"/>
                    </a:lnTo>
                    <a:lnTo>
                      <a:pt x="3893" y="1"/>
                    </a:lnTo>
                    <a:lnTo>
                      <a:pt x="3897" y="0"/>
                    </a:lnTo>
                    <a:lnTo>
                      <a:pt x="3901" y="2"/>
                    </a:lnTo>
                    <a:lnTo>
                      <a:pt x="3905" y="2"/>
                    </a:lnTo>
                    <a:lnTo>
                      <a:pt x="3909" y="2"/>
                    </a:lnTo>
                    <a:lnTo>
                      <a:pt x="3913" y="2"/>
                    </a:lnTo>
                    <a:lnTo>
                      <a:pt x="3917" y="2"/>
                    </a:lnTo>
                    <a:lnTo>
                      <a:pt x="3921" y="2"/>
                    </a:lnTo>
                    <a:lnTo>
                      <a:pt x="3925" y="2"/>
                    </a:lnTo>
                    <a:lnTo>
                      <a:pt x="3929" y="2"/>
                    </a:lnTo>
                    <a:lnTo>
                      <a:pt x="3933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79" name="Freeform 427"/>
              <p:cNvSpPr>
                <a:spLocks/>
              </p:cNvSpPr>
              <p:nvPr/>
            </p:nvSpPr>
            <p:spPr bwMode="auto">
              <a:xfrm flipV="1">
                <a:off x="2909" y="1783"/>
                <a:ext cx="2265" cy="1077"/>
              </a:xfrm>
              <a:custGeom>
                <a:avLst/>
                <a:gdLst/>
                <a:ahLst/>
                <a:cxnLst>
                  <a:cxn ang="0">
                    <a:pos x="59" y="165"/>
                  </a:cxn>
                  <a:cxn ang="0">
                    <a:pos x="122" y="147"/>
                  </a:cxn>
                  <a:cxn ang="0">
                    <a:pos x="185" y="129"/>
                  </a:cxn>
                  <a:cxn ang="0">
                    <a:pos x="248" y="115"/>
                  </a:cxn>
                  <a:cxn ang="0">
                    <a:pos x="311" y="100"/>
                  </a:cxn>
                  <a:cxn ang="0">
                    <a:pos x="374" y="87"/>
                  </a:cxn>
                  <a:cxn ang="0">
                    <a:pos x="437" y="75"/>
                  </a:cxn>
                  <a:cxn ang="0">
                    <a:pos x="499" y="65"/>
                  </a:cxn>
                  <a:cxn ang="0">
                    <a:pos x="562" y="55"/>
                  </a:cxn>
                  <a:cxn ang="0">
                    <a:pos x="625" y="47"/>
                  </a:cxn>
                  <a:cxn ang="0">
                    <a:pos x="688" y="39"/>
                  </a:cxn>
                  <a:cxn ang="0">
                    <a:pos x="751" y="32"/>
                  </a:cxn>
                  <a:cxn ang="0">
                    <a:pos x="814" y="26"/>
                  </a:cxn>
                  <a:cxn ang="0">
                    <a:pos x="877" y="22"/>
                  </a:cxn>
                  <a:cxn ang="0">
                    <a:pos x="940" y="17"/>
                  </a:cxn>
                  <a:cxn ang="0">
                    <a:pos x="1003" y="13"/>
                  </a:cxn>
                  <a:cxn ang="0">
                    <a:pos x="1066" y="11"/>
                  </a:cxn>
                  <a:cxn ang="0">
                    <a:pos x="1129" y="8"/>
                  </a:cxn>
                  <a:cxn ang="0">
                    <a:pos x="1192" y="6"/>
                  </a:cxn>
                  <a:cxn ang="0">
                    <a:pos x="1255" y="4"/>
                  </a:cxn>
                  <a:cxn ang="0">
                    <a:pos x="1318" y="2"/>
                  </a:cxn>
                  <a:cxn ang="0">
                    <a:pos x="1381" y="1"/>
                  </a:cxn>
                  <a:cxn ang="0">
                    <a:pos x="1444" y="2"/>
                  </a:cxn>
                  <a:cxn ang="0">
                    <a:pos x="1507" y="4"/>
                  </a:cxn>
                  <a:cxn ang="0">
                    <a:pos x="1570" y="12"/>
                  </a:cxn>
                  <a:cxn ang="0">
                    <a:pos x="1633" y="31"/>
                  </a:cxn>
                  <a:cxn ang="0">
                    <a:pos x="1696" y="61"/>
                  </a:cxn>
                  <a:cxn ang="0">
                    <a:pos x="1759" y="103"/>
                  </a:cxn>
                  <a:cxn ang="0">
                    <a:pos x="1822" y="162"/>
                  </a:cxn>
                  <a:cxn ang="0">
                    <a:pos x="1885" y="237"/>
                  </a:cxn>
                  <a:cxn ang="0">
                    <a:pos x="1948" y="328"/>
                  </a:cxn>
                  <a:cxn ang="0">
                    <a:pos x="2011" y="436"/>
                  </a:cxn>
                  <a:cxn ang="0">
                    <a:pos x="2074" y="554"/>
                  </a:cxn>
                  <a:cxn ang="0">
                    <a:pos x="2137" y="684"/>
                  </a:cxn>
                  <a:cxn ang="0">
                    <a:pos x="2200" y="818"/>
                  </a:cxn>
                  <a:cxn ang="0">
                    <a:pos x="2263" y="959"/>
                  </a:cxn>
                  <a:cxn ang="0">
                    <a:pos x="2326" y="1096"/>
                  </a:cxn>
                  <a:cxn ang="0">
                    <a:pos x="2389" y="1232"/>
                  </a:cxn>
                  <a:cxn ang="0">
                    <a:pos x="2452" y="1359"/>
                  </a:cxn>
                  <a:cxn ang="0">
                    <a:pos x="2515" y="1476"/>
                  </a:cxn>
                  <a:cxn ang="0">
                    <a:pos x="2578" y="1581"/>
                  </a:cxn>
                  <a:cxn ang="0">
                    <a:pos x="2641" y="1672"/>
                  </a:cxn>
                  <a:cxn ang="0">
                    <a:pos x="2704" y="1746"/>
                  </a:cxn>
                  <a:cxn ang="0">
                    <a:pos x="2767" y="1802"/>
                  </a:cxn>
                  <a:cxn ang="0">
                    <a:pos x="2830" y="1842"/>
                  </a:cxn>
                  <a:cxn ang="0">
                    <a:pos x="2893" y="1863"/>
                  </a:cxn>
                  <a:cxn ang="0">
                    <a:pos x="2956" y="1868"/>
                  </a:cxn>
                  <a:cxn ang="0">
                    <a:pos x="3019" y="1856"/>
                  </a:cxn>
                  <a:cxn ang="0">
                    <a:pos x="3082" y="1828"/>
                  </a:cxn>
                  <a:cxn ang="0">
                    <a:pos x="3145" y="1789"/>
                  </a:cxn>
                  <a:cxn ang="0">
                    <a:pos x="3208" y="1734"/>
                  </a:cxn>
                  <a:cxn ang="0">
                    <a:pos x="3271" y="1672"/>
                  </a:cxn>
                  <a:cxn ang="0">
                    <a:pos x="3334" y="1598"/>
                  </a:cxn>
                  <a:cxn ang="0">
                    <a:pos x="3397" y="1519"/>
                  </a:cxn>
                  <a:cxn ang="0">
                    <a:pos x="3460" y="1432"/>
                  </a:cxn>
                  <a:cxn ang="0">
                    <a:pos x="3523" y="1342"/>
                  </a:cxn>
                  <a:cxn ang="0">
                    <a:pos x="3586" y="1252"/>
                  </a:cxn>
                  <a:cxn ang="0">
                    <a:pos x="3649" y="1159"/>
                  </a:cxn>
                  <a:cxn ang="0">
                    <a:pos x="3712" y="1067"/>
                  </a:cxn>
                  <a:cxn ang="0">
                    <a:pos x="3775" y="977"/>
                  </a:cxn>
                  <a:cxn ang="0">
                    <a:pos x="3838" y="888"/>
                  </a:cxn>
                  <a:cxn ang="0">
                    <a:pos x="3901" y="804"/>
                  </a:cxn>
                </a:cxnLst>
                <a:rect l="0" t="0" r="r" b="b"/>
                <a:pathLst>
                  <a:path w="3933" h="1869">
                    <a:moveTo>
                      <a:pt x="0" y="184"/>
                    </a:moveTo>
                    <a:lnTo>
                      <a:pt x="3" y="183"/>
                    </a:lnTo>
                    <a:lnTo>
                      <a:pt x="7" y="182"/>
                    </a:lnTo>
                    <a:lnTo>
                      <a:pt x="11" y="180"/>
                    </a:lnTo>
                    <a:lnTo>
                      <a:pt x="15" y="179"/>
                    </a:lnTo>
                    <a:lnTo>
                      <a:pt x="19" y="178"/>
                    </a:lnTo>
                    <a:lnTo>
                      <a:pt x="23" y="177"/>
                    </a:lnTo>
                    <a:lnTo>
                      <a:pt x="27" y="175"/>
                    </a:lnTo>
                    <a:lnTo>
                      <a:pt x="31" y="174"/>
                    </a:lnTo>
                    <a:lnTo>
                      <a:pt x="35" y="174"/>
                    </a:lnTo>
                    <a:lnTo>
                      <a:pt x="39" y="171"/>
                    </a:lnTo>
                    <a:lnTo>
                      <a:pt x="43" y="171"/>
                    </a:lnTo>
                    <a:lnTo>
                      <a:pt x="47" y="169"/>
                    </a:lnTo>
                    <a:lnTo>
                      <a:pt x="51" y="168"/>
                    </a:lnTo>
                    <a:lnTo>
                      <a:pt x="55" y="167"/>
                    </a:lnTo>
                    <a:lnTo>
                      <a:pt x="59" y="165"/>
                    </a:lnTo>
                    <a:lnTo>
                      <a:pt x="62" y="166"/>
                    </a:lnTo>
                    <a:lnTo>
                      <a:pt x="66" y="164"/>
                    </a:lnTo>
                    <a:lnTo>
                      <a:pt x="70" y="162"/>
                    </a:lnTo>
                    <a:lnTo>
                      <a:pt x="74" y="160"/>
                    </a:lnTo>
                    <a:lnTo>
                      <a:pt x="78" y="160"/>
                    </a:lnTo>
                    <a:lnTo>
                      <a:pt x="82" y="159"/>
                    </a:lnTo>
                    <a:lnTo>
                      <a:pt x="86" y="157"/>
                    </a:lnTo>
                    <a:lnTo>
                      <a:pt x="90" y="156"/>
                    </a:lnTo>
                    <a:lnTo>
                      <a:pt x="94" y="155"/>
                    </a:lnTo>
                    <a:lnTo>
                      <a:pt x="98" y="154"/>
                    </a:lnTo>
                    <a:lnTo>
                      <a:pt x="102" y="154"/>
                    </a:lnTo>
                    <a:lnTo>
                      <a:pt x="106" y="150"/>
                    </a:lnTo>
                    <a:lnTo>
                      <a:pt x="110" y="150"/>
                    </a:lnTo>
                    <a:lnTo>
                      <a:pt x="114" y="149"/>
                    </a:lnTo>
                    <a:lnTo>
                      <a:pt x="118" y="149"/>
                    </a:lnTo>
                    <a:lnTo>
                      <a:pt x="122" y="147"/>
                    </a:lnTo>
                    <a:lnTo>
                      <a:pt x="125" y="145"/>
                    </a:lnTo>
                    <a:lnTo>
                      <a:pt x="129" y="145"/>
                    </a:lnTo>
                    <a:lnTo>
                      <a:pt x="133" y="144"/>
                    </a:lnTo>
                    <a:lnTo>
                      <a:pt x="137" y="144"/>
                    </a:lnTo>
                    <a:lnTo>
                      <a:pt x="141" y="141"/>
                    </a:lnTo>
                    <a:lnTo>
                      <a:pt x="145" y="140"/>
                    </a:lnTo>
                    <a:lnTo>
                      <a:pt x="149" y="139"/>
                    </a:lnTo>
                    <a:lnTo>
                      <a:pt x="153" y="139"/>
                    </a:lnTo>
                    <a:lnTo>
                      <a:pt x="157" y="138"/>
                    </a:lnTo>
                    <a:lnTo>
                      <a:pt x="161" y="136"/>
                    </a:lnTo>
                    <a:lnTo>
                      <a:pt x="165" y="135"/>
                    </a:lnTo>
                    <a:lnTo>
                      <a:pt x="169" y="134"/>
                    </a:lnTo>
                    <a:lnTo>
                      <a:pt x="173" y="132"/>
                    </a:lnTo>
                    <a:lnTo>
                      <a:pt x="177" y="131"/>
                    </a:lnTo>
                    <a:lnTo>
                      <a:pt x="181" y="132"/>
                    </a:lnTo>
                    <a:lnTo>
                      <a:pt x="185" y="129"/>
                    </a:lnTo>
                    <a:lnTo>
                      <a:pt x="188" y="130"/>
                    </a:lnTo>
                    <a:lnTo>
                      <a:pt x="192" y="128"/>
                    </a:lnTo>
                    <a:lnTo>
                      <a:pt x="196" y="128"/>
                    </a:lnTo>
                    <a:lnTo>
                      <a:pt x="200" y="126"/>
                    </a:lnTo>
                    <a:lnTo>
                      <a:pt x="204" y="126"/>
                    </a:lnTo>
                    <a:lnTo>
                      <a:pt x="208" y="124"/>
                    </a:lnTo>
                    <a:lnTo>
                      <a:pt x="212" y="123"/>
                    </a:lnTo>
                    <a:lnTo>
                      <a:pt x="216" y="122"/>
                    </a:lnTo>
                    <a:lnTo>
                      <a:pt x="220" y="121"/>
                    </a:lnTo>
                    <a:lnTo>
                      <a:pt x="224" y="119"/>
                    </a:lnTo>
                    <a:lnTo>
                      <a:pt x="228" y="120"/>
                    </a:lnTo>
                    <a:lnTo>
                      <a:pt x="232" y="118"/>
                    </a:lnTo>
                    <a:lnTo>
                      <a:pt x="236" y="117"/>
                    </a:lnTo>
                    <a:lnTo>
                      <a:pt x="240" y="117"/>
                    </a:lnTo>
                    <a:lnTo>
                      <a:pt x="244" y="116"/>
                    </a:lnTo>
                    <a:lnTo>
                      <a:pt x="248" y="115"/>
                    </a:lnTo>
                    <a:lnTo>
                      <a:pt x="251" y="114"/>
                    </a:lnTo>
                    <a:lnTo>
                      <a:pt x="255" y="113"/>
                    </a:lnTo>
                    <a:lnTo>
                      <a:pt x="259" y="112"/>
                    </a:lnTo>
                    <a:lnTo>
                      <a:pt x="263" y="111"/>
                    </a:lnTo>
                    <a:lnTo>
                      <a:pt x="267" y="110"/>
                    </a:lnTo>
                    <a:lnTo>
                      <a:pt x="271" y="108"/>
                    </a:lnTo>
                    <a:lnTo>
                      <a:pt x="275" y="108"/>
                    </a:lnTo>
                    <a:lnTo>
                      <a:pt x="279" y="108"/>
                    </a:lnTo>
                    <a:lnTo>
                      <a:pt x="283" y="106"/>
                    </a:lnTo>
                    <a:lnTo>
                      <a:pt x="287" y="105"/>
                    </a:lnTo>
                    <a:lnTo>
                      <a:pt x="291" y="104"/>
                    </a:lnTo>
                    <a:lnTo>
                      <a:pt x="295" y="103"/>
                    </a:lnTo>
                    <a:lnTo>
                      <a:pt x="299" y="102"/>
                    </a:lnTo>
                    <a:lnTo>
                      <a:pt x="303" y="101"/>
                    </a:lnTo>
                    <a:lnTo>
                      <a:pt x="307" y="101"/>
                    </a:lnTo>
                    <a:lnTo>
                      <a:pt x="311" y="100"/>
                    </a:lnTo>
                    <a:lnTo>
                      <a:pt x="314" y="100"/>
                    </a:lnTo>
                    <a:lnTo>
                      <a:pt x="318" y="99"/>
                    </a:lnTo>
                    <a:lnTo>
                      <a:pt x="322" y="98"/>
                    </a:lnTo>
                    <a:lnTo>
                      <a:pt x="326" y="98"/>
                    </a:lnTo>
                    <a:lnTo>
                      <a:pt x="330" y="96"/>
                    </a:lnTo>
                    <a:lnTo>
                      <a:pt x="334" y="95"/>
                    </a:lnTo>
                    <a:lnTo>
                      <a:pt x="338" y="95"/>
                    </a:lnTo>
                    <a:lnTo>
                      <a:pt x="342" y="93"/>
                    </a:lnTo>
                    <a:lnTo>
                      <a:pt x="346" y="92"/>
                    </a:lnTo>
                    <a:lnTo>
                      <a:pt x="350" y="92"/>
                    </a:lnTo>
                    <a:lnTo>
                      <a:pt x="354" y="91"/>
                    </a:lnTo>
                    <a:lnTo>
                      <a:pt x="358" y="90"/>
                    </a:lnTo>
                    <a:lnTo>
                      <a:pt x="362" y="88"/>
                    </a:lnTo>
                    <a:lnTo>
                      <a:pt x="366" y="89"/>
                    </a:lnTo>
                    <a:lnTo>
                      <a:pt x="370" y="88"/>
                    </a:lnTo>
                    <a:lnTo>
                      <a:pt x="374" y="87"/>
                    </a:lnTo>
                    <a:lnTo>
                      <a:pt x="377" y="85"/>
                    </a:lnTo>
                    <a:lnTo>
                      <a:pt x="381" y="86"/>
                    </a:lnTo>
                    <a:lnTo>
                      <a:pt x="385" y="85"/>
                    </a:lnTo>
                    <a:lnTo>
                      <a:pt x="389" y="84"/>
                    </a:lnTo>
                    <a:lnTo>
                      <a:pt x="393" y="82"/>
                    </a:lnTo>
                    <a:lnTo>
                      <a:pt x="397" y="81"/>
                    </a:lnTo>
                    <a:lnTo>
                      <a:pt x="401" y="82"/>
                    </a:lnTo>
                    <a:lnTo>
                      <a:pt x="405" y="80"/>
                    </a:lnTo>
                    <a:lnTo>
                      <a:pt x="409" y="80"/>
                    </a:lnTo>
                    <a:lnTo>
                      <a:pt x="413" y="79"/>
                    </a:lnTo>
                    <a:lnTo>
                      <a:pt x="417" y="79"/>
                    </a:lnTo>
                    <a:lnTo>
                      <a:pt x="421" y="77"/>
                    </a:lnTo>
                    <a:lnTo>
                      <a:pt x="425" y="77"/>
                    </a:lnTo>
                    <a:lnTo>
                      <a:pt x="429" y="76"/>
                    </a:lnTo>
                    <a:lnTo>
                      <a:pt x="433" y="76"/>
                    </a:lnTo>
                    <a:lnTo>
                      <a:pt x="437" y="75"/>
                    </a:lnTo>
                    <a:lnTo>
                      <a:pt x="440" y="74"/>
                    </a:lnTo>
                    <a:lnTo>
                      <a:pt x="444" y="74"/>
                    </a:lnTo>
                    <a:lnTo>
                      <a:pt x="448" y="73"/>
                    </a:lnTo>
                    <a:lnTo>
                      <a:pt x="452" y="73"/>
                    </a:lnTo>
                    <a:lnTo>
                      <a:pt x="456" y="71"/>
                    </a:lnTo>
                    <a:lnTo>
                      <a:pt x="460" y="70"/>
                    </a:lnTo>
                    <a:lnTo>
                      <a:pt x="464" y="70"/>
                    </a:lnTo>
                    <a:lnTo>
                      <a:pt x="468" y="68"/>
                    </a:lnTo>
                    <a:lnTo>
                      <a:pt x="472" y="68"/>
                    </a:lnTo>
                    <a:lnTo>
                      <a:pt x="476" y="67"/>
                    </a:lnTo>
                    <a:lnTo>
                      <a:pt x="480" y="66"/>
                    </a:lnTo>
                    <a:lnTo>
                      <a:pt x="484" y="66"/>
                    </a:lnTo>
                    <a:lnTo>
                      <a:pt x="488" y="65"/>
                    </a:lnTo>
                    <a:lnTo>
                      <a:pt x="492" y="66"/>
                    </a:lnTo>
                    <a:lnTo>
                      <a:pt x="496" y="64"/>
                    </a:lnTo>
                    <a:lnTo>
                      <a:pt x="499" y="65"/>
                    </a:lnTo>
                    <a:lnTo>
                      <a:pt x="503" y="64"/>
                    </a:lnTo>
                    <a:lnTo>
                      <a:pt x="507" y="62"/>
                    </a:lnTo>
                    <a:lnTo>
                      <a:pt x="511" y="62"/>
                    </a:lnTo>
                    <a:lnTo>
                      <a:pt x="515" y="62"/>
                    </a:lnTo>
                    <a:lnTo>
                      <a:pt x="519" y="60"/>
                    </a:lnTo>
                    <a:lnTo>
                      <a:pt x="523" y="60"/>
                    </a:lnTo>
                    <a:lnTo>
                      <a:pt x="527" y="58"/>
                    </a:lnTo>
                    <a:lnTo>
                      <a:pt x="531" y="58"/>
                    </a:lnTo>
                    <a:lnTo>
                      <a:pt x="535" y="59"/>
                    </a:lnTo>
                    <a:lnTo>
                      <a:pt x="539" y="57"/>
                    </a:lnTo>
                    <a:lnTo>
                      <a:pt x="543" y="58"/>
                    </a:lnTo>
                    <a:lnTo>
                      <a:pt x="547" y="57"/>
                    </a:lnTo>
                    <a:lnTo>
                      <a:pt x="551" y="57"/>
                    </a:lnTo>
                    <a:lnTo>
                      <a:pt x="555" y="55"/>
                    </a:lnTo>
                    <a:lnTo>
                      <a:pt x="559" y="53"/>
                    </a:lnTo>
                    <a:lnTo>
                      <a:pt x="562" y="55"/>
                    </a:lnTo>
                    <a:lnTo>
                      <a:pt x="566" y="54"/>
                    </a:lnTo>
                    <a:lnTo>
                      <a:pt x="570" y="54"/>
                    </a:lnTo>
                    <a:lnTo>
                      <a:pt x="574" y="53"/>
                    </a:lnTo>
                    <a:lnTo>
                      <a:pt x="578" y="52"/>
                    </a:lnTo>
                    <a:lnTo>
                      <a:pt x="582" y="52"/>
                    </a:lnTo>
                    <a:lnTo>
                      <a:pt x="586" y="51"/>
                    </a:lnTo>
                    <a:lnTo>
                      <a:pt x="590" y="51"/>
                    </a:lnTo>
                    <a:lnTo>
                      <a:pt x="594" y="49"/>
                    </a:lnTo>
                    <a:lnTo>
                      <a:pt x="598" y="49"/>
                    </a:lnTo>
                    <a:lnTo>
                      <a:pt x="602" y="50"/>
                    </a:lnTo>
                    <a:lnTo>
                      <a:pt x="606" y="49"/>
                    </a:lnTo>
                    <a:lnTo>
                      <a:pt x="610" y="48"/>
                    </a:lnTo>
                    <a:lnTo>
                      <a:pt x="614" y="48"/>
                    </a:lnTo>
                    <a:lnTo>
                      <a:pt x="618" y="47"/>
                    </a:lnTo>
                    <a:lnTo>
                      <a:pt x="622" y="48"/>
                    </a:lnTo>
                    <a:lnTo>
                      <a:pt x="625" y="47"/>
                    </a:lnTo>
                    <a:lnTo>
                      <a:pt x="629" y="46"/>
                    </a:lnTo>
                    <a:lnTo>
                      <a:pt x="633" y="45"/>
                    </a:lnTo>
                    <a:lnTo>
                      <a:pt x="637" y="44"/>
                    </a:lnTo>
                    <a:lnTo>
                      <a:pt x="641" y="44"/>
                    </a:lnTo>
                    <a:lnTo>
                      <a:pt x="645" y="44"/>
                    </a:lnTo>
                    <a:lnTo>
                      <a:pt x="649" y="43"/>
                    </a:lnTo>
                    <a:lnTo>
                      <a:pt x="653" y="43"/>
                    </a:lnTo>
                    <a:lnTo>
                      <a:pt x="657" y="41"/>
                    </a:lnTo>
                    <a:lnTo>
                      <a:pt x="661" y="41"/>
                    </a:lnTo>
                    <a:lnTo>
                      <a:pt x="665" y="41"/>
                    </a:lnTo>
                    <a:lnTo>
                      <a:pt x="669" y="41"/>
                    </a:lnTo>
                    <a:lnTo>
                      <a:pt x="673" y="41"/>
                    </a:lnTo>
                    <a:lnTo>
                      <a:pt x="677" y="39"/>
                    </a:lnTo>
                    <a:lnTo>
                      <a:pt x="681" y="40"/>
                    </a:lnTo>
                    <a:lnTo>
                      <a:pt x="685" y="40"/>
                    </a:lnTo>
                    <a:lnTo>
                      <a:pt x="688" y="39"/>
                    </a:lnTo>
                    <a:lnTo>
                      <a:pt x="692" y="37"/>
                    </a:lnTo>
                    <a:lnTo>
                      <a:pt x="696" y="39"/>
                    </a:lnTo>
                    <a:lnTo>
                      <a:pt x="700" y="39"/>
                    </a:lnTo>
                    <a:lnTo>
                      <a:pt x="704" y="37"/>
                    </a:lnTo>
                    <a:lnTo>
                      <a:pt x="708" y="36"/>
                    </a:lnTo>
                    <a:lnTo>
                      <a:pt x="712" y="37"/>
                    </a:lnTo>
                    <a:lnTo>
                      <a:pt x="716" y="35"/>
                    </a:lnTo>
                    <a:lnTo>
                      <a:pt x="720" y="34"/>
                    </a:lnTo>
                    <a:lnTo>
                      <a:pt x="724" y="35"/>
                    </a:lnTo>
                    <a:lnTo>
                      <a:pt x="728" y="35"/>
                    </a:lnTo>
                    <a:lnTo>
                      <a:pt x="732" y="35"/>
                    </a:lnTo>
                    <a:lnTo>
                      <a:pt x="736" y="34"/>
                    </a:lnTo>
                    <a:lnTo>
                      <a:pt x="740" y="32"/>
                    </a:lnTo>
                    <a:lnTo>
                      <a:pt x="744" y="33"/>
                    </a:lnTo>
                    <a:lnTo>
                      <a:pt x="748" y="33"/>
                    </a:lnTo>
                    <a:lnTo>
                      <a:pt x="751" y="32"/>
                    </a:lnTo>
                    <a:lnTo>
                      <a:pt x="755" y="32"/>
                    </a:lnTo>
                    <a:lnTo>
                      <a:pt x="759" y="31"/>
                    </a:lnTo>
                    <a:lnTo>
                      <a:pt x="763" y="30"/>
                    </a:lnTo>
                    <a:lnTo>
                      <a:pt x="767" y="30"/>
                    </a:lnTo>
                    <a:lnTo>
                      <a:pt x="771" y="30"/>
                    </a:lnTo>
                    <a:lnTo>
                      <a:pt x="775" y="29"/>
                    </a:lnTo>
                    <a:lnTo>
                      <a:pt x="779" y="29"/>
                    </a:lnTo>
                    <a:lnTo>
                      <a:pt x="783" y="29"/>
                    </a:lnTo>
                    <a:lnTo>
                      <a:pt x="787" y="29"/>
                    </a:lnTo>
                    <a:lnTo>
                      <a:pt x="791" y="28"/>
                    </a:lnTo>
                    <a:lnTo>
                      <a:pt x="795" y="28"/>
                    </a:lnTo>
                    <a:lnTo>
                      <a:pt x="799" y="29"/>
                    </a:lnTo>
                    <a:lnTo>
                      <a:pt x="803" y="28"/>
                    </a:lnTo>
                    <a:lnTo>
                      <a:pt x="807" y="27"/>
                    </a:lnTo>
                    <a:lnTo>
                      <a:pt x="811" y="28"/>
                    </a:lnTo>
                    <a:lnTo>
                      <a:pt x="814" y="26"/>
                    </a:lnTo>
                    <a:lnTo>
                      <a:pt x="818" y="26"/>
                    </a:lnTo>
                    <a:lnTo>
                      <a:pt x="822" y="26"/>
                    </a:lnTo>
                    <a:lnTo>
                      <a:pt x="826" y="26"/>
                    </a:lnTo>
                    <a:lnTo>
                      <a:pt x="830" y="25"/>
                    </a:lnTo>
                    <a:lnTo>
                      <a:pt x="834" y="25"/>
                    </a:lnTo>
                    <a:lnTo>
                      <a:pt x="838" y="25"/>
                    </a:lnTo>
                    <a:lnTo>
                      <a:pt x="842" y="24"/>
                    </a:lnTo>
                    <a:lnTo>
                      <a:pt x="846" y="24"/>
                    </a:lnTo>
                    <a:lnTo>
                      <a:pt x="850" y="25"/>
                    </a:lnTo>
                    <a:lnTo>
                      <a:pt x="854" y="24"/>
                    </a:lnTo>
                    <a:lnTo>
                      <a:pt x="858" y="24"/>
                    </a:lnTo>
                    <a:lnTo>
                      <a:pt x="862" y="23"/>
                    </a:lnTo>
                    <a:lnTo>
                      <a:pt x="866" y="24"/>
                    </a:lnTo>
                    <a:lnTo>
                      <a:pt x="870" y="22"/>
                    </a:lnTo>
                    <a:lnTo>
                      <a:pt x="874" y="22"/>
                    </a:lnTo>
                    <a:lnTo>
                      <a:pt x="877" y="22"/>
                    </a:lnTo>
                    <a:lnTo>
                      <a:pt x="881" y="23"/>
                    </a:lnTo>
                    <a:lnTo>
                      <a:pt x="885" y="22"/>
                    </a:lnTo>
                    <a:lnTo>
                      <a:pt x="889" y="21"/>
                    </a:lnTo>
                    <a:lnTo>
                      <a:pt x="893" y="22"/>
                    </a:lnTo>
                    <a:lnTo>
                      <a:pt x="897" y="20"/>
                    </a:lnTo>
                    <a:lnTo>
                      <a:pt x="901" y="20"/>
                    </a:lnTo>
                    <a:lnTo>
                      <a:pt x="905" y="20"/>
                    </a:lnTo>
                    <a:lnTo>
                      <a:pt x="909" y="19"/>
                    </a:lnTo>
                    <a:lnTo>
                      <a:pt x="913" y="19"/>
                    </a:lnTo>
                    <a:lnTo>
                      <a:pt x="917" y="19"/>
                    </a:lnTo>
                    <a:lnTo>
                      <a:pt x="921" y="19"/>
                    </a:lnTo>
                    <a:lnTo>
                      <a:pt x="925" y="18"/>
                    </a:lnTo>
                    <a:lnTo>
                      <a:pt x="929" y="18"/>
                    </a:lnTo>
                    <a:lnTo>
                      <a:pt x="933" y="18"/>
                    </a:lnTo>
                    <a:lnTo>
                      <a:pt x="937" y="20"/>
                    </a:lnTo>
                    <a:lnTo>
                      <a:pt x="940" y="17"/>
                    </a:lnTo>
                    <a:lnTo>
                      <a:pt x="944" y="17"/>
                    </a:lnTo>
                    <a:lnTo>
                      <a:pt x="948" y="16"/>
                    </a:lnTo>
                    <a:lnTo>
                      <a:pt x="952" y="17"/>
                    </a:lnTo>
                    <a:lnTo>
                      <a:pt x="956" y="17"/>
                    </a:lnTo>
                    <a:lnTo>
                      <a:pt x="960" y="17"/>
                    </a:lnTo>
                    <a:lnTo>
                      <a:pt x="964" y="17"/>
                    </a:lnTo>
                    <a:lnTo>
                      <a:pt x="968" y="15"/>
                    </a:lnTo>
                    <a:lnTo>
                      <a:pt x="972" y="15"/>
                    </a:lnTo>
                    <a:lnTo>
                      <a:pt x="976" y="15"/>
                    </a:lnTo>
                    <a:lnTo>
                      <a:pt x="980" y="15"/>
                    </a:lnTo>
                    <a:lnTo>
                      <a:pt x="984" y="15"/>
                    </a:lnTo>
                    <a:lnTo>
                      <a:pt x="988" y="14"/>
                    </a:lnTo>
                    <a:lnTo>
                      <a:pt x="992" y="14"/>
                    </a:lnTo>
                    <a:lnTo>
                      <a:pt x="996" y="14"/>
                    </a:lnTo>
                    <a:lnTo>
                      <a:pt x="999" y="14"/>
                    </a:lnTo>
                    <a:lnTo>
                      <a:pt x="1003" y="13"/>
                    </a:lnTo>
                    <a:lnTo>
                      <a:pt x="1007" y="13"/>
                    </a:lnTo>
                    <a:lnTo>
                      <a:pt x="1011" y="14"/>
                    </a:lnTo>
                    <a:lnTo>
                      <a:pt x="1015" y="13"/>
                    </a:lnTo>
                    <a:lnTo>
                      <a:pt x="1019" y="14"/>
                    </a:lnTo>
                    <a:lnTo>
                      <a:pt x="1023" y="13"/>
                    </a:lnTo>
                    <a:lnTo>
                      <a:pt x="1027" y="12"/>
                    </a:lnTo>
                    <a:lnTo>
                      <a:pt x="1031" y="12"/>
                    </a:lnTo>
                    <a:lnTo>
                      <a:pt x="1035" y="13"/>
                    </a:lnTo>
                    <a:lnTo>
                      <a:pt x="1039" y="11"/>
                    </a:lnTo>
                    <a:lnTo>
                      <a:pt x="1043" y="11"/>
                    </a:lnTo>
                    <a:lnTo>
                      <a:pt x="1047" y="12"/>
                    </a:lnTo>
                    <a:lnTo>
                      <a:pt x="1051" y="11"/>
                    </a:lnTo>
                    <a:lnTo>
                      <a:pt x="1055" y="11"/>
                    </a:lnTo>
                    <a:lnTo>
                      <a:pt x="1059" y="11"/>
                    </a:lnTo>
                    <a:lnTo>
                      <a:pt x="1062" y="11"/>
                    </a:lnTo>
                    <a:lnTo>
                      <a:pt x="1066" y="11"/>
                    </a:lnTo>
                    <a:lnTo>
                      <a:pt x="1070" y="11"/>
                    </a:lnTo>
                    <a:lnTo>
                      <a:pt x="1074" y="11"/>
                    </a:lnTo>
                    <a:lnTo>
                      <a:pt x="1078" y="10"/>
                    </a:lnTo>
                    <a:lnTo>
                      <a:pt x="1082" y="11"/>
                    </a:lnTo>
                    <a:lnTo>
                      <a:pt x="1086" y="9"/>
                    </a:lnTo>
                    <a:lnTo>
                      <a:pt x="1090" y="10"/>
                    </a:lnTo>
                    <a:lnTo>
                      <a:pt x="1094" y="11"/>
                    </a:lnTo>
                    <a:lnTo>
                      <a:pt x="1098" y="9"/>
                    </a:lnTo>
                    <a:lnTo>
                      <a:pt x="1102" y="9"/>
                    </a:lnTo>
                    <a:lnTo>
                      <a:pt x="1106" y="10"/>
                    </a:lnTo>
                    <a:lnTo>
                      <a:pt x="1110" y="9"/>
                    </a:lnTo>
                    <a:lnTo>
                      <a:pt x="1114" y="9"/>
                    </a:lnTo>
                    <a:lnTo>
                      <a:pt x="1118" y="9"/>
                    </a:lnTo>
                    <a:lnTo>
                      <a:pt x="1122" y="9"/>
                    </a:lnTo>
                    <a:lnTo>
                      <a:pt x="1125" y="10"/>
                    </a:lnTo>
                    <a:lnTo>
                      <a:pt x="1129" y="8"/>
                    </a:lnTo>
                    <a:lnTo>
                      <a:pt x="1133" y="10"/>
                    </a:lnTo>
                    <a:lnTo>
                      <a:pt x="1137" y="8"/>
                    </a:lnTo>
                    <a:lnTo>
                      <a:pt x="1141" y="8"/>
                    </a:lnTo>
                    <a:lnTo>
                      <a:pt x="1145" y="8"/>
                    </a:lnTo>
                    <a:lnTo>
                      <a:pt x="1149" y="8"/>
                    </a:lnTo>
                    <a:lnTo>
                      <a:pt x="1153" y="7"/>
                    </a:lnTo>
                    <a:lnTo>
                      <a:pt x="1157" y="7"/>
                    </a:lnTo>
                    <a:lnTo>
                      <a:pt x="1161" y="7"/>
                    </a:lnTo>
                    <a:lnTo>
                      <a:pt x="1165" y="7"/>
                    </a:lnTo>
                    <a:lnTo>
                      <a:pt x="1169" y="7"/>
                    </a:lnTo>
                    <a:lnTo>
                      <a:pt x="1173" y="7"/>
                    </a:lnTo>
                    <a:lnTo>
                      <a:pt x="1177" y="8"/>
                    </a:lnTo>
                    <a:lnTo>
                      <a:pt x="1181" y="7"/>
                    </a:lnTo>
                    <a:lnTo>
                      <a:pt x="1185" y="7"/>
                    </a:lnTo>
                    <a:lnTo>
                      <a:pt x="1188" y="7"/>
                    </a:lnTo>
                    <a:lnTo>
                      <a:pt x="1192" y="6"/>
                    </a:lnTo>
                    <a:lnTo>
                      <a:pt x="1196" y="7"/>
                    </a:lnTo>
                    <a:lnTo>
                      <a:pt x="1200" y="7"/>
                    </a:lnTo>
                    <a:lnTo>
                      <a:pt x="1204" y="6"/>
                    </a:lnTo>
                    <a:lnTo>
                      <a:pt x="1208" y="7"/>
                    </a:lnTo>
                    <a:lnTo>
                      <a:pt x="1212" y="5"/>
                    </a:lnTo>
                    <a:lnTo>
                      <a:pt x="1216" y="6"/>
                    </a:lnTo>
                    <a:lnTo>
                      <a:pt x="1220" y="6"/>
                    </a:lnTo>
                    <a:lnTo>
                      <a:pt x="1224" y="5"/>
                    </a:lnTo>
                    <a:lnTo>
                      <a:pt x="1228" y="6"/>
                    </a:lnTo>
                    <a:lnTo>
                      <a:pt x="1232" y="6"/>
                    </a:lnTo>
                    <a:lnTo>
                      <a:pt x="1236" y="5"/>
                    </a:lnTo>
                    <a:lnTo>
                      <a:pt x="1240" y="5"/>
                    </a:lnTo>
                    <a:lnTo>
                      <a:pt x="1244" y="5"/>
                    </a:lnTo>
                    <a:lnTo>
                      <a:pt x="1248" y="5"/>
                    </a:lnTo>
                    <a:lnTo>
                      <a:pt x="1251" y="5"/>
                    </a:lnTo>
                    <a:lnTo>
                      <a:pt x="1255" y="4"/>
                    </a:lnTo>
                    <a:lnTo>
                      <a:pt x="1259" y="5"/>
                    </a:lnTo>
                    <a:lnTo>
                      <a:pt x="1263" y="5"/>
                    </a:lnTo>
                    <a:lnTo>
                      <a:pt x="1267" y="5"/>
                    </a:lnTo>
                    <a:lnTo>
                      <a:pt x="1271" y="4"/>
                    </a:lnTo>
                    <a:lnTo>
                      <a:pt x="1275" y="3"/>
                    </a:lnTo>
                    <a:lnTo>
                      <a:pt x="1279" y="4"/>
                    </a:lnTo>
                    <a:lnTo>
                      <a:pt x="1283" y="4"/>
                    </a:lnTo>
                    <a:lnTo>
                      <a:pt x="1287" y="4"/>
                    </a:lnTo>
                    <a:lnTo>
                      <a:pt x="1291" y="3"/>
                    </a:lnTo>
                    <a:lnTo>
                      <a:pt x="1295" y="3"/>
                    </a:lnTo>
                    <a:lnTo>
                      <a:pt x="1299" y="4"/>
                    </a:lnTo>
                    <a:lnTo>
                      <a:pt x="1303" y="4"/>
                    </a:lnTo>
                    <a:lnTo>
                      <a:pt x="1307" y="4"/>
                    </a:lnTo>
                    <a:lnTo>
                      <a:pt x="1311" y="4"/>
                    </a:lnTo>
                    <a:lnTo>
                      <a:pt x="1314" y="3"/>
                    </a:lnTo>
                    <a:lnTo>
                      <a:pt x="1318" y="2"/>
                    </a:lnTo>
                    <a:lnTo>
                      <a:pt x="1322" y="2"/>
                    </a:lnTo>
                    <a:lnTo>
                      <a:pt x="1326" y="2"/>
                    </a:lnTo>
                    <a:lnTo>
                      <a:pt x="1330" y="2"/>
                    </a:lnTo>
                    <a:lnTo>
                      <a:pt x="1334" y="3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2"/>
                    </a:lnTo>
                    <a:lnTo>
                      <a:pt x="1350" y="2"/>
                    </a:lnTo>
                    <a:lnTo>
                      <a:pt x="1354" y="2"/>
                    </a:lnTo>
                    <a:lnTo>
                      <a:pt x="1358" y="2"/>
                    </a:lnTo>
                    <a:lnTo>
                      <a:pt x="1362" y="2"/>
                    </a:lnTo>
                    <a:lnTo>
                      <a:pt x="1366" y="2"/>
                    </a:lnTo>
                    <a:lnTo>
                      <a:pt x="1370" y="2"/>
                    </a:lnTo>
                    <a:lnTo>
                      <a:pt x="1374" y="2"/>
                    </a:lnTo>
                    <a:lnTo>
                      <a:pt x="1377" y="2"/>
                    </a:lnTo>
                    <a:lnTo>
                      <a:pt x="1381" y="1"/>
                    </a:lnTo>
                    <a:lnTo>
                      <a:pt x="1385" y="1"/>
                    </a:lnTo>
                    <a:lnTo>
                      <a:pt x="1389" y="2"/>
                    </a:lnTo>
                    <a:lnTo>
                      <a:pt x="1393" y="2"/>
                    </a:lnTo>
                    <a:lnTo>
                      <a:pt x="1397" y="2"/>
                    </a:lnTo>
                    <a:lnTo>
                      <a:pt x="1401" y="1"/>
                    </a:lnTo>
                    <a:lnTo>
                      <a:pt x="1405" y="2"/>
                    </a:lnTo>
                    <a:lnTo>
                      <a:pt x="1409" y="1"/>
                    </a:lnTo>
                    <a:lnTo>
                      <a:pt x="1413" y="1"/>
                    </a:lnTo>
                    <a:lnTo>
                      <a:pt x="1417" y="0"/>
                    </a:lnTo>
                    <a:lnTo>
                      <a:pt x="1421" y="2"/>
                    </a:lnTo>
                    <a:lnTo>
                      <a:pt x="1425" y="2"/>
                    </a:lnTo>
                    <a:lnTo>
                      <a:pt x="1429" y="1"/>
                    </a:lnTo>
                    <a:lnTo>
                      <a:pt x="1433" y="2"/>
                    </a:lnTo>
                    <a:lnTo>
                      <a:pt x="1437" y="0"/>
                    </a:lnTo>
                    <a:lnTo>
                      <a:pt x="1440" y="1"/>
                    </a:lnTo>
                    <a:lnTo>
                      <a:pt x="1444" y="2"/>
                    </a:lnTo>
                    <a:lnTo>
                      <a:pt x="1448" y="2"/>
                    </a:lnTo>
                    <a:lnTo>
                      <a:pt x="1452" y="2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2"/>
                    </a:lnTo>
                    <a:lnTo>
                      <a:pt x="1468" y="2"/>
                    </a:lnTo>
                    <a:lnTo>
                      <a:pt x="1472" y="2"/>
                    </a:lnTo>
                    <a:lnTo>
                      <a:pt x="1476" y="2"/>
                    </a:lnTo>
                    <a:lnTo>
                      <a:pt x="1480" y="3"/>
                    </a:lnTo>
                    <a:lnTo>
                      <a:pt x="1484" y="2"/>
                    </a:lnTo>
                    <a:lnTo>
                      <a:pt x="1488" y="4"/>
                    </a:lnTo>
                    <a:lnTo>
                      <a:pt x="1492" y="3"/>
                    </a:lnTo>
                    <a:lnTo>
                      <a:pt x="1496" y="4"/>
                    </a:lnTo>
                    <a:lnTo>
                      <a:pt x="1499" y="4"/>
                    </a:lnTo>
                    <a:lnTo>
                      <a:pt x="1503" y="4"/>
                    </a:lnTo>
                    <a:lnTo>
                      <a:pt x="1507" y="4"/>
                    </a:lnTo>
                    <a:lnTo>
                      <a:pt x="1511" y="5"/>
                    </a:lnTo>
                    <a:lnTo>
                      <a:pt x="1515" y="5"/>
                    </a:lnTo>
                    <a:lnTo>
                      <a:pt x="1519" y="5"/>
                    </a:lnTo>
                    <a:lnTo>
                      <a:pt x="1523" y="6"/>
                    </a:lnTo>
                    <a:lnTo>
                      <a:pt x="1527" y="7"/>
                    </a:lnTo>
                    <a:lnTo>
                      <a:pt x="1531" y="7"/>
                    </a:lnTo>
                    <a:lnTo>
                      <a:pt x="1535" y="7"/>
                    </a:lnTo>
                    <a:lnTo>
                      <a:pt x="1539" y="7"/>
                    </a:lnTo>
                    <a:lnTo>
                      <a:pt x="1543" y="9"/>
                    </a:lnTo>
                    <a:lnTo>
                      <a:pt x="1547" y="9"/>
                    </a:lnTo>
                    <a:lnTo>
                      <a:pt x="1551" y="9"/>
                    </a:lnTo>
                    <a:lnTo>
                      <a:pt x="1555" y="11"/>
                    </a:lnTo>
                    <a:lnTo>
                      <a:pt x="1559" y="11"/>
                    </a:lnTo>
                    <a:lnTo>
                      <a:pt x="1562" y="12"/>
                    </a:lnTo>
                    <a:lnTo>
                      <a:pt x="1566" y="12"/>
                    </a:lnTo>
                    <a:lnTo>
                      <a:pt x="1570" y="12"/>
                    </a:lnTo>
                    <a:lnTo>
                      <a:pt x="1574" y="12"/>
                    </a:lnTo>
                    <a:lnTo>
                      <a:pt x="1578" y="14"/>
                    </a:lnTo>
                    <a:lnTo>
                      <a:pt x="1582" y="15"/>
                    </a:lnTo>
                    <a:lnTo>
                      <a:pt x="1586" y="16"/>
                    </a:lnTo>
                    <a:lnTo>
                      <a:pt x="1590" y="17"/>
                    </a:lnTo>
                    <a:lnTo>
                      <a:pt x="1594" y="19"/>
                    </a:lnTo>
                    <a:lnTo>
                      <a:pt x="1598" y="19"/>
                    </a:lnTo>
                    <a:lnTo>
                      <a:pt x="1602" y="20"/>
                    </a:lnTo>
                    <a:lnTo>
                      <a:pt x="1606" y="22"/>
                    </a:lnTo>
                    <a:lnTo>
                      <a:pt x="1610" y="22"/>
                    </a:lnTo>
                    <a:lnTo>
                      <a:pt x="1614" y="25"/>
                    </a:lnTo>
                    <a:lnTo>
                      <a:pt x="1618" y="27"/>
                    </a:lnTo>
                    <a:lnTo>
                      <a:pt x="1622" y="27"/>
                    </a:lnTo>
                    <a:lnTo>
                      <a:pt x="1625" y="27"/>
                    </a:lnTo>
                    <a:lnTo>
                      <a:pt x="1629" y="29"/>
                    </a:lnTo>
                    <a:lnTo>
                      <a:pt x="1633" y="31"/>
                    </a:lnTo>
                    <a:lnTo>
                      <a:pt x="1637" y="31"/>
                    </a:lnTo>
                    <a:lnTo>
                      <a:pt x="1641" y="32"/>
                    </a:lnTo>
                    <a:lnTo>
                      <a:pt x="1645" y="35"/>
                    </a:lnTo>
                    <a:lnTo>
                      <a:pt x="1649" y="37"/>
                    </a:lnTo>
                    <a:lnTo>
                      <a:pt x="1653" y="39"/>
                    </a:lnTo>
                    <a:lnTo>
                      <a:pt x="1657" y="40"/>
                    </a:lnTo>
                    <a:lnTo>
                      <a:pt x="1661" y="42"/>
                    </a:lnTo>
                    <a:lnTo>
                      <a:pt x="1665" y="44"/>
                    </a:lnTo>
                    <a:lnTo>
                      <a:pt x="1669" y="44"/>
                    </a:lnTo>
                    <a:lnTo>
                      <a:pt x="1673" y="48"/>
                    </a:lnTo>
                    <a:lnTo>
                      <a:pt x="1677" y="50"/>
                    </a:lnTo>
                    <a:lnTo>
                      <a:pt x="1681" y="51"/>
                    </a:lnTo>
                    <a:lnTo>
                      <a:pt x="1685" y="54"/>
                    </a:lnTo>
                    <a:lnTo>
                      <a:pt x="1688" y="55"/>
                    </a:lnTo>
                    <a:lnTo>
                      <a:pt x="1692" y="57"/>
                    </a:lnTo>
                    <a:lnTo>
                      <a:pt x="1696" y="61"/>
                    </a:lnTo>
                    <a:lnTo>
                      <a:pt x="1700" y="62"/>
                    </a:lnTo>
                    <a:lnTo>
                      <a:pt x="1704" y="65"/>
                    </a:lnTo>
                    <a:lnTo>
                      <a:pt x="1708" y="67"/>
                    </a:lnTo>
                    <a:lnTo>
                      <a:pt x="1712" y="70"/>
                    </a:lnTo>
                    <a:lnTo>
                      <a:pt x="1716" y="72"/>
                    </a:lnTo>
                    <a:lnTo>
                      <a:pt x="1720" y="73"/>
                    </a:lnTo>
                    <a:lnTo>
                      <a:pt x="1724" y="77"/>
                    </a:lnTo>
                    <a:lnTo>
                      <a:pt x="1728" y="80"/>
                    </a:lnTo>
                    <a:lnTo>
                      <a:pt x="1732" y="82"/>
                    </a:lnTo>
                    <a:lnTo>
                      <a:pt x="1736" y="85"/>
                    </a:lnTo>
                    <a:lnTo>
                      <a:pt x="1740" y="88"/>
                    </a:lnTo>
                    <a:lnTo>
                      <a:pt x="1744" y="89"/>
                    </a:lnTo>
                    <a:lnTo>
                      <a:pt x="1748" y="93"/>
                    </a:lnTo>
                    <a:lnTo>
                      <a:pt x="1751" y="96"/>
                    </a:lnTo>
                    <a:lnTo>
                      <a:pt x="1755" y="100"/>
                    </a:lnTo>
                    <a:lnTo>
                      <a:pt x="1759" y="103"/>
                    </a:lnTo>
                    <a:lnTo>
                      <a:pt x="1763" y="105"/>
                    </a:lnTo>
                    <a:lnTo>
                      <a:pt x="1767" y="108"/>
                    </a:lnTo>
                    <a:lnTo>
                      <a:pt x="1771" y="113"/>
                    </a:lnTo>
                    <a:lnTo>
                      <a:pt x="1775" y="116"/>
                    </a:lnTo>
                    <a:lnTo>
                      <a:pt x="1779" y="119"/>
                    </a:lnTo>
                    <a:lnTo>
                      <a:pt x="1783" y="122"/>
                    </a:lnTo>
                    <a:lnTo>
                      <a:pt x="1787" y="126"/>
                    </a:lnTo>
                    <a:lnTo>
                      <a:pt x="1791" y="130"/>
                    </a:lnTo>
                    <a:lnTo>
                      <a:pt x="1795" y="133"/>
                    </a:lnTo>
                    <a:lnTo>
                      <a:pt x="1799" y="137"/>
                    </a:lnTo>
                    <a:lnTo>
                      <a:pt x="1803" y="141"/>
                    </a:lnTo>
                    <a:lnTo>
                      <a:pt x="1807" y="146"/>
                    </a:lnTo>
                    <a:lnTo>
                      <a:pt x="1811" y="149"/>
                    </a:lnTo>
                    <a:lnTo>
                      <a:pt x="1814" y="152"/>
                    </a:lnTo>
                    <a:lnTo>
                      <a:pt x="1818" y="158"/>
                    </a:lnTo>
                    <a:lnTo>
                      <a:pt x="1822" y="162"/>
                    </a:lnTo>
                    <a:lnTo>
                      <a:pt x="1826" y="167"/>
                    </a:lnTo>
                    <a:lnTo>
                      <a:pt x="1830" y="171"/>
                    </a:lnTo>
                    <a:lnTo>
                      <a:pt x="1834" y="175"/>
                    </a:lnTo>
                    <a:lnTo>
                      <a:pt x="1838" y="180"/>
                    </a:lnTo>
                    <a:lnTo>
                      <a:pt x="1842" y="183"/>
                    </a:lnTo>
                    <a:lnTo>
                      <a:pt x="1846" y="188"/>
                    </a:lnTo>
                    <a:lnTo>
                      <a:pt x="1850" y="192"/>
                    </a:lnTo>
                    <a:lnTo>
                      <a:pt x="1854" y="197"/>
                    </a:lnTo>
                    <a:lnTo>
                      <a:pt x="1858" y="202"/>
                    </a:lnTo>
                    <a:lnTo>
                      <a:pt x="1862" y="207"/>
                    </a:lnTo>
                    <a:lnTo>
                      <a:pt x="1866" y="212"/>
                    </a:lnTo>
                    <a:lnTo>
                      <a:pt x="1870" y="217"/>
                    </a:lnTo>
                    <a:lnTo>
                      <a:pt x="1874" y="220"/>
                    </a:lnTo>
                    <a:lnTo>
                      <a:pt x="1877" y="227"/>
                    </a:lnTo>
                    <a:lnTo>
                      <a:pt x="1881" y="231"/>
                    </a:lnTo>
                    <a:lnTo>
                      <a:pt x="1885" y="237"/>
                    </a:lnTo>
                    <a:lnTo>
                      <a:pt x="1889" y="243"/>
                    </a:lnTo>
                    <a:lnTo>
                      <a:pt x="1893" y="247"/>
                    </a:lnTo>
                    <a:lnTo>
                      <a:pt x="1897" y="253"/>
                    </a:lnTo>
                    <a:lnTo>
                      <a:pt x="1901" y="258"/>
                    </a:lnTo>
                    <a:lnTo>
                      <a:pt x="1905" y="264"/>
                    </a:lnTo>
                    <a:lnTo>
                      <a:pt x="1909" y="269"/>
                    </a:lnTo>
                    <a:lnTo>
                      <a:pt x="1913" y="275"/>
                    </a:lnTo>
                    <a:lnTo>
                      <a:pt x="1917" y="281"/>
                    </a:lnTo>
                    <a:lnTo>
                      <a:pt x="1921" y="287"/>
                    </a:lnTo>
                    <a:lnTo>
                      <a:pt x="1925" y="292"/>
                    </a:lnTo>
                    <a:lnTo>
                      <a:pt x="1929" y="299"/>
                    </a:lnTo>
                    <a:lnTo>
                      <a:pt x="1933" y="305"/>
                    </a:lnTo>
                    <a:lnTo>
                      <a:pt x="1937" y="310"/>
                    </a:lnTo>
                    <a:lnTo>
                      <a:pt x="1940" y="317"/>
                    </a:lnTo>
                    <a:lnTo>
                      <a:pt x="1944" y="323"/>
                    </a:lnTo>
                    <a:lnTo>
                      <a:pt x="1948" y="328"/>
                    </a:lnTo>
                    <a:lnTo>
                      <a:pt x="1952" y="336"/>
                    </a:lnTo>
                    <a:lnTo>
                      <a:pt x="1956" y="342"/>
                    </a:lnTo>
                    <a:lnTo>
                      <a:pt x="1960" y="348"/>
                    </a:lnTo>
                    <a:lnTo>
                      <a:pt x="1964" y="355"/>
                    </a:lnTo>
                    <a:lnTo>
                      <a:pt x="1968" y="361"/>
                    </a:lnTo>
                    <a:lnTo>
                      <a:pt x="1972" y="367"/>
                    </a:lnTo>
                    <a:lnTo>
                      <a:pt x="1976" y="374"/>
                    </a:lnTo>
                    <a:lnTo>
                      <a:pt x="1980" y="381"/>
                    </a:lnTo>
                    <a:lnTo>
                      <a:pt x="1984" y="388"/>
                    </a:lnTo>
                    <a:lnTo>
                      <a:pt x="1988" y="394"/>
                    </a:lnTo>
                    <a:lnTo>
                      <a:pt x="1992" y="401"/>
                    </a:lnTo>
                    <a:lnTo>
                      <a:pt x="1996" y="408"/>
                    </a:lnTo>
                    <a:lnTo>
                      <a:pt x="1999" y="416"/>
                    </a:lnTo>
                    <a:lnTo>
                      <a:pt x="2003" y="420"/>
                    </a:lnTo>
                    <a:lnTo>
                      <a:pt x="2007" y="429"/>
                    </a:lnTo>
                    <a:lnTo>
                      <a:pt x="2011" y="436"/>
                    </a:lnTo>
                    <a:lnTo>
                      <a:pt x="2015" y="442"/>
                    </a:lnTo>
                    <a:lnTo>
                      <a:pt x="2019" y="450"/>
                    </a:lnTo>
                    <a:lnTo>
                      <a:pt x="2023" y="457"/>
                    </a:lnTo>
                    <a:lnTo>
                      <a:pt x="2027" y="465"/>
                    </a:lnTo>
                    <a:lnTo>
                      <a:pt x="2031" y="472"/>
                    </a:lnTo>
                    <a:lnTo>
                      <a:pt x="2035" y="479"/>
                    </a:lnTo>
                    <a:lnTo>
                      <a:pt x="2039" y="485"/>
                    </a:lnTo>
                    <a:lnTo>
                      <a:pt x="2043" y="494"/>
                    </a:lnTo>
                    <a:lnTo>
                      <a:pt x="2047" y="501"/>
                    </a:lnTo>
                    <a:lnTo>
                      <a:pt x="2051" y="509"/>
                    </a:lnTo>
                    <a:lnTo>
                      <a:pt x="2055" y="515"/>
                    </a:lnTo>
                    <a:lnTo>
                      <a:pt x="2059" y="523"/>
                    </a:lnTo>
                    <a:lnTo>
                      <a:pt x="2062" y="532"/>
                    </a:lnTo>
                    <a:lnTo>
                      <a:pt x="2066" y="539"/>
                    </a:lnTo>
                    <a:lnTo>
                      <a:pt x="2070" y="546"/>
                    </a:lnTo>
                    <a:lnTo>
                      <a:pt x="2074" y="554"/>
                    </a:lnTo>
                    <a:lnTo>
                      <a:pt x="2078" y="562"/>
                    </a:lnTo>
                    <a:lnTo>
                      <a:pt x="2082" y="571"/>
                    </a:lnTo>
                    <a:lnTo>
                      <a:pt x="2086" y="579"/>
                    </a:lnTo>
                    <a:lnTo>
                      <a:pt x="2090" y="587"/>
                    </a:lnTo>
                    <a:lnTo>
                      <a:pt x="2094" y="593"/>
                    </a:lnTo>
                    <a:lnTo>
                      <a:pt x="2098" y="603"/>
                    </a:lnTo>
                    <a:lnTo>
                      <a:pt x="2102" y="610"/>
                    </a:lnTo>
                    <a:lnTo>
                      <a:pt x="2106" y="617"/>
                    </a:lnTo>
                    <a:lnTo>
                      <a:pt x="2110" y="627"/>
                    </a:lnTo>
                    <a:lnTo>
                      <a:pt x="2114" y="635"/>
                    </a:lnTo>
                    <a:lnTo>
                      <a:pt x="2118" y="643"/>
                    </a:lnTo>
                    <a:lnTo>
                      <a:pt x="2122" y="650"/>
                    </a:lnTo>
                    <a:lnTo>
                      <a:pt x="2125" y="659"/>
                    </a:lnTo>
                    <a:lnTo>
                      <a:pt x="2129" y="667"/>
                    </a:lnTo>
                    <a:lnTo>
                      <a:pt x="2133" y="675"/>
                    </a:lnTo>
                    <a:lnTo>
                      <a:pt x="2137" y="684"/>
                    </a:lnTo>
                    <a:lnTo>
                      <a:pt x="2141" y="692"/>
                    </a:lnTo>
                    <a:lnTo>
                      <a:pt x="2145" y="700"/>
                    </a:lnTo>
                    <a:lnTo>
                      <a:pt x="2149" y="707"/>
                    </a:lnTo>
                    <a:lnTo>
                      <a:pt x="2153" y="718"/>
                    </a:lnTo>
                    <a:lnTo>
                      <a:pt x="2157" y="725"/>
                    </a:lnTo>
                    <a:lnTo>
                      <a:pt x="2161" y="734"/>
                    </a:lnTo>
                    <a:lnTo>
                      <a:pt x="2165" y="741"/>
                    </a:lnTo>
                    <a:lnTo>
                      <a:pt x="2169" y="751"/>
                    </a:lnTo>
                    <a:lnTo>
                      <a:pt x="2173" y="759"/>
                    </a:lnTo>
                    <a:lnTo>
                      <a:pt x="2177" y="768"/>
                    </a:lnTo>
                    <a:lnTo>
                      <a:pt x="2181" y="777"/>
                    </a:lnTo>
                    <a:lnTo>
                      <a:pt x="2185" y="786"/>
                    </a:lnTo>
                    <a:lnTo>
                      <a:pt x="2188" y="793"/>
                    </a:lnTo>
                    <a:lnTo>
                      <a:pt x="2192" y="802"/>
                    </a:lnTo>
                    <a:lnTo>
                      <a:pt x="2196" y="810"/>
                    </a:lnTo>
                    <a:lnTo>
                      <a:pt x="2200" y="818"/>
                    </a:lnTo>
                    <a:lnTo>
                      <a:pt x="2204" y="828"/>
                    </a:lnTo>
                    <a:lnTo>
                      <a:pt x="2208" y="837"/>
                    </a:lnTo>
                    <a:lnTo>
                      <a:pt x="2212" y="845"/>
                    </a:lnTo>
                    <a:lnTo>
                      <a:pt x="2216" y="853"/>
                    </a:lnTo>
                    <a:lnTo>
                      <a:pt x="2220" y="863"/>
                    </a:lnTo>
                    <a:lnTo>
                      <a:pt x="2224" y="870"/>
                    </a:lnTo>
                    <a:lnTo>
                      <a:pt x="2228" y="880"/>
                    </a:lnTo>
                    <a:lnTo>
                      <a:pt x="2232" y="887"/>
                    </a:lnTo>
                    <a:lnTo>
                      <a:pt x="2236" y="897"/>
                    </a:lnTo>
                    <a:lnTo>
                      <a:pt x="2240" y="905"/>
                    </a:lnTo>
                    <a:lnTo>
                      <a:pt x="2244" y="915"/>
                    </a:lnTo>
                    <a:lnTo>
                      <a:pt x="2248" y="924"/>
                    </a:lnTo>
                    <a:lnTo>
                      <a:pt x="2251" y="932"/>
                    </a:lnTo>
                    <a:lnTo>
                      <a:pt x="2255" y="941"/>
                    </a:lnTo>
                    <a:lnTo>
                      <a:pt x="2259" y="948"/>
                    </a:lnTo>
                    <a:lnTo>
                      <a:pt x="2263" y="959"/>
                    </a:lnTo>
                    <a:lnTo>
                      <a:pt x="2267" y="967"/>
                    </a:lnTo>
                    <a:lnTo>
                      <a:pt x="2271" y="976"/>
                    </a:lnTo>
                    <a:lnTo>
                      <a:pt x="2275" y="984"/>
                    </a:lnTo>
                    <a:lnTo>
                      <a:pt x="2279" y="993"/>
                    </a:lnTo>
                    <a:lnTo>
                      <a:pt x="2283" y="1001"/>
                    </a:lnTo>
                    <a:lnTo>
                      <a:pt x="2287" y="1010"/>
                    </a:lnTo>
                    <a:lnTo>
                      <a:pt x="2291" y="1019"/>
                    </a:lnTo>
                    <a:lnTo>
                      <a:pt x="2295" y="1028"/>
                    </a:lnTo>
                    <a:lnTo>
                      <a:pt x="2299" y="1037"/>
                    </a:lnTo>
                    <a:lnTo>
                      <a:pt x="2303" y="1044"/>
                    </a:lnTo>
                    <a:lnTo>
                      <a:pt x="2307" y="1054"/>
                    </a:lnTo>
                    <a:lnTo>
                      <a:pt x="2311" y="1063"/>
                    </a:lnTo>
                    <a:lnTo>
                      <a:pt x="2314" y="1071"/>
                    </a:lnTo>
                    <a:lnTo>
                      <a:pt x="2318" y="1079"/>
                    </a:lnTo>
                    <a:lnTo>
                      <a:pt x="2322" y="1087"/>
                    </a:lnTo>
                    <a:lnTo>
                      <a:pt x="2326" y="1096"/>
                    </a:lnTo>
                    <a:lnTo>
                      <a:pt x="2330" y="1105"/>
                    </a:lnTo>
                    <a:lnTo>
                      <a:pt x="2334" y="1115"/>
                    </a:lnTo>
                    <a:lnTo>
                      <a:pt x="2338" y="1123"/>
                    </a:lnTo>
                    <a:lnTo>
                      <a:pt x="2342" y="1130"/>
                    </a:lnTo>
                    <a:lnTo>
                      <a:pt x="2346" y="1139"/>
                    </a:lnTo>
                    <a:lnTo>
                      <a:pt x="2350" y="1148"/>
                    </a:lnTo>
                    <a:lnTo>
                      <a:pt x="2354" y="1156"/>
                    </a:lnTo>
                    <a:lnTo>
                      <a:pt x="2358" y="1165"/>
                    </a:lnTo>
                    <a:lnTo>
                      <a:pt x="2362" y="1174"/>
                    </a:lnTo>
                    <a:lnTo>
                      <a:pt x="2366" y="1182"/>
                    </a:lnTo>
                    <a:lnTo>
                      <a:pt x="2370" y="1189"/>
                    </a:lnTo>
                    <a:lnTo>
                      <a:pt x="2374" y="1198"/>
                    </a:lnTo>
                    <a:lnTo>
                      <a:pt x="2377" y="1206"/>
                    </a:lnTo>
                    <a:lnTo>
                      <a:pt x="2381" y="1214"/>
                    </a:lnTo>
                    <a:lnTo>
                      <a:pt x="2385" y="1224"/>
                    </a:lnTo>
                    <a:lnTo>
                      <a:pt x="2389" y="1232"/>
                    </a:lnTo>
                    <a:lnTo>
                      <a:pt x="2393" y="1240"/>
                    </a:lnTo>
                    <a:lnTo>
                      <a:pt x="2397" y="1250"/>
                    </a:lnTo>
                    <a:lnTo>
                      <a:pt x="2401" y="1256"/>
                    </a:lnTo>
                    <a:lnTo>
                      <a:pt x="2405" y="1263"/>
                    </a:lnTo>
                    <a:lnTo>
                      <a:pt x="2409" y="1273"/>
                    </a:lnTo>
                    <a:lnTo>
                      <a:pt x="2413" y="1281"/>
                    </a:lnTo>
                    <a:lnTo>
                      <a:pt x="2417" y="1286"/>
                    </a:lnTo>
                    <a:lnTo>
                      <a:pt x="2421" y="1296"/>
                    </a:lnTo>
                    <a:lnTo>
                      <a:pt x="2425" y="1305"/>
                    </a:lnTo>
                    <a:lnTo>
                      <a:pt x="2429" y="1312"/>
                    </a:lnTo>
                    <a:lnTo>
                      <a:pt x="2433" y="1319"/>
                    </a:lnTo>
                    <a:lnTo>
                      <a:pt x="2437" y="1328"/>
                    </a:lnTo>
                    <a:lnTo>
                      <a:pt x="2440" y="1336"/>
                    </a:lnTo>
                    <a:lnTo>
                      <a:pt x="2444" y="1344"/>
                    </a:lnTo>
                    <a:lnTo>
                      <a:pt x="2448" y="1351"/>
                    </a:lnTo>
                    <a:lnTo>
                      <a:pt x="2452" y="1359"/>
                    </a:lnTo>
                    <a:lnTo>
                      <a:pt x="2456" y="1366"/>
                    </a:lnTo>
                    <a:lnTo>
                      <a:pt x="2460" y="1374"/>
                    </a:lnTo>
                    <a:lnTo>
                      <a:pt x="2464" y="1381"/>
                    </a:lnTo>
                    <a:lnTo>
                      <a:pt x="2468" y="1389"/>
                    </a:lnTo>
                    <a:lnTo>
                      <a:pt x="2472" y="1395"/>
                    </a:lnTo>
                    <a:lnTo>
                      <a:pt x="2476" y="1404"/>
                    </a:lnTo>
                    <a:lnTo>
                      <a:pt x="2480" y="1411"/>
                    </a:lnTo>
                    <a:lnTo>
                      <a:pt x="2484" y="1418"/>
                    </a:lnTo>
                    <a:lnTo>
                      <a:pt x="2488" y="1425"/>
                    </a:lnTo>
                    <a:lnTo>
                      <a:pt x="2492" y="1433"/>
                    </a:lnTo>
                    <a:lnTo>
                      <a:pt x="2496" y="1442"/>
                    </a:lnTo>
                    <a:lnTo>
                      <a:pt x="2499" y="1448"/>
                    </a:lnTo>
                    <a:lnTo>
                      <a:pt x="2503" y="1455"/>
                    </a:lnTo>
                    <a:lnTo>
                      <a:pt x="2507" y="1462"/>
                    </a:lnTo>
                    <a:lnTo>
                      <a:pt x="2511" y="1469"/>
                    </a:lnTo>
                    <a:lnTo>
                      <a:pt x="2515" y="1476"/>
                    </a:lnTo>
                    <a:lnTo>
                      <a:pt x="2519" y="1482"/>
                    </a:lnTo>
                    <a:lnTo>
                      <a:pt x="2523" y="1491"/>
                    </a:lnTo>
                    <a:lnTo>
                      <a:pt x="2527" y="1497"/>
                    </a:lnTo>
                    <a:lnTo>
                      <a:pt x="2531" y="1504"/>
                    </a:lnTo>
                    <a:lnTo>
                      <a:pt x="2535" y="1510"/>
                    </a:lnTo>
                    <a:lnTo>
                      <a:pt x="2539" y="1517"/>
                    </a:lnTo>
                    <a:lnTo>
                      <a:pt x="2543" y="1524"/>
                    </a:lnTo>
                    <a:lnTo>
                      <a:pt x="2547" y="1532"/>
                    </a:lnTo>
                    <a:lnTo>
                      <a:pt x="2551" y="1536"/>
                    </a:lnTo>
                    <a:lnTo>
                      <a:pt x="2555" y="1543"/>
                    </a:lnTo>
                    <a:lnTo>
                      <a:pt x="2559" y="1550"/>
                    </a:lnTo>
                    <a:lnTo>
                      <a:pt x="2562" y="1556"/>
                    </a:lnTo>
                    <a:lnTo>
                      <a:pt x="2566" y="1563"/>
                    </a:lnTo>
                    <a:lnTo>
                      <a:pt x="2570" y="1569"/>
                    </a:lnTo>
                    <a:lnTo>
                      <a:pt x="2574" y="1575"/>
                    </a:lnTo>
                    <a:lnTo>
                      <a:pt x="2578" y="1581"/>
                    </a:lnTo>
                    <a:lnTo>
                      <a:pt x="2582" y="1589"/>
                    </a:lnTo>
                    <a:lnTo>
                      <a:pt x="2586" y="1593"/>
                    </a:lnTo>
                    <a:lnTo>
                      <a:pt x="2590" y="1600"/>
                    </a:lnTo>
                    <a:lnTo>
                      <a:pt x="2594" y="1606"/>
                    </a:lnTo>
                    <a:lnTo>
                      <a:pt x="2598" y="1612"/>
                    </a:lnTo>
                    <a:lnTo>
                      <a:pt x="2602" y="1618"/>
                    </a:lnTo>
                    <a:lnTo>
                      <a:pt x="2606" y="1623"/>
                    </a:lnTo>
                    <a:lnTo>
                      <a:pt x="2610" y="1628"/>
                    </a:lnTo>
                    <a:lnTo>
                      <a:pt x="2614" y="1634"/>
                    </a:lnTo>
                    <a:lnTo>
                      <a:pt x="2618" y="1639"/>
                    </a:lnTo>
                    <a:lnTo>
                      <a:pt x="2622" y="1645"/>
                    </a:lnTo>
                    <a:lnTo>
                      <a:pt x="2625" y="1651"/>
                    </a:lnTo>
                    <a:lnTo>
                      <a:pt x="2629" y="1655"/>
                    </a:lnTo>
                    <a:lnTo>
                      <a:pt x="2633" y="1661"/>
                    </a:lnTo>
                    <a:lnTo>
                      <a:pt x="2637" y="1667"/>
                    </a:lnTo>
                    <a:lnTo>
                      <a:pt x="2641" y="1672"/>
                    </a:lnTo>
                    <a:lnTo>
                      <a:pt x="2645" y="1677"/>
                    </a:lnTo>
                    <a:lnTo>
                      <a:pt x="2649" y="1681"/>
                    </a:lnTo>
                    <a:lnTo>
                      <a:pt x="2653" y="1687"/>
                    </a:lnTo>
                    <a:lnTo>
                      <a:pt x="2657" y="1692"/>
                    </a:lnTo>
                    <a:lnTo>
                      <a:pt x="2661" y="1696"/>
                    </a:lnTo>
                    <a:lnTo>
                      <a:pt x="2665" y="1701"/>
                    </a:lnTo>
                    <a:lnTo>
                      <a:pt x="2669" y="1706"/>
                    </a:lnTo>
                    <a:lnTo>
                      <a:pt x="2673" y="1710"/>
                    </a:lnTo>
                    <a:lnTo>
                      <a:pt x="2677" y="1716"/>
                    </a:lnTo>
                    <a:lnTo>
                      <a:pt x="2681" y="1719"/>
                    </a:lnTo>
                    <a:lnTo>
                      <a:pt x="2685" y="1724"/>
                    </a:lnTo>
                    <a:lnTo>
                      <a:pt x="2688" y="1729"/>
                    </a:lnTo>
                    <a:lnTo>
                      <a:pt x="2692" y="1733"/>
                    </a:lnTo>
                    <a:lnTo>
                      <a:pt x="2696" y="1736"/>
                    </a:lnTo>
                    <a:lnTo>
                      <a:pt x="2700" y="1741"/>
                    </a:lnTo>
                    <a:lnTo>
                      <a:pt x="2704" y="1746"/>
                    </a:lnTo>
                    <a:lnTo>
                      <a:pt x="2708" y="1749"/>
                    </a:lnTo>
                    <a:lnTo>
                      <a:pt x="2712" y="1752"/>
                    </a:lnTo>
                    <a:lnTo>
                      <a:pt x="2716" y="1757"/>
                    </a:lnTo>
                    <a:lnTo>
                      <a:pt x="2720" y="1762"/>
                    </a:lnTo>
                    <a:lnTo>
                      <a:pt x="2724" y="1764"/>
                    </a:lnTo>
                    <a:lnTo>
                      <a:pt x="2728" y="1769"/>
                    </a:lnTo>
                    <a:lnTo>
                      <a:pt x="2732" y="1773"/>
                    </a:lnTo>
                    <a:lnTo>
                      <a:pt x="2736" y="1776"/>
                    </a:lnTo>
                    <a:lnTo>
                      <a:pt x="2740" y="1780"/>
                    </a:lnTo>
                    <a:lnTo>
                      <a:pt x="2744" y="1782"/>
                    </a:lnTo>
                    <a:lnTo>
                      <a:pt x="2748" y="1786"/>
                    </a:lnTo>
                    <a:lnTo>
                      <a:pt x="2751" y="1790"/>
                    </a:lnTo>
                    <a:lnTo>
                      <a:pt x="2755" y="1792"/>
                    </a:lnTo>
                    <a:lnTo>
                      <a:pt x="2759" y="1795"/>
                    </a:lnTo>
                    <a:lnTo>
                      <a:pt x="2763" y="1799"/>
                    </a:lnTo>
                    <a:lnTo>
                      <a:pt x="2767" y="1802"/>
                    </a:lnTo>
                    <a:lnTo>
                      <a:pt x="2771" y="1805"/>
                    </a:lnTo>
                    <a:lnTo>
                      <a:pt x="2775" y="1808"/>
                    </a:lnTo>
                    <a:lnTo>
                      <a:pt x="2779" y="1810"/>
                    </a:lnTo>
                    <a:lnTo>
                      <a:pt x="2783" y="1814"/>
                    </a:lnTo>
                    <a:lnTo>
                      <a:pt x="2787" y="1817"/>
                    </a:lnTo>
                    <a:lnTo>
                      <a:pt x="2791" y="1819"/>
                    </a:lnTo>
                    <a:lnTo>
                      <a:pt x="2795" y="1821"/>
                    </a:lnTo>
                    <a:lnTo>
                      <a:pt x="2799" y="1823"/>
                    </a:lnTo>
                    <a:lnTo>
                      <a:pt x="2803" y="1827"/>
                    </a:lnTo>
                    <a:lnTo>
                      <a:pt x="2807" y="1830"/>
                    </a:lnTo>
                    <a:lnTo>
                      <a:pt x="2811" y="1830"/>
                    </a:lnTo>
                    <a:lnTo>
                      <a:pt x="2814" y="1834"/>
                    </a:lnTo>
                    <a:lnTo>
                      <a:pt x="2818" y="1836"/>
                    </a:lnTo>
                    <a:lnTo>
                      <a:pt x="2822" y="1838"/>
                    </a:lnTo>
                    <a:lnTo>
                      <a:pt x="2826" y="1839"/>
                    </a:lnTo>
                    <a:lnTo>
                      <a:pt x="2830" y="1842"/>
                    </a:lnTo>
                    <a:lnTo>
                      <a:pt x="2834" y="1843"/>
                    </a:lnTo>
                    <a:lnTo>
                      <a:pt x="2838" y="1845"/>
                    </a:lnTo>
                    <a:lnTo>
                      <a:pt x="2842" y="1847"/>
                    </a:lnTo>
                    <a:lnTo>
                      <a:pt x="2846" y="1848"/>
                    </a:lnTo>
                    <a:lnTo>
                      <a:pt x="2850" y="1850"/>
                    </a:lnTo>
                    <a:lnTo>
                      <a:pt x="2854" y="1851"/>
                    </a:lnTo>
                    <a:lnTo>
                      <a:pt x="2858" y="1853"/>
                    </a:lnTo>
                    <a:lnTo>
                      <a:pt x="2862" y="1855"/>
                    </a:lnTo>
                    <a:lnTo>
                      <a:pt x="2866" y="1856"/>
                    </a:lnTo>
                    <a:lnTo>
                      <a:pt x="2870" y="1857"/>
                    </a:lnTo>
                    <a:lnTo>
                      <a:pt x="2874" y="1858"/>
                    </a:lnTo>
                    <a:lnTo>
                      <a:pt x="2877" y="1858"/>
                    </a:lnTo>
                    <a:lnTo>
                      <a:pt x="2881" y="1861"/>
                    </a:lnTo>
                    <a:lnTo>
                      <a:pt x="2885" y="1862"/>
                    </a:lnTo>
                    <a:lnTo>
                      <a:pt x="2889" y="1863"/>
                    </a:lnTo>
                    <a:lnTo>
                      <a:pt x="2893" y="1863"/>
                    </a:lnTo>
                    <a:lnTo>
                      <a:pt x="2897" y="1863"/>
                    </a:lnTo>
                    <a:lnTo>
                      <a:pt x="2901" y="1865"/>
                    </a:lnTo>
                    <a:lnTo>
                      <a:pt x="2905" y="1864"/>
                    </a:lnTo>
                    <a:lnTo>
                      <a:pt x="2909" y="1865"/>
                    </a:lnTo>
                    <a:lnTo>
                      <a:pt x="2913" y="1866"/>
                    </a:lnTo>
                    <a:lnTo>
                      <a:pt x="2917" y="1868"/>
                    </a:lnTo>
                    <a:lnTo>
                      <a:pt x="2921" y="1867"/>
                    </a:lnTo>
                    <a:lnTo>
                      <a:pt x="2925" y="1869"/>
                    </a:lnTo>
                    <a:lnTo>
                      <a:pt x="2929" y="1867"/>
                    </a:lnTo>
                    <a:lnTo>
                      <a:pt x="2933" y="1869"/>
                    </a:lnTo>
                    <a:lnTo>
                      <a:pt x="2937" y="1869"/>
                    </a:lnTo>
                    <a:lnTo>
                      <a:pt x="2940" y="1868"/>
                    </a:lnTo>
                    <a:lnTo>
                      <a:pt x="2944" y="1868"/>
                    </a:lnTo>
                    <a:lnTo>
                      <a:pt x="2948" y="1869"/>
                    </a:lnTo>
                    <a:lnTo>
                      <a:pt x="2952" y="1868"/>
                    </a:lnTo>
                    <a:lnTo>
                      <a:pt x="2956" y="1868"/>
                    </a:lnTo>
                    <a:lnTo>
                      <a:pt x="2960" y="1868"/>
                    </a:lnTo>
                    <a:lnTo>
                      <a:pt x="2964" y="1867"/>
                    </a:lnTo>
                    <a:lnTo>
                      <a:pt x="2968" y="1867"/>
                    </a:lnTo>
                    <a:lnTo>
                      <a:pt x="2972" y="1866"/>
                    </a:lnTo>
                    <a:lnTo>
                      <a:pt x="2976" y="1866"/>
                    </a:lnTo>
                    <a:lnTo>
                      <a:pt x="2980" y="1866"/>
                    </a:lnTo>
                    <a:lnTo>
                      <a:pt x="2984" y="1864"/>
                    </a:lnTo>
                    <a:lnTo>
                      <a:pt x="2988" y="1864"/>
                    </a:lnTo>
                    <a:lnTo>
                      <a:pt x="2992" y="1864"/>
                    </a:lnTo>
                    <a:lnTo>
                      <a:pt x="2996" y="1862"/>
                    </a:lnTo>
                    <a:lnTo>
                      <a:pt x="2999" y="1861"/>
                    </a:lnTo>
                    <a:lnTo>
                      <a:pt x="3003" y="1861"/>
                    </a:lnTo>
                    <a:lnTo>
                      <a:pt x="3007" y="1859"/>
                    </a:lnTo>
                    <a:lnTo>
                      <a:pt x="3011" y="1859"/>
                    </a:lnTo>
                    <a:lnTo>
                      <a:pt x="3015" y="1858"/>
                    </a:lnTo>
                    <a:lnTo>
                      <a:pt x="3019" y="1856"/>
                    </a:lnTo>
                    <a:lnTo>
                      <a:pt x="3023" y="1856"/>
                    </a:lnTo>
                    <a:lnTo>
                      <a:pt x="3027" y="1854"/>
                    </a:lnTo>
                    <a:lnTo>
                      <a:pt x="3031" y="1853"/>
                    </a:lnTo>
                    <a:lnTo>
                      <a:pt x="3035" y="1851"/>
                    </a:lnTo>
                    <a:lnTo>
                      <a:pt x="3039" y="1849"/>
                    </a:lnTo>
                    <a:lnTo>
                      <a:pt x="3043" y="1847"/>
                    </a:lnTo>
                    <a:lnTo>
                      <a:pt x="3047" y="1846"/>
                    </a:lnTo>
                    <a:lnTo>
                      <a:pt x="3051" y="1843"/>
                    </a:lnTo>
                    <a:lnTo>
                      <a:pt x="3055" y="1843"/>
                    </a:lnTo>
                    <a:lnTo>
                      <a:pt x="3059" y="1841"/>
                    </a:lnTo>
                    <a:lnTo>
                      <a:pt x="3062" y="1840"/>
                    </a:lnTo>
                    <a:lnTo>
                      <a:pt x="3066" y="1836"/>
                    </a:lnTo>
                    <a:lnTo>
                      <a:pt x="3070" y="1835"/>
                    </a:lnTo>
                    <a:lnTo>
                      <a:pt x="3074" y="1833"/>
                    </a:lnTo>
                    <a:lnTo>
                      <a:pt x="3078" y="1833"/>
                    </a:lnTo>
                    <a:lnTo>
                      <a:pt x="3082" y="1828"/>
                    </a:lnTo>
                    <a:lnTo>
                      <a:pt x="3086" y="1828"/>
                    </a:lnTo>
                    <a:lnTo>
                      <a:pt x="3090" y="1825"/>
                    </a:lnTo>
                    <a:lnTo>
                      <a:pt x="3094" y="1822"/>
                    </a:lnTo>
                    <a:lnTo>
                      <a:pt x="3098" y="1821"/>
                    </a:lnTo>
                    <a:lnTo>
                      <a:pt x="3102" y="1818"/>
                    </a:lnTo>
                    <a:lnTo>
                      <a:pt x="3106" y="1815"/>
                    </a:lnTo>
                    <a:lnTo>
                      <a:pt x="3110" y="1813"/>
                    </a:lnTo>
                    <a:lnTo>
                      <a:pt x="3114" y="1811"/>
                    </a:lnTo>
                    <a:lnTo>
                      <a:pt x="3118" y="1809"/>
                    </a:lnTo>
                    <a:lnTo>
                      <a:pt x="3122" y="1804"/>
                    </a:lnTo>
                    <a:lnTo>
                      <a:pt x="3125" y="1802"/>
                    </a:lnTo>
                    <a:lnTo>
                      <a:pt x="3129" y="1800"/>
                    </a:lnTo>
                    <a:lnTo>
                      <a:pt x="3133" y="1796"/>
                    </a:lnTo>
                    <a:lnTo>
                      <a:pt x="3137" y="1794"/>
                    </a:lnTo>
                    <a:lnTo>
                      <a:pt x="3141" y="1791"/>
                    </a:lnTo>
                    <a:lnTo>
                      <a:pt x="3145" y="1789"/>
                    </a:lnTo>
                    <a:lnTo>
                      <a:pt x="3149" y="1785"/>
                    </a:lnTo>
                    <a:lnTo>
                      <a:pt x="3153" y="1783"/>
                    </a:lnTo>
                    <a:lnTo>
                      <a:pt x="3157" y="1779"/>
                    </a:lnTo>
                    <a:lnTo>
                      <a:pt x="3161" y="1776"/>
                    </a:lnTo>
                    <a:lnTo>
                      <a:pt x="3165" y="1772"/>
                    </a:lnTo>
                    <a:lnTo>
                      <a:pt x="3169" y="1770"/>
                    </a:lnTo>
                    <a:lnTo>
                      <a:pt x="3173" y="1766"/>
                    </a:lnTo>
                    <a:lnTo>
                      <a:pt x="3177" y="1763"/>
                    </a:lnTo>
                    <a:lnTo>
                      <a:pt x="3181" y="1759"/>
                    </a:lnTo>
                    <a:lnTo>
                      <a:pt x="3185" y="1756"/>
                    </a:lnTo>
                    <a:lnTo>
                      <a:pt x="3188" y="1753"/>
                    </a:lnTo>
                    <a:lnTo>
                      <a:pt x="3192" y="1749"/>
                    </a:lnTo>
                    <a:lnTo>
                      <a:pt x="3196" y="1746"/>
                    </a:lnTo>
                    <a:lnTo>
                      <a:pt x="3200" y="1742"/>
                    </a:lnTo>
                    <a:lnTo>
                      <a:pt x="3204" y="1738"/>
                    </a:lnTo>
                    <a:lnTo>
                      <a:pt x="3208" y="1734"/>
                    </a:lnTo>
                    <a:lnTo>
                      <a:pt x="3212" y="1731"/>
                    </a:lnTo>
                    <a:lnTo>
                      <a:pt x="3216" y="1728"/>
                    </a:lnTo>
                    <a:lnTo>
                      <a:pt x="3220" y="1724"/>
                    </a:lnTo>
                    <a:lnTo>
                      <a:pt x="3224" y="1719"/>
                    </a:lnTo>
                    <a:lnTo>
                      <a:pt x="3228" y="1717"/>
                    </a:lnTo>
                    <a:lnTo>
                      <a:pt x="3232" y="1713"/>
                    </a:lnTo>
                    <a:lnTo>
                      <a:pt x="3236" y="1708"/>
                    </a:lnTo>
                    <a:lnTo>
                      <a:pt x="3240" y="1705"/>
                    </a:lnTo>
                    <a:lnTo>
                      <a:pt x="3244" y="1700"/>
                    </a:lnTo>
                    <a:lnTo>
                      <a:pt x="3248" y="1695"/>
                    </a:lnTo>
                    <a:lnTo>
                      <a:pt x="3251" y="1692"/>
                    </a:lnTo>
                    <a:lnTo>
                      <a:pt x="3255" y="1687"/>
                    </a:lnTo>
                    <a:lnTo>
                      <a:pt x="3259" y="1684"/>
                    </a:lnTo>
                    <a:lnTo>
                      <a:pt x="3263" y="1679"/>
                    </a:lnTo>
                    <a:lnTo>
                      <a:pt x="3267" y="1676"/>
                    </a:lnTo>
                    <a:lnTo>
                      <a:pt x="3271" y="1672"/>
                    </a:lnTo>
                    <a:lnTo>
                      <a:pt x="3275" y="1665"/>
                    </a:lnTo>
                    <a:lnTo>
                      <a:pt x="3279" y="1662"/>
                    </a:lnTo>
                    <a:lnTo>
                      <a:pt x="3283" y="1658"/>
                    </a:lnTo>
                    <a:lnTo>
                      <a:pt x="3287" y="1653"/>
                    </a:lnTo>
                    <a:lnTo>
                      <a:pt x="3291" y="1649"/>
                    </a:lnTo>
                    <a:lnTo>
                      <a:pt x="3295" y="1645"/>
                    </a:lnTo>
                    <a:lnTo>
                      <a:pt x="3299" y="1640"/>
                    </a:lnTo>
                    <a:lnTo>
                      <a:pt x="3303" y="1635"/>
                    </a:lnTo>
                    <a:lnTo>
                      <a:pt x="3307" y="1631"/>
                    </a:lnTo>
                    <a:lnTo>
                      <a:pt x="3311" y="1626"/>
                    </a:lnTo>
                    <a:lnTo>
                      <a:pt x="3314" y="1622"/>
                    </a:lnTo>
                    <a:lnTo>
                      <a:pt x="3318" y="1616"/>
                    </a:lnTo>
                    <a:lnTo>
                      <a:pt x="3322" y="1613"/>
                    </a:lnTo>
                    <a:lnTo>
                      <a:pt x="3326" y="1608"/>
                    </a:lnTo>
                    <a:lnTo>
                      <a:pt x="3330" y="1602"/>
                    </a:lnTo>
                    <a:lnTo>
                      <a:pt x="3334" y="1598"/>
                    </a:lnTo>
                    <a:lnTo>
                      <a:pt x="3338" y="1594"/>
                    </a:lnTo>
                    <a:lnTo>
                      <a:pt x="3342" y="1588"/>
                    </a:lnTo>
                    <a:lnTo>
                      <a:pt x="3346" y="1584"/>
                    </a:lnTo>
                    <a:lnTo>
                      <a:pt x="3350" y="1578"/>
                    </a:lnTo>
                    <a:lnTo>
                      <a:pt x="3354" y="1574"/>
                    </a:lnTo>
                    <a:lnTo>
                      <a:pt x="3358" y="1570"/>
                    </a:lnTo>
                    <a:lnTo>
                      <a:pt x="3362" y="1565"/>
                    </a:lnTo>
                    <a:lnTo>
                      <a:pt x="3366" y="1560"/>
                    </a:lnTo>
                    <a:lnTo>
                      <a:pt x="3370" y="1553"/>
                    </a:lnTo>
                    <a:lnTo>
                      <a:pt x="3374" y="1549"/>
                    </a:lnTo>
                    <a:lnTo>
                      <a:pt x="3377" y="1544"/>
                    </a:lnTo>
                    <a:lnTo>
                      <a:pt x="3381" y="1539"/>
                    </a:lnTo>
                    <a:lnTo>
                      <a:pt x="3385" y="1534"/>
                    </a:lnTo>
                    <a:lnTo>
                      <a:pt x="3389" y="1529"/>
                    </a:lnTo>
                    <a:lnTo>
                      <a:pt x="3393" y="1524"/>
                    </a:lnTo>
                    <a:lnTo>
                      <a:pt x="3397" y="1519"/>
                    </a:lnTo>
                    <a:lnTo>
                      <a:pt x="3401" y="1513"/>
                    </a:lnTo>
                    <a:lnTo>
                      <a:pt x="3405" y="1508"/>
                    </a:lnTo>
                    <a:lnTo>
                      <a:pt x="3409" y="1502"/>
                    </a:lnTo>
                    <a:lnTo>
                      <a:pt x="3413" y="1496"/>
                    </a:lnTo>
                    <a:lnTo>
                      <a:pt x="3417" y="1492"/>
                    </a:lnTo>
                    <a:lnTo>
                      <a:pt x="3421" y="1487"/>
                    </a:lnTo>
                    <a:lnTo>
                      <a:pt x="3425" y="1481"/>
                    </a:lnTo>
                    <a:lnTo>
                      <a:pt x="3429" y="1476"/>
                    </a:lnTo>
                    <a:lnTo>
                      <a:pt x="3433" y="1470"/>
                    </a:lnTo>
                    <a:lnTo>
                      <a:pt x="3437" y="1464"/>
                    </a:lnTo>
                    <a:lnTo>
                      <a:pt x="3440" y="1461"/>
                    </a:lnTo>
                    <a:lnTo>
                      <a:pt x="3444" y="1454"/>
                    </a:lnTo>
                    <a:lnTo>
                      <a:pt x="3448" y="1448"/>
                    </a:lnTo>
                    <a:lnTo>
                      <a:pt x="3452" y="1445"/>
                    </a:lnTo>
                    <a:lnTo>
                      <a:pt x="3456" y="1438"/>
                    </a:lnTo>
                    <a:lnTo>
                      <a:pt x="3460" y="1432"/>
                    </a:lnTo>
                    <a:lnTo>
                      <a:pt x="3464" y="1428"/>
                    </a:lnTo>
                    <a:lnTo>
                      <a:pt x="3468" y="1421"/>
                    </a:lnTo>
                    <a:lnTo>
                      <a:pt x="3472" y="1417"/>
                    </a:lnTo>
                    <a:lnTo>
                      <a:pt x="3476" y="1412"/>
                    </a:lnTo>
                    <a:lnTo>
                      <a:pt x="3480" y="1404"/>
                    </a:lnTo>
                    <a:lnTo>
                      <a:pt x="3484" y="1399"/>
                    </a:lnTo>
                    <a:lnTo>
                      <a:pt x="3488" y="1394"/>
                    </a:lnTo>
                    <a:lnTo>
                      <a:pt x="3492" y="1388"/>
                    </a:lnTo>
                    <a:lnTo>
                      <a:pt x="3496" y="1383"/>
                    </a:lnTo>
                    <a:lnTo>
                      <a:pt x="3499" y="1377"/>
                    </a:lnTo>
                    <a:lnTo>
                      <a:pt x="3503" y="1372"/>
                    </a:lnTo>
                    <a:lnTo>
                      <a:pt x="3507" y="1366"/>
                    </a:lnTo>
                    <a:lnTo>
                      <a:pt x="3511" y="1360"/>
                    </a:lnTo>
                    <a:lnTo>
                      <a:pt x="3515" y="1355"/>
                    </a:lnTo>
                    <a:lnTo>
                      <a:pt x="3519" y="1349"/>
                    </a:lnTo>
                    <a:lnTo>
                      <a:pt x="3523" y="1342"/>
                    </a:lnTo>
                    <a:lnTo>
                      <a:pt x="3527" y="1337"/>
                    </a:lnTo>
                    <a:lnTo>
                      <a:pt x="3531" y="1331"/>
                    </a:lnTo>
                    <a:lnTo>
                      <a:pt x="3535" y="1327"/>
                    </a:lnTo>
                    <a:lnTo>
                      <a:pt x="3539" y="1319"/>
                    </a:lnTo>
                    <a:lnTo>
                      <a:pt x="3543" y="1313"/>
                    </a:lnTo>
                    <a:lnTo>
                      <a:pt x="3547" y="1308"/>
                    </a:lnTo>
                    <a:lnTo>
                      <a:pt x="3551" y="1304"/>
                    </a:lnTo>
                    <a:lnTo>
                      <a:pt x="3555" y="1298"/>
                    </a:lnTo>
                    <a:lnTo>
                      <a:pt x="3559" y="1291"/>
                    </a:lnTo>
                    <a:lnTo>
                      <a:pt x="3562" y="1285"/>
                    </a:lnTo>
                    <a:lnTo>
                      <a:pt x="3566" y="1280"/>
                    </a:lnTo>
                    <a:lnTo>
                      <a:pt x="3570" y="1274"/>
                    </a:lnTo>
                    <a:lnTo>
                      <a:pt x="3574" y="1268"/>
                    </a:lnTo>
                    <a:lnTo>
                      <a:pt x="3578" y="1263"/>
                    </a:lnTo>
                    <a:lnTo>
                      <a:pt x="3582" y="1258"/>
                    </a:lnTo>
                    <a:lnTo>
                      <a:pt x="3586" y="1252"/>
                    </a:lnTo>
                    <a:lnTo>
                      <a:pt x="3590" y="1246"/>
                    </a:lnTo>
                    <a:lnTo>
                      <a:pt x="3594" y="1240"/>
                    </a:lnTo>
                    <a:lnTo>
                      <a:pt x="3598" y="1234"/>
                    </a:lnTo>
                    <a:lnTo>
                      <a:pt x="3602" y="1229"/>
                    </a:lnTo>
                    <a:lnTo>
                      <a:pt x="3606" y="1223"/>
                    </a:lnTo>
                    <a:lnTo>
                      <a:pt x="3610" y="1218"/>
                    </a:lnTo>
                    <a:lnTo>
                      <a:pt x="3614" y="1211"/>
                    </a:lnTo>
                    <a:lnTo>
                      <a:pt x="3618" y="1205"/>
                    </a:lnTo>
                    <a:lnTo>
                      <a:pt x="3622" y="1199"/>
                    </a:lnTo>
                    <a:lnTo>
                      <a:pt x="3625" y="1194"/>
                    </a:lnTo>
                    <a:lnTo>
                      <a:pt x="3629" y="1188"/>
                    </a:lnTo>
                    <a:lnTo>
                      <a:pt x="3633" y="1183"/>
                    </a:lnTo>
                    <a:lnTo>
                      <a:pt x="3637" y="1177"/>
                    </a:lnTo>
                    <a:lnTo>
                      <a:pt x="3641" y="1170"/>
                    </a:lnTo>
                    <a:lnTo>
                      <a:pt x="3645" y="1165"/>
                    </a:lnTo>
                    <a:lnTo>
                      <a:pt x="3649" y="1159"/>
                    </a:lnTo>
                    <a:lnTo>
                      <a:pt x="3653" y="1153"/>
                    </a:lnTo>
                    <a:lnTo>
                      <a:pt x="3657" y="1148"/>
                    </a:lnTo>
                    <a:lnTo>
                      <a:pt x="3661" y="1142"/>
                    </a:lnTo>
                    <a:lnTo>
                      <a:pt x="3665" y="1137"/>
                    </a:lnTo>
                    <a:lnTo>
                      <a:pt x="3669" y="1130"/>
                    </a:lnTo>
                    <a:lnTo>
                      <a:pt x="3673" y="1124"/>
                    </a:lnTo>
                    <a:lnTo>
                      <a:pt x="3677" y="1118"/>
                    </a:lnTo>
                    <a:lnTo>
                      <a:pt x="3681" y="1113"/>
                    </a:lnTo>
                    <a:lnTo>
                      <a:pt x="3685" y="1106"/>
                    </a:lnTo>
                    <a:lnTo>
                      <a:pt x="3688" y="1102"/>
                    </a:lnTo>
                    <a:lnTo>
                      <a:pt x="3692" y="1096"/>
                    </a:lnTo>
                    <a:lnTo>
                      <a:pt x="3696" y="1090"/>
                    </a:lnTo>
                    <a:lnTo>
                      <a:pt x="3700" y="1084"/>
                    </a:lnTo>
                    <a:lnTo>
                      <a:pt x="3704" y="1079"/>
                    </a:lnTo>
                    <a:lnTo>
                      <a:pt x="3708" y="1073"/>
                    </a:lnTo>
                    <a:lnTo>
                      <a:pt x="3712" y="1067"/>
                    </a:lnTo>
                    <a:lnTo>
                      <a:pt x="3716" y="1062"/>
                    </a:lnTo>
                    <a:lnTo>
                      <a:pt x="3720" y="1057"/>
                    </a:lnTo>
                    <a:lnTo>
                      <a:pt x="3724" y="1051"/>
                    </a:lnTo>
                    <a:lnTo>
                      <a:pt x="3728" y="1044"/>
                    </a:lnTo>
                    <a:lnTo>
                      <a:pt x="3732" y="1039"/>
                    </a:lnTo>
                    <a:lnTo>
                      <a:pt x="3736" y="1033"/>
                    </a:lnTo>
                    <a:lnTo>
                      <a:pt x="3740" y="1027"/>
                    </a:lnTo>
                    <a:lnTo>
                      <a:pt x="3744" y="1021"/>
                    </a:lnTo>
                    <a:lnTo>
                      <a:pt x="3748" y="1017"/>
                    </a:lnTo>
                    <a:lnTo>
                      <a:pt x="3751" y="1009"/>
                    </a:lnTo>
                    <a:lnTo>
                      <a:pt x="3755" y="1005"/>
                    </a:lnTo>
                    <a:lnTo>
                      <a:pt x="3759" y="999"/>
                    </a:lnTo>
                    <a:lnTo>
                      <a:pt x="3763" y="994"/>
                    </a:lnTo>
                    <a:lnTo>
                      <a:pt x="3767" y="987"/>
                    </a:lnTo>
                    <a:lnTo>
                      <a:pt x="3771" y="982"/>
                    </a:lnTo>
                    <a:lnTo>
                      <a:pt x="3775" y="977"/>
                    </a:lnTo>
                    <a:lnTo>
                      <a:pt x="3779" y="970"/>
                    </a:lnTo>
                    <a:lnTo>
                      <a:pt x="3783" y="965"/>
                    </a:lnTo>
                    <a:lnTo>
                      <a:pt x="3787" y="961"/>
                    </a:lnTo>
                    <a:lnTo>
                      <a:pt x="3791" y="954"/>
                    </a:lnTo>
                    <a:lnTo>
                      <a:pt x="3795" y="949"/>
                    </a:lnTo>
                    <a:lnTo>
                      <a:pt x="3799" y="943"/>
                    </a:lnTo>
                    <a:lnTo>
                      <a:pt x="3803" y="938"/>
                    </a:lnTo>
                    <a:lnTo>
                      <a:pt x="3807" y="932"/>
                    </a:lnTo>
                    <a:lnTo>
                      <a:pt x="3811" y="928"/>
                    </a:lnTo>
                    <a:lnTo>
                      <a:pt x="3814" y="921"/>
                    </a:lnTo>
                    <a:lnTo>
                      <a:pt x="3818" y="917"/>
                    </a:lnTo>
                    <a:lnTo>
                      <a:pt x="3822" y="910"/>
                    </a:lnTo>
                    <a:lnTo>
                      <a:pt x="3826" y="906"/>
                    </a:lnTo>
                    <a:lnTo>
                      <a:pt x="3830" y="900"/>
                    </a:lnTo>
                    <a:lnTo>
                      <a:pt x="3834" y="895"/>
                    </a:lnTo>
                    <a:lnTo>
                      <a:pt x="3838" y="888"/>
                    </a:lnTo>
                    <a:lnTo>
                      <a:pt x="3842" y="882"/>
                    </a:lnTo>
                    <a:lnTo>
                      <a:pt x="3846" y="877"/>
                    </a:lnTo>
                    <a:lnTo>
                      <a:pt x="3850" y="873"/>
                    </a:lnTo>
                    <a:lnTo>
                      <a:pt x="3854" y="867"/>
                    </a:lnTo>
                    <a:lnTo>
                      <a:pt x="3858" y="863"/>
                    </a:lnTo>
                    <a:lnTo>
                      <a:pt x="3862" y="856"/>
                    </a:lnTo>
                    <a:lnTo>
                      <a:pt x="3866" y="851"/>
                    </a:lnTo>
                    <a:lnTo>
                      <a:pt x="3870" y="847"/>
                    </a:lnTo>
                    <a:lnTo>
                      <a:pt x="3874" y="842"/>
                    </a:lnTo>
                    <a:lnTo>
                      <a:pt x="3877" y="835"/>
                    </a:lnTo>
                    <a:lnTo>
                      <a:pt x="3881" y="830"/>
                    </a:lnTo>
                    <a:lnTo>
                      <a:pt x="3885" y="826"/>
                    </a:lnTo>
                    <a:lnTo>
                      <a:pt x="3889" y="819"/>
                    </a:lnTo>
                    <a:lnTo>
                      <a:pt x="3893" y="815"/>
                    </a:lnTo>
                    <a:lnTo>
                      <a:pt x="3897" y="810"/>
                    </a:lnTo>
                    <a:lnTo>
                      <a:pt x="3901" y="804"/>
                    </a:lnTo>
                    <a:lnTo>
                      <a:pt x="3905" y="799"/>
                    </a:lnTo>
                    <a:lnTo>
                      <a:pt x="3909" y="793"/>
                    </a:lnTo>
                    <a:lnTo>
                      <a:pt x="3913" y="789"/>
                    </a:lnTo>
                    <a:lnTo>
                      <a:pt x="3917" y="784"/>
                    </a:lnTo>
                    <a:lnTo>
                      <a:pt x="3921" y="778"/>
                    </a:lnTo>
                    <a:lnTo>
                      <a:pt x="3925" y="774"/>
                    </a:lnTo>
                    <a:lnTo>
                      <a:pt x="3929" y="768"/>
                    </a:lnTo>
                    <a:lnTo>
                      <a:pt x="3933" y="76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0" name="Freeform 428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4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4"/>
                  </a:cxn>
                  <a:cxn ang="0">
                    <a:pos x="499" y="5"/>
                  </a:cxn>
                  <a:cxn ang="0">
                    <a:pos x="562" y="4"/>
                  </a:cxn>
                  <a:cxn ang="0">
                    <a:pos x="625" y="3"/>
                  </a:cxn>
                  <a:cxn ang="0">
                    <a:pos x="688" y="4"/>
                  </a:cxn>
                  <a:cxn ang="0">
                    <a:pos x="751" y="4"/>
                  </a:cxn>
                  <a:cxn ang="0">
                    <a:pos x="814" y="3"/>
                  </a:cxn>
                  <a:cxn ang="0">
                    <a:pos x="877" y="3"/>
                  </a:cxn>
                  <a:cxn ang="0">
                    <a:pos x="940" y="2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2"/>
                  </a:cxn>
                  <a:cxn ang="0">
                    <a:pos x="1192" y="2"/>
                  </a:cxn>
                  <a:cxn ang="0">
                    <a:pos x="1255" y="2"/>
                  </a:cxn>
                  <a:cxn ang="0">
                    <a:pos x="1318" y="2"/>
                  </a:cxn>
                  <a:cxn ang="0">
                    <a:pos x="1381" y="2"/>
                  </a:cxn>
                  <a:cxn ang="0">
                    <a:pos x="1444" y="1"/>
                  </a:cxn>
                  <a:cxn ang="0">
                    <a:pos x="1507" y="2"/>
                  </a:cxn>
                  <a:cxn ang="0">
                    <a:pos x="1570" y="2"/>
                  </a:cxn>
                  <a:cxn ang="0">
                    <a:pos x="1633" y="1"/>
                  </a:cxn>
                  <a:cxn ang="0">
                    <a:pos x="1696" y="1"/>
                  </a:cxn>
                  <a:cxn ang="0">
                    <a:pos x="1759" y="2"/>
                  </a:cxn>
                  <a:cxn ang="0">
                    <a:pos x="1822" y="3"/>
                  </a:cxn>
                  <a:cxn ang="0">
                    <a:pos x="1885" y="1"/>
                  </a:cxn>
                  <a:cxn ang="0">
                    <a:pos x="1948" y="1"/>
                  </a:cxn>
                  <a:cxn ang="0">
                    <a:pos x="2011" y="2"/>
                  </a:cxn>
                  <a:cxn ang="0">
                    <a:pos x="2074" y="2"/>
                  </a:cxn>
                  <a:cxn ang="0">
                    <a:pos x="2137" y="1"/>
                  </a:cxn>
                  <a:cxn ang="0">
                    <a:pos x="2200" y="2"/>
                  </a:cxn>
                  <a:cxn ang="0">
                    <a:pos x="2263" y="3"/>
                  </a:cxn>
                  <a:cxn ang="0">
                    <a:pos x="2326" y="2"/>
                  </a:cxn>
                  <a:cxn ang="0">
                    <a:pos x="2389" y="2"/>
                  </a:cxn>
                  <a:cxn ang="0">
                    <a:pos x="2452" y="3"/>
                  </a:cxn>
                  <a:cxn ang="0">
                    <a:pos x="2515" y="2"/>
                  </a:cxn>
                  <a:cxn ang="0">
                    <a:pos x="2578" y="2"/>
                  </a:cxn>
                  <a:cxn ang="0">
                    <a:pos x="2641" y="4"/>
                  </a:cxn>
                  <a:cxn ang="0">
                    <a:pos x="2704" y="2"/>
                  </a:cxn>
                  <a:cxn ang="0">
                    <a:pos x="2767" y="4"/>
                  </a:cxn>
                  <a:cxn ang="0">
                    <a:pos x="2830" y="5"/>
                  </a:cxn>
                  <a:cxn ang="0">
                    <a:pos x="2893" y="4"/>
                  </a:cxn>
                  <a:cxn ang="0">
                    <a:pos x="2956" y="5"/>
                  </a:cxn>
                  <a:cxn ang="0">
                    <a:pos x="3019" y="4"/>
                  </a:cxn>
                  <a:cxn ang="0">
                    <a:pos x="3082" y="4"/>
                  </a:cxn>
                  <a:cxn ang="0">
                    <a:pos x="3145" y="5"/>
                  </a:cxn>
                  <a:cxn ang="0">
                    <a:pos x="3208" y="6"/>
                  </a:cxn>
                  <a:cxn ang="0">
                    <a:pos x="3271" y="6"/>
                  </a:cxn>
                  <a:cxn ang="0">
                    <a:pos x="3334" y="5"/>
                  </a:cxn>
                  <a:cxn ang="0">
                    <a:pos x="3397" y="4"/>
                  </a:cxn>
                  <a:cxn ang="0">
                    <a:pos x="3460" y="4"/>
                  </a:cxn>
                  <a:cxn ang="0">
                    <a:pos x="3523" y="5"/>
                  </a:cxn>
                  <a:cxn ang="0">
                    <a:pos x="3586" y="4"/>
                  </a:cxn>
                  <a:cxn ang="0">
                    <a:pos x="3649" y="4"/>
                  </a:cxn>
                  <a:cxn ang="0">
                    <a:pos x="3712" y="4"/>
                  </a:cxn>
                  <a:cxn ang="0">
                    <a:pos x="3775" y="4"/>
                  </a:cxn>
                  <a:cxn ang="0">
                    <a:pos x="3838" y="3"/>
                  </a:cxn>
                  <a:cxn ang="0">
                    <a:pos x="3901" y="5"/>
                  </a:cxn>
                </a:cxnLst>
                <a:rect l="0" t="0" r="r" b="b"/>
                <a:pathLst>
                  <a:path w="3933" h="6">
                    <a:moveTo>
                      <a:pt x="0" y="2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2" y="4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5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4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4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1" y="4"/>
                    </a:lnTo>
                    <a:lnTo>
                      <a:pt x="255" y="4"/>
                    </a:lnTo>
                    <a:lnTo>
                      <a:pt x="259" y="4"/>
                    </a:lnTo>
                    <a:lnTo>
                      <a:pt x="263" y="3"/>
                    </a:lnTo>
                    <a:lnTo>
                      <a:pt x="267" y="3"/>
                    </a:lnTo>
                    <a:lnTo>
                      <a:pt x="271" y="4"/>
                    </a:lnTo>
                    <a:lnTo>
                      <a:pt x="275" y="4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4"/>
                    </a:lnTo>
                    <a:lnTo>
                      <a:pt x="299" y="4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4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4"/>
                    </a:lnTo>
                    <a:lnTo>
                      <a:pt x="334" y="3"/>
                    </a:lnTo>
                    <a:lnTo>
                      <a:pt x="338" y="4"/>
                    </a:lnTo>
                    <a:lnTo>
                      <a:pt x="342" y="4"/>
                    </a:lnTo>
                    <a:lnTo>
                      <a:pt x="346" y="3"/>
                    </a:lnTo>
                    <a:lnTo>
                      <a:pt x="350" y="4"/>
                    </a:lnTo>
                    <a:lnTo>
                      <a:pt x="354" y="4"/>
                    </a:lnTo>
                    <a:lnTo>
                      <a:pt x="358" y="3"/>
                    </a:lnTo>
                    <a:lnTo>
                      <a:pt x="362" y="4"/>
                    </a:lnTo>
                    <a:lnTo>
                      <a:pt x="366" y="4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4"/>
                    </a:lnTo>
                    <a:lnTo>
                      <a:pt x="381" y="5"/>
                    </a:lnTo>
                    <a:lnTo>
                      <a:pt x="385" y="4"/>
                    </a:lnTo>
                    <a:lnTo>
                      <a:pt x="389" y="3"/>
                    </a:lnTo>
                    <a:lnTo>
                      <a:pt x="393" y="4"/>
                    </a:lnTo>
                    <a:lnTo>
                      <a:pt x="397" y="3"/>
                    </a:lnTo>
                    <a:lnTo>
                      <a:pt x="401" y="4"/>
                    </a:lnTo>
                    <a:lnTo>
                      <a:pt x="405" y="3"/>
                    </a:lnTo>
                    <a:lnTo>
                      <a:pt x="409" y="4"/>
                    </a:lnTo>
                    <a:lnTo>
                      <a:pt x="413" y="4"/>
                    </a:lnTo>
                    <a:lnTo>
                      <a:pt x="417" y="3"/>
                    </a:lnTo>
                    <a:lnTo>
                      <a:pt x="421" y="4"/>
                    </a:lnTo>
                    <a:lnTo>
                      <a:pt x="425" y="4"/>
                    </a:lnTo>
                    <a:lnTo>
                      <a:pt x="429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40" y="4"/>
                    </a:lnTo>
                    <a:lnTo>
                      <a:pt x="444" y="4"/>
                    </a:lnTo>
                    <a:lnTo>
                      <a:pt x="448" y="4"/>
                    </a:lnTo>
                    <a:lnTo>
                      <a:pt x="452" y="6"/>
                    </a:lnTo>
                    <a:lnTo>
                      <a:pt x="456" y="4"/>
                    </a:lnTo>
                    <a:lnTo>
                      <a:pt x="460" y="4"/>
                    </a:lnTo>
                    <a:lnTo>
                      <a:pt x="464" y="3"/>
                    </a:lnTo>
                    <a:lnTo>
                      <a:pt x="468" y="3"/>
                    </a:lnTo>
                    <a:lnTo>
                      <a:pt x="472" y="4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5"/>
                    </a:lnTo>
                    <a:lnTo>
                      <a:pt x="488" y="4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5"/>
                    </a:lnTo>
                    <a:lnTo>
                      <a:pt x="503" y="3"/>
                    </a:lnTo>
                    <a:lnTo>
                      <a:pt x="507" y="4"/>
                    </a:lnTo>
                    <a:lnTo>
                      <a:pt x="511" y="2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3"/>
                    </a:lnTo>
                    <a:lnTo>
                      <a:pt x="562" y="4"/>
                    </a:lnTo>
                    <a:lnTo>
                      <a:pt x="566" y="3"/>
                    </a:lnTo>
                    <a:lnTo>
                      <a:pt x="570" y="4"/>
                    </a:lnTo>
                    <a:lnTo>
                      <a:pt x="574" y="2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4"/>
                    </a:lnTo>
                    <a:lnTo>
                      <a:pt x="590" y="3"/>
                    </a:lnTo>
                    <a:lnTo>
                      <a:pt x="594" y="4"/>
                    </a:lnTo>
                    <a:lnTo>
                      <a:pt x="598" y="3"/>
                    </a:lnTo>
                    <a:lnTo>
                      <a:pt x="602" y="2"/>
                    </a:lnTo>
                    <a:lnTo>
                      <a:pt x="606" y="4"/>
                    </a:lnTo>
                    <a:lnTo>
                      <a:pt x="610" y="4"/>
                    </a:lnTo>
                    <a:lnTo>
                      <a:pt x="614" y="2"/>
                    </a:lnTo>
                    <a:lnTo>
                      <a:pt x="618" y="4"/>
                    </a:lnTo>
                    <a:lnTo>
                      <a:pt x="622" y="3"/>
                    </a:lnTo>
                    <a:lnTo>
                      <a:pt x="625" y="3"/>
                    </a:lnTo>
                    <a:lnTo>
                      <a:pt x="629" y="3"/>
                    </a:lnTo>
                    <a:lnTo>
                      <a:pt x="633" y="3"/>
                    </a:lnTo>
                    <a:lnTo>
                      <a:pt x="637" y="2"/>
                    </a:lnTo>
                    <a:lnTo>
                      <a:pt x="641" y="3"/>
                    </a:lnTo>
                    <a:lnTo>
                      <a:pt x="645" y="4"/>
                    </a:lnTo>
                    <a:lnTo>
                      <a:pt x="649" y="4"/>
                    </a:lnTo>
                    <a:lnTo>
                      <a:pt x="653" y="2"/>
                    </a:lnTo>
                    <a:lnTo>
                      <a:pt x="657" y="4"/>
                    </a:lnTo>
                    <a:lnTo>
                      <a:pt x="661" y="4"/>
                    </a:lnTo>
                    <a:lnTo>
                      <a:pt x="665" y="5"/>
                    </a:lnTo>
                    <a:lnTo>
                      <a:pt x="669" y="4"/>
                    </a:lnTo>
                    <a:lnTo>
                      <a:pt x="673" y="6"/>
                    </a:lnTo>
                    <a:lnTo>
                      <a:pt x="677" y="4"/>
                    </a:lnTo>
                    <a:lnTo>
                      <a:pt x="681" y="4"/>
                    </a:lnTo>
                    <a:lnTo>
                      <a:pt x="685" y="4"/>
                    </a:lnTo>
                    <a:lnTo>
                      <a:pt x="688" y="4"/>
                    </a:lnTo>
                    <a:lnTo>
                      <a:pt x="692" y="5"/>
                    </a:lnTo>
                    <a:lnTo>
                      <a:pt x="696" y="3"/>
                    </a:lnTo>
                    <a:lnTo>
                      <a:pt x="700" y="4"/>
                    </a:lnTo>
                    <a:lnTo>
                      <a:pt x="704" y="4"/>
                    </a:lnTo>
                    <a:lnTo>
                      <a:pt x="708" y="3"/>
                    </a:lnTo>
                    <a:lnTo>
                      <a:pt x="712" y="3"/>
                    </a:lnTo>
                    <a:lnTo>
                      <a:pt x="716" y="4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4"/>
                    </a:lnTo>
                    <a:lnTo>
                      <a:pt x="732" y="2"/>
                    </a:lnTo>
                    <a:lnTo>
                      <a:pt x="736" y="3"/>
                    </a:lnTo>
                    <a:lnTo>
                      <a:pt x="740" y="4"/>
                    </a:lnTo>
                    <a:lnTo>
                      <a:pt x="744" y="5"/>
                    </a:lnTo>
                    <a:lnTo>
                      <a:pt x="748" y="4"/>
                    </a:lnTo>
                    <a:lnTo>
                      <a:pt x="751" y="4"/>
                    </a:lnTo>
                    <a:lnTo>
                      <a:pt x="755" y="4"/>
                    </a:lnTo>
                    <a:lnTo>
                      <a:pt x="759" y="4"/>
                    </a:lnTo>
                    <a:lnTo>
                      <a:pt x="763" y="5"/>
                    </a:lnTo>
                    <a:lnTo>
                      <a:pt x="767" y="3"/>
                    </a:lnTo>
                    <a:lnTo>
                      <a:pt x="771" y="4"/>
                    </a:lnTo>
                    <a:lnTo>
                      <a:pt x="775" y="4"/>
                    </a:lnTo>
                    <a:lnTo>
                      <a:pt x="779" y="3"/>
                    </a:lnTo>
                    <a:lnTo>
                      <a:pt x="783" y="4"/>
                    </a:lnTo>
                    <a:lnTo>
                      <a:pt x="787" y="3"/>
                    </a:lnTo>
                    <a:lnTo>
                      <a:pt x="791" y="4"/>
                    </a:lnTo>
                    <a:lnTo>
                      <a:pt x="795" y="4"/>
                    </a:lnTo>
                    <a:lnTo>
                      <a:pt x="799" y="3"/>
                    </a:lnTo>
                    <a:lnTo>
                      <a:pt x="803" y="4"/>
                    </a:lnTo>
                    <a:lnTo>
                      <a:pt x="807" y="4"/>
                    </a:lnTo>
                    <a:lnTo>
                      <a:pt x="811" y="3"/>
                    </a:lnTo>
                    <a:lnTo>
                      <a:pt x="814" y="3"/>
                    </a:lnTo>
                    <a:lnTo>
                      <a:pt x="818" y="4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4"/>
                    </a:lnTo>
                    <a:lnTo>
                      <a:pt x="834" y="3"/>
                    </a:lnTo>
                    <a:lnTo>
                      <a:pt x="838" y="4"/>
                    </a:lnTo>
                    <a:lnTo>
                      <a:pt x="842" y="3"/>
                    </a:lnTo>
                    <a:lnTo>
                      <a:pt x="846" y="4"/>
                    </a:lnTo>
                    <a:lnTo>
                      <a:pt x="850" y="3"/>
                    </a:lnTo>
                    <a:lnTo>
                      <a:pt x="854" y="4"/>
                    </a:lnTo>
                    <a:lnTo>
                      <a:pt x="858" y="3"/>
                    </a:lnTo>
                    <a:lnTo>
                      <a:pt x="862" y="4"/>
                    </a:lnTo>
                    <a:lnTo>
                      <a:pt x="866" y="3"/>
                    </a:lnTo>
                    <a:lnTo>
                      <a:pt x="870" y="3"/>
                    </a:lnTo>
                    <a:lnTo>
                      <a:pt x="874" y="3"/>
                    </a:lnTo>
                    <a:lnTo>
                      <a:pt x="877" y="3"/>
                    </a:lnTo>
                    <a:lnTo>
                      <a:pt x="881" y="3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2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4"/>
                    </a:lnTo>
                    <a:lnTo>
                      <a:pt x="909" y="3"/>
                    </a:lnTo>
                    <a:lnTo>
                      <a:pt x="913" y="3"/>
                    </a:lnTo>
                    <a:lnTo>
                      <a:pt x="917" y="3"/>
                    </a:lnTo>
                    <a:lnTo>
                      <a:pt x="921" y="2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3"/>
                    </a:lnTo>
                    <a:lnTo>
                      <a:pt x="937" y="3"/>
                    </a:lnTo>
                    <a:lnTo>
                      <a:pt x="940" y="2"/>
                    </a:lnTo>
                    <a:lnTo>
                      <a:pt x="944" y="3"/>
                    </a:lnTo>
                    <a:lnTo>
                      <a:pt x="948" y="2"/>
                    </a:lnTo>
                    <a:lnTo>
                      <a:pt x="952" y="2"/>
                    </a:lnTo>
                    <a:lnTo>
                      <a:pt x="956" y="3"/>
                    </a:lnTo>
                    <a:lnTo>
                      <a:pt x="960" y="3"/>
                    </a:lnTo>
                    <a:lnTo>
                      <a:pt x="964" y="3"/>
                    </a:lnTo>
                    <a:lnTo>
                      <a:pt x="968" y="4"/>
                    </a:lnTo>
                    <a:lnTo>
                      <a:pt x="972" y="3"/>
                    </a:lnTo>
                    <a:lnTo>
                      <a:pt x="976" y="3"/>
                    </a:lnTo>
                    <a:lnTo>
                      <a:pt x="980" y="4"/>
                    </a:lnTo>
                    <a:lnTo>
                      <a:pt x="984" y="2"/>
                    </a:lnTo>
                    <a:lnTo>
                      <a:pt x="988" y="3"/>
                    </a:lnTo>
                    <a:lnTo>
                      <a:pt x="992" y="1"/>
                    </a:lnTo>
                    <a:lnTo>
                      <a:pt x="996" y="4"/>
                    </a:lnTo>
                    <a:lnTo>
                      <a:pt x="999" y="3"/>
                    </a:lnTo>
                    <a:lnTo>
                      <a:pt x="1003" y="3"/>
                    </a:lnTo>
                    <a:lnTo>
                      <a:pt x="1007" y="3"/>
                    </a:lnTo>
                    <a:lnTo>
                      <a:pt x="1011" y="3"/>
                    </a:lnTo>
                    <a:lnTo>
                      <a:pt x="1015" y="3"/>
                    </a:lnTo>
                    <a:lnTo>
                      <a:pt x="1019" y="3"/>
                    </a:lnTo>
                    <a:lnTo>
                      <a:pt x="1023" y="2"/>
                    </a:lnTo>
                    <a:lnTo>
                      <a:pt x="1027" y="2"/>
                    </a:lnTo>
                    <a:lnTo>
                      <a:pt x="1031" y="2"/>
                    </a:lnTo>
                    <a:lnTo>
                      <a:pt x="1035" y="3"/>
                    </a:lnTo>
                    <a:lnTo>
                      <a:pt x="1039" y="3"/>
                    </a:lnTo>
                    <a:lnTo>
                      <a:pt x="1043" y="3"/>
                    </a:lnTo>
                    <a:lnTo>
                      <a:pt x="1047" y="4"/>
                    </a:lnTo>
                    <a:lnTo>
                      <a:pt x="1051" y="3"/>
                    </a:lnTo>
                    <a:lnTo>
                      <a:pt x="1055" y="2"/>
                    </a:lnTo>
                    <a:lnTo>
                      <a:pt x="1059" y="2"/>
                    </a:lnTo>
                    <a:lnTo>
                      <a:pt x="1062" y="2"/>
                    </a:lnTo>
                    <a:lnTo>
                      <a:pt x="1066" y="3"/>
                    </a:lnTo>
                    <a:lnTo>
                      <a:pt x="1070" y="2"/>
                    </a:lnTo>
                    <a:lnTo>
                      <a:pt x="1074" y="3"/>
                    </a:lnTo>
                    <a:lnTo>
                      <a:pt x="1078" y="1"/>
                    </a:lnTo>
                    <a:lnTo>
                      <a:pt x="1082" y="2"/>
                    </a:lnTo>
                    <a:lnTo>
                      <a:pt x="1086" y="2"/>
                    </a:lnTo>
                    <a:lnTo>
                      <a:pt x="1090" y="3"/>
                    </a:lnTo>
                    <a:lnTo>
                      <a:pt x="1094" y="2"/>
                    </a:lnTo>
                    <a:lnTo>
                      <a:pt x="1098" y="3"/>
                    </a:lnTo>
                    <a:lnTo>
                      <a:pt x="1102" y="2"/>
                    </a:lnTo>
                    <a:lnTo>
                      <a:pt x="1106" y="3"/>
                    </a:lnTo>
                    <a:lnTo>
                      <a:pt x="1110" y="2"/>
                    </a:lnTo>
                    <a:lnTo>
                      <a:pt x="1114" y="2"/>
                    </a:lnTo>
                    <a:lnTo>
                      <a:pt x="1118" y="2"/>
                    </a:lnTo>
                    <a:lnTo>
                      <a:pt x="1122" y="3"/>
                    </a:lnTo>
                    <a:lnTo>
                      <a:pt x="1125" y="2"/>
                    </a:lnTo>
                    <a:lnTo>
                      <a:pt x="1129" y="2"/>
                    </a:lnTo>
                    <a:lnTo>
                      <a:pt x="1133" y="2"/>
                    </a:lnTo>
                    <a:lnTo>
                      <a:pt x="1137" y="2"/>
                    </a:lnTo>
                    <a:lnTo>
                      <a:pt x="1141" y="2"/>
                    </a:lnTo>
                    <a:lnTo>
                      <a:pt x="1145" y="2"/>
                    </a:lnTo>
                    <a:lnTo>
                      <a:pt x="1149" y="2"/>
                    </a:lnTo>
                    <a:lnTo>
                      <a:pt x="1153" y="2"/>
                    </a:lnTo>
                    <a:lnTo>
                      <a:pt x="1157" y="2"/>
                    </a:lnTo>
                    <a:lnTo>
                      <a:pt x="1161" y="2"/>
                    </a:lnTo>
                    <a:lnTo>
                      <a:pt x="1165" y="2"/>
                    </a:lnTo>
                    <a:lnTo>
                      <a:pt x="1169" y="1"/>
                    </a:lnTo>
                    <a:lnTo>
                      <a:pt x="1173" y="1"/>
                    </a:lnTo>
                    <a:lnTo>
                      <a:pt x="1177" y="1"/>
                    </a:lnTo>
                    <a:lnTo>
                      <a:pt x="1181" y="2"/>
                    </a:lnTo>
                    <a:lnTo>
                      <a:pt x="1185" y="2"/>
                    </a:lnTo>
                    <a:lnTo>
                      <a:pt x="1188" y="2"/>
                    </a:lnTo>
                    <a:lnTo>
                      <a:pt x="1192" y="2"/>
                    </a:lnTo>
                    <a:lnTo>
                      <a:pt x="1196" y="2"/>
                    </a:lnTo>
                    <a:lnTo>
                      <a:pt x="1200" y="2"/>
                    </a:lnTo>
                    <a:lnTo>
                      <a:pt x="1204" y="3"/>
                    </a:lnTo>
                    <a:lnTo>
                      <a:pt x="1208" y="2"/>
                    </a:lnTo>
                    <a:lnTo>
                      <a:pt x="1212" y="1"/>
                    </a:lnTo>
                    <a:lnTo>
                      <a:pt x="1216" y="2"/>
                    </a:lnTo>
                    <a:lnTo>
                      <a:pt x="1220" y="2"/>
                    </a:lnTo>
                    <a:lnTo>
                      <a:pt x="1224" y="3"/>
                    </a:lnTo>
                    <a:lnTo>
                      <a:pt x="1228" y="2"/>
                    </a:lnTo>
                    <a:lnTo>
                      <a:pt x="1232" y="2"/>
                    </a:lnTo>
                    <a:lnTo>
                      <a:pt x="1236" y="3"/>
                    </a:lnTo>
                    <a:lnTo>
                      <a:pt x="1240" y="2"/>
                    </a:lnTo>
                    <a:lnTo>
                      <a:pt x="1244" y="2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1"/>
                    </a:lnTo>
                    <a:lnTo>
                      <a:pt x="1263" y="3"/>
                    </a:lnTo>
                    <a:lnTo>
                      <a:pt x="1267" y="2"/>
                    </a:lnTo>
                    <a:lnTo>
                      <a:pt x="1271" y="3"/>
                    </a:lnTo>
                    <a:lnTo>
                      <a:pt x="1275" y="3"/>
                    </a:lnTo>
                    <a:lnTo>
                      <a:pt x="1279" y="2"/>
                    </a:lnTo>
                    <a:lnTo>
                      <a:pt x="1283" y="2"/>
                    </a:lnTo>
                    <a:lnTo>
                      <a:pt x="1287" y="2"/>
                    </a:lnTo>
                    <a:lnTo>
                      <a:pt x="1291" y="2"/>
                    </a:lnTo>
                    <a:lnTo>
                      <a:pt x="1295" y="2"/>
                    </a:lnTo>
                    <a:lnTo>
                      <a:pt x="1299" y="2"/>
                    </a:lnTo>
                    <a:lnTo>
                      <a:pt x="1303" y="2"/>
                    </a:lnTo>
                    <a:lnTo>
                      <a:pt x="1307" y="2"/>
                    </a:lnTo>
                    <a:lnTo>
                      <a:pt x="1311" y="2"/>
                    </a:lnTo>
                    <a:lnTo>
                      <a:pt x="1314" y="3"/>
                    </a:lnTo>
                    <a:lnTo>
                      <a:pt x="1318" y="2"/>
                    </a:lnTo>
                    <a:lnTo>
                      <a:pt x="1322" y="1"/>
                    </a:lnTo>
                    <a:lnTo>
                      <a:pt x="1326" y="2"/>
                    </a:lnTo>
                    <a:lnTo>
                      <a:pt x="1330" y="2"/>
                    </a:lnTo>
                    <a:lnTo>
                      <a:pt x="1334" y="3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1"/>
                    </a:lnTo>
                    <a:lnTo>
                      <a:pt x="1350" y="3"/>
                    </a:lnTo>
                    <a:lnTo>
                      <a:pt x="1354" y="2"/>
                    </a:lnTo>
                    <a:lnTo>
                      <a:pt x="1358" y="2"/>
                    </a:lnTo>
                    <a:lnTo>
                      <a:pt x="1362" y="1"/>
                    </a:lnTo>
                    <a:lnTo>
                      <a:pt x="1366" y="2"/>
                    </a:lnTo>
                    <a:lnTo>
                      <a:pt x="1370" y="3"/>
                    </a:lnTo>
                    <a:lnTo>
                      <a:pt x="1374" y="2"/>
                    </a:lnTo>
                    <a:lnTo>
                      <a:pt x="1377" y="3"/>
                    </a:lnTo>
                    <a:lnTo>
                      <a:pt x="1381" y="2"/>
                    </a:lnTo>
                    <a:lnTo>
                      <a:pt x="1385" y="3"/>
                    </a:lnTo>
                    <a:lnTo>
                      <a:pt x="1389" y="2"/>
                    </a:lnTo>
                    <a:lnTo>
                      <a:pt x="1393" y="2"/>
                    </a:lnTo>
                    <a:lnTo>
                      <a:pt x="1397" y="1"/>
                    </a:lnTo>
                    <a:lnTo>
                      <a:pt x="1401" y="2"/>
                    </a:lnTo>
                    <a:lnTo>
                      <a:pt x="1405" y="3"/>
                    </a:lnTo>
                    <a:lnTo>
                      <a:pt x="1409" y="2"/>
                    </a:lnTo>
                    <a:lnTo>
                      <a:pt x="1413" y="2"/>
                    </a:lnTo>
                    <a:lnTo>
                      <a:pt x="1417" y="2"/>
                    </a:lnTo>
                    <a:lnTo>
                      <a:pt x="1421" y="2"/>
                    </a:lnTo>
                    <a:lnTo>
                      <a:pt x="1425" y="2"/>
                    </a:lnTo>
                    <a:lnTo>
                      <a:pt x="1429" y="1"/>
                    </a:lnTo>
                    <a:lnTo>
                      <a:pt x="1433" y="2"/>
                    </a:lnTo>
                    <a:lnTo>
                      <a:pt x="1437" y="2"/>
                    </a:lnTo>
                    <a:lnTo>
                      <a:pt x="1440" y="1"/>
                    </a:lnTo>
                    <a:lnTo>
                      <a:pt x="1444" y="1"/>
                    </a:lnTo>
                    <a:lnTo>
                      <a:pt x="1448" y="2"/>
                    </a:lnTo>
                    <a:lnTo>
                      <a:pt x="1452" y="3"/>
                    </a:lnTo>
                    <a:lnTo>
                      <a:pt x="1456" y="3"/>
                    </a:lnTo>
                    <a:lnTo>
                      <a:pt x="1460" y="2"/>
                    </a:lnTo>
                    <a:lnTo>
                      <a:pt x="1464" y="1"/>
                    </a:lnTo>
                    <a:lnTo>
                      <a:pt x="1468" y="2"/>
                    </a:lnTo>
                    <a:lnTo>
                      <a:pt x="1472" y="2"/>
                    </a:lnTo>
                    <a:lnTo>
                      <a:pt x="1476" y="1"/>
                    </a:lnTo>
                    <a:lnTo>
                      <a:pt x="1480" y="2"/>
                    </a:lnTo>
                    <a:lnTo>
                      <a:pt x="1484" y="1"/>
                    </a:lnTo>
                    <a:lnTo>
                      <a:pt x="1488" y="0"/>
                    </a:lnTo>
                    <a:lnTo>
                      <a:pt x="1492" y="3"/>
                    </a:lnTo>
                    <a:lnTo>
                      <a:pt x="1496" y="2"/>
                    </a:lnTo>
                    <a:lnTo>
                      <a:pt x="1499" y="1"/>
                    </a:lnTo>
                    <a:lnTo>
                      <a:pt x="1503" y="1"/>
                    </a:lnTo>
                    <a:lnTo>
                      <a:pt x="1507" y="2"/>
                    </a:lnTo>
                    <a:lnTo>
                      <a:pt x="1511" y="2"/>
                    </a:lnTo>
                    <a:lnTo>
                      <a:pt x="1515" y="1"/>
                    </a:lnTo>
                    <a:lnTo>
                      <a:pt x="1519" y="2"/>
                    </a:lnTo>
                    <a:lnTo>
                      <a:pt x="1523" y="2"/>
                    </a:lnTo>
                    <a:lnTo>
                      <a:pt x="1527" y="2"/>
                    </a:lnTo>
                    <a:lnTo>
                      <a:pt x="1531" y="2"/>
                    </a:lnTo>
                    <a:lnTo>
                      <a:pt x="1535" y="1"/>
                    </a:lnTo>
                    <a:lnTo>
                      <a:pt x="1539" y="2"/>
                    </a:lnTo>
                    <a:lnTo>
                      <a:pt x="1543" y="1"/>
                    </a:lnTo>
                    <a:lnTo>
                      <a:pt x="1547" y="2"/>
                    </a:lnTo>
                    <a:lnTo>
                      <a:pt x="1551" y="2"/>
                    </a:lnTo>
                    <a:lnTo>
                      <a:pt x="1555" y="1"/>
                    </a:lnTo>
                    <a:lnTo>
                      <a:pt x="1559" y="1"/>
                    </a:lnTo>
                    <a:lnTo>
                      <a:pt x="1562" y="2"/>
                    </a:lnTo>
                    <a:lnTo>
                      <a:pt x="1566" y="2"/>
                    </a:lnTo>
                    <a:lnTo>
                      <a:pt x="1570" y="2"/>
                    </a:lnTo>
                    <a:lnTo>
                      <a:pt x="1574" y="1"/>
                    </a:lnTo>
                    <a:lnTo>
                      <a:pt x="1578" y="1"/>
                    </a:lnTo>
                    <a:lnTo>
                      <a:pt x="1582" y="2"/>
                    </a:lnTo>
                    <a:lnTo>
                      <a:pt x="1586" y="3"/>
                    </a:lnTo>
                    <a:lnTo>
                      <a:pt x="1590" y="2"/>
                    </a:lnTo>
                    <a:lnTo>
                      <a:pt x="1594" y="2"/>
                    </a:lnTo>
                    <a:lnTo>
                      <a:pt x="1598" y="2"/>
                    </a:lnTo>
                    <a:lnTo>
                      <a:pt x="1602" y="2"/>
                    </a:lnTo>
                    <a:lnTo>
                      <a:pt x="1606" y="1"/>
                    </a:lnTo>
                    <a:lnTo>
                      <a:pt x="1610" y="1"/>
                    </a:lnTo>
                    <a:lnTo>
                      <a:pt x="1614" y="2"/>
                    </a:lnTo>
                    <a:lnTo>
                      <a:pt x="1618" y="1"/>
                    </a:lnTo>
                    <a:lnTo>
                      <a:pt x="1622" y="1"/>
                    </a:lnTo>
                    <a:lnTo>
                      <a:pt x="1625" y="2"/>
                    </a:lnTo>
                    <a:lnTo>
                      <a:pt x="1629" y="1"/>
                    </a:lnTo>
                    <a:lnTo>
                      <a:pt x="1633" y="1"/>
                    </a:lnTo>
                    <a:lnTo>
                      <a:pt x="1637" y="2"/>
                    </a:lnTo>
                    <a:lnTo>
                      <a:pt x="1641" y="1"/>
                    </a:lnTo>
                    <a:lnTo>
                      <a:pt x="1645" y="3"/>
                    </a:lnTo>
                    <a:lnTo>
                      <a:pt x="1649" y="1"/>
                    </a:lnTo>
                    <a:lnTo>
                      <a:pt x="1653" y="1"/>
                    </a:lnTo>
                    <a:lnTo>
                      <a:pt x="1657" y="1"/>
                    </a:lnTo>
                    <a:lnTo>
                      <a:pt x="1661" y="1"/>
                    </a:lnTo>
                    <a:lnTo>
                      <a:pt x="1665" y="1"/>
                    </a:lnTo>
                    <a:lnTo>
                      <a:pt x="1669" y="2"/>
                    </a:lnTo>
                    <a:lnTo>
                      <a:pt x="1673" y="2"/>
                    </a:lnTo>
                    <a:lnTo>
                      <a:pt x="1677" y="1"/>
                    </a:lnTo>
                    <a:lnTo>
                      <a:pt x="1681" y="1"/>
                    </a:lnTo>
                    <a:lnTo>
                      <a:pt x="1685" y="0"/>
                    </a:lnTo>
                    <a:lnTo>
                      <a:pt x="1688" y="1"/>
                    </a:lnTo>
                    <a:lnTo>
                      <a:pt x="1692" y="1"/>
                    </a:lnTo>
                    <a:lnTo>
                      <a:pt x="1696" y="1"/>
                    </a:lnTo>
                    <a:lnTo>
                      <a:pt x="1700" y="2"/>
                    </a:lnTo>
                    <a:lnTo>
                      <a:pt x="1704" y="2"/>
                    </a:lnTo>
                    <a:lnTo>
                      <a:pt x="1708" y="1"/>
                    </a:lnTo>
                    <a:lnTo>
                      <a:pt x="1712" y="2"/>
                    </a:lnTo>
                    <a:lnTo>
                      <a:pt x="1716" y="1"/>
                    </a:lnTo>
                    <a:lnTo>
                      <a:pt x="1720" y="2"/>
                    </a:lnTo>
                    <a:lnTo>
                      <a:pt x="1724" y="3"/>
                    </a:lnTo>
                    <a:lnTo>
                      <a:pt x="1728" y="2"/>
                    </a:lnTo>
                    <a:lnTo>
                      <a:pt x="1732" y="1"/>
                    </a:lnTo>
                    <a:lnTo>
                      <a:pt x="1736" y="2"/>
                    </a:lnTo>
                    <a:lnTo>
                      <a:pt x="1740" y="2"/>
                    </a:lnTo>
                    <a:lnTo>
                      <a:pt x="1744" y="1"/>
                    </a:lnTo>
                    <a:lnTo>
                      <a:pt x="1748" y="1"/>
                    </a:lnTo>
                    <a:lnTo>
                      <a:pt x="1751" y="2"/>
                    </a:lnTo>
                    <a:lnTo>
                      <a:pt x="1755" y="2"/>
                    </a:lnTo>
                    <a:lnTo>
                      <a:pt x="1759" y="2"/>
                    </a:lnTo>
                    <a:lnTo>
                      <a:pt x="1763" y="2"/>
                    </a:lnTo>
                    <a:lnTo>
                      <a:pt x="1767" y="2"/>
                    </a:lnTo>
                    <a:lnTo>
                      <a:pt x="1771" y="1"/>
                    </a:lnTo>
                    <a:lnTo>
                      <a:pt x="1775" y="1"/>
                    </a:lnTo>
                    <a:lnTo>
                      <a:pt x="1779" y="0"/>
                    </a:lnTo>
                    <a:lnTo>
                      <a:pt x="1783" y="1"/>
                    </a:lnTo>
                    <a:lnTo>
                      <a:pt x="1787" y="1"/>
                    </a:lnTo>
                    <a:lnTo>
                      <a:pt x="1791" y="2"/>
                    </a:lnTo>
                    <a:lnTo>
                      <a:pt x="1795" y="2"/>
                    </a:lnTo>
                    <a:lnTo>
                      <a:pt x="1799" y="2"/>
                    </a:lnTo>
                    <a:lnTo>
                      <a:pt x="1803" y="2"/>
                    </a:lnTo>
                    <a:lnTo>
                      <a:pt x="1807" y="2"/>
                    </a:lnTo>
                    <a:lnTo>
                      <a:pt x="1811" y="1"/>
                    </a:lnTo>
                    <a:lnTo>
                      <a:pt x="1814" y="2"/>
                    </a:lnTo>
                    <a:lnTo>
                      <a:pt x="1818" y="2"/>
                    </a:lnTo>
                    <a:lnTo>
                      <a:pt x="1822" y="3"/>
                    </a:lnTo>
                    <a:lnTo>
                      <a:pt x="1826" y="2"/>
                    </a:lnTo>
                    <a:lnTo>
                      <a:pt x="1830" y="2"/>
                    </a:lnTo>
                    <a:lnTo>
                      <a:pt x="1834" y="3"/>
                    </a:lnTo>
                    <a:lnTo>
                      <a:pt x="1838" y="3"/>
                    </a:lnTo>
                    <a:lnTo>
                      <a:pt x="1842" y="1"/>
                    </a:lnTo>
                    <a:lnTo>
                      <a:pt x="1846" y="2"/>
                    </a:lnTo>
                    <a:lnTo>
                      <a:pt x="1850" y="1"/>
                    </a:lnTo>
                    <a:lnTo>
                      <a:pt x="1854" y="2"/>
                    </a:lnTo>
                    <a:lnTo>
                      <a:pt x="1858" y="2"/>
                    </a:lnTo>
                    <a:lnTo>
                      <a:pt x="1862" y="2"/>
                    </a:lnTo>
                    <a:lnTo>
                      <a:pt x="1866" y="1"/>
                    </a:lnTo>
                    <a:lnTo>
                      <a:pt x="1870" y="2"/>
                    </a:lnTo>
                    <a:lnTo>
                      <a:pt x="1874" y="2"/>
                    </a:lnTo>
                    <a:lnTo>
                      <a:pt x="1877" y="2"/>
                    </a:lnTo>
                    <a:lnTo>
                      <a:pt x="1881" y="2"/>
                    </a:lnTo>
                    <a:lnTo>
                      <a:pt x="1885" y="1"/>
                    </a:lnTo>
                    <a:lnTo>
                      <a:pt x="1889" y="2"/>
                    </a:lnTo>
                    <a:lnTo>
                      <a:pt x="1893" y="0"/>
                    </a:lnTo>
                    <a:lnTo>
                      <a:pt x="1897" y="2"/>
                    </a:lnTo>
                    <a:lnTo>
                      <a:pt x="1901" y="2"/>
                    </a:lnTo>
                    <a:lnTo>
                      <a:pt x="1905" y="1"/>
                    </a:lnTo>
                    <a:lnTo>
                      <a:pt x="1909" y="2"/>
                    </a:lnTo>
                    <a:lnTo>
                      <a:pt x="1913" y="1"/>
                    </a:lnTo>
                    <a:lnTo>
                      <a:pt x="1917" y="2"/>
                    </a:lnTo>
                    <a:lnTo>
                      <a:pt x="1921" y="2"/>
                    </a:lnTo>
                    <a:lnTo>
                      <a:pt x="1925" y="1"/>
                    </a:lnTo>
                    <a:lnTo>
                      <a:pt x="1929" y="1"/>
                    </a:lnTo>
                    <a:lnTo>
                      <a:pt x="1933" y="2"/>
                    </a:lnTo>
                    <a:lnTo>
                      <a:pt x="1937" y="0"/>
                    </a:lnTo>
                    <a:lnTo>
                      <a:pt x="1940" y="2"/>
                    </a:lnTo>
                    <a:lnTo>
                      <a:pt x="1944" y="2"/>
                    </a:lnTo>
                    <a:lnTo>
                      <a:pt x="1948" y="1"/>
                    </a:lnTo>
                    <a:lnTo>
                      <a:pt x="1952" y="2"/>
                    </a:lnTo>
                    <a:lnTo>
                      <a:pt x="1956" y="1"/>
                    </a:lnTo>
                    <a:lnTo>
                      <a:pt x="1960" y="1"/>
                    </a:lnTo>
                    <a:lnTo>
                      <a:pt x="1964" y="2"/>
                    </a:lnTo>
                    <a:lnTo>
                      <a:pt x="1968" y="2"/>
                    </a:lnTo>
                    <a:lnTo>
                      <a:pt x="1972" y="1"/>
                    </a:lnTo>
                    <a:lnTo>
                      <a:pt x="1976" y="1"/>
                    </a:lnTo>
                    <a:lnTo>
                      <a:pt x="1980" y="1"/>
                    </a:lnTo>
                    <a:lnTo>
                      <a:pt x="1984" y="2"/>
                    </a:lnTo>
                    <a:lnTo>
                      <a:pt x="1988" y="1"/>
                    </a:lnTo>
                    <a:lnTo>
                      <a:pt x="1992" y="0"/>
                    </a:lnTo>
                    <a:lnTo>
                      <a:pt x="1996" y="2"/>
                    </a:lnTo>
                    <a:lnTo>
                      <a:pt x="1999" y="2"/>
                    </a:lnTo>
                    <a:lnTo>
                      <a:pt x="2003" y="2"/>
                    </a:lnTo>
                    <a:lnTo>
                      <a:pt x="2007" y="2"/>
                    </a:lnTo>
                    <a:lnTo>
                      <a:pt x="2011" y="2"/>
                    </a:lnTo>
                    <a:lnTo>
                      <a:pt x="2015" y="0"/>
                    </a:lnTo>
                    <a:lnTo>
                      <a:pt x="2019" y="2"/>
                    </a:lnTo>
                    <a:lnTo>
                      <a:pt x="2023" y="3"/>
                    </a:lnTo>
                    <a:lnTo>
                      <a:pt x="2027" y="2"/>
                    </a:lnTo>
                    <a:lnTo>
                      <a:pt x="2031" y="2"/>
                    </a:lnTo>
                    <a:lnTo>
                      <a:pt x="2035" y="2"/>
                    </a:lnTo>
                    <a:lnTo>
                      <a:pt x="2039" y="2"/>
                    </a:lnTo>
                    <a:lnTo>
                      <a:pt x="2043" y="1"/>
                    </a:lnTo>
                    <a:lnTo>
                      <a:pt x="2047" y="1"/>
                    </a:lnTo>
                    <a:lnTo>
                      <a:pt x="2051" y="2"/>
                    </a:lnTo>
                    <a:lnTo>
                      <a:pt x="2055" y="2"/>
                    </a:lnTo>
                    <a:lnTo>
                      <a:pt x="2059" y="1"/>
                    </a:lnTo>
                    <a:lnTo>
                      <a:pt x="2062" y="1"/>
                    </a:lnTo>
                    <a:lnTo>
                      <a:pt x="2066" y="2"/>
                    </a:lnTo>
                    <a:lnTo>
                      <a:pt x="2070" y="1"/>
                    </a:lnTo>
                    <a:lnTo>
                      <a:pt x="2074" y="2"/>
                    </a:lnTo>
                    <a:lnTo>
                      <a:pt x="2078" y="1"/>
                    </a:lnTo>
                    <a:lnTo>
                      <a:pt x="2082" y="2"/>
                    </a:lnTo>
                    <a:lnTo>
                      <a:pt x="2086" y="2"/>
                    </a:lnTo>
                    <a:lnTo>
                      <a:pt x="2090" y="3"/>
                    </a:lnTo>
                    <a:lnTo>
                      <a:pt x="2094" y="2"/>
                    </a:lnTo>
                    <a:lnTo>
                      <a:pt x="2098" y="2"/>
                    </a:lnTo>
                    <a:lnTo>
                      <a:pt x="2102" y="3"/>
                    </a:lnTo>
                    <a:lnTo>
                      <a:pt x="2106" y="3"/>
                    </a:lnTo>
                    <a:lnTo>
                      <a:pt x="2110" y="2"/>
                    </a:lnTo>
                    <a:lnTo>
                      <a:pt x="2114" y="2"/>
                    </a:lnTo>
                    <a:lnTo>
                      <a:pt x="2118" y="1"/>
                    </a:lnTo>
                    <a:lnTo>
                      <a:pt x="2122" y="1"/>
                    </a:lnTo>
                    <a:lnTo>
                      <a:pt x="2125" y="3"/>
                    </a:lnTo>
                    <a:lnTo>
                      <a:pt x="2129" y="2"/>
                    </a:lnTo>
                    <a:lnTo>
                      <a:pt x="2133" y="1"/>
                    </a:lnTo>
                    <a:lnTo>
                      <a:pt x="2137" y="1"/>
                    </a:lnTo>
                    <a:lnTo>
                      <a:pt x="2141" y="3"/>
                    </a:lnTo>
                    <a:lnTo>
                      <a:pt x="2145" y="3"/>
                    </a:lnTo>
                    <a:lnTo>
                      <a:pt x="2149" y="2"/>
                    </a:lnTo>
                    <a:lnTo>
                      <a:pt x="2153" y="2"/>
                    </a:lnTo>
                    <a:lnTo>
                      <a:pt x="2157" y="3"/>
                    </a:lnTo>
                    <a:lnTo>
                      <a:pt x="2161" y="2"/>
                    </a:lnTo>
                    <a:lnTo>
                      <a:pt x="2165" y="1"/>
                    </a:lnTo>
                    <a:lnTo>
                      <a:pt x="2169" y="3"/>
                    </a:lnTo>
                    <a:lnTo>
                      <a:pt x="2173" y="3"/>
                    </a:lnTo>
                    <a:lnTo>
                      <a:pt x="2177" y="2"/>
                    </a:lnTo>
                    <a:lnTo>
                      <a:pt x="2181" y="2"/>
                    </a:lnTo>
                    <a:lnTo>
                      <a:pt x="2185" y="2"/>
                    </a:lnTo>
                    <a:lnTo>
                      <a:pt x="2188" y="2"/>
                    </a:lnTo>
                    <a:lnTo>
                      <a:pt x="2192" y="2"/>
                    </a:lnTo>
                    <a:lnTo>
                      <a:pt x="2196" y="2"/>
                    </a:lnTo>
                    <a:lnTo>
                      <a:pt x="2200" y="2"/>
                    </a:lnTo>
                    <a:lnTo>
                      <a:pt x="2204" y="2"/>
                    </a:lnTo>
                    <a:lnTo>
                      <a:pt x="2208" y="1"/>
                    </a:lnTo>
                    <a:lnTo>
                      <a:pt x="2212" y="2"/>
                    </a:lnTo>
                    <a:lnTo>
                      <a:pt x="2216" y="2"/>
                    </a:lnTo>
                    <a:lnTo>
                      <a:pt x="2220" y="2"/>
                    </a:lnTo>
                    <a:lnTo>
                      <a:pt x="2224" y="1"/>
                    </a:lnTo>
                    <a:lnTo>
                      <a:pt x="2228" y="2"/>
                    </a:lnTo>
                    <a:lnTo>
                      <a:pt x="2232" y="1"/>
                    </a:lnTo>
                    <a:lnTo>
                      <a:pt x="2236" y="1"/>
                    </a:lnTo>
                    <a:lnTo>
                      <a:pt x="2240" y="2"/>
                    </a:lnTo>
                    <a:lnTo>
                      <a:pt x="2244" y="2"/>
                    </a:lnTo>
                    <a:lnTo>
                      <a:pt x="2248" y="2"/>
                    </a:lnTo>
                    <a:lnTo>
                      <a:pt x="2251" y="1"/>
                    </a:lnTo>
                    <a:lnTo>
                      <a:pt x="2255" y="2"/>
                    </a:lnTo>
                    <a:lnTo>
                      <a:pt x="2259" y="1"/>
                    </a:lnTo>
                    <a:lnTo>
                      <a:pt x="2263" y="3"/>
                    </a:lnTo>
                    <a:lnTo>
                      <a:pt x="2267" y="3"/>
                    </a:lnTo>
                    <a:lnTo>
                      <a:pt x="2271" y="2"/>
                    </a:lnTo>
                    <a:lnTo>
                      <a:pt x="2275" y="2"/>
                    </a:lnTo>
                    <a:lnTo>
                      <a:pt x="2279" y="2"/>
                    </a:lnTo>
                    <a:lnTo>
                      <a:pt x="2283" y="2"/>
                    </a:lnTo>
                    <a:lnTo>
                      <a:pt x="2287" y="3"/>
                    </a:lnTo>
                    <a:lnTo>
                      <a:pt x="2291" y="2"/>
                    </a:lnTo>
                    <a:lnTo>
                      <a:pt x="2295" y="2"/>
                    </a:lnTo>
                    <a:lnTo>
                      <a:pt x="2299" y="3"/>
                    </a:lnTo>
                    <a:lnTo>
                      <a:pt x="2303" y="3"/>
                    </a:lnTo>
                    <a:lnTo>
                      <a:pt x="2307" y="2"/>
                    </a:lnTo>
                    <a:lnTo>
                      <a:pt x="2311" y="3"/>
                    </a:lnTo>
                    <a:lnTo>
                      <a:pt x="2314" y="2"/>
                    </a:lnTo>
                    <a:lnTo>
                      <a:pt x="2318" y="3"/>
                    </a:lnTo>
                    <a:lnTo>
                      <a:pt x="2322" y="1"/>
                    </a:lnTo>
                    <a:lnTo>
                      <a:pt x="2326" y="2"/>
                    </a:lnTo>
                    <a:lnTo>
                      <a:pt x="2330" y="2"/>
                    </a:lnTo>
                    <a:lnTo>
                      <a:pt x="2334" y="3"/>
                    </a:lnTo>
                    <a:lnTo>
                      <a:pt x="2338" y="1"/>
                    </a:lnTo>
                    <a:lnTo>
                      <a:pt x="2342" y="2"/>
                    </a:lnTo>
                    <a:lnTo>
                      <a:pt x="2346" y="3"/>
                    </a:lnTo>
                    <a:lnTo>
                      <a:pt x="2350" y="2"/>
                    </a:lnTo>
                    <a:lnTo>
                      <a:pt x="2354" y="2"/>
                    </a:lnTo>
                    <a:lnTo>
                      <a:pt x="2358" y="2"/>
                    </a:lnTo>
                    <a:lnTo>
                      <a:pt x="2362" y="2"/>
                    </a:lnTo>
                    <a:lnTo>
                      <a:pt x="2366" y="2"/>
                    </a:lnTo>
                    <a:lnTo>
                      <a:pt x="2370" y="3"/>
                    </a:lnTo>
                    <a:lnTo>
                      <a:pt x="2374" y="3"/>
                    </a:lnTo>
                    <a:lnTo>
                      <a:pt x="2377" y="2"/>
                    </a:lnTo>
                    <a:lnTo>
                      <a:pt x="2381" y="1"/>
                    </a:lnTo>
                    <a:lnTo>
                      <a:pt x="2385" y="2"/>
                    </a:lnTo>
                    <a:lnTo>
                      <a:pt x="2389" y="2"/>
                    </a:lnTo>
                    <a:lnTo>
                      <a:pt x="2393" y="3"/>
                    </a:lnTo>
                    <a:lnTo>
                      <a:pt x="2397" y="2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3"/>
                    </a:lnTo>
                    <a:lnTo>
                      <a:pt x="2413" y="4"/>
                    </a:lnTo>
                    <a:lnTo>
                      <a:pt x="2417" y="3"/>
                    </a:lnTo>
                    <a:lnTo>
                      <a:pt x="2421" y="2"/>
                    </a:lnTo>
                    <a:lnTo>
                      <a:pt x="2425" y="3"/>
                    </a:lnTo>
                    <a:lnTo>
                      <a:pt x="2429" y="2"/>
                    </a:lnTo>
                    <a:lnTo>
                      <a:pt x="2433" y="2"/>
                    </a:lnTo>
                    <a:lnTo>
                      <a:pt x="2437" y="3"/>
                    </a:lnTo>
                    <a:lnTo>
                      <a:pt x="2440" y="3"/>
                    </a:lnTo>
                    <a:lnTo>
                      <a:pt x="2444" y="1"/>
                    </a:lnTo>
                    <a:lnTo>
                      <a:pt x="2448" y="2"/>
                    </a:lnTo>
                    <a:lnTo>
                      <a:pt x="2452" y="3"/>
                    </a:lnTo>
                    <a:lnTo>
                      <a:pt x="2456" y="3"/>
                    </a:lnTo>
                    <a:lnTo>
                      <a:pt x="2460" y="3"/>
                    </a:lnTo>
                    <a:lnTo>
                      <a:pt x="2464" y="2"/>
                    </a:lnTo>
                    <a:lnTo>
                      <a:pt x="2468" y="3"/>
                    </a:lnTo>
                    <a:lnTo>
                      <a:pt x="2472" y="2"/>
                    </a:lnTo>
                    <a:lnTo>
                      <a:pt x="2476" y="2"/>
                    </a:lnTo>
                    <a:lnTo>
                      <a:pt x="2480" y="2"/>
                    </a:lnTo>
                    <a:lnTo>
                      <a:pt x="2484" y="3"/>
                    </a:lnTo>
                    <a:lnTo>
                      <a:pt x="2488" y="2"/>
                    </a:lnTo>
                    <a:lnTo>
                      <a:pt x="2492" y="3"/>
                    </a:lnTo>
                    <a:lnTo>
                      <a:pt x="2496" y="2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4"/>
                    </a:lnTo>
                    <a:lnTo>
                      <a:pt x="2511" y="2"/>
                    </a:lnTo>
                    <a:lnTo>
                      <a:pt x="2515" y="2"/>
                    </a:lnTo>
                    <a:lnTo>
                      <a:pt x="2519" y="2"/>
                    </a:lnTo>
                    <a:lnTo>
                      <a:pt x="2523" y="2"/>
                    </a:lnTo>
                    <a:lnTo>
                      <a:pt x="2527" y="3"/>
                    </a:lnTo>
                    <a:lnTo>
                      <a:pt x="2531" y="1"/>
                    </a:lnTo>
                    <a:lnTo>
                      <a:pt x="2535" y="3"/>
                    </a:lnTo>
                    <a:lnTo>
                      <a:pt x="2539" y="3"/>
                    </a:lnTo>
                    <a:lnTo>
                      <a:pt x="2543" y="3"/>
                    </a:lnTo>
                    <a:lnTo>
                      <a:pt x="2547" y="2"/>
                    </a:lnTo>
                    <a:lnTo>
                      <a:pt x="2551" y="2"/>
                    </a:lnTo>
                    <a:lnTo>
                      <a:pt x="2555" y="2"/>
                    </a:lnTo>
                    <a:lnTo>
                      <a:pt x="2559" y="3"/>
                    </a:lnTo>
                    <a:lnTo>
                      <a:pt x="2562" y="3"/>
                    </a:lnTo>
                    <a:lnTo>
                      <a:pt x="2566" y="2"/>
                    </a:lnTo>
                    <a:lnTo>
                      <a:pt x="2570" y="2"/>
                    </a:lnTo>
                    <a:lnTo>
                      <a:pt x="2574" y="3"/>
                    </a:lnTo>
                    <a:lnTo>
                      <a:pt x="2578" y="2"/>
                    </a:lnTo>
                    <a:lnTo>
                      <a:pt x="2582" y="2"/>
                    </a:lnTo>
                    <a:lnTo>
                      <a:pt x="2586" y="2"/>
                    </a:lnTo>
                    <a:lnTo>
                      <a:pt x="2590" y="4"/>
                    </a:lnTo>
                    <a:lnTo>
                      <a:pt x="2594" y="3"/>
                    </a:lnTo>
                    <a:lnTo>
                      <a:pt x="2598" y="3"/>
                    </a:lnTo>
                    <a:lnTo>
                      <a:pt x="2602" y="2"/>
                    </a:lnTo>
                    <a:lnTo>
                      <a:pt x="2606" y="2"/>
                    </a:lnTo>
                    <a:lnTo>
                      <a:pt x="2610" y="3"/>
                    </a:lnTo>
                    <a:lnTo>
                      <a:pt x="2614" y="4"/>
                    </a:lnTo>
                    <a:lnTo>
                      <a:pt x="2618" y="4"/>
                    </a:lnTo>
                    <a:lnTo>
                      <a:pt x="2622" y="4"/>
                    </a:lnTo>
                    <a:lnTo>
                      <a:pt x="2625" y="2"/>
                    </a:lnTo>
                    <a:lnTo>
                      <a:pt x="2629" y="3"/>
                    </a:lnTo>
                    <a:lnTo>
                      <a:pt x="2633" y="2"/>
                    </a:lnTo>
                    <a:lnTo>
                      <a:pt x="2637" y="3"/>
                    </a:lnTo>
                    <a:lnTo>
                      <a:pt x="2641" y="4"/>
                    </a:lnTo>
                    <a:lnTo>
                      <a:pt x="2645" y="4"/>
                    </a:lnTo>
                    <a:lnTo>
                      <a:pt x="2649" y="4"/>
                    </a:lnTo>
                    <a:lnTo>
                      <a:pt x="2653" y="3"/>
                    </a:lnTo>
                    <a:lnTo>
                      <a:pt x="2657" y="4"/>
                    </a:lnTo>
                    <a:lnTo>
                      <a:pt x="2661" y="4"/>
                    </a:lnTo>
                    <a:lnTo>
                      <a:pt x="2665" y="3"/>
                    </a:lnTo>
                    <a:lnTo>
                      <a:pt x="2669" y="3"/>
                    </a:lnTo>
                    <a:lnTo>
                      <a:pt x="2673" y="2"/>
                    </a:lnTo>
                    <a:lnTo>
                      <a:pt x="2677" y="3"/>
                    </a:lnTo>
                    <a:lnTo>
                      <a:pt x="2681" y="2"/>
                    </a:lnTo>
                    <a:lnTo>
                      <a:pt x="2685" y="4"/>
                    </a:lnTo>
                    <a:lnTo>
                      <a:pt x="2688" y="4"/>
                    </a:lnTo>
                    <a:lnTo>
                      <a:pt x="2692" y="4"/>
                    </a:lnTo>
                    <a:lnTo>
                      <a:pt x="2696" y="3"/>
                    </a:lnTo>
                    <a:lnTo>
                      <a:pt x="2700" y="2"/>
                    </a:lnTo>
                    <a:lnTo>
                      <a:pt x="2704" y="2"/>
                    </a:lnTo>
                    <a:lnTo>
                      <a:pt x="2708" y="3"/>
                    </a:lnTo>
                    <a:lnTo>
                      <a:pt x="2712" y="4"/>
                    </a:lnTo>
                    <a:lnTo>
                      <a:pt x="2716" y="3"/>
                    </a:lnTo>
                    <a:lnTo>
                      <a:pt x="2720" y="4"/>
                    </a:lnTo>
                    <a:lnTo>
                      <a:pt x="2724" y="2"/>
                    </a:lnTo>
                    <a:lnTo>
                      <a:pt x="2728" y="4"/>
                    </a:lnTo>
                    <a:lnTo>
                      <a:pt x="2732" y="3"/>
                    </a:lnTo>
                    <a:lnTo>
                      <a:pt x="2736" y="4"/>
                    </a:lnTo>
                    <a:lnTo>
                      <a:pt x="2740" y="5"/>
                    </a:lnTo>
                    <a:lnTo>
                      <a:pt x="2744" y="3"/>
                    </a:lnTo>
                    <a:lnTo>
                      <a:pt x="2748" y="4"/>
                    </a:lnTo>
                    <a:lnTo>
                      <a:pt x="2751" y="4"/>
                    </a:lnTo>
                    <a:lnTo>
                      <a:pt x="2755" y="4"/>
                    </a:lnTo>
                    <a:lnTo>
                      <a:pt x="2759" y="2"/>
                    </a:lnTo>
                    <a:lnTo>
                      <a:pt x="2763" y="4"/>
                    </a:lnTo>
                    <a:lnTo>
                      <a:pt x="2767" y="4"/>
                    </a:lnTo>
                    <a:lnTo>
                      <a:pt x="2771" y="3"/>
                    </a:lnTo>
                    <a:lnTo>
                      <a:pt x="2775" y="4"/>
                    </a:lnTo>
                    <a:lnTo>
                      <a:pt x="2779" y="3"/>
                    </a:lnTo>
                    <a:lnTo>
                      <a:pt x="2783" y="3"/>
                    </a:lnTo>
                    <a:lnTo>
                      <a:pt x="2787" y="3"/>
                    </a:lnTo>
                    <a:lnTo>
                      <a:pt x="2791" y="4"/>
                    </a:lnTo>
                    <a:lnTo>
                      <a:pt x="2795" y="3"/>
                    </a:lnTo>
                    <a:lnTo>
                      <a:pt x="2799" y="2"/>
                    </a:lnTo>
                    <a:lnTo>
                      <a:pt x="2803" y="4"/>
                    </a:lnTo>
                    <a:lnTo>
                      <a:pt x="2807" y="2"/>
                    </a:lnTo>
                    <a:lnTo>
                      <a:pt x="2811" y="3"/>
                    </a:lnTo>
                    <a:lnTo>
                      <a:pt x="2814" y="3"/>
                    </a:lnTo>
                    <a:lnTo>
                      <a:pt x="2818" y="4"/>
                    </a:lnTo>
                    <a:lnTo>
                      <a:pt x="2822" y="4"/>
                    </a:lnTo>
                    <a:lnTo>
                      <a:pt x="2826" y="4"/>
                    </a:lnTo>
                    <a:lnTo>
                      <a:pt x="2830" y="5"/>
                    </a:lnTo>
                    <a:lnTo>
                      <a:pt x="2834" y="4"/>
                    </a:lnTo>
                    <a:lnTo>
                      <a:pt x="2838" y="4"/>
                    </a:lnTo>
                    <a:lnTo>
                      <a:pt x="2842" y="3"/>
                    </a:lnTo>
                    <a:lnTo>
                      <a:pt x="2846" y="4"/>
                    </a:lnTo>
                    <a:lnTo>
                      <a:pt x="2850" y="3"/>
                    </a:lnTo>
                    <a:lnTo>
                      <a:pt x="2854" y="4"/>
                    </a:lnTo>
                    <a:lnTo>
                      <a:pt x="2858" y="2"/>
                    </a:lnTo>
                    <a:lnTo>
                      <a:pt x="2862" y="4"/>
                    </a:lnTo>
                    <a:lnTo>
                      <a:pt x="2866" y="4"/>
                    </a:lnTo>
                    <a:lnTo>
                      <a:pt x="2870" y="4"/>
                    </a:lnTo>
                    <a:lnTo>
                      <a:pt x="2874" y="4"/>
                    </a:lnTo>
                    <a:lnTo>
                      <a:pt x="2877" y="4"/>
                    </a:lnTo>
                    <a:lnTo>
                      <a:pt x="2881" y="4"/>
                    </a:lnTo>
                    <a:lnTo>
                      <a:pt x="2885" y="4"/>
                    </a:lnTo>
                    <a:lnTo>
                      <a:pt x="2889" y="5"/>
                    </a:lnTo>
                    <a:lnTo>
                      <a:pt x="2893" y="4"/>
                    </a:lnTo>
                    <a:lnTo>
                      <a:pt x="2897" y="4"/>
                    </a:lnTo>
                    <a:lnTo>
                      <a:pt x="2901" y="4"/>
                    </a:lnTo>
                    <a:lnTo>
                      <a:pt x="2905" y="4"/>
                    </a:lnTo>
                    <a:lnTo>
                      <a:pt x="2909" y="3"/>
                    </a:lnTo>
                    <a:lnTo>
                      <a:pt x="2913" y="4"/>
                    </a:lnTo>
                    <a:lnTo>
                      <a:pt x="2917" y="5"/>
                    </a:lnTo>
                    <a:lnTo>
                      <a:pt x="2921" y="4"/>
                    </a:lnTo>
                    <a:lnTo>
                      <a:pt x="2925" y="5"/>
                    </a:lnTo>
                    <a:lnTo>
                      <a:pt x="2929" y="4"/>
                    </a:lnTo>
                    <a:lnTo>
                      <a:pt x="2933" y="5"/>
                    </a:lnTo>
                    <a:lnTo>
                      <a:pt x="2937" y="3"/>
                    </a:lnTo>
                    <a:lnTo>
                      <a:pt x="2940" y="4"/>
                    </a:lnTo>
                    <a:lnTo>
                      <a:pt x="2944" y="4"/>
                    </a:lnTo>
                    <a:lnTo>
                      <a:pt x="2948" y="5"/>
                    </a:lnTo>
                    <a:lnTo>
                      <a:pt x="2952" y="5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4" y="4"/>
                    </a:lnTo>
                    <a:lnTo>
                      <a:pt x="2968" y="3"/>
                    </a:lnTo>
                    <a:lnTo>
                      <a:pt x="2972" y="5"/>
                    </a:lnTo>
                    <a:lnTo>
                      <a:pt x="2976" y="4"/>
                    </a:lnTo>
                    <a:lnTo>
                      <a:pt x="2980" y="4"/>
                    </a:lnTo>
                    <a:lnTo>
                      <a:pt x="2984" y="5"/>
                    </a:lnTo>
                    <a:lnTo>
                      <a:pt x="2988" y="5"/>
                    </a:lnTo>
                    <a:lnTo>
                      <a:pt x="2992" y="6"/>
                    </a:lnTo>
                    <a:lnTo>
                      <a:pt x="2996" y="4"/>
                    </a:lnTo>
                    <a:lnTo>
                      <a:pt x="2999" y="5"/>
                    </a:lnTo>
                    <a:lnTo>
                      <a:pt x="3003" y="5"/>
                    </a:lnTo>
                    <a:lnTo>
                      <a:pt x="3007" y="5"/>
                    </a:lnTo>
                    <a:lnTo>
                      <a:pt x="3011" y="5"/>
                    </a:lnTo>
                    <a:lnTo>
                      <a:pt x="3015" y="5"/>
                    </a:lnTo>
                    <a:lnTo>
                      <a:pt x="3019" y="4"/>
                    </a:lnTo>
                    <a:lnTo>
                      <a:pt x="3023" y="4"/>
                    </a:lnTo>
                    <a:lnTo>
                      <a:pt x="3027" y="5"/>
                    </a:lnTo>
                    <a:lnTo>
                      <a:pt x="3031" y="5"/>
                    </a:lnTo>
                    <a:lnTo>
                      <a:pt x="3035" y="4"/>
                    </a:lnTo>
                    <a:lnTo>
                      <a:pt x="3039" y="4"/>
                    </a:lnTo>
                    <a:lnTo>
                      <a:pt x="3043" y="5"/>
                    </a:lnTo>
                    <a:lnTo>
                      <a:pt x="3047" y="6"/>
                    </a:lnTo>
                    <a:lnTo>
                      <a:pt x="3051" y="4"/>
                    </a:lnTo>
                    <a:lnTo>
                      <a:pt x="3055" y="4"/>
                    </a:lnTo>
                    <a:lnTo>
                      <a:pt x="3059" y="4"/>
                    </a:lnTo>
                    <a:lnTo>
                      <a:pt x="3062" y="4"/>
                    </a:lnTo>
                    <a:lnTo>
                      <a:pt x="3066" y="5"/>
                    </a:lnTo>
                    <a:lnTo>
                      <a:pt x="3070" y="5"/>
                    </a:lnTo>
                    <a:lnTo>
                      <a:pt x="3074" y="4"/>
                    </a:lnTo>
                    <a:lnTo>
                      <a:pt x="3078" y="4"/>
                    </a:lnTo>
                    <a:lnTo>
                      <a:pt x="3082" y="4"/>
                    </a:lnTo>
                    <a:lnTo>
                      <a:pt x="3086" y="5"/>
                    </a:lnTo>
                    <a:lnTo>
                      <a:pt x="3090" y="5"/>
                    </a:lnTo>
                    <a:lnTo>
                      <a:pt x="3094" y="4"/>
                    </a:lnTo>
                    <a:lnTo>
                      <a:pt x="3098" y="5"/>
                    </a:lnTo>
                    <a:lnTo>
                      <a:pt x="3102" y="5"/>
                    </a:lnTo>
                    <a:lnTo>
                      <a:pt x="3106" y="5"/>
                    </a:lnTo>
                    <a:lnTo>
                      <a:pt x="3110" y="5"/>
                    </a:lnTo>
                    <a:lnTo>
                      <a:pt x="3114" y="4"/>
                    </a:lnTo>
                    <a:lnTo>
                      <a:pt x="3118" y="5"/>
                    </a:lnTo>
                    <a:lnTo>
                      <a:pt x="3122" y="4"/>
                    </a:lnTo>
                    <a:lnTo>
                      <a:pt x="3125" y="4"/>
                    </a:lnTo>
                    <a:lnTo>
                      <a:pt x="3129" y="5"/>
                    </a:lnTo>
                    <a:lnTo>
                      <a:pt x="3133" y="4"/>
                    </a:lnTo>
                    <a:lnTo>
                      <a:pt x="3137" y="5"/>
                    </a:lnTo>
                    <a:lnTo>
                      <a:pt x="3141" y="4"/>
                    </a:lnTo>
                    <a:lnTo>
                      <a:pt x="3145" y="5"/>
                    </a:lnTo>
                    <a:lnTo>
                      <a:pt x="3149" y="4"/>
                    </a:lnTo>
                    <a:lnTo>
                      <a:pt x="3153" y="4"/>
                    </a:lnTo>
                    <a:lnTo>
                      <a:pt x="3157" y="5"/>
                    </a:lnTo>
                    <a:lnTo>
                      <a:pt x="3161" y="5"/>
                    </a:lnTo>
                    <a:lnTo>
                      <a:pt x="3165" y="5"/>
                    </a:lnTo>
                    <a:lnTo>
                      <a:pt x="3169" y="4"/>
                    </a:lnTo>
                    <a:lnTo>
                      <a:pt x="3173" y="4"/>
                    </a:lnTo>
                    <a:lnTo>
                      <a:pt x="3177" y="5"/>
                    </a:lnTo>
                    <a:lnTo>
                      <a:pt x="3181" y="4"/>
                    </a:lnTo>
                    <a:lnTo>
                      <a:pt x="3185" y="6"/>
                    </a:lnTo>
                    <a:lnTo>
                      <a:pt x="3188" y="5"/>
                    </a:lnTo>
                    <a:lnTo>
                      <a:pt x="3192" y="5"/>
                    </a:lnTo>
                    <a:lnTo>
                      <a:pt x="3196" y="4"/>
                    </a:lnTo>
                    <a:lnTo>
                      <a:pt x="3200" y="4"/>
                    </a:lnTo>
                    <a:lnTo>
                      <a:pt x="3204" y="4"/>
                    </a:lnTo>
                    <a:lnTo>
                      <a:pt x="3208" y="6"/>
                    </a:lnTo>
                    <a:lnTo>
                      <a:pt x="3212" y="4"/>
                    </a:lnTo>
                    <a:lnTo>
                      <a:pt x="3216" y="5"/>
                    </a:lnTo>
                    <a:lnTo>
                      <a:pt x="3220" y="5"/>
                    </a:lnTo>
                    <a:lnTo>
                      <a:pt x="3224" y="4"/>
                    </a:lnTo>
                    <a:lnTo>
                      <a:pt x="3228" y="4"/>
                    </a:lnTo>
                    <a:lnTo>
                      <a:pt x="3232" y="5"/>
                    </a:lnTo>
                    <a:lnTo>
                      <a:pt x="3236" y="5"/>
                    </a:lnTo>
                    <a:lnTo>
                      <a:pt x="3240" y="6"/>
                    </a:lnTo>
                    <a:lnTo>
                      <a:pt x="3244" y="4"/>
                    </a:lnTo>
                    <a:lnTo>
                      <a:pt x="3248" y="5"/>
                    </a:lnTo>
                    <a:lnTo>
                      <a:pt x="3251" y="6"/>
                    </a:lnTo>
                    <a:lnTo>
                      <a:pt x="3255" y="5"/>
                    </a:lnTo>
                    <a:lnTo>
                      <a:pt x="3259" y="6"/>
                    </a:lnTo>
                    <a:lnTo>
                      <a:pt x="3263" y="4"/>
                    </a:lnTo>
                    <a:lnTo>
                      <a:pt x="3267" y="5"/>
                    </a:lnTo>
                    <a:lnTo>
                      <a:pt x="3271" y="6"/>
                    </a:lnTo>
                    <a:lnTo>
                      <a:pt x="3275" y="4"/>
                    </a:lnTo>
                    <a:lnTo>
                      <a:pt x="3279" y="5"/>
                    </a:lnTo>
                    <a:lnTo>
                      <a:pt x="3283" y="5"/>
                    </a:lnTo>
                    <a:lnTo>
                      <a:pt x="3287" y="5"/>
                    </a:lnTo>
                    <a:lnTo>
                      <a:pt x="3291" y="4"/>
                    </a:lnTo>
                    <a:lnTo>
                      <a:pt x="3295" y="4"/>
                    </a:lnTo>
                    <a:lnTo>
                      <a:pt x="3299" y="4"/>
                    </a:lnTo>
                    <a:lnTo>
                      <a:pt x="3303" y="4"/>
                    </a:lnTo>
                    <a:lnTo>
                      <a:pt x="3307" y="4"/>
                    </a:lnTo>
                    <a:lnTo>
                      <a:pt x="3311" y="5"/>
                    </a:lnTo>
                    <a:lnTo>
                      <a:pt x="3314" y="5"/>
                    </a:lnTo>
                    <a:lnTo>
                      <a:pt x="3318" y="6"/>
                    </a:lnTo>
                    <a:lnTo>
                      <a:pt x="3322" y="5"/>
                    </a:lnTo>
                    <a:lnTo>
                      <a:pt x="3326" y="6"/>
                    </a:lnTo>
                    <a:lnTo>
                      <a:pt x="3330" y="5"/>
                    </a:lnTo>
                    <a:lnTo>
                      <a:pt x="3334" y="5"/>
                    </a:lnTo>
                    <a:lnTo>
                      <a:pt x="3338" y="5"/>
                    </a:lnTo>
                    <a:lnTo>
                      <a:pt x="3342" y="5"/>
                    </a:lnTo>
                    <a:lnTo>
                      <a:pt x="3346" y="5"/>
                    </a:lnTo>
                    <a:lnTo>
                      <a:pt x="3350" y="4"/>
                    </a:lnTo>
                    <a:lnTo>
                      <a:pt x="3354" y="6"/>
                    </a:lnTo>
                    <a:lnTo>
                      <a:pt x="3358" y="5"/>
                    </a:lnTo>
                    <a:lnTo>
                      <a:pt x="3362" y="4"/>
                    </a:lnTo>
                    <a:lnTo>
                      <a:pt x="3366" y="6"/>
                    </a:lnTo>
                    <a:lnTo>
                      <a:pt x="3370" y="5"/>
                    </a:lnTo>
                    <a:lnTo>
                      <a:pt x="3374" y="4"/>
                    </a:lnTo>
                    <a:lnTo>
                      <a:pt x="3377" y="5"/>
                    </a:lnTo>
                    <a:lnTo>
                      <a:pt x="3381" y="6"/>
                    </a:lnTo>
                    <a:lnTo>
                      <a:pt x="3385" y="5"/>
                    </a:lnTo>
                    <a:lnTo>
                      <a:pt x="3389" y="5"/>
                    </a:lnTo>
                    <a:lnTo>
                      <a:pt x="3393" y="4"/>
                    </a:lnTo>
                    <a:lnTo>
                      <a:pt x="3397" y="4"/>
                    </a:lnTo>
                    <a:lnTo>
                      <a:pt x="3401" y="4"/>
                    </a:lnTo>
                    <a:lnTo>
                      <a:pt x="3405" y="5"/>
                    </a:lnTo>
                    <a:lnTo>
                      <a:pt x="3409" y="4"/>
                    </a:lnTo>
                    <a:lnTo>
                      <a:pt x="3413" y="6"/>
                    </a:lnTo>
                    <a:lnTo>
                      <a:pt x="3417" y="4"/>
                    </a:lnTo>
                    <a:lnTo>
                      <a:pt x="3421" y="5"/>
                    </a:lnTo>
                    <a:lnTo>
                      <a:pt x="3425" y="4"/>
                    </a:lnTo>
                    <a:lnTo>
                      <a:pt x="3429" y="4"/>
                    </a:lnTo>
                    <a:lnTo>
                      <a:pt x="3433" y="5"/>
                    </a:lnTo>
                    <a:lnTo>
                      <a:pt x="3437" y="4"/>
                    </a:lnTo>
                    <a:lnTo>
                      <a:pt x="3440" y="4"/>
                    </a:lnTo>
                    <a:lnTo>
                      <a:pt x="3444" y="5"/>
                    </a:lnTo>
                    <a:lnTo>
                      <a:pt x="3448" y="5"/>
                    </a:lnTo>
                    <a:lnTo>
                      <a:pt x="3452" y="4"/>
                    </a:lnTo>
                    <a:lnTo>
                      <a:pt x="3456" y="4"/>
                    </a:lnTo>
                    <a:lnTo>
                      <a:pt x="3460" y="4"/>
                    </a:lnTo>
                    <a:lnTo>
                      <a:pt x="3464" y="5"/>
                    </a:lnTo>
                    <a:lnTo>
                      <a:pt x="3468" y="6"/>
                    </a:lnTo>
                    <a:lnTo>
                      <a:pt x="3472" y="5"/>
                    </a:lnTo>
                    <a:lnTo>
                      <a:pt x="3476" y="5"/>
                    </a:lnTo>
                    <a:lnTo>
                      <a:pt x="3480" y="5"/>
                    </a:lnTo>
                    <a:lnTo>
                      <a:pt x="3484" y="4"/>
                    </a:lnTo>
                    <a:lnTo>
                      <a:pt x="3488" y="4"/>
                    </a:lnTo>
                    <a:lnTo>
                      <a:pt x="3492" y="5"/>
                    </a:lnTo>
                    <a:lnTo>
                      <a:pt x="3496" y="6"/>
                    </a:lnTo>
                    <a:lnTo>
                      <a:pt x="3499" y="4"/>
                    </a:lnTo>
                    <a:lnTo>
                      <a:pt x="3503" y="5"/>
                    </a:lnTo>
                    <a:lnTo>
                      <a:pt x="3507" y="5"/>
                    </a:lnTo>
                    <a:lnTo>
                      <a:pt x="3511" y="6"/>
                    </a:lnTo>
                    <a:lnTo>
                      <a:pt x="3515" y="5"/>
                    </a:lnTo>
                    <a:lnTo>
                      <a:pt x="3519" y="4"/>
                    </a:lnTo>
                    <a:lnTo>
                      <a:pt x="3523" y="5"/>
                    </a:lnTo>
                    <a:lnTo>
                      <a:pt x="3527" y="4"/>
                    </a:lnTo>
                    <a:lnTo>
                      <a:pt x="3531" y="5"/>
                    </a:lnTo>
                    <a:lnTo>
                      <a:pt x="3535" y="4"/>
                    </a:lnTo>
                    <a:lnTo>
                      <a:pt x="3539" y="6"/>
                    </a:lnTo>
                    <a:lnTo>
                      <a:pt x="3543" y="4"/>
                    </a:lnTo>
                    <a:lnTo>
                      <a:pt x="3547" y="4"/>
                    </a:lnTo>
                    <a:lnTo>
                      <a:pt x="3551" y="5"/>
                    </a:lnTo>
                    <a:lnTo>
                      <a:pt x="3555" y="6"/>
                    </a:lnTo>
                    <a:lnTo>
                      <a:pt x="3559" y="4"/>
                    </a:lnTo>
                    <a:lnTo>
                      <a:pt x="3562" y="4"/>
                    </a:lnTo>
                    <a:lnTo>
                      <a:pt x="3566" y="5"/>
                    </a:lnTo>
                    <a:lnTo>
                      <a:pt x="3570" y="5"/>
                    </a:lnTo>
                    <a:lnTo>
                      <a:pt x="3574" y="4"/>
                    </a:lnTo>
                    <a:lnTo>
                      <a:pt x="3578" y="5"/>
                    </a:lnTo>
                    <a:lnTo>
                      <a:pt x="3582" y="4"/>
                    </a:lnTo>
                    <a:lnTo>
                      <a:pt x="3586" y="4"/>
                    </a:lnTo>
                    <a:lnTo>
                      <a:pt x="3590" y="6"/>
                    </a:lnTo>
                    <a:lnTo>
                      <a:pt x="3594" y="4"/>
                    </a:lnTo>
                    <a:lnTo>
                      <a:pt x="3598" y="4"/>
                    </a:lnTo>
                    <a:lnTo>
                      <a:pt x="3602" y="5"/>
                    </a:lnTo>
                    <a:lnTo>
                      <a:pt x="3606" y="4"/>
                    </a:lnTo>
                    <a:lnTo>
                      <a:pt x="3610" y="5"/>
                    </a:lnTo>
                    <a:lnTo>
                      <a:pt x="3614" y="4"/>
                    </a:lnTo>
                    <a:lnTo>
                      <a:pt x="3618" y="5"/>
                    </a:lnTo>
                    <a:lnTo>
                      <a:pt x="3622" y="4"/>
                    </a:lnTo>
                    <a:lnTo>
                      <a:pt x="3625" y="3"/>
                    </a:lnTo>
                    <a:lnTo>
                      <a:pt x="3629" y="6"/>
                    </a:lnTo>
                    <a:lnTo>
                      <a:pt x="3633" y="5"/>
                    </a:lnTo>
                    <a:lnTo>
                      <a:pt x="3637" y="4"/>
                    </a:lnTo>
                    <a:lnTo>
                      <a:pt x="3641" y="4"/>
                    </a:lnTo>
                    <a:lnTo>
                      <a:pt x="3645" y="4"/>
                    </a:lnTo>
                    <a:lnTo>
                      <a:pt x="3649" y="4"/>
                    </a:lnTo>
                    <a:lnTo>
                      <a:pt x="3653" y="4"/>
                    </a:lnTo>
                    <a:lnTo>
                      <a:pt x="3657" y="4"/>
                    </a:lnTo>
                    <a:lnTo>
                      <a:pt x="3661" y="5"/>
                    </a:lnTo>
                    <a:lnTo>
                      <a:pt x="3665" y="4"/>
                    </a:lnTo>
                    <a:lnTo>
                      <a:pt x="3669" y="4"/>
                    </a:lnTo>
                    <a:lnTo>
                      <a:pt x="3673" y="4"/>
                    </a:lnTo>
                    <a:lnTo>
                      <a:pt x="3677" y="3"/>
                    </a:lnTo>
                    <a:lnTo>
                      <a:pt x="3681" y="4"/>
                    </a:lnTo>
                    <a:lnTo>
                      <a:pt x="3685" y="3"/>
                    </a:lnTo>
                    <a:lnTo>
                      <a:pt x="3688" y="3"/>
                    </a:lnTo>
                    <a:lnTo>
                      <a:pt x="3692" y="5"/>
                    </a:lnTo>
                    <a:lnTo>
                      <a:pt x="3696" y="4"/>
                    </a:lnTo>
                    <a:lnTo>
                      <a:pt x="3700" y="3"/>
                    </a:lnTo>
                    <a:lnTo>
                      <a:pt x="3704" y="4"/>
                    </a:lnTo>
                    <a:lnTo>
                      <a:pt x="3708" y="4"/>
                    </a:lnTo>
                    <a:lnTo>
                      <a:pt x="3712" y="4"/>
                    </a:lnTo>
                    <a:lnTo>
                      <a:pt x="3716" y="4"/>
                    </a:lnTo>
                    <a:lnTo>
                      <a:pt x="3720" y="4"/>
                    </a:lnTo>
                    <a:lnTo>
                      <a:pt x="3724" y="2"/>
                    </a:lnTo>
                    <a:lnTo>
                      <a:pt x="3728" y="4"/>
                    </a:lnTo>
                    <a:lnTo>
                      <a:pt x="3732" y="4"/>
                    </a:lnTo>
                    <a:lnTo>
                      <a:pt x="3736" y="4"/>
                    </a:lnTo>
                    <a:lnTo>
                      <a:pt x="3740" y="4"/>
                    </a:lnTo>
                    <a:lnTo>
                      <a:pt x="3744" y="4"/>
                    </a:lnTo>
                    <a:lnTo>
                      <a:pt x="3748" y="4"/>
                    </a:lnTo>
                    <a:lnTo>
                      <a:pt x="3751" y="4"/>
                    </a:lnTo>
                    <a:lnTo>
                      <a:pt x="3755" y="4"/>
                    </a:lnTo>
                    <a:lnTo>
                      <a:pt x="3759" y="4"/>
                    </a:lnTo>
                    <a:lnTo>
                      <a:pt x="3763" y="3"/>
                    </a:lnTo>
                    <a:lnTo>
                      <a:pt x="3767" y="5"/>
                    </a:lnTo>
                    <a:lnTo>
                      <a:pt x="3771" y="4"/>
                    </a:lnTo>
                    <a:lnTo>
                      <a:pt x="3775" y="4"/>
                    </a:lnTo>
                    <a:lnTo>
                      <a:pt x="3779" y="4"/>
                    </a:lnTo>
                    <a:lnTo>
                      <a:pt x="3783" y="4"/>
                    </a:lnTo>
                    <a:lnTo>
                      <a:pt x="3787" y="3"/>
                    </a:lnTo>
                    <a:lnTo>
                      <a:pt x="3791" y="4"/>
                    </a:lnTo>
                    <a:lnTo>
                      <a:pt x="3795" y="4"/>
                    </a:lnTo>
                    <a:lnTo>
                      <a:pt x="3799" y="4"/>
                    </a:lnTo>
                    <a:lnTo>
                      <a:pt x="3803" y="4"/>
                    </a:lnTo>
                    <a:lnTo>
                      <a:pt x="3807" y="5"/>
                    </a:lnTo>
                    <a:lnTo>
                      <a:pt x="3811" y="4"/>
                    </a:lnTo>
                    <a:lnTo>
                      <a:pt x="3814" y="4"/>
                    </a:lnTo>
                    <a:lnTo>
                      <a:pt x="3818" y="4"/>
                    </a:lnTo>
                    <a:lnTo>
                      <a:pt x="3822" y="3"/>
                    </a:lnTo>
                    <a:lnTo>
                      <a:pt x="3826" y="4"/>
                    </a:lnTo>
                    <a:lnTo>
                      <a:pt x="3830" y="4"/>
                    </a:lnTo>
                    <a:lnTo>
                      <a:pt x="3834" y="4"/>
                    </a:lnTo>
                    <a:lnTo>
                      <a:pt x="3838" y="3"/>
                    </a:lnTo>
                    <a:lnTo>
                      <a:pt x="3842" y="4"/>
                    </a:lnTo>
                    <a:lnTo>
                      <a:pt x="3846" y="4"/>
                    </a:lnTo>
                    <a:lnTo>
                      <a:pt x="3850" y="3"/>
                    </a:lnTo>
                    <a:lnTo>
                      <a:pt x="3854" y="4"/>
                    </a:lnTo>
                    <a:lnTo>
                      <a:pt x="3858" y="3"/>
                    </a:lnTo>
                    <a:lnTo>
                      <a:pt x="3862" y="4"/>
                    </a:lnTo>
                    <a:lnTo>
                      <a:pt x="3866" y="4"/>
                    </a:lnTo>
                    <a:lnTo>
                      <a:pt x="3870" y="3"/>
                    </a:lnTo>
                    <a:lnTo>
                      <a:pt x="3874" y="4"/>
                    </a:lnTo>
                    <a:lnTo>
                      <a:pt x="3877" y="4"/>
                    </a:lnTo>
                    <a:lnTo>
                      <a:pt x="3881" y="3"/>
                    </a:lnTo>
                    <a:lnTo>
                      <a:pt x="3885" y="3"/>
                    </a:lnTo>
                    <a:lnTo>
                      <a:pt x="3889" y="5"/>
                    </a:lnTo>
                    <a:lnTo>
                      <a:pt x="3893" y="4"/>
                    </a:lnTo>
                    <a:lnTo>
                      <a:pt x="3897" y="4"/>
                    </a:lnTo>
                    <a:lnTo>
                      <a:pt x="3901" y="5"/>
                    </a:lnTo>
                    <a:lnTo>
                      <a:pt x="3905" y="4"/>
                    </a:lnTo>
                    <a:lnTo>
                      <a:pt x="3909" y="5"/>
                    </a:lnTo>
                    <a:lnTo>
                      <a:pt x="3913" y="4"/>
                    </a:lnTo>
                    <a:lnTo>
                      <a:pt x="3917" y="4"/>
                    </a:lnTo>
                    <a:lnTo>
                      <a:pt x="3921" y="3"/>
                    </a:lnTo>
                    <a:lnTo>
                      <a:pt x="3925" y="4"/>
                    </a:lnTo>
                    <a:lnTo>
                      <a:pt x="3929" y="3"/>
                    </a:lnTo>
                    <a:lnTo>
                      <a:pt x="3933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1" name="Freeform 429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4"/>
                  </a:cxn>
                  <a:cxn ang="0">
                    <a:pos x="374" y="4"/>
                  </a:cxn>
                  <a:cxn ang="0">
                    <a:pos x="437" y="3"/>
                  </a:cxn>
                  <a:cxn ang="0">
                    <a:pos x="499" y="3"/>
                  </a:cxn>
                  <a:cxn ang="0">
                    <a:pos x="562" y="3"/>
                  </a:cxn>
                  <a:cxn ang="0">
                    <a:pos x="625" y="3"/>
                  </a:cxn>
                  <a:cxn ang="0">
                    <a:pos x="688" y="4"/>
                  </a:cxn>
                  <a:cxn ang="0">
                    <a:pos x="751" y="3"/>
                  </a:cxn>
                  <a:cxn ang="0">
                    <a:pos x="814" y="4"/>
                  </a:cxn>
                  <a:cxn ang="0">
                    <a:pos x="877" y="4"/>
                  </a:cxn>
                  <a:cxn ang="0">
                    <a:pos x="940" y="4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2"/>
                  </a:cxn>
                  <a:cxn ang="0">
                    <a:pos x="1192" y="3"/>
                  </a:cxn>
                  <a:cxn ang="0">
                    <a:pos x="1255" y="3"/>
                  </a:cxn>
                  <a:cxn ang="0">
                    <a:pos x="1318" y="4"/>
                  </a:cxn>
                  <a:cxn ang="0">
                    <a:pos x="1381" y="3"/>
                  </a:cxn>
                  <a:cxn ang="0">
                    <a:pos x="1444" y="2"/>
                  </a:cxn>
                  <a:cxn ang="0">
                    <a:pos x="1507" y="1"/>
                  </a:cxn>
                  <a:cxn ang="0">
                    <a:pos x="1570" y="2"/>
                  </a:cxn>
                  <a:cxn ang="0">
                    <a:pos x="1633" y="2"/>
                  </a:cxn>
                  <a:cxn ang="0">
                    <a:pos x="1696" y="2"/>
                  </a:cxn>
                  <a:cxn ang="0">
                    <a:pos x="1759" y="2"/>
                  </a:cxn>
                  <a:cxn ang="0">
                    <a:pos x="1822" y="2"/>
                  </a:cxn>
                  <a:cxn ang="0">
                    <a:pos x="1885" y="1"/>
                  </a:cxn>
                  <a:cxn ang="0">
                    <a:pos x="1948" y="3"/>
                  </a:cxn>
                  <a:cxn ang="0">
                    <a:pos x="2011" y="3"/>
                  </a:cxn>
                  <a:cxn ang="0">
                    <a:pos x="2074" y="2"/>
                  </a:cxn>
                  <a:cxn ang="0">
                    <a:pos x="2137" y="2"/>
                  </a:cxn>
                  <a:cxn ang="0">
                    <a:pos x="2200" y="4"/>
                  </a:cxn>
                  <a:cxn ang="0">
                    <a:pos x="2263" y="2"/>
                  </a:cxn>
                  <a:cxn ang="0">
                    <a:pos x="2326" y="2"/>
                  </a:cxn>
                  <a:cxn ang="0">
                    <a:pos x="2389" y="3"/>
                  </a:cxn>
                  <a:cxn ang="0">
                    <a:pos x="2452" y="2"/>
                  </a:cxn>
                  <a:cxn ang="0">
                    <a:pos x="2515" y="2"/>
                  </a:cxn>
                  <a:cxn ang="0">
                    <a:pos x="2578" y="3"/>
                  </a:cxn>
                  <a:cxn ang="0">
                    <a:pos x="2641" y="3"/>
                  </a:cxn>
                  <a:cxn ang="0">
                    <a:pos x="2704" y="1"/>
                  </a:cxn>
                  <a:cxn ang="0">
                    <a:pos x="2767" y="1"/>
                  </a:cxn>
                  <a:cxn ang="0">
                    <a:pos x="2830" y="2"/>
                  </a:cxn>
                  <a:cxn ang="0">
                    <a:pos x="2893" y="3"/>
                  </a:cxn>
                  <a:cxn ang="0">
                    <a:pos x="2956" y="2"/>
                  </a:cxn>
                  <a:cxn ang="0">
                    <a:pos x="3019" y="2"/>
                  </a:cxn>
                  <a:cxn ang="0">
                    <a:pos x="3082" y="2"/>
                  </a:cxn>
                  <a:cxn ang="0">
                    <a:pos x="3145" y="2"/>
                  </a:cxn>
                  <a:cxn ang="0">
                    <a:pos x="3208" y="3"/>
                  </a:cxn>
                  <a:cxn ang="0">
                    <a:pos x="3271" y="4"/>
                  </a:cxn>
                  <a:cxn ang="0">
                    <a:pos x="3334" y="3"/>
                  </a:cxn>
                  <a:cxn ang="0">
                    <a:pos x="3397" y="3"/>
                  </a:cxn>
                  <a:cxn ang="0">
                    <a:pos x="3460" y="4"/>
                  </a:cxn>
                  <a:cxn ang="0">
                    <a:pos x="3523" y="3"/>
                  </a:cxn>
                  <a:cxn ang="0">
                    <a:pos x="3586" y="4"/>
                  </a:cxn>
                  <a:cxn ang="0">
                    <a:pos x="3649" y="3"/>
                  </a:cxn>
                  <a:cxn ang="0">
                    <a:pos x="3712" y="3"/>
                  </a:cxn>
                  <a:cxn ang="0">
                    <a:pos x="3775" y="4"/>
                  </a:cxn>
                  <a:cxn ang="0">
                    <a:pos x="3838" y="3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5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4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1" y="4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4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4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4"/>
                    </a:lnTo>
                    <a:lnTo>
                      <a:pt x="169" y="2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4"/>
                    </a:lnTo>
                    <a:lnTo>
                      <a:pt x="259" y="3"/>
                    </a:lnTo>
                    <a:lnTo>
                      <a:pt x="263" y="3"/>
                    </a:lnTo>
                    <a:lnTo>
                      <a:pt x="267" y="3"/>
                    </a:lnTo>
                    <a:lnTo>
                      <a:pt x="271" y="4"/>
                    </a:lnTo>
                    <a:lnTo>
                      <a:pt x="275" y="4"/>
                    </a:lnTo>
                    <a:lnTo>
                      <a:pt x="279" y="3"/>
                    </a:lnTo>
                    <a:lnTo>
                      <a:pt x="283" y="4"/>
                    </a:lnTo>
                    <a:lnTo>
                      <a:pt x="287" y="3"/>
                    </a:lnTo>
                    <a:lnTo>
                      <a:pt x="291" y="4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4"/>
                    </a:lnTo>
                    <a:lnTo>
                      <a:pt x="307" y="4"/>
                    </a:lnTo>
                    <a:lnTo>
                      <a:pt x="311" y="4"/>
                    </a:lnTo>
                    <a:lnTo>
                      <a:pt x="314" y="4"/>
                    </a:lnTo>
                    <a:lnTo>
                      <a:pt x="318" y="3"/>
                    </a:lnTo>
                    <a:lnTo>
                      <a:pt x="322" y="4"/>
                    </a:lnTo>
                    <a:lnTo>
                      <a:pt x="326" y="4"/>
                    </a:lnTo>
                    <a:lnTo>
                      <a:pt x="330" y="4"/>
                    </a:lnTo>
                    <a:lnTo>
                      <a:pt x="334" y="4"/>
                    </a:lnTo>
                    <a:lnTo>
                      <a:pt x="338" y="4"/>
                    </a:lnTo>
                    <a:lnTo>
                      <a:pt x="342" y="4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4"/>
                    </a:lnTo>
                    <a:lnTo>
                      <a:pt x="358" y="3"/>
                    </a:lnTo>
                    <a:lnTo>
                      <a:pt x="362" y="4"/>
                    </a:lnTo>
                    <a:lnTo>
                      <a:pt x="366" y="4"/>
                    </a:lnTo>
                    <a:lnTo>
                      <a:pt x="370" y="4"/>
                    </a:lnTo>
                    <a:lnTo>
                      <a:pt x="374" y="4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4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3"/>
                    </a:lnTo>
                    <a:lnTo>
                      <a:pt x="409" y="3"/>
                    </a:lnTo>
                    <a:lnTo>
                      <a:pt x="413" y="4"/>
                    </a:lnTo>
                    <a:lnTo>
                      <a:pt x="417" y="4"/>
                    </a:lnTo>
                    <a:lnTo>
                      <a:pt x="421" y="3"/>
                    </a:lnTo>
                    <a:lnTo>
                      <a:pt x="425" y="3"/>
                    </a:lnTo>
                    <a:lnTo>
                      <a:pt x="429" y="4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4"/>
                    </a:lnTo>
                    <a:lnTo>
                      <a:pt x="444" y="4"/>
                    </a:lnTo>
                    <a:lnTo>
                      <a:pt x="448" y="3"/>
                    </a:lnTo>
                    <a:lnTo>
                      <a:pt x="452" y="4"/>
                    </a:lnTo>
                    <a:lnTo>
                      <a:pt x="456" y="3"/>
                    </a:lnTo>
                    <a:lnTo>
                      <a:pt x="460" y="4"/>
                    </a:lnTo>
                    <a:lnTo>
                      <a:pt x="464" y="4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4"/>
                    </a:lnTo>
                    <a:lnTo>
                      <a:pt x="480" y="3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4"/>
                    </a:lnTo>
                    <a:lnTo>
                      <a:pt x="496" y="4"/>
                    </a:lnTo>
                    <a:lnTo>
                      <a:pt x="499" y="3"/>
                    </a:lnTo>
                    <a:lnTo>
                      <a:pt x="503" y="4"/>
                    </a:lnTo>
                    <a:lnTo>
                      <a:pt x="507" y="4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3"/>
                    </a:lnTo>
                    <a:lnTo>
                      <a:pt x="566" y="4"/>
                    </a:lnTo>
                    <a:lnTo>
                      <a:pt x="570" y="4"/>
                    </a:lnTo>
                    <a:lnTo>
                      <a:pt x="574" y="4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3"/>
                    </a:lnTo>
                    <a:lnTo>
                      <a:pt x="590" y="4"/>
                    </a:lnTo>
                    <a:lnTo>
                      <a:pt x="594" y="4"/>
                    </a:lnTo>
                    <a:lnTo>
                      <a:pt x="598" y="4"/>
                    </a:lnTo>
                    <a:lnTo>
                      <a:pt x="602" y="3"/>
                    </a:lnTo>
                    <a:lnTo>
                      <a:pt x="606" y="4"/>
                    </a:lnTo>
                    <a:lnTo>
                      <a:pt x="610" y="4"/>
                    </a:lnTo>
                    <a:lnTo>
                      <a:pt x="614" y="5"/>
                    </a:lnTo>
                    <a:lnTo>
                      <a:pt x="618" y="4"/>
                    </a:lnTo>
                    <a:lnTo>
                      <a:pt x="622" y="4"/>
                    </a:lnTo>
                    <a:lnTo>
                      <a:pt x="625" y="3"/>
                    </a:lnTo>
                    <a:lnTo>
                      <a:pt x="629" y="4"/>
                    </a:lnTo>
                    <a:lnTo>
                      <a:pt x="633" y="4"/>
                    </a:lnTo>
                    <a:lnTo>
                      <a:pt x="637" y="4"/>
                    </a:lnTo>
                    <a:lnTo>
                      <a:pt x="641" y="3"/>
                    </a:lnTo>
                    <a:lnTo>
                      <a:pt x="645" y="5"/>
                    </a:lnTo>
                    <a:lnTo>
                      <a:pt x="649" y="4"/>
                    </a:lnTo>
                    <a:lnTo>
                      <a:pt x="653" y="3"/>
                    </a:lnTo>
                    <a:lnTo>
                      <a:pt x="657" y="5"/>
                    </a:lnTo>
                    <a:lnTo>
                      <a:pt x="661" y="4"/>
                    </a:lnTo>
                    <a:lnTo>
                      <a:pt x="665" y="4"/>
                    </a:lnTo>
                    <a:lnTo>
                      <a:pt x="669" y="3"/>
                    </a:lnTo>
                    <a:lnTo>
                      <a:pt x="673" y="4"/>
                    </a:lnTo>
                    <a:lnTo>
                      <a:pt x="677" y="4"/>
                    </a:lnTo>
                    <a:lnTo>
                      <a:pt x="681" y="4"/>
                    </a:lnTo>
                    <a:lnTo>
                      <a:pt x="685" y="4"/>
                    </a:lnTo>
                    <a:lnTo>
                      <a:pt x="688" y="4"/>
                    </a:lnTo>
                    <a:lnTo>
                      <a:pt x="692" y="3"/>
                    </a:lnTo>
                    <a:lnTo>
                      <a:pt x="696" y="3"/>
                    </a:lnTo>
                    <a:lnTo>
                      <a:pt x="700" y="4"/>
                    </a:lnTo>
                    <a:lnTo>
                      <a:pt x="704" y="4"/>
                    </a:lnTo>
                    <a:lnTo>
                      <a:pt x="708" y="4"/>
                    </a:lnTo>
                    <a:lnTo>
                      <a:pt x="712" y="4"/>
                    </a:lnTo>
                    <a:lnTo>
                      <a:pt x="716" y="2"/>
                    </a:lnTo>
                    <a:lnTo>
                      <a:pt x="720" y="5"/>
                    </a:lnTo>
                    <a:lnTo>
                      <a:pt x="724" y="2"/>
                    </a:lnTo>
                    <a:lnTo>
                      <a:pt x="728" y="3"/>
                    </a:lnTo>
                    <a:lnTo>
                      <a:pt x="732" y="3"/>
                    </a:lnTo>
                    <a:lnTo>
                      <a:pt x="736" y="3"/>
                    </a:lnTo>
                    <a:lnTo>
                      <a:pt x="740" y="4"/>
                    </a:lnTo>
                    <a:lnTo>
                      <a:pt x="744" y="4"/>
                    </a:lnTo>
                    <a:lnTo>
                      <a:pt x="748" y="4"/>
                    </a:lnTo>
                    <a:lnTo>
                      <a:pt x="751" y="3"/>
                    </a:lnTo>
                    <a:lnTo>
                      <a:pt x="755" y="5"/>
                    </a:lnTo>
                    <a:lnTo>
                      <a:pt x="759" y="4"/>
                    </a:lnTo>
                    <a:lnTo>
                      <a:pt x="763" y="4"/>
                    </a:lnTo>
                    <a:lnTo>
                      <a:pt x="767" y="4"/>
                    </a:lnTo>
                    <a:lnTo>
                      <a:pt x="771" y="4"/>
                    </a:lnTo>
                    <a:lnTo>
                      <a:pt x="775" y="4"/>
                    </a:lnTo>
                    <a:lnTo>
                      <a:pt x="779" y="3"/>
                    </a:lnTo>
                    <a:lnTo>
                      <a:pt x="783" y="4"/>
                    </a:lnTo>
                    <a:lnTo>
                      <a:pt x="787" y="3"/>
                    </a:lnTo>
                    <a:lnTo>
                      <a:pt x="791" y="2"/>
                    </a:lnTo>
                    <a:lnTo>
                      <a:pt x="795" y="3"/>
                    </a:lnTo>
                    <a:lnTo>
                      <a:pt x="799" y="4"/>
                    </a:lnTo>
                    <a:lnTo>
                      <a:pt x="803" y="3"/>
                    </a:lnTo>
                    <a:lnTo>
                      <a:pt x="807" y="4"/>
                    </a:lnTo>
                    <a:lnTo>
                      <a:pt x="811" y="3"/>
                    </a:lnTo>
                    <a:lnTo>
                      <a:pt x="814" y="4"/>
                    </a:lnTo>
                    <a:lnTo>
                      <a:pt x="818" y="4"/>
                    </a:lnTo>
                    <a:lnTo>
                      <a:pt x="822" y="4"/>
                    </a:lnTo>
                    <a:lnTo>
                      <a:pt x="826" y="3"/>
                    </a:lnTo>
                    <a:lnTo>
                      <a:pt x="830" y="4"/>
                    </a:lnTo>
                    <a:lnTo>
                      <a:pt x="834" y="3"/>
                    </a:lnTo>
                    <a:lnTo>
                      <a:pt x="838" y="4"/>
                    </a:lnTo>
                    <a:lnTo>
                      <a:pt x="842" y="4"/>
                    </a:lnTo>
                    <a:lnTo>
                      <a:pt x="846" y="4"/>
                    </a:lnTo>
                    <a:lnTo>
                      <a:pt x="850" y="3"/>
                    </a:lnTo>
                    <a:lnTo>
                      <a:pt x="854" y="3"/>
                    </a:lnTo>
                    <a:lnTo>
                      <a:pt x="858" y="4"/>
                    </a:lnTo>
                    <a:lnTo>
                      <a:pt x="862" y="5"/>
                    </a:lnTo>
                    <a:lnTo>
                      <a:pt x="866" y="4"/>
                    </a:lnTo>
                    <a:lnTo>
                      <a:pt x="870" y="4"/>
                    </a:lnTo>
                    <a:lnTo>
                      <a:pt x="874" y="4"/>
                    </a:lnTo>
                    <a:lnTo>
                      <a:pt x="877" y="4"/>
                    </a:lnTo>
                    <a:lnTo>
                      <a:pt x="881" y="4"/>
                    </a:lnTo>
                    <a:lnTo>
                      <a:pt x="885" y="4"/>
                    </a:lnTo>
                    <a:lnTo>
                      <a:pt x="889" y="4"/>
                    </a:lnTo>
                    <a:lnTo>
                      <a:pt x="893" y="4"/>
                    </a:lnTo>
                    <a:lnTo>
                      <a:pt x="897" y="4"/>
                    </a:lnTo>
                    <a:lnTo>
                      <a:pt x="901" y="4"/>
                    </a:lnTo>
                    <a:lnTo>
                      <a:pt x="905" y="5"/>
                    </a:lnTo>
                    <a:lnTo>
                      <a:pt x="909" y="2"/>
                    </a:lnTo>
                    <a:lnTo>
                      <a:pt x="913" y="3"/>
                    </a:lnTo>
                    <a:lnTo>
                      <a:pt x="917" y="4"/>
                    </a:lnTo>
                    <a:lnTo>
                      <a:pt x="921" y="3"/>
                    </a:lnTo>
                    <a:lnTo>
                      <a:pt x="925" y="4"/>
                    </a:lnTo>
                    <a:lnTo>
                      <a:pt x="929" y="4"/>
                    </a:lnTo>
                    <a:lnTo>
                      <a:pt x="933" y="4"/>
                    </a:lnTo>
                    <a:lnTo>
                      <a:pt x="937" y="4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4"/>
                    </a:lnTo>
                    <a:lnTo>
                      <a:pt x="952" y="3"/>
                    </a:lnTo>
                    <a:lnTo>
                      <a:pt x="956" y="3"/>
                    </a:lnTo>
                    <a:lnTo>
                      <a:pt x="960" y="4"/>
                    </a:lnTo>
                    <a:lnTo>
                      <a:pt x="964" y="3"/>
                    </a:lnTo>
                    <a:lnTo>
                      <a:pt x="968" y="3"/>
                    </a:lnTo>
                    <a:lnTo>
                      <a:pt x="972" y="3"/>
                    </a:lnTo>
                    <a:lnTo>
                      <a:pt x="976" y="4"/>
                    </a:lnTo>
                    <a:lnTo>
                      <a:pt x="980" y="4"/>
                    </a:lnTo>
                    <a:lnTo>
                      <a:pt x="984" y="3"/>
                    </a:lnTo>
                    <a:lnTo>
                      <a:pt x="988" y="2"/>
                    </a:lnTo>
                    <a:lnTo>
                      <a:pt x="992" y="2"/>
                    </a:lnTo>
                    <a:lnTo>
                      <a:pt x="996" y="4"/>
                    </a:lnTo>
                    <a:lnTo>
                      <a:pt x="999" y="3"/>
                    </a:lnTo>
                    <a:lnTo>
                      <a:pt x="1003" y="3"/>
                    </a:lnTo>
                    <a:lnTo>
                      <a:pt x="1007" y="3"/>
                    </a:lnTo>
                    <a:lnTo>
                      <a:pt x="1011" y="4"/>
                    </a:lnTo>
                    <a:lnTo>
                      <a:pt x="1015" y="3"/>
                    </a:lnTo>
                    <a:lnTo>
                      <a:pt x="1019" y="3"/>
                    </a:lnTo>
                    <a:lnTo>
                      <a:pt x="1023" y="3"/>
                    </a:lnTo>
                    <a:lnTo>
                      <a:pt x="1027" y="4"/>
                    </a:lnTo>
                    <a:lnTo>
                      <a:pt x="1031" y="2"/>
                    </a:lnTo>
                    <a:lnTo>
                      <a:pt x="1035" y="2"/>
                    </a:lnTo>
                    <a:lnTo>
                      <a:pt x="1039" y="4"/>
                    </a:lnTo>
                    <a:lnTo>
                      <a:pt x="1043" y="3"/>
                    </a:lnTo>
                    <a:lnTo>
                      <a:pt x="1047" y="4"/>
                    </a:lnTo>
                    <a:lnTo>
                      <a:pt x="1051" y="2"/>
                    </a:lnTo>
                    <a:lnTo>
                      <a:pt x="1055" y="4"/>
                    </a:lnTo>
                    <a:lnTo>
                      <a:pt x="1059" y="3"/>
                    </a:lnTo>
                    <a:lnTo>
                      <a:pt x="1062" y="3"/>
                    </a:lnTo>
                    <a:lnTo>
                      <a:pt x="1066" y="3"/>
                    </a:lnTo>
                    <a:lnTo>
                      <a:pt x="1070" y="3"/>
                    </a:lnTo>
                    <a:lnTo>
                      <a:pt x="1074" y="2"/>
                    </a:lnTo>
                    <a:lnTo>
                      <a:pt x="1078" y="4"/>
                    </a:lnTo>
                    <a:lnTo>
                      <a:pt x="1082" y="3"/>
                    </a:lnTo>
                    <a:lnTo>
                      <a:pt x="1086" y="3"/>
                    </a:lnTo>
                    <a:lnTo>
                      <a:pt x="1090" y="3"/>
                    </a:lnTo>
                    <a:lnTo>
                      <a:pt x="1094" y="4"/>
                    </a:lnTo>
                    <a:lnTo>
                      <a:pt x="1098" y="2"/>
                    </a:lnTo>
                    <a:lnTo>
                      <a:pt x="1102" y="3"/>
                    </a:lnTo>
                    <a:lnTo>
                      <a:pt x="1106" y="2"/>
                    </a:lnTo>
                    <a:lnTo>
                      <a:pt x="1110" y="4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4"/>
                    </a:lnTo>
                    <a:lnTo>
                      <a:pt x="1125" y="3"/>
                    </a:lnTo>
                    <a:lnTo>
                      <a:pt x="1129" y="2"/>
                    </a:lnTo>
                    <a:lnTo>
                      <a:pt x="1133" y="3"/>
                    </a:lnTo>
                    <a:lnTo>
                      <a:pt x="1137" y="2"/>
                    </a:lnTo>
                    <a:lnTo>
                      <a:pt x="1141" y="3"/>
                    </a:lnTo>
                    <a:lnTo>
                      <a:pt x="1145" y="4"/>
                    </a:lnTo>
                    <a:lnTo>
                      <a:pt x="1149" y="4"/>
                    </a:lnTo>
                    <a:lnTo>
                      <a:pt x="1153" y="3"/>
                    </a:lnTo>
                    <a:lnTo>
                      <a:pt x="1157" y="3"/>
                    </a:lnTo>
                    <a:lnTo>
                      <a:pt x="1161" y="3"/>
                    </a:lnTo>
                    <a:lnTo>
                      <a:pt x="1165" y="4"/>
                    </a:lnTo>
                    <a:lnTo>
                      <a:pt x="1169" y="4"/>
                    </a:lnTo>
                    <a:lnTo>
                      <a:pt x="1173" y="2"/>
                    </a:lnTo>
                    <a:lnTo>
                      <a:pt x="1177" y="3"/>
                    </a:lnTo>
                    <a:lnTo>
                      <a:pt x="1181" y="4"/>
                    </a:lnTo>
                    <a:lnTo>
                      <a:pt x="1185" y="3"/>
                    </a:lnTo>
                    <a:lnTo>
                      <a:pt x="1188" y="3"/>
                    </a:lnTo>
                    <a:lnTo>
                      <a:pt x="1192" y="3"/>
                    </a:lnTo>
                    <a:lnTo>
                      <a:pt x="1196" y="3"/>
                    </a:lnTo>
                    <a:lnTo>
                      <a:pt x="1200" y="4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2"/>
                    </a:lnTo>
                    <a:lnTo>
                      <a:pt x="1216" y="3"/>
                    </a:lnTo>
                    <a:lnTo>
                      <a:pt x="1220" y="3"/>
                    </a:lnTo>
                    <a:lnTo>
                      <a:pt x="1224" y="3"/>
                    </a:lnTo>
                    <a:lnTo>
                      <a:pt x="1228" y="2"/>
                    </a:lnTo>
                    <a:lnTo>
                      <a:pt x="1232" y="3"/>
                    </a:lnTo>
                    <a:lnTo>
                      <a:pt x="1236" y="3"/>
                    </a:lnTo>
                    <a:lnTo>
                      <a:pt x="1240" y="4"/>
                    </a:lnTo>
                    <a:lnTo>
                      <a:pt x="1244" y="3"/>
                    </a:lnTo>
                    <a:lnTo>
                      <a:pt x="1248" y="3"/>
                    </a:lnTo>
                    <a:lnTo>
                      <a:pt x="1251" y="3"/>
                    </a:lnTo>
                    <a:lnTo>
                      <a:pt x="1255" y="3"/>
                    </a:lnTo>
                    <a:lnTo>
                      <a:pt x="1259" y="2"/>
                    </a:lnTo>
                    <a:lnTo>
                      <a:pt x="1263" y="2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2"/>
                    </a:lnTo>
                    <a:lnTo>
                      <a:pt x="1279" y="3"/>
                    </a:lnTo>
                    <a:lnTo>
                      <a:pt x="1283" y="3"/>
                    </a:lnTo>
                    <a:lnTo>
                      <a:pt x="1287" y="2"/>
                    </a:lnTo>
                    <a:lnTo>
                      <a:pt x="1291" y="4"/>
                    </a:lnTo>
                    <a:lnTo>
                      <a:pt x="1295" y="3"/>
                    </a:lnTo>
                    <a:lnTo>
                      <a:pt x="1299" y="2"/>
                    </a:lnTo>
                    <a:lnTo>
                      <a:pt x="1303" y="2"/>
                    </a:lnTo>
                    <a:lnTo>
                      <a:pt x="1307" y="4"/>
                    </a:lnTo>
                    <a:lnTo>
                      <a:pt x="1311" y="4"/>
                    </a:lnTo>
                    <a:lnTo>
                      <a:pt x="1314" y="2"/>
                    </a:lnTo>
                    <a:lnTo>
                      <a:pt x="1318" y="4"/>
                    </a:lnTo>
                    <a:lnTo>
                      <a:pt x="1322" y="2"/>
                    </a:lnTo>
                    <a:lnTo>
                      <a:pt x="1326" y="3"/>
                    </a:lnTo>
                    <a:lnTo>
                      <a:pt x="1330" y="3"/>
                    </a:lnTo>
                    <a:lnTo>
                      <a:pt x="1334" y="3"/>
                    </a:lnTo>
                    <a:lnTo>
                      <a:pt x="1338" y="3"/>
                    </a:lnTo>
                    <a:lnTo>
                      <a:pt x="1342" y="4"/>
                    </a:lnTo>
                    <a:lnTo>
                      <a:pt x="1346" y="2"/>
                    </a:lnTo>
                    <a:lnTo>
                      <a:pt x="1350" y="4"/>
                    </a:lnTo>
                    <a:lnTo>
                      <a:pt x="1354" y="3"/>
                    </a:lnTo>
                    <a:lnTo>
                      <a:pt x="1358" y="3"/>
                    </a:lnTo>
                    <a:lnTo>
                      <a:pt x="1362" y="2"/>
                    </a:lnTo>
                    <a:lnTo>
                      <a:pt x="1366" y="2"/>
                    </a:lnTo>
                    <a:lnTo>
                      <a:pt x="1370" y="4"/>
                    </a:lnTo>
                    <a:lnTo>
                      <a:pt x="1374" y="2"/>
                    </a:lnTo>
                    <a:lnTo>
                      <a:pt x="1377" y="3"/>
                    </a:lnTo>
                    <a:lnTo>
                      <a:pt x="1381" y="3"/>
                    </a:lnTo>
                    <a:lnTo>
                      <a:pt x="1385" y="3"/>
                    </a:lnTo>
                    <a:lnTo>
                      <a:pt x="1389" y="2"/>
                    </a:lnTo>
                    <a:lnTo>
                      <a:pt x="1393" y="2"/>
                    </a:lnTo>
                    <a:lnTo>
                      <a:pt x="1397" y="4"/>
                    </a:lnTo>
                    <a:lnTo>
                      <a:pt x="1401" y="2"/>
                    </a:lnTo>
                    <a:lnTo>
                      <a:pt x="1405" y="2"/>
                    </a:lnTo>
                    <a:lnTo>
                      <a:pt x="1409" y="2"/>
                    </a:lnTo>
                    <a:lnTo>
                      <a:pt x="1413" y="3"/>
                    </a:lnTo>
                    <a:lnTo>
                      <a:pt x="1417" y="3"/>
                    </a:lnTo>
                    <a:lnTo>
                      <a:pt x="1421" y="2"/>
                    </a:lnTo>
                    <a:lnTo>
                      <a:pt x="1425" y="2"/>
                    </a:lnTo>
                    <a:lnTo>
                      <a:pt x="1429" y="4"/>
                    </a:lnTo>
                    <a:lnTo>
                      <a:pt x="1433" y="4"/>
                    </a:lnTo>
                    <a:lnTo>
                      <a:pt x="1437" y="3"/>
                    </a:lnTo>
                    <a:lnTo>
                      <a:pt x="1440" y="2"/>
                    </a:lnTo>
                    <a:lnTo>
                      <a:pt x="1444" y="2"/>
                    </a:lnTo>
                    <a:lnTo>
                      <a:pt x="1448" y="2"/>
                    </a:lnTo>
                    <a:lnTo>
                      <a:pt x="1452" y="4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2"/>
                    </a:lnTo>
                    <a:lnTo>
                      <a:pt x="1468" y="2"/>
                    </a:lnTo>
                    <a:lnTo>
                      <a:pt x="1472" y="3"/>
                    </a:lnTo>
                    <a:lnTo>
                      <a:pt x="1476" y="2"/>
                    </a:lnTo>
                    <a:lnTo>
                      <a:pt x="1480" y="2"/>
                    </a:lnTo>
                    <a:lnTo>
                      <a:pt x="1484" y="3"/>
                    </a:lnTo>
                    <a:lnTo>
                      <a:pt x="1488" y="2"/>
                    </a:lnTo>
                    <a:lnTo>
                      <a:pt x="1492" y="2"/>
                    </a:lnTo>
                    <a:lnTo>
                      <a:pt x="1496" y="2"/>
                    </a:lnTo>
                    <a:lnTo>
                      <a:pt x="1499" y="3"/>
                    </a:lnTo>
                    <a:lnTo>
                      <a:pt x="1503" y="2"/>
                    </a:lnTo>
                    <a:lnTo>
                      <a:pt x="1507" y="1"/>
                    </a:lnTo>
                    <a:lnTo>
                      <a:pt x="1511" y="2"/>
                    </a:lnTo>
                    <a:lnTo>
                      <a:pt x="1515" y="2"/>
                    </a:lnTo>
                    <a:lnTo>
                      <a:pt x="1519" y="2"/>
                    </a:lnTo>
                    <a:lnTo>
                      <a:pt x="1523" y="3"/>
                    </a:lnTo>
                    <a:lnTo>
                      <a:pt x="1527" y="2"/>
                    </a:lnTo>
                    <a:lnTo>
                      <a:pt x="1531" y="2"/>
                    </a:lnTo>
                    <a:lnTo>
                      <a:pt x="1535" y="2"/>
                    </a:lnTo>
                    <a:lnTo>
                      <a:pt x="1539" y="2"/>
                    </a:lnTo>
                    <a:lnTo>
                      <a:pt x="1543" y="2"/>
                    </a:lnTo>
                    <a:lnTo>
                      <a:pt x="1547" y="2"/>
                    </a:lnTo>
                    <a:lnTo>
                      <a:pt x="1551" y="2"/>
                    </a:lnTo>
                    <a:lnTo>
                      <a:pt x="1555" y="2"/>
                    </a:lnTo>
                    <a:lnTo>
                      <a:pt x="1559" y="3"/>
                    </a:lnTo>
                    <a:lnTo>
                      <a:pt x="1562" y="2"/>
                    </a:lnTo>
                    <a:lnTo>
                      <a:pt x="1566" y="2"/>
                    </a:lnTo>
                    <a:lnTo>
                      <a:pt x="1570" y="2"/>
                    </a:lnTo>
                    <a:lnTo>
                      <a:pt x="1574" y="2"/>
                    </a:lnTo>
                    <a:lnTo>
                      <a:pt x="1578" y="3"/>
                    </a:lnTo>
                    <a:lnTo>
                      <a:pt x="1582" y="3"/>
                    </a:lnTo>
                    <a:lnTo>
                      <a:pt x="1586" y="2"/>
                    </a:lnTo>
                    <a:lnTo>
                      <a:pt x="1590" y="2"/>
                    </a:lnTo>
                    <a:lnTo>
                      <a:pt x="1594" y="2"/>
                    </a:lnTo>
                    <a:lnTo>
                      <a:pt x="1598" y="2"/>
                    </a:lnTo>
                    <a:lnTo>
                      <a:pt x="1602" y="2"/>
                    </a:lnTo>
                    <a:lnTo>
                      <a:pt x="1606" y="3"/>
                    </a:lnTo>
                    <a:lnTo>
                      <a:pt x="1610" y="2"/>
                    </a:lnTo>
                    <a:lnTo>
                      <a:pt x="1614" y="2"/>
                    </a:lnTo>
                    <a:lnTo>
                      <a:pt x="1618" y="2"/>
                    </a:lnTo>
                    <a:lnTo>
                      <a:pt x="1622" y="2"/>
                    </a:lnTo>
                    <a:lnTo>
                      <a:pt x="1625" y="2"/>
                    </a:lnTo>
                    <a:lnTo>
                      <a:pt x="1629" y="2"/>
                    </a:lnTo>
                    <a:lnTo>
                      <a:pt x="1633" y="2"/>
                    </a:lnTo>
                    <a:lnTo>
                      <a:pt x="1637" y="2"/>
                    </a:lnTo>
                    <a:lnTo>
                      <a:pt x="1641" y="2"/>
                    </a:lnTo>
                    <a:lnTo>
                      <a:pt x="1645" y="2"/>
                    </a:lnTo>
                    <a:lnTo>
                      <a:pt x="1649" y="3"/>
                    </a:lnTo>
                    <a:lnTo>
                      <a:pt x="1653" y="2"/>
                    </a:lnTo>
                    <a:lnTo>
                      <a:pt x="1657" y="2"/>
                    </a:lnTo>
                    <a:lnTo>
                      <a:pt x="1661" y="1"/>
                    </a:lnTo>
                    <a:lnTo>
                      <a:pt x="1665" y="2"/>
                    </a:lnTo>
                    <a:lnTo>
                      <a:pt x="1669" y="2"/>
                    </a:lnTo>
                    <a:lnTo>
                      <a:pt x="1673" y="2"/>
                    </a:lnTo>
                    <a:lnTo>
                      <a:pt x="1677" y="3"/>
                    </a:lnTo>
                    <a:lnTo>
                      <a:pt x="1681" y="2"/>
                    </a:lnTo>
                    <a:lnTo>
                      <a:pt x="1685" y="2"/>
                    </a:lnTo>
                    <a:lnTo>
                      <a:pt x="1688" y="2"/>
                    </a:lnTo>
                    <a:lnTo>
                      <a:pt x="1692" y="1"/>
                    </a:lnTo>
                    <a:lnTo>
                      <a:pt x="1696" y="2"/>
                    </a:lnTo>
                    <a:lnTo>
                      <a:pt x="1700" y="1"/>
                    </a:lnTo>
                    <a:lnTo>
                      <a:pt x="1704" y="3"/>
                    </a:lnTo>
                    <a:lnTo>
                      <a:pt x="1708" y="3"/>
                    </a:lnTo>
                    <a:lnTo>
                      <a:pt x="1712" y="2"/>
                    </a:lnTo>
                    <a:lnTo>
                      <a:pt x="1716" y="3"/>
                    </a:lnTo>
                    <a:lnTo>
                      <a:pt x="1720" y="2"/>
                    </a:lnTo>
                    <a:lnTo>
                      <a:pt x="1724" y="2"/>
                    </a:lnTo>
                    <a:lnTo>
                      <a:pt x="1728" y="2"/>
                    </a:lnTo>
                    <a:lnTo>
                      <a:pt x="1732" y="2"/>
                    </a:lnTo>
                    <a:lnTo>
                      <a:pt x="1736" y="2"/>
                    </a:lnTo>
                    <a:lnTo>
                      <a:pt x="1740" y="3"/>
                    </a:lnTo>
                    <a:lnTo>
                      <a:pt x="1744" y="2"/>
                    </a:lnTo>
                    <a:lnTo>
                      <a:pt x="1748" y="3"/>
                    </a:lnTo>
                    <a:lnTo>
                      <a:pt x="1751" y="3"/>
                    </a:lnTo>
                    <a:lnTo>
                      <a:pt x="1755" y="3"/>
                    </a:lnTo>
                    <a:lnTo>
                      <a:pt x="1759" y="2"/>
                    </a:lnTo>
                    <a:lnTo>
                      <a:pt x="1763" y="2"/>
                    </a:lnTo>
                    <a:lnTo>
                      <a:pt x="1767" y="2"/>
                    </a:lnTo>
                    <a:lnTo>
                      <a:pt x="1771" y="2"/>
                    </a:lnTo>
                    <a:lnTo>
                      <a:pt x="1775" y="3"/>
                    </a:lnTo>
                    <a:lnTo>
                      <a:pt x="1779" y="2"/>
                    </a:lnTo>
                    <a:lnTo>
                      <a:pt x="1783" y="2"/>
                    </a:lnTo>
                    <a:lnTo>
                      <a:pt x="1787" y="2"/>
                    </a:lnTo>
                    <a:lnTo>
                      <a:pt x="1791" y="3"/>
                    </a:lnTo>
                    <a:lnTo>
                      <a:pt x="1795" y="2"/>
                    </a:lnTo>
                    <a:lnTo>
                      <a:pt x="1799" y="1"/>
                    </a:lnTo>
                    <a:lnTo>
                      <a:pt x="1803" y="1"/>
                    </a:lnTo>
                    <a:lnTo>
                      <a:pt x="1807" y="3"/>
                    </a:lnTo>
                    <a:lnTo>
                      <a:pt x="1811" y="2"/>
                    </a:lnTo>
                    <a:lnTo>
                      <a:pt x="1814" y="2"/>
                    </a:lnTo>
                    <a:lnTo>
                      <a:pt x="1818" y="3"/>
                    </a:lnTo>
                    <a:lnTo>
                      <a:pt x="1822" y="2"/>
                    </a:lnTo>
                    <a:lnTo>
                      <a:pt x="1826" y="2"/>
                    </a:lnTo>
                    <a:lnTo>
                      <a:pt x="1830" y="3"/>
                    </a:lnTo>
                    <a:lnTo>
                      <a:pt x="1834" y="2"/>
                    </a:lnTo>
                    <a:lnTo>
                      <a:pt x="1838" y="2"/>
                    </a:lnTo>
                    <a:lnTo>
                      <a:pt x="1842" y="3"/>
                    </a:lnTo>
                    <a:lnTo>
                      <a:pt x="1846" y="3"/>
                    </a:lnTo>
                    <a:lnTo>
                      <a:pt x="1850" y="2"/>
                    </a:lnTo>
                    <a:lnTo>
                      <a:pt x="1854" y="2"/>
                    </a:lnTo>
                    <a:lnTo>
                      <a:pt x="1858" y="2"/>
                    </a:lnTo>
                    <a:lnTo>
                      <a:pt x="1862" y="2"/>
                    </a:lnTo>
                    <a:lnTo>
                      <a:pt x="1866" y="1"/>
                    </a:lnTo>
                    <a:lnTo>
                      <a:pt x="1870" y="3"/>
                    </a:lnTo>
                    <a:lnTo>
                      <a:pt x="1874" y="2"/>
                    </a:lnTo>
                    <a:lnTo>
                      <a:pt x="1877" y="2"/>
                    </a:lnTo>
                    <a:lnTo>
                      <a:pt x="1881" y="3"/>
                    </a:lnTo>
                    <a:lnTo>
                      <a:pt x="1885" y="1"/>
                    </a:lnTo>
                    <a:lnTo>
                      <a:pt x="1889" y="3"/>
                    </a:lnTo>
                    <a:lnTo>
                      <a:pt x="1893" y="2"/>
                    </a:lnTo>
                    <a:lnTo>
                      <a:pt x="1897" y="2"/>
                    </a:lnTo>
                    <a:lnTo>
                      <a:pt x="1901" y="2"/>
                    </a:lnTo>
                    <a:lnTo>
                      <a:pt x="1905" y="2"/>
                    </a:lnTo>
                    <a:lnTo>
                      <a:pt x="1909" y="1"/>
                    </a:lnTo>
                    <a:lnTo>
                      <a:pt x="1913" y="2"/>
                    </a:lnTo>
                    <a:lnTo>
                      <a:pt x="1917" y="2"/>
                    </a:lnTo>
                    <a:lnTo>
                      <a:pt x="1921" y="2"/>
                    </a:lnTo>
                    <a:lnTo>
                      <a:pt x="1925" y="2"/>
                    </a:lnTo>
                    <a:lnTo>
                      <a:pt x="1929" y="2"/>
                    </a:lnTo>
                    <a:lnTo>
                      <a:pt x="1933" y="2"/>
                    </a:lnTo>
                    <a:lnTo>
                      <a:pt x="1937" y="2"/>
                    </a:lnTo>
                    <a:lnTo>
                      <a:pt x="1940" y="2"/>
                    </a:lnTo>
                    <a:lnTo>
                      <a:pt x="1944" y="1"/>
                    </a:lnTo>
                    <a:lnTo>
                      <a:pt x="1948" y="3"/>
                    </a:lnTo>
                    <a:lnTo>
                      <a:pt x="1952" y="2"/>
                    </a:lnTo>
                    <a:lnTo>
                      <a:pt x="1956" y="3"/>
                    </a:lnTo>
                    <a:lnTo>
                      <a:pt x="1960" y="1"/>
                    </a:lnTo>
                    <a:lnTo>
                      <a:pt x="1964" y="1"/>
                    </a:lnTo>
                    <a:lnTo>
                      <a:pt x="1968" y="3"/>
                    </a:lnTo>
                    <a:lnTo>
                      <a:pt x="1972" y="2"/>
                    </a:lnTo>
                    <a:lnTo>
                      <a:pt x="1976" y="1"/>
                    </a:lnTo>
                    <a:lnTo>
                      <a:pt x="1980" y="2"/>
                    </a:lnTo>
                    <a:lnTo>
                      <a:pt x="1984" y="2"/>
                    </a:lnTo>
                    <a:lnTo>
                      <a:pt x="1988" y="2"/>
                    </a:lnTo>
                    <a:lnTo>
                      <a:pt x="1992" y="3"/>
                    </a:lnTo>
                    <a:lnTo>
                      <a:pt x="1996" y="3"/>
                    </a:lnTo>
                    <a:lnTo>
                      <a:pt x="1999" y="2"/>
                    </a:lnTo>
                    <a:lnTo>
                      <a:pt x="2003" y="2"/>
                    </a:lnTo>
                    <a:lnTo>
                      <a:pt x="2007" y="2"/>
                    </a:lnTo>
                    <a:lnTo>
                      <a:pt x="2011" y="3"/>
                    </a:lnTo>
                    <a:lnTo>
                      <a:pt x="2015" y="2"/>
                    </a:lnTo>
                    <a:lnTo>
                      <a:pt x="2019" y="2"/>
                    </a:lnTo>
                    <a:lnTo>
                      <a:pt x="2023" y="2"/>
                    </a:lnTo>
                    <a:lnTo>
                      <a:pt x="2027" y="2"/>
                    </a:lnTo>
                    <a:lnTo>
                      <a:pt x="2031" y="2"/>
                    </a:lnTo>
                    <a:lnTo>
                      <a:pt x="2035" y="2"/>
                    </a:lnTo>
                    <a:lnTo>
                      <a:pt x="2039" y="2"/>
                    </a:lnTo>
                    <a:lnTo>
                      <a:pt x="2043" y="2"/>
                    </a:lnTo>
                    <a:lnTo>
                      <a:pt x="2047" y="2"/>
                    </a:lnTo>
                    <a:lnTo>
                      <a:pt x="2051" y="3"/>
                    </a:lnTo>
                    <a:lnTo>
                      <a:pt x="2055" y="2"/>
                    </a:lnTo>
                    <a:lnTo>
                      <a:pt x="2059" y="2"/>
                    </a:lnTo>
                    <a:lnTo>
                      <a:pt x="2062" y="2"/>
                    </a:lnTo>
                    <a:lnTo>
                      <a:pt x="2066" y="2"/>
                    </a:lnTo>
                    <a:lnTo>
                      <a:pt x="2070" y="2"/>
                    </a:lnTo>
                    <a:lnTo>
                      <a:pt x="2074" y="2"/>
                    </a:lnTo>
                    <a:lnTo>
                      <a:pt x="2078" y="2"/>
                    </a:lnTo>
                    <a:lnTo>
                      <a:pt x="2082" y="2"/>
                    </a:lnTo>
                    <a:lnTo>
                      <a:pt x="2086" y="2"/>
                    </a:lnTo>
                    <a:lnTo>
                      <a:pt x="2090" y="2"/>
                    </a:lnTo>
                    <a:lnTo>
                      <a:pt x="2094" y="3"/>
                    </a:lnTo>
                    <a:lnTo>
                      <a:pt x="2098" y="3"/>
                    </a:lnTo>
                    <a:lnTo>
                      <a:pt x="2102" y="2"/>
                    </a:lnTo>
                    <a:lnTo>
                      <a:pt x="2106" y="2"/>
                    </a:lnTo>
                    <a:lnTo>
                      <a:pt x="2110" y="3"/>
                    </a:lnTo>
                    <a:lnTo>
                      <a:pt x="2114" y="2"/>
                    </a:lnTo>
                    <a:lnTo>
                      <a:pt x="2118" y="3"/>
                    </a:lnTo>
                    <a:lnTo>
                      <a:pt x="2122" y="2"/>
                    </a:lnTo>
                    <a:lnTo>
                      <a:pt x="2125" y="2"/>
                    </a:lnTo>
                    <a:lnTo>
                      <a:pt x="2129" y="1"/>
                    </a:lnTo>
                    <a:lnTo>
                      <a:pt x="2133" y="3"/>
                    </a:lnTo>
                    <a:lnTo>
                      <a:pt x="2137" y="2"/>
                    </a:lnTo>
                    <a:lnTo>
                      <a:pt x="2141" y="1"/>
                    </a:lnTo>
                    <a:lnTo>
                      <a:pt x="2145" y="2"/>
                    </a:lnTo>
                    <a:lnTo>
                      <a:pt x="2149" y="2"/>
                    </a:lnTo>
                    <a:lnTo>
                      <a:pt x="2153" y="1"/>
                    </a:lnTo>
                    <a:lnTo>
                      <a:pt x="2157" y="2"/>
                    </a:lnTo>
                    <a:lnTo>
                      <a:pt x="2161" y="1"/>
                    </a:lnTo>
                    <a:lnTo>
                      <a:pt x="2165" y="3"/>
                    </a:lnTo>
                    <a:lnTo>
                      <a:pt x="2169" y="2"/>
                    </a:lnTo>
                    <a:lnTo>
                      <a:pt x="2173" y="3"/>
                    </a:lnTo>
                    <a:lnTo>
                      <a:pt x="2177" y="3"/>
                    </a:lnTo>
                    <a:lnTo>
                      <a:pt x="2181" y="2"/>
                    </a:lnTo>
                    <a:lnTo>
                      <a:pt x="2185" y="1"/>
                    </a:lnTo>
                    <a:lnTo>
                      <a:pt x="2188" y="2"/>
                    </a:lnTo>
                    <a:lnTo>
                      <a:pt x="2192" y="2"/>
                    </a:lnTo>
                    <a:lnTo>
                      <a:pt x="2196" y="3"/>
                    </a:lnTo>
                    <a:lnTo>
                      <a:pt x="2200" y="4"/>
                    </a:lnTo>
                    <a:lnTo>
                      <a:pt x="2204" y="2"/>
                    </a:lnTo>
                    <a:lnTo>
                      <a:pt x="2208" y="3"/>
                    </a:lnTo>
                    <a:lnTo>
                      <a:pt x="2212" y="2"/>
                    </a:lnTo>
                    <a:lnTo>
                      <a:pt x="2216" y="2"/>
                    </a:lnTo>
                    <a:lnTo>
                      <a:pt x="2220" y="3"/>
                    </a:lnTo>
                    <a:lnTo>
                      <a:pt x="2224" y="1"/>
                    </a:lnTo>
                    <a:lnTo>
                      <a:pt x="2228" y="1"/>
                    </a:lnTo>
                    <a:lnTo>
                      <a:pt x="2232" y="2"/>
                    </a:lnTo>
                    <a:lnTo>
                      <a:pt x="2236" y="1"/>
                    </a:lnTo>
                    <a:lnTo>
                      <a:pt x="2240" y="2"/>
                    </a:lnTo>
                    <a:lnTo>
                      <a:pt x="2244" y="2"/>
                    </a:lnTo>
                    <a:lnTo>
                      <a:pt x="2248" y="2"/>
                    </a:lnTo>
                    <a:lnTo>
                      <a:pt x="2251" y="2"/>
                    </a:lnTo>
                    <a:lnTo>
                      <a:pt x="2255" y="2"/>
                    </a:lnTo>
                    <a:lnTo>
                      <a:pt x="2259" y="1"/>
                    </a:lnTo>
                    <a:lnTo>
                      <a:pt x="2263" y="2"/>
                    </a:lnTo>
                    <a:lnTo>
                      <a:pt x="2267" y="2"/>
                    </a:lnTo>
                    <a:lnTo>
                      <a:pt x="2271" y="1"/>
                    </a:lnTo>
                    <a:lnTo>
                      <a:pt x="2275" y="2"/>
                    </a:lnTo>
                    <a:lnTo>
                      <a:pt x="2279" y="3"/>
                    </a:lnTo>
                    <a:lnTo>
                      <a:pt x="2283" y="3"/>
                    </a:lnTo>
                    <a:lnTo>
                      <a:pt x="2287" y="2"/>
                    </a:lnTo>
                    <a:lnTo>
                      <a:pt x="2291" y="3"/>
                    </a:lnTo>
                    <a:lnTo>
                      <a:pt x="2295" y="2"/>
                    </a:lnTo>
                    <a:lnTo>
                      <a:pt x="2299" y="1"/>
                    </a:lnTo>
                    <a:lnTo>
                      <a:pt x="2303" y="3"/>
                    </a:lnTo>
                    <a:lnTo>
                      <a:pt x="2307" y="2"/>
                    </a:lnTo>
                    <a:lnTo>
                      <a:pt x="2311" y="2"/>
                    </a:lnTo>
                    <a:lnTo>
                      <a:pt x="2314" y="3"/>
                    </a:lnTo>
                    <a:lnTo>
                      <a:pt x="2318" y="3"/>
                    </a:lnTo>
                    <a:lnTo>
                      <a:pt x="2322" y="2"/>
                    </a:lnTo>
                    <a:lnTo>
                      <a:pt x="2326" y="2"/>
                    </a:lnTo>
                    <a:lnTo>
                      <a:pt x="2330" y="3"/>
                    </a:lnTo>
                    <a:lnTo>
                      <a:pt x="2334" y="3"/>
                    </a:lnTo>
                    <a:lnTo>
                      <a:pt x="2338" y="2"/>
                    </a:lnTo>
                    <a:lnTo>
                      <a:pt x="2342" y="2"/>
                    </a:lnTo>
                    <a:lnTo>
                      <a:pt x="2346" y="3"/>
                    </a:lnTo>
                    <a:lnTo>
                      <a:pt x="2350" y="3"/>
                    </a:lnTo>
                    <a:lnTo>
                      <a:pt x="2354" y="2"/>
                    </a:lnTo>
                    <a:lnTo>
                      <a:pt x="2358" y="3"/>
                    </a:lnTo>
                    <a:lnTo>
                      <a:pt x="2362" y="2"/>
                    </a:lnTo>
                    <a:lnTo>
                      <a:pt x="2366" y="2"/>
                    </a:lnTo>
                    <a:lnTo>
                      <a:pt x="2370" y="3"/>
                    </a:lnTo>
                    <a:lnTo>
                      <a:pt x="2374" y="2"/>
                    </a:lnTo>
                    <a:lnTo>
                      <a:pt x="2377" y="3"/>
                    </a:lnTo>
                    <a:lnTo>
                      <a:pt x="2381" y="2"/>
                    </a:lnTo>
                    <a:lnTo>
                      <a:pt x="2385" y="2"/>
                    </a:lnTo>
                    <a:lnTo>
                      <a:pt x="2389" y="3"/>
                    </a:lnTo>
                    <a:lnTo>
                      <a:pt x="2393" y="3"/>
                    </a:lnTo>
                    <a:lnTo>
                      <a:pt x="2397" y="2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1"/>
                    </a:lnTo>
                    <a:lnTo>
                      <a:pt x="2413" y="2"/>
                    </a:lnTo>
                    <a:lnTo>
                      <a:pt x="2417" y="3"/>
                    </a:lnTo>
                    <a:lnTo>
                      <a:pt x="2421" y="2"/>
                    </a:lnTo>
                    <a:lnTo>
                      <a:pt x="2425" y="3"/>
                    </a:lnTo>
                    <a:lnTo>
                      <a:pt x="2429" y="3"/>
                    </a:lnTo>
                    <a:lnTo>
                      <a:pt x="2433" y="3"/>
                    </a:lnTo>
                    <a:lnTo>
                      <a:pt x="2437" y="3"/>
                    </a:lnTo>
                    <a:lnTo>
                      <a:pt x="2440" y="2"/>
                    </a:lnTo>
                    <a:lnTo>
                      <a:pt x="2444" y="2"/>
                    </a:lnTo>
                    <a:lnTo>
                      <a:pt x="2448" y="2"/>
                    </a:lnTo>
                    <a:lnTo>
                      <a:pt x="2452" y="2"/>
                    </a:lnTo>
                    <a:lnTo>
                      <a:pt x="2456" y="3"/>
                    </a:lnTo>
                    <a:lnTo>
                      <a:pt x="2460" y="2"/>
                    </a:lnTo>
                    <a:lnTo>
                      <a:pt x="2464" y="2"/>
                    </a:lnTo>
                    <a:lnTo>
                      <a:pt x="2468" y="2"/>
                    </a:lnTo>
                    <a:lnTo>
                      <a:pt x="2472" y="2"/>
                    </a:lnTo>
                    <a:lnTo>
                      <a:pt x="2476" y="3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2"/>
                    </a:lnTo>
                    <a:lnTo>
                      <a:pt x="2492" y="2"/>
                    </a:lnTo>
                    <a:lnTo>
                      <a:pt x="2496" y="4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2"/>
                    </a:lnTo>
                    <a:lnTo>
                      <a:pt x="2511" y="2"/>
                    </a:lnTo>
                    <a:lnTo>
                      <a:pt x="2515" y="2"/>
                    </a:lnTo>
                    <a:lnTo>
                      <a:pt x="2519" y="3"/>
                    </a:lnTo>
                    <a:lnTo>
                      <a:pt x="2523" y="2"/>
                    </a:lnTo>
                    <a:lnTo>
                      <a:pt x="2527" y="2"/>
                    </a:lnTo>
                    <a:lnTo>
                      <a:pt x="2531" y="3"/>
                    </a:lnTo>
                    <a:lnTo>
                      <a:pt x="2535" y="2"/>
                    </a:lnTo>
                    <a:lnTo>
                      <a:pt x="2539" y="2"/>
                    </a:lnTo>
                    <a:lnTo>
                      <a:pt x="2543" y="3"/>
                    </a:lnTo>
                    <a:lnTo>
                      <a:pt x="2547" y="2"/>
                    </a:lnTo>
                    <a:lnTo>
                      <a:pt x="2551" y="2"/>
                    </a:lnTo>
                    <a:lnTo>
                      <a:pt x="2555" y="2"/>
                    </a:lnTo>
                    <a:lnTo>
                      <a:pt x="2559" y="3"/>
                    </a:lnTo>
                    <a:lnTo>
                      <a:pt x="2562" y="3"/>
                    </a:lnTo>
                    <a:lnTo>
                      <a:pt x="2566" y="2"/>
                    </a:lnTo>
                    <a:lnTo>
                      <a:pt x="2570" y="2"/>
                    </a:lnTo>
                    <a:lnTo>
                      <a:pt x="2574" y="2"/>
                    </a:lnTo>
                    <a:lnTo>
                      <a:pt x="2578" y="3"/>
                    </a:lnTo>
                    <a:lnTo>
                      <a:pt x="2582" y="2"/>
                    </a:lnTo>
                    <a:lnTo>
                      <a:pt x="2586" y="2"/>
                    </a:lnTo>
                    <a:lnTo>
                      <a:pt x="2590" y="3"/>
                    </a:lnTo>
                    <a:lnTo>
                      <a:pt x="2594" y="2"/>
                    </a:lnTo>
                    <a:lnTo>
                      <a:pt x="2598" y="2"/>
                    </a:lnTo>
                    <a:lnTo>
                      <a:pt x="2602" y="2"/>
                    </a:lnTo>
                    <a:lnTo>
                      <a:pt x="2606" y="2"/>
                    </a:lnTo>
                    <a:lnTo>
                      <a:pt x="2610" y="2"/>
                    </a:lnTo>
                    <a:lnTo>
                      <a:pt x="2614" y="1"/>
                    </a:lnTo>
                    <a:lnTo>
                      <a:pt x="2618" y="2"/>
                    </a:lnTo>
                    <a:lnTo>
                      <a:pt x="2622" y="2"/>
                    </a:lnTo>
                    <a:lnTo>
                      <a:pt x="2625" y="2"/>
                    </a:lnTo>
                    <a:lnTo>
                      <a:pt x="2629" y="2"/>
                    </a:lnTo>
                    <a:lnTo>
                      <a:pt x="2633" y="2"/>
                    </a:lnTo>
                    <a:lnTo>
                      <a:pt x="2637" y="3"/>
                    </a:lnTo>
                    <a:lnTo>
                      <a:pt x="2641" y="3"/>
                    </a:lnTo>
                    <a:lnTo>
                      <a:pt x="2645" y="2"/>
                    </a:lnTo>
                    <a:lnTo>
                      <a:pt x="2649" y="2"/>
                    </a:lnTo>
                    <a:lnTo>
                      <a:pt x="2653" y="2"/>
                    </a:lnTo>
                    <a:lnTo>
                      <a:pt x="2657" y="2"/>
                    </a:lnTo>
                    <a:lnTo>
                      <a:pt x="2661" y="1"/>
                    </a:lnTo>
                    <a:lnTo>
                      <a:pt x="2665" y="2"/>
                    </a:lnTo>
                    <a:lnTo>
                      <a:pt x="2669" y="2"/>
                    </a:lnTo>
                    <a:lnTo>
                      <a:pt x="2673" y="1"/>
                    </a:lnTo>
                    <a:lnTo>
                      <a:pt x="2677" y="2"/>
                    </a:lnTo>
                    <a:lnTo>
                      <a:pt x="2681" y="2"/>
                    </a:lnTo>
                    <a:lnTo>
                      <a:pt x="2685" y="2"/>
                    </a:lnTo>
                    <a:lnTo>
                      <a:pt x="2688" y="2"/>
                    </a:lnTo>
                    <a:lnTo>
                      <a:pt x="2692" y="2"/>
                    </a:lnTo>
                    <a:lnTo>
                      <a:pt x="2696" y="3"/>
                    </a:lnTo>
                    <a:lnTo>
                      <a:pt x="2700" y="2"/>
                    </a:lnTo>
                    <a:lnTo>
                      <a:pt x="2704" y="1"/>
                    </a:lnTo>
                    <a:lnTo>
                      <a:pt x="2708" y="2"/>
                    </a:lnTo>
                    <a:lnTo>
                      <a:pt x="2712" y="2"/>
                    </a:lnTo>
                    <a:lnTo>
                      <a:pt x="2716" y="3"/>
                    </a:lnTo>
                    <a:lnTo>
                      <a:pt x="2720" y="3"/>
                    </a:lnTo>
                    <a:lnTo>
                      <a:pt x="2724" y="1"/>
                    </a:lnTo>
                    <a:lnTo>
                      <a:pt x="2728" y="0"/>
                    </a:lnTo>
                    <a:lnTo>
                      <a:pt x="2732" y="1"/>
                    </a:lnTo>
                    <a:lnTo>
                      <a:pt x="2736" y="2"/>
                    </a:lnTo>
                    <a:lnTo>
                      <a:pt x="2740" y="3"/>
                    </a:lnTo>
                    <a:lnTo>
                      <a:pt x="2744" y="1"/>
                    </a:lnTo>
                    <a:lnTo>
                      <a:pt x="2748" y="1"/>
                    </a:lnTo>
                    <a:lnTo>
                      <a:pt x="2751" y="1"/>
                    </a:lnTo>
                    <a:lnTo>
                      <a:pt x="2755" y="2"/>
                    </a:lnTo>
                    <a:lnTo>
                      <a:pt x="2759" y="1"/>
                    </a:lnTo>
                    <a:lnTo>
                      <a:pt x="2763" y="2"/>
                    </a:lnTo>
                    <a:lnTo>
                      <a:pt x="2767" y="1"/>
                    </a:lnTo>
                    <a:lnTo>
                      <a:pt x="2771" y="2"/>
                    </a:lnTo>
                    <a:lnTo>
                      <a:pt x="2775" y="2"/>
                    </a:lnTo>
                    <a:lnTo>
                      <a:pt x="2779" y="2"/>
                    </a:lnTo>
                    <a:lnTo>
                      <a:pt x="2783" y="2"/>
                    </a:lnTo>
                    <a:lnTo>
                      <a:pt x="2787" y="2"/>
                    </a:lnTo>
                    <a:lnTo>
                      <a:pt x="2791" y="2"/>
                    </a:lnTo>
                    <a:lnTo>
                      <a:pt x="2795" y="1"/>
                    </a:lnTo>
                    <a:lnTo>
                      <a:pt x="2799" y="2"/>
                    </a:lnTo>
                    <a:lnTo>
                      <a:pt x="2803" y="2"/>
                    </a:lnTo>
                    <a:lnTo>
                      <a:pt x="2807" y="1"/>
                    </a:lnTo>
                    <a:lnTo>
                      <a:pt x="2811" y="2"/>
                    </a:lnTo>
                    <a:lnTo>
                      <a:pt x="2814" y="2"/>
                    </a:lnTo>
                    <a:lnTo>
                      <a:pt x="2818" y="2"/>
                    </a:lnTo>
                    <a:lnTo>
                      <a:pt x="2822" y="3"/>
                    </a:lnTo>
                    <a:lnTo>
                      <a:pt x="2826" y="2"/>
                    </a:lnTo>
                    <a:lnTo>
                      <a:pt x="2830" y="2"/>
                    </a:lnTo>
                    <a:lnTo>
                      <a:pt x="2834" y="2"/>
                    </a:lnTo>
                    <a:lnTo>
                      <a:pt x="2838" y="1"/>
                    </a:lnTo>
                    <a:lnTo>
                      <a:pt x="2842" y="2"/>
                    </a:lnTo>
                    <a:lnTo>
                      <a:pt x="2846" y="3"/>
                    </a:lnTo>
                    <a:lnTo>
                      <a:pt x="2850" y="2"/>
                    </a:lnTo>
                    <a:lnTo>
                      <a:pt x="2854" y="2"/>
                    </a:lnTo>
                    <a:lnTo>
                      <a:pt x="2858" y="2"/>
                    </a:lnTo>
                    <a:lnTo>
                      <a:pt x="2862" y="3"/>
                    </a:lnTo>
                    <a:lnTo>
                      <a:pt x="2866" y="1"/>
                    </a:lnTo>
                    <a:lnTo>
                      <a:pt x="2870" y="3"/>
                    </a:lnTo>
                    <a:lnTo>
                      <a:pt x="2874" y="2"/>
                    </a:lnTo>
                    <a:lnTo>
                      <a:pt x="2877" y="2"/>
                    </a:lnTo>
                    <a:lnTo>
                      <a:pt x="2881" y="3"/>
                    </a:lnTo>
                    <a:lnTo>
                      <a:pt x="2885" y="2"/>
                    </a:lnTo>
                    <a:lnTo>
                      <a:pt x="2889" y="2"/>
                    </a:lnTo>
                    <a:lnTo>
                      <a:pt x="2893" y="3"/>
                    </a:lnTo>
                    <a:lnTo>
                      <a:pt x="2897" y="2"/>
                    </a:lnTo>
                    <a:lnTo>
                      <a:pt x="2901" y="2"/>
                    </a:lnTo>
                    <a:lnTo>
                      <a:pt x="2905" y="2"/>
                    </a:lnTo>
                    <a:lnTo>
                      <a:pt x="2909" y="2"/>
                    </a:lnTo>
                    <a:lnTo>
                      <a:pt x="2913" y="2"/>
                    </a:lnTo>
                    <a:lnTo>
                      <a:pt x="2917" y="2"/>
                    </a:lnTo>
                    <a:lnTo>
                      <a:pt x="2921" y="2"/>
                    </a:lnTo>
                    <a:lnTo>
                      <a:pt x="2925" y="1"/>
                    </a:lnTo>
                    <a:lnTo>
                      <a:pt x="2929" y="2"/>
                    </a:lnTo>
                    <a:lnTo>
                      <a:pt x="2933" y="2"/>
                    </a:lnTo>
                    <a:lnTo>
                      <a:pt x="2937" y="2"/>
                    </a:lnTo>
                    <a:lnTo>
                      <a:pt x="2940" y="2"/>
                    </a:lnTo>
                    <a:lnTo>
                      <a:pt x="2944" y="2"/>
                    </a:lnTo>
                    <a:lnTo>
                      <a:pt x="2948" y="1"/>
                    </a:lnTo>
                    <a:lnTo>
                      <a:pt x="2952" y="2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2"/>
                    </a:lnTo>
                    <a:lnTo>
                      <a:pt x="2968" y="1"/>
                    </a:lnTo>
                    <a:lnTo>
                      <a:pt x="2972" y="1"/>
                    </a:lnTo>
                    <a:lnTo>
                      <a:pt x="2976" y="3"/>
                    </a:lnTo>
                    <a:lnTo>
                      <a:pt x="2980" y="2"/>
                    </a:lnTo>
                    <a:lnTo>
                      <a:pt x="2984" y="1"/>
                    </a:lnTo>
                    <a:lnTo>
                      <a:pt x="2988" y="1"/>
                    </a:lnTo>
                    <a:lnTo>
                      <a:pt x="2992" y="2"/>
                    </a:lnTo>
                    <a:lnTo>
                      <a:pt x="2996" y="2"/>
                    </a:lnTo>
                    <a:lnTo>
                      <a:pt x="2999" y="2"/>
                    </a:lnTo>
                    <a:lnTo>
                      <a:pt x="3003" y="2"/>
                    </a:lnTo>
                    <a:lnTo>
                      <a:pt x="3007" y="2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2"/>
                    </a:lnTo>
                    <a:lnTo>
                      <a:pt x="3023" y="1"/>
                    </a:lnTo>
                    <a:lnTo>
                      <a:pt x="3027" y="1"/>
                    </a:lnTo>
                    <a:lnTo>
                      <a:pt x="3031" y="2"/>
                    </a:lnTo>
                    <a:lnTo>
                      <a:pt x="3035" y="0"/>
                    </a:lnTo>
                    <a:lnTo>
                      <a:pt x="3039" y="2"/>
                    </a:lnTo>
                    <a:lnTo>
                      <a:pt x="3043" y="3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2"/>
                    </a:lnTo>
                    <a:lnTo>
                      <a:pt x="3066" y="2"/>
                    </a:lnTo>
                    <a:lnTo>
                      <a:pt x="3070" y="2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3"/>
                    </a:lnTo>
                    <a:lnTo>
                      <a:pt x="3090" y="1"/>
                    </a:lnTo>
                    <a:lnTo>
                      <a:pt x="3094" y="2"/>
                    </a:lnTo>
                    <a:lnTo>
                      <a:pt x="3098" y="2"/>
                    </a:lnTo>
                    <a:lnTo>
                      <a:pt x="3102" y="2"/>
                    </a:lnTo>
                    <a:lnTo>
                      <a:pt x="3106" y="1"/>
                    </a:lnTo>
                    <a:lnTo>
                      <a:pt x="3110" y="3"/>
                    </a:lnTo>
                    <a:lnTo>
                      <a:pt x="3114" y="2"/>
                    </a:lnTo>
                    <a:lnTo>
                      <a:pt x="3118" y="2"/>
                    </a:lnTo>
                    <a:lnTo>
                      <a:pt x="3122" y="2"/>
                    </a:lnTo>
                    <a:lnTo>
                      <a:pt x="3125" y="3"/>
                    </a:lnTo>
                    <a:lnTo>
                      <a:pt x="3129" y="2"/>
                    </a:lnTo>
                    <a:lnTo>
                      <a:pt x="3133" y="3"/>
                    </a:lnTo>
                    <a:lnTo>
                      <a:pt x="3137" y="2"/>
                    </a:lnTo>
                    <a:lnTo>
                      <a:pt x="3141" y="4"/>
                    </a:lnTo>
                    <a:lnTo>
                      <a:pt x="3145" y="2"/>
                    </a:lnTo>
                    <a:lnTo>
                      <a:pt x="3149" y="3"/>
                    </a:lnTo>
                    <a:lnTo>
                      <a:pt x="3153" y="3"/>
                    </a:lnTo>
                    <a:lnTo>
                      <a:pt x="3157" y="2"/>
                    </a:lnTo>
                    <a:lnTo>
                      <a:pt x="3161" y="2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2"/>
                    </a:lnTo>
                    <a:lnTo>
                      <a:pt x="3177" y="2"/>
                    </a:lnTo>
                    <a:lnTo>
                      <a:pt x="3181" y="4"/>
                    </a:lnTo>
                    <a:lnTo>
                      <a:pt x="3185" y="2"/>
                    </a:lnTo>
                    <a:lnTo>
                      <a:pt x="3188" y="2"/>
                    </a:lnTo>
                    <a:lnTo>
                      <a:pt x="3192" y="4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2"/>
                    </a:lnTo>
                    <a:lnTo>
                      <a:pt x="3208" y="3"/>
                    </a:lnTo>
                    <a:lnTo>
                      <a:pt x="3212" y="3"/>
                    </a:lnTo>
                    <a:lnTo>
                      <a:pt x="3216" y="2"/>
                    </a:lnTo>
                    <a:lnTo>
                      <a:pt x="3220" y="2"/>
                    </a:lnTo>
                    <a:lnTo>
                      <a:pt x="3224" y="3"/>
                    </a:lnTo>
                    <a:lnTo>
                      <a:pt x="3228" y="4"/>
                    </a:lnTo>
                    <a:lnTo>
                      <a:pt x="3232" y="2"/>
                    </a:lnTo>
                    <a:lnTo>
                      <a:pt x="3236" y="2"/>
                    </a:lnTo>
                    <a:lnTo>
                      <a:pt x="3240" y="2"/>
                    </a:lnTo>
                    <a:lnTo>
                      <a:pt x="3244" y="3"/>
                    </a:lnTo>
                    <a:lnTo>
                      <a:pt x="3248" y="2"/>
                    </a:lnTo>
                    <a:lnTo>
                      <a:pt x="3251" y="3"/>
                    </a:lnTo>
                    <a:lnTo>
                      <a:pt x="3255" y="3"/>
                    </a:lnTo>
                    <a:lnTo>
                      <a:pt x="3259" y="2"/>
                    </a:lnTo>
                    <a:lnTo>
                      <a:pt x="3263" y="2"/>
                    </a:lnTo>
                    <a:lnTo>
                      <a:pt x="3267" y="2"/>
                    </a:lnTo>
                    <a:lnTo>
                      <a:pt x="3271" y="4"/>
                    </a:lnTo>
                    <a:lnTo>
                      <a:pt x="3275" y="3"/>
                    </a:lnTo>
                    <a:lnTo>
                      <a:pt x="3279" y="4"/>
                    </a:lnTo>
                    <a:lnTo>
                      <a:pt x="3283" y="2"/>
                    </a:lnTo>
                    <a:lnTo>
                      <a:pt x="3287" y="2"/>
                    </a:lnTo>
                    <a:lnTo>
                      <a:pt x="3291" y="2"/>
                    </a:lnTo>
                    <a:lnTo>
                      <a:pt x="3295" y="3"/>
                    </a:lnTo>
                    <a:lnTo>
                      <a:pt x="3299" y="2"/>
                    </a:lnTo>
                    <a:lnTo>
                      <a:pt x="3303" y="4"/>
                    </a:lnTo>
                    <a:lnTo>
                      <a:pt x="3307" y="3"/>
                    </a:lnTo>
                    <a:lnTo>
                      <a:pt x="3311" y="3"/>
                    </a:lnTo>
                    <a:lnTo>
                      <a:pt x="3314" y="3"/>
                    </a:lnTo>
                    <a:lnTo>
                      <a:pt x="3318" y="2"/>
                    </a:lnTo>
                    <a:lnTo>
                      <a:pt x="3322" y="2"/>
                    </a:lnTo>
                    <a:lnTo>
                      <a:pt x="3326" y="3"/>
                    </a:lnTo>
                    <a:lnTo>
                      <a:pt x="3330" y="3"/>
                    </a:lnTo>
                    <a:lnTo>
                      <a:pt x="3334" y="3"/>
                    </a:lnTo>
                    <a:lnTo>
                      <a:pt x="3338" y="2"/>
                    </a:lnTo>
                    <a:lnTo>
                      <a:pt x="3342" y="3"/>
                    </a:lnTo>
                    <a:lnTo>
                      <a:pt x="3346" y="2"/>
                    </a:lnTo>
                    <a:lnTo>
                      <a:pt x="3350" y="2"/>
                    </a:lnTo>
                    <a:lnTo>
                      <a:pt x="3354" y="4"/>
                    </a:lnTo>
                    <a:lnTo>
                      <a:pt x="3358" y="3"/>
                    </a:lnTo>
                    <a:lnTo>
                      <a:pt x="3362" y="1"/>
                    </a:lnTo>
                    <a:lnTo>
                      <a:pt x="3366" y="3"/>
                    </a:lnTo>
                    <a:lnTo>
                      <a:pt x="3370" y="4"/>
                    </a:lnTo>
                    <a:lnTo>
                      <a:pt x="3374" y="2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4"/>
                    </a:lnTo>
                    <a:lnTo>
                      <a:pt x="3389" y="4"/>
                    </a:lnTo>
                    <a:lnTo>
                      <a:pt x="3393" y="1"/>
                    </a:lnTo>
                    <a:lnTo>
                      <a:pt x="3397" y="3"/>
                    </a:lnTo>
                    <a:lnTo>
                      <a:pt x="3401" y="2"/>
                    </a:lnTo>
                    <a:lnTo>
                      <a:pt x="3405" y="3"/>
                    </a:lnTo>
                    <a:lnTo>
                      <a:pt x="3409" y="4"/>
                    </a:lnTo>
                    <a:lnTo>
                      <a:pt x="3413" y="3"/>
                    </a:lnTo>
                    <a:lnTo>
                      <a:pt x="3417" y="4"/>
                    </a:lnTo>
                    <a:lnTo>
                      <a:pt x="3421" y="3"/>
                    </a:lnTo>
                    <a:lnTo>
                      <a:pt x="3425" y="3"/>
                    </a:lnTo>
                    <a:lnTo>
                      <a:pt x="3429" y="3"/>
                    </a:lnTo>
                    <a:lnTo>
                      <a:pt x="3433" y="3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4"/>
                    </a:lnTo>
                    <a:lnTo>
                      <a:pt x="3448" y="4"/>
                    </a:lnTo>
                    <a:lnTo>
                      <a:pt x="3452" y="4"/>
                    </a:lnTo>
                    <a:lnTo>
                      <a:pt x="3456" y="2"/>
                    </a:lnTo>
                    <a:lnTo>
                      <a:pt x="3460" y="4"/>
                    </a:lnTo>
                    <a:lnTo>
                      <a:pt x="3464" y="3"/>
                    </a:lnTo>
                    <a:lnTo>
                      <a:pt x="3468" y="2"/>
                    </a:lnTo>
                    <a:lnTo>
                      <a:pt x="3472" y="4"/>
                    </a:lnTo>
                    <a:lnTo>
                      <a:pt x="3476" y="3"/>
                    </a:lnTo>
                    <a:lnTo>
                      <a:pt x="3480" y="3"/>
                    </a:lnTo>
                    <a:lnTo>
                      <a:pt x="3484" y="2"/>
                    </a:lnTo>
                    <a:lnTo>
                      <a:pt x="3488" y="2"/>
                    </a:lnTo>
                    <a:lnTo>
                      <a:pt x="3492" y="4"/>
                    </a:lnTo>
                    <a:lnTo>
                      <a:pt x="3496" y="3"/>
                    </a:lnTo>
                    <a:lnTo>
                      <a:pt x="3499" y="3"/>
                    </a:lnTo>
                    <a:lnTo>
                      <a:pt x="3503" y="3"/>
                    </a:lnTo>
                    <a:lnTo>
                      <a:pt x="3507" y="4"/>
                    </a:lnTo>
                    <a:lnTo>
                      <a:pt x="3511" y="3"/>
                    </a:lnTo>
                    <a:lnTo>
                      <a:pt x="3515" y="5"/>
                    </a:lnTo>
                    <a:lnTo>
                      <a:pt x="3519" y="4"/>
                    </a:lnTo>
                    <a:lnTo>
                      <a:pt x="3523" y="3"/>
                    </a:lnTo>
                    <a:lnTo>
                      <a:pt x="3527" y="3"/>
                    </a:lnTo>
                    <a:lnTo>
                      <a:pt x="3531" y="2"/>
                    </a:lnTo>
                    <a:lnTo>
                      <a:pt x="3535" y="3"/>
                    </a:lnTo>
                    <a:lnTo>
                      <a:pt x="3539" y="3"/>
                    </a:lnTo>
                    <a:lnTo>
                      <a:pt x="3543" y="2"/>
                    </a:lnTo>
                    <a:lnTo>
                      <a:pt x="3547" y="3"/>
                    </a:lnTo>
                    <a:lnTo>
                      <a:pt x="3551" y="4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3"/>
                    </a:lnTo>
                    <a:lnTo>
                      <a:pt x="3566" y="3"/>
                    </a:lnTo>
                    <a:lnTo>
                      <a:pt x="3570" y="2"/>
                    </a:lnTo>
                    <a:lnTo>
                      <a:pt x="3574" y="3"/>
                    </a:lnTo>
                    <a:lnTo>
                      <a:pt x="3578" y="3"/>
                    </a:lnTo>
                    <a:lnTo>
                      <a:pt x="3582" y="3"/>
                    </a:lnTo>
                    <a:lnTo>
                      <a:pt x="3586" y="4"/>
                    </a:lnTo>
                    <a:lnTo>
                      <a:pt x="3590" y="2"/>
                    </a:lnTo>
                    <a:lnTo>
                      <a:pt x="3594" y="3"/>
                    </a:lnTo>
                    <a:lnTo>
                      <a:pt x="3598" y="3"/>
                    </a:lnTo>
                    <a:lnTo>
                      <a:pt x="3602" y="3"/>
                    </a:lnTo>
                    <a:lnTo>
                      <a:pt x="3606" y="3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3"/>
                    </a:lnTo>
                    <a:lnTo>
                      <a:pt x="3622" y="3"/>
                    </a:lnTo>
                    <a:lnTo>
                      <a:pt x="3625" y="3"/>
                    </a:lnTo>
                    <a:lnTo>
                      <a:pt x="3629" y="2"/>
                    </a:lnTo>
                    <a:lnTo>
                      <a:pt x="3633" y="3"/>
                    </a:lnTo>
                    <a:lnTo>
                      <a:pt x="3637" y="3"/>
                    </a:lnTo>
                    <a:lnTo>
                      <a:pt x="3641" y="2"/>
                    </a:lnTo>
                    <a:lnTo>
                      <a:pt x="3645" y="4"/>
                    </a:lnTo>
                    <a:lnTo>
                      <a:pt x="3649" y="3"/>
                    </a:lnTo>
                    <a:lnTo>
                      <a:pt x="3653" y="3"/>
                    </a:lnTo>
                    <a:lnTo>
                      <a:pt x="3657" y="3"/>
                    </a:lnTo>
                    <a:lnTo>
                      <a:pt x="3661" y="2"/>
                    </a:lnTo>
                    <a:lnTo>
                      <a:pt x="3665" y="3"/>
                    </a:lnTo>
                    <a:lnTo>
                      <a:pt x="3669" y="3"/>
                    </a:lnTo>
                    <a:lnTo>
                      <a:pt x="3673" y="3"/>
                    </a:lnTo>
                    <a:lnTo>
                      <a:pt x="3677" y="3"/>
                    </a:lnTo>
                    <a:lnTo>
                      <a:pt x="3681" y="4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3"/>
                    </a:lnTo>
                    <a:lnTo>
                      <a:pt x="3696" y="4"/>
                    </a:lnTo>
                    <a:lnTo>
                      <a:pt x="3700" y="3"/>
                    </a:lnTo>
                    <a:lnTo>
                      <a:pt x="3704" y="2"/>
                    </a:lnTo>
                    <a:lnTo>
                      <a:pt x="3708" y="2"/>
                    </a:lnTo>
                    <a:lnTo>
                      <a:pt x="3712" y="3"/>
                    </a:lnTo>
                    <a:lnTo>
                      <a:pt x="3716" y="3"/>
                    </a:lnTo>
                    <a:lnTo>
                      <a:pt x="3720" y="4"/>
                    </a:lnTo>
                    <a:lnTo>
                      <a:pt x="3724" y="2"/>
                    </a:lnTo>
                    <a:lnTo>
                      <a:pt x="3728" y="3"/>
                    </a:lnTo>
                    <a:lnTo>
                      <a:pt x="3732" y="3"/>
                    </a:lnTo>
                    <a:lnTo>
                      <a:pt x="3736" y="4"/>
                    </a:lnTo>
                    <a:lnTo>
                      <a:pt x="3740" y="4"/>
                    </a:lnTo>
                    <a:lnTo>
                      <a:pt x="3744" y="4"/>
                    </a:lnTo>
                    <a:lnTo>
                      <a:pt x="3748" y="3"/>
                    </a:lnTo>
                    <a:lnTo>
                      <a:pt x="3751" y="4"/>
                    </a:lnTo>
                    <a:lnTo>
                      <a:pt x="3755" y="4"/>
                    </a:lnTo>
                    <a:lnTo>
                      <a:pt x="3759" y="4"/>
                    </a:lnTo>
                    <a:lnTo>
                      <a:pt x="3763" y="3"/>
                    </a:lnTo>
                    <a:lnTo>
                      <a:pt x="3767" y="2"/>
                    </a:lnTo>
                    <a:lnTo>
                      <a:pt x="3771" y="3"/>
                    </a:lnTo>
                    <a:lnTo>
                      <a:pt x="3775" y="4"/>
                    </a:lnTo>
                    <a:lnTo>
                      <a:pt x="3779" y="3"/>
                    </a:lnTo>
                    <a:lnTo>
                      <a:pt x="3783" y="3"/>
                    </a:lnTo>
                    <a:lnTo>
                      <a:pt x="3787" y="5"/>
                    </a:lnTo>
                    <a:lnTo>
                      <a:pt x="3791" y="4"/>
                    </a:lnTo>
                    <a:lnTo>
                      <a:pt x="3795" y="3"/>
                    </a:lnTo>
                    <a:lnTo>
                      <a:pt x="3799" y="3"/>
                    </a:lnTo>
                    <a:lnTo>
                      <a:pt x="3803" y="2"/>
                    </a:lnTo>
                    <a:lnTo>
                      <a:pt x="3807" y="3"/>
                    </a:lnTo>
                    <a:lnTo>
                      <a:pt x="3811" y="3"/>
                    </a:lnTo>
                    <a:lnTo>
                      <a:pt x="3814" y="2"/>
                    </a:lnTo>
                    <a:lnTo>
                      <a:pt x="3818" y="3"/>
                    </a:lnTo>
                    <a:lnTo>
                      <a:pt x="3822" y="4"/>
                    </a:lnTo>
                    <a:lnTo>
                      <a:pt x="3826" y="3"/>
                    </a:lnTo>
                    <a:lnTo>
                      <a:pt x="3830" y="2"/>
                    </a:lnTo>
                    <a:lnTo>
                      <a:pt x="3834" y="2"/>
                    </a:lnTo>
                    <a:lnTo>
                      <a:pt x="3838" y="3"/>
                    </a:lnTo>
                    <a:lnTo>
                      <a:pt x="3842" y="4"/>
                    </a:lnTo>
                    <a:lnTo>
                      <a:pt x="3846" y="3"/>
                    </a:lnTo>
                    <a:lnTo>
                      <a:pt x="3850" y="4"/>
                    </a:lnTo>
                    <a:lnTo>
                      <a:pt x="3854" y="3"/>
                    </a:lnTo>
                    <a:lnTo>
                      <a:pt x="3858" y="2"/>
                    </a:lnTo>
                    <a:lnTo>
                      <a:pt x="3862" y="2"/>
                    </a:lnTo>
                    <a:lnTo>
                      <a:pt x="3866" y="4"/>
                    </a:lnTo>
                    <a:lnTo>
                      <a:pt x="3870" y="2"/>
                    </a:lnTo>
                    <a:lnTo>
                      <a:pt x="3874" y="3"/>
                    </a:lnTo>
                    <a:lnTo>
                      <a:pt x="3877" y="3"/>
                    </a:lnTo>
                    <a:lnTo>
                      <a:pt x="3881" y="2"/>
                    </a:lnTo>
                    <a:lnTo>
                      <a:pt x="3885" y="2"/>
                    </a:lnTo>
                    <a:lnTo>
                      <a:pt x="3889" y="3"/>
                    </a:lnTo>
                    <a:lnTo>
                      <a:pt x="3893" y="3"/>
                    </a:lnTo>
                    <a:lnTo>
                      <a:pt x="3897" y="2"/>
                    </a:lnTo>
                    <a:lnTo>
                      <a:pt x="3901" y="2"/>
                    </a:lnTo>
                    <a:lnTo>
                      <a:pt x="3905" y="3"/>
                    </a:lnTo>
                    <a:lnTo>
                      <a:pt x="3909" y="3"/>
                    </a:lnTo>
                    <a:lnTo>
                      <a:pt x="3913" y="2"/>
                    </a:lnTo>
                    <a:lnTo>
                      <a:pt x="3917" y="3"/>
                    </a:lnTo>
                    <a:lnTo>
                      <a:pt x="3921" y="3"/>
                    </a:lnTo>
                    <a:lnTo>
                      <a:pt x="3925" y="3"/>
                    </a:lnTo>
                    <a:lnTo>
                      <a:pt x="3929" y="2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2" name="Freeform 430"/>
              <p:cNvSpPr>
                <a:spLocks/>
              </p:cNvSpPr>
              <p:nvPr/>
            </p:nvSpPr>
            <p:spPr bwMode="auto">
              <a:xfrm flipV="1">
                <a:off x="2909" y="1481"/>
                <a:ext cx="2265" cy="1384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0"/>
                  </a:cxn>
                  <a:cxn ang="0">
                    <a:pos x="185" y="2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4"/>
                  </a:cxn>
                  <a:cxn ang="0">
                    <a:pos x="625" y="7"/>
                  </a:cxn>
                  <a:cxn ang="0">
                    <a:pos x="688" y="15"/>
                  </a:cxn>
                  <a:cxn ang="0">
                    <a:pos x="751" y="25"/>
                  </a:cxn>
                  <a:cxn ang="0">
                    <a:pos x="814" y="42"/>
                  </a:cxn>
                  <a:cxn ang="0">
                    <a:pos x="877" y="64"/>
                  </a:cxn>
                  <a:cxn ang="0">
                    <a:pos x="940" y="93"/>
                  </a:cxn>
                  <a:cxn ang="0">
                    <a:pos x="1003" y="135"/>
                  </a:cxn>
                  <a:cxn ang="0">
                    <a:pos x="1066" y="189"/>
                  </a:cxn>
                  <a:cxn ang="0">
                    <a:pos x="1129" y="262"/>
                  </a:cxn>
                  <a:cxn ang="0">
                    <a:pos x="1192" y="349"/>
                  </a:cxn>
                  <a:cxn ang="0">
                    <a:pos x="1255" y="454"/>
                  </a:cxn>
                  <a:cxn ang="0">
                    <a:pos x="1318" y="575"/>
                  </a:cxn>
                  <a:cxn ang="0">
                    <a:pos x="1381" y="714"/>
                  </a:cxn>
                  <a:cxn ang="0">
                    <a:pos x="1444" y="864"/>
                  </a:cxn>
                  <a:cxn ang="0">
                    <a:pos x="1507" y="1024"/>
                  </a:cxn>
                  <a:cxn ang="0">
                    <a:pos x="1570" y="1191"/>
                  </a:cxn>
                  <a:cxn ang="0">
                    <a:pos x="1633" y="1359"/>
                  </a:cxn>
                  <a:cxn ang="0">
                    <a:pos x="1696" y="1527"/>
                  </a:cxn>
                  <a:cxn ang="0">
                    <a:pos x="1759" y="1686"/>
                  </a:cxn>
                  <a:cxn ang="0">
                    <a:pos x="1822" y="1836"/>
                  </a:cxn>
                  <a:cxn ang="0">
                    <a:pos x="1885" y="1974"/>
                  </a:cxn>
                  <a:cxn ang="0">
                    <a:pos x="1948" y="2094"/>
                  </a:cxn>
                  <a:cxn ang="0">
                    <a:pos x="2011" y="2198"/>
                  </a:cxn>
                  <a:cxn ang="0">
                    <a:pos x="2074" y="2280"/>
                  </a:cxn>
                  <a:cxn ang="0">
                    <a:pos x="2137" y="2342"/>
                  </a:cxn>
                  <a:cxn ang="0">
                    <a:pos x="2200" y="2381"/>
                  </a:cxn>
                  <a:cxn ang="0">
                    <a:pos x="2263" y="2400"/>
                  </a:cxn>
                  <a:cxn ang="0">
                    <a:pos x="2326" y="2398"/>
                  </a:cxn>
                  <a:cxn ang="0">
                    <a:pos x="2389" y="2376"/>
                  </a:cxn>
                  <a:cxn ang="0">
                    <a:pos x="2452" y="2336"/>
                  </a:cxn>
                  <a:cxn ang="0">
                    <a:pos x="2515" y="2277"/>
                  </a:cxn>
                  <a:cxn ang="0">
                    <a:pos x="2578" y="2208"/>
                  </a:cxn>
                  <a:cxn ang="0">
                    <a:pos x="2641" y="2123"/>
                  </a:cxn>
                  <a:cxn ang="0">
                    <a:pos x="2704" y="2027"/>
                  </a:cxn>
                  <a:cxn ang="0">
                    <a:pos x="2767" y="1925"/>
                  </a:cxn>
                  <a:cxn ang="0">
                    <a:pos x="2830" y="1815"/>
                  </a:cxn>
                  <a:cxn ang="0">
                    <a:pos x="2893" y="1701"/>
                  </a:cxn>
                  <a:cxn ang="0">
                    <a:pos x="2956" y="1585"/>
                  </a:cxn>
                  <a:cxn ang="0">
                    <a:pos x="3019" y="1467"/>
                  </a:cxn>
                  <a:cxn ang="0">
                    <a:pos x="3082" y="1350"/>
                  </a:cxn>
                  <a:cxn ang="0">
                    <a:pos x="3145" y="1238"/>
                  </a:cxn>
                  <a:cxn ang="0">
                    <a:pos x="3208" y="1127"/>
                  </a:cxn>
                  <a:cxn ang="0">
                    <a:pos x="3271" y="1020"/>
                  </a:cxn>
                  <a:cxn ang="0">
                    <a:pos x="3334" y="919"/>
                  </a:cxn>
                  <a:cxn ang="0">
                    <a:pos x="3397" y="823"/>
                  </a:cxn>
                  <a:cxn ang="0">
                    <a:pos x="3460" y="736"/>
                  </a:cxn>
                  <a:cxn ang="0">
                    <a:pos x="3523" y="651"/>
                  </a:cxn>
                  <a:cxn ang="0">
                    <a:pos x="3586" y="574"/>
                  </a:cxn>
                  <a:cxn ang="0">
                    <a:pos x="3649" y="504"/>
                  </a:cxn>
                  <a:cxn ang="0">
                    <a:pos x="3712" y="442"/>
                  </a:cxn>
                  <a:cxn ang="0">
                    <a:pos x="3775" y="384"/>
                  </a:cxn>
                  <a:cxn ang="0">
                    <a:pos x="3838" y="332"/>
                  </a:cxn>
                  <a:cxn ang="0">
                    <a:pos x="3901" y="287"/>
                  </a:cxn>
                </a:cxnLst>
                <a:rect l="0" t="0" r="r" b="b"/>
                <a:pathLst>
                  <a:path w="3933" h="2402">
                    <a:moveTo>
                      <a:pt x="0" y="0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0"/>
                    </a:lnTo>
                    <a:lnTo>
                      <a:pt x="157" y="0"/>
                    </a:lnTo>
                    <a:lnTo>
                      <a:pt x="161" y="1"/>
                    </a:lnTo>
                    <a:lnTo>
                      <a:pt x="165" y="0"/>
                    </a:lnTo>
                    <a:lnTo>
                      <a:pt x="169" y="0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0"/>
                    </a:lnTo>
                    <a:lnTo>
                      <a:pt x="185" y="2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0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0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0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2"/>
                    </a:lnTo>
                    <a:lnTo>
                      <a:pt x="330" y="0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0"/>
                    </a:lnTo>
                    <a:lnTo>
                      <a:pt x="370" y="2"/>
                    </a:lnTo>
                    <a:lnTo>
                      <a:pt x="374" y="2"/>
                    </a:lnTo>
                    <a:lnTo>
                      <a:pt x="377" y="0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3"/>
                    </a:lnTo>
                    <a:lnTo>
                      <a:pt x="562" y="4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5"/>
                    </a:lnTo>
                    <a:lnTo>
                      <a:pt x="586" y="6"/>
                    </a:lnTo>
                    <a:lnTo>
                      <a:pt x="590" y="6"/>
                    </a:lnTo>
                    <a:lnTo>
                      <a:pt x="594" y="5"/>
                    </a:lnTo>
                    <a:lnTo>
                      <a:pt x="598" y="6"/>
                    </a:lnTo>
                    <a:lnTo>
                      <a:pt x="602" y="5"/>
                    </a:lnTo>
                    <a:lnTo>
                      <a:pt x="606" y="7"/>
                    </a:lnTo>
                    <a:lnTo>
                      <a:pt x="610" y="7"/>
                    </a:lnTo>
                    <a:lnTo>
                      <a:pt x="614" y="7"/>
                    </a:lnTo>
                    <a:lnTo>
                      <a:pt x="618" y="9"/>
                    </a:lnTo>
                    <a:lnTo>
                      <a:pt x="622" y="8"/>
                    </a:lnTo>
                    <a:lnTo>
                      <a:pt x="625" y="7"/>
                    </a:lnTo>
                    <a:lnTo>
                      <a:pt x="629" y="9"/>
                    </a:lnTo>
                    <a:lnTo>
                      <a:pt x="633" y="9"/>
                    </a:lnTo>
                    <a:lnTo>
                      <a:pt x="637" y="10"/>
                    </a:lnTo>
                    <a:lnTo>
                      <a:pt x="641" y="9"/>
                    </a:lnTo>
                    <a:lnTo>
                      <a:pt x="645" y="9"/>
                    </a:lnTo>
                    <a:lnTo>
                      <a:pt x="649" y="10"/>
                    </a:lnTo>
                    <a:lnTo>
                      <a:pt x="653" y="12"/>
                    </a:lnTo>
                    <a:lnTo>
                      <a:pt x="657" y="11"/>
                    </a:lnTo>
                    <a:lnTo>
                      <a:pt x="661" y="12"/>
                    </a:lnTo>
                    <a:lnTo>
                      <a:pt x="665" y="12"/>
                    </a:lnTo>
                    <a:lnTo>
                      <a:pt x="669" y="12"/>
                    </a:lnTo>
                    <a:lnTo>
                      <a:pt x="673" y="13"/>
                    </a:lnTo>
                    <a:lnTo>
                      <a:pt x="677" y="14"/>
                    </a:lnTo>
                    <a:lnTo>
                      <a:pt x="681" y="14"/>
                    </a:lnTo>
                    <a:lnTo>
                      <a:pt x="685" y="15"/>
                    </a:lnTo>
                    <a:lnTo>
                      <a:pt x="688" y="15"/>
                    </a:lnTo>
                    <a:lnTo>
                      <a:pt x="692" y="16"/>
                    </a:lnTo>
                    <a:lnTo>
                      <a:pt x="696" y="16"/>
                    </a:lnTo>
                    <a:lnTo>
                      <a:pt x="700" y="17"/>
                    </a:lnTo>
                    <a:lnTo>
                      <a:pt x="704" y="17"/>
                    </a:lnTo>
                    <a:lnTo>
                      <a:pt x="708" y="19"/>
                    </a:lnTo>
                    <a:lnTo>
                      <a:pt x="712" y="19"/>
                    </a:lnTo>
                    <a:lnTo>
                      <a:pt x="716" y="19"/>
                    </a:lnTo>
                    <a:lnTo>
                      <a:pt x="720" y="20"/>
                    </a:lnTo>
                    <a:lnTo>
                      <a:pt x="724" y="21"/>
                    </a:lnTo>
                    <a:lnTo>
                      <a:pt x="728" y="22"/>
                    </a:lnTo>
                    <a:lnTo>
                      <a:pt x="732" y="22"/>
                    </a:lnTo>
                    <a:lnTo>
                      <a:pt x="736" y="23"/>
                    </a:lnTo>
                    <a:lnTo>
                      <a:pt x="740" y="23"/>
                    </a:lnTo>
                    <a:lnTo>
                      <a:pt x="744" y="24"/>
                    </a:lnTo>
                    <a:lnTo>
                      <a:pt x="748" y="24"/>
                    </a:lnTo>
                    <a:lnTo>
                      <a:pt x="751" y="25"/>
                    </a:lnTo>
                    <a:lnTo>
                      <a:pt x="755" y="27"/>
                    </a:lnTo>
                    <a:lnTo>
                      <a:pt x="759" y="27"/>
                    </a:lnTo>
                    <a:lnTo>
                      <a:pt x="763" y="28"/>
                    </a:lnTo>
                    <a:lnTo>
                      <a:pt x="767" y="30"/>
                    </a:lnTo>
                    <a:lnTo>
                      <a:pt x="771" y="30"/>
                    </a:lnTo>
                    <a:lnTo>
                      <a:pt x="775" y="32"/>
                    </a:lnTo>
                    <a:lnTo>
                      <a:pt x="779" y="32"/>
                    </a:lnTo>
                    <a:lnTo>
                      <a:pt x="783" y="33"/>
                    </a:lnTo>
                    <a:lnTo>
                      <a:pt x="787" y="33"/>
                    </a:lnTo>
                    <a:lnTo>
                      <a:pt x="791" y="35"/>
                    </a:lnTo>
                    <a:lnTo>
                      <a:pt x="795" y="37"/>
                    </a:lnTo>
                    <a:lnTo>
                      <a:pt x="799" y="37"/>
                    </a:lnTo>
                    <a:lnTo>
                      <a:pt x="803" y="38"/>
                    </a:lnTo>
                    <a:lnTo>
                      <a:pt x="807" y="38"/>
                    </a:lnTo>
                    <a:lnTo>
                      <a:pt x="811" y="39"/>
                    </a:lnTo>
                    <a:lnTo>
                      <a:pt x="814" y="42"/>
                    </a:lnTo>
                    <a:lnTo>
                      <a:pt x="818" y="43"/>
                    </a:lnTo>
                    <a:lnTo>
                      <a:pt x="822" y="45"/>
                    </a:lnTo>
                    <a:lnTo>
                      <a:pt x="826" y="47"/>
                    </a:lnTo>
                    <a:lnTo>
                      <a:pt x="830" y="46"/>
                    </a:lnTo>
                    <a:lnTo>
                      <a:pt x="834" y="47"/>
                    </a:lnTo>
                    <a:lnTo>
                      <a:pt x="838" y="49"/>
                    </a:lnTo>
                    <a:lnTo>
                      <a:pt x="842" y="51"/>
                    </a:lnTo>
                    <a:lnTo>
                      <a:pt x="846" y="53"/>
                    </a:lnTo>
                    <a:lnTo>
                      <a:pt x="850" y="54"/>
                    </a:lnTo>
                    <a:lnTo>
                      <a:pt x="854" y="55"/>
                    </a:lnTo>
                    <a:lnTo>
                      <a:pt x="858" y="55"/>
                    </a:lnTo>
                    <a:lnTo>
                      <a:pt x="862" y="58"/>
                    </a:lnTo>
                    <a:lnTo>
                      <a:pt x="866" y="58"/>
                    </a:lnTo>
                    <a:lnTo>
                      <a:pt x="870" y="60"/>
                    </a:lnTo>
                    <a:lnTo>
                      <a:pt x="874" y="61"/>
                    </a:lnTo>
                    <a:lnTo>
                      <a:pt x="877" y="64"/>
                    </a:lnTo>
                    <a:lnTo>
                      <a:pt x="881" y="66"/>
                    </a:lnTo>
                    <a:lnTo>
                      <a:pt x="885" y="66"/>
                    </a:lnTo>
                    <a:lnTo>
                      <a:pt x="889" y="70"/>
                    </a:lnTo>
                    <a:lnTo>
                      <a:pt x="893" y="70"/>
                    </a:lnTo>
                    <a:lnTo>
                      <a:pt x="897" y="71"/>
                    </a:lnTo>
                    <a:lnTo>
                      <a:pt x="901" y="74"/>
                    </a:lnTo>
                    <a:lnTo>
                      <a:pt x="905" y="75"/>
                    </a:lnTo>
                    <a:lnTo>
                      <a:pt x="909" y="79"/>
                    </a:lnTo>
                    <a:lnTo>
                      <a:pt x="913" y="79"/>
                    </a:lnTo>
                    <a:lnTo>
                      <a:pt x="917" y="81"/>
                    </a:lnTo>
                    <a:lnTo>
                      <a:pt x="921" y="83"/>
                    </a:lnTo>
                    <a:lnTo>
                      <a:pt x="925" y="85"/>
                    </a:lnTo>
                    <a:lnTo>
                      <a:pt x="929" y="86"/>
                    </a:lnTo>
                    <a:lnTo>
                      <a:pt x="933" y="89"/>
                    </a:lnTo>
                    <a:lnTo>
                      <a:pt x="937" y="91"/>
                    </a:lnTo>
                    <a:lnTo>
                      <a:pt x="940" y="93"/>
                    </a:lnTo>
                    <a:lnTo>
                      <a:pt x="944" y="97"/>
                    </a:lnTo>
                    <a:lnTo>
                      <a:pt x="948" y="98"/>
                    </a:lnTo>
                    <a:lnTo>
                      <a:pt x="952" y="100"/>
                    </a:lnTo>
                    <a:lnTo>
                      <a:pt x="956" y="103"/>
                    </a:lnTo>
                    <a:lnTo>
                      <a:pt x="960" y="105"/>
                    </a:lnTo>
                    <a:lnTo>
                      <a:pt x="964" y="107"/>
                    </a:lnTo>
                    <a:lnTo>
                      <a:pt x="968" y="111"/>
                    </a:lnTo>
                    <a:lnTo>
                      <a:pt x="972" y="112"/>
                    </a:lnTo>
                    <a:lnTo>
                      <a:pt x="976" y="115"/>
                    </a:lnTo>
                    <a:lnTo>
                      <a:pt x="980" y="117"/>
                    </a:lnTo>
                    <a:lnTo>
                      <a:pt x="984" y="121"/>
                    </a:lnTo>
                    <a:lnTo>
                      <a:pt x="988" y="123"/>
                    </a:lnTo>
                    <a:lnTo>
                      <a:pt x="992" y="126"/>
                    </a:lnTo>
                    <a:lnTo>
                      <a:pt x="996" y="129"/>
                    </a:lnTo>
                    <a:lnTo>
                      <a:pt x="999" y="132"/>
                    </a:lnTo>
                    <a:lnTo>
                      <a:pt x="1003" y="135"/>
                    </a:lnTo>
                    <a:lnTo>
                      <a:pt x="1007" y="137"/>
                    </a:lnTo>
                    <a:lnTo>
                      <a:pt x="1011" y="141"/>
                    </a:lnTo>
                    <a:lnTo>
                      <a:pt x="1015" y="144"/>
                    </a:lnTo>
                    <a:lnTo>
                      <a:pt x="1019" y="147"/>
                    </a:lnTo>
                    <a:lnTo>
                      <a:pt x="1023" y="150"/>
                    </a:lnTo>
                    <a:lnTo>
                      <a:pt x="1027" y="153"/>
                    </a:lnTo>
                    <a:lnTo>
                      <a:pt x="1031" y="157"/>
                    </a:lnTo>
                    <a:lnTo>
                      <a:pt x="1035" y="159"/>
                    </a:lnTo>
                    <a:lnTo>
                      <a:pt x="1039" y="164"/>
                    </a:lnTo>
                    <a:lnTo>
                      <a:pt x="1043" y="168"/>
                    </a:lnTo>
                    <a:lnTo>
                      <a:pt x="1047" y="170"/>
                    </a:lnTo>
                    <a:lnTo>
                      <a:pt x="1051" y="175"/>
                    </a:lnTo>
                    <a:lnTo>
                      <a:pt x="1055" y="178"/>
                    </a:lnTo>
                    <a:lnTo>
                      <a:pt x="1059" y="182"/>
                    </a:lnTo>
                    <a:lnTo>
                      <a:pt x="1062" y="185"/>
                    </a:lnTo>
                    <a:lnTo>
                      <a:pt x="1066" y="189"/>
                    </a:lnTo>
                    <a:lnTo>
                      <a:pt x="1070" y="193"/>
                    </a:lnTo>
                    <a:lnTo>
                      <a:pt x="1074" y="197"/>
                    </a:lnTo>
                    <a:lnTo>
                      <a:pt x="1078" y="202"/>
                    </a:lnTo>
                    <a:lnTo>
                      <a:pt x="1082" y="206"/>
                    </a:lnTo>
                    <a:lnTo>
                      <a:pt x="1086" y="211"/>
                    </a:lnTo>
                    <a:lnTo>
                      <a:pt x="1090" y="213"/>
                    </a:lnTo>
                    <a:lnTo>
                      <a:pt x="1094" y="219"/>
                    </a:lnTo>
                    <a:lnTo>
                      <a:pt x="1098" y="222"/>
                    </a:lnTo>
                    <a:lnTo>
                      <a:pt x="1102" y="227"/>
                    </a:lnTo>
                    <a:lnTo>
                      <a:pt x="1106" y="232"/>
                    </a:lnTo>
                    <a:lnTo>
                      <a:pt x="1110" y="237"/>
                    </a:lnTo>
                    <a:lnTo>
                      <a:pt x="1114" y="242"/>
                    </a:lnTo>
                    <a:lnTo>
                      <a:pt x="1118" y="246"/>
                    </a:lnTo>
                    <a:lnTo>
                      <a:pt x="1122" y="252"/>
                    </a:lnTo>
                    <a:lnTo>
                      <a:pt x="1125" y="255"/>
                    </a:lnTo>
                    <a:lnTo>
                      <a:pt x="1129" y="262"/>
                    </a:lnTo>
                    <a:lnTo>
                      <a:pt x="1133" y="266"/>
                    </a:lnTo>
                    <a:lnTo>
                      <a:pt x="1137" y="271"/>
                    </a:lnTo>
                    <a:lnTo>
                      <a:pt x="1141" y="275"/>
                    </a:lnTo>
                    <a:lnTo>
                      <a:pt x="1145" y="280"/>
                    </a:lnTo>
                    <a:lnTo>
                      <a:pt x="1149" y="286"/>
                    </a:lnTo>
                    <a:lnTo>
                      <a:pt x="1153" y="291"/>
                    </a:lnTo>
                    <a:lnTo>
                      <a:pt x="1157" y="297"/>
                    </a:lnTo>
                    <a:lnTo>
                      <a:pt x="1161" y="303"/>
                    </a:lnTo>
                    <a:lnTo>
                      <a:pt x="1165" y="308"/>
                    </a:lnTo>
                    <a:lnTo>
                      <a:pt x="1169" y="313"/>
                    </a:lnTo>
                    <a:lnTo>
                      <a:pt x="1173" y="319"/>
                    </a:lnTo>
                    <a:lnTo>
                      <a:pt x="1177" y="325"/>
                    </a:lnTo>
                    <a:lnTo>
                      <a:pt x="1181" y="331"/>
                    </a:lnTo>
                    <a:lnTo>
                      <a:pt x="1185" y="337"/>
                    </a:lnTo>
                    <a:lnTo>
                      <a:pt x="1188" y="343"/>
                    </a:lnTo>
                    <a:lnTo>
                      <a:pt x="1192" y="349"/>
                    </a:lnTo>
                    <a:lnTo>
                      <a:pt x="1196" y="354"/>
                    </a:lnTo>
                    <a:lnTo>
                      <a:pt x="1200" y="361"/>
                    </a:lnTo>
                    <a:lnTo>
                      <a:pt x="1204" y="366"/>
                    </a:lnTo>
                    <a:lnTo>
                      <a:pt x="1208" y="373"/>
                    </a:lnTo>
                    <a:lnTo>
                      <a:pt x="1212" y="381"/>
                    </a:lnTo>
                    <a:lnTo>
                      <a:pt x="1216" y="386"/>
                    </a:lnTo>
                    <a:lnTo>
                      <a:pt x="1220" y="392"/>
                    </a:lnTo>
                    <a:lnTo>
                      <a:pt x="1224" y="400"/>
                    </a:lnTo>
                    <a:lnTo>
                      <a:pt x="1228" y="406"/>
                    </a:lnTo>
                    <a:lnTo>
                      <a:pt x="1232" y="413"/>
                    </a:lnTo>
                    <a:lnTo>
                      <a:pt x="1236" y="420"/>
                    </a:lnTo>
                    <a:lnTo>
                      <a:pt x="1240" y="427"/>
                    </a:lnTo>
                    <a:lnTo>
                      <a:pt x="1244" y="432"/>
                    </a:lnTo>
                    <a:lnTo>
                      <a:pt x="1248" y="440"/>
                    </a:lnTo>
                    <a:lnTo>
                      <a:pt x="1251" y="447"/>
                    </a:lnTo>
                    <a:lnTo>
                      <a:pt x="1255" y="454"/>
                    </a:lnTo>
                    <a:lnTo>
                      <a:pt x="1259" y="461"/>
                    </a:lnTo>
                    <a:lnTo>
                      <a:pt x="1263" y="468"/>
                    </a:lnTo>
                    <a:lnTo>
                      <a:pt x="1267" y="476"/>
                    </a:lnTo>
                    <a:lnTo>
                      <a:pt x="1271" y="483"/>
                    </a:lnTo>
                    <a:lnTo>
                      <a:pt x="1275" y="490"/>
                    </a:lnTo>
                    <a:lnTo>
                      <a:pt x="1279" y="498"/>
                    </a:lnTo>
                    <a:lnTo>
                      <a:pt x="1283" y="505"/>
                    </a:lnTo>
                    <a:lnTo>
                      <a:pt x="1287" y="513"/>
                    </a:lnTo>
                    <a:lnTo>
                      <a:pt x="1291" y="520"/>
                    </a:lnTo>
                    <a:lnTo>
                      <a:pt x="1295" y="528"/>
                    </a:lnTo>
                    <a:lnTo>
                      <a:pt x="1299" y="537"/>
                    </a:lnTo>
                    <a:lnTo>
                      <a:pt x="1303" y="544"/>
                    </a:lnTo>
                    <a:lnTo>
                      <a:pt x="1307" y="550"/>
                    </a:lnTo>
                    <a:lnTo>
                      <a:pt x="1311" y="559"/>
                    </a:lnTo>
                    <a:lnTo>
                      <a:pt x="1314" y="568"/>
                    </a:lnTo>
                    <a:lnTo>
                      <a:pt x="1318" y="575"/>
                    </a:lnTo>
                    <a:lnTo>
                      <a:pt x="1322" y="583"/>
                    </a:lnTo>
                    <a:lnTo>
                      <a:pt x="1326" y="592"/>
                    </a:lnTo>
                    <a:lnTo>
                      <a:pt x="1330" y="601"/>
                    </a:lnTo>
                    <a:lnTo>
                      <a:pt x="1334" y="609"/>
                    </a:lnTo>
                    <a:lnTo>
                      <a:pt x="1338" y="618"/>
                    </a:lnTo>
                    <a:lnTo>
                      <a:pt x="1342" y="626"/>
                    </a:lnTo>
                    <a:lnTo>
                      <a:pt x="1346" y="634"/>
                    </a:lnTo>
                    <a:lnTo>
                      <a:pt x="1350" y="643"/>
                    </a:lnTo>
                    <a:lnTo>
                      <a:pt x="1354" y="652"/>
                    </a:lnTo>
                    <a:lnTo>
                      <a:pt x="1358" y="660"/>
                    </a:lnTo>
                    <a:lnTo>
                      <a:pt x="1362" y="669"/>
                    </a:lnTo>
                    <a:lnTo>
                      <a:pt x="1366" y="678"/>
                    </a:lnTo>
                    <a:lnTo>
                      <a:pt x="1370" y="687"/>
                    </a:lnTo>
                    <a:lnTo>
                      <a:pt x="1374" y="696"/>
                    </a:lnTo>
                    <a:lnTo>
                      <a:pt x="1377" y="705"/>
                    </a:lnTo>
                    <a:lnTo>
                      <a:pt x="1381" y="714"/>
                    </a:lnTo>
                    <a:lnTo>
                      <a:pt x="1385" y="724"/>
                    </a:lnTo>
                    <a:lnTo>
                      <a:pt x="1389" y="732"/>
                    </a:lnTo>
                    <a:lnTo>
                      <a:pt x="1393" y="741"/>
                    </a:lnTo>
                    <a:lnTo>
                      <a:pt x="1397" y="751"/>
                    </a:lnTo>
                    <a:lnTo>
                      <a:pt x="1401" y="759"/>
                    </a:lnTo>
                    <a:lnTo>
                      <a:pt x="1405" y="769"/>
                    </a:lnTo>
                    <a:lnTo>
                      <a:pt x="1409" y="778"/>
                    </a:lnTo>
                    <a:lnTo>
                      <a:pt x="1413" y="789"/>
                    </a:lnTo>
                    <a:lnTo>
                      <a:pt x="1417" y="796"/>
                    </a:lnTo>
                    <a:lnTo>
                      <a:pt x="1421" y="807"/>
                    </a:lnTo>
                    <a:lnTo>
                      <a:pt x="1425" y="815"/>
                    </a:lnTo>
                    <a:lnTo>
                      <a:pt x="1429" y="825"/>
                    </a:lnTo>
                    <a:lnTo>
                      <a:pt x="1433" y="835"/>
                    </a:lnTo>
                    <a:lnTo>
                      <a:pt x="1437" y="845"/>
                    </a:lnTo>
                    <a:lnTo>
                      <a:pt x="1440" y="855"/>
                    </a:lnTo>
                    <a:lnTo>
                      <a:pt x="1444" y="864"/>
                    </a:lnTo>
                    <a:lnTo>
                      <a:pt x="1448" y="875"/>
                    </a:lnTo>
                    <a:lnTo>
                      <a:pt x="1452" y="884"/>
                    </a:lnTo>
                    <a:lnTo>
                      <a:pt x="1456" y="894"/>
                    </a:lnTo>
                    <a:lnTo>
                      <a:pt x="1460" y="905"/>
                    </a:lnTo>
                    <a:lnTo>
                      <a:pt x="1464" y="913"/>
                    </a:lnTo>
                    <a:lnTo>
                      <a:pt x="1468" y="923"/>
                    </a:lnTo>
                    <a:lnTo>
                      <a:pt x="1472" y="934"/>
                    </a:lnTo>
                    <a:lnTo>
                      <a:pt x="1476" y="942"/>
                    </a:lnTo>
                    <a:lnTo>
                      <a:pt x="1480" y="953"/>
                    </a:lnTo>
                    <a:lnTo>
                      <a:pt x="1484" y="964"/>
                    </a:lnTo>
                    <a:lnTo>
                      <a:pt x="1488" y="973"/>
                    </a:lnTo>
                    <a:lnTo>
                      <a:pt x="1492" y="984"/>
                    </a:lnTo>
                    <a:lnTo>
                      <a:pt x="1496" y="994"/>
                    </a:lnTo>
                    <a:lnTo>
                      <a:pt x="1499" y="1004"/>
                    </a:lnTo>
                    <a:lnTo>
                      <a:pt x="1503" y="1015"/>
                    </a:lnTo>
                    <a:lnTo>
                      <a:pt x="1507" y="1024"/>
                    </a:lnTo>
                    <a:lnTo>
                      <a:pt x="1511" y="1035"/>
                    </a:lnTo>
                    <a:lnTo>
                      <a:pt x="1515" y="1046"/>
                    </a:lnTo>
                    <a:lnTo>
                      <a:pt x="1519" y="1056"/>
                    </a:lnTo>
                    <a:lnTo>
                      <a:pt x="1523" y="1067"/>
                    </a:lnTo>
                    <a:lnTo>
                      <a:pt x="1527" y="1075"/>
                    </a:lnTo>
                    <a:lnTo>
                      <a:pt x="1531" y="1087"/>
                    </a:lnTo>
                    <a:lnTo>
                      <a:pt x="1535" y="1097"/>
                    </a:lnTo>
                    <a:lnTo>
                      <a:pt x="1539" y="1107"/>
                    </a:lnTo>
                    <a:lnTo>
                      <a:pt x="1543" y="1118"/>
                    </a:lnTo>
                    <a:lnTo>
                      <a:pt x="1547" y="1129"/>
                    </a:lnTo>
                    <a:lnTo>
                      <a:pt x="1551" y="1137"/>
                    </a:lnTo>
                    <a:lnTo>
                      <a:pt x="1555" y="1149"/>
                    </a:lnTo>
                    <a:lnTo>
                      <a:pt x="1559" y="1159"/>
                    </a:lnTo>
                    <a:lnTo>
                      <a:pt x="1562" y="1171"/>
                    </a:lnTo>
                    <a:lnTo>
                      <a:pt x="1566" y="1180"/>
                    </a:lnTo>
                    <a:lnTo>
                      <a:pt x="1570" y="1191"/>
                    </a:lnTo>
                    <a:lnTo>
                      <a:pt x="1574" y="1202"/>
                    </a:lnTo>
                    <a:lnTo>
                      <a:pt x="1578" y="1212"/>
                    </a:lnTo>
                    <a:lnTo>
                      <a:pt x="1582" y="1222"/>
                    </a:lnTo>
                    <a:lnTo>
                      <a:pt x="1586" y="1234"/>
                    </a:lnTo>
                    <a:lnTo>
                      <a:pt x="1590" y="1244"/>
                    </a:lnTo>
                    <a:lnTo>
                      <a:pt x="1594" y="1256"/>
                    </a:lnTo>
                    <a:lnTo>
                      <a:pt x="1598" y="1264"/>
                    </a:lnTo>
                    <a:lnTo>
                      <a:pt x="1602" y="1276"/>
                    </a:lnTo>
                    <a:lnTo>
                      <a:pt x="1606" y="1286"/>
                    </a:lnTo>
                    <a:lnTo>
                      <a:pt x="1610" y="1296"/>
                    </a:lnTo>
                    <a:lnTo>
                      <a:pt x="1614" y="1307"/>
                    </a:lnTo>
                    <a:lnTo>
                      <a:pt x="1618" y="1318"/>
                    </a:lnTo>
                    <a:lnTo>
                      <a:pt x="1622" y="1327"/>
                    </a:lnTo>
                    <a:lnTo>
                      <a:pt x="1625" y="1339"/>
                    </a:lnTo>
                    <a:lnTo>
                      <a:pt x="1629" y="1349"/>
                    </a:lnTo>
                    <a:lnTo>
                      <a:pt x="1633" y="1359"/>
                    </a:lnTo>
                    <a:lnTo>
                      <a:pt x="1637" y="1370"/>
                    </a:lnTo>
                    <a:lnTo>
                      <a:pt x="1641" y="1380"/>
                    </a:lnTo>
                    <a:lnTo>
                      <a:pt x="1645" y="1391"/>
                    </a:lnTo>
                    <a:lnTo>
                      <a:pt x="1649" y="1401"/>
                    </a:lnTo>
                    <a:lnTo>
                      <a:pt x="1653" y="1411"/>
                    </a:lnTo>
                    <a:lnTo>
                      <a:pt x="1657" y="1423"/>
                    </a:lnTo>
                    <a:lnTo>
                      <a:pt x="1661" y="1434"/>
                    </a:lnTo>
                    <a:lnTo>
                      <a:pt x="1665" y="1443"/>
                    </a:lnTo>
                    <a:lnTo>
                      <a:pt x="1669" y="1454"/>
                    </a:lnTo>
                    <a:lnTo>
                      <a:pt x="1673" y="1463"/>
                    </a:lnTo>
                    <a:lnTo>
                      <a:pt x="1677" y="1475"/>
                    </a:lnTo>
                    <a:lnTo>
                      <a:pt x="1681" y="1485"/>
                    </a:lnTo>
                    <a:lnTo>
                      <a:pt x="1685" y="1495"/>
                    </a:lnTo>
                    <a:lnTo>
                      <a:pt x="1688" y="1505"/>
                    </a:lnTo>
                    <a:lnTo>
                      <a:pt x="1692" y="1517"/>
                    </a:lnTo>
                    <a:lnTo>
                      <a:pt x="1696" y="1527"/>
                    </a:lnTo>
                    <a:lnTo>
                      <a:pt x="1700" y="1536"/>
                    </a:lnTo>
                    <a:lnTo>
                      <a:pt x="1704" y="1546"/>
                    </a:lnTo>
                    <a:lnTo>
                      <a:pt x="1708" y="1558"/>
                    </a:lnTo>
                    <a:lnTo>
                      <a:pt x="1712" y="1566"/>
                    </a:lnTo>
                    <a:lnTo>
                      <a:pt x="1716" y="1577"/>
                    </a:lnTo>
                    <a:lnTo>
                      <a:pt x="1720" y="1587"/>
                    </a:lnTo>
                    <a:lnTo>
                      <a:pt x="1724" y="1597"/>
                    </a:lnTo>
                    <a:lnTo>
                      <a:pt x="1728" y="1608"/>
                    </a:lnTo>
                    <a:lnTo>
                      <a:pt x="1732" y="1618"/>
                    </a:lnTo>
                    <a:lnTo>
                      <a:pt x="1736" y="1627"/>
                    </a:lnTo>
                    <a:lnTo>
                      <a:pt x="1740" y="1639"/>
                    </a:lnTo>
                    <a:lnTo>
                      <a:pt x="1744" y="1648"/>
                    </a:lnTo>
                    <a:lnTo>
                      <a:pt x="1748" y="1656"/>
                    </a:lnTo>
                    <a:lnTo>
                      <a:pt x="1751" y="1667"/>
                    </a:lnTo>
                    <a:lnTo>
                      <a:pt x="1755" y="1677"/>
                    </a:lnTo>
                    <a:lnTo>
                      <a:pt x="1759" y="1686"/>
                    </a:lnTo>
                    <a:lnTo>
                      <a:pt x="1763" y="1696"/>
                    </a:lnTo>
                    <a:lnTo>
                      <a:pt x="1767" y="1705"/>
                    </a:lnTo>
                    <a:lnTo>
                      <a:pt x="1771" y="1716"/>
                    </a:lnTo>
                    <a:lnTo>
                      <a:pt x="1775" y="1724"/>
                    </a:lnTo>
                    <a:lnTo>
                      <a:pt x="1779" y="1734"/>
                    </a:lnTo>
                    <a:lnTo>
                      <a:pt x="1783" y="1744"/>
                    </a:lnTo>
                    <a:lnTo>
                      <a:pt x="1787" y="1753"/>
                    </a:lnTo>
                    <a:lnTo>
                      <a:pt x="1791" y="1764"/>
                    </a:lnTo>
                    <a:lnTo>
                      <a:pt x="1795" y="1773"/>
                    </a:lnTo>
                    <a:lnTo>
                      <a:pt x="1799" y="1782"/>
                    </a:lnTo>
                    <a:lnTo>
                      <a:pt x="1803" y="1792"/>
                    </a:lnTo>
                    <a:lnTo>
                      <a:pt x="1807" y="1800"/>
                    </a:lnTo>
                    <a:lnTo>
                      <a:pt x="1811" y="1810"/>
                    </a:lnTo>
                    <a:lnTo>
                      <a:pt x="1814" y="1819"/>
                    </a:lnTo>
                    <a:lnTo>
                      <a:pt x="1818" y="1828"/>
                    </a:lnTo>
                    <a:lnTo>
                      <a:pt x="1822" y="1836"/>
                    </a:lnTo>
                    <a:lnTo>
                      <a:pt x="1826" y="1844"/>
                    </a:lnTo>
                    <a:lnTo>
                      <a:pt x="1830" y="1854"/>
                    </a:lnTo>
                    <a:lnTo>
                      <a:pt x="1834" y="1863"/>
                    </a:lnTo>
                    <a:lnTo>
                      <a:pt x="1838" y="1872"/>
                    </a:lnTo>
                    <a:lnTo>
                      <a:pt x="1842" y="1882"/>
                    </a:lnTo>
                    <a:lnTo>
                      <a:pt x="1846" y="1890"/>
                    </a:lnTo>
                    <a:lnTo>
                      <a:pt x="1850" y="1897"/>
                    </a:lnTo>
                    <a:lnTo>
                      <a:pt x="1854" y="1907"/>
                    </a:lnTo>
                    <a:lnTo>
                      <a:pt x="1858" y="1915"/>
                    </a:lnTo>
                    <a:lnTo>
                      <a:pt x="1862" y="1923"/>
                    </a:lnTo>
                    <a:lnTo>
                      <a:pt x="1866" y="1933"/>
                    </a:lnTo>
                    <a:lnTo>
                      <a:pt x="1870" y="1941"/>
                    </a:lnTo>
                    <a:lnTo>
                      <a:pt x="1874" y="1948"/>
                    </a:lnTo>
                    <a:lnTo>
                      <a:pt x="1877" y="1958"/>
                    </a:lnTo>
                    <a:lnTo>
                      <a:pt x="1881" y="1966"/>
                    </a:lnTo>
                    <a:lnTo>
                      <a:pt x="1885" y="1974"/>
                    </a:lnTo>
                    <a:lnTo>
                      <a:pt x="1889" y="1982"/>
                    </a:lnTo>
                    <a:lnTo>
                      <a:pt x="1893" y="1991"/>
                    </a:lnTo>
                    <a:lnTo>
                      <a:pt x="1897" y="1998"/>
                    </a:lnTo>
                    <a:lnTo>
                      <a:pt x="1901" y="2006"/>
                    </a:lnTo>
                    <a:lnTo>
                      <a:pt x="1905" y="2015"/>
                    </a:lnTo>
                    <a:lnTo>
                      <a:pt x="1909" y="2022"/>
                    </a:lnTo>
                    <a:lnTo>
                      <a:pt x="1913" y="2028"/>
                    </a:lnTo>
                    <a:lnTo>
                      <a:pt x="1917" y="2037"/>
                    </a:lnTo>
                    <a:lnTo>
                      <a:pt x="1921" y="2045"/>
                    </a:lnTo>
                    <a:lnTo>
                      <a:pt x="1925" y="2052"/>
                    </a:lnTo>
                    <a:lnTo>
                      <a:pt x="1929" y="2059"/>
                    </a:lnTo>
                    <a:lnTo>
                      <a:pt x="1933" y="2066"/>
                    </a:lnTo>
                    <a:lnTo>
                      <a:pt x="1937" y="2074"/>
                    </a:lnTo>
                    <a:lnTo>
                      <a:pt x="1940" y="2079"/>
                    </a:lnTo>
                    <a:lnTo>
                      <a:pt x="1944" y="2088"/>
                    </a:lnTo>
                    <a:lnTo>
                      <a:pt x="1948" y="2094"/>
                    </a:lnTo>
                    <a:lnTo>
                      <a:pt x="1952" y="2101"/>
                    </a:lnTo>
                    <a:lnTo>
                      <a:pt x="1956" y="2109"/>
                    </a:lnTo>
                    <a:lnTo>
                      <a:pt x="1960" y="2116"/>
                    </a:lnTo>
                    <a:lnTo>
                      <a:pt x="1964" y="2122"/>
                    </a:lnTo>
                    <a:lnTo>
                      <a:pt x="1968" y="2129"/>
                    </a:lnTo>
                    <a:lnTo>
                      <a:pt x="1972" y="2136"/>
                    </a:lnTo>
                    <a:lnTo>
                      <a:pt x="1976" y="2141"/>
                    </a:lnTo>
                    <a:lnTo>
                      <a:pt x="1980" y="2148"/>
                    </a:lnTo>
                    <a:lnTo>
                      <a:pt x="1984" y="2154"/>
                    </a:lnTo>
                    <a:lnTo>
                      <a:pt x="1988" y="2160"/>
                    </a:lnTo>
                    <a:lnTo>
                      <a:pt x="1992" y="2167"/>
                    </a:lnTo>
                    <a:lnTo>
                      <a:pt x="1996" y="2174"/>
                    </a:lnTo>
                    <a:lnTo>
                      <a:pt x="1999" y="2179"/>
                    </a:lnTo>
                    <a:lnTo>
                      <a:pt x="2003" y="2187"/>
                    </a:lnTo>
                    <a:lnTo>
                      <a:pt x="2007" y="2191"/>
                    </a:lnTo>
                    <a:lnTo>
                      <a:pt x="2011" y="2198"/>
                    </a:lnTo>
                    <a:lnTo>
                      <a:pt x="2015" y="2203"/>
                    </a:lnTo>
                    <a:lnTo>
                      <a:pt x="2019" y="2208"/>
                    </a:lnTo>
                    <a:lnTo>
                      <a:pt x="2023" y="2214"/>
                    </a:lnTo>
                    <a:lnTo>
                      <a:pt x="2027" y="2220"/>
                    </a:lnTo>
                    <a:lnTo>
                      <a:pt x="2031" y="2225"/>
                    </a:lnTo>
                    <a:lnTo>
                      <a:pt x="2035" y="2230"/>
                    </a:lnTo>
                    <a:lnTo>
                      <a:pt x="2039" y="2235"/>
                    </a:lnTo>
                    <a:lnTo>
                      <a:pt x="2043" y="2242"/>
                    </a:lnTo>
                    <a:lnTo>
                      <a:pt x="2047" y="2246"/>
                    </a:lnTo>
                    <a:lnTo>
                      <a:pt x="2051" y="2252"/>
                    </a:lnTo>
                    <a:lnTo>
                      <a:pt x="2055" y="2257"/>
                    </a:lnTo>
                    <a:lnTo>
                      <a:pt x="2059" y="2262"/>
                    </a:lnTo>
                    <a:lnTo>
                      <a:pt x="2062" y="2265"/>
                    </a:lnTo>
                    <a:lnTo>
                      <a:pt x="2066" y="2271"/>
                    </a:lnTo>
                    <a:lnTo>
                      <a:pt x="2070" y="2276"/>
                    </a:lnTo>
                    <a:lnTo>
                      <a:pt x="2074" y="2280"/>
                    </a:lnTo>
                    <a:lnTo>
                      <a:pt x="2078" y="2284"/>
                    </a:lnTo>
                    <a:lnTo>
                      <a:pt x="2082" y="2289"/>
                    </a:lnTo>
                    <a:lnTo>
                      <a:pt x="2086" y="2293"/>
                    </a:lnTo>
                    <a:lnTo>
                      <a:pt x="2090" y="2298"/>
                    </a:lnTo>
                    <a:lnTo>
                      <a:pt x="2094" y="2302"/>
                    </a:lnTo>
                    <a:lnTo>
                      <a:pt x="2098" y="2306"/>
                    </a:lnTo>
                    <a:lnTo>
                      <a:pt x="2102" y="2309"/>
                    </a:lnTo>
                    <a:lnTo>
                      <a:pt x="2106" y="2314"/>
                    </a:lnTo>
                    <a:lnTo>
                      <a:pt x="2110" y="2318"/>
                    </a:lnTo>
                    <a:lnTo>
                      <a:pt x="2114" y="2322"/>
                    </a:lnTo>
                    <a:lnTo>
                      <a:pt x="2118" y="2325"/>
                    </a:lnTo>
                    <a:lnTo>
                      <a:pt x="2122" y="2328"/>
                    </a:lnTo>
                    <a:lnTo>
                      <a:pt x="2125" y="2333"/>
                    </a:lnTo>
                    <a:lnTo>
                      <a:pt x="2129" y="2334"/>
                    </a:lnTo>
                    <a:lnTo>
                      <a:pt x="2133" y="2339"/>
                    </a:lnTo>
                    <a:lnTo>
                      <a:pt x="2137" y="2342"/>
                    </a:lnTo>
                    <a:lnTo>
                      <a:pt x="2141" y="2344"/>
                    </a:lnTo>
                    <a:lnTo>
                      <a:pt x="2145" y="2348"/>
                    </a:lnTo>
                    <a:lnTo>
                      <a:pt x="2149" y="2350"/>
                    </a:lnTo>
                    <a:lnTo>
                      <a:pt x="2153" y="2353"/>
                    </a:lnTo>
                    <a:lnTo>
                      <a:pt x="2157" y="2357"/>
                    </a:lnTo>
                    <a:lnTo>
                      <a:pt x="2161" y="2360"/>
                    </a:lnTo>
                    <a:lnTo>
                      <a:pt x="2165" y="2361"/>
                    </a:lnTo>
                    <a:lnTo>
                      <a:pt x="2169" y="2365"/>
                    </a:lnTo>
                    <a:lnTo>
                      <a:pt x="2173" y="2368"/>
                    </a:lnTo>
                    <a:lnTo>
                      <a:pt x="2177" y="2369"/>
                    </a:lnTo>
                    <a:lnTo>
                      <a:pt x="2181" y="2372"/>
                    </a:lnTo>
                    <a:lnTo>
                      <a:pt x="2185" y="2374"/>
                    </a:lnTo>
                    <a:lnTo>
                      <a:pt x="2188" y="2376"/>
                    </a:lnTo>
                    <a:lnTo>
                      <a:pt x="2192" y="2378"/>
                    </a:lnTo>
                    <a:lnTo>
                      <a:pt x="2196" y="2381"/>
                    </a:lnTo>
                    <a:lnTo>
                      <a:pt x="2200" y="2381"/>
                    </a:lnTo>
                    <a:lnTo>
                      <a:pt x="2204" y="2383"/>
                    </a:lnTo>
                    <a:lnTo>
                      <a:pt x="2208" y="2384"/>
                    </a:lnTo>
                    <a:lnTo>
                      <a:pt x="2212" y="2387"/>
                    </a:lnTo>
                    <a:lnTo>
                      <a:pt x="2216" y="2389"/>
                    </a:lnTo>
                    <a:lnTo>
                      <a:pt x="2220" y="2390"/>
                    </a:lnTo>
                    <a:lnTo>
                      <a:pt x="2224" y="2390"/>
                    </a:lnTo>
                    <a:lnTo>
                      <a:pt x="2228" y="2393"/>
                    </a:lnTo>
                    <a:lnTo>
                      <a:pt x="2232" y="2394"/>
                    </a:lnTo>
                    <a:lnTo>
                      <a:pt x="2236" y="2394"/>
                    </a:lnTo>
                    <a:lnTo>
                      <a:pt x="2240" y="2395"/>
                    </a:lnTo>
                    <a:lnTo>
                      <a:pt x="2244" y="2397"/>
                    </a:lnTo>
                    <a:lnTo>
                      <a:pt x="2248" y="2396"/>
                    </a:lnTo>
                    <a:lnTo>
                      <a:pt x="2251" y="2399"/>
                    </a:lnTo>
                    <a:lnTo>
                      <a:pt x="2255" y="2399"/>
                    </a:lnTo>
                    <a:lnTo>
                      <a:pt x="2259" y="2400"/>
                    </a:lnTo>
                    <a:lnTo>
                      <a:pt x="2263" y="2400"/>
                    </a:lnTo>
                    <a:lnTo>
                      <a:pt x="2267" y="2401"/>
                    </a:lnTo>
                    <a:lnTo>
                      <a:pt x="2271" y="2401"/>
                    </a:lnTo>
                    <a:lnTo>
                      <a:pt x="2275" y="2401"/>
                    </a:lnTo>
                    <a:lnTo>
                      <a:pt x="2279" y="2401"/>
                    </a:lnTo>
                    <a:lnTo>
                      <a:pt x="2283" y="2402"/>
                    </a:lnTo>
                    <a:lnTo>
                      <a:pt x="2287" y="2402"/>
                    </a:lnTo>
                    <a:lnTo>
                      <a:pt x="2291" y="2402"/>
                    </a:lnTo>
                    <a:lnTo>
                      <a:pt x="2295" y="2401"/>
                    </a:lnTo>
                    <a:lnTo>
                      <a:pt x="2299" y="2402"/>
                    </a:lnTo>
                    <a:lnTo>
                      <a:pt x="2303" y="2402"/>
                    </a:lnTo>
                    <a:lnTo>
                      <a:pt x="2307" y="2401"/>
                    </a:lnTo>
                    <a:lnTo>
                      <a:pt x="2311" y="2400"/>
                    </a:lnTo>
                    <a:lnTo>
                      <a:pt x="2314" y="2399"/>
                    </a:lnTo>
                    <a:lnTo>
                      <a:pt x="2318" y="2399"/>
                    </a:lnTo>
                    <a:lnTo>
                      <a:pt x="2322" y="2400"/>
                    </a:lnTo>
                    <a:lnTo>
                      <a:pt x="2326" y="2398"/>
                    </a:lnTo>
                    <a:lnTo>
                      <a:pt x="2330" y="2397"/>
                    </a:lnTo>
                    <a:lnTo>
                      <a:pt x="2334" y="2396"/>
                    </a:lnTo>
                    <a:lnTo>
                      <a:pt x="2338" y="2396"/>
                    </a:lnTo>
                    <a:lnTo>
                      <a:pt x="2342" y="2395"/>
                    </a:lnTo>
                    <a:lnTo>
                      <a:pt x="2346" y="2393"/>
                    </a:lnTo>
                    <a:lnTo>
                      <a:pt x="2350" y="2392"/>
                    </a:lnTo>
                    <a:lnTo>
                      <a:pt x="2354" y="2390"/>
                    </a:lnTo>
                    <a:lnTo>
                      <a:pt x="2358" y="2391"/>
                    </a:lnTo>
                    <a:lnTo>
                      <a:pt x="2362" y="2388"/>
                    </a:lnTo>
                    <a:lnTo>
                      <a:pt x="2366" y="2386"/>
                    </a:lnTo>
                    <a:lnTo>
                      <a:pt x="2370" y="2384"/>
                    </a:lnTo>
                    <a:lnTo>
                      <a:pt x="2374" y="2384"/>
                    </a:lnTo>
                    <a:lnTo>
                      <a:pt x="2377" y="2381"/>
                    </a:lnTo>
                    <a:lnTo>
                      <a:pt x="2381" y="2380"/>
                    </a:lnTo>
                    <a:lnTo>
                      <a:pt x="2385" y="2378"/>
                    </a:lnTo>
                    <a:lnTo>
                      <a:pt x="2389" y="2376"/>
                    </a:lnTo>
                    <a:lnTo>
                      <a:pt x="2393" y="2374"/>
                    </a:lnTo>
                    <a:lnTo>
                      <a:pt x="2397" y="2372"/>
                    </a:lnTo>
                    <a:lnTo>
                      <a:pt x="2401" y="2370"/>
                    </a:lnTo>
                    <a:lnTo>
                      <a:pt x="2405" y="2368"/>
                    </a:lnTo>
                    <a:lnTo>
                      <a:pt x="2409" y="2365"/>
                    </a:lnTo>
                    <a:lnTo>
                      <a:pt x="2413" y="2363"/>
                    </a:lnTo>
                    <a:lnTo>
                      <a:pt x="2417" y="2360"/>
                    </a:lnTo>
                    <a:lnTo>
                      <a:pt x="2421" y="2357"/>
                    </a:lnTo>
                    <a:lnTo>
                      <a:pt x="2425" y="2356"/>
                    </a:lnTo>
                    <a:lnTo>
                      <a:pt x="2429" y="2353"/>
                    </a:lnTo>
                    <a:lnTo>
                      <a:pt x="2433" y="2350"/>
                    </a:lnTo>
                    <a:lnTo>
                      <a:pt x="2437" y="2347"/>
                    </a:lnTo>
                    <a:lnTo>
                      <a:pt x="2440" y="2344"/>
                    </a:lnTo>
                    <a:lnTo>
                      <a:pt x="2444" y="2342"/>
                    </a:lnTo>
                    <a:lnTo>
                      <a:pt x="2448" y="2338"/>
                    </a:lnTo>
                    <a:lnTo>
                      <a:pt x="2452" y="2336"/>
                    </a:lnTo>
                    <a:lnTo>
                      <a:pt x="2456" y="2332"/>
                    </a:lnTo>
                    <a:lnTo>
                      <a:pt x="2460" y="2330"/>
                    </a:lnTo>
                    <a:lnTo>
                      <a:pt x="2464" y="2325"/>
                    </a:lnTo>
                    <a:lnTo>
                      <a:pt x="2468" y="2323"/>
                    </a:lnTo>
                    <a:lnTo>
                      <a:pt x="2472" y="2320"/>
                    </a:lnTo>
                    <a:lnTo>
                      <a:pt x="2476" y="2315"/>
                    </a:lnTo>
                    <a:lnTo>
                      <a:pt x="2480" y="2312"/>
                    </a:lnTo>
                    <a:lnTo>
                      <a:pt x="2484" y="2309"/>
                    </a:lnTo>
                    <a:lnTo>
                      <a:pt x="2488" y="2305"/>
                    </a:lnTo>
                    <a:lnTo>
                      <a:pt x="2492" y="2302"/>
                    </a:lnTo>
                    <a:lnTo>
                      <a:pt x="2496" y="2298"/>
                    </a:lnTo>
                    <a:lnTo>
                      <a:pt x="2499" y="2294"/>
                    </a:lnTo>
                    <a:lnTo>
                      <a:pt x="2503" y="2290"/>
                    </a:lnTo>
                    <a:lnTo>
                      <a:pt x="2507" y="2286"/>
                    </a:lnTo>
                    <a:lnTo>
                      <a:pt x="2511" y="2282"/>
                    </a:lnTo>
                    <a:lnTo>
                      <a:pt x="2515" y="2277"/>
                    </a:lnTo>
                    <a:lnTo>
                      <a:pt x="2519" y="2276"/>
                    </a:lnTo>
                    <a:lnTo>
                      <a:pt x="2523" y="2271"/>
                    </a:lnTo>
                    <a:lnTo>
                      <a:pt x="2527" y="2266"/>
                    </a:lnTo>
                    <a:lnTo>
                      <a:pt x="2531" y="2262"/>
                    </a:lnTo>
                    <a:lnTo>
                      <a:pt x="2535" y="2258"/>
                    </a:lnTo>
                    <a:lnTo>
                      <a:pt x="2539" y="2253"/>
                    </a:lnTo>
                    <a:lnTo>
                      <a:pt x="2543" y="2249"/>
                    </a:lnTo>
                    <a:lnTo>
                      <a:pt x="2547" y="2244"/>
                    </a:lnTo>
                    <a:lnTo>
                      <a:pt x="2551" y="2241"/>
                    </a:lnTo>
                    <a:lnTo>
                      <a:pt x="2555" y="2235"/>
                    </a:lnTo>
                    <a:lnTo>
                      <a:pt x="2559" y="2231"/>
                    </a:lnTo>
                    <a:lnTo>
                      <a:pt x="2562" y="2226"/>
                    </a:lnTo>
                    <a:lnTo>
                      <a:pt x="2566" y="2222"/>
                    </a:lnTo>
                    <a:lnTo>
                      <a:pt x="2570" y="2217"/>
                    </a:lnTo>
                    <a:lnTo>
                      <a:pt x="2574" y="2212"/>
                    </a:lnTo>
                    <a:lnTo>
                      <a:pt x="2578" y="2208"/>
                    </a:lnTo>
                    <a:lnTo>
                      <a:pt x="2582" y="2201"/>
                    </a:lnTo>
                    <a:lnTo>
                      <a:pt x="2586" y="2196"/>
                    </a:lnTo>
                    <a:lnTo>
                      <a:pt x="2590" y="2192"/>
                    </a:lnTo>
                    <a:lnTo>
                      <a:pt x="2594" y="2187"/>
                    </a:lnTo>
                    <a:lnTo>
                      <a:pt x="2598" y="2181"/>
                    </a:lnTo>
                    <a:lnTo>
                      <a:pt x="2602" y="2177"/>
                    </a:lnTo>
                    <a:lnTo>
                      <a:pt x="2606" y="2172"/>
                    </a:lnTo>
                    <a:lnTo>
                      <a:pt x="2610" y="2166"/>
                    </a:lnTo>
                    <a:lnTo>
                      <a:pt x="2614" y="2159"/>
                    </a:lnTo>
                    <a:lnTo>
                      <a:pt x="2618" y="2155"/>
                    </a:lnTo>
                    <a:lnTo>
                      <a:pt x="2622" y="2151"/>
                    </a:lnTo>
                    <a:lnTo>
                      <a:pt x="2625" y="2143"/>
                    </a:lnTo>
                    <a:lnTo>
                      <a:pt x="2629" y="2139"/>
                    </a:lnTo>
                    <a:lnTo>
                      <a:pt x="2633" y="2134"/>
                    </a:lnTo>
                    <a:lnTo>
                      <a:pt x="2637" y="2127"/>
                    </a:lnTo>
                    <a:lnTo>
                      <a:pt x="2641" y="2123"/>
                    </a:lnTo>
                    <a:lnTo>
                      <a:pt x="2645" y="2116"/>
                    </a:lnTo>
                    <a:lnTo>
                      <a:pt x="2649" y="2112"/>
                    </a:lnTo>
                    <a:lnTo>
                      <a:pt x="2653" y="2105"/>
                    </a:lnTo>
                    <a:lnTo>
                      <a:pt x="2657" y="2100"/>
                    </a:lnTo>
                    <a:lnTo>
                      <a:pt x="2661" y="2093"/>
                    </a:lnTo>
                    <a:lnTo>
                      <a:pt x="2665" y="2088"/>
                    </a:lnTo>
                    <a:lnTo>
                      <a:pt x="2669" y="2082"/>
                    </a:lnTo>
                    <a:lnTo>
                      <a:pt x="2673" y="2076"/>
                    </a:lnTo>
                    <a:lnTo>
                      <a:pt x="2677" y="2071"/>
                    </a:lnTo>
                    <a:lnTo>
                      <a:pt x="2681" y="2063"/>
                    </a:lnTo>
                    <a:lnTo>
                      <a:pt x="2685" y="2058"/>
                    </a:lnTo>
                    <a:lnTo>
                      <a:pt x="2688" y="2053"/>
                    </a:lnTo>
                    <a:lnTo>
                      <a:pt x="2692" y="2046"/>
                    </a:lnTo>
                    <a:lnTo>
                      <a:pt x="2696" y="2040"/>
                    </a:lnTo>
                    <a:lnTo>
                      <a:pt x="2700" y="2034"/>
                    </a:lnTo>
                    <a:lnTo>
                      <a:pt x="2704" y="2027"/>
                    </a:lnTo>
                    <a:lnTo>
                      <a:pt x="2708" y="2021"/>
                    </a:lnTo>
                    <a:lnTo>
                      <a:pt x="2712" y="2016"/>
                    </a:lnTo>
                    <a:lnTo>
                      <a:pt x="2716" y="2010"/>
                    </a:lnTo>
                    <a:lnTo>
                      <a:pt x="2720" y="2003"/>
                    </a:lnTo>
                    <a:lnTo>
                      <a:pt x="2724" y="1997"/>
                    </a:lnTo>
                    <a:lnTo>
                      <a:pt x="2728" y="1990"/>
                    </a:lnTo>
                    <a:lnTo>
                      <a:pt x="2732" y="1984"/>
                    </a:lnTo>
                    <a:lnTo>
                      <a:pt x="2736" y="1978"/>
                    </a:lnTo>
                    <a:lnTo>
                      <a:pt x="2740" y="1971"/>
                    </a:lnTo>
                    <a:lnTo>
                      <a:pt x="2744" y="1963"/>
                    </a:lnTo>
                    <a:lnTo>
                      <a:pt x="2748" y="1957"/>
                    </a:lnTo>
                    <a:lnTo>
                      <a:pt x="2751" y="1950"/>
                    </a:lnTo>
                    <a:lnTo>
                      <a:pt x="2755" y="1945"/>
                    </a:lnTo>
                    <a:lnTo>
                      <a:pt x="2759" y="1937"/>
                    </a:lnTo>
                    <a:lnTo>
                      <a:pt x="2763" y="1932"/>
                    </a:lnTo>
                    <a:lnTo>
                      <a:pt x="2767" y="1925"/>
                    </a:lnTo>
                    <a:lnTo>
                      <a:pt x="2771" y="1918"/>
                    </a:lnTo>
                    <a:lnTo>
                      <a:pt x="2775" y="1910"/>
                    </a:lnTo>
                    <a:lnTo>
                      <a:pt x="2779" y="1904"/>
                    </a:lnTo>
                    <a:lnTo>
                      <a:pt x="2783" y="1898"/>
                    </a:lnTo>
                    <a:lnTo>
                      <a:pt x="2787" y="1891"/>
                    </a:lnTo>
                    <a:lnTo>
                      <a:pt x="2791" y="1883"/>
                    </a:lnTo>
                    <a:lnTo>
                      <a:pt x="2795" y="1876"/>
                    </a:lnTo>
                    <a:lnTo>
                      <a:pt x="2799" y="1870"/>
                    </a:lnTo>
                    <a:lnTo>
                      <a:pt x="2803" y="1863"/>
                    </a:lnTo>
                    <a:lnTo>
                      <a:pt x="2807" y="1857"/>
                    </a:lnTo>
                    <a:lnTo>
                      <a:pt x="2811" y="1850"/>
                    </a:lnTo>
                    <a:lnTo>
                      <a:pt x="2814" y="1843"/>
                    </a:lnTo>
                    <a:lnTo>
                      <a:pt x="2818" y="1837"/>
                    </a:lnTo>
                    <a:lnTo>
                      <a:pt x="2822" y="1829"/>
                    </a:lnTo>
                    <a:lnTo>
                      <a:pt x="2826" y="1822"/>
                    </a:lnTo>
                    <a:lnTo>
                      <a:pt x="2830" y="1815"/>
                    </a:lnTo>
                    <a:lnTo>
                      <a:pt x="2834" y="1808"/>
                    </a:lnTo>
                    <a:lnTo>
                      <a:pt x="2838" y="1800"/>
                    </a:lnTo>
                    <a:lnTo>
                      <a:pt x="2842" y="1794"/>
                    </a:lnTo>
                    <a:lnTo>
                      <a:pt x="2846" y="1787"/>
                    </a:lnTo>
                    <a:lnTo>
                      <a:pt x="2850" y="1779"/>
                    </a:lnTo>
                    <a:lnTo>
                      <a:pt x="2854" y="1774"/>
                    </a:lnTo>
                    <a:lnTo>
                      <a:pt x="2858" y="1767"/>
                    </a:lnTo>
                    <a:lnTo>
                      <a:pt x="2862" y="1758"/>
                    </a:lnTo>
                    <a:lnTo>
                      <a:pt x="2866" y="1751"/>
                    </a:lnTo>
                    <a:lnTo>
                      <a:pt x="2870" y="1743"/>
                    </a:lnTo>
                    <a:lnTo>
                      <a:pt x="2874" y="1737"/>
                    </a:lnTo>
                    <a:lnTo>
                      <a:pt x="2877" y="1731"/>
                    </a:lnTo>
                    <a:lnTo>
                      <a:pt x="2881" y="1724"/>
                    </a:lnTo>
                    <a:lnTo>
                      <a:pt x="2885" y="1715"/>
                    </a:lnTo>
                    <a:lnTo>
                      <a:pt x="2889" y="1708"/>
                    </a:lnTo>
                    <a:lnTo>
                      <a:pt x="2893" y="1701"/>
                    </a:lnTo>
                    <a:lnTo>
                      <a:pt x="2897" y="1695"/>
                    </a:lnTo>
                    <a:lnTo>
                      <a:pt x="2901" y="1686"/>
                    </a:lnTo>
                    <a:lnTo>
                      <a:pt x="2905" y="1679"/>
                    </a:lnTo>
                    <a:lnTo>
                      <a:pt x="2909" y="1673"/>
                    </a:lnTo>
                    <a:lnTo>
                      <a:pt x="2913" y="1665"/>
                    </a:lnTo>
                    <a:lnTo>
                      <a:pt x="2917" y="1658"/>
                    </a:lnTo>
                    <a:lnTo>
                      <a:pt x="2921" y="1652"/>
                    </a:lnTo>
                    <a:lnTo>
                      <a:pt x="2925" y="1644"/>
                    </a:lnTo>
                    <a:lnTo>
                      <a:pt x="2929" y="1636"/>
                    </a:lnTo>
                    <a:lnTo>
                      <a:pt x="2933" y="1629"/>
                    </a:lnTo>
                    <a:lnTo>
                      <a:pt x="2937" y="1621"/>
                    </a:lnTo>
                    <a:lnTo>
                      <a:pt x="2940" y="1614"/>
                    </a:lnTo>
                    <a:lnTo>
                      <a:pt x="2944" y="1607"/>
                    </a:lnTo>
                    <a:lnTo>
                      <a:pt x="2948" y="1601"/>
                    </a:lnTo>
                    <a:lnTo>
                      <a:pt x="2952" y="1593"/>
                    </a:lnTo>
                    <a:lnTo>
                      <a:pt x="2956" y="1585"/>
                    </a:lnTo>
                    <a:lnTo>
                      <a:pt x="2960" y="1578"/>
                    </a:lnTo>
                    <a:lnTo>
                      <a:pt x="2964" y="1571"/>
                    </a:lnTo>
                    <a:lnTo>
                      <a:pt x="2968" y="1562"/>
                    </a:lnTo>
                    <a:lnTo>
                      <a:pt x="2972" y="1555"/>
                    </a:lnTo>
                    <a:lnTo>
                      <a:pt x="2976" y="1548"/>
                    </a:lnTo>
                    <a:lnTo>
                      <a:pt x="2980" y="1540"/>
                    </a:lnTo>
                    <a:lnTo>
                      <a:pt x="2984" y="1533"/>
                    </a:lnTo>
                    <a:lnTo>
                      <a:pt x="2988" y="1527"/>
                    </a:lnTo>
                    <a:lnTo>
                      <a:pt x="2992" y="1519"/>
                    </a:lnTo>
                    <a:lnTo>
                      <a:pt x="2996" y="1510"/>
                    </a:lnTo>
                    <a:lnTo>
                      <a:pt x="2999" y="1504"/>
                    </a:lnTo>
                    <a:lnTo>
                      <a:pt x="3003" y="1497"/>
                    </a:lnTo>
                    <a:lnTo>
                      <a:pt x="3007" y="1490"/>
                    </a:lnTo>
                    <a:lnTo>
                      <a:pt x="3011" y="1482"/>
                    </a:lnTo>
                    <a:lnTo>
                      <a:pt x="3015" y="1475"/>
                    </a:lnTo>
                    <a:lnTo>
                      <a:pt x="3019" y="1467"/>
                    </a:lnTo>
                    <a:lnTo>
                      <a:pt x="3023" y="1462"/>
                    </a:lnTo>
                    <a:lnTo>
                      <a:pt x="3027" y="1452"/>
                    </a:lnTo>
                    <a:lnTo>
                      <a:pt x="3031" y="1446"/>
                    </a:lnTo>
                    <a:lnTo>
                      <a:pt x="3035" y="1439"/>
                    </a:lnTo>
                    <a:lnTo>
                      <a:pt x="3039" y="1431"/>
                    </a:lnTo>
                    <a:lnTo>
                      <a:pt x="3043" y="1424"/>
                    </a:lnTo>
                    <a:lnTo>
                      <a:pt x="3047" y="1416"/>
                    </a:lnTo>
                    <a:lnTo>
                      <a:pt x="3051" y="1408"/>
                    </a:lnTo>
                    <a:lnTo>
                      <a:pt x="3055" y="1401"/>
                    </a:lnTo>
                    <a:lnTo>
                      <a:pt x="3059" y="1395"/>
                    </a:lnTo>
                    <a:lnTo>
                      <a:pt x="3062" y="1387"/>
                    </a:lnTo>
                    <a:lnTo>
                      <a:pt x="3066" y="1380"/>
                    </a:lnTo>
                    <a:lnTo>
                      <a:pt x="3070" y="1373"/>
                    </a:lnTo>
                    <a:lnTo>
                      <a:pt x="3074" y="1366"/>
                    </a:lnTo>
                    <a:lnTo>
                      <a:pt x="3078" y="1359"/>
                    </a:lnTo>
                    <a:lnTo>
                      <a:pt x="3082" y="1350"/>
                    </a:lnTo>
                    <a:lnTo>
                      <a:pt x="3086" y="1344"/>
                    </a:lnTo>
                    <a:lnTo>
                      <a:pt x="3090" y="1337"/>
                    </a:lnTo>
                    <a:lnTo>
                      <a:pt x="3094" y="1331"/>
                    </a:lnTo>
                    <a:lnTo>
                      <a:pt x="3098" y="1324"/>
                    </a:lnTo>
                    <a:lnTo>
                      <a:pt x="3102" y="1315"/>
                    </a:lnTo>
                    <a:lnTo>
                      <a:pt x="3106" y="1308"/>
                    </a:lnTo>
                    <a:lnTo>
                      <a:pt x="3110" y="1301"/>
                    </a:lnTo>
                    <a:lnTo>
                      <a:pt x="3114" y="1294"/>
                    </a:lnTo>
                    <a:lnTo>
                      <a:pt x="3118" y="1286"/>
                    </a:lnTo>
                    <a:lnTo>
                      <a:pt x="3122" y="1280"/>
                    </a:lnTo>
                    <a:lnTo>
                      <a:pt x="3125" y="1274"/>
                    </a:lnTo>
                    <a:lnTo>
                      <a:pt x="3129" y="1265"/>
                    </a:lnTo>
                    <a:lnTo>
                      <a:pt x="3133" y="1260"/>
                    </a:lnTo>
                    <a:lnTo>
                      <a:pt x="3137" y="1251"/>
                    </a:lnTo>
                    <a:lnTo>
                      <a:pt x="3141" y="1244"/>
                    </a:lnTo>
                    <a:lnTo>
                      <a:pt x="3145" y="1238"/>
                    </a:lnTo>
                    <a:lnTo>
                      <a:pt x="3149" y="1232"/>
                    </a:lnTo>
                    <a:lnTo>
                      <a:pt x="3153" y="1222"/>
                    </a:lnTo>
                    <a:lnTo>
                      <a:pt x="3157" y="1216"/>
                    </a:lnTo>
                    <a:lnTo>
                      <a:pt x="3161" y="1209"/>
                    </a:lnTo>
                    <a:lnTo>
                      <a:pt x="3165" y="1203"/>
                    </a:lnTo>
                    <a:lnTo>
                      <a:pt x="3169" y="1196"/>
                    </a:lnTo>
                    <a:lnTo>
                      <a:pt x="3173" y="1189"/>
                    </a:lnTo>
                    <a:lnTo>
                      <a:pt x="3177" y="1182"/>
                    </a:lnTo>
                    <a:lnTo>
                      <a:pt x="3181" y="1175"/>
                    </a:lnTo>
                    <a:lnTo>
                      <a:pt x="3185" y="1168"/>
                    </a:lnTo>
                    <a:lnTo>
                      <a:pt x="3188" y="1160"/>
                    </a:lnTo>
                    <a:lnTo>
                      <a:pt x="3192" y="1154"/>
                    </a:lnTo>
                    <a:lnTo>
                      <a:pt x="3196" y="1148"/>
                    </a:lnTo>
                    <a:lnTo>
                      <a:pt x="3200" y="1141"/>
                    </a:lnTo>
                    <a:lnTo>
                      <a:pt x="3204" y="1133"/>
                    </a:lnTo>
                    <a:lnTo>
                      <a:pt x="3208" y="1127"/>
                    </a:lnTo>
                    <a:lnTo>
                      <a:pt x="3212" y="1120"/>
                    </a:lnTo>
                    <a:lnTo>
                      <a:pt x="3216" y="1114"/>
                    </a:lnTo>
                    <a:lnTo>
                      <a:pt x="3220" y="1107"/>
                    </a:lnTo>
                    <a:lnTo>
                      <a:pt x="3224" y="1100"/>
                    </a:lnTo>
                    <a:lnTo>
                      <a:pt x="3228" y="1093"/>
                    </a:lnTo>
                    <a:lnTo>
                      <a:pt x="3232" y="1087"/>
                    </a:lnTo>
                    <a:lnTo>
                      <a:pt x="3236" y="1080"/>
                    </a:lnTo>
                    <a:lnTo>
                      <a:pt x="3240" y="1074"/>
                    </a:lnTo>
                    <a:lnTo>
                      <a:pt x="3244" y="1067"/>
                    </a:lnTo>
                    <a:lnTo>
                      <a:pt x="3248" y="1060"/>
                    </a:lnTo>
                    <a:lnTo>
                      <a:pt x="3251" y="1054"/>
                    </a:lnTo>
                    <a:lnTo>
                      <a:pt x="3255" y="1047"/>
                    </a:lnTo>
                    <a:lnTo>
                      <a:pt x="3259" y="1040"/>
                    </a:lnTo>
                    <a:lnTo>
                      <a:pt x="3263" y="1034"/>
                    </a:lnTo>
                    <a:lnTo>
                      <a:pt x="3267" y="1028"/>
                    </a:lnTo>
                    <a:lnTo>
                      <a:pt x="3271" y="1020"/>
                    </a:lnTo>
                    <a:lnTo>
                      <a:pt x="3275" y="1014"/>
                    </a:lnTo>
                    <a:lnTo>
                      <a:pt x="3279" y="1008"/>
                    </a:lnTo>
                    <a:lnTo>
                      <a:pt x="3283" y="1001"/>
                    </a:lnTo>
                    <a:lnTo>
                      <a:pt x="3287" y="995"/>
                    </a:lnTo>
                    <a:lnTo>
                      <a:pt x="3291" y="989"/>
                    </a:lnTo>
                    <a:lnTo>
                      <a:pt x="3295" y="982"/>
                    </a:lnTo>
                    <a:lnTo>
                      <a:pt x="3299" y="975"/>
                    </a:lnTo>
                    <a:lnTo>
                      <a:pt x="3303" y="969"/>
                    </a:lnTo>
                    <a:lnTo>
                      <a:pt x="3307" y="962"/>
                    </a:lnTo>
                    <a:lnTo>
                      <a:pt x="3311" y="957"/>
                    </a:lnTo>
                    <a:lnTo>
                      <a:pt x="3314" y="950"/>
                    </a:lnTo>
                    <a:lnTo>
                      <a:pt x="3318" y="944"/>
                    </a:lnTo>
                    <a:lnTo>
                      <a:pt x="3322" y="939"/>
                    </a:lnTo>
                    <a:lnTo>
                      <a:pt x="3326" y="931"/>
                    </a:lnTo>
                    <a:lnTo>
                      <a:pt x="3330" y="926"/>
                    </a:lnTo>
                    <a:lnTo>
                      <a:pt x="3334" y="919"/>
                    </a:lnTo>
                    <a:lnTo>
                      <a:pt x="3338" y="914"/>
                    </a:lnTo>
                    <a:lnTo>
                      <a:pt x="3342" y="909"/>
                    </a:lnTo>
                    <a:lnTo>
                      <a:pt x="3346" y="901"/>
                    </a:lnTo>
                    <a:lnTo>
                      <a:pt x="3350" y="896"/>
                    </a:lnTo>
                    <a:lnTo>
                      <a:pt x="3354" y="890"/>
                    </a:lnTo>
                    <a:lnTo>
                      <a:pt x="3358" y="883"/>
                    </a:lnTo>
                    <a:lnTo>
                      <a:pt x="3362" y="878"/>
                    </a:lnTo>
                    <a:lnTo>
                      <a:pt x="3366" y="872"/>
                    </a:lnTo>
                    <a:lnTo>
                      <a:pt x="3370" y="866"/>
                    </a:lnTo>
                    <a:lnTo>
                      <a:pt x="3374" y="861"/>
                    </a:lnTo>
                    <a:lnTo>
                      <a:pt x="3377" y="854"/>
                    </a:lnTo>
                    <a:lnTo>
                      <a:pt x="3381" y="848"/>
                    </a:lnTo>
                    <a:lnTo>
                      <a:pt x="3385" y="842"/>
                    </a:lnTo>
                    <a:lnTo>
                      <a:pt x="3389" y="836"/>
                    </a:lnTo>
                    <a:lnTo>
                      <a:pt x="3393" y="830"/>
                    </a:lnTo>
                    <a:lnTo>
                      <a:pt x="3397" y="823"/>
                    </a:lnTo>
                    <a:lnTo>
                      <a:pt x="3401" y="819"/>
                    </a:lnTo>
                    <a:lnTo>
                      <a:pt x="3405" y="814"/>
                    </a:lnTo>
                    <a:lnTo>
                      <a:pt x="3409" y="808"/>
                    </a:lnTo>
                    <a:lnTo>
                      <a:pt x="3413" y="802"/>
                    </a:lnTo>
                    <a:lnTo>
                      <a:pt x="3417" y="796"/>
                    </a:lnTo>
                    <a:lnTo>
                      <a:pt x="3421" y="791"/>
                    </a:lnTo>
                    <a:lnTo>
                      <a:pt x="3425" y="785"/>
                    </a:lnTo>
                    <a:lnTo>
                      <a:pt x="3429" y="779"/>
                    </a:lnTo>
                    <a:lnTo>
                      <a:pt x="3433" y="773"/>
                    </a:lnTo>
                    <a:lnTo>
                      <a:pt x="3437" y="768"/>
                    </a:lnTo>
                    <a:lnTo>
                      <a:pt x="3440" y="761"/>
                    </a:lnTo>
                    <a:lnTo>
                      <a:pt x="3444" y="757"/>
                    </a:lnTo>
                    <a:lnTo>
                      <a:pt x="3448" y="752"/>
                    </a:lnTo>
                    <a:lnTo>
                      <a:pt x="3452" y="745"/>
                    </a:lnTo>
                    <a:lnTo>
                      <a:pt x="3456" y="741"/>
                    </a:lnTo>
                    <a:lnTo>
                      <a:pt x="3460" y="736"/>
                    </a:lnTo>
                    <a:lnTo>
                      <a:pt x="3464" y="729"/>
                    </a:lnTo>
                    <a:lnTo>
                      <a:pt x="3468" y="724"/>
                    </a:lnTo>
                    <a:lnTo>
                      <a:pt x="3472" y="719"/>
                    </a:lnTo>
                    <a:lnTo>
                      <a:pt x="3476" y="714"/>
                    </a:lnTo>
                    <a:lnTo>
                      <a:pt x="3480" y="708"/>
                    </a:lnTo>
                    <a:lnTo>
                      <a:pt x="3484" y="703"/>
                    </a:lnTo>
                    <a:lnTo>
                      <a:pt x="3488" y="698"/>
                    </a:lnTo>
                    <a:lnTo>
                      <a:pt x="3492" y="694"/>
                    </a:lnTo>
                    <a:lnTo>
                      <a:pt x="3496" y="687"/>
                    </a:lnTo>
                    <a:lnTo>
                      <a:pt x="3499" y="683"/>
                    </a:lnTo>
                    <a:lnTo>
                      <a:pt x="3503" y="678"/>
                    </a:lnTo>
                    <a:lnTo>
                      <a:pt x="3507" y="672"/>
                    </a:lnTo>
                    <a:lnTo>
                      <a:pt x="3511" y="667"/>
                    </a:lnTo>
                    <a:lnTo>
                      <a:pt x="3515" y="663"/>
                    </a:lnTo>
                    <a:lnTo>
                      <a:pt x="3519" y="658"/>
                    </a:lnTo>
                    <a:lnTo>
                      <a:pt x="3523" y="651"/>
                    </a:lnTo>
                    <a:lnTo>
                      <a:pt x="3527" y="646"/>
                    </a:lnTo>
                    <a:lnTo>
                      <a:pt x="3531" y="641"/>
                    </a:lnTo>
                    <a:lnTo>
                      <a:pt x="3535" y="636"/>
                    </a:lnTo>
                    <a:lnTo>
                      <a:pt x="3539" y="632"/>
                    </a:lnTo>
                    <a:lnTo>
                      <a:pt x="3543" y="627"/>
                    </a:lnTo>
                    <a:lnTo>
                      <a:pt x="3547" y="623"/>
                    </a:lnTo>
                    <a:lnTo>
                      <a:pt x="3551" y="617"/>
                    </a:lnTo>
                    <a:lnTo>
                      <a:pt x="3555" y="614"/>
                    </a:lnTo>
                    <a:lnTo>
                      <a:pt x="3559" y="608"/>
                    </a:lnTo>
                    <a:lnTo>
                      <a:pt x="3562" y="603"/>
                    </a:lnTo>
                    <a:lnTo>
                      <a:pt x="3566" y="599"/>
                    </a:lnTo>
                    <a:lnTo>
                      <a:pt x="3570" y="595"/>
                    </a:lnTo>
                    <a:lnTo>
                      <a:pt x="3574" y="588"/>
                    </a:lnTo>
                    <a:lnTo>
                      <a:pt x="3578" y="583"/>
                    </a:lnTo>
                    <a:lnTo>
                      <a:pt x="3582" y="579"/>
                    </a:lnTo>
                    <a:lnTo>
                      <a:pt x="3586" y="574"/>
                    </a:lnTo>
                    <a:lnTo>
                      <a:pt x="3590" y="570"/>
                    </a:lnTo>
                    <a:lnTo>
                      <a:pt x="3594" y="565"/>
                    </a:lnTo>
                    <a:lnTo>
                      <a:pt x="3598" y="562"/>
                    </a:lnTo>
                    <a:lnTo>
                      <a:pt x="3602" y="557"/>
                    </a:lnTo>
                    <a:lnTo>
                      <a:pt x="3606" y="551"/>
                    </a:lnTo>
                    <a:lnTo>
                      <a:pt x="3610" y="549"/>
                    </a:lnTo>
                    <a:lnTo>
                      <a:pt x="3614" y="543"/>
                    </a:lnTo>
                    <a:lnTo>
                      <a:pt x="3618" y="538"/>
                    </a:lnTo>
                    <a:lnTo>
                      <a:pt x="3622" y="534"/>
                    </a:lnTo>
                    <a:lnTo>
                      <a:pt x="3625" y="530"/>
                    </a:lnTo>
                    <a:lnTo>
                      <a:pt x="3629" y="526"/>
                    </a:lnTo>
                    <a:lnTo>
                      <a:pt x="3633" y="522"/>
                    </a:lnTo>
                    <a:lnTo>
                      <a:pt x="3637" y="517"/>
                    </a:lnTo>
                    <a:lnTo>
                      <a:pt x="3641" y="513"/>
                    </a:lnTo>
                    <a:lnTo>
                      <a:pt x="3645" y="509"/>
                    </a:lnTo>
                    <a:lnTo>
                      <a:pt x="3649" y="504"/>
                    </a:lnTo>
                    <a:lnTo>
                      <a:pt x="3653" y="502"/>
                    </a:lnTo>
                    <a:lnTo>
                      <a:pt x="3657" y="497"/>
                    </a:lnTo>
                    <a:lnTo>
                      <a:pt x="3661" y="493"/>
                    </a:lnTo>
                    <a:lnTo>
                      <a:pt x="3665" y="488"/>
                    </a:lnTo>
                    <a:lnTo>
                      <a:pt x="3669" y="484"/>
                    </a:lnTo>
                    <a:lnTo>
                      <a:pt x="3673" y="482"/>
                    </a:lnTo>
                    <a:lnTo>
                      <a:pt x="3677" y="477"/>
                    </a:lnTo>
                    <a:lnTo>
                      <a:pt x="3681" y="473"/>
                    </a:lnTo>
                    <a:lnTo>
                      <a:pt x="3685" y="470"/>
                    </a:lnTo>
                    <a:lnTo>
                      <a:pt x="3688" y="465"/>
                    </a:lnTo>
                    <a:lnTo>
                      <a:pt x="3692" y="461"/>
                    </a:lnTo>
                    <a:lnTo>
                      <a:pt x="3696" y="457"/>
                    </a:lnTo>
                    <a:lnTo>
                      <a:pt x="3700" y="453"/>
                    </a:lnTo>
                    <a:lnTo>
                      <a:pt x="3704" y="450"/>
                    </a:lnTo>
                    <a:lnTo>
                      <a:pt x="3708" y="446"/>
                    </a:lnTo>
                    <a:lnTo>
                      <a:pt x="3712" y="442"/>
                    </a:lnTo>
                    <a:lnTo>
                      <a:pt x="3716" y="438"/>
                    </a:lnTo>
                    <a:lnTo>
                      <a:pt x="3720" y="434"/>
                    </a:lnTo>
                    <a:lnTo>
                      <a:pt x="3724" y="431"/>
                    </a:lnTo>
                    <a:lnTo>
                      <a:pt x="3728" y="427"/>
                    </a:lnTo>
                    <a:lnTo>
                      <a:pt x="3732" y="423"/>
                    </a:lnTo>
                    <a:lnTo>
                      <a:pt x="3736" y="418"/>
                    </a:lnTo>
                    <a:lnTo>
                      <a:pt x="3740" y="416"/>
                    </a:lnTo>
                    <a:lnTo>
                      <a:pt x="3744" y="413"/>
                    </a:lnTo>
                    <a:lnTo>
                      <a:pt x="3748" y="408"/>
                    </a:lnTo>
                    <a:lnTo>
                      <a:pt x="3751" y="404"/>
                    </a:lnTo>
                    <a:lnTo>
                      <a:pt x="3755" y="402"/>
                    </a:lnTo>
                    <a:lnTo>
                      <a:pt x="3759" y="398"/>
                    </a:lnTo>
                    <a:lnTo>
                      <a:pt x="3763" y="395"/>
                    </a:lnTo>
                    <a:lnTo>
                      <a:pt x="3767" y="391"/>
                    </a:lnTo>
                    <a:lnTo>
                      <a:pt x="3771" y="389"/>
                    </a:lnTo>
                    <a:lnTo>
                      <a:pt x="3775" y="384"/>
                    </a:lnTo>
                    <a:lnTo>
                      <a:pt x="3779" y="381"/>
                    </a:lnTo>
                    <a:lnTo>
                      <a:pt x="3783" y="377"/>
                    </a:lnTo>
                    <a:lnTo>
                      <a:pt x="3787" y="375"/>
                    </a:lnTo>
                    <a:lnTo>
                      <a:pt x="3791" y="369"/>
                    </a:lnTo>
                    <a:lnTo>
                      <a:pt x="3795" y="368"/>
                    </a:lnTo>
                    <a:lnTo>
                      <a:pt x="3799" y="365"/>
                    </a:lnTo>
                    <a:lnTo>
                      <a:pt x="3803" y="361"/>
                    </a:lnTo>
                    <a:lnTo>
                      <a:pt x="3807" y="358"/>
                    </a:lnTo>
                    <a:lnTo>
                      <a:pt x="3811" y="355"/>
                    </a:lnTo>
                    <a:lnTo>
                      <a:pt x="3814" y="351"/>
                    </a:lnTo>
                    <a:lnTo>
                      <a:pt x="3818" y="348"/>
                    </a:lnTo>
                    <a:lnTo>
                      <a:pt x="3822" y="345"/>
                    </a:lnTo>
                    <a:lnTo>
                      <a:pt x="3826" y="341"/>
                    </a:lnTo>
                    <a:lnTo>
                      <a:pt x="3830" y="338"/>
                    </a:lnTo>
                    <a:lnTo>
                      <a:pt x="3834" y="334"/>
                    </a:lnTo>
                    <a:lnTo>
                      <a:pt x="3838" y="332"/>
                    </a:lnTo>
                    <a:lnTo>
                      <a:pt x="3842" y="330"/>
                    </a:lnTo>
                    <a:lnTo>
                      <a:pt x="3846" y="328"/>
                    </a:lnTo>
                    <a:lnTo>
                      <a:pt x="3850" y="325"/>
                    </a:lnTo>
                    <a:lnTo>
                      <a:pt x="3854" y="321"/>
                    </a:lnTo>
                    <a:lnTo>
                      <a:pt x="3858" y="318"/>
                    </a:lnTo>
                    <a:lnTo>
                      <a:pt x="3862" y="317"/>
                    </a:lnTo>
                    <a:lnTo>
                      <a:pt x="3866" y="312"/>
                    </a:lnTo>
                    <a:lnTo>
                      <a:pt x="3870" y="310"/>
                    </a:lnTo>
                    <a:lnTo>
                      <a:pt x="3874" y="307"/>
                    </a:lnTo>
                    <a:lnTo>
                      <a:pt x="3877" y="303"/>
                    </a:lnTo>
                    <a:lnTo>
                      <a:pt x="3881" y="302"/>
                    </a:lnTo>
                    <a:lnTo>
                      <a:pt x="3885" y="299"/>
                    </a:lnTo>
                    <a:lnTo>
                      <a:pt x="3889" y="296"/>
                    </a:lnTo>
                    <a:lnTo>
                      <a:pt x="3893" y="293"/>
                    </a:lnTo>
                    <a:lnTo>
                      <a:pt x="3897" y="290"/>
                    </a:lnTo>
                    <a:lnTo>
                      <a:pt x="3901" y="287"/>
                    </a:lnTo>
                    <a:lnTo>
                      <a:pt x="3905" y="285"/>
                    </a:lnTo>
                    <a:lnTo>
                      <a:pt x="3909" y="282"/>
                    </a:lnTo>
                    <a:lnTo>
                      <a:pt x="3913" y="280"/>
                    </a:lnTo>
                    <a:lnTo>
                      <a:pt x="3917" y="277"/>
                    </a:lnTo>
                    <a:lnTo>
                      <a:pt x="3921" y="275"/>
                    </a:lnTo>
                    <a:lnTo>
                      <a:pt x="3925" y="272"/>
                    </a:lnTo>
                    <a:lnTo>
                      <a:pt x="3929" y="270"/>
                    </a:lnTo>
                    <a:lnTo>
                      <a:pt x="3933" y="26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3" name="Freeform 431"/>
              <p:cNvSpPr>
                <a:spLocks/>
              </p:cNvSpPr>
              <p:nvPr/>
            </p:nvSpPr>
            <p:spPr bwMode="auto">
              <a:xfrm flipV="1">
                <a:off x="2909" y="1461"/>
                <a:ext cx="2265" cy="139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5"/>
                  </a:cxn>
                  <a:cxn ang="0">
                    <a:pos x="625" y="13"/>
                  </a:cxn>
                  <a:cxn ang="0">
                    <a:pos x="688" y="34"/>
                  </a:cxn>
                  <a:cxn ang="0">
                    <a:pos x="751" y="65"/>
                  </a:cxn>
                  <a:cxn ang="0">
                    <a:pos x="814" y="117"/>
                  </a:cxn>
                  <a:cxn ang="0">
                    <a:pos x="877" y="185"/>
                  </a:cxn>
                  <a:cxn ang="0">
                    <a:pos x="940" y="275"/>
                  </a:cxn>
                  <a:cxn ang="0">
                    <a:pos x="1003" y="389"/>
                  </a:cxn>
                  <a:cxn ang="0">
                    <a:pos x="1066" y="519"/>
                  </a:cxn>
                  <a:cxn ang="0">
                    <a:pos x="1129" y="668"/>
                  </a:cxn>
                  <a:cxn ang="0">
                    <a:pos x="1192" y="832"/>
                  </a:cxn>
                  <a:cxn ang="0">
                    <a:pos x="1255" y="1006"/>
                  </a:cxn>
                  <a:cxn ang="0">
                    <a:pos x="1318" y="1186"/>
                  </a:cxn>
                  <a:cxn ang="0">
                    <a:pos x="1381" y="1365"/>
                  </a:cxn>
                  <a:cxn ang="0">
                    <a:pos x="1444" y="1543"/>
                  </a:cxn>
                  <a:cxn ang="0">
                    <a:pos x="1507" y="1712"/>
                  </a:cxn>
                  <a:cxn ang="0">
                    <a:pos x="1570" y="1870"/>
                  </a:cxn>
                  <a:cxn ang="0">
                    <a:pos x="1633" y="2011"/>
                  </a:cxn>
                  <a:cxn ang="0">
                    <a:pos x="1696" y="2134"/>
                  </a:cxn>
                  <a:cxn ang="0">
                    <a:pos x="1759" y="2238"/>
                  </a:cxn>
                  <a:cxn ang="0">
                    <a:pos x="1822" y="2319"/>
                  </a:cxn>
                  <a:cxn ang="0">
                    <a:pos x="1885" y="2376"/>
                  </a:cxn>
                  <a:cxn ang="0">
                    <a:pos x="1948" y="2413"/>
                  </a:cxn>
                  <a:cxn ang="0">
                    <a:pos x="2011" y="2426"/>
                  </a:cxn>
                  <a:cxn ang="0">
                    <a:pos x="2074" y="2417"/>
                  </a:cxn>
                  <a:cxn ang="0">
                    <a:pos x="2137" y="2389"/>
                  </a:cxn>
                  <a:cxn ang="0">
                    <a:pos x="2200" y="2342"/>
                  </a:cxn>
                  <a:cxn ang="0">
                    <a:pos x="2263" y="2278"/>
                  </a:cxn>
                  <a:cxn ang="0">
                    <a:pos x="2326" y="2198"/>
                  </a:cxn>
                  <a:cxn ang="0">
                    <a:pos x="2389" y="2108"/>
                  </a:cxn>
                  <a:cxn ang="0">
                    <a:pos x="2452" y="2007"/>
                  </a:cxn>
                  <a:cxn ang="0">
                    <a:pos x="2515" y="1898"/>
                  </a:cxn>
                  <a:cxn ang="0">
                    <a:pos x="2578" y="1783"/>
                  </a:cxn>
                  <a:cxn ang="0">
                    <a:pos x="2641" y="1666"/>
                  </a:cxn>
                  <a:cxn ang="0">
                    <a:pos x="2704" y="1546"/>
                  </a:cxn>
                  <a:cxn ang="0">
                    <a:pos x="2767" y="1426"/>
                  </a:cxn>
                  <a:cxn ang="0">
                    <a:pos x="2830" y="1308"/>
                  </a:cxn>
                  <a:cxn ang="0">
                    <a:pos x="2893" y="1192"/>
                  </a:cxn>
                  <a:cxn ang="0">
                    <a:pos x="2956" y="1080"/>
                  </a:cxn>
                  <a:cxn ang="0">
                    <a:pos x="3019" y="974"/>
                  </a:cxn>
                  <a:cxn ang="0">
                    <a:pos x="3082" y="873"/>
                  </a:cxn>
                  <a:cxn ang="0">
                    <a:pos x="3145" y="779"/>
                  </a:cxn>
                  <a:cxn ang="0">
                    <a:pos x="3208" y="692"/>
                  </a:cxn>
                  <a:cxn ang="0">
                    <a:pos x="3271" y="609"/>
                  </a:cxn>
                  <a:cxn ang="0">
                    <a:pos x="3334" y="535"/>
                  </a:cxn>
                  <a:cxn ang="0">
                    <a:pos x="3397" y="466"/>
                  </a:cxn>
                  <a:cxn ang="0">
                    <a:pos x="3460" y="405"/>
                  </a:cxn>
                  <a:cxn ang="0">
                    <a:pos x="3523" y="350"/>
                  </a:cxn>
                  <a:cxn ang="0">
                    <a:pos x="3586" y="300"/>
                  </a:cxn>
                  <a:cxn ang="0">
                    <a:pos x="3649" y="258"/>
                  </a:cxn>
                  <a:cxn ang="0">
                    <a:pos x="3712" y="219"/>
                  </a:cxn>
                  <a:cxn ang="0">
                    <a:pos x="3775" y="187"/>
                  </a:cxn>
                  <a:cxn ang="0">
                    <a:pos x="3838" y="157"/>
                  </a:cxn>
                  <a:cxn ang="0">
                    <a:pos x="3901" y="133"/>
                  </a:cxn>
                </a:cxnLst>
                <a:rect l="0" t="0" r="r" b="b"/>
                <a:pathLst>
                  <a:path w="3933" h="2427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1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1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1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3"/>
                    </a:lnTo>
                    <a:lnTo>
                      <a:pt x="397" y="2"/>
                    </a:lnTo>
                    <a:lnTo>
                      <a:pt x="401" y="0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4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1"/>
                    </a:lnTo>
                    <a:lnTo>
                      <a:pt x="480" y="2"/>
                    </a:lnTo>
                    <a:lnTo>
                      <a:pt x="484" y="1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1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4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4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5"/>
                    </a:lnTo>
                    <a:lnTo>
                      <a:pt x="578" y="7"/>
                    </a:lnTo>
                    <a:lnTo>
                      <a:pt x="582" y="7"/>
                    </a:lnTo>
                    <a:lnTo>
                      <a:pt x="586" y="7"/>
                    </a:lnTo>
                    <a:lnTo>
                      <a:pt x="590" y="7"/>
                    </a:lnTo>
                    <a:lnTo>
                      <a:pt x="594" y="9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0" y="11"/>
                    </a:lnTo>
                    <a:lnTo>
                      <a:pt x="614" y="12"/>
                    </a:lnTo>
                    <a:lnTo>
                      <a:pt x="618" y="13"/>
                    </a:lnTo>
                    <a:lnTo>
                      <a:pt x="622" y="14"/>
                    </a:lnTo>
                    <a:lnTo>
                      <a:pt x="625" y="13"/>
                    </a:lnTo>
                    <a:lnTo>
                      <a:pt x="629" y="14"/>
                    </a:lnTo>
                    <a:lnTo>
                      <a:pt x="633" y="16"/>
                    </a:lnTo>
                    <a:lnTo>
                      <a:pt x="637" y="17"/>
                    </a:lnTo>
                    <a:lnTo>
                      <a:pt x="641" y="18"/>
                    </a:lnTo>
                    <a:lnTo>
                      <a:pt x="645" y="17"/>
                    </a:lnTo>
                    <a:lnTo>
                      <a:pt x="649" y="20"/>
                    </a:lnTo>
                    <a:lnTo>
                      <a:pt x="653" y="22"/>
                    </a:lnTo>
                    <a:lnTo>
                      <a:pt x="657" y="22"/>
                    </a:lnTo>
                    <a:lnTo>
                      <a:pt x="661" y="24"/>
                    </a:lnTo>
                    <a:lnTo>
                      <a:pt x="665" y="24"/>
                    </a:lnTo>
                    <a:lnTo>
                      <a:pt x="669" y="26"/>
                    </a:lnTo>
                    <a:lnTo>
                      <a:pt x="673" y="27"/>
                    </a:lnTo>
                    <a:lnTo>
                      <a:pt x="677" y="29"/>
                    </a:lnTo>
                    <a:lnTo>
                      <a:pt x="681" y="31"/>
                    </a:lnTo>
                    <a:lnTo>
                      <a:pt x="685" y="31"/>
                    </a:lnTo>
                    <a:lnTo>
                      <a:pt x="688" y="34"/>
                    </a:lnTo>
                    <a:lnTo>
                      <a:pt x="692" y="34"/>
                    </a:lnTo>
                    <a:lnTo>
                      <a:pt x="696" y="37"/>
                    </a:lnTo>
                    <a:lnTo>
                      <a:pt x="700" y="38"/>
                    </a:lnTo>
                    <a:lnTo>
                      <a:pt x="704" y="40"/>
                    </a:lnTo>
                    <a:lnTo>
                      <a:pt x="708" y="42"/>
                    </a:lnTo>
                    <a:lnTo>
                      <a:pt x="712" y="43"/>
                    </a:lnTo>
                    <a:lnTo>
                      <a:pt x="716" y="46"/>
                    </a:lnTo>
                    <a:lnTo>
                      <a:pt x="720" y="46"/>
                    </a:lnTo>
                    <a:lnTo>
                      <a:pt x="724" y="50"/>
                    </a:lnTo>
                    <a:lnTo>
                      <a:pt x="728" y="52"/>
                    </a:lnTo>
                    <a:lnTo>
                      <a:pt x="732" y="54"/>
                    </a:lnTo>
                    <a:lnTo>
                      <a:pt x="736" y="55"/>
                    </a:lnTo>
                    <a:lnTo>
                      <a:pt x="740" y="58"/>
                    </a:lnTo>
                    <a:lnTo>
                      <a:pt x="744" y="60"/>
                    </a:lnTo>
                    <a:lnTo>
                      <a:pt x="748" y="63"/>
                    </a:lnTo>
                    <a:lnTo>
                      <a:pt x="751" y="65"/>
                    </a:lnTo>
                    <a:lnTo>
                      <a:pt x="755" y="69"/>
                    </a:lnTo>
                    <a:lnTo>
                      <a:pt x="759" y="71"/>
                    </a:lnTo>
                    <a:lnTo>
                      <a:pt x="763" y="74"/>
                    </a:lnTo>
                    <a:lnTo>
                      <a:pt x="767" y="77"/>
                    </a:lnTo>
                    <a:lnTo>
                      <a:pt x="771" y="79"/>
                    </a:lnTo>
                    <a:lnTo>
                      <a:pt x="775" y="82"/>
                    </a:lnTo>
                    <a:lnTo>
                      <a:pt x="779" y="84"/>
                    </a:lnTo>
                    <a:lnTo>
                      <a:pt x="783" y="88"/>
                    </a:lnTo>
                    <a:lnTo>
                      <a:pt x="787" y="91"/>
                    </a:lnTo>
                    <a:lnTo>
                      <a:pt x="791" y="94"/>
                    </a:lnTo>
                    <a:lnTo>
                      <a:pt x="795" y="97"/>
                    </a:lnTo>
                    <a:lnTo>
                      <a:pt x="799" y="101"/>
                    </a:lnTo>
                    <a:lnTo>
                      <a:pt x="803" y="104"/>
                    </a:lnTo>
                    <a:lnTo>
                      <a:pt x="807" y="108"/>
                    </a:lnTo>
                    <a:lnTo>
                      <a:pt x="811" y="111"/>
                    </a:lnTo>
                    <a:lnTo>
                      <a:pt x="814" y="117"/>
                    </a:lnTo>
                    <a:lnTo>
                      <a:pt x="818" y="119"/>
                    </a:lnTo>
                    <a:lnTo>
                      <a:pt x="822" y="123"/>
                    </a:lnTo>
                    <a:lnTo>
                      <a:pt x="826" y="127"/>
                    </a:lnTo>
                    <a:lnTo>
                      <a:pt x="830" y="130"/>
                    </a:lnTo>
                    <a:lnTo>
                      <a:pt x="834" y="133"/>
                    </a:lnTo>
                    <a:lnTo>
                      <a:pt x="838" y="139"/>
                    </a:lnTo>
                    <a:lnTo>
                      <a:pt x="842" y="143"/>
                    </a:lnTo>
                    <a:lnTo>
                      <a:pt x="846" y="147"/>
                    </a:lnTo>
                    <a:lnTo>
                      <a:pt x="850" y="152"/>
                    </a:lnTo>
                    <a:lnTo>
                      <a:pt x="854" y="157"/>
                    </a:lnTo>
                    <a:lnTo>
                      <a:pt x="858" y="160"/>
                    </a:lnTo>
                    <a:lnTo>
                      <a:pt x="862" y="165"/>
                    </a:lnTo>
                    <a:lnTo>
                      <a:pt x="866" y="170"/>
                    </a:lnTo>
                    <a:lnTo>
                      <a:pt x="870" y="176"/>
                    </a:lnTo>
                    <a:lnTo>
                      <a:pt x="874" y="181"/>
                    </a:lnTo>
                    <a:lnTo>
                      <a:pt x="877" y="185"/>
                    </a:lnTo>
                    <a:lnTo>
                      <a:pt x="881" y="188"/>
                    </a:lnTo>
                    <a:lnTo>
                      <a:pt x="885" y="195"/>
                    </a:lnTo>
                    <a:lnTo>
                      <a:pt x="889" y="200"/>
                    </a:lnTo>
                    <a:lnTo>
                      <a:pt x="893" y="205"/>
                    </a:lnTo>
                    <a:lnTo>
                      <a:pt x="897" y="211"/>
                    </a:lnTo>
                    <a:lnTo>
                      <a:pt x="901" y="216"/>
                    </a:lnTo>
                    <a:lnTo>
                      <a:pt x="905" y="221"/>
                    </a:lnTo>
                    <a:lnTo>
                      <a:pt x="909" y="227"/>
                    </a:lnTo>
                    <a:lnTo>
                      <a:pt x="913" y="232"/>
                    </a:lnTo>
                    <a:lnTo>
                      <a:pt x="917" y="240"/>
                    </a:lnTo>
                    <a:lnTo>
                      <a:pt x="921" y="245"/>
                    </a:lnTo>
                    <a:lnTo>
                      <a:pt x="925" y="251"/>
                    </a:lnTo>
                    <a:lnTo>
                      <a:pt x="929" y="256"/>
                    </a:lnTo>
                    <a:lnTo>
                      <a:pt x="933" y="264"/>
                    </a:lnTo>
                    <a:lnTo>
                      <a:pt x="937" y="269"/>
                    </a:lnTo>
                    <a:lnTo>
                      <a:pt x="940" y="275"/>
                    </a:lnTo>
                    <a:lnTo>
                      <a:pt x="944" y="280"/>
                    </a:lnTo>
                    <a:lnTo>
                      <a:pt x="948" y="289"/>
                    </a:lnTo>
                    <a:lnTo>
                      <a:pt x="952" y="297"/>
                    </a:lnTo>
                    <a:lnTo>
                      <a:pt x="956" y="302"/>
                    </a:lnTo>
                    <a:lnTo>
                      <a:pt x="960" y="310"/>
                    </a:lnTo>
                    <a:lnTo>
                      <a:pt x="964" y="315"/>
                    </a:lnTo>
                    <a:lnTo>
                      <a:pt x="968" y="323"/>
                    </a:lnTo>
                    <a:lnTo>
                      <a:pt x="972" y="329"/>
                    </a:lnTo>
                    <a:lnTo>
                      <a:pt x="976" y="338"/>
                    </a:lnTo>
                    <a:lnTo>
                      <a:pt x="980" y="344"/>
                    </a:lnTo>
                    <a:lnTo>
                      <a:pt x="984" y="351"/>
                    </a:lnTo>
                    <a:lnTo>
                      <a:pt x="988" y="359"/>
                    </a:lnTo>
                    <a:lnTo>
                      <a:pt x="992" y="365"/>
                    </a:lnTo>
                    <a:lnTo>
                      <a:pt x="996" y="372"/>
                    </a:lnTo>
                    <a:lnTo>
                      <a:pt x="999" y="381"/>
                    </a:lnTo>
                    <a:lnTo>
                      <a:pt x="1003" y="389"/>
                    </a:lnTo>
                    <a:lnTo>
                      <a:pt x="1007" y="396"/>
                    </a:lnTo>
                    <a:lnTo>
                      <a:pt x="1011" y="404"/>
                    </a:lnTo>
                    <a:lnTo>
                      <a:pt x="1015" y="411"/>
                    </a:lnTo>
                    <a:lnTo>
                      <a:pt x="1019" y="419"/>
                    </a:lnTo>
                    <a:lnTo>
                      <a:pt x="1023" y="428"/>
                    </a:lnTo>
                    <a:lnTo>
                      <a:pt x="1027" y="435"/>
                    </a:lnTo>
                    <a:lnTo>
                      <a:pt x="1031" y="445"/>
                    </a:lnTo>
                    <a:lnTo>
                      <a:pt x="1035" y="451"/>
                    </a:lnTo>
                    <a:lnTo>
                      <a:pt x="1039" y="461"/>
                    </a:lnTo>
                    <a:lnTo>
                      <a:pt x="1043" y="468"/>
                    </a:lnTo>
                    <a:lnTo>
                      <a:pt x="1047" y="476"/>
                    </a:lnTo>
                    <a:lnTo>
                      <a:pt x="1051" y="485"/>
                    </a:lnTo>
                    <a:lnTo>
                      <a:pt x="1055" y="494"/>
                    </a:lnTo>
                    <a:lnTo>
                      <a:pt x="1059" y="501"/>
                    </a:lnTo>
                    <a:lnTo>
                      <a:pt x="1062" y="510"/>
                    </a:lnTo>
                    <a:lnTo>
                      <a:pt x="1066" y="519"/>
                    </a:lnTo>
                    <a:lnTo>
                      <a:pt x="1070" y="528"/>
                    </a:lnTo>
                    <a:lnTo>
                      <a:pt x="1074" y="537"/>
                    </a:lnTo>
                    <a:lnTo>
                      <a:pt x="1078" y="545"/>
                    </a:lnTo>
                    <a:lnTo>
                      <a:pt x="1082" y="556"/>
                    </a:lnTo>
                    <a:lnTo>
                      <a:pt x="1086" y="565"/>
                    </a:lnTo>
                    <a:lnTo>
                      <a:pt x="1090" y="573"/>
                    </a:lnTo>
                    <a:lnTo>
                      <a:pt x="1094" y="583"/>
                    </a:lnTo>
                    <a:lnTo>
                      <a:pt x="1098" y="593"/>
                    </a:lnTo>
                    <a:lnTo>
                      <a:pt x="1102" y="601"/>
                    </a:lnTo>
                    <a:lnTo>
                      <a:pt x="1106" y="611"/>
                    </a:lnTo>
                    <a:lnTo>
                      <a:pt x="1110" y="620"/>
                    </a:lnTo>
                    <a:lnTo>
                      <a:pt x="1114" y="630"/>
                    </a:lnTo>
                    <a:lnTo>
                      <a:pt x="1118" y="639"/>
                    </a:lnTo>
                    <a:lnTo>
                      <a:pt x="1122" y="649"/>
                    </a:lnTo>
                    <a:lnTo>
                      <a:pt x="1125" y="659"/>
                    </a:lnTo>
                    <a:lnTo>
                      <a:pt x="1129" y="668"/>
                    </a:lnTo>
                    <a:lnTo>
                      <a:pt x="1133" y="679"/>
                    </a:lnTo>
                    <a:lnTo>
                      <a:pt x="1137" y="689"/>
                    </a:lnTo>
                    <a:lnTo>
                      <a:pt x="1141" y="698"/>
                    </a:lnTo>
                    <a:lnTo>
                      <a:pt x="1145" y="708"/>
                    </a:lnTo>
                    <a:lnTo>
                      <a:pt x="1149" y="719"/>
                    </a:lnTo>
                    <a:lnTo>
                      <a:pt x="1153" y="729"/>
                    </a:lnTo>
                    <a:lnTo>
                      <a:pt x="1157" y="738"/>
                    </a:lnTo>
                    <a:lnTo>
                      <a:pt x="1161" y="749"/>
                    </a:lnTo>
                    <a:lnTo>
                      <a:pt x="1165" y="759"/>
                    </a:lnTo>
                    <a:lnTo>
                      <a:pt x="1169" y="770"/>
                    </a:lnTo>
                    <a:lnTo>
                      <a:pt x="1173" y="780"/>
                    </a:lnTo>
                    <a:lnTo>
                      <a:pt x="1177" y="790"/>
                    </a:lnTo>
                    <a:lnTo>
                      <a:pt x="1181" y="800"/>
                    </a:lnTo>
                    <a:lnTo>
                      <a:pt x="1185" y="812"/>
                    </a:lnTo>
                    <a:lnTo>
                      <a:pt x="1188" y="822"/>
                    </a:lnTo>
                    <a:lnTo>
                      <a:pt x="1192" y="832"/>
                    </a:lnTo>
                    <a:lnTo>
                      <a:pt x="1196" y="842"/>
                    </a:lnTo>
                    <a:lnTo>
                      <a:pt x="1200" y="853"/>
                    </a:lnTo>
                    <a:lnTo>
                      <a:pt x="1204" y="864"/>
                    </a:lnTo>
                    <a:lnTo>
                      <a:pt x="1208" y="875"/>
                    </a:lnTo>
                    <a:lnTo>
                      <a:pt x="1212" y="886"/>
                    </a:lnTo>
                    <a:lnTo>
                      <a:pt x="1216" y="896"/>
                    </a:lnTo>
                    <a:lnTo>
                      <a:pt x="1220" y="908"/>
                    </a:lnTo>
                    <a:lnTo>
                      <a:pt x="1224" y="918"/>
                    </a:lnTo>
                    <a:lnTo>
                      <a:pt x="1228" y="929"/>
                    </a:lnTo>
                    <a:lnTo>
                      <a:pt x="1232" y="939"/>
                    </a:lnTo>
                    <a:lnTo>
                      <a:pt x="1236" y="950"/>
                    </a:lnTo>
                    <a:lnTo>
                      <a:pt x="1240" y="962"/>
                    </a:lnTo>
                    <a:lnTo>
                      <a:pt x="1244" y="973"/>
                    </a:lnTo>
                    <a:lnTo>
                      <a:pt x="1248" y="983"/>
                    </a:lnTo>
                    <a:lnTo>
                      <a:pt x="1251" y="995"/>
                    </a:lnTo>
                    <a:lnTo>
                      <a:pt x="1255" y="1006"/>
                    </a:lnTo>
                    <a:lnTo>
                      <a:pt x="1259" y="1017"/>
                    </a:lnTo>
                    <a:lnTo>
                      <a:pt x="1263" y="1028"/>
                    </a:lnTo>
                    <a:lnTo>
                      <a:pt x="1267" y="1039"/>
                    </a:lnTo>
                    <a:lnTo>
                      <a:pt x="1271" y="1051"/>
                    </a:lnTo>
                    <a:lnTo>
                      <a:pt x="1275" y="1061"/>
                    </a:lnTo>
                    <a:lnTo>
                      <a:pt x="1279" y="1072"/>
                    </a:lnTo>
                    <a:lnTo>
                      <a:pt x="1283" y="1085"/>
                    </a:lnTo>
                    <a:lnTo>
                      <a:pt x="1287" y="1094"/>
                    </a:lnTo>
                    <a:lnTo>
                      <a:pt x="1291" y="1106"/>
                    </a:lnTo>
                    <a:lnTo>
                      <a:pt x="1295" y="1118"/>
                    </a:lnTo>
                    <a:lnTo>
                      <a:pt x="1299" y="1130"/>
                    </a:lnTo>
                    <a:lnTo>
                      <a:pt x="1303" y="1139"/>
                    </a:lnTo>
                    <a:lnTo>
                      <a:pt x="1307" y="1152"/>
                    </a:lnTo>
                    <a:lnTo>
                      <a:pt x="1311" y="1162"/>
                    </a:lnTo>
                    <a:lnTo>
                      <a:pt x="1314" y="1174"/>
                    </a:lnTo>
                    <a:lnTo>
                      <a:pt x="1318" y="1186"/>
                    </a:lnTo>
                    <a:lnTo>
                      <a:pt x="1322" y="1196"/>
                    </a:lnTo>
                    <a:lnTo>
                      <a:pt x="1326" y="1208"/>
                    </a:lnTo>
                    <a:lnTo>
                      <a:pt x="1330" y="1219"/>
                    </a:lnTo>
                    <a:lnTo>
                      <a:pt x="1334" y="1230"/>
                    </a:lnTo>
                    <a:lnTo>
                      <a:pt x="1338" y="1243"/>
                    </a:lnTo>
                    <a:lnTo>
                      <a:pt x="1342" y="1252"/>
                    </a:lnTo>
                    <a:lnTo>
                      <a:pt x="1346" y="1264"/>
                    </a:lnTo>
                    <a:lnTo>
                      <a:pt x="1350" y="1276"/>
                    </a:lnTo>
                    <a:lnTo>
                      <a:pt x="1354" y="1287"/>
                    </a:lnTo>
                    <a:lnTo>
                      <a:pt x="1358" y="1298"/>
                    </a:lnTo>
                    <a:lnTo>
                      <a:pt x="1362" y="1309"/>
                    </a:lnTo>
                    <a:lnTo>
                      <a:pt x="1366" y="1321"/>
                    </a:lnTo>
                    <a:lnTo>
                      <a:pt x="1370" y="1331"/>
                    </a:lnTo>
                    <a:lnTo>
                      <a:pt x="1374" y="1343"/>
                    </a:lnTo>
                    <a:lnTo>
                      <a:pt x="1377" y="1353"/>
                    </a:lnTo>
                    <a:lnTo>
                      <a:pt x="1381" y="1365"/>
                    </a:lnTo>
                    <a:lnTo>
                      <a:pt x="1385" y="1377"/>
                    </a:lnTo>
                    <a:lnTo>
                      <a:pt x="1389" y="1387"/>
                    </a:lnTo>
                    <a:lnTo>
                      <a:pt x="1393" y="1398"/>
                    </a:lnTo>
                    <a:lnTo>
                      <a:pt x="1397" y="1410"/>
                    </a:lnTo>
                    <a:lnTo>
                      <a:pt x="1401" y="1421"/>
                    </a:lnTo>
                    <a:lnTo>
                      <a:pt x="1405" y="1434"/>
                    </a:lnTo>
                    <a:lnTo>
                      <a:pt x="1409" y="1444"/>
                    </a:lnTo>
                    <a:lnTo>
                      <a:pt x="1413" y="1454"/>
                    </a:lnTo>
                    <a:lnTo>
                      <a:pt x="1417" y="1466"/>
                    </a:lnTo>
                    <a:lnTo>
                      <a:pt x="1421" y="1477"/>
                    </a:lnTo>
                    <a:lnTo>
                      <a:pt x="1425" y="1488"/>
                    </a:lnTo>
                    <a:lnTo>
                      <a:pt x="1429" y="1499"/>
                    </a:lnTo>
                    <a:lnTo>
                      <a:pt x="1433" y="1510"/>
                    </a:lnTo>
                    <a:lnTo>
                      <a:pt x="1437" y="1521"/>
                    </a:lnTo>
                    <a:lnTo>
                      <a:pt x="1440" y="1531"/>
                    </a:lnTo>
                    <a:lnTo>
                      <a:pt x="1444" y="1543"/>
                    </a:lnTo>
                    <a:lnTo>
                      <a:pt x="1448" y="1554"/>
                    </a:lnTo>
                    <a:lnTo>
                      <a:pt x="1452" y="1565"/>
                    </a:lnTo>
                    <a:lnTo>
                      <a:pt x="1456" y="1575"/>
                    </a:lnTo>
                    <a:lnTo>
                      <a:pt x="1460" y="1587"/>
                    </a:lnTo>
                    <a:lnTo>
                      <a:pt x="1464" y="1597"/>
                    </a:lnTo>
                    <a:lnTo>
                      <a:pt x="1468" y="1607"/>
                    </a:lnTo>
                    <a:lnTo>
                      <a:pt x="1472" y="1619"/>
                    </a:lnTo>
                    <a:lnTo>
                      <a:pt x="1476" y="1629"/>
                    </a:lnTo>
                    <a:lnTo>
                      <a:pt x="1480" y="1640"/>
                    </a:lnTo>
                    <a:lnTo>
                      <a:pt x="1484" y="1650"/>
                    </a:lnTo>
                    <a:lnTo>
                      <a:pt x="1488" y="1660"/>
                    </a:lnTo>
                    <a:lnTo>
                      <a:pt x="1492" y="1670"/>
                    </a:lnTo>
                    <a:lnTo>
                      <a:pt x="1496" y="1681"/>
                    </a:lnTo>
                    <a:lnTo>
                      <a:pt x="1499" y="1691"/>
                    </a:lnTo>
                    <a:lnTo>
                      <a:pt x="1503" y="1701"/>
                    </a:lnTo>
                    <a:lnTo>
                      <a:pt x="1507" y="1712"/>
                    </a:lnTo>
                    <a:lnTo>
                      <a:pt x="1511" y="1722"/>
                    </a:lnTo>
                    <a:lnTo>
                      <a:pt x="1515" y="1732"/>
                    </a:lnTo>
                    <a:lnTo>
                      <a:pt x="1519" y="1741"/>
                    </a:lnTo>
                    <a:lnTo>
                      <a:pt x="1523" y="1753"/>
                    </a:lnTo>
                    <a:lnTo>
                      <a:pt x="1527" y="1762"/>
                    </a:lnTo>
                    <a:lnTo>
                      <a:pt x="1531" y="1772"/>
                    </a:lnTo>
                    <a:lnTo>
                      <a:pt x="1535" y="1782"/>
                    </a:lnTo>
                    <a:lnTo>
                      <a:pt x="1539" y="1793"/>
                    </a:lnTo>
                    <a:lnTo>
                      <a:pt x="1543" y="1802"/>
                    </a:lnTo>
                    <a:lnTo>
                      <a:pt x="1547" y="1812"/>
                    </a:lnTo>
                    <a:lnTo>
                      <a:pt x="1551" y="1821"/>
                    </a:lnTo>
                    <a:lnTo>
                      <a:pt x="1555" y="1831"/>
                    </a:lnTo>
                    <a:lnTo>
                      <a:pt x="1559" y="1841"/>
                    </a:lnTo>
                    <a:lnTo>
                      <a:pt x="1562" y="1850"/>
                    </a:lnTo>
                    <a:lnTo>
                      <a:pt x="1566" y="1860"/>
                    </a:lnTo>
                    <a:lnTo>
                      <a:pt x="1570" y="1870"/>
                    </a:lnTo>
                    <a:lnTo>
                      <a:pt x="1574" y="1879"/>
                    </a:lnTo>
                    <a:lnTo>
                      <a:pt x="1578" y="1887"/>
                    </a:lnTo>
                    <a:lnTo>
                      <a:pt x="1582" y="1896"/>
                    </a:lnTo>
                    <a:lnTo>
                      <a:pt x="1586" y="1904"/>
                    </a:lnTo>
                    <a:lnTo>
                      <a:pt x="1590" y="1916"/>
                    </a:lnTo>
                    <a:lnTo>
                      <a:pt x="1594" y="1924"/>
                    </a:lnTo>
                    <a:lnTo>
                      <a:pt x="1598" y="1933"/>
                    </a:lnTo>
                    <a:lnTo>
                      <a:pt x="1602" y="1941"/>
                    </a:lnTo>
                    <a:lnTo>
                      <a:pt x="1606" y="1952"/>
                    </a:lnTo>
                    <a:lnTo>
                      <a:pt x="1610" y="1960"/>
                    </a:lnTo>
                    <a:lnTo>
                      <a:pt x="1614" y="1968"/>
                    </a:lnTo>
                    <a:lnTo>
                      <a:pt x="1618" y="1978"/>
                    </a:lnTo>
                    <a:lnTo>
                      <a:pt x="1622" y="1985"/>
                    </a:lnTo>
                    <a:lnTo>
                      <a:pt x="1625" y="1995"/>
                    </a:lnTo>
                    <a:lnTo>
                      <a:pt x="1629" y="2003"/>
                    </a:lnTo>
                    <a:lnTo>
                      <a:pt x="1633" y="2011"/>
                    </a:lnTo>
                    <a:lnTo>
                      <a:pt x="1637" y="2019"/>
                    </a:lnTo>
                    <a:lnTo>
                      <a:pt x="1641" y="2027"/>
                    </a:lnTo>
                    <a:lnTo>
                      <a:pt x="1645" y="2036"/>
                    </a:lnTo>
                    <a:lnTo>
                      <a:pt x="1649" y="2043"/>
                    </a:lnTo>
                    <a:lnTo>
                      <a:pt x="1653" y="2052"/>
                    </a:lnTo>
                    <a:lnTo>
                      <a:pt x="1657" y="2059"/>
                    </a:lnTo>
                    <a:lnTo>
                      <a:pt x="1661" y="2068"/>
                    </a:lnTo>
                    <a:lnTo>
                      <a:pt x="1665" y="2075"/>
                    </a:lnTo>
                    <a:lnTo>
                      <a:pt x="1669" y="2083"/>
                    </a:lnTo>
                    <a:lnTo>
                      <a:pt x="1673" y="2091"/>
                    </a:lnTo>
                    <a:lnTo>
                      <a:pt x="1677" y="2098"/>
                    </a:lnTo>
                    <a:lnTo>
                      <a:pt x="1681" y="2105"/>
                    </a:lnTo>
                    <a:lnTo>
                      <a:pt x="1685" y="2114"/>
                    </a:lnTo>
                    <a:lnTo>
                      <a:pt x="1688" y="2119"/>
                    </a:lnTo>
                    <a:lnTo>
                      <a:pt x="1692" y="2127"/>
                    </a:lnTo>
                    <a:lnTo>
                      <a:pt x="1696" y="2134"/>
                    </a:lnTo>
                    <a:lnTo>
                      <a:pt x="1700" y="2141"/>
                    </a:lnTo>
                    <a:lnTo>
                      <a:pt x="1704" y="2149"/>
                    </a:lnTo>
                    <a:lnTo>
                      <a:pt x="1708" y="2154"/>
                    </a:lnTo>
                    <a:lnTo>
                      <a:pt x="1712" y="2163"/>
                    </a:lnTo>
                    <a:lnTo>
                      <a:pt x="1716" y="2169"/>
                    </a:lnTo>
                    <a:lnTo>
                      <a:pt x="1720" y="2174"/>
                    </a:lnTo>
                    <a:lnTo>
                      <a:pt x="1724" y="2182"/>
                    </a:lnTo>
                    <a:lnTo>
                      <a:pt x="1728" y="2190"/>
                    </a:lnTo>
                    <a:lnTo>
                      <a:pt x="1732" y="2195"/>
                    </a:lnTo>
                    <a:lnTo>
                      <a:pt x="1736" y="2202"/>
                    </a:lnTo>
                    <a:lnTo>
                      <a:pt x="1740" y="2208"/>
                    </a:lnTo>
                    <a:lnTo>
                      <a:pt x="1744" y="2215"/>
                    </a:lnTo>
                    <a:lnTo>
                      <a:pt x="1748" y="2220"/>
                    </a:lnTo>
                    <a:lnTo>
                      <a:pt x="1751" y="2227"/>
                    </a:lnTo>
                    <a:lnTo>
                      <a:pt x="1755" y="2233"/>
                    </a:lnTo>
                    <a:lnTo>
                      <a:pt x="1759" y="2238"/>
                    </a:lnTo>
                    <a:lnTo>
                      <a:pt x="1763" y="2244"/>
                    </a:lnTo>
                    <a:lnTo>
                      <a:pt x="1767" y="2249"/>
                    </a:lnTo>
                    <a:lnTo>
                      <a:pt x="1771" y="2254"/>
                    </a:lnTo>
                    <a:lnTo>
                      <a:pt x="1775" y="2259"/>
                    </a:lnTo>
                    <a:lnTo>
                      <a:pt x="1779" y="2265"/>
                    </a:lnTo>
                    <a:lnTo>
                      <a:pt x="1783" y="2271"/>
                    </a:lnTo>
                    <a:lnTo>
                      <a:pt x="1787" y="2276"/>
                    </a:lnTo>
                    <a:lnTo>
                      <a:pt x="1791" y="2281"/>
                    </a:lnTo>
                    <a:lnTo>
                      <a:pt x="1795" y="2285"/>
                    </a:lnTo>
                    <a:lnTo>
                      <a:pt x="1799" y="2292"/>
                    </a:lnTo>
                    <a:lnTo>
                      <a:pt x="1803" y="2295"/>
                    </a:lnTo>
                    <a:lnTo>
                      <a:pt x="1807" y="2300"/>
                    </a:lnTo>
                    <a:lnTo>
                      <a:pt x="1811" y="2306"/>
                    </a:lnTo>
                    <a:lnTo>
                      <a:pt x="1814" y="2311"/>
                    </a:lnTo>
                    <a:lnTo>
                      <a:pt x="1818" y="2315"/>
                    </a:lnTo>
                    <a:lnTo>
                      <a:pt x="1822" y="2319"/>
                    </a:lnTo>
                    <a:lnTo>
                      <a:pt x="1826" y="2324"/>
                    </a:lnTo>
                    <a:lnTo>
                      <a:pt x="1830" y="2327"/>
                    </a:lnTo>
                    <a:lnTo>
                      <a:pt x="1834" y="2333"/>
                    </a:lnTo>
                    <a:lnTo>
                      <a:pt x="1838" y="2336"/>
                    </a:lnTo>
                    <a:lnTo>
                      <a:pt x="1842" y="2341"/>
                    </a:lnTo>
                    <a:lnTo>
                      <a:pt x="1846" y="2344"/>
                    </a:lnTo>
                    <a:lnTo>
                      <a:pt x="1850" y="2347"/>
                    </a:lnTo>
                    <a:lnTo>
                      <a:pt x="1854" y="2351"/>
                    </a:lnTo>
                    <a:lnTo>
                      <a:pt x="1858" y="2355"/>
                    </a:lnTo>
                    <a:lnTo>
                      <a:pt x="1862" y="2358"/>
                    </a:lnTo>
                    <a:lnTo>
                      <a:pt x="1866" y="2362"/>
                    </a:lnTo>
                    <a:lnTo>
                      <a:pt x="1870" y="2366"/>
                    </a:lnTo>
                    <a:lnTo>
                      <a:pt x="1874" y="2369"/>
                    </a:lnTo>
                    <a:lnTo>
                      <a:pt x="1877" y="2372"/>
                    </a:lnTo>
                    <a:lnTo>
                      <a:pt x="1881" y="2375"/>
                    </a:lnTo>
                    <a:lnTo>
                      <a:pt x="1885" y="2376"/>
                    </a:lnTo>
                    <a:lnTo>
                      <a:pt x="1889" y="2381"/>
                    </a:lnTo>
                    <a:lnTo>
                      <a:pt x="1893" y="2383"/>
                    </a:lnTo>
                    <a:lnTo>
                      <a:pt x="1897" y="2387"/>
                    </a:lnTo>
                    <a:lnTo>
                      <a:pt x="1901" y="2390"/>
                    </a:lnTo>
                    <a:lnTo>
                      <a:pt x="1905" y="2392"/>
                    </a:lnTo>
                    <a:lnTo>
                      <a:pt x="1909" y="2394"/>
                    </a:lnTo>
                    <a:lnTo>
                      <a:pt x="1913" y="2396"/>
                    </a:lnTo>
                    <a:lnTo>
                      <a:pt x="1917" y="2399"/>
                    </a:lnTo>
                    <a:lnTo>
                      <a:pt x="1921" y="2401"/>
                    </a:lnTo>
                    <a:lnTo>
                      <a:pt x="1925" y="2402"/>
                    </a:lnTo>
                    <a:lnTo>
                      <a:pt x="1929" y="2405"/>
                    </a:lnTo>
                    <a:lnTo>
                      <a:pt x="1933" y="2407"/>
                    </a:lnTo>
                    <a:lnTo>
                      <a:pt x="1937" y="2409"/>
                    </a:lnTo>
                    <a:lnTo>
                      <a:pt x="1940" y="2410"/>
                    </a:lnTo>
                    <a:lnTo>
                      <a:pt x="1944" y="2413"/>
                    </a:lnTo>
                    <a:lnTo>
                      <a:pt x="1948" y="2413"/>
                    </a:lnTo>
                    <a:lnTo>
                      <a:pt x="1952" y="2414"/>
                    </a:lnTo>
                    <a:lnTo>
                      <a:pt x="1956" y="2417"/>
                    </a:lnTo>
                    <a:lnTo>
                      <a:pt x="1960" y="2419"/>
                    </a:lnTo>
                    <a:lnTo>
                      <a:pt x="1964" y="2419"/>
                    </a:lnTo>
                    <a:lnTo>
                      <a:pt x="1968" y="2421"/>
                    </a:lnTo>
                    <a:lnTo>
                      <a:pt x="1972" y="2422"/>
                    </a:lnTo>
                    <a:lnTo>
                      <a:pt x="1976" y="2423"/>
                    </a:lnTo>
                    <a:lnTo>
                      <a:pt x="1980" y="2422"/>
                    </a:lnTo>
                    <a:lnTo>
                      <a:pt x="1984" y="2424"/>
                    </a:lnTo>
                    <a:lnTo>
                      <a:pt x="1988" y="2425"/>
                    </a:lnTo>
                    <a:lnTo>
                      <a:pt x="1992" y="2424"/>
                    </a:lnTo>
                    <a:lnTo>
                      <a:pt x="1996" y="2425"/>
                    </a:lnTo>
                    <a:lnTo>
                      <a:pt x="1999" y="2426"/>
                    </a:lnTo>
                    <a:lnTo>
                      <a:pt x="2003" y="2425"/>
                    </a:lnTo>
                    <a:lnTo>
                      <a:pt x="2007" y="2427"/>
                    </a:lnTo>
                    <a:lnTo>
                      <a:pt x="2011" y="2426"/>
                    </a:lnTo>
                    <a:lnTo>
                      <a:pt x="2015" y="2427"/>
                    </a:lnTo>
                    <a:lnTo>
                      <a:pt x="2019" y="2427"/>
                    </a:lnTo>
                    <a:lnTo>
                      <a:pt x="2023" y="2427"/>
                    </a:lnTo>
                    <a:lnTo>
                      <a:pt x="2027" y="2427"/>
                    </a:lnTo>
                    <a:lnTo>
                      <a:pt x="2031" y="2426"/>
                    </a:lnTo>
                    <a:lnTo>
                      <a:pt x="2035" y="2425"/>
                    </a:lnTo>
                    <a:lnTo>
                      <a:pt x="2039" y="2426"/>
                    </a:lnTo>
                    <a:lnTo>
                      <a:pt x="2043" y="2424"/>
                    </a:lnTo>
                    <a:lnTo>
                      <a:pt x="2047" y="2424"/>
                    </a:lnTo>
                    <a:lnTo>
                      <a:pt x="2051" y="2424"/>
                    </a:lnTo>
                    <a:lnTo>
                      <a:pt x="2055" y="2423"/>
                    </a:lnTo>
                    <a:lnTo>
                      <a:pt x="2059" y="2422"/>
                    </a:lnTo>
                    <a:lnTo>
                      <a:pt x="2062" y="2421"/>
                    </a:lnTo>
                    <a:lnTo>
                      <a:pt x="2066" y="2421"/>
                    </a:lnTo>
                    <a:lnTo>
                      <a:pt x="2070" y="2419"/>
                    </a:lnTo>
                    <a:lnTo>
                      <a:pt x="2074" y="2417"/>
                    </a:lnTo>
                    <a:lnTo>
                      <a:pt x="2078" y="2417"/>
                    </a:lnTo>
                    <a:lnTo>
                      <a:pt x="2082" y="2416"/>
                    </a:lnTo>
                    <a:lnTo>
                      <a:pt x="2086" y="2415"/>
                    </a:lnTo>
                    <a:lnTo>
                      <a:pt x="2090" y="2414"/>
                    </a:lnTo>
                    <a:lnTo>
                      <a:pt x="2094" y="2412"/>
                    </a:lnTo>
                    <a:lnTo>
                      <a:pt x="2098" y="2410"/>
                    </a:lnTo>
                    <a:lnTo>
                      <a:pt x="2102" y="2409"/>
                    </a:lnTo>
                    <a:lnTo>
                      <a:pt x="2106" y="2406"/>
                    </a:lnTo>
                    <a:lnTo>
                      <a:pt x="2110" y="2405"/>
                    </a:lnTo>
                    <a:lnTo>
                      <a:pt x="2114" y="2402"/>
                    </a:lnTo>
                    <a:lnTo>
                      <a:pt x="2118" y="2400"/>
                    </a:lnTo>
                    <a:lnTo>
                      <a:pt x="2122" y="2399"/>
                    </a:lnTo>
                    <a:lnTo>
                      <a:pt x="2125" y="2396"/>
                    </a:lnTo>
                    <a:lnTo>
                      <a:pt x="2129" y="2394"/>
                    </a:lnTo>
                    <a:lnTo>
                      <a:pt x="2133" y="2392"/>
                    </a:lnTo>
                    <a:lnTo>
                      <a:pt x="2137" y="2389"/>
                    </a:lnTo>
                    <a:lnTo>
                      <a:pt x="2141" y="2387"/>
                    </a:lnTo>
                    <a:lnTo>
                      <a:pt x="2145" y="2384"/>
                    </a:lnTo>
                    <a:lnTo>
                      <a:pt x="2149" y="2381"/>
                    </a:lnTo>
                    <a:lnTo>
                      <a:pt x="2153" y="2379"/>
                    </a:lnTo>
                    <a:lnTo>
                      <a:pt x="2157" y="2377"/>
                    </a:lnTo>
                    <a:lnTo>
                      <a:pt x="2161" y="2374"/>
                    </a:lnTo>
                    <a:lnTo>
                      <a:pt x="2165" y="2372"/>
                    </a:lnTo>
                    <a:lnTo>
                      <a:pt x="2169" y="2368"/>
                    </a:lnTo>
                    <a:lnTo>
                      <a:pt x="2173" y="2365"/>
                    </a:lnTo>
                    <a:lnTo>
                      <a:pt x="2177" y="2363"/>
                    </a:lnTo>
                    <a:lnTo>
                      <a:pt x="2181" y="2360"/>
                    </a:lnTo>
                    <a:lnTo>
                      <a:pt x="2185" y="2356"/>
                    </a:lnTo>
                    <a:lnTo>
                      <a:pt x="2188" y="2353"/>
                    </a:lnTo>
                    <a:lnTo>
                      <a:pt x="2192" y="2350"/>
                    </a:lnTo>
                    <a:lnTo>
                      <a:pt x="2196" y="2346"/>
                    </a:lnTo>
                    <a:lnTo>
                      <a:pt x="2200" y="2342"/>
                    </a:lnTo>
                    <a:lnTo>
                      <a:pt x="2204" y="2338"/>
                    </a:lnTo>
                    <a:lnTo>
                      <a:pt x="2208" y="2335"/>
                    </a:lnTo>
                    <a:lnTo>
                      <a:pt x="2212" y="2332"/>
                    </a:lnTo>
                    <a:lnTo>
                      <a:pt x="2216" y="2328"/>
                    </a:lnTo>
                    <a:lnTo>
                      <a:pt x="2220" y="2324"/>
                    </a:lnTo>
                    <a:lnTo>
                      <a:pt x="2224" y="2320"/>
                    </a:lnTo>
                    <a:lnTo>
                      <a:pt x="2228" y="2317"/>
                    </a:lnTo>
                    <a:lnTo>
                      <a:pt x="2232" y="2312"/>
                    </a:lnTo>
                    <a:lnTo>
                      <a:pt x="2236" y="2308"/>
                    </a:lnTo>
                    <a:lnTo>
                      <a:pt x="2240" y="2304"/>
                    </a:lnTo>
                    <a:lnTo>
                      <a:pt x="2244" y="2300"/>
                    </a:lnTo>
                    <a:lnTo>
                      <a:pt x="2248" y="2296"/>
                    </a:lnTo>
                    <a:lnTo>
                      <a:pt x="2251" y="2290"/>
                    </a:lnTo>
                    <a:lnTo>
                      <a:pt x="2255" y="2288"/>
                    </a:lnTo>
                    <a:lnTo>
                      <a:pt x="2259" y="2282"/>
                    </a:lnTo>
                    <a:lnTo>
                      <a:pt x="2263" y="2278"/>
                    </a:lnTo>
                    <a:lnTo>
                      <a:pt x="2267" y="2272"/>
                    </a:lnTo>
                    <a:lnTo>
                      <a:pt x="2271" y="2268"/>
                    </a:lnTo>
                    <a:lnTo>
                      <a:pt x="2275" y="2264"/>
                    </a:lnTo>
                    <a:lnTo>
                      <a:pt x="2279" y="2259"/>
                    </a:lnTo>
                    <a:lnTo>
                      <a:pt x="2283" y="2255"/>
                    </a:lnTo>
                    <a:lnTo>
                      <a:pt x="2287" y="2251"/>
                    </a:lnTo>
                    <a:lnTo>
                      <a:pt x="2291" y="2245"/>
                    </a:lnTo>
                    <a:lnTo>
                      <a:pt x="2295" y="2241"/>
                    </a:lnTo>
                    <a:lnTo>
                      <a:pt x="2299" y="2236"/>
                    </a:lnTo>
                    <a:lnTo>
                      <a:pt x="2303" y="2231"/>
                    </a:lnTo>
                    <a:lnTo>
                      <a:pt x="2307" y="2225"/>
                    </a:lnTo>
                    <a:lnTo>
                      <a:pt x="2311" y="2220"/>
                    </a:lnTo>
                    <a:lnTo>
                      <a:pt x="2314" y="2214"/>
                    </a:lnTo>
                    <a:lnTo>
                      <a:pt x="2318" y="2210"/>
                    </a:lnTo>
                    <a:lnTo>
                      <a:pt x="2322" y="2204"/>
                    </a:lnTo>
                    <a:lnTo>
                      <a:pt x="2326" y="2198"/>
                    </a:lnTo>
                    <a:lnTo>
                      <a:pt x="2330" y="2194"/>
                    </a:lnTo>
                    <a:lnTo>
                      <a:pt x="2334" y="2188"/>
                    </a:lnTo>
                    <a:lnTo>
                      <a:pt x="2338" y="2182"/>
                    </a:lnTo>
                    <a:lnTo>
                      <a:pt x="2342" y="2177"/>
                    </a:lnTo>
                    <a:lnTo>
                      <a:pt x="2346" y="2171"/>
                    </a:lnTo>
                    <a:lnTo>
                      <a:pt x="2350" y="2166"/>
                    </a:lnTo>
                    <a:lnTo>
                      <a:pt x="2354" y="2161"/>
                    </a:lnTo>
                    <a:lnTo>
                      <a:pt x="2358" y="2154"/>
                    </a:lnTo>
                    <a:lnTo>
                      <a:pt x="2362" y="2149"/>
                    </a:lnTo>
                    <a:lnTo>
                      <a:pt x="2366" y="2144"/>
                    </a:lnTo>
                    <a:lnTo>
                      <a:pt x="2370" y="2138"/>
                    </a:lnTo>
                    <a:lnTo>
                      <a:pt x="2374" y="2132"/>
                    </a:lnTo>
                    <a:lnTo>
                      <a:pt x="2377" y="2126"/>
                    </a:lnTo>
                    <a:lnTo>
                      <a:pt x="2381" y="2120"/>
                    </a:lnTo>
                    <a:lnTo>
                      <a:pt x="2385" y="2114"/>
                    </a:lnTo>
                    <a:lnTo>
                      <a:pt x="2389" y="2108"/>
                    </a:lnTo>
                    <a:lnTo>
                      <a:pt x="2393" y="2102"/>
                    </a:lnTo>
                    <a:lnTo>
                      <a:pt x="2397" y="2096"/>
                    </a:lnTo>
                    <a:lnTo>
                      <a:pt x="2401" y="2090"/>
                    </a:lnTo>
                    <a:lnTo>
                      <a:pt x="2405" y="2083"/>
                    </a:lnTo>
                    <a:lnTo>
                      <a:pt x="2409" y="2076"/>
                    </a:lnTo>
                    <a:lnTo>
                      <a:pt x="2413" y="2071"/>
                    </a:lnTo>
                    <a:lnTo>
                      <a:pt x="2417" y="2064"/>
                    </a:lnTo>
                    <a:lnTo>
                      <a:pt x="2421" y="2059"/>
                    </a:lnTo>
                    <a:lnTo>
                      <a:pt x="2425" y="2052"/>
                    </a:lnTo>
                    <a:lnTo>
                      <a:pt x="2429" y="2045"/>
                    </a:lnTo>
                    <a:lnTo>
                      <a:pt x="2433" y="2039"/>
                    </a:lnTo>
                    <a:lnTo>
                      <a:pt x="2437" y="2033"/>
                    </a:lnTo>
                    <a:lnTo>
                      <a:pt x="2440" y="2028"/>
                    </a:lnTo>
                    <a:lnTo>
                      <a:pt x="2444" y="2020"/>
                    </a:lnTo>
                    <a:lnTo>
                      <a:pt x="2448" y="2014"/>
                    </a:lnTo>
                    <a:lnTo>
                      <a:pt x="2452" y="2007"/>
                    </a:lnTo>
                    <a:lnTo>
                      <a:pt x="2456" y="2000"/>
                    </a:lnTo>
                    <a:lnTo>
                      <a:pt x="2460" y="1994"/>
                    </a:lnTo>
                    <a:lnTo>
                      <a:pt x="2464" y="1987"/>
                    </a:lnTo>
                    <a:lnTo>
                      <a:pt x="2468" y="1981"/>
                    </a:lnTo>
                    <a:lnTo>
                      <a:pt x="2472" y="1975"/>
                    </a:lnTo>
                    <a:lnTo>
                      <a:pt x="2476" y="1967"/>
                    </a:lnTo>
                    <a:lnTo>
                      <a:pt x="2480" y="1961"/>
                    </a:lnTo>
                    <a:lnTo>
                      <a:pt x="2484" y="1954"/>
                    </a:lnTo>
                    <a:lnTo>
                      <a:pt x="2488" y="1946"/>
                    </a:lnTo>
                    <a:lnTo>
                      <a:pt x="2492" y="1939"/>
                    </a:lnTo>
                    <a:lnTo>
                      <a:pt x="2496" y="1933"/>
                    </a:lnTo>
                    <a:lnTo>
                      <a:pt x="2499" y="1927"/>
                    </a:lnTo>
                    <a:lnTo>
                      <a:pt x="2503" y="1918"/>
                    </a:lnTo>
                    <a:lnTo>
                      <a:pt x="2507" y="1913"/>
                    </a:lnTo>
                    <a:lnTo>
                      <a:pt x="2511" y="1905"/>
                    </a:lnTo>
                    <a:lnTo>
                      <a:pt x="2515" y="1898"/>
                    </a:lnTo>
                    <a:lnTo>
                      <a:pt x="2519" y="1891"/>
                    </a:lnTo>
                    <a:lnTo>
                      <a:pt x="2523" y="1884"/>
                    </a:lnTo>
                    <a:lnTo>
                      <a:pt x="2527" y="1877"/>
                    </a:lnTo>
                    <a:lnTo>
                      <a:pt x="2531" y="1870"/>
                    </a:lnTo>
                    <a:lnTo>
                      <a:pt x="2535" y="1863"/>
                    </a:lnTo>
                    <a:lnTo>
                      <a:pt x="2539" y="1856"/>
                    </a:lnTo>
                    <a:lnTo>
                      <a:pt x="2543" y="1849"/>
                    </a:lnTo>
                    <a:lnTo>
                      <a:pt x="2547" y="1842"/>
                    </a:lnTo>
                    <a:lnTo>
                      <a:pt x="2551" y="1834"/>
                    </a:lnTo>
                    <a:lnTo>
                      <a:pt x="2555" y="1828"/>
                    </a:lnTo>
                    <a:lnTo>
                      <a:pt x="2559" y="1819"/>
                    </a:lnTo>
                    <a:lnTo>
                      <a:pt x="2562" y="1812"/>
                    </a:lnTo>
                    <a:lnTo>
                      <a:pt x="2566" y="1806"/>
                    </a:lnTo>
                    <a:lnTo>
                      <a:pt x="2570" y="1799"/>
                    </a:lnTo>
                    <a:lnTo>
                      <a:pt x="2574" y="1791"/>
                    </a:lnTo>
                    <a:lnTo>
                      <a:pt x="2578" y="1783"/>
                    </a:lnTo>
                    <a:lnTo>
                      <a:pt x="2582" y="1775"/>
                    </a:lnTo>
                    <a:lnTo>
                      <a:pt x="2586" y="1770"/>
                    </a:lnTo>
                    <a:lnTo>
                      <a:pt x="2590" y="1761"/>
                    </a:lnTo>
                    <a:lnTo>
                      <a:pt x="2594" y="1754"/>
                    </a:lnTo>
                    <a:lnTo>
                      <a:pt x="2598" y="1747"/>
                    </a:lnTo>
                    <a:lnTo>
                      <a:pt x="2602" y="1739"/>
                    </a:lnTo>
                    <a:lnTo>
                      <a:pt x="2606" y="1732"/>
                    </a:lnTo>
                    <a:lnTo>
                      <a:pt x="2610" y="1726"/>
                    </a:lnTo>
                    <a:lnTo>
                      <a:pt x="2614" y="1718"/>
                    </a:lnTo>
                    <a:lnTo>
                      <a:pt x="2618" y="1711"/>
                    </a:lnTo>
                    <a:lnTo>
                      <a:pt x="2622" y="1703"/>
                    </a:lnTo>
                    <a:lnTo>
                      <a:pt x="2625" y="1694"/>
                    </a:lnTo>
                    <a:lnTo>
                      <a:pt x="2629" y="1688"/>
                    </a:lnTo>
                    <a:lnTo>
                      <a:pt x="2633" y="1680"/>
                    </a:lnTo>
                    <a:lnTo>
                      <a:pt x="2637" y="1672"/>
                    </a:lnTo>
                    <a:lnTo>
                      <a:pt x="2641" y="1666"/>
                    </a:lnTo>
                    <a:lnTo>
                      <a:pt x="2645" y="1658"/>
                    </a:lnTo>
                    <a:lnTo>
                      <a:pt x="2649" y="1650"/>
                    </a:lnTo>
                    <a:lnTo>
                      <a:pt x="2653" y="1643"/>
                    </a:lnTo>
                    <a:lnTo>
                      <a:pt x="2657" y="1636"/>
                    </a:lnTo>
                    <a:lnTo>
                      <a:pt x="2661" y="1629"/>
                    </a:lnTo>
                    <a:lnTo>
                      <a:pt x="2665" y="1622"/>
                    </a:lnTo>
                    <a:lnTo>
                      <a:pt x="2669" y="1613"/>
                    </a:lnTo>
                    <a:lnTo>
                      <a:pt x="2673" y="1606"/>
                    </a:lnTo>
                    <a:lnTo>
                      <a:pt x="2677" y="1598"/>
                    </a:lnTo>
                    <a:lnTo>
                      <a:pt x="2681" y="1591"/>
                    </a:lnTo>
                    <a:lnTo>
                      <a:pt x="2685" y="1583"/>
                    </a:lnTo>
                    <a:lnTo>
                      <a:pt x="2688" y="1577"/>
                    </a:lnTo>
                    <a:lnTo>
                      <a:pt x="2692" y="1568"/>
                    </a:lnTo>
                    <a:lnTo>
                      <a:pt x="2696" y="1561"/>
                    </a:lnTo>
                    <a:lnTo>
                      <a:pt x="2700" y="1554"/>
                    </a:lnTo>
                    <a:lnTo>
                      <a:pt x="2704" y="1546"/>
                    </a:lnTo>
                    <a:lnTo>
                      <a:pt x="2708" y="1538"/>
                    </a:lnTo>
                    <a:lnTo>
                      <a:pt x="2712" y="1531"/>
                    </a:lnTo>
                    <a:lnTo>
                      <a:pt x="2716" y="1523"/>
                    </a:lnTo>
                    <a:lnTo>
                      <a:pt x="2720" y="1516"/>
                    </a:lnTo>
                    <a:lnTo>
                      <a:pt x="2724" y="1508"/>
                    </a:lnTo>
                    <a:lnTo>
                      <a:pt x="2728" y="1500"/>
                    </a:lnTo>
                    <a:lnTo>
                      <a:pt x="2732" y="1493"/>
                    </a:lnTo>
                    <a:lnTo>
                      <a:pt x="2736" y="1485"/>
                    </a:lnTo>
                    <a:lnTo>
                      <a:pt x="2740" y="1479"/>
                    </a:lnTo>
                    <a:lnTo>
                      <a:pt x="2744" y="1471"/>
                    </a:lnTo>
                    <a:lnTo>
                      <a:pt x="2748" y="1463"/>
                    </a:lnTo>
                    <a:lnTo>
                      <a:pt x="2751" y="1457"/>
                    </a:lnTo>
                    <a:lnTo>
                      <a:pt x="2755" y="1448"/>
                    </a:lnTo>
                    <a:lnTo>
                      <a:pt x="2759" y="1441"/>
                    </a:lnTo>
                    <a:lnTo>
                      <a:pt x="2763" y="1434"/>
                    </a:lnTo>
                    <a:lnTo>
                      <a:pt x="2767" y="1426"/>
                    </a:lnTo>
                    <a:lnTo>
                      <a:pt x="2771" y="1418"/>
                    </a:lnTo>
                    <a:lnTo>
                      <a:pt x="2775" y="1411"/>
                    </a:lnTo>
                    <a:lnTo>
                      <a:pt x="2779" y="1404"/>
                    </a:lnTo>
                    <a:lnTo>
                      <a:pt x="2783" y="1395"/>
                    </a:lnTo>
                    <a:lnTo>
                      <a:pt x="2787" y="1388"/>
                    </a:lnTo>
                    <a:lnTo>
                      <a:pt x="2791" y="1382"/>
                    </a:lnTo>
                    <a:lnTo>
                      <a:pt x="2795" y="1374"/>
                    </a:lnTo>
                    <a:lnTo>
                      <a:pt x="2799" y="1366"/>
                    </a:lnTo>
                    <a:lnTo>
                      <a:pt x="2803" y="1359"/>
                    </a:lnTo>
                    <a:lnTo>
                      <a:pt x="2807" y="1352"/>
                    </a:lnTo>
                    <a:lnTo>
                      <a:pt x="2811" y="1344"/>
                    </a:lnTo>
                    <a:lnTo>
                      <a:pt x="2814" y="1337"/>
                    </a:lnTo>
                    <a:lnTo>
                      <a:pt x="2818" y="1329"/>
                    </a:lnTo>
                    <a:lnTo>
                      <a:pt x="2822" y="1322"/>
                    </a:lnTo>
                    <a:lnTo>
                      <a:pt x="2826" y="1316"/>
                    </a:lnTo>
                    <a:lnTo>
                      <a:pt x="2830" y="1308"/>
                    </a:lnTo>
                    <a:lnTo>
                      <a:pt x="2834" y="1300"/>
                    </a:lnTo>
                    <a:lnTo>
                      <a:pt x="2838" y="1293"/>
                    </a:lnTo>
                    <a:lnTo>
                      <a:pt x="2842" y="1285"/>
                    </a:lnTo>
                    <a:lnTo>
                      <a:pt x="2846" y="1278"/>
                    </a:lnTo>
                    <a:lnTo>
                      <a:pt x="2850" y="1271"/>
                    </a:lnTo>
                    <a:lnTo>
                      <a:pt x="2854" y="1264"/>
                    </a:lnTo>
                    <a:lnTo>
                      <a:pt x="2858" y="1257"/>
                    </a:lnTo>
                    <a:lnTo>
                      <a:pt x="2862" y="1250"/>
                    </a:lnTo>
                    <a:lnTo>
                      <a:pt x="2866" y="1242"/>
                    </a:lnTo>
                    <a:lnTo>
                      <a:pt x="2870" y="1237"/>
                    </a:lnTo>
                    <a:lnTo>
                      <a:pt x="2874" y="1229"/>
                    </a:lnTo>
                    <a:lnTo>
                      <a:pt x="2877" y="1220"/>
                    </a:lnTo>
                    <a:lnTo>
                      <a:pt x="2881" y="1214"/>
                    </a:lnTo>
                    <a:lnTo>
                      <a:pt x="2885" y="1206"/>
                    </a:lnTo>
                    <a:lnTo>
                      <a:pt x="2889" y="1200"/>
                    </a:lnTo>
                    <a:lnTo>
                      <a:pt x="2893" y="1192"/>
                    </a:lnTo>
                    <a:lnTo>
                      <a:pt x="2897" y="1186"/>
                    </a:lnTo>
                    <a:lnTo>
                      <a:pt x="2901" y="1178"/>
                    </a:lnTo>
                    <a:lnTo>
                      <a:pt x="2905" y="1172"/>
                    </a:lnTo>
                    <a:lnTo>
                      <a:pt x="2909" y="1163"/>
                    </a:lnTo>
                    <a:lnTo>
                      <a:pt x="2913" y="1157"/>
                    </a:lnTo>
                    <a:lnTo>
                      <a:pt x="2917" y="1150"/>
                    </a:lnTo>
                    <a:lnTo>
                      <a:pt x="2921" y="1143"/>
                    </a:lnTo>
                    <a:lnTo>
                      <a:pt x="2925" y="1135"/>
                    </a:lnTo>
                    <a:lnTo>
                      <a:pt x="2929" y="1129"/>
                    </a:lnTo>
                    <a:lnTo>
                      <a:pt x="2933" y="1122"/>
                    </a:lnTo>
                    <a:lnTo>
                      <a:pt x="2937" y="1116"/>
                    </a:lnTo>
                    <a:lnTo>
                      <a:pt x="2940" y="1108"/>
                    </a:lnTo>
                    <a:lnTo>
                      <a:pt x="2944" y="1102"/>
                    </a:lnTo>
                    <a:lnTo>
                      <a:pt x="2948" y="1095"/>
                    </a:lnTo>
                    <a:lnTo>
                      <a:pt x="2952" y="1088"/>
                    </a:lnTo>
                    <a:lnTo>
                      <a:pt x="2956" y="1080"/>
                    </a:lnTo>
                    <a:lnTo>
                      <a:pt x="2960" y="1074"/>
                    </a:lnTo>
                    <a:lnTo>
                      <a:pt x="2964" y="1067"/>
                    </a:lnTo>
                    <a:lnTo>
                      <a:pt x="2968" y="1062"/>
                    </a:lnTo>
                    <a:lnTo>
                      <a:pt x="2972" y="1054"/>
                    </a:lnTo>
                    <a:lnTo>
                      <a:pt x="2976" y="1047"/>
                    </a:lnTo>
                    <a:lnTo>
                      <a:pt x="2980" y="1042"/>
                    </a:lnTo>
                    <a:lnTo>
                      <a:pt x="2984" y="1034"/>
                    </a:lnTo>
                    <a:lnTo>
                      <a:pt x="2988" y="1027"/>
                    </a:lnTo>
                    <a:lnTo>
                      <a:pt x="2992" y="1021"/>
                    </a:lnTo>
                    <a:lnTo>
                      <a:pt x="2996" y="1013"/>
                    </a:lnTo>
                    <a:lnTo>
                      <a:pt x="2999" y="1009"/>
                    </a:lnTo>
                    <a:lnTo>
                      <a:pt x="3003" y="1001"/>
                    </a:lnTo>
                    <a:lnTo>
                      <a:pt x="3007" y="994"/>
                    </a:lnTo>
                    <a:lnTo>
                      <a:pt x="3011" y="988"/>
                    </a:lnTo>
                    <a:lnTo>
                      <a:pt x="3015" y="981"/>
                    </a:lnTo>
                    <a:lnTo>
                      <a:pt x="3019" y="974"/>
                    </a:lnTo>
                    <a:lnTo>
                      <a:pt x="3023" y="969"/>
                    </a:lnTo>
                    <a:lnTo>
                      <a:pt x="3027" y="961"/>
                    </a:lnTo>
                    <a:lnTo>
                      <a:pt x="3031" y="955"/>
                    </a:lnTo>
                    <a:lnTo>
                      <a:pt x="3035" y="949"/>
                    </a:lnTo>
                    <a:lnTo>
                      <a:pt x="3039" y="942"/>
                    </a:lnTo>
                    <a:lnTo>
                      <a:pt x="3043" y="936"/>
                    </a:lnTo>
                    <a:lnTo>
                      <a:pt x="3047" y="929"/>
                    </a:lnTo>
                    <a:lnTo>
                      <a:pt x="3051" y="925"/>
                    </a:lnTo>
                    <a:lnTo>
                      <a:pt x="3055" y="917"/>
                    </a:lnTo>
                    <a:lnTo>
                      <a:pt x="3059" y="911"/>
                    </a:lnTo>
                    <a:lnTo>
                      <a:pt x="3062" y="904"/>
                    </a:lnTo>
                    <a:lnTo>
                      <a:pt x="3066" y="898"/>
                    </a:lnTo>
                    <a:lnTo>
                      <a:pt x="3070" y="892"/>
                    </a:lnTo>
                    <a:lnTo>
                      <a:pt x="3074" y="886"/>
                    </a:lnTo>
                    <a:lnTo>
                      <a:pt x="3078" y="880"/>
                    </a:lnTo>
                    <a:lnTo>
                      <a:pt x="3082" y="873"/>
                    </a:lnTo>
                    <a:lnTo>
                      <a:pt x="3086" y="868"/>
                    </a:lnTo>
                    <a:lnTo>
                      <a:pt x="3090" y="862"/>
                    </a:lnTo>
                    <a:lnTo>
                      <a:pt x="3094" y="856"/>
                    </a:lnTo>
                    <a:lnTo>
                      <a:pt x="3098" y="850"/>
                    </a:lnTo>
                    <a:lnTo>
                      <a:pt x="3102" y="844"/>
                    </a:lnTo>
                    <a:lnTo>
                      <a:pt x="3106" y="838"/>
                    </a:lnTo>
                    <a:lnTo>
                      <a:pt x="3110" y="832"/>
                    </a:lnTo>
                    <a:lnTo>
                      <a:pt x="3114" y="825"/>
                    </a:lnTo>
                    <a:lnTo>
                      <a:pt x="3118" y="821"/>
                    </a:lnTo>
                    <a:lnTo>
                      <a:pt x="3122" y="815"/>
                    </a:lnTo>
                    <a:lnTo>
                      <a:pt x="3125" y="809"/>
                    </a:lnTo>
                    <a:lnTo>
                      <a:pt x="3129" y="802"/>
                    </a:lnTo>
                    <a:lnTo>
                      <a:pt x="3133" y="797"/>
                    </a:lnTo>
                    <a:lnTo>
                      <a:pt x="3137" y="790"/>
                    </a:lnTo>
                    <a:lnTo>
                      <a:pt x="3141" y="784"/>
                    </a:lnTo>
                    <a:lnTo>
                      <a:pt x="3145" y="779"/>
                    </a:lnTo>
                    <a:lnTo>
                      <a:pt x="3149" y="772"/>
                    </a:lnTo>
                    <a:lnTo>
                      <a:pt x="3153" y="767"/>
                    </a:lnTo>
                    <a:lnTo>
                      <a:pt x="3157" y="762"/>
                    </a:lnTo>
                    <a:lnTo>
                      <a:pt x="3161" y="758"/>
                    </a:lnTo>
                    <a:lnTo>
                      <a:pt x="3165" y="751"/>
                    </a:lnTo>
                    <a:lnTo>
                      <a:pt x="3169" y="745"/>
                    </a:lnTo>
                    <a:lnTo>
                      <a:pt x="3173" y="741"/>
                    </a:lnTo>
                    <a:lnTo>
                      <a:pt x="3177" y="734"/>
                    </a:lnTo>
                    <a:lnTo>
                      <a:pt x="3181" y="728"/>
                    </a:lnTo>
                    <a:lnTo>
                      <a:pt x="3185" y="724"/>
                    </a:lnTo>
                    <a:lnTo>
                      <a:pt x="3188" y="718"/>
                    </a:lnTo>
                    <a:lnTo>
                      <a:pt x="3192" y="713"/>
                    </a:lnTo>
                    <a:lnTo>
                      <a:pt x="3196" y="706"/>
                    </a:lnTo>
                    <a:lnTo>
                      <a:pt x="3200" y="702"/>
                    </a:lnTo>
                    <a:lnTo>
                      <a:pt x="3204" y="697"/>
                    </a:lnTo>
                    <a:lnTo>
                      <a:pt x="3208" y="692"/>
                    </a:lnTo>
                    <a:lnTo>
                      <a:pt x="3212" y="687"/>
                    </a:lnTo>
                    <a:lnTo>
                      <a:pt x="3216" y="681"/>
                    </a:lnTo>
                    <a:lnTo>
                      <a:pt x="3220" y="675"/>
                    </a:lnTo>
                    <a:lnTo>
                      <a:pt x="3224" y="670"/>
                    </a:lnTo>
                    <a:lnTo>
                      <a:pt x="3228" y="665"/>
                    </a:lnTo>
                    <a:lnTo>
                      <a:pt x="3232" y="659"/>
                    </a:lnTo>
                    <a:lnTo>
                      <a:pt x="3236" y="654"/>
                    </a:lnTo>
                    <a:lnTo>
                      <a:pt x="3240" y="650"/>
                    </a:lnTo>
                    <a:lnTo>
                      <a:pt x="3244" y="644"/>
                    </a:lnTo>
                    <a:lnTo>
                      <a:pt x="3248" y="640"/>
                    </a:lnTo>
                    <a:lnTo>
                      <a:pt x="3251" y="634"/>
                    </a:lnTo>
                    <a:lnTo>
                      <a:pt x="3255" y="631"/>
                    </a:lnTo>
                    <a:lnTo>
                      <a:pt x="3259" y="623"/>
                    </a:lnTo>
                    <a:lnTo>
                      <a:pt x="3263" y="620"/>
                    </a:lnTo>
                    <a:lnTo>
                      <a:pt x="3267" y="614"/>
                    </a:lnTo>
                    <a:lnTo>
                      <a:pt x="3271" y="609"/>
                    </a:lnTo>
                    <a:lnTo>
                      <a:pt x="3275" y="605"/>
                    </a:lnTo>
                    <a:lnTo>
                      <a:pt x="3279" y="599"/>
                    </a:lnTo>
                    <a:lnTo>
                      <a:pt x="3283" y="596"/>
                    </a:lnTo>
                    <a:lnTo>
                      <a:pt x="3287" y="590"/>
                    </a:lnTo>
                    <a:lnTo>
                      <a:pt x="3291" y="585"/>
                    </a:lnTo>
                    <a:lnTo>
                      <a:pt x="3295" y="581"/>
                    </a:lnTo>
                    <a:lnTo>
                      <a:pt x="3299" y="576"/>
                    </a:lnTo>
                    <a:lnTo>
                      <a:pt x="3303" y="572"/>
                    </a:lnTo>
                    <a:lnTo>
                      <a:pt x="3307" y="566"/>
                    </a:lnTo>
                    <a:lnTo>
                      <a:pt x="3311" y="563"/>
                    </a:lnTo>
                    <a:lnTo>
                      <a:pt x="3314" y="557"/>
                    </a:lnTo>
                    <a:lnTo>
                      <a:pt x="3318" y="552"/>
                    </a:lnTo>
                    <a:lnTo>
                      <a:pt x="3322" y="547"/>
                    </a:lnTo>
                    <a:lnTo>
                      <a:pt x="3326" y="542"/>
                    </a:lnTo>
                    <a:lnTo>
                      <a:pt x="3330" y="539"/>
                    </a:lnTo>
                    <a:lnTo>
                      <a:pt x="3334" y="535"/>
                    </a:lnTo>
                    <a:lnTo>
                      <a:pt x="3338" y="530"/>
                    </a:lnTo>
                    <a:lnTo>
                      <a:pt x="3342" y="525"/>
                    </a:lnTo>
                    <a:lnTo>
                      <a:pt x="3346" y="521"/>
                    </a:lnTo>
                    <a:lnTo>
                      <a:pt x="3350" y="516"/>
                    </a:lnTo>
                    <a:lnTo>
                      <a:pt x="3354" y="512"/>
                    </a:lnTo>
                    <a:lnTo>
                      <a:pt x="3358" y="508"/>
                    </a:lnTo>
                    <a:lnTo>
                      <a:pt x="3362" y="503"/>
                    </a:lnTo>
                    <a:lnTo>
                      <a:pt x="3366" y="499"/>
                    </a:lnTo>
                    <a:lnTo>
                      <a:pt x="3370" y="495"/>
                    </a:lnTo>
                    <a:lnTo>
                      <a:pt x="3374" y="491"/>
                    </a:lnTo>
                    <a:lnTo>
                      <a:pt x="3377" y="487"/>
                    </a:lnTo>
                    <a:lnTo>
                      <a:pt x="3381" y="482"/>
                    </a:lnTo>
                    <a:lnTo>
                      <a:pt x="3385" y="479"/>
                    </a:lnTo>
                    <a:lnTo>
                      <a:pt x="3389" y="475"/>
                    </a:lnTo>
                    <a:lnTo>
                      <a:pt x="3393" y="470"/>
                    </a:lnTo>
                    <a:lnTo>
                      <a:pt x="3397" y="466"/>
                    </a:lnTo>
                    <a:lnTo>
                      <a:pt x="3401" y="462"/>
                    </a:lnTo>
                    <a:lnTo>
                      <a:pt x="3405" y="458"/>
                    </a:lnTo>
                    <a:lnTo>
                      <a:pt x="3409" y="454"/>
                    </a:lnTo>
                    <a:lnTo>
                      <a:pt x="3413" y="449"/>
                    </a:lnTo>
                    <a:lnTo>
                      <a:pt x="3417" y="445"/>
                    </a:lnTo>
                    <a:lnTo>
                      <a:pt x="3421" y="443"/>
                    </a:lnTo>
                    <a:lnTo>
                      <a:pt x="3425" y="437"/>
                    </a:lnTo>
                    <a:lnTo>
                      <a:pt x="3429" y="435"/>
                    </a:lnTo>
                    <a:lnTo>
                      <a:pt x="3433" y="432"/>
                    </a:lnTo>
                    <a:lnTo>
                      <a:pt x="3437" y="427"/>
                    </a:lnTo>
                    <a:lnTo>
                      <a:pt x="3440" y="423"/>
                    </a:lnTo>
                    <a:lnTo>
                      <a:pt x="3444" y="418"/>
                    </a:lnTo>
                    <a:lnTo>
                      <a:pt x="3448" y="415"/>
                    </a:lnTo>
                    <a:lnTo>
                      <a:pt x="3452" y="413"/>
                    </a:lnTo>
                    <a:lnTo>
                      <a:pt x="3456" y="407"/>
                    </a:lnTo>
                    <a:lnTo>
                      <a:pt x="3460" y="405"/>
                    </a:lnTo>
                    <a:lnTo>
                      <a:pt x="3464" y="401"/>
                    </a:lnTo>
                    <a:lnTo>
                      <a:pt x="3468" y="399"/>
                    </a:lnTo>
                    <a:lnTo>
                      <a:pt x="3472" y="394"/>
                    </a:lnTo>
                    <a:lnTo>
                      <a:pt x="3476" y="390"/>
                    </a:lnTo>
                    <a:lnTo>
                      <a:pt x="3480" y="387"/>
                    </a:lnTo>
                    <a:lnTo>
                      <a:pt x="3484" y="382"/>
                    </a:lnTo>
                    <a:lnTo>
                      <a:pt x="3488" y="381"/>
                    </a:lnTo>
                    <a:lnTo>
                      <a:pt x="3492" y="375"/>
                    </a:lnTo>
                    <a:lnTo>
                      <a:pt x="3496" y="372"/>
                    </a:lnTo>
                    <a:lnTo>
                      <a:pt x="3499" y="370"/>
                    </a:lnTo>
                    <a:lnTo>
                      <a:pt x="3503" y="367"/>
                    </a:lnTo>
                    <a:lnTo>
                      <a:pt x="3507" y="363"/>
                    </a:lnTo>
                    <a:lnTo>
                      <a:pt x="3511" y="360"/>
                    </a:lnTo>
                    <a:lnTo>
                      <a:pt x="3515" y="357"/>
                    </a:lnTo>
                    <a:lnTo>
                      <a:pt x="3519" y="354"/>
                    </a:lnTo>
                    <a:lnTo>
                      <a:pt x="3523" y="350"/>
                    </a:lnTo>
                    <a:lnTo>
                      <a:pt x="3527" y="346"/>
                    </a:lnTo>
                    <a:lnTo>
                      <a:pt x="3531" y="342"/>
                    </a:lnTo>
                    <a:lnTo>
                      <a:pt x="3535" y="340"/>
                    </a:lnTo>
                    <a:lnTo>
                      <a:pt x="3539" y="337"/>
                    </a:lnTo>
                    <a:lnTo>
                      <a:pt x="3543" y="333"/>
                    </a:lnTo>
                    <a:lnTo>
                      <a:pt x="3547" y="331"/>
                    </a:lnTo>
                    <a:lnTo>
                      <a:pt x="3551" y="329"/>
                    </a:lnTo>
                    <a:lnTo>
                      <a:pt x="3555" y="325"/>
                    </a:lnTo>
                    <a:lnTo>
                      <a:pt x="3559" y="321"/>
                    </a:lnTo>
                    <a:lnTo>
                      <a:pt x="3562" y="319"/>
                    </a:lnTo>
                    <a:lnTo>
                      <a:pt x="3566" y="315"/>
                    </a:lnTo>
                    <a:lnTo>
                      <a:pt x="3570" y="312"/>
                    </a:lnTo>
                    <a:lnTo>
                      <a:pt x="3574" y="308"/>
                    </a:lnTo>
                    <a:lnTo>
                      <a:pt x="3578" y="306"/>
                    </a:lnTo>
                    <a:lnTo>
                      <a:pt x="3582" y="303"/>
                    </a:lnTo>
                    <a:lnTo>
                      <a:pt x="3586" y="300"/>
                    </a:lnTo>
                    <a:lnTo>
                      <a:pt x="3590" y="299"/>
                    </a:lnTo>
                    <a:lnTo>
                      <a:pt x="3594" y="295"/>
                    </a:lnTo>
                    <a:lnTo>
                      <a:pt x="3598" y="292"/>
                    </a:lnTo>
                    <a:lnTo>
                      <a:pt x="3602" y="289"/>
                    </a:lnTo>
                    <a:lnTo>
                      <a:pt x="3606" y="286"/>
                    </a:lnTo>
                    <a:lnTo>
                      <a:pt x="3610" y="284"/>
                    </a:lnTo>
                    <a:lnTo>
                      <a:pt x="3614" y="280"/>
                    </a:lnTo>
                    <a:lnTo>
                      <a:pt x="3618" y="279"/>
                    </a:lnTo>
                    <a:lnTo>
                      <a:pt x="3622" y="276"/>
                    </a:lnTo>
                    <a:lnTo>
                      <a:pt x="3625" y="273"/>
                    </a:lnTo>
                    <a:lnTo>
                      <a:pt x="3629" y="269"/>
                    </a:lnTo>
                    <a:lnTo>
                      <a:pt x="3633" y="267"/>
                    </a:lnTo>
                    <a:lnTo>
                      <a:pt x="3637" y="265"/>
                    </a:lnTo>
                    <a:lnTo>
                      <a:pt x="3641" y="261"/>
                    </a:lnTo>
                    <a:lnTo>
                      <a:pt x="3645" y="260"/>
                    </a:lnTo>
                    <a:lnTo>
                      <a:pt x="3649" y="258"/>
                    </a:lnTo>
                    <a:lnTo>
                      <a:pt x="3653" y="255"/>
                    </a:lnTo>
                    <a:lnTo>
                      <a:pt x="3657" y="252"/>
                    </a:lnTo>
                    <a:lnTo>
                      <a:pt x="3661" y="249"/>
                    </a:lnTo>
                    <a:lnTo>
                      <a:pt x="3665" y="248"/>
                    </a:lnTo>
                    <a:lnTo>
                      <a:pt x="3669" y="246"/>
                    </a:lnTo>
                    <a:lnTo>
                      <a:pt x="3673" y="242"/>
                    </a:lnTo>
                    <a:lnTo>
                      <a:pt x="3677" y="240"/>
                    </a:lnTo>
                    <a:lnTo>
                      <a:pt x="3681" y="237"/>
                    </a:lnTo>
                    <a:lnTo>
                      <a:pt x="3685" y="236"/>
                    </a:lnTo>
                    <a:lnTo>
                      <a:pt x="3688" y="233"/>
                    </a:lnTo>
                    <a:lnTo>
                      <a:pt x="3692" y="230"/>
                    </a:lnTo>
                    <a:lnTo>
                      <a:pt x="3696" y="228"/>
                    </a:lnTo>
                    <a:lnTo>
                      <a:pt x="3700" y="226"/>
                    </a:lnTo>
                    <a:lnTo>
                      <a:pt x="3704" y="224"/>
                    </a:lnTo>
                    <a:lnTo>
                      <a:pt x="3708" y="221"/>
                    </a:lnTo>
                    <a:lnTo>
                      <a:pt x="3712" y="219"/>
                    </a:lnTo>
                    <a:lnTo>
                      <a:pt x="3716" y="217"/>
                    </a:lnTo>
                    <a:lnTo>
                      <a:pt x="3720" y="214"/>
                    </a:lnTo>
                    <a:lnTo>
                      <a:pt x="3724" y="212"/>
                    </a:lnTo>
                    <a:lnTo>
                      <a:pt x="3728" y="209"/>
                    </a:lnTo>
                    <a:lnTo>
                      <a:pt x="3732" y="208"/>
                    </a:lnTo>
                    <a:lnTo>
                      <a:pt x="3736" y="206"/>
                    </a:lnTo>
                    <a:lnTo>
                      <a:pt x="3740" y="204"/>
                    </a:lnTo>
                    <a:lnTo>
                      <a:pt x="3744" y="202"/>
                    </a:lnTo>
                    <a:lnTo>
                      <a:pt x="3748" y="200"/>
                    </a:lnTo>
                    <a:lnTo>
                      <a:pt x="3751" y="198"/>
                    </a:lnTo>
                    <a:lnTo>
                      <a:pt x="3755" y="195"/>
                    </a:lnTo>
                    <a:lnTo>
                      <a:pt x="3759" y="193"/>
                    </a:lnTo>
                    <a:lnTo>
                      <a:pt x="3763" y="191"/>
                    </a:lnTo>
                    <a:lnTo>
                      <a:pt x="3767" y="190"/>
                    </a:lnTo>
                    <a:lnTo>
                      <a:pt x="3771" y="187"/>
                    </a:lnTo>
                    <a:lnTo>
                      <a:pt x="3775" y="187"/>
                    </a:lnTo>
                    <a:lnTo>
                      <a:pt x="3779" y="184"/>
                    </a:lnTo>
                    <a:lnTo>
                      <a:pt x="3783" y="181"/>
                    </a:lnTo>
                    <a:lnTo>
                      <a:pt x="3787" y="180"/>
                    </a:lnTo>
                    <a:lnTo>
                      <a:pt x="3791" y="178"/>
                    </a:lnTo>
                    <a:lnTo>
                      <a:pt x="3795" y="176"/>
                    </a:lnTo>
                    <a:lnTo>
                      <a:pt x="3799" y="174"/>
                    </a:lnTo>
                    <a:lnTo>
                      <a:pt x="3803" y="173"/>
                    </a:lnTo>
                    <a:lnTo>
                      <a:pt x="3807" y="171"/>
                    </a:lnTo>
                    <a:lnTo>
                      <a:pt x="3811" y="169"/>
                    </a:lnTo>
                    <a:lnTo>
                      <a:pt x="3814" y="167"/>
                    </a:lnTo>
                    <a:lnTo>
                      <a:pt x="3818" y="165"/>
                    </a:lnTo>
                    <a:lnTo>
                      <a:pt x="3822" y="164"/>
                    </a:lnTo>
                    <a:lnTo>
                      <a:pt x="3826" y="163"/>
                    </a:lnTo>
                    <a:lnTo>
                      <a:pt x="3830" y="162"/>
                    </a:lnTo>
                    <a:lnTo>
                      <a:pt x="3834" y="160"/>
                    </a:lnTo>
                    <a:lnTo>
                      <a:pt x="3838" y="157"/>
                    </a:lnTo>
                    <a:lnTo>
                      <a:pt x="3842" y="157"/>
                    </a:lnTo>
                    <a:lnTo>
                      <a:pt x="3846" y="154"/>
                    </a:lnTo>
                    <a:lnTo>
                      <a:pt x="3850" y="153"/>
                    </a:lnTo>
                    <a:lnTo>
                      <a:pt x="3854" y="151"/>
                    </a:lnTo>
                    <a:lnTo>
                      <a:pt x="3858" y="149"/>
                    </a:lnTo>
                    <a:lnTo>
                      <a:pt x="3862" y="148"/>
                    </a:lnTo>
                    <a:lnTo>
                      <a:pt x="3866" y="145"/>
                    </a:lnTo>
                    <a:lnTo>
                      <a:pt x="3870" y="145"/>
                    </a:lnTo>
                    <a:lnTo>
                      <a:pt x="3874" y="144"/>
                    </a:lnTo>
                    <a:lnTo>
                      <a:pt x="3877" y="142"/>
                    </a:lnTo>
                    <a:lnTo>
                      <a:pt x="3881" y="140"/>
                    </a:lnTo>
                    <a:lnTo>
                      <a:pt x="3885" y="140"/>
                    </a:lnTo>
                    <a:lnTo>
                      <a:pt x="3889" y="137"/>
                    </a:lnTo>
                    <a:lnTo>
                      <a:pt x="3893" y="135"/>
                    </a:lnTo>
                    <a:lnTo>
                      <a:pt x="3897" y="135"/>
                    </a:lnTo>
                    <a:lnTo>
                      <a:pt x="3901" y="133"/>
                    </a:lnTo>
                    <a:lnTo>
                      <a:pt x="3905" y="132"/>
                    </a:lnTo>
                    <a:lnTo>
                      <a:pt x="3909" y="131"/>
                    </a:lnTo>
                    <a:lnTo>
                      <a:pt x="3913" y="127"/>
                    </a:lnTo>
                    <a:lnTo>
                      <a:pt x="3917" y="127"/>
                    </a:lnTo>
                    <a:lnTo>
                      <a:pt x="3921" y="126"/>
                    </a:lnTo>
                    <a:lnTo>
                      <a:pt x="3925" y="125"/>
                    </a:lnTo>
                    <a:lnTo>
                      <a:pt x="3929" y="124"/>
                    </a:lnTo>
                    <a:lnTo>
                      <a:pt x="3933" y="12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4" name="Freeform 432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1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3"/>
                  </a:cxn>
                  <a:cxn ang="0">
                    <a:pos x="625" y="2"/>
                  </a:cxn>
                  <a:cxn ang="0">
                    <a:pos x="688" y="3"/>
                  </a:cxn>
                  <a:cxn ang="0">
                    <a:pos x="751" y="3"/>
                  </a:cxn>
                  <a:cxn ang="0">
                    <a:pos x="814" y="3"/>
                  </a:cxn>
                  <a:cxn ang="0">
                    <a:pos x="877" y="2"/>
                  </a:cxn>
                  <a:cxn ang="0">
                    <a:pos x="940" y="2"/>
                  </a:cxn>
                  <a:cxn ang="0">
                    <a:pos x="1003" y="3"/>
                  </a:cxn>
                  <a:cxn ang="0">
                    <a:pos x="1066" y="4"/>
                  </a:cxn>
                  <a:cxn ang="0">
                    <a:pos x="1129" y="5"/>
                  </a:cxn>
                  <a:cxn ang="0">
                    <a:pos x="1192" y="4"/>
                  </a:cxn>
                  <a:cxn ang="0">
                    <a:pos x="1255" y="5"/>
                  </a:cxn>
                  <a:cxn ang="0">
                    <a:pos x="1318" y="4"/>
                  </a:cxn>
                  <a:cxn ang="0">
                    <a:pos x="1381" y="5"/>
                  </a:cxn>
                  <a:cxn ang="0">
                    <a:pos x="1444" y="4"/>
                  </a:cxn>
                  <a:cxn ang="0">
                    <a:pos x="1507" y="3"/>
                  </a:cxn>
                  <a:cxn ang="0">
                    <a:pos x="1570" y="3"/>
                  </a:cxn>
                  <a:cxn ang="0">
                    <a:pos x="1633" y="3"/>
                  </a:cxn>
                  <a:cxn ang="0">
                    <a:pos x="1696" y="4"/>
                  </a:cxn>
                  <a:cxn ang="0">
                    <a:pos x="1759" y="3"/>
                  </a:cxn>
                  <a:cxn ang="0">
                    <a:pos x="1822" y="3"/>
                  </a:cxn>
                  <a:cxn ang="0">
                    <a:pos x="1885" y="3"/>
                  </a:cxn>
                  <a:cxn ang="0">
                    <a:pos x="1948" y="3"/>
                  </a:cxn>
                  <a:cxn ang="0">
                    <a:pos x="2011" y="3"/>
                  </a:cxn>
                  <a:cxn ang="0">
                    <a:pos x="2074" y="2"/>
                  </a:cxn>
                  <a:cxn ang="0">
                    <a:pos x="2137" y="3"/>
                  </a:cxn>
                  <a:cxn ang="0">
                    <a:pos x="2200" y="2"/>
                  </a:cxn>
                  <a:cxn ang="0">
                    <a:pos x="2263" y="1"/>
                  </a:cxn>
                  <a:cxn ang="0">
                    <a:pos x="2326" y="2"/>
                  </a:cxn>
                  <a:cxn ang="0">
                    <a:pos x="2389" y="1"/>
                  </a:cxn>
                  <a:cxn ang="0">
                    <a:pos x="2452" y="2"/>
                  </a:cxn>
                  <a:cxn ang="0">
                    <a:pos x="2515" y="2"/>
                  </a:cxn>
                  <a:cxn ang="0">
                    <a:pos x="2578" y="1"/>
                  </a:cxn>
                  <a:cxn ang="0">
                    <a:pos x="2641" y="1"/>
                  </a:cxn>
                  <a:cxn ang="0">
                    <a:pos x="2704" y="2"/>
                  </a:cxn>
                  <a:cxn ang="0">
                    <a:pos x="2767" y="3"/>
                  </a:cxn>
                  <a:cxn ang="0">
                    <a:pos x="2830" y="2"/>
                  </a:cxn>
                  <a:cxn ang="0">
                    <a:pos x="2893" y="3"/>
                  </a:cxn>
                  <a:cxn ang="0">
                    <a:pos x="2956" y="2"/>
                  </a:cxn>
                  <a:cxn ang="0">
                    <a:pos x="3019" y="2"/>
                  </a:cxn>
                  <a:cxn ang="0">
                    <a:pos x="3082" y="2"/>
                  </a:cxn>
                  <a:cxn ang="0">
                    <a:pos x="3145" y="3"/>
                  </a:cxn>
                  <a:cxn ang="0">
                    <a:pos x="3208" y="2"/>
                  </a:cxn>
                  <a:cxn ang="0">
                    <a:pos x="3271" y="3"/>
                  </a:cxn>
                  <a:cxn ang="0">
                    <a:pos x="3334" y="2"/>
                  </a:cxn>
                  <a:cxn ang="0">
                    <a:pos x="3397" y="4"/>
                  </a:cxn>
                  <a:cxn ang="0">
                    <a:pos x="3460" y="5"/>
                  </a:cxn>
                  <a:cxn ang="0">
                    <a:pos x="3523" y="3"/>
                  </a:cxn>
                  <a:cxn ang="0">
                    <a:pos x="3586" y="4"/>
                  </a:cxn>
                  <a:cxn ang="0">
                    <a:pos x="3649" y="5"/>
                  </a:cxn>
                  <a:cxn ang="0">
                    <a:pos x="3712" y="4"/>
                  </a:cxn>
                  <a:cxn ang="0">
                    <a:pos x="3775" y="4"/>
                  </a:cxn>
                  <a:cxn ang="0">
                    <a:pos x="3838" y="5"/>
                  </a:cxn>
                  <a:cxn ang="0">
                    <a:pos x="3901" y="5"/>
                  </a:cxn>
                </a:cxnLst>
                <a:rect l="0" t="0" r="r" b="b"/>
                <a:pathLst>
                  <a:path w="3933" h="7">
                    <a:moveTo>
                      <a:pt x="0" y="4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2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0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3"/>
                    </a:lnTo>
                    <a:lnTo>
                      <a:pt x="263" y="3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3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4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4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3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2"/>
                    </a:lnTo>
                    <a:lnTo>
                      <a:pt x="555" y="3"/>
                    </a:lnTo>
                    <a:lnTo>
                      <a:pt x="559" y="3"/>
                    </a:lnTo>
                    <a:lnTo>
                      <a:pt x="562" y="3"/>
                    </a:lnTo>
                    <a:lnTo>
                      <a:pt x="566" y="4"/>
                    </a:lnTo>
                    <a:lnTo>
                      <a:pt x="570" y="1"/>
                    </a:lnTo>
                    <a:lnTo>
                      <a:pt x="574" y="3"/>
                    </a:lnTo>
                    <a:lnTo>
                      <a:pt x="578" y="3"/>
                    </a:lnTo>
                    <a:lnTo>
                      <a:pt x="582" y="3"/>
                    </a:lnTo>
                    <a:lnTo>
                      <a:pt x="586" y="1"/>
                    </a:lnTo>
                    <a:lnTo>
                      <a:pt x="590" y="2"/>
                    </a:lnTo>
                    <a:lnTo>
                      <a:pt x="594" y="2"/>
                    </a:lnTo>
                    <a:lnTo>
                      <a:pt x="598" y="3"/>
                    </a:lnTo>
                    <a:lnTo>
                      <a:pt x="602" y="3"/>
                    </a:lnTo>
                    <a:lnTo>
                      <a:pt x="606" y="3"/>
                    </a:lnTo>
                    <a:lnTo>
                      <a:pt x="610" y="3"/>
                    </a:lnTo>
                    <a:lnTo>
                      <a:pt x="614" y="3"/>
                    </a:lnTo>
                    <a:lnTo>
                      <a:pt x="618" y="2"/>
                    </a:lnTo>
                    <a:lnTo>
                      <a:pt x="622" y="3"/>
                    </a:lnTo>
                    <a:lnTo>
                      <a:pt x="625" y="2"/>
                    </a:lnTo>
                    <a:lnTo>
                      <a:pt x="629" y="3"/>
                    </a:lnTo>
                    <a:lnTo>
                      <a:pt x="633" y="2"/>
                    </a:lnTo>
                    <a:lnTo>
                      <a:pt x="637" y="2"/>
                    </a:lnTo>
                    <a:lnTo>
                      <a:pt x="641" y="2"/>
                    </a:lnTo>
                    <a:lnTo>
                      <a:pt x="645" y="3"/>
                    </a:lnTo>
                    <a:lnTo>
                      <a:pt x="649" y="2"/>
                    </a:lnTo>
                    <a:lnTo>
                      <a:pt x="653" y="3"/>
                    </a:lnTo>
                    <a:lnTo>
                      <a:pt x="657" y="3"/>
                    </a:lnTo>
                    <a:lnTo>
                      <a:pt x="661" y="3"/>
                    </a:lnTo>
                    <a:lnTo>
                      <a:pt x="665" y="2"/>
                    </a:lnTo>
                    <a:lnTo>
                      <a:pt x="669" y="1"/>
                    </a:lnTo>
                    <a:lnTo>
                      <a:pt x="673" y="3"/>
                    </a:lnTo>
                    <a:lnTo>
                      <a:pt x="677" y="2"/>
                    </a:lnTo>
                    <a:lnTo>
                      <a:pt x="681" y="3"/>
                    </a:lnTo>
                    <a:lnTo>
                      <a:pt x="685" y="1"/>
                    </a:lnTo>
                    <a:lnTo>
                      <a:pt x="688" y="3"/>
                    </a:lnTo>
                    <a:lnTo>
                      <a:pt x="692" y="3"/>
                    </a:lnTo>
                    <a:lnTo>
                      <a:pt x="696" y="2"/>
                    </a:lnTo>
                    <a:lnTo>
                      <a:pt x="700" y="3"/>
                    </a:lnTo>
                    <a:lnTo>
                      <a:pt x="704" y="3"/>
                    </a:lnTo>
                    <a:lnTo>
                      <a:pt x="708" y="3"/>
                    </a:lnTo>
                    <a:lnTo>
                      <a:pt x="712" y="2"/>
                    </a:lnTo>
                    <a:lnTo>
                      <a:pt x="716" y="3"/>
                    </a:lnTo>
                    <a:lnTo>
                      <a:pt x="720" y="2"/>
                    </a:lnTo>
                    <a:lnTo>
                      <a:pt x="724" y="2"/>
                    </a:lnTo>
                    <a:lnTo>
                      <a:pt x="728" y="3"/>
                    </a:lnTo>
                    <a:lnTo>
                      <a:pt x="732" y="2"/>
                    </a:lnTo>
                    <a:lnTo>
                      <a:pt x="736" y="3"/>
                    </a:lnTo>
                    <a:lnTo>
                      <a:pt x="740" y="3"/>
                    </a:lnTo>
                    <a:lnTo>
                      <a:pt x="744" y="3"/>
                    </a:lnTo>
                    <a:lnTo>
                      <a:pt x="748" y="2"/>
                    </a:lnTo>
                    <a:lnTo>
                      <a:pt x="751" y="3"/>
                    </a:lnTo>
                    <a:lnTo>
                      <a:pt x="755" y="3"/>
                    </a:lnTo>
                    <a:lnTo>
                      <a:pt x="759" y="3"/>
                    </a:lnTo>
                    <a:lnTo>
                      <a:pt x="763" y="3"/>
                    </a:lnTo>
                    <a:lnTo>
                      <a:pt x="767" y="3"/>
                    </a:lnTo>
                    <a:lnTo>
                      <a:pt x="771" y="2"/>
                    </a:lnTo>
                    <a:lnTo>
                      <a:pt x="775" y="3"/>
                    </a:lnTo>
                    <a:lnTo>
                      <a:pt x="779" y="3"/>
                    </a:lnTo>
                    <a:lnTo>
                      <a:pt x="783" y="3"/>
                    </a:lnTo>
                    <a:lnTo>
                      <a:pt x="787" y="3"/>
                    </a:lnTo>
                    <a:lnTo>
                      <a:pt x="791" y="2"/>
                    </a:lnTo>
                    <a:lnTo>
                      <a:pt x="795" y="3"/>
                    </a:lnTo>
                    <a:lnTo>
                      <a:pt x="799" y="3"/>
                    </a:lnTo>
                    <a:lnTo>
                      <a:pt x="803" y="4"/>
                    </a:lnTo>
                    <a:lnTo>
                      <a:pt x="807" y="3"/>
                    </a:lnTo>
                    <a:lnTo>
                      <a:pt x="811" y="3"/>
                    </a:lnTo>
                    <a:lnTo>
                      <a:pt x="814" y="3"/>
                    </a:lnTo>
                    <a:lnTo>
                      <a:pt x="818" y="3"/>
                    </a:lnTo>
                    <a:lnTo>
                      <a:pt x="822" y="3"/>
                    </a:lnTo>
                    <a:lnTo>
                      <a:pt x="826" y="4"/>
                    </a:lnTo>
                    <a:lnTo>
                      <a:pt x="830" y="4"/>
                    </a:lnTo>
                    <a:lnTo>
                      <a:pt x="834" y="3"/>
                    </a:lnTo>
                    <a:lnTo>
                      <a:pt x="838" y="2"/>
                    </a:lnTo>
                    <a:lnTo>
                      <a:pt x="842" y="3"/>
                    </a:lnTo>
                    <a:lnTo>
                      <a:pt x="846" y="3"/>
                    </a:lnTo>
                    <a:lnTo>
                      <a:pt x="850" y="2"/>
                    </a:lnTo>
                    <a:lnTo>
                      <a:pt x="854" y="3"/>
                    </a:lnTo>
                    <a:lnTo>
                      <a:pt x="858" y="3"/>
                    </a:lnTo>
                    <a:lnTo>
                      <a:pt x="862" y="2"/>
                    </a:lnTo>
                    <a:lnTo>
                      <a:pt x="866" y="2"/>
                    </a:lnTo>
                    <a:lnTo>
                      <a:pt x="870" y="2"/>
                    </a:lnTo>
                    <a:lnTo>
                      <a:pt x="874" y="3"/>
                    </a:lnTo>
                    <a:lnTo>
                      <a:pt x="877" y="2"/>
                    </a:lnTo>
                    <a:lnTo>
                      <a:pt x="881" y="5"/>
                    </a:lnTo>
                    <a:lnTo>
                      <a:pt x="885" y="2"/>
                    </a:lnTo>
                    <a:lnTo>
                      <a:pt x="889" y="3"/>
                    </a:lnTo>
                    <a:lnTo>
                      <a:pt x="893" y="3"/>
                    </a:lnTo>
                    <a:lnTo>
                      <a:pt x="897" y="2"/>
                    </a:lnTo>
                    <a:lnTo>
                      <a:pt x="901" y="3"/>
                    </a:lnTo>
                    <a:lnTo>
                      <a:pt x="905" y="3"/>
                    </a:lnTo>
                    <a:lnTo>
                      <a:pt x="909" y="3"/>
                    </a:lnTo>
                    <a:lnTo>
                      <a:pt x="913" y="2"/>
                    </a:lnTo>
                    <a:lnTo>
                      <a:pt x="917" y="2"/>
                    </a:lnTo>
                    <a:lnTo>
                      <a:pt x="921" y="3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2"/>
                    </a:lnTo>
                    <a:lnTo>
                      <a:pt x="937" y="4"/>
                    </a:lnTo>
                    <a:lnTo>
                      <a:pt x="940" y="2"/>
                    </a:lnTo>
                    <a:lnTo>
                      <a:pt x="944" y="2"/>
                    </a:lnTo>
                    <a:lnTo>
                      <a:pt x="948" y="3"/>
                    </a:lnTo>
                    <a:lnTo>
                      <a:pt x="952" y="3"/>
                    </a:lnTo>
                    <a:lnTo>
                      <a:pt x="956" y="3"/>
                    </a:lnTo>
                    <a:lnTo>
                      <a:pt x="960" y="4"/>
                    </a:lnTo>
                    <a:lnTo>
                      <a:pt x="964" y="3"/>
                    </a:lnTo>
                    <a:lnTo>
                      <a:pt x="968" y="3"/>
                    </a:lnTo>
                    <a:lnTo>
                      <a:pt x="972" y="2"/>
                    </a:lnTo>
                    <a:lnTo>
                      <a:pt x="976" y="3"/>
                    </a:lnTo>
                    <a:lnTo>
                      <a:pt x="980" y="3"/>
                    </a:lnTo>
                    <a:lnTo>
                      <a:pt x="984" y="3"/>
                    </a:lnTo>
                    <a:lnTo>
                      <a:pt x="988" y="3"/>
                    </a:lnTo>
                    <a:lnTo>
                      <a:pt x="992" y="4"/>
                    </a:lnTo>
                    <a:lnTo>
                      <a:pt x="996" y="3"/>
                    </a:lnTo>
                    <a:lnTo>
                      <a:pt x="999" y="3"/>
                    </a:lnTo>
                    <a:lnTo>
                      <a:pt x="1003" y="3"/>
                    </a:lnTo>
                    <a:lnTo>
                      <a:pt x="1007" y="3"/>
                    </a:lnTo>
                    <a:lnTo>
                      <a:pt x="1011" y="3"/>
                    </a:lnTo>
                    <a:lnTo>
                      <a:pt x="1015" y="4"/>
                    </a:lnTo>
                    <a:lnTo>
                      <a:pt x="1019" y="4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4"/>
                    </a:lnTo>
                    <a:lnTo>
                      <a:pt x="1035" y="3"/>
                    </a:lnTo>
                    <a:lnTo>
                      <a:pt x="1039" y="5"/>
                    </a:lnTo>
                    <a:lnTo>
                      <a:pt x="1043" y="3"/>
                    </a:lnTo>
                    <a:lnTo>
                      <a:pt x="1047" y="3"/>
                    </a:lnTo>
                    <a:lnTo>
                      <a:pt x="1051" y="4"/>
                    </a:lnTo>
                    <a:lnTo>
                      <a:pt x="1055" y="3"/>
                    </a:lnTo>
                    <a:lnTo>
                      <a:pt x="1059" y="3"/>
                    </a:lnTo>
                    <a:lnTo>
                      <a:pt x="1062" y="3"/>
                    </a:lnTo>
                    <a:lnTo>
                      <a:pt x="1066" y="4"/>
                    </a:lnTo>
                    <a:lnTo>
                      <a:pt x="1070" y="4"/>
                    </a:lnTo>
                    <a:lnTo>
                      <a:pt x="1074" y="3"/>
                    </a:lnTo>
                    <a:lnTo>
                      <a:pt x="1078" y="4"/>
                    </a:lnTo>
                    <a:lnTo>
                      <a:pt x="1082" y="3"/>
                    </a:lnTo>
                    <a:lnTo>
                      <a:pt x="1086" y="3"/>
                    </a:lnTo>
                    <a:lnTo>
                      <a:pt x="1090" y="3"/>
                    </a:lnTo>
                    <a:lnTo>
                      <a:pt x="1094" y="3"/>
                    </a:lnTo>
                    <a:lnTo>
                      <a:pt x="1098" y="3"/>
                    </a:lnTo>
                    <a:lnTo>
                      <a:pt x="1102" y="3"/>
                    </a:lnTo>
                    <a:lnTo>
                      <a:pt x="1106" y="4"/>
                    </a:lnTo>
                    <a:lnTo>
                      <a:pt x="1110" y="3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4"/>
                    </a:lnTo>
                    <a:lnTo>
                      <a:pt x="1125" y="5"/>
                    </a:lnTo>
                    <a:lnTo>
                      <a:pt x="1129" y="5"/>
                    </a:lnTo>
                    <a:lnTo>
                      <a:pt x="1133" y="5"/>
                    </a:lnTo>
                    <a:lnTo>
                      <a:pt x="1137" y="3"/>
                    </a:lnTo>
                    <a:lnTo>
                      <a:pt x="1141" y="3"/>
                    </a:lnTo>
                    <a:lnTo>
                      <a:pt x="1145" y="2"/>
                    </a:lnTo>
                    <a:lnTo>
                      <a:pt x="1149" y="4"/>
                    </a:lnTo>
                    <a:lnTo>
                      <a:pt x="1153" y="3"/>
                    </a:lnTo>
                    <a:lnTo>
                      <a:pt x="1157" y="3"/>
                    </a:lnTo>
                    <a:lnTo>
                      <a:pt x="1161" y="3"/>
                    </a:lnTo>
                    <a:lnTo>
                      <a:pt x="1165" y="3"/>
                    </a:lnTo>
                    <a:lnTo>
                      <a:pt x="1169" y="3"/>
                    </a:lnTo>
                    <a:lnTo>
                      <a:pt x="1173" y="3"/>
                    </a:lnTo>
                    <a:lnTo>
                      <a:pt x="1177" y="5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3"/>
                    </a:lnTo>
                    <a:lnTo>
                      <a:pt x="1192" y="4"/>
                    </a:lnTo>
                    <a:lnTo>
                      <a:pt x="1196" y="4"/>
                    </a:lnTo>
                    <a:lnTo>
                      <a:pt x="1200" y="4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4"/>
                    </a:lnTo>
                    <a:lnTo>
                      <a:pt x="1216" y="3"/>
                    </a:lnTo>
                    <a:lnTo>
                      <a:pt x="1220" y="4"/>
                    </a:lnTo>
                    <a:lnTo>
                      <a:pt x="1224" y="3"/>
                    </a:lnTo>
                    <a:lnTo>
                      <a:pt x="1228" y="4"/>
                    </a:lnTo>
                    <a:lnTo>
                      <a:pt x="1232" y="3"/>
                    </a:lnTo>
                    <a:lnTo>
                      <a:pt x="1236" y="4"/>
                    </a:lnTo>
                    <a:lnTo>
                      <a:pt x="1240" y="4"/>
                    </a:lnTo>
                    <a:lnTo>
                      <a:pt x="1244" y="3"/>
                    </a:lnTo>
                    <a:lnTo>
                      <a:pt x="1248" y="4"/>
                    </a:lnTo>
                    <a:lnTo>
                      <a:pt x="1251" y="4"/>
                    </a:lnTo>
                    <a:lnTo>
                      <a:pt x="1255" y="5"/>
                    </a:lnTo>
                    <a:lnTo>
                      <a:pt x="1259" y="4"/>
                    </a:lnTo>
                    <a:lnTo>
                      <a:pt x="1263" y="2"/>
                    </a:lnTo>
                    <a:lnTo>
                      <a:pt x="1267" y="4"/>
                    </a:lnTo>
                    <a:lnTo>
                      <a:pt x="1271" y="4"/>
                    </a:lnTo>
                    <a:lnTo>
                      <a:pt x="1275" y="3"/>
                    </a:lnTo>
                    <a:lnTo>
                      <a:pt x="1279" y="5"/>
                    </a:lnTo>
                    <a:lnTo>
                      <a:pt x="1283" y="4"/>
                    </a:lnTo>
                    <a:lnTo>
                      <a:pt x="1287" y="4"/>
                    </a:lnTo>
                    <a:lnTo>
                      <a:pt x="1291" y="4"/>
                    </a:lnTo>
                    <a:lnTo>
                      <a:pt x="1295" y="4"/>
                    </a:lnTo>
                    <a:lnTo>
                      <a:pt x="1299" y="3"/>
                    </a:lnTo>
                    <a:lnTo>
                      <a:pt x="1303" y="4"/>
                    </a:lnTo>
                    <a:lnTo>
                      <a:pt x="1307" y="5"/>
                    </a:lnTo>
                    <a:lnTo>
                      <a:pt x="1311" y="4"/>
                    </a:lnTo>
                    <a:lnTo>
                      <a:pt x="1314" y="4"/>
                    </a:lnTo>
                    <a:lnTo>
                      <a:pt x="1318" y="4"/>
                    </a:lnTo>
                    <a:lnTo>
                      <a:pt x="1322" y="5"/>
                    </a:lnTo>
                    <a:lnTo>
                      <a:pt x="1326" y="4"/>
                    </a:lnTo>
                    <a:lnTo>
                      <a:pt x="1330" y="5"/>
                    </a:lnTo>
                    <a:lnTo>
                      <a:pt x="1334" y="4"/>
                    </a:lnTo>
                    <a:lnTo>
                      <a:pt x="1338" y="4"/>
                    </a:lnTo>
                    <a:lnTo>
                      <a:pt x="1342" y="4"/>
                    </a:lnTo>
                    <a:lnTo>
                      <a:pt x="1346" y="4"/>
                    </a:lnTo>
                    <a:lnTo>
                      <a:pt x="1350" y="4"/>
                    </a:lnTo>
                    <a:lnTo>
                      <a:pt x="1354" y="4"/>
                    </a:lnTo>
                    <a:lnTo>
                      <a:pt x="1358" y="3"/>
                    </a:lnTo>
                    <a:lnTo>
                      <a:pt x="1362" y="5"/>
                    </a:lnTo>
                    <a:lnTo>
                      <a:pt x="1366" y="5"/>
                    </a:lnTo>
                    <a:lnTo>
                      <a:pt x="1370" y="3"/>
                    </a:lnTo>
                    <a:lnTo>
                      <a:pt x="1374" y="3"/>
                    </a:lnTo>
                    <a:lnTo>
                      <a:pt x="1377" y="4"/>
                    </a:lnTo>
                    <a:lnTo>
                      <a:pt x="1381" y="5"/>
                    </a:lnTo>
                    <a:lnTo>
                      <a:pt x="1385" y="3"/>
                    </a:lnTo>
                    <a:lnTo>
                      <a:pt x="1389" y="4"/>
                    </a:lnTo>
                    <a:lnTo>
                      <a:pt x="1393" y="4"/>
                    </a:lnTo>
                    <a:lnTo>
                      <a:pt x="1397" y="4"/>
                    </a:lnTo>
                    <a:lnTo>
                      <a:pt x="1401" y="4"/>
                    </a:lnTo>
                    <a:lnTo>
                      <a:pt x="1405" y="4"/>
                    </a:lnTo>
                    <a:lnTo>
                      <a:pt x="1409" y="4"/>
                    </a:lnTo>
                    <a:lnTo>
                      <a:pt x="1413" y="3"/>
                    </a:lnTo>
                    <a:lnTo>
                      <a:pt x="1417" y="4"/>
                    </a:lnTo>
                    <a:lnTo>
                      <a:pt x="1421" y="4"/>
                    </a:lnTo>
                    <a:lnTo>
                      <a:pt x="1425" y="4"/>
                    </a:lnTo>
                    <a:lnTo>
                      <a:pt x="1429" y="5"/>
                    </a:lnTo>
                    <a:lnTo>
                      <a:pt x="1433" y="4"/>
                    </a:lnTo>
                    <a:lnTo>
                      <a:pt x="1437" y="4"/>
                    </a:lnTo>
                    <a:lnTo>
                      <a:pt x="1440" y="4"/>
                    </a:lnTo>
                    <a:lnTo>
                      <a:pt x="1444" y="4"/>
                    </a:lnTo>
                    <a:lnTo>
                      <a:pt x="1448" y="3"/>
                    </a:lnTo>
                    <a:lnTo>
                      <a:pt x="1452" y="4"/>
                    </a:lnTo>
                    <a:lnTo>
                      <a:pt x="1456" y="3"/>
                    </a:lnTo>
                    <a:lnTo>
                      <a:pt x="1460" y="4"/>
                    </a:lnTo>
                    <a:lnTo>
                      <a:pt x="1464" y="4"/>
                    </a:lnTo>
                    <a:lnTo>
                      <a:pt x="1468" y="3"/>
                    </a:lnTo>
                    <a:lnTo>
                      <a:pt x="1472" y="6"/>
                    </a:lnTo>
                    <a:lnTo>
                      <a:pt x="1476" y="4"/>
                    </a:lnTo>
                    <a:lnTo>
                      <a:pt x="1480" y="3"/>
                    </a:lnTo>
                    <a:lnTo>
                      <a:pt x="1484" y="4"/>
                    </a:lnTo>
                    <a:lnTo>
                      <a:pt x="1488" y="4"/>
                    </a:lnTo>
                    <a:lnTo>
                      <a:pt x="1492" y="3"/>
                    </a:lnTo>
                    <a:lnTo>
                      <a:pt x="1496" y="4"/>
                    </a:lnTo>
                    <a:lnTo>
                      <a:pt x="1499" y="3"/>
                    </a:lnTo>
                    <a:lnTo>
                      <a:pt x="1503" y="4"/>
                    </a:lnTo>
                    <a:lnTo>
                      <a:pt x="1507" y="3"/>
                    </a:lnTo>
                    <a:lnTo>
                      <a:pt x="1511" y="4"/>
                    </a:lnTo>
                    <a:lnTo>
                      <a:pt x="1515" y="3"/>
                    </a:lnTo>
                    <a:lnTo>
                      <a:pt x="1519" y="4"/>
                    </a:lnTo>
                    <a:lnTo>
                      <a:pt x="1523" y="3"/>
                    </a:lnTo>
                    <a:lnTo>
                      <a:pt x="1527" y="4"/>
                    </a:lnTo>
                    <a:lnTo>
                      <a:pt x="1531" y="4"/>
                    </a:lnTo>
                    <a:lnTo>
                      <a:pt x="1535" y="3"/>
                    </a:lnTo>
                    <a:lnTo>
                      <a:pt x="1539" y="5"/>
                    </a:lnTo>
                    <a:lnTo>
                      <a:pt x="1543" y="4"/>
                    </a:lnTo>
                    <a:lnTo>
                      <a:pt x="1547" y="4"/>
                    </a:lnTo>
                    <a:lnTo>
                      <a:pt x="1551" y="4"/>
                    </a:lnTo>
                    <a:lnTo>
                      <a:pt x="1555" y="4"/>
                    </a:lnTo>
                    <a:lnTo>
                      <a:pt x="1559" y="4"/>
                    </a:lnTo>
                    <a:lnTo>
                      <a:pt x="1562" y="3"/>
                    </a:lnTo>
                    <a:lnTo>
                      <a:pt x="1566" y="5"/>
                    </a:lnTo>
                    <a:lnTo>
                      <a:pt x="1570" y="3"/>
                    </a:lnTo>
                    <a:lnTo>
                      <a:pt x="1574" y="4"/>
                    </a:lnTo>
                    <a:lnTo>
                      <a:pt x="1578" y="4"/>
                    </a:lnTo>
                    <a:lnTo>
                      <a:pt x="1582" y="4"/>
                    </a:lnTo>
                    <a:lnTo>
                      <a:pt x="1586" y="5"/>
                    </a:lnTo>
                    <a:lnTo>
                      <a:pt x="1590" y="5"/>
                    </a:lnTo>
                    <a:lnTo>
                      <a:pt x="1594" y="3"/>
                    </a:lnTo>
                    <a:lnTo>
                      <a:pt x="1598" y="3"/>
                    </a:lnTo>
                    <a:lnTo>
                      <a:pt x="1602" y="4"/>
                    </a:lnTo>
                    <a:lnTo>
                      <a:pt x="1606" y="3"/>
                    </a:lnTo>
                    <a:lnTo>
                      <a:pt x="1610" y="3"/>
                    </a:lnTo>
                    <a:lnTo>
                      <a:pt x="1614" y="4"/>
                    </a:lnTo>
                    <a:lnTo>
                      <a:pt x="1618" y="4"/>
                    </a:lnTo>
                    <a:lnTo>
                      <a:pt x="1622" y="3"/>
                    </a:lnTo>
                    <a:lnTo>
                      <a:pt x="1625" y="3"/>
                    </a:lnTo>
                    <a:lnTo>
                      <a:pt x="1629" y="4"/>
                    </a:lnTo>
                    <a:lnTo>
                      <a:pt x="1633" y="3"/>
                    </a:lnTo>
                    <a:lnTo>
                      <a:pt x="1637" y="3"/>
                    </a:lnTo>
                    <a:lnTo>
                      <a:pt x="1641" y="4"/>
                    </a:lnTo>
                    <a:lnTo>
                      <a:pt x="1645" y="4"/>
                    </a:lnTo>
                    <a:lnTo>
                      <a:pt x="1649" y="5"/>
                    </a:lnTo>
                    <a:lnTo>
                      <a:pt x="1653" y="4"/>
                    </a:lnTo>
                    <a:lnTo>
                      <a:pt x="1657" y="3"/>
                    </a:lnTo>
                    <a:lnTo>
                      <a:pt x="1661" y="3"/>
                    </a:lnTo>
                    <a:lnTo>
                      <a:pt x="1665" y="4"/>
                    </a:lnTo>
                    <a:lnTo>
                      <a:pt x="1669" y="3"/>
                    </a:lnTo>
                    <a:lnTo>
                      <a:pt x="1673" y="5"/>
                    </a:lnTo>
                    <a:lnTo>
                      <a:pt x="1677" y="4"/>
                    </a:lnTo>
                    <a:lnTo>
                      <a:pt x="1681" y="4"/>
                    </a:lnTo>
                    <a:lnTo>
                      <a:pt x="1685" y="3"/>
                    </a:lnTo>
                    <a:lnTo>
                      <a:pt x="1688" y="4"/>
                    </a:lnTo>
                    <a:lnTo>
                      <a:pt x="1692" y="3"/>
                    </a:lnTo>
                    <a:lnTo>
                      <a:pt x="1696" y="4"/>
                    </a:lnTo>
                    <a:lnTo>
                      <a:pt x="1700" y="3"/>
                    </a:lnTo>
                    <a:lnTo>
                      <a:pt x="1704" y="4"/>
                    </a:lnTo>
                    <a:lnTo>
                      <a:pt x="1708" y="4"/>
                    </a:lnTo>
                    <a:lnTo>
                      <a:pt x="1712" y="3"/>
                    </a:lnTo>
                    <a:lnTo>
                      <a:pt x="1716" y="4"/>
                    </a:lnTo>
                    <a:lnTo>
                      <a:pt x="1720" y="4"/>
                    </a:lnTo>
                    <a:lnTo>
                      <a:pt x="1724" y="3"/>
                    </a:lnTo>
                    <a:lnTo>
                      <a:pt x="1728" y="3"/>
                    </a:lnTo>
                    <a:lnTo>
                      <a:pt x="1732" y="4"/>
                    </a:lnTo>
                    <a:lnTo>
                      <a:pt x="1736" y="2"/>
                    </a:lnTo>
                    <a:lnTo>
                      <a:pt x="1740" y="3"/>
                    </a:lnTo>
                    <a:lnTo>
                      <a:pt x="1744" y="5"/>
                    </a:lnTo>
                    <a:lnTo>
                      <a:pt x="1748" y="3"/>
                    </a:lnTo>
                    <a:lnTo>
                      <a:pt x="1751" y="3"/>
                    </a:lnTo>
                    <a:lnTo>
                      <a:pt x="1755" y="3"/>
                    </a:lnTo>
                    <a:lnTo>
                      <a:pt x="1759" y="3"/>
                    </a:lnTo>
                    <a:lnTo>
                      <a:pt x="1763" y="3"/>
                    </a:lnTo>
                    <a:lnTo>
                      <a:pt x="1767" y="3"/>
                    </a:lnTo>
                    <a:lnTo>
                      <a:pt x="1771" y="2"/>
                    </a:lnTo>
                    <a:lnTo>
                      <a:pt x="1775" y="3"/>
                    </a:lnTo>
                    <a:lnTo>
                      <a:pt x="1779" y="2"/>
                    </a:lnTo>
                    <a:lnTo>
                      <a:pt x="1783" y="4"/>
                    </a:lnTo>
                    <a:lnTo>
                      <a:pt x="1787" y="3"/>
                    </a:lnTo>
                    <a:lnTo>
                      <a:pt x="1791" y="3"/>
                    </a:lnTo>
                    <a:lnTo>
                      <a:pt x="1795" y="3"/>
                    </a:lnTo>
                    <a:lnTo>
                      <a:pt x="1799" y="3"/>
                    </a:lnTo>
                    <a:lnTo>
                      <a:pt x="1803" y="3"/>
                    </a:lnTo>
                    <a:lnTo>
                      <a:pt x="1807" y="4"/>
                    </a:lnTo>
                    <a:lnTo>
                      <a:pt x="1811" y="4"/>
                    </a:lnTo>
                    <a:lnTo>
                      <a:pt x="1814" y="3"/>
                    </a:lnTo>
                    <a:lnTo>
                      <a:pt x="1818" y="3"/>
                    </a:lnTo>
                    <a:lnTo>
                      <a:pt x="1822" y="3"/>
                    </a:lnTo>
                    <a:lnTo>
                      <a:pt x="1826" y="4"/>
                    </a:lnTo>
                    <a:lnTo>
                      <a:pt x="1830" y="2"/>
                    </a:lnTo>
                    <a:lnTo>
                      <a:pt x="1834" y="3"/>
                    </a:lnTo>
                    <a:lnTo>
                      <a:pt x="1838" y="3"/>
                    </a:lnTo>
                    <a:lnTo>
                      <a:pt x="1842" y="4"/>
                    </a:lnTo>
                    <a:lnTo>
                      <a:pt x="1846" y="2"/>
                    </a:lnTo>
                    <a:lnTo>
                      <a:pt x="1850" y="3"/>
                    </a:lnTo>
                    <a:lnTo>
                      <a:pt x="1854" y="3"/>
                    </a:lnTo>
                    <a:lnTo>
                      <a:pt x="1858" y="3"/>
                    </a:lnTo>
                    <a:lnTo>
                      <a:pt x="1862" y="3"/>
                    </a:lnTo>
                    <a:lnTo>
                      <a:pt x="1866" y="2"/>
                    </a:lnTo>
                    <a:lnTo>
                      <a:pt x="1870" y="3"/>
                    </a:lnTo>
                    <a:lnTo>
                      <a:pt x="1874" y="3"/>
                    </a:lnTo>
                    <a:lnTo>
                      <a:pt x="1877" y="3"/>
                    </a:lnTo>
                    <a:lnTo>
                      <a:pt x="1881" y="3"/>
                    </a:lnTo>
                    <a:lnTo>
                      <a:pt x="1885" y="3"/>
                    </a:lnTo>
                    <a:lnTo>
                      <a:pt x="1889" y="3"/>
                    </a:lnTo>
                    <a:lnTo>
                      <a:pt x="1893" y="3"/>
                    </a:lnTo>
                    <a:lnTo>
                      <a:pt x="1897" y="3"/>
                    </a:lnTo>
                    <a:lnTo>
                      <a:pt x="1901" y="5"/>
                    </a:lnTo>
                    <a:lnTo>
                      <a:pt x="1905" y="3"/>
                    </a:lnTo>
                    <a:lnTo>
                      <a:pt x="1909" y="2"/>
                    </a:lnTo>
                    <a:lnTo>
                      <a:pt x="1913" y="3"/>
                    </a:lnTo>
                    <a:lnTo>
                      <a:pt x="1917" y="3"/>
                    </a:lnTo>
                    <a:lnTo>
                      <a:pt x="1921" y="3"/>
                    </a:lnTo>
                    <a:lnTo>
                      <a:pt x="1925" y="3"/>
                    </a:lnTo>
                    <a:lnTo>
                      <a:pt x="1929" y="3"/>
                    </a:lnTo>
                    <a:lnTo>
                      <a:pt x="1933" y="3"/>
                    </a:lnTo>
                    <a:lnTo>
                      <a:pt x="1937" y="4"/>
                    </a:lnTo>
                    <a:lnTo>
                      <a:pt x="1940" y="2"/>
                    </a:lnTo>
                    <a:lnTo>
                      <a:pt x="1944" y="3"/>
                    </a:lnTo>
                    <a:lnTo>
                      <a:pt x="1948" y="3"/>
                    </a:lnTo>
                    <a:lnTo>
                      <a:pt x="1952" y="3"/>
                    </a:lnTo>
                    <a:lnTo>
                      <a:pt x="1956" y="3"/>
                    </a:lnTo>
                    <a:lnTo>
                      <a:pt x="1960" y="3"/>
                    </a:lnTo>
                    <a:lnTo>
                      <a:pt x="1964" y="2"/>
                    </a:lnTo>
                    <a:lnTo>
                      <a:pt x="1968" y="3"/>
                    </a:lnTo>
                    <a:lnTo>
                      <a:pt x="1972" y="3"/>
                    </a:lnTo>
                    <a:lnTo>
                      <a:pt x="1976" y="2"/>
                    </a:lnTo>
                    <a:lnTo>
                      <a:pt x="1980" y="2"/>
                    </a:lnTo>
                    <a:lnTo>
                      <a:pt x="1984" y="3"/>
                    </a:lnTo>
                    <a:lnTo>
                      <a:pt x="1988" y="2"/>
                    </a:lnTo>
                    <a:lnTo>
                      <a:pt x="1992" y="3"/>
                    </a:lnTo>
                    <a:lnTo>
                      <a:pt x="1996" y="4"/>
                    </a:lnTo>
                    <a:lnTo>
                      <a:pt x="1999" y="3"/>
                    </a:lnTo>
                    <a:lnTo>
                      <a:pt x="2003" y="2"/>
                    </a:lnTo>
                    <a:lnTo>
                      <a:pt x="2007" y="3"/>
                    </a:lnTo>
                    <a:lnTo>
                      <a:pt x="2011" y="3"/>
                    </a:lnTo>
                    <a:lnTo>
                      <a:pt x="2015" y="3"/>
                    </a:lnTo>
                    <a:lnTo>
                      <a:pt x="2019" y="2"/>
                    </a:lnTo>
                    <a:lnTo>
                      <a:pt x="2023" y="3"/>
                    </a:lnTo>
                    <a:lnTo>
                      <a:pt x="2027" y="3"/>
                    </a:lnTo>
                    <a:lnTo>
                      <a:pt x="2031" y="3"/>
                    </a:lnTo>
                    <a:lnTo>
                      <a:pt x="2035" y="3"/>
                    </a:lnTo>
                    <a:lnTo>
                      <a:pt x="2039" y="2"/>
                    </a:lnTo>
                    <a:lnTo>
                      <a:pt x="2043" y="2"/>
                    </a:lnTo>
                    <a:lnTo>
                      <a:pt x="2047" y="3"/>
                    </a:lnTo>
                    <a:lnTo>
                      <a:pt x="2051" y="2"/>
                    </a:lnTo>
                    <a:lnTo>
                      <a:pt x="2055" y="3"/>
                    </a:lnTo>
                    <a:lnTo>
                      <a:pt x="2059" y="2"/>
                    </a:lnTo>
                    <a:lnTo>
                      <a:pt x="2062" y="3"/>
                    </a:lnTo>
                    <a:lnTo>
                      <a:pt x="2066" y="3"/>
                    </a:lnTo>
                    <a:lnTo>
                      <a:pt x="2070" y="2"/>
                    </a:lnTo>
                    <a:lnTo>
                      <a:pt x="2074" y="2"/>
                    </a:lnTo>
                    <a:lnTo>
                      <a:pt x="2078" y="4"/>
                    </a:lnTo>
                    <a:lnTo>
                      <a:pt x="2082" y="1"/>
                    </a:lnTo>
                    <a:lnTo>
                      <a:pt x="2086" y="3"/>
                    </a:lnTo>
                    <a:lnTo>
                      <a:pt x="2090" y="3"/>
                    </a:lnTo>
                    <a:lnTo>
                      <a:pt x="2094" y="3"/>
                    </a:lnTo>
                    <a:lnTo>
                      <a:pt x="2098" y="2"/>
                    </a:lnTo>
                    <a:lnTo>
                      <a:pt x="2102" y="3"/>
                    </a:lnTo>
                    <a:lnTo>
                      <a:pt x="2106" y="2"/>
                    </a:lnTo>
                    <a:lnTo>
                      <a:pt x="2110" y="2"/>
                    </a:lnTo>
                    <a:lnTo>
                      <a:pt x="2114" y="2"/>
                    </a:lnTo>
                    <a:lnTo>
                      <a:pt x="2118" y="2"/>
                    </a:lnTo>
                    <a:lnTo>
                      <a:pt x="2122" y="2"/>
                    </a:lnTo>
                    <a:lnTo>
                      <a:pt x="2125" y="3"/>
                    </a:lnTo>
                    <a:lnTo>
                      <a:pt x="2129" y="3"/>
                    </a:lnTo>
                    <a:lnTo>
                      <a:pt x="2133" y="3"/>
                    </a:lnTo>
                    <a:lnTo>
                      <a:pt x="2137" y="3"/>
                    </a:lnTo>
                    <a:lnTo>
                      <a:pt x="2141" y="2"/>
                    </a:lnTo>
                    <a:lnTo>
                      <a:pt x="2145" y="2"/>
                    </a:lnTo>
                    <a:lnTo>
                      <a:pt x="2149" y="2"/>
                    </a:lnTo>
                    <a:lnTo>
                      <a:pt x="2153" y="2"/>
                    </a:lnTo>
                    <a:lnTo>
                      <a:pt x="2157" y="3"/>
                    </a:lnTo>
                    <a:lnTo>
                      <a:pt x="2161" y="3"/>
                    </a:lnTo>
                    <a:lnTo>
                      <a:pt x="2165" y="3"/>
                    </a:lnTo>
                    <a:lnTo>
                      <a:pt x="2169" y="2"/>
                    </a:lnTo>
                    <a:lnTo>
                      <a:pt x="2173" y="3"/>
                    </a:lnTo>
                    <a:lnTo>
                      <a:pt x="2177" y="3"/>
                    </a:lnTo>
                    <a:lnTo>
                      <a:pt x="2181" y="2"/>
                    </a:lnTo>
                    <a:lnTo>
                      <a:pt x="2185" y="2"/>
                    </a:lnTo>
                    <a:lnTo>
                      <a:pt x="2188" y="2"/>
                    </a:lnTo>
                    <a:lnTo>
                      <a:pt x="2192" y="2"/>
                    </a:lnTo>
                    <a:lnTo>
                      <a:pt x="2196" y="2"/>
                    </a:lnTo>
                    <a:lnTo>
                      <a:pt x="2200" y="2"/>
                    </a:lnTo>
                    <a:lnTo>
                      <a:pt x="2204" y="2"/>
                    </a:lnTo>
                    <a:lnTo>
                      <a:pt x="2208" y="2"/>
                    </a:lnTo>
                    <a:lnTo>
                      <a:pt x="2212" y="1"/>
                    </a:lnTo>
                    <a:lnTo>
                      <a:pt x="2216" y="3"/>
                    </a:lnTo>
                    <a:lnTo>
                      <a:pt x="2220" y="3"/>
                    </a:lnTo>
                    <a:lnTo>
                      <a:pt x="2224" y="2"/>
                    </a:lnTo>
                    <a:lnTo>
                      <a:pt x="2228" y="2"/>
                    </a:lnTo>
                    <a:lnTo>
                      <a:pt x="2232" y="1"/>
                    </a:lnTo>
                    <a:lnTo>
                      <a:pt x="2236" y="2"/>
                    </a:lnTo>
                    <a:lnTo>
                      <a:pt x="2240" y="2"/>
                    </a:lnTo>
                    <a:lnTo>
                      <a:pt x="2244" y="2"/>
                    </a:lnTo>
                    <a:lnTo>
                      <a:pt x="2248" y="3"/>
                    </a:lnTo>
                    <a:lnTo>
                      <a:pt x="2251" y="2"/>
                    </a:lnTo>
                    <a:lnTo>
                      <a:pt x="2255" y="2"/>
                    </a:lnTo>
                    <a:lnTo>
                      <a:pt x="2259" y="3"/>
                    </a:lnTo>
                    <a:lnTo>
                      <a:pt x="2263" y="1"/>
                    </a:lnTo>
                    <a:lnTo>
                      <a:pt x="2267" y="2"/>
                    </a:lnTo>
                    <a:lnTo>
                      <a:pt x="2271" y="3"/>
                    </a:lnTo>
                    <a:lnTo>
                      <a:pt x="2275" y="3"/>
                    </a:lnTo>
                    <a:lnTo>
                      <a:pt x="2279" y="3"/>
                    </a:lnTo>
                    <a:lnTo>
                      <a:pt x="2283" y="2"/>
                    </a:lnTo>
                    <a:lnTo>
                      <a:pt x="2287" y="3"/>
                    </a:lnTo>
                    <a:lnTo>
                      <a:pt x="2291" y="2"/>
                    </a:lnTo>
                    <a:lnTo>
                      <a:pt x="2295" y="2"/>
                    </a:lnTo>
                    <a:lnTo>
                      <a:pt x="2299" y="2"/>
                    </a:lnTo>
                    <a:lnTo>
                      <a:pt x="2303" y="2"/>
                    </a:lnTo>
                    <a:lnTo>
                      <a:pt x="2307" y="3"/>
                    </a:lnTo>
                    <a:lnTo>
                      <a:pt x="2311" y="2"/>
                    </a:lnTo>
                    <a:lnTo>
                      <a:pt x="2314" y="2"/>
                    </a:lnTo>
                    <a:lnTo>
                      <a:pt x="2318" y="2"/>
                    </a:lnTo>
                    <a:lnTo>
                      <a:pt x="2322" y="2"/>
                    </a:lnTo>
                    <a:lnTo>
                      <a:pt x="2326" y="2"/>
                    </a:lnTo>
                    <a:lnTo>
                      <a:pt x="2330" y="2"/>
                    </a:lnTo>
                    <a:lnTo>
                      <a:pt x="2334" y="2"/>
                    </a:lnTo>
                    <a:lnTo>
                      <a:pt x="2338" y="2"/>
                    </a:lnTo>
                    <a:lnTo>
                      <a:pt x="2342" y="2"/>
                    </a:lnTo>
                    <a:lnTo>
                      <a:pt x="2346" y="1"/>
                    </a:lnTo>
                    <a:lnTo>
                      <a:pt x="2350" y="2"/>
                    </a:lnTo>
                    <a:lnTo>
                      <a:pt x="2354" y="2"/>
                    </a:lnTo>
                    <a:lnTo>
                      <a:pt x="2358" y="2"/>
                    </a:lnTo>
                    <a:lnTo>
                      <a:pt x="2362" y="2"/>
                    </a:lnTo>
                    <a:lnTo>
                      <a:pt x="2366" y="2"/>
                    </a:lnTo>
                    <a:lnTo>
                      <a:pt x="2370" y="1"/>
                    </a:lnTo>
                    <a:lnTo>
                      <a:pt x="2374" y="3"/>
                    </a:lnTo>
                    <a:lnTo>
                      <a:pt x="2377" y="2"/>
                    </a:lnTo>
                    <a:lnTo>
                      <a:pt x="2381" y="2"/>
                    </a:lnTo>
                    <a:lnTo>
                      <a:pt x="2385" y="1"/>
                    </a:lnTo>
                    <a:lnTo>
                      <a:pt x="2389" y="1"/>
                    </a:lnTo>
                    <a:lnTo>
                      <a:pt x="2393" y="2"/>
                    </a:lnTo>
                    <a:lnTo>
                      <a:pt x="2397" y="2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1"/>
                    </a:lnTo>
                    <a:lnTo>
                      <a:pt x="2413" y="1"/>
                    </a:lnTo>
                    <a:lnTo>
                      <a:pt x="2417" y="2"/>
                    </a:lnTo>
                    <a:lnTo>
                      <a:pt x="2421" y="2"/>
                    </a:lnTo>
                    <a:lnTo>
                      <a:pt x="2425" y="2"/>
                    </a:lnTo>
                    <a:lnTo>
                      <a:pt x="2429" y="2"/>
                    </a:lnTo>
                    <a:lnTo>
                      <a:pt x="2433" y="3"/>
                    </a:lnTo>
                    <a:lnTo>
                      <a:pt x="2437" y="3"/>
                    </a:lnTo>
                    <a:lnTo>
                      <a:pt x="2440" y="3"/>
                    </a:lnTo>
                    <a:lnTo>
                      <a:pt x="2444" y="3"/>
                    </a:lnTo>
                    <a:lnTo>
                      <a:pt x="2448" y="3"/>
                    </a:lnTo>
                    <a:lnTo>
                      <a:pt x="2452" y="2"/>
                    </a:lnTo>
                    <a:lnTo>
                      <a:pt x="2456" y="3"/>
                    </a:lnTo>
                    <a:lnTo>
                      <a:pt x="2460" y="2"/>
                    </a:lnTo>
                    <a:lnTo>
                      <a:pt x="2464" y="1"/>
                    </a:lnTo>
                    <a:lnTo>
                      <a:pt x="2468" y="3"/>
                    </a:lnTo>
                    <a:lnTo>
                      <a:pt x="2472" y="2"/>
                    </a:lnTo>
                    <a:lnTo>
                      <a:pt x="2476" y="2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2"/>
                    </a:lnTo>
                    <a:lnTo>
                      <a:pt x="2492" y="3"/>
                    </a:lnTo>
                    <a:lnTo>
                      <a:pt x="2496" y="3"/>
                    </a:lnTo>
                    <a:lnTo>
                      <a:pt x="2499" y="3"/>
                    </a:lnTo>
                    <a:lnTo>
                      <a:pt x="2503" y="3"/>
                    </a:lnTo>
                    <a:lnTo>
                      <a:pt x="2507" y="3"/>
                    </a:lnTo>
                    <a:lnTo>
                      <a:pt x="2511" y="2"/>
                    </a:lnTo>
                    <a:lnTo>
                      <a:pt x="2515" y="2"/>
                    </a:lnTo>
                    <a:lnTo>
                      <a:pt x="2519" y="1"/>
                    </a:lnTo>
                    <a:lnTo>
                      <a:pt x="2523" y="2"/>
                    </a:lnTo>
                    <a:lnTo>
                      <a:pt x="2527" y="2"/>
                    </a:lnTo>
                    <a:lnTo>
                      <a:pt x="2531" y="3"/>
                    </a:lnTo>
                    <a:lnTo>
                      <a:pt x="2535" y="2"/>
                    </a:lnTo>
                    <a:lnTo>
                      <a:pt x="2539" y="3"/>
                    </a:lnTo>
                    <a:lnTo>
                      <a:pt x="2543" y="2"/>
                    </a:lnTo>
                    <a:lnTo>
                      <a:pt x="2547" y="1"/>
                    </a:lnTo>
                    <a:lnTo>
                      <a:pt x="2551" y="3"/>
                    </a:lnTo>
                    <a:lnTo>
                      <a:pt x="2555" y="3"/>
                    </a:lnTo>
                    <a:lnTo>
                      <a:pt x="2559" y="2"/>
                    </a:lnTo>
                    <a:lnTo>
                      <a:pt x="2562" y="2"/>
                    </a:lnTo>
                    <a:lnTo>
                      <a:pt x="2566" y="2"/>
                    </a:lnTo>
                    <a:lnTo>
                      <a:pt x="2570" y="2"/>
                    </a:lnTo>
                    <a:lnTo>
                      <a:pt x="2574" y="2"/>
                    </a:lnTo>
                    <a:lnTo>
                      <a:pt x="2578" y="1"/>
                    </a:lnTo>
                    <a:lnTo>
                      <a:pt x="2582" y="2"/>
                    </a:lnTo>
                    <a:lnTo>
                      <a:pt x="2586" y="2"/>
                    </a:lnTo>
                    <a:lnTo>
                      <a:pt x="2590" y="2"/>
                    </a:lnTo>
                    <a:lnTo>
                      <a:pt x="2594" y="3"/>
                    </a:lnTo>
                    <a:lnTo>
                      <a:pt x="2598" y="2"/>
                    </a:lnTo>
                    <a:lnTo>
                      <a:pt x="2602" y="2"/>
                    </a:lnTo>
                    <a:lnTo>
                      <a:pt x="2606" y="2"/>
                    </a:lnTo>
                    <a:lnTo>
                      <a:pt x="2610" y="3"/>
                    </a:lnTo>
                    <a:lnTo>
                      <a:pt x="2614" y="2"/>
                    </a:lnTo>
                    <a:lnTo>
                      <a:pt x="2618" y="2"/>
                    </a:lnTo>
                    <a:lnTo>
                      <a:pt x="2622" y="2"/>
                    </a:lnTo>
                    <a:lnTo>
                      <a:pt x="2625" y="2"/>
                    </a:lnTo>
                    <a:lnTo>
                      <a:pt x="2629" y="2"/>
                    </a:lnTo>
                    <a:lnTo>
                      <a:pt x="2633" y="2"/>
                    </a:lnTo>
                    <a:lnTo>
                      <a:pt x="2637" y="3"/>
                    </a:lnTo>
                    <a:lnTo>
                      <a:pt x="2641" y="1"/>
                    </a:lnTo>
                    <a:lnTo>
                      <a:pt x="2645" y="2"/>
                    </a:lnTo>
                    <a:lnTo>
                      <a:pt x="2649" y="1"/>
                    </a:lnTo>
                    <a:lnTo>
                      <a:pt x="2653" y="2"/>
                    </a:lnTo>
                    <a:lnTo>
                      <a:pt x="2657" y="2"/>
                    </a:lnTo>
                    <a:lnTo>
                      <a:pt x="2661" y="2"/>
                    </a:lnTo>
                    <a:lnTo>
                      <a:pt x="2665" y="2"/>
                    </a:lnTo>
                    <a:lnTo>
                      <a:pt x="2669" y="3"/>
                    </a:lnTo>
                    <a:lnTo>
                      <a:pt x="2673" y="2"/>
                    </a:lnTo>
                    <a:lnTo>
                      <a:pt x="2677" y="3"/>
                    </a:lnTo>
                    <a:lnTo>
                      <a:pt x="2681" y="3"/>
                    </a:lnTo>
                    <a:lnTo>
                      <a:pt x="2685" y="2"/>
                    </a:lnTo>
                    <a:lnTo>
                      <a:pt x="2688" y="2"/>
                    </a:lnTo>
                    <a:lnTo>
                      <a:pt x="2692" y="3"/>
                    </a:lnTo>
                    <a:lnTo>
                      <a:pt x="2696" y="2"/>
                    </a:lnTo>
                    <a:lnTo>
                      <a:pt x="2700" y="2"/>
                    </a:lnTo>
                    <a:lnTo>
                      <a:pt x="2704" y="2"/>
                    </a:lnTo>
                    <a:lnTo>
                      <a:pt x="2708" y="2"/>
                    </a:lnTo>
                    <a:lnTo>
                      <a:pt x="2712" y="2"/>
                    </a:lnTo>
                    <a:lnTo>
                      <a:pt x="2716" y="3"/>
                    </a:lnTo>
                    <a:lnTo>
                      <a:pt x="2720" y="2"/>
                    </a:lnTo>
                    <a:lnTo>
                      <a:pt x="2724" y="2"/>
                    </a:lnTo>
                    <a:lnTo>
                      <a:pt x="2728" y="2"/>
                    </a:lnTo>
                    <a:lnTo>
                      <a:pt x="2732" y="3"/>
                    </a:lnTo>
                    <a:lnTo>
                      <a:pt x="2736" y="3"/>
                    </a:lnTo>
                    <a:lnTo>
                      <a:pt x="2740" y="2"/>
                    </a:lnTo>
                    <a:lnTo>
                      <a:pt x="2744" y="3"/>
                    </a:lnTo>
                    <a:lnTo>
                      <a:pt x="2748" y="2"/>
                    </a:lnTo>
                    <a:lnTo>
                      <a:pt x="2751" y="2"/>
                    </a:lnTo>
                    <a:lnTo>
                      <a:pt x="2755" y="2"/>
                    </a:lnTo>
                    <a:lnTo>
                      <a:pt x="2759" y="3"/>
                    </a:lnTo>
                    <a:lnTo>
                      <a:pt x="2763" y="3"/>
                    </a:lnTo>
                    <a:lnTo>
                      <a:pt x="2767" y="3"/>
                    </a:lnTo>
                    <a:lnTo>
                      <a:pt x="2771" y="2"/>
                    </a:lnTo>
                    <a:lnTo>
                      <a:pt x="2775" y="2"/>
                    </a:lnTo>
                    <a:lnTo>
                      <a:pt x="2779" y="2"/>
                    </a:lnTo>
                    <a:lnTo>
                      <a:pt x="2783" y="2"/>
                    </a:lnTo>
                    <a:lnTo>
                      <a:pt x="2787" y="2"/>
                    </a:lnTo>
                    <a:lnTo>
                      <a:pt x="2791" y="3"/>
                    </a:lnTo>
                    <a:lnTo>
                      <a:pt x="2795" y="2"/>
                    </a:lnTo>
                    <a:lnTo>
                      <a:pt x="2799" y="2"/>
                    </a:lnTo>
                    <a:lnTo>
                      <a:pt x="2803" y="3"/>
                    </a:lnTo>
                    <a:lnTo>
                      <a:pt x="2807" y="2"/>
                    </a:lnTo>
                    <a:lnTo>
                      <a:pt x="2811" y="2"/>
                    </a:lnTo>
                    <a:lnTo>
                      <a:pt x="2814" y="3"/>
                    </a:lnTo>
                    <a:lnTo>
                      <a:pt x="2818" y="2"/>
                    </a:lnTo>
                    <a:lnTo>
                      <a:pt x="2822" y="2"/>
                    </a:lnTo>
                    <a:lnTo>
                      <a:pt x="2826" y="2"/>
                    </a:lnTo>
                    <a:lnTo>
                      <a:pt x="2830" y="2"/>
                    </a:lnTo>
                    <a:lnTo>
                      <a:pt x="2834" y="2"/>
                    </a:lnTo>
                    <a:lnTo>
                      <a:pt x="2838" y="3"/>
                    </a:lnTo>
                    <a:lnTo>
                      <a:pt x="2842" y="2"/>
                    </a:lnTo>
                    <a:lnTo>
                      <a:pt x="2846" y="2"/>
                    </a:lnTo>
                    <a:lnTo>
                      <a:pt x="2850" y="2"/>
                    </a:lnTo>
                    <a:lnTo>
                      <a:pt x="2854" y="1"/>
                    </a:lnTo>
                    <a:lnTo>
                      <a:pt x="2858" y="2"/>
                    </a:lnTo>
                    <a:lnTo>
                      <a:pt x="2862" y="2"/>
                    </a:lnTo>
                    <a:lnTo>
                      <a:pt x="2866" y="3"/>
                    </a:lnTo>
                    <a:lnTo>
                      <a:pt x="2870" y="2"/>
                    </a:lnTo>
                    <a:lnTo>
                      <a:pt x="2874" y="3"/>
                    </a:lnTo>
                    <a:lnTo>
                      <a:pt x="2877" y="1"/>
                    </a:lnTo>
                    <a:lnTo>
                      <a:pt x="2881" y="3"/>
                    </a:lnTo>
                    <a:lnTo>
                      <a:pt x="2885" y="2"/>
                    </a:lnTo>
                    <a:lnTo>
                      <a:pt x="2889" y="2"/>
                    </a:lnTo>
                    <a:lnTo>
                      <a:pt x="2893" y="3"/>
                    </a:lnTo>
                    <a:lnTo>
                      <a:pt x="2897" y="2"/>
                    </a:lnTo>
                    <a:lnTo>
                      <a:pt x="2901" y="2"/>
                    </a:lnTo>
                    <a:lnTo>
                      <a:pt x="2905" y="2"/>
                    </a:lnTo>
                    <a:lnTo>
                      <a:pt x="2909" y="3"/>
                    </a:lnTo>
                    <a:lnTo>
                      <a:pt x="2913" y="3"/>
                    </a:lnTo>
                    <a:lnTo>
                      <a:pt x="2917" y="2"/>
                    </a:lnTo>
                    <a:lnTo>
                      <a:pt x="2921" y="2"/>
                    </a:lnTo>
                    <a:lnTo>
                      <a:pt x="2925" y="2"/>
                    </a:lnTo>
                    <a:lnTo>
                      <a:pt x="2929" y="3"/>
                    </a:lnTo>
                    <a:lnTo>
                      <a:pt x="2933" y="3"/>
                    </a:lnTo>
                    <a:lnTo>
                      <a:pt x="2937" y="2"/>
                    </a:lnTo>
                    <a:lnTo>
                      <a:pt x="2940" y="4"/>
                    </a:lnTo>
                    <a:lnTo>
                      <a:pt x="2944" y="3"/>
                    </a:lnTo>
                    <a:lnTo>
                      <a:pt x="2948" y="3"/>
                    </a:lnTo>
                    <a:lnTo>
                      <a:pt x="2952" y="3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2"/>
                    </a:lnTo>
                    <a:lnTo>
                      <a:pt x="2968" y="2"/>
                    </a:lnTo>
                    <a:lnTo>
                      <a:pt x="2972" y="2"/>
                    </a:lnTo>
                    <a:lnTo>
                      <a:pt x="2976" y="2"/>
                    </a:lnTo>
                    <a:lnTo>
                      <a:pt x="2980" y="3"/>
                    </a:lnTo>
                    <a:lnTo>
                      <a:pt x="2984" y="3"/>
                    </a:lnTo>
                    <a:lnTo>
                      <a:pt x="2988" y="3"/>
                    </a:lnTo>
                    <a:lnTo>
                      <a:pt x="2992" y="4"/>
                    </a:lnTo>
                    <a:lnTo>
                      <a:pt x="2996" y="3"/>
                    </a:lnTo>
                    <a:lnTo>
                      <a:pt x="2999" y="4"/>
                    </a:lnTo>
                    <a:lnTo>
                      <a:pt x="3003" y="2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2"/>
                    </a:lnTo>
                    <a:lnTo>
                      <a:pt x="3023" y="3"/>
                    </a:lnTo>
                    <a:lnTo>
                      <a:pt x="3027" y="2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3"/>
                    </a:lnTo>
                    <a:lnTo>
                      <a:pt x="3043" y="2"/>
                    </a:lnTo>
                    <a:lnTo>
                      <a:pt x="3047" y="3"/>
                    </a:lnTo>
                    <a:lnTo>
                      <a:pt x="3051" y="2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3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2"/>
                    </a:lnTo>
                    <a:lnTo>
                      <a:pt x="3078" y="2"/>
                    </a:lnTo>
                    <a:lnTo>
                      <a:pt x="3082" y="2"/>
                    </a:lnTo>
                    <a:lnTo>
                      <a:pt x="3086" y="2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3"/>
                    </a:lnTo>
                    <a:lnTo>
                      <a:pt x="3102" y="3"/>
                    </a:lnTo>
                    <a:lnTo>
                      <a:pt x="3106" y="2"/>
                    </a:lnTo>
                    <a:lnTo>
                      <a:pt x="3110" y="3"/>
                    </a:lnTo>
                    <a:lnTo>
                      <a:pt x="3114" y="2"/>
                    </a:lnTo>
                    <a:lnTo>
                      <a:pt x="3118" y="3"/>
                    </a:lnTo>
                    <a:lnTo>
                      <a:pt x="3122" y="3"/>
                    </a:lnTo>
                    <a:lnTo>
                      <a:pt x="3125" y="2"/>
                    </a:lnTo>
                    <a:lnTo>
                      <a:pt x="3129" y="3"/>
                    </a:lnTo>
                    <a:lnTo>
                      <a:pt x="3133" y="3"/>
                    </a:lnTo>
                    <a:lnTo>
                      <a:pt x="3137" y="2"/>
                    </a:lnTo>
                    <a:lnTo>
                      <a:pt x="3141" y="4"/>
                    </a:lnTo>
                    <a:lnTo>
                      <a:pt x="3145" y="3"/>
                    </a:lnTo>
                    <a:lnTo>
                      <a:pt x="3149" y="3"/>
                    </a:lnTo>
                    <a:lnTo>
                      <a:pt x="3153" y="2"/>
                    </a:lnTo>
                    <a:lnTo>
                      <a:pt x="3157" y="2"/>
                    </a:lnTo>
                    <a:lnTo>
                      <a:pt x="3161" y="2"/>
                    </a:lnTo>
                    <a:lnTo>
                      <a:pt x="3165" y="2"/>
                    </a:lnTo>
                    <a:lnTo>
                      <a:pt x="3169" y="4"/>
                    </a:lnTo>
                    <a:lnTo>
                      <a:pt x="3173" y="4"/>
                    </a:lnTo>
                    <a:lnTo>
                      <a:pt x="3177" y="3"/>
                    </a:lnTo>
                    <a:lnTo>
                      <a:pt x="3181" y="4"/>
                    </a:lnTo>
                    <a:lnTo>
                      <a:pt x="3185" y="3"/>
                    </a:lnTo>
                    <a:lnTo>
                      <a:pt x="3188" y="3"/>
                    </a:lnTo>
                    <a:lnTo>
                      <a:pt x="3192" y="3"/>
                    </a:lnTo>
                    <a:lnTo>
                      <a:pt x="3196" y="2"/>
                    </a:lnTo>
                    <a:lnTo>
                      <a:pt x="3200" y="4"/>
                    </a:lnTo>
                    <a:lnTo>
                      <a:pt x="3204" y="3"/>
                    </a:lnTo>
                    <a:lnTo>
                      <a:pt x="3208" y="2"/>
                    </a:lnTo>
                    <a:lnTo>
                      <a:pt x="3212" y="3"/>
                    </a:lnTo>
                    <a:lnTo>
                      <a:pt x="3216" y="3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4"/>
                    </a:lnTo>
                    <a:lnTo>
                      <a:pt x="3232" y="3"/>
                    </a:lnTo>
                    <a:lnTo>
                      <a:pt x="3236" y="2"/>
                    </a:lnTo>
                    <a:lnTo>
                      <a:pt x="3240" y="2"/>
                    </a:lnTo>
                    <a:lnTo>
                      <a:pt x="3244" y="3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3"/>
                    </a:lnTo>
                    <a:lnTo>
                      <a:pt x="3259" y="2"/>
                    </a:lnTo>
                    <a:lnTo>
                      <a:pt x="3263" y="2"/>
                    </a:lnTo>
                    <a:lnTo>
                      <a:pt x="3267" y="3"/>
                    </a:lnTo>
                    <a:lnTo>
                      <a:pt x="3271" y="3"/>
                    </a:lnTo>
                    <a:lnTo>
                      <a:pt x="3275" y="5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2"/>
                    </a:lnTo>
                    <a:lnTo>
                      <a:pt x="3303" y="2"/>
                    </a:lnTo>
                    <a:lnTo>
                      <a:pt x="3307" y="3"/>
                    </a:lnTo>
                    <a:lnTo>
                      <a:pt x="3311" y="4"/>
                    </a:lnTo>
                    <a:lnTo>
                      <a:pt x="3314" y="3"/>
                    </a:lnTo>
                    <a:lnTo>
                      <a:pt x="3318" y="4"/>
                    </a:lnTo>
                    <a:lnTo>
                      <a:pt x="3322" y="3"/>
                    </a:lnTo>
                    <a:lnTo>
                      <a:pt x="3326" y="2"/>
                    </a:lnTo>
                    <a:lnTo>
                      <a:pt x="3330" y="4"/>
                    </a:lnTo>
                    <a:lnTo>
                      <a:pt x="3334" y="2"/>
                    </a:lnTo>
                    <a:lnTo>
                      <a:pt x="3338" y="3"/>
                    </a:lnTo>
                    <a:lnTo>
                      <a:pt x="3342" y="4"/>
                    </a:lnTo>
                    <a:lnTo>
                      <a:pt x="3346" y="2"/>
                    </a:lnTo>
                    <a:lnTo>
                      <a:pt x="3350" y="3"/>
                    </a:lnTo>
                    <a:lnTo>
                      <a:pt x="3354" y="4"/>
                    </a:lnTo>
                    <a:lnTo>
                      <a:pt x="3358" y="4"/>
                    </a:lnTo>
                    <a:lnTo>
                      <a:pt x="3362" y="3"/>
                    </a:lnTo>
                    <a:lnTo>
                      <a:pt x="3366" y="3"/>
                    </a:lnTo>
                    <a:lnTo>
                      <a:pt x="3370" y="4"/>
                    </a:lnTo>
                    <a:lnTo>
                      <a:pt x="3374" y="3"/>
                    </a:lnTo>
                    <a:lnTo>
                      <a:pt x="3377" y="3"/>
                    </a:lnTo>
                    <a:lnTo>
                      <a:pt x="3381" y="4"/>
                    </a:lnTo>
                    <a:lnTo>
                      <a:pt x="3385" y="4"/>
                    </a:lnTo>
                    <a:lnTo>
                      <a:pt x="3389" y="3"/>
                    </a:lnTo>
                    <a:lnTo>
                      <a:pt x="3393" y="4"/>
                    </a:lnTo>
                    <a:lnTo>
                      <a:pt x="3397" y="4"/>
                    </a:lnTo>
                    <a:lnTo>
                      <a:pt x="3401" y="3"/>
                    </a:lnTo>
                    <a:lnTo>
                      <a:pt x="3405" y="3"/>
                    </a:lnTo>
                    <a:lnTo>
                      <a:pt x="3409" y="3"/>
                    </a:lnTo>
                    <a:lnTo>
                      <a:pt x="3413" y="3"/>
                    </a:lnTo>
                    <a:lnTo>
                      <a:pt x="3417" y="3"/>
                    </a:lnTo>
                    <a:lnTo>
                      <a:pt x="3421" y="3"/>
                    </a:lnTo>
                    <a:lnTo>
                      <a:pt x="3425" y="4"/>
                    </a:lnTo>
                    <a:lnTo>
                      <a:pt x="3429" y="3"/>
                    </a:lnTo>
                    <a:lnTo>
                      <a:pt x="3433" y="3"/>
                    </a:lnTo>
                    <a:lnTo>
                      <a:pt x="3437" y="5"/>
                    </a:lnTo>
                    <a:lnTo>
                      <a:pt x="3440" y="3"/>
                    </a:lnTo>
                    <a:lnTo>
                      <a:pt x="3444" y="3"/>
                    </a:lnTo>
                    <a:lnTo>
                      <a:pt x="3448" y="2"/>
                    </a:lnTo>
                    <a:lnTo>
                      <a:pt x="3452" y="4"/>
                    </a:lnTo>
                    <a:lnTo>
                      <a:pt x="3456" y="3"/>
                    </a:lnTo>
                    <a:lnTo>
                      <a:pt x="3460" y="5"/>
                    </a:lnTo>
                    <a:lnTo>
                      <a:pt x="3464" y="4"/>
                    </a:lnTo>
                    <a:lnTo>
                      <a:pt x="3468" y="4"/>
                    </a:lnTo>
                    <a:lnTo>
                      <a:pt x="3472" y="3"/>
                    </a:lnTo>
                    <a:lnTo>
                      <a:pt x="3476" y="3"/>
                    </a:lnTo>
                    <a:lnTo>
                      <a:pt x="3480" y="2"/>
                    </a:lnTo>
                    <a:lnTo>
                      <a:pt x="3484" y="3"/>
                    </a:lnTo>
                    <a:lnTo>
                      <a:pt x="3488" y="3"/>
                    </a:lnTo>
                    <a:lnTo>
                      <a:pt x="3492" y="4"/>
                    </a:lnTo>
                    <a:lnTo>
                      <a:pt x="3496" y="3"/>
                    </a:lnTo>
                    <a:lnTo>
                      <a:pt x="3499" y="3"/>
                    </a:lnTo>
                    <a:lnTo>
                      <a:pt x="3503" y="3"/>
                    </a:lnTo>
                    <a:lnTo>
                      <a:pt x="3507" y="3"/>
                    </a:lnTo>
                    <a:lnTo>
                      <a:pt x="3511" y="4"/>
                    </a:lnTo>
                    <a:lnTo>
                      <a:pt x="3515" y="4"/>
                    </a:lnTo>
                    <a:lnTo>
                      <a:pt x="3519" y="4"/>
                    </a:lnTo>
                    <a:lnTo>
                      <a:pt x="3523" y="3"/>
                    </a:lnTo>
                    <a:lnTo>
                      <a:pt x="3527" y="5"/>
                    </a:lnTo>
                    <a:lnTo>
                      <a:pt x="3531" y="5"/>
                    </a:lnTo>
                    <a:lnTo>
                      <a:pt x="3535" y="5"/>
                    </a:lnTo>
                    <a:lnTo>
                      <a:pt x="3539" y="3"/>
                    </a:lnTo>
                    <a:lnTo>
                      <a:pt x="3543" y="4"/>
                    </a:lnTo>
                    <a:lnTo>
                      <a:pt x="3547" y="3"/>
                    </a:lnTo>
                    <a:lnTo>
                      <a:pt x="3551" y="4"/>
                    </a:lnTo>
                    <a:lnTo>
                      <a:pt x="3555" y="3"/>
                    </a:lnTo>
                    <a:lnTo>
                      <a:pt x="3559" y="3"/>
                    </a:lnTo>
                    <a:lnTo>
                      <a:pt x="3562" y="4"/>
                    </a:lnTo>
                    <a:lnTo>
                      <a:pt x="3566" y="3"/>
                    </a:lnTo>
                    <a:lnTo>
                      <a:pt x="3570" y="4"/>
                    </a:lnTo>
                    <a:lnTo>
                      <a:pt x="3574" y="4"/>
                    </a:lnTo>
                    <a:lnTo>
                      <a:pt x="3578" y="5"/>
                    </a:lnTo>
                    <a:lnTo>
                      <a:pt x="3582" y="3"/>
                    </a:lnTo>
                    <a:lnTo>
                      <a:pt x="3586" y="4"/>
                    </a:lnTo>
                    <a:lnTo>
                      <a:pt x="3590" y="4"/>
                    </a:lnTo>
                    <a:lnTo>
                      <a:pt x="3594" y="4"/>
                    </a:lnTo>
                    <a:lnTo>
                      <a:pt x="3598" y="4"/>
                    </a:lnTo>
                    <a:lnTo>
                      <a:pt x="3602" y="4"/>
                    </a:lnTo>
                    <a:lnTo>
                      <a:pt x="3606" y="4"/>
                    </a:lnTo>
                    <a:lnTo>
                      <a:pt x="3610" y="5"/>
                    </a:lnTo>
                    <a:lnTo>
                      <a:pt x="3614" y="5"/>
                    </a:lnTo>
                    <a:lnTo>
                      <a:pt x="3618" y="4"/>
                    </a:lnTo>
                    <a:lnTo>
                      <a:pt x="3622" y="5"/>
                    </a:lnTo>
                    <a:lnTo>
                      <a:pt x="3625" y="4"/>
                    </a:lnTo>
                    <a:lnTo>
                      <a:pt x="3629" y="4"/>
                    </a:lnTo>
                    <a:lnTo>
                      <a:pt x="3633" y="3"/>
                    </a:lnTo>
                    <a:lnTo>
                      <a:pt x="3637" y="4"/>
                    </a:lnTo>
                    <a:lnTo>
                      <a:pt x="3641" y="5"/>
                    </a:lnTo>
                    <a:lnTo>
                      <a:pt x="3645" y="5"/>
                    </a:lnTo>
                    <a:lnTo>
                      <a:pt x="3649" y="5"/>
                    </a:lnTo>
                    <a:lnTo>
                      <a:pt x="3653" y="5"/>
                    </a:lnTo>
                    <a:lnTo>
                      <a:pt x="3657" y="5"/>
                    </a:lnTo>
                    <a:lnTo>
                      <a:pt x="3661" y="3"/>
                    </a:lnTo>
                    <a:lnTo>
                      <a:pt x="3665" y="5"/>
                    </a:lnTo>
                    <a:lnTo>
                      <a:pt x="3669" y="5"/>
                    </a:lnTo>
                    <a:lnTo>
                      <a:pt x="3673" y="4"/>
                    </a:lnTo>
                    <a:lnTo>
                      <a:pt x="3677" y="5"/>
                    </a:lnTo>
                    <a:lnTo>
                      <a:pt x="3681" y="4"/>
                    </a:lnTo>
                    <a:lnTo>
                      <a:pt x="3685" y="5"/>
                    </a:lnTo>
                    <a:lnTo>
                      <a:pt x="3688" y="4"/>
                    </a:lnTo>
                    <a:lnTo>
                      <a:pt x="3692" y="4"/>
                    </a:lnTo>
                    <a:lnTo>
                      <a:pt x="3696" y="4"/>
                    </a:lnTo>
                    <a:lnTo>
                      <a:pt x="3700" y="5"/>
                    </a:lnTo>
                    <a:lnTo>
                      <a:pt x="3704" y="3"/>
                    </a:lnTo>
                    <a:lnTo>
                      <a:pt x="3708" y="4"/>
                    </a:lnTo>
                    <a:lnTo>
                      <a:pt x="3712" y="4"/>
                    </a:lnTo>
                    <a:lnTo>
                      <a:pt x="3716" y="5"/>
                    </a:lnTo>
                    <a:lnTo>
                      <a:pt x="3720" y="5"/>
                    </a:lnTo>
                    <a:lnTo>
                      <a:pt x="3724" y="4"/>
                    </a:lnTo>
                    <a:lnTo>
                      <a:pt x="3728" y="5"/>
                    </a:lnTo>
                    <a:lnTo>
                      <a:pt x="3732" y="5"/>
                    </a:lnTo>
                    <a:lnTo>
                      <a:pt x="3736" y="4"/>
                    </a:lnTo>
                    <a:lnTo>
                      <a:pt x="3740" y="4"/>
                    </a:lnTo>
                    <a:lnTo>
                      <a:pt x="3744" y="4"/>
                    </a:lnTo>
                    <a:lnTo>
                      <a:pt x="3748" y="5"/>
                    </a:lnTo>
                    <a:lnTo>
                      <a:pt x="3751" y="5"/>
                    </a:lnTo>
                    <a:lnTo>
                      <a:pt x="3755" y="4"/>
                    </a:lnTo>
                    <a:lnTo>
                      <a:pt x="3759" y="5"/>
                    </a:lnTo>
                    <a:lnTo>
                      <a:pt x="3763" y="5"/>
                    </a:lnTo>
                    <a:lnTo>
                      <a:pt x="3767" y="5"/>
                    </a:lnTo>
                    <a:lnTo>
                      <a:pt x="3771" y="3"/>
                    </a:lnTo>
                    <a:lnTo>
                      <a:pt x="3775" y="4"/>
                    </a:lnTo>
                    <a:lnTo>
                      <a:pt x="3779" y="5"/>
                    </a:lnTo>
                    <a:lnTo>
                      <a:pt x="3783" y="4"/>
                    </a:lnTo>
                    <a:lnTo>
                      <a:pt x="3787" y="3"/>
                    </a:lnTo>
                    <a:lnTo>
                      <a:pt x="3791" y="5"/>
                    </a:lnTo>
                    <a:lnTo>
                      <a:pt x="3795" y="5"/>
                    </a:lnTo>
                    <a:lnTo>
                      <a:pt x="3799" y="4"/>
                    </a:lnTo>
                    <a:lnTo>
                      <a:pt x="3803" y="4"/>
                    </a:lnTo>
                    <a:lnTo>
                      <a:pt x="3807" y="5"/>
                    </a:lnTo>
                    <a:lnTo>
                      <a:pt x="3811" y="5"/>
                    </a:lnTo>
                    <a:lnTo>
                      <a:pt x="3814" y="5"/>
                    </a:lnTo>
                    <a:lnTo>
                      <a:pt x="3818" y="5"/>
                    </a:lnTo>
                    <a:lnTo>
                      <a:pt x="3822" y="5"/>
                    </a:lnTo>
                    <a:lnTo>
                      <a:pt x="3826" y="5"/>
                    </a:lnTo>
                    <a:lnTo>
                      <a:pt x="3830" y="5"/>
                    </a:lnTo>
                    <a:lnTo>
                      <a:pt x="3834" y="5"/>
                    </a:lnTo>
                    <a:lnTo>
                      <a:pt x="3838" y="5"/>
                    </a:lnTo>
                    <a:lnTo>
                      <a:pt x="3842" y="5"/>
                    </a:lnTo>
                    <a:lnTo>
                      <a:pt x="3846" y="5"/>
                    </a:lnTo>
                    <a:lnTo>
                      <a:pt x="3850" y="5"/>
                    </a:lnTo>
                    <a:lnTo>
                      <a:pt x="3854" y="5"/>
                    </a:lnTo>
                    <a:lnTo>
                      <a:pt x="3858" y="6"/>
                    </a:lnTo>
                    <a:lnTo>
                      <a:pt x="3862" y="6"/>
                    </a:lnTo>
                    <a:lnTo>
                      <a:pt x="3866" y="5"/>
                    </a:lnTo>
                    <a:lnTo>
                      <a:pt x="3870" y="6"/>
                    </a:lnTo>
                    <a:lnTo>
                      <a:pt x="3874" y="5"/>
                    </a:lnTo>
                    <a:lnTo>
                      <a:pt x="3877" y="5"/>
                    </a:lnTo>
                    <a:lnTo>
                      <a:pt x="3881" y="5"/>
                    </a:lnTo>
                    <a:lnTo>
                      <a:pt x="3885" y="5"/>
                    </a:lnTo>
                    <a:lnTo>
                      <a:pt x="3889" y="6"/>
                    </a:lnTo>
                    <a:lnTo>
                      <a:pt x="3893" y="5"/>
                    </a:lnTo>
                    <a:lnTo>
                      <a:pt x="3897" y="7"/>
                    </a:lnTo>
                    <a:lnTo>
                      <a:pt x="3901" y="5"/>
                    </a:lnTo>
                    <a:lnTo>
                      <a:pt x="3905" y="5"/>
                    </a:lnTo>
                    <a:lnTo>
                      <a:pt x="3909" y="6"/>
                    </a:lnTo>
                    <a:lnTo>
                      <a:pt x="3913" y="5"/>
                    </a:lnTo>
                    <a:lnTo>
                      <a:pt x="3917" y="6"/>
                    </a:lnTo>
                    <a:lnTo>
                      <a:pt x="3921" y="4"/>
                    </a:lnTo>
                    <a:lnTo>
                      <a:pt x="3925" y="4"/>
                    </a:lnTo>
                    <a:lnTo>
                      <a:pt x="3929" y="5"/>
                    </a:lnTo>
                    <a:lnTo>
                      <a:pt x="3933" y="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5" name="Freeform 433"/>
              <p:cNvSpPr>
                <a:spLocks/>
              </p:cNvSpPr>
              <p:nvPr/>
            </p:nvSpPr>
            <p:spPr bwMode="auto">
              <a:xfrm flipV="1">
                <a:off x="2909" y="1775"/>
                <a:ext cx="2265" cy="1057"/>
              </a:xfrm>
              <a:custGeom>
                <a:avLst/>
                <a:gdLst/>
                <a:ahLst/>
                <a:cxnLst>
                  <a:cxn ang="0">
                    <a:pos x="59" y="129"/>
                  </a:cxn>
                  <a:cxn ang="0">
                    <a:pos x="122" y="105"/>
                  </a:cxn>
                  <a:cxn ang="0">
                    <a:pos x="185" y="84"/>
                  </a:cxn>
                  <a:cxn ang="0">
                    <a:pos x="248" y="63"/>
                  </a:cxn>
                  <a:cxn ang="0">
                    <a:pos x="311" y="48"/>
                  </a:cxn>
                  <a:cxn ang="0">
                    <a:pos x="374" y="32"/>
                  </a:cxn>
                  <a:cxn ang="0">
                    <a:pos x="437" y="20"/>
                  </a:cxn>
                  <a:cxn ang="0">
                    <a:pos x="499" y="9"/>
                  </a:cxn>
                  <a:cxn ang="0">
                    <a:pos x="562" y="1"/>
                  </a:cxn>
                  <a:cxn ang="0">
                    <a:pos x="625" y="2"/>
                  </a:cxn>
                  <a:cxn ang="0">
                    <a:pos x="688" y="10"/>
                  </a:cxn>
                  <a:cxn ang="0">
                    <a:pos x="751" y="32"/>
                  </a:cxn>
                  <a:cxn ang="0">
                    <a:pos x="814" y="68"/>
                  </a:cxn>
                  <a:cxn ang="0">
                    <a:pos x="877" y="120"/>
                  </a:cxn>
                  <a:cxn ang="0">
                    <a:pos x="940" y="190"/>
                  </a:cxn>
                  <a:cxn ang="0">
                    <a:pos x="1003" y="277"/>
                  </a:cxn>
                  <a:cxn ang="0">
                    <a:pos x="1066" y="380"/>
                  </a:cxn>
                  <a:cxn ang="0">
                    <a:pos x="1129" y="496"/>
                  </a:cxn>
                  <a:cxn ang="0">
                    <a:pos x="1192" y="623"/>
                  </a:cxn>
                  <a:cxn ang="0">
                    <a:pos x="1255" y="758"/>
                  </a:cxn>
                  <a:cxn ang="0">
                    <a:pos x="1318" y="895"/>
                  </a:cxn>
                  <a:cxn ang="0">
                    <a:pos x="1381" y="1034"/>
                  </a:cxn>
                  <a:cxn ang="0">
                    <a:pos x="1444" y="1171"/>
                  </a:cxn>
                  <a:cxn ang="0">
                    <a:pos x="1507" y="1300"/>
                  </a:cxn>
                  <a:cxn ang="0">
                    <a:pos x="1570" y="1420"/>
                  </a:cxn>
                  <a:cxn ang="0">
                    <a:pos x="1633" y="1529"/>
                  </a:cxn>
                  <a:cxn ang="0">
                    <a:pos x="1696" y="1621"/>
                  </a:cxn>
                  <a:cxn ang="0">
                    <a:pos x="1759" y="1699"/>
                  </a:cxn>
                  <a:cxn ang="0">
                    <a:pos x="1822" y="1759"/>
                  </a:cxn>
                  <a:cxn ang="0">
                    <a:pos x="1885" y="1803"/>
                  </a:cxn>
                  <a:cxn ang="0">
                    <a:pos x="1948" y="1826"/>
                  </a:cxn>
                  <a:cxn ang="0">
                    <a:pos x="2011" y="1834"/>
                  </a:cxn>
                  <a:cxn ang="0">
                    <a:pos x="2074" y="1826"/>
                  </a:cxn>
                  <a:cxn ang="0">
                    <a:pos x="2137" y="1801"/>
                  </a:cxn>
                  <a:cxn ang="0">
                    <a:pos x="2200" y="1762"/>
                  </a:cxn>
                  <a:cxn ang="0">
                    <a:pos x="2263" y="1712"/>
                  </a:cxn>
                  <a:cxn ang="0">
                    <a:pos x="2326" y="1648"/>
                  </a:cxn>
                  <a:cxn ang="0">
                    <a:pos x="2389" y="1578"/>
                  </a:cxn>
                  <a:cxn ang="0">
                    <a:pos x="2452" y="1497"/>
                  </a:cxn>
                  <a:cxn ang="0">
                    <a:pos x="2515" y="1413"/>
                  </a:cxn>
                  <a:cxn ang="0">
                    <a:pos x="2578" y="1322"/>
                  </a:cxn>
                  <a:cxn ang="0">
                    <a:pos x="2641" y="1232"/>
                  </a:cxn>
                  <a:cxn ang="0">
                    <a:pos x="2704" y="1138"/>
                  </a:cxn>
                  <a:cxn ang="0">
                    <a:pos x="2767" y="1047"/>
                  </a:cxn>
                  <a:cxn ang="0">
                    <a:pos x="2830" y="955"/>
                  </a:cxn>
                  <a:cxn ang="0">
                    <a:pos x="2893" y="867"/>
                  </a:cxn>
                  <a:cxn ang="0">
                    <a:pos x="2956" y="782"/>
                  </a:cxn>
                  <a:cxn ang="0">
                    <a:pos x="3019" y="700"/>
                  </a:cxn>
                  <a:cxn ang="0">
                    <a:pos x="3082" y="623"/>
                  </a:cxn>
                  <a:cxn ang="0">
                    <a:pos x="3145" y="550"/>
                  </a:cxn>
                  <a:cxn ang="0">
                    <a:pos x="3208" y="481"/>
                  </a:cxn>
                  <a:cxn ang="0">
                    <a:pos x="3271" y="420"/>
                  </a:cxn>
                  <a:cxn ang="0">
                    <a:pos x="3334" y="362"/>
                  </a:cxn>
                  <a:cxn ang="0">
                    <a:pos x="3397" y="312"/>
                  </a:cxn>
                  <a:cxn ang="0">
                    <a:pos x="3460" y="265"/>
                  </a:cxn>
                  <a:cxn ang="0">
                    <a:pos x="3523" y="221"/>
                  </a:cxn>
                  <a:cxn ang="0">
                    <a:pos x="3586" y="185"/>
                  </a:cxn>
                  <a:cxn ang="0">
                    <a:pos x="3649" y="152"/>
                  </a:cxn>
                  <a:cxn ang="0">
                    <a:pos x="3712" y="124"/>
                  </a:cxn>
                  <a:cxn ang="0">
                    <a:pos x="3775" y="96"/>
                  </a:cxn>
                  <a:cxn ang="0">
                    <a:pos x="3838" y="77"/>
                  </a:cxn>
                  <a:cxn ang="0">
                    <a:pos x="3901" y="58"/>
                  </a:cxn>
                </a:cxnLst>
                <a:rect l="0" t="0" r="r" b="b"/>
                <a:pathLst>
                  <a:path w="3933" h="1835">
                    <a:moveTo>
                      <a:pt x="0" y="154"/>
                    </a:moveTo>
                    <a:lnTo>
                      <a:pt x="3" y="153"/>
                    </a:lnTo>
                    <a:lnTo>
                      <a:pt x="7" y="151"/>
                    </a:lnTo>
                    <a:lnTo>
                      <a:pt x="11" y="149"/>
                    </a:lnTo>
                    <a:lnTo>
                      <a:pt x="15" y="147"/>
                    </a:lnTo>
                    <a:lnTo>
                      <a:pt x="19" y="147"/>
                    </a:lnTo>
                    <a:lnTo>
                      <a:pt x="23" y="143"/>
                    </a:lnTo>
                    <a:lnTo>
                      <a:pt x="27" y="142"/>
                    </a:lnTo>
                    <a:lnTo>
                      <a:pt x="31" y="140"/>
                    </a:lnTo>
                    <a:lnTo>
                      <a:pt x="35" y="139"/>
                    </a:lnTo>
                    <a:lnTo>
                      <a:pt x="39" y="138"/>
                    </a:lnTo>
                    <a:lnTo>
                      <a:pt x="43" y="136"/>
                    </a:lnTo>
                    <a:lnTo>
                      <a:pt x="47" y="132"/>
                    </a:lnTo>
                    <a:lnTo>
                      <a:pt x="51" y="131"/>
                    </a:lnTo>
                    <a:lnTo>
                      <a:pt x="55" y="129"/>
                    </a:lnTo>
                    <a:lnTo>
                      <a:pt x="59" y="129"/>
                    </a:lnTo>
                    <a:lnTo>
                      <a:pt x="62" y="128"/>
                    </a:lnTo>
                    <a:lnTo>
                      <a:pt x="66" y="126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78" y="120"/>
                    </a:lnTo>
                    <a:lnTo>
                      <a:pt x="82" y="120"/>
                    </a:lnTo>
                    <a:lnTo>
                      <a:pt x="86" y="119"/>
                    </a:lnTo>
                    <a:lnTo>
                      <a:pt x="90" y="117"/>
                    </a:lnTo>
                    <a:lnTo>
                      <a:pt x="94" y="116"/>
                    </a:lnTo>
                    <a:lnTo>
                      <a:pt x="98" y="114"/>
                    </a:lnTo>
                    <a:lnTo>
                      <a:pt x="102" y="112"/>
                    </a:lnTo>
                    <a:lnTo>
                      <a:pt x="106" y="110"/>
                    </a:lnTo>
                    <a:lnTo>
                      <a:pt x="110" y="109"/>
                    </a:lnTo>
                    <a:lnTo>
                      <a:pt x="114" y="108"/>
                    </a:lnTo>
                    <a:lnTo>
                      <a:pt x="118" y="107"/>
                    </a:lnTo>
                    <a:lnTo>
                      <a:pt x="122" y="105"/>
                    </a:lnTo>
                    <a:lnTo>
                      <a:pt x="125" y="104"/>
                    </a:lnTo>
                    <a:lnTo>
                      <a:pt x="129" y="102"/>
                    </a:lnTo>
                    <a:lnTo>
                      <a:pt x="133" y="100"/>
                    </a:lnTo>
                    <a:lnTo>
                      <a:pt x="137" y="99"/>
                    </a:lnTo>
                    <a:lnTo>
                      <a:pt x="141" y="99"/>
                    </a:lnTo>
                    <a:lnTo>
                      <a:pt x="145" y="96"/>
                    </a:lnTo>
                    <a:lnTo>
                      <a:pt x="149" y="95"/>
                    </a:lnTo>
                    <a:lnTo>
                      <a:pt x="153" y="93"/>
                    </a:lnTo>
                    <a:lnTo>
                      <a:pt x="157" y="93"/>
                    </a:lnTo>
                    <a:lnTo>
                      <a:pt x="161" y="92"/>
                    </a:lnTo>
                    <a:lnTo>
                      <a:pt x="165" y="89"/>
                    </a:lnTo>
                    <a:lnTo>
                      <a:pt x="169" y="89"/>
                    </a:lnTo>
                    <a:lnTo>
                      <a:pt x="173" y="88"/>
                    </a:lnTo>
                    <a:lnTo>
                      <a:pt x="177" y="86"/>
                    </a:lnTo>
                    <a:lnTo>
                      <a:pt x="181" y="84"/>
                    </a:lnTo>
                    <a:lnTo>
                      <a:pt x="185" y="84"/>
                    </a:lnTo>
                    <a:lnTo>
                      <a:pt x="188" y="82"/>
                    </a:lnTo>
                    <a:lnTo>
                      <a:pt x="192" y="81"/>
                    </a:lnTo>
                    <a:lnTo>
                      <a:pt x="196" y="79"/>
                    </a:lnTo>
                    <a:lnTo>
                      <a:pt x="200" y="78"/>
                    </a:lnTo>
                    <a:lnTo>
                      <a:pt x="204" y="77"/>
                    </a:lnTo>
                    <a:lnTo>
                      <a:pt x="208" y="76"/>
                    </a:lnTo>
                    <a:lnTo>
                      <a:pt x="212" y="74"/>
                    </a:lnTo>
                    <a:lnTo>
                      <a:pt x="216" y="73"/>
                    </a:lnTo>
                    <a:lnTo>
                      <a:pt x="220" y="72"/>
                    </a:lnTo>
                    <a:lnTo>
                      <a:pt x="224" y="71"/>
                    </a:lnTo>
                    <a:lnTo>
                      <a:pt x="228" y="70"/>
                    </a:lnTo>
                    <a:lnTo>
                      <a:pt x="232" y="69"/>
                    </a:lnTo>
                    <a:lnTo>
                      <a:pt x="236" y="68"/>
                    </a:lnTo>
                    <a:lnTo>
                      <a:pt x="240" y="67"/>
                    </a:lnTo>
                    <a:lnTo>
                      <a:pt x="244" y="66"/>
                    </a:lnTo>
                    <a:lnTo>
                      <a:pt x="248" y="63"/>
                    </a:lnTo>
                    <a:lnTo>
                      <a:pt x="251" y="63"/>
                    </a:lnTo>
                    <a:lnTo>
                      <a:pt x="255" y="63"/>
                    </a:lnTo>
                    <a:lnTo>
                      <a:pt x="259" y="61"/>
                    </a:lnTo>
                    <a:lnTo>
                      <a:pt x="263" y="59"/>
                    </a:lnTo>
                    <a:lnTo>
                      <a:pt x="267" y="59"/>
                    </a:lnTo>
                    <a:lnTo>
                      <a:pt x="271" y="58"/>
                    </a:lnTo>
                    <a:lnTo>
                      <a:pt x="275" y="56"/>
                    </a:lnTo>
                    <a:lnTo>
                      <a:pt x="279" y="54"/>
                    </a:lnTo>
                    <a:lnTo>
                      <a:pt x="283" y="54"/>
                    </a:lnTo>
                    <a:lnTo>
                      <a:pt x="287" y="54"/>
                    </a:lnTo>
                    <a:lnTo>
                      <a:pt x="291" y="51"/>
                    </a:lnTo>
                    <a:lnTo>
                      <a:pt x="295" y="51"/>
                    </a:lnTo>
                    <a:lnTo>
                      <a:pt x="299" y="51"/>
                    </a:lnTo>
                    <a:lnTo>
                      <a:pt x="303" y="50"/>
                    </a:lnTo>
                    <a:lnTo>
                      <a:pt x="307" y="48"/>
                    </a:lnTo>
                    <a:lnTo>
                      <a:pt x="311" y="48"/>
                    </a:lnTo>
                    <a:lnTo>
                      <a:pt x="314" y="45"/>
                    </a:lnTo>
                    <a:lnTo>
                      <a:pt x="318" y="46"/>
                    </a:lnTo>
                    <a:lnTo>
                      <a:pt x="322" y="44"/>
                    </a:lnTo>
                    <a:lnTo>
                      <a:pt x="326" y="44"/>
                    </a:lnTo>
                    <a:lnTo>
                      <a:pt x="330" y="43"/>
                    </a:lnTo>
                    <a:lnTo>
                      <a:pt x="334" y="41"/>
                    </a:lnTo>
                    <a:lnTo>
                      <a:pt x="338" y="41"/>
                    </a:lnTo>
                    <a:lnTo>
                      <a:pt x="342" y="40"/>
                    </a:lnTo>
                    <a:lnTo>
                      <a:pt x="346" y="38"/>
                    </a:lnTo>
                    <a:lnTo>
                      <a:pt x="350" y="39"/>
                    </a:lnTo>
                    <a:lnTo>
                      <a:pt x="354" y="36"/>
                    </a:lnTo>
                    <a:lnTo>
                      <a:pt x="358" y="35"/>
                    </a:lnTo>
                    <a:lnTo>
                      <a:pt x="362" y="35"/>
                    </a:lnTo>
                    <a:lnTo>
                      <a:pt x="366" y="35"/>
                    </a:lnTo>
                    <a:lnTo>
                      <a:pt x="370" y="34"/>
                    </a:lnTo>
                    <a:lnTo>
                      <a:pt x="374" y="32"/>
                    </a:lnTo>
                    <a:lnTo>
                      <a:pt x="377" y="32"/>
                    </a:lnTo>
                    <a:lnTo>
                      <a:pt x="381" y="30"/>
                    </a:lnTo>
                    <a:lnTo>
                      <a:pt x="385" y="29"/>
                    </a:lnTo>
                    <a:lnTo>
                      <a:pt x="389" y="29"/>
                    </a:lnTo>
                    <a:lnTo>
                      <a:pt x="393" y="29"/>
                    </a:lnTo>
                    <a:lnTo>
                      <a:pt x="397" y="28"/>
                    </a:lnTo>
                    <a:lnTo>
                      <a:pt x="401" y="26"/>
                    </a:lnTo>
                    <a:lnTo>
                      <a:pt x="405" y="25"/>
                    </a:lnTo>
                    <a:lnTo>
                      <a:pt x="409" y="25"/>
                    </a:lnTo>
                    <a:lnTo>
                      <a:pt x="413" y="25"/>
                    </a:lnTo>
                    <a:lnTo>
                      <a:pt x="417" y="23"/>
                    </a:lnTo>
                    <a:lnTo>
                      <a:pt x="421" y="23"/>
                    </a:lnTo>
                    <a:lnTo>
                      <a:pt x="425" y="21"/>
                    </a:lnTo>
                    <a:lnTo>
                      <a:pt x="429" y="20"/>
                    </a:lnTo>
                    <a:lnTo>
                      <a:pt x="433" y="20"/>
                    </a:lnTo>
                    <a:lnTo>
                      <a:pt x="437" y="20"/>
                    </a:lnTo>
                    <a:lnTo>
                      <a:pt x="440" y="18"/>
                    </a:lnTo>
                    <a:lnTo>
                      <a:pt x="444" y="18"/>
                    </a:lnTo>
                    <a:lnTo>
                      <a:pt x="448" y="17"/>
                    </a:lnTo>
                    <a:lnTo>
                      <a:pt x="452" y="15"/>
                    </a:lnTo>
                    <a:lnTo>
                      <a:pt x="456" y="15"/>
                    </a:lnTo>
                    <a:lnTo>
                      <a:pt x="460" y="15"/>
                    </a:lnTo>
                    <a:lnTo>
                      <a:pt x="464" y="14"/>
                    </a:lnTo>
                    <a:lnTo>
                      <a:pt x="468" y="13"/>
                    </a:lnTo>
                    <a:lnTo>
                      <a:pt x="472" y="12"/>
                    </a:lnTo>
                    <a:lnTo>
                      <a:pt x="476" y="11"/>
                    </a:lnTo>
                    <a:lnTo>
                      <a:pt x="480" y="12"/>
                    </a:lnTo>
                    <a:lnTo>
                      <a:pt x="484" y="11"/>
                    </a:lnTo>
                    <a:lnTo>
                      <a:pt x="488" y="9"/>
                    </a:lnTo>
                    <a:lnTo>
                      <a:pt x="492" y="10"/>
                    </a:lnTo>
                    <a:lnTo>
                      <a:pt x="496" y="8"/>
                    </a:lnTo>
                    <a:lnTo>
                      <a:pt x="499" y="9"/>
                    </a:lnTo>
                    <a:lnTo>
                      <a:pt x="503" y="7"/>
                    </a:lnTo>
                    <a:lnTo>
                      <a:pt x="507" y="7"/>
                    </a:lnTo>
                    <a:lnTo>
                      <a:pt x="511" y="7"/>
                    </a:lnTo>
                    <a:lnTo>
                      <a:pt x="515" y="7"/>
                    </a:lnTo>
                    <a:lnTo>
                      <a:pt x="519" y="6"/>
                    </a:lnTo>
                    <a:lnTo>
                      <a:pt x="523" y="5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2"/>
                    </a:lnTo>
                    <a:lnTo>
                      <a:pt x="547" y="3"/>
                    </a:lnTo>
                    <a:lnTo>
                      <a:pt x="551" y="2"/>
                    </a:lnTo>
                    <a:lnTo>
                      <a:pt x="555" y="2"/>
                    </a:lnTo>
                    <a:lnTo>
                      <a:pt x="559" y="1"/>
                    </a:lnTo>
                    <a:lnTo>
                      <a:pt x="562" y="1"/>
                    </a:lnTo>
                    <a:lnTo>
                      <a:pt x="566" y="2"/>
                    </a:lnTo>
                    <a:lnTo>
                      <a:pt x="570" y="2"/>
                    </a:lnTo>
                    <a:lnTo>
                      <a:pt x="574" y="0"/>
                    </a:lnTo>
                    <a:lnTo>
                      <a:pt x="578" y="1"/>
                    </a:lnTo>
                    <a:lnTo>
                      <a:pt x="582" y="2"/>
                    </a:lnTo>
                    <a:lnTo>
                      <a:pt x="586" y="1"/>
                    </a:lnTo>
                    <a:lnTo>
                      <a:pt x="590" y="0"/>
                    </a:lnTo>
                    <a:lnTo>
                      <a:pt x="594" y="2"/>
                    </a:lnTo>
                    <a:lnTo>
                      <a:pt x="598" y="0"/>
                    </a:lnTo>
                    <a:lnTo>
                      <a:pt x="602" y="0"/>
                    </a:lnTo>
                    <a:lnTo>
                      <a:pt x="606" y="0"/>
                    </a:lnTo>
                    <a:lnTo>
                      <a:pt x="610" y="1"/>
                    </a:lnTo>
                    <a:lnTo>
                      <a:pt x="614" y="1"/>
                    </a:lnTo>
                    <a:lnTo>
                      <a:pt x="618" y="1"/>
                    </a:lnTo>
                    <a:lnTo>
                      <a:pt x="622" y="2"/>
                    </a:lnTo>
                    <a:lnTo>
                      <a:pt x="625" y="2"/>
                    </a:lnTo>
                    <a:lnTo>
                      <a:pt x="629" y="2"/>
                    </a:lnTo>
                    <a:lnTo>
                      <a:pt x="633" y="2"/>
                    </a:lnTo>
                    <a:lnTo>
                      <a:pt x="637" y="4"/>
                    </a:lnTo>
                    <a:lnTo>
                      <a:pt x="641" y="3"/>
                    </a:lnTo>
                    <a:lnTo>
                      <a:pt x="645" y="3"/>
                    </a:lnTo>
                    <a:lnTo>
                      <a:pt x="649" y="4"/>
                    </a:lnTo>
                    <a:lnTo>
                      <a:pt x="653" y="4"/>
                    </a:lnTo>
                    <a:lnTo>
                      <a:pt x="657" y="4"/>
                    </a:lnTo>
                    <a:lnTo>
                      <a:pt x="661" y="6"/>
                    </a:lnTo>
                    <a:lnTo>
                      <a:pt x="665" y="6"/>
                    </a:lnTo>
                    <a:lnTo>
                      <a:pt x="669" y="7"/>
                    </a:lnTo>
                    <a:lnTo>
                      <a:pt x="673" y="7"/>
                    </a:lnTo>
                    <a:lnTo>
                      <a:pt x="677" y="9"/>
                    </a:lnTo>
                    <a:lnTo>
                      <a:pt x="681" y="8"/>
                    </a:lnTo>
                    <a:lnTo>
                      <a:pt x="685" y="10"/>
                    </a:lnTo>
                    <a:lnTo>
                      <a:pt x="688" y="10"/>
                    </a:lnTo>
                    <a:lnTo>
                      <a:pt x="692" y="12"/>
                    </a:lnTo>
                    <a:lnTo>
                      <a:pt x="696" y="12"/>
                    </a:lnTo>
                    <a:lnTo>
                      <a:pt x="700" y="14"/>
                    </a:lnTo>
                    <a:lnTo>
                      <a:pt x="704" y="15"/>
                    </a:lnTo>
                    <a:lnTo>
                      <a:pt x="708" y="15"/>
                    </a:lnTo>
                    <a:lnTo>
                      <a:pt x="712" y="17"/>
                    </a:lnTo>
                    <a:lnTo>
                      <a:pt x="716" y="18"/>
                    </a:lnTo>
                    <a:lnTo>
                      <a:pt x="720" y="19"/>
                    </a:lnTo>
                    <a:lnTo>
                      <a:pt x="724" y="21"/>
                    </a:lnTo>
                    <a:lnTo>
                      <a:pt x="728" y="23"/>
                    </a:lnTo>
                    <a:lnTo>
                      <a:pt x="732" y="25"/>
                    </a:lnTo>
                    <a:lnTo>
                      <a:pt x="736" y="25"/>
                    </a:lnTo>
                    <a:lnTo>
                      <a:pt x="740" y="26"/>
                    </a:lnTo>
                    <a:lnTo>
                      <a:pt x="744" y="28"/>
                    </a:lnTo>
                    <a:lnTo>
                      <a:pt x="748" y="30"/>
                    </a:lnTo>
                    <a:lnTo>
                      <a:pt x="751" y="32"/>
                    </a:lnTo>
                    <a:lnTo>
                      <a:pt x="755" y="34"/>
                    </a:lnTo>
                    <a:lnTo>
                      <a:pt x="759" y="36"/>
                    </a:lnTo>
                    <a:lnTo>
                      <a:pt x="763" y="37"/>
                    </a:lnTo>
                    <a:lnTo>
                      <a:pt x="767" y="39"/>
                    </a:lnTo>
                    <a:lnTo>
                      <a:pt x="771" y="41"/>
                    </a:lnTo>
                    <a:lnTo>
                      <a:pt x="775" y="42"/>
                    </a:lnTo>
                    <a:lnTo>
                      <a:pt x="779" y="46"/>
                    </a:lnTo>
                    <a:lnTo>
                      <a:pt x="783" y="47"/>
                    </a:lnTo>
                    <a:lnTo>
                      <a:pt x="787" y="50"/>
                    </a:lnTo>
                    <a:lnTo>
                      <a:pt x="791" y="53"/>
                    </a:lnTo>
                    <a:lnTo>
                      <a:pt x="795" y="55"/>
                    </a:lnTo>
                    <a:lnTo>
                      <a:pt x="799" y="57"/>
                    </a:lnTo>
                    <a:lnTo>
                      <a:pt x="803" y="60"/>
                    </a:lnTo>
                    <a:lnTo>
                      <a:pt x="807" y="62"/>
                    </a:lnTo>
                    <a:lnTo>
                      <a:pt x="811" y="65"/>
                    </a:lnTo>
                    <a:lnTo>
                      <a:pt x="814" y="68"/>
                    </a:lnTo>
                    <a:lnTo>
                      <a:pt x="818" y="70"/>
                    </a:lnTo>
                    <a:lnTo>
                      <a:pt x="822" y="73"/>
                    </a:lnTo>
                    <a:lnTo>
                      <a:pt x="826" y="76"/>
                    </a:lnTo>
                    <a:lnTo>
                      <a:pt x="830" y="79"/>
                    </a:lnTo>
                    <a:lnTo>
                      <a:pt x="834" y="81"/>
                    </a:lnTo>
                    <a:lnTo>
                      <a:pt x="838" y="85"/>
                    </a:lnTo>
                    <a:lnTo>
                      <a:pt x="842" y="88"/>
                    </a:lnTo>
                    <a:lnTo>
                      <a:pt x="846" y="93"/>
                    </a:lnTo>
                    <a:lnTo>
                      <a:pt x="850" y="96"/>
                    </a:lnTo>
                    <a:lnTo>
                      <a:pt x="854" y="98"/>
                    </a:lnTo>
                    <a:lnTo>
                      <a:pt x="858" y="102"/>
                    </a:lnTo>
                    <a:lnTo>
                      <a:pt x="862" y="106"/>
                    </a:lnTo>
                    <a:lnTo>
                      <a:pt x="866" y="109"/>
                    </a:lnTo>
                    <a:lnTo>
                      <a:pt x="870" y="113"/>
                    </a:lnTo>
                    <a:lnTo>
                      <a:pt x="874" y="116"/>
                    </a:lnTo>
                    <a:lnTo>
                      <a:pt x="877" y="120"/>
                    </a:lnTo>
                    <a:lnTo>
                      <a:pt x="881" y="124"/>
                    </a:lnTo>
                    <a:lnTo>
                      <a:pt x="885" y="128"/>
                    </a:lnTo>
                    <a:lnTo>
                      <a:pt x="889" y="134"/>
                    </a:lnTo>
                    <a:lnTo>
                      <a:pt x="893" y="137"/>
                    </a:lnTo>
                    <a:lnTo>
                      <a:pt x="897" y="140"/>
                    </a:lnTo>
                    <a:lnTo>
                      <a:pt x="901" y="144"/>
                    </a:lnTo>
                    <a:lnTo>
                      <a:pt x="905" y="148"/>
                    </a:lnTo>
                    <a:lnTo>
                      <a:pt x="909" y="154"/>
                    </a:lnTo>
                    <a:lnTo>
                      <a:pt x="913" y="157"/>
                    </a:lnTo>
                    <a:lnTo>
                      <a:pt x="917" y="162"/>
                    </a:lnTo>
                    <a:lnTo>
                      <a:pt x="921" y="168"/>
                    </a:lnTo>
                    <a:lnTo>
                      <a:pt x="925" y="171"/>
                    </a:lnTo>
                    <a:lnTo>
                      <a:pt x="929" y="176"/>
                    </a:lnTo>
                    <a:lnTo>
                      <a:pt x="933" y="180"/>
                    </a:lnTo>
                    <a:lnTo>
                      <a:pt x="937" y="185"/>
                    </a:lnTo>
                    <a:lnTo>
                      <a:pt x="940" y="190"/>
                    </a:lnTo>
                    <a:lnTo>
                      <a:pt x="944" y="196"/>
                    </a:lnTo>
                    <a:lnTo>
                      <a:pt x="948" y="200"/>
                    </a:lnTo>
                    <a:lnTo>
                      <a:pt x="952" y="206"/>
                    </a:lnTo>
                    <a:lnTo>
                      <a:pt x="956" y="211"/>
                    </a:lnTo>
                    <a:lnTo>
                      <a:pt x="960" y="217"/>
                    </a:lnTo>
                    <a:lnTo>
                      <a:pt x="964" y="220"/>
                    </a:lnTo>
                    <a:lnTo>
                      <a:pt x="968" y="227"/>
                    </a:lnTo>
                    <a:lnTo>
                      <a:pt x="972" y="233"/>
                    </a:lnTo>
                    <a:lnTo>
                      <a:pt x="976" y="236"/>
                    </a:lnTo>
                    <a:lnTo>
                      <a:pt x="980" y="243"/>
                    </a:lnTo>
                    <a:lnTo>
                      <a:pt x="984" y="247"/>
                    </a:lnTo>
                    <a:lnTo>
                      <a:pt x="988" y="254"/>
                    </a:lnTo>
                    <a:lnTo>
                      <a:pt x="992" y="258"/>
                    </a:lnTo>
                    <a:lnTo>
                      <a:pt x="996" y="265"/>
                    </a:lnTo>
                    <a:lnTo>
                      <a:pt x="999" y="271"/>
                    </a:lnTo>
                    <a:lnTo>
                      <a:pt x="1003" y="277"/>
                    </a:lnTo>
                    <a:lnTo>
                      <a:pt x="1007" y="283"/>
                    </a:lnTo>
                    <a:lnTo>
                      <a:pt x="1011" y="290"/>
                    </a:lnTo>
                    <a:lnTo>
                      <a:pt x="1015" y="296"/>
                    </a:lnTo>
                    <a:lnTo>
                      <a:pt x="1019" y="301"/>
                    </a:lnTo>
                    <a:lnTo>
                      <a:pt x="1023" y="307"/>
                    </a:lnTo>
                    <a:lnTo>
                      <a:pt x="1027" y="315"/>
                    </a:lnTo>
                    <a:lnTo>
                      <a:pt x="1031" y="320"/>
                    </a:lnTo>
                    <a:lnTo>
                      <a:pt x="1035" y="328"/>
                    </a:lnTo>
                    <a:lnTo>
                      <a:pt x="1039" y="333"/>
                    </a:lnTo>
                    <a:lnTo>
                      <a:pt x="1043" y="341"/>
                    </a:lnTo>
                    <a:lnTo>
                      <a:pt x="1047" y="346"/>
                    </a:lnTo>
                    <a:lnTo>
                      <a:pt x="1051" y="354"/>
                    </a:lnTo>
                    <a:lnTo>
                      <a:pt x="1055" y="360"/>
                    </a:lnTo>
                    <a:lnTo>
                      <a:pt x="1059" y="366"/>
                    </a:lnTo>
                    <a:lnTo>
                      <a:pt x="1062" y="373"/>
                    </a:lnTo>
                    <a:lnTo>
                      <a:pt x="1066" y="380"/>
                    </a:lnTo>
                    <a:lnTo>
                      <a:pt x="1070" y="387"/>
                    </a:lnTo>
                    <a:lnTo>
                      <a:pt x="1074" y="395"/>
                    </a:lnTo>
                    <a:lnTo>
                      <a:pt x="1078" y="401"/>
                    </a:lnTo>
                    <a:lnTo>
                      <a:pt x="1082" y="407"/>
                    </a:lnTo>
                    <a:lnTo>
                      <a:pt x="1086" y="415"/>
                    </a:lnTo>
                    <a:lnTo>
                      <a:pt x="1090" y="422"/>
                    </a:lnTo>
                    <a:lnTo>
                      <a:pt x="1094" y="429"/>
                    </a:lnTo>
                    <a:lnTo>
                      <a:pt x="1098" y="436"/>
                    </a:lnTo>
                    <a:lnTo>
                      <a:pt x="1102" y="444"/>
                    </a:lnTo>
                    <a:lnTo>
                      <a:pt x="1106" y="452"/>
                    </a:lnTo>
                    <a:lnTo>
                      <a:pt x="1110" y="458"/>
                    </a:lnTo>
                    <a:lnTo>
                      <a:pt x="1114" y="466"/>
                    </a:lnTo>
                    <a:lnTo>
                      <a:pt x="1118" y="472"/>
                    </a:lnTo>
                    <a:lnTo>
                      <a:pt x="1122" y="479"/>
                    </a:lnTo>
                    <a:lnTo>
                      <a:pt x="1125" y="488"/>
                    </a:lnTo>
                    <a:lnTo>
                      <a:pt x="1129" y="496"/>
                    </a:lnTo>
                    <a:lnTo>
                      <a:pt x="1133" y="504"/>
                    </a:lnTo>
                    <a:lnTo>
                      <a:pt x="1137" y="511"/>
                    </a:lnTo>
                    <a:lnTo>
                      <a:pt x="1141" y="518"/>
                    </a:lnTo>
                    <a:lnTo>
                      <a:pt x="1145" y="527"/>
                    </a:lnTo>
                    <a:lnTo>
                      <a:pt x="1149" y="534"/>
                    </a:lnTo>
                    <a:lnTo>
                      <a:pt x="1153" y="542"/>
                    </a:lnTo>
                    <a:lnTo>
                      <a:pt x="1157" y="550"/>
                    </a:lnTo>
                    <a:lnTo>
                      <a:pt x="1161" y="557"/>
                    </a:lnTo>
                    <a:lnTo>
                      <a:pt x="1165" y="565"/>
                    </a:lnTo>
                    <a:lnTo>
                      <a:pt x="1169" y="574"/>
                    </a:lnTo>
                    <a:lnTo>
                      <a:pt x="1173" y="582"/>
                    </a:lnTo>
                    <a:lnTo>
                      <a:pt x="1177" y="591"/>
                    </a:lnTo>
                    <a:lnTo>
                      <a:pt x="1181" y="599"/>
                    </a:lnTo>
                    <a:lnTo>
                      <a:pt x="1185" y="606"/>
                    </a:lnTo>
                    <a:lnTo>
                      <a:pt x="1188" y="615"/>
                    </a:lnTo>
                    <a:lnTo>
                      <a:pt x="1192" y="623"/>
                    </a:lnTo>
                    <a:lnTo>
                      <a:pt x="1196" y="631"/>
                    </a:lnTo>
                    <a:lnTo>
                      <a:pt x="1200" y="640"/>
                    </a:lnTo>
                    <a:lnTo>
                      <a:pt x="1204" y="648"/>
                    </a:lnTo>
                    <a:lnTo>
                      <a:pt x="1208" y="656"/>
                    </a:lnTo>
                    <a:lnTo>
                      <a:pt x="1212" y="664"/>
                    </a:lnTo>
                    <a:lnTo>
                      <a:pt x="1216" y="673"/>
                    </a:lnTo>
                    <a:lnTo>
                      <a:pt x="1220" y="680"/>
                    </a:lnTo>
                    <a:lnTo>
                      <a:pt x="1224" y="689"/>
                    </a:lnTo>
                    <a:lnTo>
                      <a:pt x="1228" y="699"/>
                    </a:lnTo>
                    <a:lnTo>
                      <a:pt x="1232" y="708"/>
                    </a:lnTo>
                    <a:lnTo>
                      <a:pt x="1236" y="714"/>
                    </a:lnTo>
                    <a:lnTo>
                      <a:pt x="1240" y="723"/>
                    </a:lnTo>
                    <a:lnTo>
                      <a:pt x="1244" y="731"/>
                    </a:lnTo>
                    <a:lnTo>
                      <a:pt x="1248" y="740"/>
                    </a:lnTo>
                    <a:lnTo>
                      <a:pt x="1251" y="749"/>
                    </a:lnTo>
                    <a:lnTo>
                      <a:pt x="1255" y="758"/>
                    </a:lnTo>
                    <a:lnTo>
                      <a:pt x="1259" y="767"/>
                    </a:lnTo>
                    <a:lnTo>
                      <a:pt x="1263" y="774"/>
                    </a:lnTo>
                    <a:lnTo>
                      <a:pt x="1267" y="783"/>
                    </a:lnTo>
                    <a:lnTo>
                      <a:pt x="1271" y="792"/>
                    </a:lnTo>
                    <a:lnTo>
                      <a:pt x="1275" y="800"/>
                    </a:lnTo>
                    <a:lnTo>
                      <a:pt x="1279" y="809"/>
                    </a:lnTo>
                    <a:lnTo>
                      <a:pt x="1283" y="818"/>
                    </a:lnTo>
                    <a:lnTo>
                      <a:pt x="1287" y="827"/>
                    </a:lnTo>
                    <a:lnTo>
                      <a:pt x="1291" y="835"/>
                    </a:lnTo>
                    <a:lnTo>
                      <a:pt x="1295" y="844"/>
                    </a:lnTo>
                    <a:lnTo>
                      <a:pt x="1299" y="853"/>
                    </a:lnTo>
                    <a:lnTo>
                      <a:pt x="1303" y="860"/>
                    </a:lnTo>
                    <a:lnTo>
                      <a:pt x="1307" y="870"/>
                    </a:lnTo>
                    <a:lnTo>
                      <a:pt x="1311" y="878"/>
                    </a:lnTo>
                    <a:lnTo>
                      <a:pt x="1314" y="888"/>
                    </a:lnTo>
                    <a:lnTo>
                      <a:pt x="1318" y="895"/>
                    </a:lnTo>
                    <a:lnTo>
                      <a:pt x="1322" y="903"/>
                    </a:lnTo>
                    <a:lnTo>
                      <a:pt x="1326" y="912"/>
                    </a:lnTo>
                    <a:lnTo>
                      <a:pt x="1330" y="923"/>
                    </a:lnTo>
                    <a:lnTo>
                      <a:pt x="1334" y="931"/>
                    </a:lnTo>
                    <a:lnTo>
                      <a:pt x="1338" y="938"/>
                    </a:lnTo>
                    <a:lnTo>
                      <a:pt x="1342" y="947"/>
                    </a:lnTo>
                    <a:lnTo>
                      <a:pt x="1346" y="957"/>
                    </a:lnTo>
                    <a:lnTo>
                      <a:pt x="1350" y="966"/>
                    </a:lnTo>
                    <a:lnTo>
                      <a:pt x="1354" y="975"/>
                    </a:lnTo>
                    <a:lnTo>
                      <a:pt x="1358" y="983"/>
                    </a:lnTo>
                    <a:lnTo>
                      <a:pt x="1362" y="992"/>
                    </a:lnTo>
                    <a:lnTo>
                      <a:pt x="1366" y="1000"/>
                    </a:lnTo>
                    <a:lnTo>
                      <a:pt x="1370" y="1008"/>
                    </a:lnTo>
                    <a:lnTo>
                      <a:pt x="1374" y="1018"/>
                    </a:lnTo>
                    <a:lnTo>
                      <a:pt x="1377" y="1026"/>
                    </a:lnTo>
                    <a:lnTo>
                      <a:pt x="1381" y="1034"/>
                    </a:lnTo>
                    <a:lnTo>
                      <a:pt x="1385" y="1044"/>
                    </a:lnTo>
                    <a:lnTo>
                      <a:pt x="1389" y="1052"/>
                    </a:lnTo>
                    <a:lnTo>
                      <a:pt x="1393" y="1059"/>
                    </a:lnTo>
                    <a:lnTo>
                      <a:pt x="1397" y="1069"/>
                    </a:lnTo>
                    <a:lnTo>
                      <a:pt x="1401" y="1077"/>
                    </a:lnTo>
                    <a:lnTo>
                      <a:pt x="1405" y="1087"/>
                    </a:lnTo>
                    <a:lnTo>
                      <a:pt x="1409" y="1095"/>
                    </a:lnTo>
                    <a:lnTo>
                      <a:pt x="1413" y="1103"/>
                    </a:lnTo>
                    <a:lnTo>
                      <a:pt x="1417" y="1112"/>
                    </a:lnTo>
                    <a:lnTo>
                      <a:pt x="1421" y="1121"/>
                    </a:lnTo>
                    <a:lnTo>
                      <a:pt x="1425" y="1128"/>
                    </a:lnTo>
                    <a:lnTo>
                      <a:pt x="1429" y="1137"/>
                    </a:lnTo>
                    <a:lnTo>
                      <a:pt x="1433" y="1147"/>
                    </a:lnTo>
                    <a:lnTo>
                      <a:pt x="1437" y="1155"/>
                    </a:lnTo>
                    <a:lnTo>
                      <a:pt x="1440" y="1163"/>
                    </a:lnTo>
                    <a:lnTo>
                      <a:pt x="1444" y="1171"/>
                    </a:lnTo>
                    <a:lnTo>
                      <a:pt x="1448" y="1179"/>
                    </a:lnTo>
                    <a:lnTo>
                      <a:pt x="1452" y="1188"/>
                    </a:lnTo>
                    <a:lnTo>
                      <a:pt x="1456" y="1196"/>
                    </a:lnTo>
                    <a:lnTo>
                      <a:pt x="1460" y="1204"/>
                    </a:lnTo>
                    <a:lnTo>
                      <a:pt x="1464" y="1213"/>
                    </a:lnTo>
                    <a:lnTo>
                      <a:pt x="1468" y="1220"/>
                    </a:lnTo>
                    <a:lnTo>
                      <a:pt x="1472" y="1229"/>
                    </a:lnTo>
                    <a:lnTo>
                      <a:pt x="1476" y="1237"/>
                    </a:lnTo>
                    <a:lnTo>
                      <a:pt x="1480" y="1245"/>
                    </a:lnTo>
                    <a:lnTo>
                      <a:pt x="1484" y="1254"/>
                    </a:lnTo>
                    <a:lnTo>
                      <a:pt x="1488" y="1261"/>
                    </a:lnTo>
                    <a:lnTo>
                      <a:pt x="1492" y="1269"/>
                    </a:lnTo>
                    <a:lnTo>
                      <a:pt x="1496" y="1276"/>
                    </a:lnTo>
                    <a:lnTo>
                      <a:pt x="1499" y="1285"/>
                    </a:lnTo>
                    <a:lnTo>
                      <a:pt x="1503" y="1291"/>
                    </a:lnTo>
                    <a:lnTo>
                      <a:pt x="1507" y="1300"/>
                    </a:lnTo>
                    <a:lnTo>
                      <a:pt x="1511" y="1308"/>
                    </a:lnTo>
                    <a:lnTo>
                      <a:pt x="1515" y="1316"/>
                    </a:lnTo>
                    <a:lnTo>
                      <a:pt x="1519" y="1324"/>
                    </a:lnTo>
                    <a:lnTo>
                      <a:pt x="1523" y="1332"/>
                    </a:lnTo>
                    <a:lnTo>
                      <a:pt x="1527" y="1339"/>
                    </a:lnTo>
                    <a:lnTo>
                      <a:pt x="1531" y="1346"/>
                    </a:lnTo>
                    <a:lnTo>
                      <a:pt x="1535" y="1354"/>
                    </a:lnTo>
                    <a:lnTo>
                      <a:pt x="1539" y="1361"/>
                    </a:lnTo>
                    <a:lnTo>
                      <a:pt x="1543" y="1369"/>
                    </a:lnTo>
                    <a:lnTo>
                      <a:pt x="1547" y="1378"/>
                    </a:lnTo>
                    <a:lnTo>
                      <a:pt x="1551" y="1384"/>
                    </a:lnTo>
                    <a:lnTo>
                      <a:pt x="1555" y="1392"/>
                    </a:lnTo>
                    <a:lnTo>
                      <a:pt x="1559" y="1398"/>
                    </a:lnTo>
                    <a:lnTo>
                      <a:pt x="1562" y="1406"/>
                    </a:lnTo>
                    <a:lnTo>
                      <a:pt x="1566" y="1414"/>
                    </a:lnTo>
                    <a:lnTo>
                      <a:pt x="1570" y="1420"/>
                    </a:lnTo>
                    <a:lnTo>
                      <a:pt x="1574" y="1426"/>
                    </a:lnTo>
                    <a:lnTo>
                      <a:pt x="1578" y="1436"/>
                    </a:lnTo>
                    <a:lnTo>
                      <a:pt x="1582" y="1442"/>
                    </a:lnTo>
                    <a:lnTo>
                      <a:pt x="1586" y="1449"/>
                    </a:lnTo>
                    <a:lnTo>
                      <a:pt x="1590" y="1456"/>
                    </a:lnTo>
                    <a:lnTo>
                      <a:pt x="1594" y="1463"/>
                    </a:lnTo>
                    <a:lnTo>
                      <a:pt x="1598" y="1470"/>
                    </a:lnTo>
                    <a:lnTo>
                      <a:pt x="1602" y="1476"/>
                    </a:lnTo>
                    <a:lnTo>
                      <a:pt x="1606" y="1482"/>
                    </a:lnTo>
                    <a:lnTo>
                      <a:pt x="1610" y="1490"/>
                    </a:lnTo>
                    <a:lnTo>
                      <a:pt x="1614" y="1495"/>
                    </a:lnTo>
                    <a:lnTo>
                      <a:pt x="1618" y="1503"/>
                    </a:lnTo>
                    <a:lnTo>
                      <a:pt x="1622" y="1508"/>
                    </a:lnTo>
                    <a:lnTo>
                      <a:pt x="1625" y="1516"/>
                    </a:lnTo>
                    <a:lnTo>
                      <a:pt x="1629" y="1522"/>
                    </a:lnTo>
                    <a:lnTo>
                      <a:pt x="1633" y="1529"/>
                    </a:lnTo>
                    <a:lnTo>
                      <a:pt x="1637" y="1535"/>
                    </a:lnTo>
                    <a:lnTo>
                      <a:pt x="1641" y="1540"/>
                    </a:lnTo>
                    <a:lnTo>
                      <a:pt x="1645" y="1546"/>
                    </a:lnTo>
                    <a:lnTo>
                      <a:pt x="1649" y="1553"/>
                    </a:lnTo>
                    <a:lnTo>
                      <a:pt x="1653" y="1559"/>
                    </a:lnTo>
                    <a:lnTo>
                      <a:pt x="1657" y="1566"/>
                    </a:lnTo>
                    <a:lnTo>
                      <a:pt x="1661" y="1571"/>
                    </a:lnTo>
                    <a:lnTo>
                      <a:pt x="1665" y="1576"/>
                    </a:lnTo>
                    <a:lnTo>
                      <a:pt x="1669" y="1583"/>
                    </a:lnTo>
                    <a:lnTo>
                      <a:pt x="1673" y="1589"/>
                    </a:lnTo>
                    <a:lnTo>
                      <a:pt x="1677" y="1594"/>
                    </a:lnTo>
                    <a:lnTo>
                      <a:pt x="1681" y="1601"/>
                    </a:lnTo>
                    <a:lnTo>
                      <a:pt x="1685" y="1605"/>
                    </a:lnTo>
                    <a:lnTo>
                      <a:pt x="1688" y="1611"/>
                    </a:lnTo>
                    <a:lnTo>
                      <a:pt x="1692" y="1617"/>
                    </a:lnTo>
                    <a:lnTo>
                      <a:pt x="1696" y="1621"/>
                    </a:lnTo>
                    <a:lnTo>
                      <a:pt x="1700" y="1627"/>
                    </a:lnTo>
                    <a:lnTo>
                      <a:pt x="1704" y="1632"/>
                    </a:lnTo>
                    <a:lnTo>
                      <a:pt x="1708" y="1638"/>
                    </a:lnTo>
                    <a:lnTo>
                      <a:pt x="1712" y="1642"/>
                    </a:lnTo>
                    <a:lnTo>
                      <a:pt x="1716" y="1648"/>
                    </a:lnTo>
                    <a:lnTo>
                      <a:pt x="1720" y="1653"/>
                    </a:lnTo>
                    <a:lnTo>
                      <a:pt x="1724" y="1657"/>
                    </a:lnTo>
                    <a:lnTo>
                      <a:pt x="1728" y="1662"/>
                    </a:lnTo>
                    <a:lnTo>
                      <a:pt x="1732" y="1667"/>
                    </a:lnTo>
                    <a:lnTo>
                      <a:pt x="1736" y="1672"/>
                    </a:lnTo>
                    <a:lnTo>
                      <a:pt x="1740" y="1676"/>
                    </a:lnTo>
                    <a:lnTo>
                      <a:pt x="1744" y="1682"/>
                    </a:lnTo>
                    <a:lnTo>
                      <a:pt x="1748" y="1686"/>
                    </a:lnTo>
                    <a:lnTo>
                      <a:pt x="1751" y="1689"/>
                    </a:lnTo>
                    <a:lnTo>
                      <a:pt x="1755" y="1694"/>
                    </a:lnTo>
                    <a:lnTo>
                      <a:pt x="1759" y="1699"/>
                    </a:lnTo>
                    <a:lnTo>
                      <a:pt x="1763" y="1702"/>
                    </a:lnTo>
                    <a:lnTo>
                      <a:pt x="1767" y="1708"/>
                    </a:lnTo>
                    <a:lnTo>
                      <a:pt x="1771" y="1712"/>
                    </a:lnTo>
                    <a:lnTo>
                      <a:pt x="1775" y="1714"/>
                    </a:lnTo>
                    <a:lnTo>
                      <a:pt x="1779" y="1719"/>
                    </a:lnTo>
                    <a:lnTo>
                      <a:pt x="1783" y="1724"/>
                    </a:lnTo>
                    <a:lnTo>
                      <a:pt x="1787" y="1728"/>
                    </a:lnTo>
                    <a:lnTo>
                      <a:pt x="1791" y="1731"/>
                    </a:lnTo>
                    <a:lnTo>
                      <a:pt x="1795" y="1734"/>
                    </a:lnTo>
                    <a:lnTo>
                      <a:pt x="1799" y="1739"/>
                    </a:lnTo>
                    <a:lnTo>
                      <a:pt x="1803" y="1742"/>
                    </a:lnTo>
                    <a:lnTo>
                      <a:pt x="1807" y="1746"/>
                    </a:lnTo>
                    <a:lnTo>
                      <a:pt x="1811" y="1750"/>
                    </a:lnTo>
                    <a:lnTo>
                      <a:pt x="1814" y="1752"/>
                    </a:lnTo>
                    <a:lnTo>
                      <a:pt x="1818" y="1756"/>
                    </a:lnTo>
                    <a:lnTo>
                      <a:pt x="1822" y="1759"/>
                    </a:lnTo>
                    <a:lnTo>
                      <a:pt x="1826" y="1763"/>
                    </a:lnTo>
                    <a:lnTo>
                      <a:pt x="1830" y="1765"/>
                    </a:lnTo>
                    <a:lnTo>
                      <a:pt x="1834" y="1769"/>
                    </a:lnTo>
                    <a:lnTo>
                      <a:pt x="1838" y="1772"/>
                    </a:lnTo>
                    <a:lnTo>
                      <a:pt x="1842" y="1774"/>
                    </a:lnTo>
                    <a:lnTo>
                      <a:pt x="1846" y="1777"/>
                    </a:lnTo>
                    <a:lnTo>
                      <a:pt x="1850" y="1780"/>
                    </a:lnTo>
                    <a:lnTo>
                      <a:pt x="1854" y="1783"/>
                    </a:lnTo>
                    <a:lnTo>
                      <a:pt x="1858" y="1785"/>
                    </a:lnTo>
                    <a:lnTo>
                      <a:pt x="1862" y="1788"/>
                    </a:lnTo>
                    <a:lnTo>
                      <a:pt x="1866" y="1790"/>
                    </a:lnTo>
                    <a:lnTo>
                      <a:pt x="1870" y="1793"/>
                    </a:lnTo>
                    <a:lnTo>
                      <a:pt x="1874" y="1795"/>
                    </a:lnTo>
                    <a:lnTo>
                      <a:pt x="1877" y="1798"/>
                    </a:lnTo>
                    <a:lnTo>
                      <a:pt x="1881" y="1800"/>
                    </a:lnTo>
                    <a:lnTo>
                      <a:pt x="1885" y="1803"/>
                    </a:lnTo>
                    <a:lnTo>
                      <a:pt x="1889" y="1803"/>
                    </a:lnTo>
                    <a:lnTo>
                      <a:pt x="1893" y="1806"/>
                    </a:lnTo>
                    <a:lnTo>
                      <a:pt x="1897" y="1808"/>
                    </a:lnTo>
                    <a:lnTo>
                      <a:pt x="1901" y="1810"/>
                    </a:lnTo>
                    <a:lnTo>
                      <a:pt x="1905" y="1811"/>
                    </a:lnTo>
                    <a:lnTo>
                      <a:pt x="1909" y="1814"/>
                    </a:lnTo>
                    <a:lnTo>
                      <a:pt x="1913" y="1815"/>
                    </a:lnTo>
                    <a:lnTo>
                      <a:pt x="1917" y="1816"/>
                    </a:lnTo>
                    <a:lnTo>
                      <a:pt x="1921" y="1818"/>
                    </a:lnTo>
                    <a:lnTo>
                      <a:pt x="1925" y="1820"/>
                    </a:lnTo>
                    <a:lnTo>
                      <a:pt x="1929" y="1820"/>
                    </a:lnTo>
                    <a:lnTo>
                      <a:pt x="1933" y="1821"/>
                    </a:lnTo>
                    <a:lnTo>
                      <a:pt x="1937" y="1824"/>
                    </a:lnTo>
                    <a:lnTo>
                      <a:pt x="1940" y="1824"/>
                    </a:lnTo>
                    <a:lnTo>
                      <a:pt x="1944" y="1826"/>
                    </a:lnTo>
                    <a:lnTo>
                      <a:pt x="1948" y="1826"/>
                    </a:lnTo>
                    <a:lnTo>
                      <a:pt x="1952" y="1828"/>
                    </a:lnTo>
                    <a:lnTo>
                      <a:pt x="1956" y="1829"/>
                    </a:lnTo>
                    <a:lnTo>
                      <a:pt x="1960" y="1829"/>
                    </a:lnTo>
                    <a:lnTo>
                      <a:pt x="1964" y="1829"/>
                    </a:lnTo>
                    <a:lnTo>
                      <a:pt x="1968" y="1831"/>
                    </a:lnTo>
                    <a:lnTo>
                      <a:pt x="1972" y="1831"/>
                    </a:lnTo>
                    <a:lnTo>
                      <a:pt x="1976" y="1832"/>
                    </a:lnTo>
                    <a:lnTo>
                      <a:pt x="1980" y="1833"/>
                    </a:lnTo>
                    <a:lnTo>
                      <a:pt x="1984" y="1832"/>
                    </a:lnTo>
                    <a:lnTo>
                      <a:pt x="1988" y="1833"/>
                    </a:lnTo>
                    <a:lnTo>
                      <a:pt x="1992" y="1833"/>
                    </a:lnTo>
                    <a:lnTo>
                      <a:pt x="1996" y="1833"/>
                    </a:lnTo>
                    <a:lnTo>
                      <a:pt x="1999" y="1835"/>
                    </a:lnTo>
                    <a:lnTo>
                      <a:pt x="2003" y="1834"/>
                    </a:lnTo>
                    <a:lnTo>
                      <a:pt x="2007" y="1834"/>
                    </a:lnTo>
                    <a:lnTo>
                      <a:pt x="2011" y="1834"/>
                    </a:lnTo>
                    <a:lnTo>
                      <a:pt x="2015" y="1833"/>
                    </a:lnTo>
                    <a:lnTo>
                      <a:pt x="2019" y="1834"/>
                    </a:lnTo>
                    <a:lnTo>
                      <a:pt x="2023" y="1834"/>
                    </a:lnTo>
                    <a:lnTo>
                      <a:pt x="2027" y="1833"/>
                    </a:lnTo>
                    <a:lnTo>
                      <a:pt x="2031" y="1833"/>
                    </a:lnTo>
                    <a:lnTo>
                      <a:pt x="2035" y="1832"/>
                    </a:lnTo>
                    <a:lnTo>
                      <a:pt x="2039" y="1832"/>
                    </a:lnTo>
                    <a:lnTo>
                      <a:pt x="2043" y="1831"/>
                    </a:lnTo>
                    <a:lnTo>
                      <a:pt x="2047" y="1830"/>
                    </a:lnTo>
                    <a:lnTo>
                      <a:pt x="2051" y="1829"/>
                    </a:lnTo>
                    <a:lnTo>
                      <a:pt x="2055" y="1830"/>
                    </a:lnTo>
                    <a:lnTo>
                      <a:pt x="2059" y="1829"/>
                    </a:lnTo>
                    <a:lnTo>
                      <a:pt x="2062" y="1828"/>
                    </a:lnTo>
                    <a:lnTo>
                      <a:pt x="2066" y="1826"/>
                    </a:lnTo>
                    <a:lnTo>
                      <a:pt x="2070" y="1826"/>
                    </a:lnTo>
                    <a:lnTo>
                      <a:pt x="2074" y="1826"/>
                    </a:lnTo>
                    <a:lnTo>
                      <a:pt x="2078" y="1824"/>
                    </a:lnTo>
                    <a:lnTo>
                      <a:pt x="2082" y="1823"/>
                    </a:lnTo>
                    <a:lnTo>
                      <a:pt x="2086" y="1822"/>
                    </a:lnTo>
                    <a:lnTo>
                      <a:pt x="2090" y="1820"/>
                    </a:lnTo>
                    <a:lnTo>
                      <a:pt x="2094" y="1820"/>
                    </a:lnTo>
                    <a:lnTo>
                      <a:pt x="2098" y="1820"/>
                    </a:lnTo>
                    <a:lnTo>
                      <a:pt x="2102" y="1815"/>
                    </a:lnTo>
                    <a:lnTo>
                      <a:pt x="2106" y="1816"/>
                    </a:lnTo>
                    <a:lnTo>
                      <a:pt x="2110" y="1813"/>
                    </a:lnTo>
                    <a:lnTo>
                      <a:pt x="2114" y="1810"/>
                    </a:lnTo>
                    <a:lnTo>
                      <a:pt x="2118" y="1810"/>
                    </a:lnTo>
                    <a:lnTo>
                      <a:pt x="2122" y="1809"/>
                    </a:lnTo>
                    <a:lnTo>
                      <a:pt x="2125" y="1806"/>
                    </a:lnTo>
                    <a:lnTo>
                      <a:pt x="2129" y="1805"/>
                    </a:lnTo>
                    <a:lnTo>
                      <a:pt x="2133" y="1803"/>
                    </a:lnTo>
                    <a:lnTo>
                      <a:pt x="2137" y="1801"/>
                    </a:lnTo>
                    <a:lnTo>
                      <a:pt x="2141" y="1799"/>
                    </a:lnTo>
                    <a:lnTo>
                      <a:pt x="2145" y="1797"/>
                    </a:lnTo>
                    <a:lnTo>
                      <a:pt x="2149" y="1793"/>
                    </a:lnTo>
                    <a:lnTo>
                      <a:pt x="2153" y="1792"/>
                    </a:lnTo>
                    <a:lnTo>
                      <a:pt x="2157" y="1791"/>
                    </a:lnTo>
                    <a:lnTo>
                      <a:pt x="2161" y="1788"/>
                    </a:lnTo>
                    <a:lnTo>
                      <a:pt x="2165" y="1785"/>
                    </a:lnTo>
                    <a:lnTo>
                      <a:pt x="2169" y="1783"/>
                    </a:lnTo>
                    <a:lnTo>
                      <a:pt x="2173" y="1781"/>
                    </a:lnTo>
                    <a:lnTo>
                      <a:pt x="2177" y="1778"/>
                    </a:lnTo>
                    <a:lnTo>
                      <a:pt x="2181" y="1775"/>
                    </a:lnTo>
                    <a:lnTo>
                      <a:pt x="2185" y="1774"/>
                    </a:lnTo>
                    <a:lnTo>
                      <a:pt x="2188" y="1770"/>
                    </a:lnTo>
                    <a:lnTo>
                      <a:pt x="2192" y="1767"/>
                    </a:lnTo>
                    <a:lnTo>
                      <a:pt x="2196" y="1765"/>
                    </a:lnTo>
                    <a:lnTo>
                      <a:pt x="2200" y="1762"/>
                    </a:lnTo>
                    <a:lnTo>
                      <a:pt x="2204" y="1760"/>
                    </a:lnTo>
                    <a:lnTo>
                      <a:pt x="2208" y="1755"/>
                    </a:lnTo>
                    <a:lnTo>
                      <a:pt x="2212" y="1752"/>
                    </a:lnTo>
                    <a:lnTo>
                      <a:pt x="2216" y="1750"/>
                    </a:lnTo>
                    <a:lnTo>
                      <a:pt x="2220" y="1747"/>
                    </a:lnTo>
                    <a:lnTo>
                      <a:pt x="2224" y="1744"/>
                    </a:lnTo>
                    <a:lnTo>
                      <a:pt x="2228" y="1741"/>
                    </a:lnTo>
                    <a:lnTo>
                      <a:pt x="2232" y="1738"/>
                    </a:lnTo>
                    <a:lnTo>
                      <a:pt x="2236" y="1734"/>
                    </a:lnTo>
                    <a:lnTo>
                      <a:pt x="2240" y="1731"/>
                    </a:lnTo>
                    <a:lnTo>
                      <a:pt x="2244" y="1727"/>
                    </a:lnTo>
                    <a:lnTo>
                      <a:pt x="2248" y="1725"/>
                    </a:lnTo>
                    <a:lnTo>
                      <a:pt x="2251" y="1720"/>
                    </a:lnTo>
                    <a:lnTo>
                      <a:pt x="2255" y="1718"/>
                    </a:lnTo>
                    <a:lnTo>
                      <a:pt x="2259" y="1713"/>
                    </a:lnTo>
                    <a:lnTo>
                      <a:pt x="2263" y="1712"/>
                    </a:lnTo>
                    <a:lnTo>
                      <a:pt x="2267" y="1707"/>
                    </a:lnTo>
                    <a:lnTo>
                      <a:pt x="2271" y="1703"/>
                    </a:lnTo>
                    <a:lnTo>
                      <a:pt x="2275" y="1699"/>
                    </a:lnTo>
                    <a:lnTo>
                      <a:pt x="2279" y="1696"/>
                    </a:lnTo>
                    <a:lnTo>
                      <a:pt x="2283" y="1692"/>
                    </a:lnTo>
                    <a:lnTo>
                      <a:pt x="2287" y="1688"/>
                    </a:lnTo>
                    <a:lnTo>
                      <a:pt x="2291" y="1684"/>
                    </a:lnTo>
                    <a:lnTo>
                      <a:pt x="2295" y="1681"/>
                    </a:lnTo>
                    <a:lnTo>
                      <a:pt x="2299" y="1677"/>
                    </a:lnTo>
                    <a:lnTo>
                      <a:pt x="2303" y="1673"/>
                    </a:lnTo>
                    <a:lnTo>
                      <a:pt x="2307" y="1669"/>
                    </a:lnTo>
                    <a:lnTo>
                      <a:pt x="2311" y="1665"/>
                    </a:lnTo>
                    <a:lnTo>
                      <a:pt x="2314" y="1660"/>
                    </a:lnTo>
                    <a:lnTo>
                      <a:pt x="2318" y="1657"/>
                    </a:lnTo>
                    <a:lnTo>
                      <a:pt x="2322" y="1653"/>
                    </a:lnTo>
                    <a:lnTo>
                      <a:pt x="2326" y="1648"/>
                    </a:lnTo>
                    <a:lnTo>
                      <a:pt x="2330" y="1643"/>
                    </a:lnTo>
                    <a:lnTo>
                      <a:pt x="2334" y="1639"/>
                    </a:lnTo>
                    <a:lnTo>
                      <a:pt x="2338" y="1635"/>
                    </a:lnTo>
                    <a:lnTo>
                      <a:pt x="2342" y="1631"/>
                    </a:lnTo>
                    <a:lnTo>
                      <a:pt x="2346" y="1627"/>
                    </a:lnTo>
                    <a:lnTo>
                      <a:pt x="2350" y="1622"/>
                    </a:lnTo>
                    <a:lnTo>
                      <a:pt x="2354" y="1617"/>
                    </a:lnTo>
                    <a:lnTo>
                      <a:pt x="2358" y="1614"/>
                    </a:lnTo>
                    <a:lnTo>
                      <a:pt x="2362" y="1608"/>
                    </a:lnTo>
                    <a:lnTo>
                      <a:pt x="2366" y="1604"/>
                    </a:lnTo>
                    <a:lnTo>
                      <a:pt x="2370" y="1599"/>
                    </a:lnTo>
                    <a:lnTo>
                      <a:pt x="2374" y="1596"/>
                    </a:lnTo>
                    <a:lnTo>
                      <a:pt x="2377" y="1591"/>
                    </a:lnTo>
                    <a:lnTo>
                      <a:pt x="2381" y="1586"/>
                    </a:lnTo>
                    <a:lnTo>
                      <a:pt x="2385" y="1583"/>
                    </a:lnTo>
                    <a:lnTo>
                      <a:pt x="2389" y="1578"/>
                    </a:lnTo>
                    <a:lnTo>
                      <a:pt x="2393" y="1572"/>
                    </a:lnTo>
                    <a:lnTo>
                      <a:pt x="2397" y="1567"/>
                    </a:lnTo>
                    <a:lnTo>
                      <a:pt x="2401" y="1562"/>
                    </a:lnTo>
                    <a:lnTo>
                      <a:pt x="2405" y="1558"/>
                    </a:lnTo>
                    <a:lnTo>
                      <a:pt x="2409" y="1553"/>
                    </a:lnTo>
                    <a:lnTo>
                      <a:pt x="2413" y="1547"/>
                    </a:lnTo>
                    <a:lnTo>
                      <a:pt x="2417" y="1543"/>
                    </a:lnTo>
                    <a:lnTo>
                      <a:pt x="2421" y="1538"/>
                    </a:lnTo>
                    <a:lnTo>
                      <a:pt x="2425" y="1532"/>
                    </a:lnTo>
                    <a:lnTo>
                      <a:pt x="2429" y="1530"/>
                    </a:lnTo>
                    <a:lnTo>
                      <a:pt x="2433" y="1523"/>
                    </a:lnTo>
                    <a:lnTo>
                      <a:pt x="2437" y="1518"/>
                    </a:lnTo>
                    <a:lnTo>
                      <a:pt x="2440" y="1512"/>
                    </a:lnTo>
                    <a:lnTo>
                      <a:pt x="2444" y="1507"/>
                    </a:lnTo>
                    <a:lnTo>
                      <a:pt x="2448" y="1502"/>
                    </a:lnTo>
                    <a:lnTo>
                      <a:pt x="2452" y="1497"/>
                    </a:lnTo>
                    <a:lnTo>
                      <a:pt x="2456" y="1492"/>
                    </a:lnTo>
                    <a:lnTo>
                      <a:pt x="2460" y="1488"/>
                    </a:lnTo>
                    <a:lnTo>
                      <a:pt x="2464" y="1482"/>
                    </a:lnTo>
                    <a:lnTo>
                      <a:pt x="2468" y="1476"/>
                    </a:lnTo>
                    <a:lnTo>
                      <a:pt x="2472" y="1472"/>
                    </a:lnTo>
                    <a:lnTo>
                      <a:pt x="2476" y="1466"/>
                    </a:lnTo>
                    <a:lnTo>
                      <a:pt x="2480" y="1461"/>
                    </a:lnTo>
                    <a:lnTo>
                      <a:pt x="2484" y="1456"/>
                    </a:lnTo>
                    <a:lnTo>
                      <a:pt x="2488" y="1450"/>
                    </a:lnTo>
                    <a:lnTo>
                      <a:pt x="2492" y="1445"/>
                    </a:lnTo>
                    <a:lnTo>
                      <a:pt x="2496" y="1439"/>
                    </a:lnTo>
                    <a:lnTo>
                      <a:pt x="2499" y="1433"/>
                    </a:lnTo>
                    <a:lnTo>
                      <a:pt x="2503" y="1429"/>
                    </a:lnTo>
                    <a:lnTo>
                      <a:pt x="2507" y="1423"/>
                    </a:lnTo>
                    <a:lnTo>
                      <a:pt x="2511" y="1418"/>
                    </a:lnTo>
                    <a:lnTo>
                      <a:pt x="2515" y="1413"/>
                    </a:lnTo>
                    <a:lnTo>
                      <a:pt x="2519" y="1406"/>
                    </a:lnTo>
                    <a:lnTo>
                      <a:pt x="2523" y="1402"/>
                    </a:lnTo>
                    <a:lnTo>
                      <a:pt x="2527" y="1396"/>
                    </a:lnTo>
                    <a:lnTo>
                      <a:pt x="2531" y="1390"/>
                    </a:lnTo>
                    <a:lnTo>
                      <a:pt x="2535" y="1385"/>
                    </a:lnTo>
                    <a:lnTo>
                      <a:pt x="2539" y="1380"/>
                    </a:lnTo>
                    <a:lnTo>
                      <a:pt x="2543" y="1374"/>
                    </a:lnTo>
                    <a:lnTo>
                      <a:pt x="2547" y="1367"/>
                    </a:lnTo>
                    <a:lnTo>
                      <a:pt x="2551" y="1362"/>
                    </a:lnTo>
                    <a:lnTo>
                      <a:pt x="2555" y="1356"/>
                    </a:lnTo>
                    <a:lnTo>
                      <a:pt x="2559" y="1351"/>
                    </a:lnTo>
                    <a:lnTo>
                      <a:pt x="2562" y="1345"/>
                    </a:lnTo>
                    <a:lnTo>
                      <a:pt x="2566" y="1341"/>
                    </a:lnTo>
                    <a:lnTo>
                      <a:pt x="2570" y="1336"/>
                    </a:lnTo>
                    <a:lnTo>
                      <a:pt x="2574" y="1328"/>
                    </a:lnTo>
                    <a:lnTo>
                      <a:pt x="2578" y="1322"/>
                    </a:lnTo>
                    <a:lnTo>
                      <a:pt x="2582" y="1317"/>
                    </a:lnTo>
                    <a:lnTo>
                      <a:pt x="2586" y="1312"/>
                    </a:lnTo>
                    <a:lnTo>
                      <a:pt x="2590" y="1306"/>
                    </a:lnTo>
                    <a:lnTo>
                      <a:pt x="2594" y="1299"/>
                    </a:lnTo>
                    <a:lnTo>
                      <a:pt x="2598" y="1294"/>
                    </a:lnTo>
                    <a:lnTo>
                      <a:pt x="2602" y="1291"/>
                    </a:lnTo>
                    <a:lnTo>
                      <a:pt x="2606" y="1282"/>
                    </a:lnTo>
                    <a:lnTo>
                      <a:pt x="2610" y="1277"/>
                    </a:lnTo>
                    <a:lnTo>
                      <a:pt x="2614" y="1271"/>
                    </a:lnTo>
                    <a:lnTo>
                      <a:pt x="2618" y="1267"/>
                    </a:lnTo>
                    <a:lnTo>
                      <a:pt x="2622" y="1260"/>
                    </a:lnTo>
                    <a:lnTo>
                      <a:pt x="2625" y="1255"/>
                    </a:lnTo>
                    <a:lnTo>
                      <a:pt x="2629" y="1248"/>
                    </a:lnTo>
                    <a:lnTo>
                      <a:pt x="2633" y="1243"/>
                    </a:lnTo>
                    <a:lnTo>
                      <a:pt x="2637" y="1237"/>
                    </a:lnTo>
                    <a:lnTo>
                      <a:pt x="2641" y="1232"/>
                    </a:lnTo>
                    <a:lnTo>
                      <a:pt x="2645" y="1226"/>
                    </a:lnTo>
                    <a:lnTo>
                      <a:pt x="2649" y="1219"/>
                    </a:lnTo>
                    <a:lnTo>
                      <a:pt x="2653" y="1214"/>
                    </a:lnTo>
                    <a:lnTo>
                      <a:pt x="2657" y="1208"/>
                    </a:lnTo>
                    <a:lnTo>
                      <a:pt x="2661" y="1202"/>
                    </a:lnTo>
                    <a:lnTo>
                      <a:pt x="2665" y="1196"/>
                    </a:lnTo>
                    <a:lnTo>
                      <a:pt x="2669" y="1191"/>
                    </a:lnTo>
                    <a:lnTo>
                      <a:pt x="2673" y="1186"/>
                    </a:lnTo>
                    <a:lnTo>
                      <a:pt x="2677" y="1180"/>
                    </a:lnTo>
                    <a:lnTo>
                      <a:pt x="2681" y="1173"/>
                    </a:lnTo>
                    <a:lnTo>
                      <a:pt x="2685" y="1169"/>
                    </a:lnTo>
                    <a:lnTo>
                      <a:pt x="2688" y="1162"/>
                    </a:lnTo>
                    <a:lnTo>
                      <a:pt x="2692" y="1156"/>
                    </a:lnTo>
                    <a:lnTo>
                      <a:pt x="2696" y="1150"/>
                    </a:lnTo>
                    <a:lnTo>
                      <a:pt x="2700" y="1145"/>
                    </a:lnTo>
                    <a:lnTo>
                      <a:pt x="2704" y="1138"/>
                    </a:lnTo>
                    <a:lnTo>
                      <a:pt x="2708" y="1133"/>
                    </a:lnTo>
                    <a:lnTo>
                      <a:pt x="2712" y="1129"/>
                    </a:lnTo>
                    <a:lnTo>
                      <a:pt x="2716" y="1122"/>
                    </a:lnTo>
                    <a:lnTo>
                      <a:pt x="2720" y="1115"/>
                    </a:lnTo>
                    <a:lnTo>
                      <a:pt x="2724" y="1110"/>
                    </a:lnTo>
                    <a:lnTo>
                      <a:pt x="2728" y="1104"/>
                    </a:lnTo>
                    <a:lnTo>
                      <a:pt x="2732" y="1099"/>
                    </a:lnTo>
                    <a:lnTo>
                      <a:pt x="2736" y="1094"/>
                    </a:lnTo>
                    <a:lnTo>
                      <a:pt x="2740" y="1086"/>
                    </a:lnTo>
                    <a:lnTo>
                      <a:pt x="2744" y="1081"/>
                    </a:lnTo>
                    <a:lnTo>
                      <a:pt x="2748" y="1075"/>
                    </a:lnTo>
                    <a:lnTo>
                      <a:pt x="2751" y="1069"/>
                    </a:lnTo>
                    <a:lnTo>
                      <a:pt x="2755" y="1064"/>
                    </a:lnTo>
                    <a:lnTo>
                      <a:pt x="2759" y="1057"/>
                    </a:lnTo>
                    <a:lnTo>
                      <a:pt x="2763" y="1051"/>
                    </a:lnTo>
                    <a:lnTo>
                      <a:pt x="2767" y="1047"/>
                    </a:lnTo>
                    <a:lnTo>
                      <a:pt x="2771" y="1041"/>
                    </a:lnTo>
                    <a:lnTo>
                      <a:pt x="2775" y="1035"/>
                    </a:lnTo>
                    <a:lnTo>
                      <a:pt x="2779" y="1029"/>
                    </a:lnTo>
                    <a:lnTo>
                      <a:pt x="2783" y="1023"/>
                    </a:lnTo>
                    <a:lnTo>
                      <a:pt x="2787" y="1018"/>
                    </a:lnTo>
                    <a:lnTo>
                      <a:pt x="2791" y="1011"/>
                    </a:lnTo>
                    <a:lnTo>
                      <a:pt x="2795" y="1006"/>
                    </a:lnTo>
                    <a:lnTo>
                      <a:pt x="2799" y="1000"/>
                    </a:lnTo>
                    <a:lnTo>
                      <a:pt x="2803" y="995"/>
                    </a:lnTo>
                    <a:lnTo>
                      <a:pt x="2807" y="989"/>
                    </a:lnTo>
                    <a:lnTo>
                      <a:pt x="2811" y="984"/>
                    </a:lnTo>
                    <a:lnTo>
                      <a:pt x="2814" y="979"/>
                    </a:lnTo>
                    <a:lnTo>
                      <a:pt x="2818" y="973"/>
                    </a:lnTo>
                    <a:lnTo>
                      <a:pt x="2822" y="967"/>
                    </a:lnTo>
                    <a:lnTo>
                      <a:pt x="2826" y="962"/>
                    </a:lnTo>
                    <a:lnTo>
                      <a:pt x="2830" y="955"/>
                    </a:lnTo>
                    <a:lnTo>
                      <a:pt x="2834" y="950"/>
                    </a:lnTo>
                    <a:lnTo>
                      <a:pt x="2838" y="946"/>
                    </a:lnTo>
                    <a:lnTo>
                      <a:pt x="2842" y="937"/>
                    </a:lnTo>
                    <a:lnTo>
                      <a:pt x="2846" y="933"/>
                    </a:lnTo>
                    <a:lnTo>
                      <a:pt x="2850" y="927"/>
                    </a:lnTo>
                    <a:lnTo>
                      <a:pt x="2854" y="922"/>
                    </a:lnTo>
                    <a:lnTo>
                      <a:pt x="2858" y="915"/>
                    </a:lnTo>
                    <a:lnTo>
                      <a:pt x="2862" y="910"/>
                    </a:lnTo>
                    <a:lnTo>
                      <a:pt x="2866" y="904"/>
                    </a:lnTo>
                    <a:lnTo>
                      <a:pt x="2870" y="899"/>
                    </a:lnTo>
                    <a:lnTo>
                      <a:pt x="2874" y="894"/>
                    </a:lnTo>
                    <a:lnTo>
                      <a:pt x="2877" y="889"/>
                    </a:lnTo>
                    <a:lnTo>
                      <a:pt x="2881" y="884"/>
                    </a:lnTo>
                    <a:lnTo>
                      <a:pt x="2885" y="877"/>
                    </a:lnTo>
                    <a:lnTo>
                      <a:pt x="2889" y="873"/>
                    </a:lnTo>
                    <a:lnTo>
                      <a:pt x="2893" y="867"/>
                    </a:lnTo>
                    <a:lnTo>
                      <a:pt x="2897" y="861"/>
                    </a:lnTo>
                    <a:lnTo>
                      <a:pt x="2901" y="857"/>
                    </a:lnTo>
                    <a:lnTo>
                      <a:pt x="2905" y="850"/>
                    </a:lnTo>
                    <a:lnTo>
                      <a:pt x="2909" y="846"/>
                    </a:lnTo>
                    <a:lnTo>
                      <a:pt x="2913" y="840"/>
                    </a:lnTo>
                    <a:lnTo>
                      <a:pt x="2917" y="834"/>
                    </a:lnTo>
                    <a:lnTo>
                      <a:pt x="2921" y="829"/>
                    </a:lnTo>
                    <a:lnTo>
                      <a:pt x="2925" y="824"/>
                    </a:lnTo>
                    <a:lnTo>
                      <a:pt x="2929" y="819"/>
                    </a:lnTo>
                    <a:lnTo>
                      <a:pt x="2933" y="812"/>
                    </a:lnTo>
                    <a:lnTo>
                      <a:pt x="2937" y="809"/>
                    </a:lnTo>
                    <a:lnTo>
                      <a:pt x="2940" y="802"/>
                    </a:lnTo>
                    <a:lnTo>
                      <a:pt x="2944" y="797"/>
                    </a:lnTo>
                    <a:lnTo>
                      <a:pt x="2948" y="792"/>
                    </a:lnTo>
                    <a:lnTo>
                      <a:pt x="2952" y="787"/>
                    </a:lnTo>
                    <a:lnTo>
                      <a:pt x="2956" y="782"/>
                    </a:lnTo>
                    <a:lnTo>
                      <a:pt x="2960" y="777"/>
                    </a:lnTo>
                    <a:lnTo>
                      <a:pt x="2964" y="770"/>
                    </a:lnTo>
                    <a:lnTo>
                      <a:pt x="2968" y="765"/>
                    </a:lnTo>
                    <a:lnTo>
                      <a:pt x="2972" y="761"/>
                    </a:lnTo>
                    <a:lnTo>
                      <a:pt x="2976" y="756"/>
                    </a:lnTo>
                    <a:lnTo>
                      <a:pt x="2980" y="751"/>
                    </a:lnTo>
                    <a:lnTo>
                      <a:pt x="2984" y="745"/>
                    </a:lnTo>
                    <a:lnTo>
                      <a:pt x="2988" y="740"/>
                    </a:lnTo>
                    <a:lnTo>
                      <a:pt x="2992" y="735"/>
                    </a:lnTo>
                    <a:lnTo>
                      <a:pt x="2996" y="731"/>
                    </a:lnTo>
                    <a:lnTo>
                      <a:pt x="2999" y="725"/>
                    </a:lnTo>
                    <a:lnTo>
                      <a:pt x="3003" y="720"/>
                    </a:lnTo>
                    <a:lnTo>
                      <a:pt x="3007" y="715"/>
                    </a:lnTo>
                    <a:lnTo>
                      <a:pt x="3011" y="710"/>
                    </a:lnTo>
                    <a:lnTo>
                      <a:pt x="3015" y="705"/>
                    </a:lnTo>
                    <a:lnTo>
                      <a:pt x="3019" y="700"/>
                    </a:lnTo>
                    <a:lnTo>
                      <a:pt x="3023" y="695"/>
                    </a:lnTo>
                    <a:lnTo>
                      <a:pt x="3027" y="689"/>
                    </a:lnTo>
                    <a:lnTo>
                      <a:pt x="3031" y="685"/>
                    </a:lnTo>
                    <a:lnTo>
                      <a:pt x="3035" y="680"/>
                    </a:lnTo>
                    <a:lnTo>
                      <a:pt x="3039" y="675"/>
                    </a:lnTo>
                    <a:lnTo>
                      <a:pt x="3043" y="670"/>
                    </a:lnTo>
                    <a:lnTo>
                      <a:pt x="3047" y="665"/>
                    </a:lnTo>
                    <a:lnTo>
                      <a:pt x="3051" y="661"/>
                    </a:lnTo>
                    <a:lnTo>
                      <a:pt x="3055" y="656"/>
                    </a:lnTo>
                    <a:lnTo>
                      <a:pt x="3059" y="651"/>
                    </a:lnTo>
                    <a:lnTo>
                      <a:pt x="3062" y="645"/>
                    </a:lnTo>
                    <a:lnTo>
                      <a:pt x="3066" y="641"/>
                    </a:lnTo>
                    <a:lnTo>
                      <a:pt x="3070" y="637"/>
                    </a:lnTo>
                    <a:lnTo>
                      <a:pt x="3074" y="632"/>
                    </a:lnTo>
                    <a:lnTo>
                      <a:pt x="3078" y="628"/>
                    </a:lnTo>
                    <a:lnTo>
                      <a:pt x="3082" y="623"/>
                    </a:lnTo>
                    <a:lnTo>
                      <a:pt x="3086" y="618"/>
                    </a:lnTo>
                    <a:lnTo>
                      <a:pt x="3090" y="614"/>
                    </a:lnTo>
                    <a:lnTo>
                      <a:pt x="3094" y="608"/>
                    </a:lnTo>
                    <a:lnTo>
                      <a:pt x="3098" y="604"/>
                    </a:lnTo>
                    <a:lnTo>
                      <a:pt x="3102" y="599"/>
                    </a:lnTo>
                    <a:lnTo>
                      <a:pt x="3106" y="595"/>
                    </a:lnTo>
                    <a:lnTo>
                      <a:pt x="3110" y="591"/>
                    </a:lnTo>
                    <a:lnTo>
                      <a:pt x="3114" y="585"/>
                    </a:lnTo>
                    <a:lnTo>
                      <a:pt x="3118" y="581"/>
                    </a:lnTo>
                    <a:lnTo>
                      <a:pt x="3122" y="576"/>
                    </a:lnTo>
                    <a:lnTo>
                      <a:pt x="3125" y="572"/>
                    </a:lnTo>
                    <a:lnTo>
                      <a:pt x="3129" y="569"/>
                    </a:lnTo>
                    <a:lnTo>
                      <a:pt x="3133" y="563"/>
                    </a:lnTo>
                    <a:lnTo>
                      <a:pt x="3137" y="559"/>
                    </a:lnTo>
                    <a:lnTo>
                      <a:pt x="3141" y="555"/>
                    </a:lnTo>
                    <a:lnTo>
                      <a:pt x="3145" y="550"/>
                    </a:lnTo>
                    <a:lnTo>
                      <a:pt x="3149" y="547"/>
                    </a:lnTo>
                    <a:lnTo>
                      <a:pt x="3153" y="540"/>
                    </a:lnTo>
                    <a:lnTo>
                      <a:pt x="3157" y="537"/>
                    </a:lnTo>
                    <a:lnTo>
                      <a:pt x="3161" y="533"/>
                    </a:lnTo>
                    <a:lnTo>
                      <a:pt x="3165" y="529"/>
                    </a:lnTo>
                    <a:lnTo>
                      <a:pt x="3169" y="524"/>
                    </a:lnTo>
                    <a:lnTo>
                      <a:pt x="3173" y="520"/>
                    </a:lnTo>
                    <a:lnTo>
                      <a:pt x="3177" y="516"/>
                    </a:lnTo>
                    <a:lnTo>
                      <a:pt x="3181" y="511"/>
                    </a:lnTo>
                    <a:lnTo>
                      <a:pt x="3185" y="506"/>
                    </a:lnTo>
                    <a:lnTo>
                      <a:pt x="3188" y="503"/>
                    </a:lnTo>
                    <a:lnTo>
                      <a:pt x="3192" y="499"/>
                    </a:lnTo>
                    <a:lnTo>
                      <a:pt x="3196" y="495"/>
                    </a:lnTo>
                    <a:lnTo>
                      <a:pt x="3200" y="491"/>
                    </a:lnTo>
                    <a:lnTo>
                      <a:pt x="3204" y="487"/>
                    </a:lnTo>
                    <a:lnTo>
                      <a:pt x="3208" y="481"/>
                    </a:lnTo>
                    <a:lnTo>
                      <a:pt x="3212" y="478"/>
                    </a:lnTo>
                    <a:lnTo>
                      <a:pt x="3216" y="474"/>
                    </a:lnTo>
                    <a:lnTo>
                      <a:pt x="3220" y="470"/>
                    </a:lnTo>
                    <a:lnTo>
                      <a:pt x="3224" y="466"/>
                    </a:lnTo>
                    <a:lnTo>
                      <a:pt x="3228" y="462"/>
                    </a:lnTo>
                    <a:lnTo>
                      <a:pt x="3232" y="458"/>
                    </a:lnTo>
                    <a:lnTo>
                      <a:pt x="3236" y="453"/>
                    </a:lnTo>
                    <a:lnTo>
                      <a:pt x="3240" y="450"/>
                    </a:lnTo>
                    <a:lnTo>
                      <a:pt x="3244" y="446"/>
                    </a:lnTo>
                    <a:lnTo>
                      <a:pt x="3248" y="442"/>
                    </a:lnTo>
                    <a:lnTo>
                      <a:pt x="3251" y="438"/>
                    </a:lnTo>
                    <a:lnTo>
                      <a:pt x="3255" y="435"/>
                    </a:lnTo>
                    <a:lnTo>
                      <a:pt x="3259" y="431"/>
                    </a:lnTo>
                    <a:lnTo>
                      <a:pt x="3263" y="427"/>
                    </a:lnTo>
                    <a:lnTo>
                      <a:pt x="3267" y="424"/>
                    </a:lnTo>
                    <a:lnTo>
                      <a:pt x="3271" y="420"/>
                    </a:lnTo>
                    <a:lnTo>
                      <a:pt x="3275" y="416"/>
                    </a:lnTo>
                    <a:lnTo>
                      <a:pt x="3279" y="413"/>
                    </a:lnTo>
                    <a:lnTo>
                      <a:pt x="3283" y="409"/>
                    </a:lnTo>
                    <a:lnTo>
                      <a:pt x="3287" y="405"/>
                    </a:lnTo>
                    <a:lnTo>
                      <a:pt x="3291" y="403"/>
                    </a:lnTo>
                    <a:lnTo>
                      <a:pt x="3295" y="397"/>
                    </a:lnTo>
                    <a:lnTo>
                      <a:pt x="3299" y="393"/>
                    </a:lnTo>
                    <a:lnTo>
                      <a:pt x="3303" y="391"/>
                    </a:lnTo>
                    <a:lnTo>
                      <a:pt x="3307" y="387"/>
                    </a:lnTo>
                    <a:lnTo>
                      <a:pt x="3311" y="384"/>
                    </a:lnTo>
                    <a:lnTo>
                      <a:pt x="3314" y="380"/>
                    </a:lnTo>
                    <a:lnTo>
                      <a:pt x="3318" y="376"/>
                    </a:lnTo>
                    <a:lnTo>
                      <a:pt x="3322" y="373"/>
                    </a:lnTo>
                    <a:lnTo>
                      <a:pt x="3326" y="371"/>
                    </a:lnTo>
                    <a:lnTo>
                      <a:pt x="3330" y="367"/>
                    </a:lnTo>
                    <a:lnTo>
                      <a:pt x="3334" y="362"/>
                    </a:lnTo>
                    <a:lnTo>
                      <a:pt x="3338" y="359"/>
                    </a:lnTo>
                    <a:lnTo>
                      <a:pt x="3342" y="356"/>
                    </a:lnTo>
                    <a:lnTo>
                      <a:pt x="3346" y="353"/>
                    </a:lnTo>
                    <a:lnTo>
                      <a:pt x="3350" y="349"/>
                    </a:lnTo>
                    <a:lnTo>
                      <a:pt x="3354" y="345"/>
                    </a:lnTo>
                    <a:lnTo>
                      <a:pt x="3358" y="343"/>
                    </a:lnTo>
                    <a:lnTo>
                      <a:pt x="3362" y="341"/>
                    </a:lnTo>
                    <a:lnTo>
                      <a:pt x="3366" y="336"/>
                    </a:lnTo>
                    <a:lnTo>
                      <a:pt x="3370" y="332"/>
                    </a:lnTo>
                    <a:lnTo>
                      <a:pt x="3374" y="329"/>
                    </a:lnTo>
                    <a:lnTo>
                      <a:pt x="3377" y="326"/>
                    </a:lnTo>
                    <a:lnTo>
                      <a:pt x="3381" y="324"/>
                    </a:lnTo>
                    <a:lnTo>
                      <a:pt x="3385" y="319"/>
                    </a:lnTo>
                    <a:lnTo>
                      <a:pt x="3389" y="317"/>
                    </a:lnTo>
                    <a:lnTo>
                      <a:pt x="3393" y="314"/>
                    </a:lnTo>
                    <a:lnTo>
                      <a:pt x="3397" y="312"/>
                    </a:lnTo>
                    <a:lnTo>
                      <a:pt x="3401" y="308"/>
                    </a:lnTo>
                    <a:lnTo>
                      <a:pt x="3405" y="305"/>
                    </a:lnTo>
                    <a:lnTo>
                      <a:pt x="3409" y="301"/>
                    </a:lnTo>
                    <a:lnTo>
                      <a:pt x="3413" y="299"/>
                    </a:lnTo>
                    <a:lnTo>
                      <a:pt x="3417" y="297"/>
                    </a:lnTo>
                    <a:lnTo>
                      <a:pt x="3421" y="295"/>
                    </a:lnTo>
                    <a:lnTo>
                      <a:pt x="3425" y="289"/>
                    </a:lnTo>
                    <a:lnTo>
                      <a:pt x="3429" y="287"/>
                    </a:lnTo>
                    <a:lnTo>
                      <a:pt x="3433" y="283"/>
                    </a:lnTo>
                    <a:lnTo>
                      <a:pt x="3437" y="281"/>
                    </a:lnTo>
                    <a:lnTo>
                      <a:pt x="3440" y="278"/>
                    </a:lnTo>
                    <a:lnTo>
                      <a:pt x="3444" y="276"/>
                    </a:lnTo>
                    <a:lnTo>
                      <a:pt x="3448" y="274"/>
                    </a:lnTo>
                    <a:lnTo>
                      <a:pt x="3452" y="270"/>
                    </a:lnTo>
                    <a:lnTo>
                      <a:pt x="3456" y="268"/>
                    </a:lnTo>
                    <a:lnTo>
                      <a:pt x="3460" y="265"/>
                    </a:lnTo>
                    <a:lnTo>
                      <a:pt x="3464" y="261"/>
                    </a:lnTo>
                    <a:lnTo>
                      <a:pt x="3468" y="259"/>
                    </a:lnTo>
                    <a:lnTo>
                      <a:pt x="3472" y="256"/>
                    </a:lnTo>
                    <a:lnTo>
                      <a:pt x="3476" y="254"/>
                    </a:lnTo>
                    <a:lnTo>
                      <a:pt x="3480" y="251"/>
                    </a:lnTo>
                    <a:lnTo>
                      <a:pt x="3484" y="248"/>
                    </a:lnTo>
                    <a:lnTo>
                      <a:pt x="3488" y="246"/>
                    </a:lnTo>
                    <a:lnTo>
                      <a:pt x="3492" y="241"/>
                    </a:lnTo>
                    <a:lnTo>
                      <a:pt x="3496" y="241"/>
                    </a:lnTo>
                    <a:lnTo>
                      <a:pt x="3499" y="238"/>
                    </a:lnTo>
                    <a:lnTo>
                      <a:pt x="3503" y="234"/>
                    </a:lnTo>
                    <a:lnTo>
                      <a:pt x="3507" y="233"/>
                    </a:lnTo>
                    <a:lnTo>
                      <a:pt x="3511" y="231"/>
                    </a:lnTo>
                    <a:lnTo>
                      <a:pt x="3515" y="227"/>
                    </a:lnTo>
                    <a:lnTo>
                      <a:pt x="3519" y="225"/>
                    </a:lnTo>
                    <a:lnTo>
                      <a:pt x="3523" y="221"/>
                    </a:lnTo>
                    <a:lnTo>
                      <a:pt x="3527" y="220"/>
                    </a:lnTo>
                    <a:lnTo>
                      <a:pt x="3531" y="217"/>
                    </a:lnTo>
                    <a:lnTo>
                      <a:pt x="3535" y="215"/>
                    </a:lnTo>
                    <a:lnTo>
                      <a:pt x="3539" y="213"/>
                    </a:lnTo>
                    <a:lnTo>
                      <a:pt x="3543" y="211"/>
                    </a:lnTo>
                    <a:lnTo>
                      <a:pt x="3547" y="207"/>
                    </a:lnTo>
                    <a:lnTo>
                      <a:pt x="3551" y="205"/>
                    </a:lnTo>
                    <a:lnTo>
                      <a:pt x="3555" y="203"/>
                    </a:lnTo>
                    <a:lnTo>
                      <a:pt x="3559" y="200"/>
                    </a:lnTo>
                    <a:lnTo>
                      <a:pt x="3562" y="199"/>
                    </a:lnTo>
                    <a:lnTo>
                      <a:pt x="3566" y="196"/>
                    </a:lnTo>
                    <a:lnTo>
                      <a:pt x="3570" y="194"/>
                    </a:lnTo>
                    <a:lnTo>
                      <a:pt x="3574" y="192"/>
                    </a:lnTo>
                    <a:lnTo>
                      <a:pt x="3578" y="189"/>
                    </a:lnTo>
                    <a:lnTo>
                      <a:pt x="3582" y="186"/>
                    </a:lnTo>
                    <a:lnTo>
                      <a:pt x="3586" y="185"/>
                    </a:lnTo>
                    <a:lnTo>
                      <a:pt x="3590" y="183"/>
                    </a:lnTo>
                    <a:lnTo>
                      <a:pt x="3594" y="180"/>
                    </a:lnTo>
                    <a:lnTo>
                      <a:pt x="3598" y="178"/>
                    </a:lnTo>
                    <a:lnTo>
                      <a:pt x="3602" y="177"/>
                    </a:lnTo>
                    <a:lnTo>
                      <a:pt x="3606" y="174"/>
                    </a:lnTo>
                    <a:lnTo>
                      <a:pt x="3610" y="171"/>
                    </a:lnTo>
                    <a:lnTo>
                      <a:pt x="3614" y="170"/>
                    </a:lnTo>
                    <a:lnTo>
                      <a:pt x="3618" y="167"/>
                    </a:lnTo>
                    <a:lnTo>
                      <a:pt x="3622" y="165"/>
                    </a:lnTo>
                    <a:lnTo>
                      <a:pt x="3625" y="164"/>
                    </a:lnTo>
                    <a:lnTo>
                      <a:pt x="3629" y="162"/>
                    </a:lnTo>
                    <a:lnTo>
                      <a:pt x="3633" y="160"/>
                    </a:lnTo>
                    <a:lnTo>
                      <a:pt x="3637" y="158"/>
                    </a:lnTo>
                    <a:lnTo>
                      <a:pt x="3641" y="155"/>
                    </a:lnTo>
                    <a:lnTo>
                      <a:pt x="3645" y="154"/>
                    </a:lnTo>
                    <a:lnTo>
                      <a:pt x="3649" y="152"/>
                    </a:lnTo>
                    <a:lnTo>
                      <a:pt x="3653" y="149"/>
                    </a:lnTo>
                    <a:lnTo>
                      <a:pt x="3657" y="148"/>
                    </a:lnTo>
                    <a:lnTo>
                      <a:pt x="3661" y="146"/>
                    </a:lnTo>
                    <a:lnTo>
                      <a:pt x="3665" y="144"/>
                    </a:lnTo>
                    <a:lnTo>
                      <a:pt x="3669" y="142"/>
                    </a:lnTo>
                    <a:lnTo>
                      <a:pt x="3673" y="140"/>
                    </a:lnTo>
                    <a:lnTo>
                      <a:pt x="3677" y="138"/>
                    </a:lnTo>
                    <a:lnTo>
                      <a:pt x="3681" y="137"/>
                    </a:lnTo>
                    <a:lnTo>
                      <a:pt x="3685" y="135"/>
                    </a:lnTo>
                    <a:lnTo>
                      <a:pt x="3688" y="134"/>
                    </a:lnTo>
                    <a:lnTo>
                      <a:pt x="3692" y="132"/>
                    </a:lnTo>
                    <a:lnTo>
                      <a:pt x="3696" y="130"/>
                    </a:lnTo>
                    <a:lnTo>
                      <a:pt x="3700" y="128"/>
                    </a:lnTo>
                    <a:lnTo>
                      <a:pt x="3704" y="127"/>
                    </a:lnTo>
                    <a:lnTo>
                      <a:pt x="3708" y="126"/>
                    </a:lnTo>
                    <a:lnTo>
                      <a:pt x="3712" y="124"/>
                    </a:lnTo>
                    <a:lnTo>
                      <a:pt x="3716" y="121"/>
                    </a:lnTo>
                    <a:lnTo>
                      <a:pt x="3720" y="119"/>
                    </a:lnTo>
                    <a:lnTo>
                      <a:pt x="3724" y="117"/>
                    </a:lnTo>
                    <a:lnTo>
                      <a:pt x="3728" y="116"/>
                    </a:lnTo>
                    <a:lnTo>
                      <a:pt x="3732" y="115"/>
                    </a:lnTo>
                    <a:lnTo>
                      <a:pt x="3736" y="113"/>
                    </a:lnTo>
                    <a:lnTo>
                      <a:pt x="3740" y="111"/>
                    </a:lnTo>
                    <a:lnTo>
                      <a:pt x="3744" y="111"/>
                    </a:lnTo>
                    <a:lnTo>
                      <a:pt x="3748" y="109"/>
                    </a:lnTo>
                    <a:lnTo>
                      <a:pt x="3751" y="107"/>
                    </a:lnTo>
                    <a:lnTo>
                      <a:pt x="3755" y="105"/>
                    </a:lnTo>
                    <a:lnTo>
                      <a:pt x="3759" y="104"/>
                    </a:lnTo>
                    <a:lnTo>
                      <a:pt x="3763" y="103"/>
                    </a:lnTo>
                    <a:lnTo>
                      <a:pt x="3767" y="101"/>
                    </a:lnTo>
                    <a:lnTo>
                      <a:pt x="3771" y="99"/>
                    </a:lnTo>
                    <a:lnTo>
                      <a:pt x="3775" y="96"/>
                    </a:lnTo>
                    <a:lnTo>
                      <a:pt x="3779" y="97"/>
                    </a:lnTo>
                    <a:lnTo>
                      <a:pt x="3783" y="96"/>
                    </a:lnTo>
                    <a:lnTo>
                      <a:pt x="3787" y="93"/>
                    </a:lnTo>
                    <a:lnTo>
                      <a:pt x="3791" y="91"/>
                    </a:lnTo>
                    <a:lnTo>
                      <a:pt x="3795" y="91"/>
                    </a:lnTo>
                    <a:lnTo>
                      <a:pt x="3799" y="89"/>
                    </a:lnTo>
                    <a:lnTo>
                      <a:pt x="3803" y="87"/>
                    </a:lnTo>
                    <a:lnTo>
                      <a:pt x="3807" y="86"/>
                    </a:lnTo>
                    <a:lnTo>
                      <a:pt x="3811" y="86"/>
                    </a:lnTo>
                    <a:lnTo>
                      <a:pt x="3814" y="83"/>
                    </a:lnTo>
                    <a:lnTo>
                      <a:pt x="3818" y="82"/>
                    </a:lnTo>
                    <a:lnTo>
                      <a:pt x="3822" y="81"/>
                    </a:lnTo>
                    <a:lnTo>
                      <a:pt x="3826" y="79"/>
                    </a:lnTo>
                    <a:lnTo>
                      <a:pt x="3830" y="78"/>
                    </a:lnTo>
                    <a:lnTo>
                      <a:pt x="3834" y="77"/>
                    </a:lnTo>
                    <a:lnTo>
                      <a:pt x="3838" y="77"/>
                    </a:lnTo>
                    <a:lnTo>
                      <a:pt x="3842" y="74"/>
                    </a:lnTo>
                    <a:lnTo>
                      <a:pt x="3846" y="74"/>
                    </a:lnTo>
                    <a:lnTo>
                      <a:pt x="3850" y="72"/>
                    </a:lnTo>
                    <a:lnTo>
                      <a:pt x="3854" y="71"/>
                    </a:lnTo>
                    <a:lnTo>
                      <a:pt x="3858" y="69"/>
                    </a:lnTo>
                    <a:lnTo>
                      <a:pt x="3862" y="68"/>
                    </a:lnTo>
                    <a:lnTo>
                      <a:pt x="3866" y="68"/>
                    </a:lnTo>
                    <a:lnTo>
                      <a:pt x="3870" y="66"/>
                    </a:lnTo>
                    <a:lnTo>
                      <a:pt x="3874" y="66"/>
                    </a:lnTo>
                    <a:lnTo>
                      <a:pt x="3877" y="65"/>
                    </a:lnTo>
                    <a:lnTo>
                      <a:pt x="3881" y="63"/>
                    </a:lnTo>
                    <a:lnTo>
                      <a:pt x="3885" y="61"/>
                    </a:lnTo>
                    <a:lnTo>
                      <a:pt x="3889" y="60"/>
                    </a:lnTo>
                    <a:lnTo>
                      <a:pt x="3893" y="59"/>
                    </a:lnTo>
                    <a:lnTo>
                      <a:pt x="3897" y="59"/>
                    </a:lnTo>
                    <a:lnTo>
                      <a:pt x="3901" y="58"/>
                    </a:lnTo>
                    <a:lnTo>
                      <a:pt x="3905" y="55"/>
                    </a:lnTo>
                    <a:lnTo>
                      <a:pt x="3909" y="55"/>
                    </a:lnTo>
                    <a:lnTo>
                      <a:pt x="3913" y="55"/>
                    </a:lnTo>
                    <a:lnTo>
                      <a:pt x="3917" y="53"/>
                    </a:lnTo>
                    <a:lnTo>
                      <a:pt x="3921" y="53"/>
                    </a:lnTo>
                    <a:lnTo>
                      <a:pt x="3925" y="51"/>
                    </a:lnTo>
                    <a:lnTo>
                      <a:pt x="3929" y="50"/>
                    </a:lnTo>
                    <a:lnTo>
                      <a:pt x="3933" y="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6" name="Freeform 434"/>
              <p:cNvSpPr>
                <a:spLocks/>
              </p:cNvSpPr>
              <p:nvPr/>
            </p:nvSpPr>
            <p:spPr bwMode="auto">
              <a:xfrm flipV="1">
                <a:off x="2909" y="2382"/>
                <a:ext cx="2265" cy="48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0"/>
                  </a:cxn>
                  <a:cxn ang="0">
                    <a:pos x="437" y="3"/>
                  </a:cxn>
                  <a:cxn ang="0">
                    <a:pos x="499" y="1"/>
                  </a:cxn>
                  <a:cxn ang="0">
                    <a:pos x="562" y="2"/>
                  </a:cxn>
                  <a:cxn ang="0">
                    <a:pos x="625" y="2"/>
                  </a:cxn>
                  <a:cxn ang="0">
                    <a:pos x="688" y="2"/>
                  </a:cxn>
                  <a:cxn ang="0">
                    <a:pos x="751" y="3"/>
                  </a:cxn>
                  <a:cxn ang="0">
                    <a:pos x="814" y="3"/>
                  </a:cxn>
                  <a:cxn ang="0">
                    <a:pos x="877" y="1"/>
                  </a:cxn>
                  <a:cxn ang="0">
                    <a:pos x="940" y="2"/>
                  </a:cxn>
                  <a:cxn ang="0">
                    <a:pos x="1003" y="2"/>
                  </a:cxn>
                  <a:cxn ang="0">
                    <a:pos x="1066" y="2"/>
                  </a:cxn>
                  <a:cxn ang="0">
                    <a:pos x="1129" y="1"/>
                  </a:cxn>
                  <a:cxn ang="0">
                    <a:pos x="1192" y="1"/>
                  </a:cxn>
                  <a:cxn ang="0">
                    <a:pos x="1255" y="2"/>
                  </a:cxn>
                  <a:cxn ang="0">
                    <a:pos x="1318" y="1"/>
                  </a:cxn>
                  <a:cxn ang="0">
                    <a:pos x="1381" y="2"/>
                  </a:cxn>
                  <a:cxn ang="0">
                    <a:pos x="1444" y="1"/>
                  </a:cxn>
                  <a:cxn ang="0">
                    <a:pos x="1507" y="1"/>
                  </a:cxn>
                  <a:cxn ang="0">
                    <a:pos x="1570" y="1"/>
                  </a:cxn>
                  <a:cxn ang="0">
                    <a:pos x="1633" y="2"/>
                  </a:cxn>
                  <a:cxn ang="0">
                    <a:pos x="1696" y="1"/>
                  </a:cxn>
                  <a:cxn ang="0">
                    <a:pos x="1759" y="2"/>
                  </a:cxn>
                  <a:cxn ang="0">
                    <a:pos x="1822" y="3"/>
                  </a:cxn>
                  <a:cxn ang="0">
                    <a:pos x="1885" y="2"/>
                  </a:cxn>
                  <a:cxn ang="0">
                    <a:pos x="1948" y="2"/>
                  </a:cxn>
                  <a:cxn ang="0">
                    <a:pos x="2011" y="1"/>
                  </a:cxn>
                  <a:cxn ang="0">
                    <a:pos x="2074" y="3"/>
                  </a:cxn>
                  <a:cxn ang="0">
                    <a:pos x="2137" y="1"/>
                  </a:cxn>
                  <a:cxn ang="0">
                    <a:pos x="2200" y="2"/>
                  </a:cxn>
                  <a:cxn ang="0">
                    <a:pos x="2263" y="2"/>
                  </a:cxn>
                  <a:cxn ang="0">
                    <a:pos x="2326" y="2"/>
                  </a:cxn>
                  <a:cxn ang="0">
                    <a:pos x="2389" y="1"/>
                  </a:cxn>
                  <a:cxn ang="0">
                    <a:pos x="2452" y="1"/>
                  </a:cxn>
                  <a:cxn ang="0">
                    <a:pos x="2515" y="2"/>
                  </a:cxn>
                  <a:cxn ang="0">
                    <a:pos x="2578" y="1"/>
                  </a:cxn>
                  <a:cxn ang="0">
                    <a:pos x="2641" y="3"/>
                  </a:cxn>
                  <a:cxn ang="0">
                    <a:pos x="2704" y="7"/>
                  </a:cxn>
                  <a:cxn ang="0">
                    <a:pos x="2767" y="16"/>
                  </a:cxn>
                  <a:cxn ang="0">
                    <a:pos x="2830" y="29"/>
                  </a:cxn>
                  <a:cxn ang="0">
                    <a:pos x="2893" y="50"/>
                  </a:cxn>
                  <a:cxn ang="0">
                    <a:pos x="2956" y="78"/>
                  </a:cxn>
                  <a:cxn ang="0">
                    <a:pos x="3019" y="113"/>
                  </a:cxn>
                  <a:cxn ang="0">
                    <a:pos x="3082" y="155"/>
                  </a:cxn>
                  <a:cxn ang="0">
                    <a:pos x="3145" y="205"/>
                  </a:cxn>
                  <a:cxn ang="0">
                    <a:pos x="3208" y="259"/>
                  </a:cxn>
                  <a:cxn ang="0">
                    <a:pos x="3271" y="320"/>
                  </a:cxn>
                  <a:cxn ang="0">
                    <a:pos x="3334" y="382"/>
                  </a:cxn>
                  <a:cxn ang="0">
                    <a:pos x="3397" y="445"/>
                  </a:cxn>
                  <a:cxn ang="0">
                    <a:pos x="3460" y="508"/>
                  </a:cxn>
                  <a:cxn ang="0">
                    <a:pos x="3523" y="570"/>
                  </a:cxn>
                  <a:cxn ang="0">
                    <a:pos x="3586" y="627"/>
                  </a:cxn>
                  <a:cxn ang="0">
                    <a:pos x="3649" y="683"/>
                  </a:cxn>
                  <a:cxn ang="0">
                    <a:pos x="3712" y="728"/>
                  </a:cxn>
                  <a:cxn ang="0">
                    <a:pos x="3775" y="770"/>
                  </a:cxn>
                  <a:cxn ang="0">
                    <a:pos x="3838" y="803"/>
                  </a:cxn>
                  <a:cxn ang="0">
                    <a:pos x="3901" y="830"/>
                  </a:cxn>
                </a:cxnLst>
                <a:rect l="0" t="0" r="r" b="b"/>
                <a:pathLst>
                  <a:path w="3933" h="839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1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3"/>
                    </a:lnTo>
                    <a:lnTo>
                      <a:pt x="220" y="1"/>
                    </a:lnTo>
                    <a:lnTo>
                      <a:pt x="224" y="0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1"/>
                    </a:lnTo>
                    <a:lnTo>
                      <a:pt x="259" y="0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0"/>
                    </a:lnTo>
                    <a:lnTo>
                      <a:pt x="303" y="1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1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0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0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1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3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1"/>
                    </a:lnTo>
                    <a:lnTo>
                      <a:pt x="444" y="3"/>
                    </a:lnTo>
                    <a:lnTo>
                      <a:pt x="448" y="2"/>
                    </a:lnTo>
                    <a:lnTo>
                      <a:pt x="452" y="3"/>
                    </a:lnTo>
                    <a:lnTo>
                      <a:pt x="456" y="1"/>
                    </a:lnTo>
                    <a:lnTo>
                      <a:pt x="460" y="0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3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1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1"/>
                    </a:lnTo>
                    <a:lnTo>
                      <a:pt x="515" y="1"/>
                    </a:lnTo>
                    <a:lnTo>
                      <a:pt x="519" y="1"/>
                    </a:lnTo>
                    <a:lnTo>
                      <a:pt x="523" y="1"/>
                    </a:lnTo>
                    <a:lnTo>
                      <a:pt x="527" y="2"/>
                    </a:lnTo>
                    <a:lnTo>
                      <a:pt x="531" y="1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2"/>
                    </a:lnTo>
                    <a:lnTo>
                      <a:pt x="547" y="1"/>
                    </a:lnTo>
                    <a:lnTo>
                      <a:pt x="551" y="2"/>
                    </a:lnTo>
                    <a:lnTo>
                      <a:pt x="555" y="1"/>
                    </a:lnTo>
                    <a:lnTo>
                      <a:pt x="559" y="1"/>
                    </a:lnTo>
                    <a:lnTo>
                      <a:pt x="562" y="2"/>
                    </a:lnTo>
                    <a:lnTo>
                      <a:pt x="566" y="1"/>
                    </a:lnTo>
                    <a:lnTo>
                      <a:pt x="570" y="1"/>
                    </a:lnTo>
                    <a:lnTo>
                      <a:pt x="574" y="2"/>
                    </a:lnTo>
                    <a:lnTo>
                      <a:pt x="578" y="1"/>
                    </a:lnTo>
                    <a:lnTo>
                      <a:pt x="582" y="1"/>
                    </a:lnTo>
                    <a:lnTo>
                      <a:pt x="586" y="1"/>
                    </a:lnTo>
                    <a:lnTo>
                      <a:pt x="590" y="2"/>
                    </a:lnTo>
                    <a:lnTo>
                      <a:pt x="594" y="1"/>
                    </a:lnTo>
                    <a:lnTo>
                      <a:pt x="598" y="1"/>
                    </a:lnTo>
                    <a:lnTo>
                      <a:pt x="602" y="1"/>
                    </a:lnTo>
                    <a:lnTo>
                      <a:pt x="606" y="0"/>
                    </a:lnTo>
                    <a:lnTo>
                      <a:pt x="610" y="2"/>
                    </a:lnTo>
                    <a:lnTo>
                      <a:pt x="614" y="2"/>
                    </a:lnTo>
                    <a:lnTo>
                      <a:pt x="618" y="1"/>
                    </a:lnTo>
                    <a:lnTo>
                      <a:pt x="622" y="1"/>
                    </a:lnTo>
                    <a:lnTo>
                      <a:pt x="625" y="2"/>
                    </a:lnTo>
                    <a:lnTo>
                      <a:pt x="629" y="1"/>
                    </a:lnTo>
                    <a:lnTo>
                      <a:pt x="633" y="1"/>
                    </a:lnTo>
                    <a:lnTo>
                      <a:pt x="637" y="1"/>
                    </a:lnTo>
                    <a:lnTo>
                      <a:pt x="641" y="4"/>
                    </a:lnTo>
                    <a:lnTo>
                      <a:pt x="645" y="2"/>
                    </a:lnTo>
                    <a:lnTo>
                      <a:pt x="649" y="1"/>
                    </a:lnTo>
                    <a:lnTo>
                      <a:pt x="653" y="1"/>
                    </a:lnTo>
                    <a:lnTo>
                      <a:pt x="657" y="1"/>
                    </a:lnTo>
                    <a:lnTo>
                      <a:pt x="661" y="2"/>
                    </a:lnTo>
                    <a:lnTo>
                      <a:pt x="665" y="2"/>
                    </a:lnTo>
                    <a:lnTo>
                      <a:pt x="669" y="3"/>
                    </a:lnTo>
                    <a:lnTo>
                      <a:pt x="673" y="2"/>
                    </a:lnTo>
                    <a:lnTo>
                      <a:pt x="677" y="1"/>
                    </a:lnTo>
                    <a:lnTo>
                      <a:pt x="681" y="1"/>
                    </a:lnTo>
                    <a:lnTo>
                      <a:pt x="685" y="1"/>
                    </a:lnTo>
                    <a:lnTo>
                      <a:pt x="688" y="2"/>
                    </a:lnTo>
                    <a:lnTo>
                      <a:pt x="692" y="1"/>
                    </a:lnTo>
                    <a:lnTo>
                      <a:pt x="696" y="2"/>
                    </a:lnTo>
                    <a:lnTo>
                      <a:pt x="700" y="2"/>
                    </a:lnTo>
                    <a:lnTo>
                      <a:pt x="704" y="1"/>
                    </a:lnTo>
                    <a:lnTo>
                      <a:pt x="708" y="2"/>
                    </a:lnTo>
                    <a:lnTo>
                      <a:pt x="712" y="1"/>
                    </a:lnTo>
                    <a:lnTo>
                      <a:pt x="716" y="2"/>
                    </a:lnTo>
                    <a:lnTo>
                      <a:pt x="720" y="3"/>
                    </a:lnTo>
                    <a:lnTo>
                      <a:pt x="724" y="1"/>
                    </a:lnTo>
                    <a:lnTo>
                      <a:pt x="728" y="2"/>
                    </a:lnTo>
                    <a:lnTo>
                      <a:pt x="732" y="2"/>
                    </a:lnTo>
                    <a:lnTo>
                      <a:pt x="736" y="2"/>
                    </a:lnTo>
                    <a:lnTo>
                      <a:pt x="740" y="1"/>
                    </a:lnTo>
                    <a:lnTo>
                      <a:pt x="744" y="2"/>
                    </a:lnTo>
                    <a:lnTo>
                      <a:pt x="748" y="2"/>
                    </a:lnTo>
                    <a:lnTo>
                      <a:pt x="751" y="3"/>
                    </a:lnTo>
                    <a:lnTo>
                      <a:pt x="755" y="2"/>
                    </a:lnTo>
                    <a:lnTo>
                      <a:pt x="759" y="3"/>
                    </a:lnTo>
                    <a:lnTo>
                      <a:pt x="763" y="2"/>
                    </a:lnTo>
                    <a:lnTo>
                      <a:pt x="767" y="3"/>
                    </a:lnTo>
                    <a:lnTo>
                      <a:pt x="771" y="2"/>
                    </a:lnTo>
                    <a:lnTo>
                      <a:pt x="775" y="3"/>
                    </a:lnTo>
                    <a:lnTo>
                      <a:pt x="779" y="2"/>
                    </a:lnTo>
                    <a:lnTo>
                      <a:pt x="783" y="3"/>
                    </a:lnTo>
                    <a:lnTo>
                      <a:pt x="787" y="2"/>
                    </a:lnTo>
                    <a:lnTo>
                      <a:pt x="791" y="2"/>
                    </a:lnTo>
                    <a:lnTo>
                      <a:pt x="795" y="1"/>
                    </a:lnTo>
                    <a:lnTo>
                      <a:pt x="799" y="2"/>
                    </a:lnTo>
                    <a:lnTo>
                      <a:pt x="803" y="1"/>
                    </a:lnTo>
                    <a:lnTo>
                      <a:pt x="807" y="1"/>
                    </a:lnTo>
                    <a:lnTo>
                      <a:pt x="811" y="2"/>
                    </a:lnTo>
                    <a:lnTo>
                      <a:pt x="814" y="3"/>
                    </a:lnTo>
                    <a:lnTo>
                      <a:pt x="818" y="2"/>
                    </a:lnTo>
                    <a:lnTo>
                      <a:pt x="822" y="2"/>
                    </a:lnTo>
                    <a:lnTo>
                      <a:pt x="826" y="1"/>
                    </a:lnTo>
                    <a:lnTo>
                      <a:pt x="830" y="1"/>
                    </a:lnTo>
                    <a:lnTo>
                      <a:pt x="834" y="2"/>
                    </a:lnTo>
                    <a:lnTo>
                      <a:pt x="838" y="2"/>
                    </a:lnTo>
                    <a:lnTo>
                      <a:pt x="842" y="3"/>
                    </a:lnTo>
                    <a:lnTo>
                      <a:pt x="846" y="2"/>
                    </a:lnTo>
                    <a:lnTo>
                      <a:pt x="850" y="2"/>
                    </a:lnTo>
                    <a:lnTo>
                      <a:pt x="854" y="1"/>
                    </a:lnTo>
                    <a:lnTo>
                      <a:pt x="858" y="1"/>
                    </a:lnTo>
                    <a:lnTo>
                      <a:pt x="862" y="1"/>
                    </a:lnTo>
                    <a:lnTo>
                      <a:pt x="866" y="1"/>
                    </a:lnTo>
                    <a:lnTo>
                      <a:pt x="870" y="2"/>
                    </a:lnTo>
                    <a:lnTo>
                      <a:pt x="874" y="2"/>
                    </a:lnTo>
                    <a:lnTo>
                      <a:pt x="877" y="1"/>
                    </a:lnTo>
                    <a:lnTo>
                      <a:pt x="881" y="1"/>
                    </a:lnTo>
                    <a:lnTo>
                      <a:pt x="885" y="3"/>
                    </a:lnTo>
                    <a:lnTo>
                      <a:pt x="889" y="2"/>
                    </a:lnTo>
                    <a:lnTo>
                      <a:pt x="893" y="2"/>
                    </a:lnTo>
                    <a:lnTo>
                      <a:pt x="897" y="1"/>
                    </a:lnTo>
                    <a:lnTo>
                      <a:pt x="901" y="2"/>
                    </a:lnTo>
                    <a:lnTo>
                      <a:pt x="905" y="3"/>
                    </a:lnTo>
                    <a:lnTo>
                      <a:pt x="909" y="3"/>
                    </a:lnTo>
                    <a:lnTo>
                      <a:pt x="913" y="1"/>
                    </a:lnTo>
                    <a:lnTo>
                      <a:pt x="917" y="2"/>
                    </a:lnTo>
                    <a:lnTo>
                      <a:pt x="921" y="2"/>
                    </a:lnTo>
                    <a:lnTo>
                      <a:pt x="925" y="3"/>
                    </a:lnTo>
                    <a:lnTo>
                      <a:pt x="929" y="1"/>
                    </a:lnTo>
                    <a:lnTo>
                      <a:pt x="933" y="2"/>
                    </a:lnTo>
                    <a:lnTo>
                      <a:pt x="937" y="2"/>
                    </a:lnTo>
                    <a:lnTo>
                      <a:pt x="940" y="2"/>
                    </a:lnTo>
                    <a:lnTo>
                      <a:pt x="944" y="1"/>
                    </a:lnTo>
                    <a:lnTo>
                      <a:pt x="948" y="3"/>
                    </a:lnTo>
                    <a:lnTo>
                      <a:pt x="952" y="2"/>
                    </a:lnTo>
                    <a:lnTo>
                      <a:pt x="956" y="1"/>
                    </a:lnTo>
                    <a:lnTo>
                      <a:pt x="960" y="2"/>
                    </a:lnTo>
                    <a:lnTo>
                      <a:pt x="964" y="3"/>
                    </a:lnTo>
                    <a:lnTo>
                      <a:pt x="968" y="3"/>
                    </a:lnTo>
                    <a:lnTo>
                      <a:pt x="972" y="3"/>
                    </a:lnTo>
                    <a:lnTo>
                      <a:pt x="976" y="2"/>
                    </a:lnTo>
                    <a:lnTo>
                      <a:pt x="980" y="3"/>
                    </a:lnTo>
                    <a:lnTo>
                      <a:pt x="984" y="2"/>
                    </a:lnTo>
                    <a:lnTo>
                      <a:pt x="988" y="2"/>
                    </a:lnTo>
                    <a:lnTo>
                      <a:pt x="992" y="2"/>
                    </a:lnTo>
                    <a:lnTo>
                      <a:pt x="996" y="2"/>
                    </a:lnTo>
                    <a:lnTo>
                      <a:pt x="999" y="1"/>
                    </a:lnTo>
                    <a:lnTo>
                      <a:pt x="1003" y="2"/>
                    </a:lnTo>
                    <a:lnTo>
                      <a:pt x="1007" y="1"/>
                    </a:lnTo>
                    <a:lnTo>
                      <a:pt x="1011" y="3"/>
                    </a:lnTo>
                    <a:lnTo>
                      <a:pt x="1015" y="1"/>
                    </a:lnTo>
                    <a:lnTo>
                      <a:pt x="1019" y="2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1"/>
                    </a:lnTo>
                    <a:lnTo>
                      <a:pt x="1035" y="3"/>
                    </a:lnTo>
                    <a:lnTo>
                      <a:pt x="1039" y="2"/>
                    </a:lnTo>
                    <a:lnTo>
                      <a:pt x="1043" y="1"/>
                    </a:lnTo>
                    <a:lnTo>
                      <a:pt x="1047" y="2"/>
                    </a:lnTo>
                    <a:lnTo>
                      <a:pt x="1051" y="3"/>
                    </a:lnTo>
                    <a:lnTo>
                      <a:pt x="1055" y="3"/>
                    </a:lnTo>
                    <a:lnTo>
                      <a:pt x="1059" y="2"/>
                    </a:lnTo>
                    <a:lnTo>
                      <a:pt x="1062" y="2"/>
                    </a:lnTo>
                    <a:lnTo>
                      <a:pt x="1066" y="2"/>
                    </a:lnTo>
                    <a:lnTo>
                      <a:pt x="1070" y="2"/>
                    </a:lnTo>
                    <a:lnTo>
                      <a:pt x="1074" y="1"/>
                    </a:lnTo>
                    <a:lnTo>
                      <a:pt x="1078" y="2"/>
                    </a:lnTo>
                    <a:lnTo>
                      <a:pt x="1082" y="2"/>
                    </a:lnTo>
                    <a:lnTo>
                      <a:pt x="1086" y="1"/>
                    </a:lnTo>
                    <a:lnTo>
                      <a:pt x="1090" y="2"/>
                    </a:lnTo>
                    <a:lnTo>
                      <a:pt x="1094" y="2"/>
                    </a:lnTo>
                    <a:lnTo>
                      <a:pt x="1098" y="2"/>
                    </a:lnTo>
                    <a:lnTo>
                      <a:pt x="1102" y="2"/>
                    </a:lnTo>
                    <a:lnTo>
                      <a:pt x="1106" y="3"/>
                    </a:lnTo>
                    <a:lnTo>
                      <a:pt x="1110" y="3"/>
                    </a:lnTo>
                    <a:lnTo>
                      <a:pt x="1114" y="3"/>
                    </a:lnTo>
                    <a:lnTo>
                      <a:pt x="1118" y="1"/>
                    </a:lnTo>
                    <a:lnTo>
                      <a:pt x="1122" y="2"/>
                    </a:lnTo>
                    <a:lnTo>
                      <a:pt x="1125" y="2"/>
                    </a:lnTo>
                    <a:lnTo>
                      <a:pt x="1129" y="1"/>
                    </a:lnTo>
                    <a:lnTo>
                      <a:pt x="1133" y="2"/>
                    </a:lnTo>
                    <a:lnTo>
                      <a:pt x="1137" y="2"/>
                    </a:lnTo>
                    <a:lnTo>
                      <a:pt x="1141" y="3"/>
                    </a:lnTo>
                    <a:lnTo>
                      <a:pt x="1145" y="2"/>
                    </a:lnTo>
                    <a:lnTo>
                      <a:pt x="1149" y="1"/>
                    </a:lnTo>
                    <a:lnTo>
                      <a:pt x="1153" y="2"/>
                    </a:lnTo>
                    <a:lnTo>
                      <a:pt x="1157" y="3"/>
                    </a:lnTo>
                    <a:lnTo>
                      <a:pt x="1161" y="1"/>
                    </a:lnTo>
                    <a:lnTo>
                      <a:pt x="1165" y="2"/>
                    </a:lnTo>
                    <a:lnTo>
                      <a:pt x="1169" y="2"/>
                    </a:lnTo>
                    <a:lnTo>
                      <a:pt x="1173" y="1"/>
                    </a:lnTo>
                    <a:lnTo>
                      <a:pt x="1177" y="3"/>
                    </a:lnTo>
                    <a:lnTo>
                      <a:pt x="1181" y="1"/>
                    </a:lnTo>
                    <a:lnTo>
                      <a:pt x="1185" y="1"/>
                    </a:lnTo>
                    <a:lnTo>
                      <a:pt x="1188" y="2"/>
                    </a:lnTo>
                    <a:lnTo>
                      <a:pt x="1192" y="1"/>
                    </a:lnTo>
                    <a:lnTo>
                      <a:pt x="1196" y="3"/>
                    </a:lnTo>
                    <a:lnTo>
                      <a:pt x="1200" y="2"/>
                    </a:lnTo>
                    <a:lnTo>
                      <a:pt x="1204" y="1"/>
                    </a:lnTo>
                    <a:lnTo>
                      <a:pt x="1208" y="2"/>
                    </a:lnTo>
                    <a:lnTo>
                      <a:pt x="1212" y="1"/>
                    </a:lnTo>
                    <a:lnTo>
                      <a:pt x="1216" y="2"/>
                    </a:lnTo>
                    <a:lnTo>
                      <a:pt x="1220" y="1"/>
                    </a:lnTo>
                    <a:lnTo>
                      <a:pt x="1224" y="1"/>
                    </a:lnTo>
                    <a:lnTo>
                      <a:pt x="1228" y="2"/>
                    </a:lnTo>
                    <a:lnTo>
                      <a:pt x="1232" y="2"/>
                    </a:lnTo>
                    <a:lnTo>
                      <a:pt x="1236" y="2"/>
                    </a:lnTo>
                    <a:lnTo>
                      <a:pt x="1240" y="1"/>
                    </a:lnTo>
                    <a:lnTo>
                      <a:pt x="1244" y="1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2"/>
                    </a:lnTo>
                    <a:lnTo>
                      <a:pt x="1263" y="3"/>
                    </a:lnTo>
                    <a:lnTo>
                      <a:pt x="1267" y="2"/>
                    </a:lnTo>
                    <a:lnTo>
                      <a:pt x="1271" y="2"/>
                    </a:lnTo>
                    <a:lnTo>
                      <a:pt x="1275" y="2"/>
                    </a:lnTo>
                    <a:lnTo>
                      <a:pt x="1279" y="2"/>
                    </a:lnTo>
                    <a:lnTo>
                      <a:pt x="1283" y="2"/>
                    </a:lnTo>
                    <a:lnTo>
                      <a:pt x="1287" y="3"/>
                    </a:lnTo>
                    <a:lnTo>
                      <a:pt x="1291" y="2"/>
                    </a:lnTo>
                    <a:lnTo>
                      <a:pt x="1295" y="1"/>
                    </a:lnTo>
                    <a:lnTo>
                      <a:pt x="1299" y="2"/>
                    </a:lnTo>
                    <a:lnTo>
                      <a:pt x="1303" y="1"/>
                    </a:lnTo>
                    <a:lnTo>
                      <a:pt x="1307" y="1"/>
                    </a:lnTo>
                    <a:lnTo>
                      <a:pt x="1311" y="2"/>
                    </a:lnTo>
                    <a:lnTo>
                      <a:pt x="1314" y="3"/>
                    </a:lnTo>
                    <a:lnTo>
                      <a:pt x="1318" y="1"/>
                    </a:lnTo>
                    <a:lnTo>
                      <a:pt x="1322" y="2"/>
                    </a:lnTo>
                    <a:lnTo>
                      <a:pt x="1326" y="1"/>
                    </a:lnTo>
                    <a:lnTo>
                      <a:pt x="1330" y="3"/>
                    </a:lnTo>
                    <a:lnTo>
                      <a:pt x="1334" y="1"/>
                    </a:lnTo>
                    <a:lnTo>
                      <a:pt x="1338" y="1"/>
                    </a:lnTo>
                    <a:lnTo>
                      <a:pt x="1342" y="2"/>
                    </a:lnTo>
                    <a:lnTo>
                      <a:pt x="1346" y="3"/>
                    </a:lnTo>
                    <a:lnTo>
                      <a:pt x="1350" y="1"/>
                    </a:lnTo>
                    <a:lnTo>
                      <a:pt x="1354" y="2"/>
                    </a:lnTo>
                    <a:lnTo>
                      <a:pt x="1358" y="2"/>
                    </a:lnTo>
                    <a:lnTo>
                      <a:pt x="1362" y="1"/>
                    </a:lnTo>
                    <a:lnTo>
                      <a:pt x="1366" y="1"/>
                    </a:lnTo>
                    <a:lnTo>
                      <a:pt x="1370" y="2"/>
                    </a:lnTo>
                    <a:lnTo>
                      <a:pt x="1374" y="3"/>
                    </a:lnTo>
                    <a:lnTo>
                      <a:pt x="1377" y="1"/>
                    </a:lnTo>
                    <a:lnTo>
                      <a:pt x="1381" y="2"/>
                    </a:lnTo>
                    <a:lnTo>
                      <a:pt x="1385" y="1"/>
                    </a:lnTo>
                    <a:lnTo>
                      <a:pt x="1389" y="2"/>
                    </a:lnTo>
                    <a:lnTo>
                      <a:pt x="1393" y="2"/>
                    </a:lnTo>
                    <a:lnTo>
                      <a:pt x="1397" y="1"/>
                    </a:lnTo>
                    <a:lnTo>
                      <a:pt x="1401" y="3"/>
                    </a:lnTo>
                    <a:lnTo>
                      <a:pt x="1405" y="3"/>
                    </a:lnTo>
                    <a:lnTo>
                      <a:pt x="1409" y="2"/>
                    </a:lnTo>
                    <a:lnTo>
                      <a:pt x="1413" y="2"/>
                    </a:lnTo>
                    <a:lnTo>
                      <a:pt x="1417" y="1"/>
                    </a:lnTo>
                    <a:lnTo>
                      <a:pt x="1421" y="2"/>
                    </a:lnTo>
                    <a:lnTo>
                      <a:pt x="1425" y="1"/>
                    </a:lnTo>
                    <a:lnTo>
                      <a:pt x="1429" y="2"/>
                    </a:lnTo>
                    <a:lnTo>
                      <a:pt x="1433" y="1"/>
                    </a:lnTo>
                    <a:lnTo>
                      <a:pt x="1437" y="1"/>
                    </a:lnTo>
                    <a:lnTo>
                      <a:pt x="1440" y="1"/>
                    </a:lnTo>
                    <a:lnTo>
                      <a:pt x="1444" y="1"/>
                    </a:lnTo>
                    <a:lnTo>
                      <a:pt x="1448" y="2"/>
                    </a:lnTo>
                    <a:lnTo>
                      <a:pt x="1452" y="1"/>
                    </a:lnTo>
                    <a:lnTo>
                      <a:pt x="1456" y="3"/>
                    </a:lnTo>
                    <a:lnTo>
                      <a:pt x="1460" y="1"/>
                    </a:lnTo>
                    <a:lnTo>
                      <a:pt x="1464" y="1"/>
                    </a:lnTo>
                    <a:lnTo>
                      <a:pt x="1468" y="3"/>
                    </a:lnTo>
                    <a:lnTo>
                      <a:pt x="1472" y="3"/>
                    </a:lnTo>
                    <a:lnTo>
                      <a:pt x="1476" y="1"/>
                    </a:lnTo>
                    <a:lnTo>
                      <a:pt x="1480" y="1"/>
                    </a:lnTo>
                    <a:lnTo>
                      <a:pt x="1484" y="2"/>
                    </a:lnTo>
                    <a:lnTo>
                      <a:pt x="1488" y="1"/>
                    </a:lnTo>
                    <a:lnTo>
                      <a:pt x="1492" y="2"/>
                    </a:lnTo>
                    <a:lnTo>
                      <a:pt x="1496" y="1"/>
                    </a:lnTo>
                    <a:lnTo>
                      <a:pt x="1499" y="2"/>
                    </a:lnTo>
                    <a:lnTo>
                      <a:pt x="1503" y="2"/>
                    </a:lnTo>
                    <a:lnTo>
                      <a:pt x="1507" y="1"/>
                    </a:lnTo>
                    <a:lnTo>
                      <a:pt x="1511" y="1"/>
                    </a:lnTo>
                    <a:lnTo>
                      <a:pt x="1515" y="1"/>
                    </a:lnTo>
                    <a:lnTo>
                      <a:pt x="1519" y="3"/>
                    </a:lnTo>
                    <a:lnTo>
                      <a:pt x="1523" y="2"/>
                    </a:lnTo>
                    <a:lnTo>
                      <a:pt x="1527" y="2"/>
                    </a:lnTo>
                    <a:lnTo>
                      <a:pt x="1531" y="2"/>
                    </a:lnTo>
                    <a:lnTo>
                      <a:pt x="1535" y="2"/>
                    </a:lnTo>
                    <a:lnTo>
                      <a:pt x="1539" y="2"/>
                    </a:lnTo>
                    <a:lnTo>
                      <a:pt x="1543" y="3"/>
                    </a:lnTo>
                    <a:lnTo>
                      <a:pt x="1547" y="2"/>
                    </a:lnTo>
                    <a:lnTo>
                      <a:pt x="1551" y="2"/>
                    </a:lnTo>
                    <a:lnTo>
                      <a:pt x="1555" y="1"/>
                    </a:lnTo>
                    <a:lnTo>
                      <a:pt x="1559" y="2"/>
                    </a:lnTo>
                    <a:lnTo>
                      <a:pt x="1562" y="2"/>
                    </a:lnTo>
                    <a:lnTo>
                      <a:pt x="1566" y="2"/>
                    </a:lnTo>
                    <a:lnTo>
                      <a:pt x="1570" y="1"/>
                    </a:lnTo>
                    <a:lnTo>
                      <a:pt x="1574" y="3"/>
                    </a:lnTo>
                    <a:lnTo>
                      <a:pt x="1578" y="1"/>
                    </a:lnTo>
                    <a:lnTo>
                      <a:pt x="1582" y="3"/>
                    </a:lnTo>
                    <a:lnTo>
                      <a:pt x="1586" y="3"/>
                    </a:lnTo>
                    <a:lnTo>
                      <a:pt x="1590" y="1"/>
                    </a:lnTo>
                    <a:lnTo>
                      <a:pt x="1594" y="3"/>
                    </a:lnTo>
                    <a:lnTo>
                      <a:pt x="1598" y="3"/>
                    </a:lnTo>
                    <a:lnTo>
                      <a:pt x="1602" y="3"/>
                    </a:lnTo>
                    <a:lnTo>
                      <a:pt x="1606" y="2"/>
                    </a:lnTo>
                    <a:lnTo>
                      <a:pt x="1610" y="4"/>
                    </a:lnTo>
                    <a:lnTo>
                      <a:pt x="1614" y="3"/>
                    </a:lnTo>
                    <a:lnTo>
                      <a:pt x="1618" y="2"/>
                    </a:lnTo>
                    <a:lnTo>
                      <a:pt x="1622" y="1"/>
                    </a:lnTo>
                    <a:lnTo>
                      <a:pt x="1625" y="3"/>
                    </a:lnTo>
                    <a:lnTo>
                      <a:pt x="1629" y="3"/>
                    </a:lnTo>
                    <a:lnTo>
                      <a:pt x="1633" y="2"/>
                    </a:lnTo>
                    <a:lnTo>
                      <a:pt x="1637" y="3"/>
                    </a:lnTo>
                    <a:lnTo>
                      <a:pt x="1641" y="2"/>
                    </a:lnTo>
                    <a:lnTo>
                      <a:pt x="1645" y="3"/>
                    </a:lnTo>
                    <a:lnTo>
                      <a:pt x="1649" y="3"/>
                    </a:lnTo>
                    <a:lnTo>
                      <a:pt x="1653" y="2"/>
                    </a:lnTo>
                    <a:lnTo>
                      <a:pt x="1657" y="2"/>
                    </a:lnTo>
                    <a:lnTo>
                      <a:pt x="1661" y="3"/>
                    </a:lnTo>
                    <a:lnTo>
                      <a:pt x="1665" y="3"/>
                    </a:lnTo>
                    <a:lnTo>
                      <a:pt x="1669" y="2"/>
                    </a:lnTo>
                    <a:lnTo>
                      <a:pt x="1673" y="3"/>
                    </a:lnTo>
                    <a:lnTo>
                      <a:pt x="1677" y="3"/>
                    </a:lnTo>
                    <a:lnTo>
                      <a:pt x="1681" y="2"/>
                    </a:lnTo>
                    <a:lnTo>
                      <a:pt x="1685" y="2"/>
                    </a:lnTo>
                    <a:lnTo>
                      <a:pt x="1688" y="3"/>
                    </a:lnTo>
                    <a:lnTo>
                      <a:pt x="1692" y="3"/>
                    </a:lnTo>
                    <a:lnTo>
                      <a:pt x="1696" y="1"/>
                    </a:lnTo>
                    <a:lnTo>
                      <a:pt x="1700" y="3"/>
                    </a:lnTo>
                    <a:lnTo>
                      <a:pt x="1704" y="3"/>
                    </a:lnTo>
                    <a:lnTo>
                      <a:pt x="1708" y="2"/>
                    </a:lnTo>
                    <a:lnTo>
                      <a:pt x="1712" y="2"/>
                    </a:lnTo>
                    <a:lnTo>
                      <a:pt x="1716" y="2"/>
                    </a:lnTo>
                    <a:lnTo>
                      <a:pt x="1720" y="2"/>
                    </a:lnTo>
                    <a:lnTo>
                      <a:pt x="1724" y="3"/>
                    </a:lnTo>
                    <a:lnTo>
                      <a:pt x="1728" y="3"/>
                    </a:lnTo>
                    <a:lnTo>
                      <a:pt x="1732" y="2"/>
                    </a:lnTo>
                    <a:lnTo>
                      <a:pt x="1736" y="3"/>
                    </a:lnTo>
                    <a:lnTo>
                      <a:pt x="1740" y="3"/>
                    </a:lnTo>
                    <a:lnTo>
                      <a:pt x="1744" y="1"/>
                    </a:lnTo>
                    <a:lnTo>
                      <a:pt x="1748" y="3"/>
                    </a:lnTo>
                    <a:lnTo>
                      <a:pt x="1751" y="1"/>
                    </a:lnTo>
                    <a:lnTo>
                      <a:pt x="1755" y="2"/>
                    </a:lnTo>
                    <a:lnTo>
                      <a:pt x="1759" y="2"/>
                    </a:lnTo>
                    <a:lnTo>
                      <a:pt x="1763" y="2"/>
                    </a:lnTo>
                    <a:lnTo>
                      <a:pt x="1767" y="1"/>
                    </a:lnTo>
                    <a:lnTo>
                      <a:pt x="1771" y="3"/>
                    </a:lnTo>
                    <a:lnTo>
                      <a:pt x="1775" y="2"/>
                    </a:lnTo>
                    <a:lnTo>
                      <a:pt x="1779" y="3"/>
                    </a:lnTo>
                    <a:lnTo>
                      <a:pt x="1783" y="2"/>
                    </a:lnTo>
                    <a:lnTo>
                      <a:pt x="1787" y="2"/>
                    </a:lnTo>
                    <a:lnTo>
                      <a:pt x="1791" y="3"/>
                    </a:lnTo>
                    <a:lnTo>
                      <a:pt x="1795" y="2"/>
                    </a:lnTo>
                    <a:lnTo>
                      <a:pt x="1799" y="4"/>
                    </a:lnTo>
                    <a:lnTo>
                      <a:pt x="1803" y="3"/>
                    </a:lnTo>
                    <a:lnTo>
                      <a:pt x="1807" y="2"/>
                    </a:lnTo>
                    <a:lnTo>
                      <a:pt x="1811" y="1"/>
                    </a:lnTo>
                    <a:lnTo>
                      <a:pt x="1814" y="3"/>
                    </a:lnTo>
                    <a:lnTo>
                      <a:pt x="1818" y="2"/>
                    </a:lnTo>
                    <a:lnTo>
                      <a:pt x="1822" y="3"/>
                    </a:lnTo>
                    <a:lnTo>
                      <a:pt x="1826" y="3"/>
                    </a:lnTo>
                    <a:lnTo>
                      <a:pt x="1830" y="2"/>
                    </a:lnTo>
                    <a:lnTo>
                      <a:pt x="1834" y="3"/>
                    </a:lnTo>
                    <a:lnTo>
                      <a:pt x="1838" y="1"/>
                    </a:lnTo>
                    <a:lnTo>
                      <a:pt x="1842" y="1"/>
                    </a:lnTo>
                    <a:lnTo>
                      <a:pt x="1846" y="3"/>
                    </a:lnTo>
                    <a:lnTo>
                      <a:pt x="1850" y="1"/>
                    </a:lnTo>
                    <a:lnTo>
                      <a:pt x="1854" y="3"/>
                    </a:lnTo>
                    <a:lnTo>
                      <a:pt x="1858" y="2"/>
                    </a:lnTo>
                    <a:lnTo>
                      <a:pt x="1862" y="2"/>
                    </a:lnTo>
                    <a:lnTo>
                      <a:pt x="1866" y="1"/>
                    </a:lnTo>
                    <a:lnTo>
                      <a:pt x="1870" y="3"/>
                    </a:lnTo>
                    <a:lnTo>
                      <a:pt x="1874" y="3"/>
                    </a:lnTo>
                    <a:lnTo>
                      <a:pt x="1877" y="2"/>
                    </a:lnTo>
                    <a:lnTo>
                      <a:pt x="1881" y="1"/>
                    </a:lnTo>
                    <a:lnTo>
                      <a:pt x="1885" y="2"/>
                    </a:lnTo>
                    <a:lnTo>
                      <a:pt x="1889" y="3"/>
                    </a:lnTo>
                    <a:lnTo>
                      <a:pt x="1893" y="2"/>
                    </a:lnTo>
                    <a:lnTo>
                      <a:pt x="1897" y="1"/>
                    </a:lnTo>
                    <a:lnTo>
                      <a:pt x="1901" y="2"/>
                    </a:lnTo>
                    <a:lnTo>
                      <a:pt x="1905" y="1"/>
                    </a:lnTo>
                    <a:lnTo>
                      <a:pt x="1909" y="3"/>
                    </a:lnTo>
                    <a:lnTo>
                      <a:pt x="1913" y="2"/>
                    </a:lnTo>
                    <a:lnTo>
                      <a:pt x="1917" y="3"/>
                    </a:lnTo>
                    <a:lnTo>
                      <a:pt x="1921" y="1"/>
                    </a:lnTo>
                    <a:lnTo>
                      <a:pt x="1925" y="3"/>
                    </a:lnTo>
                    <a:lnTo>
                      <a:pt x="1929" y="3"/>
                    </a:lnTo>
                    <a:lnTo>
                      <a:pt x="1933" y="1"/>
                    </a:lnTo>
                    <a:lnTo>
                      <a:pt x="1937" y="2"/>
                    </a:lnTo>
                    <a:lnTo>
                      <a:pt x="1940" y="2"/>
                    </a:lnTo>
                    <a:lnTo>
                      <a:pt x="1944" y="2"/>
                    </a:lnTo>
                    <a:lnTo>
                      <a:pt x="1948" y="2"/>
                    </a:lnTo>
                    <a:lnTo>
                      <a:pt x="1952" y="1"/>
                    </a:lnTo>
                    <a:lnTo>
                      <a:pt x="1956" y="2"/>
                    </a:lnTo>
                    <a:lnTo>
                      <a:pt x="1960" y="2"/>
                    </a:lnTo>
                    <a:lnTo>
                      <a:pt x="1964" y="2"/>
                    </a:lnTo>
                    <a:lnTo>
                      <a:pt x="1968" y="1"/>
                    </a:lnTo>
                    <a:lnTo>
                      <a:pt x="1972" y="1"/>
                    </a:lnTo>
                    <a:lnTo>
                      <a:pt x="1976" y="2"/>
                    </a:lnTo>
                    <a:lnTo>
                      <a:pt x="1980" y="2"/>
                    </a:lnTo>
                    <a:lnTo>
                      <a:pt x="1984" y="1"/>
                    </a:lnTo>
                    <a:lnTo>
                      <a:pt x="1988" y="1"/>
                    </a:lnTo>
                    <a:lnTo>
                      <a:pt x="1992" y="1"/>
                    </a:lnTo>
                    <a:lnTo>
                      <a:pt x="1996" y="2"/>
                    </a:lnTo>
                    <a:lnTo>
                      <a:pt x="1999" y="2"/>
                    </a:lnTo>
                    <a:lnTo>
                      <a:pt x="2003" y="2"/>
                    </a:lnTo>
                    <a:lnTo>
                      <a:pt x="2007" y="1"/>
                    </a:lnTo>
                    <a:lnTo>
                      <a:pt x="2011" y="1"/>
                    </a:lnTo>
                    <a:lnTo>
                      <a:pt x="2015" y="1"/>
                    </a:lnTo>
                    <a:lnTo>
                      <a:pt x="2019" y="1"/>
                    </a:lnTo>
                    <a:lnTo>
                      <a:pt x="2023" y="2"/>
                    </a:lnTo>
                    <a:lnTo>
                      <a:pt x="2027" y="3"/>
                    </a:lnTo>
                    <a:lnTo>
                      <a:pt x="2031" y="1"/>
                    </a:lnTo>
                    <a:lnTo>
                      <a:pt x="2035" y="1"/>
                    </a:lnTo>
                    <a:lnTo>
                      <a:pt x="2039" y="1"/>
                    </a:lnTo>
                    <a:lnTo>
                      <a:pt x="2043" y="1"/>
                    </a:lnTo>
                    <a:lnTo>
                      <a:pt x="2047" y="2"/>
                    </a:lnTo>
                    <a:lnTo>
                      <a:pt x="2051" y="2"/>
                    </a:lnTo>
                    <a:lnTo>
                      <a:pt x="2055" y="2"/>
                    </a:lnTo>
                    <a:lnTo>
                      <a:pt x="2059" y="4"/>
                    </a:lnTo>
                    <a:lnTo>
                      <a:pt x="2062" y="2"/>
                    </a:lnTo>
                    <a:lnTo>
                      <a:pt x="2066" y="1"/>
                    </a:lnTo>
                    <a:lnTo>
                      <a:pt x="2070" y="1"/>
                    </a:lnTo>
                    <a:lnTo>
                      <a:pt x="2074" y="3"/>
                    </a:lnTo>
                    <a:lnTo>
                      <a:pt x="2078" y="2"/>
                    </a:lnTo>
                    <a:lnTo>
                      <a:pt x="2082" y="3"/>
                    </a:lnTo>
                    <a:lnTo>
                      <a:pt x="2086" y="2"/>
                    </a:lnTo>
                    <a:lnTo>
                      <a:pt x="2090" y="3"/>
                    </a:lnTo>
                    <a:lnTo>
                      <a:pt x="2094" y="1"/>
                    </a:lnTo>
                    <a:lnTo>
                      <a:pt x="2098" y="2"/>
                    </a:lnTo>
                    <a:lnTo>
                      <a:pt x="2102" y="3"/>
                    </a:lnTo>
                    <a:lnTo>
                      <a:pt x="2106" y="3"/>
                    </a:lnTo>
                    <a:lnTo>
                      <a:pt x="2110" y="2"/>
                    </a:lnTo>
                    <a:lnTo>
                      <a:pt x="2114" y="3"/>
                    </a:lnTo>
                    <a:lnTo>
                      <a:pt x="2118" y="2"/>
                    </a:lnTo>
                    <a:lnTo>
                      <a:pt x="2122" y="3"/>
                    </a:lnTo>
                    <a:lnTo>
                      <a:pt x="2125" y="2"/>
                    </a:lnTo>
                    <a:lnTo>
                      <a:pt x="2129" y="2"/>
                    </a:lnTo>
                    <a:lnTo>
                      <a:pt x="2133" y="2"/>
                    </a:lnTo>
                    <a:lnTo>
                      <a:pt x="2137" y="1"/>
                    </a:lnTo>
                    <a:lnTo>
                      <a:pt x="2141" y="1"/>
                    </a:lnTo>
                    <a:lnTo>
                      <a:pt x="2145" y="3"/>
                    </a:lnTo>
                    <a:lnTo>
                      <a:pt x="2149" y="2"/>
                    </a:lnTo>
                    <a:lnTo>
                      <a:pt x="2153" y="1"/>
                    </a:lnTo>
                    <a:lnTo>
                      <a:pt x="2157" y="3"/>
                    </a:lnTo>
                    <a:lnTo>
                      <a:pt x="2161" y="3"/>
                    </a:lnTo>
                    <a:lnTo>
                      <a:pt x="2165" y="1"/>
                    </a:lnTo>
                    <a:lnTo>
                      <a:pt x="2169" y="2"/>
                    </a:lnTo>
                    <a:lnTo>
                      <a:pt x="2173" y="1"/>
                    </a:lnTo>
                    <a:lnTo>
                      <a:pt x="2177" y="3"/>
                    </a:lnTo>
                    <a:lnTo>
                      <a:pt x="2181" y="2"/>
                    </a:lnTo>
                    <a:lnTo>
                      <a:pt x="2185" y="2"/>
                    </a:lnTo>
                    <a:lnTo>
                      <a:pt x="2188" y="1"/>
                    </a:lnTo>
                    <a:lnTo>
                      <a:pt x="2192" y="2"/>
                    </a:lnTo>
                    <a:lnTo>
                      <a:pt x="2196" y="2"/>
                    </a:lnTo>
                    <a:lnTo>
                      <a:pt x="2200" y="2"/>
                    </a:lnTo>
                    <a:lnTo>
                      <a:pt x="2204" y="2"/>
                    </a:lnTo>
                    <a:lnTo>
                      <a:pt x="2208" y="2"/>
                    </a:lnTo>
                    <a:lnTo>
                      <a:pt x="2212" y="2"/>
                    </a:lnTo>
                    <a:lnTo>
                      <a:pt x="2216" y="2"/>
                    </a:lnTo>
                    <a:lnTo>
                      <a:pt x="2220" y="2"/>
                    </a:lnTo>
                    <a:lnTo>
                      <a:pt x="2224" y="2"/>
                    </a:lnTo>
                    <a:lnTo>
                      <a:pt x="2228" y="0"/>
                    </a:lnTo>
                    <a:lnTo>
                      <a:pt x="2232" y="2"/>
                    </a:lnTo>
                    <a:lnTo>
                      <a:pt x="2236" y="1"/>
                    </a:lnTo>
                    <a:lnTo>
                      <a:pt x="2240" y="2"/>
                    </a:lnTo>
                    <a:lnTo>
                      <a:pt x="2244" y="2"/>
                    </a:lnTo>
                    <a:lnTo>
                      <a:pt x="2248" y="2"/>
                    </a:lnTo>
                    <a:lnTo>
                      <a:pt x="2251" y="1"/>
                    </a:lnTo>
                    <a:lnTo>
                      <a:pt x="2255" y="1"/>
                    </a:lnTo>
                    <a:lnTo>
                      <a:pt x="2259" y="1"/>
                    </a:lnTo>
                    <a:lnTo>
                      <a:pt x="2263" y="2"/>
                    </a:lnTo>
                    <a:lnTo>
                      <a:pt x="2267" y="2"/>
                    </a:lnTo>
                    <a:lnTo>
                      <a:pt x="2271" y="2"/>
                    </a:lnTo>
                    <a:lnTo>
                      <a:pt x="2275" y="1"/>
                    </a:lnTo>
                    <a:lnTo>
                      <a:pt x="2279" y="2"/>
                    </a:lnTo>
                    <a:lnTo>
                      <a:pt x="2283" y="1"/>
                    </a:lnTo>
                    <a:lnTo>
                      <a:pt x="2287" y="2"/>
                    </a:lnTo>
                    <a:lnTo>
                      <a:pt x="2291" y="1"/>
                    </a:lnTo>
                    <a:lnTo>
                      <a:pt x="2295" y="1"/>
                    </a:lnTo>
                    <a:lnTo>
                      <a:pt x="2299" y="2"/>
                    </a:lnTo>
                    <a:lnTo>
                      <a:pt x="2303" y="2"/>
                    </a:lnTo>
                    <a:lnTo>
                      <a:pt x="2307" y="3"/>
                    </a:lnTo>
                    <a:lnTo>
                      <a:pt x="2311" y="2"/>
                    </a:lnTo>
                    <a:lnTo>
                      <a:pt x="2314" y="2"/>
                    </a:lnTo>
                    <a:lnTo>
                      <a:pt x="2318" y="1"/>
                    </a:lnTo>
                    <a:lnTo>
                      <a:pt x="2322" y="1"/>
                    </a:lnTo>
                    <a:lnTo>
                      <a:pt x="2326" y="2"/>
                    </a:lnTo>
                    <a:lnTo>
                      <a:pt x="2330" y="1"/>
                    </a:lnTo>
                    <a:lnTo>
                      <a:pt x="2334" y="1"/>
                    </a:lnTo>
                    <a:lnTo>
                      <a:pt x="2338" y="2"/>
                    </a:lnTo>
                    <a:lnTo>
                      <a:pt x="2342" y="2"/>
                    </a:lnTo>
                    <a:lnTo>
                      <a:pt x="2346" y="1"/>
                    </a:lnTo>
                    <a:lnTo>
                      <a:pt x="2350" y="1"/>
                    </a:lnTo>
                    <a:lnTo>
                      <a:pt x="2354" y="2"/>
                    </a:lnTo>
                    <a:lnTo>
                      <a:pt x="2358" y="2"/>
                    </a:lnTo>
                    <a:lnTo>
                      <a:pt x="2362" y="2"/>
                    </a:lnTo>
                    <a:lnTo>
                      <a:pt x="2366" y="1"/>
                    </a:lnTo>
                    <a:lnTo>
                      <a:pt x="2370" y="1"/>
                    </a:lnTo>
                    <a:lnTo>
                      <a:pt x="2374" y="4"/>
                    </a:lnTo>
                    <a:lnTo>
                      <a:pt x="2377" y="2"/>
                    </a:lnTo>
                    <a:lnTo>
                      <a:pt x="2381" y="3"/>
                    </a:lnTo>
                    <a:lnTo>
                      <a:pt x="2385" y="2"/>
                    </a:lnTo>
                    <a:lnTo>
                      <a:pt x="2389" y="1"/>
                    </a:lnTo>
                    <a:lnTo>
                      <a:pt x="2393" y="2"/>
                    </a:lnTo>
                    <a:lnTo>
                      <a:pt x="2397" y="3"/>
                    </a:lnTo>
                    <a:lnTo>
                      <a:pt x="2401" y="1"/>
                    </a:lnTo>
                    <a:lnTo>
                      <a:pt x="2405" y="2"/>
                    </a:lnTo>
                    <a:lnTo>
                      <a:pt x="2409" y="1"/>
                    </a:lnTo>
                    <a:lnTo>
                      <a:pt x="2413" y="2"/>
                    </a:lnTo>
                    <a:lnTo>
                      <a:pt x="2417" y="2"/>
                    </a:lnTo>
                    <a:lnTo>
                      <a:pt x="2421" y="2"/>
                    </a:lnTo>
                    <a:lnTo>
                      <a:pt x="2425" y="0"/>
                    </a:lnTo>
                    <a:lnTo>
                      <a:pt x="2429" y="2"/>
                    </a:lnTo>
                    <a:lnTo>
                      <a:pt x="2433" y="3"/>
                    </a:lnTo>
                    <a:lnTo>
                      <a:pt x="2437" y="2"/>
                    </a:lnTo>
                    <a:lnTo>
                      <a:pt x="2440" y="1"/>
                    </a:lnTo>
                    <a:lnTo>
                      <a:pt x="2444" y="2"/>
                    </a:lnTo>
                    <a:lnTo>
                      <a:pt x="2448" y="2"/>
                    </a:lnTo>
                    <a:lnTo>
                      <a:pt x="2452" y="1"/>
                    </a:lnTo>
                    <a:lnTo>
                      <a:pt x="2456" y="1"/>
                    </a:lnTo>
                    <a:lnTo>
                      <a:pt x="2460" y="2"/>
                    </a:lnTo>
                    <a:lnTo>
                      <a:pt x="2464" y="1"/>
                    </a:lnTo>
                    <a:lnTo>
                      <a:pt x="2468" y="2"/>
                    </a:lnTo>
                    <a:lnTo>
                      <a:pt x="2472" y="2"/>
                    </a:lnTo>
                    <a:lnTo>
                      <a:pt x="2476" y="1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1"/>
                    </a:lnTo>
                    <a:lnTo>
                      <a:pt x="2492" y="1"/>
                    </a:lnTo>
                    <a:lnTo>
                      <a:pt x="2496" y="0"/>
                    </a:lnTo>
                    <a:lnTo>
                      <a:pt x="2499" y="1"/>
                    </a:lnTo>
                    <a:lnTo>
                      <a:pt x="2503" y="2"/>
                    </a:lnTo>
                    <a:lnTo>
                      <a:pt x="2507" y="1"/>
                    </a:lnTo>
                    <a:lnTo>
                      <a:pt x="2511" y="1"/>
                    </a:lnTo>
                    <a:lnTo>
                      <a:pt x="2515" y="2"/>
                    </a:lnTo>
                    <a:lnTo>
                      <a:pt x="2519" y="1"/>
                    </a:lnTo>
                    <a:lnTo>
                      <a:pt x="2523" y="1"/>
                    </a:lnTo>
                    <a:lnTo>
                      <a:pt x="2527" y="2"/>
                    </a:lnTo>
                    <a:lnTo>
                      <a:pt x="2531" y="2"/>
                    </a:lnTo>
                    <a:lnTo>
                      <a:pt x="2535" y="1"/>
                    </a:lnTo>
                    <a:lnTo>
                      <a:pt x="2539" y="1"/>
                    </a:lnTo>
                    <a:lnTo>
                      <a:pt x="2543" y="2"/>
                    </a:lnTo>
                    <a:lnTo>
                      <a:pt x="2547" y="1"/>
                    </a:lnTo>
                    <a:lnTo>
                      <a:pt x="2551" y="1"/>
                    </a:lnTo>
                    <a:lnTo>
                      <a:pt x="2555" y="2"/>
                    </a:lnTo>
                    <a:lnTo>
                      <a:pt x="2559" y="1"/>
                    </a:lnTo>
                    <a:lnTo>
                      <a:pt x="2562" y="1"/>
                    </a:lnTo>
                    <a:lnTo>
                      <a:pt x="2566" y="1"/>
                    </a:lnTo>
                    <a:lnTo>
                      <a:pt x="2570" y="2"/>
                    </a:lnTo>
                    <a:lnTo>
                      <a:pt x="2574" y="1"/>
                    </a:lnTo>
                    <a:lnTo>
                      <a:pt x="2578" y="1"/>
                    </a:lnTo>
                    <a:lnTo>
                      <a:pt x="2582" y="2"/>
                    </a:lnTo>
                    <a:lnTo>
                      <a:pt x="2586" y="1"/>
                    </a:lnTo>
                    <a:lnTo>
                      <a:pt x="2590" y="1"/>
                    </a:lnTo>
                    <a:lnTo>
                      <a:pt x="2594" y="1"/>
                    </a:lnTo>
                    <a:lnTo>
                      <a:pt x="2598" y="2"/>
                    </a:lnTo>
                    <a:lnTo>
                      <a:pt x="2602" y="3"/>
                    </a:lnTo>
                    <a:lnTo>
                      <a:pt x="2606" y="1"/>
                    </a:lnTo>
                    <a:lnTo>
                      <a:pt x="2610" y="3"/>
                    </a:lnTo>
                    <a:lnTo>
                      <a:pt x="2614" y="1"/>
                    </a:lnTo>
                    <a:lnTo>
                      <a:pt x="2618" y="3"/>
                    </a:lnTo>
                    <a:lnTo>
                      <a:pt x="2622" y="2"/>
                    </a:lnTo>
                    <a:lnTo>
                      <a:pt x="2625" y="3"/>
                    </a:lnTo>
                    <a:lnTo>
                      <a:pt x="2629" y="2"/>
                    </a:lnTo>
                    <a:lnTo>
                      <a:pt x="2633" y="2"/>
                    </a:lnTo>
                    <a:lnTo>
                      <a:pt x="2637" y="3"/>
                    </a:lnTo>
                    <a:lnTo>
                      <a:pt x="2641" y="3"/>
                    </a:lnTo>
                    <a:lnTo>
                      <a:pt x="2645" y="3"/>
                    </a:lnTo>
                    <a:lnTo>
                      <a:pt x="2649" y="4"/>
                    </a:lnTo>
                    <a:lnTo>
                      <a:pt x="2653" y="4"/>
                    </a:lnTo>
                    <a:lnTo>
                      <a:pt x="2657" y="3"/>
                    </a:lnTo>
                    <a:lnTo>
                      <a:pt x="2661" y="5"/>
                    </a:lnTo>
                    <a:lnTo>
                      <a:pt x="2665" y="5"/>
                    </a:lnTo>
                    <a:lnTo>
                      <a:pt x="2669" y="5"/>
                    </a:lnTo>
                    <a:lnTo>
                      <a:pt x="2673" y="4"/>
                    </a:lnTo>
                    <a:lnTo>
                      <a:pt x="2677" y="6"/>
                    </a:lnTo>
                    <a:lnTo>
                      <a:pt x="2681" y="6"/>
                    </a:lnTo>
                    <a:lnTo>
                      <a:pt x="2685" y="6"/>
                    </a:lnTo>
                    <a:lnTo>
                      <a:pt x="2688" y="7"/>
                    </a:lnTo>
                    <a:lnTo>
                      <a:pt x="2692" y="7"/>
                    </a:lnTo>
                    <a:lnTo>
                      <a:pt x="2696" y="7"/>
                    </a:lnTo>
                    <a:lnTo>
                      <a:pt x="2700" y="7"/>
                    </a:lnTo>
                    <a:lnTo>
                      <a:pt x="2704" y="7"/>
                    </a:lnTo>
                    <a:lnTo>
                      <a:pt x="2708" y="8"/>
                    </a:lnTo>
                    <a:lnTo>
                      <a:pt x="2712" y="10"/>
                    </a:lnTo>
                    <a:lnTo>
                      <a:pt x="2716" y="9"/>
                    </a:lnTo>
                    <a:lnTo>
                      <a:pt x="2720" y="10"/>
                    </a:lnTo>
                    <a:lnTo>
                      <a:pt x="2724" y="10"/>
                    </a:lnTo>
                    <a:lnTo>
                      <a:pt x="2728" y="10"/>
                    </a:lnTo>
                    <a:lnTo>
                      <a:pt x="2732" y="10"/>
                    </a:lnTo>
                    <a:lnTo>
                      <a:pt x="2736" y="12"/>
                    </a:lnTo>
                    <a:lnTo>
                      <a:pt x="2740" y="11"/>
                    </a:lnTo>
                    <a:lnTo>
                      <a:pt x="2744" y="13"/>
                    </a:lnTo>
                    <a:lnTo>
                      <a:pt x="2748" y="13"/>
                    </a:lnTo>
                    <a:lnTo>
                      <a:pt x="2751" y="14"/>
                    </a:lnTo>
                    <a:lnTo>
                      <a:pt x="2755" y="14"/>
                    </a:lnTo>
                    <a:lnTo>
                      <a:pt x="2759" y="15"/>
                    </a:lnTo>
                    <a:lnTo>
                      <a:pt x="2763" y="16"/>
                    </a:lnTo>
                    <a:lnTo>
                      <a:pt x="2767" y="16"/>
                    </a:lnTo>
                    <a:lnTo>
                      <a:pt x="2771" y="18"/>
                    </a:lnTo>
                    <a:lnTo>
                      <a:pt x="2775" y="18"/>
                    </a:lnTo>
                    <a:lnTo>
                      <a:pt x="2779" y="19"/>
                    </a:lnTo>
                    <a:lnTo>
                      <a:pt x="2783" y="19"/>
                    </a:lnTo>
                    <a:lnTo>
                      <a:pt x="2787" y="20"/>
                    </a:lnTo>
                    <a:lnTo>
                      <a:pt x="2791" y="20"/>
                    </a:lnTo>
                    <a:lnTo>
                      <a:pt x="2795" y="21"/>
                    </a:lnTo>
                    <a:lnTo>
                      <a:pt x="2799" y="23"/>
                    </a:lnTo>
                    <a:lnTo>
                      <a:pt x="2803" y="23"/>
                    </a:lnTo>
                    <a:lnTo>
                      <a:pt x="2807" y="23"/>
                    </a:lnTo>
                    <a:lnTo>
                      <a:pt x="2811" y="24"/>
                    </a:lnTo>
                    <a:lnTo>
                      <a:pt x="2814" y="26"/>
                    </a:lnTo>
                    <a:lnTo>
                      <a:pt x="2818" y="26"/>
                    </a:lnTo>
                    <a:lnTo>
                      <a:pt x="2822" y="27"/>
                    </a:lnTo>
                    <a:lnTo>
                      <a:pt x="2826" y="28"/>
                    </a:lnTo>
                    <a:lnTo>
                      <a:pt x="2830" y="29"/>
                    </a:lnTo>
                    <a:lnTo>
                      <a:pt x="2834" y="32"/>
                    </a:lnTo>
                    <a:lnTo>
                      <a:pt x="2838" y="32"/>
                    </a:lnTo>
                    <a:lnTo>
                      <a:pt x="2842" y="33"/>
                    </a:lnTo>
                    <a:lnTo>
                      <a:pt x="2846" y="35"/>
                    </a:lnTo>
                    <a:lnTo>
                      <a:pt x="2850" y="35"/>
                    </a:lnTo>
                    <a:lnTo>
                      <a:pt x="2854" y="37"/>
                    </a:lnTo>
                    <a:lnTo>
                      <a:pt x="2858" y="38"/>
                    </a:lnTo>
                    <a:lnTo>
                      <a:pt x="2862" y="39"/>
                    </a:lnTo>
                    <a:lnTo>
                      <a:pt x="2866" y="42"/>
                    </a:lnTo>
                    <a:lnTo>
                      <a:pt x="2870" y="43"/>
                    </a:lnTo>
                    <a:lnTo>
                      <a:pt x="2874" y="44"/>
                    </a:lnTo>
                    <a:lnTo>
                      <a:pt x="2877" y="44"/>
                    </a:lnTo>
                    <a:lnTo>
                      <a:pt x="2881" y="45"/>
                    </a:lnTo>
                    <a:lnTo>
                      <a:pt x="2885" y="48"/>
                    </a:lnTo>
                    <a:lnTo>
                      <a:pt x="2889" y="49"/>
                    </a:lnTo>
                    <a:lnTo>
                      <a:pt x="2893" y="50"/>
                    </a:lnTo>
                    <a:lnTo>
                      <a:pt x="2897" y="53"/>
                    </a:lnTo>
                    <a:lnTo>
                      <a:pt x="2901" y="54"/>
                    </a:lnTo>
                    <a:lnTo>
                      <a:pt x="2905" y="54"/>
                    </a:lnTo>
                    <a:lnTo>
                      <a:pt x="2909" y="57"/>
                    </a:lnTo>
                    <a:lnTo>
                      <a:pt x="2913" y="58"/>
                    </a:lnTo>
                    <a:lnTo>
                      <a:pt x="2917" y="59"/>
                    </a:lnTo>
                    <a:lnTo>
                      <a:pt x="2921" y="62"/>
                    </a:lnTo>
                    <a:lnTo>
                      <a:pt x="2925" y="63"/>
                    </a:lnTo>
                    <a:lnTo>
                      <a:pt x="2929" y="66"/>
                    </a:lnTo>
                    <a:lnTo>
                      <a:pt x="2933" y="67"/>
                    </a:lnTo>
                    <a:lnTo>
                      <a:pt x="2937" y="69"/>
                    </a:lnTo>
                    <a:lnTo>
                      <a:pt x="2940" y="72"/>
                    </a:lnTo>
                    <a:lnTo>
                      <a:pt x="2944" y="72"/>
                    </a:lnTo>
                    <a:lnTo>
                      <a:pt x="2948" y="74"/>
                    </a:lnTo>
                    <a:lnTo>
                      <a:pt x="2952" y="77"/>
                    </a:lnTo>
                    <a:lnTo>
                      <a:pt x="2956" y="78"/>
                    </a:lnTo>
                    <a:lnTo>
                      <a:pt x="2960" y="80"/>
                    </a:lnTo>
                    <a:lnTo>
                      <a:pt x="2964" y="82"/>
                    </a:lnTo>
                    <a:lnTo>
                      <a:pt x="2968" y="84"/>
                    </a:lnTo>
                    <a:lnTo>
                      <a:pt x="2972" y="86"/>
                    </a:lnTo>
                    <a:lnTo>
                      <a:pt x="2976" y="88"/>
                    </a:lnTo>
                    <a:lnTo>
                      <a:pt x="2980" y="90"/>
                    </a:lnTo>
                    <a:lnTo>
                      <a:pt x="2984" y="92"/>
                    </a:lnTo>
                    <a:lnTo>
                      <a:pt x="2988" y="95"/>
                    </a:lnTo>
                    <a:lnTo>
                      <a:pt x="2992" y="95"/>
                    </a:lnTo>
                    <a:lnTo>
                      <a:pt x="2996" y="99"/>
                    </a:lnTo>
                    <a:lnTo>
                      <a:pt x="2999" y="100"/>
                    </a:lnTo>
                    <a:lnTo>
                      <a:pt x="3003" y="103"/>
                    </a:lnTo>
                    <a:lnTo>
                      <a:pt x="3007" y="105"/>
                    </a:lnTo>
                    <a:lnTo>
                      <a:pt x="3011" y="107"/>
                    </a:lnTo>
                    <a:lnTo>
                      <a:pt x="3015" y="110"/>
                    </a:lnTo>
                    <a:lnTo>
                      <a:pt x="3019" y="113"/>
                    </a:lnTo>
                    <a:lnTo>
                      <a:pt x="3023" y="115"/>
                    </a:lnTo>
                    <a:lnTo>
                      <a:pt x="3027" y="117"/>
                    </a:lnTo>
                    <a:lnTo>
                      <a:pt x="3031" y="120"/>
                    </a:lnTo>
                    <a:lnTo>
                      <a:pt x="3035" y="122"/>
                    </a:lnTo>
                    <a:lnTo>
                      <a:pt x="3039" y="125"/>
                    </a:lnTo>
                    <a:lnTo>
                      <a:pt x="3043" y="127"/>
                    </a:lnTo>
                    <a:lnTo>
                      <a:pt x="3047" y="130"/>
                    </a:lnTo>
                    <a:lnTo>
                      <a:pt x="3051" y="133"/>
                    </a:lnTo>
                    <a:lnTo>
                      <a:pt x="3055" y="136"/>
                    </a:lnTo>
                    <a:lnTo>
                      <a:pt x="3059" y="138"/>
                    </a:lnTo>
                    <a:lnTo>
                      <a:pt x="3062" y="142"/>
                    </a:lnTo>
                    <a:lnTo>
                      <a:pt x="3066" y="143"/>
                    </a:lnTo>
                    <a:lnTo>
                      <a:pt x="3070" y="146"/>
                    </a:lnTo>
                    <a:lnTo>
                      <a:pt x="3074" y="149"/>
                    </a:lnTo>
                    <a:lnTo>
                      <a:pt x="3078" y="152"/>
                    </a:lnTo>
                    <a:lnTo>
                      <a:pt x="3082" y="155"/>
                    </a:lnTo>
                    <a:lnTo>
                      <a:pt x="3086" y="159"/>
                    </a:lnTo>
                    <a:lnTo>
                      <a:pt x="3090" y="161"/>
                    </a:lnTo>
                    <a:lnTo>
                      <a:pt x="3094" y="164"/>
                    </a:lnTo>
                    <a:lnTo>
                      <a:pt x="3098" y="166"/>
                    </a:lnTo>
                    <a:lnTo>
                      <a:pt x="3102" y="169"/>
                    </a:lnTo>
                    <a:lnTo>
                      <a:pt x="3106" y="173"/>
                    </a:lnTo>
                    <a:lnTo>
                      <a:pt x="3110" y="174"/>
                    </a:lnTo>
                    <a:lnTo>
                      <a:pt x="3114" y="178"/>
                    </a:lnTo>
                    <a:lnTo>
                      <a:pt x="3118" y="182"/>
                    </a:lnTo>
                    <a:lnTo>
                      <a:pt x="3122" y="184"/>
                    </a:lnTo>
                    <a:lnTo>
                      <a:pt x="3125" y="188"/>
                    </a:lnTo>
                    <a:lnTo>
                      <a:pt x="3129" y="191"/>
                    </a:lnTo>
                    <a:lnTo>
                      <a:pt x="3133" y="194"/>
                    </a:lnTo>
                    <a:lnTo>
                      <a:pt x="3137" y="198"/>
                    </a:lnTo>
                    <a:lnTo>
                      <a:pt x="3141" y="201"/>
                    </a:lnTo>
                    <a:lnTo>
                      <a:pt x="3145" y="205"/>
                    </a:lnTo>
                    <a:lnTo>
                      <a:pt x="3149" y="207"/>
                    </a:lnTo>
                    <a:lnTo>
                      <a:pt x="3153" y="211"/>
                    </a:lnTo>
                    <a:lnTo>
                      <a:pt x="3157" y="214"/>
                    </a:lnTo>
                    <a:lnTo>
                      <a:pt x="3161" y="217"/>
                    </a:lnTo>
                    <a:lnTo>
                      <a:pt x="3165" y="220"/>
                    </a:lnTo>
                    <a:lnTo>
                      <a:pt x="3169" y="223"/>
                    </a:lnTo>
                    <a:lnTo>
                      <a:pt x="3173" y="227"/>
                    </a:lnTo>
                    <a:lnTo>
                      <a:pt x="3177" y="231"/>
                    </a:lnTo>
                    <a:lnTo>
                      <a:pt x="3181" y="235"/>
                    </a:lnTo>
                    <a:lnTo>
                      <a:pt x="3185" y="238"/>
                    </a:lnTo>
                    <a:lnTo>
                      <a:pt x="3188" y="242"/>
                    </a:lnTo>
                    <a:lnTo>
                      <a:pt x="3192" y="245"/>
                    </a:lnTo>
                    <a:lnTo>
                      <a:pt x="3196" y="249"/>
                    </a:lnTo>
                    <a:lnTo>
                      <a:pt x="3200" y="252"/>
                    </a:lnTo>
                    <a:lnTo>
                      <a:pt x="3204" y="255"/>
                    </a:lnTo>
                    <a:lnTo>
                      <a:pt x="3208" y="259"/>
                    </a:lnTo>
                    <a:lnTo>
                      <a:pt x="3212" y="262"/>
                    </a:lnTo>
                    <a:lnTo>
                      <a:pt x="3216" y="267"/>
                    </a:lnTo>
                    <a:lnTo>
                      <a:pt x="3220" y="270"/>
                    </a:lnTo>
                    <a:lnTo>
                      <a:pt x="3224" y="275"/>
                    </a:lnTo>
                    <a:lnTo>
                      <a:pt x="3228" y="276"/>
                    </a:lnTo>
                    <a:lnTo>
                      <a:pt x="3232" y="281"/>
                    </a:lnTo>
                    <a:lnTo>
                      <a:pt x="3236" y="285"/>
                    </a:lnTo>
                    <a:lnTo>
                      <a:pt x="3240" y="289"/>
                    </a:lnTo>
                    <a:lnTo>
                      <a:pt x="3244" y="294"/>
                    </a:lnTo>
                    <a:lnTo>
                      <a:pt x="3248" y="296"/>
                    </a:lnTo>
                    <a:lnTo>
                      <a:pt x="3251" y="300"/>
                    </a:lnTo>
                    <a:lnTo>
                      <a:pt x="3255" y="303"/>
                    </a:lnTo>
                    <a:lnTo>
                      <a:pt x="3259" y="307"/>
                    </a:lnTo>
                    <a:lnTo>
                      <a:pt x="3263" y="312"/>
                    </a:lnTo>
                    <a:lnTo>
                      <a:pt x="3267" y="315"/>
                    </a:lnTo>
                    <a:lnTo>
                      <a:pt x="3271" y="320"/>
                    </a:lnTo>
                    <a:lnTo>
                      <a:pt x="3275" y="323"/>
                    </a:lnTo>
                    <a:lnTo>
                      <a:pt x="3279" y="326"/>
                    </a:lnTo>
                    <a:lnTo>
                      <a:pt x="3283" y="329"/>
                    </a:lnTo>
                    <a:lnTo>
                      <a:pt x="3287" y="334"/>
                    </a:lnTo>
                    <a:lnTo>
                      <a:pt x="3291" y="338"/>
                    </a:lnTo>
                    <a:lnTo>
                      <a:pt x="3295" y="341"/>
                    </a:lnTo>
                    <a:lnTo>
                      <a:pt x="3299" y="346"/>
                    </a:lnTo>
                    <a:lnTo>
                      <a:pt x="3303" y="350"/>
                    </a:lnTo>
                    <a:lnTo>
                      <a:pt x="3307" y="354"/>
                    </a:lnTo>
                    <a:lnTo>
                      <a:pt x="3311" y="358"/>
                    </a:lnTo>
                    <a:lnTo>
                      <a:pt x="3314" y="362"/>
                    </a:lnTo>
                    <a:lnTo>
                      <a:pt x="3318" y="365"/>
                    </a:lnTo>
                    <a:lnTo>
                      <a:pt x="3322" y="369"/>
                    </a:lnTo>
                    <a:lnTo>
                      <a:pt x="3326" y="372"/>
                    </a:lnTo>
                    <a:lnTo>
                      <a:pt x="3330" y="377"/>
                    </a:lnTo>
                    <a:lnTo>
                      <a:pt x="3334" y="382"/>
                    </a:lnTo>
                    <a:lnTo>
                      <a:pt x="3338" y="385"/>
                    </a:lnTo>
                    <a:lnTo>
                      <a:pt x="3342" y="390"/>
                    </a:lnTo>
                    <a:lnTo>
                      <a:pt x="3346" y="393"/>
                    </a:lnTo>
                    <a:lnTo>
                      <a:pt x="3350" y="397"/>
                    </a:lnTo>
                    <a:lnTo>
                      <a:pt x="3354" y="402"/>
                    </a:lnTo>
                    <a:lnTo>
                      <a:pt x="3358" y="406"/>
                    </a:lnTo>
                    <a:lnTo>
                      <a:pt x="3362" y="408"/>
                    </a:lnTo>
                    <a:lnTo>
                      <a:pt x="3366" y="413"/>
                    </a:lnTo>
                    <a:lnTo>
                      <a:pt x="3370" y="416"/>
                    </a:lnTo>
                    <a:lnTo>
                      <a:pt x="3374" y="421"/>
                    </a:lnTo>
                    <a:lnTo>
                      <a:pt x="3377" y="425"/>
                    </a:lnTo>
                    <a:lnTo>
                      <a:pt x="3381" y="429"/>
                    </a:lnTo>
                    <a:lnTo>
                      <a:pt x="3385" y="432"/>
                    </a:lnTo>
                    <a:lnTo>
                      <a:pt x="3389" y="437"/>
                    </a:lnTo>
                    <a:lnTo>
                      <a:pt x="3393" y="442"/>
                    </a:lnTo>
                    <a:lnTo>
                      <a:pt x="3397" y="445"/>
                    </a:lnTo>
                    <a:lnTo>
                      <a:pt x="3401" y="449"/>
                    </a:lnTo>
                    <a:lnTo>
                      <a:pt x="3405" y="455"/>
                    </a:lnTo>
                    <a:lnTo>
                      <a:pt x="3409" y="456"/>
                    </a:lnTo>
                    <a:lnTo>
                      <a:pt x="3413" y="462"/>
                    </a:lnTo>
                    <a:lnTo>
                      <a:pt x="3417" y="464"/>
                    </a:lnTo>
                    <a:lnTo>
                      <a:pt x="3421" y="469"/>
                    </a:lnTo>
                    <a:lnTo>
                      <a:pt x="3425" y="473"/>
                    </a:lnTo>
                    <a:lnTo>
                      <a:pt x="3429" y="477"/>
                    </a:lnTo>
                    <a:lnTo>
                      <a:pt x="3433" y="481"/>
                    </a:lnTo>
                    <a:lnTo>
                      <a:pt x="3437" y="485"/>
                    </a:lnTo>
                    <a:lnTo>
                      <a:pt x="3440" y="489"/>
                    </a:lnTo>
                    <a:lnTo>
                      <a:pt x="3444" y="492"/>
                    </a:lnTo>
                    <a:lnTo>
                      <a:pt x="3448" y="497"/>
                    </a:lnTo>
                    <a:lnTo>
                      <a:pt x="3452" y="501"/>
                    </a:lnTo>
                    <a:lnTo>
                      <a:pt x="3456" y="505"/>
                    </a:lnTo>
                    <a:lnTo>
                      <a:pt x="3460" y="508"/>
                    </a:lnTo>
                    <a:lnTo>
                      <a:pt x="3464" y="512"/>
                    </a:lnTo>
                    <a:lnTo>
                      <a:pt x="3468" y="517"/>
                    </a:lnTo>
                    <a:lnTo>
                      <a:pt x="3472" y="520"/>
                    </a:lnTo>
                    <a:lnTo>
                      <a:pt x="3476" y="525"/>
                    </a:lnTo>
                    <a:lnTo>
                      <a:pt x="3480" y="528"/>
                    </a:lnTo>
                    <a:lnTo>
                      <a:pt x="3484" y="531"/>
                    </a:lnTo>
                    <a:lnTo>
                      <a:pt x="3488" y="536"/>
                    </a:lnTo>
                    <a:lnTo>
                      <a:pt x="3492" y="540"/>
                    </a:lnTo>
                    <a:lnTo>
                      <a:pt x="3496" y="545"/>
                    </a:lnTo>
                    <a:lnTo>
                      <a:pt x="3499" y="547"/>
                    </a:lnTo>
                    <a:lnTo>
                      <a:pt x="3503" y="552"/>
                    </a:lnTo>
                    <a:lnTo>
                      <a:pt x="3507" y="556"/>
                    </a:lnTo>
                    <a:lnTo>
                      <a:pt x="3511" y="558"/>
                    </a:lnTo>
                    <a:lnTo>
                      <a:pt x="3515" y="563"/>
                    </a:lnTo>
                    <a:lnTo>
                      <a:pt x="3519" y="565"/>
                    </a:lnTo>
                    <a:lnTo>
                      <a:pt x="3523" y="570"/>
                    </a:lnTo>
                    <a:lnTo>
                      <a:pt x="3527" y="574"/>
                    </a:lnTo>
                    <a:lnTo>
                      <a:pt x="3531" y="577"/>
                    </a:lnTo>
                    <a:lnTo>
                      <a:pt x="3535" y="581"/>
                    </a:lnTo>
                    <a:lnTo>
                      <a:pt x="3539" y="586"/>
                    </a:lnTo>
                    <a:lnTo>
                      <a:pt x="3543" y="589"/>
                    </a:lnTo>
                    <a:lnTo>
                      <a:pt x="3547" y="593"/>
                    </a:lnTo>
                    <a:lnTo>
                      <a:pt x="3551" y="596"/>
                    </a:lnTo>
                    <a:lnTo>
                      <a:pt x="3555" y="599"/>
                    </a:lnTo>
                    <a:lnTo>
                      <a:pt x="3559" y="604"/>
                    </a:lnTo>
                    <a:lnTo>
                      <a:pt x="3562" y="607"/>
                    </a:lnTo>
                    <a:lnTo>
                      <a:pt x="3566" y="611"/>
                    </a:lnTo>
                    <a:lnTo>
                      <a:pt x="3570" y="614"/>
                    </a:lnTo>
                    <a:lnTo>
                      <a:pt x="3574" y="618"/>
                    </a:lnTo>
                    <a:lnTo>
                      <a:pt x="3578" y="621"/>
                    </a:lnTo>
                    <a:lnTo>
                      <a:pt x="3582" y="624"/>
                    </a:lnTo>
                    <a:lnTo>
                      <a:pt x="3586" y="627"/>
                    </a:lnTo>
                    <a:lnTo>
                      <a:pt x="3590" y="632"/>
                    </a:lnTo>
                    <a:lnTo>
                      <a:pt x="3594" y="635"/>
                    </a:lnTo>
                    <a:lnTo>
                      <a:pt x="3598" y="639"/>
                    </a:lnTo>
                    <a:lnTo>
                      <a:pt x="3602" y="642"/>
                    </a:lnTo>
                    <a:lnTo>
                      <a:pt x="3606" y="645"/>
                    </a:lnTo>
                    <a:lnTo>
                      <a:pt x="3610" y="648"/>
                    </a:lnTo>
                    <a:lnTo>
                      <a:pt x="3614" y="653"/>
                    </a:lnTo>
                    <a:lnTo>
                      <a:pt x="3618" y="655"/>
                    </a:lnTo>
                    <a:lnTo>
                      <a:pt x="3622" y="659"/>
                    </a:lnTo>
                    <a:lnTo>
                      <a:pt x="3625" y="663"/>
                    </a:lnTo>
                    <a:lnTo>
                      <a:pt x="3629" y="665"/>
                    </a:lnTo>
                    <a:lnTo>
                      <a:pt x="3633" y="668"/>
                    </a:lnTo>
                    <a:lnTo>
                      <a:pt x="3637" y="672"/>
                    </a:lnTo>
                    <a:lnTo>
                      <a:pt x="3641" y="675"/>
                    </a:lnTo>
                    <a:lnTo>
                      <a:pt x="3645" y="678"/>
                    </a:lnTo>
                    <a:lnTo>
                      <a:pt x="3649" y="683"/>
                    </a:lnTo>
                    <a:lnTo>
                      <a:pt x="3653" y="685"/>
                    </a:lnTo>
                    <a:lnTo>
                      <a:pt x="3657" y="688"/>
                    </a:lnTo>
                    <a:lnTo>
                      <a:pt x="3661" y="692"/>
                    </a:lnTo>
                    <a:lnTo>
                      <a:pt x="3665" y="694"/>
                    </a:lnTo>
                    <a:lnTo>
                      <a:pt x="3669" y="696"/>
                    </a:lnTo>
                    <a:lnTo>
                      <a:pt x="3673" y="699"/>
                    </a:lnTo>
                    <a:lnTo>
                      <a:pt x="3677" y="704"/>
                    </a:lnTo>
                    <a:lnTo>
                      <a:pt x="3681" y="706"/>
                    </a:lnTo>
                    <a:lnTo>
                      <a:pt x="3685" y="708"/>
                    </a:lnTo>
                    <a:lnTo>
                      <a:pt x="3688" y="713"/>
                    </a:lnTo>
                    <a:lnTo>
                      <a:pt x="3692" y="715"/>
                    </a:lnTo>
                    <a:lnTo>
                      <a:pt x="3696" y="718"/>
                    </a:lnTo>
                    <a:lnTo>
                      <a:pt x="3700" y="721"/>
                    </a:lnTo>
                    <a:lnTo>
                      <a:pt x="3704" y="723"/>
                    </a:lnTo>
                    <a:lnTo>
                      <a:pt x="3708" y="726"/>
                    </a:lnTo>
                    <a:lnTo>
                      <a:pt x="3712" y="728"/>
                    </a:lnTo>
                    <a:lnTo>
                      <a:pt x="3716" y="731"/>
                    </a:lnTo>
                    <a:lnTo>
                      <a:pt x="3720" y="735"/>
                    </a:lnTo>
                    <a:lnTo>
                      <a:pt x="3724" y="737"/>
                    </a:lnTo>
                    <a:lnTo>
                      <a:pt x="3728" y="741"/>
                    </a:lnTo>
                    <a:lnTo>
                      <a:pt x="3732" y="743"/>
                    </a:lnTo>
                    <a:lnTo>
                      <a:pt x="3736" y="745"/>
                    </a:lnTo>
                    <a:lnTo>
                      <a:pt x="3740" y="749"/>
                    </a:lnTo>
                    <a:lnTo>
                      <a:pt x="3744" y="751"/>
                    </a:lnTo>
                    <a:lnTo>
                      <a:pt x="3748" y="753"/>
                    </a:lnTo>
                    <a:lnTo>
                      <a:pt x="3751" y="755"/>
                    </a:lnTo>
                    <a:lnTo>
                      <a:pt x="3755" y="757"/>
                    </a:lnTo>
                    <a:lnTo>
                      <a:pt x="3759" y="760"/>
                    </a:lnTo>
                    <a:lnTo>
                      <a:pt x="3763" y="762"/>
                    </a:lnTo>
                    <a:lnTo>
                      <a:pt x="3767" y="765"/>
                    </a:lnTo>
                    <a:lnTo>
                      <a:pt x="3771" y="768"/>
                    </a:lnTo>
                    <a:lnTo>
                      <a:pt x="3775" y="770"/>
                    </a:lnTo>
                    <a:lnTo>
                      <a:pt x="3779" y="773"/>
                    </a:lnTo>
                    <a:lnTo>
                      <a:pt x="3783" y="775"/>
                    </a:lnTo>
                    <a:lnTo>
                      <a:pt x="3787" y="777"/>
                    </a:lnTo>
                    <a:lnTo>
                      <a:pt x="3791" y="780"/>
                    </a:lnTo>
                    <a:lnTo>
                      <a:pt x="3795" y="780"/>
                    </a:lnTo>
                    <a:lnTo>
                      <a:pt x="3799" y="783"/>
                    </a:lnTo>
                    <a:lnTo>
                      <a:pt x="3803" y="785"/>
                    </a:lnTo>
                    <a:lnTo>
                      <a:pt x="3807" y="788"/>
                    </a:lnTo>
                    <a:lnTo>
                      <a:pt x="3811" y="790"/>
                    </a:lnTo>
                    <a:lnTo>
                      <a:pt x="3814" y="792"/>
                    </a:lnTo>
                    <a:lnTo>
                      <a:pt x="3818" y="794"/>
                    </a:lnTo>
                    <a:lnTo>
                      <a:pt x="3822" y="797"/>
                    </a:lnTo>
                    <a:lnTo>
                      <a:pt x="3826" y="798"/>
                    </a:lnTo>
                    <a:lnTo>
                      <a:pt x="3830" y="799"/>
                    </a:lnTo>
                    <a:lnTo>
                      <a:pt x="3834" y="801"/>
                    </a:lnTo>
                    <a:lnTo>
                      <a:pt x="3838" y="803"/>
                    </a:lnTo>
                    <a:lnTo>
                      <a:pt x="3842" y="804"/>
                    </a:lnTo>
                    <a:lnTo>
                      <a:pt x="3846" y="808"/>
                    </a:lnTo>
                    <a:lnTo>
                      <a:pt x="3850" y="810"/>
                    </a:lnTo>
                    <a:lnTo>
                      <a:pt x="3854" y="811"/>
                    </a:lnTo>
                    <a:lnTo>
                      <a:pt x="3858" y="812"/>
                    </a:lnTo>
                    <a:lnTo>
                      <a:pt x="3862" y="814"/>
                    </a:lnTo>
                    <a:lnTo>
                      <a:pt x="3866" y="816"/>
                    </a:lnTo>
                    <a:lnTo>
                      <a:pt x="3870" y="818"/>
                    </a:lnTo>
                    <a:lnTo>
                      <a:pt x="3874" y="820"/>
                    </a:lnTo>
                    <a:lnTo>
                      <a:pt x="3877" y="821"/>
                    </a:lnTo>
                    <a:lnTo>
                      <a:pt x="3881" y="822"/>
                    </a:lnTo>
                    <a:lnTo>
                      <a:pt x="3885" y="824"/>
                    </a:lnTo>
                    <a:lnTo>
                      <a:pt x="3889" y="826"/>
                    </a:lnTo>
                    <a:lnTo>
                      <a:pt x="3893" y="826"/>
                    </a:lnTo>
                    <a:lnTo>
                      <a:pt x="3897" y="827"/>
                    </a:lnTo>
                    <a:lnTo>
                      <a:pt x="3901" y="830"/>
                    </a:lnTo>
                    <a:lnTo>
                      <a:pt x="3905" y="831"/>
                    </a:lnTo>
                    <a:lnTo>
                      <a:pt x="3909" y="832"/>
                    </a:lnTo>
                    <a:lnTo>
                      <a:pt x="3913" y="834"/>
                    </a:lnTo>
                    <a:lnTo>
                      <a:pt x="3917" y="835"/>
                    </a:lnTo>
                    <a:lnTo>
                      <a:pt x="3921" y="835"/>
                    </a:lnTo>
                    <a:lnTo>
                      <a:pt x="3925" y="837"/>
                    </a:lnTo>
                    <a:lnTo>
                      <a:pt x="3929" y="839"/>
                    </a:lnTo>
                    <a:lnTo>
                      <a:pt x="3933" y="83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7" name="Freeform 435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4"/>
                  </a:cxn>
                  <a:cxn ang="0">
                    <a:pos x="185" y="4"/>
                  </a:cxn>
                  <a:cxn ang="0">
                    <a:pos x="248" y="4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2"/>
                  </a:cxn>
                  <a:cxn ang="0">
                    <a:pos x="562" y="2"/>
                  </a:cxn>
                  <a:cxn ang="0">
                    <a:pos x="625" y="2"/>
                  </a:cxn>
                  <a:cxn ang="0">
                    <a:pos x="688" y="1"/>
                  </a:cxn>
                  <a:cxn ang="0">
                    <a:pos x="751" y="3"/>
                  </a:cxn>
                  <a:cxn ang="0">
                    <a:pos x="814" y="3"/>
                  </a:cxn>
                  <a:cxn ang="0">
                    <a:pos x="877" y="1"/>
                  </a:cxn>
                  <a:cxn ang="0">
                    <a:pos x="940" y="2"/>
                  </a:cxn>
                  <a:cxn ang="0">
                    <a:pos x="1003" y="2"/>
                  </a:cxn>
                  <a:cxn ang="0">
                    <a:pos x="1066" y="2"/>
                  </a:cxn>
                  <a:cxn ang="0">
                    <a:pos x="1129" y="2"/>
                  </a:cxn>
                  <a:cxn ang="0">
                    <a:pos x="1192" y="1"/>
                  </a:cxn>
                  <a:cxn ang="0">
                    <a:pos x="1255" y="2"/>
                  </a:cxn>
                  <a:cxn ang="0">
                    <a:pos x="1318" y="1"/>
                  </a:cxn>
                  <a:cxn ang="0">
                    <a:pos x="1381" y="2"/>
                  </a:cxn>
                  <a:cxn ang="0">
                    <a:pos x="1444" y="2"/>
                  </a:cxn>
                  <a:cxn ang="0">
                    <a:pos x="1507" y="2"/>
                  </a:cxn>
                  <a:cxn ang="0">
                    <a:pos x="1570" y="2"/>
                  </a:cxn>
                  <a:cxn ang="0">
                    <a:pos x="1633" y="2"/>
                  </a:cxn>
                  <a:cxn ang="0">
                    <a:pos x="1696" y="3"/>
                  </a:cxn>
                  <a:cxn ang="0">
                    <a:pos x="1759" y="2"/>
                  </a:cxn>
                  <a:cxn ang="0">
                    <a:pos x="1822" y="2"/>
                  </a:cxn>
                  <a:cxn ang="0">
                    <a:pos x="1885" y="4"/>
                  </a:cxn>
                  <a:cxn ang="0">
                    <a:pos x="1948" y="3"/>
                  </a:cxn>
                  <a:cxn ang="0">
                    <a:pos x="2011" y="2"/>
                  </a:cxn>
                  <a:cxn ang="0">
                    <a:pos x="2074" y="4"/>
                  </a:cxn>
                  <a:cxn ang="0">
                    <a:pos x="2137" y="4"/>
                  </a:cxn>
                  <a:cxn ang="0">
                    <a:pos x="2200" y="4"/>
                  </a:cxn>
                  <a:cxn ang="0">
                    <a:pos x="2263" y="3"/>
                  </a:cxn>
                  <a:cxn ang="0">
                    <a:pos x="2326" y="3"/>
                  </a:cxn>
                  <a:cxn ang="0">
                    <a:pos x="2389" y="3"/>
                  </a:cxn>
                  <a:cxn ang="0">
                    <a:pos x="2452" y="2"/>
                  </a:cxn>
                  <a:cxn ang="0">
                    <a:pos x="2515" y="3"/>
                  </a:cxn>
                  <a:cxn ang="0">
                    <a:pos x="2578" y="3"/>
                  </a:cxn>
                  <a:cxn ang="0">
                    <a:pos x="2641" y="4"/>
                  </a:cxn>
                  <a:cxn ang="0">
                    <a:pos x="2704" y="3"/>
                  </a:cxn>
                  <a:cxn ang="0">
                    <a:pos x="2767" y="3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3"/>
                  </a:cxn>
                  <a:cxn ang="0">
                    <a:pos x="3019" y="3"/>
                  </a:cxn>
                  <a:cxn ang="0">
                    <a:pos x="3082" y="2"/>
                  </a:cxn>
                  <a:cxn ang="0">
                    <a:pos x="3145" y="4"/>
                  </a:cxn>
                  <a:cxn ang="0">
                    <a:pos x="3208" y="4"/>
                  </a:cxn>
                  <a:cxn ang="0">
                    <a:pos x="3271" y="1"/>
                  </a:cxn>
                  <a:cxn ang="0">
                    <a:pos x="3334" y="2"/>
                  </a:cxn>
                  <a:cxn ang="0">
                    <a:pos x="3397" y="2"/>
                  </a:cxn>
                  <a:cxn ang="0">
                    <a:pos x="3460" y="2"/>
                  </a:cxn>
                  <a:cxn ang="0">
                    <a:pos x="3523" y="2"/>
                  </a:cxn>
                  <a:cxn ang="0">
                    <a:pos x="3586" y="1"/>
                  </a:cxn>
                  <a:cxn ang="0">
                    <a:pos x="3649" y="2"/>
                  </a:cxn>
                  <a:cxn ang="0">
                    <a:pos x="3712" y="1"/>
                  </a:cxn>
                  <a:cxn ang="0">
                    <a:pos x="3775" y="1"/>
                  </a:cxn>
                  <a:cxn ang="0">
                    <a:pos x="3838" y="1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6">
                    <a:moveTo>
                      <a:pt x="0" y="4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5"/>
                    </a:lnTo>
                    <a:lnTo>
                      <a:pt x="15" y="6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6"/>
                    </a:lnTo>
                    <a:lnTo>
                      <a:pt x="35" y="4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3"/>
                    </a:lnTo>
                    <a:lnTo>
                      <a:pt x="59" y="5"/>
                    </a:lnTo>
                    <a:lnTo>
                      <a:pt x="62" y="3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4"/>
                    </a:lnTo>
                    <a:lnTo>
                      <a:pt x="94" y="5"/>
                    </a:lnTo>
                    <a:lnTo>
                      <a:pt x="98" y="4"/>
                    </a:lnTo>
                    <a:lnTo>
                      <a:pt x="102" y="4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3"/>
                    </a:lnTo>
                    <a:lnTo>
                      <a:pt x="129" y="4"/>
                    </a:lnTo>
                    <a:lnTo>
                      <a:pt x="133" y="5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5"/>
                    </a:lnTo>
                    <a:lnTo>
                      <a:pt x="149" y="4"/>
                    </a:lnTo>
                    <a:lnTo>
                      <a:pt x="153" y="4"/>
                    </a:lnTo>
                    <a:lnTo>
                      <a:pt x="157" y="5"/>
                    </a:lnTo>
                    <a:lnTo>
                      <a:pt x="161" y="5"/>
                    </a:lnTo>
                    <a:lnTo>
                      <a:pt x="165" y="4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8" y="5"/>
                    </a:lnTo>
                    <a:lnTo>
                      <a:pt x="192" y="4"/>
                    </a:lnTo>
                    <a:lnTo>
                      <a:pt x="196" y="4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1" y="3"/>
                    </a:lnTo>
                    <a:lnTo>
                      <a:pt x="255" y="4"/>
                    </a:lnTo>
                    <a:lnTo>
                      <a:pt x="259" y="4"/>
                    </a:lnTo>
                    <a:lnTo>
                      <a:pt x="263" y="4"/>
                    </a:lnTo>
                    <a:lnTo>
                      <a:pt x="267" y="4"/>
                    </a:lnTo>
                    <a:lnTo>
                      <a:pt x="271" y="4"/>
                    </a:lnTo>
                    <a:lnTo>
                      <a:pt x="275" y="4"/>
                    </a:lnTo>
                    <a:lnTo>
                      <a:pt x="279" y="3"/>
                    </a:lnTo>
                    <a:lnTo>
                      <a:pt x="283" y="4"/>
                    </a:lnTo>
                    <a:lnTo>
                      <a:pt x="287" y="4"/>
                    </a:lnTo>
                    <a:lnTo>
                      <a:pt x="291" y="4"/>
                    </a:lnTo>
                    <a:lnTo>
                      <a:pt x="295" y="3"/>
                    </a:lnTo>
                    <a:lnTo>
                      <a:pt x="299" y="4"/>
                    </a:lnTo>
                    <a:lnTo>
                      <a:pt x="303" y="4"/>
                    </a:lnTo>
                    <a:lnTo>
                      <a:pt x="307" y="4"/>
                    </a:lnTo>
                    <a:lnTo>
                      <a:pt x="311" y="3"/>
                    </a:lnTo>
                    <a:lnTo>
                      <a:pt x="314" y="4"/>
                    </a:lnTo>
                    <a:lnTo>
                      <a:pt x="318" y="4"/>
                    </a:lnTo>
                    <a:lnTo>
                      <a:pt x="322" y="3"/>
                    </a:lnTo>
                    <a:lnTo>
                      <a:pt x="326" y="4"/>
                    </a:lnTo>
                    <a:lnTo>
                      <a:pt x="330" y="4"/>
                    </a:lnTo>
                    <a:lnTo>
                      <a:pt x="334" y="2"/>
                    </a:lnTo>
                    <a:lnTo>
                      <a:pt x="338" y="4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4"/>
                    </a:lnTo>
                    <a:lnTo>
                      <a:pt x="354" y="2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2"/>
                    </a:lnTo>
                    <a:lnTo>
                      <a:pt x="385" y="4"/>
                    </a:lnTo>
                    <a:lnTo>
                      <a:pt x="389" y="4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3"/>
                    </a:lnTo>
                    <a:lnTo>
                      <a:pt x="405" y="4"/>
                    </a:lnTo>
                    <a:lnTo>
                      <a:pt x="409" y="3"/>
                    </a:lnTo>
                    <a:lnTo>
                      <a:pt x="413" y="2"/>
                    </a:lnTo>
                    <a:lnTo>
                      <a:pt x="417" y="4"/>
                    </a:lnTo>
                    <a:lnTo>
                      <a:pt x="421" y="3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4"/>
                    </a:lnTo>
                    <a:lnTo>
                      <a:pt x="444" y="3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4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4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2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2"/>
                    </a:lnTo>
                    <a:lnTo>
                      <a:pt x="551" y="2"/>
                    </a:lnTo>
                    <a:lnTo>
                      <a:pt x="555" y="2"/>
                    </a:lnTo>
                    <a:lnTo>
                      <a:pt x="559" y="3"/>
                    </a:lnTo>
                    <a:lnTo>
                      <a:pt x="562" y="2"/>
                    </a:lnTo>
                    <a:lnTo>
                      <a:pt x="566" y="3"/>
                    </a:lnTo>
                    <a:lnTo>
                      <a:pt x="570" y="2"/>
                    </a:lnTo>
                    <a:lnTo>
                      <a:pt x="574" y="2"/>
                    </a:lnTo>
                    <a:lnTo>
                      <a:pt x="578" y="2"/>
                    </a:lnTo>
                    <a:lnTo>
                      <a:pt x="582" y="2"/>
                    </a:lnTo>
                    <a:lnTo>
                      <a:pt x="586" y="3"/>
                    </a:lnTo>
                    <a:lnTo>
                      <a:pt x="590" y="2"/>
                    </a:lnTo>
                    <a:lnTo>
                      <a:pt x="594" y="2"/>
                    </a:lnTo>
                    <a:lnTo>
                      <a:pt x="598" y="2"/>
                    </a:lnTo>
                    <a:lnTo>
                      <a:pt x="602" y="2"/>
                    </a:lnTo>
                    <a:lnTo>
                      <a:pt x="606" y="3"/>
                    </a:lnTo>
                    <a:lnTo>
                      <a:pt x="610" y="3"/>
                    </a:lnTo>
                    <a:lnTo>
                      <a:pt x="614" y="2"/>
                    </a:lnTo>
                    <a:lnTo>
                      <a:pt x="618" y="3"/>
                    </a:lnTo>
                    <a:lnTo>
                      <a:pt x="622" y="2"/>
                    </a:lnTo>
                    <a:lnTo>
                      <a:pt x="625" y="2"/>
                    </a:lnTo>
                    <a:lnTo>
                      <a:pt x="629" y="4"/>
                    </a:lnTo>
                    <a:lnTo>
                      <a:pt x="633" y="2"/>
                    </a:lnTo>
                    <a:lnTo>
                      <a:pt x="637" y="3"/>
                    </a:lnTo>
                    <a:lnTo>
                      <a:pt x="641" y="2"/>
                    </a:lnTo>
                    <a:lnTo>
                      <a:pt x="645" y="3"/>
                    </a:lnTo>
                    <a:lnTo>
                      <a:pt x="649" y="2"/>
                    </a:lnTo>
                    <a:lnTo>
                      <a:pt x="653" y="1"/>
                    </a:lnTo>
                    <a:lnTo>
                      <a:pt x="657" y="1"/>
                    </a:lnTo>
                    <a:lnTo>
                      <a:pt x="661" y="2"/>
                    </a:lnTo>
                    <a:lnTo>
                      <a:pt x="665" y="2"/>
                    </a:lnTo>
                    <a:lnTo>
                      <a:pt x="669" y="2"/>
                    </a:lnTo>
                    <a:lnTo>
                      <a:pt x="673" y="2"/>
                    </a:lnTo>
                    <a:lnTo>
                      <a:pt x="677" y="1"/>
                    </a:lnTo>
                    <a:lnTo>
                      <a:pt x="681" y="0"/>
                    </a:lnTo>
                    <a:lnTo>
                      <a:pt x="685" y="2"/>
                    </a:lnTo>
                    <a:lnTo>
                      <a:pt x="688" y="1"/>
                    </a:lnTo>
                    <a:lnTo>
                      <a:pt x="692" y="2"/>
                    </a:lnTo>
                    <a:lnTo>
                      <a:pt x="696" y="2"/>
                    </a:lnTo>
                    <a:lnTo>
                      <a:pt x="700" y="2"/>
                    </a:lnTo>
                    <a:lnTo>
                      <a:pt x="704" y="2"/>
                    </a:lnTo>
                    <a:lnTo>
                      <a:pt x="708" y="3"/>
                    </a:lnTo>
                    <a:lnTo>
                      <a:pt x="712" y="2"/>
                    </a:lnTo>
                    <a:lnTo>
                      <a:pt x="716" y="2"/>
                    </a:lnTo>
                    <a:lnTo>
                      <a:pt x="720" y="1"/>
                    </a:lnTo>
                    <a:lnTo>
                      <a:pt x="724" y="2"/>
                    </a:lnTo>
                    <a:lnTo>
                      <a:pt x="728" y="3"/>
                    </a:lnTo>
                    <a:lnTo>
                      <a:pt x="732" y="2"/>
                    </a:lnTo>
                    <a:lnTo>
                      <a:pt x="736" y="2"/>
                    </a:lnTo>
                    <a:lnTo>
                      <a:pt x="740" y="2"/>
                    </a:lnTo>
                    <a:lnTo>
                      <a:pt x="744" y="2"/>
                    </a:lnTo>
                    <a:lnTo>
                      <a:pt x="748" y="3"/>
                    </a:lnTo>
                    <a:lnTo>
                      <a:pt x="751" y="3"/>
                    </a:lnTo>
                    <a:lnTo>
                      <a:pt x="755" y="2"/>
                    </a:lnTo>
                    <a:lnTo>
                      <a:pt x="759" y="2"/>
                    </a:lnTo>
                    <a:lnTo>
                      <a:pt x="763" y="2"/>
                    </a:lnTo>
                    <a:lnTo>
                      <a:pt x="767" y="2"/>
                    </a:lnTo>
                    <a:lnTo>
                      <a:pt x="771" y="2"/>
                    </a:lnTo>
                    <a:lnTo>
                      <a:pt x="775" y="2"/>
                    </a:lnTo>
                    <a:lnTo>
                      <a:pt x="779" y="2"/>
                    </a:lnTo>
                    <a:lnTo>
                      <a:pt x="783" y="2"/>
                    </a:lnTo>
                    <a:lnTo>
                      <a:pt x="787" y="2"/>
                    </a:lnTo>
                    <a:lnTo>
                      <a:pt x="791" y="2"/>
                    </a:lnTo>
                    <a:lnTo>
                      <a:pt x="795" y="2"/>
                    </a:lnTo>
                    <a:lnTo>
                      <a:pt x="799" y="2"/>
                    </a:lnTo>
                    <a:lnTo>
                      <a:pt x="803" y="2"/>
                    </a:lnTo>
                    <a:lnTo>
                      <a:pt x="807" y="2"/>
                    </a:lnTo>
                    <a:lnTo>
                      <a:pt x="811" y="2"/>
                    </a:lnTo>
                    <a:lnTo>
                      <a:pt x="814" y="3"/>
                    </a:lnTo>
                    <a:lnTo>
                      <a:pt x="818" y="2"/>
                    </a:lnTo>
                    <a:lnTo>
                      <a:pt x="822" y="2"/>
                    </a:lnTo>
                    <a:lnTo>
                      <a:pt x="826" y="1"/>
                    </a:lnTo>
                    <a:lnTo>
                      <a:pt x="830" y="1"/>
                    </a:lnTo>
                    <a:lnTo>
                      <a:pt x="834" y="2"/>
                    </a:lnTo>
                    <a:lnTo>
                      <a:pt x="838" y="2"/>
                    </a:lnTo>
                    <a:lnTo>
                      <a:pt x="842" y="1"/>
                    </a:lnTo>
                    <a:lnTo>
                      <a:pt x="846" y="2"/>
                    </a:lnTo>
                    <a:lnTo>
                      <a:pt x="850" y="2"/>
                    </a:lnTo>
                    <a:lnTo>
                      <a:pt x="854" y="2"/>
                    </a:lnTo>
                    <a:lnTo>
                      <a:pt x="858" y="2"/>
                    </a:lnTo>
                    <a:lnTo>
                      <a:pt x="862" y="2"/>
                    </a:lnTo>
                    <a:lnTo>
                      <a:pt x="866" y="2"/>
                    </a:lnTo>
                    <a:lnTo>
                      <a:pt x="870" y="2"/>
                    </a:lnTo>
                    <a:lnTo>
                      <a:pt x="874" y="2"/>
                    </a:lnTo>
                    <a:lnTo>
                      <a:pt x="877" y="1"/>
                    </a:lnTo>
                    <a:lnTo>
                      <a:pt x="881" y="2"/>
                    </a:lnTo>
                    <a:lnTo>
                      <a:pt x="885" y="1"/>
                    </a:lnTo>
                    <a:lnTo>
                      <a:pt x="889" y="2"/>
                    </a:lnTo>
                    <a:lnTo>
                      <a:pt x="893" y="1"/>
                    </a:lnTo>
                    <a:lnTo>
                      <a:pt x="897" y="2"/>
                    </a:lnTo>
                    <a:lnTo>
                      <a:pt x="901" y="0"/>
                    </a:lnTo>
                    <a:lnTo>
                      <a:pt x="905" y="2"/>
                    </a:lnTo>
                    <a:lnTo>
                      <a:pt x="909" y="2"/>
                    </a:lnTo>
                    <a:lnTo>
                      <a:pt x="913" y="2"/>
                    </a:lnTo>
                    <a:lnTo>
                      <a:pt x="917" y="2"/>
                    </a:lnTo>
                    <a:lnTo>
                      <a:pt x="921" y="2"/>
                    </a:lnTo>
                    <a:lnTo>
                      <a:pt x="925" y="1"/>
                    </a:lnTo>
                    <a:lnTo>
                      <a:pt x="929" y="1"/>
                    </a:lnTo>
                    <a:lnTo>
                      <a:pt x="933" y="2"/>
                    </a:lnTo>
                    <a:lnTo>
                      <a:pt x="937" y="1"/>
                    </a:lnTo>
                    <a:lnTo>
                      <a:pt x="940" y="2"/>
                    </a:lnTo>
                    <a:lnTo>
                      <a:pt x="944" y="1"/>
                    </a:lnTo>
                    <a:lnTo>
                      <a:pt x="948" y="1"/>
                    </a:lnTo>
                    <a:lnTo>
                      <a:pt x="952" y="2"/>
                    </a:lnTo>
                    <a:lnTo>
                      <a:pt x="956" y="1"/>
                    </a:lnTo>
                    <a:lnTo>
                      <a:pt x="960" y="1"/>
                    </a:lnTo>
                    <a:lnTo>
                      <a:pt x="964" y="1"/>
                    </a:lnTo>
                    <a:lnTo>
                      <a:pt x="968" y="1"/>
                    </a:lnTo>
                    <a:lnTo>
                      <a:pt x="972" y="2"/>
                    </a:lnTo>
                    <a:lnTo>
                      <a:pt x="976" y="2"/>
                    </a:lnTo>
                    <a:lnTo>
                      <a:pt x="980" y="2"/>
                    </a:lnTo>
                    <a:lnTo>
                      <a:pt x="984" y="2"/>
                    </a:lnTo>
                    <a:lnTo>
                      <a:pt x="988" y="1"/>
                    </a:lnTo>
                    <a:lnTo>
                      <a:pt x="992" y="1"/>
                    </a:lnTo>
                    <a:lnTo>
                      <a:pt x="996" y="1"/>
                    </a:lnTo>
                    <a:lnTo>
                      <a:pt x="999" y="2"/>
                    </a:lnTo>
                    <a:lnTo>
                      <a:pt x="1003" y="2"/>
                    </a:lnTo>
                    <a:lnTo>
                      <a:pt x="1007" y="2"/>
                    </a:lnTo>
                    <a:lnTo>
                      <a:pt x="1011" y="2"/>
                    </a:lnTo>
                    <a:lnTo>
                      <a:pt x="1015" y="2"/>
                    </a:lnTo>
                    <a:lnTo>
                      <a:pt x="1019" y="2"/>
                    </a:lnTo>
                    <a:lnTo>
                      <a:pt x="1023" y="4"/>
                    </a:lnTo>
                    <a:lnTo>
                      <a:pt x="1027" y="2"/>
                    </a:lnTo>
                    <a:lnTo>
                      <a:pt x="1031" y="1"/>
                    </a:lnTo>
                    <a:lnTo>
                      <a:pt x="1035" y="1"/>
                    </a:lnTo>
                    <a:lnTo>
                      <a:pt x="1039" y="2"/>
                    </a:lnTo>
                    <a:lnTo>
                      <a:pt x="1043" y="2"/>
                    </a:lnTo>
                    <a:lnTo>
                      <a:pt x="1047" y="2"/>
                    </a:lnTo>
                    <a:lnTo>
                      <a:pt x="1051" y="1"/>
                    </a:lnTo>
                    <a:lnTo>
                      <a:pt x="1055" y="2"/>
                    </a:lnTo>
                    <a:lnTo>
                      <a:pt x="1059" y="1"/>
                    </a:lnTo>
                    <a:lnTo>
                      <a:pt x="1062" y="2"/>
                    </a:lnTo>
                    <a:lnTo>
                      <a:pt x="1066" y="2"/>
                    </a:lnTo>
                    <a:lnTo>
                      <a:pt x="1070" y="2"/>
                    </a:lnTo>
                    <a:lnTo>
                      <a:pt x="1074" y="2"/>
                    </a:lnTo>
                    <a:lnTo>
                      <a:pt x="1078" y="3"/>
                    </a:lnTo>
                    <a:lnTo>
                      <a:pt x="1082" y="2"/>
                    </a:lnTo>
                    <a:lnTo>
                      <a:pt x="1086" y="3"/>
                    </a:lnTo>
                    <a:lnTo>
                      <a:pt x="1090" y="2"/>
                    </a:lnTo>
                    <a:lnTo>
                      <a:pt x="1094" y="1"/>
                    </a:lnTo>
                    <a:lnTo>
                      <a:pt x="1098" y="2"/>
                    </a:lnTo>
                    <a:lnTo>
                      <a:pt x="1102" y="3"/>
                    </a:lnTo>
                    <a:lnTo>
                      <a:pt x="1106" y="1"/>
                    </a:lnTo>
                    <a:lnTo>
                      <a:pt x="1110" y="2"/>
                    </a:lnTo>
                    <a:lnTo>
                      <a:pt x="1114" y="1"/>
                    </a:lnTo>
                    <a:lnTo>
                      <a:pt x="1118" y="3"/>
                    </a:lnTo>
                    <a:lnTo>
                      <a:pt x="1122" y="1"/>
                    </a:lnTo>
                    <a:lnTo>
                      <a:pt x="1125" y="2"/>
                    </a:lnTo>
                    <a:lnTo>
                      <a:pt x="1129" y="2"/>
                    </a:lnTo>
                    <a:lnTo>
                      <a:pt x="1133" y="2"/>
                    </a:lnTo>
                    <a:lnTo>
                      <a:pt x="1137" y="2"/>
                    </a:lnTo>
                    <a:lnTo>
                      <a:pt x="1141" y="2"/>
                    </a:lnTo>
                    <a:lnTo>
                      <a:pt x="1145" y="1"/>
                    </a:lnTo>
                    <a:lnTo>
                      <a:pt x="1149" y="1"/>
                    </a:lnTo>
                    <a:lnTo>
                      <a:pt x="1153" y="1"/>
                    </a:lnTo>
                    <a:lnTo>
                      <a:pt x="1157" y="2"/>
                    </a:lnTo>
                    <a:lnTo>
                      <a:pt x="1161" y="2"/>
                    </a:lnTo>
                    <a:lnTo>
                      <a:pt x="1165" y="0"/>
                    </a:lnTo>
                    <a:lnTo>
                      <a:pt x="1169" y="2"/>
                    </a:lnTo>
                    <a:lnTo>
                      <a:pt x="1173" y="2"/>
                    </a:lnTo>
                    <a:lnTo>
                      <a:pt x="1177" y="2"/>
                    </a:lnTo>
                    <a:lnTo>
                      <a:pt x="1181" y="1"/>
                    </a:lnTo>
                    <a:lnTo>
                      <a:pt x="1185" y="2"/>
                    </a:lnTo>
                    <a:lnTo>
                      <a:pt x="1188" y="1"/>
                    </a:lnTo>
                    <a:lnTo>
                      <a:pt x="1192" y="1"/>
                    </a:lnTo>
                    <a:lnTo>
                      <a:pt x="1196" y="1"/>
                    </a:lnTo>
                    <a:lnTo>
                      <a:pt x="1200" y="2"/>
                    </a:lnTo>
                    <a:lnTo>
                      <a:pt x="1204" y="2"/>
                    </a:lnTo>
                    <a:lnTo>
                      <a:pt x="1208" y="1"/>
                    </a:lnTo>
                    <a:lnTo>
                      <a:pt x="1212" y="1"/>
                    </a:lnTo>
                    <a:lnTo>
                      <a:pt x="1216" y="2"/>
                    </a:lnTo>
                    <a:lnTo>
                      <a:pt x="1220" y="2"/>
                    </a:lnTo>
                    <a:lnTo>
                      <a:pt x="1224" y="2"/>
                    </a:lnTo>
                    <a:lnTo>
                      <a:pt x="1228" y="2"/>
                    </a:lnTo>
                    <a:lnTo>
                      <a:pt x="1232" y="1"/>
                    </a:lnTo>
                    <a:lnTo>
                      <a:pt x="1236" y="2"/>
                    </a:lnTo>
                    <a:lnTo>
                      <a:pt x="1240" y="2"/>
                    </a:lnTo>
                    <a:lnTo>
                      <a:pt x="1244" y="1"/>
                    </a:lnTo>
                    <a:lnTo>
                      <a:pt x="1248" y="1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2"/>
                    </a:lnTo>
                    <a:lnTo>
                      <a:pt x="1263" y="2"/>
                    </a:lnTo>
                    <a:lnTo>
                      <a:pt x="1267" y="2"/>
                    </a:lnTo>
                    <a:lnTo>
                      <a:pt x="1271" y="2"/>
                    </a:lnTo>
                    <a:lnTo>
                      <a:pt x="1275" y="1"/>
                    </a:lnTo>
                    <a:lnTo>
                      <a:pt x="1279" y="2"/>
                    </a:lnTo>
                    <a:lnTo>
                      <a:pt x="1283" y="2"/>
                    </a:lnTo>
                    <a:lnTo>
                      <a:pt x="1287" y="1"/>
                    </a:lnTo>
                    <a:lnTo>
                      <a:pt x="1291" y="2"/>
                    </a:lnTo>
                    <a:lnTo>
                      <a:pt x="1295" y="1"/>
                    </a:lnTo>
                    <a:lnTo>
                      <a:pt x="1299" y="2"/>
                    </a:lnTo>
                    <a:lnTo>
                      <a:pt x="1303" y="2"/>
                    </a:lnTo>
                    <a:lnTo>
                      <a:pt x="1307" y="3"/>
                    </a:lnTo>
                    <a:lnTo>
                      <a:pt x="1311" y="3"/>
                    </a:lnTo>
                    <a:lnTo>
                      <a:pt x="1314" y="2"/>
                    </a:lnTo>
                    <a:lnTo>
                      <a:pt x="1318" y="1"/>
                    </a:lnTo>
                    <a:lnTo>
                      <a:pt x="1322" y="3"/>
                    </a:lnTo>
                    <a:lnTo>
                      <a:pt x="1326" y="2"/>
                    </a:lnTo>
                    <a:lnTo>
                      <a:pt x="1330" y="2"/>
                    </a:lnTo>
                    <a:lnTo>
                      <a:pt x="1334" y="3"/>
                    </a:lnTo>
                    <a:lnTo>
                      <a:pt x="1338" y="2"/>
                    </a:lnTo>
                    <a:lnTo>
                      <a:pt x="1342" y="3"/>
                    </a:lnTo>
                    <a:lnTo>
                      <a:pt x="1346" y="3"/>
                    </a:lnTo>
                    <a:lnTo>
                      <a:pt x="1350" y="2"/>
                    </a:lnTo>
                    <a:lnTo>
                      <a:pt x="1354" y="1"/>
                    </a:lnTo>
                    <a:lnTo>
                      <a:pt x="1358" y="3"/>
                    </a:lnTo>
                    <a:lnTo>
                      <a:pt x="1362" y="3"/>
                    </a:lnTo>
                    <a:lnTo>
                      <a:pt x="1366" y="2"/>
                    </a:lnTo>
                    <a:lnTo>
                      <a:pt x="1370" y="2"/>
                    </a:lnTo>
                    <a:lnTo>
                      <a:pt x="1374" y="1"/>
                    </a:lnTo>
                    <a:lnTo>
                      <a:pt x="1377" y="2"/>
                    </a:lnTo>
                    <a:lnTo>
                      <a:pt x="1381" y="2"/>
                    </a:lnTo>
                    <a:lnTo>
                      <a:pt x="1385" y="2"/>
                    </a:lnTo>
                    <a:lnTo>
                      <a:pt x="1389" y="3"/>
                    </a:lnTo>
                    <a:lnTo>
                      <a:pt x="1393" y="2"/>
                    </a:lnTo>
                    <a:lnTo>
                      <a:pt x="1397" y="3"/>
                    </a:lnTo>
                    <a:lnTo>
                      <a:pt x="1401" y="2"/>
                    </a:lnTo>
                    <a:lnTo>
                      <a:pt x="1405" y="2"/>
                    </a:lnTo>
                    <a:lnTo>
                      <a:pt x="1409" y="2"/>
                    </a:lnTo>
                    <a:lnTo>
                      <a:pt x="1413" y="2"/>
                    </a:lnTo>
                    <a:lnTo>
                      <a:pt x="1417" y="2"/>
                    </a:lnTo>
                    <a:lnTo>
                      <a:pt x="1421" y="1"/>
                    </a:lnTo>
                    <a:lnTo>
                      <a:pt x="1425" y="1"/>
                    </a:lnTo>
                    <a:lnTo>
                      <a:pt x="1429" y="2"/>
                    </a:lnTo>
                    <a:lnTo>
                      <a:pt x="1433" y="2"/>
                    </a:lnTo>
                    <a:lnTo>
                      <a:pt x="1437" y="1"/>
                    </a:lnTo>
                    <a:lnTo>
                      <a:pt x="1440" y="2"/>
                    </a:lnTo>
                    <a:lnTo>
                      <a:pt x="1444" y="2"/>
                    </a:lnTo>
                    <a:lnTo>
                      <a:pt x="1448" y="3"/>
                    </a:lnTo>
                    <a:lnTo>
                      <a:pt x="1452" y="2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2"/>
                    </a:lnTo>
                    <a:lnTo>
                      <a:pt x="1468" y="1"/>
                    </a:lnTo>
                    <a:lnTo>
                      <a:pt x="1472" y="2"/>
                    </a:lnTo>
                    <a:lnTo>
                      <a:pt x="1476" y="2"/>
                    </a:lnTo>
                    <a:lnTo>
                      <a:pt x="1480" y="2"/>
                    </a:lnTo>
                    <a:lnTo>
                      <a:pt x="1484" y="2"/>
                    </a:lnTo>
                    <a:lnTo>
                      <a:pt x="1488" y="1"/>
                    </a:lnTo>
                    <a:lnTo>
                      <a:pt x="1492" y="2"/>
                    </a:lnTo>
                    <a:lnTo>
                      <a:pt x="1496" y="3"/>
                    </a:lnTo>
                    <a:lnTo>
                      <a:pt x="1499" y="1"/>
                    </a:lnTo>
                    <a:lnTo>
                      <a:pt x="1503" y="1"/>
                    </a:lnTo>
                    <a:lnTo>
                      <a:pt x="1507" y="2"/>
                    </a:lnTo>
                    <a:lnTo>
                      <a:pt x="1511" y="2"/>
                    </a:lnTo>
                    <a:lnTo>
                      <a:pt x="1515" y="1"/>
                    </a:lnTo>
                    <a:lnTo>
                      <a:pt x="1519" y="2"/>
                    </a:lnTo>
                    <a:lnTo>
                      <a:pt x="1523" y="2"/>
                    </a:lnTo>
                    <a:lnTo>
                      <a:pt x="1527" y="2"/>
                    </a:lnTo>
                    <a:lnTo>
                      <a:pt x="1531" y="2"/>
                    </a:lnTo>
                    <a:lnTo>
                      <a:pt x="1535" y="1"/>
                    </a:lnTo>
                    <a:lnTo>
                      <a:pt x="1539" y="2"/>
                    </a:lnTo>
                    <a:lnTo>
                      <a:pt x="1543" y="2"/>
                    </a:lnTo>
                    <a:lnTo>
                      <a:pt x="1547" y="2"/>
                    </a:lnTo>
                    <a:lnTo>
                      <a:pt x="1551" y="2"/>
                    </a:lnTo>
                    <a:lnTo>
                      <a:pt x="1555" y="3"/>
                    </a:lnTo>
                    <a:lnTo>
                      <a:pt x="1559" y="3"/>
                    </a:lnTo>
                    <a:lnTo>
                      <a:pt x="1562" y="2"/>
                    </a:lnTo>
                    <a:lnTo>
                      <a:pt x="1566" y="2"/>
                    </a:lnTo>
                    <a:lnTo>
                      <a:pt x="1570" y="2"/>
                    </a:lnTo>
                    <a:lnTo>
                      <a:pt x="1574" y="3"/>
                    </a:lnTo>
                    <a:lnTo>
                      <a:pt x="1578" y="2"/>
                    </a:lnTo>
                    <a:lnTo>
                      <a:pt x="1582" y="2"/>
                    </a:lnTo>
                    <a:lnTo>
                      <a:pt x="1586" y="2"/>
                    </a:lnTo>
                    <a:lnTo>
                      <a:pt x="1590" y="2"/>
                    </a:lnTo>
                    <a:lnTo>
                      <a:pt x="1594" y="2"/>
                    </a:lnTo>
                    <a:lnTo>
                      <a:pt x="1598" y="2"/>
                    </a:lnTo>
                    <a:lnTo>
                      <a:pt x="1602" y="2"/>
                    </a:lnTo>
                    <a:lnTo>
                      <a:pt x="1606" y="2"/>
                    </a:lnTo>
                    <a:lnTo>
                      <a:pt x="1610" y="3"/>
                    </a:lnTo>
                    <a:lnTo>
                      <a:pt x="1614" y="3"/>
                    </a:lnTo>
                    <a:lnTo>
                      <a:pt x="1618" y="3"/>
                    </a:lnTo>
                    <a:lnTo>
                      <a:pt x="1622" y="3"/>
                    </a:lnTo>
                    <a:lnTo>
                      <a:pt x="1625" y="3"/>
                    </a:lnTo>
                    <a:lnTo>
                      <a:pt x="1629" y="3"/>
                    </a:lnTo>
                    <a:lnTo>
                      <a:pt x="1633" y="2"/>
                    </a:lnTo>
                    <a:lnTo>
                      <a:pt x="1637" y="3"/>
                    </a:lnTo>
                    <a:lnTo>
                      <a:pt x="1641" y="2"/>
                    </a:lnTo>
                    <a:lnTo>
                      <a:pt x="1645" y="2"/>
                    </a:lnTo>
                    <a:lnTo>
                      <a:pt x="1649" y="4"/>
                    </a:lnTo>
                    <a:lnTo>
                      <a:pt x="1653" y="3"/>
                    </a:lnTo>
                    <a:lnTo>
                      <a:pt x="1657" y="3"/>
                    </a:lnTo>
                    <a:lnTo>
                      <a:pt x="1661" y="3"/>
                    </a:lnTo>
                    <a:lnTo>
                      <a:pt x="1665" y="4"/>
                    </a:lnTo>
                    <a:lnTo>
                      <a:pt x="1669" y="2"/>
                    </a:lnTo>
                    <a:lnTo>
                      <a:pt x="1673" y="3"/>
                    </a:lnTo>
                    <a:lnTo>
                      <a:pt x="1677" y="2"/>
                    </a:lnTo>
                    <a:lnTo>
                      <a:pt x="1681" y="2"/>
                    </a:lnTo>
                    <a:lnTo>
                      <a:pt x="1685" y="2"/>
                    </a:lnTo>
                    <a:lnTo>
                      <a:pt x="1688" y="3"/>
                    </a:lnTo>
                    <a:lnTo>
                      <a:pt x="1692" y="1"/>
                    </a:lnTo>
                    <a:lnTo>
                      <a:pt x="1696" y="3"/>
                    </a:lnTo>
                    <a:lnTo>
                      <a:pt x="1700" y="4"/>
                    </a:lnTo>
                    <a:lnTo>
                      <a:pt x="1704" y="2"/>
                    </a:lnTo>
                    <a:lnTo>
                      <a:pt x="1708" y="3"/>
                    </a:lnTo>
                    <a:lnTo>
                      <a:pt x="1712" y="2"/>
                    </a:lnTo>
                    <a:lnTo>
                      <a:pt x="1716" y="2"/>
                    </a:lnTo>
                    <a:lnTo>
                      <a:pt x="1720" y="2"/>
                    </a:lnTo>
                    <a:lnTo>
                      <a:pt x="1724" y="2"/>
                    </a:lnTo>
                    <a:lnTo>
                      <a:pt x="1728" y="3"/>
                    </a:lnTo>
                    <a:lnTo>
                      <a:pt x="1732" y="2"/>
                    </a:lnTo>
                    <a:lnTo>
                      <a:pt x="1736" y="3"/>
                    </a:lnTo>
                    <a:lnTo>
                      <a:pt x="1740" y="2"/>
                    </a:lnTo>
                    <a:lnTo>
                      <a:pt x="1744" y="2"/>
                    </a:lnTo>
                    <a:lnTo>
                      <a:pt x="1748" y="2"/>
                    </a:lnTo>
                    <a:lnTo>
                      <a:pt x="1751" y="4"/>
                    </a:lnTo>
                    <a:lnTo>
                      <a:pt x="1755" y="3"/>
                    </a:lnTo>
                    <a:lnTo>
                      <a:pt x="1759" y="2"/>
                    </a:lnTo>
                    <a:lnTo>
                      <a:pt x="1763" y="2"/>
                    </a:lnTo>
                    <a:lnTo>
                      <a:pt x="1767" y="3"/>
                    </a:lnTo>
                    <a:lnTo>
                      <a:pt x="1771" y="1"/>
                    </a:lnTo>
                    <a:lnTo>
                      <a:pt x="1775" y="2"/>
                    </a:lnTo>
                    <a:lnTo>
                      <a:pt x="1779" y="3"/>
                    </a:lnTo>
                    <a:lnTo>
                      <a:pt x="1783" y="2"/>
                    </a:lnTo>
                    <a:lnTo>
                      <a:pt x="1787" y="2"/>
                    </a:lnTo>
                    <a:lnTo>
                      <a:pt x="1791" y="3"/>
                    </a:lnTo>
                    <a:lnTo>
                      <a:pt x="1795" y="4"/>
                    </a:lnTo>
                    <a:lnTo>
                      <a:pt x="1799" y="3"/>
                    </a:lnTo>
                    <a:lnTo>
                      <a:pt x="1803" y="3"/>
                    </a:lnTo>
                    <a:lnTo>
                      <a:pt x="1807" y="3"/>
                    </a:lnTo>
                    <a:lnTo>
                      <a:pt x="1811" y="2"/>
                    </a:lnTo>
                    <a:lnTo>
                      <a:pt x="1814" y="2"/>
                    </a:lnTo>
                    <a:lnTo>
                      <a:pt x="1818" y="3"/>
                    </a:lnTo>
                    <a:lnTo>
                      <a:pt x="1822" y="2"/>
                    </a:lnTo>
                    <a:lnTo>
                      <a:pt x="1826" y="3"/>
                    </a:lnTo>
                    <a:lnTo>
                      <a:pt x="1830" y="2"/>
                    </a:lnTo>
                    <a:lnTo>
                      <a:pt x="1834" y="3"/>
                    </a:lnTo>
                    <a:lnTo>
                      <a:pt x="1838" y="3"/>
                    </a:lnTo>
                    <a:lnTo>
                      <a:pt x="1842" y="3"/>
                    </a:lnTo>
                    <a:lnTo>
                      <a:pt x="1846" y="3"/>
                    </a:lnTo>
                    <a:lnTo>
                      <a:pt x="1850" y="4"/>
                    </a:lnTo>
                    <a:lnTo>
                      <a:pt x="1854" y="2"/>
                    </a:lnTo>
                    <a:lnTo>
                      <a:pt x="1858" y="3"/>
                    </a:lnTo>
                    <a:lnTo>
                      <a:pt x="1862" y="2"/>
                    </a:lnTo>
                    <a:lnTo>
                      <a:pt x="1866" y="2"/>
                    </a:lnTo>
                    <a:lnTo>
                      <a:pt x="1870" y="4"/>
                    </a:lnTo>
                    <a:lnTo>
                      <a:pt x="1874" y="3"/>
                    </a:lnTo>
                    <a:lnTo>
                      <a:pt x="1877" y="2"/>
                    </a:lnTo>
                    <a:lnTo>
                      <a:pt x="1881" y="3"/>
                    </a:lnTo>
                    <a:lnTo>
                      <a:pt x="1885" y="4"/>
                    </a:lnTo>
                    <a:lnTo>
                      <a:pt x="1889" y="4"/>
                    </a:lnTo>
                    <a:lnTo>
                      <a:pt x="1893" y="2"/>
                    </a:lnTo>
                    <a:lnTo>
                      <a:pt x="1897" y="3"/>
                    </a:lnTo>
                    <a:lnTo>
                      <a:pt x="1901" y="3"/>
                    </a:lnTo>
                    <a:lnTo>
                      <a:pt x="1905" y="2"/>
                    </a:lnTo>
                    <a:lnTo>
                      <a:pt x="1909" y="3"/>
                    </a:lnTo>
                    <a:lnTo>
                      <a:pt x="1913" y="3"/>
                    </a:lnTo>
                    <a:lnTo>
                      <a:pt x="1917" y="3"/>
                    </a:lnTo>
                    <a:lnTo>
                      <a:pt x="1921" y="2"/>
                    </a:lnTo>
                    <a:lnTo>
                      <a:pt x="1925" y="3"/>
                    </a:lnTo>
                    <a:lnTo>
                      <a:pt x="1929" y="3"/>
                    </a:lnTo>
                    <a:lnTo>
                      <a:pt x="1933" y="3"/>
                    </a:lnTo>
                    <a:lnTo>
                      <a:pt x="1937" y="4"/>
                    </a:lnTo>
                    <a:lnTo>
                      <a:pt x="1940" y="3"/>
                    </a:lnTo>
                    <a:lnTo>
                      <a:pt x="1944" y="3"/>
                    </a:lnTo>
                    <a:lnTo>
                      <a:pt x="1948" y="3"/>
                    </a:lnTo>
                    <a:lnTo>
                      <a:pt x="1952" y="3"/>
                    </a:lnTo>
                    <a:lnTo>
                      <a:pt x="1956" y="3"/>
                    </a:lnTo>
                    <a:lnTo>
                      <a:pt x="1960" y="5"/>
                    </a:lnTo>
                    <a:lnTo>
                      <a:pt x="1964" y="3"/>
                    </a:lnTo>
                    <a:lnTo>
                      <a:pt x="1968" y="3"/>
                    </a:lnTo>
                    <a:lnTo>
                      <a:pt x="1972" y="3"/>
                    </a:lnTo>
                    <a:lnTo>
                      <a:pt x="1976" y="1"/>
                    </a:lnTo>
                    <a:lnTo>
                      <a:pt x="1980" y="3"/>
                    </a:lnTo>
                    <a:lnTo>
                      <a:pt x="1984" y="3"/>
                    </a:lnTo>
                    <a:lnTo>
                      <a:pt x="1988" y="3"/>
                    </a:lnTo>
                    <a:lnTo>
                      <a:pt x="1992" y="4"/>
                    </a:lnTo>
                    <a:lnTo>
                      <a:pt x="1996" y="2"/>
                    </a:lnTo>
                    <a:lnTo>
                      <a:pt x="1999" y="2"/>
                    </a:lnTo>
                    <a:lnTo>
                      <a:pt x="2003" y="3"/>
                    </a:lnTo>
                    <a:lnTo>
                      <a:pt x="2007" y="3"/>
                    </a:lnTo>
                    <a:lnTo>
                      <a:pt x="2011" y="2"/>
                    </a:lnTo>
                    <a:lnTo>
                      <a:pt x="2015" y="3"/>
                    </a:lnTo>
                    <a:lnTo>
                      <a:pt x="2019" y="3"/>
                    </a:lnTo>
                    <a:lnTo>
                      <a:pt x="2023" y="3"/>
                    </a:lnTo>
                    <a:lnTo>
                      <a:pt x="2027" y="3"/>
                    </a:lnTo>
                    <a:lnTo>
                      <a:pt x="2031" y="4"/>
                    </a:lnTo>
                    <a:lnTo>
                      <a:pt x="2035" y="3"/>
                    </a:lnTo>
                    <a:lnTo>
                      <a:pt x="2039" y="2"/>
                    </a:lnTo>
                    <a:lnTo>
                      <a:pt x="2043" y="2"/>
                    </a:lnTo>
                    <a:lnTo>
                      <a:pt x="2047" y="4"/>
                    </a:lnTo>
                    <a:lnTo>
                      <a:pt x="2051" y="2"/>
                    </a:lnTo>
                    <a:lnTo>
                      <a:pt x="2055" y="3"/>
                    </a:lnTo>
                    <a:lnTo>
                      <a:pt x="2059" y="3"/>
                    </a:lnTo>
                    <a:lnTo>
                      <a:pt x="2062" y="4"/>
                    </a:lnTo>
                    <a:lnTo>
                      <a:pt x="2066" y="2"/>
                    </a:lnTo>
                    <a:lnTo>
                      <a:pt x="2070" y="3"/>
                    </a:lnTo>
                    <a:lnTo>
                      <a:pt x="2074" y="4"/>
                    </a:lnTo>
                    <a:lnTo>
                      <a:pt x="2078" y="3"/>
                    </a:lnTo>
                    <a:lnTo>
                      <a:pt x="2082" y="3"/>
                    </a:lnTo>
                    <a:lnTo>
                      <a:pt x="2086" y="3"/>
                    </a:lnTo>
                    <a:lnTo>
                      <a:pt x="2090" y="2"/>
                    </a:lnTo>
                    <a:lnTo>
                      <a:pt x="2094" y="3"/>
                    </a:lnTo>
                    <a:lnTo>
                      <a:pt x="2098" y="4"/>
                    </a:lnTo>
                    <a:lnTo>
                      <a:pt x="2102" y="3"/>
                    </a:lnTo>
                    <a:lnTo>
                      <a:pt x="2106" y="4"/>
                    </a:lnTo>
                    <a:lnTo>
                      <a:pt x="2110" y="2"/>
                    </a:lnTo>
                    <a:lnTo>
                      <a:pt x="2114" y="2"/>
                    </a:lnTo>
                    <a:lnTo>
                      <a:pt x="2118" y="4"/>
                    </a:lnTo>
                    <a:lnTo>
                      <a:pt x="2122" y="3"/>
                    </a:lnTo>
                    <a:lnTo>
                      <a:pt x="2125" y="2"/>
                    </a:lnTo>
                    <a:lnTo>
                      <a:pt x="2129" y="4"/>
                    </a:lnTo>
                    <a:lnTo>
                      <a:pt x="2133" y="3"/>
                    </a:lnTo>
                    <a:lnTo>
                      <a:pt x="2137" y="4"/>
                    </a:lnTo>
                    <a:lnTo>
                      <a:pt x="2141" y="4"/>
                    </a:lnTo>
                    <a:lnTo>
                      <a:pt x="2145" y="3"/>
                    </a:lnTo>
                    <a:lnTo>
                      <a:pt x="2149" y="4"/>
                    </a:lnTo>
                    <a:lnTo>
                      <a:pt x="2153" y="2"/>
                    </a:lnTo>
                    <a:lnTo>
                      <a:pt x="2157" y="3"/>
                    </a:lnTo>
                    <a:lnTo>
                      <a:pt x="2161" y="4"/>
                    </a:lnTo>
                    <a:lnTo>
                      <a:pt x="2165" y="4"/>
                    </a:lnTo>
                    <a:lnTo>
                      <a:pt x="2169" y="4"/>
                    </a:lnTo>
                    <a:lnTo>
                      <a:pt x="2173" y="4"/>
                    </a:lnTo>
                    <a:lnTo>
                      <a:pt x="2177" y="3"/>
                    </a:lnTo>
                    <a:lnTo>
                      <a:pt x="2181" y="3"/>
                    </a:lnTo>
                    <a:lnTo>
                      <a:pt x="2185" y="3"/>
                    </a:lnTo>
                    <a:lnTo>
                      <a:pt x="2188" y="3"/>
                    </a:lnTo>
                    <a:lnTo>
                      <a:pt x="2192" y="3"/>
                    </a:lnTo>
                    <a:lnTo>
                      <a:pt x="2196" y="4"/>
                    </a:lnTo>
                    <a:lnTo>
                      <a:pt x="2200" y="4"/>
                    </a:lnTo>
                    <a:lnTo>
                      <a:pt x="2204" y="3"/>
                    </a:lnTo>
                    <a:lnTo>
                      <a:pt x="2208" y="4"/>
                    </a:lnTo>
                    <a:lnTo>
                      <a:pt x="2212" y="2"/>
                    </a:lnTo>
                    <a:lnTo>
                      <a:pt x="2216" y="3"/>
                    </a:lnTo>
                    <a:lnTo>
                      <a:pt x="2220" y="4"/>
                    </a:lnTo>
                    <a:lnTo>
                      <a:pt x="2224" y="4"/>
                    </a:lnTo>
                    <a:lnTo>
                      <a:pt x="2228" y="4"/>
                    </a:lnTo>
                    <a:lnTo>
                      <a:pt x="2232" y="2"/>
                    </a:lnTo>
                    <a:lnTo>
                      <a:pt x="2236" y="2"/>
                    </a:lnTo>
                    <a:lnTo>
                      <a:pt x="2240" y="4"/>
                    </a:lnTo>
                    <a:lnTo>
                      <a:pt x="2244" y="3"/>
                    </a:lnTo>
                    <a:lnTo>
                      <a:pt x="2248" y="3"/>
                    </a:lnTo>
                    <a:lnTo>
                      <a:pt x="2251" y="4"/>
                    </a:lnTo>
                    <a:lnTo>
                      <a:pt x="2255" y="3"/>
                    </a:lnTo>
                    <a:lnTo>
                      <a:pt x="2259" y="2"/>
                    </a:lnTo>
                    <a:lnTo>
                      <a:pt x="2263" y="3"/>
                    </a:lnTo>
                    <a:lnTo>
                      <a:pt x="2267" y="2"/>
                    </a:lnTo>
                    <a:lnTo>
                      <a:pt x="2271" y="3"/>
                    </a:lnTo>
                    <a:lnTo>
                      <a:pt x="2275" y="4"/>
                    </a:lnTo>
                    <a:lnTo>
                      <a:pt x="2279" y="3"/>
                    </a:lnTo>
                    <a:lnTo>
                      <a:pt x="2283" y="4"/>
                    </a:lnTo>
                    <a:lnTo>
                      <a:pt x="2287" y="2"/>
                    </a:lnTo>
                    <a:lnTo>
                      <a:pt x="2291" y="2"/>
                    </a:lnTo>
                    <a:lnTo>
                      <a:pt x="2295" y="3"/>
                    </a:lnTo>
                    <a:lnTo>
                      <a:pt x="2299" y="3"/>
                    </a:lnTo>
                    <a:lnTo>
                      <a:pt x="2303" y="4"/>
                    </a:lnTo>
                    <a:lnTo>
                      <a:pt x="2307" y="3"/>
                    </a:lnTo>
                    <a:lnTo>
                      <a:pt x="2311" y="3"/>
                    </a:lnTo>
                    <a:lnTo>
                      <a:pt x="2314" y="2"/>
                    </a:lnTo>
                    <a:lnTo>
                      <a:pt x="2318" y="3"/>
                    </a:lnTo>
                    <a:lnTo>
                      <a:pt x="2322" y="3"/>
                    </a:lnTo>
                    <a:lnTo>
                      <a:pt x="2326" y="3"/>
                    </a:lnTo>
                    <a:lnTo>
                      <a:pt x="2330" y="2"/>
                    </a:lnTo>
                    <a:lnTo>
                      <a:pt x="2334" y="4"/>
                    </a:lnTo>
                    <a:lnTo>
                      <a:pt x="2338" y="2"/>
                    </a:lnTo>
                    <a:lnTo>
                      <a:pt x="2342" y="4"/>
                    </a:lnTo>
                    <a:lnTo>
                      <a:pt x="2346" y="3"/>
                    </a:lnTo>
                    <a:lnTo>
                      <a:pt x="2350" y="2"/>
                    </a:lnTo>
                    <a:lnTo>
                      <a:pt x="2354" y="2"/>
                    </a:lnTo>
                    <a:lnTo>
                      <a:pt x="2358" y="2"/>
                    </a:lnTo>
                    <a:lnTo>
                      <a:pt x="2362" y="4"/>
                    </a:lnTo>
                    <a:lnTo>
                      <a:pt x="2366" y="2"/>
                    </a:lnTo>
                    <a:lnTo>
                      <a:pt x="2370" y="3"/>
                    </a:lnTo>
                    <a:lnTo>
                      <a:pt x="2374" y="3"/>
                    </a:lnTo>
                    <a:lnTo>
                      <a:pt x="2377" y="4"/>
                    </a:lnTo>
                    <a:lnTo>
                      <a:pt x="2381" y="4"/>
                    </a:lnTo>
                    <a:lnTo>
                      <a:pt x="2385" y="2"/>
                    </a:lnTo>
                    <a:lnTo>
                      <a:pt x="2389" y="3"/>
                    </a:lnTo>
                    <a:lnTo>
                      <a:pt x="2393" y="3"/>
                    </a:lnTo>
                    <a:lnTo>
                      <a:pt x="2397" y="3"/>
                    </a:lnTo>
                    <a:lnTo>
                      <a:pt x="2401" y="4"/>
                    </a:lnTo>
                    <a:lnTo>
                      <a:pt x="2405" y="3"/>
                    </a:lnTo>
                    <a:lnTo>
                      <a:pt x="2409" y="4"/>
                    </a:lnTo>
                    <a:lnTo>
                      <a:pt x="2413" y="3"/>
                    </a:lnTo>
                    <a:lnTo>
                      <a:pt x="2417" y="3"/>
                    </a:lnTo>
                    <a:lnTo>
                      <a:pt x="2421" y="3"/>
                    </a:lnTo>
                    <a:lnTo>
                      <a:pt x="2425" y="3"/>
                    </a:lnTo>
                    <a:lnTo>
                      <a:pt x="2429" y="3"/>
                    </a:lnTo>
                    <a:lnTo>
                      <a:pt x="2433" y="2"/>
                    </a:lnTo>
                    <a:lnTo>
                      <a:pt x="2437" y="2"/>
                    </a:lnTo>
                    <a:lnTo>
                      <a:pt x="2440" y="3"/>
                    </a:lnTo>
                    <a:lnTo>
                      <a:pt x="2444" y="4"/>
                    </a:lnTo>
                    <a:lnTo>
                      <a:pt x="2448" y="2"/>
                    </a:lnTo>
                    <a:lnTo>
                      <a:pt x="2452" y="2"/>
                    </a:lnTo>
                    <a:lnTo>
                      <a:pt x="2456" y="3"/>
                    </a:lnTo>
                    <a:lnTo>
                      <a:pt x="2460" y="4"/>
                    </a:lnTo>
                    <a:lnTo>
                      <a:pt x="2464" y="2"/>
                    </a:lnTo>
                    <a:lnTo>
                      <a:pt x="2468" y="3"/>
                    </a:lnTo>
                    <a:lnTo>
                      <a:pt x="2472" y="3"/>
                    </a:lnTo>
                    <a:lnTo>
                      <a:pt x="2476" y="3"/>
                    </a:lnTo>
                    <a:lnTo>
                      <a:pt x="2480" y="3"/>
                    </a:lnTo>
                    <a:lnTo>
                      <a:pt x="2484" y="4"/>
                    </a:lnTo>
                    <a:lnTo>
                      <a:pt x="2488" y="4"/>
                    </a:lnTo>
                    <a:lnTo>
                      <a:pt x="2492" y="3"/>
                    </a:lnTo>
                    <a:lnTo>
                      <a:pt x="2496" y="4"/>
                    </a:lnTo>
                    <a:lnTo>
                      <a:pt x="2499" y="3"/>
                    </a:lnTo>
                    <a:lnTo>
                      <a:pt x="2503" y="3"/>
                    </a:lnTo>
                    <a:lnTo>
                      <a:pt x="2507" y="3"/>
                    </a:lnTo>
                    <a:lnTo>
                      <a:pt x="2511" y="3"/>
                    </a:lnTo>
                    <a:lnTo>
                      <a:pt x="2515" y="3"/>
                    </a:lnTo>
                    <a:lnTo>
                      <a:pt x="2519" y="3"/>
                    </a:lnTo>
                    <a:lnTo>
                      <a:pt x="2523" y="2"/>
                    </a:lnTo>
                    <a:lnTo>
                      <a:pt x="2527" y="2"/>
                    </a:lnTo>
                    <a:lnTo>
                      <a:pt x="2531" y="3"/>
                    </a:lnTo>
                    <a:lnTo>
                      <a:pt x="2535" y="4"/>
                    </a:lnTo>
                    <a:lnTo>
                      <a:pt x="2539" y="3"/>
                    </a:lnTo>
                    <a:lnTo>
                      <a:pt x="2543" y="4"/>
                    </a:lnTo>
                    <a:lnTo>
                      <a:pt x="2547" y="4"/>
                    </a:lnTo>
                    <a:lnTo>
                      <a:pt x="2551" y="3"/>
                    </a:lnTo>
                    <a:lnTo>
                      <a:pt x="2555" y="2"/>
                    </a:lnTo>
                    <a:lnTo>
                      <a:pt x="2559" y="4"/>
                    </a:lnTo>
                    <a:lnTo>
                      <a:pt x="2562" y="3"/>
                    </a:lnTo>
                    <a:lnTo>
                      <a:pt x="2566" y="4"/>
                    </a:lnTo>
                    <a:lnTo>
                      <a:pt x="2570" y="2"/>
                    </a:lnTo>
                    <a:lnTo>
                      <a:pt x="2574" y="4"/>
                    </a:lnTo>
                    <a:lnTo>
                      <a:pt x="2578" y="3"/>
                    </a:lnTo>
                    <a:lnTo>
                      <a:pt x="2582" y="4"/>
                    </a:lnTo>
                    <a:lnTo>
                      <a:pt x="2586" y="4"/>
                    </a:lnTo>
                    <a:lnTo>
                      <a:pt x="2590" y="4"/>
                    </a:lnTo>
                    <a:lnTo>
                      <a:pt x="2594" y="2"/>
                    </a:lnTo>
                    <a:lnTo>
                      <a:pt x="2598" y="3"/>
                    </a:lnTo>
                    <a:lnTo>
                      <a:pt x="2602" y="3"/>
                    </a:lnTo>
                    <a:lnTo>
                      <a:pt x="2606" y="3"/>
                    </a:lnTo>
                    <a:lnTo>
                      <a:pt x="2610" y="3"/>
                    </a:lnTo>
                    <a:lnTo>
                      <a:pt x="2614" y="3"/>
                    </a:lnTo>
                    <a:lnTo>
                      <a:pt x="2618" y="4"/>
                    </a:lnTo>
                    <a:lnTo>
                      <a:pt x="2622" y="4"/>
                    </a:lnTo>
                    <a:lnTo>
                      <a:pt x="2625" y="3"/>
                    </a:lnTo>
                    <a:lnTo>
                      <a:pt x="2629" y="3"/>
                    </a:lnTo>
                    <a:lnTo>
                      <a:pt x="2633" y="2"/>
                    </a:lnTo>
                    <a:lnTo>
                      <a:pt x="2637" y="3"/>
                    </a:lnTo>
                    <a:lnTo>
                      <a:pt x="2641" y="4"/>
                    </a:lnTo>
                    <a:lnTo>
                      <a:pt x="2645" y="4"/>
                    </a:lnTo>
                    <a:lnTo>
                      <a:pt x="2649" y="3"/>
                    </a:lnTo>
                    <a:lnTo>
                      <a:pt x="2653" y="2"/>
                    </a:lnTo>
                    <a:lnTo>
                      <a:pt x="2657" y="3"/>
                    </a:lnTo>
                    <a:lnTo>
                      <a:pt x="2661" y="4"/>
                    </a:lnTo>
                    <a:lnTo>
                      <a:pt x="2665" y="3"/>
                    </a:lnTo>
                    <a:lnTo>
                      <a:pt x="2669" y="4"/>
                    </a:lnTo>
                    <a:lnTo>
                      <a:pt x="2673" y="2"/>
                    </a:lnTo>
                    <a:lnTo>
                      <a:pt x="2677" y="2"/>
                    </a:lnTo>
                    <a:lnTo>
                      <a:pt x="2681" y="4"/>
                    </a:lnTo>
                    <a:lnTo>
                      <a:pt x="2685" y="4"/>
                    </a:lnTo>
                    <a:lnTo>
                      <a:pt x="2688" y="4"/>
                    </a:lnTo>
                    <a:lnTo>
                      <a:pt x="2692" y="3"/>
                    </a:lnTo>
                    <a:lnTo>
                      <a:pt x="2696" y="4"/>
                    </a:lnTo>
                    <a:lnTo>
                      <a:pt x="2700" y="3"/>
                    </a:lnTo>
                    <a:lnTo>
                      <a:pt x="2704" y="3"/>
                    </a:lnTo>
                    <a:lnTo>
                      <a:pt x="2708" y="4"/>
                    </a:lnTo>
                    <a:lnTo>
                      <a:pt x="2712" y="4"/>
                    </a:lnTo>
                    <a:lnTo>
                      <a:pt x="2716" y="3"/>
                    </a:lnTo>
                    <a:lnTo>
                      <a:pt x="2720" y="4"/>
                    </a:lnTo>
                    <a:lnTo>
                      <a:pt x="2724" y="5"/>
                    </a:lnTo>
                    <a:lnTo>
                      <a:pt x="2728" y="4"/>
                    </a:lnTo>
                    <a:lnTo>
                      <a:pt x="2732" y="4"/>
                    </a:lnTo>
                    <a:lnTo>
                      <a:pt x="2736" y="3"/>
                    </a:lnTo>
                    <a:lnTo>
                      <a:pt x="2740" y="2"/>
                    </a:lnTo>
                    <a:lnTo>
                      <a:pt x="2744" y="3"/>
                    </a:lnTo>
                    <a:lnTo>
                      <a:pt x="2748" y="4"/>
                    </a:lnTo>
                    <a:lnTo>
                      <a:pt x="2751" y="2"/>
                    </a:lnTo>
                    <a:lnTo>
                      <a:pt x="2755" y="4"/>
                    </a:lnTo>
                    <a:lnTo>
                      <a:pt x="2759" y="3"/>
                    </a:lnTo>
                    <a:lnTo>
                      <a:pt x="2763" y="4"/>
                    </a:lnTo>
                    <a:lnTo>
                      <a:pt x="2767" y="3"/>
                    </a:lnTo>
                    <a:lnTo>
                      <a:pt x="2771" y="4"/>
                    </a:lnTo>
                    <a:lnTo>
                      <a:pt x="2775" y="4"/>
                    </a:lnTo>
                    <a:lnTo>
                      <a:pt x="2779" y="4"/>
                    </a:lnTo>
                    <a:lnTo>
                      <a:pt x="2783" y="4"/>
                    </a:lnTo>
                    <a:lnTo>
                      <a:pt x="2787" y="4"/>
                    </a:lnTo>
                    <a:lnTo>
                      <a:pt x="2791" y="3"/>
                    </a:lnTo>
                    <a:lnTo>
                      <a:pt x="2795" y="3"/>
                    </a:lnTo>
                    <a:lnTo>
                      <a:pt x="2799" y="2"/>
                    </a:lnTo>
                    <a:lnTo>
                      <a:pt x="2803" y="3"/>
                    </a:lnTo>
                    <a:lnTo>
                      <a:pt x="2807" y="4"/>
                    </a:lnTo>
                    <a:lnTo>
                      <a:pt x="2811" y="3"/>
                    </a:lnTo>
                    <a:lnTo>
                      <a:pt x="2814" y="2"/>
                    </a:lnTo>
                    <a:lnTo>
                      <a:pt x="2818" y="3"/>
                    </a:lnTo>
                    <a:lnTo>
                      <a:pt x="2822" y="4"/>
                    </a:lnTo>
                    <a:lnTo>
                      <a:pt x="2826" y="3"/>
                    </a:lnTo>
                    <a:lnTo>
                      <a:pt x="2830" y="3"/>
                    </a:lnTo>
                    <a:lnTo>
                      <a:pt x="2834" y="3"/>
                    </a:lnTo>
                    <a:lnTo>
                      <a:pt x="2838" y="3"/>
                    </a:lnTo>
                    <a:lnTo>
                      <a:pt x="2842" y="4"/>
                    </a:lnTo>
                    <a:lnTo>
                      <a:pt x="2846" y="3"/>
                    </a:lnTo>
                    <a:lnTo>
                      <a:pt x="2850" y="4"/>
                    </a:lnTo>
                    <a:lnTo>
                      <a:pt x="2854" y="3"/>
                    </a:lnTo>
                    <a:lnTo>
                      <a:pt x="2858" y="3"/>
                    </a:lnTo>
                    <a:lnTo>
                      <a:pt x="2862" y="6"/>
                    </a:lnTo>
                    <a:lnTo>
                      <a:pt x="2866" y="2"/>
                    </a:lnTo>
                    <a:lnTo>
                      <a:pt x="2870" y="4"/>
                    </a:lnTo>
                    <a:lnTo>
                      <a:pt x="2874" y="4"/>
                    </a:lnTo>
                    <a:lnTo>
                      <a:pt x="2877" y="2"/>
                    </a:lnTo>
                    <a:lnTo>
                      <a:pt x="2881" y="4"/>
                    </a:lnTo>
                    <a:lnTo>
                      <a:pt x="2885" y="3"/>
                    </a:lnTo>
                    <a:lnTo>
                      <a:pt x="2889" y="4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4"/>
                    </a:lnTo>
                    <a:lnTo>
                      <a:pt x="2905" y="4"/>
                    </a:lnTo>
                    <a:lnTo>
                      <a:pt x="2909" y="2"/>
                    </a:lnTo>
                    <a:lnTo>
                      <a:pt x="2913" y="3"/>
                    </a:lnTo>
                    <a:lnTo>
                      <a:pt x="2917" y="2"/>
                    </a:lnTo>
                    <a:lnTo>
                      <a:pt x="2921" y="3"/>
                    </a:lnTo>
                    <a:lnTo>
                      <a:pt x="2925" y="3"/>
                    </a:lnTo>
                    <a:lnTo>
                      <a:pt x="2929" y="2"/>
                    </a:lnTo>
                    <a:lnTo>
                      <a:pt x="2933" y="2"/>
                    </a:lnTo>
                    <a:lnTo>
                      <a:pt x="2937" y="4"/>
                    </a:lnTo>
                    <a:lnTo>
                      <a:pt x="2940" y="2"/>
                    </a:lnTo>
                    <a:lnTo>
                      <a:pt x="2944" y="2"/>
                    </a:lnTo>
                    <a:lnTo>
                      <a:pt x="2948" y="3"/>
                    </a:lnTo>
                    <a:lnTo>
                      <a:pt x="2952" y="3"/>
                    </a:lnTo>
                    <a:lnTo>
                      <a:pt x="2956" y="3"/>
                    </a:lnTo>
                    <a:lnTo>
                      <a:pt x="2960" y="3"/>
                    </a:lnTo>
                    <a:lnTo>
                      <a:pt x="2964" y="3"/>
                    </a:lnTo>
                    <a:lnTo>
                      <a:pt x="2968" y="4"/>
                    </a:lnTo>
                    <a:lnTo>
                      <a:pt x="2972" y="2"/>
                    </a:lnTo>
                    <a:lnTo>
                      <a:pt x="2976" y="3"/>
                    </a:lnTo>
                    <a:lnTo>
                      <a:pt x="2980" y="3"/>
                    </a:lnTo>
                    <a:lnTo>
                      <a:pt x="2984" y="2"/>
                    </a:lnTo>
                    <a:lnTo>
                      <a:pt x="2988" y="3"/>
                    </a:lnTo>
                    <a:lnTo>
                      <a:pt x="2992" y="3"/>
                    </a:lnTo>
                    <a:lnTo>
                      <a:pt x="2996" y="4"/>
                    </a:lnTo>
                    <a:lnTo>
                      <a:pt x="2999" y="2"/>
                    </a:lnTo>
                    <a:lnTo>
                      <a:pt x="3003" y="4"/>
                    </a:lnTo>
                    <a:lnTo>
                      <a:pt x="3007" y="4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4"/>
                    </a:lnTo>
                    <a:lnTo>
                      <a:pt x="3027" y="2"/>
                    </a:lnTo>
                    <a:lnTo>
                      <a:pt x="3031" y="2"/>
                    </a:lnTo>
                    <a:lnTo>
                      <a:pt x="3035" y="3"/>
                    </a:lnTo>
                    <a:lnTo>
                      <a:pt x="3039" y="4"/>
                    </a:lnTo>
                    <a:lnTo>
                      <a:pt x="3043" y="4"/>
                    </a:lnTo>
                    <a:lnTo>
                      <a:pt x="3047" y="4"/>
                    </a:lnTo>
                    <a:lnTo>
                      <a:pt x="3051" y="4"/>
                    </a:lnTo>
                    <a:lnTo>
                      <a:pt x="3055" y="3"/>
                    </a:lnTo>
                    <a:lnTo>
                      <a:pt x="3059" y="3"/>
                    </a:lnTo>
                    <a:lnTo>
                      <a:pt x="3062" y="3"/>
                    </a:lnTo>
                    <a:lnTo>
                      <a:pt x="3066" y="2"/>
                    </a:lnTo>
                    <a:lnTo>
                      <a:pt x="3070" y="4"/>
                    </a:lnTo>
                    <a:lnTo>
                      <a:pt x="3074" y="3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4"/>
                    </a:lnTo>
                    <a:lnTo>
                      <a:pt x="3090" y="3"/>
                    </a:lnTo>
                    <a:lnTo>
                      <a:pt x="3094" y="3"/>
                    </a:lnTo>
                    <a:lnTo>
                      <a:pt x="3098" y="4"/>
                    </a:lnTo>
                    <a:lnTo>
                      <a:pt x="3102" y="4"/>
                    </a:lnTo>
                    <a:lnTo>
                      <a:pt x="3106" y="4"/>
                    </a:lnTo>
                    <a:lnTo>
                      <a:pt x="3110" y="4"/>
                    </a:lnTo>
                    <a:lnTo>
                      <a:pt x="3114" y="3"/>
                    </a:lnTo>
                    <a:lnTo>
                      <a:pt x="3118" y="3"/>
                    </a:lnTo>
                    <a:lnTo>
                      <a:pt x="3122" y="4"/>
                    </a:lnTo>
                    <a:lnTo>
                      <a:pt x="3125" y="3"/>
                    </a:lnTo>
                    <a:lnTo>
                      <a:pt x="3129" y="4"/>
                    </a:lnTo>
                    <a:lnTo>
                      <a:pt x="3133" y="3"/>
                    </a:lnTo>
                    <a:lnTo>
                      <a:pt x="3137" y="4"/>
                    </a:lnTo>
                    <a:lnTo>
                      <a:pt x="3141" y="3"/>
                    </a:lnTo>
                    <a:lnTo>
                      <a:pt x="3145" y="4"/>
                    </a:lnTo>
                    <a:lnTo>
                      <a:pt x="3149" y="5"/>
                    </a:lnTo>
                    <a:lnTo>
                      <a:pt x="3153" y="4"/>
                    </a:lnTo>
                    <a:lnTo>
                      <a:pt x="3157" y="3"/>
                    </a:lnTo>
                    <a:lnTo>
                      <a:pt x="3161" y="2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2"/>
                    </a:lnTo>
                    <a:lnTo>
                      <a:pt x="3177" y="3"/>
                    </a:lnTo>
                    <a:lnTo>
                      <a:pt x="3181" y="2"/>
                    </a:lnTo>
                    <a:lnTo>
                      <a:pt x="3185" y="3"/>
                    </a:lnTo>
                    <a:lnTo>
                      <a:pt x="3188" y="2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3"/>
                    </a:lnTo>
                    <a:lnTo>
                      <a:pt x="3208" y="4"/>
                    </a:lnTo>
                    <a:lnTo>
                      <a:pt x="3212" y="2"/>
                    </a:lnTo>
                    <a:lnTo>
                      <a:pt x="3216" y="3"/>
                    </a:lnTo>
                    <a:lnTo>
                      <a:pt x="3220" y="3"/>
                    </a:lnTo>
                    <a:lnTo>
                      <a:pt x="3224" y="2"/>
                    </a:lnTo>
                    <a:lnTo>
                      <a:pt x="3228" y="4"/>
                    </a:lnTo>
                    <a:lnTo>
                      <a:pt x="3232" y="2"/>
                    </a:lnTo>
                    <a:lnTo>
                      <a:pt x="3236" y="2"/>
                    </a:lnTo>
                    <a:lnTo>
                      <a:pt x="3240" y="2"/>
                    </a:lnTo>
                    <a:lnTo>
                      <a:pt x="3244" y="2"/>
                    </a:lnTo>
                    <a:lnTo>
                      <a:pt x="3248" y="2"/>
                    </a:lnTo>
                    <a:lnTo>
                      <a:pt x="3251" y="2"/>
                    </a:lnTo>
                    <a:lnTo>
                      <a:pt x="3255" y="2"/>
                    </a:lnTo>
                    <a:lnTo>
                      <a:pt x="3259" y="2"/>
                    </a:lnTo>
                    <a:lnTo>
                      <a:pt x="3263" y="4"/>
                    </a:lnTo>
                    <a:lnTo>
                      <a:pt x="3267" y="3"/>
                    </a:lnTo>
                    <a:lnTo>
                      <a:pt x="3271" y="1"/>
                    </a:lnTo>
                    <a:lnTo>
                      <a:pt x="3275" y="2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2"/>
                    </a:lnTo>
                    <a:lnTo>
                      <a:pt x="3291" y="3"/>
                    </a:lnTo>
                    <a:lnTo>
                      <a:pt x="3295" y="4"/>
                    </a:lnTo>
                    <a:lnTo>
                      <a:pt x="3299" y="2"/>
                    </a:lnTo>
                    <a:lnTo>
                      <a:pt x="3303" y="3"/>
                    </a:lnTo>
                    <a:lnTo>
                      <a:pt x="3307" y="4"/>
                    </a:lnTo>
                    <a:lnTo>
                      <a:pt x="3311" y="3"/>
                    </a:lnTo>
                    <a:lnTo>
                      <a:pt x="3314" y="4"/>
                    </a:lnTo>
                    <a:lnTo>
                      <a:pt x="3318" y="2"/>
                    </a:lnTo>
                    <a:lnTo>
                      <a:pt x="3322" y="2"/>
                    </a:lnTo>
                    <a:lnTo>
                      <a:pt x="3326" y="2"/>
                    </a:lnTo>
                    <a:lnTo>
                      <a:pt x="3330" y="2"/>
                    </a:lnTo>
                    <a:lnTo>
                      <a:pt x="3334" y="2"/>
                    </a:lnTo>
                    <a:lnTo>
                      <a:pt x="3338" y="3"/>
                    </a:lnTo>
                    <a:lnTo>
                      <a:pt x="3342" y="2"/>
                    </a:lnTo>
                    <a:lnTo>
                      <a:pt x="3346" y="3"/>
                    </a:lnTo>
                    <a:lnTo>
                      <a:pt x="3350" y="2"/>
                    </a:lnTo>
                    <a:lnTo>
                      <a:pt x="3354" y="2"/>
                    </a:lnTo>
                    <a:lnTo>
                      <a:pt x="3358" y="3"/>
                    </a:lnTo>
                    <a:lnTo>
                      <a:pt x="3362" y="2"/>
                    </a:lnTo>
                    <a:lnTo>
                      <a:pt x="3366" y="3"/>
                    </a:lnTo>
                    <a:lnTo>
                      <a:pt x="3370" y="2"/>
                    </a:lnTo>
                    <a:lnTo>
                      <a:pt x="3374" y="2"/>
                    </a:lnTo>
                    <a:lnTo>
                      <a:pt x="3377" y="4"/>
                    </a:lnTo>
                    <a:lnTo>
                      <a:pt x="3381" y="2"/>
                    </a:lnTo>
                    <a:lnTo>
                      <a:pt x="3385" y="3"/>
                    </a:lnTo>
                    <a:lnTo>
                      <a:pt x="3389" y="2"/>
                    </a:lnTo>
                    <a:lnTo>
                      <a:pt x="3393" y="3"/>
                    </a:lnTo>
                    <a:lnTo>
                      <a:pt x="3397" y="2"/>
                    </a:lnTo>
                    <a:lnTo>
                      <a:pt x="3401" y="3"/>
                    </a:lnTo>
                    <a:lnTo>
                      <a:pt x="3405" y="3"/>
                    </a:lnTo>
                    <a:lnTo>
                      <a:pt x="3409" y="2"/>
                    </a:lnTo>
                    <a:lnTo>
                      <a:pt x="3413" y="2"/>
                    </a:lnTo>
                    <a:lnTo>
                      <a:pt x="3417" y="1"/>
                    </a:lnTo>
                    <a:lnTo>
                      <a:pt x="3421" y="2"/>
                    </a:lnTo>
                    <a:lnTo>
                      <a:pt x="3425" y="2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2"/>
                    </a:lnTo>
                    <a:lnTo>
                      <a:pt x="3444" y="2"/>
                    </a:lnTo>
                    <a:lnTo>
                      <a:pt x="3448" y="2"/>
                    </a:lnTo>
                    <a:lnTo>
                      <a:pt x="3452" y="1"/>
                    </a:lnTo>
                    <a:lnTo>
                      <a:pt x="3456" y="2"/>
                    </a:lnTo>
                    <a:lnTo>
                      <a:pt x="3460" y="2"/>
                    </a:lnTo>
                    <a:lnTo>
                      <a:pt x="3464" y="2"/>
                    </a:lnTo>
                    <a:lnTo>
                      <a:pt x="3468" y="1"/>
                    </a:lnTo>
                    <a:lnTo>
                      <a:pt x="3472" y="2"/>
                    </a:lnTo>
                    <a:lnTo>
                      <a:pt x="3476" y="2"/>
                    </a:lnTo>
                    <a:lnTo>
                      <a:pt x="3480" y="2"/>
                    </a:lnTo>
                    <a:lnTo>
                      <a:pt x="3484" y="1"/>
                    </a:lnTo>
                    <a:lnTo>
                      <a:pt x="3488" y="3"/>
                    </a:lnTo>
                    <a:lnTo>
                      <a:pt x="3492" y="1"/>
                    </a:lnTo>
                    <a:lnTo>
                      <a:pt x="3496" y="1"/>
                    </a:lnTo>
                    <a:lnTo>
                      <a:pt x="3499" y="1"/>
                    </a:lnTo>
                    <a:lnTo>
                      <a:pt x="3503" y="3"/>
                    </a:lnTo>
                    <a:lnTo>
                      <a:pt x="3507" y="2"/>
                    </a:lnTo>
                    <a:lnTo>
                      <a:pt x="3511" y="2"/>
                    </a:lnTo>
                    <a:lnTo>
                      <a:pt x="3515" y="2"/>
                    </a:lnTo>
                    <a:lnTo>
                      <a:pt x="3519" y="3"/>
                    </a:lnTo>
                    <a:lnTo>
                      <a:pt x="3523" y="2"/>
                    </a:lnTo>
                    <a:lnTo>
                      <a:pt x="3527" y="1"/>
                    </a:lnTo>
                    <a:lnTo>
                      <a:pt x="3531" y="3"/>
                    </a:lnTo>
                    <a:lnTo>
                      <a:pt x="3535" y="3"/>
                    </a:lnTo>
                    <a:lnTo>
                      <a:pt x="3539" y="2"/>
                    </a:lnTo>
                    <a:lnTo>
                      <a:pt x="3543" y="2"/>
                    </a:lnTo>
                    <a:lnTo>
                      <a:pt x="3547" y="2"/>
                    </a:lnTo>
                    <a:lnTo>
                      <a:pt x="3551" y="2"/>
                    </a:lnTo>
                    <a:lnTo>
                      <a:pt x="3555" y="2"/>
                    </a:lnTo>
                    <a:lnTo>
                      <a:pt x="3559" y="2"/>
                    </a:lnTo>
                    <a:lnTo>
                      <a:pt x="3562" y="3"/>
                    </a:lnTo>
                    <a:lnTo>
                      <a:pt x="3566" y="2"/>
                    </a:lnTo>
                    <a:lnTo>
                      <a:pt x="3570" y="3"/>
                    </a:lnTo>
                    <a:lnTo>
                      <a:pt x="3574" y="2"/>
                    </a:lnTo>
                    <a:lnTo>
                      <a:pt x="3578" y="2"/>
                    </a:lnTo>
                    <a:lnTo>
                      <a:pt x="3582" y="2"/>
                    </a:lnTo>
                    <a:lnTo>
                      <a:pt x="3586" y="1"/>
                    </a:lnTo>
                    <a:lnTo>
                      <a:pt x="3590" y="3"/>
                    </a:lnTo>
                    <a:lnTo>
                      <a:pt x="3594" y="1"/>
                    </a:lnTo>
                    <a:lnTo>
                      <a:pt x="3598" y="2"/>
                    </a:lnTo>
                    <a:lnTo>
                      <a:pt x="3602" y="2"/>
                    </a:lnTo>
                    <a:lnTo>
                      <a:pt x="3606" y="2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2"/>
                    </a:lnTo>
                    <a:lnTo>
                      <a:pt x="3622" y="1"/>
                    </a:lnTo>
                    <a:lnTo>
                      <a:pt x="3625" y="2"/>
                    </a:lnTo>
                    <a:lnTo>
                      <a:pt x="3629" y="2"/>
                    </a:lnTo>
                    <a:lnTo>
                      <a:pt x="3633" y="2"/>
                    </a:lnTo>
                    <a:lnTo>
                      <a:pt x="3637" y="2"/>
                    </a:lnTo>
                    <a:lnTo>
                      <a:pt x="3641" y="2"/>
                    </a:lnTo>
                    <a:lnTo>
                      <a:pt x="3645" y="3"/>
                    </a:lnTo>
                    <a:lnTo>
                      <a:pt x="3649" y="2"/>
                    </a:lnTo>
                    <a:lnTo>
                      <a:pt x="3653" y="2"/>
                    </a:lnTo>
                    <a:lnTo>
                      <a:pt x="3657" y="2"/>
                    </a:lnTo>
                    <a:lnTo>
                      <a:pt x="3661" y="3"/>
                    </a:lnTo>
                    <a:lnTo>
                      <a:pt x="3665" y="2"/>
                    </a:lnTo>
                    <a:lnTo>
                      <a:pt x="3669" y="2"/>
                    </a:lnTo>
                    <a:lnTo>
                      <a:pt x="3673" y="1"/>
                    </a:lnTo>
                    <a:lnTo>
                      <a:pt x="3677" y="2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1"/>
                    </a:lnTo>
                    <a:lnTo>
                      <a:pt x="3696" y="2"/>
                    </a:lnTo>
                    <a:lnTo>
                      <a:pt x="3700" y="2"/>
                    </a:lnTo>
                    <a:lnTo>
                      <a:pt x="3704" y="1"/>
                    </a:lnTo>
                    <a:lnTo>
                      <a:pt x="3708" y="2"/>
                    </a:lnTo>
                    <a:lnTo>
                      <a:pt x="3712" y="1"/>
                    </a:lnTo>
                    <a:lnTo>
                      <a:pt x="3716" y="2"/>
                    </a:lnTo>
                    <a:lnTo>
                      <a:pt x="3720" y="1"/>
                    </a:lnTo>
                    <a:lnTo>
                      <a:pt x="3724" y="2"/>
                    </a:lnTo>
                    <a:lnTo>
                      <a:pt x="3728" y="2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2"/>
                    </a:lnTo>
                    <a:lnTo>
                      <a:pt x="3744" y="2"/>
                    </a:lnTo>
                    <a:lnTo>
                      <a:pt x="3748" y="2"/>
                    </a:lnTo>
                    <a:lnTo>
                      <a:pt x="3751" y="2"/>
                    </a:lnTo>
                    <a:lnTo>
                      <a:pt x="3755" y="2"/>
                    </a:lnTo>
                    <a:lnTo>
                      <a:pt x="3759" y="1"/>
                    </a:lnTo>
                    <a:lnTo>
                      <a:pt x="3763" y="1"/>
                    </a:lnTo>
                    <a:lnTo>
                      <a:pt x="3767" y="1"/>
                    </a:lnTo>
                    <a:lnTo>
                      <a:pt x="3771" y="1"/>
                    </a:lnTo>
                    <a:lnTo>
                      <a:pt x="3775" y="1"/>
                    </a:lnTo>
                    <a:lnTo>
                      <a:pt x="3779" y="1"/>
                    </a:lnTo>
                    <a:lnTo>
                      <a:pt x="3783" y="2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1"/>
                    </a:lnTo>
                    <a:lnTo>
                      <a:pt x="3799" y="3"/>
                    </a:lnTo>
                    <a:lnTo>
                      <a:pt x="3803" y="2"/>
                    </a:lnTo>
                    <a:lnTo>
                      <a:pt x="3807" y="1"/>
                    </a:lnTo>
                    <a:lnTo>
                      <a:pt x="3811" y="2"/>
                    </a:lnTo>
                    <a:lnTo>
                      <a:pt x="3814" y="2"/>
                    </a:lnTo>
                    <a:lnTo>
                      <a:pt x="3818" y="1"/>
                    </a:lnTo>
                    <a:lnTo>
                      <a:pt x="3822" y="2"/>
                    </a:lnTo>
                    <a:lnTo>
                      <a:pt x="3826" y="2"/>
                    </a:lnTo>
                    <a:lnTo>
                      <a:pt x="3830" y="1"/>
                    </a:lnTo>
                    <a:lnTo>
                      <a:pt x="3834" y="2"/>
                    </a:lnTo>
                    <a:lnTo>
                      <a:pt x="3838" y="1"/>
                    </a:lnTo>
                    <a:lnTo>
                      <a:pt x="3842" y="1"/>
                    </a:lnTo>
                    <a:lnTo>
                      <a:pt x="3846" y="2"/>
                    </a:lnTo>
                    <a:lnTo>
                      <a:pt x="3850" y="1"/>
                    </a:lnTo>
                    <a:lnTo>
                      <a:pt x="3854" y="2"/>
                    </a:lnTo>
                    <a:lnTo>
                      <a:pt x="3858" y="1"/>
                    </a:lnTo>
                    <a:lnTo>
                      <a:pt x="3862" y="2"/>
                    </a:lnTo>
                    <a:lnTo>
                      <a:pt x="3866" y="2"/>
                    </a:lnTo>
                    <a:lnTo>
                      <a:pt x="3870" y="2"/>
                    </a:lnTo>
                    <a:lnTo>
                      <a:pt x="3874" y="2"/>
                    </a:lnTo>
                    <a:lnTo>
                      <a:pt x="3877" y="3"/>
                    </a:lnTo>
                    <a:lnTo>
                      <a:pt x="3881" y="1"/>
                    </a:lnTo>
                    <a:lnTo>
                      <a:pt x="3885" y="1"/>
                    </a:lnTo>
                    <a:lnTo>
                      <a:pt x="3889" y="2"/>
                    </a:lnTo>
                    <a:lnTo>
                      <a:pt x="3893" y="2"/>
                    </a:lnTo>
                    <a:lnTo>
                      <a:pt x="3897" y="2"/>
                    </a:lnTo>
                    <a:lnTo>
                      <a:pt x="3901" y="2"/>
                    </a:lnTo>
                    <a:lnTo>
                      <a:pt x="3905" y="1"/>
                    </a:lnTo>
                    <a:lnTo>
                      <a:pt x="3909" y="2"/>
                    </a:lnTo>
                    <a:lnTo>
                      <a:pt x="3913" y="1"/>
                    </a:lnTo>
                    <a:lnTo>
                      <a:pt x="3917" y="2"/>
                    </a:lnTo>
                    <a:lnTo>
                      <a:pt x="3921" y="1"/>
                    </a:lnTo>
                    <a:lnTo>
                      <a:pt x="3925" y="2"/>
                    </a:lnTo>
                    <a:lnTo>
                      <a:pt x="3929" y="2"/>
                    </a:lnTo>
                    <a:lnTo>
                      <a:pt x="3933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8" name="Freeform 436"/>
              <p:cNvSpPr>
                <a:spLocks/>
              </p:cNvSpPr>
              <p:nvPr/>
            </p:nvSpPr>
            <p:spPr bwMode="auto">
              <a:xfrm flipV="1">
                <a:off x="2909" y="1783"/>
                <a:ext cx="2265" cy="1078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3"/>
                  </a:cxn>
                  <a:cxn ang="0">
                    <a:pos x="562" y="6"/>
                  </a:cxn>
                  <a:cxn ang="0">
                    <a:pos x="625" y="14"/>
                  </a:cxn>
                  <a:cxn ang="0">
                    <a:pos x="688" y="31"/>
                  </a:cxn>
                  <a:cxn ang="0">
                    <a:pos x="751" y="59"/>
                  </a:cxn>
                  <a:cxn ang="0">
                    <a:pos x="814" y="98"/>
                  </a:cxn>
                  <a:cxn ang="0">
                    <a:pos x="877" y="154"/>
                  </a:cxn>
                  <a:cxn ang="0">
                    <a:pos x="940" y="226"/>
                  </a:cxn>
                  <a:cxn ang="0">
                    <a:pos x="1003" y="316"/>
                  </a:cxn>
                  <a:cxn ang="0">
                    <a:pos x="1066" y="420"/>
                  </a:cxn>
                  <a:cxn ang="0">
                    <a:pos x="1129" y="537"/>
                  </a:cxn>
                  <a:cxn ang="0">
                    <a:pos x="1192" y="663"/>
                  </a:cxn>
                  <a:cxn ang="0">
                    <a:pos x="1255" y="798"/>
                  </a:cxn>
                  <a:cxn ang="0">
                    <a:pos x="1318" y="936"/>
                  </a:cxn>
                  <a:cxn ang="0">
                    <a:pos x="1381" y="1075"/>
                  </a:cxn>
                  <a:cxn ang="0">
                    <a:pos x="1444" y="1210"/>
                  </a:cxn>
                  <a:cxn ang="0">
                    <a:pos x="1507" y="1338"/>
                  </a:cxn>
                  <a:cxn ang="0">
                    <a:pos x="1570" y="1459"/>
                  </a:cxn>
                  <a:cxn ang="0">
                    <a:pos x="1633" y="1566"/>
                  </a:cxn>
                  <a:cxn ang="0">
                    <a:pos x="1696" y="1658"/>
                  </a:cxn>
                  <a:cxn ang="0">
                    <a:pos x="1759" y="1735"/>
                  </a:cxn>
                  <a:cxn ang="0">
                    <a:pos x="1822" y="1795"/>
                  </a:cxn>
                  <a:cxn ang="0">
                    <a:pos x="1885" y="1837"/>
                  </a:cxn>
                  <a:cxn ang="0">
                    <a:pos x="1948" y="1862"/>
                  </a:cxn>
                  <a:cxn ang="0">
                    <a:pos x="2011" y="1868"/>
                  </a:cxn>
                  <a:cxn ang="0">
                    <a:pos x="2074" y="1860"/>
                  </a:cxn>
                  <a:cxn ang="0">
                    <a:pos x="2137" y="1836"/>
                  </a:cxn>
                  <a:cxn ang="0">
                    <a:pos x="2200" y="1798"/>
                  </a:cxn>
                  <a:cxn ang="0">
                    <a:pos x="2263" y="1747"/>
                  </a:cxn>
                  <a:cxn ang="0">
                    <a:pos x="2326" y="1684"/>
                  </a:cxn>
                  <a:cxn ang="0">
                    <a:pos x="2389" y="1612"/>
                  </a:cxn>
                  <a:cxn ang="0">
                    <a:pos x="2452" y="1533"/>
                  </a:cxn>
                  <a:cxn ang="0">
                    <a:pos x="2515" y="1450"/>
                  </a:cxn>
                  <a:cxn ang="0">
                    <a:pos x="2578" y="1360"/>
                  </a:cxn>
                  <a:cxn ang="0">
                    <a:pos x="2641" y="1268"/>
                  </a:cxn>
                  <a:cxn ang="0">
                    <a:pos x="2704" y="1177"/>
                  </a:cxn>
                  <a:cxn ang="0">
                    <a:pos x="2767" y="1085"/>
                  </a:cxn>
                  <a:cxn ang="0">
                    <a:pos x="2830" y="994"/>
                  </a:cxn>
                  <a:cxn ang="0">
                    <a:pos x="2893" y="907"/>
                  </a:cxn>
                  <a:cxn ang="0">
                    <a:pos x="2956" y="822"/>
                  </a:cxn>
                  <a:cxn ang="0">
                    <a:pos x="3019" y="740"/>
                  </a:cxn>
                  <a:cxn ang="0">
                    <a:pos x="3082" y="661"/>
                  </a:cxn>
                  <a:cxn ang="0">
                    <a:pos x="3145" y="590"/>
                  </a:cxn>
                  <a:cxn ang="0">
                    <a:pos x="3208" y="522"/>
                  </a:cxn>
                  <a:cxn ang="0">
                    <a:pos x="3271" y="460"/>
                  </a:cxn>
                  <a:cxn ang="0">
                    <a:pos x="3334" y="405"/>
                  </a:cxn>
                  <a:cxn ang="0">
                    <a:pos x="3397" y="352"/>
                  </a:cxn>
                  <a:cxn ang="0">
                    <a:pos x="3460" y="306"/>
                  </a:cxn>
                  <a:cxn ang="0">
                    <a:pos x="3523" y="265"/>
                  </a:cxn>
                  <a:cxn ang="0">
                    <a:pos x="3586" y="228"/>
                  </a:cxn>
                  <a:cxn ang="0">
                    <a:pos x="3649" y="195"/>
                  </a:cxn>
                  <a:cxn ang="0">
                    <a:pos x="3712" y="166"/>
                  </a:cxn>
                  <a:cxn ang="0">
                    <a:pos x="3775" y="141"/>
                  </a:cxn>
                  <a:cxn ang="0">
                    <a:pos x="3838" y="121"/>
                  </a:cxn>
                  <a:cxn ang="0">
                    <a:pos x="3901" y="101"/>
                  </a:cxn>
                </a:cxnLst>
                <a:rect l="0" t="0" r="r" b="b"/>
                <a:pathLst>
                  <a:path w="3933" h="1870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1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3"/>
                    </a:lnTo>
                    <a:lnTo>
                      <a:pt x="255" y="1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4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3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3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4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3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3"/>
                    </a:lnTo>
                    <a:lnTo>
                      <a:pt x="421" y="2"/>
                    </a:lnTo>
                    <a:lnTo>
                      <a:pt x="425" y="3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2"/>
                    </a:lnTo>
                    <a:lnTo>
                      <a:pt x="444" y="3"/>
                    </a:lnTo>
                    <a:lnTo>
                      <a:pt x="448" y="4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3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3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4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5"/>
                    </a:lnTo>
                    <a:lnTo>
                      <a:pt x="539" y="4"/>
                    </a:lnTo>
                    <a:lnTo>
                      <a:pt x="543" y="4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8"/>
                    </a:lnTo>
                    <a:lnTo>
                      <a:pt x="586" y="8"/>
                    </a:lnTo>
                    <a:lnTo>
                      <a:pt x="590" y="8"/>
                    </a:lnTo>
                    <a:lnTo>
                      <a:pt x="594" y="9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0" y="11"/>
                    </a:lnTo>
                    <a:lnTo>
                      <a:pt x="614" y="12"/>
                    </a:lnTo>
                    <a:lnTo>
                      <a:pt x="618" y="13"/>
                    </a:lnTo>
                    <a:lnTo>
                      <a:pt x="622" y="13"/>
                    </a:lnTo>
                    <a:lnTo>
                      <a:pt x="625" y="14"/>
                    </a:lnTo>
                    <a:lnTo>
                      <a:pt x="629" y="16"/>
                    </a:lnTo>
                    <a:lnTo>
                      <a:pt x="633" y="16"/>
                    </a:lnTo>
                    <a:lnTo>
                      <a:pt x="637" y="16"/>
                    </a:lnTo>
                    <a:lnTo>
                      <a:pt x="641" y="19"/>
                    </a:lnTo>
                    <a:lnTo>
                      <a:pt x="645" y="18"/>
                    </a:lnTo>
                    <a:lnTo>
                      <a:pt x="649" y="20"/>
                    </a:lnTo>
                    <a:lnTo>
                      <a:pt x="653" y="20"/>
                    </a:lnTo>
                    <a:lnTo>
                      <a:pt x="657" y="22"/>
                    </a:lnTo>
                    <a:lnTo>
                      <a:pt x="661" y="23"/>
                    </a:lnTo>
                    <a:lnTo>
                      <a:pt x="665" y="24"/>
                    </a:lnTo>
                    <a:lnTo>
                      <a:pt x="669" y="23"/>
                    </a:lnTo>
                    <a:lnTo>
                      <a:pt x="673" y="26"/>
                    </a:lnTo>
                    <a:lnTo>
                      <a:pt x="677" y="27"/>
                    </a:lnTo>
                    <a:lnTo>
                      <a:pt x="681" y="28"/>
                    </a:lnTo>
                    <a:lnTo>
                      <a:pt x="685" y="30"/>
                    </a:lnTo>
                    <a:lnTo>
                      <a:pt x="688" y="31"/>
                    </a:lnTo>
                    <a:lnTo>
                      <a:pt x="692" y="32"/>
                    </a:lnTo>
                    <a:lnTo>
                      <a:pt x="696" y="34"/>
                    </a:lnTo>
                    <a:lnTo>
                      <a:pt x="700" y="34"/>
                    </a:lnTo>
                    <a:lnTo>
                      <a:pt x="704" y="37"/>
                    </a:lnTo>
                    <a:lnTo>
                      <a:pt x="708" y="38"/>
                    </a:lnTo>
                    <a:lnTo>
                      <a:pt x="712" y="39"/>
                    </a:lnTo>
                    <a:lnTo>
                      <a:pt x="716" y="41"/>
                    </a:lnTo>
                    <a:lnTo>
                      <a:pt x="720" y="43"/>
                    </a:lnTo>
                    <a:lnTo>
                      <a:pt x="724" y="46"/>
                    </a:lnTo>
                    <a:lnTo>
                      <a:pt x="728" y="46"/>
                    </a:lnTo>
                    <a:lnTo>
                      <a:pt x="732" y="47"/>
                    </a:lnTo>
                    <a:lnTo>
                      <a:pt x="736" y="50"/>
                    </a:lnTo>
                    <a:lnTo>
                      <a:pt x="740" y="52"/>
                    </a:lnTo>
                    <a:lnTo>
                      <a:pt x="744" y="53"/>
                    </a:lnTo>
                    <a:lnTo>
                      <a:pt x="748" y="55"/>
                    </a:lnTo>
                    <a:lnTo>
                      <a:pt x="751" y="59"/>
                    </a:lnTo>
                    <a:lnTo>
                      <a:pt x="755" y="60"/>
                    </a:lnTo>
                    <a:lnTo>
                      <a:pt x="759" y="61"/>
                    </a:lnTo>
                    <a:lnTo>
                      <a:pt x="763" y="63"/>
                    </a:lnTo>
                    <a:lnTo>
                      <a:pt x="767" y="66"/>
                    </a:lnTo>
                    <a:lnTo>
                      <a:pt x="771" y="68"/>
                    </a:lnTo>
                    <a:lnTo>
                      <a:pt x="775" y="71"/>
                    </a:lnTo>
                    <a:lnTo>
                      <a:pt x="779" y="74"/>
                    </a:lnTo>
                    <a:lnTo>
                      <a:pt x="783" y="76"/>
                    </a:lnTo>
                    <a:lnTo>
                      <a:pt x="787" y="79"/>
                    </a:lnTo>
                    <a:lnTo>
                      <a:pt x="791" y="82"/>
                    </a:lnTo>
                    <a:lnTo>
                      <a:pt x="795" y="83"/>
                    </a:lnTo>
                    <a:lnTo>
                      <a:pt x="799" y="86"/>
                    </a:lnTo>
                    <a:lnTo>
                      <a:pt x="803" y="89"/>
                    </a:lnTo>
                    <a:lnTo>
                      <a:pt x="807" y="92"/>
                    </a:lnTo>
                    <a:lnTo>
                      <a:pt x="811" y="96"/>
                    </a:lnTo>
                    <a:lnTo>
                      <a:pt x="814" y="98"/>
                    </a:lnTo>
                    <a:lnTo>
                      <a:pt x="818" y="100"/>
                    </a:lnTo>
                    <a:lnTo>
                      <a:pt x="822" y="104"/>
                    </a:lnTo>
                    <a:lnTo>
                      <a:pt x="826" y="107"/>
                    </a:lnTo>
                    <a:lnTo>
                      <a:pt x="830" y="111"/>
                    </a:lnTo>
                    <a:lnTo>
                      <a:pt x="834" y="114"/>
                    </a:lnTo>
                    <a:lnTo>
                      <a:pt x="838" y="116"/>
                    </a:lnTo>
                    <a:lnTo>
                      <a:pt x="842" y="120"/>
                    </a:lnTo>
                    <a:lnTo>
                      <a:pt x="846" y="123"/>
                    </a:lnTo>
                    <a:lnTo>
                      <a:pt x="850" y="127"/>
                    </a:lnTo>
                    <a:lnTo>
                      <a:pt x="854" y="130"/>
                    </a:lnTo>
                    <a:lnTo>
                      <a:pt x="858" y="135"/>
                    </a:lnTo>
                    <a:lnTo>
                      <a:pt x="862" y="138"/>
                    </a:lnTo>
                    <a:lnTo>
                      <a:pt x="866" y="142"/>
                    </a:lnTo>
                    <a:lnTo>
                      <a:pt x="870" y="146"/>
                    </a:lnTo>
                    <a:lnTo>
                      <a:pt x="874" y="150"/>
                    </a:lnTo>
                    <a:lnTo>
                      <a:pt x="877" y="154"/>
                    </a:lnTo>
                    <a:lnTo>
                      <a:pt x="881" y="158"/>
                    </a:lnTo>
                    <a:lnTo>
                      <a:pt x="885" y="162"/>
                    </a:lnTo>
                    <a:lnTo>
                      <a:pt x="889" y="167"/>
                    </a:lnTo>
                    <a:lnTo>
                      <a:pt x="893" y="172"/>
                    </a:lnTo>
                    <a:lnTo>
                      <a:pt x="897" y="174"/>
                    </a:lnTo>
                    <a:lnTo>
                      <a:pt x="901" y="179"/>
                    </a:lnTo>
                    <a:lnTo>
                      <a:pt x="905" y="184"/>
                    </a:lnTo>
                    <a:lnTo>
                      <a:pt x="909" y="188"/>
                    </a:lnTo>
                    <a:lnTo>
                      <a:pt x="913" y="193"/>
                    </a:lnTo>
                    <a:lnTo>
                      <a:pt x="917" y="197"/>
                    </a:lnTo>
                    <a:lnTo>
                      <a:pt x="921" y="202"/>
                    </a:lnTo>
                    <a:lnTo>
                      <a:pt x="925" y="207"/>
                    </a:lnTo>
                    <a:lnTo>
                      <a:pt x="929" y="212"/>
                    </a:lnTo>
                    <a:lnTo>
                      <a:pt x="933" y="217"/>
                    </a:lnTo>
                    <a:lnTo>
                      <a:pt x="937" y="221"/>
                    </a:lnTo>
                    <a:lnTo>
                      <a:pt x="940" y="226"/>
                    </a:lnTo>
                    <a:lnTo>
                      <a:pt x="944" y="232"/>
                    </a:lnTo>
                    <a:lnTo>
                      <a:pt x="948" y="237"/>
                    </a:lnTo>
                    <a:lnTo>
                      <a:pt x="952" y="243"/>
                    </a:lnTo>
                    <a:lnTo>
                      <a:pt x="956" y="248"/>
                    </a:lnTo>
                    <a:lnTo>
                      <a:pt x="960" y="253"/>
                    </a:lnTo>
                    <a:lnTo>
                      <a:pt x="964" y="259"/>
                    </a:lnTo>
                    <a:lnTo>
                      <a:pt x="968" y="263"/>
                    </a:lnTo>
                    <a:lnTo>
                      <a:pt x="972" y="270"/>
                    </a:lnTo>
                    <a:lnTo>
                      <a:pt x="976" y="275"/>
                    </a:lnTo>
                    <a:lnTo>
                      <a:pt x="980" y="280"/>
                    </a:lnTo>
                    <a:lnTo>
                      <a:pt x="984" y="286"/>
                    </a:lnTo>
                    <a:lnTo>
                      <a:pt x="988" y="292"/>
                    </a:lnTo>
                    <a:lnTo>
                      <a:pt x="992" y="298"/>
                    </a:lnTo>
                    <a:lnTo>
                      <a:pt x="996" y="305"/>
                    </a:lnTo>
                    <a:lnTo>
                      <a:pt x="999" y="310"/>
                    </a:lnTo>
                    <a:lnTo>
                      <a:pt x="1003" y="316"/>
                    </a:lnTo>
                    <a:lnTo>
                      <a:pt x="1007" y="321"/>
                    </a:lnTo>
                    <a:lnTo>
                      <a:pt x="1011" y="329"/>
                    </a:lnTo>
                    <a:lnTo>
                      <a:pt x="1015" y="334"/>
                    </a:lnTo>
                    <a:lnTo>
                      <a:pt x="1019" y="339"/>
                    </a:lnTo>
                    <a:lnTo>
                      <a:pt x="1023" y="347"/>
                    </a:lnTo>
                    <a:lnTo>
                      <a:pt x="1027" y="353"/>
                    </a:lnTo>
                    <a:lnTo>
                      <a:pt x="1031" y="359"/>
                    </a:lnTo>
                    <a:lnTo>
                      <a:pt x="1035" y="366"/>
                    </a:lnTo>
                    <a:lnTo>
                      <a:pt x="1039" y="372"/>
                    </a:lnTo>
                    <a:lnTo>
                      <a:pt x="1043" y="380"/>
                    </a:lnTo>
                    <a:lnTo>
                      <a:pt x="1047" y="386"/>
                    </a:lnTo>
                    <a:lnTo>
                      <a:pt x="1051" y="392"/>
                    </a:lnTo>
                    <a:lnTo>
                      <a:pt x="1055" y="399"/>
                    </a:lnTo>
                    <a:lnTo>
                      <a:pt x="1059" y="407"/>
                    </a:lnTo>
                    <a:lnTo>
                      <a:pt x="1062" y="412"/>
                    </a:lnTo>
                    <a:lnTo>
                      <a:pt x="1066" y="420"/>
                    </a:lnTo>
                    <a:lnTo>
                      <a:pt x="1070" y="427"/>
                    </a:lnTo>
                    <a:lnTo>
                      <a:pt x="1074" y="434"/>
                    </a:lnTo>
                    <a:lnTo>
                      <a:pt x="1078" y="440"/>
                    </a:lnTo>
                    <a:lnTo>
                      <a:pt x="1082" y="448"/>
                    </a:lnTo>
                    <a:lnTo>
                      <a:pt x="1086" y="456"/>
                    </a:lnTo>
                    <a:lnTo>
                      <a:pt x="1090" y="463"/>
                    </a:lnTo>
                    <a:lnTo>
                      <a:pt x="1094" y="469"/>
                    </a:lnTo>
                    <a:lnTo>
                      <a:pt x="1098" y="476"/>
                    </a:lnTo>
                    <a:lnTo>
                      <a:pt x="1102" y="484"/>
                    </a:lnTo>
                    <a:lnTo>
                      <a:pt x="1106" y="491"/>
                    </a:lnTo>
                    <a:lnTo>
                      <a:pt x="1110" y="499"/>
                    </a:lnTo>
                    <a:lnTo>
                      <a:pt x="1114" y="506"/>
                    </a:lnTo>
                    <a:lnTo>
                      <a:pt x="1118" y="514"/>
                    </a:lnTo>
                    <a:lnTo>
                      <a:pt x="1122" y="520"/>
                    </a:lnTo>
                    <a:lnTo>
                      <a:pt x="1125" y="529"/>
                    </a:lnTo>
                    <a:lnTo>
                      <a:pt x="1129" y="537"/>
                    </a:lnTo>
                    <a:lnTo>
                      <a:pt x="1133" y="542"/>
                    </a:lnTo>
                    <a:lnTo>
                      <a:pt x="1137" y="552"/>
                    </a:lnTo>
                    <a:lnTo>
                      <a:pt x="1141" y="559"/>
                    </a:lnTo>
                    <a:lnTo>
                      <a:pt x="1145" y="567"/>
                    </a:lnTo>
                    <a:lnTo>
                      <a:pt x="1149" y="575"/>
                    </a:lnTo>
                    <a:lnTo>
                      <a:pt x="1153" y="584"/>
                    </a:lnTo>
                    <a:lnTo>
                      <a:pt x="1157" y="591"/>
                    </a:lnTo>
                    <a:lnTo>
                      <a:pt x="1161" y="599"/>
                    </a:lnTo>
                    <a:lnTo>
                      <a:pt x="1165" y="606"/>
                    </a:lnTo>
                    <a:lnTo>
                      <a:pt x="1169" y="615"/>
                    </a:lnTo>
                    <a:lnTo>
                      <a:pt x="1173" y="622"/>
                    </a:lnTo>
                    <a:lnTo>
                      <a:pt x="1177" y="632"/>
                    </a:lnTo>
                    <a:lnTo>
                      <a:pt x="1181" y="638"/>
                    </a:lnTo>
                    <a:lnTo>
                      <a:pt x="1185" y="647"/>
                    </a:lnTo>
                    <a:lnTo>
                      <a:pt x="1188" y="655"/>
                    </a:lnTo>
                    <a:lnTo>
                      <a:pt x="1192" y="663"/>
                    </a:lnTo>
                    <a:lnTo>
                      <a:pt x="1196" y="672"/>
                    </a:lnTo>
                    <a:lnTo>
                      <a:pt x="1200" y="680"/>
                    </a:lnTo>
                    <a:lnTo>
                      <a:pt x="1204" y="688"/>
                    </a:lnTo>
                    <a:lnTo>
                      <a:pt x="1208" y="697"/>
                    </a:lnTo>
                    <a:lnTo>
                      <a:pt x="1212" y="705"/>
                    </a:lnTo>
                    <a:lnTo>
                      <a:pt x="1216" y="714"/>
                    </a:lnTo>
                    <a:lnTo>
                      <a:pt x="1220" y="722"/>
                    </a:lnTo>
                    <a:lnTo>
                      <a:pt x="1224" y="730"/>
                    </a:lnTo>
                    <a:lnTo>
                      <a:pt x="1228" y="738"/>
                    </a:lnTo>
                    <a:lnTo>
                      <a:pt x="1232" y="747"/>
                    </a:lnTo>
                    <a:lnTo>
                      <a:pt x="1236" y="756"/>
                    </a:lnTo>
                    <a:lnTo>
                      <a:pt x="1240" y="764"/>
                    </a:lnTo>
                    <a:lnTo>
                      <a:pt x="1244" y="772"/>
                    </a:lnTo>
                    <a:lnTo>
                      <a:pt x="1248" y="781"/>
                    </a:lnTo>
                    <a:lnTo>
                      <a:pt x="1251" y="789"/>
                    </a:lnTo>
                    <a:lnTo>
                      <a:pt x="1255" y="798"/>
                    </a:lnTo>
                    <a:lnTo>
                      <a:pt x="1259" y="806"/>
                    </a:lnTo>
                    <a:lnTo>
                      <a:pt x="1263" y="815"/>
                    </a:lnTo>
                    <a:lnTo>
                      <a:pt x="1267" y="824"/>
                    </a:lnTo>
                    <a:lnTo>
                      <a:pt x="1271" y="833"/>
                    </a:lnTo>
                    <a:lnTo>
                      <a:pt x="1275" y="840"/>
                    </a:lnTo>
                    <a:lnTo>
                      <a:pt x="1279" y="850"/>
                    </a:lnTo>
                    <a:lnTo>
                      <a:pt x="1283" y="858"/>
                    </a:lnTo>
                    <a:lnTo>
                      <a:pt x="1287" y="866"/>
                    </a:lnTo>
                    <a:lnTo>
                      <a:pt x="1291" y="875"/>
                    </a:lnTo>
                    <a:lnTo>
                      <a:pt x="1295" y="884"/>
                    </a:lnTo>
                    <a:lnTo>
                      <a:pt x="1299" y="893"/>
                    </a:lnTo>
                    <a:lnTo>
                      <a:pt x="1303" y="902"/>
                    </a:lnTo>
                    <a:lnTo>
                      <a:pt x="1307" y="910"/>
                    </a:lnTo>
                    <a:lnTo>
                      <a:pt x="1311" y="919"/>
                    </a:lnTo>
                    <a:lnTo>
                      <a:pt x="1314" y="928"/>
                    </a:lnTo>
                    <a:lnTo>
                      <a:pt x="1318" y="936"/>
                    </a:lnTo>
                    <a:lnTo>
                      <a:pt x="1322" y="945"/>
                    </a:lnTo>
                    <a:lnTo>
                      <a:pt x="1326" y="953"/>
                    </a:lnTo>
                    <a:lnTo>
                      <a:pt x="1330" y="962"/>
                    </a:lnTo>
                    <a:lnTo>
                      <a:pt x="1334" y="972"/>
                    </a:lnTo>
                    <a:lnTo>
                      <a:pt x="1338" y="979"/>
                    </a:lnTo>
                    <a:lnTo>
                      <a:pt x="1342" y="988"/>
                    </a:lnTo>
                    <a:lnTo>
                      <a:pt x="1346" y="996"/>
                    </a:lnTo>
                    <a:lnTo>
                      <a:pt x="1350" y="1006"/>
                    </a:lnTo>
                    <a:lnTo>
                      <a:pt x="1354" y="1015"/>
                    </a:lnTo>
                    <a:lnTo>
                      <a:pt x="1358" y="1023"/>
                    </a:lnTo>
                    <a:lnTo>
                      <a:pt x="1362" y="1031"/>
                    </a:lnTo>
                    <a:lnTo>
                      <a:pt x="1366" y="1039"/>
                    </a:lnTo>
                    <a:lnTo>
                      <a:pt x="1370" y="1049"/>
                    </a:lnTo>
                    <a:lnTo>
                      <a:pt x="1374" y="1057"/>
                    </a:lnTo>
                    <a:lnTo>
                      <a:pt x="1377" y="1065"/>
                    </a:lnTo>
                    <a:lnTo>
                      <a:pt x="1381" y="1075"/>
                    </a:lnTo>
                    <a:lnTo>
                      <a:pt x="1385" y="1083"/>
                    </a:lnTo>
                    <a:lnTo>
                      <a:pt x="1389" y="1091"/>
                    </a:lnTo>
                    <a:lnTo>
                      <a:pt x="1393" y="1101"/>
                    </a:lnTo>
                    <a:lnTo>
                      <a:pt x="1397" y="1108"/>
                    </a:lnTo>
                    <a:lnTo>
                      <a:pt x="1401" y="1117"/>
                    </a:lnTo>
                    <a:lnTo>
                      <a:pt x="1405" y="1125"/>
                    </a:lnTo>
                    <a:lnTo>
                      <a:pt x="1409" y="1134"/>
                    </a:lnTo>
                    <a:lnTo>
                      <a:pt x="1413" y="1144"/>
                    </a:lnTo>
                    <a:lnTo>
                      <a:pt x="1417" y="1152"/>
                    </a:lnTo>
                    <a:lnTo>
                      <a:pt x="1421" y="1159"/>
                    </a:lnTo>
                    <a:lnTo>
                      <a:pt x="1425" y="1169"/>
                    </a:lnTo>
                    <a:lnTo>
                      <a:pt x="1429" y="1176"/>
                    </a:lnTo>
                    <a:lnTo>
                      <a:pt x="1433" y="1184"/>
                    </a:lnTo>
                    <a:lnTo>
                      <a:pt x="1437" y="1193"/>
                    </a:lnTo>
                    <a:lnTo>
                      <a:pt x="1440" y="1202"/>
                    </a:lnTo>
                    <a:lnTo>
                      <a:pt x="1444" y="1210"/>
                    </a:lnTo>
                    <a:lnTo>
                      <a:pt x="1448" y="1218"/>
                    </a:lnTo>
                    <a:lnTo>
                      <a:pt x="1452" y="1228"/>
                    </a:lnTo>
                    <a:lnTo>
                      <a:pt x="1456" y="1235"/>
                    </a:lnTo>
                    <a:lnTo>
                      <a:pt x="1460" y="1243"/>
                    </a:lnTo>
                    <a:lnTo>
                      <a:pt x="1464" y="1251"/>
                    </a:lnTo>
                    <a:lnTo>
                      <a:pt x="1468" y="1259"/>
                    </a:lnTo>
                    <a:lnTo>
                      <a:pt x="1472" y="1267"/>
                    </a:lnTo>
                    <a:lnTo>
                      <a:pt x="1476" y="1276"/>
                    </a:lnTo>
                    <a:lnTo>
                      <a:pt x="1480" y="1283"/>
                    </a:lnTo>
                    <a:lnTo>
                      <a:pt x="1484" y="1291"/>
                    </a:lnTo>
                    <a:lnTo>
                      <a:pt x="1488" y="1300"/>
                    </a:lnTo>
                    <a:lnTo>
                      <a:pt x="1492" y="1307"/>
                    </a:lnTo>
                    <a:lnTo>
                      <a:pt x="1496" y="1315"/>
                    </a:lnTo>
                    <a:lnTo>
                      <a:pt x="1499" y="1324"/>
                    </a:lnTo>
                    <a:lnTo>
                      <a:pt x="1503" y="1331"/>
                    </a:lnTo>
                    <a:lnTo>
                      <a:pt x="1507" y="1338"/>
                    </a:lnTo>
                    <a:lnTo>
                      <a:pt x="1511" y="1346"/>
                    </a:lnTo>
                    <a:lnTo>
                      <a:pt x="1515" y="1355"/>
                    </a:lnTo>
                    <a:lnTo>
                      <a:pt x="1519" y="1362"/>
                    </a:lnTo>
                    <a:lnTo>
                      <a:pt x="1523" y="1370"/>
                    </a:lnTo>
                    <a:lnTo>
                      <a:pt x="1527" y="1377"/>
                    </a:lnTo>
                    <a:lnTo>
                      <a:pt x="1531" y="1384"/>
                    </a:lnTo>
                    <a:lnTo>
                      <a:pt x="1535" y="1392"/>
                    </a:lnTo>
                    <a:lnTo>
                      <a:pt x="1539" y="1399"/>
                    </a:lnTo>
                    <a:lnTo>
                      <a:pt x="1543" y="1406"/>
                    </a:lnTo>
                    <a:lnTo>
                      <a:pt x="1547" y="1415"/>
                    </a:lnTo>
                    <a:lnTo>
                      <a:pt x="1551" y="1423"/>
                    </a:lnTo>
                    <a:lnTo>
                      <a:pt x="1555" y="1429"/>
                    </a:lnTo>
                    <a:lnTo>
                      <a:pt x="1559" y="1436"/>
                    </a:lnTo>
                    <a:lnTo>
                      <a:pt x="1562" y="1444"/>
                    </a:lnTo>
                    <a:lnTo>
                      <a:pt x="1566" y="1452"/>
                    </a:lnTo>
                    <a:lnTo>
                      <a:pt x="1570" y="1459"/>
                    </a:lnTo>
                    <a:lnTo>
                      <a:pt x="1574" y="1466"/>
                    </a:lnTo>
                    <a:lnTo>
                      <a:pt x="1578" y="1472"/>
                    </a:lnTo>
                    <a:lnTo>
                      <a:pt x="1582" y="1479"/>
                    </a:lnTo>
                    <a:lnTo>
                      <a:pt x="1586" y="1487"/>
                    </a:lnTo>
                    <a:lnTo>
                      <a:pt x="1590" y="1494"/>
                    </a:lnTo>
                    <a:lnTo>
                      <a:pt x="1594" y="1500"/>
                    </a:lnTo>
                    <a:lnTo>
                      <a:pt x="1598" y="1506"/>
                    </a:lnTo>
                    <a:lnTo>
                      <a:pt x="1602" y="1513"/>
                    </a:lnTo>
                    <a:lnTo>
                      <a:pt x="1606" y="1520"/>
                    </a:lnTo>
                    <a:lnTo>
                      <a:pt x="1610" y="1528"/>
                    </a:lnTo>
                    <a:lnTo>
                      <a:pt x="1614" y="1534"/>
                    </a:lnTo>
                    <a:lnTo>
                      <a:pt x="1618" y="1540"/>
                    </a:lnTo>
                    <a:lnTo>
                      <a:pt x="1622" y="1546"/>
                    </a:lnTo>
                    <a:lnTo>
                      <a:pt x="1625" y="1553"/>
                    </a:lnTo>
                    <a:lnTo>
                      <a:pt x="1629" y="1560"/>
                    </a:lnTo>
                    <a:lnTo>
                      <a:pt x="1633" y="1566"/>
                    </a:lnTo>
                    <a:lnTo>
                      <a:pt x="1637" y="1572"/>
                    </a:lnTo>
                    <a:lnTo>
                      <a:pt x="1641" y="1578"/>
                    </a:lnTo>
                    <a:lnTo>
                      <a:pt x="1645" y="1584"/>
                    </a:lnTo>
                    <a:lnTo>
                      <a:pt x="1649" y="1590"/>
                    </a:lnTo>
                    <a:lnTo>
                      <a:pt x="1653" y="1595"/>
                    </a:lnTo>
                    <a:lnTo>
                      <a:pt x="1657" y="1603"/>
                    </a:lnTo>
                    <a:lnTo>
                      <a:pt x="1661" y="1608"/>
                    </a:lnTo>
                    <a:lnTo>
                      <a:pt x="1665" y="1615"/>
                    </a:lnTo>
                    <a:lnTo>
                      <a:pt x="1669" y="1620"/>
                    </a:lnTo>
                    <a:lnTo>
                      <a:pt x="1673" y="1626"/>
                    </a:lnTo>
                    <a:lnTo>
                      <a:pt x="1677" y="1632"/>
                    </a:lnTo>
                    <a:lnTo>
                      <a:pt x="1681" y="1637"/>
                    </a:lnTo>
                    <a:lnTo>
                      <a:pt x="1685" y="1643"/>
                    </a:lnTo>
                    <a:lnTo>
                      <a:pt x="1688" y="1649"/>
                    </a:lnTo>
                    <a:lnTo>
                      <a:pt x="1692" y="1653"/>
                    </a:lnTo>
                    <a:lnTo>
                      <a:pt x="1696" y="1658"/>
                    </a:lnTo>
                    <a:lnTo>
                      <a:pt x="1700" y="1663"/>
                    </a:lnTo>
                    <a:lnTo>
                      <a:pt x="1704" y="1669"/>
                    </a:lnTo>
                    <a:lnTo>
                      <a:pt x="1708" y="1674"/>
                    </a:lnTo>
                    <a:lnTo>
                      <a:pt x="1712" y="1679"/>
                    </a:lnTo>
                    <a:lnTo>
                      <a:pt x="1716" y="1685"/>
                    </a:lnTo>
                    <a:lnTo>
                      <a:pt x="1720" y="1689"/>
                    </a:lnTo>
                    <a:lnTo>
                      <a:pt x="1724" y="1694"/>
                    </a:lnTo>
                    <a:lnTo>
                      <a:pt x="1728" y="1697"/>
                    </a:lnTo>
                    <a:lnTo>
                      <a:pt x="1732" y="1702"/>
                    </a:lnTo>
                    <a:lnTo>
                      <a:pt x="1736" y="1709"/>
                    </a:lnTo>
                    <a:lnTo>
                      <a:pt x="1740" y="1713"/>
                    </a:lnTo>
                    <a:lnTo>
                      <a:pt x="1744" y="1717"/>
                    </a:lnTo>
                    <a:lnTo>
                      <a:pt x="1748" y="1722"/>
                    </a:lnTo>
                    <a:lnTo>
                      <a:pt x="1751" y="1725"/>
                    </a:lnTo>
                    <a:lnTo>
                      <a:pt x="1755" y="1729"/>
                    </a:lnTo>
                    <a:lnTo>
                      <a:pt x="1759" y="1735"/>
                    </a:lnTo>
                    <a:lnTo>
                      <a:pt x="1763" y="1739"/>
                    </a:lnTo>
                    <a:lnTo>
                      <a:pt x="1767" y="1742"/>
                    </a:lnTo>
                    <a:lnTo>
                      <a:pt x="1771" y="1747"/>
                    </a:lnTo>
                    <a:lnTo>
                      <a:pt x="1775" y="1752"/>
                    </a:lnTo>
                    <a:lnTo>
                      <a:pt x="1779" y="1756"/>
                    </a:lnTo>
                    <a:lnTo>
                      <a:pt x="1783" y="1760"/>
                    </a:lnTo>
                    <a:lnTo>
                      <a:pt x="1787" y="1764"/>
                    </a:lnTo>
                    <a:lnTo>
                      <a:pt x="1791" y="1767"/>
                    </a:lnTo>
                    <a:lnTo>
                      <a:pt x="1795" y="1770"/>
                    </a:lnTo>
                    <a:lnTo>
                      <a:pt x="1799" y="1775"/>
                    </a:lnTo>
                    <a:lnTo>
                      <a:pt x="1803" y="1778"/>
                    </a:lnTo>
                    <a:lnTo>
                      <a:pt x="1807" y="1783"/>
                    </a:lnTo>
                    <a:lnTo>
                      <a:pt x="1811" y="1785"/>
                    </a:lnTo>
                    <a:lnTo>
                      <a:pt x="1814" y="1788"/>
                    </a:lnTo>
                    <a:lnTo>
                      <a:pt x="1818" y="1791"/>
                    </a:lnTo>
                    <a:lnTo>
                      <a:pt x="1822" y="1795"/>
                    </a:lnTo>
                    <a:lnTo>
                      <a:pt x="1826" y="1798"/>
                    </a:lnTo>
                    <a:lnTo>
                      <a:pt x="1830" y="1801"/>
                    </a:lnTo>
                    <a:lnTo>
                      <a:pt x="1834" y="1805"/>
                    </a:lnTo>
                    <a:lnTo>
                      <a:pt x="1838" y="1806"/>
                    </a:lnTo>
                    <a:lnTo>
                      <a:pt x="1842" y="1810"/>
                    </a:lnTo>
                    <a:lnTo>
                      <a:pt x="1846" y="1813"/>
                    </a:lnTo>
                    <a:lnTo>
                      <a:pt x="1850" y="1816"/>
                    </a:lnTo>
                    <a:lnTo>
                      <a:pt x="1854" y="1818"/>
                    </a:lnTo>
                    <a:lnTo>
                      <a:pt x="1858" y="1821"/>
                    </a:lnTo>
                    <a:lnTo>
                      <a:pt x="1862" y="1823"/>
                    </a:lnTo>
                    <a:lnTo>
                      <a:pt x="1866" y="1825"/>
                    </a:lnTo>
                    <a:lnTo>
                      <a:pt x="1870" y="1829"/>
                    </a:lnTo>
                    <a:lnTo>
                      <a:pt x="1874" y="1831"/>
                    </a:lnTo>
                    <a:lnTo>
                      <a:pt x="1877" y="1832"/>
                    </a:lnTo>
                    <a:lnTo>
                      <a:pt x="1881" y="1835"/>
                    </a:lnTo>
                    <a:lnTo>
                      <a:pt x="1885" y="1837"/>
                    </a:lnTo>
                    <a:lnTo>
                      <a:pt x="1889" y="1840"/>
                    </a:lnTo>
                    <a:lnTo>
                      <a:pt x="1893" y="1842"/>
                    </a:lnTo>
                    <a:lnTo>
                      <a:pt x="1897" y="1843"/>
                    </a:lnTo>
                    <a:lnTo>
                      <a:pt x="1901" y="1845"/>
                    </a:lnTo>
                    <a:lnTo>
                      <a:pt x="1905" y="1847"/>
                    </a:lnTo>
                    <a:lnTo>
                      <a:pt x="1909" y="1850"/>
                    </a:lnTo>
                    <a:lnTo>
                      <a:pt x="1913" y="1850"/>
                    </a:lnTo>
                    <a:lnTo>
                      <a:pt x="1917" y="1851"/>
                    </a:lnTo>
                    <a:lnTo>
                      <a:pt x="1921" y="1854"/>
                    </a:lnTo>
                    <a:lnTo>
                      <a:pt x="1925" y="1856"/>
                    </a:lnTo>
                    <a:lnTo>
                      <a:pt x="1929" y="1857"/>
                    </a:lnTo>
                    <a:lnTo>
                      <a:pt x="1933" y="1857"/>
                    </a:lnTo>
                    <a:lnTo>
                      <a:pt x="1937" y="1859"/>
                    </a:lnTo>
                    <a:lnTo>
                      <a:pt x="1940" y="1859"/>
                    </a:lnTo>
                    <a:lnTo>
                      <a:pt x="1944" y="1861"/>
                    </a:lnTo>
                    <a:lnTo>
                      <a:pt x="1948" y="1862"/>
                    </a:lnTo>
                    <a:lnTo>
                      <a:pt x="1952" y="1863"/>
                    </a:lnTo>
                    <a:lnTo>
                      <a:pt x="1956" y="1865"/>
                    </a:lnTo>
                    <a:lnTo>
                      <a:pt x="1960" y="1864"/>
                    </a:lnTo>
                    <a:lnTo>
                      <a:pt x="1964" y="1865"/>
                    </a:lnTo>
                    <a:lnTo>
                      <a:pt x="1968" y="1867"/>
                    </a:lnTo>
                    <a:lnTo>
                      <a:pt x="1972" y="1868"/>
                    </a:lnTo>
                    <a:lnTo>
                      <a:pt x="1976" y="1867"/>
                    </a:lnTo>
                    <a:lnTo>
                      <a:pt x="1980" y="1867"/>
                    </a:lnTo>
                    <a:lnTo>
                      <a:pt x="1984" y="1869"/>
                    </a:lnTo>
                    <a:lnTo>
                      <a:pt x="1988" y="1868"/>
                    </a:lnTo>
                    <a:lnTo>
                      <a:pt x="1992" y="1869"/>
                    </a:lnTo>
                    <a:lnTo>
                      <a:pt x="1996" y="1868"/>
                    </a:lnTo>
                    <a:lnTo>
                      <a:pt x="1999" y="1868"/>
                    </a:lnTo>
                    <a:lnTo>
                      <a:pt x="2003" y="1870"/>
                    </a:lnTo>
                    <a:lnTo>
                      <a:pt x="2007" y="1869"/>
                    </a:lnTo>
                    <a:lnTo>
                      <a:pt x="2011" y="1868"/>
                    </a:lnTo>
                    <a:lnTo>
                      <a:pt x="2015" y="1869"/>
                    </a:lnTo>
                    <a:lnTo>
                      <a:pt x="2019" y="1869"/>
                    </a:lnTo>
                    <a:lnTo>
                      <a:pt x="2023" y="1869"/>
                    </a:lnTo>
                    <a:lnTo>
                      <a:pt x="2027" y="1869"/>
                    </a:lnTo>
                    <a:lnTo>
                      <a:pt x="2031" y="1869"/>
                    </a:lnTo>
                    <a:lnTo>
                      <a:pt x="2035" y="1867"/>
                    </a:lnTo>
                    <a:lnTo>
                      <a:pt x="2039" y="1868"/>
                    </a:lnTo>
                    <a:lnTo>
                      <a:pt x="2043" y="1866"/>
                    </a:lnTo>
                    <a:lnTo>
                      <a:pt x="2047" y="1867"/>
                    </a:lnTo>
                    <a:lnTo>
                      <a:pt x="2051" y="1866"/>
                    </a:lnTo>
                    <a:lnTo>
                      <a:pt x="2055" y="1864"/>
                    </a:lnTo>
                    <a:lnTo>
                      <a:pt x="2059" y="1865"/>
                    </a:lnTo>
                    <a:lnTo>
                      <a:pt x="2062" y="1864"/>
                    </a:lnTo>
                    <a:lnTo>
                      <a:pt x="2066" y="1862"/>
                    </a:lnTo>
                    <a:lnTo>
                      <a:pt x="2070" y="1861"/>
                    </a:lnTo>
                    <a:lnTo>
                      <a:pt x="2074" y="1860"/>
                    </a:lnTo>
                    <a:lnTo>
                      <a:pt x="2078" y="1859"/>
                    </a:lnTo>
                    <a:lnTo>
                      <a:pt x="2082" y="1859"/>
                    </a:lnTo>
                    <a:lnTo>
                      <a:pt x="2086" y="1857"/>
                    </a:lnTo>
                    <a:lnTo>
                      <a:pt x="2090" y="1857"/>
                    </a:lnTo>
                    <a:lnTo>
                      <a:pt x="2094" y="1854"/>
                    </a:lnTo>
                    <a:lnTo>
                      <a:pt x="2098" y="1853"/>
                    </a:lnTo>
                    <a:lnTo>
                      <a:pt x="2102" y="1851"/>
                    </a:lnTo>
                    <a:lnTo>
                      <a:pt x="2106" y="1849"/>
                    </a:lnTo>
                    <a:lnTo>
                      <a:pt x="2110" y="1849"/>
                    </a:lnTo>
                    <a:lnTo>
                      <a:pt x="2114" y="1846"/>
                    </a:lnTo>
                    <a:lnTo>
                      <a:pt x="2118" y="1846"/>
                    </a:lnTo>
                    <a:lnTo>
                      <a:pt x="2122" y="1843"/>
                    </a:lnTo>
                    <a:lnTo>
                      <a:pt x="2125" y="1842"/>
                    </a:lnTo>
                    <a:lnTo>
                      <a:pt x="2129" y="1840"/>
                    </a:lnTo>
                    <a:lnTo>
                      <a:pt x="2133" y="1838"/>
                    </a:lnTo>
                    <a:lnTo>
                      <a:pt x="2137" y="1836"/>
                    </a:lnTo>
                    <a:lnTo>
                      <a:pt x="2141" y="1834"/>
                    </a:lnTo>
                    <a:lnTo>
                      <a:pt x="2145" y="1832"/>
                    </a:lnTo>
                    <a:lnTo>
                      <a:pt x="2149" y="1829"/>
                    </a:lnTo>
                    <a:lnTo>
                      <a:pt x="2153" y="1828"/>
                    </a:lnTo>
                    <a:lnTo>
                      <a:pt x="2157" y="1825"/>
                    </a:lnTo>
                    <a:lnTo>
                      <a:pt x="2161" y="1823"/>
                    </a:lnTo>
                    <a:lnTo>
                      <a:pt x="2165" y="1821"/>
                    </a:lnTo>
                    <a:lnTo>
                      <a:pt x="2169" y="1819"/>
                    </a:lnTo>
                    <a:lnTo>
                      <a:pt x="2173" y="1816"/>
                    </a:lnTo>
                    <a:lnTo>
                      <a:pt x="2177" y="1814"/>
                    </a:lnTo>
                    <a:lnTo>
                      <a:pt x="2181" y="1811"/>
                    </a:lnTo>
                    <a:lnTo>
                      <a:pt x="2185" y="1809"/>
                    </a:lnTo>
                    <a:lnTo>
                      <a:pt x="2188" y="1806"/>
                    </a:lnTo>
                    <a:lnTo>
                      <a:pt x="2192" y="1802"/>
                    </a:lnTo>
                    <a:lnTo>
                      <a:pt x="2196" y="1798"/>
                    </a:lnTo>
                    <a:lnTo>
                      <a:pt x="2200" y="1798"/>
                    </a:lnTo>
                    <a:lnTo>
                      <a:pt x="2204" y="1795"/>
                    </a:lnTo>
                    <a:lnTo>
                      <a:pt x="2208" y="1791"/>
                    </a:lnTo>
                    <a:lnTo>
                      <a:pt x="2212" y="1790"/>
                    </a:lnTo>
                    <a:lnTo>
                      <a:pt x="2216" y="1786"/>
                    </a:lnTo>
                    <a:lnTo>
                      <a:pt x="2220" y="1783"/>
                    </a:lnTo>
                    <a:lnTo>
                      <a:pt x="2224" y="1780"/>
                    </a:lnTo>
                    <a:lnTo>
                      <a:pt x="2228" y="1777"/>
                    </a:lnTo>
                    <a:lnTo>
                      <a:pt x="2232" y="1773"/>
                    </a:lnTo>
                    <a:lnTo>
                      <a:pt x="2236" y="1770"/>
                    </a:lnTo>
                    <a:lnTo>
                      <a:pt x="2240" y="1767"/>
                    </a:lnTo>
                    <a:lnTo>
                      <a:pt x="2244" y="1764"/>
                    </a:lnTo>
                    <a:lnTo>
                      <a:pt x="2248" y="1761"/>
                    </a:lnTo>
                    <a:lnTo>
                      <a:pt x="2251" y="1756"/>
                    </a:lnTo>
                    <a:lnTo>
                      <a:pt x="2255" y="1753"/>
                    </a:lnTo>
                    <a:lnTo>
                      <a:pt x="2259" y="1750"/>
                    </a:lnTo>
                    <a:lnTo>
                      <a:pt x="2263" y="1747"/>
                    </a:lnTo>
                    <a:lnTo>
                      <a:pt x="2267" y="1743"/>
                    </a:lnTo>
                    <a:lnTo>
                      <a:pt x="2271" y="1739"/>
                    </a:lnTo>
                    <a:lnTo>
                      <a:pt x="2275" y="1736"/>
                    </a:lnTo>
                    <a:lnTo>
                      <a:pt x="2279" y="1732"/>
                    </a:lnTo>
                    <a:lnTo>
                      <a:pt x="2283" y="1727"/>
                    </a:lnTo>
                    <a:lnTo>
                      <a:pt x="2287" y="1724"/>
                    </a:lnTo>
                    <a:lnTo>
                      <a:pt x="2291" y="1720"/>
                    </a:lnTo>
                    <a:lnTo>
                      <a:pt x="2295" y="1717"/>
                    </a:lnTo>
                    <a:lnTo>
                      <a:pt x="2299" y="1712"/>
                    </a:lnTo>
                    <a:lnTo>
                      <a:pt x="2303" y="1709"/>
                    </a:lnTo>
                    <a:lnTo>
                      <a:pt x="2307" y="1705"/>
                    </a:lnTo>
                    <a:lnTo>
                      <a:pt x="2311" y="1700"/>
                    </a:lnTo>
                    <a:lnTo>
                      <a:pt x="2314" y="1696"/>
                    </a:lnTo>
                    <a:lnTo>
                      <a:pt x="2318" y="1692"/>
                    </a:lnTo>
                    <a:lnTo>
                      <a:pt x="2322" y="1689"/>
                    </a:lnTo>
                    <a:lnTo>
                      <a:pt x="2326" y="1684"/>
                    </a:lnTo>
                    <a:lnTo>
                      <a:pt x="2330" y="1680"/>
                    </a:lnTo>
                    <a:lnTo>
                      <a:pt x="2334" y="1675"/>
                    </a:lnTo>
                    <a:lnTo>
                      <a:pt x="2338" y="1671"/>
                    </a:lnTo>
                    <a:lnTo>
                      <a:pt x="2342" y="1668"/>
                    </a:lnTo>
                    <a:lnTo>
                      <a:pt x="2346" y="1663"/>
                    </a:lnTo>
                    <a:lnTo>
                      <a:pt x="2350" y="1658"/>
                    </a:lnTo>
                    <a:lnTo>
                      <a:pt x="2354" y="1655"/>
                    </a:lnTo>
                    <a:lnTo>
                      <a:pt x="2358" y="1649"/>
                    </a:lnTo>
                    <a:lnTo>
                      <a:pt x="2362" y="1645"/>
                    </a:lnTo>
                    <a:lnTo>
                      <a:pt x="2366" y="1641"/>
                    </a:lnTo>
                    <a:lnTo>
                      <a:pt x="2370" y="1635"/>
                    </a:lnTo>
                    <a:lnTo>
                      <a:pt x="2374" y="1632"/>
                    </a:lnTo>
                    <a:lnTo>
                      <a:pt x="2377" y="1627"/>
                    </a:lnTo>
                    <a:lnTo>
                      <a:pt x="2381" y="1622"/>
                    </a:lnTo>
                    <a:lnTo>
                      <a:pt x="2385" y="1618"/>
                    </a:lnTo>
                    <a:lnTo>
                      <a:pt x="2389" y="1612"/>
                    </a:lnTo>
                    <a:lnTo>
                      <a:pt x="2393" y="1608"/>
                    </a:lnTo>
                    <a:lnTo>
                      <a:pt x="2397" y="1604"/>
                    </a:lnTo>
                    <a:lnTo>
                      <a:pt x="2401" y="1599"/>
                    </a:lnTo>
                    <a:lnTo>
                      <a:pt x="2405" y="1594"/>
                    </a:lnTo>
                    <a:lnTo>
                      <a:pt x="2409" y="1589"/>
                    </a:lnTo>
                    <a:lnTo>
                      <a:pt x="2413" y="1584"/>
                    </a:lnTo>
                    <a:lnTo>
                      <a:pt x="2417" y="1579"/>
                    </a:lnTo>
                    <a:lnTo>
                      <a:pt x="2421" y="1574"/>
                    </a:lnTo>
                    <a:lnTo>
                      <a:pt x="2425" y="1570"/>
                    </a:lnTo>
                    <a:lnTo>
                      <a:pt x="2429" y="1564"/>
                    </a:lnTo>
                    <a:lnTo>
                      <a:pt x="2433" y="1560"/>
                    </a:lnTo>
                    <a:lnTo>
                      <a:pt x="2437" y="1554"/>
                    </a:lnTo>
                    <a:lnTo>
                      <a:pt x="2440" y="1549"/>
                    </a:lnTo>
                    <a:lnTo>
                      <a:pt x="2444" y="1545"/>
                    </a:lnTo>
                    <a:lnTo>
                      <a:pt x="2448" y="1539"/>
                    </a:lnTo>
                    <a:lnTo>
                      <a:pt x="2452" y="1533"/>
                    </a:lnTo>
                    <a:lnTo>
                      <a:pt x="2456" y="1528"/>
                    </a:lnTo>
                    <a:lnTo>
                      <a:pt x="2460" y="1523"/>
                    </a:lnTo>
                    <a:lnTo>
                      <a:pt x="2464" y="1519"/>
                    </a:lnTo>
                    <a:lnTo>
                      <a:pt x="2468" y="1512"/>
                    </a:lnTo>
                    <a:lnTo>
                      <a:pt x="2472" y="1508"/>
                    </a:lnTo>
                    <a:lnTo>
                      <a:pt x="2476" y="1503"/>
                    </a:lnTo>
                    <a:lnTo>
                      <a:pt x="2480" y="1498"/>
                    </a:lnTo>
                    <a:lnTo>
                      <a:pt x="2484" y="1493"/>
                    </a:lnTo>
                    <a:lnTo>
                      <a:pt x="2488" y="1488"/>
                    </a:lnTo>
                    <a:lnTo>
                      <a:pt x="2492" y="1483"/>
                    </a:lnTo>
                    <a:lnTo>
                      <a:pt x="2496" y="1477"/>
                    </a:lnTo>
                    <a:lnTo>
                      <a:pt x="2499" y="1471"/>
                    </a:lnTo>
                    <a:lnTo>
                      <a:pt x="2503" y="1466"/>
                    </a:lnTo>
                    <a:lnTo>
                      <a:pt x="2507" y="1460"/>
                    </a:lnTo>
                    <a:lnTo>
                      <a:pt x="2511" y="1455"/>
                    </a:lnTo>
                    <a:lnTo>
                      <a:pt x="2515" y="1450"/>
                    </a:lnTo>
                    <a:lnTo>
                      <a:pt x="2519" y="1444"/>
                    </a:lnTo>
                    <a:lnTo>
                      <a:pt x="2523" y="1439"/>
                    </a:lnTo>
                    <a:lnTo>
                      <a:pt x="2527" y="1433"/>
                    </a:lnTo>
                    <a:lnTo>
                      <a:pt x="2531" y="1427"/>
                    </a:lnTo>
                    <a:lnTo>
                      <a:pt x="2535" y="1422"/>
                    </a:lnTo>
                    <a:lnTo>
                      <a:pt x="2539" y="1416"/>
                    </a:lnTo>
                    <a:lnTo>
                      <a:pt x="2543" y="1411"/>
                    </a:lnTo>
                    <a:lnTo>
                      <a:pt x="2547" y="1406"/>
                    </a:lnTo>
                    <a:lnTo>
                      <a:pt x="2551" y="1400"/>
                    </a:lnTo>
                    <a:lnTo>
                      <a:pt x="2555" y="1395"/>
                    </a:lnTo>
                    <a:lnTo>
                      <a:pt x="2559" y="1388"/>
                    </a:lnTo>
                    <a:lnTo>
                      <a:pt x="2562" y="1383"/>
                    </a:lnTo>
                    <a:lnTo>
                      <a:pt x="2566" y="1377"/>
                    </a:lnTo>
                    <a:lnTo>
                      <a:pt x="2570" y="1372"/>
                    </a:lnTo>
                    <a:lnTo>
                      <a:pt x="2574" y="1367"/>
                    </a:lnTo>
                    <a:lnTo>
                      <a:pt x="2578" y="1360"/>
                    </a:lnTo>
                    <a:lnTo>
                      <a:pt x="2582" y="1355"/>
                    </a:lnTo>
                    <a:lnTo>
                      <a:pt x="2586" y="1348"/>
                    </a:lnTo>
                    <a:lnTo>
                      <a:pt x="2590" y="1344"/>
                    </a:lnTo>
                    <a:lnTo>
                      <a:pt x="2594" y="1337"/>
                    </a:lnTo>
                    <a:lnTo>
                      <a:pt x="2598" y="1332"/>
                    </a:lnTo>
                    <a:lnTo>
                      <a:pt x="2602" y="1326"/>
                    </a:lnTo>
                    <a:lnTo>
                      <a:pt x="2606" y="1321"/>
                    </a:lnTo>
                    <a:lnTo>
                      <a:pt x="2610" y="1315"/>
                    </a:lnTo>
                    <a:lnTo>
                      <a:pt x="2614" y="1309"/>
                    </a:lnTo>
                    <a:lnTo>
                      <a:pt x="2618" y="1304"/>
                    </a:lnTo>
                    <a:lnTo>
                      <a:pt x="2622" y="1299"/>
                    </a:lnTo>
                    <a:lnTo>
                      <a:pt x="2625" y="1292"/>
                    </a:lnTo>
                    <a:lnTo>
                      <a:pt x="2629" y="1286"/>
                    </a:lnTo>
                    <a:lnTo>
                      <a:pt x="2633" y="1281"/>
                    </a:lnTo>
                    <a:lnTo>
                      <a:pt x="2637" y="1275"/>
                    </a:lnTo>
                    <a:lnTo>
                      <a:pt x="2641" y="1268"/>
                    </a:lnTo>
                    <a:lnTo>
                      <a:pt x="2645" y="1263"/>
                    </a:lnTo>
                    <a:lnTo>
                      <a:pt x="2649" y="1258"/>
                    </a:lnTo>
                    <a:lnTo>
                      <a:pt x="2653" y="1251"/>
                    </a:lnTo>
                    <a:lnTo>
                      <a:pt x="2657" y="1246"/>
                    </a:lnTo>
                    <a:lnTo>
                      <a:pt x="2661" y="1241"/>
                    </a:lnTo>
                    <a:lnTo>
                      <a:pt x="2665" y="1235"/>
                    </a:lnTo>
                    <a:lnTo>
                      <a:pt x="2669" y="1230"/>
                    </a:lnTo>
                    <a:lnTo>
                      <a:pt x="2673" y="1223"/>
                    </a:lnTo>
                    <a:lnTo>
                      <a:pt x="2677" y="1218"/>
                    </a:lnTo>
                    <a:lnTo>
                      <a:pt x="2681" y="1213"/>
                    </a:lnTo>
                    <a:lnTo>
                      <a:pt x="2685" y="1206"/>
                    </a:lnTo>
                    <a:lnTo>
                      <a:pt x="2688" y="1200"/>
                    </a:lnTo>
                    <a:lnTo>
                      <a:pt x="2692" y="1195"/>
                    </a:lnTo>
                    <a:lnTo>
                      <a:pt x="2696" y="1189"/>
                    </a:lnTo>
                    <a:lnTo>
                      <a:pt x="2700" y="1184"/>
                    </a:lnTo>
                    <a:lnTo>
                      <a:pt x="2704" y="1177"/>
                    </a:lnTo>
                    <a:lnTo>
                      <a:pt x="2708" y="1172"/>
                    </a:lnTo>
                    <a:lnTo>
                      <a:pt x="2712" y="1167"/>
                    </a:lnTo>
                    <a:lnTo>
                      <a:pt x="2716" y="1160"/>
                    </a:lnTo>
                    <a:lnTo>
                      <a:pt x="2720" y="1153"/>
                    </a:lnTo>
                    <a:lnTo>
                      <a:pt x="2724" y="1148"/>
                    </a:lnTo>
                    <a:lnTo>
                      <a:pt x="2728" y="1143"/>
                    </a:lnTo>
                    <a:lnTo>
                      <a:pt x="2732" y="1137"/>
                    </a:lnTo>
                    <a:lnTo>
                      <a:pt x="2736" y="1131"/>
                    </a:lnTo>
                    <a:lnTo>
                      <a:pt x="2740" y="1126"/>
                    </a:lnTo>
                    <a:lnTo>
                      <a:pt x="2744" y="1118"/>
                    </a:lnTo>
                    <a:lnTo>
                      <a:pt x="2748" y="1113"/>
                    </a:lnTo>
                    <a:lnTo>
                      <a:pt x="2751" y="1108"/>
                    </a:lnTo>
                    <a:lnTo>
                      <a:pt x="2755" y="1102"/>
                    </a:lnTo>
                    <a:lnTo>
                      <a:pt x="2759" y="1096"/>
                    </a:lnTo>
                    <a:lnTo>
                      <a:pt x="2763" y="1092"/>
                    </a:lnTo>
                    <a:lnTo>
                      <a:pt x="2767" y="1085"/>
                    </a:lnTo>
                    <a:lnTo>
                      <a:pt x="2771" y="1079"/>
                    </a:lnTo>
                    <a:lnTo>
                      <a:pt x="2775" y="1074"/>
                    </a:lnTo>
                    <a:lnTo>
                      <a:pt x="2779" y="1068"/>
                    </a:lnTo>
                    <a:lnTo>
                      <a:pt x="2783" y="1061"/>
                    </a:lnTo>
                    <a:lnTo>
                      <a:pt x="2787" y="1056"/>
                    </a:lnTo>
                    <a:lnTo>
                      <a:pt x="2791" y="1052"/>
                    </a:lnTo>
                    <a:lnTo>
                      <a:pt x="2795" y="1044"/>
                    </a:lnTo>
                    <a:lnTo>
                      <a:pt x="2799" y="1039"/>
                    </a:lnTo>
                    <a:lnTo>
                      <a:pt x="2803" y="1034"/>
                    </a:lnTo>
                    <a:lnTo>
                      <a:pt x="2807" y="1029"/>
                    </a:lnTo>
                    <a:lnTo>
                      <a:pt x="2811" y="1023"/>
                    </a:lnTo>
                    <a:lnTo>
                      <a:pt x="2814" y="1017"/>
                    </a:lnTo>
                    <a:lnTo>
                      <a:pt x="2818" y="1011"/>
                    </a:lnTo>
                    <a:lnTo>
                      <a:pt x="2822" y="1005"/>
                    </a:lnTo>
                    <a:lnTo>
                      <a:pt x="2826" y="1000"/>
                    </a:lnTo>
                    <a:lnTo>
                      <a:pt x="2830" y="994"/>
                    </a:lnTo>
                    <a:lnTo>
                      <a:pt x="2834" y="988"/>
                    </a:lnTo>
                    <a:lnTo>
                      <a:pt x="2838" y="983"/>
                    </a:lnTo>
                    <a:lnTo>
                      <a:pt x="2842" y="977"/>
                    </a:lnTo>
                    <a:lnTo>
                      <a:pt x="2846" y="972"/>
                    </a:lnTo>
                    <a:lnTo>
                      <a:pt x="2850" y="966"/>
                    </a:lnTo>
                    <a:lnTo>
                      <a:pt x="2854" y="961"/>
                    </a:lnTo>
                    <a:lnTo>
                      <a:pt x="2858" y="955"/>
                    </a:lnTo>
                    <a:lnTo>
                      <a:pt x="2862" y="950"/>
                    </a:lnTo>
                    <a:lnTo>
                      <a:pt x="2866" y="944"/>
                    </a:lnTo>
                    <a:lnTo>
                      <a:pt x="2870" y="939"/>
                    </a:lnTo>
                    <a:lnTo>
                      <a:pt x="2874" y="933"/>
                    </a:lnTo>
                    <a:lnTo>
                      <a:pt x="2877" y="929"/>
                    </a:lnTo>
                    <a:lnTo>
                      <a:pt x="2881" y="922"/>
                    </a:lnTo>
                    <a:lnTo>
                      <a:pt x="2885" y="917"/>
                    </a:lnTo>
                    <a:lnTo>
                      <a:pt x="2889" y="911"/>
                    </a:lnTo>
                    <a:lnTo>
                      <a:pt x="2893" y="907"/>
                    </a:lnTo>
                    <a:lnTo>
                      <a:pt x="2897" y="901"/>
                    </a:lnTo>
                    <a:lnTo>
                      <a:pt x="2901" y="896"/>
                    </a:lnTo>
                    <a:lnTo>
                      <a:pt x="2905" y="891"/>
                    </a:lnTo>
                    <a:lnTo>
                      <a:pt x="2909" y="884"/>
                    </a:lnTo>
                    <a:lnTo>
                      <a:pt x="2913" y="878"/>
                    </a:lnTo>
                    <a:lnTo>
                      <a:pt x="2917" y="874"/>
                    </a:lnTo>
                    <a:lnTo>
                      <a:pt x="2921" y="869"/>
                    </a:lnTo>
                    <a:lnTo>
                      <a:pt x="2925" y="864"/>
                    </a:lnTo>
                    <a:lnTo>
                      <a:pt x="2929" y="857"/>
                    </a:lnTo>
                    <a:lnTo>
                      <a:pt x="2933" y="854"/>
                    </a:lnTo>
                    <a:lnTo>
                      <a:pt x="2937" y="847"/>
                    </a:lnTo>
                    <a:lnTo>
                      <a:pt x="2940" y="842"/>
                    </a:lnTo>
                    <a:lnTo>
                      <a:pt x="2944" y="837"/>
                    </a:lnTo>
                    <a:lnTo>
                      <a:pt x="2948" y="832"/>
                    </a:lnTo>
                    <a:lnTo>
                      <a:pt x="2952" y="826"/>
                    </a:lnTo>
                    <a:lnTo>
                      <a:pt x="2956" y="822"/>
                    </a:lnTo>
                    <a:lnTo>
                      <a:pt x="2960" y="816"/>
                    </a:lnTo>
                    <a:lnTo>
                      <a:pt x="2964" y="810"/>
                    </a:lnTo>
                    <a:lnTo>
                      <a:pt x="2968" y="805"/>
                    </a:lnTo>
                    <a:lnTo>
                      <a:pt x="2972" y="799"/>
                    </a:lnTo>
                    <a:lnTo>
                      <a:pt x="2976" y="794"/>
                    </a:lnTo>
                    <a:lnTo>
                      <a:pt x="2980" y="790"/>
                    </a:lnTo>
                    <a:lnTo>
                      <a:pt x="2984" y="785"/>
                    </a:lnTo>
                    <a:lnTo>
                      <a:pt x="2988" y="780"/>
                    </a:lnTo>
                    <a:lnTo>
                      <a:pt x="2992" y="775"/>
                    </a:lnTo>
                    <a:lnTo>
                      <a:pt x="2996" y="769"/>
                    </a:lnTo>
                    <a:lnTo>
                      <a:pt x="2999" y="764"/>
                    </a:lnTo>
                    <a:lnTo>
                      <a:pt x="3003" y="759"/>
                    </a:lnTo>
                    <a:lnTo>
                      <a:pt x="3007" y="754"/>
                    </a:lnTo>
                    <a:lnTo>
                      <a:pt x="3011" y="750"/>
                    </a:lnTo>
                    <a:lnTo>
                      <a:pt x="3015" y="745"/>
                    </a:lnTo>
                    <a:lnTo>
                      <a:pt x="3019" y="740"/>
                    </a:lnTo>
                    <a:lnTo>
                      <a:pt x="3023" y="734"/>
                    </a:lnTo>
                    <a:lnTo>
                      <a:pt x="3027" y="730"/>
                    </a:lnTo>
                    <a:lnTo>
                      <a:pt x="3031" y="724"/>
                    </a:lnTo>
                    <a:lnTo>
                      <a:pt x="3035" y="719"/>
                    </a:lnTo>
                    <a:lnTo>
                      <a:pt x="3039" y="715"/>
                    </a:lnTo>
                    <a:lnTo>
                      <a:pt x="3043" y="710"/>
                    </a:lnTo>
                    <a:lnTo>
                      <a:pt x="3047" y="706"/>
                    </a:lnTo>
                    <a:lnTo>
                      <a:pt x="3051" y="701"/>
                    </a:lnTo>
                    <a:lnTo>
                      <a:pt x="3055" y="695"/>
                    </a:lnTo>
                    <a:lnTo>
                      <a:pt x="3059" y="691"/>
                    </a:lnTo>
                    <a:lnTo>
                      <a:pt x="3062" y="687"/>
                    </a:lnTo>
                    <a:lnTo>
                      <a:pt x="3066" y="682"/>
                    </a:lnTo>
                    <a:lnTo>
                      <a:pt x="3070" y="677"/>
                    </a:lnTo>
                    <a:lnTo>
                      <a:pt x="3074" y="672"/>
                    </a:lnTo>
                    <a:lnTo>
                      <a:pt x="3078" y="667"/>
                    </a:lnTo>
                    <a:lnTo>
                      <a:pt x="3082" y="661"/>
                    </a:lnTo>
                    <a:lnTo>
                      <a:pt x="3086" y="657"/>
                    </a:lnTo>
                    <a:lnTo>
                      <a:pt x="3090" y="654"/>
                    </a:lnTo>
                    <a:lnTo>
                      <a:pt x="3094" y="649"/>
                    </a:lnTo>
                    <a:lnTo>
                      <a:pt x="3098" y="644"/>
                    </a:lnTo>
                    <a:lnTo>
                      <a:pt x="3102" y="640"/>
                    </a:lnTo>
                    <a:lnTo>
                      <a:pt x="3106" y="635"/>
                    </a:lnTo>
                    <a:lnTo>
                      <a:pt x="3110" y="630"/>
                    </a:lnTo>
                    <a:lnTo>
                      <a:pt x="3114" y="625"/>
                    </a:lnTo>
                    <a:lnTo>
                      <a:pt x="3118" y="619"/>
                    </a:lnTo>
                    <a:lnTo>
                      <a:pt x="3122" y="617"/>
                    </a:lnTo>
                    <a:lnTo>
                      <a:pt x="3125" y="612"/>
                    </a:lnTo>
                    <a:lnTo>
                      <a:pt x="3129" y="609"/>
                    </a:lnTo>
                    <a:lnTo>
                      <a:pt x="3133" y="604"/>
                    </a:lnTo>
                    <a:lnTo>
                      <a:pt x="3137" y="598"/>
                    </a:lnTo>
                    <a:lnTo>
                      <a:pt x="3141" y="594"/>
                    </a:lnTo>
                    <a:lnTo>
                      <a:pt x="3145" y="590"/>
                    </a:lnTo>
                    <a:lnTo>
                      <a:pt x="3149" y="586"/>
                    </a:lnTo>
                    <a:lnTo>
                      <a:pt x="3153" y="581"/>
                    </a:lnTo>
                    <a:lnTo>
                      <a:pt x="3157" y="577"/>
                    </a:lnTo>
                    <a:lnTo>
                      <a:pt x="3161" y="573"/>
                    </a:lnTo>
                    <a:lnTo>
                      <a:pt x="3165" y="569"/>
                    </a:lnTo>
                    <a:lnTo>
                      <a:pt x="3169" y="566"/>
                    </a:lnTo>
                    <a:lnTo>
                      <a:pt x="3173" y="560"/>
                    </a:lnTo>
                    <a:lnTo>
                      <a:pt x="3177" y="556"/>
                    </a:lnTo>
                    <a:lnTo>
                      <a:pt x="3181" y="551"/>
                    </a:lnTo>
                    <a:lnTo>
                      <a:pt x="3185" y="548"/>
                    </a:lnTo>
                    <a:lnTo>
                      <a:pt x="3188" y="543"/>
                    </a:lnTo>
                    <a:lnTo>
                      <a:pt x="3192" y="538"/>
                    </a:lnTo>
                    <a:lnTo>
                      <a:pt x="3196" y="535"/>
                    </a:lnTo>
                    <a:lnTo>
                      <a:pt x="3200" y="532"/>
                    </a:lnTo>
                    <a:lnTo>
                      <a:pt x="3204" y="526"/>
                    </a:lnTo>
                    <a:lnTo>
                      <a:pt x="3208" y="522"/>
                    </a:lnTo>
                    <a:lnTo>
                      <a:pt x="3212" y="517"/>
                    </a:lnTo>
                    <a:lnTo>
                      <a:pt x="3216" y="515"/>
                    </a:lnTo>
                    <a:lnTo>
                      <a:pt x="3220" y="512"/>
                    </a:lnTo>
                    <a:lnTo>
                      <a:pt x="3224" y="507"/>
                    </a:lnTo>
                    <a:lnTo>
                      <a:pt x="3228" y="503"/>
                    </a:lnTo>
                    <a:lnTo>
                      <a:pt x="3232" y="499"/>
                    </a:lnTo>
                    <a:lnTo>
                      <a:pt x="3236" y="494"/>
                    </a:lnTo>
                    <a:lnTo>
                      <a:pt x="3240" y="491"/>
                    </a:lnTo>
                    <a:lnTo>
                      <a:pt x="3244" y="489"/>
                    </a:lnTo>
                    <a:lnTo>
                      <a:pt x="3248" y="483"/>
                    </a:lnTo>
                    <a:lnTo>
                      <a:pt x="3251" y="481"/>
                    </a:lnTo>
                    <a:lnTo>
                      <a:pt x="3255" y="476"/>
                    </a:lnTo>
                    <a:lnTo>
                      <a:pt x="3259" y="473"/>
                    </a:lnTo>
                    <a:lnTo>
                      <a:pt x="3263" y="468"/>
                    </a:lnTo>
                    <a:lnTo>
                      <a:pt x="3267" y="466"/>
                    </a:lnTo>
                    <a:lnTo>
                      <a:pt x="3271" y="460"/>
                    </a:lnTo>
                    <a:lnTo>
                      <a:pt x="3275" y="457"/>
                    </a:lnTo>
                    <a:lnTo>
                      <a:pt x="3279" y="454"/>
                    </a:lnTo>
                    <a:lnTo>
                      <a:pt x="3283" y="451"/>
                    </a:lnTo>
                    <a:lnTo>
                      <a:pt x="3287" y="446"/>
                    </a:lnTo>
                    <a:lnTo>
                      <a:pt x="3291" y="443"/>
                    </a:lnTo>
                    <a:lnTo>
                      <a:pt x="3295" y="440"/>
                    </a:lnTo>
                    <a:lnTo>
                      <a:pt x="3299" y="436"/>
                    </a:lnTo>
                    <a:lnTo>
                      <a:pt x="3303" y="431"/>
                    </a:lnTo>
                    <a:lnTo>
                      <a:pt x="3307" y="430"/>
                    </a:lnTo>
                    <a:lnTo>
                      <a:pt x="3311" y="426"/>
                    </a:lnTo>
                    <a:lnTo>
                      <a:pt x="3314" y="420"/>
                    </a:lnTo>
                    <a:lnTo>
                      <a:pt x="3318" y="418"/>
                    </a:lnTo>
                    <a:lnTo>
                      <a:pt x="3322" y="413"/>
                    </a:lnTo>
                    <a:lnTo>
                      <a:pt x="3326" y="411"/>
                    </a:lnTo>
                    <a:lnTo>
                      <a:pt x="3330" y="407"/>
                    </a:lnTo>
                    <a:lnTo>
                      <a:pt x="3334" y="405"/>
                    </a:lnTo>
                    <a:lnTo>
                      <a:pt x="3338" y="400"/>
                    </a:lnTo>
                    <a:lnTo>
                      <a:pt x="3342" y="398"/>
                    </a:lnTo>
                    <a:lnTo>
                      <a:pt x="3346" y="394"/>
                    </a:lnTo>
                    <a:lnTo>
                      <a:pt x="3350" y="392"/>
                    </a:lnTo>
                    <a:lnTo>
                      <a:pt x="3354" y="388"/>
                    </a:lnTo>
                    <a:lnTo>
                      <a:pt x="3358" y="384"/>
                    </a:lnTo>
                    <a:lnTo>
                      <a:pt x="3362" y="382"/>
                    </a:lnTo>
                    <a:lnTo>
                      <a:pt x="3366" y="377"/>
                    </a:lnTo>
                    <a:lnTo>
                      <a:pt x="3370" y="375"/>
                    </a:lnTo>
                    <a:lnTo>
                      <a:pt x="3374" y="371"/>
                    </a:lnTo>
                    <a:lnTo>
                      <a:pt x="3377" y="368"/>
                    </a:lnTo>
                    <a:lnTo>
                      <a:pt x="3381" y="366"/>
                    </a:lnTo>
                    <a:lnTo>
                      <a:pt x="3385" y="361"/>
                    </a:lnTo>
                    <a:lnTo>
                      <a:pt x="3389" y="359"/>
                    </a:lnTo>
                    <a:lnTo>
                      <a:pt x="3393" y="355"/>
                    </a:lnTo>
                    <a:lnTo>
                      <a:pt x="3397" y="352"/>
                    </a:lnTo>
                    <a:lnTo>
                      <a:pt x="3401" y="349"/>
                    </a:lnTo>
                    <a:lnTo>
                      <a:pt x="3405" y="347"/>
                    </a:lnTo>
                    <a:lnTo>
                      <a:pt x="3409" y="343"/>
                    </a:lnTo>
                    <a:lnTo>
                      <a:pt x="3413" y="340"/>
                    </a:lnTo>
                    <a:lnTo>
                      <a:pt x="3417" y="338"/>
                    </a:lnTo>
                    <a:lnTo>
                      <a:pt x="3421" y="334"/>
                    </a:lnTo>
                    <a:lnTo>
                      <a:pt x="3425" y="332"/>
                    </a:lnTo>
                    <a:lnTo>
                      <a:pt x="3429" y="329"/>
                    </a:lnTo>
                    <a:lnTo>
                      <a:pt x="3433" y="326"/>
                    </a:lnTo>
                    <a:lnTo>
                      <a:pt x="3437" y="323"/>
                    </a:lnTo>
                    <a:lnTo>
                      <a:pt x="3440" y="321"/>
                    </a:lnTo>
                    <a:lnTo>
                      <a:pt x="3444" y="318"/>
                    </a:lnTo>
                    <a:lnTo>
                      <a:pt x="3448" y="316"/>
                    </a:lnTo>
                    <a:lnTo>
                      <a:pt x="3452" y="311"/>
                    </a:lnTo>
                    <a:lnTo>
                      <a:pt x="3456" y="310"/>
                    </a:lnTo>
                    <a:lnTo>
                      <a:pt x="3460" y="306"/>
                    </a:lnTo>
                    <a:lnTo>
                      <a:pt x="3464" y="304"/>
                    </a:lnTo>
                    <a:lnTo>
                      <a:pt x="3468" y="301"/>
                    </a:lnTo>
                    <a:lnTo>
                      <a:pt x="3472" y="298"/>
                    </a:lnTo>
                    <a:lnTo>
                      <a:pt x="3476" y="295"/>
                    </a:lnTo>
                    <a:lnTo>
                      <a:pt x="3480" y="293"/>
                    </a:lnTo>
                    <a:lnTo>
                      <a:pt x="3484" y="290"/>
                    </a:lnTo>
                    <a:lnTo>
                      <a:pt x="3488" y="288"/>
                    </a:lnTo>
                    <a:lnTo>
                      <a:pt x="3492" y="285"/>
                    </a:lnTo>
                    <a:lnTo>
                      <a:pt x="3496" y="283"/>
                    </a:lnTo>
                    <a:lnTo>
                      <a:pt x="3499" y="279"/>
                    </a:lnTo>
                    <a:lnTo>
                      <a:pt x="3503" y="277"/>
                    </a:lnTo>
                    <a:lnTo>
                      <a:pt x="3507" y="275"/>
                    </a:lnTo>
                    <a:lnTo>
                      <a:pt x="3511" y="272"/>
                    </a:lnTo>
                    <a:lnTo>
                      <a:pt x="3515" y="270"/>
                    </a:lnTo>
                    <a:lnTo>
                      <a:pt x="3519" y="268"/>
                    </a:lnTo>
                    <a:lnTo>
                      <a:pt x="3523" y="265"/>
                    </a:lnTo>
                    <a:lnTo>
                      <a:pt x="3527" y="262"/>
                    </a:lnTo>
                    <a:lnTo>
                      <a:pt x="3531" y="260"/>
                    </a:lnTo>
                    <a:lnTo>
                      <a:pt x="3535" y="257"/>
                    </a:lnTo>
                    <a:lnTo>
                      <a:pt x="3539" y="255"/>
                    </a:lnTo>
                    <a:lnTo>
                      <a:pt x="3543" y="253"/>
                    </a:lnTo>
                    <a:lnTo>
                      <a:pt x="3547" y="250"/>
                    </a:lnTo>
                    <a:lnTo>
                      <a:pt x="3551" y="249"/>
                    </a:lnTo>
                    <a:lnTo>
                      <a:pt x="3555" y="245"/>
                    </a:lnTo>
                    <a:lnTo>
                      <a:pt x="3559" y="244"/>
                    </a:lnTo>
                    <a:lnTo>
                      <a:pt x="3562" y="241"/>
                    </a:lnTo>
                    <a:lnTo>
                      <a:pt x="3566" y="238"/>
                    </a:lnTo>
                    <a:lnTo>
                      <a:pt x="3570" y="236"/>
                    </a:lnTo>
                    <a:lnTo>
                      <a:pt x="3574" y="234"/>
                    </a:lnTo>
                    <a:lnTo>
                      <a:pt x="3578" y="232"/>
                    </a:lnTo>
                    <a:lnTo>
                      <a:pt x="3582" y="229"/>
                    </a:lnTo>
                    <a:lnTo>
                      <a:pt x="3586" y="228"/>
                    </a:lnTo>
                    <a:lnTo>
                      <a:pt x="3590" y="225"/>
                    </a:lnTo>
                    <a:lnTo>
                      <a:pt x="3594" y="224"/>
                    </a:lnTo>
                    <a:lnTo>
                      <a:pt x="3598" y="222"/>
                    </a:lnTo>
                    <a:lnTo>
                      <a:pt x="3602" y="219"/>
                    </a:lnTo>
                    <a:lnTo>
                      <a:pt x="3606" y="217"/>
                    </a:lnTo>
                    <a:lnTo>
                      <a:pt x="3610" y="215"/>
                    </a:lnTo>
                    <a:lnTo>
                      <a:pt x="3614" y="211"/>
                    </a:lnTo>
                    <a:lnTo>
                      <a:pt x="3618" y="211"/>
                    </a:lnTo>
                    <a:lnTo>
                      <a:pt x="3622" y="209"/>
                    </a:lnTo>
                    <a:lnTo>
                      <a:pt x="3625" y="207"/>
                    </a:lnTo>
                    <a:lnTo>
                      <a:pt x="3629" y="205"/>
                    </a:lnTo>
                    <a:lnTo>
                      <a:pt x="3633" y="203"/>
                    </a:lnTo>
                    <a:lnTo>
                      <a:pt x="3637" y="201"/>
                    </a:lnTo>
                    <a:lnTo>
                      <a:pt x="3641" y="199"/>
                    </a:lnTo>
                    <a:lnTo>
                      <a:pt x="3645" y="197"/>
                    </a:lnTo>
                    <a:lnTo>
                      <a:pt x="3649" y="195"/>
                    </a:lnTo>
                    <a:lnTo>
                      <a:pt x="3653" y="193"/>
                    </a:lnTo>
                    <a:lnTo>
                      <a:pt x="3657" y="192"/>
                    </a:lnTo>
                    <a:lnTo>
                      <a:pt x="3661" y="190"/>
                    </a:lnTo>
                    <a:lnTo>
                      <a:pt x="3665" y="187"/>
                    </a:lnTo>
                    <a:lnTo>
                      <a:pt x="3669" y="186"/>
                    </a:lnTo>
                    <a:lnTo>
                      <a:pt x="3673" y="183"/>
                    </a:lnTo>
                    <a:lnTo>
                      <a:pt x="3677" y="182"/>
                    </a:lnTo>
                    <a:lnTo>
                      <a:pt x="3681" y="179"/>
                    </a:lnTo>
                    <a:lnTo>
                      <a:pt x="3685" y="178"/>
                    </a:lnTo>
                    <a:lnTo>
                      <a:pt x="3688" y="176"/>
                    </a:lnTo>
                    <a:lnTo>
                      <a:pt x="3692" y="174"/>
                    </a:lnTo>
                    <a:lnTo>
                      <a:pt x="3696" y="173"/>
                    </a:lnTo>
                    <a:lnTo>
                      <a:pt x="3700" y="171"/>
                    </a:lnTo>
                    <a:lnTo>
                      <a:pt x="3704" y="169"/>
                    </a:lnTo>
                    <a:lnTo>
                      <a:pt x="3708" y="168"/>
                    </a:lnTo>
                    <a:lnTo>
                      <a:pt x="3712" y="166"/>
                    </a:lnTo>
                    <a:lnTo>
                      <a:pt x="3716" y="165"/>
                    </a:lnTo>
                    <a:lnTo>
                      <a:pt x="3720" y="162"/>
                    </a:lnTo>
                    <a:lnTo>
                      <a:pt x="3724" y="162"/>
                    </a:lnTo>
                    <a:lnTo>
                      <a:pt x="3728" y="160"/>
                    </a:lnTo>
                    <a:lnTo>
                      <a:pt x="3732" y="158"/>
                    </a:lnTo>
                    <a:lnTo>
                      <a:pt x="3736" y="157"/>
                    </a:lnTo>
                    <a:lnTo>
                      <a:pt x="3740" y="155"/>
                    </a:lnTo>
                    <a:lnTo>
                      <a:pt x="3744" y="153"/>
                    </a:lnTo>
                    <a:lnTo>
                      <a:pt x="3748" y="152"/>
                    </a:lnTo>
                    <a:lnTo>
                      <a:pt x="3751" y="151"/>
                    </a:lnTo>
                    <a:lnTo>
                      <a:pt x="3755" y="148"/>
                    </a:lnTo>
                    <a:lnTo>
                      <a:pt x="3759" y="147"/>
                    </a:lnTo>
                    <a:lnTo>
                      <a:pt x="3763" y="145"/>
                    </a:lnTo>
                    <a:lnTo>
                      <a:pt x="3767" y="145"/>
                    </a:lnTo>
                    <a:lnTo>
                      <a:pt x="3771" y="143"/>
                    </a:lnTo>
                    <a:lnTo>
                      <a:pt x="3775" y="141"/>
                    </a:lnTo>
                    <a:lnTo>
                      <a:pt x="3779" y="140"/>
                    </a:lnTo>
                    <a:lnTo>
                      <a:pt x="3783" y="139"/>
                    </a:lnTo>
                    <a:lnTo>
                      <a:pt x="3787" y="138"/>
                    </a:lnTo>
                    <a:lnTo>
                      <a:pt x="3791" y="137"/>
                    </a:lnTo>
                    <a:lnTo>
                      <a:pt x="3795" y="134"/>
                    </a:lnTo>
                    <a:lnTo>
                      <a:pt x="3799" y="133"/>
                    </a:lnTo>
                    <a:lnTo>
                      <a:pt x="3803" y="132"/>
                    </a:lnTo>
                    <a:lnTo>
                      <a:pt x="3807" y="130"/>
                    </a:lnTo>
                    <a:lnTo>
                      <a:pt x="3811" y="130"/>
                    </a:lnTo>
                    <a:lnTo>
                      <a:pt x="3814" y="128"/>
                    </a:lnTo>
                    <a:lnTo>
                      <a:pt x="3818" y="126"/>
                    </a:lnTo>
                    <a:lnTo>
                      <a:pt x="3822" y="126"/>
                    </a:lnTo>
                    <a:lnTo>
                      <a:pt x="3826" y="123"/>
                    </a:lnTo>
                    <a:lnTo>
                      <a:pt x="3830" y="123"/>
                    </a:lnTo>
                    <a:lnTo>
                      <a:pt x="3834" y="121"/>
                    </a:lnTo>
                    <a:lnTo>
                      <a:pt x="3838" y="121"/>
                    </a:lnTo>
                    <a:lnTo>
                      <a:pt x="3842" y="120"/>
                    </a:lnTo>
                    <a:lnTo>
                      <a:pt x="3846" y="117"/>
                    </a:lnTo>
                    <a:lnTo>
                      <a:pt x="3850" y="117"/>
                    </a:lnTo>
                    <a:lnTo>
                      <a:pt x="3854" y="117"/>
                    </a:lnTo>
                    <a:lnTo>
                      <a:pt x="3858" y="114"/>
                    </a:lnTo>
                    <a:lnTo>
                      <a:pt x="3862" y="112"/>
                    </a:lnTo>
                    <a:lnTo>
                      <a:pt x="3866" y="112"/>
                    </a:lnTo>
                    <a:lnTo>
                      <a:pt x="3870" y="110"/>
                    </a:lnTo>
                    <a:lnTo>
                      <a:pt x="3874" y="109"/>
                    </a:lnTo>
                    <a:lnTo>
                      <a:pt x="3877" y="109"/>
                    </a:lnTo>
                    <a:lnTo>
                      <a:pt x="3881" y="107"/>
                    </a:lnTo>
                    <a:lnTo>
                      <a:pt x="3885" y="107"/>
                    </a:lnTo>
                    <a:lnTo>
                      <a:pt x="3889" y="104"/>
                    </a:lnTo>
                    <a:lnTo>
                      <a:pt x="3893" y="103"/>
                    </a:lnTo>
                    <a:lnTo>
                      <a:pt x="3897" y="102"/>
                    </a:lnTo>
                    <a:lnTo>
                      <a:pt x="3901" y="101"/>
                    </a:lnTo>
                    <a:lnTo>
                      <a:pt x="3905" y="100"/>
                    </a:lnTo>
                    <a:lnTo>
                      <a:pt x="3909" y="100"/>
                    </a:lnTo>
                    <a:lnTo>
                      <a:pt x="3913" y="98"/>
                    </a:lnTo>
                    <a:lnTo>
                      <a:pt x="3917" y="97"/>
                    </a:lnTo>
                    <a:lnTo>
                      <a:pt x="3921" y="97"/>
                    </a:lnTo>
                    <a:lnTo>
                      <a:pt x="3925" y="96"/>
                    </a:lnTo>
                    <a:lnTo>
                      <a:pt x="3929" y="94"/>
                    </a:lnTo>
                    <a:lnTo>
                      <a:pt x="3933" y="9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89" name="Freeform 437"/>
              <p:cNvSpPr>
                <a:spLocks/>
              </p:cNvSpPr>
              <p:nvPr/>
            </p:nvSpPr>
            <p:spPr bwMode="auto">
              <a:xfrm flipV="1">
                <a:off x="2909" y="1235"/>
                <a:ext cx="2265" cy="1622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1"/>
                  </a:cxn>
                  <a:cxn ang="0">
                    <a:pos x="499" y="3"/>
                  </a:cxn>
                  <a:cxn ang="0">
                    <a:pos x="562" y="7"/>
                  </a:cxn>
                  <a:cxn ang="0">
                    <a:pos x="625" y="20"/>
                  </a:cxn>
                  <a:cxn ang="0">
                    <a:pos x="688" y="54"/>
                  </a:cxn>
                  <a:cxn ang="0">
                    <a:pos x="751" y="111"/>
                  </a:cxn>
                  <a:cxn ang="0">
                    <a:pos x="814" y="200"/>
                  </a:cxn>
                  <a:cxn ang="0">
                    <a:pos x="877" y="327"/>
                  </a:cxn>
                  <a:cxn ang="0">
                    <a:pos x="940" y="496"/>
                  </a:cxn>
                  <a:cxn ang="0">
                    <a:pos x="1003" y="704"/>
                  </a:cxn>
                  <a:cxn ang="0">
                    <a:pos x="1066" y="951"/>
                  </a:cxn>
                  <a:cxn ang="0">
                    <a:pos x="1129" y="1233"/>
                  </a:cxn>
                  <a:cxn ang="0">
                    <a:pos x="1192" y="1544"/>
                  </a:cxn>
                  <a:cxn ang="0">
                    <a:pos x="1255" y="1876"/>
                  </a:cxn>
                  <a:cxn ang="0">
                    <a:pos x="1318" y="2221"/>
                  </a:cxn>
                  <a:cxn ang="0">
                    <a:pos x="1381" y="2568"/>
                  </a:cxn>
                  <a:cxn ang="0">
                    <a:pos x="1444" y="2816"/>
                  </a:cxn>
                  <a:cxn ang="0">
                    <a:pos x="1507" y="2816"/>
                  </a:cxn>
                  <a:cxn ang="0">
                    <a:pos x="1570" y="2816"/>
                  </a:cxn>
                  <a:cxn ang="0">
                    <a:pos x="1633" y="2816"/>
                  </a:cxn>
                  <a:cxn ang="0">
                    <a:pos x="1696" y="2816"/>
                  </a:cxn>
                  <a:cxn ang="0">
                    <a:pos x="1759" y="2816"/>
                  </a:cxn>
                  <a:cxn ang="0">
                    <a:pos x="1822" y="2816"/>
                  </a:cxn>
                  <a:cxn ang="0">
                    <a:pos x="1885" y="2816"/>
                  </a:cxn>
                  <a:cxn ang="0">
                    <a:pos x="1948" y="2816"/>
                  </a:cxn>
                  <a:cxn ang="0">
                    <a:pos x="2011" y="2816"/>
                  </a:cxn>
                  <a:cxn ang="0">
                    <a:pos x="2074" y="2816"/>
                  </a:cxn>
                  <a:cxn ang="0">
                    <a:pos x="2137" y="2816"/>
                  </a:cxn>
                  <a:cxn ang="0">
                    <a:pos x="2200" y="2816"/>
                  </a:cxn>
                  <a:cxn ang="0">
                    <a:pos x="2263" y="2816"/>
                  </a:cxn>
                  <a:cxn ang="0">
                    <a:pos x="2326" y="2816"/>
                  </a:cxn>
                  <a:cxn ang="0">
                    <a:pos x="2389" y="2816"/>
                  </a:cxn>
                  <a:cxn ang="0">
                    <a:pos x="2452" y="2816"/>
                  </a:cxn>
                  <a:cxn ang="0">
                    <a:pos x="2515" y="2816"/>
                  </a:cxn>
                  <a:cxn ang="0">
                    <a:pos x="2578" y="2816"/>
                  </a:cxn>
                  <a:cxn ang="0">
                    <a:pos x="2641" y="2816"/>
                  </a:cxn>
                  <a:cxn ang="0">
                    <a:pos x="2704" y="2816"/>
                  </a:cxn>
                  <a:cxn ang="0">
                    <a:pos x="2767" y="2791"/>
                  </a:cxn>
                  <a:cxn ang="0">
                    <a:pos x="2830" y="2561"/>
                  </a:cxn>
                  <a:cxn ang="0">
                    <a:pos x="2893" y="2338"/>
                  </a:cxn>
                  <a:cxn ang="0">
                    <a:pos x="2956" y="2122"/>
                  </a:cxn>
                  <a:cxn ang="0">
                    <a:pos x="3019" y="1913"/>
                  </a:cxn>
                  <a:cxn ang="0">
                    <a:pos x="3082" y="1718"/>
                  </a:cxn>
                  <a:cxn ang="0">
                    <a:pos x="3145" y="1534"/>
                  </a:cxn>
                  <a:cxn ang="0">
                    <a:pos x="3208" y="1361"/>
                  </a:cxn>
                  <a:cxn ang="0">
                    <a:pos x="3271" y="1203"/>
                  </a:cxn>
                  <a:cxn ang="0">
                    <a:pos x="3334" y="1056"/>
                  </a:cxn>
                  <a:cxn ang="0">
                    <a:pos x="3397" y="923"/>
                  </a:cxn>
                  <a:cxn ang="0">
                    <a:pos x="3460" y="803"/>
                  </a:cxn>
                  <a:cxn ang="0">
                    <a:pos x="3523" y="696"/>
                  </a:cxn>
                  <a:cxn ang="0">
                    <a:pos x="3586" y="599"/>
                  </a:cxn>
                  <a:cxn ang="0">
                    <a:pos x="3649" y="513"/>
                  </a:cxn>
                  <a:cxn ang="0">
                    <a:pos x="3712" y="438"/>
                  </a:cxn>
                  <a:cxn ang="0">
                    <a:pos x="3775" y="374"/>
                  </a:cxn>
                  <a:cxn ang="0">
                    <a:pos x="3838" y="316"/>
                  </a:cxn>
                  <a:cxn ang="0">
                    <a:pos x="3901" y="268"/>
                  </a:cxn>
                </a:cxnLst>
                <a:rect l="0" t="0" r="r" b="b"/>
                <a:pathLst>
                  <a:path w="3933" h="2816">
                    <a:moveTo>
                      <a:pt x="0" y="5"/>
                    </a:moveTo>
                    <a:lnTo>
                      <a:pt x="3" y="3"/>
                    </a:lnTo>
                    <a:lnTo>
                      <a:pt x="7" y="4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3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4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3"/>
                    </a:lnTo>
                    <a:lnTo>
                      <a:pt x="90" y="4"/>
                    </a:lnTo>
                    <a:lnTo>
                      <a:pt x="94" y="2"/>
                    </a:lnTo>
                    <a:lnTo>
                      <a:pt x="98" y="4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1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4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2"/>
                    </a:lnTo>
                    <a:lnTo>
                      <a:pt x="374" y="3"/>
                    </a:lnTo>
                    <a:lnTo>
                      <a:pt x="377" y="4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1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3"/>
                    </a:lnTo>
                    <a:lnTo>
                      <a:pt x="425" y="1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3"/>
                    </a:lnTo>
                    <a:lnTo>
                      <a:pt x="456" y="0"/>
                    </a:lnTo>
                    <a:lnTo>
                      <a:pt x="460" y="1"/>
                    </a:lnTo>
                    <a:lnTo>
                      <a:pt x="464" y="2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1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1"/>
                    </a:lnTo>
                    <a:lnTo>
                      <a:pt x="515" y="2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3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5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7"/>
                    </a:lnTo>
                    <a:lnTo>
                      <a:pt x="566" y="8"/>
                    </a:lnTo>
                    <a:lnTo>
                      <a:pt x="570" y="8"/>
                    </a:lnTo>
                    <a:lnTo>
                      <a:pt x="574" y="8"/>
                    </a:lnTo>
                    <a:lnTo>
                      <a:pt x="578" y="8"/>
                    </a:lnTo>
                    <a:lnTo>
                      <a:pt x="582" y="10"/>
                    </a:lnTo>
                    <a:lnTo>
                      <a:pt x="586" y="9"/>
                    </a:lnTo>
                    <a:lnTo>
                      <a:pt x="590" y="10"/>
                    </a:lnTo>
                    <a:lnTo>
                      <a:pt x="594" y="12"/>
                    </a:lnTo>
                    <a:lnTo>
                      <a:pt x="598" y="12"/>
                    </a:lnTo>
                    <a:lnTo>
                      <a:pt x="602" y="14"/>
                    </a:lnTo>
                    <a:lnTo>
                      <a:pt x="606" y="14"/>
                    </a:lnTo>
                    <a:lnTo>
                      <a:pt x="610" y="16"/>
                    </a:lnTo>
                    <a:lnTo>
                      <a:pt x="614" y="17"/>
                    </a:lnTo>
                    <a:lnTo>
                      <a:pt x="618" y="19"/>
                    </a:lnTo>
                    <a:lnTo>
                      <a:pt x="622" y="20"/>
                    </a:lnTo>
                    <a:lnTo>
                      <a:pt x="625" y="20"/>
                    </a:lnTo>
                    <a:lnTo>
                      <a:pt x="629" y="22"/>
                    </a:lnTo>
                    <a:lnTo>
                      <a:pt x="633" y="24"/>
                    </a:lnTo>
                    <a:lnTo>
                      <a:pt x="637" y="25"/>
                    </a:lnTo>
                    <a:lnTo>
                      <a:pt x="641" y="27"/>
                    </a:lnTo>
                    <a:lnTo>
                      <a:pt x="645" y="29"/>
                    </a:lnTo>
                    <a:lnTo>
                      <a:pt x="649" y="31"/>
                    </a:lnTo>
                    <a:lnTo>
                      <a:pt x="653" y="33"/>
                    </a:lnTo>
                    <a:lnTo>
                      <a:pt x="657" y="34"/>
                    </a:lnTo>
                    <a:lnTo>
                      <a:pt x="661" y="35"/>
                    </a:lnTo>
                    <a:lnTo>
                      <a:pt x="665" y="40"/>
                    </a:lnTo>
                    <a:lnTo>
                      <a:pt x="669" y="42"/>
                    </a:lnTo>
                    <a:lnTo>
                      <a:pt x="673" y="43"/>
                    </a:lnTo>
                    <a:lnTo>
                      <a:pt x="677" y="46"/>
                    </a:lnTo>
                    <a:lnTo>
                      <a:pt x="681" y="48"/>
                    </a:lnTo>
                    <a:lnTo>
                      <a:pt x="685" y="51"/>
                    </a:lnTo>
                    <a:lnTo>
                      <a:pt x="688" y="54"/>
                    </a:lnTo>
                    <a:lnTo>
                      <a:pt x="692" y="57"/>
                    </a:lnTo>
                    <a:lnTo>
                      <a:pt x="696" y="59"/>
                    </a:lnTo>
                    <a:lnTo>
                      <a:pt x="700" y="62"/>
                    </a:lnTo>
                    <a:lnTo>
                      <a:pt x="704" y="65"/>
                    </a:lnTo>
                    <a:lnTo>
                      <a:pt x="708" y="68"/>
                    </a:lnTo>
                    <a:lnTo>
                      <a:pt x="712" y="72"/>
                    </a:lnTo>
                    <a:lnTo>
                      <a:pt x="716" y="75"/>
                    </a:lnTo>
                    <a:lnTo>
                      <a:pt x="720" y="78"/>
                    </a:lnTo>
                    <a:lnTo>
                      <a:pt x="724" y="82"/>
                    </a:lnTo>
                    <a:lnTo>
                      <a:pt x="728" y="86"/>
                    </a:lnTo>
                    <a:lnTo>
                      <a:pt x="732" y="91"/>
                    </a:lnTo>
                    <a:lnTo>
                      <a:pt x="736" y="93"/>
                    </a:lnTo>
                    <a:lnTo>
                      <a:pt x="740" y="98"/>
                    </a:lnTo>
                    <a:lnTo>
                      <a:pt x="744" y="102"/>
                    </a:lnTo>
                    <a:lnTo>
                      <a:pt x="748" y="106"/>
                    </a:lnTo>
                    <a:lnTo>
                      <a:pt x="751" y="111"/>
                    </a:lnTo>
                    <a:lnTo>
                      <a:pt x="755" y="115"/>
                    </a:lnTo>
                    <a:lnTo>
                      <a:pt x="759" y="119"/>
                    </a:lnTo>
                    <a:lnTo>
                      <a:pt x="763" y="125"/>
                    </a:lnTo>
                    <a:lnTo>
                      <a:pt x="767" y="130"/>
                    </a:lnTo>
                    <a:lnTo>
                      <a:pt x="771" y="133"/>
                    </a:lnTo>
                    <a:lnTo>
                      <a:pt x="775" y="140"/>
                    </a:lnTo>
                    <a:lnTo>
                      <a:pt x="779" y="147"/>
                    </a:lnTo>
                    <a:lnTo>
                      <a:pt x="783" y="151"/>
                    </a:lnTo>
                    <a:lnTo>
                      <a:pt x="787" y="157"/>
                    </a:lnTo>
                    <a:lnTo>
                      <a:pt x="791" y="162"/>
                    </a:lnTo>
                    <a:lnTo>
                      <a:pt x="795" y="167"/>
                    </a:lnTo>
                    <a:lnTo>
                      <a:pt x="799" y="175"/>
                    </a:lnTo>
                    <a:lnTo>
                      <a:pt x="803" y="181"/>
                    </a:lnTo>
                    <a:lnTo>
                      <a:pt x="807" y="187"/>
                    </a:lnTo>
                    <a:lnTo>
                      <a:pt x="811" y="194"/>
                    </a:lnTo>
                    <a:lnTo>
                      <a:pt x="814" y="200"/>
                    </a:lnTo>
                    <a:lnTo>
                      <a:pt x="818" y="207"/>
                    </a:lnTo>
                    <a:lnTo>
                      <a:pt x="822" y="214"/>
                    </a:lnTo>
                    <a:lnTo>
                      <a:pt x="826" y="220"/>
                    </a:lnTo>
                    <a:lnTo>
                      <a:pt x="830" y="229"/>
                    </a:lnTo>
                    <a:lnTo>
                      <a:pt x="834" y="237"/>
                    </a:lnTo>
                    <a:lnTo>
                      <a:pt x="838" y="243"/>
                    </a:lnTo>
                    <a:lnTo>
                      <a:pt x="842" y="251"/>
                    </a:lnTo>
                    <a:lnTo>
                      <a:pt x="846" y="260"/>
                    </a:lnTo>
                    <a:lnTo>
                      <a:pt x="850" y="268"/>
                    </a:lnTo>
                    <a:lnTo>
                      <a:pt x="854" y="276"/>
                    </a:lnTo>
                    <a:lnTo>
                      <a:pt x="858" y="284"/>
                    </a:lnTo>
                    <a:lnTo>
                      <a:pt x="862" y="291"/>
                    </a:lnTo>
                    <a:lnTo>
                      <a:pt x="866" y="302"/>
                    </a:lnTo>
                    <a:lnTo>
                      <a:pt x="870" y="309"/>
                    </a:lnTo>
                    <a:lnTo>
                      <a:pt x="874" y="319"/>
                    </a:lnTo>
                    <a:lnTo>
                      <a:pt x="877" y="327"/>
                    </a:lnTo>
                    <a:lnTo>
                      <a:pt x="881" y="338"/>
                    </a:lnTo>
                    <a:lnTo>
                      <a:pt x="885" y="347"/>
                    </a:lnTo>
                    <a:lnTo>
                      <a:pt x="889" y="357"/>
                    </a:lnTo>
                    <a:lnTo>
                      <a:pt x="893" y="366"/>
                    </a:lnTo>
                    <a:lnTo>
                      <a:pt x="897" y="376"/>
                    </a:lnTo>
                    <a:lnTo>
                      <a:pt x="901" y="386"/>
                    </a:lnTo>
                    <a:lnTo>
                      <a:pt x="905" y="397"/>
                    </a:lnTo>
                    <a:lnTo>
                      <a:pt x="909" y="407"/>
                    </a:lnTo>
                    <a:lnTo>
                      <a:pt x="913" y="418"/>
                    </a:lnTo>
                    <a:lnTo>
                      <a:pt x="917" y="429"/>
                    </a:lnTo>
                    <a:lnTo>
                      <a:pt x="921" y="439"/>
                    </a:lnTo>
                    <a:lnTo>
                      <a:pt x="925" y="450"/>
                    </a:lnTo>
                    <a:lnTo>
                      <a:pt x="929" y="462"/>
                    </a:lnTo>
                    <a:lnTo>
                      <a:pt x="933" y="472"/>
                    </a:lnTo>
                    <a:lnTo>
                      <a:pt x="937" y="484"/>
                    </a:lnTo>
                    <a:lnTo>
                      <a:pt x="940" y="496"/>
                    </a:lnTo>
                    <a:lnTo>
                      <a:pt x="944" y="508"/>
                    </a:lnTo>
                    <a:lnTo>
                      <a:pt x="948" y="519"/>
                    </a:lnTo>
                    <a:lnTo>
                      <a:pt x="952" y="531"/>
                    </a:lnTo>
                    <a:lnTo>
                      <a:pt x="956" y="544"/>
                    </a:lnTo>
                    <a:lnTo>
                      <a:pt x="960" y="557"/>
                    </a:lnTo>
                    <a:lnTo>
                      <a:pt x="964" y="569"/>
                    </a:lnTo>
                    <a:lnTo>
                      <a:pt x="968" y="582"/>
                    </a:lnTo>
                    <a:lnTo>
                      <a:pt x="972" y="594"/>
                    </a:lnTo>
                    <a:lnTo>
                      <a:pt x="976" y="607"/>
                    </a:lnTo>
                    <a:lnTo>
                      <a:pt x="980" y="620"/>
                    </a:lnTo>
                    <a:lnTo>
                      <a:pt x="984" y="635"/>
                    </a:lnTo>
                    <a:lnTo>
                      <a:pt x="988" y="650"/>
                    </a:lnTo>
                    <a:lnTo>
                      <a:pt x="992" y="661"/>
                    </a:lnTo>
                    <a:lnTo>
                      <a:pt x="996" y="676"/>
                    </a:lnTo>
                    <a:lnTo>
                      <a:pt x="999" y="690"/>
                    </a:lnTo>
                    <a:lnTo>
                      <a:pt x="1003" y="704"/>
                    </a:lnTo>
                    <a:lnTo>
                      <a:pt x="1007" y="717"/>
                    </a:lnTo>
                    <a:lnTo>
                      <a:pt x="1011" y="733"/>
                    </a:lnTo>
                    <a:lnTo>
                      <a:pt x="1015" y="748"/>
                    </a:lnTo>
                    <a:lnTo>
                      <a:pt x="1019" y="763"/>
                    </a:lnTo>
                    <a:lnTo>
                      <a:pt x="1023" y="778"/>
                    </a:lnTo>
                    <a:lnTo>
                      <a:pt x="1027" y="792"/>
                    </a:lnTo>
                    <a:lnTo>
                      <a:pt x="1031" y="808"/>
                    </a:lnTo>
                    <a:lnTo>
                      <a:pt x="1035" y="823"/>
                    </a:lnTo>
                    <a:lnTo>
                      <a:pt x="1039" y="839"/>
                    </a:lnTo>
                    <a:lnTo>
                      <a:pt x="1043" y="853"/>
                    </a:lnTo>
                    <a:lnTo>
                      <a:pt x="1047" y="871"/>
                    </a:lnTo>
                    <a:lnTo>
                      <a:pt x="1051" y="886"/>
                    </a:lnTo>
                    <a:lnTo>
                      <a:pt x="1055" y="902"/>
                    </a:lnTo>
                    <a:lnTo>
                      <a:pt x="1059" y="919"/>
                    </a:lnTo>
                    <a:lnTo>
                      <a:pt x="1062" y="936"/>
                    </a:lnTo>
                    <a:lnTo>
                      <a:pt x="1066" y="951"/>
                    </a:lnTo>
                    <a:lnTo>
                      <a:pt x="1070" y="968"/>
                    </a:lnTo>
                    <a:lnTo>
                      <a:pt x="1074" y="986"/>
                    </a:lnTo>
                    <a:lnTo>
                      <a:pt x="1078" y="1001"/>
                    </a:lnTo>
                    <a:lnTo>
                      <a:pt x="1082" y="1018"/>
                    </a:lnTo>
                    <a:lnTo>
                      <a:pt x="1086" y="1035"/>
                    </a:lnTo>
                    <a:lnTo>
                      <a:pt x="1090" y="1051"/>
                    </a:lnTo>
                    <a:lnTo>
                      <a:pt x="1094" y="1071"/>
                    </a:lnTo>
                    <a:lnTo>
                      <a:pt x="1098" y="1089"/>
                    </a:lnTo>
                    <a:lnTo>
                      <a:pt x="1102" y="1105"/>
                    </a:lnTo>
                    <a:lnTo>
                      <a:pt x="1106" y="1123"/>
                    </a:lnTo>
                    <a:lnTo>
                      <a:pt x="1110" y="1141"/>
                    </a:lnTo>
                    <a:lnTo>
                      <a:pt x="1114" y="1160"/>
                    </a:lnTo>
                    <a:lnTo>
                      <a:pt x="1118" y="1178"/>
                    </a:lnTo>
                    <a:lnTo>
                      <a:pt x="1122" y="1196"/>
                    </a:lnTo>
                    <a:lnTo>
                      <a:pt x="1125" y="1215"/>
                    </a:lnTo>
                    <a:lnTo>
                      <a:pt x="1129" y="1233"/>
                    </a:lnTo>
                    <a:lnTo>
                      <a:pt x="1133" y="1252"/>
                    </a:lnTo>
                    <a:lnTo>
                      <a:pt x="1137" y="1272"/>
                    </a:lnTo>
                    <a:lnTo>
                      <a:pt x="1141" y="1289"/>
                    </a:lnTo>
                    <a:lnTo>
                      <a:pt x="1145" y="1309"/>
                    </a:lnTo>
                    <a:lnTo>
                      <a:pt x="1149" y="1327"/>
                    </a:lnTo>
                    <a:lnTo>
                      <a:pt x="1153" y="1346"/>
                    </a:lnTo>
                    <a:lnTo>
                      <a:pt x="1157" y="1366"/>
                    </a:lnTo>
                    <a:lnTo>
                      <a:pt x="1161" y="1385"/>
                    </a:lnTo>
                    <a:lnTo>
                      <a:pt x="1165" y="1405"/>
                    </a:lnTo>
                    <a:lnTo>
                      <a:pt x="1169" y="1424"/>
                    </a:lnTo>
                    <a:lnTo>
                      <a:pt x="1173" y="1443"/>
                    </a:lnTo>
                    <a:lnTo>
                      <a:pt x="1177" y="1464"/>
                    </a:lnTo>
                    <a:lnTo>
                      <a:pt x="1181" y="1484"/>
                    </a:lnTo>
                    <a:lnTo>
                      <a:pt x="1185" y="1504"/>
                    </a:lnTo>
                    <a:lnTo>
                      <a:pt x="1188" y="1524"/>
                    </a:lnTo>
                    <a:lnTo>
                      <a:pt x="1192" y="1544"/>
                    </a:lnTo>
                    <a:lnTo>
                      <a:pt x="1196" y="1564"/>
                    </a:lnTo>
                    <a:lnTo>
                      <a:pt x="1200" y="1585"/>
                    </a:lnTo>
                    <a:lnTo>
                      <a:pt x="1204" y="1606"/>
                    </a:lnTo>
                    <a:lnTo>
                      <a:pt x="1208" y="1626"/>
                    </a:lnTo>
                    <a:lnTo>
                      <a:pt x="1212" y="1646"/>
                    </a:lnTo>
                    <a:lnTo>
                      <a:pt x="1216" y="1666"/>
                    </a:lnTo>
                    <a:lnTo>
                      <a:pt x="1220" y="1687"/>
                    </a:lnTo>
                    <a:lnTo>
                      <a:pt x="1224" y="1708"/>
                    </a:lnTo>
                    <a:lnTo>
                      <a:pt x="1228" y="1730"/>
                    </a:lnTo>
                    <a:lnTo>
                      <a:pt x="1232" y="1751"/>
                    </a:lnTo>
                    <a:lnTo>
                      <a:pt x="1236" y="1770"/>
                    </a:lnTo>
                    <a:lnTo>
                      <a:pt x="1240" y="1790"/>
                    </a:lnTo>
                    <a:lnTo>
                      <a:pt x="1244" y="1814"/>
                    </a:lnTo>
                    <a:lnTo>
                      <a:pt x="1248" y="1833"/>
                    </a:lnTo>
                    <a:lnTo>
                      <a:pt x="1251" y="1855"/>
                    </a:lnTo>
                    <a:lnTo>
                      <a:pt x="1255" y="1876"/>
                    </a:lnTo>
                    <a:lnTo>
                      <a:pt x="1259" y="1897"/>
                    </a:lnTo>
                    <a:lnTo>
                      <a:pt x="1263" y="1919"/>
                    </a:lnTo>
                    <a:lnTo>
                      <a:pt x="1267" y="1940"/>
                    </a:lnTo>
                    <a:lnTo>
                      <a:pt x="1271" y="1962"/>
                    </a:lnTo>
                    <a:lnTo>
                      <a:pt x="1275" y="1983"/>
                    </a:lnTo>
                    <a:lnTo>
                      <a:pt x="1279" y="2005"/>
                    </a:lnTo>
                    <a:lnTo>
                      <a:pt x="1283" y="2026"/>
                    </a:lnTo>
                    <a:lnTo>
                      <a:pt x="1287" y="2048"/>
                    </a:lnTo>
                    <a:lnTo>
                      <a:pt x="1291" y="2068"/>
                    </a:lnTo>
                    <a:lnTo>
                      <a:pt x="1295" y="2090"/>
                    </a:lnTo>
                    <a:lnTo>
                      <a:pt x="1299" y="2112"/>
                    </a:lnTo>
                    <a:lnTo>
                      <a:pt x="1303" y="2133"/>
                    </a:lnTo>
                    <a:lnTo>
                      <a:pt x="1307" y="2157"/>
                    </a:lnTo>
                    <a:lnTo>
                      <a:pt x="1311" y="2176"/>
                    </a:lnTo>
                    <a:lnTo>
                      <a:pt x="1314" y="2197"/>
                    </a:lnTo>
                    <a:lnTo>
                      <a:pt x="1318" y="2221"/>
                    </a:lnTo>
                    <a:lnTo>
                      <a:pt x="1322" y="2243"/>
                    </a:lnTo>
                    <a:lnTo>
                      <a:pt x="1326" y="2264"/>
                    </a:lnTo>
                    <a:lnTo>
                      <a:pt x="1330" y="2286"/>
                    </a:lnTo>
                    <a:lnTo>
                      <a:pt x="1334" y="2308"/>
                    </a:lnTo>
                    <a:lnTo>
                      <a:pt x="1338" y="2330"/>
                    </a:lnTo>
                    <a:lnTo>
                      <a:pt x="1342" y="2353"/>
                    </a:lnTo>
                    <a:lnTo>
                      <a:pt x="1346" y="2374"/>
                    </a:lnTo>
                    <a:lnTo>
                      <a:pt x="1350" y="2395"/>
                    </a:lnTo>
                    <a:lnTo>
                      <a:pt x="1354" y="2417"/>
                    </a:lnTo>
                    <a:lnTo>
                      <a:pt x="1358" y="2437"/>
                    </a:lnTo>
                    <a:lnTo>
                      <a:pt x="1362" y="2460"/>
                    </a:lnTo>
                    <a:lnTo>
                      <a:pt x="1366" y="2482"/>
                    </a:lnTo>
                    <a:lnTo>
                      <a:pt x="1370" y="2504"/>
                    </a:lnTo>
                    <a:lnTo>
                      <a:pt x="1374" y="2525"/>
                    </a:lnTo>
                    <a:lnTo>
                      <a:pt x="1377" y="2547"/>
                    </a:lnTo>
                    <a:lnTo>
                      <a:pt x="1381" y="2568"/>
                    </a:lnTo>
                    <a:lnTo>
                      <a:pt x="1385" y="2589"/>
                    </a:lnTo>
                    <a:lnTo>
                      <a:pt x="1389" y="2611"/>
                    </a:lnTo>
                    <a:lnTo>
                      <a:pt x="1393" y="2632"/>
                    </a:lnTo>
                    <a:lnTo>
                      <a:pt x="1397" y="2656"/>
                    </a:lnTo>
                    <a:lnTo>
                      <a:pt x="1401" y="2675"/>
                    </a:lnTo>
                    <a:lnTo>
                      <a:pt x="1405" y="2698"/>
                    </a:lnTo>
                    <a:lnTo>
                      <a:pt x="1409" y="2719"/>
                    </a:lnTo>
                    <a:lnTo>
                      <a:pt x="1413" y="2740"/>
                    </a:lnTo>
                    <a:lnTo>
                      <a:pt x="1417" y="2762"/>
                    </a:lnTo>
                    <a:lnTo>
                      <a:pt x="1421" y="2783"/>
                    </a:lnTo>
                    <a:lnTo>
                      <a:pt x="1425" y="2805"/>
                    </a:lnTo>
                    <a:lnTo>
                      <a:pt x="1429" y="2816"/>
                    </a:lnTo>
                    <a:lnTo>
                      <a:pt x="1433" y="2816"/>
                    </a:lnTo>
                    <a:lnTo>
                      <a:pt x="1437" y="2816"/>
                    </a:lnTo>
                    <a:lnTo>
                      <a:pt x="1440" y="2816"/>
                    </a:lnTo>
                    <a:lnTo>
                      <a:pt x="1444" y="2816"/>
                    </a:lnTo>
                    <a:lnTo>
                      <a:pt x="1448" y="2816"/>
                    </a:lnTo>
                    <a:lnTo>
                      <a:pt x="1452" y="2816"/>
                    </a:lnTo>
                    <a:lnTo>
                      <a:pt x="1456" y="2816"/>
                    </a:lnTo>
                    <a:lnTo>
                      <a:pt x="1460" y="2816"/>
                    </a:lnTo>
                    <a:lnTo>
                      <a:pt x="1464" y="2816"/>
                    </a:lnTo>
                    <a:lnTo>
                      <a:pt x="1468" y="2816"/>
                    </a:lnTo>
                    <a:lnTo>
                      <a:pt x="1472" y="2816"/>
                    </a:lnTo>
                    <a:lnTo>
                      <a:pt x="1476" y="2816"/>
                    </a:lnTo>
                    <a:lnTo>
                      <a:pt x="1480" y="2816"/>
                    </a:lnTo>
                    <a:lnTo>
                      <a:pt x="1484" y="2816"/>
                    </a:lnTo>
                    <a:lnTo>
                      <a:pt x="1488" y="2816"/>
                    </a:lnTo>
                    <a:lnTo>
                      <a:pt x="1492" y="2816"/>
                    </a:lnTo>
                    <a:lnTo>
                      <a:pt x="1496" y="2816"/>
                    </a:lnTo>
                    <a:lnTo>
                      <a:pt x="1499" y="2816"/>
                    </a:lnTo>
                    <a:lnTo>
                      <a:pt x="1503" y="2816"/>
                    </a:lnTo>
                    <a:lnTo>
                      <a:pt x="1507" y="2816"/>
                    </a:lnTo>
                    <a:lnTo>
                      <a:pt x="1511" y="2816"/>
                    </a:lnTo>
                    <a:lnTo>
                      <a:pt x="1515" y="2816"/>
                    </a:lnTo>
                    <a:lnTo>
                      <a:pt x="1519" y="2816"/>
                    </a:lnTo>
                    <a:lnTo>
                      <a:pt x="1523" y="2816"/>
                    </a:lnTo>
                    <a:lnTo>
                      <a:pt x="1527" y="2816"/>
                    </a:lnTo>
                    <a:lnTo>
                      <a:pt x="1531" y="2816"/>
                    </a:lnTo>
                    <a:lnTo>
                      <a:pt x="1535" y="2816"/>
                    </a:lnTo>
                    <a:lnTo>
                      <a:pt x="1539" y="2816"/>
                    </a:lnTo>
                    <a:lnTo>
                      <a:pt x="1543" y="2816"/>
                    </a:lnTo>
                    <a:lnTo>
                      <a:pt x="1547" y="2816"/>
                    </a:lnTo>
                    <a:lnTo>
                      <a:pt x="1551" y="2816"/>
                    </a:lnTo>
                    <a:lnTo>
                      <a:pt x="1555" y="2816"/>
                    </a:lnTo>
                    <a:lnTo>
                      <a:pt x="1559" y="2816"/>
                    </a:lnTo>
                    <a:lnTo>
                      <a:pt x="1562" y="2816"/>
                    </a:lnTo>
                    <a:lnTo>
                      <a:pt x="1566" y="2816"/>
                    </a:lnTo>
                    <a:lnTo>
                      <a:pt x="1570" y="2816"/>
                    </a:lnTo>
                    <a:lnTo>
                      <a:pt x="1574" y="2816"/>
                    </a:lnTo>
                    <a:lnTo>
                      <a:pt x="1578" y="2816"/>
                    </a:lnTo>
                    <a:lnTo>
                      <a:pt x="1582" y="2816"/>
                    </a:lnTo>
                    <a:lnTo>
                      <a:pt x="1586" y="2816"/>
                    </a:lnTo>
                    <a:lnTo>
                      <a:pt x="1590" y="2816"/>
                    </a:lnTo>
                    <a:lnTo>
                      <a:pt x="1594" y="2816"/>
                    </a:lnTo>
                    <a:lnTo>
                      <a:pt x="1598" y="2816"/>
                    </a:lnTo>
                    <a:lnTo>
                      <a:pt x="1602" y="2816"/>
                    </a:lnTo>
                    <a:lnTo>
                      <a:pt x="1606" y="2816"/>
                    </a:lnTo>
                    <a:lnTo>
                      <a:pt x="1610" y="2816"/>
                    </a:lnTo>
                    <a:lnTo>
                      <a:pt x="1614" y="2816"/>
                    </a:lnTo>
                    <a:lnTo>
                      <a:pt x="1618" y="2816"/>
                    </a:lnTo>
                    <a:lnTo>
                      <a:pt x="1622" y="2816"/>
                    </a:lnTo>
                    <a:lnTo>
                      <a:pt x="1625" y="2816"/>
                    </a:lnTo>
                    <a:lnTo>
                      <a:pt x="1629" y="2816"/>
                    </a:lnTo>
                    <a:lnTo>
                      <a:pt x="1633" y="2816"/>
                    </a:lnTo>
                    <a:lnTo>
                      <a:pt x="1637" y="2816"/>
                    </a:lnTo>
                    <a:lnTo>
                      <a:pt x="1641" y="2816"/>
                    </a:lnTo>
                    <a:lnTo>
                      <a:pt x="1645" y="2816"/>
                    </a:lnTo>
                    <a:lnTo>
                      <a:pt x="1649" y="2816"/>
                    </a:lnTo>
                    <a:lnTo>
                      <a:pt x="1653" y="2816"/>
                    </a:lnTo>
                    <a:lnTo>
                      <a:pt x="1657" y="2816"/>
                    </a:lnTo>
                    <a:lnTo>
                      <a:pt x="1661" y="2816"/>
                    </a:lnTo>
                    <a:lnTo>
                      <a:pt x="1665" y="2816"/>
                    </a:lnTo>
                    <a:lnTo>
                      <a:pt x="1669" y="2816"/>
                    </a:lnTo>
                    <a:lnTo>
                      <a:pt x="1673" y="2816"/>
                    </a:lnTo>
                    <a:lnTo>
                      <a:pt x="1677" y="2816"/>
                    </a:lnTo>
                    <a:lnTo>
                      <a:pt x="1681" y="2816"/>
                    </a:lnTo>
                    <a:lnTo>
                      <a:pt x="1685" y="2816"/>
                    </a:lnTo>
                    <a:lnTo>
                      <a:pt x="1688" y="2816"/>
                    </a:lnTo>
                    <a:lnTo>
                      <a:pt x="1692" y="2816"/>
                    </a:lnTo>
                    <a:lnTo>
                      <a:pt x="1696" y="2816"/>
                    </a:lnTo>
                    <a:lnTo>
                      <a:pt x="1700" y="2816"/>
                    </a:lnTo>
                    <a:lnTo>
                      <a:pt x="1704" y="2816"/>
                    </a:lnTo>
                    <a:lnTo>
                      <a:pt x="1708" y="2816"/>
                    </a:lnTo>
                    <a:lnTo>
                      <a:pt x="1712" y="2816"/>
                    </a:lnTo>
                    <a:lnTo>
                      <a:pt x="1716" y="2816"/>
                    </a:lnTo>
                    <a:lnTo>
                      <a:pt x="1720" y="2816"/>
                    </a:lnTo>
                    <a:lnTo>
                      <a:pt x="1724" y="2816"/>
                    </a:lnTo>
                    <a:lnTo>
                      <a:pt x="1728" y="2816"/>
                    </a:lnTo>
                    <a:lnTo>
                      <a:pt x="1732" y="2816"/>
                    </a:lnTo>
                    <a:lnTo>
                      <a:pt x="1736" y="2816"/>
                    </a:lnTo>
                    <a:lnTo>
                      <a:pt x="1740" y="2816"/>
                    </a:lnTo>
                    <a:lnTo>
                      <a:pt x="1744" y="2816"/>
                    </a:lnTo>
                    <a:lnTo>
                      <a:pt x="1748" y="2816"/>
                    </a:lnTo>
                    <a:lnTo>
                      <a:pt x="1751" y="2816"/>
                    </a:lnTo>
                    <a:lnTo>
                      <a:pt x="1755" y="2816"/>
                    </a:lnTo>
                    <a:lnTo>
                      <a:pt x="1759" y="2816"/>
                    </a:lnTo>
                    <a:lnTo>
                      <a:pt x="1763" y="2816"/>
                    </a:lnTo>
                    <a:lnTo>
                      <a:pt x="1767" y="2816"/>
                    </a:lnTo>
                    <a:lnTo>
                      <a:pt x="1771" y="2816"/>
                    </a:lnTo>
                    <a:lnTo>
                      <a:pt x="1775" y="2816"/>
                    </a:lnTo>
                    <a:lnTo>
                      <a:pt x="1779" y="2816"/>
                    </a:lnTo>
                    <a:lnTo>
                      <a:pt x="1783" y="2816"/>
                    </a:lnTo>
                    <a:lnTo>
                      <a:pt x="1787" y="2816"/>
                    </a:lnTo>
                    <a:lnTo>
                      <a:pt x="1791" y="2816"/>
                    </a:lnTo>
                    <a:lnTo>
                      <a:pt x="1795" y="2816"/>
                    </a:lnTo>
                    <a:lnTo>
                      <a:pt x="1799" y="2816"/>
                    </a:lnTo>
                    <a:lnTo>
                      <a:pt x="1803" y="2816"/>
                    </a:lnTo>
                    <a:lnTo>
                      <a:pt x="1807" y="2816"/>
                    </a:lnTo>
                    <a:lnTo>
                      <a:pt x="1811" y="2816"/>
                    </a:lnTo>
                    <a:lnTo>
                      <a:pt x="1814" y="2816"/>
                    </a:lnTo>
                    <a:lnTo>
                      <a:pt x="1818" y="2816"/>
                    </a:lnTo>
                    <a:lnTo>
                      <a:pt x="1822" y="2816"/>
                    </a:lnTo>
                    <a:lnTo>
                      <a:pt x="1826" y="2816"/>
                    </a:lnTo>
                    <a:lnTo>
                      <a:pt x="1830" y="2816"/>
                    </a:lnTo>
                    <a:lnTo>
                      <a:pt x="1834" y="2816"/>
                    </a:lnTo>
                    <a:lnTo>
                      <a:pt x="1838" y="2816"/>
                    </a:lnTo>
                    <a:lnTo>
                      <a:pt x="1842" y="2816"/>
                    </a:lnTo>
                    <a:lnTo>
                      <a:pt x="1846" y="2816"/>
                    </a:lnTo>
                    <a:lnTo>
                      <a:pt x="1850" y="2816"/>
                    </a:lnTo>
                    <a:lnTo>
                      <a:pt x="1854" y="2816"/>
                    </a:lnTo>
                    <a:lnTo>
                      <a:pt x="1858" y="2816"/>
                    </a:lnTo>
                    <a:lnTo>
                      <a:pt x="1862" y="2816"/>
                    </a:lnTo>
                    <a:lnTo>
                      <a:pt x="1866" y="2816"/>
                    </a:lnTo>
                    <a:lnTo>
                      <a:pt x="1870" y="2816"/>
                    </a:lnTo>
                    <a:lnTo>
                      <a:pt x="1874" y="2816"/>
                    </a:lnTo>
                    <a:lnTo>
                      <a:pt x="1877" y="2816"/>
                    </a:lnTo>
                    <a:lnTo>
                      <a:pt x="1881" y="2816"/>
                    </a:lnTo>
                    <a:lnTo>
                      <a:pt x="1885" y="2816"/>
                    </a:lnTo>
                    <a:lnTo>
                      <a:pt x="1889" y="2816"/>
                    </a:lnTo>
                    <a:lnTo>
                      <a:pt x="1893" y="2816"/>
                    </a:lnTo>
                    <a:lnTo>
                      <a:pt x="1897" y="2816"/>
                    </a:lnTo>
                    <a:lnTo>
                      <a:pt x="1901" y="2816"/>
                    </a:lnTo>
                    <a:lnTo>
                      <a:pt x="1905" y="2816"/>
                    </a:lnTo>
                    <a:lnTo>
                      <a:pt x="1909" y="2816"/>
                    </a:lnTo>
                    <a:lnTo>
                      <a:pt x="1913" y="2816"/>
                    </a:lnTo>
                    <a:lnTo>
                      <a:pt x="1917" y="2816"/>
                    </a:lnTo>
                    <a:lnTo>
                      <a:pt x="1921" y="2816"/>
                    </a:lnTo>
                    <a:lnTo>
                      <a:pt x="1925" y="2816"/>
                    </a:lnTo>
                    <a:lnTo>
                      <a:pt x="1929" y="2816"/>
                    </a:lnTo>
                    <a:lnTo>
                      <a:pt x="1933" y="2816"/>
                    </a:lnTo>
                    <a:lnTo>
                      <a:pt x="1937" y="2816"/>
                    </a:lnTo>
                    <a:lnTo>
                      <a:pt x="1940" y="2816"/>
                    </a:lnTo>
                    <a:lnTo>
                      <a:pt x="1944" y="2816"/>
                    </a:lnTo>
                    <a:lnTo>
                      <a:pt x="1948" y="2816"/>
                    </a:lnTo>
                    <a:lnTo>
                      <a:pt x="1952" y="2816"/>
                    </a:lnTo>
                    <a:lnTo>
                      <a:pt x="1956" y="2816"/>
                    </a:lnTo>
                    <a:lnTo>
                      <a:pt x="1960" y="2816"/>
                    </a:lnTo>
                    <a:lnTo>
                      <a:pt x="1964" y="2816"/>
                    </a:lnTo>
                    <a:lnTo>
                      <a:pt x="1968" y="2816"/>
                    </a:lnTo>
                    <a:lnTo>
                      <a:pt x="1972" y="2816"/>
                    </a:lnTo>
                    <a:lnTo>
                      <a:pt x="1976" y="2816"/>
                    </a:lnTo>
                    <a:lnTo>
                      <a:pt x="1980" y="2816"/>
                    </a:lnTo>
                    <a:lnTo>
                      <a:pt x="1984" y="2816"/>
                    </a:lnTo>
                    <a:lnTo>
                      <a:pt x="1988" y="2816"/>
                    </a:lnTo>
                    <a:lnTo>
                      <a:pt x="1992" y="2816"/>
                    </a:lnTo>
                    <a:lnTo>
                      <a:pt x="1996" y="2816"/>
                    </a:lnTo>
                    <a:lnTo>
                      <a:pt x="1999" y="2816"/>
                    </a:lnTo>
                    <a:lnTo>
                      <a:pt x="2003" y="2816"/>
                    </a:lnTo>
                    <a:lnTo>
                      <a:pt x="2007" y="2816"/>
                    </a:lnTo>
                    <a:lnTo>
                      <a:pt x="2011" y="2816"/>
                    </a:lnTo>
                    <a:lnTo>
                      <a:pt x="2015" y="2816"/>
                    </a:lnTo>
                    <a:lnTo>
                      <a:pt x="2019" y="2816"/>
                    </a:lnTo>
                    <a:lnTo>
                      <a:pt x="2023" y="2816"/>
                    </a:lnTo>
                    <a:lnTo>
                      <a:pt x="2027" y="2816"/>
                    </a:lnTo>
                    <a:lnTo>
                      <a:pt x="2031" y="2816"/>
                    </a:lnTo>
                    <a:lnTo>
                      <a:pt x="2035" y="2816"/>
                    </a:lnTo>
                    <a:lnTo>
                      <a:pt x="2039" y="2816"/>
                    </a:lnTo>
                    <a:lnTo>
                      <a:pt x="2043" y="2816"/>
                    </a:lnTo>
                    <a:lnTo>
                      <a:pt x="2047" y="2816"/>
                    </a:lnTo>
                    <a:lnTo>
                      <a:pt x="2051" y="2816"/>
                    </a:lnTo>
                    <a:lnTo>
                      <a:pt x="2055" y="2816"/>
                    </a:lnTo>
                    <a:lnTo>
                      <a:pt x="2059" y="2816"/>
                    </a:lnTo>
                    <a:lnTo>
                      <a:pt x="2062" y="2816"/>
                    </a:lnTo>
                    <a:lnTo>
                      <a:pt x="2066" y="2816"/>
                    </a:lnTo>
                    <a:lnTo>
                      <a:pt x="2070" y="2816"/>
                    </a:lnTo>
                    <a:lnTo>
                      <a:pt x="2074" y="2816"/>
                    </a:lnTo>
                    <a:lnTo>
                      <a:pt x="2078" y="2816"/>
                    </a:lnTo>
                    <a:lnTo>
                      <a:pt x="2082" y="2816"/>
                    </a:lnTo>
                    <a:lnTo>
                      <a:pt x="2086" y="2816"/>
                    </a:lnTo>
                    <a:lnTo>
                      <a:pt x="2090" y="2816"/>
                    </a:lnTo>
                    <a:lnTo>
                      <a:pt x="2094" y="2816"/>
                    </a:lnTo>
                    <a:lnTo>
                      <a:pt x="2098" y="2816"/>
                    </a:lnTo>
                    <a:lnTo>
                      <a:pt x="2102" y="2816"/>
                    </a:lnTo>
                    <a:lnTo>
                      <a:pt x="2106" y="2816"/>
                    </a:lnTo>
                    <a:lnTo>
                      <a:pt x="2110" y="2816"/>
                    </a:lnTo>
                    <a:lnTo>
                      <a:pt x="2114" y="2816"/>
                    </a:lnTo>
                    <a:lnTo>
                      <a:pt x="2118" y="2816"/>
                    </a:lnTo>
                    <a:lnTo>
                      <a:pt x="2122" y="2816"/>
                    </a:lnTo>
                    <a:lnTo>
                      <a:pt x="2125" y="2816"/>
                    </a:lnTo>
                    <a:lnTo>
                      <a:pt x="2129" y="2816"/>
                    </a:lnTo>
                    <a:lnTo>
                      <a:pt x="2133" y="2816"/>
                    </a:lnTo>
                    <a:lnTo>
                      <a:pt x="2137" y="2816"/>
                    </a:lnTo>
                    <a:lnTo>
                      <a:pt x="2141" y="2816"/>
                    </a:lnTo>
                    <a:lnTo>
                      <a:pt x="2145" y="2816"/>
                    </a:lnTo>
                    <a:lnTo>
                      <a:pt x="2149" y="2816"/>
                    </a:lnTo>
                    <a:lnTo>
                      <a:pt x="2153" y="2816"/>
                    </a:lnTo>
                    <a:lnTo>
                      <a:pt x="2157" y="2816"/>
                    </a:lnTo>
                    <a:lnTo>
                      <a:pt x="2161" y="2816"/>
                    </a:lnTo>
                    <a:lnTo>
                      <a:pt x="2165" y="2816"/>
                    </a:lnTo>
                    <a:lnTo>
                      <a:pt x="2169" y="2816"/>
                    </a:lnTo>
                    <a:lnTo>
                      <a:pt x="2173" y="2816"/>
                    </a:lnTo>
                    <a:lnTo>
                      <a:pt x="2177" y="2816"/>
                    </a:lnTo>
                    <a:lnTo>
                      <a:pt x="2181" y="2816"/>
                    </a:lnTo>
                    <a:lnTo>
                      <a:pt x="2185" y="2816"/>
                    </a:lnTo>
                    <a:lnTo>
                      <a:pt x="2188" y="2816"/>
                    </a:lnTo>
                    <a:lnTo>
                      <a:pt x="2192" y="2816"/>
                    </a:lnTo>
                    <a:lnTo>
                      <a:pt x="2196" y="2816"/>
                    </a:lnTo>
                    <a:lnTo>
                      <a:pt x="2200" y="2816"/>
                    </a:lnTo>
                    <a:lnTo>
                      <a:pt x="2204" y="2816"/>
                    </a:lnTo>
                    <a:lnTo>
                      <a:pt x="2208" y="2816"/>
                    </a:lnTo>
                    <a:lnTo>
                      <a:pt x="2212" y="2816"/>
                    </a:lnTo>
                    <a:lnTo>
                      <a:pt x="2216" y="2816"/>
                    </a:lnTo>
                    <a:lnTo>
                      <a:pt x="2220" y="2816"/>
                    </a:lnTo>
                    <a:lnTo>
                      <a:pt x="2224" y="2816"/>
                    </a:lnTo>
                    <a:lnTo>
                      <a:pt x="2228" y="2816"/>
                    </a:lnTo>
                    <a:lnTo>
                      <a:pt x="2232" y="2816"/>
                    </a:lnTo>
                    <a:lnTo>
                      <a:pt x="2236" y="2816"/>
                    </a:lnTo>
                    <a:lnTo>
                      <a:pt x="2240" y="2816"/>
                    </a:lnTo>
                    <a:lnTo>
                      <a:pt x="2244" y="2816"/>
                    </a:lnTo>
                    <a:lnTo>
                      <a:pt x="2248" y="2816"/>
                    </a:lnTo>
                    <a:lnTo>
                      <a:pt x="2251" y="2816"/>
                    </a:lnTo>
                    <a:lnTo>
                      <a:pt x="2255" y="2816"/>
                    </a:lnTo>
                    <a:lnTo>
                      <a:pt x="2259" y="2816"/>
                    </a:lnTo>
                    <a:lnTo>
                      <a:pt x="2263" y="2816"/>
                    </a:lnTo>
                    <a:lnTo>
                      <a:pt x="2267" y="2816"/>
                    </a:lnTo>
                    <a:lnTo>
                      <a:pt x="2271" y="2816"/>
                    </a:lnTo>
                    <a:lnTo>
                      <a:pt x="2275" y="2816"/>
                    </a:lnTo>
                    <a:lnTo>
                      <a:pt x="2279" y="2816"/>
                    </a:lnTo>
                    <a:lnTo>
                      <a:pt x="2283" y="2816"/>
                    </a:lnTo>
                    <a:lnTo>
                      <a:pt x="2287" y="2816"/>
                    </a:lnTo>
                    <a:lnTo>
                      <a:pt x="2291" y="2816"/>
                    </a:lnTo>
                    <a:lnTo>
                      <a:pt x="2295" y="2816"/>
                    </a:lnTo>
                    <a:lnTo>
                      <a:pt x="2299" y="2816"/>
                    </a:lnTo>
                    <a:lnTo>
                      <a:pt x="2303" y="2816"/>
                    </a:lnTo>
                    <a:lnTo>
                      <a:pt x="2307" y="2816"/>
                    </a:lnTo>
                    <a:lnTo>
                      <a:pt x="2311" y="2816"/>
                    </a:lnTo>
                    <a:lnTo>
                      <a:pt x="2314" y="2816"/>
                    </a:lnTo>
                    <a:lnTo>
                      <a:pt x="2318" y="2816"/>
                    </a:lnTo>
                    <a:lnTo>
                      <a:pt x="2322" y="2816"/>
                    </a:lnTo>
                    <a:lnTo>
                      <a:pt x="2326" y="2816"/>
                    </a:lnTo>
                    <a:lnTo>
                      <a:pt x="2330" y="2816"/>
                    </a:lnTo>
                    <a:lnTo>
                      <a:pt x="2334" y="2816"/>
                    </a:lnTo>
                    <a:lnTo>
                      <a:pt x="2338" y="2816"/>
                    </a:lnTo>
                    <a:lnTo>
                      <a:pt x="2342" y="2816"/>
                    </a:lnTo>
                    <a:lnTo>
                      <a:pt x="2346" y="2816"/>
                    </a:lnTo>
                    <a:lnTo>
                      <a:pt x="2350" y="2816"/>
                    </a:lnTo>
                    <a:lnTo>
                      <a:pt x="2354" y="2816"/>
                    </a:lnTo>
                    <a:lnTo>
                      <a:pt x="2358" y="2816"/>
                    </a:lnTo>
                    <a:lnTo>
                      <a:pt x="2362" y="2816"/>
                    </a:lnTo>
                    <a:lnTo>
                      <a:pt x="2366" y="2816"/>
                    </a:lnTo>
                    <a:lnTo>
                      <a:pt x="2370" y="2816"/>
                    </a:lnTo>
                    <a:lnTo>
                      <a:pt x="2374" y="2816"/>
                    </a:lnTo>
                    <a:lnTo>
                      <a:pt x="2377" y="2816"/>
                    </a:lnTo>
                    <a:lnTo>
                      <a:pt x="2381" y="2816"/>
                    </a:lnTo>
                    <a:lnTo>
                      <a:pt x="2385" y="2816"/>
                    </a:lnTo>
                    <a:lnTo>
                      <a:pt x="2389" y="2816"/>
                    </a:lnTo>
                    <a:lnTo>
                      <a:pt x="2393" y="2816"/>
                    </a:lnTo>
                    <a:lnTo>
                      <a:pt x="2397" y="2816"/>
                    </a:lnTo>
                    <a:lnTo>
                      <a:pt x="2401" y="2816"/>
                    </a:lnTo>
                    <a:lnTo>
                      <a:pt x="2405" y="2816"/>
                    </a:lnTo>
                    <a:lnTo>
                      <a:pt x="2409" y="2816"/>
                    </a:lnTo>
                    <a:lnTo>
                      <a:pt x="2413" y="2816"/>
                    </a:lnTo>
                    <a:lnTo>
                      <a:pt x="2417" y="2816"/>
                    </a:lnTo>
                    <a:lnTo>
                      <a:pt x="2421" y="2816"/>
                    </a:lnTo>
                    <a:lnTo>
                      <a:pt x="2425" y="2816"/>
                    </a:lnTo>
                    <a:lnTo>
                      <a:pt x="2429" y="2816"/>
                    </a:lnTo>
                    <a:lnTo>
                      <a:pt x="2433" y="2816"/>
                    </a:lnTo>
                    <a:lnTo>
                      <a:pt x="2437" y="2816"/>
                    </a:lnTo>
                    <a:lnTo>
                      <a:pt x="2440" y="2816"/>
                    </a:lnTo>
                    <a:lnTo>
                      <a:pt x="2444" y="2816"/>
                    </a:lnTo>
                    <a:lnTo>
                      <a:pt x="2448" y="2816"/>
                    </a:lnTo>
                    <a:lnTo>
                      <a:pt x="2452" y="2816"/>
                    </a:lnTo>
                    <a:lnTo>
                      <a:pt x="2456" y="2816"/>
                    </a:lnTo>
                    <a:lnTo>
                      <a:pt x="2460" y="2816"/>
                    </a:lnTo>
                    <a:lnTo>
                      <a:pt x="2464" y="2816"/>
                    </a:lnTo>
                    <a:lnTo>
                      <a:pt x="2468" y="2816"/>
                    </a:lnTo>
                    <a:lnTo>
                      <a:pt x="2472" y="2816"/>
                    </a:lnTo>
                    <a:lnTo>
                      <a:pt x="2476" y="2816"/>
                    </a:lnTo>
                    <a:lnTo>
                      <a:pt x="2480" y="2816"/>
                    </a:lnTo>
                    <a:lnTo>
                      <a:pt x="2484" y="2816"/>
                    </a:lnTo>
                    <a:lnTo>
                      <a:pt x="2488" y="2816"/>
                    </a:lnTo>
                    <a:lnTo>
                      <a:pt x="2492" y="2816"/>
                    </a:lnTo>
                    <a:lnTo>
                      <a:pt x="2496" y="2816"/>
                    </a:lnTo>
                    <a:lnTo>
                      <a:pt x="2499" y="2816"/>
                    </a:lnTo>
                    <a:lnTo>
                      <a:pt x="2503" y="2816"/>
                    </a:lnTo>
                    <a:lnTo>
                      <a:pt x="2507" y="2816"/>
                    </a:lnTo>
                    <a:lnTo>
                      <a:pt x="2511" y="2816"/>
                    </a:lnTo>
                    <a:lnTo>
                      <a:pt x="2515" y="2816"/>
                    </a:lnTo>
                    <a:lnTo>
                      <a:pt x="2519" y="2816"/>
                    </a:lnTo>
                    <a:lnTo>
                      <a:pt x="2523" y="2816"/>
                    </a:lnTo>
                    <a:lnTo>
                      <a:pt x="2527" y="2816"/>
                    </a:lnTo>
                    <a:lnTo>
                      <a:pt x="2531" y="2816"/>
                    </a:lnTo>
                    <a:lnTo>
                      <a:pt x="2535" y="2816"/>
                    </a:lnTo>
                    <a:lnTo>
                      <a:pt x="2539" y="2816"/>
                    </a:lnTo>
                    <a:lnTo>
                      <a:pt x="2543" y="2816"/>
                    </a:lnTo>
                    <a:lnTo>
                      <a:pt x="2547" y="2816"/>
                    </a:lnTo>
                    <a:lnTo>
                      <a:pt x="2551" y="2816"/>
                    </a:lnTo>
                    <a:lnTo>
                      <a:pt x="2555" y="2816"/>
                    </a:lnTo>
                    <a:lnTo>
                      <a:pt x="2559" y="2816"/>
                    </a:lnTo>
                    <a:lnTo>
                      <a:pt x="2562" y="2816"/>
                    </a:lnTo>
                    <a:lnTo>
                      <a:pt x="2566" y="2816"/>
                    </a:lnTo>
                    <a:lnTo>
                      <a:pt x="2570" y="2816"/>
                    </a:lnTo>
                    <a:lnTo>
                      <a:pt x="2574" y="2816"/>
                    </a:lnTo>
                    <a:lnTo>
                      <a:pt x="2578" y="2816"/>
                    </a:lnTo>
                    <a:lnTo>
                      <a:pt x="2582" y="2816"/>
                    </a:lnTo>
                    <a:lnTo>
                      <a:pt x="2586" y="2816"/>
                    </a:lnTo>
                    <a:lnTo>
                      <a:pt x="2590" y="2816"/>
                    </a:lnTo>
                    <a:lnTo>
                      <a:pt x="2594" y="2816"/>
                    </a:lnTo>
                    <a:lnTo>
                      <a:pt x="2598" y="2816"/>
                    </a:lnTo>
                    <a:lnTo>
                      <a:pt x="2602" y="2816"/>
                    </a:lnTo>
                    <a:lnTo>
                      <a:pt x="2606" y="2816"/>
                    </a:lnTo>
                    <a:lnTo>
                      <a:pt x="2610" y="2816"/>
                    </a:lnTo>
                    <a:lnTo>
                      <a:pt x="2614" y="2816"/>
                    </a:lnTo>
                    <a:lnTo>
                      <a:pt x="2618" y="2816"/>
                    </a:lnTo>
                    <a:lnTo>
                      <a:pt x="2622" y="2816"/>
                    </a:lnTo>
                    <a:lnTo>
                      <a:pt x="2625" y="2816"/>
                    </a:lnTo>
                    <a:lnTo>
                      <a:pt x="2629" y="2816"/>
                    </a:lnTo>
                    <a:lnTo>
                      <a:pt x="2633" y="2816"/>
                    </a:lnTo>
                    <a:lnTo>
                      <a:pt x="2637" y="2816"/>
                    </a:lnTo>
                    <a:lnTo>
                      <a:pt x="2641" y="2816"/>
                    </a:lnTo>
                    <a:lnTo>
                      <a:pt x="2645" y="2816"/>
                    </a:lnTo>
                    <a:lnTo>
                      <a:pt x="2649" y="2816"/>
                    </a:lnTo>
                    <a:lnTo>
                      <a:pt x="2653" y="2816"/>
                    </a:lnTo>
                    <a:lnTo>
                      <a:pt x="2657" y="2816"/>
                    </a:lnTo>
                    <a:lnTo>
                      <a:pt x="2661" y="2816"/>
                    </a:lnTo>
                    <a:lnTo>
                      <a:pt x="2665" y="2816"/>
                    </a:lnTo>
                    <a:lnTo>
                      <a:pt x="2669" y="2816"/>
                    </a:lnTo>
                    <a:lnTo>
                      <a:pt x="2673" y="2816"/>
                    </a:lnTo>
                    <a:lnTo>
                      <a:pt x="2677" y="2816"/>
                    </a:lnTo>
                    <a:lnTo>
                      <a:pt x="2681" y="2816"/>
                    </a:lnTo>
                    <a:lnTo>
                      <a:pt x="2685" y="2816"/>
                    </a:lnTo>
                    <a:lnTo>
                      <a:pt x="2688" y="2816"/>
                    </a:lnTo>
                    <a:lnTo>
                      <a:pt x="2692" y="2816"/>
                    </a:lnTo>
                    <a:lnTo>
                      <a:pt x="2696" y="2816"/>
                    </a:lnTo>
                    <a:lnTo>
                      <a:pt x="2700" y="2816"/>
                    </a:lnTo>
                    <a:lnTo>
                      <a:pt x="2704" y="2816"/>
                    </a:lnTo>
                    <a:lnTo>
                      <a:pt x="2708" y="2816"/>
                    </a:lnTo>
                    <a:lnTo>
                      <a:pt x="2712" y="2816"/>
                    </a:lnTo>
                    <a:lnTo>
                      <a:pt x="2716" y="2816"/>
                    </a:lnTo>
                    <a:lnTo>
                      <a:pt x="2720" y="2816"/>
                    </a:lnTo>
                    <a:lnTo>
                      <a:pt x="2724" y="2816"/>
                    </a:lnTo>
                    <a:lnTo>
                      <a:pt x="2728" y="2816"/>
                    </a:lnTo>
                    <a:lnTo>
                      <a:pt x="2732" y="2816"/>
                    </a:lnTo>
                    <a:lnTo>
                      <a:pt x="2736" y="2816"/>
                    </a:lnTo>
                    <a:lnTo>
                      <a:pt x="2740" y="2816"/>
                    </a:lnTo>
                    <a:lnTo>
                      <a:pt x="2744" y="2816"/>
                    </a:lnTo>
                    <a:lnTo>
                      <a:pt x="2748" y="2816"/>
                    </a:lnTo>
                    <a:lnTo>
                      <a:pt x="2751" y="2816"/>
                    </a:lnTo>
                    <a:lnTo>
                      <a:pt x="2755" y="2816"/>
                    </a:lnTo>
                    <a:lnTo>
                      <a:pt x="2759" y="2816"/>
                    </a:lnTo>
                    <a:lnTo>
                      <a:pt x="2763" y="2805"/>
                    </a:lnTo>
                    <a:lnTo>
                      <a:pt x="2767" y="2791"/>
                    </a:lnTo>
                    <a:lnTo>
                      <a:pt x="2771" y="2777"/>
                    </a:lnTo>
                    <a:lnTo>
                      <a:pt x="2775" y="2762"/>
                    </a:lnTo>
                    <a:lnTo>
                      <a:pt x="2779" y="2748"/>
                    </a:lnTo>
                    <a:lnTo>
                      <a:pt x="2783" y="2733"/>
                    </a:lnTo>
                    <a:lnTo>
                      <a:pt x="2787" y="2720"/>
                    </a:lnTo>
                    <a:lnTo>
                      <a:pt x="2791" y="2703"/>
                    </a:lnTo>
                    <a:lnTo>
                      <a:pt x="2795" y="2690"/>
                    </a:lnTo>
                    <a:lnTo>
                      <a:pt x="2799" y="2676"/>
                    </a:lnTo>
                    <a:lnTo>
                      <a:pt x="2803" y="2662"/>
                    </a:lnTo>
                    <a:lnTo>
                      <a:pt x="2807" y="2647"/>
                    </a:lnTo>
                    <a:lnTo>
                      <a:pt x="2811" y="2632"/>
                    </a:lnTo>
                    <a:lnTo>
                      <a:pt x="2814" y="2619"/>
                    </a:lnTo>
                    <a:lnTo>
                      <a:pt x="2818" y="2604"/>
                    </a:lnTo>
                    <a:lnTo>
                      <a:pt x="2822" y="2590"/>
                    </a:lnTo>
                    <a:lnTo>
                      <a:pt x="2826" y="2576"/>
                    </a:lnTo>
                    <a:lnTo>
                      <a:pt x="2830" y="2561"/>
                    </a:lnTo>
                    <a:lnTo>
                      <a:pt x="2834" y="2547"/>
                    </a:lnTo>
                    <a:lnTo>
                      <a:pt x="2838" y="2534"/>
                    </a:lnTo>
                    <a:lnTo>
                      <a:pt x="2842" y="2519"/>
                    </a:lnTo>
                    <a:lnTo>
                      <a:pt x="2846" y="2504"/>
                    </a:lnTo>
                    <a:lnTo>
                      <a:pt x="2850" y="2490"/>
                    </a:lnTo>
                    <a:lnTo>
                      <a:pt x="2854" y="2477"/>
                    </a:lnTo>
                    <a:lnTo>
                      <a:pt x="2858" y="2462"/>
                    </a:lnTo>
                    <a:lnTo>
                      <a:pt x="2862" y="2449"/>
                    </a:lnTo>
                    <a:lnTo>
                      <a:pt x="2866" y="2434"/>
                    </a:lnTo>
                    <a:lnTo>
                      <a:pt x="2870" y="2420"/>
                    </a:lnTo>
                    <a:lnTo>
                      <a:pt x="2874" y="2407"/>
                    </a:lnTo>
                    <a:lnTo>
                      <a:pt x="2877" y="2393"/>
                    </a:lnTo>
                    <a:lnTo>
                      <a:pt x="2881" y="2379"/>
                    </a:lnTo>
                    <a:lnTo>
                      <a:pt x="2885" y="2366"/>
                    </a:lnTo>
                    <a:lnTo>
                      <a:pt x="2889" y="2351"/>
                    </a:lnTo>
                    <a:lnTo>
                      <a:pt x="2893" y="2338"/>
                    </a:lnTo>
                    <a:lnTo>
                      <a:pt x="2897" y="2324"/>
                    </a:lnTo>
                    <a:lnTo>
                      <a:pt x="2901" y="2310"/>
                    </a:lnTo>
                    <a:lnTo>
                      <a:pt x="2905" y="2296"/>
                    </a:lnTo>
                    <a:lnTo>
                      <a:pt x="2909" y="2282"/>
                    </a:lnTo>
                    <a:lnTo>
                      <a:pt x="2913" y="2268"/>
                    </a:lnTo>
                    <a:lnTo>
                      <a:pt x="2917" y="2256"/>
                    </a:lnTo>
                    <a:lnTo>
                      <a:pt x="2921" y="2242"/>
                    </a:lnTo>
                    <a:lnTo>
                      <a:pt x="2925" y="2227"/>
                    </a:lnTo>
                    <a:lnTo>
                      <a:pt x="2929" y="2214"/>
                    </a:lnTo>
                    <a:lnTo>
                      <a:pt x="2933" y="2201"/>
                    </a:lnTo>
                    <a:lnTo>
                      <a:pt x="2937" y="2188"/>
                    </a:lnTo>
                    <a:lnTo>
                      <a:pt x="2940" y="2174"/>
                    </a:lnTo>
                    <a:lnTo>
                      <a:pt x="2944" y="2161"/>
                    </a:lnTo>
                    <a:lnTo>
                      <a:pt x="2948" y="2147"/>
                    </a:lnTo>
                    <a:lnTo>
                      <a:pt x="2952" y="2134"/>
                    </a:lnTo>
                    <a:lnTo>
                      <a:pt x="2956" y="2122"/>
                    </a:lnTo>
                    <a:lnTo>
                      <a:pt x="2960" y="2107"/>
                    </a:lnTo>
                    <a:lnTo>
                      <a:pt x="2964" y="2094"/>
                    </a:lnTo>
                    <a:lnTo>
                      <a:pt x="2968" y="2080"/>
                    </a:lnTo>
                    <a:lnTo>
                      <a:pt x="2972" y="2069"/>
                    </a:lnTo>
                    <a:lnTo>
                      <a:pt x="2976" y="2055"/>
                    </a:lnTo>
                    <a:lnTo>
                      <a:pt x="2980" y="2043"/>
                    </a:lnTo>
                    <a:lnTo>
                      <a:pt x="2984" y="2029"/>
                    </a:lnTo>
                    <a:lnTo>
                      <a:pt x="2988" y="2016"/>
                    </a:lnTo>
                    <a:lnTo>
                      <a:pt x="2992" y="2004"/>
                    </a:lnTo>
                    <a:lnTo>
                      <a:pt x="2996" y="1989"/>
                    </a:lnTo>
                    <a:lnTo>
                      <a:pt x="2999" y="1977"/>
                    </a:lnTo>
                    <a:lnTo>
                      <a:pt x="3003" y="1966"/>
                    </a:lnTo>
                    <a:lnTo>
                      <a:pt x="3007" y="1952"/>
                    </a:lnTo>
                    <a:lnTo>
                      <a:pt x="3011" y="1939"/>
                    </a:lnTo>
                    <a:lnTo>
                      <a:pt x="3015" y="1925"/>
                    </a:lnTo>
                    <a:lnTo>
                      <a:pt x="3019" y="1913"/>
                    </a:lnTo>
                    <a:lnTo>
                      <a:pt x="3023" y="1901"/>
                    </a:lnTo>
                    <a:lnTo>
                      <a:pt x="3027" y="1889"/>
                    </a:lnTo>
                    <a:lnTo>
                      <a:pt x="3031" y="1876"/>
                    </a:lnTo>
                    <a:lnTo>
                      <a:pt x="3035" y="1863"/>
                    </a:lnTo>
                    <a:lnTo>
                      <a:pt x="3039" y="1852"/>
                    </a:lnTo>
                    <a:lnTo>
                      <a:pt x="3043" y="1839"/>
                    </a:lnTo>
                    <a:lnTo>
                      <a:pt x="3047" y="1827"/>
                    </a:lnTo>
                    <a:lnTo>
                      <a:pt x="3051" y="1814"/>
                    </a:lnTo>
                    <a:lnTo>
                      <a:pt x="3055" y="1803"/>
                    </a:lnTo>
                    <a:lnTo>
                      <a:pt x="3059" y="1789"/>
                    </a:lnTo>
                    <a:lnTo>
                      <a:pt x="3062" y="1777"/>
                    </a:lnTo>
                    <a:lnTo>
                      <a:pt x="3066" y="1766"/>
                    </a:lnTo>
                    <a:lnTo>
                      <a:pt x="3070" y="1754"/>
                    </a:lnTo>
                    <a:lnTo>
                      <a:pt x="3074" y="1741"/>
                    </a:lnTo>
                    <a:lnTo>
                      <a:pt x="3078" y="1729"/>
                    </a:lnTo>
                    <a:lnTo>
                      <a:pt x="3082" y="1718"/>
                    </a:lnTo>
                    <a:lnTo>
                      <a:pt x="3086" y="1706"/>
                    </a:lnTo>
                    <a:lnTo>
                      <a:pt x="3090" y="1694"/>
                    </a:lnTo>
                    <a:lnTo>
                      <a:pt x="3094" y="1682"/>
                    </a:lnTo>
                    <a:lnTo>
                      <a:pt x="3098" y="1672"/>
                    </a:lnTo>
                    <a:lnTo>
                      <a:pt x="3102" y="1659"/>
                    </a:lnTo>
                    <a:lnTo>
                      <a:pt x="3106" y="1647"/>
                    </a:lnTo>
                    <a:lnTo>
                      <a:pt x="3110" y="1637"/>
                    </a:lnTo>
                    <a:lnTo>
                      <a:pt x="3114" y="1625"/>
                    </a:lnTo>
                    <a:lnTo>
                      <a:pt x="3118" y="1613"/>
                    </a:lnTo>
                    <a:lnTo>
                      <a:pt x="3122" y="1602"/>
                    </a:lnTo>
                    <a:lnTo>
                      <a:pt x="3125" y="1590"/>
                    </a:lnTo>
                    <a:lnTo>
                      <a:pt x="3129" y="1578"/>
                    </a:lnTo>
                    <a:lnTo>
                      <a:pt x="3133" y="1567"/>
                    </a:lnTo>
                    <a:lnTo>
                      <a:pt x="3137" y="1556"/>
                    </a:lnTo>
                    <a:lnTo>
                      <a:pt x="3141" y="1544"/>
                    </a:lnTo>
                    <a:lnTo>
                      <a:pt x="3145" y="1534"/>
                    </a:lnTo>
                    <a:lnTo>
                      <a:pt x="3149" y="1522"/>
                    </a:lnTo>
                    <a:lnTo>
                      <a:pt x="3153" y="1511"/>
                    </a:lnTo>
                    <a:lnTo>
                      <a:pt x="3157" y="1499"/>
                    </a:lnTo>
                    <a:lnTo>
                      <a:pt x="3161" y="1490"/>
                    </a:lnTo>
                    <a:lnTo>
                      <a:pt x="3165" y="1478"/>
                    </a:lnTo>
                    <a:lnTo>
                      <a:pt x="3169" y="1467"/>
                    </a:lnTo>
                    <a:lnTo>
                      <a:pt x="3173" y="1457"/>
                    </a:lnTo>
                    <a:lnTo>
                      <a:pt x="3177" y="1447"/>
                    </a:lnTo>
                    <a:lnTo>
                      <a:pt x="3181" y="1434"/>
                    </a:lnTo>
                    <a:lnTo>
                      <a:pt x="3185" y="1424"/>
                    </a:lnTo>
                    <a:lnTo>
                      <a:pt x="3188" y="1414"/>
                    </a:lnTo>
                    <a:lnTo>
                      <a:pt x="3192" y="1402"/>
                    </a:lnTo>
                    <a:lnTo>
                      <a:pt x="3196" y="1392"/>
                    </a:lnTo>
                    <a:lnTo>
                      <a:pt x="3200" y="1381"/>
                    </a:lnTo>
                    <a:lnTo>
                      <a:pt x="3204" y="1371"/>
                    </a:lnTo>
                    <a:lnTo>
                      <a:pt x="3208" y="1361"/>
                    </a:lnTo>
                    <a:lnTo>
                      <a:pt x="3212" y="1350"/>
                    </a:lnTo>
                    <a:lnTo>
                      <a:pt x="3216" y="1342"/>
                    </a:lnTo>
                    <a:lnTo>
                      <a:pt x="3220" y="1329"/>
                    </a:lnTo>
                    <a:lnTo>
                      <a:pt x="3224" y="1320"/>
                    </a:lnTo>
                    <a:lnTo>
                      <a:pt x="3228" y="1310"/>
                    </a:lnTo>
                    <a:lnTo>
                      <a:pt x="3232" y="1300"/>
                    </a:lnTo>
                    <a:lnTo>
                      <a:pt x="3236" y="1290"/>
                    </a:lnTo>
                    <a:lnTo>
                      <a:pt x="3240" y="1279"/>
                    </a:lnTo>
                    <a:lnTo>
                      <a:pt x="3244" y="1271"/>
                    </a:lnTo>
                    <a:lnTo>
                      <a:pt x="3248" y="1261"/>
                    </a:lnTo>
                    <a:lnTo>
                      <a:pt x="3251" y="1250"/>
                    </a:lnTo>
                    <a:lnTo>
                      <a:pt x="3255" y="1241"/>
                    </a:lnTo>
                    <a:lnTo>
                      <a:pt x="3259" y="1231"/>
                    </a:lnTo>
                    <a:lnTo>
                      <a:pt x="3263" y="1221"/>
                    </a:lnTo>
                    <a:lnTo>
                      <a:pt x="3267" y="1211"/>
                    </a:lnTo>
                    <a:lnTo>
                      <a:pt x="3271" y="1203"/>
                    </a:lnTo>
                    <a:lnTo>
                      <a:pt x="3275" y="1194"/>
                    </a:lnTo>
                    <a:lnTo>
                      <a:pt x="3279" y="1184"/>
                    </a:lnTo>
                    <a:lnTo>
                      <a:pt x="3283" y="1174"/>
                    </a:lnTo>
                    <a:lnTo>
                      <a:pt x="3287" y="1165"/>
                    </a:lnTo>
                    <a:lnTo>
                      <a:pt x="3291" y="1154"/>
                    </a:lnTo>
                    <a:lnTo>
                      <a:pt x="3295" y="1146"/>
                    </a:lnTo>
                    <a:lnTo>
                      <a:pt x="3299" y="1136"/>
                    </a:lnTo>
                    <a:lnTo>
                      <a:pt x="3303" y="1127"/>
                    </a:lnTo>
                    <a:lnTo>
                      <a:pt x="3307" y="1117"/>
                    </a:lnTo>
                    <a:lnTo>
                      <a:pt x="3311" y="1109"/>
                    </a:lnTo>
                    <a:lnTo>
                      <a:pt x="3314" y="1101"/>
                    </a:lnTo>
                    <a:lnTo>
                      <a:pt x="3318" y="1091"/>
                    </a:lnTo>
                    <a:lnTo>
                      <a:pt x="3322" y="1083"/>
                    </a:lnTo>
                    <a:lnTo>
                      <a:pt x="3326" y="1073"/>
                    </a:lnTo>
                    <a:lnTo>
                      <a:pt x="3330" y="1066"/>
                    </a:lnTo>
                    <a:lnTo>
                      <a:pt x="3334" y="1056"/>
                    </a:lnTo>
                    <a:lnTo>
                      <a:pt x="3338" y="1048"/>
                    </a:lnTo>
                    <a:lnTo>
                      <a:pt x="3342" y="1038"/>
                    </a:lnTo>
                    <a:lnTo>
                      <a:pt x="3346" y="1031"/>
                    </a:lnTo>
                    <a:lnTo>
                      <a:pt x="3350" y="1021"/>
                    </a:lnTo>
                    <a:lnTo>
                      <a:pt x="3354" y="1013"/>
                    </a:lnTo>
                    <a:lnTo>
                      <a:pt x="3358" y="1003"/>
                    </a:lnTo>
                    <a:lnTo>
                      <a:pt x="3362" y="996"/>
                    </a:lnTo>
                    <a:lnTo>
                      <a:pt x="3366" y="988"/>
                    </a:lnTo>
                    <a:lnTo>
                      <a:pt x="3370" y="979"/>
                    </a:lnTo>
                    <a:lnTo>
                      <a:pt x="3374" y="970"/>
                    </a:lnTo>
                    <a:lnTo>
                      <a:pt x="3377" y="964"/>
                    </a:lnTo>
                    <a:lnTo>
                      <a:pt x="3381" y="956"/>
                    </a:lnTo>
                    <a:lnTo>
                      <a:pt x="3385" y="947"/>
                    </a:lnTo>
                    <a:lnTo>
                      <a:pt x="3389" y="938"/>
                    </a:lnTo>
                    <a:lnTo>
                      <a:pt x="3393" y="930"/>
                    </a:lnTo>
                    <a:lnTo>
                      <a:pt x="3397" y="923"/>
                    </a:lnTo>
                    <a:lnTo>
                      <a:pt x="3401" y="916"/>
                    </a:lnTo>
                    <a:lnTo>
                      <a:pt x="3405" y="907"/>
                    </a:lnTo>
                    <a:lnTo>
                      <a:pt x="3409" y="898"/>
                    </a:lnTo>
                    <a:lnTo>
                      <a:pt x="3413" y="891"/>
                    </a:lnTo>
                    <a:lnTo>
                      <a:pt x="3417" y="884"/>
                    </a:lnTo>
                    <a:lnTo>
                      <a:pt x="3421" y="876"/>
                    </a:lnTo>
                    <a:lnTo>
                      <a:pt x="3425" y="869"/>
                    </a:lnTo>
                    <a:lnTo>
                      <a:pt x="3429" y="862"/>
                    </a:lnTo>
                    <a:lnTo>
                      <a:pt x="3433" y="854"/>
                    </a:lnTo>
                    <a:lnTo>
                      <a:pt x="3437" y="847"/>
                    </a:lnTo>
                    <a:lnTo>
                      <a:pt x="3440" y="839"/>
                    </a:lnTo>
                    <a:lnTo>
                      <a:pt x="3444" y="833"/>
                    </a:lnTo>
                    <a:lnTo>
                      <a:pt x="3448" y="826"/>
                    </a:lnTo>
                    <a:lnTo>
                      <a:pt x="3452" y="816"/>
                    </a:lnTo>
                    <a:lnTo>
                      <a:pt x="3456" y="811"/>
                    </a:lnTo>
                    <a:lnTo>
                      <a:pt x="3460" y="803"/>
                    </a:lnTo>
                    <a:lnTo>
                      <a:pt x="3464" y="796"/>
                    </a:lnTo>
                    <a:lnTo>
                      <a:pt x="3468" y="789"/>
                    </a:lnTo>
                    <a:lnTo>
                      <a:pt x="3472" y="783"/>
                    </a:lnTo>
                    <a:lnTo>
                      <a:pt x="3476" y="776"/>
                    </a:lnTo>
                    <a:lnTo>
                      <a:pt x="3480" y="768"/>
                    </a:lnTo>
                    <a:lnTo>
                      <a:pt x="3484" y="760"/>
                    </a:lnTo>
                    <a:lnTo>
                      <a:pt x="3488" y="755"/>
                    </a:lnTo>
                    <a:lnTo>
                      <a:pt x="3492" y="747"/>
                    </a:lnTo>
                    <a:lnTo>
                      <a:pt x="3496" y="740"/>
                    </a:lnTo>
                    <a:lnTo>
                      <a:pt x="3499" y="734"/>
                    </a:lnTo>
                    <a:lnTo>
                      <a:pt x="3503" y="728"/>
                    </a:lnTo>
                    <a:lnTo>
                      <a:pt x="3507" y="722"/>
                    </a:lnTo>
                    <a:lnTo>
                      <a:pt x="3511" y="714"/>
                    </a:lnTo>
                    <a:lnTo>
                      <a:pt x="3515" y="708"/>
                    </a:lnTo>
                    <a:lnTo>
                      <a:pt x="3519" y="702"/>
                    </a:lnTo>
                    <a:lnTo>
                      <a:pt x="3523" y="696"/>
                    </a:lnTo>
                    <a:lnTo>
                      <a:pt x="3527" y="689"/>
                    </a:lnTo>
                    <a:lnTo>
                      <a:pt x="3531" y="683"/>
                    </a:lnTo>
                    <a:lnTo>
                      <a:pt x="3535" y="676"/>
                    </a:lnTo>
                    <a:lnTo>
                      <a:pt x="3539" y="670"/>
                    </a:lnTo>
                    <a:lnTo>
                      <a:pt x="3543" y="663"/>
                    </a:lnTo>
                    <a:lnTo>
                      <a:pt x="3547" y="658"/>
                    </a:lnTo>
                    <a:lnTo>
                      <a:pt x="3551" y="652"/>
                    </a:lnTo>
                    <a:lnTo>
                      <a:pt x="3555" y="646"/>
                    </a:lnTo>
                    <a:lnTo>
                      <a:pt x="3559" y="639"/>
                    </a:lnTo>
                    <a:lnTo>
                      <a:pt x="3562" y="632"/>
                    </a:lnTo>
                    <a:lnTo>
                      <a:pt x="3566" y="627"/>
                    </a:lnTo>
                    <a:lnTo>
                      <a:pt x="3570" y="621"/>
                    </a:lnTo>
                    <a:lnTo>
                      <a:pt x="3574" y="615"/>
                    </a:lnTo>
                    <a:lnTo>
                      <a:pt x="3578" y="610"/>
                    </a:lnTo>
                    <a:lnTo>
                      <a:pt x="3582" y="604"/>
                    </a:lnTo>
                    <a:lnTo>
                      <a:pt x="3586" y="599"/>
                    </a:lnTo>
                    <a:lnTo>
                      <a:pt x="3590" y="592"/>
                    </a:lnTo>
                    <a:lnTo>
                      <a:pt x="3594" y="587"/>
                    </a:lnTo>
                    <a:lnTo>
                      <a:pt x="3598" y="580"/>
                    </a:lnTo>
                    <a:lnTo>
                      <a:pt x="3602" y="577"/>
                    </a:lnTo>
                    <a:lnTo>
                      <a:pt x="3606" y="570"/>
                    </a:lnTo>
                    <a:lnTo>
                      <a:pt x="3610" y="564"/>
                    </a:lnTo>
                    <a:lnTo>
                      <a:pt x="3614" y="559"/>
                    </a:lnTo>
                    <a:lnTo>
                      <a:pt x="3618" y="554"/>
                    </a:lnTo>
                    <a:lnTo>
                      <a:pt x="3622" y="550"/>
                    </a:lnTo>
                    <a:lnTo>
                      <a:pt x="3625" y="543"/>
                    </a:lnTo>
                    <a:lnTo>
                      <a:pt x="3629" y="539"/>
                    </a:lnTo>
                    <a:lnTo>
                      <a:pt x="3633" y="533"/>
                    </a:lnTo>
                    <a:lnTo>
                      <a:pt x="3637" y="528"/>
                    </a:lnTo>
                    <a:lnTo>
                      <a:pt x="3641" y="523"/>
                    </a:lnTo>
                    <a:lnTo>
                      <a:pt x="3645" y="518"/>
                    </a:lnTo>
                    <a:lnTo>
                      <a:pt x="3649" y="513"/>
                    </a:lnTo>
                    <a:lnTo>
                      <a:pt x="3653" y="507"/>
                    </a:lnTo>
                    <a:lnTo>
                      <a:pt x="3657" y="503"/>
                    </a:lnTo>
                    <a:lnTo>
                      <a:pt x="3661" y="498"/>
                    </a:lnTo>
                    <a:lnTo>
                      <a:pt x="3665" y="493"/>
                    </a:lnTo>
                    <a:lnTo>
                      <a:pt x="3669" y="490"/>
                    </a:lnTo>
                    <a:lnTo>
                      <a:pt x="3673" y="484"/>
                    </a:lnTo>
                    <a:lnTo>
                      <a:pt x="3677" y="480"/>
                    </a:lnTo>
                    <a:lnTo>
                      <a:pt x="3681" y="474"/>
                    </a:lnTo>
                    <a:lnTo>
                      <a:pt x="3685" y="469"/>
                    </a:lnTo>
                    <a:lnTo>
                      <a:pt x="3688" y="464"/>
                    </a:lnTo>
                    <a:lnTo>
                      <a:pt x="3692" y="461"/>
                    </a:lnTo>
                    <a:lnTo>
                      <a:pt x="3696" y="457"/>
                    </a:lnTo>
                    <a:lnTo>
                      <a:pt x="3700" y="452"/>
                    </a:lnTo>
                    <a:lnTo>
                      <a:pt x="3704" y="448"/>
                    </a:lnTo>
                    <a:lnTo>
                      <a:pt x="3708" y="443"/>
                    </a:lnTo>
                    <a:lnTo>
                      <a:pt x="3712" y="438"/>
                    </a:lnTo>
                    <a:lnTo>
                      <a:pt x="3716" y="434"/>
                    </a:lnTo>
                    <a:lnTo>
                      <a:pt x="3720" y="430"/>
                    </a:lnTo>
                    <a:lnTo>
                      <a:pt x="3724" y="425"/>
                    </a:lnTo>
                    <a:lnTo>
                      <a:pt x="3728" y="421"/>
                    </a:lnTo>
                    <a:lnTo>
                      <a:pt x="3732" y="416"/>
                    </a:lnTo>
                    <a:lnTo>
                      <a:pt x="3736" y="413"/>
                    </a:lnTo>
                    <a:lnTo>
                      <a:pt x="3740" y="409"/>
                    </a:lnTo>
                    <a:lnTo>
                      <a:pt x="3744" y="404"/>
                    </a:lnTo>
                    <a:lnTo>
                      <a:pt x="3748" y="401"/>
                    </a:lnTo>
                    <a:lnTo>
                      <a:pt x="3751" y="397"/>
                    </a:lnTo>
                    <a:lnTo>
                      <a:pt x="3755" y="392"/>
                    </a:lnTo>
                    <a:lnTo>
                      <a:pt x="3759" y="388"/>
                    </a:lnTo>
                    <a:lnTo>
                      <a:pt x="3763" y="386"/>
                    </a:lnTo>
                    <a:lnTo>
                      <a:pt x="3767" y="381"/>
                    </a:lnTo>
                    <a:lnTo>
                      <a:pt x="3771" y="376"/>
                    </a:lnTo>
                    <a:lnTo>
                      <a:pt x="3775" y="374"/>
                    </a:lnTo>
                    <a:lnTo>
                      <a:pt x="3779" y="369"/>
                    </a:lnTo>
                    <a:lnTo>
                      <a:pt x="3783" y="365"/>
                    </a:lnTo>
                    <a:lnTo>
                      <a:pt x="3787" y="362"/>
                    </a:lnTo>
                    <a:lnTo>
                      <a:pt x="3791" y="358"/>
                    </a:lnTo>
                    <a:lnTo>
                      <a:pt x="3795" y="354"/>
                    </a:lnTo>
                    <a:lnTo>
                      <a:pt x="3799" y="352"/>
                    </a:lnTo>
                    <a:lnTo>
                      <a:pt x="3803" y="348"/>
                    </a:lnTo>
                    <a:lnTo>
                      <a:pt x="3807" y="344"/>
                    </a:lnTo>
                    <a:lnTo>
                      <a:pt x="3811" y="340"/>
                    </a:lnTo>
                    <a:lnTo>
                      <a:pt x="3814" y="337"/>
                    </a:lnTo>
                    <a:lnTo>
                      <a:pt x="3818" y="333"/>
                    </a:lnTo>
                    <a:lnTo>
                      <a:pt x="3822" y="331"/>
                    </a:lnTo>
                    <a:lnTo>
                      <a:pt x="3826" y="326"/>
                    </a:lnTo>
                    <a:lnTo>
                      <a:pt x="3830" y="323"/>
                    </a:lnTo>
                    <a:lnTo>
                      <a:pt x="3834" y="320"/>
                    </a:lnTo>
                    <a:lnTo>
                      <a:pt x="3838" y="316"/>
                    </a:lnTo>
                    <a:lnTo>
                      <a:pt x="3842" y="313"/>
                    </a:lnTo>
                    <a:lnTo>
                      <a:pt x="3846" y="310"/>
                    </a:lnTo>
                    <a:lnTo>
                      <a:pt x="3850" y="307"/>
                    </a:lnTo>
                    <a:lnTo>
                      <a:pt x="3854" y="305"/>
                    </a:lnTo>
                    <a:lnTo>
                      <a:pt x="3858" y="300"/>
                    </a:lnTo>
                    <a:lnTo>
                      <a:pt x="3862" y="298"/>
                    </a:lnTo>
                    <a:lnTo>
                      <a:pt x="3866" y="295"/>
                    </a:lnTo>
                    <a:lnTo>
                      <a:pt x="3870" y="291"/>
                    </a:lnTo>
                    <a:lnTo>
                      <a:pt x="3874" y="288"/>
                    </a:lnTo>
                    <a:lnTo>
                      <a:pt x="3877" y="286"/>
                    </a:lnTo>
                    <a:lnTo>
                      <a:pt x="3881" y="282"/>
                    </a:lnTo>
                    <a:lnTo>
                      <a:pt x="3885" y="279"/>
                    </a:lnTo>
                    <a:lnTo>
                      <a:pt x="3889" y="276"/>
                    </a:lnTo>
                    <a:lnTo>
                      <a:pt x="3893" y="273"/>
                    </a:lnTo>
                    <a:lnTo>
                      <a:pt x="3897" y="271"/>
                    </a:lnTo>
                    <a:lnTo>
                      <a:pt x="3901" y="268"/>
                    </a:lnTo>
                    <a:lnTo>
                      <a:pt x="3905" y="265"/>
                    </a:lnTo>
                    <a:lnTo>
                      <a:pt x="3909" y="263"/>
                    </a:lnTo>
                    <a:lnTo>
                      <a:pt x="3913" y="258"/>
                    </a:lnTo>
                    <a:lnTo>
                      <a:pt x="3917" y="256"/>
                    </a:lnTo>
                    <a:lnTo>
                      <a:pt x="3921" y="254"/>
                    </a:lnTo>
                    <a:lnTo>
                      <a:pt x="3925" y="251"/>
                    </a:lnTo>
                    <a:lnTo>
                      <a:pt x="3929" y="248"/>
                    </a:lnTo>
                    <a:lnTo>
                      <a:pt x="3933" y="24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0" name="Freeform 438"/>
              <p:cNvSpPr>
                <a:spLocks/>
              </p:cNvSpPr>
              <p:nvPr/>
            </p:nvSpPr>
            <p:spPr bwMode="auto">
              <a:xfrm flipV="1">
                <a:off x="2909" y="1787"/>
                <a:ext cx="2265" cy="107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0"/>
                  </a:cxn>
                  <a:cxn ang="0">
                    <a:pos x="374" y="1"/>
                  </a:cxn>
                  <a:cxn ang="0">
                    <a:pos x="437" y="0"/>
                  </a:cxn>
                  <a:cxn ang="0">
                    <a:pos x="499" y="0"/>
                  </a:cxn>
                  <a:cxn ang="0">
                    <a:pos x="562" y="5"/>
                  </a:cxn>
                  <a:cxn ang="0">
                    <a:pos x="625" y="12"/>
                  </a:cxn>
                  <a:cxn ang="0">
                    <a:pos x="688" y="27"/>
                  </a:cxn>
                  <a:cxn ang="0">
                    <a:pos x="751" y="56"/>
                  </a:cxn>
                  <a:cxn ang="0">
                    <a:pos x="814" y="97"/>
                  </a:cxn>
                  <a:cxn ang="0">
                    <a:pos x="877" y="153"/>
                  </a:cxn>
                  <a:cxn ang="0">
                    <a:pos x="940" y="226"/>
                  </a:cxn>
                  <a:cxn ang="0">
                    <a:pos x="1003" y="316"/>
                  </a:cxn>
                  <a:cxn ang="0">
                    <a:pos x="1066" y="422"/>
                  </a:cxn>
                  <a:cxn ang="0">
                    <a:pos x="1129" y="538"/>
                  </a:cxn>
                  <a:cxn ang="0">
                    <a:pos x="1192" y="666"/>
                  </a:cxn>
                  <a:cxn ang="0">
                    <a:pos x="1255" y="802"/>
                  </a:cxn>
                  <a:cxn ang="0">
                    <a:pos x="1318" y="938"/>
                  </a:cxn>
                  <a:cxn ang="0">
                    <a:pos x="1381" y="1078"/>
                  </a:cxn>
                  <a:cxn ang="0">
                    <a:pos x="1444" y="1214"/>
                  </a:cxn>
                  <a:cxn ang="0">
                    <a:pos x="1507" y="1342"/>
                  </a:cxn>
                  <a:cxn ang="0">
                    <a:pos x="1570" y="1461"/>
                  </a:cxn>
                  <a:cxn ang="0">
                    <a:pos x="1633" y="1570"/>
                  </a:cxn>
                  <a:cxn ang="0">
                    <a:pos x="1696" y="1661"/>
                  </a:cxn>
                  <a:cxn ang="0">
                    <a:pos x="1759" y="1738"/>
                  </a:cxn>
                  <a:cxn ang="0">
                    <a:pos x="1822" y="1798"/>
                  </a:cxn>
                  <a:cxn ang="0">
                    <a:pos x="1885" y="1839"/>
                  </a:cxn>
                  <a:cxn ang="0">
                    <a:pos x="1948" y="1863"/>
                  </a:cxn>
                  <a:cxn ang="0">
                    <a:pos x="2011" y="1870"/>
                  </a:cxn>
                  <a:cxn ang="0">
                    <a:pos x="2074" y="1860"/>
                  </a:cxn>
                  <a:cxn ang="0">
                    <a:pos x="2137" y="1836"/>
                  </a:cxn>
                  <a:cxn ang="0">
                    <a:pos x="2200" y="1797"/>
                  </a:cxn>
                  <a:cxn ang="0">
                    <a:pos x="2263" y="1743"/>
                  </a:cxn>
                  <a:cxn ang="0">
                    <a:pos x="2326" y="1682"/>
                  </a:cxn>
                  <a:cxn ang="0">
                    <a:pos x="2389" y="1611"/>
                  </a:cxn>
                  <a:cxn ang="0">
                    <a:pos x="2452" y="1532"/>
                  </a:cxn>
                  <a:cxn ang="0">
                    <a:pos x="2515" y="1447"/>
                  </a:cxn>
                  <a:cxn ang="0">
                    <a:pos x="2578" y="1358"/>
                  </a:cxn>
                  <a:cxn ang="0">
                    <a:pos x="2641" y="1266"/>
                  </a:cxn>
                  <a:cxn ang="0">
                    <a:pos x="2704" y="1174"/>
                  </a:cxn>
                  <a:cxn ang="0">
                    <a:pos x="2767" y="1082"/>
                  </a:cxn>
                  <a:cxn ang="0">
                    <a:pos x="2830" y="993"/>
                  </a:cxn>
                  <a:cxn ang="0">
                    <a:pos x="2893" y="904"/>
                  </a:cxn>
                  <a:cxn ang="0">
                    <a:pos x="2956" y="820"/>
                  </a:cxn>
                  <a:cxn ang="0">
                    <a:pos x="3019" y="739"/>
                  </a:cxn>
                  <a:cxn ang="0">
                    <a:pos x="3082" y="660"/>
                  </a:cxn>
                  <a:cxn ang="0">
                    <a:pos x="3145" y="589"/>
                  </a:cxn>
                  <a:cxn ang="0">
                    <a:pos x="3208" y="523"/>
                  </a:cxn>
                  <a:cxn ang="0">
                    <a:pos x="3271" y="461"/>
                  </a:cxn>
                  <a:cxn ang="0">
                    <a:pos x="3334" y="405"/>
                  </a:cxn>
                  <a:cxn ang="0">
                    <a:pos x="3397" y="354"/>
                  </a:cxn>
                  <a:cxn ang="0">
                    <a:pos x="3460" y="308"/>
                  </a:cxn>
                  <a:cxn ang="0">
                    <a:pos x="3523" y="265"/>
                  </a:cxn>
                  <a:cxn ang="0">
                    <a:pos x="3586" y="229"/>
                  </a:cxn>
                  <a:cxn ang="0">
                    <a:pos x="3649" y="198"/>
                  </a:cxn>
                  <a:cxn ang="0">
                    <a:pos x="3712" y="168"/>
                  </a:cxn>
                  <a:cxn ang="0">
                    <a:pos x="3775" y="145"/>
                  </a:cxn>
                  <a:cxn ang="0">
                    <a:pos x="3838" y="122"/>
                  </a:cxn>
                  <a:cxn ang="0">
                    <a:pos x="3901" y="105"/>
                  </a:cxn>
                </a:cxnLst>
                <a:rect l="0" t="0" r="r" b="b"/>
                <a:pathLst>
                  <a:path w="3933" h="1871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5" y="0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5" y="1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0"/>
                    </a:lnTo>
                    <a:lnTo>
                      <a:pt x="173" y="0"/>
                    </a:lnTo>
                    <a:lnTo>
                      <a:pt x="177" y="1"/>
                    </a:lnTo>
                    <a:lnTo>
                      <a:pt x="181" y="0"/>
                    </a:lnTo>
                    <a:lnTo>
                      <a:pt x="185" y="1"/>
                    </a:lnTo>
                    <a:lnTo>
                      <a:pt x="188" y="0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0"/>
                    </a:lnTo>
                    <a:lnTo>
                      <a:pt x="224" y="1"/>
                    </a:lnTo>
                    <a:lnTo>
                      <a:pt x="228" y="0"/>
                    </a:lnTo>
                    <a:lnTo>
                      <a:pt x="232" y="0"/>
                    </a:lnTo>
                    <a:lnTo>
                      <a:pt x="236" y="0"/>
                    </a:lnTo>
                    <a:lnTo>
                      <a:pt x="240" y="3"/>
                    </a:lnTo>
                    <a:lnTo>
                      <a:pt x="244" y="0"/>
                    </a:lnTo>
                    <a:lnTo>
                      <a:pt x="248" y="1"/>
                    </a:lnTo>
                    <a:lnTo>
                      <a:pt x="251" y="1"/>
                    </a:lnTo>
                    <a:lnTo>
                      <a:pt x="255" y="0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2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0"/>
                    </a:lnTo>
                    <a:lnTo>
                      <a:pt x="299" y="1"/>
                    </a:lnTo>
                    <a:lnTo>
                      <a:pt x="303" y="0"/>
                    </a:lnTo>
                    <a:lnTo>
                      <a:pt x="307" y="1"/>
                    </a:lnTo>
                    <a:lnTo>
                      <a:pt x="311" y="0"/>
                    </a:lnTo>
                    <a:lnTo>
                      <a:pt x="314" y="1"/>
                    </a:lnTo>
                    <a:lnTo>
                      <a:pt x="318" y="0"/>
                    </a:lnTo>
                    <a:lnTo>
                      <a:pt x="322" y="1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0"/>
                    </a:lnTo>
                    <a:lnTo>
                      <a:pt x="366" y="1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0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0"/>
                    </a:lnTo>
                    <a:lnTo>
                      <a:pt x="393" y="1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0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0"/>
                    </a:lnTo>
                    <a:lnTo>
                      <a:pt x="421" y="1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0"/>
                    </a:lnTo>
                    <a:lnTo>
                      <a:pt x="440" y="0"/>
                    </a:lnTo>
                    <a:lnTo>
                      <a:pt x="444" y="0"/>
                    </a:lnTo>
                    <a:lnTo>
                      <a:pt x="448" y="1"/>
                    </a:lnTo>
                    <a:lnTo>
                      <a:pt x="452" y="0"/>
                    </a:lnTo>
                    <a:lnTo>
                      <a:pt x="456" y="1"/>
                    </a:lnTo>
                    <a:lnTo>
                      <a:pt x="460" y="0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0"/>
                    </a:lnTo>
                    <a:lnTo>
                      <a:pt x="484" y="1"/>
                    </a:lnTo>
                    <a:lnTo>
                      <a:pt x="488" y="0"/>
                    </a:lnTo>
                    <a:lnTo>
                      <a:pt x="492" y="0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1"/>
                    </a:lnTo>
                    <a:lnTo>
                      <a:pt x="515" y="1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5"/>
                    </a:lnTo>
                    <a:lnTo>
                      <a:pt x="551" y="3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6"/>
                    </a:lnTo>
                    <a:lnTo>
                      <a:pt x="578" y="5"/>
                    </a:lnTo>
                    <a:lnTo>
                      <a:pt x="582" y="6"/>
                    </a:lnTo>
                    <a:lnTo>
                      <a:pt x="586" y="6"/>
                    </a:lnTo>
                    <a:lnTo>
                      <a:pt x="590" y="6"/>
                    </a:lnTo>
                    <a:lnTo>
                      <a:pt x="594" y="8"/>
                    </a:lnTo>
                    <a:lnTo>
                      <a:pt x="598" y="7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0" y="10"/>
                    </a:lnTo>
                    <a:lnTo>
                      <a:pt x="614" y="11"/>
                    </a:lnTo>
                    <a:lnTo>
                      <a:pt x="618" y="11"/>
                    </a:lnTo>
                    <a:lnTo>
                      <a:pt x="622" y="11"/>
                    </a:lnTo>
                    <a:lnTo>
                      <a:pt x="625" y="12"/>
                    </a:lnTo>
                    <a:lnTo>
                      <a:pt x="629" y="13"/>
                    </a:lnTo>
                    <a:lnTo>
                      <a:pt x="633" y="13"/>
                    </a:lnTo>
                    <a:lnTo>
                      <a:pt x="637" y="15"/>
                    </a:lnTo>
                    <a:lnTo>
                      <a:pt x="641" y="15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17"/>
                    </a:lnTo>
                    <a:lnTo>
                      <a:pt x="657" y="20"/>
                    </a:lnTo>
                    <a:lnTo>
                      <a:pt x="661" y="20"/>
                    </a:lnTo>
                    <a:lnTo>
                      <a:pt x="665" y="21"/>
                    </a:lnTo>
                    <a:lnTo>
                      <a:pt x="669" y="23"/>
                    </a:lnTo>
                    <a:lnTo>
                      <a:pt x="673" y="24"/>
                    </a:lnTo>
                    <a:lnTo>
                      <a:pt x="677" y="24"/>
                    </a:lnTo>
                    <a:lnTo>
                      <a:pt x="681" y="26"/>
                    </a:lnTo>
                    <a:lnTo>
                      <a:pt x="685" y="28"/>
                    </a:lnTo>
                    <a:lnTo>
                      <a:pt x="688" y="27"/>
                    </a:lnTo>
                    <a:lnTo>
                      <a:pt x="692" y="30"/>
                    </a:lnTo>
                    <a:lnTo>
                      <a:pt x="696" y="31"/>
                    </a:lnTo>
                    <a:lnTo>
                      <a:pt x="700" y="33"/>
                    </a:lnTo>
                    <a:lnTo>
                      <a:pt x="704" y="34"/>
                    </a:lnTo>
                    <a:lnTo>
                      <a:pt x="708" y="35"/>
                    </a:lnTo>
                    <a:lnTo>
                      <a:pt x="712" y="38"/>
                    </a:lnTo>
                    <a:lnTo>
                      <a:pt x="716" y="38"/>
                    </a:lnTo>
                    <a:lnTo>
                      <a:pt x="720" y="41"/>
                    </a:lnTo>
                    <a:lnTo>
                      <a:pt x="724" y="42"/>
                    </a:lnTo>
                    <a:lnTo>
                      <a:pt x="728" y="44"/>
                    </a:lnTo>
                    <a:lnTo>
                      <a:pt x="732" y="46"/>
                    </a:lnTo>
                    <a:lnTo>
                      <a:pt x="736" y="48"/>
                    </a:lnTo>
                    <a:lnTo>
                      <a:pt x="740" y="50"/>
                    </a:lnTo>
                    <a:lnTo>
                      <a:pt x="744" y="52"/>
                    </a:lnTo>
                    <a:lnTo>
                      <a:pt x="748" y="55"/>
                    </a:lnTo>
                    <a:lnTo>
                      <a:pt x="751" y="56"/>
                    </a:lnTo>
                    <a:lnTo>
                      <a:pt x="755" y="59"/>
                    </a:lnTo>
                    <a:lnTo>
                      <a:pt x="759" y="61"/>
                    </a:lnTo>
                    <a:lnTo>
                      <a:pt x="763" y="63"/>
                    </a:lnTo>
                    <a:lnTo>
                      <a:pt x="767" y="66"/>
                    </a:lnTo>
                    <a:lnTo>
                      <a:pt x="771" y="68"/>
                    </a:lnTo>
                    <a:lnTo>
                      <a:pt x="775" y="70"/>
                    </a:lnTo>
                    <a:lnTo>
                      <a:pt x="779" y="72"/>
                    </a:lnTo>
                    <a:lnTo>
                      <a:pt x="783" y="76"/>
                    </a:lnTo>
                    <a:lnTo>
                      <a:pt x="787" y="78"/>
                    </a:lnTo>
                    <a:lnTo>
                      <a:pt x="791" y="80"/>
                    </a:lnTo>
                    <a:lnTo>
                      <a:pt x="795" y="83"/>
                    </a:lnTo>
                    <a:lnTo>
                      <a:pt x="799" y="86"/>
                    </a:lnTo>
                    <a:lnTo>
                      <a:pt x="803" y="89"/>
                    </a:lnTo>
                    <a:lnTo>
                      <a:pt x="807" y="92"/>
                    </a:lnTo>
                    <a:lnTo>
                      <a:pt x="811" y="95"/>
                    </a:lnTo>
                    <a:lnTo>
                      <a:pt x="814" y="97"/>
                    </a:lnTo>
                    <a:lnTo>
                      <a:pt x="818" y="100"/>
                    </a:lnTo>
                    <a:lnTo>
                      <a:pt x="822" y="104"/>
                    </a:lnTo>
                    <a:lnTo>
                      <a:pt x="826" y="107"/>
                    </a:lnTo>
                    <a:lnTo>
                      <a:pt x="830" y="110"/>
                    </a:lnTo>
                    <a:lnTo>
                      <a:pt x="834" y="113"/>
                    </a:lnTo>
                    <a:lnTo>
                      <a:pt x="838" y="117"/>
                    </a:lnTo>
                    <a:lnTo>
                      <a:pt x="842" y="119"/>
                    </a:lnTo>
                    <a:lnTo>
                      <a:pt x="846" y="123"/>
                    </a:lnTo>
                    <a:lnTo>
                      <a:pt x="850" y="127"/>
                    </a:lnTo>
                    <a:lnTo>
                      <a:pt x="854" y="129"/>
                    </a:lnTo>
                    <a:lnTo>
                      <a:pt x="858" y="135"/>
                    </a:lnTo>
                    <a:lnTo>
                      <a:pt x="862" y="138"/>
                    </a:lnTo>
                    <a:lnTo>
                      <a:pt x="866" y="142"/>
                    </a:lnTo>
                    <a:lnTo>
                      <a:pt x="870" y="146"/>
                    </a:lnTo>
                    <a:lnTo>
                      <a:pt x="874" y="150"/>
                    </a:lnTo>
                    <a:lnTo>
                      <a:pt x="877" y="153"/>
                    </a:lnTo>
                    <a:lnTo>
                      <a:pt x="881" y="158"/>
                    </a:lnTo>
                    <a:lnTo>
                      <a:pt x="885" y="162"/>
                    </a:lnTo>
                    <a:lnTo>
                      <a:pt x="889" y="166"/>
                    </a:lnTo>
                    <a:lnTo>
                      <a:pt x="893" y="171"/>
                    </a:lnTo>
                    <a:lnTo>
                      <a:pt x="897" y="176"/>
                    </a:lnTo>
                    <a:lnTo>
                      <a:pt x="901" y="179"/>
                    </a:lnTo>
                    <a:lnTo>
                      <a:pt x="905" y="184"/>
                    </a:lnTo>
                    <a:lnTo>
                      <a:pt x="909" y="188"/>
                    </a:lnTo>
                    <a:lnTo>
                      <a:pt x="913" y="194"/>
                    </a:lnTo>
                    <a:lnTo>
                      <a:pt x="917" y="198"/>
                    </a:lnTo>
                    <a:lnTo>
                      <a:pt x="921" y="202"/>
                    </a:lnTo>
                    <a:lnTo>
                      <a:pt x="925" y="207"/>
                    </a:lnTo>
                    <a:lnTo>
                      <a:pt x="929" y="212"/>
                    </a:lnTo>
                    <a:lnTo>
                      <a:pt x="933" y="217"/>
                    </a:lnTo>
                    <a:lnTo>
                      <a:pt x="937" y="222"/>
                    </a:lnTo>
                    <a:lnTo>
                      <a:pt x="940" y="226"/>
                    </a:lnTo>
                    <a:lnTo>
                      <a:pt x="944" y="232"/>
                    </a:lnTo>
                    <a:lnTo>
                      <a:pt x="948" y="237"/>
                    </a:lnTo>
                    <a:lnTo>
                      <a:pt x="952" y="243"/>
                    </a:lnTo>
                    <a:lnTo>
                      <a:pt x="956" y="248"/>
                    </a:lnTo>
                    <a:lnTo>
                      <a:pt x="960" y="253"/>
                    </a:lnTo>
                    <a:lnTo>
                      <a:pt x="964" y="258"/>
                    </a:lnTo>
                    <a:lnTo>
                      <a:pt x="968" y="263"/>
                    </a:lnTo>
                    <a:lnTo>
                      <a:pt x="972" y="270"/>
                    </a:lnTo>
                    <a:lnTo>
                      <a:pt x="976" y="275"/>
                    </a:lnTo>
                    <a:lnTo>
                      <a:pt x="980" y="281"/>
                    </a:lnTo>
                    <a:lnTo>
                      <a:pt x="984" y="286"/>
                    </a:lnTo>
                    <a:lnTo>
                      <a:pt x="988" y="292"/>
                    </a:lnTo>
                    <a:lnTo>
                      <a:pt x="992" y="298"/>
                    </a:lnTo>
                    <a:lnTo>
                      <a:pt x="996" y="305"/>
                    </a:lnTo>
                    <a:lnTo>
                      <a:pt x="999" y="310"/>
                    </a:lnTo>
                    <a:lnTo>
                      <a:pt x="1003" y="316"/>
                    </a:lnTo>
                    <a:lnTo>
                      <a:pt x="1007" y="322"/>
                    </a:lnTo>
                    <a:lnTo>
                      <a:pt x="1011" y="329"/>
                    </a:lnTo>
                    <a:lnTo>
                      <a:pt x="1015" y="334"/>
                    </a:lnTo>
                    <a:lnTo>
                      <a:pt x="1019" y="341"/>
                    </a:lnTo>
                    <a:lnTo>
                      <a:pt x="1023" y="347"/>
                    </a:lnTo>
                    <a:lnTo>
                      <a:pt x="1027" y="354"/>
                    </a:lnTo>
                    <a:lnTo>
                      <a:pt x="1031" y="360"/>
                    </a:lnTo>
                    <a:lnTo>
                      <a:pt x="1035" y="367"/>
                    </a:lnTo>
                    <a:lnTo>
                      <a:pt x="1039" y="374"/>
                    </a:lnTo>
                    <a:lnTo>
                      <a:pt x="1043" y="379"/>
                    </a:lnTo>
                    <a:lnTo>
                      <a:pt x="1047" y="386"/>
                    </a:lnTo>
                    <a:lnTo>
                      <a:pt x="1051" y="394"/>
                    </a:lnTo>
                    <a:lnTo>
                      <a:pt x="1055" y="399"/>
                    </a:lnTo>
                    <a:lnTo>
                      <a:pt x="1059" y="408"/>
                    </a:lnTo>
                    <a:lnTo>
                      <a:pt x="1062" y="414"/>
                    </a:lnTo>
                    <a:lnTo>
                      <a:pt x="1066" y="422"/>
                    </a:lnTo>
                    <a:lnTo>
                      <a:pt x="1070" y="429"/>
                    </a:lnTo>
                    <a:lnTo>
                      <a:pt x="1074" y="434"/>
                    </a:lnTo>
                    <a:lnTo>
                      <a:pt x="1078" y="442"/>
                    </a:lnTo>
                    <a:lnTo>
                      <a:pt x="1082" y="449"/>
                    </a:lnTo>
                    <a:lnTo>
                      <a:pt x="1086" y="457"/>
                    </a:lnTo>
                    <a:lnTo>
                      <a:pt x="1090" y="465"/>
                    </a:lnTo>
                    <a:lnTo>
                      <a:pt x="1094" y="471"/>
                    </a:lnTo>
                    <a:lnTo>
                      <a:pt x="1098" y="478"/>
                    </a:lnTo>
                    <a:lnTo>
                      <a:pt x="1102" y="485"/>
                    </a:lnTo>
                    <a:lnTo>
                      <a:pt x="1106" y="494"/>
                    </a:lnTo>
                    <a:lnTo>
                      <a:pt x="1110" y="500"/>
                    </a:lnTo>
                    <a:lnTo>
                      <a:pt x="1114" y="508"/>
                    </a:lnTo>
                    <a:lnTo>
                      <a:pt x="1118" y="515"/>
                    </a:lnTo>
                    <a:lnTo>
                      <a:pt x="1122" y="523"/>
                    </a:lnTo>
                    <a:lnTo>
                      <a:pt x="1125" y="530"/>
                    </a:lnTo>
                    <a:lnTo>
                      <a:pt x="1129" y="538"/>
                    </a:lnTo>
                    <a:lnTo>
                      <a:pt x="1133" y="546"/>
                    </a:lnTo>
                    <a:lnTo>
                      <a:pt x="1137" y="554"/>
                    </a:lnTo>
                    <a:lnTo>
                      <a:pt x="1141" y="561"/>
                    </a:lnTo>
                    <a:lnTo>
                      <a:pt x="1145" y="570"/>
                    </a:lnTo>
                    <a:lnTo>
                      <a:pt x="1149" y="576"/>
                    </a:lnTo>
                    <a:lnTo>
                      <a:pt x="1153" y="586"/>
                    </a:lnTo>
                    <a:lnTo>
                      <a:pt x="1157" y="593"/>
                    </a:lnTo>
                    <a:lnTo>
                      <a:pt x="1161" y="602"/>
                    </a:lnTo>
                    <a:lnTo>
                      <a:pt x="1165" y="607"/>
                    </a:lnTo>
                    <a:lnTo>
                      <a:pt x="1169" y="616"/>
                    </a:lnTo>
                    <a:lnTo>
                      <a:pt x="1173" y="625"/>
                    </a:lnTo>
                    <a:lnTo>
                      <a:pt x="1177" y="634"/>
                    </a:lnTo>
                    <a:lnTo>
                      <a:pt x="1181" y="642"/>
                    </a:lnTo>
                    <a:lnTo>
                      <a:pt x="1185" y="650"/>
                    </a:lnTo>
                    <a:lnTo>
                      <a:pt x="1188" y="658"/>
                    </a:lnTo>
                    <a:lnTo>
                      <a:pt x="1192" y="666"/>
                    </a:lnTo>
                    <a:lnTo>
                      <a:pt x="1196" y="674"/>
                    </a:lnTo>
                    <a:lnTo>
                      <a:pt x="1200" y="683"/>
                    </a:lnTo>
                    <a:lnTo>
                      <a:pt x="1204" y="691"/>
                    </a:lnTo>
                    <a:lnTo>
                      <a:pt x="1208" y="699"/>
                    </a:lnTo>
                    <a:lnTo>
                      <a:pt x="1212" y="706"/>
                    </a:lnTo>
                    <a:lnTo>
                      <a:pt x="1216" y="716"/>
                    </a:lnTo>
                    <a:lnTo>
                      <a:pt x="1220" y="724"/>
                    </a:lnTo>
                    <a:lnTo>
                      <a:pt x="1224" y="732"/>
                    </a:lnTo>
                    <a:lnTo>
                      <a:pt x="1228" y="741"/>
                    </a:lnTo>
                    <a:lnTo>
                      <a:pt x="1232" y="749"/>
                    </a:lnTo>
                    <a:lnTo>
                      <a:pt x="1236" y="758"/>
                    </a:lnTo>
                    <a:lnTo>
                      <a:pt x="1240" y="767"/>
                    </a:lnTo>
                    <a:lnTo>
                      <a:pt x="1244" y="775"/>
                    </a:lnTo>
                    <a:lnTo>
                      <a:pt x="1248" y="784"/>
                    </a:lnTo>
                    <a:lnTo>
                      <a:pt x="1251" y="792"/>
                    </a:lnTo>
                    <a:lnTo>
                      <a:pt x="1255" y="802"/>
                    </a:lnTo>
                    <a:lnTo>
                      <a:pt x="1259" y="810"/>
                    </a:lnTo>
                    <a:lnTo>
                      <a:pt x="1263" y="819"/>
                    </a:lnTo>
                    <a:lnTo>
                      <a:pt x="1267" y="826"/>
                    </a:lnTo>
                    <a:lnTo>
                      <a:pt x="1271" y="836"/>
                    </a:lnTo>
                    <a:lnTo>
                      <a:pt x="1275" y="843"/>
                    </a:lnTo>
                    <a:lnTo>
                      <a:pt x="1279" y="854"/>
                    </a:lnTo>
                    <a:lnTo>
                      <a:pt x="1283" y="861"/>
                    </a:lnTo>
                    <a:lnTo>
                      <a:pt x="1287" y="869"/>
                    </a:lnTo>
                    <a:lnTo>
                      <a:pt x="1291" y="878"/>
                    </a:lnTo>
                    <a:lnTo>
                      <a:pt x="1295" y="887"/>
                    </a:lnTo>
                    <a:lnTo>
                      <a:pt x="1299" y="896"/>
                    </a:lnTo>
                    <a:lnTo>
                      <a:pt x="1303" y="905"/>
                    </a:lnTo>
                    <a:lnTo>
                      <a:pt x="1307" y="913"/>
                    </a:lnTo>
                    <a:lnTo>
                      <a:pt x="1311" y="923"/>
                    </a:lnTo>
                    <a:lnTo>
                      <a:pt x="1314" y="931"/>
                    </a:lnTo>
                    <a:lnTo>
                      <a:pt x="1318" y="938"/>
                    </a:lnTo>
                    <a:lnTo>
                      <a:pt x="1322" y="948"/>
                    </a:lnTo>
                    <a:lnTo>
                      <a:pt x="1326" y="958"/>
                    </a:lnTo>
                    <a:lnTo>
                      <a:pt x="1330" y="966"/>
                    </a:lnTo>
                    <a:lnTo>
                      <a:pt x="1334" y="974"/>
                    </a:lnTo>
                    <a:lnTo>
                      <a:pt x="1338" y="984"/>
                    </a:lnTo>
                    <a:lnTo>
                      <a:pt x="1342" y="993"/>
                    </a:lnTo>
                    <a:lnTo>
                      <a:pt x="1346" y="1000"/>
                    </a:lnTo>
                    <a:lnTo>
                      <a:pt x="1350" y="1008"/>
                    </a:lnTo>
                    <a:lnTo>
                      <a:pt x="1354" y="1017"/>
                    </a:lnTo>
                    <a:lnTo>
                      <a:pt x="1358" y="1025"/>
                    </a:lnTo>
                    <a:lnTo>
                      <a:pt x="1362" y="1035"/>
                    </a:lnTo>
                    <a:lnTo>
                      <a:pt x="1366" y="1044"/>
                    </a:lnTo>
                    <a:lnTo>
                      <a:pt x="1370" y="1053"/>
                    </a:lnTo>
                    <a:lnTo>
                      <a:pt x="1374" y="1061"/>
                    </a:lnTo>
                    <a:lnTo>
                      <a:pt x="1377" y="1068"/>
                    </a:lnTo>
                    <a:lnTo>
                      <a:pt x="1381" y="1078"/>
                    </a:lnTo>
                    <a:lnTo>
                      <a:pt x="1385" y="1086"/>
                    </a:lnTo>
                    <a:lnTo>
                      <a:pt x="1389" y="1095"/>
                    </a:lnTo>
                    <a:lnTo>
                      <a:pt x="1393" y="1104"/>
                    </a:lnTo>
                    <a:lnTo>
                      <a:pt x="1397" y="1113"/>
                    </a:lnTo>
                    <a:lnTo>
                      <a:pt x="1401" y="1120"/>
                    </a:lnTo>
                    <a:lnTo>
                      <a:pt x="1405" y="1129"/>
                    </a:lnTo>
                    <a:lnTo>
                      <a:pt x="1409" y="1138"/>
                    </a:lnTo>
                    <a:lnTo>
                      <a:pt x="1413" y="1146"/>
                    </a:lnTo>
                    <a:lnTo>
                      <a:pt x="1417" y="1155"/>
                    </a:lnTo>
                    <a:lnTo>
                      <a:pt x="1421" y="1164"/>
                    </a:lnTo>
                    <a:lnTo>
                      <a:pt x="1425" y="1172"/>
                    </a:lnTo>
                    <a:lnTo>
                      <a:pt x="1429" y="1180"/>
                    </a:lnTo>
                    <a:lnTo>
                      <a:pt x="1433" y="1190"/>
                    </a:lnTo>
                    <a:lnTo>
                      <a:pt x="1437" y="1197"/>
                    </a:lnTo>
                    <a:lnTo>
                      <a:pt x="1440" y="1206"/>
                    </a:lnTo>
                    <a:lnTo>
                      <a:pt x="1444" y="1214"/>
                    </a:lnTo>
                    <a:lnTo>
                      <a:pt x="1448" y="1223"/>
                    </a:lnTo>
                    <a:lnTo>
                      <a:pt x="1452" y="1230"/>
                    </a:lnTo>
                    <a:lnTo>
                      <a:pt x="1456" y="1238"/>
                    </a:lnTo>
                    <a:lnTo>
                      <a:pt x="1460" y="1248"/>
                    </a:lnTo>
                    <a:lnTo>
                      <a:pt x="1464" y="1255"/>
                    </a:lnTo>
                    <a:lnTo>
                      <a:pt x="1468" y="1263"/>
                    </a:lnTo>
                    <a:lnTo>
                      <a:pt x="1472" y="1272"/>
                    </a:lnTo>
                    <a:lnTo>
                      <a:pt x="1476" y="1278"/>
                    </a:lnTo>
                    <a:lnTo>
                      <a:pt x="1480" y="1287"/>
                    </a:lnTo>
                    <a:lnTo>
                      <a:pt x="1484" y="1295"/>
                    </a:lnTo>
                    <a:lnTo>
                      <a:pt x="1488" y="1303"/>
                    </a:lnTo>
                    <a:lnTo>
                      <a:pt x="1492" y="1311"/>
                    </a:lnTo>
                    <a:lnTo>
                      <a:pt x="1496" y="1319"/>
                    </a:lnTo>
                    <a:lnTo>
                      <a:pt x="1499" y="1327"/>
                    </a:lnTo>
                    <a:lnTo>
                      <a:pt x="1503" y="1334"/>
                    </a:lnTo>
                    <a:lnTo>
                      <a:pt x="1507" y="1342"/>
                    </a:lnTo>
                    <a:lnTo>
                      <a:pt x="1511" y="1350"/>
                    </a:lnTo>
                    <a:lnTo>
                      <a:pt x="1515" y="1358"/>
                    </a:lnTo>
                    <a:lnTo>
                      <a:pt x="1519" y="1366"/>
                    </a:lnTo>
                    <a:lnTo>
                      <a:pt x="1523" y="1374"/>
                    </a:lnTo>
                    <a:lnTo>
                      <a:pt x="1527" y="1382"/>
                    </a:lnTo>
                    <a:lnTo>
                      <a:pt x="1531" y="1389"/>
                    </a:lnTo>
                    <a:lnTo>
                      <a:pt x="1535" y="1396"/>
                    </a:lnTo>
                    <a:lnTo>
                      <a:pt x="1539" y="1403"/>
                    </a:lnTo>
                    <a:lnTo>
                      <a:pt x="1543" y="1411"/>
                    </a:lnTo>
                    <a:lnTo>
                      <a:pt x="1547" y="1418"/>
                    </a:lnTo>
                    <a:lnTo>
                      <a:pt x="1551" y="1427"/>
                    </a:lnTo>
                    <a:lnTo>
                      <a:pt x="1555" y="1434"/>
                    </a:lnTo>
                    <a:lnTo>
                      <a:pt x="1559" y="1442"/>
                    </a:lnTo>
                    <a:lnTo>
                      <a:pt x="1562" y="1448"/>
                    </a:lnTo>
                    <a:lnTo>
                      <a:pt x="1566" y="1454"/>
                    </a:lnTo>
                    <a:lnTo>
                      <a:pt x="1570" y="1461"/>
                    </a:lnTo>
                    <a:lnTo>
                      <a:pt x="1574" y="1469"/>
                    </a:lnTo>
                    <a:lnTo>
                      <a:pt x="1578" y="1475"/>
                    </a:lnTo>
                    <a:lnTo>
                      <a:pt x="1582" y="1483"/>
                    </a:lnTo>
                    <a:lnTo>
                      <a:pt x="1586" y="1490"/>
                    </a:lnTo>
                    <a:lnTo>
                      <a:pt x="1590" y="1497"/>
                    </a:lnTo>
                    <a:lnTo>
                      <a:pt x="1594" y="1503"/>
                    </a:lnTo>
                    <a:lnTo>
                      <a:pt x="1598" y="1509"/>
                    </a:lnTo>
                    <a:lnTo>
                      <a:pt x="1602" y="1518"/>
                    </a:lnTo>
                    <a:lnTo>
                      <a:pt x="1606" y="1524"/>
                    </a:lnTo>
                    <a:lnTo>
                      <a:pt x="1610" y="1531"/>
                    </a:lnTo>
                    <a:lnTo>
                      <a:pt x="1614" y="1537"/>
                    </a:lnTo>
                    <a:lnTo>
                      <a:pt x="1618" y="1544"/>
                    </a:lnTo>
                    <a:lnTo>
                      <a:pt x="1622" y="1549"/>
                    </a:lnTo>
                    <a:lnTo>
                      <a:pt x="1625" y="1556"/>
                    </a:lnTo>
                    <a:lnTo>
                      <a:pt x="1629" y="1562"/>
                    </a:lnTo>
                    <a:lnTo>
                      <a:pt x="1633" y="1570"/>
                    </a:lnTo>
                    <a:lnTo>
                      <a:pt x="1637" y="1575"/>
                    </a:lnTo>
                    <a:lnTo>
                      <a:pt x="1641" y="1581"/>
                    </a:lnTo>
                    <a:lnTo>
                      <a:pt x="1645" y="1588"/>
                    </a:lnTo>
                    <a:lnTo>
                      <a:pt x="1649" y="1594"/>
                    </a:lnTo>
                    <a:lnTo>
                      <a:pt x="1653" y="1599"/>
                    </a:lnTo>
                    <a:lnTo>
                      <a:pt x="1657" y="1606"/>
                    </a:lnTo>
                    <a:lnTo>
                      <a:pt x="1661" y="1612"/>
                    </a:lnTo>
                    <a:lnTo>
                      <a:pt x="1665" y="1617"/>
                    </a:lnTo>
                    <a:lnTo>
                      <a:pt x="1669" y="1623"/>
                    </a:lnTo>
                    <a:lnTo>
                      <a:pt x="1673" y="1629"/>
                    </a:lnTo>
                    <a:lnTo>
                      <a:pt x="1677" y="1635"/>
                    </a:lnTo>
                    <a:lnTo>
                      <a:pt x="1681" y="1641"/>
                    </a:lnTo>
                    <a:lnTo>
                      <a:pt x="1685" y="1645"/>
                    </a:lnTo>
                    <a:lnTo>
                      <a:pt x="1688" y="1651"/>
                    </a:lnTo>
                    <a:lnTo>
                      <a:pt x="1692" y="1658"/>
                    </a:lnTo>
                    <a:lnTo>
                      <a:pt x="1696" y="1661"/>
                    </a:lnTo>
                    <a:lnTo>
                      <a:pt x="1700" y="1666"/>
                    </a:lnTo>
                    <a:lnTo>
                      <a:pt x="1704" y="1672"/>
                    </a:lnTo>
                    <a:lnTo>
                      <a:pt x="1708" y="1677"/>
                    </a:lnTo>
                    <a:lnTo>
                      <a:pt x="1712" y="1682"/>
                    </a:lnTo>
                    <a:lnTo>
                      <a:pt x="1716" y="1687"/>
                    </a:lnTo>
                    <a:lnTo>
                      <a:pt x="1720" y="1692"/>
                    </a:lnTo>
                    <a:lnTo>
                      <a:pt x="1724" y="1696"/>
                    </a:lnTo>
                    <a:lnTo>
                      <a:pt x="1728" y="1702"/>
                    </a:lnTo>
                    <a:lnTo>
                      <a:pt x="1732" y="1707"/>
                    </a:lnTo>
                    <a:lnTo>
                      <a:pt x="1736" y="1712"/>
                    </a:lnTo>
                    <a:lnTo>
                      <a:pt x="1740" y="1716"/>
                    </a:lnTo>
                    <a:lnTo>
                      <a:pt x="1744" y="1720"/>
                    </a:lnTo>
                    <a:lnTo>
                      <a:pt x="1748" y="1724"/>
                    </a:lnTo>
                    <a:lnTo>
                      <a:pt x="1751" y="1730"/>
                    </a:lnTo>
                    <a:lnTo>
                      <a:pt x="1755" y="1733"/>
                    </a:lnTo>
                    <a:lnTo>
                      <a:pt x="1759" y="1738"/>
                    </a:lnTo>
                    <a:lnTo>
                      <a:pt x="1763" y="1743"/>
                    </a:lnTo>
                    <a:lnTo>
                      <a:pt x="1767" y="1747"/>
                    </a:lnTo>
                    <a:lnTo>
                      <a:pt x="1771" y="1750"/>
                    </a:lnTo>
                    <a:lnTo>
                      <a:pt x="1775" y="1755"/>
                    </a:lnTo>
                    <a:lnTo>
                      <a:pt x="1779" y="1758"/>
                    </a:lnTo>
                    <a:lnTo>
                      <a:pt x="1783" y="1762"/>
                    </a:lnTo>
                    <a:lnTo>
                      <a:pt x="1787" y="1766"/>
                    </a:lnTo>
                    <a:lnTo>
                      <a:pt x="1791" y="1770"/>
                    </a:lnTo>
                    <a:lnTo>
                      <a:pt x="1795" y="1774"/>
                    </a:lnTo>
                    <a:lnTo>
                      <a:pt x="1799" y="1778"/>
                    </a:lnTo>
                    <a:lnTo>
                      <a:pt x="1803" y="1780"/>
                    </a:lnTo>
                    <a:lnTo>
                      <a:pt x="1807" y="1783"/>
                    </a:lnTo>
                    <a:lnTo>
                      <a:pt x="1811" y="1788"/>
                    </a:lnTo>
                    <a:lnTo>
                      <a:pt x="1814" y="1791"/>
                    </a:lnTo>
                    <a:lnTo>
                      <a:pt x="1818" y="1794"/>
                    </a:lnTo>
                    <a:lnTo>
                      <a:pt x="1822" y="1798"/>
                    </a:lnTo>
                    <a:lnTo>
                      <a:pt x="1826" y="1801"/>
                    </a:lnTo>
                    <a:lnTo>
                      <a:pt x="1830" y="1804"/>
                    </a:lnTo>
                    <a:lnTo>
                      <a:pt x="1834" y="1807"/>
                    </a:lnTo>
                    <a:lnTo>
                      <a:pt x="1838" y="1810"/>
                    </a:lnTo>
                    <a:lnTo>
                      <a:pt x="1842" y="1814"/>
                    </a:lnTo>
                    <a:lnTo>
                      <a:pt x="1846" y="1816"/>
                    </a:lnTo>
                    <a:lnTo>
                      <a:pt x="1850" y="1819"/>
                    </a:lnTo>
                    <a:lnTo>
                      <a:pt x="1854" y="1821"/>
                    </a:lnTo>
                    <a:lnTo>
                      <a:pt x="1858" y="1824"/>
                    </a:lnTo>
                    <a:lnTo>
                      <a:pt x="1862" y="1826"/>
                    </a:lnTo>
                    <a:lnTo>
                      <a:pt x="1866" y="1829"/>
                    </a:lnTo>
                    <a:lnTo>
                      <a:pt x="1870" y="1830"/>
                    </a:lnTo>
                    <a:lnTo>
                      <a:pt x="1874" y="1832"/>
                    </a:lnTo>
                    <a:lnTo>
                      <a:pt x="1877" y="1835"/>
                    </a:lnTo>
                    <a:lnTo>
                      <a:pt x="1881" y="1837"/>
                    </a:lnTo>
                    <a:lnTo>
                      <a:pt x="1885" y="1839"/>
                    </a:lnTo>
                    <a:lnTo>
                      <a:pt x="1889" y="1841"/>
                    </a:lnTo>
                    <a:lnTo>
                      <a:pt x="1893" y="1843"/>
                    </a:lnTo>
                    <a:lnTo>
                      <a:pt x="1897" y="1847"/>
                    </a:lnTo>
                    <a:lnTo>
                      <a:pt x="1901" y="1846"/>
                    </a:lnTo>
                    <a:lnTo>
                      <a:pt x="1905" y="1849"/>
                    </a:lnTo>
                    <a:lnTo>
                      <a:pt x="1909" y="1849"/>
                    </a:lnTo>
                    <a:lnTo>
                      <a:pt x="1913" y="1852"/>
                    </a:lnTo>
                    <a:lnTo>
                      <a:pt x="1917" y="1854"/>
                    </a:lnTo>
                    <a:lnTo>
                      <a:pt x="1921" y="1854"/>
                    </a:lnTo>
                    <a:lnTo>
                      <a:pt x="1925" y="1856"/>
                    </a:lnTo>
                    <a:lnTo>
                      <a:pt x="1929" y="1857"/>
                    </a:lnTo>
                    <a:lnTo>
                      <a:pt x="1933" y="1860"/>
                    </a:lnTo>
                    <a:lnTo>
                      <a:pt x="1937" y="1861"/>
                    </a:lnTo>
                    <a:lnTo>
                      <a:pt x="1940" y="1862"/>
                    </a:lnTo>
                    <a:lnTo>
                      <a:pt x="1944" y="1863"/>
                    </a:lnTo>
                    <a:lnTo>
                      <a:pt x="1948" y="1863"/>
                    </a:lnTo>
                    <a:lnTo>
                      <a:pt x="1952" y="1864"/>
                    </a:lnTo>
                    <a:lnTo>
                      <a:pt x="1956" y="1865"/>
                    </a:lnTo>
                    <a:lnTo>
                      <a:pt x="1960" y="1866"/>
                    </a:lnTo>
                    <a:lnTo>
                      <a:pt x="1964" y="1867"/>
                    </a:lnTo>
                    <a:lnTo>
                      <a:pt x="1968" y="1867"/>
                    </a:lnTo>
                    <a:lnTo>
                      <a:pt x="1972" y="1868"/>
                    </a:lnTo>
                    <a:lnTo>
                      <a:pt x="1976" y="1868"/>
                    </a:lnTo>
                    <a:lnTo>
                      <a:pt x="1980" y="1868"/>
                    </a:lnTo>
                    <a:lnTo>
                      <a:pt x="1984" y="1869"/>
                    </a:lnTo>
                    <a:lnTo>
                      <a:pt x="1988" y="1870"/>
                    </a:lnTo>
                    <a:lnTo>
                      <a:pt x="1992" y="1870"/>
                    </a:lnTo>
                    <a:lnTo>
                      <a:pt x="1996" y="1870"/>
                    </a:lnTo>
                    <a:lnTo>
                      <a:pt x="1999" y="1870"/>
                    </a:lnTo>
                    <a:lnTo>
                      <a:pt x="2003" y="1871"/>
                    </a:lnTo>
                    <a:lnTo>
                      <a:pt x="2007" y="1870"/>
                    </a:lnTo>
                    <a:lnTo>
                      <a:pt x="2011" y="1870"/>
                    </a:lnTo>
                    <a:lnTo>
                      <a:pt x="2015" y="1871"/>
                    </a:lnTo>
                    <a:lnTo>
                      <a:pt x="2019" y="1870"/>
                    </a:lnTo>
                    <a:lnTo>
                      <a:pt x="2023" y="1869"/>
                    </a:lnTo>
                    <a:lnTo>
                      <a:pt x="2027" y="1870"/>
                    </a:lnTo>
                    <a:lnTo>
                      <a:pt x="2031" y="1868"/>
                    </a:lnTo>
                    <a:lnTo>
                      <a:pt x="2035" y="1868"/>
                    </a:lnTo>
                    <a:lnTo>
                      <a:pt x="2039" y="1868"/>
                    </a:lnTo>
                    <a:lnTo>
                      <a:pt x="2043" y="1868"/>
                    </a:lnTo>
                    <a:lnTo>
                      <a:pt x="2047" y="1868"/>
                    </a:lnTo>
                    <a:lnTo>
                      <a:pt x="2051" y="1866"/>
                    </a:lnTo>
                    <a:lnTo>
                      <a:pt x="2055" y="1865"/>
                    </a:lnTo>
                    <a:lnTo>
                      <a:pt x="2059" y="1864"/>
                    </a:lnTo>
                    <a:lnTo>
                      <a:pt x="2062" y="1863"/>
                    </a:lnTo>
                    <a:lnTo>
                      <a:pt x="2066" y="1863"/>
                    </a:lnTo>
                    <a:lnTo>
                      <a:pt x="2070" y="1862"/>
                    </a:lnTo>
                    <a:lnTo>
                      <a:pt x="2074" y="1860"/>
                    </a:lnTo>
                    <a:lnTo>
                      <a:pt x="2078" y="1860"/>
                    </a:lnTo>
                    <a:lnTo>
                      <a:pt x="2082" y="1858"/>
                    </a:lnTo>
                    <a:lnTo>
                      <a:pt x="2086" y="1857"/>
                    </a:lnTo>
                    <a:lnTo>
                      <a:pt x="2090" y="1856"/>
                    </a:lnTo>
                    <a:lnTo>
                      <a:pt x="2094" y="1854"/>
                    </a:lnTo>
                    <a:lnTo>
                      <a:pt x="2098" y="1854"/>
                    </a:lnTo>
                    <a:lnTo>
                      <a:pt x="2102" y="1853"/>
                    </a:lnTo>
                    <a:lnTo>
                      <a:pt x="2106" y="1850"/>
                    </a:lnTo>
                    <a:lnTo>
                      <a:pt x="2110" y="1848"/>
                    </a:lnTo>
                    <a:lnTo>
                      <a:pt x="2114" y="1849"/>
                    </a:lnTo>
                    <a:lnTo>
                      <a:pt x="2118" y="1846"/>
                    </a:lnTo>
                    <a:lnTo>
                      <a:pt x="2122" y="1845"/>
                    </a:lnTo>
                    <a:lnTo>
                      <a:pt x="2125" y="1842"/>
                    </a:lnTo>
                    <a:lnTo>
                      <a:pt x="2129" y="1840"/>
                    </a:lnTo>
                    <a:lnTo>
                      <a:pt x="2133" y="1837"/>
                    </a:lnTo>
                    <a:lnTo>
                      <a:pt x="2137" y="1836"/>
                    </a:lnTo>
                    <a:lnTo>
                      <a:pt x="2141" y="1834"/>
                    </a:lnTo>
                    <a:lnTo>
                      <a:pt x="2145" y="1832"/>
                    </a:lnTo>
                    <a:lnTo>
                      <a:pt x="2149" y="1829"/>
                    </a:lnTo>
                    <a:lnTo>
                      <a:pt x="2153" y="1828"/>
                    </a:lnTo>
                    <a:lnTo>
                      <a:pt x="2157" y="1825"/>
                    </a:lnTo>
                    <a:lnTo>
                      <a:pt x="2161" y="1823"/>
                    </a:lnTo>
                    <a:lnTo>
                      <a:pt x="2165" y="1821"/>
                    </a:lnTo>
                    <a:lnTo>
                      <a:pt x="2169" y="1819"/>
                    </a:lnTo>
                    <a:lnTo>
                      <a:pt x="2173" y="1815"/>
                    </a:lnTo>
                    <a:lnTo>
                      <a:pt x="2177" y="1813"/>
                    </a:lnTo>
                    <a:lnTo>
                      <a:pt x="2181" y="1809"/>
                    </a:lnTo>
                    <a:lnTo>
                      <a:pt x="2185" y="1807"/>
                    </a:lnTo>
                    <a:lnTo>
                      <a:pt x="2188" y="1804"/>
                    </a:lnTo>
                    <a:lnTo>
                      <a:pt x="2192" y="1801"/>
                    </a:lnTo>
                    <a:lnTo>
                      <a:pt x="2196" y="1799"/>
                    </a:lnTo>
                    <a:lnTo>
                      <a:pt x="2200" y="1797"/>
                    </a:lnTo>
                    <a:lnTo>
                      <a:pt x="2204" y="1793"/>
                    </a:lnTo>
                    <a:lnTo>
                      <a:pt x="2208" y="1790"/>
                    </a:lnTo>
                    <a:lnTo>
                      <a:pt x="2212" y="1789"/>
                    </a:lnTo>
                    <a:lnTo>
                      <a:pt x="2216" y="1785"/>
                    </a:lnTo>
                    <a:lnTo>
                      <a:pt x="2220" y="1781"/>
                    </a:lnTo>
                    <a:lnTo>
                      <a:pt x="2224" y="1779"/>
                    </a:lnTo>
                    <a:lnTo>
                      <a:pt x="2228" y="1776"/>
                    </a:lnTo>
                    <a:lnTo>
                      <a:pt x="2232" y="1773"/>
                    </a:lnTo>
                    <a:lnTo>
                      <a:pt x="2236" y="1768"/>
                    </a:lnTo>
                    <a:lnTo>
                      <a:pt x="2240" y="1766"/>
                    </a:lnTo>
                    <a:lnTo>
                      <a:pt x="2244" y="1762"/>
                    </a:lnTo>
                    <a:lnTo>
                      <a:pt x="2248" y="1758"/>
                    </a:lnTo>
                    <a:lnTo>
                      <a:pt x="2251" y="1755"/>
                    </a:lnTo>
                    <a:lnTo>
                      <a:pt x="2255" y="1751"/>
                    </a:lnTo>
                    <a:lnTo>
                      <a:pt x="2259" y="1749"/>
                    </a:lnTo>
                    <a:lnTo>
                      <a:pt x="2263" y="1743"/>
                    </a:lnTo>
                    <a:lnTo>
                      <a:pt x="2267" y="1742"/>
                    </a:lnTo>
                    <a:lnTo>
                      <a:pt x="2271" y="1737"/>
                    </a:lnTo>
                    <a:lnTo>
                      <a:pt x="2275" y="1734"/>
                    </a:lnTo>
                    <a:lnTo>
                      <a:pt x="2279" y="1730"/>
                    </a:lnTo>
                    <a:lnTo>
                      <a:pt x="2283" y="1726"/>
                    </a:lnTo>
                    <a:lnTo>
                      <a:pt x="2287" y="1723"/>
                    </a:lnTo>
                    <a:lnTo>
                      <a:pt x="2291" y="1718"/>
                    </a:lnTo>
                    <a:lnTo>
                      <a:pt x="2295" y="1714"/>
                    </a:lnTo>
                    <a:lnTo>
                      <a:pt x="2299" y="1712"/>
                    </a:lnTo>
                    <a:lnTo>
                      <a:pt x="2303" y="1706"/>
                    </a:lnTo>
                    <a:lnTo>
                      <a:pt x="2307" y="1704"/>
                    </a:lnTo>
                    <a:lnTo>
                      <a:pt x="2311" y="1699"/>
                    </a:lnTo>
                    <a:lnTo>
                      <a:pt x="2314" y="1696"/>
                    </a:lnTo>
                    <a:lnTo>
                      <a:pt x="2318" y="1691"/>
                    </a:lnTo>
                    <a:lnTo>
                      <a:pt x="2322" y="1687"/>
                    </a:lnTo>
                    <a:lnTo>
                      <a:pt x="2326" y="1682"/>
                    </a:lnTo>
                    <a:lnTo>
                      <a:pt x="2330" y="1677"/>
                    </a:lnTo>
                    <a:lnTo>
                      <a:pt x="2334" y="1675"/>
                    </a:lnTo>
                    <a:lnTo>
                      <a:pt x="2338" y="1669"/>
                    </a:lnTo>
                    <a:lnTo>
                      <a:pt x="2342" y="1666"/>
                    </a:lnTo>
                    <a:lnTo>
                      <a:pt x="2346" y="1660"/>
                    </a:lnTo>
                    <a:lnTo>
                      <a:pt x="2350" y="1657"/>
                    </a:lnTo>
                    <a:lnTo>
                      <a:pt x="2354" y="1651"/>
                    </a:lnTo>
                    <a:lnTo>
                      <a:pt x="2358" y="1649"/>
                    </a:lnTo>
                    <a:lnTo>
                      <a:pt x="2362" y="1644"/>
                    </a:lnTo>
                    <a:lnTo>
                      <a:pt x="2366" y="1639"/>
                    </a:lnTo>
                    <a:lnTo>
                      <a:pt x="2370" y="1634"/>
                    </a:lnTo>
                    <a:lnTo>
                      <a:pt x="2374" y="1630"/>
                    </a:lnTo>
                    <a:lnTo>
                      <a:pt x="2377" y="1626"/>
                    </a:lnTo>
                    <a:lnTo>
                      <a:pt x="2381" y="1620"/>
                    </a:lnTo>
                    <a:lnTo>
                      <a:pt x="2385" y="1616"/>
                    </a:lnTo>
                    <a:lnTo>
                      <a:pt x="2389" y="1611"/>
                    </a:lnTo>
                    <a:lnTo>
                      <a:pt x="2393" y="1607"/>
                    </a:lnTo>
                    <a:lnTo>
                      <a:pt x="2397" y="1602"/>
                    </a:lnTo>
                    <a:lnTo>
                      <a:pt x="2401" y="1596"/>
                    </a:lnTo>
                    <a:lnTo>
                      <a:pt x="2405" y="1592"/>
                    </a:lnTo>
                    <a:lnTo>
                      <a:pt x="2409" y="1587"/>
                    </a:lnTo>
                    <a:lnTo>
                      <a:pt x="2413" y="1582"/>
                    </a:lnTo>
                    <a:lnTo>
                      <a:pt x="2417" y="1577"/>
                    </a:lnTo>
                    <a:lnTo>
                      <a:pt x="2421" y="1572"/>
                    </a:lnTo>
                    <a:lnTo>
                      <a:pt x="2425" y="1567"/>
                    </a:lnTo>
                    <a:lnTo>
                      <a:pt x="2429" y="1562"/>
                    </a:lnTo>
                    <a:lnTo>
                      <a:pt x="2433" y="1556"/>
                    </a:lnTo>
                    <a:lnTo>
                      <a:pt x="2437" y="1552"/>
                    </a:lnTo>
                    <a:lnTo>
                      <a:pt x="2440" y="1547"/>
                    </a:lnTo>
                    <a:lnTo>
                      <a:pt x="2444" y="1542"/>
                    </a:lnTo>
                    <a:lnTo>
                      <a:pt x="2448" y="1536"/>
                    </a:lnTo>
                    <a:lnTo>
                      <a:pt x="2452" y="1532"/>
                    </a:lnTo>
                    <a:lnTo>
                      <a:pt x="2456" y="1528"/>
                    </a:lnTo>
                    <a:lnTo>
                      <a:pt x="2460" y="1521"/>
                    </a:lnTo>
                    <a:lnTo>
                      <a:pt x="2464" y="1516"/>
                    </a:lnTo>
                    <a:lnTo>
                      <a:pt x="2468" y="1511"/>
                    </a:lnTo>
                    <a:lnTo>
                      <a:pt x="2472" y="1506"/>
                    </a:lnTo>
                    <a:lnTo>
                      <a:pt x="2476" y="1501"/>
                    </a:lnTo>
                    <a:lnTo>
                      <a:pt x="2480" y="1495"/>
                    </a:lnTo>
                    <a:lnTo>
                      <a:pt x="2484" y="1490"/>
                    </a:lnTo>
                    <a:lnTo>
                      <a:pt x="2488" y="1484"/>
                    </a:lnTo>
                    <a:lnTo>
                      <a:pt x="2492" y="1479"/>
                    </a:lnTo>
                    <a:lnTo>
                      <a:pt x="2496" y="1474"/>
                    </a:lnTo>
                    <a:lnTo>
                      <a:pt x="2499" y="1470"/>
                    </a:lnTo>
                    <a:lnTo>
                      <a:pt x="2503" y="1464"/>
                    </a:lnTo>
                    <a:lnTo>
                      <a:pt x="2507" y="1458"/>
                    </a:lnTo>
                    <a:lnTo>
                      <a:pt x="2511" y="1451"/>
                    </a:lnTo>
                    <a:lnTo>
                      <a:pt x="2515" y="1447"/>
                    </a:lnTo>
                    <a:lnTo>
                      <a:pt x="2519" y="1441"/>
                    </a:lnTo>
                    <a:lnTo>
                      <a:pt x="2523" y="1437"/>
                    </a:lnTo>
                    <a:lnTo>
                      <a:pt x="2527" y="1430"/>
                    </a:lnTo>
                    <a:lnTo>
                      <a:pt x="2531" y="1426"/>
                    </a:lnTo>
                    <a:lnTo>
                      <a:pt x="2535" y="1418"/>
                    </a:lnTo>
                    <a:lnTo>
                      <a:pt x="2539" y="1414"/>
                    </a:lnTo>
                    <a:lnTo>
                      <a:pt x="2543" y="1407"/>
                    </a:lnTo>
                    <a:lnTo>
                      <a:pt x="2547" y="1402"/>
                    </a:lnTo>
                    <a:lnTo>
                      <a:pt x="2551" y="1398"/>
                    </a:lnTo>
                    <a:lnTo>
                      <a:pt x="2555" y="1392"/>
                    </a:lnTo>
                    <a:lnTo>
                      <a:pt x="2559" y="1386"/>
                    </a:lnTo>
                    <a:lnTo>
                      <a:pt x="2562" y="1380"/>
                    </a:lnTo>
                    <a:lnTo>
                      <a:pt x="2566" y="1375"/>
                    </a:lnTo>
                    <a:lnTo>
                      <a:pt x="2570" y="1370"/>
                    </a:lnTo>
                    <a:lnTo>
                      <a:pt x="2574" y="1364"/>
                    </a:lnTo>
                    <a:lnTo>
                      <a:pt x="2578" y="1358"/>
                    </a:lnTo>
                    <a:lnTo>
                      <a:pt x="2582" y="1351"/>
                    </a:lnTo>
                    <a:lnTo>
                      <a:pt x="2586" y="1346"/>
                    </a:lnTo>
                    <a:lnTo>
                      <a:pt x="2590" y="1341"/>
                    </a:lnTo>
                    <a:lnTo>
                      <a:pt x="2594" y="1335"/>
                    </a:lnTo>
                    <a:lnTo>
                      <a:pt x="2598" y="1329"/>
                    </a:lnTo>
                    <a:lnTo>
                      <a:pt x="2602" y="1324"/>
                    </a:lnTo>
                    <a:lnTo>
                      <a:pt x="2606" y="1317"/>
                    </a:lnTo>
                    <a:lnTo>
                      <a:pt x="2610" y="1312"/>
                    </a:lnTo>
                    <a:lnTo>
                      <a:pt x="2614" y="1307"/>
                    </a:lnTo>
                    <a:lnTo>
                      <a:pt x="2618" y="1299"/>
                    </a:lnTo>
                    <a:lnTo>
                      <a:pt x="2622" y="1295"/>
                    </a:lnTo>
                    <a:lnTo>
                      <a:pt x="2625" y="1289"/>
                    </a:lnTo>
                    <a:lnTo>
                      <a:pt x="2629" y="1285"/>
                    </a:lnTo>
                    <a:lnTo>
                      <a:pt x="2633" y="1278"/>
                    </a:lnTo>
                    <a:lnTo>
                      <a:pt x="2637" y="1274"/>
                    </a:lnTo>
                    <a:lnTo>
                      <a:pt x="2641" y="1266"/>
                    </a:lnTo>
                    <a:lnTo>
                      <a:pt x="2645" y="1262"/>
                    </a:lnTo>
                    <a:lnTo>
                      <a:pt x="2649" y="1255"/>
                    </a:lnTo>
                    <a:lnTo>
                      <a:pt x="2653" y="1250"/>
                    </a:lnTo>
                    <a:lnTo>
                      <a:pt x="2657" y="1244"/>
                    </a:lnTo>
                    <a:lnTo>
                      <a:pt x="2661" y="1238"/>
                    </a:lnTo>
                    <a:lnTo>
                      <a:pt x="2665" y="1233"/>
                    </a:lnTo>
                    <a:lnTo>
                      <a:pt x="2669" y="1227"/>
                    </a:lnTo>
                    <a:lnTo>
                      <a:pt x="2673" y="1221"/>
                    </a:lnTo>
                    <a:lnTo>
                      <a:pt x="2677" y="1216"/>
                    </a:lnTo>
                    <a:lnTo>
                      <a:pt x="2681" y="1208"/>
                    </a:lnTo>
                    <a:lnTo>
                      <a:pt x="2685" y="1203"/>
                    </a:lnTo>
                    <a:lnTo>
                      <a:pt x="2688" y="1197"/>
                    </a:lnTo>
                    <a:lnTo>
                      <a:pt x="2692" y="1191"/>
                    </a:lnTo>
                    <a:lnTo>
                      <a:pt x="2696" y="1186"/>
                    </a:lnTo>
                    <a:lnTo>
                      <a:pt x="2700" y="1180"/>
                    </a:lnTo>
                    <a:lnTo>
                      <a:pt x="2704" y="1174"/>
                    </a:lnTo>
                    <a:lnTo>
                      <a:pt x="2708" y="1169"/>
                    </a:lnTo>
                    <a:lnTo>
                      <a:pt x="2712" y="1163"/>
                    </a:lnTo>
                    <a:lnTo>
                      <a:pt x="2716" y="1158"/>
                    </a:lnTo>
                    <a:lnTo>
                      <a:pt x="2720" y="1151"/>
                    </a:lnTo>
                    <a:lnTo>
                      <a:pt x="2724" y="1146"/>
                    </a:lnTo>
                    <a:lnTo>
                      <a:pt x="2728" y="1140"/>
                    </a:lnTo>
                    <a:lnTo>
                      <a:pt x="2732" y="1134"/>
                    </a:lnTo>
                    <a:lnTo>
                      <a:pt x="2736" y="1128"/>
                    </a:lnTo>
                    <a:lnTo>
                      <a:pt x="2740" y="1123"/>
                    </a:lnTo>
                    <a:lnTo>
                      <a:pt x="2744" y="1116"/>
                    </a:lnTo>
                    <a:lnTo>
                      <a:pt x="2748" y="1111"/>
                    </a:lnTo>
                    <a:lnTo>
                      <a:pt x="2751" y="1106"/>
                    </a:lnTo>
                    <a:lnTo>
                      <a:pt x="2755" y="1100"/>
                    </a:lnTo>
                    <a:lnTo>
                      <a:pt x="2759" y="1093"/>
                    </a:lnTo>
                    <a:lnTo>
                      <a:pt x="2763" y="1088"/>
                    </a:lnTo>
                    <a:lnTo>
                      <a:pt x="2767" y="1082"/>
                    </a:lnTo>
                    <a:lnTo>
                      <a:pt x="2771" y="1077"/>
                    </a:lnTo>
                    <a:lnTo>
                      <a:pt x="2775" y="1070"/>
                    </a:lnTo>
                    <a:lnTo>
                      <a:pt x="2779" y="1065"/>
                    </a:lnTo>
                    <a:lnTo>
                      <a:pt x="2783" y="1060"/>
                    </a:lnTo>
                    <a:lnTo>
                      <a:pt x="2787" y="1053"/>
                    </a:lnTo>
                    <a:lnTo>
                      <a:pt x="2791" y="1050"/>
                    </a:lnTo>
                    <a:lnTo>
                      <a:pt x="2795" y="1043"/>
                    </a:lnTo>
                    <a:lnTo>
                      <a:pt x="2799" y="1037"/>
                    </a:lnTo>
                    <a:lnTo>
                      <a:pt x="2803" y="1032"/>
                    </a:lnTo>
                    <a:lnTo>
                      <a:pt x="2807" y="1025"/>
                    </a:lnTo>
                    <a:lnTo>
                      <a:pt x="2811" y="1019"/>
                    </a:lnTo>
                    <a:lnTo>
                      <a:pt x="2814" y="1015"/>
                    </a:lnTo>
                    <a:lnTo>
                      <a:pt x="2818" y="1008"/>
                    </a:lnTo>
                    <a:lnTo>
                      <a:pt x="2822" y="1003"/>
                    </a:lnTo>
                    <a:lnTo>
                      <a:pt x="2826" y="997"/>
                    </a:lnTo>
                    <a:lnTo>
                      <a:pt x="2830" y="993"/>
                    </a:lnTo>
                    <a:lnTo>
                      <a:pt x="2834" y="986"/>
                    </a:lnTo>
                    <a:lnTo>
                      <a:pt x="2838" y="981"/>
                    </a:lnTo>
                    <a:lnTo>
                      <a:pt x="2842" y="976"/>
                    </a:lnTo>
                    <a:lnTo>
                      <a:pt x="2846" y="969"/>
                    </a:lnTo>
                    <a:lnTo>
                      <a:pt x="2850" y="963"/>
                    </a:lnTo>
                    <a:lnTo>
                      <a:pt x="2854" y="959"/>
                    </a:lnTo>
                    <a:lnTo>
                      <a:pt x="2858" y="954"/>
                    </a:lnTo>
                    <a:lnTo>
                      <a:pt x="2862" y="947"/>
                    </a:lnTo>
                    <a:lnTo>
                      <a:pt x="2866" y="942"/>
                    </a:lnTo>
                    <a:lnTo>
                      <a:pt x="2870" y="936"/>
                    </a:lnTo>
                    <a:lnTo>
                      <a:pt x="2874" y="930"/>
                    </a:lnTo>
                    <a:lnTo>
                      <a:pt x="2877" y="925"/>
                    </a:lnTo>
                    <a:lnTo>
                      <a:pt x="2881" y="920"/>
                    </a:lnTo>
                    <a:lnTo>
                      <a:pt x="2885" y="916"/>
                    </a:lnTo>
                    <a:lnTo>
                      <a:pt x="2889" y="909"/>
                    </a:lnTo>
                    <a:lnTo>
                      <a:pt x="2893" y="904"/>
                    </a:lnTo>
                    <a:lnTo>
                      <a:pt x="2897" y="899"/>
                    </a:lnTo>
                    <a:lnTo>
                      <a:pt x="2901" y="893"/>
                    </a:lnTo>
                    <a:lnTo>
                      <a:pt x="2905" y="887"/>
                    </a:lnTo>
                    <a:lnTo>
                      <a:pt x="2909" y="882"/>
                    </a:lnTo>
                    <a:lnTo>
                      <a:pt x="2913" y="877"/>
                    </a:lnTo>
                    <a:lnTo>
                      <a:pt x="2917" y="872"/>
                    </a:lnTo>
                    <a:lnTo>
                      <a:pt x="2921" y="865"/>
                    </a:lnTo>
                    <a:lnTo>
                      <a:pt x="2925" y="862"/>
                    </a:lnTo>
                    <a:lnTo>
                      <a:pt x="2929" y="856"/>
                    </a:lnTo>
                    <a:lnTo>
                      <a:pt x="2933" y="851"/>
                    </a:lnTo>
                    <a:lnTo>
                      <a:pt x="2937" y="846"/>
                    </a:lnTo>
                    <a:lnTo>
                      <a:pt x="2940" y="840"/>
                    </a:lnTo>
                    <a:lnTo>
                      <a:pt x="2944" y="834"/>
                    </a:lnTo>
                    <a:lnTo>
                      <a:pt x="2948" y="828"/>
                    </a:lnTo>
                    <a:lnTo>
                      <a:pt x="2952" y="824"/>
                    </a:lnTo>
                    <a:lnTo>
                      <a:pt x="2956" y="820"/>
                    </a:lnTo>
                    <a:lnTo>
                      <a:pt x="2960" y="815"/>
                    </a:lnTo>
                    <a:lnTo>
                      <a:pt x="2964" y="808"/>
                    </a:lnTo>
                    <a:lnTo>
                      <a:pt x="2968" y="803"/>
                    </a:lnTo>
                    <a:lnTo>
                      <a:pt x="2972" y="798"/>
                    </a:lnTo>
                    <a:lnTo>
                      <a:pt x="2976" y="793"/>
                    </a:lnTo>
                    <a:lnTo>
                      <a:pt x="2980" y="788"/>
                    </a:lnTo>
                    <a:lnTo>
                      <a:pt x="2984" y="781"/>
                    </a:lnTo>
                    <a:lnTo>
                      <a:pt x="2988" y="779"/>
                    </a:lnTo>
                    <a:lnTo>
                      <a:pt x="2992" y="772"/>
                    </a:lnTo>
                    <a:lnTo>
                      <a:pt x="2996" y="767"/>
                    </a:lnTo>
                    <a:lnTo>
                      <a:pt x="2999" y="763"/>
                    </a:lnTo>
                    <a:lnTo>
                      <a:pt x="3003" y="757"/>
                    </a:lnTo>
                    <a:lnTo>
                      <a:pt x="3007" y="752"/>
                    </a:lnTo>
                    <a:lnTo>
                      <a:pt x="3011" y="748"/>
                    </a:lnTo>
                    <a:lnTo>
                      <a:pt x="3015" y="742"/>
                    </a:lnTo>
                    <a:lnTo>
                      <a:pt x="3019" y="739"/>
                    </a:lnTo>
                    <a:lnTo>
                      <a:pt x="3023" y="733"/>
                    </a:lnTo>
                    <a:lnTo>
                      <a:pt x="3027" y="728"/>
                    </a:lnTo>
                    <a:lnTo>
                      <a:pt x="3031" y="723"/>
                    </a:lnTo>
                    <a:lnTo>
                      <a:pt x="3035" y="718"/>
                    </a:lnTo>
                    <a:lnTo>
                      <a:pt x="3039" y="714"/>
                    </a:lnTo>
                    <a:lnTo>
                      <a:pt x="3043" y="708"/>
                    </a:lnTo>
                    <a:lnTo>
                      <a:pt x="3047" y="704"/>
                    </a:lnTo>
                    <a:lnTo>
                      <a:pt x="3051" y="699"/>
                    </a:lnTo>
                    <a:lnTo>
                      <a:pt x="3055" y="694"/>
                    </a:lnTo>
                    <a:lnTo>
                      <a:pt x="3059" y="690"/>
                    </a:lnTo>
                    <a:lnTo>
                      <a:pt x="3062" y="685"/>
                    </a:lnTo>
                    <a:lnTo>
                      <a:pt x="3066" y="681"/>
                    </a:lnTo>
                    <a:lnTo>
                      <a:pt x="3070" y="675"/>
                    </a:lnTo>
                    <a:lnTo>
                      <a:pt x="3074" y="671"/>
                    </a:lnTo>
                    <a:lnTo>
                      <a:pt x="3078" y="665"/>
                    </a:lnTo>
                    <a:lnTo>
                      <a:pt x="3082" y="660"/>
                    </a:lnTo>
                    <a:lnTo>
                      <a:pt x="3086" y="657"/>
                    </a:lnTo>
                    <a:lnTo>
                      <a:pt x="3090" y="653"/>
                    </a:lnTo>
                    <a:lnTo>
                      <a:pt x="3094" y="647"/>
                    </a:lnTo>
                    <a:lnTo>
                      <a:pt x="3098" y="642"/>
                    </a:lnTo>
                    <a:lnTo>
                      <a:pt x="3102" y="639"/>
                    </a:lnTo>
                    <a:lnTo>
                      <a:pt x="3106" y="635"/>
                    </a:lnTo>
                    <a:lnTo>
                      <a:pt x="3110" y="628"/>
                    </a:lnTo>
                    <a:lnTo>
                      <a:pt x="3114" y="624"/>
                    </a:lnTo>
                    <a:lnTo>
                      <a:pt x="3118" y="621"/>
                    </a:lnTo>
                    <a:lnTo>
                      <a:pt x="3122" y="614"/>
                    </a:lnTo>
                    <a:lnTo>
                      <a:pt x="3125" y="612"/>
                    </a:lnTo>
                    <a:lnTo>
                      <a:pt x="3129" y="606"/>
                    </a:lnTo>
                    <a:lnTo>
                      <a:pt x="3133" y="602"/>
                    </a:lnTo>
                    <a:lnTo>
                      <a:pt x="3137" y="597"/>
                    </a:lnTo>
                    <a:lnTo>
                      <a:pt x="3141" y="593"/>
                    </a:lnTo>
                    <a:lnTo>
                      <a:pt x="3145" y="589"/>
                    </a:lnTo>
                    <a:lnTo>
                      <a:pt x="3149" y="584"/>
                    </a:lnTo>
                    <a:lnTo>
                      <a:pt x="3153" y="580"/>
                    </a:lnTo>
                    <a:lnTo>
                      <a:pt x="3157" y="577"/>
                    </a:lnTo>
                    <a:lnTo>
                      <a:pt x="3161" y="573"/>
                    </a:lnTo>
                    <a:lnTo>
                      <a:pt x="3165" y="568"/>
                    </a:lnTo>
                    <a:lnTo>
                      <a:pt x="3169" y="564"/>
                    </a:lnTo>
                    <a:lnTo>
                      <a:pt x="3173" y="559"/>
                    </a:lnTo>
                    <a:lnTo>
                      <a:pt x="3177" y="556"/>
                    </a:lnTo>
                    <a:lnTo>
                      <a:pt x="3181" y="550"/>
                    </a:lnTo>
                    <a:lnTo>
                      <a:pt x="3185" y="547"/>
                    </a:lnTo>
                    <a:lnTo>
                      <a:pt x="3188" y="543"/>
                    </a:lnTo>
                    <a:lnTo>
                      <a:pt x="3192" y="538"/>
                    </a:lnTo>
                    <a:lnTo>
                      <a:pt x="3196" y="535"/>
                    </a:lnTo>
                    <a:lnTo>
                      <a:pt x="3200" y="530"/>
                    </a:lnTo>
                    <a:lnTo>
                      <a:pt x="3204" y="527"/>
                    </a:lnTo>
                    <a:lnTo>
                      <a:pt x="3208" y="523"/>
                    </a:lnTo>
                    <a:lnTo>
                      <a:pt x="3212" y="518"/>
                    </a:lnTo>
                    <a:lnTo>
                      <a:pt x="3216" y="514"/>
                    </a:lnTo>
                    <a:lnTo>
                      <a:pt x="3220" y="510"/>
                    </a:lnTo>
                    <a:lnTo>
                      <a:pt x="3224" y="505"/>
                    </a:lnTo>
                    <a:lnTo>
                      <a:pt x="3228" y="503"/>
                    </a:lnTo>
                    <a:lnTo>
                      <a:pt x="3232" y="498"/>
                    </a:lnTo>
                    <a:lnTo>
                      <a:pt x="3236" y="495"/>
                    </a:lnTo>
                    <a:lnTo>
                      <a:pt x="3240" y="490"/>
                    </a:lnTo>
                    <a:lnTo>
                      <a:pt x="3244" y="487"/>
                    </a:lnTo>
                    <a:lnTo>
                      <a:pt x="3248" y="483"/>
                    </a:lnTo>
                    <a:lnTo>
                      <a:pt x="3251" y="480"/>
                    </a:lnTo>
                    <a:lnTo>
                      <a:pt x="3255" y="476"/>
                    </a:lnTo>
                    <a:lnTo>
                      <a:pt x="3259" y="471"/>
                    </a:lnTo>
                    <a:lnTo>
                      <a:pt x="3263" y="468"/>
                    </a:lnTo>
                    <a:lnTo>
                      <a:pt x="3267" y="464"/>
                    </a:lnTo>
                    <a:lnTo>
                      <a:pt x="3271" y="461"/>
                    </a:lnTo>
                    <a:lnTo>
                      <a:pt x="3275" y="458"/>
                    </a:lnTo>
                    <a:lnTo>
                      <a:pt x="3279" y="454"/>
                    </a:lnTo>
                    <a:lnTo>
                      <a:pt x="3283" y="450"/>
                    </a:lnTo>
                    <a:lnTo>
                      <a:pt x="3287" y="446"/>
                    </a:lnTo>
                    <a:lnTo>
                      <a:pt x="3291" y="443"/>
                    </a:lnTo>
                    <a:lnTo>
                      <a:pt x="3295" y="439"/>
                    </a:lnTo>
                    <a:lnTo>
                      <a:pt x="3299" y="436"/>
                    </a:lnTo>
                    <a:lnTo>
                      <a:pt x="3303" y="433"/>
                    </a:lnTo>
                    <a:lnTo>
                      <a:pt x="3307" y="428"/>
                    </a:lnTo>
                    <a:lnTo>
                      <a:pt x="3311" y="425"/>
                    </a:lnTo>
                    <a:lnTo>
                      <a:pt x="3314" y="421"/>
                    </a:lnTo>
                    <a:lnTo>
                      <a:pt x="3318" y="418"/>
                    </a:lnTo>
                    <a:lnTo>
                      <a:pt x="3322" y="415"/>
                    </a:lnTo>
                    <a:lnTo>
                      <a:pt x="3326" y="411"/>
                    </a:lnTo>
                    <a:lnTo>
                      <a:pt x="3330" y="408"/>
                    </a:lnTo>
                    <a:lnTo>
                      <a:pt x="3334" y="405"/>
                    </a:lnTo>
                    <a:lnTo>
                      <a:pt x="3338" y="401"/>
                    </a:lnTo>
                    <a:lnTo>
                      <a:pt x="3342" y="398"/>
                    </a:lnTo>
                    <a:lnTo>
                      <a:pt x="3346" y="395"/>
                    </a:lnTo>
                    <a:lnTo>
                      <a:pt x="3350" y="392"/>
                    </a:lnTo>
                    <a:lnTo>
                      <a:pt x="3354" y="387"/>
                    </a:lnTo>
                    <a:lnTo>
                      <a:pt x="3358" y="385"/>
                    </a:lnTo>
                    <a:lnTo>
                      <a:pt x="3362" y="382"/>
                    </a:lnTo>
                    <a:lnTo>
                      <a:pt x="3366" y="378"/>
                    </a:lnTo>
                    <a:lnTo>
                      <a:pt x="3370" y="375"/>
                    </a:lnTo>
                    <a:lnTo>
                      <a:pt x="3374" y="372"/>
                    </a:lnTo>
                    <a:lnTo>
                      <a:pt x="3377" y="370"/>
                    </a:lnTo>
                    <a:lnTo>
                      <a:pt x="3381" y="367"/>
                    </a:lnTo>
                    <a:lnTo>
                      <a:pt x="3385" y="362"/>
                    </a:lnTo>
                    <a:lnTo>
                      <a:pt x="3389" y="359"/>
                    </a:lnTo>
                    <a:lnTo>
                      <a:pt x="3393" y="356"/>
                    </a:lnTo>
                    <a:lnTo>
                      <a:pt x="3397" y="354"/>
                    </a:lnTo>
                    <a:lnTo>
                      <a:pt x="3401" y="351"/>
                    </a:lnTo>
                    <a:lnTo>
                      <a:pt x="3405" y="347"/>
                    </a:lnTo>
                    <a:lnTo>
                      <a:pt x="3409" y="345"/>
                    </a:lnTo>
                    <a:lnTo>
                      <a:pt x="3413" y="341"/>
                    </a:lnTo>
                    <a:lnTo>
                      <a:pt x="3417" y="339"/>
                    </a:lnTo>
                    <a:lnTo>
                      <a:pt x="3421" y="335"/>
                    </a:lnTo>
                    <a:lnTo>
                      <a:pt x="3425" y="333"/>
                    </a:lnTo>
                    <a:lnTo>
                      <a:pt x="3429" y="329"/>
                    </a:lnTo>
                    <a:lnTo>
                      <a:pt x="3433" y="326"/>
                    </a:lnTo>
                    <a:lnTo>
                      <a:pt x="3437" y="324"/>
                    </a:lnTo>
                    <a:lnTo>
                      <a:pt x="3440" y="321"/>
                    </a:lnTo>
                    <a:lnTo>
                      <a:pt x="3444" y="318"/>
                    </a:lnTo>
                    <a:lnTo>
                      <a:pt x="3448" y="316"/>
                    </a:lnTo>
                    <a:lnTo>
                      <a:pt x="3452" y="312"/>
                    </a:lnTo>
                    <a:lnTo>
                      <a:pt x="3456" y="310"/>
                    </a:lnTo>
                    <a:lnTo>
                      <a:pt x="3460" y="308"/>
                    </a:lnTo>
                    <a:lnTo>
                      <a:pt x="3464" y="304"/>
                    </a:lnTo>
                    <a:lnTo>
                      <a:pt x="3468" y="302"/>
                    </a:lnTo>
                    <a:lnTo>
                      <a:pt x="3472" y="299"/>
                    </a:lnTo>
                    <a:lnTo>
                      <a:pt x="3476" y="297"/>
                    </a:lnTo>
                    <a:lnTo>
                      <a:pt x="3480" y="294"/>
                    </a:lnTo>
                    <a:lnTo>
                      <a:pt x="3484" y="292"/>
                    </a:lnTo>
                    <a:lnTo>
                      <a:pt x="3488" y="288"/>
                    </a:lnTo>
                    <a:lnTo>
                      <a:pt x="3492" y="286"/>
                    </a:lnTo>
                    <a:lnTo>
                      <a:pt x="3496" y="283"/>
                    </a:lnTo>
                    <a:lnTo>
                      <a:pt x="3499" y="280"/>
                    </a:lnTo>
                    <a:lnTo>
                      <a:pt x="3503" y="278"/>
                    </a:lnTo>
                    <a:lnTo>
                      <a:pt x="3507" y="276"/>
                    </a:lnTo>
                    <a:lnTo>
                      <a:pt x="3511" y="273"/>
                    </a:lnTo>
                    <a:lnTo>
                      <a:pt x="3515" y="271"/>
                    </a:lnTo>
                    <a:lnTo>
                      <a:pt x="3519" y="269"/>
                    </a:lnTo>
                    <a:lnTo>
                      <a:pt x="3523" y="265"/>
                    </a:lnTo>
                    <a:lnTo>
                      <a:pt x="3527" y="264"/>
                    </a:lnTo>
                    <a:lnTo>
                      <a:pt x="3531" y="262"/>
                    </a:lnTo>
                    <a:lnTo>
                      <a:pt x="3535" y="259"/>
                    </a:lnTo>
                    <a:lnTo>
                      <a:pt x="3539" y="256"/>
                    </a:lnTo>
                    <a:lnTo>
                      <a:pt x="3543" y="253"/>
                    </a:lnTo>
                    <a:lnTo>
                      <a:pt x="3547" y="251"/>
                    </a:lnTo>
                    <a:lnTo>
                      <a:pt x="3551" y="250"/>
                    </a:lnTo>
                    <a:lnTo>
                      <a:pt x="3555" y="247"/>
                    </a:lnTo>
                    <a:lnTo>
                      <a:pt x="3559" y="245"/>
                    </a:lnTo>
                    <a:lnTo>
                      <a:pt x="3562" y="242"/>
                    </a:lnTo>
                    <a:lnTo>
                      <a:pt x="3566" y="240"/>
                    </a:lnTo>
                    <a:lnTo>
                      <a:pt x="3570" y="238"/>
                    </a:lnTo>
                    <a:lnTo>
                      <a:pt x="3574" y="236"/>
                    </a:lnTo>
                    <a:lnTo>
                      <a:pt x="3578" y="233"/>
                    </a:lnTo>
                    <a:lnTo>
                      <a:pt x="3582" y="231"/>
                    </a:lnTo>
                    <a:lnTo>
                      <a:pt x="3586" y="229"/>
                    </a:lnTo>
                    <a:lnTo>
                      <a:pt x="3590" y="226"/>
                    </a:lnTo>
                    <a:lnTo>
                      <a:pt x="3594" y="225"/>
                    </a:lnTo>
                    <a:lnTo>
                      <a:pt x="3598" y="223"/>
                    </a:lnTo>
                    <a:lnTo>
                      <a:pt x="3602" y="220"/>
                    </a:lnTo>
                    <a:lnTo>
                      <a:pt x="3606" y="219"/>
                    </a:lnTo>
                    <a:lnTo>
                      <a:pt x="3610" y="216"/>
                    </a:lnTo>
                    <a:lnTo>
                      <a:pt x="3614" y="215"/>
                    </a:lnTo>
                    <a:lnTo>
                      <a:pt x="3618" y="211"/>
                    </a:lnTo>
                    <a:lnTo>
                      <a:pt x="3622" y="211"/>
                    </a:lnTo>
                    <a:lnTo>
                      <a:pt x="3625" y="208"/>
                    </a:lnTo>
                    <a:lnTo>
                      <a:pt x="3629" y="206"/>
                    </a:lnTo>
                    <a:lnTo>
                      <a:pt x="3633" y="204"/>
                    </a:lnTo>
                    <a:lnTo>
                      <a:pt x="3637" y="203"/>
                    </a:lnTo>
                    <a:lnTo>
                      <a:pt x="3641" y="200"/>
                    </a:lnTo>
                    <a:lnTo>
                      <a:pt x="3645" y="199"/>
                    </a:lnTo>
                    <a:lnTo>
                      <a:pt x="3649" y="198"/>
                    </a:lnTo>
                    <a:lnTo>
                      <a:pt x="3653" y="195"/>
                    </a:lnTo>
                    <a:lnTo>
                      <a:pt x="3657" y="194"/>
                    </a:lnTo>
                    <a:lnTo>
                      <a:pt x="3661" y="192"/>
                    </a:lnTo>
                    <a:lnTo>
                      <a:pt x="3665" y="188"/>
                    </a:lnTo>
                    <a:lnTo>
                      <a:pt x="3669" y="187"/>
                    </a:lnTo>
                    <a:lnTo>
                      <a:pt x="3673" y="186"/>
                    </a:lnTo>
                    <a:lnTo>
                      <a:pt x="3677" y="184"/>
                    </a:lnTo>
                    <a:lnTo>
                      <a:pt x="3681" y="182"/>
                    </a:lnTo>
                    <a:lnTo>
                      <a:pt x="3685" y="181"/>
                    </a:lnTo>
                    <a:lnTo>
                      <a:pt x="3688" y="178"/>
                    </a:lnTo>
                    <a:lnTo>
                      <a:pt x="3692" y="176"/>
                    </a:lnTo>
                    <a:lnTo>
                      <a:pt x="3696" y="175"/>
                    </a:lnTo>
                    <a:lnTo>
                      <a:pt x="3700" y="174"/>
                    </a:lnTo>
                    <a:lnTo>
                      <a:pt x="3704" y="171"/>
                    </a:lnTo>
                    <a:lnTo>
                      <a:pt x="3708" y="171"/>
                    </a:lnTo>
                    <a:lnTo>
                      <a:pt x="3712" y="168"/>
                    </a:lnTo>
                    <a:lnTo>
                      <a:pt x="3716" y="166"/>
                    </a:lnTo>
                    <a:lnTo>
                      <a:pt x="3720" y="164"/>
                    </a:lnTo>
                    <a:lnTo>
                      <a:pt x="3724" y="165"/>
                    </a:lnTo>
                    <a:lnTo>
                      <a:pt x="3728" y="162"/>
                    </a:lnTo>
                    <a:lnTo>
                      <a:pt x="3732" y="159"/>
                    </a:lnTo>
                    <a:lnTo>
                      <a:pt x="3736" y="160"/>
                    </a:lnTo>
                    <a:lnTo>
                      <a:pt x="3740" y="157"/>
                    </a:lnTo>
                    <a:lnTo>
                      <a:pt x="3744" y="156"/>
                    </a:lnTo>
                    <a:lnTo>
                      <a:pt x="3748" y="154"/>
                    </a:lnTo>
                    <a:lnTo>
                      <a:pt x="3751" y="153"/>
                    </a:lnTo>
                    <a:lnTo>
                      <a:pt x="3755" y="151"/>
                    </a:lnTo>
                    <a:lnTo>
                      <a:pt x="3759" y="150"/>
                    </a:lnTo>
                    <a:lnTo>
                      <a:pt x="3763" y="148"/>
                    </a:lnTo>
                    <a:lnTo>
                      <a:pt x="3767" y="148"/>
                    </a:lnTo>
                    <a:lnTo>
                      <a:pt x="3771" y="146"/>
                    </a:lnTo>
                    <a:lnTo>
                      <a:pt x="3775" y="145"/>
                    </a:lnTo>
                    <a:lnTo>
                      <a:pt x="3779" y="144"/>
                    </a:lnTo>
                    <a:lnTo>
                      <a:pt x="3783" y="141"/>
                    </a:lnTo>
                    <a:lnTo>
                      <a:pt x="3787" y="140"/>
                    </a:lnTo>
                    <a:lnTo>
                      <a:pt x="3791" y="139"/>
                    </a:lnTo>
                    <a:lnTo>
                      <a:pt x="3795" y="137"/>
                    </a:lnTo>
                    <a:lnTo>
                      <a:pt x="3799" y="136"/>
                    </a:lnTo>
                    <a:lnTo>
                      <a:pt x="3803" y="134"/>
                    </a:lnTo>
                    <a:lnTo>
                      <a:pt x="3807" y="132"/>
                    </a:lnTo>
                    <a:lnTo>
                      <a:pt x="3811" y="132"/>
                    </a:lnTo>
                    <a:lnTo>
                      <a:pt x="3814" y="131"/>
                    </a:lnTo>
                    <a:lnTo>
                      <a:pt x="3818" y="130"/>
                    </a:lnTo>
                    <a:lnTo>
                      <a:pt x="3822" y="127"/>
                    </a:lnTo>
                    <a:lnTo>
                      <a:pt x="3826" y="126"/>
                    </a:lnTo>
                    <a:lnTo>
                      <a:pt x="3830" y="124"/>
                    </a:lnTo>
                    <a:lnTo>
                      <a:pt x="3834" y="124"/>
                    </a:lnTo>
                    <a:lnTo>
                      <a:pt x="3838" y="122"/>
                    </a:lnTo>
                    <a:lnTo>
                      <a:pt x="3842" y="122"/>
                    </a:lnTo>
                    <a:lnTo>
                      <a:pt x="3846" y="120"/>
                    </a:lnTo>
                    <a:lnTo>
                      <a:pt x="3850" y="118"/>
                    </a:lnTo>
                    <a:lnTo>
                      <a:pt x="3854" y="118"/>
                    </a:lnTo>
                    <a:lnTo>
                      <a:pt x="3858" y="117"/>
                    </a:lnTo>
                    <a:lnTo>
                      <a:pt x="3862" y="116"/>
                    </a:lnTo>
                    <a:lnTo>
                      <a:pt x="3866" y="115"/>
                    </a:lnTo>
                    <a:lnTo>
                      <a:pt x="3870" y="113"/>
                    </a:lnTo>
                    <a:lnTo>
                      <a:pt x="3874" y="112"/>
                    </a:lnTo>
                    <a:lnTo>
                      <a:pt x="3877" y="112"/>
                    </a:lnTo>
                    <a:lnTo>
                      <a:pt x="3881" y="110"/>
                    </a:lnTo>
                    <a:lnTo>
                      <a:pt x="3885" y="110"/>
                    </a:lnTo>
                    <a:lnTo>
                      <a:pt x="3889" y="108"/>
                    </a:lnTo>
                    <a:lnTo>
                      <a:pt x="3893" y="108"/>
                    </a:lnTo>
                    <a:lnTo>
                      <a:pt x="3897" y="107"/>
                    </a:lnTo>
                    <a:lnTo>
                      <a:pt x="3901" y="105"/>
                    </a:lnTo>
                    <a:lnTo>
                      <a:pt x="3905" y="103"/>
                    </a:lnTo>
                    <a:lnTo>
                      <a:pt x="3909" y="103"/>
                    </a:lnTo>
                    <a:lnTo>
                      <a:pt x="3913" y="102"/>
                    </a:lnTo>
                    <a:lnTo>
                      <a:pt x="3917" y="101"/>
                    </a:lnTo>
                    <a:lnTo>
                      <a:pt x="3921" y="101"/>
                    </a:lnTo>
                    <a:lnTo>
                      <a:pt x="3925" y="99"/>
                    </a:lnTo>
                    <a:lnTo>
                      <a:pt x="3929" y="99"/>
                    </a:lnTo>
                    <a:lnTo>
                      <a:pt x="3933" y="9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1" name="Freeform 439"/>
              <p:cNvSpPr>
                <a:spLocks/>
              </p:cNvSpPr>
              <p:nvPr/>
            </p:nvSpPr>
            <p:spPr bwMode="auto">
              <a:xfrm flipV="1">
                <a:off x="2909" y="2299"/>
                <a:ext cx="2265" cy="567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7"/>
                  </a:cxn>
                  <a:cxn ang="0">
                    <a:pos x="625" y="12"/>
                  </a:cxn>
                  <a:cxn ang="0">
                    <a:pos x="688" y="25"/>
                  </a:cxn>
                  <a:cxn ang="0">
                    <a:pos x="751" y="45"/>
                  </a:cxn>
                  <a:cxn ang="0">
                    <a:pos x="814" y="72"/>
                  </a:cxn>
                  <a:cxn ang="0">
                    <a:pos x="877" y="106"/>
                  </a:cxn>
                  <a:cxn ang="0">
                    <a:pos x="940" y="152"/>
                  </a:cxn>
                  <a:cxn ang="0">
                    <a:pos x="1003" y="203"/>
                  </a:cxn>
                  <a:cxn ang="0">
                    <a:pos x="1066" y="263"/>
                  </a:cxn>
                  <a:cxn ang="0">
                    <a:pos x="1129" y="329"/>
                  </a:cxn>
                  <a:cxn ang="0">
                    <a:pos x="1192" y="400"/>
                  </a:cxn>
                  <a:cxn ang="0">
                    <a:pos x="1255" y="472"/>
                  </a:cxn>
                  <a:cxn ang="0">
                    <a:pos x="1318" y="545"/>
                  </a:cxn>
                  <a:cxn ang="0">
                    <a:pos x="1381" y="617"/>
                  </a:cxn>
                  <a:cxn ang="0">
                    <a:pos x="1444" y="687"/>
                  </a:cxn>
                  <a:cxn ang="0">
                    <a:pos x="1507" y="750"/>
                  </a:cxn>
                  <a:cxn ang="0">
                    <a:pos x="1570" y="809"/>
                  </a:cxn>
                  <a:cxn ang="0">
                    <a:pos x="1633" y="859"/>
                  </a:cxn>
                  <a:cxn ang="0">
                    <a:pos x="1696" y="903"/>
                  </a:cxn>
                  <a:cxn ang="0">
                    <a:pos x="1759" y="936"/>
                  </a:cxn>
                  <a:cxn ang="0">
                    <a:pos x="1822" y="961"/>
                  </a:cxn>
                  <a:cxn ang="0">
                    <a:pos x="1885" y="977"/>
                  </a:cxn>
                  <a:cxn ang="0">
                    <a:pos x="1948" y="984"/>
                  </a:cxn>
                  <a:cxn ang="0">
                    <a:pos x="2011" y="982"/>
                  </a:cxn>
                  <a:cxn ang="0">
                    <a:pos x="2074" y="970"/>
                  </a:cxn>
                  <a:cxn ang="0">
                    <a:pos x="2137" y="952"/>
                  </a:cxn>
                  <a:cxn ang="0">
                    <a:pos x="2200" y="928"/>
                  </a:cxn>
                  <a:cxn ang="0">
                    <a:pos x="2263" y="896"/>
                  </a:cxn>
                  <a:cxn ang="0">
                    <a:pos x="2326" y="860"/>
                  </a:cxn>
                  <a:cxn ang="0">
                    <a:pos x="2389" y="821"/>
                  </a:cxn>
                  <a:cxn ang="0">
                    <a:pos x="2452" y="777"/>
                  </a:cxn>
                  <a:cxn ang="0">
                    <a:pos x="2515" y="731"/>
                  </a:cxn>
                  <a:cxn ang="0">
                    <a:pos x="2578" y="682"/>
                  </a:cxn>
                  <a:cxn ang="0">
                    <a:pos x="2641" y="634"/>
                  </a:cxn>
                  <a:cxn ang="0">
                    <a:pos x="2704" y="586"/>
                  </a:cxn>
                  <a:cxn ang="0">
                    <a:pos x="2767" y="538"/>
                  </a:cxn>
                  <a:cxn ang="0">
                    <a:pos x="2830" y="493"/>
                  </a:cxn>
                  <a:cxn ang="0">
                    <a:pos x="2893" y="447"/>
                  </a:cxn>
                  <a:cxn ang="0">
                    <a:pos x="2956" y="403"/>
                  </a:cxn>
                  <a:cxn ang="0">
                    <a:pos x="3019" y="362"/>
                  </a:cxn>
                  <a:cxn ang="0">
                    <a:pos x="3082" y="323"/>
                  </a:cxn>
                  <a:cxn ang="0">
                    <a:pos x="3145" y="287"/>
                  </a:cxn>
                  <a:cxn ang="0">
                    <a:pos x="3208" y="253"/>
                  </a:cxn>
                  <a:cxn ang="0">
                    <a:pos x="3271" y="225"/>
                  </a:cxn>
                  <a:cxn ang="0">
                    <a:pos x="3334" y="196"/>
                  </a:cxn>
                  <a:cxn ang="0">
                    <a:pos x="3397" y="172"/>
                  </a:cxn>
                  <a:cxn ang="0">
                    <a:pos x="3460" y="148"/>
                  </a:cxn>
                  <a:cxn ang="0">
                    <a:pos x="3523" y="128"/>
                  </a:cxn>
                  <a:cxn ang="0">
                    <a:pos x="3586" y="112"/>
                  </a:cxn>
                  <a:cxn ang="0">
                    <a:pos x="3649" y="95"/>
                  </a:cxn>
                  <a:cxn ang="0">
                    <a:pos x="3712" y="83"/>
                  </a:cxn>
                  <a:cxn ang="0">
                    <a:pos x="3775" y="72"/>
                  </a:cxn>
                  <a:cxn ang="0">
                    <a:pos x="3838" y="60"/>
                  </a:cxn>
                  <a:cxn ang="0">
                    <a:pos x="3901" y="53"/>
                  </a:cxn>
                </a:cxnLst>
                <a:rect l="0" t="0" r="r" b="b"/>
                <a:pathLst>
                  <a:path w="3933" h="984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1"/>
                    </a:lnTo>
                    <a:lnTo>
                      <a:pt x="267" y="1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2"/>
                    </a:lnTo>
                    <a:lnTo>
                      <a:pt x="295" y="3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1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1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0"/>
                    </a:lnTo>
                    <a:lnTo>
                      <a:pt x="429" y="1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3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5"/>
                    </a:lnTo>
                    <a:lnTo>
                      <a:pt x="535" y="5"/>
                    </a:lnTo>
                    <a:lnTo>
                      <a:pt x="539" y="5"/>
                    </a:lnTo>
                    <a:lnTo>
                      <a:pt x="543" y="6"/>
                    </a:lnTo>
                    <a:lnTo>
                      <a:pt x="547" y="4"/>
                    </a:lnTo>
                    <a:lnTo>
                      <a:pt x="551" y="6"/>
                    </a:lnTo>
                    <a:lnTo>
                      <a:pt x="555" y="5"/>
                    </a:lnTo>
                    <a:lnTo>
                      <a:pt x="559" y="6"/>
                    </a:lnTo>
                    <a:lnTo>
                      <a:pt x="562" y="7"/>
                    </a:lnTo>
                    <a:lnTo>
                      <a:pt x="566" y="7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8"/>
                    </a:lnTo>
                    <a:lnTo>
                      <a:pt x="582" y="7"/>
                    </a:lnTo>
                    <a:lnTo>
                      <a:pt x="586" y="9"/>
                    </a:lnTo>
                    <a:lnTo>
                      <a:pt x="590" y="9"/>
                    </a:lnTo>
                    <a:lnTo>
                      <a:pt x="594" y="9"/>
                    </a:lnTo>
                    <a:lnTo>
                      <a:pt x="598" y="8"/>
                    </a:lnTo>
                    <a:lnTo>
                      <a:pt x="602" y="9"/>
                    </a:lnTo>
                    <a:lnTo>
                      <a:pt x="606" y="10"/>
                    </a:lnTo>
                    <a:lnTo>
                      <a:pt x="610" y="10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5" y="12"/>
                    </a:lnTo>
                    <a:lnTo>
                      <a:pt x="629" y="14"/>
                    </a:lnTo>
                    <a:lnTo>
                      <a:pt x="633" y="14"/>
                    </a:lnTo>
                    <a:lnTo>
                      <a:pt x="637" y="15"/>
                    </a:lnTo>
                    <a:lnTo>
                      <a:pt x="641" y="15"/>
                    </a:lnTo>
                    <a:lnTo>
                      <a:pt x="645" y="16"/>
                    </a:lnTo>
                    <a:lnTo>
                      <a:pt x="649" y="17"/>
                    </a:lnTo>
                    <a:lnTo>
                      <a:pt x="653" y="17"/>
                    </a:lnTo>
                    <a:lnTo>
                      <a:pt x="657" y="18"/>
                    </a:lnTo>
                    <a:lnTo>
                      <a:pt x="661" y="19"/>
                    </a:lnTo>
                    <a:lnTo>
                      <a:pt x="665" y="20"/>
                    </a:lnTo>
                    <a:lnTo>
                      <a:pt x="669" y="20"/>
                    </a:lnTo>
                    <a:lnTo>
                      <a:pt x="673" y="22"/>
                    </a:lnTo>
                    <a:lnTo>
                      <a:pt x="677" y="22"/>
                    </a:lnTo>
                    <a:lnTo>
                      <a:pt x="681" y="24"/>
                    </a:lnTo>
                    <a:lnTo>
                      <a:pt x="685" y="24"/>
                    </a:lnTo>
                    <a:lnTo>
                      <a:pt x="688" y="25"/>
                    </a:lnTo>
                    <a:lnTo>
                      <a:pt x="692" y="26"/>
                    </a:lnTo>
                    <a:lnTo>
                      <a:pt x="696" y="27"/>
                    </a:lnTo>
                    <a:lnTo>
                      <a:pt x="700" y="28"/>
                    </a:lnTo>
                    <a:lnTo>
                      <a:pt x="704" y="30"/>
                    </a:lnTo>
                    <a:lnTo>
                      <a:pt x="708" y="30"/>
                    </a:lnTo>
                    <a:lnTo>
                      <a:pt x="712" y="32"/>
                    </a:lnTo>
                    <a:lnTo>
                      <a:pt x="716" y="32"/>
                    </a:lnTo>
                    <a:lnTo>
                      <a:pt x="720" y="34"/>
                    </a:lnTo>
                    <a:lnTo>
                      <a:pt x="724" y="35"/>
                    </a:lnTo>
                    <a:lnTo>
                      <a:pt x="728" y="37"/>
                    </a:lnTo>
                    <a:lnTo>
                      <a:pt x="732" y="37"/>
                    </a:lnTo>
                    <a:lnTo>
                      <a:pt x="736" y="39"/>
                    </a:lnTo>
                    <a:lnTo>
                      <a:pt x="740" y="40"/>
                    </a:lnTo>
                    <a:lnTo>
                      <a:pt x="744" y="41"/>
                    </a:lnTo>
                    <a:lnTo>
                      <a:pt x="748" y="42"/>
                    </a:lnTo>
                    <a:lnTo>
                      <a:pt x="751" y="45"/>
                    </a:lnTo>
                    <a:lnTo>
                      <a:pt x="755" y="47"/>
                    </a:lnTo>
                    <a:lnTo>
                      <a:pt x="759" y="49"/>
                    </a:lnTo>
                    <a:lnTo>
                      <a:pt x="763" y="49"/>
                    </a:lnTo>
                    <a:lnTo>
                      <a:pt x="767" y="53"/>
                    </a:lnTo>
                    <a:lnTo>
                      <a:pt x="771" y="52"/>
                    </a:lnTo>
                    <a:lnTo>
                      <a:pt x="775" y="55"/>
                    </a:lnTo>
                    <a:lnTo>
                      <a:pt x="779" y="56"/>
                    </a:lnTo>
                    <a:lnTo>
                      <a:pt x="783" y="58"/>
                    </a:lnTo>
                    <a:lnTo>
                      <a:pt x="787" y="59"/>
                    </a:lnTo>
                    <a:lnTo>
                      <a:pt x="791" y="60"/>
                    </a:lnTo>
                    <a:lnTo>
                      <a:pt x="795" y="63"/>
                    </a:lnTo>
                    <a:lnTo>
                      <a:pt x="799" y="64"/>
                    </a:lnTo>
                    <a:lnTo>
                      <a:pt x="803" y="67"/>
                    </a:lnTo>
                    <a:lnTo>
                      <a:pt x="807" y="68"/>
                    </a:lnTo>
                    <a:lnTo>
                      <a:pt x="811" y="70"/>
                    </a:lnTo>
                    <a:lnTo>
                      <a:pt x="814" y="72"/>
                    </a:lnTo>
                    <a:lnTo>
                      <a:pt x="818" y="74"/>
                    </a:lnTo>
                    <a:lnTo>
                      <a:pt x="822" y="76"/>
                    </a:lnTo>
                    <a:lnTo>
                      <a:pt x="826" y="77"/>
                    </a:lnTo>
                    <a:lnTo>
                      <a:pt x="830" y="80"/>
                    </a:lnTo>
                    <a:lnTo>
                      <a:pt x="834" y="81"/>
                    </a:lnTo>
                    <a:lnTo>
                      <a:pt x="838" y="85"/>
                    </a:lnTo>
                    <a:lnTo>
                      <a:pt x="842" y="87"/>
                    </a:lnTo>
                    <a:lnTo>
                      <a:pt x="846" y="90"/>
                    </a:lnTo>
                    <a:lnTo>
                      <a:pt x="850" y="91"/>
                    </a:lnTo>
                    <a:lnTo>
                      <a:pt x="854" y="93"/>
                    </a:lnTo>
                    <a:lnTo>
                      <a:pt x="858" y="96"/>
                    </a:lnTo>
                    <a:lnTo>
                      <a:pt x="862" y="98"/>
                    </a:lnTo>
                    <a:lnTo>
                      <a:pt x="866" y="100"/>
                    </a:lnTo>
                    <a:lnTo>
                      <a:pt x="870" y="103"/>
                    </a:lnTo>
                    <a:lnTo>
                      <a:pt x="874" y="105"/>
                    </a:lnTo>
                    <a:lnTo>
                      <a:pt x="877" y="106"/>
                    </a:lnTo>
                    <a:lnTo>
                      <a:pt x="881" y="108"/>
                    </a:lnTo>
                    <a:lnTo>
                      <a:pt x="885" y="112"/>
                    </a:lnTo>
                    <a:lnTo>
                      <a:pt x="889" y="115"/>
                    </a:lnTo>
                    <a:lnTo>
                      <a:pt x="893" y="116"/>
                    </a:lnTo>
                    <a:lnTo>
                      <a:pt x="897" y="121"/>
                    </a:lnTo>
                    <a:lnTo>
                      <a:pt x="901" y="123"/>
                    </a:lnTo>
                    <a:lnTo>
                      <a:pt x="905" y="125"/>
                    </a:lnTo>
                    <a:lnTo>
                      <a:pt x="909" y="128"/>
                    </a:lnTo>
                    <a:lnTo>
                      <a:pt x="913" y="130"/>
                    </a:lnTo>
                    <a:lnTo>
                      <a:pt x="917" y="134"/>
                    </a:lnTo>
                    <a:lnTo>
                      <a:pt x="921" y="135"/>
                    </a:lnTo>
                    <a:lnTo>
                      <a:pt x="925" y="139"/>
                    </a:lnTo>
                    <a:lnTo>
                      <a:pt x="929" y="143"/>
                    </a:lnTo>
                    <a:lnTo>
                      <a:pt x="933" y="145"/>
                    </a:lnTo>
                    <a:lnTo>
                      <a:pt x="937" y="148"/>
                    </a:lnTo>
                    <a:lnTo>
                      <a:pt x="940" y="152"/>
                    </a:lnTo>
                    <a:lnTo>
                      <a:pt x="944" y="154"/>
                    </a:lnTo>
                    <a:lnTo>
                      <a:pt x="948" y="157"/>
                    </a:lnTo>
                    <a:lnTo>
                      <a:pt x="952" y="159"/>
                    </a:lnTo>
                    <a:lnTo>
                      <a:pt x="956" y="163"/>
                    </a:lnTo>
                    <a:lnTo>
                      <a:pt x="960" y="166"/>
                    </a:lnTo>
                    <a:lnTo>
                      <a:pt x="964" y="170"/>
                    </a:lnTo>
                    <a:lnTo>
                      <a:pt x="968" y="173"/>
                    </a:lnTo>
                    <a:lnTo>
                      <a:pt x="972" y="177"/>
                    </a:lnTo>
                    <a:lnTo>
                      <a:pt x="976" y="179"/>
                    </a:lnTo>
                    <a:lnTo>
                      <a:pt x="980" y="182"/>
                    </a:lnTo>
                    <a:lnTo>
                      <a:pt x="984" y="185"/>
                    </a:lnTo>
                    <a:lnTo>
                      <a:pt x="988" y="189"/>
                    </a:lnTo>
                    <a:lnTo>
                      <a:pt x="992" y="192"/>
                    </a:lnTo>
                    <a:lnTo>
                      <a:pt x="996" y="197"/>
                    </a:lnTo>
                    <a:lnTo>
                      <a:pt x="999" y="201"/>
                    </a:lnTo>
                    <a:lnTo>
                      <a:pt x="1003" y="203"/>
                    </a:lnTo>
                    <a:lnTo>
                      <a:pt x="1007" y="207"/>
                    </a:lnTo>
                    <a:lnTo>
                      <a:pt x="1011" y="210"/>
                    </a:lnTo>
                    <a:lnTo>
                      <a:pt x="1015" y="215"/>
                    </a:lnTo>
                    <a:lnTo>
                      <a:pt x="1019" y="219"/>
                    </a:lnTo>
                    <a:lnTo>
                      <a:pt x="1023" y="221"/>
                    </a:lnTo>
                    <a:lnTo>
                      <a:pt x="1027" y="225"/>
                    </a:lnTo>
                    <a:lnTo>
                      <a:pt x="1031" y="229"/>
                    </a:lnTo>
                    <a:lnTo>
                      <a:pt x="1035" y="232"/>
                    </a:lnTo>
                    <a:lnTo>
                      <a:pt x="1039" y="236"/>
                    </a:lnTo>
                    <a:lnTo>
                      <a:pt x="1043" y="241"/>
                    </a:lnTo>
                    <a:lnTo>
                      <a:pt x="1047" y="245"/>
                    </a:lnTo>
                    <a:lnTo>
                      <a:pt x="1051" y="248"/>
                    </a:lnTo>
                    <a:lnTo>
                      <a:pt x="1055" y="252"/>
                    </a:lnTo>
                    <a:lnTo>
                      <a:pt x="1059" y="256"/>
                    </a:lnTo>
                    <a:lnTo>
                      <a:pt x="1062" y="259"/>
                    </a:lnTo>
                    <a:lnTo>
                      <a:pt x="1066" y="263"/>
                    </a:lnTo>
                    <a:lnTo>
                      <a:pt x="1070" y="267"/>
                    </a:lnTo>
                    <a:lnTo>
                      <a:pt x="1074" y="272"/>
                    </a:lnTo>
                    <a:lnTo>
                      <a:pt x="1078" y="275"/>
                    </a:lnTo>
                    <a:lnTo>
                      <a:pt x="1082" y="280"/>
                    </a:lnTo>
                    <a:lnTo>
                      <a:pt x="1086" y="284"/>
                    </a:lnTo>
                    <a:lnTo>
                      <a:pt x="1090" y="287"/>
                    </a:lnTo>
                    <a:lnTo>
                      <a:pt x="1094" y="291"/>
                    </a:lnTo>
                    <a:lnTo>
                      <a:pt x="1098" y="295"/>
                    </a:lnTo>
                    <a:lnTo>
                      <a:pt x="1102" y="300"/>
                    </a:lnTo>
                    <a:lnTo>
                      <a:pt x="1106" y="304"/>
                    </a:lnTo>
                    <a:lnTo>
                      <a:pt x="1110" y="306"/>
                    </a:lnTo>
                    <a:lnTo>
                      <a:pt x="1114" y="313"/>
                    </a:lnTo>
                    <a:lnTo>
                      <a:pt x="1118" y="317"/>
                    </a:lnTo>
                    <a:lnTo>
                      <a:pt x="1122" y="320"/>
                    </a:lnTo>
                    <a:lnTo>
                      <a:pt x="1125" y="324"/>
                    </a:lnTo>
                    <a:lnTo>
                      <a:pt x="1129" y="329"/>
                    </a:lnTo>
                    <a:lnTo>
                      <a:pt x="1133" y="333"/>
                    </a:lnTo>
                    <a:lnTo>
                      <a:pt x="1137" y="337"/>
                    </a:lnTo>
                    <a:lnTo>
                      <a:pt x="1141" y="342"/>
                    </a:lnTo>
                    <a:lnTo>
                      <a:pt x="1145" y="348"/>
                    </a:lnTo>
                    <a:lnTo>
                      <a:pt x="1149" y="350"/>
                    </a:lnTo>
                    <a:lnTo>
                      <a:pt x="1153" y="356"/>
                    </a:lnTo>
                    <a:lnTo>
                      <a:pt x="1157" y="360"/>
                    </a:lnTo>
                    <a:lnTo>
                      <a:pt x="1161" y="364"/>
                    </a:lnTo>
                    <a:lnTo>
                      <a:pt x="1165" y="368"/>
                    </a:lnTo>
                    <a:lnTo>
                      <a:pt x="1169" y="373"/>
                    </a:lnTo>
                    <a:lnTo>
                      <a:pt x="1173" y="378"/>
                    </a:lnTo>
                    <a:lnTo>
                      <a:pt x="1177" y="381"/>
                    </a:lnTo>
                    <a:lnTo>
                      <a:pt x="1181" y="385"/>
                    </a:lnTo>
                    <a:lnTo>
                      <a:pt x="1185" y="390"/>
                    </a:lnTo>
                    <a:lnTo>
                      <a:pt x="1188" y="395"/>
                    </a:lnTo>
                    <a:lnTo>
                      <a:pt x="1192" y="400"/>
                    </a:lnTo>
                    <a:lnTo>
                      <a:pt x="1196" y="402"/>
                    </a:lnTo>
                    <a:lnTo>
                      <a:pt x="1200" y="409"/>
                    </a:lnTo>
                    <a:lnTo>
                      <a:pt x="1204" y="412"/>
                    </a:lnTo>
                    <a:lnTo>
                      <a:pt x="1208" y="417"/>
                    </a:lnTo>
                    <a:lnTo>
                      <a:pt x="1212" y="422"/>
                    </a:lnTo>
                    <a:lnTo>
                      <a:pt x="1216" y="426"/>
                    </a:lnTo>
                    <a:lnTo>
                      <a:pt x="1220" y="430"/>
                    </a:lnTo>
                    <a:lnTo>
                      <a:pt x="1224" y="436"/>
                    </a:lnTo>
                    <a:lnTo>
                      <a:pt x="1228" y="439"/>
                    </a:lnTo>
                    <a:lnTo>
                      <a:pt x="1232" y="444"/>
                    </a:lnTo>
                    <a:lnTo>
                      <a:pt x="1236" y="449"/>
                    </a:lnTo>
                    <a:lnTo>
                      <a:pt x="1240" y="454"/>
                    </a:lnTo>
                    <a:lnTo>
                      <a:pt x="1244" y="457"/>
                    </a:lnTo>
                    <a:lnTo>
                      <a:pt x="1248" y="461"/>
                    </a:lnTo>
                    <a:lnTo>
                      <a:pt x="1251" y="468"/>
                    </a:lnTo>
                    <a:lnTo>
                      <a:pt x="1255" y="472"/>
                    </a:lnTo>
                    <a:lnTo>
                      <a:pt x="1259" y="475"/>
                    </a:lnTo>
                    <a:lnTo>
                      <a:pt x="1263" y="482"/>
                    </a:lnTo>
                    <a:lnTo>
                      <a:pt x="1267" y="487"/>
                    </a:lnTo>
                    <a:lnTo>
                      <a:pt x="1271" y="491"/>
                    </a:lnTo>
                    <a:lnTo>
                      <a:pt x="1275" y="495"/>
                    </a:lnTo>
                    <a:lnTo>
                      <a:pt x="1279" y="499"/>
                    </a:lnTo>
                    <a:lnTo>
                      <a:pt x="1283" y="505"/>
                    </a:lnTo>
                    <a:lnTo>
                      <a:pt x="1287" y="508"/>
                    </a:lnTo>
                    <a:lnTo>
                      <a:pt x="1291" y="512"/>
                    </a:lnTo>
                    <a:lnTo>
                      <a:pt x="1295" y="517"/>
                    </a:lnTo>
                    <a:lnTo>
                      <a:pt x="1299" y="523"/>
                    </a:lnTo>
                    <a:lnTo>
                      <a:pt x="1303" y="525"/>
                    </a:lnTo>
                    <a:lnTo>
                      <a:pt x="1307" y="534"/>
                    </a:lnTo>
                    <a:lnTo>
                      <a:pt x="1311" y="536"/>
                    </a:lnTo>
                    <a:lnTo>
                      <a:pt x="1314" y="539"/>
                    </a:lnTo>
                    <a:lnTo>
                      <a:pt x="1318" y="545"/>
                    </a:lnTo>
                    <a:lnTo>
                      <a:pt x="1322" y="549"/>
                    </a:lnTo>
                    <a:lnTo>
                      <a:pt x="1326" y="554"/>
                    </a:lnTo>
                    <a:lnTo>
                      <a:pt x="1330" y="558"/>
                    </a:lnTo>
                    <a:lnTo>
                      <a:pt x="1334" y="563"/>
                    </a:lnTo>
                    <a:lnTo>
                      <a:pt x="1338" y="567"/>
                    </a:lnTo>
                    <a:lnTo>
                      <a:pt x="1342" y="572"/>
                    </a:lnTo>
                    <a:lnTo>
                      <a:pt x="1346" y="576"/>
                    </a:lnTo>
                    <a:lnTo>
                      <a:pt x="1350" y="581"/>
                    </a:lnTo>
                    <a:lnTo>
                      <a:pt x="1354" y="586"/>
                    </a:lnTo>
                    <a:lnTo>
                      <a:pt x="1358" y="590"/>
                    </a:lnTo>
                    <a:lnTo>
                      <a:pt x="1362" y="594"/>
                    </a:lnTo>
                    <a:lnTo>
                      <a:pt x="1366" y="599"/>
                    </a:lnTo>
                    <a:lnTo>
                      <a:pt x="1370" y="604"/>
                    </a:lnTo>
                    <a:lnTo>
                      <a:pt x="1374" y="608"/>
                    </a:lnTo>
                    <a:lnTo>
                      <a:pt x="1377" y="612"/>
                    </a:lnTo>
                    <a:lnTo>
                      <a:pt x="1381" y="617"/>
                    </a:lnTo>
                    <a:lnTo>
                      <a:pt x="1385" y="622"/>
                    </a:lnTo>
                    <a:lnTo>
                      <a:pt x="1389" y="626"/>
                    </a:lnTo>
                    <a:lnTo>
                      <a:pt x="1393" y="630"/>
                    </a:lnTo>
                    <a:lnTo>
                      <a:pt x="1397" y="635"/>
                    </a:lnTo>
                    <a:lnTo>
                      <a:pt x="1401" y="640"/>
                    </a:lnTo>
                    <a:lnTo>
                      <a:pt x="1405" y="643"/>
                    </a:lnTo>
                    <a:lnTo>
                      <a:pt x="1409" y="648"/>
                    </a:lnTo>
                    <a:lnTo>
                      <a:pt x="1413" y="652"/>
                    </a:lnTo>
                    <a:lnTo>
                      <a:pt x="1417" y="655"/>
                    </a:lnTo>
                    <a:lnTo>
                      <a:pt x="1421" y="660"/>
                    </a:lnTo>
                    <a:lnTo>
                      <a:pt x="1425" y="665"/>
                    </a:lnTo>
                    <a:lnTo>
                      <a:pt x="1429" y="669"/>
                    </a:lnTo>
                    <a:lnTo>
                      <a:pt x="1433" y="674"/>
                    </a:lnTo>
                    <a:lnTo>
                      <a:pt x="1437" y="677"/>
                    </a:lnTo>
                    <a:lnTo>
                      <a:pt x="1440" y="681"/>
                    </a:lnTo>
                    <a:lnTo>
                      <a:pt x="1444" y="687"/>
                    </a:lnTo>
                    <a:lnTo>
                      <a:pt x="1448" y="689"/>
                    </a:lnTo>
                    <a:lnTo>
                      <a:pt x="1452" y="695"/>
                    </a:lnTo>
                    <a:lnTo>
                      <a:pt x="1456" y="699"/>
                    </a:lnTo>
                    <a:lnTo>
                      <a:pt x="1460" y="702"/>
                    </a:lnTo>
                    <a:lnTo>
                      <a:pt x="1464" y="707"/>
                    </a:lnTo>
                    <a:lnTo>
                      <a:pt x="1468" y="710"/>
                    </a:lnTo>
                    <a:lnTo>
                      <a:pt x="1472" y="714"/>
                    </a:lnTo>
                    <a:lnTo>
                      <a:pt x="1476" y="718"/>
                    </a:lnTo>
                    <a:lnTo>
                      <a:pt x="1480" y="723"/>
                    </a:lnTo>
                    <a:lnTo>
                      <a:pt x="1484" y="727"/>
                    </a:lnTo>
                    <a:lnTo>
                      <a:pt x="1488" y="731"/>
                    </a:lnTo>
                    <a:lnTo>
                      <a:pt x="1492" y="734"/>
                    </a:lnTo>
                    <a:lnTo>
                      <a:pt x="1496" y="739"/>
                    </a:lnTo>
                    <a:lnTo>
                      <a:pt x="1499" y="742"/>
                    </a:lnTo>
                    <a:lnTo>
                      <a:pt x="1503" y="746"/>
                    </a:lnTo>
                    <a:lnTo>
                      <a:pt x="1507" y="750"/>
                    </a:lnTo>
                    <a:lnTo>
                      <a:pt x="1511" y="753"/>
                    </a:lnTo>
                    <a:lnTo>
                      <a:pt x="1515" y="758"/>
                    </a:lnTo>
                    <a:lnTo>
                      <a:pt x="1519" y="761"/>
                    </a:lnTo>
                    <a:lnTo>
                      <a:pt x="1523" y="766"/>
                    </a:lnTo>
                    <a:lnTo>
                      <a:pt x="1527" y="769"/>
                    </a:lnTo>
                    <a:lnTo>
                      <a:pt x="1531" y="772"/>
                    </a:lnTo>
                    <a:lnTo>
                      <a:pt x="1535" y="775"/>
                    </a:lnTo>
                    <a:lnTo>
                      <a:pt x="1539" y="780"/>
                    </a:lnTo>
                    <a:lnTo>
                      <a:pt x="1543" y="783"/>
                    </a:lnTo>
                    <a:lnTo>
                      <a:pt x="1547" y="788"/>
                    </a:lnTo>
                    <a:lnTo>
                      <a:pt x="1551" y="792"/>
                    </a:lnTo>
                    <a:lnTo>
                      <a:pt x="1555" y="795"/>
                    </a:lnTo>
                    <a:lnTo>
                      <a:pt x="1559" y="799"/>
                    </a:lnTo>
                    <a:lnTo>
                      <a:pt x="1562" y="801"/>
                    </a:lnTo>
                    <a:lnTo>
                      <a:pt x="1566" y="805"/>
                    </a:lnTo>
                    <a:lnTo>
                      <a:pt x="1570" y="809"/>
                    </a:lnTo>
                    <a:lnTo>
                      <a:pt x="1574" y="812"/>
                    </a:lnTo>
                    <a:lnTo>
                      <a:pt x="1578" y="814"/>
                    </a:lnTo>
                    <a:lnTo>
                      <a:pt x="1582" y="818"/>
                    </a:lnTo>
                    <a:lnTo>
                      <a:pt x="1586" y="822"/>
                    </a:lnTo>
                    <a:lnTo>
                      <a:pt x="1590" y="825"/>
                    </a:lnTo>
                    <a:lnTo>
                      <a:pt x="1594" y="830"/>
                    </a:lnTo>
                    <a:lnTo>
                      <a:pt x="1598" y="831"/>
                    </a:lnTo>
                    <a:lnTo>
                      <a:pt x="1602" y="835"/>
                    </a:lnTo>
                    <a:lnTo>
                      <a:pt x="1606" y="839"/>
                    </a:lnTo>
                    <a:lnTo>
                      <a:pt x="1610" y="842"/>
                    </a:lnTo>
                    <a:lnTo>
                      <a:pt x="1614" y="844"/>
                    </a:lnTo>
                    <a:lnTo>
                      <a:pt x="1618" y="848"/>
                    </a:lnTo>
                    <a:lnTo>
                      <a:pt x="1622" y="849"/>
                    </a:lnTo>
                    <a:lnTo>
                      <a:pt x="1625" y="854"/>
                    </a:lnTo>
                    <a:lnTo>
                      <a:pt x="1629" y="857"/>
                    </a:lnTo>
                    <a:lnTo>
                      <a:pt x="1633" y="859"/>
                    </a:lnTo>
                    <a:lnTo>
                      <a:pt x="1637" y="861"/>
                    </a:lnTo>
                    <a:lnTo>
                      <a:pt x="1641" y="865"/>
                    </a:lnTo>
                    <a:lnTo>
                      <a:pt x="1645" y="869"/>
                    </a:lnTo>
                    <a:lnTo>
                      <a:pt x="1649" y="871"/>
                    </a:lnTo>
                    <a:lnTo>
                      <a:pt x="1653" y="874"/>
                    </a:lnTo>
                    <a:lnTo>
                      <a:pt x="1657" y="877"/>
                    </a:lnTo>
                    <a:lnTo>
                      <a:pt x="1661" y="880"/>
                    </a:lnTo>
                    <a:lnTo>
                      <a:pt x="1665" y="882"/>
                    </a:lnTo>
                    <a:lnTo>
                      <a:pt x="1669" y="884"/>
                    </a:lnTo>
                    <a:lnTo>
                      <a:pt x="1673" y="888"/>
                    </a:lnTo>
                    <a:lnTo>
                      <a:pt x="1677" y="890"/>
                    </a:lnTo>
                    <a:lnTo>
                      <a:pt x="1681" y="891"/>
                    </a:lnTo>
                    <a:lnTo>
                      <a:pt x="1685" y="895"/>
                    </a:lnTo>
                    <a:lnTo>
                      <a:pt x="1688" y="897"/>
                    </a:lnTo>
                    <a:lnTo>
                      <a:pt x="1692" y="899"/>
                    </a:lnTo>
                    <a:lnTo>
                      <a:pt x="1696" y="903"/>
                    </a:lnTo>
                    <a:lnTo>
                      <a:pt x="1700" y="904"/>
                    </a:lnTo>
                    <a:lnTo>
                      <a:pt x="1704" y="906"/>
                    </a:lnTo>
                    <a:lnTo>
                      <a:pt x="1708" y="908"/>
                    </a:lnTo>
                    <a:lnTo>
                      <a:pt x="1712" y="912"/>
                    </a:lnTo>
                    <a:lnTo>
                      <a:pt x="1716" y="914"/>
                    </a:lnTo>
                    <a:lnTo>
                      <a:pt x="1720" y="916"/>
                    </a:lnTo>
                    <a:lnTo>
                      <a:pt x="1724" y="918"/>
                    </a:lnTo>
                    <a:lnTo>
                      <a:pt x="1728" y="921"/>
                    </a:lnTo>
                    <a:lnTo>
                      <a:pt x="1732" y="922"/>
                    </a:lnTo>
                    <a:lnTo>
                      <a:pt x="1736" y="923"/>
                    </a:lnTo>
                    <a:lnTo>
                      <a:pt x="1740" y="926"/>
                    </a:lnTo>
                    <a:lnTo>
                      <a:pt x="1744" y="928"/>
                    </a:lnTo>
                    <a:lnTo>
                      <a:pt x="1748" y="930"/>
                    </a:lnTo>
                    <a:lnTo>
                      <a:pt x="1751" y="933"/>
                    </a:lnTo>
                    <a:lnTo>
                      <a:pt x="1755" y="936"/>
                    </a:lnTo>
                    <a:lnTo>
                      <a:pt x="1759" y="936"/>
                    </a:lnTo>
                    <a:lnTo>
                      <a:pt x="1763" y="938"/>
                    </a:lnTo>
                    <a:lnTo>
                      <a:pt x="1767" y="940"/>
                    </a:lnTo>
                    <a:lnTo>
                      <a:pt x="1771" y="941"/>
                    </a:lnTo>
                    <a:lnTo>
                      <a:pt x="1775" y="942"/>
                    </a:lnTo>
                    <a:lnTo>
                      <a:pt x="1779" y="946"/>
                    </a:lnTo>
                    <a:lnTo>
                      <a:pt x="1783" y="945"/>
                    </a:lnTo>
                    <a:lnTo>
                      <a:pt x="1787" y="948"/>
                    </a:lnTo>
                    <a:lnTo>
                      <a:pt x="1791" y="951"/>
                    </a:lnTo>
                    <a:lnTo>
                      <a:pt x="1795" y="952"/>
                    </a:lnTo>
                    <a:lnTo>
                      <a:pt x="1799" y="953"/>
                    </a:lnTo>
                    <a:lnTo>
                      <a:pt x="1803" y="953"/>
                    </a:lnTo>
                    <a:lnTo>
                      <a:pt x="1807" y="955"/>
                    </a:lnTo>
                    <a:lnTo>
                      <a:pt x="1811" y="957"/>
                    </a:lnTo>
                    <a:lnTo>
                      <a:pt x="1814" y="959"/>
                    </a:lnTo>
                    <a:lnTo>
                      <a:pt x="1818" y="961"/>
                    </a:lnTo>
                    <a:lnTo>
                      <a:pt x="1822" y="961"/>
                    </a:lnTo>
                    <a:lnTo>
                      <a:pt x="1826" y="963"/>
                    </a:lnTo>
                    <a:lnTo>
                      <a:pt x="1830" y="963"/>
                    </a:lnTo>
                    <a:lnTo>
                      <a:pt x="1834" y="965"/>
                    </a:lnTo>
                    <a:lnTo>
                      <a:pt x="1838" y="966"/>
                    </a:lnTo>
                    <a:lnTo>
                      <a:pt x="1842" y="968"/>
                    </a:lnTo>
                    <a:lnTo>
                      <a:pt x="1846" y="967"/>
                    </a:lnTo>
                    <a:lnTo>
                      <a:pt x="1850" y="968"/>
                    </a:lnTo>
                    <a:lnTo>
                      <a:pt x="1854" y="970"/>
                    </a:lnTo>
                    <a:lnTo>
                      <a:pt x="1858" y="971"/>
                    </a:lnTo>
                    <a:lnTo>
                      <a:pt x="1862" y="971"/>
                    </a:lnTo>
                    <a:lnTo>
                      <a:pt x="1866" y="972"/>
                    </a:lnTo>
                    <a:lnTo>
                      <a:pt x="1870" y="974"/>
                    </a:lnTo>
                    <a:lnTo>
                      <a:pt x="1874" y="975"/>
                    </a:lnTo>
                    <a:lnTo>
                      <a:pt x="1877" y="975"/>
                    </a:lnTo>
                    <a:lnTo>
                      <a:pt x="1881" y="977"/>
                    </a:lnTo>
                    <a:lnTo>
                      <a:pt x="1885" y="977"/>
                    </a:lnTo>
                    <a:lnTo>
                      <a:pt x="1889" y="977"/>
                    </a:lnTo>
                    <a:lnTo>
                      <a:pt x="1893" y="978"/>
                    </a:lnTo>
                    <a:lnTo>
                      <a:pt x="1897" y="980"/>
                    </a:lnTo>
                    <a:lnTo>
                      <a:pt x="1901" y="979"/>
                    </a:lnTo>
                    <a:lnTo>
                      <a:pt x="1905" y="980"/>
                    </a:lnTo>
                    <a:lnTo>
                      <a:pt x="1909" y="980"/>
                    </a:lnTo>
                    <a:lnTo>
                      <a:pt x="1913" y="982"/>
                    </a:lnTo>
                    <a:lnTo>
                      <a:pt x="1917" y="982"/>
                    </a:lnTo>
                    <a:lnTo>
                      <a:pt x="1921" y="982"/>
                    </a:lnTo>
                    <a:lnTo>
                      <a:pt x="1925" y="984"/>
                    </a:lnTo>
                    <a:lnTo>
                      <a:pt x="1929" y="982"/>
                    </a:lnTo>
                    <a:lnTo>
                      <a:pt x="1933" y="982"/>
                    </a:lnTo>
                    <a:lnTo>
                      <a:pt x="1937" y="983"/>
                    </a:lnTo>
                    <a:lnTo>
                      <a:pt x="1940" y="984"/>
                    </a:lnTo>
                    <a:lnTo>
                      <a:pt x="1944" y="983"/>
                    </a:lnTo>
                    <a:lnTo>
                      <a:pt x="1948" y="984"/>
                    </a:lnTo>
                    <a:lnTo>
                      <a:pt x="1952" y="983"/>
                    </a:lnTo>
                    <a:lnTo>
                      <a:pt x="1956" y="983"/>
                    </a:lnTo>
                    <a:lnTo>
                      <a:pt x="1960" y="983"/>
                    </a:lnTo>
                    <a:lnTo>
                      <a:pt x="1964" y="984"/>
                    </a:lnTo>
                    <a:lnTo>
                      <a:pt x="1968" y="984"/>
                    </a:lnTo>
                    <a:lnTo>
                      <a:pt x="1972" y="984"/>
                    </a:lnTo>
                    <a:lnTo>
                      <a:pt x="1976" y="983"/>
                    </a:lnTo>
                    <a:lnTo>
                      <a:pt x="1980" y="984"/>
                    </a:lnTo>
                    <a:lnTo>
                      <a:pt x="1984" y="983"/>
                    </a:lnTo>
                    <a:lnTo>
                      <a:pt x="1988" y="984"/>
                    </a:lnTo>
                    <a:lnTo>
                      <a:pt x="1992" y="983"/>
                    </a:lnTo>
                    <a:lnTo>
                      <a:pt x="1996" y="982"/>
                    </a:lnTo>
                    <a:lnTo>
                      <a:pt x="1999" y="983"/>
                    </a:lnTo>
                    <a:lnTo>
                      <a:pt x="2003" y="982"/>
                    </a:lnTo>
                    <a:lnTo>
                      <a:pt x="2007" y="981"/>
                    </a:lnTo>
                    <a:lnTo>
                      <a:pt x="2011" y="982"/>
                    </a:lnTo>
                    <a:lnTo>
                      <a:pt x="2015" y="980"/>
                    </a:lnTo>
                    <a:lnTo>
                      <a:pt x="2019" y="980"/>
                    </a:lnTo>
                    <a:lnTo>
                      <a:pt x="2023" y="980"/>
                    </a:lnTo>
                    <a:lnTo>
                      <a:pt x="2027" y="979"/>
                    </a:lnTo>
                    <a:lnTo>
                      <a:pt x="2031" y="978"/>
                    </a:lnTo>
                    <a:lnTo>
                      <a:pt x="2035" y="978"/>
                    </a:lnTo>
                    <a:lnTo>
                      <a:pt x="2039" y="978"/>
                    </a:lnTo>
                    <a:lnTo>
                      <a:pt x="2043" y="977"/>
                    </a:lnTo>
                    <a:lnTo>
                      <a:pt x="2047" y="976"/>
                    </a:lnTo>
                    <a:lnTo>
                      <a:pt x="2051" y="975"/>
                    </a:lnTo>
                    <a:lnTo>
                      <a:pt x="2055" y="973"/>
                    </a:lnTo>
                    <a:lnTo>
                      <a:pt x="2059" y="974"/>
                    </a:lnTo>
                    <a:lnTo>
                      <a:pt x="2062" y="973"/>
                    </a:lnTo>
                    <a:lnTo>
                      <a:pt x="2066" y="973"/>
                    </a:lnTo>
                    <a:lnTo>
                      <a:pt x="2070" y="971"/>
                    </a:lnTo>
                    <a:lnTo>
                      <a:pt x="2074" y="970"/>
                    </a:lnTo>
                    <a:lnTo>
                      <a:pt x="2078" y="968"/>
                    </a:lnTo>
                    <a:lnTo>
                      <a:pt x="2082" y="968"/>
                    </a:lnTo>
                    <a:lnTo>
                      <a:pt x="2086" y="969"/>
                    </a:lnTo>
                    <a:lnTo>
                      <a:pt x="2090" y="967"/>
                    </a:lnTo>
                    <a:lnTo>
                      <a:pt x="2094" y="965"/>
                    </a:lnTo>
                    <a:lnTo>
                      <a:pt x="2098" y="964"/>
                    </a:lnTo>
                    <a:lnTo>
                      <a:pt x="2102" y="964"/>
                    </a:lnTo>
                    <a:lnTo>
                      <a:pt x="2106" y="963"/>
                    </a:lnTo>
                    <a:lnTo>
                      <a:pt x="2110" y="961"/>
                    </a:lnTo>
                    <a:lnTo>
                      <a:pt x="2114" y="960"/>
                    </a:lnTo>
                    <a:lnTo>
                      <a:pt x="2118" y="960"/>
                    </a:lnTo>
                    <a:lnTo>
                      <a:pt x="2122" y="958"/>
                    </a:lnTo>
                    <a:lnTo>
                      <a:pt x="2125" y="956"/>
                    </a:lnTo>
                    <a:lnTo>
                      <a:pt x="2129" y="954"/>
                    </a:lnTo>
                    <a:lnTo>
                      <a:pt x="2133" y="953"/>
                    </a:lnTo>
                    <a:lnTo>
                      <a:pt x="2137" y="952"/>
                    </a:lnTo>
                    <a:lnTo>
                      <a:pt x="2141" y="951"/>
                    </a:lnTo>
                    <a:lnTo>
                      <a:pt x="2145" y="949"/>
                    </a:lnTo>
                    <a:lnTo>
                      <a:pt x="2149" y="948"/>
                    </a:lnTo>
                    <a:lnTo>
                      <a:pt x="2153" y="947"/>
                    </a:lnTo>
                    <a:lnTo>
                      <a:pt x="2157" y="946"/>
                    </a:lnTo>
                    <a:lnTo>
                      <a:pt x="2161" y="943"/>
                    </a:lnTo>
                    <a:lnTo>
                      <a:pt x="2165" y="943"/>
                    </a:lnTo>
                    <a:lnTo>
                      <a:pt x="2169" y="942"/>
                    </a:lnTo>
                    <a:lnTo>
                      <a:pt x="2173" y="940"/>
                    </a:lnTo>
                    <a:lnTo>
                      <a:pt x="2177" y="938"/>
                    </a:lnTo>
                    <a:lnTo>
                      <a:pt x="2181" y="936"/>
                    </a:lnTo>
                    <a:lnTo>
                      <a:pt x="2185" y="936"/>
                    </a:lnTo>
                    <a:lnTo>
                      <a:pt x="2188" y="933"/>
                    </a:lnTo>
                    <a:lnTo>
                      <a:pt x="2192" y="931"/>
                    </a:lnTo>
                    <a:lnTo>
                      <a:pt x="2196" y="930"/>
                    </a:lnTo>
                    <a:lnTo>
                      <a:pt x="2200" y="928"/>
                    </a:lnTo>
                    <a:lnTo>
                      <a:pt x="2204" y="925"/>
                    </a:lnTo>
                    <a:lnTo>
                      <a:pt x="2208" y="924"/>
                    </a:lnTo>
                    <a:lnTo>
                      <a:pt x="2212" y="922"/>
                    </a:lnTo>
                    <a:lnTo>
                      <a:pt x="2216" y="921"/>
                    </a:lnTo>
                    <a:lnTo>
                      <a:pt x="2220" y="918"/>
                    </a:lnTo>
                    <a:lnTo>
                      <a:pt x="2224" y="917"/>
                    </a:lnTo>
                    <a:lnTo>
                      <a:pt x="2228" y="914"/>
                    </a:lnTo>
                    <a:lnTo>
                      <a:pt x="2232" y="913"/>
                    </a:lnTo>
                    <a:lnTo>
                      <a:pt x="2236" y="912"/>
                    </a:lnTo>
                    <a:lnTo>
                      <a:pt x="2240" y="909"/>
                    </a:lnTo>
                    <a:lnTo>
                      <a:pt x="2244" y="907"/>
                    </a:lnTo>
                    <a:lnTo>
                      <a:pt x="2248" y="905"/>
                    </a:lnTo>
                    <a:lnTo>
                      <a:pt x="2251" y="903"/>
                    </a:lnTo>
                    <a:lnTo>
                      <a:pt x="2255" y="901"/>
                    </a:lnTo>
                    <a:lnTo>
                      <a:pt x="2259" y="899"/>
                    </a:lnTo>
                    <a:lnTo>
                      <a:pt x="2263" y="896"/>
                    </a:lnTo>
                    <a:lnTo>
                      <a:pt x="2267" y="895"/>
                    </a:lnTo>
                    <a:lnTo>
                      <a:pt x="2271" y="893"/>
                    </a:lnTo>
                    <a:lnTo>
                      <a:pt x="2275" y="890"/>
                    </a:lnTo>
                    <a:lnTo>
                      <a:pt x="2279" y="887"/>
                    </a:lnTo>
                    <a:lnTo>
                      <a:pt x="2283" y="886"/>
                    </a:lnTo>
                    <a:lnTo>
                      <a:pt x="2287" y="884"/>
                    </a:lnTo>
                    <a:lnTo>
                      <a:pt x="2291" y="882"/>
                    </a:lnTo>
                    <a:lnTo>
                      <a:pt x="2295" y="879"/>
                    </a:lnTo>
                    <a:lnTo>
                      <a:pt x="2299" y="876"/>
                    </a:lnTo>
                    <a:lnTo>
                      <a:pt x="2303" y="875"/>
                    </a:lnTo>
                    <a:lnTo>
                      <a:pt x="2307" y="872"/>
                    </a:lnTo>
                    <a:lnTo>
                      <a:pt x="2311" y="870"/>
                    </a:lnTo>
                    <a:lnTo>
                      <a:pt x="2314" y="868"/>
                    </a:lnTo>
                    <a:lnTo>
                      <a:pt x="2318" y="867"/>
                    </a:lnTo>
                    <a:lnTo>
                      <a:pt x="2322" y="863"/>
                    </a:lnTo>
                    <a:lnTo>
                      <a:pt x="2326" y="860"/>
                    </a:lnTo>
                    <a:lnTo>
                      <a:pt x="2330" y="858"/>
                    </a:lnTo>
                    <a:lnTo>
                      <a:pt x="2334" y="854"/>
                    </a:lnTo>
                    <a:lnTo>
                      <a:pt x="2338" y="852"/>
                    </a:lnTo>
                    <a:lnTo>
                      <a:pt x="2342" y="852"/>
                    </a:lnTo>
                    <a:lnTo>
                      <a:pt x="2346" y="849"/>
                    </a:lnTo>
                    <a:lnTo>
                      <a:pt x="2350" y="847"/>
                    </a:lnTo>
                    <a:lnTo>
                      <a:pt x="2354" y="843"/>
                    </a:lnTo>
                    <a:lnTo>
                      <a:pt x="2358" y="842"/>
                    </a:lnTo>
                    <a:lnTo>
                      <a:pt x="2362" y="837"/>
                    </a:lnTo>
                    <a:lnTo>
                      <a:pt x="2366" y="837"/>
                    </a:lnTo>
                    <a:lnTo>
                      <a:pt x="2370" y="833"/>
                    </a:lnTo>
                    <a:lnTo>
                      <a:pt x="2374" y="831"/>
                    </a:lnTo>
                    <a:lnTo>
                      <a:pt x="2377" y="828"/>
                    </a:lnTo>
                    <a:lnTo>
                      <a:pt x="2381" y="826"/>
                    </a:lnTo>
                    <a:lnTo>
                      <a:pt x="2385" y="823"/>
                    </a:lnTo>
                    <a:lnTo>
                      <a:pt x="2389" y="821"/>
                    </a:lnTo>
                    <a:lnTo>
                      <a:pt x="2393" y="817"/>
                    </a:lnTo>
                    <a:lnTo>
                      <a:pt x="2397" y="815"/>
                    </a:lnTo>
                    <a:lnTo>
                      <a:pt x="2401" y="812"/>
                    </a:lnTo>
                    <a:lnTo>
                      <a:pt x="2405" y="809"/>
                    </a:lnTo>
                    <a:lnTo>
                      <a:pt x="2409" y="807"/>
                    </a:lnTo>
                    <a:lnTo>
                      <a:pt x="2413" y="805"/>
                    </a:lnTo>
                    <a:lnTo>
                      <a:pt x="2417" y="801"/>
                    </a:lnTo>
                    <a:lnTo>
                      <a:pt x="2421" y="799"/>
                    </a:lnTo>
                    <a:lnTo>
                      <a:pt x="2425" y="796"/>
                    </a:lnTo>
                    <a:lnTo>
                      <a:pt x="2429" y="793"/>
                    </a:lnTo>
                    <a:lnTo>
                      <a:pt x="2433" y="791"/>
                    </a:lnTo>
                    <a:lnTo>
                      <a:pt x="2437" y="788"/>
                    </a:lnTo>
                    <a:lnTo>
                      <a:pt x="2440" y="785"/>
                    </a:lnTo>
                    <a:lnTo>
                      <a:pt x="2444" y="781"/>
                    </a:lnTo>
                    <a:lnTo>
                      <a:pt x="2448" y="779"/>
                    </a:lnTo>
                    <a:lnTo>
                      <a:pt x="2452" y="777"/>
                    </a:lnTo>
                    <a:lnTo>
                      <a:pt x="2456" y="775"/>
                    </a:lnTo>
                    <a:lnTo>
                      <a:pt x="2460" y="771"/>
                    </a:lnTo>
                    <a:lnTo>
                      <a:pt x="2464" y="768"/>
                    </a:lnTo>
                    <a:lnTo>
                      <a:pt x="2468" y="765"/>
                    </a:lnTo>
                    <a:lnTo>
                      <a:pt x="2472" y="762"/>
                    </a:lnTo>
                    <a:lnTo>
                      <a:pt x="2476" y="761"/>
                    </a:lnTo>
                    <a:lnTo>
                      <a:pt x="2480" y="758"/>
                    </a:lnTo>
                    <a:lnTo>
                      <a:pt x="2484" y="755"/>
                    </a:lnTo>
                    <a:lnTo>
                      <a:pt x="2488" y="751"/>
                    </a:lnTo>
                    <a:lnTo>
                      <a:pt x="2492" y="748"/>
                    </a:lnTo>
                    <a:lnTo>
                      <a:pt x="2496" y="745"/>
                    </a:lnTo>
                    <a:lnTo>
                      <a:pt x="2499" y="742"/>
                    </a:lnTo>
                    <a:lnTo>
                      <a:pt x="2503" y="738"/>
                    </a:lnTo>
                    <a:lnTo>
                      <a:pt x="2507" y="736"/>
                    </a:lnTo>
                    <a:lnTo>
                      <a:pt x="2511" y="733"/>
                    </a:lnTo>
                    <a:lnTo>
                      <a:pt x="2515" y="731"/>
                    </a:lnTo>
                    <a:lnTo>
                      <a:pt x="2519" y="727"/>
                    </a:lnTo>
                    <a:lnTo>
                      <a:pt x="2523" y="724"/>
                    </a:lnTo>
                    <a:lnTo>
                      <a:pt x="2527" y="720"/>
                    </a:lnTo>
                    <a:lnTo>
                      <a:pt x="2531" y="719"/>
                    </a:lnTo>
                    <a:lnTo>
                      <a:pt x="2535" y="715"/>
                    </a:lnTo>
                    <a:lnTo>
                      <a:pt x="2539" y="712"/>
                    </a:lnTo>
                    <a:lnTo>
                      <a:pt x="2543" y="710"/>
                    </a:lnTo>
                    <a:lnTo>
                      <a:pt x="2547" y="706"/>
                    </a:lnTo>
                    <a:lnTo>
                      <a:pt x="2551" y="703"/>
                    </a:lnTo>
                    <a:lnTo>
                      <a:pt x="2555" y="700"/>
                    </a:lnTo>
                    <a:lnTo>
                      <a:pt x="2559" y="698"/>
                    </a:lnTo>
                    <a:lnTo>
                      <a:pt x="2562" y="695"/>
                    </a:lnTo>
                    <a:lnTo>
                      <a:pt x="2566" y="691"/>
                    </a:lnTo>
                    <a:lnTo>
                      <a:pt x="2570" y="690"/>
                    </a:lnTo>
                    <a:lnTo>
                      <a:pt x="2574" y="686"/>
                    </a:lnTo>
                    <a:lnTo>
                      <a:pt x="2578" y="682"/>
                    </a:lnTo>
                    <a:lnTo>
                      <a:pt x="2582" y="681"/>
                    </a:lnTo>
                    <a:lnTo>
                      <a:pt x="2586" y="677"/>
                    </a:lnTo>
                    <a:lnTo>
                      <a:pt x="2590" y="675"/>
                    </a:lnTo>
                    <a:lnTo>
                      <a:pt x="2594" y="671"/>
                    </a:lnTo>
                    <a:lnTo>
                      <a:pt x="2598" y="668"/>
                    </a:lnTo>
                    <a:lnTo>
                      <a:pt x="2602" y="665"/>
                    </a:lnTo>
                    <a:lnTo>
                      <a:pt x="2606" y="662"/>
                    </a:lnTo>
                    <a:lnTo>
                      <a:pt x="2610" y="659"/>
                    </a:lnTo>
                    <a:lnTo>
                      <a:pt x="2614" y="656"/>
                    </a:lnTo>
                    <a:lnTo>
                      <a:pt x="2618" y="652"/>
                    </a:lnTo>
                    <a:lnTo>
                      <a:pt x="2622" y="649"/>
                    </a:lnTo>
                    <a:lnTo>
                      <a:pt x="2625" y="647"/>
                    </a:lnTo>
                    <a:lnTo>
                      <a:pt x="2629" y="645"/>
                    </a:lnTo>
                    <a:lnTo>
                      <a:pt x="2633" y="641"/>
                    </a:lnTo>
                    <a:lnTo>
                      <a:pt x="2637" y="638"/>
                    </a:lnTo>
                    <a:lnTo>
                      <a:pt x="2641" y="634"/>
                    </a:lnTo>
                    <a:lnTo>
                      <a:pt x="2645" y="630"/>
                    </a:lnTo>
                    <a:lnTo>
                      <a:pt x="2649" y="628"/>
                    </a:lnTo>
                    <a:lnTo>
                      <a:pt x="2653" y="625"/>
                    </a:lnTo>
                    <a:lnTo>
                      <a:pt x="2657" y="622"/>
                    </a:lnTo>
                    <a:lnTo>
                      <a:pt x="2661" y="619"/>
                    </a:lnTo>
                    <a:lnTo>
                      <a:pt x="2665" y="617"/>
                    </a:lnTo>
                    <a:lnTo>
                      <a:pt x="2669" y="613"/>
                    </a:lnTo>
                    <a:lnTo>
                      <a:pt x="2673" y="608"/>
                    </a:lnTo>
                    <a:lnTo>
                      <a:pt x="2677" y="607"/>
                    </a:lnTo>
                    <a:lnTo>
                      <a:pt x="2681" y="605"/>
                    </a:lnTo>
                    <a:lnTo>
                      <a:pt x="2685" y="602"/>
                    </a:lnTo>
                    <a:lnTo>
                      <a:pt x="2688" y="598"/>
                    </a:lnTo>
                    <a:lnTo>
                      <a:pt x="2692" y="596"/>
                    </a:lnTo>
                    <a:lnTo>
                      <a:pt x="2696" y="592"/>
                    </a:lnTo>
                    <a:lnTo>
                      <a:pt x="2700" y="589"/>
                    </a:lnTo>
                    <a:lnTo>
                      <a:pt x="2704" y="586"/>
                    </a:lnTo>
                    <a:lnTo>
                      <a:pt x="2708" y="583"/>
                    </a:lnTo>
                    <a:lnTo>
                      <a:pt x="2712" y="579"/>
                    </a:lnTo>
                    <a:lnTo>
                      <a:pt x="2716" y="578"/>
                    </a:lnTo>
                    <a:lnTo>
                      <a:pt x="2720" y="574"/>
                    </a:lnTo>
                    <a:lnTo>
                      <a:pt x="2724" y="572"/>
                    </a:lnTo>
                    <a:lnTo>
                      <a:pt x="2728" y="568"/>
                    </a:lnTo>
                    <a:lnTo>
                      <a:pt x="2732" y="565"/>
                    </a:lnTo>
                    <a:lnTo>
                      <a:pt x="2736" y="563"/>
                    </a:lnTo>
                    <a:lnTo>
                      <a:pt x="2740" y="559"/>
                    </a:lnTo>
                    <a:lnTo>
                      <a:pt x="2744" y="557"/>
                    </a:lnTo>
                    <a:lnTo>
                      <a:pt x="2748" y="554"/>
                    </a:lnTo>
                    <a:lnTo>
                      <a:pt x="2751" y="551"/>
                    </a:lnTo>
                    <a:lnTo>
                      <a:pt x="2755" y="547"/>
                    </a:lnTo>
                    <a:lnTo>
                      <a:pt x="2759" y="544"/>
                    </a:lnTo>
                    <a:lnTo>
                      <a:pt x="2763" y="542"/>
                    </a:lnTo>
                    <a:lnTo>
                      <a:pt x="2767" y="538"/>
                    </a:lnTo>
                    <a:lnTo>
                      <a:pt x="2771" y="536"/>
                    </a:lnTo>
                    <a:lnTo>
                      <a:pt x="2775" y="533"/>
                    </a:lnTo>
                    <a:lnTo>
                      <a:pt x="2779" y="529"/>
                    </a:lnTo>
                    <a:lnTo>
                      <a:pt x="2783" y="527"/>
                    </a:lnTo>
                    <a:lnTo>
                      <a:pt x="2787" y="524"/>
                    </a:lnTo>
                    <a:lnTo>
                      <a:pt x="2791" y="521"/>
                    </a:lnTo>
                    <a:lnTo>
                      <a:pt x="2795" y="518"/>
                    </a:lnTo>
                    <a:lnTo>
                      <a:pt x="2799" y="515"/>
                    </a:lnTo>
                    <a:lnTo>
                      <a:pt x="2803" y="511"/>
                    </a:lnTo>
                    <a:lnTo>
                      <a:pt x="2807" y="508"/>
                    </a:lnTo>
                    <a:lnTo>
                      <a:pt x="2811" y="505"/>
                    </a:lnTo>
                    <a:lnTo>
                      <a:pt x="2814" y="503"/>
                    </a:lnTo>
                    <a:lnTo>
                      <a:pt x="2818" y="500"/>
                    </a:lnTo>
                    <a:lnTo>
                      <a:pt x="2822" y="497"/>
                    </a:lnTo>
                    <a:lnTo>
                      <a:pt x="2826" y="494"/>
                    </a:lnTo>
                    <a:lnTo>
                      <a:pt x="2830" y="493"/>
                    </a:lnTo>
                    <a:lnTo>
                      <a:pt x="2834" y="488"/>
                    </a:lnTo>
                    <a:lnTo>
                      <a:pt x="2838" y="486"/>
                    </a:lnTo>
                    <a:lnTo>
                      <a:pt x="2842" y="485"/>
                    </a:lnTo>
                    <a:lnTo>
                      <a:pt x="2846" y="481"/>
                    </a:lnTo>
                    <a:lnTo>
                      <a:pt x="2850" y="477"/>
                    </a:lnTo>
                    <a:lnTo>
                      <a:pt x="2854" y="475"/>
                    </a:lnTo>
                    <a:lnTo>
                      <a:pt x="2858" y="472"/>
                    </a:lnTo>
                    <a:lnTo>
                      <a:pt x="2862" y="468"/>
                    </a:lnTo>
                    <a:lnTo>
                      <a:pt x="2866" y="467"/>
                    </a:lnTo>
                    <a:lnTo>
                      <a:pt x="2870" y="464"/>
                    </a:lnTo>
                    <a:lnTo>
                      <a:pt x="2874" y="460"/>
                    </a:lnTo>
                    <a:lnTo>
                      <a:pt x="2877" y="456"/>
                    </a:lnTo>
                    <a:lnTo>
                      <a:pt x="2881" y="455"/>
                    </a:lnTo>
                    <a:lnTo>
                      <a:pt x="2885" y="453"/>
                    </a:lnTo>
                    <a:lnTo>
                      <a:pt x="2889" y="449"/>
                    </a:lnTo>
                    <a:lnTo>
                      <a:pt x="2893" y="447"/>
                    </a:lnTo>
                    <a:lnTo>
                      <a:pt x="2897" y="444"/>
                    </a:lnTo>
                    <a:lnTo>
                      <a:pt x="2901" y="440"/>
                    </a:lnTo>
                    <a:lnTo>
                      <a:pt x="2905" y="438"/>
                    </a:lnTo>
                    <a:lnTo>
                      <a:pt x="2909" y="434"/>
                    </a:lnTo>
                    <a:lnTo>
                      <a:pt x="2913" y="432"/>
                    </a:lnTo>
                    <a:lnTo>
                      <a:pt x="2917" y="430"/>
                    </a:lnTo>
                    <a:lnTo>
                      <a:pt x="2921" y="427"/>
                    </a:lnTo>
                    <a:lnTo>
                      <a:pt x="2925" y="425"/>
                    </a:lnTo>
                    <a:lnTo>
                      <a:pt x="2929" y="421"/>
                    </a:lnTo>
                    <a:lnTo>
                      <a:pt x="2933" y="419"/>
                    </a:lnTo>
                    <a:lnTo>
                      <a:pt x="2937" y="416"/>
                    </a:lnTo>
                    <a:lnTo>
                      <a:pt x="2940" y="414"/>
                    </a:lnTo>
                    <a:lnTo>
                      <a:pt x="2944" y="411"/>
                    </a:lnTo>
                    <a:lnTo>
                      <a:pt x="2948" y="409"/>
                    </a:lnTo>
                    <a:lnTo>
                      <a:pt x="2952" y="407"/>
                    </a:lnTo>
                    <a:lnTo>
                      <a:pt x="2956" y="403"/>
                    </a:lnTo>
                    <a:lnTo>
                      <a:pt x="2960" y="401"/>
                    </a:lnTo>
                    <a:lnTo>
                      <a:pt x="2964" y="398"/>
                    </a:lnTo>
                    <a:lnTo>
                      <a:pt x="2968" y="396"/>
                    </a:lnTo>
                    <a:lnTo>
                      <a:pt x="2972" y="393"/>
                    </a:lnTo>
                    <a:lnTo>
                      <a:pt x="2976" y="389"/>
                    </a:lnTo>
                    <a:lnTo>
                      <a:pt x="2980" y="388"/>
                    </a:lnTo>
                    <a:lnTo>
                      <a:pt x="2984" y="384"/>
                    </a:lnTo>
                    <a:lnTo>
                      <a:pt x="2988" y="383"/>
                    </a:lnTo>
                    <a:lnTo>
                      <a:pt x="2992" y="380"/>
                    </a:lnTo>
                    <a:lnTo>
                      <a:pt x="2996" y="376"/>
                    </a:lnTo>
                    <a:lnTo>
                      <a:pt x="2999" y="376"/>
                    </a:lnTo>
                    <a:lnTo>
                      <a:pt x="3003" y="372"/>
                    </a:lnTo>
                    <a:lnTo>
                      <a:pt x="3007" y="371"/>
                    </a:lnTo>
                    <a:lnTo>
                      <a:pt x="3011" y="367"/>
                    </a:lnTo>
                    <a:lnTo>
                      <a:pt x="3015" y="364"/>
                    </a:lnTo>
                    <a:lnTo>
                      <a:pt x="3019" y="362"/>
                    </a:lnTo>
                    <a:lnTo>
                      <a:pt x="3023" y="360"/>
                    </a:lnTo>
                    <a:lnTo>
                      <a:pt x="3027" y="358"/>
                    </a:lnTo>
                    <a:lnTo>
                      <a:pt x="3031" y="355"/>
                    </a:lnTo>
                    <a:lnTo>
                      <a:pt x="3035" y="352"/>
                    </a:lnTo>
                    <a:lnTo>
                      <a:pt x="3039" y="350"/>
                    </a:lnTo>
                    <a:lnTo>
                      <a:pt x="3043" y="348"/>
                    </a:lnTo>
                    <a:lnTo>
                      <a:pt x="3047" y="344"/>
                    </a:lnTo>
                    <a:lnTo>
                      <a:pt x="3051" y="343"/>
                    </a:lnTo>
                    <a:lnTo>
                      <a:pt x="3055" y="340"/>
                    </a:lnTo>
                    <a:lnTo>
                      <a:pt x="3059" y="339"/>
                    </a:lnTo>
                    <a:lnTo>
                      <a:pt x="3062" y="335"/>
                    </a:lnTo>
                    <a:lnTo>
                      <a:pt x="3066" y="333"/>
                    </a:lnTo>
                    <a:lnTo>
                      <a:pt x="3070" y="332"/>
                    </a:lnTo>
                    <a:lnTo>
                      <a:pt x="3074" y="329"/>
                    </a:lnTo>
                    <a:lnTo>
                      <a:pt x="3078" y="325"/>
                    </a:lnTo>
                    <a:lnTo>
                      <a:pt x="3082" y="323"/>
                    </a:lnTo>
                    <a:lnTo>
                      <a:pt x="3086" y="322"/>
                    </a:lnTo>
                    <a:lnTo>
                      <a:pt x="3090" y="319"/>
                    </a:lnTo>
                    <a:lnTo>
                      <a:pt x="3094" y="316"/>
                    </a:lnTo>
                    <a:lnTo>
                      <a:pt x="3098" y="314"/>
                    </a:lnTo>
                    <a:lnTo>
                      <a:pt x="3102" y="313"/>
                    </a:lnTo>
                    <a:lnTo>
                      <a:pt x="3106" y="310"/>
                    </a:lnTo>
                    <a:lnTo>
                      <a:pt x="3110" y="309"/>
                    </a:lnTo>
                    <a:lnTo>
                      <a:pt x="3114" y="306"/>
                    </a:lnTo>
                    <a:lnTo>
                      <a:pt x="3118" y="302"/>
                    </a:lnTo>
                    <a:lnTo>
                      <a:pt x="3122" y="300"/>
                    </a:lnTo>
                    <a:lnTo>
                      <a:pt x="3125" y="298"/>
                    </a:lnTo>
                    <a:lnTo>
                      <a:pt x="3129" y="297"/>
                    </a:lnTo>
                    <a:lnTo>
                      <a:pt x="3133" y="294"/>
                    </a:lnTo>
                    <a:lnTo>
                      <a:pt x="3137" y="292"/>
                    </a:lnTo>
                    <a:lnTo>
                      <a:pt x="3141" y="290"/>
                    </a:lnTo>
                    <a:lnTo>
                      <a:pt x="3145" y="287"/>
                    </a:lnTo>
                    <a:lnTo>
                      <a:pt x="3149" y="286"/>
                    </a:lnTo>
                    <a:lnTo>
                      <a:pt x="3153" y="284"/>
                    </a:lnTo>
                    <a:lnTo>
                      <a:pt x="3157" y="281"/>
                    </a:lnTo>
                    <a:lnTo>
                      <a:pt x="3161" y="279"/>
                    </a:lnTo>
                    <a:lnTo>
                      <a:pt x="3165" y="277"/>
                    </a:lnTo>
                    <a:lnTo>
                      <a:pt x="3169" y="274"/>
                    </a:lnTo>
                    <a:lnTo>
                      <a:pt x="3173" y="272"/>
                    </a:lnTo>
                    <a:lnTo>
                      <a:pt x="3177" y="271"/>
                    </a:lnTo>
                    <a:lnTo>
                      <a:pt x="3181" y="268"/>
                    </a:lnTo>
                    <a:lnTo>
                      <a:pt x="3185" y="267"/>
                    </a:lnTo>
                    <a:lnTo>
                      <a:pt x="3188" y="264"/>
                    </a:lnTo>
                    <a:lnTo>
                      <a:pt x="3192" y="263"/>
                    </a:lnTo>
                    <a:lnTo>
                      <a:pt x="3196" y="261"/>
                    </a:lnTo>
                    <a:lnTo>
                      <a:pt x="3200" y="259"/>
                    </a:lnTo>
                    <a:lnTo>
                      <a:pt x="3204" y="256"/>
                    </a:lnTo>
                    <a:lnTo>
                      <a:pt x="3208" y="253"/>
                    </a:lnTo>
                    <a:lnTo>
                      <a:pt x="3212" y="252"/>
                    </a:lnTo>
                    <a:lnTo>
                      <a:pt x="3216" y="251"/>
                    </a:lnTo>
                    <a:lnTo>
                      <a:pt x="3220" y="249"/>
                    </a:lnTo>
                    <a:lnTo>
                      <a:pt x="3224" y="247"/>
                    </a:lnTo>
                    <a:lnTo>
                      <a:pt x="3228" y="246"/>
                    </a:lnTo>
                    <a:lnTo>
                      <a:pt x="3232" y="243"/>
                    </a:lnTo>
                    <a:lnTo>
                      <a:pt x="3236" y="241"/>
                    </a:lnTo>
                    <a:lnTo>
                      <a:pt x="3240" y="240"/>
                    </a:lnTo>
                    <a:lnTo>
                      <a:pt x="3244" y="236"/>
                    </a:lnTo>
                    <a:lnTo>
                      <a:pt x="3248" y="235"/>
                    </a:lnTo>
                    <a:lnTo>
                      <a:pt x="3251" y="233"/>
                    </a:lnTo>
                    <a:lnTo>
                      <a:pt x="3255" y="231"/>
                    </a:lnTo>
                    <a:lnTo>
                      <a:pt x="3259" y="229"/>
                    </a:lnTo>
                    <a:lnTo>
                      <a:pt x="3263" y="227"/>
                    </a:lnTo>
                    <a:lnTo>
                      <a:pt x="3267" y="225"/>
                    </a:lnTo>
                    <a:lnTo>
                      <a:pt x="3271" y="225"/>
                    </a:lnTo>
                    <a:lnTo>
                      <a:pt x="3275" y="222"/>
                    </a:lnTo>
                    <a:lnTo>
                      <a:pt x="3279" y="220"/>
                    </a:lnTo>
                    <a:lnTo>
                      <a:pt x="3283" y="219"/>
                    </a:lnTo>
                    <a:lnTo>
                      <a:pt x="3287" y="217"/>
                    </a:lnTo>
                    <a:lnTo>
                      <a:pt x="3291" y="215"/>
                    </a:lnTo>
                    <a:lnTo>
                      <a:pt x="3295" y="213"/>
                    </a:lnTo>
                    <a:lnTo>
                      <a:pt x="3299" y="212"/>
                    </a:lnTo>
                    <a:lnTo>
                      <a:pt x="3303" y="210"/>
                    </a:lnTo>
                    <a:lnTo>
                      <a:pt x="3307" y="208"/>
                    </a:lnTo>
                    <a:lnTo>
                      <a:pt x="3311" y="206"/>
                    </a:lnTo>
                    <a:lnTo>
                      <a:pt x="3314" y="205"/>
                    </a:lnTo>
                    <a:lnTo>
                      <a:pt x="3318" y="203"/>
                    </a:lnTo>
                    <a:lnTo>
                      <a:pt x="3322" y="203"/>
                    </a:lnTo>
                    <a:lnTo>
                      <a:pt x="3326" y="201"/>
                    </a:lnTo>
                    <a:lnTo>
                      <a:pt x="3330" y="198"/>
                    </a:lnTo>
                    <a:lnTo>
                      <a:pt x="3334" y="196"/>
                    </a:lnTo>
                    <a:lnTo>
                      <a:pt x="3338" y="195"/>
                    </a:lnTo>
                    <a:lnTo>
                      <a:pt x="3342" y="192"/>
                    </a:lnTo>
                    <a:lnTo>
                      <a:pt x="3346" y="191"/>
                    </a:lnTo>
                    <a:lnTo>
                      <a:pt x="3350" y="190"/>
                    </a:lnTo>
                    <a:lnTo>
                      <a:pt x="3354" y="188"/>
                    </a:lnTo>
                    <a:lnTo>
                      <a:pt x="3358" y="186"/>
                    </a:lnTo>
                    <a:lnTo>
                      <a:pt x="3362" y="185"/>
                    </a:lnTo>
                    <a:lnTo>
                      <a:pt x="3366" y="184"/>
                    </a:lnTo>
                    <a:lnTo>
                      <a:pt x="3370" y="182"/>
                    </a:lnTo>
                    <a:lnTo>
                      <a:pt x="3374" y="180"/>
                    </a:lnTo>
                    <a:lnTo>
                      <a:pt x="3377" y="179"/>
                    </a:lnTo>
                    <a:lnTo>
                      <a:pt x="3381" y="177"/>
                    </a:lnTo>
                    <a:lnTo>
                      <a:pt x="3385" y="177"/>
                    </a:lnTo>
                    <a:lnTo>
                      <a:pt x="3389" y="174"/>
                    </a:lnTo>
                    <a:lnTo>
                      <a:pt x="3393" y="172"/>
                    </a:lnTo>
                    <a:lnTo>
                      <a:pt x="3397" y="172"/>
                    </a:lnTo>
                    <a:lnTo>
                      <a:pt x="3401" y="170"/>
                    </a:lnTo>
                    <a:lnTo>
                      <a:pt x="3405" y="169"/>
                    </a:lnTo>
                    <a:lnTo>
                      <a:pt x="3409" y="166"/>
                    </a:lnTo>
                    <a:lnTo>
                      <a:pt x="3413" y="166"/>
                    </a:lnTo>
                    <a:lnTo>
                      <a:pt x="3417" y="164"/>
                    </a:lnTo>
                    <a:lnTo>
                      <a:pt x="3421" y="163"/>
                    </a:lnTo>
                    <a:lnTo>
                      <a:pt x="3425" y="162"/>
                    </a:lnTo>
                    <a:lnTo>
                      <a:pt x="3429" y="160"/>
                    </a:lnTo>
                    <a:lnTo>
                      <a:pt x="3433" y="158"/>
                    </a:lnTo>
                    <a:lnTo>
                      <a:pt x="3437" y="156"/>
                    </a:lnTo>
                    <a:lnTo>
                      <a:pt x="3440" y="155"/>
                    </a:lnTo>
                    <a:lnTo>
                      <a:pt x="3444" y="153"/>
                    </a:lnTo>
                    <a:lnTo>
                      <a:pt x="3448" y="153"/>
                    </a:lnTo>
                    <a:lnTo>
                      <a:pt x="3452" y="151"/>
                    </a:lnTo>
                    <a:lnTo>
                      <a:pt x="3456" y="150"/>
                    </a:lnTo>
                    <a:lnTo>
                      <a:pt x="3460" y="148"/>
                    </a:lnTo>
                    <a:lnTo>
                      <a:pt x="3464" y="147"/>
                    </a:lnTo>
                    <a:lnTo>
                      <a:pt x="3468" y="145"/>
                    </a:lnTo>
                    <a:lnTo>
                      <a:pt x="3472" y="144"/>
                    </a:lnTo>
                    <a:lnTo>
                      <a:pt x="3476" y="144"/>
                    </a:lnTo>
                    <a:lnTo>
                      <a:pt x="3480" y="142"/>
                    </a:lnTo>
                    <a:lnTo>
                      <a:pt x="3484" y="140"/>
                    </a:lnTo>
                    <a:lnTo>
                      <a:pt x="3488" y="139"/>
                    </a:lnTo>
                    <a:lnTo>
                      <a:pt x="3492" y="137"/>
                    </a:lnTo>
                    <a:lnTo>
                      <a:pt x="3496" y="136"/>
                    </a:lnTo>
                    <a:lnTo>
                      <a:pt x="3499" y="136"/>
                    </a:lnTo>
                    <a:lnTo>
                      <a:pt x="3503" y="135"/>
                    </a:lnTo>
                    <a:lnTo>
                      <a:pt x="3507" y="134"/>
                    </a:lnTo>
                    <a:lnTo>
                      <a:pt x="3511" y="132"/>
                    </a:lnTo>
                    <a:lnTo>
                      <a:pt x="3515" y="131"/>
                    </a:lnTo>
                    <a:lnTo>
                      <a:pt x="3519" y="131"/>
                    </a:lnTo>
                    <a:lnTo>
                      <a:pt x="3523" y="128"/>
                    </a:lnTo>
                    <a:lnTo>
                      <a:pt x="3527" y="127"/>
                    </a:lnTo>
                    <a:lnTo>
                      <a:pt x="3531" y="125"/>
                    </a:lnTo>
                    <a:lnTo>
                      <a:pt x="3535" y="124"/>
                    </a:lnTo>
                    <a:lnTo>
                      <a:pt x="3539" y="124"/>
                    </a:lnTo>
                    <a:lnTo>
                      <a:pt x="3543" y="123"/>
                    </a:lnTo>
                    <a:lnTo>
                      <a:pt x="3547" y="121"/>
                    </a:lnTo>
                    <a:lnTo>
                      <a:pt x="3551" y="120"/>
                    </a:lnTo>
                    <a:lnTo>
                      <a:pt x="3555" y="119"/>
                    </a:lnTo>
                    <a:lnTo>
                      <a:pt x="3559" y="119"/>
                    </a:lnTo>
                    <a:lnTo>
                      <a:pt x="3562" y="117"/>
                    </a:lnTo>
                    <a:lnTo>
                      <a:pt x="3566" y="117"/>
                    </a:lnTo>
                    <a:lnTo>
                      <a:pt x="3570" y="115"/>
                    </a:lnTo>
                    <a:lnTo>
                      <a:pt x="3574" y="115"/>
                    </a:lnTo>
                    <a:lnTo>
                      <a:pt x="3578" y="113"/>
                    </a:lnTo>
                    <a:lnTo>
                      <a:pt x="3582" y="111"/>
                    </a:lnTo>
                    <a:lnTo>
                      <a:pt x="3586" y="112"/>
                    </a:lnTo>
                    <a:lnTo>
                      <a:pt x="3590" y="110"/>
                    </a:lnTo>
                    <a:lnTo>
                      <a:pt x="3594" y="108"/>
                    </a:lnTo>
                    <a:lnTo>
                      <a:pt x="3598" y="108"/>
                    </a:lnTo>
                    <a:lnTo>
                      <a:pt x="3602" y="107"/>
                    </a:lnTo>
                    <a:lnTo>
                      <a:pt x="3606" y="106"/>
                    </a:lnTo>
                    <a:lnTo>
                      <a:pt x="3610" y="105"/>
                    </a:lnTo>
                    <a:lnTo>
                      <a:pt x="3614" y="103"/>
                    </a:lnTo>
                    <a:lnTo>
                      <a:pt x="3618" y="103"/>
                    </a:lnTo>
                    <a:lnTo>
                      <a:pt x="3622" y="102"/>
                    </a:lnTo>
                    <a:lnTo>
                      <a:pt x="3625" y="101"/>
                    </a:lnTo>
                    <a:lnTo>
                      <a:pt x="3629" y="101"/>
                    </a:lnTo>
                    <a:lnTo>
                      <a:pt x="3633" y="99"/>
                    </a:lnTo>
                    <a:lnTo>
                      <a:pt x="3637" y="99"/>
                    </a:lnTo>
                    <a:lnTo>
                      <a:pt x="3641" y="98"/>
                    </a:lnTo>
                    <a:lnTo>
                      <a:pt x="3645" y="96"/>
                    </a:lnTo>
                    <a:lnTo>
                      <a:pt x="3649" y="95"/>
                    </a:lnTo>
                    <a:lnTo>
                      <a:pt x="3653" y="95"/>
                    </a:lnTo>
                    <a:lnTo>
                      <a:pt x="3657" y="95"/>
                    </a:lnTo>
                    <a:lnTo>
                      <a:pt x="3661" y="92"/>
                    </a:lnTo>
                    <a:lnTo>
                      <a:pt x="3665" y="93"/>
                    </a:lnTo>
                    <a:lnTo>
                      <a:pt x="3669" y="91"/>
                    </a:lnTo>
                    <a:lnTo>
                      <a:pt x="3673" y="91"/>
                    </a:lnTo>
                    <a:lnTo>
                      <a:pt x="3677" y="90"/>
                    </a:lnTo>
                    <a:lnTo>
                      <a:pt x="3681" y="89"/>
                    </a:lnTo>
                    <a:lnTo>
                      <a:pt x="3685" y="88"/>
                    </a:lnTo>
                    <a:lnTo>
                      <a:pt x="3688" y="88"/>
                    </a:lnTo>
                    <a:lnTo>
                      <a:pt x="3692" y="86"/>
                    </a:lnTo>
                    <a:lnTo>
                      <a:pt x="3696" y="85"/>
                    </a:lnTo>
                    <a:lnTo>
                      <a:pt x="3700" y="84"/>
                    </a:lnTo>
                    <a:lnTo>
                      <a:pt x="3704" y="84"/>
                    </a:lnTo>
                    <a:lnTo>
                      <a:pt x="3708" y="82"/>
                    </a:lnTo>
                    <a:lnTo>
                      <a:pt x="3712" y="83"/>
                    </a:lnTo>
                    <a:lnTo>
                      <a:pt x="3716" y="82"/>
                    </a:lnTo>
                    <a:lnTo>
                      <a:pt x="3720" y="81"/>
                    </a:lnTo>
                    <a:lnTo>
                      <a:pt x="3724" y="81"/>
                    </a:lnTo>
                    <a:lnTo>
                      <a:pt x="3728" y="79"/>
                    </a:lnTo>
                    <a:lnTo>
                      <a:pt x="3732" y="78"/>
                    </a:lnTo>
                    <a:lnTo>
                      <a:pt x="3736" y="79"/>
                    </a:lnTo>
                    <a:lnTo>
                      <a:pt x="3740" y="77"/>
                    </a:lnTo>
                    <a:lnTo>
                      <a:pt x="3744" y="77"/>
                    </a:lnTo>
                    <a:lnTo>
                      <a:pt x="3748" y="77"/>
                    </a:lnTo>
                    <a:lnTo>
                      <a:pt x="3751" y="76"/>
                    </a:lnTo>
                    <a:lnTo>
                      <a:pt x="3755" y="73"/>
                    </a:lnTo>
                    <a:lnTo>
                      <a:pt x="3759" y="73"/>
                    </a:lnTo>
                    <a:lnTo>
                      <a:pt x="3763" y="74"/>
                    </a:lnTo>
                    <a:lnTo>
                      <a:pt x="3767" y="73"/>
                    </a:lnTo>
                    <a:lnTo>
                      <a:pt x="3771" y="72"/>
                    </a:lnTo>
                    <a:lnTo>
                      <a:pt x="3775" y="72"/>
                    </a:lnTo>
                    <a:lnTo>
                      <a:pt x="3779" y="69"/>
                    </a:lnTo>
                    <a:lnTo>
                      <a:pt x="3783" y="68"/>
                    </a:lnTo>
                    <a:lnTo>
                      <a:pt x="3787" y="69"/>
                    </a:lnTo>
                    <a:lnTo>
                      <a:pt x="3791" y="68"/>
                    </a:lnTo>
                    <a:lnTo>
                      <a:pt x="3795" y="67"/>
                    </a:lnTo>
                    <a:lnTo>
                      <a:pt x="3799" y="67"/>
                    </a:lnTo>
                    <a:lnTo>
                      <a:pt x="3803" y="65"/>
                    </a:lnTo>
                    <a:lnTo>
                      <a:pt x="3807" y="65"/>
                    </a:lnTo>
                    <a:lnTo>
                      <a:pt x="3811" y="64"/>
                    </a:lnTo>
                    <a:lnTo>
                      <a:pt x="3814" y="64"/>
                    </a:lnTo>
                    <a:lnTo>
                      <a:pt x="3818" y="64"/>
                    </a:lnTo>
                    <a:lnTo>
                      <a:pt x="3822" y="63"/>
                    </a:lnTo>
                    <a:lnTo>
                      <a:pt x="3826" y="62"/>
                    </a:lnTo>
                    <a:lnTo>
                      <a:pt x="3830" y="62"/>
                    </a:lnTo>
                    <a:lnTo>
                      <a:pt x="3834" y="61"/>
                    </a:lnTo>
                    <a:lnTo>
                      <a:pt x="3838" y="60"/>
                    </a:lnTo>
                    <a:lnTo>
                      <a:pt x="3842" y="60"/>
                    </a:lnTo>
                    <a:lnTo>
                      <a:pt x="3846" y="60"/>
                    </a:lnTo>
                    <a:lnTo>
                      <a:pt x="3850" y="60"/>
                    </a:lnTo>
                    <a:lnTo>
                      <a:pt x="3854" y="60"/>
                    </a:lnTo>
                    <a:lnTo>
                      <a:pt x="3858" y="59"/>
                    </a:lnTo>
                    <a:lnTo>
                      <a:pt x="3862" y="57"/>
                    </a:lnTo>
                    <a:lnTo>
                      <a:pt x="3866" y="58"/>
                    </a:lnTo>
                    <a:lnTo>
                      <a:pt x="3870" y="57"/>
                    </a:lnTo>
                    <a:lnTo>
                      <a:pt x="3874" y="57"/>
                    </a:lnTo>
                    <a:lnTo>
                      <a:pt x="3877" y="55"/>
                    </a:lnTo>
                    <a:lnTo>
                      <a:pt x="3881" y="56"/>
                    </a:lnTo>
                    <a:lnTo>
                      <a:pt x="3885" y="55"/>
                    </a:lnTo>
                    <a:lnTo>
                      <a:pt x="3889" y="54"/>
                    </a:lnTo>
                    <a:lnTo>
                      <a:pt x="3893" y="54"/>
                    </a:lnTo>
                    <a:lnTo>
                      <a:pt x="3897" y="52"/>
                    </a:lnTo>
                    <a:lnTo>
                      <a:pt x="3901" y="53"/>
                    </a:lnTo>
                    <a:lnTo>
                      <a:pt x="3905" y="52"/>
                    </a:lnTo>
                    <a:lnTo>
                      <a:pt x="3909" y="52"/>
                    </a:lnTo>
                    <a:lnTo>
                      <a:pt x="3913" y="52"/>
                    </a:lnTo>
                    <a:lnTo>
                      <a:pt x="3917" y="52"/>
                    </a:lnTo>
                    <a:lnTo>
                      <a:pt x="3921" y="49"/>
                    </a:lnTo>
                    <a:lnTo>
                      <a:pt x="3925" y="49"/>
                    </a:lnTo>
                    <a:lnTo>
                      <a:pt x="3929" y="49"/>
                    </a:lnTo>
                    <a:lnTo>
                      <a:pt x="3933" y="4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2" name="Freeform 440"/>
              <p:cNvSpPr>
                <a:spLocks/>
              </p:cNvSpPr>
              <p:nvPr/>
            </p:nvSpPr>
            <p:spPr bwMode="auto">
              <a:xfrm flipV="1">
                <a:off x="2909" y="2394"/>
                <a:ext cx="2265" cy="466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1"/>
                  </a:cxn>
                  <a:cxn ang="0">
                    <a:pos x="374" y="1"/>
                  </a:cxn>
                  <a:cxn ang="0">
                    <a:pos x="437" y="1"/>
                  </a:cxn>
                  <a:cxn ang="0">
                    <a:pos x="499" y="1"/>
                  </a:cxn>
                  <a:cxn ang="0">
                    <a:pos x="562" y="3"/>
                  </a:cxn>
                  <a:cxn ang="0">
                    <a:pos x="625" y="6"/>
                  </a:cxn>
                  <a:cxn ang="0">
                    <a:pos x="688" y="14"/>
                  </a:cxn>
                  <a:cxn ang="0">
                    <a:pos x="751" y="25"/>
                  </a:cxn>
                  <a:cxn ang="0">
                    <a:pos x="814" y="44"/>
                  </a:cxn>
                  <a:cxn ang="0">
                    <a:pos x="877" y="67"/>
                  </a:cxn>
                  <a:cxn ang="0">
                    <a:pos x="940" y="99"/>
                  </a:cxn>
                  <a:cxn ang="0">
                    <a:pos x="1003" y="137"/>
                  </a:cxn>
                  <a:cxn ang="0">
                    <a:pos x="1066" y="184"/>
                  </a:cxn>
                  <a:cxn ang="0">
                    <a:pos x="1129" y="234"/>
                  </a:cxn>
                  <a:cxn ang="0">
                    <a:pos x="1192" y="289"/>
                  </a:cxn>
                  <a:cxn ang="0">
                    <a:pos x="1255" y="348"/>
                  </a:cxn>
                  <a:cxn ang="0">
                    <a:pos x="1318" y="409"/>
                  </a:cxn>
                  <a:cxn ang="0">
                    <a:pos x="1381" y="467"/>
                  </a:cxn>
                  <a:cxn ang="0">
                    <a:pos x="1444" y="527"/>
                  </a:cxn>
                  <a:cxn ang="0">
                    <a:pos x="1507" y="582"/>
                  </a:cxn>
                  <a:cxn ang="0">
                    <a:pos x="1570" y="634"/>
                  </a:cxn>
                  <a:cxn ang="0">
                    <a:pos x="1633" y="680"/>
                  </a:cxn>
                  <a:cxn ang="0">
                    <a:pos x="1696" y="718"/>
                  </a:cxn>
                  <a:cxn ang="0">
                    <a:pos x="1759" y="751"/>
                  </a:cxn>
                  <a:cxn ang="0">
                    <a:pos x="1822" y="778"/>
                  </a:cxn>
                  <a:cxn ang="0">
                    <a:pos x="1885" y="795"/>
                  </a:cxn>
                  <a:cxn ang="0">
                    <a:pos x="1948" y="806"/>
                  </a:cxn>
                  <a:cxn ang="0">
                    <a:pos x="2011" y="808"/>
                  </a:cxn>
                  <a:cxn ang="0">
                    <a:pos x="2074" y="805"/>
                  </a:cxn>
                  <a:cxn ang="0">
                    <a:pos x="2137" y="792"/>
                  </a:cxn>
                  <a:cxn ang="0">
                    <a:pos x="2200" y="776"/>
                  </a:cxn>
                  <a:cxn ang="0">
                    <a:pos x="2263" y="754"/>
                  </a:cxn>
                  <a:cxn ang="0">
                    <a:pos x="2326" y="726"/>
                  </a:cxn>
                  <a:cxn ang="0">
                    <a:pos x="2389" y="694"/>
                  </a:cxn>
                  <a:cxn ang="0">
                    <a:pos x="2452" y="660"/>
                  </a:cxn>
                  <a:cxn ang="0">
                    <a:pos x="2515" y="624"/>
                  </a:cxn>
                  <a:cxn ang="0">
                    <a:pos x="2578" y="584"/>
                  </a:cxn>
                  <a:cxn ang="0">
                    <a:pos x="2641" y="546"/>
                  </a:cxn>
                  <a:cxn ang="0">
                    <a:pos x="2704" y="506"/>
                  </a:cxn>
                  <a:cxn ang="0">
                    <a:pos x="2767" y="467"/>
                  </a:cxn>
                  <a:cxn ang="0">
                    <a:pos x="2830" y="425"/>
                  </a:cxn>
                  <a:cxn ang="0">
                    <a:pos x="2893" y="387"/>
                  </a:cxn>
                  <a:cxn ang="0">
                    <a:pos x="2956" y="351"/>
                  </a:cxn>
                  <a:cxn ang="0">
                    <a:pos x="3019" y="317"/>
                  </a:cxn>
                  <a:cxn ang="0">
                    <a:pos x="3082" y="281"/>
                  </a:cxn>
                  <a:cxn ang="0">
                    <a:pos x="3145" y="251"/>
                  </a:cxn>
                  <a:cxn ang="0">
                    <a:pos x="3208" y="220"/>
                  </a:cxn>
                  <a:cxn ang="0">
                    <a:pos x="3271" y="195"/>
                  </a:cxn>
                  <a:cxn ang="0">
                    <a:pos x="3334" y="170"/>
                  </a:cxn>
                  <a:cxn ang="0">
                    <a:pos x="3397" y="147"/>
                  </a:cxn>
                  <a:cxn ang="0">
                    <a:pos x="3460" y="128"/>
                  </a:cxn>
                  <a:cxn ang="0">
                    <a:pos x="3523" y="109"/>
                  </a:cxn>
                  <a:cxn ang="0">
                    <a:pos x="3586" y="92"/>
                  </a:cxn>
                  <a:cxn ang="0">
                    <a:pos x="3649" y="80"/>
                  </a:cxn>
                  <a:cxn ang="0">
                    <a:pos x="3712" y="67"/>
                  </a:cxn>
                  <a:cxn ang="0">
                    <a:pos x="3775" y="54"/>
                  </a:cxn>
                  <a:cxn ang="0">
                    <a:pos x="3838" y="46"/>
                  </a:cxn>
                  <a:cxn ang="0">
                    <a:pos x="3901" y="39"/>
                  </a:cxn>
                </a:cxnLst>
                <a:rect l="0" t="0" r="r" b="b"/>
                <a:pathLst>
                  <a:path w="3933" h="809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2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0"/>
                    </a:lnTo>
                    <a:lnTo>
                      <a:pt x="169" y="1"/>
                    </a:lnTo>
                    <a:lnTo>
                      <a:pt x="173" y="0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0"/>
                    </a:lnTo>
                    <a:lnTo>
                      <a:pt x="192" y="1"/>
                    </a:lnTo>
                    <a:lnTo>
                      <a:pt x="196" y="1"/>
                    </a:lnTo>
                    <a:lnTo>
                      <a:pt x="200" y="1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0"/>
                    </a:lnTo>
                    <a:lnTo>
                      <a:pt x="220" y="1"/>
                    </a:lnTo>
                    <a:lnTo>
                      <a:pt x="224" y="1"/>
                    </a:lnTo>
                    <a:lnTo>
                      <a:pt x="228" y="0"/>
                    </a:lnTo>
                    <a:lnTo>
                      <a:pt x="232" y="0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1"/>
                    </a:lnTo>
                    <a:lnTo>
                      <a:pt x="248" y="1"/>
                    </a:lnTo>
                    <a:lnTo>
                      <a:pt x="251" y="0"/>
                    </a:lnTo>
                    <a:lnTo>
                      <a:pt x="255" y="0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0"/>
                    </a:lnTo>
                    <a:lnTo>
                      <a:pt x="275" y="1"/>
                    </a:lnTo>
                    <a:lnTo>
                      <a:pt x="279" y="1"/>
                    </a:lnTo>
                    <a:lnTo>
                      <a:pt x="283" y="1"/>
                    </a:lnTo>
                    <a:lnTo>
                      <a:pt x="287" y="1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2"/>
                    </a:lnTo>
                    <a:lnTo>
                      <a:pt x="303" y="0"/>
                    </a:lnTo>
                    <a:lnTo>
                      <a:pt x="307" y="1"/>
                    </a:lnTo>
                    <a:lnTo>
                      <a:pt x="311" y="1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1"/>
                    </a:lnTo>
                    <a:lnTo>
                      <a:pt x="326" y="2"/>
                    </a:lnTo>
                    <a:lnTo>
                      <a:pt x="330" y="1"/>
                    </a:lnTo>
                    <a:lnTo>
                      <a:pt x="334" y="0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6" y="1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1"/>
                    </a:lnTo>
                    <a:lnTo>
                      <a:pt x="370" y="1"/>
                    </a:lnTo>
                    <a:lnTo>
                      <a:pt x="374" y="1"/>
                    </a:lnTo>
                    <a:lnTo>
                      <a:pt x="377" y="0"/>
                    </a:lnTo>
                    <a:lnTo>
                      <a:pt x="381" y="1"/>
                    </a:lnTo>
                    <a:lnTo>
                      <a:pt x="385" y="1"/>
                    </a:lnTo>
                    <a:lnTo>
                      <a:pt x="389" y="1"/>
                    </a:lnTo>
                    <a:lnTo>
                      <a:pt x="393" y="2"/>
                    </a:lnTo>
                    <a:lnTo>
                      <a:pt x="397" y="0"/>
                    </a:lnTo>
                    <a:lnTo>
                      <a:pt x="401" y="2"/>
                    </a:lnTo>
                    <a:lnTo>
                      <a:pt x="405" y="1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0"/>
                    </a:lnTo>
                    <a:lnTo>
                      <a:pt x="421" y="0"/>
                    </a:lnTo>
                    <a:lnTo>
                      <a:pt x="425" y="0"/>
                    </a:lnTo>
                    <a:lnTo>
                      <a:pt x="429" y="2"/>
                    </a:lnTo>
                    <a:lnTo>
                      <a:pt x="433" y="1"/>
                    </a:lnTo>
                    <a:lnTo>
                      <a:pt x="437" y="1"/>
                    </a:lnTo>
                    <a:lnTo>
                      <a:pt x="440" y="1"/>
                    </a:lnTo>
                    <a:lnTo>
                      <a:pt x="444" y="1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1"/>
                    </a:lnTo>
                    <a:lnTo>
                      <a:pt x="468" y="1"/>
                    </a:lnTo>
                    <a:lnTo>
                      <a:pt x="472" y="1"/>
                    </a:lnTo>
                    <a:lnTo>
                      <a:pt x="476" y="1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0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0"/>
                    </a:lnTo>
                    <a:lnTo>
                      <a:pt x="511" y="1"/>
                    </a:lnTo>
                    <a:lnTo>
                      <a:pt x="515" y="3"/>
                    </a:lnTo>
                    <a:lnTo>
                      <a:pt x="519" y="1"/>
                    </a:lnTo>
                    <a:lnTo>
                      <a:pt x="523" y="1"/>
                    </a:lnTo>
                    <a:lnTo>
                      <a:pt x="527" y="1"/>
                    </a:lnTo>
                    <a:lnTo>
                      <a:pt x="531" y="1"/>
                    </a:lnTo>
                    <a:lnTo>
                      <a:pt x="535" y="0"/>
                    </a:lnTo>
                    <a:lnTo>
                      <a:pt x="539" y="1"/>
                    </a:lnTo>
                    <a:lnTo>
                      <a:pt x="543" y="2"/>
                    </a:lnTo>
                    <a:lnTo>
                      <a:pt x="547" y="2"/>
                    </a:lnTo>
                    <a:lnTo>
                      <a:pt x="551" y="1"/>
                    </a:lnTo>
                    <a:lnTo>
                      <a:pt x="555" y="2"/>
                    </a:lnTo>
                    <a:lnTo>
                      <a:pt x="559" y="2"/>
                    </a:lnTo>
                    <a:lnTo>
                      <a:pt x="562" y="3"/>
                    </a:lnTo>
                    <a:lnTo>
                      <a:pt x="566" y="2"/>
                    </a:lnTo>
                    <a:lnTo>
                      <a:pt x="570" y="3"/>
                    </a:lnTo>
                    <a:lnTo>
                      <a:pt x="574" y="2"/>
                    </a:lnTo>
                    <a:lnTo>
                      <a:pt x="578" y="2"/>
                    </a:lnTo>
                    <a:lnTo>
                      <a:pt x="582" y="4"/>
                    </a:lnTo>
                    <a:lnTo>
                      <a:pt x="586" y="3"/>
                    </a:lnTo>
                    <a:lnTo>
                      <a:pt x="590" y="4"/>
                    </a:lnTo>
                    <a:lnTo>
                      <a:pt x="594" y="3"/>
                    </a:lnTo>
                    <a:lnTo>
                      <a:pt x="598" y="4"/>
                    </a:lnTo>
                    <a:lnTo>
                      <a:pt x="602" y="4"/>
                    </a:lnTo>
                    <a:lnTo>
                      <a:pt x="606" y="4"/>
                    </a:lnTo>
                    <a:lnTo>
                      <a:pt x="610" y="4"/>
                    </a:lnTo>
                    <a:lnTo>
                      <a:pt x="614" y="5"/>
                    </a:lnTo>
                    <a:lnTo>
                      <a:pt x="618" y="4"/>
                    </a:lnTo>
                    <a:lnTo>
                      <a:pt x="622" y="4"/>
                    </a:lnTo>
                    <a:lnTo>
                      <a:pt x="625" y="6"/>
                    </a:lnTo>
                    <a:lnTo>
                      <a:pt x="629" y="6"/>
                    </a:lnTo>
                    <a:lnTo>
                      <a:pt x="633" y="6"/>
                    </a:lnTo>
                    <a:lnTo>
                      <a:pt x="637" y="6"/>
                    </a:lnTo>
                    <a:lnTo>
                      <a:pt x="641" y="7"/>
                    </a:lnTo>
                    <a:lnTo>
                      <a:pt x="645" y="9"/>
                    </a:lnTo>
                    <a:lnTo>
                      <a:pt x="649" y="9"/>
                    </a:lnTo>
                    <a:lnTo>
                      <a:pt x="653" y="8"/>
                    </a:lnTo>
                    <a:lnTo>
                      <a:pt x="657" y="9"/>
                    </a:lnTo>
                    <a:lnTo>
                      <a:pt x="661" y="9"/>
                    </a:lnTo>
                    <a:lnTo>
                      <a:pt x="665" y="11"/>
                    </a:lnTo>
                    <a:lnTo>
                      <a:pt x="669" y="10"/>
                    </a:lnTo>
                    <a:lnTo>
                      <a:pt x="673" y="11"/>
                    </a:lnTo>
                    <a:lnTo>
                      <a:pt x="677" y="11"/>
                    </a:lnTo>
                    <a:lnTo>
                      <a:pt x="681" y="11"/>
                    </a:lnTo>
                    <a:lnTo>
                      <a:pt x="685" y="12"/>
                    </a:lnTo>
                    <a:lnTo>
                      <a:pt x="688" y="14"/>
                    </a:lnTo>
                    <a:lnTo>
                      <a:pt x="692" y="13"/>
                    </a:lnTo>
                    <a:lnTo>
                      <a:pt x="696" y="15"/>
                    </a:lnTo>
                    <a:lnTo>
                      <a:pt x="700" y="15"/>
                    </a:lnTo>
                    <a:lnTo>
                      <a:pt x="704" y="16"/>
                    </a:lnTo>
                    <a:lnTo>
                      <a:pt x="708" y="15"/>
                    </a:lnTo>
                    <a:lnTo>
                      <a:pt x="712" y="16"/>
                    </a:lnTo>
                    <a:lnTo>
                      <a:pt x="716" y="18"/>
                    </a:lnTo>
                    <a:lnTo>
                      <a:pt x="720" y="19"/>
                    </a:lnTo>
                    <a:lnTo>
                      <a:pt x="724" y="19"/>
                    </a:lnTo>
                    <a:lnTo>
                      <a:pt x="728" y="19"/>
                    </a:lnTo>
                    <a:lnTo>
                      <a:pt x="732" y="21"/>
                    </a:lnTo>
                    <a:lnTo>
                      <a:pt x="736" y="22"/>
                    </a:lnTo>
                    <a:lnTo>
                      <a:pt x="740" y="23"/>
                    </a:lnTo>
                    <a:lnTo>
                      <a:pt x="744" y="24"/>
                    </a:lnTo>
                    <a:lnTo>
                      <a:pt x="748" y="24"/>
                    </a:lnTo>
                    <a:lnTo>
                      <a:pt x="751" y="25"/>
                    </a:lnTo>
                    <a:lnTo>
                      <a:pt x="755" y="26"/>
                    </a:lnTo>
                    <a:lnTo>
                      <a:pt x="759" y="27"/>
                    </a:lnTo>
                    <a:lnTo>
                      <a:pt x="763" y="29"/>
                    </a:lnTo>
                    <a:lnTo>
                      <a:pt x="767" y="28"/>
                    </a:lnTo>
                    <a:lnTo>
                      <a:pt x="771" y="29"/>
                    </a:lnTo>
                    <a:lnTo>
                      <a:pt x="775" y="31"/>
                    </a:lnTo>
                    <a:lnTo>
                      <a:pt x="779" y="32"/>
                    </a:lnTo>
                    <a:lnTo>
                      <a:pt x="783" y="33"/>
                    </a:lnTo>
                    <a:lnTo>
                      <a:pt x="787" y="35"/>
                    </a:lnTo>
                    <a:lnTo>
                      <a:pt x="791" y="35"/>
                    </a:lnTo>
                    <a:lnTo>
                      <a:pt x="795" y="36"/>
                    </a:lnTo>
                    <a:lnTo>
                      <a:pt x="799" y="38"/>
                    </a:lnTo>
                    <a:lnTo>
                      <a:pt x="803" y="38"/>
                    </a:lnTo>
                    <a:lnTo>
                      <a:pt x="807" y="40"/>
                    </a:lnTo>
                    <a:lnTo>
                      <a:pt x="811" y="42"/>
                    </a:lnTo>
                    <a:lnTo>
                      <a:pt x="814" y="44"/>
                    </a:lnTo>
                    <a:lnTo>
                      <a:pt x="818" y="44"/>
                    </a:lnTo>
                    <a:lnTo>
                      <a:pt x="822" y="45"/>
                    </a:lnTo>
                    <a:lnTo>
                      <a:pt x="826" y="48"/>
                    </a:lnTo>
                    <a:lnTo>
                      <a:pt x="830" y="48"/>
                    </a:lnTo>
                    <a:lnTo>
                      <a:pt x="834" y="50"/>
                    </a:lnTo>
                    <a:lnTo>
                      <a:pt x="838" y="52"/>
                    </a:lnTo>
                    <a:lnTo>
                      <a:pt x="842" y="53"/>
                    </a:lnTo>
                    <a:lnTo>
                      <a:pt x="846" y="55"/>
                    </a:lnTo>
                    <a:lnTo>
                      <a:pt x="850" y="57"/>
                    </a:lnTo>
                    <a:lnTo>
                      <a:pt x="854" y="57"/>
                    </a:lnTo>
                    <a:lnTo>
                      <a:pt x="858" y="58"/>
                    </a:lnTo>
                    <a:lnTo>
                      <a:pt x="862" y="61"/>
                    </a:lnTo>
                    <a:lnTo>
                      <a:pt x="866" y="63"/>
                    </a:lnTo>
                    <a:lnTo>
                      <a:pt x="870" y="63"/>
                    </a:lnTo>
                    <a:lnTo>
                      <a:pt x="874" y="66"/>
                    </a:lnTo>
                    <a:lnTo>
                      <a:pt x="877" y="67"/>
                    </a:lnTo>
                    <a:lnTo>
                      <a:pt x="881" y="70"/>
                    </a:lnTo>
                    <a:lnTo>
                      <a:pt x="885" y="72"/>
                    </a:lnTo>
                    <a:lnTo>
                      <a:pt x="889" y="73"/>
                    </a:lnTo>
                    <a:lnTo>
                      <a:pt x="893" y="75"/>
                    </a:lnTo>
                    <a:lnTo>
                      <a:pt x="897" y="76"/>
                    </a:lnTo>
                    <a:lnTo>
                      <a:pt x="901" y="79"/>
                    </a:lnTo>
                    <a:lnTo>
                      <a:pt x="905" y="81"/>
                    </a:lnTo>
                    <a:lnTo>
                      <a:pt x="909" y="83"/>
                    </a:lnTo>
                    <a:lnTo>
                      <a:pt x="913" y="85"/>
                    </a:lnTo>
                    <a:lnTo>
                      <a:pt x="917" y="88"/>
                    </a:lnTo>
                    <a:lnTo>
                      <a:pt x="921" y="89"/>
                    </a:lnTo>
                    <a:lnTo>
                      <a:pt x="925" y="91"/>
                    </a:lnTo>
                    <a:lnTo>
                      <a:pt x="929" y="92"/>
                    </a:lnTo>
                    <a:lnTo>
                      <a:pt x="933" y="95"/>
                    </a:lnTo>
                    <a:lnTo>
                      <a:pt x="937" y="97"/>
                    </a:lnTo>
                    <a:lnTo>
                      <a:pt x="940" y="99"/>
                    </a:lnTo>
                    <a:lnTo>
                      <a:pt x="944" y="101"/>
                    </a:lnTo>
                    <a:lnTo>
                      <a:pt x="948" y="103"/>
                    </a:lnTo>
                    <a:lnTo>
                      <a:pt x="952" y="106"/>
                    </a:lnTo>
                    <a:lnTo>
                      <a:pt x="956" y="108"/>
                    </a:lnTo>
                    <a:lnTo>
                      <a:pt x="960" y="111"/>
                    </a:lnTo>
                    <a:lnTo>
                      <a:pt x="964" y="113"/>
                    </a:lnTo>
                    <a:lnTo>
                      <a:pt x="968" y="115"/>
                    </a:lnTo>
                    <a:lnTo>
                      <a:pt x="972" y="118"/>
                    </a:lnTo>
                    <a:lnTo>
                      <a:pt x="976" y="119"/>
                    </a:lnTo>
                    <a:lnTo>
                      <a:pt x="980" y="122"/>
                    </a:lnTo>
                    <a:lnTo>
                      <a:pt x="984" y="125"/>
                    </a:lnTo>
                    <a:lnTo>
                      <a:pt x="988" y="128"/>
                    </a:lnTo>
                    <a:lnTo>
                      <a:pt x="992" y="131"/>
                    </a:lnTo>
                    <a:lnTo>
                      <a:pt x="996" y="133"/>
                    </a:lnTo>
                    <a:lnTo>
                      <a:pt x="999" y="136"/>
                    </a:lnTo>
                    <a:lnTo>
                      <a:pt x="1003" y="137"/>
                    </a:lnTo>
                    <a:lnTo>
                      <a:pt x="1007" y="140"/>
                    </a:lnTo>
                    <a:lnTo>
                      <a:pt x="1011" y="145"/>
                    </a:lnTo>
                    <a:lnTo>
                      <a:pt x="1015" y="146"/>
                    </a:lnTo>
                    <a:lnTo>
                      <a:pt x="1019" y="148"/>
                    </a:lnTo>
                    <a:lnTo>
                      <a:pt x="1023" y="151"/>
                    </a:lnTo>
                    <a:lnTo>
                      <a:pt x="1027" y="154"/>
                    </a:lnTo>
                    <a:lnTo>
                      <a:pt x="1031" y="157"/>
                    </a:lnTo>
                    <a:lnTo>
                      <a:pt x="1035" y="160"/>
                    </a:lnTo>
                    <a:lnTo>
                      <a:pt x="1039" y="162"/>
                    </a:lnTo>
                    <a:lnTo>
                      <a:pt x="1043" y="165"/>
                    </a:lnTo>
                    <a:lnTo>
                      <a:pt x="1047" y="168"/>
                    </a:lnTo>
                    <a:lnTo>
                      <a:pt x="1051" y="171"/>
                    </a:lnTo>
                    <a:lnTo>
                      <a:pt x="1055" y="174"/>
                    </a:lnTo>
                    <a:lnTo>
                      <a:pt x="1059" y="177"/>
                    </a:lnTo>
                    <a:lnTo>
                      <a:pt x="1062" y="180"/>
                    </a:lnTo>
                    <a:lnTo>
                      <a:pt x="1066" y="184"/>
                    </a:lnTo>
                    <a:lnTo>
                      <a:pt x="1070" y="187"/>
                    </a:lnTo>
                    <a:lnTo>
                      <a:pt x="1074" y="190"/>
                    </a:lnTo>
                    <a:lnTo>
                      <a:pt x="1078" y="193"/>
                    </a:lnTo>
                    <a:lnTo>
                      <a:pt x="1082" y="195"/>
                    </a:lnTo>
                    <a:lnTo>
                      <a:pt x="1086" y="199"/>
                    </a:lnTo>
                    <a:lnTo>
                      <a:pt x="1090" y="201"/>
                    </a:lnTo>
                    <a:lnTo>
                      <a:pt x="1094" y="204"/>
                    </a:lnTo>
                    <a:lnTo>
                      <a:pt x="1098" y="207"/>
                    </a:lnTo>
                    <a:lnTo>
                      <a:pt x="1102" y="211"/>
                    </a:lnTo>
                    <a:lnTo>
                      <a:pt x="1106" y="214"/>
                    </a:lnTo>
                    <a:lnTo>
                      <a:pt x="1110" y="219"/>
                    </a:lnTo>
                    <a:lnTo>
                      <a:pt x="1114" y="221"/>
                    </a:lnTo>
                    <a:lnTo>
                      <a:pt x="1118" y="224"/>
                    </a:lnTo>
                    <a:lnTo>
                      <a:pt x="1122" y="227"/>
                    </a:lnTo>
                    <a:lnTo>
                      <a:pt x="1125" y="231"/>
                    </a:lnTo>
                    <a:lnTo>
                      <a:pt x="1129" y="234"/>
                    </a:lnTo>
                    <a:lnTo>
                      <a:pt x="1133" y="238"/>
                    </a:lnTo>
                    <a:lnTo>
                      <a:pt x="1137" y="241"/>
                    </a:lnTo>
                    <a:lnTo>
                      <a:pt x="1141" y="244"/>
                    </a:lnTo>
                    <a:lnTo>
                      <a:pt x="1145" y="248"/>
                    </a:lnTo>
                    <a:lnTo>
                      <a:pt x="1149" y="251"/>
                    </a:lnTo>
                    <a:lnTo>
                      <a:pt x="1153" y="254"/>
                    </a:lnTo>
                    <a:lnTo>
                      <a:pt x="1157" y="258"/>
                    </a:lnTo>
                    <a:lnTo>
                      <a:pt x="1161" y="261"/>
                    </a:lnTo>
                    <a:lnTo>
                      <a:pt x="1165" y="265"/>
                    </a:lnTo>
                    <a:lnTo>
                      <a:pt x="1169" y="269"/>
                    </a:lnTo>
                    <a:lnTo>
                      <a:pt x="1173" y="271"/>
                    </a:lnTo>
                    <a:lnTo>
                      <a:pt x="1177" y="275"/>
                    </a:lnTo>
                    <a:lnTo>
                      <a:pt x="1181" y="279"/>
                    </a:lnTo>
                    <a:lnTo>
                      <a:pt x="1185" y="283"/>
                    </a:lnTo>
                    <a:lnTo>
                      <a:pt x="1188" y="286"/>
                    </a:lnTo>
                    <a:lnTo>
                      <a:pt x="1192" y="289"/>
                    </a:lnTo>
                    <a:lnTo>
                      <a:pt x="1196" y="294"/>
                    </a:lnTo>
                    <a:lnTo>
                      <a:pt x="1200" y="295"/>
                    </a:lnTo>
                    <a:lnTo>
                      <a:pt x="1204" y="300"/>
                    </a:lnTo>
                    <a:lnTo>
                      <a:pt x="1208" y="305"/>
                    </a:lnTo>
                    <a:lnTo>
                      <a:pt x="1212" y="307"/>
                    </a:lnTo>
                    <a:lnTo>
                      <a:pt x="1216" y="312"/>
                    </a:lnTo>
                    <a:lnTo>
                      <a:pt x="1220" y="315"/>
                    </a:lnTo>
                    <a:lnTo>
                      <a:pt x="1224" y="319"/>
                    </a:lnTo>
                    <a:lnTo>
                      <a:pt x="1228" y="323"/>
                    </a:lnTo>
                    <a:lnTo>
                      <a:pt x="1232" y="325"/>
                    </a:lnTo>
                    <a:lnTo>
                      <a:pt x="1236" y="329"/>
                    </a:lnTo>
                    <a:lnTo>
                      <a:pt x="1240" y="334"/>
                    </a:lnTo>
                    <a:lnTo>
                      <a:pt x="1244" y="337"/>
                    </a:lnTo>
                    <a:lnTo>
                      <a:pt x="1248" y="341"/>
                    </a:lnTo>
                    <a:lnTo>
                      <a:pt x="1251" y="344"/>
                    </a:lnTo>
                    <a:lnTo>
                      <a:pt x="1255" y="348"/>
                    </a:lnTo>
                    <a:lnTo>
                      <a:pt x="1259" y="353"/>
                    </a:lnTo>
                    <a:lnTo>
                      <a:pt x="1263" y="356"/>
                    </a:lnTo>
                    <a:lnTo>
                      <a:pt x="1267" y="360"/>
                    </a:lnTo>
                    <a:lnTo>
                      <a:pt x="1271" y="363"/>
                    </a:lnTo>
                    <a:lnTo>
                      <a:pt x="1275" y="366"/>
                    </a:lnTo>
                    <a:lnTo>
                      <a:pt x="1279" y="371"/>
                    </a:lnTo>
                    <a:lnTo>
                      <a:pt x="1283" y="374"/>
                    </a:lnTo>
                    <a:lnTo>
                      <a:pt x="1287" y="378"/>
                    </a:lnTo>
                    <a:lnTo>
                      <a:pt x="1291" y="382"/>
                    </a:lnTo>
                    <a:lnTo>
                      <a:pt x="1295" y="386"/>
                    </a:lnTo>
                    <a:lnTo>
                      <a:pt x="1299" y="389"/>
                    </a:lnTo>
                    <a:lnTo>
                      <a:pt x="1303" y="393"/>
                    </a:lnTo>
                    <a:lnTo>
                      <a:pt x="1307" y="397"/>
                    </a:lnTo>
                    <a:lnTo>
                      <a:pt x="1311" y="401"/>
                    </a:lnTo>
                    <a:lnTo>
                      <a:pt x="1314" y="404"/>
                    </a:lnTo>
                    <a:lnTo>
                      <a:pt x="1318" y="409"/>
                    </a:lnTo>
                    <a:lnTo>
                      <a:pt x="1322" y="412"/>
                    </a:lnTo>
                    <a:lnTo>
                      <a:pt x="1326" y="416"/>
                    </a:lnTo>
                    <a:lnTo>
                      <a:pt x="1330" y="419"/>
                    </a:lnTo>
                    <a:lnTo>
                      <a:pt x="1334" y="423"/>
                    </a:lnTo>
                    <a:lnTo>
                      <a:pt x="1338" y="429"/>
                    </a:lnTo>
                    <a:lnTo>
                      <a:pt x="1342" y="431"/>
                    </a:lnTo>
                    <a:lnTo>
                      <a:pt x="1346" y="435"/>
                    </a:lnTo>
                    <a:lnTo>
                      <a:pt x="1350" y="438"/>
                    </a:lnTo>
                    <a:lnTo>
                      <a:pt x="1354" y="442"/>
                    </a:lnTo>
                    <a:lnTo>
                      <a:pt x="1358" y="446"/>
                    </a:lnTo>
                    <a:lnTo>
                      <a:pt x="1362" y="450"/>
                    </a:lnTo>
                    <a:lnTo>
                      <a:pt x="1366" y="453"/>
                    </a:lnTo>
                    <a:lnTo>
                      <a:pt x="1370" y="457"/>
                    </a:lnTo>
                    <a:lnTo>
                      <a:pt x="1374" y="460"/>
                    </a:lnTo>
                    <a:lnTo>
                      <a:pt x="1377" y="465"/>
                    </a:lnTo>
                    <a:lnTo>
                      <a:pt x="1381" y="467"/>
                    </a:lnTo>
                    <a:lnTo>
                      <a:pt x="1385" y="472"/>
                    </a:lnTo>
                    <a:lnTo>
                      <a:pt x="1389" y="476"/>
                    </a:lnTo>
                    <a:lnTo>
                      <a:pt x="1393" y="478"/>
                    </a:lnTo>
                    <a:lnTo>
                      <a:pt x="1397" y="484"/>
                    </a:lnTo>
                    <a:lnTo>
                      <a:pt x="1401" y="486"/>
                    </a:lnTo>
                    <a:lnTo>
                      <a:pt x="1405" y="490"/>
                    </a:lnTo>
                    <a:lnTo>
                      <a:pt x="1409" y="494"/>
                    </a:lnTo>
                    <a:lnTo>
                      <a:pt x="1413" y="496"/>
                    </a:lnTo>
                    <a:lnTo>
                      <a:pt x="1417" y="502"/>
                    </a:lnTo>
                    <a:lnTo>
                      <a:pt x="1421" y="504"/>
                    </a:lnTo>
                    <a:lnTo>
                      <a:pt x="1425" y="508"/>
                    </a:lnTo>
                    <a:lnTo>
                      <a:pt x="1429" y="513"/>
                    </a:lnTo>
                    <a:lnTo>
                      <a:pt x="1433" y="515"/>
                    </a:lnTo>
                    <a:lnTo>
                      <a:pt x="1437" y="519"/>
                    </a:lnTo>
                    <a:lnTo>
                      <a:pt x="1440" y="522"/>
                    </a:lnTo>
                    <a:lnTo>
                      <a:pt x="1444" y="527"/>
                    </a:lnTo>
                    <a:lnTo>
                      <a:pt x="1448" y="530"/>
                    </a:lnTo>
                    <a:lnTo>
                      <a:pt x="1452" y="534"/>
                    </a:lnTo>
                    <a:lnTo>
                      <a:pt x="1456" y="538"/>
                    </a:lnTo>
                    <a:lnTo>
                      <a:pt x="1460" y="540"/>
                    </a:lnTo>
                    <a:lnTo>
                      <a:pt x="1464" y="544"/>
                    </a:lnTo>
                    <a:lnTo>
                      <a:pt x="1468" y="547"/>
                    </a:lnTo>
                    <a:lnTo>
                      <a:pt x="1472" y="551"/>
                    </a:lnTo>
                    <a:lnTo>
                      <a:pt x="1476" y="555"/>
                    </a:lnTo>
                    <a:lnTo>
                      <a:pt x="1480" y="559"/>
                    </a:lnTo>
                    <a:lnTo>
                      <a:pt x="1484" y="562"/>
                    </a:lnTo>
                    <a:lnTo>
                      <a:pt x="1488" y="565"/>
                    </a:lnTo>
                    <a:lnTo>
                      <a:pt x="1492" y="570"/>
                    </a:lnTo>
                    <a:lnTo>
                      <a:pt x="1496" y="572"/>
                    </a:lnTo>
                    <a:lnTo>
                      <a:pt x="1499" y="575"/>
                    </a:lnTo>
                    <a:lnTo>
                      <a:pt x="1503" y="579"/>
                    </a:lnTo>
                    <a:lnTo>
                      <a:pt x="1507" y="582"/>
                    </a:lnTo>
                    <a:lnTo>
                      <a:pt x="1511" y="586"/>
                    </a:lnTo>
                    <a:lnTo>
                      <a:pt x="1515" y="588"/>
                    </a:lnTo>
                    <a:lnTo>
                      <a:pt x="1519" y="593"/>
                    </a:lnTo>
                    <a:lnTo>
                      <a:pt x="1523" y="596"/>
                    </a:lnTo>
                    <a:lnTo>
                      <a:pt x="1527" y="598"/>
                    </a:lnTo>
                    <a:lnTo>
                      <a:pt x="1531" y="602"/>
                    </a:lnTo>
                    <a:lnTo>
                      <a:pt x="1535" y="604"/>
                    </a:lnTo>
                    <a:lnTo>
                      <a:pt x="1539" y="609"/>
                    </a:lnTo>
                    <a:lnTo>
                      <a:pt x="1543" y="611"/>
                    </a:lnTo>
                    <a:lnTo>
                      <a:pt x="1547" y="615"/>
                    </a:lnTo>
                    <a:lnTo>
                      <a:pt x="1551" y="618"/>
                    </a:lnTo>
                    <a:lnTo>
                      <a:pt x="1555" y="621"/>
                    </a:lnTo>
                    <a:lnTo>
                      <a:pt x="1559" y="624"/>
                    </a:lnTo>
                    <a:lnTo>
                      <a:pt x="1562" y="628"/>
                    </a:lnTo>
                    <a:lnTo>
                      <a:pt x="1566" y="630"/>
                    </a:lnTo>
                    <a:lnTo>
                      <a:pt x="1570" y="634"/>
                    </a:lnTo>
                    <a:lnTo>
                      <a:pt x="1574" y="637"/>
                    </a:lnTo>
                    <a:lnTo>
                      <a:pt x="1578" y="638"/>
                    </a:lnTo>
                    <a:lnTo>
                      <a:pt x="1582" y="644"/>
                    </a:lnTo>
                    <a:lnTo>
                      <a:pt x="1586" y="645"/>
                    </a:lnTo>
                    <a:lnTo>
                      <a:pt x="1590" y="648"/>
                    </a:lnTo>
                    <a:lnTo>
                      <a:pt x="1594" y="651"/>
                    </a:lnTo>
                    <a:lnTo>
                      <a:pt x="1598" y="653"/>
                    </a:lnTo>
                    <a:lnTo>
                      <a:pt x="1602" y="657"/>
                    </a:lnTo>
                    <a:lnTo>
                      <a:pt x="1606" y="660"/>
                    </a:lnTo>
                    <a:lnTo>
                      <a:pt x="1610" y="663"/>
                    </a:lnTo>
                    <a:lnTo>
                      <a:pt x="1614" y="667"/>
                    </a:lnTo>
                    <a:lnTo>
                      <a:pt x="1618" y="669"/>
                    </a:lnTo>
                    <a:lnTo>
                      <a:pt x="1622" y="671"/>
                    </a:lnTo>
                    <a:lnTo>
                      <a:pt x="1625" y="674"/>
                    </a:lnTo>
                    <a:lnTo>
                      <a:pt x="1629" y="677"/>
                    </a:lnTo>
                    <a:lnTo>
                      <a:pt x="1633" y="680"/>
                    </a:lnTo>
                    <a:lnTo>
                      <a:pt x="1637" y="682"/>
                    </a:lnTo>
                    <a:lnTo>
                      <a:pt x="1641" y="686"/>
                    </a:lnTo>
                    <a:lnTo>
                      <a:pt x="1645" y="687"/>
                    </a:lnTo>
                    <a:lnTo>
                      <a:pt x="1649" y="691"/>
                    </a:lnTo>
                    <a:lnTo>
                      <a:pt x="1653" y="692"/>
                    </a:lnTo>
                    <a:lnTo>
                      <a:pt x="1657" y="696"/>
                    </a:lnTo>
                    <a:lnTo>
                      <a:pt x="1661" y="698"/>
                    </a:lnTo>
                    <a:lnTo>
                      <a:pt x="1665" y="700"/>
                    </a:lnTo>
                    <a:lnTo>
                      <a:pt x="1669" y="703"/>
                    </a:lnTo>
                    <a:lnTo>
                      <a:pt x="1673" y="705"/>
                    </a:lnTo>
                    <a:lnTo>
                      <a:pt x="1677" y="707"/>
                    </a:lnTo>
                    <a:lnTo>
                      <a:pt x="1681" y="709"/>
                    </a:lnTo>
                    <a:lnTo>
                      <a:pt x="1685" y="713"/>
                    </a:lnTo>
                    <a:lnTo>
                      <a:pt x="1688" y="714"/>
                    </a:lnTo>
                    <a:lnTo>
                      <a:pt x="1692" y="717"/>
                    </a:lnTo>
                    <a:lnTo>
                      <a:pt x="1696" y="718"/>
                    </a:lnTo>
                    <a:lnTo>
                      <a:pt x="1700" y="721"/>
                    </a:lnTo>
                    <a:lnTo>
                      <a:pt x="1704" y="723"/>
                    </a:lnTo>
                    <a:lnTo>
                      <a:pt x="1708" y="725"/>
                    </a:lnTo>
                    <a:lnTo>
                      <a:pt x="1712" y="727"/>
                    </a:lnTo>
                    <a:lnTo>
                      <a:pt x="1716" y="731"/>
                    </a:lnTo>
                    <a:lnTo>
                      <a:pt x="1720" y="732"/>
                    </a:lnTo>
                    <a:lnTo>
                      <a:pt x="1724" y="734"/>
                    </a:lnTo>
                    <a:lnTo>
                      <a:pt x="1728" y="736"/>
                    </a:lnTo>
                    <a:lnTo>
                      <a:pt x="1732" y="739"/>
                    </a:lnTo>
                    <a:lnTo>
                      <a:pt x="1736" y="740"/>
                    </a:lnTo>
                    <a:lnTo>
                      <a:pt x="1740" y="742"/>
                    </a:lnTo>
                    <a:lnTo>
                      <a:pt x="1744" y="745"/>
                    </a:lnTo>
                    <a:lnTo>
                      <a:pt x="1748" y="746"/>
                    </a:lnTo>
                    <a:lnTo>
                      <a:pt x="1751" y="748"/>
                    </a:lnTo>
                    <a:lnTo>
                      <a:pt x="1755" y="750"/>
                    </a:lnTo>
                    <a:lnTo>
                      <a:pt x="1759" y="751"/>
                    </a:lnTo>
                    <a:lnTo>
                      <a:pt x="1763" y="754"/>
                    </a:lnTo>
                    <a:lnTo>
                      <a:pt x="1767" y="755"/>
                    </a:lnTo>
                    <a:lnTo>
                      <a:pt x="1771" y="757"/>
                    </a:lnTo>
                    <a:lnTo>
                      <a:pt x="1775" y="759"/>
                    </a:lnTo>
                    <a:lnTo>
                      <a:pt x="1779" y="761"/>
                    </a:lnTo>
                    <a:lnTo>
                      <a:pt x="1783" y="763"/>
                    </a:lnTo>
                    <a:lnTo>
                      <a:pt x="1787" y="764"/>
                    </a:lnTo>
                    <a:lnTo>
                      <a:pt x="1791" y="765"/>
                    </a:lnTo>
                    <a:lnTo>
                      <a:pt x="1795" y="767"/>
                    </a:lnTo>
                    <a:lnTo>
                      <a:pt x="1799" y="769"/>
                    </a:lnTo>
                    <a:lnTo>
                      <a:pt x="1803" y="770"/>
                    </a:lnTo>
                    <a:lnTo>
                      <a:pt x="1807" y="772"/>
                    </a:lnTo>
                    <a:lnTo>
                      <a:pt x="1811" y="773"/>
                    </a:lnTo>
                    <a:lnTo>
                      <a:pt x="1814" y="774"/>
                    </a:lnTo>
                    <a:lnTo>
                      <a:pt x="1818" y="776"/>
                    </a:lnTo>
                    <a:lnTo>
                      <a:pt x="1822" y="778"/>
                    </a:lnTo>
                    <a:lnTo>
                      <a:pt x="1826" y="779"/>
                    </a:lnTo>
                    <a:lnTo>
                      <a:pt x="1830" y="779"/>
                    </a:lnTo>
                    <a:lnTo>
                      <a:pt x="1834" y="782"/>
                    </a:lnTo>
                    <a:lnTo>
                      <a:pt x="1838" y="783"/>
                    </a:lnTo>
                    <a:lnTo>
                      <a:pt x="1842" y="784"/>
                    </a:lnTo>
                    <a:lnTo>
                      <a:pt x="1846" y="785"/>
                    </a:lnTo>
                    <a:lnTo>
                      <a:pt x="1850" y="786"/>
                    </a:lnTo>
                    <a:lnTo>
                      <a:pt x="1854" y="788"/>
                    </a:lnTo>
                    <a:lnTo>
                      <a:pt x="1858" y="789"/>
                    </a:lnTo>
                    <a:lnTo>
                      <a:pt x="1862" y="789"/>
                    </a:lnTo>
                    <a:lnTo>
                      <a:pt x="1866" y="791"/>
                    </a:lnTo>
                    <a:lnTo>
                      <a:pt x="1870" y="791"/>
                    </a:lnTo>
                    <a:lnTo>
                      <a:pt x="1874" y="793"/>
                    </a:lnTo>
                    <a:lnTo>
                      <a:pt x="1877" y="793"/>
                    </a:lnTo>
                    <a:lnTo>
                      <a:pt x="1881" y="794"/>
                    </a:lnTo>
                    <a:lnTo>
                      <a:pt x="1885" y="795"/>
                    </a:lnTo>
                    <a:lnTo>
                      <a:pt x="1889" y="796"/>
                    </a:lnTo>
                    <a:lnTo>
                      <a:pt x="1893" y="797"/>
                    </a:lnTo>
                    <a:lnTo>
                      <a:pt x="1897" y="798"/>
                    </a:lnTo>
                    <a:lnTo>
                      <a:pt x="1901" y="798"/>
                    </a:lnTo>
                    <a:lnTo>
                      <a:pt x="1905" y="799"/>
                    </a:lnTo>
                    <a:lnTo>
                      <a:pt x="1909" y="799"/>
                    </a:lnTo>
                    <a:lnTo>
                      <a:pt x="1913" y="800"/>
                    </a:lnTo>
                    <a:lnTo>
                      <a:pt x="1917" y="802"/>
                    </a:lnTo>
                    <a:lnTo>
                      <a:pt x="1921" y="801"/>
                    </a:lnTo>
                    <a:lnTo>
                      <a:pt x="1925" y="802"/>
                    </a:lnTo>
                    <a:lnTo>
                      <a:pt x="1929" y="804"/>
                    </a:lnTo>
                    <a:lnTo>
                      <a:pt x="1933" y="804"/>
                    </a:lnTo>
                    <a:lnTo>
                      <a:pt x="1937" y="803"/>
                    </a:lnTo>
                    <a:lnTo>
                      <a:pt x="1940" y="805"/>
                    </a:lnTo>
                    <a:lnTo>
                      <a:pt x="1944" y="804"/>
                    </a:lnTo>
                    <a:lnTo>
                      <a:pt x="1948" y="806"/>
                    </a:lnTo>
                    <a:lnTo>
                      <a:pt x="1952" y="806"/>
                    </a:lnTo>
                    <a:lnTo>
                      <a:pt x="1956" y="806"/>
                    </a:lnTo>
                    <a:lnTo>
                      <a:pt x="1960" y="807"/>
                    </a:lnTo>
                    <a:lnTo>
                      <a:pt x="1964" y="806"/>
                    </a:lnTo>
                    <a:lnTo>
                      <a:pt x="1968" y="807"/>
                    </a:lnTo>
                    <a:lnTo>
                      <a:pt x="1972" y="808"/>
                    </a:lnTo>
                    <a:lnTo>
                      <a:pt x="1976" y="807"/>
                    </a:lnTo>
                    <a:lnTo>
                      <a:pt x="1980" y="807"/>
                    </a:lnTo>
                    <a:lnTo>
                      <a:pt x="1984" y="808"/>
                    </a:lnTo>
                    <a:lnTo>
                      <a:pt x="1988" y="808"/>
                    </a:lnTo>
                    <a:lnTo>
                      <a:pt x="1992" y="807"/>
                    </a:lnTo>
                    <a:lnTo>
                      <a:pt x="1996" y="808"/>
                    </a:lnTo>
                    <a:lnTo>
                      <a:pt x="1999" y="809"/>
                    </a:lnTo>
                    <a:lnTo>
                      <a:pt x="2003" y="808"/>
                    </a:lnTo>
                    <a:lnTo>
                      <a:pt x="2007" y="808"/>
                    </a:lnTo>
                    <a:lnTo>
                      <a:pt x="2011" y="808"/>
                    </a:lnTo>
                    <a:lnTo>
                      <a:pt x="2015" y="807"/>
                    </a:lnTo>
                    <a:lnTo>
                      <a:pt x="2019" y="806"/>
                    </a:lnTo>
                    <a:lnTo>
                      <a:pt x="2023" y="808"/>
                    </a:lnTo>
                    <a:lnTo>
                      <a:pt x="2027" y="807"/>
                    </a:lnTo>
                    <a:lnTo>
                      <a:pt x="2031" y="807"/>
                    </a:lnTo>
                    <a:lnTo>
                      <a:pt x="2035" y="808"/>
                    </a:lnTo>
                    <a:lnTo>
                      <a:pt x="2039" y="809"/>
                    </a:lnTo>
                    <a:lnTo>
                      <a:pt x="2043" y="807"/>
                    </a:lnTo>
                    <a:lnTo>
                      <a:pt x="2047" y="805"/>
                    </a:lnTo>
                    <a:lnTo>
                      <a:pt x="2051" y="807"/>
                    </a:lnTo>
                    <a:lnTo>
                      <a:pt x="2055" y="807"/>
                    </a:lnTo>
                    <a:lnTo>
                      <a:pt x="2059" y="806"/>
                    </a:lnTo>
                    <a:lnTo>
                      <a:pt x="2062" y="805"/>
                    </a:lnTo>
                    <a:lnTo>
                      <a:pt x="2066" y="804"/>
                    </a:lnTo>
                    <a:lnTo>
                      <a:pt x="2070" y="806"/>
                    </a:lnTo>
                    <a:lnTo>
                      <a:pt x="2074" y="805"/>
                    </a:lnTo>
                    <a:lnTo>
                      <a:pt x="2078" y="803"/>
                    </a:lnTo>
                    <a:lnTo>
                      <a:pt x="2082" y="802"/>
                    </a:lnTo>
                    <a:lnTo>
                      <a:pt x="2086" y="802"/>
                    </a:lnTo>
                    <a:lnTo>
                      <a:pt x="2090" y="802"/>
                    </a:lnTo>
                    <a:lnTo>
                      <a:pt x="2094" y="802"/>
                    </a:lnTo>
                    <a:lnTo>
                      <a:pt x="2098" y="801"/>
                    </a:lnTo>
                    <a:lnTo>
                      <a:pt x="2102" y="800"/>
                    </a:lnTo>
                    <a:lnTo>
                      <a:pt x="2106" y="799"/>
                    </a:lnTo>
                    <a:lnTo>
                      <a:pt x="2110" y="799"/>
                    </a:lnTo>
                    <a:lnTo>
                      <a:pt x="2114" y="799"/>
                    </a:lnTo>
                    <a:lnTo>
                      <a:pt x="2118" y="797"/>
                    </a:lnTo>
                    <a:lnTo>
                      <a:pt x="2122" y="797"/>
                    </a:lnTo>
                    <a:lnTo>
                      <a:pt x="2125" y="796"/>
                    </a:lnTo>
                    <a:lnTo>
                      <a:pt x="2129" y="794"/>
                    </a:lnTo>
                    <a:lnTo>
                      <a:pt x="2133" y="794"/>
                    </a:lnTo>
                    <a:lnTo>
                      <a:pt x="2137" y="792"/>
                    </a:lnTo>
                    <a:lnTo>
                      <a:pt x="2141" y="792"/>
                    </a:lnTo>
                    <a:lnTo>
                      <a:pt x="2145" y="791"/>
                    </a:lnTo>
                    <a:lnTo>
                      <a:pt x="2149" y="791"/>
                    </a:lnTo>
                    <a:lnTo>
                      <a:pt x="2153" y="789"/>
                    </a:lnTo>
                    <a:lnTo>
                      <a:pt x="2157" y="789"/>
                    </a:lnTo>
                    <a:lnTo>
                      <a:pt x="2161" y="786"/>
                    </a:lnTo>
                    <a:lnTo>
                      <a:pt x="2165" y="785"/>
                    </a:lnTo>
                    <a:lnTo>
                      <a:pt x="2169" y="786"/>
                    </a:lnTo>
                    <a:lnTo>
                      <a:pt x="2173" y="785"/>
                    </a:lnTo>
                    <a:lnTo>
                      <a:pt x="2177" y="784"/>
                    </a:lnTo>
                    <a:lnTo>
                      <a:pt x="2181" y="783"/>
                    </a:lnTo>
                    <a:lnTo>
                      <a:pt x="2185" y="781"/>
                    </a:lnTo>
                    <a:lnTo>
                      <a:pt x="2188" y="781"/>
                    </a:lnTo>
                    <a:lnTo>
                      <a:pt x="2192" y="778"/>
                    </a:lnTo>
                    <a:lnTo>
                      <a:pt x="2196" y="777"/>
                    </a:lnTo>
                    <a:lnTo>
                      <a:pt x="2200" y="776"/>
                    </a:lnTo>
                    <a:lnTo>
                      <a:pt x="2204" y="775"/>
                    </a:lnTo>
                    <a:lnTo>
                      <a:pt x="2208" y="774"/>
                    </a:lnTo>
                    <a:lnTo>
                      <a:pt x="2212" y="773"/>
                    </a:lnTo>
                    <a:lnTo>
                      <a:pt x="2216" y="770"/>
                    </a:lnTo>
                    <a:lnTo>
                      <a:pt x="2220" y="770"/>
                    </a:lnTo>
                    <a:lnTo>
                      <a:pt x="2224" y="768"/>
                    </a:lnTo>
                    <a:lnTo>
                      <a:pt x="2228" y="766"/>
                    </a:lnTo>
                    <a:lnTo>
                      <a:pt x="2232" y="765"/>
                    </a:lnTo>
                    <a:lnTo>
                      <a:pt x="2236" y="765"/>
                    </a:lnTo>
                    <a:lnTo>
                      <a:pt x="2240" y="763"/>
                    </a:lnTo>
                    <a:lnTo>
                      <a:pt x="2244" y="761"/>
                    </a:lnTo>
                    <a:lnTo>
                      <a:pt x="2248" y="759"/>
                    </a:lnTo>
                    <a:lnTo>
                      <a:pt x="2251" y="758"/>
                    </a:lnTo>
                    <a:lnTo>
                      <a:pt x="2255" y="756"/>
                    </a:lnTo>
                    <a:lnTo>
                      <a:pt x="2259" y="755"/>
                    </a:lnTo>
                    <a:lnTo>
                      <a:pt x="2263" y="754"/>
                    </a:lnTo>
                    <a:lnTo>
                      <a:pt x="2267" y="751"/>
                    </a:lnTo>
                    <a:lnTo>
                      <a:pt x="2271" y="751"/>
                    </a:lnTo>
                    <a:lnTo>
                      <a:pt x="2275" y="748"/>
                    </a:lnTo>
                    <a:lnTo>
                      <a:pt x="2279" y="747"/>
                    </a:lnTo>
                    <a:lnTo>
                      <a:pt x="2283" y="746"/>
                    </a:lnTo>
                    <a:lnTo>
                      <a:pt x="2287" y="743"/>
                    </a:lnTo>
                    <a:lnTo>
                      <a:pt x="2291" y="742"/>
                    </a:lnTo>
                    <a:lnTo>
                      <a:pt x="2295" y="741"/>
                    </a:lnTo>
                    <a:lnTo>
                      <a:pt x="2299" y="738"/>
                    </a:lnTo>
                    <a:lnTo>
                      <a:pt x="2303" y="738"/>
                    </a:lnTo>
                    <a:lnTo>
                      <a:pt x="2307" y="735"/>
                    </a:lnTo>
                    <a:lnTo>
                      <a:pt x="2311" y="732"/>
                    </a:lnTo>
                    <a:lnTo>
                      <a:pt x="2314" y="732"/>
                    </a:lnTo>
                    <a:lnTo>
                      <a:pt x="2318" y="729"/>
                    </a:lnTo>
                    <a:lnTo>
                      <a:pt x="2322" y="728"/>
                    </a:lnTo>
                    <a:lnTo>
                      <a:pt x="2326" y="726"/>
                    </a:lnTo>
                    <a:lnTo>
                      <a:pt x="2330" y="725"/>
                    </a:lnTo>
                    <a:lnTo>
                      <a:pt x="2334" y="723"/>
                    </a:lnTo>
                    <a:lnTo>
                      <a:pt x="2338" y="721"/>
                    </a:lnTo>
                    <a:lnTo>
                      <a:pt x="2342" y="719"/>
                    </a:lnTo>
                    <a:lnTo>
                      <a:pt x="2346" y="716"/>
                    </a:lnTo>
                    <a:lnTo>
                      <a:pt x="2350" y="715"/>
                    </a:lnTo>
                    <a:lnTo>
                      <a:pt x="2354" y="712"/>
                    </a:lnTo>
                    <a:lnTo>
                      <a:pt x="2358" y="710"/>
                    </a:lnTo>
                    <a:lnTo>
                      <a:pt x="2362" y="710"/>
                    </a:lnTo>
                    <a:lnTo>
                      <a:pt x="2366" y="707"/>
                    </a:lnTo>
                    <a:lnTo>
                      <a:pt x="2370" y="705"/>
                    </a:lnTo>
                    <a:lnTo>
                      <a:pt x="2374" y="704"/>
                    </a:lnTo>
                    <a:lnTo>
                      <a:pt x="2377" y="702"/>
                    </a:lnTo>
                    <a:lnTo>
                      <a:pt x="2381" y="699"/>
                    </a:lnTo>
                    <a:lnTo>
                      <a:pt x="2385" y="697"/>
                    </a:lnTo>
                    <a:lnTo>
                      <a:pt x="2389" y="694"/>
                    </a:lnTo>
                    <a:lnTo>
                      <a:pt x="2393" y="692"/>
                    </a:lnTo>
                    <a:lnTo>
                      <a:pt x="2397" y="691"/>
                    </a:lnTo>
                    <a:lnTo>
                      <a:pt x="2401" y="690"/>
                    </a:lnTo>
                    <a:lnTo>
                      <a:pt x="2405" y="687"/>
                    </a:lnTo>
                    <a:lnTo>
                      <a:pt x="2409" y="684"/>
                    </a:lnTo>
                    <a:lnTo>
                      <a:pt x="2413" y="683"/>
                    </a:lnTo>
                    <a:lnTo>
                      <a:pt x="2417" y="680"/>
                    </a:lnTo>
                    <a:lnTo>
                      <a:pt x="2421" y="679"/>
                    </a:lnTo>
                    <a:lnTo>
                      <a:pt x="2425" y="677"/>
                    </a:lnTo>
                    <a:lnTo>
                      <a:pt x="2429" y="673"/>
                    </a:lnTo>
                    <a:lnTo>
                      <a:pt x="2433" y="672"/>
                    </a:lnTo>
                    <a:lnTo>
                      <a:pt x="2437" y="670"/>
                    </a:lnTo>
                    <a:lnTo>
                      <a:pt x="2440" y="668"/>
                    </a:lnTo>
                    <a:lnTo>
                      <a:pt x="2444" y="666"/>
                    </a:lnTo>
                    <a:lnTo>
                      <a:pt x="2448" y="662"/>
                    </a:lnTo>
                    <a:lnTo>
                      <a:pt x="2452" y="660"/>
                    </a:lnTo>
                    <a:lnTo>
                      <a:pt x="2456" y="658"/>
                    </a:lnTo>
                    <a:lnTo>
                      <a:pt x="2460" y="658"/>
                    </a:lnTo>
                    <a:lnTo>
                      <a:pt x="2464" y="655"/>
                    </a:lnTo>
                    <a:lnTo>
                      <a:pt x="2468" y="653"/>
                    </a:lnTo>
                    <a:lnTo>
                      <a:pt x="2472" y="650"/>
                    </a:lnTo>
                    <a:lnTo>
                      <a:pt x="2476" y="647"/>
                    </a:lnTo>
                    <a:lnTo>
                      <a:pt x="2480" y="645"/>
                    </a:lnTo>
                    <a:lnTo>
                      <a:pt x="2484" y="643"/>
                    </a:lnTo>
                    <a:lnTo>
                      <a:pt x="2488" y="639"/>
                    </a:lnTo>
                    <a:lnTo>
                      <a:pt x="2492" y="638"/>
                    </a:lnTo>
                    <a:lnTo>
                      <a:pt x="2496" y="636"/>
                    </a:lnTo>
                    <a:lnTo>
                      <a:pt x="2499" y="634"/>
                    </a:lnTo>
                    <a:lnTo>
                      <a:pt x="2503" y="631"/>
                    </a:lnTo>
                    <a:lnTo>
                      <a:pt x="2507" y="629"/>
                    </a:lnTo>
                    <a:lnTo>
                      <a:pt x="2511" y="626"/>
                    </a:lnTo>
                    <a:lnTo>
                      <a:pt x="2515" y="624"/>
                    </a:lnTo>
                    <a:lnTo>
                      <a:pt x="2519" y="622"/>
                    </a:lnTo>
                    <a:lnTo>
                      <a:pt x="2523" y="620"/>
                    </a:lnTo>
                    <a:lnTo>
                      <a:pt x="2527" y="616"/>
                    </a:lnTo>
                    <a:lnTo>
                      <a:pt x="2531" y="614"/>
                    </a:lnTo>
                    <a:lnTo>
                      <a:pt x="2535" y="611"/>
                    </a:lnTo>
                    <a:lnTo>
                      <a:pt x="2539" y="609"/>
                    </a:lnTo>
                    <a:lnTo>
                      <a:pt x="2543" y="608"/>
                    </a:lnTo>
                    <a:lnTo>
                      <a:pt x="2547" y="604"/>
                    </a:lnTo>
                    <a:lnTo>
                      <a:pt x="2551" y="604"/>
                    </a:lnTo>
                    <a:lnTo>
                      <a:pt x="2555" y="598"/>
                    </a:lnTo>
                    <a:lnTo>
                      <a:pt x="2559" y="598"/>
                    </a:lnTo>
                    <a:lnTo>
                      <a:pt x="2562" y="595"/>
                    </a:lnTo>
                    <a:lnTo>
                      <a:pt x="2566" y="593"/>
                    </a:lnTo>
                    <a:lnTo>
                      <a:pt x="2570" y="590"/>
                    </a:lnTo>
                    <a:lnTo>
                      <a:pt x="2574" y="588"/>
                    </a:lnTo>
                    <a:lnTo>
                      <a:pt x="2578" y="584"/>
                    </a:lnTo>
                    <a:lnTo>
                      <a:pt x="2582" y="583"/>
                    </a:lnTo>
                    <a:lnTo>
                      <a:pt x="2586" y="581"/>
                    </a:lnTo>
                    <a:lnTo>
                      <a:pt x="2590" y="577"/>
                    </a:lnTo>
                    <a:lnTo>
                      <a:pt x="2594" y="575"/>
                    </a:lnTo>
                    <a:lnTo>
                      <a:pt x="2598" y="572"/>
                    </a:lnTo>
                    <a:lnTo>
                      <a:pt x="2602" y="570"/>
                    </a:lnTo>
                    <a:lnTo>
                      <a:pt x="2606" y="568"/>
                    </a:lnTo>
                    <a:lnTo>
                      <a:pt x="2610" y="566"/>
                    </a:lnTo>
                    <a:lnTo>
                      <a:pt x="2614" y="563"/>
                    </a:lnTo>
                    <a:lnTo>
                      <a:pt x="2618" y="560"/>
                    </a:lnTo>
                    <a:lnTo>
                      <a:pt x="2622" y="558"/>
                    </a:lnTo>
                    <a:lnTo>
                      <a:pt x="2625" y="555"/>
                    </a:lnTo>
                    <a:lnTo>
                      <a:pt x="2629" y="553"/>
                    </a:lnTo>
                    <a:lnTo>
                      <a:pt x="2633" y="551"/>
                    </a:lnTo>
                    <a:lnTo>
                      <a:pt x="2637" y="549"/>
                    </a:lnTo>
                    <a:lnTo>
                      <a:pt x="2641" y="546"/>
                    </a:lnTo>
                    <a:lnTo>
                      <a:pt x="2645" y="543"/>
                    </a:lnTo>
                    <a:lnTo>
                      <a:pt x="2649" y="541"/>
                    </a:lnTo>
                    <a:lnTo>
                      <a:pt x="2653" y="538"/>
                    </a:lnTo>
                    <a:lnTo>
                      <a:pt x="2657" y="536"/>
                    </a:lnTo>
                    <a:lnTo>
                      <a:pt x="2661" y="534"/>
                    </a:lnTo>
                    <a:lnTo>
                      <a:pt x="2665" y="531"/>
                    </a:lnTo>
                    <a:lnTo>
                      <a:pt x="2669" y="528"/>
                    </a:lnTo>
                    <a:lnTo>
                      <a:pt x="2673" y="526"/>
                    </a:lnTo>
                    <a:lnTo>
                      <a:pt x="2677" y="523"/>
                    </a:lnTo>
                    <a:lnTo>
                      <a:pt x="2681" y="521"/>
                    </a:lnTo>
                    <a:lnTo>
                      <a:pt x="2685" y="519"/>
                    </a:lnTo>
                    <a:lnTo>
                      <a:pt x="2688" y="516"/>
                    </a:lnTo>
                    <a:lnTo>
                      <a:pt x="2692" y="513"/>
                    </a:lnTo>
                    <a:lnTo>
                      <a:pt x="2696" y="510"/>
                    </a:lnTo>
                    <a:lnTo>
                      <a:pt x="2700" y="508"/>
                    </a:lnTo>
                    <a:lnTo>
                      <a:pt x="2704" y="506"/>
                    </a:lnTo>
                    <a:lnTo>
                      <a:pt x="2708" y="503"/>
                    </a:lnTo>
                    <a:lnTo>
                      <a:pt x="2712" y="500"/>
                    </a:lnTo>
                    <a:lnTo>
                      <a:pt x="2716" y="498"/>
                    </a:lnTo>
                    <a:lnTo>
                      <a:pt x="2720" y="496"/>
                    </a:lnTo>
                    <a:lnTo>
                      <a:pt x="2724" y="492"/>
                    </a:lnTo>
                    <a:lnTo>
                      <a:pt x="2728" y="491"/>
                    </a:lnTo>
                    <a:lnTo>
                      <a:pt x="2732" y="488"/>
                    </a:lnTo>
                    <a:lnTo>
                      <a:pt x="2736" y="486"/>
                    </a:lnTo>
                    <a:lnTo>
                      <a:pt x="2740" y="481"/>
                    </a:lnTo>
                    <a:lnTo>
                      <a:pt x="2744" y="480"/>
                    </a:lnTo>
                    <a:lnTo>
                      <a:pt x="2748" y="479"/>
                    </a:lnTo>
                    <a:lnTo>
                      <a:pt x="2751" y="476"/>
                    </a:lnTo>
                    <a:lnTo>
                      <a:pt x="2755" y="473"/>
                    </a:lnTo>
                    <a:lnTo>
                      <a:pt x="2759" y="471"/>
                    </a:lnTo>
                    <a:lnTo>
                      <a:pt x="2763" y="468"/>
                    </a:lnTo>
                    <a:lnTo>
                      <a:pt x="2767" y="467"/>
                    </a:lnTo>
                    <a:lnTo>
                      <a:pt x="2771" y="463"/>
                    </a:lnTo>
                    <a:lnTo>
                      <a:pt x="2775" y="461"/>
                    </a:lnTo>
                    <a:lnTo>
                      <a:pt x="2779" y="458"/>
                    </a:lnTo>
                    <a:lnTo>
                      <a:pt x="2783" y="457"/>
                    </a:lnTo>
                    <a:lnTo>
                      <a:pt x="2787" y="453"/>
                    </a:lnTo>
                    <a:lnTo>
                      <a:pt x="2791" y="451"/>
                    </a:lnTo>
                    <a:lnTo>
                      <a:pt x="2795" y="448"/>
                    </a:lnTo>
                    <a:lnTo>
                      <a:pt x="2799" y="446"/>
                    </a:lnTo>
                    <a:lnTo>
                      <a:pt x="2803" y="442"/>
                    </a:lnTo>
                    <a:lnTo>
                      <a:pt x="2807" y="440"/>
                    </a:lnTo>
                    <a:lnTo>
                      <a:pt x="2811" y="439"/>
                    </a:lnTo>
                    <a:lnTo>
                      <a:pt x="2814" y="436"/>
                    </a:lnTo>
                    <a:lnTo>
                      <a:pt x="2818" y="434"/>
                    </a:lnTo>
                    <a:lnTo>
                      <a:pt x="2822" y="430"/>
                    </a:lnTo>
                    <a:lnTo>
                      <a:pt x="2826" y="428"/>
                    </a:lnTo>
                    <a:lnTo>
                      <a:pt x="2830" y="425"/>
                    </a:lnTo>
                    <a:lnTo>
                      <a:pt x="2834" y="425"/>
                    </a:lnTo>
                    <a:lnTo>
                      <a:pt x="2838" y="420"/>
                    </a:lnTo>
                    <a:lnTo>
                      <a:pt x="2842" y="418"/>
                    </a:lnTo>
                    <a:lnTo>
                      <a:pt x="2846" y="417"/>
                    </a:lnTo>
                    <a:lnTo>
                      <a:pt x="2850" y="414"/>
                    </a:lnTo>
                    <a:lnTo>
                      <a:pt x="2854" y="412"/>
                    </a:lnTo>
                    <a:lnTo>
                      <a:pt x="2858" y="410"/>
                    </a:lnTo>
                    <a:lnTo>
                      <a:pt x="2862" y="407"/>
                    </a:lnTo>
                    <a:lnTo>
                      <a:pt x="2866" y="403"/>
                    </a:lnTo>
                    <a:lnTo>
                      <a:pt x="2870" y="401"/>
                    </a:lnTo>
                    <a:lnTo>
                      <a:pt x="2874" y="399"/>
                    </a:lnTo>
                    <a:lnTo>
                      <a:pt x="2877" y="398"/>
                    </a:lnTo>
                    <a:lnTo>
                      <a:pt x="2881" y="396"/>
                    </a:lnTo>
                    <a:lnTo>
                      <a:pt x="2885" y="393"/>
                    </a:lnTo>
                    <a:lnTo>
                      <a:pt x="2889" y="391"/>
                    </a:lnTo>
                    <a:lnTo>
                      <a:pt x="2893" y="387"/>
                    </a:lnTo>
                    <a:lnTo>
                      <a:pt x="2897" y="385"/>
                    </a:lnTo>
                    <a:lnTo>
                      <a:pt x="2901" y="384"/>
                    </a:lnTo>
                    <a:lnTo>
                      <a:pt x="2905" y="380"/>
                    </a:lnTo>
                    <a:lnTo>
                      <a:pt x="2909" y="377"/>
                    </a:lnTo>
                    <a:lnTo>
                      <a:pt x="2913" y="376"/>
                    </a:lnTo>
                    <a:lnTo>
                      <a:pt x="2917" y="373"/>
                    </a:lnTo>
                    <a:lnTo>
                      <a:pt x="2921" y="371"/>
                    </a:lnTo>
                    <a:lnTo>
                      <a:pt x="2925" y="369"/>
                    </a:lnTo>
                    <a:lnTo>
                      <a:pt x="2929" y="367"/>
                    </a:lnTo>
                    <a:lnTo>
                      <a:pt x="2933" y="364"/>
                    </a:lnTo>
                    <a:lnTo>
                      <a:pt x="2937" y="362"/>
                    </a:lnTo>
                    <a:lnTo>
                      <a:pt x="2940" y="360"/>
                    </a:lnTo>
                    <a:lnTo>
                      <a:pt x="2944" y="358"/>
                    </a:lnTo>
                    <a:lnTo>
                      <a:pt x="2948" y="355"/>
                    </a:lnTo>
                    <a:lnTo>
                      <a:pt x="2952" y="354"/>
                    </a:lnTo>
                    <a:lnTo>
                      <a:pt x="2956" y="351"/>
                    </a:lnTo>
                    <a:lnTo>
                      <a:pt x="2960" y="350"/>
                    </a:lnTo>
                    <a:lnTo>
                      <a:pt x="2964" y="347"/>
                    </a:lnTo>
                    <a:lnTo>
                      <a:pt x="2968" y="345"/>
                    </a:lnTo>
                    <a:lnTo>
                      <a:pt x="2972" y="341"/>
                    </a:lnTo>
                    <a:lnTo>
                      <a:pt x="2976" y="338"/>
                    </a:lnTo>
                    <a:lnTo>
                      <a:pt x="2980" y="337"/>
                    </a:lnTo>
                    <a:lnTo>
                      <a:pt x="2984" y="335"/>
                    </a:lnTo>
                    <a:lnTo>
                      <a:pt x="2988" y="333"/>
                    </a:lnTo>
                    <a:lnTo>
                      <a:pt x="2992" y="330"/>
                    </a:lnTo>
                    <a:lnTo>
                      <a:pt x="2996" y="328"/>
                    </a:lnTo>
                    <a:lnTo>
                      <a:pt x="2999" y="325"/>
                    </a:lnTo>
                    <a:lnTo>
                      <a:pt x="3003" y="323"/>
                    </a:lnTo>
                    <a:lnTo>
                      <a:pt x="3007" y="321"/>
                    </a:lnTo>
                    <a:lnTo>
                      <a:pt x="3011" y="320"/>
                    </a:lnTo>
                    <a:lnTo>
                      <a:pt x="3015" y="319"/>
                    </a:lnTo>
                    <a:lnTo>
                      <a:pt x="3019" y="317"/>
                    </a:lnTo>
                    <a:lnTo>
                      <a:pt x="3023" y="313"/>
                    </a:lnTo>
                    <a:lnTo>
                      <a:pt x="3027" y="312"/>
                    </a:lnTo>
                    <a:lnTo>
                      <a:pt x="3031" y="309"/>
                    </a:lnTo>
                    <a:lnTo>
                      <a:pt x="3035" y="307"/>
                    </a:lnTo>
                    <a:lnTo>
                      <a:pt x="3039" y="305"/>
                    </a:lnTo>
                    <a:lnTo>
                      <a:pt x="3043" y="303"/>
                    </a:lnTo>
                    <a:lnTo>
                      <a:pt x="3047" y="300"/>
                    </a:lnTo>
                    <a:lnTo>
                      <a:pt x="3051" y="299"/>
                    </a:lnTo>
                    <a:lnTo>
                      <a:pt x="3055" y="296"/>
                    </a:lnTo>
                    <a:lnTo>
                      <a:pt x="3059" y="295"/>
                    </a:lnTo>
                    <a:lnTo>
                      <a:pt x="3062" y="292"/>
                    </a:lnTo>
                    <a:lnTo>
                      <a:pt x="3066" y="289"/>
                    </a:lnTo>
                    <a:lnTo>
                      <a:pt x="3070" y="287"/>
                    </a:lnTo>
                    <a:lnTo>
                      <a:pt x="3074" y="286"/>
                    </a:lnTo>
                    <a:lnTo>
                      <a:pt x="3078" y="284"/>
                    </a:lnTo>
                    <a:lnTo>
                      <a:pt x="3082" y="281"/>
                    </a:lnTo>
                    <a:lnTo>
                      <a:pt x="3086" y="280"/>
                    </a:lnTo>
                    <a:lnTo>
                      <a:pt x="3090" y="278"/>
                    </a:lnTo>
                    <a:lnTo>
                      <a:pt x="3094" y="275"/>
                    </a:lnTo>
                    <a:lnTo>
                      <a:pt x="3098" y="274"/>
                    </a:lnTo>
                    <a:lnTo>
                      <a:pt x="3102" y="272"/>
                    </a:lnTo>
                    <a:lnTo>
                      <a:pt x="3106" y="269"/>
                    </a:lnTo>
                    <a:lnTo>
                      <a:pt x="3110" y="267"/>
                    </a:lnTo>
                    <a:lnTo>
                      <a:pt x="3114" y="266"/>
                    </a:lnTo>
                    <a:lnTo>
                      <a:pt x="3118" y="264"/>
                    </a:lnTo>
                    <a:lnTo>
                      <a:pt x="3122" y="262"/>
                    </a:lnTo>
                    <a:lnTo>
                      <a:pt x="3125" y="260"/>
                    </a:lnTo>
                    <a:lnTo>
                      <a:pt x="3129" y="259"/>
                    </a:lnTo>
                    <a:lnTo>
                      <a:pt x="3133" y="256"/>
                    </a:lnTo>
                    <a:lnTo>
                      <a:pt x="3137" y="254"/>
                    </a:lnTo>
                    <a:lnTo>
                      <a:pt x="3141" y="253"/>
                    </a:lnTo>
                    <a:lnTo>
                      <a:pt x="3145" y="251"/>
                    </a:lnTo>
                    <a:lnTo>
                      <a:pt x="3149" y="248"/>
                    </a:lnTo>
                    <a:lnTo>
                      <a:pt x="3153" y="246"/>
                    </a:lnTo>
                    <a:lnTo>
                      <a:pt x="3157" y="244"/>
                    </a:lnTo>
                    <a:lnTo>
                      <a:pt x="3161" y="243"/>
                    </a:lnTo>
                    <a:lnTo>
                      <a:pt x="3165" y="241"/>
                    </a:lnTo>
                    <a:lnTo>
                      <a:pt x="3169" y="239"/>
                    </a:lnTo>
                    <a:lnTo>
                      <a:pt x="3173" y="239"/>
                    </a:lnTo>
                    <a:lnTo>
                      <a:pt x="3177" y="237"/>
                    </a:lnTo>
                    <a:lnTo>
                      <a:pt x="3181" y="234"/>
                    </a:lnTo>
                    <a:lnTo>
                      <a:pt x="3185" y="233"/>
                    </a:lnTo>
                    <a:lnTo>
                      <a:pt x="3188" y="230"/>
                    </a:lnTo>
                    <a:lnTo>
                      <a:pt x="3192" y="228"/>
                    </a:lnTo>
                    <a:lnTo>
                      <a:pt x="3196" y="226"/>
                    </a:lnTo>
                    <a:lnTo>
                      <a:pt x="3200" y="225"/>
                    </a:lnTo>
                    <a:lnTo>
                      <a:pt x="3204" y="225"/>
                    </a:lnTo>
                    <a:lnTo>
                      <a:pt x="3208" y="220"/>
                    </a:lnTo>
                    <a:lnTo>
                      <a:pt x="3212" y="219"/>
                    </a:lnTo>
                    <a:lnTo>
                      <a:pt x="3216" y="218"/>
                    </a:lnTo>
                    <a:lnTo>
                      <a:pt x="3220" y="216"/>
                    </a:lnTo>
                    <a:lnTo>
                      <a:pt x="3224" y="215"/>
                    </a:lnTo>
                    <a:lnTo>
                      <a:pt x="3228" y="213"/>
                    </a:lnTo>
                    <a:lnTo>
                      <a:pt x="3232" y="211"/>
                    </a:lnTo>
                    <a:lnTo>
                      <a:pt x="3236" y="208"/>
                    </a:lnTo>
                    <a:lnTo>
                      <a:pt x="3240" y="206"/>
                    </a:lnTo>
                    <a:lnTo>
                      <a:pt x="3244" y="206"/>
                    </a:lnTo>
                    <a:lnTo>
                      <a:pt x="3248" y="204"/>
                    </a:lnTo>
                    <a:lnTo>
                      <a:pt x="3251" y="202"/>
                    </a:lnTo>
                    <a:lnTo>
                      <a:pt x="3255" y="201"/>
                    </a:lnTo>
                    <a:lnTo>
                      <a:pt x="3259" y="200"/>
                    </a:lnTo>
                    <a:lnTo>
                      <a:pt x="3263" y="198"/>
                    </a:lnTo>
                    <a:lnTo>
                      <a:pt x="3267" y="196"/>
                    </a:lnTo>
                    <a:lnTo>
                      <a:pt x="3271" y="195"/>
                    </a:lnTo>
                    <a:lnTo>
                      <a:pt x="3275" y="192"/>
                    </a:lnTo>
                    <a:lnTo>
                      <a:pt x="3279" y="191"/>
                    </a:lnTo>
                    <a:lnTo>
                      <a:pt x="3283" y="189"/>
                    </a:lnTo>
                    <a:lnTo>
                      <a:pt x="3287" y="188"/>
                    </a:lnTo>
                    <a:lnTo>
                      <a:pt x="3291" y="185"/>
                    </a:lnTo>
                    <a:lnTo>
                      <a:pt x="3295" y="185"/>
                    </a:lnTo>
                    <a:lnTo>
                      <a:pt x="3299" y="183"/>
                    </a:lnTo>
                    <a:lnTo>
                      <a:pt x="3303" y="182"/>
                    </a:lnTo>
                    <a:lnTo>
                      <a:pt x="3307" y="180"/>
                    </a:lnTo>
                    <a:lnTo>
                      <a:pt x="3311" y="178"/>
                    </a:lnTo>
                    <a:lnTo>
                      <a:pt x="3314" y="176"/>
                    </a:lnTo>
                    <a:lnTo>
                      <a:pt x="3318" y="175"/>
                    </a:lnTo>
                    <a:lnTo>
                      <a:pt x="3322" y="175"/>
                    </a:lnTo>
                    <a:lnTo>
                      <a:pt x="3326" y="172"/>
                    </a:lnTo>
                    <a:lnTo>
                      <a:pt x="3330" y="171"/>
                    </a:lnTo>
                    <a:lnTo>
                      <a:pt x="3334" y="170"/>
                    </a:lnTo>
                    <a:lnTo>
                      <a:pt x="3338" y="169"/>
                    </a:lnTo>
                    <a:lnTo>
                      <a:pt x="3342" y="168"/>
                    </a:lnTo>
                    <a:lnTo>
                      <a:pt x="3346" y="166"/>
                    </a:lnTo>
                    <a:lnTo>
                      <a:pt x="3350" y="165"/>
                    </a:lnTo>
                    <a:lnTo>
                      <a:pt x="3354" y="162"/>
                    </a:lnTo>
                    <a:lnTo>
                      <a:pt x="3358" y="162"/>
                    </a:lnTo>
                    <a:lnTo>
                      <a:pt x="3362" y="159"/>
                    </a:lnTo>
                    <a:lnTo>
                      <a:pt x="3366" y="158"/>
                    </a:lnTo>
                    <a:lnTo>
                      <a:pt x="3370" y="156"/>
                    </a:lnTo>
                    <a:lnTo>
                      <a:pt x="3374" y="154"/>
                    </a:lnTo>
                    <a:lnTo>
                      <a:pt x="3377" y="153"/>
                    </a:lnTo>
                    <a:lnTo>
                      <a:pt x="3381" y="153"/>
                    </a:lnTo>
                    <a:lnTo>
                      <a:pt x="3385" y="152"/>
                    </a:lnTo>
                    <a:lnTo>
                      <a:pt x="3389" y="150"/>
                    </a:lnTo>
                    <a:lnTo>
                      <a:pt x="3393" y="149"/>
                    </a:lnTo>
                    <a:lnTo>
                      <a:pt x="3397" y="147"/>
                    </a:lnTo>
                    <a:lnTo>
                      <a:pt x="3401" y="146"/>
                    </a:lnTo>
                    <a:lnTo>
                      <a:pt x="3405" y="144"/>
                    </a:lnTo>
                    <a:lnTo>
                      <a:pt x="3409" y="143"/>
                    </a:lnTo>
                    <a:lnTo>
                      <a:pt x="3413" y="141"/>
                    </a:lnTo>
                    <a:lnTo>
                      <a:pt x="3417" y="141"/>
                    </a:lnTo>
                    <a:lnTo>
                      <a:pt x="3421" y="139"/>
                    </a:lnTo>
                    <a:lnTo>
                      <a:pt x="3425" y="137"/>
                    </a:lnTo>
                    <a:lnTo>
                      <a:pt x="3429" y="136"/>
                    </a:lnTo>
                    <a:lnTo>
                      <a:pt x="3433" y="136"/>
                    </a:lnTo>
                    <a:lnTo>
                      <a:pt x="3437" y="134"/>
                    </a:lnTo>
                    <a:lnTo>
                      <a:pt x="3440" y="132"/>
                    </a:lnTo>
                    <a:lnTo>
                      <a:pt x="3444" y="132"/>
                    </a:lnTo>
                    <a:lnTo>
                      <a:pt x="3448" y="130"/>
                    </a:lnTo>
                    <a:lnTo>
                      <a:pt x="3452" y="129"/>
                    </a:lnTo>
                    <a:lnTo>
                      <a:pt x="3456" y="127"/>
                    </a:lnTo>
                    <a:lnTo>
                      <a:pt x="3460" y="128"/>
                    </a:lnTo>
                    <a:lnTo>
                      <a:pt x="3464" y="126"/>
                    </a:lnTo>
                    <a:lnTo>
                      <a:pt x="3468" y="126"/>
                    </a:lnTo>
                    <a:lnTo>
                      <a:pt x="3472" y="124"/>
                    </a:lnTo>
                    <a:lnTo>
                      <a:pt x="3476" y="123"/>
                    </a:lnTo>
                    <a:lnTo>
                      <a:pt x="3480" y="121"/>
                    </a:lnTo>
                    <a:lnTo>
                      <a:pt x="3484" y="120"/>
                    </a:lnTo>
                    <a:lnTo>
                      <a:pt x="3488" y="118"/>
                    </a:lnTo>
                    <a:lnTo>
                      <a:pt x="3492" y="118"/>
                    </a:lnTo>
                    <a:lnTo>
                      <a:pt x="3496" y="117"/>
                    </a:lnTo>
                    <a:lnTo>
                      <a:pt x="3499" y="115"/>
                    </a:lnTo>
                    <a:lnTo>
                      <a:pt x="3503" y="114"/>
                    </a:lnTo>
                    <a:lnTo>
                      <a:pt x="3507" y="113"/>
                    </a:lnTo>
                    <a:lnTo>
                      <a:pt x="3511" y="113"/>
                    </a:lnTo>
                    <a:lnTo>
                      <a:pt x="3515" y="111"/>
                    </a:lnTo>
                    <a:lnTo>
                      <a:pt x="3519" y="109"/>
                    </a:lnTo>
                    <a:lnTo>
                      <a:pt x="3523" y="109"/>
                    </a:lnTo>
                    <a:lnTo>
                      <a:pt x="3527" y="108"/>
                    </a:lnTo>
                    <a:lnTo>
                      <a:pt x="3531" y="106"/>
                    </a:lnTo>
                    <a:lnTo>
                      <a:pt x="3535" y="107"/>
                    </a:lnTo>
                    <a:lnTo>
                      <a:pt x="3539" y="104"/>
                    </a:lnTo>
                    <a:lnTo>
                      <a:pt x="3543" y="104"/>
                    </a:lnTo>
                    <a:lnTo>
                      <a:pt x="3547" y="103"/>
                    </a:lnTo>
                    <a:lnTo>
                      <a:pt x="3551" y="103"/>
                    </a:lnTo>
                    <a:lnTo>
                      <a:pt x="3555" y="101"/>
                    </a:lnTo>
                    <a:lnTo>
                      <a:pt x="3559" y="99"/>
                    </a:lnTo>
                    <a:lnTo>
                      <a:pt x="3562" y="98"/>
                    </a:lnTo>
                    <a:lnTo>
                      <a:pt x="3566" y="98"/>
                    </a:lnTo>
                    <a:lnTo>
                      <a:pt x="3570" y="96"/>
                    </a:lnTo>
                    <a:lnTo>
                      <a:pt x="3574" y="95"/>
                    </a:lnTo>
                    <a:lnTo>
                      <a:pt x="3578" y="95"/>
                    </a:lnTo>
                    <a:lnTo>
                      <a:pt x="3582" y="94"/>
                    </a:lnTo>
                    <a:lnTo>
                      <a:pt x="3586" y="92"/>
                    </a:lnTo>
                    <a:lnTo>
                      <a:pt x="3590" y="91"/>
                    </a:lnTo>
                    <a:lnTo>
                      <a:pt x="3594" y="91"/>
                    </a:lnTo>
                    <a:lnTo>
                      <a:pt x="3598" y="90"/>
                    </a:lnTo>
                    <a:lnTo>
                      <a:pt x="3602" y="90"/>
                    </a:lnTo>
                    <a:lnTo>
                      <a:pt x="3606" y="88"/>
                    </a:lnTo>
                    <a:lnTo>
                      <a:pt x="3610" y="88"/>
                    </a:lnTo>
                    <a:lnTo>
                      <a:pt x="3614" y="86"/>
                    </a:lnTo>
                    <a:lnTo>
                      <a:pt x="3618" y="86"/>
                    </a:lnTo>
                    <a:lnTo>
                      <a:pt x="3622" y="84"/>
                    </a:lnTo>
                    <a:lnTo>
                      <a:pt x="3625" y="83"/>
                    </a:lnTo>
                    <a:lnTo>
                      <a:pt x="3629" y="83"/>
                    </a:lnTo>
                    <a:lnTo>
                      <a:pt x="3633" y="81"/>
                    </a:lnTo>
                    <a:lnTo>
                      <a:pt x="3637" y="82"/>
                    </a:lnTo>
                    <a:lnTo>
                      <a:pt x="3641" y="80"/>
                    </a:lnTo>
                    <a:lnTo>
                      <a:pt x="3645" y="78"/>
                    </a:lnTo>
                    <a:lnTo>
                      <a:pt x="3649" y="80"/>
                    </a:lnTo>
                    <a:lnTo>
                      <a:pt x="3653" y="77"/>
                    </a:lnTo>
                    <a:lnTo>
                      <a:pt x="3657" y="77"/>
                    </a:lnTo>
                    <a:lnTo>
                      <a:pt x="3661" y="76"/>
                    </a:lnTo>
                    <a:lnTo>
                      <a:pt x="3665" y="75"/>
                    </a:lnTo>
                    <a:lnTo>
                      <a:pt x="3669" y="75"/>
                    </a:lnTo>
                    <a:lnTo>
                      <a:pt x="3673" y="73"/>
                    </a:lnTo>
                    <a:lnTo>
                      <a:pt x="3677" y="73"/>
                    </a:lnTo>
                    <a:lnTo>
                      <a:pt x="3681" y="72"/>
                    </a:lnTo>
                    <a:lnTo>
                      <a:pt x="3685" y="70"/>
                    </a:lnTo>
                    <a:lnTo>
                      <a:pt x="3688" y="71"/>
                    </a:lnTo>
                    <a:lnTo>
                      <a:pt x="3692" y="70"/>
                    </a:lnTo>
                    <a:lnTo>
                      <a:pt x="3696" y="69"/>
                    </a:lnTo>
                    <a:lnTo>
                      <a:pt x="3700" y="68"/>
                    </a:lnTo>
                    <a:lnTo>
                      <a:pt x="3704" y="67"/>
                    </a:lnTo>
                    <a:lnTo>
                      <a:pt x="3708" y="67"/>
                    </a:lnTo>
                    <a:lnTo>
                      <a:pt x="3712" y="67"/>
                    </a:lnTo>
                    <a:lnTo>
                      <a:pt x="3716" y="66"/>
                    </a:lnTo>
                    <a:lnTo>
                      <a:pt x="3720" y="66"/>
                    </a:lnTo>
                    <a:lnTo>
                      <a:pt x="3724" y="64"/>
                    </a:lnTo>
                    <a:lnTo>
                      <a:pt x="3728" y="63"/>
                    </a:lnTo>
                    <a:lnTo>
                      <a:pt x="3732" y="61"/>
                    </a:lnTo>
                    <a:lnTo>
                      <a:pt x="3736" y="62"/>
                    </a:lnTo>
                    <a:lnTo>
                      <a:pt x="3740" y="62"/>
                    </a:lnTo>
                    <a:lnTo>
                      <a:pt x="3744" y="61"/>
                    </a:lnTo>
                    <a:lnTo>
                      <a:pt x="3748" y="61"/>
                    </a:lnTo>
                    <a:lnTo>
                      <a:pt x="3751" y="58"/>
                    </a:lnTo>
                    <a:lnTo>
                      <a:pt x="3755" y="59"/>
                    </a:lnTo>
                    <a:lnTo>
                      <a:pt x="3759" y="58"/>
                    </a:lnTo>
                    <a:lnTo>
                      <a:pt x="3763" y="57"/>
                    </a:lnTo>
                    <a:lnTo>
                      <a:pt x="3767" y="57"/>
                    </a:lnTo>
                    <a:lnTo>
                      <a:pt x="3771" y="57"/>
                    </a:lnTo>
                    <a:lnTo>
                      <a:pt x="3775" y="54"/>
                    </a:lnTo>
                    <a:lnTo>
                      <a:pt x="3779" y="53"/>
                    </a:lnTo>
                    <a:lnTo>
                      <a:pt x="3783" y="54"/>
                    </a:lnTo>
                    <a:lnTo>
                      <a:pt x="3787" y="53"/>
                    </a:lnTo>
                    <a:lnTo>
                      <a:pt x="3791" y="52"/>
                    </a:lnTo>
                    <a:lnTo>
                      <a:pt x="3795" y="53"/>
                    </a:lnTo>
                    <a:lnTo>
                      <a:pt x="3799" y="51"/>
                    </a:lnTo>
                    <a:lnTo>
                      <a:pt x="3803" y="52"/>
                    </a:lnTo>
                    <a:lnTo>
                      <a:pt x="3807" y="50"/>
                    </a:lnTo>
                    <a:lnTo>
                      <a:pt x="3811" y="50"/>
                    </a:lnTo>
                    <a:lnTo>
                      <a:pt x="3814" y="50"/>
                    </a:lnTo>
                    <a:lnTo>
                      <a:pt x="3818" y="48"/>
                    </a:lnTo>
                    <a:lnTo>
                      <a:pt x="3822" y="47"/>
                    </a:lnTo>
                    <a:lnTo>
                      <a:pt x="3826" y="48"/>
                    </a:lnTo>
                    <a:lnTo>
                      <a:pt x="3830" y="47"/>
                    </a:lnTo>
                    <a:lnTo>
                      <a:pt x="3834" y="47"/>
                    </a:lnTo>
                    <a:lnTo>
                      <a:pt x="3838" y="46"/>
                    </a:lnTo>
                    <a:lnTo>
                      <a:pt x="3842" y="46"/>
                    </a:lnTo>
                    <a:lnTo>
                      <a:pt x="3846" y="45"/>
                    </a:lnTo>
                    <a:lnTo>
                      <a:pt x="3850" y="43"/>
                    </a:lnTo>
                    <a:lnTo>
                      <a:pt x="3854" y="43"/>
                    </a:lnTo>
                    <a:lnTo>
                      <a:pt x="3858" y="43"/>
                    </a:lnTo>
                    <a:lnTo>
                      <a:pt x="3862" y="44"/>
                    </a:lnTo>
                    <a:lnTo>
                      <a:pt x="3866" y="42"/>
                    </a:lnTo>
                    <a:lnTo>
                      <a:pt x="3870" y="42"/>
                    </a:lnTo>
                    <a:lnTo>
                      <a:pt x="3874" y="42"/>
                    </a:lnTo>
                    <a:lnTo>
                      <a:pt x="3877" y="41"/>
                    </a:lnTo>
                    <a:lnTo>
                      <a:pt x="3881" y="41"/>
                    </a:lnTo>
                    <a:lnTo>
                      <a:pt x="3885" y="39"/>
                    </a:lnTo>
                    <a:lnTo>
                      <a:pt x="3889" y="39"/>
                    </a:lnTo>
                    <a:lnTo>
                      <a:pt x="3893" y="38"/>
                    </a:lnTo>
                    <a:lnTo>
                      <a:pt x="3897" y="39"/>
                    </a:lnTo>
                    <a:lnTo>
                      <a:pt x="3901" y="39"/>
                    </a:lnTo>
                    <a:lnTo>
                      <a:pt x="3905" y="38"/>
                    </a:lnTo>
                    <a:lnTo>
                      <a:pt x="3909" y="38"/>
                    </a:lnTo>
                    <a:lnTo>
                      <a:pt x="3913" y="36"/>
                    </a:lnTo>
                    <a:lnTo>
                      <a:pt x="3917" y="37"/>
                    </a:lnTo>
                    <a:lnTo>
                      <a:pt x="3921" y="35"/>
                    </a:lnTo>
                    <a:lnTo>
                      <a:pt x="3925" y="35"/>
                    </a:lnTo>
                    <a:lnTo>
                      <a:pt x="3929" y="35"/>
                    </a:lnTo>
                    <a:lnTo>
                      <a:pt x="3933" y="3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3" name="Freeform 441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2"/>
                  </a:cxn>
                  <a:cxn ang="0">
                    <a:pos x="311" y="0"/>
                  </a:cxn>
                  <a:cxn ang="0">
                    <a:pos x="374" y="1"/>
                  </a:cxn>
                  <a:cxn ang="0">
                    <a:pos x="437" y="3"/>
                  </a:cxn>
                  <a:cxn ang="0">
                    <a:pos x="499" y="1"/>
                  </a:cxn>
                  <a:cxn ang="0">
                    <a:pos x="562" y="2"/>
                  </a:cxn>
                  <a:cxn ang="0">
                    <a:pos x="625" y="3"/>
                  </a:cxn>
                  <a:cxn ang="0">
                    <a:pos x="688" y="3"/>
                  </a:cxn>
                  <a:cxn ang="0">
                    <a:pos x="751" y="2"/>
                  </a:cxn>
                  <a:cxn ang="0">
                    <a:pos x="814" y="3"/>
                  </a:cxn>
                  <a:cxn ang="0">
                    <a:pos x="877" y="4"/>
                  </a:cxn>
                  <a:cxn ang="0">
                    <a:pos x="940" y="4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4"/>
                  </a:cxn>
                  <a:cxn ang="0">
                    <a:pos x="1192" y="5"/>
                  </a:cxn>
                  <a:cxn ang="0">
                    <a:pos x="1255" y="4"/>
                  </a:cxn>
                  <a:cxn ang="0">
                    <a:pos x="1318" y="5"/>
                  </a:cxn>
                  <a:cxn ang="0">
                    <a:pos x="1381" y="5"/>
                  </a:cxn>
                  <a:cxn ang="0">
                    <a:pos x="1444" y="4"/>
                  </a:cxn>
                  <a:cxn ang="0">
                    <a:pos x="1507" y="5"/>
                  </a:cxn>
                  <a:cxn ang="0">
                    <a:pos x="1570" y="4"/>
                  </a:cxn>
                  <a:cxn ang="0">
                    <a:pos x="1633" y="3"/>
                  </a:cxn>
                  <a:cxn ang="0">
                    <a:pos x="1696" y="5"/>
                  </a:cxn>
                  <a:cxn ang="0">
                    <a:pos x="1759" y="4"/>
                  </a:cxn>
                  <a:cxn ang="0">
                    <a:pos x="1822" y="4"/>
                  </a:cxn>
                  <a:cxn ang="0">
                    <a:pos x="1885" y="5"/>
                  </a:cxn>
                  <a:cxn ang="0">
                    <a:pos x="1948" y="4"/>
                  </a:cxn>
                  <a:cxn ang="0">
                    <a:pos x="2011" y="6"/>
                  </a:cxn>
                  <a:cxn ang="0">
                    <a:pos x="2074" y="4"/>
                  </a:cxn>
                  <a:cxn ang="0">
                    <a:pos x="2137" y="4"/>
                  </a:cxn>
                  <a:cxn ang="0">
                    <a:pos x="2200" y="3"/>
                  </a:cxn>
                  <a:cxn ang="0">
                    <a:pos x="2263" y="5"/>
                  </a:cxn>
                  <a:cxn ang="0">
                    <a:pos x="2326" y="4"/>
                  </a:cxn>
                  <a:cxn ang="0">
                    <a:pos x="2389" y="5"/>
                  </a:cxn>
                  <a:cxn ang="0">
                    <a:pos x="2452" y="3"/>
                  </a:cxn>
                  <a:cxn ang="0">
                    <a:pos x="2515" y="4"/>
                  </a:cxn>
                  <a:cxn ang="0">
                    <a:pos x="2578" y="3"/>
                  </a:cxn>
                  <a:cxn ang="0">
                    <a:pos x="2641" y="4"/>
                  </a:cxn>
                  <a:cxn ang="0">
                    <a:pos x="2704" y="5"/>
                  </a:cxn>
                  <a:cxn ang="0">
                    <a:pos x="2767" y="3"/>
                  </a:cxn>
                  <a:cxn ang="0">
                    <a:pos x="2830" y="3"/>
                  </a:cxn>
                  <a:cxn ang="0">
                    <a:pos x="2893" y="3"/>
                  </a:cxn>
                  <a:cxn ang="0">
                    <a:pos x="2956" y="4"/>
                  </a:cxn>
                  <a:cxn ang="0">
                    <a:pos x="3019" y="2"/>
                  </a:cxn>
                  <a:cxn ang="0">
                    <a:pos x="3082" y="3"/>
                  </a:cxn>
                  <a:cxn ang="0">
                    <a:pos x="3145" y="2"/>
                  </a:cxn>
                  <a:cxn ang="0">
                    <a:pos x="3208" y="2"/>
                  </a:cxn>
                  <a:cxn ang="0">
                    <a:pos x="3271" y="3"/>
                  </a:cxn>
                  <a:cxn ang="0">
                    <a:pos x="3334" y="3"/>
                  </a:cxn>
                  <a:cxn ang="0">
                    <a:pos x="3397" y="3"/>
                  </a:cxn>
                  <a:cxn ang="0">
                    <a:pos x="3460" y="4"/>
                  </a:cxn>
                  <a:cxn ang="0">
                    <a:pos x="3523" y="4"/>
                  </a:cxn>
                  <a:cxn ang="0">
                    <a:pos x="3586" y="3"/>
                  </a:cxn>
                  <a:cxn ang="0">
                    <a:pos x="3649" y="3"/>
                  </a:cxn>
                  <a:cxn ang="0">
                    <a:pos x="3712" y="4"/>
                  </a:cxn>
                  <a:cxn ang="0">
                    <a:pos x="3775" y="5"/>
                  </a:cxn>
                  <a:cxn ang="0">
                    <a:pos x="3838" y="4"/>
                  </a:cxn>
                  <a:cxn ang="0">
                    <a:pos x="3901" y="4"/>
                  </a:cxn>
                </a:cxnLst>
                <a:rect l="0" t="0" r="r" b="b"/>
                <a:pathLst>
                  <a:path w="3933" h="6">
                    <a:moveTo>
                      <a:pt x="0" y="3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1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1"/>
                    </a:lnTo>
                    <a:lnTo>
                      <a:pt x="275" y="2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3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0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3"/>
                    </a:lnTo>
                    <a:lnTo>
                      <a:pt x="334" y="1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2"/>
                    </a:lnTo>
                    <a:lnTo>
                      <a:pt x="374" y="1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3"/>
                    </a:lnTo>
                    <a:lnTo>
                      <a:pt x="393" y="2"/>
                    </a:lnTo>
                    <a:lnTo>
                      <a:pt x="397" y="3"/>
                    </a:lnTo>
                    <a:lnTo>
                      <a:pt x="401" y="1"/>
                    </a:lnTo>
                    <a:lnTo>
                      <a:pt x="405" y="3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1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3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3"/>
                    </a:lnTo>
                    <a:lnTo>
                      <a:pt x="464" y="3"/>
                    </a:lnTo>
                    <a:lnTo>
                      <a:pt x="468" y="1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0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3"/>
                    </a:lnTo>
                    <a:lnTo>
                      <a:pt x="507" y="2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2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3"/>
                    </a:lnTo>
                    <a:lnTo>
                      <a:pt x="551" y="2"/>
                    </a:lnTo>
                    <a:lnTo>
                      <a:pt x="555" y="2"/>
                    </a:lnTo>
                    <a:lnTo>
                      <a:pt x="559" y="2"/>
                    </a:lnTo>
                    <a:lnTo>
                      <a:pt x="562" y="2"/>
                    </a:lnTo>
                    <a:lnTo>
                      <a:pt x="566" y="3"/>
                    </a:lnTo>
                    <a:lnTo>
                      <a:pt x="570" y="3"/>
                    </a:lnTo>
                    <a:lnTo>
                      <a:pt x="574" y="3"/>
                    </a:lnTo>
                    <a:lnTo>
                      <a:pt x="578" y="2"/>
                    </a:lnTo>
                    <a:lnTo>
                      <a:pt x="582" y="3"/>
                    </a:lnTo>
                    <a:lnTo>
                      <a:pt x="586" y="2"/>
                    </a:lnTo>
                    <a:lnTo>
                      <a:pt x="590" y="3"/>
                    </a:lnTo>
                    <a:lnTo>
                      <a:pt x="594" y="3"/>
                    </a:lnTo>
                    <a:lnTo>
                      <a:pt x="598" y="4"/>
                    </a:lnTo>
                    <a:lnTo>
                      <a:pt x="602" y="2"/>
                    </a:lnTo>
                    <a:lnTo>
                      <a:pt x="606" y="2"/>
                    </a:lnTo>
                    <a:lnTo>
                      <a:pt x="610" y="2"/>
                    </a:lnTo>
                    <a:lnTo>
                      <a:pt x="614" y="3"/>
                    </a:lnTo>
                    <a:lnTo>
                      <a:pt x="618" y="3"/>
                    </a:lnTo>
                    <a:lnTo>
                      <a:pt x="622" y="2"/>
                    </a:lnTo>
                    <a:lnTo>
                      <a:pt x="625" y="3"/>
                    </a:lnTo>
                    <a:lnTo>
                      <a:pt x="629" y="3"/>
                    </a:lnTo>
                    <a:lnTo>
                      <a:pt x="633" y="3"/>
                    </a:lnTo>
                    <a:lnTo>
                      <a:pt x="637" y="3"/>
                    </a:lnTo>
                    <a:lnTo>
                      <a:pt x="641" y="2"/>
                    </a:lnTo>
                    <a:lnTo>
                      <a:pt x="645" y="3"/>
                    </a:lnTo>
                    <a:lnTo>
                      <a:pt x="649" y="3"/>
                    </a:lnTo>
                    <a:lnTo>
                      <a:pt x="653" y="3"/>
                    </a:lnTo>
                    <a:lnTo>
                      <a:pt x="657" y="2"/>
                    </a:lnTo>
                    <a:lnTo>
                      <a:pt x="661" y="2"/>
                    </a:lnTo>
                    <a:lnTo>
                      <a:pt x="665" y="2"/>
                    </a:lnTo>
                    <a:lnTo>
                      <a:pt x="669" y="3"/>
                    </a:lnTo>
                    <a:lnTo>
                      <a:pt x="673" y="2"/>
                    </a:lnTo>
                    <a:lnTo>
                      <a:pt x="677" y="3"/>
                    </a:lnTo>
                    <a:lnTo>
                      <a:pt x="681" y="2"/>
                    </a:lnTo>
                    <a:lnTo>
                      <a:pt x="685" y="3"/>
                    </a:lnTo>
                    <a:lnTo>
                      <a:pt x="688" y="3"/>
                    </a:lnTo>
                    <a:lnTo>
                      <a:pt x="692" y="3"/>
                    </a:lnTo>
                    <a:lnTo>
                      <a:pt x="696" y="3"/>
                    </a:lnTo>
                    <a:lnTo>
                      <a:pt x="700" y="3"/>
                    </a:lnTo>
                    <a:lnTo>
                      <a:pt x="704" y="3"/>
                    </a:lnTo>
                    <a:lnTo>
                      <a:pt x="708" y="3"/>
                    </a:lnTo>
                    <a:lnTo>
                      <a:pt x="712" y="2"/>
                    </a:lnTo>
                    <a:lnTo>
                      <a:pt x="716" y="3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3"/>
                    </a:lnTo>
                    <a:lnTo>
                      <a:pt x="732" y="2"/>
                    </a:lnTo>
                    <a:lnTo>
                      <a:pt x="736" y="3"/>
                    </a:lnTo>
                    <a:lnTo>
                      <a:pt x="740" y="3"/>
                    </a:lnTo>
                    <a:lnTo>
                      <a:pt x="744" y="4"/>
                    </a:lnTo>
                    <a:lnTo>
                      <a:pt x="748" y="2"/>
                    </a:lnTo>
                    <a:lnTo>
                      <a:pt x="751" y="2"/>
                    </a:lnTo>
                    <a:lnTo>
                      <a:pt x="755" y="2"/>
                    </a:lnTo>
                    <a:lnTo>
                      <a:pt x="759" y="3"/>
                    </a:lnTo>
                    <a:lnTo>
                      <a:pt x="763" y="3"/>
                    </a:lnTo>
                    <a:lnTo>
                      <a:pt x="767" y="2"/>
                    </a:lnTo>
                    <a:lnTo>
                      <a:pt x="771" y="3"/>
                    </a:lnTo>
                    <a:lnTo>
                      <a:pt x="775" y="3"/>
                    </a:lnTo>
                    <a:lnTo>
                      <a:pt x="779" y="3"/>
                    </a:lnTo>
                    <a:lnTo>
                      <a:pt x="783" y="3"/>
                    </a:lnTo>
                    <a:lnTo>
                      <a:pt x="787" y="3"/>
                    </a:lnTo>
                    <a:lnTo>
                      <a:pt x="791" y="3"/>
                    </a:lnTo>
                    <a:lnTo>
                      <a:pt x="795" y="3"/>
                    </a:lnTo>
                    <a:lnTo>
                      <a:pt x="799" y="2"/>
                    </a:lnTo>
                    <a:lnTo>
                      <a:pt x="803" y="3"/>
                    </a:lnTo>
                    <a:lnTo>
                      <a:pt x="807" y="3"/>
                    </a:lnTo>
                    <a:lnTo>
                      <a:pt x="811" y="3"/>
                    </a:lnTo>
                    <a:lnTo>
                      <a:pt x="814" y="3"/>
                    </a:lnTo>
                    <a:lnTo>
                      <a:pt x="818" y="3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3"/>
                    </a:lnTo>
                    <a:lnTo>
                      <a:pt x="834" y="3"/>
                    </a:lnTo>
                    <a:lnTo>
                      <a:pt x="838" y="3"/>
                    </a:lnTo>
                    <a:lnTo>
                      <a:pt x="842" y="3"/>
                    </a:lnTo>
                    <a:lnTo>
                      <a:pt x="846" y="3"/>
                    </a:lnTo>
                    <a:lnTo>
                      <a:pt x="850" y="4"/>
                    </a:lnTo>
                    <a:lnTo>
                      <a:pt x="854" y="4"/>
                    </a:lnTo>
                    <a:lnTo>
                      <a:pt x="858" y="4"/>
                    </a:lnTo>
                    <a:lnTo>
                      <a:pt x="862" y="3"/>
                    </a:lnTo>
                    <a:lnTo>
                      <a:pt x="866" y="3"/>
                    </a:lnTo>
                    <a:lnTo>
                      <a:pt x="870" y="3"/>
                    </a:lnTo>
                    <a:lnTo>
                      <a:pt x="874" y="3"/>
                    </a:lnTo>
                    <a:lnTo>
                      <a:pt x="877" y="4"/>
                    </a:lnTo>
                    <a:lnTo>
                      <a:pt x="881" y="5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3"/>
                    </a:lnTo>
                    <a:lnTo>
                      <a:pt x="897" y="4"/>
                    </a:lnTo>
                    <a:lnTo>
                      <a:pt x="901" y="4"/>
                    </a:lnTo>
                    <a:lnTo>
                      <a:pt x="905" y="4"/>
                    </a:lnTo>
                    <a:lnTo>
                      <a:pt x="909" y="4"/>
                    </a:lnTo>
                    <a:lnTo>
                      <a:pt x="913" y="4"/>
                    </a:lnTo>
                    <a:lnTo>
                      <a:pt x="917" y="3"/>
                    </a:lnTo>
                    <a:lnTo>
                      <a:pt x="921" y="3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4"/>
                    </a:lnTo>
                    <a:lnTo>
                      <a:pt x="937" y="5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3"/>
                    </a:lnTo>
                    <a:lnTo>
                      <a:pt x="952" y="4"/>
                    </a:lnTo>
                    <a:lnTo>
                      <a:pt x="956" y="3"/>
                    </a:lnTo>
                    <a:lnTo>
                      <a:pt x="960" y="4"/>
                    </a:lnTo>
                    <a:lnTo>
                      <a:pt x="964" y="4"/>
                    </a:lnTo>
                    <a:lnTo>
                      <a:pt x="968" y="3"/>
                    </a:lnTo>
                    <a:lnTo>
                      <a:pt x="972" y="5"/>
                    </a:lnTo>
                    <a:lnTo>
                      <a:pt x="976" y="3"/>
                    </a:lnTo>
                    <a:lnTo>
                      <a:pt x="980" y="5"/>
                    </a:lnTo>
                    <a:lnTo>
                      <a:pt x="984" y="4"/>
                    </a:lnTo>
                    <a:lnTo>
                      <a:pt x="988" y="3"/>
                    </a:lnTo>
                    <a:lnTo>
                      <a:pt x="992" y="3"/>
                    </a:lnTo>
                    <a:lnTo>
                      <a:pt x="996" y="5"/>
                    </a:lnTo>
                    <a:lnTo>
                      <a:pt x="999" y="4"/>
                    </a:lnTo>
                    <a:lnTo>
                      <a:pt x="1003" y="3"/>
                    </a:lnTo>
                    <a:lnTo>
                      <a:pt x="1007" y="4"/>
                    </a:lnTo>
                    <a:lnTo>
                      <a:pt x="1011" y="4"/>
                    </a:lnTo>
                    <a:lnTo>
                      <a:pt x="1015" y="5"/>
                    </a:lnTo>
                    <a:lnTo>
                      <a:pt x="1019" y="4"/>
                    </a:lnTo>
                    <a:lnTo>
                      <a:pt x="1023" y="4"/>
                    </a:lnTo>
                    <a:lnTo>
                      <a:pt x="1027" y="5"/>
                    </a:lnTo>
                    <a:lnTo>
                      <a:pt x="1031" y="6"/>
                    </a:lnTo>
                    <a:lnTo>
                      <a:pt x="1035" y="3"/>
                    </a:lnTo>
                    <a:lnTo>
                      <a:pt x="1039" y="3"/>
                    </a:lnTo>
                    <a:lnTo>
                      <a:pt x="1043" y="4"/>
                    </a:lnTo>
                    <a:lnTo>
                      <a:pt x="1047" y="3"/>
                    </a:lnTo>
                    <a:lnTo>
                      <a:pt x="1051" y="4"/>
                    </a:lnTo>
                    <a:lnTo>
                      <a:pt x="1055" y="3"/>
                    </a:lnTo>
                    <a:lnTo>
                      <a:pt x="1059" y="3"/>
                    </a:lnTo>
                    <a:lnTo>
                      <a:pt x="1062" y="4"/>
                    </a:lnTo>
                    <a:lnTo>
                      <a:pt x="1066" y="3"/>
                    </a:lnTo>
                    <a:lnTo>
                      <a:pt x="1070" y="4"/>
                    </a:lnTo>
                    <a:lnTo>
                      <a:pt x="1074" y="3"/>
                    </a:lnTo>
                    <a:lnTo>
                      <a:pt x="1078" y="4"/>
                    </a:lnTo>
                    <a:lnTo>
                      <a:pt x="1082" y="5"/>
                    </a:lnTo>
                    <a:lnTo>
                      <a:pt x="1086" y="4"/>
                    </a:lnTo>
                    <a:lnTo>
                      <a:pt x="1090" y="4"/>
                    </a:lnTo>
                    <a:lnTo>
                      <a:pt x="1094" y="4"/>
                    </a:lnTo>
                    <a:lnTo>
                      <a:pt x="1098" y="4"/>
                    </a:lnTo>
                    <a:lnTo>
                      <a:pt x="1102" y="4"/>
                    </a:lnTo>
                    <a:lnTo>
                      <a:pt x="1106" y="3"/>
                    </a:lnTo>
                    <a:lnTo>
                      <a:pt x="1110" y="4"/>
                    </a:lnTo>
                    <a:lnTo>
                      <a:pt x="1114" y="3"/>
                    </a:lnTo>
                    <a:lnTo>
                      <a:pt x="1118" y="5"/>
                    </a:lnTo>
                    <a:lnTo>
                      <a:pt x="1122" y="4"/>
                    </a:lnTo>
                    <a:lnTo>
                      <a:pt x="1125" y="4"/>
                    </a:lnTo>
                    <a:lnTo>
                      <a:pt x="1129" y="4"/>
                    </a:lnTo>
                    <a:lnTo>
                      <a:pt x="1133" y="4"/>
                    </a:lnTo>
                    <a:lnTo>
                      <a:pt x="1137" y="5"/>
                    </a:lnTo>
                    <a:lnTo>
                      <a:pt x="1141" y="5"/>
                    </a:lnTo>
                    <a:lnTo>
                      <a:pt x="1145" y="5"/>
                    </a:lnTo>
                    <a:lnTo>
                      <a:pt x="1149" y="4"/>
                    </a:lnTo>
                    <a:lnTo>
                      <a:pt x="1153" y="5"/>
                    </a:lnTo>
                    <a:lnTo>
                      <a:pt x="1157" y="4"/>
                    </a:lnTo>
                    <a:lnTo>
                      <a:pt x="1161" y="3"/>
                    </a:lnTo>
                    <a:lnTo>
                      <a:pt x="1165" y="5"/>
                    </a:lnTo>
                    <a:lnTo>
                      <a:pt x="1169" y="5"/>
                    </a:lnTo>
                    <a:lnTo>
                      <a:pt x="1173" y="5"/>
                    </a:lnTo>
                    <a:lnTo>
                      <a:pt x="1177" y="3"/>
                    </a:lnTo>
                    <a:lnTo>
                      <a:pt x="1181" y="4"/>
                    </a:lnTo>
                    <a:lnTo>
                      <a:pt x="1185" y="5"/>
                    </a:lnTo>
                    <a:lnTo>
                      <a:pt x="1188" y="5"/>
                    </a:lnTo>
                    <a:lnTo>
                      <a:pt x="1192" y="5"/>
                    </a:lnTo>
                    <a:lnTo>
                      <a:pt x="1196" y="4"/>
                    </a:lnTo>
                    <a:lnTo>
                      <a:pt x="1200" y="5"/>
                    </a:lnTo>
                    <a:lnTo>
                      <a:pt x="1204" y="4"/>
                    </a:lnTo>
                    <a:lnTo>
                      <a:pt x="1208" y="5"/>
                    </a:lnTo>
                    <a:lnTo>
                      <a:pt x="1212" y="5"/>
                    </a:lnTo>
                    <a:lnTo>
                      <a:pt x="1216" y="5"/>
                    </a:lnTo>
                    <a:lnTo>
                      <a:pt x="1220" y="5"/>
                    </a:lnTo>
                    <a:lnTo>
                      <a:pt x="1224" y="4"/>
                    </a:lnTo>
                    <a:lnTo>
                      <a:pt x="1228" y="4"/>
                    </a:lnTo>
                    <a:lnTo>
                      <a:pt x="1232" y="5"/>
                    </a:lnTo>
                    <a:lnTo>
                      <a:pt x="1236" y="5"/>
                    </a:lnTo>
                    <a:lnTo>
                      <a:pt x="1240" y="5"/>
                    </a:lnTo>
                    <a:lnTo>
                      <a:pt x="1244" y="4"/>
                    </a:lnTo>
                    <a:lnTo>
                      <a:pt x="1248" y="5"/>
                    </a:lnTo>
                    <a:lnTo>
                      <a:pt x="1251" y="5"/>
                    </a:lnTo>
                    <a:lnTo>
                      <a:pt x="1255" y="4"/>
                    </a:lnTo>
                    <a:lnTo>
                      <a:pt x="1259" y="5"/>
                    </a:lnTo>
                    <a:lnTo>
                      <a:pt x="1263" y="4"/>
                    </a:lnTo>
                    <a:lnTo>
                      <a:pt x="1267" y="5"/>
                    </a:lnTo>
                    <a:lnTo>
                      <a:pt x="1271" y="4"/>
                    </a:lnTo>
                    <a:lnTo>
                      <a:pt x="1275" y="5"/>
                    </a:lnTo>
                    <a:lnTo>
                      <a:pt x="1279" y="5"/>
                    </a:lnTo>
                    <a:lnTo>
                      <a:pt x="1283" y="4"/>
                    </a:lnTo>
                    <a:lnTo>
                      <a:pt x="1287" y="4"/>
                    </a:lnTo>
                    <a:lnTo>
                      <a:pt x="1291" y="4"/>
                    </a:lnTo>
                    <a:lnTo>
                      <a:pt x="1295" y="5"/>
                    </a:lnTo>
                    <a:lnTo>
                      <a:pt x="1299" y="4"/>
                    </a:lnTo>
                    <a:lnTo>
                      <a:pt x="1303" y="4"/>
                    </a:lnTo>
                    <a:lnTo>
                      <a:pt x="1307" y="6"/>
                    </a:lnTo>
                    <a:lnTo>
                      <a:pt x="1311" y="5"/>
                    </a:lnTo>
                    <a:lnTo>
                      <a:pt x="1314" y="5"/>
                    </a:lnTo>
                    <a:lnTo>
                      <a:pt x="1318" y="5"/>
                    </a:lnTo>
                    <a:lnTo>
                      <a:pt x="1322" y="4"/>
                    </a:lnTo>
                    <a:lnTo>
                      <a:pt x="1326" y="4"/>
                    </a:lnTo>
                    <a:lnTo>
                      <a:pt x="1330" y="4"/>
                    </a:lnTo>
                    <a:lnTo>
                      <a:pt x="1334" y="4"/>
                    </a:lnTo>
                    <a:lnTo>
                      <a:pt x="1338" y="5"/>
                    </a:lnTo>
                    <a:lnTo>
                      <a:pt x="1342" y="5"/>
                    </a:lnTo>
                    <a:lnTo>
                      <a:pt x="1346" y="4"/>
                    </a:lnTo>
                    <a:lnTo>
                      <a:pt x="1350" y="4"/>
                    </a:lnTo>
                    <a:lnTo>
                      <a:pt x="1354" y="5"/>
                    </a:lnTo>
                    <a:lnTo>
                      <a:pt x="1358" y="5"/>
                    </a:lnTo>
                    <a:lnTo>
                      <a:pt x="1362" y="4"/>
                    </a:lnTo>
                    <a:lnTo>
                      <a:pt x="1366" y="5"/>
                    </a:lnTo>
                    <a:lnTo>
                      <a:pt x="1370" y="5"/>
                    </a:lnTo>
                    <a:lnTo>
                      <a:pt x="1374" y="4"/>
                    </a:lnTo>
                    <a:lnTo>
                      <a:pt x="1377" y="6"/>
                    </a:lnTo>
                    <a:lnTo>
                      <a:pt x="1381" y="5"/>
                    </a:lnTo>
                    <a:lnTo>
                      <a:pt x="1385" y="5"/>
                    </a:lnTo>
                    <a:lnTo>
                      <a:pt x="1389" y="4"/>
                    </a:lnTo>
                    <a:lnTo>
                      <a:pt x="1393" y="5"/>
                    </a:lnTo>
                    <a:lnTo>
                      <a:pt x="1397" y="5"/>
                    </a:lnTo>
                    <a:lnTo>
                      <a:pt x="1401" y="5"/>
                    </a:lnTo>
                    <a:lnTo>
                      <a:pt x="1405" y="6"/>
                    </a:lnTo>
                    <a:lnTo>
                      <a:pt x="1409" y="5"/>
                    </a:lnTo>
                    <a:lnTo>
                      <a:pt x="1413" y="4"/>
                    </a:lnTo>
                    <a:lnTo>
                      <a:pt x="1417" y="5"/>
                    </a:lnTo>
                    <a:lnTo>
                      <a:pt x="1421" y="5"/>
                    </a:lnTo>
                    <a:lnTo>
                      <a:pt x="1425" y="5"/>
                    </a:lnTo>
                    <a:lnTo>
                      <a:pt x="1429" y="4"/>
                    </a:lnTo>
                    <a:lnTo>
                      <a:pt x="1433" y="5"/>
                    </a:lnTo>
                    <a:lnTo>
                      <a:pt x="1437" y="4"/>
                    </a:lnTo>
                    <a:lnTo>
                      <a:pt x="1440" y="6"/>
                    </a:lnTo>
                    <a:lnTo>
                      <a:pt x="1444" y="4"/>
                    </a:lnTo>
                    <a:lnTo>
                      <a:pt x="1448" y="5"/>
                    </a:lnTo>
                    <a:lnTo>
                      <a:pt x="1452" y="5"/>
                    </a:lnTo>
                    <a:lnTo>
                      <a:pt x="1456" y="5"/>
                    </a:lnTo>
                    <a:lnTo>
                      <a:pt x="1460" y="4"/>
                    </a:lnTo>
                    <a:lnTo>
                      <a:pt x="1464" y="5"/>
                    </a:lnTo>
                    <a:lnTo>
                      <a:pt x="1468" y="4"/>
                    </a:lnTo>
                    <a:lnTo>
                      <a:pt x="1472" y="5"/>
                    </a:lnTo>
                    <a:lnTo>
                      <a:pt x="1476" y="5"/>
                    </a:lnTo>
                    <a:lnTo>
                      <a:pt x="1480" y="4"/>
                    </a:lnTo>
                    <a:lnTo>
                      <a:pt x="1484" y="5"/>
                    </a:lnTo>
                    <a:lnTo>
                      <a:pt x="1488" y="5"/>
                    </a:lnTo>
                    <a:lnTo>
                      <a:pt x="1492" y="5"/>
                    </a:lnTo>
                    <a:lnTo>
                      <a:pt x="1496" y="5"/>
                    </a:lnTo>
                    <a:lnTo>
                      <a:pt x="1499" y="5"/>
                    </a:lnTo>
                    <a:lnTo>
                      <a:pt x="1503" y="5"/>
                    </a:lnTo>
                    <a:lnTo>
                      <a:pt x="1507" y="5"/>
                    </a:lnTo>
                    <a:lnTo>
                      <a:pt x="1511" y="5"/>
                    </a:lnTo>
                    <a:lnTo>
                      <a:pt x="1515" y="5"/>
                    </a:lnTo>
                    <a:lnTo>
                      <a:pt x="1519" y="5"/>
                    </a:lnTo>
                    <a:lnTo>
                      <a:pt x="1523" y="5"/>
                    </a:lnTo>
                    <a:lnTo>
                      <a:pt x="1527" y="6"/>
                    </a:lnTo>
                    <a:lnTo>
                      <a:pt x="1531" y="5"/>
                    </a:lnTo>
                    <a:lnTo>
                      <a:pt x="1535" y="5"/>
                    </a:lnTo>
                    <a:lnTo>
                      <a:pt x="1539" y="5"/>
                    </a:lnTo>
                    <a:lnTo>
                      <a:pt x="1543" y="5"/>
                    </a:lnTo>
                    <a:lnTo>
                      <a:pt x="1547" y="5"/>
                    </a:lnTo>
                    <a:lnTo>
                      <a:pt x="1551" y="4"/>
                    </a:lnTo>
                    <a:lnTo>
                      <a:pt x="1555" y="5"/>
                    </a:lnTo>
                    <a:lnTo>
                      <a:pt x="1559" y="4"/>
                    </a:lnTo>
                    <a:lnTo>
                      <a:pt x="1562" y="4"/>
                    </a:lnTo>
                    <a:lnTo>
                      <a:pt x="1566" y="4"/>
                    </a:lnTo>
                    <a:lnTo>
                      <a:pt x="1570" y="4"/>
                    </a:lnTo>
                    <a:lnTo>
                      <a:pt x="1574" y="5"/>
                    </a:lnTo>
                    <a:lnTo>
                      <a:pt x="1578" y="4"/>
                    </a:lnTo>
                    <a:lnTo>
                      <a:pt x="1582" y="4"/>
                    </a:lnTo>
                    <a:lnTo>
                      <a:pt x="1586" y="5"/>
                    </a:lnTo>
                    <a:lnTo>
                      <a:pt x="1590" y="4"/>
                    </a:lnTo>
                    <a:lnTo>
                      <a:pt x="1594" y="4"/>
                    </a:lnTo>
                    <a:lnTo>
                      <a:pt x="1598" y="5"/>
                    </a:lnTo>
                    <a:lnTo>
                      <a:pt x="1602" y="5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4" y="3"/>
                    </a:lnTo>
                    <a:lnTo>
                      <a:pt x="1618" y="4"/>
                    </a:lnTo>
                    <a:lnTo>
                      <a:pt x="1622" y="4"/>
                    </a:lnTo>
                    <a:lnTo>
                      <a:pt x="1625" y="4"/>
                    </a:lnTo>
                    <a:lnTo>
                      <a:pt x="1629" y="4"/>
                    </a:lnTo>
                    <a:lnTo>
                      <a:pt x="1633" y="3"/>
                    </a:lnTo>
                    <a:lnTo>
                      <a:pt x="1637" y="5"/>
                    </a:lnTo>
                    <a:lnTo>
                      <a:pt x="1641" y="5"/>
                    </a:lnTo>
                    <a:lnTo>
                      <a:pt x="1645" y="4"/>
                    </a:lnTo>
                    <a:lnTo>
                      <a:pt x="1649" y="4"/>
                    </a:lnTo>
                    <a:lnTo>
                      <a:pt x="1653" y="5"/>
                    </a:lnTo>
                    <a:lnTo>
                      <a:pt x="1657" y="3"/>
                    </a:lnTo>
                    <a:lnTo>
                      <a:pt x="1661" y="4"/>
                    </a:lnTo>
                    <a:lnTo>
                      <a:pt x="1665" y="5"/>
                    </a:lnTo>
                    <a:lnTo>
                      <a:pt x="1669" y="5"/>
                    </a:lnTo>
                    <a:lnTo>
                      <a:pt x="1673" y="4"/>
                    </a:lnTo>
                    <a:lnTo>
                      <a:pt x="1677" y="3"/>
                    </a:lnTo>
                    <a:lnTo>
                      <a:pt x="1681" y="4"/>
                    </a:lnTo>
                    <a:lnTo>
                      <a:pt x="1685" y="4"/>
                    </a:lnTo>
                    <a:lnTo>
                      <a:pt x="1688" y="4"/>
                    </a:lnTo>
                    <a:lnTo>
                      <a:pt x="1692" y="4"/>
                    </a:lnTo>
                    <a:lnTo>
                      <a:pt x="1696" y="5"/>
                    </a:lnTo>
                    <a:lnTo>
                      <a:pt x="1700" y="5"/>
                    </a:lnTo>
                    <a:lnTo>
                      <a:pt x="1704" y="4"/>
                    </a:lnTo>
                    <a:lnTo>
                      <a:pt x="1708" y="5"/>
                    </a:lnTo>
                    <a:lnTo>
                      <a:pt x="1712" y="5"/>
                    </a:lnTo>
                    <a:lnTo>
                      <a:pt x="1716" y="5"/>
                    </a:lnTo>
                    <a:lnTo>
                      <a:pt x="1720" y="4"/>
                    </a:lnTo>
                    <a:lnTo>
                      <a:pt x="1724" y="5"/>
                    </a:lnTo>
                    <a:lnTo>
                      <a:pt x="1728" y="4"/>
                    </a:lnTo>
                    <a:lnTo>
                      <a:pt x="1732" y="3"/>
                    </a:lnTo>
                    <a:lnTo>
                      <a:pt x="1736" y="6"/>
                    </a:lnTo>
                    <a:lnTo>
                      <a:pt x="1740" y="5"/>
                    </a:lnTo>
                    <a:lnTo>
                      <a:pt x="1744" y="4"/>
                    </a:lnTo>
                    <a:lnTo>
                      <a:pt x="1748" y="6"/>
                    </a:lnTo>
                    <a:lnTo>
                      <a:pt x="1751" y="5"/>
                    </a:lnTo>
                    <a:lnTo>
                      <a:pt x="1755" y="5"/>
                    </a:lnTo>
                    <a:lnTo>
                      <a:pt x="1759" y="4"/>
                    </a:lnTo>
                    <a:lnTo>
                      <a:pt x="1763" y="5"/>
                    </a:lnTo>
                    <a:lnTo>
                      <a:pt x="1767" y="5"/>
                    </a:lnTo>
                    <a:lnTo>
                      <a:pt x="1771" y="4"/>
                    </a:lnTo>
                    <a:lnTo>
                      <a:pt x="1775" y="6"/>
                    </a:lnTo>
                    <a:lnTo>
                      <a:pt x="1779" y="5"/>
                    </a:lnTo>
                    <a:lnTo>
                      <a:pt x="1783" y="5"/>
                    </a:lnTo>
                    <a:lnTo>
                      <a:pt x="1787" y="5"/>
                    </a:lnTo>
                    <a:lnTo>
                      <a:pt x="1791" y="5"/>
                    </a:lnTo>
                    <a:lnTo>
                      <a:pt x="1795" y="4"/>
                    </a:lnTo>
                    <a:lnTo>
                      <a:pt x="1799" y="5"/>
                    </a:lnTo>
                    <a:lnTo>
                      <a:pt x="1803" y="5"/>
                    </a:lnTo>
                    <a:lnTo>
                      <a:pt x="1807" y="4"/>
                    </a:lnTo>
                    <a:lnTo>
                      <a:pt x="1811" y="3"/>
                    </a:lnTo>
                    <a:lnTo>
                      <a:pt x="1814" y="4"/>
                    </a:lnTo>
                    <a:lnTo>
                      <a:pt x="1818" y="3"/>
                    </a:lnTo>
                    <a:lnTo>
                      <a:pt x="1822" y="4"/>
                    </a:lnTo>
                    <a:lnTo>
                      <a:pt x="1826" y="5"/>
                    </a:lnTo>
                    <a:lnTo>
                      <a:pt x="1830" y="4"/>
                    </a:lnTo>
                    <a:lnTo>
                      <a:pt x="1834" y="4"/>
                    </a:lnTo>
                    <a:lnTo>
                      <a:pt x="1838" y="4"/>
                    </a:lnTo>
                    <a:lnTo>
                      <a:pt x="1842" y="4"/>
                    </a:lnTo>
                    <a:lnTo>
                      <a:pt x="1846" y="4"/>
                    </a:lnTo>
                    <a:lnTo>
                      <a:pt x="1850" y="4"/>
                    </a:lnTo>
                    <a:lnTo>
                      <a:pt x="1854" y="3"/>
                    </a:lnTo>
                    <a:lnTo>
                      <a:pt x="1858" y="4"/>
                    </a:lnTo>
                    <a:lnTo>
                      <a:pt x="1862" y="5"/>
                    </a:lnTo>
                    <a:lnTo>
                      <a:pt x="1866" y="5"/>
                    </a:lnTo>
                    <a:lnTo>
                      <a:pt x="1870" y="5"/>
                    </a:lnTo>
                    <a:lnTo>
                      <a:pt x="1874" y="5"/>
                    </a:lnTo>
                    <a:lnTo>
                      <a:pt x="1877" y="5"/>
                    </a:lnTo>
                    <a:lnTo>
                      <a:pt x="1881" y="3"/>
                    </a:lnTo>
                    <a:lnTo>
                      <a:pt x="1885" y="5"/>
                    </a:lnTo>
                    <a:lnTo>
                      <a:pt x="1889" y="6"/>
                    </a:lnTo>
                    <a:lnTo>
                      <a:pt x="1893" y="4"/>
                    </a:lnTo>
                    <a:lnTo>
                      <a:pt x="1897" y="4"/>
                    </a:lnTo>
                    <a:lnTo>
                      <a:pt x="1901" y="5"/>
                    </a:lnTo>
                    <a:lnTo>
                      <a:pt x="1905" y="5"/>
                    </a:lnTo>
                    <a:lnTo>
                      <a:pt x="1909" y="5"/>
                    </a:lnTo>
                    <a:lnTo>
                      <a:pt x="1913" y="5"/>
                    </a:lnTo>
                    <a:lnTo>
                      <a:pt x="1917" y="3"/>
                    </a:lnTo>
                    <a:lnTo>
                      <a:pt x="1921" y="5"/>
                    </a:lnTo>
                    <a:lnTo>
                      <a:pt x="1925" y="4"/>
                    </a:lnTo>
                    <a:lnTo>
                      <a:pt x="1929" y="4"/>
                    </a:lnTo>
                    <a:lnTo>
                      <a:pt x="1933" y="3"/>
                    </a:lnTo>
                    <a:lnTo>
                      <a:pt x="1937" y="5"/>
                    </a:lnTo>
                    <a:lnTo>
                      <a:pt x="1940" y="4"/>
                    </a:lnTo>
                    <a:lnTo>
                      <a:pt x="1944" y="3"/>
                    </a:lnTo>
                    <a:lnTo>
                      <a:pt x="1948" y="4"/>
                    </a:lnTo>
                    <a:lnTo>
                      <a:pt x="1952" y="4"/>
                    </a:lnTo>
                    <a:lnTo>
                      <a:pt x="1956" y="5"/>
                    </a:lnTo>
                    <a:lnTo>
                      <a:pt x="1960" y="5"/>
                    </a:lnTo>
                    <a:lnTo>
                      <a:pt x="1964" y="4"/>
                    </a:lnTo>
                    <a:lnTo>
                      <a:pt x="1968" y="5"/>
                    </a:lnTo>
                    <a:lnTo>
                      <a:pt x="1972" y="5"/>
                    </a:lnTo>
                    <a:lnTo>
                      <a:pt x="1976" y="5"/>
                    </a:lnTo>
                    <a:lnTo>
                      <a:pt x="1980" y="4"/>
                    </a:lnTo>
                    <a:lnTo>
                      <a:pt x="1984" y="3"/>
                    </a:lnTo>
                    <a:lnTo>
                      <a:pt x="1988" y="5"/>
                    </a:lnTo>
                    <a:lnTo>
                      <a:pt x="1992" y="5"/>
                    </a:lnTo>
                    <a:lnTo>
                      <a:pt x="1996" y="4"/>
                    </a:lnTo>
                    <a:lnTo>
                      <a:pt x="1999" y="4"/>
                    </a:lnTo>
                    <a:lnTo>
                      <a:pt x="2003" y="6"/>
                    </a:lnTo>
                    <a:lnTo>
                      <a:pt x="2007" y="6"/>
                    </a:lnTo>
                    <a:lnTo>
                      <a:pt x="2011" y="6"/>
                    </a:lnTo>
                    <a:lnTo>
                      <a:pt x="2015" y="5"/>
                    </a:lnTo>
                    <a:lnTo>
                      <a:pt x="2019" y="5"/>
                    </a:lnTo>
                    <a:lnTo>
                      <a:pt x="2023" y="4"/>
                    </a:lnTo>
                    <a:lnTo>
                      <a:pt x="2027" y="4"/>
                    </a:lnTo>
                    <a:lnTo>
                      <a:pt x="2031" y="5"/>
                    </a:lnTo>
                    <a:lnTo>
                      <a:pt x="2035" y="5"/>
                    </a:lnTo>
                    <a:lnTo>
                      <a:pt x="2039" y="5"/>
                    </a:lnTo>
                    <a:lnTo>
                      <a:pt x="2043" y="4"/>
                    </a:lnTo>
                    <a:lnTo>
                      <a:pt x="2047" y="4"/>
                    </a:lnTo>
                    <a:lnTo>
                      <a:pt x="2051" y="4"/>
                    </a:lnTo>
                    <a:lnTo>
                      <a:pt x="2055" y="5"/>
                    </a:lnTo>
                    <a:lnTo>
                      <a:pt x="2059" y="5"/>
                    </a:lnTo>
                    <a:lnTo>
                      <a:pt x="2062" y="5"/>
                    </a:lnTo>
                    <a:lnTo>
                      <a:pt x="2066" y="6"/>
                    </a:lnTo>
                    <a:lnTo>
                      <a:pt x="2070" y="4"/>
                    </a:lnTo>
                    <a:lnTo>
                      <a:pt x="2074" y="4"/>
                    </a:lnTo>
                    <a:lnTo>
                      <a:pt x="2078" y="5"/>
                    </a:lnTo>
                    <a:lnTo>
                      <a:pt x="2082" y="4"/>
                    </a:lnTo>
                    <a:lnTo>
                      <a:pt x="2086" y="5"/>
                    </a:lnTo>
                    <a:lnTo>
                      <a:pt x="2090" y="5"/>
                    </a:lnTo>
                    <a:lnTo>
                      <a:pt x="2094" y="5"/>
                    </a:lnTo>
                    <a:lnTo>
                      <a:pt x="2098" y="3"/>
                    </a:lnTo>
                    <a:lnTo>
                      <a:pt x="2102" y="5"/>
                    </a:lnTo>
                    <a:lnTo>
                      <a:pt x="2106" y="4"/>
                    </a:lnTo>
                    <a:lnTo>
                      <a:pt x="2110" y="4"/>
                    </a:lnTo>
                    <a:lnTo>
                      <a:pt x="2114" y="5"/>
                    </a:lnTo>
                    <a:lnTo>
                      <a:pt x="2118" y="4"/>
                    </a:lnTo>
                    <a:lnTo>
                      <a:pt x="2122" y="5"/>
                    </a:lnTo>
                    <a:lnTo>
                      <a:pt x="2125" y="4"/>
                    </a:lnTo>
                    <a:lnTo>
                      <a:pt x="2129" y="4"/>
                    </a:lnTo>
                    <a:lnTo>
                      <a:pt x="2133" y="5"/>
                    </a:lnTo>
                    <a:lnTo>
                      <a:pt x="2137" y="4"/>
                    </a:lnTo>
                    <a:lnTo>
                      <a:pt x="2141" y="6"/>
                    </a:lnTo>
                    <a:lnTo>
                      <a:pt x="2145" y="5"/>
                    </a:lnTo>
                    <a:lnTo>
                      <a:pt x="2149" y="4"/>
                    </a:lnTo>
                    <a:lnTo>
                      <a:pt x="2153" y="5"/>
                    </a:lnTo>
                    <a:lnTo>
                      <a:pt x="2157" y="3"/>
                    </a:lnTo>
                    <a:lnTo>
                      <a:pt x="2161" y="4"/>
                    </a:lnTo>
                    <a:lnTo>
                      <a:pt x="2165" y="6"/>
                    </a:lnTo>
                    <a:lnTo>
                      <a:pt x="2169" y="3"/>
                    </a:lnTo>
                    <a:lnTo>
                      <a:pt x="2173" y="3"/>
                    </a:lnTo>
                    <a:lnTo>
                      <a:pt x="2177" y="3"/>
                    </a:lnTo>
                    <a:lnTo>
                      <a:pt x="2181" y="5"/>
                    </a:lnTo>
                    <a:lnTo>
                      <a:pt x="2185" y="4"/>
                    </a:lnTo>
                    <a:lnTo>
                      <a:pt x="2188" y="4"/>
                    </a:lnTo>
                    <a:lnTo>
                      <a:pt x="2192" y="5"/>
                    </a:lnTo>
                    <a:lnTo>
                      <a:pt x="2196" y="5"/>
                    </a:lnTo>
                    <a:lnTo>
                      <a:pt x="2200" y="3"/>
                    </a:lnTo>
                    <a:lnTo>
                      <a:pt x="2204" y="4"/>
                    </a:lnTo>
                    <a:lnTo>
                      <a:pt x="2208" y="3"/>
                    </a:lnTo>
                    <a:lnTo>
                      <a:pt x="2212" y="4"/>
                    </a:lnTo>
                    <a:lnTo>
                      <a:pt x="2216" y="5"/>
                    </a:lnTo>
                    <a:lnTo>
                      <a:pt x="2220" y="5"/>
                    </a:lnTo>
                    <a:lnTo>
                      <a:pt x="2224" y="4"/>
                    </a:lnTo>
                    <a:lnTo>
                      <a:pt x="2228" y="3"/>
                    </a:lnTo>
                    <a:lnTo>
                      <a:pt x="2232" y="4"/>
                    </a:lnTo>
                    <a:lnTo>
                      <a:pt x="2236" y="5"/>
                    </a:lnTo>
                    <a:lnTo>
                      <a:pt x="2240" y="4"/>
                    </a:lnTo>
                    <a:lnTo>
                      <a:pt x="2244" y="5"/>
                    </a:lnTo>
                    <a:lnTo>
                      <a:pt x="2248" y="5"/>
                    </a:lnTo>
                    <a:lnTo>
                      <a:pt x="2251" y="4"/>
                    </a:lnTo>
                    <a:lnTo>
                      <a:pt x="2255" y="4"/>
                    </a:lnTo>
                    <a:lnTo>
                      <a:pt x="2259" y="5"/>
                    </a:lnTo>
                    <a:lnTo>
                      <a:pt x="2263" y="5"/>
                    </a:lnTo>
                    <a:lnTo>
                      <a:pt x="2267" y="4"/>
                    </a:lnTo>
                    <a:lnTo>
                      <a:pt x="2271" y="4"/>
                    </a:lnTo>
                    <a:lnTo>
                      <a:pt x="2275" y="4"/>
                    </a:lnTo>
                    <a:lnTo>
                      <a:pt x="2279" y="5"/>
                    </a:lnTo>
                    <a:lnTo>
                      <a:pt x="2283" y="5"/>
                    </a:lnTo>
                    <a:lnTo>
                      <a:pt x="2287" y="5"/>
                    </a:lnTo>
                    <a:lnTo>
                      <a:pt x="2291" y="4"/>
                    </a:lnTo>
                    <a:lnTo>
                      <a:pt x="2295" y="6"/>
                    </a:lnTo>
                    <a:lnTo>
                      <a:pt x="2299" y="5"/>
                    </a:lnTo>
                    <a:lnTo>
                      <a:pt x="2303" y="3"/>
                    </a:lnTo>
                    <a:lnTo>
                      <a:pt x="2307" y="4"/>
                    </a:lnTo>
                    <a:lnTo>
                      <a:pt x="2311" y="4"/>
                    </a:lnTo>
                    <a:lnTo>
                      <a:pt x="2314" y="4"/>
                    </a:lnTo>
                    <a:lnTo>
                      <a:pt x="2318" y="5"/>
                    </a:lnTo>
                    <a:lnTo>
                      <a:pt x="2322" y="5"/>
                    </a:lnTo>
                    <a:lnTo>
                      <a:pt x="2326" y="4"/>
                    </a:lnTo>
                    <a:lnTo>
                      <a:pt x="2330" y="5"/>
                    </a:lnTo>
                    <a:lnTo>
                      <a:pt x="2334" y="3"/>
                    </a:lnTo>
                    <a:lnTo>
                      <a:pt x="2338" y="5"/>
                    </a:lnTo>
                    <a:lnTo>
                      <a:pt x="2342" y="5"/>
                    </a:lnTo>
                    <a:lnTo>
                      <a:pt x="2346" y="2"/>
                    </a:lnTo>
                    <a:lnTo>
                      <a:pt x="2350" y="5"/>
                    </a:lnTo>
                    <a:lnTo>
                      <a:pt x="2354" y="5"/>
                    </a:lnTo>
                    <a:lnTo>
                      <a:pt x="2358" y="4"/>
                    </a:lnTo>
                    <a:lnTo>
                      <a:pt x="2362" y="4"/>
                    </a:lnTo>
                    <a:lnTo>
                      <a:pt x="2366" y="3"/>
                    </a:lnTo>
                    <a:lnTo>
                      <a:pt x="2370" y="4"/>
                    </a:lnTo>
                    <a:lnTo>
                      <a:pt x="2374" y="5"/>
                    </a:lnTo>
                    <a:lnTo>
                      <a:pt x="2377" y="4"/>
                    </a:lnTo>
                    <a:lnTo>
                      <a:pt x="2381" y="3"/>
                    </a:lnTo>
                    <a:lnTo>
                      <a:pt x="2385" y="5"/>
                    </a:lnTo>
                    <a:lnTo>
                      <a:pt x="2389" y="5"/>
                    </a:lnTo>
                    <a:lnTo>
                      <a:pt x="2393" y="3"/>
                    </a:lnTo>
                    <a:lnTo>
                      <a:pt x="2397" y="4"/>
                    </a:lnTo>
                    <a:lnTo>
                      <a:pt x="2401" y="3"/>
                    </a:lnTo>
                    <a:lnTo>
                      <a:pt x="2405" y="2"/>
                    </a:lnTo>
                    <a:lnTo>
                      <a:pt x="2409" y="5"/>
                    </a:lnTo>
                    <a:lnTo>
                      <a:pt x="2413" y="4"/>
                    </a:lnTo>
                    <a:lnTo>
                      <a:pt x="2417" y="3"/>
                    </a:lnTo>
                    <a:lnTo>
                      <a:pt x="2421" y="3"/>
                    </a:lnTo>
                    <a:lnTo>
                      <a:pt x="2425" y="4"/>
                    </a:lnTo>
                    <a:lnTo>
                      <a:pt x="2429" y="4"/>
                    </a:lnTo>
                    <a:lnTo>
                      <a:pt x="2433" y="3"/>
                    </a:lnTo>
                    <a:lnTo>
                      <a:pt x="2437" y="3"/>
                    </a:lnTo>
                    <a:lnTo>
                      <a:pt x="2440" y="4"/>
                    </a:lnTo>
                    <a:lnTo>
                      <a:pt x="2444" y="3"/>
                    </a:lnTo>
                    <a:lnTo>
                      <a:pt x="2448" y="3"/>
                    </a:lnTo>
                    <a:lnTo>
                      <a:pt x="2452" y="3"/>
                    </a:lnTo>
                    <a:lnTo>
                      <a:pt x="2456" y="2"/>
                    </a:lnTo>
                    <a:lnTo>
                      <a:pt x="2460" y="3"/>
                    </a:lnTo>
                    <a:lnTo>
                      <a:pt x="2464" y="3"/>
                    </a:lnTo>
                    <a:lnTo>
                      <a:pt x="2468" y="3"/>
                    </a:lnTo>
                    <a:lnTo>
                      <a:pt x="2472" y="4"/>
                    </a:lnTo>
                    <a:lnTo>
                      <a:pt x="2476" y="3"/>
                    </a:lnTo>
                    <a:lnTo>
                      <a:pt x="2480" y="4"/>
                    </a:lnTo>
                    <a:lnTo>
                      <a:pt x="2484" y="5"/>
                    </a:lnTo>
                    <a:lnTo>
                      <a:pt x="2488" y="3"/>
                    </a:lnTo>
                    <a:lnTo>
                      <a:pt x="2492" y="4"/>
                    </a:lnTo>
                    <a:lnTo>
                      <a:pt x="2496" y="3"/>
                    </a:lnTo>
                    <a:lnTo>
                      <a:pt x="2499" y="4"/>
                    </a:lnTo>
                    <a:lnTo>
                      <a:pt x="2503" y="3"/>
                    </a:lnTo>
                    <a:lnTo>
                      <a:pt x="2507" y="3"/>
                    </a:lnTo>
                    <a:lnTo>
                      <a:pt x="2511" y="4"/>
                    </a:lnTo>
                    <a:lnTo>
                      <a:pt x="2515" y="4"/>
                    </a:lnTo>
                    <a:lnTo>
                      <a:pt x="2519" y="3"/>
                    </a:lnTo>
                    <a:lnTo>
                      <a:pt x="2523" y="3"/>
                    </a:lnTo>
                    <a:lnTo>
                      <a:pt x="2527" y="4"/>
                    </a:lnTo>
                    <a:lnTo>
                      <a:pt x="2531" y="2"/>
                    </a:lnTo>
                    <a:lnTo>
                      <a:pt x="2535" y="3"/>
                    </a:lnTo>
                    <a:lnTo>
                      <a:pt x="2539" y="3"/>
                    </a:lnTo>
                    <a:lnTo>
                      <a:pt x="2543" y="3"/>
                    </a:lnTo>
                    <a:lnTo>
                      <a:pt x="2547" y="3"/>
                    </a:lnTo>
                    <a:lnTo>
                      <a:pt x="2551" y="4"/>
                    </a:lnTo>
                    <a:lnTo>
                      <a:pt x="2555" y="4"/>
                    </a:lnTo>
                    <a:lnTo>
                      <a:pt x="2559" y="3"/>
                    </a:lnTo>
                    <a:lnTo>
                      <a:pt x="2562" y="3"/>
                    </a:lnTo>
                    <a:lnTo>
                      <a:pt x="2566" y="4"/>
                    </a:lnTo>
                    <a:lnTo>
                      <a:pt x="2570" y="4"/>
                    </a:lnTo>
                    <a:lnTo>
                      <a:pt x="2574" y="3"/>
                    </a:lnTo>
                    <a:lnTo>
                      <a:pt x="2578" y="3"/>
                    </a:lnTo>
                    <a:lnTo>
                      <a:pt x="2582" y="3"/>
                    </a:lnTo>
                    <a:lnTo>
                      <a:pt x="2586" y="3"/>
                    </a:lnTo>
                    <a:lnTo>
                      <a:pt x="2590" y="3"/>
                    </a:lnTo>
                    <a:lnTo>
                      <a:pt x="2594" y="3"/>
                    </a:lnTo>
                    <a:lnTo>
                      <a:pt x="2598" y="3"/>
                    </a:lnTo>
                    <a:lnTo>
                      <a:pt x="2602" y="3"/>
                    </a:lnTo>
                    <a:lnTo>
                      <a:pt x="2606" y="4"/>
                    </a:lnTo>
                    <a:lnTo>
                      <a:pt x="2610" y="3"/>
                    </a:lnTo>
                    <a:lnTo>
                      <a:pt x="2614" y="4"/>
                    </a:lnTo>
                    <a:lnTo>
                      <a:pt x="2618" y="5"/>
                    </a:lnTo>
                    <a:lnTo>
                      <a:pt x="2622" y="4"/>
                    </a:lnTo>
                    <a:lnTo>
                      <a:pt x="2625" y="4"/>
                    </a:lnTo>
                    <a:lnTo>
                      <a:pt x="2629" y="4"/>
                    </a:lnTo>
                    <a:lnTo>
                      <a:pt x="2633" y="4"/>
                    </a:lnTo>
                    <a:lnTo>
                      <a:pt x="2637" y="3"/>
                    </a:lnTo>
                    <a:lnTo>
                      <a:pt x="2641" y="4"/>
                    </a:lnTo>
                    <a:lnTo>
                      <a:pt x="2645" y="3"/>
                    </a:lnTo>
                    <a:lnTo>
                      <a:pt x="2649" y="3"/>
                    </a:lnTo>
                    <a:lnTo>
                      <a:pt x="2653" y="4"/>
                    </a:lnTo>
                    <a:lnTo>
                      <a:pt x="2657" y="3"/>
                    </a:lnTo>
                    <a:lnTo>
                      <a:pt x="2661" y="3"/>
                    </a:lnTo>
                    <a:lnTo>
                      <a:pt x="2665" y="4"/>
                    </a:lnTo>
                    <a:lnTo>
                      <a:pt x="2669" y="3"/>
                    </a:lnTo>
                    <a:lnTo>
                      <a:pt x="2673" y="3"/>
                    </a:lnTo>
                    <a:lnTo>
                      <a:pt x="2677" y="3"/>
                    </a:lnTo>
                    <a:lnTo>
                      <a:pt x="2681" y="3"/>
                    </a:lnTo>
                    <a:lnTo>
                      <a:pt x="2685" y="4"/>
                    </a:lnTo>
                    <a:lnTo>
                      <a:pt x="2688" y="3"/>
                    </a:lnTo>
                    <a:lnTo>
                      <a:pt x="2692" y="5"/>
                    </a:lnTo>
                    <a:lnTo>
                      <a:pt x="2696" y="3"/>
                    </a:lnTo>
                    <a:lnTo>
                      <a:pt x="2700" y="3"/>
                    </a:lnTo>
                    <a:lnTo>
                      <a:pt x="2704" y="5"/>
                    </a:lnTo>
                    <a:lnTo>
                      <a:pt x="2708" y="3"/>
                    </a:lnTo>
                    <a:lnTo>
                      <a:pt x="2712" y="2"/>
                    </a:lnTo>
                    <a:lnTo>
                      <a:pt x="2716" y="4"/>
                    </a:lnTo>
                    <a:lnTo>
                      <a:pt x="2720" y="3"/>
                    </a:lnTo>
                    <a:lnTo>
                      <a:pt x="2724" y="2"/>
                    </a:lnTo>
                    <a:lnTo>
                      <a:pt x="2728" y="3"/>
                    </a:lnTo>
                    <a:lnTo>
                      <a:pt x="2732" y="3"/>
                    </a:lnTo>
                    <a:lnTo>
                      <a:pt x="2736" y="3"/>
                    </a:lnTo>
                    <a:lnTo>
                      <a:pt x="2740" y="2"/>
                    </a:lnTo>
                    <a:lnTo>
                      <a:pt x="2744" y="4"/>
                    </a:lnTo>
                    <a:lnTo>
                      <a:pt x="2748" y="3"/>
                    </a:lnTo>
                    <a:lnTo>
                      <a:pt x="2751" y="4"/>
                    </a:lnTo>
                    <a:lnTo>
                      <a:pt x="2755" y="3"/>
                    </a:lnTo>
                    <a:lnTo>
                      <a:pt x="2759" y="3"/>
                    </a:lnTo>
                    <a:lnTo>
                      <a:pt x="2763" y="3"/>
                    </a:lnTo>
                    <a:lnTo>
                      <a:pt x="2767" y="3"/>
                    </a:lnTo>
                    <a:lnTo>
                      <a:pt x="2771" y="3"/>
                    </a:lnTo>
                    <a:lnTo>
                      <a:pt x="2775" y="3"/>
                    </a:lnTo>
                    <a:lnTo>
                      <a:pt x="2779" y="3"/>
                    </a:lnTo>
                    <a:lnTo>
                      <a:pt x="2783" y="4"/>
                    </a:lnTo>
                    <a:lnTo>
                      <a:pt x="2787" y="3"/>
                    </a:lnTo>
                    <a:lnTo>
                      <a:pt x="2791" y="3"/>
                    </a:lnTo>
                    <a:lnTo>
                      <a:pt x="2795" y="3"/>
                    </a:lnTo>
                    <a:lnTo>
                      <a:pt x="2799" y="3"/>
                    </a:lnTo>
                    <a:lnTo>
                      <a:pt x="2803" y="3"/>
                    </a:lnTo>
                    <a:lnTo>
                      <a:pt x="2807" y="3"/>
                    </a:lnTo>
                    <a:lnTo>
                      <a:pt x="2811" y="4"/>
                    </a:lnTo>
                    <a:lnTo>
                      <a:pt x="2814" y="3"/>
                    </a:lnTo>
                    <a:lnTo>
                      <a:pt x="2818" y="3"/>
                    </a:lnTo>
                    <a:lnTo>
                      <a:pt x="2822" y="3"/>
                    </a:lnTo>
                    <a:lnTo>
                      <a:pt x="2826" y="4"/>
                    </a:lnTo>
                    <a:lnTo>
                      <a:pt x="2830" y="3"/>
                    </a:lnTo>
                    <a:lnTo>
                      <a:pt x="2834" y="3"/>
                    </a:lnTo>
                    <a:lnTo>
                      <a:pt x="2838" y="3"/>
                    </a:lnTo>
                    <a:lnTo>
                      <a:pt x="2842" y="3"/>
                    </a:lnTo>
                    <a:lnTo>
                      <a:pt x="2846" y="3"/>
                    </a:lnTo>
                    <a:lnTo>
                      <a:pt x="2850" y="3"/>
                    </a:lnTo>
                    <a:lnTo>
                      <a:pt x="2854" y="3"/>
                    </a:lnTo>
                    <a:lnTo>
                      <a:pt x="2858" y="5"/>
                    </a:lnTo>
                    <a:lnTo>
                      <a:pt x="2862" y="3"/>
                    </a:lnTo>
                    <a:lnTo>
                      <a:pt x="2866" y="3"/>
                    </a:lnTo>
                    <a:lnTo>
                      <a:pt x="2870" y="3"/>
                    </a:lnTo>
                    <a:lnTo>
                      <a:pt x="2874" y="4"/>
                    </a:lnTo>
                    <a:lnTo>
                      <a:pt x="2877" y="3"/>
                    </a:lnTo>
                    <a:lnTo>
                      <a:pt x="2881" y="4"/>
                    </a:lnTo>
                    <a:lnTo>
                      <a:pt x="2885" y="2"/>
                    </a:lnTo>
                    <a:lnTo>
                      <a:pt x="2889" y="3"/>
                    </a:lnTo>
                    <a:lnTo>
                      <a:pt x="2893" y="3"/>
                    </a:lnTo>
                    <a:lnTo>
                      <a:pt x="2897" y="2"/>
                    </a:lnTo>
                    <a:lnTo>
                      <a:pt x="2901" y="4"/>
                    </a:lnTo>
                    <a:lnTo>
                      <a:pt x="2905" y="3"/>
                    </a:lnTo>
                    <a:lnTo>
                      <a:pt x="2909" y="2"/>
                    </a:lnTo>
                    <a:lnTo>
                      <a:pt x="2913" y="3"/>
                    </a:lnTo>
                    <a:lnTo>
                      <a:pt x="2917" y="4"/>
                    </a:lnTo>
                    <a:lnTo>
                      <a:pt x="2921" y="3"/>
                    </a:lnTo>
                    <a:lnTo>
                      <a:pt x="2925" y="2"/>
                    </a:lnTo>
                    <a:lnTo>
                      <a:pt x="2929" y="4"/>
                    </a:lnTo>
                    <a:lnTo>
                      <a:pt x="2933" y="3"/>
                    </a:lnTo>
                    <a:lnTo>
                      <a:pt x="2937" y="3"/>
                    </a:lnTo>
                    <a:lnTo>
                      <a:pt x="2940" y="3"/>
                    </a:lnTo>
                    <a:lnTo>
                      <a:pt x="2944" y="3"/>
                    </a:lnTo>
                    <a:lnTo>
                      <a:pt x="2948" y="3"/>
                    </a:lnTo>
                    <a:lnTo>
                      <a:pt x="2952" y="3"/>
                    </a:lnTo>
                    <a:lnTo>
                      <a:pt x="2956" y="4"/>
                    </a:lnTo>
                    <a:lnTo>
                      <a:pt x="2960" y="3"/>
                    </a:lnTo>
                    <a:lnTo>
                      <a:pt x="2964" y="3"/>
                    </a:lnTo>
                    <a:lnTo>
                      <a:pt x="2968" y="3"/>
                    </a:lnTo>
                    <a:lnTo>
                      <a:pt x="2972" y="3"/>
                    </a:lnTo>
                    <a:lnTo>
                      <a:pt x="2976" y="3"/>
                    </a:lnTo>
                    <a:lnTo>
                      <a:pt x="2980" y="4"/>
                    </a:lnTo>
                    <a:lnTo>
                      <a:pt x="2984" y="3"/>
                    </a:lnTo>
                    <a:lnTo>
                      <a:pt x="2988" y="2"/>
                    </a:lnTo>
                    <a:lnTo>
                      <a:pt x="2992" y="3"/>
                    </a:lnTo>
                    <a:lnTo>
                      <a:pt x="2996" y="4"/>
                    </a:lnTo>
                    <a:lnTo>
                      <a:pt x="2999" y="4"/>
                    </a:lnTo>
                    <a:lnTo>
                      <a:pt x="3003" y="3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4"/>
                    </a:lnTo>
                    <a:lnTo>
                      <a:pt x="3019" y="2"/>
                    </a:lnTo>
                    <a:lnTo>
                      <a:pt x="3023" y="3"/>
                    </a:lnTo>
                    <a:lnTo>
                      <a:pt x="3027" y="3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3"/>
                    </a:lnTo>
                    <a:lnTo>
                      <a:pt x="3043" y="3"/>
                    </a:lnTo>
                    <a:lnTo>
                      <a:pt x="3047" y="3"/>
                    </a:lnTo>
                    <a:lnTo>
                      <a:pt x="3051" y="4"/>
                    </a:lnTo>
                    <a:lnTo>
                      <a:pt x="3055" y="4"/>
                    </a:lnTo>
                    <a:lnTo>
                      <a:pt x="3059" y="3"/>
                    </a:lnTo>
                    <a:lnTo>
                      <a:pt x="3062" y="3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3"/>
                    </a:lnTo>
                    <a:lnTo>
                      <a:pt x="3078" y="3"/>
                    </a:lnTo>
                    <a:lnTo>
                      <a:pt x="3082" y="3"/>
                    </a:lnTo>
                    <a:lnTo>
                      <a:pt x="3086" y="3"/>
                    </a:lnTo>
                    <a:lnTo>
                      <a:pt x="3090" y="4"/>
                    </a:lnTo>
                    <a:lnTo>
                      <a:pt x="3094" y="3"/>
                    </a:lnTo>
                    <a:lnTo>
                      <a:pt x="3098" y="3"/>
                    </a:lnTo>
                    <a:lnTo>
                      <a:pt x="3102" y="3"/>
                    </a:lnTo>
                    <a:lnTo>
                      <a:pt x="3106" y="3"/>
                    </a:lnTo>
                    <a:lnTo>
                      <a:pt x="3110" y="3"/>
                    </a:lnTo>
                    <a:lnTo>
                      <a:pt x="3114" y="3"/>
                    </a:lnTo>
                    <a:lnTo>
                      <a:pt x="3118" y="4"/>
                    </a:lnTo>
                    <a:lnTo>
                      <a:pt x="3122" y="3"/>
                    </a:lnTo>
                    <a:lnTo>
                      <a:pt x="3125" y="3"/>
                    </a:lnTo>
                    <a:lnTo>
                      <a:pt x="3129" y="3"/>
                    </a:lnTo>
                    <a:lnTo>
                      <a:pt x="3133" y="3"/>
                    </a:lnTo>
                    <a:lnTo>
                      <a:pt x="3137" y="3"/>
                    </a:lnTo>
                    <a:lnTo>
                      <a:pt x="3141" y="3"/>
                    </a:lnTo>
                    <a:lnTo>
                      <a:pt x="3145" y="2"/>
                    </a:lnTo>
                    <a:lnTo>
                      <a:pt x="3149" y="2"/>
                    </a:lnTo>
                    <a:lnTo>
                      <a:pt x="3153" y="3"/>
                    </a:lnTo>
                    <a:lnTo>
                      <a:pt x="3157" y="4"/>
                    </a:lnTo>
                    <a:lnTo>
                      <a:pt x="3161" y="4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3"/>
                    </a:lnTo>
                    <a:lnTo>
                      <a:pt x="3177" y="3"/>
                    </a:lnTo>
                    <a:lnTo>
                      <a:pt x="3181" y="3"/>
                    </a:lnTo>
                    <a:lnTo>
                      <a:pt x="3185" y="4"/>
                    </a:lnTo>
                    <a:lnTo>
                      <a:pt x="3188" y="3"/>
                    </a:lnTo>
                    <a:lnTo>
                      <a:pt x="3192" y="3"/>
                    </a:lnTo>
                    <a:lnTo>
                      <a:pt x="3196" y="3"/>
                    </a:lnTo>
                    <a:lnTo>
                      <a:pt x="3200" y="2"/>
                    </a:lnTo>
                    <a:lnTo>
                      <a:pt x="3204" y="3"/>
                    </a:lnTo>
                    <a:lnTo>
                      <a:pt x="3208" y="2"/>
                    </a:lnTo>
                    <a:lnTo>
                      <a:pt x="3212" y="4"/>
                    </a:lnTo>
                    <a:lnTo>
                      <a:pt x="3216" y="4"/>
                    </a:lnTo>
                    <a:lnTo>
                      <a:pt x="3220" y="2"/>
                    </a:lnTo>
                    <a:lnTo>
                      <a:pt x="3224" y="5"/>
                    </a:lnTo>
                    <a:lnTo>
                      <a:pt x="3228" y="4"/>
                    </a:lnTo>
                    <a:lnTo>
                      <a:pt x="3232" y="3"/>
                    </a:lnTo>
                    <a:lnTo>
                      <a:pt x="3236" y="3"/>
                    </a:lnTo>
                    <a:lnTo>
                      <a:pt x="3240" y="4"/>
                    </a:lnTo>
                    <a:lnTo>
                      <a:pt x="3244" y="3"/>
                    </a:lnTo>
                    <a:lnTo>
                      <a:pt x="3248" y="3"/>
                    </a:lnTo>
                    <a:lnTo>
                      <a:pt x="3251" y="4"/>
                    </a:lnTo>
                    <a:lnTo>
                      <a:pt x="3255" y="3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3"/>
                    </a:lnTo>
                    <a:lnTo>
                      <a:pt x="3271" y="3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3"/>
                    </a:lnTo>
                    <a:lnTo>
                      <a:pt x="3303" y="3"/>
                    </a:lnTo>
                    <a:lnTo>
                      <a:pt x="3307" y="3"/>
                    </a:lnTo>
                    <a:lnTo>
                      <a:pt x="3311" y="3"/>
                    </a:lnTo>
                    <a:lnTo>
                      <a:pt x="3314" y="3"/>
                    </a:lnTo>
                    <a:lnTo>
                      <a:pt x="3318" y="4"/>
                    </a:lnTo>
                    <a:lnTo>
                      <a:pt x="3322" y="3"/>
                    </a:lnTo>
                    <a:lnTo>
                      <a:pt x="3326" y="3"/>
                    </a:lnTo>
                    <a:lnTo>
                      <a:pt x="3330" y="2"/>
                    </a:lnTo>
                    <a:lnTo>
                      <a:pt x="3334" y="3"/>
                    </a:lnTo>
                    <a:lnTo>
                      <a:pt x="3338" y="4"/>
                    </a:lnTo>
                    <a:lnTo>
                      <a:pt x="3342" y="5"/>
                    </a:lnTo>
                    <a:lnTo>
                      <a:pt x="3346" y="3"/>
                    </a:lnTo>
                    <a:lnTo>
                      <a:pt x="3350" y="3"/>
                    </a:lnTo>
                    <a:lnTo>
                      <a:pt x="3354" y="3"/>
                    </a:lnTo>
                    <a:lnTo>
                      <a:pt x="3358" y="3"/>
                    </a:lnTo>
                    <a:lnTo>
                      <a:pt x="3362" y="3"/>
                    </a:lnTo>
                    <a:lnTo>
                      <a:pt x="3366" y="4"/>
                    </a:lnTo>
                    <a:lnTo>
                      <a:pt x="3370" y="3"/>
                    </a:lnTo>
                    <a:lnTo>
                      <a:pt x="3374" y="5"/>
                    </a:lnTo>
                    <a:lnTo>
                      <a:pt x="3377" y="3"/>
                    </a:lnTo>
                    <a:lnTo>
                      <a:pt x="3381" y="3"/>
                    </a:lnTo>
                    <a:lnTo>
                      <a:pt x="3385" y="4"/>
                    </a:lnTo>
                    <a:lnTo>
                      <a:pt x="3389" y="4"/>
                    </a:lnTo>
                    <a:lnTo>
                      <a:pt x="3393" y="2"/>
                    </a:lnTo>
                    <a:lnTo>
                      <a:pt x="3397" y="3"/>
                    </a:lnTo>
                    <a:lnTo>
                      <a:pt x="3401" y="4"/>
                    </a:lnTo>
                    <a:lnTo>
                      <a:pt x="3405" y="4"/>
                    </a:lnTo>
                    <a:lnTo>
                      <a:pt x="3409" y="5"/>
                    </a:lnTo>
                    <a:lnTo>
                      <a:pt x="3413" y="3"/>
                    </a:lnTo>
                    <a:lnTo>
                      <a:pt x="3417" y="5"/>
                    </a:lnTo>
                    <a:lnTo>
                      <a:pt x="3421" y="2"/>
                    </a:lnTo>
                    <a:lnTo>
                      <a:pt x="3425" y="4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3"/>
                    </a:lnTo>
                    <a:lnTo>
                      <a:pt x="3440" y="4"/>
                    </a:lnTo>
                    <a:lnTo>
                      <a:pt x="3444" y="3"/>
                    </a:lnTo>
                    <a:lnTo>
                      <a:pt x="3448" y="4"/>
                    </a:lnTo>
                    <a:lnTo>
                      <a:pt x="3452" y="4"/>
                    </a:lnTo>
                    <a:lnTo>
                      <a:pt x="3456" y="3"/>
                    </a:lnTo>
                    <a:lnTo>
                      <a:pt x="3460" y="4"/>
                    </a:lnTo>
                    <a:lnTo>
                      <a:pt x="3464" y="3"/>
                    </a:lnTo>
                    <a:lnTo>
                      <a:pt x="3468" y="3"/>
                    </a:lnTo>
                    <a:lnTo>
                      <a:pt x="3472" y="4"/>
                    </a:lnTo>
                    <a:lnTo>
                      <a:pt x="3476" y="3"/>
                    </a:lnTo>
                    <a:lnTo>
                      <a:pt x="3480" y="3"/>
                    </a:lnTo>
                    <a:lnTo>
                      <a:pt x="3484" y="4"/>
                    </a:lnTo>
                    <a:lnTo>
                      <a:pt x="3488" y="3"/>
                    </a:lnTo>
                    <a:lnTo>
                      <a:pt x="3492" y="3"/>
                    </a:lnTo>
                    <a:lnTo>
                      <a:pt x="3496" y="4"/>
                    </a:lnTo>
                    <a:lnTo>
                      <a:pt x="3499" y="3"/>
                    </a:lnTo>
                    <a:lnTo>
                      <a:pt x="3503" y="4"/>
                    </a:lnTo>
                    <a:lnTo>
                      <a:pt x="3507" y="4"/>
                    </a:lnTo>
                    <a:lnTo>
                      <a:pt x="3511" y="3"/>
                    </a:lnTo>
                    <a:lnTo>
                      <a:pt x="3515" y="4"/>
                    </a:lnTo>
                    <a:lnTo>
                      <a:pt x="3519" y="3"/>
                    </a:lnTo>
                    <a:lnTo>
                      <a:pt x="3523" y="4"/>
                    </a:lnTo>
                    <a:lnTo>
                      <a:pt x="3527" y="4"/>
                    </a:lnTo>
                    <a:lnTo>
                      <a:pt x="3531" y="4"/>
                    </a:lnTo>
                    <a:lnTo>
                      <a:pt x="3535" y="5"/>
                    </a:lnTo>
                    <a:lnTo>
                      <a:pt x="3539" y="3"/>
                    </a:lnTo>
                    <a:lnTo>
                      <a:pt x="3543" y="3"/>
                    </a:lnTo>
                    <a:lnTo>
                      <a:pt x="3547" y="3"/>
                    </a:lnTo>
                    <a:lnTo>
                      <a:pt x="3551" y="4"/>
                    </a:lnTo>
                    <a:lnTo>
                      <a:pt x="3555" y="3"/>
                    </a:lnTo>
                    <a:lnTo>
                      <a:pt x="3559" y="3"/>
                    </a:lnTo>
                    <a:lnTo>
                      <a:pt x="3562" y="4"/>
                    </a:lnTo>
                    <a:lnTo>
                      <a:pt x="3566" y="5"/>
                    </a:lnTo>
                    <a:lnTo>
                      <a:pt x="3570" y="4"/>
                    </a:lnTo>
                    <a:lnTo>
                      <a:pt x="3574" y="2"/>
                    </a:lnTo>
                    <a:lnTo>
                      <a:pt x="3578" y="3"/>
                    </a:lnTo>
                    <a:lnTo>
                      <a:pt x="3582" y="5"/>
                    </a:lnTo>
                    <a:lnTo>
                      <a:pt x="3586" y="3"/>
                    </a:lnTo>
                    <a:lnTo>
                      <a:pt x="3590" y="4"/>
                    </a:lnTo>
                    <a:lnTo>
                      <a:pt x="3594" y="3"/>
                    </a:lnTo>
                    <a:lnTo>
                      <a:pt x="3598" y="3"/>
                    </a:lnTo>
                    <a:lnTo>
                      <a:pt x="3602" y="3"/>
                    </a:lnTo>
                    <a:lnTo>
                      <a:pt x="3606" y="4"/>
                    </a:lnTo>
                    <a:lnTo>
                      <a:pt x="3610" y="4"/>
                    </a:lnTo>
                    <a:lnTo>
                      <a:pt x="3614" y="4"/>
                    </a:lnTo>
                    <a:lnTo>
                      <a:pt x="3618" y="4"/>
                    </a:lnTo>
                    <a:lnTo>
                      <a:pt x="3622" y="3"/>
                    </a:lnTo>
                    <a:lnTo>
                      <a:pt x="3625" y="4"/>
                    </a:lnTo>
                    <a:lnTo>
                      <a:pt x="3629" y="3"/>
                    </a:lnTo>
                    <a:lnTo>
                      <a:pt x="3633" y="3"/>
                    </a:lnTo>
                    <a:lnTo>
                      <a:pt x="3637" y="3"/>
                    </a:lnTo>
                    <a:lnTo>
                      <a:pt x="3641" y="4"/>
                    </a:lnTo>
                    <a:lnTo>
                      <a:pt x="3645" y="4"/>
                    </a:lnTo>
                    <a:lnTo>
                      <a:pt x="3649" y="3"/>
                    </a:lnTo>
                    <a:lnTo>
                      <a:pt x="3653" y="4"/>
                    </a:lnTo>
                    <a:lnTo>
                      <a:pt x="3657" y="4"/>
                    </a:lnTo>
                    <a:lnTo>
                      <a:pt x="3661" y="4"/>
                    </a:lnTo>
                    <a:lnTo>
                      <a:pt x="3665" y="4"/>
                    </a:lnTo>
                    <a:lnTo>
                      <a:pt x="3669" y="4"/>
                    </a:lnTo>
                    <a:lnTo>
                      <a:pt x="3673" y="3"/>
                    </a:lnTo>
                    <a:lnTo>
                      <a:pt x="3677" y="4"/>
                    </a:lnTo>
                    <a:lnTo>
                      <a:pt x="3681" y="4"/>
                    </a:lnTo>
                    <a:lnTo>
                      <a:pt x="3685" y="3"/>
                    </a:lnTo>
                    <a:lnTo>
                      <a:pt x="3688" y="3"/>
                    </a:lnTo>
                    <a:lnTo>
                      <a:pt x="3692" y="3"/>
                    </a:lnTo>
                    <a:lnTo>
                      <a:pt x="3696" y="4"/>
                    </a:lnTo>
                    <a:lnTo>
                      <a:pt x="3700" y="5"/>
                    </a:lnTo>
                    <a:lnTo>
                      <a:pt x="3704" y="5"/>
                    </a:lnTo>
                    <a:lnTo>
                      <a:pt x="3708" y="5"/>
                    </a:lnTo>
                    <a:lnTo>
                      <a:pt x="3712" y="4"/>
                    </a:lnTo>
                    <a:lnTo>
                      <a:pt x="3716" y="4"/>
                    </a:lnTo>
                    <a:lnTo>
                      <a:pt x="3720" y="4"/>
                    </a:lnTo>
                    <a:lnTo>
                      <a:pt x="3724" y="4"/>
                    </a:lnTo>
                    <a:lnTo>
                      <a:pt x="3728" y="4"/>
                    </a:lnTo>
                    <a:lnTo>
                      <a:pt x="3732" y="5"/>
                    </a:lnTo>
                    <a:lnTo>
                      <a:pt x="3736" y="4"/>
                    </a:lnTo>
                    <a:lnTo>
                      <a:pt x="3740" y="4"/>
                    </a:lnTo>
                    <a:lnTo>
                      <a:pt x="3744" y="6"/>
                    </a:lnTo>
                    <a:lnTo>
                      <a:pt x="3748" y="5"/>
                    </a:lnTo>
                    <a:lnTo>
                      <a:pt x="3751" y="3"/>
                    </a:lnTo>
                    <a:lnTo>
                      <a:pt x="3755" y="4"/>
                    </a:lnTo>
                    <a:lnTo>
                      <a:pt x="3759" y="3"/>
                    </a:lnTo>
                    <a:lnTo>
                      <a:pt x="3763" y="5"/>
                    </a:lnTo>
                    <a:lnTo>
                      <a:pt x="3767" y="5"/>
                    </a:lnTo>
                    <a:lnTo>
                      <a:pt x="3771" y="4"/>
                    </a:lnTo>
                    <a:lnTo>
                      <a:pt x="3775" y="5"/>
                    </a:lnTo>
                    <a:lnTo>
                      <a:pt x="3779" y="5"/>
                    </a:lnTo>
                    <a:lnTo>
                      <a:pt x="3783" y="4"/>
                    </a:lnTo>
                    <a:lnTo>
                      <a:pt x="3787" y="4"/>
                    </a:lnTo>
                    <a:lnTo>
                      <a:pt x="3791" y="4"/>
                    </a:lnTo>
                    <a:lnTo>
                      <a:pt x="3795" y="4"/>
                    </a:lnTo>
                    <a:lnTo>
                      <a:pt x="3799" y="4"/>
                    </a:lnTo>
                    <a:lnTo>
                      <a:pt x="3803" y="5"/>
                    </a:lnTo>
                    <a:lnTo>
                      <a:pt x="3807" y="4"/>
                    </a:lnTo>
                    <a:lnTo>
                      <a:pt x="3811" y="5"/>
                    </a:lnTo>
                    <a:lnTo>
                      <a:pt x="3814" y="4"/>
                    </a:lnTo>
                    <a:lnTo>
                      <a:pt x="3818" y="5"/>
                    </a:lnTo>
                    <a:lnTo>
                      <a:pt x="3822" y="4"/>
                    </a:lnTo>
                    <a:lnTo>
                      <a:pt x="3826" y="5"/>
                    </a:lnTo>
                    <a:lnTo>
                      <a:pt x="3830" y="5"/>
                    </a:lnTo>
                    <a:lnTo>
                      <a:pt x="3834" y="5"/>
                    </a:lnTo>
                    <a:lnTo>
                      <a:pt x="3838" y="4"/>
                    </a:lnTo>
                    <a:lnTo>
                      <a:pt x="3842" y="3"/>
                    </a:lnTo>
                    <a:lnTo>
                      <a:pt x="3846" y="5"/>
                    </a:lnTo>
                    <a:lnTo>
                      <a:pt x="3850" y="5"/>
                    </a:lnTo>
                    <a:lnTo>
                      <a:pt x="3854" y="5"/>
                    </a:lnTo>
                    <a:lnTo>
                      <a:pt x="3858" y="4"/>
                    </a:lnTo>
                    <a:lnTo>
                      <a:pt x="3862" y="5"/>
                    </a:lnTo>
                    <a:lnTo>
                      <a:pt x="3866" y="4"/>
                    </a:lnTo>
                    <a:lnTo>
                      <a:pt x="3870" y="5"/>
                    </a:lnTo>
                    <a:lnTo>
                      <a:pt x="3874" y="4"/>
                    </a:lnTo>
                    <a:lnTo>
                      <a:pt x="3877" y="5"/>
                    </a:lnTo>
                    <a:lnTo>
                      <a:pt x="3881" y="4"/>
                    </a:lnTo>
                    <a:lnTo>
                      <a:pt x="3885" y="5"/>
                    </a:lnTo>
                    <a:lnTo>
                      <a:pt x="3889" y="5"/>
                    </a:lnTo>
                    <a:lnTo>
                      <a:pt x="3893" y="5"/>
                    </a:lnTo>
                    <a:lnTo>
                      <a:pt x="3897" y="4"/>
                    </a:lnTo>
                    <a:lnTo>
                      <a:pt x="3901" y="4"/>
                    </a:lnTo>
                    <a:lnTo>
                      <a:pt x="3905" y="4"/>
                    </a:lnTo>
                    <a:lnTo>
                      <a:pt x="3909" y="4"/>
                    </a:lnTo>
                    <a:lnTo>
                      <a:pt x="3913" y="4"/>
                    </a:lnTo>
                    <a:lnTo>
                      <a:pt x="3917" y="3"/>
                    </a:lnTo>
                    <a:lnTo>
                      <a:pt x="3921" y="4"/>
                    </a:lnTo>
                    <a:lnTo>
                      <a:pt x="3925" y="4"/>
                    </a:lnTo>
                    <a:lnTo>
                      <a:pt x="3929" y="5"/>
                    </a:lnTo>
                    <a:lnTo>
                      <a:pt x="3933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4" name="Freeform 442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4"/>
                  </a:cxn>
                  <a:cxn ang="0">
                    <a:pos x="311" y="4"/>
                  </a:cxn>
                  <a:cxn ang="0">
                    <a:pos x="374" y="4"/>
                  </a:cxn>
                  <a:cxn ang="0">
                    <a:pos x="437" y="4"/>
                  </a:cxn>
                  <a:cxn ang="0">
                    <a:pos x="499" y="4"/>
                  </a:cxn>
                  <a:cxn ang="0">
                    <a:pos x="562" y="4"/>
                  </a:cxn>
                  <a:cxn ang="0">
                    <a:pos x="625" y="3"/>
                  </a:cxn>
                  <a:cxn ang="0">
                    <a:pos x="688" y="4"/>
                  </a:cxn>
                  <a:cxn ang="0">
                    <a:pos x="751" y="3"/>
                  </a:cxn>
                  <a:cxn ang="0">
                    <a:pos x="814" y="2"/>
                  </a:cxn>
                  <a:cxn ang="0">
                    <a:pos x="877" y="4"/>
                  </a:cxn>
                  <a:cxn ang="0">
                    <a:pos x="940" y="4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4"/>
                  </a:cxn>
                  <a:cxn ang="0">
                    <a:pos x="1192" y="3"/>
                  </a:cxn>
                  <a:cxn ang="0">
                    <a:pos x="1255" y="3"/>
                  </a:cxn>
                  <a:cxn ang="0">
                    <a:pos x="1318" y="4"/>
                  </a:cxn>
                  <a:cxn ang="0">
                    <a:pos x="1381" y="4"/>
                  </a:cxn>
                  <a:cxn ang="0">
                    <a:pos x="1444" y="4"/>
                  </a:cxn>
                  <a:cxn ang="0">
                    <a:pos x="1507" y="3"/>
                  </a:cxn>
                  <a:cxn ang="0">
                    <a:pos x="1570" y="4"/>
                  </a:cxn>
                  <a:cxn ang="0">
                    <a:pos x="1633" y="3"/>
                  </a:cxn>
                  <a:cxn ang="0">
                    <a:pos x="1696" y="4"/>
                  </a:cxn>
                  <a:cxn ang="0">
                    <a:pos x="1759" y="3"/>
                  </a:cxn>
                  <a:cxn ang="0">
                    <a:pos x="1822" y="2"/>
                  </a:cxn>
                  <a:cxn ang="0">
                    <a:pos x="1885" y="4"/>
                  </a:cxn>
                  <a:cxn ang="0">
                    <a:pos x="1948" y="3"/>
                  </a:cxn>
                  <a:cxn ang="0">
                    <a:pos x="2011" y="2"/>
                  </a:cxn>
                  <a:cxn ang="0">
                    <a:pos x="2074" y="4"/>
                  </a:cxn>
                  <a:cxn ang="0">
                    <a:pos x="2137" y="2"/>
                  </a:cxn>
                  <a:cxn ang="0">
                    <a:pos x="2200" y="2"/>
                  </a:cxn>
                  <a:cxn ang="0">
                    <a:pos x="2263" y="4"/>
                  </a:cxn>
                  <a:cxn ang="0">
                    <a:pos x="2326" y="5"/>
                  </a:cxn>
                  <a:cxn ang="0">
                    <a:pos x="2389" y="2"/>
                  </a:cxn>
                  <a:cxn ang="0">
                    <a:pos x="2452" y="2"/>
                  </a:cxn>
                  <a:cxn ang="0">
                    <a:pos x="2515" y="2"/>
                  </a:cxn>
                  <a:cxn ang="0">
                    <a:pos x="2578" y="2"/>
                  </a:cxn>
                  <a:cxn ang="0">
                    <a:pos x="2641" y="2"/>
                  </a:cxn>
                  <a:cxn ang="0">
                    <a:pos x="2704" y="2"/>
                  </a:cxn>
                  <a:cxn ang="0">
                    <a:pos x="2767" y="2"/>
                  </a:cxn>
                  <a:cxn ang="0">
                    <a:pos x="2830" y="2"/>
                  </a:cxn>
                  <a:cxn ang="0">
                    <a:pos x="2893" y="3"/>
                  </a:cxn>
                  <a:cxn ang="0">
                    <a:pos x="2956" y="1"/>
                  </a:cxn>
                  <a:cxn ang="0">
                    <a:pos x="3019" y="2"/>
                  </a:cxn>
                  <a:cxn ang="0">
                    <a:pos x="3082" y="3"/>
                  </a:cxn>
                  <a:cxn ang="0">
                    <a:pos x="3145" y="2"/>
                  </a:cxn>
                  <a:cxn ang="0">
                    <a:pos x="3208" y="2"/>
                  </a:cxn>
                  <a:cxn ang="0">
                    <a:pos x="3271" y="2"/>
                  </a:cxn>
                  <a:cxn ang="0">
                    <a:pos x="3334" y="2"/>
                  </a:cxn>
                  <a:cxn ang="0">
                    <a:pos x="3397" y="5"/>
                  </a:cxn>
                  <a:cxn ang="0">
                    <a:pos x="3460" y="3"/>
                  </a:cxn>
                  <a:cxn ang="0">
                    <a:pos x="3523" y="4"/>
                  </a:cxn>
                  <a:cxn ang="0">
                    <a:pos x="3586" y="3"/>
                  </a:cxn>
                  <a:cxn ang="0">
                    <a:pos x="3649" y="3"/>
                  </a:cxn>
                  <a:cxn ang="0">
                    <a:pos x="3712" y="3"/>
                  </a:cxn>
                  <a:cxn ang="0">
                    <a:pos x="3775" y="4"/>
                  </a:cxn>
                  <a:cxn ang="0">
                    <a:pos x="3838" y="3"/>
                  </a:cxn>
                  <a:cxn ang="0">
                    <a:pos x="3901" y="2"/>
                  </a:cxn>
                </a:cxnLst>
                <a:rect l="0" t="0" r="r" b="b"/>
                <a:pathLst>
                  <a:path w="3933" h="6">
                    <a:moveTo>
                      <a:pt x="0" y="4"/>
                    </a:moveTo>
                    <a:lnTo>
                      <a:pt x="3" y="4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3" y="4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5" y="4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7" y="5"/>
                    </a:lnTo>
                    <a:lnTo>
                      <a:pt x="51" y="5"/>
                    </a:lnTo>
                    <a:lnTo>
                      <a:pt x="55" y="4"/>
                    </a:lnTo>
                    <a:lnTo>
                      <a:pt x="59" y="5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5"/>
                    </a:lnTo>
                    <a:lnTo>
                      <a:pt x="74" y="4"/>
                    </a:lnTo>
                    <a:lnTo>
                      <a:pt x="78" y="5"/>
                    </a:lnTo>
                    <a:lnTo>
                      <a:pt x="82" y="4"/>
                    </a:lnTo>
                    <a:lnTo>
                      <a:pt x="86" y="3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3"/>
                    </a:lnTo>
                    <a:lnTo>
                      <a:pt x="106" y="5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2" y="3"/>
                    </a:lnTo>
                    <a:lnTo>
                      <a:pt x="125" y="6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5"/>
                    </a:lnTo>
                    <a:lnTo>
                      <a:pt x="185" y="3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6" y="3"/>
                    </a:lnTo>
                    <a:lnTo>
                      <a:pt x="200" y="4"/>
                    </a:lnTo>
                    <a:lnTo>
                      <a:pt x="204" y="5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2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1" y="3"/>
                    </a:lnTo>
                    <a:lnTo>
                      <a:pt x="255" y="4"/>
                    </a:lnTo>
                    <a:lnTo>
                      <a:pt x="259" y="4"/>
                    </a:lnTo>
                    <a:lnTo>
                      <a:pt x="263" y="5"/>
                    </a:lnTo>
                    <a:lnTo>
                      <a:pt x="267" y="3"/>
                    </a:lnTo>
                    <a:lnTo>
                      <a:pt x="271" y="4"/>
                    </a:lnTo>
                    <a:lnTo>
                      <a:pt x="275" y="3"/>
                    </a:lnTo>
                    <a:lnTo>
                      <a:pt x="279" y="5"/>
                    </a:lnTo>
                    <a:lnTo>
                      <a:pt x="283" y="4"/>
                    </a:lnTo>
                    <a:lnTo>
                      <a:pt x="287" y="4"/>
                    </a:lnTo>
                    <a:lnTo>
                      <a:pt x="291" y="4"/>
                    </a:lnTo>
                    <a:lnTo>
                      <a:pt x="295" y="5"/>
                    </a:lnTo>
                    <a:lnTo>
                      <a:pt x="299" y="4"/>
                    </a:lnTo>
                    <a:lnTo>
                      <a:pt x="303" y="4"/>
                    </a:lnTo>
                    <a:lnTo>
                      <a:pt x="307" y="5"/>
                    </a:lnTo>
                    <a:lnTo>
                      <a:pt x="311" y="4"/>
                    </a:lnTo>
                    <a:lnTo>
                      <a:pt x="314" y="5"/>
                    </a:lnTo>
                    <a:lnTo>
                      <a:pt x="318" y="4"/>
                    </a:lnTo>
                    <a:lnTo>
                      <a:pt x="322" y="4"/>
                    </a:lnTo>
                    <a:lnTo>
                      <a:pt x="326" y="4"/>
                    </a:lnTo>
                    <a:lnTo>
                      <a:pt x="330" y="4"/>
                    </a:lnTo>
                    <a:lnTo>
                      <a:pt x="334" y="4"/>
                    </a:lnTo>
                    <a:lnTo>
                      <a:pt x="338" y="4"/>
                    </a:lnTo>
                    <a:lnTo>
                      <a:pt x="342" y="6"/>
                    </a:lnTo>
                    <a:lnTo>
                      <a:pt x="346" y="4"/>
                    </a:lnTo>
                    <a:lnTo>
                      <a:pt x="350" y="4"/>
                    </a:lnTo>
                    <a:lnTo>
                      <a:pt x="354" y="5"/>
                    </a:lnTo>
                    <a:lnTo>
                      <a:pt x="358" y="5"/>
                    </a:lnTo>
                    <a:lnTo>
                      <a:pt x="362" y="4"/>
                    </a:lnTo>
                    <a:lnTo>
                      <a:pt x="366" y="4"/>
                    </a:lnTo>
                    <a:lnTo>
                      <a:pt x="370" y="6"/>
                    </a:lnTo>
                    <a:lnTo>
                      <a:pt x="374" y="4"/>
                    </a:lnTo>
                    <a:lnTo>
                      <a:pt x="377" y="5"/>
                    </a:lnTo>
                    <a:lnTo>
                      <a:pt x="381" y="4"/>
                    </a:lnTo>
                    <a:lnTo>
                      <a:pt x="385" y="4"/>
                    </a:lnTo>
                    <a:lnTo>
                      <a:pt x="389" y="4"/>
                    </a:lnTo>
                    <a:lnTo>
                      <a:pt x="393" y="4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3"/>
                    </a:lnTo>
                    <a:lnTo>
                      <a:pt x="409" y="4"/>
                    </a:lnTo>
                    <a:lnTo>
                      <a:pt x="413" y="2"/>
                    </a:lnTo>
                    <a:lnTo>
                      <a:pt x="417" y="4"/>
                    </a:lnTo>
                    <a:lnTo>
                      <a:pt x="421" y="4"/>
                    </a:lnTo>
                    <a:lnTo>
                      <a:pt x="425" y="4"/>
                    </a:lnTo>
                    <a:lnTo>
                      <a:pt x="429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40" y="4"/>
                    </a:lnTo>
                    <a:lnTo>
                      <a:pt x="444" y="4"/>
                    </a:lnTo>
                    <a:lnTo>
                      <a:pt x="448" y="3"/>
                    </a:lnTo>
                    <a:lnTo>
                      <a:pt x="452" y="2"/>
                    </a:lnTo>
                    <a:lnTo>
                      <a:pt x="456" y="4"/>
                    </a:lnTo>
                    <a:lnTo>
                      <a:pt x="460" y="4"/>
                    </a:lnTo>
                    <a:lnTo>
                      <a:pt x="464" y="3"/>
                    </a:lnTo>
                    <a:lnTo>
                      <a:pt x="468" y="4"/>
                    </a:lnTo>
                    <a:lnTo>
                      <a:pt x="472" y="4"/>
                    </a:lnTo>
                    <a:lnTo>
                      <a:pt x="476" y="5"/>
                    </a:lnTo>
                    <a:lnTo>
                      <a:pt x="480" y="5"/>
                    </a:lnTo>
                    <a:lnTo>
                      <a:pt x="484" y="3"/>
                    </a:lnTo>
                    <a:lnTo>
                      <a:pt x="488" y="4"/>
                    </a:lnTo>
                    <a:lnTo>
                      <a:pt x="492" y="4"/>
                    </a:lnTo>
                    <a:lnTo>
                      <a:pt x="496" y="3"/>
                    </a:lnTo>
                    <a:lnTo>
                      <a:pt x="499" y="4"/>
                    </a:lnTo>
                    <a:lnTo>
                      <a:pt x="503" y="4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3"/>
                    </a:lnTo>
                    <a:lnTo>
                      <a:pt x="570" y="4"/>
                    </a:lnTo>
                    <a:lnTo>
                      <a:pt x="574" y="4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3"/>
                    </a:lnTo>
                    <a:lnTo>
                      <a:pt x="590" y="4"/>
                    </a:lnTo>
                    <a:lnTo>
                      <a:pt x="594" y="4"/>
                    </a:lnTo>
                    <a:lnTo>
                      <a:pt x="598" y="4"/>
                    </a:lnTo>
                    <a:lnTo>
                      <a:pt x="602" y="3"/>
                    </a:lnTo>
                    <a:lnTo>
                      <a:pt x="606" y="3"/>
                    </a:lnTo>
                    <a:lnTo>
                      <a:pt x="610" y="4"/>
                    </a:lnTo>
                    <a:lnTo>
                      <a:pt x="614" y="4"/>
                    </a:lnTo>
                    <a:lnTo>
                      <a:pt x="618" y="4"/>
                    </a:lnTo>
                    <a:lnTo>
                      <a:pt x="622" y="3"/>
                    </a:lnTo>
                    <a:lnTo>
                      <a:pt x="625" y="3"/>
                    </a:lnTo>
                    <a:lnTo>
                      <a:pt x="629" y="4"/>
                    </a:lnTo>
                    <a:lnTo>
                      <a:pt x="633" y="5"/>
                    </a:lnTo>
                    <a:lnTo>
                      <a:pt x="637" y="3"/>
                    </a:lnTo>
                    <a:lnTo>
                      <a:pt x="641" y="4"/>
                    </a:lnTo>
                    <a:lnTo>
                      <a:pt x="645" y="5"/>
                    </a:lnTo>
                    <a:lnTo>
                      <a:pt x="649" y="4"/>
                    </a:lnTo>
                    <a:lnTo>
                      <a:pt x="653" y="3"/>
                    </a:lnTo>
                    <a:lnTo>
                      <a:pt x="657" y="2"/>
                    </a:lnTo>
                    <a:lnTo>
                      <a:pt x="661" y="4"/>
                    </a:lnTo>
                    <a:lnTo>
                      <a:pt x="665" y="4"/>
                    </a:lnTo>
                    <a:lnTo>
                      <a:pt x="669" y="2"/>
                    </a:lnTo>
                    <a:lnTo>
                      <a:pt x="673" y="4"/>
                    </a:lnTo>
                    <a:lnTo>
                      <a:pt x="677" y="3"/>
                    </a:lnTo>
                    <a:lnTo>
                      <a:pt x="681" y="2"/>
                    </a:lnTo>
                    <a:lnTo>
                      <a:pt x="685" y="4"/>
                    </a:lnTo>
                    <a:lnTo>
                      <a:pt x="688" y="4"/>
                    </a:lnTo>
                    <a:lnTo>
                      <a:pt x="692" y="3"/>
                    </a:lnTo>
                    <a:lnTo>
                      <a:pt x="696" y="4"/>
                    </a:lnTo>
                    <a:lnTo>
                      <a:pt x="700" y="3"/>
                    </a:lnTo>
                    <a:lnTo>
                      <a:pt x="704" y="4"/>
                    </a:lnTo>
                    <a:lnTo>
                      <a:pt x="708" y="2"/>
                    </a:lnTo>
                    <a:lnTo>
                      <a:pt x="712" y="4"/>
                    </a:lnTo>
                    <a:lnTo>
                      <a:pt x="716" y="4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3"/>
                    </a:lnTo>
                    <a:lnTo>
                      <a:pt x="732" y="4"/>
                    </a:lnTo>
                    <a:lnTo>
                      <a:pt x="736" y="3"/>
                    </a:lnTo>
                    <a:lnTo>
                      <a:pt x="740" y="4"/>
                    </a:lnTo>
                    <a:lnTo>
                      <a:pt x="744" y="2"/>
                    </a:lnTo>
                    <a:lnTo>
                      <a:pt x="748" y="3"/>
                    </a:lnTo>
                    <a:lnTo>
                      <a:pt x="751" y="3"/>
                    </a:lnTo>
                    <a:lnTo>
                      <a:pt x="755" y="3"/>
                    </a:lnTo>
                    <a:lnTo>
                      <a:pt x="759" y="2"/>
                    </a:lnTo>
                    <a:lnTo>
                      <a:pt x="763" y="2"/>
                    </a:lnTo>
                    <a:lnTo>
                      <a:pt x="767" y="3"/>
                    </a:lnTo>
                    <a:lnTo>
                      <a:pt x="771" y="4"/>
                    </a:lnTo>
                    <a:lnTo>
                      <a:pt x="775" y="2"/>
                    </a:lnTo>
                    <a:lnTo>
                      <a:pt x="779" y="2"/>
                    </a:lnTo>
                    <a:lnTo>
                      <a:pt x="783" y="2"/>
                    </a:lnTo>
                    <a:lnTo>
                      <a:pt x="787" y="2"/>
                    </a:lnTo>
                    <a:lnTo>
                      <a:pt x="791" y="2"/>
                    </a:lnTo>
                    <a:lnTo>
                      <a:pt x="795" y="3"/>
                    </a:lnTo>
                    <a:lnTo>
                      <a:pt x="799" y="4"/>
                    </a:lnTo>
                    <a:lnTo>
                      <a:pt x="803" y="2"/>
                    </a:lnTo>
                    <a:lnTo>
                      <a:pt x="807" y="2"/>
                    </a:lnTo>
                    <a:lnTo>
                      <a:pt x="811" y="2"/>
                    </a:lnTo>
                    <a:lnTo>
                      <a:pt x="814" y="2"/>
                    </a:lnTo>
                    <a:lnTo>
                      <a:pt x="818" y="2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2"/>
                    </a:lnTo>
                    <a:lnTo>
                      <a:pt x="834" y="4"/>
                    </a:lnTo>
                    <a:lnTo>
                      <a:pt x="838" y="3"/>
                    </a:lnTo>
                    <a:lnTo>
                      <a:pt x="842" y="3"/>
                    </a:lnTo>
                    <a:lnTo>
                      <a:pt x="846" y="3"/>
                    </a:lnTo>
                    <a:lnTo>
                      <a:pt x="850" y="4"/>
                    </a:lnTo>
                    <a:lnTo>
                      <a:pt x="854" y="3"/>
                    </a:lnTo>
                    <a:lnTo>
                      <a:pt x="858" y="3"/>
                    </a:lnTo>
                    <a:lnTo>
                      <a:pt x="862" y="4"/>
                    </a:lnTo>
                    <a:lnTo>
                      <a:pt x="866" y="4"/>
                    </a:lnTo>
                    <a:lnTo>
                      <a:pt x="870" y="3"/>
                    </a:lnTo>
                    <a:lnTo>
                      <a:pt x="874" y="3"/>
                    </a:lnTo>
                    <a:lnTo>
                      <a:pt x="877" y="4"/>
                    </a:lnTo>
                    <a:lnTo>
                      <a:pt x="881" y="4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3"/>
                    </a:lnTo>
                    <a:lnTo>
                      <a:pt x="897" y="2"/>
                    </a:lnTo>
                    <a:lnTo>
                      <a:pt x="901" y="2"/>
                    </a:lnTo>
                    <a:lnTo>
                      <a:pt x="905" y="4"/>
                    </a:lnTo>
                    <a:lnTo>
                      <a:pt x="909" y="3"/>
                    </a:lnTo>
                    <a:lnTo>
                      <a:pt x="913" y="3"/>
                    </a:lnTo>
                    <a:lnTo>
                      <a:pt x="917" y="4"/>
                    </a:lnTo>
                    <a:lnTo>
                      <a:pt x="921" y="2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3"/>
                    </a:lnTo>
                    <a:lnTo>
                      <a:pt x="937" y="3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2"/>
                    </a:lnTo>
                    <a:lnTo>
                      <a:pt x="952" y="3"/>
                    </a:lnTo>
                    <a:lnTo>
                      <a:pt x="956" y="4"/>
                    </a:lnTo>
                    <a:lnTo>
                      <a:pt x="960" y="4"/>
                    </a:lnTo>
                    <a:lnTo>
                      <a:pt x="964" y="2"/>
                    </a:lnTo>
                    <a:lnTo>
                      <a:pt x="968" y="4"/>
                    </a:lnTo>
                    <a:lnTo>
                      <a:pt x="972" y="3"/>
                    </a:lnTo>
                    <a:lnTo>
                      <a:pt x="976" y="3"/>
                    </a:lnTo>
                    <a:lnTo>
                      <a:pt x="980" y="3"/>
                    </a:lnTo>
                    <a:lnTo>
                      <a:pt x="984" y="2"/>
                    </a:lnTo>
                    <a:lnTo>
                      <a:pt x="988" y="2"/>
                    </a:lnTo>
                    <a:lnTo>
                      <a:pt x="992" y="3"/>
                    </a:lnTo>
                    <a:lnTo>
                      <a:pt x="996" y="3"/>
                    </a:lnTo>
                    <a:lnTo>
                      <a:pt x="999" y="2"/>
                    </a:lnTo>
                    <a:lnTo>
                      <a:pt x="1003" y="3"/>
                    </a:lnTo>
                    <a:lnTo>
                      <a:pt x="1007" y="2"/>
                    </a:lnTo>
                    <a:lnTo>
                      <a:pt x="1011" y="3"/>
                    </a:lnTo>
                    <a:lnTo>
                      <a:pt x="1015" y="3"/>
                    </a:lnTo>
                    <a:lnTo>
                      <a:pt x="1019" y="2"/>
                    </a:lnTo>
                    <a:lnTo>
                      <a:pt x="1023" y="3"/>
                    </a:lnTo>
                    <a:lnTo>
                      <a:pt x="1027" y="2"/>
                    </a:lnTo>
                    <a:lnTo>
                      <a:pt x="1031" y="4"/>
                    </a:lnTo>
                    <a:lnTo>
                      <a:pt x="1035" y="2"/>
                    </a:lnTo>
                    <a:lnTo>
                      <a:pt x="1039" y="2"/>
                    </a:lnTo>
                    <a:lnTo>
                      <a:pt x="1043" y="3"/>
                    </a:lnTo>
                    <a:lnTo>
                      <a:pt x="1047" y="3"/>
                    </a:lnTo>
                    <a:lnTo>
                      <a:pt x="1051" y="2"/>
                    </a:lnTo>
                    <a:lnTo>
                      <a:pt x="1055" y="2"/>
                    </a:lnTo>
                    <a:lnTo>
                      <a:pt x="1059" y="2"/>
                    </a:lnTo>
                    <a:lnTo>
                      <a:pt x="1062" y="2"/>
                    </a:lnTo>
                    <a:lnTo>
                      <a:pt x="1066" y="3"/>
                    </a:lnTo>
                    <a:lnTo>
                      <a:pt x="1070" y="3"/>
                    </a:lnTo>
                    <a:lnTo>
                      <a:pt x="1074" y="4"/>
                    </a:lnTo>
                    <a:lnTo>
                      <a:pt x="1078" y="2"/>
                    </a:lnTo>
                    <a:lnTo>
                      <a:pt x="1082" y="3"/>
                    </a:lnTo>
                    <a:lnTo>
                      <a:pt x="1086" y="2"/>
                    </a:lnTo>
                    <a:lnTo>
                      <a:pt x="1090" y="2"/>
                    </a:lnTo>
                    <a:lnTo>
                      <a:pt x="1094" y="4"/>
                    </a:lnTo>
                    <a:lnTo>
                      <a:pt x="1098" y="4"/>
                    </a:lnTo>
                    <a:lnTo>
                      <a:pt x="1102" y="2"/>
                    </a:lnTo>
                    <a:lnTo>
                      <a:pt x="1106" y="4"/>
                    </a:lnTo>
                    <a:lnTo>
                      <a:pt x="1110" y="2"/>
                    </a:lnTo>
                    <a:lnTo>
                      <a:pt x="1114" y="3"/>
                    </a:lnTo>
                    <a:lnTo>
                      <a:pt x="1118" y="2"/>
                    </a:lnTo>
                    <a:lnTo>
                      <a:pt x="1122" y="2"/>
                    </a:lnTo>
                    <a:lnTo>
                      <a:pt x="1125" y="3"/>
                    </a:lnTo>
                    <a:lnTo>
                      <a:pt x="1129" y="4"/>
                    </a:lnTo>
                    <a:lnTo>
                      <a:pt x="1133" y="2"/>
                    </a:lnTo>
                    <a:lnTo>
                      <a:pt x="1137" y="3"/>
                    </a:lnTo>
                    <a:lnTo>
                      <a:pt x="1141" y="2"/>
                    </a:lnTo>
                    <a:lnTo>
                      <a:pt x="1145" y="3"/>
                    </a:lnTo>
                    <a:lnTo>
                      <a:pt x="1149" y="4"/>
                    </a:lnTo>
                    <a:lnTo>
                      <a:pt x="1153" y="3"/>
                    </a:lnTo>
                    <a:lnTo>
                      <a:pt x="1157" y="2"/>
                    </a:lnTo>
                    <a:lnTo>
                      <a:pt x="1161" y="2"/>
                    </a:lnTo>
                    <a:lnTo>
                      <a:pt x="1165" y="3"/>
                    </a:lnTo>
                    <a:lnTo>
                      <a:pt x="1169" y="3"/>
                    </a:lnTo>
                    <a:lnTo>
                      <a:pt x="1173" y="2"/>
                    </a:lnTo>
                    <a:lnTo>
                      <a:pt x="1177" y="3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4"/>
                    </a:lnTo>
                    <a:lnTo>
                      <a:pt x="1192" y="3"/>
                    </a:lnTo>
                    <a:lnTo>
                      <a:pt x="1196" y="3"/>
                    </a:lnTo>
                    <a:lnTo>
                      <a:pt x="1200" y="3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3"/>
                    </a:lnTo>
                    <a:lnTo>
                      <a:pt x="1216" y="3"/>
                    </a:lnTo>
                    <a:lnTo>
                      <a:pt x="1220" y="3"/>
                    </a:lnTo>
                    <a:lnTo>
                      <a:pt x="1224" y="3"/>
                    </a:lnTo>
                    <a:lnTo>
                      <a:pt x="1228" y="3"/>
                    </a:lnTo>
                    <a:lnTo>
                      <a:pt x="1232" y="3"/>
                    </a:lnTo>
                    <a:lnTo>
                      <a:pt x="1236" y="2"/>
                    </a:lnTo>
                    <a:lnTo>
                      <a:pt x="1240" y="3"/>
                    </a:lnTo>
                    <a:lnTo>
                      <a:pt x="1244" y="2"/>
                    </a:lnTo>
                    <a:lnTo>
                      <a:pt x="1248" y="3"/>
                    </a:lnTo>
                    <a:lnTo>
                      <a:pt x="1251" y="2"/>
                    </a:lnTo>
                    <a:lnTo>
                      <a:pt x="1255" y="3"/>
                    </a:lnTo>
                    <a:lnTo>
                      <a:pt x="1259" y="2"/>
                    </a:lnTo>
                    <a:lnTo>
                      <a:pt x="1263" y="3"/>
                    </a:lnTo>
                    <a:lnTo>
                      <a:pt x="1267" y="3"/>
                    </a:lnTo>
                    <a:lnTo>
                      <a:pt x="1271" y="2"/>
                    </a:lnTo>
                    <a:lnTo>
                      <a:pt x="1275" y="2"/>
                    </a:lnTo>
                    <a:lnTo>
                      <a:pt x="1279" y="2"/>
                    </a:lnTo>
                    <a:lnTo>
                      <a:pt x="1283" y="2"/>
                    </a:lnTo>
                    <a:lnTo>
                      <a:pt x="1287" y="3"/>
                    </a:lnTo>
                    <a:lnTo>
                      <a:pt x="1291" y="3"/>
                    </a:lnTo>
                    <a:lnTo>
                      <a:pt x="1295" y="2"/>
                    </a:lnTo>
                    <a:lnTo>
                      <a:pt x="1299" y="3"/>
                    </a:lnTo>
                    <a:lnTo>
                      <a:pt x="1303" y="3"/>
                    </a:lnTo>
                    <a:lnTo>
                      <a:pt x="1307" y="2"/>
                    </a:lnTo>
                    <a:lnTo>
                      <a:pt x="1311" y="2"/>
                    </a:lnTo>
                    <a:lnTo>
                      <a:pt x="1314" y="3"/>
                    </a:lnTo>
                    <a:lnTo>
                      <a:pt x="1318" y="4"/>
                    </a:lnTo>
                    <a:lnTo>
                      <a:pt x="1322" y="3"/>
                    </a:lnTo>
                    <a:lnTo>
                      <a:pt x="1326" y="3"/>
                    </a:lnTo>
                    <a:lnTo>
                      <a:pt x="1330" y="2"/>
                    </a:lnTo>
                    <a:lnTo>
                      <a:pt x="1334" y="2"/>
                    </a:lnTo>
                    <a:lnTo>
                      <a:pt x="1338" y="3"/>
                    </a:lnTo>
                    <a:lnTo>
                      <a:pt x="1342" y="2"/>
                    </a:lnTo>
                    <a:lnTo>
                      <a:pt x="1346" y="3"/>
                    </a:lnTo>
                    <a:lnTo>
                      <a:pt x="1350" y="2"/>
                    </a:lnTo>
                    <a:lnTo>
                      <a:pt x="1354" y="3"/>
                    </a:lnTo>
                    <a:lnTo>
                      <a:pt x="1358" y="3"/>
                    </a:lnTo>
                    <a:lnTo>
                      <a:pt x="1362" y="2"/>
                    </a:lnTo>
                    <a:lnTo>
                      <a:pt x="1366" y="3"/>
                    </a:lnTo>
                    <a:lnTo>
                      <a:pt x="1370" y="2"/>
                    </a:lnTo>
                    <a:lnTo>
                      <a:pt x="1374" y="2"/>
                    </a:lnTo>
                    <a:lnTo>
                      <a:pt x="1377" y="3"/>
                    </a:lnTo>
                    <a:lnTo>
                      <a:pt x="1381" y="4"/>
                    </a:lnTo>
                    <a:lnTo>
                      <a:pt x="1385" y="2"/>
                    </a:lnTo>
                    <a:lnTo>
                      <a:pt x="1389" y="2"/>
                    </a:lnTo>
                    <a:lnTo>
                      <a:pt x="1393" y="3"/>
                    </a:lnTo>
                    <a:lnTo>
                      <a:pt x="1397" y="3"/>
                    </a:lnTo>
                    <a:lnTo>
                      <a:pt x="1401" y="3"/>
                    </a:lnTo>
                    <a:lnTo>
                      <a:pt x="1405" y="3"/>
                    </a:lnTo>
                    <a:lnTo>
                      <a:pt x="1409" y="3"/>
                    </a:lnTo>
                    <a:lnTo>
                      <a:pt x="1413" y="3"/>
                    </a:lnTo>
                    <a:lnTo>
                      <a:pt x="1417" y="4"/>
                    </a:lnTo>
                    <a:lnTo>
                      <a:pt x="1421" y="3"/>
                    </a:lnTo>
                    <a:lnTo>
                      <a:pt x="1425" y="3"/>
                    </a:lnTo>
                    <a:lnTo>
                      <a:pt x="1429" y="3"/>
                    </a:lnTo>
                    <a:lnTo>
                      <a:pt x="1433" y="3"/>
                    </a:lnTo>
                    <a:lnTo>
                      <a:pt x="1437" y="3"/>
                    </a:lnTo>
                    <a:lnTo>
                      <a:pt x="1440" y="2"/>
                    </a:lnTo>
                    <a:lnTo>
                      <a:pt x="1444" y="4"/>
                    </a:lnTo>
                    <a:lnTo>
                      <a:pt x="1448" y="2"/>
                    </a:lnTo>
                    <a:lnTo>
                      <a:pt x="1452" y="2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3"/>
                    </a:lnTo>
                    <a:lnTo>
                      <a:pt x="1468" y="3"/>
                    </a:lnTo>
                    <a:lnTo>
                      <a:pt x="1472" y="3"/>
                    </a:lnTo>
                    <a:lnTo>
                      <a:pt x="1476" y="3"/>
                    </a:lnTo>
                    <a:lnTo>
                      <a:pt x="1480" y="4"/>
                    </a:lnTo>
                    <a:lnTo>
                      <a:pt x="1484" y="4"/>
                    </a:lnTo>
                    <a:lnTo>
                      <a:pt x="1488" y="1"/>
                    </a:lnTo>
                    <a:lnTo>
                      <a:pt x="1492" y="2"/>
                    </a:lnTo>
                    <a:lnTo>
                      <a:pt x="1496" y="4"/>
                    </a:lnTo>
                    <a:lnTo>
                      <a:pt x="1499" y="3"/>
                    </a:lnTo>
                    <a:lnTo>
                      <a:pt x="1503" y="3"/>
                    </a:lnTo>
                    <a:lnTo>
                      <a:pt x="1507" y="3"/>
                    </a:lnTo>
                    <a:lnTo>
                      <a:pt x="1511" y="3"/>
                    </a:lnTo>
                    <a:lnTo>
                      <a:pt x="1515" y="2"/>
                    </a:lnTo>
                    <a:lnTo>
                      <a:pt x="1519" y="4"/>
                    </a:lnTo>
                    <a:lnTo>
                      <a:pt x="1523" y="3"/>
                    </a:lnTo>
                    <a:lnTo>
                      <a:pt x="1527" y="3"/>
                    </a:lnTo>
                    <a:lnTo>
                      <a:pt x="1531" y="3"/>
                    </a:lnTo>
                    <a:lnTo>
                      <a:pt x="1535" y="4"/>
                    </a:lnTo>
                    <a:lnTo>
                      <a:pt x="1539" y="4"/>
                    </a:lnTo>
                    <a:lnTo>
                      <a:pt x="1543" y="2"/>
                    </a:lnTo>
                    <a:lnTo>
                      <a:pt x="1547" y="3"/>
                    </a:lnTo>
                    <a:lnTo>
                      <a:pt x="1551" y="3"/>
                    </a:lnTo>
                    <a:lnTo>
                      <a:pt x="1555" y="2"/>
                    </a:lnTo>
                    <a:lnTo>
                      <a:pt x="1559" y="4"/>
                    </a:lnTo>
                    <a:lnTo>
                      <a:pt x="1562" y="2"/>
                    </a:lnTo>
                    <a:lnTo>
                      <a:pt x="1566" y="3"/>
                    </a:lnTo>
                    <a:lnTo>
                      <a:pt x="1570" y="4"/>
                    </a:lnTo>
                    <a:lnTo>
                      <a:pt x="1574" y="2"/>
                    </a:lnTo>
                    <a:lnTo>
                      <a:pt x="1578" y="4"/>
                    </a:lnTo>
                    <a:lnTo>
                      <a:pt x="1582" y="3"/>
                    </a:lnTo>
                    <a:lnTo>
                      <a:pt x="1586" y="3"/>
                    </a:lnTo>
                    <a:lnTo>
                      <a:pt x="1590" y="3"/>
                    </a:lnTo>
                    <a:lnTo>
                      <a:pt x="1594" y="4"/>
                    </a:lnTo>
                    <a:lnTo>
                      <a:pt x="1598" y="2"/>
                    </a:lnTo>
                    <a:lnTo>
                      <a:pt x="1602" y="2"/>
                    </a:lnTo>
                    <a:lnTo>
                      <a:pt x="1606" y="3"/>
                    </a:lnTo>
                    <a:lnTo>
                      <a:pt x="1610" y="3"/>
                    </a:lnTo>
                    <a:lnTo>
                      <a:pt x="1614" y="3"/>
                    </a:lnTo>
                    <a:lnTo>
                      <a:pt x="1618" y="3"/>
                    </a:lnTo>
                    <a:lnTo>
                      <a:pt x="1622" y="2"/>
                    </a:lnTo>
                    <a:lnTo>
                      <a:pt x="1625" y="2"/>
                    </a:lnTo>
                    <a:lnTo>
                      <a:pt x="1629" y="4"/>
                    </a:lnTo>
                    <a:lnTo>
                      <a:pt x="1633" y="3"/>
                    </a:lnTo>
                    <a:lnTo>
                      <a:pt x="1637" y="3"/>
                    </a:lnTo>
                    <a:lnTo>
                      <a:pt x="1641" y="3"/>
                    </a:lnTo>
                    <a:lnTo>
                      <a:pt x="1645" y="3"/>
                    </a:lnTo>
                    <a:lnTo>
                      <a:pt x="1649" y="3"/>
                    </a:lnTo>
                    <a:lnTo>
                      <a:pt x="1653" y="3"/>
                    </a:lnTo>
                    <a:lnTo>
                      <a:pt x="1657" y="3"/>
                    </a:lnTo>
                    <a:lnTo>
                      <a:pt x="1661" y="2"/>
                    </a:lnTo>
                    <a:lnTo>
                      <a:pt x="1665" y="4"/>
                    </a:lnTo>
                    <a:lnTo>
                      <a:pt x="1669" y="4"/>
                    </a:lnTo>
                    <a:lnTo>
                      <a:pt x="1673" y="3"/>
                    </a:lnTo>
                    <a:lnTo>
                      <a:pt x="1677" y="4"/>
                    </a:lnTo>
                    <a:lnTo>
                      <a:pt x="1681" y="4"/>
                    </a:lnTo>
                    <a:lnTo>
                      <a:pt x="1685" y="3"/>
                    </a:lnTo>
                    <a:lnTo>
                      <a:pt x="1688" y="4"/>
                    </a:lnTo>
                    <a:lnTo>
                      <a:pt x="1692" y="4"/>
                    </a:lnTo>
                    <a:lnTo>
                      <a:pt x="1696" y="4"/>
                    </a:lnTo>
                    <a:lnTo>
                      <a:pt x="1700" y="2"/>
                    </a:lnTo>
                    <a:lnTo>
                      <a:pt x="1704" y="5"/>
                    </a:lnTo>
                    <a:lnTo>
                      <a:pt x="1708" y="5"/>
                    </a:lnTo>
                    <a:lnTo>
                      <a:pt x="1712" y="4"/>
                    </a:lnTo>
                    <a:lnTo>
                      <a:pt x="1716" y="3"/>
                    </a:lnTo>
                    <a:lnTo>
                      <a:pt x="1720" y="4"/>
                    </a:lnTo>
                    <a:lnTo>
                      <a:pt x="1724" y="4"/>
                    </a:lnTo>
                    <a:lnTo>
                      <a:pt x="1728" y="4"/>
                    </a:lnTo>
                    <a:lnTo>
                      <a:pt x="1732" y="4"/>
                    </a:lnTo>
                    <a:lnTo>
                      <a:pt x="1736" y="4"/>
                    </a:lnTo>
                    <a:lnTo>
                      <a:pt x="1740" y="3"/>
                    </a:lnTo>
                    <a:lnTo>
                      <a:pt x="1744" y="5"/>
                    </a:lnTo>
                    <a:lnTo>
                      <a:pt x="1748" y="4"/>
                    </a:lnTo>
                    <a:lnTo>
                      <a:pt x="1751" y="4"/>
                    </a:lnTo>
                    <a:lnTo>
                      <a:pt x="1755" y="2"/>
                    </a:lnTo>
                    <a:lnTo>
                      <a:pt x="1759" y="3"/>
                    </a:lnTo>
                    <a:lnTo>
                      <a:pt x="1763" y="4"/>
                    </a:lnTo>
                    <a:lnTo>
                      <a:pt x="1767" y="2"/>
                    </a:lnTo>
                    <a:lnTo>
                      <a:pt x="1771" y="4"/>
                    </a:lnTo>
                    <a:lnTo>
                      <a:pt x="1775" y="2"/>
                    </a:lnTo>
                    <a:lnTo>
                      <a:pt x="1779" y="3"/>
                    </a:lnTo>
                    <a:lnTo>
                      <a:pt x="1783" y="3"/>
                    </a:lnTo>
                    <a:lnTo>
                      <a:pt x="1787" y="4"/>
                    </a:lnTo>
                    <a:lnTo>
                      <a:pt x="1791" y="3"/>
                    </a:lnTo>
                    <a:lnTo>
                      <a:pt x="1795" y="4"/>
                    </a:lnTo>
                    <a:lnTo>
                      <a:pt x="1799" y="3"/>
                    </a:lnTo>
                    <a:lnTo>
                      <a:pt x="1803" y="4"/>
                    </a:lnTo>
                    <a:lnTo>
                      <a:pt x="1807" y="4"/>
                    </a:lnTo>
                    <a:lnTo>
                      <a:pt x="1811" y="3"/>
                    </a:lnTo>
                    <a:lnTo>
                      <a:pt x="1814" y="4"/>
                    </a:lnTo>
                    <a:lnTo>
                      <a:pt x="1818" y="3"/>
                    </a:lnTo>
                    <a:lnTo>
                      <a:pt x="1822" y="2"/>
                    </a:lnTo>
                    <a:lnTo>
                      <a:pt x="1826" y="3"/>
                    </a:lnTo>
                    <a:lnTo>
                      <a:pt x="1830" y="4"/>
                    </a:lnTo>
                    <a:lnTo>
                      <a:pt x="1834" y="5"/>
                    </a:lnTo>
                    <a:lnTo>
                      <a:pt x="1838" y="4"/>
                    </a:lnTo>
                    <a:lnTo>
                      <a:pt x="1842" y="4"/>
                    </a:lnTo>
                    <a:lnTo>
                      <a:pt x="1846" y="3"/>
                    </a:lnTo>
                    <a:lnTo>
                      <a:pt x="1850" y="3"/>
                    </a:lnTo>
                    <a:lnTo>
                      <a:pt x="1854" y="3"/>
                    </a:lnTo>
                    <a:lnTo>
                      <a:pt x="1858" y="3"/>
                    </a:lnTo>
                    <a:lnTo>
                      <a:pt x="1862" y="4"/>
                    </a:lnTo>
                    <a:lnTo>
                      <a:pt x="1866" y="4"/>
                    </a:lnTo>
                    <a:lnTo>
                      <a:pt x="1870" y="4"/>
                    </a:lnTo>
                    <a:lnTo>
                      <a:pt x="1874" y="3"/>
                    </a:lnTo>
                    <a:lnTo>
                      <a:pt x="1877" y="4"/>
                    </a:lnTo>
                    <a:lnTo>
                      <a:pt x="1881" y="3"/>
                    </a:lnTo>
                    <a:lnTo>
                      <a:pt x="1885" y="4"/>
                    </a:lnTo>
                    <a:lnTo>
                      <a:pt x="1889" y="4"/>
                    </a:lnTo>
                    <a:lnTo>
                      <a:pt x="1893" y="3"/>
                    </a:lnTo>
                    <a:lnTo>
                      <a:pt x="1897" y="4"/>
                    </a:lnTo>
                    <a:lnTo>
                      <a:pt x="1901" y="3"/>
                    </a:lnTo>
                    <a:lnTo>
                      <a:pt x="1905" y="4"/>
                    </a:lnTo>
                    <a:lnTo>
                      <a:pt x="1909" y="3"/>
                    </a:lnTo>
                    <a:lnTo>
                      <a:pt x="1913" y="3"/>
                    </a:lnTo>
                    <a:lnTo>
                      <a:pt x="1917" y="4"/>
                    </a:lnTo>
                    <a:lnTo>
                      <a:pt x="1921" y="4"/>
                    </a:lnTo>
                    <a:lnTo>
                      <a:pt x="1925" y="4"/>
                    </a:lnTo>
                    <a:lnTo>
                      <a:pt x="1929" y="2"/>
                    </a:lnTo>
                    <a:lnTo>
                      <a:pt x="1933" y="4"/>
                    </a:lnTo>
                    <a:lnTo>
                      <a:pt x="1937" y="4"/>
                    </a:lnTo>
                    <a:lnTo>
                      <a:pt x="1940" y="3"/>
                    </a:lnTo>
                    <a:lnTo>
                      <a:pt x="1944" y="3"/>
                    </a:lnTo>
                    <a:lnTo>
                      <a:pt x="1948" y="3"/>
                    </a:lnTo>
                    <a:lnTo>
                      <a:pt x="1952" y="3"/>
                    </a:lnTo>
                    <a:lnTo>
                      <a:pt x="1956" y="3"/>
                    </a:lnTo>
                    <a:lnTo>
                      <a:pt x="1960" y="4"/>
                    </a:lnTo>
                    <a:lnTo>
                      <a:pt x="1964" y="4"/>
                    </a:lnTo>
                    <a:lnTo>
                      <a:pt x="1968" y="3"/>
                    </a:lnTo>
                    <a:lnTo>
                      <a:pt x="1972" y="3"/>
                    </a:lnTo>
                    <a:lnTo>
                      <a:pt x="1976" y="3"/>
                    </a:lnTo>
                    <a:lnTo>
                      <a:pt x="1980" y="3"/>
                    </a:lnTo>
                    <a:lnTo>
                      <a:pt x="1984" y="3"/>
                    </a:lnTo>
                    <a:lnTo>
                      <a:pt x="1988" y="4"/>
                    </a:lnTo>
                    <a:lnTo>
                      <a:pt x="1992" y="4"/>
                    </a:lnTo>
                    <a:lnTo>
                      <a:pt x="1996" y="3"/>
                    </a:lnTo>
                    <a:lnTo>
                      <a:pt x="1999" y="3"/>
                    </a:lnTo>
                    <a:lnTo>
                      <a:pt x="2003" y="4"/>
                    </a:lnTo>
                    <a:lnTo>
                      <a:pt x="2007" y="2"/>
                    </a:lnTo>
                    <a:lnTo>
                      <a:pt x="2011" y="2"/>
                    </a:lnTo>
                    <a:lnTo>
                      <a:pt x="2015" y="4"/>
                    </a:lnTo>
                    <a:lnTo>
                      <a:pt x="2019" y="4"/>
                    </a:lnTo>
                    <a:lnTo>
                      <a:pt x="2023" y="3"/>
                    </a:lnTo>
                    <a:lnTo>
                      <a:pt x="2027" y="4"/>
                    </a:lnTo>
                    <a:lnTo>
                      <a:pt x="2031" y="4"/>
                    </a:lnTo>
                    <a:lnTo>
                      <a:pt x="2035" y="3"/>
                    </a:lnTo>
                    <a:lnTo>
                      <a:pt x="2039" y="4"/>
                    </a:lnTo>
                    <a:lnTo>
                      <a:pt x="2043" y="3"/>
                    </a:lnTo>
                    <a:lnTo>
                      <a:pt x="2047" y="3"/>
                    </a:lnTo>
                    <a:lnTo>
                      <a:pt x="2051" y="2"/>
                    </a:lnTo>
                    <a:lnTo>
                      <a:pt x="2055" y="3"/>
                    </a:lnTo>
                    <a:lnTo>
                      <a:pt x="2059" y="4"/>
                    </a:lnTo>
                    <a:lnTo>
                      <a:pt x="2062" y="3"/>
                    </a:lnTo>
                    <a:lnTo>
                      <a:pt x="2066" y="4"/>
                    </a:lnTo>
                    <a:lnTo>
                      <a:pt x="2070" y="3"/>
                    </a:lnTo>
                    <a:lnTo>
                      <a:pt x="2074" y="4"/>
                    </a:lnTo>
                    <a:lnTo>
                      <a:pt x="2078" y="4"/>
                    </a:lnTo>
                    <a:lnTo>
                      <a:pt x="2082" y="4"/>
                    </a:lnTo>
                    <a:lnTo>
                      <a:pt x="2086" y="4"/>
                    </a:lnTo>
                    <a:lnTo>
                      <a:pt x="2090" y="3"/>
                    </a:lnTo>
                    <a:lnTo>
                      <a:pt x="2094" y="4"/>
                    </a:lnTo>
                    <a:lnTo>
                      <a:pt x="2098" y="3"/>
                    </a:lnTo>
                    <a:lnTo>
                      <a:pt x="2102" y="2"/>
                    </a:lnTo>
                    <a:lnTo>
                      <a:pt x="2106" y="4"/>
                    </a:lnTo>
                    <a:lnTo>
                      <a:pt x="2110" y="4"/>
                    </a:lnTo>
                    <a:lnTo>
                      <a:pt x="2114" y="3"/>
                    </a:lnTo>
                    <a:lnTo>
                      <a:pt x="2118" y="4"/>
                    </a:lnTo>
                    <a:lnTo>
                      <a:pt x="2122" y="4"/>
                    </a:lnTo>
                    <a:lnTo>
                      <a:pt x="2125" y="3"/>
                    </a:lnTo>
                    <a:lnTo>
                      <a:pt x="2129" y="3"/>
                    </a:lnTo>
                    <a:lnTo>
                      <a:pt x="2133" y="3"/>
                    </a:lnTo>
                    <a:lnTo>
                      <a:pt x="2137" y="2"/>
                    </a:lnTo>
                    <a:lnTo>
                      <a:pt x="2141" y="4"/>
                    </a:lnTo>
                    <a:lnTo>
                      <a:pt x="2145" y="3"/>
                    </a:lnTo>
                    <a:lnTo>
                      <a:pt x="2149" y="3"/>
                    </a:lnTo>
                    <a:lnTo>
                      <a:pt x="2153" y="4"/>
                    </a:lnTo>
                    <a:lnTo>
                      <a:pt x="2157" y="3"/>
                    </a:lnTo>
                    <a:lnTo>
                      <a:pt x="2161" y="4"/>
                    </a:lnTo>
                    <a:lnTo>
                      <a:pt x="2165" y="4"/>
                    </a:lnTo>
                    <a:lnTo>
                      <a:pt x="2169" y="3"/>
                    </a:lnTo>
                    <a:lnTo>
                      <a:pt x="2173" y="4"/>
                    </a:lnTo>
                    <a:lnTo>
                      <a:pt x="2177" y="4"/>
                    </a:lnTo>
                    <a:lnTo>
                      <a:pt x="2181" y="3"/>
                    </a:lnTo>
                    <a:lnTo>
                      <a:pt x="2185" y="4"/>
                    </a:lnTo>
                    <a:lnTo>
                      <a:pt x="2188" y="3"/>
                    </a:lnTo>
                    <a:lnTo>
                      <a:pt x="2192" y="4"/>
                    </a:lnTo>
                    <a:lnTo>
                      <a:pt x="2196" y="4"/>
                    </a:lnTo>
                    <a:lnTo>
                      <a:pt x="2200" y="2"/>
                    </a:lnTo>
                    <a:lnTo>
                      <a:pt x="2204" y="3"/>
                    </a:lnTo>
                    <a:lnTo>
                      <a:pt x="2208" y="3"/>
                    </a:lnTo>
                    <a:lnTo>
                      <a:pt x="2212" y="3"/>
                    </a:lnTo>
                    <a:lnTo>
                      <a:pt x="2216" y="3"/>
                    </a:lnTo>
                    <a:lnTo>
                      <a:pt x="2220" y="3"/>
                    </a:lnTo>
                    <a:lnTo>
                      <a:pt x="2224" y="3"/>
                    </a:lnTo>
                    <a:lnTo>
                      <a:pt x="2228" y="3"/>
                    </a:lnTo>
                    <a:lnTo>
                      <a:pt x="2232" y="3"/>
                    </a:lnTo>
                    <a:lnTo>
                      <a:pt x="2236" y="3"/>
                    </a:lnTo>
                    <a:lnTo>
                      <a:pt x="2240" y="3"/>
                    </a:lnTo>
                    <a:lnTo>
                      <a:pt x="2244" y="3"/>
                    </a:lnTo>
                    <a:lnTo>
                      <a:pt x="2248" y="3"/>
                    </a:lnTo>
                    <a:lnTo>
                      <a:pt x="2251" y="5"/>
                    </a:lnTo>
                    <a:lnTo>
                      <a:pt x="2255" y="3"/>
                    </a:lnTo>
                    <a:lnTo>
                      <a:pt x="2259" y="2"/>
                    </a:lnTo>
                    <a:lnTo>
                      <a:pt x="2263" y="4"/>
                    </a:lnTo>
                    <a:lnTo>
                      <a:pt x="2267" y="2"/>
                    </a:lnTo>
                    <a:lnTo>
                      <a:pt x="2271" y="3"/>
                    </a:lnTo>
                    <a:lnTo>
                      <a:pt x="2275" y="3"/>
                    </a:lnTo>
                    <a:lnTo>
                      <a:pt x="2279" y="3"/>
                    </a:lnTo>
                    <a:lnTo>
                      <a:pt x="2283" y="3"/>
                    </a:lnTo>
                    <a:lnTo>
                      <a:pt x="2287" y="3"/>
                    </a:lnTo>
                    <a:lnTo>
                      <a:pt x="2291" y="3"/>
                    </a:lnTo>
                    <a:lnTo>
                      <a:pt x="2295" y="4"/>
                    </a:lnTo>
                    <a:lnTo>
                      <a:pt x="2299" y="4"/>
                    </a:lnTo>
                    <a:lnTo>
                      <a:pt x="2303" y="3"/>
                    </a:lnTo>
                    <a:lnTo>
                      <a:pt x="2307" y="3"/>
                    </a:lnTo>
                    <a:lnTo>
                      <a:pt x="2311" y="3"/>
                    </a:lnTo>
                    <a:lnTo>
                      <a:pt x="2314" y="3"/>
                    </a:lnTo>
                    <a:lnTo>
                      <a:pt x="2318" y="2"/>
                    </a:lnTo>
                    <a:lnTo>
                      <a:pt x="2322" y="3"/>
                    </a:lnTo>
                    <a:lnTo>
                      <a:pt x="2326" y="5"/>
                    </a:lnTo>
                    <a:lnTo>
                      <a:pt x="2330" y="3"/>
                    </a:lnTo>
                    <a:lnTo>
                      <a:pt x="2334" y="3"/>
                    </a:lnTo>
                    <a:lnTo>
                      <a:pt x="2338" y="2"/>
                    </a:lnTo>
                    <a:lnTo>
                      <a:pt x="2342" y="4"/>
                    </a:lnTo>
                    <a:lnTo>
                      <a:pt x="2346" y="3"/>
                    </a:lnTo>
                    <a:lnTo>
                      <a:pt x="2350" y="2"/>
                    </a:lnTo>
                    <a:lnTo>
                      <a:pt x="2354" y="3"/>
                    </a:lnTo>
                    <a:lnTo>
                      <a:pt x="2358" y="3"/>
                    </a:lnTo>
                    <a:lnTo>
                      <a:pt x="2362" y="1"/>
                    </a:lnTo>
                    <a:lnTo>
                      <a:pt x="2366" y="3"/>
                    </a:lnTo>
                    <a:lnTo>
                      <a:pt x="2370" y="2"/>
                    </a:lnTo>
                    <a:lnTo>
                      <a:pt x="2374" y="3"/>
                    </a:lnTo>
                    <a:lnTo>
                      <a:pt x="2377" y="4"/>
                    </a:lnTo>
                    <a:lnTo>
                      <a:pt x="2381" y="3"/>
                    </a:lnTo>
                    <a:lnTo>
                      <a:pt x="2385" y="1"/>
                    </a:lnTo>
                    <a:lnTo>
                      <a:pt x="2389" y="2"/>
                    </a:lnTo>
                    <a:lnTo>
                      <a:pt x="2393" y="3"/>
                    </a:lnTo>
                    <a:lnTo>
                      <a:pt x="2397" y="3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1"/>
                    </a:lnTo>
                    <a:lnTo>
                      <a:pt x="2413" y="3"/>
                    </a:lnTo>
                    <a:lnTo>
                      <a:pt x="2417" y="2"/>
                    </a:lnTo>
                    <a:lnTo>
                      <a:pt x="2421" y="4"/>
                    </a:lnTo>
                    <a:lnTo>
                      <a:pt x="2425" y="2"/>
                    </a:lnTo>
                    <a:lnTo>
                      <a:pt x="2429" y="2"/>
                    </a:lnTo>
                    <a:lnTo>
                      <a:pt x="2433" y="2"/>
                    </a:lnTo>
                    <a:lnTo>
                      <a:pt x="2437" y="2"/>
                    </a:lnTo>
                    <a:lnTo>
                      <a:pt x="2440" y="3"/>
                    </a:lnTo>
                    <a:lnTo>
                      <a:pt x="2444" y="3"/>
                    </a:lnTo>
                    <a:lnTo>
                      <a:pt x="2448" y="4"/>
                    </a:lnTo>
                    <a:lnTo>
                      <a:pt x="2452" y="2"/>
                    </a:lnTo>
                    <a:lnTo>
                      <a:pt x="2456" y="1"/>
                    </a:lnTo>
                    <a:lnTo>
                      <a:pt x="2460" y="2"/>
                    </a:lnTo>
                    <a:lnTo>
                      <a:pt x="2464" y="3"/>
                    </a:lnTo>
                    <a:lnTo>
                      <a:pt x="2468" y="2"/>
                    </a:lnTo>
                    <a:lnTo>
                      <a:pt x="2472" y="3"/>
                    </a:lnTo>
                    <a:lnTo>
                      <a:pt x="2476" y="2"/>
                    </a:lnTo>
                    <a:lnTo>
                      <a:pt x="2480" y="3"/>
                    </a:lnTo>
                    <a:lnTo>
                      <a:pt x="2484" y="2"/>
                    </a:lnTo>
                    <a:lnTo>
                      <a:pt x="2488" y="2"/>
                    </a:lnTo>
                    <a:lnTo>
                      <a:pt x="2492" y="2"/>
                    </a:lnTo>
                    <a:lnTo>
                      <a:pt x="2496" y="3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2"/>
                    </a:lnTo>
                    <a:lnTo>
                      <a:pt x="2511" y="3"/>
                    </a:lnTo>
                    <a:lnTo>
                      <a:pt x="2515" y="2"/>
                    </a:lnTo>
                    <a:lnTo>
                      <a:pt x="2519" y="2"/>
                    </a:lnTo>
                    <a:lnTo>
                      <a:pt x="2523" y="2"/>
                    </a:lnTo>
                    <a:lnTo>
                      <a:pt x="2527" y="3"/>
                    </a:lnTo>
                    <a:lnTo>
                      <a:pt x="2531" y="2"/>
                    </a:lnTo>
                    <a:lnTo>
                      <a:pt x="2535" y="3"/>
                    </a:lnTo>
                    <a:lnTo>
                      <a:pt x="2539" y="2"/>
                    </a:lnTo>
                    <a:lnTo>
                      <a:pt x="2543" y="2"/>
                    </a:lnTo>
                    <a:lnTo>
                      <a:pt x="2547" y="2"/>
                    </a:lnTo>
                    <a:lnTo>
                      <a:pt x="2551" y="1"/>
                    </a:lnTo>
                    <a:lnTo>
                      <a:pt x="2555" y="2"/>
                    </a:lnTo>
                    <a:lnTo>
                      <a:pt x="2559" y="2"/>
                    </a:lnTo>
                    <a:lnTo>
                      <a:pt x="2562" y="2"/>
                    </a:lnTo>
                    <a:lnTo>
                      <a:pt x="2566" y="2"/>
                    </a:lnTo>
                    <a:lnTo>
                      <a:pt x="2570" y="1"/>
                    </a:lnTo>
                    <a:lnTo>
                      <a:pt x="2574" y="2"/>
                    </a:lnTo>
                    <a:lnTo>
                      <a:pt x="2578" y="2"/>
                    </a:lnTo>
                    <a:lnTo>
                      <a:pt x="2582" y="3"/>
                    </a:lnTo>
                    <a:lnTo>
                      <a:pt x="2586" y="2"/>
                    </a:lnTo>
                    <a:lnTo>
                      <a:pt x="2590" y="2"/>
                    </a:lnTo>
                    <a:lnTo>
                      <a:pt x="2594" y="2"/>
                    </a:lnTo>
                    <a:lnTo>
                      <a:pt x="2598" y="2"/>
                    </a:lnTo>
                    <a:lnTo>
                      <a:pt x="2602" y="3"/>
                    </a:lnTo>
                    <a:lnTo>
                      <a:pt x="2606" y="2"/>
                    </a:lnTo>
                    <a:lnTo>
                      <a:pt x="2610" y="2"/>
                    </a:lnTo>
                    <a:lnTo>
                      <a:pt x="2614" y="1"/>
                    </a:lnTo>
                    <a:lnTo>
                      <a:pt x="2618" y="2"/>
                    </a:lnTo>
                    <a:lnTo>
                      <a:pt x="2622" y="2"/>
                    </a:lnTo>
                    <a:lnTo>
                      <a:pt x="2625" y="2"/>
                    </a:lnTo>
                    <a:lnTo>
                      <a:pt x="2629" y="1"/>
                    </a:lnTo>
                    <a:lnTo>
                      <a:pt x="2633" y="2"/>
                    </a:lnTo>
                    <a:lnTo>
                      <a:pt x="2637" y="2"/>
                    </a:lnTo>
                    <a:lnTo>
                      <a:pt x="2641" y="2"/>
                    </a:lnTo>
                    <a:lnTo>
                      <a:pt x="2645" y="3"/>
                    </a:lnTo>
                    <a:lnTo>
                      <a:pt x="2649" y="3"/>
                    </a:lnTo>
                    <a:lnTo>
                      <a:pt x="2653" y="3"/>
                    </a:lnTo>
                    <a:lnTo>
                      <a:pt x="2657" y="2"/>
                    </a:lnTo>
                    <a:lnTo>
                      <a:pt x="2661" y="2"/>
                    </a:lnTo>
                    <a:lnTo>
                      <a:pt x="2665" y="2"/>
                    </a:lnTo>
                    <a:lnTo>
                      <a:pt x="2669" y="3"/>
                    </a:lnTo>
                    <a:lnTo>
                      <a:pt x="2673" y="2"/>
                    </a:lnTo>
                    <a:lnTo>
                      <a:pt x="2677" y="3"/>
                    </a:lnTo>
                    <a:lnTo>
                      <a:pt x="2681" y="3"/>
                    </a:lnTo>
                    <a:lnTo>
                      <a:pt x="2685" y="1"/>
                    </a:lnTo>
                    <a:lnTo>
                      <a:pt x="2688" y="1"/>
                    </a:lnTo>
                    <a:lnTo>
                      <a:pt x="2692" y="2"/>
                    </a:lnTo>
                    <a:lnTo>
                      <a:pt x="2696" y="1"/>
                    </a:lnTo>
                    <a:lnTo>
                      <a:pt x="2700" y="1"/>
                    </a:lnTo>
                    <a:lnTo>
                      <a:pt x="2704" y="2"/>
                    </a:lnTo>
                    <a:lnTo>
                      <a:pt x="2708" y="4"/>
                    </a:lnTo>
                    <a:lnTo>
                      <a:pt x="2712" y="1"/>
                    </a:lnTo>
                    <a:lnTo>
                      <a:pt x="2716" y="2"/>
                    </a:lnTo>
                    <a:lnTo>
                      <a:pt x="2720" y="1"/>
                    </a:lnTo>
                    <a:lnTo>
                      <a:pt x="2724" y="2"/>
                    </a:lnTo>
                    <a:lnTo>
                      <a:pt x="2728" y="2"/>
                    </a:lnTo>
                    <a:lnTo>
                      <a:pt x="2732" y="2"/>
                    </a:lnTo>
                    <a:lnTo>
                      <a:pt x="2736" y="2"/>
                    </a:lnTo>
                    <a:lnTo>
                      <a:pt x="2740" y="1"/>
                    </a:lnTo>
                    <a:lnTo>
                      <a:pt x="2744" y="2"/>
                    </a:lnTo>
                    <a:lnTo>
                      <a:pt x="2748" y="1"/>
                    </a:lnTo>
                    <a:lnTo>
                      <a:pt x="2751" y="2"/>
                    </a:lnTo>
                    <a:lnTo>
                      <a:pt x="2755" y="2"/>
                    </a:lnTo>
                    <a:lnTo>
                      <a:pt x="2759" y="1"/>
                    </a:lnTo>
                    <a:lnTo>
                      <a:pt x="2763" y="1"/>
                    </a:lnTo>
                    <a:lnTo>
                      <a:pt x="2767" y="2"/>
                    </a:lnTo>
                    <a:lnTo>
                      <a:pt x="2771" y="1"/>
                    </a:lnTo>
                    <a:lnTo>
                      <a:pt x="2775" y="2"/>
                    </a:lnTo>
                    <a:lnTo>
                      <a:pt x="2779" y="2"/>
                    </a:lnTo>
                    <a:lnTo>
                      <a:pt x="2783" y="1"/>
                    </a:lnTo>
                    <a:lnTo>
                      <a:pt x="2787" y="2"/>
                    </a:lnTo>
                    <a:lnTo>
                      <a:pt x="2791" y="2"/>
                    </a:lnTo>
                    <a:lnTo>
                      <a:pt x="2795" y="2"/>
                    </a:lnTo>
                    <a:lnTo>
                      <a:pt x="2799" y="1"/>
                    </a:lnTo>
                    <a:lnTo>
                      <a:pt x="2803" y="2"/>
                    </a:lnTo>
                    <a:lnTo>
                      <a:pt x="2807" y="2"/>
                    </a:lnTo>
                    <a:lnTo>
                      <a:pt x="2811" y="2"/>
                    </a:lnTo>
                    <a:lnTo>
                      <a:pt x="2814" y="1"/>
                    </a:lnTo>
                    <a:lnTo>
                      <a:pt x="2818" y="2"/>
                    </a:lnTo>
                    <a:lnTo>
                      <a:pt x="2822" y="2"/>
                    </a:lnTo>
                    <a:lnTo>
                      <a:pt x="2826" y="1"/>
                    </a:lnTo>
                    <a:lnTo>
                      <a:pt x="2830" y="2"/>
                    </a:lnTo>
                    <a:lnTo>
                      <a:pt x="2834" y="2"/>
                    </a:lnTo>
                    <a:lnTo>
                      <a:pt x="2838" y="2"/>
                    </a:lnTo>
                    <a:lnTo>
                      <a:pt x="2842" y="2"/>
                    </a:lnTo>
                    <a:lnTo>
                      <a:pt x="2846" y="2"/>
                    </a:lnTo>
                    <a:lnTo>
                      <a:pt x="2850" y="2"/>
                    </a:lnTo>
                    <a:lnTo>
                      <a:pt x="2854" y="3"/>
                    </a:lnTo>
                    <a:lnTo>
                      <a:pt x="2858" y="2"/>
                    </a:lnTo>
                    <a:lnTo>
                      <a:pt x="2862" y="2"/>
                    </a:lnTo>
                    <a:lnTo>
                      <a:pt x="2866" y="2"/>
                    </a:lnTo>
                    <a:lnTo>
                      <a:pt x="2870" y="2"/>
                    </a:lnTo>
                    <a:lnTo>
                      <a:pt x="2874" y="2"/>
                    </a:lnTo>
                    <a:lnTo>
                      <a:pt x="2877" y="3"/>
                    </a:lnTo>
                    <a:lnTo>
                      <a:pt x="2881" y="2"/>
                    </a:lnTo>
                    <a:lnTo>
                      <a:pt x="2885" y="2"/>
                    </a:lnTo>
                    <a:lnTo>
                      <a:pt x="2889" y="2"/>
                    </a:lnTo>
                    <a:lnTo>
                      <a:pt x="2893" y="3"/>
                    </a:lnTo>
                    <a:lnTo>
                      <a:pt x="2897" y="2"/>
                    </a:lnTo>
                    <a:lnTo>
                      <a:pt x="2901" y="2"/>
                    </a:lnTo>
                    <a:lnTo>
                      <a:pt x="2905" y="2"/>
                    </a:lnTo>
                    <a:lnTo>
                      <a:pt x="2909" y="2"/>
                    </a:lnTo>
                    <a:lnTo>
                      <a:pt x="2913" y="1"/>
                    </a:lnTo>
                    <a:lnTo>
                      <a:pt x="2917" y="2"/>
                    </a:lnTo>
                    <a:lnTo>
                      <a:pt x="2921" y="2"/>
                    </a:lnTo>
                    <a:lnTo>
                      <a:pt x="2925" y="1"/>
                    </a:lnTo>
                    <a:lnTo>
                      <a:pt x="2929" y="2"/>
                    </a:lnTo>
                    <a:lnTo>
                      <a:pt x="2933" y="2"/>
                    </a:lnTo>
                    <a:lnTo>
                      <a:pt x="2937" y="1"/>
                    </a:lnTo>
                    <a:lnTo>
                      <a:pt x="2940" y="1"/>
                    </a:lnTo>
                    <a:lnTo>
                      <a:pt x="2944" y="1"/>
                    </a:lnTo>
                    <a:lnTo>
                      <a:pt x="2948" y="2"/>
                    </a:lnTo>
                    <a:lnTo>
                      <a:pt x="2952" y="2"/>
                    </a:lnTo>
                    <a:lnTo>
                      <a:pt x="2956" y="1"/>
                    </a:lnTo>
                    <a:lnTo>
                      <a:pt x="2960" y="2"/>
                    </a:lnTo>
                    <a:lnTo>
                      <a:pt x="2964" y="2"/>
                    </a:lnTo>
                    <a:lnTo>
                      <a:pt x="2968" y="1"/>
                    </a:lnTo>
                    <a:lnTo>
                      <a:pt x="2972" y="1"/>
                    </a:lnTo>
                    <a:lnTo>
                      <a:pt x="2976" y="1"/>
                    </a:lnTo>
                    <a:lnTo>
                      <a:pt x="2980" y="2"/>
                    </a:lnTo>
                    <a:lnTo>
                      <a:pt x="2984" y="2"/>
                    </a:lnTo>
                    <a:lnTo>
                      <a:pt x="2988" y="1"/>
                    </a:lnTo>
                    <a:lnTo>
                      <a:pt x="2992" y="2"/>
                    </a:lnTo>
                    <a:lnTo>
                      <a:pt x="2996" y="2"/>
                    </a:lnTo>
                    <a:lnTo>
                      <a:pt x="2999" y="1"/>
                    </a:lnTo>
                    <a:lnTo>
                      <a:pt x="3003" y="1"/>
                    </a:lnTo>
                    <a:lnTo>
                      <a:pt x="3007" y="1"/>
                    </a:lnTo>
                    <a:lnTo>
                      <a:pt x="3011" y="1"/>
                    </a:lnTo>
                    <a:lnTo>
                      <a:pt x="3015" y="1"/>
                    </a:lnTo>
                    <a:lnTo>
                      <a:pt x="3019" y="2"/>
                    </a:lnTo>
                    <a:lnTo>
                      <a:pt x="3023" y="1"/>
                    </a:lnTo>
                    <a:lnTo>
                      <a:pt x="3027" y="1"/>
                    </a:lnTo>
                    <a:lnTo>
                      <a:pt x="3031" y="1"/>
                    </a:lnTo>
                    <a:lnTo>
                      <a:pt x="3035" y="1"/>
                    </a:lnTo>
                    <a:lnTo>
                      <a:pt x="3039" y="1"/>
                    </a:lnTo>
                    <a:lnTo>
                      <a:pt x="3043" y="2"/>
                    </a:lnTo>
                    <a:lnTo>
                      <a:pt x="3047" y="2"/>
                    </a:lnTo>
                    <a:lnTo>
                      <a:pt x="3051" y="0"/>
                    </a:lnTo>
                    <a:lnTo>
                      <a:pt x="3055" y="1"/>
                    </a:lnTo>
                    <a:lnTo>
                      <a:pt x="3059" y="3"/>
                    </a:lnTo>
                    <a:lnTo>
                      <a:pt x="3062" y="0"/>
                    </a:lnTo>
                    <a:lnTo>
                      <a:pt x="3066" y="1"/>
                    </a:lnTo>
                    <a:lnTo>
                      <a:pt x="3070" y="1"/>
                    </a:lnTo>
                    <a:lnTo>
                      <a:pt x="3074" y="2"/>
                    </a:lnTo>
                    <a:lnTo>
                      <a:pt x="3078" y="1"/>
                    </a:lnTo>
                    <a:lnTo>
                      <a:pt x="3082" y="3"/>
                    </a:lnTo>
                    <a:lnTo>
                      <a:pt x="3086" y="2"/>
                    </a:lnTo>
                    <a:lnTo>
                      <a:pt x="3090" y="1"/>
                    </a:lnTo>
                    <a:lnTo>
                      <a:pt x="3094" y="3"/>
                    </a:lnTo>
                    <a:lnTo>
                      <a:pt x="3098" y="2"/>
                    </a:lnTo>
                    <a:lnTo>
                      <a:pt x="3102" y="2"/>
                    </a:lnTo>
                    <a:lnTo>
                      <a:pt x="3106" y="3"/>
                    </a:lnTo>
                    <a:lnTo>
                      <a:pt x="3110" y="1"/>
                    </a:lnTo>
                    <a:lnTo>
                      <a:pt x="3114" y="1"/>
                    </a:lnTo>
                    <a:lnTo>
                      <a:pt x="3118" y="1"/>
                    </a:lnTo>
                    <a:lnTo>
                      <a:pt x="3122" y="1"/>
                    </a:lnTo>
                    <a:lnTo>
                      <a:pt x="3125" y="2"/>
                    </a:lnTo>
                    <a:lnTo>
                      <a:pt x="3129" y="4"/>
                    </a:lnTo>
                    <a:lnTo>
                      <a:pt x="3133" y="1"/>
                    </a:lnTo>
                    <a:lnTo>
                      <a:pt x="3137" y="2"/>
                    </a:lnTo>
                    <a:lnTo>
                      <a:pt x="3141" y="2"/>
                    </a:lnTo>
                    <a:lnTo>
                      <a:pt x="3145" y="2"/>
                    </a:lnTo>
                    <a:lnTo>
                      <a:pt x="3149" y="2"/>
                    </a:lnTo>
                    <a:lnTo>
                      <a:pt x="3153" y="2"/>
                    </a:lnTo>
                    <a:lnTo>
                      <a:pt x="3157" y="2"/>
                    </a:lnTo>
                    <a:lnTo>
                      <a:pt x="3161" y="2"/>
                    </a:lnTo>
                    <a:lnTo>
                      <a:pt x="3165" y="2"/>
                    </a:lnTo>
                    <a:lnTo>
                      <a:pt x="3169" y="3"/>
                    </a:lnTo>
                    <a:lnTo>
                      <a:pt x="3173" y="2"/>
                    </a:lnTo>
                    <a:lnTo>
                      <a:pt x="3177" y="2"/>
                    </a:lnTo>
                    <a:lnTo>
                      <a:pt x="3181" y="2"/>
                    </a:lnTo>
                    <a:lnTo>
                      <a:pt x="3185" y="2"/>
                    </a:lnTo>
                    <a:lnTo>
                      <a:pt x="3188" y="1"/>
                    </a:lnTo>
                    <a:lnTo>
                      <a:pt x="3192" y="2"/>
                    </a:lnTo>
                    <a:lnTo>
                      <a:pt x="3196" y="1"/>
                    </a:lnTo>
                    <a:lnTo>
                      <a:pt x="3200" y="3"/>
                    </a:lnTo>
                    <a:lnTo>
                      <a:pt x="3204" y="2"/>
                    </a:lnTo>
                    <a:lnTo>
                      <a:pt x="3208" y="2"/>
                    </a:lnTo>
                    <a:lnTo>
                      <a:pt x="3212" y="2"/>
                    </a:lnTo>
                    <a:lnTo>
                      <a:pt x="3216" y="2"/>
                    </a:lnTo>
                    <a:lnTo>
                      <a:pt x="3220" y="2"/>
                    </a:lnTo>
                    <a:lnTo>
                      <a:pt x="3224" y="1"/>
                    </a:lnTo>
                    <a:lnTo>
                      <a:pt x="3228" y="2"/>
                    </a:lnTo>
                    <a:lnTo>
                      <a:pt x="3232" y="1"/>
                    </a:lnTo>
                    <a:lnTo>
                      <a:pt x="3236" y="2"/>
                    </a:lnTo>
                    <a:lnTo>
                      <a:pt x="3240" y="2"/>
                    </a:lnTo>
                    <a:lnTo>
                      <a:pt x="3244" y="3"/>
                    </a:lnTo>
                    <a:lnTo>
                      <a:pt x="3248" y="2"/>
                    </a:lnTo>
                    <a:lnTo>
                      <a:pt x="3251" y="1"/>
                    </a:lnTo>
                    <a:lnTo>
                      <a:pt x="3255" y="2"/>
                    </a:lnTo>
                    <a:lnTo>
                      <a:pt x="3259" y="2"/>
                    </a:lnTo>
                    <a:lnTo>
                      <a:pt x="3263" y="2"/>
                    </a:lnTo>
                    <a:lnTo>
                      <a:pt x="3267" y="3"/>
                    </a:lnTo>
                    <a:lnTo>
                      <a:pt x="3271" y="2"/>
                    </a:lnTo>
                    <a:lnTo>
                      <a:pt x="3275" y="2"/>
                    </a:lnTo>
                    <a:lnTo>
                      <a:pt x="3279" y="2"/>
                    </a:lnTo>
                    <a:lnTo>
                      <a:pt x="3283" y="3"/>
                    </a:lnTo>
                    <a:lnTo>
                      <a:pt x="3287" y="2"/>
                    </a:lnTo>
                    <a:lnTo>
                      <a:pt x="3291" y="2"/>
                    </a:lnTo>
                    <a:lnTo>
                      <a:pt x="3295" y="2"/>
                    </a:lnTo>
                    <a:lnTo>
                      <a:pt x="3299" y="2"/>
                    </a:lnTo>
                    <a:lnTo>
                      <a:pt x="3303" y="2"/>
                    </a:lnTo>
                    <a:lnTo>
                      <a:pt x="3307" y="2"/>
                    </a:lnTo>
                    <a:lnTo>
                      <a:pt x="3311" y="2"/>
                    </a:lnTo>
                    <a:lnTo>
                      <a:pt x="3314" y="2"/>
                    </a:lnTo>
                    <a:lnTo>
                      <a:pt x="3318" y="1"/>
                    </a:lnTo>
                    <a:lnTo>
                      <a:pt x="3322" y="2"/>
                    </a:lnTo>
                    <a:lnTo>
                      <a:pt x="3326" y="3"/>
                    </a:lnTo>
                    <a:lnTo>
                      <a:pt x="3330" y="2"/>
                    </a:lnTo>
                    <a:lnTo>
                      <a:pt x="3334" y="2"/>
                    </a:lnTo>
                    <a:lnTo>
                      <a:pt x="3338" y="2"/>
                    </a:lnTo>
                    <a:lnTo>
                      <a:pt x="3342" y="1"/>
                    </a:lnTo>
                    <a:lnTo>
                      <a:pt x="3346" y="2"/>
                    </a:lnTo>
                    <a:lnTo>
                      <a:pt x="3350" y="1"/>
                    </a:lnTo>
                    <a:lnTo>
                      <a:pt x="3354" y="3"/>
                    </a:lnTo>
                    <a:lnTo>
                      <a:pt x="3358" y="2"/>
                    </a:lnTo>
                    <a:lnTo>
                      <a:pt x="3362" y="2"/>
                    </a:lnTo>
                    <a:lnTo>
                      <a:pt x="3366" y="1"/>
                    </a:lnTo>
                    <a:lnTo>
                      <a:pt x="3370" y="1"/>
                    </a:lnTo>
                    <a:lnTo>
                      <a:pt x="3374" y="2"/>
                    </a:lnTo>
                    <a:lnTo>
                      <a:pt x="3377" y="2"/>
                    </a:lnTo>
                    <a:lnTo>
                      <a:pt x="3381" y="2"/>
                    </a:lnTo>
                    <a:lnTo>
                      <a:pt x="3385" y="2"/>
                    </a:lnTo>
                    <a:lnTo>
                      <a:pt x="3389" y="1"/>
                    </a:lnTo>
                    <a:lnTo>
                      <a:pt x="3393" y="2"/>
                    </a:lnTo>
                    <a:lnTo>
                      <a:pt x="3397" y="5"/>
                    </a:lnTo>
                    <a:lnTo>
                      <a:pt x="3401" y="2"/>
                    </a:lnTo>
                    <a:lnTo>
                      <a:pt x="3405" y="2"/>
                    </a:lnTo>
                    <a:lnTo>
                      <a:pt x="3409" y="3"/>
                    </a:lnTo>
                    <a:lnTo>
                      <a:pt x="3413" y="2"/>
                    </a:lnTo>
                    <a:lnTo>
                      <a:pt x="3417" y="2"/>
                    </a:lnTo>
                    <a:lnTo>
                      <a:pt x="3421" y="1"/>
                    </a:lnTo>
                    <a:lnTo>
                      <a:pt x="3425" y="2"/>
                    </a:lnTo>
                    <a:lnTo>
                      <a:pt x="3429" y="3"/>
                    </a:lnTo>
                    <a:lnTo>
                      <a:pt x="3433" y="2"/>
                    </a:lnTo>
                    <a:lnTo>
                      <a:pt x="3437" y="2"/>
                    </a:lnTo>
                    <a:lnTo>
                      <a:pt x="3440" y="2"/>
                    </a:lnTo>
                    <a:lnTo>
                      <a:pt x="3444" y="2"/>
                    </a:lnTo>
                    <a:lnTo>
                      <a:pt x="3448" y="2"/>
                    </a:lnTo>
                    <a:lnTo>
                      <a:pt x="3452" y="3"/>
                    </a:lnTo>
                    <a:lnTo>
                      <a:pt x="3456" y="1"/>
                    </a:lnTo>
                    <a:lnTo>
                      <a:pt x="3460" y="3"/>
                    </a:lnTo>
                    <a:lnTo>
                      <a:pt x="3464" y="2"/>
                    </a:lnTo>
                    <a:lnTo>
                      <a:pt x="3468" y="2"/>
                    </a:lnTo>
                    <a:lnTo>
                      <a:pt x="3472" y="3"/>
                    </a:lnTo>
                    <a:lnTo>
                      <a:pt x="3476" y="3"/>
                    </a:lnTo>
                    <a:lnTo>
                      <a:pt x="3480" y="2"/>
                    </a:lnTo>
                    <a:lnTo>
                      <a:pt x="3484" y="2"/>
                    </a:lnTo>
                    <a:lnTo>
                      <a:pt x="3488" y="2"/>
                    </a:lnTo>
                    <a:lnTo>
                      <a:pt x="3492" y="1"/>
                    </a:lnTo>
                    <a:lnTo>
                      <a:pt x="3496" y="3"/>
                    </a:lnTo>
                    <a:lnTo>
                      <a:pt x="3499" y="2"/>
                    </a:lnTo>
                    <a:lnTo>
                      <a:pt x="3503" y="2"/>
                    </a:lnTo>
                    <a:lnTo>
                      <a:pt x="3507" y="2"/>
                    </a:lnTo>
                    <a:lnTo>
                      <a:pt x="3511" y="2"/>
                    </a:lnTo>
                    <a:lnTo>
                      <a:pt x="3515" y="3"/>
                    </a:lnTo>
                    <a:lnTo>
                      <a:pt x="3519" y="1"/>
                    </a:lnTo>
                    <a:lnTo>
                      <a:pt x="3523" y="4"/>
                    </a:lnTo>
                    <a:lnTo>
                      <a:pt x="3527" y="1"/>
                    </a:lnTo>
                    <a:lnTo>
                      <a:pt x="3531" y="2"/>
                    </a:lnTo>
                    <a:lnTo>
                      <a:pt x="3535" y="4"/>
                    </a:lnTo>
                    <a:lnTo>
                      <a:pt x="3539" y="2"/>
                    </a:lnTo>
                    <a:lnTo>
                      <a:pt x="3543" y="2"/>
                    </a:lnTo>
                    <a:lnTo>
                      <a:pt x="3547" y="3"/>
                    </a:lnTo>
                    <a:lnTo>
                      <a:pt x="3551" y="2"/>
                    </a:lnTo>
                    <a:lnTo>
                      <a:pt x="3555" y="3"/>
                    </a:lnTo>
                    <a:lnTo>
                      <a:pt x="3559" y="2"/>
                    </a:lnTo>
                    <a:lnTo>
                      <a:pt x="3562" y="3"/>
                    </a:lnTo>
                    <a:lnTo>
                      <a:pt x="3566" y="4"/>
                    </a:lnTo>
                    <a:lnTo>
                      <a:pt x="3570" y="2"/>
                    </a:lnTo>
                    <a:lnTo>
                      <a:pt x="3574" y="2"/>
                    </a:lnTo>
                    <a:lnTo>
                      <a:pt x="3578" y="4"/>
                    </a:lnTo>
                    <a:lnTo>
                      <a:pt x="3582" y="3"/>
                    </a:lnTo>
                    <a:lnTo>
                      <a:pt x="3586" y="3"/>
                    </a:lnTo>
                    <a:lnTo>
                      <a:pt x="3590" y="2"/>
                    </a:lnTo>
                    <a:lnTo>
                      <a:pt x="3594" y="2"/>
                    </a:lnTo>
                    <a:lnTo>
                      <a:pt x="3598" y="2"/>
                    </a:lnTo>
                    <a:lnTo>
                      <a:pt x="3602" y="2"/>
                    </a:lnTo>
                    <a:lnTo>
                      <a:pt x="3606" y="2"/>
                    </a:lnTo>
                    <a:lnTo>
                      <a:pt x="3610" y="2"/>
                    </a:lnTo>
                    <a:lnTo>
                      <a:pt x="3614" y="2"/>
                    </a:lnTo>
                    <a:lnTo>
                      <a:pt x="3618" y="3"/>
                    </a:lnTo>
                    <a:lnTo>
                      <a:pt x="3622" y="2"/>
                    </a:lnTo>
                    <a:lnTo>
                      <a:pt x="3625" y="3"/>
                    </a:lnTo>
                    <a:lnTo>
                      <a:pt x="3629" y="1"/>
                    </a:lnTo>
                    <a:lnTo>
                      <a:pt x="3633" y="4"/>
                    </a:lnTo>
                    <a:lnTo>
                      <a:pt x="3637" y="3"/>
                    </a:lnTo>
                    <a:lnTo>
                      <a:pt x="3641" y="3"/>
                    </a:lnTo>
                    <a:lnTo>
                      <a:pt x="3645" y="1"/>
                    </a:lnTo>
                    <a:lnTo>
                      <a:pt x="3649" y="3"/>
                    </a:lnTo>
                    <a:lnTo>
                      <a:pt x="3653" y="3"/>
                    </a:lnTo>
                    <a:lnTo>
                      <a:pt x="3657" y="2"/>
                    </a:lnTo>
                    <a:lnTo>
                      <a:pt x="3661" y="2"/>
                    </a:lnTo>
                    <a:lnTo>
                      <a:pt x="3665" y="2"/>
                    </a:lnTo>
                    <a:lnTo>
                      <a:pt x="3669" y="3"/>
                    </a:lnTo>
                    <a:lnTo>
                      <a:pt x="3673" y="3"/>
                    </a:lnTo>
                    <a:lnTo>
                      <a:pt x="3677" y="4"/>
                    </a:lnTo>
                    <a:lnTo>
                      <a:pt x="3681" y="4"/>
                    </a:lnTo>
                    <a:lnTo>
                      <a:pt x="3685" y="4"/>
                    </a:lnTo>
                    <a:lnTo>
                      <a:pt x="3688" y="2"/>
                    </a:lnTo>
                    <a:lnTo>
                      <a:pt x="3692" y="3"/>
                    </a:lnTo>
                    <a:lnTo>
                      <a:pt x="3696" y="4"/>
                    </a:lnTo>
                    <a:lnTo>
                      <a:pt x="3700" y="2"/>
                    </a:lnTo>
                    <a:lnTo>
                      <a:pt x="3704" y="3"/>
                    </a:lnTo>
                    <a:lnTo>
                      <a:pt x="3708" y="3"/>
                    </a:lnTo>
                    <a:lnTo>
                      <a:pt x="3712" y="3"/>
                    </a:lnTo>
                    <a:lnTo>
                      <a:pt x="3716" y="3"/>
                    </a:lnTo>
                    <a:lnTo>
                      <a:pt x="3720" y="4"/>
                    </a:lnTo>
                    <a:lnTo>
                      <a:pt x="3724" y="3"/>
                    </a:lnTo>
                    <a:lnTo>
                      <a:pt x="3728" y="4"/>
                    </a:lnTo>
                    <a:lnTo>
                      <a:pt x="3732" y="3"/>
                    </a:lnTo>
                    <a:lnTo>
                      <a:pt x="3736" y="4"/>
                    </a:lnTo>
                    <a:lnTo>
                      <a:pt x="3740" y="3"/>
                    </a:lnTo>
                    <a:lnTo>
                      <a:pt x="3744" y="4"/>
                    </a:lnTo>
                    <a:lnTo>
                      <a:pt x="3748" y="3"/>
                    </a:lnTo>
                    <a:lnTo>
                      <a:pt x="3751" y="5"/>
                    </a:lnTo>
                    <a:lnTo>
                      <a:pt x="3755" y="4"/>
                    </a:lnTo>
                    <a:lnTo>
                      <a:pt x="3759" y="2"/>
                    </a:lnTo>
                    <a:lnTo>
                      <a:pt x="3763" y="2"/>
                    </a:lnTo>
                    <a:lnTo>
                      <a:pt x="3767" y="3"/>
                    </a:lnTo>
                    <a:lnTo>
                      <a:pt x="3771" y="3"/>
                    </a:lnTo>
                    <a:lnTo>
                      <a:pt x="3775" y="4"/>
                    </a:lnTo>
                    <a:lnTo>
                      <a:pt x="3779" y="4"/>
                    </a:lnTo>
                    <a:lnTo>
                      <a:pt x="3783" y="2"/>
                    </a:lnTo>
                    <a:lnTo>
                      <a:pt x="3787" y="2"/>
                    </a:lnTo>
                    <a:lnTo>
                      <a:pt x="3791" y="3"/>
                    </a:lnTo>
                    <a:lnTo>
                      <a:pt x="3795" y="3"/>
                    </a:lnTo>
                    <a:lnTo>
                      <a:pt x="3799" y="2"/>
                    </a:lnTo>
                    <a:lnTo>
                      <a:pt x="3803" y="3"/>
                    </a:lnTo>
                    <a:lnTo>
                      <a:pt x="3807" y="4"/>
                    </a:lnTo>
                    <a:lnTo>
                      <a:pt x="3811" y="4"/>
                    </a:lnTo>
                    <a:lnTo>
                      <a:pt x="3814" y="3"/>
                    </a:lnTo>
                    <a:lnTo>
                      <a:pt x="3818" y="3"/>
                    </a:lnTo>
                    <a:lnTo>
                      <a:pt x="3822" y="3"/>
                    </a:lnTo>
                    <a:lnTo>
                      <a:pt x="3826" y="2"/>
                    </a:lnTo>
                    <a:lnTo>
                      <a:pt x="3830" y="3"/>
                    </a:lnTo>
                    <a:lnTo>
                      <a:pt x="3834" y="3"/>
                    </a:lnTo>
                    <a:lnTo>
                      <a:pt x="3838" y="3"/>
                    </a:lnTo>
                    <a:lnTo>
                      <a:pt x="3842" y="3"/>
                    </a:lnTo>
                    <a:lnTo>
                      <a:pt x="3846" y="3"/>
                    </a:lnTo>
                    <a:lnTo>
                      <a:pt x="3850" y="2"/>
                    </a:lnTo>
                    <a:lnTo>
                      <a:pt x="3854" y="3"/>
                    </a:lnTo>
                    <a:lnTo>
                      <a:pt x="3858" y="4"/>
                    </a:lnTo>
                    <a:lnTo>
                      <a:pt x="3862" y="3"/>
                    </a:lnTo>
                    <a:lnTo>
                      <a:pt x="3866" y="4"/>
                    </a:lnTo>
                    <a:lnTo>
                      <a:pt x="3870" y="3"/>
                    </a:lnTo>
                    <a:lnTo>
                      <a:pt x="3874" y="2"/>
                    </a:lnTo>
                    <a:lnTo>
                      <a:pt x="3877" y="4"/>
                    </a:lnTo>
                    <a:lnTo>
                      <a:pt x="3881" y="4"/>
                    </a:lnTo>
                    <a:lnTo>
                      <a:pt x="3885" y="2"/>
                    </a:lnTo>
                    <a:lnTo>
                      <a:pt x="3889" y="3"/>
                    </a:lnTo>
                    <a:lnTo>
                      <a:pt x="3893" y="4"/>
                    </a:lnTo>
                    <a:lnTo>
                      <a:pt x="3897" y="4"/>
                    </a:lnTo>
                    <a:lnTo>
                      <a:pt x="3901" y="2"/>
                    </a:lnTo>
                    <a:lnTo>
                      <a:pt x="3905" y="4"/>
                    </a:lnTo>
                    <a:lnTo>
                      <a:pt x="3909" y="3"/>
                    </a:lnTo>
                    <a:lnTo>
                      <a:pt x="3913" y="2"/>
                    </a:lnTo>
                    <a:lnTo>
                      <a:pt x="3917" y="2"/>
                    </a:lnTo>
                    <a:lnTo>
                      <a:pt x="3921" y="2"/>
                    </a:lnTo>
                    <a:lnTo>
                      <a:pt x="3925" y="3"/>
                    </a:lnTo>
                    <a:lnTo>
                      <a:pt x="3929" y="3"/>
                    </a:lnTo>
                    <a:lnTo>
                      <a:pt x="3933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5" name="Freeform 443"/>
              <p:cNvSpPr>
                <a:spLocks/>
              </p:cNvSpPr>
              <p:nvPr/>
            </p:nvSpPr>
            <p:spPr bwMode="auto">
              <a:xfrm flipV="1">
                <a:off x="2909" y="1783"/>
                <a:ext cx="2265" cy="1082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4"/>
                  </a:cxn>
                  <a:cxn ang="0">
                    <a:pos x="185" y="4"/>
                  </a:cxn>
                  <a:cxn ang="0">
                    <a:pos x="248" y="4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2"/>
                  </a:cxn>
                  <a:cxn ang="0">
                    <a:pos x="499" y="4"/>
                  </a:cxn>
                  <a:cxn ang="0">
                    <a:pos x="562" y="7"/>
                  </a:cxn>
                  <a:cxn ang="0">
                    <a:pos x="625" y="14"/>
                  </a:cxn>
                  <a:cxn ang="0">
                    <a:pos x="688" y="30"/>
                  </a:cxn>
                  <a:cxn ang="0">
                    <a:pos x="751" y="57"/>
                  </a:cxn>
                  <a:cxn ang="0">
                    <a:pos x="814" y="96"/>
                  </a:cxn>
                  <a:cxn ang="0">
                    <a:pos x="877" y="152"/>
                  </a:cxn>
                  <a:cxn ang="0">
                    <a:pos x="940" y="225"/>
                  </a:cxn>
                  <a:cxn ang="0">
                    <a:pos x="1003" y="314"/>
                  </a:cxn>
                  <a:cxn ang="0">
                    <a:pos x="1066" y="418"/>
                  </a:cxn>
                  <a:cxn ang="0">
                    <a:pos x="1129" y="536"/>
                  </a:cxn>
                  <a:cxn ang="0">
                    <a:pos x="1192" y="662"/>
                  </a:cxn>
                  <a:cxn ang="0">
                    <a:pos x="1255" y="797"/>
                  </a:cxn>
                  <a:cxn ang="0">
                    <a:pos x="1318" y="936"/>
                  </a:cxn>
                  <a:cxn ang="0">
                    <a:pos x="1381" y="1077"/>
                  </a:cxn>
                  <a:cxn ang="0">
                    <a:pos x="1444" y="1213"/>
                  </a:cxn>
                  <a:cxn ang="0">
                    <a:pos x="1507" y="1342"/>
                  </a:cxn>
                  <a:cxn ang="0">
                    <a:pos x="1570" y="1462"/>
                  </a:cxn>
                  <a:cxn ang="0">
                    <a:pos x="1633" y="1571"/>
                  </a:cxn>
                  <a:cxn ang="0">
                    <a:pos x="1696" y="1665"/>
                  </a:cxn>
                  <a:cxn ang="0">
                    <a:pos x="1759" y="1742"/>
                  </a:cxn>
                  <a:cxn ang="0">
                    <a:pos x="1822" y="1802"/>
                  </a:cxn>
                  <a:cxn ang="0">
                    <a:pos x="1885" y="1846"/>
                  </a:cxn>
                  <a:cxn ang="0">
                    <a:pos x="1948" y="1869"/>
                  </a:cxn>
                  <a:cxn ang="0">
                    <a:pos x="2011" y="1877"/>
                  </a:cxn>
                  <a:cxn ang="0">
                    <a:pos x="2074" y="1868"/>
                  </a:cxn>
                  <a:cxn ang="0">
                    <a:pos x="2137" y="1844"/>
                  </a:cxn>
                  <a:cxn ang="0">
                    <a:pos x="2200" y="1806"/>
                  </a:cxn>
                  <a:cxn ang="0">
                    <a:pos x="2263" y="1755"/>
                  </a:cxn>
                  <a:cxn ang="0">
                    <a:pos x="2326" y="1692"/>
                  </a:cxn>
                  <a:cxn ang="0">
                    <a:pos x="2389" y="1621"/>
                  </a:cxn>
                  <a:cxn ang="0">
                    <a:pos x="2452" y="1542"/>
                  </a:cxn>
                  <a:cxn ang="0">
                    <a:pos x="2515" y="1457"/>
                  </a:cxn>
                  <a:cxn ang="0">
                    <a:pos x="2578" y="1368"/>
                  </a:cxn>
                  <a:cxn ang="0">
                    <a:pos x="2641" y="1276"/>
                  </a:cxn>
                  <a:cxn ang="0">
                    <a:pos x="2704" y="1184"/>
                  </a:cxn>
                  <a:cxn ang="0">
                    <a:pos x="2767" y="1092"/>
                  </a:cxn>
                  <a:cxn ang="0">
                    <a:pos x="2830" y="1000"/>
                  </a:cxn>
                  <a:cxn ang="0">
                    <a:pos x="2893" y="913"/>
                  </a:cxn>
                  <a:cxn ang="0">
                    <a:pos x="2956" y="827"/>
                  </a:cxn>
                  <a:cxn ang="0">
                    <a:pos x="3019" y="745"/>
                  </a:cxn>
                  <a:cxn ang="0">
                    <a:pos x="3082" y="669"/>
                  </a:cxn>
                  <a:cxn ang="0">
                    <a:pos x="3145" y="602"/>
                  </a:cxn>
                  <a:cxn ang="0">
                    <a:pos x="3208" y="545"/>
                  </a:cxn>
                  <a:cxn ang="0">
                    <a:pos x="3271" y="507"/>
                  </a:cxn>
                  <a:cxn ang="0">
                    <a:pos x="3334" y="483"/>
                  </a:cxn>
                  <a:cxn ang="0">
                    <a:pos x="3397" y="481"/>
                  </a:cxn>
                  <a:cxn ang="0">
                    <a:pos x="3460" y="499"/>
                  </a:cxn>
                  <a:cxn ang="0">
                    <a:pos x="3523" y="539"/>
                  </a:cxn>
                  <a:cxn ang="0">
                    <a:pos x="3586" y="600"/>
                  </a:cxn>
                  <a:cxn ang="0">
                    <a:pos x="3649" y="679"/>
                  </a:cxn>
                  <a:cxn ang="0">
                    <a:pos x="3712" y="772"/>
                  </a:cxn>
                  <a:cxn ang="0">
                    <a:pos x="3775" y="881"/>
                  </a:cxn>
                  <a:cxn ang="0">
                    <a:pos x="3838" y="995"/>
                  </a:cxn>
                  <a:cxn ang="0">
                    <a:pos x="3901" y="1117"/>
                  </a:cxn>
                </a:cxnLst>
                <a:rect l="0" t="0" r="r" b="b"/>
                <a:pathLst>
                  <a:path w="3933" h="1878">
                    <a:moveTo>
                      <a:pt x="0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1"/>
                    </a:lnTo>
                    <a:lnTo>
                      <a:pt x="137" y="4"/>
                    </a:lnTo>
                    <a:lnTo>
                      <a:pt x="141" y="3"/>
                    </a:lnTo>
                    <a:lnTo>
                      <a:pt x="145" y="4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4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8" y="2"/>
                    </a:lnTo>
                    <a:lnTo>
                      <a:pt x="192" y="3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1" y="3"/>
                    </a:lnTo>
                    <a:lnTo>
                      <a:pt x="255" y="2"/>
                    </a:lnTo>
                    <a:lnTo>
                      <a:pt x="259" y="4"/>
                    </a:lnTo>
                    <a:lnTo>
                      <a:pt x="263" y="3"/>
                    </a:lnTo>
                    <a:lnTo>
                      <a:pt x="267" y="3"/>
                    </a:lnTo>
                    <a:lnTo>
                      <a:pt x="271" y="4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4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4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3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3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3"/>
                    </a:lnTo>
                    <a:lnTo>
                      <a:pt x="374" y="3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3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2"/>
                    </a:lnTo>
                    <a:lnTo>
                      <a:pt x="401" y="3"/>
                    </a:lnTo>
                    <a:lnTo>
                      <a:pt x="405" y="4"/>
                    </a:lnTo>
                    <a:lnTo>
                      <a:pt x="409" y="2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3"/>
                    </a:lnTo>
                    <a:lnTo>
                      <a:pt x="429" y="2"/>
                    </a:lnTo>
                    <a:lnTo>
                      <a:pt x="433" y="3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3"/>
                    </a:lnTo>
                    <a:lnTo>
                      <a:pt x="448" y="3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1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2"/>
                    </a:lnTo>
                    <a:lnTo>
                      <a:pt x="488" y="4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4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7"/>
                    </a:lnTo>
                    <a:lnTo>
                      <a:pt x="566" y="6"/>
                    </a:lnTo>
                    <a:lnTo>
                      <a:pt x="570" y="6"/>
                    </a:lnTo>
                    <a:lnTo>
                      <a:pt x="574" y="8"/>
                    </a:lnTo>
                    <a:lnTo>
                      <a:pt x="578" y="6"/>
                    </a:lnTo>
                    <a:lnTo>
                      <a:pt x="582" y="7"/>
                    </a:lnTo>
                    <a:lnTo>
                      <a:pt x="586" y="6"/>
                    </a:lnTo>
                    <a:lnTo>
                      <a:pt x="590" y="9"/>
                    </a:lnTo>
                    <a:lnTo>
                      <a:pt x="594" y="9"/>
                    </a:lnTo>
                    <a:lnTo>
                      <a:pt x="598" y="9"/>
                    </a:lnTo>
                    <a:lnTo>
                      <a:pt x="602" y="10"/>
                    </a:lnTo>
                    <a:lnTo>
                      <a:pt x="606" y="11"/>
                    </a:lnTo>
                    <a:lnTo>
                      <a:pt x="610" y="11"/>
                    </a:lnTo>
                    <a:lnTo>
                      <a:pt x="614" y="11"/>
                    </a:lnTo>
                    <a:lnTo>
                      <a:pt x="618" y="13"/>
                    </a:lnTo>
                    <a:lnTo>
                      <a:pt x="622" y="13"/>
                    </a:lnTo>
                    <a:lnTo>
                      <a:pt x="625" y="14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6"/>
                    </a:lnTo>
                    <a:lnTo>
                      <a:pt x="645" y="18"/>
                    </a:lnTo>
                    <a:lnTo>
                      <a:pt x="649" y="17"/>
                    </a:lnTo>
                    <a:lnTo>
                      <a:pt x="653" y="18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2"/>
                    </a:lnTo>
                    <a:lnTo>
                      <a:pt x="669" y="23"/>
                    </a:lnTo>
                    <a:lnTo>
                      <a:pt x="673" y="25"/>
                    </a:lnTo>
                    <a:lnTo>
                      <a:pt x="677" y="26"/>
                    </a:lnTo>
                    <a:lnTo>
                      <a:pt x="681" y="27"/>
                    </a:lnTo>
                    <a:lnTo>
                      <a:pt x="685" y="28"/>
                    </a:lnTo>
                    <a:lnTo>
                      <a:pt x="688" y="30"/>
                    </a:lnTo>
                    <a:lnTo>
                      <a:pt x="692" y="31"/>
                    </a:lnTo>
                    <a:lnTo>
                      <a:pt x="696" y="32"/>
                    </a:lnTo>
                    <a:lnTo>
                      <a:pt x="700" y="33"/>
                    </a:lnTo>
                    <a:lnTo>
                      <a:pt x="704" y="34"/>
                    </a:lnTo>
                    <a:lnTo>
                      <a:pt x="708" y="37"/>
                    </a:lnTo>
                    <a:lnTo>
                      <a:pt x="712" y="39"/>
                    </a:lnTo>
                    <a:lnTo>
                      <a:pt x="716" y="40"/>
                    </a:lnTo>
                    <a:lnTo>
                      <a:pt x="720" y="41"/>
                    </a:lnTo>
                    <a:lnTo>
                      <a:pt x="724" y="44"/>
                    </a:lnTo>
                    <a:lnTo>
                      <a:pt x="728" y="44"/>
                    </a:lnTo>
                    <a:lnTo>
                      <a:pt x="732" y="47"/>
                    </a:lnTo>
                    <a:lnTo>
                      <a:pt x="736" y="48"/>
                    </a:lnTo>
                    <a:lnTo>
                      <a:pt x="740" y="51"/>
                    </a:lnTo>
                    <a:lnTo>
                      <a:pt x="744" y="54"/>
                    </a:lnTo>
                    <a:lnTo>
                      <a:pt x="748" y="55"/>
                    </a:lnTo>
                    <a:lnTo>
                      <a:pt x="751" y="57"/>
                    </a:lnTo>
                    <a:lnTo>
                      <a:pt x="755" y="60"/>
                    </a:lnTo>
                    <a:lnTo>
                      <a:pt x="759" y="61"/>
                    </a:lnTo>
                    <a:lnTo>
                      <a:pt x="763" y="64"/>
                    </a:lnTo>
                    <a:lnTo>
                      <a:pt x="767" y="66"/>
                    </a:lnTo>
                    <a:lnTo>
                      <a:pt x="771" y="69"/>
                    </a:lnTo>
                    <a:lnTo>
                      <a:pt x="775" y="71"/>
                    </a:lnTo>
                    <a:lnTo>
                      <a:pt x="779" y="73"/>
                    </a:lnTo>
                    <a:lnTo>
                      <a:pt x="783" y="75"/>
                    </a:lnTo>
                    <a:lnTo>
                      <a:pt x="787" y="77"/>
                    </a:lnTo>
                    <a:lnTo>
                      <a:pt x="791" y="80"/>
                    </a:lnTo>
                    <a:lnTo>
                      <a:pt x="795" y="82"/>
                    </a:lnTo>
                    <a:lnTo>
                      <a:pt x="799" y="87"/>
                    </a:lnTo>
                    <a:lnTo>
                      <a:pt x="803" y="89"/>
                    </a:lnTo>
                    <a:lnTo>
                      <a:pt x="807" y="91"/>
                    </a:lnTo>
                    <a:lnTo>
                      <a:pt x="811" y="94"/>
                    </a:lnTo>
                    <a:lnTo>
                      <a:pt x="814" y="96"/>
                    </a:lnTo>
                    <a:lnTo>
                      <a:pt x="818" y="100"/>
                    </a:lnTo>
                    <a:lnTo>
                      <a:pt x="822" y="102"/>
                    </a:lnTo>
                    <a:lnTo>
                      <a:pt x="826" y="106"/>
                    </a:lnTo>
                    <a:lnTo>
                      <a:pt x="830" y="109"/>
                    </a:lnTo>
                    <a:lnTo>
                      <a:pt x="834" y="112"/>
                    </a:lnTo>
                    <a:lnTo>
                      <a:pt x="838" y="115"/>
                    </a:lnTo>
                    <a:lnTo>
                      <a:pt x="842" y="119"/>
                    </a:lnTo>
                    <a:lnTo>
                      <a:pt x="846" y="123"/>
                    </a:lnTo>
                    <a:lnTo>
                      <a:pt x="850" y="126"/>
                    </a:lnTo>
                    <a:lnTo>
                      <a:pt x="854" y="129"/>
                    </a:lnTo>
                    <a:lnTo>
                      <a:pt x="858" y="133"/>
                    </a:lnTo>
                    <a:lnTo>
                      <a:pt x="862" y="137"/>
                    </a:lnTo>
                    <a:lnTo>
                      <a:pt x="866" y="141"/>
                    </a:lnTo>
                    <a:lnTo>
                      <a:pt x="870" y="145"/>
                    </a:lnTo>
                    <a:lnTo>
                      <a:pt x="874" y="149"/>
                    </a:lnTo>
                    <a:lnTo>
                      <a:pt x="877" y="152"/>
                    </a:lnTo>
                    <a:lnTo>
                      <a:pt x="881" y="157"/>
                    </a:lnTo>
                    <a:lnTo>
                      <a:pt x="885" y="160"/>
                    </a:lnTo>
                    <a:lnTo>
                      <a:pt x="889" y="166"/>
                    </a:lnTo>
                    <a:lnTo>
                      <a:pt x="893" y="170"/>
                    </a:lnTo>
                    <a:lnTo>
                      <a:pt x="897" y="173"/>
                    </a:lnTo>
                    <a:lnTo>
                      <a:pt x="901" y="178"/>
                    </a:lnTo>
                    <a:lnTo>
                      <a:pt x="905" y="182"/>
                    </a:lnTo>
                    <a:lnTo>
                      <a:pt x="909" y="187"/>
                    </a:lnTo>
                    <a:lnTo>
                      <a:pt x="913" y="191"/>
                    </a:lnTo>
                    <a:lnTo>
                      <a:pt x="917" y="196"/>
                    </a:lnTo>
                    <a:lnTo>
                      <a:pt x="921" y="200"/>
                    </a:lnTo>
                    <a:lnTo>
                      <a:pt x="925" y="205"/>
                    </a:lnTo>
                    <a:lnTo>
                      <a:pt x="929" y="211"/>
                    </a:lnTo>
                    <a:lnTo>
                      <a:pt x="933" y="214"/>
                    </a:lnTo>
                    <a:lnTo>
                      <a:pt x="937" y="220"/>
                    </a:lnTo>
                    <a:lnTo>
                      <a:pt x="940" y="225"/>
                    </a:lnTo>
                    <a:lnTo>
                      <a:pt x="944" y="230"/>
                    </a:lnTo>
                    <a:lnTo>
                      <a:pt x="948" y="235"/>
                    </a:lnTo>
                    <a:lnTo>
                      <a:pt x="952" y="241"/>
                    </a:lnTo>
                    <a:lnTo>
                      <a:pt x="956" y="246"/>
                    </a:lnTo>
                    <a:lnTo>
                      <a:pt x="960" y="251"/>
                    </a:lnTo>
                    <a:lnTo>
                      <a:pt x="964" y="256"/>
                    </a:lnTo>
                    <a:lnTo>
                      <a:pt x="968" y="263"/>
                    </a:lnTo>
                    <a:lnTo>
                      <a:pt x="972" y="268"/>
                    </a:lnTo>
                    <a:lnTo>
                      <a:pt x="976" y="273"/>
                    </a:lnTo>
                    <a:lnTo>
                      <a:pt x="980" y="279"/>
                    </a:lnTo>
                    <a:lnTo>
                      <a:pt x="984" y="285"/>
                    </a:lnTo>
                    <a:lnTo>
                      <a:pt x="988" y="290"/>
                    </a:lnTo>
                    <a:lnTo>
                      <a:pt x="992" y="297"/>
                    </a:lnTo>
                    <a:lnTo>
                      <a:pt x="996" y="303"/>
                    </a:lnTo>
                    <a:lnTo>
                      <a:pt x="999" y="308"/>
                    </a:lnTo>
                    <a:lnTo>
                      <a:pt x="1003" y="314"/>
                    </a:lnTo>
                    <a:lnTo>
                      <a:pt x="1007" y="319"/>
                    </a:lnTo>
                    <a:lnTo>
                      <a:pt x="1011" y="327"/>
                    </a:lnTo>
                    <a:lnTo>
                      <a:pt x="1015" y="333"/>
                    </a:lnTo>
                    <a:lnTo>
                      <a:pt x="1019" y="339"/>
                    </a:lnTo>
                    <a:lnTo>
                      <a:pt x="1023" y="346"/>
                    </a:lnTo>
                    <a:lnTo>
                      <a:pt x="1027" y="352"/>
                    </a:lnTo>
                    <a:lnTo>
                      <a:pt x="1031" y="357"/>
                    </a:lnTo>
                    <a:lnTo>
                      <a:pt x="1035" y="364"/>
                    </a:lnTo>
                    <a:lnTo>
                      <a:pt x="1039" y="372"/>
                    </a:lnTo>
                    <a:lnTo>
                      <a:pt x="1043" y="377"/>
                    </a:lnTo>
                    <a:lnTo>
                      <a:pt x="1047" y="383"/>
                    </a:lnTo>
                    <a:lnTo>
                      <a:pt x="1051" y="391"/>
                    </a:lnTo>
                    <a:lnTo>
                      <a:pt x="1055" y="398"/>
                    </a:lnTo>
                    <a:lnTo>
                      <a:pt x="1059" y="404"/>
                    </a:lnTo>
                    <a:lnTo>
                      <a:pt x="1062" y="411"/>
                    </a:lnTo>
                    <a:lnTo>
                      <a:pt x="1066" y="418"/>
                    </a:lnTo>
                    <a:lnTo>
                      <a:pt x="1070" y="425"/>
                    </a:lnTo>
                    <a:lnTo>
                      <a:pt x="1074" y="432"/>
                    </a:lnTo>
                    <a:lnTo>
                      <a:pt x="1078" y="440"/>
                    </a:lnTo>
                    <a:lnTo>
                      <a:pt x="1082" y="447"/>
                    </a:lnTo>
                    <a:lnTo>
                      <a:pt x="1086" y="454"/>
                    </a:lnTo>
                    <a:lnTo>
                      <a:pt x="1090" y="461"/>
                    </a:lnTo>
                    <a:lnTo>
                      <a:pt x="1094" y="468"/>
                    </a:lnTo>
                    <a:lnTo>
                      <a:pt x="1098" y="476"/>
                    </a:lnTo>
                    <a:lnTo>
                      <a:pt x="1102" y="484"/>
                    </a:lnTo>
                    <a:lnTo>
                      <a:pt x="1106" y="490"/>
                    </a:lnTo>
                    <a:lnTo>
                      <a:pt x="1110" y="498"/>
                    </a:lnTo>
                    <a:lnTo>
                      <a:pt x="1114" y="504"/>
                    </a:lnTo>
                    <a:lnTo>
                      <a:pt x="1118" y="513"/>
                    </a:lnTo>
                    <a:lnTo>
                      <a:pt x="1122" y="519"/>
                    </a:lnTo>
                    <a:lnTo>
                      <a:pt x="1125" y="527"/>
                    </a:lnTo>
                    <a:lnTo>
                      <a:pt x="1129" y="536"/>
                    </a:lnTo>
                    <a:lnTo>
                      <a:pt x="1133" y="542"/>
                    </a:lnTo>
                    <a:lnTo>
                      <a:pt x="1137" y="551"/>
                    </a:lnTo>
                    <a:lnTo>
                      <a:pt x="1141" y="559"/>
                    </a:lnTo>
                    <a:lnTo>
                      <a:pt x="1145" y="566"/>
                    </a:lnTo>
                    <a:lnTo>
                      <a:pt x="1149" y="574"/>
                    </a:lnTo>
                    <a:lnTo>
                      <a:pt x="1153" y="583"/>
                    </a:lnTo>
                    <a:lnTo>
                      <a:pt x="1157" y="590"/>
                    </a:lnTo>
                    <a:lnTo>
                      <a:pt x="1161" y="597"/>
                    </a:lnTo>
                    <a:lnTo>
                      <a:pt x="1165" y="605"/>
                    </a:lnTo>
                    <a:lnTo>
                      <a:pt x="1169" y="614"/>
                    </a:lnTo>
                    <a:lnTo>
                      <a:pt x="1173" y="622"/>
                    </a:lnTo>
                    <a:lnTo>
                      <a:pt x="1177" y="629"/>
                    </a:lnTo>
                    <a:lnTo>
                      <a:pt x="1181" y="639"/>
                    </a:lnTo>
                    <a:lnTo>
                      <a:pt x="1185" y="645"/>
                    </a:lnTo>
                    <a:lnTo>
                      <a:pt x="1188" y="655"/>
                    </a:lnTo>
                    <a:lnTo>
                      <a:pt x="1192" y="662"/>
                    </a:lnTo>
                    <a:lnTo>
                      <a:pt x="1196" y="672"/>
                    </a:lnTo>
                    <a:lnTo>
                      <a:pt x="1200" y="679"/>
                    </a:lnTo>
                    <a:lnTo>
                      <a:pt x="1204" y="687"/>
                    </a:lnTo>
                    <a:lnTo>
                      <a:pt x="1208" y="696"/>
                    </a:lnTo>
                    <a:lnTo>
                      <a:pt x="1212" y="704"/>
                    </a:lnTo>
                    <a:lnTo>
                      <a:pt x="1216" y="712"/>
                    </a:lnTo>
                    <a:lnTo>
                      <a:pt x="1220" y="722"/>
                    </a:lnTo>
                    <a:lnTo>
                      <a:pt x="1224" y="730"/>
                    </a:lnTo>
                    <a:lnTo>
                      <a:pt x="1228" y="739"/>
                    </a:lnTo>
                    <a:lnTo>
                      <a:pt x="1232" y="746"/>
                    </a:lnTo>
                    <a:lnTo>
                      <a:pt x="1236" y="754"/>
                    </a:lnTo>
                    <a:lnTo>
                      <a:pt x="1240" y="764"/>
                    </a:lnTo>
                    <a:lnTo>
                      <a:pt x="1244" y="772"/>
                    </a:lnTo>
                    <a:lnTo>
                      <a:pt x="1248" y="780"/>
                    </a:lnTo>
                    <a:lnTo>
                      <a:pt x="1251" y="789"/>
                    </a:lnTo>
                    <a:lnTo>
                      <a:pt x="1255" y="797"/>
                    </a:lnTo>
                    <a:lnTo>
                      <a:pt x="1259" y="806"/>
                    </a:lnTo>
                    <a:lnTo>
                      <a:pt x="1263" y="815"/>
                    </a:lnTo>
                    <a:lnTo>
                      <a:pt x="1267" y="824"/>
                    </a:lnTo>
                    <a:lnTo>
                      <a:pt x="1271" y="833"/>
                    </a:lnTo>
                    <a:lnTo>
                      <a:pt x="1275" y="842"/>
                    </a:lnTo>
                    <a:lnTo>
                      <a:pt x="1279" y="851"/>
                    </a:lnTo>
                    <a:lnTo>
                      <a:pt x="1283" y="859"/>
                    </a:lnTo>
                    <a:lnTo>
                      <a:pt x="1287" y="868"/>
                    </a:lnTo>
                    <a:lnTo>
                      <a:pt x="1291" y="876"/>
                    </a:lnTo>
                    <a:lnTo>
                      <a:pt x="1295" y="886"/>
                    </a:lnTo>
                    <a:lnTo>
                      <a:pt x="1299" y="893"/>
                    </a:lnTo>
                    <a:lnTo>
                      <a:pt x="1303" y="903"/>
                    </a:lnTo>
                    <a:lnTo>
                      <a:pt x="1307" y="911"/>
                    </a:lnTo>
                    <a:lnTo>
                      <a:pt x="1311" y="919"/>
                    </a:lnTo>
                    <a:lnTo>
                      <a:pt x="1314" y="929"/>
                    </a:lnTo>
                    <a:lnTo>
                      <a:pt x="1318" y="936"/>
                    </a:lnTo>
                    <a:lnTo>
                      <a:pt x="1322" y="945"/>
                    </a:lnTo>
                    <a:lnTo>
                      <a:pt x="1326" y="955"/>
                    </a:lnTo>
                    <a:lnTo>
                      <a:pt x="1330" y="962"/>
                    </a:lnTo>
                    <a:lnTo>
                      <a:pt x="1334" y="971"/>
                    </a:lnTo>
                    <a:lnTo>
                      <a:pt x="1338" y="982"/>
                    </a:lnTo>
                    <a:lnTo>
                      <a:pt x="1342" y="990"/>
                    </a:lnTo>
                    <a:lnTo>
                      <a:pt x="1346" y="998"/>
                    </a:lnTo>
                    <a:lnTo>
                      <a:pt x="1350" y="1007"/>
                    </a:lnTo>
                    <a:lnTo>
                      <a:pt x="1354" y="1014"/>
                    </a:lnTo>
                    <a:lnTo>
                      <a:pt x="1358" y="1024"/>
                    </a:lnTo>
                    <a:lnTo>
                      <a:pt x="1362" y="1033"/>
                    </a:lnTo>
                    <a:lnTo>
                      <a:pt x="1366" y="1041"/>
                    </a:lnTo>
                    <a:lnTo>
                      <a:pt x="1370" y="1050"/>
                    </a:lnTo>
                    <a:lnTo>
                      <a:pt x="1374" y="1060"/>
                    </a:lnTo>
                    <a:lnTo>
                      <a:pt x="1377" y="1067"/>
                    </a:lnTo>
                    <a:lnTo>
                      <a:pt x="1381" y="1077"/>
                    </a:lnTo>
                    <a:lnTo>
                      <a:pt x="1385" y="1085"/>
                    </a:lnTo>
                    <a:lnTo>
                      <a:pt x="1389" y="1093"/>
                    </a:lnTo>
                    <a:lnTo>
                      <a:pt x="1393" y="1103"/>
                    </a:lnTo>
                    <a:lnTo>
                      <a:pt x="1397" y="1110"/>
                    </a:lnTo>
                    <a:lnTo>
                      <a:pt x="1401" y="1120"/>
                    </a:lnTo>
                    <a:lnTo>
                      <a:pt x="1405" y="1128"/>
                    </a:lnTo>
                    <a:lnTo>
                      <a:pt x="1409" y="1135"/>
                    </a:lnTo>
                    <a:lnTo>
                      <a:pt x="1413" y="1146"/>
                    </a:lnTo>
                    <a:lnTo>
                      <a:pt x="1417" y="1154"/>
                    </a:lnTo>
                    <a:lnTo>
                      <a:pt x="1421" y="1162"/>
                    </a:lnTo>
                    <a:lnTo>
                      <a:pt x="1425" y="1170"/>
                    </a:lnTo>
                    <a:lnTo>
                      <a:pt x="1429" y="1180"/>
                    </a:lnTo>
                    <a:lnTo>
                      <a:pt x="1433" y="1187"/>
                    </a:lnTo>
                    <a:lnTo>
                      <a:pt x="1437" y="1197"/>
                    </a:lnTo>
                    <a:lnTo>
                      <a:pt x="1440" y="1204"/>
                    </a:lnTo>
                    <a:lnTo>
                      <a:pt x="1444" y="1213"/>
                    </a:lnTo>
                    <a:lnTo>
                      <a:pt x="1448" y="1221"/>
                    </a:lnTo>
                    <a:lnTo>
                      <a:pt x="1452" y="1229"/>
                    </a:lnTo>
                    <a:lnTo>
                      <a:pt x="1456" y="1238"/>
                    </a:lnTo>
                    <a:lnTo>
                      <a:pt x="1460" y="1246"/>
                    </a:lnTo>
                    <a:lnTo>
                      <a:pt x="1464" y="1255"/>
                    </a:lnTo>
                    <a:lnTo>
                      <a:pt x="1468" y="1262"/>
                    </a:lnTo>
                    <a:lnTo>
                      <a:pt x="1472" y="1270"/>
                    </a:lnTo>
                    <a:lnTo>
                      <a:pt x="1476" y="1279"/>
                    </a:lnTo>
                    <a:lnTo>
                      <a:pt x="1480" y="1286"/>
                    </a:lnTo>
                    <a:lnTo>
                      <a:pt x="1484" y="1294"/>
                    </a:lnTo>
                    <a:lnTo>
                      <a:pt x="1488" y="1303"/>
                    </a:lnTo>
                    <a:lnTo>
                      <a:pt x="1492" y="1310"/>
                    </a:lnTo>
                    <a:lnTo>
                      <a:pt x="1496" y="1319"/>
                    </a:lnTo>
                    <a:lnTo>
                      <a:pt x="1499" y="1325"/>
                    </a:lnTo>
                    <a:lnTo>
                      <a:pt x="1503" y="1333"/>
                    </a:lnTo>
                    <a:lnTo>
                      <a:pt x="1507" y="1342"/>
                    </a:lnTo>
                    <a:lnTo>
                      <a:pt x="1511" y="1350"/>
                    </a:lnTo>
                    <a:lnTo>
                      <a:pt x="1515" y="1358"/>
                    </a:lnTo>
                    <a:lnTo>
                      <a:pt x="1519" y="1365"/>
                    </a:lnTo>
                    <a:lnTo>
                      <a:pt x="1523" y="1373"/>
                    </a:lnTo>
                    <a:lnTo>
                      <a:pt x="1527" y="1380"/>
                    </a:lnTo>
                    <a:lnTo>
                      <a:pt x="1531" y="1389"/>
                    </a:lnTo>
                    <a:lnTo>
                      <a:pt x="1535" y="1396"/>
                    </a:lnTo>
                    <a:lnTo>
                      <a:pt x="1539" y="1403"/>
                    </a:lnTo>
                    <a:lnTo>
                      <a:pt x="1543" y="1411"/>
                    </a:lnTo>
                    <a:lnTo>
                      <a:pt x="1547" y="1418"/>
                    </a:lnTo>
                    <a:lnTo>
                      <a:pt x="1551" y="1426"/>
                    </a:lnTo>
                    <a:lnTo>
                      <a:pt x="1555" y="1434"/>
                    </a:lnTo>
                    <a:lnTo>
                      <a:pt x="1559" y="1441"/>
                    </a:lnTo>
                    <a:lnTo>
                      <a:pt x="1562" y="1449"/>
                    </a:lnTo>
                    <a:lnTo>
                      <a:pt x="1566" y="1455"/>
                    </a:lnTo>
                    <a:lnTo>
                      <a:pt x="1570" y="1462"/>
                    </a:lnTo>
                    <a:lnTo>
                      <a:pt x="1574" y="1470"/>
                    </a:lnTo>
                    <a:lnTo>
                      <a:pt x="1578" y="1477"/>
                    </a:lnTo>
                    <a:lnTo>
                      <a:pt x="1582" y="1484"/>
                    </a:lnTo>
                    <a:lnTo>
                      <a:pt x="1586" y="1490"/>
                    </a:lnTo>
                    <a:lnTo>
                      <a:pt x="1590" y="1498"/>
                    </a:lnTo>
                    <a:lnTo>
                      <a:pt x="1594" y="1504"/>
                    </a:lnTo>
                    <a:lnTo>
                      <a:pt x="1598" y="1512"/>
                    </a:lnTo>
                    <a:lnTo>
                      <a:pt x="1602" y="1518"/>
                    </a:lnTo>
                    <a:lnTo>
                      <a:pt x="1606" y="1525"/>
                    </a:lnTo>
                    <a:lnTo>
                      <a:pt x="1610" y="1532"/>
                    </a:lnTo>
                    <a:lnTo>
                      <a:pt x="1614" y="1538"/>
                    </a:lnTo>
                    <a:lnTo>
                      <a:pt x="1618" y="1545"/>
                    </a:lnTo>
                    <a:lnTo>
                      <a:pt x="1622" y="1551"/>
                    </a:lnTo>
                    <a:lnTo>
                      <a:pt x="1625" y="1558"/>
                    </a:lnTo>
                    <a:lnTo>
                      <a:pt x="1629" y="1565"/>
                    </a:lnTo>
                    <a:lnTo>
                      <a:pt x="1633" y="1571"/>
                    </a:lnTo>
                    <a:lnTo>
                      <a:pt x="1637" y="1576"/>
                    </a:lnTo>
                    <a:lnTo>
                      <a:pt x="1641" y="1584"/>
                    </a:lnTo>
                    <a:lnTo>
                      <a:pt x="1645" y="1590"/>
                    </a:lnTo>
                    <a:lnTo>
                      <a:pt x="1649" y="1596"/>
                    </a:lnTo>
                    <a:lnTo>
                      <a:pt x="1653" y="1602"/>
                    </a:lnTo>
                    <a:lnTo>
                      <a:pt x="1657" y="1607"/>
                    </a:lnTo>
                    <a:lnTo>
                      <a:pt x="1661" y="1612"/>
                    </a:lnTo>
                    <a:lnTo>
                      <a:pt x="1665" y="1619"/>
                    </a:lnTo>
                    <a:lnTo>
                      <a:pt x="1669" y="1625"/>
                    </a:lnTo>
                    <a:lnTo>
                      <a:pt x="1673" y="1632"/>
                    </a:lnTo>
                    <a:lnTo>
                      <a:pt x="1677" y="1637"/>
                    </a:lnTo>
                    <a:lnTo>
                      <a:pt x="1681" y="1642"/>
                    </a:lnTo>
                    <a:lnTo>
                      <a:pt x="1685" y="1648"/>
                    </a:lnTo>
                    <a:lnTo>
                      <a:pt x="1688" y="1654"/>
                    </a:lnTo>
                    <a:lnTo>
                      <a:pt x="1692" y="1659"/>
                    </a:lnTo>
                    <a:lnTo>
                      <a:pt x="1696" y="1665"/>
                    </a:lnTo>
                    <a:lnTo>
                      <a:pt x="1700" y="1668"/>
                    </a:lnTo>
                    <a:lnTo>
                      <a:pt x="1704" y="1676"/>
                    </a:lnTo>
                    <a:lnTo>
                      <a:pt x="1708" y="1681"/>
                    </a:lnTo>
                    <a:lnTo>
                      <a:pt x="1712" y="1685"/>
                    </a:lnTo>
                    <a:lnTo>
                      <a:pt x="1716" y="1691"/>
                    </a:lnTo>
                    <a:lnTo>
                      <a:pt x="1720" y="1695"/>
                    </a:lnTo>
                    <a:lnTo>
                      <a:pt x="1724" y="1699"/>
                    </a:lnTo>
                    <a:lnTo>
                      <a:pt x="1728" y="1704"/>
                    </a:lnTo>
                    <a:lnTo>
                      <a:pt x="1732" y="1711"/>
                    </a:lnTo>
                    <a:lnTo>
                      <a:pt x="1736" y="1715"/>
                    </a:lnTo>
                    <a:lnTo>
                      <a:pt x="1740" y="1718"/>
                    </a:lnTo>
                    <a:lnTo>
                      <a:pt x="1744" y="1724"/>
                    </a:lnTo>
                    <a:lnTo>
                      <a:pt x="1748" y="1729"/>
                    </a:lnTo>
                    <a:lnTo>
                      <a:pt x="1751" y="1732"/>
                    </a:lnTo>
                    <a:lnTo>
                      <a:pt x="1755" y="1737"/>
                    </a:lnTo>
                    <a:lnTo>
                      <a:pt x="1759" y="1742"/>
                    </a:lnTo>
                    <a:lnTo>
                      <a:pt x="1763" y="1746"/>
                    </a:lnTo>
                    <a:lnTo>
                      <a:pt x="1767" y="1750"/>
                    </a:lnTo>
                    <a:lnTo>
                      <a:pt x="1771" y="1753"/>
                    </a:lnTo>
                    <a:lnTo>
                      <a:pt x="1775" y="1757"/>
                    </a:lnTo>
                    <a:lnTo>
                      <a:pt x="1779" y="1761"/>
                    </a:lnTo>
                    <a:lnTo>
                      <a:pt x="1783" y="1766"/>
                    </a:lnTo>
                    <a:lnTo>
                      <a:pt x="1787" y="1771"/>
                    </a:lnTo>
                    <a:lnTo>
                      <a:pt x="1791" y="1773"/>
                    </a:lnTo>
                    <a:lnTo>
                      <a:pt x="1795" y="1778"/>
                    </a:lnTo>
                    <a:lnTo>
                      <a:pt x="1799" y="1781"/>
                    </a:lnTo>
                    <a:lnTo>
                      <a:pt x="1803" y="1785"/>
                    </a:lnTo>
                    <a:lnTo>
                      <a:pt x="1807" y="1789"/>
                    </a:lnTo>
                    <a:lnTo>
                      <a:pt x="1811" y="1792"/>
                    </a:lnTo>
                    <a:lnTo>
                      <a:pt x="1814" y="1795"/>
                    </a:lnTo>
                    <a:lnTo>
                      <a:pt x="1818" y="1800"/>
                    </a:lnTo>
                    <a:lnTo>
                      <a:pt x="1822" y="1802"/>
                    </a:lnTo>
                    <a:lnTo>
                      <a:pt x="1826" y="1805"/>
                    </a:lnTo>
                    <a:lnTo>
                      <a:pt x="1830" y="1808"/>
                    </a:lnTo>
                    <a:lnTo>
                      <a:pt x="1834" y="1811"/>
                    </a:lnTo>
                    <a:lnTo>
                      <a:pt x="1838" y="1815"/>
                    </a:lnTo>
                    <a:lnTo>
                      <a:pt x="1842" y="1818"/>
                    </a:lnTo>
                    <a:lnTo>
                      <a:pt x="1846" y="1821"/>
                    </a:lnTo>
                    <a:lnTo>
                      <a:pt x="1850" y="1824"/>
                    </a:lnTo>
                    <a:lnTo>
                      <a:pt x="1854" y="1826"/>
                    </a:lnTo>
                    <a:lnTo>
                      <a:pt x="1858" y="1829"/>
                    </a:lnTo>
                    <a:lnTo>
                      <a:pt x="1862" y="1830"/>
                    </a:lnTo>
                    <a:lnTo>
                      <a:pt x="1866" y="1834"/>
                    </a:lnTo>
                    <a:lnTo>
                      <a:pt x="1870" y="1835"/>
                    </a:lnTo>
                    <a:lnTo>
                      <a:pt x="1874" y="1839"/>
                    </a:lnTo>
                    <a:lnTo>
                      <a:pt x="1877" y="1841"/>
                    </a:lnTo>
                    <a:lnTo>
                      <a:pt x="1881" y="1843"/>
                    </a:lnTo>
                    <a:lnTo>
                      <a:pt x="1885" y="1846"/>
                    </a:lnTo>
                    <a:lnTo>
                      <a:pt x="1889" y="1848"/>
                    </a:lnTo>
                    <a:lnTo>
                      <a:pt x="1893" y="1849"/>
                    </a:lnTo>
                    <a:lnTo>
                      <a:pt x="1897" y="1851"/>
                    </a:lnTo>
                    <a:lnTo>
                      <a:pt x="1901" y="1853"/>
                    </a:lnTo>
                    <a:lnTo>
                      <a:pt x="1905" y="1854"/>
                    </a:lnTo>
                    <a:lnTo>
                      <a:pt x="1909" y="1857"/>
                    </a:lnTo>
                    <a:lnTo>
                      <a:pt x="1913" y="1858"/>
                    </a:lnTo>
                    <a:lnTo>
                      <a:pt x="1917" y="1860"/>
                    </a:lnTo>
                    <a:lnTo>
                      <a:pt x="1921" y="1861"/>
                    </a:lnTo>
                    <a:lnTo>
                      <a:pt x="1925" y="1863"/>
                    </a:lnTo>
                    <a:lnTo>
                      <a:pt x="1929" y="1864"/>
                    </a:lnTo>
                    <a:lnTo>
                      <a:pt x="1933" y="1865"/>
                    </a:lnTo>
                    <a:lnTo>
                      <a:pt x="1937" y="1867"/>
                    </a:lnTo>
                    <a:lnTo>
                      <a:pt x="1940" y="1867"/>
                    </a:lnTo>
                    <a:lnTo>
                      <a:pt x="1944" y="1869"/>
                    </a:lnTo>
                    <a:lnTo>
                      <a:pt x="1948" y="1869"/>
                    </a:lnTo>
                    <a:lnTo>
                      <a:pt x="1952" y="1871"/>
                    </a:lnTo>
                    <a:lnTo>
                      <a:pt x="1956" y="1873"/>
                    </a:lnTo>
                    <a:lnTo>
                      <a:pt x="1960" y="1873"/>
                    </a:lnTo>
                    <a:lnTo>
                      <a:pt x="1964" y="1875"/>
                    </a:lnTo>
                    <a:lnTo>
                      <a:pt x="1968" y="1874"/>
                    </a:lnTo>
                    <a:lnTo>
                      <a:pt x="1972" y="1875"/>
                    </a:lnTo>
                    <a:lnTo>
                      <a:pt x="1976" y="1876"/>
                    </a:lnTo>
                    <a:lnTo>
                      <a:pt x="1980" y="1876"/>
                    </a:lnTo>
                    <a:lnTo>
                      <a:pt x="1984" y="1876"/>
                    </a:lnTo>
                    <a:lnTo>
                      <a:pt x="1988" y="1877"/>
                    </a:lnTo>
                    <a:lnTo>
                      <a:pt x="1992" y="1878"/>
                    </a:lnTo>
                    <a:lnTo>
                      <a:pt x="1996" y="1877"/>
                    </a:lnTo>
                    <a:lnTo>
                      <a:pt x="1999" y="1877"/>
                    </a:lnTo>
                    <a:lnTo>
                      <a:pt x="2003" y="1878"/>
                    </a:lnTo>
                    <a:lnTo>
                      <a:pt x="2007" y="1878"/>
                    </a:lnTo>
                    <a:lnTo>
                      <a:pt x="2011" y="1877"/>
                    </a:lnTo>
                    <a:lnTo>
                      <a:pt x="2015" y="1878"/>
                    </a:lnTo>
                    <a:lnTo>
                      <a:pt x="2019" y="1878"/>
                    </a:lnTo>
                    <a:lnTo>
                      <a:pt x="2023" y="1877"/>
                    </a:lnTo>
                    <a:lnTo>
                      <a:pt x="2027" y="1876"/>
                    </a:lnTo>
                    <a:lnTo>
                      <a:pt x="2031" y="1877"/>
                    </a:lnTo>
                    <a:lnTo>
                      <a:pt x="2035" y="1877"/>
                    </a:lnTo>
                    <a:lnTo>
                      <a:pt x="2039" y="1876"/>
                    </a:lnTo>
                    <a:lnTo>
                      <a:pt x="2043" y="1876"/>
                    </a:lnTo>
                    <a:lnTo>
                      <a:pt x="2047" y="1875"/>
                    </a:lnTo>
                    <a:lnTo>
                      <a:pt x="2051" y="1875"/>
                    </a:lnTo>
                    <a:lnTo>
                      <a:pt x="2055" y="1874"/>
                    </a:lnTo>
                    <a:lnTo>
                      <a:pt x="2059" y="1872"/>
                    </a:lnTo>
                    <a:lnTo>
                      <a:pt x="2062" y="1872"/>
                    </a:lnTo>
                    <a:lnTo>
                      <a:pt x="2066" y="1871"/>
                    </a:lnTo>
                    <a:lnTo>
                      <a:pt x="2070" y="1868"/>
                    </a:lnTo>
                    <a:lnTo>
                      <a:pt x="2074" y="1868"/>
                    </a:lnTo>
                    <a:lnTo>
                      <a:pt x="2078" y="1867"/>
                    </a:lnTo>
                    <a:lnTo>
                      <a:pt x="2082" y="1866"/>
                    </a:lnTo>
                    <a:lnTo>
                      <a:pt x="2086" y="1866"/>
                    </a:lnTo>
                    <a:lnTo>
                      <a:pt x="2090" y="1865"/>
                    </a:lnTo>
                    <a:lnTo>
                      <a:pt x="2094" y="1862"/>
                    </a:lnTo>
                    <a:lnTo>
                      <a:pt x="2098" y="1862"/>
                    </a:lnTo>
                    <a:lnTo>
                      <a:pt x="2102" y="1860"/>
                    </a:lnTo>
                    <a:lnTo>
                      <a:pt x="2106" y="1859"/>
                    </a:lnTo>
                    <a:lnTo>
                      <a:pt x="2110" y="1857"/>
                    </a:lnTo>
                    <a:lnTo>
                      <a:pt x="2114" y="1855"/>
                    </a:lnTo>
                    <a:lnTo>
                      <a:pt x="2118" y="1853"/>
                    </a:lnTo>
                    <a:lnTo>
                      <a:pt x="2122" y="1852"/>
                    </a:lnTo>
                    <a:lnTo>
                      <a:pt x="2125" y="1851"/>
                    </a:lnTo>
                    <a:lnTo>
                      <a:pt x="2129" y="1849"/>
                    </a:lnTo>
                    <a:lnTo>
                      <a:pt x="2133" y="1846"/>
                    </a:lnTo>
                    <a:lnTo>
                      <a:pt x="2137" y="1844"/>
                    </a:lnTo>
                    <a:lnTo>
                      <a:pt x="2141" y="1842"/>
                    </a:lnTo>
                    <a:lnTo>
                      <a:pt x="2145" y="1839"/>
                    </a:lnTo>
                    <a:lnTo>
                      <a:pt x="2149" y="1838"/>
                    </a:lnTo>
                    <a:lnTo>
                      <a:pt x="2153" y="1836"/>
                    </a:lnTo>
                    <a:lnTo>
                      <a:pt x="2157" y="1834"/>
                    </a:lnTo>
                    <a:lnTo>
                      <a:pt x="2161" y="1832"/>
                    </a:lnTo>
                    <a:lnTo>
                      <a:pt x="2165" y="1830"/>
                    </a:lnTo>
                    <a:lnTo>
                      <a:pt x="2169" y="1828"/>
                    </a:lnTo>
                    <a:lnTo>
                      <a:pt x="2173" y="1825"/>
                    </a:lnTo>
                    <a:lnTo>
                      <a:pt x="2177" y="1821"/>
                    </a:lnTo>
                    <a:lnTo>
                      <a:pt x="2181" y="1819"/>
                    </a:lnTo>
                    <a:lnTo>
                      <a:pt x="2185" y="1817"/>
                    </a:lnTo>
                    <a:lnTo>
                      <a:pt x="2188" y="1815"/>
                    </a:lnTo>
                    <a:lnTo>
                      <a:pt x="2192" y="1812"/>
                    </a:lnTo>
                    <a:lnTo>
                      <a:pt x="2196" y="1810"/>
                    </a:lnTo>
                    <a:lnTo>
                      <a:pt x="2200" y="1806"/>
                    </a:lnTo>
                    <a:lnTo>
                      <a:pt x="2204" y="1803"/>
                    </a:lnTo>
                    <a:lnTo>
                      <a:pt x="2208" y="1800"/>
                    </a:lnTo>
                    <a:lnTo>
                      <a:pt x="2212" y="1797"/>
                    </a:lnTo>
                    <a:lnTo>
                      <a:pt x="2216" y="1795"/>
                    </a:lnTo>
                    <a:lnTo>
                      <a:pt x="2220" y="1791"/>
                    </a:lnTo>
                    <a:lnTo>
                      <a:pt x="2224" y="1789"/>
                    </a:lnTo>
                    <a:lnTo>
                      <a:pt x="2228" y="1785"/>
                    </a:lnTo>
                    <a:lnTo>
                      <a:pt x="2232" y="1782"/>
                    </a:lnTo>
                    <a:lnTo>
                      <a:pt x="2236" y="1778"/>
                    </a:lnTo>
                    <a:lnTo>
                      <a:pt x="2240" y="1775"/>
                    </a:lnTo>
                    <a:lnTo>
                      <a:pt x="2244" y="1772"/>
                    </a:lnTo>
                    <a:lnTo>
                      <a:pt x="2248" y="1770"/>
                    </a:lnTo>
                    <a:lnTo>
                      <a:pt x="2251" y="1767"/>
                    </a:lnTo>
                    <a:lnTo>
                      <a:pt x="2255" y="1762"/>
                    </a:lnTo>
                    <a:lnTo>
                      <a:pt x="2259" y="1758"/>
                    </a:lnTo>
                    <a:lnTo>
                      <a:pt x="2263" y="1755"/>
                    </a:lnTo>
                    <a:lnTo>
                      <a:pt x="2267" y="1752"/>
                    </a:lnTo>
                    <a:lnTo>
                      <a:pt x="2271" y="1748"/>
                    </a:lnTo>
                    <a:lnTo>
                      <a:pt x="2275" y="1744"/>
                    </a:lnTo>
                    <a:lnTo>
                      <a:pt x="2279" y="1739"/>
                    </a:lnTo>
                    <a:lnTo>
                      <a:pt x="2283" y="1737"/>
                    </a:lnTo>
                    <a:lnTo>
                      <a:pt x="2287" y="1732"/>
                    </a:lnTo>
                    <a:lnTo>
                      <a:pt x="2291" y="1729"/>
                    </a:lnTo>
                    <a:lnTo>
                      <a:pt x="2295" y="1725"/>
                    </a:lnTo>
                    <a:lnTo>
                      <a:pt x="2299" y="1721"/>
                    </a:lnTo>
                    <a:lnTo>
                      <a:pt x="2303" y="1717"/>
                    </a:lnTo>
                    <a:lnTo>
                      <a:pt x="2307" y="1714"/>
                    </a:lnTo>
                    <a:lnTo>
                      <a:pt x="2311" y="1708"/>
                    </a:lnTo>
                    <a:lnTo>
                      <a:pt x="2314" y="1706"/>
                    </a:lnTo>
                    <a:lnTo>
                      <a:pt x="2318" y="1701"/>
                    </a:lnTo>
                    <a:lnTo>
                      <a:pt x="2322" y="1696"/>
                    </a:lnTo>
                    <a:lnTo>
                      <a:pt x="2326" y="1692"/>
                    </a:lnTo>
                    <a:lnTo>
                      <a:pt x="2330" y="1688"/>
                    </a:lnTo>
                    <a:lnTo>
                      <a:pt x="2334" y="1685"/>
                    </a:lnTo>
                    <a:lnTo>
                      <a:pt x="2338" y="1679"/>
                    </a:lnTo>
                    <a:lnTo>
                      <a:pt x="2342" y="1675"/>
                    </a:lnTo>
                    <a:lnTo>
                      <a:pt x="2346" y="1671"/>
                    </a:lnTo>
                    <a:lnTo>
                      <a:pt x="2350" y="1667"/>
                    </a:lnTo>
                    <a:lnTo>
                      <a:pt x="2354" y="1663"/>
                    </a:lnTo>
                    <a:lnTo>
                      <a:pt x="2358" y="1658"/>
                    </a:lnTo>
                    <a:lnTo>
                      <a:pt x="2362" y="1654"/>
                    </a:lnTo>
                    <a:lnTo>
                      <a:pt x="2366" y="1649"/>
                    </a:lnTo>
                    <a:lnTo>
                      <a:pt x="2370" y="1645"/>
                    </a:lnTo>
                    <a:lnTo>
                      <a:pt x="2374" y="1640"/>
                    </a:lnTo>
                    <a:lnTo>
                      <a:pt x="2377" y="1634"/>
                    </a:lnTo>
                    <a:lnTo>
                      <a:pt x="2381" y="1632"/>
                    </a:lnTo>
                    <a:lnTo>
                      <a:pt x="2385" y="1627"/>
                    </a:lnTo>
                    <a:lnTo>
                      <a:pt x="2389" y="1621"/>
                    </a:lnTo>
                    <a:lnTo>
                      <a:pt x="2393" y="1617"/>
                    </a:lnTo>
                    <a:lnTo>
                      <a:pt x="2397" y="1610"/>
                    </a:lnTo>
                    <a:lnTo>
                      <a:pt x="2401" y="1607"/>
                    </a:lnTo>
                    <a:lnTo>
                      <a:pt x="2405" y="1602"/>
                    </a:lnTo>
                    <a:lnTo>
                      <a:pt x="2409" y="1598"/>
                    </a:lnTo>
                    <a:lnTo>
                      <a:pt x="2413" y="1592"/>
                    </a:lnTo>
                    <a:lnTo>
                      <a:pt x="2417" y="1587"/>
                    </a:lnTo>
                    <a:lnTo>
                      <a:pt x="2421" y="1582"/>
                    </a:lnTo>
                    <a:lnTo>
                      <a:pt x="2425" y="1578"/>
                    </a:lnTo>
                    <a:lnTo>
                      <a:pt x="2429" y="1573"/>
                    </a:lnTo>
                    <a:lnTo>
                      <a:pt x="2433" y="1567"/>
                    </a:lnTo>
                    <a:lnTo>
                      <a:pt x="2437" y="1564"/>
                    </a:lnTo>
                    <a:lnTo>
                      <a:pt x="2440" y="1557"/>
                    </a:lnTo>
                    <a:lnTo>
                      <a:pt x="2444" y="1553"/>
                    </a:lnTo>
                    <a:lnTo>
                      <a:pt x="2448" y="1546"/>
                    </a:lnTo>
                    <a:lnTo>
                      <a:pt x="2452" y="1542"/>
                    </a:lnTo>
                    <a:lnTo>
                      <a:pt x="2456" y="1536"/>
                    </a:lnTo>
                    <a:lnTo>
                      <a:pt x="2460" y="1532"/>
                    </a:lnTo>
                    <a:lnTo>
                      <a:pt x="2464" y="1527"/>
                    </a:lnTo>
                    <a:lnTo>
                      <a:pt x="2468" y="1522"/>
                    </a:lnTo>
                    <a:lnTo>
                      <a:pt x="2472" y="1517"/>
                    </a:lnTo>
                    <a:lnTo>
                      <a:pt x="2476" y="1510"/>
                    </a:lnTo>
                    <a:lnTo>
                      <a:pt x="2480" y="1505"/>
                    </a:lnTo>
                    <a:lnTo>
                      <a:pt x="2484" y="1500"/>
                    </a:lnTo>
                    <a:lnTo>
                      <a:pt x="2488" y="1495"/>
                    </a:lnTo>
                    <a:lnTo>
                      <a:pt x="2492" y="1489"/>
                    </a:lnTo>
                    <a:lnTo>
                      <a:pt x="2496" y="1485"/>
                    </a:lnTo>
                    <a:lnTo>
                      <a:pt x="2499" y="1479"/>
                    </a:lnTo>
                    <a:lnTo>
                      <a:pt x="2503" y="1474"/>
                    </a:lnTo>
                    <a:lnTo>
                      <a:pt x="2507" y="1469"/>
                    </a:lnTo>
                    <a:lnTo>
                      <a:pt x="2511" y="1462"/>
                    </a:lnTo>
                    <a:lnTo>
                      <a:pt x="2515" y="1457"/>
                    </a:lnTo>
                    <a:lnTo>
                      <a:pt x="2519" y="1452"/>
                    </a:lnTo>
                    <a:lnTo>
                      <a:pt x="2523" y="1446"/>
                    </a:lnTo>
                    <a:lnTo>
                      <a:pt x="2527" y="1441"/>
                    </a:lnTo>
                    <a:lnTo>
                      <a:pt x="2531" y="1435"/>
                    </a:lnTo>
                    <a:lnTo>
                      <a:pt x="2535" y="1429"/>
                    </a:lnTo>
                    <a:lnTo>
                      <a:pt x="2539" y="1424"/>
                    </a:lnTo>
                    <a:lnTo>
                      <a:pt x="2543" y="1418"/>
                    </a:lnTo>
                    <a:lnTo>
                      <a:pt x="2547" y="1413"/>
                    </a:lnTo>
                    <a:lnTo>
                      <a:pt x="2551" y="1407"/>
                    </a:lnTo>
                    <a:lnTo>
                      <a:pt x="2555" y="1401"/>
                    </a:lnTo>
                    <a:lnTo>
                      <a:pt x="2559" y="1396"/>
                    </a:lnTo>
                    <a:lnTo>
                      <a:pt x="2562" y="1390"/>
                    </a:lnTo>
                    <a:lnTo>
                      <a:pt x="2566" y="1386"/>
                    </a:lnTo>
                    <a:lnTo>
                      <a:pt x="2570" y="1380"/>
                    </a:lnTo>
                    <a:lnTo>
                      <a:pt x="2574" y="1373"/>
                    </a:lnTo>
                    <a:lnTo>
                      <a:pt x="2578" y="1368"/>
                    </a:lnTo>
                    <a:lnTo>
                      <a:pt x="2582" y="1362"/>
                    </a:lnTo>
                    <a:lnTo>
                      <a:pt x="2586" y="1357"/>
                    </a:lnTo>
                    <a:lnTo>
                      <a:pt x="2590" y="1352"/>
                    </a:lnTo>
                    <a:lnTo>
                      <a:pt x="2594" y="1345"/>
                    </a:lnTo>
                    <a:lnTo>
                      <a:pt x="2598" y="1339"/>
                    </a:lnTo>
                    <a:lnTo>
                      <a:pt x="2602" y="1335"/>
                    </a:lnTo>
                    <a:lnTo>
                      <a:pt x="2606" y="1329"/>
                    </a:lnTo>
                    <a:lnTo>
                      <a:pt x="2610" y="1322"/>
                    </a:lnTo>
                    <a:lnTo>
                      <a:pt x="2614" y="1318"/>
                    </a:lnTo>
                    <a:lnTo>
                      <a:pt x="2618" y="1311"/>
                    </a:lnTo>
                    <a:lnTo>
                      <a:pt x="2622" y="1305"/>
                    </a:lnTo>
                    <a:lnTo>
                      <a:pt x="2625" y="1300"/>
                    </a:lnTo>
                    <a:lnTo>
                      <a:pt x="2629" y="1294"/>
                    </a:lnTo>
                    <a:lnTo>
                      <a:pt x="2633" y="1287"/>
                    </a:lnTo>
                    <a:lnTo>
                      <a:pt x="2637" y="1281"/>
                    </a:lnTo>
                    <a:lnTo>
                      <a:pt x="2641" y="1276"/>
                    </a:lnTo>
                    <a:lnTo>
                      <a:pt x="2645" y="1272"/>
                    </a:lnTo>
                    <a:lnTo>
                      <a:pt x="2649" y="1266"/>
                    </a:lnTo>
                    <a:lnTo>
                      <a:pt x="2653" y="1259"/>
                    </a:lnTo>
                    <a:lnTo>
                      <a:pt x="2657" y="1253"/>
                    </a:lnTo>
                    <a:lnTo>
                      <a:pt x="2661" y="1247"/>
                    </a:lnTo>
                    <a:lnTo>
                      <a:pt x="2665" y="1242"/>
                    </a:lnTo>
                    <a:lnTo>
                      <a:pt x="2669" y="1236"/>
                    </a:lnTo>
                    <a:lnTo>
                      <a:pt x="2673" y="1231"/>
                    </a:lnTo>
                    <a:lnTo>
                      <a:pt x="2677" y="1226"/>
                    </a:lnTo>
                    <a:lnTo>
                      <a:pt x="2681" y="1219"/>
                    </a:lnTo>
                    <a:lnTo>
                      <a:pt x="2685" y="1214"/>
                    </a:lnTo>
                    <a:lnTo>
                      <a:pt x="2688" y="1208"/>
                    </a:lnTo>
                    <a:lnTo>
                      <a:pt x="2692" y="1202"/>
                    </a:lnTo>
                    <a:lnTo>
                      <a:pt x="2696" y="1196"/>
                    </a:lnTo>
                    <a:lnTo>
                      <a:pt x="2700" y="1191"/>
                    </a:lnTo>
                    <a:lnTo>
                      <a:pt x="2704" y="1184"/>
                    </a:lnTo>
                    <a:lnTo>
                      <a:pt x="2708" y="1178"/>
                    </a:lnTo>
                    <a:lnTo>
                      <a:pt x="2712" y="1173"/>
                    </a:lnTo>
                    <a:lnTo>
                      <a:pt x="2716" y="1168"/>
                    </a:lnTo>
                    <a:lnTo>
                      <a:pt x="2720" y="1161"/>
                    </a:lnTo>
                    <a:lnTo>
                      <a:pt x="2724" y="1155"/>
                    </a:lnTo>
                    <a:lnTo>
                      <a:pt x="2728" y="1150"/>
                    </a:lnTo>
                    <a:lnTo>
                      <a:pt x="2732" y="1144"/>
                    </a:lnTo>
                    <a:lnTo>
                      <a:pt x="2736" y="1138"/>
                    </a:lnTo>
                    <a:lnTo>
                      <a:pt x="2740" y="1131"/>
                    </a:lnTo>
                    <a:lnTo>
                      <a:pt x="2744" y="1126"/>
                    </a:lnTo>
                    <a:lnTo>
                      <a:pt x="2748" y="1122"/>
                    </a:lnTo>
                    <a:lnTo>
                      <a:pt x="2751" y="1115"/>
                    </a:lnTo>
                    <a:lnTo>
                      <a:pt x="2755" y="1109"/>
                    </a:lnTo>
                    <a:lnTo>
                      <a:pt x="2759" y="1103"/>
                    </a:lnTo>
                    <a:lnTo>
                      <a:pt x="2763" y="1098"/>
                    </a:lnTo>
                    <a:lnTo>
                      <a:pt x="2767" y="1092"/>
                    </a:lnTo>
                    <a:lnTo>
                      <a:pt x="2771" y="1087"/>
                    </a:lnTo>
                    <a:lnTo>
                      <a:pt x="2775" y="1080"/>
                    </a:lnTo>
                    <a:lnTo>
                      <a:pt x="2779" y="1074"/>
                    </a:lnTo>
                    <a:lnTo>
                      <a:pt x="2783" y="1070"/>
                    </a:lnTo>
                    <a:lnTo>
                      <a:pt x="2787" y="1063"/>
                    </a:lnTo>
                    <a:lnTo>
                      <a:pt x="2791" y="1057"/>
                    </a:lnTo>
                    <a:lnTo>
                      <a:pt x="2795" y="1052"/>
                    </a:lnTo>
                    <a:lnTo>
                      <a:pt x="2799" y="1046"/>
                    </a:lnTo>
                    <a:lnTo>
                      <a:pt x="2803" y="1041"/>
                    </a:lnTo>
                    <a:lnTo>
                      <a:pt x="2807" y="1034"/>
                    </a:lnTo>
                    <a:lnTo>
                      <a:pt x="2811" y="1029"/>
                    </a:lnTo>
                    <a:lnTo>
                      <a:pt x="2814" y="1024"/>
                    </a:lnTo>
                    <a:lnTo>
                      <a:pt x="2818" y="1018"/>
                    </a:lnTo>
                    <a:lnTo>
                      <a:pt x="2822" y="1011"/>
                    </a:lnTo>
                    <a:lnTo>
                      <a:pt x="2826" y="1006"/>
                    </a:lnTo>
                    <a:lnTo>
                      <a:pt x="2830" y="1000"/>
                    </a:lnTo>
                    <a:lnTo>
                      <a:pt x="2834" y="996"/>
                    </a:lnTo>
                    <a:lnTo>
                      <a:pt x="2838" y="991"/>
                    </a:lnTo>
                    <a:lnTo>
                      <a:pt x="2842" y="984"/>
                    </a:lnTo>
                    <a:lnTo>
                      <a:pt x="2846" y="979"/>
                    </a:lnTo>
                    <a:lnTo>
                      <a:pt x="2850" y="973"/>
                    </a:lnTo>
                    <a:lnTo>
                      <a:pt x="2854" y="967"/>
                    </a:lnTo>
                    <a:lnTo>
                      <a:pt x="2858" y="962"/>
                    </a:lnTo>
                    <a:lnTo>
                      <a:pt x="2862" y="955"/>
                    </a:lnTo>
                    <a:lnTo>
                      <a:pt x="2866" y="951"/>
                    </a:lnTo>
                    <a:lnTo>
                      <a:pt x="2870" y="946"/>
                    </a:lnTo>
                    <a:lnTo>
                      <a:pt x="2874" y="939"/>
                    </a:lnTo>
                    <a:lnTo>
                      <a:pt x="2877" y="935"/>
                    </a:lnTo>
                    <a:lnTo>
                      <a:pt x="2881" y="929"/>
                    </a:lnTo>
                    <a:lnTo>
                      <a:pt x="2885" y="922"/>
                    </a:lnTo>
                    <a:lnTo>
                      <a:pt x="2889" y="919"/>
                    </a:lnTo>
                    <a:lnTo>
                      <a:pt x="2893" y="913"/>
                    </a:lnTo>
                    <a:lnTo>
                      <a:pt x="2897" y="908"/>
                    </a:lnTo>
                    <a:lnTo>
                      <a:pt x="2901" y="902"/>
                    </a:lnTo>
                    <a:lnTo>
                      <a:pt x="2905" y="895"/>
                    </a:lnTo>
                    <a:lnTo>
                      <a:pt x="2909" y="891"/>
                    </a:lnTo>
                    <a:lnTo>
                      <a:pt x="2913" y="886"/>
                    </a:lnTo>
                    <a:lnTo>
                      <a:pt x="2917" y="880"/>
                    </a:lnTo>
                    <a:lnTo>
                      <a:pt x="2921" y="875"/>
                    </a:lnTo>
                    <a:lnTo>
                      <a:pt x="2925" y="870"/>
                    </a:lnTo>
                    <a:lnTo>
                      <a:pt x="2929" y="864"/>
                    </a:lnTo>
                    <a:lnTo>
                      <a:pt x="2933" y="859"/>
                    </a:lnTo>
                    <a:lnTo>
                      <a:pt x="2937" y="853"/>
                    </a:lnTo>
                    <a:lnTo>
                      <a:pt x="2940" y="848"/>
                    </a:lnTo>
                    <a:lnTo>
                      <a:pt x="2944" y="842"/>
                    </a:lnTo>
                    <a:lnTo>
                      <a:pt x="2948" y="838"/>
                    </a:lnTo>
                    <a:lnTo>
                      <a:pt x="2952" y="832"/>
                    </a:lnTo>
                    <a:lnTo>
                      <a:pt x="2956" y="827"/>
                    </a:lnTo>
                    <a:lnTo>
                      <a:pt x="2960" y="822"/>
                    </a:lnTo>
                    <a:lnTo>
                      <a:pt x="2964" y="815"/>
                    </a:lnTo>
                    <a:lnTo>
                      <a:pt x="2968" y="812"/>
                    </a:lnTo>
                    <a:lnTo>
                      <a:pt x="2972" y="807"/>
                    </a:lnTo>
                    <a:lnTo>
                      <a:pt x="2976" y="801"/>
                    </a:lnTo>
                    <a:lnTo>
                      <a:pt x="2980" y="796"/>
                    </a:lnTo>
                    <a:lnTo>
                      <a:pt x="2984" y="790"/>
                    </a:lnTo>
                    <a:lnTo>
                      <a:pt x="2988" y="785"/>
                    </a:lnTo>
                    <a:lnTo>
                      <a:pt x="2992" y="781"/>
                    </a:lnTo>
                    <a:lnTo>
                      <a:pt x="2996" y="775"/>
                    </a:lnTo>
                    <a:lnTo>
                      <a:pt x="2999" y="770"/>
                    </a:lnTo>
                    <a:lnTo>
                      <a:pt x="3003" y="765"/>
                    </a:lnTo>
                    <a:lnTo>
                      <a:pt x="3007" y="761"/>
                    </a:lnTo>
                    <a:lnTo>
                      <a:pt x="3011" y="755"/>
                    </a:lnTo>
                    <a:lnTo>
                      <a:pt x="3015" y="751"/>
                    </a:lnTo>
                    <a:lnTo>
                      <a:pt x="3019" y="745"/>
                    </a:lnTo>
                    <a:lnTo>
                      <a:pt x="3023" y="740"/>
                    </a:lnTo>
                    <a:lnTo>
                      <a:pt x="3027" y="736"/>
                    </a:lnTo>
                    <a:lnTo>
                      <a:pt x="3031" y="731"/>
                    </a:lnTo>
                    <a:lnTo>
                      <a:pt x="3035" y="725"/>
                    </a:lnTo>
                    <a:lnTo>
                      <a:pt x="3039" y="721"/>
                    </a:lnTo>
                    <a:lnTo>
                      <a:pt x="3043" y="716"/>
                    </a:lnTo>
                    <a:lnTo>
                      <a:pt x="3047" y="712"/>
                    </a:lnTo>
                    <a:lnTo>
                      <a:pt x="3051" y="707"/>
                    </a:lnTo>
                    <a:lnTo>
                      <a:pt x="3055" y="701"/>
                    </a:lnTo>
                    <a:lnTo>
                      <a:pt x="3059" y="697"/>
                    </a:lnTo>
                    <a:lnTo>
                      <a:pt x="3062" y="692"/>
                    </a:lnTo>
                    <a:lnTo>
                      <a:pt x="3066" y="688"/>
                    </a:lnTo>
                    <a:lnTo>
                      <a:pt x="3070" y="684"/>
                    </a:lnTo>
                    <a:lnTo>
                      <a:pt x="3074" y="679"/>
                    </a:lnTo>
                    <a:lnTo>
                      <a:pt x="3078" y="674"/>
                    </a:lnTo>
                    <a:lnTo>
                      <a:pt x="3082" y="669"/>
                    </a:lnTo>
                    <a:lnTo>
                      <a:pt x="3086" y="665"/>
                    </a:lnTo>
                    <a:lnTo>
                      <a:pt x="3090" y="660"/>
                    </a:lnTo>
                    <a:lnTo>
                      <a:pt x="3094" y="657"/>
                    </a:lnTo>
                    <a:lnTo>
                      <a:pt x="3098" y="652"/>
                    </a:lnTo>
                    <a:lnTo>
                      <a:pt x="3102" y="646"/>
                    </a:lnTo>
                    <a:lnTo>
                      <a:pt x="3106" y="643"/>
                    </a:lnTo>
                    <a:lnTo>
                      <a:pt x="3110" y="639"/>
                    </a:lnTo>
                    <a:lnTo>
                      <a:pt x="3114" y="634"/>
                    </a:lnTo>
                    <a:lnTo>
                      <a:pt x="3118" y="629"/>
                    </a:lnTo>
                    <a:lnTo>
                      <a:pt x="3122" y="627"/>
                    </a:lnTo>
                    <a:lnTo>
                      <a:pt x="3125" y="622"/>
                    </a:lnTo>
                    <a:lnTo>
                      <a:pt x="3129" y="618"/>
                    </a:lnTo>
                    <a:lnTo>
                      <a:pt x="3133" y="615"/>
                    </a:lnTo>
                    <a:lnTo>
                      <a:pt x="3137" y="609"/>
                    </a:lnTo>
                    <a:lnTo>
                      <a:pt x="3141" y="606"/>
                    </a:lnTo>
                    <a:lnTo>
                      <a:pt x="3145" y="602"/>
                    </a:lnTo>
                    <a:lnTo>
                      <a:pt x="3149" y="598"/>
                    </a:lnTo>
                    <a:lnTo>
                      <a:pt x="3153" y="595"/>
                    </a:lnTo>
                    <a:lnTo>
                      <a:pt x="3157" y="590"/>
                    </a:lnTo>
                    <a:lnTo>
                      <a:pt x="3161" y="587"/>
                    </a:lnTo>
                    <a:lnTo>
                      <a:pt x="3165" y="583"/>
                    </a:lnTo>
                    <a:lnTo>
                      <a:pt x="3169" y="580"/>
                    </a:lnTo>
                    <a:lnTo>
                      <a:pt x="3173" y="575"/>
                    </a:lnTo>
                    <a:lnTo>
                      <a:pt x="3177" y="572"/>
                    </a:lnTo>
                    <a:lnTo>
                      <a:pt x="3181" y="568"/>
                    </a:lnTo>
                    <a:lnTo>
                      <a:pt x="3185" y="566"/>
                    </a:lnTo>
                    <a:lnTo>
                      <a:pt x="3188" y="562"/>
                    </a:lnTo>
                    <a:lnTo>
                      <a:pt x="3192" y="559"/>
                    </a:lnTo>
                    <a:lnTo>
                      <a:pt x="3196" y="555"/>
                    </a:lnTo>
                    <a:lnTo>
                      <a:pt x="3200" y="551"/>
                    </a:lnTo>
                    <a:lnTo>
                      <a:pt x="3204" y="549"/>
                    </a:lnTo>
                    <a:lnTo>
                      <a:pt x="3208" y="545"/>
                    </a:lnTo>
                    <a:lnTo>
                      <a:pt x="3212" y="543"/>
                    </a:lnTo>
                    <a:lnTo>
                      <a:pt x="3216" y="539"/>
                    </a:lnTo>
                    <a:lnTo>
                      <a:pt x="3220" y="538"/>
                    </a:lnTo>
                    <a:lnTo>
                      <a:pt x="3224" y="535"/>
                    </a:lnTo>
                    <a:lnTo>
                      <a:pt x="3228" y="531"/>
                    </a:lnTo>
                    <a:lnTo>
                      <a:pt x="3232" y="530"/>
                    </a:lnTo>
                    <a:lnTo>
                      <a:pt x="3236" y="527"/>
                    </a:lnTo>
                    <a:lnTo>
                      <a:pt x="3240" y="525"/>
                    </a:lnTo>
                    <a:lnTo>
                      <a:pt x="3244" y="521"/>
                    </a:lnTo>
                    <a:lnTo>
                      <a:pt x="3248" y="518"/>
                    </a:lnTo>
                    <a:lnTo>
                      <a:pt x="3251" y="517"/>
                    </a:lnTo>
                    <a:lnTo>
                      <a:pt x="3255" y="515"/>
                    </a:lnTo>
                    <a:lnTo>
                      <a:pt x="3259" y="514"/>
                    </a:lnTo>
                    <a:lnTo>
                      <a:pt x="3263" y="510"/>
                    </a:lnTo>
                    <a:lnTo>
                      <a:pt x="3267" y="509"/>
                    </a:lnTo>
                    <a:lnTo>
                      <a:pt x="3271" y="507"/>
                    </a:lnTo>
                    <a:lnTo>
                      <a:pt x="3275" y="505"/>
                    </a:lnTo>
                    <a:lnTo>
                      <a:pt x="3279" y="502"/>
                    </a:lnTo>
                    <a:lnTo>
                      <a:pt x="3283" y="500"/>
                    </a:lnTo>
                    <a:lnTo>
                      <a:pt x="3287" y="498"/>
                    </a:lnTo>
                    <a:lnTo>
                      <a:pt x="3291" y="498"/>
                    </a:lnTo>
                    <a:lnTo>
                      <a:pt x="3295" y="496"/>
                    </a:lnTo>
                    <a:lnTo>
                      <a:pt x="3299" y="495"/>
                    </a:lnTo>
                    <a:lnTo>
                      <a:pt x="3303" y="493"/>
                    </a:lnTo>
                    <a:lnTo>
                      <a:pt x="3307" y="491"/>
                    </a:lnTo>
                    <a:lnTo>
                      <a:pt x="3311" y="489"/>
                    </a:lnTo>
                    <a:lnTo>
                      <a:pt x="3314" y="489"/>
                    </a:lnTo>
                    <a:lnTo>
                      <a:pt x="3318" y="488"/>
                    </a:lnTo>
                    <a:lnTo>
                      <a:pt x="3322" y="486"/>
                    </a:lnTo>
                    <a:lnTo>
                      <a:pt x="3326" y="486"/>
                    </a:lnTo>
                    <a:lnTo>
                      <a:pt x="3330" y="484"/>
                    </a:lnTo>
                    <a:lnTo>
                      <a:pt x="3334" y="483"/>
                    </a:lnTo>
                    <a:lnTo>
                      <a:pt x="3338" y="483"/>
                    </a:lnTo>
                    <a:lnTo>
                      <a:pt x="3342" y="482"/>
                    </a:lnTo>
                    <a:lnTo>
                      <a:pt x="3346" y="481"/>
                    </a:lnTo>
                    <a:lnTo>
                      <a:pt x="3350" y="481"/>
                    </a:lnTo>
                    <a:lnTo>
                      <a:pt x="3354" y="481"/>
                    </a:lnTo>
                    <a:lnTo>
                      <a:pt x="3358" y="480"/>
                    </a:lnTo>
                    <a:lnTo>
                      <a:pt x="3362" y="480"/>
                    </a:lnTo>
                    <a:lnTo>
                      <a:pt x="3366" y="480"/>
                    </a:lnTo>
                    <a:lnTo>
                      <a:pt x="3370" y="480"/>
                    </a:lnTo>
                    <a:lnTo>
                      <a:pt x="3374" y="480"/>
                    </a:lnTo>
                    <a:lnTo>
                      <a:pt x="3377" y="479"/>
                    </a:lnTo>
                    <a:lnTo>
                      <a:pt x="3381" y="480"/>
                    </a:lnTo>
                    <a:lnTo>
                      <a:pt x="3385" y="480"/>
                    </a:lnTo>
                    <a:lnTo>
                      <a:pt x="3389" y="481"/>
                    </a:lnTo>
                    <a:lnTo>
                      <a:pt x="3393" y="480"/>
                    </a:lnTo>
                    <a:lnTo>
                      <a:pt x="3397" y="481"/>
                    </a:lnTo>
                    <a:lnTo>
                      <a:pt x="3401" y="482"/>
                    </a:lnTo>
                    <a:lnTo>
                      <a:pt x="3405" y="482"/>
                    </a:lnTo>
                    <a:lnTo>
                      <a:pt x="3409" y="483"/>
                    </a:lnTo>
                    <a:lnTo>
                      <a:pt x="3413" y="484"/>
                    </a:lnTo>
                    <a:lnTo>
                      <a:pt x="3417" y="483"/>
                    </a:lnTo>
                    <a:lnTo>
                      <a:pt x="3421" y="486"/>
                    </a:lnTo>
                    <a:lnTo>
                      <a:pt x="3425" y="487"/>
                    </a:lnTo>
                    <a:lnTo>
                      <a:pt x="3429" y="488"/>
                    </a:lnTo>
                    <a:lnTo>
                      <a:pt x="3433" y="488"/>
                    </a:lnTo>
                    <a:lnTo>
                      <a:pt x="3437" y="489"/>
                    </a:lnTo>
                    <a:lnTo>
                      <a:pt x="3440" y="491"/>
                    </a:lnTo>
                    <a:lnTo>
                      <a:pt x="3444" y="491"/>
                    </a:lnTo>
                    <a:lnTo>
                      <a:pt x="3448" y="494"/>
                    </a:lnTo>
                    <a:lnTo>
                      <a:pt x="3452" y="495"/>
                    </a:lnTo>
                    <a:lnTo>
                      <a:pt x="3456" y="498"/>
                    </a:lnTo>
                    <a:lnTo>
                      <a:pt x="3460" y="499"/>
                    </a:lnTo>
                    <a:lnTo>
                      <a:pt x="3464" y="501"/>
                    </a:lnTo>
                    <a:lnTo>
                      <a:pt x="3468" y="502"/>
                    </a:lnTo>
                    <a:lnTo>
                      <a:pt x="3472" y="504"/>
                    </a:lnTo>
                    <a:lnTo>
                      <a:pt x="3476" y="507"/>
                    </a:lnTo>
                    <a:lnTo>
                      <a:pt x="3480" y="508"/>
                    </a:lnTo>
                    <a:lnTo>
                      <a:pt x="3484" y="511"/>
                    </a:lnTo>
                    <a:lnTo>
                      <a:pt x="3488" y="514"/>
                    </a:lnTo>
                    <a:lnTo>
                      <a:pt x="3492" y="517"/>
                    </a:lnTo>
                    <a:lnTo>
                      <a:pt x="3496" y="519"/>
                    </a:lnTo>
                    <a:lnTo>
                      <a:pt x="3499" y="521"/>
                    </a:lnTo>
                    <a:lnTo>
                      <a:pt x="3503" y="525"/>
                    </a:lnTo>
                    <a:lnTo>
                      <a:pt x="3507" y="527"/>
                    </a:lnTo>
                    <a:lnTo>
                      <a:pt x="3511" y="529"/>
                    </a:lnTo>
                    <a:lnTo>
                      <a:pt x="3515" y="533"/>
                    </a:lnTo>
                    <a:lnTo>
                      <a:pt x="3519" y="536"/>
                    </a:lnTo>
                    <a:lnTo>
                      <a:pt x="3523" y="539"/>
                    </a:lnTo>
                    <a:lnTo>
                      <a:pt x="3527" y="542"/>
                    </a:lnTo>
                    <a:lnTo>
                      <a:pt x="3531" y="547"/>
                    </a:lnTo>
                    <a:lnTo>
                      <a:pt x="3535" y="549"/>
                    </a:lnTo>
                    <a:lnTo>
                      <a:pt x="3539" y="552"/>
                    </a:lnTo>
                    <a:lnTo>
                      <a:pt x="3543" y="556"/>
                    </a:lnTo>
                    <a:lnTo>
                      <a:pt x="3547" y="559"/>
                    </a:lnTo>
                    <a:lnTo>
                      <a:pt x="3551" y="563"/>
                    </a:lnTo>
                    <a:lnTo>
                      <a:pt x="3555" y="567"/>
                    </a:lnTo>
                    <a:lnTo>
                      <a:pt x="3559" y="570"/>
                    </a:lnTo>
                    <a:lnTo>
                      <a:pt x="3562" y="575"/>
                    </a:lnTo>
                    <a:lnTo>
                      <a:pt x="3566" y="579"/>
                    </a:lnTo>
                    <a:lnTo>
                      <a:pt x="3570" y="583"/>
                    </a:lnTo>
                    <a:lnTo>
                      <a:pt x="3574" y="587"/>
                    </a:lnTo>
                    <a:lnTo>
                      <a:pt x="3578" y="591"/>
                    </a:lnTo>
                    <a:lnTo>
                      <a:pt x="3582" y="595"/>
                    </a:lnTo>
                    <a:lnTo>
                      <a:pt x="3586" y="600"/>
                    </a:lnTo>
                    <a:lnTo>
                      <a:pt x="3590" y="605"/>
                    </a:lnTo>
                    <a:lnTo>
                      <a:pt x="3594" y="608"/>
                    </a:lnTo>
                    <a:lnTo>
                      <a:pt x="3598" y="613"/>
                    </a:lnTo>
                    <a:lnTo>
                      <a:pt x="3602" y="617"/>
                    </a:lnTo>
                    <a:lnTo>
                      <a:pt x="3606" y="623"/>
                    </a:lnTo>
                    <a:lnTo>
                      <a:pt x="3610" y="627"/>
                    </a:lnTo>
                    <a:lnTo>
                      <a:pt x="3614" y="633"/>
                    </a:lnTo>
                    <a:lnTo>
                      <a:pt x="3618" y="636"/>
                    </a:lnTo>
                    <a:lnTo>
                      <a:pt x="3622" y="641"/>
                    </a:lnTo>
                    <a:lnTo>
                      <a:pt x="3625" y="647"/>
                    </a:lnTo>
                    <a:lnTo>
                      <a:pt x="3629" y="652"/>
                    </a:lnTo>
                    <a:lnTo>
                      <a:pt x="3633" y="657"/>
                    </a:lnTo>
                    <a:lnTo>
                      <a:pt x="3637" y="662"/>
                    </a:lnTo>
                    <a:lnTo>
                      <a:pt x="3641" y="669"/>
                    </a:lnTo>
                    <a:lnTo>
                      <a:pt x="3645" y="673"/>
                    </a:lnTo>
                    <a:lnTo>
                      <a:pt x="3649" y="679"/>
                    </a:lnTo>
                    <a:lnTo>
                      <a:pt x="3653" y="684"/>
                    </a:lnTo>
                    <a:lnTo>
                      <a:pt x="3657" y="688"/>
                    </a:lnTo>
                    <a:lnTo>
                      <a:pt x="3661" y="694"/>
                    </a:lnTo>
                    <a:lnTo>
                      <a:pt x="3665" y="701"/>
                    </a:lnTo>
                    <a:lnTo>
                      <a:pt x="3669" y="707"/>
                    </a:lnTo>
                    <a:lnTo>
                      <a:pt x="3673" y="712"/>
                    </a:lnTo>
                    <a:lnTo>
                      <a:pt x="3677" y="717"/>
                    </a:lnTo>
                    <a:lnTo>
                      <a:pt x="3681" y="725"/>
                    </a:lnTo>
                    <a:lnTo>
                      <a:pt x="3685" y="729"/>
                    </a:lnTo>
                    <a:lnTo>
                      <a:pt x="3688" y="735"/>
                    </a:lnTo>
                    <a:lnTo>
                      <a:pt x="3692" y="741"/>
                    </a:lnTo>
                    <a:lnTo>
                      <a:pt x="3696" y="748"/>
                    </a:lnTo>
                    <a:lnTo>
                      <a:pt x="3700" y="753"/>
                    </a:lnTo>
                    <a:lnTo>
                      <a:pt x="3704" y="761"/>
                    </a:lnTo>
                    <a:lnTo>
                      <a:pt x="3708" y="766"/>
                    </a:lnTo>
                    <a:lnTo>
                      <a:pt x="3712" y="772"/>
                    </a:lnTo>
                    <a:lnTo>
                      <a:pt x="3716" y="781"/>
                    </a:lnTo>
                    <a:lnTo>
                      <a:pt x="3720" y="785"/>
                    </a:lnTo>
                    <a:lnTo>
                      <a:pt x="3724" y="792"/>
                    </a:lnTo>
                    <a:lnTo>
                      <a:pt x="3728" y="798"/>
                    </a:lnTo>
                    <a:lnTo>
                      <a:pt x="3732" y="805"/>
                    </a:lnTo>
                    <a:lnTo>
                      <a:pt x="3736" y="811"/>
                    </a:lnTo>
                    <a:lnTo>
                      <a:pt x="3740" y="819"/>
                    </a:lnTo>
                    <a:lnTo>
                      <a:pt x="3744" y="825"/>
                    </a:lnTo>
                    <a:lnTo>
                      <a:pt x="3748" y="831"/>
                    </a:lnTo>
                    <a:lnTo>
                      <a:pt x="3751" y="840"/>
                    </a:lnTo>
                    <a:lnTo>
                      <a:pt x="3755" y="845"/>
                    </a:lnTo>
                    <a:lnTo>
                      <a:pt x="3759" y="852"/>
                    </a:lnTo>
                    <a:lnTo>
                      <a:pt x="3763" y="861"/>
                    </a:lnTo>
                    <a:lnTo>
                      <a:pt x="3767" y="865"/>
                    </a:lnTo>
                    <a:lnTo>
                      <a:pt x="3771" y="873"/>
                    </a:lnTo>
                    <a:lnTo>
                      <a:pt x="3775" y="881"/>
                    </a:lnTo>
                    <a:lnTo>
                      <a:pt x="3779" y="887"/>
                    </a:lnTo>
                    <a:lnTo>
                      <a:pt x="3783" y="893"/>
                    </a:lnTo>
                    <a:lnTo>
                      <a:pt x="3787" y="901"/>
                    </a:lnTo>
                    <a:lnTo>
                      <a:pt x="3791" y="908"/>
                    </a:lnTo>
                    <a:lnTo>
                      <a:pt x="3795" y="915"/>
                    </a:lnTo>
                    <a:lnTo>
                      <a:pt x="3799" y="922"/>
                    </a:lnTo>
                    <a:lnTo>
                      <a:pt x="3803" y="929"/>
                    </a:lnTo>
                    <a:lnTo>
                      <a:pt x="3807" y="937"/>
                    </a:lnTo>
                    <a:lnTo>
                      <a:pt x="3811" y="944"/>
                    </a:lnTo>
                    <a:lnTo>
                      <a:pt x="3814" y="951"/>
                    </a:lnTo>
                    <a:lnTo>
                      <a:pt x="3818" y="959"/>
                    </a:lnTo>
                    <a:lnTo>
                      <a:pt x="3822" y="966"/>
                    </a:lnTo>
                    <a:lnTo>
                      <a:pt x="3826" y="975"/>
                    </a:lnTo>
                    <a:lnTo>
                      <a:pt x="3830" y="981"/>
                    </a:lnTo>
                    <a:lnTo>
                      <a:pt x="3834" y="987"/>
                    </a:lnTo>
                    <a:lnTo>
                      <a:pt x="3838" y="995"/>
                    </a:lnTo>
                    <a:lnTo>
                      <a:pt x="3842" y="1005"/>
                    </a:lnTo>
                    <a:lnTo>
                      <a:pt x="3846" y="1010"/>
                    </a:lnTo>
                    <a:lnTo>
                      <a:pt x="3850" y="1017"/>
                    </a:lnTo>
                    <a:lnTo>
                      <a:pt x="3854" y="1027"/>
                    </a:lnTo>
                    <a:lnTo>
                      <a:pt x="3858" y="1033"/>
                    </a:lnTo>
                    <a:lnTo>
                      <a:pt x="3862" y="1041"/>
                    </a:lnTo>
                    <a:lnTo>
                      <a:pt x="3866" y="1047"/>
                    </a:lnTo>
                    <a:lnTo>
                      <a:pt x="3870" y="1056"/>
                    </a:lnTo>
                    <a:lnTo>
                      <a:pt x="3874" y="1064"/>
                    </a:lnTo>
                    <a:lnTo>
                      <a:pt x="3877" y="1071"/>
                    </a:lnTo>
                    <a:lnTo>
                      <a:pt x="3881" y="1079"/>
                    </a:lnTo>
                    <a:lnTo>
                      <a:pt x="3885" y="1086"/>
                    </a:lnTo>
                    <a:lnTo>
                      <a:pt x="3889" y="1094"/>
                    </a:lnTo>
                    <a:lnTo>
                      <a:pt x="3893" y="1102"/>
                    </a:lnTo>
                    <a:lnTo>
                      <a:pt x="3897" y="1109"/>
                    </a:lnTo>
                    <a:lnTo>
                      <a:pt x="3901" y="1117"/>
                    </a:lnTo>
                    <a:lnTo>
                      <a:pt x="3905" y="1124"/>
                    </a:lnTo>
                    <a:lnTo>
                      <a:pt x="3909" y="1132"/>
                    </a:lnTo>
                    <a:lnTo>
                      <a:pt x="3913" y="1140"/>
                    </a:lnTo>
                    <a:lnTo>
                      <a:pt x="3917" y="1148"/>
                    </a:lnTo>
                    <a:lnTo>
                      <a:pt x="3921" y="1155"/>
                    </a:lnTo>
                    <a:lnTo>
                      <a:pt x="3925" y="1163"/>
                    </a:lnTo>
                    <a:lnTo>
                      <a:pt x="3929" y="1170"/>
                    </a:lnTo>
                    <a:lnTo>
                      <a:pt x="3933" y="117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6" name="Freeform 444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5"/>
                  </a:cxn>
                  <a:cxn ang="0">
                    <a:pos x="185" y="4"/>
                  </a:cxn>
                  <a:cxn ang="0">
                    <a:pos x="248" y="4"/>
                  </a:cxn>
                  <a:cxn ang="0">
                    <a:pos x="311" y="4"/>
                  </a:cxn>
                  <a:cxn ang="0">
                    <a:pos x="374" y="5"/>
                  </a:cxn>
                  <a:cxn ang="0">
                    <a:pos x="437" y="4"/>
                  </a:cxn>
                  <a:cxn ang="0">
                    <a:pos x="499" y="4"/>
                  </a:cxn>
                  <a:cxn ang="0">
                    <a:pos x="562" y="3"/>
                  </a:cxn>
                  <a:cxn ang="0">
                    <a:pos x="625" y="4"/>
                  </a:cxn>
                  <a:cxn ang="0">
                    <a:pos x="688" y="4"/>
                  </a:cxn>
                  <a:cxn ang="0">
                    <a:pos x="751" y="4"/>
                  </a:cxn>
                  <a:cxn ang="0">
                    <a:pos x="814" y="3"/>
                  </a:cxn>
                  <a:cxn ang="0">
                    <a:pos x="877" y="4"/>
                  </a:cxn>
                  <a:cxn ang="0">
                    <a:pos x="940" y="2"/>
                  </a:cxn>
                  <a:cxn ang="0">
                    <a:pos x="1003" y="3"/>
                  </a:cxn>
                  <a:cxn ang="0">
                    <a:pos x="1066" y="4"/>
                  </a:cxn>
                  <a:cxn ang="0">
                    <a:pos x="1129" y="3"/>
                  </a:cxn>
                  <a:cxn ang="0">
                    <a:pos x="1192" y="3"/>
                  </a:cxn>
                  <a:cxn ang="0">
                    <a:pos x="1255" y="3"/>
                  </a:cxn>
                  <a:cxn ang="0">
                    <a:pos x="1318" y="2"/>
                  </a:cxn>
                  <a:cxn ang="0">
                    <a:pos x="1381" y="3"/>
                  </a:cxn>
                  <a:cxn ang="0">
                    <a:pos x="1444" y="3"/>
                  </a:cxn>
                  <a:cxn ang="0">
                    <a:pos x="1507" y="3"/>
                  </a:cxn>
                  <a:cxn ang="0">
                    <a:pos x="1570" y="4"/>
                  </a:cxn>
                  <a:cxn ang="0">
                    <a:pos x="1633" y="3"/>
                  </a:cxn>
                  <a:cxn ang="0">
                    <a:pos x="1696" y="3"/>
                  </a:cxn>
                  <a:cxn ang="0">
                    <a:pos x="1759" y="3"/>
                  </a:cxn>
                  <a:cxn ang="0">
                    <a:pos x="1822" y="3"/>
                  </a:cxn>
                  <a:cxn ang="0">
                    <a:pos x="1885" y="3"/>
                  </a:cxn>
                  <a:cxn ang="0">
                    <a:pos x="1948" y="2"/>
                  </a:cxn>
                  <a:cxn ang="0">
                    <a:pos x="2011" y="2"/>
                  </a:cxn>
                  <a:cxn ang="0">
                    <a:pos x="2074" y="2"/>
                  </a:cxn>
                  <a:cxn ang="0">
                    <a:pos x="2137" y="3"/>
                  </a:cxn>
                  <a:cxn ang="0">
                    <a:pos x="2200" y="2"/>
                  </a:cxn>
                  <a:cxn ang="0">
                    <a:pos x="2263" y="3"/>
                  </a:cxn>
                  <a:cxn ang="0">
                    <a:pos x="2326" y="3"/>
                  </a:cxn>
                  <a:cxn ang="0">
                    <a:pos x="2389" y="3"/>
                  </a:cxn>
                  <a:cxn ang="0">
                    <a:pos x="2452" y="2"/>
                  </a:cxn>
                  <a:cxn ang="0">
                    <a:pos x="2515" y="2"/>
                  </a:cxn>
                  <a:cxn ang="0">
                    <a:pos x="2578" y="2"/>
                  </a:cxn>
                  <a:cxn ang="0">
                    <a:pos x="2641" y="3"/>
                  </a:cxn>
                  <a:cxn ang="0">
                    <a:pos x="2704" y="2"/>
                  </a:cxn>
                  <a:cxn ang="0">
                    <a:pos x="2767" y="2"/>
                  </a:cxn>
                  <a:cxn ang="0">
                    <a:pos x="2830" y="1"/>
                  </a:cxn>
                  <a:cxn ang="0">
                    <a:pos x="2893" y="2"/>
                  </a:cxn>
                  <a:cxn ang="0">
                    <a:pos x="2956" y="1"/>
                  </a:cxn>
                  <a:cxn ang="0">
                    <a:pos x="3019" y="2"/>
                  </a:cxn>
                  <a:cxn ang="0">
                    <a:pos x="3082" y="2"/>
                  </a:cxn>
                  <a:cxn ang="0">
                    <a:pos x="3145" y="2"/>
                  </a:cxn>
                  <a:cxn ang="0">
                    <a:pos x="3208" y="2"/>
                  </a:cxn>
                  <a:cxn ang="0">
                    <a:pos x="3271" y="2"/>
                  </a:cxn>
                  <a:cxn ang="0">
                    <a:pos x="3334" y="3"/>
                  </a:cxn>
                  <a:cxn ang="0">
                    <a:pos x="3397" y="3"/>
                  </a:cxn>
                  <a:cxn ang="0">
                    <a:pos x="3460" y="4"/>
                  </a:cxn>
                  <a:cxn ang="0">
                    <a:pos x="3523" y="4"/>
                  </a:cxn>
                  <a:cxn ang="0">
                    <a:pos x="3586" y="5"/>
                  </a:cxn>
                  <a:cxn ang="0">
                    <a:pos x="3649" y="5"/>
                  </a:cxn>
                  <a:cxn ang="0">
                    <a:pos x="3712" y="5"/>
                  </a:cxn>
                  <a:cxn ang="0">
                    <a:pos x="3775" y="4"/>
                  </a:cxn>
                  <a:cxn ang="0">
                    <a:pos x="3838" y="5"/>
                  </a:cxn>
                  <a:cxn ang="0">
                    <a:pos x="3901" y="6"/>
                  </a:cxn>
                </a:cxnLst>
                <a:rect l="0" t="0" r="r" b="b"/>
                <a:pathLst>
                  <a:path w="3933" h="7">
                    <a:moveTo>
                      <a:pt x="0" y="3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3" y="3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5" y="4"/>
                    </a:lnTo>
                    <a:lnTo>
                      <a:pt x="39" y="4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2" y="4"/>
                    </a:lnTo>
                    <a:lnTo>
                      <a:pt x="66" y="3"/>
                    </a:lnTo>
                    <a:lnTo>
                      <a:pt x="70" y="5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6"/>
                    </a:lnTo>
                    <a:lnTo>
                      <a:pt x="86" y="4"/>
                    </a:lnTo>
                    <a:lnTo>
                      <a:pt x="90" y="5"/>
                    </a:lnTo>
                    <a:lnTo>
                      <a:pt x="94" y="4"/>
                    </a:lnTo>
                    <a:lnTo>
                      <a:pt x="98" y="5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0" y="5"/>
                    </a:lnTo>
                    <a:lnTo>
                      <a:pt x="114" y="5"/>
                    </a:lnTo>
                    <a:lnTo>
                      <a:pt x="118" y="5"/>
                    </a:lnTo>
                    <a:lnTo>
                      <a:pt x="122" y="5"/>
                    </a:lnTo>
                    <a:lnTo>
                      <a:pt x="125" y="4"/>
                    </a:lnTo>
                    <a:lnTo>
                      <a:pt x="129" y="5"/>
                    </a:lnTo>
                    <a:lnTo>
                      <a:pt x="133" y="3"/>
                    </a:lnTo>
                    <a:lnTo>
                      <a:pt x="137" y="4"/>
                    </a:lnTo>
                    <a:lnTo>
                      <a:pt x="141" y="3"/>
                    </a:lnTo>
                    <a:lnTo>
                      <a:pt x="145" y="5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5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5"/>
                    </a:lnTo>
                    <a:lnTo>
                      <a:pt x="173" y="4"/>
                    </a:lnTo>
                    <a:lnTo>
                      <a:pt x="177" y="5"/>
                    </a:lnTo>
                    <a:lnTo>
                      <a:pt x="181" y="5"/>
                    </a:lnTo>
                    <a:lnTo>
                      <a:pt x="185" y="4"/>
                    </a:lnTo>
                    <a:lnTo>
                      <a:pt x="188" y="5"/>
                    </a:lnTo>
                    <a:lnTo>
                      <a:pt x="192" y="4"/>
                    </a:lnTo>
                    <a:lnTo>
                      <a:pt x="196" y="5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1" y="5"/>
                    </a:lnTo>
                    <a:lnTo>
                      <a:pt x="255" y="4"/>
                    </a:lnTo>
                    <a:lnTo>
                      <a:pt x="259" y="4"/>
                    </a:lnTo>
                    <a:lnTo>
                      <a:pt x="263" y="4"/>
                    </a:lnTo>
                    <a:lnTo>
                      <a:pt x="267" y="4"/>
                    </a:lnTo>
                    <a:lnTo>
                      <a:pt x="271" y="5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7" y="5"/>
                    </a:lnTo>
                    <a:lnTo>
                      <a:pt x="291" y="4"/>
                    </a:lnTo>
                    <a:lnTo>
                      <a:pt x="295" y="5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5"/>
                    </a:lnTo>
                    <a:lnTo>
                      <a:pt x="311" y="4"/>
                    </a:lnTo>
                    <a:lnTo>
                      <a:pt x="314" y="4"/>
                    </a:lnTo>
                    <a:lnTo>
                      <a:pt x="318" y="4"/>
                    </a:lnTo>
                    <a:lnTo>
                      <a:pt x="322" y="4"/>
                    </a:lnTo>
                    <a:lnTo>
                      <a:pt x="326" y="5"/>
                    </a:lnTo>
                    <a:lnTo>
                      <a:pt x="330" y="5"/>
                    </a:lnTo>
                    <a:lnTo>
                      <a:pt x="334" y="5"/>
                    </a:lnTo>
                    <a:lnTo>
                      <a:pt x="338" y="4"/>
                    </a:lnTo>
                    <a:lnTo>
                      <a:pt x="342" y="3"/>
                    </a:lnTo>
                    <a:lnTo>
                      <a:pt x="346" y="4"/>
                    </a:lnTo>
                    <a:lnTo>
                      <a:pt x="350" y="3"/>
                    </a:lnTo>
                    <a:lnTo>
                      <a:pt x="354" y="4"/>
                    </a:lnTo>
                    <a:lnTo>
                      <a:pt x="358" y="5"/>
                    </a:lnTo>
                    <a:lnTo>
                      <a:pt x="362" y="5"/>
                    </a:lnTo>
                    <a:lnTo>
                      <a:pt x="366" y="5"/>
                    </a:lnTo>
                    <a:lnTo>
                      <a:pt x="370" y="5"/>
                    </a:lnTo>
                    <a:lnTo>
                      <a:pt x="374" y="5"/>
                    </a:lnTo>
                    <a:lnTo>
                      <a:pt x="377" y="5"/>
                    </a:lnTo>
                    <a:lnTo>
                      <a:pt x="381" y="3"/>
                    </a:lnTo>
                    <a:lnTo>
                      <a:pt x="385" y="5"/>
                    </a:lnTo>
                    <a:lnTo>
                      <a:pt x="389" y="4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401" y="5"/>
                    </a:lnTo>
                    <a:lnTo>
                      <a:pt x="405" y="5"/>
                    </a:lnTo>
                    <a:lnTo>
                      <a:pt x="409" y="6"/>
                    </a:lnTo>
                    <a:lnTo>
                      <a:pt x="413" y="4"/>
                    </a:lnTo>
                    <a:lnTo>
                      <a:pt x="417" y="4"/>
                    </a:lnTo>
                    <a:lnTo>
                      <a:pt x="421" y="4"/>
                    </a:lnTo>
                    <a:lnTo>
                      <a:pt x="425" y="5"/>
                    </a:lnTo>
                    <a:lnTo>
                      <a:pt x="429" y="5"/>
                    </a:lnTo>
                    <a:lnTo>
                      <a:pt x="433" y="5"/>
                    </a:lnTo>
                    <a:lnTo>
                      <a:pt x="437" y="4"/>
                    </a:lnTo>
                    <a:lnTo>
                      <a:pt x="440" y="4"/>
                    </a:lnTo>
                    <a:lnTo>
                      <a:pt x="444" y="6"/>
                    </a:lnTo>
                    <a:lnTo>
                      <a:pt x="448" y="5"/>
                    </a:lnTo>
                    <a:lnTo>
                      <a:pt x="452" y="5"/>
                    </a:lnTo>
                    <a:lnTo>
                      <a:pt x="456" y="4"/>
                    </a:lnTo>
                    <a:lnTo>
                      <a:pt x="460" y="5"/>
                    </a:lnTo>
                    <a:lnTo>
                      <a:pt x="464" y="3"/>
                    </a:lnTo>
                    <a:lnTo>
                      <a:pt x="468" y="5"/>
                    </a:lnTo>
                    <a:lnTo>
                      <a:pt x="472" y="5"/>
                    </a:lnTo>
                    <a:lnTo>
                      <a:pt x="476" y="5"/>
                    </a:lnTo>
                    <a:lnTo>
                      <a:pt x="480" y="4"/>
                    </a:lnTo>
                    <a:lnTo>
                      <a:pt x="484" y="5"/>
                    </a:lnTo>
                    <a:lnTo>
                      <a:pt x="488" y="4"/>
                    </a:lnTo>
                    <a:lnTo>
                      <a:pt x="492" y="4"/>
                    </a:lnTo>
                    <a:lnTo>
                      <a:pt x="496" y="3"/>
                    </a:lnTo>
                    <a:lnTo>
                      <a:pt x="499" y="4"/>
                    </a:lnTo>
                    <a:lnTo>
                      <a:pt x="503" y="5"/>
                    </a:lnTo>
                    <a:lnTo>
                      <a:pt x="507" y="5"/>
                    </a:lnTo>
                    <a:lnTo>
                      <a:pt x="511" y="4"/>
                    </a:lnTo>
                    <a:lnTo>
                      <a:pt x="515" y="5"/>
                    </a:lnTo>
                    <a:lnTo>
                      <a:pt x="519" y="4"/>
                    </a:lnTo>
                    <a:lnTo>
                      <a:pt x="523" y="5"/>
                    </a:lnTo>
                    <a:lnTo>
                      <a:pt x="527" y="4"/>
                    </a:lnTo>
                    <a:lnTo>
                      <a:pt x="531" y="5"/>
                    </a:lnTo>
                    <a:lnTo>
                      <a:pt x="535" y="3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4"/>
                    </a:lnTo>
                    <a:lnTo>
                      <a:pt x="551" y="3"/>
                    </a:lnTo>
                    <a:lnTo>
                      <a:pt x="555" y="5"/>
                    </a:lnTo>
                    <a:lnTo>
                      <a:pt x="559" y="4"/>
                    </a:lnTo>
                    <a:lnTo>
                      <a:pt x="562" y="3"/>
                    </a:lnTo>
                    <a:lnTo>
                      <a:pt x="566" y="5"/>
                    </a:lnTo>
                    <a:lnTo>
                      <a:pt x="570" y="5"/>
                    </a:lnTo>
                    <a:lnTo>
                      <a:pt x="574" y="3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3"/>
                    </a:lnTo>
                    <a:lnTo>
                      <a:pt x="590" y="3"/>
                    </a:lnTo>
                    <a:lnTo>
                      <a:pt x="594" y="4"/>
                    </a:lnTo>
                    <a:lnTo>
                      <a:pt x="598" y="3"/>
                    </a:lnTo>
                    <a:lnTo>
                      <a:pt x="602" y="3"/>
                    </a:lnTo>
                    <a:lnTo>
                      <a:pt x="606" y="3"/>
                    </a:lnTo>
                    <a:lnTo>
                      <a:pt x="610" y="5"/>
                    </a:lnTo>
                    <a:lnTo>
                      <a:pt x="614" y="3"/>
                    </a:lnTo>
                    <a:lnTo>
                      <a:pt x="618" y="5"/>
                    </a:lnTo>
                    <a:lnTo>
                      <a:pt x="622" y="3"/>
                    </a:lnTo>
                    <a:lnTo>
                      <a:pt x="625" y="4"/>
                    </a:lnTo>
                    <a:lnTo>
                      <a:pt x="629" y="4"/>
                    </a:lnTo>
                    <a:lnTo>
                      <a:pt x="633" y="4"/>
                    </a:lnTo>
                    <a:lnTo>
                      <a:pt x="637" y="3"/>
                    </a:lnTo>
                    <a:lnTo>
                      <a:pt x="641" y="3"/>
                    </a:lnTo>
                    <a:lnTo>
                      <a:pt x="645" y="4"/>
                    </a:lnTo>
                    <a:lnTo>
                      <a:pt x="649" y="3"/>
                    </a:lnTo>
                    <a:lnTo>
                      <a:pt x="653" y="4"/>
                    </a:lnTo>
                    <a:lnTo>
                      <a:pt x="657" y="4"/>
                    </a:lnTo>
                    <a:lnTo>
                      <a:pt x="661" y="4"/>
                    </a:lnTo>
                    <a:lnTo>
                      <a:pt x="665" y="3"/>
                    </a:lnTo>
                    <a:lnTo>
                      <a:pt x="669" y="3"/>
                    </a:lnTo>
                    <a:lnTo>
                      <a:pt x="673" y="4"/>
                    </a:lnTo>
                    <a:lnTo>
                      <a:pt x="677" y="4"/>
                    </a:lnTo>
                    <a:lnTo>
                      <a:pt x="681" y="3"/>
                    </a:lnTo>
                    <a:lnTo>
                      <a:pt x="685" y="5"/>
                    </a:lnTo>
                    <a:lnTo>
                      <a:pt x="688" y="4"/>
                    </a:lnTo>
                    <a:lnTo>
                      <a:pt x="692" y="3"/>
                    </a:lnTo>
                    <a:lnTo>
                      <a:pt x="696" y="3"/>
                    </a:lnTo>
                    <a:lnTo>
                      <a:pt x="700" y="3"/>
                    </a:lnTo>
                    <a:lnTo>
                      <a:pt x="704" y="4"/>
                    </a:lnTo>
                    <a:lnTo>
                      <a:pt x="708" y="5"/>
                    </a:lnTo>
                    <a:lnTo>
                      <a:pt x="712" y="3"/>
                    </a:lnTo>
                    <a:lnTo>
                      <a:pt x="716" y="3"/>
                    </a:lnTo>
                    <a:lnTo>
                      <a:pt x="720" y="3"/>
                    </a:lnTo>
                    <a:lnTo>
                      <a:pt x="724" y="4"/>
                    </a:lnTo>
                    <a:lnTo>
                      <a:pt x="728" y="4"/>
                    </a:lnTo>
                    <a:lnTo>
                      <a:pt x="732" y="4"/>
                    </a:lnTo>
                    <a:lnTo>
                      <a:pt x="736" y="4"/>
                    </a:lnTo>
                    <a:lnTo>
                      <a:pt x="740" y="3"/>
                    </a:lnTo>
                    <a:lnTo>
                      <a:pt x="744" y="4"/>
                    </a:lnTo>
                    <a:lnTo>
                      <a:pt x="748" y="3"/>
                    </a:lnTo>
                    <a:lnTo>
                      <a:pt x="751" y="4"/>
                    </a:lnTo>
                    <a:lnTo>
                      <a:pt x="755" y="3"/>
                    </a:lnTo>
                    <a:lnTo>
                      <a:pt x="759" y="4"/>
                    </a:lnTo>
                    <a:lnTo>
                      <a:pt x="763" y="3"/>
                    </a:lnTo>
                    <a:lnTo>
                      <a:pt x="767" y="4"/>
                    </a:lnTo>
                    <a:lnTo>
                      <a:pt x="771" y="4"/>
                    </a:lnTo>
                    <a:lnTo>
                      <a:pt x="775" y="5"/>
                    </a:lnTo>
                    <a:lnTo>
                      <a:pt x="779" y="4"/>
                    </a:lnTo>
                    <a:lnTo>
                      <a:pt x="783" y="3"/>
                    </a:lnTo>
                    <a:lnTo>
                      <a:pt x="787" y="4"/>
                    </a:lnTo>
                    <a:lnTo>
                      <a:pt x="791" y="4"/>
                    </a:lnTo>
                    <a:lnTo>
                      <a:pt x="795" y="3"/>
                    </a:lnTo>
                    <a:lnTo>
                      <a:pt x="799" y="3"/>
                    </a:lnTo>
                    <a:lnTo>
                      <a:pt x="803" y="3"/>
                    </a:lnTo>
                    <a:lnTo>
                      <a:pt x="807" y="3"/>
                    </a:lnTo>
                    <a:lnTo>
                      <a:pt x="811" y="4"/>
                    </a:lnTo>
                    <a:lnTo>
                      <a:pt x="814" y="3"/>
                    </a:lnTo>
                    <a:lnTo>
                      <a:pt x="818" y="4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3"/>
                    </a:lnTo>
                    <a:lnTo>
                      <a:pt x="834" y="3"/>
                    </a:lnTo>
                    <a:lnTo>
                      <a:pt x="838" y="4"/>
                    </a:lnTo>
                    <a:lnTo>
                      <a:pt x="842" y="2"/>
                    </a:lnTo>
                    <a:lnTo>
                      <a:pt x="846" y="4"/>
                    </a:lnTo>
                    <a:lnTo>
                      <a:pt x="850" y="3"/>
                    </a:lnTo>
                    <a:lnTo>
                      <a:pt x="854" y="3"/>
                    </a:lnTo>
                    <a:lnTo>
                      <a:pt x="858" y="4"/>
                    </a:lnTo>
                    <a:lnTo>
                      <a:pt x="862" y="4"/>
                    </a:lnTo>
                    <a:lnTo>
                      <a:pt x="866" y="3"/>
                    </a:lnTo>
                    <a:lnTo>
                      <a:pt x="870" y="3"/>
                    </a:lnTo>
                    <a:lnTo>
                      <a:pt x="874" y="4"/>
                    </a:lnTo>
                    <a:lnTo>
                      <a:pt x="877" y="4"/>
                    </a:lnTo>
                    <a:lnTo>
                      <a:pt x="881" y="3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5"/>
                    </a:lnTo>
                    <a:lnTo>
                      <a:pt x="897" y="3"/>
                    </a:lnTo>
                    <a:lnTo>
                      <a:pt x="901" y="3"/>
                    </a:lnTo>
                    <a:lnTo>
                      <a:pt x="905" y="3"/>
                    </a:lnTo>
                    <a:lnTo>
                      <a:pt x="909" y="3"/>
                    </a:lnTo>
                    <a:lnTo>
                      <a:pt x="913" y="4"/>
                    </a:lnTo>
                    <a:lnTo>
                      <a:pt x="917" y="3"/>
                    </a:lnTo>
                    <a:lnTo>
                      <a:pt x="921" y="3"/>
                    </a:lnTo>
                    <a:lnTo>
                      <a:pt x="925" y="3"/>
                    </a:lnTo>
                    <a:lnTo>
                      <a:pt x="929" y="3"/>
                    </a:lnTo>
                    <a:lnTo>
                      <a:pt x="933" y="3"/>
                    </a:lnTo>
                    <a:lnTo>
                      <a:pt x="937" y="4"/>
                    </a:lnTo>
                    <a:lnTo>
                      <a:pt x="940" y="2"/>
                    </a:lnTo>
                    <a:lnTo>
                      <a:pt x="944" y="3"/>
                    </a:lnTo>
                    <a:lnTo>
                      <a:pt x="948" y="3"/>
                    </a:lnTo>
                    <a:lnTo>
                      <a:pt x="952" y="3"/>
                    </a:lnTo>
                    <a:lnTo>
                      <a:pt x="956" y="3"/>
                    </a:lnTo>
                    <a:lnTo>
                      <a:pt x="960" y="4"/>
                    </a:lnTo>
                    <a:lnTo>
                      <a:pt x="964" y="4"/>
                    </a:lnTo>
                    <a:lnTo>
                      <a:pt x="968" y="3"/>
                    </a:lnTo>
                    <a:lnTo>
                      <a:pt x="972" y="4"/>
                    </a:lnTo>
                    <a:lnTo>
                      <a:pt x="976" y="4"/>
                    </a:lnTo>
                    <a:lnTo>
                      <a:pt x="980" y="4"/>
                    </a:lnTo>
                    <a:lnTo>
                      <a:pt x="984" y="3"/>
                    </a:lnTo>
                    <a:lnTo>
                      <a:pt x="988" y="3"/>
                    </a:lnTo>
                    <a:lnTo>
                      <a:pt x="992" y="4"/>
                    </a:lnTo>
                    <a:lnTo>
                      <a:pt x="996" y="4"/>
                    </a:lnTo>
                    <a:lnTo>
                      <a:pt x="999" y="3"/>
                    </a:lnTo>
                    <a:lnTo>
                      <a:pt x="1003" y="3"/>
                    </a:lnTo>
                    <a:lnTo>
                      <a:pt x="1007" y="4"/>
                    </a:lnTo>
                    <a:lnTo>
                      <a:pt x="1011" y="4"/>
                    </a:lnTo>
                    <a:lnTo>
                      <a:pt x="1015" y="2"/>
                    </a:lnTo>
                    <a:lnTo>
                      <a:pt x="1019" y="3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3"/>
                    </a:lnTo>
                    <a:lnTo>
                      <a:pt x="1039" y="2"/>
                    </a:lnTo>
                    <a:lnTo>
                      <a:pt x="1043" y="4"/>
                    </a:lnTo>
                    <a:lnTo>
                      <a:pt x="1047" y="3"/>
                    </a:lnTo>
                    <a:lnTo>
                      <a:pt x="1051" y="5"/>
                    </a:lnTo>
                    <a:lnTo>
                      <a:pt x="1055" y="3"/>
                    </a:lnTo>
                    <a:lnTo>
                      <a:pt x="1059" y="3"/>
                    </a:lnTo>
                    <a:lnTo>
                      <a:pt x="1062" y="2"/>
                    </a:lnTo>
                    <a:lnTo>
                      <a:pt x="1066" y="4"/>
                    </a:lnTo>
                    <a:lnTo>
                      <a:pt x="1070" y="3"/>
                    </a:lnTo>
                    <a:lnTo>
                      <a:pt x="1074" y="3"/>
                    </a:lnTo>
                    <a:lnTo>
                      <a:pt x="1078" y="3"/>
                    </a:lnTo>
                    <a:lnTo>
                      <a:pt x="1082" y="3"/>
                    </a:lnTo>
                    <a:lnTo>
                      <a:pt x="1086" y="3"/>
                    </a:lnTo>
                    <a:lnTo>
                      <a:pt x="1090" y="4"/>
                    </a:lnTo>
                    <a:lnTo>
                      <a:pt x="1094" y="2"/>
                    </a:lnTo>
                    <a:lnTo>
                      <a:pt x="1098" y="3"/>
                    </a:lnTo>
                    <a:lnTo>
                      <a:pt x="1102" y="2"/>
                    </a:lnTo>
                    <a:lnTo>
                      <a:pt x="1106" y="3"/>
                    </a:lnTo>
                    <a:lnTo>
                      <a:pt x="1110" y="3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3"/>
                    </a:lnTo>
                    <a:lnTo>
                      <a:pt x="1125" y="3"/>
                    </a:lnTo>
                    <a:lnTo>
                      <a:pt x="1129" y="3"/>
                    </a:lnTo>
                    <a:lnTo>
                      <a:pt x="1133" y="3"/>
                    </a:lnTo>
                    <a:lnTo>
                      <a:pt x="1137" y="4"/>
                    </a:lnTo>
                    <a:lnTo>
                      <a:pt x="1141" y="3"/>
                    </a:lnTo>
                    <a:lnTo>
                      <a:pt x="1145" y="3"/>
                    </a:lnTo>
                    <a:lnTo>
                      <a:pt x="1149" y="3"/>
                    </a:lnTo>
                    <a:lnTo>
                      <a:pt x="1153" y="3"/>
                    </a:lnTo>
                    <a:lnTo>
                      <a:pt x="1157" y="2"/>
                    </a:lnTo>
                    <a:lnTo>
                      <a:pt x="1161" y="3"/>
                    </a:lnTo>
                    <a:lnTo>
                      <a:pt x="1165" y="3"/>
                    </a:lnTo>
                    <a:lnTo>
                      <a:pt x="1169" y="3"/>
                    </a:lnTo>
                    <a:lnTo>
                      <a:pt x="1173" y="3"/>
                    </a:lnTo>
                    <a:lnTo>
                      <a:pt x="1177" y="4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3"/>
                    </a:lnTo>
                    <a:lnTo>
                      <a:pt x="1192" y="3"/>
                    </a:lnTo>
                    <a:lnTo>
                      <a:pt x="1196" y="2"/>
                    </a:lnTo>
                    <a:lnTo>
                      <a:pt x="1200" y="2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3"/>
                    </a:lnTo>
                    <a:lnTo>
                      <a:pt x="1216" y="4"/>
                    </a:lnTo>
                    <a:lnTo>
                      <a:pt x="1220" y="3"/>
                    </a:lnTo>
                    <a:lnTo>
                      <a:pt x="1224" y="4"/>
                    </a:lnTo>
                    <a:lnTo>
                      <a:pt x="1228" y="4"/>
                    </a:lnTo>
                    <a:lnTo>
                      <a:pt x="1232" y="3"/>
                    </a:lnTo>
                    <a:lnTo>
                      <a:pt x="1236" y="3"/>
                    </a:lnTo>
                    <a:lnTo>
                      <a:pt x="1240" y="3"/>
                    </a:lnTo>
                    <a:lnTo>
                      <a:pt x="1244" y="3"/>
                    </a:lnTo>
                    <a:lnTo>
                      <a:pt x="1248" y="4"/>
                    </a:lnTo>
                    <a:lnTo>
                      <a:pt x="1251" y="2"/>
                    </a:lnTo>
                    <a:lnTo>
                      <a:pt x="1255" y="3"/>
                    </a:lnTo>
                    <a:lnTo>
                      <a:pt x="1259" y="4"/>
                    </a:lnTo>
                    <a:lnTo>
                      <a:pt x="1263" y="3"/>
                    </a:lnTo>
                    <a:lnTo>
                      <a:pt x="1267" y="2"/>
                    </a:lnTo>
                    <a:lnTo>
                      <a:pt x="1271" y="3"/>
                    </a:lnTo>
                    <a:lnTo>
                      <a:pt x="1275" y="3"/>
                    </a:lnTo>
                    <a:lnTo>
                      <a:pt x="1279" y="3"/>
                    </a:lnTo>
                    <a:lnTo>
                      <a:pt x="1283" y="3"/>
                    </a:lnTo>
                    <a:lnTo>
                      <a:pt x="1287" y="4"/>
                    </a:lnTo>
                    <a:lnTo>
                      <a:pt x="1291" y="2"/>
                    </a:lnTo>
                    <a:lnTo>
                      <a:pt x="1295" y="3"/>
                    </a:lnTo>
                    <a:lnTo>
                      <a:pt x="1299" y="2"/>
                    </a:lnTo>
                    <a:lnTo>
                      <a:pt x="1303" y="3"/>
                    </a:lnTo>
                    <a:lnTo>
                      <a:pt x="1307" y="3"/>
                    </a:lnTo>
                    <a:lnTo>
                      <a:pt x="1311" y="3"/>
                    </a:lnTo>
                    <a:lnTo>
                      <a:pt x="1314" y="3"/>
                    </a:lnTo>
                    <a:lnTo>
                      <a:pt x="1318" y="2"/>
                    </a:lnTo>
                    <a:lnTo>
                      <a:pt x="1322" y="3"/>
                    </a:lnTo>
                    <a:lnTo>
                      <a:pt x="1326" y="3"/>
                    </a:lnTo>
                    <a:lnTo>
                      <a:pt x="1330" y="3"/>
                    </a:lnTo>
                    <a:lnTo>
                      <a:pt x="1334" y="3"/>
                    </a:lnTo>
                    <a:lnTo>
                      <a:pt x="1338" y="3"/>
                    </a:lnTo>
                    <a:lnTo>
                      <a:pt x="1342" y="3"/>
                    </a:lnTo>
                    <a:lnTo>
                      <a:pt x="1346" y="3"/>
                    </a:lnTo>
                    <a:lnTo>
                      <a:pt x="1350" y="3"/>
                    </a:lnTo>
                    <a:lnTo>
                      <a:pt x="1354" y="1"/>
                    </a:lnTo>
                    <a:lnTo>
                      <a:pt x="1358" y="3"/>
                    </a:lnTo>
                    <a:lnTo>
                      <a:pt x="1362" y="4"/>
                    </a:lnTo>
                    <a:lnTo>
                      <a:pt x="1366" y="3"/>
                    </a:lnTo>
                    <a:lnTo>
                      <a:pt x="1370" y="3"/>
                    </a:lnTo>
                    <a:lnTo>
                      <a:pt x="1374" y="3"/>
                    </a:lnTo>
                    <a:lnTo>
                      <a:pt x="1377" y="3"/>
                    </a:lnTo>
                    <a:lnTo>
                      <a:pt x="1381" y="3"/>
                    </a:lnTo>
                    <a:lnTo>
                      <a:pt x="1385" y="3"/>
                    </a:lnTo>
                    <a:lnTo>
                      <a:pt x="1389" y="3"/>
                    </a:lnTo>
                    <a:lnTo>
                      <a:pt x="1393" y="2"/>
                    </a:lnTo>
                    <a:lnTo>
                      <a:pt x="1397" y="4"/>
                    </a:lnTo>
                    <a:lnTo>
                      <a:pt x="1401" y="4"/>
                    </a:lnTo>
                    <a:lnTo>
                      <a:pt x="1405" y="3"/>
                    </a:lnTo>
                    <a:lnTo>
                      <a:pt x="1409" y="3"/>
                    </a:lnTo>
                    <a:lnTo>
                      <a:pt x="1413" y="4"/>
                    </a:lnTo>
                    <a:lnTo>
                      <a:pt x="1417" y="2"/>
                    </a:lnTo>
                    <a:lnTo>
                      <a:pt x="1421" y="3"/>
                    </a:lnTo>
                    <a:lnTo>
                      <a:pt x="1425" y="2"/>
                    </a:lnTo>
                    <a:lnTo>
                      <a:pt x="1429" y="3"/>
                    </a:lnTo>
                    <a:lnTo>
                      <a:pt x="1433" y="3"/>
                    </a:lnTo>
                    <a:lnTo>
                      <a:pt x="1437" y="3"/>
                    </a:lnTo>
                    <a:lnTo>
                      <a:pt x="1440" y="2"/>
                    </a:lnTo>
                    <a:lnTo>
                      <a:pt x="1444" y="3"/>
                    </a:lnTo>
                    <a:lnTo>
                      <a:pt x="1448" y="3"/>
                    </a:lnTo>
                    <a:lnTo>
                      <a:pt x="1452" y="3"/>
                    </a:lnTo>
                    <a:lnTo>
                      <a:pt x="1456" y="3"/>
                    </a:lnTo>
                    <a:lnTo>
                      <a:pt x="1460" y="3"/>
                    </a:lnTo>
                    <a:lnTo>
                      <a:pt x="1464" y="3"/>
                    </a:lnTo>
                    <a:lnTo>
                      <a:pt x="1468" y="3"/>
                    </a:lnTo>
                    <a:lnTo>
                      <a:pt x="1472" y="3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3"/>
                    </a:lnTo>
                    <a:lnTo>
                      <a:pt x="1488" y="2"/>
                    </a:lnTo>
                    <a:lnTo>
                      <a:pt x="1492" y="3"/>
                    </a:lnTo>
                    <a:lnTo>
                      <a:pt x="1496" y="3"/>
                    </a:lnTo>
                    <a:lnTo>
                      <a:pt x="1499" y="4"/>
                    </a:lnTo>
                    <a:lnTo>
                      <a:pt x="1503" y="3"/>
                    </a:lnTo>
                    <a:lnTo>
                      <a:pt x="1507" y="3"/>
                    </a:lnTo>
                    <a:lnTo>
                      <a:pt x="1511" y="3"/>
                    </a:lnTo>
                    <a:lnTo>
                      <a:pt x="1515" y="3"/>
                    </a:lnTo>
                    <a:lnTo>
                      <a:pt x="1519" y="3"/>
                    </a:lnTo>
                    <a:lnTo>
                      <a:pt x="1523" y="3"/>
                    </a:lnTo>
                    <a:lnTo>
                      <a:pt x="1527" y="4"/>
                    </a:lnTo>
                    <a:lnTo>
                      <a:pt x="1531" y="3"/>
                    </a:lnTo>
                    <a:lnTo>
                      <a:pt x="1535" y="3"/>
                    </a:lnTo>
                    <a:lnTo>
                      <a:pt x="1539" y="3"/>
                    </a:lnTo>
                    <a:lnTo>
                      <a:pt x="1543" y="2"/>
                    </a:lnTo>
                    <a:lnTo>
                      <a:pt x="1547" y="3"/>
                    </a:lnTo>
                    <a:lnTo>
                      <a:pt x="1551" y="3"/>
                    </a:lnTo>
                    <a:lnTo>
                      <a:pt x="1555" y="4"/>
                    </a:lnTo>
                    <a:lnTo>
                      <a:pt x="1559" y="3"/>
                    </a:lnTo>
                    <a:lnTo>
                      <a:pt x="1562" y="4"/>
                    </a:lnTo>
                    <a:lnTo>
                      <a:pt x="1566" y="3"/>
                    </a:lnTo>
                    <a:lnTo>
                      <a:pt x="1570" y="4"/>
                    </a:lnTo>
                    <a:lnTo>
                      <a:pt x="1574" y="4"/>
                    </a:lnTo>
                    <a:lnTo>
                      <a:pt x="1578" y="4"/>
                    </a:lnTo>
                    <a:lnTo>
                      <a:pt x="1582" y="4"/>
                    </a:lnTo>
                    <a:lnTo>
                      <a:pt x="1586" y="3"/>
                    </a:lnTo>
                    <a:lnTo>
                      <a:pt x="1590" y="3"/>
                    </a:lnTo>
                    <a:lnTo>
                      <a:pt x="1594" y="4"/>
                    </a:lnTo>
                    <a:lnTo>
                      <a:pt x="1598" y="3"/>
                    </a:lnTo>
                    <a:lnTo>
                      <a:pt x="1602" y="3"/>
                    </a:lnTo>
                    <a:lnTo>
                      <a:pt x="1606" y="3"/>
                    </a:lnTo>
                    <a:lnTo>
                      <a:pt x="1610" y="3"/>
                    </a:lnTo>
                    <a:lnTo>
                      <a:pt x="1614" y="3"/>
                    </a:lnTo>
                    <a:lnTo>
                      <a:pt x="1618" y="3"/>
                    </a:lnTo>
                    <a:lnTo>
                      <a:pt x="1622" y="3"/>
                    </a:lnTo>
                    <a:lnTo>
                      <a:pt x="1625" y="3"/>
                    </a:lnTo>
                    <a:lnTo>
                      <a:pt x="1629" y="3"/>
                    </a:lnTo>
                    <a:lnTo>
                      <a:pt x="1633" y="3"/>
                    </a:lnTo>
                    <a:lnTo>
                      <a:pt x="1637" y="4"/>
                    </a:lnTo>
                    <a:lnTo>
                      <a:pt x="1641" y="4"/>
                    </a:lnTo>
                    <a:lnTo>
                      <a:pt x="1645" y="3"/>
                    </a:lnTo>
                    <a:lnTo>
                      <a:pt x="1649" y="4"/>
                    </a:lnTo>
                    <a:lnTo>
                      <a:pt x="1653" y="3"/>
                    </a:lnTo>
                    <a:lnTo>
                      <a:pt x="1657" y="4"/>
                    </a:lnTo>
                    <a:lnTo>
                      <a:pt x="1661" y="4"/>
                    </a:lnTo>
                    <a:lnTo>
                      <a:pt x="1665" y="3"/>
                    </a:lnTo>
                    <a:lnTo>
                      <a:pt x="1669" y="2"/>
                    </a:lnTo>
                    <a:lnTo>
                      <a:pt x="1673" y="4"/>
                    </a:lnTo>
                    <a:lnTo>
                      <a:pt x="1677" y="2"/>
                    </a:lnTo>
                    <a:lnTo>
                      <a:pt x="1681" y="4"/>
                    </a:lnTo>
                    <a:lnTo>
                      <a:pt x="1685" y="3"/>
                    </a:lnTo>
                    <a:lnTo>
                      <a:pt x="1688" y="3"/>
                    </a:lnTo>
                    <a:lnTo>
                      <a:pt x="1692" y="3"/>
                    </a:lnTo>
                    <a:lnTo>
                      <a:pt x="1696" y="3"/>
                    </a:lnTo>
                    <a:lnTo>
                      <a:pt x="1700" y="3"/>
                    </a:lnTo>
                    <a:lnTo>
                      <a:pt x="1704" y="4"/>
                    </a:lnTo>
                    <a:lnTo>
                      <a:pt x="1708" y="3"/>
                    </a:lnTo>
                    <a:lnTo>
                      <a:pt x="1712" y="4"/>
                    </a:lnTo>
                    <a:lnTo>
                      <a:pt x="1716" y="3"/>
                    </a:lnTo>
                    <a:lnTo>
                      <a:pt x="1720" y="3"/>
                    </a:lnTo>
                    <a:lnTo>
                      <a:pt x="1724" y="4"/>
                    </a:lnTo>
                    <a:lnTo>
                      <a:pt x="1728" y="3"/>
                    </a:lnTo>
                    <a:lnTo>
                      <a:pt x="1732" y="3"/>
                    </a:lnTo>
                    <a:lnTo>
                      <a:pt x="1736" y="3"/>
                    </a:lnTo>
                    <a:lnTo>
                      <a:pt x="1740" y="4"/>
                    </a:lnTo>
                    <a:lnTo>
                      <a:pt x="1744" y="4"/>
                    </a:lnTo>
                    <a:lnTo>
                      <a:pt x="1748" y="3"/>
                    </a:lnTo>
                    <a:lnTo>
                      <a:pt x="1751" y="3"/>
                    </a:lnTo>
                    <a:lnTo>
                      <a:pt x="1755" y="4"/>
                    </a:lnTo>
                    <a:lnTo>
                      <a:pt x="1759" y="3"/>
                    </a:lnTo>
                    <a:lnTo>
                      <a:pt x="1763" y="3"/>
                    </a:lnTo>
                    <a:lnTo>
                      <a:pt x="1767" y="3"/>
                    </a:lnTo>
                    <a:lnTo>
                      <a:pt x="1771" y="4"/>
                    </a:lnTo>
                    <a:lnTo>
                      <a:pt x="1775" y="3"/>
                    </a:lnTo>
                    <a:lnTo>
                      <a:pt x="1779" y="3"/>
                    </a:lnTo>
                    <a:lnTo>
                      <a:pt x="1783" y="3"/>
                    </a:lnTo>
                    <a:lnTo>
                      <a:pt x="1787" y="4"/>
                    </a:lnTo>
                    <a:lnTo>
                      <a:pt x="1791" y="3"/>
                    </a:lnTo>
                    <a:lnTo>
                      <a:pt x="1795" y="3"/>
                    </a:lnTo>
                    <a:lnTo>
                      <a:pt x="1799" y="3"/>
                    </a:lnTo>
                    <a:lnTo>
                      <a:pt x="1803" y="3"/>
                    </a:lnTo>
                    <a:lnTo>
                      <a:pt x="1807" y="4"/>
                    </a:lnTo>
                    <a:lnTo>
                      <a:pt x="1811" y="3"/>
                    </a:lnTo>
                    <a:lnTo>
                      <a:pt x="1814" y="2"/>
                    </a:lnTo>
                    <a:lnTo>
                      <a:pt x="1818" y="3"/>
                    </a:lnTo>
                    <a:lnTo>
                      <a:pt x="1822" y="3"/>
                    </a:lnTo>
                    <a:lnTo>
                      <a:pt x="1826" y="3"/>
                    </a:lnTo>
                    <a:lnTo>
                      <a:pt x="1830" y="3"/>
                    </a:lnTo>
                    <a:lnTo>
                      <a:pt x="1834" y="4"/>
                    </a:lnTo>
                    <a:lnTo>
                      <a:pt x="1838" y="2"/>
                    </a:lnTo>
                    <a:lnTo>
                      <a:pt x="1842" y="4"/>
                    </a:lnTo>
                    <a:lnTo>
                      <a:pt x="1846" y="5"/>
                    </a:lnTo>
                    <a:lnTo>
                      <a:pt x="1850" y="3"/>
                    </a:lnTo>
                    <a:lnTo>
                      <a:pt x="1854" y="4"/>
                    </a:lnTo>
                    <a:lnTo>
                      <a:pt x="1858" y="4"/>
                    </a:lnTo>
                    <a:lnTo>
                      <a:pt x="1862" y="3"/>
                    </a:lnTo>
                    <a:lnTo>
                      <a:pt x="1866" y="2"/>
                    </a:lnTo>
                    <a:lnTo>
                      <a:pt x="1870" y="4"/>
                    </a:lnTo>
                    <a:lnTo>
                      <a:pt x="1874" y="5"/>
                    </a:lnTo>
                    <a:lnTo>
                      <a:pt x="1877" y="3"/>
                    </a:lnTo>
                    <a:lnTo>
                      <a:pt x="1881" y="3"/>
                    </a:lnTo>
                    <a:lnTo>
                      <a:pt x="1885" y="3"/>
                    </a:lnTo>
                    <a:lnTo>
                      <a:pt x="1889" y="3"/>
                    </a:lnTo>
                    <a:lnTo>
                      <a:pt x="1893" y="3"/>
                    </a:lnTo>
                    <a:lnTo>
                      <a:pt x="1897" y="3"/>
                    </a:lnTo>
                    <a:lnTo>
                      <a:pt x="1901" y="4"/>
                    </a:lnTo>
                    <a:lnTo>
                      <a:pt x="1905" y="4"/>
                    </a:lnTo>
                    <a:lnTo>
                      <a:pt x="1909" y="3"/>
                    </a:lnTo>
                    <a:lnTo>
                      <a:pt x="1913" y="3"/>
                    </a:lnTo>
                    <a:lnTo>
                      <a:pt x="1917" y="4"/>
                    </a:lnTo>
                    <a:lnTo>
                      <a:pt x="1921" y="2"/>
                    </a:lnTo>
                    <a:lnTo>
                      <a:pt x="1925" y="3"/>
                    </a:lnTo>
                    <a:lnTo>
                      <a:pt x="1929" y="3"/>
                    </a:lnTo>
                    <a:lnTo>
                      <a:pt x="1933" y="3"/>
                    </a:lnTo>
                    <a:lnTo>
                      <a:pt x="1937" y="2"/>
                    </a:lnTo>
                    <a:lnTo>
                      <a:pt x="1940" y="4"/>
                    </a:lnTo>
                    <a:lnTo>
                      <a:pt x="1944" y="2"/>
                    </a:lnTo>
                    <a:lnTo>
                      <a:pt x="1948" y="2"/>
                    </a:lnTo>
                    <a:lnTo>
                      <a:pt x="1952" y="3"/>
                    </a:lnTo>
                    <a:lnTo>
                      <a:pt x="1956" y="3"/>
                    </a:lnTo>
                    <a:lnTo>
                      <a:pt x="1960" y="5"/>
                    </a:lnTo>
                    <a:lnTo>
                      <a:pt x="1964" y="2"/>
                    </a:lnTo>
                    <a:lnTo>
                      <a:pt x="1968" y="3"/>
                    </a:lnTo>
                    <a:lnTo>
                      <a:pt x="1972" y="3"/>
                    </a:lnTo>
                    <a:lnTo>
                      <a:pt x="1976" y="3"/>
                    </a:lnTo>
                    <a:lnTo>
                      <a:pt x="1980" y="3"/>
                    </a:lnTo>
                    <a:lnTo>
                      <a:pt x="1984" y="3"/>
                    </a:lnTo>
                    <a:lnTo>
                      <a:pt x="1988" y="4"/>
                    </a:lnTo>
                    <a:lnTo>
                      <a:pt x="1992" y="3"/>
                    </a:lnTo>
                    <a:lnTo>
                      <a:pt x="1996" y="3"/>
                    </a:lnTo>
                    <a:lnTo>
                      <a:pt x="1999" y="2"/>
                    </a:lnTo>
                    <a:lnTo>
                      <a:pt x="2003" y="3"/>
                    </a:lnTo>
                    <a:lnTo>
                      <a:pt x="2007" y="4"/>
                    </a:lnTo>
                    <a:lnTo>
                      <a:pt x="2011" y="2"/>
                    </a:lnTo>
                    <a:lnTo>
                      <a:pt x="2015" y="3"/>
                    </a:lnTo>
                    <a:lnTo>
                      <a:pt x="2019" y="3"/>
                    </a:lnTo>
                    <a:lnTo>
                      <a:pt x="2023" y="3"/>
                    </a:lnTo>
                    <a:lnTo>
                      <a:pt x="2027" y="3"/>
                    </a:lnTo>
                    <a:lnTo>
                      <a:pt x="2031" y="2"/>
                    </a:lnTo>
                    <a:lnTo>
                      <a:pt x="2035" y="3"/>
                    </a:lnTo>
                    <a:lnTo>
                      <a:pt x="2039" y="3"/>
                    </a:lnTo>
                    <a:lnTo>
                      <a:pt x="2043" y="3"/>
                    </a:lnTo>
                    <a:lnTo>
                      <a:pt x="2047" y="2"/>
                    </a:lnTo>
                    <a:lnTo>
                      <a:pt x="2051" y="4"/>
                    </a:lnTo>
                    <a:lnTo>
                      <a:pt x="2055" y="3"/>
                    </a:lnTo>
                    <a:lnTo>
                      <a:pt x="2059" y="3"/>
                    </a:lnTo>
                    <a:lnTo>
                      <a:pt x="2062" y="3"/>
                    </a:lnTo>
                    <a:lnTo>
                      <a:pt x="2066" y="3"/>
                    </a:lnTo>
                    <a:lnTo>
                      <a:pt x="2070" y="3"/>
                    </a:lnTo>
                    <a:lnTo>
                      <a:pt x="2074" y="2"/>
                    </a:lnTo>
                    <a:lnTo>
                      <a:pt x="2078" y="4"/>
                    </a:lnTo>
                    <a:lnTo>
                      <a:pt x="2082" y="2"/>
                    </a:lnTo>
                    <a:lnTo>
                      <a:pt x="2086" y="3"/>
                    </a:lnTo>
                    <a:lnTo>
                      <a:pt x="2090" y="5"/>
                    </a:lnTo>
                    <a:lnTo>
                      <a:pt x="2094" y="3"/>
                    </a:lnTo>
                    <a:lnTo>
                      <a:pt x="2098" y="4"/>
                    </a:lnTo>
                    <a:lnTo>
                      <a:pt x="2102" y="3"/>
                    </a:lnTo>
                    <a:lnTo>
                      <a:pt x="2106" y="3"/>
                    </a:lnTo>
                    <a:lnTo>
                      <a:pt x="2110" y="4"/>
                    </a:lnTo>
                    <a:lnTo>
                      <a:pt x="2114" y="3"/>
                    </a:lnTo>
                    <a:lnTo>
                      <a:pt x="2118" y="3"/>
                    </a:lnTo>
                    <a:lnTo>
                      <a:pt x="2122" y="4"/>
                    </a:lnTo>
                    <a:lnTo>
                      <a:pt x="2125" y="3"/>
                    </a:lnTo>
                    <a:lnTo>
                      <a:pt x="2129" y="2"/>
                    </a:lnTo>
                    <a:lnTo>
                      <a:pt x="2133" y="3"/>
                    </a:lnTo>
                    <a:lnTo>
                      <a:pt x="2137" y="3"/>
                    </a:lnTo>
                    <a:lnTo>
                      <a:pt x="2141" y="3"/>
                    </a:lnTo>
                    <a:lnTo>
                      <a:pt x="2145" y="3"/>
                    </a:lnTo>
                    <a:lnTo>
                      <a:pt x="2149" y="3"/>
                    </a:lnTo>
                    <a:lnTo>
                      <a:pt x="2153" y="4"/>
                    </a:lnTo>
                    <a:lnTo>
                      <a:pt x="2157" y="2"/>
                    </a:lnTo>
                    <a:lnTo>
                      <a:pt x="2161" y="3"/>
                    </a:lnTo>
                    <a:lnTo>
                      <a:pt x="2165" y="3"/>
                    </a:lnTo>
                    <a:lnTo>
                      <a:pt x="2169" y="4"/>
                    </a:lnTo>
                    <a:lnTo>
                      <a:pt x="2173" y="2"/>
                    </a:lnTo>
                    <a:lnTo>
                      <a:pt x="2177" y="2"/>
                    </a:lnTo>
                    <a:lnTo>
                      <a:pt x="2181" y="2"/>
                    </a:lnTo>
                    <a:lnTo>
                      <a:pt x="2185" y="3"/>
                    </a:lnTo>
                    <a:lnTo>
                      <a:pt x="2188" y="2"/>
                    </a:lnTo>
                    <a:lnTo>
                      <a:pt x="2192" y="2"/>
                    </a:lnTo>
                    <a:lnTo>
                      <a:pt x="2196" y="4"/>
                    </a:lnTo>
                    <a:lnTo>
                      <a:pt x="2200" y="2"/>
                    </a:lnTo>
                    <a:lnTo>
                      <a:pt x="2204" y="3"/>
                    </a:lnTo>
                    <a:lnTo>
                      <a:pt x="2208" y="3"/>
                    </a:lnTo>
                    <a:lnTo>
                      <a:pt x="2212" y="3"/>
                    </a:lnTo>
                    <a:lnTo>
                      <a:pt x="2216" y="3"/>
                    </a:lnTo>
                    <a:lnTo>
                      <a:pt x="2220" y="2"/>
                    </a:lnTo>
                    <a:lnTo>
                      <a:pt x="2224" y="3"/>
                    </a:lnTo>
                    <a:lnTo>
                      <a:pt x="2228" y="3"/>
                    </a:lnTo>
                    <a:lnTo>
                      <a:pt x="2232" y="2"/>
                    </a:lnTo>
                    <a:lnTo>
                      <a:pt x="2236" y="2"/>
                    </a:lnTo>
                    <a:lnTo>
                      <a:pt x="2240" y="3"/>
                    </a:lnTo>
                    <a:lnTo>
                      <a:pt x="2244" y="2"/>
                    </a:lnTo>
                    <a:lnTo>
                      <a:pt x="2248" y="4"/>
                    </a:lnTo>
                    <a:lnTo>
                      <a:pt x="2251" y="3"/>
                    </a:lnTo>
                    <a:lnTo>
                      <a:pt x="2255" y="3"/>
                    </a:lnTo>
                    <a:lnTo>
                      <a:pt x="2259" y="2"/>
                    </a:lnTo>
                    <a:lnTo>
                      <a:pt x="2263" y="3"/>
                    </a:lnTo>
                    <a:lnTo>
                      <a:pt x="2267" y="3"/>
                    </a:lnTo>
                    <a:lnTo>
                      <a:pt x="2271" y="2"/>
                    </a:lnTo>
                    <a:lnTo>
                      <a:pt x="2275" y="3"/>
                    </a:lnTo>
                    <a:lnTo>
                      <a:pt x="2279" y="3"/>
                    </a:lnTo>
                    <a:lnTo>
                      <a:pt x="2283" y="2"/>
                    </a:lnTo>
                    <a:lnTo>
                      <a:pt x="2287" y="2"/>
                    </a:lnTo>
                    <a:lnTo>
                      <a:pt x="2291" y="3"/>
                    </a:lnTo>
                    <a:lnTo>
                      <a:pt x="2295" y="3"/>
                    </a:lnTo>
                    <a:lnTo>
                      <a:pt x="2299" y="3"/>
                    </a:lnTo>
                    <a:lnTo>
                      <a:pt x="2303" y="2"/>
                    </a:lnTo>
                    <a:lnTo>
                      <a:pt x="2307" y="3"/>
                    </a:lnTo>
                    <a:lnTo>
                      <a:pt x="2311" y="3"/>
                    </a:lnTo>
                    <a:lnTo>
                      <a:pt x="2314" y="2"/>
                    </a:lnTo>
                    <a:lnTo>
                      <a:pt x="2318" y="2"/>
                    </a:lnTo>
                    <a:lnTo>
                      <a:pt x="2322" y="2"/>
                    </a:lnTo>
                    <a:lnTo>
                      <a:pt x="2326" y="3"/>
                    </a:lnTo>
                    <a:lnTo>
                      <a:pt x="2330" y="3"/>
                    </a:lnTo>
                    <a:lnTo>
                      <a:pt x="2334" y="3"/>
                    </a:lnTo>
                    <a:lnTo>
                      <a:pt x="2338" y="3"/>
                    </a:lnTo>
                    <a:lnTo>
                      <a:pt x="2342" y="3"/>
                    </a:lnTo>
                    <a:lnTo>
                      <a:pt x="2346" y="3"/>
                    </a:lnTo>
                    <a:lnTo>
                      <a:pt x="2350" y="3"/>
                    </a:lnTo>
                    <a:lnTo>
                      <a:pt x="2354" y="3"/>
                    </a:lnTo>
                    <a:lnTo>
                      <a:pt x="2358" y="3"/>
                    </a:lnTo>
                    <a:lnTo>
                      <a:pt x="2362" y="2"/>
                    </a:lnTo>
                    <a:lnTo>
                      <a:pt x="2366" y="3"/>
                    </a:lnTo>
                    <a:lnTo>
                      <a:pt x="2370" y="3"/>
                    </a:lnTo>
                    <a:lnTo>
                      <a:pt x="2374" y="3"/>
                    </a:lnTo>
                    <a:lnTo>
                      <a:pt x="2377" y="3"/>
                    </a:lnTo>
                    <a:lnTo>
                      <a:pt x="2381" y="2"/>
                    </a:lnTo>
                    <a:lnTo>
                      <a:pt x="2385" y="3"/>
                    </a:lnTo>
                    <a:lnTo>
                      <a:pt x="2389" y="3"/>
                    </a:lnTo>
                    <a:lnTo>
                      <a:pt x="2393" y="2"/>
                    </a:lnTo>
                    <a:lnTo>
                      <a:pt x="2397" y="4"/>
                    </a:lnTo>
                    <a:lnTo>
                      <a:pt x="2401" y="2"/>
                    </a:lnTo>
                    <a:lnTo>
                      <a:pt x="2405" y="3"/>
                    </a:lnTo>
                    <a:lnTo>
                      <a:pt x="2409" y="3"/>
                    </a:lnTo>
                    <a:lnTo>
                      <a:pt x="2413" y="2"/>
                    </a:lnTo>
                    <a:lnTo>
                      <a:pt x="2417" y="3"/>
                    </a:lnTo>
                    <a:lnTo>
                      <a:pt x="2421" y="3"/>
                    </a:lnTo>
                    <a:lnTo>
                      <a:pt x="2425" y="2"/>
                    </a:lnTo>
                    <a:lnTo>
                      <a:pt x="2429" y="3"/>
                    </a:lnTo>
                    <a:lnTo>
                      <a:pt x="2433" y="2"/>
                    </a:lnTo>
                    <a:lnTo>
                      <a:pt x="2437" y="3"/>
                    </a:lnTo>
                    <a:lnTo>
                      <a:pt x="2440" y="2"/>
                    </a:lnTo>
                    <a:lnTo>
                      <a:pt x="2444" y="3"/>
                    </a:lnTo>
                    <a:lnTo>
                      <a:pt x="2448" y="3"/>
                    </a:lnTo>
                    <a:lnTo>
                      <a:pt x="2452" y="2"/>
                    </a:lnTo>
                    <a:lnTo>
                      <a:pt x="2456" y="3"/>
                    </a:lnTo>
                    <a:lnTo>
                      <a:pt x="2460" y="2"/>
                    </a:lnTo>
                    <a:lnTo>
                      <a:pt x="2464" y="3"/>
                    </a:lnTo>
                    <a:lnTo>
                      <a:pt x="2468" y="3"/>
                    </a:lnTo>
                    <a:lnTo>
                      <a:pt x="2472" y="2"/>
                    </a:lnTo>
                    <a:lnTo>
                      <a:pt x="2476" y="2"/>
                    </a:lnTo>
                    <a:lnTo>
                      <a:pt x="2480" y="2"/>
                    </a:lnTo>
                    <a:lnTo>
                      <a:pt x="2484" y="3"/>
                    </a:lnTo>
                    <a:lnTo>
                      <a:pt x="2488" y="2"/>
                    </a:lnTo>
                    <a:lnTo>
                      <a:pt x="2492" y="3"/>
                    </a:lnTo>
                    <a:lnTo>
                      <a:pt x="2496" y="3"/>
                    </a:lnTo>
                    <a:lnTo>
                      <a:pt x="2499" y="2"/>
                    </a:lnTo>
                    <a:lnTo>
                      <a:pt x="2503" y="1"/>
                    </a:lnTo>
                    <a:lnTo>
                      <a:pt x="2507" y="2"/>
                    </a:lnTo>
                    <a:lnTo>
                      <a:pt x="2511" y="2"/>
                    </a:lnTo>
                    <a:lnTo>
                      <a:pt x="2515" y="2"/>
                    </a:lnTo>
                    <a:lnTo>
                      <a:pt x="2519" y="2"/>
                    </a:lnTo>
                    <a:lnTo>
                      <a:pt x="2523" y="3"/>
                    </a:lnTo>
                    <a:lnTo>
                      <a:pt x="2527" y="1"/>
                    </a:lnTo>
                    <a:lnTo>
                      <a:pt x="2531" y="2"/>
                    </a:lnTo>
                    <a:lnTo>
                      <a:pt x="2535" y="1"/>
                    </a:lnTo>
                    <a:lnTo>
                      <a:pt x="2539" y="3"/>
                    </a:lnTo>
                    <a:lnTo>
                      <a:pt x="2543" y="2"/>
                    </a:lnTo>
                    <a:lnTo>
                      <a:pt x="2547" y="2"/>
                    </a:lnTo>
                    <a:lnTo>
                      <a:pt x="2551" y="1"/>
                    </a:lnTo>
                    <a:lnTo>
                      <a:pt x="2555" y="2"/>
                    </a:lnTo>
                    <a:lnTo>
                      <a:pt x="2559" y="1"/>
                    </a:lnTo>
                    <a:lnTo>
                      <a:pt x="2562" y="2"/>
                    </a:lnTo>
                    <a:lnTo>
                      <a:pt x="2566" y="2"/>
                    </a:lnTo>
                    <a:lnTo>
                      <a:pt x="2570" y="1"/>
                    </a:lnTo>
                    <a:lnTo>
                      <a:pt x="2574" y="2"/>
                    </a:lnTo>
                    <a:lnTo>
                      <a:pt x="2578" y="2"/>
                    </a:lnTo>
                    <a:lnTo>
                      <a:pt x="2582" y="2"/>
                    </a:lnTo>
                    <a:lnTo>
                      <a:pt x="2586" y="2"/>
                    </a:lnTo>
                    <a:lnTo>
                      <a:pt x="2590" y="0"/>
                    </a:lnTo>
                    <a:lnTo>
                      <a:pt x="2594" y="1"/>
                    </a:lnTo>
                    <a:lnTo>
                      <a:pt x="2598" y="2"/>
                    </a:lnTo>
                    <a:lnTo>
                      <a:pt x="2602" y="2"/>
                    </a:lnTo>
                    <a:lnTo>
                      <a:pt x="2606" y="3"/>
                    </a:lnTo>
                    <a:lnTo>
                      <a:pt x="2610" y="2"/>
                    </a:lnTo>
                    <a:lnTo>
                      <a:pt x="2614" y="2"/>
                    </a:lnTo>
                    <a:lnTo>
                      <a:pt x="2618" y="2"/>
                    </a:lnTo>
                    <a:lnTo>
                      <a:pt x="2622" y="1"/>
                    </a:lnTo>
                    <a:lnTo>
                      <a:pt x="2625" y="2"/>
                    </a:lnTo>
                    <a:lnTo>
                      <a:pt x="2629" y="3"/>
                    </a:lnTo>
                    <a:lnTo>
                      <a:pt x="2633" y="2"/>
                    </a:lnTo>
                    <a:lnTo>
                      <a:pt x="2637" y="3"/>
                    </a:lnTo>
                    <a:lnTo>
                      <a:pt x="2641" y="3"/>
                    </a:lnTo>
                    <a:lnTo>
                      <a:pt x="2645" y="2"/>
                    </a:lnTo>
                    <a:lnTo>
                      <a:pt x="2649" y="3"/>
                    </a:lnTo>
                    <a:lnTo>
                      <a:pt x="2653" y="2"/>
                    </a:lnTo>
                    <a:lnTo>
                      <a:pt x="2657" y="3"/>
                    </a:lnTo>
                    <a:lnTo>
                      <a:pt x="2661" y="2"/>
                    </a:lnTo>
                    <a:lnTo>
                      <a:pt x="2665" y="2"/>
                    </a:lnTo>
                    <a:lnTo>
                      <a:pt x="2669" y="2"/>
                    </a:lnTo>
                    <a:lnTo>
                      <a:pt x="2673" y="2"/>
                    </a:lnTo>
                    <a:lnTo>
                      <a:pt x="2677" y="2"/>
                    </a:lnTo>
                    <a:lnTo>
                      <a:pt x="2681" y="2"/>
                    </a:lnTo>
                    <a:lnTo>
                      <a:pt x="2685" y="1"/>
                    </a:lnTo>
                    <a:lnTo>
                      <a:pt x="2688" y="2"/>
                    </a:lnTo>
                    <a:lnTo>
                      <a:pt x="2692" y="1"/>
                    </a:lnTo>
                    <a:lnTo>
                      <a:pt x="2696" y="1"/>
                    </a:lnTo>
                    <a:lnTo>
                      <a:pt x="2700" y="2"/>
                    </a:lnTo>
                    <a:lnTo>
                      <a:pt x="2704" y="2"/>
                    </a:lnTo>
                    <a:lnTo>
                      <a:pt x="2708" y="2"/>
                    </a:lnTo>
                    <a:lnTo>
                      <a:pt x="2712" y="1"/>
                    </a:lnTo>
                    <a:lnTo>
                      <a:pt x="2716" y="2"/>
                    </a:lnTo>
                    <a:lnTo>
                      <a:pt x="2720" y="2"/>
                    </a:lnTo>
                    <a:lnTo>
                      <a:pt x="2724" y="2"/>
                    </a:lnTo>
                    <a:lnTo>
                      <a:pt x="2728" y="1"/>
                    </a:lnTo>
                    <a:lnTo>
                      <a:pt x="2732" y="2"/>
                    </a:lnTo>
                    <a:lnTo>
                      <a:pt x="2736" y="1"/>
                    </a:lnTo>
                    <a:lnTo>
                      <a:pt x="2740" y="2"/>
                    </a:lnTo>
                    <a:lnTo>
                      <a:pt x="2744" y="2"/>
                    </a:lnTo>
                    <a:lnTo>
                      <a:pt x="2748" y="3"/>
                    </a:lnTo>
                    <a:lnTo>
                      <a:pt x="2751" y="1"/>
                    </a:lnTo>
                    <a:lnTo>
                      <a:pt x="2755" y="2"/>
                    </a:lnTo>
                    <a:lnTo>
                      <a:pt x="2759" y="2"/>
                    </a:lnTo>
                    <a:lnTo>
                      <a:pt x="2763" y="2"/>
                    </a:lnTo>
                    <a:lnTo>
                      <a:pt x="2767" y="2"/>
                    </a:lnTo>
                    <a:lnTo>
                      <a:pt x="2771" y="2"/>
                    </a:lnTo>
                    <a:lnTo>
                      <a:pt x="2775" y="1"/>
                    </a:lnTo>
                    <a:lnTo>
                      <a:pt x="2779" y="2"/>
                    </a:lnTo>
                    <a:lnTo>
                      <a:pt x="2783" y="3"/>
                    </a:lnTo>
                    <a:lnTo>
                      <a:pt x="2787" y="2"/>
                    </a:lnTo>
                    <a:lnTo>
                      <a:pt x="2791" y="2"/>
                    </a:lnTo>
                    <a:lnTo>
                      <a:pt x="2795" y="0"/>
                    </a:lnTo>
                    <a:lnTo>
                      <a:pt x="2799" y="2"/>
                    </a:lnTo>
                    <a:lnTo>
                      <a:pt x="2803" y="3"/>
                    </a:lnTo>
                    <a:lnTo>
                      <a:pt x="2807" y="2"/>
                    </a:lnTo>
                    <a:lnTo>
                      <a:pt x="2811" y="2"/>
                    </a:lnTo>
                    <a:lnTo>
                      <a:pt x="2814" y="2"/>
                    </a:lnTo>
                    <a:lnTo>
                      <a:pt x="2818" y="2"/>
                    </a:lnTo>
                    <a:lnTo>
                      <a:pt x="2822" y="0"/>
                    </a:lnTo>
                    <a:lnTo>
                      <a:pt x="2826" y="2"/>
                    </a:lnTo>
                    <a:lnTo>
                      <a:pt x="2830" y="1"/>
                    </a:lnTo>
                    <a:lnTo>
                      <a:pt x="2834" y="2"/>
                    </a:lnTo>
                    <a:lnTo>
                      <a:pt x="2838" y="3"/>
                    </a:lnTo>
                    <a:lnTo>
                      <a:pt x="2842" y="2"/>
                    </a:lnTo>
                    <a:lnTo>
                      <a:pt x="2846" y="2"/>
                    </a:lnTo>
                    <a:lnTo>
                      <a:pt x="2850" y="1"/>
                    </a:lnTo>
                    <a:lnTo>
                      <a:pt x="2854" y="3"/>
                    </a:lnTo>
                    <a:lnTo>
                      <a:pt x="2858" y="2"/>
                    </a:lnTo>
                    <a:lnTo>
                      <a:pt x="2862" y="1"/>
                    </a:lnTo>
                    <a:lnTo>
                      <a:pt x="2866" y="2"/>
                    </a:lnTo>
                    <a:lnTo>
                      <a:pt x="2870" y="2"/>
                    </a:lnTo>
                    <a:lnTo>
                      <a:pt x="2874" y="2"/>
                    </a:lnTo>
                    <a:lnTo>
                      <a:pt x="2877" y="1"/>
                    </a:lnTo>
                    <a:lnTo>
                      <a:pt x="2881" y="1"/>
                    </a:lnTo>
                    <a:lnTo>
                      <a:pt x="2885" y="2"/>
                    </a:lnTo>
                    <a:lnTo>
                      <a:pt x="2889" y="2"/>
                    </a:lnTo>
                    <a:lnTo>
                      <a:pt x="2893" y="2"/>
                    </a:lnTo>
                    <a:lnTo>
                      <a:pt x="2897" y="2"/>
                    </a:lnTo>
                    <a:lnTo>
                      <a:pt x="2901" y="2"/>
                    </a:lnTo>
                    <a:lnTo>
                      <a:pt x="2905" y="2"/>
                    </a:lnTo>
                    <a:lnTo>
                      <a:pt x="2909" y="2"/>
                    </a:lnTo>
                    <a:lnTo>
                      <a:pt x="2913" y="2"/>
                    </a:lnTo>
                    <a:lnTo>
                      <a:pt x="2917" y="1"/>
                    </a:lnTo>
                    <a:lnTo>
                      <a:pt x="2921" y="3"/>
                    </a:lnTo>
                    <a:lnTo>
                      <a:pt x="2925" y="1"/>
                    </a:lnTo>
                    <a:lnTo>
                      <a:pt x="2929" y="2"/>
                    </a:lnTo>
                    <a:lnTo>
                      <a:pt x="2933" y="2"/>
                    </a:lnTo>
                    <a:lnTo>
                      <a:pt x="2937" y="3"/>
                    </a:lnTo>
                    <a:lnTo>
                      <a:pt x="2940" y="1"/>
                    </a:lnTo>
                    <a:lnTo>
                      <a:pt x="2944" y="1"/>
                    </a:lnTo>
                    <a:lnTo>
                      <a:pt x="2948" y="2"/>
                    </a:lnTo>
                    <a:lnTo>
                      <a:pt x="2952" y="2"/>
                    </a:lnTo>
                    <a:lnTo>
                      <a:pt x="2956" y="1"/>
                    </a:lnTo>
                    <a:lnTo>
                      <a:pt x="2960" y="1"/>
                    </a:lnTo>
                    <a:lnTo>
                      <a:pt x="2964" y="3"/>
                    </a:lnTo>
                    <a:lnTo>
                      <a:pt x="2968" y="2"/>
                    </a:lnTo>
                    <a:lnTo>
                      <a:pt x="2972" y="3"/>
                    </a:lnTo>
                    <a:lnTo>
                      <a:pt x="2976" y="2"/>
                    </a:lnTo>
                    <a:lnTo>
                      <a:pt x="2980" y="2"/>
                    </a:lnTo>
                    <a:lnTo>
                      <a:pt x="2984" y="2"/>
                    </a:lnTo>
                    <a:lnTo>
                      <a:pt x="2988" y="1"/>
                    </a:lnTo>
                    <a:lnTo>
                      <a:pt x="2992" y="2"/>
                    </a:lnTo>
                    <a:lnTo>
                      <a:pt x="2996" y="2"/>
                    </a:lnTo>
                    <a:lnTo>
                      <a:pt x="2999" y="2"/>
                    </a:lnTo>
                    <a:lnTo>
                      <a:pt x="3003" y="2"/>
                    </a:lnTo>
                    <a:lnTo>
                      <a:pt x="3007" y="2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2"/>
                    </a:lnTo>
                    <a:lnTo>
                      <a:pt x="3023" y="1"/>
                    </a:lnTo>
                    <a:lnTo>
                      <a:pt x="3027" y="2"/>
                    </a:lnTo>
                    <a:lnTo>
                      <a:pt x="3031" y="1"/>
                    </a:lnTo>
                    <a:lnTo>
                      <a:pt x="3035" y="1"/>
                    </a:lnTo>
                    <a:lnTo>
                      <a:pt x="3039" y="1"/>
                    </a:lnTo>
                    <a:lnTo>
                      <a:pt x="3043" y="2"/>
                    </a:lnTo>
                    <a:lnTo>
                      <a:pt x="3047" y="2"/>
                    </a:lnTo>
                    <a:lnTo>
                      <a:pt x="3051" y="2"/>
                    </a:lnTo>
                    <a:lnTo>
                      <a:pt x="3055" y="1"/>
                    </a:lnTo>
                    <a:lnTo>
                      <a:pt x="3059" y="2"/>
                    </a:lnTo>
                    <a:lnTo>
                      <a:pt x="3062" y="2"/>
                    </a:lnTo>
                    <a:lnTo>
                      <a:pt x="3066" y="1"/>
                    </a:lnTo>
                    <a:lnTo>
                      <a:pt x="3070" y="1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2"/>
                    </a:lnTo>
                    <a:lnTo>
                      <a:pt x="3086" y="2"/>
                    </a:lnTo>
                    <a:lnTo>
                      <a:pt x="3090" y="2"/>
                    </a:lnTo>
                    <a:lnTo>
                      <a:pt x="3094" y="2"/>
                    </a:lnTo>
                    <a:lnTo>
                      <a:pt x="3098" y="3"/>
                    </a:lnTo>
                    <a:lnTo>
                      <a:pt x="3102" y="3"/>
                    </a:lnTo>
                    <a:lnTo>
                      <a:pt x="3106" y="2"/>
                    </a:lnTo>
                    <a:lnTo>
                      <a:pt x="3110" y="2"/>
                    </a:lnTo>
                    <a:lnTo>
                      <a:pt x="3114" y="2"/>
                    </a:lnTo>
                    <a:lnTo>
                      <a:pt x="3118" y="2"/>
                    </a:lnTo>
                    <a:lnTo>
                      <a:pt x="3122" y="3"/>
                    </a:lnTo>
                    <a:lnTo>
                      <a:pt x="3125" y="2"/>
                    </a:lnTo>
                    <a:lnTo>
                      <a:pt x="3129" y="2"/>
                    </a:lnTo>
                    <a:lnTo>
                      <a:pt x="3133" y="2"/>
                    </a:lnTo>
                    <a:lnTo>
                      <a:pt x="3137" y="2"/>
                    </a:lnTo>
                    <a:lnTo>
                      <a:pt x="3141" y="3"/>
                    </a:lnTo>
                    <a:lnTo>
                      <a:pt x="3145" y="2"/>
                    </a:lnTo>
                    <a:lnTo>
                      <a:pt x="3149" y="1"/>
                    </a:lnTo>
                    <a:lnTo>
                      <a:pt x="3153" y="3"/>
                    </a:lnTo>
                    <a:lnTo>
                      <a:pt x="3157" y="1"/>
                    </a:lnTo>
                    <a:lnTo>
                      <a:pt x="3161" y="3"/>
                    </a:lnTo>
                    <a:lnTo>
                      <a:pt x="3165" y="2"/>
                    </a:lnTo>
                    <a:lnTo>
                      <a:pt x="3169" y="3"/>
                    </a:lnTo>
                    <a:lnTo>
                      <a:pt x="3173" y="3"/>
                    </a:lnTo>
                    <a:lnTo>
                      <a:pt x="3177" y="2"/>
                    </a:lnTo>
                    <a:lnTo>
                      <a:pt x="3181" y="2"/>
                    </a:lnTo>
                    <a:lnTo>
                      <a:pt x="3185" y="2"/>
                    </a:lnTo>
                    <a:lnTo>
                      <a:pt x="3188" y="1"/>
                    </a:lnTo>
                    <a:lnTo>
                      <a:pt x="3192" y="2"/>
                    </a:lnTo>
                    <a:lnTo>
                      <a:pt x="3196" y="3"/>
                    </a:lnTo>
                    <a:lnTo>
                      <a:pt x="3200" y="3"/>
                    </a:lnTo>
                    <a:lnTo>
                      <a:pt x="3204" y="2"/>
                    </a:lnTo>
                    <a:lnTo>
                      <a:pt x="3208" y="2"/>
                    </a:lnTo>
                    <a:lnTo>
                      <a:pt x="3212" y="3"/>
                    </a:lnTo>
                    <a:lnTo>
                      <a:pt x="3216" y="2"/>
                    </a:lnTo>
                    <a:lnTo>
                      <a:pt x="3220" y="3"/>
                    </a:lnTo>
                    <a:lnTo>
                      <a:pt x="3224" y="3"/>
                    </a:lnTo>
                    <a:lnTo>
                      <a:pt x="3228" y="2"/>
                    </a:lnTo>
                    <a:lnTo>
                      <a:pt x="3232" y="3"/>
                    </a:lnTo>
                    <a:lnTo>
                      <a:pt x="3236" y="3"/>
                    </a:lnTo>
                    <a:lnTo>
                      <a:pt x="3240" y="3"/>
                    </a:lnTo>
                    <a:lnTo>
                      <a:pt x="3244" y="2"/>
                    </a:lnTo>
                    <a:lnTo>
                      <a:pt x="3248" y="3"/>
                    </a:lnTo>
                    <a:lnTo>
                      <a:pt x="3251" y="3"/>
                    </a:lnTo>
                    <a:lnTo>
                      <a:pt x="3255" y="4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2"/>
                    </a:lnTo>
                    <a:lnTo>
                      <a:pt x="3271" y="2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2"/>
                    </a:lnTo>
                    <a:lnTo>
                      <a:pt x="3287" y="4"/>
                    </a:lnTo>
                    <a:lnTo>
                      <a:pt x="3291" y="3"/>
                    </a:lnTo>
                    <a:lnTo>
                      <a:pt x="3295" y="2"/>
                    </a:lnTo>
                    <a:lnTo>
                      <a:pt x="3299" y="4"/>
                    </a:lnTo>
                    <a:lnTo>
                      <a:pt x="3303" y="4"/>
                    </a:lnTo>
                    <a:lnTo>
                      <a:pt x="3307" y="3"/>
                    </a:lnTo>
                    <a:lnTo>
                      <a:pt x="3311" y="3"/>
                    </a:lnTo>
                    <a:lnTo>
                      <a:pt x="3314" y="3"/>
                    </a:lnTo>
                    <a:lnTo>
                      <a:pt x="3318" y="3"/>
                    </a:lnTo>
                    <a:lnTo>
                      <a:pt x="3322" y="3"/>
                    </a:lnTo>
                    <a:lnTo>
                      <a:pt x="3326" y="4"/>
                    </a:lnTo>
                    <a:lnTo>
                      <a:pt x="3330" y="3"/>
                    </a:lnTo>
                    <a:lnTo>
                      <a:pt x="3334" y="3"/>
                    </a:lnTo>
                    <a:lnTo>
                      <a:pt x="3338" y="4"/>
                    </a:lnTo>
                    <a:lnTo>
                      <a:pt x="3342" y="2"/>
                    </a:lnTo>
                    <a:lnTo>
                      <a:pt x="3346" y="3"/>
                    </a:lnTo>
                    <a:lnTo>
                      <a:pt x="3350" y="2"/>
                    </a:lnTo>
                    <a:lnTo>
                      <a:pt x="3354" y="3"/>
                    </a:lnTo>
                    <a:lnTo>
                      <a:pt x="3358" y="3"/>
                    </a:lnTo>
                    <a:lnTo>
                      <a:pt x="3362" y="2"/>
                    </a:lnTo>
                    <a:lnTo>
                      <a:pt x="3366" y="4"/>
                    </a:lnTo>
                    <a:lnTo>
                      <a:pt x="3370" y="3"/>
                    </a:lnTo>
                    <a:lnTo>
                      <a:pt x="3374" y="3"/>
                    </a:lnTo>
                    <a:lnTo>
                      <a:pt x="3377" y="2"/>
                    </a:lnTo>
                    <a:lnTo>
                      <a:pt x="3381" y="4"/>
                    </a:lnTo>
                    <a:lnTo>
                      <a:pt x="3385" y="3"/>
                    </a:lnTo>
                    <a:lnTo>
                      <a:pt x="3389" y="3"/>
                    </a:lnTo>
                    <a:lnTo>
                      <a:pt x="3393" y="2"/>
                    </a:lnTo>
                    <a:lnTo>
                      <a:pt x="3397" y="3"/>
                    </a:lnTo>
                    <a:lnTo>
                      <a:pt x="3401" y="4"/>
                    </a:lnTo>
                    <a:lnTo>
                      <a:pt x="3405" y="3"/>
                    </a:lnTo>
                    <a:lnTo>
                      <a:pt x="3409" y="3"/>
                    </a:lnTo>
                    <a:lnTo>
                      <a:pt x="3413" y="3"/>
                    </a:lnTo>
                    <a:lnTo>
                      <a:pt x="3417" y="3"/>
                    </a:lnTo>
                    <a:lnTo>
                      <a:pt x="3421" y="4"/>
                    </a:lnTo>
                    <a:lnTo>
                      <a:pt x="3425" y="4"/>
                    </a:lnTo>
                    <a:lnTo>
                      <a:pt x="3429" y="3"/>
                    </a:lnTo>
                    <a:lnTo>
                      <a:pt x="3433" y="4"/>
                    </a:lnTo>
                    <a:lnTo>
                      <a:pt x="3437" y="3"/>
                    </a:lnTo>
                    <a:lnTo>
                      <a:pt x="3440" y="3"/>
                    </a:lnTo>
                    <a:lnTo>
                      <a:pt x="3444" y="3"/>
                    </a:lnTo>
                    <a:lnTo>
                      <a:pt x="3448" y="4"/>
                    </a:lnTo>
                    <a:lnTo>
                      <a:pt x="3452" y="3"/>
                    </a:lnTo>
                    <a:lnTo>
                      <a:pt x="3456" y="3"/>
                    </a:lnTo>
                    <a:lnTo>
                      <a:pt x="3460" y="4"/>
                    </a:lnTo>
                    <a:lnTo>
                      <a:pt x="3464" y="3"/>
                    </a:lnTo>
                    <a:lnTo>
                      <a:pt x="3468" y="3"/>
                    </a:lnTo>
                    <a:lnTo>
                      <a:pt x="3472" y="4"/>
                    </a:lnTo>
                    <a:lnTo>
                      <a:pt x="3476" y="4"/>
                    </a:lnTo>
                    <a:lnTo>
                      <a:pt x="3480" y="3"/>
                    </a:lnTo>
                    <a:lnTo>
                      <a:pt x="3484" y="3"/>
                    </a:lnTo>
                    <a:lnTo>
                      <a:pt x="3488" y="3"/>
                    </a:lnTo>
                    <a:lnTo>
                      <a:pt x="3492" y="4"/>
                    </a:lnTo>
                    <a:lnTo>
                      <a:pt x="3496" y="3"/>
                    </a:lnTo>
                    <a:lnTo>
                      <a:pt x="3499" y="4"/>
                    </a:lnTo>
                    <a:lnTo>
                      <a:pt x="3503" y="4"/>
                    </a:lnTo>
                    <a:lnTo>
                      <a:pt x="3507" y="4"/>
                    </a:lnTo>
                    <a:lnTo>
                      <a:pt x="3511" y="3"/>
                    </a:lnTo>
                    <a:lnTo>
                      <a:pt x="3515" y="3"/>
                    </a:lnTo>
                    <a:lnTo>
                      <a:pt x="3519" y="4"/>
                    </a:lnTo>
                    <a:lnTo>
                      <a:pt x="3523" y="4"/>
                    </a:lnTo>
                    <a:lnTo>
                      <a:pt x="3527" y="4"/>
                    </a:lnTo>
                    <a:lnTo>
                      <a:pt x="3531" y="3"/>
                    </a:lnTo>
                    <a:lnTo>
                      <a:pt x="3535" y="5"/>
                    </a:lnTo>
                    <a:lnTo>
                      <a:pt x="3539" y="4"/>
                    </a:lnTo>
                    <a:lnTo>
                      <a:pt x="3543" y="4"/>
                    </a:lnTo>
                    <a:lnTo>
                      <a:pt x="3547" y="4"/>
                    </a:lnTo>
                    <a:lnTo>
                      <a:pt x="3551" y="3"/>
                    </a:lnTo>
                    <a:lnTo>
                      <a:pt x="3555" y="5"/>
                    </a:lnTo>
                    <a:lnTo>
                      <a:pt x="3559" y="5"/>
                    </a:lnTo>
                    <a:lnTo>
                      <a:pt x="3562" y="3"/>
                    </a:lnTo>
                    <a:lnTo>
                      <a:pt x="3566" y="3"/>
                    </a:lnTo>
                    <a:lnTo>
                      <a:pt x="3570" y="4"/>
                    </a:lnTo>
                    <a:lnTo>
                      <a:pt x="3574" y="4"/>
                    </a:lnTo>
                    <a:lnTo>
                      <a:pt x="3578" y="4"/>
                    </a:lnTo>
                    <a:lnTo>
                      <a:pt x="3582" y="4"/>
                    </a:lnTo>
                    <a:lnTo>
                      <a:pt x="3586" y="5"/>
                    </a:lnTo>
                    <a:lnTo>
                      <a:pt x="3590" y="3"/>
                    </a:lnTo>
                    <a:lnTo>
                      <a:pt x="3594" y="3"/>
                    </a:lnTo>
                    <a:lnTo>
                      <a:pt x="3598" y="5"/>
                    </a:lnTo>
                    <a:lnTo>
                      <a:pt x="3602" y="5"/>
                    </a:lnTo>
                    <a:lnTo>
                      <a:pt x="3606" y="4"/>
                    </a:lnTo>
                    <a:lnTo>
                      <a:pt x="3610" y="4"/>
                    </a:lnTo>
                    <a:lnTo>
                      <a:pt x="3614" y="6"/>
                    </a:lnTo>
                    <a:lnTo>
                      <a:pt x="3618" y="4"/>
                    </a:lnTo>
                    <a:lnTo>
                      <a:pt x="3622" y="5"/>
                    </a:lnTo>
                    <a:lnTo>
                      <a:pt x="3625" y="5"/>
                    </a:lnTo>
                    <a:lnTo>
                      <a:pt x="3629" y="4"/>
                    </a:lnTo>
                    <a:lnTo>
                      <a:pt x="3633" y="5"/>
                    </a:lnTo>
                    <a:lnTo>
                      <a:pt x="3637" y="4"/>
                    </a:lnTo>
                    <a:lnTo>
                      <a:pt x="3641" y="4"/>
                    </a:lnTo>
                    <a:lnTo>
                      <a:pt x="3645" y="6"/>
                    </a:lnTo>
                    <a:lnTo>
                      <a:pt x="3649" y="5"/>
                    </a:lnTo>
                    <a:lnTo>
                      <a:pt x="3653" y="5"/>
                    </a:lnTo>
                    <a:lnTo>
                      <a:pt x="3657" y="5"/>
                    </a:lnTo>
                    <a:lnTo>
                      <a:pt x="3661" y="4"/>
                    </a:lnTo>
                    <a:lnTo>
                      <a:pt x="3665" y="5"/>
                    </a:lnTo>
                    <a:lnTo>
                      <a:pt x="3669" y="5"/>
                    </a:lnTo>
                    <a:lnTo>
                      <a:pt x="3673" y="5"/>
                    </a:lnTo>
                    <a:lnTo>
                      <a:pt x="3677" y="5"/>
                    </a:lnTo>
                    <a:lnTo>
                      <a:pt x="3681" y="4"/>
                    </a:lnTo>
                    <a:lnTo>
                      <a:pt x="3685" y="5"/>
                    </a:lnTo>
                    <a:lnTo>
                      <a:pt x="3688" y="4"/>
                    </a:lnTo>
                    <a:lnTo>
                      <a:pt x="3692" y="5"/>
                    </a:lnTo>
                    <a:lnTo>
                      <a:pt x="3696" y="6"/>
                    </a:lnTo>
                    <a:lnTo>
                      <a:pt x="3700" y="5"/>
                    </a:lnTo>
                    <a:lnTo>
                      <a:pt x="3704" y="5"/>
                    </a:lnTo>
                    <a:lnTo>
                      <a:pt x="3708" y="4"/>
                    </a:lnTo>
                    <a:lnTo>
                      <a:pt x="3712" y="5"/>
                    </a:lnTo>
                    <a:lnTo>
                      <a:pt x="3716" y="4"/>
                    </a:lnTo>
                    <a:lnTo>
                      <a:pt x="3720" y="5"/>
                    </a:lnTo>
                    <a:lnTo>
                      <a:pt x="3724" y="5"/>
                    </a:lnTo>
                    <a:lnTo>
                      <a:pt x="3728" y="4"/>
                    </a:lnTo>
                    <a:lnTo>
                      <a:pt x="3732" y="5"/>
                    </a:lnTo>
                    <a:lnTo>
                      <a:pt x="3736" y="4"/>
                    </a:lnTo>
                    <a:lnTo>
                      <a:pt x="3740" y="5"/>
                    </a:lnTo>
                    <a:lnTo>
                      <a:pt x="3744" y="5"/>
                    </a:lnTo>
                    <a:lnTo>
                      <a:pt x="3748" y="5"/>
                    </a:lnTo>
                    <a:lnTo>
                      <a:pt x="3751" y="5"/>
                    </a:lnTo>
                    <a:lnTo>
                      <a:pt x="3755" y="4"/>
                    </a:lnTo>
                    <a:lnTo>
                      <a:pt x="3759" y="5"/>
                    </a:lnTo>
                    <a:lnTo>
                      <a:pt x="3763" y="5"/>
                    </a:lnTo>
                    <a:lnTo>
                      <a:pt x="3767" y="5"/>
                    </a:lnTo>
                    <a:lnTo>
                      <a:pt x="3771" y="5"/>
                    </a:lnTo>
                    <a:lnTo>
                      <a:pt x="3775" y="4"/>
                    </a:lnTo>
                    <a:lnTo>
                      <a:pt x="3779" y="6"/>
                    </a:lnTo>
                    <a:lnTo>
                      <a:pt x="3783" y="5"/>
                    </a:lnTo>
                    <a:lnTo>
                      <a:pt x="3787" y="6"/>
                    </a:lnTo>
                    <a:lnTo>
                      <a:pt x="3791" y="6"/>
                    </a:lnTo>
                    <a:lnTo>
                      <a:pt x="3795" y="5"/>
                    </a:lnTo>
                    <a:lnTo>
                      <a:pt x="3799" y="7"/>
                    </a:lnTo>
                    <a:lnTo>
                      <a:pt x="3803" y="5"/>
                    </a:lnTo>
                    <a:lnTo>
                      <a:pt x="3807" y="6"/>
                    </a:lnTo>
                    <a:lnTo>
                      <a:pt x="3811" y="5"/>
                    </a:lnTo>
                    <a:lnTo>
                      <a:pt x="3814" y="6"/>
                    </a:lnTo>
                    <a:lnTo>
                      <a:pt x="3818" y="5"/>
                    </a:lnTo>
                    <a:lnTo>
                      <a:pt x="3822" y="5"/>
                    </a:lnTo>
                    <a:lnTo>
                      <a:pt x="3826" y="4"/>
                    </a:lnTo>
                    <a:lnTo>
                      <a:pt x="3830" y="6"/>
                    </a:lnTo>
                    <a:lnTo>
                      <a:pt x="3834" y="4"/>
                    </a:lnTo>
                    <a:lnTo>
                      <a:pt x="3838" y="5"/>
                    </a:lnTo>
                    <a:lnTo>
                      <a:pt x="3842" y="4"/>
                    </a:lnTo>
                    <a:lnTo>
                      <a:pt x="3846" y="5"/>
                    </a:lnTo>
                    <a:lnTo>
                      <a:pt x="3850" y="5"/>
                    </a:lnTo>
                    <a:lnTo>
                      <a:pt x="3854" y="6"/>
                    </a:lnTo>
                    <a:lnTo>
                      <a:pt x="3858" y="4"/>
                    </a:lnTo>
                    <a:lnTo>
                      <a:pt x="3862" y="5"/>
                    </a:lnTo>
                    <a:lnTo>
                      <a:pt x="3866" y="4"/>
                    </a:lnTo>
                    <a:lnTo>
                      <a:pt x="3870" y="5"/>
                    </a:lnTo>
                    <a:lnTo>
                      <a:pt x="3874" y="5"/>
                    </a:lnTo>
                    <a:lnTo>
                      <a:pt x="3877" y="5"/>
                    </a:lnTo>
                    <a:lnTo>
                      <a:pt x="3881" y="5"/>
                    </a:lnTo>
                    <a:lnTo>
                      <a:pt x="3885" y="4"/>
                    </a:lnTo>
                    <a:lnTo>
                      <a:pt x="3889" y="5"/>
                    </a:lnTo>
                    <a:lnTo>
                      <a:pt x="3893" y="4"/>
                    </a:lnTo>
                    <a:lnTo>
                      <a:pt x="3897" y="5"/>
                    </a:lnTo>
                    <a:lnTo>
                      <a:pt x="3901" y="6"/>
                    </a:lnTo>
                    <a:lnTo>
                      <a:pt x="3905" y="4"/>
                    </a:lnTo>
                    <a:lnTo>
                      <a:pt x="3909" y="5"/>
                    </a:lnTo>
                    <a:lnTo>
                      <a:pt x="3913" y="5"/>
                    </a:lnTo>
                    <a:lnTo>
                      <a:pt x="3917" y="5"/>
                    </a:lnTo>
                    <a:lnTo>
                      <a:pt x="3921" y="6"/>
                    </a:lnTo>
                    <a:lnTo>
                      <a:pt x="3925" y="5"/>
                    </a:lnTo>
                    <a:lnTo>
                      <a:pt x="3929" y="4"/>
                    </a:lnTo>
                    <a:lnTo>
                      <a:pt x="3933" y="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7" name="Freeform 445"/>
              <p:cNvSpPr>
                <a:spLocks/>
              </p:cNvSpPr>
              <p:nvPr/>
            </p:nvSpPr>
            <p:spPr bwMode="auto">
              <a:xfrm flipV="1">
                <a:off x="2909" y="1778"/>
                <a:ext cx="2265" cy="1088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3"/>
                  </a:cxn>
                  <a:cxn ang="0">
                    <a:pos x="311" y="3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6"/>
                  </a:cxn>
                  <a:cxn ang="0">
                    <a:pos x="625" y="14"/>
                  </a:cxn>
                  <a:cxn ang="0">
                    <a:pos x="688" y="30"/>
                  </a:cxn>
                  <a:cxn ang="0">
                    <a:pos x="751" y="57"/>
                  </a:cxn>
                  <a:cxn ang="0">
                    <a:pos x="814" y="98"/>
                  </a:cxn>
                  <a:cxn ang="0">
                    <a:pos x="877" y="154"/>
                  </a:cxn>
                  <a:cxn ang="0">
                    <a:pos x="940" y="227"/>
                  </a:cxn>
                  <a:cxn ang="0">
                    <a:pos x="1003" y="317"/>
                  </a:cxn>
                  <a:cxn ang="0">
                    <a:pos x="1066" y="420"/>
                  </a:cxn>
                  <a:cxn ang="0">
                    <a:pos x="1129" y="538"/>
                  </a:cxn>
                  <a:cxn ang="0">
                    <a:pos x="1192" y="667"/>
                  </a:cxn>
                  <a:cxn ang="0">
                    <a:pos x="1255" y="803"/>
                  </a:cxn>
                  <a:cxn ang="0">
                    <a:pos x="1318" y="942"/>
                  </a:cxn>
                  <a:cxn ang="0">
                    <a:pos x="1381" y="1081"/>
                  </a:cxn>
                  <a:cxn ang="0">
                    <a:pos x="1444" y="1219"/>
                  </a:cxn>
                  <a:cxn ang="0">
                    <a:pos x="1507" y="1350"/>
                  </a:cxn>
                  <a:cxn ang="0">
                    <a:pos x="1570" y="1470"/>
                  </a:cxn>
                  <a:cxn ang="0">
                    <a:pos x="1633" y="1579"/>
                  </a:cxn>
                  <a:cxn ang="0">
                    <a:pos x="1696" y="1673"/>
                  </a:cxn>
                  <a:cxn ang="0">
                    <a:pos x="1759" y="1751"/>
                  </a:cxn>
                  <a:cxn ang="0">
                    <a:pos x="1822" y="1812"/>
                  </a:cxn>
                  <a:cxn ang="0">
                    <a:pos x="1885" y="1854"/>
                  </a:cxn>
                  <a:cxn ang="0">
                    <a:pos x="1948" y="1880"/>
                  </a:cxn>
                  <a:cxn ang="0">
                    <a:pos x="2011" y="1888"/>
                  </a:cxn>
                  <a:cxn ang="0">
                    <a:pos x="2074" y="1879"/>
                  </a:cxn>
                  <a:cxn ang="0">
                    <a:pos x="2137" y="1855"/>
                  </a:cxn>
                  <a:cxn ang="0">
                    <a:pos x="2200" y="1816"/>
                  </a:cxn>
                  <a:cxn ang="0">
                    <a:pos x="2263" y="1765"/>
                  </a:cxn>
                  <a:cxn ang="0">
                    <a:pos x="2326" y="1703"/>
                  </a:cxn>
                  <a:cxn ang="0">
                    <a:pos x="2389" y="1630"/>
                  </a:cxn>
                  <a:cxn ang="0">
                    <a:pos x="2452" y="1551"/>
                  </a:cxn>
                  <a:cxn ang="0">
                    <a:pos x="2515" y="1466"/>
                  </a:cxn>
                  <a:cxn ang="0">
                    <a:pos x="2578" y="1377"/>
                  </a:cxn>
                  <a:cxn ang="0">
                    <a:pos x="2641" y="1285"/>
                  </a:cxn>
                  <a:cxn ang="0">
                    <a:pos x="2704" y="1191"/>
                  </a:cxn>
                  <a:cxn ang="0">
                    <a:pos x="2767" y="1100"/>
                  </a:cxn>
                  <a:cxn ang="0">
                    <a:pos x="2830" y="1007"/>
                  </a:cxn>
                  <a:cxn ang="0">
                    <a:pos x="2893" y="918"/>
                  </a:cxn>
                  <a:cxn ang="0">
                    <a:pos x="2956" y="832"/>
                  </a:cxn>
                  <a:cxn ang="0">
                    <a:pos x="3019" y="752"/>
                  </a:cxn>
                  <a:cxn ang="0">
                    <a:pos x="3082" y="673"/>
                  </a:cxn>
                  <a:cxn ang="0">
                    <a:pos x="3145" y="601"/>
                  </a:cxn>
                  <a:cxn ang="0">
                    <a:pos x="3208" y="532"/>
                  </a:cxn>
                  <a:cxn ang="0">
                    <a:pos x="3271" y="471"/>
                  </a:cxn>
                  <a:cxn ang="0">
                    <a:pos x="3334" y="412"/>
                  </a:cxn>
                  <a:cxn ang="0">
                    <a:pos x="3397" y="361"/>
                  </a:cxn>
                  <a:cxn ang="0">
                    <a:pos x="3460" y="315"/>
                  </a:cxn>
                  <a:cxn ang="0">
                    <a:pos x="3523" y="272"/>
                  </a:cxn>
                  <a:cxn ang="0">
                    <a:pos x="3586" y="234"/>
                  </a:cxn>
                  <a:cxn ang="0">
                    <a:pos x="3649" y="201"/>
                  </a:cxn>
                  <a:cxn ang="0">
                    <a:pos x="3712" y="172"/>
                  </a:cxn>
                  <a:cxn ang="0">
                    <a:pos x="3775" y="146"/>
                  </a:cxn>
                  <a:cxn ang="0">
                    <a:pos x="3838" y="126"/>
                  </a:cxn>
                  <a:cxn ang="0">
                    <a:pos x="3901" y="107"/>
                  </a:cxn>
                </a:cxnLst>
                <a:rect l="0" t="0" r="r" b="b"/>
                <a:pathLst>
                  <a:path w="3933" h="1889">
                    <a:moveTo>
                      <a:pt x="0" y="3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92" y="2"/>
                    </a:lnTo>
                    <a:lnTo>
                      <a:pt x="196" y="1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4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1"/>
                    </a:lnTo>
                    <a:lnTo>
                      <a:pt x="279" y="3"/>
                    </a:lnTo>
                    <a:lnTo>
                      <a:pt x="283" y="1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2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3"/>
                    </a:lnTo>
                    <a:lnTo>
                      <a:pt x="314" y="1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1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2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1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3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3"/>
                    </a:lnTo>
                    <a:lnTo>
                      <a:pt x="452" y="2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3"/>
                    </a:lnTo>
                    <a:lnTo>
                      <a:pt x="468" y="3"/>
                    </a:lnTo>
                    <a:lnTo>
                      <a:pt x="472" y="1"/>
                    </a:lnTo>
                    <a:lnTo>
                      <a:pt x="476" y="3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3"/>
                    </a:lnTo>
                    <a:lnTo>
                      <a:pt x="492" y="3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3"/>
                    </a:lnTo>
                    <a:lnTo>
                      <a:pt x="519" y="3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5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7"/>
                    </a:lnTo>
                    <a:lnTo>
                      <a:pt x="570" y="6"/>
                    </a:lnTo>
                    <a:lnTo>
                      <a:pt x="574" y="7"/>
                    </a:lnTo>
                    <a:lnTo>
                      <a:pt x="578" y="6"/>
                    </a:lnTo>
                    <a:lnTo>
                      <a:pt x="582" y="7"/>
                    </a:lnTo>
                    <a:lnTo>
                      <a:pt x="586" y="9"/>
                    </a:lnTo>
                    <a:lnTo>
                      <a:pt x="590" y="9"/>
                    </a:lnTo>
                    <a:lnTo>
                      <a:pt x="594" y="10"/>
                    </a:lnTo>
                    <a:lnTo>
                      <a:pt x="598" y="11"/>
                    </a:lnTo>
                    <a:lnTo>
                      <a:pt x="602" y="11"/>
                    </a:lnTo>
                    <a:lnTo>
                      <a:pt x="606" y="10"/>
                    </a:lnTo>
                    <a:lnTo>
                      <a:pt x="610" y="12"/>
                    </a:lnTo>
                    <a:lnTo>
                      <a:pt x="614" y="13"/>
                    </a:lnTo>
                    <a:lnTo>
                      <a:pt x="618" y="13"/>
                    </a:lnTo>
                    <a:lnTo>
                      <a:pt x="622" y="13"/>
                    </a:lnTo>
                    <a:lnTo>
                      <a:pt x="625" y="14"/>
                    </a:lnTo>
                    <a:lnTo>
                      <a:pt x="629" y="15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6"/>
                    </a:lnTo>
                    <a:lnTo>
                      <a:pt x="645" y="19"/>
                    </a:lnTo>
                    <a:lnTo>
                      <a:pt x="649" y="17"/>
                    </a:lnTo>
                    <a:lnTo>
                      <a:pt x="653" y="20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3"/>
                    </a:lnTo>
                    <a:lnTo>
                      <a:pt x="669" y="24"/>
                    </a:lnTo>
                    <a:lnTo>
                      <a:pt x="673" y="24"/>
                    </a:lnTo>
                    <a:lnTo>
                      <a:pt x="677" y="25"/>
                    </a:lnTo>
                    <a:lnTo>
                      <a:pt x="681" y="28"/>
                    </a:lnTo>
                    <a:lnTo>
                      <a:pt x="685" y="28"/>
                    </a:lnTo>
                    <a:lnTo>
                      <a:pt x="688" y="30"/>
                    </a:lnTo>
                    <a:lnTo>
                      <a:pt x="692" y="31"/>
                    </a:lnTo>
                    <a:lnTo>
                      <a:pt x="696" y="32"/>
                    </a:lnTo>
                    <a:lnTo>
                      <a:pt x="700" y="34"/>
                    </a:lnTo>
                    <a:lnTo>
                      <a:pt x="704" y="35"/>
                    </a:lnTo>
                    <a:lnTo>
                      <a:pt x="708" y="36"/>
                    </a:lnTo>
                    <a:lnTo>
                      <a:pt x="712" y="38"/>
                    </a:lnTo>
                    <a:lnTo>
                      <a:pt x="716" y="40"/>
                    </a:lnTo>
                    <a:lnTo>
                      <a:pt x="720" y="44"/>
                    </a:lnTo>
                    <a:lnTo>
                      <a:pt x="724" y="44"/>
                    </a:lnTo>
                    <a:lnTo>
                      <a:pt x="728" y="45"/>
                    </a:lnTo>
                    <a:lnTo>
                      <a:pt x="732" y="47"/>
                    </a:lnTo>
                    <a:lnTo>
                      <a:pt x="736" y="50"/>
                    </a:lnTo>
                    <a:lnTo>
                      <a:pt x="740" y="52"/>
                    </a:lnTo>
                    <a:lnTo>
                      <a:pt x="744" y="54"/>
                    </a:lnTo>
                    <a:lnTo>
                      <a:pt x="748" y="56"/>
                    </a:lnTo>
                    <a:lnTo>
                      <a:pt x="751" y="57"/>
                    </a:lnTo>
                    <a:lnTo>
                      <a:pt x="755" y="60"/>
                    </a:lnTo>
                    <a:lnTo>
                      <a:pt x="759" y="62"/>
                    </a:lnTo>
                    <a:lnTo>
                      <a:pt x="763" y="63"/>
                    </a:lnTo>
                    <a:lnTo>
                      <a:pt x="767" y="66"/>
                    </a:lnTo>
                    <a:lnTo>
                      <a:pt x="771" y="70"/>
                    </a:lnTo>
                    <a:lnTo>
                      <a:pt x="775" y="71"/>
                    </a:lnTo>
                    <a:lnTo>
                      <a:pt x="779" y="73"/>
                    </a:lnTo>
                    <a:lnTo>
                      <a:pt x="783" y="77"/>
                    </a:lnTo>
                    <a:lnTo>
                      <a:pt x="787" y="77"/>
                    </a:lnTo>
                    <a:lnTo>
                      <a:pt x="791" y="80"/>
                    </a:lnTo>
                    <a:lnTo>
                      <a:pt x="795" y="83"/>
                    </a:lnTo>
                    <a:lnTo>
                      <a:pt x="799" y="86"/>
                    </a:lnTo>
                    <a:lnTo>
                      <a:pt x="803" y="88"/>
                    </a:lnTo>
                    <a:lnTo>
                      <a:pt x="807" y="92"/>
                    </a:lnTo>
                    <a:lnTo>
                      <a:pt x="811" y="95"/>
                    </a:lnTo>
                    <a:lnTo>
                      <a:pt x="814" y="98"/>
                    </a:lnTo>
                    <a:lnTo>
                      <a:pt x="818" y="101"/>
                    </a:lnTo>
                    <a:lnTo>
                      <a:pt x="822" y="103"/>
                    </a:lnTo>
                    <a:lnTo>
                      <a:pt x="826" y="108"/>
                    </a:lnTo>
                    <a:lnTo>
                      <a:pt x="830" y="111"/>
                    </a:lnTo>
                    <a:lnTo>
                      <a:pt x="834" y="113"/>
                    </a:lnTo>
                    <a:lnTo>
                      <a:pt x="838" y="116"/>
                    </a:lnTo>
                    <a:lnTo>
                      <a:pt x="842" y="119"/>
                    </a:lnTo>
                    <a:lnTo>
                      <a:pt x="846" y="123"/>
                    </a:lnTo>
                    <a:lnTo>
                      <a:pt x="850" y="128"/>
                    </a:lnTo>
                    <a:lnTo>
                      <a:pt x="854" y="131"/>
                    </a:lnTo>
                    <a:lnTo>
                      <a:pt x="858" y="135"/>
                    </a:lnTo>
                    <a:lnTo>
                      <a:pt x="862" y="137"/>
                    </a:lnTo>
                    <a:lnTo>
                      <a:pt x="866" y="142"/>
                    </a:lnTo>
                    <a:lnTo>
                      <a:pt x="870" y="146"/>
                    </a:lnTo>
                    <a:lnTo>
                      <a:pt x="874" y="150"/>
                    </a:lnTo>
                    <a:lnTo>
                      <a:pt x="877" y="154"/>
                    </a:lnTo>
                    <a:lnTo>
                      <a:pt x="881" y="158"/>
                    </a:lnTo>
                    <a:lnTo>
                      <a:pt x="885" y="162"/>
                    </a:lnTo>
                    <a:lnTo>
                      <a:pt x="889" y="165"/>
                    </a:lnTo>
                    <a:lnTo>
                      <a:pt x="893" y="170"/>
                    </a:lnTo>
                    <a:lnTo>
                      <a:pt x="897" y="175"/>
                    </a:lnTo>
                    <a:lnTo>
                      <a:pt x="901" y="180"/>
                    </a:lnTo>
                    <a:lnTo>
                      <a:pt x="905" y="184"/>
                    </a:lnTo>
                    <a:lnTo>
                      <a:pt x="909" y="189"/>
                    </a:lnTo>
                    <a:lnTo>
                      <a:pt x="913" y="192"/>
                    </a:lnTo>
                    <a:lnTo>
                      <a:pt x="917" y="198"/>
                    </a:lnTo>
                    <a:lnTo>
                      <a:pt x="921" y="203"/>
                    </a:lnTo>
                    <a:lnTo>
                      <a:pt x="925" y="207"/>
                    </a:lnTo>
                    <a:lnTo>
                      <a:pt x="929" y="212"/>
                    </a:lnTo>
                    <a:lnTo>
                      <a:pt x="933" y="216"/>
                    </a:lnTo>
                    <a:lnTo>
                      <a:pt x="937" y="221"/>
                    </a:lnTo>
                    <a:lnTo>
                      <a:pt x="940" y="227"/>
                    </a:lnTo>
                    <a:lnTo>
                      <a:pt x="944" y="232"/>
                    </a:lnTo>
                    <a:lnTo>
                      <a:pt x="948" y="237"/>
                    </a:lnTo>
                    <a:lnTo>
                      <a:pt x="952" y="243"/>
                    </a:lnTo>
                    <a:lnTo>
                      <a:pt x="956" y="247"/>
                    </a:lnTo>
                    <a:lnTo>
                      <a:pt x="960" y="253"/>
                    </a:lnTo>
                    <a:lnTo>
                      <a:pt x="964" y="259"/>
                    </a:lnTo>
                    <a:lnTo>
                      <a:pt x="968" y="265"/>
                    </a:lnTo>
                    <a:lnTo>
                      <a:pt x="972" y="269"/>
                    </a:lnTo>
                    <a:lnTo>
                      <a:pt x="976" y="276"/>
                    </a:lnTo>
                    <a:lnTo>
                      <a:pt x="980" y="280"/>
                    </a:lnTo>
                    <a:lnTo>
                      <a:pt x="984" y="287"/>
                    </a:lnTo>
                    <a:lnTo>
                      <a:pt x="988" y="292"/>
                    </a:lnTo>
                    <a:lnTo>
                      <a:pt x="992" y="297"/>
                    </a:lnTo>
                    <a:lnTo>
                      <a:pt x="996" y="303"/>
                    </a:lnTo>
                    <a:lnTo>
                      <a:pt x="999" y="310"/>
                    </a:lnTo>
                    <a:lnTo>
                      <a:pt x="1003" y="317"/>
                    </a:lnTo>
                    <a:lnTo>
                      <a:pt x="1007" y="323"/>
                    </a:lnTo>
                    <a:lnTo>
                      <a:pt x="1011" y="329"/>
                    </a:lnTo>
                    <a:lnTo>
                      <a:pt x="1015" y="335"/>
                    </a:lnTo>
                    <a:lnTo>
                      <a:pt x="1019" y="342"/>
                    </a:lnTo>
                    <a:lnTo>
                      <a:pt x="1023" y="348"/>
                    </a:lnTo>
                    <a:lnTo>
                      <a:pt x="1027" y="354"/>
                    </a:lnTo>
                    <a:lnTo>
                      <a:pt x="1031" y="361"/>
                    </a:lnTo>
                    <a:lnTo>
                      <a:pt x="1035" y="368"/>
                    </a:lnTo>
                    <a:lnTo>
                      <a:pt x="1039" y="373"/>
                    </a:lnTo>
                    <a:lnTo>
                      <a:pt x="1043" y="380"/>
                    </a:lnTo>
                    <a:lnTo>
                      <a:pt x="1047" y="387"/>
                    </a:lnTo>
                    <a:lnTo>
                      <a:pt x="1051" y="394"/>
                    </a:lnTo>
                    <a:lnTo>
                      <a:pt x="1055" y="400"/>
                    </a:lnTo>
                    <a:lnTo>
                      <a:pt x="1059" y="407"/>
                    </a:lnTo>
                    <a:lnTo>
                      <a:pt x="1062" y="414"/>
                    </a:lnTo>
                    <a:lnTo>
                      <a:pt x="1066" y="420"/>
                    </a:lnTo>
                    <a:lnTo>
                      <a:pt x="1070" y="427"/>
                    </a:lnTo>
                    <a:lnTo>
                      <a:pt x="1074" y="435"/>
                    </a:lnTo>
                    <a:lnTo>
                      <a:pt x="1078" y="442"/>
                    </a:lnTo>
                    <a:lnTo>
                      <a:pt x="1082" y="450"/>
                    </a:lnTo>
                    <a:lnTo>
                      <a:pt x="1086" y="457"/>
                    </a:lnTo>
                    <a:lnTo>
                      <a:pt x="1090" y="464"/>
                    </a:lnTo>
                    <a:lnTo>
                      <a:pt x="1094" y="470"/>
                    </a:lnTo>
                    <a:lnTo>
                      <a:pt x="1098" y="478"/>
                    </a:lnTo>
                    <a:lnTo>
                      <a:pt x="1102" y="486"/>
                    </a:lnTo>
                    <a:lnTo>
                      <a:pt x="1106" y="492"/>
                    </a:lnTo>
                    <a:lnTo>
                      <a:pt x="1110" y="500"/>
                    </a:lnTo>
                    <a:lnTo>
                      <a:pt x="1114" y="509"/>
                    </a:lnTo>
                    <a:lnTo>
                      <a:pt x="1118" y="516"/>
                    </a:lnTo>
                    <a:lnTo>
                      <a:pt x="1122" y="524"/>
                    </a:lnTo>
                    <a:lnTo>
                      <a:pt x="1125" y="532"/>
                    </a:lnTo>
                    <a:lnTo>
                      <a:pt x="1129" y="538"/>
                    </a:lnTo>
                    <a:lnTo>
                      <a:pt x="1133" y="546"/>
                    </a:lnTo>
                    <a:lnTo>
                      <a:pt x="1137" y="555"/>
                    </a:lnTo>
                    <a:lnTo>
                      <a:pt x="1141" y="562"/>
                    </a:lnTo>
                    <a:lnTo>
                      <a:pt x="1145" y="569"/>
                    </a:lnTo>
                    <a:lnTo>
                      <a:pt x="1149" y="578"/>
                    </a:lnTo>
                    <a:lnTo>
                      <a:pt x="1153" y="586"/>
                    </a:lnTo>
                    <a:lnTo>
                      <a:pt x="1157" y="593"/>
                    </a:lnTo>
                    <a:lnTo>
                      <a:pt x="1161" y="601"/>
                    </a:lnTo>
                    <a:lnTo>
                      <a:pt x="1165" y="609"/>
                    </a:lnTo>
                    <a:lnTo>
                      <a:pt x="1169" y="617"/>
                    </a:lnTo>
                    <a:lnTo>
                      <a:pt x="1173" y="626"/>
                    </a:lnTo>
                    <a:lnTo>
                      <a:pt x="1177" y="635"/>
                    </a:lnTo>
                    <a:lnTo>
                      <a:pt x="1181" y="643"/>
                    </a:lnTo>
                    <a:lnTo>
                      <a:pt x="1185" y="650"/>
                    </a:lnTo>
                    <a:lnTo>
                      <a:pt x="1188" y="658"/>
                    </a:lnTo>
                    <a:lnTo>
                      <a:pt x="1192" y="667"/>
                    </a:lnTo>
                    <a:lnTo>
                      <a:pt x="1196" y="674"/>
                    </a:lnTo>
                    <a:lnTo>
                      <a:pt x="1200" y="683"/>
                    </a:lnTo>
                    <a:lnTo>
                      <a:pt x="1204" y="692"/>
                    </a:lnTo>
                    <a:lnTo>
                      <a:pt x="1208" y="700"/>
                    </a:lnTo>
                    <a:lnTo>
                      <a:pt x="1212" y="709"/>
                    </a:lnTo>
                    <a:lnTo>
                      <a:pt x="1216" y="717"/>
                    </a:lnTo>
                    <a:lnTo>
                      <a:pt x="1220" y="726"/>
                    </a:lnTo>
                    <a:lnTo>
                      <a:pt x="1224" y="735"/>
                    </a:lnTo>
                    <a:lnTo>
                      <a:pt x="1228" y="743"/>
                    </a:lnTo>
                    <a:lnTo>
                      <a:pt x="1232" y="752"/>
                    </a:lnTo>
                    <a:lnTo>
                      <a:pt x="1236" y="760"/>
                    </a:lnTo>
                    <a:lnTo>
                      <a:pt x="1240" y="767"/>
                    </a:lnTo>
                    <a:lnTo>
                      <a:pt x="1244" y="776"/>
                    </a:lnTo>
                    <a:lnTo>
                      <a:pt x="1248" y="785"/>
                    </a:lnTo>
                    <a:lnTo>
                      <a:pt x="1251" y="794"/>
                    </a:lnTo>
                    <a:lnTo>
                      <a:pt x="1255" y="803"/>
                    </a:lnTo>
                    <a:lnTo>
                      <a:pt x="1259" y="811"/>
                    </a:lnTo>
                    <a:lnTo>
                      <a:pt x="1263" y="820"/>
                    </a:lnTo>
                    <a:lnTo>
                      <a:pt x="1267" y="828"/>
                    </a:lnTo>
                    <a:lnTo>
                      <a:pt x="1271" y="838"/>
                    </a:lnTo>
                    <a:lnTo>
                      <a:pt x="1275" y="846"/>
                    </a:lnTo>
                    <a:lnTo>
                      <a:pt x="1279" y="855"/>
                    </a:lnTo>
                    <a:lnTo>
                      <a:pt x="1283" y="863"/>
                    </a:lnTo>
                    <a:lnTo>
                      <a:pt x="1287" y="872"/>
                    </a:lnTo>
                    <a:lnTo>
                      <a:pt x="1291" y="882"/>
                    </a:lnTo>
                    <a:lnTo>
                      <a:pt x="1295" y="890"/>
                    </a:lnTo>
                    <a:lnTo>
                      <a:pt x="1299" y="897"/>
                    </a:lnTo>
                    <a:lnTo>
                      <a:pt x="1303" y="907"/>
                    </a:lnTo>
                    <a:lnTo>
                      <a:pt x="1307" y="916"/>
                    </a:lnTo>
                    <a:lnTo>
                      <a:pt x="1311" y="925"/>
                    </a:lnTo>
                    <a:lnTo>
                      <a:pt x="1314" y="933"/>
                    </a:lnTo>
                    <a:lnTo>
                      <a:pt x="1318" y="942"/>
                    </a:lnTo>
                    <a:lnTo>
                      <a:pt x="1322" y="951"/>
                    </a:lnTo>
                    <a:lnTo>
                      <a:pt x="1326" y="961"/>
                    </a:lnTo>
                    <a:lnTo>
                      <a:pt x="1330" y="969"/>
                    </a:lnTo>
                    <a:lnTo>
                      <a:pt x="1334" y="978"/>
                    </a:lnTo>
                    <a:lnTo>
                      <a:pt x="1338" y="986"/>
                    </a:lnTo>
                    <a:lnTo>
                      <a:pt x="1342" y="995"/>
                    </a:lnTo>
                    <a:lnTo>
                      <a:pt x="1346" y="1004"/>
                    </a:lnTo>
                    <a:lnTo>
                      <a:pt x="1350" y="1013"/>
                    </a:lnTo>
                    <a:lnTo>
                      <a:pt x="1354" y="1021"/>
                    </a:lnTo>
                    <a:lnTo>
                      <a:pt x="1358" y="1030"/>
                    </a:lnTo>
                    <a:lnTo>
                      <a:pt x="1362" y="1039"/>
                    </a:lnTo>
                    <a:lnTo>
                      <a:pt x="1366" y="1046"/>
                    </a:lnTo>
                    <a:lnTo>
                      <a:pt x="1370" y="1056"/>
                    </a:lnTo>
                    <a:lnTo>
                      <a:pt x="1374" y="1065"/>
                    </a:lnTo>
                    <a:lnTo>
                      <a:pt x="1377" y="1074"/>
                    </a:lnTo>
                    <a:lnTo>
                      <a:pt x="1381" y="1081"/>
                    </a:lnTo>
                    <a:lnTo>
                      <a:pt x="1385" y="1091"/>
                    </a:lnTo>
                    <a:lnTo>
                      <a:pt x="1389" y="1099"/>
                    </a:lnTo>
                    <a:lnTo>
                      <a:pt x="1393" y="1108"/>
                    </a:lnTo>
                    <a:lnTo>
                      <a:pt x="1397" y="1117"/>
                    </a:lnTo>
                    <a:lnTo>
                      <a:pt x="1401" y="1126"/>
                    </a:lnTo>
                    <a:lnTo>
                      <a:pt x="1405" y="1134"/>
                    </a:lnTo>
                    <a:lnTo>
                      <a:pt x="1409" y="1142"/>
                    </a:lnTo>
                    <a:lnTo>
                      <a:pt x="1413" y="1152"/>
                    </a:lnTo>
                    <a:lnTo>
                      <a:pt x="1417" y="1159"/>
                    </a:lnTo>
                    <a:lnTo>
                      <a:pt x="1421" y="1168"/>
                    </a:lnTo>
                    <a:lnTo>
                      <a:pt x="1425" y="1178"/>
                    </a:lnTo>
                    <a:lnTo>
                      <a:pt x="1429" y="1185"/>
                    </a:lnTo>
                    <a:lnTo>
                      <a:pt x="1433" y="1194"/>
                    </a:lnTo>
                    <a:lnTo>
                      <a:pt x="1437" y="1203"/>
                    </a:lnTo>
                    <a:lnTo>
                      <a:pt x="1440" y="1211"/>
                    </a:lnTo>
                    <a:lnTo>
                      <a:pt x="1444" y="1219"/>
                    </a:lnTo>
                    <a:lnTo>
                      <a:pt x="1448" y="1227"/>
                    </a:lnTo>
                    <a:lnTo>
                      <a:pt x="1452" y="1237"/>
                    </a:lnTo>
                    <a:lnTo>
                      <a:pt x="1456" y="1245"/>
                    </a:lnTo>
                    <a:lnTo>
                      <a:pt x="1460" y="1253"/>
                    </a:lnTo>
                    <a:lnTo>
                      <a:pt x="1464" y="1262"/>
                    </a:lnTo>
                    <a:lnTo>
                      <a:pt x="1468" y="1269"/>
                    </a:lnTo>
                    <a:lnTo>
                      <a:pt x="1472" y="1277"/>
                    </a:lnTo>
                    <a:lnTo>
                      <a:pt x="1476" y="1285"/>
                    </a:lnTo>
                    <a:lnTo>
                      <a:pt x="1480" y="1294"/>
                    </a:lnTo>
                    <a:lnTo>
                      <a:pt x="1484" y="1302"/>
                    </a:lnTo>
                    <a:lnTo>
                      <a:pt x="1488" y="1309"/>
                    </a:lnTo>
                    <a:lnTo>
                      <a:pt x="1492" y="1318"/>
                    </a:lnTo>
                    <a:lnTo>
                      <a:pt x="1496" y="1325"/>
                    </a:lnTo>
                    <a:lnTo>
                      <a:pt x="1499" y="1334"/>
                    </a:lnTo>
                    <a:lnTo>
                      <a:pt x="1503" y="1341"/>
                    </a:lnTo>
                    <a:lnTo>
                      <a:pt x="1507" y="1350"/>
                    </a:lnTo>
                    <a:lnTo>
                      <a:pt x="1511" y="1357"/>
                    </a:lnTo>
                    <a:lnTo>
                      <a:pt x="1515" y="1365"/>
                    </a:lnTo>
                    <a:lnTo>
                      <a:pt x="1519" y="1374"/>
                    </a:lnTo>
                    <a:lnTo>
                      <a:pt x="1523" y="1380"/>
                    </a:lnTo>
                    <a:lnTo>
                      <a:pt x="1527" y="1389"/>
                    </a:lnTo>
                    <a:lnTo>
                      <a:pt x="1531" y="1396"/>
                    </a:lnTo>
                    <a:lnTo>
                      <a:pt x="1535" y="1403"/>
                    </a:lnTo>
                    <a:lnTo>
                      <a:pt x="1539" y="1411"/>
                    </a:lnTo>
                    <a:lnTo>
                      <a:pt x="1543" y="1418"/>
                    </a:lnTo>
                    <a:lnTo>
                      <a:pt x="1547" y="1426"/>
                    </a:lnTo>
                    <a:lnTo>
                      <a:pt x="1551" y="1433"/>
                    </a:lnTo>
                    <a:lnTo>
                      <a:pt x="1555" y="1441"/>
                    </a:lnTo>
                    <a:lnTo>
                      <a:pt x="1559" y="1448"/>
                    </a:lnTo>
                    <a:lnTo>
                      <a:pt x="1562" y="1455"/>
                    </a:lnTo>
                    <a:lnTo>
                      <a:pt x="1566" y="1463"/>
                    </a:lnTo>
                    <a:lnTo>
                      <a:pt x="1570" y="1470"/>
                    </a:lnTo>
                    <a:lnTo>
                      <a:pt x="1574" y="1477"/>
                    </a:lnTo>
                    <a:lnTo>
                      <a:pt x="1578" y="1484"/>
                    </a:lnTo>
                    <a:lnTo>
                      <a:pt x="1582" y="1492"/>
                    </a:lnTo>
                    <a:lnTo>
                      <a:pt x="1586" y="1498"/>
                    </a:lnTo>
                    <a:lnTo>
                      <a:pt x="1590" y="1506"/>
                    </a:lnTo>
                    <a:lnTo>
                      <a:pt x="1594" y="1512"/>
                    </a:lnTo>
                    <a:lnTo>
                      <a:pt x="1598" y="1519"/>
                    </a:lnTo>
                    <a:lnTo>
                      <a:pt x="1602" y="1526"/>
                    </a:lnTo>
                    <a:lnTo>
                      <a:pt x="1606" y="1534"/>
                    </a:lnTo>
                    <a:lnTo>
                      <a:pt x="1610" y="1540"/>
                    </a:lnTo>
                    <a:lnTo>
                      <a:pt x="1614" y="1546"/>
                    </a:lnTo>
                    <a:lnTo>
                      <a:pt x="1618" y="1553"/>
                    </a:lnTo>
                    <a:lnTo>
                      <a:pt x="1622" y="1559"/>
                    </a:lnTo>
                    <a:lnTo>
                      <a:pt x="1625" y="1566"/>
                    </a:lnTo>
                    <a:lnTo>
                      <a:pt x="1629" y="1572"/>
                    </a:lnTo>
                    <a:lnTo>
                      <a:pt x="1633" y="1579"/>
                    </a:lnTo>
                    <a:lnTo>
                      <a:pt x="1637" y="1585"/>
                    </a:lnTo>
                    <a:lnTo>
                      <a:pt x="1641" y="1591"/>
                    </a:lnTo>
                    <a:lnTo>
                      <a:pt x="1645" y="1598"/>
                    </a:lnTo>
                    <a:lnTo>
                      <a:pt x="1649" y="1603"/>
                    </a:lnTo>
                    <a:lnTo>
                      <a:pt x="1653" y="1610"/>
                    </a:lnTo>
                    <a:lnTo>
                      <a:pt x="1657" y="1616"/>
                    </a:lnTo>
                    <a:lnTo>
                      <a:pt x="1661" y="1622"/>
                    </a:lnTo>
                    <a:lnTo>
                      <a:pt x="1665" y="1628"/>
                    </a:lnTo>
                    <a:lnTo>
                      <a:pt x="1669" y="1634"/>
                    </a:lnTo>
                    <a:lnTo>
                      <a:pt x="1673" y="1639"/>
                    </a:lnTo>
                    <a:lnTo>
                      <a:pt x="1677" y="1646"/>
                    </a:lnTo>
                    <a:lnTo>
                      <a:pt x="1681" y="1650"/>
                    </a:lnTo>
                    <a:lnTo>
                      <a:pt x="1685" y="1655"/>
                    </a:lnTo>
                    <a:lnTo>
                      <a:pt x="1688" y="1662"/>
                    </a:lnTo>
                    <a:lnTo>
                      <a:pt x="1692" y="1667"/>
                    </a:lnTo>
                    <a:lnTo>
                      <a:pt x="1696" y="1673"/>
                    </a:lnTo>
                    <a:lnTo>
                      <a:pt x="1700" y="1678"/>
                    </a:lnTo>
                    <a:lnTo>
                      <a:pt x="1704" y="1683"/>
                    </a:lnTo>
                    <a:lnTo>
                      <a:pt x="1708" y="1689"/>
                    </a:lnTo>
                    <a:lnTo>
                      <a:pt x="1712" y="1693"/>
                    </a:lnTo>
                    <a:lnTo>
                      <a:pt x="1716" y="1699"/>
                    </a:lnTo>
                    <a:lnTo>
                      <a:pt x="1720" y="1703"/>
                    </a:lnTo>
                    <a:lnTo>
                      <a:pt x="1724" y="1710"/>
                    </a:lnTo>
                    <a:lnTo>
                      <a:pt x="1728" y="1714"/>
                    </a:lnTo>
                    <a:lnTo>
                      <a:pt x="1732" y="1718"/>
                    </a:lnTo>
                    <a:lnTo>
                      <a:pt x="1736" y="1724"/>
                    </a:lnTo>
                    <a:lnTo>
                      <a:pt x="1740" y="1728"/>
                    </a:lnTo>
                    <a:lnTo>
                      <a:pt x="1744" y="1734"/>
                    </a:lnTo>
                    <a:lnTo>
                      <a:pt x="1748" y="1736"/>
                    </a:lnTo>
                    <a:lnTo>
                      <a:pt x="1751" y="1741"/>
                    </a:lnTo>
                    <a:lnTo>
                      <a:pt x="1755" y="1746"/>
                    </a:lnTo>
                    <a:lnTo>
                      <a:pt x="1759" y="1751"/>
                    </a:lnTo>
                    <a:lnTo>
                      <a:pt x="1763" y="1756"/>
                    </a:lnTo>
                    <a:lnTo>
                      <a:pt x="1767" y="1759"/>
                    </a:lnTo>
                    <a:lnTo>
                      <a:pt x="1771" y="1764"/>
                    </a:lnTo>
                    <a:lnTo>
                      <a:pt x="1775" y="1769"/>
                    </a:lnTo>
                    <a:lnTo>
                      <a:pt x="1779" y="1771"/>
                    </a:lnTo>
                    <a:lnTo>
                      <a:pt x="1783" y="1777"/>
                    </a:lnTo>
                    <a:lnTo>
                      <a:pt x="1787" y="1779"/>
                    </a:lnTo>
                    <a:lnTo>
                      <a:pt x="1791" y="1784"/>
                    </a:lnTo>
                    <a:lnTo>
                      <a:pt x="1795" y="1787"/>
                    </a:lnTo>
                    <a:lnTo>
                      <a:pt x="1799" y="1791"/>
                    </a:lnTo>
                    <a:lnTo>
                      <a:pt x="1803" y="1795"/>
                    </a:lnTo>
                    <a:lnTo>
                      <a:pt x="1807" y="1799"/>
                    </a:lnTo>
                    <a:lnTo>
                      <a:pt x="1811" y="1802"/>
                    </a:lnTo>
                    <a:lnTo>
                      <a:pt x="1814" y="1805"/>
                    </a:lnTo>
                    <a:lnTo>
                      <a:pt x="1818" y="1809"/>
                    </a:lnTo>
                    <a:lnTo>
                      <a:pt x="1822" y="1812"/>
                    </a:lnTo>
                    <a:lnTo>
                      <a:pt x="1826" y="1815"/>
                    </a:lnTo>
                    <a:lnTo>
                      <a:pt x="1830" y="1818"/>
                    </a:lnTo>
                    <a:lnTo>
                      <a:pt x="1834" y="1822"/>
                    </a:lnTo>
                    <a:lnTo>
                      <a:pt x="1838" y="1825"/>
                    </a:lnTo>
                    <a:lnTo>
                      <a:pt x="1842" y="1827"/>
                    </a:lnTo>
                    <a:lnTo>
                      <a:pt x="1846" y="1830"/>
                    </a:lnTo>
                    <a:lnTo>
                      <a:pt x="1850" y="1833"/>
                    </a:lnTo>
                    <a:lnTo>
                      <a:pt x="1854" y="1836"/>
                    </a:lnTo>
                    <a:lnTo>
                      <a:pt x="1858" y="1839"/>
                    </a:lnTo>
                    <a:lnTo>
                      <a:pt x="1862" y="1841"/>
                    </a:lnTo>
                    <a:lnTo>
                      <a:pt x="1866" y="1843"/>
                    </a:lnTo>
                    <a:lnTo>
                      <a:pt x="1870" y="1845"/>
                    </a:lnTo>
                    <a:lnTo>
                      <a:pt x="1874" y="1848"/>
                    </a:lnTo>
                    <a:lnTo>
                      <a:pt x="1877" y="1851"/>
                    </a:lnTo>
                    <a:lnTo>
                      <a:pt x="1881" y="1852"/>
                    </a:lnTo>
                    <a:lnTo>
                      <a:pt x="1885" y="1854"/>
                    </a:lnTo>
                    <a:lnTo>
                      <a:pt x="1889" y="1857"/>
                    </a:lnTo>
                    <a:lnTo>
                      <a:pt x="1893" y="1859"/>
                    </a:lnTo>
                    <a:lnTo>
                      <a:pt x="1897" y="1861"/>
                    </a:lnTo>
                    <a:lnTo>
                      <a:pt x="1901" y="1864"/>
                    </a:lnTo>
                    <a:lnTo>
                      <a:pt x="1905" y="1865"/>
                    </a:lnTo>
                    <a:lnTo>
                      <a:pt x="1909" y="1866"/>
                    </a:lnTo>
                    <a:lnTo>
                      <a:pt x="1913" y="1867"/>
                    </a:lnTo>
                    <a:lnTo>
                      <a:pt x="1917" y="1870"/>
                    </a:lnTo>
                    <a:lnTo>
                      <a:pt x="1921" y="1872"/>
                    </a:lnTo>
                    <a:lnTo>
                      <a:pt x="1925" y="1871"/>
                    </a:lnTo>
                    <a:lnTo>
                      <a:pt x="1929" y="1874"/>
                    </a:lnTo>
                    <a:lnTo>
                      <a:pt x="1933" y="1876"/>
                    </a:lnTo>
                    <a:lnTo>
                      <a:pt x="1937" y="1878"/>
                    </a:lnTo>
                    <a:lnTo>
                      <a:pt x="1940" y="1877"/>
                    </a:lnTo>
                    <a:lnTo>
                      <a:pt x="1944" y="1879"/>
                    </a:lnTo>
                    <a:lnTo>
                      <a:pt x="1948" y="1880"/>
                    </a:lnTo>
                    <a:lnTo>
                      <a:pt x="1952" y="1882"/>
                    </a:lnTo>
                    <a:lnTo>
                      <a:pt x="1956" y="1882"/>
                    </a:lnTo>
                    <a:lnTo>
                      <a:pt x="1960" y="1883"/>
                    </a:lnTo>
                    <a:lnTo>
                      <a:pt x="1964" y="1884"/>
                    </a:lnTo>
                    <a:lnTo>
                      <a:pt x="1968" y="1884"/>
                    </a:lnTo>
                    <a:lnTo>
                      <a:pt x="1972" y="1884"/>
                    </a:lnTo>
                    <a:lnTo>
                      <a:pt x="1976" y="1886"/>
                    </a:lnTo>
                    <a:lnTo>
                      <a:pt x="1980" y="1885"/>
                    </a:lnTo>
                    <a:lnTo>
                      <a:pt x="1984" y="1886"/>
                    </a:lnTo>
                    <a:lnTo>
                      <a:pt x="1988" y="1887"/>
                    </a:lnTo>
                    <a:lnTo>
                      <a:pt x="1992" y="1886"/>
                    </a:lnTo>
                    <a:lnTo>
                      <a:pt x="1996" y="1887"/>
                    </a:lnTo>
                    <a:lnTo>
                      <a:pt x="1999" y="1889"/>
                    </a:lnTo>
                    <a:lnTo>
                      <a:pt x="2003" y="1888"/>
                    </a:lnTo>
                    <a:lnTo>
                      <a:pt x="2007" y="1888"/>
                    </a:lnTo>
                    <a:lnTo>
                      <a:pt x="2011" y="1888"/>
                    </a:lnTo>
                    <a:lnTo>
                      <a:pt x="2015" y="1888"/>
                    </a:lnTo>
                    <a:lnTo>
                      <a:pt x="2019" y="1888"/>
                    </a:lnTo>
                    <a:lnTo>
                      <a:pt x="2023" y="1888"/>
                    </a:lnTo>
                    <a:lnTo>
                      <a:pt x="2027" y="1886"/>
                    </a:lnTo>
                    <a:lnTo>
                      <a:pt x="2031" y="1887"/>
                    </a:lnTo>
                    <a:lnTo>
                      <a:pt x="2035" y="1887"/>
                    </a:lnTo>
                    <a:lnTo>
                      <a:pt x="2039" y="1886"/>
                    </a:lnTo>
                    <a:lnTo>
                      <a:pt x="2043" y="1886"/>
                    </a:lnTo>
                    <a:lnTo>
                      <a:pt x="2047" y="1886"/>
                    </a:lnTo>
                    <a:lnTo>
                      <a:pt x="2051" y="1884"/>
                    </a:lnTo>
                    <a:lnTo>
                      <a:pt x="2055" y="1886"/>
                    </a:lnTo>
                    <a:lnTo>
                      <a:pt x="2059" y="1882"/>
                    </a:lnTo>
                    <a:lnTo>
                      <a:pt x="2062" y="1882"/>
                    </a:lnTo>
                    <a:lnTo>
                      <a:pt x="2066" y="1881"/>
                    </a:lnTo>
                    <a:lnTo>
                      <a:pt x="2070" y="1881"/>
                    </a:lnTo>
                    <a:lnTo>
                      <a:pt x="2074" y="1879"/>
                    </a:lnTo>
                    <a:lnTo>
                      <a:pt x="2078" y="1878"/>
                    </a:lnTo>
                    <a:lnTo>
                      <a:pt x="2082" y="1876"/>
                    </a:lnTo>
                    <a:lnTo>
                      <a:pt x="2086" y="1875"/>
                    </a:lnTo>
                    <a:lnTo>
                      <a:pt x="2090" y="1874"/>
                    </a:lnTo>
                    <a:lnTo>
                      <a:pt x="2094" y="1873"/>
                    </a:lnTo>
                    <a:lnTo>
                      <a:pt x="2098" y="1871"/>
                    </a:lnTo>
                    <a:lnTo>
                      <a:pt x="2102" y="1869"/>
                    </a:lnTo>
                    <a:lnTo>
                      <a:pt x="2106" y="1869"/>
                    </a:lnTo>
                    <a:lnTo>
                      <a:pt x="2110" y="1868"/>
                    </a:lnTo>
                    <a:lnTo>
                      <a:pt x="2114" y="1865"/>
                    </a:lnTo>
                    <a:lnTo>
                      <a:pt x="2118" y="1864"/>
                    </a:lnTo>
                    <a:lnTo>
                      <a:pt x="2122" y="1863"/>
                    </a:lnTo>
                    <a:lnTo>
                      <a:pt x="2125" y="1861"/>
                    </a:lnTo>
                    <a:lnTo>
                      <a:pt x="2129" y="1860"/>
                    </a:lnTo>
                    <a:lnTo>
                      <a:pt x="2133" y="1857"/>
                    </a:lnTo>
                    <a:lnTo>
                      <a:pt x="2137" y="1855"/>
                    </a:lnTo>
                    <a:lnTo>
                      <a:pt x="2141" y="1853"/>
                    </a:lnTo>
                    <a:lnTo>
                      <a:pt x="2145" y="1850"/>
                    </a:lnTo>
                    <a:lnTo>
                      <a:pt x="2149" y="1850"/>
                    </a:lnTo>
                    <a:lnTo>
                      <a:pt x="2153" y="1847"/>
                    </a:lnTo>
                    <a:lnTo>
                      <a:pt x="2157" y="1845"/>
                    </a:lnTo>
                    <a:lnTo>
                      <a:pt x="2161" y="1843"/>
                    </a:lnTo>
                    <a:lnTo>
                      <a:pt x="2165" y="1840"/>
                    </a:lnTo>
                    <a:lnTo>
                      <a:pt x="2169" y="1836"/>
                    </a:lnTo>
                    <a:lnTo>
                      <a:pt x="2173" y="1835"/>
                    </a:lnTo>
                    <a:lnTo>
                      <a:pt x="2177" y="1833"/>
                    </a:lnTo>
                    <a:lnTo>
                      <a:pt x="2181" y="1831"/>
                    </a:lnTo>
                    <a:lnTo>
                      <a:pt x="2185" y="1828"/>
                    </a:lnTo>
                    <a:lnTo>
                      <a:pt x="2188" y="1824"/>
                    </a:lnTo>
                    <a:lnTo>
                      <a:pt x="2192" y="1822"/>
                    </a:lnTo>
                    <a:lnTo>
                      <a:pt x="2196" y="1819"/>
                    </a:lnTo>
                    <a:lnTo>
                      <a:pt x="2200" y="1816"/>
                    </a:lnTo>
                    <a:lnTo>
                      <a:pt x="2204" y="1813"/>
                    </a:lnTo>
                    <a:lnTo>
                      <a:pt x="2208" y="1811"/>
                    </a:lnTo>
                    <a:lnTo>
                      <a:pt x="2212" y="1808"/>
                    </a:lnTo>
                    <a:lnTo>
                      <a:pt x="2216" y="1803"/>
                    </a:lnTo>
                    <a:lnTo>
                      <a:pt x="2220" y="1801"/>
                    </a:lnTo>
                    <a:lnTo>
                      <a:pt x="2224" y="1797"/>
                    </a:lnTo>
                    <a:lnTo>
                      <a:pt x="2228" y="1795"/>
                    </a:lnTo>
                    <a:lnTo>
                      <a:pt x="2232" y="1792"/>
                    </a:lnTo>
                    <a:lnTo>
                      <a:pt x="2236" y="1789"/>
                    </a:lnTo>
                    <a:lnTo>
                      <a:pt x="2240" y="1785"/>
                    </a:lnTo>
                    <a:lnTo>
                      <a:pt x="2244" y="1782"/>
                    </a:lnTo>
                    <a:lnTo>
                      <a:pt x="2248" y="1780"/>
                    </a:lnTo>
                    <a:lnTo>
                      <a:pt x="2251" y="1776"/>
                    </a:lnTo>
                    <a:lnTo>
                      <a:pt x="2255" y="1772"/>
                    </a:lnTo>
                    <a:lnTo>
                      <a:pt x="2259" y="1769"/>
                    </a:lnTo>
                    <a:lnTo>
                      <a:pt x="2263" y="1765"/>
                    </a:lnTo>
                    <a:lnTo>
                      <a:pt x="2267" y="1761"/>
                    </a:lnTo>
                    <a:lnTo>
                      <a:pt x="2271" y="1758"/>
                    </a:lnTo>
                    <a:lnTo>
                      <a:pt x="2275" y="1754"/>
                    </a:lnTo>
                    <a:lnTo>
                      <a:pt x="2279" y="1751"/>
                    </a:lnTo>
                    <a:lnTo>
                      <a:pt x="2283" y="1746"/>
                    </a:lnTo>
                    <a:lnTo>
                      <a:pt x="2287" y="1744"/>
                    </a:lnTo>
                    <a:lnTo>
                      <a:pt x="2291" y="1739"/>
                    </a:lnTo>
                    <a:lnTo>
                      <a:pt x="2295" y="1735"/>
                    </a:lnTo>
                    <a:lnTo>
                      <a:pt x="2299" y="1732"/>
                    </a:lnTo>
                    <a:lnTo>
                      <a:pt x="2303" y="1726"/>
                    </a:lnTo>
                    <a:lnTo>
                      <a:pt x="2307" y="1722"/>
                    </a:lnTo>
                    <a:lnTo>
                      <a:pt x="2311" y="1720"/>
                    </a:lnTo>
                    <a:lnTo>
                      <a:pt x="2314" y="1716"/>
                    </a:lnTo>
                    <a:lnTo>
                      <a:pt x="2318" y="1711"/>
                    </a:lnTo>
                    <a:lnTo>
                      <a:pt x="2322" y="1706"/>
                    </a:lnTo>
                    <a:lnTo>
                      <a:pt x="2326" y="1703"/>
                    </a:lnTo>
                    <a:lnTo>
                      <a:pt x="2330" y="1697"/>
                    </a:lnTo>
                    <a:lnTo>
                      <a:pt x="2334" y="1694"/>
                    </a:lnTo>
                    <a:lnTo>
                      <a:pt x="2338" y="1688"/>
                    </a:lnTo>
                    <a:lnTo>
                      <a:pt x="2342" y="1683"/>
                    </a:lnTo>
                    <a:lnTo>
                      <a:pt x="2346" y="1680"/>
                    </a:lnTo>
                    <a:lnTo>
                      <a:pt x="2350" y="1676"/>
                    </a:lnTo>
                    <a:lnTo>
                      <a:pt x="2354" y="1672"/>
                    </a:lnTo>
                    <a:lnTo>
                      <a:pt x="2358" y="1667"/>
                    </a:lnTo>
                    <a:lnTo>
                      <a:pt x="2362" y="1663"/>
                    </a:lnTo>
                    <a:lnTo>
                      <a:pt x="2366" y="1659"/>
                    </a:lnTo>
                    <a:lnTo>
                      <a:pt x="2370" y="1654"/>
                    </a:lnTo>
                    <a:lnTo>
                      <a:pt x="2374" y="1649"/>
                    </a:lnTo>
                    <a:lnTo>
                      <a:pt x="2377" y="1645"/>
                    </a:lnTo>
                    <a:lnTo>
                      <a:pt x="2381" y="1640"/>
                    </a:lnTo>
                    <a:lnTo>
                      <a:pt x="2385" y="1637"/>
                    </a:lnTo>
                    <a:lnTo>
                      <a:pt x="2389" y="1630"/>
                    </a:lnTo>
                    <a:lnTo>
                      <a:pt x="2393" y="1625"/>
                    </a:lnTo>
                    <a:lnTo>
                      <a:pt x="2397" y="1621"/>
                    </a:lnTo>
                    <a:lnTo>
                      <a:pt x="2401" y="1616"/>
                    </a:lnTo>
                    <a:lnTo>
                      <a:pt x="2405" y="1612"/>
                    </a:lnTo>
                    <a:lnTo>
                      <a:pt x="2409" y="1606"/>
                    </a:lnTo>
                    <a:lnTo>
                      <a:pt x="2413" y="1601"/>
                    </a:lnTo>
                    <a:lnTo>
                      <a:pt x="2417" y="1597"/>
                    </a:lnTo>
                    <a:lnTo>
                      <a:pt x="2421" y="1591"/>
                    </a:lnTo>
                    <a:lnTo>
                      <a:pt x="2425" y="1587"/>
                    </a:lnTo>
                    <a:lnTo>
                      <a:pt x="2429" y="1581"/>
                    </a:lnTo>
                    <a:lnTo>
                      <a:pt x="2433" y="1577"/>
                    </a:lnTo>
                    <a:lnTo>
                      <a:pt x="2437" y="1572"/>
                    </a:lnTo>
                    <a:lnTo>
                      <a:pt x="2440" y="1566"/>
                    </a:lnTo>
                    <a:lnTo>
                      <a:pt x="2444" y="1562"/>
                    </a:lnTo>
                    <a:lnTo>
                      <a:pt x="2448" y="1557"/>
                    </a:lnTo>
                    <a:lnTo>
                      <a:pt x="2452" y="1551"/>
                    </a:lnTo>
                    <a:lnTo>
                      <a:pt x="2456" y="1547"/>
                    </a:lnTo>
                    <a:lnTo>
                      <a:pt x="2460" y="1542"/>
                    </a:lnTo>
                    <a:lnTo>
                      <a:pt x="2464" y="1535"/>
                    </a:lnTo>
                    <a:lnTo>
                      <a:pt x="2468" y="1530"/>
                    </a:lnTo>
                    <a:lnTo>
                      <a:pt x="2472" y="1526"/>
                    </a:lnTo>
                    <a:lnTo>
                      <a:pt x="2476" y="1520"/>
                    </a:lnTo>
                    <a:lnTo>
                      <a:pt x="2480" y="1514"/>
                    </a:lnTo>
                    <a:lnTo>
                      <a:pt x="2484" y="1510"/>
                    </a:lnTo>
                    <a:lnTo>
                      <a:pt x="2488" y="1505"/>
                    </a:lnTo>
                    <a:lnTo>
                      <a:pt x="2492" y="1498"/>
                    </a:lnTo>
                    <a:lnTo>
                      <a:pt x="2496" y="1494"/>
                    </a:lnTo>
                    <a:lnTo>
                      <a:pt x="2499" y="1488"/>
                    </a:lnTo>
                    <a:lnTo>
                      <a:pt x="2503" y="1482"/>
                    </a:lnTo>
                    <a:lnTo>
                      <a:pt x="2507" y="1477"/>
                    </a:lnTo>
                    <a:lnTo>
                      <a:pt x="2511" y="1473"/>
                    </a:lnTo>
                    <a:lnTo>
                      <a:pt x="2515" y="1466"/>
                    </a:lnTo>
                    <a:lnTo>
                      <a:pt x="2519" y="1460"/>
                    </a:lnTo>
                    <a:lnTo>
                      <a:pt x="2523" y="1455"/>
                    </a:lnTo>
                    <a:lnTo>
                      <a:pt x="2527" y="1450"/>
                    </a:lnTo>
                    <a:lnTo>
                      <a:pt x="2531" y="1443"/>
                    </a:lnTo>
                    <a:lnTo>
                      <a:pt x="2535" y="1438"/>
                    </a:lnTo>
                    <a:lnTo>
                      <a:pt x="2539" y="1433"/>
                    </a:lnTo>
                    <a:lnTo>
                      <a:pt x="2543" y="1427"/>
                    </a:lnTo>
                    <a:lnTo>
                      <a:pt x="2547" y="1421"/>
                    </a:lnTo>
                    <a:lnTo>
                      <a:pt x="2551" y="1416"/>
                    </a:lnTo>
                    <a:lnTo>
                      <a:pt x="2555" y="1411"/>
                    </a:lnTo>
                    <a:lnTo>
                      <a:pt x="2559" y="1404"/>
                    </a:lnTo>
                    <a:lnTo>
                      <a:pt x="2562" y="1398"/>
                    </a:lnTo>
                    <a:lnTo>
                      <a:pt x="2566" y="1394"/>
                    </a:lnTo>
                    <a:lnTo>
                      <a:pt x="2570" y="1387"/>
                    </a:lnTo>
                    <a:lnTo>
                      <a:pt x="2574" y="1382"/>
                    </a:lnTo>
                    <a:lnTo>
                      <a:pt x="2578" y="1377"/>
                    </a:lnTo>
                    <a:lnTo>
                      <a:pt x="2582" y="1371"/>
                    </a:lnTo>
                    <a:lnTo>
                      <a:pt x="2586" y="1365"/>
                    </a:lnTo>
                    <a:lnTo>
                      <a:pt x="2590" y="1359"/>
                    </a:lnTo>
                    <a:lnTo>
                      <a:pt x="2594" y="1354"/>
                    </a:lnTo>
                    <a:lnTo>
                      <a:pt x="2598" y="1347"/>
                    </a:lnTo>
                    <a:lnTo>
                      <a:pt x="2602" y="1343"/>
                    </a:lnTo>
                    <a:lnTo>
                      <a:pt x="2606" y="1337"/>
                    </a:lnTo>
                    <a:lnTo>
                      <a:pt x="2610" y="1331"/>
                    </a:lnTo>
                    <a:lnTo>
                      <a:pt x="2614" y="1325"/>
                    </a:lnTo>
                    <a:lnTo>
                      <a:pt x="2618" y="1320"/>
                    </a:lnTo>
                    <a:lnTo>
                      <a:pt x="2622" y="1314"/>
                    </a:lnTo>
                    <a:lnTo>
                      <a:pt x="2625" y="1307"/>
                    </a:lnTo>
                    <a:lnTo>
                      <a:pt x="2629" y="1302"/>
                    </a:lnTo>
                    <a:lnTo>
                      <a:pt x="2633" y="1297"/>
                    </a:lnTo>
                    <a:lnTo>
                      <a:pt x="2637" y="1290"/>
                    </a:lnTo>
                    <a:lnTo>
                      <a:pt x="2641" y="1285"/>
                    </a:lnTo>
                    <a:lnTo>
                      <a:pt x="2645" y="1279"/>
                    </a:lnTo>
                    <a:lnTo>
                      <a:pt x="2649" y="1274"/>
                    </a:lnTo>
                    <a:lnTo>
                      <a:pt x="2653" y="1267"/>
                    </a:lnTo>
                    <a:lnTo>
                      <a:pt x="2657" y="1262"/>
                    </a:lnTo>
                    <a:lnTo>
                      <a:pt x="2661" y="1255"/>
                    </a:lnTo>
                    <a:lnTo>
                      <a:pt x="2665" y="1250"/>
                    </a:lnTo>
                    <a:lnTo>
                      <a:pt x="2669" y="1243"/>
                    </a:lnTo>
                    <a:lnTo>
                      <a:pt x="2673" y="1238"/>
                    </a:lnTo>
                    <a:lnTo>
                      <a:pt x="2677" y="1233"/>
                    </a:lnTo>
                    <a:lnTo>
                      <a:pt x="2681" y="1226"/>
                    </a:lnTo>
                    <a:lnTo>
                      <a:pt x="2685" y="1222"/>
                    </a:lnTo>
                    <a:lnTo>
                      <a:pt x="2688" y="1216"/>
                    </a:lnTo>
                    <a:lnTo>
                      <a:pt x="2692" y="1209"/>
                    </a:lnTo>
                    <a:lnTo>
                      <a:pt x="2696" y="1203"/>
                    </a:lnTo>
                    <a:lnTo>
                      <a:pt x="2700" y="1197"/>
                    </a:lnTo>
                    <a:lnTo>
                      <a:pt x="2704" y="1191"/>
                    </a:lnTo>
                    <a:lnTo>
                      <a:pt x="2708" y="1185"/>
                    </a:lnTo>
                    <a:lnTo>
                      <a:pt x="2712" y="1180"/>
                    </a:lnTo>
                    <a:lnTo>
                      <a:pt x="2716" y="1174"/>
                    </a:lnTo>
                    <a:lnTo>
                      <a:pt x="2720" y="1168"/>
                    </a:lnTo>
                    <a:lnTo>
                      <a:pt x="2724" y="1163"/>
                    </a:lnTo>
                    <a:lnTo>
                      <a:pt x="2728" y="1157"/>
                    </a:lnTo>
                    <a:lnTo>
                      <a:pt x="2732" y="1150"/>
                    </a:lnTo>
                    <a:lnTo>
                      <a:pt x="2736" y="1145"/>
                    </a:lnTo>
                    <a:lnTo>
                      <a:pt x="2740" y="1140"/>
                    </a:lnTo>
                    <a:lnTo>
                      <a:pt x="2744" y="1134"/>
                    </a:lnTo>
                    <a:lnTo>
                      <a:pt x="2748" y="1128"/>
                    </a:lnTo>
                    <a:lnTo>
                      <a:pt x="2751" y="1123"/>
                    </a:lnTo>
                    <a:lnTo>
                      <a:pt x="2755" y="1115"/>
                    </a:lnTo>
                    <a:lnTo>
                      <a:pt x="2759" y="1110"/>
                    </a:lnTo>
                    <a:lnTo>
                      <a:pt x="2763" y="1105"/>
                    </a:lnTo>
                    <a:lnTo>
                      <a:pt x="2767" y="1100"/>
                    </a:lnTo>
                    <a:lnTo>
                      <a:pt x="2771" y="1093"/>
                    </a:lnTo>
                    <a:lnTo>
                      <a:pt x="2775" y="1088"/>
                    </a:lnTo>
                    <a:lnTo>
                      <a:pt x="2779" y="1082"/>
                    </a:lnTo>
                    <a:lnTo>
                      <a:pt x="2783" y="1076"/>
                    </a:lnTo>
                    <a:lnTo>
                      <a:pt x="2787" y="1069"/>
                    </a:lnTo>
                    <a:lnTo>
                      <a:pt x="2791" y="1064"/>
                    </a:lnTo>
                    <a:lnTo>
                      <a:pt x="2795" y="1058"/>
                    </a:lnTo>
                    <a:lnTo>
                      <a:pt x="2799" y="1053"/>
                    </a:lnTo>
                    <a:lnTo>
                      <a:pt x="2803" y="1046"/>
                    </a:lnTo>
                    <a:lnTo>
                      <a:pt x="2807" y="1041"/>
                    </a:lnTo>
                    <a:lnTo>
                      <a:pt x="2811" y="1036"/>
                    </a:lnTo>
                    <a:lnTo>
                      <a:pt x="2814" y="1030"/>
                    </a:lnTo>
                    <a:lnTo>
                      <a:pt x="2818" y="1023"/>
                    </a:lnTo>
                    <a:lnTo>
                      <a:pt x="2822" y="1019"/>
                    </a:lnTo>
                    <a:lnTo>
                      <a:pt x="2826" y="1014"/>
                    </a:lnTo>
                    <a:lnTo>
                      <a:pt x="2830" y="1007"/>
                    </a:lnTo>
                    <a:lnTo>
                      <a:pt x="2834" y="1002"/>
                    </a:lnTo>
                    <a:lnTo>
                      <a:pt x="2838" y="996"/>
                    </a:lnTo>
                    <a:lnTo>
                      <a:pt x="2842" y="990"/>
                    </a:lnTo>
                    <a:lnTo>
                      <a:pt x="2846" y="984"/>
                    </a:lnTo>
                    <a:lnTo>
                      <a:pt x="2850" y="979"/>
                    </a:lnTo>
                    <a:lnTo>
                      <a:pt x="2854" y="974"/>
                    </a:lnTo>
                    <a:lnTo>
                      <a:pt x="2858" y="969"/>
                    </a:lnTo>
                    <a:lnTo>
                      <a:pt x="2862" y="963"/>
                    </a:lnTo>
                    <a:lnTo>
                      <a:pt x="2866" y="958"/>
                    </a:lnTo>
                    <a:lnTo>
                      <a:pt x="2870" y="951"/>
                    </a:lnTo>
                    <a:lnTo>
                      <a:pt x="2874" y="946"/>
                    </a:lnTo>
                    <a:lnTo>
                      <a:pt x="2877" y="941"/>
                    </a:lnTo>
                    <a:lnTo>
                      <a:pt x="2881" y="935"/>
                    </a:lnTo>
                    <a:lnTo>
                      <a:pt x="2885" y="930"/>
                    </a:lnTo>
                    <a:lnTo>
                      <a:pt x="2889" y="924"/>
                    </a:lnTo>
                    <a:lnTo>
                      <a:pt x="2893" y="918"/>
                    </a:lnTo>
                    <a:lnTo>
                      <a:pt x="2897" y="913"/>
                    </a:lnTo>
                    <a:lnTo>
                      <a:pt x="2901" y="907"/>
                    </a:lnTo>
                    <a:lnTo>
                      <a:pt x="2905" y="902"/>
                    </a:lnTo>
                    <a:lnTo>
                      <a:pt x="2909" y="896"/>
                    </a:lnTo>
                    <a:lnTo>
                      <a:pt x="2913" y="891"/>
                    </a:lnTo>
                    <a:lnTo>
                      <a:pt x="2917" y="887"/>
                    </a:lnTo>
                    <a:lnTo>
                      <a:pt x="2921" y="880"/>
                    </a:lnTo>
                    <a:lnTo>
                      <a:pt x="2925" y="874"/>
                    </a:lnTo>
                    <a:lnTo>
                      <a:pt x="2929" y="869"/>
                    </a:lnTo>
                    <a:lnTo>
                      <a:pt x="2933" y="864"/>
                    </a:lnTo>
                    <a:lnTo>
                      <a:pt x="2937" y="859"/>
                    </a:lnTo>
                    <a:lnTo>
                      <a:pt x="2940" y="853"/>
                    </a:lnTo>
                    <a:lnTo>
                      <a:pt x="2944" y="849"/>
                    </a:lnTo>
                    <a:lnTo>
                      <a:pt x="2948" y="843"/>
                    </a:lnTo>
                    <a:lnTo>
                      <a:pt x="2952" y="837"/>
                    </a:lnTo>
                    <a:lnTo>
                      <a:pt x="2956" y="832"/>
                    </a:lnTo>
                    <a:lnTo>
                      <a:pt x="2960" y="828"/>
                    </a:lnTo>
                    <a:lnTo>
                      <a:pt x="2964" y="822"/>
                    </a:lnTo>
                    <a:lnTo>
                      <a:pt x="2968" y="817"/>
                    </a:lnTo>
                    <a:lnTo>
                      <a:pt x="2972" y="812"/>
                    </a:lnTo>
                    <a:lnTo>
                      <a:pt x="2976" y="806"/>
                    </a:lnTo>
                    <a:lnTo>
                      <a:pt x="2980" y="801"/>
                    </a:lnTo>
                    <a:lnTo>
                      <a:pt x="2984" y="796"/>
                    </a:lnTo>
                    <a:lnTo>
                      <a:pt x="2988" y="791"/>
                    </a:lnTo>
                    <a:lnTo>
                      <a:pt x="2992" y="786"/>
                    </a:lnTo>
                    <a:lnTo>
                      <a:pt x="2996" y="781"/>
                    </a:lnTo>
                    <a:lnTo>
                      <a:pt x="2999" y="776"/>
                    </a:lnTo>
                    <a:lnTo>
                      <a:pt x="3003" y="771"/>
                    </a:lnTo>
                    <a:lnTo>
                      <a:pt x="3007" y="766"/>
                    </a:lnTo>
                    <a:lnTo>
                      <a:pt x="3011" y="762"/>
                    </a:lnTo>
                    <a:lnTo>
                      <a:pt x="3015" y="756"/>
                    </a:lnTo>
                    <a:lnTo>
                      <a:pt x="3019" y="752"/>
                    </a:lnTo>
                    <a:lnTo>
                      <a:pt x="3023" y="746"/>
                    </a:lnTo>
                    <a:lnTo>
                      <a:pt x="3027" y="740"/>
                    </a:lnTo>
                    <a:lnTo>
                      <a:pt x="3031" y="736"/>
                    </a:lnTo>
                    <a:lnTo>
                      <a:pt x="3035" y="732"/>
                    </a:lnTo>
                    <a:lnTo>
                      <a:pt x="3039" y="725"/>
                    </a:lnTo>
                    <a:lnTo>
                      <a:pt x="3043" y="721"/>
                    </a:lnTo>
                    <a:lnTo>
                      <a:pt x="3047" y="716"/>
                    </a:lnTo>
                    <a:lnTo>
                      <a:pt x="3051" y="712"/>
                    </a:lnTo>
                    <a:lnTo>
                      <a:pt x="3055" y="706"/>
                    </a:lnTo>
                    <a:lnTo>
                      <a:pt x="3059" y="701"/>
                    </a:lnTo>
                    <a:lnTo>
                      <a:pt x="3062" y="698"/>
                    </a:lnTo>
                    <a:lnTo>
                      <a:pt x="3066" y="692"/>
                    </a:lnTo>
                    <a:lnTo>
                      <a:pt x="3070" y="689"/>
                    </a:lnTo>
                    <a:lnTo>
                      <a:pt x="3074" y="683"/>
                    </a:lnTo>
                    <a:lnTo>
                      <a:pt x="3078" y="677"/>
                    </a:lnTo>
                    <a:lnTo>
                      <a:pt x="3082" y="673"/>
                    </a:lnTo>
                    <a:lnTo>
                      <a:pt x="3086" y="668"/>
                    </a:lnTo>
                    <a:lnTo>
                      <a:pt x="3090" y="663"/>
                    </a:lnTo>
                    <a:lnTo>
                      <a:pt x="3094" y="658"/>
                    </a:lnTo>
                    <a:lnTo>
                      <a:pt x="3098" y="655"/>
                    </a:lnTo>
                    <a:lnTo>
                      <a:pt x="3102" y="650"/>
                    </a:lnTo>
                    <a:lnTo>
                      <a:pt x="3106" y="645"/>
                    </a:lnTo>
                    <a:lnTo>
                      <a:pt x="3110" y="641"/>
                    </a:lnTo>
                    <a:lnTo>
                      <a:pt x="3114" y="636"/>
                    </a:lnTo>
                    <a:lnTo>
                      <a:pt x="3118" y="631"/>
                    </a:lnTo>
                    <a:lnTo>
                      <a:pt x="3122" y="627"/>
                    </a:lnTo>
                    <a:lnTo>
                      <a:pt x="3125" y="623"/>
                    </a:lnTo>
                    <a:lnTo>
                      <a:pt x="3129" y="617"/>
                    </a:lnTo>
                    <a:lnTo>
                      <a:pt x="3133" y="614"/>
                    </a:lnTo>
                    <a:lnTo>
                      <a:pt x="3137" y="609"/>
                    </a:lnTo>
                    <a:lnTo>
                      <a:pt x="3141" y="605"/>
                    </a:lnTo>
                    <a:lnTo>
                      <a:pt x="3145" y="601"/>
                    </a:lnTo>
                    <a:lnTo>
                      <a:pt x="3149" y="596"/>
                    </a:lnTo>
                    <a:lnTo>
                      <a:pt x="3153" y="591"/>
                    </a:lnTo>
                    <a:lnTo>
                      <a:pt x="3157" y="587"/>
                    </a:lnTo>
                    <a:lnTo>
                      <a:pt x="3161" y="584"/>
                    </a:lnTo>
                    <a:lnTo>
                      <a:pt x="3165" y="579"/>
                    </a:lnTo>
                    <a:lnTo>
                      <a:pt x="3169" y="574"/>
                    </a:lnTo>
                    <a:lnTo>
                      <a:pt x="3173" y="570"/>
                    </a:lnTo>
                    <a:lnTo>
                      <a:pt x="3177" y="565"/>
                    </a:lnTo>
                    <a:lnTo>
                      <a:pt x="3181" y="561"/>
                    </a:lnTo>
                    <a:lnTo>
                      <a:pt x="3185" y="557"/>
                    </a:lnTo>
                    <a:lnTo>
                      <a:pt x="3188" y="553"/>
                    </a:lnTo>
                    <a:lnTo>
                      <a:pt x="3192" y="548"/>
                    </a:lnTo>
                    <a:lnTo>
                      <a:pt x="3196" y="544"/>
                    </a:lnTo>
                    <a:lnTo>
                      <a:pt x="3200" y="541"/>
                    </a:lnTo>
                    <a:lnTo>
                      <a:pt x="3204" y="536"/>
                    </a:lnTo>
                    <a:lnTo>
                      <a:pt x="3208" y="532"/>
                    </a:lnTo>
                    <a:lnTo>
                      <a:pt x="3212" y="528"/>
                    </a:lnTo>
                    <a:lnTo>
                      <a:pt x="3216" y="524"/>
                    </a:lnTo>
                    <a:lnTo>
                      <a:pt x="3220" y="520"/>
                    </a:lnTo>
                    <a:lnTo>
                      <a:pt x="3224" y="517"/>
                    </a:lnTo>
                    <a:lnTo>
                      <a:pt x="3228" y="512"/>
                    </a:lnTo>
                    <a:lnTo>
                      <a:pt x="3232" y="509"/>
                    </a:lnTo>
                    <a:lnTo>
                      <a:pt x="3236" y="505"/>
                    </a:lnTo>
                    <a:lnTo>
                      <a:pt x="3240" y="501"/>
                    </a:lnTo>
                    <a:lnTo>
                      <a:pt x="3244" y="497"/>
                    </a:lnTo>
                    <a:lnTo>
                      <a:pt x="3248" y="492"/>
                    </a:lnTo>
                    <a:lnTo>
                      <a:pt x="3251" y="489"/>
                    </a:lnTo>
                    <a:lnTo>
                      <a:pt x="3255" y="486"/>
                    </a:lnTo>
                    <a:lnTo>
                      <a:pt x="3259" y="480"/>
                    </a:lnTo>
                    <a:lnTo>
                      <a:pt x="3263" y="477"/>
                    </a:lnTo>
                    <a:lnTo>
                      <a:pt x="3267" y="474"/>
                    </a:lnTo>
                    <a:lnTo>
                      <a:pt x="3271" y="471"/>
                    </a:lnTo>
                    <a:lnTo>
                      <a:pt x="3275" y="466"/>
                    </a:lnTo>
                    <a:lnTo>
                      <a:pt x="3279" y="462"/>
                    </a:lnTo>
                    <a:lnTo>
                      <a:pt x="3283" y="460"/>
                    </a:lnTo>
                    <a:lnTo>
                      <a:pt x="3287" y="456"/>
                    </a:lnTo>
                    <a:lnTo>
                      <a:pt x="3291" y="452"/>
                    </a:lnTo>
                    <a:lnTo>
                      <a:pt x="3295" y="448"/>
                    </a:lnTo>
                    <a:lnTo>
                      <a:pt x="3299" y="444"/>
                    </a:lnTo>
                    <a:lnTo>
                      <a:pt x="3303" y="440"/>
                    </a:lnTo>
                    <a:lnTo>
                      <a:pt x="3307" y="437"/>
                    </a:lnTo>
                    <a:lnTo>
                      <a:pt x="3311" y="434"/>
                    </a:lnTo>
                    <a:lnTo>
                      <a:pt x="3314" y="429"/>
                    </a:lnTo>
                    <a:lnTo>
                      <a:pt x="3318" y="426"/>
                    </a:lnTo>
                    <a:lnTo>
                      <a:pt x="3322" y="423"/>
                    </a:lnTo>
                    <a:lnTo>
                      <a:pt x="3326" y="419"/>
                    </a:lnTo>
                    <a:lnTo>
                      <a:pt x="3330" y="415"/>
                    </a:lnTo>
                    <a:lnTo>
                      <a:pt x="3334" y="412"/>
                    </a:lnTo>
                    <a:lnTo>
                      <a:pt x="3338" y="410"/>
                    </a:lnTo>
                    <a:lnTo>
                      <a:pt x="3342" y="406"/>
                    </a:lnTo>
                    <a:lnTo>
                      <a:pt x="3346" y="402"/>
                    </a:lnTo>
                    <a:lnTo>
                      <a:pt x="3350" y="400"/>
                    </a:lnTo>
                    <a:lnTo>
                      <a:pt x="3354" y="396"/>
                    </a:lnTo>
                    <a:lnTo>
                      <a:pt x="3358" y="393"/>
                    </a:lnTo>
                    <a:lnTo>
                      <a:pt x="3362" y="390"/>
                    </a:lnTo>
                    <a:lnTo>
                      <a:pt x="3366" y="387"/>
                    </a:lnTo>
                    <a:lnTo>
                      <a:pt x="3370" y="383"/>
                    </a:lnTo>
                    <a:lnTo>
                      <a:pt x="3374" y="380"/>
                    </a:lnTo>
                    <a:lnTo>
                      <a:pt x="3377" y="376"/>
                    </a:lnTo>
                    <a:lnTo>
                      <a:pt x="3381" y="373"/>
                    </a:lnTo>
                    <a:lnTo>
                      <a:pt x="3385" y="370"/>
                    </a:lnTo>
                    <a:lnTo>
                      <a:pt x="3389" y="367"/>
                    </a:lnTo>
                    <a:lnTo>
                      <a:pt x="3393" y="365"/>
                    </a:lnTo>
                    <a:lnTo>
                      <a:pt x="3397" y="361"/>
                    </a:lnTo>
                    <a:lnTo>
                      <a:pt x="3401" y="358"/>
                    </a:lnTo>
                    <a:lnTo>
                      <a:pt x="3405" y="354"/>
                    </a:lnTo>
                    <a:lnTo>
                      <a:pt x="3409" y="352"/>
                    </a:lnTo>
                    <a:lnTo>
                      <a:pt x="3413" y="348"/>
                    </a:lnTo>
                    <a:lnTo>
                      <a:pt x="3417" y="345"/>
                    </a:lnTo>
                    <a:lnTo>
                      <a:pt x="3421" y="342"/>
                    </a:lnTo>
                    <a:lnTo>
                      <a:pt x="3425" y="340"/>
                    </a:lnTo>
                    <a:lnTo>
                      <a:pt x="3429" y="336"/>
                    </a:lnTo>
                    <a:lnTo>
                      <a:pt x="3433" y="333"/>
                    </a:lnTo>
                    <a:lnTo>
                      <a:pt x="3437" y="330"/>
                    </a:lnTo>
                    <a:lnTo>
                      <a:pt x="3440" y="329"/>
                    </a:lnTo>
                    <a:lnTo>
                      <a:pt x="3444" y="325"/>
                    </a:lnTo>
                    <a:lnTo>
                      <a:pt x="3448" y="322"/>
                    </a:lnTo>
                    <a:lnTo>
                      <a:pt x="3452" y="319"/>
                    </a:lnTo>
                    <a:lnTo>
                      <a:pt x="3456" y="316"/>
                    </a:lnTo>
                    <a:lnTo>
                      <a:pt x="3460" y="315"/>
                    </a:lnTo>
                    <a:lnTo>
                      <a:pt x="3464" y="311"/>
                    </a:lnTo>
                    <a:lnTo>
                      <a:pt x="3468" y="308"/>
                    </a:lnTo>
                    <a:lnTo>
                      <a:pt x="3472" y="305"/>
                    </a:lnTo>
                    <a:lnTo>
                      <a:pt x="3476" y="302"/>
                    </a:lnTo>
                    <a:lnTo>
                      <a:pt x="3480" y="299"/>
                    </a:lnTo>
                    <a:lnTo>
                      <a:pt x="3484" y="298"/>
                    </a:lnTo>
                    <a:lnTo>
                      <a:pt x="3488" y="294"/>
                    </a:lnTo>
                    <a:lnTo>
                      <a:pt x="3492" y="292"/>
                    </a:lnTo>
                    <a:lnTo>
                      <a:pt x="3496" y="291"/>
                    </a:lnTo>
                    <a:lnTo>
                      <a:pt x="3499" y="287"/>
                    </a:lnTo>
                    <a:lnTo>
                      <a:pt x="3503" y="284"/>
                    </a:lnTo>
                    <a:lnTo>
                      <a:pt x="3507" y="281"/>
                    </a:lnTo>
                    <a:lnTo>
                      <a:pt x="3511" y="279"/>
                    </a:lnTo>
                    <a:lnTo>
                      <a:pt x="3515" y="276"/>
                    </a:lnTo>
                    <a:lnTo>
                      <a:pt x="3519" y="273"/>
                    </a:lnTo>
                    <a:lnTo>
                      <a:pt x="3523" y="272"/>
                    </a:lnTo>
                    <a:lnTo>
                      <a:pt x="3527" y="270"/>
                    </a:lnTo>
                    <a:lnTo>
                      <a:pt x="3531" y="266"/>
                    </a:lnTo>
                    <a:lnTo>
                      <a:pt x="3535" y="264"/>
                    </a:lnTo>
                    <a:lnTo>
                      <a:pt x="3539" y="262"/>
                    </a:lnTo>
                    <a:lnTo>
                      <a:pt x="3543" y="260"/>
                    </a:lnTo>
                    <a:lnTo>
                      <a:pt x="3547" y="257"/>
                    </a:lnTo>
                    <a:lnTo>
                      <a:pt x="3551" y="255"/>
                    </a:lnTo>
                    <a:lnTo>
                      <a:pt x="3555" y="253"/>
                    </a:lnTo>
                    <a:lnTo>
                      <a:pt x="3559" y="249"/>
                    </a:lnTo>
                    <a:lnTo>
                      <a:pt x="3562" y="248"/>
                    </a:lnTo>
                    <a:lnTo>
                      <a:pt x="3566" y="247"/>
                    </a:lnTo>
                    <a:lnTo>
                      <a:pt x="3570" y="244"/>
                    </a:lnTo>
                    <a:lnTo>
                      <a:pt x="3574" y="241"/>
                    </a:lnTo>
                    <a:lnTo>
                      <a:pt x="3578" y="239"/>
                    </a:lnTo>
                    <a:lnTo>
                      <a:pt x="3582" y="236"/>
                    </a:lnTo>
                    <a:lnTo>
                      <a:pt x="3586" y="234"/>
                    </a:lnTo>
                    <a:lnTo>
                      <a:pt x="3590" y="233"/>
                    </a:lnTo>
                    <a:lnTo>
                      <a:pt x="3594" y="230"/>
                    </a:lnTo>
                    <a:lnTo>
                      <a:pt x="3598" y="228"/>
                    </a:lnTo>
                    <a:lnTo>
                      <a:pt x="3602" y="226"/>
                    </a:lnTo>
                    <a:lnTo>
                      <a:pt x="3606" y="224"/>
                    </a:lnTo>
                    <a:lnTo>
                      <a:pt x="3610" y="222"/>
                    </a:lnTo>
                    <a:lnTo>
                      <a:pt x="3614" y="220"/>
                    </a:lnTo>
                    <a:lnTo>
                      <a:pt x="3618" y="218"/>
                    </a:lnTo>
                    <a:lnTo>
                      <a:pt x="3622" y="215"/>
                    </a:lnTo>
                    <a:lnTo>
                      <a:pt x="3625" y="214"/>
                    </a:lnTo>
                    <a:lnTo>
                      <a:pt x="3629" y="212"/>
                    </a:lnTo>
                    <a:lnTo>
                      <a:pt x="3633" y="210"/>
                    </a:lnTo>
                    <a:lnTo>
                      <a:pt x="3637" y="208"/>
                    </a:lnTo>
                    <a:lnTo>
                      <a:pt x="3641" y="205"/>
                    </a:lnTo>
                    <a:lnTo>
                      <a:pt x="3645" y="203"/>
                    </a:lnTo>
                    <a:lnTo>
                      <a:pt x="3649" y="201"/>
                    </a:lnTo>
                    <a:lnTo>
                      <a:pt x="3653" y="198"/>
                    </a:lnTo>
                    <a:lnTo>
                      <a:pt x="3657" y="198"/>
                    </a:lnTo>
                    <a:lnTo>
                      <a:pt x="3661" y="196"/>
                    </a:lnTo>
                    <a:lnTo>
                      <a:pt x="3665" y="193"/>
                    </a:lnTo>
                    <a:lnTo>
                      <a:pt x="3669" y="192"/>
                    </a:lnTo>
                    <a:lnTo>
                      <a:pt x="3673" y="189"/>
                    </a:lnTo>
                    <a:lnTo>
                      <a:pt x="3677" y="188"/>
                    </a:lnTo>
                    <a:lnTo>
                      <a:pt x="3681" y="188"/>
                    </a:lnTo>
                    <a:lnTo>
                      <a:pt x="3685" y="185"/>
                    </a:lnTo>
                    <a:lnTo>
                      <a:pt x="3688" y="183"/>
                    </a:lnTo>
                    <a:lnTo>
                      <a:pt x="3692" y="181"/>
                    </a:lnTo>
                    <a:lnTo>
                      <a:pt x="3696" y="180"/>
                    </a:lnTo>
                    <a:lnTo>
                      <a:pt x="3700" y="177"/>
                    </a:lnTo>
                    <a:lnTo>
                      <a:pt x="3704" y="175"/>
                    </a:lnTo>
                    <a:lnTo>
                      <a:pt x="3708" y="174"/>
                    </a:lnTo>
                    <a:lnTo>
                      <a:pt x="3712" y="172"/>
                    </a:lnTo>
                    <a:lnTo>
                      <a:pt x="3716" y="171"/>
                    </a:lnTo>
                    <a:lnTo>
                      <a:pt x="3720" y="170"/>
                    </a:lnTo>
                    <a:lnTo>
                      <a:pt x="3724" y="169"/>
                    </a:lnTo>
                    <a:lnTo>
                      <a:pt x="3728" y="165"/>
                    </a:lnTo>
                    <a:lnTo>
                      <a:pt x="3732" y="165"/>
                    </a:lnTo>
                    <a:lnTo>
                      <a:pt x="3736" y="164"/>
                    </a:lnTo>
                    <a:lnTo>
                      <a:pt x="3740" y="161"/>
                    </a:lnTo>
                    <a:lnTo>
                      <a:pt x="3744" y="160"/>
                    </a:lnTo>
                    <a:lnTo>
                      <a:pt x="3748" y="158"/>
                    </a:lnTo>
                    <a:lnTo>
                      <a:pt x="3751" y="157"/>
                    </a:lnTo>
                    <a:lnTo>
                      <a:pt x="3755" y="156"/>
                    </a:lnTo>
                    <a:lnTo>
                      <a:pt x="3759" y="153"/>
                    </a:lnTo>
                    <a:lnTo>
                      <a:pt x="3763" y="152"/>
                    </a:lnTo>
                    <a:lnTo>
                      <a:pt x="3767" y="151"/>
                    </a:lnTo>
                    <a:lnTo>
                      <a:pt x="3771" y="149"/>
                    </a:lnTo>
                    <a:lnTo>
                      <a:pt x="3775" y="146"/>
                    </a:lnTo>
                    <a:lnTo>
                      <a:pt x="3779" y="146"/>
                    </a:lnTo>
                    <a:lnTo>
                      <a:pt x="3783" y="145"/>
                    </a:lnTo>
                    <a:lnTo>
                      <a:pt x="3787" y="143"/>
                    </a:lnTo>
                    <a:lnTo>
                      <a:pt x="3791" y="142"/>
                    </a:lnTo>
                    <a:lnTo>
                      <a:pt x="3795" y="140"/>
                    </a:lnTo>
                    <a:lnTo>
                      <a:pt x="3799" y="138"/>
                    </a:lnTo>
                    <a:lnTo>
                      <a:pt x="3803" y="138"/>
                    </a:lnTo>
                    <a:lnTo>
                      <a:pt x="3807" y="136"/>
                    </a:lnTo>
                    <a:lnTo>
                      <a:pt x="3811" y="135"/>
                    </a:lnTo>
                    <a:lnTo>
                      <a:pt x="3814" y="134"/>
                    </a:lnTo>
                    <a:lnTo>
                      <a:pt x="3818" y="132"/>
                    </a:lnTo>
                    <a:lnTo>
                      <a:pt x="3822" y="131"/>
                    </a:lnTo>
                    <a:lnTo>
                      <a:pt x="3826" y="130"/>
                    </a:lnTo>
                    <a:lnTo>
                      <a:pt x="3830" y="128"/>
                    </a:lnTo>
                    <a:lnTo>
                      <a:pt x="3834" y="127"/>
                    </a:lnTo>
                    <a:lnTo>
                      <a:pt x="3838" y="126"/>
                    </a:lnTo>
                    <a:lnTo>
                      <a:pt x="3842" y="125"/>
                    </a:lnTo>
                    <a:lnTo>
                      <a:pt x="3846" y="123"/>
                    </a:lnTo>
                    <a:lnTo>
                      <a:pt x="3850" y="122"/>
                    </a:lnTo>
                    <a:lnTo>
                      <a:pt x="3854" y="121"/>
                    </a:lnTo>
                    <a:lnTo>
                      <a:pt x="3858" y="121"/>
                    </a:lnTo>
                    <a:lnTo>
                      <a:pt x="3862" y="119"/>
                    </a:lnTo>
                    <a:lnTo>
                      <a:pt x="3866" y="118"/>
                    </a:lnTo>
                    <a:lnTo>
                      <a:pt x="3870" y="117"/>
                    </a:lnTo>
                    <a:lnTo>
                      <a:pt x="3874" y="115"/>
                    </a:lnTo>
                    <a:lnTo>
                      <a:pt x="3877" y="114"/>
                    </a:lnTo>
                    <a:lnTo>
                      <a:pt x="3881" y="113"/>
                    </a:lnTo>
                    <a:lnTo>
                      <a:pt x="3885" y="111"/>
                    </a:lnTo>
                    <a:lnTo>
                      <a:pt x="3889" y="111"/>
                    </a:lnTo>
                    <a:lnTo>
                      <a:pt x="3893" y="110"/>
                    </a:lnTo>
                    <a:lnTo>
                      <a:pt x="3897" y="109"/>
                    </a:lnTo>
                    <a:lnTo>
                      <a:pt x="3901" y="107"/>
                    </a:lnTo>
                    <a:lnTo>
                      <a:pt x="3905" y="106"/>
                    </a:lnTo>
                    <a:lnTo>
                      <a:pt x="3909" y="106"/>
                    </a:lnTo>
                    <a:lnTo>
                      <a:pt x="3913" y="105"/>
                    </a:lnTo>
                    <a:lnTo>
                      <a:pt x="3917" y="103"/>
                    </a:lnTo>
                    <a:lnTo>
                      <a:pt x="3921" y="103"/>
                    </a:lnTo>
                    <a:lnTo>
                      <a:pt x="3925" y="101"/>
                    </a:lnTo>
                    <a:lnTo>
                      <a:pt x="3929" y="100"/>
                    </a:lnTo>
                    <a:lnTo>
                      <a:pt x="3933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8" name="Freeform 446"/>
              <p:cNvSpPr>
                <a:spLocks/>
              </p:cNvSpPr>
              <p:nvPr/>
            </p:nvSpPr>
            <p:spPr bwMode="auto">
              <a:xfrm flipV="1">
                <a:off x="2909" y="1785"/>
                <a:ext cx="2265" cy="1081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1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1"/>
                  </a:cxn>
                  <a:cxn ang="0">
                    <a:pos x="562" y="5"/>
                  </a:cxn>
                  <a:cxn ang="0">
                    <a:pos x="625" y="13"/>
                  </a:cxn>
                  <a:cxn ang="0">
                    <a:pos x="688" y="29"/>
                  </a:cxn>
                  <a:cxn ang="0">
                    <a:pos x="751" y="58"/>
                  </a:cxn>
                  <a:cxn ang="0">
                    <a:pos x="814" y="99"/>
                  </a:cxn>
                  <a:cxn ang="0">
                    <a:pos x="877" y="156"/>
                  </a:cxn>
                  <a:cxn ang="0">
                    <a:pos x="940" y="230"/>
                  </a:cxn>
                  <a:cxn ang="0">
                    <a:pos x="1003" y="318"/>
                  </a:cxn>
                  <a:cxn ang="0">
                    <a:pos x="1066" y="424"/>
                  </a:cxn>
                  <a:cxn ang="0">
                    <a:pos x="1129" y="542"/>
                  </a:cxn>
                  <a:cxn ang="0">
                    <a:pos x="1192" y="669"/>
                  </a:cxn>
                  <a:cxn ang="0">
                    <a:pos x="1255" y="804"/>
                  </a:cxn>
                  <a:cxn ang="0">
                    <a:pos x="1318" y="944"/>
                  </a:cxn>
                  <a:cxn ang="0">
                    <a:pos x="1381" y="1084"/>
                  </a:cxn>
                  <a:cxn ang="0">
                    <a:pos x="1444" y="1218"/>
                  </a:cxn>
                  <a:cxn ang="0">
                    <a:pos x="1507" y="1348"/>
                  </a:cxn>
                  <a:cxn ang="0">
                    <a:pos x="1570" y="1468"/>
                  </a:cxn>
                  <a:cxn ang="0">
                    <a:pos x="1633" y="1575"/>
                  </a:cxn>
                  <a:cxn ang="0">
                    <a:pos x="1696" y="1668"/>
                  </a:cxn>
                  <a:cxn ang="0">
                    <a:pos x="1759" y="1743"/>
                  </a:cxn>
                  <a:cxn ang="0">
                    <a:pos x="1822" y="1804"/>
                  </a:cxn>
                  <a:cxn ang="0">
                    <a:pos x="1885" y="1846"/>
                  </a:cxn>
                  <a:cxn ang="0">
                    <a:pos x="1948" y="1870"/>
                  </a:cxn>
                  <a:cxn ang="0">
                    <a:pos x="2011" y="1877"/>
                  </a:cxn>
                  <a:cxn ang="0">
                    <a:pos x="2074" y="1869"/>
                  </a:cxn>
                  <a:cxn ang="0">
                    <a:pos x="2137" y="1842"/>
                  </a:cxn>
                  <a:cxn ang="0">
                    <a:pos x="2200" y="1804"/>
                  </a:cxn>
                  <a:cxn ang="0">
                    <a:pos x="2263" y="1753"/>
                  </a:cxn>
                  <a:cxn ang="0">
                    <a:pos x="2326" y="1690"/>
                  </a:cxn>
                  <a:cxn ang="0">
                    <a:pos x="2389" y="1618"/>
                  </a:cxn>
                  <a:cxn ang="0">
                    <a:pos x="2452" y="1539"/>
                  </a:cxn>
                  <a:cxn ang="0">
                    <a:pos x="2515" y="1454"/>
                  </a:cxn>
                  <a:cxn ang="0">
                    <a:pos x="2578" y="1365"/>
                  </a:cxn>
                  <a:cxn ang="0">
                    <a:pos x="2641" y="1273"/>
                  </a:cxn>
                  <a:cxn ang="0">
                    <a:pos x="2704" y="1182"/>
                  </a:cxn>
                  <a:cxn ang="0">
                    <a:pos x="2767" y="1089"/>
                  </a:cxn>
                  <a:cxn ang="0">
                    <a:pos x="2830" y="998"/>
                  </a:cxn>
                  <a:cxn ang="0">
                    <a:pos x="2893" y="910"/>
                  </a:cxn>
                  <a:cxn ang="0">
                    <a:pos x="2956" y="825"/>
                  </a:cxn>
                  <a:cxn ang="0">
                    <a:pos x="3019" y="744"/>
                  </a:cxn>
                  <a:cxn ang="0">
                    <a:pos x="3082" y="667"/>
                  </a:cxn>
                  <a:cxn ang="0">
                    <a:pos x="3145" y="595"/>
                  </a:cxn>
                  <a:cxn ang="0">
                    <a:pos x="3208" y="528"/>
                  </a:cxn>
                  <a:cxn ang="0">
                    <a:pos x="3271" y="466"/>
                  </a:cxn>
                  <a:cxn ang="0">
                    <a:pos x="3334" y="409"/>
                  </a:cxn>
                  <a:cxn ang="0">
                    <a:pos x="3397" y="357"/>
                  </a:cxn>
                  <a:cxn ang="0">
                    <a:pos x="3460" y="311"/>
                  </a:cxn>
                  <a:cxn ang="0">
                    <a:pos x="3523" y="271"/>
                  </a:cxn>
                  <a:cxn ang="0">
                    <a:pos x="3586" y="234"/>
                  </a:cxn>
                  <a:cxn ang="0">
                    <a:pos x="3649" y="201"/>
                  </a:cxn>
                  <a:cxn ang="0">
                    <a:pos x="3712" y="172"/>
                  </a:cxn>
                  <a:cxn ang="0">
                    <a:pos x="3775" y="148"/>
                  </a:cxn>
                  <a:cxn ang="0">
                    <a:pos x="3838" y="127"/>
                  </a:cxn>
                  <a:cxn ang="0">
                    <a:pos x="3901" y="108"/>
                  </a:cxn>
                </a:cxnLst>
                <a:rect l="0" t="0" r="r" b="b"/>
                <a:pathLst>
                  <a:path w="3933" h="1878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1"/>
                    </a:lnTo>
                    <a:lnTo>
                      <a:pt x="263" y="1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3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2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1"/>
                    </a:lnTo>
                    <a:lnTo>
                      <a:pt x="318" y="1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1"/>
                    </a:lnTo>
                    <a:lnTo>
                      <a:pt x="350" y="1"/>
                    </a:lnTo>
                    <a:lnTo>
                      <a:pt x="354" y="2"/>
                    </a:lnTo>
                    <a:lnTo>
                      <a:pt x="358" y="1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1"/>
                    </a:lnTo>
                    <a:lnTo>
                      <a:pt x="381" y="2"/>
                    </a:lnTo>
                    <a:lnTo>
                      <a:pt x="385" y="0"/>
                    </a:lnTo>
                    <a:lnTo>
                      <a:pt x="389" y="1"/>
                    </a:lnTo>
                    <a:lnTo>
                      <a:pt x="393" y="1"/>
                    </a:lnTo>
                    <a:lnTo>
                      <a:pt x="397" y="2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1"/>
                    </a:lnTo>
                    <a:lnTo>
                      <a:pt x="417" y="2"/>
                    </a:lnTo>
                    <a:lnTo>
                      <a:pt x="421" y="1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3"/>
                    </a:lnTo>
                    <a:lnTo>
                      <a:pt x="444" y="0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1"/>
                    </a:lnTo>
                    <a:lnTo>
                      <a:pt x="464" y="0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2"/>
                    </a:lnTo>
                    <a:lnTo>
                      <a:pt x="480" y="2"/>
                    </a:lnTo>
                    <a:lnTo>
                      <a:pt x="484" y="2"/>
                    </a:lnTo>
                    <a:lnTo>
                      <a:pt x="488" y="1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1"/>
                    </a:lnTo>
                    <a:lnTo>
                      <a:pt x="503" y="1"/>
                    </a:lnTo>
                    <a:lnTo>
                      <a:pt x="507" y="3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4"/>
                    </a:lnTo>
                    <a:lnTo>
                      <a:pt x="527" y="2"/>
                    </a:lnTo>
                    <a:lnTo>
                      <a:pt x="531" y="3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2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5"/>
                    </a:lnTo>
                    <a:lnTo>
                      <a:pt x="562" y="5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6"/>
                    </a:lnTo>
                    <a:lnTo>
                      <a:pt x="586" y="6"/>
                    </a:lnTo>
                    <a:lnTo>
                      <a:pt x="590" y="7"/>
                    </a:lnTo>
                    <a:lnTo>
                      <a:pt x="594" y="8"/>
                    </a:lnTo>
                    <a:lnTo>
                      <a:pt x="598" y="8"/>
                    </a:lnTo>
                    <a:lnTo>
                      <a:pt x="602" y="10"/>
                    </a:lnTo>
                    <a:lnTo>
                      <a:pt x="606" y="10"/>
                    </a:lnTo>
                    <a:lnTo>
                      <a:pt x="610" y="10"/>
                    </a:lnTo>
                    <a:lnTo>
                      <a:pt x="614" y="11"/>
                    </a:lnTo>
                    <a:lnTo>
                      <a:pt x="618" y="12"/>
                    </a:lnTo>
                    <a:lnTo>
                      <a:pt x="622" y="13"/>
                    </a:lnTo>
                    <a:lnTo>
                      <a:pt x="625" y="13"/>
                    </a:lnTo>
                    <a:lnTo>
                      <a:pt x="629" y="13"/>
                    </a:lnTo>
                    <a:lnTo>
                      <a:pt x="633" y="16"/>
                    </a:lnTo>
                    <a:lnTo>
                      <a:pt x="637" y="15"/>
                    </a:lnTo>
                    <a:lnTo>
                      <a:pt x="641" y="17"/>
                    </a:lnTo>
                    <a:lnTo>
                      <a:pt x="645" y="17"/>
                    </a:lnTo>
                    <a:lnTo>
                      <a:pt x="649" y="18"/>
                    </a:lnTo>
                    <a:lnTo>
                      <a:pt x="653" y="18"/>
                    </a:lnTo>
                    <a:lnTo>
                      <a:pt x="657" y="21"/>
                    </a:lnTo>
                    <a:lnTo>
                      <a:pt x="661" y="20"/>
                    </a:lnTo>
                    <a:lnTo>
                      <a:pt x="665" y="23"/>
                    </a:lnTo>
                    <a:lnTo>
                      <a:pt x="669" y="23"/>
                    </a:lnTo>
                    <a:lnTo>
                      <a:pt x="673" y="25"/>
                    </a:lnTo>
                    <a:lnTo>
                      <a:pt x="677" y="25"/>
                    </a:lnTo>
                    <a:lnTo>
                      <a:pt x="681" y="26"/>
                    </a:lnTo>
                    <a:lnTo>
                      <a:pt x="685" y="29"/>
                    </a:lnTo>
                    <a:lnTo>
                      <a:pt x="688" y="29"/>
                    </a:lnTo>
                    <a:lnTo>
                      <a:pt x="692" y="30"/>
                    </a:lnTo>
                    <a:lnTo>
                      <a:pt x="696" y="33"/>
                    </a:lnTo>
                    <a:lnTo>
                      <a:pt x="700" y="34"/>
                    </a:lnTo>
                    <a:lnTo>
                      <a:pt x="704" y="35"/>
                    </a:lnTo>
                    <a:lnTo>
                      <a:pt x="708" y="37"/>
                    </a:lnTo>
                    <a:lnTo>
                      <a:pt x="712" y="40"/>
                    </a:lnTo>
                    <a:lnTo>
                      <a:pt x="716" y="40"/>
                    </a:lnTo>
                    <a:lnTo>
                      <a:pt x="720" y="41"/>
                    </a:lnTo>
                    <a:lnTo>
                      <a:pt x="724" y="43"/>
                    </a:lnTo>
                    <a:lnTo>
                      <a:pt x="728" y="46"/>
                    </a:lnTo>
                    <a:lnTo>
                      <a:pt x="732" y="47"/>
                    </a:lnTo>
                    <a:lnTo>
                      <a:pt x="736" y="50"/>
                    </a:lnTo>
                    <a:lnTo>
                      <a:pt x="740" y="52"/>
                    </a:lnTo>
                    <a:lnTo>
                      <a:pt x="744" y="53"/>
                    </a:lnTo>
                    <a:lnTo>
                      <a:pt x="748" y="56"/>
                    </a:lnTo>
                    <a:lnTo>
                      <a:pt x="751" y="58"/>
                    </a:lnTo>
                    <a:lnTo>
                      <a:pt x="755" y="60"/>
                    </a:lnTo>
                    <a:lnTo>
                      <a:pt x="759" y="63"/>
                    </a:lnTo>
                    <a:lnTo>
                      <a:pt x="763" y="64"/>
                    </a:lnTo>
                    <a:lnTo>
                      <a:pt x="767" y="67"/>
                    </a:lnTo>
                    <a:lnTo>
                      <a:pt x="771" y="68"/>
                    </a:lnTo>
                    <a:lnTo>
                      <a:pt x="775" y="71"/>
                    </a:lnTo>
                    <a:lnTo>
                      <a:pt x="779" y="73"/>
                    </a:lnTo>
                    <a:lnTo>
                      <a:pt x="783" y="77"/>
                    </a:lnTo>
                    <a:lnTo>
                      <a:pt x="787" y="79"/>
                    </a:lnTo>
                    <a:lnTo>
                      <a:pt x="791" y="82"/>
                    </a:lnTo>
                    <a:lnTo>
                      <a:pt x="795" y="84"/>
                    </a:lnTo>
                    <a:lnTo>
                      <a:pt x="799" y="87"/>
                    </a:lnTo>
                    <a:lnTo>
                      <a:pt x="803" y="89"/>
                    </a:lnTo>
                    <a:lnTo>
                      <a:pt x="807" y="92"/>
                    </a:lnTo>
                    <a:lnTo>
                      <a:pt x="811" y="95"/>
                    </a:lnTo>
                    <a:lnTo>
                      <a:pt x="814" y="99"/>
                    </a:lnTo>
                    <a:lnTo>
                      <a:pt x="818" y="101"/>
                    </a:lnTo>
                    <a:lnTo>
                      <a:pt x="822" y="104"/>
                    </a:lnTo>
                    <a:lnTo>
                      <a:pt x="826" y="108"/>
                    </a:lnTo>
                    <a:lnTo>
                      <a:pt x="830" y="110"/>
                    </a:lnTo>
                    <a:lnTo>
                      <a:pt x="834" y="114"/>
                    </a:lnTo>
                    <a:lnTo>
                      <a:pt x="838" y="118"/>
                    </a:lnTo>
                    <a:lnTo>
                      <a:pt x="842" y="120"/>
                    </a:lnTo>
                    <a:lnTo>
                      <a:pt x="846" y="125"/>
                    </a:lnTo>
                    <a:lnTo>
                      <a:pt x="850" y="127"/>
                    </a:lnTo>
                    <a:lnTo>
                      <a:pt x="854" y="132"/>
                    </a:lnTo>
                    <a:lnTo>
                      <a:pt x="858" y="136"/>
                    </a:lnTo>
                    <a:lnTo>
                      <a:pt x="862" y="139"/>
                    </a:lnTo>
                    <a:lnTo>
                      <a:pt x="866" y="143"/>
                    </a:lnTo>
                    <a:lnTo>
                      <a:pt x="870" y="147"/>
                    </a:lnTo>
                    <a:lnTo>
                      <a:pt x="874" y="151"/>
                    </a:lnTo>
                    <a:lnTo>
                      <a:pt x="877" y="156"/>
                    </a:lnTo>
                    <a:lnTo>
                      <a:pt x="881" y="160"/>
                    </a:lnTo>
                    <a:lnTo>
                      <a:pt x="885" y="163"/>
                    </a:lnTo>
                    <a:lnTo>
                      <a:pt x="889" y="168"/>
                    </a:lnTo>
                    <a:lnTo>
                      <a:pt x="893" y="172"/>
                    </a:lnTo>
                    <a:lnTo>
                      <a:pt x="897" y="176"/>
                    </a:lnTo>
                    <a:lnTo>
                      <a:pt x="901" y="181"/>
                    </a:lnTo>
                    <a:lnTo>
                      <a:pt x="905" y="186"/>
                    </a:lnTo>
                    <a:lnTo>
                      <a:pt x="909" y="189"/>
                    </a:lnTo>
                    <a:lnTo>
                      <a:pt x="913" y="194"/>
                    </a:lnTo>
                    <a:lnTo>
                      <a:pt x="917" y="201"/>
                    </a:lnTo>
                    <a:lnTo>
                      <a:pt x="921" y="205"/>
                    </a:lnTo>
                    <a:lnTo>
                      <a:pt x="925" y="211"/>
                    </a:lnTo>
                    <a:lnTo>
                      <a:pt x="929" y="213"/>
                    </a:lnTo>
                    <a:lnTo>
                      <a:pt x="933" y="218"/>
                    </a:lnTo>
                    <a:lnTo>
                      <a:pt x="937" y="224"/>
                    </a:lnTo>
                    <a:lnTo>
                      <a:pt x="940" y="230"/>
                    </a:lnTo>
                    <a:lnTo>
                      <a:pt x="944" y="234"/>
                    </a:lnTo>
                    <a:lnTo>
                      <a:pt x="948" y="239"/>
                    </a:lnTo>
                    <a:lnTo>
                      <a:pt x="952" y="245"/>
                    </a:lnTo>
                    <a:lnTo>
                      <a:pt x="956" y="251"/>
                    </a:lnTo>
                    <a:lnTo>
                      <a:pt x="960" y="255"/>
                    </a:lnTo>
                    <a:lnTo>
                      <a:pt x="964" y="261"/>
                    </a:lnTo>
                    <a:lnTo>
                      <a:pt x="968" y="266"/>
                    </a:lnTo>
                    <a:lnTo>
                      <a:pt x="972" y="272"/>
                    </a:lnTo>
                    <a:lnTo>
                      <a:pt x="976" y="277"/>
                    </a:lnTo>
                    <a:lnTo>
                      <a:pt x="980" y="285"/>
                    </a:lnTo>
                    <a:lnTo>
                      <a:pt x="984" y="290"/>
                    </a:lnTo>
                    <a:lnTo>
                      <a:pt x="988" y="295"/>
                    </a:lnTo>
                    <a:lnTo>
                      <a:pt x="992" y="301"/>
                    </a:lnTo>
                    <a:lnTo>
                      <a:pt x="996" y="306"/>
                    </a:lnTo>
                    <a:lnTo>
                      <a:pt x="999" y="313"/>
                    </a:lnTo>
                    <a:lnTo>
                      <a:pt x="1003" y="318"/>
                    </a:lnTo>
                    <a:lnTo>
                      <a:pt x="1007" y="325"/>
                    </a:lnTo>
                    <a:lnTo>
                      <a:pt x="1011" y="332"/>
                    </a:lnTo>
                    <a:lnTo>
                      <a:pt x="1015" y="338"/>
                    </a:lnTo>
                    <a:lnTo>
                      <a:pt x="1019" y="344"/>
                    </a:lnTo>
                    <a:lnTo>
                      <a:pt x="1023" y="351"/>
                    </a:lnTo>
                    <a:lnTo>
                      <a:pt x="1027" y="357"/>
                    </a:lnTo>
                    <a:lnTo>
                      <a:pt x="1031" y="362"/>
                    </a:lnTo>
                    <a:lnTo>
                      <a:pt x="1035" y="371"/>
                    </a:lnTo>
                    <a:lnTo>
                      <a:pt x="1039" y="376"/>
                    </a:lnTo>
                    <a:lnTo>
                      <a:pt x="1043" y="383"/>
                    </a:lnTo>
                    <a:lnTo>
                      <a:pt x="1047" y="389"/>
                    </a:lnTo>
                    <a:lnTo>
                      <a:pt x="1051" y="396"/>
                    </a:lnTo>
                    <a:lnTo>
                      <a:pt x="1055" y="404"/>
                    </a:lnTo>
                    <a:lnTo>
                      <a:pt x="1059" y="409"/>
                    </a:lnTo>
                    <a:lnTo>
                      <a:pt x="1062" y="417"/>
                    </a:lnTo>
                    <a:lnTo>
                      <a:pt x="1066" y="424"/>
                    </a:lnTo>
                    <a:lnTo>
                      <a:pt x="1070" y="431"/>
                    </a:lnTo>
                    <a:lnTo>
                      <a:pt x="1074" y="439"/>
                    </a:lnTo>
                    <a:lnTo>
                      <a:pt x="1078" y="445"/>
                    </a:lnTo>
                    <a:lnTo>
                      <a:pt x="1082" y="451"/>
                    </a:lnTo>
                    <a:lnTo>
                      <a:pt x="1086" y="459"/>
                    </a:lnTo>
                    <a:lnTo>
                      <a:pt x="1090" y="467"/>
                    </a:lnTo>
                    <a:lnTo>
                      <a:pt x="1094" y="474"/>
                    </a:lnTo>
                    <a:lnTo>
                      <a:pt x="1098" y="480"/>
                    </a:lnTo>
                    <a:lnTo>
                      <a:pt x="1102" y="489"/>
                    </a:lnTo>
                    <a:lnTo>
                      <a:pt x="1106" y="497"/>
                    </a:lnTo>
                    <a:lnTo>
                      <a:pt x="1110" y="503"/>
                    </a:lnTo>
                    <a:lnTo>
                      <a:pt x="1114" y="511"/>
                    </a:lnTo>
                    <a:lnTo>
                      <a:pt x="1118" y="519"/>
                    </a:lnTo>
                    <a:lnTo>
                      <a:pt x="1122" y="526"/>
                    </a:lnTo>
                    <a:lnTo>
                      <a:pt x="1125" y="534"/>
                    </a:lnTo>
                    <a:lnTo>
                      <a:pt x="1129" y="542"/>
                    </a:lnTo>
                    <a:lnTo>
                      <a:pt x="1133" y="548"/>
                    </a:lnTo>
                    <a:lnTo>
                      <a:pt x="1137" y="557"/>
                    </a:lnTo>
                    <a:lnTo>
                      <a:pt x="1141" y="564"/>
                    </a:lnTo>
                    <a:lnTo>
                      <a:pt x="1145" y="573"/>
                    </a:lnTo>
                    <a:lnTo>
                      <a:pt x="1149" y="581"/>
                    </a:lnTo>
                    <a:lnTo>
                      <a:pt x="1153" y="588"/>
                    </a:lnTo>
                    <a:lnTo>
                      <a:pt x="1157" y="596"/>
                    </a:lnTo>
                    <a:lnTo>
                      <a:pt x="1161" y="604"/>
                    </a:lnTo>
                    <a:lnTo>
                      <a:pt x="1165" y="613"/>
                    </a:lnTo>
                    <a:lnTo>
                      <a:pt x="1169" y="621"/>
                    </a:lnTo>
                    <a:lnTo>
                      <a:pt x="1173" y="628"/>
                    </a:lnTo>
                    <a:lnTo>
                      <a:pt x="1177" y="637"/>
                    </a:lnTo>
                    <a:lnTo>
                      <a:pt x="1181" y="645"/>
                    </a:lnTo>
                    <a:lnTo>
                      <a:pt x="1185" y="654"/>
                    </a:lnTo>
                    <a:lnTo>
                      <a:pt x="1188" y="662"/>
                    </a:lnTo>
                    <a:lnTo>
                      <a:pt x="1192" y="669"/>
                    </a:lnTo>
                    <a:lnTo>
                      <a:pt x="1196" y="679"/>
                    </a:lnTo>
                    <a:lnTo>
                      <a:pt x="1200" y="686"/>
                    </a:lnTo>
                    <a:lnTo>
                      <a:pt x="1204" y="695"/>
                    </a:lnTo>
                    <a:lnTo>
                      <a:pt x="1208" y="705"/>
                    </a:lnTo>
                    <a:lnTo>
                      <a:pt x="1212" y="711"/>
                    </a:lnTo>
                    <a:lnTo>
                      <a:pt x="1216" y="720"/>
                    </a:lnTo>
                    <a:lnTo>
                      <a:pt x="1220" y="729"/>
                    </a:lnTo>
                    <a:lnTo>
                      <a:pt x="1224" y="738"/>
                    </a:lnTo>
                    <a:lnTo>
                      <a:pt x="1228" y="746"/>
                    </a:lnTo>
                    <a:lnTo>
                      <a:pt x="1232" y="754"/>
                    </a:lnTo>
                    <a:lnTo>
                      <a:pt x="1236" y="762"/>
                    </a:lnTo>
                    <a:lnTo>
                      <a:pt x="1240" y="771"/>
                    </a:lnTo>
                    <a:lnTo>
                      <a:pt x="1244" y="780"/>
                    </a:lnTo>
                    <a:lnTo>
                      <a:pt x="1248" y="788"/>
                    </a:lnTo>
                    <a:lnTo>
                      <a:pt x="1251" y="797"/>
                    </a:lnTo>
                    <a:lnTo>
                      <a:pt x="1255" y="804"/>
                    </a:lnTo>
                    <a:lnTo>
                      <a:pt x="1259" y="814"/>
                    </a:lnTo>
                    <a:lnTo>
                      <a:pt x="1263" y="823"/>
                    </a:lnTo>
                    <a:lnTo>
                      <a:pt x="1267" y="832"/>
                    </a:lnTo>
                    <a:lnTo>
                      <a:pt x="1271" y="841"/>
                    </a:lnTo>
                    <a:lnTo>
                      <a:pt x="1275" y="848"/>
                    </a:lnTo>
                    <a:lnTo>
                      <a:pt x="1279" y="858"/>
                    </a:lnTo>
                    <a:lnTo>
                      <a:pt x="1283" y="866"/>
                    </a:lnTo>
                    <a:lnTo>
                      <a:pt x="1287" y="876"/>
                    </a:lnTo>
                    <a:lnTo>
                      <a:pt x="1291" y="883"/>
                    </a:lnTo>
                    <a:lnTo>
                      <a:pt x="1295" y="892"/>
                    </a:lnTo>
                    <a:lnTo>
                      <a:pt x="1299" y="901"/>
                    </a:lnTo>
                    <a:lnTo>
                      <a:pt x="1303" y="909"/>
                    </a:lnTo>
                    <a:lnTo>
                      <a:pt x="1307" y="917"/>
                    </a:lnTo>
                    <a:lnTo>
                      <a:pt x="1311" y="927"/>
                    </a:lnTo>
                    <a:lnTo>
                      <a:pt x="1314" y="936"/>
                    </a:lnTo>
                    <a:lnTo>
                      <a:pt x="1318" y="944"/>
                    </a:lnTo>
                    <a:lnTo>
                      <a:pt x="1322" y="953"/>
                    </a:lnTo>
                    <a:lnTo>
                      <a:pt x="1326" y="962"/>
                    </a:lnTo>
                    <a:lnTo>
                      <a:pt x="1330" y="970"/>
                    </a:lnTo>
                    <a:lnTo>
                      <a:pt x="1334" y="980"/>
                    </a:lnTo>
                    <a:lnTo>
                      <a:pt x="1338" y="988"/>
                    </a:lnTo>
                    <a:lnTo>
                      <a:pt x="1342" y="996"/>
                    </a:lnTo>
                    <a:lnTo>
                      <a:pt x="1346" y="1005"/>
                    </a:lnTo>
                    <a:lnTo>
                      <a:pt x="1350" y="1014"/>
                    </a:lnTo>
                    <a:lnTo>
                      <a:pt x="1354" y="1022"/>
                    </a:lnTo>
                    <a:lnTo>
                      <a:pt x="1358" y="1032"/>
                    </a:lnTo>
                    <a:lnTo>
                      <a:pt x="1362" y="1041"/>
                    </a:lnTo>
                    <a:lnTo>
                      <a:pt x="1366" y="1049"/>
                    </a:lnTo>
                    <a:lnTo>
                      <a:pt x="1370" y="1058"/>
                    </a:lnTo>
                    <a:lnTo>
                      <a:pt x="1374" y="1067"/>
                    </a:lnTo>
                    <a:lnTo>
                      <a:pt x="1377" y="1075"/>
                    </a:lnTo>
                    <a:lnTo>
                      <a:pt x="1381" y="1084"/>
                    </a:lnTo>
                    <a:lnTo>
                      <a:pt x="1385" y="1092"/>
                    </a:lnTo>
                    <a:lnTo>
                      <a:pt x="1389" y="1101"/>
                    </a:lnTo>
                    <a:lnTo>
                      <a:pt x="1393" y="1109"/>
                    </a:lnTo>
                    <a:lnTo>
                      <a:pt x="1397" y="1118"/>
                    </a:lnTo>
                    <a:lnTo>
                      <a:pt x="1401" y="1126"/>
                    </a:lnTo>
                    <a:lnTo>
                      <a:pt x="1405" y="1135"/>
                    </a:lnTo>
                    <a:lnTo>
                      <a:pt x="1409" y="1143"/>
                    </a:lnTo>
                    <a:lnTo>
                      <a:pt x="1413" y="1151"/>
                    </a:lnTo>
                    <a:lnTo>
                      <a:pt x="1417" y="1161"/>
                    </a:lnTo>
                    <a:lnTo>
                      <a:pt x="1421" y="1169"/>
                    </a:lnTo>
                    <a:lnTo>
                      <a:pt x="1425" y="1177"/>
                    </a:lnTo>
                    <a:lnTo>
                      <a:pt x="1429" y="1186"/>
                    </a:lnTo>
                    <a:lnTo>
                      <a:pt x="1433" y="1194"/>
                    </a:lnTo>
                    <a:lnTo>
                      <a:pt x="1437" y="1202"/>
                    </a:lnTo>
                    <a:lnTo>
                      <a:pt x="1440" y="1211"/>
                    </a:lnTo>
                    <a:lnTo>
                      <a:pt x="1444" y="1218"/>
                    </a:lnTo>
                    <a:lnTo>
                      <a:pt x="1448" y="1227"/>
                    </a:lnTo>
                    <a:lnTo>
                      <a:pt x="1452" y="1237"/>
                    </a:lnTo>
                    <a:lnTo>
                      <a:pt x="1456" y="1245"/>
                    </a:lnTo>
                    <a:lnTo>
                      <a:pt x="1460" y="1253"/>
                    </a:lnTo>
                    <a:lnTo>
                      <a:pt x="1464" y="1261"/>
                    </a:lnTo>
                    <a:lnTo>
                      <a:pt x="1468" y="1270"/>
                    </a:lnTo>
                    <a:lnTo>
                      <a:pt x="1472" y="1277"/>
                    </a:lnTo>
                    <a:lnTo>
                      <a:pt x="1476" y="1285"/>
                    </a:lnTo>
                    <a:lnTo>
                      <a:pt x="1480" y="1292"/>
                    </a:lnTo>
                    <a:lnTo>
                      <a:pt x="1484" y="1301"/>
                    </a:lnTo>
                    <a:lnTo>
                      <a:pt x="1488" y="1309"/>
                    </a:lnTo>
                    <a:lnTo>
                      <a:pt x="1492" y="1316"/>
                    </a:lnTo>
                    <a:lnTo>
                      <a:pt x="1496" y="1324"/>
                    </a:lnTo>
                    <a:lnTo>
                      <a:pt x="1499" y="1333"/>
                    </a:lnTo>
                    <a:lnTo>
                      <a:pt x="1503" y="1341"/>
                    </a:lnTo>
                    <a:lnTo>
                      <a:pt x="1507" y="1348"/>
                    </a:lnTo>
                    <a:lnTo>
                      <a:pt x="1511" y="1356"/>
                    </a:lnTo>
                    <a:lnTo>
                      <a:pt x="1515" y="1363"/>
                    </a:lnTo>
                    <a:lnTo>
                      <a:pt x="1519" y="1371"/>
                    </a:lnTo>
                    <a:lnTo>
                      <a:pt x="1523" y="1380"/>
                    </a:lnTo>
                    <a:lnTo>
                      <a:pt x="1527" y="1386"/>
                    </a:lnTo>
                    <a:lnTo>
                      <a:pt x="1531" y="1396"/>
                    </a:lnTo>
                    <a:lnTo>
                      <a:pt x="1535" y="1402"/>
                    </a:lnTo>
                    <a:lnTo>
                      <a:pt x="1539" y="1410"/>
                    </a:lnTo>
                    <a:lnTo>
                      <a:pt x="1543" y="1417"/>
                    </a:lnTo>
                    <a:lnTo>
                      <a:pt x="1547" y="1425"/>
                    </a:lnTo>
                    <a:lnTo>
                      <a:pt x="1551" y="1432"/>
                    </a:lnTo>
                    <a:lnTo>
                      <a:pt x="1555" y="1439"/>
                    </a:lnTo>
                    <a:lnTo>
                      <a:pt x="1559" y="1447"/>
                    </a:lnTo>
                    <a:lnTo>
                      <a:pt x="1562" y="1453"/>
                    </a:lnTo>
                    <a:lnTo>
                      <a:pt x="1566" y="1461"/>
                    </a:lnTo>
                    <a:lnTo>
                      <a:pt x="1570" y="1468"/>
                    </a:lnTo>
                    <a:lnTo>
                      <a:pt x="1574" y="1476"/>
                    </a:lnTo>
                    <a:lnTo>
                      <a:pt x="1578" y="1483"/>
                    </a:lnTo>
                    <a:lnTo>
                      <a:pt x="1582" y="1488"/>
                    </a:lnTo>
                    <a:lnTo>
                      <a:pt x="1586" y="1496"/>
                    </a:lnTo>
                    <a:lnTo>
                      <a:pt x="1590" y="1503"/>
                    </a:lnTo>
                    <a:lnTo>
                      <a:pt x="1594" y="1510"/>
                    </a:lnTo>
                    <a:lnTo>
                      <a:pt x="1598" y="1516"/>
                    </a:lnTo>
                    <a:lnTo>
                      <a:pt x="1602" y="1523"/>
                    </a:lnTo>
                    <a:lnTo>
                      <a:pt x="1606" y="1531"/>
                    </a:lnTo>
                    <a:lnTo>
                      <a:pt x="1610" y="1537"/>
                    </a:lnTo>
                    <a:lnTo>
                      <a:pt x="1614" y="1544"/>
                    </a:lnTo>
                    <a:lnTo>
                      <a:pt x="1618" y="1551"/>
                    </a:lnTo>
                    <a:lnTo>
                      <a:pt x="1622" y="1557"/>
                    </a:lnTo>
                    <a:lnTo>
                      <a:pt x="1625" y="1563"/>
                    </a:lnTo>
                    <a:lnTo>
                      <a:pt x="1629" y="1569"/>
                    </a:lnTo>
                    <a:lnTo>
                      <a:pt x="1633" y="1575"/>
                    </a:lnTo>
                    <a:lnTo>
                      <a:pt x="1637" y="1582"/>
                    </a:lnTo>
                    <a:lnTo>
                      <a:pt x="1641" y="1588"/>
                    </a:lnTo>
                    <a:lnTo>
                      <a:pt x="1645" y="1594"/>
                    </a:lnTo>
                    <a:lnTo>
                      <a:pt x="1649" y="1601"/>
                    </a:lnTo>
                    <a:lnTo>
                      <a:pt x="1653" y="1606"/>
                    </a:lnTo>
                    <a:lnTo>
                      <a:pt x="1657" y="1612"/>
                    </a:lnTo>
                    <a:lnTo>
                      <a:pt x="1661" y="1618"/>
                    </a:lnTo>
                    <a:lnTo>
                      <a:pt x="1665" y="1623"/>
                    </a:lnTo>
                    <a:lnTo>
                      <a:pt x="1669" y="1628"/>
                    </a:lnTo>
                    <a:lnTo>
                      <a:pt x="1673" y="1635"/>
                    </a:lnTo>
                    <a:lnTo>
                      <a:pt x="1677" y="1640"/>
                    </a:lnTo>
                    <a:lnTo>
                      <a:pt x="1681" y="1647"/>
                    </a:lnTo>
                    <a:lnTo>
                      <a:pt x="1685" y="1652"/>
                    </a:lnTo>
                    <a:lnTo>
                      <a:pt x="1688" y="1658"/>
                    </a:lnTo>
                    <a:lnTo>
                      <a:pt x="1692" y="1663"/>
                    </a:lnTo>
                    <a:lnTo>
                      <a:pt x="1696" y="1668"/>
                    </a:lnTo>
                    <a:lnTo>
                      <a:pt x="1700" y="1673"/>
                    </a:lnTo>
                    <a:lnTo>
                      <a:pt x="1704" y="1678"/>
                    </a:lnTo>
                    <a:lnTo>
                      <a:pt x="1708" y="1683"/>
                    </a:lnTo>
                    <a:lnTo>
                      <a:pt x="1712" y="1689"/>
                    </a:lnTo>
                    <a:lnTo>
                      <a:pt x="1716" y="1694"/>
                    </a:lnTo>
                    <a:lnTo>
                      <a:pt x="1720" y="1698"/>
                    </a:lnTo>
                    <a:lnTo>
                      <a:pt x="1724" y="1704"/>
                    </a:lnTo>
                    <a:lnTo>
                      <a:pt x="1728" y="1708"/>
                    </a:lnTo>
                    <a:lnTo>
                      <a:pt x="1732" y="1712"/>
                    </a:lnTo>
                    <a:lnTo>
                      <a:pt x="1736" y="1718"/>
                    </a:lnTo>
                    <a:lnTo>
                      <a:pt x="1740" y="1722"/>
                    </a:lnTo>
                    <a:lnTo>
                      <a:pt x="1744" y="1728"/>
                    </a:lnTo>
                    <a:lnTo>
                      <a:pt x="1748" y="1732"/>
                    </a:lnTo>
                    <a:lnTo>
                      <a:pt x="1751" y="1735"/>
                    </a:lnTo>
                    <a:lnTo>
                      <a:pt x="1755" y="1740"/>
                    </a:lnTo>
                    <a:lnTo>
                      <a:pt x="1759" y="1743"/>
                    </a:lnTo>
                    <a:lnTo>
                      <a:pt x="1763" y="1749"/>
                    </a:lnTo>
                    <a:lnTo>
                      <a:pt x="1767" y="1753"/>
                    </a:lnTo>
                    <a:lnTo>
                      <a:pt x="1771" y="1757"/>
                    </a:lnTo>
                    <a:lnTo>
                      <a:pt x="1775" y="1761"/>
                    </a:lnTo>
                    <a:lnTo>
                      <a:pt x="1779" y="1765"/>
                    </a:lnTo>
                    <a:lnTo>
                      <a:pt x="1783" y="1770"/>
                    </a:lnTo>
                    <a:lnTo>
                      <a:pt x="1787" y="1773"/>
                    </a:lnTo>
                    <a:lnTo>
                      <a:pt x="1791" y="1777"/>
                    </a:lnTo>
                    <a:lnTo>
                      <a:pt x="1795" y="1779"/>
                    </a:lnTo>
                    <a:lnTo>
                      <a:pt x="1799" y="1784"/>
                    </a:lnTo>
                    <a:lnTo>
                      <a:pt x="1803" y="1787"/>
                    </a:lnTo>
                    <a:lnTo>
                      <a:pt x="1807" y="1790"/>
                    </a:lnTo>
                    <a:lnTo>
                      <a:pt x="1811" y="1795"/>
                    </a:lnTo>
                    <a:lnTo>
                      <a:pt x="1814" y="1798"/>
                    </a:lnTo>
                    <a:lnTo>
                      <a:pt x="1818" y="1801"/>
                    </a:lnTo>
                    <a:lnTo>
                      <a:pt x="1822" y="1804"/>
                    </a:lnTo>
                    <a:lnTo>
                      <a:pt x="1826" y="1807"/>
                    </a:lnTo>
                    <a:lnTo>
                      <a:pt x="1830" y="1810"/>
                    </a:lnTo>
                    <a:lnTo>
                      <a:pt x="1834" y="1813"/>
                    </a:lnTo>
                    <a:lnTo>
                      <a:pt x="1838" y="1816"/>
                    </a:lnTo>
                    <a:lnTo>
                      <a:pt x="1842" y="1820"/>
                    </a:lnTo>
                    <a:lnTo>
                      <a:pt x="1846" y="1822"/>
                    </a:lnTo>
                    <a:lnTo>
                      <a:pt x="1850" y="1825"/>
                    </a:lnTo>
                    <a:lnTo>
                      <a:pt x="1854" y="1827"/>
                    </a:lnTo>
                    <a:lnTo>
                      <a:pt x="1858" y="1830"/>
                    </a:lnTo>
                    <a:lnTo>
                      <a:pt x="1862" y="1833"/>
                    </a:lnTo>
                    <a:lnTo>
                      <a:pt x="1866" y="1835"/>
                    </a:lnTo>
                    <a:lnTo>
                      <a:pt x="1870" y="1838"/>
                    </a:lnTo>
                    <a:lnTo>
                      <a:pt x="1874" y="1839"/>
                    </a:lnTo>
                    <a:lnTo>
                      <a:pt x="1877" y="1842"/>
                    </a:lnTo>
                    <a:lnTo>
                      <a:pt x="1881" y="1844"/>
                    </a:lnTo>
                    <a:lnTo>
                      <a:pt x="1885" y="1846"/>
                    </a:lnTo>
                    <a:lnTo>
                      <a:pt x="1889" y="1849"/>
                    </a:lnTo>
                    <a:lnTo>
                      <a:pt x="1893" y="1850"/>
                    </a:lnTo>
                    <a:lnTo>
                      <a:pt x="1897" y="1852"/>
                    </a:lnTo>
                    <a:lnTo>
                      <a:pt x="1901" y="1854"/>
                    </a:lnTo>
                    <a:lnTo>
                      <a:pt x="1905" y="1854"/>
                    </a:lnTo>
                    <a:lnTo>
                      <a:pt x="1909" y="1858"/>
                    </a:lnTo>
                    <a:lnTo>
                      <a:pt x="1913" y="1860"/>
                    </a:lnTo>
                    <a:lnTo>
                      <a:pt x="1917" y="1860"/>
                    </a:lnTo>
                    <a:lnTo>
                      <a:pt x="1921" y="1861"/>
                    </a:lnTo>
                    <a:lnTo>
                      <a:pt x="1925" y="1863"/>
                    </a:lnTo>
                    <a:lnTo>
                      <a:pt x="1929" y="1865"/>
                    </a:lnTo>
                    <a:lnTo>
                      <a:pt x="1933" y="1865"/>
                    </a:lnTo>
                    <a:lnTo>
                      <a:pt x="1937" y="1867"/>
                    </a:lnTo>
                    <a:lnTo>
                      <a:pt x="1940" y="1869"/>
                    </a:lnTo>
                    <a:lnTo>
                      <a:pt x="1944" y="1869"/>
                    </a:lnTo>
                    <a:lnTo>
                      <a:pt x="1948" y="1870"/>
                    </a:lnTo>
                    <a:lnTo>
                      <a:pt x="1952" y="1871"/>
                    </a:lnTo>
                    <a:lnTo>
                      <a:pt x="1956" y="1873"/>
                    </a:lnTo>
                    <a:lnTo>
                      <a:pt x="1960" y="1873"/>
                    </a:lnTo>
                    <a:lnTo>
                      <a:pt x="1964" y="1873"/>
                    </a:lnTo>
                    <a:lnTo>
                      <a:pt x="1968" y="1874"/>
                    </a:lnTo>
                    <a:lnTo>
                      <a:pt x="1972" y="1875"/>
                    </a:lnTo>
                    <a:lnTo>
                      <a:pt x="1976" y="1875"/>
                    </a:lnTo>
                    <a:lnTo>
                      <a:pt x="1980" y="1875"/>
                    </a:lnTo>
                    <a:lnTo>
                      <a:pt x="1984" y="1875"/>
                    </a:lnTo>
                    <a:lnTo>
                      <a:pt x="1988" y="1877"/>
                    </a:lnTo>
                    <a:lnTo>
                      <a:pt x="1992" y="1875"/>
                    </a:lnTo>
                    <a:lnTo>
                      <a:pt x="1996" y="1878"/>
                    </a:lnTo>
                    <a:lnTo>
                      <a:pt x="1999" y="1878"/>
                    </a:lnTo>
                    <a:lnTo>
                      <a:pt x="2003" y="1878"/>
                    </a:lnTo>
                    <a:lnTo>
                      <a:pt x="2007" y="1876"/>
                    </a:lnTo>
                    <a:lnTo>
                      <a:pt x="2011" y="1877"/>
                    </a:lnTo>
                    <a:lnTo>
                      <a:pt x="2015" y="1877"/>
                    </a:lnTo>
                    <a:lnTo>
                      <a:pt x="2019" y="1875"/>
                    </a:lnTo>
                    <a:lnTo>
                      <a:pt x="2023" y="1877"/>
                    </a:lnTo>
                    <a:lnTo>
                      <a:pt x="2027" y="1876"/>
                    </a:lnTo>
                    <a:lnTo>
                      <a:pt x="2031" y="1877"/>
                    </a:lnTo>
                    <a:lnTo>
                      <a:pt x="2035" y="1875"/>
                    </a:lnTo>
                    <a:lnTo>
                      <a:pt x="2039" y="1876"/>
                    </a:lnTo>
                    <a:lnTo>
                      <a:pt x="2043" y="1874"/>
                    </a:lnTo>
                    <a:lnTo>
                      <a:pt x="2047" y="1874"/>
                    </a:lnTo>
                    <a:lnTo>
                      <a:pt x="2051" y="1872"/>
                    </a:lnTo>
                    <a:lnTo>
                      <a:pt x="2055" y="1872"/>
                    </a:lnTo>
                    <a:lnTo>
                      <a:pt x="2059" y="1872"/>
                    </a:lnTo>
                    <a:lnTo>
                      <a:pt x="2062" y="1871"/>
                    </a:lnTo>
                    <a:lnTo>
                      <a:pt x="2066" y="1869"/>
                    </a:lnTo>
                    <a:lnTo>
                      <a:pt x="2070" y="1869"/>
                    </a:lnTo>
                    <a:lnTo>
                      <a:pt x="2074" y="1869"/>
                    </a:lnTo>
                    <a:lnTo>
                      <a:pt x="2078" y="1867"/>
                    </a:lnTo>
                    <a:lnTo>
                      <a:pt x="2082" y="1865"/>
                    </a:lnTo>
                    <a:lnTo>
                      <a:pt x="2086" y="1863"/>
                    </a:lnTo>
                    <a:lnTo>
                      <a:pt x="2090" y="1863"/>
                    </a:lnTo>
                    <a:lnTo>
                      <a:pt x="2094" y="1861"/>
                    </a:lnTo>
                    <a:lnTo>
                      <a:pt x="2098" y="1859"/>
                    </a:lnTo>
                    <a:lnTo>
                      <a:pt x="2102" y="1858"/>
                    </a:lnTo>
                    <a:lnTo>
                      <a:pt x="2106" y="1859"/>
                    </a:lnTo>
                    <a:lnTo>
                      <a:pt x="2110" y="1856"/>
                    </a:lnTo>
                    <a:lnTo>
                      <a:pt x="2114" y="1854"/>
                    </a:lnTo>
                    <a:lnTo>
                      <a:pt x="2118" y="1852"/>
                    </a:lnTo>
                    <a:lnTo>
                      <a:pt x="2122" y="1851"/>
                    </a:lnTo>
                    <a:lnTo>
                      <a:pt x="2125" y="1848"/>
                    </a:lnTo>
                    <a:lnTo>
                      <a:pt x="2129" y="1846"/>
                    </a:lnTo>
                    <a:lnTo>
                      <a:pt x="2133" y="1846"/>
                    </a:lnTo>
                    <a:lnTo>
                      <a:pt x="2137" y="1842"/>
                    </a:lnTo>
                    <a:lnTo>
                      <a:pt x="2141" y="1841"/>
                    </a:lnTo>
                    <a:lnTo>
                      <a:pt x="2145" y="1839"/>
                    </a:lnTo>
                    <a:lnTo>
                      <a:pt x="2149" y="1836"/>
                    </a:lnTo>
                    <a:lnTo>
                      <a:pt x="2153" y="1834"/>
                    </a:lnTo>
                    <a:lnTo>
                      <a:pt x="2157" y="1831"/>
                    </a:lnTo>
                    <a:lnTo>
                      <a:pt x="2161" y="1830"/>
                    </a:lnTo>
                    <a:lnTo>
                      <a:pt x="2165" y="1827"/>
                    </a:lnTo>
                    <a:lnTo>
                      <a:pt x="2169" y="1825"/>
                    </a:lnTo>
                    <a:lnTo>
                      <a:pt x="2173" y="1822"/>
                    </a:lnTo>
                    <a:lnTo>
                      <a:pt x="2177" y="1820"/>
                    </a:lnTo>
                    <a:lnTo>
                      <a:pt x="2181" y="1818"/>
                    </a:lnTo>
                    <a:lnTo>
                      <a:pt x="2185" y="1814"/>
                    </a:lnTo>
                    <a:lnTo>
                      <a:pt x="2188" y="1811"/>
                    </a:lnTo>
                    <a:lnTo>
                      <a:pt x="2192" y="1810"/>
                    </a:lnTo>
                    <a:lnTo>
                      <a:pt x="2196" y="1806"/>
                    </a:lnTo>
                    <a:lnTo>
                      <a:pt x="2200" y="1804"/>
                    </a:lnTo>
                    <a:lnTo>
                      <a:pt x="2204" y="1802"/>
                    </a:lnTo>
                    <a:lnTo>
                      <a:pt x="2208" y="1797"/>
                    </a:lnTo>
                    <a:lnTo>
                      <a:pt x="2212" y="1795"/>
                    </a:lnTo>
                    <a:lnTo>
                      <a:pt x="2216" y="1791"/>
                    </a:lnTo>
                    <a:lnTo>
                      <a:pt x="2220" y="1789"/>
                    </a:lnTo>
                    <a:lnTo>
                      <a:pt x="2224" y="1786"/>
                    </a:lnTo>
                    <a:lnTo>
                      <a:pt x="2228" y="1783"/>
                    </a:lnTo>
                    <a:lnTo>
                      <a:pt x="2232" y="1779"/>
                    </a:lnTo>
                    <a:lnTo>
                      <a:pt x="2236" y="1776"/>
                    </a:lnTo>
                    <a:lnTo>
                      <a:pt x="2240" y="1772"/>
                    </a:lnTo>
                    <a:lnTo>
                      <a:pt x="2244" y="1769"/>
                    </a:lnTo>
                    <a:lnTo>
                      <a:pt x="2248" y="1766"/>
                    </a:lnTo>
                    <a:lnTo>
                      <a:pt x="2251" y="1762"/>
                    </a:lnTo>
                    <a:lnTo>
                      <a:pt x="2255" y="1759"/>
                    </a:lnTo>
                    <a:lnTo>
                      <a:pt x="2259" y="1756"/>
                    </a:lnTo>
                    <a:lnTo>
                      <a:pt x="2263" y="1753"/>
                    </a:lnTo>
                    <a:lnTo>
                      <a:pt x="2267" y="1747"/>
                    </a:lnTo>
                    <a:lnTo>
                      <a:pt x="2271" y="1744"/>
                    </a:lnTo>
                    <a:lnTo>
                      <a:pt x="2275" y="1741"/>
                    </a:lnTo>
                    <a:lnTo>
                      <a:pt x="2279" y="1737"/>
                    </a:lnTo>
                    <a:lnTo>
                      <a:pt x="2283" y="1732"/>
                    </a:lnTo>
                    <a:lnTo>
                      <a:pt x="2287" y="1729"/>
                    </a:lnTo>
                    <a:lnTo>
                      <a:pt x="2291" y="1727"/>
                    </a:lnTo>
                    <a:lnTo>
                      <a:pt x="2295" y="1722"/>
                    </a:lnTo>
                    <a:lnTo>
                      <a:pt x="2299" y="1718"/>
                    </a:lnTo>
                    <a:lnTo>
                      <a:pt x="2303" y="1714"/>
                    </a:lnTo>
                    <a:lnTo>
                      <a:pt x="2307" y="1711"/>
                    </a:lnTo>
                    <a:lnTo>
                      <a:pt x="2311" y="1706"/>
                    </a:lnTo>
                    <a:lnTo>
                      <a:pt x="2314" y="1702"/>
                    </a:lnTo>
                    <a:lnTo>
                      <a:pt x="2318" y="1697"/>
                    </a:lnTo>
                    <a:lnTo>
                      <a:pt x="2322" y="1693"/>
                    </a:lnTo>
                    <a:lnTo>
                      <a:pt x="2326" y="1690"/>
                    </a:lnTo>
                    <a:lnTo>
                      <a:pt x="2330" y="1686"/>
                    </a:lnTo>
                    <a:lnTo>
                      <a:pt x="2334" y="1682"/>
                    </a:lnTo>
                    <a:lnTo>
                      <a:pt x="2338" y="1677"/>
                    </a:lnTo>
                    <a:lnTo>
                      <a:pt x="2342" y="1673"/>
                    </a:lnTo>
                    <a:lnTo>
                      <a:pt x="2346" y="1668"/>
                    </a:lnTo>
                    <a:lnTo>
                      <a:pt x="2350" y="1664"/>
                    </a:lnTo>
                    <a:lnTo>
                      <a:pt x="2354" y="1659"/>
                    </a:lnTo>
                    <a:lnTo>
                      <a:pt x="2358" y="1654"/>
                    </a:lnTo>
                    <a:lnTo>
                      <a:pt x="2362" y="1651"/>
                    </a:lnTo>
                    <a:lnTo>
                      <a:pt x="2366" y="1646"/>
                    </a:lnTo>
                    <a:lnTo>
                      <a:pt x="2370" y="1640"/>
                    </a:lnTo>
                    <a:lnTo>
                      <a:pt x="2374" y="1637"/>
                    </a:lnTo>
                    <a:lnTo>
                      <a:pt x="2377" y="1633"/>
                    </a:lnTo>
                    <a:lnTo>
                      <a:pt x="2381" y="1628"/>
                    </a:lnTo>
                    <a:lnTo>
                      <a:pt x="2385" y="1623"/>
                    </a:lnTo>
                    <a:lnTo>
                      <a:pt x="2389" y="1618"/>
                    </a:lnTo>
                    <a:lnTo>
                      <a:pt x="2393" y="1613"/>
                    </a:lnTo>
                    <a:lnTo>
                      <a:pt x="2397" y="1609"/>
                    </a:lnTo>
                    <a:lnTo>
                      <a:pt x="2401" y="1603"/>
                    </a:lnTo>
                    <a:lnTo>
                      <a:pt x="2405" y="1599"/>
                    </a:lnTo>
                    <a:lnTo>
                      <a:pt x="2409" y="1594"/>
                    </a:lnTo>
                    <a:lnTo>
                      <a:pt x="2413" y="1590"/>
                    </a:lnTo>
                    <a:lnTo>
                      <a:pt x="2417" y="1583"/>
                    </a:lnTo>
                    <a:lnTo>
                      <a:pt x="2421" y="1578"/>
                    </a:lnTo>
                    <a:lnTo>
                      <a:pt x="2425" y="1575"/>
                    </a:lnTo>
                    <a:lnTo>
                      <a:pt x="2429" y="1569"/>
                    </a:lnTo>
                    <a:lnTo>
                      <a:pt x="2433" y="1564"/>
                    </a:lnTo>
                    <a:lnTo>
                      <a:pt x="2437" y="1559"/>
                    </a:lnTo>
                    <a:lnTo>
                      <a:pt x="2440" y="1555"/>
                    </a:lnTo>
                    <a:lnTo>
                      <a:pt x="2444" y="1549"/>
                    </a:lnTo>
                    <a:lnTo>
                      <a:pt x="2448" y="1544"/>
                    </a:lnTo>
                    <a:lnTo>
                      <a:pt x="2452" y="1539"/>
                    </a:lnTo>
                    <a:lnTo>
                      <a:pt x="2456" y="1534"/>
                    </a:lnTo>
                    <a:lnTo>
                      <a:pt x="2460" y="1529"/>
                    </a:lnTo>
                    <a:lnTo>
                      <a:pt x="2464" y="1522"/>
                    </a:lnTo>
                    <a:lnTo>
                      <a:pt x="2468" y="1518"/>
                    </a:lnTo>
                    <a:lnTo>
                      <a:pt x="2472" y="1513"/>
                    </a:lnTo>
                    <a:lnTo>
                      <a:pt x="2476" y="1508"/>
                    </a:lnTo>
                    <a:lnTo>
                      <a:pt x="2480" y="1503"/>
                    </a:lnTo>
                    <a:lnTo>
                      <a:pt x="2484" y="1497"/>
                    </a:lnTo>
                    <a:lnTo>
                      <a:pt x="2488" y="1492"/>
                    </a:lnTo>
                    <a:lnTo>
                      <a:pt x="2492" y="1485"/>
                    </a:lnTo>
                    <a:lnTo>
                      <a:pt x="2496" y="1481"/>
                    </a:lnTo>
                    <a:lnTo>
                      <a:pt x="2499" y="1476"/>
                    </a:lnTo>
                    <a:lnTo>
                      <a:pt x="2503" y="1471"/>
                    </a:lnTo>
                    <a:lnTo>
                      <a:pt x="2507" y="1465"/>
                    </a:lnTo>
                    <a:lnTo>
                      <a:pt x="2511" y="1460"/>
                    </a:lnTo>
                    <a:lnTo>
                      <a:pt x="2515" y="1454"/>
                    </a:lnTo>
                    <a:lnTo>
                      <a:pt x="2519" y="1447"/>
                    </a:lnTo>
                    <a:lnTo>
                      <a:pt x="2523" y="1443"/>
                    </a:lnTo>
                    <a:lnTo>
                      <a:pt x="2527" y="1437"/>
                    </a:lnTo>
                    <a:lnTo>
                      <a:pt x="2531" y="1432"/>
                    </a:lnTo>
                    <a:lnTo>
                      <a:pt x="2535" y="1427"/>
                    </a:lnTo>
                    <a:lnTo>
                      <a:pt x="2539" y="1422"/>
                    </a:lnTo>
                    <a:lnTo>
                      <a:pt x="2543" y="1416"/>
                    </a:lnTo>
                    <a:lnTo>
                      <a:pt x="2547" y="1409"/>
                    </a:lnTo>
                    <a:lnTo>
                      <a:pt x="2551" y="1404"/>
                    </a:lnTo>
                    <a:lnTo>
                      <a:pt x="2555" y="1399"/>
                    </a:lnTo>
                    <a:lnTo>
                      <a:pt x="2559" y="1393"/>
                    </a:lnTo>
                    <a:lnTo>
                      <a:pt x="2562" y="1388"/>
                    </a:lnTo>
                    <a:lnTo>
                      <a:pt x="2566" y="1381"/>
                    </a:lnTo>
                    <a:lnTo>
                      <a:pt x="2570" y="1376"/>
                    </a:lnTo>
                    <a:lnTo>
                      <a:pt x="2574" y="1369"/>
                    </a:lnTo>
                    <a:lnTo>
                      <a:pt x="2578" y="1365"/>
                    </a:lnTo>
                    <a:lnTo>
                      <a:pt x="2582" y="1359"/>
                    </a:lnTo>
                    <a:lnTo>
                      <a:pt x="2586" y="1353"/>
                    </a:lnTo>
                    <a:lnTo>
                      <a:pt x="2590" y="1347"/>
                    </a:lnTo>
                    <a:lnTo>
                      <a:pt x="2594" y="1342"/>
                    </a:lnTo>
                    <a:lnTo>
                      <a:pt x="2598" y="1337"/>
                    </a:lnTo>
                    <a:lnTo>
                      <a:pt x="2602" y="1331"/>
                    </a:lnTo>
                    <a:lnTo>
                      <a:pt x="2606" y="1324"/>
                    </a:lnTo>
                    <a:lnTo>
                      <a:pt x="2610" y="1319"/>
                    </a:lnTo>
                    <a:lnTo>
                      <a:pt x="2614" y="1314"/>
                    </a:lnTo>
                    <a:lnTo>
                      <a:pt x="2618" y="1307"/>
                    </a:lnTo>
                    <a:lnTo>
                      <a:pt x="2622" y="1302"/>
                    </a:lnTo>
                    <a:lnTo>
                      <a:pt x="2625" y="1297"/>
                    </a:lnTo>
                    <a:lnTo>
                      <a:pt x="2629" y="1291"/>
                    </a:lnTo>
                    <a:lnTo>
                      <a:pt x="2633" y="1284"/>
                    </a:lnTo>
                    <a:lnTo>
                      <a:pt x="2637" y="1279"/>
                    </a:lnTo>
                    <a:lnTo>
                      <a:pt x="2641" y="1273"/>
                    </a:lnTo>
                    <a:lnTo>
                      <a:pt x="2645" y="1268"/>
                    </a:lnTo>
                    <a:lnTo>
                      <a:pt x="2649" y="1262"/>
                    </a:lnTo>
                    <a:lnTo>
                      <a:pt x="2653" y="1257"/>
                    </a:lnTo>
                    <a:lnTo>
                      <a:pt x="2657" y="1251"/>
                    </a:lnTo>
                    <a:lnTo>
                      <a:pt x="2661" y="1243"/>
                    </a:lnTo>
                    <a:lnTo>
                      <a:pt x="2665" y="1239"/>
                    </a:lnTo>
                    <a:lnTo>
                      <a:pt x="2669" y="1233"/>
                    </a:lnTo>
                    <a:lnTo>
                      <a:pt x="2673" y="1227"/>
                    </a:lnTo>
                    <a:lnTo>
                      <a:pt x="2677" y="1222"/>
                    </a:lnTo>
                    <a:lnTo>
                      <a:pt x="2681" y="1215"/>
                    </a:lnTo>
                    <a:lnTo>
                      <a:pt x="2685" y="1210"/>
                    </a:lnTo>
                    <a:lnTo>
                      <a:pt x="2688" y="1204"/>
                    </a:lnTo>
                    <a:lnTo>
                      <a:pt x="2692" y="1199"/>
                    </a:lnTo>
                    <a:lnTo>
                      <a:pt x="2696" y="1193"/>
                    </a:lnTo>
                    <a:lnTo>
                      <a:pt x="2700" y="1188"/>
                    </a:lnTo>
                    <a:lnTo>
                      <a:pt x="2704" y="1182"/>
                    </a:lnTo>
                    <a:lnTo>
                      <a:pt x="2708" y="1175"/>
                    </a:lnTo>
                    <a:lnTo>
                      <a:pt x="2712" y="1169"/>
                    </a:lnTo>
                    <a:lnTo>
                      <a:pt x="2716" y="1165"/>
                    </a:lnTo>
                    <a:lnTo>
                      <a:pt x="2720" y="1158"/>
                    </a:lnTo>
                    <a:lnTo>
                      <a:pt x="2724" y="1153"/>
                    </a:lnTo>
                    <a:lnTo>
                      <a:pt x="2728" y="1146"/>
                    </a:lnTo>
                    <a:lnTo>
                      <a:pt x="2732" y="1140"/>
                    </a:lnTo>
                    <a:lnTo>
                      <a:pt x="2736" y="1134"/>
                    </a:lnTo>
                    <a:lnTo>
                      <a:pt x="2740" y="1130"/>
                    </a:lnTo>
                    <a:lnTo>
                      <a:pt x="2744" y="1123"/>
                    </a:lnTo>
                    <a:lnTo>
                      <a:pt x="2748" y="1118"/>
                    </a:lnTo>
                    <a:lnTo>
                      <a:pt x="2751" y="1111"/>
                    </a:lnTo>
                    <a:lnTo>
                      <a:pt x="2755" y="1106"/>
                    </a:lnTo>
                    <a:lnTo>
                      <a:pt x="2759" y="1100"/>
                    </a:lnTo>
                    <a:lnTo>
                      <a:pt x="2763" y="1095"/>
                    </a:lnTo>
                    <a:lnTo>
                      <a:pt x="2767" y="1089"/>
                    </a:lnTo>
                    <a:lnTo>
                      <a:pt x="2771" y="1084"/>
                    </a:lnTo>
                    <a:lnTo>
                      <a:pt x="2775" y="1078"/>
                    </a:lnTo>
                    <a:lnTo>
                      <a:pt x="2779" y="1072"/>
                    </a:lnTo>
                    <a:lnTo>
                      <a:pt x="2783" y="1067"/>
                    </a:lnTo>
                    <a:lnTo>
                      <a:pt x="2787" y="1060"/>
                    </a:lnTo>
                    <a:lnTo>
                      <a:pt x="2791" y="1055"/>
                    </a:lnTo>
                    <a:lnTo>
                      <a:pt x="2795" y="1049"/>
                    </a:lnTo>
                    <a:lnTo>
                      <a:pt x="2799" y="1043"/>
                    </a:lnTo>
                    <a:lnTo>
                      <a:pt x="2803" y="1039"/>
                    </a:lnTo>
                    <a:lnTo>
                      <a:pt x="2807" y="1032"/>
                    </a:lnTo>
                    <a:lnTo>
                      <a:pt x="2811" y="1027"/>
                    </a:lnTo>
                    <a:lnTo>
                      <a:pt x="2814" y="1020"/>
                    </a:lnTo>
                    <a:lnTo>
                      <a:pt x="2818" y="1014"/>
                    </a:lnTo>
                    <a:lnTo>
                      <a:pt x="2822" y="1009"/>
                    </a:lnTo>
                    <a:lnTo>
                      <a:pt x="2826" y="1005"/>
                    </a:lnTo>
                    <a:lnTo>
                      <a:pt x="2830" y="998"/>
                    </a:lnTo>
                    <a:lnTo>
                      <a:pt x="2834" y="992"/>
                    </a:lnTo>
                    <a:lnTo>
                      <a:pt x="2838" y="986"/>
                    </a:lnTo>
                    <a:lnTo>
                      <a:pt x="2842" y="983"/>
                    </a:lnTo>
                    <a:lnTo>
                      <a:pt x="2846" y="976"/>
                    </a:lnTo>
                    <a:lnTo>
                      <a:pt x="2850" y="970"/>
                    </a:lnTo>
                    <a:lnTo>
                      <a:pt x="2854" y="965"/>
                    </a:lnTo>
                    <a:lnTo>
                      <a:pt x="2858" y="959"/>
                    </a:lnTo>
                    <a:lnTo>
                      <a:pt x="2862" y="955"/>
                    </a:lnTo>
                    <a:lnTo>
                      <a:pt x="2866" y="948"/>
                    </a:lnTo>
                    <a:lnTo>
                      <a:pt x="2870" y="942"/>
                    </a:lnTo>
                    <a:lnTo>
                      <a:pt x="2874" y="938"/>
                    </a:lnTo>
                    <a:lnTo>
                      <a:pt x="2877" y="932"/>
                    </a:lnTo>
                    <a:lnTo>
                      <a:pt x="2881" y="926"/>
                    </a:lnTo>
                    <a:lnTo>
                      <a:pt x="2885" y="920"/>
                    </a:lnTo>
                    <a:lnTo>
                      <a:pt x="2889" y="916"/>
                    </a:lnTo>
                    <a:lnTo>
                      <a:pt x="2893" y="910"/>
                    </a:lnTo>
                    <a:lnTo>
                      <a:pt x="2897" y="905"/>
                    </a:lnTo>
                    <a:lnTo>
                      <a:pt x="2901" y="900"/>
                    </a:lnTo>
                    <a:lnTo>
                      <a:pt x="2905" y="894"/>
                    </a:lnTo>
                    <a:lnTo>
                      <a:pt x="2909" y="889"/>
                    </a:lnTo>
                    <a:lnTo>
                      <a:pt x="2913" y="884"/>
                    </a:lnTo>
                    <a:lnTo>
                      <a:pt x="2917" y="878"/>
                    </a:lnTo>
                    <a:lnTo>
                      <a:pt x="2921" y="873"/>
                    </a:lnTo>
                    <a:lnTo>
                      <a:pt x="2925" y="866"/>
                    </a:lnTo>
                    <a:lnTo>
                      <a:pt x="2929" y="862"/>
                    </a:lnTo>
                    <a:lnTo>
                      <a:pt x="2933" y="857"/>
                    </a:lnTo>
                    <a:lnTo>
                      <a:pt x="2937" y="851"/>
                    </a:lnTo>
                    <a:lnTo>
                      <a:pt x="2940" y="846"/>
                    </a:lnTo>
                    <a:lnTo>
                      <a:pt x="2944" y="841"/>
                    </a:lnTo>
                    <a:lnTo>
                      <a:pt x="2948" y="836"/>
                    </a:lnTo>
                    <a:lnTo>
                      <a:pt x="2952" y="830"/>
                    </a:lnTo>
                    <a:lnTo>
                      <a:pt x="2956" y="825"/>
                    </a:lnTo>
                    <a:lnTo>
                      <a:pt x="2960" y="820"/>
                    </a:lnTo>
                    <a:lnTo>
                      <a:pt x="2964" y="815"/>
                    </a:lnTo>
                    <a:lnTo>
                      <a:pt x="2968" y="809"/>
                    </a:lnTo>
                    <a:lnTo>
                      <a:pt x="2972" y="804"/>
                    </a:lnTo>
                    <a:lnTo>
                      <a:pt x="2976" y="800"/>
                    </a:lnTo>
                    <a:lnTo>
                      <a:pt x="2980" y="795"/>
                    </a:lnTo>
                    <a:lnTo>
                      <a:pt x="2984" y="790"/>
                    </a:lnTo>
                    <a:lnTo>
                      <a:pt x="2988" y="784"/>
                    </a:lnTo>
                    <a:lnTo>
                      <a:pt x="2992" y="778"/>
                    </a:lnTo>
                    <a:lnTo>
                      <a:pt x="2996" y="774"/>
                    </a:lnTo>
                    <a:lnTo>
                      <a:pt x="2999" y="769"/>
                    </a:lnTo>
                    <a:lnTo>
                      <a:pt x="3003" y="763"/>
                    </a:lnTo>
                    <a:lnTo>
                      <a:pt x="3007" y="759"/>
                    </a:lnTo>
                    <a:lnTo>
                      <a:pt x="3011" y="754"/>
                    </a:lnTo>
                    <a:lnTo>
                      <a:pt x="3015" y="749"/>
                    </a:lnTo>
                    <a:lnTo>
                      <a:pt x="3019" y="744"/>
                    </a:lnTo>
                    <a:lnTo>
                      <a:pt x="3023" y="740"/>
                    </a:lnTo>
                    <a:lnTo>
                      <a:pt x="3027" y="734"/>
                    </a:lnTo>
                    <a:lnTo>
                      <a:pt x="3031" y="729"/>
                    </a:lnTo>
                    <a:lnTo>
                      <a:pt x="3035" y="724"/>
                    </a:lnTo>
                    <a:lnTo>
                      <a:pt x="3039" y="719"/>
                    </a:lnTo>
                    <a:lnTo>
                      <a:pt x="3043" y="715"/>
                    </a:lnTo>
                    <a:lnTo>
                      <a:pt x="3047" y="710"/>
                    </a:lnTo>
                    <a:lnTo>
                      <a:pt x="3051" y="705"/>
                    </a:lnTo>
                    <a:lnTo>
                      <a:pt x="3055" y="700"/>
                    </a:lnTo>
                    <a:lnTo>
                      <a:pt x="3059" y="694"/>
                    </a:lnTo>
                    <a:lnTo>
                      <a:pt x="3062" y="690"/>
                    </a:lnTo>
                    <a:lnTo>
                      <a:pt x="3066" y="685"/>
                    </a:lnTo>
                    <a:lnTo>
                      <a:pt x="3070" y="682"/>
                    </a:lnTo>
                    <a:lnTo>
                      <a:pt x="3074" y="676"/>
                    </a:lnTo>
                    <a:lnTo>
                      <a:pt x="3078" y="672"/>
                    </a:lnTo>
                    <a:lnTo>
                      <a:pt x="3082" y="667"/>
                    </a:lnTo>
                    <a:lnTo>
                      <a:pt x="3086" y="662"/>
                    </a:lnTo>
                    <a:lnTo>
                      <a:pt x="3090" y="657"/>
                    </a:lnTo>
                    <a:lnTo>
                      <a:pt x="3094" y="652"/>
                    </a:lnTo>
                    <a:lnTo>
                      <a:pt x="3098" y="648"/>
                    </a:lnTo>
                    <a:lnTo>
                      <a:pt x="3102" y="644"/>
                    </a:lnTo>
                    <a:lnTo>
                      <a:pt x="3106" y="638"/>
                    </a:lnTo>
                    <a:lnTo>
                      <a:pt x="3110" y="634"/>
                    </a:lnTo>
                    <a:lnTo>
                      <a:pt x="3114" y="630"/>
                    </a:lnTo>
                    <a:lnTo>
                      <a:pt x="3118" y="624"/>
                    </a:lnTo>
                    <a:lnTo>
                      <a:pt x="3122" y="621"/>
                    </a:lnTo>
                    <a:lnTo>
                      <a:pt x="3125" y="617"/>
                    </a:lnTo>
                    <a:lnTo>
                      <a:pt x="3129" y="613"/>
                    </a:lnTo>
                    <a:lnTo>
                      <a:pt x="3133" y="608"/>
                    </a:lnTo>
                    <a:lnTo>
                      <a:pt x="3137" y="603"/>
                    </a:lnTo>
                    <a:lnTo>
                      <a:pt x="3141" y="599"/>
                    </a:lnTo>
                    <a:lnTo>
                      <a:pt x="3145" y="595"/>
                    </a:lnTo>
                    <a:lnTo>
                      <a:pt x="3149" y="590"/>
                    </a:lnTo>
                    <a:lnTo>
                      <a:pt x="3153" y="587"/>
                    </a:lnTo>
                    <a:lnTo>
                      <a:pt x="3157" y="582"/>
                    </a:lnTo>
                    <a:lnTo>
                      <a:pt x="3161" y="576"/>
                    </a:lnTo>
                    <a:lnTo>
                      <a:pt x="3165" y="573"/>
                    </a:lnTo>
                    <a:lnTo>
                      <a:pt x="3169" y="568"/>
                    </a:lnTo>
                    <a:lnTo>
                      <a:pt x="3173" y="565"/>
                    </a:lnTo>
                    <a:lnTo>
                      <a:pt x="3177" y="560"/>
                    </a:lnTo>
                    <a:lnTo>
                      <a:pt x="3181" y="556"/>
                    </a:lnTo>
                    <a:lnTo>
                      <a:pt x="3185" y="552"/>
                    </a:lnTo>
                    <a:lnTo>
                      <a:pt x="3188" y="548"/>
                    </a:lnTo>
                    <a:lnTo>
                      <a:pt x="3192" y="544"/>
                    </a:lnTo>
                    <a:lnTo>
                      <a:pt x="3196" y="539"/>
                    </a:lnTo>
                    <a:lnTo>
                      <a:pt x="3200" y="536"/>
                    </a:lnTo>
                    <a:lnTo>
                      <a:pt x="3204" y="532"/>
                    </a:lnTo>
                    <a:lnTo>
                      <a:pt x="3208" y="528"/>
                    </a:lnTo>
                    <a:lnTo>
                      <a:pt x="3212" y="523"/>
                    </a:lnTo>
                    <a:lnTo>
                      <a:pt x="3216" y="519"/>
                    </a:lnTo>
                    <a:lnTo>
                      <a:pt x="3220" y="516"/>
                    </a:lnTo>
                    <a:lnTo>
                      <a:pt x="3224" y="512"/>
                    </a:lnTo>
                    <a:lnTo>
                      <a:pt x="3228" y="508"/>
                    </a:lnTo>
                    <a:lnTo>
                      <a:pt x="3232" y="503"/>
                    </a:lnTo>
                    <a:lnTo>
                      <a:pt x="3236" y="499"/>
                    </a:lnTo>
                    <a:lnTo>
                      <a:pt x="3240" y="497"/>
                    </a:lnTo>
                    <a:lnTo>
                      <a:pt x="3244" y="492"/>
                    </a:lnTo>
                    <a:lnTo>
                      <a:pt x="3248" y="489"/>
                    </a:lnTo>
                    <a:lnTo>
                      <a:pt x="3251" y="484"/>
                    </a:lnTo>
                    <a:lnTo>
                      <a:pt x="3255" y="481"/>
                    </a:lnTo>
                    <a:lnTo>
                      <a:pt x="3259" y="478"/>
                    </a:lnTo>
                    <a:lnTo>
                      <a:pt x="3263" y="472"/>
                    </a:lnTo>
                    <a:lnTo>
                      <a:pt x="3267" y="469"/>
                    </a:lnTo>
                    <a:lnTo>
                      <a:pt x="3271" y="466"/>
                    </a:lnTo>
                    <a:lnTo>
                      <a:pt x="3275" y="462"/>
                    </a:lnTo>
                    <a:lnTo>
                      <a:pt x="3279" y="459"/>
                    </a:lnTo>
                    <a:lnTo>
                      <a:pt x="3283" y="454"/>
                    </a:lnTo>
                    <a:lnTo>
                      <a:pt x="3287" y="452"/>
                    </a:lnTo>
                    <a:lnTo>
                      <a:pt x="3291" y="447"/>
                    </a:lnTo>
                    <a:lnTo>
                      <a:pt x="3295" y="444"/>
                    </a:lnTo>
                    <a:lnTo>
                      <a:pt x="3299" y="441"/>
                    </a:lnTo>
                    <a:lnTo>
                      <a:pt x="3303" y="437"/>
                    </a:lnTo>
                    <a:lnTo>
                      <a:pt x="3307" y="433"/>
                    </a:lnTo>
                    <a:lnTo>
                      <a:pt x="3311" y="430"/>
                    </a:lnTo>
                    <a:lnTo>
                      <a:pt x="3314" y="427"/>
                    </a:lnTo>
                    <a:lnTo>
                      <a:pt x="3318" y="423"/>
                    </a:lnTo>
                    <a:lnTo>
                      <a:pt x="3322" y="419"/>
                    </a:lnTo>
                    <a:lnTo>
                      <a:pt x="3326" y="417"/>
                    </a:lnTo>
                    <a:lnTo>
                      <a:pt x="3330" y="412"/>
                    </a:lnTo>
                    <a:lnTo>
                      <a:pt x="3334" y="409"/>
                    </a:lnTo>
                    <a:lnTo>
                      <a:pt x="3338" y="406"/>
                    </a:lnTo>
                    <a:lnTo>
                      <a:pt x="3342" y="402"/>
                    </a:lnTo>
                    <a:lnTo>
                      <a:pt x="3346" y="399"/>
                    </a:lnTo>
                    <a:lnTo>
                      <a:pt x="3350" y="395"/>
                    </a:lnTo>
                    <a:lnTo>
                      <a:pt x="3354" y="392"/>
                    </a:lnTo>
                    <a:lnTo>
                      <a:pt x="3358" y="390"/>
                    </a:lnTo>
                    <a:lnTo>
                      <a:pt x="3362" y="386"/>
                    </a:lnTo>
                    <a:lnTo>
                      <a:pt x="3366" y="383"/>
                    </a:lnTo>
                    <a:lnTo>
                      <a:pt x="3370" y="379"/>
                    </a:lnTo>
                    <a:lnTo>
                      <a:pt x="3374" y="375"/>
                    </a:lnTo>
                    <a:lnTo>
                      <a:pt x="3377" y="374"/>
                    </a:lnTo>
                    <a:lnTo>
                      <a:pt x="3381" y="369"/>
                    </a:lnTo>
                    <a:lnTo>
                      <a:pt x="3385" y="367"/>
                    </a:lnTo>
                    <a:lnTo>
                      <a:pt x="3389" y="363"/>
                    </a:lnTo>
                    <a:lnTo>
                      <a:pt x="3393" y="362"/>
                    </a:lnTo>
                    <a:lnTo>
                      <a:pt x="3397" y="357"/>
                    </a:lnTo>
                    <a:lnTo>
                      <a:pt x="3401" y="354"/>
                    </a:lnTo>
                    <a:lnTo>
                      <a:pt x="3405" y="352"/>
                    </a:lnTo>
                    <a:lnTo>
                      <a:pt x="3409" y="349"/>
                    </a:lnTo>
                    <a:lnTo>
                      <a:pt x="3413" y="346"/>
                    </a:lnTo>
                    <a:lnTo>
                      <a:pt x="3417" y="343"/>
                    </a:lnTo>
                    <a:lnTo>
                      <a:pt x="3421" y="339"/>
                    </a:lnTo>
                    <a:lnTo>
                      <a:pt x="3425" y="337"/>
                    </a:lnTo>
                    <a:lnTo>
                      <a:pt x="3429" y="334"/>
                    </a:lnTo>
                    <a:lnTo>
                      <a:pt x="3433" y="331"/>
                    </a:lnTo>
                    <a:lnTo>
                      <a:pt x="3437" y="328"/>
                    </a:lnTo>
                    <a:lnTo>
                      <a:pt x="3440" y="326"/>
                    </a:lnTo>
                    <a:lnTo>
                      <a:pt x="3444" y="322"/>
                    </a:lnTo>
                    <a:lnTo>
                      <a:pt x="3448" y="319"/>
                    </a:lnTo>
                    <a:lnTo>
                      <a:pt x="3452" y="317"/>
                    </a:lnTo>
                    <a:lnTo>
                      <a:pt x="3456" y="314"/>
                    </a:lnTo>
                    <a:lnTo>
                      <a:pt x="3460" y="311"/>
                    </a:lnTo>
                    <a:lnTo>
                      <a:pt x="3464" y="308"/>
                    </a:lnTo>
                    <a:lnTo>
                      <a:pt x="3468" y="306"/>
                    </a:lnTo>
                    <a:lnTo>
                      <a:pt x="3472" y="303"/>
                    </a:lnTo>
                    <a:lnTo>
                      <a:pt x="3476" y="300"/>
                    </a:lnTo>
                    <a:lnTo>
                      <a:pt x="3480" y="298"/>
                    </a:lnTo>
                    <a:lnTo>
                      <a:pt x="3484" y="295"/>
                    </a:lnTo>
                    <a:lnTo>
                      <a:pt x="3488" y="292"/>
                    </a:lnTo>
                    <a:lnTo>
                      <a:pt x="3492" y="291"/>
                    </a:lnTo>
                    <a:lnTo>
                      <a:pt x="3496" y="288"/>
                    </a:lnTo>
                    <a:lnTo>
                      <a:pt x="3499" y="285"/>
                    </a:lnTo>
                    <a:lnTo>
                      <a:pt x="3503" y="283"/>
                    </a:lnTo>
                    <a:lnTo>
                      <a:pt x="3507" y="281"/>
                    </a:lnTo>
                    <a:lnTo>
                      <a:pt x="3511" y="279"/>
                    </a:lnTo>
                    <a:lnTo>
                      <a:pt x="3515" y="274"/>
                    </a:lnTo>
                    <a:lnTo>
                      <a:pt x="3519" y="272"/>
                    </a:lnTo>
                    <a:lnTo>
                      <a:pt x="3523" y="271"/>
                    </a:lnTo>
                    <a:lnTo>
                      <a:pt x="3527" y="268"/>
                    </a:lnTo>
                    <a:lnTo>
                      <a:pt x="3531" y="267"/>
                    </a:lnTo>
                    <a:lnTo>
                      <a:pt x="3535" y="263"/>
                    </a:lnTo>
                    <a:lnTo>
                      <a:pt x="3539" y="260"/>
                    </a:lnTo>
                    <a:lnTo>
                      <a:pt x="3543" y="257"/>
                    </a:lnTo>
                    <a:lnTo>
                      <a:pt x="3547" y="256"/>
                    </a:lnTo>
                    <a:lnTo>
                      <a:pt x="3551" y="254"/>
                    </a:lnTo>
                    <a:lnTo>
                      <a:pt x="3555" y="251"/>
                    </a:lnTo>
                    <a:lnTo>
                      <a:pt x="3559" y="249"/>
                    </a:lnTo>
                    <a:lnTo>
                      <a:pt x="3562" y="247"/>
                    </a:lnTo>
                    <a:lnTo>
                      <a:pt x="3566" y="244"/>
                    </a:lnTo>
                    <a:lnTo>
                      <a:pt x="3570" y="242"/>
                    </a:lnTo>
                    <a:lnTo>
                      <a:pt x="3574" y="239"/>
                    </a:lnTo>
                    <a:lnTo>
                      <a:pt x="3578" y="237"/>
                    </a:lnTo>
                    <a:lnTo>
                      <a:pt x="3582" y="236"/>
                    </a:lnTo>
                    <a:lnTo>
                      <a:pt x="3586" y="234"/>
                    </a:lnTo>
                    <a:lnTo>
                      <a:pt x="3590" y="231"/>
                    </a:lnTo>
                    <a:lnTo>
                      <a:pt x="3594" y="229"/>
                    </a:lnTo>
                    <a:lnTo>
                      <a:pt x="3598" y="225"/>
                    </a:lnTo>
                    <a:lnTo>
                      <a:pt x="3602" y="224"/>
                    </a:lnTo>
                    <a:lnTo>
                      <a:pt x="3606" y="223"/>
                    </a:lnTo>
                    <a:lnTo>
                      <a:pt x="3610" y="220"/>
                    </a:lnTo>
                    <a:lnTo>
                      <a:pt x="3614" y="218"/>
                    </a:lnTo>
                    <a:lnTo>
                      <a:pt x="3618" y="216"/>
                    </a:lnTo>
                    <a:lnTo>
                      <a:pt x="3622" y="214"/>
                    </a:lnTo>
                    <a:lnTo>
                      <a:pt x="3625" y="212"/>
                    </a:lnTo>
                    <a:lnTo>
                      <a:pt x="3629" y="211"/>
                    </a:lnTo>
                    <a:lnTo>
                      <a:pt x="3633" y="208"/>
                    </a:lnTo>
                    <a:lnTo>
                      <a:pt x="3637" y="206"/>
                    </a:lnTo>
                    <a:lnTo>
                      <a:pt x="3641" y="205"/>
                    </a:lnTo>
                    <a:lnTo>
                      <a:pt x="3645" y="203"/>
                    </a:lnTo>
                    <a:lnTo>
                      <a:pt x="3649" y="201"/>
                    </a:lnTo>
                    <a:lnTo>
                      <a:pt x="3653" y="198"/>
                    </a:lnTo>
                    <a:lnTo>
                      <a:pt x="3657" y="196"/>
                    </a:lnTo>
                    <a:lnTo>
                      <a:pt x="3661" y="194"/>
                    </a:lnTo>
                    <a:lnTo>
                      <a:pt x="3665" y="194"/>
                    </a:lnTo>
                    <a:lnTo>
                      <a:pt x="3669" y="191"/>
                    </a:lnTo>
                    <a:lnTo>
                      <a:pt x="3673" y="190"/>
                    </a:lnTo>
                    <a:lnTo>
                      <a:pt x="3677" y="188"/>
                    </a:lnTo>
                    <a:lnTo>
                      <a:pt x="3681" y="185"/>
                    </a:lnTo>
                    <a:lnTo>
                      <a:pt x="3685" y="185"/>
                    </a:lnTo>
                    <a:lnTo>
                      <a:pt x="3688" y="181"/>
                    </a:lnTo>
                    <a:lnTo>
                      <a:pt x="3692" y="180"/>
                    </a:lnTo>
                    <a:lnTo>
                      <a:pt x="3696" y="178"/>
                    </a:lnTo>
                    <a:lnTo>
                      <a:pt x="3700" y="177"/>
                    </a:lnTo>
                    <a:lnTo>
                      <a:pt x="3704" y="175"/>
                    </a:lnTo>
                    <a:lnTo>
                      <a:pt x="3708" y="175"/>
                    </a:lnTo>
                    <a:lnTo>
                      <a:pt x="3712" y="172"/>
                    </a:lnTo>
                    <a:lnTo>
                      <a:pt x="3716" y="170"/>
                    </a:lnTo>
                    <a:lnTo>
                      <a:pt x="3720" y="169"/>
                    </a:lnTo>
                    <a:lnTo>
                      <a:pt x="3724" y="167"/>
                    </a:lnTo>
                    <a:lnTo>
                      <a:pt x="3728" y="166"/>
                    </a:lnTo>
                    <a:lnTo>
                      <a:pt x="3732" y="164"/>
                    </a:lnTo>
                    <a:lnTo>
                      <a:pt x="3736" y="163"/>
                    </a:lnTo>
                    <a:lnTo>
                      <a:pt x="3740" y="161"/>
                    </a:lnTo>
                    <a:lnTo>
                      <a:pt x="3744" y="158"/>
                    </a:lnTo>
                    <a:lnTo>
                      <a:pt x="3748" y="158"/>
                    </a:lnTo>
                    <a:lnTo>
                      <a:pt x="3751" y="156"/>
                    </a:lnTo>
                    <a:lnTo>
                      <a:pt x="3755" y="154"/>
                    </a:lnTo>
                    <a:lnTo>
                      <a:pt x="3759" y="153"/>
                    </a:lnTo>
                    <a:lnTo>
                      <a:pt x="3763" y="152"/>
                    </a:lnTo>
                    <a:lnTo>
                      <a:pt x="3767" y="150"/>
                    </a:lnTo>
                    <a:lnTo>
                      <a:pt x="3771" y="149"/>
                    </a:lnTo>
                    <a:lnTo>
                      <a:pt x="3775" y="148"/>
                    </a:lnTo>
                    <a:lnTo>
                      <a:pt x="3779" y="147"/>
                    </a:lnTo>
                    <a:lnTo>
                      <a:pt x="3783" y="145"/>
                    </a:lnTo>
                    <a:lnTo>
                      <a:pt x="3787" y="143"/>
                    </a:lnTo>
                    <a:lnTo>
                      <a:pt x="3791" y="142"/>
                    </a:lnTo>
                    <a:lnTo>
                      <a:pt x="3795" y="140"/>
                    </a:lnTo>
                    <a:lnTo>
                      <a:pt x="3799" y="140"/>
                    </a:lnTo>
                    <a:lnTo>
                      <a:pt x="3803" y="138"/>
                    </a:lnTo>
                    <a:lnTo>
                      <a:pt x="3807" y="137"/>
                    </a:lnTo>
                    <a:lnTo>
                      <a:pt x="3811" y="136"/>
                    </a:lnTo>
                    <a:lnTo>
                      <a:pt x="3814" y="135"/>
                    </a:lnTo>
                    <a:lnTo>
                      <a:pt x="3818" y="133"/>
                    </a:lnTo>
                    <a:lnTo>
                      <a:pt x="3822" y="131"/>
                    </a:lnTo>
                    <a:lnTo>
                      <a:pt x="3826" y="129"/>
                    </a:lnTo>
                    <a:lnTo>
                      <a:pt x="3830" y="129"/>
                    </a:lnTo>
                    <a:lnTo>
                      <a:pt x="3834" y="128"/>
                    </a:lnTo>
                    <a:lnTo>
                      <a:pt x="3838" y="127"/>
                    </a:lnTo>
                    <a:lnTo>
                      <a:pt x="3842" y="124"/>
                    </a:lnTo>
                    <a:lnTo>
                      <a:pt x="3846" y="124"/>
                    </a:lnTo>
                    <a:lnTo>
                      <a:pt x="3850" y="123"/>
                    </a:lnTo>
                    <a:lnTo>
                      <a:pt x="3854" y="122"/>
                    </a:lnTo>
                    <a:lnTo>
                      <a:pt x="3858" y="119"/>
                    </a:lnTo>
                    <a:lnTo>
                      <a:pt x="3862" y="119"/>
                    </a:lnTo>
                    <a:lnTo>
                      <a:pt x="3866" y="118"/>
                    </a:lnTo>
                    <a:lnTo>
                      <a:pt x="3870" y="118"/>
                    </a:lnTo>
                    <a:lnTo>
                      <a:pt x="3874" y="116"/>
                    </a:lnTo>
                    <a:lnTo>
                      <a:pt x="3877" y="115"/>
                    </a:lnTo>
                    <a:lnTo>
                      <a:pt x="3881" y="113"/>
                    </a:lnTo>
                    <a:lnTo>
                      <a:pt x="3885" y="113"/>
                    </a:lnTo>
                    <a:lnTo>
                      <a:pt x="3889" y="111"/>
                    </a:lnTo>
                    <a:lnTo>
                      <a:pt x="3893" y="110"/>
                    </a:lnTo>
                    <a:lnTo>
                      <a:pt x="3897" y="109"/>
                    </a:lnTo>
                    <a:lnTo>
                      <a:pt x="3901" y="108"/>
                    </a:lnTo>
                    <a:lnTo>
                      <a:pt x="3905" y="106"/>
                    </a:lnTo>
                    <a:lnTo>
                      <a:pt x="3909" y="107"/>
                    </a:lnTo>
                    <a:lnTo>
                      <a:pt x="3913" y="105"/>
                    </a:lnTo>
                    <a:lnTo>
                      <a:pt x="3917" y="104"/>
                    </a:lnTo>
                    <a:lnTo>
                      <a:pt x="3921" y="103"/>
                    </a:lnTo>
                    <a:lnTo>
                      <a:pt x="3925" y="102"/>
                    </a:lnTo>
                    <a:lnTo>
                      <a:pt x="3929" y="102"/>
                    </a:lnTo>
                    <a:lnTo>
                      <a:pt x="3933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599" name="Freeform 447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5"/>
                  </a:cxn>
                  <a:cxn ang="0">
                    <a:pos x="185" y="5"/>
                  </a:cxn>
                  <a:cxn ang="0">
                    <a:pos x="248" y="5"/>
                  </a:cxn>
                  <a:cxn ang="0">
                    <a:pos x="311" y="6"/>
                  </a:cxn>
                  <a:cxn ang="0">
                    <a:pos x="374" y="4"/>
                  </a:cxn>
                  <a:cxn ang="0">
                    <a:pos x="437" y="4"/>
                  </a:cxn>
                  <a:cxn ang="0">
                    <a:pos x="499" y="5"/>
                  </a:cxn>
                  <a:cxn ang="0">
                    <a:pos x="562" y="6"/>
                  </a:cxn>
                  <a:cxn ang="0">
                    <a:pos x="625" y="5"/>
                  </a:cxn>
                  <a:cxn ang="0">
                    <a:pos x="688" y="5"/>
                  </a:cxn>
                  <a:cxn ang="0">
                    <a:pos x="751" y="3"/>
                  </a:cxn>
                  <a:cxn ang="0">
                    <a:pos x="814" y="5"/>
                  </a:cxn>
                  <a:cxn ang="0">
                    <a:pos x="877" y="5"/>
                  </a:cxn>
                  <a:cxn ang="0">
                    <a:pos x="940" y="4"/>
                  </a:cxn>
                  <a:cxn ang="0">
                    <a:pos x="1003" y="3"/>
                  </a:cxn>
                  <a:cxn ang="0">
                    <a:pos x="1066" y="4"/>
                  </a:cxn>
                  <a:cxn ang="0">
                    <a:pos x="1129" y="4"/>
                  </a:cxn>
                  <a:cxn ang="0">
                    <a:pos x="1192" y="3"/>
                  </a:cxn>
                  <a:cxn ang="0">
                    <a:pos x="1255" y="3"/>
                  </a:cxn>
                  <a:cxn ang="0">
                    <a:pos x="1318" y="3"/>
                  </a:cxn>
                  <a:cxn ang="0">
                    <a:pos x="1381" y="3"/>
                  </a:cxn>
                  <a:cxn ang="0">
                    <a:pos x="1444" y="1"/>
                  </a:cxn>
                  <a:cxn ang="0">
                    <a:pos x="1507" y="2"/>
                  </a:cxn>
                  <a:cxn ang="0">
                    <a:pos x="1570" y="2"/>
                  </a:cxn>
                  <a:cxn ang="0">
                    <a:pos x="1633" y="2"/>
                  </a:cxn>
                  <a:cxn ang="0">
                    <a:pos x="1696" y="2"/>
                  </a:cxn>
                  <a:cxn ang="0">
                    <a:pos x="1759" y="1"/>
                  </a:cxn>
                  <a:cxn ang="0">
                    <a:pos x="1822" y="3"/>
                  </a:cxn>
                  <a:cxn ang="0">
                    <a:pos x="1885" y="2"/>
                  </a:cxn>
                  <a:cxn ang="0">
                    <a:pos x="1948" y="2"/>
                  </a:cxn>
                  <a:cxn ang="0">
                    <a:pos x="2011" y="2"/>
                  </a:cxn>
                  <a:cxn ang="0">
                    <a:pos x="2074" y="2"/>
                  </a:cxn>
                  <a:cxn ang="0">
                    <a:pos x="2137" y="2"/>
                  </a:cxn>
                  <a:cxn ang="0">
                    <a:pos x="2200" y="3"/>
                  </a:cxn>
                  <a:cxn ang="0">
                    <a:pos x="2263" y="3"/>
                  </a:cxn>
                  <a:cxn ang="0">
                    <a:pos x="2326" y="3"/>
                  </a:cxn>
                  <a:cxn ang="0">
                    <a:pos x="2389" y="4"/>
                  </a:cxn>
                  <a:cxn ang="0">
                    <a:pos x="2452" y="3"/>
                  </a:cxn>
                  <a:cxn ang="0">
                    <a:pos x="2515" y="4"/>
                  </a:cxn>
                  <a:cxn ang="0">
                    <a:pos x="2578" y="3"/>
                  </a:cxn>
                  <a:cxn ang="0">
                    <a:pos x="2641" y="3"/>
                  </a:cxn>
                  <a:cxn ang="0">
                    <a:pos x="2704" y="4"/>
                  </a:cxn>
                  <a:cxn ang="0">
                    <a:pos x="2767" y="3"/>
                  </a:cxn>
                  <a:cxn ang="0">
                    <a:pos x="2830" y="4"/>
                  </a:cxn>
                  <a:cxn ang="0">
                    <a:pos x="2893" y="3"/>
                  </a:cxn>
                  <a:cxn ang="0">
                    <a:pos x="2956" y="5"/>
                  </a:cxn>
                  <a:cxn ang="0">
                    <a:pos x="3019" y="5"/>
                  </a:cxn>
                  <a:cxn ang="0">
                    <a:pos x="3082" y="5"/>
                  </a:cxn>
                  <a:cxn ang="0">
                    <a:pos x="3145" y="4"/>
                  </a:cxn>
                  <a:cxn ang="0">
                    <a:pos x="3208" y="5"/>
                  </a:cxn>
                  <a:cxn ang="0">
                    <a:pos x="3271" y="5"/>
                  </a:cxn>
                  <a:cxn ang="0">
                    <a:pos x="3334" y="4"/>
                  </a:cxn>
                  <a:cxn ang="0">
                    <a:pos x="3397" y="5"/>
                  </a:cxn>
                  <a:cxn ang="0">
                    <a:pos x="3460" y="5"/>
                  </a:cxn>
                  <a:cxn ang="0">
                    <a:pos x="3523" y="4"/>
                  </a:cxn>
                  <a:cxn ang="0">
                    <a:pos x="3586" y="4"/>
                  </a:cxn>
                  <a:cxn ang="0">
                    <a:pos x="3649" y="5"/>
                  </a:cxn>
                  <a:cxn ang="0">
                    <a:pos x="3712" y="5"/>
                  </a:cxn>
                  <a:cxn ang="0">
                    <a:pos x="3775" y="5"/>
                  </a:cxn>
                  <a:cxn ang="0">
                    <a:pos x="3838" y="3"/>
                  </a:cxn>
                  <a:cxn ang="0">
                    <a:pos x="3901" y="6"/>
                  </a:cxn>
                </a:cxnLst>
                <a:rect l="0" t="0" r="r" b="b"/>
                <a:pathLst>
                  <a:path w="3933" h="7">
                    <a:moveTo>
                      <a:pt x="0" y="4"/>
                    </a:moveTo>
                    <a:lnTo>
                      <a:pt x="3" y="4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31" y="5"/>
                    </a:lnTo>
                    <a:lnTo>
                      <a:pt x="35" y="4"/>
                    </a:lnTo>
                    <a:lnTo>
                      <a:pt x="39" y="5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51" y="5"/>
                    </a:lnTo>
                    <a:lnTo>
                      <a:pt x="55" y="4"/>
                    </a:lnTo>
                    <a:lnTo>
                      <a:pt x="59" y="3"/>
                    </a:lnTo>
                    <a:lnTo>
                      <a:pt x="62" y="4"/>
                    </a:lnTo>
                    <a:lnTo>
                      <a:pt x="66" y="3"/>
                    </a:lnTo>
                    <a:lnTo>
                      <a:pt x="70" y="5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4" y="5"/>
                    </a:lnTo>
                    <a:lnTo>
                      <a:pt x="98" y="4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5"/>
                    </a:lnTo>
                    <a:lnTo>
                      <a:pt x="114" y="4"/>
                    </a:lnTo>
                    <a:lnTo>
                      <a:pt x="118" y="5"/>
                    </a:lnTo>
                    <a:lnTo>
                      <a:pt x="122" y="5"/>
                    </a:lnTo>
                    <a:lnTo>
                      <a:pt x="125" y="3"/>
                    </a:lnTo>
                    <a:lnTo>
                      <a:pt x="129" y="4"/>
                    </a:lnTo>
                    <a:lnTo>
                      <a:pt x="133" y="5"/>
                    </a:lnTo>
                    <a:lnTo>
                      <a:pt x="137" y="5"/>
                    </a:lnTo>
                    <a:lnTo>
                      <a:pt x="141" y="5"/>
                    </a:lnTo>
                    <a:lnTo>
                      <a:pt x="145" y="5"/>
                    </a:lnTo>
                    <a:lnTo>
                      <a:pt x="149" y="4"/>
                    </a:lnTo>
                    <a:lnTo>
                      <a:pt x="153" y="3"/>
                    </a:lnTo>
                    <a:lnTo>
                      <a:pt x="157" y="5"/>
                    </a:lnTo>
                    <a:lnTo>
                      <a:pt x="161" y="5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5"/>
                    </a:lnTo>
                    <a:lnTo>
                      <a:pt x="177" y="4"/>
                    </a:lnTo>
                    <a:lnTo>
                      <a:pt x="181" y="5"/>
                    </a:lnTo>
                    <a:lnTo>
                      <a:pt x="185" y="5"/>
                    </a:lnTo>
                    <a:lnTo>
                      <a:pt x="188" y="5"/>
                    </a:lnTo>
                    <a:lnTo>
                      <a:pt x="192" y="7"/>
                    </a:lnTo>
                    <a:lnTo>
                      <a:pt x="196" y="4"/>
                    </a:lnTo>
                    <a:lnTo>
                      <a:pt x="200" y="5"/>
                    </a:lnTo>
                    <a:lnTo>
                      <a:pt x="204" y="6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7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6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1" y="5"/>
                    </a:lnTo>
                    <a:lnTo>
                      <a:pt x="255" y="5"/>
                    </a:lnTo>
                    <a:lnTo>
                      <a:pt x="259" y="5"/>
                    </a:lnTo>
                    <a:lnTo>
                      <a:pt x="263" y="5"/>
                    </a:lnTo>
                    <a:lnTo>
                      <a:pt x="267" y="5"/>
                    </a:lnTo>
                    <a:lnTo>
                      <a:pt x="271" y="6"/>
                    </a:lnTo>
                    <a:lnTo>
                      <a:pt x="275" y="6"/>
                    </a:lnTo>
                    <a:lnTo>
                      <a:pt x="279" y="5"/>
                    </a:lnTo>
                    <a:lnTo>
                      <a:pt x="283" y="6"/>
                    </a:lnTo>
                    <a:lnTo>
                      <a:pt x="287" y="4"/>
                    </a:lnTo>
                    <a:lnTo>
                      <a:pt x="291" y="6"/>
                    </a:lnTo>
                    <a:lnTo>
                      <a:pt x="295" y="5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3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18" y="6"/>
                    </a:lnTo>
                    <a:lnTo>
                      <a:pt x="322" y="5"/>
                    </a:lnTo>
                    <a:lnTo>
                      <a:pt x="326" y="5"/>
                    </a:lnTo>
                    <a:lnTo>
                      <a:pt x="330" y="5"/>
                    </a:lnTo>
                    <a:lnTo>
                      <a:pt x="334" y="5"/>
                    </a:lnTo>
                    <a:lnTo>
                      <a:pt x="338" y="5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50" y="5"/>
                    </a:lnTo>
                    <a:lnTo>
                      <a:pt x="354" y="4"/>
                    </a:lnTo>
                    <a:lnTo>
                      <a:pt x="358" y="5"/>
                    </a:lnTo>
                    <a:lnTo>
                      <a:pt x="362" y="5"/>
                    </a:lnTo>
                    <a:lnTo>
                      <a:pt x="366" y="5"/>
                    </a:lnTo>
                    <a:lnTo>
                      <a:pt x="370" y="4"/>
                    </a:lnTo>
                    <a:lnTo>
                      <a:pt x="374" y="4"/>
                    </a:lnTo>
                    <a:lnTo>
                      <a:pt x="377" y="5"/>
                    </a:lnTo>
                    <a:lnTo>
                      <a:pt x="381" y="5"/>
                    </a:lnTo>
                    <a:lnTo>
                      <a:pt x="385" y="5"/>
                    </a:lnTo>
                    <a:lnTo>
                      <a:pt x="389" y="5"/>
                    </a:lnTo>
                    <a:lnTo>
                      <a:pt x="393" y="6"/>
                    </a:lnTo>
                    <a:lnTo>
                      <a:pt x="397" y="5"/>
                    </a:lnTo>
                    <a:lnTo>
                      <a:pt x="401" y="5"/>
                    </a:lnTo>
                    <a:lnTo>
                      <a:pt x="405" y="5"/>
                    </a:lnTo>
                    <a:lnTo>
                      <a:pt x="409" y="4"/>
                    </a:lnTo>
                    <a:lnTo>
                      <a:pt x="413" y="4"/>
                    </a:lnTo>
                    <a:lnTo>
                      <a:pt x="417" y="6"/>
                    </a:lnTo>
                    <a:lnTo>
                      <a:pt x="421" y="6"/>
                    </a:lnTo>
                    <a:lnTo>
                      <a:pt x="425" y="5"/>
                    </a:lnTo>
                    <a:lnTo>
                      <a:pt x="429" y="4"/>
                    </a:lnTo>
                    <a:lnTo>
                      <a:pt x="433" y="6"/>
                    </a:lnTo>
                    <a:lnTo>
                      <a:pt x="437" y="4"/>
                    </a:lnTo>
                    <a:lnTo>
                      <a:pt x="440" y="5"/>
                    </a:lnTo>
                    <a:lnTo>
                      <a:pt x="444" y="6"/>
                    </a:lnTo>
                    <a:lnTo>
                      <a:pt x="448" y="5"/>
                    </a:lnTo>
                    <a:lnTo>
                      <a:pt x="452" y="5"/>
                    </a:lnTo>
                    <a:lnTo>
                      <a:pt x="456" y="5"/>
                    </a:lnTo>
                    <a:lnTo>
                      <a:pt x="460" y="4"/>
                    </a:lnTo>
                    <a:lnTo>
                      <a:pt x="464" y="6"/>
                    </a:lnTo>
                    <a:lnTo>
                      <a:pt x="468" y="7"/>
                    </a:lnTo>
                    <a:lnTo>
                      <a:pt x="472" y="5"/>
                    </a:lnTo>
                    <a:lnTo>
                      <a:pt x="476" y="6"/>
                    </a:lnTo>
                    <a:lnTo>
                      <a:pt x="480" y="5"/>
                    </a:lnTo>
                    <a:lnTo>
                      <a:pt x="484" y="5"/>
                    </a:lnTo>
                    <a:lnTo>
                      <a:pt x="488" y="5"/>
                    </a:lnTo>
                    <a:lnTo>
                      <a:pt x="492" y="4"/>
                    </a:lnTo>
                    <a:lnTo>
                      <a:pt x="496" y="5"/>
                    </a:lnTo>
                    <a:lnTo>
                      <a:pt x="499" y="5"/>
                    </a:lnTo>
                    <a:lnTo>
                      <a:pt x="503" y="5"/>
                    </a:lnTo>
                    <a:lnTo>
                      <a:pt x="507" y="6"/>
                    </a:lnTo>
                    <a:lnTo>
                      <a:pt x="511" y="5"/>
                    </a:lnTo>
                    <a:lnTo>
                      <a:pt x="515" y="6"/>
                    </a:lnTo>
                    <a:lnTo>
                      <a:pt x="519" y="6"/>
                    </a:lnTo>
                    <a:lnTo>
                      <a:pt x="523" y="5"/>
                    </a:lnTo>
                    <a:lnTo>
                      <a:pt x="527" y="5"/>
                    </a:lnTo>
                    <a:lnTo>
                      <a:pt x="531" y="5"/>
                    </a:lnTo>
                    <a:lnTo>
                      <a:pt x="535" y="5"/>
                    </a:lnTo>
                    <a:lnTo>
                      <a:pt x="539" y="5"/>
                    </a:lnTo>
                    <a:lnTo>
                      <a:pt x="543" y="5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5"/>
                    </a:lnTo>
                    <a:lnTo>
                      <a:pt x="570" y="6"/>
                    </a:lnTo>
                    <a:lnTo>
                      <a:pt x="574" y="5"/>
                    </a:lnTo>
                    <a:lnTo>
                      <a:pt x="578" y="5"/>
                    </a:lnTo>
                    <a:lnTo>
                      <a:pt x="582" y="6"/>
                    </a:lnTo>
                    <a:lnTo>
                      <a:pt x="586" y="6"/>
                    </a:lnTo>
                    <a:lnTo>
                      <a:pt x="590" y="5"/>
                    </a:lnTo>
                    <a:lnTo>
                      <a:pt x="594" y="4"/>
                    </a:lnTo>
                    <a:lnTo>
                      <a:pt x="598" y="6"/>
                    </a:lnTo>
                    <a:lnTo>
                      <a:pt x="602" y="5"/>
                    </a:lnTo>
                    <a:lnTo>
                      <a:pt x="606" y="5"/>
                    </a:lnTo>
                    <a:lnTo>
                      <a:pt x="610" y="5"/>
                    </a:lnTo>
                    <a:lnTo>
                      <a:pt x="614" y="5"/>
                    </a:lnTo>
                    <a:lnTo>
                      <a:pt x="618" y="5"/>
                    </a:lnTo>
                    <a:lnTo>
                      <a:pt x="622" y="5"/>
                    </a:lnTo>
                    <a:lnTo>
                      <a:pt x="625" y="5"/>
                    </a:lnTo>
                    <a:lnTo>
                      <a:pt x="629" y="5"/>
                    </a:lnTo>
                    <a:lnTo>
                      <a:pt x="633" y="4"/>
                    </a:lnTo>
                    <a:lnTo>
                      <a:pt x="637" y="6"/>
                    </a:lnTo>
                    <a:lnTo>
                      <a:pt x="641" y="4"/>
                    </a:lnTo>
                    <a:lnTo>
                      <a:pt x="645" y="5"/>
                    </a:lnTo>
                    <a:lnTo>
                      <a:pt x="649" y="5"/>
                    </a:lnTo>
                    <a:lnTo>
                      <a:pt x="653" y="5"/>
                    </a:lnTo>
                    <a:lnTo>
                      <a:pt x="657" y="5"/>
                    </a:lnTo>
                    <a:lnTo>
                      <a:pt x="661" y="5"/>
                    </a:lnTo>
                    <a:lnTo>
                      <a:pt x="665" y="5"/>
                    </a:lnTo>
                    <a:lnTo>
                      <a:pt x="669" y="5"/>
                    </a:lnTo>
                    <a:lnTo>
                      <a:pt x="673" y="5"/>
                    </a:lnTo>
                    <a:lnTo>
                      <a:pt x="677" y="4"/>
                    </a:lnTo>
                    <a:lnTo>
                      <a:pt x="681" y="4"/>
                    </a:lnTo>
                    <a:lnTo>
                      <a:pt x="685" y="5"/>
                    </a:lnTo>
                    <a:lnTo>
                      <a:pt x="688" y="5"/>
                    </a:lnTo>
                    <a:lnTo>
                      <a:pt x="692" y="4"/>
                    </a:lnTo>
                    <a:lnTo>
                      <a:pt x="696" y="4"/>
                    </a:lnTo>
                    <a:lnTo>
                      <a:pt x="700" y="5"/>
                    </a:lnTo>
                    <a:lnTo>
                      <a:pt x="704" y="4"/>
                    </a:lnTo>
                    <a:lnTo>
                      <a:pt x="708" y="5"/>
                    </a:lnTo>
                    <a:lnTo>
                      <a:pt x="712" y="5"/>
                    </a:lnTo>
                    <a:lnTo>
                      <a:pt x="716" y="5"/>
                    </a:lnTo>
                    <a:lnTo>
                      <a:pt x="720" y="5"/>
                    </a:lnTo>
                    <a:lnTo>
                      <a:pt x="724" y="5"/>
                    </a:lnTo>
                    <a:lnTo>
                      <a:pt x="728" y="5"/>
                    </a:lnTo>
                    <a:lnTo>
                      <a:pt x="732" y="6"/>
                    </a:lnTo>
                    <a:lnTo>
                      <a:pt x="736" y="5"/>
                    </a:lnTo>
                    <a:lnTo>
                      <a:pt x="740" y="5"/>
                    </a:lnTo>
                    <a:lnTo>
                      <a:pt x="744" y="5"/>
                    </a:lnTo>
                    <a:lnTo>
                      <a:pt x="748" y="4"/>
                    </a:lnTo>
                    <a:lnTo>
                      <a:pt x="751" y="3"/>
                    </a:lnTo>
                    <a:lnTo>
                      <a:pt x="755" y="5"/>
                    </a:lnTo>
                    <a:lnTo>
                      <a:pt x="759" y="5"/>
                    </a:lnTo>
                    <a:lnTo>
                      <a:pt x="763" y="5"/>
                    </a:lnTo>
                    <a:lnTo>
                      <a:pt x="767" y="5"/>
                    </a:lnTo>
                    <a:lnTo>
                      <a:pt x="771" y="5"/>
                    </a:lnTo>
                    <a:lnTo>
                      <a:pt x="775" y="4"/>
                    </a:lnTo>
                    <a:lnTo>
                      <a:pt x="779" y="5"/>
                    </a:lnTo>
                    <a:lnTo>
                      <a:pt x="783" y="4"/>
                    </a:lnTo>
                    <a:lnTo>
                      <a:pt x="787" y="5"/>
                    </a:lnTo>
                    <a:lnTo>
                      <a:pt x="791" y="5"/>
                    </a:lnTo>
                    <a:lnTo>
                      <a:pt x="795" y="5"/>
                    </a:lnTo>
                    <a:lnTo>
                      <a:pt x="799" y="4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11" y="5"/>
                    </a:lnTo>
                    <a:lnTo>
                      <a:pt x="814" y="5"/>
                    </a:lnTo>
                    <a:lnTo>
                      <a:pt x="818" y="5"/>
                    </a:lnTo>
                    <a:lnTo>
                      <a:pt x="822" y="6"/>
                    </a:lnTo>
                    <a:lnTo>
                      <a:pt x="826" y="5"/>
                    </a:lnTo>
                    <a:lnTo>
                      <a:pt x="830" y="4"/>
                    </a:lnTo>
                    <a:lnTo>
                      <a:pt x="834" y="7"/>
                    </a:lnTo>
                    <a:lnTo>
                      <a:pt x="838" y="5"/>
                    </a:lnTo>
                    <a:lnTo>
                      <a:pt x="842" y="5"/>
                    </a:lnTo>
                    <a:lnTo>
                      <a:pt x="846" y="4"/>
                    </a:lnTo>
                    <a:lnTo>
                      <a:pt x="850" y="6"/>
                    </a:lnTo>
                    <a:lnTo>
                      <a:pt x="854" y="4"/>
                    </a:lnTo>
                    <a:lnTo>
                      <a:pt x="858" y="5"/>
                    </a:lnTo>
                    <a:lnTo>
                      <a:pt x="862" y="4"/>
                    </a:lnTo>
                    <a:lnTo>
                      <a:pt x="866" y="5"/>
                    </a:lnTo>
                    <a:lnTo>
                      <a:pt x="870" y="4"/>
                    </a:lnTo>
                    <a:lnTo>
                      <a:pt x="874" y="5"/>
                    </a:lnTo>
                    <a:lnTo>
                      <a:pt x="877" y="5"/>
                    </a:lnTo>
                    <a:lnTo>
                      <a:pt x="881" y="4"/>
                    </a:lnTo>
                    <a:lnTo>
                      <a:pt x="885" y="5"/>
                    </a:lnTo>
                    <a:lnTo>
                      <a:pt x="889" y="5"/>
                    </a:lnTo>
                    <a:lnTo>
                      <a:pt x="893" y="5"/>
                    </a:lnTo>
                    <a:lnTo>
                      <a:pt x="897" y="5"/>
                    </a:lnTo>
                    <a:lnTo>
                      <a:pt x="901" y="4"/>
                    </a:lnTo>
                    <a:lnTo>
                      <a:pt x="905" y="4"/>
                    </a:lnTo>
                    <a:lnTo>
                      <a:pt x="909" y="5"/>
                    </a:lnTo>
                    <a:lnTo>
                      <a:pt x="913" y="4"/>
                    </a:lnTo>
                    <a:lnTo>
                      <a:pt x="917" y="4"/>
                    </a:lnTo>
                    <a:lnTo>
                      <a:pt x="921" y="5"/>
                    </a:lnTo>
                    <a:lnTo>
                      <a:pt x="925" y="5"/>
                    </a:lnTo>
                    <a:lnTo>
                      <a:pt x="929" y="5"/>
                    </a:lnTo>
                    <a:lnTo>
                      <a:pt x="933" y="4"/>
                    </a:lnTo>
                    <a:lnTo>
                      <a:pt x="937" y="5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5"/>
                    </a:lnTo>
                    <a:lnTo>
                      <a:pt x="952" y="4"/>
                    </a:lnTo>
                    <a:lnTo>
                      <a:pt x="956" y="4"/>
                    </a:lnTo>
                    <a:lnTo>
                      <a:pt x="960" y="4"/>
                    </a:lnTo>
                    <a:lnTo>
                      <a:pt x="964" y="5"/>
                    </a:lnTo>
                    <a:lnTo>
                      <a:pt x="968" y="4"/>
                    </a:lnTo>
                    <a:lnTo>
                      <a:pt x="972" y="5"/>
                    </a:lnTo>
                    <a:lnTo>
                      <a:pt x="976" y="3"/>
                    </a:lnTo>
                    <a:lnTo>
                      <a:pt x="980" y="4"/>
                    </a:lnTo>
                    <a:lnTo>
                      <a:pt x="984" y="5"/>
                    </a:lnTo>
                    <a:lnTo>
                      <a:pt x="988" y="4"/>
                    </a:lnTo>
                    <a:lnTo>
                      <a:pt x="992" y="4"/>
                    </a:lnTo>
                    <a:lnTo>
                      <a:pt x="996" y="4"/>
                    </a:lnTo>
                    <a:lnTo>
                      <a:pt x="999" y="5"/>
                    </a:lnTo>
                    <a:lnTo>
                      <a:pt x="1003" y="3"/>
                    </a:lnTo>
                    <a:lnTo>
                      <a:pt x="1007" y="3"/>
                    </a:lnTo>
                    <a:lnTo>
                      <a:pt x="1011" y="3"/>
                    </a:lnTo>
                    <a:lnTo>
                      <a:pt x="1015" y="5"/>
                    </a:lnTo>
                    <a:lnTo>
                      <a:pt x="1019" y="4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4"/>
                    </a:lnTo>
                    <a:lnTo>
                      <a:pt x="1035" y="4"/>
                    </a:lnTo>
                    <a:lnTo>
                      <a:pt x="1039" y="3"/>
                    </a:lnTo>
                    <a:lnTo>
                      <a:pt x="1043" y="3"/>
                    </a:lnTo>
                    <a:lnTo>
                      <a:pt x="1047" y="5"/>
                    </a:lnTo>
                    <a:lnTo>
                      <a:pt x="1051" y="3"/>
                    </a:lnTo>
                    <a:lnTo>
                      <a:pt x="1055" y="4"/>
                    </a:lnTo>
                    <a:lnTo>
                      <a:pt x="1059" y="4"/>
                    </a:lnTo>
                    <a:lnTo>
                      <a:pt x="1062" y="4"/>
                    </a:lnTo>
                    <a:lnTo>
                      <a:pt x="1066" y="4"/>
                    </a:lnTo>
                    <a:lnTo>
                      <a:pt x="1070" y="5"/>
                    </a:lnTo>
                    <a:lnTo>
                      <a:pt x="1074" y="4"/>
                    </a:lnTo>
                    <a:lnTo>
                      <a:pt x="1078" y="4"/>
                    </a:lnTo>
                    <a:lnTo>
                      <a:pt x="1082" y="4"/>
                    </a:lnTo>
                    <a:lnTo>
                      <a:pt x="1086" y="2"/>
                    </a:lnTo>
                    <a:lnTo>
                      <a:pt x="1090" y="4"/>
                    </a:lnTo>
                    <a:lnTo>
                      <a:pt x="1094" y="4"/>
                    </a:lnTo>
                    <a:lnTo>
                      <a:pt x="1098" y="4"/>
                    </a:lnTo>
                    <a:lnTo>
                      <a:pt x="1102" y="4"/>
                    </a:lnTo>
                    <a:lnTo>
                      <a:pt x="1106" y="4"/>
                    </a:lnTo>
                    <a:lnTo>
                      <a:pt x="1110" y="4"/>
                    </a:lnTo>
                    <a:lnTo>
                      <a:pt x="1114" y="3"/>
                    </a:lnTo>
                    <a:lnTo>
                      <a:pt x="1118" y="4"/>
                    </a:lnTo>
                    <a:lnTo>
                      <a:pt x="1122" y="3"/>
                    </a:lnTo>
                    <a:lnTo>
                      <a:pt x="1125" y="3"/>
                    </a:lnTo>
                    <a:lnTo>
                      <a:pt x="1129" y="4"/>
                    </a:lnTo>
                    <a:lnTo>
                      <a:pt x="1133" y="3"/>
                    </a:lnTo>
                    <a:lnTo>
                      <a:pt x="1137" y="4"/>
                    </a:lnTo>
                    <a:lnTo>
                      <a:pt x="1141" y="3"/>
                    </a:lnTo>
                    <a:lnTo>
                      <a:pt x="1145" y="4"/>
                    </a:lnTo>
                    <a:lnTo>
                      <a:pt x="1149" y="4"/>
                    </a:lnTo>
                    <a:lnTo>
                      <a:pt x="1153" y="3"/>
                    </a:lnTo>
                    <a:lnTo>
                      <a:pt x="1157" y="3"/>
                    </a:lnTo>
                    <a:lnTo>
                      <a:pt x="1161" y="3"/>
                    </a:lnTo>
                    <a:lnTo>
                      <a:pt x="1165" y="3"/>
                    </a:lnTo>
                    <a:lnTo>
                      <a:pt x="1169" y="3"/>
                    </a:lnTo>
                    <a:lnTo>
                      <a:pt x="1173" y="4"/>
                    </a:lnTo>
                    <a:lnTo>
                      <a:pt x="1177" y="2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3"/>
                    </a:lnTo>
                    <a:lnTo>
                      <a:pt x="1192" y="3"/>
                    </a:lnTo>
                    <a:lnTo>
                      <a:pt x="1196" y="3"/>
                    </a:lnTo>
                    <a:lnTo>
                      <a:pt x="1200" y="2"/>
                    </a:lnTo>
                    <a:lnTo>
                      <a:pt x="1204" y="3"/>
                    </a:lnTo>
                    <a:lnTo>
                      <a:pt x="1208" y="3"/>
                    </a:lnTo>
                    <a:lnTo>
                      <a:pt x="1212" y="3"/>
                    </a:lnTo>
                    <a:lnTo>
                      <a:pt x="1216" y="2"/>
                    </a:lnTo>
                    <a:lnTo>
                      <a:pt x="1220" y="2"/>
                    </a:lnTo>
                    <a:lnTo>
                      <a:pt x="1224" y="2"/>
                    </a:lnTo>
                    <a:lnTo>
                      <a:pt x="1228" y="3"/>
                    </a:lnTo>
                    <a:lnTo>
                      <a:pt x="1232" y="2"/>
                    </a:lnTo>
                    <a:lnTo>
                      <a:pt x="1236" y="2"/>
                    </a:lnTo>
                    <a:lnTo>
                      <a:pt x="1240" y="3"/>
                    </a:lnTo>
                    <a:lnTo>
                      <a:pt x="1244" y="2"/>
                    </a:lnTo>
                    <a:lnTo>
                      <a:pt x="1248" y="3"/>
                    </a:lnTo>
                    <a:lnTo>
                      <a:pt x="1251" y="3"/>
                    </a:lnTo>
                    <a:lnTo>
                      <a:pt x="1255" y="3"/>
                    </a:lnTo>
                    <a:lnTo>
                      <a:pt x="1259" y="2"/>
                    </a:lnTo>
                    <a:lnTo>
                      <a:pt x="1263" y="2"/>
                    </a:lnTo>
                    <a:lnTo>
                      <a:pt x="1267" y="3"/>
                    </a:lnTo>
                    <a:lnTo>
                      <a:pt x="1271" y="3"/>
                    </a:lnTo>
                    <a:lnTo>
                      <a:pt x="1275" y="2"/>
                    </a:lnTo>
                    <a:lnTo>
                      <a:pt x="1279" y="3"/>
                    </a:lnTo>
                    <a:lnTo>
                      <a:pt x="1283" y="2"/>
                    </a:lnTo>
                    <a:lnTo>
                      <a:pt x="1287" y="2"/>
                    </a:lnTo>
                    <a:lnTo>
                      <a:pt x="1291" y="3"/>
                    </a:lnTo>
                    <a:lnTo>
                      <a:pt x="1295" y="3"/>
                    </a:lnTo>
                    <a:lnTo>
                      <a:pt x="1299" y="2"/>
                    </a:lnTo>
                    <a:lnTo>
                      <a:pt x="1303" y="3"/>
                    </a:lnTo>
                    <a:lnTo>
                      <a:pt x="1307" y="3"/>
                    </a:lnTo>
                    <a:lnTo>
                      <a:pt x="1311" y="2"/>
                    </a:lnTo>
                    <a:lnTo>
                      <a:pt x="1314" y="2"/>
                    </a:lnTo>
                    <a:lnTo>
                      <a:pt x="1318" y="3"/>
                    </a:lnTo>
                    <a:lnTo>
                      <a:pt x="1322" y="2"/>
                    </a:lnTo>
                    <a:lnTo>
                      <a:pt x="1326" y="3"/>
                    </a:lnTo>
                    <a:lnTo>
                      <a:pt x="1330" y="2"/>
                    </a:lnTo>
                    <a:lnTo>
                      <a:pt x="1334" y="3"/>
                    </a:lnTo>
                    <a:lnTo>
                      <a:pt x="1338" y="3"/>
                    </a:lnTo>
                    <a:lnTo>
                      <a:pt x="1342" y="2"/>
                    </a:lnTo>
                    <a:lnTo>
                      <a:pt x="1346" y="2"/>
                    </a:lnTo>
                    <a:lnTo>
                      <a:pt x="1350" y="2"/>
                    </a:lnTo>
                    <a:lnTo>
                      <a:pt x="1354" y="3"/>
                    </a:lnTo>
                    <a:lnTo>
                      <a:pt x="1358" y="2"/>
                    </a:lnTo>
                    <a:lnTo>
                      <a:pt x="1362" y="2"/>
                    </a:lnTo>
                    <a:lnTo>
                      <a:pt x="1366" y="2"/>
                    </a:lnTo>
                    <a:lnTo>
                      <a:pt x="1370" y="2"/>
                    </a:lnTo>
                    <a:lnTo>
                      <a:pt x="1374" y="3"/>
                    </a:lnTo>
                    <a:lnTo>
                      <a:pt x="1377" y="3"/>
                    </a:lnTo>
                    <a:lnTo>
                      <a:pt x="1381" y="3"/>
                    </a:lnTo>
                    <a:lnTo>
                      <a:pt x="1385" y="3"/>
                    </a:lnTo>
                    <a:lnTo>
                      <a:pt x="1389" y="2"/>
                    </a:lnTo>
                    <a:lnTo>
                      <a:pt x="1393" y="2"/>
                    </a:lnTo>
                    <a:lnTo>
                      <a:pt x="1397" y="2"/>
                    </a:lnTo>
                    <a:lnTo>
                      <a:pt x="1401" y="2"/>
                    </a:lnTo>
                    <a:lnTo>
                      <a:pt x="1405" y="2"/>
                    </a:lnTo>
                    <a:lnTo>
                      <a:pt x="1409" y="2"/>
                    </a:lnTo>
                    <a:lnTo>
                      <a:pt x="1413" y="1"/>
                    </a:lnTo>
                    <a:lnTo>
                      <a:pt x="1417" y="3"/>
                    </a:lnTo>
                    <a:lnTo>
                      <a:pt x="1421" y="1"/>
                    </a:lnTo>
                    <a:lnTo>
                      <a:pt x="1425" y="2"/>
                    </a:lnTo>
                    <a:lnTo>
                      <a:pt x="1429" y="2"/>
                    </a:lnTo>
                    <a:lnTo>
                      <a:pt x="1433" y="3"/>
                    </a:lnTo>
                    <a:lnTo>
                      <a:pt x="1437" y="2"/>
                    </a:lnTo>
                    <a:lnTo>
                      <a:pt x="1440" y="2"/>
                    </a:lnTo>
                    <a:lnTo>
                      <a:pt x="1444" y="1"/>
                    </a:lnTo>
                    <a:lnTo>
                      <a:pt x="1448" y="1"/>
                    </a:lnTo>
                    <a:lnTo>
                      <a:pt x="1452" y="2"/>
                    </a:lnTo>
                    <a:lnTo>
                      <a:pt x="1456" y="2"/>
                    </a:lnTo>
                    <a:lnTo>
                      <a:pt x="1460" y="1"/>
                    </a:lnTo>
                    <a:lnTo>
                      <a:pt x="1464" y="2"/>
                    </a:lnTo>
                    <a:lnTo>
                      <a:pt x="1468" y="1"/>
                    </a:lnTo>
                    <a:lnTo>
                      <a:pt x="1472" y="2"/>
                    </a:lnTo>
                    <a:lnTo>
                      <a:pt x="1476" y="2"/>
                    </a:lnTo>
                    <a:lnTo>
                      <a:pt x="1480" y="2"/>
                    </a:lnTo>
                    <a:lnTo>
                      <a:pt x="1484" y="2"/>
                    </a:lnTo>
                    <a:lnTo>
                      <a:pt x="1488" y="2"/>
                    </a:lnTo>
                    <a:lnTo>
                      <a:pt x="1492" y="1"/>
                    </a:lnTo>
                    <a:lnTo>
                      <a:pt x="1496" y="2"/>
                    </a:lnTo>
                    <a:lnTo>
                      <a:pt x="1499" y="2"/>
                    </a:lnTo>
                    <a:lnTo>
                      <a:pt x="1503" y="1"/>
                    </a:lnTo>
                    <a:lnTo>
                      <a:pt x="1507" y="2"/>
                    </a:lnTo>
                    <a:lnTo>
                      <a:pt x="1511" y="1"/>
                    </a:lnTo>
                    <a:lnTo>
                      <a:pt x="1515" y="1"/>
                    </a:lnTo>
                    <a:lnTo>
                      <a:pt x="1519" y="2"/>
                    </a:lnTo>
                    <a:lnTo>
                      <a:pt x="1523" y="2"/>
                    </a:lnTo>
                    <a:lnTo>
                      <a:pt x="1527" y="2"/>
                    </a:lnTo>
                    <a:lnTo>
                      <a:pt x="1531" y="2"/>
                    </a:lnTo>
                    <a:lnTo>
                      <a:pt x="1535" y="2"/>
                    </a:lnTo>
                    <a:lnTo>
                      <a:pt x="1539" y="1"/>
                    </a:lnTo>
                    <a:lnTo>
                      <a:pt x="1543" y="2"/>
                    </a:lnTo>
                    <a:lnTo>
                      <a:pt x="1547" y="2"/>
                    </a:lnTo>
                    <a:lnTo>
                      <a:pt x="1551" y="2"/>
                    </a:lnTo>
                    <a:lnTo>
                      <a:pt x="1555" y="1"/>
                    </a:lnTo>
                    <a:lnTo>
                      <a:pt x="1559" y="2"/>
                    </a:lnTo>
                    <a:lnTo>
                      <a:pt x="1562" y="2"/>
                    </a:lnTo>
                    <a:lnTo>
                      <a:pt x="1566" y="3"/>
                    </a:lnTo>
                    <a:lnTo>
                      <a:pt x="1570" y="2"/>
                    </a:lnTo>
                    <a:lnTo>
                      <a:pt x="1574" y="2"/>
                    </a:lnTo>
                    <a:lnTo>
                      <a:pt x="1578" y="1"/>
                    </a:lnTo>
                    <a:lnTo>
                      <a:pt x="1582" y="2"/>
                    </a:lnTo>
                    <a:lnTo>
                      <a:pt x="1586" y="1"/>
                    </a:lnTo>
                    <a:lnTo>
                      <a:pt x="1590" y="2"/>
                    </a:lnTo>
                    <a:lnTo>
                      <a:pt x="1594" y="1"/>
                    </a:lnTo>
                    <a:lnTo>
                      <a:pt x="1598" y="0"/>
                    </a:lnTo>
                    <a:lnTo>
                      <a:pt x="1602" y="2"/>
                    </a:lnTo>
                    <a:lnTo>
                      <a:pt x="1606" y="1"/>
                    </a:lnTo>
                    <a:lnTo>
                      <a:pt x="1610" y="2"/>
                    </a:lnTo>
                    <a:lnTo>
                      <a:pt x="1614" y="2"/>
                    </a:lnTo>
                    <a:lnTo>
                      <a:pt x="1618" y="2"/>
                    </a:lnTo>
                    <a:lnTo>
                      <a:pt x="1622" y="0"/>
                    </a:lnTo>
                    <a:lnTo>
                      <a:pt x="1625" y="2"/>
                    </a:lnTo>
                    <a:lnTo>
                      <a:pt x="1629" y="2"/>
                    </a:lnTo>
                    <a:lnTo>
                      <a:pt x="1633" y="2"/>
                    </a:lnTo>
                    <a:lnTo>
                      <a:pt x="1637" y="2"/>
                    </a:lnTo>
                    <a:lnTo>
                      <a:pt x="1641" y="1"/>
                    </a:lnTo>
                    <a:lnTo>
                      <a:pt x="1645" y="2"/>
                    </a:lnTo>
                    <a:lnTo>
                      <a:pt x="1649" y="2"/>
                    </a:lnTo>
                    <a:lnTo>
                      <a:pt x="1653" y="2"/>
                    </a:lnTo>
                    <a:lnTo>
                      <a:pt x="1657" y="2"/>
                    </a:lnTo>
                    <a:lnTo>
                      <a:pt x="1661" y="2"/>
                    </a:lnTo>
                    <a:lnTo>
                      <a:pt x="1665" y="2"/>
                    </a:lnTo>
                    <a:lnTo>
                      <a:pt x="1669" y="2"/>
                    </a:lnTo>
                    <a:lnTo>
                      <a:pt x="1673" y="2"/>
                    </a:lnTo>
                    <a:lnTo>
                      <a:pt x="1677" y="1"/>
                    </a:lnTo>
                    <a:lnTo>
                      <a:pt x="1681" y="2"/>
                    </a:lnTo>
                    <a:lnTo>
                      <a:pt x="1685" y="2"/>
                    </a:lnTo>
                    <a:lnTo>
                      <a:pt x="1688" y="2"/>
                    </a:lnTo>
                    <a:lnTo>
                      <a:pt x="1692" y="2"/>
                    </a:lnTo>
                    <a:lnTo>
                      <a:pt x="1696" y="2"/>
                    </a:lnTo>
                    <a:lnTo>
                      <a:pt x="1700" y="2"/>
                    </a:lnTo>
                    <a:lnTo>
                      <a:pt x="1704" y="2"/>
                    </a:lnTo>
                    <a:lnTo>
                      <a:pt x="1708" y="2"/>
                    </a:lnTo>
                    <a:lnTo>
                      <a:pt x="1712" y="1"/>
                    </a:lnTo>
                    <a:lnTo>
                      <a:pt x="1716" y="2"/>
                    </a:lnTo>
                    <a:lnTo>
                      <a:pt x="1720" y="1"/>
                    </a:lnTo>
                    <a:lnTo>
                      <a:pt x="1724" y="1"/>
                    </a:lnTo>
                    <a:lnTo>
                      <a:pt x="1728" y="2"/>
                    </a:lnTo>
                    <a:lnTo>
                      <a:pt x="1732" y="1"/>
                    </a:lnTo>
                    <a:lnTo>
                      <a:pt x="1736" y="1"/>
                    </a:lnTo>
                    <a:lnTo>
                      <a:pt x="1740" y="2"/>
                    </a:lnTo>
                    <a:lnTo>
                      <a:pt x="1744" y="3"/>
                    </a:lnTo>
                    <a:lnTo>
                      <a:pt x="1748" y="2"/>
                    </a:lnTo>
                    <a:lnTo>
                      <a:pt x="1751" y="2"/>
                    </a:lnTo>
                    <a:lnTo>
                      <a:pt x="1755" y="1"/>
                    </a:lnTo>
                    <a:lnTo>
                      <a:pt x="1759" y="1"/>
                    </a:lnTo>
                    <a:lnTo>
                      <a:pt x="1763" y="2"/>
                    </a:lnTo>
                    <a:lnTo>
                      <a:pt x="1767" y="2"/>
                    </a:lnTo>
                    <a:lnTo>
                      <a:pt x="1771" y="1"/>
                    </a:lnTo>
                    <a:lnTo>
                      <a:pt x="1775" y="3"/>
                    </a:lnTo>
                    <a:lnTo>
                      <a:pt x="1779" y="1"/>
                    </a:lnTo>
                    <a:lnTo>
                      <a:pt x="1783" y="1"/>
                    </a:lnTo>
                    <a:lnTo>
                      <a:pt x="1787" y="2"/>
                    </a:lnTo>
                    <a:lnTo>
                      <a:pt x="1791" y="1"/>
                    </a:lnTo>
                    <a:lnTo>
                      <a:pt x="1795" y="1"/>
                    </a:lnTo>
                    <a:lnTo>
                      <a:pt x="1799" y="0"/>
                    </a:lnTo>
                    <a:lnTo>
                      <a:pt x="1803" y="1"/>
                    </a:lnTo>
                    <a:lnTo>
                      <a:pt x="1807" y="1"/>
                    </a:lnTo>
                    <a:lnTo>
                      <a:pt x="1811" y="2"/>
                    </a:lnTo>
                    <a:lnTo>
                      <a:pt x="1814" y="2"/>
                    </a:lnTo>
                    <a:lnTo>
                      <a:pt x="1818" y="1"/>
                    </a:lnTo>
                    <a:lnTo>
                      <a:pt x="1822" y="3"/>
                    </a:lnTo>
                    <a:lnTo>
                      <a:pt x="1826" y="2"/>
                    </a:lnTo>
                    <a:lnTo>
                      <a:pt x="1830" y="2"/>
                    </a:lnTo>
                    <a:lnTo>
                      <a:pt x="1834" y="1"/>
                    </a:lnTo>
                    <a:lnTo>
                      <a:pt x="1838" y="1"/>
                    </a:lnTo>
                    <a:lnTo>
                      <a:pt x="1842" y="2"/>
                    </a:lnTo>
                    <a:lnTo>
                      <a:pt x="1846" y="2"/>
                    </a:lnTo>
                    <a:lnTo>
                      <a:pt x="1850" y="1"/>
                    </a:lnTo>
                    <a:lnTo>
                      <a:pt x="1854" y="1"/>
                    </a:lnTo>
                    <a:lnTo>
                      <a:pt x="1858" y="2"/>
                    </a:lnTo>
                    <a:lnTo>
                      <a:pt x="1862" y="2"/>
                    </a:lnTo>
                    <a:lnTo>
                      <a:pt x="1866" y="2"/>
                    </a:lnTo>
                    <a:lnTo>
                      <a:pt x="1870" y="2"/>
                    </a:lnTo>
                    <a:lnTo>
                      <a:pt x="1874" y="2"/>
                    </a:lnTo>
                    <a:lnTo>
                      <a:pt x="1877" y="2"/>
                    </a:lnTo>
                    <a:lnTo>
                      <a:pt x="1881" y="2"/>
                    </a:lnTo>
                    <a:lnTo>
                      <a:pt x="1885" y="2"/>
                    </a:lnTo>
                    <a:lnTo>
                      <a:pt x="1889" y="2"/>
                    </a:lnTo>
                    <a:lnTo>
                      <a:pt x="1893" y="2"/>
                    </a:lnTo>
                    <a:lnTo>
                      <a:pt x="1897" y="2"/>
                    </a:lnTo>
                    <a:lnTo>
                      <a:pt x="1901" y="2"/>
                    </a:lnTo>
                    <a:lnTo>
                      <a:pt x="1905" y="2"/>
                    </a:lnTo>
                    <a:lnTo>
                      <a:pt x="1909" y="2"/>
                    </a:lnTo>
                    <a:lnTo>
                      <a:pt x="1913" y="2"/>
                    </a:lnTo>
                    <a:lnTo>
                      <a:pt x="1917" y="3"/>
                    </a:lnTo>
                    <a:lnTo>
                      <a:pt x="1921" y="2"/>
                    </a:lnTo>
                    <a:lnTo>
                      <a:pt x="1925" y="3"/>
                    </a:lnTo>
                    <a:lnTo>
                      <a:pt x="1929" y="2"/>
                    </a:lnTo>
                    <a:lnTo>
                      <a:pt x="1933" y="2"/>
                    </a:lnTo>
                    <a:lnTo>
                      <a:pt x="1937" y="3"/>
                    </a:lnTo>
                    <a:lnTo>
                      <a:pt x="1940" y="2"/>
                    </a:lnTo>
                    <a:lnTo>
                      <a:pt x="1944" y="2"/>
                    </a:lnTo>
                    <a:lnTo>
                      <a:pt x="1948" y="2"/>
                    </a:lnTo>
                    <a:lnTo>
                      <a:pt x="1952" y="2"/>
                    </a:lnTo>
                    <a:lnTo>
                      <a:pt x="1956" y="3"/>
                    </a:lnTo>
                    <a:lnTo>
                      <a:pt x="1960" y="3"/>
                    </a:lnTo>
                    <a:lnTo>
                      <a:pt x="1964" y="2"/>
                    </a:lnTo>
                    <a:lnTo>
                      <a:pt x="1968" y="3"/>
                    </a:lnTo>
                    <a:lnTo>
                      <a:pt x="1972" y="2"/>
                    </a:lnTo>
                    <a:lnTo>
                      <a:pt x="1976" y="2"/>
                    </a:lnTo>
                    <a:lnTo>
                      <a:pt x="1980" y="2"/>
                    </a:lnTo>
                    <a:lnTo>
                      <a:pt x="1984" y="2"/>
                    </a:lnTo>
                    <a:lnTo>
                      <a:pt x="1988" y="2"/>
                    </a:lnTo>
                    <a:lnTo>
                      <a:pt x="1992" y="1"/>
                    </a:lnTo>
                    <a:lnTo>
                      <a:pt x="1996" y="2"/>
                    </a:lnTo>
                    <a:lnTo>
                      <a:pt x="1999" y="2"/>
                    </a:lnTo>
                    <a:lnTo>
                      <a:pt x="2003" y="2"/>
                    </a:lnTo>
                    <a:lnTo>
                      <a:pt x="2007" y="2"/>
                    </a:lnTo>
                    <a:lnTo>
                      <a:pt x="2011" y="2"/>
                    </a:lnTo>
                    <a:lnTo>
                      <a:pt x="2015" y="2"/>
                    </a:lnTo>
                    <a:lnTo>
                      <a:pt x="2019" y="2"/>
                    </a:lnTo>
                    <a:lnTo>
                      <a:pt x="2023" y="2"/>
                    </a:lnTo>
                    <a:lnTo>
                      <a:pt x="2027" y="2"/>
                    </a:lnTo>
                    <a:lnTo>
                      <a:pt x="2031" y="2"/>
                    </a:lnTo>
                    <a:lnTo>
                      <a:pt x="2035" y="2"/>
                    </a:lnTo>
                    <a:lnTo>
                      <a:pt x="2039" y="0"/>
                    </a:lnTo>
                    <a:lnTo>
                      <a:pt x="2043" y="1"/>
                    </a:lnTo>
                    <a:lnTo>
                      <a:pt x="2047" y="2"/>
                    </a:lnTo>
                    <a:lnTo>
                      <a:pt x="2051" y="2"/>
                    </a:lnTo>
                    <a:lnTo>
                      <a:pt x="2055" y="3"/>
                    </a:lnTo>
                    <a:lnTo>
                      <a:pt x="2059" y="2"/>
                    </a:lnTo>
                    <a:lnTo>
                      <a:pt x="2062" y="2"/>
                    </a:lnTo>
                    <a:lnTo>
                      <a:pt x="2066" y="2"/>
                    </a:lnTo>
                    <a:lnTo>
                      <a:pt x="2070" y="2"/>
                    </a:lnTo>
                    <a:lnTo>
                      <a:pt x="2074" y="2"/>
                    </a:lnTo>
                    <a:lnTo>
                      <a:pt x="2078" y="2"/>
                    </a:lnTo>
                    <a:lnTo>
                      <a:pt x="2082" y="2"/>
                    </a:lnTo>
                    <a:lnTo>
                      <a:pt x="2086" y="3"/>
                    </a:lnTo>
                    <a:lnTo>
                      <a:pt x="2090" y="3"/>
                    </a:lnTo>
                    <a:lnTo>
                      <a:pt x="2094" y="3"/>
                    </a:lnTo>
                    <a:lnTo>
                      <a:pt x="2098" y="2"/>
                    </a:lnTo>
                    <a:lnTo>
                      <a:pt x="2102" y="2"/>
                    </a:lnTo>
                    <a:lnTo>
                      <a:pt x="2106" y="2"/>
                    </a:lnTo>
                    <a:lnTo>
                      <a:pt x="2110" y="3"/>
                    </a:lnTo>
                    <a:lnTo>
                      <a:pt x="2114" y="2"/>
                    </a:lnTo>
                    <a:lnTo>
                      <a:pt x="2118" y="2"/>
                    </a:lnTo>
                    <a:lnTo>
                      <a:pt x="2122" y="3"/>
                    </a:lnTo>
                    <a:lnTo>
                      <a:pt x="2125" y="1"/>
                    </a:lnTo>
                    <a:lnTo>
                      <a:pt x="2129" y="2"/>
                    </a:lnTo>
                    <a:lnTo>
                      <a:pt x="2133" y="2"/>
                    </a:lnTo>
                    <a:lnTo>
                      <a:pt x="2137" y="2"/>
                    </a:lnTo>
                    <a:lnTo>
                      <a:pt x="2141" y="3"/>
                    </a:lnTo>
                    <a:lnTo>
                      <a:pt x="2145" y="2"/>
                    </a:lnTo>
                    <a:lnTo>
                      <a:pt x="2149" y="2"/>
                    </a:lnTo>
                    <a:lnTo>
                      <a:pt x="2153" y="2"/>
                    </a:lnTo>
                    <a:lnTo>
                      <a:pt x="2157" y="2"/>
                    </a:lnTo>
                    <a:lnTo>
                      <a:pt x="2161" y="3"/>
                    </a:lnTo>
                    <a:lnTo>
                      <a:pt x="2165" y="3"/>
                    </a:lnTo>
                    <a:lnTo>
                      <a:pt x="2169" y="1"/>
                    </a:lnTo>
                    <a:lnTo>
                      <a:pt x="2173" y="2"/>
                    </a:lnTo>
                    <a:lnTo>
                      <a:pt x="2177" y="2"/>
                    </a:lnTo>
                    <a:lnTo>
                      <a:pt x="2181" y="2"/>
                    </a:lnTo>
                    <a:lnTo>
                      <a:pt x="2185" y="3"/>
                    </a:lnTo>
                    <a:lnTo>
                      <a:pt x="2188" y="2"/>
                    </a:lnTo>
                    <a:lnTo>
                      <a:pt x="2192" y="2"/>
                    </a:lnTo>
                    <a:lnTo>
                      <a:pt x="2196" y="3"/>
                    </a:lnTo>
                    <a:lnTo>
                      <a:pt x="2200" y="3"/>
                    </a:lnTo>
                    <a:lnTo>
                      <a:pt x="2204" y="3"/>
                    </a:lnTo>
                    <a:lnTo>
                      <a:pt x="2208" y="2"/>
                    </a:lnTo>
                    <a:lnTo>
                      <a:pt x="2212" y="3"/>
                    </a:lnTo>
                    <a:lnTo>
                      <a:pt x="2216" y="3"/>
                    </a:lnTo>
                    <a:lnTo>
                      <a:pt x="2220" y="3"/>
                    </a:lnTo>
                    <a:lnTo>
                      <a:pt x="2224" y="3"/>
                    </a:lnTo>
                    <a:lnTo>
                      <a:pt x="2228" y="3"/>
                    </a:lnTo>
                    <a:lnTo>
                      <a:pt x="2232" y="3"/>
                    </a:lnTo>
                    <a:lnTo>
                      <a:pt x="2236" y="3"/>
                    </a:lnTo>
                    <a:lnTo>
                      <a:pt x="2240" y="2"/>
                    </a:lnTo>
                    <a:lnTo>
                      <a:pt x="2244" y="3"/>
                    </a:lnTo>
                    <a:lnTo>
                      <a:pt x="2248" y="3"/>
                    </a:lnTo>
                    <a:lnTo>
                      <a:pt x="2251" y="3"/>
                    </a:lnTo>
                    <a:lnTo>
                      <a:pt x="2255" y="3"/>
                    </a:lnTo>
                    <a:lnTo>
                      <a:pt x="2259" y="3"/>
                    </a:lnTo>
                    <a:lnTo>
                      <a:pt x="2263" y="3"/>
                    </a:lnTo>
                    <a:lnTo>
                      <a:pt x="2267" y="3"/>
                    </a:lnTo>
                    <a:lnTo>
                      <a:pt x="2271" y="3"/>
                    </a:lnTo>
                    <a:lnTo>
                      <a:pt x="2275" y="2"/>
                    </a:lnTo>
                    <a:lnTo>
                      <a:pt x="2279" y="3"/>
                    </a:lnTo>
                    <a:lnTo>
                      <a:pt x="2283" y="3"/>
                    </a:lnTo>
                    <a:lnTo>
                      <a:pt x="2287" y="3"/>
                    </a:lnTo>
                    <a:lnTo>
                      <a:pt x="2291" y="4"/>
                    </a:lnTo>
                    <a:lnTo>
                      <a:pt x="2295" y="5"/>
                    </a:lnTo>
                    <a:lnTo>
                      <a:pt x="2299" y="3"/>
                    </a:lnTo>
                    <a:lnTo>
                      <a:pt x="2303" y="3"/>
                    </a:lnTo>
                    <a:lnTo>
                      <a:pt x="2307" y="3"/>
                    </a:lnTo>
                    <a:lnTo>
                      <a:pt x="2311" y="4"/>
                    </a:lnTo>
                    <a:lnTo>
                      <a:pt x="2314" y="3"/>
                    </a:lnTo>
                    <a:lnTo>
                      <a:pt x="2318" y="3"/>
                    </a:lnTo>
                    <a:lnTo>
                      <a:pt x="2322" y="4"/>
                    </a:lnTo>
                    <a:lnTo>
                      <a:pt x="2326" y="3"/>
                    </a:lnTo>
                    <a:lnTo>
                      <a:pt x="2330" y="2"/>
                    </a:lnTo>
                    <a:lnTo>
                      <a:pt x="2334" y="3"/>
                    </a:lnTo>
                    <a:lnTo>
                      <a:pt x="2338" y="3"/>
                    </a:lnTo>
                    <a:lnTo>
                      <a:pt x="2342" y="3"/>
                    </a:lnTo>
                    <a:lnTo>
                      <a:pt x="2346" y="3"/>
                    </a:lnTo>
                    <a:lnTo>
                      <a:pt x="2350" y="3"/>
                    </a:lnTo>
                    <a:lnTo>
                      <a:pt x="2354" y="2"/>
                    </a:lnTo>
                    <a:lnTo>
                      <a:pt x="2358" y="3"/>
                    </a:lnTo>
                    <a:lnTo>
                      <a:pt x="2362" y="3"/>
                    </a:lnTo>
                    <a:lnTo>
                      <a:pt x="2366" y="2"/>
                    </a:lnTo>
                    <a:lnTo>
                      <a:pt x="2370" y="2"/>
                    </a:lnTo>
                    <a:lnTo>
                      <a:pt x="2374" y="3"/>
                    </a:lnTo>
                    <a:lnTo>
                      <a:pt x="2377" y="3"/>
                    </a:lnTo>
                    <a:lnTo>
                      <a:pt x="2381" y="3"/>
                    </a:lnTo>
                    <a:lnTo>
                      <a:pt x="2385" y="3"/>
                    </a:lnTo>
                    <a:lnTo>
                      <a:pt x="2389" y="4"/>
                    </a:lnTo>
                    <a:lnTo>
                      <a:pt x="2393" y="4"/>
                    </a:lnTo>
                    <a:lnTo>
                      <a:pt x="2397" y="3"/>
                    </a:lnTo>
                    <a:lnTo>
                      <a:pt x="2401" y="3"/>
                    </a:lnTo>
                    <a:lnTo>
                      <a:pt x="2405" y="3"/>
                    </a:lnTo>
                    <a:lnTo>
                      <a:pt x="2409" y="5"/>
                    </a:lnTo>
                    <a:lnTo>
                      <a:pt x="2413" y="3"/>
                    </a:lnTo>
                    <a:lnTo>
                      <a:pt x="2417" y="3"/>
                    </a:lnTo>
                    <a:lnTo>
                      <a:pt x="2421" y="3"/>
                    </a:lnTo>
                    <a:lnTo>
                      <a:pt x="2425" y="3"/>
                    </a:lnTo>
                    <a:lnTo>
                      <a:pt x="2429" y="2"/>
                    </a:lnTo>
                    <a:lnTo>
                      <a:pt x="2433" y="3"/>
                    </a:lnTo>
                    <a:lnTo>
                      <a:pt x="2437" y="3"/>
                    </a:lnTo>
                    <a:lnTo>
                      <a:pt x="2440" y="4"/>
                    </a:lnTo>
                    <a:lnTo>
                      <a:pt x="2444" y="3"/>
                    </a:lnTo>
                    <a:lnTo>
                      <a:pt x="2448" y="4"/>
                    </a:lnTo>
                    <a:lnTo>
                      <a:pt x="2452" y="3"/>
                    </a:lnTo>
                    <a:lnTo>
                      <a:pt x="2456" y="5"/>
                    </a:lnTo>
                    <a:lnTo>
                      <a:pt x="2460" y="3"/>
                    </a:lnTo>
                    <a:lnTo>
                      <a:pt x="2464" y="4"/>
                    </a:lnTo>
                    <a:lnTo>
                      <a:pt x="2468" y="4"/>
                    </a:lnTo>
                    <a:lnTo>
                      <a:pt x="2472" y="4"/>
                    </a:lnTo>
                    <a:lnTo>
                      <a:pt x="2476" y="4"/>
                    </a:lnTo>
                    <a:lnTo>
                      <a:pt x="2480" y="3"/>
                    </a:lnTo>
                    <a:lnTo>
                      <a:pt x="2484" y="4"/>
                    </a:lnTo>
                    <a:lnTo>
                      <a:pt x="2488" y="4"/>
                    </a:lnTo>
                    <a:lnTo>
                      <a:pt x="2492" y="4"/>
                    </a:lnTo>
                    <a:lnTo>
                      <a:pt x="2496" y="5"/>
                    </a:lnTo>
                    <a:lnTo>
                      <a:pt x="2499" y="4"/>
                    </a:lnTo>
                    <a:lnTo>
                      <a:pt x="2503" y="3"/>
                    </a:lnTo>
                    <a:lnTo>
                      <a:pt x="2507" y="4"/>
                    </a:lnTo>
                    <a:lnTo>
                      <a:pt x="2511" y="4"/>
                    </a:lnTo>
                    <a:lnTo>
                      <a:pt x="2515" y="4"/>
                    </a:lnTo>
                    <a:lnTo>
                      <a:pt x="2519" y="3"/>
                    </a:lnTo>
                    <a:lnTo>
                      <a:pt x="2523" y="4"/>
                    </a:lnTo>
                    <a:lnTo>
                      <a:pt x="2527" y="4"/>
                    </a:lnTo>
                    <a:lnTo>
                      <a:pt x="2531" y="5"/>
                    </a:lnTo>
                    <a:lnTo>
                      <a:pt x="2535" y="3"/>
                    </a:lnTo>
                    <a:lnTo>
                      <a:pt x="2539" y="3"/>
                    </a:lnTo>
                    <a:lnTo>
                      <a:pt x="2543" y="5"/>
                    </a:lnTo>
                    <a:lnTo>
                      <a:pt x="2547" y="5"/>
                    </a:lnTo>
                    <a:lnTo>
                      <a:pt x="2551" y="4"/>
                    </a:lnTo>
                    <a:lnTo>
                      <a:pt x="2555" y="3"/>
                    </a:lnTo>
                    <a:lnTo>
                      <a:pt x="2559" y="4"/>
                    </a:lnTo>
                    <a:lnTo>
                      <a:pt x="2562" y="4"/>
                    </a:lnTo>
                    <a:lnTo>
                      <a:pt x="2566" y="4"/>
                    </a:lnTo>
                    <a:lnTo>
                      <a:pt x="2570" y="3"/>
                    </a:lnTo>
                    <a:lnTo>
                      <a:pt x="2574" y="4"/>
                    </a:lnTo>
                    <a:lnTo>
                      <a:pt x="2578" y="3"/>
                    </a:lnTo>
                    <a:lnTo>
                      <a:pt x="2582" y="4"/>
                    </a:lnTo>
                    <a:lnTo>
                      <a:pt x="2586" y="4"/>
                    </a:lnTo>
                    <a:lnTo>
                      <a:pt x="2590" y="4"/>
                    </a:lnTo>
                    <a:lnTo>
                      <a:pt x="2594" y="5"/>
                    </a:lnTo>
                    <a:lnTo>
                      <a:pt x="2598" y="4"/>
                    </a:lnTo>
                    <a:lnTo>
                      <a:pt x="2602" y="3"/>
                    </a:lnTo>
                    <a:lnTo>
                      <a:pt x="2606" y="5"/>
                    </a:lnTo>
                    <a:lnTo>
                      <a:pt x="2610" y="3"/>
                    </a:lnTo>
                    <a:lnTo>
                      <a:pt x="2614" y="3"/>
                    </a:lnTo>
                    <a:lnTo>
                      <a:pt x="2618" y="5"/>
                    </a:lnTo>
                    <a:lnTo>
                      <a:pt x="2622" y="3"/>
                    </a:lnTo>
                    <a:lnTo>
                      <a:pt x="2625" y="4"/>
                    </a:lnTo>
                    <a:lnTo>
                      <a:pt x="2629" y="4"/>
                    </a:lnTo>
                    <a:lnTo>
                      <a:pt x="2633" y="4"/>
                    </a:lnTo>
                    <a:lnTo>
                      <a:pt x="2637" y="3"/>
                    </a:lnTo>
                    <a:lnTo>
                      <a:pt x="2641" y="3"/>
                    </a:lnTo>
                    <a:lnTo>
                      <a:pt x="2645" y="3"/>
                    </a:lnTo>
                    <a:lnTo>
                      <a:pt x="2649" y="4"/>
                    </a:lnTo>
                    <a:lnTo>
                      <a:pt x="2653" y="5"/>
                    </a:lnTo>
                    <a:lnTo>
                      <a:pt x="2657" y="3"/>
                    </a:lnTo>
                    <a:lnTo>
                      <a:pt x="2661" y="3"/>
                    </a:lnTo>
                    <a:lnTo>
                      <a:pt x="2665" y="4"/>
                    </a:lnTo>
                    <a:lnTo>
                      <a:pt x="2669" y="4"/>
                    </a:lnTo>
                    <a:lnTo>
                      <a:pt x="2673" y="4"/>
                    </a:lnTo>
                    <a:lnTo>
                      <a:pt x="2677" y="4"/>
                    </a:lnTo>
                    <a:lnTo>
                      <a:pt x="2681" y="3"/>
                    </a:lnTo>
                    <a:lnTo>
                      <a:pt x="2685" y="4"/>
                    </a:lnTo>
                    <a:lnTo>
                      <a:pt x="2688" y="3"/>
                    </a:lnTo>
                    <a:lnTo>
                      <a:pt x="2692" y="4"/>
                    </a:lnTo>
                    <a:lnTo>
                      <a:pt x="2696" y="4"/>
                    </a:lnTo>
                    <a:lnTo>
                      <a:pt x="2700" y="3"/>
                    </a:lnTo>
                    <a:lnTo>
                      <a:pt x="2704" y="4"/>
                    </a:lnTo>
                    <a:lnTo>
                      <a:pt x="2708" y="3"/>
                    </a:lnTo>
                    <a:lnTo>
                      <a:pt x="2712" y="3"/>
                    </a:lnTo>
                    <a:lnTo>
                      <a:pt x="2716" y="4"/>
                    </a:lnTo>
                    <a:lnTo>
                      <a:pt x="2720" y="4"/>
                    </a:lnTo>
                    <a:lnTo>
                      <a:pt x="2724" y="3"/>
                    </a:lnTo>
                    <a:lnTo>
                      <a:pt x="2728" y="5"/>
                    </a:lnTo>
                    <a:lnTo>
                      <a:pt x="2732" y="4"/>
                    </a:lnTo>
                    <a:lnTo>
                      <a:pt x="2736" y="5"/>
                    </a:lnTo>
                    <a:lnTo>
                      <a:pt x="2740" y="6"/>
                    </a:lnTo>
                    <a:lnTo>
                      <a:pt x="2744" y="5"/>
                    </a:lnTo>
                    <a:lnTo>
                      <a:pt x="2748" y="4"/>
                    </a:lnTo>
                    <a:lnTo>
                      <a:pt x="2751" y="5"/>
                    </a:lnTo>
                    <a:lnTo>
                      <a:pt x="2755" y="4"/>
                    </a:lnTo>
                    <a:lnTo>
                      <a:pt x="2759" y="4"/>
                    </a:lnTo>
                    <a:lnTo>
                      <a:pt x="2763" y="4"/>
                    </a:lnTo>
                    <a:lnTo>
                      <a:pt x="2767" y="3"/>
                    </a:lnTo>
                    <a:lnTo>
                      <a:pt x="2771" y="5"/>
                    </a:lnTo>
                    <a:lnTo>
                      <a:pt x="2775" y="3"/>
                    </a:lnTo>
                    <a:lnTo>
                      <a:pt x="2779" y="4"/>
                    </a:lnTo>
                    <a:lnTo>
                      <a:pt x="2783" y="4"/>
                    </a:lnTo>
                    <a:lnTo>
                      <a:pt x="2787" y="3"/>
                    </a:lnTo>
                    <a:lnTo>
                      <a:pt x="2791" y="5"/>
                    </a:lnTo>
                    <a:lnTo>
                      <a:pt x="2795" y="5"/>
                    </a:lnTo>
                    <a:lnTo>
                      <a:pt x="2799" y="4"/>
                    </a:lnTo>
                    <a:lnTo>
                      <a:pt x="2803" y="4"/>
                    </a:lnTo>
                    <a:lnTo>
                      <a:pt x="2807" y="4"/>
                    </a:lnTo>
                    <a:lnTo>
                      <a:pt x="2811" y="5"/>
                    </a:lnTo>
                    <a:lnTo>
                      <a:pt x="2814" y="3"/>
                    </a:lnTo>
                    <a:lnTo>
                      <a:pt x="2818" y="4"/>
                    </a:lnTo>
                    <a:lnTo>
                      <a:pt x="2822" y="5"/>
                    </a:lnTo>
                    <a:lnTo>
                      <a:pt x="2826" y="4"/>
                    </a:lnTo>
                    <a:lnTo>
                      <a:pt x="2830" y="4"/>
                    </a:lnTo>
                    <a:lnTo>
                      <a:pt x="2834" y="5"/>
                    </a:lnTo>
                    <a:lnTo>
                      <a:pt x="2838" y="3"/>
                    </a:lnTo>
                    <a:lnTo>
                      <a:pt x="2842" y="4"/>
                    </a:lnTo>
                    <a:lnTo>
                      <a:pt x="2846" y="5"/>
                    </a:lnTo>
                    <a:lnTo>
                      <a:pt x="2850" y="4"/>
                    </a:lnTo>
                    <a:lnTo>
                      <a:pt x="2854" y="5"/>
                    </a:lnTo>
                    <a:lnTo>
                      <a:pt x="2858" y="4"/>
                    </a:lnTo>
                    <a:lnTo>
                      <a:pt x="2862" y="5"/>
                    </a:lnTo>
                    <a:lnTo>
                      <a:pt x="2866" y="4"/>
                    </a:lnTo>
                    <a:lnTo>
                      <a:pt x="2870" y="4"/>
                    </a:lnTo>
                    <a:lnTo>
                      <a:pt x="2874" y="5"/>
                    </a:lnTo>
                    <a:lnTo>
                      <a:pt x="2877" y="3"/>
                    </a:lnTo>
                    <a:lnTo>
                      <a:pt x="2881" y="5"/>
                    </a:lnTo>
                    <a:lnTo>
                      <a:pt x="2885" y="4"/>
                    </a:lnTo>
                    <a:lnTo>
                      <a:pt x="2889" y="5"/>
                    </a:lnTo>
                    <a:lnTo>
                      <a:pt x="2893" y="3"/>
                    </a:lnTo>
                    <a:lnTo>
                      <a:pt x="2897" y="3"/>
                    </a:lnTo>
                    <a:lnTo>
                      <a:pt x="2901" y="5"/>
                    </a:lnTo>
                    <a:lnTo>
                      <a:pt x="2905" y="5"/>
                    </a:lnTo>
                    <a:lnTo>
                      <a:pt x="2909" y="4"/>
                    </a:lnTo>
                    <a:lnTo>
                      <a:pt x="2913" y="4"/>
                    </a:lnTo>
                    <a:lnTo>
                      <a:pt x="2917" y="3"/>
                    </a:lnTo>
                    <a:lnTo>
                      <a:pt x="2921" y="5"/>
                    </a:lnTo>
                    <a:lnTo>
                      <a:pt x="2925" y="5"/>
                    </a:lnTo>
                    <a:lnTo>
                      <a:pt x="2929" y="5"/>
                    </a:lnTo>
                    <a:lnTo>
                      <a:pt x="2933" y="4"/>
                    </a:lnTo>
                    <a:lnTo>
                      <a:pt x="2937" y="3"/>
                    </a:lnTo>
                    <a:lnTo>
                      <a:pt x="2940" y="4"/>
                    </a:lnTo>
                    <a:lnTo>
                      <a:pt x="2944" y="5"/>
                    </a:lnTo>
                    <a:lnTo>
                      <a:pt x="2948" y="4"/>
                    </a:lnTo>
                    <a:lnTo>
                      <a:pt x="2952" y="5"/>
                    </a:lnTo>
                    <a:lnTo>
                      <a:pt x="2956" y="5"/>
                    </a:lnTo>
                    <a:lnTo>
                      <a:pt x="2960" y="4"/>
                    </a:lnTo>
                    <a:lnTo>
                      <a:pt x="2964" y="4"/>
                    </a:lnTo>
                    <a:lnTo>
                      <a:pt x="2968" y="3"/>
                    </a:lnTo>
                    <a:lnTo>
                      <a:pt x="2972" y="5"/>
                    </a:lnTo>
                    <a:lnTo>
                      <a:pt x="2976" y="4"/>
                    </a:lnTo>
                    <a:lnTo>
                      <a:pt x="2980" y="3"/>
                    </a:lnTo>
                    <a:lnTo>
                      <a:pt x="2984" y="4"/>
                    </a:lnTo>
                    <a:lnTo>
                      <a:pt x="2988" y="5"/>
                    </a:lnTo>
                    <a:lnTo>
                      <a:pt x="2992" y="4"/>
                    </a:lnTo>
                    <a:lnTo>
                      <a:pt x="2996" y="4"/>
                    </a:lnTo>
                    <a:lnTo>
                      <a:pt x="2999" y="5"/>
                    </a:lnTo>
                    <a:lnTo>
                      <a:pt x="3003" y="3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5"/>
                    </a:lnTo>
                    <a:lnTo>
                      <a:pt x="3023" y="5"/>
                    </a:lnTo>
                    <a:lnTo>
                      <a:pt x="3027" y="3"/>
                    </a:lnTo>
                    <a:lnTo>
                      <a:pt x="3031" y="6"/>
                    </a:lnTo>
                    <a:lnTo>
                      <a:pt x="3035" y="5"/>
                    </a:lnTo>
                    <a:lnTo>
                      <a:pt x="3039" y="4"/>
                    </a:lnTo>
                    <a:lnTo>
                      <a:pt x="3043" y="4"/>
                    </a:lnTo>
                    <a:lnTo>
                      <a:pt x="3047" y="4"/>
                    </a:lnTo>
                    <a:lnTo>
                      <a:pt x="3051" y="4"/>
                    </a:lnTo>
                    <a:lnTo>
                      <a:pt x="3055" y="5"/>
                    </a:lnTo>
                    <a:lnTo>
                      <a:pt x="3059" y="4"/>
                    </a:lnTo>
                    <a:lnTo>
                      <a:pt x="3062" y="4"/>
                    </a:lnTo>
                    <a:lnTo>
                      <a:pt x="3066" y="3"/>
                    </a:lnTo>
                    <a:lnTo>
                      <a:pt x="3070" y="5"/>
                    </a:lnTo>
                    <a:lnTo>
                      <a:pt x="3074" y="5"/>
                    </a:lnTo>
                    <a:lnTo>
                      <a:pt x="3078" y="5"/>
                    </a:lnTo>
                    <a:lnTo>
                      <a:pt x="3082" y="5"/>
                    </a:lnTo>
                    <a:lnTo>
                      <a:pt x="3086" y="4"/>
                    </a:lnTo>
                    <a:lnTo>
                      <a:pt x="3090" y="4"/>
                    </a:lnTo>
                    <a:lnTo>
                      <a:pt x="3094" y="5"/>
                    </a:lnTo>
                    <a:lnTo>
                      <a:pt x="3098" y="3"/>
                    </a:lnTo>
                    <a:lnTo>
                      <a:pt x="3102" y="5"/>
                    </a:lnTo>
                    <a:lnTo>
                      <a:pt x="3106" y="5"/>
                    </a:lnTo>
                    <a:lnTo>
                      <a:pt x="3110" y="4"/>
                    </a:lnTo>
                    <a:lnTo>
                      <a:pt x="3114" y="4"/>
                    </a:lnTo>
                    <a:lnTo>
                      <a:pt x="3118" y="5"/>
                    </a:lnTo>
                    <a:lnTo>
                      <a:pt x="3122" y="4"/>
                    </a:lnTo>
                    <a:lnTo>
                      <a:pt x="3125" y="5"/>
                    </a:lnTo>
                    <a:lnTo>
                      <a:pt x="3129" y="4"/>
                    </a:lnTo>
                    <a:lnTo>
                      <a:pt x="3133" y="4"/>
                    </a:lnTo>
                    <a:lnTo>
                      <a:pt x="3137" y="4"/>
                    </a:lnTo>
                    <a:lnTo>
                      <a:pt x="3141" y="5"/>
                    </a:lnTo>
                    <a:lnTo>
                      <a:pt x="3145" y="4"/>
                    </a:lnTo>
                    <a:lnTo>
                      <a:pt x="3149" y="4"/>
                    </a:lnTo>
                    <a:lnTo>
                      <a:pt x="3153" y="3"/>
                    </a:lnTo>
                    <a:lnTo>
                      <a:pt x="3157" y="5"/>
                    </a:lnTo>
                    <a:lnTo>
                      <a:pt x="3161" y="4"/>
                    </a:lnTo>
                    <a:lnTo>
                      <a:pt x="3165" y="3"/>
                    </a:lnTo>
                    <a:lnTo>
                      <a:pt x="3169" y="5"/>
                    </a:lnTo>
                    <a:lnTo>
                      <a:pt x="3173" y="4"/>
                    </a:lnTo>
                    <a:lnTo>
                      <a:pt x="3177" y="4"/>
                    </a:lnTo>
                    <a:lnTo>
                      <a:pt x="3181" y="4"/>
                    </a:lnTo>
                    <a:lnTo>
                      <a:pt x="3185" y="5"/>
                    </a:lnTo>
                    <a:lnTo>
                      <a:pt x="3188" y="4"/>
                    </a:lnTo>
                    <a:lnTo>
                      <a:pt x="3192" y="5"/>
                    </a:lnTo>
                    <a:lnTo>
                      <a:pt x="3196" y="5"/>
                    </a:lnTo>
                    <a:lnTo>
                      <a:pt x="3200" y="4"/>
                    </a:lnTo>
                    <a:lnTo>
                      <a:pt x="3204" y="4"/>
                    </a:lnTo>
                    <a:lnTo>
                      <a:pt x="3208" y="5"/>
                    </a:lnTo>
                    <a:lnTo>
                      <a:pt x="3212" y="6"/>
                    </a:lnTo>
                    <a:lnTo>
                      <a:pt x="3216" y="4"/>
                    </a:lnTo>
                    <a:lnTo>
                      <a:pt x="3220" y="3"/>
                    </a:lnTo>
                    <a:lnTo>
                      <a:pt x="3224" y="4"/>
                    </a:lnTo>
                    <a:lnTo>
                      <a:pt x="3228" y="5"/>
                    </a:lnTo>
                    <a:lnTo>
                      <a:pt x="3232" y="3"/>
                    </a:lnTo>
                    <a:lnTo>
                      <a:pt x="3236" y="4"/>
                    </a:lnTo>
                    <a:lnTo>
                      <a:pt x="3240" y="3"/>
                    </a:lnTo>
                    <a:lnTo>
                      <a:pt x="3244" y="5"/>
                    </a:lnTo>
                    <a:lnTo>
                      <a:pt x="3248" y="3"/>
                    </a:lnTo>
                    <a:lnTo>
                      <a:pt x="3251" y="6"/>
                    </a:lnTo>
                    <a:lnTo>
                      <a:pt x="3255" y="4"/>
                    </a:lnTo>
                    <a:lnTo>
                      <a:pt x="3259" y="3"/>
                    </a:lnTo>
                    <a:lnTo>
                      <a:pt x="3263" y="3"/>
                    </a:lnTo>
                    <a:lnTo>
                      <a:pt x="3267" y="5"/>
                    </a:lnTo>
                    <a:lnTo>
                      <a:pt x="3271" y="5"/>
                    </a:lnTo>
                    <a:lnTo>
                      <a:pt x="3275" y="4"/>
                    </a:lnTo>
                    <a:lnTo>
                      <a:pt x="3279" y="4"/>
                    </a:lnTo>
                    <a:lnTo>
                      <a:pt x="3283" y="5"/>
                    </a:lnTo>
                    <a:lnTo>
                      <a:pt x="3287" y="4"/>
                    </a:lnTo>
                    <a:lnTo>
                      <a:pt x="3291" y="4"/>
                    </a:lnTo>
                    <a:lnTo>
                      <a:pt x="3295" y="5"/>
                    </a:lnTo>
                    <a:lnTo>
                      <a:pt x="3299" y="5"/>
                    </a:lnTo>
                    <a:lnTo>
                      <a:pt x="3303" y="5"/>
                    </a:lnTo>
                    <a:lnTo>
                      <a:pt x="3307" y="5"/>
                    </a:lnTo>
                    <a:lnTo>
                      <a:pt x="3311" y="4"/>
                    </a:lnTo>
                    <a:lnTo>
                      <a:pt x="3314" y="5"/>
                    </a:lnTo>
                    <a:lnTo>
                      <a:pt x="3318" y="5"/>
                    </a:lnTo>
                    <a:lnTo>
                      <a:pt x="3322" y="5"/>
                    </a:lnTo>
                    <a:lnTo>
                      <a:pt x="3326" y="5"/>
                    </a:lnTo>
                    <a:lnTo>
                      <a:pt x="3330" y="5"/>
                    </a:lnTo>
                    <a:lnTo>
                      <a:pt x="3334" y="4"/>
                    </a:lnTo>
                    <a:lnTo>
                      <a:pt x="3338" y="4"/>
                    </a:lnTo>
                    <a:lnTo>
                      <a:pt x="3342" y="5"/>
                    </a:lnTo>
                    <a:lnTo>
                      <a:pt x="3346" y="4"/>
                    </a:lnTo>
                    <a:lnTo>
                      <a:pt x="3350" y="5"/>
                    </a:lnTo>
                    <a:lnTo>
                      <a:pt x="3354" y="4"/>
                    </a:lnTo>
                    <a:lnTo>
                      <a:pt x="3358" y="4"/>
                    </a:lnTo>
                    <a:lnTo>
                      <a:pt x="3362" y="5"/>
                    </a:lnTo>
                    <a:lnTo>
                      <a:pt x="3366" y="4"/>
                    </a:lnTo>
                    <a:lnTo>
                      <a:pt x="3370" y="4"/>
                    </a:lnTo>
                    <a:lnTo>
                      <a:pt x="3374" y="4"/>
                    </a:lnTo>
                    <a:lnTo>
                      <a:pt x="3377" y="5"/>
                    </a:lnTo>
                    <a:lnTo>
                      <a:pt x="3381" y="5"/>
                    </a:lnTo>
                    <a:lnTo>
                      <a:pt x="3385" y="5"/>
                    </a:lnTo>
                    <a:lnTo>
                      <a:pt x="3389" y="3"/>
                    </a:lnTo>
                    <a:lnTo>
                      <a:pt x="3393" y="4"/>
                    </a:lnTo>
                    <a:lnTo>
                      <a:pt x="3397" y="5"/>
                    </a:lnTo>
                    <a:lnTo>
                      <a:pt x="3401" y="5"/>
                    </a:lnTo>
                    <a:lnTo>
                      <a:pt x="3405" y="6"/>
                    </a:lnTo>
                    <a:lnTo>
                      <a:pt x="3409" y="5"/>
                    </a:lnTo>
                    <a:lnTo>
                      <a:pt x="3413" y="5"/>
                    </a:lnTo>
                    <a:lnTo>
                      <a:pt x="3417" y="5"/>
                    </a:lnTo>
                    <a:lnTo>
                      <a:pt x="3421" y="5"/>
                    </a:lnTo>
                    <a:lnTo>
                      <a:pt x="3425" y="3"/>
                    </a:lnTo>
                    <a:lnTo>
                      <a:pt x="3429" y="4"/>
                    </a:lnTo>
                    <a:lnTo>
                      <a:pt x="3433" y="5"/>
                    </a:lnTo>
                    <a:lnTo>
                      <a:pt x="3437" y="5"/>
                    </a:lnTo>
                    <a:lnTo>
                      <a:pt x="3440" y="5"/>
                    </a:lnTo>
                    <a:lnTo>
                      <a:pt x="3444" y="4"/>
                    </a:lnTo>
                    <a:lnTo>
                      <a:pt x="3448" y="4"/>
                    </a:lnTo>
                    <a:lnTo>
                      <a:pt x="3452" y="5"/>
                    </a:lnTo>
                    <a:lnTo>
                      <a:pt x="3456" y="5"/>
                    </a:lnTo>
                    <a:lnTo>
                      <a:pt x="3460" y="5"/>
                    </a:lnTo>
                    <a:lnTo>
                      <a:pt x="3464" y="5"/>
                    </a:lnTo>
                    <a:lnTo>
                      <a:pt x="3468" y="4"/>
                    </a:lnTo>
                    <a:lnTo>
                      <a:pt x="3472" y="4"/>
                    </a:lnTo>
                    <a:lnTo>
                      <a:pt x="3476" y="4"/>
                    </a:lnTo>
                    <a:lnTo>
                      <a:pt x="3480" y="5"/>
                    </a:lnTo>
                    <a:lnTo>
                      <a:pt x="3484" y="4"/>
                    </a:lnTo>
                    <a:lnTo>
                      <a:pt x="3488" y="3"/>
                    </a:lnTo>
                    <a:lnTo>
                      <a:pt x="3492" y="4"/>
                    </a:lnTo>
                    <a:lnTo>
                      <a:pt x="3496" y="5"/>
                    </a:lnTo>
                    <a:lnTo>
                      <a:pt x="3499" y="4"/>
                    </a:lnTo>
                    <a:lnTo>
                      <a:pt x="3503" y="5"/>
                    </a:lnTo>
                    <a:lnTo>
                      <a:pt x="3507" y="5"/>
                    </a:lnTo>
                    <a:lnTo>
                      <a:pt x="3511" y="5"/>
                    </a:lnTo>
                    <a:lnTo>
                      <a:pt x="3515" y="5"/>
                    </a:lnTo>
                    <a:lnTo>
                      <a:pt x="3519" y="5"/>
                    </a:lnTo>
                    <a:lnTo>
                      <a:pt x="3523" y="4"/>
                    </a:lnTo>
                    <a:lnTo>
                      <a:pt x="3527" y="6"/>
                    </a:lnTo>
                    <a:lnTo>
                      <a:pt x="3531" y="4"/>
                    </a:lnTo>
                    <a:lnTo>
                      <a:pt x="3535" y="5"/>
                    </a:lnTo>
                    <a:lnTo>
                      <a:pt x="3539" y="5"/>
                    </a:lnTo>
                    <a:lnTo>
                      <a:pt x="3543" y="4"/>
                    </a:lnTo>
                    <a:lnTo>
                      <a:pt x="3547" y="4"/>
                    </a:lnTo>
                    <a:lnTo>
                      <a:pt x="3551" y="4"/>
                    </a:lnTo>
                    <a:lnTo>
                      <a:pt x="3555" y="4"/>
                    </a:lnTo>
                    <a:lnTo>
                      <a:pt x="3559" y="5"/>
                    </a:lnTo>
                    <a:lnTo>
                      <a:pt x="3562" y="4"/>
                    </a:lnTo>
                    <a:lnTo>
                      <a:pt x="3566" y="4"/>
                    </a:lnTo>
                    <a:lnTo>
                      <a:pt x="3570" y="5"/>
                    </a:lnTo>
                    <a:lnTo>
                      <a:pt x="3574" y="5"/>
                    </a:lnTo>
                    <a:lnTo>
                      <a:pt x="3578" y="5"/>
                    </a:lnTo>
                    <a:lnTo>
                      <a:pt x="3582" y="5"/>
                    </a:lnTo>
                    <a:lnTo>
                      <a:pt x="3586" y="4"/>
                    </a:lnTo>
                    <a:lnTo>
                      <a:pt x="3590" y="4"/>
                    </a:lnTo>
                    <a:lnTo>
                      <a:pt x="3594" y="6"/>
                    </a:lnTo>
                    <a:lnTo>
                      <a:pt x="3598" y="4"/>
                    </a:lnTo>
                    <a:lnTo>
                      <a:pt x="3602" y="5"/>
                    </a:lnTo>
                    <a:lnTo>
                      <a:pt x="3606" y="3"/>
                    </a:lnTo>
                    <a:lnTo>
                      <a:pt x="3610" y="5"/>
                    </a:lnTo>
                    <a:lnTo>
                      <a:pt x="3614" y="6"/>
                    </a:lnTo>
                    <a:lnTo>
                      <a:pt x="3618" y="5"/>
                    </a:lnTo>
                    <a:lnTo>
                      <a:pt x="3622" y="5"/>
                    </a:lnTo>
                    <a:lnTo>
                      <a:pt x="3625" y="5"/>
                    </a:lnTo>
                    <a:lnTo>
                      <a:pt x="3629" y="5"/>
                    </a:lnTo>
                    <a:lnTo>
                      <a:pt x="3633" y="5"/>
                    </a:lnTo>
                    <a:lnTo>
                      <a:pt x="3637" y="5"/>
                    </a:lnTo>
                    <a:lnTo>
                      <a:pt x="3641" y="4"/>
                    </a:lnTo>
                    <a:lnTo>
                      <a:pt x="3645" y="6"/>
                    </a:lnTo>
                    <a:lnTo>
                      <a:pt x="3649" y="5"/>
                    </a:lnTo>
                    <a:lnTo>
                      <a:pt x="3653" y="5"/>
                    </a:lnTo>
                    <a:lnTo>
                      <a:pt x="3657" y="4"/>
                    </a:lnTo>
                    <a:lnTo>
                      <a:pt x="3661" y="6"/>
                    </a:lnTo>
                    <a:lnTo>
                      <a:pt x="3665" y="4"/>
                    </a:lnTo>
                    <a:lnTo>
                      <a:pt x="3669" y="5"/>
                    </a:lnTo>
                    <a:lnTo>
                      <a:pt x="3673" y="5"/>
                    </a:lnTo>
                    <a:lnTo>
                      <a:pt x="3677" y="5"/>
                    </a:lnTo>
                    <a:lnTo>
                      <a:pt x="3681" y="4"/>
                    </a:lnTo>
                    <a:lnTo>
                      <a:pt x="3685" y="5"/>
                    </a:lnTo>
                    <a:lnTo>
                      <a:pt x="3688" y="3"/>
                    </a:lnTo>
                    <a:lnTo>
                      <a:pt x="3692" y="4"/>
                    </a:lnTo>
                    <a:lnTo>
                      <a:pt x="3696" y="5"/>
                    </a:lnTo>
                    <a:lnTo>
                      <a:pt x="3700" y="5"/>
                    </a:lnTo>
                    <a:lnTo>
                      <a:pt x="3704" y="4"/>
                    </a:lnTo>
                    <a:lnTo>
                      <a:pt x="3708" y="6"/>
                    </a:lnTo>
                    <a:lnTo>
                      <a:pt x="3712" y="5"/>
                    </a:lnTo>
                    <a:lnTo>
                      <a:pt x="3716" y="5"/>
                    </a:lnTo>
                    <a:lnTo>
                      <a:pt x="3720" y="5"/>
                    </a:lnTo>
                    <a:lnTo>
                      <a:pt x="3724" y="5"/>
                    </a:lnTo>
                    <a:lnTo>
                      <a:pt x="3728" y="5"/>
                    </a:lnTo>
                    <a:lnTo>
                      <a:pt x="3732" y="4"/>
                    </a:lnTo>
                    <a:lnTo>
                      <a:pt x="3736" y="4"/>
                    </a:lnTo>
                    <a:lnTo>
                      <a:pt x="3740" y="6"/>
                    </a:lnTo>
                    <a:lnTo>
                      <a:pt x="3744" y="4"/>
                    </a:lnTo>
                    <a:lnTo>
                      <a:pt x="3748" y="5"/>
                    </a:lnTo>
                    <a:lnTo>
                      <a:pt x="3751" y="5"/>
                    </a:lnTo>
                    <a:lnTo>
                      <a:pt x="3755" y="7"/>
                    </a:lnTo>
                    <a:lnTo>
                      <a:pt x="3759" y="5"/>
                    </a:lnTo>
                    <a:lnTo>
                      <a:pt x="3763" y="6"/>
                    </a:lnTo>
                    <a:lnTo>
                      <a:pt x="3767" y="3"/>
                    </a:lnTo>
                    <a:lnTo>
                      <a:pt x="3771" y="5"/>
                    </a:lnTo>
                    <a:lnTo>
                      <a:pt x="3775" y="5"/>
                    </a:lnTo>
                    <a:lnTo>
                      <a:pt x="3779" y="5"/>
                    </a:lnTo>
                    <a:lnTo>
                      <a:pt x="3783" y="5"/>
                    </a:lnTo>
                    <a:lnTo>
                      <a:pt x="3787" y="4"/>
                    </a:lnTo>
                    <a:lnTo>
                      <a:pt x="3791" y="5"/>
                    </a:lnTo>
                    <a:lnTo>
                      <a:pt x="3795" y="6"/>
                    </a:lnTo>
                    <a:lnTo>
                      <a:pt x="3799" y="5"/>
                    </a:lnTo>
                    <a:lnTo>
                      <a:pt x="3803" y="5"/>
                    </a:lnTo>
                    <a:lnTo>
                      <a:pt x="3807" y="6"/>
                    </a:lnTo>
                    <a:lnTo>
                      <a:pt x="3811" y="5"/>
                    </a:lnTo>
                    <a:lnTo>
                      <a:pt x="3814" y="6"/>
                    </a:lnTo>
                    <a:lnTo>
                      <a:pt x="3818" y="4"/>
                    </a:lnTo>
                    <a:lnTo>
                      <a:pt x="3822" y="5"/>
                    </a:lnTo>
                    <a:lnTo>
                      <a:pt x="3826" y="5"/>
                    </a:lnTo>
                    <a:lnTo>
                      <a:pt x="3830" y="5"/>
                    </a:lnTo>
                    <a:lnTo>
                      <a:pt x="3834" y="5"/>
                    </a:lnTo>
                    <a:lnTo>
                      <a:pt x="3838" y="3"/>
                    </a:lnTo>
                    <a:lnTo>
                      <a:pt x="3842" y="5"/>
                    </a:lnTo>
                    <a:lnTo>
                      <a:pt x="3846" y="4"/>
                    </a:lnTo>
                    <a:lnTo>
                      <a:pt x="3850" y="6"/>
                    </a:lnTo>
                    <a:lnTo>
                      <a:pt x="3854" y="5"/>
                    </a:lnTo>
                    <a:lnTo>
                      <a:pt x="3858" y="4"/>
                    </a:lnTo>
                    <a:lnTo>
                      <a:pt x="3862" y="5"/>
                    </a:lnTo>
                    <a:lnTo>
                      <a:pt x="3866" y="4"/>
                    </a:lnTo>
                    <a:lnTo>
                      <a:pt x="3870" y="5"/>
                    </a:lnTo>
                    <a:lnTo>
                      <a:pt x="3874" y="5"/>
                    </a:lnTo>
                    <a:lnTo>
                      <a:pt x="3877" y="5"/>
                    </a:lnTo>
                    <a:lnTo>
                      <a:pt x="3881" y="6"/>
                    </a:lnTo>
                    <a:lnTo>
                      <a:pt x="3885" y="5"/>
                    </a:lnTo>
                    <a:lnTo>
                      <a:pt x="3889" y="6"/>
                    </a:lnTo>
                    <a:lnTo>
                      <a:pt x="3893" y="4"/>
                    </a:lnTo>
                    <a:lnTo>
                      <a:pt x="3897" y="5"/>
                    </a:lnTo>
                    <a:lnTo>
                      <a:pt x="3901" y="6"/>
                    </a:lnTo>
                    <a:lnTo>
                      <a:pt x="3905" y="5"/>
                    </a:lnTo>
                    <a:lnTo>
                      <a:pt x="3909" y="5"/>
                    </a:lnTo>
                    <a:lnTo>
                      <a:pt x="3913" y="6"/>
                    </a:lnTo>
                    <a:lnTo>
                      <a:pt x="3917" y="4"/>
                    </a:lnTo>
                    <a:lnTo>
                      <a:pt x="3921" y="5"/>
                    </a:lnTo>
                    <a:lnTo>
                      <a:pt x="3925" y="5"/>
                    </a:lnTo>
                    <a:lnTo>
                      <a:pt x="3929" y="5"/>
                    </a:lnTo>
                    <a:lnTo>
                      <a:pt x="3933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600" name="Freeform 448"/>
              <p:cNvSpPr>
                <a:spLocks/>
              </p:cNvSpPr>
              <p:nvPr/>
            </p:nvSpPr>
            <p:spPr bwMode="auto">
              <a:xfrm flipV="1">
                <a:off x="2909" y="1918"/>
                <a:ext cx="2265" cy="947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4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3"/>
                  </a:cxn>
                  <a:cxn ang="0">
                    <a:pos x="625" y="11"/>
                  </a:cxn>
                  <a:cxn ang="0">
                    <a:pos x="688" y="27"/>
                  </a:cxn>
                  <a:cxn ang="0">
                    <a:pos x="751" y="51"/>
                  </a:cxn>
                  <a:cxn ang="0">
                    <a:pos x="814" y="88"/>
                  </a:cxn>
                  <a:cxn ang="0">
                    <a:pos x="877" y="137"/>
                  </a:cxn>
                  <a:cxn ang="0">
                    <a:pos x="940" y="203"/>
                  </a:cxn>
                  <a:cxn ang="0">
                    <a:pos x="1003" y="282"/>
                  </a:cxn>
                  <a:cxn ang="0">
                    <a:pos x="1066" y="375"/>
                  </a:cxn>
                  <a:cxn ang="0">
                    <a:pos x="1129" y="479"/>
                  </a:cxn>
                  <a:cxn ang="0">
                    <a:pos x="1192" y="591"/>
                  </a:cxn>
                  <a:cxn ang="0">
                    <a:pos x="1255" y="710"/>
                  </a:cxn>
                  <a:cxn ang="0">
                    <a:pos x="1318" y="832"/>
                  </a:cxn>
                  <a:cxn ang="0">
                    <a:pos x="1381" y="953"/>
                  </a:cxn>
                  <a:cxn ang="0">
                    <a:pos x="1444" y="1072"/>
                  </a:cxn>
                  <a:cxn ang="0">
                    <a:pos x="1507" y="1184"/>
                  </a:cxn>
                  <a:cxn ang="0">
                    <a:pos x="1570" y="1289"/>
                  </a:cxn>
                  <a:cxn ang="0">
                    <a:pos x="1633" y="1382"/>
                  </a:cxn>
                  <a:cxn ang="0">
                    <a:pos x="1696" y="1462"/>
                  </a:cxn>
                  <a:cxn ang="0">
                    <a:pos x="1759" y="1529"/>
                  </a:cxn>
                  <a:cxn ang="0">
                    <a:pos x="1822" y="1581"/>
                  </a:cxn>
                  <a:cxn ang="0">
                    <a:pos x="1885" y="1617"/>
                  </a:cxn>
                  <a:cxn ang="0">
                    <a:pos x="1948" y="1638"/>
                  </a:cxn>
                  <a:cxn ang="0">
                    <a:pos x="2011" y="1643"/>
                  </a:cxn>
                  <a:cxn ang="0">
                    <a:pos x="2074" y="1634"/>
                  </a:cxn>
                  <a:cxn ang="0">
                    <a:pos x="2137" y="1612"/>
                  </a:cxn>
                  <a:cxn ang="0">
                    <a:pos x="2200" y="1577"/>
                  </a:cxn>
                  <a:cxn ang="0">
                    <a:pos x="2263" y="1532"/>
                  </a:cxn>
                  <a:cxn ang="0">
                    <a:pos x="2326" y="1476"/>
                  </a:cxn>
                  <a:cxn ang="0">
                    <a:pos x="2389" y="1413"/>
                  </a:cxn>
                  <a:cxn ang="0">
                    <a:pos x="2452" y="1343"/>
                  </a:cxn>
                  <a:cxn ang="0">
                    <a:pos x="2515" y="1269"/>
                  </a:cxn>
                  <a:cxn ang="0">
                    <a:pos x="2578" y="1192"/>
                  </a:cxn>
                  <a:cxn ang="0">
                    <a:pos x="2641" y="1111"/>
                  </a:cxn>
                  <a:cxn ang="0">
                    <a:pos x="2704" y="1031"/>
                  </a:cxn>
                  <a:cxn ang="0">
                    <a:pos x="2767" y="950"/>
                  </a:cxn>
                  <a:cxn ang="0">
                    <a:pos x="2830" y="869"/>
                  </a:cxn>
                  <a:cxn ang="0">
                    <a:pos x="2893" y="792"/>
                  </a:cxn>
                  <a:cxn ang="0">
                    <a:pos x="2956" y="718"/>
                  </a:cxn>
                  <a:cxn ang="0">
                    <a:pos x="3019" y="647"/>
                  </a:cxn>
                  <a:cxn ang="0">
                    <a:pos x="3082" y="579"/>
                  </a:cxn>
                  <a:cxn ang="0">
                    <a:pos x="3145" y="515"/>
                  </a:cxn>
                  <a:cxn ang="0">
                    <a:pos x="3208" y="457"/>
                  </a:cxn>
                  <a:cxn ang="0">
                    <a:pos x="3271" y="403"/>
                  </a:cxn>
                  <a:cxn ang="0">
                    <a:pos x="3334" y="353"/>
                  </a:cxn>
                  <a:cxn ang="0">
                    <a:pos x="3397" y="309"/>
                  </a:cxn>
                  <a:cxn ang="0">
                    <a:pos x="3460" y="268"/>
                  </a:cxn>
                  <a:cxn ang="0">
                    <a:pos x="3523" y="231"/>
                  </a:cxn>
                  <a:cxn ang="0">
                    <a:pos x="3586" y="199"/>
                  </a:cxn>
                  <a:cxn ang="0">
                    <a:pos x="3649" y="169"/>
                  </a:cxn>
                  <a:cxn ang="0">
                    <a:pos x="3712" y="146"/>
                  </a:cxn>
                  <a:cxn ang="0">
                    <a:pos x="3775" y="125"/>
                  </a:cxn>
                  <a:cxn ang="0">
                    <a:pos x="3838" y="106"/>
                  </a:cxn>
                  <a:cxn ang="0">
                    <a:pos x="3901" y="89"/>
                  </a:cxn>
                </a:cxnLst>
                <a:rect l="0" t="0" r="r" b="b"/>
                <a:pathLst>
                  <a:path w="3933" h="1644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1"/>
                    </a:lnTo>
                    <a:lnTo>
                      <a:pt x="66" y="3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2"/>
                    </a:lnTo>
                    <a:lnTo>
                      <a:pt x="129" y="3"/>
                    </a:lnTo>
                    <a:lnTo>
                      <a:pt x="133" y="2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4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1"/>
                    </a:lnTo>
                    <a:lnTo>
                      <a:pt x="188" y="1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2"/>
                    </a:lnTo>
                    <a:lnTo>
                      <a:pt x="204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1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1"/>
                    </a:lnTo>
                    <a:lnTo>
                      <a:pt x="248" y="4"/>
                    </a:lnTo>
                    <a:lnTo>
                      <a:pt x="251" y="2"/>
                    </a:lnTo>
                    <a:lnTo>
                      <a:pt x="255" y="1"/>
                    </a:lnTo>
                    <a:lnTo>
                      <a:pt x="259" y="3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2"/>
                    </a:lnTo>
                    <a:lnTo>
                      <a:pt x="275" y="2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1"/>
                    </a:lnTo>
                    <a:lnTo>
                      <a:pt x="295" y="1"/>
                    </a:lnTo>
                    <a:lnTo>
                      <a:pt x="299" y="1"/>
                    </a:lnTo>
                    <a:lnTo>
                      <a:pt x="303" y="2"/>
                    </a:lnTo>
                    <a:lnTo>
                      <a:pt x="307" y="1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2"/>
                    </a:lnTo>
                    <a:lnTo>
                      <a:pt x="338" y="1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1"/>
                    </a:lnTo>
                    <a:lnTo>
                      <a:pt x="358" y="1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2"/>
                    </a:lnTo>
                    <a:lnTo>
                      <a:pt x="397" y="1"/>
                    </a:lnTo>
                    <a:lnTo>
                      <a:pt x="401" y="1"/>
                    </a:lnTo>
                    <a:lnTo>
                      <a:pt x="405" y="2"/>
                    </a:lnTo>
                    <a:lnTo>
                      <a:pt x="409" y="1"/>
                    </a:lnTo>
                    <a:lnTo>
                      <a:pt x="413" y="2"/>
                    </a:lnTo>
                    <a:lnTo>
                      <a:pt x="417" y="3"/>
                    </a:lnTo>
                    <a:lnTo>
                      <a:pt x="421" y="2"/>
                    </a:lnTo>
                    <a:lnTo>
                      <a:pt x="425" y="1"/>
                    </a:lnTo>
                    <a:lnTo>
                      <a:pt x="429" y="1"/>
                    </a:lnTo>
                    <a:lnTo>
                      <a:pt x="433" y="1"/>
                    </a:lnTo>
                    <a:lnTo>
                      <a:pt x="437" y="2"/>
                    </a:lnTo>
                    <a:lnTo>
                      <a:pt x="440" y="1"/>
                    </a:lnTo>
                    <a:lnTo>
                      <a:pt x="444" y="2"/>
                    </a:lnTo>
                    <a:lnTo>
                      <a:pt x="448" y="1"/>
                    </a:lnTo>
                    <a:lnTo>
                      <a:pt x="452" y="1"/>
                    </a:lnTo>
                    <a:lnTo>
                      <a:pt x="456" y="3"/>
                    </a:lnTo>
                    <a:lnTo>
                      <a:pt x="460" y="1"/>
                    </a:lnTo>
                    <a:lnTo>
                      <a:pt x="464" y="3"/>
                    </a:lnTo>
                    <a:lnTo>
                      <a:pt x="468" y="1"/>
                    </a:lnTo>
                    <a:lnTo>
                      <a:pt x="472" y="0"/>
                    </a:lnTo>
                    <a:lnTo>
                      <a:pt x="476" y="2"/>
                    </a:lnTo>
                    <a:lnTo>
                      <a:pt x="480" y="1"/>
                    </a:lnTo>
                    <a:lnTo>
                      <a:pt x="484" y="2"/>
                    </a:lnTo>
                    <a:lnTo>
                      <a:pt x="488" y="2"/>
                    </a:lnTo>
                    <a:lnTo>
                      <a:pt x="492" y="1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1"/>
                    </a:lnTo>
                    <a:lnTo>
                      <a:pt x="507" y="1"/>
                    </a:lnTo>
                    <a:lnTo>
                      <a:pt x="511" y="2"/>
                    </a:lnTo>
                    <a:lnTo>
                      <a:pt x="515" y="2"/>
                    </a:lnTo>
                    <a:lnTo>
                      <a:pt x="519" y="2"/>
                    </a:lnTo>
                    <a:lnTo>
                      <a:pt x="523" y="3"/>
                    </a:lnTo>
                    <a:lnTo>
                      <a:pt x="527" y="3"/>
                    </a:lnTo>
                    <a:lnTo>
                      <a:pt x="531" y="2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5"/>
                    </a:lnTo>
                    <a:lnTo>
                      <a:pt x="547" y="3"/>
                    </a:lnTo>
                    <a:lnTo>
                      <a:pt x="551" y="5"/>
                    </a:lnTo>
                    <a:lnTo>
                      <a:pt x="555" y="3"/>
                    </a:lnTo>
                    <a:lnTo>
                      <a:pt x="559" y="5"/>
                    </a:lnTo>
                    <a:lnTo>
                      <a:pt x="562" y="3"/>
                    </a:lnTo>
                    <a:lnTo>
                      <a:pt x="566" y="5"/>
                    </a:lnTo>
                    <a:lnTo>
                      <a:pt x="570" y="4"/>
                    </a:lnTo>
                    <a:lnTo>
                      <a:pt x="574" y="5"/>
                    </a:lnTo>
                    <a:lnTo>
                      <a:pt x="578" y="6"/>
                    </a:lnTo>
                    <a:lnTo>
                      <a:pt x="582" y="5"/>
                    </a:lnTo>
                    <a:lnTo>
                      <a:pt x="586" y="6"/>
                    </a:lnTo>
                    <a:lnTo>
                      <a:pt x="590" y="6"/>
                    </a:lnTo>
                    <a:lnTo>
                      <a:pt x="594" y="6"/>
                    </a:lnTo>
                    <a:lnTo>
                      <a:pt x="598" y="7"/>
                    </a:lnTo>
                    <a:lnTo>
                      <a:pt x="602" y="8"/>
                    </a:lnTo>
                    <a:lnTo>
                      <a:pt x="606" y="9"/>
                    </a:lnTo>
                    <a:lnTo>
                      <a:pt x="610" y="10"/>
                    </a:lnTo>
                    <a:lnTo>
                      <a:pt x="614" y="9"/>
                    </a:lnTo>
                    <a:lnTo>
                      <a:pt x="618" y="11"/>
                    </a:lnTo>
                    <a:lnTo>
                      <a:pt x="622" y="12"/>
                    </a:lnTo>
                    <a:lnTo>
                      <a:pt x="625" y="11"/>
                    </a:lnTo>
                    <a:lnTo>
                      <a:pt x="629" y="12"/>
                    </a:lnTo>
                    <a:lnTo>
                      <a:pt x="633" y="13"/>
                    </a:lnTo>
                    <a:lnTo>
                      <a:pt x="637" y="15"/>
                    </a:lnTo>
                    <a:lnTo>
                      <a:pt x="641" y="15"/>
                    </a:lnTo>
                    <a:lnTo>
                      <a:pt x="645" y="15"/>
                    </a:lnTo>
                    <a:lnTo>
                      <a:pt x="649" y="16"/>
                    </a:lnTo>
                    <a:lnTo>
                      <a:pt x="653" y="17"/>
                    </a:lnTo>
                    <a:lnTo>
                      <a:pt x="657" y="18"/>
                    </a:lnTo>
                    <a:lnTo>
                      <a:pt x="661" y="19"/>
                    </a:lnTo>
                    <a:lnTo>
                      <a:pt x="665" y="21"/>
                    </a:lnTo>
                    <a:lnTo>
                      <a:pt x="669" y="21"/>
                    </a:lnTo>
                    <a:lnTo>
                      <a:pt x="673" y="23"/>
                    </a:lnTo>
                    <a:lnTo>
                      <a:pt x="677" y="24"/>
                    </a:lnTo>
                    <a:lnTo>
                      <a:pt x="681" y="24"/>
                    </a:lnTo>
                    <a:lnTo>
                      <a:pt x="685" y="26"/>
                    </a:lnTo>
                    <a:lnTo>
                      <a:pt x="688" y="27"/>
                    </a:lnTo>
                    <a:lnTo>
                      <a:pt x="692" y="28"/>
                    </a:lnTo>
                    <a:lnTo>
                      <a:pt x="696" y="28"/>
                    </a:lnTo>
                    <a:lnTo>
                      <a:pt x="700" y="32"/>
                    </a:lnTo>
                    <a:lnTo>
                      <a:pt x="704" y="32"/>
                    </a:lnTo>
                    <a:lnTo>
                      <a:pt x="708" y="34"/>
                    </a:lnTo>
                    <a:lnTo>
                      <a:pt x="712" y="34"/>
                    </a:lnTo>
                    <a:lnTo>
                      <a:pt x="716" y="36"/>
                    </a:lnTo>
                    <a:lnTo>
                      <a:pt x="720" y="36"/>
                    </a:lnTo>
                    <a:lnTo>
                      <a:pt x="724" y="40"/>
                    </a:lnTo>
                    <a:lnTo>
                      <a:pt x="728" y="41"/>
                    </a:lnTo>
                    <a:lnTo>
                      <a:pt x="732" y="43"/>
                    </a:lnTo>
                    <a:lnTo>
                      <a:pt x="736" y="44"/>
                    </a:lnTo>
                    <a:lnTo>
                      <a:pt x="740" y="45"/>
                    </a:lnTo>
                    <a:lnTo>
                      <a:pt x="744" y="48"/>
                    </a:lnTo>
                    <a:lnTo>
                      <a:pt x="748" y="50"/>
                    </a:lnTo>
                    <a:lnTo>
                      <a:pt x="751" y="51"/>
                    </a:lnTo>
                    <a:lnTo>
                      <a:pt x="755" y="54"/>
                    </a:lnTo>
                    <a:lnTo>
                      <a:pt x="759" y="56"/>
                    </a:lnTo>
                    <a:lnTo>
                      <a:pt x="763" y="56"/>
                    </a:lnTo>
                    <a:lnTo>
                      <a:pt x="767" y="60"/>
                    </a:lnTo>
                    <a:lnTo>
                      <a:pt x="771" y="61"/>
                    </a:lnTo>
                    <a:lnTo>
                      <a:pt x="775" y="63"/>
                    </a:lnTo>
                    <a:lnTo>
                      <a:pt x="779" y="66"/>
                    </a:lnTo>
                    <a:lnTo>
                      <a:pt x="783" y="69"/>
                    </a:lnTo>
                    <a:lnTo>
                      <a:pt x="787" y="71"/>
                    </a:lnTo>
                    <a:lnTo>
                      <a:pt x="791" y="73"/>
                    </a:lnTo>
                    <a:lnTo>
                      <a:pt x="795" y="74"/>
                    </a:lnTo>
                    <a:lnTo>
                      <a:pt x="799" y="77"/>
                    </a:lnTo>
                    <a:lnTo>
                      <a:pt x="803" y="80"/>
                    </a:lnTo>
                    <a:lnTo>
                      <a:pt x="807" y="82"/>
                    </a:lnTo>
                    <a:lnTo>
                      <a:pt x="811" y="86"/>
                    </a:lnTo>
                    <a:lnTo>
                      <a:pt x="814" y="88"/>
                    </a:lnTo>
                    <a:lnTo>
                      <a:pt x="818" y="90"/>
                    </a:lnTo>
                    <a:lnTo>
                      <a:pt x="822" y="94"/>
                    </a:lnTo>
                    <a:lnTo>
                      <a:pt x="826" y="96"/>
                    </a:lnTo>
                    <a:lnTo>
                      <a:pt x="830" y="99"/>
                    </a:lnTo>
                    <a:lnTo>
                      <a:pt x="834" y="102"/>
                    </a:lnTo>
                    <a:lnTo>
                      <a:pt x="838" y="105"/>
                    </a:lnTo>
                    <a:lnTo>
                      <a:pt x="842" y="108"/>
                    </a:lnTo>
                    <a:lnTo>
                      <a:pt x="846" y="112"/>
                    </a:lnTo>
                    <a:lnTo>
                      <a:pt x="850" y="114"/>
                    </a:lnTo>
                    <a:lnTo>
                      <a:pt x="854" y="118"/>
                    </a:lnTo>
                    <a:lnTo>
                      <a:pt x="858" y="121"/>
                    </a:lnTo>
                    <a:lnTo>
                      <a:pt x="862" y="124"/>
                    </a:lnTo>
                    <a:lnTo>
                      <a:pt x="866" y="128"/>
                    </a:lnTo>
                    <a:lnTo>
                      <a:pt x="870" y="130"/>
                    </a:lnTo>
                    <a:lnTo>
                      <a:pt x="874" y="133"/>
                    </a:lnTo>
                    <a:lnTo>
                      <a:pt x="877" y="137"/>
                    </a:lnTo>
                    <a:lnTo>
                      <a:pt x="881" y="143"/>
                    </a:lnTo>
                    <a:lnTo>
                      <a:pt x="885" y="147"/>
                    </a:lnTo>
                    <a:lnTo>
                      <a:pt x="889" y="150"/>
                    </a:lnTo>
                    <a:lnTo>
                      <a:pt x="893" y="153"/>
                    </a:lnTo>
                    <a:lnTo>
                      <a:pt x="897" y="157"/>
                    </a:lnTo>
                    <a:lnTo>
                      <a:pt x="901" y="161"/>
                    </a:lnTo>
                    <a:lnTo>
                      <a:pt x="905" y="166"/>
                    </a:lnTo>
                    <a:lnTo>
                      <a:pt x="909" y="168"/>
                    </a:lnTo>
                    <a:lnTo>
                      <a:pt x="913" y="172"/>
                    </a:lnTo>
                    <a:lnTo>
                      <a:pt x="917" y="178"/>
                    </a:lnTo>
                    <a:lnTo>
                      <a:pt x="921" y="181"/>
                    </a:lnTo>
                    <a:lnTo>
                      <a:pt x="925" y="185"/>
                    </a:lnTo>
                    <a:lnTo>
                      <a:pt x="929" y="189"/>
                    </a:lnTo>
                    <a:lnTo>
                      <a:pt x="933" y="195"/>
                    </a:lnTo>
                    <a:lnTo>
                      <a:pt x="937" y="199"/>
                    </a:lnTo>
                    <a:lnTo>
                      <a:pt x="940" y="203"/>
                    </a:lnTo>
                    <a:lnTo>
                      <a:pt x="944" y="208"/>
                    </a:lnTo>
                    <a:lnTo>
                      <a:pt x="948" y="212"/>
                    </a:lnTo>
                    <a:lnTo>
                      <a:pt x="952" y="217"/>
                    </a:lnTo>
                    <a:lnTo>
                      <a:pt x="956" y="221"/>
                    </a:lnTo>
                    <a:lnTo>
                      <a:pt x="960" y="227"/>
                    </a:lnTo>
                    <a:lnTo>
                      <a:pt x="964" y="231"/>
                    </a:lnTo>
                    <a:lnTo>
                      <a:pt x="968" y="236"/>
                    </a:lnTo>
                    <a:lnTo>
                      <a:pt x="972" y="242"/>
                    </a:lnTo>
                    <a:lnTo>
                      <a:pt x="976" y="247"/>
                    </a:lnTo>
                    <a:lnTo>
                      <a:pt x="980" y="252"/>
                    </a:lnTo>
                    <a:lnTo>
                      <a:pt x="984" y="257"/>
                    </a:lnTo>
                    <a:lnTo>
                      <a:pt x="988" y="262"/>
                    </a:lnTo>
                    <a:lnTo>
                      <a:pt x="992" y="266"/>
                    </a:lnTo>
                    <a:lnTo>
                      <a:pt x="996" y="272"/>
                    </a:lnTo>
                    <a:lnTo>
                      <a:pt x="999" y="277"/>
                    </a:lnTo>
                    <a:lnTo>
                      <a:pt x="1003" y="282"/>
                    </a:lnTo>
                    <a:lnTo>
                      <a:pt x="1007" y="288"/>
                    </a:lnTo>
                    <a:lnTo>
                      <a:pt x="1011" y="293"/>
                    </a:lnTo>
                    <a:lnTo>
                      <a:pt x="1015" y="300"/>
                    </a:lnTo>
                    <a:lnTo>
                      <a:pt x="1019" y="304"/>
                    </a:lnTo>
                    <a:lnTo>
                      <a:pt x="1023" y="310"/>
                    </a:lnTo>
                    <a:lnTo>
                      <a:pt x="1027" y="316"/>
                    </a:lnTo>
                    <a:lnTo>
                      <a:pt x="1031" y="322"/>
                    </a:lnTo>
                    <a:lnTo>
                      <a:pt x="1035" y="327"/>
                    </a:lnTo>
                    <a:lnTo>
                      <a:pt x="1039" y="333"/>
                    </a:lnTo>
                    <a:lnTo>
                      <a:pt x="1043" y="339"/>
                    </a:lnTo>
                    <a:lnTo>
                      <a:pt x="1047" y="344"/>
                    </a:lnTo>
                    <a:lnTo>
                      <a:pt x="1051" y="351"/>
                    </a:lnTo>
                    <a:lnTo>
                      <a:pt x="1055" y="357"/>
                    </a:lnTo>
                    <a:lnTo>
                      <a:pt x="1059" y="362"/>
                    </a:lnTo>
                    <a:lnTo>
                      <a:pt x="1062" y="369"/>
                    </a:lnTo>
                    <a:lnTo>
                      <a:pt x="1066" y="375"/>
                    </a:lnTo>
                    <a:lnTo>
                      <a:pt x="1070" y="382"/>
                    </a:lnTo>
                    <a:lnTo>
                      <a:pt x="1074" y="387"/>
                    </a:lnTo>
                    <a:lnTo>
                      <a:pt x="1078" y="395"/>
                    </a:lnTo>
                    <a:lnTo>
                      <a:pt x="1082" y="401"/>
                    </a:lnTo>
                    <a:lnTo>
                      <a:pt x="1086" y="406"/>
                    </a:lnTo>
                    <a:lnTo>
                      <a:pt x="1090" y="413"/>
                    </a:lnTo>
                    <a:lnTo>
                      <a:pt x="1094" y="419"/>
                    </a:lnTo>
                    <a:lnTo>
                      <a:pt x="1098" y="426"/>
                    </a:lnTo>
                    <a:lnTo>
                      <a:pt x="1102" y="432"/>
                    </a:lnTo>
                    <a:lnTo>
                      <a:pt x="1106" y="439"/>
                    </a:lnTo>
                    <a:lnTo>
                      <a:pt x="1110" y="445"/>
                    </a:lnTo>
                    <a:lnTo>
                      <a:pt x="1114" y="453"/>
                    </a:lnTo>
                    <a:lnTo>
                      <a:pt x="1118" y="458"/>
                    </a:lnTo>
                    <a:lnTo>
                      <a:pt x="1122" y="465"/>
                    </a:lnTo>
                    <a:lnTo>
                      <a:pt x="1125" y="472"/>
                    </a:lnTo>
                    <a:lnTo>
                      <a:pt x="1129" y="479"/>
                    </a:lnTo>
                    <a:lnTo>
                      <a:pt x="1133" y="485"/>
                    </a:lnTo>
                    <a:lnTo>
                      <a:pt x="1137" y="493"/>
                    </a:lnTo>
                    <a:lnTo>
                      <a:pt x="1141" y="499"/>
                    </a:lnTo>
                    <a:lnTo>
                      <a:pt x="1145" y="507"/>
                    </a:lnTo>
                    <a:lnTo>
                      <a:pt x="1149" y="513"/>
                    </a:lnTo>
                    <a:lnTo>
                      <a:pt x="1153" y="521"/>
                    </a:lnTo>
                    <a:lnTo>
                      <a:pt x="1157" y="527"/>
                    </a:lnTo>
                    <a:lnTo>
                      <a:pt x="1161" y="533"/>
                    </a:lnTo>
                    <a:lnTo>
                      <a:pt x="1165" y="541"/>
                    </a:lnTo>
                    <a:lnTo>
                      <a:pt x="1169" y="549"/>
                    </a:lnTo>
                    <a:lnTo>
                      <a:pt x="1173" y="557"/>
                    </a:lnTo>
                    <a:lnTo>
                      <a:pt x="1177" y="563"/>
                    </a:lnTo>
                    <a:lnTo>
                      <a:pt x="1181" y="569"/>
                    </a:lnTo>
                    <a:lnTo>
                      <a:pt x="1185" y="576"/>
                    </a:lnTo>
                    <a:lnTo>
                      <a:pt x="1188" y="584"/>
                    </a:lnTo>
                    <a:lnTo>
                      <a:pt x="1192" y="591"/>
                    </a:lnTo>
                    <a:lnTo>
                      <a:pt x="1196" y="599"/>
                    </a:lnTo>
                    <a:lnTo>
                      <a:pt x="1200" y="605"/>
                    </a:lnTo>
                    <a:lnTo>
                      <a:pt x="1204" y="613"/>
                    </a:lnTo>
                    <a:lnTo>
                      <a:pt x="1208" y="620"/>
                    </a:lnTo>
                    <a:lnTo>
                      <a:pt x="1212" y="628"/>
                    </a:lnTo>
                    <a:lnTo>
                      <a:pt x="1216" y="635"/>
                    </a:lnTo>
                    <a:lnTo>
                      <a:pt x="1220" y="642"/>
                    </a:lnTo>
                    <a:lnTo>
                      <a:pt x="1224" y="650"/>
                    </a:lnTo>
                    <a:lnTo>
                      <a:pt x="1228" y="657"/>
                    </a:lnTo>
                    <a:lnTo>
                      <a:pt x="1232" y="666"/>
                    </a:lnTo>
                    <a:lnTo>
                      <a:pt x="1236" y="671"/>
                    </a:lnTo>
                    <a:lnTo>
                      <a:pt x="1240" y="681"/>
                    </a:lnTo>
                    <a:lnTo>
                      <a:pt x="1244" y="687"/>
                    </a:lnTo>
                    <a:lnTo>
                      <a:pt x="1248" y="695"/>
                    </a:lnTo>
                    <a:lnTo>
                      <a:pt x="1251" y="703"/>
                    </a:lnTo>
                    <a:lnTo>
                      <a:pt x="1255" y="710"/>
                    </a:lnTo>
                    <a:lnTo>
                      <a:pt x="1259" y="718"/>
                    </a:lnTo>
                    <a:lnTo>
                      <a:pt x="1263" y="725"/>
                    </a:lnTo>
                    <a:lnTo>
                      <a:pt x="1267" y="733"/>
                    </a:lnTo>
                    <a:lnTo>
                      <a:pt x="1271" y="741"/>
                    </a:lnTo>
                    <a:lnTo>
                      <a:pt x="1275" y="747"/>
                    </a:lnTo>
                    <a:lnTo>
                      <a:pt x="1279" y="756"/>
                    </a:lnTo>
                    <a:lnTo>
                      <a:pt x="1283" y="764"/>
                    </a:lnTo>
                    <a:lnTo>
                      <a:pt x="1287" y="771"/>
                    </a:lnTo>
                    <a:lnTo>
                      <a:pt x="1291" y="777"/>
                    </a:lnTo>
                    <a:lnTo>
                      <a:pt x="1295" y="787"/>
                    </a:lnTo>
                    <a:lnTo>
                      <a:pt x="1299" y="794"/>
                    </a:lnTo>
                    <a:lnTo>
                      <a:pt x="1303" y="801"/>
                    </a:lnTo>
                    <a:lnTo>
                      <a:pt x="1307" y="808"/>
                    </a:lnTo>
                    <a:lnTo>
                      <a:pt x="1311" y="816"/>
                    </a:lnTo>
                    <a:lnTo>
                      <a:pt x="1314" y="824"/>
                    </a:lnTo>
                    <a:lnTo>
                      <a:pt x="1318" y="832"/>
                    </a:lnTo>
                    <a:lnTo>
                      <a:pt x="1322" y="839"/>
                    </a:lnTo>
                    <a:lnTo>
                      <a:pt x="1326" y="847"/>
                    </a:lnTo>
                    <a:lnTo>
                      <a:pt x="1330" y="855"/>
                    </a:lnTo>
                    <a:lnTo>
                      <a:pt x="1334" y="862"/>
                    </a:lnTo>
                    <a:lnTo>
                      <a:pt x="1338" y="870"/>
                    </a:lnTo>
                    <a:lnTo>
                      <a:pt x="1342" y="877"/>
                    </a:lnTo>
                    <a:lnTo>
                      <a:pt x="1346" y="884"/>
                    </a:lnTo>
                    <a:lnTo>
                      <a:pt x="1350" y="893"/>
                    </a:lnTo>
                    <a:lnTo>
                      <a:pt x="1354" y="901"/>
                    </a:lnTo>
                    <a:lnTo>
                      <a:pt x="1358" y="908"/>
                    </a:lnTo>
                    <a:lnTo>
                      <a:pt x="1362" y="915"/>
                    </a:lnTo>
                    <a:lnTo>
                      <a:pt x="1366" y="924"/>
                    </a:lnTo>
                    <a:lnTo>
                      <a:pt x="1370" y="930"/>
                    </a:lnTo>
                    <a:lnTo>
                      <a:pt x="1374" y="939"/>
                    </a:lnTo>
                    <a:lnTo>
                      <a:pt x="1377" y="946"/>
                    </a:lnTo>
                    <a:lnTo>
                      <a:pt x="1381" y="953"/>
                    </a:lnTo>
                    <a:lnTo>
                      <a:pt x="1385" y="961"/>
                    </a:lnTo>
                    <a:lnTo>
                      <a:pt x="1389" y="968"/>
                    </a:lnTo>
                    <a:lnTo>
                      <a:pt x="1393" y="975"/>
                    </a:lnTo>
                    <a:lnTo>
                      <a:pt x="1397" y="984"/>
                    </a:lnTo>
                    <a:lnTo>
                      <a:pt x="1401" y="991"/>
                    </a:lnTo>
                    <a:lnTo>
                      <a:pt x="1405" y="999"/>
                    </a:lnTo>
                    <a:lnTo>
                      <a:pt x="1409" y="1005"/>
                    </a:lnTo>
                    <a:lnTo>
                      <a:pt x="1413" y="1012"/>
                    </a:lnTo>
                    <a:lnTo>
                      <a:pt x="1417" y="1020"/>
                    </a:lnTo>
                    <a:lnTo>
                      <a:pt x="1421" y="1028"/>
                    </a:lnTo>
                    <a:lnTo>
                      <a:pt x="1425" y="1035"/>
                    </a:lnTo>
                    <a:lnTo>
                      <a:pt x="1429" y="1042"/>
                    </a:lnTo>
                    <a:lnTo>
                      <a:pt x="1433" y="1051"/>
                    </a:lnTo>
                    <a:lnTo>
                      <a:pt x="1437" y="1058"/>
                    </a:lnTo>
                    <a:lnTo>
                      <a:pt x="1440" y="1065"/>
                    </a:lnTo>
                    <a:lnTo>
                      <a:pt x="1444" y="1072"/>
                    </a:lnTo>
                    <a:lnTo>
                      <a:pt x="1448" y="1079"/>
                    </a:lnTo>
                    <a:lnTo>
                      <a:pt x="1452" y="1087"/>
                    </a:lnTo>
                    <a:lnTo>
                      <a:pt x="1456" y="1093"/>
                    </a:lnTo>
                    <a:lnTo>
                      <a:pt x="1460" y="1101"/>
                    </a:lnTo>
                    <a:lnTo>
                      <a:pt x="1464" y="1106"/>
                    </a:lnTo>
                    <a:lnTo>
                      <a:pt x="1468" y="1115"/>
                    </a:lnTo>
                    <a:lnTo>
                      <a:pt x="1472" y="1123"/>
                    </a:lnTo>
                    <a:lnTo>
                      <a:pt x="1476" y="1130"/>
                    </a:lnTo>
                    <a:lnTo>
                      <a:pt x="1480" y="1136"/>
                    </a:lnTo>
                    <a:lnTo>
                      <a:pt x="1484" y="1143"/>
                    </a:lnTo>
                    <a:lnTo>
                      <a:pt x="1488" y="1149"/>
                    </a:lnTo>
                    <a:lnTo>
                      <a:pt x="1492" y="1157"/>
                    </a:lnTo>
                    <a:lnTo>
                      <a:pt x="1496" y="1164"/>
                    </a:lnTo>
                    <a:lnTo>
                      <a:pt x="1499" y="1171"/>
                    </a:lnTo>
                    <a:lnTo>
                      <a:pt x="1503" y="1177"/>
                    </a:lnTo>
                    <a:lnTo>
                      <a:pt x="1507" y="1184"/>
                    </a:lnTo>
                    <a:lnTo>
                      <a:pt x="1511" y="1192"/>
                    </a:lnTo>
                    <a:lnTo>
                      <a:pt x="1515" y="1198"/>
                    </a:lnTo>
                    <a:lnTo>
                      <a:pt x="1519" y="1204"/>
                    </a:lnTo>
                    <a:lnTo>
                      <a:pt x="1523" y="1211"/>
                    </a:lnTo>
                    <a:lnTo>
                      <a:pt x="1527" y="1217"/>
                    </a:lnTo>
                    <a:lnTo>
                      <a:pt x="1531" y="1226"/>
                    </a:lnTo>
                    <a:lnTo>
                      <a:pt x="1535" y="1233"/>
                    </a:lnTo>
                    <a:lnTo>
                      <a:pt x="1539" y="1238"/>
                    </a:lnTo>
                    <a:lnTo>
                      <a:pt x="1543" y="1244"/>
                    </a:lnTo>
                    <a:lnTo>
                      <a:pt x="1547" y="1251"/>
                    </a:lnTo>
                    <a:lnTo>
                      <a:pt x="1551" y="1257"/>
                    </a:lnTo>
                    <a:lnTo>
                      <a:pt x="1555" y="1264"/>
                    </a:lnTo>
                    <a:lnTo>
                      <a:pt x="1559" y="1271"/>
                    </a:lnTo>
                    <a:lnTo>
                      <a:pt x="1562" y="1276"/>
                    </a:lnTo>
                    <a:lnTo>
                      <a:pt x="1566" y="1282"/>
                    </a:lnTo>
                    <a:lnTo>
                      <a:pt x="1570" y="1289"/>
                    </a:lnTo>
                    <a:lnTo>
                      <a:pt x="1574" y="1294"/>
                    </a:lnTo>
                    <a:lnTo>
                      <a:pt x="1578" y="1301"/>
                    </a:lnTo>
                    <a:lnTo>
                      <a:pt x="1582" y="1307"/>
                    </a:lnTo>
                    <a:lnTo>
                      <a:pt x="1586" y="1312"/>
                    </a:lnTo>
                    <a:lnTo>
                      <a:pt x="1590" y="1319"/>
                    </a:lnTo>
                    <a:lnTo>
                      <a:pt x="1594" y="1323"/>
                    </a:lnTo>
                    <a:lnTo>
                      <a:pt x="1598" y="1332"/>
                    </a:lnTo>
                    <a:lnTo>
                      <a:pt x="1602" y="1336"/>
                    </a:lnTo>
                    <a:lnTo>
                      <a:pt x="1606" y="1343"/>
                    </a:lnTo>
                    <a:lnTo>
                      <a:pt x="1610" y="1348"/>
                    </a:lnTo>
                    <a:lnTo>
                      <a:pt x="1614" y="1353"/>
                    </a:lnTo>
                    <a:lnTo>
                      <a:pt x="1618" y="1360"/>
                    </a:lnTo>
                    <a:lnTo>
                      <a:pt x="1622" y="1366"/>
                    </a:lnTo>
                    <a:lnTo>
                      <a:pt x="1625" y="1372"/>
                    </a:lnTo>
                    <a:lnTo>
                      <a:pt x="1629" y="1377"/>
                    </a:lnTo>
                    <a:lnTo>
                      <a:pt x="1633" y="1382"/>
                    </a:lnTo>
                    <a:lnTo>
                      <a:pt x="1637" y="1387"/>
                    </a:lnTo>
                    <a:lnTo>
                      <a:pt x="1641" y="1393"/>
                    </a:lnTo>
                    <a:lnTo>
                      <a:pt x="1645" y="1398"/>
                    </a:lnTo>
                    <a:lnTo>
                      <a:pt x="1649" y="1402"/>
                    </a:lnTo>
                    <a:lnTo>
                      <a:pt x="1653" y="1408"/>
                    </a:lnTo>
                    <a:lnTo>
                      <a:pt x="1657" y="1415"/>
                    </a:lnTo>
                    <a:lnTo>
                      <a:pt x="1661" y="1417"/>
                    </a:lnTo>
                    <a:lnTo>
                      <a:pt x="1665" y="1424"/>
                    </a:lnTo>
                    <a:lnTo>
                      <a:pt x="1669" y="1428"/>
                    </a:lnTo>
                    <a:lnTo>
                      <a:pt x="1673" y="1434"/>
                    </a:lnTo>
                    <a:lnTo>
                      <a:pt x="1677" y="1439"/>
                    </a:lnTo>
                    <a:lnTo>
                      <a:pt x="1681" y="1444"/>
                    </a:lnTo>
                    <a:lnTo>
                      <a:pt x="1685" y="1448"/>
                    </a:lnTo>
                    <a:lnTo>
                      <a:pt x="1688" y="1454"/>
                    </a:lnTo>
                    <a:lnTo>
                      <a:pt x="1692" y="1457"/>
                    </a:lnTo>
                    <a:lnTo>
                      <a:pt x="1696" y="1462"/>
                    </a:lnTo>
                    <a:lnTo>
                      <a:pt x="1700" y="1467"/>
                    </a:lnTo>
                    <a:lnTo>
                      <a:pt x="1704" y="1472"/>
                    </a:lnTo>
                    <a:lnTo>
                      <a:pt x="1708" y="1477"/>
                    </a:lnTo>
                    <a:lnTo>
                      <a:pt x="1712" y="1481"/>
                    </a:lnTo>
                    <a:lnTo>
                      <a:pt x="1716" y="1485"/>
                    </a:lnTo>
                    <a:lnTo>
                      <a:pt x="1720" y="1489"/>
                    </a:lnTo>
                    <a:lnTo>
                      <a:pt x="1724" y="1494"/>
                    </a:lnTo>
                    <a:lnTo>
                      <a:pt x="1728" y="1498"/>
                    </a:lnTo>
                    <a:lnTo>
                      <a:pt x="1732" y="1502"/>
                    </a:lnTo>
                    <a:lnTo>
                      <a:pt x="1736" y="1507"/>
                    </a:lnTo>
                    <a:lnTo>
                      <a:pt x="1740" y="1509"/>
                    </a:lnTo>
                    <a:lnTo>
                      <a:pt x="1744" y="1514"/>
                    </a:lnTo>
                    <a:lnTo>
                      <a:pt x="1748" y="1519"/>
                    </a:lnTo>
                    <a:lnTo>
                      <a:pt x="1751" y="1523"/>
                    </a:lnTo>
                    <a:lnTo>
                      <a:pt x="1755" y="1526"/>
                    </a:lnTo>
                    <a:lnTo>
                      <a:pt x="1759" y="1529"/>
                    </a:lnTo>
                    <a:lnTo>
                      <a:pt x="1763" y="1532"/>
                    </a:lnTo>
                    <a:lnTo>
                      <a:pt x="1767" y="1536"/>
                    </a:lnTo>
                    <a:lnTo>
                      <a:pt x="1771" y="1540"/>
                    </a:lnTo>
                    <a:lnTo>
                      <a:pt x="1775" y="1543"/>
                    </a:lnTo>
                    <a:lnTo>
                      <a:pt x="1779" y="1547"/>
                    </a:lnTo>
                    <a:lnTo>
                      <a:pt x="1783" y="1550"/>
                    </a:lnTo>
                    <a:lnTo>
                      <a:pt x="1787" y="1554"/>
                    </a:lnTo>
                    <a:lnTo>
                      <a:pt x="1791" y="1558"/>
                    </a:lnTo>
                    <a:lnTo>
                      <a:pt x="1795" y="1561"/>
                    </a:lnTo>
                    <a:lnTo>
                      <a:pt x="1799" y="1564"/>
                    </a:lnTo>
                    <a:lnTo>
                      <a:pt x="1803" y="1566"/>
                    </a:lnTo>
                    <a:lnTo>
                      <a:pt x="1807" y="1569"/>
                    </a:lnTo>
                    <a:lnTo>
                      <a:pt x="1811" y="1571"/>
                    </a:lnTo>
                    <a:lnTo>
                      <a:pt x="1814" y="1575"/>
                    </a:lnTo>
                    <a:lnTo>
                      <a:pt x="1818" y="1579"/>
                    </a:lnTo>
                    <a:lnTo>
                      <a:pt x="1822" y="1581"/>
                    </a:lnTo>
                    <a:lnTo>
                      <a:pt x="1826" y="1583"/>
                    </a:lnTo>
                    <a:lnTo>
                      <a:pt x="1830" y="1587"/>
                    </a:lnTo>
                    <a:lnTo>
                      <a:pt x="1834" y="1589"/>
                    </a:lnTo>
                    <a:lnTo>
                      <a:pt x="1838" y="1591"/>
                    </a:lnTo>
                    <a:lnTo>
                      <a:pt x="1842" y="1594"/>
                    </a:lnTo>
                    <a:lnTo>
                      <a:pt x="1846" y="1596"/>
                    </a:lnTo>
                    <a:lnTo>
                      <a:pt x="1850" y="1599"/>
                    </a:lnTo>
                    <a:lnTo>
                      <a:pt x="1854" y="1600"/>
                    </a:lnTo>
                    <a:lnTo>
                      <a:pt x="1858" y="1603"/>
                    </a:lnTo>
                    <a:lnTo>
                      <a:pt x="1862" y="1606"/>
                    </a:lnTo>
                    <a:lnTo>
                      <a:pt x="1866" y="1606"/>
                    </a:lnTo>
                    <a:lnTo>
                      <a:pt x="1870" y="1609"/>
                    </a:lnTo>
                    <a:lnTo>
                      <a:pt x="1874" y="1611"/>
                    </a:lnTo>
                    <a:lnTo>
                      <a:pt x="1877" y="1613"/>
                    </a:lnTo>
                    <a:lnTo>
                      <a:pt x="1881" y="1616"/>
                    </a:lnTo>
                    <a:lnTo>
                      <a:pt x="1885" y="1617"/>
                    </a:lnTo>
                    <a:lnTo>
                      <a:pt x="1889" y="1619"/>
                    </a:lnTo>
                    <a:lnTo>
                      <a:pt x="1893" y="1620"/>
                    </a:lnTo>
                    <a:lnTo>
                      <a:pt x="1897" y="1622"/>
                    </a:lnTo>
                    <a:lnTo>
                      <a:pt x="1901" y="1624"/>
                    </a:lnTo>
                    <a:lnTo>
                      <a:pt x="1905" y="1625"/>
                    </a:lnTo>
                    <a:lnTo>
                      <a:pt x="1909" y="1627"/>
                    </a:lnTo>
                    <a:lnTo>
                      <a:pt x="1913" y="1629"/>
                    </a:lnTo>
                    <a:lnTo>
                      <a:pt x="1917" y="1629"/>
                    </a:lnTo>
                    <a:lnTo>
                      <a:pt x="1921" y="1630"/>
                    </a:lnTo>
                    <a:lnTo>
                      <a:pt x="1925" y="1631"/>
                    </a:lnTo>
                    <a:lnTo>
                      <a:pt x="1929" y="1633"/>
                    </a:lnTo>
                    <a:lnTo>
                      <a:pt x="1933" y="1634"/>
                    </a:lnTo>
                    <a:lnTo>
                      <a:pt x="1937" y="1635"/>
                    </a:lnTo>
                    <a:lnTo>
                      <a:pt x="1940" y="1636"/>
                    </a:lnTo>
                    <a:lnTo>
                      <a:pt x="1944" y="1636"/>
                    </a:lnTo>
                    <a:lnTo>
                      <a:pt x="1948" y="1638"/>
                    </a:lnTo>
                    <a:lnTo>
                      <a:pt x="1952" y="1639"/>
                    </a:lnTo>
                    <a:lnTo>
                      <a:pt x="1956" y="1640"/>
                    </a:lnTo>
                    <a:lnTo>
                      <a:pt x="1960" y="1639"/>
                    </a:lnTo>
                    <a:lnTo>
                      <a:pt x="1964" y="1640"/>
                    </a:lnTo>
                    <a:lnTo>
                      <a:pt x="1968" y="1641"/>
                    </a:lnTo>
                    <a:lnTo>
                      <a:pt x="1972" y="1643"/>
                    </a:lnTo>
                    <a:lnTo>
                      <a:pt x="1976" y="1641"/>
                    </a:lnTo>
                    <a:lnTo>
                      <a:pt x="1980" y="1643"/>
                    </a:lnTo>
                    <a:lnTo>
                      <a:pt x="1984" y="1643"/>
                    </a:lnTo>
                    <a:lnTo>
                      <a:pt x="1988" y="1644"/>
                    </a:lnTo>
                    <a:lnTo>
                      <a:pt x="1992" y="1642"/>
                    </a:lnTo>
                    <a:lnTo>
                      <a:pt x="1996" y="1643"/>
                    </a:lnTo>
                    <a:lnTo>
                      <a:pt x="1999" y="1644"/>
                    </a:lnTo>
                    <a:lnTo>
                      <a:pt x="2003" y="1644"/>
                    </a:lnTo>
                    <a:lnTo>
                      <a:pt x="2007" y="1643"/>
                    </a:lnTo>
                    <a:lnTo>
                      <a:pt x="2011" y="1643"/>
                    </a:lnTo>
                    <a:lnTo>
                      <a:pt x="2015" y="1643"/>
                    </a:lnTo>
                    <a:lnTo>
                      <a:pt x="2019" y="1643"/>
                    </a:lnTo>
                    <a:lnTo>
                      <a:pt x="2023" y="1644"/>
                    </a:lnTo>
                    <a:lnTo>
                      <a:pt x="2027" y="1642"/>
                    </a:lnTo>
                    <a:lnTo>
                      <a:pt x="2031" y="1642"/>
                    </a:lnTo>
                    <a:lnTo>
                      <a:pt x="2035" y="1643"/>
                    </a:lnTo>
                    <a:lnTo>
                      <a:pt x="2039" y="1641"/>
                    </a:lnTo>
                    <a:lnTo>
                      <a:pt x="2043" y="1640"/>
                    </a:lnTo>
                    <a:lnTo>
                      <a:pt x="2047" y="1641"/>
                    </a:lnTo>
                    <a:lnTo>
                      <a:pt x="2051" y="1640"/>
                    </a:lnTo>
                    <a:lnTo>
                      <a:pt x="2055" y="1638"/>
                    </a:lnTo>
                    <a:lnTo>
                      <a:pt x="2059" y="1638"/>
                    </a:lnTo>
                    <a:lnTo>
                      <a:pt x="2062" y="1637"/>
                    </a:lnTo>
                    <a:lnTo>
                      <a:pt x="2066" y="1638"/>
                    </a:lnTo>
                    <a:lnTo>
                      <a:pt x="2070" y="1636"/>
                    </a:lnTo>
                    <a:lnTo>
                      <a:pt x="2074" y="1634"/>
                    </a:lnTo>
                    <a:lnTo>
                      <a:pt x="2078" y="1634"/>
                    </a:lnTo>
                    <a:lnTo>
                      <a:pt x="2082" y="1633"/>
                    </a:lnTo>
                    <a:lnTo>
                      <a:pt x="2086" y="1631"/>
                    </a:lnTo>
                    <a:lnTo>
                      <a:pt x="2090" y="1630"/>
                    </a:lnTo>
                    <a:lnTo>
                      <a:pt x="2094" y="1630"/>
                    </a:lnTo>
                    <a:lnTo>
                      <a:pt x="2098" y="1627"/>
                    </a:lnTo>
                    <a:lnTo>
                      <a:pt x="2102" y="1626"/>
                    </a:lnTo>
                    <a:lnTo>
                      <a:pt x="2106" y="1624"/>
                    </a:lnTo>
                    <a:lnTo>
                      <a:pt x="2110" y="1624"/>
                    </a:lnTo>
                    <a:lnTo>
                      <a:pt x="2114" y="1622"/>
                    </a:lnTo>
                    <a:lnTo>
                      <a:pt x="2118" y="1621"/>
                    </a:lnTo>
                    <a:lnTo>
                      <a:pt x="2122" y="1619"/>
                    </a:lnTo>
                    <a:lnTo>
                      <a:pt x="2125" y="1617"/>
                    </a:lnTo>
                    <a:lnTo>
                      <a:pt x="2129" y="1615"/>
                    </a:lnTo>
                    <a:lnTo>
                      <a:pt x="2133" y="1615"/>
                    </a:lnTo>
                    <a:lnTo>
                      <a:pt x="2137" y="1612"/>
                    </a:lnTo>
                    <a:lnTo>
                      <a:pt x="2141" y="1611"/>
                    </a:lnTo>
                    <a:lnTo>
                      <a:pt x="2145" y="1608"/>
                    </a:lnTo>
                    <a:lnTo>
                      <a:pt x="2149" y="1607"/>
                    </a:lnTo>
                    <a:lnTo>
                      <a:pt x="2153" y="1604"/>
                    </a:lnTo>
                    <a:lnTo>
                      <a:pt x="2157" y="1602"/>
                    </a:lnTo>
                    <a:lnTo>
                      <a:pt x="2161" y="1600"/>
                    </a:lnTo>
                    <a:lnTo>
                      <a:pt x="2165" y="1597"/>
                    </a:lnTo>
                    <a:lnTo>
                      <a:pt x="2169" y="1597"/>
                    </a:lnTo>
                    <a:lnTo>
                      <a:pt x="2173" y="1594"/>
                    </a:lnTo>
                    <a:lnTo>
                      <a:pt x="2177" y="1592"/>
                    </a:lnTo>
                    <a:lnTo>
                      <a:pt x="2181" y="1589"/>
                    </a:lnTo>
                    <a:lnTo>
                      <a:pt x="2185" y="1587"/>
                    </a:lnTo>
                    <a:lnTo>
                      <a:pt x="2188" y="1585"/>
                    </a:lnTo>
                    <a:lnTo>
                      <a:pt x="2192" y="1582"/>
                    </a:lnTo>
                    <a:lnTo>
                      <a:pt x="2196" y="1580"/>
                    </a:lnTo>
                    <a:lnTo>
                      <a:pt x="2200" y="1577"/>
                    </a:lnTo>
                    <a:lnTo>
                      <a:pt x="2204" y="1575"/>
                    </a:lnTo>
                    <a:lnTo>
                      <a:pt x="2208" y="1572"/>
                    </a:lnTo>
                    <a:lnTo>
                      <a:pt x="2212" y="1570"/>
                    </a:lnTo>
                    <a:lnTo>
                      <a:pt x="2216" y="1567"/>
                    </a:lnTo>
                    <a:lnTo>
                      <a:pt x="2220" y="1564"/>
                    </a:lnTo>
                    <a:lnTo>
                      <a:pt x="2224" y="1561"/>
                    </a:lnTo>
                    <a:lnTo>
                      <a:pt x="2228" y="1558"/>
                    </a:lnTo>
                    <a:lnTo>
                      <a:pt x="2232" y="1556"/>
                    </a:lnTo>
                    <a:lnTo>
                      <a:pt x="2236" y="1553"/>
                    </a:lnTo>
                    <a:lnTo>
                      <a:pt x="2240" y="1551"/>
                    </a:lnTo>
                    <a:lnTo>
                      <a:pt x="2244" y="1547"/>
                    </a:lnTo>
                    <a:lnTo>
                      <a:pt x="2248" y="1544"/>
                    </a:lnTo>
                    <a:lnTo>
                      <a:pt x="2251" y="1541"/>
                    </a:lnTo>
                    <a:lnTo>
                      <a:pt x="2255" y="1538"/>
                    </a:lnTo>
                    <a:lnTo>
                      <a:pt x="2259" y="1535"/>
                    </a:lnTo>
                    <a:lnTo>
                      <a:pt x="2263" y="1532"/>
                    </a:lnTo>
                    <a:lnTo>
                      <a:pt x="2267" y="1529"/>
                    </a:lnTo>
                    <a:lnTo>
                      <a:pt x="2271" y="1525"/>
                    </a:lnTo>
                    <a:lnTo>
                      <a:pt x="2275" y="1521"/>
                    </a:lnTo>
                    <a:lnTo>
                      <a:pt x="2279" y="1519"/>
                    </a:lnTo>
                    <a:lnTo>
                      <a:pt x="2283" y="1516"/>
                    </a:lnTo>
                    <a:lnTo>
                      <a:pt x="2287" y="1511"/>
                    </a:lnTo>
                    <a:lnTo>
                      <a:pt x="2291" y="1508"/>
                    </a:lnTo>
                    <a:lnTo>
                      <a:pt x="2295" y="1505"/>
                    </a:lnTo>
                    <a:lnTo>
                      <a:pt x="2299" y="1501"/>
                    </a:lnTo>
                    <a:lnTo>
                      <a:pt x="2303" y="1498"/>
                    </a:lnTo>
                    <a:lnTo>
                      <a:pt x="2307" y="1495"/>
                    </a:lnTo>
                    <a:lnTo>
                      <a:pt x="2311" y="1490"/>
                    </a:lnTo>
                    <a:lnTo>
                      <a:pt x="2314" y="1486"/>
                    </a:lnTo>
                    <a:lnTo>
                      <a:pt x="2318" y="1484"/>
                    </a:lnTo>
                    <a:lnTo>
                      <a:pt x="2322" y="1479"/>
                    </a:lnTo>
                    <a:lnTo>
                      <a:pt x="2326" y="1476"/>
                    </a:lnTo>
                    <a:lnTo>
                      <a:pt x="2330" y="1473"/>
                    </a:lnTo>
                    <a:lnTo>
                      <a:pt x="2334" y="1469"/>
                    </a:lnTo>
                    <a:lnTo>
                      <a:pt x="2338" y="1465"/>
                    </a:lnTo>
                    <a:lnTo>
                      <a:pt x="2342" y="1461"/>
                    </a:lnTo>
                    <a:lnTo>
                      <a:pt x="2346" y="1457"/>
                    </a:lnTo>
                    <a:lnTo>
                      <a:pt x="2350" y="1453"/>
                    </a:lnTo>
                    <a:lnTo>
                      <a:pt x="2354" y="1449"/>
                    </a:lnTo>
                    <a:lnTo>
                      <a:pt x="2358" y="1447"/>
                    </a:lnTo>
                    <a:lnTo>
                      <a:pt x="2362" y="1442"/>
                    </a:lnTo>
                    <a:lnTo>
                      <a:pt x="2366" y="1438"/>
                    </a:lnTo>
                    <a:lnTo>
                      <a:pt x="2370" y="1433"/>
                    </a:lnTo>
                    <a:lnTo>
                      <a:pt x="2374" y="1430"/>
                    </a:lnTo>
                    <a:lnTo>
                      <a:pt x="2377" y="1426"/>
                    </a:lnTo>
                    <a:lnTo>
                      <a:pt x="2381" y="1422"/>
                    </a:lnTo>
                    <a:lnTo>
                      <a:pt x="2385" y="1418"/>
                    </a:lnTo>
                    <a:lnTo>
                      <a:pt x="2389" y="1413"/>
                    </a:lnTo>
                    <a:lnTo>
                      <a:pt x="2393" y="1408"/>
                    </a:lnTo>
                    <a:lnTo>
                      <a:pt x="2397" y="1406"/>
                    </a:lnTo>
                    <a:lnTo>
                      <a:pt x="2401" y="1401"/>
                    </a:lnTo>
                    <a:lnTo>
                      <a:pt x="2405" y="1396"/>
                    </a:lnTo>
                    <a:lnTo>
                      <a:pt x="2409" y="1393"/>
                    </a:lnTo>
                    <a:lnTo>
                      <a:pt x="2413" y="1387"/>
                    </a:lnTo>
                    <a:lnTo>
                      <a:pt x="2417" y="1383"/>
                    </a:lnTo>
                    <a:lnTo>
                      <a:pt x="2421" y="1378"/>
                    </a:lnTo>
                    <a:lnTo>
                      <a:pt x="2425" y="1374"/>
                    </a:lnTo>
                    <a:lnTo>
                      <a:pt x="2429" y="1370"/>
                    </a:lnTo>
                    <a:lnTo>
                      <a:pt x="2433" y="1366"/>
                    </a:lnTo>
                    <a:lnTo>
                      <a:pt x="2437" y="1361"/>
                    </a:lnTo>
                    <a:lnTo>
                      <a:pt x="2440" y="1358"/>
                    </a:lnTo>
                    <a:lnTo>
                      <a:pt x="2444" y="1353"/>
                    </a:lnTo>
                    <a:lnTo>
                      <a:pt x="2448" y="1347"/>
                    </a:lnTo>
                    <a:lnTo>
                      <a:pt x="2452" y="1343"/>
                    </a:lnTo>
                    <a:lnTo>
                      <a:pt x="2456" y="1338"/>
                    </a:lnTo>
                    <a:lnTo>
                      <a:pt x="2460" y="1335"/>
                    </a:lnTo>
                    <a:lnTo>
                      <a:pt x="2464" y="1329"/>
                    </a:lnTo>
                    <a:lnTo>
                      <a:pt x="2468" y="1325"/>
                    </a:lnTo>
                    <a:lnTo>
                      <a:pt x="2472" y="1321"/>
                    </a:lnTo>
                    <a:lnTo>
                      <a:pt x="2476" y="1317"/>
                    </a:lnTo>
                    <a:lnTo>
                      <a:pt x="2480" y="1312"/>
                    </a:lnTo>
                    <a:lnTo>
                      <a:pt x="2484" y="1307"/>
                    </a:lnTo>
                    <a:lnTo>
                      <a:pt x="2488" y="1302"/>
                    </a:lnTo>
                    <a:lnTo>
                      <a:pt x="2492" y="1297"/>
                    </a:lnTo>
                    <a:lnTo>
                      <a:pt x="2496" y="1292"/>
                    </a:lnTo>
                    <a:lnTo>
                      <a:pt x="2499" y="1287"/>
                    </a:lnTo>
                    <a:lnTo>
                      <a:pt x="2503" y="1282"/>
                    </a:lnTo>
                    <a:lnTo>
                      <a:pt x="2507" y="1278"/>
                    </a:lnTo>
                    <a:lnTo>
                      <a:pt x="2511" y="1273"/>
                    </a:lnTo>
                    <a:lnTo>
                      <a:pt x="2515" y="1269"/>
                    </a:lnTo>
                    <a:lnTo>
                      <a:pt x="2519" y="1264"/>
                    </a:lnTo>
                    <a:lnTo>
                      <a:pt x="2523" y="1260"/>
                    </a:lnTo>
                    <a:lnTo>
                      <a:pt x="2527" y="1255"/>
                    </a:lnTo>
                    <a:lnTo>
                      <a:pt x="2531" y="1250"/>
                    </a:lnTo>
                    <a:lnTo>
                      <a:pt x="2535" y="1245"/>
                    </a:lnTo>
                    <a:lnTo>
                      <a:pt x="2539" y="1239"/>
                    </a:lnTo>
                    <a:lnTo>
                      <a:pt x="2543" y="1235"/>
                    </a:lnTo>
                    <a:lnTo>
                      <a:pt x="2547" y="1230"/>
                    </a:lnTo>
                    <a:lnTo>
                      <a:pt x="2551" y="1226"/>
                    </a:lnTo>
                    <a:lnTo>
                      <a:pt x="2555" y="1221"/>
                    </a:lnTo>
                    <a:lnTo>
                      <a:pt x="2559" y="1216"/>
                    </a:lnTo>
                    <a:lnTo>
                      <a:pt x="2562" y="1212"/>
                    </a:lnTo>
                    <a:lnTo>
                      <a:pt x="2566" y="1204"/>
                    </a:lnTo>
                    <a:lnTo>
                      <a:pt x="2570" y="1201"/>
                    </a:lnTo>
                    <a:lnTo>
                      <a:pt x="2574" y="1196"/>
                    </a:lnTo>
                    <a:lnTo>
                      <a:pt x="2578" y="1192"/>
                    </a:lnTo>
                    <a:lnTo>
                      <a:pt x="2582" y="1186"/>
                    </a:lnTo>
                    <a:lnTo>
                      <a:pt x="2586" y="1182"/>
                    </a:lnTo>
                    <a:lnTo>
                      <a:pt x="2590" y="1175"/>
                    </a:lnTo>
                    <a:lnTo>
                      <a:pt x="2594" y="1171"/>
                    </a:lnTo>
                    <a:lnTo>
                      <a:pt x="2598" y="1166"/>
                    </a:lnTo>
                    <a:lnTo>
                      <a:pt x="2602" y="1161"/>
                    </a:lnTo>
                    <a:lnTo>
                      <a:pt x="2606" y="1157"/>
                    </a:lnTo>
                    <a:lnTo>
                      <a:pt x="2610" y="1151"/>
                    </a:lnTo>
                    <a:lnTo>
                      <a:pt x="2614" y="1147"/>
                    </a:lnTo>
                    <a:lnTo>
                      <a:pt x="2618" y="1142"/>
                    </a:lnTo>
                    <a:lnTo>
                      <a:pt x="2622" y="1137"/>
                    </a:lnTo>
                    <a:lnTo>
                      <a:pt x="2625" y="1132"/>
                    </a:lnTo>
                    <a:lnTo>
                      <a:pt x="2629" y="1126"/>
                    </a:lnTo>
                    <a:lnTo>
                      <a:pt x="2633" y="1122"/>
                    </a:lnTo>
                    <a:lnTo>
                      <a:pt x="2637" y="1116"/>
                    </a:lnTo>
                    <a:lnTo>
                      <a:pt x="2641" y="1111"/>
                    </a:lnTo>
                    <a:lnTo>
                      <a:pt x="2645" y="1105"/>
                    </a:lnTo>
                    <a:lnTo>
                      <a:pt x="2649" y="1101"/>
                    </a:lnTo>
                    <a:lnTo>
                      <a:pt x="2653" y="1095"/>
                    </a:lnTo>
                    <a:lnTo>
                      <a:pt x="2657" y="1091"/>
                    </a:lnTo>
                    <a:lnTo>
                      <a:pt x="2661" y="1087"/>
                    </a:lnTo>
                    <a:lnTo>
                      <a:pt x="2665" y="1081"/>
                    </a:lnTo>
                    <a:lnTo>
                      <a:pt x="2669" y="1076"/>
                    </a:lnTo>
                    <a:lnTo>
                      <a:pt x="2673" y="1071"/>
                    </a:lnTo>
                    <a:lnTo>
                      <a:pt x="2677" y="1064"/>
                    </a:lnTo>
                    <a:lnTo>
                      <a:pt x="2681" y="1061"/>
                    </a:lnTo>
                    <a:lnTo>
                      <a:pt x="2685" y="1056"/>
                    </a:lnTo>
                    <a:lnTo>
                      <a:pt x="2688" y="1051"/>
                    </a:lnTo>
                    <a:lnTo>
                      <a:pt x="2692" y="1046"/>
                    </a:lnTo>
                    <a:lnTo>
                      <a:pt x="2696" y="1040"/>
                    </a:lnTo>
                    <a:lnTo>
                      <a:pt x="2700" y="1035"/>
                    </a:lnTo>
                    <a:lnTo>
                      <a:pt x="2704" y="1031"/>
                    </a:lnTo>
                    <a:lnTo>
                      <a:pt x="2708" y="1025"/>
                    </a:lnTo>
                    <a:lnTo>
                      <a:pt x="2712" y="1020"/>
                    </a:lnTo>
                    <a:lnTo>
                      <a:pt x="2716" y="1015"/>
                    </a:lnTo>
                    <a:lnTo>
                      <a:pt x="2720" y="1010"/>
                    </a:lnTo>
                    <a:lnTo>
                      <a:pt x="2724" y="1006"/>
                    </a:lnTo>
                    <a:lnTo>
                      <a:pt x="2728" y="1000"/>
                    </a:lnTo>
                    <a:lnTo>
                      <a:pt x="2732" y="994"/>
                    </a:lnTo>
                    <a:lnTo>
                      <a:pt x="2736" y="990"/>
                    </a:lnTo>
                    <a:lnTo>
                      <a:pt x="2740" y="984"/>
                    </a:lnTo>
                    <a:lnTo>
                      <a:pt x="2744" y="980"/>
                    </a:lnTo>
                    <a:lnTo>
                      <a:pt x="2748" y="973"/>
                    </a:lnTo>
                    <a:lnTo>
                      <a:pt x="2751" y="970"/>
                    </a:lnTo>
                    <a:lnTo>
                      <a:pt x="2755" y="964"/>
                    </a:lnTo>
                    <a:lnTo>
                      <a:pt x="2759" y="959"/>
                    </a:lnTo>
                    <a:lnTo>
                      <a:pt x="2763" y="953"/>
                    </a:lnTo>
                    <a:lnTo>
                      <a:pt x="2767" y="950"/>
                    </a:lnTo>
                    <a:lnTo>
                      <a:pt x="2771" y="943"/>
                    </a:lnTo>
                    <a:lnTo>
                      <a:pt x="2775" y="940"/>
                    </a:lnTo>
                    <a:lnTo>
                      <a:pt x="2779" y="935"/>
                    </a:lnTo>
                    <a:lnTo>
                      <a:pt x="2783" y="928"/>
                    </a:lnTo>
                    <a:lnTo>
                      <a:pt x="2787" y="923"/>
                    </a:lnTo>
                    <a:lnTo>
                      <a:pt x="2791" y="920"/>
                    </a:lnTo>
                    <a:lnTo>
                      <a:pt x="2795" y="915"/>
                    </a:lnTo>
                    <a:lnTo>
                      <a:pt x="2799" y="909"/>
                    </a:lnTo>
                    <a:lnTo>
                      <a:pt x="2803" y="905"/>
                    </a:lnTo>
                    <a:lnTo>
                      <a:pt x="2807" y="899"/>
                    </a:lnTo>
                    <a:lnTo>
                      <a:pt x="2811" y="894"/>
                    </a:lnTo>
                    <a:lnTo>
                      <a:pt x="2814" y="890"/>
                    </a:lnTo>
                    <a:lnTo>
                      <a:pt x="2818" y="885"/>
                    </a:lnTo>
                    <a:lnTo>
                      <a:pt x="2822" y="881"/>
                    </a:lnTo>
                    <a:lnTo>
                      <a:pt x="2826" y="874"/>
                    </a:lnTo>
                    <a:lnTo>
                      <a:pt x="2830" y="869"/>
                    </a:lnTo>
                    <a:lnTo>
                      <a:pt x="2834" y="865"/>
                    </a:lnTo>
                    <a:lnTo>
                      <a:pt x="2838" y="860"/>
                    </a:lnTo>
                    <a:lnTo>
                      <a:pt x="2842" y="856"/>
                    </a:lnTo>
                    <a:lnTo>
                      <a:pt x="2846" y="851"/>
                    </a:lnTo>
                    <a:lnTo>
                      <a:pt x="2850" y="845"/>
                    </a:lnTo>
                    <a:lnTo>
                      <a:pt x="2854" y="841"/>
                    </a:lnTo>
                    <a:lnTo>
                      <a:pt x="2858" y="836"/>
                    </a:lnTo>
                    <a:lnTo>
                      <a:pt x="2862" y="831"/>
                    </a:lnTo>
                    <a:lnTo>
                      <a:pt x="2866" y="826"/>
                    </a:lnTo>
                    <a:lnTo>
                      <a:pt x="2870" y="821"/>
                    </a:lnTo>
                    <a:lnTo>
                      <a:pt x="2874" y="817"/>
                    </a:lnTo>
                    <a:lnTo>
                      <a:pt x="2877" y="813"/>
                    </a:lnTo>
                    <a:lnTo>
                      <a:pt x="2881" y="806"/>
                    </a:lnTo>
                    <a:lnTo>
                      <a:pt x="2885" y="803"/>
                    </a:lnTo>
                    <a:lnTo>
                      <a:pt x="2889" y="797"/>
                    </a:lnTo>
                    <a:lnTo>
                      <a:pt x="2893" y="792"/>
                    </a:lnTo>
                    <a:lnTo>
                      <a:pt x="2897" y="788"/>
                    </a:lnTo>
                    <a:lnTo>
                      <a:pt x="2901" y="783"/>
                    </a:lnTo>
                    <a:lnTo>
                      <a:pt x="2905" y="779"/>
                    </a:lnTo>
                    <a:lnTo>
                      <a:pt x="2909" y="773"/>
                    </a:lnTo>
                    <a:lnTo>
                      <a:pt x="2913" y="769"/>
                    </a:lnTo>
                    <a:lnTo>
                      <a:pt x="2917" y="764"/>
                    </a:lnTo>
                    <a:lnTo>
                      <a:pt x="2921" y="760"/>
                    </a:lnTo>
                    <a:lnTo>
                      <a:pt x="2925" y="755"/>
                    </a:lnTo>
                    <a:lnTo>
                      <a:pt x="2929" y="751"/>
                    </a:lnTo>
                    <a:lnTo>
                      <a:pt x="2933" y="746"/>
                    </a:lnTo>
                    <a:lnTo>
                      <a:pt x="2937" y="741"/>
                    </a:lnTo>
                    <a:lnTo>
                      <a:pt x="2940" y="736"/>
                    </a:lnTo>
                    <a:lnTo>
                      <a:pt x="2944" y="732"/>
                    </a:lnTo>
                    <a:lnTo>
                      <a:pt x="2948" y="727"/>
                    </a:lnTo>
                    <a:lnTo>
                      <a:pt x="2952" y="723"/>
                    </a:lnTo>
                    <a:lnTo>
                      <a:pt x="2956" y="718"/>
                    </a:lnTo>
                    <a:lnTo>
                      <a:pt x="2960" y="713"/>
                    </a:lnTo>
                    <a:lnTo>
                      <a:pt x="2964" y="708"/>
                    </a:lnTo>
                    <a:lnTo>
                      <a:pt x="2968" y="704"/>
                    </a:lnTo>
                    <a:lnTo>
                      <a:pt x="2972" y="700"/>
                    </a:lnTo>
                    <a:lnTo>
                      <a:pt x="2976" y="696"/>
                    </a:lnTo>
                    <a:lnTo>
                      <a:pt x="2980" y="690"/>
                    </a:lnTo>
                    <a:lnTo>
                      <a:pt x="2984" y="686"/>
                    </a:lnTo>
                    <a:lnTo>
                      <a:pt x="2988" y="681"/>
                    </a:lnTo>
                    <a:lnTo>
                      <a:pt x="2992" y="677"/>
                    </a:lnTo>
                    <a:lnTo>
                      <a:pt x="2996" y="673"/>
                    </a:lnTo>
                    <a:lnTo>
                      <a:pt x="2999" y="669"/>
                    </a:lnTo>
                    <a:lnTo>
                      <a:pt x="3003" y="664"/>
                    </a:lnTo>
                    <a:lnTo>
                      <a:pt x="3007" y="660"/>
                    </a:lnTo>
                    <a:lnTo>
                      <a:pt x="3011" y="655"/>
                    </a:lnTo>
                    <a:lnTo>
                      <a:pt x="3015" y="651"/>
                    </a:lnTo>
                    <a:lnTo>
                      <a:pt x="3019" y="647"/>
                    </a:lnTo>
                    <a:lnTo>
                      <a:pt x="3023" y="642"/>
                    </a:lnTo>
                    <a:lnTo>
                      <a:pt x="3027" y="639"/>
                    </a:lnTo>
                    <a:lnTo>
                      <a:pt x="3031" y="633"/>
                    </a:lnTo>
                    <a:lnTo>
                      <a:pt x="3035" y="630"/>
                    </a:lnTo>
                    <a:lnTo>
                      <a:pt x="3039" y="624"/>
                    </a:lnTo>
                    <a:lnTo>
                      <a:pt x="3043" y="620"/>
                    </a:lnTo>
                    <a:lnTo>
                      <a:pt x="3047" y="617"/>
                    </a:lnTo>
                    <a:lnTo>
                      <a:pt x="3051" y="613"/>
                    </a:lnTo>
                    <a:lnTo>
                      <a:pt x="3055" y="607"/>
                    </a:lnTo>
                    <a:lnTo>
                      <a:pt x="3059" y="604"/>
                    </a:lnTo>
                    <a:lnTo>
                      <a:pt x="3062" y="600"/>
                    </a:lnTo>
                    <a:lnTo>
                      <a:pt x="3066" y="595"/>
                    </a:lnTo>
                    <a:lnTo>
                      <a:pt x="3070" y="591"/>
                    </a:lnTo>
                    <a:lnTo>
                      <a:pt x="3074" y="586"/>
                    </a:lnTo>
                    <a:lnTo>
                      <a:pt x="3078" y="584"/>
                    </a:lnTo>
                    <a:lnTo>
                      <a:pt x="3082" y="579"/>
                    </a:lnTo>
                    <a:lnTo>
                      <a:pt x="3086" y="574"/>
                    </a:lnTo>
                    <a:lnTo>
                      <a:pt x="3090" y="570"/>
                    </a:lnTo>
                    <a:lnTo>
                      <a:pt x="3094" y="567"/>
                    </a:lnTo>
                    <a:lnTo>
                      <a:pt x="3098" y="562"/>
                    </a:lnTo>
                    <a:lnTo>
                      <a:pt x="3102" y="558"/>
                    </a:lnTo>
                    <a:lnTo>
                      <a:pt x="3106" y="554"/>
                    </a:lnTo>
                    <a:lnTo>
                      <a:pt x="3110" y="551"/>
                    </a:lnTo>
                    <a:lnTo>
                      <a:pt x="3114" y="547"/>
                    </a:lnTo>
                    <a:lnTo>
                      <a:pt x="3118" y="543"/>
                    </a:lnTo>
                    <a:lnTo>
                      <a:pt x="3122" y="538"/>
                    </a:lnTo>
                    <a:lnTo>
                      <a:pt x="3125" y="535"/>
                    </a:lnTo>
                    <a:lnTo>
                      <a:pt x="3129" y="532"/>
                    </a:lnTo>
                    <a:lnTo>
                      <a:pt x="3133" y="526"/>
                    </a:lnTo>
                    <a:lnTo>
                      <a:pt x="3137" y="522"/>
                    </a:lnTo>
                    <a:lnTo>
                      <a:pt x="3141" y="519"/>
                    </a:lnTo>
                    <a:lnTo>
                      <a:pt x="3145" y="515"/>
                    </a:lnTo>
                    <a:lnTo>
                      <a:pt x="3149" y="512"/>
                    </a:lnTo>
                    <a:lnTo>
                      <a:pt x="3153" y="509"/>
                    </a:lnTo>
                    <a:lnTo>
                      <a:pt x="3157" y="505"/>
                    </a:lnTo>
                    <a:lnTo>
                      <a:pt x="3161" y="500"/>
                    </a:lnTo>
                    <a:lnTo>
                      <a:pt x="3165" y="497"/>
                    </a:lnTo>
                    <a:lnTo>
                      <a:pt x="3169" y="493"/>
                    </a:lnTo>
                    <a:lnTo>
                      <a:pt x="3173" y="489"/>
                    </a:lnTo>
                    <a:lnTo>
                      <a:pt x="3177" y="486"/>
                    </a:lnTo>
                    <a:lnTo>
                      <a:pt x="3181" y="482"/>
                    </a:lnTo>
                    <a:lnTo>
                      <a:pt x="3185" y="478"/>
                    </a:lnTo>
                    <a:lnTo>
                      <a:pt x="3188" y="476"/>
                    </a:lnTo>
                    <a:lnTo>
                      <a:pt x="3192" y="472"/>
                    </a:lnTo>
                    <a:lnTo>
                      <a:pt x="3196" y="467"/>
                    </a:lnTo>
                    <a:lnTo>
                      <a:pt x="3200" y="464"/>
                    </a:lnTo>
                    <a:lnTo>
                      <a:pt x="3204" y="461"/>
                    </a:lnTo>
                    <a:lnTo>
                      <a:pt x="3208" y="457"/>
                    </a:lnTo>
                    <a:lnTo>
                      <a:pt x="3212" y="453"/>
                    </a:lnTo>
                    <a:lnTo>
                      <a:pt x="3216" y="450"/>
                    </a:lnTo>
                    <a:lnTo>
                      <a:pt x="3220" y="447"/>
                    </a:lnTo>
                    <a:lnTo>
                      <a:pt x="3224" y="444"/>
                    </a:lnTo>
                    <a:lnTo>
                      <a:pt x="3228" y="440"/>
                    </a:lnTo>
                    <a:lnTo>
                      <a:pt x="3232" y="436"/>
                    </a:lnTo>
                    <a:lnTo>
                      <a:pt x="3236" y="433"/>
                    </a:lnTo>
                    <a:lnTo>
                      <a:pt x="3240" y="428"/>
                    </a:lnTo>
                    <a:lnTo>
                      <a:pt x="3244" y="426"/>
                    </a:lnTo>
                    <a:lnTo>
                      <a:pt x="3248" y="423"/>
                    </a:lnTo>
                    <a:lnTo>
                      <a:pt x="3251" y="419"/>
                    </a:lnTo>
                    <a:lnTo>
                      <a:pt x="3255" y="417"/>
                    </a:lnTo>
                    <a:lnTo>
                      <a:pt x="3259" y="413"/>
                    </a:lnTo>
                    <a:lnTo>
                      <a:pt x="3263" y="410"/>
                    </a:lnTo>
                    <a:lnTo>
                      <a:pt x="3267" y="406"/>
                    </a:lnTo>
                    <a:lnTo>
                      <a:pt x="3271" y="403"/>
                    </a:lnTo>
                    <a:lnTo>
                      <a:pt x="3275" y="400"/>
                    </a:lnTo>
                    <a:lnTo>
                      <a:pt x="3279" y="397"/>
                    </a:lnTo>
                    <a:lnTo>
                      <a:pt x="3283" y="393"/>
                    </a:lnTo>
                    <a:lnTo>
                      <a:pt x="3287" y="390"/>
                    </a:lnTo>
                    <a:lnTo>
                      <a:pt x="3291" y="387"/>
                    </a:lnTo>
                    <a:lnTo>
                      <a:pt x="3295" y="385"/>
                    </a:lnTo>
                    <a:lnTo>
                      <a:pt x="3299" y="380"/>
                    </a:lnTo>
                    <a:lnTo>
                      <a:pt x="3303" y="377"/>
                    </a:lnTo>
                    <a:lnTo>
                      <a:pt x="3307" y="374"/>
                    </a:lnTo>
                    <a:lnTo>
                      <a:pt x="3311" y="371"/>
                    </a:lnTo>
                    <a:lnTo>
                      <a:pt x="3314" y="368"/>
                    </a:lnTo>
                    <a:lnTo>
                      <a:pt x="3318" y="365"/>
                    </a:lnTo>
                    <a:lnTo>
                      <a:pt x="3322" y="363"/>
                    </a:lnTo>
                    <a:lnTo>
                      <a:pt x="3326" y="360"/>
                    </a:lnTo>
                    <a:lnTo>
                      <a:pt x="3330" y="356"/>
                    </a:lnTo>
                    <a:lnTo>
                      <a:pt x="3334" y="353"/>
                    </a:lnTo>
                    <a:lnTo>
                      <a:pt x="3338" y="350"/>
                    </a:lnTo>
                    <a:lnTo>
                      <a:pt x="3342" y="348"/>
                    </a:lnTo>
                    <a:lnTo>
                      <a:pt x="3346" y="344"/>
                    </a:lnTo>
                    <a:lnTo>
                      <a:pt x="3350" y="343"/>
                    </a:lnTo>
                    <a:lnTo>
                      <a:pt x="3354" y="339"/>
                    </a:lnTo>
                    <a:lnTo>
                      <a:pt x="3358" y="336"/>
                    </a:lnTo>
                    <a:lnTo>
                      <a:pt x="3362" y="334"/>
                    </a:lnTo>
                    <a:lnTo>
                      <a:pt x="3366" y="330"/>
                    </a:lnTo>
                    <a:lnTo>
                      <a:pt x="3370" y="328"/>
                    </a:lnTo>
                    <a:lnTo>
                      <a:pt x="3374" y="325"/>
                    </a:lnTo>
                    <a:lnTo>
                      <a:pt x="3377" y="321"/>
                    </a:lnTo>
                    <a:lnTo>
                      <a:pt x="3381" y="319"/>
                    </a:lnTo>
                    <a:lnTo>
                      <a:pt x="3385" y="316"/>
                    </a:lnTo>
                    <a:lnTo>
                      <a:pt x="3389" y="313"/>
                    </a:lnTo>
                    <a:lnTo>
                      <a:pt x="3393" y="313"/>
                    </a:lnTo>
                    <a:lnTo>
                      <a:pt x="3397" y="309"/>
                    </a:lnTo>
                    <a:lnTo>
                      <a:pt x="3401" y="305"/>
                    </a:lnTo>
                    <a:lnTo>
                      <a:pt x="3405" y="303"/>
                    </a:lnTo>
                    <a:lnTo>
                      <a:pt x="3409" y="299"/>
                    </a:lnTo>
                    <a:lnTo>
                      <a:pt x="3413" y="298"/>
                    </a:lnTo>
                    <a:lnTo>
                      <a:pt x="3417" y="296"/>
                    </a:lnTo>
                    <a:lnTo>
                      <a:pt x="3421" y="292"/>
                    </a:lnTo>
                    <a:lnTo>
                      <a:pt x="3425" y="289"/>
                    </a:lnTo>
                    <a:lnTo>
                      <a:pt x="3429" y="288"/>
                    </a:lnTo>
                    <a:lnTo>
                      <a:pt x="3433" y="284"/>
                    </a:lnTo>
                    <a:lnTo>
                      <a:pt x="3437" y="281"/>
                    </a:lnTo>
                    <a:lnTo>
                      <a:pt x="3440" y="280"/>
                    </a:lnTo>
                    <a:lnTo>
                      <a:pt x="3444" y="276"/>
                    </a:lnTo>
                    <a:lnTo>
                      <a:pt x="3448" y="274"/>
                    </a:lnTo>
                    <a:lnTo>
                      <a:pt x="3452" y="273"/>
                    </a:lnTo>
                    <a:lnTo>
                      <a:pt x="3456" y="270"/>
                    </a:lnTo>
                    <a:lnTo>
                      <a:pt x="3460" y="268"/>
                    </a:lnTo>
                    <a:lnTo>
                      <a:pt x="3464" y="265"/>
                    </a:lnTo>
                    <a:lnTo>
                      <a:pt x="3468" y="262"/>
                    </a:lnTo>
                    <a:lnTo>
                      <a:pt x="3472" y="260"/>
                    </a:lnTo>
                    <a:lnTo>
                      <a:pt x="3476" y="258"/>
                    </a:lnTo>
                    <a:lnTo>
                      <a:pt x="3480" y="255"/>
                    </a:lnTo>
                    <a:lnTo>
                      <a:pt x="3484" y="253"/>
                    </a:lnTo>
                    <a:lnTo>
                      <a:pt x="3488" y="252"/>
                    </a:lnTo>
                    <a:lnTo>
                      <a:pt x="3492" y="248"/>
                    </a:lnTo>
                    <a:lnTo>
                      <a:pt x="3496" y="247"/>
                    </a:lnTo>
                    <a:lnTo>
                      <a:pt x="3499" y="245"/>
                    </a:lnTo>
                    <a:lnTo>
                      <a:pt x="3503" y="242"/>
                    </a:lnTo>
                    <a:lnTo>
                      <a:pt x="3507" y="240"/>
                    </a:lnTo>
                    <a:lnTo>
                      <a:pt x="3511" y="238"/>
                    </a:lnTo>
                    <a:lnTo>
                      <a:pt x="3515" y="236"/>
                    </a:lnTo>
                    <a:lnTo>
                      <a:pt x="3519" y="232"/>
                    </a:lnTo>
                    <a:lnTo>
                      <a:pt x="3523" y="231"/>
                    </a:lnTo>
                    <a:lnTo>
                      <a:pt x="3527" y="230"/>
                    </a:lnTo>
                    <a:lnTo>
                      <a:pt x="3531" y="227"/>
                    </a:lnTo>
                    <a:lnTo>
                      <a:pt x="3535" y="225"/>
                    </a:lnTo>
                    <a:lnTo>
                      <a:pt x="3539" y="222"/>
                    </a:lnTo>
                    <a:lnTo>
                      <a:pt x="3543" y="221"/>
                    </a:lnTo>
                    <a:lnTo>
                      <a:pt x="3547" y="218"/>
                    </a:lnTo>
                    <a:lnTo>
                      <a:pt x="3551" y="215"/>
                    </a:lnTo>
                    <a:lnTo>
                      <a:pt x="3555" y="214"/>
                    </a:lnTo>
                    <a:lnTo>
                      <a:pt x="3559" y="213"/>
                    </a:lnTo>
                    <a:lnTo>
                      <a:pt x="3562" y="211"/>
                    </a:lnTo>
                    <a:lnTo>
                      <a:pt x="3566" y="208"/>
                    </a:lnTo>
                    <a:lnTo>
                      <a:pt x="3570" y="207"/>
                    </a:lnTo>
                    <a:lnTo>
                      <a:pt x="3574" y="205"/>
                    </a:lnTo>
                    <a:lnTo>
                      <a:pt x="3578" y="203"/>
                    </a:lnTo>
                    <a:lnTo>
                      <a:pt x="3582" y="201"/>
                    </a:lnTo>
                    <a:lnTo>
                      <a:pt x="3586" y="199"/>
                    </a:lnTo>
                    <a:lnTo>
                      <a:pt x="3590" y="197"/>
                    </a:lnTo>
                    <a:lnTo>
                      <a:pt x="3594" y="194"/>
                    </a:lnTo>
                    <a:lnTo>
                      <a:pt x="3598" y="193"/>
                    </a:lnTo>
                    <a:lnTo>
                      <a:pt x="3602" y="191"/>
                    </a:lnTo>
                    <a:lnTo>
                      <a:pt x="3606" y="189"/>
                    </a:lnTo>
                    <a:lnTo>
                      <a:pt x="3610" y="186"/>
                    </a:lnTo>
                    <a:lnTo>
                      <a:pt x="3614" y="187"/>
                    </a:lnTo>
                    <a:lnTo>
                      <a:pt x="3618" y="184"/>
                    </a:lnTo>
                    <a:lnTo>
                      <a:pt x="3622" y="183"/>
                    </a:lnTo>
                    <a:lnTo>
                      <a:pt x="3625" y="181"/>
                    </a:lnTo>
                    <a:lnTo>
                      <a:pt x="3629" y="179"/>
                    </a:lnTo>
                    <a:lnTo>
                      <a:pt x="3633" y="177"/>
                    </a:lnTo>
                    <a:lnTo>
                      <a:pt x="3637" y="175"/>
                    </a:lnTo>
                    <a:lnTo>
                      <a:pt x="3641" y="174"/>
                    </a:lnTo>
                    <a:lnTo>
                      <a:pt x="3645" y="171"/>
                    </a:lnTo>
                    <a:lnTo>
                      <a:pt x="3649" y="169"/>
                    </a:lnTo>
                    <a:lnTo>
                      <a:pt x="3653" y="169"/>
                    </a:lnTo>
                    <a:lnTo>
                      <a:pt x="3657" y="166"/>
                    </a:lnTo>
                    <a:lnTo>
                      <a:pt x="3661" y="164"/>
                    </a:lnTo>
                    <a:lnTo>
                      <a:pt x="3665" y="164"/>
                    </a:lnTo>
                    <a:lnTo>
                      <a:pt x="3669" y="162"/>
                    </a:lnTo>
                    <a:lnTo>
                      <a:pt x="3673" y="161"/>
                    </a:lnTo>
                    <a:lnTo>
                      <a:pt x="3677" y="159"/>
                    </a:lnTo>
                    <a:lnTo>
                      <a:pt x="3681" y="158"/>
                    </a:lnTo>
                    <a:lnTo>
                      <a:pt x="3685" y="156"/>
                    </a:lnTo>
                    <a:lnTo>
                      <a:pt x="3688" y="155"/>
                    </a:lnTo>
                    <a:lnTo>
                      <a:pt x="3692" y="151"/>
                    </a:lnTo>
                    <a:lnTo>
                      <a:pt x="3696" y="152"/>
                    </a:lnTo>
                    <a:lnTo>
                      <a:pt x="3700" y="150"/>
                    </a:lnTo>
                    <a:lnTo>
                      <a:pt x="3704" y="149"/>
                    </a:lnTo>
                    <a:lnTo>
                      <a:pt x="3708" y="146"/>
                    </a:lnTo>
                    <a:lnTo>
                      <a:pt x="3712" y="146"/>
                    </a:lnTo>
                    <a:lnTo>
                      <a:pt x="3716" y="145"/>
                    </a:lnTo>
                    <a:lnTo>
                      <a:pt x="3720" y="142"/>
                    </a:lnTo>
                    <a:lnTo>
                      <a:pt x="3724" y="141"/>
                    </a:lnTo>
                    <a:lnTo>
                      <a:pt x="3728" y="140"/>
                    </a:lnTo>
                    <a:lnTo>
                      <a:pt x="3732" y="139"/>
                    </a:lnTo>
                    <a:lnTo>
                      <a:pt x="3736" y="137"/>
                    </a:lnTo>
                    <a:lnTo>
                      <a:pt x="3740" y="135"/>
                    </a:lnTo>
                    <a:lnTo>
                      <a:pt x="3744" y="133"/>
                    </a:lnTo>
                    <a:lnTo>
                      <a:pt x="3748" y="133"/>
                    </a:lnTo>
                    <a:lnTo>
                      <a:pt x="3751" y="131"/>
                    </a:lnTo>
                    <a:lnTo>
                      <a:pt x="3755" y="130"/>
                    </a:lnTo>
                    <a:lnTo>
                      <a:pt x="3759" y="129"/>
                    </a:lnTo>
                    <a:lnTo>
                      <a:pt x="3763" y="127"/>
                    </a:lnTo>
                    <a:lnTo>
                      <a:pt x="3767" y="126"/>
                    </a:lnTo>
                    <a:lnTo>
                      <a:pt x="3771" y="124"/>
                    </a:lnTo>
                    <a:lnTo>
                      <a:pt x="3775" y="125"/>
                    </a:lnTo>
                    <a:lnTo>
                      <a:pt x="3779" y="122"/>
                    </a:lnTo>
                    <a:lnTo>
                      <a:pt x="3783" y="122"/>
                    </a:lnTo>
                    <a:lnTo>
                      <a:pt x="3787" y="121"/>
                    </a:lnTo>
                    <a:lnTo>
                      <a:pt x="3791" y="120"/>
                    </a:lnTo>
                    <a:lnTo>
                      <a:pt x="3795" y="117"/>
                    </a:lnTo>
                    <a:lnTo>
                      <a:pt x="3799" y="117"/>
                    </a:lnTo>
                    <a:lnTo>
                      <a:pt x="3803" y="115"/>
                    </a:lnTo>
                    <a:lnTo>
                      <a:pt x="3807" y="115"/>
                    </a:lnTo>
                    <a:lnTo>
                      <a:pt x="3811" y="112"/>
                    </a:lnTo>
                    <a:lnTo>
                      <a:pt x="3814" y="112"/>
                    </a:lnTo>
                    <a:lnTo>
                      <a:pt x="3818" y="110"/>
                    </a:lnTo>
                    <a:lnTo>
                      <a:pt x="3822" y="110"/>
                    </a:lnTo>
                    <a:lnTo>
                      <a:pt x="3826" y="109"/>
                    </a:lnTo>
                    <a:lnTo>
                      <a:pt x="3830" y="107"/>
                    </a:lnTo>
                    <a:lnTo>
                      <a:pt x="3834" y="107"/>
                    </a:lnTo>
                    <a:lnTo>
                      <a:pt x="3838" y="106"/>
                    </a:lnTo>
                    <a:lnTo>
                      <a:pt x="3842" y="104"/>
                    </a:lnTo>
                    <a:lnTo>
                      <a:pt x="3846" y="103"/>
                    </a:lnTo>
                    <a:lnTo>
                      <a:pt x="3850" y="101"/>
                    </a:lnTo>
                    <a:lnTo>
                      <a:pt x="3854" y="101"/>
                    </a:lnTo>
                    <a:lnTo>
                      <a:pt x="3858" y="100"/>
                    </a:lnTo>
                    <a:lnTo>
                      <a:pt x="3862" y="99"/>
                    </a:lnTo>
                    <a:lnTo>
                      <a:pt x="3866" y="98"/>
                    </a:lnTo>
                    <a:lnTo>
                      <a:pt x="3870" y="98"/>
                    </a:lnTo>
                    <a:lnTo>
                      <a:pt x="3874" y="96"/>
                    </a:lnTo>
                    <a:lnTo>
                      <a:pt x="3877" y="95"/>
                    </a:lnTo>
                    <a:lnTo>
                      <a:pt x="3881" y="94"/>
                    </a:lnTo>
                    <a:lnTo>
                      <a:pt x="3885" y="94"/>
                    </a:lnTo>
                    <a:lnTo>
                      <a:pt x="3889" y="92"/>
                    </a:lnTo>
                    <a:lnTo>
                      <a:pt x="3893" y="92"/>
                    </a:lnTo>
                    <a:lnTo>
                      <a:pt x="3897" y="90"/>
                    </a:lnTo>
                    <a:lnTo>
                      <a:pt x="3901" y="89"/>
                    </a:lnTo>
                    <a:lnTo>
                      <a:pt x="3905" y="88"/>
                    </a:lnTo>
                    <a:lnTo>
                      <a:pt x="3909" y="87"/>
                    </a:lnTo>
                    <a:lnTo>
                      <a:pt x="3913" y="87"/>
                    </a:lnTo>
                    <a:lnTo>
                      <a:pt x="3917" y="86"/>
                    </a:lnTo>
                    <a:lnTo>
                      <a:pt x="3921" y="85"/>
                    </a:lnTo>
                    <a:lnTo>
                      <a:pt x="3925" y="84"/>
                    </a:lnTo>
                    <a:lnTo>
                      <a:pt x="3929" y="83"/>
                    </a:lnTo>
                    <a:lnTo>
                      <a:pt x="3933" y="8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601" name="Freeform 449"/>
              <p:cNvSpPr>
                <a:spLocks/>
              </p:cNvSpPr>
              <p:nvPr/>
            </p:nvSpPr>
            <p:spPr bwMode="auto">
              <a:xfrm flipV="1">
                <a:off x="2909" y="1883"/>
                <a:ext cx="2265" cy="983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3"/>
                  </a:cxn>
                  <a:cxn ang="0">
                    <a:pos x="248" y="1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2"/>
                  </a:cxn>
                  <a:cxn ang="0">
                    <a:pos x="499" y="2"/>
                  </a:cxn>
                  <a:cxn ang="0">
                    <a:pos x="562" y="6"/>
                  </a:cxn>
                  <a:cxn ang="0">
                    <a:pos x="625" y="13"/>
                  </a:cxn>
                  <a:cxn ang="0">
                    <a:pos x="688" y="28"/>
                  </a:cxn>
                  <a:cxn ang="0">
                    <a:pos x="751" y="53"/>
                  </a:cxn>
                  <a:cxn ang="0">
                    <a:pos x="814" y="89"/>
                  </a:cxn>
                  <a:cxn ang="0">
                    <a:pos x="877" y="139"/>
                  </a:cxn>
                  <a:cxn ang="0">
                    <a:pos x="940" y="204"/>
                  </a:cxn>
                  <a:cxn ang="0">
                    <a:pos x="1003" y="286"/>
                  </a:cxn>
                  <a:cxn ang="0">
                    <a:pos x="1066" y="377"/>
                  </a:cxn>
                  <a:cxn ang="0">
                    <a:pos x="1129" y="485"/>
                  </a:cxn>
                  <a:cxn ang="0">
                    <a:pos x="1192" y="597"/>
                  </a:cxn>
                  <a:cxn ang="0">
                    <a:pos x="1255" y="719"/>
                  </a:cxn>
                  <a:cxn ang="0">
                    <a:pos x="1318" y="843"/>
                  </a:cxn>
                  <a:cxn ang="0">
                    <a:pos x="1381" y="968"/>
                  </a:cxn>
                  <a:cxn ang="0">
                    <a:pos x="1444" y="1091"/>
                  </a:cxn>
                  <a:cxn ang="0">
                    <a:pos x="1507" y="1208"/>
                  </a:cxn>
                  <a:cxn ang="0">
                    <a:pos x="1570" y="1316"/>
                  </a:cxn>
                  <a:cxn ang="0">
                    <a:pos x="1633" y="1415"/>
                  </a:cxn>
                  <a:cxn ang="0">
                    <a:pos x="1696" y="1501"/>
                  </a:cxn>
                  <a:cxn ang="0">
                    <a:pos x="1759" y="1573"/>
                  </a:cxn>
                  <a:cxn ang="0">
                    <a:pos x="1822" y="1629"/>
                  </a:cxn>
                  <a:cxn ang="0">
                    <a:pos x="1885" y="1670"/>
                  </a:cxn>
                  <a:cxn ang="0">
                    <a:pos x="1948" y="1695"/>
                  </a:cxn>
                  <a:cxn ang="0">
                    <a:pos x="2011" y="1705"/>
                  </a:cxn>
                  <a:cxn ang="0">
                    <a:pos x="2074" y="1701"/>
                  </a:cxn>
                  <a:cxn ang="0">
                    <a:pos x="2137" y="1680"/>
                  </a:cxn>
                  <a:cxn ang="0">
                    <a:pos x="2200" y="1648"/>
                  </a:cxn>
                  <a:cxn ang="0">
                    <a:pos x="2263" y="1605"/>
                  </a:cxn>
                  <a:cxn ang="0">
                    <a:pos x="2326" y="1553"/>
                  </a:cxn>
                  <a:cxn ang="0">
                    <a:pos x="2389" y="1490"/>
                  </a:cxn>
                  <a:cxn ang="0">
                    <a:pos x="2452" y="1421"/>
                  </a:cxn>
                  <a:cxn ang="0">
                    <a:pos x="2515" y="1346"/>
                  </a:cxn>
                  <a:cxn ang="0">
                    <a:pos x="2578" y="1267"/>
                  </a:cxn>
                  <a:cxn ang="0">
                    <a:pos x="2641" y="1185"/>
                  </a:cxn>
                  <a:cxn ang="0">
                    <a:pos x="2704" y="1102"/>
                  </a:cxn>
                  <a:cxn ang="0">
                    <a:pos x="2767" y="1019"/>
                  </a:cxn>
                  <a:cxn ang="0">
                    <a:pos x="2830" y="938"/>
                  </a:cxn>
                  <a:cxn ang="0">
                    <a:pos x="2893" y="857"/>
                  </a:cxn>
                  <a:cxn ang="0">
                    <a:pos x="2956" y="778"/>
                  </a:cxn>
                  <a:cxn ang="0">
                    <a:pos x="3019" y="704"/>
                  </a:cxn>
                  <a:cxn ang="0">
                    <a:pos x="3082" y="634"/>
                  </a:cxn>
                  <a:cxn ang="0">
                    <a:pos x="3145" y="568"/>
                  </a:cxn>
                  <a:cxn ang="0">
                    <a:pos x="3208" y="505"/>
                  </a:cxn>
                  <a:cxn ang="0">
                    <a:pos x="3271" y="449"/>
                  </a:cxn>
                  <a:cxn ang="0">
                    <a:pos x="3334" y="396"/>
                  </a:cxn>
                  <a:cxn ang="0">
                    <a:pos x="3397" y="347"/>
                  </a:cxn>
                  <a:cxn ang="0">
                    <a:pos x="3460" y="302"/>
                  </a:cxn>
                  <a:cxn ang="0">
                    <a:pos x="3523" y="264"/>
                  </a:cxn>
                  <a:cxn ang="0">
                    <a:pos x="3586" y="228"/>
                  </a:cxn>
                  <a:cxn ang="0">
                    <a:pos x="3649" y="198"/>
                  </a:cxn>
                  <a:cxn ang="0">
                    <a:pos x="3712" y="170"/>
                  </a:cxn>
                  <a:cxn ang="0">
                    <a:pos x="3775" y="147"/>
                  </a:cxn>
                  <a:cxn ang="0">
                    <a:pos x="3838" y="126"/>
                  </a:cxn>
                  <a:cxn ang="0">
                    <a:pos x="3901" y="108"/>
                  </a:cxn>
                </a:cxnLst>
                <a:rect l="0" t="0" r="r" b="b"/>
                <a:pathLst>
                  <a:path w="3933" h="1706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1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3"/>
                    </a:lnTo>
                    <a:lnTo>
                      <a:pt x="267" y="3"/>
                    </a:lnTo>
                    <a:lnTo>
                      <a:pt x="271" y="1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2"/>
                    </a:lnTo>
                    <a:lnTo>
                      <a:pt x="318" y="3"/>
                    </a:lnTo>
                    <a:lnTo>
                      <a:pt x="322" y="3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2"/>
                    </a:lnTo>
                    <a:lnTo>
                      <a:pt x="350" y="2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1"/>
                    </a:lnTo>
                    <a:lnTo>
                      <a:pt x="366" y="2"/>
                    </a:lnTo>
                    <a:lnTo>
                      <a:pt x="370" y="1"/>
                    </a:lnTo>
                    <a:lnTo>
                      <a:pt x="374" y="2"/>
                    </a:lnTo>
                    <a:lnTo>
                      <a:pt x="377" y="2"/>
                    </a:lnTo>
                    <a:lnTo>
                      <a:pt x="381" y="2"/>
                    </a:lnTo>
                    <a:lnTo>
                      <a:pt x="385" y="3"/>
                    </a:lnTo>
                    <a:lnTo>
                      <a:pt x="389" y="3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2"/>
                    </a:lnTo>
                    <a:lnTo>
                      <a:pt x="405" y="2"/>
                    </a:lnTo>
                    <a:lnTo>
                      <a:pt x="409" y="3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2"/>
                    </a:lnTo>
                    <a:lnTo>
                      <a:pt x="433" y="2"/>
                    </a:lnTo>
                    <a:lnTo>
                      <a:pt x="437" y="2"/>
                    </a:lnTo>
                    <a:lnTo>
                      <a:pt x="440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52" y="2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2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2"/>
                    </a:lnTo>
                    <a:lnTo>
                      <a:pt x="488" y="3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2"/>
                    </a:lnTo>
                    <a:lnTo>
                      <a:pt x="503" y="2"/>
                    </a:lnTo>
                    <a:lnTo>
                      <a:pt x="507" y="2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4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4"/>
                    </a:lnTo>
                    <a:lnTo>
                      <a:pt x="543" y="3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5" y="4"/>
                    </a:lnTo>
                    <a:lnTo>
                      <a:pt x="559" y="6"/>
                    </a:lnTo>
                    <a:lnTo>
                      <a:pt x="562" y="6"/>
                    </a:lnTo>
                    <a:lnTo>
                      <a:pt x="566" y="6"/>
                    </a:lnTo>
                    <a:lnTo>
                      <a:pt x="570" y="7"/>
                    </a:lnTo>
                    <a:lnTo>
                      <a:pt x="574" y="7"/>
                    </a:lnTo>
                    <a:lnTo>
                      <a:pt x="578" y="7"/>
                    </a:lnTo>
                    <a:lnTo>
                      <a:pt x="582" y="7"/>
                    </a:lnTo>
                    <a:lnTo>
                      <a:pt x="586" y="8"/>
                    </a:lnTo>
                    <a:lnTo>
                      <a:pt x="590" y="9"/>
                    </a:lnTo>
                    <a:lnTo>
                      <a:pt x="594" y="8"/>
                    </a:lnTo>
                    <a:lnTo>
                      <a:pt x="598" y="9"/>
                    </a:lnTo>
                    <a:lnTo>
                      <a:pt x="602" y="11"/>
                    </a:lnTo>
                    <a:lnTo>
                      <a:pt x="606" y="10"/>
                    </a:lnTo>
                    <a:lnTo>
                      <a:pt x="610" y="11"/>
                    </a:lnTo>
                    <a:lnTo>
                      <a:pt x="614" y="12"/>
                    </a:lnTo>
                    <a:lnTo>
                      <a:pt x="618" y="12"/>
                    </a:lnTo>
                    <a:lnTo>
                      <a:pt x="622" y="12"/>
                    </a:lnTo>
                    <a:lnTo>
                      <a:pt x="625" y="13"/>
                    </a:lnTo>
                    <a:lnTo>
                      <a:pt x="629" y="14"/>
                    </a:lnTo>
                    <a:lnTo>
                      <a:pt x="633" y="15"/>
                    </a:lnTo>
                    <a:lnTo>
                      <a:pt x="637" y="16"/>
                    </a:lnTo>
                    <a:lnTo>
                      <a:pt x="641" y="17"/>
                    </a:lnTo>
                    <a:lnTo>
                      <a:pt x="645" y="17"/>
                    </a:lnTo>
                    <a:lnTo>
                      <a:pt x="649" y="17"/>
                    </a:lnTo>
                    <a:lnTo>
                      <a:pt x="653" y="19"/>
                    </a:lnTo>
                    <a:lnTo>
                      <a:pt x="657" y="20"/>
                    </a:lnTo>
                    <a:lnTo>
                      <a:pt x="661" y="21"/>
                    </a:lnTo>
                    <a:lnTo>
                      <a:pt x="665" y="21"/>
                    </a:lnTo>
                    <a:lnTo>
                      <a:pt x="669" y="22"/>
                    </a:lnTo>
                    <a:lnTo>
                      <a:pt x="673" y="22"/>
                    </a:lnTo>
                    <a:lnTo>
                      <a:pt x="677" y="24"/>
                    </a:lnTo>
                    <a:lnTo>
                      <a:pt x="681" y="25"/>
                    </a:lnTo>
                    <a:lnTo>
                      <a:pt x="685" y="27"/>
                    </a:lnTo>
                    <a:lnTo>
                      <a:pt x="688" y="28"/>
                    </a:lnTo>
                    <a:lnTo>
                      <a:pt x="692" y="29"/>
                    </a:lnTo>
                    <a:lnTo>
                      <a:pt x="696" y="30"/>
                    </a:lnTo>
                    <a:lnTo>
                      <a:pt x="700" y="32"/>
                    </a:lnTo>
                    <a:lnTo>
                      <a:pt x="704" y="34"/>
                    </a:lnTo>
                    <a:lnTo>
                      <a:pt x="708" y="35"/>
                    </a:lnTo>
                    <a:lnTo>
                      <a:pt x="712" y="37"/>
                    </a:lnTo>
                    <a:lnTo>
                      <a:pt x="716" y="37"/>
                    </a:lnTo>
                    <a:lnTo>
                      <a:pt x="720" y="39"/>
                    </a:lnTo>
                    <a:lnTo>
                      <a:pt x="724" y="41"/>
                    </a:lnTo>
                    <a:lnTo>
                      <a:pt x="728" y="43"/>
                    </a:lnTo>
                    <a:lnTo>
                      <a:pt x="732" y="46"/>
                    </a:lnTo>
                    <a:lnTo>
                      <a:pt x="736" y="47"/>
                    </a:lnTo>
                    <a:lnTo>
                      <a:pt x="740" y="47"/>
                    </a:lnTo>
                    <a:lnTo>
                      <a:pt x="744" y="49"/>
                    </a:lnTo>
                    <a:lnTo>
                      <a:pt x="748" y="50"/>
                    </a:lnTo>
                    <a:lnTo>
                      <a:pt x="751" y="53"/>
                    </a:lnTo>
                    <a:lnTo>
                      <a:pt x="755" y="56"/>
                    </a:lnTo>
                    <a:lnTo>
                      <a:pt x="759" y="57"/>
                    </a:lnTo>
                    <a:lnTo>
                      <a:pt x="763" y="60"/>
                    </a:lnTo>
                    <a:lnTo>
                      <a:pt x="767" y="62"/>
                    </a:lnTo>
                    <a:lnTo>
                      <a:pt x="771" y="63"/>
                    </a:lnTo>
                    <a:lnTo>
                      <a:pt x="775" y="65"/>
                    </a:lnTo>
                    <a:lnTo>
                      <a:pt x="779" y="68"/>
                    </a:lnTo>
                    <a:lnTo>
                      <a:pt x="783" y="70"/>
                    </a:lnTo>
                    <a:lnTo>
                      <a:pt x="787" y="72"/>
                    </a:lnTo>
                    <a:lnTo>
                      <a:pt x="791" y="74"/>
                    </a:lnTo>
                    <a:lnTo>
                      <a:pt x="795" y="78"/>
                    </a:lnTo>
                    <a:lnTo>
                      <a:pt x="799" y="79"/>
                    </a:lnTo>
                    <a:lnTo>
                      <a:pt x="803" y="81"/>
                    </a:lnTo>
                    <a:lnTo>
                      <a:pt x="807" y="85"/>
                    </a:lnTo>
                    <a:lnTo>
                      <a:pt x="811" y="86"/>
                    </a:lnTo>
                    <a:lnTo>
                      <a:pt x="814" y="89"/>
                    </a:lnTo>
                    <a:lnTo>
                      <a:pt x="818" y="92"/>
                    </a:lnTo>
                    <a:lnTo>
                      <a:pt x="822" y="95"/>
                    </a:lnTo>
                    <a:lnTo>
                      <a:pt x="826" y="98"/>
                    </a:lnTo>
                    <a:lnTo>
                      <a:pt x="830" y="100"/>
                    </a:lnTo>
                    <a:lnTo>
                      <a:pt x="834" y="104"/>
                    </a:lnTo>
                    <a:lnTo>
                      <a:pt x="838" y="107"/>
                    </a:lnTo>
                    <a:lnTo>
                      <a:pt x="842" y="110"/>
                    </a:lnTo>
                    <a:lnTo>
                      <a:pt x="846" y="114"/>
                    </a:lnTo>
                    <a:lnTo>
                      <a:pt x="850" y="116"/>
                    </a:lnTo>
                    <a:lnTo>
                      <a:pt x="854" y="119"/>
                    </a:lnTo>
                    <a:lnTo>
                      <a:pt x="858" y="124"/>
                    </a:lnTo>
                    <a:lnTo>
                      <a:pt x="862" y="127"/>
                    </a:lnTo>
                    <a:lnTo>
                      <a:pt x="866" y="129"/>
                    </a:lnTo>
                    <a:lnTo>
                      <a:pt x="870" y="133"/>
                    </a:lnTo>
                    <a:lnTo>
                      <a:pt x="874" y="137"/>
                    </a:lnTo>
                    <a:lnTo>
                      <a:pt x="877" y="139"/>
                    </a:lnTo>
                    <a:lnTo>
                      <a:pt x="881" y="145"/>
                    </a:lnTo>
                    <a:lnTo>
                      <a:pt x="885" y="148"/>
                    </a:lnTo>
                    <a:lnTo>
                      <a:pt x="889" y="152"/>
                    </a:lnTo>
                    <a:lnTo>
                      <a:pt x="893" y="156"/>
                    </a:lnTo>
                    <a:lnTo>
                      <a:pt x="897" y="158"/>
                    </a:lnTo>
                    <a:lnTo>
                      <a:pt x="901" y="163"/>
                    </a:lnTo>
                    <a:lnTo>
                      <a:pt x="905" y="167"/>
                    </a:lnTo>
                    <a:lnTo>
                      <a:pt x="909" y="172"/>
                    </a:lnTo>
                    <a:lnTo>
                      <a:pt x="913" y="175"/>
                    </a:lnTo>
                    <a:lnTo>
                      <a:pt x="917" y="179"/>
                    </a:lnTo>
                    <a:lnTo>
                      <a:pt x="921" y="184"/>
                    </a:lnTo>
                    <a:lnTo>
                      <a:pt x="925" y="188"/>
                    </a:lnTo>
                    <a:lnTo>
                      <a:pt x="929" y="192"/>
                    </a:lnTo>
                    <a:lnTo>
                      <a:pt x="933" y="197"/>
                    </a:lnTo>
                    <a:lnTo>
                      <a:pt x="937" y="200"/>
                    </a:lnTo>
                    <a:lnTo>
                      <a:pt x="940" y="204"/>
                    </a:lnTo>
                    <a:lnTo>
                      <a:pt x="944" y="210"/>
                    </a:lnTo>
                    <a:lnTo>
                      <a:pt x="948" y="216"/>
                    </a:lnTo>
                    <a:lnTo>
                      <a:pt x="952" y="219"/>
                    </a:lnTo>
                    <a:lnTo>
                      <a:pt x="956" y="225"/>
                    </a:lnTo>
                    <a:lnTo>
                      <a:pt x="960" y="229"/>
                    </a:lnTo>
                    <a:lnTo>
                      <a:pt x="964" y="234"/>
                    </a:lnTo>
                    <a:lnTo>
                      <a:pt x="968" y="240"/>
                    </a:lnTo>
                    <a:lnTo>
                      <a:pt x="972" y="243"/>
                    </a:lnTo>
                    <a:lnTo>
                      <a:pt x="976" y="249"/>
                    </a:lnTo>
                    <a:lnTo>
                      <a:pt x="980" y="253"/>
                    </a:lnTo>
                    <a:lnTo>
                      <a:pt x="984" y="259"/>
                    </a:lnTo>
                    <a:lnTo>
                      <a:pt x="988" y="264"/>
                    </a:lnTo>
                    <a:lnTo>
                      <a:pt x="992" y="269"/>
                    </a:lnTo>
                    <a:lnTo>
                      <a:pt x="996" y="274"/>
                    </a:lnTo>
                    <a:lnTo>
                      <a:pt x="999" y="281"/>
                    </a:lnTo>
                    <a:lnTo>
                      <a:pt x="1003" y="286"/>
                    </a:lnTo>
                    <a:lnTo>
                      <a:pt x="1007" y="290"/>
                    </a:lnTo>
                    <a:lnTo>
                      <a:pt x="1011" y="296"/>
                    </a:lnTo>
                    <a:lnTo>
                      <a:pt x="1015" y="302"/>
                    </a:lnTo>
                    <a:lnTo>
                      <a:pt x="1019" y="307"/>
                    </a:lnTo>
                    <a:lnTo>
                      <a:pt x="1023" y="313"/>
                    </a:lnTo>
                    <a:lnTo>
                      <a:pt x="1027" y="318"/>
                    </a:lnTo>
                    <a:lnTo>
                      <a:pt x="1031" y="323"/>
                    </a:lnTo>
                    <a:lnTo>
                      <a:pt x="1035" y="331"/>
                    </a:lnTo>
                    <a:lnTo>
                      <a:pt x="1039" y="337"/>
                    </a:lnTo>
                    <a:lnTo>
                      <a:pt x="1043" y="342"/>
                    </a:lnTo>
                    <a:lnTo>
                      <a:pt x="1047" y="348"/>
                    </a:lnTo>
                    <a:lnTo>
                      <a:pt x="1051" y="354"/>
                    </a:lnTo>
                    <a:lnTo>
                      <a:pt x="1055" y="360"/>
                    </a:lnTo>
                    <a:lnTo>
                      <a:pt x="1059" y="366"/>
                    </a:lnTo>
                    <a:lnTo>
                      <a:pt x="1062" y="372"/>
                    </a:lnTo>
                    <a:lnTo>
                      <a:pt x="1066" y="377"/>
                    </a:lnTo>
                    <a:lnTo>
                      <a:pt x="1070" y="384"/>
                    </a:lnTo>
                    <a:lnTo>
                      <a:pt x="1074" y="392"/>
                    </a:lnTo>
                    <a:lnTo>
                      <a:pt x="1078" y="398"/>
                    </a:lnTo>
                    <a:lnTo>
                      <a:pt x="1082" y="403"/>
                    </a:lnTo>
                    <a:lnTo>
                      <a:pt x="1086" y="410"/>
                    </a:lnTo>
                    <a:lnTo>
                      <a:pt x="1090" y="416"/>
                    </a:lnTo>
                    <a:lnTo>
                      <a:pt x="1094" y="423"/>
                    </a:lnTo>
                    <a:lnTo>
                      <a:pt x="1098" y="429"/>
                    </a:lnTo>
                    <a:lnTo>
                      <a:pt x="1102" y="437"/>
                    </a:lnTo>
                    <a:lnTo>
                      <a:pt x="1106" y="442"/>
                    </a:lnTo>
                    <a:lnTo>
                      <a:pt x="1110" y="449"/>
                    </a:lnTo>
                    <a:lnTo>
                      <a:pt x="1114" y="456"/>
                    </a:lnTo>
                    <a:lnTo>
                      <a:pt x="1118" y="462"/>
                    </a:lnTo>
                    <a:lnTo>
                      <a:pt x="1122" y="468"/>
                    </a:lnTo>
                    <a:lnTo>
                      <a:pt x="1125" y="479"/>
                    </a:lnTo>
                    <a:lnTo>
                      <a:pt x="1129" y="485"/>
                    </a:lnTo>
                    <a:lnTo>
                      <a:pt x="1133" y="490"/>
                    </a:lnTo>
                    <a:lnTo>
                      <a:pt x="1137" y="496"/>
                    </a:lnTo>
                    <a:lnTo>
                      <a:pt x="1141" y="504"/>
                    </a:lnTo>
                    <a:lnTo>
                      <a:pt x="1145" y="511"/>
                    </a:lnTo>
                    <a:lnTo>
                      <a:pt x="1149" y="517"/>
                    </a:lnTo>
                    <a:lnTo>
                      <a:pt x="1153" y="525"/>
                    </a:lnTo>
                    <a:lnTo>
                      <a:pt x="1157" y="532"/>
                    </a:lnTo>
                    <a:lnTo>
                      <a:pt x="1161" y="539"/>
                    </a:lnTo>
                    <a:lnTo>
                      <a:pt x="1165" y="547"/>
                    </a:lnTo>
                    <a:lnTo>
                      <a:pt x="1169" y="554"/>
                    </a:lnTo>
                    <a:lnTo>
                      <a:pt x="1173" y="561"/>
                    </a:lnTo>
                    <a:lnTo>
                      <a:pt x="1177" y="568"/>
                    </a:lnTo>
                    <a:lnTo>
                      <a:pt x="1181" y="575"/>
                    </a:lnTo>
                    <a:lnTo>
                      <a:pt x="1185" y="583"/>
                    </a:lnTo>
                    <a:lnTo>
                      <a:pt x="1188" y="590"/>
                    </a:lnTo>
                    <a:lnTo>
                      <a:pt x="1192" y="597"/>
                    </a:lnTo>
                    <a:lnTo>
                      <a:pt x="1196" y="607"/>
                    </a:lnTo>
                    <a:lnTo>
                      <a:pt x="1200" y="612"/>
                    </a:lnTo>
                    <a:lnTo>
                      <a:pt x="1204" y="620"/>
                    </a:lnTo>
                    <a:lnTo>
                      <a:pt x="1208" y="628"/>
                    </a:lnTo>
                    <a:lnTo>
                      <a:pt x="1212" y="635"/>
                    </a:lnTo>
                    <a:lnTo>
                      <a:pt x="1216" y="642"/>
                    </a:lnTo>
                    <a:lnTo>
                      <a:pt x="1220" y="649"/>
                    </a:lnTo>
                    <a:lnTo>
                      <a:pt x="1224" y="658"/>
                    </a:lnTo>
                    <a:lnTo>
                      <a:pt x="1228" y="664"/>
                    </a:lnTo>
                    <a:lnTo>
                      <a:pt x="1232" y="673"/>
                    </a:lnTo>
                    <a:lnTo>
                      <a:pt x="1236" y="681"/>
                    </a:lnTo>
                    <a:lnTo>
                      <a:pt x="1240" y="689"/>
                    </a:lnTo>
                    <a:lnTo>
                      <a:pt x="1244" y="695"/>
                    </a:lnTo>
                    <a:lnTo>
                      <a:pt x="1248" y="703"/>
                    </a:lnTo>
                    <a:lnTo>
                      <a:pt x="1251" y="712"/>
                    </a:lnTo>
                    <a:lnTo>
                      <a:pt x="1255" y="719"/>
                    </a:lnTo>
                    <a:lnTo>
                      <a:pt x="1259" y="727"/>
                    </a:lnTo>
                    <a:lnTo>
                      <a:pt x="1263" y="733"/>
                    </a:lnTo>
                    <a:lnTo>
                      <a:pt x="1267" y="742"/>
                    </a:lnTo>
                    <a:lnTo>
                      <a:pt x="1271" y="749"/>
                    </a:lnTo>
                    <a:lnTo>
                      <a:pt x="1275" y="757"/>
                    </a:lnTo>
                    <a:lnTo>
                      <a:pt x="1279" y="765"/>
                    </a:lnTo>
                    <a:lnTo>
                      <a:pt x="1283" y="773"/>
                    </a:lnTo>
                    <a:lnTo>
                      <a:pt x="1287" y="780"/>
                    </a:lnTo>
                    <a:lnTo>
                      <a:pt x="1291" y="788"/>
                    </a:lnTo>
                    <a:lnTo>
                      <a:pt x="1295" y="797"/>
                    </a:lnTo>
                    <a:lnTo>
                      <a:pt x="1299" y="805"/>
                    </a:lnTo>
                    <a:lnTo>
                      <a:pt x="1303" y="812"/>
                    </a:lnTo>
                    <a:lnTo>
                      <a:pt x="1307" y="819"/>
                    </a:lnTo>
                    <a:lnTo>
                      <a:pt x="1311" y="826"/>
                    </a:lnTo>
                    <a:lnTo>
                      <a:pt x="1314" y="835"/>
                    </a:lnTo>
                    <a:lnTo>
                      <a:pt x="1318" y="843"/>
                    </a:lnTo>
                    <a:lnTo>
                      <a:pt x="1322" y="851"/>
                    </a:lnTo>
                    <a:lnTo>
                      <a:pt x="1326" y="859"/>
                    </a:lnTo>
                    <a:lnTo>
                      <a:pt x="1330" y="867"/>
                    </a:lnTo>
                    <a:lnTo>
                      <a:pt x="1334" y="874"/>
                    </a:lnTo>
                    <a:lnTo>
                      <a:pt x="1338" y="882"/>
                    </a:lnTo>
                    <a:lnTo>
                      <a:pt x="1342" y="890"/>
                    </a:lnTo>
                    <a:lnTo>
                      <a:pt x="1346" y="898"/>
                    </a:lnTo>
                    <a:lnTo>
                      <a:pt x="1350" y="906"/>
                    </a:lnTo>
                    <a:lnTo>
                      <a:pt x="1354" y="913"/>
                    </a:lnTo>
                    <a:lnTo>
                      <a:pt x="1358" y="921"/>
                    </a:lnTo>
                    <a:lnTo>
                      <a:pt x="1362" y="929"/>
                    </a:lnTo>
                    <a:lnTo>
                      <a:pt x="1366" y="936"/>
                    </a:lnTo>
                    <a:lnTo>
                      <a:pt x="1370" y="945"/>
                    </a:lnTo>
                    <a:lnTo>
                      <a:pt x="1374" y="952"/>
                    </a:lnTo>
                    <a:lnTo>
                      <a:pt x="1377" y="960"/>
                    </a:lnTo>
                    <a:lnTo>
                      <a:pt x="1381" y="968"/>
                    </a:lnTo>
                    <a:lnTo>
                      <a:pt x="1385" y="975"/>
                    </a:lnTo>
                    <a:lnTo>
                      <a:pt x="1389" y="984"/>
                    </a:lnTo>
                    <a:lnTo>
                      <a:pt x="1393" y="992"/>
                    </a:lnTo>
                    <a:lnTo>
                      <a:pt x="1397" y="1000"/>
                    </a:lnTo>
                    <a:lnTo>
                      <a:pt x="1401" y="1007"/>
                    </a:lnTo>
                    <a:lnTo>
                      <a:pt x="1405" y="1016"/>
                    </a:lnTo>
                    <a:lnTo>
                      <a:pt x="1409" y="1022"/>
                    </a:lnTo>
                    <a:lnTo>
                      <a:pt x="1413" y="1030"/>
                    </a:lnTo>
                    <a:lnTo>
                      <a:pt x="1417" y="1038"/>
                    </a:lnTo>
                    <a:lnTo>
                      <a:pt x="1421" y="1045"/>
                    </a:lnTo>
                    <a:lnTo>
                      <a:pt x="1425" y="1052"/>
                    </a:lnTo>
                    <a:lnTo>
                      <a:pt x="1429" y="1060"/>
                    </a:lnTo>
                    <a:lnTo>
                      <a:pt x="1433" y="1068"/>
                    </a:lnTo>
                    <a:lnTo>
                      <a:pt x="1437" y="1076"/>
                    </a:lnTo>
                    <a:lnTo>
                      <a:pt x="1440" y="1083"/>
                    </a:lnTo>
                    <a:lnTo>
                      <a:pt x="1444" y="1091"/>
                    </a:lnTo>
                    <a:lnTo>
                      <a:pt x="1448" y="1097"/>
                    </a:lnTo>
                    <a:lnTo>
                      <a:pt x="1452" y="1106"/>
                    </a:lnTo>
                    <a:lnTo>
                      <a:pt x="1456" y="1113"/>
                    </a:lnTo>
                    <a:lnTo>
                      <a:pt x="1460" y="1120"/>
                    </a:lnTo>
                    <a:lnTo>
                      <a:pt x="1464" y="1128"/>
                    </a:lnTo>
                    <a:lnTo>
                      <a:pt x="1468" y="1135"/>
                    </a:lnTo>
                    <a:lnTo>
                      <a:pt x="1472" y="1142"/>
                    </a:lnTo>
                    <a:lnTo>
                      <a:pt x="1476" y="1151"/>
                    </a:lnTo>
                    <a:lnTo>
                      <a:pt x="1480" y="1158"/>
                    </a:lnTo>
                    <a:lnTo>
                      <a:pt x="1484" y="1163"/>
                    </a:lnTo>
                    <a:lnTo>
                      <a:pt x="1488" y="1173"/>
                    </a:lnTo>
                    <a:lnTo>
                      <a:pt x="1492" y="1179"/>
                    </a:lnTo>
                    <a:lnTo>
                      <a:pt x="1496" y="1186"/>
                    </a:lnTo>
                    <a:lnTo>
                      <a:pt x="1499" y="1193"/>
                    </a:lnTo>
                    <a:lnTo>
                      <a:pt x="1503" y="1201"/>
                    </a:lnTo>
                    <a:lnTo>
                      <a:pt x="1507" y="1208"/>
                    </a:lnTo>
                    <a:lnTo>
                      <a:pt x="1511" y="1216"/>
                    </a:lnTo>
                    <a:lnTo>
                      <a:pt x="1515" y="1221"/>
                    </a:lnTo>
                    <a:lnTo>
                      <a:pt x="1519" y="1229"/>
                    </a:lnTo>
                    <a:lnTo>
                      <a:pt x="1523" y="1237"/>
                    </a:lnTo>
                    <a:lnTo>
                      <a:pt x="1527" y="1242"/>
                    </a:lnTo>
                    <a:lnTo>
                      <a:pt x="1531" y="1250"/>
                    </a:lnTo>
                    <a:lnTo>
                      <a:pt x="1535" y="1257"/>
                    </a:lnTo>
                    <a:lnTo>
                      <a:pt x="1539" y="1263"/>
                    </a:lnTo>
                    <a:lnTo>
                      <a:pt x="1543" y="1271"/>
                    </a:lnTo>
                    <a:lnTo>
                      <a:pt x="1547" y="1277"/>
                    </a:lnTo>
                    <a:lnTo>
                      <a:pt x="1551" y="1283"/>
                    </a:lnTo>
                    <a:lnTo>
                      <a:pt x="1555" y="1290"/>
                    </a:lnTo>
                    <a:lnTo>
                      <a:pt x="1559" y="1296"/>
                    </a:lnTo>
                    <a:lnTo>
                      <a:pt x="1562" y="1303"/>
                    </a:lnTo>
                    <a:lnTo>
                      <a:pt x="1566" y="1310"/>
                    </a:lnTo>
                    <a:lnTo>
                      <a:pt x="1570" y="1316"/>
                    </a:lnTo>
                    <a:lnTo>
                      <a:pt x="1574" y="1322"/>
                    </a:lnTo>
                    <a:lnTo>
                      <a:pt x="1578" y="1329"/>
                    </a:lnTo>
                    <a:lnTo>
                      <a:pt x="1582" y="1335"/>
                    </a:lnTo>
                    <a:lnTo>
                      <a:pt x="1586" y="1342"/>
                    </a:lnTo>
                    <a:lnTo>
                      <a:pt x="1590" y="1347"/>
                    </a:lnTo>
                    <a:lnTo>
                      <a:pt x="1594" y="1354"/>
                    </a:lnTo>
                    <a:lnTo>
                      <a:pt x="1598" y="1361"/>
                    </a:lnTo>
                    <a:lnTo>
                      <a:pt x="1602" y="1367"/>
                    </a:lnTo>
                    <a:lnTo>
                      <a:pt x="1606" y="1373"/>
                    </a:lnTo>
                    <a:lnTo>
                      <a:pt x="1610" y="1378"/>
                    </a:lnTo>
                    <a:lnTo>
                      <a:pt x="1614" y="1386"/>
                    </a:lnTo>
                    <a:lnTo>
                      <a:pt x="1618" y="1391"/>
                    </a:lnTo>
                    <a:lnTo>
                      <a:pt x="1622" y="1397"/>
                    </a:lnTo>
                    <a:lnTo>
                      <a:pt x="1625" y="1403"/>
                    </a:lnTo>
                    <a:lnTo>
                      <a:pt x="1629" y="1409"/>
                    </a:lnTo>
                    <a:lnTo>
                      <a:pt x="1633" y="1415"/>
                    </a:lnTo>
                    <a:lnTo>
                      <a:pt x="1637" y="1421"/>
                    </a:lnTo>
                    <a:lnTo>
                      <a:pt x="1641" y="1426"/>
                    </a:lnTo>
                    <a:lnTo>
                      <a:pt x="1645" y="1431"/>
                    </a:lnTo>
                    <a:lnTo>
                      <a:pt x="1649" y="1438"/>
                    </a:lnTo>
                    <a:lnTo>
                      <a:pt x="1653" y="1443"/>
                    </a:lnTo>
                    <a:lnTo>
                      <a:pt x="1657" y="1449"/>
                    </a:lnTo>
                    <a:lnTo>
                      <a:pt x="1661" y="1453"/>
                    </a:lnTo>
                    <a:lnTo>
                      <a:pt x="1665" y="1459"/>
                    </a:lnTo>
                    <a:lnTo>
                      <a:pt x="1669" y="1465"/>
                    </a:lnTo>
                    <a:lnTo>
                      <a:pt x="1673" y="1470"/>
                    </a:lnTo>
                    <a:lnTo>
                      <a:pt x="1677" y="1476"/>
                    </a:lnTo>
                    <a:lnTo>
                      <a:pt x="1681" y="1480"/>
                    </a:lnTo>
                    <a:lnTo>
                      <a:pt x="1685" y="1487"/>
                    </a:lnTo>
                    <a:lnTo>
                      <a:pt x="1688" y="1490"/>
                    </a:lnTo>
                    <a:lnTo>
                      <a:pt x="1692" y="1496"/>
                    </a:lnTo>
                    <a:lnTo>
                      <a:pt x="1696" y="1501"/>
                    </a:lnTo>
                    <a:lnTo>
                      <a:pt x="1700" y="1506"/>
                    </a:lnTo>
                    <a:lnTo>
                      <a:pt x="1704" y="1509"/>
                    </a:lnTo>
                    <a:lnTo>
                      <a:pt x="1708" y="1516"/>
                    </a:lnTo>
                    <a:lnTo>
                      <a:pt x="1712" y="1520"/>
                    </a:lnTo>
                    <a:lnTo>
                      <a:pt x="1716" y="1525"/>
                    </a:lnTo>
                    <a:lnTo>
                      <a:pt x="1720" y="1529"/>
                    </a:lnTo>
                    <a:lnTo>
                      <a:pt x="1724" y="1533"/>
                    </a:lnTo>
                    <a:lnTo>
                      <a:pt x="1728" y="1538"/>
                    </a:lnTo>
                    <a:lnTo>
                      <a:pt x="1732" y="1542"/>
                    </a:lnTo>
                    <a:lnTo>
                      <a:pt x="1736" y="1547"/>
                    </a:lnTo>
                    <a:lnTo>
                      <a:pt x="1740" y="1552"/>
                    </a:lnTo>
                    <a:lnTo>
                      <a:pt x="1744" y="1555"/>
                    </a:lnTo>
                    <a:lnTo>
                      <a:pt x="1748" y="1560"/>
                    </a:lnTo>
                    <a:lnTo>
                      <a:pt x="1751" y="1566"/>
                    </a:lnTo>
                    <a:lnTo>
                      <a:pt x="1755" y="1568"/>
                    </a:lnTo>
                    <a:lnTo>
                      <a:pt x="1759" y="1573"/>
                    </a:lnTo>
                    <a:lnTo>
                      <a:pt x="1763" y="1577"/>
                    </a:lnTo>
                    <a:lnTo>
                      <a:pt x="1767" y="1580"/>
                    </a:lnTo>
                    <a:lnTo>
                      <a:pt x="1771" y="1585"/>
                    </a:lnTo>
                    <a:lnTo>
                      <a:pt x="1775" y="1588"/>
                    </a:lnTo>
                    <a:lnTo>
                      <a:pt x="1779" y="1591"/>
                    </a:lnTo>
                    <a:lnTo>
                      <a:pt x="1783" y="1596"/>
                    </a:lnTo>
                    <a:lnTo>
                      <a:pt x="1787" y="1599"/>
                    </a:lnTo>
                    <a:lnTo>
                      <a:pt x="1791" y="1603"/>
                    </a:lnTo>
                    <a:lnTo>
                      <a:pt x="1795" y="1605"/>
                    </a:lnTo>
                    <a:lnTo>
                      <a:pt x="1799" y="1608"/>
                    </a:lnTo>
                    <a:lnTo>
                      <a:pt x="1803" y="1614"/>
                    </a:lnTo>
                    <a:lnTo>
                      <a:pt x="1807" y="1617"/>
                    </a:lnTo>
                    <a:lnTo>
                      <a:pt x="1811" y="1619"/>
                    </a:lnTo>
                    <a:lnTo>
                      <a:pt x="1814" y="1623"/>
                    </a:lnTo>
                    <a:lnTo>
                      <a:pt x="1818" y="1627"/>
                    </a:lnTo>
                    <a:lnTo>
                      <a:pt x="1822" y="1629"/>
                    </a:lnTo>
                    <a:lnTo>
                      <a:pt x="1826" y="1632"/>
                    </a:lnTo>
                    <a:lnTo>
                      <a:pt x="1830" y="1634"/>
                    </a:lnTo>
                    <a:lnTo>
                      <a:pt x="1834" y="1638"/>
                    </a:lnTo>
                    <a:lnTo>
                      <a:pt x="1838" y="1642"/>
                    </a:lnTo>
                    <a:lnTo>
                      <a:pt x="1842" y="1645"/>
                    </a:lnTo>
                    <a:lnTo>
                      <a:pt x="1846" y="1647"/>
                    </a:lnTo>
                    <a:lnTo>
                      <a:pt x="1850" y="1650"/>
                    </a:lnTo>
                    <a:lnTo>
                      <a:pt x="1854" y="1652"/>
                    </a:lnTo>
                    <a:lnTo>
                      <a:pt x="1858" y="1654"/>
                    </a:lnTo>
                    <a:lnTo>
                      <a:pt x="1862" y="1656"/>
                    </a:lnTo>
                    <a:lnTo>
                      <a:pt x="1866" y="1659"/>
                    </a:lnTo>
                    <a:lnTo>
                      <a:pt x="1870" y="1661"/>
                    </a:lnTo>
                    <a:lnTo>
                      <a:pt x="1874" y="1663"/>
                    </a:lnTo>
                    <a:lnTo>
                      <a:pt x="1877" y="1666"/>
                    </a:lnTo>
                    <a:lnTo>
                      <a:pt x="1881" y="1667"/>
                    </a:lnTo>
                    <a:lnTo>
                      <a:pt x="1885" y="1670"/>
                    </a:lnTo>
                    <a:lnTo>
                      <a:pt x="1889" y="1672"/>
                    </a:lnTo>
                    <a:lnTo>
                      <a:pt x="1893" y="1673"/>
                    </a:lnTo>
                    <a:lnTo>
                      <a:pt x="1897" y="1675"/>
                    </a:lnTo>
                    <a:lnTo>
                      <a:pt x="1901" y="1677"/>
                    </a:lnTo>
                    <a:lnTo>
                      <a:pt x="1905" y="1679"/>
                    </a:lnTo>
                    <a:lnTo>
                      <a:pt x="1909" y="1681"/>
                    </a:lnTo>
                    <a:lnTo>
                      <a:pt x="1913" y="1683"/>
                    </a:lnTo>
                    <a:lnTo>
                      <a:pt x="1917" y="1685"/>
                    </a:lnTo>
                    <a:lnTo>
                      <a:pt x="1921" y="1687"/>
                    </a:lnTo>
                    <a:lnTo>
                      <a:pt x="1925" y="1688"/>
                    </a:lnTo>
                    <a:lnTo>
                      <a:pt x="1929" y="1689"/>
                    </a:lnTo>
                    <a:lnTo>
                      <a:pt x="1933" y="1691"/>
                    </a:lnTo>
                    <a:lnTo>
                      <a:pt x="1937" y="1692"/>
                    </a:lnTo>
                    <a:lnTo>
                      <a:pt x="1940" y="1694"/>
                    </a:lnTo>
                    <a:lnTo>
                      <a:pt x="1944" y="1694"/>
                    </a:lnTo>
                    <a:lnTo>
                      <a:pt x="1948" y="1695"/>
                    </a:lnTo>
                    <a:lnTo>
                      <a:pt x="1952" y="1695"/>
                    </a:lnTo>
                    <a:lnTo>
                      <a:pt x="1956" y="1697"/>
                    </a:lnTo>
                    <a:lnTo>
                      <a:pt x="1960" y="1698"/>
                    </a:lnTo>
                    <a:lnTo>
                      <a:pt x="1964" y="1699"/>
                    </a:lnTo>
                    <a:lnTo>
                      <a:pt x="1968" y="1699"/>
                    </a:lnTo>
                    <a:lnTo>
                      <a:pt x="1972" y="1701"/>
                    </a:lnTo>
                    <a:lnTo>
                      <a:pt x="1976" y="1702"/>
                    </a:lnTo>
                    <a:lnTo>
                      <a:pt x="1980" y="1701"/>
                    </a:lnTo>
                    <a:lnTo>
                      <a:pt x="1984" y="1703"/>
                    </a:lnTo>
                    <a:lnTo>
                      <a:pt x="1988" y="1703"/>
                    </a:lnTo>
                    <a:lnTo>
                      <a:pt x="1992" y="1703"/>
                    </a:lnTo>
                    <a:lnTo>
                      <a:pt x="1996" y="1705"/>
                    </a:lnTo>
                    <a:lnTo>
                      <a:pt x="1999" y="1705"/>
                    </a:lnTo>
                    <a:lnTo>
                      <a:pt x="2003" y="1705"/>
                    </a:lnTo>
                    <a:lnTo>
                      <a:pt x="2007" y="1705"/>
                    </a:lnTo>
                    <a:lnTo>
                      <a:pt x="2011" y="1705"/>
                    </a:lnTo>
                    <a:lnTo>
                      <a:pt x="2015" y="1705"/>
                    </a:lnTo>
                    <a:lnTo>
                      <a:pt x="2019" y="1705"/>
                    </a:lnTo>
                    <a:lnTo>
                      <a:pt x="2023" y="1704"/>
                    </a:lnTo>
                    <a:lnTo>
                      <a:pt x="2027" y="1706"/>
                    </a:lnTo>
                    <a:lnTo>
                      <a:pt x="2031" y="1705"/>
                    </a:lnTo>
                    <a:lnTo>
                      <a:pt x="2035" y="1706"/>
                    </a:lnTo>
                    <a:lnTo>
                      <a:pt x="2039" y="1705"/>
                    </a:lnTo>
                    <a:lnTo>
                      <a:pt x="2043" y="1705"/>
                    </a:lnTo>
                    <a:lnTo>
                      <a:pt x="2047" y="1705"/>
                    </a:lnTo>
                    <a:lnTo>
                      <a:pt x="2051" y="1703"/>
                    </a:lnTo>
                    <a:lnTo>
                      <a:pt x="2055" y="1703"/>
                    </a:lnTo>
                    <a:lnTo>
                      <a:pt x="2059" y="1703"/>
                    </a:lnTo>
                    <a:lnTo>
                      <a:pt x="2062" y="1703"/>
                    </a:lnTo>
                    <a:lnTo>
                      <a:pt x="2066" y="1701"/>
                    </a:lnTo>
                    <a:lnTo>
                      <a:pt x="2070" y="1701"/>
                    </a:lnTo>
                    <a:lnTo>
                      <a:pt x="2074" y="1701"/>
                    </a:lnTo>
                    <a:lnTo>
                      <a:pt x="2078" y="1700"/>
                    </a:lnTo>
                    <a:lnTo>
                      <a:pt x="2082" y="1699"/>
                    </a:lnTo>
                    <a:lnTo>
                      <a:pt x="2086" y="1698"/>
                    </a:lnTo>
                    <a:lnTo>
                      <a:pt x="2090" y="1696"/>
                    </a:lnTo>
                    <a:lnTo>
                      <a:pt x="2094" y="1695"/>
                    </a:lnTo>
                    <a:lnTo>
                      <a:pt x="2098" y="1695"/>
                    </a:lnTo>
                    <a:lnTo>
                      <a:pt x="2102" y="1695"/>
                    </a:lnTo>
                    <a:lnTo>
                      <a:pt x="2106" y="1692"/>
                    </a:lnTo>
                    <a:lnTo>
                      <a:pt x="2110" y="1691"/>
                    </a:lnTo>
                    <a:lnTo>
                      <a:pt x="2114" y="1690"/>
                    </a:lnTo>
                    <a:lnTo>
                      <a:pt x="2118" y="1688"/>
                    </a:lnTo>
                    <a:lnTo>
                      <a:pt x="2122" y="1687"/>
                    </a:lnTo>
                    <a:lnTo>
                      <a:pt x="2125" y="1685"/>
                    </a:lnTo>
                    <a:lnTo>
                      <a:pt x="2129" y="1683"/>
                    </a:lnTo>
                    <a:lnTo>
                      <a:pt x="2133" y="1683"/>
                    </a:lnTo>
                    <a:lnTo>
                      <a:pt x="2137" y="1680"/>
                    </a:lnTo>
                    <a:lnTo>
                      <a:pt x="2141" y="1680"/>
                    </a:lnTo>
                    <a:lnTo>
                      <a:pt x="2145" y="1678"/>
                    </a:lnTo>
                    <a:lnTo>
                      <a:pt x="2149" y="1676"/>
                    </a:lnTo>
                    <a:lnTo>
                      <a:pt x="2153" y="1675"/>
                    </a:lnTo>
                    <a:lnTo>
                      <a:pt x="2157" y="1673"/>
                    </a:lnTo>
                    <a:lnTo>
                      <a:pt x="2161" y="1670"/>
                    </a:lnTo>
                    <a:lnTo>
                      <a:pt x="2165" y="1669"/>
                    </a:lnTo>
                    <a:lnTo>
                      <a:pt x="2169" y="1667"/>
                    </a:lnTo>
                    <a:lnTo>
                      <a:pt x="2173" y="1665"/>
                    </a:lnTo>
                    <a:lnTo>
                      <a:pt x="2177" y="1663"/>
                    </a:lnTo>
                    <a:lnTo>
                      <a:pt x="2181" y="1662"/>
                    </a:lnTo>
                    <a:lnTo>
                      <a:pt x="2185" y="1659"/>
                    </a:lnTo>
                    <a:lnTo>
                      <a:pt x="2188" y="1655"/>
                    </a:lnTo>
                    <a:lnTo>
                      <a:pt x="2192" y="1654"/>
                    </a:lnTo>
                    <a:lnTo>
                      <a:pt x="2196" y="1652"/>
                    </a:lnTo>
                    <a:lnTo>
                      <a:pt x="2200" y="1648"/>
                    </a:lnTo>
                    <a:lnTo>
                      <a:pt x="2204" y="1648"/>
                    </a:lnTo>
                    <a:lnTo>
                      <a:pt x="2208" y="1645"/>
                    </a:lnTo>
                    <a:lnTo>
                      <a:pt x="2212" y="1644"/>
                    </a:lnTo>
                    <a:lnTo>
                      <a:pt x="2216" y="1639"/>
                    </a:lnTo>
                    <a:lnTo>
                      <a:pt x="2220" y="1636"/>
                    </a:lnTo>
                    <a:lnTo>
                      <a:pt x="2224" y="1635"/>
                    </a:lnTo>
                    <a:lnTo>
                      <a:pt x="2228" y="1631"/>
                    </a:lnTo>
                    <a:lnTo>
                      <a:pt x="2232" y="1629"/>
                    </a:lnTo>
                    <a:lnTo>
                      <a:pt x="2236" y="1626"/>
                    </a:lnTo>
                    <a:lnTo>
                      <a:pt x="2240" y="1624"/>
                    </a:lnTo>
                    <a:lnTo>
                      <a:pt x="2244" y="1620"/>
                    </a:lnTo>
                    <a:lnTo>
                      <a:pt x="2248" y="1619"/>
                    </a:lnTo>
                    <a:lnTo>
                      <a:pt x="2251" y="1615"/>
                    </a:lnTo>
                    <a:lnTo>
                      <a:pt x="2255" y="1612"/>
                    </a:lnTo>
                    <a:lnTo>
                      <a:pt x="2259" y="1609"/>
                    </a:lnTo>
                    <a:lnTo>
                      <a:pt x="2263" y="1605"/>
                    </a:lnTo>
                    <a:lnTo>
                      <a:pt x="2267" y="1602"/>
                    </a:lnTo>
                    <a:lnTo>
                      <a:pt x="2271" y="1599"/>
                    </a:lnTo>
                    <a:lnTo>
                      <a:pt x="2275" y="1596"/>
                    </a:lnTo>
                    <a:lnTo>
                      <a:pt x="2279" y="1594"/>
                    </a:lnTo>
                    <a:lnTo>
                      <a:pt x="2283" y="1590"/>
                    </a:lnTo>
                    <a:lnTo>
                      <a:pt x="2287" y="1587"/>
                    </a:lnTo>
                    <a:lnTo>
                      <a:pt x="2291" y="1583"/>
                    </a:lnTo>
                    <a:lnTo>
                      <a:pt x="2295" y="1580"/>
                    </a:lnTo>
                    <a:lnTo>
                      <a:pt x="2299" y="1578"/>
                    </a:lnTo>
                    <a:lnTo>
                      <a:pt x="2303" y="1573"/>
                    </a:lnTo>
                    <a:lnTo>
                      <a:pt x="2307" y="1569"/>
                    </a:lnTo>
                    <a:lnTo>
                      <a:pt x="2311" y="1566"/>
                    </a:lnTo>
                    <a:lnTo>
                      <a:pt x="2314" y="1564"/>
                    </a:lnTo>
                    <a:lnTo>
                      <a:pt x="2318" y="1559"/>
                    </a:lnTo>
                    <a:lnTo>
                      <a:pt x="2322" y="1556"/>
                    </a:lnTo>
                    <a:lnTo>
                      <a:pt x="2326" y="1553"/>
                    </a:lnTo>
                    <a:lnTo>
                      <a:pt x="2330" y="1548"/>
                    </a:lnTo>
                    <a:lnTo>
                      <a:pt x="2334" y="1544"/>
                    </a:lnTo>
                    <a:lnTo>
                      <a:pt x="2338" y="1542"/>
                    </a:lnTo>
                    <a:lnTo>
                      <a:pt x="2342" y="1537"/>
                    </a:lnTo>
                    <a:lnTo>
                      <a:pt x="2346" y="1533"/>
                    </a:lnTo>
                    <a:lnTo>
                      <a:pt x="2350" y="1531"/>
                    </a:lnTo>
                    <a:lnTo>
                      <a:pt x="2354" y="1526"/>
                    </a:lnTo>
                    <a:lnTo>
                      <a:pt x="2358" y="1522"/>
                    </a:lnTo>
                    <a:lnTo>
                      <a:pt x="2362" y="1519"/>
                    </a:lnTo>
                    <a:lnTo>
                      <a:pt x="2366" y="1513"/>
                    </a:lnTo>
                    <a:lnTo>
                      <a:pt x="2370" y="1511"/>
                    </a:lnTo>
                    <a:lnTo>
                      <a:pt x="2374" y="1507"/>
                    </a:lnTo>
                    <a:lnTo>
                      <a:pt x="2377" y="1502"/>
                    </a:lnTo>
                    <a:lnTo>
                      <a:pt x="2381" y="1498"/>
                    </a:lnTo>
                    <a:lnTo>
                      <a:pt x="2385" y="1493"/>
                    </a:lnTo>
                    <a:lnTo>
                      <a:pt x="2389" y="1490"/>
                    </a:lnTo>
                    <a:lnTo>
                      <a:pt x="2393" y="1486"/>
                    </a:lnTo>
                    <a:lnTo>
                      <a:pt x="2397" y="1481"/>
                    </a:lnTo>
                    <a:lnTo>
                      <a:pt x="2401" y="1477"/>
                    </a:lnTo>
                    <a:lnTo>
                      <a:pt x="2405" y="1474"/>
                    </a:lnTo>
                    <a:lnTo>
                      <a:pt x="2409" y="1469"/>
                    </a:lnTo>
                    <a:lnTo>
                      <a:pt x="2413" y="1464"/>
                    </a:lnTo>
                    <a:lnTo>
                      <a:pt x="2417" y="1460"/>
                    </a:lnTo>
                    <a:lnTo>
                      <a:pt x="2421" y="1456"/>
                    </a:lnTo>
                    <a:lnTo>
                      <a:pt x="2425" y="1451"/>
                    </a:lnTo>
                    <a:lnTo>
                      <a:pt x="2429" y="1448"/>
                    </a:lnTo>
                    <a:lnTo>
                      <a:pt x="2433" y="1442"/>
                    </a:lnTo>
                    <a:lnTo>
                      <a:pt x="2437" y="1438"/>
                    </a:lnTo>
                    <a:lnTo>
                      <a:pt x="2440" y="1434"/>
                    </a:lnTo>
                    <a:lnTo>
                      <a:pt x="2444" y="1429"/>
                    </a:lnTo>
                    <a:lnTo>
                      <a:pt x="2448" y="1424"/>
                    </a:lnTo>
                    <a:lnTo>
                      <a:pt x="2452" y="1421"/>
                    </a:lnTo>
                    <a:lnTo>
                      <a:pt x="2456" y="1416"/>
                    </a:lnTo>
                    <a:lnTo>
                      <a:pt x="2460" y="1412"/>
                    </a:lnTo>
                    <a:lnTo>
                      <a:pt x="2464" y="1406"/>
                    </a:lnTo>
                    <a:lnTo>
                      <a:pt x="2468" y="1401"/>
                    </a:lnTo>
                    <a:lnTo>
                      <a:pt x="2472" y="1397"/>
                    </a:lnTo>
                    <a:lnTo>
                      <a:pt x="2476" y="1393"/>
                    </a:lnTo>
                    <a:lnTo>
                      <a:pt x="2480" y="1389"/>
                    </a:lnTo>
                    <a:lnTo>
                      <a:pt x="2484" y="1383"/>
                    </a:lnTo>
                    <a:lnTo>
                      <a:pt x="2488" y="1379"/>
                    </a:lnTo>
                    <a:lnTo>
                      <a:pt x="2492" y="1374"/>
                    </a:lnTo>
                    <a:lnTo>
                      <a:pt x="2496" y="1369"/>
                    </a:lnTo>
                    <a:lnTo>
                      <a:pt x="2499" y="1364"/>
                    </a:lnTo>
                    <a:lnTo>
                      <a:pt x="2503" y="1359"/>
                    </a:lnTo>
                    <a:lnTo>
                      <a:pt x="2507" y="1353"/>
                    </a:lnTo>
                    <a:lnTo>
                      <a:pt x="2511" y="1350"/>
                    </a:lnTo>
                    <a:lnTo>
                      <a:pt x="2515" y="1346"/>
                    </a:lnTo>
                    <a:lnTo>
                      <a:pt x="2519" y="1341"/>
                    </a:lnTo>
                    <a:lnTo>
                      <a:pt x="2523" y="1335"/>
                    </a:lnTo>
                    <a:lnTo>
                      <a:pt x="2527" y="1331"/>
                    </a:lnTo>
                    <a:lnTo>
                      <a:pt x="2531" y="1326"/>
                    </a:lnTo>
                    <a:lnTo>
                      <a:pt x="2535" y="1321"/>
                    </a:lnTo>
                    <a:lnTo>
                      <a:pt x="2539" y="1315"/>
                    </a:lnTo>
                    <a:lnTo>
                      <a:pt x="2543" y="1311"/>
                    </a:lnTo>
                    <a:lnTo>
                      <a:pt x="2547" y="1307"/>
                    </a:lnTo>
                    <a:lnTo>
                      <a:pt x="2551" y="1301"/>
                    </a:lnTo>
                    <a:lnTo>
                      <a:pt x="2555" y="1296"/>
                    </a:lnTo>
                    <a:lnTo>
                      <a:pt x="2559" y="1292"/>
                    </a:lnTo>
                    <a:lnTo>
                      <a:pt x="2562" y="1287"/>
                    </a:lnTo>
                    <a:lnTo>
                      <a:pt x="2566" y="1282"/>
                    </a:lnTo>
                    <a:lnTo>
                      <a:pt x="2570" y="1277"/>
                    </a:lnTo>
                    <a:lnTo>
                      <a:pt x="2574" y="1272"/>
                    </a:lnTo>
                    <a:lnTo>
                      <a:pt x="2578" y="1267"/>
                    </a:lnTo>
                    <a:lnTo>
                      <a:pt x="2582" y="1262"/>
                    </a:lnTo>
                    <a:lnTo>
                      <a:pt x="2586" y="1257"/>
                    </a:lnTo>
                    <a:lnTo>
                      <a:pt x="2590" y="1252"/>
                    </a:lnTo>
                    <a:lnTo>
                      <a:pt x="2594" y="1247"/>
                    </a:lnTo>
                    <a:lnTo>
                      <a:pt x="2598" y="1241"/>
                    </a:lnTo>
                    <a:lnTo>
                      <a:pt x="2602" y="1237"/>
                    </a:lnTo>
                    <a:lnTo>
                      <a:pt x="2606" y="1232"/>
                    </a:lnTo>
                    <a:lnTo>
                      <a:pt x="2610" y="1227"/>
                    </a:lnTo>
                    <a:lnTo>
                      <a:pt x="2614" y="1220"/>
                    </a:lnTo>
                    <a:lnTo>
                      <a:pt x="2618" y="1215"/>
                    </a:lnTo>
                    <a:lnTo>
                      <a:pt x="2622" y="1211"/>
                    </a:lnTo>
                    <a:lnTo>
                      <a:pt x="2625" y="1205"/>
                    </a:lnTo>
                    <a:lnTo>
                      <a:pt x="2629" y="1201"/>
                    </a:lnTo>
                    <a:lnTo>
                      <a:pt x="2633" y="1196"/>
                    </a:lnTo>
                    <a:lnTo>
                      <a:pt x="2637" y="1191"/>
                    </a:lnTo>
                    <a:lnTo>
                      <a:pt x="2641" y="1185"/>
                    </a:lnTo>
                    <a:lnTo>
                      <a:pt x="2645" y="1180"/>
                    </a:lnTo>
                    <a:lnTo>
                      <a:pt x="2649" y="1175"/>
                    </a:lnTo>
                    <a:lnTo>
                      <a:pt x="2653" y="1170"/>
                    </a:lnTo>
                    <a:lnTo>
                      <a:pt x="2657" y="1165"/>
                    </a:lnTo>
                    <a:lnTo>
                      <a:pt x="2661" y="1159"/>
                    </a:lnTo>
                    <a:lnTo>
                      <a:pt x="2665" y="1155"/>
                    </a:lnTo>
                    <a:lnTo>
                      <a:pt x="2669" y="1149"/>
                    </a:lnTo>
                    <a:lnTo>
                      <a:pt x="2673" y="1144"/>
                    </a:lnTo>
                    <a:lnTo>
                      <a:pt x="2677" y="1139"/>
                    </a:lnTo>
                    <a:lnTo>
                      <a:pt x="2681" y="1134"/>
                    </a:lnTo>
                    <a:lnTo>
                      <a:pt x="2685" y="1129"/>
                    </a:lnTo>
                    <a:lnTo>
                      <a:pt x="2688" y="1123"/>
                    </a:lnTo>
                    <a:lnTo>
                      <a:pt x="2692" y="1117"/>
                    </a:lnTo>
                    <a:lnTo>
                      <a:pt x="2696" y="1112"/>
                    </a:lnTo>
                    <a:lnTo>
                      <a:pt x="2700" y="1107"/>
                    </a:lnTo>
                    <a:lnTo>
                      <a:pt x="2704" y="1102"/>
                    </a:lnTo>
                    <a:lnTo>
                      <a:pt x="2708" y="1099"/>
                    </a:lnTo>
                    <a:lnTo>
                      <a:pt x="2712" y="1092"/>
                    </a:lnTo>
                    <a:lnTo>
                      <a:pt x="2716" y="1087"/>
                    </a:lnTo>
                    <a:lnTo>
                      <a:pt x="2720" y="1081"/>
                    </a:lnTo>
                    <a:lnTo>
                      <a:pt x="2724" y="1077"/>
                    </a:lnTo>
                    <a:lnTo>
                      <a:pt x="2728" y="1072"/>
                    </a:lnTo>
                    <a:lnTo>
                      <a:pt x="2732" y="1065"/>
                    </a:lnTo>
                    <a:lnTo>
                      <a:pt x="2736" y="1061"/>
                    </a:lnTo>
                    <a:lnTo>
                      <a:pt x="2740" y="1056"/>
                    </a:lnTo>
                    <a:lnTo>
                      <a:pt x="2744" y="1051"/>
                    </a:lnTo>
                    <a:lnTo>
                      <a:pt x="2748" y="1046"/>
                    </a:lnTo>
                    <a:lnTo>
                      <a:pt x="2751" y="1040"/>
                    </a:lnTo>
                    <a:lnTo>
                      <a:pt x="2755" y="1035"/>
                    </a:lnTo>
                    <a:lnTo>
                      <a:pt x="2759" y="1031"/>
                    </a:lnTo>
                    <a:lnTo>
                      <a:pt x="2763" y="1025"/>
                    </a:lnTo>
                    <a:lnTo>
                      <a:pt x="2767" y="1019"/>
                    </a:lnTo>
                    <a:lnTo>
                      <a:pt x="2771" y="1013"/>
                    </a:lnTo>
                    <a:lnTo>
                      <a:pt x="2775" y="1009"/>
                    </a:lnTo>
                    <a:lnTo>
                      <a:pt x="2779" y="1005"/>
                    </a:lnTo>
                    <a:lnTo>
                      <a:pt x="2783" y="998"/>
                    </a:lnTo>
                    <a:lnTo>
                      <a:pt x="2787" y="992"/>
                    </a:lnTo>
                    <a:lnTo>
                      <a:pt x="2791" y="988"/>
                    </a:lnTo>
                    <a:lnTo>
                      <a:pt x="2795" y="982"/>
                    </a:lnTo>
                    <a:lnTo>
                      <a:pt x="2799" y="978"/>
                    </a:lnTo>
                    <a:lnTo>
                      <a:pt x="2803" y="973"/>
                    </a:lnTo>
                    <a:lnTo>
                      <a:pt x="2807" y="967"/>
                    </a:lnTo>
                    <a:lnTo>
                      <a:pt x="2811" y="963"/>
                    </a:lnTo>
                    <a:lnTo>
                      <a:pt x="2814" y="957"/>
                    </a:lnTo>
                    <a:lnTo>
                      <a:pt x="2818" y="952"/>
                    </a:lnTo>
                    <a:lnTo>
                      <a:pt x="2822" y="947"/>
                    </a:lnTo>
                    <a:lnTo>
                      <a:pt x="2826" y="942"/>
                    </a:lnTo>
                    <a:lnTo>
                      <a:pt x="2830" y="938"/>
                    </a:lnTo>
                    <a:lnTo>
                      <a:pt x="2834" y="932"/>
                    </a:lnTo>
                    <a:lnTo>
                      <a:pt x="2838" y="927"/>
                    </a:lnTo>
                    <a:lnTo>
                      <a:pt x="2842" y="922"/>
                    </a:lnTo>
                    <a:lnTo>
                      <a:pt x="2846" y="917"/>
                    </a:lnTo>
                    <a:lnTo>
                      <a:pt x="2850" y="912"/>
                    </a:lnTo>
                    <a:lnTo>
                      <a:pt x="2854" y="908"/>
                    </a:lnTo>
                    <a:lnTo>
                      <a:pt x="2858" y="902"/>
                    </a:lnTo>
                    <a:lnTo>
                      <a:pt x="2862" y="898"/>
                    </a:lnTo>
                    <a:lnTo>
                      <a:pt x="2866" y="891"/>
                    </a:lnTo>
                    <a:lnTo>
                      <a:pt x="2870" y="887"/>
                    </a:lnTo>
                    <a:lnTo>
                      <a:pt x="2874" y="882"/>
                    </a:lnTo>
                    <a:lnTo>
                      <a:pt x="2877" y="877"/>
                    </a:lnTo>
                    <a:lnTo>
                      <a:pt x="2881" y="872"/>
                    </a:lnTo>
                    <a:lnTo>
                      <a:pt x="2885" y="867"/>
                    </a:lnTo>
                    <a:lnTo>
                      <a:pt x="2889" y="862"/>
                    </a:lnTo>
                    <a:lnTo>
                      <a:pt x="2893" y="857"/>
                    </a:lnTo>
                    <a:lnTo>
                      <a:pt x="2897" y="851"/>
                    </a:lnTo>
                    <a:lnTo>
                      <a:pt x="2901" y="848"/>
                    </a:lnTo>
                    <a:lnTo>
                      <a:pt x="2905" y="843"/>
                    </a:lnTo>
                    <a:lnTo>
                      <a:pt x="2909" y="838"/>
                    </a:lnTo>
                    <a:lnTo>
                      <a:pt x="2913" y="833"/>
                    </a:lnTo>
                    <a:lnTo>
                      <a:pt x="2917" y="828"/>
                    </a:lnTo>
                    <a:lnTo>
                      <a:pt x="2921" y="822"/>
                    </a:lnTo>
                    <a:lnTo>
                      <a:pt x="2925" y="818"/>
                    </a:lnTo>
                    <a:lnTo>
                      <a:pt x="2929" y="814"/>
                    </a:lnTo>
                    <a:lnTo>
                      <a:pt x="2933" y="807"/>
                    </a:lnTo>
                    <a:lnTo>
                      <a:pt x="2937" y="803"/>
                    </a:lnTo>
                    <a:lnTo>
                      <a:pt x="2940" y="799"/>
                    </a:lnTo>
                    <a:lnTo>
                      <a:pt x="2944" y="794"/>
                    </a:lnTo>
                    <a:lnTo>
                      <a:pt x="2948" y="790"/>
                    </a:lnTo>
                    <a:lnTo>
                      <a:pt x="2952" y="785"/>
                    </a:lnTo>
                    <a:lnTo>
                      <a:pt x="2956" y="778"/>
                    </a:lnTo>
                    <a:lnTo>
                      <a:pt x="2960" y="775"/>
                    </a:lnTo>
                    <a:lnTo>
                      <a:pt x="2964" y="771"/>
                    </a:lnTo>
                    <a:lnTo>
                      <a:pt x="2968" y="765"/>
                    </a:lnTo>
                    <a:lnTo>
                      <a:pt x="2972" y="761"/>
                    </a:lnTo>
                    <a:lnTo>
                      <a:pt x="2976" y="757"/>
                    </a:lnTo>
                    <a:lnTo>
                      <a:pt x="2980" y="751"/>
                    </a:lnTo>
                    <a:lnTo>
                      <a:pt x="2984" y="747"/>
                    </a:lnTo>
                    <a:lnTo>
                      <a:pt x="2988" y="742"/>
                    </a:lnTo>
                    <a:lnTo>
                      <a:pt x="2992" y="738"/>
                    </a:lnTo>
                    <a:lnTo>
                      <a:pt x="2996" y="732"/>
                    </a:lnTo>
                    <a:lnTo>
                      <a:pt x="2999" y="728"/>
                    </a:lnTo>
                    <a:lnTo>
                      <a:pt x="3003" y="724"/>
                    </a:lnTo>
                    <a:lnTo>
                      <a:pt x="3007" y="720"/>
                    </a:lnTo>
                    <a:lnTo>
                      <a:pt x="3011" y="714"/>
                    </a:lnTo>
                    <a:lnTo>
                      <a:pt x="3015" y="710"/>
                    </a:lnTo>
                    <a:lnTo>
                      <a:pt x="3019" y="704"/>
                    </a:lnTo>
                    <a:lnTo>
                      <a:pt x="3023" y="700"/>
                    </a:lnTo>
                    <a:lnTo>
                      <a:pt x="3027" y="696"/>
                    </a:lnTo>
                    <a:lnTo>
                      <a:pt x="3031" y="691"/>
                    </a:lnTo>
                    <a:lnTo>
                      <a:pt x="3035" y="686"/>
                    </a:lnTo>
                    <a:lnTo>
                      <a:pt x="3039" y="682"/>
                    </a:lnTo>
                    <a:lnTo>
                      <a:pt x="3043" y="678"/>
                    </a:lnTo>
                    <a:lnTo>
                      <a:pt x="3047" y="674"/>
                    </a:lnTo>
                    <a:lnTo>
                      <a:pt x="3051" y="669"/>
                    </a:lnTo>
                    <a:lnTo>
                      <a:pt x="3055" y="664"/>
                    </a:lnTo>
                    <a:lnTo>
                      <a:pt x="3059" y="660"/>
                    </a:lnTo>
                    <a:lnTo>
                      <a:pt x="3062" y="656"/>
                    </a:lnTo>
                    <a:lnTo>
                      <a:pt x="3066" y="651"/>
                    </a:lnTo>
                    <a:lnTo>
                      <a:pt x="3070" y="647"/>
                    </a:lnTo>
                    <a:lnTo>
                      <a:pt x="3074" y="645"/>
                    </a:lnTo>
                    <a:lnTo>
                      <a:pt x="3078" y="639"/>
                    </a:lnTo>
                    <a:lnTo>
                      <a:pt x="3082" y="634"/>
                    </a:lnTo>
                    <a:lnTo>
                      <a:pt x="3086" y="630"/>
                    </a:lnTo>
                    <a:lnTo>
                      <a:pt x="3090" y="625"/>
                    </a:lnTo>
                    <a:lnTo>
                      <a:pt x="3094" y="621"/>
                    </a:lnTo>
                    <a:lnTo>
                      <a:pt x="3098" y="616"/>
                    </a:lnTo>
                    <a:lnTo>
                      <a:pt x="3102" y="613"/>
                    </a:lnTo>
                    <a:lnTo>
                      <a:pt x="3106" y="608"/>
                    </a:lnTo>
                    <a:lnTo>
                      <a:pt x="3110" y="604"/>
                    </a:lnTo>
                    <a:lnTo>
                      <a:pt x="3114" y="601"/>
                    </a:lnTo>
                    <a:lnTo>
                      <a:pt x="3118" y="596"/>
                    </a:lnTo>
                    <a:lnTo>
                      <a:pt x="3122" y="592"/>
                    </a:lnTo>
                    <a:lnTo>
                      <a:pt x="3125" y="589"/>
                    </a:lnTo>
                    <a:lnTo>
                      <a:pt x="3129" y="585"/>
                    </a:lnTo>
                    <a:lnTo>
                      <a:pt x="3133" y="580"/>
                    </a:lnTo>
                    <a:lnTo>
                      <a:pt x="3137" y="576"/>
                    </a:lnTo>
                    <a:lnTo>
                      <a:pt x="3141" y="571"/>
                    </a:lnTo>
                    <a:lnTo>
                      <a:pt x="3145" y="568"/>
                    </a:lnTo>
                    <a:lnTo>
                      <a:pt x="3149" y="564"/>
                    </a:lnTo>
                    <a:lnTo>
                      <a:pt x="3153" y="560"/>
                    </a:lnTo>
                    <a:lnTo>
                      <a:pt x="3157" y="556"/>
                    </a:lnTo>
                    <a:lnTo>
                      <a:pt x="3161" y="552"/>
                    </a:lnTo>
                    <a:lnTo>
                      <a:pt x="3165" y="549"/>
                    </a:lnTo>
                    <a:lnTo>
                      <a:pt x="3169" y="544"/>
                    </a:lnTo>
                    <a:lnTo>
                      <a:pt x="3173" y="541"/>
                    </a:lnTo>
                    <a:lnTo>
                      <a:pt x="3177" y="536"/>
                    </a:lnTo>
                    <a:lnTo>
                      <a:pt x="3181" y="532"/>
                    </a:lnTo>
                    <a:lnTo>
                      <a:pt x="3185" y="528"/>
                    </a:lnTo>
                    <a:lnTo>
                      <a:pt x="3188" y="524"/>
                    </a:lnTo>
                    <a:lnTo>
                      <a:pt x="3192" y="521"/>
                    </a:lnTo>
                    <a:lnTo>
                      <a:pt x="3196" y="517"/>
                    </a:lnTo>
                    <a:lnTo>
                      <a:pt x="3200" y="513"/>
                    </a:lnTo>
                    <a:lnTo>
                      <a:pt x="3204" y="510"/>
                    </a:lnTo>
                    <a:lnTo>
                      <a:pt x="3208" y="505"/>
                    </a:lnTo>
                    <a:lnTo>
                      <a:pt x="3212" y="503"/>
                    </a:lnTo>
                    <a:lnTo>
                      <a:pt x="3216" y="498"/>
                    </a:lnTo>
                    <a:lnTo>
                      <a:pt x="3220" y="496"/>
                    </a:lnTo>
                    <a:lnTo>
                      <a:pt x="3224" y="491"/>
                    </a:lnTo>
                    <a:lnTo>
                      <a:pt x="3228" y="488"/>
                    </a:lnTo>
                    <a:lnTo>
                      <a:pt x="3232" y="483"/>
                    </a:lnTo>
                    <a:lnTo>
                      <a:pt x="3236" y="480"/>
                    </a:lnTo>
                    <a:lnTo>
                      <a:pt x="3240" y="477"/>
                    </a:lnTo>
                    <a:lnTo>
                      <a:pt x="3244" y="473"/>
                    </a:lnTo>
                    <a:lnTo>
                      <a:pt x="3248" y="469"/>
                    </a:lnTo>
                    <a:lnTo>
                      <a:pt x="3251" y="467"/>
                    </a:lnTo>
                    <a:lnTo>
                      <a:pt x="3255" y="463"/>
                    </a:lnTo>
                    <a:lnTo>
                      <a:pt x="3259" y="458"/>
                    </a:lnTo>
                    <a:lnTo>
                      <a:pt x="3263" y="456"/>
                    </a:lnTo>
                    <a:lnTo>
                      <a:pt x="3267" y="451"/>
                    </a:lnTo>
                    <a:lnTo>
                      <a:pt x="3271" y="449"/>
                    </a:lnTo>
                    <a:lnTo>
                      <a:pt x="3275" y="445"/>
                    </a:lnTo>
                    <a:lnTo>
                      <a:pt x="3279" y="443"/>
                    </a:lnTo>
                    <a:lnTo>
                      <a:pt x="3283" y="439"/>
                    </a:lnTo>
                    <a:lnTo>
                      <a:pt x="3287" y="435"/>
                    </a:lnTo>
                    <a:lnTo>
                      <a:pt x="3291" y="431"/>
                    </a:lnTo>
                    <a:lnTo>
                      <a:pt x="3295" y="427"/>
                    </a:lnTo>
                    <a:lnTo>
                      <a:pt x="3299" y="423"/>
                    </a:lnTo>
                    <a:lnTo>
                      <a:pt x="3303" y="421"/>
                    </a:lnTo>
                    <a:lnTo>
                      <a:pt x="3307" y="418"/>
                    </a:lnTo>
                    <a:lnTo>
                      <a:pt x="3311" y="415"/>
                    </a:lnTo>
                    <a:lnTo>
                      <a:pt x="3314" y="411"/>
                    </a:lnTo>
                    <a:lnTo>
                      <a:pt x="3318" y="408"/>
                    </a:lnTo>
                    <a:lnTo>
                      <a:pt x="3322" y="405"/>
                    </a:lnTo>
                    <a:lnTo>
                      <a:pt x="3326" y="402"/>
                    </a:lnTo>
                    <a:lnTo>
                      <a:pt x="3330" y="399"/>
                    </a:lnTo>
                    <a:lnTo>
                      <a:pt x="3334" y="396"/>
                    </a:lnTo>
                    <a:lnTo>
                      <a:pt x="3338" y="392"/>
                    </a:lnTo>
                    <a:lnTo>
                      <a:pt x="3342" y="388"/>
                    </a:lnTo>
                    <a:lnTo>
                      <a:pt x="3346" y="386"/>
                    </a:lnTo>
                    <a:lnTo>
                      <a:pt x="3350" y="383"/>
                    </a:lnTo>
                    <a:lnTo>
                      <a:pt x="3354" y="380"/>
                    </a:lnTo>
                    <a:lnTo>
                      <a:pt x="3358" y="377"/>
                    </a:lnTo>
                    <a:lnTo>
                      <a:pt x="3362" y="374"/>
                    </a:lnTo>
                    <a:lnTo>
                      <a:pt x="3366" y="370"/>
                    </a:lnTo>
                    <a:lnTo>
                      <a:pt x="3370" y="368"/>
                    </a:lnTo>
                    <a:lnTo>
                      <a:pt x="3374" y="365"/>
                    </a:lnTo>
                    <a:lnTo>
                      <a:pt x="3377" y="361"/>
                    </a:lnTo>
                    <a:lnTo>
                      <a:pt x="3381" y="358"/>
                    </a:lnTo>
                    <a:lnTo>
                      <a:pt x="3385" y="355"/>
                    </a:lnTo>
                    <a:lnTo>
                      <a:pt x="3389" y="352"/>
                    </a:lnTo>
                    <a:lnTo>
                      <a:pt x="3393" y="351"/>
                    </a:lnTo>
                    <a:lnTo>
                      <a:pt x="3397" y="347"/>
                    </a:lnTo>
                    <a:lnTo>
                      <a:pt x="3401" y="343"/>
                    </a:lnTo>
                    <a:lnTo>
                      <a:pt x="3405" y="341"/>
                    </a:lnTo>
                    <a:lnTo>
                      <a:pt x="3409" y="339"/>
                    </a:lnTo>
                    <a:lnTo>
                      <a:pt x="3413" y="336"/>
                    </a:lnTo>
                    <a:lnTo>
                      <a:pt x="3417" y="333"/>
                    </a:lnTo>
                    <a:lnTo>
                      <a:pt x="3421" y="331"/>
                    </a:lnTo>
                    <a:lnTo>
                      <a:pt x="3425" y="328"/>
                    </a:lnTo>
                    <a:lnTo>
                      <a:pt x="3429" y="324"/>
                    </a:lnTo>
                    <a:lnTo>
                      <a:pt x="3433" y="322"/>
                    </a:lnTo>
                    <a:lnTo>
                      <a:pt x="3437" y="319"/>
                    </a:lnTo>
                    <a:lnTo>
                      <a:pt x="3440" y="316"/>
                    </a:lnTo>
                    <a:lnTo>
                      <a:pt x="3444" y="314"/>
                    </a:lnTo>
                    <a:lnTo>
                      <a:pt x="3448" y="311"/>
                    </a:lnTo>
                    <a:lnTo>
                      <a:pt x="3452" y="309"/>
                    </a:lnTo>
                    <a:lnTo>
                      <a:pt x="3456" y="305"/>
                    </a:lnTo>
                    <a:lnTo>
                      <a:pt x="3460" y="302"/>
                    </a:lnTo>
                    <a:lnTo>
                      <a:pt x="3464" y="300"/>
                    </a:lnTo>
                    <a:lnTo>
                      <a:pt x="3468" y="298"/>
                    </a:lnTo>
                    <a:lnTo>
                      <a:pt x="3472" y="295"/>
                    </a:lnTo>
                    <a:lnTo>
                      <a:pt x="3476" y="293"/>
                    </a:lnTo>
                    <a:lnTo>
                      <a:pt x="3480" y="291"/>
                    </a:lnTo>
                    <a:lnTo>
                      <a:pt x="3484" y="289"/>
                    </a:lnTo>
                    <a:lnTo>
                      <a:pt x="3488" y="287"/>
                    </a:lnTo>
                    <a:lnTo>
                      <a:pt x="3492" y="284"/>
                    </a:lnTo>
                    <a:lnTo>
                      <a:pt x="3496" y="280"/>
                    </a:lnTo>
                    <a:lnTo>
                      <a:pt x="3499" y="278"/>
                    </a:lnTo>
                    <a:lnTo>
                      <a:pt x="3503" y="277"/>
                    </a:lnTo>
                    <a:lnTo>
                      <a:pt x="3507" y="273"/>
                    </a:lnTo>
                    <a:lnTo>
                      <a:pt x="3511" y="272"/>
                    </a:lnTo>
                    <a:lnTo>
                      <a:pt x="3515" y="269"/>
                    </a:lnTo>
                    <a:lnTo>
                      <a:pt x="3519" y="266"/>
                    </a:lnTo>
                    <a:lnTo>
                      <a:pt x="3523" y="264"/>
                    </a:lnTo>
                    <a:lnTo>
                      <a:pt x="3527" y="261"/>
                    </a:lnTo>
                    <a:lnTo>
                      <a:pt x="3531" y="260"/>
                    </a:lnTo>
                    <a:lnTo>
                      <a:pt x="3535" y="258"/>
                    </a:lnTo>
                    <a:lnTo>
                      <a:pt x="3539" y="256"/>
                    </a:lnTo>
                    <a:lnTo>
                      <a:pt x="3543" y="254"/>
                    </a:lnTo>
                    <a:lnTo>
                      <a:pt x="3547" y="250"/>
                    </a:lnTo>
                    <a:lnTo>
                      <a:pt x="3551" y="249"/>
                    </a:lnTo>
                    <a:lnTo>
                      <a:pt x="3555" y="246"/>
                    </a:lnTo>
                    <a:lnTo>
                      <a:pt x="3559" y="244"/>
                    </a:lnTo>
                    <a:lnTo>
                      <a:pt x="3562" y="242"/>
                    </a:lnTo>
                    <a:lnTo>
                      <a:pt x="3566" y="240"/>
                    </a:lnTo>
                    <a:lnTo>
                      <a:pt x="3570" y="237"/>
                    </a:lnTo>
                    <a:lnTo>
                      <a:pt x="3574" y="235"/>
                    </a:lnTo>
                    <a:lnTo>
                      <a:pt x="3578" y="233"/>
                    </a:lnTo>
                    <a:lnTo>
                      <a:pt x="3582" y="231"/>
                    </a:lnTo>
                    <a:lnTo>
                      <a:pt x="3586" y="228"/>
                    </a:lnTo>
                    <a:lnTo>
                      <a:pt x="3590" y="227"/>
                    </a:lnTo>
                    <a:lnTo>
                      <a:pt x="3594" y="224"/>
                    </a:lnTo>
                    <a:lnTo>
                      <a:pt x="3598" y="223"/>
                    </a:lnTo>
                    <a:lnTo>
                      <a:pt x="3602" y="221"/>
                    </a:lnTo>
                    <a:lnTo>
                      <a:pt x="3606" y="218"/>
                    </a:lnTo>
                    <a:lnTo>
                      <a:pt x="3610" y="216"/>
                    </a:lnTo>
                    <a:lnTo>
                      <a:pt x="3614" y="215"/>
                    </a:lnTo>
                    <a:lnTo>
                      <a:pt x="3618" y="214"/>
                    </a:lnTo>
                    <a:lnTo>
                      <a:pt x="3622" y="212"/>
                    </a:lnTo>
                    <a:lnTo>
                      <a:pt x="3625" y="210"/>
                    </a:lnTo>
                    <a:lnTo>
                      <a:pt x="3629" y="208"/>
                    </a:lnTo>
                    <a:lnTo>
                      <a:pt x="3633" y="206"/>
                    </a:lnTo>
                    <a:lnTo>
                      <a:pt x="3637" y="203"/>
                    </a:lnTo>
                    <a:lnTo>
                      <a:pt x="3641" y="202"/>
                    </a:lnTo>
                    <a:lnTo>
                      <a:pt x="3645" y="200"/>
                    </a:lnTo>
                    <a:lnTo>
                      <a:pt x="3649" y="198"/>
                    </a:lnTo>
                    <a:lnTo>
                      <a:pt x="3653" y="196"/>
                    </a:lnTo>
                    <a:lnTo>
                      <a:pt x="3657" y="195"/>
                    </a:lnTo>
                    <a:lnTo>
                      <a:pt x="3661" y="193"/>
                    </a:lnTo>
                    <a:lnTo>
                      <a:pt x="3665" y="190"/>
                    </a:lnTo>
                    <a:lnTo>
                      <a:pt x="3669" y="190"/>
                    </a:lnTo>
                    <a:lnTo>
                      <a:pt x="3673" y="187"/>
                    </a:lnTo>
                    <a:lnTo>
                      <a:pt x="3677" y="185"/>
                    </a:lnTo>
                    <a:lnTo>
                      <a:pt x="3681" y="184"/>
                    </a:lnTo>
                    <a:lnTo>
                      <a:pt x="3685" y="182"/>
                    </a:lnTo>
                    <a:lnTo>
                      <a:pt x="3688" y="180"/>
                    </a:lnTo>
                    <a:lnTo>
                      <a:pt x="3692" y="180"/>
                    </a:lnTo>
                    <a:lnTo>
                      <a:pt x="3696" y="177"/>
                    </a:lnTo>
                    <a:lnTo>
                      <a:pt x="3700" y="176"/>
                    </a:lnTo>
                    <a:lnTo>
                      <a:pt x="3704" y="174"/>
                    </a:lnTo>
                    <a:lnTo>
                      <a:pt x="3708" y="172"/>
                    </a:lnTo>
                    <a:lnTo>
                      <a:pt x="3712" y="170"/>
                    </a:lnTo>
                    <a:lnTo>
                      <a:pt x="3716" y="169"/>
                    </a:lnTo>
                    <a:lnTo>
                      <a:pt x="3720" y="166"/>
                    </a:lnTo>
                    <a:lnTo>
                      <a:pt x="3724" y="167"/>
                    </a:lnTo>
                    <a:lnTo>
                      <a:pt x="3728" y="164"/>
                    </a:lnTo>
                    <a:lnTo>
                      <a:pt x="3732" y="162"/>
                    </a:lnTo>
                    <a:lnTo>
                      <a:pt x="3736" y="162"/>
                    </a:lnTo>
                    <a:lnTo>
                      <a:pt x="3740" y="159"/>
                    </a:lnTo>
                    <a:lnTo>
                      <a:pt x="3744" y="159"/>
                    </a:lnTo>
                    <a:lnTo>
                      <a:pt x="3748" y="156"/>
                    </a:lnTo>
                    <a:lnTo>
                      <a:pt x="3751" y="156"/>
                    </a:lnTo>
                    <a:lnTo>
                      <a:pt x="3755" y="153"/>
                    </a:lnTo>
                    <a:lnTo>
                      <a:pt x="3759" y="153"/>
                    </a:lnTo>
                    <a:lnTo>
                      <a:pt x="3763" y="151"/>
                    </a:lnTo>
                    <a:lnTo>
                      <a:pt x="3767" y="150"/>
                    </a:lnTo>
                    <a:lnTo>
                      <a:pt x="3771" y="148"/>
                    </a:lnTo>
                    <a:lnTo>
                      <a:pt x="3775" y="147"/>
                    </a:lnTo>
                    <a:lnTo>
                      <a:pt x="3779" y="146"/>
                    </a:lnTo>
                    <a:lnTo>
                      <a:pt x="3783" y="144"/>
                    </a:lnTo>
                    <a:lnTo>
                      <a:pt x="3787" y="143"/>
                    </a:lnTo>
                    <a:lnTo>
                      <a:pt x="3791" y="142"/>
                    </a:lnTo>
                    <a:lnTo>
                      <a:pt x="3795" y="141"/>
                    </a:lnTo>
                    <a:lnTo>
                      <a:pt x="3799" y="139"/>
                    </a:lnTo>
                    <a:lnTo>
                      <a:pt x="3803" y="138"/>
                    </a:lnTo>
                    <a:lnTo>
                      <a:pt x="3807" y="136"/>
                    </a:lnTo>
                    <a:lnTo>
                      <a:pt x="3811" y="134"/>
                    </a:lnTo>
                    <a:lnTo>
                      <a:pt x="3814" y="133"/>
                    </a:lnTo>
                    <a:lnTo>
                      <a:pt x="3818" y="131"/>
                    </a:lnTo>
                    <a:lnTo>
                      <a:pt x="3822" y="131"/>
                    </a:lnTo>
                    <a:lnTo>
                      <a:pt x="3826" y="129"/>
                    </a:lnTo>
                    <a:lnTo>
                      <a:pt x="3830" y="128"/>
                    </a:lnTo>
                    <a:lnTo>
                      <a:pt x="3834" y="127"/>
                    </a:lnTo>
                    <a:lnTo>
                      <a:pt x="3838" y="126"/>
                    </a:lnTo>
                    <a:lnTo>
                      <a:pt x="3842" y="124"/>
                    </a:lnTo>
                    <a:lnTo>
                      <a:pt x="3846" y="124"/>
                    </a:lnTo>
                    <a:lnTo>
                      <a:pt x="3850" y="123"/>
                    </a:lnTo>
                    <a:lnTo>
                      <a:pt x="3854" y="122"/>
                    </a:lnTo>
                    <a:lnTo>
                      <a:pt x="3858" y="119"/>
                    </a:lnTo>
                    <a:lnTo>
                      <a:pt x="3862" y="118"/>
                    </a:lnTo>
                    <a:lnTo>
                      <a:pt x="3866" y="118"/>
                    </a:lnTo>
                    <a:lnTo>
                      <a:pt x="3870" y="116"/>
                    </a:lnTo>
                    <a:lnTo>
                      <a:pt x="3874" y="115"/>
                    </a:lnTo>
                    <a:lnTo>
                      <a:pt x="3877" y="114"/>
                    </a:lnTo>
                    <a:lnTo>
                      <a:pt x="3881" y="114"/>
                    </a:lnTo>
                    <a:lnTo>
                      <a:pt x="3885" y="112"/>
                    </a:lnTo>
                    <a:lnTo>
                      <a:pt x="3889" y="111"/>
                    </a:lnTo>
                    <a:lnTo>
                      <a:pt x="3893" y="110"/>
                    </a:lnTo>
                    <a:lnTo>
                      <a:pt x="3897" y="109"/>
                    </a:lnTo>
                    <a:lnTo>
                      <a:pt x="3901" y="108"/>
                    </a:lnTo>
                    <a:lnTo>
                      <a:pt x="3905" y="107"/>
                    </a:lnTo>
                    <a:lnTo>
                      <a:pt x="3909" y="106"/>
                    </a:lnTo>
                    <a:lnTo>
                      <a:pt x="3913" y="105"/>
                    </a:lnTo>
                    <a:lnTo>
                      <a:pt x="3917" y="103"/>
                    </a:lnTo>
                    <a:lnTo>
                      <a:pt x="3921" y="102"/>
                    </a:lnTo>
                    <a:lnTo>
                      <a:pt x="3925" y="102"/>
                    </a:lnTo>
                    <a:lnTo>
                      <a:pt x="3929" y="101"/>
                    </a:lnTo>
                    <a:lnTo>
                      <a:pt x="3933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602" name="Freeform 450"/>
              <p:cNvSpPr>
                <a:spLocks/>
              </p:cNvSpPr>
              <p:nvPr/>
            </p:nvSpPr>
            <p:spPr bwMode="auto">
              <a:xfrm flipV="1">
                <a:off x="2909" y="2862"/>
                <a:ext cx="2265" cy="4"/>
              </a:xfrm>
              <a:custGeom>
                <a:avLst/>
                <a:gdLst/>
                <a:ahLst/>
                <a:cxnLst>
                  <a:cxn ang="0">
                    <a:pos x="59" y="3"/>
                  </a:cxn>
                  <a:cxn ang="0">
                    <a:pos x="122" y="3"/>
                  </a:cxn>
                  <a:cxn ang="0">
                    <a:pos x="185" y="3"/>
                  </a:cxn>
                  <a:cxn ang="0">
                    <a:pos x="248" y="3"/>
                  </a:cxn>
                  <a:cxn ang="0">
                    <a:pos x="311" y="2"/>
                  </a:cxn>
                  <a:cxn ang="0">
                    <a:pos x="374" y="2"/>
                  </a:cxn>
                  <a:cxn ang="0">
                    <a:pos x="437" y="3"/>
                  </a:cxn>
                  <a:cxn ang="0">
                    <a:pos x="499" y="3"/>
                  </a:cxn>
                  <a:cxn ang="0">
                    <a:pos x="562" y="2"/>
                  </a:cxn>
                  <a:cxn ang="0">
                    <a:pos x="625" y="3"/>
                  </a:cxn>
                  <a:cxn ang="0">
                    <a:pos x="688" y="2"/>
                  </a:cxn>
                  <a:cxn ang="0">
                    <a:pos x="751" y="2"/>
                  </a:cxn>
                  <a:cxn ang="0">
                    <a:pos x="814" y="3"/>
                  </a:cxn>
                  <a:cxn ang="0">
                    <a:pos x="877" y="4"/>
                  </a:cxn>
                  <a:cxn ang="0">
                    <a:pos x="940" y="3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3"/>
                  </a:cxn>
                  <a:cxn ang="0">
                    <a:pos x="1192" y="2"/>
                  </a:cxn>
                  <a:cxn ang="0">
                    <a:pos x="1255" y="2"/>
                  </a:cxn>
                  <a:cxn ang="0">
                    <a:pos x="1318" y="2"/>
                  </a:cxn>
                  <a:cxn ang="0">
                    <a:pos x="1381" y="2"/>
                  </a:cxn>
                  <a:cxn ang="0">
                    <a:pos x="1444" y="2"/>
                  </a:cxn>
                  <a:cxn ang="0">
                    <a:pos x="1507" y="3"/>
                  </a:cxn>
                  <a:cxn ang="0">
                    <a:pos x="1570" y="3"/>
                  </a:cxn>
                  <a:cxn ang="0">
                    <a:pos x="1633" y="1"/>
                  </a:cxn>
                  <a:cxn ang="0">
                    <a:pos x="1696" y="1"/>
                  </a:cxn>
                  <a:cxn ang="0">
                    <a:pos x="1759" y="2"/>
                  </a:cxn>
                  <a:cxn ang="0">
                    <a:pos x="1822" y="0"/>
                  </a:cxn>
                  <a:cxn ang="0">
                    <a:pos x="1885" y="2"/>
                  </a:cxn>
                  <a:cxn ang="0">
                    <a:pos x="1948" y="1"/>
                  </a:cxn>
                  <a:cxn ang="0">
                    <a:pos x="2011" y="2"/>
                  </a:cxn>
                  <a:cxn ang="0">
                    <a:pos x="2074" y="2"/>
                  </a:cxn>
                  <a:cxn ang="0">
                    <a:pos x="2137" y="2"/>
                  </a:cxn>
                  <a:cxn ang="0">
                    <a:pos x="2200" y="2"/>
                  </a:cxn>
                  <a:cxn ang="0">
                    <a:pos x="2263" y="1"/>
                  </a:cxn>
                  <a:cxn ang="0">
                    <a:pos x="2326" y="2"/>
                  </a:cxn>
                  <a:cxn ang="0">
                    <a:pos x="2389" y="2"/>
                  </a:cxn>
                  <a:cxn ang="0">
                    <a:pos x="2452" y="2"/>
                  </a:cxn>
                  <a:cxn ang="0">
                    <a:pos x="2515" y="4"/>
                  </a:cxn>
                  <a:cxn ang="0">
                    <a:pos x="2578" y="3"/>
                  </a:cxn>
                  <a:cxn ang="0">
                    <a:pos x="2641" y="2"/>
                  </a:cxn>
                  <a:cxn ang="0">
                    <a:pos x="2704" y="2"/>
                  </a:cxn>
                  <a:cxn ang="0">
                    <a:pos x="2767" y="2"/>
                  </a:cxn>
                  <a:cxn ang="0">
                    <a:pos x="2830" y="3"/>
                  </a:cxn>
                  <a:cxn ang="0">
                    <a:pos x="2893" y="2"/>
                  </a:cxn>
                  <a:cxn ang="0">
                    <a:pos x="2956" y="2"/>
                  </a:cxn>
                  <a:cxn ang="0">
                    <a:pos x="3019" y="3"/>
                  </a:cxn>
                  <a:cxn ang="0">
                    <a:pos x="3082" y="3"/>
                  </a:cxn>
                  <a:cxn ang="0">
                    <a:pos x="3145" y="4"/>
                  </a:cxn>
                  <a:cxn ang="0">
                    <a:pos x="3208" y="3"/>
                  </a:cxn>
                  <a:cxn ang="0">
                    <a:pos x="3271" y="4"/>
                  </a:cxn>
                  <a:cxn ang="0">
                    <a:pos x="3334" y="3"/>
                  </a:cxn>
                  <a:cxn ang="0">
                    <a:pos x="3397" y="5"/>
                  </a:cxn>
                  <a:cxn ang="0">
                    <a:pos x="3460" y="4"/>
                  </a:cxn>
                  <a:cxn ang="0">
                    <a:pos x="3523" y="4"/>
                  </a:cxn>
                  <a:cxn ang="0">
                    <a:pos x="3586" y="4"/>
                  </a:cxn>
                  <a:cxn ang="0">
                    <a:pos x="3649" y="4"/>
                  </a:cxn>
                  <a:cxn ang="0">
                    <a:pos x="3712" y="4"/>
                  </a:cxn>
                  <a:cxn ang="0">
                    <a:pos x="3775" y="4"/>
                  </a:cxn>
                  <a:cxn ang="0">
                    <a:pos x="3838" y="4"/>
                  </a:cxn>
                  <a:cxn ang="0">
                    <a:pos x="3901" y="4"/>
                  </a:cxn>
                </a:cxnLst>
                <a:rect l="0" t="0" r="r" b="b"/>
                <a:pathLst>
                  <a:path w="3933" h="6">
                    <a:moveTo>
                      <a:pt x="0" y="3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4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5" y="3"/>
                    </a:lnTo>
                    <a:lnTo>
                      <a:pt x="129" y="3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2" y="3"/>
                    </a:lnTo>
                    <a:lnTo>
                      <a:pt x="196" y="4"/>
                    </a:lnTo>
                    <a:lnTo>
                      <a:pt x="200" y="3"/>
                    </a:lnTo>
                    <a:lnTo>
                      <a:pt x="204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1" y="2"/>
                    </a:lnTo>
                    <a:lnTo>
                      <a:pt x="255" y="2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5" y="3"/>
                    </a:lnTo>
                    <a:lnTo>
                      <a:pt x="279" y="3"/>
                    </a:lnTo>
                    <a:lnTo>
                      <a:pt x="283" y="3"/>
                    </a:lnTo>
                    <a:lnTo>
                      <a:pt x="287" y="3"/>
                    </a:lnTo>
                    <a:lnTo>
                      <a:pt x="291" y="3"/>
                    </a:lnTo>
                    <a:lnTo>
                      <a:pt x="295" y="2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2"/>
                    </a:lnTo>
                    <a:lnTo>
                      <a:pt x="311" y="2"/>
                    </a:lnTo>
                    <a:lnTo>
                      <a:pt x="314" y="3"/>
                    </a:lnTo>
                    <a:lnTo>
                      <a:pt x="318" y="3"/>
                    </a:lnTo>
                    <a:lnTo>
                      <a:pt x="322" y="2"/>
                    </a:lnTo>
                    <a:lnTo>
                      <a:pt x="326" y="3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4"/>
                    </a:lnTo>
                    <a:lnTo>
                      <a:pt x="342" y="3"/>
                    </a:lnTo>
                    <a:lnTo>
                      <a:pt x="346" y="4"/>
                    </a:lnTo>
                    <a:lnTo>
                      <a:pt x="350" y="3"/>
                    </a:lnTo>
                    <a:lnTo>
                      <a:pt x="354" y="3"/>
                    </a:lnTo>
                    <a:lnTo>
                      <a:pt x="358" y="3"/>
                    </a:lnTo>
                    <a:lnTo>
                      <a:pt x="362" y="3"/>
                    </a:lnTo>
                    <a:lnTo>
                      <a:pt x="366" y="3"/>
                    </a:lnTo>
                    <a:lnTo>
                      <a:pt x="370" y="3"/>
                    </a:lnTo>
                    <a:lnTo>
                      <a:pt x="374" y="2"/>
                    </a:lnTo>
                    <a:lnTo>
                      <a:pt x="377" y="3"/>
                    </a:lnTo>
                    <a:lnTo>
                      <a:pt x="381" y="3"/>
                    </a:lnTo>
                    <a:lnTo>
                      <a:pt x="385" y="3"/>
                    </a:lnTo>
                    <a:lnTo>
                      <a:pt x="389" y="5"/>
                    </a:lnTo>
                    <a:lnTo>
                      <a:pt x="393" y="3"/>
                    </a:lnTo>
                    <a:lnTo>
                      <a:pt x="397" y="3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4"/>
                    </a:lnTo>
                    <a:lnTo>
                      <a:pt x="413" y="3"/>
                    </a:lnTo>
                    <a:lnTo>
                      <a:pt x="417" y="1"/>
                    </a:lnTo>
                    <a:lnTo>
                      <a:pt x="421" y="3"/>
                    </a:lnTo>
                    <a:lnTo>
                      <a:pt x="425" y="3"/>
                    </a:lnTo>
                    <a:lnTo>
                      <a:pt x="429" y="2"/>
                    </a:lnTo>
                    <a:lnTo>
                      <a:pt x="433" y="3"/>
                    </a:lnTo>
                    <a:lnTo>
                      <a:pt x="437" y="3"/>
                    </a:lnTo>
                    <a:lnTo>
                      <a:pt x="440" y="2"/>
                    </a:lnTo>
                    <a:lnTo>
                      <a:pt x="444" y="3"/>
                    </a:lnTo>
                    <a:lnTo>
                      <a:pt x="448" y="2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60" y="2"/>
                    </a:lnTo>
                    <a:lnTo>
                      <a:pt x="464" y="3"/>
                    </a:lnTo>
                    <a:lnTo>
                      <a:pt x="468" y="3"/>
                    </a:lnTo>
                    <a:lnTo>
                      <a:pt x="472" y="2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2"/>
                    </a:lnTo>
                    <a:lnTo>
                      <a:pt x="492" y="2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3"/>
                    </a:lnTo>
                    <a:lnTo>
                      <a:pt x="507" y="3"/>
                    </a:lnTo>
                    <a:lnTo>
                      <a:pt x="511" y="2"/>
                    </a:lnTo>
                    <a:lnTo>
                      <a:pt x="515" y="4"/>
                    </a:lnTo>
                    <a:lnTo>
                      <a:pt x="519" y="3"/>
                    </a:lnTo>
                    <a:lnTo>
                      <a:pt x="523" y="3"/>
                    </a:lnTo>
                    <a:lnTo>
                      <a:pt x="527" y="2"/>
                    </a:lnTo>
                    <a:lnTo>
                      <a:pt x="531" y="2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2"/>
                    </a:lnTo>
                    <a:lnTo>
                      <a:pt x="547" y="2"/>
                    </a:lnTo>
                    <a:lnTo>
                      <a:pt x="551" y="3"/>
                    </a:lnTo>
                    <a:lnTo>
                      <a:pt x="555" y="3"/>
                    </a:lnTo>
                    <a:lnTo>
                      <a:pt x="559" y="2"/>
                    </a:lnTo>
                    <a:lnTo>
                      <a:pt x="562" y="2"/>
                    </a:lnTo>
                    <a:lnTo>
                      <a:pt x="566" y="4"/>
                    </a:lnTo>
                    <a:lnTo>
                      <a:pt x="570" y="3"/>
                    </a:lnTo>
                    <a:lnTo>
                      <a:pt x="574" y="3"/>
                    </a:lnTo>
                    <a:lnTo>
                      <a:pt x="578" y="4"/>
                    </a:lnTo>
                    <a:lnTo>
                      <a:pt x="582" y="3"/>
                    </a:lnTo>
                    <a:lnTo>
                      <a:pt x="586" y="4"/>
                    </a:lnTo>
                    <a:lnTo>
                      <a:pt x="590" y="3"/>
                    </a:lnTo>
                    <a:lnTo>
                      <a:pt x="594" y="4"/>
                    </a:lnTo>
                    <a:lnTo>
                      <a:pt x="598" y="3"/>
                    </a:lnTo>
                    <a:lnTo>
                      <a:pt x="602" y="4"/>
                    </a:lnTo>
                    <a:lnTo>
                      <a:pt x="606" y="3"/>
                    </a:lnTo>
                    <a:lnTo>
                      <a:pt x="610" y="3"/>
                    </a:lnTo>
                    <a:lnTo>
                      <a:pt x="614" y="3"/>
                    </a:lnTo>
                    <a:lnTo>
                      <a:pt x="618" y="3"/>
                    </a:lnTo>
                    <a:lnTo>
                      <a:pt x="622" y="3"/>
                    </a:lnTo>
                    <a:lnTo>
                      <a:pt x="625" y="3"/>
                    </a:lnTo>
                    <a:lnTo>
                      <a:pt x="629" y="4"/>
                    </a:lnTo>
                    <a:lnTo>
                      <a:pt x="633" y="3"/>
                    </a:lnTo>
                    <a:lnTo>
                      <a:pt x="637" y="4"/>
                    </a:lnTo>
                    <a:lnTo>
                      <a:pt x="641" y="4"/>
                    </a:lnTo>
                    <a:lnTo>
                      <a:pt x="645" y="3"/>
                    </a:lnTo>
                    <a:lnTo>
                      <a:pt x="649" y="3"/>
                    </a:lnTo>
                    <a:lnTo>
                      <a:pt x="653" y="4"/>
                    </a:lnTo>
                    <a:lnTo>
                      <a:pt x="657" y="3"/>
                    </a:lnTo>
                    <a:lnTo>
                      <a:pt x="661" y="2"/>
                    </a:lnTo>
                    <a:lnTo>
                      <a:pt x="665" y="3"/>
                    </a:lnTo>
                    <a:lnTo>
                      <a:pt x="669" y="2"/>
                    </a:lnTo>
                    <a:lnTo>
                      <a:pt x="673" y="2"/>
                    </a:lnTo>
                    <a:lnTo>
                      <a:pt x="677" y="3"/>
                    </a:lnTo>
                    <a:lnTo>
                      <a:pt x="681" y="3"/>
                    </a:lnTo>
                    <a:lnTo>
                      <a:pt x="685" y="4"/>
                    </a:lnTo>
                    <a:lnTo>
                      <a:pt x="688" y="2"/>
                    </a:lnTo>
                    <a:lnTo>
                      <a:pt x="692" y="3"/>
                    </a:lnTo>
                    <a:lnTo>
                      <a:pt x="696" y="3"/>
                    </a:lnTo>
                    <a:lnTo>
                      <a:pt x="700" y="3"/>
                    </a:lnTo>
                    <a:lnTo>
                      <a:pt x="704" y="4"/>
                    </a:lnTo>
                    <a:lnTo>
                      <a:pt x="708" y="4"/>
                    </a:lnTo>
                    <a:lnTo>
                      <a:pt x="712" y="2"/>
                    </a:lnTo>
                    <a:lnTo>
                      <a:pt x="716" y="3"/>
                    </a:lnTo>
                    <a:lnTo>
                      <a:pt x="720" y="3"/>
                    </a:lnTo>
                    <a:lnTo>
                      <a:pt x="724" y="3"/>
                    </a:lnTo>
                    <a:lnTo>
                      <a:pt x="728" y="2"/>
                    </a:lnTo>
                    <a:lnTo>
                      <a:pt x="732" y="4"/>
                    </a:lnTo>
                    <a:lnTo>
                      <a:pt x="736" y="3"/>
                    </a:lnTo>
                    <a:lnTo>
                      <a:pt x="740" y="4"/>
                    </a:lnTo>
                    <a:lnTo>
                      <a:pt x="744" y="3"/>
                    </a:lnTo>
                    <a:lnTo>
                      <a:pt x="748" y="3"/>
                    </a:lnTo>
                    <a:lnTo>
                      <a:pt x="751" y="2"/>
                    </a:lnTo>
                    <a:lnTo>
                      <a:pt x="755" y="3"/>
                    </a:lnTo>
                    <a:lnTo>
                      <a:pt x="759" y="2"/>
                    </a:lnTo>
                    <a:lnTo>
                      <a:pt x="763" y="2"/>
                    </a:lnTo>
                    <a:lnTo>
                      <a:pt x="767" y="3"/>
                    </a:lnTo>
                    <a:lnTo>
                      <a:pt x="771" y="2"/>
                    </a:lnTo>
                    <a:lnTo>
                      <a:pt x="775" y="4"/>
                    </a:lnTo>
                    <a:lnTo>
                      <a:pt x="779" y="3"/>
                    </a:lnTo>
                    <a:lnTo>
                      <a:pt x="783" y="4"/>
                    </a:lnTo>
                    <a:lnTo>
                      <a:pt x="787" y="2"/>
                    </a:lnTo>
                    <a:lnTo>
                      <a:pt x="791" y="3"/>
                    </a:lnTo>
                    <a:lnTo>
                      <a:pt x="795" y="4"/>
                    </a:lnTo>
                    <a:lnTo>
                      <a:pt x="799" y="2"/>
                    </a:lnTo>
                    <a:lnTo>
                      <a:pt x="803" y="4"/>
                    </a:lnTo>
                    <a:lnTo>
                      <a:pt x="807" y="3"/>
                    </a:lnTo>
                    <a:lnTo>
                      <a:pt x="811" y="3"/>
                    </a:lnTo>
                    <a:lnTo>
                      <a:pt x="814" y="3"/>
                    </a:lnTo>
                    <a:lnTo>
                      <a:pt x="818" y="2"/>
                    </a:lnTo>
                    <a:lnTo>
                      <a:pt x="822" y="3"/>
                    </a:lnTo>
                    <a:lnTo>
                      <a:pt x="826" y="3"/>
                    </a:lnTo>
                    <a:lnTo>
                      <a:pt x="830" y="4"/>
                    </a:lnTo>
                    <a:lnTo>
                      <a:pt x="834" y="3"/>
                    </a:lnTo>
                    <a:lnTo>
                      <a:pt x="838" y="4"/>
                    </a:lnTo>
                    <a:lnTo>
                      <a:pt x="842" y="4"/>
                    </a:lnTo>
                    <a:lnTo>
                      <a:pt x="846" y="4"/>
                    </a:lnTo>
                    <a:lnTo>
                      <a:pt x="850" y="4"/>
                    </a:lnTo>
                    <a:lnTo>
                      <a:pt x="854" y="3"/>
                    </a:lnTo>
                    <a:lnTo>
                      <a:pt x="858" y="4"/>
                    </a:lnTo>
                    <a:lnTo>
                      <a:pt x="862" y="4"/>
                    </a:lnTo>
                    <a:lnTo>
                      <a:pt x="866" y="3"/>
                    </a:lnTo>
                    <a:lnTo>
                      <a:pt x="870" y="4"/>
                    </a:lnTo>
                    <a:lnTo>
                      <a:pt x="874" y="4"/>
                    </a:lnTo>
                    <a:lnTo>
                      <a:pt x="877" y="4"/>
                    </a:lnTo>
                    <a:lnTo>
                      <a:pt x="881" y="3"/>
                    </a:lnTo>
                    <a:lnTo>
                      <a:pt x="885" y="3"/>
                    </a:lnTo>
                    <a:lnTo>
                      <a:pt x="889" y="3"/>
                    </a:lnTo>
                    <a:lnTo>
                      <a:pt x="893" y="4"/>
                    </a:lnTo>
                    <a:lnTo>
                      <a:pt x="897" y="4"/>
                    </a:lnTo>
                    <a:lnTo>
                      <a:pt x="901" y="4"/>
                    </a:lnTo>
                    <a:lnTo>
                      <a:pt x="905" y="4"/>
                    </a:lnTo>
                    <a:lnTo>
                      <a:pt x="909" y="2"/>
                    </a:lnTo>
                    <a:lnTo>
                      <a:pt x="913" y="3"/>
                    </a:lnTo>
                    <a:lnTo>
                      <a:pt x="917" y="3"/>
                    </a:lnTo>
                    <a:lnTo>
                      <a:pt x="921" y="3"/>
                    </a:lnTo>
                    <a:lnTo>
                      <a:pt x="925" y="4"/>
                    </a:lnTo>
                    <a:lnTo>
                      <a:pt x="929" y="3"/>
                    </a:lnTo>
                    <a:lnTo>
                      <a:pt x="933" y="4"/>
                    </a:lnTo>
                    <a:lnTo>
                      <a:pt x="937" y="4"/>
                    </a:lnTo>
                    <a:lnTo>
                      <a:pt x="940" y="3"/>
                    </a:lnTo>
                    <a:lnTo>
                      <a:pt x="944" y="5"/>
                    </a:lnTo>
                    <a:lnTo>
                      <a:pt x="948" y="3"/>
                    </a:lnTo>
                    <a:lnTo>
                      <a:pt x="952" y="3"/>
                    </a:lnTo>
                    <a:lnTo>
                      <a:pt x="956" y="4"/>
                    </a:lnTo>
                    <a:lnTo>
                      <a:pt x="960" y="2"/>
                    </a:lnTo>
                    <a:lnTo>
                      <a:pt x="964" y="3"/>
                    </a:lnTo>
                    <a:lnTo>
                      <a:pt x="968" y="3"/>
                    </a:lnTo>
                    <a:lnTo>
                      <a:pt x="972" y="4"/>
                    </a:lnTo>
                    <a:lnTo>
                      <a:pt x="976" y="2"/>
                    </a:lnTo>
                    <a:lnTo>
                      <a:pt x="980" y="3"/>
                    </a:lnTo>
                    <a:lnTo>
                      <a:pt x="984" y="2"/>
                    </a:lnTo>
                    <a:lnTo>
                      <a:pt x="988" y="4"/>
                    </a:lnTo>
                    <a:lnTo>
                      <a:pt x="992" y="2"/>
                    </a:lnTo>
                    <a:lnTo>
                      <a:pt x="996" y="3"/>
                    </a:lnTo>
                    <a:lnTo>
                      <a:pt x="999" y="3"/>
                    </a:lnTo>
                    <a:lnTo>
                      <a:pt x="1003" y="3"/>
                    </a:lnTo>
                    <a:lnTo>
                      <a:pt x="1007" y="2"/>
                    </a:lnTo>
                    <a:lnTo>
                      <a:pt x="1011" y="2"/>
                    </a:lnTo>
                    <a:lnTo>
                      <a:pt x="1015" y="3"/>
                    </a:lnTo>
                    <a:lnTo>
                      <a:pt x="1019" y="2"/>
                    </a:lnTo>
                    <a:lnTo>
                      <a:pt x="1023" y="2"/>
                    </a:lnTo>
                    <a:lnTo>
                      <a:pt x="1027" y="3"/>
                    </a:lnTo>
                    <a:lnTo>
                      <a:pt x="1031" y="3"/>
                    </a:lnTo>
                    <a:lnTo>
                      <a:pt x="1035" y="1"/>
                    </a:lnTo>
                    <a:lnTo>
                      <a:pt x="1039" y="1"/>
                    </a:lnTo>
                    <a:lnTo>
                      <a:pt x="1043" y="3"/>
                    </a:lnTo>
                    <a:lnTo>
                      <a:pt x="1047" y="3"/>
                    </a:lnTo>
                    <a:lnTo>
                      <a:pt x="1051" y="3"/>
                    </a:lnTo>
                    <a:lnTo>
                      <a:pt x="1055" y="2"/>
                    </a:lnTo>
                    <a:lnTo>
                      <a:pt x="1059" y="2"/>
                    </a:lnTo>
                    <a:lnTo>
                      <a:pt x="1062" y="3"/>
                    </a:lnTo>
                    <a:lnTo>
                      <a:pt x="1066" y="3"/>
                    </a:lnTo>
                    <a:lnTo>
                      <a:pt x="1070" y="2"/>
                    </a:lnTo>
                    <a:lnTo>
                      <a:pt x="1074" y="2"/>
                    </a:lnTo>
                    <a:lnTo>
                      <a:pt x="1078" y="1"/>
                    </a:lnTo>
                    <a:lnTo>
                      <a:pt x="1082" y="3"/>
                    </a:lnTo>
                    <a:lnTo>
                      <a:pt x="1086" y="2"/>
                    </a:lnTo>
                    <a:lnTo>
                      <a:pt x="1090" y="2"/>
                    </a:lnTo>
                    <a:lnTo>
                      <a:pt x="1094" y="2"/>
                    </a:lnTo>
                    <a:lnTo>
                      <a:pt x="1098" y="3"/>
                    </a:lnTo>
                    <a:lnTo>
                      <a:pt x="1102" y="2"/>
                    </a:lnTo>
                    <a:lnTo>
                      <a:pt x="1106" y="2"/>
                    </a:lnTo>
                    <a:lnTo>
                      <a:pt x="1110" y="2"/>
                    </a:lnTo>
                    <a:lnTo>
                      <a:pt x="1114" y="3"/>
                    </a:lnTo>
                    <a:lnTo>
                      <a:pt x="1118" y="3"/>
                    </a:lnTo>
                    <a:lnTo>
                      <a:pt x="1122" y="3"/>
                    </a:lnTo>
                    <a:lnTo>
                      <a:pt x="1125" y="3"/>
                    </a:lnTo>
                    <a:lnTo>
                      <a:pt x="1129" y="3"/>
                    </a:lnTo>
                    <a:lnTo>
                      <a:pt x="1133" y="3"/>
                    </a:lnTo>
                    <a:lnTo>
                      <a:pt x="1137" y="2"/>
                    </a:lnTo>
                    <a:lnTo>
                      <a:pt x="1141" y="2"/>
                    </a:lnTo>
                    <a:lnTo>
                      <a:pt x="1145" y="2"/>
                    </a:lnTo>
                    <a:lnTo>
                      <a:pt x="1149" y="3"/>
                    </a:lnTo>
                    <a:lnTo>
                      <a:pt x="1153" y="2"/>
                    </a:lnTo>
                    <a:lnTo>
                      <a:pt x="1157" y="2"/>
                    </a:lnTo>
                    <a:lnTo>
                      <a:pt x="1161" y="4"/>
                    </a:lnTo>
                    <a:lnTo>
                      <a:pt x="1165" y="2"/>
                    </a:lnTo>
                    <a:lnTo>
                      <a:pt x="1169" y="3"/>
                    </a:lnTo>
                    <a:lnTo>
                      <a:pt x="1173" y="2"/>
                    </a:lnTo>
                    <a:lnTo>
                      <a:pt x="1177" y="2"/>
                    </a:lnTo>
                    <a:lnTo>
                      <a:pt x="1181" y="2"/>
                    </a:lnTo>
                    <a:lnTo>
                      <a:pt x="1185" y="3"/>
                    </a:lnTo>
                    <a:lnTo>
                      <a:pt x="1188" y="3"/>
                    </a:lnTo>
                    <a:lnTo>
                      <a:pt x="1192" y="2"/>
                    </a:lnTo>
                    <a:lnTo>
                      <a:pt x="1196" y="3"/>
                    </a:lnTo>
                    <a:lnTo>
                      <a:pt x="1200" y="2"/>
                    </a:lnTo>
                    <a:lnTo>
                      <a:pt x="1204" y="4"/>
                    </a:lnTo>
                    <a:lnTo>
                      <a:pt x="1208" y="2"/>
                    </a:lnTo>
                    <a:lnTo>
                      <a:pt x="1212" y="1"/>
                    </a:lnTo>
                    <a:lnTo>
                      <a:pt x="1216" y="3"/>
                    </a:lnTo>
                    <a:lnTo>
                      <a:pt x="1220" y="3"/>
                    </a:lnTo>
                    <a:lnTo>
                      <a:pt x="1224" y="2"/>
                    </a:lnTo>
                    <a:lnTo>
                      <a:pt x="1228" y="3"/>
                    </a:lnTo>
                    <a:lnTo>
                      <a:pt x="1232" y="2"/>
                    </a:lnTo>
                    <a:lnTo>
                      <a:pt x="1236" y="2"/>
                    </a:lnTo>
                    <a:lnTo>
                      <a:pt x="1240" y="2"/>
                    </a:lnTo>
                    <a:lnTo>
                      <a:pt x="1244" y="2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3"/>
                    </a:lnTo>
                    <a:lnTo>
                      <a:pt x="1263" y="1"/>
                    </a:lnTo>
                    <a:lnTo>
                      <a:pt x="1267" y="1"/>
                    </a:lnTo>
                    <a:lnTo>
                      <a:pt x="1271" y="2"/>
                    </a:lnTo>
                    <a:lnTo>
                      <a:pt x="1275" y="2"/>
                    </a:lnTo>
                    <a:lnTo>
                      <a:pt x="1279" y="2"/>
                    </a:lnTo>
                    <a:lnTo>
                      <a:pt x="1283" y="3"/>
                    </a:lnTo>
                    <a:lnTo>
                      <a:pt x="1287" y="2"/>
                    </a:lnTo>
                    <a:lnTo>
                      <a:pt x="1291" y="2"/>
                    </a:lnTo>
                    <a:lnTo>
                      <a:pt x="1295" y="2"/>
                    </a:lnTo>
                    <a:lnTo>
                      <a:pt x="1299" y="2"/>
                    </a:lnTo>
                    <a:lnTo>
                      <a:pt x="1303" y="2"/>
                    </a:lnTo>
                    <a:lnTo>
                      <a:pt x="1307" y="1"/>
                    </a:lnTo>
                    <a:lnTo>
                      <a:pt x="1311" y="3"/>
                    </a:lnTo>
                    <a:lnTo>
                      <a:pt x="1314" y="2"/>
                    </a:lnTo>
                    <a:lnTo>
                      <a:pt x="1318" y="2"/>
                    </a:lnTo>
                    <a:lnTo>
                      <a:pt x="1322" y="2"/>
                    </a:lnTo>
                    <a:lnTo>
                      <a:pt x="1326" y="2"/>
                    </a:lnTo>
                    <a:lnTo>
                      <a:pt x="1330" y="2"/>
                    </a:lnTo>
                    <a:lnTo>
                      <a:pt x="1334" y="2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2"/>
                    </a:lnTo>
                    <a:lnTo>
                      <a:pt x="1350" y="2"/>
                    </a:lnTo>
                    <a:lnTo>
                      <a:pt x="1354" y="3"/>
                    </a:lnTo>
                    <a:lnTo>
                      <a:pt x="1358" y="2"/>
                    </a:lnTo>
                    <a:lnTo>
                      <a:pt x="1362" y="2"/>
                    </a:lnTo>
                    <a:lnTo>
                      <a:pt x="1366" y="2"/>
                    </a:lnTo>
                    <a:lnTo>
                      <a:pt x="1370" y="2"/>
                    </a:lnTo>
                    <a:lnTo>
                      <a:pt x="1374" y="2"/>
                    </a:lnTo>
                    <a:lnTo>
                      <a:pt x="1377" y="2"/>
                    </a:lnTo>
                    <a:lnTo>
                      <a:pt x="1381" y="2"/>
                    </a:lnTo>
                    <a:lnTo>
                      <a:pt x="1385" y="1"/>
                    </a:lnTo>
                    <a:lnTo>
                      <a:pt x="1389" y="3"/>
                    </a:lnTo>
                    <a:lnTo>
                      <a:pt x="1393" y="2"/>
                    </a:lnTo>
                    <a:lnTo>
                      <a:pt x="1397" y="2"/>
                    </a:lnTo>
                    <a:lnTo>
                      <a:pt x="1401" y="2"/>
                    </a:lnTo>
                    <a:lnTo>
                      <a:pt x="1405" y="2"/>
                    </a:lnTo>
                    <a:lnTo>
                      <a:pt x="1409" y="1"/>
                    </a:lnTo>
                    <a:lnTo>
                      <a:pt x="1413" y="2"/>
                    </a:lnTo>
                    <a:lnTo>
                      <a:pt x="1417" y="3"/>
                    </a:lnTo>
                    <a:lnTo>
                      <a:pt x="1421" y="2"/>
                    </a:lnTo>
                    <a:lnTo>
                      <a:pt x="1425" y="1"/>
                    </a:lnTo>
                    <a:lnTo>
                      <a:pt x="1429" y="2"/>
                    </a:lnTo>
                    <a:lnTo>
                      <a:pt x="1433" y="3"/>
                    </a:lnTo>
                    <a:lnTo>
                      <a:pt x="1437" y="2"/>
                    </a:lnTo>
                    <a:lnTo>
                      <a:pt x="1440" y="3"/>
                    </a:lnTo>
                    <a:lnTo>
                      <a:pt x="1444" y="2"/>
                    </a:lnTo>
                    <a:lnTo>
                      <a:pt x="1448" y="2"/>
                    </a:lnTo>
                    <a:lnTo>
                      <a:pt x="1452" y="1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2"/>
                    </a:lnTo>
                    <a:lnTo>
                      <a:pt x="1468" y="2"/>
                    </a:lnTo>
                    <a:lnTo>
                      <a:pt x="1472" y="2"/>
                    </a:lnTo>
                    <a:lnTo>
                      <a:pt x="1476" y="2"/>
                    </a:lnTo>
                    <a:lnTo>
                      <a:pt x="1480" y="2"/>
                    </a:lnTo>
                    <a:lnTo>
                      <a:pt x="1484" y="2"/>
                    </a:lnTo>
                    <a:lnTo>
                      <a:pt x="1488" y="2"/>
                    </a:lnTo>
                    <a:lnTo>
                      <a:pt x="1492" y="1"/>
                    </a:lnTo>
                    <a:lnTo>
                      <a:pt x="1496" y="3"/>
                    </a:lnTo>
                    <a:lnTo>
                      <a:pt x="1499" y="3"/>
                    </a:lnTo>
                    <a:lnTo>
                      <a:pt x="1503" y="2"/>
                    </a:lnTo>
                    <a:lnTo>
                      <a:pt x="1507" y="3"/>
                    </a:lnTo>
                    <a:lnTo>
                      <a:pt x="1511" y="2"/>
                    </a:lnTo>
                    <a:lnTo>
                      <a:pt x="1515" y="2"/>
                    </a:lnTo>
                    <a:lnTo>
                      <a:pt x="1519" y="2"/>
                    </a:lnTo>
                    <a:lnTo>
                      <a:pt x="1523" y="2"/>
                    </a:lnTo>
                    <a:lnTo>
                      <a:pt x="1527" y="1"/>
                    </a:lnTo>
                    <a:lnTo>
                      <a:pt x="1531" y="3"/>
                    </a:lnTo>
                    <a:lnTo>
                      <a:pt x="1535" y="1"/>
                    </a:lnTo>
                    <a:lnTo>
                      <a:pt x="1539" y="2"/>
                    </a:lnTo>
                    <a:lnTo>
                      <a:pt x="1543" y="2"/>
                    </a:lnTo>
                    <a:lnTo>
                      <a:pt x="1547" y="3"/>
                    </a:lnTo>
                    <a:lnTo>
                      <a:pt x="1551" y="2"/>
                    </a:lnTo>
                    <a:lnTo>
                      <a:pt x="1555" y="2"/>
                    </a:lnTo>
                    <a:lnTo>
                      <a:pt x="1559" y="2"/>
                    </a:lnTo>
                    <a:lnTo>
                      <a:pt x="1562" y="3"/>
                    </a:lnTo>
                    <a:lnTo>
                      <a:pt x="1566" y="3"/>
                    </a:lnTo>
                    <a:lnTo>
                      <a:pt x="1570" y="3"/>
                    </a:lnTo>
                    <a:lnTo>
                      <a:pt x="1574" y="2"/>
                    </a:lnTo>
                    <a:lnTo>
                      <a:pt x="1578" y="1"/>
                    </a:lnTo>
                    <a:lnTo>
                      <a:pt x="1582" y="2"/>
                    </a:lnTo>
                    <a:lnTo>
                      <a:pt x="1586" y="2"/>
                    </a:lnTo>
                    <a:lnTo>
                      <a:pt x="1590" y="2"/>
                    </a:lnTo>
                    <a:lnTo>
                      <a:pt x="1594" y="1"/>
                    </a:lnTo>
                    <a:lnTo>
                      <a:pt x="1598" y="2"/>
                    </a:lnTo>
                    <a:lnTo>
                      <a:pt x="1602" y="2"/>
                    </a:lnTo>
                    <a:lnTo>
                      <a:pt x="1606" y="2"/>
                    </a:lnTo>
                    <a:lnTo>
                      <a:pt x="1610" y="2"/>
                    </a:lnTo>
                    <a:lnTo>
                      <a:pt x="1614" y="1"/>
                    </a:lnTo>
                    <a:lnTo>
                      <a:pt x="1618" y="1"/>
                    </a:lnTo>
                    <a:lnTo>
                      <a:pt x="1622" y="2"/>
                    </a:lnTo>
                    <a:lnTo>
                      <a:pt x="1625" y="2"/>
                    </a:lnTo>
                    <a:lnTo>
                      <a:pt x="1629" y="2"/>
                    </a:lnTo>
                    <a:lnTo>
                      <a:pt x="1633" y="1"/>
                    </a:lnTo>
                    <a:lnTo>
                      <a:pt x="1637" y="2"/>
                    </a:lnTo>
                    <a:lnTo>
                      <a:pt x="1641" y="2"/>
                    </a:lnTo>
                    <a:lnTo>
                      <a:pt x="1645" y="1"/>
                    </a:lnTo>
                    <a:lnTo>
                      <a:pt x="1649" y="1"/>
                    </a:lnTo>
                    <a:lnTo>
                      <a:pt x="1653" y="3"/>
                    </a:lnTo>
                    <a:lnTo>
                      <a:pt x="1657" y="2"/>
                    </a:lnTo>
                    <a:lnTo>
                      <a:pt x="1661" y="2"/>
                    </a:lnTo>
                    <a:lnTo>
                      <a:pt x="1665" y="2"/>
                    </a:lnTo>
                    <a:lnTo>
                      <a:pt x="1669" y="1"/>
                    </a:lnTo>
                    <a:lnTo>
                      <a:pt x="1673" y="2"/>
                    </a:lnTo>
                    <a:lnTo>
                      <a:pt x="1677" y="3"/>
                    </a:lnTo>
                    <a:lnTo>
                      <a:pt x="1681" y="2"/>
                    </a:lnTo>
                    <a:lnTo>
                      <a:pt x="1685" y="2"/>
                    </a:lnTo>
                    <a:lnTo>
                      <a:pt x="1688" y="2"/>
                    </a:lnTo>
                    <a:lnTo>
                      <a:pt x="1692" y="3"/>
                    </a:lnTo>
                    <a:lnTo>
                      <a:pt x="1696" y="1"/>
                    </a:lnTo>
                    <a:lnTo>
                      <a:pt x="1700" y="2"/>
                    </a:lnTo>
                    <a:lnTo>
                      <a:pt x="1704" y="2"/>
                    </a:lnTo>
                    <a:lnTo>
                      <a:pt x="1708" y="1"/>
                    </a:lnTo>
                    <a:lnTo>
                      <a:pt x="1712" y="1"/>
                    </a:lnTo>
                    <a:lnTo>
                      <a:pt x="1716" y="2"/>
                    </a:lnTo>
                    <a:lnTo>
                      <a:pt x="1720" y="2"/>
                    </a:lnTo>
                    <a:lnTo>
                      <a:pt x="1724" y="1"/>
                    </a:lnTo>
                    <a:lnTo>
                      <a:pt x="1728" y="1"/>
                    </a:lnTo>
                    <a:lnTo>
                      <a:pt x="1732" y="3"/>
                    </a:lnTo>
                    <a:lnTo>
                      <a:pt x="1736" y="2"/>
                    </a:lnTo>
                    <a:lnTo>
                      <a:pt x="1740" y="1"/>
                    </a:lnTo>
                    <a:lnTo>
                      <a:pt x="1744" y="2"/>
                    </a:lnTo>
                    <a:lnTo>
                      <a:pt x="1748" y="1"/>
                    </a:lnTo>
                    <a:lnTo>
                      <a:pt x="1751" y="2"/>
                    </a:lnTo>
                    <a:lnTo>
                      <a:pt x="1755" y="3"/>
                    </a:lnTo>
                    <a:lnTo>
                      <a:pt x="1759" y="2"/>
                    </a:lnTo>
                    <a:lnTo>
                      <a:pt x="1763" y="2"/>
                    </a:lnTo>
                    <a:lnTo>
                      <a:pt x="1767" y="0"/>
                    </a:lnTo>
                    <a:lnTo>
                      <a:pt x="1771" y="1"/>
                    </a:lnTo>
                    <a:lnTo>
                      <a:pt x="1775" y="3"/>
                    </a:lnTo>
                    <a:lnTo>
                      <a:pt x="1779" y="2"/>
                    </a:lnTo>
                    <a:lnTo>
                      <a:pt x="1783" y="1"/>
                    </a:lnTo>
                    <a:lnTo>
                      <a:pt x="1787" y="2"/>
                    </a:lnTo>
                    <a:lnTo>
                      <a:pt x="1791" y="1"/>
                    </a:lnTo>
                    <a:lnTo>
                      <a:pt x="1795" y="2"/>
                    </a:lnTo>
                    <a:lnTo>
                      <a:pt x="1799" y="2"/>
                    </a:lnTo>
                    <a:lnTo>
                      <a:pt x="1803" y="2"/>
                    </a:lnTo>
                    <a:lnTo>
                      <a:pt x="1807" y="2"/>
                    </a:lnTo>
                    <a:lnTo>
                      <a:pt x="1811" y="2"/>
                    </a:lnTo>
                    <a:lnTo>
                      <a:pt x="1814" y="2"/>
                    </a:lnTo>
                    <a:lnTo>
                      <a:pt x="1818" y="2"/>
                    </a:lnTo>
                    <a:lnTo>
                      <a:pt x="1822" y="0"/>
                    </a:lnTo>
                    <a:lnTo>
                      <a:pt x="1826" y="2"/>
                    </a:lnTo>
                    <a:lnTo>
                      <a:pt x="1830" y="1"/>
                    </a:lnTo>
                    <a:lnTo>
                      <a:pt x="1834" y="1"/>
                    </a:lnTo>
                    <a:lnTo>
                      <a:pt x="1838" y="2"/>
                    </a:lnTo>
                    <a:lnTo>
                      <a:pt x="1842" y="1"/>
                    </a:lnTo>
                    <a:lnTo>
                      <a:pt x="1846" y="2"/>
                    </a:lnTo>
                    <a:lnTo>
                      <a:pt x="1850" y="2"/>
                    </a:lnTo>
                    <a:lnTo>
                      <a:pt x="1854" y="2"/>
                    </a:lnTo>
                    <a:lnTo>
                      <a:pt x="1858" y="2"/>
                    </a:lnTo>
                    <a:lnTo>
                      <a:pt x="1862" y="2"/>
                    </a:lnTo>
                    <a:lnTo>
                      <a:pt x="1866" y="1"/>
                    </a:lnTo>
                    <a:lnTo>
                      <a:pt x="1870" y="2"/>
                    </a:lnTo>
                    <a:lnTo>
                      <a:pt x="1874" y="2"/>
                    </a:lnTo>
                    <a:lnTo>
                      <a:pt x="1877" y="1"/>
                    </a:lnTo>
                    <a:lnTo>
                      <a:pt x="1881" y="2"/>
                    </a:lnTo>
                    <a:lnTo>
                      <a:pt x="1885" y="2"/>
                    </a:lnTo>
                    <a:lnTo>
                      <a:pt x="1889" y="1"/>
                    </a:lnTo>
                    <a:lnTo>
                      <a:pt x="1893" y="2"/>
                    </a:lnTo>
                    <a:lnTo>
                      <a:pt x="1897" y="2"/>
                    </a:lnTo>
                    <a:lnTo>
                      <a:pt x="1901" y="2"/>
                    </a:lnTo>
                    <a:lnTo>
                      <a:pt x="1905" y="2"/>
                    </a:lnTo>
                    <a:lnTo>
                      <a:pt x="1909" y="3"/>
                    </a:lnTo>
                    <a:lnTo>
                      <a:pt x="1913" y="2"/>
                    </a:lnTo>
                    <a:lnTo>
                      <a:pt x="1917" y="2"/>
                    </a:lnTo>
                    <a:lnTo>
                      <a:pt x="1921" y="2"/>
                    </a:lnTo>
                    <a:lnTo>
                      <a:pt x="1925" y="1"/>
                    </a:lnTo>
                    <a:lnTo>
                      <a:pt x="1929" y="2"/>
                    </a:lnTo>
                    <a:lnTo>
                      <a:pt x="1933" y="1"/>
                    </a:lnTo>
                    <a:lnTo>
                      <a:pt x="1937" y="1"/>
                    </a:lnTo>
                    <a:lnTo>
                      <a:pt x="1940" y="2"/>
                    </a:lnTo>
                    <a:lnTo>
                      <a:pt x="1944" y="3"/>
                    </a:lnTo>
                    <a:lnTo>
                      <a:pt x="1948" y="1"/>
                    </a:lnTo>
                    <a:lnTo>
                      <a:pt x="1952" y="2"/>
                    </a:lnTo>
                    <a:lnTo>
                      <a:pt x="1956" y="2"/>
                    </a:lnTo>
                    <a:lnTo>
                      <a:pt x="1960" y="3"/>
                    </a:lnTo>
                    <a:lnTo>
                      <a:pt x="1964" y="2"/>
                    </a:lnTo>
                    <a:lnTo>
                      <a:pt x="1968" y="2"/>
                    </a:lnTo>
                    <a:lnTo>
                      <a:pt x="1972" y="2"/>
                    </a:lnTo>
                    <a:lnTo>
                      <a:pt x="1976" y="2"/>
                    </a:lnTo>
                    <a:lnTo>
                      <a:pt x="1980" y="2"/>
                    </a:lnTo>
                    <a:lnTo>
                      <a:pt x="1984" y="2"/>
                    </a:lnTo>
                    <a:lnTo>
                      <a:pt x="1988" y="2"/>
                    </a:lnTo>
                    <a:lnTo>
                      <a:pt x="1992" y="2"/>
                    </a:lnTo>
                    <a:lnTo>
                      <a:pt x="1996" y="2"/>
                    </a:lnTo>
                    <a:lnTo>
                      <a:pt x="1999" y="3"/>
                    </a:lnTo>
                    <a:lnTo>
                      <a:pt x="2003" y="1"/>
                    </a:lnTo>
                    <a:lnTo>
                      <a:pt x="2007" y="4"/>
                    </a:lnTo>
                    <a:lnTo>
                      <a:pt x="2011" y="2"/>
                    </a:lnTo>
                    <a:lnTo>
                      <a:pt x="2015" y="3"/>
                    </a:lnTo>
                    <a:lnTo>
                      <a:pt x="2019" y="1"/>
                    </a:lnTo>
                    <a:lnTo>
                      <a:pt x="2023" y="2"/>
                    </a:lnTo>
                    <a:lnTo>
                      <a:pt x="2027" y="1"/>
                    </a:lnTo>
                    <a:lnTo>
                      <a:pt x="2031" y="2"/>
                    </a:lnTo>
                    <a:lnTo>
                      <a:pt x="2035" y="2"/>
                    </a:lnTo>
                    <a:lnTo>
                      <a:pt x="2039" y="2"/>
                    </a:lnTo>
                    <a:lnTo>
                      <a:pt x="2043" y="4"/>
                    </a:lnTo>
                    <a:lnTo>
                      <a:pt x="2047" y="2"/>
                    </a:lnTo>
                    <a:lnTo>
                      <a:pt x="2051" y="2"/>
                    </a:lnTo>
                    <a:lnTo>
                      <a:pt x="2055" y="2"/>
                    </a:lnTo>
                    <a:lnTo>
                      <a:pt x="2059" y="1"/>
                    </a:lnTo>
                    <a:lnTo>
                      <a:pt x="2062" y="3"/>
                    </a:lnTo>
                    <a:lnTo>
                      <a:pt x="2066" y="3"/>
                    </a:lnTo>
                    <a:lnTo>
                      <a:pt x="2070" y="2"/>
                    </a:lnTo>
                    <a:lnTo>
                      <a:pt x="2074" y="2"/>
                    </a:lnTo>
                    <a:lnTo>
                      <a:pt x="2078" y="3"/>
                    </a:lnTo>
                    <a:lnTo>
                      <a:pt x="2082" y="2"/>
                    </a:lnTo>
                    <a:lnTo>
                      <a:pt x="2086" y="3"/>
                    </a:lnTo>
                    <a:lnTo>
                      <a:pt x="2090" y="2"/>
                    </a:lnTo>
                    <a:lnTo>
                      <a:pt x="2094" y="3"/>
                    </a:lnTo>
                    <a:lnTo>
                      <a:pt x="2098" y="2"/>
                    </a:lnTo>
                    <a:lnTo>
                      <a:pt x="2102" y="2"/>
                    </a:lnTo>
                    <a:lnTo>
                      <a:pt x="2106" y="2"/>
                    </a:lnTo>
                    <a:lnTo>
                      <a:pt x="2110" y="2"/>
                    </a:lnTo>
                    <a:lnTo>
                      <a:pt x="2114" y="2"/>
                    </a:lnTo>
                    <a:lnTo>
                      <a:pt x="2118" y="1"/>
                    </a:lnTo>
                    <a:lnTo>
                      <a:pt x="2122" y="2"/>
                    </a:lnTo>
                    <a:lnTo>
                      <a:pt x="2125" y="2"/>
                    </a:lnTo>
                    <a:lnTo>
                      <a:pt x="2129" y="2"/>
                    </a:lnTo>
                    <a:lnTo>
                      <a:pt x="2133" y="2"/>
                    </a:lnTo>
                    <a:lnTo>
                      <a:pt x="2137" y="2"/>
                    </a:lnTo>
                    <a:lnTo>
                      <a:pt x="2141" y="3"/>
                    </a:lnTo>
                    <a:lnTo>
                      <a:pt x="2145" y="2"/>
                    </a:lnTo>
                    <a:lnTo>
                      <a:pt x="2149" y="1"/>
                    </a:lnTo>
                    <a:lnTo>
                      <a:pt x="2153" y="2"/>
                    </a:lnTo>
                    <a:lnTo>
                      <a:pt x="2157" y="2"/>
                    </a:lnTo>
                    <a:lnTo>
                      <a:pt x="2161" y="2"/>
                    </a:lnTo>
                    <a:lnTo>
                      <a:pt x="2165" y="0"/>
                    </a:lnTo>
                    <a:lnTo>
                      <a:pt x="2169" y="2"/>
                    </a:lnTo>
                    <a:lnTo>
                      <a:pt x="2173" y="2"/>
                    </a:lnTo>
                    <a:lnTo>
                      <a:pt x="2177" y="2"/>
                    </a:lnTo>
                    <a:lnTo>
                      <a:pt x="2181" y="3"/>
                    </a:lnTo>
                    <a:lnTo>
                      <a:pt x="2185" y="3"/>
                    </a:lnTo>
                    <a:lnTo>
                      <a:pt x="2188" y="2"/>
                    </a:lnTo>
                    <a:lnTo>
                      <a:pt x="2192" y="2"/>
                    </a:lnTo>
                    <a:lnTo>
                      <a:pt x="2196" y="2"/>
                    </a:lnTo>
                    <a:lnTo>
                      <a:pt x="2200" y="2"/>
                    </a:lnTo>
                    <a:lnTo>
                      <a:pt x="2204" y="2"/>
                    </a:lnTo>
                    <a:lnTo>
                      <a:pt x="2208" y="2"/>
                    </a:lnTo>
                    <a:lnTo>
                      <a:pt x="2212" y="2"/>
                    </a:lnTo>
                    <a:lnTo>
                      <a:pt x="2216" y="2"/>
                    </a:lnTo>
                    <a:lnTo>
                      <a:pt x="2220" y="2"/>
                    </a:lnTo>
                    <a:lnTo>
                      <a:pt x="2224" y="2"/>
                    </a:lnTo>
                    <a:lnTo>
                      <a:pt x="2228" y="3"/>
                    </a:lnTo>
                    <a:lnTo>
                      <a:pt x="2232" y="2"/>
                    </a:lnTo>
                    <a:lnTo>
                      <a:pt x="2236" y="1"/>
                    </a:lnTo>
                    <a:lnTo>
                      <a:pt x="2240" y="4"/>
                    </a:lnTo>
                    <a:lnTo>
                      <a:pt x="2244" y="2"/>
                    </a:lnTo>
                    <a:lnTo>
                      <a:pt x="2248" y="2"/>
                    </a:lnTo>
                    <a:lnTo>
                      <a:pt x="2251" y="2"/>
                    </a:lnTo>
                    <a:lnTo>
                      <a:pt x="2255" y="3"/>
                    </a:lnTo>
                    <a:lnTo>
                      <a:pt x="2259" y="4"/>
                    </a:lnTo>
                    <a:lnTo>
                      <a:pt x="2263" y="1"/>
                    </a:lnTo>
                    <a:lnTo>
                      <a:pt x="2267" y="4"/>
                    </a:lnTo>
                    <a:lnTo>
                      <a:pt x="2271" y="2"/>
                    </a:lnTo>
                    <a:lnTo>
                      <a:pt x="2275" y="2"/>
                    </a:lnTo>
                    <a:lnTo>
                      <a:pt x="2279" y="2"/>
                    </a:lnTo>
                    <a:lnTo>
                      <a:pt x="2283" y="2"/>
                    </a:lnTo>
                    <a:lnTo>
                      <a:pt x="2287" y="2"/>
                    </a:lnTo>
                    <a:lnTo>
                      <a:pt x="2291" y="2"/>
                    </a:lnTo>
                    <a:lnTo>
                      <a:pt x="2295" y="2"/>
                    </a:lnTo>
                    <a:lnTo>
                      <a:pt x="2299" y="3"/>
                    </a:lnTo>
                    <a:lnTo>
                      <a:pt x="2303" y="3"/>
                    </a:lnTo>
                    <a:lnTo>
                      <a:pt x="2307" y="2"/>
                    </a:lnTo>
                    <a:lnTo>
                      <a:pt x="2311" y="2"/>
                    </a:lnTo>
                    <a:lnTo>
                      <a:pt x="2314" y="2"/>
                    </a:lnTo>
                    <a:lnTo>
                      <a:pt x="2318" y="2"/>
                    </a:lnTo>
                    <a:lnTo>
                      <a:pt x="2322" y="1"/>
                    </a:lnTo>
                    <a:lnTo>
                      <a:pt x="2326" y="2"/>
                    </a:lnTo>
                    <a:lnTo>
                      <a:pt x="2330" y="2"/>
                    </a:lnTo>
                    <a:lnTo>
                      <a:pt x="2334" y="2"/>
                    </a:lnTo>
                    <a:lnTo>
                      <a:pt x="2338" y="3"/>
                    </a:lnTo>
                    <a:lnTo>
                      <a:pt x="2342" y="3"/>
                    </a:lnTo>
                    <a:lnTo>
                      <a:pt x="2346" y="3"/>
                    </a:lnTo>
                    <a:lnTo>
                      <a:pt x="2350" y="2"/>
                    </a:lnTo>
                    <a:lnTo>
                      <a:pt x="2354" y="2"/>
                    </a:lnTo>
                    <a:lnTo>
                      <a:pt x="2358" y="2"/>
                    </a:lnTo>
                    <a:lnTo>
                      <a:pt x="2362" y="2"/>
                    </a:lnTo>
                    <a:lnTo>
                      <a:pt x="2366" y="2"/>
                    </a:lnTo>
                    <a:lnTo>
                      <a:pt x="2370" y="2"/>
                    </a:lnTo>
                    <a:lnTo>
                      <a:pt x="2374" y="2"/>
                    </a:lnTo>
                    <a:lnTo>
                      <a:pt x="2377" y="3"/>
                    </a:lnTo>
                    <a:lnTo>
                      <a:pt x="2381" y="3"/>
                    </a:lnTo>
                    <a:lnTo>
                      <a:pt x="2385" y="2"/>
                    </a:lnTo>
                    <a:lnTo>
                      <a:pt x="2389" y="2"/>
                    </a:lnTo>
                    <a:lnTo>
                      <a:pt x="2393" y="2"/>
                    </a:lnTo>
                    <a:lnTo>
                      <a:pt x="2397" y="3"/>
                    </a:lnTo>
                    <a:lnTo>
                      <a:pt x="2401" y="1"/>
                    </a:lnTo>
                    <a:lnTo>
                      <a:pt x="2405" y="2"/>
                    </a:lnTo>
                    <a:lnTo>
                      <a:pt x="2409" y="2"/>
                    </a:lnTo>
                    <a:lnTo>
                      <a:pt x="2413" y="2"/>
                    </a:lnTo>
                    <a:lnTo>
                      <a:pt x="2417" y="2"/>
                    </a:lnTo>
                    <a:lnTo>
                      <a:pt x="2421" y="3"/>
                    </a:lnTo>
                    <a:lnTo>
                      <a:pt x="2425" y="2"/>
                    </a:lnTo>
                    <a:lnTo>
                      <a:pt x="2429" y="1"/>
                    </a:lnTo>
                    <a:lnTo>
                      <a:pt x="2433" y="2"/>
                    </a:lnTo>
                    <a:lnTo>
                      <a:pt x="2437" y="2"/>
                    </a:lnTo>
                    <a:lnTo>
                      <a:pt x="2440" y="3"/>
                    </a:lnTo>
                    <a:lnTo>
                      <a:pt x="2444" y="2"/>
                    </a:lnTo>
                    <a:lnTo>
                      <a:pt x="2448" y="2"/>
                    </a:lnTo>
                    <a:lnTo>
                      <a:pt x="2452" y="2"/>
                    </a:lnTo>
                    <a:lnTo>
                      <a:pt x="2456" y="2"/>
                    </a:lnTo>
                    <a:lnTo>
                      <a:pt x="2460" y="2"/>
                    </a:lnTo>
                    <a:lnTo>
                      <a:pt x="2464" y="1"/>
                    </a:lnTo>
                    <a:lnTo>
                      <a:pt x="2468" y="3"/>
                    </a:lnTo>
                    <a:lnTo>
                      <a:pt x="2472" y="2"/>
                    </a:lnTo>
                    <a:lnTo>
                      <a:pt x="2476" y="2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2"/>
                    </a:lnTo>
                    <a:lnTo>
                      <a:pt x="2492" y="2"/>
                    </a:lnTo>
                    <a:lnTo>
                      <a:pt x="2496" y="2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2"/>
                    </a:lnTo>
                    <a:lnTo>
                      <a:pt x="2511" y="3"/>
                    </a:lnTo>
                    <a:lnTo>
                      <a:pt x="2515" y="4"/>
                    </a:lnTo>
                    <a:lnTo>
                      <a:pt x="2519" y="1"/>
                    </a:lnTo>
                    <a:lnTo>
                      <a:pt x="2523" y="3"/>
                    </a:lnTo>
                    <a:lnTo>
                      <a:pt x="2527" y="2"/>
                    </a:lnTo>
                    <a:lnTo>
                      <a:pt x="2531" y="2"/>
                    </a:lnTo>
                    <a:lnTo>
                      <a:pt x="2535" y="3"/>
                    </a:lnTo>
                    <a:lnTo>
                      <a:pt x="2539" y="3"/>
                    </a:lnTo>
                    <a:lnTo>
                      <a:pt x="2543" y="3"/>
                    </a:lnTo>
                    <a:lnTo>
                      <a:pt x="2547" y="4"/>
                    </a:lnTo>
                    <a:lnTo>
                      <a:pt x="2551" y="3"/>
                    </a:lnTo>
                    <a:lnTo>
                      <a:pt x="2555" y="2"/>
                    </a:lnTo>
                    <a:lnTo>
                      <a:pt x="2559" y="3"/>
                    </a:lnTo>
                    <a:lnTo>
                      <a:pt x="2562" y="3"/>
                    </a:lnTo>
                    <a:lnTo>
                      <a:pt x="2566" y="2"/>
                    </a:lnTo>
                    <a:lnTo>
                      <a:pt x="2570" y="3"/>
                    </a:lnTo>
                    <a:lnTo>
                      <a:pt x="2574" y="3"/>
                    </a:lnTo>
                    <a:lnTo>
                      <a:pt x="2578" y="3"/>
                    </a:lnTo>
                    <a:lnTo>
                      <a:pt x="2582" y="3"/>
                    </a:lnTo>
                    <a:lnTo>
                      <a:pt x="2586" y="3"/>
                    </a:lnTo>
                    <a:lnTo>
                      <a:pt x="2590" y="3"/>
                    </a:lnTo>
                    <a:lnTo>
                      <a:pt x="2594" y="3"/>
                    </a:lnTo>
                    <a:lnTo>
                      <a:pt x="2598" y="2"/>
                    </a:lnTo>
                    <a:lnTo>
                      <a:pt x="2602" y="2"/>
                    </a:lnTo>
                    <a:lnTo>
                      <a:pt x="2606" y="3"/>
                    </a:lnTo>
                    <a:lnTo>
                      <a:pt x="2610" y="4"/>
                    </a:lnTo>
                    <a:lnTo>
                      <a:pt x="2614" y="2"/>
                    </a:lnTo>
                    <a:lnTo>
                      <a:pt x="2618" y="2"/>
                    </a:lnTo>
                    <a:lnTo>
                      <a:pt x="2622" y="3"/>
                    </a:lnTo>
                    <a:lnTo>
                      <a:pt x="2625" y="2"/>
                    </a:lnTo>
                    <a:lnTo>
                      <a:pt x="2629" y="3"/>
                    </a:lnTo>
                    <a:lnTo>
                      <a:pt x="2633" y="2"/>
                    </a:lnTo>
                    <a:lnTo>
                      <a:pt x="2637" y="2"/>
                    </a:lnTo>
                    <a:lnTo>
                      <a:pt x="2641" y="2"/>
                    </a:lnTo>
                    <a:lnTo>
                      <a:pt x="2645" y="3"/>
                    </a:lnTo>
                    <a:lnTo>
                      <a:pt x="2649" y="3"/>
                    </a:lnTo>
                    <a:lnTo>
                      <a:pt x="2653" y="2"/>
                    </a:lnTo>
                    <a:lnTo>
                      <a:pt x="2657" y="2"/>
                    </a:lnTo>
                    <a:lnTo>
                      <a:pt x="2661" y="1"/>
                    </a:lnTo>
                    <a:lnTo>
                      <a:pt x="2665" y="3"/>
                    </a:lnTo>
                    <a:lnTo>
                      <a:pt x="2669" y="3"/>
                    </a:lnTo>
                    <a:lnTo>
                      <a:pt x="2673" y="2"/>
                    </a:lnTo>
                    <a:lnTo>
                      <a:pt x="2677" y="3"/>
                    </a:lnTo>
                    <a:lnTo>
                      <a:pt x="2681" y="3"/>
                    </a:lnTo>
                    <a:lnTo>
                      <a:pt x="2685" y="2"/>
                    </a:lnTo>
                    <a:lnTo>
                      <a:pt x="2688" y="2"/>
                    </a:lnTo>
                    <a:lnTo>
                      <a:pt x="2692" y="2"/>
                    </a:lnTo>
                    <a:lnTo>
                      <a:pt x="2696" y="2"/>
                    </a:lnTo>
                    <a:lnTo>
                      <a:pt x="2700" y="2"/>
                    </a:lnTo>
                    <a:lnTo>
                      <a:pt x="2704" y="2"/>
                    </a:lnTo>
                    <a:lnTo>
                      <a:pt x="2708" y="2"/>
                    </a:lnTo>
                    <a:lnTo>
                      <a:pt x="2712" y="2"/>
                    </a:lnTo>
                    <a:lnTo>
                      <a:pt x="2716" y="2"/>
                    </a:lnTo>
                    <a:lnTo>
                      <a:pt x="2720" y="4"/>
                    </a:lnTo>
                    <a:lnTo>
                      <a:pt x="2724" y="2"/>
                    </a:lnTo>
                    <a:lnTo>
                      <a:pt x="2728" y="3"/>
                    </a:lnTo>
                    <a:lnTo>
                      <a:pt x="2732" y="2"/>
                    </a:lnTo>
                    <a:lnTo>
                      <a:pt x="2736" y="2"/>
                    </a:lnTo>
                    <a:lnTo>
                      <a:pt x="2740" y="2"/>
                    </a:lnTo>
                    <a:lnTo>
                      <a:pt x="2744" y="3"/>
                    </a:lnTo>
                    <a:lnTo>
                      <a:pt x="2748" y="3"/>
                    </a:lnTo>
                    <a:lnTo>
                      <a:pt x="2751" y="2"/>
                    </a:lnTo>
                    <a:lnTo>
                      <a:pt x="2755" y="3"/>
                    </a:lnTo>
                    <a:lnTo>
                      <a:pt x="2759" y="3"/>
                    </a:lnTo>
                    <a:lnTo>
                      <a:pt x="2763" y="2"/>
                    </a:lnTo>
                    <a:lnTo>
                      <a:pt x="2767" y="2"/>
                    </a:lnTo>
                    <a:lnTo>
                      <a:pt x="2771" y="2"/>
                    </a:lnTo>
                    <a:lnTo>
                      <a:pt x="2775" y="2"/>
                    </a:lnTo>
                    <a:lnTo>
                      <a:pt x="2779" y="2"/>
                    </a:lnTo>
                    <a:lnTo>
                      <a:pt x="2783" y="3"/>
                    </a:lnTo>
                    <a:lnTo>
                      <a:pt x="2787" y="3"/>
                    </a:lnTo>
                    <a:lnTo>
                      <a:pt x="2791" y="2"/>
                    </a:lnTo>
                    <a:lnTo>
                      <a:pt x="2795" y="3"/>
                    </a:lnTo>
                    <a:lnTo>
                      <a:pt x="2799" y="2"/>
                    </a:lnTo>
                    <a:lnTo>
                      <a:pt x="2803" y="2"/>
                    </a:lnTo>
                    <a:lnTo>
                      <a:pt x="2807" y="2"/>
                    </a:lnTo>
                    <a:lnTo>
                      <a:pt x="2811" y="3"/>
                    </a:lnTo>
                    <a:lnTo>
                      <a:pt x="2814" y="3"/>
                    </a:lnTo>
                    <a:lnTo>
                      <a:pt x="2818" y="3"/>
                    </a:lnTo>
                    <a:lnTo>
                      <a:pt x="2822" y="2"/>
                    </a:lnTo>
                    <a:lnTo>
                      <a:pt x="2826" y="2"/>
                    </a:lnTo>
                    <a:lnTo>
                      <a:pt x="2830" y="3"/>
                    </a:lnTo>
                    <a:lnTo>
                      <a:pt x="2834" y="3"/>
                    </a:lnTo>
                    <a:lnTo>
                      <a:pt x="2838" y="4"/>
                    </a:lnTo>
                    <a:lnTo>
                      <a:pt x="2842" y="2"/>
                    </a:lnTo>
                    <a:lnTo>
                      <a:pt x="2846" y="3"/>
                    </a:lnTo>
                    <a:lnTo>
                      <a:pt x="2850" y="3"/>
                    </a:lnTo>
                    <a:lnTo>
                      <a:pt x="2854" y="4"/>
                    </a:lnTo>
                    <a:lnTo>
                      <a:pt x="2858" y="2"/>
                    </a:lnTo>
                    <a:lnTo>
                      <a:pt x="2862" y="3"/>
                    </a:lnTo>
                    <a:lnTo>
                      <a:pt x="2866" y="3"/>
                    </a:lnTo>
                    <a:lnTo>
                      <a:pt x="2870" y="3"/>
                    </a:lnTo>
                    <a:lnTo>
                      <a:pt x="2874" y="2"/>
                    </a:lnTo>
                    <a:lnTo>
                      <a:pt x="2877" y="3"/>
                    </a:lnTo>
                    <a:lnTo>
                      <a:pt x="2881" y="3"/>
                    </a:lnTo>
                    <a:lnTo>
                      <a:pt x="2885" y="3"/>
                    </a:lnTo>
                    <a:lnTo>
                      <a:pt x="2889" y="4"/>
                    </a:lnTo>
                    <a:lnTo>
                      <a:pt x="2893" y="2"/>
                    </a:lnTo>
                    <a:lnTo>
                      <a:pt x="2897" y="3"/>
                    </a:lnTo>
                    <a:lnTo>
                      <a:pt x="2901" y="3"/>
                    </a:lnTo>
                    <a:lnTo>
                      <a:pt x="2905" y="3"/>
                    </a:lnTo>
                    <a:lnTo>
                      <a:pt x="2909" y="2"/>
                    </a:lnTo>
                    <a:lnTo>
                      <a:pt x="2913" y="3"/>
                    </a:lnTo>
                    <a:lnTo>
                      <a:pt x="2917" y="3"/>
                    </a:lnTo>
                    <a:lnTo>
                      <a:pt x="2921" y="3"/>
                    </a:lnTo>
                    <a:lnTo>
                      <a:pt x="2925" y="4"/>
                    </a:lnTo>
                    <a:lnTo>
                      <a:pt x="2929" y="2"/>
                    </a:lnTo>
                    <a:lnTo>
                      <a:pt x="2933" y="4"/>
                    </a:lnTo>
                    <a:lnTo>
                      <a:pt x="2937" y="4"/>
                    </a:lnTo>
                    <a:lnTo>
                      <a:pt x="2940" y="3"/>
                    </a:lnTo>
                    <a:lnTo>
                      <a:pt x="2944" y="4"/>
                    </a:lnTo>
                    <a:lnTo>
                      <a:pt x="2948" y="2"/>
                    </a:lnTo>
                    <a:lnTo>
                      <a:pt x="2952" y="2"/>
                    </a:lnTo>
                    <a:lnTo>
                      <a:pt x="2956" y="2"/>
                    </a:lnTo>
                    <a:lnTo>
                      <a:pt x="2960" y="2"/>
                    </a:lnTo>
                    <a:lnTo>
                      <a:pt x="2964" y="4"/>
                    </a:lnTo>
                    <a:lnTo>
                      <a:pt x="2968" y="4"/>
                    </a:lnTo>
                    <a:lnTo>
                      <a:pt x="2972" y="3"/>
                    </a:lnTo>
                    <a:lnTo>
                      <a:pt x="2976" y="1"/>
                    </a:lnTo>
                    <a:lnTo>
                      <a:pt x="2980" y="3"/>
                    </a:lnTo>
                    <a:lnTo>
                      <a:pt x="2984" y="3"/>
                    </a:lnTo>
                    <a:lnTo>
                      <a:pt x="2988" y="4"/>
                    </a:lnTo>
                    <a:lnTo>
                      <a:pt x="2992" y="2"/>
                    </a:lnTo>
                    <a:lnTo>
                      <a:pt x="2996" y="2"/>
                    </a:lnTo>
                    <a:lnTo>
                      <a:pt x="2999" y="3"/>
                    </a:lnTo>
                    <a:lnTo>
                      <a:pt x="3003" y="4"/>
                    </a:lnTo>
                    <a:lnTo>
                      <a:pt x="3007" y="3"/>
                    </a:lnTo>
                    <a:lnTo>
                      <a:pt x="3011" y="3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2"/>
                    </a:lnTo>
                    <a:lnTo>
                      <a:pt x="3027" y="3"/>
                    </a:lnTo>
                    <a:lnTo>
                      <a:pt x="3031" y="4"/>
                    </a:lnTo>
                    <a:lnTo>
                      <a:pt x="3035" y="2"/>
                    </a:lnTo>
                    <a:lnTo>
                      <a:pt x="3039" y="2"/>
                    </a:lnTo>
                    <a:lnTo>
                      <a:pt x="3043" y="4"/>
                    </a:lnTo>
                    <a:lnTo>
                      <a:pt x="3047" y="2"/>
                    </a:lnTo>
                    <a:lnTo>
                      <a:pt x="3051" y="3"/>
                    </a:lnTo>
                    <a:lnTo>
                      <a:pt x="3055" y="3"/>
                    </a:lnTo>
                    <a:lnTo>
                      <a:pt x="3059" y="2"/>
                    </a:lnTo>
                    <a:lnTo>
                      <a:pt x="3062" y="2"/>
                    </a:lnTo>
                    <a:lnTo>
                      <a:pt x="3066" y="4"/>
                    </a:lnTo>
                    <a:lnTo>
                      <a:pt x="3070" y="4"/>
                    </a:lnTo>
                    <a:lnTo>
                      <a:pt x="3074" y="2"/>
                    </a:lnTo>
                    <a:lnTo>
                      <a:pt x="3078" y="3"/>
                    </a:lnTo>
                    <a:lnTo>
                      <a:pt x="3082" y="3"/>
                    </a:lnTo>
                    <a:lnTo>
                      <a:pt x="3086" y="3"/>
                    </a:lnTo>
                    <a:lnTo>
                      <a:pt x="3090" y="3"/>
                    </a:lnTo>
                    <a:lnTo>
                      <a:pt x="3094" y="4"/>
                    </a:lnTo>
                    <a:lnTo>
                      <a:pt x="3098" y="3"/>
                    </a:lnTo>
                    <a:lnTo>
                      <a:pt x="3102" y="2"/>
                    </a:lnTo>
                    <a:lnTo>
                      <a:pt x="3106" y="3"/>
                    </a:lnTo>
                    <a:lnTo>
                      <a:pt x="3110" y="4"/>
                    </a:lnTo>
                    <a:lnTo>
                      <a:pt x="3114" y="3"/>
                    </a:lnTo>
                    <a:lnTo>
                      <a:pt x="3118" y="3"/>
                    </a:lnTo>
                    <a:lnTo>
                      <a:pt x="3122" y="3"/>
                    </a:lnTo>
                    <a:lnTo>
                      <a:pt x="3125" y="3"/>
                    </a:lnTo>
                    <a:lnTo>
                      <a:pt x="3129" y="4"/>
                    </a:lnTo>
                    <a:lnTo>
                      <a:pt x="3133" y="3"/>
                    </a:lnTo>
                    <a:lnTo>
                      <a:pt x="3137" y="4"/>
                    </a:lnTo>
                    <a:lnTo>
                      <a:pt x="3141" y="4"/>
                    </a:lnTo>
                    <a:lnTo>
                      <a:pt x="3145" y="4"/>
                    </a:lnTo>
                    <a:lnTo>
                      <a:pt x="3149" y="4"/>
                    </a:lnTo>
                    <a:lnTo>
                      <a:pt x="3153" y="4"/>
                    </a:lnTo>
                    <a:lnTo>
                      <a:pt x="3157" y="2"/>
                    </a:lnTo>
                    <a:lnTo>
                      <a:pt x="3161" y="4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4"/>
                    </a:lnTo>
                    <a:lnTo>
                      <a:pt x="3177" y="4"/>
                    </a:lnTo>
                    <a:lnTo>
                      <a:pt x="3181" y="3"/>
                    </a:lnTo>
                    <a:lnTo>
                      <a:pt x="3185" y="4"/>
                    </a:lnTo>
                    <a:lnTo>
                      <a:pt x="3188" y="4"/>
                    </a:lnTo>
                    <a:lnTo>
                      <a:pt x="3192" y="5"/>
                    </a:lnTo>
                    <a:lnTo>
                      <a:pt x="3196" y="3"/>
                    </a:lnTo>
                    <a:lnTo>
                      <a:pt x="3200" y="3"/>
                    </a:lnTo>
                    <a:lnTo>
                      <a:pt x="3204" y="3"/>
                    </a:lnTo>
                    <a:lnTo>
                      <a:pt x="3208" y="3"/>
                    </a:lnTo>
                    <a:lnTo>
                      <a:pt x="3212" y="2"/>
                    </a:lnTo>
                    <a:lnTo>
                      <a:pt x="3216" y="4"/>
                    </a:lnTo>
                    <a:lnTo>
                      <a:pt x="3220" y="4"/>
                    </a:lnTo>
                    <a:lnTo>
                      <a:pt x="3224" y="3"/>
                    </a:lnTo>
                    <a:lnTo>
                      <a:pt x="3228" y="4"/>
                    </a:lnTo>
                    <a:lnTo>
                      <a:pt x="3232" y="3"/>
                    </a:lnTo>
                    <a:lnTo>
                      <a:pt x="3236" y="4"/>
                    </a:lnTo>
                    <a:lnTo>
                      <a:pt x="3240" y="2"/>
                    </a:lnTo>
                    <a:lnTo>
                      <a:pt x="3244" y="3"/>
                    </a:lnTo>
                    <a:lnTo>
                      <a:pt x="3248" y="4"/>
                    </a:lnTo>
                    <a:lnTo>
                      <a:pt x="3251" y="4"/>
                    </a:lnTo>
                    <a:lnTo>
                      <a:pt x="3255" y="4"/>
                    </a:lnTo>
                    <a:lnTo>
                      <a:pt x="3259" y="5"/>
                    </a:lnTo>
                    <a:lnTo>
                      <a:pt x="3263" y="2"/>
                    </a:lnTo>
                    <a:lnTo>
                      <a:pt x="3267" y="3"/>
                    </a:lnTo>
                    <a:lnTo>
                      <a:pt x="3271" y="4"/>
                    </a:lnTo>
                    <a:lnTo>
                      <a:pt x="3275" y="3"/>
                    </a:lnTo>
                    <a:lnTo>
                      <a:pt x="3279" y="3"/>
                    </a:lnTo>
                    <a:lnTo>
                      <a:pt x="3283" y="3"/>
                    </a:lnTo>
                    <a:lnTo>
                      <a:pt x="3287" y="3"/>
                    </a:lnTo>
                    <a:lnTo>
                      <a:pt x="3291" y="3"/>
                    </a:lnTo>
                    <a:lnTo>
                      <a:pt x="3295" y="3"/>
                    </a:lnTo>
                    <a:lnTo>
                      <a:pt x="3299" y="4"/>
                    </a:lnTo>
                    <a:lnTo>
                      <a:pt x="3303" y="3"/>
                    </a:lnTo>
                    <a:lnTo>
                      <a:pt x="3307" y="4"/>
                    </a:lnTo>
                    <a:lnTo>
                      <a:pt x="3311" y="4"/>
                    </a:lnTo>
                    <a:lnTo>
                      <a:pt x="3314" y="3"/>
                    </a:lnTo>
                    <a:lnTo>
                      <a:pt x="3318" y="3"/>
                    </a:lnTo>
                    <a:lnTo>
                      <a:pt x="3322" y="4"/>
                    </a:lnTo>
                    <a:lnTo>
                      <a:pt x="3326" y="3"/>
                    </a:lnTo>
                    <a:lnTo>
                      <a:pt x="3330" y="3"/>
                    </a:lnTo>
                    <a:lnTo>
                      <a:pt x="3334" y="3"/>
                    </a:lnTo>
                    <a:lnTo>
                      <a:pt x="3338" y="3"/>
                    </a:lnTo>
                    <a:lnTo>
                      <a:pt x="3342" y="4"/>
                    </a:lnTo>
                    <a:lnTo>
                      <a:pt x="3346" y="3"/>
                    </a:lnTo>
                    <a:lnTo>
                      <a:pt x="3350" y="4"/>
                    </a:lnTo>
                    <a:lnTo>
                      <a:pt x="3354" y="3"/>
                    </a:lnTo>
                    <a:lnTo>
                      <a:pt x="3358" y="4"/>
                    </a:lnTo>
                    <a:lnTo>
                      <a:pt x="3362" y="4"/>
                    </a:lnTo>
                    <a:lnTo>
                      <a:pt x="3366" y="4"/>
                    </a:lnTo>
                    <a:lnTo>
                      <a:pt x="3370" y="3"/>
                    </a:lnTo>
                    <a:lnTo>
                      <a:pt x="3374" y="3"/>
                    </a:lnTo>
                    <a:lnTo>
                      <a:pt x="3377" y="4"/>
                    </a:lnTo>
                    <a:lnTo>
                      <a:pt x="3381" y="4"/>
                    </a:lnTo>
                    <a:lnTo>
                      <a:pt x="3385" y="4"/>
                    </a:lnTo>
                    <a:lnTo>
                      <a:pt x="3389" y="4"/>
                    </a:lnTo>
                    <a:lnTo>
                      <a:pt x="3393" y="4"/>
                    </a:lnTo>
                    <a:lnTo>
                      <a:pt x="3397" y="5"/>
                    </a:lnTo>
                    <a:lnTo>
                      <a:pt x="3401" y="4"/>
                    </a:lnTo>
                    <a:lnTo>
                      <a:pt x="3405" y="4"/>
                    </a:lnTo>
                    <a:lnTo>
                      <a:pt x="3409" y="3"/>
                    </a:lnTo>
                    <a:lnTo>
                      <a:pt x="3413" y="4"/>
                    </a:lnTo>
                    <a:lnTo>
                      <a:pt x="3417" y="2"/>
                    </a:lnTo>
                    <a:lnTo>
                      <a:pt x="3421" y="4"/>
                    </a:lnTo>
                    <a:lnTo>
                      <a:pt x="3425" y="4"/>
                    </a:lnTo>
                    <a:lnTo>
                      <a:pt x="3429" y="3"/>
                    </a:lnTo>
                    <a:lnTo>
                      <a:pt x="3433" y="4"/>
                    </a:lnTo>
                    <a:lnTo>
                      <a:pt x="3437" y="4"/>
                    </a:lnTo>
                    <a:lnTo>
                      <a:pt x="3440" y="4"/>
                    </a:lnTo>
                    <a:lnTo>
                      <a:pt x="3444" y="4"/>
                    </a:lnTo>
                    <a:lnTo>
                      <a:pt x="3448" y="4"/>
                    </a:lnTo>
                    <a:lnTo>
                      <a:pt x="3452" y="4"/>
                    </a:lnTo>
                    <a:lnTo>
                      <a:pt x="3456" y="5"/>
                    </a:lnTo>
                    <a:lnTo>
                      <a:pt x="3460" y="4"/>
                    </a:lnTo>
                    <a:lnTo>
                      <a:pt x="3464" y="5"/>
                    </a:lnTo>
                    <a:lnTo>
                      <a:pt x="3468" y="4"/>
                    </a:lnTo>
                    <a:lnTo>
                      <a:pt x="3472" y="3"/>
                    </a:lnTo>
                    <a:lnTo>
                      <a:pt x="3476" y="4"/>
                    </a:lnTo>
                    <a:lnTo>
                      <a:pt x="3480" y="4"/>
                    </a:lnTo>
                    <a:lnTo>
                      <a:pt x="3484" y="3"/>
                    </a:lnTo>
                    <a:lnTo>
                      <a:pt x="3488" y="4"/>
                    </a:lnTo>
                    <a:lnTo>
                      <a:pt x="3492" y="3"/>
                    </a:lnTo>
                    <a:lnTo>
                      <a:pt x="3496" y="4"/>
                    </a:lnTo>
                    <a:lnTo>
                      <a:pt x="3499" y="5"/>
                    </a:lnTo>
                    <a:lnTo>
                      <a:pt x="3503" y="4"/>
                    </a:lnTo>
                    <a:lnTo>
                      <a:pt x="3507" y="4"/>
                    </a:lnTo>
                    <a:lnTo>
                      <a:pt x="3511" y="4"/>
                    </a:lnTo>
                    <a:lnTo>
                      <a:pt x="3515" y="5"/>
                    </a:lnTo>
                    <a:lnTo>
                      <a:pt x="3519" y="5"/>
                    </a:lnTo>
                    <a:lnTo>
                      <a:pt x="3523" y="4"/>
                    </a:lnTo>
                    <a:lnTo>
                      <a:pt x="3527" y="4"/>
                    </a:lnTo>
                    <a:lnTo>
                      <a:pt x="3531" y="4"/>
                    </a:lnTo>
                    <a:lnTo>
                      <a:pt x="3535" y="4"/>
                    </a:lnTo>
                    <a:lnTo>
                      <a:pt x="3539" y="5"/>
                    </a:lnTo>
                    <a:lnTo>
                      <a:pt x="3543" y="4"/>
                    </a:lnTo>
                    <a:lnTo>
                      <a:pt x="3547" y="3"/>
                    </a:lnTo>
                    <a:lnTo>
                      <a:pt x="3551" y="5"/>
                    </a:lnTo>
                    <a:lnTo>
                      <a:pt x="3555" y="4"/>
                    </a:lnTo>
                    <a:lnTo>
                      <a:pt x="3559" y="3"/>
                    </a:lnTo>
                    <a:lnTo>
                      <a:pt x="3562" y="4"/>
                    </a:lnTo>
                    <a:lnTo>
                      <a:pt x="3566" y="4"/>
                    </a:lnTo>
                    <a:lnTo>
                      <a:pt x="3570" y="5"/>
                    </a:lnTo>
                    <a:lnTo>
                      <a:pt x="3574" y="4"/>
                    </a:lnTo>
                    <a:lnTo>
                      <a:pt x="3578" y="4"/>
                    </a:lnTo>
                    <a:lnTo>
                      <a:pt x="3582" y="3"/>
                    </a:lnTo>
                    <a:lnTo>
                      <a:pt x="3586" y="4"/>
                    </a:lnTo>
                    <a:lnTo>
                      <a:pt x="3590" y="5"/>
                    </a:lnTo>
                    <a:lnTo>
                      <a:pt x="3594" y="4"/>
                    </a:lnTo>
                    <a:lnTo>
                      <a:pt x="3598" y="4"/>
                    </a:lnTo>
                    <a:lnTo>
                      <a:pt x="3602" y="4"/>
                    </a:lnTo>
                    <a:lnTo>
                      <a:pt x="3606" y="3"/>
                    </a:lnTo>
                    <a:lnTo>
                      <a:pt x="3610" y="4"/>
                    </a:lnTo>
                    <a:lnTo>
                      <a:pt x="3614" y="4"/>
                    </a:lnTo>
                    <a:lnTo>
                      <a:pt x="3618" y="3"/>
                    </a:lnTo>
                    <a:lnTo>
                      <a:pt x="3622" y="5"/>
                    </a:lnTo>
                    <a:lnTo>
                      <a:pt x="3625" y="4"/>
                    </a:lnTo>
                    <a:lnTo>
                      <a:pt x="3629" y="4"/>
                    </a:lnTo>
                    <a:lnTo>
                      <a:pt x="3633" y="4"/>
                    </a:lnTo>
                    <a:lnTo>
                      <a:pt x="3637" y="4"/>
                    </a:lnTo>
                    <a:lnTo>
                      <a:pt x="3641" y="4"/>
                    </a:lnTo>
                    <a:lnTo>
                      <a:pt x="3645" y="4"/>
                    </a:lnTo>
                    <a:lnTo>
                      <a:pt x="3649" y="4"/>
                    </a:lnTo>
                    <a:lnTo>
                      <a:pt x="3653" y="3"/>
                    </a:lnTo>
                    <a:lnTo>
                      <a:pt x="3657" y="4"/>
                    </a:lnTo>
                    <a:lnTo>
                      <a:pt x="3661" y="4"/>
                    </a:lnTo>
                    <a:lnTo>
                      <a:pt x="3665" y="5"/>
                    </a:lnTo>
                    <a:lnTo>
                      <a:pt x="3669" y="4"/>
                    </a:lnTo>
                    <a:lnTo>
                      <a:pt x="3673" y="4"/>
                    </a:lnTo>
                    <a:lnTo>
                      <a:pt x="3677" y="4"/>
                    </a:lnTo>
                    <a:lnTo>
                      <a:pt x="3681" y="6"/>
                    </a:lnTo>
                    <a:lnTo>
                      <a:pt x="3685" y="3"/>
                    </a:lnTo>
                    <a:lnTo>
                      <a:pt x="3688" y="3"/>
                    </a:lnTo>
                    <a:lnTo>
                      <a:pt x="3692" y="4"/>
                    </a:lnTo>
                    <a:lnTo>
                      <a:pt x="3696" y="4"/>
                    </a:lnTo>
                    <a:lnTo>
                      <a:pt x="3700" y="4"/>
                    </a:lnTo>
                    <a:lnTo>
                      <a:pt x="3704" y="4"/>
                    </a:lnTo>
                    <a:lnTo>
                      <a:pt x="3708" y="4"/>
                    </a:lnTo>
                    <a:lnTo>
                      <a:pt x="3712" y="4"/>
                    </a:lnTo>
                    <a:lnTo>
                      <a:pt x="3716" y="4"/>
                    </a:lnTo>
                    <a:lnTo>
                      <a:pt x="3720" y="4"/>
                    </a:lnTo>
                    <a:lnTo>
                      <a:pt x="3724" y="4"/>
                    </a:lnTo>
                    <a:lnTo>
                      <a:pt x="3728" y="5"/>
                    </a:lnTo>
                    <a:lnTo>
                      <a:pt x="3732" y="4"/>
                    </a:lnTo>
                    <a:lnTo>
                      <a:pt x="3736" y="3"/>
                    </a:lnTo>
                    <a:lnTo>
                      <a:pt x="3740" y="4"/>
                    </a:lnTo>
                    <a:lnTo>
                      <a:pt x="3744" y="4"/>
                    </a:lnTo>
                    <a:lnTo>
                      <a:pt x="3748" y="4"/>
                    </a:lnTo>
                    <a:lnTo>
                      <a:pt x="3751" y="3"/>
                    </a:lnTo>
                    <a:lnTo>
                      <a:pt x="3755" y="4"/>
                    </a:lnTo>
                    <a:lnTo>
                      <a:pt x="3759" y="4"/>
                    </a:lnTo>
                    <a:lnTo>
                      <a:pt x="3763" y="5"/>
                    </a:lnTo>
                    <a:lnTo>
                      <a:pt x="3767" y="4"/>
                    </a:lnTo>
                    <a:lnTo>
                      <a:pt x="3771" y="3"/>
                    </a:lnTo>
                    <a:lnTo>
                      <a:pt x="3775" y="4"/>
                    </a:lnTo>
                    <a:lnTo>
                      <a:pt x="3779" y="4"/>
                    </a:lnTo>
                    <a:lnTo>
                      <a:pt x="3783" y="5"/>
                    </a:lnTo>
                    <a:lnTo>
                      <a:pt x="3787" y="4"/>
                    </a:lnTo>
                    <a:lnTo>
                      <a:pt x="3791" y="4"/>
                    </a:lnTo>
                    <a:lnTo>
                      <a:pt x="3795" y="4"/>
                    </a:lnTo>
                    <a:lnTo>
                      <a:pt x="3799" y="5"/>
                    </a:lnTo>
                    <a:lnTo>
                      <a:pt x="3803" y="4"/>
                    </a:lnTo>
                    <a:lnTo>
                      <a:pt x="3807" y="4"/>
                    </a:lnTo>
                    <a:lnTo>
                      <a:pt x="3811" y="6"/>
                    </a:lnTo>
                    <a:lnTo>
                      <a:pt x="3814" y="5"/>
                    </a:lnTo>
                    <a:lnTo>
                      <a:pt x="3818" y="3"/>
                    </a:lnTo>
                    <a:lnTo>
                      <a:pt x="3822" y="5"/>
                    </a:lnTo>
                    <a:lnTo>
                      <a:pt x="3826" y="3"/>
                    </a:lnTo>
                    <a:lnTo>
                      <a:pt x="3830" y="5"/>
                    </a:lnTo>
                    <a:lnTo>
                      <a:pt x="3834" y="4"/>
                    </a:lnTo>
                    <a:lnTo>
                      <a:pt x="3838" y="4"/>
                    </a:lnTo>
                    <a:lnTo>
                      <a:pt x="3842" y="3"/>
                    </a:lnTo>
                    <a:lnTo>
                      <a:pt x="3846" y="5"/>
                    </a:lnTo>
                    <a:lnTo>
                      <a:pt x="3850" y="4"/>
                    </a:lnTo>
                    <a:lnTo>
                      <a:pt x="3854" y="4"/>
                    </a:lnTo>
                    <a:lnTo>
                      <a:pt x="3858" y="4"/>
                    </a:lnTo>
                    <a:lnTo>
                      <a:pt x="3862" y="4"/>
                    </a:lnTo>
                    <a:lnTo>
                      <a:pt x="3866" y="3"/>
                    </a:lnTo>
                    <a:lnTo>
                      <a:pt x="3870" y="3"/>
                    </a:lnTo>
                    <a:lnTo>
                      <a:pt x="3874" y="4"/>
                    </a:lnTo>
                    <a:lnTo>
                      <a:pt x="3877" y="4"/>
                    </a:lnTo>
                    <a:lnTo>
                      <a:pt x="3881" y="4"/>
                    </a:lnTo>
                    <a:lnTo>
                      <a:pt x="3885" y="3"/>
                    </a:lnTo>
                    <a:lnTo>
                      <a:pt x="3889" y="4"/>
                    </a:lnTo>
                    <a:lnTo>
                      <a:pt x="3893" y="4"/>
                    </a:lnTo>
                    <a:lnTo>
                      <a:pt x="3897" y="4"/>
                    </a:lnTo>
                    <a:lnTo>
                      <a:pt x="3901" y="4"/>
                    </a:lnTo>
                    <a:lnTo>
                      <a:pt x="3905" y="4"/>
                    </a:lnTo>
                    <a:lnTo>
                      <a:pt x="3909" y="4"/>
                    </a:lnTo>
                    <a:lnTo>
                      <a:pt x="3913" y="4"/>
                    </a:lnTo>
                    <a:lnTo>
                      <a:pt x="3917" y="3"/>
                    </a:lnTo>
                    <a:lnTo>
                      <a:pt x="3921" y="4"/>
                    </a:lnTo>
                    <a:lnTo>
                      <a:pt x="3925" y="3"/>
                    </a:lnTo>
                    <a:lnTo>
                      <a:pt x="3929" y="4"/>
                    </a:lnTo>
                    <a:lnTo>
                      <a:pt x="3933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603" name="Freeform 451"/>
              <p:cNvSpPr>
                <a:spLocks/>
              </p:cNvSpPr>
              <p:nvPr/>
            </p:nvSpPr>
            <p:spPr bwMode="auto">
              <a:xfrm flipV="1">
                <a:off x="2909" y="2499"/>
                <a:ext cx="2265" cy="366"/>
              </a:xfrm>
              <a:custGeom>
                <a:avLst/>
                <a:gdLst/>
                <a:ahLst/>
                <a:cxnLst>
                  <a:cxn ang="0">
                    <a:pos x="59" y="2"/>
                  </a:cxn>
                  <a:cxn ang="0">
                    <a:pos x="122" y="1"/>
                  </a:cxn>
                  <a:cxn ang="0">
                    <a:pos x="185" y="2"/>
                  </a:cxn>
                  <a:cxn ang="0">
                    <a:pos x="248" y="2"/>
                  </a:cxn>
                  <a:cxn ang="0">
                    <a:pos x="311" y="3"/>
                  </a:cxn>
                  <a:cxn ang="0">
                    <a:pos x="374" y="3"/>
                  </a:cxn>
                  <a:cxn ang="0">
                    <a:pos x="437" y="3"/>
                  </a:cxn>
                  <a:cxn ang="0">
                    <a:pos x="499" y="3"/>
                  </a:cxn>
                  <a:cxn ang="0">
                    <a:pos x="562" y="3"/>
                  </a:cxn>
                  <a:cxn ang="0">
                    <a:pos x="625" y="3"/>
                  </a:cxn>
                  <a:cxn ang="0">
                    <a:pos x="688" y="5"/>
                  </a:cxn>
                  <a:cxn ang="0">
                    <a:pos x="751" y="7"/>
                  </a:cxn>
                  <a:cxn ang="0">
                    <a:pos x="814" y="12"/>
                  </a:cxn>
                  <a:cxn ang="0">
                    <a:pos x="877" y="19"/>
                  </a:cxn>
                  <a:cxn ang="0">
                    <a:pos x="940" y="28"/>
                  </a:cxn>
                  <a:cxn ang="0">
                    <a:pos x="1003" y="42"/>
                  </a:cxn>
                  <a:cxn ang="0">
                    <a:pos x="1066" y="61"/>
                  </a:cxn>
                  <a:cxn ang="0">
                    <a:pos x="1129" y="82"/>
                  </a:cxn>
                  <a:cxn ang="0">
                    <a:pos x="1192" y="107"/>
                  </a:cxn>
                  <a:cxn ang="0">
                    <a:pos x="1255" y="137"/>
                  </a:cxn>
                  <a:cxn ang="0">
                    <a:pos x="1318" y="169"/>
                  </a:cxn>
                  <a:cxn ang="0">
                    <a:pos x="1381" y="206"/>
                  </a:cxn>
                  <a:cxn ang="0">
                    <a:pos x="1444" y="245"/>
                  </a:cxn>
                  <a:cxn ang="0">
                    <a:pos x="1507" y="285"/>
                  </a:cxn>
                  <a:cxn ang="0">
                    <a:pos x="1570" y="326"/>
                  </a:cxn>
                  <a:cxn ang="0">
                    <a:pos x="1633" y="369"/>
                  </a:cxn>
                  <a:cxn ang="0">
                    <a:pos x="1696" y="410"/>
                  </a:cxn>
                  <a:cxn ang="0">
                    <a:pos x="1759" y="448"/>
                  </a:cxn>
                  <a:cxn ang="0">
                    <a:pos x="1822" y="485"/>
                  </a:cxn>
                  <a:cxn ang="0">
                    <a:pos x="1885" y="519"/>
                  </a:cxn>
                  <a:cxn ang="0">
                    <a:pos x="1948" y="548"/>
                  </a:cxn>
                  <a:cxn ang="0">
                    <a:pos x="2011" y="574"/>
                  </a:cxn>
                  <a:cxn ang="0">
                    <a:pos x="2074" y="596"/>
                  </a:cxn>
                  <a:cxn ang="0">
                    <a:pos x="2137" y="612"/>
                  </a:cxn>
                  <a:cxn ang="0">
                    <a:pos x="2200" y="625"/>
                  </a:cxn>
                  <a:cxn ang="0">
                    <a:pos x="2263" y="632"/>
                  </a:cxn>
                  <a:cxn ang="0">
                    <a:pos x="2326" y="636"/>
                  </a:cxn>
                  <a:cxn ang="0">
                    <a:pos x="2389" y="634"/>
                  </a:cxn>
                  <a:cxn ang="0">
                    <a:pos x="2452" y="627"/>
                  </a:cxn>
                  <a:cxn ang="0">
                    <a:pos x="2515" y="617"/>
                  </a:cxn>
                  <a:cxn ang="0">
                    <a:pos x="2578" y="602"/>
                  </a:cxn>
                  <a:cxn ang="0">
                    <a:pos x="2641" y="586"/>
                  </a:cxn>
                  <a:cxn ang="0">
                    <a:pos x="2704" y="566"/>
                  </a:cxn>
                  <a:cxn ang="0">
                    <a:pos x="2767" y="543"/>
                  </a:cxn>
                  <a:cxn ang="0">
                    <a:pos x="2830" y="518"/>
                  </a:cxn>
                  <a:cxn ang="0">
                    <a:pos x="2893" y="492"/>
                  </a:cxn>
                  <a:cxn ang="0">
                    <a:pos x="2956" y="465"/>
                  </a:cxn>
                  <a:cxn ang="0">
                    <a:pos x="3019" y="437"/>
                  </a:cxn>
                  <a:cxn ang="0">
                    <a:pos x="3082" y="410"/>
                  </a:cxn>
                  <a:cxn ang="0">
                    <a:pos x="3145" y="382"/>
                  </a:cxn>
                  <a:cxn ang="0">
                    <a:pos x="3208" y="354"/>
                  </a:cxn>
                  <a:cxn ang="0">
                    <a:pos x="3271" y="327"/>
                  </a:cxn>
                  <a:cxn ang="0">
                    <a:pos x="3334" y="299"/>
                  </a:cxn>
                  <a:cxn ang="0">
                    <a:pos x="3397" y="276"/>
                  </a:cxn>
                  <a:cxn ang="0">
                    <a:pos x="3460" y="251"/>
                  </a:cxn>
                  <a:cxn ang="0">
                    <a:pos x="3523" y="227"/>
                  </a:cxn>
                  <a:cxn ang="0">
                    <a:pos x="3586" y="205"/>
                  </a:cxn>
                  <a:cxn ang="0">
                    <a:pos x="3649" y="184"/>
                  </a:cxn>
                  <a:cxn ang="0">
                    <a:pos x="3712" y="167"/>
                  </a:cxn>
                  <a:cxn ang="0">
                    <a:pos x="3775" y="149"/>
                  </a:cxn>
                  <a:cxn ang="0">
                    <a:pos x="3838" y="133"/>
                  </a:cxn>
                  <a:cxn ang="0">
                    <a:pos x="3901" y="118"/>
                  </a:cxn>
                </a:cxnLst>
                <a:rect l="0" t="0" r="r" b="b"/>
                <a:pathLst>
                  <a:path w="3933" h="636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2" y="1"/>
                    </a:lnTo>
                    <a:lnTo>
                      <a:pt x="66" y="2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9" y="2"/>
                    </a:lnTo>
                    <a:lnTo>
                      <a:pt x="133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6" y="3"/>
                    </a:lnTo>
                    <a:lnTo>
                      <a:pt x="200" y="3"/>
                    </a:lnTo>
                    <a:lnTo>
                      <a:pt x="204" y="1"/>
                    </a:lnTo>
                    <a:lnTo>
                      <a:pt x="208" y="1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1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1" y="3"/>
                    </a:lnTo>
                    <a:lnTo>
                      <a:pt x="255" y="3"/>
                    </a:lnTo>
                    <a:lnTo>
                      <a:pt x="259" y="2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1" y="3"/>
                    </a:lnTo>
                    <a:lnTo>
                      <a:pt x="275" y="1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2"/>
                    </a:lnTo>
                    <a:lnTo>
                      <a:pt x="291" y="3"/>
                    </a:lnTo>
                    <a:lnTo>
                      <a:pt x="295" y="1"/>
                    </a:lnTo>
                    <a:lnTo>
                      <a:pt x="299" y="3"/>
                    </a:lnTo>
                    <a:lnTo>
                      <a:pt x="303" y="2"/>
                    </a:lnTo>
                    <a:lnTo>
                      <a:pt x="307" y="3"/>
                    </a:lnTo>
                    <a:lnTo>
                      <a:pt x="311" y="3"/>
                    </a:lnTo>
                    <a:lnTo>
                      <a:pt x="314" y="2"/>
                    </a:lnTo>
                    <a:lnTo>
                      <a:pt x="318" y="2"/>
                    </a:lnTo>
                    <a:lnTo>
                      <a:pt x="322" y="2"/>
                    </a:lnTo>
                    <a:lnTo>
                      <a:pt x="326" y="1"/>
                    </a:lnTo>
                    <a:lnTo>
                      <a:pt x="330" y="3"/>
                    </a:lnTo>
                    <a:lnTo>
                      <a:pt x="334" y="3"/>
                    </a:lnTo>
                    <a:lnTo>
                      <a:pt x="338" y="2"/>
                    </a:lnTo>
                    <a:lnTo>
                      <a:pt x="342" y="2"/>
                    </a:lnTo>
                    <a:lnTo>
                      <a:pt x="346" y="3"/>
                    </a:lnTo>
                    <a:lnTo>
                      <a:pt x="350" y="3"/>
                    </a:lnTo>
                    <a:lnTo>
                      <a:pt x="354" y="2"/>
                    </a:lnTo>
                    <a:lnTo>
                      <a:pt x="358" y="2"/>
                    </a:lnTo>
                    <a:lnTo>
                      <a:pt x="362" y="2"/>
                    </a:lnTo>
                    <a:lnTo>
                      <a:pt x="366" y="3"/>
                    </a:lnTo>
                    <a:lnTo>
                      <a:pt x="370" y="1"/>
                    </a:lnTo>
                    <a:lnTo>
                      <a:pt x="374" y="3"/>
                    </a:lnTo>
                    <a:lnTo>
                      <a:pt x="377" y="2"/>
                    </a:lnTo>
                    <a:lnTo>
                      <a:pt x="381" y="3"/>
                    </a:lnTo>
                    <a:lnTo>
                      <a:pt x="385" y="2"/>
                    </a:lnTo>
                    <a:lnTo>
                      <a:pt x="389" y="2"/>
                    </a:lnTo>
                    <a:lnTo>
                      <a:pt x="393" y="3"/>
                    </a:lnTo>
                    <a:lnTo>
                      <a:pt x="397" y="2"/>
                    </a:lnTo>
                    <a:lnTo>
                      <a:pt x="401" y="3"/>
                    </a:lnTo>
                    <a:lnTo>
                      <a:pt x="405" y="2"/>
                    </a:lnTo>
                    <a:lnTo>
                      <a:pt x="409" y="2"/>
                    </a:lnTo>
                    <a:lnTo>
                      <a:pt x="413" y="3"/>
                    </a:lnTo>
                    <a:lnTo>
                      <a:pt x="417" y="2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9" y="3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0" y="3"/>
                    </a:lnTo>
                    <a:lnTo>
                      <a:pt x="444" y="3"/>
                    </a:lnTo>
                    <a:lnTo>
                      <a:pt x="448" y="3"/>
                    </a:lnTo>
                    <a:lnTo>
                      <a:pt x="452" y="3"/>
                    </a:lnTo>
                    <a:lnTo>
                      <a:pt x="456" y="2"/>
                    </a:lnTo>
                    <a:lnTo>
                      <a:pt x="460" y="2"/>
                    </a:lnTo>
                    <a:lnTo>
                      <a:pt x="464" y="2"/>
                    </a:lnTo>
                    <a:lnTo>
                      <a:pt x="468" y="3"/>
                    </a:lnTo>
                    <a:lnTo>
                      <a:pt x="472" y="3"/>
                    </a:lnTo>
                    <a:lnTo>
                      <a:pt x="476" y="2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2"/>
                    </a:lnTo>
                    <a:lnTo>
                      <a:pt x="492" y="3"/>
                    </a:lnTo>
                    <a:lnTo>
                      <a:pt x="496" y="2"/>
                    </a:lnTo>
                    <a:lnTo>
                      <a:pt x="499" y="3"/>
                    </a:lnTo>
                    <a:lnTo>
                      <a:pt x="503" y="1"/>
                    </a:lnTo>
                    <a:lnTo>
                      <a:pt x="507" y="3"/>
                    </a:lnTo>
                    <a:lnTo>
                      <a:pt x="511" y="4"/>
                    </a:lnTo>
                    <a:lnTo>
                      <a:pt x="515" y="3"/>
                    </a:lnTo>
                    <a:lnTo>
                      <a:pt x="519" y="2"/>
                    </a:lnTo>
                    <a:lnTo>
                      <a:pt x="523" y="4"/>
                    </a:lnTo>
                    <a:lnTo>
                      <a:pt x="527" y="3"/>
                    </a:lnTo>
                    <a:lnTo>
                      <a:pt x="531" y="4"/>
                    </a:lnTo>
                    <a:lnTo>
                      <a:pt x="535" y="3"/>
                    </a:lnTo>
                    <a:lnTo>
                      <a:pt x="539" y="3"/>
                    </a:lnTo>
                    <a:lnTo>
                      <a:pt x="543" y="2"/>
                    </a:lnTo>
                    <a:lnTo>
                      <a:pt x="547" y="3"/>
                    </a:lnTo>
                    <a:lnTo>
                      <a:pt x="551" y="2"/>
                    </a:lnTo>
                    <a:lnTo>
                      <a:pt x="555" y="3"/>
                    </a:lnTo>
                    <a:lnTo>
                      <a:pt x="559" y="3"/>
                    </a:lnTo>
                    <a:lnTo>
                      <a:pt x="562" y="3"/>
                    </a:lnTo>
                    <a:lnTo>
                      <a:pt x="566" y="3"/>
                    </a:lnTo>
                    <a:lnTo>
                      <a:pt x="570" y="2"/>
                    </a:lnTo>
                    <a:lnTo>
                      <a:pt x="574" y="4"/>
                    </a:lnTo>
                    <a:lnTo>
                      <a:pt x="578" y="3"/>
                    </a:lnTo>
                    <a:lnTo>
                      <a:pt x="582" y="3"/>
                    </a:lnTo>
                    <a:lnTo>
                      <a:pt x="586" y="3"/>
                    </a:lnTo>
                    <a:lnTo>
                      <a:pt x="590" y="3"/>
                    </a:lnTo>
                    <a:lnTo>
                      <a:pt x="594" y="2"/>
                    </a:lnTo>
                    <a:lnTo>
                      <a:pt x="598" y="4"/>
                    </a:lnTo>
                    <a:lnTo>
                      <a:pt x="602" y="3"/>
                    </a:lnTo>
                    <a:lnTo>
                      <a:pt x="606" y="4"/>
                    </a:lnTo>
                    <a:lnTo>
                      <a:pt x="610" y="4"/>
                    </a:lnTo>
                    <a:lnTo>
                      <a:pt x="614" y="3"/>
                    </a:lnTo>
                    <a:lnTo>
                      <a:pt x="618" y="3"/>
                    </a:lnTo>
                    <a:lnTo>
                      <a:pt x="622" y="3"/>
                    </a:lnTo>
                    <a:lnTo>
                      <a:pt x="625" y="3"/>
                    </a:lnTo>
                    <a:lnTo>
                      <a:pt x="629" y="4"/>
                    </a:lnTo>
                    <a:lnTo>
                      <a:pt x="633" y="3"/>
                    </a:lnTo>
                    <a:lnTo>
                      <a:pt x="637" y="3"/>
                    </a:lnTo>
                    <a:lnTo>
                      <a:pt x="641" y="3"/>
                    </a:lnTo>
                    <a:lnTo>
                      <a:pt x="645" y="4"/>
                    </a:lnTo>
                    <a:lnTo>
                      <a:pt x="649" y="4"/>
                    </a:lnTo>
                    <a:lnTo>
                      <a:pt x="653" y="5"/>
                    </a:lnTo>
                    <a:lnTo>
                      <a:pt x="657" y="4"/>
                    </a:lnTo>
                    <a:lnTo>
                      <a:pt x="661" y="4"/>
                    </a:lnTo>
                    <a:lnTo>
                      <a:pt x="665" y="5"/>
                    </a:lnTo>
                    <a:lnTo>
                      <a:pt x="669" y="4"/>
                    </a:lnTo>
                    <a:lnTo>
                      <a:pt x="673" y="5"/>
                    </a:lnTo>
                    <a:lnTo>
                      <a:pt x="677" y="4"/>
                    </a:lnTo>
                    <a:lnTo>
                      <a:pt x="681" y="5"/>
                    </a:lnTo>
                    <a:lnTo>
                      <a:pt x="685" y="4"/>
                    </a:lnTo>
                    <a:lnTo>
                      <a:pt x="688" y="5"/>
                    </a:lnTo>
                    <a:lnTo>
                      <a:pt x="692" y="5"/>
                    </a:lnTo>
                    <a:lnTo>
                      <a:pt x="696" y="5"/>
                    </a:lnTo>
                    <a:lnTo>
                      <a:pt x="700" y="5"/>
                    </a:lnTo>
                    <a:lnTo>
                      <a:pt x="704" y="5"/>
                    </a:lnTo>
                    <a:lnTo>
                      <a:pt x="708" y="6"/>
                    </a:lnTo>
                    <a:lnTo>
                      <a:pt x="712" y="6"/>
                    </a:lnTo>
                    <a:lnTo>
                      <a:pt x="716" y="5"/>
                    </a:lnTo>
                    <a:lnTo>
                      <a:pt x="720" y="5"/>
                    </a:lnTo>
                    <a:lnTo>
                      <a:pt x="724" y="5"/>
                    </a:lnTo>
                    <a:lnTo>
                      <a:pt x="728" y="6"/>
                    </a:lnTo>
                    <a:lnTo>
                      <a:pt x="732" y="6"/>
                    </a:lnTo>
                    <a:lnTo>
                      <a:pt x="736" y="6"/>
                    </a:lnTo>
                    <a:lnTo>
                      <a:pt x="740" y="7"/>
                    </a:lnTo>
                    <a:lnTo>
                      <a:pt x="744" y="6"/>
                    </a:lnTo>
                    <a:lnTo>
                      <a:pt x="748" y="7"/>
                    </a:lnTo>
                    <a:lnTo>
                      <a:pt x="751" y="7"/>
                    </a:lnTo>
                    <a:lnTo>
                      <a:pt x="755" y="8"/>
                    </a:lnTo>
                    <a:lnTo>
                      <a:pt x="759" y="6"/>
                    </a:lnTo>
                    <a:lnTo>
                      <a:pt x="763" y="9"/>
                    </a:lnTo>
                    <a:lnTo>
                      <a:pt x="767" y="8"/>
                    </a:lnTo>
                    <a:lnTo>
                      <a:pt x="771" y="8"/>
                    </a:lnTo>
                    <a:lnTo>
                      <a:pt x="775" y="8"/>
                    </a:lnTo>
                    <a:lnTo>
                      <a:pt x="779" y="9"/>
                    </a:lnTo>
                    <a:lnTo>
                      <a:pt x="783" y="10"/>
                    </a:lnTo>
                    <a:lnTo>
                      <a:pt x="787" y="9"/>
                    </a:lnTo>
                    <a:lnTo>
                      <a:pt x="791" y="10"/>
                    </a:lnTo>
                    <a:lnTo>
                      <a:pt x="795" y="10"/>
                    </a:lnTo>
                    <a:lnTo>
                      <a:pt x="799" y="11"/>
                    </a:lnTo>
                    <a:lnTo>
                      <a:pt x="803" y="11"/>
                    </a:lnTo>
                    <a:lnTo>
                      <a:pt x="807" y="11"/>
                    </a:lnTo>
                    <a:lnTo>
                      <a:pt x="811" y="11"/>
                    </a:lnTo>
                    <a:lnTo>
                      <a:pt x="814" y="12"/>
                    </a:lnTo>
                    <a:lnTo>
                      <a:pt x="818" y="13"/>
                    </a:lnTo>
                    <a:lnTo>
                      <a:pt x="822" y="12"/>
                    </a:lnTo>
                    <a:lnTo>
                      <a:pt x="826" y="13"/>
                    </a:lnTo>
                    <a:lnTo>
                      <a:pt x="830" y="13"/>
                    </a:lnTo>
                    <a:lnTo>
                      <a:pt x="834" y="13"/>
                    </a:lnTo>
                    <a:lnTo>
                      <a:pt x="838" y="14"/>
                    </a:lnTo>
                    <a:lnTo>
                      <a:pt x="842" y="15"/>
                    </a:lnTo>
                    <a:lnTo>
                      <a:pt x="846" y="16"/>
                    </a:lnTo>
                    <a:lnTo>
                      <a:pt x="850" y="15"/>
                    </a:lnTo>
                    <a:lnTo>
                      <a:pt x="854" y="15"/>
                    </a:lnTo>
                    <a:lnTo>
                      <a:pt x="858" y="16"/>
                    </a:lnTo>
                    <a:lnTo>
                      <a:pt x="862" y="17"/>
                    </a:lnTo>
                    <a:lnTo>
                      <a:pt x="866" y="16"/>
                    </a:lnTo>
                    <a:lnTo>
                      <a:pt x="870" y="18"/>
                    </a:lnTo>
                    <a:lnTo>
                      <a:pt x="874" y="18"/>
                    </a:lnTo>
                    <a:lnTo>
                      <a:pt x="877" y="19"/>
                    </a:lnTo>
                    <a:lnTo>
                      <a:pt x="881" y="19"/>
                    </a:lnTo>
                    <a:lnTo>
                      <a:pt x="885" y="20"/>
                    </a:lnTo>
                    <a:lnTo>
                      <a:pt x="889" y="20"/>
                    </a:lnTo>
                    <a:lnTo>
                      <a:pt x="893" y="20"/>
                    </a:lnTo>
                    <a:lnTo>
                      <a:pt x="897" y="21"/>
                    </a:lnTo>
                    <a:lnTo>
                      <a:pt x="901" y="22"/>
                    </a:lnTo>
                    <a:lnTo>
                      <a:pt x="905" y="23"/>
                    </a:lnTo>
                    <a:lnTo>
                      <a:pt x="909" y="24"/>
                    </a:lnTo>
                    <a:lnTo>
                      <a:pt x="913" y="24"/>
                    </a:lnTo>
                    <a:lnTo>
                      <a:pt x="917" y="24"/>
                    </a:lnTo>
                    <a:lnTo>
                      <a:pt x="921" y="25"/>
                    </a:lnTo>
                    <a:lnTo>
                      <a:pt x="925" y="26"/>
                    </a:lnTo>
                    <a:lnTo>
                      <a:pt x="929" y="26"/>
                    </a:lnTo>
                    <a:lnTo>
                      <a:pt x="933" y="26"/>
                    </a:lnTo>
                    <a:lnTo>
                      <a:pt x="937" y="27"/>
                    </a:lnTo>
                    <a:lnTo>
                      <a:pt x="940" y="28"/>
                    </a:lnTo>
                    <a:lnTo>
                      <a:pt x="944" y="29"/>
                    </a:lnTo>
                    <a:lnTo>
                      <a:pt x="948" y="30"/>
                    </a:lnTo>
                    <a:lnTo>
                      <a:pt x="952" y="31"/>
                    </a:lnTo>
                    <a:lnTo>
                      <a:pt x="956" y="31"/>
                    </a:lnTo>
                    <a:lnTo>
                      <a:pt x="960" y="32"/>
                    </a:lnTo>
                    <a:lnTo>
                      <a:pt x="964" y="33"/>
                    </a:lnTo>
                    <a:lnTo>
                      <a:pt x="968" y="33"/>
                    </a:lnTo>
                    <a:lnTo>
                      <a:pt x="972" y="34"/>
                    </a:lnTo>
                    <a:lnTo>
                      <a:pt x="976" y="36"/>
                    </a:lnTo>
                    <a:lnTo>
                      <a:pt x="980" y="35"/>
                    </a:lnTo>
                    <a:lnTo>
                      <a:pt x="984" y="37"/>
                    </a:lnTo>
                    <a:lnTo>
                      <a:pt x="988" y="38"/>
                    </a:lnTo>
                    <a:lnTo>
                      <a:pt x="992" y="37"/>
                    </a:lnTo>
                    <a:lnTo>
                      <a:pt x="996" y="41"/>
                    </a:lnTo>
                    <a:lnTo>
                      <a:pt x="999" y="41"/>
                    </a:lnTo>
                    <a:lnTo>
                      <a:pt x="1003" y="42"/>
                    </a:lnTo>
                    <a:lnTo>
                      <a:pt x="1007" y="44"/>
                    </a:lnTo>
                    <a:lnTo>
                      <a:pt x="1011" y="44"/>
                    </a:lnTo>
                    <a:lnTo>
                      <a:pt x="1015" y="46"/>
                    </a:lnTo>
                    <a:lnTo>
                      <a:pt x="1019" y="46"/>
                    </a:lnTo>
                    <a:lnTo>
                      <a:pt x="1023" y="48"/>
                    </a:lnTo>
                    <a:lnTo>
                      <a:pt x="1027" y="49"/>
                    </a:lnTo>
                    <a:lnTo>
                      <a:pt x="1031" y="49"/>
                    </a:lnTo>
                    <a:lnTo>
                      <a:pt x="1035" y="50"/>
                    </a:lnTo>
                    <a:lnTo>
                      <a:pt x="1039" y="52"/>
                    </a:lnTo>
                    <a:lnTo>
                      <a:pt x="1043" y="52"/>
                    </a:lnTo>
                    <a:lnTo>
                      <a:pt x="1047" y="54"/>
                    </a:lnTo>
                    <a:lnTo>
                      <a:pt x="1051" y="56"/>
                    </a:lnTo>
                    <a:lnTo>
                      <a:pt x="1055" y="55"/>
                    </a:lnTo>
                    <a:lnTo>
                      <a:pt x="1059" y="57"/>
                    </a:lnTo>
                    <a:lnTo>
                      <a:pt x="1062" y="59"/>
                    </a:lnTo>
                    <a:lnTo>
                      <a:pt x="1066" y="61"/>
                    </a:lnTo>
                    <a:lnTo>
                      <a:pt x="1070" y="61"/>
                    </a:lnTo>
                    <a:lnTo>
                      <a:pt x="1074" y="63"/>
                    </a:lnTo>
                    <a:lnTo>
                      <a:pt x="1078" y="64"/>
                    </a:lnTo>
                    <a:lnTo>
                      <a:pt x="1082" y="65"/>
                    </a:lnTo>
                    <a:lnTo>
                      <a:pt x="1086" y="66"/>
                    </a:lnTo>
                    <a:lnTo>
                      <a:pt x="1090" y="66"/>
                    </a:lnTo>
                    <a:lnTo>
                      <a:pt x="1094" y="69"/>
                    </a:lnTo>
                    <a:lnTo>
                      <a:pt x="1098" y="70"/>
                    </a:lnTo>
                    <a:lnTo>
                      <a:pt x="1102" y="72"/>
                    </a:lnTo>
                    <a:lnTo>
                      <a:pt x="1106" y="73"/>
                    </a:lnTo>
                    <a:lnTo>
                      <a:pt x="1110" y="74"/>
                    </a:lnTo>
                    <a:lnTo>
                      <a:pt x="1114" y="77"/>
                    </a:lnTo>
                    <a:lnTo>
                      <a:pt x="1118" y="77"/>
                    </a:lnTo>
                    <a:lnTo>
                      <a:pt x="1122" y="78"/>
                    </a:lnTo>
                    <a:lnTo>
                      <a:pt x="1125" y="79"/>
                    </a:lnTo>
                    <a:lnTo>
                      <a:pt x="1129" y="82"/>
                    </a:lnTo>
                    <a:lnTo>
                      <a:pt x="1133" y="83"/>
                    </a:lnTo>
                    <a:lnTo>
                      <a:pt x="1137" y="85"/>
                    </a:lnTo>
                    <a:lnTo>
                      <a:pt x="1141" y="86"/>
                    </a:lnTo>
                    <a:lnTo>
                      <a:pt x="1145" y="88"/>
                    </a:lnTo>
                    <a:lnTo>
                      <a:pt x="1149" y="88"/>
                    </a:lnTo>
                    <a:lnTo>
                      <a:pt x="1153" y="90"/>
                    </a:lnTo>
                    <a:lnTo>
                      <a:pt x="1157" y="92"/>
                    </a:lnTo>
                    <a:lnTo>
                      <a:pt x="1161" y="95"/>
                    </a:lnTo>
                    <a:lnTo>
                      <a:pt x="1165" y="95"/>
                    </a:lnTo>
                    <a:lnTo>
                      <a:pt x="1169" y="97"/>
                    </a:lnTo>
                    <a:lnTo>
                      <a:pt x="1173" y="98"/>
                    </a:lnTo>
                    <a:lnTo>
                      <a:pt x="1177" y="100"/>
                    </a:lnTo>
                    <a:lnTo>
                      <a:pt x="1181" y="101"/>
                    </a:lnTo>
                    <a:lnTo>
                      <a:pt x="1185" y="103"/>
                    </a:lnTo>
                    <a:lnTo>
                      <a:pt x="1188" y="105"/>
                    </a:lnTo>
                    <a:lnTo>
                      <a:pt x="1192" y="107"/>
                    </a:lnTo>
                    <a:lnTo>
                      <a:pt x="1196" y="108"/>
                    </a:lnTo>
                    <a:lnTo>
                      <a:pt x="1200" y="110"/>
                    </a:lnTo>
                    <a:lnTo>
                      <a:pt x="1204" y="112"/>
                    </a:lnTo>
                    <a:lnTo>
                      <a:pt x="1208" y="114"/>
                    </a:lnTo>
                    <a:lnTo>
                      <a:pt x="1212" y="115"/>
                    </a:lnTo>
                    <a:lnTo>
                      <a:pt x="1216" y="118"/>
                    </a:lnTo>
                    <a:lnTo>
                      <a:pt x="1220" y="120"/>
                    </a:lnTo>
                    <a:lnTo>
                      <a:pt x="1224" y="122"/>
                    </a:lnTo>
                    <a:lnTo>
                      <a:pt x="1228" y="122"/>
                    </a:lnTo>
                    <a:lnTo>
                      <a:pt x="1232" y="125"/>
                    </a:lnTo>
                    <a:lnTo>
                      <a:pt x="1236" y="127"/>
                    </a:lnTo>
                    <a:lnTo>
                      <a:pt x="1240" y="128"/>
                    </a:lnTo>
                    <a:lnTo>
                      <a:pt x="1244" y="131"/>
                    </a:lnTo>
                    <a:lnTo>
                      <a:pt x="1248" y="132"/>
                    </a:lnTo>
                    <a:lnTo>
                      <a:pt x="1251" y="133"/>
                    </a:lnTo>
                    <a:lnTo>
                      <a:pt x="1255" y="137"/>
                    </a:lnTo>
                    <a:lnTo>
                      <a:pt x="1259" y="138"/>
                    </a:lnTo>
                    <a:lnTo>
                      <a:pt x="1263" y="140"/>
                    </a:lnTo>
                    <a:lnTo>
                      <a:pt x="1267" y="143"/>
                    </a:lnTo>
                    <a:lnTo>
                      <a:pt x="1271" y="144"/>
                    </a:lnTo>
                    <a:lnTo>
                      <a:pt x="1275" y="147"/>
                    </a:lnTo>
                    <a:lnTo>
                      <a:pt x="1279" y="149"/>
                    </a:lnTo>
                    <a:lnTo>
                      <a:pt x="1283" y="150"/>
                    </a:lnTo>
                    <a:lnTo>
                      <a:pt x="1287" y="152"/>
                    </a:lnTo>
                    <a:lnTo>
                      <a:pt x="1291" y="154"/>
                    </a:lnTo>
                    <a:lnTo>
                      <a:pt x="1295" y="156"/>
                    </a:lnTo>
                    <a:lnTo>
                      <a:pt x="1299" y="158"/>
                    </a:lnTo>
                    <a:lnTo>
                      <a:pt x="1303" y="161"/>
                    </a:lnTo>
                    <a:lnTo>
                      <a:pt x="1307" y="163"/>
                    </a:lnTo>
                    <a:lnTo>
                      <a:pt x="1311" y="166"/>
                    </a:lnTo>
                    <a:lnTo>
                      <a:pt x="1314" y="168"/>
                    </a:lnTo>
                    <a:lnTo>
                      <a:pt x="1318" y="169"/>
                    </a:lnTo>
                    <a:lnTo>
                      <a:pt x="1322" y="172"/>
                    </a:lnTo>
                    <a:lnTo>
                      <a:pt x="1326" y="174"/>
                    </a:lnTo>
                    <a:lnTo>
                      <a:pt x="1330" y="177"/>
                    </a:lnTo>
                    <a:lnTo>
                      <a:pt x="1334" y="178"/>
                    </a:lnTo>
                    <a:lnTo>
                      <a:pt x="1338" y="179"/>
                    </a:lnTo>
                    <a:lnTo>
                      <a:pt x="1342" y="183"/>
                    </a:lnTo>
                    <a:lnTo>
                      <a:pt x="1346" y="185"/>
                    </a:lnTo>
                    <a:lnTo>
                      <a:pt x="1350" y="187"/>
                    </a:lnTo>
                    <a:lnTo>
                      <a:pt x="1354" y="190"/>
                    </a:lnTo>
                    <a:lnTo>
                      <a:pt x="1358" y="191"/>
                    </a:lnTo>
                    <a:lnTo>
                      <a:pt x="1362" y="194"/>
                    </a:lnTo>
                    <a:lnTo>
                      <a:pt x="1366" y="196"/>
                    </a:lnTo>
                    <a:lnTo>
                      <a:pt x="1370" y="199"/>
                    </a:lnTo>
                    <a:lnTo>
                      <a:pt x="1374" y="201"/>
                    </a:lnTo>
                    <a:lnTo>
                      <a:pt x="1377" y="204"/>
                    </a:lnTo>
                    <a:lnTo>
                      <a:pt x="1381" y="206"/>
                    </a:lnTo>
                    <a:lnTo>
                      <a:pt x="1385" y="209"/>
                    </a:lnTo>
                    <a:lnTo>
                      <a:pt x="1389" y="211"/>
                    </a:lnTo>
                    <a:lnTo>
                      <a:pt x="1393" y="213"/>
                    </a:lnTo>
                    <a:lnTo>
                      <a:pt x="1397" y="215"/>
                    </a:lnTo>
                    <a:lnTo>
                      <a:pt x="1401" y="218"/>
                    </a:lnTo>
                    <a:lnTo>
                      <a:pt x="1405" y="220"/>
                    </a:lnTo>
                    <a:lnTo>
                      <a:pt x="1409" y="223"/>
                    </a:lnTo>
                    <a:lnTo>
                      <a:pt x="1413" y="225"/>
                    </a:lnTo>
                    <a:lnTo>
                      <a:pt x="1417" y="227"/>
                    </a:lnTo>
                    <a:lnTo>
                      <a:pt x="1421" y="230"/>
                    </a:lnTo>
                    <a:lnTo>
                      <a:pt x="1425" y="234"/>
                    </a:lnTo>
                    <a:lnTo>
                      <a:pt x="1429" y="235"/>
                    </a:lnTo>
                    <a:lnTo>
                      <a:pt x="1433" y="237"/>
                    </a:lnTo>
                    <a:lnTo>
                      <a:pt x="1437" y="240"/>
                    </a:lnTo>
                    <a:lnTo>
                      <a:pt x="1440" y="242"/>
                    </a:lnTo>
                    <a:lnTo>
                      <a:pt x="1444" y="245"/>
                    </a:lnTo>
                    <a:lnTo>
                      <a:pt x="1448" y="248"/>
                    </a:lnTo>
                    <a:lnTo>
                      <a:pt x="1452" y="250"/>
                    </a:lnTo>
                    <a:lnTo>
                      <a:pt x="1456" y="253"/>
                    </a:lnTo>
                    <a:lnTo>
                      <a:pt x="1460" y="254"/>
                    </a:lnTo>
                    <a:lnTo>
                      <a:pt x="1464" y="257"/>
                    </a:lnTo>
                    <a:lnTo>
                      <a:pt x="1468" y="260"/>
                    </a:lnTo>
                    <a:lnTo>
                      <a:pt x="1472" y="264"/>
                    </a:lnTo>
                    <a:lnTo>
                      <a:pt x="1476" y="265"/>
                    </a:lnTo>
                    <a:lnTo>
                      <a:pt x="1480" y="265"/>
                    </a:lnTo>
                    <a:lnTo>
                      <a:pt x="1484" y="271"/>
                    </a:lnTo>
                    <a:lnTo>
                      <a:pt x="1488" y="273"/>
                    </a:lnTo>
                    <a:lnTo>
                      <a:pt x="1492" y="275"/>
                    </a:lnTo>
                    <a:lnTo>
                      <a:pt x="1496" y="279"/>
                    </a:lnTo>
                    <a:lnTo>
                      <a:pt x="1499" y="281"/>
                    </a:lnTo>
                    <a:lnTo>
                      <a:pt x="1503" y="283"/>
                    </a:lnTo>
                    <a:lnTo>
                      <a:pt x="1507" y="285"/>
                    </a:lnTo>
                    <a:lnTo>
                      <a:pt x="1511" y="290"/>
                    </a:lnTo>
                    <a:lnTo>
                      <a:pt x="1515" y="290"/>
                    </a:lnTo>
                    <a:lnTo>
                      <a:pt x="1519" y="293"/>
                    </a:lnTo>
                    <a:lnTo>
                      <a:pt x="1523" y="296"/>
                    </a:lnTo>
                    <a:lnTo>
                      <a:pt x="1527" y="298"/>
                    </a:lnTo>
                    <a:lnTo>
                      <a:pt x="1531" y="300"/>
                    </a:lnTo>
                    <a:lnTo>
                      <a:pt x="1535" y="303"/>
                    </a:lnTo>
                    <a:lnTo>
                      <a:pt x="1539" y="306"/>
                    </a:lnTo>
                    <a:lnTo>
                      <a:pt x="1543" y="309"/>
                    </a:lnTo>
                    <a:lnTo>
                      <a:pt x="1547" y="311"/>
                    </a:lnTo>
                    <a:lnTo>
                      <a:pt x="1551" y="315"/>
                    </a:lnTo>
                    <a:lnTo>
                      <a:pt x="1555" y="317"/>
                    </a:lnTo>
                    <a:lnTo>
                      <a:pt x="1559" y="319"/>
                    </a:lnTo>
                    <a:lnTo>
                      <a:pt x="1562" y="321"/>
                    </a:lnTo>
                    <a:lnTo>
                      <a:pt x="1566" y="323"/>
                    </a:lnTo>
                    <a:lnTo>
                      <a:pt x="1570" y="326"/>
                    </a:lnTo>
                    <a:lnTo>
                      <a:pt x="1574" y="331"/>
                    </a:lnTo>
                    <a:lnTo>
                      <a:pt x="1578" y="332"/>
                    </a:lnTo>
                    <a:lnTo>
                      <a:pt x="1582" y="336"/>
                    </a:lnTo>
                    <a:lnTo>
                      <a:pt x="1586" y="337"/>
                    </a:lnTo>
                    <a:lnTo>
                      <a:pt x="1590" y="341"/>
                    </a:lnTo>
                    <a:lnTo>
                      <a:pt x="1594" y="342"/>
                    </a:lnTo>
                    <a:lnTo>
                      <a:pt x="1598" y="345"/>
                    </a:lnTo>
                    <a:lnTo>
                      <a:pt x="1602" y="349"/>
                    </a:lnTo>
                    <a:lnTo>
                      <a:pt x="1606" y="351"/>
                    </a:lnTo>
                    <a:lnTo>
                      <a:pt x="1610" y="353"/>
                    </a:lnTo>
                    <a:lnTo>
                      <a:pt x="1614" y="356"/>
                    </a:lnTo>
                    <a:lnTo>
                      <a:pt x="1618" y="357"/>
                    </a:lnTo>
                    <a:lnTo>
                      <a:pt x="1622" y="361"/>
                    </a:lnTo>
                    <a:lnTo>
                      <a:pt x="1625" y="364"/>
                    </a:lnTo>
                    <a:lnTo>
                      <a:pt x="1629" y="366"/>
                    </a:lnTo>
                    <a:lnTo>
                      <a:pt x="1633" y="369"/>
                    </a:lnTo>
                    <a:lnTo>
                      <a:pt x="1637" y="372"/>
                    </a:lnTo>
                    <a:lnTo>
                      <a:pt x="1641" y="374"/>
                    </a:lnTo>
                    <a:lnTo>
                      <a:pt x="1645" y="376"/>
                    </a:lnTo>
                    <a:lnTo>
                      <a:pt x="1649" y="378"/>
                    </a:lnTo>
                    <a:lnTo>
                      <a:pt x="1653" y="382"/>
                    </a:lnTo>
                    <a:lnTo>
                      <a:pt x="1657" y="383"/>
                    </a:lnTo>
                    <a:lnTo>
                      <a:pt x="1661" y="387"/>
                    </a:lnTo>
                    <a:lnTo>
                      <a:pt x="1665" y="389"/>
                    </a:lnTo>
                    <a:lnTo>
                      <a:pt x="1669" y="392"/>
                    </a:lnTo>
                    <a:lnTo>
                      <a:pt x="1673" y="395"/>
                    </a:lnTo>
                    <a:lnTo>
                      <a:pt x="1677" y="397"/>
                    </a:lnTo>
                    <a:lnTo>
                      <a:pt x="1681" y="399"/>
                    </a:lnTo>
                    <a:lnTo>
                      <a:pt x="1685" y="402"/>
                    </a:lnTo>
                    <a:lnTo>
                      <a:pt x="1688" y="405"/>
                    </a:lnTo>
                    <a:lnTo>
                      <a:pt x="1692" y="407"/>
                    </a:lnTo>
                    <a:lnTo>
                      <a:pt x="1696" y="410"/>
                    </a:lnTo>
                    <a:lnTo>
                      <a:pt x="1700" y="411"/>
                    </a:lnTo>
                    <a:lnTo>
                      <a:pt x="1704" y="415"/>
                    </a:lnTo>
                    <a:lnTo>
                      <a:pt x="1708" y="417"/>
                    </a:lnTo>
                    <a:lnTo>
                      <a:pt x="1712" y="420"/>
                    </a:lnTo>
                    <a:lnTo>
                      <a:pt x="1716" y="423"/>
                    </a:lnTo>
                    <a:lnTo>
                      <a:pt x="1720" y="425"/>
                    </a:lnTo>
                    <a:lnTo>
                      <a:pt x="1724" y="427"/>
                    </a:lnTo>
                    <a:lnTo>
                      <a:pt x="1728" y="431"/>
                    </a:lnTo>
                    <a:lnTo>
                      <a:pt x="1732" y="431"/>
                    </a:lnTo>
                    <a:lnTo>
                      <a:pt x="1736" y="434"/>
                    </a:lnTo>
                    <a:lnTo>
                      <a:pt x="1740" y="437"/>
                    </a:lnTo>
                    <a:lnTo>
                      <a:pt x="1744" y="438"/>
                    </a:lnTo>
                    <a:lnTo>
                      <a:pt x="1748" y="442"/>
                    </a:lnTo>
                    <a:lnTo>
                      <a:pt x="1751" y="444"/>
                    </a:lnTo>
                    <a:lnTo>
                      <a:pt x="1755" y="446"/>
                    </a:lnTo>
                    <a:lnTo>
                      <a:pt x="1759" y="448"/>
                    </a:lnTo>
                    <a:lnTo>
                      <a:pt x="1763" y="451"/>
                    </a:lnTo>
                    <a:lnTo>
                      <a:pt x="1767" y="453"/>
                    </a:lnTo>
                    <a:lnTo>
                      <a:pt x="1771" y="457"/>
                    </a:lnTo>
                    <a:lnTo>
                      <a:pt x="1775" y="458"/>
                    </a:lnTo>
                    <a:lnTo>
                      <a:pt x="1779" y="461"/>
                    </a:lnTo>
                    <a:lnTo>
                      <a:pt x="1783" y="462"/>
                    </a:lnTo>
                    <a:lnTo>
                      <a:pt x="1787" y="466"/>
                    </a:lnTo>
                    <a:lnTo>
                      <a:pt x="1791" y="466"/>
                    </a:lnTo>
                    <a:lnTo>
                      <a:pt x="1795" y="469"/>
                    </a:lnTo>
                    <a:lnTo>
                      <a:pt x="1799" y="471"/>
                    </a:lnTo>
                    <a:lnTo>
                      <a:pt x="1803" y="474"/>
                    </a:lnTo>
                    <a:lnTo>
                      <a:pt x="1807" y="477"/>
                    </a:lnTo>
                    <a:lnTo>
                      <a:pt x="1811" y="478"/>
                    </a:lnTo>
                    <a:lnTo>
                      <a:pt x="1814" y="480"/>
                    </a:lnTo>
                    <a:lnTo>
                      <a:pt x="1818" y="483"/>
                    </a:lnTo>
                    <a:lnTo>
                      <a:pt x="1822" y="485"/>
                    </a:lnTo>
                    <a:lnTo>
                      <a:pt x="1826" y="487"/>
                    </a:lnTo>
                    <a:lnTo>
                      <a:pt x="1830" y="490"/>
                    </a:lnTo>
                    <a:lnTo>
                      <a:pt x="1834" y="491"/>
                    </a:lnTo>
                    <a:lnTo>
                      <a:pt x="1838" y="492"/>
                    </a:lnTo>
                    <a:lnTo>
                      <a:pt x="1842" y="495"/>
                    </a:lnTo>
                    <a:lnTo>
                      <a:pt x="1846" y="498"/>
                    </a:lnTo>
                    <a:lnTo>
                      <a:pt x="1850" y="500"/>
                    </a:lnTo>
                    <a:lnTo>
                      <a:pt x="1854" y="502"/>
                    </a:lnTo>
                    <a:lnTo>
                      <a:pt x="1858" y="504"/>
                    </a:lnTo>
                    <a:lnTo>
                      <a:pt x="1862" y="506"/>
                    </a:lnTo>
                    <a:lnTo>
                      <a:pt x="1866" y="508"/>
                    </a:lnTo>
                    <a:lnTo>
                      <a:pt x="1870" y="510"/>
                    </a:lnTo>
                    <a:lnTo>
                      <a:pt x="1874" y="512"/>
                    </a:lnTo>
                    <a:lnTo>
                      <a:pt x="1877" y="516"/>
                    </a:lnTo>
                    <a:lnTo>
                      <a:pt x="1881" y="515"/>
                    </a:lnTo>
                    <a:lnTo>
                      <a:pt x="1885" y="519"/>
                    </a:lnTo>
                    <a:lnTo>
                      <a:pt x="1889" y="522"/>
                    </a:lnTo>
                    <a:lnTo>
                      <a:pt x="1893" y="523"/>
                    </a:lnTo>
                    <a:lnTo>
                      <a:pt x="1897" y="524"/>
                    </a:lnTo>
                    <a:lnTo>
                      <a:pt x="1901" y="526"/>
                    </a:lnTo>
                    <a:lnTo>
                      <a:pt x="1905" y="528"/>
                    </a:lnTo>
                    <a:lnTo>
                      <a:pt x="1909" y="530"/>
                    </a:lnTo>
                    <a:lnTo>
                      <a:pt x="1913" y="531"/>
                    </a:lnTo>
                    <a:lnTo>
                      <a:pt x="1917" y="535"/>
                    </a:lnTo>
                    <a:lnTo>
                      <a:pt x="1921" y="536"/>
                    </a:lnTo>
                    <a:lnTo>
                      <a:pt x="1925" y="538"/>
                    </a:lnTo>
                    <a:lnTo>
                      <a:pt x="1929" y="540"/>
                    </a:lnTo>
                    <a:lnTo>
                      <a:pt x="1933" y="541"/>
                    </a:lnTo>
                    <a:lnTo>
                      <a:pt x="1937" y="544"/>
                    </a:lnTo>
                    <a:lnTo>
                      <a:pt x="1940" y="545"/>
                    </a:lnTo>
                    <a:lnTo>
                      <a:pt x="1944" y="547"/>
                    </a:lnTo>
                    <a:lnTo>
                      <a:pt x="1948" y="548"/>
                    </a:lnTo>
                    <a:lnTo>
                      <a:pt x="1952" y="550"/>
                    </a:lnTo>
                    <a:lnTo>
                      <a:pt x="1956" y="551"/>
                    </a:lnTo>
                    <a:lnTo>
                      <a:pt x="1960" y="555"/>
                    </a:lnTo>
                    <a:lnTo>
                      <a:pt x="1964" y="556"/>
                    </a:lnTo>
                    <a:lnTo>
                      <a:pt x="1968" y="558"/>
                    </a:lnTo>
                    <a:lnTo>
                      <a:pt x="1972" y="558"/>
                    </a:lnTo>
                    <a:lnTo>
                      <a:pt x="1976" y="561"/>
                    </a:lnTo>
                    <a:lnTo>
                      <a:pt x="1980" y="563"/>
                    </a:lnTo>
                    <a:lnTo>
                      <a:pt x="1984" y="563"/>
                    </a:lnTo>
                    <a:lnTo>
                      <a:pt x="1988" y="565"/>
                    </a:lnTo>
                    <a:lnTo>
                      <a:pt x="1992" y="568"/>
                    </a:lnTo>
                    <a:lnTo>
                      <a:pt x="1996" y="568"/>
                    </a:lnTo>
                    <a:lnTo>
                      <a:pt x="1999" y="569"/>
                    </a:lnTo>
                    <a:lnTo>
                      <a:pt x="2003" y="571"/>
                    </a:lnTo>
                    <a:lnTo>
                      <a:pt x="2007" y="573"/>
                    </a:lnTo>
                    <a:lnTo>
                      <a:pt x="2011" y="574"/>
                    </a:lnTo>
                    <a:lnTo>
                      <a:pt x="2015" y="576"/>
                    </a:lnTo>
                    <a:lnTo>
                      <a:pt x="2019" y="577"/>
                    </a:lnTo>
                    <a:lnTo>
                      <a:pt x="2023" y="579"/>
                    </a:lnTo>
                    <a:lnTo>
                      <a:pt x="2027" y="579"/>
                    </a:lnTo>
                    <a:lnTo>
                      <a:pt x="2031" y="581"/>
                    </a:lnTo>
                    <a:lnTo>
                      <a:pt x="2035" y="583"/>
                    </a:lnTo>
                    <a:lnTo>
                      <a:pt x="2039" y="584"/>
                    </a:lnTo>
                    <a:lnTo>
                      <a:pt x="2043" y="587"/>
                    </a:lnTo>
                    <a:lnTo>
                      <a:pt x="2047" y="587"/>
                    </a:lnTo>
                    <a:lnTo>
                      <a:pt x="2051" y="589"/>
                    </a:lnTo>
                    <a:lnTo>
                      <a:pt x="2055" y="589"/>
                    </a:lnTo>
                    <a:lnTo>
                      <a:pt x="2059" y="591"/>
                    </a:lnTo>
                    <a:lnTo>
                      <a:pt x="2062" y="593"/>
                    </a:lnTo>
                    <a:lnTo>
                      <a:pt x="2066" y="594"/>
                    </a:lnTo>
                    <a:lnTo>
                      <a:pt x="2070" y="594"/>
                    </a:lnTo>
                    <a:lnTo>
                      <a:pt x="2074" y="596"/>
                    </a:lnTo>
                    <a:lnTo>
                      <a:pt x="2078" y="597"/>
                    </a:lnTo>
                    <a:lnTo>
                      <a:pt x="2082" y="598"/>
                    </a:lnTo>
                    <a:lnTo>
                      <a:pt x="2086" y="599"/>
                    </a:lnTo>
                    <a:lnTo>
                      <a:pt x="2090" y="601"/>
                    </a:lnTo>
                    <a:lnTo>
                      <a:pt x="2094" y="602"/>
                    </a:lnTo>
                    <a:lnTo>
                      <a:pt x="2098" y="603"/>
                    </a:lnTo>
                    <a:lnTo>
                      <a:pt x="2102" y="605"/>
                    </a:lnTo>
                    <a:lnTo>
                      <a:pt x="2106" y="604"/>
                    </a:lnTo>
                    <a:lnTo>
                      <a:pt x="2110" y="607"/>
                    </a:lnTo>
                    <a:lnTo>
                      <a:pt x="2114" y="607"/>
                    </a:lnTo>
                    <a:lnTo>
                      <a:pt x="2118" y="608"/>
                    </a:lnTo>
                    <a:lnTo>
                      <a:pt x="2122" y="609"/>
                    </a:lnTo>
                    <a:lnTo>
                      <a:pt x="2125" y="610"/>
                    </a:lnTo>
                    <a:lnTo>
                      <a:pt x="2129" y="610"/>
                    </a:lnTo>
                    <a:lnTo>
                      <a:pt x="2133" y="612"/>
                    </a:lnTo>
                    <a:lnTo>
                      <a:pt x="2137" y="612"/>
                    </a:lnTo>
                    <a:lnTo>
                      <a:pt x="2141" y="615"/>
                    </a:lnTo>
                    <a:lnTo>
                      <a:pt x="2145" y="614"/>
                    </a:lnTo>
                    <a:lnTo>
                      <a:pt x="2149" y="615"/>
                    </a:lnTo>
                    <a:lnTo>
                      <a:pt x="2153" y="616"/>
                    </a:lnTo>
                    <a:lnTo>
                      <a:pt x="2157" y="617"/>
                    </a:lnTo>
                    <a:lnTo>
                      <a:pt x="2161" y="617"/>
                    </a:lnTo>
                    <a:lnTo>
                      <a:pt x="2165" y="619"/>
                    </a:lnTo>
                    <a:lnTo>
                      <a:pt x="2169" y="620"/>
                    </a:lnTo>
                    <a:lnTo>
                      <a:pt x="2173" y="620"/>
                    </a:lnTo>
                    <a:lnTo>
                      <a:pt x="2177" y="621"/>
                    </a:lnTo>
                    <a:lnTo>
                      <a:pt x="2181" y="621"/>
                    </a:lnTo>
                    <a:lnTo>
                      <a:pt x="2185" y="621"/>
                    </a:lnTo>
                    <a:lnTo>
                      <a:pt x="2188" y="622"/>
                    </a:lnTo>
                    <a:lnTo>
                      <a:pt x="2192" y="624"/>
                    </a:lnTo>
                    <a:lnTo>
                      <a:pt x="2196" y="625"/>
                    </a:lnTo>
                    <a:lnTo>
                      <a:pt x="2200" y="625"/>
                    </a:lnTo>
                    <a:lnTo>
                      <a:pt x="2204" y="627"/>
                    </a:lnTo>
                    <a:lnTo>
                      <a:pt x="2208" y="626"/>
                    </a:lnTo>
                    <a:lnTo>
                      <a:pt x="2212" y="627"/>
                    </a:lnTo>
                    <a:lnTo>
                      <a:pt x="2216" y="627"/>
                    </a:lnTo>
                    <a:lnTo>
                      <a:pt x="2220" y="628"/>
                    </a:lnTo>
                    <a:lnTo>
                      <a:pt x="2224" y="628"/>
                    </a:lnTo>
                    <a:lnTo>
                      <a:pt x="2228" y="628"/>
                    </a:lnTo>
                    <a:lnTo>
                      <a:pt x="2232" y="630"/>
                    </a:lnTo>
                    <a:lnTo>
                      <a:pt x="2236" y="629"/>
                    </a:lnTo>
                    <a:lnTo>
                      <a:pt x="2240" y="631"/>
                    </a:lnTo>
                    <a:lnTo>
                      <a:pt x="2244" y="631"/>
                    </a:lnTo>
                    <a:lnTo>
                      <a:pt x="2248" y="632"/>
                    </a:lnTo>
                    <a:lnTo>
                      <a:pt x="2251" y="631"/>
                    </a:lnTo>
                    <a:lnTo>
                      <a:pt x="2255" y="632"/>
                    </a:lnTo>
                    <a:lnTo>
                      <a:pt x="2259" y="633"/>
                    </a:lnTo>
                    <a:lnTo>
                      <a:pt x="2263" y="632"/>
                    </a:lnTo>
                    <a:lnTo>
                      <a:pt x="2267" y="632"/>
                    </a:lnTo>
                    <a:lnTo>
                      <a:pt x="2271" y="632"/>
                    </a:lnTo>
                    <a:lnTo>
                      <a:pt x="2275" y="634"/>
                    </a:lnTo>
                    <a:lnTo>
                      <a:pt x="2279" y="634"/>
                    </a:lnTo>
                    <a:lnTo>
                      <a:pt x="2283" y="634"/>
                    </a:lnTo>
                    <a:lnTo>
                      <a:pt x="2287" y="634"/>
                    </a:lnTo>
                    <a:lnTo>
                      <a:pt x="2291" y="634"/>
                    </a:lnTo>
                    <a:lnTo>
                      <a:pt x="2295" y="634"/>
                    </a:lnTo>
                    <a:lnTo>
                      <a:pt x="2299" y="635"/>
                    </a:lnTo>
                    <a:lnTo>
                      <a:pt x="2303" y="635"/>
                    </a:lnTo>
                    <a:lnTo>
                      <a:pt x="2307" y="634"/>
                    </a:lnTo>
                    <a:lnTo>
                      <a:pt x="2311" y="635"/>
                    </a:lnTo>
                    <a:lnTo>
                      <a:pt x="2314" y="636"/>
                    </a:lnTo>
                    <a:lnTo>
                      <a:pt x="2318" y="636"/>
                    </a:lnTo>
                    <a:lnTo>
                      <a:pt x="2322" y="635"/>
                    </a:lnTo>
                    <a:lnTo>
                      <a:pt x="2326" y="636"/>
                    </a:lnTo>
                    <a:lnTo>
                      <a:pt x="2330" y="635"/>
                    </a:lnTo>
                    <a:lnTo>
                      <a:pt x="2334" y="635"/>
                    </a:lnTo>
                    <a:lnTo>
                      <a:pt x="2338" y="635"/>
                    </a:lnTo>
                    <a:lnTo>
                      <a:pt x="2342" y="635"/>
                    </a:lnTo>
                    <a:lnTo>
                      <a:pt x="2346" y="635"/>
                    </a:lnTo>
                    <a:lnTo>
                      <a:pt x="2350" y="635"/>
                    </a:lnTo>
                    <a:lnTo>
                      <a:pt x="2354" y="635"/>
                    </a:lnTo>
                    <a:lnTo>
                      <a:pt x="2358" y="634"/>
                    </a:lnTo>
                    <a:lnTo>
                      <a:pt x="2362" y="635"/>
                    </a:lnTo>
                    <a:lnTo>
                      <a:pt x="2366" y="634"/>
                    </a:lnTo>
                    <a:lnTo>
                      <a:pt x="2370" y="634"/>
                    </a:lnTo>
                    <a:lnTo>
                      <a:pt x="2374" y="634"/>
                    </a:lnTo>
                    <a:lnTo>
                      <a:pt x="2377" y="634"/>
                    </a:lnTo>
                    <a:lnTo>
                      <a:pt x="2381" y="634"/>
                    </a:lnTo>
                    <a:lnTo>
                      <a:pt x="2385" y="632"/>
                    </a:lnTo>
                    <a:lnTo>
                      <a:pt x="2389" y="634"/>
                    </a:lnTo>
                    <a:lnTo>
                      <a:pt x="2393" y="634"/>
                    </a:lnTo>
                    <a:lnTo>
                      <a:pt x="2397" y="633"/>
                    </a:lnTo>
                    <a:lnTo>
                      <a:pt x="2401" y="631"/>
                    </a:lnTo>
                    <a:lnTo>
                      <a:pt x="2405" y="630"/>
                    </a:lnTo>
                    <a:lnTo>
                      <a:pt x="2409" y="632"/>
                    </a:lnTo>
                    <a:lnTo>
                      <a:pt x="2413" y="631"/>
                    </a:lnTo>
                    <a:lnTo>
                      <a:pt x="2417" y="629"/>
                    </a:lnTo>
                    <a:lnTo>
                      <a:pt x="2421" y="629"/>
                    </a:lnTo>
                    <a:lnTo>
                      <a:pt x="2425" y="630"/>
                    </a:lnTo>
                    <a:lnTo>
                      <a:pt x="2429" y="629"/>
                    </a:lnTo>
                    <a:lnTo>
                      <a:pt x="2433" y="627"/>
                    </a:lnTo>
                    <a:lnTo>
                      <a:pt x="2437" y="628"/>
                    </a:lnTo>
                    <a:lnTo>
                      <a:pt x="2440" y="628"/>
                    </a:lnTo>
                    <a:lnTo>
                      <a:pt x="2444" y="627"/>
                    </a:lnTo>
                    <a:lnTo>
                      <a:pt x="2448" y="627"/>
                    </a:lnTo>
                    <a:lnTo>
                      <a:pt x="2452" y="627"/>
                    </a:lnTo>
                    <a:lnTo>
                      <a:pt x="2456" y="625"/>
                    </a:lnTo>
                    <a:lnTo>
                      <a:pt x="2460" y="625"/>
                    </a:lnTo>
                    <a:lnTo>
                      <a:pt x="2464" y="625"/>
                    </a:lnTo>
                    <a:lnTo>
                      <a:pt x="2468" y="624"/>
                    </a:lnTo>
                    <a:lnTo>
                      <a:pt x="2472" y="624"/>
                    </a:lnTo>
                    <a:lnTo>
                      <a:pt x="2476" y="623"/>
                    </a:lnTo>
                    <a:lnTo>
                      <a:pt x="2480" y="622"/>
                    </a:lnTo>
                    <a:lnTo>
                      <a:pt x="2484" y="622"/>
                    </a:lnTo>
                    <a:lnTo>
                      <a:pt x="2488" y="621"/>
                    </a:lnTo>
                    <a:lnTo>
                      <a:pt x="2492" y="620"/>
                    </a:lnTo>
                    <a:lnTo>
                      <a:pt x="2496" y="620"/>
                    </a:lnTo>
                    <a:lnTo>
                      <a:pt x="2499" y="620"/>
                    </a:lnTo>
                    <a:lnTo>
                      <a:pt x="2503" y="619"/>
                    </a:lnTo>
                    <a:lnTo>
                      <a:pt x="2507" y="617"/>
                    </a:lnTo>
                    <a:lnTo>
                      <a:pt x="2511" y="617"/>
                    </a:lnTo>
                    <a:lnTo>
                      <a:pt x="2515" y="617"/>
                    </a:lnTo>
                    <a:lnTo>
                      <a:pt x="2519" y="615"/>
                    </a:lnTo>
                    <a:lnTo>
                      <a:pt x="2523" y="614"/>
                    </a:lnTo>
                    <a:lnTo>
                      <a:pt x="2527" y="614"/>
                    </a:lnTo>
                    <a:lnTo>
                      <a:pt x="2531" y="612"/>
                    </a:lnTo>
                    <a:lnTo>
                      <a:pt x="2535" y="613"/>
                    </a:lnTo>
                    <a:lnTo>
                      <a:pt x="2539" y="610"/>
                    </a:lnTo>
                    <a:lnTo>
                      <a:pt x="2543" y="609"/>
                    </a:lnTo>
                    <a:lnTo>
                      <a:pt x="2547" y="609"/>
                    </a:lnTo>
                    <a:lnTo>
                      <a:pt x="2551" y="609"/>
                    </a:lnTo>
                    <a:lnTo>
                      <a:pt x="2555" y="609"/>
                    </a:lnTo>
                    <a:lnTo>
                      <a:pt x="2559" y="607"/>
                    </a:lnTo>
                    <a:lnTo>
                      <a:pt x="2562" y="606"/>
                    </a:lnTo>
                    <a:lnTo>
                      <a:pt x="2566" y="604"/>
                    </a:lnTo>
                    <a:lnTo>
                      <a:pt x="2570" y="604"/>
                    </a:lnTo>
                    <a:lnTo>
                      <a:pt x="2574" y="602"/>
                    </a:lnTo>
                    <a:lnTo>
                      <a:pt x="2578" y="602"/>
                    </a:lnTo>
                    <a:lnTo>
                      <a:pt x="2582" y="601"/>
                    </a:lnTo>
                    <a:lnTo>
                      <a:pt x="2586" y="600"/>
                    </a:lnTo>
                    <a:lnTo>
                      <a:pt x="2590" y="600"/>
                    </a:lnTo>
                    <a:lnTo>
                      <a:pt x="2594" y="597"/>
                    </a:lnTo>
                    <a:lnTo>
                      <a:pt x="2598" y="597"/>
                    </a:lnTo>
                    <a:lnTo>
                      <a:pt x="2602" y="595"/>
                    </a:lnTo>
                    <a:lnTo>
                      <a:pt x="2606" y="595"/>
                    </a:lnTo>
                    <a:lnTo>
                      <a:pt x="2610" y="594"/>
                    </a:lnTo>
                    <a:lnTo>
                      <a:pt x="2614" y="594"/>
                    </a:lnTo>
                    <a:lnTo>
                      <a:pt x="2618" y="592"/>
                    </a:lnTo>
                    <a:lnTo>
                      <a:pt x="2622" y="591"/>
                    </a:lnTo>
                    <a:lnTo>
                      <a:pt x="2625" y="589"/>
                    </a:lnTo>
                    <a:lnTo>
                      <a:pt x="2629" y="588"/>
                    </a:lnTo>
                    <a:lnTo>
                      <a:pt x="2633" y="586"/>
                    </a:lnTo>
                    <a:lnTo>
                      <a:pt x="2637" y="586"/>
                    </a:lnTo>
                    <a:lnTo>
                      <a:pt x="2641" y="586"/>
                    </a:lnTo>
                    <a:lnTo>
                      <a:pt x="2645" y="583"/>
                    </a:lnTo>
                    <a:lnTo>
                      <a:pt x="2649" y="583"/>
                    </a:lnTo>
                    <a:lnTo>
                      <a:pt x="2653" y="581"/>
                    </a:lnTo>
                    <a:lnTo>
                      <a:pt x="2657" y="579"/>
                    </a:lnTo>
                    <a:lnTo>
                      <a:pt x="2661" y="579"/>
                    </a:lnTo>
                    <a:lnTo>
                      <a:pt x="2665" y="578"/>
                    </a:lnTo>
                    <a:lnTo>
                      <a:pt x="2669" y="576"/>
                    </a:lnTo>
                    <a:lnTo>
                      <a:pt x="2673" y="576"/>
                    </a:lnTo>
                    <a:lnTo>
                      <a:pt x="2677" y="574"/>
                    </a:lnTo>
                    <a:lnTo>
                      <a:pt x="2681" y="572"/>
                    </a:lnTo>
                    <a:lnTo>
                      <a:pt x="2685" y="570"/>
                    </a:lnTo>
                    <a:lnTo>
                      <a:pt x="2688" y="570"/>
                    </a:lnTo>
                    <a:lnTo>
                      <a:pt x="2692" y="568"/>
                    </a:lnTo>
                    <a:lnTo>
                      <a:pt x="2696" y="567"/>
                    </a:lnTo>
                    <a:lnTo>
                      <a:pt x="2700" y="566"/>
                    </a:lnTo>
                    <a:lnTo>
                      <a:pt x="2704" y="566"/>
                    </a:lnTo>
                    <a:lnTo>
                      <a:pt x="2708" y="563"/>
                    </a:lnTo>
                    <a:lnTo>
                      <a:pt x="2712" y="561"/>
                    </a:lnTo>
                    <a:lnTo>
                      <a:pt x="2716" y="561"/>
                    </a:lnTo>
                    <a:lnTo>
                      <a:pt x="2720" y="559"/>
                    </a:lnTo>
                    <a:lnTo>
                      <a:pt x="2724" y="558"/>
                    </a:lnTo>
                    <a:lnTo>
                      <a:pt x="2728" y="556"/>
                    </a:lnTo>
                    <a:lnTo>
                      <a:pt x="2732" y="555"/>
                    </a:lnTo>
                    <a:lnTo>
                      <a:pt x="2736" y="554"/>
                    </a:lnTo>
                    <a:lnTo>
                      <a:pt x="2740" y="553"/>
                    </a:lnTo>
                    <a:lnTo>
                      <a:pt x="2744" y="552"/>
                    </a:lnTo>
                    <a:lnTo>
                      <a:pt x="2748" y="550"/>
                    </a:lnTo>
                    <a:lnTo>
                      <a:pt x="2751" y="549"/>
                    </a:lnTo>
                    <a:lnTo>
                      <a:pt x="2755" y="547"/>
                    </a:lnTo>
                    <a:lnTo>
                      <a:pt x="2759" y="546"/>
                    </a:lnTo>
                    <a:lnTo>
                      <a:pt x="2763" y="544"/>
                    </a:lnTo>
                    <a:lnTo>
                      <a:pt x="2767" y="543"/>
                    </a:lnTo>
                    <a:lnTo>
                      <a:pt x="2771" y="541"/>
                    </a:lnTo>
                    <a:lnTo>
                      <a:pt x="2775" y="540"/>
                    </a:lnTo>
                    <a:lnTo>
                      <a:pt x="2779" y="537"/>
                    </a:lnTo>
                    <a:lnTo>
                      <a:pt x="2783" y="536"/>
                    </a:lnTo>
                    <a:lnTo>
                      <a:pt x="2787" y="535"/>
                    </a:lnTo>
                    <a:lnTo>
                      <a:pt x="2791" y="535"/>
                    </a:lnTo>
                    <a:lnTo>
                      <a:pt x="2795" y="532"/>
                    </a:lnTo>
                    <a:lnTo>
                      <a:pt x="2799" y="530"/>
                    </a:lnTo>
                    <a:lnTo>
                      <a:pt x="2803" y="529"/>
                    </a:lnTo>
                    <a:lnTo>
                      <a:pt x="2807" y="527"/>
                    </a:lnTo>
                    <a:lnTo>
                      <a:pt x="2811" y="527"/>
                    </a:lnTo>
                    <a:lnTo>
                      <a:pt x="2814" y="524"/>
                    </a:lnTo>
                    <a:lnTo>
                      <a:pt x="2818" y="523"/>
                    </a:lnTo>
                    <a:lnTo>
                      <a:pt x="2822" y="522"/>
                    </a:lnTo>
                    <a:lnTo>
                      <a:pt x="2826" y="520"/>
                    </a:lnTo>
                    <a:lnTo>
                      <a:pt x="2830" y="518"/>
                    </a:lnTo>
                    <a:lnTo>
                      <a:pt x="2834" y="517"/>
                    </a:lnTo>
                    <a:lnTo>
                      <a:pt x="2838" y="515"/>
                    </a:lnTo>
                    <a:lnTo>
                      <a:pt x="2842" y="512"/>
                    </a:lnTo>
                    <a:lnTo>
                      <a:pt x="2846" y="511"/>
                    </a:lnTo>
                    <a:lnTo>
                      <a:pt x="2850" y="509"/>
                    </a:lnTo>
                    <a:lnTo>
                      <a:pt x="2854" y="509"/>
                    </a:lnTo>
                    <a:lnTo>
                      <a:pt x="2858" y="508"/>
                    </a:lnTo>
                    <a:lnTo>
                      <a:pt x="2862" y="505"/>
                    </a:lnTo>
                    <a:lnTo>
                      <a:pt x="2866" y="504"/>
                    </a:lnTo>
                    <a:lnTo>
                      <a:pt x="2870" y="502"/>
                    </a:lnTo>
                    <a:lnTo>
                      <a:pt x="2874" y="500"/>
                    </a:lnTo>
                    <a:lnTo>
                      <a:pt x="2877" y="499"/>
                    </a:lnTo>
                    <a:lnTo>
                      <a:pt x="2881" y="497"/>
                    </a:lnTo>
                    <a:lnTo>
                      <a:pt x="2885" y="495"/>
                    </a:lnTo>
                    <a:lnTo>
                      <a:pt x="2889" y="495"/>
                    </a:lnTo>
                    <a:lnTo>
                      <a:pt x="2893" y="492"/>
                    </a:lnTo>
                    <a:lnTo>
                      <a:pt x="2897" y="491"/>
                    </a:lnTo>
                    <a:lnTo>
                      <a:pt x="2901" y="489"/>
                    </a:lnTo>
                    <a:lnTo>
                      <a:pt x="2905" y="487"/>
                    </a:lnTo>
                    <a:lnTo>
                      <a:pt x="2909" y="485"/>
                    </a:lnTo>
                    <a:lnTo>
                      <a:pt x="2913" y="484"/>
                    </a:lnTo>
                    <a:lnTo>
                      <a:pt x="2917" y="482"/>
                    </a:lnTo>
                    <a:lnTo>
                      <a:pt x="2921" y="481"/>
                    </a:lnTo>
                    <a:lnTo>
                      <a:pt x="2925" y="479"/>
                    </a:lnTo>
                    <a:lnTo>
                      <a:pt x="2929" y="478"/>
                    </a:lnTo>
                    <a:lnTo>
                      <a:pt x="2933" y="476"/>
                    </a:lnTo>
                    <a:lnTo>
                      <a:pt x="2937" y="474"/>
                    </a:lnTo>
                    <a:lnTo>
                      <a:pt x="2940" y="472"/>
                    </a:lnTo>
                    <a:lnTo>
                      <a:pt x="2944" y="471"/>
                    </a:lnTo>
                    <a:lnTo>
                      <a:pt x="2948" y="469"/>
                    </a:lnTo>
                    <a:lnTo>
                      <a:pt x="2952" y="468"/>
                    </a:lnTo>
                    <a:lnTo>
                      <a:pt x="2956" y="465"/>
                    </a:lnTo>
                    <a:lnTo>
                      <a:pt x="2960" y="462"/>
                    </a:lnTo>
                    <a:lnTo>
                      <a:pt x="2964" y="462"/>
                    </a:lnTo>
                    <a:lnTo>
                      <a:pt x="2968" y="461"/>
                    </a:lnTo>
                    <a:lnTo>
                      <a:pt x="2972" y="459"/>
                    </a:lnTo>
                    <a:lnTo>
                      <a:pt x="2976" y="457"/>
                    </a:lnTo>
                    <a:lnTo>
                      <a:pt x="2980" y="456"/>
                    </a:lnTo>
                    <a:lnTo>
                      <a:pt x="2984" y="454"/>
                    </a:lnTo>
                    <a:lnTo>
                      <a:pt x="2988" y="451"/>
                    </a:lnTo>
                    <a:lnTo>
                      <a:pt x="2992" y="449"/>
                    </a:lnTo>
                    <a:lnTo>
                      <a:pt x="2996" y="447"/>
                    </a:lnTo>
                    <a:lnTo>
                      <a:pt x="2999" y="446"/>
                    </a:lnTo>
                    <a:lnTo>
                      <a:pt x="3003" y="445"/>
                    </a:lnTo>
                    <a:lnTo>
                      <a:pt x="3007" y="442"/>
                    </a:lnTo>
                    <a:lnTo>
                      <a:pt x="3011" y="441"/>
                    </a:lnTo>
                    <a:lnTo>
                      <a:pt x="3015" y="439"/>
                    </a:lnTo>
                    <a:lnTo>
                      <a:pt x="3019" y="437"/>
                    </a:lnTo>
                    <a:lnTo>
                      <a:pt x="3023" y="437"/>
                    </a:lnTo>
                    <a:lnTo>
                      <a:pt x="3027" y="434"/>
                    </a:lnTo>
                    <a:lnTo>
                      <a:pt x="3031" y="433"/>
                    </a:lnTo>
                    <a:lnTo>
                      <a:pt x="3035" y="430"/>
                    </a:lnTo>
                    <a:lnTo>
                      <a:pt x="3039" y="429"/>
                    </a:lnTo>
                    <a:lnTo>
                      <a:pt x="3043" y="427"/>
                    </a:lnTo>
                    <a:lnTo>
                      <a:pt x="3047" y="425"/>
                    </a:lnTo>
                    <a:lnTo>
                      <a:pt x="3051" y="424"/>
                    </a:lnTo>
                    <a:lnTo>
                      <a:pt x="3055" y="423"/>
                    </a:lnTo>
                    <a:lnTo>
                      <a:pt x="3059" y="420"/>
                    </a:lnTo>
                    <a:lnTo>
                      <a:pt x="3062" y="418"/>
                    </a:lnTo>
                    <a:lnTo>
                      <a:pt x="3066" y="417"/>
                    </a:lnTo>
                    <a:lnTo>
                      <a:pt x="3070" y="415"/>
                    </a:lnTo>
                    <a:lnTo>
                      <a:pt x="3074" y="413"/>
                    </a:lnTo>
                    <a:lnTo>
                      <a:pt x="3078" y="412"/>
                    </a:lnTo>
                    <a:lnTo>
                      <a:pt x="3082" y="410"/>
                    </a:lnTo>
                    <a:lnTo>
                      <a:pt x="3086" y="407"/>
                    </a:lnTo>
                    <a:lnTo>
                      <a:pt x="3090" y="406"/>
                    </a:lnTo>
                    <a:lnTo>
                      <a:pt x="3094" y="405"/>
                    </a:lnTo>
                    <a:lnTo>
                      <a:pt x="3098" y="403"/>
                    </a:lnTo>
                    <a:lnTo>
                      <a:pt x="3102" y="400"/>
                    </a:lnTo>
                    <a:lnTo>
                      <a:pt x="3106" y="399"/>
                    </a:lnTo>
                    <a:lnTo>
                      <a:pt x="3110" y="397"/>
                    </a:lnTo>
                    <a:lnTo>
                      <a:pt x="3114" y="395"/>
                    </a:lnTo>
                    <a:lnTo>
                      <a:pt x="3118" y="395"/>
                    </a:lnTo>
                    <a:lnTo>
                      <a:pt x="3122" y="393"/>
                    </a:lnTo>
                    <a:lnTo>
                      <a:pt x="3125" y="390"/>
                    </a:lnTo>
                    <a:lnTo>
                      <a:pt x="3129" y="389"/>
                    </a:lnTo>
                    <a:lnTo>
                      <a:pt x="3133" y="388"/>
                    </a:lnTo>
                    <a:lnTo>
                      <a:pt x="3137" y="385"/>
                    </a:lnTo>
                    <a:lnTo>
                      <a:pt x="3141" y="383"/>
                    </a:lnTo>
                    <a:lnTo>
                      <a:pt x="3145" y="382"/>
                    </a:lnTo>
                    <a:lnTo>
                      <a:pt x="3149" y="381"/>
                    </a:lnTo>
                    <a:lnTo>
                      <a:pt x="3153" y="378"/>
                    </a:lnTo>
                    <a:lnTo>
                      <a:pt x="3157" y="376"/>
                    </a:lnTo>
                    <a:lnTo>
                      <a:pt x="3161" y="375"/>
                    </a:lnTo>
                    <a:lnTo>
                      <a:pt x="3165" y="373"/>
                    </a:lnTo>
                    <a:lnTo>
                      <a:pt x="3169" y="370"/>
                    </a:lnTo>
                    <a:lnTo>
                      <a:pt x="3173" y="369"/>
                    </a:lnTo>
                    <a:lnTo>
                      <a:pt x="3177" y="368"/>
                    </a:lnTo>
                    <a:lnTo>
                      <a:pt x="3181" y="367"/>
                    </a:lnTo>
                    <a:lnTo>
                      <a:pt x="3185" y="365"/>
                    </a:lnTo>
                    <a:lnTo>
                      <a:pt x="3188" y="362"/>
                    </a:lnTo>
                    <a:lnTo>
                      <a:pt x="3192" y="359"/>
                    </a:lnTo>
                    <a:lnTo>
                      <a:pt x="3196" y="358"/>
                    </a:lnTo>
                    <a:lnTo>
                      <a:pt x="3200" y="357"/>
                    </a:lnTo>
                    <a:lnTo>
                      <a:pt x="3204" y="356"/>
                    </a:lnTo>
                    <a:lnTo>
                      <a:pt x="3208" y="354"/>
                    </a:lnTo>
                    <a:lnTo>
                      <a:pt x="3212" y="352"/>
                    </a:lnTo>
                    <a:lnTo>
                      <a:pt x="3216" y="349"/>
                    </a:lnTo>
                    <a:lnTo>
                      <a:pt x="3220" y="348"/>
                    </a:lnTo>
                    <a:lnTo>
                      <a:pt x="3224" y="347"/>
                    </a:lnTo>
                    <a:lnTo>
                      <a:pt x="3228" y="345"/>
                    </a:lnTo>
                    <a:lnTo>
                      <a:pt x="3232" y="342"/>
                    </a:lnTo>
                    <a:lnTo>
                      <a:pt x="3236" y="342"/>
                    </a:lnTo>
                    <a:lnTo>
                      <a:pt x="3240" y="340"/>
                    </a:lnTo>
                    <a:lnTo>
                      <a:pt x="3244" y="339"/>
                    </a:lnTo>
                    <a:lnTo>
                      <a:pt x="3248" y="336"/>
                    </a:lnTo>
                    <a:lnTo>
                      <a:pt x="3251" y="334"/>
                    </a:lnTo>
                    <a:lnTo>
                      <a:pt x="3255" y="332"/>
                    </a:lnTo>
                    <a:lnTo>
                      <a:pt x="3259" y="331"/>
                    </a:lnTo>
                    <a:lnTo>
                      <a:pt x="3263" y="331"/>
                    </a:lnTo>
                    <a:lnTo>
                      <a:pt x="3267" y="328"/>
                    </a:lnTo>
                    <a:lnTo>
                      <a:pt x="3271" y="327"/>
                    </a:lnTo>
                    <a:lnTo>
                      <a:pt x="3275" y="324"/>
                    </a:lnTo>
                    <a:lnTo>
                      <a:pt x="3279" y="323"/>
                    </a:lnTo>
                    <a:lnTo>
                      <a:pt x="3283" y="321"/>
                    </a:lnTo>
                    <a:lnTo>
                      <a:pt x="3287" y="319"/>
                    </a:lnTo>
                    <a:lnTo>
                      <a:pt x="3291" y="318"/>
                    </a:lnTo>
                    <a:lnTo>
                      <a:pt x="3295" y="315"/>
                    </a:lnTo>
                    <a:lnTo>
                      <a:pt x="3299" y="315"/>
                    </a:lnTo>
                    <a:lnTo>
                      <a:pt x="3303" y="313"/>
                    </a:lnTo>
                    <a:lnTo>
                      <a:pt x="3307" y="311"/>
                    </a:lnTo>
                    <a:lnTo>
                      <a:pt x="3311" y="310"/>
                    </a:lnTo>
                    <a:lnTo>
                      <a:pt x="3314" y="308"/>
                    </a:lnTo>
                    <a:lnTo>
                      <a:pt x="3318" y="307"/>
                    </a:lnTo>
                    <a:lnTo>
                      <a:pt x="3322" y="305"/>
                    </a:lnTo>
                    <a:lnTo>
                      <a:pt x="3326" y="304"/>
                    </a:lnTo>
                    <a:lnTo>
                      <a:pt x="3330" y="302"/>
                    </a:lnTo>
                    <a:lnTo>
                      <a:pt x="3334" y="299"/>
                    </a:lnTo>
                    <a:lnTo>
                      <a:pt x="3338" y="298"/>
                    </a:lnTo>
                    <a:lnTo>
                      <a:pt x="3342" y="297"/>
                    </a:lnTo>
                    <a:lnTo>
                      <a:pt x="3346" y="295"/>
                    </a:lnTo>
                    <a:lnTo>
                      <a:pt x="3350" y="293"/>
                    </a:lnTo>
                    <a:lnTo>
                      <a:pt x="3354" y="291"/>
                    </a:lnTo>
                    <a:lnTo>
                      <a:pt x="3358" y="290"/>
                    </a:lnTo>
                    <a:lnTo>
                      <a:pt x="3362" y="289"/>
                    </a:lnTo>
                    <a:lnTo>
                      <a:pt x="3366" y="287"/>
                    </a:lnTo>
                    <a:lnTo>
                      <a:pt x="3370" y="286"/>
                    </a:lnTo>
                    <a:lnTo>
                      <a:pt x="3374" y="284"/>
                    </a:lnTo>
                    <a:lnTo>
                      <a:pt x="3377" y="283"/>
                    </a:lnTo>
                    <a:lnTo>
                      <a:pt x="3381" y="282"/>
                    </a:lnTo>
                    <a:lnTo>
                      <a:pt x="3385" y="279"/>
                    </a:lnTo>
                    <a:lnTo>
                      <a:pt x="3389" y="277"/>
                    </a:lnTo>
                    <a:lnTo>
                      <a:pt x="3393" y="276"/>
                    </a:lnTo>
                    <a:lnTo>
                      <a:pt x="3397" y="276"/>
                    </a:lnTo>
                    <a:lnTo>
                      <a:pt x="3401" y="273"/>
                    </a:lnTo>
                    <a:lnTo>
                      <a:pt x="3405" y="271"/>
                    </a:lnTo>
                    <a:lnTo>
                      <a:pt x="3409" y="270"/>
                    </a:lnTo>
                    <a:lnTo>
                      <a:pt x="3413" y="269"/>
                    </a:lnTo>
                    <a:lnTo>
                      <a:pt x="3417" y="268"/>
                    </a:lnTo>
                    <a:lnTo>
                      <a:pt x="3421" y="265"/>
                    </a:lnTo>
                    <a:lnTo>
                      <a:pt x="3425" y="263"/>
                    </a:lnTo>
                    <a:lnTo>
                      <a:pt x="3429" y="262"/>
                    </a:lnTo>
                    <a:lnTo>
                      <a:pt x="3433" y="260"/>
                    </a:lnTo>
                    <a:lnTo>
                      <a:pt x="3437" y="258"/>
                    </a:lnTo>
                    <a:lnTo>
                      <a:pt x="3440" y="258"/>
                    </a:lnTo>
                    <a:lnTo>
                      <a:pt x="3444" y="256"/>
                    </a:lnTo>
                    <a:lnTo>
                      <a:pt x="3448" y="255"/>
                    </a:lnTo>
                    <a:lnTo>
                      <a:pt x="3452" y="253"/>
                    </a:lnTo>
                    <a:lnTo>
                      <a:pt x="3456" y="252"/>
                    </a:lnTo>
                    <a:lnTo>
                      <a:pt x="3460" y="251"/>
                    </a:lnTo>
                    <a:lnTo>
                      <a:pt x="3464" y="250"/>
                    </a:lnTo>
                    <a:lnTo>
                      <a:pt x="3468" y="247"/>
                    </a:lnTo>
                    <a:lnTo>
                      <a:pt x="3472" y="246"/>
                    </a:lnTo>
                    <a:lnTo>
                      <a:pt x="3476" y="244"/>
                    </a:lnTo>
                    <a:lnTo>
                      <a:pt x="3480" y="243"/>
                    </a:lnTo>
                    <a:lnTo>
                      <a:pt x="3484" y="240"/>
                    </a:lnTo>
                    <a:lnTo>
                      <a:pt x="3488" y="240"/>
                    </a:lnTo>
                    <a:lnTo>
                      <a:pt x="3492" y="238"/>
                    </a:lnTo>
                    <a:lnTo>
                      <a:pt x="3496" y="237"/>
                    </a:lnTo>
                    <a:lnTo>
                      <a:pt x="3499" y="236"/>
                    </a:lnTo>
                    <a:lnTo>
                      <a:pt x="3503" y="234"/>
                    </a:lnTo>
                    <a:lnTo>
                      <a:pt x="3507" y="232"/>
                    </a:lnTo>
                    <a:lnTo>
                      <a:pt x="3511" y="232"/>
                    </a:lnTo>
                    <a:lnTo>
                      <a:pt x="3515" y="229"/>
                    </a:lnTo>
                    <a:lnTo>
                      <a:pt x="3519" y="228"/>
                    </a:lnTo>
                    <a:lnTo>
                      <a:pt x="3523" y="227"/>
                    </a:lnTo>
                    <a:lnTo>
                      <a:pt x="3527" y="224"/>
                    </a:lnTo>
                    <a:lnTo>
                      <a:pt x="3531" y="225"/>
                    </a:lnTo>
                    <a:lnTo>
                      <a:pt x="3535" y="223"/>
                    </a:lnTo>
                    <a:lnTo>
                      <a:pt x="3539" y="221"/>
                    </a:lnTo>
                    <a:lnTo>
                      <a:pt x="3543" y="220"/>
                    </a:lnTo>
                    <a:lnTo>
                      <a:pt x="3547" y="219"/>
                    </a:lnTo>
                    <a:lnTo>
                      <a:pt x="3551" y="217"/>
                    </a:lnTo>
                    <a:lnTo>
                      <a:pt x="3555" y="216"/>
                    </a:lnTo>
                    <a:lnTo>
                      <a:pt x="3559" y="215"/>
                    </a:lnTo>
                    <a:lnTo>
                      <a:pt x="3562" y="213"/>
                    </a:lnTo>
                    <a:lnTo>
                      <a:pt x="3566" y="212"/>
                    </a:lnTo>
                    <a:lnTo>
                      <a:pt x="3570" y="212"/>
                    </a:lnTo>
                    <a:lnTo>
                      <a:pt x="3574" y="209"/>
                    </a:lnTo>
                    <a:lnTo>
                      <a:pt x="3578" y="207"/>
                    </a:lnTo>
                    <a:lnTo>
                      <a:pt x="3582" y="207"/>
                    </a:lnTo>
                    <a:lnTo>
                      <a:pt x="3586" y="205"/>
                    </a:lnTo>
                    <a:lnTo>
                      <a:pt x="3590" y="203"/>
                    </a:lnTo>
                    <a:lnTo>
                      <a:pt x="3594" y="202"/>
                    </a:lnTo>
                    <a:lnTo>
                      <a:pt x="3598" y="201"/>
                    </a:lnTo>
                    <a:lnTo>
                      <a:pt x="3602" y="200"/>
                    </a:lnTo>
                    <a:lnTo>
                      <a:pt x="3606" y="199"/>
                    </a:lnTo>
                    <a:lnTo>
                      <a:pt x="3610" y="197"/>
                    </a:lnTo>
                    <a:lnTo>
                      <a:pt x="3614" y="196"/>
                    </a:lnTo>
                    <a:lnTo>
                      <a:pt x="3618" y="194"/>
                    </a:lnTo>
                    <a:lnTo>
                      <a:pt x="3622" y="194"/>
                    </a:lnTo>
                    <a:lnTo>
                      <a:pt x="3625" y="193"/>
                    </a:lnTo>
                    <a:lnTo>
                      <a:pt x="3629" y="192"/>
                    </a:lnTo>
                    <a:lnTo>
                      <a:pt x="3633" y="190"/>
                    </a:lnTo>
                    <a:lnTo>
                      <a:pt x="3637" y="188"/>
                    </a:lnTo>
                    <a:lnTo>
                      <a:pt x="3641" y="189"/>
                    </a:lnTo>
                    <a:lnTo>
                      <a:pt x="3645" y="186"/>
                    </a:lnTo>
                    <a:lnTo>
                      <a:pt x="3649" y="184"/>
                    </a:lnTo>
                    <a:lnTo>
                      <a:pt x="3653" y="184"/>
                    </a:lnTo>
                    <a:lnTo>
                      <a:pt x="3657" y="182"/>
                    </a:lnTo>
                    <a:lnTo>
                      <a:pt x="3661" y="181"/>
                    </a:lnTo>
                    <a:lnTo>
                      <a:pt x="3665" y="181"/>
                    </a:lnTo>
                    <a:lnTo>
                      <a:pt x="3669" y="179"/>
                    </a:lnTo>
                    <a:lnTo>
                      <a:pt x="3673" y="177"/>
                    </a:lnTo>
                    <a:lnTo>
                      <a:pt x="3677" y="177"/>
                    </a:lnTo>
                    <a:lnTo>
                      <a:pt x="3681" y="175"/>
                    </a:lnTo>
                    <a:lnTo>
                      <a:pt x="3685" y="173"/>
                    </a:lnTo>
                    <a:lnTo>
                      <a:pt x="3688" y="174"/>
                    </a:lnTo>
                    <a:lnTo>
                      <a:pt x="3692" y="172"/>
                    </a:lnTo>
                    <a:lnTo>
                      <a:pt x="3696" y="170"/>
                    </a:lnTo>
                    <a:lnTo>
                      <a:pt x="3700" y="169"/>
                    </a:lnTo>
                    <a:lnTo>
                      <a:pt x="3704" y="169"/>
                    </a:lnTo>
                    <a:lnTo>
                      <a:pt x="3708" y="167"/>
                    </a:lnTo>
                    <a:lnTo>
                      <a:pt x="3712" y="167"/>
                    </a:lnTo>
                    <a:lnTo>
                      <a:pt x="3716" y="164"/>
                    </a:lnTo>
                    <a:lnTo>
                      <a:pt x="3720" y="163"/>
                    </a:lnTo>
                    <a:lnTo>
                      <a:pt x="3724" y="162"/>
                    </a:lnTo>
                    <a:lnTo>
                      <a:pt x="3728" y="161"/>
                    </a:lnTo>
                    <a:lnTo>
                      <a:pt x="3732" y="160"/>
                    </a:lnTo>
                    <a:lnTo>
                      <a:pt x="3736" y="158"/>
                    </a:lnTo>
                    <a:lnTo>
                      <a:pt x="3740" y="158"/>
                    </a:lnTo>
                    <a:lnTo>
                      <a:pt x="3744" y="156"/>
                    </a:lnTo>
                    <a:lnTo>
                      <a:pt x="3748" y="156"/>
                    </a:lnTo>
                    <a:lnTo>
                      <a:pt x="3751" y="155"/>
                    </a:lnTo>
                    <a:lnTo>
                      <a:pt x="3755" y="154"/>
                    </a:lnTo>
                    <a:lnTo>
                      <a:pt x="3759" y="152"/>
                    </a:lnTo>
                    <a:lnTo>
                      <a:pt x="3763" y="153"/>
                    </a:lnTo>
                    <a:lnTo>
                      <a:pt x="3767" y="150"/>
                    </a:lnTo>
                    <a:lnTo>
                      <a:pt x="3771" y="149"/>
                    </a:lnTo>
                    <a:lnTo>
                      <a:pt x="3775" y="149"/>
                    </a:lnTo>
                    <a:lnTo>
                      <a:pt x="3779" y="147"/>
                    </a:lnTo>
                    <a:lnTo>
                      <a:pt x="3783" y="145"/>
                    </a:lnTo>
                    <a:lnTo>
                      <a:pt x="3787" y="145"/>
                    </a:lnTo>
                    <a:lnTo>
                      <a:pt x="3791" y="145"/>
                    </a:lnTo>
                    <a:lnTo>
                      <a:pt x="3795" y="143"/>
                    </a:lnTo>
                    <a:lnTo>
                      <a:pt x="3799" y="142"/>
                    </a:lnTo>
                    <a:lnTo>
                      <a:pt x="3803" y="141"/>
                    </a:lnTo>
                    <a:lnTo>
                      <a:pt x="3807" y="140"/>
                    </a:lnTo>
                    <a:lnTo>
                      <a:pt x="3811" y="139"/>
                    </a:lnTo>
                    <a:lnTo>
                      <a:pt x="3814" y="139"/>
                    </a:lnTo>
                    <a:lnTo>
                      <a:pt x="3818" y="137"/>
                    </a:lnTo>
                    <a:lnTo>
                      <a:pt x="3822" y="136"/>
                    </a:lnTo>
                    <a:lnTo>
                      <a:pt x="3826" y="134"/>
                    </a:lnTo>
                    <a:lnTo>
                      <a:pt x="3830" y="135"/>
                    </a:lnTo>
                    <a:lnTo>
                      <a:pt x="3834" y="132"/>
                    </a:lnTo>
                    <a:lnTo>
                      <a:pt x="3838" y="133"/>
                    </a:lnTo>
                    <a:lnTo>
                      <a:pt x="3842" y="131"/>
                    </a:lnTo>
                    <a:lnTo>
                      <a:pt x="3846" y="130"/>
                    </a:lnTo>
                    <a:lnTo>
                      <a:pt x="3850" y="129"/>
                    </a:lnTo>
                    <a:lnTo>
                      <a:pt x="3854" y="128"/>
                    </a:lnTo>
                    <a:lnTo>
                      <a:pt x="3858" y="128"/>
                    </a:lnTo>
                    <a:lnTo>
                      <a:pt x="3862" y="127"/>
                    </a:lnTo>
                    <a:lnTo>
                      <a:pt x="3866" y="126"/>
                    </a:lnTo>
                    <a:lnTo>
                      <a:pt x="3870" y="125"/>
                    </a:lnTo>
                    <a:lnTo>
                      <a:pt x="3874" y="124"/>
                    </a:lnTo>
                    <a:lnTo>
                      <a:pt x="3877" y="124"/>
                    </a:lnTo>
                    <a:lnTo>
                      <a:pt x="3881" y="123"/>
                    </a:lnTo>
                    <a:lnTo>
                      <a:pt x="3885" y="122"/>
                    </a:lnTo>
                    <a:lnTo>
                      <a:pt x="3889" y="121"/>
                    </a:lnTo>
                    <a:lnTo>
                      <a:pt x="3893" y="119"/>
                    </a:lnTo>
                    <a:lnTo>
                      <a:pt x="3897" y="119"/>
                    </a:lnTo>
                    <a:lnTo>
                      <a:pt x="3901" y="118"/>
                    </a:lnTo>
                    <a:lnTo>
                      <a:pt x="3905" y="117"/>
                    </a:lnTo>
                    <a:lnTo>
                      <a:pt x="3909" y="117"/>
                    </a:lnTo>
                    <a:lnTo>
                      <a:pt x="3913" y="115"/>
                    </a:lnTo>
                    <a:lnTo>
                      <a:pt x="3917" y="115"/>
                    </a:lnTo>
                    <a:lnTo>
                      <a:pt x="3921" y="113"/>
                    </a:lnTo>
                    <a:lnTo>
                      <a:pt x="3925" y="113"/>
                    </a:lnTo>
                    <a:lnTo>
                      <a:pt x="3929" y="111"/>
                    </a:lnTo>
                    <a:lnTo>
                      <a:pt x="3933" y="11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604" name="Freeform 452"/>
              <p:cNvSpPr>
                <a:spLocks/>
              </p:cNvSpPr>
              <p:nvPr/>
            </p:nvSpPr>
            <p:spPr bwMode="auto">
              <a:xfrm flipV="1">
                <a:off x="2909" y="2863"/>
                <a:ext cx="2265" cy="3"/>
              </a:xfrm>
              <a:custGeom>
                <a:avLst/>
                <a:gdLst/>
                <a:ahLst/>
                <a:cxnLst>
                  <a:cxn ang="0">
                    <a:pos x="59" y="5"/>
                  </a:cxn>
                  <a:cxn ang="0">
                    <a:pos x="122" y="4"/>
                  </a:cxn>
                  <a:cxn ang="0">
                    <a:pos x="185" y="3"/>
                  </a:cxn>
                  <a:cxn ang="0">
                    <a:pos x="248" y="4"/>
                  </a:cxn>
                  <a:cxn ang="0">
                    <a:pos x="311" y="4"/>
                  </a:cxn>
                  <a:cxn ang="0">
                    <a:pos x="374" y="5"/>
                  </a:cxn>
                  <a:cxn ang="0">
                    <a:pos x="437" y="2"/>
                  </a:cxn>
                  <a:cxn ang="0">
                    <a:pos x="499" y="3"/>
                  </a:cxn>
                  <a:cxn ang="0">
                    <a:pos x="562" y="4"/>
                  </a:cxn>
                  <a:cxn ang="0">
                    <a:pos x="625" y="4"/>
                  </a:cxn>
                  <a:cxn ang="0">
                    <a:pos x="688" y="4"/>
                  </a:cxn>
                  <a:cxn ang="0">
                    <a:pos x="751" y="3"/>
                  </a:cxn>
                  <a:cxn ang="0">
                    <a:pos x="814" y="3"/>
                  </a:cxn>
                  <a:cxn ang="0">
                    <a:pos x="877" y="4"/>
                  </a:cxn>
                  <a:cxn ang="0">
                    <a:pos x="940" y="4"/>
                  </a:cxn>
                  <a:cxn ang="0">
                    <a:pos x="1003" y="3"/>
                  </a:cxn>
                  <a:cxn ang="0">
                    <a:pos x="1066" y="3"/>
                  </a:cxn>
                  <a:cxn ang="0">
                    <a:pos x="1129" y="3"/>
                  </a:cxn>
                  <a:cxn ang="0">
                    <a:pos x="1192" y="2"/>
                  </a:cxn>
                  <a:cxn ang="0">
                    <a:pos x="1255" y="2"/>
                  </a:cxn>
                  <a:cxn ang="0">
                    <a:pos x="1318" y="2"/>
                  </a:cxn>
                  <a:cxn ang="0">
                    <a:pos x="1381" y="3"/>
                  </a:cxn>
                  <a:cxn ang="0">
                    <a:pos x="1444" y="2"/>
                  </a:cxn>
                  <a:cxn ang="0">
                    <a:pos x="1507" y="3"/>
                  </a:cxn>
                  <a:cxn ang="0">
                    <a:pos x="1570" y="2"/>
                  </a:cxn>
                  <a:cxn ang="0">
                    <a:pos x="1633" y="2"/>
                  </a:cxn>
                  <a:cxn ang="0">
                    <a:pos x="1696" y="2"/>
                  </a:cxn>
                  <a:cxn ang="0">
                    <a:pos x="1759" y="1"/>
                  </a:cxn>
                  <a:cxn ang="0">
                    <a:pos x="1822" y="2"/>
                  </a:cxn>
                  <a:cxn ang="0">
                    <a:pos x="1885" y="1"/>
                  </a:cxn>
                  <a:cxn ang="0">
                    <a:pos x="1948" y="1"/>
                  </a:cxn>
                  <a:cxn ang="0">
                    <a:pos x="2011" y="1"/>
                  </a:cxn>
                  <a:cxn ang="0">
                    <a:pos x="2074" y="1"/>
                  </a:cxn>
                  <a:cxn ang="0">
                    <a:pos x="2137" y="1"/>
                  </a:cxn>
                  <a:cxn ang="0">
                    <a:pos x="2200" y="2"/>
                  </a:cxn>
                  <a:cxn ang="0">
                    <a:pos x="2263" y="1"/>
                  </a:cxn>
                  <a:cxn ang="0">
                    <a:pos x="2326" y="1"/>
                  </a:cxn>
                  <a:cxn ang="0">
                    <a:pos x="2389" y="2"/>
                  </a:cxn>
                  <a:cxn ang="0">
                    <a:pos x="2452" y="2"/>
                  </a:cxn>
                  <a:cxn ang="0">
                    <a:pos x="2515" y="2"/>
                  </a:cxn>
                  <a:cxn ang="0">
                    <a:pos x="2578" y="3"/>
                  </a:cxn>
                  <a:cxn ang="0">
                    <a:pos x="2641" y="2"/>
                  </a:cxn>
                  <a:cxn ang="0">
                    <a:pos x="2704" y="3"/>
                  </a:cxn>
                  <a:cxn ang="0">
                    <a:pos x="2767" y="2"/>
                  </a:cxn>
                  <a:cxn ang="0">
                    <a:pos x="2830" y="4"/>
                  </a:cxn>
                  <a:cxn ang="0">
                    <a:pos x="2893" y="4"/>
                  </a:cxn>
                  <a:cxn ang="0">
                    <a:pos x="2956" y="3"/>
                  </a:cxn>
                  <a:cxn ang="0">
                    <a:pos x="3019" y="3"/>
                  </a:cxn>
                  <a:cxn ang="0">
                    <a:pos x="3082" y="4"/>
                  </a:cxn>
                  <a:cxn ang="0">
                    <a:pos x="3145" y="3"/>
                  </a:cxn>
                  <a:cxn ang="0">
                    <a:pos x="3208" y="4"/>
                  </a:cxn>
                  <a:cxn ang="0">
                    <a:pos x="3271" y="4"/>
                  </a:cxn>
                  <a:cxn ang="0">
                    <a:pos x="3334" y="4"/>
                  </a:cxn>
                  <a:cxn ang="0">
                    <a:pos x="3397" y="4"/>
                  </a:cxn>
                  <a:cxn ang="0">
                    <a:pos x="3460" y="4"/>
                  </a:cxn>
                  <a:cxn ang="0">
                    <a:pos x="3523" y="2"/>
                  </a:cxn>
                  <a:cxn ang="0">
                    <a:pos x="3586" y="4"/>
                  </a:cxn>
                  <a:cxn ang="0">
                    <a:pos x="3649" y="2"/>
                  </a:cxn>
                  <a:cxn ang="0">
                    <a:pos x="3712" y="2"/>
                  </a:cxn>
                  <a:cxn ang="0">
                    <a:pos x="3775" y="2"/>
                  </a:cxn>
                  <a:cxn ang="0">
                    <a:pos x="3838" y="3"/>
                  </a:cxn>
                  <a:cxn ang="0">
                    <a:pos x="3901" y="1"/>
                  </a:cxn>
                </a:cxnLst>
                <a:rect l="0" t="0" r="r" b="b"/>
                <a:pathLst>
                  <a:path w="3933" h="5">
                    <a:moveTo>
                      <a:pt x="0" y="2"/>
                    </a:moveTo>
                    <a:lnTo>
                      <a:pt x="3" y="4"/>
                    </a:lnTo>
                    <a:lnTo>
                      <a:pt x="7" y="3"/>
                    </a:lnTo>
                    <a:lnTo>
                      <a:pt x="11" y="5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2"/>
                    </a:lnTo>
                    <a:lnTo>
                      <a:pt x="59" y="5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3"/>
                    </a:lnTo>
                    <a:lnTo>
                      <a:pt x="74" y="5"/>
                    </a:lnTo>
                    <a:lnTo>
                      <a:pt x="78" y="3"/>
                    </a:lnTo>
                    <a:lnTo>
                      <a:pt x="82" y="4"/>
                    </a:lnTo>
                    <a:lnTo>
                      <a:pt x="86" y="5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4"/>
                    </a:lnTo>
                    <a:lnTo>
                      <a:pt x="106" y="3"/>
                    </a:lnTo>
                    <a:lnTo>
                      <a:pt x="110" y="4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4"/>
                    </a:lnTo>
                    <a:lnTo>
                      <a:pt x="125" y="3"/>
                    </a:lnTo>
                    <a:lnTo>
                      <a:pt x="129" y="4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4"/>
                    </a:lnTo>
                    <a:lnTo>
                      <a:pt x="192" y="3"/>
                    </a:lnTo>
                    <a:lnTo>
                      <a:pt x="196" y="4"/>
                    </a:lnTo>
                    <a:lnTo>
                      <a:pt x="200" y="4"/>
                    </a:lnTo>
                    <a:lnTo>
                      <a:pt x="204" y="4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1" y="3"/>
                    </a:lnTo>
                    <a:lnTo>
                      <a:pt x="255" y="4"/>
                    </a:lnTo>
                    <a:lnTo>
                      <a:pt x="259" y="4"/>
                    </a:lnTo>
                    <a:lnTo>
                      <a:pt x="263" y="4"/>
                    </a:lnTo>
                    <a:lnTo>
                      <a:pt x="267" y="4"/>
                    </a:lnTo>
                    <a:lnTo>
                      <a:pt x="271" y="4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4"/>
                    </a:lnTo>
                    <a:lnTo>
                      <a:pt x="287" y="5"/>
                    </a:lnTo>
                    <a:lnTo>
                      <a:pt x="291" y="4"/>
                    </a:lnTo>
                    <a:lnTo>
                      <a:pt x="295" y="4"/>
                    </a:lnTo>
                    <a:lnTo>
                      <a:pt x="299" y="4"/>
                    </a:lnTo>
                    <a:lnTo>
                      <a:pt x="303" y="4"/>
                    </a:lnTo>
                    <a:lnTo>
                      <a:pt x="307" y="4"/>
                    </a:lnTo>
                    <a:lnTo>
                      <a:pt x="311" y="4"/>
                    </a:lnTo>
                    <a:lnTo>
                      <a:pt x="314" y="4"/>
                    </a:lnTo>
                    <a:lnTo>
                      <a:pt x="318" y="2"/>
                    </a:lnTo>
                    <a:lnTo>
                      <a:pt x="322" y="4"/>
                    </a:lnTo>
                    <a:lnTo>
                      <a:pt x="326" y="4"/>
                    </a:lnTo>
                    <a:lnTo>
                      <a:pt x="330" y="4"/>
                    </a:lnTo>
                    <a:lnTo>
                      <a:pt x="334" y="3"/>
                    </a:lnTo>
                    <a:lnTo>
                      <a:pt x="338" y="4"/>
                    </a:lnTo>
                    <a:lnTo>
                      <a:pt x="342" y="3"/>
                    </a:lnTo>
                    <a:lnTo>
                      <a:pt x="346" y="4"/>
                    </a:lnTo>
                    <a:lnTo>
                      <a:pt x="350" y="4"/>
                    </a:lnTo>
                    <a:lnTo>
                      <a:pt x="354" y="4"/>
                    </a:lnTo>
                    <a:lnTo>
                      <a:pt x="358" y="4"/>
                    </a:lnTo>
                    <a:lnTo>
                      <a:pt x="362" y="5"/>
                    </a:lnTo>
                    <a:lnTo>
                      <a:pt x="366" y="3"/>
                    </a:lnTo>
                    <a:lnTo>
                      <a:pt x="370" y="4"/>
                    </a:lnTo>
                    <a:lnTo>
                      <a:pt x="374" y="5"/>
                    </a:lnTo>
                    <a:lnTo>
                      <a:pt x="377" y="4"/>
                    </a:lnTo>
                    <a:lnTo>
                      <a:pt x="381" y="4"/>
                    </a:lnTo>
                    <a:lnTo>
                      <a:pt x="385" y="4"/>
                    </a:lnTo>
                    <a:lnTo>
                      <a:pt x="389" y="4"/>
                    </a:lnTo>
                    <a:lnTo>
                      <a:pt x="393" y="5"/>
                    </a:lnTo>
                    <a:lnTo>
                      <a:pt x="397" y="4"/>
                    </a:lnTo>
                    <a:lnTo>
                      <a:pt x="401" y="4"/>
                    </a:lnTo>
                    <a:lnTo>
                      <a:pt x="405" y="4"/>
                    </a:lnTo>
                    <a:lnTo>
                      <a:pt x="409" y="3"/>
                    </a:lnTo>
                    <a:lnTo>
                      <a:pt x="413" y="4"/>
                    </a:lnTo>
                    <a:lnTo>
                      <a:pt x="417" y="5"/>
                    </a:lnTo>
                    <a:lnTo>
                      <a:pt x="421" y="4"/>
                    </a:lnTo>
                    <a:lnTo>
                      <a:pt x="425" y="5"/>
                    </a:lnTo>
                    <a:lnTo>
                      <a:pt x="429" y="2"/>
                    </a:lnTo>
                    <a:lnTo>
                      <a:pt x="433" y="3"/>
                    </a:lnTo>
                    <a:lnTo>
                      <a:pt x="437" y="2"/>
                    </a:lnTo>
                    <a:lnTo>
                      <a:pt x="440" y="3"/>
                    </a:lnTo>
                    <a:lnTo>
                      <a:pt x="444" y="2"/>
                    </a:lnTo>
                    <a:lnTo>
                      <a:pt x="448" y="4"/>
                    </a:lnTo>
                    <a:lnTo>
                      <a:pt x="452" y="3"/>
                    </a:lnTo>
                    <a:lnTo>
                      <a:pt x="456" y="4"/>
                    </a:lnTo>
                    <a:lnTo>
                      <a:pt x="460" y="3"/>
                    </a:lnTo>
                    <a:lnTo>
                      <a:pt x="464" y="3"/>
                    </a:lnTo>
                    <a:lnTo>
                      <a:pt x="468" y="4"/>
                    </a:lnTo>
                    <a:lnTo>
                      <a:pt x="472" y="4"/>
                    </a:lnTo>
                    <a:lnTo>
                      <a:pt x="476" y="4"/>
                    </a:lnTo>
                    <a:lnTo>
                      <a:pt x="480" y="3"/>
                    </a:lnTo>
                    <a:lnTo>
                      <a:pt x="484" y="3"/>
                    </a:lnTo>
                    <a:lnTo>
                      <a:pt x="488" y="3"/>
                    </a:lnTo>
                    <a:lnTo>
                      <a:pt x="492" y="4"/>
                    </a:lnTo>
                    <a:lnTo>
                      <a:pt x="496" y="3"/>
                    </a:lnTo>
                    <a:lnTo>
                      <a:pt x="499" y="3"/>
                    </a:lnTo>
                    <a:lnTo>
                      <a:pt x="503" y="2"/>
                    </a:lnTo>
                    <a:lnTo>
                      <a:pt x="507" y="4"/>
                    </a:lnTo>
                    <a:lnTo>
                      <a:pt x="511" y="3"/>
                    </a:lnTo>
                    <a:lnTo>
                      <a:pt x="515" y="2"/>
                    </a:lnTo>
                    <a:lnTo>
                      <a:pt x="519" y="5"/>
                    </a:lnTo>
                    <a:lnTo>
                      <a:pt x="523" y="4"/>
                    </a:lnTo>
                    <a:lnTo>
                      <a:pt x="527" y="4"/>
                    </a:lnTo>
                    <a:lnTo>
                      <a:pt x="531" y="5"/>
                    </a:lnTo>
                    <a:lnTo>
                      <a:pt x="535" y="4"/>
                    </a:lnTo>
                    <a:lnTo>
                      <a:pt x="539" y="3"/>
                    </a:lnTo>
                    <a:lnTo>
                      <a:pt x="543" y="3"/>
                    </a:lnTo>
                    <a:lnTo>
                      <a:pt x="547" y="2"/>
                    </a:lnTo>
                    <a:lnTo>
                      <a:pt x="551" y="4"/>
                    </a:lnTo>
                    <a:lnTo>
                      <a:pt x="555" y="4"/>
                    </a:lnTo>
                    <a:lnTo>
                      <a:pt x="559" y="4"/>
                    </a:lnTo>
                    <a:lnTo>
                      <a:pt x="562" y="4"/>
                    </a:lnTo>
                    <a:lnTo>
                      <a:pt x="566" y="3"/>
                    </a:lnTo>
                    <a:lnTo>
                      <a:pt x="570" y="4"/>
                    </a:lnTo>
                    <a:lnTo>
                      <a:pt x="574" y="4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4"/>
                    </a:lnTo>
                    <a:lnTo>
                      <a:pt x="590" y="5"/>
                    </a:lnTo>
                    <a:lnTo>
                      <a:pt x="594" y="4"/>
                    </a:lnTo>
                    <a:lnTo>
                      <a:pt x="598" y="4"/>
                    </a:lnTo>
                    <a:lnTo>
                      <a:pt x="602" y="4"/>
                    </a:lnTo>
                    <a:lnTo>
                      <a:pt x="606" y="4"/>
                    </a:lnTo>
                    <a:lnTo>
                      <a:pt x="610" y="3"/>
                    </a:lnTo>
                    <a:lnTo>
                      <a:pt x="614" y="4"/>
                    </a:lnTo>
                    <a:lnTo>
                      <a:pt x="618" y="4"/>
                    </a:lnTo>
                    <a:lnTo>
                      <a:pt x="622" y="4"/>
                    </a:lnTo>
                    <a:lnTo>
                      <a:pt x="625" y="4"/>
                    </a:lnTo>
                    <a:lnTo>
                      <a:pt x="629" y="4"/>
                    </a:lnTo>
                    <a:lnTo>
                      <a:pt x="633" y="3"/>
                    </a:lnTo>
                    <a:lnTo>
                      <a:pt x="637" y="5"/>
                    </a:lnTo>
                    <a:lnTo>
                      <a:pt x="641" y="4"/>
                    </a:lnTo>
                    <a:lnTo>
                      <a:pt x="645" y="4"/>
                    </a:lnTo>
                    <a:lnTo>
                      <a:pt x="649" y="4"/>
                    </a:lnTo>
                    <a:lnTo>
                      <a:pt x="653" y="3"/>
                    </a:lnTo>
                    <a:lnTo>
                      <a:pt x="657" y="4"/>
                    </a:lnTo>
                    <a:lnTo>
                      <a:pt x="661" y="4"/>
                    </a:lnTo>
                    <a:lnTo>
                      <a:pt x="665" y="4"/>
                    </a:lnTo>
                    <a:lnTo>
                      <a:pt x="669" y="3"/>
                    </a:lnTo>
                    <a:lnTo>
                      <a:pt x="673" y="3"/>
                    </a:lnTo>
                    <a:lnTo>
                      <a:pt x="677" y="4"/>
                    </a:lnTo>
                    <a:lnTo>
                      <a:pt x="681" y="4"/>
                    </a:lnTo>
                    <a:lnTo>
                      <a:pt x="685" y="3"/>
                    </a:lnTo>
                    <a:lnTo>
                      <a:pt x="688" y="4"/>
                    </a:lnTo>
                    <a:lnTo>
                      <a:pt x="692" y="4"/>
                    </a:lnTo>
                    <a:lnTo>
                      <a:pt x="696" y="4"/>
                    </a:lnTo>
                    <a:lnTo>
                      <a:pt x="700" y="4"/>
                    </a:lnTo>
                    <a:lnTo>
                      <a:pt x="704" y="4"/>
                    </a:lnTo>
                    <a:lnTo>
                      <a:pt x="708" y="3"/>
                    </a:lnTo>
                    <a:lnTo>
                      <a:pt x="712" y="2"/>
                    </a:lnTo>
                    <a:lnTo>
                      <a:pt x="716" y="4"/>
                    </a:lnTo>
                    <a:lnTo>
                      <a:pt x="720" y="4"/>
                    </a:lnTo>
                    <a:lnTo>
                      <a:pt x="724" y="3"/>
                    </a:lnTo>
                    <a:lnTo>
                      <a:pt x="728" y="4"/>
                    </a:lnTo>
                    <a:lnTo>
                      <a:pt x="732" y="3"/>
                    </a:lnTo>
                    <a:lnTo>
                      <a:pt x="736" y="2"/>
                    </a:lnTo>
                    <a:lnTo>
                      <a:pt x="740" y="3"/>
                    </a:lnTo>
                    <a:lnTo>
                      <a:pt x="744" y="3"/>
                    </a:lnTo>
                    <a:lnTo>
                      <a:pt x="748" y="3"/>
                    </a:lnTo>
                    <a:lnTo>
                      <a:pt x="751" y="3"/>
                    </a:lnTo>
                    <a:lnTo>
                      <a:pt x="755" y="4"/>
                    </a:lnTo>
                    <a:lnTo>
                      <a:pt x="759" y="3"/>
                    </a:lnTo>
                    <a:lnTo>
                      <a:pt x="763" y="2"/>
                    </a:lnTo>
                    <a:lnTo>
                      <a:pt x="767" y="4"/>
                    </a:lnTo>
                    <a:lnTo>
                      <a:pt x="771" y="4"/>
                    </a:lnTo>
                    <a:lnTo>
                      <a:pt x="775" y="3"/>
                    </a:lnTo>
                    <a:lnTo>
                      <a:pt x="779" y="3"/>
                    </a:lnTo>
                    <a:lnTo>
                      <a:pt x="783" y="3"/>
                    </a:lnTo>
                    <a:lnTo>
                      <a:pt x="787" y="4"/>
                    </a:lnTo>
                    <a:lnTo>
                      <a:pt x="791" y="3"/>
                    </a:lnTo>
                    <a:lnTo>
                      <a:pt x="795" y="4"/>
                    </a:lnTo>
                    <a:lnTo>
                      <a:pt x="799" y="3"/>
                    </a:lnTo>
                    <a:lnTo>
                      <a:pt x="803" y="3"/>
                    </a:lnTo>
                    <a:lnTo>
                      <a:pt x="807" y="4"/>
                    </a:lnTo>
                    <a:lnTo>
                      <a:pt x="811" y="4"/>
                    </a:lnTo>
                    <a:lnTo>
                      <a:pt x="814" y="3"/>
                    </a:lnTo>
                    <a:lnTo>
                      <a:pt x="818" y="4"/>
                    </a:lnTo>
                    <a:lnTo>
                      <a:pt x="822" y="3"/>
                    </a:lnTo>
                    <a:lnTo>
                      <a:pt x="826" y="4"/>
                    </a:lnTo>
                    <a:lnTo>
                      <a:pt x="830" y="2"/>
                    </a:lnTo>
                    <a:lnTo>
                      <a:pt x="834" y="4"/>
                    </a:lnTo>
                    <a:lnTo>
                      <a:pt x="838" y="4"/>
                    </a:lnTo>
                    <a:lnTo>
                      <a:pt x="842" y="4"/>
                    </a:lnTo>
                    <a:lnTo>
                      <a:pt x="846" y="4"/>
                    </a:lnTo>
                    <a:lnTo>
                      <a:pt x="850" y="4"/>
                    </a:lnTo>
                    <a:lnTo>
                      <a:pt x="854" y="4"/>
                    </a:lnTo>
                    <a:lnTo>
                      <a:pt x="858" y="2"/>
                    </a:lnTo>
                    <a:lnTo>
                      <a:pt x="862" y="3"/>
                    </a:lnTo>
                    <a:lnTo>
                      <a:pt x="866" y="4"/>
                    </a:lnTo>
                    <a:lnTo>
                      <a:pt x="870" y="3"/>
                    </a:lnTo>
                    <a:lnTo>
                      <a:pt x="874" y="4"/>
                    </a:lnTo>
                    <a:lnTo>
                      <a:pt x="877" y="4"/>
                    </a:lnTo>
                    <a:lnTo>
                      <a:pt x="881" y="4"/>
                    </a:lnTo>
                    <a:lnTo>
                      <a:pt x="885" y="4"/>
                    </a:lnTo>
                    <a:lnTo>
                      <a:pt x="889" y="4"/>
                    </a:lnTo>
                    <a:lnTo>
                      <a:pt x="893" y="5"/>
                    </a:lnTo>
                    <a:lnTo>
                      <a:pt x="897" y="3"/>
                    </a:lnTo>
                    <a:lnTo>
                      <a:pt x="901" y="4"/>
                    </a:lnTo>
                    <a:lnTo>
                      <a:pt x="905" y="3"/>
                    </a:lnTo>
                    <a:lnTo>
                      <a:pt x="909" y="4"/>
                    </a:lnTo>
                    <a:lnTo>
                      <a:pt x="913" y="4"/>
                    </a:lnTo>
                    <a:lnTo>
                      <a:pt x="917" y="4"/>
                    </a:lnTo>
                    <a:lnTo>
                      <a:pt x="921" y="4"/>
                    </a:lnTo>
                    <a:lnTo>
                      <a:pt x="925" y="4"/>
                    </a:lnTo>
                    <a:lnTo>
                      <a:pt x="929" y="4"/>
                    </a:lnTo>
                    <a:lnTo>
                      <a:pt x="933" y="3"/>
                    </a:lnTo>
                    <a:lnTo>
                      <a:pt x="937" y="3"/>
                    </a:lnTo>
                    <a:lnTo>
                      <a:pt x="940" y="4"/>
                    </a:lnTo>
                    <a:lnTo>
                      <a:pt x="944" y="3"/>
                    </a:lnTo>
                    <a:lnTo>
                      <a:pt x="948" y="2"/>
                    </a:lnTo>
                    <a:lnTo>
                      <a:pt x="952" y="3"/>
                    </a:lnTo>
                    <a:lnTo>
                      <a:pt x="956" y="3"/>
                    </a:lnTo>
                    <a:lnTo>
                      <a:pt x="960" y="4"/>
                    </a:lnTo>
                    <a:lnTo>
                      <a:pt x="964" y="3"/>
                    </a:lnTo>
                    <a:lnTo>
                      <a:pt x="968" y="3"/>
                    </a:lnTo>
                    <a:lnTo>
                      <a:pt x="972" y="4"/>
                    </a:lnTo>
                    <a:lnTo>
                      <a:pt x="976" y="3"/>
                    </a:lnTo>
                    <a:lnTo>
                      <a:pt x="980" y="4"/>
                    </a:lnTo>
                    <a:lnTo>
                      <a:pt x="984" y="4"/>
                    </a:lnTo>
                    <a:lnTo>
                      <a:pt x="988" y="3"/>
                    </a:lnTo>
                    <a:lnTo>
                      <a:pt x="992" y="4"/>
                    </a:lnTo>
                    <a:lnTo>
                      <a:pt x="996" y="4"/>
                    </a:lnTo>
                    <a:lnTo>
                      <a:pt x="999" y="4"/>
                    </a:lnTo>
                    <a:lnTo>
                      <a:pt x="1003" y="3"/>
                    </a:lnTo>
                    <a:lnTo>
                      <a:pt x="1007" y="3"/>
                    </a:lnTo>
                    <a:lnTo>
                      <a:pt x="1011" y="2"/>
                    </a:lnTo>
                    <a:lnTo>
                      <a:pt x="1015" y="3"/>
                    </a:lnTo>
                    <a:lnTo>
                      <a:pt x="1019" y="4"/>
                    </a:lnTo>
                    <a:lnTo>
                      <a:pt x="1023" y="3"/>
                    </a:lnTo>
                    <a:lnTo>
                      <a:pt x="1027" y="3"/>
                    </a:lnTo>
                    <a:lnTo>
                      <a:pt x="1031" y="2"/>
                    </a:lnTo>
                    <a:lnTo>
                      <a:pt x="1035" y="3"/>
                    </a:lnTo>
                    <a:lnTo>
                      <a:pt x="1039" y="2"/>
                    </a:lnTo>
                    <a:lnTo>
                      <a:pt x="1043" y="3"/>
                    </a:lnTo>
                    <a:lnTo>
                      <a:pt x="1047" y="4"/>
                    </a:lnTo>
                    <a:lnTo>
                      <a:pt x="1051" y="2"/>
                    </a:lnTo>
                    <a:lnTo>
                      <a:pt x="1055" y="2"/>
                    </a:lnTo>
                    <a:lnTo>
                      <a:pt x="1059" y="2"/>
                    </a:lnTo>
                    <a:lnTo>
                      <a:pt x="1062" y="4"/>
                    </a:lnTo>
                    <a:lnTo>
                      <a:pt x="1066" y="3"/>
                    </a:lnTo>
                    <a:lnTo>
                      <a:pt x="1070" y="3"/>
                    </a:lnTo>
                    <a:lnTo>
                      <a:pt x="1074" y="3"/>
                    </a:lnTo>
                    <a:lnTo>
                      <a:pt x="1078" y="3"/>
                    </a:lnTo>
                    <a:lnTo>
                      <a:pt x="1082" y="4"/>
                    </a:lnTo>
                    <a:lnTo>
                      <a:pt x="1086" y="4"/>
                    </a:lnTo>
                    <a:lnTo>
                      <a:pt x="1090" y="3"/>
                    </a:lnTo>
                    <a:lnTo>
                      <a:pt x="1094" y="2"/>
                    </a:lnTo>
                    <a:lnTo>
                      <a:pt x="1098" y="2"/>
                    </a:lnTo>
                    <a:lnTo>
                      <a:pt x="1102" y="3"/>
                    </a:lnTo>
                    <a:lnTo>
                      <a:pt x="1106" y="3"/>
                    </a:lnTo>
                    <a:lnTo>
                      <a:pt x="1110" y="3"/>
                    </a:lnTo>
                    <a:lnTo>
                      <a:pt x="1114" y="2"/>
                    </a:lnTo>
                    <a:lnTo>
                      <a:pt x="1118" y="3"/>
                    </a:lnTo>
                    <a:lnTo>
                      <a:pt x="1122" y="2"/>
                    </a:lnTo>
                    <a:lnTo>
                      <a:pt x="1125" y="2"/>
                    </a:lnTo>
                    <a:lnTo>
                      <a:pt x="1129" y="3"/>
                    </a:lnTo>
                    <a:lnTo>
                      <a:pt x="1133" y="5"/>
                    </a:lnTo>
                    <a:lnTo>
                      <a:pt x="1137" y="3"/>
                    </a:lnTo>
                    <a:lnTo>
                      <a:pt x="1141" y="3"/>
                    </a:lnTo>
                    <a:lnTo>
                      <a:pt x="1145" y="2"/>
                    </a:lnTo>
                    <a:lnTo>
                      <a:pt x="1149" y="2"/>
                    </a:lnTo>
                    <a:lnTo>
                      <a:pt x="1153" y="3"/>
                    </a:lnTo>
                    <a:lnTo>
                      <a:pt x="1157" y="3"/>
                    </a:lnTo>
                    <a:lnTo>
                      <a:pt x="1161" y="2"/>
                    </a:lnTo>
                    <a:lnTo>
                      <a:pt x="1165" y="3"/>
                    </a:lnTo>
                    <a:lnTo>
                      <a:pt x="1169" y="3"/>
                    </a:lnTo>
                    <a:lnTo>
                      <a:pt x="1173" y="4"/>
                    </a:lnTo>
                    <a:lnTo>
                      <a:pt x="1177" y="3"/>
                    </a:lnTo>
                    <a:lnTo>
                      <a:pt x="1181" y="3"/>
                    </a:lnTo>
                    <a:lnTo>
                      <a:pt x="1185" y="3"/>
                    </a:lnTo>
                    <a:lnTo>
                      <a:pt x="1188" y="3"/>
                    </a:lnTo>
                    <a:lnTo>
                      <a:pt x="1192" y="2"/>
                    </a:lnTo>
                    <a:lnTo>
                      <a:pt x="1196" y="2"/>
                    </a:lnTo>
                    <a:lnTo>
                      <a:pt x="1200" y="2"/>
                    </a:lnTo>
                    <a:lnTo>
                      <a:pt x="1204" y="2"/>
                    </a:lnTo>
                    <a:lnTo>
                      <a:pt x="1208" y="3"/>
                    </a:lnTo>
                    <a:lnTo>
                      <a:pt x="1212" y="3"/>
                    </a:lnTo>
                    <a:lnTo>
                      <a:pt x="1216" y="2"/>
                    </a:lnTo>
                    <a:lnTo>
                      <a:pt x="1220" y="2"/>
                    </a:lnTo>
                    <a:lnTo>
                      <a:pt x="1224" y="3"/>
                    </a:lnTo>
                    <a:lnTo>
                      <a:pt x="1228" y="2"/>
                    </a:lnTo>
                    <a:lnTo>
                      <a:pt x="1232" y="3"/>
                    </a:lnTo>
                    <a:lnTo>
                      <a:pt x="1236" y="3"/>
                    </a:lnTo>
                    <a:lnTo>
                      <a:pt x="1240" y="2"/>
                    </a:lnTo>
                    <a:lnTo>
                      <a:pt x="1244" y="2"/>
                    </a:lnTo>
                    <a:lnTo>
                      <a:pt x="1248" y="2"/>
                    </a:lnTo>
                    <a:lnTo>
                      <a:pt x="1251" y="2"/>
                    </a:lnTo>
                    <a:lnTo>
                      <a:pt x="1255" y="2"/>
                    </a:lnTo>
                    <a:lnTo>
                      <a:pt x="1259" y="2"/>
                    </a:lnTo>
                    <a:lnTo>
                      <a:pt x="1263" y="2"/>
                    </a:lnTo>
                    <a:lnTo>
                      <a:pt x="1267" y="2"/>
                    </a:lnTo>
                    <a:lnTo>
                      <a:pt x="1271" y="2"/>
                    </a:lnTo>
                    <a:lnTo>
                      <a:pt x="1275" y="2"/>
                    </a:lnTo>
                    <a:lnTo>
                      <a:pt x="1279" y="2"/>
                    </a:lnTo>
                    <a:lnTo>
                      <a:pt x="1283" y="2"/>
                    </a:lnTo>
                    <a:lnTo>
                      <a:pt x="1287" y="2"/>
                    </a:lnTo>
                    <a:lnTo>
                      <a:pt x="1291" y="2"/>
                    </a:lnTo>
                    <a:lnTo>
                      <a:pt x="1295" y="3"/>
                    </a:lnTo>
                    <a:lnTo>
                      <a:pt x="1299" y="3"/>
                    </a:lnTo>
                    <a:lnTo>
                      <a:pt x="1303" y="2"/>
                    </a:lnTo>
                    <a:lnTo>
                      <a:pt x="1307" y="2"/>
                    </a:lnTo>
                    <a:lnTo>
                      <a:pt x="1311" y="2"/>
                    </a:lnTo>
                    <a:lnTo>
                      <a:pt x="1314" y="2"/>
                    </a:lnTo>
                    <a:lnTo>
                      <a:pt x="1318" y="2"/>
                    </a:lnTo>
                    <a:lnTo>
                      <a:pt x="1322" y="2"/>
                    </a:lnTo>
                    <a:lnTo>
                      <a:pt x="1326" y="2"/>
                    </a:lnTo>
                    <a:lnTo>
                      <a:pt x="1330" y="3"/>
                    </a:lnTo>
                    <a:lnTo>
                      <a:pt x="1334" y="1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2"/>
                    </a:lnTo>
                    <a:lnTo>
                      <a:pt x="1350" y="4"/>
                    </a:lnTo>
                    <a:lnTo>
                      <a:pt x="1354" y="2"/>
                    </a:lnTo>
                    <a:lnTo>
                      <a:pt x="1358" y="2"/>
                    </a:lnTo>
                    <a:lnTo>
                      <a:pt x="1362" y="2"/>
                    </a:lnTo>
                    <a:lnTo>
                      <a:pt x="1366" y="2"/>
                    </a:lnTo>
                    <a:lnTo>
                      <a:pt x="1370" y="2"/>
                    </a:lnTo>
                    <a:lnTo>
                      <a:pt x="1374" y="3"/>
                    </a:lnTo>
                    <a:lnTo>
                      <a:pt x="1377" y="2"/>
                    </a:lnTo>
                    <a:lnTo>
                      <a:pt x="1381" y="3"/>
                    </a:lnTo>
                    <a:lnTo>
                      <a:pt x="1385" y="2"/>
                    </a:lnTo>
                    <a:lnTo>
                      <a:pt x="1389" y="1"/>
                    </a:lnTo>
                    <a:lnTo>
                      <a:pt x="1393" y="2"/>
                    </a:lnTo>
                    <a:lnTo>
                      <a:pt x="1397" y="2"/>
                    </a:lnTo>
                    <a:lnTo>
                      <a:pt x="1401" y="2"/>
                    </a:lnTo>
                    <a:lnTo>
                      <a:pt x="1405" y="2"/>
                    </a:lnTo>
                    <a:lnTo>
                      <a:pt x="1409" y="2"/>
                    </a:lnTo>
                    <a:lnTo>
                      <a:pt x="1413" y="4"/>
                    </a:lnTo>
                    <a:lnTo>
                      <a:pt x="1417" y="2"/>
                    </a:lnTo>
                    <a:lnTo>
                      <a:pt x="1421" y="2"/>
                    </a:lnTo>
                    <a:lnTo>
                      <a:pt x="1425" y="3"/>
                    </a:lnTo>
                    <a:lnTo>
                      <a:pt x="1429" y="2"/>
                    </a:lnTo>
                    <a:lnTo>
                      <a:pt x="1433" y="2"/>
                    </a:lnTo>
                    <a:lnTo>
                      <a:pt x="1437" y="4"/>
                    </a:lnTo>
                    <a:lnTo>
                      <a:pt x="1440" y="3"/>
                    </a:lnTo>
                    <a:lnTo>
                      <a:pt x="1444" y="2"/>
                    </a:lnTo>
                    <a:lnTo>
                      <a:pt x="1448" y="2"/>
                    </a:lnTo>
                    <a:lnTo>
                      <a:pt x="1452" y="2"/>
                    </a:lnTo>
                    <a:lnTo>
                      <a:pt x="1456" y="2"/>
                    </a:lnTo>
                    <a:lnTo>
                      <a:pt x="1460" y="2"/>
                    </a:lnTo>
                    <a:lnTo>
                      <a:pt x="1464" y="2"/>
                    </a:lnTo>
                    <a:lnTo>
                      <a:pt x="1468" y="2"/>
                    </a:lnTo>
                    <a:lnTo>
                      <a:pt x="1472" y="2"/>
                    </a:lnTo>
                    <a:lnTo>
                      <a:pt x="1476" y="3"/>
                    </a:lnTo>
                    <a:lnTo>
                      <a:pt x="1480" y="3"/>
                    </a:lnTo>
                    <a:lnTo>
                      <a:pt x="1484" y="2"/>
                    </a:lnTo>
                    <a:lnTo>
                      <a:pt x="1488" y="2"/>
                    </a:lnTo>
                    <a:lnTo>
                      <a:pt x="1492" y="2"/>
                    </a:lnTo>
                    <a:lnTo>
                      <a:pt x="1496" y="1"/>
                    </a:lnTo>
                    <a:lnTo>
                      <a:pt x="1499" y="2"/>
                    </a:lnTo>
                    <a:lnTo>
                      <a:pt x="1503" y="1"/>
                    </a:lnTo>
                    <a:lnTo>
                      <a:pt x="1507" y="3"/>
                    </a:lnTo>
                    <a:lnTo>
                      <a:pt x="1511" y="2"/>
                    </a:lnTo>
                    <a:lnTo>
                      <a:pt x="1515" y="1"/>
                    </a:lnTo>
                    <a:lnTo>
                      <a:pt x="1519" y="2"/>
                    </a:lnTo>
                    <a:lnTo>
                      <a:pt x="1523" y="1"/>
                    </a:lnTo>
                    <a:lnTo>
                      <a:pt x="1527" y="1"/>
                    </a:lnTo>
                    <a:lnTo>
                      <a:pt x="1531" y="2"/>
                    </a:lnTo>
                    <a:lnTo>
                      <a:pt x="1535" y="2"/>
                    </a:lnTo>
                    <a:lnTo>
                      <a:pt x="1539" y="2"/>
                    </a:lnTo>
                    <a:lnTo>
                      <a:pt x="1543" y="1"/>
                    </a:lnTo>
                    <a:lnTo>
                      <a:pt x="1547" y="2"/>
                    </a:lnTo>
                    <a:lnTo>
                      <a:pt x="1551" y="2"/>
                    </a:lnTo>
                    <a:lnTo>
                      <a:pt x="1555" y="2"/>
                    </a:lnTo>
                    <a:lnTo>
                      <a:pt x="1559" y="2"/>
                    </a:lnTo>
                    <a:lnTo>
                      <a:pt x="1562" y="2"/>
                    </a:lnTo>
                    <a:lnTo>
                      <a:pt x="1566" y="2"/>
                    </a:lnTo>
                    <a:lnTo>
                      <a:pt x="1570" y="2"/>
                    </a:lnTo>
                    <a:lnTo>
                      <a:pt x="1574" y="2"/>
                    </a:lnTo>
                    <a:lnTo>
                      <a:pt x="1578" y="2"/>
                    </a:lnTo>
                    <a:lnTo>
                      <a:pt x="1582" y="1"/>
                    </a:lnTo>
                    <a:lnTo>
                      <a:pt x="1586" y="2"/>
                    </a:lnTo>
                    <a:lnTo>
                      <a:pt x="1590" y="2"/>
                    </a:lnTo>
                    <a:lnTo>
                      <a:pt x="1594" y="1"/>
                    </a:lnTo>
                    <a:lnTo>
                      <a:pt x="1598" y="1"/>
                    </a:lnTo>
                    <a:lnTo>
                      <a:pt x="1602" y="1"/>
                    </a:lnTo>
                    <a:lnTo>
                      <a:pt x="1606" y="1"/>
                    </a:lnTo>
                    <a:lnTo>
                      <a:pt x="1610" y="2"/>
                    </a:lnTo>
                    <a:lnTo>
                      <a:pt x="1614" y="2"/>
                    </a:lnTo>
                    <a:lnTo>
                      <a:pt x="1618" y="1"/>
                    </a:lnTo>
                    <a:lnTo>
                      <a:pt x="1622" y="1"/>
                    </a:lnTo>
                    <a:lnTo>
                      <a:pt x="1625" y="1"/>
                    </a:lnTo>
                    <a:lnTo>
                      <a:pt x="1629" y="1"/>
                    </a:lnTo>
                    <a:lnTo>
                      <a:pt x="1633" y="2"/>
                    </a:lnTo>
                    <a:lnTo>
                      <a:pt x="1637" y="1"/>
                    </a:lnTo>
                    <a:lnTo>
                      <a:pt x="1641" y="2"/>
                    </a:lnTo>
                    <a:lnTo>
                      <a:pt x="1645" y="1"/>
                    </a:lnTo>
                    <a:lnTo>
                      <a:pt x="1649" y="2"/>
                    </a:lnTo>
                    <a:lnTo>
                      <a:pt x="1653" y="2"/>
                    </a:lnTo>
                    <a:lnTo>
                      <a:pt x="1657" y="1"/>
                    </a:lnTo>
                    <a:lnTo>
                      <a:pt x="1661" y="2"/>
                    </a:lnTo>
                    <a:lnTo>
                      <a:pt x="1665" y="2"/>
                    </a:lnTo>
                    <a:lnTo>
                      <a:pt x="1669" y="1"/>
                    </a:lnTo>
                    <a:lnTo>
                      <a:pt x="1673" y="1"/>
                    </a:lnTo>
                    <a:lnTo>
                      <a:pt x="1677" y="2"/>
                    </a:lnTo>
                    <a:lnTo>
                      <a:pt x="1681" y="3"/>
                    </a:lnTo>
                    <a:lnTo>
                      <a:pt x="1685" y="1"/>
                    </a:lnTo>
                    <a:lnTo>
                      <a:pt x="1688" y="1"/>
                    </a:lnTo>
                    <a:lnTo>
                      <a:pt x="1692" y="1"/>
                    </a:lnTo>
                    <a:lnTo>
                      <a:pt x="1696" y="2"/>
                    </a:lnTo>
                    <a:lnTo>
                      <a:pt x="1700" y="2"/>
                    </a:lnTo>
                    <a:lnTo>
                      <a:pt x="1704" y="2"/>
                    </a:lnTo>
                    <a:lnTo>
                      <a:pt x="1708" y="2"/>
                    </a:lnTo>
                    <a:lnTo>
                      <a:pt x="1712" y="1"/>
                    </a:lnTo>
                    <a:lnTo>
                      <a:pt x="1716" y="1"/>
                    </a:lnTo>
                    <a:lnTo>
                      <a:pt x="1720" y="2"/>
                    </a:lnTo>
                    <a:lnTo>
                      <a:pt x="1724" y="2"/>
                    </a:lnTo>
                    <a:lnTo>
                      <a:pt x="1728" y="2"/>
                    </a:lnTo>
                    <a:lnTo>
                      <a:pt x="1732" y="2"/>
                    </a:lnTo>
                    <a:lnTo>
                      <a:pt x="1736" y="2"/>
                    </a:lnTo>
                    <a:lnTo>
                      <a:pt x="1740" y="2"/>
                    </a:lnTo>
                    <a:lnTo>
                      <a:pt x="1744" y="1"/>
                    </a:lnTo>
                    <a:lnTo>
                      <a:pt x="1748" y="2"/>
                    </a:lnTo>
                    <a:lnTo>
                      <a:pt x="1751" y="1"/>
                    </a:lnTo>
                    <a:lnTo>
                      <a:pt x="1755" y="2"/>
                    </a:lnTo>
                    <a:lnTo>
                      <a:pt x="1759" y="1"/>
                    </a:lnTo>
                    <a:lnTo>
                      <a:pt x="1763" y="2"/>
                    </a:lnTo>
                    <a:lnTo>
                      <a:pt x="1767" y="2"/>
                    </a:lnTo>
                    <a:lnTo>
                      <a:pt x="1771" y="2"/>
                    </a:lnTo>
                    <a:lnTo>
                      <a:pt x="1775" y="2"/>
                    </a:lnTo>
                    <a:lnTo>
                      <a:pt x="1779" y="1"/>
                    </a:lnTo>
                    <a:lnTo>
                      <a:pt x="1783" y="1"/>
                    </a:lnTo>
                    <a:lnTo>
                      <a:pt x="1787" y="1"/>
                    </a:lnTo>
                    <a:lnTo>
                      <a:pt x="1791" y="1"/>
                    </a:lnTo>
                    <a:lnTo>
                      <a:pt x="1795" y="1"/>
                    </a:lnTo>
                    <a:lnTo>
                      <a:pt x="1799" y="1"/>
                    </a:lnTo>
                    <a:lnTo>
                      <a:pt x="1803" y="1"/>
                    </a:lnTo>
                    <a:lnTo>
                      <a:pt x="1807" y="0"/>
                    </a:lnTo>
                    <a:lnTo>
                      <a:pt x="1811" y="0"/>
                    </a:lnTo>
                    <a:lnTo>
                      <a:pt x="1814" y="1"/>
                    </a:lnTo>
                    <a:lnTo>
                      <a:pt x="1818" y="2"/>
                    </a:lnTo>
                    <a:lnTo>
                      <a:pt x="1822" y="2"/>
                    </a:lnTo>
                    <a:lnTo>
                      <a:pt x="1826" y="1"/>
                    </a:lnTo>
                    <a:lnTo>
                      <a:pt x="1830" y="1"/>
                    </a:lnTo>
                    <a:lnTo>
                      <a:pt x="1834" y="1"/>
                    </a:lnTo>
                    <a:lnTo>
                      <a:pt x="1838" y="1"/>
                    </a:lnTo>
                    <a:lnTo>
                      <a:pt x="1842" y="1"/>
                    </a:lnTo>
                    <a:lnTo>
                      <a:pt x="1846" y="1"/>
                    </a:lnTo>
                    <a:lnTo>
                      <a:pt x="1850" y="1"/>
                    </a:lnTo>
                    <a:lnTo>
                      <a:pt x="1854" y="0"/>
                    </a:lnTo>
                    <a:lnTo>
                      <a:pt x="1858" y="1"/>
                    </a:lnTo>
                    <a:lnTo>
                      <a:pt x="1862" y="1"/>
                    </a:lnTo>
                    <a:lnTo>
                      <a:pt x="1866" y="2"/>
                    </a:lnTo>
                    <a:lnTo>
                      <a:pt x="1870" y="0"/>
                    </a:lnTo>
                    <a:lnTo>
                      <a:pt x="1874" y="3"/>
                    </a:lnTo>
                    <a:lnTo>
                      <a:pt x="1877" y="0"/>
                    </a:lnTo>
                    <a:lnTo>
                      <a:pt x="1881" y="1"/>
                    </a:lnTo>
                    <a:lnTo>
                      <a:pt x="1885" y="1"/>
                    </a:lnTo>
                    <a:lnTo>
                      <a:pt x="1889" y="2"/>
                    </a:lnTo>
                    <a:lnTo>
                      <a:pt x="1893" y="1"/>
                    </a:lnTo>
                    <a:lnTo>
                      <a:pt x="1897" y="2"/>
                    </a:lnTo>
                    <a:lnTo>
                      <a:pt x="1901" y="2"/>
                    </a:lnTo>
                    <a:lnTo>
                      <a:pt x="1905" y="1"/>
                    </a:lnTo>
                    <a:lnTo>
                      <a:pt x="1909" y="0"/>
                    </a:lnTo>
                    <a:lnTo>
                      <a:pt x="1913" y="1"/>
                    </a:lnTo>
                    <a:lnTo>
                      <a:pt x="1917" y="2"/>
                    </a:lnTo>
                    <a:lnTo>
                      <a:pt x="1921" y="2"/>
                    </a:lnTo>
                    <a:lnTo>
                      <a:pt x="1925" y="1"/>
                    </a:lnTo>
                    <a:lnTo>
                      <a:pt x="1929" y="1"/>
                    </a:lnTo>
                    <a:lnTo>
                      <a:pt x="1933" y="1"/>
                    </a:lnTo>
                    <a:lnTo>
                      <a:pt x="1937" y="1"/>
                    </a:lnTo>
                    <a:lnTo>
                      <a:pt x="1940" y="1"/>
                    </a:lnTo>
                    <a:lnTo>
                      <a:pt x="1944" y="2"/>
                    </a:lnTo>
                    <a:lnTo>
                      <a:pt x="1948" y="1"/>
                    </a:lnTo>
                    <a:lnTo>
                      <a:pt x="1952" y="1"/>
                    </a:lnTo>
                    <a:lnTo>
                      <a:pt x="1956" y="1"/>
                    </a:lnTo>
                    <a:lnTo>
                      <a:pt x="1960" y="1"/>
                    </a:lnTo>
                    <a:lnTo>
                      <a:pt x="1964" y="1"/>
                    </a:lnTo>
                    <a:lnTo>
                      <a:pt x="1968" y="2"/>
                    </a:lnTo>
                    <a:lnTo>
                      <a:pt x="1972" y="2"/>
                    </a:lnTo>
                    <a:lnTo>
                      <a:pt x="1976" y="2"/>
                    </a:lnTo>
                    <a:lnTo>
                      <a:pt x="1980" y="2"/>
                    </a:lnTo>
                    <a:lnTo>
                      <a:pt x="1984" y="1"/>
                    </a:lnTo>
                    <a:lnTo>
                      <a:pt x="1988" y="2"/>
                    </a:lnTo>
                    <a:lnTo>
                      <a:pt x="1992" y="1"/>
                    </a:lnTo>
                    <a:lnTo>
                      <a:pt x="1996" y="2"/>
                    </a:lnTo>
                    <a:lnTo>
                      <a:pt x="1999" y="1"/>
                    </a:lnTo>
                    <a:lnTo>
                      <a:pt x="2003" y="1"/>
                    </a:lnTo>
                    <a:lnTo>
                      <a:pt x="2007" y="1"/>
                    </a:lnTo>
                    <a:lnTo>
                      <a:pt x="2011" y="1"/>
                    </a:lnTo>
                    <a:lnTo>
                      <a:pt x="2015" y="1"/>
                    </a:lnTo>
                    <a:lnTo>
                      <a:pt x="2019" y="2"/>
                    </a:lnTo>
                    <a:lnTo>
                      <a:pt x="2023" y="1"/>
                    </a:lnTo>
                    <a:lnTo>
                      <a:pt x="2027" y="0"/>
                    </a:lnTo>
                    <a:lnTo>
                      <a:pt x="2031" y="2"/>
                    </a:lnTo>
                    <a:lnTo>
                      <a:pt x="2035" y="1"/>
                    </a:lnTo>
                    <a:lnTo>
                      <a:pt x="2039" y="0"/>
                    </a:lnTo>
                    <a:lnTo>
                      <a:pt x="2043" y="1"/>
                    </a:lnTo>
                    <a:lnTo>
                      <a:pt x="2047" y="2"/>
                    </a:lnTo>
                    <a:lnTo>
                      <a:pt x="2051" y="2"/>
                    </a:lnTo>
                    <a:lnTo>
                      <a:pt x="2055" y="1"/>
                    </a:lnTo>
                    <a:lnTo>
                      <a:pt x="2059" y="1"/>
                    </a:lnTo>
                    <a:lnTo>
                      <a:pt x="2062" y="1"/>
                    </a:lnTo>
                    <a:lnTo>
                      <a:pt x="2066" y="1"/>
                    </a:lnTo>
                    <a:lnTo>
                      <a:pt x="2070" y="2"/>
                    </a:lnTo>
                    <a:lnTo>
                      <a:pt x="2074" y="1"/>
                    </a:lnTo>
                    <a:lnTo>
                      <a:pt x="2078" y="1"/>
                    </a:lnTo>
                    <a:lnTo>
                      <a:pt x="2082" y="2"/>
                    </a:lnTo>
                    <a:lnTo>
                      <a:pt x="2086" y="1"/>
                    </a:lnTo>
                    <a:lnTo>
                      <a:pt x="2090" y="0"/>
                    </a:lnTo>
                    <a:lnTo>
                      <a:pt x="2094" y="1"/>
                    </a:lnTo>
                    <a:lnTo>
                      <a:pt x="2098" y="2"/>
                    </a:lnTo>
                    <a:lnTo>
                      <a:pt x="2102" y="2"/>
                    </a:lnTo>
                    <a:lnTo>
                      <a:pt x="2106" y="1"/>
                    </a:lnTo>
                    <a:lnTo>
                      <a:pt x="2110" y="0"/>
                    </a:lnTo>
                    <a:lnTo>
                      <a:pt x="2114" y="1"/>
                    </a:lnTo>
                    <a:lnTo>
                      <a:pt x="2118" y="2"/>
                    </a:lnTo>
                    <a:lnTo>
                      <a:pt x="2122" y="1"/>
                    </a:lnTo>
                    <a:lnTo>
                      <a:pt x="2125" y="1"/>
                    </a:lnTo>
                    <a:lnTo>
                      <a:pt x="2129" y="1"/>
                    </a:lnTo>
                    <a:lnTo>
                      <a:pt x="2133" y="1"/>
                    </a:lnTo>
                    <a:lnTo>
                      <a:pt x="2137" y="1"/>
                    </a:lnTo>
                    <a:lnTo>
                      <a:pt x="2141" y="1"/>
                    </a:lnTo>
                    <a:lnTo>
                      <a:pt x="2145" y="1"/>
                    </a:lnTo>
                    <a:lnTo>
                      <a:pt x="2149" y="1"/>
                    </a:lnTo>
                    <a:lnTo>
                      <a:pt x="2153" y="1"/>
                    </a:lnTo>
                    <a:lnTo>
                      <a:pt x="2157" y="2"/>
                    </a:lnTo>
                    <a:lnTo>
                      <a:pt x="2161" y="1"/>
                    </a:lnTo>
                    <a:lnTo>
                      <a:pt x="2165" y="1"/>
                    </a:lnTo>
                    <a:lnTo>
                      <a:pt x="2169" y="1"/>
                    </a:lnTo>
                    <a:lnTo>
                      <a:pt x="2173" y="1"/>
                    </a:lnTo>
                    <a:lnTo>
                      <a:pt x="2177" y="1"/>
                    </a:lnTo>
                    <a:lnTo>
                      <a:pt x="2181" y="2"/>
                    </a:lnTo>
                    <a:lnTo>
                      <a:pt x="2185" y="1"/>
                    </a:lnTo>
                    <a:lnTo>
                      <a:pt x="2188" y="0"/>
                    </a:lnTo>
                    <a:lnTo>
                      <a:pt x="2192" y="1"/>
                    </a:lnTo>
                    <a:lnTo>
                      <a:pt x="2196" y="2"/>
                    </a:lnTo>
                    <a:lnTo>
                      <a:pt x="2200" y="2"/>
                    </a:lnTo>
                    <a:lnTo>
                      <a:pt x="2204" y="1"/>
                    </a:lnTo>
                    <a:lnTo>
                      <a:pt x="2208" y="1"/>
                    </a:lnTo>
                    <a:lnTo>
                      <a:pt x="2212" y="2"/>
                    </a:lnTo>
                    <a:lnTo>
                      <a:pt x="2216" y="3"/>
                    </a:lnTo>
                    <a:lnTo>
                      <a:pt x="2220" y="1"/>
                    </a:lnTo>
                    <a:lnTo>
                      <a:pt x="2224" y="2"/>
                    </a:lnTo>
                    <a:lnTo>
                      <a:pt x="2228" y="1"/>
                    </a:lnTo>
                    <a:lnTo>
                      <a:pt x="2232" y="1"/>
                    </a:lnTo>
                    <a:lnTo>
                      <a:pt x="2236" y="1"/>
                    </a:lnTo>
                    <a:lnTo>
                      <a:pt x="2240" y="1"/>
                    </a:lnTo>
                    <a:lnTo>
                      <a:pt x="2244" y="2"/>
                    </a:lnTo>
                    <a:lnTo>
                      <a:pt x="2248" y="1"/>
                    </a:lnTo>
                    <a:lnTo>
                      <a:pt x="2251" y="1"/>
                    </a:lnTo>
                    <a:lnTo>
                      <a:pt x="2255" y="1"/>
                    </a:lnTo>
                    <a:lnTo>
                      <a:pt x="2259" y="2"/>
                    </a:lnTo>
                    <a:lnTo>
                      <a:pt x="2263" y="1"/>
                    </a:lnTo>
                    <a:lnTo>
                      <a:pt x="2267" y="1"/>
                    </a:lnTo>
                    <a:lnTo>
                      <a:pt x="2271" y="2"/>
                    </a:lnTo>
                    <a:lnTo>
                      <a:pt x="2275" y="1"/>
                    </a:lnTo>
                    <a:lnTo>
                      <a:pt x="2279" y="1"/>
                    </a:lnTo>
                    <a:lnTo>
                      <a:pt x="2283" y="1"/>
                    </a:lnTo>
                    <a:lnTo>
                      <a:pt x="2287" y="1"/>
                    </a:lnTo>
                    <a:lnTo>
                      <a:pt x="2291" y="1"/>
                    </a:lnTo>
                    <a:lnTo>
                      <a:pt x="2295" y="2"/>
                    </a:lnTo>
                    <a:lnTo>
                      <a:pt x="2299" y="2"/>
                    </a:lnTo>
                    <a:lnTo>
                      <a:pt x="2303" y="2"/>
                    </a:lnTo>
                    <a:lnTo>
                      <a:pt x="2307" y="1"/>
                    </a:lnTo>
                    <a:lnTo>
                      <a:pt x="2311" y="2"/>
                    </a:lnTo>
                    <a:lnTo>
                      <a:pt x="2314" y="3"/>
                    </a:lnTo>
                    <a:lnTo>
                      <a:pt x="2318" y="2"/>
                    </a:lnTo>
                    <a:lnTo>
                      <a:pt x="2322" y="3"/>
                    </a:lnTo>
                    <a:lnTo>
                      <a:pt x="2326" y="1"/>
                    </a:lnTo>
                    <a:lnTo>
                      <a:pt x="2330" y="1"/>
                    </a:lnTo>
                    <a:lnTo>
                      <a:pt x="2334" y="2"/>
                    </a:lnTo>
                    <a:lnTo>
                      <a:pt x="2338" y="1"/>
                    </a:lnTo>
                    <a:lnTo>
                      <a:pt x="2342" y="2"/>
                    </a:lnTo>
                    <a:lnTo>
                      <a:pt x="2346" y="2"/>
                    </a:lnTo>
                    <a:lnTo>
                      <a:pt x="2350" y="2"/>
                    </a:lnTo>
                    <a:lnTo>
                      <a:pt x="2354" y="2"/>
                    </a:lnTo>
                    <a:lnTo>
                      <a:pt x="2358" y="3"/>
                    </a:lnTo>
                    <a:lnTo>
                      <a:pt x="2362" y="1"/>
                    </a:lnTo>
                    <a:lnTo>
                      <a:pt x="2366" y="3"/>
                    </a:lnTo>
                    <a:lnTo>
                      <a:pt x="2370" y="3"/>
                    </a:lnTo>
                    <a:lnTo>
                      <a:pt x="2374" y="2"/>
                    </a:lnTo>
                    <a:lnTo>
                      <a:pt x="2377" y="2"/>
                    </a:lnTo>
                    <a:lnTo>
                      <a:pt x="2381" y="1"/>
                    </a:lnTo>
                    <a:lnTo>
                      <a:pt x="2385" y="1"/>
                    </a:lnTo>
                    <a:lnTo>
                      <a:pt x="2389" y="2"/>
                    </a:lnTo>
                    <a:lnTo>
                      <a:pt x="2393" y="3"/>
                    </a:lnTo>
                    <a:lnTo>
                      <a:pt x="2397" y="2"/>
                    </a:lnTo>
                    <a:lnTo>
                      <a:pt x="2401" y="2"/>
                    </a:lnTo>
                    <a:lnTo>
                      <a:pt x="2405" y="2"/>
                    </a:lnTo>
                    <a:lnTo>
                      <a:pt x="2409" y="3"/>
                    </a:lnTo>
                    <a:lnTo>
                      <a:pt x="2413" y="2"/>
                    </a:lnTo>
                    <a:lnTo>
                      <a:pt x="2417" y="2"/>
                    </a:lnTo>
                    <a:lnTo>
                      <a:pt x="2421" y="3"/>
                    </a:lnTo>
                    <a:lnTo>
                      <a:pt x="2425" y="2"/>
                    </a:lnTo>
                    <a:lnTo>
                      <a:pt x="2429" y="2"/>
                    </a:lnTo>
                    <a:lnTo>
                      <a:pt x="2433" y="2"/>
                    </a:lnTo>
                    <a:lnTo>
                      <a:pt x="2437" y="2"/>
                    </a:lnTo>
                    <a:lnTo>
                      <a:pt x="2440" y="3"/>
                    </a:lnTo>
                    <a:lnTo>
                      <a:pt x="2444" y="1"/>
                    </a:lnTo>
                    <a:lnTo>
                      <a:pt x="2448" y="1"/>
                    </a:lnTo>
                    <a:lnTo>
                      <a:pt x="2452" y="2"/>
                    </a:lnTo>
                    <a:lnTo>
                      <a:pt x="2456" y="2"/>
                    </a:lnTo>
                    <a:lnTo>
                      <a:pt x="2460" y="4"/>
                    </a:lnTo>
                    <a:lnTo>
                      <a:pt x="2464" y="2"/>
                    </a:lnTo>
                    <a:lnTo>
                      <a:pt x="2468" y="1"/>
                    </a:lnTo>
                    <a:lnTo>
                      <a:pt x="2472" y="2"/>
                    </a:lnTo>
                    <a:lnTo>
                      <a:pt x="2476" y="2"/>
                    </a:lnTo>
                    <a:lnTo>
                      <a:pt x="2480" y="2"/>
                    </a:lnTo>
                    <a:lnTo>
                      <a:pt x="2484" y="2"/>
                    </a:lnTo>
                    <a:lnTo>
                      <a:pt x="2488" y="3"/>
                    </a:lnTo>
                    <a:lnTo>
                      <a:pt x="2492" y="2"/>
                    </a:lnTo>
                    <a:lnTo>
                      <a:pt x="2496" y="2"/>
                    </a:lnTo>
                    <a:lnTo>
                      <a:pt x="2499" y="2"/>
                    </a:lnTo>
                    <a:lnTo>
                      <a:pt x="2503" y="2"/>
                    </a:lnTo>
                    <a:lnTo>
                      <a:pt x="2507" y="3"/>
                    </a:lnTo>
                    <a:lnTo>
                      <a:pt x="2511" y="0"/>
                    </a:lnTo>
                    <a:lnTo>
                      <a:pt x="2515" y="2"/>
                    </a:lnTo>
                    <a:lnTo>
                      <a:pt x="2519" y="2"/>
                    </a:lnTo>
                    <a:lnTo>
                      <a:pt x="2523" y="1"/>
                    </a:lnTo>
                    <a:lnTo>
                      <a:pt x="2527" y="3"/>
                    </a:lnTo>
                    <a:lnTo>
                      <a:pt x="2531" y="3"/>
                    </a:lnTo>
                    <a:lnTo>
                      <a:pt x="2535" y="2"/>
                    </a:lnTo>
                    <a:lnTo>
                      <a:pt x="2539" y="3"/>
                    </a:lnTo>
                    <a:lnTo>
                      <a:pt x="2543" y="4"/>
                    </a:lnTo>
                    <a:lnTo>
                      <a:pt x="2547" y="3"/>
                    </a:lnTo>
                    <a:lnTo>
                      <a:pt x="2551" y="2"/>
                    </a:lnTo>
                    <a:lnTo>
                      <a:pt x="2555" y="3"/>
                    </a:lnTo>
                    <a:lnTo>
                      <a:pt x="2559" y="3"/>
                    </a:lnTo>
                    <a:lnTo>
                      <a:pt x="2562" y="2"/>
                    </a:lnTo>
                    <a:lnTo>
                      <a:pt x="2566" y="2"/>
                    </a:lnTo>
                    <a:lnTo>
                      <a:pt x="2570" y="2"/>
                    </a:lnTo>
                    <a:lnTo>
                      <a:pt x="2574" y="3"/>
                    </a:lnTo>
                    <a:lnTo>
                      <a:pt x="2578" y="3"/>
                    </a:lnTo>
                    <a:lnTo>
                      <a:pt x="2582" y="2"/>
                    </a:lnTo>
                    <a:lnTo>
                      <a:pt x="2586" y="2"/>
                    </a:lnTo>
                    <a:lnTo>
                      <a:pt x="2590" y="2"/>
                    </a:lnTo>
                    <a:lnTo>
                      <a:pt x="2594" y="2"/>
                    </a:lnTo>
                    <a:lnTo>
                      <a:pt x="2598" y="2"/>
                    </a:lnTo>
                    <a:lnTo>
                      <a:pt x="2602" y="3"/>
                    </a:lnTo>
                    <a:lnTo>
                      <a:pt x="2606" y="4"/>
                    </a:lnTo>
                    <a:lnTo>
                      <a:pt x="2610" y="2"/>
                    </a:lnTo>
                    <a:lnTo>
                      <a:pt x="2614" y="2"/>
                    </a:lnTo>
                    <a:lnTo>
                      <a:pt x="2618" y="3"/>
                    </a:lnTo>
                    <a:lnTo>
                      <a:pt x="2622" y="3"/>
                    </a:lnTo>
                    <a:lnTo>
                      <a:pt x="2625" y="3"/>
                    </a:lnTo>
                    <a:lnTo>
                      <a:pt x="2629" y="2"/>
                    </a:lnTo>
                    <a:lnTo>
                      <a:pt x="2633" y="2"/>
                    </a:lnTo>
                    <a:lnTo>
                      <a:pt x="2637" y="3"/>
                    </a:lnTo>
                    <a:lnTo>
                      <a:pt x="2641" y="2"/>
                    </a:lnTo>
                    <a:lnTo>
                      <a:pt x="2645" y="4"/>
                    </a:lnTo>
                    <a:lnTo>
                      <a:pt x="2649" y="3"/>
                    </a:lnTo>
                    <a:lnTo>
                      <a:pt x="2653" y="3"/>
                    </a:lnTo>
                    <a:lnTo>
                      <a:pt x="2657" y="2"/>
                    </a:lnTo>
                    <a:lnTo>
                      <a:pt x="2661" y="4"/>
                    </a:lnTo>
                    <a:lnTo>
                      <a:pt x="2665" y="3"/>
                    </a:lnTo>
                    <a:lnTo>
                      <a:pt x="2669" y="3"/>
                    </a:lnTo>
                    <a:lnTo>
                      <a:pt x="2673" y="3"/>
                    </a:lnTo>
                    <a:lnTo>
                      <a:pt x="2677" y="2"/>
                    </a:lnTo>
                    <a:lnTo>
                      <a:pt x="2681" y="3"/>
                    </a:lnTo>
                    <a:lnTo>
                      <a:pt x="2685" y="2"/>
                    </a:lnTo>
                    <a:lnTo>
                      <a:pt x="2688" y="2"/>
                    </a:lnTo>
                    <a:lnTo>
                      <a:pt x="2692" y="3"/>
                    </a:lnTo>
                    <a:lnTo>
                      <a:pt x="2696" y="3"/>
                    </a:lnTo>
                    <a:lnTo>
                      <a:pt x="2700" y="3"/>
                    </a:lnTo>
                    <a:lnTo>
                      <a:pt x="2704" y="3"/>
                    </a:lnTo>
                    <a:lnTo>
                      <a:pt x="2708" y="3"/>
                    </a:lnTo>
                    <a:lnTo>
                      <a:pt x="2712" y="4"/>
                    </a:lnTo>
                    <a:lnTo>
                      <a:pt x="2716" y="3"/>
                    </a:lnTo>
                    <a:lnTo>
                      <a:pt x="2720" y="3"/>
                    </a:lnTo>
                    <a:lnTo>
                      <a:pt x="2724" y="2"/>
                    </a:lnTo>
                    <a:lnTo>
                      <a:pt x="2728" y="4"/>
                    </a:lnTo>
                    <a:lnTo>
                      <a:pt x="2732" y="3"/>
                    </a:lnTo>
                    <a:lnTo>
                      <a:pt x="2736" y="3"/>
                    </a:lnTo>
                    <a:lnTo>
                      <a:pt x="2740" y="3"/>
                    </a:lnTo>
                    <a:lnTo>
                      <a:pt x="2744" y="2"/>
                    </a:lnTo>
                    <a:lnTo>
                      <a:pt x="2748" y="3"/>
                    </a:lnTo>
                    <a:lnTo>
                      <a:pt x="2751" y="3"/>
                    </a:lnTo>
                    <a:lnTo>
                      <a:pt x="2755" y="3"/>
                    </a:lnTo>
                    <a:lnTo>
                      <a:pt x="2759" y="3"/>
                    </a:lnTo>
                    <a:lnTo>
                      <a:pt x="2763" y="2"/>
                    </a:lnTo>
                    <a:lnTo>
                      <a:pt x="2767" y="2"/>
                    </a:lnTo>
                    <a:lnTo>
                      <a:pt x="2771" y="3"/>
                    </a:lnTo>
                    <a:lnTo>
                      <a:pt x="2775" y="3"/>
                    </a:lnTo>
                    <a:lnTo>
                      <a:pt x="2779" y="2"/>
                    </a:lnTo>
                    <a:lnTo>
                      <a:pt x="2783" y="3"/>
                    </a:lnTo>
                    <a:lnTo>
                      <a:pt x="2787" y="4"/>
                    </a:lnTo>
                    <a:lnTo>
                      <a:pt x="2791" y="2"/>
                    </a:lnTo>
                    <a:lnTo>
                      <a:pt x="2795" y="2"/>
                    </a:lnTo>
                    <a:lnTo>
                      <a:pt x="2799" y="4"/>
                    </a:lnTo>
                    <a:lnTo>
                      <a:pt x="2803" y="2"/>
                    </a:lnTo>
                    <a:lnTo>
                      <a:pt x="2807" y="3"/>
                    </a:lnTo>
                    <a:lnTo>
                      <a:pt x="2811" y="3"/>
                    </a:lnTo>
                    <a:lnTo>
                      <a:pt x="2814" y="2"/>
                    </a:lnTo>
                    <a:lnTo>
                      <a:pt x="2818" y="4"/>
                    </a:lnTo>
                    <a:lnTo>
                      <a:pt x="2822" y="3"/>
                    </a:lnTo>
                    <a:lnTo>
                      <a:pt x="2826" y="3"/>
                    </a:lnTo>
                    <a:lnTo>
                      <a:pt x="2830" y="4"/>
                    </a:lnTo>
                    <a:lnTo>
                      <a:pt x="2834" y="3"/>
                    </a:lnTo>
                    <a:lnTo>
                      <a:pt x="2838" y="4"/>
                    </a:lnTo>
                    <a:lnTo>
                      <a:pt x="2842" y="3"/>
                    </a:lnTo>
                    <a:lnTo>
                      <a:pt x="2846" y="4"/>
                    </a:lnTo>
                    <a:lnTo>
                      <a:pt x="2850" y="3"/>
                    </a:lnTo>
                    <a:lnTo>
                      <a:pt x="2854" y="4"/>
                    </a:lnTo>
                    <a:lnTo>
                      <a:pt x="2858" y="4"/>
                    </a:lnTo>
                    <a:lnTo>
                      <a:pt x="2862" y="2"/>
                    </a:lnTo>
                    <a:lnTo>
                      <a:pt x="2866" y="3"/>
                    </a:lnTo>
                    <a:lnTo>
                      <a:pt x="2870" y="4"/>
                    </a:lnTo>
                    <a:lnTo>
                      <a:pt x="2874" y="4"/>
                    </a:lnTo>
                    <a:lnTo>
                      <a:pt x="2877" y="2"/>
                    </a:lnTo>
                    <a:lnTo>
                      <a:pt x="2881" y="3"/>
                    </a:lnTo>
                    <a:lnTo>
                      <a:pt x="2885" y="3"/>
                    </a:lnTo>
                    <a:lnTo>
                      <a:pt x="2889" y="4"/>
                    </a:lnTo>
                    <a:lnTo>
                      <a:pt x="2893" y="4"/>
                    </a:lnTo>
                    <a:lnTo>
                      <a:pt x="2897" y="4"/>
                    </a:lnTo>
                    <a:lnTo>
                      <a:pt x="2901" y="3"/>
                    </a:lnTo>
                    <a:lnTo>
                      <a:pt x="2905" y="4"/>
                    </a:lnTo>
                    <a:lnTo>
                      <a:pt x="2909" y="4"/>
                    </a:lnTo>
                    <a:lnTo>
                      <a:pt x="2913" y="3"/>
                    </a:lnTo>
                    <a:lnTo>
                      <a:pt x="2917" y="3"/>
                    </a:lnTo>
                    <a:lnTo>
                      <a:pt x="2921" y="4"/>
                    </a:lnTo>
                    <a:lnTo>
                      <a:pt x="2925" y="3"/>
                    </a:lnTo>
                    <a:lnTo>
                      <a:pt x="2929" y="4"/>
                    </a:lnTo>
                    <a:lnTo>
                      <a:pt x="2933" y="3"/>
                    </a:lnTo>
                    <a:lnTo>
                      <a:pt x="2937" y="3"/>
                    </a:lnTo>
                    <a:lnTo>
                      <a:pt x="2940" y="3"/>
                    </a:lnTo>
                    <a:lnTo>
                      <a:pt x="2944" y="3"/>
                    </a:lnTo>
                    <a:lnTo>
                      <a:pt x="2948" y="4"/>
                    </a:lnTo>
                    <a:lnTo>
                      <a:pt x="2952" y="3"/>
                    </a:lnTo>
                    <a:lnTo>
                      <a:pt x="2956" y="3"/>
                    </a:lnTo>
                    <a:lnTo>
                      <a:pt x="2960" y="3"/>
                    </a:lnTo>
                    <a:lnTo>
                      <a:pt x="2964" y="5"/>
                    </a:lnTo>
                    <a:lnTo>
                      <a:pt x="2968" y="4"/>
                    </a:lnTo>
                    <a:lnTo>
                      <a:pt x="2972" y="3"/>
                    </a:lnTo>
                    <a:lnTo>
                      <a:pt x="2976" y="2"/>
                    </a:lnTo>
                    <a:lnTo>
                      <a:pt x="2980" y="4"/>
                    </a:lnTo>
                    <a:lnTo>
                      <a:pt x="2984" y="3"/>
                    </a:lnTo>
                    <a:lnTo>
                      <a:pt x="2988" y="3"/>
                    </a:lnTo>
                    <a:lnTo>
                      <a:pt x="2992" y="4"/>
                    </a:lnTo>
                    <a:lnTo>
                      <a:pt x="2996" y="4"/>
                    </a:lnTo>
                    <a:lnTo>
                      <a:pt x="2999" y="4"/>
                    </a:lnTo>
                    <a:lnTo>
                      <a:pt x="3003" y="2"/>
                    </a:lnTo>
                    <a:lnTo>
                      <a:pt x="3007" y="4"/>
                    </a:lnTo>
                    <a:lnTo>
                      <a:pt x="3011" y="2"/>
                    </a:lnTo>
                    <a:lnTo>
                      <a:pt x="3015" y="3"/>
                    </a:lnTo>
                    <a:lnTo>
                      <a:pt x="3019" y="3"/>
                    </a:lnTo>
                    <a:lnTo>
                      <a:pt x="3023" y="3"/>
                    </a:lnTo>
                    <a:lnTo>
                      <a:pt x="3027" y="3"/>
                    </a:lnTo>
                    <a:lnTo>
                      <a:pt x="3031" y="3"/>
                    </a:lnTo>
                    <a:lnTo>
                      <a:pt x="3035" y="3"/>
                    </a:lnTo>
                    <a:lnTo>
                      <a:pt x="3039" y="3"/>
                    </a:lnTo>
                    <a:lnTo>
                      <a:pt x="3043" y="4"/>
                    </a:lnTo>
                    <a:lnTo>
                      <a:pt x="3047" y="3"/>
                    </a:lnTo>
                    <a:lnTo>
                      <a:pt x="3051" y="4"/>
                    </a:lnTo>
                    <a:lnTo>
                      <a:pt x="3055" y="2"/>
                    </a:lnTo>
                    <a:lnTo>
                      <a:pt x="3059" y="4"/>
                    </a:lnTo>
                    <a:lnTo>
                      <a:pt x="3062" y="3"/>
                    </a:lnTo>
                    <a:lnTo>
                      <a:pt x="3066" y="3"/>
                    </a:lnTo>
                    <a:lnTo>
                      <a:pt x="3070" y="3"/>
                    </a:lnTo>
                    <a:lnTo>
                      <a:pt x="3074" y="3"/>
                    </a:lnTo>
                    <a:lnTo>
                      <a:pt x="3078" y="4"/>
                    </a:lnTo>
                    <a:lnTo>
                      <a:pt x="3082" y="4"/>
                    </a:lnTo>
                    <a:lnTo>
                      <a:pt x="3086" y="3"/>
                    </a:lnTo>
                    <a:lnTo>
                      <a:pt x="3090" y="3"/>
                    </a:lnTo>
                    <a:lnTo>
                      <a:pt x="3094" y="2"/>
                    </a:lnTo>
                    <a:lnTo>
                      <a:pt x="3098" y="4"/>
                    </a:lnTo>
                    <a:lnTo>
                      <a:pt x="3102" y="4"/>
                    </a:lnTo>
                    <a:lnTo>
                      <a:pt x="3106" y="4"/>
                    </a:lnTo>
                    <a:lnTo>
                      <a:pt x="3110" y="4"/>
                    </a:lnTo>
                    <a:lnTo>
                      <a:pt x="3114" y="4"/>
                    </a:lnTo>
                    <a:lnTo>
                      <a:pt x="3118" y="3"/>
                    </a:lnTo>
                    <a:lnTo>
                      <a:pt x="3122" y="5"/>
                    </a:lnTo>
                    <a:lnTo>
                      <a:pt x="3125" y="3"/>
                    </a:lnTo>
                    <a:lnTo>
                      <a:pt x="3129" y="5"/>
                    </a:lnTo>
                    <a:lnTo>
                      <a:pt x="3133" y="4"/>
                    </a:lnTo>
                    <a:lnTo>
                      <a:pt x="3137" y="4"/>
                    </a:lnTo>
                    <a:lnTo>
                      <a:pt x="3141" y="4"/>
                    </a:lnTo>
                    <a:lnTo>
                      <a:pt x="3145" y="3"/>
                    </a:lnTo>
                    <a:lnTo>
                      <a:pt x="3149" y="4"/>
                    </a:lnTo>
                    <a:lnTo>
                      <a:pt x="3153" y="4"/>
                    </a:lnTo>
                    <a:lnTo>
                      <a:pt x="3157" y="4"/>
                    </a:lnTo>
                    <a:lnTo>
                      <a:pt x="3161" y="3"/>
                    </a:lnTo>
                    <a:lnTo>
                      <a:pt x="3165" y="3"/>
                    </a:lnTo>
                    <a:lnTo>
                      <a:pt x="3169" y="3"/>
                    </a:lnTo>
                    <a:lnTo>
                      <a:pt x="3173" y="4"/>
                    </a:lnTo>
                    <a:lnTo>
                      <a:pt x="3177" y="3"/>
                    </a:lnTo>
                    <a:lnTo>
                      <a:pt x="3181" y="4"/>
                    </a:lnTo>
                    <a:lnTo>
                      <a:pt x="3185" y="4"/>
                    </a:lnTo>
                    <a:lnTo>
                      <a:pt x="3188" y="4"/>
                    </a:lnTo>
                    <a:lnTo>
                      <a:pt x="3192" y="4"/>
                    </a:lnTo>
                    <a:lnTo>
                      <a:pt x="3196" y="2"/>
                    </a:lnTo>
                    <a:lnTo>
                      <a:pt x="3200" y="4"/>
                    </a:lnTo>
                    <a:lnTo>
                      <a:pt x="3204" y="4"/>
                    </a:lnTo>
                    <a:lnTo>
                      <a:pt x="3208" y="4"/>
                    </a:lnTo>
                    <a:lnTo>
                      <a:pt x="3212" y="4"/>
                    </a:lnTo>
                    <a:lnTo>
                      <a:pt x="3216" y="2"/>
                    </a:lnTo>
                    <a:lnTo>
                      <a:pt x="3220" y="3"/>
                    </a:lnTo>
                    <a:lnTo>
                      <a:pt x="3224" y="4"/>
                    </a:lnTo>
                    <a:lnTo>
                      <a:pt x="3228" y="3"/>
                    </a:lnTo>
                    <a:lnTo>
                      <a:pt x="3232" y="3"/>
                    </a:lnTo>
                    <a:lnTo>
                      <a:pt x="3236" y="3"/>
                    </a:lnTo>
                    <a:lnTo>
                      <a:pt x="3240" y="4"/>
                    </a:lnTo>
                    <a:lnTo>
                      <a:pt x="3244" y="4"/>
                    </a:lnTo>
                    <a:lnTo>
                      <a:pt x="3248" y="4"/>
                    </a:lnTo>
                    <a:lnTo>
                      <a:pt x="3251" y="2"/>
                    </a:lnTo>
                    <a:lnTo>
                      <a:pt x="3255" y="4"/>
                    </a:lnTo>
                    <a:lnTo>
                      <a:pt x="3259" y="4"/>
                    </a:lnTo>
                    <a:lnTo>
                      <a:pt x="3263" y="4"/>
                    </a:lnTo>
                    <a:lnTo>
                      <a:pt x="3267" y="4"/>
                    </a:lnTo>
                    <a:lnTo>
                      <a:pt x="3271" y="4"/>
                    </a:lnTo>
                    <a:lnTo>
                      <a:pt x="3275" y="3"/>
                    </a:lnTo>
                    <a:lnTo>
                      <a:pt x="3279" y="4"/>
                    </a:lnTo>
                    <a:lnTo>
                      <a:pt x="3283" y="3"/>
                    </a:lnTo>
                    <a:lnTo>
                      <a:pt x="3287" y="4"/>
                    </a:lnTo>
                    <a:lnTo>
                      <a:pt x="3291" y="4"/>
                    </a:lnTo>
                    <a:lnTo>
                      <a:pt x="3295" y="4"/>
                    </a:lnTo>
                    <a:lnTo>
                      <a:pt x="3299" y="4"/>
                    </a:lnTo>
                    <a:lnTo>
                      <a:pt x="3303" y="3"/>
                    </a:lnTo>
                    <a:lnTo>
                      <a:pt x="3307" y="2"/>
                    </a:lnTo>
                    <a:lnTo>
                      <a:pt x="3311" y="4"/>
                    </a:lnTo>
                    <a:lnTo>
                      <a:pt x="3314" y="3"/>
                    </a:lnTo>
                    <a:lnTo>
                      <a:pt x="3318" y="4"/>
                    </a:lnTo>
                    <a:lnTo>
                      <a:pt x="3322" y="2"/>
                    </a:lnTo>
                    <a:lnTo>
                      <a:pt x="3326" y="3"/>
                    </a:lnTo>
                    <a:lnTo>
                      <a:pt x="3330" y="4"/>
                    </a:lnTo>
                    <a:lnTo>
                      <a:pt x="3334" y="4"/>
                    </a:lnTo>
                    <a:lnTo>
                      <a:pt x="3338" y="4"/>
                    </a:lnTo>
                    <a:lnTo>
                      <a:pt x="3342" y="4"/>
                    </a:lnTo>
                    <a:lnTo>
                      <a:pt x="3346" y="3"/>
                    </a:lnTo>
                    <a:lnTo>
                      <a:pt x="3350" y="4"/>
                    </a:lnTo>
                    <a:lnTo>
                      <a:pt x="3354" y="5"/>
                    </a:lnTo>
                    <a:lnTo>
                      <a:pt x="3358" y="3"/>
                    </a:lnTo>
                    <a:lnTo>
                      <a:pt x="3362" y="2"/>
                    </a:lnTo>
                    <a:lnTo>
                      <a:pt x="3366" y="4"/>
                    </a:lnTo>
                    <a:lnTo>
                      <a:pt x="3370" y="4"/>
                    </a:lnTo>
                    <a:lnTo>
                      <a:pt x="3374" y="4"/>
                    </a:lnTo>
                    <a:lnTo>
                      <a:pt x="3377" y="4"/>
                    </a:lnTo>
                    <a:lnTo>
                      <a:pt x="3381" y="2"/>
                    </a:lnTo>
                    <a:lnTo>
                      <a:pt x="3385" y="4"/>
                    </a:lnTo>
                    <a:lnTo>
                      <a:pt x="3389" y="5"/>
                    </a:lnTo>
                    <a:lnTo>
                      <a:pt x="3393" y="4"/>
                    </a:lnTo>
                    <a:lnTo>
                      <a:pt x="3397" y="4"/>
                    </a:lnTo>
                    <a:lnTo>
                      <a:pt x="3401" y="4"/>
                    </a:lnTo>
                    <a:lnTo>
                      <a:pt x="3405" y="3"/>
                    </a:lnTo>
                    <a:lnTo>
                      <a:pt x="3409" y="4"/>
                    </a:lnTo>
                    <a:lnTo>
                      <a:pt x="3413" y="3"/>
                    </a:lnTo>
                    <a:lnTo>
                      <a:pt x="3417" y="4"/>
                    </a:lnTo>
                    <a:lnTo>
                      <a:pt x="3421" y="4"/>
                    </a:lnTo>
                    <a:lnTo>
                      <a:pt x="3425" y="3"/>
                    </a:lnTo>
                    <a:lnTo>
                      <a:pt x="3429" y="4"/>
                    </a:lnTo>
                    <a:lnTo>
                      <a:pt x="3433" y="3"/>
                    </a:lnTo>
                    <a:lnTo>
                      <a:pt x="3437" y="4"/>
                    </a:lnTo>
                    <a:lnTo>
                      <a:pt x="3440" y="3"/>
                    </a:lnTo>
                    <a:lnTo>
                      <a:pt x="3444" y="3"/>
                    </a:lnTo>
                    <a:lnTo>
                      <a:pt x="3448" y="3"/>
                    </a:lnTo>
                    <a:lnTo>
                      <a:pt x="3452" y="2"/>
                    </a:lnTo>
                    <a:lnTo>
                      <a:pt x="3456" y="3"/>
                    </a:lnTo>
                    <a:lnTo>
                      <a:pt x="3460" y="4"/>
                    </a:lnTo>
                    <a:lnTo>
                      <a:pt x="3464" y="4"/>
                    </a:lnTo>
                    <a:lnTo>
                      <a:pt x="3468" y="4"/>
                    </a:lnTo>
                    <a:lnTo>
                      <a:pt x="3472" y="2"/>
                    </a:lnTo>
                    <a:lnTo>
                      <a:pt x="3476" y="4"/>
                    </a:lnTo>
                    <a:lnTo>
                      <a:pt x="3480" y="3"/>
                    </a:lnTo>
                    <a:lnTo>
                      <a:pt x="3484" y="2"/>
                    </a:lnTo>
                    <a:lnTo>
                      <a:pt x="3488" y="4"/>
                    </a:lnTo>
                    <a:lnTo>
                      <a:pt x="3492" y="4"/>
                    </a:lnTo>
                    <a:lnTo>
                      <a:pt x="3496" y="3"/>
                    </a:lnTo>
                    <a:lnTo>
                      <a:pt x="3499" y="2"/>
                    </a:lnTo>
                    <a:lnTo>
                      <a:pt x="3503" y="3"/>
                    </a:lnTo>
                    <a:lnTo>
                      <a:pt x="3507" y="3"/>
                    </a:lnTo>
                    <a:lnTo>
                      <a:pt x="3511" y="4"/>
                    </a:lnTo>
                    <a:lnTo>
                      <a:pt x="3515" y="2"/>
                    </a:lnTo>
                    <a:lnTo>
                      <a:pt x="3519" y="3"/>
                    </a:lnTo>
                    <a:lnTo>
                      <a:pt x="3523" y="2"/>
                    </a:lnTo>
                    <a:lnTo>
                      <a:pt x="3527" y="2"/>
                    </a:lnTo>
                    <a:lnTo>
                      <a:pt x="3531" y="3"/>
                    </a:lnTo>
                    <a:lnTo>
                      <a:pt x="3535" y="4"/>
                    </a:lnTo>
                    <a:lnTo>
                      <a:pt x="3539" y="3"/>
                    </a:lnTo>
                    <a:lnTo>
                      <a:pt x="3543" y="3"/>
                    </a:lnTo>
                    <a:lnTo>
                      <a:pt x="3547" y="3"/>
                    </a:lnTo>
                    <a:lnTo>
                      <a:pt x="3551" y="3"/>
                    </a:lnTo>
                    <a:lnTo>
                      <a:pt x="3555" y="3"/>
                    </a:lnTo>
                    <a:lnTo>
                      <a:pt x="3559" y="3"/>
                    </a:lnTo>
                    <a:lnTo>
                      <a:pt x="3562" y="3"/>
                    </a:lnTo>
                    <a:lnTo>
                      <a:pt x="3566" y="3"/>
                    </a:lnTo>
                    <a:lnTo>
                      <a:pt x="3570" y="3"/>
                    </a:lnTo>
                    <a:lnTo>
                      <a:pt x="3574" y="2"/>
                    </a:lnTo>
                    <a:lnTo>
                      <a:pt x="3578" y="3"/>
                    </a:lnTo>
                    <a:lnTo>
                      <a:pt x="3582" y="3"/>
                    </a:lnTo>
                    <a:lnTo>
                      <a:pt x="3586" y="4"/>
                    </a:lnTo>
                    <a:lnTo>
                      <a:pt x="3590" y="2"/>
                    </a:lnTo>
                    <a:lnTo>
                      <a:pt x="3594" y="2"/>
                    </a:lnTo>
                    <a:lnTo>
                      <a:pt x="3598" y="3"/>
                    </a:lnTo>
                    <a:lnTo>
                      <a:pt x="3602" y="3"/>
                    </a:lnTo>
                    <a:lnTo>
                      <a:pt x="3606" y="2"/>
                    </a:lnTo>
                    <a:lnTo>
                      <a:pt x="3610" y="3"/>
                    </a:lnTo>
                    <a:lnTo>
                      <a:pt x="3614" y="3"/>
                    </a:lnTo>
                    <a:lnTo>
                      <a:pt x="3618" y="2"/>
                    </a:lnTo>
                    <a:lnTo>
                      <a:pt x="3622" y="2"/>
                    </a:lnTo>
                    <a:lnTo>
                      <a:pt x="3625" y="4"/>
                    </a:lnTo>
                    <a:lnTo>
                      <a:pt x="3629" y="2"/>
                    </a:lnTo>
                    <a:lnTo>
                      <a:pt x="3633" y="2"/>
                    </a:lnTo>
                    <a:lnTo>
                      <a:pt x="3637" y="2"/>
                    </a:lnTo>
                    <a:lnTo>
                      <a:pt x="3641" y="3"/>
                    </a:lnTo>
                    <a:lnTo>
                      <a:pt x="3645" y="3"/>
                    </a:lnTo>
                    <a:lnTo>
                      <a:pt x="3649" y="2"/>
                    </a:lnTo>
                    <a:lnTo>
                      <a:pt x="3653" y="2"/>
                    </a:lnTo>
                    <a:lnTo>
                      <a:pt x="3657" y="3"/>
                    </a:lnTo>
                    <a:lnTo>
                      <a:pt x="3661" y="3"/>
                    </a:lnTo>
                    <a:lnTo>
                      <a:pt x="3665" y="2"/>
                    </a:lnTo>
                    <a:lnTo>
                      <a:pt x="3669" y="2"/>
                    </a:lnTo>
                    <a:lnTo>
                      <a:pt x="3673" y="2"/>
                    </a:lnTo>
                    <a:lnTo>
                      <a:pt x="3677" y="2"/>
                    </a:lnTo>
                    <a:lnTo>
                      <a:pt x="3681" y="2"/>
                    </a:lnTo>
                    <a:lnTo>
                      <a:pt x="3685" y="2"/>
                    </a:lnTo>
                    <a:lnTo>
                      <a:pt x="3688" y="2"/>
                    </a:lnTo>
                    <a:lnTo>
                      <a:pt x="3692" y="2"/>
                    </a:lnTo>
                    <a:lnTo>
                      <a:pt x="3696" y="2"/>
                    </a:lnTo>
                    <a:lnTo>
                      <a:pt x="3700" y="3"/>
                    </a:lnTo>
                    <a:lnTo>
                      <a:pt x="3704" y="3"/>
                    </a:lnTo>
                    <a:lnTo>
                      <a:pt x="3708" y="3"/>
                    </a:lnTo>
                    <a:lnTo>
                      <a:pt x="3712" y="2"/>
                    </a:lnTo>
                    <a:lnTo>
                      <a:pt x="3716" y="3"/>
                    </a:lnTo>
                    <a:lnTo>
                      <a:pt x="3720" y="3"/>
                    </a:lnTo>
                    <a:lnTo>
                      <a:pt x="3724" y="3"/>
                    </a:lnTo>
                    <a:lnTo>
                      <a:pt x="3728" y="2"/>
                    </a:lnTo>
                    <a:lnTo>
                      <a:pt x="3732" y="2"/>
                    </a:lnTo>
                    <a:lnTo>
                      <a:pt x="3736" y="2"/>
                    </a:lnTo>
                    <a:lnTo>
                      <a:pt x="3740" y="3"/>
                    </a:lnTo>
                    <a:lnTo>
                      <a:pt x="3744" y="2"/>
                    </a:lnTo>
                    <a:lnTo>
                      <a:pt x="3748" y="2"/>
                    </a:lnTo>
                    <a:lnTo>
                      <a:pt x="3751" y="4"/>
                    </a:lnTo>
                    <a:lnTo>
                      <a:pt x="3755" y="2"/>
                    </a:lnTo>
                    <a:lnTo>
                      <a:pt x="3759" y="4"/>
                    </a:lnTo>
                    <a:lnTo>
                      <a:pt x="3763" y="3"/>
                    </a:lnTo>
                    <a:lnTo>
                      <a:pt x="3767" y="2"/>
                    </a:lnTo>
                    <a:lnTo>
                      <a:pt x="3771" y="3"/>
                    </a:lnTo>
                    <a:lnTo>
                      <a:pt x="3775" y="2"/>
                    </a:lnTo>
                    <a:lnTo>
                      <a:pt x="3779" y="3"/>
                    </a:lnTo>
                    <a:lnTo>
                      <a:pt x="3783" y="2"/>
                    </a:lnTo>
                    <a:lnTo>
                      <a:pt x="3787" y="2"/>
                    </a:lnTo>
                    <a:lnTo>
                      <a:pt x="3791" y="2"/>
                    </a:lnTo>
                    <a:lnTo>
                      <a:pt x="3795" y="3"/>
                    </a:lnTo>
                    <a:lnTo>
                      <a:pt x="3799" y="2"/>
                    </a:lnTo>
                    <a:lnTo>
                      <a:pt x="3803" y="2"/>
                    </a:lnTo>
                    <a:lnTo>
                      <a:pt x="3807" y="2"/>
                    </a:lnTo>
                    <a:lnTo>
                      <a:pt x="3811" y="3"/>
                    </a:lnTo>
                    <a:lnTo>
                      <a:pt x="3814" y="3"/>
                    </a:lnTo>
                    <a:lnTo>
                      <a:pt x="3818" y="3"/>
                    </a:lnTo>
                    <a:lnTo>
                      <a:pt x="3822" y="2"/>
                    </a:lnTo>
                    <a:lnTo>
                      <a:pt x="3826" y="2"/>
                    </a:lnTo>
                    <a:lnTo>
                      <a:pt x="3830" y="2"/>
                    </a:lnTo>
                    <a:lnTo>
                      <a:pt x="3834" y="2"/>
                    </a:lnTo>
                    <a:lnTo>
                      <a:pt x="3838" y="3"/>
                    </a:lnTo>
                    <a:lnTo>
                      <a:pt x="3842" y="2"/>
                    </a:lnTo>
                    <a:lnTo>
                      <a:pt x="3846" y="2"/>
                    </a:lnTo>
                    <a:lnTo>
                      <a:pt x="3850" y="2"/>
                    </a:lnTo>
                    <a:lnTo>
                      <a:pt x="3854" y="1"/>
                    </a:lnTo>
                    <a:lnTo>
                      <a:pt x="3858" y="1"/>
                    </a:lnTo>
                    <a:lnTo>
                      <a:pt x="3862" y="2"/>
                    </a:lnTo>
                    <a:lnTo>
                      <a:pt x="3866" y="2"/>
                    </a:lnTo>
                    <a:lnTo>
                      <a:pt x="3870" y="2"/>
                    </a:lnTo>
                    <a:lnTo>
                      <a:pt x="3874" y="2"/>
                    </a:lnTo>
                    <a:lnTo>
                      <a:pt x="3877" y="2"/>
                    </a:lnTo>
                    <a:lnTo>
                      <a:pt x="3881" y="3"/>
                    </a:lnTo>
                    <a:lnTo>
                      <a:pt x="3885" y="2"/>
                    </a:lnTo>
                    <a:lnTo>
                      <a:pt x="3889" y="2"/>
                    </a:lnTo>
                    <a:lnTo>
                      <a:pt x="3893" y="3"/>
                    </a:lnTo>
                    <a:lnTo>
                      <a:pt x="3897" y="2"/>
                    </a:lnTo>
                    <a:lnTo>
                      <a:pt x="3901" y="1"/>
                    </a:lnTo>
                    <a:lnTo>
                      <a:pt x="3905" y="2"/>
                    </a:lnTo>
                    <a:lnTo>
                      <a:pt x="3909" y="2"/>
                    </a:lnTo>
                    <a:lnTo>
                      <a:pt x="3913" y="2"/>
                    </a:lnTo>
                    <a:lnTo>
                      <a:pt x="3917" y="1"/>
                    </a:lnTo>
                    <a:lnTo>
                      <a:pt x="3921" y="2"/>
                    </a:lnTo>
                    <a:lnTo>
                      <a:pt x="3925" y="1"/>
                    </a:lnTo>
                    <a:lnTo>
                      <a:pt x="3929" y="2"/>
                    </a:lnTo>
                    <a:lnTo>
                      <a:pt x="3933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605" name="Freeform 453"/>
              <p:cNvSpPr>
                <a:spLocks/>
              </p:cNvSpPr>
              <p:nvPr/>
            </p:nvSpPr>
            <p:spPr bwMode="auto">
              <a:xfrm flipV="1">
                <a:off x="2909" y="1408"/>
                <a:ext cx="2265" cy="1454"/>
              </a:xfrm>
              <a:custGeom>
                <a:avLst/>
                <a:gdLst/>
                <a:ahLst/>
                <a:cxnLst>
                  <a:cxn ang="0">
                    <a:pos x="59" y="1"/>
                  </a:cxn>
                  <a:cxn ang="0">
                    <a:pos x="122" y="2"/>
                  </a:cxn>
                  <a:cxn ang="0">
                    <a:pos x="185" y="1"/>
                  </a:cxn>
                  <a:cxn ang="0">
                    <a:pos x="248" y="4"/>
                  </a:cxn>
                  <a:cxn ang="0">
                    <a:pos x="311" y="10"/>
                  </a:cxn>
                  <a:cxn ang="0">
                    <a:pos x="374" y="17"/>
                  </a:cxn>
                  <a:cxn ang="0">
                    <a:pos x="437" y="31"/>
                  </a:cxn>
                  <a:cxn ang="0">
                    <a:pos x="499" y="51"/>
                  </a:cxn>
                  <a:cxn ang="0">
                    <a:pos x="562" y="79"/>
                  </a:cxn>
                  <a:cxn ang="0">
                    <a:pos x="625" y="117"/>
                  </a:cxn>
                  <a:cxn ang="0">
                    <a:pos x="688" y="171"/>
                  </a:cxn>
                  <a:cxn ang="0">
                    <a:pos x="751" y="242"/>
                  </a:cxn>
                  <a:cxn ang="0">
                    <a:pos x="814" y="329"/>
                  </a:cxn>
                  <a:cxn ang="0">
                    <a:pos x="877" y="438"/>
                  </a:cxn>
                  <a:cxn ang="0">
                    <a:pos x="940" y="563"/>
                  </a:cxn>
                  <a:cxn ang="0">
                    <a:pos x="1003" y="705"/>
                  </a:cxn>
                  <a:cxn ang="0">
                    <a:pos x="1066" y="861"/>
                  </a:cxn>
                  <a:cxn ang="0">
                    <a:pos x="1129" y="1029"/>
                  </a:cxn>
                  <a:cxn ang="0">
                    <a:pos x="1192" y="1204"/>
                  </a:cxn>
                  <a:cxn ang="0">
                    <a:pos x="1255" y="1382"/>
                  </a:cxn>
                  <a:cxn ang="0">
                    <a:pos x="1318" y="1559"/>
                  </a:cxn>
                  <a:cxn ang="0">
                    <a:pos x="1381" y="1730"/>
                  </a:cxn>
                  <a:cxn ang="0">
                    <a:pos x="1444" y="1890"/>
                  </a:cxn>
                  <a:cxn ang="0">
                    <a:pos x="1507" y="2040"/>
                  </a:cxn>
                  <a:cxn ang="0">
                    <a:pos x="1570" y="2172"/>
                  </a:cxn>
                  <a:cxn ang="0">
                    <a:pos x="1633" y="2284"/>
                  </a:cxn>
                  <a:cxn ang="0">
                    <a:pos x="1696" y="2377"/>
                  </a:cxn>
                  <a:cxn ang="0">
                    <a:pos x="1759" y="2447"/>
                  </a:cxn>
                  <a:cxn ang="0">
                    <a:pos x="1822" y="2494"/>
                  </a:cxn>
                  <a:cxn ang="0">
                    <a:pos x="1885" y="2520"/>
                  </a:cxn>
                  <a:cxn ang="0">
                    <a:pos x="1948" y="2522"/>
                  </a:cxn>
                  <a:cxn ang="0">
                    <a:pos x="2011" y="2503"/>
                  </a:cxn>
                  <a:cxn ang="0">
                    <a:pos x="2074" y="2465"/>
                  </a:cxn>
                  <a:cxn ang="0">
                    <a:pos x="2137" y="2410"/>
                  </a:cxn>
                  <a:cxn ang="0">
                    <a:pos x="2200" y="2337"/>
                  </a:cxn>
                  <a:cxn ang="0">
                    <a:pos x="2263" y="2251"/>
                  </a:cxn>
                  <a:cxn ang="0">
                    <a:pos x="2326" y="2154"/>
                  </a:cxn>
                  <a:cxn ang="0">
                    <a:pos x="2389" y="2045"/>
                  </a:cxn>
                  <a:cxn ang="0">
                    <a:pos x="2452" y="1932"/>
                  </a:cxn>
                  <a:cxn ang="0">
                    <a:pos x="2515" y="1815"/>
                  </a:cxn>
                  <a:cxn ang="0">
                    <a:pos x="2578" y="1692"/>
                  </a:cxn>
                  <a:cxn ang="0">
                    <a:pos x="2641" y="1570"/>
                  </a:cxn>
                  <a:cxn ang="0">
                    <a:pos x="2704" y="1446"/>
                  </a:cxn>
                  <a:cxn ang="0">
                    <a:pos x="2767" y="1324"/>
                  </a:cxn>
                  <a:cxn ang="0">
                    <a:pos x="2830" y="1207"/>
                  </a:cxn>
                  <a:cxn ang="0">
                    <a:pos x="2893" y="1094"/>
                  </a:cxn>
                  <a:cxn ang="0">
                    <a:pos x="2956" y="986"/>
                  </a:cxn>
                  <a:cxn ang="0">
                    <a:pos x="3019" y="886"/>
                  </a:cxn>
                  <a:cxn ang="0">
                    <a:pos x="3082" y="789"/>
                  </a:cxn>
                  <a:cxn ang="0">
                    <a:pos x="3145" y="702"/>
                  </a:cxn>
                  <a:cxn ang="0">
                    <a:pos x="3208" y="619"/>
                  </a:cxn>
                  <a:cxn ang="0">
                    <a:pos x="3271" y="544"/>
                  </a:cxn>
                  <a:cxn ang="0">
                    <a:pos x="3334" y="475"/>
                  </a:cxn>
                  <a:cxn ang="0">
                    <a:pos x="3397" y="412"/>
                  </a:cxn>
                  <a:cxn ang="0">
                    <a:pos x="3460" y="358"/>
                  </a:cxn>
                  <a:cxn ang="0">
                    <a:pos x="3523" y="308"/>
                  </a:cxn>
                  <a:cxn ang="0">
                    <a:pos x="3586" y="265"/>
                  </a:cxn>
                  <a:cxn ang="0">
                    <a:pos x="3649" y="226"/>
                  </a:cxn>
                  <a:cxn ang="0">
                    <a:pos x="3712" y="193"/>
                  </a:cxn>
                  <a:cxn ang="0">
                    <a:pos x="3775" y="164"/>
                  </a:cxn>
                  <a:cxn ang="0">
                    <a:pos x="3838" y="140"/>
                  </a:cxn>
                  <a:cxn ang="0">
                    <a:pos x="3901" y="118"/>
                  </a:cxn>
                </a:cxnLst>
                <a:rect l="0" t="0" r="r" b="b"/>
                <a:pathLst>
                  <a:path w="3933" h="2524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0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5" y="0"/>
                    </a:lnTo>
                    <a:lnTo>
                      <a:pt x="129" y="1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0"/>
                    </a:lnTo>
                    <a:lnTo>
                      <a:pt x="153" y="0"/>
                    </a:lnTo>
                    <a:lnTo>
                      <a:pt x="157" y="0"/>
                    </a:lnTo>
                    <a:lnTo>
                      <a:pt x="161" y="1"/>
                    </a:lnTo>
                    <a:lnTo>
                      <a:pt x="165" y="0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0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8" y="3"/>
                    </a:lnTo>
                    <a:lnTo>
                      <a:pt x="192" y="1"/>
                    </a:lnTo>
                    <a:lnTo>
                      <a:pt x="196" y="2"/>
                    </a:lnTo>
                    <a:lnTo>
                      <a:pt x="200" y="2"/>
                    </a:lnTo>
                    <a:lnTo>
                      <a:pt x="204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1" y="4"/>
                    </a:lnTo>
                    <a:lnTo>
                      <a:pt x="255" y="4"/>
                    </a:lnTo>
                    <a:lnTo>
                      <a:pt x="259" y="4"/>
                    </a:lnTo>
                    <a:lnTo>
                      <a:pt x="263" y="4"/>
                    </a:lnTo>
                    <a:lnTo>
                      <a:pt x="267" y="5"/>
                    </a:lnTo>
                    <a:lnTo>
                      <a:pt x="271" y="6"/>
                    </a:lnTo>
                    <a:lnTo>
                      <a:pt x="275" y="4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8"/>
                    </a:lnTo>
                    <a:lnTo>
                      <a:pt x="303" y="7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4" y="9"/>
                    </a:lnTo>
                    <a:lnTo>
                      <a:pt x="318" y="9"/>
                    </a:lnTo>
                    <a:lnTo>
                      <a:pt x="322" y="10"/>
                    </a:lnTo>
                    <a:lnTo>
                      <a:pt x="326" y="10"/>
                    </a:lnTo>
                    <a:lnTo>
                      <a:pt x="330" y="10"/>
                    </a:lnTo>
                    <a:lnTo>
                      <a:pt x="334" y="11"/>
                    </a:lnTo>
                    <a:lnTo>
                      <a:pt x="338" y="11"/>
                    </a:lnTo>
                    <a:lnTo>
                      <a:pt x="342" y="13"/>
                    </a:lnTo>
                    <a:lnTo>
                      <a:pt x="346" y="12"/>
                    </a:lnTo>
                    <a:lnTo>
                      <a:pt x="350" y="14"/>
                    </a:lnTo>
                    <a:lnTo>
                      <a:pt x="354" y="13"/>
                    </a:lnTo>
                    <a:lnTo>
                      <a:pt x="358" y="14"/>
                    </a:lnTo>
                    <a:lnTo>
                      <a:pt x="362" y="15"/>
                    </a:lnTo>
                    <a:lnTo>
                      <a:pt x="366" y="16"/>
                    </a:lnTo>
                    <a:lnTo>
                      <a:pt x="370" y="16"/>
                    </a:lnTo>
                    <a:lnTo>
                      <a:pt x="374" y="17"/>
                    </a:lnTo>
                    <a:lnTo>
                      <a:pt x="377" y="18"/>
                    </a:lnTo>
                    <a:lnTo>
                      <a:pt x="381" y="18"/>
                    </a:lnTo>
                    <a:lnTo>
                      <a:pt x="385" y="18"/>
                    </a:lnTo>
                    <a:lnTo>
                      <a:pt x="389" y="19"/>
                    </a:lnTo>
                    <a:lnTo>
                      <a:pt x="393" y="21"/>
                    </a:lnTo>
                    <a:lnTo>
                      <a:pt x="397" y="21"/>
                    </a:lnTo>
                    <a:lnTo>
                      <a:pt x="401" y="23"/>
                    </a:lnTo>
                    <a:lnTo>
                      <a:pt x="405" y="22"/>
                    </a:lnTo>
                    <a:lnTo>
                      <a:pt x="409" y="24"/>
                    </a:lnTo>
                    <a:lnTo>
                      <a:pt x="413" y="24"/>
                    </a:lnTo>
                    <a:lnTo>
                      <a:pt x="417" y="25"/>
                    </a:lnTo>
                    <a:lnTo>
                      <a:pt x="421" y="26"/>
                    </a:lnTo>
                    <a:lnTo>
                      <a:pt x="425" y="27"/>
                    </a:lnTo>
                    <a:lnTo>
                      <a:pt x="429" y="28"/>
                    </a:lnTo>
                    <a:lnTo>
                      <a:pt x="433" y="29"/>
                    </a:lnTo>
                    <a:lnTo>
                      <a:pt x="437" y="31"/>
                    </a:lnTo>
                    <a:lnTo>
                      <a:pt x="440" y="31"/>
                    </a:lnTo>
                    <a:lnTo>
                      <a:pt x="444" y="32"/>
                    </a:lnTo>
                    <a:lnTo>
                      <a:pt x="448" y="32"/>
                    </a:lnTo>
                    <a:lnTo>
                      <a:pt x="452" y="35"/>
                    </a:lnTo>
                    <a:lnTo>
                      <a:pt x="456" y="35"/>
                    </a:lnTo>
                    <a:lnTo>
                      <a:pt x="460" y="38"/>
                    </a:lnTo>
                    <a:lnTo>
                      <a:pt x="464" y="38"/>
                    </a:lnTo>
                    <a:lnTo>
                      <a:pt x="468" y="40"/>
                    </a:lnTo>
                    <a:lnTo>
                      <a:pt x="472" y="41"/>
                    </a:lnTo>
                    <a:lnTo>
                      <a:pt x="476" y="42"/>
                    </a:lnTo>
                    <a:lnTo>
                      <a:pt x="480" y="44"/>
                    </a:lnTo>
                    <a:lnTo>
                      <a:pt x="484" y="45"/>
                    </a:lnTo>
                    <a:lnTo>
                      <a:pt x="488" y="46"/>
                    </a:lnTo>
                    <a:lnTo>
                      <a:pt x="492" y="48"/>
                    </a:lnTo>
                    <a:lnTo>
                      <a:pt x="496" y="49"/>
                    </a:lnTo>
                    <a:lnTo>
                      <a:pt x="499" y="51"/>
                    </a:lnTo>
                    <a:lnTo>
                      <a:pt x="503" y="52"/>
                    </a:lnTo>
                    <a:lnTo>
                      <a:pt x="507" y="53"/>
                    </a:lnTo>
                    <a:lnTo>
                      <a:pt x="511" y="55"/>
                    </a:lnTo>
                    <a:lnTo>
                      <a:pt x="515" y="56"/>
                    </a:lnTo>
                    <a:lnTo>
                      <a:pt x="519" y="59"/>
                    </a:lnTo>
                    <a:lnTo>
                      <a:pt x="523" y="59"/>
                    </a:lnTo>
                    <a:lnTo>
                      <a:pt x="527" y="61"/>
                    </a:lnTo>
                    <a:lnTo>
                      <a:pt x="531" y="63"/>
                    </a:lnTo>
                    <a:lnTo>
                      <a:pt x="535" y="64"/>
                    </a:lnTo>
                    <a:lnTo>
                      <a:pt x="539" y="67"/>
                    </a:lnTo>
                    <a:lnTo>
                      <a:pt x="543" y="68"/>
                    </a:lnTo>
                    <a:lnTo>
                      <a:pt x="547" y="70"/>
                    </a:lnTo>
                    <a:lnTo>
                      <a:pt x="551" y="72"/>
                    </a:lnTo>
                    <a:lnTo>
                      <a:pt x="555" y="74"/>
                    </a:lnTo>
                    <a:lnTo>
                      <a:pt x="559" y="75"/>
                    </a:lnTo>
                    <a:lnTo>
                      <a:pt x="562" y="79"/>
                    </a:lnTo>
                    <a:lnTo>
                      <a:pt x="566" y="79"/>
                    </a:lnTo>
                    <a:lnTo>
                      <a:pt x="570" y="83"/>
                    </a:lnTo>
                    <a:lnTo>
                      <a:pt x="574" y="84"/>
                    </a:lnTo>
                    <a:lnTo>
                      <a:pt x="578" y="88"/>
                    </a:lnTo>
                    <a:lnTo>
                      <a:pt x="582" y="89"/>
                    </a:lnTo>
                    <a:lnTo>
                      <a:pt x="586" y="91"/>
                    </a:lnTo>
                    <a:lnTo>
                      <a:pt x="590" y="94"/>
                    </a:lnTo>
                    <a:lnTo>
                      <a:pt x="594" y="97"/>
                    </a:lnTo>
                    <a:lnTo>
                      <a:pt x="598" y="99"/>
                    </a:lnTo>
                    <a:lnTo>
                      <a:pt x="602" y="102"/>
                    </a:lnTo>
                    <a:lnTo>
                      <a:pt x="606" y="103"/>
                    </a:lnTo>
                    <a:lnTo>
                      <a:pt x="610" y="107"/>
                    </a:lnTo>
                    <a:lnTo>
                      <a:pt x="614" y="110"/>
                    </a:lnTo>
                    <a:lnTo>
                      <a:pt x="618" y="113"/>
                    </a:lnTo>
                    <a:lnTo>
                      <a:pt x="622" y="115"/>
                    </a:lnTo>
                    <a:lnTo>
                      <a:pt x="625" y="117"/>
                    </a:lnTo>
                    <a:lnTo>
                      <a:pt x="629" y="121"/>
                    </a:lnTo>
                    <a:lnTo>
                      <a:pt x="633" y="124"/>
                    </a:lnTo>
                    <a:lnTo>
                      <a:pt x="637" y="127"/>
                    </a:lnTo>
                    <a:lnTo>
                      <a:pt x="641" y="129"/>
                    </a:lnTo>
                    <a:lnTo>
                      <a:pt x="645" y="133"/>
                    </a:lnTo>
                    <a:lnTo>
                      <a:pt x="649" y="136"/>
                    </a:lnTo>
                    <a:lnTo>
                      <a:pt x="653" y="139"/>
                    </a:lnTo>
                    <a:lnTo>
                      <a:pt x="657" y="144"/>
                    </a:lnTo>
                    <a:lnTo>
                      <a:pt x="661" y="146"/>
                    </a:lnTo>
                    <a:lnTo>
                      <a:pt x="665" y="149"/>
                    </a:lnTo>
                    <a:lnTo>
                      <a:pt x="669" y="153"/>
                    </a:lnTo>
                    <a:lnTo>
                      <a:pt x="673" y="155"/>
                    </a:lnTo>
                    <a:lnTo>
                      <a:pt x="677" y="160"/>
                    </a:lnTo>
                    <a:lnTo>
                      <a:pt x="681" y="163"/>
                    </a:lnTo>
                    <a:lnTo>
                      <a:pt x="685" y="167"/>
                    </a:lnTo>
                    <a:lnTo>
                      <a:pt x="688" y="171"/>
                    </a:lnTo>
                    <a:lnTo>
                      <a:pt x="692" y="175"/>
                    </a:lnTo>
                    <a:lnTo>
                      <a:pt x="696" y="179"/>
                    </a:lnTo>
                    <a:lnTo>
                      <a:pt x="700" y="183"/>
                    </a:lnTo>
                    <a:lnTo>
                      <a:pt x="704" y="188"/>
                    </a:lnTo>
                    <a:lnTo>
                      <a:pt x="708" y="192"/>
                    </a:lnTo>
                    <a:lnTo>
                      <a:pt x="712" y="195"/>
                    </a:lnTo>
                    <a:lnTo>
                      <a:pt x="716" y="201"/>
                    </a:lnTo>
                    <a:lnTo>
                      <a:pt x="720" y="204"/>
                    </a:lnTo>
                    <a:lnTo>
                      <a:pt x="724" y="208"/>
                    </a:lnTo>
                    <a:lnTo>
                      <a:pt x="728" y="213"/>
                    </a:lnTo>
                    <a:lnTo>
                      <a:pt x="732" y="218"/>
                    </a:lnTo>
                    <a:lnTo>
                      <a:pt x="736" y="221"/>
                    </a:lnTo>
                    <a:lnTo>
                      <a:pt x="740" y="226"/>
                    </a:lnTo>
                    <a:lnTo>
                      <a:pt x="744" y="232"/>
                    </a:lnTo>
                    <a:lnTo>
                      <a:pt x="748" y="238"/>
                    </a:lnTo>
                    <a:lnTo>
                      <a:pt x="751" y="242"/>
                    </a:lnTo>
                    <a:lnTo>
                      <a:pt x="755" y="246"/>
                    </a:lnTo>
                    <a:lnTo>
                      <a:pt x="759" y="251"/>
                    </a:lnTo>
                    <a:lnTo>
                      <a:pt x="763" y="257"/>
                    </a:lnTo>
                    <a:lnTo>
                      <a:pt x="767" y="262"/>
                    </a:lnTo>
                    <a:lnTo>
                      <a:pt x="771" y="266"/>
                    </a:lnTo>
                    <a:lnTo>
                      <a:pt x="775" y="272"/>
                    </a:lnTo>
                    <a:lnTo>
                      <a:pt x="779" y="278"/>
                    </a:lnTo>
                    <a:lnTo>
                      <a:pt x="783" y="285"/>
                    </a:lnTo>
                    <a:lnTo>
                      <a:pt x="787" y="288"/>
                    </a:lnTo>
                    <a:lnTo>
                      <a:pt x="791" y="295"/>
                    </a:lnTo>
                    <a:lnTo>
                      <a:pt x="795" y="300"/>
                    </a:lnTo>
                    <a:lnTo>
                      <a:pt x="799" y="306"/>
                    </a:lnTo>
                    <a:lnTo>
                      <a:pt x="803" y="312"/>
                    </a:lnTo>
                    <a:lnTo>
                      <a:pt x="807" y="317"/>
                    </a:lnTo>
                    <a:lnTo>
                      <a:pt x="811" y="323"/>
                    </a:lnTo>
                    <a:lnTo>
                      <a:pt x="814" y="329"/>
                    </a:lnTo>
                    <a:lnTo>
                      <a:pt x="818" y="336"/>
                    </a:lnTo>
                    <a:lnTo>
                      <a:pt x="822" y="343"/>
                    </a:lnTo>
                    <a:lnTo>
                      <a:pt x="826" y="349"/>
                    </a:lnTo>
                    <a:lnTo>
                      <a:pt x="830" y="355"/>
                    </a:lnTo>
                    <a:lnTo>
                      <a:pt x="834" y="361"/>
                    </a:lnTo>
                    <a:lnTo>
                      <a:pt x="838" y="368"/>
                    </a:lnTo>
                    <a:lnTo>
                      <a:pt x="842" y="374"/>
                    </a:lnTo>
                    <a:lnTo>
                      <a:pt x="846" y="381"/>
                    </a:lnTo>
                    <a:lnTo>
                      <a:pt x="850" y="387"/>
                    </a:lnTo>
                    <a:lnTo>
                      <a:pt x="854" y="395"/>
                    </a:lnTo>
                    <a:lnTo>
                      <a:pt x="858" y="401"/>
                    </a:lnTo>
                    <a:lnTo>
                      <a:pt x="862" y="410"/>
                    </a:lnTo>
                    <a:lnTo>
                      <a:pt x="866" y="416"/>
                    </a:lnTo>
                    <a:lnTo>
                      <a:pt x="870" y="423"/>
                    </a:lnTo>
                    <a:lnTo>
                      <a:pt x="874" y="430"/>
                    </a:lnTo>
                    <a:lnTo>
                      <a:pt x="877" y="438"/>
                    </a:lnTo>
                    <a:lnTo>
                      <a:pt x="881" y="445"/>
                    </a:lnTo>
                    <a:lnTo>
                      <a:pt x="885" y="452"/>
                    </a:lnTo>
                    <a:lnTo>
                      <a:pt x="889" y="460"/>
                    </a:lnTo>
                    <a:lnTo>
                      <a:pt x="893" y="467"/>
                    </a:lnTo>
                    <a:lnTo>
                      <a:pt x="897" y="475"/>
                    </a:lnTo>
                    <a:lnTo>
                      <a:pt x="901" y="481"/>
                    </a:lnTo>
                    <a:lnTo>
                      <a:pt x="905" y="489"/>
                    </a:lnTo>
                    <a:lnTo>
                      <a:pt x="909" y="498"/>
                    </a:lnTo>
                    <a:lnTo>
                      <a:pt x="913" y="506"/>
                    </a:lnTo>
                    <a:lnTo>
                      <a:pt x="917" y="514"/>
                    </a:lnTo>
                    <a:lnTo>
                      <a:pt x="921" y="521"/>
                    </a:lnTo>
                    <a:lnTo>
                      <a:pt x="925" y="530"/>
                    </a:lnTo>
                    <a:lnTo>
                      <a:pt x="929" y="538"/>
                    </a:lnTo>
                    <a:lnTo>
                      <a:pt x="933" y="545"/>
                    </a:lnTo>
                    <a:lnTo>
                      <a:pt x="937" y="553"/>
                    </a:lnTo>
                    <a:lnTo>
                      <a:pt x="940" y="563"/>
                    </a:lnTo>
                    <a:lnTo>
                      <a:pt x="944" y="570"/>
                    </a:lnTo>
                    <a:lnTo>
                      <a:pt x="948" y="580"/>
                    </a:lnTo>
                    <a:lnTo>
                      <a:pt x="952" y="588"/>
                    </a:lnTo>
                    <a:lnTo>
                      <a:pt x="956" y="596"/>
                    </a:lnTo>
                    <a:lnTo>
                      <a:pt x="960" y="606"/>
                    </a:lnTo>
                    <a:lnTo>
                      <a:pt x="964" y="614"/>
                    </a:lnTo>
                    <a:lnTo>
                      <a:pt x="968" y="621"/>
                    </a:lnTo>
                    <a:lnTo>
                      <a:pt x="972" y="632"/>
                    </a:lnTo>
                    <a:lnTo>
                      <a:pt x="976" y="640"/>
                    </a:lnTo>
                    <a:lnTo>
                      <a:pt x="980" y="649"/>
                    </a:lnTo>
                    <a:lnTo>
                      <a:pt x="984" y="658"/>
                    </a:lnTo>
                    <a:lnTo>
                      <a:pt x="988" y="667"/>
                    </a:lnTo>
                    <a:lnTo>
                      <a:pt x="992" y="678"/>
                    </a:lnTo>
                    <a:lnTo>
                      <a:pt x="996" y="686"/>
                    </a:lnTo>
                    <a:lnTo>
                      <a:pt x="999" y="695"/>
                    </a:lnTo>
                    <a:lnTo>
                      <a:pt x="1003" y="705"/>
                    </a:lnTo>
                    <a:lnTo>
                      <a:pt x="1007" y="713"/>
                    </a:lnTo>
                    <a:lnTo>
                      <a:pt x="1011" y="723"/>
                    </a:lnTo>
                    <a:lnTo>
                      <a:pt x="1015" y="733"/>
                    </a:lnTo>
                    <a:lnTo>
                      <a:pt x="1019" y="743"/>
                    </a:lnTo>
                    <a:lnTo>
                      <a:pt x="1023" y="753"/>
                    </a:lnTo>
                    <a:lnTo>
                      <a:pt x="1027" y="761"/>
                    </a:lnTo>
                    <a:lnTo>
                      <a:pt x="1031" y="771"/>
                    </a:lnTo>
                    <a:lnTo>
                      <a:pt x="1035" y="782"/>
                    </a:lnTo>
                    <a:lnTo>
                      <a:pt x="1039" y="791"/>
                    </a:lnTo>
                    <a:lnTo>
                      <a:pt x="1043" y="802"/>
                    </a:lnTo>
                    <a:lnTo>
                      <a:pt x="1047" y="811"/>
                    </a:lnTo>
                    <a:lnTo>
                      <a:pt x="1051" y="822"/>
                    </a:lnTo>
                    <a:lnTo>
                      <a:pt x="1055" y="830"/>
                    </a:lnTo>
                    <a:lnTo>
                      <a:pt x="1059" y="841"/>
                    </a:lnTo>
                    <a:lnTo>
                      <a:pt x="1062" y="851"/>
                    </a:lnTo>
                    <a:lnTo>
                      <a:pt x="1066" y="861"/>
                    </a:lnTo>
                    <a:lnTo>
                      <a:pt x="1070" y="872"/>
                    </a:lnTo>
                    <a:lnTo>
                      <a:pt x="1074" y="882"/>
                    </a:lnTo>
                    <a:lnTo>
                      <a:pt x="1078" y="892"/>
                    </a:lnTo>
                    <a:lnTo>
                      <a:pt x="1082" y="901"/>
                    </a:lnTo>
                    <a:lnTo>
                      <a:pt x="1086" y="913"/>
                    </a:lnTo>
                    <a:lnTo>
                      <a:pt x="1090" y="923"/>
                    </a:lnTo>
                    <a:lnTo>
                      <a:pt x="1094" y="932"/>
                    </a:lnTo>
                    <a:lnTo>
                      <a:pt x="1098" y="943"/>
                    </a:lnTo>
                    <a:lnTo>
                      <a:pt x="1102" y="953"/>
                    </a:lnTo>
                    <a:lnTo>
                      <a:pt x="1106" y="965"/>
                    </a:lnTo>
                    <a:lnTo>
                      <a:pt x="1110" y="974"/>
                    </a:lnTo>
                    <a:lnTo>
                      <a:pt x="1114" y="987"/>
                    </a:lnTo>
                    <a:lnTo>
                      <a:pt x="1118" y="998"/>
                    </a:lnTo>
                    <a:lnTo>
                      <a:pt x="1122" y="1008"/>
                    </a:lnTo>
                    <a:lnTo>
                      <a:pt x="1125" y="1018"/>
                    </a:lnTo>
                    <a:lnTo>
                      <a:pt x="1129" y="1029"/>
                    </a:lnTo>
                    <a:lnTo>
                      <a:pt x="1133" y="1039"/>
                    </a:lnTo>
                    <a:lnTo>
                      <a:pt x="1137" y="1050"/>
                    </a:lnTo>
                    <a:lnTo>
                      <a:pt x="1141" y="1062"/>
                    </a:lnTo>
                    <a:lnTo>
                      <a:pt x="1145" y="1071"/>
                    </a:lnTo>
                    <a:lnTo>
                      <a:pt x="1149" y="1083"/>
                    </a:lnTo>
                    <a:lnTo>
                      <a:pt x="1153" y="1094"/>
                    </a:lnTo>
                    <a:lnTo>
                      <a:pt x="1157" y="1104"/>
                    </a:lnTo>
                    <a:lnTo>
                      <a:pt x="1161" y="1115"/>
                    </a:lnTo>
                    <a:lnTo>
                      <a:pt x="1165" y="1126"/>
                    </a:lnTo>
                    <a:lnTo>
                      <a:pt x="1169" y="1138"/>
                    </a:lnTo>
                    <a:lnTo>
                      <a:pt x="1173" y="1148"/>
                    </a:lnTo>
                    <a:lnTo>
                      <a:pt x="1177" y="1160"/>
                    </a:lnTo>
                    <a:lnTo>
                      <a:pt x="1181" y="1170"/>
                    </a:lnTo>
                    <a:lnTo>
                      <a:pt x="1185" y="1182"/>
                    </a:lnTo>
                    <a:lnTo>
                      <a:pt x="1188" y="1192"/>
                    </a:lnTo>
                    <a:lnTo>
                      <a:pt x="1192" y="1204"/>
                    </a:lnTo>
                    <a:lnTo>
                      <a:pt x="1196" y="1215"/>
                    </a:lnTo>
                    <a:lnTo>
                      <a:pt x="1200" y="1225"/>
                    </a:lnTo>
                    <a:lnTo>
                      <a:pt x="1204" y="1238"/>
                    </a:lnTo>
                    <a:lnTo>
                      <a:pt x="1208" y="1249"/>
                    </a:lnTo>
                    <a:lnTo>
                      <a:pt x="1212" y="1259"/>
                    </a:lnTo>
                    <a:lnTo>
                      <a:pt x="1216" y="1271"/>
                    </a:lnTo>
                    <a:lnTo>
                      <a:pt x="1220" y="1282"/>
                    </a:lnTo>
                    <a:lnTo>
                      <a:pt x="1224" y="1293"/>
                    </a:lnTo>
                    <a:lnTo>
                      <a:pt x="1228" y="1304"/>
                    </a:lnTo>
                    <a:lnTo>
                      <a:pt x="1232" y="1315"/>
                    </a:lnTo>
                    <a:lnTo>
                      <a:pt x="1236" y="1326"/>
                    </a:lnTo>
                    <a:lnTo>
                      <a:pt x="1240" y="1338"/>
                    </a:lnTo>
                    <a:lnTo>
                      <a:pt x="1244" y="1348"/>
                    </a:lnTo>
                    <a:lnTo>
                      <a:pt x="1248" y="1359"/>
                    </a:lnTo>
                    <a:lnTo>
                      <a:pt x="1251" y="1371"/>
                    </a:lnTo>
                    <a:lnTo>
                      <a:pt x="1255" y="1382"/>
                    </a:lnTo>
                    <a:lnTo>
                      <a:pt x="1259" y="1392"/>
                    </a:lnTo>
                    <a:lnTo>
                      <a:pt x="1263" y="1403"/>
                    </a:lnTo>
                    <a:lnTo>
                      <a:pt x="1267" y="1416"/>
                    </a:lnTo>
                    <a:lnTo>
                      <a:pt x="1271" y="1427"/>
                    </a:lnTo>
                    <a:lnTo>
                      <a:pt x="1275" y="1439"/>
                    </a:lnTo>
                    <a:lnTo>
                      <a:pt x="1279" y="1449"/>
                    </a:lnTo>
                    <a:lnTo>
                      <a:pt x="1283" y="1460"/>
                    </a:lnTo>
                    <a:lnTo>
                      <a:pt x="1287" y="1472"/>
                    </a:lnTo>
                    <a:lnTo>
                      <a:pt x="1291" y="1482"/>
                    </a:lnTo>
                    <a:lnTo>
                      <a:pt x="1295" y="1493"/>
                    </a:lnTo>
                    <a:lnTo>
                      <a:pt x="1299" y="1505"/>
                    </a:lnTo>
                    <a:lnTo>
                      <a:pt x="1303" y="1515"/>
                    </a:lnTo>
                    <a:lnTo>
                      <a:pt x="1307" y="1526"/>
                    </a:lnTo>
                    <a:lnTo>
                      <a:pt x="1311" y="1538"/>
                    </a:lnTo>
                    <a:lnTo>
                      <a:pt x="1314" y="1548"/>
                    </a:lnTo>
                    <a:lnTo>
                      <a:pt x="1318" y="1559"/>
                    </a:lnTo>
                    <a:lnTo>
                      <a:pt x="1322" y="1571"/>
                    </a:lnTo>
                    <a:lnTo>
                      <a:pt x="1326" y="1581"/>
                    </a:lnTo>
                    <a:lnTo>
                      <a:pt x="1330" y="1592"/>
                    </a:lnTo>
                    <a:lnTo>
                      <a:pt x="1334" y="1603"/>
                    </a:lnTo>
                    <a:lnTo>
                      <a:pt x="1338" y="1612"/>
                    </a:lnTo>
                    <a:lnTo>
                      <a:pt x="1342" y="1625"/>
                    </a:lnTo>
                    <a:lnTo>
                      <a:pt x="1346" y="1635"/>
                    </a:lnTo>
                    <a:lnTo>
                      <a:pt x="1350" y="1647"/>
                    </a:lnTo>
                    <a:lnTo>
                      <a:pt x="1354" y="1656"/>
                    </a:lnTo>
                    <a:lnTo>
                      <a:pt x="1358" y="1666"/>
                    </a:lnTo>
                    <a:lnTo>
                      <a:pt x="1362" y="1677"/>
                    </a:lnTo>
                    <a:lnTo>
                      <a:pt x="1366" y="1688"/>
                    </a:lnTo>
                    <a:lnTo>
                      <a:pt x="1370" y="1698"/>
                    </a:lnTo>
                    <a:lnTo>
                      <a:pt x="1374" y="1709"/>
                    </a:lnTo>
                    <a:lnTo>
                      <a:pt x="1377" y="1719"/>
                    </a:lnTo>
                    <a:lnTo>
                      <a:pt x="1381" y="1730"/>
                    </a:lnTo>
                    <a:lnTo>
                      <a:pt x="1385" y="1741"/>
                    </a:lnTo>
                    <a:lnTo>
                      <a:pt x="1389" y="1750"/>
                    </a:lnTo>
                    <a:lnTo>
                      <a:pt x="1393" y="1761"/>
                    </a:lnTo>
                    <a:lnTo>
                      <a:pt x="1397" y="1772"/>
                    </a:lnTo>
                    <a:lnTo>
                      <a:pt x="1401" y="1782"/>
                    </a:lnTo>
                    <a:lnTo>
                      <a:pt x="1405" y="1792"/>
                    </a:lnTo>
                    <a:lnTo>
                      <a:pt x="1409" y="1801"/>
                    </a:lnTo>
                    <a:lnTo>
                      <a:pt x="1413" y="1813"/>
                    </a:lnTo>
                    <a:lnTo>
                      <a:pt x="1417" y="1823"/>
                    </a:lnTo>
                    <a:lnTo>
                      <a:pt x="1421" y="1832"/>
                    </a:lnTo>
                    <a:lnTo>
                      <a:pt x="1425" y="1843"/>
                    </a:lnTo>
                    <a:lnTo>
                      <a:pt x="1429" y="1852"/>
                    </a:lnTo>
                    <a:lnTo>
                      <a:pt x="1433" y="1861"/>
                    </a:lnTo>
                    <a:lnTo>
                      <a:pt x="1437" y="1872"/>
                    </a:lnTo>
                    <a:lnTo>
                      <a:pt x="1440" y="1882"/>
                    </a:lnTo>
                    <a:lnTo>
                      <a:pt x="1444" y="1890"/>
                    </a:lnTo>
                    <a:lnTo>
                      <a:pt x="1448" y="1902"/>
                    </a:lnTo>
                    <a:lnTo>
                      <a:pt x="1452" y="1912"/>
                    </a:lnTo>
                    <a:lnTo>
                      <a:pt x="1456" y="1922"/>
                    </a:lnTo>
                    <a:lnTo>
                      <a:pt x="1460" y="1930"/>
                    </a:lnTo>
                    <a:lnTo>
                      <a:pt x="1464" y="1940"/>
                    </a:lnTo>
                    <a:lnTo>
                      <a:pt x="1468" y="1950"/>
                    </a:lnTo>
                    <a:lnTo>
                      <a:pt x="1472" y="1958"/>
                    </a:lnTo>
                    <a:lnTo>
                      <a:pt x="1476" y="1967"/>
                    </a:lnTo>
                    <a:lnTo>
                      <a:pt x="1480" y="1976"/>
                    </a:lnTo>
                    <a:lnTo>
                      <a:pt x="1484" y="1987"/>
                    </a:lnTo>
                    <a:lnTo>
                      <a:pt x="1488" y="1995"/>
                    </a:lnTo>
                    <a:lnTo>
                      <a:pt x="1492" y="2004"/>
                    </a:lnTo>
                    <a:lnTo>
                      <a:pt x="1496" y="2014"/>
                    </a:lnTo>
                    <a:lnTo>
                      <a:pt x="1499" y="2022"/>
                    </a:lnTo>
                    <a:lnTo>
                      <a:pt x="1503" y="2030"/>
                    </a:lnTo>
                    <a:lnTo>
                      <a:pt x="1507" y="2040"/>
                    </a:lnTo>
                    <a:lnTo>
                      <a:pt x="1511" y="2048"/>
                    </a:lnTo>
                    <a:lnTo>
                      <a:pt x="1515" y="2057"/>
                    </a:lnTo>
                    <a:lnTo>
                      <a:pt x="1519" y="2065"/>
                    </a:lnTo>
                    <a:lnTo>
                      <a:pt x="1523" y="2075"/>
                    </a:lnTo>
                    <a:lnTo>
                      <a:pt x="1527" y="2083"/>
                    </a:lnTo>
                    <a:lnTo>
                      <a:pt x="1531" y="2091"/>
                    </a:lnTo>
                    <a:lnTo>
                      <a:pt x="1535" y="2100"/>
                    </a:lnTo>
                    <a:lnTo>
                      <a:pt x="1539" y="2109"/>
                    </a:lnTo>
                    <a:lnTo>
                      <a:pt x="1543" y="2115"/>
                    </a:lnTo>
                    <a:lnTo>
                      <a:pt x="1547" y="2124"/>
                    </a:lnTo>
                    <a:lnTo>
                      <a:pt x="1551" y="2132"/>
                    </a:lnTo>
                    <a:lnTo>
                      <a:pt x="1555" y="2141"/>
                    </a:lnTo>
                    <a:lnTo>
                      <a:pt x="1559" y="2147"/>
                    </a:lnTo>
                    <a:lnTo>
                      <a:pt x="1562" y="2156"/>
                    </a:lnTo>
                    <a:lnTo>
                      <a:pt x="1566" y="2164"/>
                    </a:lnTo>
                    <a:lnTo>
                      <a:pt x="1570" y="2172"/>
                    </a:lnTo>
                    <a:lnTo>
                      <a:pt x="1574" y="2179"/>
                    </a:lnTo>
                    <a:lnTo>
                      <a:pt x="1578" y="2187"/>
                    </a:lnTo>
                    <a:lnTo>
                      <a:pt x="1582" y="2195"/>
                    </a:lnTo>
                    <a:lnTo>
                      <a:pt x="1586" y="2201"/>
                    </a:lnTo>
                    <a:lnTo>
                      <a:pt x="1590" y="2209"/>
                    </a:lnTo>
                    <a:lnTo>
                      <a:pt x="1594" y="2216"/>
                    </a:lnTo>
                    <a:lnTo>
                      <a:pt x="1598" y="2224"/>
                    </a:lnTo>
                    <a:lnTo>
                      <a:pt x="1602" y="2231"/>
                    </a:lnTo>
                    <a:lnTo>
                      <a:pt x="1606" y="2238"/>
                    </a:lnTo>
                    <a:lnTo>
                      <a:pt x="1610" y="2245"/>
                    </a:lnTo>
                    <a:lnTo>
                      <a:pt x="1614" y="2251"/>
                    </a:lnTo>
                    <a:lnTo>
                      <a:pt x="1618" y="2259"/>
                    </a:lnTo>
                    <a:lnTo>
                      <a:pt x="1622" y="2265"/>
                    </a:lnTo>
                    <a:lnTo>
                      <a:pt x="1625" y="2270"/>
                    </a:lnTo>
                    <a:lnTo>
                      <a:pt x="1629" y="2278"/>
                    </a:lnTo>
                    <a:lnTo>
                      <a:pt x="1633" y="2284"/>
                    </a:lnTo>
                    <a:lnTo>
                      <a:pt x="1637" y="2291"/>
                    </a:lnTo>
                    <a:lnTo>
                      <a:pt x="1641" y="2298"/>
                    </a:lnTo>
                    <a:lnTo>
                      <a:pt x="1645" y="2304"/>
                    </a:lnTo>
                    <a:lnTo>
                      <a:pt x="1649" y="2310"/>
                    </a:lnTo>
                    <a:lnTo>
                      <a:pt x="1653" y="2315"/>
                    </a:lnTo>
                    <a:lnTo>
                      <a:pt x="1657" y="2322"/>
                    </a:lnTo>
                    <a:lnTo>
                      <a:pt x="1661" y="2328"/>
                    </a:lnTo>
                    <a:lnTo>
                      <a:pt x="1665" y="2334"/>
                    </a:lnTo>
                    <a:lnTo>
                      <a:pt x="1669" y="2338"/>
                    </a:lnTo>
                    <a:lnTo>
                      <a:pt x="1673" y="2345"/>
                    </a:lnTo>
                    <a:lnTo>
                      <a:pt x="1677" y="2351"/>
                    </a:lnTo>
                    <a:lnTo>
                      <a:pt x="1681" y="2356"/>
                    </a:lnTo>
                    <a:lnTo>
                      <a:pt x="1685" y="2361"/>
                    </a:lnTo>
                    <a:lnTo>
                      <a:pt x="1688" y="2366"/>
                    </a:lnTo>
                    <a:lnTo>
                      <a:pt x="1692" y="2371"/>
                    </a:lnTo>
                    <a:lnTo>
                      <a:pt x="1696" y="2377"/>
                    </a:lnTo>
                    <a:lnTo>
                      <a:pt x="1700" y="2382"/>
                    </a:lnTo>
                    <a:lnTo>
                      <a:pt x="1704" y="2386"/>
                    </a:lnTo>
                    <a:lnTo>
                      <a:pt x="1708" y="2392"/>
                    </a:lnTo>
                    <a:lnTo>
                      <a:pt x="1712" y="2397"/>
                    </a:lnTo>
                    <a:lnTo>
                      <a:pt x="1716" y="2401"/>
                    </a:lnTo>
                    <a:lnTo>
                      <a:pt x="1720" y="2406"/>
                    </a:lnTo>
                    <a:lnTo>
                      <a:pt x="1724" y="2410"/>
                    </a:lnTo>
                    <a:lnTo>
                      <a:pt x="1728" y="2414"/>
                    </a:lnTo>
                    <a:lnTo>
                      <a:pt x="1732" y="2419"/>
                    </a:lnTo>
                    <a:lnTo>
                      <a:pt x="1736" y="2424"/>
                    </a:lnTo>
                    <a:lnTo>
                      <a:pt x="1740" y="2428"/>
                    </a:lnTo>
                    <a:lnTo>
                      <a:pt x="1744" y="2431"/>
                    </a:lnTo>
                    <a:lnTo>
                      <a:pt x="1748" y="2435"/>
                    </a:lnTo>
                    <a:lnTo>
                      <a:pt x="1751" y="2440"/>
                    </a:lnTo>
                    <a:lnTo>
                      <a:pt x="1755" y="2444"/>
                    </a:lnTo>
                    <a:lnTo>
                      <a:pt x="1759" y="2447"/>
                    </a:lnTo>
                    <a:lnTo>
                      <a:pt x="1763" y="2450"/>
                    </a:lnTo>
                    <a:lnTo>
                      <a:pt x="1767" y="2454"/>
                    </a:lnTo>
                    <a:lnTo>
                      <a:pt x="1771" y="2457"/>
                    </a:lnTo>
                    <a:lnTo>
                      <a:pt x="1775" y="2460"/>
                    </a:lnTo>
                    <a:lnTo>
                      <a:pt x="1779" y="2463"/>
                    </a:lnTo>
                    <a:lnTo>
                      <a:pt x="1783" y="2467"/>
                    </a:lnTo>
                    <a:lnTo>
                      <a:pt x="1787" y="2469"/>
                    </a:lnTo>
                    <a:lnTo>
                      <a:pt x="1791" y="2474"/>
                    </a:lnTo>
                    <a:lnTo>
                      <a:pt x="1795" y="2476"/>
                    </a:lnTo>
                    <a:lnTo>
                      <a:pt x="1799" y="2479"/>
                    </a:lnTo>
                    <a:lnTo>
                      <a:pt x="1803" y="2482"/>
                    </a:lnTo>
                    <a:lnTo>
                      <a:pt x="1807" y="2484"/>
                    </a:lnTo>
                    <a:lnTo>
                      <a:pt x="1811" y="2486"/>
                    </a:lnTo>
                    <a:lnTo>
                      <a:pt x="1814" y="2489"/>
                    </a:lnTo>
                    <a:lnTo>
                      <a:pt x="1818" y="2493"/>
                    </a:lnTo>
                    <a:lnTo>
                      <a:pt x="1822" y="2494"/>
                    </a:lnTo>
                    <a:lnTo>
                      <a:pt x="1826" y="2497"/>
                    </a:lnTo>
                    <a:lnTo>
                      <a:pt x="1830" y="2498"/>
                    </a:lnTo>
                    <a:lnTo>
                      <a:pt x="1834" y="2501"/>
                    </a:lnTo>
                    <a:lnTo>
                      <a:pt x="1838" y="2503"/>
                    </a:lnTo>
                    <a:lnTo>
                      <a:pt x="1842" y="2504"/>
                    </a:lnTo>
                    <a:lnTo>
                      <a:pt x="1846" y="2506"/>
                    </a:lnTo>
                    <a:lnTo>
                      <a:pt x="1850" y="2508"/>
                    </a:lnTo>
                    <a:lnTo>
                      <a:pt x="1854" y="2510"/>
                    </a:lnTo>
                    <a:lnTo>
                      <a:pt x="1858" y="2511"/>
                    </a:lnTo>
                    <a:lnTo>
                      <a:pt x="1862" y="2513"/>
                    </a:lnTo>
                    <a:lnTo>
                      <a:pt x="1866" y="2514"/>
                    </a:lnTo>
                    <a:lnTo>
                      <a:pt x="1870" y="2514"/>
                    </a:lnTo>
                    <a:lnTo>
                      <a:pt x="1874" y="2516"/>
                    </a:lnTo>
                    <a:lnTo>
                      <a:pt x="1877" y="2518"/>
                    </a:lnTo>
                    <a:lnTo>
                      <a:pt x="1881" y="2519"/>
                    </a:lnTo>
                    <a:lnTo>
                      <a:pt x="1885" y="2520"/>
                    </a:lnTo>
                    <a:lnTo>
                      <a:pt x="1889" y="2519"/>
                    </a:lnTo>
                    <a:lnTo>
                      <a:pt x="1893" y="2520"/>
                    </a:lnTo>
                    <a:lnTo>
                      <a:pt x="1897" y="2521"/>
                    </a:lnTo>
                    <a:lnTo>
                      <a:pt x="1901" y="2522"/>
                    </a:lnTo>
                    <a:lnTo>
                      <a:pt x="1905" y="2522"/>
                    </a:lnTo>
                    <a:lnTo>
                      <a:pt x="1909" y="2523"/>
                    </a:lnTo>
                    <a:lnTo>
                      <a:pt x="1913" y="2523"/>
                    </a:lnTo>
                    <a:lnTo>
                      <a:pt x="1917" y="2523"/>
                    </a:lnTo>
                    <a:lnTo>
                      <a:pt x="1921" y="2524"/>
                    </a:lnTo>
                    <a:lnTo>
                      <a:pt x="1925" y="2524"/>
                    </a:lnTo>
                    <a:lnTo>
                      <a:pt x="1929" y="2523"/>
                    </a:lnTo>
                    <a:lnTo>
                      <a:pt x="1933" y="2522"/>
                    </a:lnTo>
                    <a:lnTo>
                      <a:pt x="1937" y="2522"/>
                    </a:lnTo>
                    <a:lnTo>
                      <a:pt x="1940" y="2524"/>
                    </a:lnTo>
                    <a:lnTo>
                      <a:pt x="1944" y="2522"/>
                    </a:lnTo>
                    <a:lnTo>
                      <a:pt x="1948" y="2522"/>
                    </a:lnTo>
                    <a:lnTo>
                      <a:pt x="1952" y="2521"/>
                    </a:lnTo>
                    <a:lnTo>
                      <a:pt x="1956" y="2519"/>
                    </a:lnTo>
                    <a:lnTo>
                      <a:pt x="1960" y="2519"/>
                    </a:lnTo>
                    <a:lnTo>
                      <a:pt x="1964" y="2520"/>
                    </a:lnTo>
                    <a:lnTo>
                      <a:pt x="1968" y="2518"/>
                    </a:lnTo>
                    <a:lnTo>
                      <a:pt x="1972" y="2518"/>
                    </a:lnTo>
                    <a:lnTo>
                      <a:pt x="1976" y="2516"/>
                    </a:lnTo>
                    <a:lnTo>
                      <a:pt x="1980" y="2515"/>
                    </a:lnTo>
                    <a:lnTo>
                      <a:pt x="1984" y="2514"/>
                    </a:lnTo>
                    <a:lnTo>
                      <a:pt x="1988" y="2511"/>
                    </a:lnTo>
                    <a:lnTo>
                      <a:pt x="1992" y="2511"/>
                    </a:lnTo>
                    <a:lnTo>
                      <a:pt x="1996" y="2511"/>
                    </a:lnTo>
                    <a:lnTo>
                      <a:pt x="1999" y="2508"/>
                    </a:lnTo>
                    <a:lnTo>
                      <a:pt x="2003" y="2507"/>
                    </a:lnTo>
                    <a:lnTo>
                      <a:pt x="2007" y="2506"/>
                    </a:lnTo>
                    <a:lnTo>
                      <a:pt x="2011" y="2503"/>
                    </a:lnTo>
                    <a:lnTo>
                      <a:pt x="2015" y="2501"/>
                    </a:lnTo>
                    <a:lnTo>
                      <a:pt x="2019" y="2500"/>
                    </a:lnTo>
                    <a:lnTo>
                      <a:pt x="2023" y="2497"/>
                    </a:lnTo>
                    <a:lnTo>
                      <a:pt x="2027" y="2495"/>
                    </a:lnTo>
                    <a:lnTo>
                      <a:pt x="2031" y="2493"/>
                    </a:lnTo>
                    <a:lnTo>
                      <a:pt x="2035" y="2490"/>
                    </a:lnTo>
                    <a:lnTo>
                      <a:pt x="2039" y="2489"/>
                    </a:lnTo>
                    <a:lnTo>
                      <a:pt x="2043" y="2486"/>
                    </a:lnTo>
                    <a:lnTo>
                      <a:pt x="2047" y="2483"/>
                    </a:lnTo>
                    <a:lnTo>
                      <a:pt x="2051" y="2481"/>
                    </a:lnTo>
                    <a:lnTo>
                      <a:pt x="2055" y="2478"/>
                    </a:lnTo>
                    <a:lnTo>
                      <a:pt x="2059" y="2476"/>
                    </a:lnTo>
                    <a:lnTo>
                      <a:pt x="2062" y="2475"/>
                    </a:lnTo>
                    <a:lnTo>
                      <a:pt x="2066" y="2471"/>
                    </a:lnTo>
                    <a:lnTo>
                      <a:pt x="2070" y="2468"/>
                    </a:lnTo>
                    <a:lnTo>
                      <a:pt x="2074" y="2465"/>
                    </a:lnTo>
                    <a:lnTo>
                      <a:pt x="2078" y="2461"/>
                    </a:lnTo>
                    <a:lnTo>
                      <a:pt x="2082" y="2460"/>
                    </a:lnTo>
                    <a:lnTo>
                      <a:pt x="2086" y="2456"/>
                    </a:lnTo>
                    <a:lnTo>
                      <a:pt x="2090" y="2452"/>
                    </a:lnTo>
                    <a:lnTo>
                      <a:pt x="2094" y="2449"/>
                    </a:lnTo>
                    <a:lnTo>
                      <a:pt x="2098" y="2446"/>
                    </a:lnTo>
                    <a:lnTo>
                      <a:pt x="2102" y="2443"/>
                    </a:lnTo>
                    <a:lnTo>
                      <a:pt x="2106" y="2439"/>
                    </a:lnTo>
                    <a:lnTo>
                      <a:pt x="2110" y="2436"/>
                    </a:lnTo>
                    <a:lnTo>
                      <a:pt x="2114" y="2432"/>
                    </a:lnTo>
                    <a:lnTo>
                      <a:pt x="2118" y="2428"/>
                    </a:lnTo>
                    <a:lnTo>
                      <a:pt x="2122" y="2424"/>
                    </a:lnTo>
                    <a:lnTo>
                      <a:pt x="2125" y="2421"/>
                    </a:lnTo>
                    <a:lnTo>
                      <a:pt x="2129" y="2417"/>
                    </a:lnTo>
                    <a:lnTo>
                      <a:pt x="2133" y="2413"/>
                    </a:lnTo>
                    <a:lnTo>
                      <a:pt x="2137" y="2410"/>
                    </a:lnTo>
                    <a:lnTo>
                      <a:pt x="2141" y="2406"/>
                    </a:lnTo>
                    <a:lnTo>
                      <a:pt x="2145" y="2400"/>
                    </a:lnTo>
                    <a:lnTo>
                      <a:pt x="2149" y="2397"/>
                    </a:lnTo>
                    <a:lnTo>
                      <a:pt x="2153" y="2392"/>
                    </a:lnTo>
                    <a:lnTo>
                      <a:pt x="2157" y="2389"/>
                    </a:lnTo>
                    <a:lnTo>
                      <a:pt x="2161" y="2384"/>
                    </a:lnTo>
                    <a:lnTo>
                      <a:pt x="2165" y="2379"/>
                    </a:lnTo>
                    <a:lnTo>
                      <a:pt x="2169" y="2375"/>
                    </a:lnTo>
                    <a:lnTo>
                      <a:pt x="2173" y="2370"/>
                    </a:lnTo>
                    <a:lnTo>
                      <a:pt x="2177" y="2367"/>
                    </a:lnTo>
                    <a:lnTo>
                      <a:pt x="2181" y="2362"/>
                    </a:lnTo>
                    <a:lnTo>
                      <a:pt x="2185" y="2357"/>
                    </a:lnTo>
                    <a:lnTo>
                      <a:pt x="2188" y="2352"/>
                    </a:lnTo>
                    <a:lnTo>
                      <a:pt x="2192" y="2347"/>
                    </a:lnTo>
                    <a:lnTo>
                      <a:pt x="2196" y="2343"/>
                    </a:lnTo>
                    <a:lnTo>
                      <a:pt x="2200" y="2337"/>
                    </a:lnTo>
                    <a:lnTo>
                      <a:pt x="2204" y="2333"/>
                    </a:lnTo>
                    <a:lnTo>
                      <a:pt x="2208" y="2327"/>
                    </a:lnTo>
                    <a:lnTo>
                      <a:pt x="2212" y="2321"/>
                    </a:lnTo>
                    <a:lnTo>
                      <a:pt x="2216" y="2316"/>
                    </a:lnTo>
                    <a:lnTo>
                      <a:pt x="2220" y="2313"/>
                    </a:lnTo>
                    <a:lnTo>
                      <a:pt x="2224" y="2307"/>
                    </a:lnTo>
                    <a:lnTo>
                      <a:pt x="2228" y="2300"/>
                    </a:lnTo>
                    <a:lnTo>
                      <a:pt x="2232" y="2295"/>
                    </a:lnTo>
                    <a:lnTo>
                      <a:pt x="2236" y="2290"/>
                    </a:lnTo>
                    <a:lnTo>
                      <a:pt x="2240" y="2285"/>
                    </a:lnTo>
                    <a:lnTo>
                      <a:pt x="2244" y="2280"/>
                    </a:lnTo>
                    <a:lnTo>
                      <a:pt x="2248" y="2273"/>
                    </a:lnTo>
                    <a:lnTo>
                      <a:pt x="2251" y="2268"/>
                    </a:lnTo>
                    <a:lnTo>
                      <a:pt x="2255" y="2263"/>
                    </a:lnTo>
                    <a:lnTo>
                      <a:pt x="2259" y="2257"/>
                    </a:lnTo>
                    <a:lnTo>
                      <a:pt x="2263" y="2251"/>
                    </a:lnTo>
                    <a:lnTo>
                      <a:pt x="2267" y="2244"/>
                    </a:lnTo>
                    <a:lnTo>
                      <a:pt x="2271" y="2240"/>
                    </a:lnTo>
                    <a:lnTo>
                      <a:pt x="2275" y="2234"/>
                    </a:lnTo>
                    <a:lnTo>
                      <a:pt x="2279" y="2228"/>
                    </a:lnTo>
                    <a:lnTo>
                      <a:pt x="2283" y="2223"/>
                    </a:lnTo>
                    <a:lnTo>
                      <a:pt x="2287" y="2216"/>
                    </a:lnTo>
                    <a:lnTo>
                      <a:pt x="2291" y="2210"/>
                    </a:lnTo>
                    <a:lnTo>
                      <a:pt x="2295" y="2203"/>
                    </a:lnTo>
                    <a:lnTo>
                      <a:pt x="2299" y="2197"/>
                    </a:lnTo>
                    <a:lnTo>
                      <a:pt x="2303" y="2191"/>
                    </a:lnTo>
                    <a:lnTo>
                      <a:pt x="2307" y="2185"/>
                    </a:lnTo>
                    <a:lnTo>
                      <a:pt x="2311" y="2180"/>
                    </a:lnTo>
                    <a:lnTo>
                      <a:pt x="2314" y="2173"/>
                    </a:lnTo>
                    <a:lnTo>
                      <a:pt x="2318" y="2166"/>
                    </a:lnTo>
                    <a:lnTo>
                      <a:pt x="2322" y="2159"/>
                    </a:lnTo>
                    <a:lnTo>
                      <a:pt x="2326" y="2154"/>
                    </a:lnTo>
                    <a:lnTo>
                      <a:pt x="2330" y="2147"/>
                    </a:lnTo>
                    <a:lnTo>
                      <a:pt x="2334" y="2141"/>
                    </a:lnTo>
                    <a:lnTo>
                      <a:pt x="2338" y="2134"/>
                    </a:lnTo>
                    <a:lnTo>
                      <a:pt x="2342" y="2127"/>
                    </a:lnTo>
                    <a:lnTo>
                      <a:pt x="2346" y="2121"/>
                    </a:lnTo>
                    <a:lnTo>
                      <a:pt x="2350" y="2115"/>
                    </a:lnTo>
                    <a:lnTo>
                      <a:pt x="2354" y="2108"/>
                    </a:lnTo>
                    <a:lnTo>
                      <a:pt x="2358" y="2101"/>
                    </a:lnTo>
                    <a:lnTo>
                      <a:pt x="2362" y="2093"/>
                    </a:lnTo>
                    <a:lnTo>
                      <a:pt x="2366" y="2087"/>
                    </a:lnTo>
                    <a:lnTo>
                      <a:pt x="2370" y="2081"/>
                    </a:lnTo>
                    <a:lnTo>
                      <a:pt x="2374" y="2074"/>
                    </a:lnTo>
                    <a:lnTo>
                      <a:pt x="2377" y="2068"/>
                    </a:lnTo>
                    <a:lnTo>
                      <a:pt x="2381" y="2060"/>
                    </a:lnTo>
                    <a:lnTo>
                      <a:pt x="2385" y="2053"/>
                    </a:lnTo>
                    <a:lnTo>
                      <a:pt x="2389" y="2045"/>
                    </a:lnTo>
                    <a:lnTo>
                      <a:pt x="2393" y="2040"/>
                    </a:lnTo>
                    <a:lnTo>
                      <a:pt x="2397" y="2033"/>
                    </a:lnTo>
                    <a:lnTo>
                      <a:pt x="2401" y="2026"/>
                    </a:lnTo>
                    <a:lnTo>
                      <a:pt x="2405" y="2019"/>
                    </a:lnTo>
                    <a:lnTo>
                      <a:pt x="2409" y="2013"/>
                    </a:lnTo>
                    <a:lnTo>
                      <a:pt x="2413" y="2006"/>
                    </a:lnTo>
                    <a:lnTo>
                      <a:pt x="2417" y="1997"/>
                    </a:lnTo>
                    <a:lnTo>
                      <a:pt x="2421" y="1991"/>
                    </a:lnTo>
                    <a:lnTo>
                      <a:pt x="2425" y="1983"/>
                    </a:lnTo>
                    <a:lnTo>
                      <a:pt x="2429" y="1977"/>
                    </a:lnTo>
                    <a:lnTo>
                      <a:pt x="2433" y="1969"/>
                    </a:lnTo>
                    <a:lnTo>
                      <a:pt x="2437" y="1962"/>
                    </a:lnTo>
                    <a:lnTo>
                      <a:pt x="2440" y="1954"/>
                    </a:lnTo>
                    <a:lnTo>
                      <a:pt x="2444" y="1947"/>
                    </a:lnTo>
                    <a:lnTo>
                      <a:pt x="2448" y="1941"/>
                    </a:lnTo>
                    <a:lnTo>
                      <a:pt x="2452" y="1932"/>
                    </a:lnTo>
                    <a:lnTo>
                      <a:pt x="2456" y="1925"/>
                    </a:lnTo>
                    <a:lnTo>
                      <a:pt x="2460" y="1918"/>
                    </a:lnTo>
                    <a:lnTo>
                      <a:pt x="2464" y="1912"/>
                    </a:lnTo>
                    <a:lnTo>
                      <a:pt x="2468" y="1903"/>
                    </a:lnTo>
                    <a:lnTo>
                      <a:pt x="2472" y="1897"/>
                    </a:lnTo>
                    <a:lnTo>
                      <a:pt x="2476" y="1887"/>
                    </a:lnTo>
                    <a:lnTo>
                      <a:pt x="2480" y="1881"/>
                    </a:lnTo>
                    <a:lnTo>
                      <a:pt x="2484" y="1874"/>
                    </a:lnTo>
                    <a:lnTo>
                      <a:pt x="2488" y="1866"/>
                    </a:lnTo>
                    <a:lnTo>
                      <a:pt x="2492" y="1860"/>
                    </a:lnTo>
                    <a:lnTo>
                      <a:pt x="2496" y="1851"/>
                    </a:lnTo>
                    <a:lnTo>
                      <a:pt x="2499" y="1844"/>
                    </a:lnTo>
                    <a:lnTo>
                      <a:pt x="2503" y="1837"/>
                    </a:lnTo>
                    <a:lnTo>
                      <a:pt x="2507" y="1829"/>
                    </a:lnTo>
                    <a:lnTo>
                      <a:pt x="2511" y="1821"/>
                    </a:lnTo>
                    <a:lnTo>
                      <a:pt x="2515" y="1815"/>
                    </a:lnTo>
                    <a:lnTo>
                      <a:pt x="2519" y="1806"/>
                    </a:lnTo>
                    <a:lnTo>
                      <a:pt x="2523" y="1799"/>
                    </a:lnTo>
                    <a:lnTo>
                      <a:pt x="2527" y="1792"/>
                    </a:lnTo>
                    <a:lnTo>
                      <a:pt x="2531" y="1784"/>
                    </a:lnTo>
                    <a:lnTo>
                      <a:pt x="2535" y="1775"/>
                    </a:lnTo>
                    <a:lnTo>
                      <a:pt x="2539" y="1767"/>
                    </a:lnTo>
                    <a:lnTo>
                      <a:pt x="2543" y="1761"/>
                    </a:lnTo>
                    <a:lnTo>
                      <a:pt x="2547" y="1754"/>
                    </a:lnTo>
                    <a:lnTo>
                      <a:pt x="2551" y="1747"/>
                    </a:lnTo>
                    <a:lnTo>
                      <a:pt x="2555" y="1738"/>
                    </a:lnTo>
                    <a:lnTo>
                      <a:pt x="2559" y="1730"/>
                    </a:lnTo>
                    <a:lnTo>
                      <a:pt x="2562" y="1723"/>
                    </a:lnTo>
                    <a:lnTo>
                      <a:pt x="2566" y="1716"/>
                    </a:lnTo>
                    <a:lnTo>
                      <a:pt x="2570" y="1707"/>
                    </a:lnTo>
                    <a:lnTo>
                      <a:pt x="2574" y="1699"/>
                    </a:lnTo>
                    <a:lnTo>
                      <a:pt x="2578" y="1692"/>
                    </a:lnTo>
                    <a:lnTo>
                      <a:pt x="2582" y="1683"/>
                    </a:lnTo>
                    <a:lnTo>
                      <a:pt x="2586" y="1676"/>
                    </a:lnTo>
                    <a:lnTo>
                      <a:pt x="2590" y="1670"/>
                    </a:lnTo>
                    <a:lnTo>
                      <a:pt x="2594" y="1661"/>
                    </a:lnTo>
                    <a:lnTo>
                      <a:pt x="2598" y="1653"/>
                    </a:lnTo>
                    <a:lnTo>
                      <a:pt x="2602" y="1645"/>
                    </a:lnTo>
                    <a:lnTo>
                      <a:pt x="2606" y="1638"/>
                    </a:lnTo>
                    <a:lnTo>
                      <a:pt x="2610" y="1630"/>
                    </a:lnTo>
                    <a:lnTo>
                      <a:pt x="2614" y="1624"/>
                    </a:lnTo>
                    <a:lnTo>
                      <a:pt x="2618" y="1615"/>
                    </a:lnTo>
                    <a:lnTo>
                      <a:pt x="2622" y="1607"/>
                    </a:lnTo>
                    <a:lnTo>
                      <a:pt x="2625" y="1600"/>
                    </a:lnTo>
                    <a:lnTo>
                      <a:pt x="2629" y="1591"/>
                    </a:lnTo>
                    <a:lnTo>
                      <a:pt x="2633" y="1584"/>
                    </a:lnTo>
                    <a:lnTo>
                      <a:pt x="2637" y="1576"/>
                    </a:lnTo>
                    <a:lnTo>
                      <a:pt x="2641" y="1570"/>
                    </a:lnTo>
                    <a:lnTo>
                      <a:pt x="2645" y="1561"/>
                    </a:lnTo>
                    <a:lnTo>
                      <a:pt x="2649" y="1553"/>
                    </a:lnTo>
                    <a:lnTo>
                      <a:pt x="2653" y="1547"/>
                    </a:lnTo>
                    <a:lnTo>
                      <a:pt x="2657" y="1538"/>
                    </a:lnTo>
                    <a:lnTo>
                      <a:pt x="2661" y="1530"/>
                    </a:lnTo>
                    <a:lnTo>
                      <a:pt x="2665" y="1523"/>
                    </a:lnTo>
                    <a:lnTo>
                      <a:pt x="2669" y="1515"/>
                    </a:lnTo>
                    <a:lnTo>
                      <a:pt x="2673" y="1508"/>
                    </a:lnTo>
                    <a:lnTo>
                      <a:pt x="2677" y="1500"/>
                    </a:lnTo>
                    <a:lnTo>
                      <a:pt x="2681" y="1492"/>
                    </a:lnTo>
                    <a:lnTo>
                      <a:pt x="2685" y="1483"/>
                    </a:lnTo>
                    <a:lnTo>
                      <a:pt x="2688" y="1476"/>
                    </a:lnTo>
                    <a:lnTo>
                      <a:pt x="2692" y="1469"/>
                    </a:lnTo>
                    <a:lnTo>
                      <a:pt x="2696" y="1461"/>
                    </a:lnTo>
                    <a:lnTo>
                      <a:pt x="2700" y="1453"/>
                    </a:lnTo>
                    <a:lnTo>
                      <a:pt x="2704" y="1446"/>
                    </a:lnTo>
                    <a:lnTo>
                      <a:pt x="2708" y="1438"/>
                    </a:lnTo>
                    <a:lnTo>
                      <a:pt x="2712" y="1429"/>
                    </a:lnTo>
                    <a:lnTo>
                      <a:pt x="2716" y="1423"/>
                    </a:lnTo>
                    <a:lnTo>
                      <a:pt x="2720" y="1415"/>
                    </a:lnTo>
                    <a:lnTo>
                      <a:pt x="2724" y="1408"/>
                    </a:lnTo>
                    <a:lnTo>
                      <a:pt x="2728" y="1399"/>
                    </a:lnTo>
                    <a:lnTo>
                      <a:pt x="2732" y="1391"/>
                    </a:lnTo>
                    <a:lnTo>
                      <a:pt x="2736" y="1385"/>
                    </a:lnTo>
                    <a:lnTo>
                      <a:pt x="2740" y="1378"/>
                    </a:lnTo>
                    <a:lnTo>
                      <a:pt x="2744" y="1370"/>
                    </a:lnTo>
                    <a:lnTo>
                      <a:pt x="2748" y="1361"/>
                    </a:lnTo>
                    <a:lnTo>
                      <a:pt x="2751" y="1354"/>
                    </a:lnTo>
                    <a:lnTo>
                      <a:pt x="2755" y="1347"/>
                    </a:lnTo>
                    <a:lnTo>
                      <a:pt x="2759" y="1339"/>
                    </a:lnTo>
                    <a:lnTo>
                      <a:pt x="2763" y="1332"/>
                    </a:lnTo>
                    <a:lnTo>
                      <a:pt x="2767" y="1324"/>
                    </a:lnTo>
                    <a:lnTo>
                      <a:pt x="2771" y="1317"/>
                    </a:lnTo>
                    <a:lnTo>
                      <a:pt x="2775" y="1309"/>
                    </a:lnTo>
                    <a:lnTo>
                      <a:pt x="2779" y="1303"/>
                    </a:lnTo>
                    <a:lnTo>
                      <a:pt x="2783" y="1294"/>
                    </a:lnTo>
                    <a:lnTo>
                      <a:pt x="2787" y="1288"/>
                    </a:lnTo>
                    <a:lnTo>
                      <a:pt x="2791" y="1281"/>
                    </a:lnTo>
                    <a:lnTo>
                      <a:pt x="2795" y="1272"/>
                    </a:lnTo>
                    <a:lnTo>
                      <a:pt x="2799" y="1265"/>
                    </a:lnTo>
                    <a:lnTo>
                      <a:pt x="2803" y="1258"/>
                    </a:lnTo>
                    <a:lnTo>
                      <a:pt x="2807" y="1251"/>
                    </a:lnTo>
                    <a:lnTo>
                      <a:pt x="2811" y="1244"/>
                    </a:lnTo>
                    <a:lnTo>
                      <a:pt x="2814" y="1237"/>
                    </a:lnTo>
                    <a:lnTo>
                      <a:pt x="2818" y="1229"/>
                    </a:lnTo>
                    <a:lnTo>
                      <a:pt x="2822" y="1222"/>
                    </a:lnTo>
                    <a:lnTo>
                      <a:pt x="2826" y="1214"/>
                    </a:lnTo>
                    <a:lnTo>
                      <a:pt x="2830" y="1207"/>
                    </a:lnTo>
                    <a:lnTo>
                      <a:pt x="2834" y="1199"/>
                    </a:lnTo>
                    <a:lnTo>
                      <a:pt x="2838" y="1194"/>
                    </a:lnTo>
                    <a:lnTo>
                      <a:pt x="2842" y="1186"/>
                    </a:lnTo>
                    <a:lnTo>
                      <a:pt x="2846" y="1180"/>
                    </a:lnTo>
                    <a:lnTo>
                      <a:pt x="2850" y="1172"/>
                    </a:lnTo>
                    <a:lnTo>
                      <a:pt x="2854" y="1164"/>
                    </a:lnTo>
                    <a:lnTo>
                      <a:pt x="2858" y="1158"/>
                    </a:lnTo>
                    <a:lnTo>
                      <a:pt x="2862" y="1151"/>
                    </a:lnTo>
                    <a:lnTo>
                      <a:pt x="2866" y="1143"/>
                    </a:lnTo>
                    <a:lnTo>
                      <a:pt x="2870" y="1136"/>
                    </a:lnTo>
                    <a:lnTo>
                      <a:pt x="2874" y="1129"/>
                    </a:lnTo>
                    <a:lnTo>
                      <a:pt x="2877" y="1122"/>
                    </a:lnTo>
                    <a:lnTo>
                      <a:pt x="2881" y="1115"/>
                    </a:lnTo>
                    <a:lnTo>
                      <a:pt x="2885" y="1108"/>
                    </a:lnTo>
                    <a:lnTo>
                      <a:pt x="2889" y="1100"/>
                    </a:lnTo>
                    <a:lnTo>
                      <a:pt x="2893" y="1094"/>
                    </a:lnTo>
                    <a:lnTo>
                      <a:pt x="2897" y="1087"/>
                    </a:lnTo>
                    <a:lnTo>
                      <a:pt x="2901" y="1080"/>
                    </a:lnTo>
                    <a:lnTo>
                      <a:pt x="2905" y="1074"/>
                    </a:lnTo>
                    <a:lnTo>
                      <a:pt x="2909" y="1068"/>
                    </a:lnTo>
                    <a:lnTo>
                      <a:pt x="2913" y="1061"/>
                    </a:lnTo>
                    <a:lnTo>
                      <a:pt x="2917" y="1054"/>
                    </a:lnTo>
                    <a:lnTo>
                      <a:pt x="2921" y="1047"/>
                    </a:lnTo>
                    <a:lnTo>
                      <a:pt x="2925" y="1040"/>
                    </a:lnTo>
                    <a:lnTo>
                      <a:pt x="2929" y="1034"/>
                    </a:lnTo>
                    <a:lnTo>
                      <a:pt x="2933" y="1028"/>
                    </a:lnTo>
                    <a:lnTo>
                      <a:pt x="2937" y="1019"/>
                    </a:lnTo>
                    <a:lnTo>
                      <a:pt x="2940" y="1013"/>
                    </a:lnTo>
                    <a:lnTo>
                      <a:pt x="2944" y="1007"/>
                    </a:lnTo>
                    <a:lnTo>
                      <a:pt x="2948" y="1000"/>
                    </a:lnTo>
                    <a:lnTo>
                      <a:pt x="2952" y="994"/>
                    </a:lnTo>
                    <a:lnTo>
                      <a:pt x="2956" y="986"/>
                    </a:lnTo>
                    <a:lnTo>
                      <a:pt x="2960" y="981"/>
                    </a:lnTo>
                    <a:lnTo>
                      <a:pt x="2964" y="973"/>
                    </a:lnTo>
                    <a:lnTo>
                      <a:pt x="2968" y="966"/>
                    </a:lnTo>
                    <a:lnTo>
                      <a:pt x="2972" y="960"/>
                    </a:lnTo>
                    <a:lnTo>
                      <a:pt x="2976" y="955"/>
                    </a:lnTo>
                    <a:lnTo>
                      <a:pt x="2980" y="947"/>
                    </a:lnTo>
                    <a:lnTo>
                      <a:pt x="2984" y="942"/>
                    </a:lnTo>
                    <a:lnTo>
                      <a:pt x="2988" y="935"/>
                    </a:lnTo>
                    <a:lnTo>
                      <a:pt x="2992" y="928"/>
                    </a:lnTo>
                    <a:lnTo>
                      <a:pt x="2996" y="922"/>
                    </a:lnTo>
                    <a:lnTo>
                      <a:pt x="2999" y="916"/>
                    </a:lnTo>
                    <a:lnTo>
                      <a:pt x="3003" y="911"/>
                    </a:lnTo>
                    <a:lnTo>
                      <a:pt x="3007" y="903"/>
                    </a:lnTo>
                    <a:lnTo>
                      <a:pt x="3011" y="898"/>
                    </a:lnTo>
                    <a:lnTo>
                      <a:pt x="3015" y="891"/>
                    </a:lnTo>
                    <a:lnTo>
                      <a:pt x="3019" y="886"/>
                    </a:lnTo>
                    <a:lnTo>
                      <a:pt x="3023" y="878"/>
                    </a:lnTo>
                    <a:lnTo>
                      <a:pt x="3027" y="873"/>
                    </a:lnTo>
                    <a:lnTo>
                      <a:pt x="3031" y="866"/>
                    </a:lnTo>
                    <a:lnTo>
                      <a:pt x="3035" y="860"/>
                    </a:lnTo>
                    <a:lnTo>
                      <a:pt x="3039" y="855"/>
                    </a:lnTo>
                    <a:lnTo>
                      <a:pt x="3043" y="850"/>
                    </a:lnTo>
                    <a:lnTo>
                      <a:pt x="3047" y="843"/>
                    </a:lnTo>
                    <a:lnTo>
                      <a:pt x="3051" y="837"/>
                    </a:lnTo>
                    <a:lnTo>
                      <a:pt x="3055" y="830"/>
                    </a:lnTo>
                    <a:lnTo>
                      <a:pt x="3059" y="824"/>
                    </a:lnTo>
                    <a:lnTo>
                      <a:pt x="3062" y="820"/>
                    </a:lnTo>
                    <a:lnTo>
                      <a:pt x="3066" y="813"/>
                    </a:lnTo>
                    <a:lnTo>
                      <a:pt x="3070" y="806"/>
                    </a:lnTo>
                    <a:lnTo>
                      <a:pt x="3074" y="801"/>
                    </a:lnTo>
                    <a:lnTo>
                      <a:pt x="3078" y="795"/>
                    </a:lnTo>
                    <a:lnTo>
                      <a:pt x="3082" y="789"/>
                    </a:lnTo>
                    <a:lnTo>
                      <a:pt x="3086" y="783"/>
                    </a:lnTo>
                    <a:lnTo>
                      <a:pt x="3090" y="777"/>
                    </a:lnTo>
                    <a:lnTo>
                      <a:pt x="3094" y="773"/>
                    </a:lnTo>
                    <a:lnTo>
                      <a:pt x="3098" y="766"/>
                    </a:lnTo>
                    <a:lnTo>
                      <a:pt x="3102" y="761"/>
                    </a:lnTo>
                    <a:lnTo>
                      <a:pt x="3106" y="754"/>
                    </a:lnTo>
                    <a:lnTo>
                      <a:pt x="3110" y="750"/>
                    </a:lnTo>
                    <a:lnTo>
                      <a:pt x="3114" y="743"/>
                    </a:lnTo>
                    <a:lnTo>
                      <a:pt x="3118" y="737"/>
                    </a:lnTo>
                    <a:lnTo>
                      <a:pt x="3122" y="733"/>
                    </a:lnTo>
                    <a:lnTo>
                      <a:pt x="3125" y="728"/>
                    </a:lnTo>
                    <a:lnTo>
                      <a:pt x="3129" y="723"/>
                    </a:lnTo>
                    <a:lnTo>
                      <a:pt x="3133" y="718"/>
                    </a:lnTo>
                    <a:lnTo>
                      <a:pt x="3137" y="711"/>
                    </a:lnTo>
                    <a:lnTo>
                      <a:pt x="3141" y="704"/>
                    </a:lnTo>
                    <a:lnTo>
                      <a:pt x="3145" y="702"/>
                    </a:lnTo>
                    <a:lnTo>
                      <a:pt x="3149" y="695"/>
                    </a:lnTo>
                    <a:lnTo>
                      <a:pt x="3153" y="689"/>
                    </a:lnTo>
                    <a:lnTo>
                      <a:pt x="3157" y="685"/>
                    </a:lnTo>
                    <a:lnTo>
                      <a:pt x="3161" y="679"/>
                    </a:lnTo>
                    <a:lnTo>
                      <a:pt x="3165" y="674"/>
                    </a:lnTo>
                    <a:lnTo>
                      <a:pt x="3169" y="670"/>
                    </a:lnTo>
                    <a:lnTo>
                      <a:pt x="3173" y="664"/>
                    </a:lnTo>
                    <a:lnTo>
                      <a:pt x="3177" y="659"/>
                    </a:lnTo>
                    <a:lnTo>
                      <a:pt x="3181" y="652"/>
                    </a:lnTo>
                    <a:lnTo>
                      <a:pt x="3185" y="647"/>
                    </a:lnTo>
                    <a:lnTo>
                      <a:pt x="3188" y="644"/>
                    </a:lnTo>
                    <a:lnTo>
                      <a:pt x="3192" y="639"/>
                    </a:lnTo>
                    <a:lnTo>
                      <a:pt x="3196" y="633"/>
                    </a:lnTo>
                    <a:lnTo>
                      <a:pt x="3200" y="628"/>
                    </a:lnTo>
                    <a:lnTo>
                      <a:pt x="3204" y="622"/>
                    </a:lnTo>
                    <a:lnTo>
                      <a:pt x="3208" y="619"/>
                    </a:lnTo>
                    <a:lnTo>
                      <a:pt x="3212" y="612"/>
                    </a:lnTo>
                    <a:lnTo>
                      <a:pt x="3216" y="607"/>
                    </a:lnTo>
                    <a:lnTo>
                      <a:pt x="3220" y="603"/>
                    </a:lnTo>
                    <a:lnTo>
                      <a:pt x="3224" y="599"/>
                    </a:lnTo>
                    <a:lnTo>
                      <a:pt x="3228" y="593"/>
                    </a:lnTo>
                    <a:lnTo>
                      <a:pt x="3232" y="590"/>
                    </a:lnTo>
                    <a:lnTo>
                      <a:pt x="3236" y="585"/>
                    </a:lnTo>
                    <a:lnTo>
                      <a:pt x="3240" y="580"/>
                    </a:lnTo>
                    <a:lnTo>
                      <a:pt x="3244" y="574"/>
                    </a:lnTo>
                    <a:lnTo>
                      <a:pt x="3248" y="570"/>
                    </a:lnTo>
                    <a:lnTo>
                      <a:pt x="3251" y="565"/>
                    </a:lnTo>
                    <a:lnTo>
                      <a:pt x="3255" y="561"/>
                    </a:lnTo>
                    <a:lnTo>
                      <a:pt x="3259" y="558"/>
                    </a:lnTo>
                    <a:lnTo>
                      <a:pt x="3263" y="552"/>
                    </a:lnTo>
                    <a:lnTo>
                      <a:pt x="3267" y="547"/>
                    </a:lnTo>
                    <a:lnTo>
                      <a:pt x="3271" y="544"/>
                    </a:lnTo>
                    <a:lnTo>
                      <a:pt x="3275" y="537"/>
                    </a:lnTo>
                    <a:lnTo>
                      <a:pt x="3279" y="534"/>
                    </a:lnTo>
                    <a:lnTo>
                      <a:pt x="3283" y="530"/>
                    </a:lnTo>
                    <a:lnTo>
                      <a:pt x="3287" y="526"/>
                    </a:lnTo>
                    <a:lnTo>
                      <a:pt x="3291" y="521"/>
                    </a:lnTo>
                    <a:lnTo>
                      <a:pt x="3295" y="516"/>
                    </a:lnTo>
                    <a:lnTo>
                      <a:pt x="3299" y="511"/>
                    </a:lnTo>
                    <a:lnTo>
                      <a:pt x="3303" y="507"/>
                    </a:lnTo>
                    <a:lnTo>
                      <a:pt x="3307" y="503"/>
                    </a:lnTo>
                    <a:lnTo>
                      <a:pt x="3311" y="501"/>
                    </a:lnTo>
                    <a:lnTo>
                      <a:pt x="3314" y="497"/>
                    </a:lnTo>
                    <a:lnTo>
                      <a:pt x="3318" y="491"/>
                    </a:lnTo>
                    <a:lnTo>
                      <a:pt x="3322" y="485"/>
                    </a:lnTo>
                    <a:lnTo>
                      <a:pt x="3326" y="483"/>
                    </a:lnTo>
                    <a:lnTo>
                      <a:pt x="3330" y="477"/>
                    </a:lnTo>
                    <a:lnTo>
                      <a:pt x="3334" y="475"/>
                    </a:lnTo>
                    <a:lnTo>
                      <a:pt x="3338" y="470"/>
                    </a:lnTo>
                    <a:lnTo>
                      <a:pt x="3342" y="467"/>
                    </a:lnTo>
                    <a:lnTo>
                      <a:pt x="3346" y="463"/>
                    </a:lnTo>
                    <a:lnTo>
                      <a:pt x="3350" y="458"/>
                    </a:lnTo>
                    <a:lnTo>
                      <a:pt x="3354" y="455"/>
                    </a:lnTo>
                    <a:lnTo>
                      <a:pt x="3358" y="451"/>
                    </a:lnTo>
                    <a:lnTo>
                      <a:pt x="3362" y="446"/>
                    </a:lnTo>
                    <a:lnTo>
                      <a:pt x="3366" y="443"/>
                    </a:lnTo>
                    <a:lnTo>
                      <a:pt x="3370" y="440"/>
                    </a:lnTo>
                    <a:lnTo>
                      <a:pt x="3374" y="436"/>
                    </a:lnTo>
                    <a:lnTo>
                      <a:pt x="3377" y="432"/>
                    </a:lnTo>
                    <a:lnTo>
                      <a:pt x="3381" y="427"/>
                    </a:lnTo>
                    <a:lnTo>
                      <a:pt x="3385" y="423"/>
                    </a:lnTo>
                    <a:lnTo>
                      <a:pt x="3389" y="421"/>
                    </a:lnTo>
                    <a:lnTo>
                      <a:pt x="3393" y="416"/>
                    </a:lnTo>
                    <a:lnTo>
                      <a:pt x="3397" y="412"/>
                    </a:lnTo>
                    <a:lnTo>
                      <a:pt x="3401" y="409"/>
                    </a:lnTo>
                    <a:lnTo>
                      <a:pt x="3405" y="405"/>
                    </a:lnTo>
                    <a:lnTo>
                      <a:pt x="3409" y="402"/>
                    </a:lnTo>
                    <a:lnTo>
                      <a:pt x="3413" y="399"/>
                    </a:lnTo>
                    <a:lnTo>
                      <a:pt x="3417" y="395"/>
                    </a:lnTo>
                    <a:lnTo>
                      <a:pt x="3421" y="392"/>
                    </a:lnTo>
                    <a:lnTo>
                      <a:pt x="3425" y="389"/>
                    </a:lnTo>
                    <a:lnTo>
                      <a:pt x="3429" y="383"/>
                    </a:lnTo>
                    <a:lnTo>
                      <a:pt x="3433" y="381"/>
                    </a:lnTo>
                    <a:lnTo>
                      <a:pt x="3437" y="377"/>
                    </a:lnTo>
                    <a:lnTo>
                      <a:pt x="3440" y="375"/>
                    </a:lnTo>
                    <a:lnTo>
                      <a:pt x="3444" y="370"/>
                    </a:lnTo>
                    <a:lnTo>
                      <a:pt x="3448" y="367"/>
                    </a:lnTo>
                    <a:lnTo>
                      <a:pt x="3452" y="363"/>
                    </a:lnTo>
                    <a:lnTo>
                      <a:pt x="3456" y="360"/>
                    </a:lnTo>
                    <a:lnTo>
                      <a:pt x="3460" y="358"/>
                    </a:lnTo>
                    <a:lnTo>
                      <a:pt x="3464" y="354"/>
                    </a:lnTo>
                    <a:lnTo>
                      <a:pt x="3468" y="350"/>
                    </a:lnTo>
                    <a:lnTo>
                      <a:pt x="3472" y="348"/>
                    </a:lnTo>
                    <a:lnTo>
                      <a:pt x="3476" y="344"/>
                    </a:lnTo>
                    <a:lnTo>
                      <a:pt x="3480" y="341"/>
                    </a:lnTo>
                    <a:lnTo>
                      <a:pt x="3484" y="337"/>
                    </a:lnTo>
                    <a:lnTo>
                      <a:pt x="3488" y="335"/>
                    </a:lnTo>
                    <a:lnTo>
                      <a:pt x="3492" y="332"/>
                    </a:lnTo>
                    <a:lnTo>
                      <a:pt x="3496" y="328"/>
                    </a:lnTo>
                    <a:lnTo>
                      <a:pt x="3499" y="326"/>
                    </a:lnTo>
                    <a:lnTo>
                      <a:pt x="3503" y="324"/>
                    </a:lnTo>
                    <a:lnTo>
                      <a:pt x="3507" y="319"/>
                    </a:lnTo>
                    <a:lnTo>
                      <a:pt x="3511" y="317"/>
                    </a:lnTo>
                    <a:lnTo>
                      <a:pt x="3515" y="315"/>
                    </a:lnTo>
                    <a:lnTo>
                      <a:pt x="3519" y="310"/>
                    </a:lnTo>
                    <a:lnTo>
                      <a:pt x="3523" y="308"/>
                    </a:lnTo>
                    <a:lnTo>
                      <a:pt x="3527" y="307"/>
                    </a:lnTo>
                    <a:lnTo>
                      <a:pt x="3531" y="302"/>
                    </a:lnTo>
                    <a:lnTo>
                      <a:pt x="3535" y="299"/>
                    </a:lnTo>
                    <a:lnTo>
                      <a:pt x="3539" y="297"/>
                    </a:lnTo>
                    <a:lnTo>
                      <a:pt x="3543" y="295"/>
                    </a:lnTo>
                    <a:lnTo>
                      <a:pt x="3547" y="291"/>
                    </a:lnTo>
                    <a:lnTo>
                      <a:pt x="3551" y="288"/>
                    </a:lnTo>
                    <a:lnTo>
                      <a:pt x="3555" y="285"/>
                    </a:lnTo>
                    <a:lnTo>
                      <a:pt x="3559" y="282"/>
                    </a:lnTo>
                    <a:lnTo>
                      <a:pt x="3562" y="280"/>
                    </a:lnTo>
                    <a:lnTo>
                      <a:pt x="3566" y="277"/>
                    </a:lnTo>
                    <a:lnTo>
                      <a:pt x="3570" y="274"/>
                    </a:lnTo>
                    <a:lnTo>
                      <a:pt x="3574" y="272"/>
                    </a:lnTo>
                    <a:lnTo>
                      <a:pt x="3578" y="270"/>
                    </a:lnTo>
                    <a:lnTo>
                      <a:pt x="3582" y="267"/>
                    </a:lnTo>
                    <a:lnTo>
                      <a:pt x="3586" y="265"/>
                    </a:lnTo>
                    <a:lnTo>
                      <a:pt x="3590" y="262"/>
                    </a:lnTo>
                    <a:lnTo>
                      <a:pt x="3594" y="259"/>
                    </a:lnTo>
                    <a:lnTo>
                      <a:pt x="3598" y="257"/>
                    </a:lnTo>
                    <a:lnTo>
                      <a:pt x="3602" y="254"/>
                    </a:lnTo>
                    <a:lnTo>
                      <a:pt x="3606" y="253"/>
                    </a:lnTo>
                    <a:lnTo>
                      <a:pt x="3610" y="250"/>
                    </a:lnTo>
                    <a:lnTo>
                      <a:pt x="3614" y="247"/>
                    </a:lnTo>
                    <a:lnTo>
                      <a:pt x="3618" y="245"/>
                    </a:lnTo>
                    <a:lnTo>
                      <a:pt x="3622" y="243"/>
                    </a:lnTo>
                    <a:lnTo>
                      <a:pt x="3625" y="242"/>
                    </a:lnTo>
                    <a:lnTo>
                      <a:pt x="3629" y="237"/>
                    </a:lnTo>
                    <a:lnTo>
                      <a:pt x="3633" y="234"/>
                    </a:lnTo>
                    <a:lnTo>
                      <a:pt x="3637" y="233"/>
                    </a:lnTo>
                    <a:lnTo>
                      <a:pt x="3641" y="230"/>
                    </a:lnTo>
                    <a:lnTo>
                      <a:pt x="3645" y="228"/>
                    </a:lnTo>
                    <a:lnTo>
                      <a:pt x="3649" y="226"/>
                    </a:lnTo>
                    <a:lnTo>
                      <a:pt x="3653" y="223"/>
                    </a:lnTo>
                    <a:lnTo>
                      <a:pt x="3657" y="222"/>
                    </a:lnTo>
                    <a:lnTo>
                      <a:pt x="3661" y="219"/>
                    </a:lnTo>
                    <a:lnTo>
                      <a:pt x="3665" y="217"/>
                    </a:lnTo>
                    <a:lnTo>
                      <a:pt x="3669" y="215"/>
                    </a:lnTo>
                    <a:lnTo>
                      <a:pt x="3673" y="214"/>
                    </a:lnTo>
                    <a:lnTo>
                      <a:pt x="3677" y="211"/>
                    </a:lnTo>
                    <a:lnTo>
                      <a:pt x="3681" y="209"/>
                    </a:lnTo>
                    <a:lnTo>
                      <a:pt x="3685" y="207"/>
                    </a:lnTo>
                    <a:lnTo>
                      <a:pt x="3688" y="204"/>
                    </a:lnTo>
                    <a:lnTo>
                      <a:pt x="3692" y="204"/>
                    </a:lnTo>
                    <a:lnTo>
                      <a:pt x="3696" y="203"/>
                    </a:lnTo>
                    <a:lnTo>
                      <a:pt x="3700" y="198"/>
                    </a:lnTo>
                    <a:lnTo>
                      <a:pt x="3704" y="197"/>
                    </a:lnTo>
                    <a:lnTo>
                      <a:pt x="3708" y="194"/>
                    </a:lnTo>
                    <a:lnTo>
                      <a:pt x="3712" y="193"/>
                    </a:lnTo>
                    <a:lnTo>
                      <a:pt x="3716" y="191"/>
                    </a:lnTo>
                    <a:lnTo>
                      <a:pt x="3720" y="190"/>
                    </a:lnTo>
                    <a:lnTo>
                      <a:pt x="3724" y="188"/>
                    </a:lnTo>
                    <a:lnTo>
                      <a:pt x="3728" y="183"/>
                    </a:lnTo>
                    <a:lnTo>
                      <a:pt x="3732" y="184"/>
                    </a:lnTo>
                    <a:lnTo>
                      <a:pt x="3736" y="182"/>
                    </a:lnTo>
                    <a:lnTo>
                      <a:pt x="3740" y="180"/>
                    </a:lnTo>
                    <a:lnTo>
                      <a:pt x="3744" y="179"/>
                    </a:lnTo>
                    <a:lnTo>
                      <a:pt x="3748" y="175"/>
                    </a:lnTo>
                    <a:lnTo>
                      <a:pt x="3751" y="174"/>
                    </a:lnTo>
                    <a:lnTo>
                      <a:pt x="3755" y="173"/>
                    </a:lnTo>
                    <a:lnTo>
                      <a:pt x="3759" y="171"/>
                    </a:lnTo>
                    <a:lnTo>
                      <a:pt x="3763" y="171"/>
                    </a:lnTo>
                    <a:lnTo>
                      <a:pt x="3767" y="167"/>
                    </a:lnTo>
                    <a:lnTo>
                      <a:pt x="3771" y="166"/>
                    </a:lnTo>
                    <a:lnTo>
                      <a:pt x="3775" y="164"/>
                    </a:lnTo>
                    <a:lnTo>
                      <a:pt x="3779" y="162"/>
                    </a:lnTo>
                    <a:lnTo>
                      <a:pt x="3783" y="161"/>
                    </a:lnTo>
                    <a:lnTo>
                      <a:pt x="3787" y="158"/>
                    </a:lnTo>
                    <a:lnTo>
                      <a:pt x="3791" y="157"/>
                    </a:lnTo>
                    <a:lnTo>
                      <a:pt x="3795" y="156"/>
                    </a:lnTo>
                    <a:lnTo>
                      <a:pt x="3799" y="154"/>
                    </a:lnTo>
                    <a:lnTo>
                      <a:pt x="3803" y="153"/>
                    </a:lnTo>
                    <a:lnTo>
                      <a:pt x="3807" y="152"/>
                    </a:lnTo>
                    <a:lnTo>
                      <a:pt x="3811" y="150"/>
                    </a:lnTo>
                    <a:lnTo>
                      <a:pt x="3814" y="148"/>
                    </a:lnTo>
                    <a:lnTo>
                      <a:pt x="3818" y="147"/>
                    </a:lnTo>
                    <a:lnTo>
                      <a:pt x="3822" y="145"/>
                    </a:lnTo>
                    <a:lnTo>
                      <a:pt x="3826" y="144"/>
                    </a:lnTo>
                    <a:lnTo>
                      <a:pt x="3830" y="143"/>
                    </a:lnTo>
                    <a:lnTo>
                      <a:pt x="3834" y="141"/>
                    </a:lnTo>
                    <a:lnTo>
                      <a:pt x="3838" y="140"/>
                    </a:lnTo>
                    <a:lnTo>
                      <a:pt x="3842" y="138"/>
                    </a:lnTo>
                    <a:lnTo>
                      <a:pt x="3846" y="136"/>
                    </a:lnTo>
                    <a:lnTo>
                      <a:pt x="3850" y="135"/>
                    </a:lnTo>
                    <a:lnTo>
                      <a:pt x="3854" y="134"/>
                    </a:lnTo>
                    <a:lnTo>
                      <a:pt x="3858" y="132"/>
                    </a:lnTo>
                    <a:lnTo>
                      <a:pt x="3862" y="131"/>
                    </a:lnTo>
                    <a:lnTo>
                      <a:pt x="3866" y="130"/>
                    </a:lnTo>
                    <a:lnTo>
                      <a:pt x="3870" y="128"/>
                    </a:lnTo>
                    <a:lnTo>
                      <a:pt x="3874" y="127"/>
                    </a:lnTo>
                    <a:lnTo>
                      <a:pt x="3877" y="125"/>
                    </a:lnTo>
                    <a:lnTo>
                      <a:pt x="3881" y="125"/>
                    </a:lnTo>
                    <a:lnTo>
                      <a:pt x="3885" y="124"/>
                    </a:lnTo>
                    <a:lnTo>
                      <a:pt x="3889" y="122"/>
                    </a:lnTo>
                    <a:lnTo>
                      <a:pt x="3893" y="121"/>
                    </a:lnTo>
                    <a:lnTo>
                      <a:pt x="3897" y="119"/>
                    </a:lnTo>
                    <a:lnTo>
                      <a:pt x="3901" y="118"/>
                    </a:lnTo>
                    <a:lnTo>
                      <a:pt x="3905" y="117"/>
                    </a:lnTo>
                    <a:lnTo>
                      <a:pt x="3909" y="116"/>
                    </a:lnTo>
                    <a:lnTo>
                      <a:pt x="3913" y="114"/>
                    </a:lnTo>
                    <a:lnTo>
                      <a:pt x="3917" y="114"/>
                    </a:lnTo>
                    <a:lnTo>
                      <a:pt x="3921" y="112"/>
                    </a:lnTo>
                    <a:lnTo>
                      <a:pt x="3925" y="111"/>
                    </a:lnTo>
                    <a:lnTo>
                      <a:pt x="3929" y="111"/>
                    </a:lnTo>
                    <a:lnTo>
                      <a:pt x="3933" y="1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5606" name="Freeform 454"/>
              <p:cNvSpPr>
                <a:spLocks/>
              </p:cNvSpPr>
              <p:nvPr/>
            </p:nvSpPr>
            <p:spPr bwMode="auto">
              <a:xfrm flipV="1">
                <a:off x="2909" y="2859"/>
                <a:ext cx="1210" cy="4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66" y="4"/>
                  </a:cxn>
                  <a:cxn ang="0">
                    <a:pos x="102" y="5"/>
                  </a:cxn>
                  <a:cxn ang="0">
                    <a:pos x="137" y="4"/>
                  </a:cxn>
                  <a:cxn ang="0">
                    <a:pos x="173" y="4"/>
                  </a:cxn>
                  <a:cxn ang="0">
                    <a:pos x="208" y="6"/>
                  </a:cxn>
                  <a:cxn ang="0">
                    <a:pos x="244" y="4"/>
                  </a:cxn>
                  <a:cxn ang="0">
                    <a:pos x="279" y="5"/>
                  </a:cxn>
                  <a:cxn ang="0">
                    <a:pos x="314" y="5"/>
                  </a:cxn>
                  <a:cxn ang="0">
                    <a:pos x="350" y="5"/>
                  </a:cxn>
                  <a:cxn ang="0">
                    <a:pos x="385" y="5"/>
                  </a:cxn>
                  <a:cxn ang="0">
                    <a:pos x="421" y="5"/>
                  </a:cxn>
                  <a:cxn ang="0">
                    <a:pos x="456" y="5"/>
                  </a:cxn>
                  <a:cxn ang="0">
                    <a:pos x="492" y="4"/>
                  </a:cxn>
                  <a:cxn ang="0">
                    <a:pos x="527" y="5"/>
                  </a:cxn>
                  <a:cxn ang="0">
                    <a:pos x="562" y="6"/>
                  </a:cxn>
                  <a:cxn ang="0">
                    <a:pos x="598" y="3"/>
                  </a:cxn>
                  <a:cxn ang="0">
                    <a:pos x="633" y="3"/>
                  </a:cxn>
                  <a:cxn ang="0">
                    <a:pos x="669" y="4"/>
                  </a:cxn>
                  <a:cxn ang="0">
                    <a:pos x="704" y="3"/>
                  </a:cxn>
                  <a:cxn ang="0">
                    <a:pos x="740" y="3"/>
                  </a:cxn>
                  <a:cxn ang="0">
                    <a:pos x="775" y="3"/>
                  </a:cxn>
                  <a:cxn ang="0">
                    <a:pos x="811" y="4"/>
                  </a:cxn>
                  <a:cxn ang="0">
                    <a:pos x="846" y="3"/>
                  </a:cxn>
                  <a:cxn ang="0">
                    <a:pos x="881" y="4"/>
                  </a:cxn>
                  <a:cxn ang="0">
                    <a:pos x="917" y="4"/>
                  </a:cxn>
                  <a:cxn ang="0">
                    <a:pos x="952" y="3"/>
                  </a:cxn>
                  <a:cxn ang="0">
                    <a:pos x="988" y="4"/>
                  </a:cxn>
                  <a:cxn ang="0">
                    <a:pos x="1023" y="3"/>
                  </a:cxn>
                  <a:cxn ang="0">
                    <a:pos x="1059" y="3"/>
                  </a:cxn>
                  <a:cxn ang="0">
                    <a:pos x="1094" y="2"/>
                  </a:cxn>
                  <a:cxn ang="0">
                    <a:pos x="1129" y="2"/>
                  </a:cxn>
                  <a:cxn ang="0">
                    <a:pos x="1165" y="3"/>
                  </a:cxn>
                  <a:cxn ang="0">
                    <a:pos x="1200" y="3"/>
                  </a:cxn>
                  <a:cxn ang="0">
                    <a:pos x="1236" y="2"/>
                  </a:cxn>
                  <a:cxn ang="0">
                    <a:pos x="1271" y="1"/>
                  </a:cxn>
                  <a:cxn ang="0">
                    <a:pos x="1307" y="4"/>
                  </a:cxn>
                  <a:cxn ang="0">
                    <a:pos x="1342" y="2"/>
                  </a:cxn>
                  <a:cxn ang="0">
                    <a:pos x="1377" y="2"/>
                  </a:cxn>
                  <a:cxn ang="0">
                    <a:pos x="1413" y="1"/>
                  </a:cxn>
                  <a:cxn ang="0">
                    <a:pos x="1448" y="2"/>
                  </a:cxn>
                  <a:cxn ang="0">
                    <a:pos x="1484" y="2"/>
                  </a:cxn>
                  <a:cxn ang="0">
                    <a:pos x="1519" y="2"/>
                  </a:cxn>
                  <a:cxn ang="0">
                    <a:pos x="1555" y="1"/>
                  </a:cxn>
                  <a:cxn ang="0">
                    <a:pos x="1590" y="2"/>
                  </a:cxn>
                  <a:cxn ang="0">
                    <a:pos x="1625" y="2"/>
                  </a:cxn>
                  <a:cxn ang="0">
                    <a:pos x="1661" y="2"/>
                  </a:cxn>
                  <a:cxn ang="0">
                    <a:pos x="1696" y="1"/>
                  </a:cxn>
                  <a:cxn ang="0">
                    <a:pos x="1732" y="2"/>
                  </a:cxn>
                  <a:cxn ang="0">
                    <a:pos x="1767" y="2"/>
                  </a:cxn>
                  <a:cxn ang="0">
                    <a:pos x="1803" y="2"/>
                  </a:cxn>
                  <a:cxn ang="0">
                    <a:pos x="1838" y="2"/>
                  </a:cxn>
                  <a:cxn ang="0">
                    <a:pos x="1874" y="1"/>
                  </a:cxn>
                  <a:cxn ang="0">
                    <a:pos x="1909" y="2"/>
                  </a:cxn>
                  <a:cxn ang="0">
                    <a:pos x="1944" y="1"/>
                  </a:cxn>
                  <a:cxn ang="0">
                    <a:pos x="1980" y="0"/>
                  </a:cxn>
                  <a:cxn ang="0">
                    <a:pos x="2015" y="1"/>
                  </a:cxn>
                  <a:cxn ang="0">
                    <a:pos x="2051" y="2"/>
                  </a:cxn>
                  <a:cxn ang="0">
                    <a:pos x="2086" y="1"/>
                  </a:cxn>
                </a:cxnLst>
                <a:rect l="0" t="0" r="r" b="b"/>
                <a:pathLst>
                  <a:path w="2102" h="7">
                    <a:moveTo>
                      <a:pt x="0" y="4"/>
                    </a:moveTo>
                    <a:lnTo>
                      <a:pt x="3" y="5"/>
                    </a:lnTo>
                    <a:lnTo>
                      <a:pt x="7" y="4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5"/>
                    </a:lnTo>
                    <a:lnTo>
                      <a:pt x="23" y="6"/>
                    </a:lnTo>
                    <a:lnTo>
                      <a:pt x="27" y="4"/>
                    </a:lnTo>
                    <a:lnTo>
                      <a:pt x="31" y="5"/>
                    </a:lnTo>
                    <a:lnTo>
                      <a:pt x="35" y="5"/>
                    </a:lnTo>
                    <a:lnTo>
                      <a:pt x="39" y="6"/>
                    </a:lnTo>
                    <a:lnTo>
                      <a:pt x="43" y="5"/>
                    </a:lnTo>
                    <a:lnTo>
                      <a:pt x="47" y="5"/>
                    </a:lnTo>
                    <a:lnTo>
                      <a:pt x="51" y="4"/>
                    </a:lnTo>
                    <a:lnTo>
                      <a:pt x="55" y="5"/>
                    </a:lnTo>
                    <a:lnTo>
                      <a:pt x="59" y="5"/>
                    </a:lnTo>
                    <a:lnTo>
                      <a:pt x="62" y="4"/>
                    </a:lnTo>
                    <a:lnTo>
                      <a:pt x="66" y="4"/>
                    </a:lnTo>
                    <a:lnTo>
                      <a:pt x="70" y="5"/>
                    </a:lnTo>
                    <a:lnTo>
                      <a:pt x="74" y="4"/>
                    </a:lnTo>
                    <a:lnTo>
                      <a:pt x="78" y="5"/>
                    </a:lnTo>
                    <a:lnTo>
                      <a:pt x="82" y="4"/>
                    </a:lnTo>
                    <a:lnTo>
                      <a:pt x="86" y="6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6"/>
                    </a:lnTo>
                    <a:lnTo>
                      <a:pt x="102" y="5"/>
                    </a:lnTo>
                    <a:lnTo>
                      <a:pt x="106" y="5"/>
                    </a:lnTo>
                    <a:lnTo>
                      <a:pt x="110" y="7"/>
                    </a:lnTo>
                    <a:lnTo>
                      <a:pt x="114" y="6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5" y="5"/>
                    </a:lnTo>
                    <a:lnTo>
                      <a:pt x="129" y="5"/>
                    </a:lnTo>
                    <a:lnTo>
                      <a:pt x="133" y="4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3"/>
                    </a:lnTo>
                    <a:lnTo>
                      <a:pt x="149" y="4"/>
                    </a:lnTo>
                    <a:lnTo>
                      <a:pt x="153" y="4"/>
                    </a:lnTo>
                    <a:lnTo>
                      <a:pt x="157" y="5"/>
                    </a:lnTo>
                    <a:lnTo>
                      <a:pt x="161" y="5"/>
                    </a:lnTo>
                    <a:lnTo>
                      <a:pt x="165" y="4"/>
                    </a:lnTo>
                    <a:lnTo>
                      <a:pt x="169" y="5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8" y="5"/>
                    </a:lnTo>
                    <a:lnTo>
                      <a:pt x="192" y="5"/>
                    </a:lnTo>
                    <a:lnTo>
                      <a:pt x="196" y="6"/>
                    </a:lnTo>
                    <a:lnTo>
                      <a:pt x="200" y="6"/>
                    </a:lnTo>
                    <a:lnTo>
                      <a:pt x="204" y="5"/>
                    </a:lnTo>
                    <a:lnTo>
                      <a:pt x="208" y="6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1" y="4"/>
                    </a:lnTo>
                    <a:lnTo>
                      <a:pt x="255" y="5"/>
                    </a:lnTo>
                    <a:lnTo>
                      <a:pt x="259" y="4"/>
                    </a:lnTo>
                    <a:lnTo>
                      <a:pt x="263" y="5"/>
                    </a:lnTo>
                    <a:lnTo>
                      <a:pt x="267" y="4"/>
                    </a:lnTo>
                    <a:lnTo>
                      <a:pt x="271" y="4"/>
                    </a:lnTo>
                    <a:lnTo>
                      <a:pt x="275" y="4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4"/>
                    </a:lnTo>
                    <a:lnTo>
                      <a:pt x="295" y="5"/>
                    </a:lnTo>
                    <a:lnTo>
                      <a:pt x="299" y="4"/>
                    </a:lnTo>
                    <a:lnTo>
                      <a:pt x="303" y="5"/>
                    </a:lnTo>
                    <a:lnTo>
                      <a:pt x="307" y="4"/>
                    </a:lnTo>
                    <a:lnTo>
                      <a:pt x="311" y="4"/>
                    </a:lnTo>
                    <a:lnTo>
                      <a:pt x="314" y="5"/>
                    </a:lnTo>
                    <a:lnTo>
                      <a:pt x="318" y="4"/>
                    </a:lnTo>
                    <a:lnTo>
                      <a:pt x="322" y="5"/>
                    </a:lnTo>
                    <a:lnTo>
                      <a:pt x="326" y="4"/>
                    </a:lnTo>
                    <a:lnTo>
                      <a:pt x="330" y="4"/>
                    </a:lnTo>
                    <a:lnTo>
                      <a:pt x="334" y="6"/>
                    </a:lnTo>
                    <a:lnTo>
                      <a:pt x="338" y="4"/>
                    </a:lnTo>
                    <a:lnTo>
                      <a:pt x="342" y="4"/>
                    </a:lnTo>
                    <a:lnTo>
                      <a:pt x="346" y="4"/>
                    </a:lnTo>
                    <a:lnTo>
                      <a:pt x="350" y="5"/>
                    </a:lnTo>
                    <a:lnTo>
                      <a:pt x="354" y="6"/>
                    </a:lnTo>
                    <a:lnTo>
                      <a:pt x="358" y="4"/>
                    </a:lnTo>
                    <a:lnTo>
                      <a:pt x="362" y="5"/>
                    </a:lnTo>
                    <a:lnTo>
                      <a:pt x="366" y="4"/>
                    </a:lnTo>
                    <a:lnTo>
                      <a:pt x="370" y="5"/>
                    </a:lnTo>
                    <a:lnTo>
                      <a:pt x="374" y="4"/>
                    </a:lnTo>
                    <a:lnTo>
                      <a:pt x="377" y="4"/>
                    </a:lnTo>
                    <a:lnTo>
                      <a:pt x="381" y="5"/>
                    </a:lnTo>
                    <a:lnTo>
                      <a:pt x="385" y="5"/>
                    </a:lnTo>
                    <a:lnTo>
                      <a:pt x="389" y="4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401" y="4"/>
                    </a:lnTo>
                    <a:lnTo>
                      <a:pt x="405" y="4"/>
                    </a:lnTo>
                    <a:lnTo>
                      <a:pt x="409" y="5"/>
                    </a:lnTo>
                    <a:lnTo>
                      <a:pt x="413" y="6"/>
                    </a:lnTo>
                    <a:lnTo>
                      <a:pt x="417" y="5"/>
                    </a:lnTo>
                    <a:lnTo>
                      <a:pt x="421" y="5"/>
                    </a:lnTo>
                    <a:lnTo>
                      <a:pt x="425" y="5"/>
                    </a:lnTo>
                    <a:lnTo>
                      <a:pt x="429" y="5"/>
                    </a:lnTo>
                    <a:lnTo>
                      <a:pt x="433" y="5"/>
                    </a:lnTo>
                    <a:lnTo>
                      <a:pt x="437" y="4"/>
                    </a:lnTo>
                    <a:lnTo>
                      <a:pt x="440" y="4"/>
                    </a:lnTo>
                    <a:lnTo>
                      <a:pt x="444" y="5"/>
                    </a:lnTo>
                    <a:lnTo>
                      <a:pt x="448" y="4"/>
                    </a:lnTo>
                    <a:lnTo>
                      <a:pt x="452" y="5"/>
                    </a:lnTo>
                    <a:lnTo>
                      <a:pt x="456" y="5"/>
                    </a:lnTo>
                    <a:lnTo>
                      <a:pt x="460" y="4"/>
                    </a:lnTo>
                    <a:lnTo>
                      <a:pt x="464" y="4"/>
                    </a:lnTo>
                    <a:lnTo>
                      <a:pt x="468" y="4"/>
                    </a:lnTo>
                    <a:lnTo>
                      <a:pt x="472" y="4"/>
                    </a:lnTo>
                    <a:lnTo>
                      <a:pt x="476" y="4"/>
                    </a:lnTo>
                    <a:lnTo>
                      <a:pt x="480" y="4"/>
                    </a:lnTo>
                    <a:lnTo>
                      <a:pt x="484" y="4"/>
                    </a:lnTo>
                    <a:lnTo>
                      <a:pt x="488" y="3"/>
                    </a:lnTo>
                    <a:lnTo>
                      <a:pt x="492" y="4"/>
                    </a:lnTo>
                    <a:lnTo>
                      <a:pt x="496" y="4"/>
                    </a:lnTo>
                    <a:lnTo>
                      <a:pt x="499" y="4"/>
                    </a:lnTo>
                    <a:lnTo>
                      <a:pt x="503" y="4"/>
                    </a:lnTo>
                    <a:lnTo>
                      <a:pt x="507" y="3"/>
                    </a:lnTo>
                    <a:lnTo>
                      <a:pt x="511" y="5"/>
                    </a:lnTo>
                    <a:lnTo>
                      <a:pt x="515" y="5"/>
                    </a:lnTo>
                    <a:lnTo>
                      <a:pt x="519" y="5"/>
                    </a:lnTo>
                    <a:lnTo>
                      <a:pt x="523" y="4"/>
                    </a:lnTo>
                    <a:lnTo>
                      <a:pt x="527" y="5"/>
                    </a:lnTo>
                    <a:lnTo>
                      <a:pt x="531" y="4"/>
                    </a:lnTo>
                    <a:lnTo>
                      <a:pt x="535" y="4"/>
                    </a:lnTo>
                    <a:lnTo>
                      <a:pt x="539" y="5"/>
                    </a:lnTo>
                    <a:lnTo>
                      <a:pt x="543" y="4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5" y="6"/>
                    </a:lnTo>
                    <a:lnTo>
                      <a:pt x="559" y="5"/>
                    </a:lnTo>
                    <a:lnTo>
                      <a:pt x="562" y="6"/>
                    </a:lnTo>
                    <a:lnTo>
                      <a:pt x="566" y="4"/>
                    </a:lnTo>
                    <a:lnTo>
                      <a:pt x="570" y="4"/>
                    </a:lnTo>
                    <a:lnTo>
                      <a:pt x="574" y="4"/>
                    </a:lnTo>
                    <a:lnTo>
                      <a:pt x="578" y="4"/>
                    </a:lnTo>
                    <a:lnTo>
                      <a:pt x="582" y="4"/>
                    </a:lnTo>
                    <a:lnTo>
                      <a:pt x="586" y="3"/>
                    </a:lnTo>
                    <a:lnTo>
                      <a:pt x="590" y="3"/>
                    </a:lnTo>
                    <a:lnTo>
                      <a:pt x="594" y="4"/>
                    </a:lnTo>
                    <a:lnTo>
                      <a:pt x="598" y="3"/>
                    </a:lnTo>
                    <a:lnTo>
                      <a:pt x="602" y="5"/>
                    </a:lnTo>
                    <a:lnTo>
                      <a:pt x="606" y="5"/>
                    </a:lnTo>
                    <a:lnTo>
                      <a:pt x="610" y="4"/>
                    </a:lnTo>
                    <a:lnTo>
                      <a:pt x="614" y="6"/>
                    </a:lnTo>
                    <a:lnTo>
                      <a:pt x="618" y="4"/>
                    </a:lnTo>
                    <a:lnTo>
                      <a:pt x="622" y="4"/>
                    </a:lnTo>
                    <a:lnTo>
                      <a:pt x="625" y="4"/>
                    </a:lnTo>
                    <a:lnTo>
                      <a:pt x="629" y="5"/>
                    </a:lnTo>
                    <a:lnTo>
                      <a:pt x="633" y="3"/>
                    </a:lnTo>
                    <a:lnTo>
                      <a:pt x="637" y="4"/>
                    </a:lnTo>
                    <a:lnTo>
                      <a:pt x="641" y="4"/>
                    </a:lnTo>
                    <a:lnTo>
                      <a:pt x="645" y="5"/>
                    </a:lnTo>
                    <a:lnTo>
                      <a:pt x="649" y="4"/>
                    </a:lnTo>
                    <a:lnTo>
                      <a:pt x="653" y="5"/>
                    </a:lnTo>
                    <a:lnTo>
                      <a:pt x="657" y="5"/>
                    </a:lnTo>
                    <a:lnTo>
                      <a:pt x="661" y="5"/>
                    </a:lnTo>
                    <a:lnTo>
                      <a:pt x="665" y="6"/>
                    </a:lnTo>
                    <a:lnTo>
                      <a:pt x="669" y="4"/>
                    </a:lnTo>
                    <a:lnTo>
                      <a:pt x="673" y="4"/>
                    </a:lnTo>
                    <a:lnTo>
                      <a:pt x="677" y="4"/>
                    </a:lnTo>
                    <a:lnTo>
                      <a:pt x="681" y="5"/>
                    </a:lnTo>
                    <a:lnTo>
                      <a:pt x="685" y="4"/>
                    </a:lnTo>
                    <a:lnTo>
                      <a:pt x="688" y="3"/>
                    </a:lnTo>
                    <a:lnTo>
                      <a:pt x="692" y="4"/>
                    </a:lnTo>
                    <a:lnTo>
                      <a:pt x="696" y="4"/>
                    </a:lnTo>
                    <a:lnTo>
                      <a:pt x="700" y="4"/>
                    </a:lnTo>
                    <a:lnTo>
                      <a:pt x="704" y="3"/>
                    </a:lnTo>
                    <a:lnTo>
                      <a:pt x="708" y="4"/>
                    </a:lnTo>
                    <a:lnTo>
                      <a:pt x="712" y="5"/>
                    </a:lnTo>
                    <a:lnTo>
                      <a:pt x="716" y="4"/>
                    </a:lnTo>
                    <a:lnTo>
                      <a:pt x="720" y="3"/>
                    </a:lnTo>
                    <a:lnTo>
                      <a:pt x="724" y="4"/>
                    </a:lnTo>
                    <a:lnTo>
                      <a:pt x="728" y="4"/>
                    </a:lnTo>
                    <a:lnTo>
                      <a:pt x="732" y="4"/>
                    </a:lnTo>
                    <a:lnTo>
                      <a:pt x="736" y="4"/>
                    </a:lnTo>
                    <a:lnTo>
                      <a:pt x="740" y="3"/>
                    </a:lnTo>
                    <a:lnTo>
                      <a:pt x="744" y="3"/>
                    </a:lnTo>
                    <a:lnTo>
                      <a:pt x="748" y="4"/>
                    </a:lnTo>
                    <a:lnTo>
                      <a:pt x="751" y="4"/>
                    </a:lnTo>
                    <a:lnTo>
                      <a:pt x="755" y="3"/>
                    </a:lnTo>
                    <a:lnTo>
                      <a:pt x="759" y="3"/>
                    </a:lnTo>
                    <a:lnTo>
                      <a:pt x="763" y="4"/>
                    </a:lnTo>
                    <a:lnTo>
                      <a:pt x="767" y="4"/>
                    </a:lnTo>
                    <a:lnTo>
                      <a:pt x="771" y="4"/>
                    </a:lnTo>
                    <a:lnTo>
                      <a:pt x="775" y="3"/>
                    </a:lnTo>
                    <a:lnTo>
                      <a:pt x="779" y="3"/>
                    </a:lnTo>
                    <a:lnTo>
                      <a:pt x="783" y="3"/>
                    </a:lnTo>
                    <a:lnTo>
                      <a:pt x="787" y="4"/>
                    </a:lnTo>
                    <a:lnTo>
                      <a:pt x="791" y="2"/>
                    </a:lnTo>
                    <a:lnTo>
                      <a:pt x="795" y="2"/>
                    </a:lnTo>
                    <a:lnTo>
                      <a:pt x="799" y="2"/>
                    </a:lnTo>
                    <a:lnTo>
                      <a:pt x="803" y="4"/>
                    </a:lnTo>
                    <a:lnTo>
                      <a:pt x="807" y="4"/>
                    </a:lnTo>
                    <a:lnTo>
                      <a:pt x="811" y="4"/>
                    </a:lnTo>
                    <a:lnTo>
                      <a:pt x="814" y="4"/>
                    </a:lnTo>
                    <a:lnTo>
                      <a:pt x="818" y="3"/>
                    </a:lnTo>
                    <a:lnTo>
                      <a:pt x="822" y="2"/>
                    </a:lnTo>
                    <a:lnTo>
                      <a:pt x="826" y="4"/>
                    </a:lnTo>
                    <a:lnTo>
                      <a:pt x="830" y="4"/>
                    </a:lnTo>
                    <a:lnTo>
                      <a:pt x="834" y="3"/>
                    </a:lnTo>
                    <a:lnTo>
                      <a:pt x="838" y="3"/>
                    </a:lnTo>
                    <a:lnTo>
                      <a:pt x="842" y="4"/>
                    </a:lnTo>
                    <a:lnTo>
                      <a:pt x="846" y="3"/>
                    </a:lnTo>
                    <a:lnTo>
                      <a:pt x="850" y="4"/>
                    </a:lnTo>
                    <a:lnTo>
                      <a:pt x="854" y="3"/>
                    </a:lnTo>
                    <a:lnTo>
                      <a:pt x="858" y="2"/>
                    </a:lnTo>
                    <a:lnTo>
                      <a:pt x="862" y="2"/>
                    </a:lnTo>
                    <a:lnTo>
                      <a:pt x="866" y="4"/>
                    </a:lnTo>
                    <a:lnTo>
                      <a:pt x="870" y="2"/>
                    </a:lnTo>
                    <a:lnTo>
                      <a:pt x="874" y="3"/>
                    </a:lnTo>
                    <a:lnTo>
                      <a:pt x="877" y="3"/>
                    </a:lnTo>
                    <a:lnTo>
                      <a:pt x="881" y="4"/>
                    </a:lnTo>
                    <a:lnTo>
                      <a:pt x="885" y="4"/>
                    </a:lnTo>
                    <a:lnTo>
                      <a:pt x="889" y="2"/>
                    </a:lnTo>
                    <a:lnTo>
                      <a:pt x="893" y="4"/>
                    </a:lnTo>
                    <a:lnTo>
                      <a:pt x="897" y="4"/>
                    </a:lnTo>
                    <a:lnTo>
                      <a:pt x="901" y="2"/>
                    </a:lnTo>
                    <a:lnTo>
                      <a:pt x="905" y="3"/>
                    </a:lnTo>
                    <a:lnTo>
                      <a:pt x="909" y="2"/>
                    </a:lnTo>
                    <a:lnTo>
                      <a:pt x="913" y="4"/>
                    </a:lnTo>
                    <a:lnTo>
                      <a:pt x="917" y="4"/>
                    </a:lnTo>
                    <a:lnTo>
                      <a:pt x="921" y="3"/>
                    </a:lnTo>
                    <a:lnTo>
                      <a:pt x="925" y="3"/>
                    </a:lnTo>
                    <a:lnTo>
                      <a:pt x="929" y="4"/>
                    </a:lnTo>
                    <a:lnTo>
                      <a:pt x="933" y="3"/>
                    </a:lnTo>
                    <a:lnTo>
                      <a:pt x="937" y="4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8" y="4"/>
                    </a:lnTo>
                    <a:lnTo>
                      <a:pt x="952" y="3"/>
                    </a:lnTo>
                    <a:lnTo>
                      <a:pt x="956" y="3"/>
                    </a:lnTo>
                    <a:lnTo>
                      <a:pt x="960" y="2"/>
                    </a:lnTo>
                    <a:lnTo>
                      <a:pt x="964" y="3"/>
                    </a:lnTo>
                    <a:lnTo>
                      <a:pt x="968" y="4"/>
                    </a:lnTo>
                    <a:lnTo>
                      <a:pt x="972" y="2"/>
                    </a:lnTo>
                    <a:lnTo>
                      <a:pt x="976" y="4"/>
                    </a:lnTo>
                    <a:lnTo>
                      <a:pt x="980" y="4"/>
                    </a:lnTo>
                    <a:lnTo>
                      <a:pt x="984" y="3"/>
                    </a:lnTo>
                    <a:lnTo>
                      <a:pt x="988" y="4"/>
                    </a:lnTo>
                    <a:lnTo>
                      <a:pt x="992" y="4"/>
                    </a:lnTo>
                    <a:lnTo>
                      <a:pt x="996" y="2"/>
                    </a:lnTo>
                    <a:lnTo>
                      <a:pt x="999" y="3"/>
                    </a:lnTo>
                    <a:lnTo>
                      <a:pt x="1003" y="2"/>
                    </a:lnTo>
                    <a:lnTo>
                      <a:pt x="1007" y="2"/>
                    </a:lnTo>
                    <a:lnTo>
                      <a:pt x="1011" y="3"/>
                    </a:lnTo>
                    <a:lnTo>
                      <a:pt x="1015" y="3"/>
                    </a:lnTo>
                    <a:lnTo>
                      <a:pt x="1019" y="2"/>
                    </a:lnTo>
                    <a:lnTo>
                      <a:pt x="1023" y="3"/>
                    </a:lnTo>
                    <a:lnTo>
                      <a:pt x="1027" y="2"/>
                    </a:lnTo>
                    <a:lnTo>
                      <a:pt x="1031" y="3"/>
                    </a:lnTo>
                    <a:lnTo>
                      <a:pt x="1035" y="3"/>
                    </a:lnTo>
                    <a:lnTo>
                      <a:pt x="1039" y="2"/>
                    </a:lnTo>
                    <a:lnTo>
                      <a:pt x="1043" y="3"/>
                    </a:lnTo>
                    <a:lnTo>
                      <a:pt x="1047" y="2"/>
                    </a:lnTo>
                    <a:lnTo>
                      <a:pt x="1051" y="3"/>
                    </a:lnTo>
                    <a:lnTo>
                      <a:pt x="1055" y="2"/>
                    </a:lnTo>
                    <a:lnTo>
                      <a:pt x="1059" y="3"/>
                    </a:lnTo>
                    <a:lnTo>
                      <a:pt x="1062" y="3"/>
                    </a:lnTo>
                    <a:lnTo>
                      <a:pt x="1066" y="3"/>
                    </a:lnTo>
                    <a:lnTo>
                      <a:pt x="1070" y="2"/>
                    </a:lnTo>
                    <a:lnTo>
                      <a:pt x="1074" y="4"/>
                    </a:lnTo>
                    <a:lnTo>
                      <a:pt x="1078" y="1"/>
                    </a:lnTo>
                    <a:lnTo>
                      <a:pt x="1082" y="2"/>
                    </a:lnTo>
                    <a:lnTo>
                      <a:pt x="1086" y="2"/>
                    </a:lnTo>
                    <a:lnTo>
                      <a:pt x="1090" y="2"/>
                    </a:lnTo>
                    <a:lnTo>
                      <a:pt x="1094" y="2"/>
                    </a:lnTo>
                    <a:lnTo>
                      <a:pt x="1098" y="1"/>
                    </a:lnTo>
                    <a:lnTo>
                      <a:pt x="1102" y="3"/>
                    </a:lnTo>
                    <a:lnTo>
                      <a:pt x="1106" y="2"/>
                    </a:lnTo>
                    <a:lnTo>
                      <a:pt x="1110" y="3"/>
                    </a:lnTo>
                    <a:lnTo>
                      <a:pt x="1114" y="2"/>
                    </a:lnTo>
                    <a:lnTo>
                      <a:pt x="1118" y="3"/>
                    </a:lnTo>
                    <a:lnTo>
                      <a:pt x="1122" y="4"/>
                    </a:lnTo>
                    <a:lnTo>
                      <a:pt x="1125" y="2"/>
                    </a:lnTo>
                    <a:lnTo>
                      <a:pt x="1129" y="2"/>
                    </a:lnTo>
                    <a:lnTo>
                      <a:pt x="1133" y="2"/>
                    </a:lnTo>
                    <a:lnTo>
                      <a:pt x="1137" y="2"/>
                    </a:lnTo>
                    <a:lnTo>
                      <a:pt x="1141" y="2"/>
                    </a:lnTo>
                    <a:lnTo>
                      <a:pt x="1145" y="2"/>
                    </a:lnTo>
                    <a:lnTo>
                      <a:pt x="1149" y="3"/>
                    </a:lnTo>
                    <a:lnTo>
                      <a:pt x="1153" y="2"/>
                    </a:lnTo>
                    <a:lnTo>
                      <a:pt x="1157" y="4"/>
                    </a:lnTo>
                    <a:lnTo>
                      <a:pt x="1161" y="2"/>
                    </a:lnTo>
                    <a:lnTo>
                      <a:pt x="1165" y="3"/>
                    </a:lnTo>
                    <a:lnTo>
                      <a:pt x="1169" y="3"/>
                    </a:lnTo>
                    <a:lnTo>
                      <a:pt x="1173" y="4"/>
                    </a:lnTo>
                    <a:lnTo>
                      <a:pt x="1177" y="2"/>
                    </a:lnTo>
                    <a:lnTo>
                      <a:pt x="1181" y="3"/>
                    </a:lnTo>
                    <a:lnTo>
                      <a:pt x="1185" y="4"/>
                    </a:lnTo>
                    <a:lnTo>
                      <a:pt x="1188" y="2"/>
                    </a:lnTo>
                    <a:lnTo>
                      <a:pt x="1192" y="3"/>
                    </a:lnTo>
                    <a:lnTo>
                      <a:pt x="1196" y="4"/>
                    </a:lnTo>
                    <a:lnTo>
                      <a:pt x="1200" y="3"/>
                    </a:lnTo>
                    <a:lnTo>
                      <a:pt x="1204" y="2"/>
                    </a:lnTo>
                    <a:lnTo>
                      <a:pt x="1208" y="2"/>
                    </a:lnTo>
                    <a:lnTo>
                      <a:pt x="1212" y="1"/>
                    </a:lnTo>
                    <a:lnTo>
                      <a:pt x="1216" y="3"/>
                    </a:lnTo>
                    <a:lnTo>
                      <a:pt x="1220" y="3"/>
                    </a:lnTo>
                    <a:lnTo>
                      <a:pt x="1224" y="3"/>
                    </a:lnTo>
                    <a:lnTo>
                      <a:pt x="1228" y="2"/>
                    </a:lnTo>
                    <a:lnTo>
                      <a:pt x="1232" y="2"/>
                    </a:lnTo>
                    <a:lnTo>
                      <a:pt x="1236" y="2"/>
                    </a:lnTo>
                    <a:lnTo>
                      <a:pt x="1240" y="2"/>
                    </a:lnTo>
                    <a:lnTo>
                      <a:pt x="1244" y="3"/>
                    </a:lnTo>
                    <a:lnTo>
                      <a:pt x="1248" y="3"/>
                    </a:lnTo>
                    <a:lnTo>
                      <a:pt x="1251" y="3"/>
                    </a:lnTo>
                    <a:lnTo>
                      <a:pt x="1255" y="2"/>
                    </a:lnTo>
                    <a:lnTo>
                      <a:pt x="1259" y="2"/>
                    </a:lnTo>
                    <a:lnTo>
                      <a:pt x="1263" y="3"/>
                    </a:lnTo>
                    <a:lnTo>
                      <a:pt x="1267" y="2"/>
                    </a:lnTo>
                    <a:lnTo>
                      <a:pt x="1271" y="1"/>
                    </a:lnTo>
                    <a:lnTo>
                      <a:pt x="1275" y="3"/>
                    </a:lnTo>
                    <a:lnTo>
                      <a:pt x="1279" y="1"/>
                    </a:lnTo>
                    <a:lnTo>
                      <a:pt x="1283" y="3"/>
                    </a:lnTo>
                    <a:lnTo>
                      <a:pt x="1287" y="3"/>
                    </a:lnTo>
                    <a:lnTo>
                      <a:pt x="1291" y="2"/>
                    </a:lnTo>
                    <a:lnTo>
                      <a:pt x="1295" y="2"/>
                    </a:lnTo>
                    <a:lnTo>
                      <a:pt x="1299" y="2"/>
                    </a:lnTo>
                    <a:lnTo>
                      <a:pt x="1303" y="3"/>
                    </a:lnTo>
                    <a:lnTo>
                      <a:pt x="1307" y="4"/>
                    </a:lnTo>
                    <a:lnTo>
                      <a:pt x="1311" y="2"/>
                    </a:lnTo>
                    <a:lnTo>
                      <a:pt x="1314" y="2"/>
                    </a:lnTo>
                    <a:lnTo>
                      <a:pt x="1318" y="2"/>
                    </a:lnTo>
                    <a:lnTo>
                      <a:pt x="1322" y="1"/>
                    </a:lnTo>
                    <a:lnTo>
                      <a:pt x="1326" y="2"/>
                    </a:lnTo>
                    <a:lnTo>
                      <a:pt x="1330" y="2"/>
                    </a:lnTo>
                    <a:lnTo>
                      <a:pt x="1334" y="2"/>
                    </a:lnTo>
                    <a:lnTo>
                      <a:pt x="1338" y="2"/>
                    </a:lnTo>
                    <a:lnTo>
                      <a:pt x="1342" y="2"/>
                    </a:lnTo>
                    <a:lnTo>
                      <a:pt x="1346" y="2"/>
                    </a:lnTo>
                    <a:lnTo>
                      <a:pt x="1350" y="2"/>
                    </a:lnTo>
                    <a:lnTo>
                      <a:pt x="1354" y="2"/>
                    </a:lnTo>
                    <a:lnTo>
                      <a:pt x="1358" y="1"/>
                    </a:lnTo>
                    <a:lnTo>
                      <a:pt x="1362" y="3"/>
                    </a:lnTo>
                    <a:lnTo>
                      <a:pt x="1366" y="2"/>
                    </a:lnTo>
                    <a:lnTo>
                      <a:pt x="1370" y="2"/>
                    </a:lnTo>
                    <a:lnTo>
                      <a:pt x="1374" y="2"/>
                    </a:lnTo>
                    <a:lnTo>
                      <a:pt x="1377" y="2"/>
                    </a:lnTo>
                    <a:lnTo>
                      <a:pt x="1381" y="2"/>
                    </a:lnTo>
                    <a:lnTo>
                      <a:pt x="1385" y="2"/>
                    </a:lnTo>
                    <a:lnTo>
                      <a:pt x="1389" y="1"/>
                    </a:lnTo>
                    <a:lnTo>
                      <a:pt x="1393" y="2"/>
                    </a:lnTo>
                    <a:lnTo>
                      <a:pt x="1397" y="2"/>
                    </a:lnTo>
                    <a:lnTo>
                      <a:pt x="1401" y="2"/>
                    </a:lnTo>
                    <a:lnTo>
                      <a:pt x="1405" y="2"/>
                    </a:lnTo>
                    <a:lnTo>
                      <a:pt x="1409" y="1"/>
                    </a:lnTo>
                    <a:lnTo>
                      <a:pt x="1413" y="1"/>
                    </a:lnTo>
                    <a:lnTo>
                      <a:pt x="1417" y="2"/>
                    </a:lnTo>
                    <a:lnTo>
                      <a:pt x="1421" y="3"/>
                    </a:lnTo>
                    <a:lnTo>
                      <a:pt x="1425" y="2"/>
                    </a:lnTo>
                    <a:lnTo>
                      <a:pt x="1429" y="2"/>
                    </a:lnTo>
                    <a:lnTo>
                      <a:pt x="1433" y="2"/>
                    </a:lnTo>
                    <a:lnTo>
                      <a:pt x="1437" y="2"/>
                    </a:lnTo>
                    <a:lnTo>
                      <a:pt x="1440" y="2"/>
                    </a:lnTo>
                    <a:lnTo>
                      <a:pt x="1444" y="2"/>
                    </a:lnTo>
                    <a:lnTo>
                      <a:pt x="1448" y="2"/>
                    </a:lnTo>
                    <a:lnTo>
                      <a:pt x="1452" y="2"/>
                    </a:lnTo>
                    <a:lnTo>
                      <a:pt x="1456" y="1"/>
                    </a:lnTo>
                    <a:lnTo>
                      <a:pt x="1460" y="3"/>
                    </a:lnTo>
                    <a:lnTo>
                      <a:pt x="1464" y="2"/>
                    </a:lnTo>
                    <a:lnTo>
                      <a:pt x="1468" y="1"/>
                    </a:lnTo>
                    <a:lnTo>
                      <a:pt x="1472" y="3"/>
                    </a:lnTo>
                    <a:lnTo>
                      <a:pt x="1476" y="3"/>
                    </a:lnTo>
                    <a:lnTo>
                      <a:pt x="1480" y="2"/>
                    </a:lnTo>
                    <a:lnTo>
                      <a:pt x="1484" y="2"/>
                    </a:lnTo>
                    <a:lnTo>
                      <a:pt x="1488" y="2"/>
                    </a:lnTo>
                    <a:lnTo>
                      <a:pt x="1492" y="2"/>
                    </a:lnTo>
                    <a:lnTo>
                      <a:pt x="1496" y="2"/>
                    </a:lnTo>
                    <a:lnTo>
                      <a:pt x="1499" y="2"/>
                    </a:lnTo>
                    <a:lnTo>
                      <a:pt x="1503" y="2"/>
                    </a:lnTo>
                    <a:lnTo>
                      <a:pt x="1507" y="2"/>
                    </a:lnTo>
                    <a:lnTo>
                      <a:pt x="1511" y="2"/>
                    </a:lnTo>
                    <a:lnTo>
                      <a:pt x="1515" y="4"/>
                    </a:lnTo>
                    <a:lnTo>
                      <a:pt x="1519" y="2"/>
                    </a:lnTo>
                    <a:lnTo>
                      <a:pt x="1523" y="1"/>
                    </a:lnTo>
                    <a:lnTo>
                      <a:pt x="1527" y="2"/>
                    </a:lnTo>
                    <a:lnTo>
                      <a:pt x="1531" y="2"/>
                    </a:lnTo>
                    <a:lnTo>
                      <a:pt x="1535" y="2"/>
                    </a:lnTo>
                    <a:lnTo>
                      <a:pt x="1539" y="2"/>
                    </a:lnTo>
                    <a:lnTo>
                      <a:pt x="1543" y="3"/>
                    </a:lnTo>
                    <a:lnTo>
                      <a:pt x="1547" y="2"/>
                    </a:lnTo>
                    <a:lnTo>
                      <a:pt x="1551" y="3"/>
                    </a:lnTo>
                    <a:lnTo>
                      <a:pt x="1555" y="1"/>
                    </a:lnTo>
                    <a:lnTo>
                      <a:pt x="1559" y="2"/>
                    </a:lnTo>
                    <a:lnTo>
                      <a:pt x="1562" y="2"/>
                    </a:lnTo>
                    <a:lnTo>
                      <a:pt x="1566" y="3"/>
                    </a:lnTo>
                    <a:lnTo>
                      <a:pt x="1570" y="2"/>
                    </a:lnTo>
                    <a:lnTo>
                      <a:pt x="1574" y="2"/>
                    </a:lnTo>
                    <a:lnTo>
                      <a:pt x="1578" y="2"/>
                    </a:lnTo>
                    <a:lnTo>
                      <a:pt x="1582" y="2"/>
                    </a:lnTo>
                    <a:lnTo>
                      <a:pt x="1586" y="2"/>
                    </a:lnTo>
                    <a:lnTo>
                      <a:pt x="1590" y="2"/>
                    </a:lnTo>
                    <a:lnTo>
                      <a:pt x="1594" y="2"/>
                    </a:lnTo>
                    <a:lnTo>
                      <a:pt x="1598" y="3"/>
                    </a:lnTo>
                    <a:lnTo>
                      <a:pt x="1602" y="2"/>
                    </a:lnTo>
                    <a:lnTo>
                      <a:pt x="1606" y="2"/>
                    </a:lnTo>
                    <a:lnTo>
                      <a:pt x="1610" y="1"/>
                    </a:lnTo>
                    <a:lnTo>
                      <a:pt x="1614" y="2"/>
                    </a:lnTo>
                    <a:lnTo>
                      <a:pt x="1618" y="2"/>
                    </a:lnTo>
                    <a:lnTo>
                      <a:pt x="1622" y="2"/>
                    </a:lnTo>
                    <a:lnTo>
                      <a:pt x="1625" y="2"/>
                    </a:lnTo>
                    <a:lnTo>
                      <a:pt x="1629" y="2"/>
                    </a:lnTo>
                    <a:lnTo>
                      <a:pt x="1633" y="2"/>
                    </a:lnTo>
                    <a:lnTo>
                      <a:pt x="1637" y="2"/>
                    </a:lnTo>
                    <a:lnTo>
                      <a:pt x="1641" y="1"/>
                    </a:lnTo>
                    <a:lnTo>
                      <a:pt x="1645" y="1"/>
                    </a:lnTo>
                    <a:lnTo>
                      <a:pt x="1649" y="2"/>
                    </a:lnTo>
                    <a:lnTo>
                      <a:pt x="1653" y="1"/>
                    </a:lnTo>
                    <a:lnTo>
                      <a:pt x="1657" y="2"/>
                    </a:lnTo>
                    <a:lnTo>
                      <a:pt x="1661" y="2"/>
                    </a:lnTo>
                    <a:lnTo>
                      <a:pt x="1665" y="2"/>
                    </a:lnTo>
                    <a:lnTo>
                      <a:pt x="1669" y="1"/>
                    </a:lnTo>
                    <a:lnTo>
                      <a:pt x="1673" y="2"/>
                    </a:lnTo>
                    <a:lnTo>
                      <a:pt x="1677" y="2"/>
                    </a:lnTo>
                    <a:lnTo>
                      <a:pt x="1681" y="2"/>
                    </a:lnTo>
                    <a:lnTo>
                      <a:pt x="1685" y="2"/>
                    </a:lnTo>
                    <a:lnTo>
                      <a:pt x="1688" y="2"/>
                    </a:lnTo>
                    <a:lnTo>
                      <a:pt x="1692" y="2"/>
                    </a:lnTo>
                    <a:lnTo>
                      <a:pt x="1696" y="1"/>
                    </a:lnTo>
                    <a:lnTo>
                      <a:pt x="1700" y="2"/>
                    </a:lnTo>
                    <a:lnTo>
                      <a:pt x="1704" y="2"/>
                    </a:lnTo>
                    <a:lnTo>
                      <a:pt x="1708" y="2"/>
                    </a:lnTo>
                    <a:lnTo>
                      <a:pt x="1712" y="2"/>
                    </a:lnTo>
                    <a:lnTo>
                      <a:pt x="1716" y="3"/>
                    </a:lnTo>
                    <a:lnTo>
                      <a:pt x="1720" y="2"/>
                    </a:lnTo>
                    <a:lnTo>
                      <a:pt x="1724" y="2"/>
                    </a:lnTo>
                    <a:lnTo>
                      <a:pt x="1728" y="1"/>
                    </a:lnTo>
                    <a:lnTo>
                      <a:pt x="1732" y="2"/>
                    </a:lnTo>
                    <a:lnTo>
                      <a:pt x="1736" y="3"/>
                    </a:lnTo>
                    <a:lnTo>
                      <a:pt x="1740" y="2"/>
                    </a:lnTo>
                    <a:lnTo>
                      <a:pt x="1744" y="1"/>
                    </a:lnTo>
                    <a:lnTo>
                      <a:pt x="1748" y="1"/>
                    </a:lnTo>
                    <a:lnTo>
                      <a:pt x="1751" y="2"/>
                    </a:lnTo>
                    <a:lnTo>
                      <a:pt x="1755" y="3"/>
                    </a:lnTo>
                    <a:lnTo>
                      <a:pt x="1759" y="2"/>
                    </a:lnTo>
                    <a:lnTo>
                      <a:pt x="1763" y="2"/>
                    </a:lnTo>
                    <a:lnTo>
                      <a:pt x="1767" y="2"/>
                    </a:lnTo>
                    <a:lnTo>
                      <a:pt x="1771" y="1"/>
                    </a:lnTo>
                    <a:lnTo>
                      <a:pt x="1775" y="3"/>
                    </a:lnTo>
                    <a:lnTo>
                      <a:pt x="1779" y="2"/>
                    </a:lnTo>
                    <a:lnTo>
                      <a:pt x="1783" y="1"/>
                    </a:lnTo>
                    <a:lnTo>
                      <a:pt x="1787" y="2"/>
                    </a:lnTo>
                    <a:lnTo>
                      <a:pt x="1791" y="2"/>
                    </a:lnTo>
                    <a:lnTo>
                      <a:pt x="1795" y="1"/>
                    </a:lnTo>
                    <a:lnTo>
                      <a:pt x="1799" y="2"/>
                    </a:lnTo>
                    <a:lnTo>
                      <a:pt x="1803" y="2"/>
                    </a:lnTo>
                    <a:lnTo>
                      <a:pt x="1807" y="1"/>
                    </a:lnTo>
                    <a:lnTo>
                      <a:pt x="1811" y="1"/>
                    </a:lnTo>
                    <a:lnTo>
                      <a:pt x="1814" y="1"/>
                    </a:lnTo>
                    <a:lnTo>
                      <a:pt x="1818" y="1"/>
                    </a:lnTo>
                    <a:lnTo>
                      <a:pt x="1822" y="2"/>
                    </a:lnTo>
                    <a:lnTo>
                      <a:pt x="1826" y="2"/>
                    </a:lnTo>
                    <a:lnTo>
                      <a:pt x="1830" y="1"/>
                    </a:lnTo>
                    <a:lnTo>
                      <a:pt x="1834" y="2"/>
                    </a:lnTo>
                    <a:lnTo>
                      <a:pt x="1838" y="2"/>
                    </a:lnTo>
                    <a:lnTo>
                      <a:pt x="1842" y="2"/>
                    </a:lnTo>
                    <a:lnTo>
                      <a:pt x="1846" y="1"/>
                    </a:lnTo>
                    <a:lnTo>
                      <a:pt x="1850" y="3"/>
                    </a:lnTo>
                    <a:lnTo>
                      <a:pt x="1854" y="1"/>
                    </a:lnTo>
                    <a:lnTo>
                      <a:pt x="1858" y="1"/>
                    </a:lnTo>
                    <a:lnTo>
                      <a:pt x="1862" y="2"/>
                    </a:lnTo>
                    <a:lnTo>
                      <a:pt x="1866" y="2"/>
                    </a:lnTo>
                    <a:lnTo>
                      <a:pt x="1870" y="2"/>
                    </a:lnTo>
                    <a:lnTo>
                      <a:pt x="1874" y="1"/>
                    </a:lnTo>
                    <a:lnTo>
                      <a:pt x="1877" y="2"/>
                    </a:lnTo>
                    <a:lnTo>
                      <a:pt x="1881" y="1"/>
                    </a:lnTo>
                    <a:lnTo>
                      <a:pt x="1885" y="0"/>
                    </a:lnTo>
                    <a:lnTo>
                      <a:pt x="1889" y="1"/>
                    </a:lnTo>
                    <a:lnTo>
                      <a:pt x="1893" y="1"/>
                    </a:lnTo>
                    <a:lnTo>
                      <a:pt x="1897" y="1"/>
                    </a:lnTo>
                    <a:lnTo>
                      <a:pt x="1901" y="1"/>
                    </a:lnTo>
                    <a:lnTo>
                      <a:pt x="1905" y="2"/>
                    </a:lnTo>
                    <a:lnTo>
                      <a:pt x="1909" y="2"/>
                    </a:lnTo>
                    <a:lnTo>
                      <a:pt x="1913" y="1"/>
                    </a:lnTo>
                    <a:lnTo>
                      <a:pt x="1917" y="1"/>
                    </a:lnTo>
                    <a:lnTo>
                      <a:pt x="1921" y="2"/>
                    </a:lnTo>
                    <a:lnTo>
                      <a:pt x="1925" y="1"/>
                    </a:lnTo>
                    <a:lnTo>
                      <a:pt x="1929" y="1"/>
                    </a:lnTo>
                    <a:lnTo>
                      <a:pt x="1933" y="2"/>
                    </a:lnTo>
                    <a:lnTo>
                      <a:pt x="1937" y="1"/>
                    </a:lnTo>
                    <a:lnTo>
                      <a:pt x="1940" y="1"/>
                    </a:lnTo>
                    <a:lnTo>
                      <a:pt x="1944" y="1"/>
                    </a:lnTo>
                    <a:lnTo>
                      <a:pt x="1948" y="1"/>
                    </a:lnTo>
                    <a:lnTo>
                      <a:pt x="1952" y="0"/>
                    </a:lnTo>
                    <a:lnTo>
                      <a:pt x="1956" y="1"/>
                    </a:lnTo>
                    <a:lnTo>
                      <a:pt x="1960" y="2"/>
                    </a:lnTo>
                    <a:lnTo>
                      <a:pt x="1964" y="1"/>
                    </a:lnTo>
                    <a:lnTo>
                      <a:pt x="1968" y="1"/>
                    </a:lnTo>
                    <a:lnTo>
                      <a:pt x="1972" y="1"/>
                    </a:lnTo>
                    <a:lnTo>
                      <a:pt x="1976" y="1"/>
                    </a:lnTo>
                    <a:lnTo>
                      <a:pt x="1980" y="0"/>
                    </a:lnTo>
                    <a:lnTo>
                      <a:pt x="1984" y="2"/>
                    </a:lnTo>
                    <a:lnTo>
                      <a:pt x="1988" y="1"/>
                    </a:lnTo>
                    <a:lnTo>
                      <a:pt x="1992" y="1"/>
                    </a:lnTo>
                    <a:lnTo>
                      <a:pt x="1996" y="1"/>
                    </a:lnTo>
                    <a:lnTo>
                      <a:pt x="1999" y="1"/>
                    </a:lnTo>
                    <a:lnTo>
                      <a:pt x="2003" y="1"/>
                    </a:lnTo>
                    <a:lnTo>
                      <a:pt x="2007" y="1"/>
                    </a:lnTo>
                    <a:lnTo>
                      <a:pt x="2011" y="1"/>
                    </a:lnTo>
                    <a:lnTo>
                      <a:pt x="2015" y="1"/>
                    </a:lnTo>
                    <a:lnTo>
                      <a:pt x="2019" y="1"/>
                    </a:lnTo>
                    <a:lnTo>
                      <a:pt x="2023" y="1"/>
                    </a:lnTo>
                    <a:lnTo>
                      <a:pt x="2027" y="2"/>
                    </a:lnTo>
                    <a:lnTo>
                      <a:pt x="2031" y="2"/>
                    </a:lnTo>
                    <a:lnTo>
                      <a:pt x="2035" y="1"/>
                    </a:lnTo>
                    <a:lnTo>
                      <a:pt x="2039" y="1"/>
                    </a:lnTo>
                    <a:lnTo>
                      <a:pt x="2043" y="1"/>
                    </a:lnTo>
                    <a:lnTo>
                      <a:pt x="2047" y="3"/>
                    </a:lnTo>
                    <a:lnTo>
                      <a:pt x="2051" y="2"/>
                    </a:lnTo>
                    <a:lnTo>
                      <a:pt x="2055" y="1"/>
                    </a:lnTo>
                    <a:lnTo>
                      <a:pt x="2059" y="1"/>
                    </a:lnTo>
                    <a:lnTo>
                      <a:pt x="2062" y="2"/>
                    </a:lnTo>
                    <a:lnTo>
                      <a:pt x="2066" y="1"/>
                    </a:lnTo>
                    <a:lnTo>
                      <a:pt x="2070" y="1"/>
                    </a:lnTo>
                    <a:lnTo>
                      <a:pt x="2074" y="1"/>
                    </a:lnTo>
                    <a:lnTo>
                      <a:pt x="2078" y="0"/>
                    </a:lnTo>
                    <a:lnTo>
                      <a:pt x="2082" y="1"/>
                    </a:lnTo>
                    <a:lnTo>
                      <a:pt x="2086" y="1"/>
                    </a:lnTo>
                    <a:lnTo>
                      <a:pt x="2090" y="2"/>
                    </a:lnTo>
                    <a:lnTo>
                      <a:pt x="2094" y="1"/>
                    </a:lnTo>
                    <a:lnTo>
                      <a:pt x="2098" y="0"/>
                    </a:lnTo>
                    <a:lnTo>
                      <a:pt x="2102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</p:grpSp>
      <p:sp>
        <p:nvSpPr>
          <p:cNvPr id="279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280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78" name="Text Box 9"/>
          <p:cNvSpPr txBox="1">
            <a:spLocks noChangeArrowheads="1"/>
          </p:cNvSpPr>
          <p:nvPr/>
        </p:nvSpPr>
        <p:spPr bwMode="auto">
          <a:xfrm>
            <a:off x="655638" y="2081213"/>
            <a:ext cx="24032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find </a:t>
            </a:r>
            <a:r>
              <a:rPr lang="en-US" sz="1800" b="0" dirty="0" smtClean="0">
                <a:latin typeface="Arial" pitchFamily="34" charset="0"/>
              </a:rPr>
              <a:t>amplitude &amp; time </a:t>
            </a:r>
            <a:endParaRPr lang="en-US" sz="1800" b="0" dirty="0"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211638" y="765175"/>
            <a:ext cx="4545012" cy="3632200"/>
            <a:chOff x="2653" y="482"/>
            <a:chExt cx="2863" cy="2288"/>
          </a:xfrm>
        </p:grpSpPr>
        <p:sp>
          <p:nvSpPr>
            <p:cNvPr id="366595" name="Rectangle 3"/>
            <p:cNvSpPr>
              <a:spLocks noChangeArrowheads="1"/>
            </p:cNvSpPr>
            <p:nvPr/>
          </p:nvSpPr>
          <p:spPr bwMode="auto">
            <a:xfrm>
              <a:off x="2954" y="866"/>
              <a:ext cx="2268" cy="163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596" name="Rectangle 4"/>
            <p:cNvSpPr>
              <a:spLocks noChangeArrowheads="1"/>
            </p:cNvSpPr>
            <p:nvPr/>
          </p:nvSpPr>
          <p:spPr bwMode="auto">
            <a:xfrm>
              <a:off x="4001" y="2674"/>
              <a:ext cx="182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t (ns)</a:t>
              </a:r>
              <a:endParaRPr lang="cs-CZ" b="0"/>
            </a:p>
          </p:txBody>
        </p:sp>
        <p:sp>
          <p:nvSpPr>
            <p:cNvPr id="366597" name="Line 5"/>
            <p:cNvSpPr>
              <a:spLocks noChangeShapeType="1"/>
            </p:cNvSpPr>
            <p:nvPr/>
          </p:nvSpPr>
          <p:spPr bwMode="auto">
            <a:xfrm>
              <a:off x="2954" y="2499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598" name="Line 6"/>
            <p:cNvSpPr>
              <a:spLocks noChangeShapeType="1"/>
            </p:cNvSpPr>
            <p:nvPr/>
          </p:nvSpPr>
          <p:spPr bwMode="auto">
            <a:xfrm flipV="1">
              <a:off x="3408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599" name="Line 7"/>
            <p:cNvSpPr>
              <a:spLocks noChangeShapeType="1"/>
            </p:cNvSpPr>
            <p:nvPr/>
          </p:nvSpPr>
          <p:spPr bwMode="auto">
            <a:xfrm flipV="1">
              <a:off x="3861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0" name="Line 8"/>
            <p:cNvSpPr>
              <a:spLocks noChangeShapeType="1"/>
            </p:cNvSpPr>
            <p:nvPr/>
          </p:nvSpPr>
          <p:spPr bwMode="auto">
            <a:xfrm flipV="1">
              <a:off x="4315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1" name="Line 9"/>
            <p:cNvSpPr>
              <a:spLocks noChangeShapeType="1"/>
            </p:cNvSpPr>
            <p:nvPr/>
          </p:nvSpPr>
          <p:spPr bwMode="auto">
            <a:xfrm flipV="1">
              <a:off x="4768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2" name="Line 10"/>
            <p:cNvSpPr>
              <a:spLocks noChangeShapeType="1"/>
            </p:cNvSpPr>
            <p:nvPr/>
          </p:nvSpPr>
          <p:spPr bwMode="auto">
            <a:xfrm flipV="1">
              <a:off x="5222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3" name="Line 11"/>
            <p:cNvSpPr>
              <a:spLocks noChangeShapeType="1"/>
            </p:cNvSpPr>
            <p:nvPr/>
          </p:nvSpPr>
          <p:spPr bwMode="auto">
            <a:xfrm flipV="1">
              <a:off x="304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4" name="Line 12"/>
            <p:cNvSpPr>
              <a:spLocks noChangeShapeType="1"/>
            </p:cNvSpPr>
            <p:nvPr/>
          </p:nvSpPr>
          <p:spPr bwMode="auto">
            <a:xfrm flipV="1">
              <a:off x="313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5" name="Line 13"/>
            <p:cNvSpPr>
              <a:spLocks noChangeShapeType="1"/>
            </p:cNvSpPr>
            <p:nvPr/>
          </p:nvSpPr>
          <p:spPr bwMode="auto">
            <a:xfrm flipV="1">
              <a:off x="3226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6" name="Line 14"/>
            <p:cNvSpPr>
              <a:spLocks noChangeShapeType="1"/>
            </p:cNvSpPr>
            <p:nvPr/>
          </p:nvSpPr>
          <p:spPr bwMode="auto">
            <a:xfrm flipV="1">
              <a:off x="3317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7" name="Line 15"/>
            <p:cNvSpPr>
              <a:spLocks noChangeShapeType="1"/>
            </p:cNvSpPr>
            <p:nvPr/>
          </p:nvSpPr>
          <p:spPr bwMode="auto">
            <a:xfrm flipV="1">
              <a:off x="3498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8" name="Line 16"/>
            <p:cNvSpPr>
              <a:spLocks noChangeShapeType="1"/>
            </p:cNvSpPr>
            <p:nvPr/>
          </p:nvSpPr>
          <p:spPr bwMode="auto">
            <a:xfrm flipV="1">
              <a:off x="358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09" name="Line 17"/>
            <p:cNvSpPr>
              <a:spLocks noChangeShapeType="1"/>
            </p:cNvSpPr>
            <p:nvPr/>
          </p:nvSpPr>
          <p:spPr bwMode="auto">
            <a:xfrm flipV="1">
              <a:off x="367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0" name="Line 18"/>
            <p:cNvSpPr>
              <a:spLocks noChangeShapeType="1"/>
            </p:cNvSpPr>
            <p:nvPr/>
          </p:nvSpPr>
          <p:spPr bwMode="auto">
            <a:xfrm flipV="1">
              <a:off x="3770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1" name="Line 19"/>
            <p:cNvSpPr>
              <a:spLocks noChangeShapeType="1"/>
            </p:cNvSpPr>
            <p:nvPr/>
          </p:nvSpPr>
          <p:spPr bwMode="auto">
            <a:xfrm flipV="1">
              <a:off x="3952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2" name="Line 20"/>
            <p:cNvSpPr>
              <a:spLocks noChangeShapeType="1"/>
            </p:cNvSpPr>
            <p:nvPr/>
          </p:nvSpPr>
          <p:spPr bwMode="auto">
            <a:xfrm flipV="1">
              <a:off x="4042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3" name="Line 21"/>
            <p:cNvSpPr>
              <a:spLocks noChangeShapeType="1"/>
            </p:cNvSpPr>
            <p:nvPr/>
          </p:nvSpPr>
          <p:spPr bwMode="auto">
            <a:xfrm flipV="1">
              <a:off x="4133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4" name="Line 22"/>
            <p:cNvSpPr>
              <a:spLocks noChangeShapeType="1"/>
            </p:cNvSpPr>
            <p:nvPr/>
          </p:nvSpPr>
          <p:spPr bwMode="auto">
            <a:xfrm flipV="1">
              <a:off x="4224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5" name="Line 23"/>
            <p:cNvSpPr>
              <a:spLocks noChangeShapeType="1"/>
            </p:cNvSpPr>
            <p:nvPr/>
          </p:nvSpPr>
          <p:spPr bwMode="auto">
            <a:xfrm flipV="1">
              <a:off x="440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6" name="Line 24"/>
            <p:cNvSpPr>
              <a:spLocks noChangeShapeType="1"/>
            </p:cNvSpPr>
            <p:nvPr/>
          </p:nvSpPr>
          <p:spPr bwMode="auto">
            <a:xfrm flipV="1">
              <a:off x="4496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7" name="Line 25"/>
            <p:cNvSpPr>
              <a:spLocks noChangeShapeType="1"/>
            </p:cNvSpPr>
            <p:nvPr/>
          </p:nvSpPr>
          <p:spPr bwMode="auto">
            <a:xfrm flipV="1">
              <a:off x="4587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8" name="Line 26"/>
            <p:cNvSpPr>
              <a:spLocks noChangeShapeType="1"/>
            </p:cNvSpPr>
            <p:nvPr/>
          </p:nvSpPr>
          <p:spPr bwMode="auto">
            <a:xfrm flipV="1">
              <a:off x="4678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19" name="Line 27"/>
            <p:cNvSpPr>
              <a:spLocks noChangeShapeType="1"/>
            </p:cNvSpPr>
            <p:nvPr/>
          </p:nvSpPr>
          <p:spPr bwMode="auto">
            <a:xfrm flipV="1">
              <a:off x="485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20" name="Line 28"/>
            <p:cNvSpPr>
              <a:spLocks noChangeShapeType="1"/>
            </p:cNvSpPr>
            <p:nvPr/>
          </p:nvSpPr>
          <p:spPr bwMode="auto">
            <a:xfrm flipV="1">
              <a:off x="494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21" name="Line 29"/>
            <p:cNvSpPr>
              <a:spLocks noChangeShapeType="1"/>
            </p:cNvSpPr>
            <p:nvPr/>
          </p:nvSpPr>
          <p:spPr bwMode="auto">
            <a:xfrm flipV="1">
              <a:off x="5040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22" name="Line 30"/>
            <p:cNvSpPr>
              <a:spLocks noChangeShapeType="1"/>
            </p:cNvSpPr>
            <p:nvPr/>
          </p:nvSpPr>
          <p:spPr bwMode="auto">
            <a:xfrm flipV="1">
              <a:off x="5131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23" name="Rectangle 31"/>
            <p:cNvSpPr>
              <a:spLocks noChangeArrowheads="1"/>
            </p:cNvSpPr>
            <p:nvPr/>
          </p:nvSpPr>
          <p:spPr bwMode="auto">
            <a:xfrm>
              <a:off x="2936" y="2531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</a:t>
              </a:r>
              <a:endParaRPr lang="cs-CZ" b="0"/>
            </a:p>
          </p:txBody>
        </p:sp>
        <p:sp>
          <p:nvSpPr>
            <p:cNvPr id="366624" name="Rectangle 32"/>
            <p:cNvSpPr>
              <a:spLocks noChangeArrowheads="1"/>
            </p:cNvSpPr>
            <p:nvPr/>
          </p:nvSpPr>
          <p:spPr bwMode="auto">
            <a:xfrm>
              <a:off x="3336" y="2531"/>
              <a:ext cx="144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5000</a:t>
              </a:r>
              <a:endParaRPr lang="cs-CZ" b="0"/>
            </a:p>
          </p:txBody>
        </p:sp>
        <p:sp>
          <p:nvSpPr>
            <p:cNvPr id="366625" name="Rectangle 33"/>
            <p:cNvSpPr>
              <a:spLocks noChangeArrowheads="1"/>
            </p:cNvSpPr>
            <p:nvPr/>
          </p:nvSpPr>
          <p:spPr bwMode="auto">
            <a:xfrm>
              <a:off x="3772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10000</a:t>
              </a:r>
              <a:endParaRPr lang="cs-CZ" b="0"/>
            </a:p>
          </p:txBody>
        </p:sp>
        <p:sp>
          <p:nvSpPr>
            <p:cNvPr id="366626" name="Rectangle 34"/>
            <p:cNvSpPr>
              <a:spLocks noChangeArrowheads="1"/>
            </p:cNvSpPr>
            <p:nvPr/>
          </p:nvSpPr>
          <p:spPr bwMode="auto">
            <a:xfrm>
              <a:off x="4225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15000</a:t>
              </a:r>
              <a:endParaRPr lang="cs-CZ" b="0"/>
            </a:p>
          </p:txBody>
        </p:sp>
        <p:sp>
          <p:nvSpPr>
            <p:cNvPr id="366627" name="Rectangle 35"/>
            <p:cNvSpPr>
              <a:spLocks noChangeArrowheads="1"/>
            </p:cNvSpPr>
            <p:nvPr/>
          </p:nvSpPr>
          <p:spPr bwMode="auto">
            <a:xfrm>
              <a:off x="4679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20000</a:t>
              </a:r>
              <a:endParaRPr lang="cs-CZ" b="0"/>
            </a:p>
          </p:txBody>
        </p:sp>
        <p:sp>
          <p:nvSpPr>
            <p:cNvPr id="366628" name="Rectangle 36"/>
            <p:cNvSpPr>
              <a:spLocks noChangeArrowheads="1"/>
            </p:cNvSpPr>
            <p:nvPr/>
          </p:nvSpPr>
          <p:spPr bwMode="auto">
            <a:xfrm>
              <a:off x="5133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25000</a:t>
              </a:r>
              <a:endParaRPr lang="cs-CZ" b="0"/>
            </a:p>
          </p:txBody>
        </p:sp>
        <p:sp>
          <p:nvSpPr>
            <p:cNvPr id="366629" name="Line 37"/>
            <p:cNvSpPr>
              <a:spLocks noChangeShapeType="1"/>
            </p:cNvSpPr>
            <p:nvPr/>
          </p:nvSpPr>
          <p:spPr bwMode="auto">
            <a:xfrm>
              <a:off x="2954" y="866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0" name="Line 38"/>
            <p:cNvSpPr>
              <a:spLocks noChangeShapeType="1"/>
            </p:cNvSpPr>
            <p:nvPr/>
          </p:nvSpPr>
          <p:spPr bwMode="auto">
            <a:xfrm>
              <a:off x="3408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1" name="Line 39"/>
            <p:cNvSpPr>
              <a:spLocks noChangeShapeType="1"/>
            </p:cNvSpPr>
            <p:nvPr/>
          </p:nvSpPr>
          <p:spPr bwMode="auto">
            <a:xfrm>
              <a:off x="3861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2" name="Line 40"/>
            <p:cNvSpPr>
              <a:spLocks noChangeShapeType="1"/>
            </p:cNvSpPr>
            <p:nvPr/>
          </p:nvSpPr>
          <p:spPr bwMode="auto">
            <a:xfrm>
              <a:off x="4315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3" name="Line 41"/>
            <p:cNvSpPr>
              <a:spLocks noChangeShapeType="1"/>
            </p:cNvSpPr>
            <p:nvPr/>
          </p:nvSpPr>
          <p:spPr bwMode="auto">
            <a:xfrm>
              <a:off x="4768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4" name="Line 42"/>
            <p:cNvSpPr>
              <a:spLocks noChangeShapeType="1"/>
            </p:cNvSpPr>
            <p:nvPr/>
          </p:nvSpPr>
          <p:spPr bwMode="auto">
            <a:xfrm>
              <a:off x="5222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5" name="Line 43"/>
            <p:cNvSpPr>
              <a:spLocks noChangeShapeType="1"/>
            </p:cNvSpPr>
            <p:nvPr/>
          </p:nvSpPr>
          <p:spPr bwMode="auto">
            <a:xfrm>
              <a:off x="304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6" name="Line 44"/>
            <p:cNvSpPr>
              <a:spLocks noChangeShapeType="1"/>
            </p:cNvSpPr>
            <p:nvPr/>
          </p:nvSpPr>
          <p:spPr bwMode="auto">
            <a:xfrm>
              <a:off x="313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7" name="Line 45"/>
            <p:cNvSpPr>
              <a:spLocks noChangeShapeType="1"/>
            </p:cNvSpPr>
            <p:nvPr/>
          </p:nvSpPr>
          <p:spPr bwMode="auto">
            <a:xfrm>
              <a:off x="3226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8" name="Line 46"/>
            <p:cNvSpPr>
              <a:spLocks noChangeShapeType="1"/>
            </p:cNvSpPr>
            <p:nvPr/>
          </p:nvSpPr>
          <p:spPr bwMode="auto">
            <a:xfrm>
              <a:off x="3317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39" name="Line 47"/>
            <p:cNvSpPr>
              <a:spLocks noChangeShapeType="1"/>
            </p:cNvSpPr>
            <p:nvPr/>
          </p:nvSpPr>
          <p:spPr bwMode="auto">
            <a:xfrm>
              <a:off x="3498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0" name="Line 48"/>
            <p:cNvSpPr>
              <a:spLocks noChangeShapeType="1"/>
            </p:cNvSpPr>
            <p:nvPr/>
          </p:nvSpPr>
          <p:spPr bwMode="auto">
            <a:xfrm>
              <a:off x="358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1" name="Line 49"/>
            <p:cNvSpPr>
              <a:spLocks noChangeShapeType="1"/>
            </p:cNvSpPr>
            <p:nvPr/>
          </p:nvSpPr>
          <p:spPr bwMode="auto">
            <a:xfrm>
              <a:off x="367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2" name="Line 50"/>
            <p:cNvSpPr>
              <a:spLocks noChangeShapeType="1"/>
            </p:cNvSpPr>
            <p:nvPr/>
          </p:nvSpPr>
          <p:spPr bwMode="auto">
            <a:xfrm>
              <a:off x="3770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3" name="Line 51"/>
            <p:cNvSpPr>
              <a:spLocks noChangeShapeType="1"/>
            </p:cNvSpPr>
            <p:nvPr/>
          </p:nvSpPr>
          <p:spPr bwMode="auto">
            <a:xfrm>
              <a:off x="3952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4" name="Line 52"/>
            <p:cNvSpPr>
              <a:spLocks noChangeShapeType="1"/>
            </p:cNvSpPr>
            <p:nvPr/>
          </p:nvSpPr>
          <p:spPr bwMode="auto">
            <a:xfrm>
              <a:off x="4042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5" name="Line 53"/>
            <p:cNvSpPr>
              <a:spLocks noChangeShapeType="1"/>
            </p:cNvSpPr>
            <p:nvPr/>
          </p:nvSpPr>
          <p:spPr bwMode="auto">
            <a:xfrm>
              <a:off x="4133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6" name="Line 54"/>
            <p:cNvSpPr>
              <a:spLocks noChangeShapeType="1"/>
            </p:cNvSpPr>
            <p:nvPr/>
          </p:nvSpPr>
          <p:spPr bwMode="auto">
            <a:xfrm>
              <a:off x="4224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7" name="Line 55"/>
            <p:cNvSpPr>
              <a:spLocks noChangeShapeType="1"/>
            </p:cNvSpPr>
            <p:nvPr/>
          </p:nvSpPr>
          <p:spPr bwMode="auto">
            <a:xfrm>
              <a:off x="440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8" name="Line 56"/>
            <p:cNvSpPr>
              <a:spLocks noChangeShapeType="1"/>
            </p:cNvSpPr>
            <p:nvPr/>
          </p:nvSpPr>
          <p:spPr bwMode="auto">
            <a:xfrm>
              <a:off x="4496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49" name="Line 57"/>
            <p:cNvSpPr>
              <a:spLocks noChangeShapeType="1"/>
            </p:cNvSpPr>
            <p:nvPr/>
          </p:nvSpPr>
          <p:spPr bwMode="auto">
            <a:xfrm>
              <a:off x="4587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50" name="Line 58"/>
            <p:cNvSpPr>
              <a:spLocks noChangeShapeType="1"/>
            </p:cNvSpPr>
            <p:nvPr/>
          </p:nvSpPr>
          <p:spPr bwMode="auto">
            <a:xfrm>
              <a:off x="4678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51" name="Line 59"/>
            <p:cNvSpPr>
              <a:spLocks noChangeShapeType="1"/>
            </p:cNvSpPr>
            <p:nvPr/>
          </p:nvSpPr>
          <p:spPr bwMode="auto">
            <a:xfrm>
              <a:off x="485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52" name="Line 60"/>
            <p:cNvSpPr>
              <a:spLocks noChangeShapeType="1"/>
            </p:cNvSpPr>
            <p:nvPr/>
          </p:nvSpPr>
          <p:spPr bwMode="auto">
            <a:xfrm>
              <a:off x="494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53" name="Line 61"/>
            <p:cNvSpPr>
              <a:spLocks noChangeShapeType="1"/>
            </p:cNvSpPr>
            <p:nvPr/>
          </p:nvSpPr>
          <p:spPr bwMode="auto">
            <a:xfrm>
              <a:off x="5040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54" name="Line 62"/>
            <p:cNvSpPr>
              <a:spLocks noChangeShapeType="1"/>
            </p:cNvSpPr>
            <p:nvPr/>
          </p:nvSpPr>
          <p:spPr bwMode="auto">
            <a:xfrm>
              <a:off x="5131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55" name="Rectangle 63"/>
            <p:cNvSpPr>
              <a:spLocks noChangeArrowheads="1"/>
            </p:cNvSpPr>
            <p:nvPr/>
          </p:nvSpPr>
          <p:spPr bwMode="auto">
            <a:xfrm rot="16200000">
              <a:off x="2607" y="1616"/>
              <a:ext cx="187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U (V)</a:t>
              </a:r>
              <a:endParaRPr lang="cs-CZ" b="0"/>
            </a:p>
          </p:txBody>
        </p:sp>
        <p:sp>
          <p:nvSpPr>
            <p:cNvPr id="366656" name="Line 64"/>
            <p:cNvSpPr>
              <a:spLocks noChangeShapeType="1"/>
            </p:cNvSpPr>
            <p:nvPr/>
          </p:nvSpPr>
          <p:spPr bwMode="auto">
            <a:xfrm flipV="1">
              <a:off x="2954" y="866"/>
              <a:ext cx="1" cy="16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57" name="Line 65"/>
            <p:cNvSpPr>
              <a:spLocks noChangeShapeType="1"/>
            </p:cNvSpPr>
            <p:nvPr/>
          </p:nvSpPr>
          <p:spPr bwMode="auto">
            <a:xfrm>
              <a:off x="2955" y="2313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58" name="Line 66"/>
            <p:cNvSpPr>
              <a:spLocks noChangeShapeType="1"/>
            </p:cNvSpPr>
            <p:nvPr/>
          </p:nvSpPr>
          <p:spPr bwMode="auto">
            <a:xfrm>
              <a:off x="2955" y="210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59" name="Line 67"/>
            <p:cNvSpPr>
              <a:spLocks noChangeShapeType="1"/>
            </p:cNvSpPr>
            <p:nvPr/>
          </p:nvSpPr>
          <p:spPr bwMode="auto">
            <a:xfrm>
              <a:off x="2955" y="1899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0" name="Line 68"/>
            <p:cNvSpPr>
              <a:spLocks noChangeShapeType="1"/>
            </p:cNvSpPr>
            <p:nvPr/>
          </p:nvSpPr>
          <p:spPr bwMode="auto">
            <a:xfrm>
              <a:off x="2955" y="1693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1" name="Line 69"/>
            <p:cNvSpPr>
              <a:spLocks noChangeShapeType="1"/>
            </p:cNvSpPr>
            <p:nvPr/>
          </p:nvSpPr>
          <p:spPr bwMode="auto">
            <a:xfrm>
              <a:off x="2955" y="148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2" name="Line 70"/>
            <p:cNvSpPr>
              <a:spLocks noChangeShapeType="1"/>
            </p:cNvSpPr>
            <p:nvPr/>
          </p:nvSpPr>
          <p:spPr bwMode="auto">
            <a:xfrm>
              <a:off x="2955" y="1279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3" name="Line 71"/>
            <p:cNvSpPr>
              <a:spLocks noChangeShapeType="1"/>
            </p:cNvSpPr>
            <p:nvPr/>
          </p:nvSpPr>
          <p:spPr bwMode="auto">
            <a:xfrm>
              <a:off x="2955" y="1072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4" name="Line 72"/>
            <p:cNvSpPr>
              <a:spLocks noChangeShapeType="1"/>
            </p:cNvSpPr>
            <p:nvPr/>
          </p:nvSpPr>
          <p:spPr bwMode="auto">
            <a:xfrm>
              <a:off x="2955" y="86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5" name="Line 73"/>
            <p:cNvSpPr>
              <a:spLocks noChangeShapeType="1"/>
            </p:cNvSpPr>
            <p:nvPr/>
          </p:nvSpPr>
          <p:spPr bwMode="auto">
            <a:xfrm>
              <a:off x="2954" y="247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6" name="Line 74"/>
            <p:cNvSpPr>
              <a:spLocks noChangeShapeType="1"/>
            </p:cNvSpPr>
            <p:nvPr/>
          </p:nvSpPr>
          <p:spPr bwMode="auto">
            <a:xfrm>
              <a:off x="2954" y="2436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7" name="Line 75"/>
            <p:cNvSpPr>
              <a:spLocks noChangeShapeType="1"/>
            </p:cNvSpPr>
            <p:nvPr/>
          </p:nvSpPr>
          <p:spPr bwMode="auto">
            <a:xfrm>
              <a:off x="2954" y="239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8" name="Line 76"/>
            <p:cNvSpPr>
              <a:spLocks noChangeShapeType="1"/>
            </p:cNvSpPr>
            <p:nvPr/>
          </p:nvSpPr>
          <p:spPr bwMode="auto">
            <a:xfrm>
              <a:off x="2954" y="235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69" name="Line 77"/>
            <p:cNvSpPr>
              <a:spLocks noChangeShapeType="1"/>
            </p:cNvSpPr>
            <p:nvPr/>
          </p:nvSpPr>
          <p:spPr bwMode="auto">
            <a:xfrm>
              <a:off x="2954" y="227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0" name="Line 78"/>
            <p:cNvSpPr>
              <a:spLocks noChangeShapeType="1"/>
            </p:cNvSpPr>
            <p:nvPr/>
          </p:nvSpPr>
          <p:spPr bwMode="auto">
            <a:xfrm>
              <a:off x="2954" y="223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1" name="Line 79"/>
            <p:cNvSpPr>
              <a:spLocks noChangeShapeType="1"/>
            </p:cNvSpPr>
            <p:nvPr/>
          </p:nvSpPr>
          <p:spPr bwMode="auto">
            <a:xfrm>
              <a:off x="2954" y="218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2" name="Line 80"/>
            <p:cNvSpPr>
              <a:spLocks noChangeShapeType="1"/>
            </p:cNvSpPr>
            <p:nvPr/>
          </p:nvSpPr>
          <p:spPr bwMode="auto">
            <a:xfrm>
              <a:off x="2954" y="214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3" name="Line 81"/>
            <p:cNvSpPr>
              <a:spLocks noChangeShapeType="1"/>
            </p:cNvSpPr>
            <p:nvPr/>
          </p:nvSpPr>
          <p:spPr bwMode="auto">
            <a:xfrm>
              <a:off x="2954" y="206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4" name="Line 82"/>
            <p:cNvSpPr>
              <a:spLocks noChangeShapeType="1"/>
            </p:cNvSpPr>
            <p:nvPr/>
          </p:nvSpPr>
          <p:spPr bwMode="auto">
            <a:xfrm>
              <a:off x="2954" y="2023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5" name="Line 83"/>
            <p:cNvSpPr>
              <a:spLocks noChangeShapeType="1"/>
            </p:cNvSpPr>
            <p:nvPr/>
          </p:nvSpPr>
          <p:spPr bwMode="auto">
            <a:xfrm>
              <a:off x="2954" y="198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6" name="Line 84"/>
            <p:cNvSpPr>
              <a:spLocks noChangeShapeType="1"/>
            </p:cNvSpPr>
            <p:nvPr/>
          </p:nvSpPr>
          <p:spPr bwMode="auto">
            <a:xfrm>
              <a:off x="2954" y="194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7" name="Line 85"/>
            <p:cNvSpPr>
              <a:spLocks noChangeShapeType="1"/>
            </p:cNvSpPr>
            <p:nvPr/>
          </p:nvSpPr>
          <p:spPr bwMode="auto">
            <a:xfrm>
              <a:off x="2954" y="185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8" name="Line 86"/>
            <p:cNvSpPr>
              <a:spLocks noChangeShapeType="1"/>
            </p:cNvSpPr>
            <p:nvPr/>
          </p:nvSpPr>
          <p:spPr bwMode="auto">
            <a:xfrm>
              <a:off x="2954" y="1816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79" name="Line 87"/>
            <p:cNvSpPr>
              <a:spLocks noChangeShapeType="1"/>
            </p:cNvSpPr>
            <p:nvPr/>
          </p:nvSpPr>
          <p:spPr bwMode="auto">
            <a:xfrm>
              <a:off x="2954" y="177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0" name="Line 88"/>
            <p:cNvSpPr>
              <a:spLocks noChangeShapeType="1"/>
            </p:cNvSpPr>
            <p:nvPr/>
          </p:nvSpPr>
          <p:spPr bwMode="auto">
            <a:xfrm>
              <a:off x="2954" y="173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1" name="Line 89"/>
            <p:cNvSpPr>
              <a:spLocks noChangeShapeType="1"/>
            </p:cNvSpPr>
            <p:nvPr/>
          </p:nvSpPr>
          <p:spPr bwMode="auto">
            <a:xfrm>
              <a:off x="2954" y="165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2" name="Line 90"/>
            <p:cNvSpPr>
              <a:spLocks noChangeShapeType="1"/>
            </p:cNvSpPr>
            <p:nvPr/>
          </p:nvSpPr>
          <p:spPr bwMode="auto">
            <a:xfrm>
              <a:off x="2954" y="161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3" name="Line 91"/>
            <p:cNvSpPr>
              <a:spLocks noChangeShapeType="1"/>
            </p:cNvSpPr>
            <p:nvPr/>
          </p:nvSpPr>
          <p:spPr bwMode="auto">
            <a:xfrm>
              <a:off x="2954" y="156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4" name="Line 92"/>
            <p:cNvSpPr>
              <a:spLocks noChangeShapeType="1"/>
            </p:cNvSpPr>
            <p:nvPr/>
          </p:nvSpPr>
          <p:spPr bwMode="auto">
            <a:xfrm>
              <a:off x="2954" y="152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5" name="Line 93"/>
            <p:cNvSpPr>
              <a:spLocks noChangeShapeType="1"/>
            </p:cNvSpPr>
            <p:nvPr/>
          </p:nvSpPr>
          <p:spPr bwMode="auto">
            <a:xfrm>
              <a:off x="2954" y="144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6" name="Line 94"/>
            <p:cNvSpPr>
              <a:spLocks noChangeShapeType="1"/>
            </p:cNvSpPr>
            <p:nvPr/>
          </p:nvSpPr>
          <p:spPr bwMode="auto">
            <a:xfrm>
              <a:off x="2954" y="1403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7" name="Line 95"/>
            <p:cNvSpPr>
              <a:spLocks noChangeShapeType="1"/>
            </p:cNvSpPr>
            <p:nvPr/>
          </p:nvSpPr>
          <p:spPr bwMode="auto">
            <a:xfrm>
              <a:off x="2954" y="136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8" name="Line 96"/>
            <p:cNvSpPr>
              <a:spLocks noChangeShapeType="1"/>
            </p:cNvSpPr>
            <p:nvPr/>
          </p:nvSpPr>
          <p:spPr bwMode="auto">
            <a:xfrm>
              <a:off x="2954" y="132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89" name="Line 97"/>
            <p:cNvSpPr>
              <a:spLocks noChangeShapeType="1"/>
            </p:cNvSpPr>
            <p:nvPr/>
          </p:nvSpPr>
          <p:spPr bwMode="auto">
            <a:xfrm>
              <a:off x="2954" y="123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90" name="Line 98"/>
            <p:cNvSpPr>
              <a:spLocks noChangeShapeType="1"/>
            </p:cNvSpPr>
            <p:nvPr/>
          </p:nvSpPr>
          <p:spPr bwMode="auto">
            <a:xfrm>
              <a:off x="2954" y="119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91" name="Line 99"/>
            <p:cNvSpPr>
              <a:spLocks noChangeShapeType="1"/>
            </p:cNvSpPr>
            <p:nvPr/>
          </p:nvSpPr>
          <p:spPr bwMode="auto">
            <a:xfrm>
              <a:off x="2954" y="115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92" name="Line 100"/>
            <p:cNvSpPr>
              <a:spLocks noChangeShapeType="1"/>
            </p:cNvSpPr>
            <p:nvPr/>
          </p:nvSpPr>
          <p:spPr bwMode="auto">
            <a:xfrm>
              <a:off x="2954" y="111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93" name="Line 101"/>
            <p:cNvSpPr>
              <a:spLocks noChangeShapeType="1"/>
            </p:cNvSpPr>
            <p:nvPr/>
          </p:nvSpPr>
          <p:spPr bwMode="auto">
            <a:xfrm>
              <a:off x="2954" y="103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94" name="Line 102"/>
            <p:cNvSpPr>
              <a:spLocks noChangeShapeType="1"/>
            </p:cNvSpPr>
            <p:nvPr/>
          </p:nvSpPr>
          <p:spPr bwMode="auto">
            <a:xfrm>
              <a:off x="2954" y="99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95" name="Line 103"/>
            <p:cNvSpPr>
              <a:spLocks noChangeShapeType="1"/>
            </p:cNvSpPr>
            <p:nvPr/>
          </p:nvSpPr>
          <p:spPr bwMode="auto">
            <a:xfrm>
              <a:off x="2954" y="94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96" name="Line 104"/>
            <p:cNvSpPr>
              <a:spLocks noChangeShapeType="1"/>
            </p:cNvSpPr>
            <p:nvPr/>
          </p:nvSpPr>
          <p:spPr bwMode="auto">
            <a:xfrm>
              <a:off x="2954" y="90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697" name="Rectangle 105"/>
            <p:cNvSpPr>
              <a:spLocks noChangeArrowheads="1"/>
            </p:cNvSpPr>
            <p:nvPr/>
          </p:nvSpPr>
          <p:spPr bwMode="auto">
            <a:xfrm>
              <a:off x="2833" y="227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0.0</a:t>
              </a:r>
              <a:endParaRPr lang="cs-CZ" b="0"/>
            </a:p>
          </p:txBody>
        </p:sp>
        <p:sp>
          <p:nvSpPr>
            <p:cNvPr id="366698" name="Rectangle 106"/>
            <p:cNvSpPr>
              <a:spLocks noChangeArrowheads="1"/>
            </p:cNvSpPr>
            <p:nvPr/>
          </p:nvSpPr>
          <p:spPr bwMode="auto">
            <a:xfrm>
              <a:off x="2833" y="207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0.5</a:t>
              </a:r>
              <a:endParaRPr lang="cs-CZ" b="0"/>
            </a:p>
          </p:txBody>
        </p:sp>
        <p:sp>
          <p:nvSpPr>
            <p:cNvPr id="366699" name="Rectangle 107"/>
            <p:cNvSpPr>
              <a:spLocks noChangeArrowheads="1"/>
            </p:cNvSpPr>
            <p:nvPr/>
          </p:nvSpPr>
          <p:spPr bwMode="auto">
            <a:xfrm>
              <a:off x="2833" y="1864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1.0</a:t>
              </a:r>
              <a:endParaRPr lang="cs-CZ" b="0"/>
            </a:p>
          </p:txBody>
        </p:sp>
        <p:sp>
          <p:nvSpPr>
            <p:cNvPr id="366700" name="Rectangle 108"/>
            <p:cNvSpPr>
              <a:spLocks noChangeArrowheads="1"/>
            </p:cNvSpPr>
            <p:nvPr/>
          </p:nvSpPr>
          <p:spPr bwMode="auto">
            <a:xfrm>
              <a:off x="2833" y="165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1.5</a:t>
              </a:r>
              <a:endParaRPr lang="cs-CZ" b="0"/>
            </a:p>
          </p:txBody>
        </p:sp>
        <p:sp>
          <p:nvSpPr>
            <p:cNvPr id="366701" name="Rectangle 109"/>
            <p:cNvSpPr>
              <a:spLocks noChangeArrowheads="1"/>
            </p:cNvSpPr>
            <p:nvPr/>
          </p:nvSpPr>
          <p:spPr bwMode="auto">
            <a:xfrm>
              <a:off x="2833" y="145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2.0</a:t>
              </a:r>
              <a:endParaRPr lang="cs-CZ" b="0"/>
            </a:p>
          </p:txBody>
        </p:sp>
        <p:sp>
          <p:nvSpPr>
            <p:cNvPr id="366702" name="Rectangle 110"/>
            <p:cNvSpPr>
              <a:spLocks noChangeArrowheads="1"/>
            </p:cNvSpPr>
            <p:nvPr/>
          </p:nvSpPr>
          <p:spPr bwMode="auto">
            <a:xfrm>
              <a:off x="2833" y="124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2.5</a:t>
              </a:r>
              <a:endParaRPr lang="cs-CZ" b="0"/>
            </a:p>
          </p:txBody>
        </p:sp>
        <p:sp>
          <p:nvSpPr>
            <p:cNvPr id="366703" name="Rectangle 111"/>
            <p:cNvSpPr>
              <a:spLocks noChangeArrowheads="1"/>
            </p:cNvSpPr>
            <p:nvPr/>
          </p:nvSpPr>
          <p:spPr bwMode="auto">
            <a:xfrm>
              <a:off x="2833" y="103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3.0</a:t>
              </a:r>
              <a:endParaRPr lang="cs-CZ" b="0"/>
            </a:p>
          </p:txBody>
        </p:sp>
        <p:sp>
          <p:nvSpPr>
            <p:cNvPr id="366704" name="Rectangle 112"/>
            <p:cNvSpPr>
              <a:spLocks noChangeArrowheads="1"/>
            </p:cNvSpPr>
            <p:nvPr/>
          </p:nvSpPr>
          <p:spPr bwMode="auto">
            <a:xfrm>
              <a:off x="2833" y="8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3.5</a:t>
              </a:r>
              <a:endParaRPr lang="cs-CZ" b="0"/>
            </a:p>
          </p:txBody>
        </p:sp>
        <p:sp>
          <p:nvSpPr>
            <p:cNvPr id="366705" name="Freeform 113"/>
            <p:cNvSpPr>
              <a:spLocks/>
            </p:cNvSpPr>
            <p:nvPr/>
          </p:nvSpPr>
          <p:spPr bwMode="auto">
            <a:xfrm flipV="1">
              <a:off x="2954" y="1053"/>
              <a:ext cx="2266" cy="1257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122" y="3"/>
                </a:cxn>
                <a:cxn ang="0">
                  <a:pos x="185" y="2"/>
                </a:cxn>
                <a:cxn ang="0">
                  <a:pos x="248" y="3"/>
                </a:cxn>
                <a:cxn ang="0">
                  <a:pos x="311" y="2"/>
                </a:cxn>
                <a:cxn ang="0">
                  <a:pos x="374" y="1"/>
                </a:cxn>
                <a:cxn ang="0">
                  <a:pos x="437" y="1"/>
                </a:cxn>
                <a:cxn ang="0">
                  <a:pos x="499" y="3"/>
                </a:cxn>
                <a:cxn ang="0">
                  <a:pos x="562" y="6"/>
                </a:cxn>
                <a:cxn ang="0">
                  <a:pos x="625" y="15"/>
                </a:cxn>
                <a:cxn ang="0">
                  <a:pos x="688" y="33"/>
                </a:cxn>
                <a:cxn ang="0">
                  <a:pos x="751" y="66"/>
                </a:cxn>
                <a:cxn ang="0">
                  <a:pos x="814" y="113"/>
                </a:cxn>
                <a:cxn ang="0">
                  <a:pos x="877" y="180"/>
                </a:cxn>
                <a:cxn ang="0">
                  <a:pos x="940" y="266"/>
                </a:cxn>
                <a:cxn ang="0">
                  <a:pos x="1003" y="369"/>
                </a:cxn>
                <a:cxn ang="0">
                  <a:pos x="1066" y="493"/>
                </a:cxn>
                <a:cxn ang="0">
                  <a:pos x="1129" y="630"/>
                </a:cxn>
                <a:cxn ang="0">
                  <a:pos x="1192" y="780"/>
                </a:cxn>
                <a:cxn ang="0">
                  <a:pos x="1255" y="937"/>
                </a:cxn>
                <a:cxn ang="0">
                  <a:pos x="1318" y="1099"/>
                </a:cxn>
                <a:cxn ang="0">
                  <a:pos x="1381" y="1259"/>
                </a:cxn>
                <a:cxn ang="0">
                  <a:pos x="1444" y="1419"/>
                </a:cxn>
                <a:cxn ang="0">
                  <a:pos x="1507" y="1569"/>
                </a:cxn>
                <a:cxn ang="0">
                  <a:pos x="1570" y="1708"/>
                </a:cxn>
                <a:cxn ang="0">
                  <a:pos x="1633" y="1832"/>
                </a:cxn>
                <a:cxn ang="0">
                  <a:pos x="1696" y="1940"/>
                </a:cxn>
                <a:cxn ang="0">
                  <a:pos x="1759" y="2030"/>
                </a:cxn>
                <a:cxn ang="0">
                  <a:pos x="1822" y="2099"/>
                </a:cxn>
                <a:cxn ang="0">
                  <a:pos x="1885" y="2147"/>
                </a:cxn>
                <a:cxn ang="0">
                  <a:pos x="1948" y="2174"/>
                </a:cxn>
                <a:cxn ang="0">
                  <a:pos x="2011" y="2182"/>
                </a:cxn>
                <a:cxn ang="0">
                  <a:pos x="2074" y="2169"/>
                </a:cxn>
                <a:cxn ang="0">
                  <a:pos x="2137" y="2141"/>
                </a:cxn>
                <a:cxn ang="0">
                  <a:pos x="2200" y="2094"/>
                </a:cxn>
                <a:cxn ang="0">
                  <a:pos x="2263" y="2033"/>
                </a:cxn>
                <a:cxn ang="0">
                  <a:pos x="2326" y="1959"/>
                </a:cxn>
                <a:cxn ang="0">
                  <a:pos x="2389" y="1875"/>
                </a:cxn>
                <a:cxn ang="0">
                  <a:pos x="2452" y="1782"/>
                </a:cxn>
                <a:cxn ang="0">
                  <a:pos x="2515" y="1684"/>
                </a:cxn>
                <a:cxn ang="0">
                  <a:pos x="2578" y="1578"/>
                </a:cxn>
                <a:cxn ang="0">
                  <a:pos x="2641" y="1472"/>
                </a:cxn>
                <a:cxn ang="0">
                  <a:pos x="2704" y="1363"/>
                </a:cxn>
                <a:cxn ang="0">
                  <a:pos x="2767" y="1255"/>
                </a:cxn>
                <a:cxn ang="0">
                  <a:pos x="2830" y="1149"/>
                </a:cxn>
                <a:cxn ang="0">
                  <a:pos x="2893" y="1046"/>
                </a:cxn>
                <a:cxn ang="0">
                  <a:pos x="2956" y="946"/>
                </a:cxn>
                <a:cxn ang="0">
                  <a:pos x="3019" y="852"/>
                </a:cxn>
                <a:cxn ang="0">
                  <a:pos x="3082" y="762"/>
                </a:cxn>
                <a:cxn ang="0">
                  <a:pos x="3145" y="675"/>
                </a:cxn>
                <a:cxn ang="0">
                  <a:pos x="3208" y="597"/>
                </a:cxn>
                <a:cxn ang="0">
                  <a:pos x="3271" y="525"/>
                </a:cxn>
                <a:cxn ang="0">
                  <a:pos x="3334" y="459"/>
                </a:cxn>
                <a:cxn ang="0">
                  <a:pos x="3397" y="398"/>
                </a:cxn>
                <a:cxn ang="0">
                  <a:pos x="3460" y="344"/>
                </a:cxn>
                <a:cxn ang="0">
                  <a:pos x="3523" y="294"/>
                </a:cxn>
                <a:cxn ang="0">
                  <a:pos x="3586" y="253"/>
                </a:cxn>
                <a:cxn ang="0">
                  <a:pos x="3649" y="213"/>
                </a:cxn>
                <a:cxn ang="0">
                  <a:pos x="3712" y="180"/>
                </a:cxn>
                <a:cxn ang="0">
                  <a:pos x="3775" y="152"/>
                </a:cxn>
                <a:cxn ang="0">
                  <a:pos x="3838" y="126"/>
                </a:cxn>
                <a:cxn ang="0">
                  <a:pos x="3901" y="104"/>
                </a:cxn>
              </a:cxnLst>
              <a:rect l="0" t="0" r="r" b="b"/>
              <a:pathLst>
                <a:path w="3933" h="2182">
                  <a:moveTo>
                    <a:pt x="0" y="5"/>
                  </a:moveTo>
                  <a:lnTo>
                    <a:pt x="3" y="4"/>
                  </a:lnTo>
                  <a:lnTo>
                    <a:pt x="7" y="3"/>
                  </a:lnTo>
                  <a:lnTo>
                    <a:pt x="11" y="4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5" y="3"/>
                  </a:lnTo>
                  <a:lnTo>
                    <a:pt x="59" y="2"/>
                  </a:lnTo>
                  <a:lnTo>
                    <a:pt x="62" y="4"/>
                  </a:lnTo>
                  <a:lnTo>
                    <a:pt x="66" y="3"/>
                  </a:lnTo>
                  <a:lnTo>
                    <a:pt x="70" y="4"/>
                  </a:lnTo>
                  <a:lnTo>
                    <a:pt x="74" y="3"/>
                  </a:lnTo>
                  <a:lnTo>
                    <a:pt x="78" y="4"/>
                  </a:lnTo>
                  <a:lnTo>
                    <a:pt x="82" y="2"/>
                  </a:lnTo>
                  <a:lnTo>
                    <a:pt x="86" y="2"/>
                  </a:lnTo>
                  <a:lnTo>
                    <a:pt x="90" y="3"/>
                  </a:lnTo>
                  <a:lnTo>
                    <a:pt x="94" y="4"/>
                  </a:lnTo>
                  <a:lnTo>
                    <a:pt x="98" y="2"/>
                  </a:lnTo>
                  <a:lnTo>
                    <a:pt x="102" y="3"/>
                  </a:lnTo>
                  <a:lnTo>
                    <a:pt x="106" y="2"/>
                  </a:lnTo>
                  <a:lnTo>
                    <a:pt x="110" y="4"/>
                  </a:lnTo>
                  <a:lnTo>
                    <a:pt x="114" y="3"/>
                  </a:lnTo>
                  <a:lnTo>
                    <a:pt x="118" y="3"/>
                  </a:lnTo>
                  <a:lnTo>
                    <a:pt x="122" y="3"/>
                  </a:lnTo>
                  <a:lnTo>
                    <a:pt x="125" y="4"/>
                  </a:lnTo>
                  <a:lnTo>
                    <a:pt x="129" y="5"/>
                  </a:lnTo>
                  <a:lnTo>
                    <a:pt x="133" y="2"/>
                  </a:lnTo>
                  <a:lnTo>
                    <a:pt x="137" y="3"/>
                  </a:lnTo>
                  <a:lnTo>
                    <a:pt x="141" y="2"/>
                  </a:lnTo>
                  <a:lnTo>
                    <a:pt x="145" y="3"/>
                  </a:lnTo>
                  <a:lnTo>
                    <a:pt x="149" y="4"/>
                  </a:lnTo>
                  <a:lnTo>
                    <a:pt x="153" y="3"/>
                  </a:lnTo>
                  <a:lnTo>
                    <a:pt x="157" y="1"/>
                  </a:lnTo>
                  <a:lnTo>
                    <a:pt x="161" y="3"/>
                  </a:lnTo>
                  <a:lnTo>
                    <a:pt x="165" y="2"/>
                  </a:lnTo>
                  <a:lnTo>
                    <a:pt x="169" y="3"/>
                  </a:lnTo>
                  <a:lnTo>
                    <a:pt x="173" y="2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5" y="2"/>
                  </a:lnTo>
                  <a:lnTo>
                    <a:pt x="188" y="2"/>
                  </a:lnTo>
                  <a:lnTo>
                    <a:pt x="192" y="4"/>
                  </a:lnTo>
                  <a:lnTo>
                    <a:pt x="196" y="3"/>
                  </a:lnTo>
                  <a:lnTo>
                    <a:pt x="200" y="3"/>
                  </a:lnTo>
                  <a:lnTo>
                    <a:pt x="204" y="3"/>
                  </a:lnTo>
                  <a:lnTo>
                    <a:pt x="208" y="3"/>
                  </a:lnTo>
                  <a:lnTo>
                    <a:pt x="212" y="2"/>
                  </a:lnTo>
                  <a:lnTo>
                    <a:pt x="216" y="1"/>
                  </a:lnTo>
                  <a:lnTo>
                    <a:pt x="220" y="4"/>
                  </a:lnTo>
                  <a:lnTo>
                    <a:pt x="224" y="2"/>
                  </a:lnTo>
                  <a:lnTo>
                    <a:pt x="228" y="4"/>
                  </a:lnTo>
                  <a:lnTo>
                    <a:pt x="232" y="3"/>
                  </a:lnTo>
                  <a:lnTo>
                    <a:pt x="236" y="3"/>
                  </a:lnTo>
                  <a:lnTo>
                    <a:pt x="240" y="5"/>
                  </a:lnTo>
                  <a:lnTo>
                    <a:pt x="244" y="3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5" y="1"/>
                  </a:lnTo>
                  <a:lnTo>
                    <a:pt x="259" y="2"/>
                  </a:lnTo>
                  <a:lnTo>
                    <a:pt x="263" y="3"/>
                  </a:lnTo>
                  <a:lnTo>
                    <a:pt x="267" y="2"/>
                  </a:lnTo>
                  <a:lnTo>
                    <a:pt x="271" y="1"/>
                  </a:lnTo>
                  <a:lnTo>
                    <a:pt x="275" y="2"/>
                  </a:lnTo>
                  <a:lnTo>
                    <a:pt x="279" y="3"/>
                  </a:lnTo>
                  <a:lnTo>
                    <a:pt x="283" y="3"/>
                  </a:lnTo>
                  <a:lnTo>
                    <a:pt x="287" y="3"/>
                  </a:lnTo>
                  <a:lnTo>
                    <a:pt x="291" y="1"/>
                  </a:lnTo>
                  <a:lnTo>
                    <a:pt x="295" y="2"/>
                  </a:lnTo>
                  <a:lnTo>
                    <a:pt x="299" y="3"/>
                  </a:lnTo>
                  <a:lnTo>
                    <a:pt x="303" y="3"/>
                  </a:lnTo>
                  <a:lnTo>
                    <a:pt x="307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8" y="2"/>
                  </a:lnTo>
                  <a:lnTo>
                    <a:pt x="322" y="2"/>
                  </a:lnTo>
                  <a:lnTo>
                    <a:pt x="326" y="3"/>
                  </a:lnTo>
                  <a:lnTo>
                    <a:pt x="330" y="2"/>
                  </a:lnTo>
                  <a:lnTo>
                    <a:pt x="334" y="3"/>
                  </a:lnTo>
                  <a:lnTo>
                    <a:pt x="338" y="2"/>
                  </a:lnTo>
                  <a:lnTo>
                    <a:pt x="342" y="1"/>
                  </a:lnTo>
                  <a:lnTo>
                    <a:pt x="346" y="0"/>
                  </a:lnTo>
                  <a:lnTo>
                    <a:pt x="350" y="2"/>
                  </a:lnTo>
                  <a:lnTo>
                    <a:pt x="354" y="1"/>
                  </a:lnTo>
                  <a:lnTo>
                    <a:pt x="358" y="1"/>
                  </a:lnTo>
                  <a:lnTo>
                    <a:pt x="362" y="3"/>
                  </a:lnTo>
                  <a:lnTo>
                    <a:pt x="366" y="3"/>
                  </a:lnTo>
                  <a:lnTo>
                    <a:pt x="370" y="3"/>
                  </a:lnTo>
                  <a:lnTo>
                    <a:pt x="374" y="1"/>
                  </a:lnTo>
                  <a:lnTo>
                    <a:pt x="377" y="2"/>
                  </a:lnTo>
                  <a:lnTo>
                    <a:pt x="381" y="1"/>
                  </a:lnTo>
                  <a:lnTo>
                    <a:pt x="385" y="2"/>
                  </a:lnTo>
                  <a:lnTo>
                    <a:pt x="389" y="2"/>
                  </a:lnTo>
                  <a:lnTo>
                    <a:pt x="393" y="2"/>
                  </a:lnTo>
                  <a:lnTo>
                    <a:pt x="397" y="3"/>
                  </a:lnTo>
                  <a:lnTo>
                    <a:pt x="401" y="3"/>
                  </a:lnTo>
                  <a:lnTo>
                    <a:pt x="405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7" y="2"/>
                  </a:lnTo>
                  <a:lnTo>
                    <a:pt x="421" y="2"/>
                  </a:lnTo>
                  <a:lnTo>
                    <a:pt x="425" y="2"/>
                  </a:lnTo>
                  <a:lnTo>
                    <a:pt x="429" y="3"/>
                  </a:lnTo>
                  <a:lnTo>
                    <a:pt x="433" y="2"/>
                  </a:lnTo>
                  <a:lnTo>
                    <a:pt x="437" y="1"/>
                  </a:lnTo>
                  <a:lnTo>
                    <a:pt x="440" y="2"/>
                  </a:lnTo>
                  <a:lnTo>
                    <a:pt x="444" y="3"/>
                  </a:lnTo>
                  <a:lnTo>
                    <a:pt x="448" y="1"/>
                  </a:lnTo>
                  <a:lnTo>
                    <a:pt x="452" y="1"/>
                  </a:lnTo>
                  <a:lnTo>
                    <a:pt x="456" y="1"/>
                  </a:lnTo>
                  <a:lnTo>
                    <a:pt x="460" y="2"/>
                  </a:lnTo>
                  <a:lnTo>
                    <a:pt x="464" y="2"/>
                  </a:lnTo>
                  <a:lnTo>
                    <a:pt x="468" y="2"/>
                  </a:lnTo>
                  <a:lnTo>
                    <a:pt x="472" y="0"/>
                  </a:lnTo>
                  <a:lnTo>
                    <a:pt x="476" y="1"/>
                  </a:lnTo>
                  <a:lnTo>
                    <a:pt x="480" y="0"/>
                  </a:lnTo>
                  <a:lnTo>
                    <a:pt x="484" y="2"/>
                  </a:lnTo>
                  <a:lnTo>
                    <a:pt x="488" y="3"/>
                  </a:lnTo>
                  <a:lnTo>
                    <a:pt x="492" y="2"/>
                  </a:lnTo>
                  <a:lnTo>
                    <a:pt x="496" y="2"/>
                  </a:lnTo>
                  <a:lnTo>
                    <a:pt x="499" y="3"/>
                  </a:lnTo>
                  <a:lnTo>
                    <a:pt x="503" y="2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4"/>
                  </a:lnTo>
                  <a:lnTo>
                    <a:pt x="519" y="3"/>
                  </a:lnTo>
                  <a:lnTo>
                    <a:pt x="523" y="3"/>
                  </a:lnTo>
                  <a:lnTo>
                    <a:pt x="527" y="5"/>
                  </a:lnTo>
                  <a:lnTo>
                    <a:pt x="531" y="3"/>
                  </a:lnTo>
                  <a:lnTo>
                    <a:pt x="535" y="3"/>
                  </a:lnTo>
                  <a:lnTo>
                    <a:pt x="539" y="4"/>
                  </a:lnTo>
                  <a:lnTo>
                    <a:pt x="543" y="4"/>
                  </a:lnTo>
                  <a:lnTo>
                    <a:pt x="547" y="5"/>
                  </a:lnTo>
                  <a:lnTo>
                    <a:pt x="551" y="6"/>
                  </a:lnTo>
                  <a:lnTo>
                    <a:pt x="555" y="5"/>
                  </a:lnTo>
                  <a:lnTo>
                    <a:pt x="559" y="6"/>
                  </a:lnTo>
                  <a:lnTo>
                    <a:pt x="562" y="6"/>
                  </a:lnTo>
                  <a:lnTo>
                    <a:pt x="566" y="8"/>
                  </a:lnTo>
                  <a:lnTo>
                    <a:pt x="570" y="7"/>
                  </a:lnTo>
                  <a:lnTo>
                    <a:pt x="574" y="7"/>
                  </a:lnTo>
                  <a:lnTo>
                    <a:pt x="578" y="8"/>
                  </a:lnTo>
                  <a:lnTo>
                    <a:pt x="582" y="8"/>
                  </a:lnTo>
                  <a:lnTo>
                    <a:pt x="586" y="8"/>
                  </a:lnTo>
                  <a:lnTo>
                    <a:pt x="590" y="9"/>
                  </a:lnTo>
                  <a:lnTo>
                    <a:pt x="594" y="9"/>
                  </a:lnTo>
                  <a:lnTo>
                    <a:pt x="598" y="11"/>
                  </a:lnTo>
                  <a:lnTo>
                    <a:pt x="602" y="11"/>
                  </a:lnTo>
                  <a:lnTo>
                    <a:pt x="606" y="11"/>
                  </a:lnTo>
                  <a:lnTo>
                    <a:pt x="610" y="13"/>
                  </a:lnTo>
                  <a:lnTo>
                    <a:pt x="614" y="13"/>
                  </a:lnTo>
                  <a:lnTo>
                    <a:pt x="618" y="13"/>
                  </a:lnTo>
                  <a:lnTo>
                    <a:pt x="622" y="14"/>
                  </a:lnTo>
                  <a:lnTo>
                    <a:pt x="625" y="15"/>
                  </a:lnTo>
                  <a:lnTo>
                    <a:pt x="629" y="16"/>
                  </a:lnTo>
                  <a:lnTo>
                    <a:pt x="633" y="16"/>
                  </a:lnTo>
                  <a:lnTo>
                    <a:pt x="637" y="17"/>
                  </a:lnTo>
                  <a:lnTo>
                    <a:pt x="641" y="19"/>
                  </a:lnTo>
                  <a:lnTo>
                    <a:pt x="645" y="19"/>
                  </a:lnTo>
                  <a:lnTo>
                    <a:pt x="649" y="19"/>
                  </a:lnTo>
                  <a:lnTo>
                    <a:pt x="653" y="21"/>
                  </a:lnTo>
                  <a:lnTo>
                    <a:pt x="657" y="22"/>
                  </a:lnTo>
                  <a:lnTo>
                    <a:pt x="661" y="24"/>
                  </a:lnTo>
                  <a:lnTo>
                    <a:pt x="665" y="25"/>
                  </a:lnTo>
                  <a:lnTo>
                    <a:pt x="669" y="26"/>
                  </a:lnTo>
                  <a:lnTo>
                    <a:pt x="673" y="29"/>
                  </a:lnTo>
                  <a:lnTo>
                    <a:pt x="677" y="30"/>
                  </a:lnTo>
                  <a:lnTo>
                    <a:pt x="681" y="30"/>
                  </a:lnTo>
                  <a:lnTo>
                    <a:pt x="685" y="31"/>
                  </a:lnTo>
                  <a:lnTo>
                    <a:pt x="688" y="33"/>
                  </a:lnTo>
                  <a:lnTo>
                    <a:pt x="692" y="35"/>
                  </a:lnTo>
                  <a:lnTo>
                    <a:pt x="696" y="38"/>
                  </a:lnTo>
                  <a:lnTo>
                    <a:pt x="700" y="38"/>
                  </a:lnTo>
                  <a:lnTo>
                    <a:pt x="704" y="40"/>
                  </a:lnTo>
                  <a:lnTo>
                    <a:pt x="708" y="43"/>
                  </a:lnTo>
                  <a:lnTo>
                    <a:pt x="712" y="45"/>
                  </a:lnTo>
                  <a:lnTo>
                    <a:pt x="716" y="46"/>
                  </a:lnTo>
                  <a:lnTo>
                    <a:pt x="720" y="48"/>
                  </a:lnTo>
                  <a:lnTo>
                    <a:pt x="724" y="51"/>
                  </a:lnTo>
                  <a:lnTo>
                    <a:pt x="728" y="52"/>
                  </a:lnTo>
                  <a:lnTo>
                    <a:pt x="732" y="53"/>
                  </a:lnTo>
                  <a:lnTo>
                    <a:pt x="736" y="56"/>
                  </a:lnTo>
                  <a:lnTo>
                    <a:pt x="740" y="60"/>
                  </a:lnTo>
                  <a:lnTo>
                    <a:pt x="744" y="62"/>
                  </a:lnTo>
                  <a:lnTo>
                    <a:pt x="748" y="64"/>
                  </a:lnTo>
                  <a:lnTo>
                    <a:pt x="751" y="66"/>
                  </a:lnTo>
                  <a:lnTo>
                    <a:pt x="755" y="69"/>
                  </a:lnTo>
                  <a:lnTo>
                    <a:pt x="759" y="71"/>
                  </a:lnTo>
                  <a:lnTo>
                    <a:pt x="763" y="74"/>
                  </a:lnTo>
                  <a:lnTo>
                    <a:pt x="767" y="76"/>
                  </a:lnTo>
                  <a:lnTo>
                    <a:pt x="771" y="79"/>
                  </a:lnTo>
                  <a:lnTo>
                    <a:pt x="775" y="82"/>
                  </a:lnTo>
                  <a:lnTo>
                    <a:pt x="779" y="86"/>
                  </a:lnTo>
                  <a:lnTo>
                    <a:pt x="783" y="87"/>
                  </a:lnTo>
                  <a:lnTo>
                    <a:pt x="787" y="91"/>
                  </a:lnTo>
                  <a:lnTo>
                    <a:pt x="791" y="94"/>
                  </a:lnTo>
                  <a:lnTo>
                    <a:pt x="795" y="98"/>
                  </a:lnTo>
                  <a:lnTo>
                    <a:pt x="799" y="101"/>
                  </a:lnTo>
                  <a:lnTo>
                    <a:pt x="803" y="104"/>
                  </a:lnTo>
                  <a:lnTo>
                    <a:pt x="807" y="107"/>
                  </a:lnTo>
                  <a:lnTo>
                    <a:pt x="811" y="109"/>
                  </a:lnTo>
                  <a:lnTo>
                    <a:pt x="814" y="113"/>
                  </a:lnTo>
                  <a:lnTo>
                    <a:pt x="818" y="118"/>
                  </a:lnTo>
                  <a:lnTo>
                    <a:pt x="822" y="121"/>
                  </a:lnTo>
                  <a:lnTo>
                    <a:pt x="826" y="125"/>
                  </a:lnTo>
                  <a:lnTo>
                    <a:pt x="830" y="130"/>
                  </a:lnTo>
                  <a:lnTo>
                    <a:pt x="834" y="132"/>
                  </a:lnTo>
                  <a:lnTo>
                    <a:pt x="838" y="137"/>
                  </a:lnTo>
                  <a:lnTo>
                    <a:pt x="842" y="142"/>
                  </a:lnTo>
                  <a:lnTo>
                    <a:pt x="846" y="144"/>
                  </a:lnTo>
                  <a:lnTo>
                    <a:pt x="850" y="149"/>
                  </a:lnTo>
                  <a:lnTo>
                    <a:pt x="854" y="152"/>
                  </a:lnTo>
                  <a:lnTo>
                    <a:pt x="858" y="158"/>
                  </a:lnTo>
                  <a:lnTo>
                    <a:pt x="862" y="163"/>
                  </a:lnTo>
                  <a:lnTo>
                    <a:pt x="866" y="166"/>
                  </a:lnTo>
                  <a:lnTo>
                    <a:pt x="870" y="171"/>
                  </a:lnTo>
                  <a:lnTo>
                    <a:pt x="874" y="175"/>
                  </a:lnTo>
                  <a:lnTo>
                    <a:pt x="877" y="180"/>
                  </a:lnTo>
                  <a:lnTo>
                    <a:pt x="881" y="187"/>
                  </a:lnTo>
                  <a:lnTo>
                    <a:pt x="885" y="189"/>
                  </a:lnTo>
                  <a:lnTo>
                    <a:pt x="889" y="195"/>
                  </a:lnTo>
                  <a:lnTo>
                    <a:pt x="893" y="200"/>
                  </a:lnTo>
                  <a:lnTo>
                    <a:pt x="897" y="205"/>
                  </a:lnTo>
                  <a:lnTo>
                    <a:pt x="901" y="210"/>
                  </a:lnTo>
                  <a:lnTo>
                    <a:pt x="905" y="216"/>
                  </a:lnTo>
                  <a:lnTo>
                    <a:pt x="909" y="220"/>
                  </a:lnTo>
                  <a:lnTo>
                    <a:pt x="913" y="226"/>
                  </a:lnTo>
                  <a:lnTo>
                    <a:pt x="917" y="231"/>
                  </a:lnTo>
                  <a:lnTo>
                    <a:pt x="921" y="238"/>
                  </a:lnTo>
                  <a:lnTo>
                    <a:pt x="925" y="243"/>
                  </a:lnTo>
                  <a:lnTo>
                    <a:pt x="929" y="248"/>
                  </a:lnTo>
                  <a:lnTo>
                    <a:pt x="933" y="254"/>
                  </a:lnTo>
                  <a:lnTo>
                    <a:pt x="937" y="259"/>
                  </a:lnTo>
                  <a:lnTo>
                    <a:pt x="940" y="266"/>
                  </a:lnTo>
                  <a:lnTo>
                    <a:pt x="944" y="272"/>
                  </a:lnTo>
                  <a:lnTo>
                    <a:pt x="948" y="278"/>
                  </a:lnTo>
                  <a:lnTo>
                    <a:pt x="952" y="284"/>
                  </a:lnTo>
                  <a:lnTo>
                    <a:pt x="956" y="291"/>
                  </a:lnTo>
                  <a:lnTo>
                    <a:pt x="960" y="296"/>
                  </a:lnTo>
                  <a:lnTo>
                    <a:pt x="964" y="302"/>
                  </a:lnTo>
                  <a:lnTo>
                    <a:pt x="968" y="310"/>
                  </a:lnTo>
                  <a:lnTo>
                    <a:pt x="972" y="317"/>
                  </a:lnTo>
                  <a:lnTo>
                    <a:pt x="976" y="323"/>
                  </a:lnTo>
                  <a:lnTo>
                    <a:pt x="980" y="330"/>
                  </a:lnTo>
                  <a:lnTo>
                    <a:pt x="984" y="336"/>
                  </a:lnTo>
                  <a:lnTo>
                    <a:pt x="988" y="343"/>
                  </a:lnTo>
                  <a:lnTo>
                    <a:pt x="992" y="349"/>
                  </a:lnTo>
                  <a:lnTo>
                    <a:pt x="996" y="356"/>
                  </a:lnTo>
                  <a:lnTo>
                    <a:pt x="999" y="364"/>
                  </a:lnTo>
                  <a:lnTo>
                    <a:pt x="1003" y="369"/>
                  </a:lnTo>
                  <a:lnTo>
                    <a:pt x="1007" y="378"/>
                  </a:lnTo>
                  <a:lnTo>
                    <a:pt x="1011" y="385"/>
                  </a:lnTo>
                  <a:lnTo>
                    <a:pt x="1015" y="392"/>
                  </a:lnTo>
                  <a:lnTo>
                    <a:pt x="1019" y="400"/>
                  </a:lnTo>
                  <a:lnTo>
                    <a:pt x="1023" y="406"/>
                  </a:lnTo>
                  <a:lnTo>
                    <a:pt x="1027" y="414"/>
                  </a:lnTo>
                  <a:lnTo>
                    <a:pt x="1031" y="423"/>
                  </a:lnTo>
                  <a:lnTo>
                    <a:pt x="1035" y="431"/>
                  </a:lnTo>
                  <a:lnTo>
                    <a:pt x="1039" y="439"/>
                  </a:lnTo>
                  <a:lnTo>
                    <a:pt x="1043" y="445"/>
                  </a:lnTo>
                  <a:lnTo>
                    <a:pt x="1047" y="454"/>
                  </a:lnTo>
                  <a:lnTo>
                    <a:pt x="1051" y="460"/>
                  </a:lnTo>
                  <a:lnTo>
                    <a:pt x="1055" y="469"/>
                  </a:lnTo>
                  <a:lnTo>
                    <a:pt x="1059" y="477"/>
                  </a:lnTo>
                  <a:lnTo>
                    <a:pt x="1062" y="486"/>
                  </a:lnTo>
                  <a:lnTo>
                    <a:pt x="1066" y="493"/>
                  </a:lnTo>
                  <a:lnTo>
                    <a:pt x="1070" y="501"/>
                  </a:lnTo>
                  <a:lnTo>
                    <a:pt x="1074" y="509"/>
                  </a:lnTo>
                  <a:lnTo>
                    <a:pt x="1078" y="518"/>
                  </a:lnTo>
                  <a:lnTo>
                    <a:pt x="1082" y="526"/>
                  </a:lnTo>
                  <a:lnTo>
                    <a:pt x="1086" y="534"/>
                  </a:lnTo>
                  <a:lnTo>
                    <a:pt x="1090" y="542"/>
                  </a:lnTo>
                  <a:lnTo>
                    <a:pt x="1094" y="551"/>
                  </a:lnTo>
                  <a:lnTo>
                    <a:pt x="1098" y="561"/>
                  </a:lnTo>
                  <a:lnTo>
                    <a:pt x="1102" y="570"/>
                  </a:lnTo>
                  <a:lnTo>
                    <a:pt x="1106" y="574"/>
                  </a:lnTo>
                  <a:lnTo>
                    <a:pt x="1110" y="584"/>
                  </a:lnTo>
                  <a:lnTo>
                    <a:pt x="1114" y="594"/>
                  </a:lnTo>
                  <a:lnTo>
                    <a:pt x="1118" y="604"/>
                  </a:lnTo>
                  <a:lnTo>
                    <a:pt x="1122" y="612"/>
                  </a:lnTo>
                  <a:lnTo>
                    <a:pt x="1125" y="621"/>
                  </a:lnTo>
                  <a:lnTo>
                    <a:pt x="1129" y="630"/>
                  </a:lnTo>
                  <a:lnTo>
                    <a:pt x="1133" y="638"/>
                  </a:lnTo>
                  <a:lnTo>
                    <a:pt x="1137" y="647"/>
                  </a:lnTo>
                  <a:lnTo>
                    <a:pt x="1141" y="656"/>
                  </a:lnTo>
                  <a:lnTo>
                    <a:pt x="1145" y="666"/>
                  </a:lnTo>
                  <a:lnTo>
                    <a:pt x="1149" y="676"/>
                  </a:lnTo>
                  <a:lnTo>
                    <a:pt x="1153" y="683"/>
                  </a:lnTo>
                  <a:lnTo>
                    <a:pt x="1157" y="694"/>
                  </a:lnTo>
                  <a:lnTo>
                    <a:pt x="1161" y="702"/>
                  </a:lnTo>
                  <a:lnTo>
                    <a:pt x="1165" y="713"/>
                  </a:lnTo>
                  <a:lnTo>
                    <a:pt x="1169" y="720"/>
                  </a:lnTo>
                  <a:lnTo>
                    <a:pt x="1173" y="730"/>
                  </a:lnTo>
                  <a:lnTo>
                    <a:pt x="1177" y="741"/>
                  </a:lnTo>
                  <a:lnTo>
                    <a:pt x="1181" y="749"/>
                  </a:lnTo>
                  <a:lnTo>
                    <a:pt x="1185" y="760"/>
                  </a:lnTo>
                  <a:lnTo>
                    <a:pt x="1188" y="771"/>
                  </a:lnTo>
                  <a:lnTo>
                    <a:pt x="1192" y="780"/>
                  </a:lnTo>
                  <a:lnTo>
                    <a:pt x="1196" y="789"/>
                  </a:lnTo>
                  <a:lnTo>
                    <a:pt x="1200" y="798"/>
                  </a:lnTo>
                  <a:lnTo>
                    <a:pt x="1204" y="808"/>
                  </a:lnTo>
                  <a:lnTo>
                    <a:pt x="1208" y="816"/>
                  </a:lnTo>
                  <a:lnTo>
                    <a:pt x="1212" y="827"/>
                  </a:lnTo>
                  <a:lnTo>
                    <a:pt x="1216" y="837"/>
                  </a:lnTo>
                  <a:lnTo>
                    <a:pt x="1220" y="846"/>
                  </a:lnTo>
                  <a:lnTo>
                    <a:pt x="1224" y="857"/>
                  </a:lnTo>
                  <a:lnTo>
                    <a:pt x="1228" y="867"/>
                  </a:lnTo>
                  <a:lnTo>
                    <a:pt x="1232" y="877"/>
                  </a:lnTo>
                  <a:lnTo>
                    <a:pt x="1236" y="886"/>
                  </a:lnTo>
                  <a:lnTo>
                    <a:pt x="1240" y="896"/>
                  </a:lnTo>
                  <a:lnTo>
                    <a:pt x="1244" y="907"/>
                  </a:lnTo>
                  <a:lnTo>
                    <a:pt x="1248" y="916"/>
                  </a:lnTo>
                  <a:lnTo>
                    <a:pt x="1251" y="926"/>
                  </a:lnTo>
                  <a:lnTo>
                    <a:pt x="1255" y="937"/>
                  </a:lnTo>
                  <a:lnTo>
                    <a:pt x="1259" y="946"/>
                  </a:lnTo>
                  <a:lnTo>
                    <a:pt x="1263" y="957"/>
                  </a:lnTo>
                  <a:lnTo>
                    <a:pt x="1267" y="967"/>
                  </a:lnTo>
                  <a:lnTo>
                    <a:pt x="1271" y="976"/>
                  </a:lnTo>
                  <a:lnTo>
                    <a:pt x="1275" y="986"/>
                  </a:lnTo>
                  <a:lnTo>
                    <a:pt x="1279" y="997"/>
                  </a:lnTo>
                  <a:lnTo>
                    <a:pt x="1283" y="1007"/>
                  </a:lnTo>
                  <a:lnTo>
                    <a:pt x="1287" y="1016"/>
                  </a:lnTo>
                  <a:lnTo>
                    <a:pt x="1291" y="1028"/>
                  </a:lnTo>
                  <a:lnTo>
                    <a:pt x="1295" y="1036"/>
                  </a:lnTo>
                  <a:lnTo>
                    <a:pt x="1299" y="1047"/>
                  </a:lnTo>
                  <a:lnTo>
                    <a:pt x="1303" y="1058"/>
                  </a:lnTo>
                  <a:lnTo>
                    <a:pt x="1307" y="1066"/>
                  </a:lnTo>
                  <a:lnTo>
                    <a:pt x="1311" y="1077"/>
                  </a:lnTo>
                  <a:lnTo>
                    <a:pt x="1314" y="1088"/>
                  </a:lnTo>
                  <a:lnTo>
                    <a:pt x="1318" y="1099"/>
                  </a:lnTo>
                  <a:lnTo>
                    <a:pt x="1322" y="1110"/>
                  </a:lnTo>
                  <a:lnTo>
                    <a:pt x="1326" y="1118"/>
                  </a:lnTo>
                  <a:lnTo>
                    <a:pt x="1330" y="1130"/>
                  </a:lnTo>
                  <a:lnTo>
                    <a:pt x="1334" y="1139"/>
                  </a:lnTo>
                  <a:lnTo>
                    <a:pt x="1338" y="1148"/>
                  </a:lnTo>
                  <a:lnTo>
                    <a:pt x="1342" y="1159"/>
                  </a:lnTo>
                  <a:lnTo>
                    <a:pt x="1346" y="1169"/>
                  </a:lnTo>
                  <a:lnTo>
                    <a:pt x="1350" y="1179"/>
                  </a:lnTo>
                  <a:lnTo>
                    <a:pt x="1354" y="1189"/>
                  </a:lnTo>
                  <a:lnTo>
                    <a:pt x="1358" y="1201"/>
                  </a:lnTo>
                  <a:lnTo>
                    <a:pt x="1362" y="1209"/>
                  </a:lnTo>
                  <a:lnTo>
                    <a:pt x="1366" y="1220"/>
                  </a:lnTo>
                  <a:lnTo>
                    <a:pt x="1370" y="1230"/>
                  </a:lnTo>
                  <a:lnTo>
                    <a:pt x="1374" y="1241"/>
                  </a:lnTo>
                  <a:lnTo>
                    <a:pt x="1377" y="1249"/>
                  </a:lnTo>
                  <a:lnTo>
                    <a:pt x="1381" y="1259"/>
                  </a:lnTo>
                  <a:lnTo>
                    <a:pt x="1385" y="1271"/>
                  </a:lnTo>
                  <a:lnTo>
                    <a:pt x="1389" y="1280"/>
                  </a:lnTo>
                  <a:lnTo>
                    <a:pt x="1393" y="1291"/>
                  </a:lnTo>
                  <a:lnTo>
                    <a:pt x="1397" y="1300"/>
                  </a:lnTo>
                  <a:lnTo>
                    <a:pt x="1401" y="1309"/>
                  </a:lnTo>
                  <a:lnTo>
                    <a:pt x="1405" y="1319"/>
                  </a:lnTo>
                  <a:lnTo>
                    <a:pt x="1409" y="1330"/>
                  </a:lnTo>
                  <a:lnTo>
                    <a:pt x="1413" y="1341"/>
                  </a:lnTo>
                  <a:lnTo>
                    <a:pt x="1417" y="1350"/>
                  </a:lnTo>
                  <a:lnTo>
                    <a:pt x="1421" y="1360"/>
                  </a:lnTo>
                  <a:lnTo>
                    <a:pt x="1425" y="1369"/>
                  </a:lnTo>
                  <a:lnTo>
                    <a:pt x="1429" y="1380"/>
                  </a:lnTo>
                  <a:lnTo>
                    <a:pt x="1433" y="1391"/>
                  </a:lnTo>
                  <a:lnTo>
                    <a:pt x="1437" y="1399"/>
                  </a:lnTo>
                  <a:lnTo>
                    <a:pt x="1440" y="1409"/>
                  </a:lnTo>
                  <a:lnTo>
                    <a:pt x="1444" y="1419"/>
                  </a:lnTo>
                  <a:lnTo>
                    <a:pt x="1448" y="1428"/>
                  </a:lnTo>
                  <a:lnTo>
                    <a:pt x="1452" y="1439"/>
                  </a:lnTo>
                  <a:lnTo>
                    <a:pt x="1456" y="1448"/>
                  </a:lnTo>
                  <a:lnTo>
                    <a:pt x="1460" y="1457"/>
                  </a:lnTo>
                  <a:lnTo>
                    <a:pt x="1464" y="1466"/>
                  </a:lnTo>
                  <a:lnTo>
                    <a:pt x="1468" y="1476"/>
                  </a:lnTo>
                  <a:lnTo>
                    <a:pt x="1472" y="1486"/>
                  </a:lnTo>
                  <a:lnTo>
                    <a:pt x="1476" y="1495"/>
                  </a:lnTo>
                  <a:lnTo>
                    <a:pt x="1480" y="1504"/>
                  </a:lnTo>
                  <a:lnTo>
                    <a:pt x="1484" y="1514"/>
                  </a:lnTo>
                  <a:lnTo>
                    <a:pt x="1488" y="1522"/>
                  </a:lnTo>
                  <a:lnTo>
                    <a:pt x="1492" y="1533"/>
                  </a:lnTo>
                  <a:lnTo>
                    <a:pt x="1496" y="1541"/>
                  </a:lnTo>
                  <a:lnTo>
                    <a:pt x="1499" y="1550"/>
                  </a:lnTo>
                  <a:lnTo>
                    <a:pt x="1503" y="1560"/>
                  </a:lnTo>
                  <a:lnTo>
                    <a:pt x="1507" y="1569"/>
                  </a:lnTo>
                  <a:lnTo>
                    <a:pt x="1511" y="1578"/>
                  </a:lnTo>
                  <a:lnTo>
                    <a:pt x="1515" y="1586"/>
                  </a:lnTo>
                  <a:lnTo>
                    <a:pt x="1519" y="1596"/>
                  </a:lnTo>
                  <a:lnTo>
                    <a:pt x="1523" y="1605"/>
                  </a:lnTo>
                  <a:lnTo>
                    <a:pt x="1527" y="1613"/>
                  </a:lnTo>
                  <a:lnTo>
                    <a:pt x="1531" y="1622"/>
                  </a:lnTo>
                  <a:lnTo>
                    <a:pt x="1535" y="1632"/>
                  </a:lnTo>
                  <a:lnTo>
                    <a:pt x="1539" y="1640"/>
                  </a:lnTo>
                  <a:lnTo>
                    <a:pt x="1543" y="1649"/>
                  </a:lnTo>
                  <a:lnTo>
                    <a:pt x="1547" y="1656"/>
                  </a:lnTo>
                  <a:lnTo>
                    <a:pt x="1551" y="1666"/>
                  </a:lnTo>
                  <a:lnTo>
                    <a:pt x="1555" y="1675"/>
                  </a:lnTo>
                  <a:lnTo>
                    <a:pt x="1559" y="1683"/>
                  </a:lnTo>
                  <a:lnTo>
                    <a:pt x="1562" y="1691"/>
                  </a:lnTo>
                  <a:lnTo>
                    <a:pt x="1566" y="1701"/>
                  </a:lnTo>
                  <a:lnTo>
                    <a:pt x="1570" y="1708"/>
                  </a:lnTo>
                  <a:lnTo>
                    <a:pt x="1574" y="1717"/>
                  </a:lnTo>
                  <a:lnTo>
                    <a:pt x="1578" y="1724"/>
                  </a:lnTo>
                  <a:lnTo>
                    <a:pt x="1582" y="1733"/>
                  </a:lnTo>
                  <a:lnTo>
                    <a:pt x="1586" y="1741"/>
                  </a:lnTo>
                  <a:lnTo>
                    <a:pt x="1590" y="1748"/>
                  </a:lnTo>
                  <a:lnTo>
                    <a:pt x="1594" y="1757"/>
                  </a:lnTo>
                  <a:lnTo>
                    <a:pt x="1598" y="1765"/>
                  </a:lnTo>
                  <a:lnTo>
                    <a:pt x="1602" y="1773"/>
                  </a:lnTo>
                  <a:lnTo>
                    <a:pt x="1606" y="1781"/>
                  </a:lnTo>
                  <a:lnTo>
                    <a:pt x="1610" y="1787"/>
                  </a:lnTo>
                  <a:lnTo>
                    <a:pt x="1614" y="1795"/>
                  </a:lnTo>
                  <a:lnTo>
                    <a:pt x="1618" y="1802"/>
                  </a:lnTo>
                  <a:lnTo>
                    <a:pt x="1622" y="1810"/>
                  </a:lnTo>
                  <a:lnTo>
                    <a:pt x="1625" y="1818"/>
                  </a:lnTo>
                  <a:lnTo>
                    <a:pt x="1629" y="1825"/>
                  </a:lnTo>
                  <a:lnTo>
                    <a:pt x="1633" y="1832"/>
                  </a:lnTo>
                  <a:lnTo>
                    <a:pt x="1637" y="1838"/>
                  </a:lnTo>
                  <a:lnTo>
                    <a:pt x="1641" y="1848"/>
                  </a:lnTo>
                  <a:lnTo>
                    <a:pt x="1645" y="1855"/>
                  </a:lnTo>
                  <a:lnTo>
                    <a:pt x="1649" y="1861"/>
                  </a:lnTo>
                  <a:lnTo>
                    <a:pt x="1653" y="1868"/>
                  </a:lnTo>
                  <a:lnTo>
                    <a:pt x="1657" y="1875"/>
                  </a:lnTo>
                  <a:lnTo>
                    <a:pt x="1661" y="1882"/>
                  </a:lnTo>
                  <a:lnTo>
                    <a:pt x="1665" y="1888"/>
                  </a:lnTo>
                  <a:lnTo>
                    <a:pt x="1669" y="1895"/>
                  </a:lnTo>
                  <a:lnTo>
                    <a:pt x="1673" y="1903"/>
                  </a:lnTo>
                  <a:lnTo>
                    <a:pt x="1677" y="1908"/>
                  </a:lnTo>
                  <a:lnTo>
                    <a:pt x="1681" y="1914"/>
                  </a:lnTo>
                  <a:lnTo>
                    <a:pt x="1685" y="1920"/>
                  </a:lnTo>
                  <a:lnTo>
                    <a:pt x="1688" y="1928"/>
                  </a:lnTo>
                  <a:lnTo>
                    <a:pt x="1692" y="1933"/>
                  </a:lnTo>
                  <a:lnTo>
                    <a:pt x="1696" y="1940"/>
                  </a:lnTo>
                  <a:lnTo>
                    <a:pt x="1700" y="1946"/>
                  </a:lnTo>
                  <a:lnTo>
                    <a:pt x="1704" y="1953"/>
                  </a:lnTo>
                  <a:lnTo>
                    <a:pt x="1708" y="1958"/>
                  </a:lnTo>
                  <a:lnTo>
                    <a:pt x="1712" y="1965"/>
                  </a:lnTo>
                  <a:lnTo>
                    <a:pt x="1716" y="1971"/>
                  </a:lnTo>
                  <a:lnTo>
                    <a:pt x="1720" y="1976"/>
                  </a:lnTo>
                  <a:lnTo>
                    <a:pt x="1724" y="1981"/>
                  </a:lnTo>
                  <a:lnTo>
                    <a:pt x="1728" y="1987"/>
                  </a:lnTo>
                  <a:lnTo>
                    <a:pt x="1732" y="1994"/>
                  </a:lnTo>
                  <a:lnTo>
                    <a:pt x="1736" y="1997"/>
                  </a:lnTo>
                  <a:lnTo>
                    <a:pt x="1740" y="2004"/>
                  </a:lnTo>
                  <a:lnTo>
                    <a:pt x="1744" y="2007"/>
                  </a:lnTo>
                  <a:lnTo>
                    <a:pt x="1748" y="2015"/>
                  </a:lnTo>
                  <a:lnTo>
                    <a:pt x="1751" y="2020"/>
                  </a:lnTo>
                  <a:lnTo>
                    <a:pt x="1755" y="2024"/>
                  </a:lnTo>
                  <a:lnTo>
                    <a:pt x="1759" y="2030"/>
                  </a:lnTo>
                  <a:lnTo>
                    <a:pt x="1763" y="2034"/>
                  </a:lnTo>
                  <a:lnTo>
                    <a:pt x="1767" y="2039"/>
                  </a:lnTo>
                  <a:lnTo>
                    <a:pt x="1771" y="2044"/>
                  </a:lnTo>
                  <a:lnTo>
                    <a:pt x="1775" y="2048"/>
                  </a:lnTo>
                  <a:lnTo>
                    <a:pt x="1779" y="2054"/>
                  </a:lnTo>
                  <a:lnTo>
                    <a:pt x="1783" y="2058"/>
                  </a:lnTo>
                  <a:lnTo>
                    <a:pt x="1787" y="2061"/>
                  </a:lnTo>
                  <a:lnTo>
                    <a:pt x="1791" y="2066"/>
                  </a:lnTo>
                  <a:lnTo>
                    <a:pt x="1795" y="2071"/>
                  </a:lnTo>
                  <a:lnTo>
                    <a:pt x="1799" y="2075"/>
                  </a:lnTo>
                  <a:lnTo>
                    <a:pt x="1803" y="2079"/>
                  </a:lnTo>
                  <a:lnTo>
                    <a:pt x="1807" y="2082"/>
                  </a:lnTo>
                  <a:lnTo>
                    <a:pt x="1811" y="2087"/>
                  </a:lnTo>
                  <a:lnTo>
                    <a:pt x="1814" y="2091"/>
                  </a:lnTo>
                  <a:lnTo>
                    <a:pt x="1818" y="2094"/>
                  </a:lnTo>
                  <a:lnTo>
                    <a:pt x="1822" y="2099"/>
                  </a:lnTo>
                  <a:lnTo>
                    <a:pt x="1826" y="2102"/>
                  </a:lnTo>
                  <a:lnTo>
                    <a:pt x="1830" y="2105"/>
                  </a:lnTo>
                  <a:lnTo>
                    <a:pt x="1834" y="2110"/>
                  </a:lnTo>
                  <a:lnTo>
                    <a:pt x="1838" y="2111"/>
                  </a:lnTo>
                  <a:lnTo>
                    <a:pt x="1842" y="2116"/>
                  </a:lnTo>
                  <a:lnTo>
                    <a:pt x="1846" y="2120"/>
                  </a:lnTo>
                  <a:lnTo>
                    <a:pt x="1850" y="2122"/>
                  </a:lnTo>
                  <a:lnTo>
                    <a:pt x="1854" y="2124"/>
                  </a:lnTo>
                  <a:lnTo>
                    <a:pt x="1858" y="2128"/>
                  </a:lnTo>
                  <a:lnTo>
                    <a:pt x="1862" y="2130"/>
                  </a:lnTo>
                  <a:lnTo>
                    <a:pt x="1866" y="2133"/>
                  </a:lnTo>
                  <a:lnTo>
                    <a:pt x="1870" y="2137"/>
                  </a:lnTo>
                  <a:lnTo>
                    <a:pt x="1874" y="2137"/>
                  </a:lnTo>
                  <a:lnTo>
                    <a:pt x="1877" y="2142"/>
                  </a:lnTo>
                  <a:lnTo>
                    <a:pt x="1881" y="2145"/>
                  </a:lnTo>
                  <a:lnTo>
                    <a:pt x="1885" y="2147"/>
                  </a:lnTo>
                  <a:lnTo>
                    <a:pt x="1889" y="2149"/>
                  </a:lnTo>
                  <a:lnTo>
                    <a:pt x="1893" y="2152"/>
                  </a:lnTo>
                  <a:lnTo>
                    <a:pt x="1897" y="2152"/>
                  </a:lnTo>
                  <a:lnTo>
                    <a:pt x="1901" y="2156"/>
                  </a:lnTo>
                  <a:lnTo>
                    <a:pt x="1905" y="2157"/>
                  </a:lnTo>
                  <a:lnTo>
                    <a:pt x="1909" y="2160"/>
                  </a:lnTo>
                  <a:lnTo>
                    <a:pt x="1913" y="2161"/>
                  </a:lnTo>
                  <a:lnTo>
                    <a:pt x="1917" y="2163"/>
                  </a:lnTo>
                  <a:lnTo>
                    <a:pt x="1921" y="2164"/>
                  </a:lnTo>
                  <a:lnTo>
                    <a:pt x="1925" y="2165"/>
                  </a:lnTo>
                  <a:lnTo>
                    <a:pt x="1929" y="2168"/>
                  </a:lnTo>
                  <a:lnTo>
                    <a:pt x="1933" y="2170"/>
                  </a:lnTo>
                  <a:lnTo>
                    <a:pt x="1937" y="2171"/>
                  </a:lnTo>
                  <a:lnTo>
                    <a:pt x="1940" y="2172"/>
                  </a:lnTo>
                  <a:lnTo>
                    <a:pt x="1944" y="2173"/>
                  </a:lnTo>
                  <a:lnTo>
                    <a:pt x="1948" y="2174"/>
                  </a:lnTo>
                  <a:lnTo>
                    <a:pt x="1952" y="2175"/>
                  </a:lnTo>
                  <a:lnTo>
                    <a:pt x="1956" y="2176"/>
                  </a:lnTo>
                  <a:lnTo>
                    <a:pt x="1960" y="2177"/>
                  </a:lnTo>
                  <a:lnTo>
                    <a:pt x="1964" y="2177"/>
                  </a:lnTo>
                  <a:lnTo>
                    <a:pt x="1968" y="2178"/>
                  </a:lnTo>
                  <a:lnTo>
                    <a:pt x="1972" y="2179"/>
                  </a:lnTo>
                  <a:lnTo>
                    <a:pt x="1976" y="2180"/>
                  </a:lnTo>
                  <a:lnTo>
                    <a:pt x="1980" y="2180"/>
                  </a:lnTo>
                  <a:lnTo>
                    <a:pt x="1984" y="2181"/>
                  </a:lnTo>
                  <a:lnTo>
                    <a:pt x="1988" y="2181"/>
                  </a:lnTo>
                  <a:lnTo>
                    <a:pt x="1992" y="2181"/>
                  </a:lnTo>
                  <a:lnTo>
                    <a:pt x="1996" y="2182"/>
                  </a:lnTo>
                  <a:lnTo>
                    <a:pt x="1999" y="2182"/>
                  </a:lnTo>
                  <a:lnTo>
                    <a:pt x="2003" y="2182"/>
                  </a:lnTo>
                  <a:lnTo>
                    <a:pt x="2007" y="2182"/>
                  </a:lnTo>
                  <a:lnTo>
                    <a:pt x="2011" y="2182"/>
                  </a:lnTo>
                  <a:lnTo>
                    <a:pt x="2015" y="2182"/>
                  </a:lnTo>
                  <a:lnTo>
                    <a:pt x="2019" y="2180"/>
                  </a:lnTo>
                  <a:lnTo>
                    <a:pt x="2023" y="2181"/>
                  </a:lnTo>
                  <a:lnTo>
                    <a:pt x="2027" y="2180"/>
                  </a:lnTo>
                  <a:lnTo>
                    <a:pt x="2031" y="2179"/>
                  </a:lnTo>
                  <a:lnTo>
                    <a:pt x="2035" y="2179"/>
                  </a:lnTo>
                  <a:lnTo>
                    <a:pt x="2039" y="2179"/>
                  </a:lnTo>
                  <a:lnTo>
                    <a:pt x="2043" y="2178"/>
                  </a:lnTo>
                  <a:lnTo>
                    <a:pt x="2047" y="2178"/>
                  </a:lnTo>
                  <a:lnTo>
                    <a:pt x="2051" y="2176"/>
                  </a:lnTo>
                  <a:lnTo>
                    <a:pt x="2055" y="2175"/>
                  </a:lnTo>
                  <a:lnTo>
                    <a:pt x="2059" y="2176"/>
                  </a:lnTo>
                  <a:lnTo>
                    <a:pt x="2062" y="2174"/>
                  </a:lnTo>
                  <a:lnTo>
                    <a:pt x="2066" y="2173"/>
                  </a:lnTo>
                  <a:lnTo>
                    <a:pt x="2070" y="2171"/>
                  </a:lnTo>
                  <a:lnTo>
                    <a:pt x="2074" y="2169"/>
                  </a:lnTo>
                  <a:lnTo>
                    <a:pt x="2078" y="2169"/>
                  </a:lnTo>
                  <a:lnTo>
                    <a:pt x="2082" y="2167"/>
                  </a:lnTo>
                  <a:lnTo>
                    <a:pt x="2086" y="2167"/>
                  </a:lnTo>
                  <a:lnTo>
                    <a:pt x="2090" y="2165"/>
                  </a:lnTo>
                  <a:lnTo>
                    <a:pt x="2094" y="2162"/>
                  </a:lnTo>
                  <a:lnTo>
                    <a:pt x="2098" y="2162"/>
                  </a:lnTo>
                  <a:lnTo>
                    <a:pt x="2102" y="2161"/>
                  </a:lnTo>
                  <a:lnTo>
                    <a:pt x="2106" y="2157"/>
                  </a:lnTo>
                  <a:lnTo>
                    <a:pt x="2110" y="2157"/>
                  </a:lnTo>
                  <a:lnTo>
                    <a:pt x="2114" y="2153"/>
                  </a:lnTo>
                  <a:lnTo>
                    <a:pt x="2118" y="2152"/>
                  </a:lnTo>
                  <a:lnTo>
                    <a:pt x="2122" y="2149"/>
                  </a:lnTo>
                  <a:lnTo>
                    <a:pt x="2125" y="2147"/>
                  </a:lnTo>
                  <a:lnTo>
                    <a:pt x="2129" y="2145"/>
                  </a:lnTo>
                  <a:lnTo>
                    <a:pt x="2133" y="2143"/>
                  </a:lnTo>
                  <a:lnTo>
                    <a:pt x="2137" y="2141"/>
                  </a:lnTo>
                  <a:lnTo>
                    <a:pt x="2141" y="2138"/>
                  </a:lnTo>
                  <a:lnTo>
                    <a:pt x="2145" y="2135"/>
                  </a:lnTo>
                  <a:lnTo>
                    <a:pt x="2149" y="2133"/>
                  </a:lnTo>
                  <a:lnTo>
                    <a:pt x="2153" y="2131"/>
                  </a:lnTo>
                  <a:lnTo>
                    <a:pt x="2157" y="2129"/>
                  </a:lnTo>
                  <a:lnTo>
                    <a:pt x="2161" y="2126"/>
                  </a:lnTo>
                  <a:lnTo>
                    <a:pt x="2165" y="2122"/>
                  </a:lnTo>
                  <a:lnTo>
                    <a:pt x="2169" y="2120"/>
                  </a:lnTo>
                  <a:lnTo>
                    <a:pt x="2173" y="2117"/>
                  </a:lnTo>
                  <a:lnTo>
                    <a:pt x="2177" y="2114"/>
                  </a:lnTo>
                  <a:lnTo>
                    <a:pt x="2181" y="2111"/>
                  </a:lnTo>
                  <a:lnTo>
                    <a:pt x="2185" y="2110"/>
                  </a:lnTo>
                  <a:lnTo>
                    <a:pt x="2188" y="2103"/>
                  </a:lnTo>
                  <a:lnTo>
                    <a:pt x="2192" y="2102"/>
                  </a:lnTo>
                  <a:lnTo>
                    <a:pt x="2196" y="2099"/>
                  </a:lnTo>
                  <a:lnTo>
                    <a:pt x="2200" y="2094"/>
                  </a:lnTo>
                  <a:lnTo>
                    <a:pt x="2204" y="2091"/>
                  </a:lnTo>
                  <a:lnTo>
                    <a:pt x="2208" y="2088"/>
                  </a:lnTo>
                  <a:lnTo>
                    <a:pt x="2212" y="2084"/>
                  </a:lnTo>
                  <a:lnTo>
                    <a:pt x="2216" y="2080"/>
                  </a:lnTo>
                  <a:lnTo>
                    <a:pt x="2220" y="2079"/>
                  </a:lnTo>
                  <a:lnTo>
                    <a:pt x="2224" y="2074"/>
                  </a:lnTo>
                  <a:lnTo>
                    <a:pt x="2228" y="2070"/>
                  </a:lnTo>
                  <a:lnTo>
                    <a:pt x="2232" y="2065"/>
                  </a:lnTo>
                  <a:lnTo>
                    <a:pt x="2236" y="2062"/>
                  </a:lnTo>
                  <a:lnTo>
                    <a:pt x="2240" y="2058"/>
                  </a:lnTo>
                  <a:lnTo>
                    <a:pt x="2244" y="2054"/>
                  </a:lnTo>
                  <a:lnTo>
                    <a:pt x="2248" y="2051"/>
                  </a:lnTo>
                  <a:lnTo>
                    <a:pt x="2251" y="2046"/>
                  </a:lnTo>
                  <a:lnTo>
                    <a:pt x="2255" y="2042"/>
                  </a:lnTo>
                  <a:lnTo>
                    <a:pt x="2259" y="2038"/>
                  </a:lnTo>
                  <a:lnTo>
                    <a:pt x="2263" y="2033"/>
                  </a:lnTo>
                  <a:lnTo>
                    <a:pt x="2267" y="2030"/>
                  </a:lnTo>
                  <a:lnTo>
                    <a:pt x="2271" y="2026"/>
                  </a:lnTo>
                  <a:lnTo>
                    <a:pt x="2275" y="2021"/>
                  </a:lnTo>
                  <a:lnTo>
                    <a:pt x="2279" y="2017"/>
                  </a:lnTo>
                  <a:lnTo>
                    <a:pt x="2283" y="2012"/>
                  </a:lnTo>
                  <a:lnTo>
                    <a:pt x="2287" y="2008"/>
                  </a:lnTo>
                  <a:lnTo>
                    <a:pt x="2291" y="2003"/>
                  </a:lnTo>
                  <a:lnTo>
                    <a:pt x="2295" y="1998"/>
                  </a:lnTo>
                  <a:lnTo>
                    <a:pt x="2299" y="1993"/>
                  </a:lnTo>
                  <a:lnTo>
                    <a:pt x="2303" y="1988"/>
                  </a:lnTo>
                  <a:lnTo>
                    <a:pt x="2307" y="1985"/>
                  </a:lnTo>
                  <a:lnTo>
                    <a:pt x="2311" y="1980"/>
                  </a:lnTo>
                  <a:lnTo>
                    <a:pt x="2314" y="1975"/>
                  </a:lnTo>
                  <a:lnTo>
                    <a:pt x="2318" y="1970"/>
                  </a:lnTo>
                  <a:lnTo>
                    <a:pt x="2322" y="1965"/>
                  </a:lnTo>
                  <a:lnTo>
                    <a:pt x="2326" y="1959"/>
                  </a:lnTo>
                  <a:lnTo>
                    <a:pt x="2330" y="1955"/>
                  </a:lnTo>
                  <a:lnTo>
                    <a:pt x="2334" y="1949"/>
                  </a:lnTo>
                  <a:lnTo>
                    <a:pt x="2338" y="1945"/>
                  </a:lnTo>
                  <a:lnTo>
                    <a:pt x="2342" y="1940"/>
                  </a:lnTo>
                  <a:lnTo>
                    <a:pt x="2346" y="1935"/>
                  </a:lnTo>
                  <a:lnTo>
                    <a:pt x="2350" y="1930"/>
                  </a:lnTo>
                  <a:lnTo>
                    <a:pt x="2354" y="1924"/>
                  </a:lnTo>
                  <a:lnTo>
                    <a:pt x="2358" y="1919"/>
                  </a:lnTo>
                  <a:lnTo>
                    <a:pt x="2362" y="1914"/>
                  </a:lnTo>
                  <a:lnTo>
                    <a:pt x="2366" y="1909"/>
                  </a:lnTo>
                  <a:lnTo>
                    <a:pt x="2370" y="1904"/>
                  </a:lnTo>
                  <a:lnTo>
                    <a:pt x="2374" y="1898"/>
                  </a:lnTo>
                  <a:lnTo>
                    <a:pt x="2377" y="1892"/>
                  </a:lnTo>
                  <a:lnTo>
                    <a:pt x="2381" y="1887"/>
                  </a:lnTo>
                  <a:lnTo>
                    <a:pt x="2385" y="1883"/>
                  </a:lnTo>
                  <a:lnTo>
                    <a:pt x="2389" y="1875"/>
                  </a:lnTo>
                  <a:lnTo>
                    <a:pt x="2393" y="1871"/>
                  </a:lnTo>
                  <a:lnTo>
                    <a:pt x="2397" y="1865"/>
                  </a:lnTo>
                  <a:lnTo>
                    <a:pt x="2401" y="1858"/>
                  </a:lnTo>
                  <a:lnTo>
                    <a:pt x="2405" y="1853"/>
                  </a:lnTo>
                  <a:lnTo>
                    <a:pt x="2409" y="1848"/>
                  </a:lnTo>
                  <a:lnTo>
                    <a:pt x="2413" y="1842"/>
                  </a:lnTo>
                  <a:lnTo>
                    <a:pt x="2417" y="1836"/>
                  </a:lnTo>
                  <a:lnTo>
                    <a:pt x="2421" y="1830"/>
                  </a:lnTo>
                  <a:lnTo>
                    <a:pt x="2425" y="1824"/>
                  </a:lnTo>
                  <a:lnTo>
                    <a:pt x="2429" y="1818"/>
                  </a:lnTo>
                  <a:lnTo>
                    <a:pt x="2433" y="1813"/>
                  </a:lnTo>
                  <a:lnTo>
                    <a:pt x="2437" y="1806"/>
                  </a:lnTo>
                  <a:lnTo>
                    <a:pt x="2440" y="1801"/>
                  </a:lnTo>
                  <a:lnTo>
                    <a:pt x="2444" y="1797"/>
                  </a:lnTo>
                  <a:lnTo>
                    <a:pt x="2448" y="1790"/>
                  </a:lnTo>
                  <a:lnTo>
                    <a:pt x="2452" y="1782"/>
                  </a:lnTo>
                  <a:lnTo>
                    <a:pt x="2456" y="1777"/>
                  </a:lnTo>
                  <a:lnTo>
                    <a:pt x="2460" y="1771"/>
                  </a:lnTo>
                  <a:lnTo>
                    <a:pt x="2464" y="1765"/>
                  </a:lnTo>
                  <a:lnTo>
                    <a:pt x="2468" y="1759"/>
                  </a:lnTo>
                  <a:lnTo>
                    <a:pt x="2472" y="1752"/>
                  </a:lnTo>
                  <a:lnTo>
                    <a:pt x="2476" y="1746"/>
                  </a:lnTo>
                  <a:lnTo>
                    <a:pt x="2480" y="1740"/>
                  </a:lnTo>
                  <a:lnTo>
                    <a:pt x="2484" y="1734"/>
                  </a:lnTo>
                  <a:lnTo>
                    <a:pt x="2488" y="1727"/>
                  </a:lnTo>
                  <a:lnTo>
                    <a:pt x="2492" y="1721"/>
                  </a:lnTo>
                  <a:lnTo>
                    <a:pt x="2496" y="1716"/>
                  </a:lnTo>
                  <a:lnTo>
                    <a:pt x="2499" y="1709"/>
                  </a:lnTo>
                  <a:lnTo>
                    <a:pt x="2503" y="1703"/>
                  </a:lnTo>
                  <a:lnTo>
                    <a:pt x="2507" y="1696"/>
                  </a:lnTo>
                  <a:lnTo>
                    <a:pt x="2511" y="1691"/>
                  </a:lnTo>
                  <a:lnTo>
                    <a:pt x="2515" y="1684"/>
                  </a:lnTo>
                  <a:lnTo>
                    <a:pt x="2519" y="1677"/>
                  </a:lnTo>
                  <a:lnTo>
                    <a:pt x="2523" y="1670"/>
                  </a:lnTo>
                  <a:lnTo>
                    <a:pt x="2527" y="1664"/>
                  </a:lnTo>
                  <a:lnTo>
                    <a:pt x="2531" y="1658"/>
                  </a:lnTo>
                  <a:lnTo>
                    <a:pt x="2535" y="1651"/>
                  </a:lnTo>
                  <a:lnTo>
                    <a:pt x="2539" y="1644"/>
                  </a:lnTo>
                  <a:lnTo>
                    <a:pt x="2543" y="1638"/>
                  </a:lnTo>
                  <a:lnTo>
                    <a:pt x="2547" y="1631"/>
                  </a:lnTo>
                  <a:lnTo>
                    <a:pt x="2551" y="1626"/>
                  </a:lnTo>
                  <a:lnTo>
                    <a:pt x="2555" y="1618"/>
                  </a:lnTo>
                  <a:lnTo>
                    <a:pt x="2559" y="1611"/>
                  </a:lnTo>
                  <a:lnTo>
                    <a:pt x="2562" y="1605"/>
                  </a:lnTo>
                  <a:lnTo>
                    <a:pt x="2566" y="1597"/>
                  </a:lnTo>
                  <a:lnTo>
                    <a:pt x="2570" y="1591"/>
                  </a:lnTo>
                  <a:lnTo>
                    <a:pt x="2574" y="1585"/>
                  </a:lnTo>
                  <a:lnTo>
                    <a:pt x="2578" y="1578"/>
                  </a:lnTo>
                  <a:lnTo>
                    <a:pt x="2582" y="1573"/>
                  </a:lnTo>
                  <a:lnTo>
                    <a:pt x="2586" y="1566"/>
                  </a:lnTo>
                  <a:lnTo>
                    <a:pt x="2590" y="1558"/>
                  </a:lnTo>
                  <a:lnTo>
                    <a:pt x="2594" y="1551"/>
                  </a:lnTo>
                  <a:lnTo>
                    <a:pt x="2598" y="1544"/>
                  </a:lnTo>
                  <a:lnTo>
                    <a:pt x="2602" y="1539"/>
                  </a:lnTo>
                  <a:lnTo>
                    <a:pt x="2606" y="1532"/>
                  </a:lnTo>
                  <a:lnTo>
                    <a:pt x="2610" y="1525"/>
                  </a:lnTo>
                  <a:lnTo>
                    <a:pt x="2614" y="1518"/>
                  </a:lnTo>
                  <a:lnTo>
                    <a:pt x="2618" y="1512"/>
                  </a:lnTo>
                  <a:lnTo>
                    <a:pt x="2622" y="1504"/>
                  </a:lnTo>
                  <a:lnTo>
                    <a:pt x="2625" y="1500"/>
                  </a:lnTo>
                  <a:lnTo>
                    <a:pt x="2629" y="1491"/>
                  </a:lnTo>
                  <a:lnTo>
                    <a:pt x="2633" y="1484"/>
                  </a:lnTo>
                  <a:lnTo>
                    <a:pt x="2637" y="1478"/>
                  </a:lnTo>
                  <a:lnTo>
                    <a:pt x="2641" y="1472"/>
                  </a:lnTo>
                  <a:lnTo>
                    <a:pt x="2645" y="1465"/>
                  </a:lnTo>
                  <a:lnTo>
                    <a:pt x="2649" y="1458"/>
                  </a:lnTo>
                  <a:lnTo>
                    <a:pt x="2653" y="1452"/>
                  </a:lnTo>
                  <a:lnTo>
                    <a:pt x="2657" y="1445"/>
                  </a:lnTo>
                  <a:lnTo>
                    <a:pt x="2661" y="1438"/>
                  </a:lnTo>
                  <a:lnTo>
                    <a:pt x="2665" y="1432"/>
                  </a:lnTo>
                  <a:lnTo>
                    <a:pt x="2669" y="1425"/>
                  </a:lnTo>
                  <a:lnTo>
                    <a:pt x="2673" y="1418"/>
                  </a:lnTo>
                  <a:lnTo>
                    <a:pt x="2677" y="1411"/>
                  </a:lnTo>
                  <a:lnTo>
                    <a:pt x="2681" y="1404"/>
                  </a:lnTo>
                  <a:lnTo>
                    <a:pt x="2685" y="1397"/>
                  </a:lnTo>
                  <a:lnTo>
                    <a:pt x="2688" y="1390"/>
                  </a:lnTo>
                  <a:lnTo>
                    <a:pt x="2692" y="1384"/>
                  </a:lnTo>
                  <a:lnTo>
                    <a:pt x="2696" y="1377"/>
                  </a:lnTo>
                  <a:lnTo>
                    <a:pt x="2700" y="1371"/>
                  </a:lnTo>
                  <a:lnTo>
                    <a:pt x="2704" y="1363"/>
                  </a:lnTo>
                  <a:lnTo>
                    <a:pt x="2708" y="1356"/>
                  </a:lnTo>
                  <a:lnTo>
                    <a:pt x="2712" y="1351"/>
                  </a:lnTo>
                  <a:lnTo>
                    <a:pt x="2716" y="1343"/>
                  </a:lnTo>
                  <a:lnTo>
                    <a:pt x="2720" y="1337"/>
                  </a:lnTo>
                  <a:lnTo>
                    <a:pt x="2724" y="1328"/>
                  </a:lnTo>
                  <a:lnTo>
                    <a:pt x="2728" y="1323"/>
                  </a:lnTo>
                  <a:lnTo>
                    <a:pt x="2732" y="1316"/>
                  </a:lnTo>
                  <a:lnTo>
                    <a:pt x="2736" y="1310"/>
                  </a:lnTo>
                  <a:lnTo>
                    <a:pt x="2740" y="1303"/>
                  </a:lnTo>
                  <a:lnTo>
                    <a:pt x="2744" y="1295"/>
                  </a:lnTo>
                  <a:lnTo>
                    <a:pt x="2748" y="1290"/>
                  </a:lnTo>
                  <a:lnTo>
                    <a:pt x="2751" y="1282"/>
                  </a:lnTo>
                  <a:lnTo>
                    <a:pt x="2755" y="1276"/>
                  </a:lnTo>
                  <a:lnTo>
                    <a:pt x="2759" y="1269"/>
                  </a:lnTo>
                  <a:lnTo>
                    <a:pt x="2763" y="1262"/>
                  </a:lnTo>
                  <a:lnTo>
                    <a:pt x="2767" y="1255"/>
                  </a:lnTo>
                  <a:lnTo>
                    <a:pt x="2771" y="1248"/>
                  </a:lnTo>
                  <a:lnTo>
                    <a:pt x="2775" y="1243"/>
                  </a:lnTo>
                  <a:lnTo>
                    <a:pt x="2779" y="1235"/>
                  </a:lnTo>
                  <a:lnTo>
                    <a:pt x="2783" y="1229"/>
                  </a:lnTo>
                  <a:lnTo>
                    <a:pt x="2787" y="1222"/>
                  </a:lnTo>
                  <a:lnTo>
                    <a:pt x="2791" y="1215"/>
                  </a:lnTo>
                  <a:lnTo>
                    <a:pt x="2795" y="1208"/>
                  </a:lnTo>
                  <a:lnTo>
                    <a:pt x="2799" y="1203"/>
                  </a:lnTo>
                  <a:lnTo>
                    <a:pt x="2803" y="1197"/>
                  </a:lnTo>
                  <a:lnTo>
                    <a:pt x="2807" y="1190"/>
                  </a:lnTo>
                  <a:lnTo>
                    <a:pt x="2811" y="1181"/>
                  </a:lnTo>
                  <a:lnTo>
                    <a:pt x="2814" y="1176"/>
                  </a:lnTo>
                  <a:lnTo>
                    <a:pt x="2818" y="1169"/>
                  </a:lnTo>
                  <a:lnTo>
                    <a:pt x="2822" y="1162"/>
                  </a:lnTo>
                  <a:lnTo>
                    <a:pt x="2826" y="1157"/>
                  </a:lnTo>
                  <a:lnTo>
                    <a:pt x="2830" y="1149"/>
                  </a:lnTo>
                  <a:lnTo>
                    <a:pt x="2834" y="1142"/>
                  </a:lnTo>
                  <a:lnTo>
                    <a:pt x="2838" y="1136"/>
                  </a:lnTo>
                  <a:lnTo>
                    <a:pt x="2842" y="1131"/>
                  </a:lnTo>
                  <a:lnTo>
                    <a:pt x="2846" y="1124"/>
                  </a:lnTo>
                  <a:lnTo>
                    <a:pt x="2850" y="1116"/>
                  </a:lnTo>
                  <a:lnTo>
                    <a:pt x="2854" y="1111"/>
                  </a:lnTo>
                  <a:lnTo>
                    <a:pt x="2858" y="1104"/>
                  </a:lnTo>
                  <a:lnTo>
                    <a:pt x="2862" y="1098"/>
                  </a:lnTo>
                  <a:lnTo>
                    <a:pt x="2866" y="1090"/>
                  </a:lnTo>
                  <a:lnTo>
                    <a:pt x="2870" y="1085"/>
                  </a:lnTo>
                  <a:lnTo>
                    <a:pt x="2874" y="1078"/>
                  </a:lnTo>
                  <a:lnTo>
                    <a:pt x="2877" y="1072"/>
                  </a:lnTo>
                  <a:lnTo>
                    <a:pt x="2881" y="1064"/>
                  </a:lnTo>
                  <a:lnTo>
                    <a:pt x="2885" y="1060"/>
                  </a:lnTo>
                  <a:lnTo>
                    <a:pt x="2889" y="1052"/>
                  </a:lnTo>
                  <a:lnTo>
                    <a:pt x="2893" y="1046"/>
                  </a:lnTo>
                  <a:lnTo>
                    <a:pt x="2897" y="1041"/>
                  </a:lnTo>
                  <a:lnTo>
                    <a:pt x="2901" y="1033"/>
                  </a:lnTo>
                  <a:lnTo>
                    <a:pt x="2905" y="1026"/>
                  </a:lnTo>
                  <a:lnTo>
                    <a:pt x="2909" y="1020"/>
                  </a:lnTo>
                  <a:lnTo>
                    <a:pt x="2913" y="1014"/>
                  </a:lnTo>
                  <a:lnTo>
                    <a:pt x="2917" y="1008"/>
                  </a:lnTo>
                  <a:lnTo>
                    <a:pt x="2921" y="1002"/>
                  </a:lnTo>
                  <a:lnTo>
                    <a:pt x="2925" y="995"/>
                  </a:lnTo>
                  <a:lnTo>
                    <a:pt x="2929" y="990"/>
                  </a:lnTo>
                  <a:lnTo>
                    <a:pt x="2933" y="982"/>
                  </a:lnTo>
                  <a:lnTo>
                    <a:pt x="2937" y="977"/>
                  </a:lnTo>
                  <a:lnTo>
                    <a:pt x="2940" y="971"/>
                  </a:lnTo>
                  <a:lnTo>
                    <a:pt x="2944" y="964"/>
                  </a:lnTo>
                  <a:lnTo>
                    <a:pt x="2948" y="958"/>
                  </a:lnTo>
                  <a:lnTo>
                    <a:pt x="2952" y="952"/>
                  </a:lnTo>
                  <a:lnTo>
                    <a:pt x="2956" y="946"/>
                  </a:lnTo>
                  <a:lnTo>
                    <a:pt x="2960" y="941"/>
                  </a:lnTo>
                  <a:lnTo>
                    <a:pt x="2964" y="934"/>
                  </a:lnTo>
                  <a:lnTo>
                    <a:pt x="2968" y="928"/>
                  </a:lnTo>
                  <a:lnTo>
                    <a:pt x="2972" y="921"/>
                  </a:lnTo>
                  <a:lnTo>
                    <a:pt x="2976" y="915"/>
                  </a:lnTo>
                  <a:lnTo>
                    <a:pt x="2980" y="910"/>
                  </a:lnTo>
                  <a:lnTo>
                    <a:pt x="2984" y="905"/>
                  </a:lnTo>
                  <a:lnTo>
                    <a:pt x="2988" y="897"/>
                  </a:lnTo>
                  <a:lnTo>
                    <a:pt x="2992" y="892"/>
                  </a:lnTo>
                  <a:lnTo>
                    <a:pt x="2996" y="886"/>
                  </a:lnTo>
                  <a:lnTo>
                    <a:pt x="2999" y="880"/>
                  </a:lnTo>
                  <a:lnTo>
                    <a:pt x="3003" y="874"/>
                  </a:lnTo>
                  <a:lnTo>
                    <a:pt x="3007" y="870"/>
                  </a:lnTo>
                  <a:lnTo>
                    <a:pt x="3011" y="863"/>
                  </a:lnTo>
                  <a:lnTo>
                    <a:pt x="3015" y="858"/>
                  </a:lnTo>
                  <a:lnTo>
                    <a:pt x="3019" y="852"/>
                  </a:lnTo>
                  <a:lnTo>
                    <a:pt x="3023" y="846"/>
                  </a:lnTo>
                  <a:lnTo>
                    <a:pt x="3027" y="839"/>
                  </a:lnTo>
                  <a:lnTo>
                    <a:pt x="3031" y="834"/>
                  </a:lnTo>
                  <a:lnTo>
                    <a:pt x="3035" y="828"/>
                  </a:lnTo>
                  <a:lnTo>
                    <a:pt x="3039" y="822"/>
                  </a:lnTo>
                  <a:lnTo>
                    <a:pt x="3043" y="816"/>
                  </a:lnTo>
                  <a:lnTo>
                    <a:pt x="3047" y="812"/>
                  </a:lnTo>
                  <a:lnTo>
                    <a:pt x="3051" y="806"/>
                  </a:lnTo>
                  <a:lnTo>
                    <a:pt x="3055" y="800"/>
                  </a:lnTo>
                  <a:lnTo>
                    <a:pt x="3059" y="794"/>
                  </a:lnTo>
                  <a:lnTo>
                    <a:pt x="3062" y="789"/>
                  </a:lnTo>
                  <a:lnTo>
                    <a:pt x="3066" y="783"/>
                  </a:lnTo>
                  <a:lnTo>
                    <a:pt x="3070" y="778"/>
                  </a:lnTo>
                  <a:lnTo>
                    <a:pt x="3074" y="772"/>
                  </a:lnTo>
                  <a:lnTo>
                    <a:pt x="3078" y="767"/>
                  </a:lnTo>
                  <a:lnTo>
                    <a:pt x="3082" y="762"/>
                  </a:lnTo>
                  <a:lnTo>
                    <a:pt x="3086" y="756"/>
                  </a:lnTo>
                  <a:lnTo>
                    <a:pt x="3090" y="750"/>
                  </a:lnTo>
                  <a:lnTo>
                    <a:pt x="3094" y="745"/>
                  </a:lnTo>
                  <a:lnTo>
                    <a:pt x="3098" y="740"/>
                  </a:lnTo>
                  <a:lnTo>
                    <a:pt x="3102" y="733"/>
                  </a:lnTo>
                  <a:lnTo>
                    <a:pt x="3106" y="729"/>
                  </a:lnTo>
                  <a:lnTo>
                    <a:pt x="3110" y="724"/>
                  </a:lnTo>
                  <a:lnTo>
                    <a:pt x="3114" y="717"/>
                  </a:lnTo>
                  <a:lnTo>
                    <a:pt x="3118" y="713"/>
                  </a:lnTo>
                  <a:lnTo>
                    <a:pt x="3122" y="707"/>
                  </a:lnTo>
                  <a:lnTo>
                    <a:pt x="3125" y="702"/>
                  </a:lnTo>
                  <a:lnTo>
                    <a:pt x="3129" y="697"/>
                  </a:lnTo>
                  <a:lnTo>
                    <a:pt x="3133" y="690"/>
                  </a:lnTo>
                  <a:lnTo>
                    <a:pt x="3137" y="686"/>
                  </a:lnTo>
                  <a:lnTo>
                    <a:pt x="3141" y="682"/>
                  </a:lnTo>
                  <a:lnTo>
                    <a:pt x="3145" y="675"/>
                  </a:lnTo>
                  <a:lnTo>
                    <a:pt x="3149" y="671"/>
                  </a:lnTo>
                  <a:lnTo>
                    <a:pt x="3153" y="666"/>
                  </a:lnTo>
                  <a:lnTo>
                    <a:pt x="3157" y="661"/>
                  </a:lnTo>
                  <a:lnTo>
                    <a:pt x="3161" y="656"/>
                  </a:lnTo>
                  <a:lnTo>
                    <a:pt x="3165" y="651"/>
                  </a:lnTo>
                  <a:lnTo>
                    <a:pt x="3169" y="647"/>
                  </a:lnTo>
                  <a:lnTo>
                    <a:pt x="3173" y="640"/>
                  </a:lnTo>
                  <a:lnTo>
                    <a:pt x="3177" y="636"/>
                  </a:lnTo>
                  <a:lnTo>
                    <a:pt x="3181" y="630"/>
                  </a:lnTo>
                  <a:lnTo>
                    <a:pt x="3185" y="626"/>
                  </a:lnTo>
                  <a:lnTo>
                    <a:pt x="3188" y="621"/>
                  </a:lnTo>
                  <a:lnTo>
                    <a:pt x="3192" y="615"/>
                  </a:lnTo>
                  <a:lnTo>
                    <a:pt x="3196" y="612"/>
                  </a:lnTo>
                  <a:lnTo>
                    <a:pt x="3200" y="607"/>
                  </a:lnTo>
                  <a:lnTo>
                    <a:pt x="3204" y="602"/>
                  </a:lnTo>
                  <a:lnTo>
                    <a:pt x="3208" y="597"/>
                  </a:lnTo>
                  <a:lnTo>
                    <a:pt x="3212" y="593"/>
                  </a:lnTo>
                  <a:lnTo>
                    <a:pt x="3216" y="587"/>
                  </a:lnTo>
                  <a:lnTo>
                    <a:pt x="3220" y="585"/>
                  </a:lnTo>
                  <a:lnTo>
                    <a:pt x="3224" y="579"/>
                  </a:lnTo>
                  <a:lnTo>
                    <a:pt x="3228" y="573"/>
                  </a:lnTo>
                  <a:lnTo>
                    <a:pt x="3232" y="570"/>
                  </a:lnTo>
                  <a:lnTo>
                    <a:pt x="3236" y="565"/>
                  </a:lnTo>
                  <a:lnTo>
                    <a:pt x="3240" y="562"/>
                  </a:lnTo>
                  <a:lnTo>
                    <a:pt x="3244" y="556"/>
                  </a:lnTo>
                  <a:lnTo>
                    <a:pt x="3248" y="551"/>
                  </a:lnTo>
                  <a:lnTo>
                    <a:pt x="3251" y="547"/>
                  </a:lnTo>
                  <a:lnTo>
                    <a:pt x="3255" y="541"/>
                  </a:lnTo>
                  <a:lnTo>
                    <a:pt x="3259" y="539"/>
                  </a:lnTo>
                  <a:lnTo>
                    <a:pt x="3263" y="534"/>
                  </a:lnTo>
                  <a:lnTo>
                    <a:pt x="3267" y="529"/>
                  </a:lnTo>
                  <a:lnTo>
                    <a:pt x="3271" y="525"/>
                  </a:lnTo>
                  <a:lnTo>
                    <a:pt x="3275" y="521"/>
                  </a:lnTo>
                  <a:lnTo>
                    <a:pt x="3279" y="516"/>
                  </a:lnTo>
                  <a:lnTo>
                    <a:pt x="3283" y="511"/>
                  </a:lnTo>
                  <a:lnTo>
                    <a:pt x="3287" y="508"/>
                  </a:lnTo>
                  <a:lnTo>
                    <a:pt x="3291" y="504"/>
                  </a:lnTo>
                  <a:lnTo>
                    <a:pt x="3295" y="499"/>
                  </a:lnTo>
                  <a:lnTo>
                    <a:pt x="3299" y="496"/>
                  </a:lnTo>
                  <a:lnTo>
                    <a:pt x="3303" y="492"/>
                  </a:lnTo>
                  <a:lnTo>
                    <a:pt x="3307" y="488"/>
                  </a:lnTo>
                  <a:lnTo>
                    <a:pt x="3311" y="484"/>
                  </a:lnTo>
                  <a:lnTo>
                    <a:pt x="3314" y="479"/>
                  </a:lnTo>
                  <a:lnTo>
                    <a:pt x="3318" y="476"/>
                  </a:lnTo>
                  <a:lnTo>
                    <a:pt x="3322" y="472"/>
                  </a:lnTo>
                  <a:lnTo>
                    <a:pt x="3326" y="467"/>
                  </a:lnTo>
                  <a:lnTo>
                    <a:pt x="3330" y="463"/>
                  </a:lnTo>
                  <a:lnTo>
                    <a:pt x="3334" y="459"/>
                  </a:lnTo>
                  <a:lnTo>
                    <a:pt x="3338" y="455"/>
                  </a:lnTo>
                  <a:lnTo>
                    <a:pt x="3342" y="451"/>
                  </a:lnTo>
                  <a:lnTo>
                    <a:pt x="3346" y="448"/>
                  </a:lnTo>
                  <a:lnTo>
                    <a:pt x="3350" y="442"/>
                  </a:lnTo>
                  <a:lnTo>
                    <a:pt x="3354" y="441"/>
                  </a:lnTo>
                  <a:lnTo>
                    <a:pt x="3358" y="436"/>
                  </a:lnTo>
                  <a:lnTo>
                    <a:pt x="3362" y="431"/>
                  </a:lnTo>
                  <a:lnTo>
                    <a:pt x="3366" y="428"/>
                  </a:lnTo>
                  <a:lnTo>
                    <a:pt x="3370" y="424"/>
                  </a:lnTo>
                  <a:lnTo>
                    <a:pt x="3374" y="420"/>
                  </a:lnTo>
                  <a:lnTo>
                    <a:pt x="3377" y="416"/>
                  </a:lnTo>
                  <a:lnTo>
                    <a:pt x="3381" y="414"/>
                  </a:lnTo>
                  <a:lnTo>
                    <a:pt x="3385" y="410"/>
                  </a:lnTo>
                  <a:lnTo>
                    <a:pt x="3389" y="406"/>
                  </a:lnTo>
                  <a:lnTo>
                    <a:pt x="3393" y="403"/>
                  </a:lnTo>
                  <a:lnTo>
                    <a:pt x="3397" y="398"/>
                  </a:lnTo>
                  <a:lnTo>
                    <a:pt x="3401" y="397"/>
                  </a:lnTo>
                  <a:lnTo>
                    <a:pt x="3405" y="392"/>
                  </a:lnTo>
                  <a:lnTo>
                    <a:pt x="3409" y="388"/>
                  </a:lnTo>
                  <a:lnTo>
                    <a:pt x="3413" y="384"/>
                  </a:lnTo>
                  <a:lnTo>
                    <a:pt x="3417" y="381"/>
                  </a:lnTo>
                  <a:lnTo>
                    <a:pt x="3421" y="377"/>
                  </a:lnTo>
                  <a:lnTo>
                    <a:pt x="3425" y="374"/>
                  </a:lnTo>
                  <a:lnTo>
                    <a:pt x="3429" y="370"/>
                  </a:lnTo>
                  <a:lnTo>
                    <a:pt x="3433" y="367"/>
                  </a:lnTo>
                  <a:lnTo>
                    <a:pt x="3437" y="363"/>
                  </a:lnTo>
                  <a:lnTo>
                    <a:pt x="3440" y="361"/>
                  </a:lnTo>
                  <a:lnTo>
                    <a:pt x="3444" y="357"/>
                  </a:lnTo>
                  <a:lnTo>
                    <a:pt x="3448" y="353"/>
                  </a:lnTo>
                  <a:lnTo>
                    <a:pt x="3452" y="350"/>
                  </a:lnTo>
                  <a:lnTo>
                    <a:pt x="3456" y="347"/>
                  </a:lnTo>
                  <a:lnTo>
                    <a:pt x="3460" y="344"/>
                  </a:lnTo>
                  <a:lnTo>
                    <a:pt x="3464" y="342"/>
                  </a:lnTo>
                  <a:lnTo>
                    <a:pt x="3468" y="338"/>
                  </a:lnTo>
                  <a:lnTo>
                    <a:pt x="3472" y="334"/>
                  </a:lnTo>
                  <a:lnTo>
                    <a:pt x="3476" y="331"/>
                  </a:lnTo>
                  <a:lnTo>
                    <a:pt x="3480" y="327"/>
                  </a:lnTo>
                  <a:lnTo>
                    <a:pt x="3484" y="325"/>
                  </a:lnTo>
                  <a:lnTo>
                    <a:pt x="3488" y="321"/>
                  </a:lnTo>
                  <a:lnTo>
                    <a:pt x="3492" y="319"/>
                  </a:lnTo>
                  <a:lnTo>
                    <a:pt x="3496" y="315"/>
                  </a:lnTo>
                  <a:lnTo>
                    <a:pt x="3499" y="313"/>
                  </a:lnTo>
                  <a:lnTo>
                    <a:pt x="3503" y="311"/>
                  </a:lnTo>
                  <a:lnTo>
                    <a:pt x="3507" y="306"/>
                  </a:lnTo>
                  <a:lnTo>
                    <a:pt x="3511" y="303"/>
                  </a:lnTo>
                  <a:lnTo>
                    <a:pt x="3515" y="300"/>
                  </a:lnTo>
                  <a:lnTo>
                    <a:pt x="3519" y="298"/>
                  </a:lnTo>
                  <a:lnTo>
                    <a:pt x="3523" y="294"/>
                  </a:lnTo>
                  <a:lnTo>
                    <a:pt x="3527" y="292"/>
                  </a:lnTo>
                  <a:lnTo>
                    <a:pt x="3531" y="289"/>
                  </a:lnTo>
                  <a:lnTo>
                    <a:pt x="3535" y="287"/>
                  </a:lnTo>
                  <a:lnTo>
                    <a:pt x="3539" y="284"/>
                  </a:lnTo>
                  <a:lnTo>
                    <a:pt x="3543" y="281"/>
                  </a:lnTo>
                  <a:lnTo>
                    <a:pt x="3547" y="278"/>
                  </a:lnTo>
                  <a:lnTo>
                    <a:pt x="3551" y="275"/>
                  </a:lnTo>
                  <a:lnTo>
                    <a:pt x="3555" y="274"/>
                  </a:lnTo>
                  <a:lnTo>
                    <a:pt x="3559" y="271"/>
                  </a:lnTo>
                  <a:lnTo>
                    <a:pt x="3562" y="267"/>
                  </a:lnTo>
                  <a:lnTo>
                    <a:pt x="3566" y="265"/>
                  </a:lnTo>
                  <a:lnTo>
                    <a:pt x="3570" y="262"/>
                  </a:lnTo>
                  <a:lnTo>
                    <a:pt x="3574" y="261"/>
                  </a:lnTo>
                  <a:lnTo>
                    <a:pt x="3578" y="257"/>
                  </a:lnTo>
                  <a:lnTo>
                    <a:pt x="3582" y="254"/>
                  </a:lnTo>
                  <a:lnTo>
                    <a:pt x="3586" y="253"/>
                  </a:lnTo>
                  <a:lnTo>
                    <a:pt x="3590" y="251"/>
                  </a:lnTo>
                  <a:lnTo>
                    <a:pt x="3594" y="247"/>
                  </a:lnTo>
                  <a:lnTo>
                    <a:pt x="3598" y="244"/>
                  </a:lnTo>
                  <a:lnTo>
                    <a:pt x="3602" y="242"/>
                  </a:lnTo>
                  <a:lnTo>
                    <a:pt x="3606" y="239"/>
                  </a:lnTo>
                  <a:lnTo>
                    <a:pt x="3610" y="238"/>
                  </a:lnTo>
                  <a:lnTo>
                    <a:pt x="3614" y="233"/>
                  </a:lnTo>
                  <a:lnTo>
                    <a:pt x="3618" y="232"/>
                  </a:lnTo>
                  <a:lnTo>
                    <a:pt x="3622" y="230"/>
                  </a:lnTo>
                  <a:lnTo>
                    <a:pt x="3625" y="226"/>
                  </a:lnTo>
                  <a:lnTo>
                    <a:pt x="3629" y="224"/>
                  </a:lnTo>
                  <a:lnTo>
                    <a:pt x="3633" y="222"/>
                  </a:lnTo>
                  <a:lnTo>
                    <a:pt x="3637" y="221"/>
                  </a:lnTo>
                  <a:lnTo>
                    <a:pt x="3641" y="218"/>
                  </a:lnTo>
                  <a:lnTo>
                    <a:pt x="3645" y="216"/>
                  </a:lnTo>
                  <a:lnTo>
                    <a:pt x="3649" y="213"/>
                  </a:lnTo>
                  <a:lnTo>
                    <a:pt x="3653" y="213"/>
                  </a:lnTo>
                  <a:lnTo>
                    <a:pt x="3657" y="209"/>
                  </a:lnTo>
                  <a:lnTo>
                    <a:pt x="3661" y="207"/>
                  </a:lnTo>
                  <a:lnTo>
                    <a:pt x="3665" y="206"/>
                  </a:lnTo>
                  <a:lnTo>
                    <a:pt x="3669" y="203"/>
                  </a:lnTo>
                  <a:lnTo>
                    <a:pt x="3673" y="200"/>
                  </a:lnTo>
                  <a:lnTo>
                    <a:pt x="3677" y="198"/>
                  </a:lnTo>
                  <a:lnTo>
                    <a:pt x="3681" y="197"/>
                  </a:lnTo>
                  <a:lnTo>
                    <a:pt x="3685" y="195"/>
                  </a:lnTo>
                  <a:lnTo>
                    <a:pt x="3688" y="192"/>
                  </a:lnTo>
                  <a:lnTo>
                    <a:pt x="3692" y="191"/>
                  </a:lnTo>
                  <a:lnTo>
                    <a:pt x="3696" y="188"/>
                  </a:lnTo>
                  <a:lnTo>
                    <a:pt x="3700" y="187"/>
                  </a:lnTo>
                  <a:lnTo>
                    <a:pt x="3704" y="185"/>
                  </a:lnTo>
                  <a:lnTo>
                    <a:pt x="3708" y="183"/>
                  </a:lnTo>
                  <a:lnTo>
                    <a:pt x="3712" y="180"/>
                  </a:lnTo>
                  <a:lnTo>
                    <a:pt x="3716" y="178"/>
                  </a:lnTo>
                  <a:lnTo>
                    <a:pt x="3720" y="177"/>
                  </a:lnTo>
                  <a:lnTo>
                    <a:pt x="3724" y="175"/>
                  </a:lnTo>
                  <a:lnTo>
                    <a:pt x="3728" y="171"/>
                  </a:lnTo>
                  <a:lnTo>
                    <a:pt x="3732" y="171"/>
                  </a:lnTo>
                  <a:lnTo>
                    <a:pt x="3736" y="170"/>
                  </a:lnTo>
                  <a:lnTo>
                    <a:pt x="3740" y="168"/>
                  </a:lnTo>
                  <a:lnTo>
                    <a:pt x="3744" y="164"/>
                  </a:lnTo>
                  <a:lnTo>
                    <a:pt x="3748" y="163"/>
                  </a:lnTo>
                  <a:lnTo>
                    <a:pt x="3751" y="161"/>
                  </a:lnTo>
                  <a:lnTo>
                    <a:pt x="3755" y="159"/>
                  </a:lnTo>
                  <a:lnTo>
                    <a:pt x="3759" y="159"/>
                  </a:lnTo>
                  <a:lnTo>
                    <a:pt x="3763" y="156"/>
                  </a:lnTo>
                  <a:lnTo>
                    <a:pt x="3767" y="154"/>
                  </a:lnTo>
                  <a:lnTo>
                    <a:pt x="3771" y="152"/>
                  </a:lnTo>
                  <a:lnTo>
                    <a:pt x="3775" y="152"/>
                  </a:lnTo>
                  <a:lnTo>
                    <a:pt x="3779" y="149"/>
                  </a:lnTo>
                  <a:lnTo>
                    <a:pt x="3783" y="148"/>
                  </a:lnTo>
                  <a:lnTo>
                    <a:pt x="3787" y="147"/>
                  </a:lnTo>
                  <a:lnTo>
                    <a:pt x="3791" y="144"/>
                  </a:lnTo>
                  <a:lnTo>
                    <a:pt x="3795" y="143"/>
                  </a:lnTo>
                  <a:lnTo>
                    <a:pt x="3799" y="142"/>
                  </a:lnTo>
                  <a:lnTo>
                    <a:pt x="3803" y="140"/>
                  </a:lnTo>
                  <a:lnTo>
                    <a:pt x="3807" y="138"/>
                  </a:lnTo>
                  <a:lnTo>
                    <a:pt x="3811" y="137"/>
                  </a:lnTo>
                  <a:lnTo>
                    <a:pt x="3814" y="135"/>
                  </a:lnTo>
                  <a:lnTo>
                    <a:pt x="3818" y="134"/>
                  </a:lnTo>
                  <a:lnTo>
                    <a:pt x="3822" y="133"/>
                  </a:lnTo>
                  <a:lnTo>
                    <a:pt x="3826" y="130"/>
                  </a:lnTo>
                  <a:lnTo>
                    <a:pt x="3830" y="130"/>
                  </a:lnTo>
                  <a:lnTo>
                    <a:pt x="3834" y="128"/>
                  </a:lnTo>
                  <a:lnTo>
                    <a:pt x="3838" y="126"/>
                  </a:lnTo>
                  <a:lnTo>
                    <a:pt x="3842" y="125"/>
                  </a:lnTo>
                  <a:lnTo>
                    <a:pt x="3846" y="124"/>
                  </a:lnTo>
                  <a:lnTo>
                    <a:pt x="3850" y="122"/>
                  </a:lnTo>
                  <a:lnTo>
                    <a:pt x="3854" y="121"/>
                  </a:lnTo>
                  <a:lnTo>
                    <a:pt x="3858" y="119"/>
                  </a:lnTo>
                  <a:lnTo>
                    <a:pt x="3862" y="117"/>
                  </a:lnTo>
                  <a:lnTo>
                    <a:pt x="3866" y="116"/>
                  </a:lnTo>
                  <a:lnTo>
                    <a:pt x="3870" y="116"/>
                  </a:lnTo>
                  <a:lnTo>
                    <a:pt x="3874" y="114"/>
                  </a:lnTo>
                  <a:lnTo>
                    <a:pt x="3877" y="112"/>
                  </a:lnTo>
                  <a:lnTo>
                    <a:pt x="3881" y="111"/>
                  </a:lnTo>
                  <a:lnTo>
                    <a:pt x="3885" y="110"/>
                  </a:lnTo>
                  <a:lnTo>
                    <a:pt x="3889" y="108"/>
                  </a:lnTo>
                  <a:lnTo>
                    <a:pt x="3893" y="107"/>
                  </a:lnTo>
                  <a:lnTo>
                    <a:pt x="3897" y="108"/>
                  </a:lnTo>
                  <a:lnTo>
                    <a:pt x="3901" y="104"/>
                  </a:lnTo>
                  <a:lnTo>
                    <a:pt x="3905" y="103"/>
                  </a:lnTo>
                  <a:lnTo>
                    <a:pt x="3909" y="103"/>
                  </a:lnTo>
                  <a:lnTo>
                    <a:pt x="3913" y="101"/>
                  </a:lnTo>
                  <a:lnTo>
                    <a:pt x="3917" y="99"/>
                  </a:lnTo>
                  <a:lnTo>
                    <a:pt x="3921" y="99"/>
                  </a:lnTo>
                  <a:lnTo>
                    <a:pt x="3925" y="98"/>
                  </a:lnTo>
                  <a:lnTo>
                    <a:pt x="3929" y="96"/>
                  </a:lnTo>
                  <a:lnTo>
                    <a:pt x="3933" y="96"/>
                  </a:lnTo>
                </a:path>
              </a:pathLst>
            </a:custGeom>
            <a:noFill/>
            <a:ln w="31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06" name="Rectangle 114"/>
            <p:cNvSpPr>
              <a:spLocks noChangeArrowheads="1"/>
            </p:cNvSpPr>
            <p:nvPr/>
          </p:nvSpPr>
          <p:spPr bwMode="auto">
            <a:xfrm rot="16200000">
              <a:off x="5339" y="1561"/>
              <a:ext cx="25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 </a:t>
              </a:r>
              <a:r>
                <a:rPr lang="en-US" sz="1000" b="0">
                  <a:solidFill>
                    <a:srgbClr val="000000"/>
                  </a:solidFill>
                  <a:latin typeface="Symbol" pitchFamily="18" charset="2"/>
                </a:rPr>
                <a:t>D</a:t>
              </a:r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U (V)</a:t>
              </a:r>
              <a:endParaRPr lang="cs-CZ" b="0"/>
            </a:p>
          </p:txBody>
        </p:sp>
        <p:sp>
          <p:nvSpPr>
            <p:cNvPr id="366707" name="Line 115"/>
            <p:cNvSpPr>
              <a:spLocks noChangeShapeType="1"/>
            </p:cNvSpPr>
            <p:nvPr/>
          </p:nvSpPr>
          <p:spPr bwMode="auto">
            <a:xfrm flipV="1">
              <a:off x="5222" y="866"/>
              <a:ext cx="1" cy="163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08" name="Line 116"/>
            <p:cNvSpPr>
              <a:spLocks noChangeShapeType="1"/>
            </p:cNvSpPr>
            <p:nvPr/>
          </p:nvSpPr>
          <p:spPr bwMode="auto">
            <a:xfrm flipH="1">
              <a:off x="5199" y="2265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09" name="Line 117"/>
            <p:cNvSpPr>
              <a:spLocks noChangeShapeType="1"/>
            </p:cNvSpPr>
            <p:nvPr/>
          </p:nvSpPr>
          <p:spPr bwMode="auto">
            <a:xfrm flipH="1">
              <a:off x="5199" y="2032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0" name="Line 118"/>
            <p:cNvSpPr>
              <a:spLocks noChangeShapeType="1"/>
            </p:cNvSpPr>
            <p:nvPr/>
          </p:nvSpPr>
          <p:spPr bwMode="auto">
            <a:xfrm flipH="1">
              <a:off x="5199" y="1799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1" name="Line 119"/>
            <p:cNvSpPr>
              <a:spLocks noChangeShapeType="1"/>
            </p:cNvSpPr>
            <p:nvPr/>
          </p:nvSpPr>
          <p:spPr bwMode="auto">
            <a:xfrm flipH="1">
              <a:off x="5199" y="1566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2" name="Line 120"/>
            <p:cNvSpPr>
              <a:spLocks noChangeShapeType="1"/>
            </p:cNvSpPr>
            <p:nvPr/>
          </p:nvSpPr>
          <p:spPr bwMode="auto">
            <a:xfrm flipH="1">
              <a:off x="5199" y="1333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3" name="Line 121"/>
            <p:cNvSpPr>
              <a:spLocks noChangeShapeType="1"/>
            </p:cNvSpPr>
            <p:nvPr/>
          </p:nvSpPr>
          <p:spPr bwMode="auto">
            <a:xfrm flipH="1">
              <a:off x="5199" y="1099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4" name="Line 122"/>
            <p:cNvSpPr>
              <a:spLocks noChangeShapeType="1"/>
            </p:cNvSpPr>
            <p:nvPr/>
          </p:nvSpPr>
          <p:spPr bwMode="auto">
            <a:xfrm flipH="1">
              <a:off x="5208" y="245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5" name="Line 123"/>
            <p:cNvSpPr>
              <a:spLocks noChangeShapeType="1"/>
            </p:cNvSpPr>
            <p:nvPr/>
          </p:nvSpPr>
          <p:spPr bwMode="auto">
            <a:xfrm flipH="1">
              <a:off x="5208" y="2405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6" name="Line 124"/>
            <p:cNvSpPr>
              <a:spLocks noChangeShapeType="1"/>
            </p:cNvSpPr>
            <p:nvPr/>
          </p:nvSpPr>
          <p:spPr bwMode="auto">
            <a:xfrm flipH="1">
              <a:off x="5208" y="23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7" name="Line 125"/>
            <p:cNvSpPr>
              <a:spLocks noChangeShapeType="1"/>
            </p:cNvSpPr>
            <p:nvPr/>
          </p:nvSpPr>
          <p:spPr bwMode="auto">
            <a:xfrm flipH="1">
              <a:off x="5208" y="231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8" name="Line 126"/>
            <p:cNvSpPr>
              <a:spLocks noChangeShapeType="1"/>
            </p:cNvSpPr>
            <p:nvPr/>
          </p:nvSpPr>
          <p:spPr bwMode="auto">
            <a:xfrm flipH="1">
              <a:off x="5208" y="221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19" name="Line 127"/>
            <p:cNvSpPr>
              <a:spLocks noChangeShapeType="1"/>
            </p:cNvSpPr>
            <p:nvPr/>
          </p:nvSpPr>
          <p:spPr bwMode="auto">
            <a:xfrm flipH="1">
              <a:off x="5208" y="217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0" name="Line 128"/>
            <p:cNvSpPr>
              <a:spLocks noChangeShapeType="1"/>
            </p:cNvSpPr>
            <p:nvPr/>
          </p:nvSpPr>
          <p:spPr bwMode="auto">
            <a:xfrm flipH="1">
              <a:off x="5208" y="212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1" name="Line 129"/>
            <p:cNvSpPr>
              <a:spLocks noChangeShapeType="1"/>
            </p:cNvSpPr>
            <p:nvPr/>
          </p:nvSpPr>
          <p:spPr bwMode="auto">
            <a:xfrm flipH="1">
              <a:off x="5208" y="207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2" name="Line 130"/>
            <p:cNvSpPr>
              <a:spLocks noChangeShapeType="1"/>
            </p:cNvSpPr>
            <p:nvPr/>
          </p:nvSpPr>
          <p:spPr bwMode="auto">
            <a:xfrm flipH="1">
              <a:off x="5208" y="198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3" name="Line 131"/>
            <p:cNvSpPr>
              <a:spLocks noChangeShapeType="1"/>
            </p:cNvSpPr>
            <p:nvPr/>
          </p:nvSpPr>
          <p:spPr bwMode="auto">
            <a:xfrm flipH="1">
              <a:off x="5208" y="193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4" name="Line 132"/>
            <p:cNvSpPr>
              <a:spLocks noChangeShapeType="1"/>
            </p:cNvSpPr>
            <p:nvPr/>
          </p:nvSpPr>
          <p:spPr bwMode="auto">
            <a:xfrm flipH="1">
              <a:off x="5208" y="189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5" name="Line 133"/>
            <p:cNvSpPr>
              <a:spLocks noChangeShapeType="1"/>
            </p:cNvSpPr>
            <p:nvPr/>
          </p:nvSpPr>
          <p:spPr bwMode="auto">
            <a:xfrm flipH="1">
              <a:off x="5208" y="184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6" name="Line 134"/>
            <p:cNvSpPr>
              <a:spLocks noChangeShapeType="1"/>
            </p:cNvSpPr>
            <p:nvPr/>
          </p:nvSpPr>
          <p:spPr bwMode="auto">
            <a:xfrm flipH="1">
              <a:off x="5208" y="175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7" name="Line 135"/>
            <p:cNvSpPr>
              <a:spLocks noChangeShapeType="1"/>
            </p:cNvSpPr>
            <p:nvPr/>
          </p:nvSpPr>
          <p:spPr bwMode="auto">
            <a:xfrm flipH="1">
              <a:off x="5208" y="170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8" name="Line 136"/>
            <p:cNvSpPr>
              <a:spLocks noChangeShapeType="1"/>
            </p:cNvSpPr>
            <p:nvPr/>
          </p:nvSpPr>
          <p:spPr bwMode="auto">
            <a:xfrm flipH="1">
              <a:off x="5208" y="16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29" name="Line 137"/>
            <p:cNvSpPr>
              <a:spLocks noChangeShapeType="1"/>
            </p:cNvSpPr>
            <p:nvPr/>
          </p:nvSpPr>
          <p:spPr bwMode="auto">
            <a:xfrm flipH="1">
              <a:off x="5208" y="161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0" name="Line 138"/>
            <p:cNvSpPr>
              <a:spLocks noChangeShapeType="1"/>
            </p:cNvSpPr>
            <p:nvPr/>
          </p:nvSpPr>
          <p:spPr bwMode="auto">
            <a:xfrm flipH="1">
              <a:off x="5208" y="151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1" name="Line 139"/>
            <p:cNvSpPr>
              <a:spLocks noChangeShapeType="1"/>
            </p:cNvSpPr>
            <p:nvPr/>
          </p:nvSpPr>
          <p:spPr bwMode="auto">
            <a:xfrm flipH="1">
              <a:off x="5208" y="147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2" name="Line 140"/>
            <p:cNvSpPr>
              <a:spLocks noChangeShapeType="1"/>
            </p:cNvSpPr>
            <p:nvPr/>
          </p:nvSpPr>
          <p:spPr bwMode="auto">
            <a:xfrm flipH="1">
              <a:off x="5208" y="142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3" name="Line 141"/>
            <p:cNvSpPr>
              <a:spLocks noChangeShapeType="1"/>
            </p:cNvSpPr>
            <p:nvPr/>
          </p:nvSpPr>
          <p:spPr bwMode="auto">
            <a:xfrm flipH="1">
              <a:off x="5208" y="137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4" name="Line 142"/>
            <p:cNvSpPr>
              <a:spLocks noChangeShapeType="1"/>
            </p:cNvSpPr>
            <p:nvPr/>
          </p:nvSpPr>
          <p:spPr bwMode="auto">
            <a:xfrm flipH="1">
              <a:off x="5208" y="128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5" name="Line 143"/>
            <p:cNvSpPr>
              <a:spLocks noChangeShapeType="1"/>
            </p:cNvSpPr>
            <p:nvPr/>
          </p:nvSpPr>
          <p:spPr bwMode="auto">
            <a:xfrm flipH="1">
              <a:off x="5208" y="123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6" name="Line 144"/>
            <p:cNvSpPr>
              <a:spLocks noChangeShapeType="1"/>
            </p:cNvSpPr>
            <p:nvPr/>
          </p:nvSpPr>
          <p:spPr bwMode="auto">
            <a:xfrm flipH="1">
              <a:off x="5208" y="119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7" name="Line 145"/>
            <p:cNvSpPr>
              <a:spLocks noChangeShapeType="1"/>
            </p:cNvSpPr>
            <p:nvPr/>
          </p:nvSpPr>
          <p:spPr bwMode="auto">
            <a:xfrm flipH="1">
              <a:off x="5208" y="114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8" name="Line 146"/>
            <p:cNvSpPr>
              <a:spLocks noChangeShapeType="1"/>
            </p:cNvSpPr>
            <p:nvPr/>
          </p:nvSpPr>
          <p:spPr bwMode="auto">
            <a:xfrm flipH="1">
              <a:off x="5208" y="105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39" name="Line 147"/>
            <p:cNvSpPr>
              <a:spLocks noChangeShapeType="1"/>
            </p:cNvSpPr>
            <p:nvPr/>
          </p:nvSpPr>
          <p:spPr bwMode="auto">
            <a:xfrm flipH="1">
              <a:off x="5208" y="100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40" name="Line 148"/>
            <p:cNvSpPr>
              <a:spLocks noChangeShapeType="1"/>
            </p:cNvSpPr>
            <p:nvPr/>
          </p:nvSpPr>
          <p:spPr bwMode="auto">
            <a:xfrm flipH="1">
              <a:off x="5208" y="9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41" name="Line 149"/>
            <p:cNvSpPr>
              <a:spLocks noChangeShapeType="1"/>
            </p:cNvSpPr>
            <p:nvPr/>
          </p:nvSpPr>
          <p:spPr bwMode="auto">
            <a:xfrm flipH="1">
              <a:off x="5208" y="91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742" name="Rectangle 150"/>
            <p:cNvSpPr>
              <a:spLocks noChangeArrowheads="1"/>
            </p:cNvSpPr>
            <p:nvPr/>
          </p:nvSpPr>
          <p:spPr bwMode="auto">
            <a:xfrm>
              <a:off x="5253" y="2463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-0.3</a:t>
              </a:r>
              <a:endParaRPr lang="cs-CZ" b="0"/>
            </a:p>
          </p:txBody>
        </p:sp>
        <p:sp>
          <p:nvSpPr>
            <p:cNvPr id="366743" name="Rectangle 151"/>
            <p:cNvSpPr>
              <a:spLocks noChangeArrowheads="1"/>
            </p:cNvSpPr>
            <p:nvPr/>
          </p:nvSpPr>
          <p:spPr bwMode="auto">
            <a:xfrm>
              <a:off x="5253" y="2230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-0.2</a:t>
              </a:r>
              <a:endParaRPr lang="cs-CZ" b="0"/>
            </a:p>
          </p:txBody>
        </p:sp>
        <p:sp>
          <p:nvSpPr>
            <p:cNvPr id="366744" name="Rectangle 152"/>
            <p:cNvSpPr>
              <a:spLocks noChangeArrowheads="1"/>
            </p:cNvSpPr>
            <p:nvPr/>
          </p:nvSpPr>
          <p:spPr bwMode="auto">
            <a:xfrm>
              <a:off x="5253" y="1997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-0.1</a:t>
              </a:r>
              <a:endParaRPr lang="cs-CZ" b="0"/>
            </a:p>
          </p:txBody>
        </p:sp>
        <p:sp>
          <p:nvSpPr>
            <p:cNvPr id="366745" name="Rectangle 153"/>
            <p:cNvSpPr>
              <a:spLocks noChangeArrowheads="1"/>
            </p:cNvSpPr>
            <p:nvPr/>
          </p:nvSpPr>
          <p:spPr bwMode="auto">
            <a:xfrm>
              <a:off x="5275" y="176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0.0</a:t>
              </a:r>
              <a:endParaRPr lang="cs-CZ" b="0"/>
            </a:p>
          </p:txBody>
        </p:sp>
        <p:sp>
          <p:nvSpPr>
            <p:cNvPr id="366746" name="Rectangle 154"/>
            <p:cNvSpPr>
              <a:spLocks noChangeArrowheads="1"/>
            </p:cNvSpPr>
            <p:nvPr/>
          </p:nvSpPr>
          <p:spPr bwMode="auto">
            <a:xfrm>
              <a:off x="5275" y="15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0.1</a:t>
              </a:r>
              <a:endParaRPr lang="cs-CZ" b="0"/>
            </a:p>
          </p:txBody>
        </p:sp>
        <p:sp>
          <p:nvSpPr>
            <p:cNvPr id="366747" name="Rectangle 155"/>
            <p:cNvSpPr>
              <a:spLocks noChangeArrowheads="1"/>
            </p:cNvSpPr>
            <p:nvPr/>
          </p:nvSpPr>
          <p:spPr bwMode="auto">
            <a:xfrm>
              <a:off x="5275" y="129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0.2</a:t>
              </a:r>
              <a:endParaRPr lang="cs-CZ" b="0"/>
            </a:p>
          </p:txBody>
        </p:sp>
        <p:sp>
          <p:nvSpPr>
            <p:cNvPr id="366748" name="Rectangle 156"/>
            <p:cNvSpPr>
              <a:spLocks noChangeArrowheads="1"/>
            </p:cNvSpPr>
            <p:nvPr/>
          </p:nvSpPr>
          <p:spPr bwMode="auto">
            <a:xfrm>
              <a:off x="5275" y="1064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0.3</a:t>
              </a:r>
              <a:endParaRPr lang="cs-CZ" b="0"/>
            </a:p>
          </p:txBody>
        </p:sp>
        <p:sp>
          <p:nvSpPr>
            <p:cNvPr id="366749" name="Rectangle 157"/>
            <p:cNvSpPr>
              <a:spLocks noChangeArrowheads="1"/>
            </p:cNvSpPr>
            <p:nvPr/>
          </p:nvSpPr>
          <p:spPr bwMode="auto">
            <a:xfrm>
              <a:off x="5275" y="8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0.4</a:t>
              </a:r>
              <a:endParaRPr lang="cs-CZ" b="0"/>
            </a:p>
          </p:txBody>
        </p:sp>
        <p:sp>
          <p:nvSpPr>
            <p:cNvPr id="366750" name="Rectangle 158"/>
            <p:cNvSpPr>
              <a:spLocks noChangeArrowheads="1"/>
            </p:cNvSpPr>
            <p:nvPr/>
          </p:nvSpPr>
          <p:spPr bwMode="auto">
            <a:xfrm>
              <a:off x="4678" y="482"/>
              <a:ext cx="44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Arial" pitchFamily="34" charset="0"/>
                </a:rPr>
                <a:t>waveform</a:t>
              </a:r>
              <a:endParaRPr lang="cs-CZ" sz="1200"/>
            </a:p>
          </p:txBody>
        </p:sp>
        <p:sp>
          <p:nvSpPr>
            <p:cNvPr id="366751" name="Line 159"/>
            <p:cNvSpPr>
              <a:spLocks noChangeShapeType="1"/>
            </p:cNvSpPr>
            <p:nvPr/>
          </p:nvSpPr>
          <p:spPr bwMode="auto">
            <a:xfrm>
              <a:off x="4453" y="572"/>
              <a:ext cx="180" cy="1"/>
            </a:xfrm>
            <a:prstGeom prst="line">
              <a:avLst/>
            </a:prstGeom>
            <a:noFill/>
            <a:ln w="31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366752" name="Line 160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53" name="Line 161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56" name="Rectangle 164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57" name="Text Box 165"/>
          <p:cNvSpPr txBox="1">
            <a:spLocks noChangeArrowheads="1"/>
          </p:cNvSpPr>
          <p:nvPr/>
        </p:nvSpPr>
        <p:spPr bwMode="auto">
          <a:xfrm>
            <a:off x="684213" y="2062163"/>
            <a:ext cx="16065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find maximum</a:t>
            </a:r>
          </a:p>
        </p:txBody>
      </p:sp>
      <p:sp>
        <p:nvSpPr>
          <p:cNvPr id="366758" name="Rectangle 166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59" name="Text Box 167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366760" name="Rectangle 168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61" name="Text Box 169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background</a:t>
            </a:r>
          </a:p>
        </p:txBody>
      </p:sp>
      <p:sp>
        <p:nvSpPr>
          <p:cNvPr id="366762" name="Rectangle 170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63" name="Text Box 171"/>
          <p:cNvSpPr txBox="1">
            <a:spLocks noChangeArrowheads="1"/>
          </p:cNvSpPr>
          <p:nvPr/>
        </p:nvSpPr>
        <p:spPr bwMode="auto">
          <a:xfrm>
            <a:off x="684213" y="2708275"/>
            <a:ext cx="19030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 smtClean="0">
                <a:latin typeface="Arial" pitchFamily="34" charset="0"/>
              </a:rPr>
              <a:t>determine onset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366764" name="Text Box 172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366765" name="Rectangle 173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66" name="Text Box 174"/>
          <p:cNvSpPr txBox="1">
            <a:spLocks noChangeArrowheads="1"/>
          </p:cNvSpPr>
          <p:nvPr/>
        </p:nvSpPr>
        <p:spPr bwMode="auto">
          <a:xfrm>
            <a:off x="684213" y="4005263"/>
            <a:ext cx="203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pitchFamily="34" charset="0"/>
              </a:rPr>
              <a:t>apply “watchdogs”</a:t>
            </a:r>
            <a:endParaRPr lang="en-US" sz="1800" dirty="0">
              <a:latin typeface="Arial" pitchFamily="34" charset="0"/>
            </a:endParaRPr>
          </a:p>
        </p:txBody>
      </p:sp>
      <p:sp>
        <p:nvSpPr>
          <p:cNvPr id="366767" name="Rectangle 175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68" name="Text Box 176"/>
          <p:cNvSpPr txBox="1">
            <a:spLocks noChangeArrowheads="1"/>
          </p:cNvSpPr>
          <p:nvPr/>
        </p:nvSpPr>
        <p:spPr bwMode="auto">
          <a:xfrm>
            <a:off x="684213" y="5949950"/>
            <a:ext cx="1873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</a:t>
            </a:r>
          </a:p>
        </p:txBody>
      </p:sp>
      <p:sp>
        <p:nvSpPr>
          <p:cNvPr id="366769" name="Rectangle 177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254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70" name="Text Box 178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366771" name="Line 179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72" name="Line 180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73" name="Line 181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74" name="Text Box 182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366775" name="Rectangle 183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76" name="Text Box 184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366777" name="Rectangle 185"/>
          <p:cNvSpPr>
            <a:spLocks noChangeArrowheads="1"/>
          </p:cNvSpPr>
          <p:nvPr/>
        </p:nvSpPr>
        <p:spPr bwMode="auto">
          <a:xfrm>
            <a:off x="3563938" y="53022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78" name="Text Box 186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height to histogram</a:t>
            </a:r>
          </a:p>
        </p:txBody>
      </p:sp>
      <p:sp>
        <p:nvSpPr>
          <p:cNvPr id="366779" name="Rectangle 187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6780" name="Text Box 188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>
                <a:latin typeface="Arial" pitchFamily="34" charset="0"/>
              </a:rPr>
              <a:t>spectrum</a:t>
            </a:r>
          </a:p>
        </p:txBody>
      </p:sp>
      <p:sp>
        <p:nvSpPr>
          <p:cNvPr id="366781" name="Line 189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82" name="Line 190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83" name="Line 191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84" name="Text Box 192"/>
          <p:cNvSpPr txBox="1">
            <a:spLocks noChangeArrowheads="1"/>
          </p:cNvSpPr>
          <p:nvPr/>
        </p:nvSpPr>
        <p:spPr bwMode="auto">
          <a:xfrm>
            <a:off x="4932040" y="692696"/>
            <a:ext cx="17399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 dirty="0">
                <a:latin typeface="Arial" pitchFamily="34" charset="0"/>
              </a:rPr>
              <a:t>h</a:t>
            </a:r>
            <a:r>
              <a:rPr lang="en-US" sz="1800" b="0" dirty="0">
                <a:latin typeface="Arial" pitchFamily="34" charset="0"/>
              </a:rPr>
              <a:t> = </a:t>
            </a:r>
            <a:r>
              <a:rPr lang="en-US" sz="1800" b="0" i="1" dirty="0" err="1">
                <a:latin typeface="Arial" pitchFamily="34" charset="0"/>
              </a:rPr>
              <a:t>wmax</a:t>
            </a:r>
            <a:r>
              <a:rPr lang="en-US" sz="1800" b="0" dirty="0">
                <a:latin typeface="Arial" pitchFamily="34" charset="0"/>
              </a:rPr>
              <a:t> - </a:t>
            </a:r>
            <a:r>
              <a:rPr lang="en-US" sz="1800" b="0" i="1" dirty="0" err="1">
                <a:latin typeface="Arial" pitchFamily="34" charset="0"/>
              </a:rPr>
              <a:t>bcg</a:t>
            </a:r>
            <a:endParaRPr lang="en-US" sz="1800" b="0" i="1" baseline="-25000" dirty="0">
              <a:latin typeface="Arial" pitchFamily="34" charset="0"/>
            </a:endParaRPr>
          </a:p>
        </p:txBody>
      </p:sp>
      <p:sp>
        <p:nvSpPr>
          <p:cNvPr id="366785" name="Line 193"/>
          <p:cNvSpPr>
            <a:spLocks noChangeShapeType="1"/>
          </p:cNvSpPr>
          <p:nvPr/>
        </p:nvSpPr>
        <p:spPr bwMode="auto">
          <a:xfrm>
            <a:off x="4716463" y="3673475"/>
            <a:ext cx="576262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86" name="Line 194"/>
          <p:cNvSpPr>
            <a:spLocks noChangeShapeType="1"/>
          </p:cNvSpPr>
          <p:nvPr/>
        </p:nvSpPr>
        <p:spPr bwMode="auto">
          <a:xfrm>
            <a:off x="6156325" y="1647825"/>
            <a:ext cx="504825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87" name="Line 195"/>
          <p:cNvSpPr>
            <a:spLocks noChangeShapeType="1"/>
          </p:cNvSpPr>
          <p:nvPr/>
        </p:nvSpPr>
        <p:spPr bwMode="auto">
          <a:xfrm flipH="1">
            <a:off x="4787900" y="1638300"/>
            <a:ext cx="136842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88" name="Line 196"/>
          <p:cNvSpPr>
            <a:spLocks noChangeShapeType="1"/>
          </p:cNvSpPr>
          <p:nvPr/>
        </p:nvSpPr>
        <p:spPr bwMode="auto">
          <a:xfrm>
            <a:off x="4859338" y="1638300"/>
            <a:ext cx="0" cy="20161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6789" name="Text Box 197"/>
          <p:cNvSpPr txBox="1">
            <a:spLocks noChangeArrowheads="1"/>
          </p:cNvSpPr>
          <p:nvPr/>
        </p:nvSpPr>
        <p:spPr bwMode="auto">
          <a:xfrm>
            <a:off x="5003800" y="242093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>
                <a:latin typeface="Arial" pitchFamily="34" charset="0"/>
              </a:rPr>
              <a:t>h</a:t>
            </a:r>
            <a:endParaRPr lang="en-US" sz="1800" b="0" i="1" baseline="-25000">
              <a:latin typeface="Arial" pitchFamily="34" charset="0"/>
            </a:endParaRPr>
          </a:p>
        </p:txBody>
      </p:sp>
      <p:sp>
        <p:nvSpPr>
          <p:cNvPr id="366790" name="Text Box 198"/>
          <p:cNvSpPr txBox="1">
            <a:spLocks noChangeArrowheads="1"/>
          </p:cNvSpPr>
          <p:nvPr/>
        </p:nvSpPr>
        <p:spPr bwMode="auto">
          <a:xfrm>
            <a:off x="5076825" y="1412875"/>
            <a:ext cx="781050" cy="3667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>
                <a:latin typeface="Arial" pitchFamily="34" charset="0"/>
              </a:rPr>
              <a:t>wmax</a:t>
            </a:r>
            <a:endParaRPr lang="en-US" sz="1800" b="0" i="1" baseline="-25000">
              <a:latin typeface="Arial" pitchFamily="34" charset="0"/>
            </a:endParaRPr>
          </a:p>
        </p:txBody>
      </p:sp>
      <p:sp>
        <p:nvSpPr>
          <p:cNvPr id="366791" name="Text Box 199"/>
          <p:cNvSpPr txBox="1">
            <a:spLocks noChangeArrowheads="1"/>
          </p:cNvSpPr>
          <p:nvPr/>
        </p:nvSpPr>
        <p:spPr bwMode="auto">
          <a:xfrm>
            <a:off x="4859338" y="3284538"/>
            <a:ext cx="5524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>
                <a:latin typeface="Arial" pitchFamily="34" charset="0"/>
              </a:rPr>
              <a:t>bcg</a:t>
            </a:r>
            <a:endParaRPr lang="en-US" sz="1800" b="0" i="1" baseline="-25000">
              <a:latin typeface="Arial" pitchFamily="34" charset="0"/>
            </a:endParaRPr>
          </a:p>
        </p:txBody>
      </p:sp>
      <p:sp>
        <p:nvSpPr>
          <p:cNvPr id="201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202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4" name="Line 4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05" name="Line 5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08" name="Rectangle 8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0" name="Rectangle 10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1" name="Text Box 11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307212" name="Rectangle 12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3" name="Text Box 13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background</a:t>
            </a:r>
          </a:p>
        </p:txBody>
      </p:sp>
      <p:sp>
        <p:nvSpPr>
          <p:cNvPr id="307214" name="Rectangle 14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5" name="Text Box 15"/>
          <p:cNvSpPr txBox="1">
            <a:spLocks noChangeArrowheads="1"/>
          </p:cNvSpPr>
          <p:nvPr/>
        </p:nvSpPr>
        <p:spPr bwMode="auto">
          <a:xfrm>
            <a:off x="684213" y="2708275"/>
            <a:ext cx="2127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derivative</a:t>
            </a:r>
          </a:p>
        </p:txBody>
      </p:sp>
      <p:sp>
        <p:nvSpPr>
          <p:cNvPr id="307216" name="Text Box 16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307217" name="Rectangle 17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9" name="Rectangle 19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20" name="Text Box 20"/>
          <p:cNvSpPr txBox="1">
            <a:spLocks noChangeArrowheads="1"/>
          </p:cNvSpPr>
          <p:nvPr/>
        </p:nvSpPr>
        <p:spPr bwMode="auto">
          <a:xfrm>
            <a:off x="684213" y="5949950"/>
            <a:ext cx="1873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</a:t>
            </a:r>
          </a:p>
        </p:txBody>
      </p:sp>
      <p:sp>
        <p:nvSpPr>
          <p:cNvPr id="307221" name="Rectangle 21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22" name="Text Box 22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307223" name="Line 23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24" name="Line 24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25" name="Line 25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26" name="Text Box 26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307227" name="Rectangle 27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28" name="Text Box 28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307229" name="Rectangle 29"/>
          <p:cNvSpPr>
            <a:spLocks noChangeArrowheads="1"/>
          </p:cNvSpPr>
          <p:nvPr/>
        </p:nvSpPr>
        <p:spPr bwMode="auto">
          <a:xfrm>
            <a:off x="3563938" y="5300663"/>
            <a:ext cx="2663825" cy="431800"/>
          </a:xfrm>
          <a:prstGeom prst="rect">
            <a:avLst/>
          </a:prstGeom>
          <a:solidFill>
            <a:schemeClr val="hlink"/>
          </a:solidFill>
          <a:ln w="254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30" name="Text Box 30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height to histogram</a:t>
            </a:r>
          </a:p>
        </p:txBody>
      </p:sp>
      <p:sp>
        <p:nvSpPr>
          <p:cNvPr id="307233" name="Line 33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34" name="Line 34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35" name="Line 35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46" name="Text Box 9"/>
          <p:cNvSpPr txBox="1">
            <a:spLocks noChangeArrowheads="1"/>
          </p:cNvSpPr>
          <p:nvPr/>
        </p:nvSpPr>
        <p:spPr bwMode="auto">
          <a:xfrm>
            <a:off x="655638" y="2081213"/>
            <a:ext cx="24032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find </a:t>
            </a:r>
            <a:r>
              <a:rPr lang="en-US" sz="1800" b="0" dirty="0" smtClean="0">
                <a:latin typeface="Arial" pitchFamily="34" charset="0"/>
              </a:rPr>
              <a:t>amplitude &amp; time 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247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248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45" name="Rectangle 187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49" name="Text Box 188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>
                <a:latin typeface="Arial" pitchFamily="34" charset="0"/>
              </a:rPr>
              <a:t>spectrum</a:t>
            </a:r>
          </a:p>
        </p:txBody>
      </p:sp>
      <p:grpSp>
        <p:nvGrpSpPr>
          <p:cNvPr id="250" name="Group 2"/>
          <p:cNvGrpSpPr>
            <a:grpSpLocks/>
          </p:cNvGrpSpPr>
          <p:nvPr/>
        </p:nvGrpSpPr>
        <p:grpSpPr bwMode="auto">
          <a:xfrm>
            <a:off x="4211638" y="765175"/>
            <a:ext cx="4545012" cy="3632200"/>
            <a:chOff x="2653" y="482"/>
            <a:chExt cx="2863" cy="2288"/>
          </a:xfrm>
        </p:grpSpPr>
        <p:sp>
          <p:nvSpPr>
            <p:cNvPr id="251" name="Rectangle 3"/>
            <p:cNvSpPr>
              <a:spLocks noChangeArrowheads="1"/>
            </p:cNvSpPr>
            <p:nvPr/>
          </p:nvSpPr>
          <p:spPr bwMode="auto">
            <a:xfrm>
              <a:off x="2954" y="866"/>
              <a:ext cx="2268" cy="163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2" name="Rectangle 4"/>
            <p:cNvSpPr>
              <a:spLocks noChangeArrowheads="1"/>
            </p:cNvSpPr>
            <p:nvPr/>
          </p:nvSpPr>
          <p:spPr bwMode="auto">
            <a:xfrm>
              <a:off x="4001" y="2674"/>
              <a:ext cx="182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t (ns)</a:t>
              </a:r>
              <a:endParaRPr lang="cs-CZ" b="0"/>
            </a:p>
          </p:txBody>
        </p:sp>
        <p:sp>
          <p:nvSpPr>
            <p:cNvPr id="253" name="Line 5"/>
            <p:cNvSpPr>
              <a:spLocks noChangeShapeType="1"/>
            </p:cNvSpPr>
            <p:nvPr/>
          </p:nvSpPr>
          <p:spPr bwMode="auto">
            <a:xfrm>
              <a:off x="2954" y="2499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4" name="Line 6"/>
            <p:cNvSpPr>
              <a:spLocks noChangeShapeType="1"/>
            </p:cNvSpPr>
            <p:nvPr/>
          </p:nvSpPr>
          <p:spPr bwMode="auto">
            <a:xfrm flipV="1">
              <a:off x="3408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5" name="Line 7"/>
            <p:cNvSpPr>
              <a:spLocks noChangeShapeType="1"/>
            </p:cNvSpPr>
            <p:nvPr/>
          </p:nvSpPr>
          <p:spPr bwMode="auto">
            <a:xfrm flipV="1">
              <a:off x="3861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6" name="Line 8"/>
            <p:cNvSpPr>
              <a:spLocks noChangeShapeType="1"/>
            </p:cNvSpPr>
            <p:nvPr/>
          </p:nvSpPr>
          <p:spPr bwMode="auto">
            <a:xfrm flipV="1">
              <a:off x="4315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7" name="Line 9"/>
            <p:cNvSpPr>
              <a:spLocks noChangeShapeType="1"/>
            </p:cNvSpPr>
            <p:nvPr/>
          </p:nvSpPr>
          <p:spPr bwMode="auto">
            <a:xfrm flipV="1">
              <a:off x="4768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8" name="Line 10"/>
            <p:cNvSpPr>
              <a:spLocks noChangeShapeType="1"/>
            </p:cNvSpPr>
            <p:nvPr/>
          </p:nvSpPr>
          <p:spPr bwMode="auto">
            <a:xfrm flipV="1">
              <a:off x="5222" y="2476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9" name="Line 11"/>
            <p:cNvSpPr>
              <a:spLocks noChangeShapeType="1"/>
            </p:cNvSpPr>
            <p:nvPr/>
          </p:nvSpPr>
          <p:spPr bwMode="auto">
            <a:xfrm flipV="1">
              <a:off x="304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0" name="Line 12"/>
            <p:cNvSpPr>
              <a:spLocks noChangeShapeType="1"/>
            </p:cNvSpPr>
            <p:nvPr/>
          </p:nvSpPr>
          <p:spPr bwMode="auto">
            <a:xfrm flipV="1">
              <a:off x="313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1" name="Line 13"/>
            <p:cNvSpPr>
              <a:spLocks noChangeShapeType="1"/>
            </p:cNvSpPr>
            <p:nvPr/>
          </p:nvSpPr>
          <p:spPr bwMode="auto">
            <a:xfrm flipV="1">
              <a:off x="3226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2" name="Line 14"/>
            <p:cNvSpPr>
              <a:spLocks noChangeShapeType="1"/>
            </p:cNvSpPr>
            <p:nvPr/>
          </p:nvSpPr>
          <p:spPr bwMode="auto">
            <a:xfrm flipV="1">
              <a:off x="3317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3" name="Line 15"/>
            <p:cNvSpPr>
              <a:spLocks noChangeShapeType="1"/>
            </p:cNvSpPr>
            <p:nvPr/>
          </p:nvSpPr>
          <p:spPr bwMode="auto">
            <a:xfrm flipV="1">
              <a:off x="3498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4" name="Line 16"/>
            <p:cNvSpPr>
              <a:spLocks noChangeShapeType="1"/>
            </p:cNvSpPr>
            <p:nvPr/>
          </p:nvSpPr>
          <p:spPr bwMode="auto">
            <a:xfrm flipV="1">
              <a:off x="358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5" name="Line 17"/>
            <p:cNvSpPr>
              <a:spLocks noChangeShapeType="1"/>
            </p:cNvSpPr>
            <p:nvPr/>
          </p:nvSpPr>
          <p:spPr bwMode="auto">
            <a:xfrm flipV="1">
              <a:off x="367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6" name="Line 18"/>
            <p:cNvSpPr>
              <a:spLocks noChangeShapeType="1"/>
            </p:cNvSpPr>
            <p:nvPr/>
          </p:nvSpPr>
          <p:spPr bwMode="auto">
            <a:xfrm flipV="1">
              <a:off x="3770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7" name="Line 19"/>
            <p:cNvSpPr>
              <a:spLocks noChangeShapeType="1"/>
            </p:cNvSpPr>
            <p:nvPr/>
          </p:nvSpPr>
          <p:spPr bwMode="auto">
            <a:xfrm flipV="1">
              <a:off x="3952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8" name="Line 20"/>
            <p:cNvSpPr>
              <a:spLocks noChangeShapeType="1"/>
            </p:cNvSpPr>
            <p:nvPr/>
          </p:nvSpPr>
          <p:spPr bwMode="auto">
            <a:xfrm flipV="1">
              <a:off x="4042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9" name="Line 21"/>
            <p:cNvSpPr>
              <a:spLocks noChangeShapeType="1"/>
            </p:cNvSpPr>
            <p:nvPr/>
          </p:nvSpPr>
          <p:spPr bwMode="auto">
            <a:xfrm flipV="1">
              <a:off x="4133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" name="Line 22"/>
            <p:cNvSpPr>
              <a:spLocks noChangeShapeType="1"/>
            </p:cNvSpPr>
            <p:nvPr/>
          </p:nvSpPr>
          <p:spPr bwMode="auto">
            <a:xfrm flipV="1">
              <a:off x="4224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1" name="Line 23"/>
            <p:cNvSpPr>
              <a:spLocks noChangeShapeType="1"/>
            </p:cNvSpPr>
            <p:nvPr/>
          </p:nvSpPr>
          <p:spPr bwMode="auto">
            <a:xfrm flipV="1">
              <a:off x="4405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2" name="Line 24"/>
            <p:cNvSpPr>
              <a:spLocks noChangeShapeType="1"/>
            </p:cNvSpPr>
            <p:nvPr/>
          </p:nvSpPr>
          <p:spPr bwMode="auto">
            <a:xfrm flipV="1">
              <a:off x="4496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3" name="Line 25"/>
            <p:cNvSpPr>
              <a:spLocks noChangeShapeType="1"/>
            </p:cNvSpPr>
            <p:nvPr/>
          </p:nvSpPr>
          <p:spPr bwMode="auto">
            <a:xfrm flipV="1">
              <a:off x="4587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4" name="Line 26"/>
            <p:cNvSpPr>
              <a:spLocks noChangeShapeType="1"/>
            </p:cNvSpPr>
            <p:nvPr/>
          </p:nvSpPr>
          <p:spPr bwMode="auto">
            <a:xfrm flipV="1">
              <a:off x="4678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5" name="Line 27"/>
            <p:cNvSpPr>
              <a:spLocks noChangeShapeType="1"/>
            </p:cNvSpPr>
            <p:nvPr/>
          </p:nvSpPr>
          <p:spPr bwMode="auto">
            <a:xfrm flipV="1">
              <a:off x="485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6" name="Line 28"/>
            <p:cNvSpPr>
              <a:spLocks noChangeShapeType="1"/>
            </p:cNvSpPr>
            <p:nvPr/>
          </p:nvSpPr>
          <p:spPr bwMode="auto">
            <a:xfrm flipV="1">
              <a:off x="4949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7" name="Line 29"/>
            <p:cNvSpPr>
              <a:spLocks noChangeShapeType="1"/>
            </p:cNvSpPr>
            <p:nvPr/>
          </p:nvSpPr>
          <p:spPr bwMode="auto">
            <a:xfrm flipV="1">
              <a:off x="5040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8" name="Line 30"/>
            <p:cNvSpPr>
              <a:spLocks noChangeShapeType="1"/>
            </p:cNvSpPr>
            <p:nvPr/>
          </p:nvSpPr>
          <p:spPr bwMode="auto">
            <a:xfrm flipV="1">
              <a:off x="5131" y="2485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9" name="Rectangle 31"/>
            <p:cNvSpPr>
              <a:spLocks noChangeArrowheads="1"/>
            </p:cNvSpPr>
            <p:nvPr/>
          </p:nvSpPr>
          <p:spPr bwMode="auto">
            <a:xfrm>
              <a:off x="2936" y="2531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</a:t>
              </a:r>
              <a:endParaRPr lang="cs-CZ" b="0"/>
            </a:p>
          </p:txBody>
        </p:sp>
        <p:sp>
          <p:nvSpPr>
            <p:cNvPr id="280" name="Rectangle 32"/>
            <p:cNvSpPr>
              <a:spLocks noChangeArrowheads="1"/>
            </p:cNvSpPr>
            <p:nvPr/>
          </p:nvSpPr>
          <p:spPr bwMode="auto">
            <a:xfrm>
              <a:off x="3336" y="2531"/>
              <a:ext cx="144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5000</a:t>
              </a:r>
              <a:endParaRPr lang="cs-CZ" b="0"/>
            </a:p>
          </p:txBody>
        </p:sp>
        <p:sp>
          <p:nvSpPr>
            <p:cNvPr id="281" name="Rectangle 33"/>
            <p:cNvSpPr>
              <a:spLocks noChangeArrowheads="1"/>
            </p:cNvSpPr>
            <p:nvPr/>
          </p:nvSpPr>
          <p:spPr bwMode="auto">
            <a:xfrm>
              <a:off x="3772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10000</a:t>
              </a:r>
              <a:endParaRPr lang="cs-CZ" b="0"/>
            </a:p>
          </p:txBody>
        </p:sp>
        <p:sp>
          <p:nvSpPr>
            <p:cNvPr id="282" name="Rectangle 34"/>
            <p:cNvSpPr>
              <a:spLocks noChangeArrowheads="1"/>
            </p:cNvSpPr>
            <p:nvPr/>
          </p:nvSpPr>
          <p:spPr bwMode="auto">
            <a:xfrm>
              <a:off x="4225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15000</a:t>
              </a:r>
              <a:endParaRPr lang="cs-CZ" b="0"/>
            </a:p>
          </p:txBody>
        </p:sp>
        <p:sp>
          <p:nvSpPr>
            <p:cNvPr id="283" name="Rectangle 35"/>
            <p:cNvSpPr>
              <a:spLocks noChangeArrowheads="1"/>
            </p:cNvSpPr>
            <p:nvPr/>
          </p:nvSpPr>
          <p:spPr bwMode="auto">
            <a:xfrm>
              <a:off x="4679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20000</a:t>
              </a:r>
              <a:endParaRPr lang="cs-CZ" b="0"/>
            </a:p>
          </p:txBody>
        </p:sp>
        <p:sp>
          <p:nvSpPr>
            <p:cNvPr id="284" name="Rectangle 36"/>
            <p:cNvSpPr>
              <a:spLocks noChangeArrowheads="1"/>
            </p:cNvSpPr>
            <p:nvPr/>
          </p:nvSpPr>
          <p:spPr bwMode="auto">
            <a:xfrm>
              <a:off x="5133" y="2531"/>
              <a:ext cx="18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25000</a:t>
              </a:r>
              <a:endParaRPr lang="cs-CZ" b="0"/>
            </a:p>
          </p:txBody>
        </p:sp>
        <p:sp>
          <p:nvSpPr>
            <p:cNvPr id="285" name="Line 37"/>
            <p:cNvSpPr>
              <a:spLocks noChangeShapeType="1"/>
            </p:cNvSpPr>
            <p:nvPr/>
          </p:nvSpPr>
          <p:spPr bwMode="auto">
            <a:xfrm>
              <a:off x="2954" y="866"/>
              <a:ext cx="22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6" name="Line 38"/>
            <p:cNvSpPr>
              <a:spLocks noChangeShapeType="1"/>
            </p:cNvSpPr>
            <p:nvPr/>
          </p:nvSpPr>
          <p:spPr bwMode="auto">
            <a:xfrm>
              <a:off x="3408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7" name="Line 39"/>
            <p:cNvSpPr>
              <a:spLocks noChangeShapeType="1"/>
            </p:cNvSpPr>
            <p:nvPr/>
          </p:nvSpPr>
          <p:spPr bwMode="auto">
            <a:xfrm>
              <a:off x="3861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8" name="Line 40"/>
            <p:cNvSpPr>
              <a:spLocks noChangeShapeType="1"/>
            </p:cNvSpPr>
            <p:nvPr/>
          </p:nvSpPr>
          <p:spPr bwMode="auto">
            <a:xfrm>
              <a:off x="4315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9" name="Line 41"/>
            <p:cNvSpPr>
              <a:spLocks noChangeShapeType="1"/>
            </p:cNvSpPr>
            <p:nvPr/>
          </p:nvSpPr>
          <p:spPr bwMode="auto">
            <a:xfrm>
              <a:off x="4768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0" name="Line 42"/>
            <p:cNvSpPr>
              <a:spLocks noChangeShapeType="1"/>
            </p:cNvSpPr>
            <p:nvPr/>
          </p:nvSpPr>
          <p:spPr bwMode="auto">
            <a:xfrm>
              <a:off x="5222" y="867"/>
              <a:ext cx="1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1" name="Line 43"/>
            <p:cNvSpPr>
              <a:spLocks noChangeShapeType="1"/>
            </p:cNvSpPr>
            <p:nvPr/>
          </p:nvSpPr>
          <p:spPr bwMode="auto">
            <a:xfrm>
              <a:off x="304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2" name="Line 44"/>
            <p:cNvSpPr>
              <a:spLocks noChangeShapeType="1"/>
            </p:cNvSpPr>
            <p:nvPr/>
          </p:nvSpPr>
          <p:spPr bwMode="auto">
            <a:xfrm>
              <a:off x="313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3" name="Line 45"/>
            <p:cNvSpPr>
              <a:spLocks noChangeShapeType="1"/>
            </p:cNvSpPr>
            <p:nvPr/>
          </p:nvSpPr>
          <p:spPr bwMode="auto">
            <a:xfrm>
              <a:off x="3226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4" name="Line 46"/>
            <p:cNvSpPr>
              <a:spLocks noChangeShapeType="1"/>
            </p:cNvSpPr>
            <p:nvPr/>
          </p:nvSpPr>
          <p:spPr bwMode="auto">
            <a:xfrm>
              <a:off x="3317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5" name="Line 47"/>
            <p:cNvSpPr>
              <a:spLocks noChangeShapeType="1"/>
            </p:cNvSpPr>
            <p:nvPr/>
          </p:nvSpPr>
          <p:spPr bwMode="auto">
            <a:xfrm>
              <a:off x="3498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6" name="Line 48"/>
            <p:cNvSpPr>
              <a:spLocks noChangeShapeType="1"/>
            </p:cNvSpPr>
            <p:nvPr/>
          </p:nvSpPr>
          <p:spPr bwMode="auto">
            <a:xfrm>
              <a:off x="358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7" name="Line 49"/>
            <p:cNvSpPr>
              <a:spLocks noChangeShapeType="1"/>
            </p:cNvSpPr>
            <p:nvPr/>
          </p:nvSpPr>
          <p:spPr bwMode="auto">
            <a:xfrm>
              <a:off x="367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8" name="Line 50"/>
            <p:cNvSpPr>
              <a:spLocks noChangeShapeType="1"/>
            </p:cNvSpPr>
            <p:nvPr/>
          </p:nvSpPr>
          <p:spPr bwMode="auto">
            <a:xfrm>
              <a:off x="3770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9" name="Line 51"/>
            <p:cNvSpPr>
              <a:spLocks noChangeShapeType="1"/>
            </p:cNvSpPr>
            <p:nvPr/>
          </p:nvSpPr>
          <p:spPr bwMode="auto">
            <a:xfrm>
              <a:off x="3952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0" name="Line 52"/>
            <p:cNvSpPr>
              <a:spLocks noChangeShapeType="1"/>
            </p:cNvSpPr>
            <p:nvPr/>
          </p:nvSpPr>
          <p:spPr bwMode="auto">
            <a:xfrm>
              <a:off x="4042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" name="Line 53"/>
            <p:cNvSpPr>
              <a:spLocks noChangeShapeType="1"/>
            </p:cNvSpPr>
            <p:nvPr/>
          </p:nvSpPr>
          <p:spPr bwMode="auto">
            <a:xfrm>
              <a:off x="4133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" name="Line 54"/>
            <p:cNvSpPr>
              <a:spLocks noChangeShapeType="1"/>
            </p:cNvSpPr>
            <p:nvPr/>
          </p:nvSpPr>
          <p:spPr bwMode="auto">
            <a:xfrm>
              <a:off x="4224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3" name="Line 55"/>
            <p:cNvSpPr>
              <a:spLocks noChangeShapeType="1"/>
            </p:cNvSpPr>
            <p:nvPr/>
          </p:nvSpPr>
          <p:spPr bwMode="auto">
            <a:xfrm>
              <a:off x="4405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4" name="Line 56"/>
            <p:cNvSpPr>
              <a:spLocks noChangeShapeType="1"/>
            </p:cNvSpPr>
            <p:nvPr/>
          </p:nvSpPr>
          <p:spPr bwMode="auto">
            <a:xfrm>
              <a:off x="4496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5" name="Line 57"/>
            <p:cNvSpPr>
              <a:spLocks noChangeShapeType="1"/>
            </p:cNvSpPr>
            <p:nvPr/>
          </p:nvSpPr>
          <p:spPr bwMode="auto">
            <a:xfrm>
              <a:off x="4587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6" name="Line 58"/>
            <p:cNvSpPr>
              <a:spLocks noChangeShapeType="1"/>
            </p:cNvSpPr>
            <p:nvPr/>
          </p:nvSpPr>
          <p:spPr bwMode="auto">
            <a:xfrm>
              <a:off x="4678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7" name="Line 59"/>
            <p:cNvSpPr>
              <a:spLocks noChangeShapeType="1"/>
            </p:cNvSpPr>
            <p:nvPr/>
          </p:nvSpPr>
          <p:spPr bwMode="auto">
            <a:xfrm>
              <a:off x="485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8" name="Line 60"/>
            <p:cNvSpPr>
              <a:spLocks noChangeShapeType="1"/>
            </p:cNvSpPr>
            <p:nvPr/>
          </p:nvSpPr>
          <p:spPr bwMode="auto">
            <a:xfrm>
              <a:off x="4949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9" name="Line 61"/>
            <p:cNvSpPr>
              <a:spLocks noChangeShapeType="1"/>
            </p:cNvSpPr>
            <p:nvPr/>
          </p:nvSpPr>
          <p:spPr bwMode="auto">
            <a:xfrm>
              <a:off x="5040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0" name="Line 62"/>
            <p:cNvSpPr>
              <a:spLocks noChangeShapeType="1"/>
            </p:cNvSpPr>
            <p:nvPr/>
          </p:nvSpPr>
          <p:spPr bwMode="auto">
            <a:xfrm>
              <a:off x="5131" y="866"/>
              <a:ext cx="1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1" name="Rectangle 63"/>
            <p:cNvSpPr>
              <a:spLocks noChangeArrowheads="1"/>
            </p:cNvSpPr>
            <p:nvPr/>
          </p:nvSpPr>
          <p:spPr bwMode="auto">
            <a:xfrm rot="16200000">
              <a:off x="2607" y="1616"/>
              <a:ext cx="187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U (V)</a:t>
              </a:r>
              <a:endParaRPr lang="cs-CZ" b="0"/>
            </a:p>
          </p:txBody>
        </p:sp>
        <p:sp>
          <p:nvSpPr>
            <p:cNvPr id="312" name="Line 64"/>
            <p:cNvSpPr>
              <a:spLocks noChangeShapeType="1"/>
            </p:cNvSpPr>
            <p:nvPr/>
          </p:nvSpPr>
          <p:spPr bwMode="auto">
            <a:xfrm flipV="1">
              <a:off x="2954" y="866"/>
              <a:ext cx="1" cy="16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3" name="Line 65"/>
            <p:cNvSpPr>
              <a:spLocks noChangeShapeType="1"/>
            </p:cNvSpPr>
            <p:nvPr/>
          </p:nvSpPr>
          <p:spPr bwMode="auto">
            <a:xfrm>
              <a:off x="2955" y="2313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4" name="Line 66"/>
            <p:cNvSpPr>
              <a:spLocks noChangeShapeType="1"/>
            </p:cNvSpPr>
            <p:nvPr/>
          </p:nvSpPr>
          <p:spPr bwMode="auto">
            <a:xfrm>
              <a:off x="2955" y="210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5" name="Line 67"/>
            <p:cNvSpPr>
              <a:spLocks noChangeShapeType="1"/>
            </p:cNvSpPr>
            <p:nvPr/>
          </p:nvSpPr>
          <p:spPr bwMode="auto">
            <a:xfrm>
              <a:off x="2955" y="1899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6" name="Line 68"/>
            <p:cNvSpPr>
              <a:spLocks noChangeShapeType="1"/>
            </p:cNvSpPr>
            <p:nvPr/>
          </p:nvSpPr>
          <p:spPr bwMode="auto">
            <a:xfrm>
              <a:off x="2955" y="1693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7" name="Line 69"/>
            <p:cNvSpPr>
              <a:spLocks noChangeShapeType="1"/>
            </p:cNvSpPr>
            <p:nvPr/>
          </p:nvSpPr>
          <p:spPr bwMode="auto">
            <a:xfrm>
              <a:off x="2955" y="148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8" name="Line 70"/>
            <p:cNvSpPr>
              <a:spLocks noChangeShapeType="1"/>
            </p:cNvSpPr>
            <p:nvPr/>
          </p:nvSpPr>
          <p:spPr bwMode="auto">
            <a:xfrm>
              <a:off x="2955" y="1279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9" name="Line 71"/>
            <p:cNvSpPr>
              <a:spLocks noChangeShapeType="1"/>
            </p:cNvSpPr>
            <p:nvPr/>
          </p:nvSpPr>
          <p:spPr bwMode="auto">
            <a:xfrm>
              <a:off x="2955" y="1072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0" name="Line 72"/>
            <p:cNvSpPr>
              <a:spLocks noChangeShapeType="1"/>
            </p:cNvSpPr>
            <p:nvPr/>
          </p:nvSpPr>
          <p:spPr bwMode="auto">
            <a:xfrm>
              <a:off x="2955" y="866"/>
              <a:ext cx="2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1" name="Line 73"/>
            <p:cNvSpPr>
              <a:spLocks noChangeShapeType="1"/>
            </p:cNvSpPr>
            <p:nvPr/>
          </p:nvSpPr>
          <p:spPr bwMode="auto">
            <a:xfrm>
              <a:off x="2954" y="247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2" name="Line 74"/>
            <p:cNvSpPr>
              <a:spLocks noChangeShapeType="1"/>
            </p:cNvSpPr>
            <p:nvPr/>
          </p:nvSpPr>
          <p:spPr bwMode="auto">
            <a:xfrm>
              <a:off x="2954" y="2436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3" name="Line 75"/>
            <p:cNvSpPr>
              <a:spLocks noChangeShapeType="1"/>
            </p:cNvSpPr>
            <p:nvPr/>
          </p:nvSpPr>
          <p:spPr bwMode="auto">
            <a:xfrm>
              <a:off x="2954" y="239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4" name="Line 76"/>
            <p:cNvSpPr>
              <a:spLocks noChangeShapeType="1"/>
            </p:cNvSpPr>
            <p:nvPr/>
          </p:nvSpPr>
          <p:spPr bwMode="auto">
            <a:xfrm>
              <a:off x="2954" y="235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5" name="Line 77"/>
            <p:cNvSpPr>
              <a:spLocks noChangeShapeType="1"/>
            </p:cNvSpPr>
            <p:nvPr/>
          </p:nvSpPr>
          <p:spPr bwMode="auto">
            <a:xfrm>
              <a:off x="2954" y="227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6" name="Line 78"/>
            <p:cNvSpPr>
              <a:spLocks noChangeShapeType="1"/>
            </p:cNvSpPr>
            <p:nvPr/>
          </p:nvSpPr>
          <p:spPr bwMode="auto">
            <a:xfrm>
              <a:off x="2954" y="223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7" name="Line 79"/>
            <p:cNvSpPr>
              <a:spLocks noChangeShapeType="1"/>
            </p:cNvSpPr>
            <p:nvPr/>
          </p:nvSpPr>
          <p:spPr bwMode="auto">
            <a:xfrm>
              <a:off x="2954" y="218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8" name="Line 80"/>
            <p:cNvSpPr>
              <a:spLocks noChangeShapeType="1"/>
            </p:cNvSpPr>
            <p:nvPr/>
          </p:nvSpPr>
          <p:spPr bwMode="auto">
            <a:xfrm>
              <a:off x="2954" y="214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9" name="Line 81"/>
            <p:cNvSpPr>
              <a:spLocks noChangeShapeType="1"/>
            </p:cNvSpPr>
            <p:nvPr/>
          </p:nvSpPr>
          <p:spPr bwMode="auto">
            <a:xfrm>
              <a:off x="2954" y="206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0" name="Line 82"/>
            <p:cNvSpPr>
              <a:spLocks noChangeShapeType="1"/>
            </p:cNvSpPr>
            <p:nvPr/>
          </p:nvSpPr>
          <p:spPr bwMode="auto">
            <a:xfrm>
              <a:off x="2954" y="2023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1" name="Line 83"/>
            <p:cNvSpPr>
              <a:spLocks noChangeShapeType="1"/>
            </p:cNvSpPr>
            <p:nvPr/>
          </p:nvSpPr>
          <p:spPr bwMode="auto">
            <a:xfrm>
              <a:off x="2954" y="198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2" name="Line 84"/>
            <p:cNvSpPr>
              <a:spLocks noChangeShapeType="1"/>
            </p:cNvSpPr>
            <p:nvPr/>
          </p:nvSpPr>
          <p:spPr bwMode="auto">
            <a:xfrm>
              <a:off x="2954" y="194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3" name="Line 85"/>
            <p:cNvSpPr>
              <a:spLocks noChangeShapeType="1"/>
            </p:cNvSpPr>
            <p:nvPr/>
          </p:nvSpPr>
          <p:spPr bwMode="auto">
            <a:xfrm>
              <a:off x="2954" y="185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4" name="Line 86"/>
            <p:cNvSpPr>
              <a:spLocks noChangeShapeType="1"/>
            </p:cNvSpPr>
            <p:nvPr/>
          </p:nvSpPr>
          <p:spPr bwMode="auto">
            <a:xfrm>
              <a:off x="2954" y="1816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5" name="Line 87"/>
            <p:cNvSpPr>
              <a:spLocks noChangeShapeType="1"/>
            </p:cNvSpPr>
            <p:nvPr/>
          </p:nvSpPr>
          <p:spPr bwMode="auto">
            <a:xfrm>
              <a:off x="2954" y="177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6" name="Line 88"/>
            <p:cNvSpPr>
              <a:spLocks noChangeShapeType="1"/>
            </p:cNvSpPr>
            <p:nvPr/>
          </p:nvSpPr>
          <p:spPr bwMode="auto">
            <a:xfrm>
              <a:off x="2954" y="173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7" name="Line 89"/>
            <p:cNvSpPr>
              <a:spLocks noChangeShapeType="1"/>
            </p:cNvSpPr>
            <p:nvPr/>
          </p:nvSpPr>
          <p:spPr bwMode="auto">
            <a:xfrm>
              <a:off x="2954" y="165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8" name="Line 90"/>
            <p:cNvSpPr>
              <a:spLocks noChangeShapeType="1"/>
            </p:cNvSpPr>
            <p:nvPr/>
          </p:nvSpPr>
          <p:spPr bwMode="auto">
            <a:xfrm>
              <a:off x="2954" y="161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9" name="Line 91"/>
            <p:cNvSpPr>
              <a:spLocks noChangeShapeType="1"/>
            </p:cNvSpPr>
            <p:nvPr/>
          </p:nvSpPr>
          <p:spPr bwMode="auto">
            <a:xfrm>
              <a:off x="2954" y="156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0" name="Line 92"/>
            <p:cNvSpPr>
              <a:spLocks noChangeShapeType="1"/>
            </p:cNvSpPr>
            <p:nvPr/>
          </p:nvSpPr>
          <p:spPr bwMode="auto">
            <a:xfrm>
              <a:off x="2954" y="152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1" name="Line 93"/>
            <p:cNvSpPr>
              <a:spLocks noChangeShapeType="1"/>
            </p:cNvSpPr>
            <p:nvPr/>
          </p:nvSpPr>
          <p:spPr bwMode="auto">
            <a:xfrm>
              <a:off x="2954" y="144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2" name="Line 94"/>
            <p:cNvSpPr>
              <a:spLocks noChangeShapeType="1"/>
            </p:cNvSpPr>
            <p:nvPr/>
          </p:nvSpPr>
          <p:spPr bwMode="auto">
            <a:xfrm>
              <a:off x="2954" y="1403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3" name="Line 95"/>
            <p:cNvSpPr>
              <a:spLocks noChangeShapeType="1"/>
            </p:cNvSpPr>
            <p:nvPr/>
          </p:nvSpPr>
          <p:spPr bwMode="auto">
            <a:xfrm>
              <a:off x="2954" y="136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4" name="Line 96"/>
            <p:cNvSpPr>
              <a:spLocks noChangeShapeType="1"/>
            </p:cNvSpPr>
            <p:nvPr/>
          </p:nvSpPr>
          <p:spPr bwMode="auto">
            <a:xfrm>
              <a:off x="2954" y="132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5" name="Line 97"/>
            <p:cNvSpPr>
              <a:spLocks noChangeShapeType="1"/>
            </p:cNvSpPr>
            <p:nvPr/>
          </p:nvSpPr>
          <p:spPr bwMode="auto">
            <a:xfrm>
              <a:off x="2954" y="123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6" name="Line 98"/>
            <p:cNvSpPr>
              <a:spLocks noChangeShapeType="1"/>
            </p:cNvSpPr>
            <p:nvPr/>
          </p:nvSpPr>
          <p:spPr bwMode="auto">
            <a:xfrm>
              <a:off x="2954" y="119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7" name="Line 99"/>
            <p:cNvSpPr>
              <a:spLocks noChangeShapeType="1"/>
            </p:cNvSpPr>
            <p:nvPr/>
          </p:nvSpPr>
          <p:spPr bwMode="auto">
            <a:xfrm>
              <a:off x="2954" y="1155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8" name="Line 100"/>
            <p:cNvSpPr>
              <a:spLocks noChangeShapeType="1"/>
            </p:cNvSpPr>
            <p:nvPr/>
          </p:nvSpPr>
          <p:spPr bwMode="auto">
            <a:xfrm>
              <a:off x="2954" y="1114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9" name="Line 101"/>
            <p:cNvSpPr>
              <a:spLocks noChangeShapeType="1"/>
            </p:cNvSpPr>
            <p:nvPr/>
          </p:nvSpPr>
          <p:spPr bwMode="auto">
            <a:xfrm>
              <a:off x="2954" y="1031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0" name="Line 102"/>
            <p:cNvSpPr>
              <a:spLocks noChangeShapeType="1"/>
            </p:cNvSpPr>
            <p:nvPr/>
          </p:nvSpPr>
          <p:spPr bwMode="auto">
            <a:xfrm>
              <a:off x="2954" y="99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1" name="Line 103"/>
            <p:cNvSpPr>
              <a:spLocks noChangeShapeType="1"/>
            </p:cNvSpPr>
            <p:nvPr/>
          </p:nvSpPr>
          <p:spPr bwMode="auto">
            <a:xfrm>
              <a:off x="2954" y="94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2" name="Line 104"/>
            <p:cNvSpPr>
              <a:spLocks noChangeShapeType="1"/>
            </p:cNvSpPr>
            <p:nvPr/>
          </p:nvSpPr>
          <p:spPr bwMode="auto">
            <a:xfrm>
              <a:off x="2954" y="907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3" name="Rectangle 105"/>
            <p:cNvSpPr>
              <a:spLocks noChangeArrowheads="1"/>
            </p:cNvSpPr>
            <p:nvPr/>
          </p:nvSpPr>
          <p:spPr bwMode="auto">
            <a:xfrm>
              <a:off x="2833" y="227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0.0</a:t>
              </a:r>
              <a:endParaRPr lang="cs-CZ" b="0"/>
            </a:p>
          </p:txBody>
        </p:sp>
        <p:sp>
          <p:nvSpPr>
            <p:cNvPr id="354" name="Rectangle 106"/>
            <p:cNvSpPr>
              <a:spLocks noChangeArrowheads="1"/>
            </p:cNvSpPr>
            <p:nvPr/>
          </p:nvSpPr>
          <p:spPr bwMode="auto">
            <a:xfrm>
              <a:off x="2833" y="207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0.5</a:t>
              </a:r>
              <a:endParaRPr lang="cs-CZ" b="0"/>
            </a:p>
          </p:txBody>
        </p:sp>
        <p:sp>
          <p:nvSpPr>
            <p:cNvPr id="355" name="Rectangle 107"/>
            <p:cNvSpPr>
              <a:spLocks noChangeArrowheads="1"/>
            </p:cNvSpPr>
            <p:nvPr/>
          </p:nvSpPr>
          <p:spPr bwMode="auto">
            <a:xfrm>
              <a:off x="2833" y="1864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1.0</a:t>
              </a:r>
              <a:endParaRPr lang="cs-CZ" b="0"/>
            </a:p>
          </p:txBody>
        </p:sp>
        <p:sp>
          <p:nvSpPr>
            <p:cNvPr id="356" name="Rectangle 108"/>
            <p:cNvSpPr>
              <a:spLocks noChangeArrowheads="1"/>
            </p:cNvSpPr>
            <p:nvPr/>
          </p:nvSpPr>
          <p:spPr bwMode="auto">
            <a:xfrm>
              <a:off x="2833" y="165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1.5</a:t>
              </a:r>
              <a:endParaRPr lang="cs-CZ" b="0"/>
            </a:p>
          </p:txBody>
        </p:sp>
        <p:sp>
          <p:nvSpPr>
            <p:cNvPr id="357" name="Rectangle 109"/>
            <p:cNvSpPr>
              <a:spLocks noChangeArrowheads="1"/>
            </p:cNvSpPr>
            <p:nvPr/>
          </p:nvSpPr>
          <p:spPr bwMode="auto">
            <a:xfrm>
              <a:off x="2833" y="145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2.0</a:t>
              </a:r>
              <a:endParaRPr lang="cs-CZ" b="0"/>
            </a:p>
          </p:txBody>
        </p:sp>
        <p:sp>
          <p:nvSpPr>
            <p:cNvPr id="358" name="Rectangle 110"/>
            <p:cNvSpPr>
              <a:spLocks noChangeArrowheads="1"/>
            </p:cNvSpPr>
            <p:nvPr/>
          </p:nvSpPr>
          <p:spPr bwMode="auto">
            <a:xfrm>
              <a:off x="2833" y="124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2.5</a:t>
              </a:r>
              <a:endParaRPr lang="cs-CZ" b="0"/>
            </a:p>
          </p:txBody>
        </p:sp>
        <p:sp>
          <p:nvSpPr>
            <p:cNvPr id="359" name="Rectangle 111"/>
            <p:cNvSpPr>
              <a:spLocks noChangeArrowheads="1"/>
            </p:cNvSpPr>
            <p:nvPr/>
          </p:nvSpPr>
          <p:spPr bwMode="auto">
            <a:xfrm>
              <a:off x="2833" y="103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3.0</a:t>
              </a:r>
              <a:endParaRPr lang="cs-CZ" b="0"/>
            </a:p>
          </p:txBody>
        </p:sp>
        <p:sp>
          <p:nvSpPr>
            <p:cNvPr id="360" name="Rectangle 112"/>
            <p:cNvSpPr>
              <a:spLocks noChangeArrowheads="1"/>
            </p:cNvSpPr>
            <p:nvPr/>
          </p:nvSpPr>
          <p:spPr bwMode="auto">
            <a:xfrm>
              <a:off x="2833" y="8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3.5</a:t>
              </a:r>
              <a:endParaRPr lang="cs-CZ" b="0"/>
            </a:p>
          </p:txBody>
        </p:sp>
        <p:sp>
          <p:nvSpPr>
            <p:cNvPr id="361" name="Freeform 113"/>
            <p:cNvSpPr>
              <a:spLocks/>
            </p:cNvSpPr>
            <p:nvPr/>
          </p:nvSpPr>
          <p:spPr bwMode="auto">
            <a:xfrm flipV="1">
              <a:off x="2954" y="1053"/>
              <a:ext cx="2266" cy="1257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122" y="3"/>
                </a:cxn>
                <a:cxn ang="0">
                  <a:pos x="185" y="2"/>
                </a:cxn>
                <a:cxn ang="0">
                  <a:pos x="248" y="3"/>
                </a:cxn>
                <a:cxn ang="0">
                  <a:pos x="311" y="2"/>
                </a:cxn>
                <a:cxn ang="0">
                  <a:pos x="374" y="1"/>
                </a:cxn>
                <a:cxn ang="0">
                  <a:pos x="437" y="1"/>
                </a:cxn>
                <a:cxn ang="0">
                  <a:pos x="499" y="3"/>
                </a:cxn>
                <a:cxn ang="0">
                  <a:pos x="562" y="6"/>
                </a:cxn>
                <a:cxn ang="0">
                  <a:pos x="625" y="15"/>
                </a:cxn>
                <a:cxn ang="0">
                  <a:pos x="688" y="33"/>
                </a:cxn>
                <a:cxn ang="0">
                  <a:pos x="751" y="66"/>
                </a:cxn>
                <a:cxn ang="0">
                  <a:pos x="814" y="113"/>
                </a:cxn>
                <a:cxn ang="0">
                  <a:pos x="877" y="180"/>
                </a:cxn>
                <a:cxn ang="0">
                  <a:pos x="940" y="266"/>
                </a:cxn>
                <a:cxn ang="0">
                  <a:pos x="1003" y="369"/>
                </a:cxn>
                <a:cxn ang="0">
                  <a:pos x="1066" y="493"/>
                </a:cxn>
                <a:cxn ang="0">
                  <a:pos x="1129" y="630"/>
                </a:cxn>
                <a:cxn ang="0">
                  <a:pos x="1192" y="780"/>
                </a:cxn>
                <a:cxn ang="0">
                  <a:pos x="1255" y="937"/>
                </a:cxn>
                <a:cxn ang="0">
                  <a:pos x="1318" y="1099"/>
                </a:cxn>
                <a:cxn ang="0">
                  <a:pos x="1381" y="1259"/>
                </a:cxn>
                <a:cxn ang="0">
                  <a:pos x="1444" y="1419"/>
                </a:cxn>
                <a:cxn ang="0">
                  <a:pos x="1507" y="1569"/>
                </a:cxn>
                <a:cxn ang="0">
                  <a:pos x="1570" y="1708"/>
                </a:cxn>
                <a:cxn ang="0">
                  <a:pos x="1633" y="1832"/>
                </a:cxn>
                <a:cxn ang="0">
                  <a:pos x="1696" y="1940"/>
                </a:cxn>
                <a:cxn ang="0">
                  <a:pos x="1759" y="2030"/>
                </a:cxn>
                <a:cxn ang="0">
                  <a:pos x="1822" y="2099"/>
                </a:cxn>
                <a:cxn ang="0">
                  <a:pos x="1885" y="2147"/>
                </a:cxn>
                <a:cxn ang="0">
                  <a:pos x="1948" y="2174"/>
                </a:cxn>
                <a:cxn ang="0">
                  <a:pos x="2011" y="2182"/>
                </a:cxn>
                <a:cxn ang="0">
                  <a:pos x="2074" y="2169"/>
                </a:cxn>
                <a:cxn ang="0">
                  <a:pos x="2137" y="2141"/>
                </a:cxn>
                <a:cxn ang="0">
                  <a:pos x="2200" y="2094"/>
                </a:cxn>
                <a:cxn ang="0">
                  <a:pos x="2263" y="2033"/>
                </a:cxn>
                <a:cxn ang="0">
                  <a:pos x="2326" y="1959"/>
                </a:cxn>
                <a:cxn ang="0">
                  <a:pos x="2389" y="1875"/>
                </a:cxn>
                <a:cxn ang="0">
                  <a:pos x="2452" y="1782"/>
                </a:cxn>
                <a:cxn ang="0">
                  <a:pos x="2515" y="1684"/>
                </a:cxn>
                <a:cxn ang="0">
                  <a:pos x="2578" y="1578"/>
                </a:cxn>
                <a:cxn ang="0">
                  <a:pos x="2641" y="1472"/>
                </a:cxn>
                <a:cxn ang="0">
                  <a:pos x="2704" y="1363"/>
                </a:cxn>
                <a:cxn ang="0">
                  <a:pos x="2767" y="1255"/>
                </a:cxn>
                <a:cxn ang="0">
                  <a:pos x="2830" y="1149"/>
                </a:cxn>
                <a:cxn ang="0">
                  <a:pos x="2893" y="1046"/>
                </a:cxn>
                <a:cxn ang="0">
                  <a:pos x="2956" y="946"/>
                </a:cxn>
                <a:cxn ang="0">
                  <a:pos x="3019" y="852"/>
                </a:cxn>
                <a:cxn ang="0">
                  <a:pos x="3082" y="762"/>
                </a:cxn>
                <a:cxn ang="0">
                  <a:pos x="3145" y="675"/>
                </a:cxn>
                <a:cxn ang="0">
                  <a:pos x="3208" y="597"/>
                </a:cxn>
                <a:cxn ang="0">
                  <a:pos x="3271" y="525"/>
                </a:cxn>
                <a:cxn ang="0">
                  <a:pos x="3334" y="459"/>
                </a:cxn>
                <a:cxn ang="0">
                  <a:pos x="3397" y="398"/>
                </a:cxn>
                <a:cxn ang="0">
                  <a:pos x="3460" y="344"/>
                </a:cxn>
                <a:cxn ang="0">
                  <a:pos x="3523" y="294"/>
                </a:cxn>
                <a:cxn ang="0">
                  <a:pos x="3586" y="253"/>
                </a:cxn>
                <a:cxn ang="0">
                  <a:pos x="3649" y="213"/>
                </a:cxn>
                <a:cxn ang="0">
                  <a:pos x="3712" y="180"/>
                </a:cxn>
                <a:cxn ang="0">
                  <a:pos x="3775" y="152"/>
                </a:cxn>
                <a:cxn ang="0">
                  <a:pos x="3838" y="126"/>
                </a:cxn>
                <a:cxn ang="0">
                  <a:pos x="3901" y="104"/>
                </a:cxn>
              </a:cxnLst>
              <a:rect l="0" t="0" r="r" b="b"/>
              <a:pathLst>
                <a:path w="3933" h="2182">
                  <a:moveTo>
                    <a:pt x="0" y="5"/>
                  </a:moveTo>
                  <a:lnTo>
                    <a:pt x="3" y="4"/>
                  </a:lnTo>
                  <a:lnTo>
                    <a:pt x="7" y="3"/>
                  </a:lnTo>
                  <a:lnTo>
                    <a:pt x="11" y="4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3"/>
                  </a:lnTo>
                  <a:lnTo>
                    <a:pt x="43" y="5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5" y="3"/>
                  </a:lnTo>
                  <a:lnTo>
                    <a:pt x="59" y="2"/>
                  </a:lnTo>
                  <a:lnTo>
                    <a:pt x="62" y="4"/>
                  </a:lnTo>
                  <a:lnTo>
                    <a:pt x="66" y="3"/>
                  </a:lnTo>
                  <a:lnTo>
                    <a:pt x="70" y="4"/>
                  </a:lnTo>
                  <a:lnTo>
                    <a:pt x="74" y="3"/>
                  </a:lnTo>
                  <a:lnTo>
                    <a:pt x="78" y="4"/>
                  </a:lnTo>
                  <a:lnTo>
                    <a:pt x="82" y="2"/>
                  </a:lnTo>
                  <a:lnTo>
                    <a:pt x="86" y="2"/>
                  </a:lnTo>
                  <a:lnTo>
                    <a:pt x="90" y="3"/>
                  </a:lnTo>
                  <a:lnTo>
                    <a:pt x="94" y="4"/>
                  </a:lnTo>
                  <a:lnTo>
                    <a:pt x="98" y="2"/>
                  </a:lnTo>
                  <a:lnTo>
                    <a:pt x="102" y="3"/>
                  </a:lnTo>
                  <a:lnTo>
                    <a:pt x="106" y="2"/>
                  </a:lnTo>
                  <a:lnTo>
                    <a:pt x="110" y="4"/>
                  </a:lnTo>
                  <a:lnTo>
                    <a:pt x="114" y="3"/>
                  </a:lnTo>
                  <a:lnTo>
                    <a:pt x="118" y="3"/>
                  </a:lnTo>
                  <a:lnTo>
                    <a:pt x="122" y="3"/>
                  </a:lnTo>
                  <a:lnTo>
                    <a:pt x="125" y="4"/>
                  </a:lnTo>
                  <a:lnTo>
                    <a:pt x="129" y="5"/>
                  </a:lnTo>
                  <a:lnTo>
                    <a:pt x="133" y="2"/>
                  </a:lnTo>
                  <a:lnTo>
                    <a:pt x="137" y="3"/>
                  </a:lnTo>
                  <a:lnTo>
                    <a:pt x="141" y="2"/>
                  </a:lnTo>
                  <a:lnTo>
                    <a:pt x="145" y="3"/>
                  </a:lnTo>
                  <a:lnTo>
                    <a:pt x="149" y="4"/>
                  </a:lnTo>
                  <a:lnTo>
                    <a:pt x="153" y="3"/>
                  </a:lnTo>
                  <a:lnTo>
                    <a:pt x="157" y="1"/>
                  </a:lnTo>
                  <a:lnTo>
                    <a:pt x="161" y="3"/>
                  </a:lnTo>
                  <a:lnTo>
                    <a:pt x="165" y="2"/>
                  </a:lnTo>
                  <a:lnTo>
                    <a:pt x="169" y="3"/>
                  </a:lnTo>
                  <a:lnTo>
                    <a:pt x="173" y="2"/>
                  </a:lnTo>
                  <a:lnTo>
                    <a:pt x="177" y="3"/>
                  </a:lnTo>
                  <a:lnTo>
                    <a:pt x="181" y="3"/>
                  </a:lnTo>
                  <a:lnTo>
                    <a:pt x="185" y="2"/>
                  </a:lnTo>
                  <a:lnTo>
                    <a:pt x="188" y="2"/>
                  </a:lnTo>
                  <a:lnTo>
                    <a:pt x="192" y="4"/>
                  </a:lnTo>
                  <a:lnTo>
                    <a:pt x="196" y="3"/>
                  </a:lnTo>
                  <a:lnTo>
                    <a:pt x="200" y="3"/>
                  </a:lnTo>
                  <a:lnTo>
                    <a:pt x="204" y="3"/>
                  </a:lnTo>
                  <a:lnTo>
                    <a:pt x="208" y="3"/>
                  </a:lnTo>
                  <a:lnTo>
                    <a:pt x="212" y="2"/>
                  </a:lnTo>
                  <a:lnTo>
                    <a:pt x="216" y="1"/>
                  </a:lnTo>
                  <a:lnTo>
                    <a:pt x="220" y="4"/>
                  </a:lnTo>
                  <a:lnTo>
                    <a:pt x="224" y="2"/>
                  </a:lnTo>
                  <a:lnTo>
                    <a:pt x="228" y="4"/>
                  </a:lnTo>
                  <a:lnTo>
                    <a:pt x="232" y="3"/>
                  </a:lnTo>
                  <a:lnTo>
                    <a:pt x="236" y="3"/>
                  </a:lnTo>
                  <a:lnTo>
                    <a:pt x="240" y="5"/>
                  </a:lnTo>
                  <a:lnTo>
                    <a:pt x="244" y="3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5" y="1"/>
                  </a:lnTo>
                  <a:lnTo>
                    <a:pt x="259" y="2"/>
                  </a:lnTo>
                  <a:lnTo>
                    <a:pt x="263" y="3"/>
                  </a:lnTo>
                  <a:lnTo>
                    <a:pt x="267" y="2"/>
                  </a:lnTo>
                  <a:lnTo>
                    <a:pt x="271" y="1"/>
                  </a:lnTo>
                  <a:lnTo>
                    <a:pt x="275" y="2"/>
                  </a:lnTo>
                  <a:lnTo>
                    <a:pt x="279" y="3"/>
                  </a:lnTo>
                  <a:lnTo>
                    <a:pt x="283" y="3"/>
                  </a:lnTo>
                  <a:lnTo>
                    <a:pt x="287" y="3"/>
                  </a:lnTo>
                  <a:lnTo>
                    <a:pt x="291" y="1"/>
                  </a:lnTo>
                  <a:lnTo>
                    <a:pt x="295" y="2"/>
                  </a:lnTo>
                  <a:lnTo>
                    <a:pt x="299" y="3"/>
                  </a:lnTo>
                  <a:lnTo>
                    <a:pt x="303" y="3"/>
                  </a:lnTo>
                  <a:lnTo>
                    <a:pt x="307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8" y="2"/>
                  </a:lnTo>
                  <a:lnTo>
                    <a:pt x="322" y="2"/>
                  </a:lnTo>
                  <a:lnTo>
                    <a:pt x="326" y="3"/>
                  </a:lnTo>
                  <a:lnTo>
                    <a:pt x="330" y="2"/>
                  </a:lnTo>
                  <a:lnTo>
                    <a:pt x="334" y="3"/>
                  </a:lnTo>
                  <a:lnTo>
                    <a:pt x="338" y="2"/>
                  </a:lnTo>
                  <a:lnTo>
                    <a:pt x="342" y="1"/>
                  </a:lnTo>
                  <a:lnTo>
                    <a:pt x="346" y="0"/>
                  </a:lnTo>
                  <a:lnTo>
                    <a:pt x="350" y="2"/>
                  </a:lnTo>
                  <a:lnTo>
                    <a:pt x="354" y="1"/>
                  </a:lnTo>
                  <a:lnTo>
                    <a:pt x="358" y="1"/>
                  </a:lnTo>
                  <a:lnTo>
                    <a:pt x="362" y="3"/>
                  </a:lnTo>
                  <a:lnTo>
                    <a:pt x="366" y="3"/>
                  </a:lnTo>
                  <a:lnTo>
                    <a:pt x="370" y="3"/>
                  </a:lnTo>
                  <a:lnTo>
                    <a:pt x="374" y="1"/>
                  </a:lnTo>
                  <a:lnTo>
                    <a:pt x="377" y="2"/>
                  </a:lnTo>
                  <a:lnTo>
                    <a:pt x="381" y="1"/>
                  </a:lnTo>
                  <a:lnTo>
                    <a:pt x="385" y="2"/>
                  </a:lnTo>
                  <a:lnTo>
                    <a:pt x="389" y="2"/>
                  </a:lnTo>
                  <a:lnTo>
                    <a:pt x="393" y="2"/>
                  </a:lnTo>
                  <a:lnTo>
                    <a:pt x="397" y="3"/>
                  </a:lnTo>
                  <a:lnTo>
                    <a:pt x="401" y="3"/>
                  </a:lnTo>
                  <a:lnTo>
                    <a:pt x="405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7" y="2"/>
                  </a:lnTo>
                  <a:lnTo>
                    <a:pt x="421" y="2"/>
                  </a:lnTo>
                  <a:lnTo>
                    <a:pt x="425" y="2"/>
                  </a:lnTo>
                  <a:lnTo>
                    <a:pt x="429" y="3"/>
                  </a:lnTo>
                  <a:lnTo>
                    <a:pt x="433" y="2"/>
                  </a:lnTo>
                  <a:lnTo>
                    <a:pt x="437" y="1"/>
                  </a:lnTo>
                  <a:lnTo>
                    <a:pt x="440" y="2"/>
                  </a:lnTo>
                  <a:lnTo>
                    <a:pt x="444" y="3"/>
                  </a:lnTo>
                  <a:lnTo>
                    <a:pt x="448" y="1"/>
                  </a:lnTo>
                  <a:lnTo>
                    <a:pt x="452" y="1"/>
                  </a:lnTo>
                  <a:lnTo>
                    <a:pt x="456" y="1"/>
                  </a:lnTo>
                  <a:lnTo>
                    <a:pt x="460" y="2"/>
                  </a:lnTo>
                  <a:lnTo>
                    <a:pt x="464" y="2"/>
                  </a:lnTo>
                  <a:lnTo>
                    <a:pt x="468" y="2"/>
                  </a:lnTo>
                  <a:lnTo>
                    <a:pt x="472" y="0"/>
                  </a:lnTo>
                  <a:lnTo>
                    <a:pt x="476" y="1"/>
                  </a:lnTo>
                  <a:lnTo>
                    <a:pt x="480" y="0"/>
                  </a:lnTo>
                  <a:lnTo>
                    <a:pt x="484" y="2"/>
                  </a:lnTo>
                  <a:lnTo>
                    <a:pt x="488" y="3"/>
                  </a:lnTo>
                  <a:lnTo>
                    <a:pt x="492" y="2"/>
                  </a:lnTo>
                  <a:lnTo>
                    <a:pt x="496" y="2"/>
                  </a:lnTo>
                  <a:lnTo>
                    <a:pt x="499" y="3"/>
                  </a:lnTo>
                  <a:lnTo>
                    <a:pt x="503" y="2"/>
                  </a:lnTo>
                  <a:lnTo>
                    <a:pt x="507" y="3"/>
                  </a:lnTo>
                  <a:lnTo>
                    <a:pt x="511" y="3"/>
                  </a:lnTo>
                  <a:lnTo>
                    <a:pt x="515" y="4"/>
                  </a:lnTo>
                  <a:lnTo>
                    <a:pt x="519" y="3"/>
                  </a:lnTo>
                  <a:lnTo>
                    <a:pt x="523" y="3"/>
                  </a:lnTo>
                  <a:lnTo>
                    <a:pt x="527" y="5"/>
                  </a:lnTo>
                  <a:lnTo>
                    <a:pt x="531" y="3"/>
                  </a:lnTo>
                  <a:lnTo>
                    <a:pt x="535" y="3"/>
                  </a:lnTo>
                  <a:lnTo>
                    <a:pt x="539" y="4"/>
                  </a:lnTo>
                  <a:lnTo>
                    <a:pt x="543" y="4"/>
                  </a:lnTo>
                  <a:lnTo>
                    <a:pt x="547" y="5"/>
                  </a:lnTo>
                  <a:lnTo>
                    <a:pt x="551" y="6"/>
                  </a:lnTo>
                  <a:lnTo>
                    <a:pt x="555" y="5"/>
                  </a:lnTo>
                  <a:lnTo>
                    <a:pt x="559" y="6"/>
                  </a:lnTo>
                  <a:lnTo>
                    <a:pt x="562" y="6"/>
                  </a:lnTo>
                  <a:lnTo>
                    <a:pt x="566" y="8"/>
                  </a:lnTo>
                  <a:lnTo>
                    <a:pt x="570" y="7"/>
                  </a:lnTo>
                  <a:lnTo>
                    <a:pt x="574" y="7"/>
                  </a:lnTo>
                  <a:lnTo>
                    <a:pt x="578" y="8"/>
                  </a:lnTo>
                  <a:lnTo>
                    <a:pt x="582" y="8"/>
                  </a:lnTo>
                  <a:lnTo>
                    <a:pt x="586" y="8"/>
                  </a:lnTo>
                  <a:lnTo>
                    <a:pt x="590" y="9"/>
                  </a:lnTo>
                  <a:lnTo>
                    <a:pt x="594" y="9"/>
                  </a:lnTo>
                  <a:lnTo>
                    <a:pt x="598" y="11"/>
                  </a:lnTo>
                  <a:lnTo>
                    <a:pt x="602" y="11"/>
                  </a:lnTo>
                  <a:lnTo>
                    <a:pt x="606" y="11"/>
                  </a:lnTo>
                  <a:lnTo>
                    <a:pt x="610" y="13"/>
                  </a:lnTo>
                  <a:lnTo>
                    <a:pt x="614" y="13"/>
                  </a:lnTo>
                  <a:lnTo>
                    <a:pt x="618" y="13"/>
                  </a:lnTo>
                  <a:lnTo>
                    <a:pt x="622" y="14"/>
                  </a:lnTo>
                  <a:lnTo>
                    <a:pt x="625" y="15"/>
                  </a:lnTo>
                  <a:lnTo>
                    <a:pt x="629" y="16"/>
                  </a:lnTo>
                  <a:lnTo>
                    <a:pt x="633" y="16"/>
                  </a:lnTo>
                  <a:lnTo>
                    <a:pt x="637" y="17"/>
                  </a:lnTo>
                  <a:lnTo>
                    <a:pt x="641" y="19"/>
                  </a:lnTo>
                  <a:lnTo>
                    <a:pt x="645" y="19"/>
                  </a:lnTo>
                  <a:lnTo>
                    <a:pt x="649" y="19"/>
                  </a:lnTo>
                  <a:lnTo>
                    <a:pt x="653" y="21"/>
                  </a:lnTo>
                  <a:lnTo>
                    <a:pt x="657" y="22"/>
                  </a:lnTo>
                  <a:lnTo>
                    <a:pt x="661" y="24"/>
                  </a:lnTo>
                  <a:lnTo>
                    <a:pt x="665" y="25"/>
                  </a:lnTo>
                  <a:lnTo>
                    <a:pt x="669" y="26"/>
                  </a:lnTo>
                  <a:lnTo>
                    <a:pt x="673" y="29"/>
                  </a:lnTo>
                  <a:lnTo>
                    <a:pt x="677" y="30"/>
                  </a:lnTo>
                  <a:lnTo>
                    <a:pt x="681" y="30"/>
                  </a:lnTo>
                  <a:lnTo>
                    <a:pt x="685" y="31"/>
                  </a:lnTo>
                  <a:lnTo>
                    <a:pt x="688" y="33"/>
                  </a:lnTo>
                  <a:lnTo>
                    <a:pt x="692" y="35"/>
                  </a:lnTo>
                  <a:lnTo>
                    <a:pt x="696" y="38"/>
                  </a:lnTo>
                  <a:lnTo>
                    <a:pt x="700" y="38"/>
                  </a:lnTo>
                  <a:lnTo>
                    <a:pt x="704" y="40"/>
                  </a:lnTo>
                  <a:lnTo>
                    <a:pt x="708" y="43"/>
                  </a:lnTo>
                  <a:lnTo>
                    <a:pt x="712" y="45"/>
                  </a:lnTo>
                  <a:lnTo>
                    <a:pt x="716" y="46"/>
                  </a:lnTo>
                  <a:lnTo>
                    <a:pt x="720" y="48"/>
                  </a:lnTo>
                  <a:lnTo>
                    <a:pt x="724" y="51"/>
                  </a:lnTo>
                  <a:lnTo>
                    <a:pt x="728" y="52"/>
                  </a:lnTo>
                  <a:lnTo>
                    <a:pt x="732" y="53"/>
                  </a:lnTo>
                  <a:lnTo>
                    <a:pt x="736" y="56"/>
                  </a:lnTo>
                  <a:lnTo>
                    <a:pt x="740" y="60"/>
                  </a:lnTo>
                  <a:lnTo>
                    <a:pt x="744" y="62"/>
                  </a:lnTo>
                  <a:lnTo>
                    <a:pt x="748" y="64"/>
                  </a:lnTo>
                  <a:lnTo>
                    <a:pt x="751" y="66"/>
                  </a:lnTo>
                  <a:lnTo>
                    <a:pt x="755" y="69"/>
                  </a:lnTo>
                  <a:lnTo>
                    <a:pt x="759" y="71"/>
                  </a:lnTo>
                  <a:lnTo>
                    <a:pt x="763" y="74"/>
                  </a:lnTo>
                  <a:lnTo>
                    <a:pt x="767" y="76"/>
                  </a:lnTo>
                  <a:lnTo>
                    <a:pt x="771" y="79"/>
                  </a:lnTo>
                  <a:lnTo>
                    <a:pt x="775" y="82"/>
                  </a:lnTo>
                  <a:lnTo>
                    <a:pt x="779" y="86"/>
                  </a:lnTo>
                  <a:lnTo>
                    <a:pt x="783" y="87"/>
                  </a:lnTo>
                  <a:lnTo>
                    <a:pt x="787" y="91"/>
                  </a:lnTo>
                  <a:lnTo>
                    <a:pt x="791" y="94"/>
                  </a:lnTo>
                  <a:lnTo>
                    <a:pt x="795" y="98"/>
                  </a:lnTo>
                  <a:lnTo>
                    <a:pt x="799" y="101"/>
                  </a:lnTo>
                  <a:lnTo>
                    <a:pt x="803" y="104"/>
                  </a:lnTo>
                  <a:lnTo>
                    <a:pt x="807" y="107"/>
                  </a:lnTo>
                  <a:lnTo>
                    <a:pt x="811" y="109"/>
                  </a:lnTo>
                  <a:lnTo>
                    <a:pt x="814" y="113"/>
                  </a:lnTo>
                  <a:lnTo>
                    <a:pt x="818" y="118"/>
                  </a:lnTo>
                  <a:lnTo>
                    <a:pt x="822" y="121"/>
                  </a:lnTo>
                  <a:lnTo>
                    <a:pt x="826" y="125"/>
                  </a:lnTo>
                  <a:lnTo>
                    <a:pt x="830" y="130"/>
                  </a:lnTo>
                  <a:lnTo>
                    <a:pt x="834" y="132"/>
                  </a:lnTo>
                  <a:lnTo>
                    <a:pt x="838" y="137"/>
                  </a:lnTo>
                  <a:lnTo>
                    <a:pt x="842" y="142"/>
                  </a:lnTo>
                  <a:lnTo>
                    <a:pt x="846" y="144"/>
                  </a:lnTo>
                  <a:lnTo>
                    <a:pt x="850" y="149"/>
                  </a:lnTo>
                  <a:lnTo>
                    <a:pt x="854" y="152"/>
                  </a:lnTo>
                  <a:lnTo>
                    <a:pt x="858" y="158"/>
                  </a:lnTo>
                  <a:lnTo>
                    <a:pt x="862" y="163"/>
                  </a:lnTo>
                  <a:lnTo>
                    <a:pt x="866" y="166"/>
                  </a:lnTo>
                  <a:lnTo>
                    <a:pt x="870" y="171"/>
                  </a:lnTo>
                  <a:lnTo>
                    <a:pt x="874" y="175"/>
                  </a:lnTo>
                  <a:lnTo>
                    <a:pt x="877" y="180"/>
                  </a:lnTo>
                  <a:lnTo>
                    <a:pt x="881" y="187"/>
                  </a:lnTo>
                  <a:lnTo>
                    <a:pt x="885" y="189"/>
                  </a:lnTo>
                  <a:lnTo>
                    <a:pt x="889" y="195"/>
                  </a:lnTo>
                  <a:lnTo>
                    <a:pt x="893" y="200"/>
                  </a:lnTo>
                  <a:lnTo>
                    <a:pt x="897" y="205"/>
                  </a:lnTo>
                  <a:lnTo>
                    <a:pt x="901" y="210"/>
                  </a:lnTo>
                  <a:lnTo>
                    <a:pt x="905" y="216"/>
                  </a:lnTo>
                  <a:lnTo>
                    <a:pt x="909" y="220"/>
                  </a:lnTo>
                  <a:lnTo>
                    <a:pt x="913" y="226"/>
                  </a:lnTo>
                  <a:lnTo>
                    <a:pt x="917" y="231"/>
                  </a:lnTo>
                  <a:lnTo>
                    <a:pt x="921" y="238"/>
                  </a:lnTo>
                  <a:lnTo>
                    <a:pt x="925" y="243"/>
                  </a:lnTo>
                  <a:lnTo>
                    <a:pt x="929" y="248"/>
                  </a:lnTo>
                  <a:lnTo>
                    <a:pt x="933" y="254"/>
                  </a:lnTo>
                  <a:lnTo>
                    <a:pt x="937" y="259"/>
                  </a:lnTo>
                  <a:lnTo>
                    <a:pt x="940" y="266"/>
                  </a:lnTo>
                  <a:lnTo>
                    <a:pt x="944" y="272"/>
                  </a:lnTo>
                  <a:lnTo>
                    <a:pt x="948" y="278"/>
                  </a:lnTo>
                  <a:lnTo>
                    <a:pt x="952" y="284"/>
                  </a:lnTo>
                  <a:lnTo>
                    <a:pt x="956" y="291"/>
                  </a:lnTo>
                  <a:lnTo>
                    <a:pt x="960" y="296"/>
                  </a:lnTo>
                  <a:lnTo>
                    <a:pt x="964" y="302"/>
                  </a:lnTo>
                  <a:lnTo>
                    <a:pt x="968" y="310"/>
                  </a:lnTo>
                  <a:lnTo>
                    <a:pt x="972" y="317"/>
                  </a:lnTo>
                  <a:lnTo>
                    <a:pt x="976" y="323"/>
                  </a:lnTo>
                  <a:lnTo>
                    <a:pt x="980" y="330"/>
                  </a:lnTo>
                  <a:lnTo>
                    <a:pt x="984" y="336"/>
                  </a:lnTo>
                  <a:lnTo>
                    <a:pt x="988" y="343"/>
                  </a:lnTo>
                  <a:lnTo>
                    <a:pt x="992" y="349"/>
                  </a:lnTo>
                  <a:lnTo>
                    <a:pt x="996" y="356"/>
                  </a:lnTo>
                  <a:lnTo>
                    <a:pt x="999" y="364"/>
                  </a:lnTo>
                  <a:lnTo>
                    <a:pt x="1003" y="369"/>
                  </a:lnTo>
                  <a:lnTo>
                    <a:pt x="1007" y="378"/>
                  </a:lnTo>
                  <a:lnTo>
                    <a:pt x="1011" y="385"/>
                  </a:lnTo>
                  <a:lnTo>
                    <a:pt x="1015" y="392"/>
                  </a:lnTo>
                  <a:lnTo>
                    <a:pt x="1019" y="400"/>
                  </a:lnTo>
                  <a:lnTo>
                    <a:pt x="1023" y="406"/>
                  </a:lnTo>
                  <a:lnTo>
                    <a:pt x="1027" y="414"/>
                  </a:lnTo>
                  <a:lnTo>
                    <a:pt x="1031" y="423"/>
                  </a:lnTo>
                  <a:lnTo>
                    <a:pt x="1035" y="431"/>
                  </a:lnTo>
                  <a:lnTo>
                    <a:pt x="1039" y="439"/>
                  </a:lnTo>
                  <a:lnTo>
                    <a:pt x="1043" y="445"/>
                  </a:lnTo>
                  <a:lnTo>
                    <a:pt x="1047" y="454"/>
                  </a:lnTo>
                  <a:lnTo>
                    <a:pt x="1051" y="460"/>
                  </a:lnTo>
                  <a:lnTo>
                    <a:pt x="1055" y="469"/>
                  </a:lnTo>
                  <a:lnTo>
                    <a:pt x="1059" y="477"/>
                  </a:lnTo>
                  <a:lnTo>
                    <a:pt x="1062" y="486"/>
                  </a:lnTo>
                  <a:lnTo>
                    <a:pt x="1066" y="493"/>
                  </a:lnTo>
                  <a:lnTo>
                    <a:pt x="1070" y="501"/>
                  </a:lnTo>
                  <a:lnTo>
                    <a:pt x="1074" y="509"/>
                  </a:lnTo>
                  <a:lnTo>
                    <a:pt x="1078" y="518"/>
                  </a:lnTo>
                  <a:lnTo>
                    <a:pt x="1082" y="526"/>
                  </a:lnTo>
                  <a:lnTo>
                    <a:pt x="1086" y="534"/>
                  </a:lnTo>
                  <a:lnTo>
                    <a:pt x="1090" y="542"/>
                  </a:lnTo>
                  <a:lnTo>
                    <a:pt x="1094" y="551"/>
                  </a:lnTo>
                  <a:lnTo>
                    <a:pt x="1098" y="561"/>
                  </a:lnTo>
                  <a:lnTo>
                    <a:pt x="1102" y="570"/>
                  </a:lnTo>
                  <a:lnTo>
                    <a:pt x="1106" y="574"/>
                  </a:lnTo>
                  <a:lnTo>
                    <a:pt x="1110" y="584"/>
                  </a:lnTo>
                  <a:lnTo>
                    <a:pt x="1114" y="594"/>
                  </a:lnTo>
                  <a:lnTo>
                    <a:pt x="1118" y="604"/>
                  </a:lnTo>
                  <a:lnTo>
                    <a:pt x="1122" y="612"/>
                  </a:lnTo>
                  <a:lnTo>
                    <a:pt x="1125" y="621"/>
                  </a:lnTo>
                  <a:lnTo>
                    <a:pt x="1129" y="630"/>
                  </a:lnTo>
                  <a:lnTo>
                    <a:pt x="1133" y="638"/>
                  </a:lnTo>
                  <a:lnTo>
                    <a:pt x="1137" y="647"/>
                  </a:lnTo>
                  <a:lnTo>
                    <a:pt x="1141" y="656"/>
                  </a:lnTo>
                  <a:lnTo>
                    <a:pt x="1145" y="666"/>
                  </a:lnTo>
                  <a:lnTo>
                    <a:pt x="1149" y="676"/>
                  </a:lnTo>
                  <a:lnTo>
                    <a:pt x="1153" y="683"/>
                  </a:lnTo>
                  <a:lnTo>
                    <a:pt x="1157" y="694"/>
                  </a:lnTo>
                  <a:lnTo>
                    <a:pt x="1161" y="702"/>
                  </a:lnTo>
                  <a:lnTo>
                    <a:pt x="1165" y="713"/>
                  </a:lnTo>
                  <a:lnTo>
                    <a:pt x="1169" y="720"/>
                  </a:lnTo>
                  <a:lnTo>
                    <a:pt x="1173" y="730"/>
                  </a:lnTo>
                  <a:lnTo>
                    <a:pt x="1177" y="741"/>
                  </a:lnTo>
                  <a:lnTo>
                    <a:pt x="1181" y="749"/>
                  </a:lnTo>
                  <a:lnTo>
                    <a:pt x="1185" y="760"/>
                  </a:lnTo>
                  <a:lnTo>
                    <a:pt x="1188" y="771"/>
                  </a:lnTo>
                  <a:lnTo>
                    <a:pt x="1192" y="780"/>
                  </a:lnTo>
                  <a:lnTo>
                    <a:pt x="1196" y="789"/>
                  </a:lnTo>
                  <a:lnTo>
                    <a:pt x="1200" y="798"/>
                  </a:lnTo>
                  <a:lnTo>
                    <a:pt x="1204" y="808"/>
                  </a:lnTo>
                  <a:lnTo>
                    <a:pt x="1208" y="816"/>
                  </a:lnTo>
                  <a:lnTo>
                    <a:pt x="1212" y="827"/>
                  </a:lnTo>
                  <a:lnTo>
                    <a:pt x="1216" y="837"/>
                  </a:lnTo>
                  <a:lnTo>
                    <a:pt x="1220" y="846"/>
                  </a:lnTo>
                  <a:lnTo>
                    <a:pt x="1224" y="857"/>
                  </a:lnTo>
                  <a:lnTo>
                    <a:pt x="1228" y="867"/>
                  </a:lnTo>
                  <a:lnTo>
                    <a:pt x="1232" y="877"/>
                  </a:lnTo>
                  <a:lnTo>
                    <a:pt x="1236" y="886"/>
                  </a:lnTo>
                  <a:lnTo>
                    <a:pt x="1240" y="896"/>
                  </a:lnTo>
                  <a:lnTo>
                    <a:pt x="1244" y="907"/>
                  </a:lnTo>
                  <a:lnTo>
                    <a:pt x="1248" y="916"/>
                  </a:lnTo>
                  <a:lnTo>
                    <a:pt x="1251" y="926"/>
                  </a:lnTo>
                  <a:lnTo>
                    <a:pt x="1255" y="937"/>
                  </a:lnTo>
                  <a:lnTo>
                    <a:pt x="1259" y="946"/>
                  </a:lnTo>
                  <a:lnTo>
                    <a:pt x="1263" y="957"/>
                  </a:lnTo>
                  <a:lnTo>
                    <a:pt x="1267" y="967"/>
                  </a:lnTo>
                  <a:lnTo>
                    <a:pt x="1271" y="976"/>
                  </a:lnTo>
                  <a:lnTo>
                    <a:pt x="1275" y="986"/>
                  </a:lnTo>
                  <a:lnTo>
                    <a:pt x="1279" y="997"/>
                  </a:lnTo>
                  <a:lnTo>
                    <a:pt x="1283" y="1007"/>
                  </a:lnTo>
                  <a:lnTo>
                    <a:pt x="1287" y="1016"/>
                  </a:lnTo>
                  <a:lnTo>
                    <a:pt x="1291" y="1028"/>
                  </a:lnTo>
                  <a:lnTo>
                    <a:pt x="1295" y="1036"/>
                  </a:lnTo>
                  <a:lnTo>
                    <a:pt x="1299" y="1047"/>
                  </a:lnTo>
                  <a:lnTo>
                    <a:pt x="1303" y="1058"/>
                  </a:lnTo>
                  <a:lnTo>
                    <a:pt x="1307" y="1066"/>
                  </a:lnTo>
                  <a:lnTo>
                    <a:pt x="1311" y="1077"/>
                  </a:lnTo>
                  <a:lnTo>
                    <a:pt x="1314" y="1088"/>
                  </a:lnTo>
                  <a:lnTo>
                    <a:pt x="1318" y="1099"/>
                  </a:lnTo>
                  <a:lnTo>
                    <a:pt x="1322" y="1110"/>
                  </a:lnTo>
                  <a:lnTo>
                    <a:pt x="1326" y="1118"/>
                  </a:lnTo>
                  <a:lnTo>
                    <a:pt x="1330" y="1130"/>
                  </a:lnTo>
                  <a:lnTo>
                    <a:pt x="1334" y="1139"/>
                  </a:lnTo>
                  <a:lnTo>
                    <a:pt x="1338" y="1148"/>
                  </a:lnTo>
                  <a:lnTo>
                    <a:pt x="1342" y="1159"/>
                  </a:lnTo>
                  <a:lnTo>
                    <a:pt x="1346" y="1169"/>
                  </a:lnTo>
                  <a:lnTo>
                    <a:pt x="1350" y="1179"/>
                  </a:lnTo>
                  <a:lnTo>
                    <a:pt x="1354" y="1189"/>
                  </a:lnTo>
                  <a:lnTo>
                    <a:pt x="1358" y="1201"/>
                  </a:lnTo>
                  <a:lnTo>
                    <a:pt x="1362" y="1209"/>
                  </a:lnTo>
                  <a:lnTo>
                    <a:pt x="1366" y="1220"/>
                  </a:lnTo>
                  <a:lnTo>
                    <a:pt x="1370" y="1230"/>
                  </a:lnTo>
                  <a:lnTo>
                    <a:pt x="1374" y="1241"/>
                  </a:lnTo>
                  <a:lnTo>
                    <a:pt x="1377" y="1249"/>
                  </a:lnTo>
                  <a:lnTo>
                    <a:pt x="1381" y="1259"/>
                  </a:lnTo>
                  <a:lnTo>
                    <a:pt x="1385" y="1271"/>
                  </a:lnTo>
                  <a:lnTo>
                    <a:pt x="1389" y="1280"/>
                  </a:lnTo>
                  <a:lnTo>
                    <a:pt x="1393" y="1291"/>
                  </a:lnTo>
                  <a:lnTo>
                    <a:pt x="1397" y="1300"/>
                  </a:lnTo>
                  <a:lnTo>
                    <a:pt x="1401" y="1309"/>
                  </a:lnTo>
                  <a:lnTo>
                    <a:pt x="1405" y="1319"/>
                  </a:lnTo>
                  <a:lnTo>
                    <a:pt x="1409" y="1330"/>
                  </a:lnTo>
                  <a:lnTo>
                    <a:pt x="1413" y="1341"/>
                  </a:lnTo>
                  <a:lnTo>
                    <a:pt x="1417" y="1350"/>
                  </a:lnTo>
                  <a:lnTo>
                    <a:pt x="1421" y="1360"/>
                  </a:lnTo>
                  <a:lnTo>
                    <a:pt x="1425" y="1369"/>
                  </a:lnTo>
                  <a:lnTo>
                    <a:pt x="1429" y="1380"/>
                  </a:lnTo>
                  <a:lnTo>
                    <a:pt x="1433" y="1391"/>
                  </a:lnTo>
                  <a:lnTo>
                    <a:pt x="1437" y="1399"/>
                  </a:lnTo>
                  <a:lnTo>
                    <a:pt x="1440" y="1409"/>
                  </a:lnTo>
                  <a:lnTo>
                    <a:pt x="1444" y="1419"/>
                  </a:lnTo>
                  <a:lnTo>
                    <a:pt x="1448" y="1428"/>
                  </a:lnTo>
                  <a:lnTo>
                    <a:pt x="1452" y="1439"/>
                  </a:lnTo>
                  <a:lnTo>
                    <a:pt x="1456" y="1448"/>
                  </a:lnTo>
                  <a:lnTo>
                    <a:pt x="1460" y="1457"/>
                  </a:lnTo>
                  <a:lnTo>
                    <a:pt x="1464" y="1466"/>
                  </a:lnTo>
                  <a:lnTo>
                    <a:pt x="1468" y="1476"/>
                  </a:lnTo>
                  <a:lnTo>
                    <a:pt x="1472" y="1486"/>
                  </a:lnTo>
                  <a:lnTo>
                    <a:pt x="1476" y="1495"/>
                  </a:lnTo>
                  <a:lnTo>
                    <a:pt x="1480" y="1504"/>
                  </a:lnTo>
                  <a:lnTo>
                    <a:pt x="1484" y="1514"/>
                  </a:lnTo>
                  <a:lnTo>
                    <a:pt x="1488" y="1522"/>
                  </a:lnTo>
                  <a:lnTo>
                    <a:pt x="1492" y="1533"/>
                  </a:lnTo>
                  <a:lnTo>
                    <a:pt x="1496" y="1541"/>
                  </a:lnTo>
                  <a:lnTo>
                    <a:pt x="1499" y="1550"/>
                  </a:lnTo>
                  <a:lnTo>
                    <a:pt x="1503" y="1560"/>
                  </a:lnTo>
                  <a:lnTo>
                    <a:pt x="1507" y="1569"/>
                  </a:lnTo>
                  <a:lnTo>
                    <a:pt x="1511" y="1578"/>
                  </a:lnTo>
                  <a:lnTo>
                    <a:pt x="1515" y="1586"/>
                  </a:lnTo>
                  <a:lnTo>
                    <a:pt x="1519" y="1596"/>
                  </a:lnTo>
                  <a:lnTo>
                    <a:pt x="1523" y="1605"/>
                  </a:lnTo>
                  <a:lnTo>
                    <a:pt x="1527" y="1613"/>
                  </a:lnTo>
                  <a:lnTo>
                    <a:pt x="1531" y="1622"/>
                  </a:lnTo>
                  <a:lnTo>
                    <a:pt x="1535" y="1632"/>
                  </a:lnTo>
                  <a:lnTo>
                    <a:pt x="1539" y="1640"/>
                  </a:lnTo>
                  <a:lnTo>
                    <a:pt x="1543" y="1649"/>
                  </a:lnTo>
                  <a:lnTo>
                    <a:pt x="1547" y="1656"/>
                  </a:lnTo>
                  <a:lnTo>
                    <a:pt x="1551" y="1666"/>
                  </a:lnTo>
                  <a:lnTo>
                    <a:pt x="1555" y="1675"/>
                  </a:lnTo>
                  <a:lnTo>
                    <a:pt x="1559" y="1683"/>
                  </a:lnTo>
                  <a:lnTo>
                    <a:pt x="1562" y="1691"/>
                  </a:lnTo>
                  <a:lnTo>
                    <a:pt x="1566" y="1701"/>
                  </a:lnTo>
                  <a:lnTo>
                    <a:pt x="1570" y="1708"/>
                  </a:lnTo>
                  <a:lnTo>
                    <a:pt x="1574" y="1717"/>
                  </a:lnTo>
                  <a:lnTo>
                    <a:pt x="1578" y="1724"/>
                  </a:lnTo>
                  <a:lnTo>
                    <a:pt x="1582" y="1733"/>
                  </a:lnTo>
                  <a:lnTo>
                    <a:pt x="1586" y="1741"/>
                  </a:lnTo>
                  <a:lnTo>
                    <a:pt x="1590" y="1748"/>
                  </a:lnTo>
                  <a:lnTo>
                    <a:pt x="1594" y="1757"/>
                  </a:lnTo>
                  <a:lnTo>
                    <a:pt x="1598" y="1765"/>
                  </a:lnTo>
                  <a:lnTo>
                    <a:pt x="1602" y="1773"/>
                  </a:lnTo>
                  <a:lnTo>
                    <a:pt x="1606" y="1781"/>
                  </a:lnTo>
                  <a:lnTo>
                    <a:pt x="1610" y="1787"/>
                  </a:lnTo>
                  <a:lnTo>
                    <a:pt x="1614" y="1795"/>
                  </a:lnTo>
                  <a:lnTo>
                    <a:pt x="1618" y="1802"/>
                  </a:lnTo>
                  <a:lnTo>
                    <a:pt x="1622" y="1810"/>
                  </a:lnTo>
                  <a:lnTo>
                    <a:pt x="1625" y="1818"/>
                  </a:lnTo>
                  <a:lnTo>
                    <a:pt x="1629" y="1825"/>
                  </a:lnTo>
                  <a:lnTo>
                    <a:pt x="1633" y="1832"/>
                  </a:lnTo>
                  <a:lnTo>
                    <a:pt x="1637" y="1838"/>
                  </a:lnTo>
                  <a:lnTo>
                    <a:pt x="1641" y="1848"/>
                  </a:lnTo>
                  <a:lnTo>
                    <a:pt x="1645" y="1855"/>
                  </a:lnTo>
                  <a:lnTo>
                    <a:pt x="1649" y="1861"/>
                  </a:lnTo>
                  <a:lnTo>
                    <a:pt x="1653" y="1868"/>
                  </a:lnTo>
                  <a:lnTo>
                    <a:pt x="1657" y="1875"/>
                  </a:lnTo>
                  <a:lnTo>
                    <a:pt x="1661" y="1882"/>
                  </a:lnTo>
                  <a:lnTo>
                    <a:pt x="1665" y="1888"/>
                  </a:lnTo>
                  <a:lnTo>
                    <a:pt x="1669" y="1895"/>
                  </a:lnTo>
                  <a:lnTo>
                    <a:pt x="1673" y="1903"/>
                  </a:lnTo>
                  <a:lnTo>
                    <a:pt x="1677" y="1908"/>
                  </a:lnTo>
                  <a:lnTo>
                    <a:pt x="1681" y="1914"/>
                  </a:lnTo>
                  <a:lnTo>
                    <a:pt x="1685" y="1920"/>
                  </a:lnTo>
                  <a:lnTo>
                    <a:pt x="1688" y="1928"/>
                  </a:lnTo>
                  <a:lnTo>
                    <a:pt x="1692" y="1933"/>
                  </a:lnTo>
                  <a:lnTo>
                    <a:pt x="1696" y="1940"/>
                  </a:lnTo>
                  <a:lnTo>
                    <a:pt x="1700" y="1946"/>
                  </a:lnTo>
                  <a:lnTo>
                    <a:pt x="1704" y="1953"/>
                  </a:lnTo>
                  <a:lnTo>
                    <a:pt x="1708" y="1958"/>
                  </a:lnTo>
                  <a:lnTo>
                    <a:pt x="1712" y="1965"/>
                  </a:lnTo>
                  <a:lnTo>
                    <a:pt x="1716" y="1971"/>
                  </a:lnTo>
                  <a:lnTo>
                    <a:pt x="1720" y="1976"/>
                  </a:lnTo>
                  <a:lnTo>
                    <a:pt x="1724" y="1981"/>
                  </a:lnTo>
                  <a:lnTo>
                    <a:pt x="1728" y="1987"/>
                  </a:lnTo>
                  <a:lnTo>
                    <a:pt x="1732" y="1994"/>
                  </a:lnTo>
                  <a:lnTo>
                    <a:pt x="1736" y="1997"/>
                  </a:lnTo>
                  <a:lnTo>
                    <a:pt x="1740" y="2004"/>
                  </a:lnTo>
                  <a:lnTo>
                    <a:pt x="1744" y="2007"/>
                  </a:lnTo>
                  <a:lnTo>
                    <a:pt x="1748" y="2015"/>
                  </a:lnTo>
                  <a:lnTo>
                    <a:pt x="1751" y="2020"/>
                  </a:lnTo>
                  <a:lnTo>
                    <a:pt x="1755" y="2024"/>
                  </a:lnTo>
                  <a:lnTo>
                    <a:pt x="1759" y="2030"/>
                  </a:lnTo>
                  <a:lnTo>
                    <a:pt x="1763" y="2034"/>
                  </a:lnTo>
                  <a:lnTo>
                    <a:pt x="1767" y="2039"/>
                  </a:lnTo>
                  <a:lnTo>
                    <a:pt x="1771" y="2044"/>
                  </a:lnTo>
                  <a:lnTo>
                    <a:pt x="1775" y="2048"/>
                  </a:lnTo>
                  <a:lnTo>
                    <a:pt x="1779" y="2054"/>
                  </a:lnTo>
                  <a:lnTo>
                    <a:pt x="1783" y="2058"/>
                  </a:lnTo>
                  <a:lnTo>
                    <a:pt x="1787" y="2061"/>
                  </a:lnTo>
                  <a:lnTo>
                    <a:pt x="1791" y="2066"/>
                  </a:lnTo>
                  <a:lnTo>
                    <a:pt x="1795" y="2071"/>
                  </a:lnTo>
                  <a:lnTo>
                    <a:pt x="1799" y="2075"/>
                  </a:lnTo>
                  <a:lnTo>
                    <a:pt x="1803" y="2079"/>
                  </a:lnTo>
                  <a:lnTo>
                    <a:pt x="1807" y="2082"/>
                  </a:lnTo>
                  <a:lnTo>
                    <a:pt x="1811" y="2087"/>
                  </a:lnTo>
                  <a:lnTo>
                    <a:pt x="1814" y="2091"/>
                  </a:lnTo>
                  <a:lnTo>
                    <a:pt x="1818" y="2094"/>
                  </a:lnTo>
                  <a:lnTo>
                    <a:pt x="1822" y="2099"/>
                  </a:lnTo>
                  <a:lnTo>
                    <a:pt x="1826" y="2102"/>
                  </a:lnTo>
                  <a:lnTo>
                    <a:pt x="1830" y="2105"/>
                  </a:lnTo>
                  <a:lnTo>
                    <a:pt x="1834" y="2110"/>
                  </a:lnTo>
                  <a:lnTo>
                    <a:pt x="1838" y="2111"/>
                  </a:lnTo>
                  <a:lnTo>
                    <a:pt x="1842" y="2116"/>
                  </a:lnTo>
                  <a:lnTo>
                    <a:pt x="1846" y="2120"/>
                  </a:lnTo>
                  <a:lnTo>
                    <a:pt x="1850" y="2122"/>
                  </a:lnTo>
                  <a:lnTo>
                    <a:pt x="1854" y="2124"/>
                  </a:lnTo>
                  <a:lnTo>
                    <a:pt x="1858" y="2128"/>
                  </a:lnTo>
                  <a:lnTo>
                    <a:pt x="1862" y="2130"/>
                  </a:lnTo>
                  <a:lnTo>
                    <a:pt x="1866" y="2133"/>
                  </a:lnTo>
                  <a:lnTo>
                    <a:pt x="1870" y="2137"/>
                  </a:lnTo>
                  <a:lnTo>
                    <a:pt x="1874" y="2137"/>
                  </a:lnTo>
                  <a:lnTo>
                    <a:pt x="1877" y="2142"/>
                  </a:lnTo>
                  <a:lnTo>
                    <a:pt x="1881" y="2145"/>
                  </a:lnTo>
                  <a:lnTo>
                    <a:pt x="1885" y="2147"/>
                  </a:lnTo>
                  <a:lnTo>
                    <a:pt x="1889" y="2149"/>
                  </a:lnTo>
                  <a:lnTo>
                    <a:pt x="1893" y="2152"/>
                  </a:lnTo>
                  <a:lnTo>
                    <a:pt x="1897" y="2152"/>
                  </a:lnTo>
                  <a:lnTo>
                    <a:pt x="1901" y="2156"/>
                  </a:lnTo>
                  <a:lnTo>
                    <a:pt x="1905" y="2157"/>
                  </a:lnTo>
                  <a:lnTo>
                    <a:pt x="1909" y="2160"/>
                  </a:lnTo>
                  <a:lnTo>
                    <a:pt x="1913" y="2161"/>
                  </a:lnTo>
                  <a:lnTo>
                    <a:pt x="1917" y="2163"/>
                  </a:lnTo>
                  <a:lnTo>
                    <a:pt x="1921" y="2164"/>
                  </a:lnTo>
                  <a:lnTo>
                    <a:pt x="1925" y="2165"/>
                  </a:lnTo>
                  <a:lnTo>
                    <a:pt x="1929" y="2168"/>
                  </a:lnTo>
                  <a:lnTo>
                    <a:pt x="1933" y="2170"/>
                  </a:lnTo>
                  <a:lnTo>
                    <a:pt x="1937" y="2171"/>
                  </a:lnTo>
                  <a:lnTo>
                    <a:pt x="1940" y="2172"/>
                  </a:lnTo>
                  <a:lnTo>
                    <a:pt x="1944" y="2173"/>
                  </a:lnTo>
                  <a:lnTo>
                    <a:pt x="1948" y="2174"/>
                  </a:lnTo>
                  <a:lnTo>
                    <a:pt x="1952" y="2175"/>
                  </a:lnTo>
                  <a:lnTo>
                    <a:pt x="1956" y="2176"/>
                  </a:lnTo>
                  <a:lnTo>
                    <a:pt x="1960" y="2177"/>
                  </a:lnTo>
                  <a:lnTo>
                    <a:pt x="1964" y="2177"/>
                  </a:lnTo>
                  <a:lnTo>
                    <a:pt x="1968" y="2178"/>
                  </a:lnTo>
                  <a:lnTo>
                    <a:pt x="1972" y="2179"/>
                  </a:lnTo>
                  <a:lnTo>
                    <a:pt x="1976" y="2180"/>
                  </a:lnTo>
                  <a:lnTo>
                    <a:pt x="1980" y="2180"/>
                  </a:lnTo>
                  <a:lnTo>
                    <a:pt x="1984" y="2181"/>
                  </a:lnTo>
                  <a:lnTo>
                    <a:pt x="1988" y="2181"/>
                  </a:lnTo>
                  <a:lnTo>
                    <a:pt x="1992" y="2181"/>
                  </a:lnTo>
                  <a:lnTo>
                    <a:pt x="1996" y="2182"/>
                  </a:lnTo>
                  <a:lnTo>
                    <a:pt x="1999" y="2182"/>
                  </a:lnTo>
                  <a:lnTo>
                    <a:pt x="2003" y="2182"/>
                  </a:lnTo>
                  <a:lnTo>
                    <a:pt x="2007" y="2182"/>
                  </a:lnTo>
                  <a:lnTo>
                    <a:pt x="2011" y="2182"/>
                  </a:lnTo>
                  <a:lnTo>
                    <a:pt x="2015" y="2182"/>
                  </a:lnTo>
                  <a:lnTo>
                    <a:pt x="2019" y="2180"/>
                  </a:lnTo>
                  <a:lnTo>
                    <a:pt x="2023" y="2181"/>
                  </a:lnTo>
                  <a:lnTo>
                    <a:pt x="2027" y="2180"/>
                  </a:lnTo>
                  <a:lnTo>
                    <a:pt x="2031" y="2179"/>
                  </a:lnTo>
                  <a:lnTo>
                    <a:pt x="2035" y="2179"/>
                  </a:lnTo>
                  <a:lnTo>
                    <a:pt x="2039" y="2179"/>
                  </a:lnTo>
                  <a:lnTo>
                    <a:pt x="2043" y="2178"/>
                  </a:lnTo>
                  <a:lnTo>
                    <a:pt x="2047" y="2178"/>
                  </a:lnTo>
                  <a:lnTo>
                    <a:pt x="2051" y="2176"/>
                  </a:lnTo>
                  <a:lnTo>
                    <a:pt x="2055" y="2175"/>
                  </a:lnTo>
                  <a:lnTo>
                    <a:pt x="2059" y="2176"/>
                  </a:lnTo>
                  <a:lnTo>
                    <a:pt x="2062" y="2174"/>
                  </a:lnTo>
                  <a:lnTo>
                    <a:pt x="2066" y="2173"/>
                  </a:lnTo>
                  <a:lnTo>
                    <a:pt x="2070" y="2171"/>
                  </a:lnTo>
                  <a:lnTo>
                    <a:pt x="2074" y="2169"/>
                  </a:lnTo>
                  <a:lnTo>
                    <a:pt x="2078" y="2169"/>
                  </a:lnTo>
                  <a:lnTo>
                    <a:pt x="2082" y="2167"/>
                  </a:lnTo>
                  <a:lnTo>
                    <a:pt x="2086" y="2167"/>
                  </a:lnTo>
                  <a:lnTo>
                    <a:pt x="2090" y="2165"/>
                  </a:lnTo>
                  <a:lnTo>
                    <a:pt x="2094" y="2162"/>
                  </a:lnTo>
                  <a:lnTo>
                    <a:pt x="2098" y="2162"/>
                  </a:lnTo>
                  <a:lnTo>
                    <a:pt x="2102" y="2161"/>
                  </a:lnTo>
                  <a:lnTo>
                    <a:pt x="2106" y="2157"/>
                  </a:lnTo>
                  <a:lnTo>
                    <a:pt x="2110" y="2157"/>
                  </a:lnTo>
                  <a:lnTo>
                    <a:pt x="2114" y="2153"/>
                  </a:lnTo>
                  <a:lnTo>
                    <a:pt x="2118" y="2152"/>
                  </a:lnTo>
                  <a:lnTo>
                    <a:pt x="2122" y="2149"/>
                  </a:lnTo>
                  <a:lnTo>
                    <a:pt x="2125" y="2147"/>
                  </a:lnTo>
                  <a:lnTo>
                    <a:pt x="2129" y="2145"/>
                  </a:lnTo>
                  <a:lnTo>
                    <a:pt x="2133" y="2143"/>
                  </a:lnTo>
                  <a:lnTo>
                    <a:pt x="2137" y="2141"/>
                  </a:lnTo>
                  <a:lnTo>
                    <a:pt x="2141" y="2138"/>
                  </a:lnTo>
                  <a:lnTo>
                    <a:pt x="2145" y="2135"/>
                  </a:lnTo>
                  <a:lnTo>
                    <a:pt x="2149" y="2133"/>
                  </a:lnTo>
                  <a:lnTo>
                    <a:pt x="2153" y="2131"/>
                  </a:lnTo>
                  <a:lnTo>
                    <a:pt x="2157" y="2129"/>
                  </a:lnTo>
                  <a:lnTo>
                    <a:pt x="2161" y="2126"/>
                  </a:lnTo>
                  <a:lnTo>
                    <a:pt x="2165" y="2122"/>
                  </a:lnTo>
                  <a:lnTo>
                    <a:pt x="2169" y="2120"/>
                  </a:lnTo>
                  <a:lnTo>
                    <a:pt x="2173" y="2117"/>
                  </a:lnTo>
                  <a:lnTo>
                    <a:pt x="2177" y="2114"/>
                  </a:lnTo>
                  <a:lnTo>
                    <a:pt x="2181" y="2111"/>
                  </a:lnTo>
                  <a:lnTo>
                    <a:pt x="2185" y="2110"/>
                  </a:lnTo>
                  <a:lnTo>
                    <a:pt x="2188" y="2103"/>
                  </a:lnTo>
                  <a:lnTo>
                    <a:pt x="2192" y="2102"/>
                  </a:lnTo>
                  <a:lnTo>
                    <a:pt x="2196" y="2099"/>
                  </a:lnTo>
                  <a:lnTo>
                    <a:pt x="2200" y="2094"/>
                  </a:lnTo>
                  <a:lnTo>
                    <a:pt x="2204" y="2091"/>
                  </a:lnTo>
                  <a:lnTo>
                    <a:pt x="2208" y="2088"/>
                  </a:lnTo>
                  <a:lnTo>
                    <a:pt x="2212" y="2084"/>
                  </a:lnTo>
                  <a:lnTo>
                    <a:pt x="2216" y="2080"/>
                  </a:lnTo>
                  <a:lnTo>
                    <a:pt x="2220" y="2079"/>
                  </a:lnTo>
                  <a:lnTo>
                    <a:pt x="2224" y="2074"/>
                  </a:lnTo>
                  <a:lnTo>
                    <a:pt x="2228" y="2070"/>
                  </a:lnTo>
                  <a:lnTo>
                    <a:pt x="2232" y="2065"/>
                  </a:lnTo>
                  <a:lnTo>
                    <a:pt x="2236" y="2062"/>
                  </a:lnTo>
                  <a:lnTo>
                    <a:pt x="2240" y="2058"/>
                  </a:lnTo>
                  <a:lnTo>
                    <a:pt x="2244" y="2054"/>
                  </a:lnTo>
                  <a:lnTo>
                    <a:pt x="2248" y="2051"/>
                  </a:lnTo>
                  <a:lnTo>
                    <a:pt x="2251" y="2046"/>
                  </a:lnTo>
                  <a:lnTo>
                    <a:pt x="2255" y="2042"/>
                  </a:lnTo>
                  <a:lnTo>
                    <a:pt x="2259" y="2038"/>
                  </a:lnTo>
                  <a:lnTo>
                    <a:pt x="2263" y="2033"/>
                  </a:lnTo>
                  <a:lnTo>
                    <a:pt x="2267" y="2030"/>
                  </a:lnTo>
                  <a:lnTo>
                    <a:pt x="2271" y="2026"/>
                  </a:lnTo>
                  <a:lnTo>
                    <a:pt x="2275" y="2021"/>
                  </a:lnTo>
                  <a:lnTo>
                    <a:pt x="2279" y="2017"/>
                  </a:lnTo>
                  <a:lnTo>
                    <a:pt x="2283" y="2012"/>
                  </a:lnTo>
                  <a:lnTo>
                    <a:pt x="2287" y="2008"/>
                  </a:lnTo>
                  <a:lnTo>
                    <a:pt x="2291" y="2003"/>
                  </a:lnTo>
                  <a:lnTo>
                    <a:pt x="2295" y="1998"/>
                  </a:lnTo>
                  <a:lnTo>
                    <a:pt x="2299" y="1993"/>
                  </a:lnTo>
                  <a:lnTo>
                    <a:pt x="2303" y="1988"/>
                  </a:lnTo>
                  <a:lnTo>
                    <a:pt x="2307" y="1985"/>
                  </a:lnTo>
                  <a:lnTo>
                    <a:pt x="2311" y="1980"/>
                  </a:lnTo>
                  <a:lnTo>
                    <a:pt x="2314" y="1975"/>
                  </a:lnTo>
                  <a:lnTo>
                    <a:pt x="2318" y="1970"/>
                  </a:lnTo>
                  <a:lnTo>
                    <a:pt x="2322" y="1965"/>
                  </a:lnTo>
                  <a:lnTo>
                    <a:pt x="2326" y="1959"/>
                  </a:lnTo>
                  <a:lnTo>
                    <a:pt x="2330" y="1955"/>
                  </a:lnTo>
                  <a:lnTo>
                    <a:pt x="2334" y="1949"/>
                  </a:lnTo>
                  <a:lnTo>
                    <a:pt x="2338" y="1945"/>
                  </a:lnTo>
                  <a:lnTo>
                    <a:pt x="2342" y="1940"/>
                  </a:lnTo>
                  <a:lnTo>
                    <a:pt x="2346" y="1935"/>
                  </a:lnTo>
                  <a:lnTo>
                    <a:pt x="2350" y="1930"/>
                  </a:lnTo>
                  <a:lnTo>
                    <a:pt x="2354" y="1924"/>
                  </a:lnTo>
                  <a:lnTo>
                    <a:pt x="2358" y="1919"/>
                  </a:lnTo>
                  <a:lnTo>
                    <a:pt x="2362" y="1914"/>
                  </a:lnTo>
                  <a:lnTo>
                    <a:pt x="2366" y="1909"/>
                  </a:lnTo>
                  <a:lnTo>
                    <a:pt x="2370" y="1904"/>
                  </a:lnTo>
                  <a:lnTo>
                    <a:pt x="2374" y="1898"/>
                  </a:lnTo>
                  <a:lnTo>
                    <a:pt x="2377" y="1892"/>
                  </a:lnTo>
                  <a:lnTo>
                    <a:pt x="2381" y="1887"/>
                  </a:lnTo>
                  <a:lnTo>
                    <a:pt x="2385" y="1883"/>
                  </a:lnTo>
                  <a:lnTo>
                    <a:pt x="2389" y="1875"/>
                  </a:lnTo>
                  <a:lnTo>
                    <a:pt x="2393" y="1871"/>
                  </a:lnTo>
                  <a:lnTo>
                    <a:pt x="2397" y="1865"/>
                  </a:lnTo>
                  <a:lnTo>
                    <a:pt x="2401" y="1858"/>
                  </a:lnTo>
                  <a:lnTo>
                    <a:pt x="2405" y="1853"/>
                  </a:lnTo>
                  <a:lnTo>
                    <a:pt x="2409" y="1848"/>
                  </a:lnTo>
                  <a:lnTo>
                    <a:pt x="2413" y="1842"/>
                  </a:lnTo>
                  <a:lnTo>
                    <a:pt x="2417" y="1836"/>
                  </a:lnTo>
                  <a:lnTo>
                    <a:pt x="2421" y="1830"/>
                  </a:lnTo>
                  <a:lnTo>
                    <a:pt x="2425" y="1824"/>
                  </a:lnTo>
                  <a:lnTo>
                    <a:pt x="2429" y="1818"/>
                  </a:lnTo>
                  <a:lnTo>
                    <a:pt x="2433" y="1813"/>
                  </a:lnTo>
                  <a:lnTo>
                    <a:pt x="2437" y="1806"/>
                  </a:lnTo>
                  <a:lnTo>
                    <a:pt x="2440" y="1801"/>
                  </a:lnTo>
                  <a:lnTo>
                    <a:pt x="2444" y="1797"/>
                  </a:lnTo>
                  <a:lnTo>
                    <a:pt x="2448" y="1790"/>
                  </a:lnTo>
                  <a:lnTo>
                    <a:pt x="2452" y="1782"/>
                  </a:lnTo>
                  <a:lnTo>
                    <a:pt x="2456" y="1777"/>
                  </a:lnTo>
                  <a:lnTo>
                    <a:pt x="2460" y="1771"/>
                  </a:lnTo>
                  <a:lnTo>
                    <a:pt x="2464" y="1765"/>
                  </a:lnTo>
                  <a:lnTo>
                    <a:pt x="2468" y="1759"/>
                  </a:lnTo>
                  <a:lnTo>
                    <a:pt x="2472" y="1752"/>
                  </a:lnTo>
                  <a:lnTo>
                    <a:pt x="2476" y="1746"/>
                  </a:lnTo>
                  <a:lnTo>
                    <a:pt x="2480" y="1740"/>
                  </a:lnTo>
                  <a:lnTo>
                    <a:pt x="2484" y="1734"/>
                  </a:lnTo>
                  <a:lnTo>
                    <a:pt x="2488" y="1727"/>
                  </a:lnTo>
                  <a:lnTo>
                    <a:pt x="2492" y="1721"/>
                  </a:lnTo>
                  <a:lnTo>
                    <a:pt x="2496" y="1716"/>
                  </a:lnTo>
                  <a:lnTo>
                    <a:pt x="2499" y="1709"/>
                  </a:lnTo>
                  <a:lnTo>
                    <a:pt x="2503" y="1703"/>
                  </a:lnTo>
                  <a:lnTo>
                    <a:pt x="2507" y="1696"/>
                  </a:lnTo>
                  <a:lnTo>
                    <a:pt x="2511" y="1691"/>
                  </a:lnTo>
                  <a:lnTo>
                    <a:pt x="2515" y="1684"/>
                  </a:lnTo>
                  <a:lnTo>
                    <a:pt x="2519" y="1677"/>
                  </a:lnTo>
                  <a:lnTo>
                    <a:pt x="2523" y="1670"/>
                  </a:lnTo>
                  <a:lnTo>
                    <a:pt x="2527" y="1664"/>
                  </a:lnTo>
                  <a:lnTo>
                    <a:pt x="2531" y="1658"/>
                  </a:lnTo>
                  <a:lnTo>
                    <a:pt x="2535" y="1651"/>
                  </a:lnTo>
                  <a:lnTo>
                    <a:pt x="2539" y="1644"/>
                  </a:lnTo>
                  <a:lnTo>
                    <a:pt x="2543" y="1638"/>
                  </a:lnTo>
                  <a:lnTo>
                    <a:pt x="2547" y="1631"/>
                  </a:lnTo>
                  <a:lnTo>
                    <a:pt x="2551" y="1626"/>
                  </a:lnTo>
                  <a:lnTo>
                    <a:pt x="2555" y="1618"/>
                  </a:lnTo>
                  <a:lnTo>
                    <a:pt x="2559" y="1611"/>
                  </a:lnTo>
                  <a:lnTo>
                    <a:pt x="2562" y="1605"/>
                  </a:lnTo>
                  <a:lnTo>
                    <a:pt x="2566" y="1597"/>
                  </a:lnTo>
                  <a:lnTo>
                    <a:pt x="2570" y="1591"/>
                  </a:lnTo>
                  <a:lnTo>
                    <a:pt x="2574" y="1585"/>
                  </a:lnTo>
                  <a:lnTo>
                    <a:pt x="2578" y="1578"/>
                  </a:lnTo>
                  <a:lnTo>
                    <a:pt x="2582" y="1573"/>
                  </a:lnTo>
                  <a:lnTo>
                    <a:pt x="2586" y="1566"/>
                  </a:lnTo>
                  <a:lnTo>
                    <a:pt x="2590" y="1558"/>
                  </a:lnTo>
                  <a:lnTo>
                    <a:pt x="2594" y="1551"/>
                  </a:lnTo>
                  <a:lnTo>
                    <a:pt x="2598" y="1544"/>
                  </a:lnTo>
                  <a:lnTo>
                    <a:pt x="2602" y="1539"/>
                  </a:lnTo>
                  <a:lnTo>
                    <a:pt x="2606" y="1532"/>
                  </a:lnTo>
                  <a:lnTo>
                    <a:pt x="2610" y="1525"/>
                  </a:lnTo>
                  <a:lnTo>
                    <a:pt x="2614" y="1518"/>
                  </a:lnTo>
                  <a:lnTo>
                    <a:pt x="2618" y="1512"/>
                  </a:lnTo>
                  <a:lnTo>
                    <a:pt x="2622" y="1504"/>
                  </a:lnTo>
                  <a:lnTo>
                    <a:pt x="2625" y="1500"/>
                  </a:lnTo>
                  <a:lnTo>
                    <a:pt x="2629" y="1491"/>
                  </a:lnTo>
                  <a:lnTo>
                    <a:pt x="2633" y="1484"/>
                  </a:lnTo>
                  <a:lnTo>
                    <a:pt x="2637" y="1478"/>
                  </a:lnTo>
                  <a:lnTo>
                    <a:pt x="2641" y="1472"/>
                  </a:lnTo>
                  <a:lnTo>
                    <a:pt x="2645" y="1465"/>
                  </a:lnTo>
                  <a:lnTo>
                    <a:pt x="2649" y="1458"/>
                  </a:lnTo>
                  <a:lnTo>
                    <a:pt x="2653" y="1452"/>
                  </a:lnTo>
                  <a:lnTo>
                    <a:pt x="2657" y="1445"/>
                  </a:lnTo>
                  <a:lnTo>
                    <a:pt x="2661" y="1438"/>
                  </a:lnTo>
                  <a:lnTo>
                    <a:pt x="2665" y="1432"/>
                  </a:lnTo>
                  <a:lnTo>
                    <a:pt x="2669" y="1425"/>
                  </a:lnTo>
                  <a:lnTo>
                    <a:pt x="2673" y="1418"/>
                  </a:lnTo>
                  <a:lnTo>
                    <a:pt x="2677" y="1411"/>
                  </a:lnTo>
                  <a:lnTo>
                    <a:pt x="2681" y="1404"/>
                  </a:lnTo>
                  <a:lnTo>
                    <a:pt x="2685" y="1397"/>
                  </a:lnTo>
                  <a:lnTo>
                    <a:pt x="2688" y="1390"/>
                  </a:lnTo>
                  <a:lnTo>
                    <a:pt x="2692" y="1384"/>
                  </a:lnTo>
                  <a:lnTo>
                    <a:pt x="2696" y="1377"/>
                  </a:lnTo>
                  <a:lnTo>
                    <a:pt x="2700" y="1371"/>
                  </a:lnTo>
                  <a:lnTo>
                    <a:pt x="2704" y="1363"/>
                  </a:lnTo>
                  <a:lnTo>
                    <a:pt x="2708" y="1356"/>
                  </a:lnTo>
                  <a:lnTo>
                    <a:pt x="2712" y="1351"/>
                  </a:lnTo>
                  <a:lnTo>
                    <a:pt x="2716" y="1343"/>
                  </a:lnTo>
                  <a:lnTo>
                    <a:pt x="2720" y="1337"/>
                  </a:lnTo>
                  <a:lnTo>
                    <a:pt x="2724" y="1328"/>
                  </a:lnTo>
                  <a:lnTo>
                    <a:pt x="2728" y="1323"/>
                  </a:lnTo>
                  <a:lnTo>
                    <a:pt x="2732" y="1316"/>
                  </a:lnTo>
                  <a:lnTo>
                    <a:pt x="2736" y="1310"/>
                  </a:lnTo>
                  <a:lnTo>
                    <a:pt x="2740" y="1303"/>
                  </a:lnTo>
                  <a:lnTo>
                    <a:pt x="2744" y="1295"/>
                  </a:lnTo>
                  <a:lnTo>
                    <a:pt x="2748" y="1290"/>
                  </a:lnTo>
                  <a:lnTo>
                    <a:pt x="2751" y="1282"/>
                  </a:lnTo>
                  <a:lnTo>
                    <a:pt x="2755" y="1276"/>
                  </a:lnTo>
                  <a:lnTo>
                    <a:pt x="2759" y="1269"/>
                  </a:lnTo>
                  <a:lnTo>
                    <a:pt x="2763" y="1262"/>
                  </a:lnTo>
                  <a:lnTo>
                    <a:pt x="2767" y="1255"/>
                  </a:lnTo>
                  <a:lnTo>
                    <a:pt x="2771" y="1248"/>
                  </a:lnTo>
                  <a:lnTo>
                    <a:pt x="2775" y="1243"/>
                  </a:lnTo>
                  <a:lnTo>
                    <a:pt x="2779" y="1235"/>
                  </a:lnTo>
                  <a:lnTo>
                    <a:pt x="2783" y="1229"/>
                  </a:lnTo>
                  <a:lnTo>
                    <a:pt x="2787" y="1222"/>
                  </a:lnTo>
                  <a:lnTo>
                    <a:pt x="2791" y="1215"/>
                  </a:lnTo>
                  <a:lnTo>
                    <a:pt x="2795" y="1208"/>
                  </a:lnTo>
                  <a:lnTo>
                    <a:pt x="2799" y="1203"/>
                  </a:lnTo>
                  <a:lnTo>
                    <a:pt x="2803" y="1197"/>
                  </a:lnTo>
                  <a:lnTo>
                    <a:pt x="2807" y="1190"/>
                  </a:lnTo>
                  <a:lnTo>
                    <a:pt x="2811" y="1181"/>
                  </a:lnTo>
                  <a:lnTo>
                    <a:pt x="2814" y="1176"/>
                  </a:lnTo>
                  <a:lnTo>
                    <a:pt x="2818" y="1169"/>
                  </a:lnTo>
                  <a:lnTo>
                    <a:pt x="2822" y="1162"/>
                  </a:lnTo>
                  <a:lnTo>
                    <a:pt x="2826" y="1157"/>
                  </a:lnTo>
                  <a:lnTo>
                    <a:pt x="2830" y="1149"/>
                  </a:lnTo>
                  <a:lnTo>
                    <a:pt x="2834" y="1142"/>
                  </a:lnTo>
                  <a:lnTo>
                    <a:pt x="2838" y="1136"/>
                  </a:lnTo>
                  <a:lnTo>
                    <a:pt x="2842" y="1131"/>
                  </a:lnTo>
                  <a:lnTo>
                    <a:pt x="2846" y="1124"/>
                  </a:lnTo>
                  <a:lnTo>
                    <a:pt x="2850" y="1116"/>
                  </a:lnTo>
                  <a:lnTo>
                    <a:pt x="2854" y="1111"/>
                  </a:lnTo>
                  <a:lnTo>
                    <a:pt x="2858" y="1104"/>
                  </a:lnTo>
                  <a:lnTo>
                    <a:pt x="2862" y="1098"/>
                  </a:lnTo>
                  <a:lnTo>
                    <a:pt x="2866" y="1090"/>
                  </a:lnTo>
                  <a:lnTo>
                    <a:pt x="2870" y="1085"/>
                  </a:lnTo>
                  <a:lnTo>
                    <a:pt x="2874" y="1078"/>
                  </a:lnTo>
                  <a:lnTo>
                    <a:pt x="2877" y="1072"/>
                  </a:lnTo>
                  <a:lnTo>
                    <a:pt x="2881" y="1064"/>
                  </a:lnTo>
                  <a:lnTo>
                    <a:pt x="2885" y="1060"/>
                  </a:lnTo>
                  <a:lnTo>
                    <a:pt x="2889" y="1052"/>
                  </a:lnTo>
                  <a:lnTo>
                    <a:pt x="2893" y="1046"/>
                  </a:lnTo>
                  <a:lnTo>
                    <a:pt x="2897" y="1041"/>
                  </a:lnTo>
                  <a:lnTo>
                    <a:pt x="2901" y="1033"/>
                  </a:lnTo>
                  <a:lnTo>
                    <a:pt x="2905" y="1026"/>
                  </a:lnTo>
                  <a:lnTo>
                    <a:pt x="2909" y="1020"/>
                  </a:lnTo>
                  <a:lnTo>
                    <a:pt x="2913" y="1014"/>
                  </a:lnTo>
                  <a:lnTo>
                    <a:pt x="2917" y="1008"/>
                  </a:lnTo>
                  <a:lnTo>
                    <a:pt x="2921" y="1002"/>
                  </a:lnTo>
                  <a:lnTo>
                    <a:pt x="2925" y="995"/>
                  </a:lnTo>
                  <a:lnTo>
                    <a:pt x="2929" y="990"/>
                  </a:lnTo>
                  <a:lnTo>
                    <a:pt x="2933" y="982"/>
                  </a:lnTo>
                  <a:lnTo>
                    <a:pt x="2937" y="977"/>
                  </a:lnTo>
                  <a:lnTo>
                    <a:pt x="2940" y="971"/>
                  </a:lnTo>
                  <a:lnTo>
                    <a:pt x="2944" y="964"/>
                  </a:lnTo>
                  <a:lnTo>
                    <a:pt x="2948" y="958"/>
                  </a:lnTo>
                  <a:lnTo>
                    <a:pt x="2952" y="952"/>
                  </a:lnTo>
                  <a:lnTo>
                    <a:pt x="2956" y="946"/>
                  </a:lnTo>
                  <a:lnTo>
                    <a:pt x="2960" y="941"/>
                  </a:lnTo>
                  <a:lnTo>
                    <a:pt x="2964" y="934"/>
                  </a:lnTo>
                  <a:lnTo>
                    <a:pt x="2968" y="928"/>
                  </a:lnTo>
                  <a:lnTo>
                    <a:pt x="2972" y="921"/>
                  </a:lnTo>
                  <a:lnTo>
                    <a:pt x="2976" y="915"/>
                  </a:lnTo>
                  <a:lnTo>
                    <a:pt x="2980" y="910"/>
                  </a:lnTo>
                  <a:lnTo>
                    <a:pt x="2984" y="905"/>
                  </a:lnTo>
                  <a:lnTo>
                    <a:pt x="2988" y="897"/>
                  </a:lnTo>
                  <a:lnTo>
                    <a:pt x="2992" y="892"/>
                  </a:lnTo>
                  <a:lnTo>
                    <a:pt x="2996" y="886"/>
                  </a:lnTo>
                  <a:lnTo>
                    <a:pt x="2999" y="880"/>
                  </a:lnTo>
                  <a:lnTo>
                    <a:pt x="3003" y="874"/>
                  </a:lnTo>
                  <a:lnTo>
                    <a:pt x="3007" y="870"/>
                  </a:lnTo>
                  <a:lnTo>
                    <a:pt x="3011" y="863"/>
                  </a:lnTo>
                  <a:lnTo>
                    <a:pt x="3015" y="858"/>
                  </a:lnTo>
                  <a:lnTo>
                    <a:pt x="3019" y="852"/>
                  </a:lnTo>
                  <a:lnTo>
                    <a:pt x="3023" y="846"/>
                  </a:lnTo>
                  <a:lnTo>
                    <a:pt x="3027" y="839"/>
                  </a:lnTo>
                  <a:lnTo>
                    <a:pt x="3031" y="834"/>
                  </a:lnTo>
                  <a:lnTo>
                    <a:pt x="3035" y="828"/>
                  </a:lnTo>
                  <a:lnTo>
                    <a:pt x="3039" y="822"/>
                  </a:lnTo>
                  <a:lnTo>
                    <a:pt x="3043" y="816"/>
                  </a:lnTo>
                  <a:lnTo>
                    <a:pt x="3047" y="812"/>
                  </a:lnTo>
                  <a:lnTo>
                    <a:pt x="3051" y="806"/>
                  </a:lnTo>
                  <a:lnTo>
                    <a:pt x="3055" y="800"/>
                  </a:lnTo>
                  <a:lnTo>
                    <a:pt x="3059" y="794"/>
                  </a:lnTo>
                  <a:lnTo>
                    <a:pt x="3062" y="789"/>
                  </a:lnTo>
                  <a:lnTo>
                    <a:pt x="3066" y="783"/>
                  </a:lnTo>
                  <a:lnTo>
                    <a:pt x="3070" y="778"/>
                  </a:lnTo>
                  <a:lnTo>
                    <a:pt x="3074" y="772"/>
                  </a:lnTo>
                  <a:lnTo>
                    <a:pt x="3078" y="767"/>
                  </a:lnTo>
                  <a:lnTo>
                    <a:pt x="3082" y="762"/>
                  </a:lnTo>
                  <a:lnTo>
                    <a:pt x="3086" y="756"/>
                  </a:lnTo>
                  <a:lnTo>
                    <a:pt x="3090" y="750"/>
                  </a:lnTo>
                  <a:lnTo>
                    <a:pt x="3094" y="745"/>
                  </a:lnTo>
                  <a:lnTo>
                    <a:pt x="3098" y="740"/>
                  </a:lnTo>
                  <a:lnTo>
                    <a:pt x="3102" y="733"/>
                  </a:lnTo>
                  <a:lnTo>
                    <a:pt x="3106" y="729"/>
                  </a:lnTo>
                  <a:lnTo>
                    <a:pt x="3110" y="724"/>
                  </a:lnTo>
                  <a:lnTo>
                    <a:pt x="3114" y="717"/>
                  </a:lnTo>
                  <a:lnTo>
                    <a:pt x="3118" y="713"/>
                  </a:lnTo>
                  <a:lnTo>
                    <a:pt x="3122" y="707"/>
                  </a:lnTo>
                  <a:lnTo>
                    <a:pt x="3125" y="702"/>
                  </a:lnTo>
                  <a:lnTo>
                    <a:pt x="3129" y="697"/>
                  </a:lnTo>
                  <a:lnTo>
                    <a:pt x="3133" y="690"/>
                  </a:lnTo>
                  <a:lnTo>
                    <a:pt x="3137" y="686"/>
                  </a:lnTo>
                  <a:lnTo>
                    <a:pt x="3141" y="682"/>
                  </a:lnTo>
                  <a:lnTo>
                    <a:pt x="3145" y="675"/>
                  </a:lnTo>
                  <a:lnTo>
                    <a:pt x="3149" y="671"/>
                  </a:lnTo>
                  <a:lnTo>
                    <a:pt x="3153" y="666"/>
                  </a:lnTo>
                  <a:lnTo>
                    <a:pt x="3157" y="661"/>
                  </a:lnTo>
                  <a:lnTo>
                    <a:pt x="3161" y="656"/>
                  </a:lnTo>
                  <a:lnTo>
                    <a:pt x="3165" y="651"/>
                  </a:lnTo>
                  <a:lnTo>
                    <a:pt x="3169" y="647"/>
                  </a:lnTo>
                  <a:lnTo>
                    <a:pt x="3173" y="640"/>
                  </a:lnTo>
                  <a:lnTo>
                    <a:pt x="3177" y="636"/>
                  </a:lnTo>
                  <a:lnTo>
                    <a:pt x="3181" y="630"/>
                  </a:lnTo>
                  <a:lnTo>
                    <a:pt x="3185" y="626"/>
                  </a:lnTo>
                  <a:lnTo>
                    <a:pt x="3188" y="621"/>
                  </a:lnTo>
                  <a:lnTo>
                    <a:pt x="3192" y="615"/>
                  </a:lnTo>
                  <a:lnTo>
                    <a:pt x="3196" y="612"/>
                  </a:lnTo>
                  <a:lnTo>
                    <a:pt x="3200" y="607"/>
                  </a:lnTo>
                  <a:lnTo>
                    <a:pt x="3204" y="602"/>
                  </a:lnTo>
                  <a:lnTo>
                    <a:pt x="3208" y="597"/>
                  </a:lnTo>
                  <a:lnTo>
                    <a:pt x="3212" y="593"/>
                  </a:lnTo>
                  <a:lnTo>
                    <a:pt x="3216" y="587"/>
                  </a:lnTo>
                  <a:lnTo>
                    <a:pt x="3220" y="585"/>
                  </a:lnTo>
                  <a:lnTo>
                    <a:pt x="3224" y="579"/>
                  </a:lnTo>
                  <a:lnTo>
                    <a:pt x="3228" y="573"/>
                  </a:lnTo>
                  <a:lnTo>
                    <a:pt x="3232" y="570"/>
                  </a:lnTo>
                  <a:lnTo>
                    <a:pt x="3236" y="565"/>
                  </a:lnTo>
                  <a:lnTo>
                    <a:pt x="3240" y="562"/>
                  </a:lnTo>
                  <a:lnTo>
                    <a:pt x="3244" y="556"/>
                  </a:lnTo>
                  <a:lnTo>
                    <a:pt x="3248" y="551"/>
                  </a:lnTo>
                  <a:lnTo>
                    <a:pt x="3251" y="547"/>
                  </a:lnTo>
                  <a:lnTo>
                    <a:pt x="3255" y="541"/>
                  </a:lnTo>
                  <a:lnTo>
                    <a:pt x="3259" y="539"/>
                  </a:lnTo>
                  <a:lnTo>
                    <a:pt x="3263" y="534"/>
                  </a:lnTo>
                  <a:lnTo>
                    <a:pt x="3267" y="529"/>
                  </a:lnTo>
                  <a:lnTo>
                    <a:pt x="3271" y="525"/>
                  </a:lnTo>
                  <a:lnTo>
                    <a:pt x="3275" y="521"/>
                  </a:lnTo>
                  <a:lnTo>
                    <a:pt x="3279" y="516"/>
                  </a:lnTo>
                  <a:lnTo>
                    <a:pt x="3283" y="511"/>
                  </a:lnTo>
                  <a:lnTo>
                    <a:pt x="3287" y="508"/>
                  </a:lnTo>
                  <a:lnTo>
                    <a:pt x="3291" y="504"/>
                  </a:lnTo>
                  <a:lnTo>
                    <a:pt x="3295" y="499"/>
                  </a:lnTo>
                  <a:lnTo>
                    <a:pt x="3299" y="496"/>
                  </a:lnTo>
                  <a:lnTo>
                    <a:pt x="3303" y="492"/>
                  </a:lnTo>
                  <a:lnTo>
                    <a:pt x="3307" y="488"/>
                  </a:lnTo>
                  <a:lnTo>
                    <a:pt x="3311" y="484"/>
                  </a:lnTo>
                  <a:lnTo>
                    <a:pt x="3314" y="479"/>
                  </a:lnTo>
                  <a:lnTo>
                    <a:pt x="3318" y="476"/>
                  </a:lnTo>
                  <a:lnTo>
                    <a:pt x="3322" y="472"/>
                  </a:lnTo>
                  <a:lnTo>
                    <a:pt x="3326" y="467"/>
                  </a:lnTo>
                  <a:lnTo>
                    <a:pt x="3330" y="463"/>
                  </a:lnTo>
                  <a:lnTo>
                    <a:pt x="3334" y="459"/>
                  </a:lnTo>
                  <a:lnTo>
                    <a:pt x="3338" y="455"/>
                  </a:lnTo>
                  <a:lnTo>
                    <a:pt x="3342" y="451"/>
                  </a:lnTo>
                  <a:lnTo>
                    <a:pt x="3346" y="448"/>
                  </a:lnTo>
                  <a:lnTo>
                    <a:pt x="3350" y="442"/>
                  </a:lnTo>
                  <a:lnTo>
                    <a:pt x="3354" y="441"/>
                  </a:lnTo>
                  <a:lnTo>
                    <a:pt x="3358" y="436"/>
                  </a:lnTo>
                  <a:lnTo>
                    <a:pt x="3362" y="431"/>
                  </a:lnTo>
                  <a:lnTo>
                    <a:pt x="3366" y="428"/>
                  </a:lnTo>
                  <a:lnTo>
                    <a:pt x="3370" y="424"/>
                  </a:lnTo>
                  <a:lnTo>
                    <a:pt x="3374" y="420"/>
                  </a:lnTo>
                  <a:lnTo>
                    <a:pt x="3377" y="416"/>
                  </a:lnTo>
                  <a:lnTo>
                    <a:pt x="3381" y="414"/>
                  </a:lnTo>
                  <a:lnTo>
                    <a:pt x="3385" y="410"/>
                  </a:lnTo>
                  <a:lnTo>
                    <a:pt x="3389" y="406"/>
                  </a:lnTo>
                  <a:lnTo>
                    <a:pt x="3393" y="403"/>
                  </a:lnTo>
                  <a:lnTo>
                    <a:pt x="3397" y="398"/>
                  </a:lnTo>
                  <a:lnTo>
                    <a:pt x="3401" y="397"/>
                  </a:lnTo>
                  <a:lnTo>
                    <a:pt x="3405" y="392"/>
                  </a:lnTo>
                  <a:lnTo>
                    <a:pt x="3409" y="388"/>
                  </a:lnTo>
                  <a:lnTo>
                    <a:pt x="3413" y="384"/>
                  </a:lnTo>
                  <a:lnTo>
                    <a:pt x="3417" y="381"/>
                  </a:lnTo>
                  <a:lnTo>
                    <a:pt x="3421" y="377"/>
                  </a:lnTo>
                  <a:lnTo>
                    <a:pt x="3425" y="374"/>
                  </a:lnTo>
                  <a:lnTo>
                    <a:pt x="3429" y="370"/>
                  </a:lnTo>
                  <a:lnTo>
                    <a:pt x="3433" y="367"/>
                  </a:lnTo>
                  <a:lnTo>
                    <a:pt x="3437" y="363"/>
                  </a:lnTo>
                  <a:lnTo>
                    <a:pt x="3440" y="361"/>
                  </a:lnTo>
                  <a:lnTo>
                    <a:pt x="3444" y="357"/>
                  </a:lnTo>
                  <a:lnTo>
                    <a:pt x="3448" y="353"/>
                  </a:lnTo>
                  <a:lnTo>
                    <a:pt x="3452" y="350"/>
                  </a:lnTo>
                  <a:lnTo>
                    <a:pt x="3456" y="347"/>
                  </a:lnTo>
                  <a:lnTo>
                    <a:pt x="3460" y="344"/>
                  </a:lnTo>
                  <a:lnTo>
                    <a:pt x="3464" y="342"/>
                  </a:lnTo>
                  <a:lnTo>
                    <a:pt x="3468" y="338"/>
                  </a:lnTo>
                  <a:lnTo>
                    <a:pt x="3472" y="334"/>
                  </a:lnTo>
                  <a:lnTo>
                    <a:pt x="3476" y="331"/>
                  </a:lnTo>
                  <a:lnTo>
                    <a:pt x="3480" y="327"/>
                  </a:lnTo>
                  <a:lnTo>
                    <a:pt x="3484" y="325"/>
                  </a:lnTo>
                  <a:lnTo>
                    <a:pt x="3488" y="321"/>
                  </a:lnTo>
                  <a:lnTo>
                    <a:pt x="3492" y="319"/>
                  </a:lnTo>
                  <a:lnTo>
                    <a:pt x="3496" y="315"/>
                  </a:lnTo>
                  <a:lnTo>
                    <a:pt x="3499" y="313"/>
                  </a:lnTo>
                  <a:lnTo>
                    <a:pt x="3503" y="311"/>
                  </a:lnTo>
                  <a:lnTo>
                    <a:pt x="3507" y="306"/>
                  </a:lnTo>
                  <a:lnTo>
                    <a:pt x="3511" y="303"/>
                  </a:lnTo>
                  <a:lnTo>
                    <a:pt x="3515" y="300"/>
                  </a:lnTo>
                  <a:lnTo>
                    <a:pt x="3519" y="298"/>
                  </a:lnTo>
                  <a:lnTo>
                    <a:pt x="3523" y="294"/>
                  </a:lnTo>
                  <a:lnTo>
                    <a:pt x="3527" y="292"/>
                  </a:lnTo>
                  <a:lnTo>
                    <a:pt x="3531" y="289"/>
                  </a:lnTo>
                  <a:lnTo>
                    <a:pt x="3535" y="287"/>
                  </a:lnTo>
                  <a:lnTo>
                    <a:pt x="3539" y="284"/>
                  </a:lnTo>
                  <a:lnTo>
                    <a:pt x="3543" y="281"/>
                  </a:lnTo>
                  <a:lnTo>
                    <a:pt x="3547" y="278"/>
                  </a:lnTo>
                  <a:lnTo>
                    <a:pt x="3551" y="275"/>
                  </a:lnTo>
                  <a:lnTo>
                    <a:pt x="3555" y="274"/>
                  </a:lnTo>
                  <a:lnTo>
                    <a:pt x="3559" y="271"/>
                  </a:lnTo>
                  <a:lnTo>
                    <a:pt x="3562" y="267"/>
                  </a:lnTo>
                  <a:lnTo>
                    <a:pt x="3566" y="265"/>
                  </a:lnTo>
                  <a:lnTo>
                    <a:pt x="3570" y="262"/>
                  </a:lnTo>
                  <a:lnTo>
                    <a:pt x="3574" y="261"/>
                  </a:lnTo>
                  <a:lnTo>
                    <a:pt x="3578" y="257"/>
                  </a:lnTo>
                  <a:lnTo>
                    <a:pt x="3582" y="254"/>
                  </a:lnTo>
                  <a:lnTo>
                    <a:pt x="3586" y="253"/>
                  </a:lnTo>
                  <a:lnTo>
                    <a:pt x="3590" y="251"/>
                  </a:lnTo>
                  <a:lnTo>
                    <a:pt x="3594" y="247"/>
                  </a:lnTo>
                  <a:lnTo>
                    <a:pt x="3598" y="244"/>
                  </a:lnTo>
                  <a:lnTo>
                    <a:pt x="3602" y="242"/>
                  </a:lnTo>
                  <a:lnTo>
                    <a:pt x="3606" y="239"/>
                  </a:lnTo>
                  <a:lnTo>
                    <a:pt x="3610" y="238"/>
                  </a:lnTo>
                  <a:lnTo>
                    <a:pt x="3614" y="233"/>
                  </a:lnTo>
                  <a:lnTo>
                    <a:pt x="3618" y="232"/>
                  </a:lnTo>
                  <a:lnTo>
                    <a:pt x="3622" y="230"/>
                  </a:lnTo>
                  <a:lnTo>
                    <a:pt x="3625" y="226"/>
                  </a:lnTo>
                  <a:lnTo>
                    <a:pt x="3629" y="224"/>
                  </a:lnTo>
                  <a:lnTo>
                    <a:pt x="3633" y="222"/>
                  </a:lnTo>
                  <a:lnTo>
                    <a:pt x="3637" y="221"/>
                  </a:lnTo>
                  <a:lnTo>
                    <a:pt x="3641" y="218"/>
                  </a:lnTo>
                  <a:lnTo>
                    <a:pt x="3645" y="216"/>
                  </a:lnTo>
                  <a:lnTo>
                    <a:pt x="3649" y="213"/>
                  </a:lnTo>
                  <a:lnTo>
                    <a:pt x="3653" y="213"/>
                  </a:lnTo>
                  <a:lnTo>
                    <a:pt x="3657" y="209"/>
                  </a:lnTo>
                  <a:lnTo>
                    <a:pt x="3661" y="207"/>
                  </a:lnTo>
                  <a:lnTo>
                    <a:pt x="3665" y="206"/>
                  </a:lnTo>
                  <a:lnTo>
                    <a:pt x="3669" y="203"/>
                  </a:lnTo>
                  <a:lnTo>
                    <a:pt x="3673" y="200"/>
                  </a:lnTo>
                  <a:lnTo>
                    <a:pt x="3677" y="198"/>
                  </a:lnTo>
                  <a:lnTo>
                    <a:pt x="3681" y="197"/>
                  </a:lnTo>
                  <a:lnTo>
                    <a:pt x="3685" y="195"/>
                  </a:lnTo>
                  <a:lnTo>
                    <a:pt x="3688" y="192"/>
                  </a:lnTo>
                  <a:lnTo>
                    <a:pt x="3692" y="191"/>
                  </a:lnTo>
                  <a:lnTo>
                    <a:pt x="3696" y="188"/>
                  </a:lnTo>
                  <a:lnTo>
                    <a:pt x="3700" y="187"/>
                  </a:lnTo>
                  <a:lnTo>
                    <a:pt x="3704" y="185"/>
                  </a:lnTo>
                  <a:lnTo>
                    <a:pt x="3708" y="183"/>
                  </a:lnTo>
                  <a:lnTo>
                    <a:pt x="3712" y="180"/>
                  </a:lnTo>
                  <a:lnTo>
                    <a:pt x="3716" y="178"/>
                  </a:lnTo>
                  <a:lnTo>
                    <a:pt x="3720" y="177"/>
                  </a:lnTo>
                  <a:lnTo>
                    <a:pt x="3724" y="175"/>
                  </a:lnTo>
                  <a:lnTo>
                    <a:pt x="3728" y="171"/>
                  </a:lnTo>
                  <a:lnTo>
                    <a:pt x="3732" y="171"/>
                  </a:lnTo>
                  <a:lnTo>
                    <a:pt x="3736" y="170"/>
                  </a:lnTo>
                  <a:lnTo>
                    <a:pt x="3740" y="168"/>
                  </a:lnTo>
                  <a:lnTo>
                    <a:pt x="3744" y="164"/>
                  </a:lnTo>
                  <a:lnTo>
                    <a:pt x="3748" y="163"/>
                  </a:lnTo>
                  <a:lnTo>
                    <a:pt x="3751" y="161"/>
                  </a:lnTo>
                  <a:lnTo>
                    <a:pt x="3755" y="159"/>
                  </a:lnTo>
                  <a:lnTo>
                    <a:pt x="3759" y="159"/>
                  </a:lnTo>
                  <a:lnTo>
                    <a:pt x="3763" y="156"/>
                  </a:lnTo>
                  <a:lnTo>
                    <a:pt x="3767" y="154"/>
                  </a:lnTo>
                  <a:lnTo>
                    <a:pt x="3771" y="152"/>
                  </a:lnTo>
                  <a:lnTo>
                    <a:pt x="3775" y="152"/>
                  </a:lnTo>
                  <a:lnTo>
                    <a:pt x="3779" y="149"/>
                  </a:lnTo>
                  <a:lnTo>
                    <a:pt x="3783" y="148"/>
                  </a:lnTo>
                  <a:lnTo>
                    <a:pt x="3787" y="147"/>
                  </a:lnTo>
                  <a:lnTo>
                    <a:pt x="3791" y="144"/>
                  </a:lnTo>
                  <a:lnTo>
                    <a:pt x="3795" y="143"/>
                  </a:lnTo>
                  <a:lnTo>
                    <a:pt x="3799" y="142"/>
                  </a:lnTo>
                  <a:lnTo>
                    <a:pt x="3803" y="140"/>
                  </a:lnTo>
                  <a:lnTo>
                    <a:pt x="3807" y="138"/>
                  </a:lnTo>
                  <a:lnTo>
                    <a:pt x="3811" y="137"/>
                  </a:lnTo>
                  <a:lnTo>
                    <a:pt x="3814" y="135"/>
                  </a:lnTo>
                  <a:lnTo>
                    <a:pt x="3818" y="134"/>
                  </a:lnTo>
                  <a:lnTo>
                    <a:pt x="3822" y="133"/>
                  </a:lnTo>
                  <a:lnTo>
                    <a:pt x="3826" y="130"/>
                  </a:lnTo>
                  <a:lnTo>
                    <a:pt x="3830" y="130"/>
                  </a:lnTo>
                  <a:lnTo>
                    <a:pt x="3834" y="128"/>
                  </a:lnTo>
                  <a:lnTo>
                    <a:pt x="3838" y="126"/>
                  </a:lnTo>
                  <a:lnTo>
                    <a:pt x="3842" y="125"/>
                  </a:lnTo>
                  <a:lnTo>
                    <a:pt x="3846" y="124"/>
                  </a:lnTo>
                  <a:lnTo>
                    <a:pt x="3850" y="122"/>
                  </a:lnTo>
                  <a:lnTo>
                    <a:pt x="3854" y="121"/>
                  </a:lnTo>
                  <a:lnTo>
                    <a:pt x="3858" y="119"/>
                  </a:lnTo>
                  <a:lnTo>
                    <a:pt x="3862" y="117"/>
                  </a:lnTo>
                  <a:lnTo>
                    <a:pt x="3866" y="116"/>
                  </a:lnTo>
                  <a:lnTo>
                    <a:pt x="3870" y="116"/>
                  </a:lnTo>
                  <a:lnTo>
                    <a:pt x="3874" y="114"/>
                  </a:lnTo>
                  <a:lnTo>
                    <a:pt x="3877" y="112"/>
                  </a:lnTo>
                  <a:lnTo>
                    <a:pt x="3881" y="111"/>
                  </a:lnTo>
                  <a:lnTo>
                    <a:pt x="3885" y="110"/>
                  </a:lnTo>
                  <a:lnTo>
                    <a:pt x="3889" y="108"/>
                  </a:lnTo>
                  <a:lnTo>
                    <a:pt x="3893" y="107"/>
                  </a:lnTo>
                  <a:lnTo>
                    <a:pt x="3897" y="108"/>
                  </a:lnTo>
                  <a:lnTo>
                    <a:pt x="3901" y="104"/>
                  </a:lnTo>
                  <a:lnTo>
                    <a:pt x="3905" y="103"/>
                  </a:lnTo>
                  <a:lnTo>
                    <a:pt x="3909" y="103"/>
                  </a:lnTo>
                  <a:lnTo>
                    <a:pt x="3913" y="101"/>
                  </a:lnTo>
                  <a:lnTo>
                    <a:pt x="3917" y="99"/>
                  </a:lnTo>
                  <a:lnTo>
                    <a:pt x="3921" y="99"/>
                  </a:lnTo>
                  <a:lnTo>
                    <a:pt x="3925" y="98"/>
                  </a:lnTo>
                  <a:lnTo>
                    <a:pt x="3929" y="96"/>
                  </a:lnTo>
                  <a:lnTo>
                    <a:pt x="3933" y="96"/>
                  </a:lnTo>
                </a:path>
              </a:pathLst>
            </a:custGeom>
            <a:noFill/>
            <a:ln w="31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2" name="Rectangle 114"/>
            <p:cNvSpPr>
              <a:spLocks noChangeArrowheads="1"/>
            </p:cNvSpPr>
            <p:nvPr/>
          </p:nvSpPr>
          <p:spPr bwMode="auto">
            <a:xfrm rot="16200000">
              <a:off x="5339" y="1561"/>
              <a:ext cx="25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 </a:t>
              </a:r>
              <a:r>
                <a:rPr lang="en-US" sz="1000" b="0">
                  <a:solidFill>
                    <a:srgbClr val="000000"/>
                  </a:solidFill>
                  <a:latin typeface="Symbol" pitchFamily="18" charset="2"/>
                </a:rPr>
                <a:t>D</a:t>
              </a:r>
              <a:r>
                <a:rPr lang="cs-CZ" sz="1000" b="0">
                  <a:solidFill>
                    <a:srgbClr val="000000"/>
                  </a:solidFill>
                  <a:latin typeface="Arial" pitchFamily="34" charset="0"/>
                </a:rPr>
                <a:t>U (V)</a:t>
              </a:r>
              <a:endParaRPr lang="cs-CZ" b="0"/>
            </a:p>
          </p:txBody>
        </p:sp>
        <p:sp>
          <p:nvSpPr>
            <p:cNvPr id="363" name="Line 115"/>
            <p:cNvSpPr>
              <a:spLocks noChangeShapeType="1"/>
            </p:cNvSpPr>
            <p:nvPr/>
          </p:nvSpPr>
          <p:spPr bwMode="auto">
            <a:xfrm flipV="1">
              <a:off x="5222" y="866"/>
              <a:ext cx="1" cy="163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4" name="Line 116"/>
            <p:cNvSpPr>
              <a:spLocks noChangeShapeType="1"/>
            </p:cNvSpPr>
            <p:nvPr/>
          </p:nvSpPr>
          <p:spPr bwMode="auto">
            <a:xfrm flipH="1">
              <a:off x="5199" y="2265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5" name="Line 117"/>
            <p:cNvSpPr>
              <a:spLocks noChangeShapeType="1"/>
            </p:cNvSpPr>
            <p:nvPr/>
          </p:nvSpPr>
          <p:spPr bwMode="auto">
            <a:xfrm flipH="1">
              <a:off x="5199" y="2032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" name="Line 118"/>
            <p:cNvSpPr>
              <a:spLocks noChangeShapeType="1"/>
            </p:cNvSpPr>
            <p:nvPr/>
          </p:nvSpPr>
          <p:spPr bwMode="auto">
            <a:xfrm flipH="1">
              <a:off x="5199" y="1799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7" name="Line 119"/>
            <p:cNvSpPr>
              <a:spLocks noChangeShapeType="1"/>
            </p:cNvSpPr>
            <p:nvPr/>
          </p:nvSpPr>
          <p:spPr bwMode="auto">
            <a:xfrm flipH="1">
              <a:off x="5199" y="1566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8" name="Line 120"/>
            <p:cNvSpPr>
              <a:spLocks noChangeShapeType="1"/>
            </p:cNvSpPr>
            <p:nvPr/>
          </p:nvSpPr>
          <p:spPr bwMode="auto">
            <a:xfrm flipH="1">
              <a:off x="5199" y="1333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9" name="Line 121"/>
            <p:cNvSpPr>
              <a:spLocks noChangeShapeType="1"/>
            </p:cNvSpPr>
            <p:nvPr/>
          </p:nvSpPr>
          <p:spPr bwMode="auto">
            <a:xfrm flipH="1">
              <a:off x="5199" y="1099"/>
              <a:ext cx="2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0" name="Line 122"/>
            <p:cNvSpPr>
              <a:spLocks noChangeShapeType="1"/>
            </p:cNvSpPr>
            <p:nvPr/>
          </p:nvSpPr>
          <p:spPr bwMode="auto">
            <a:xfrm flipH="1">
              <a:off x="5208" y="245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1" name="Line 123"/>
            <p:cNvSpPr>
              <a:spLocks noChangeShapeType="1"/>
            </p:cNvSpPr>
            <p:nvPr/>
          </p:nvSpPr>
          <p:spPr bwMode="auto">
            <a:xfrm flipH="1">
              <a:off x="5208" y="2405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2" name="Line 124"/>
            <p:cNvSpPr>
              <a:spLocks noChangeShapeType="1"/>
            </p:cNvSpPr>
            <p:nvPr/>
          </p:nvSpPr>
          <p:spPr bwMode="auto">
            <a:xfrm flipH="1">
              <a:off x="5208" y="23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3" name="Line 125"/>
            <p:cNvSpPr>
              <a:spLocks noChangeShapeType="1"/>
            </p:cNvSpPr>
            <p:nvPr/>
          </p:nvSpPr>
          <p:spPr bwMode="auto">
            <a:xfrm flipH="1">
              <a:off x="5208" y="231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4" name="Line 126"/>
            <p:cNvSpPr>
              <a:spLocks noChangeShapeType="1"/>
            </p:cNvSpPr>
            <p:nvPr/>
          </p:nvSpPr>
          <p:spPr bwMode="auto">
            <a:xfrm flipH="1">
              <a:off x="5208" y="221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5" name="Line 127"/>
            <p:cNvSpPr>
              <a:spLocks noChangeShapeType="1"/>
            </p:cNvSpPr>
            <p:nvPr/>
          </p:nvSpPr>
          <p:spPr bwMode="auto">
            <a:xfrm flipH="1">
              <a:off x="5208" y="217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6" name="Line 128"/>
            <p:cNvSpPr>
              <a:spLocks noChangeShapeType="1"/>
            </p:cNvSpPr>
            <p:nvPr/>
          </p:nvSpPr>
          <p:spPr bwMode="auto">
            <a:xfrm flipH="1">
              <a:off x="5208" y="212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7" name="Line 129"/>
            <p:cNvSpPr>
              <a:spLocks noChangeShapeType="1"/>
            </p:cNvSpPr>
            <p:nvPr/>
          </p:nvSpPr>
          <p:spPr bwMode="auto">
            <a:xfrm flipH="1">
              <a:off x="5208" y="207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8" name="Line 130"/>
            <p:cNvSpPr>
              <a:spLocks noChangeShapeType="1"/>
            </p:cNvSpPr>
            <p:nvPr/>
          </p:nvSpPr>
          <p:spPr bwMode="auto">
            <a:xfrm flipH="1">
              <a:off x="5208" y="198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9" name="Line 131"/>
            <p:cNvSpPr>
              <a:spLocks noChangeShapeType="1"/>
            </p:cNvSpPr>
            <p:nvPr/>
          </p:nvSpPr>
          <p:spPr bwMode="auto">
            <a:xfrm flipH="1">
              <a:off x="5208" y="193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0" name="Line 132"/>
            <p:cNvSpPr>
              <a:spLocks noChangeShapeType="1"/>
            </p:cNvSpPr>
            <p:nvPr/>
          </p:nvSpPr>
          <p:spPr bwMode="auto">
            <a:xfrm flipH="1">
              <a:off x="5208" y="189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1" name="Line 133"/>
            <p:cNvSpPr>
              <a:spLocks noChangeShapeType="1"/>
            </p:cNvSpPr>
            <p:nvPr/>
          </p:nvSpPr>
          <p:spPr bwMode="auto">
            <a:xfrm flipH="1">
              <a:off x="5208" y="184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2" name="Line 134"/>
            <p:cNvSpPr>
              <a:spLocks noChangeShapeType="1"/>
            </p:cNvSpPr>
            <p:nvPr/>
          </p:nvSpPr>
          <p:spPr bwMode="auto">
            <a:xfrm flipH="1">
              <a:off x="5208" y="175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3" name="Line 135"/>
            <p:cNvSpPr>
              <a:spLocks noChangeShapeType="1"/>
            </p:cNvSpPr>
            <p:nvPr/>
          </p:nvSpPr>
          <p:spPr bwMode="auto">
            <a:xfrm flipH="1">
              <a:off x="5208" y="170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4" name="Line 136"/>
            <p:cNvSpPr>
              <a:spLocks noChangeShapeType="1"/>
            </p:cNvSpPr>
            <p:nvPr/>
          </p:nvSpPr>
          <p:spPr bwMode="auto">
            <a:xfrm flipH="1">
              <a:off x="5208" y="16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5" name="Line 137"/>
            <p:cNvSpPr>
              <a:spLocks noChangeShapeType="1"/>
            </p:cNvSpPr>
            <p:nvPr/>
          </p:nvSpPr>
          <p:spPr bwMode="auto">
            <a:xfrm flipH="1">
              <a:off x="5208" y="1612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6" name="Line 138"/>
            <p:cNvSpPr>
              <a:spLocks noChangeShapeType="1"/>
            </p:cNvSpPr>
            <p:nvPr/>
          </p:nvSpPr>
          <p:spPr bwMode="auto">
            <a:xfrm flipH="1">
              <a:off x="5208" y="151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7" name="Line 139"/>
            <p:cNvSpPr>
              <a:spLocks noChangeShapeType="1"/>
            </p:cNvSpPr>
            <p:nvPr/>
          </p:nvSpPr>
          <p:spPr bwMode="auto">
            <a:xfrm flipH="1">
              <a:off x="5208" y="147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8" name="Line 140"/>
            <p:cNvSpPr>
              <a:spLocks noChangeShapeType="1"/>
            </p:cNvSpPr>
            <p:nvPr/>
          </p:nvSpPr>
          <p:spPr bwMode="auto">
            <a:xfrm flipH="1">
              <a:off x="5208" y="142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9" name="Line 141"/>
            <p:cNvSpPr>
              <a:spLocks noChangeShapeType="1"/>
            </p:cNvSpPr>
            <p:nvPr/>
          </p:nvSpPr>
          <p:spPr bwMode="auto">
            <a:xfrm flipH="1">
              <a:off x="5208" y="137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" name="Line 142"/>
            <p:cNvSpPr>
              <a:spLocks noChangeShapeType="1"/>
            </p:cNvSpPr>
            <p:nvPr/>
          </p:nvSpPr>
          <p:spPr bwMode="auto">
            <a:xfrm flipH="1">
              <a:off x="5208" y="128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1" name="Line 143"/>
            <p:cNvSpPr>
              <a:spLocks noChangeShapeType="1"/>
            </p:cNvSpPr>
            <p:nvPr/>
          </p:nvSpPr>
          <p:spPr bwMode="auto">
            <a:xfrm flipH="1">
              <a:off x="5208" y="123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2" name="Line 144"/>
            <p:cNvSpPr>
              <a:spLocks noChangeShapeType="1"/>
            </p:cNvSpPr>
            <p:nvPr/>
          </p:nvSpPr>
          <p:spPr bwMode="auto">
            <a:xfrm flipH="1">
              <a:off x="5208" y="119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3" name="Line 145"/>
            <p:cNvSpPr>
              <a:spLocks noChangeShapeType="1"/>
            </p:cNvSpPr>
            <p:nvPr/>
          </p:nvSpPr>
          <p:spPr bwMode="auto">
            <a:xfrm flipH="1">
              <a:off x="5208" y="114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4" name="Line 146"/>
            <p:cNvSpPr>
              <a:spLocks noChangeShapeType="1"/>
            </p:cNvSpPr>
            <p:nvPr/>
          </p:nvSpPr>
          <p:spPr bwMode="auto">
            <a:xfrm flipH="1">
              <a:off x="5208" y="105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5" name="Line 147"/>
            <p:cNvSpPr>
              <a:spLocks noChangeShapeType="1"/>
            </p:cNvSpPr>
            <p:nvPr/>
          </p:nvSpPr>
          <p:spPr bwMode="auto">
            <a:xfrm flipH="1">
              <a:off x="5208" y="1006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6" name="Line 148"/>
            <p:cNvSpPr>
              <a:spLocks noChangeShapeType="1"/>
            </p:cNvSpPr>
            <p:nvPr/>
          </p:nvSpPr>
          <p:spPr bwMode="auto">
            <a:xfrm flipH="1">
              <a:off x="5208" y="959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7" name="Line 149"/>
            <p:cNvSpPr>
              <a:spLocks noChangeShapeType="1"/>
            </p:cNvSpPr>
            <p:nvPr/>
          </p:nvSpPr>
          <p:spPr bwMode="auto">
            <a:xfrm flipH="1">
              <a:off x="5208" y="913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8" name="Rectangle 150"/>
            <p:cNvSpPr>
              <a:spLocks noChangeArrowheads="1"/>
            </p:cNvSpPr>
            <p:nvPr/>
          </p:nvSpPr>
          <p:spPr bwMode="auto">
            <a:xfrm>
              <a:off x="5253" y="2463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-0.3</a:t>
              </a:r>
              <a:endParaRPr lang="cs-CZ" b="0"/>
            </a:p>
          </p:txBody>
        </p:sp>
        <p:sp>
          <p:nvSpPr>
            <p:cNvPr id="399" name="Rectangle 151"/>
            <p:cNvSpPr>
              <a:spLocks noChangeArrowheads="1"/>
            </p:cNvSpPr>
            <p:nvPr/>
          </p:nvSpPr>
          <p:spPr bwMode="auto">
            <a:xfrm>
              <a:off x="5253" y="2230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-0.2</a:t>
              </a:r>
              <a:endParaRPr lang="cs-CZ" b="0"/>
            </a:p>
          </p:txBody>
        </p:sp>
        <p:sp>
          <p:nvSpPr>
            <p:cNvPr id="400" name="Rectangle 152"/>
            <p:cNvSpPr>
              <a:spLocks noChangeArrowheads="1"/>
            </p:cNvSpPr>
            <p:nvPr/>
          </p:nvSpPr>
          <p:spPr bwMode="auto">
            <a:xfrm>
              <a:off x="5253" y="1997"/>
              <a:ext cx="11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-0.1</a:t>
              </a:r>
              <a:endParaRPr lang="cs-CZ" b="0"/>
            </a:p>
          </p:txBody>
        </p:sp>
        <p:sp>
          <p:nvSpPr>
            <p:cNvPr id="401" name="Rectangle 153"/>
            <p:cNvSpPr>
              <a:spLocks noChangeArrowheads="1"/>
            </p:cNvSpPr>
            <p:nvPr/>
          </p:nvSpPr>
          <p:spPr bwMode="auto">
            <a:xfrm>
              <a:off x="5275" y="176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0.0</a:t>
              </a:r>
              <a:endParaRPr lang="cs-CZ" b="0"/>
            </a:p>
          </p:txBody>
        </p:sp>
        <p:sp>
          <p:nvSpPr>
            <p:cNvPr id="402" name="Rectangle 154"/>
            <p:cNvSpPr>
              <a:spLocks noChangeArrowheads="1"/>
            </p:cNvSpPr>
            <p:nvPr/>
          </p:nvSpPr>
          <p:spPr bwMode="auto">
            <a:xfrm>
              <a:off x="5275" y="15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0.1</a:t>
              </a:r>
              <a:endParaRPr lang="cs-CZ" b="0"/>
            </a:p>
          </p:txBody>
        </p:sp>
        <p:sp>
          <p:nvSpPr>
            <p:cNvPr id="403" name="Rectangle 155"/>
            <p:cNvSpPr>
              <a:spLocks noChangeArrowheads="1"/>
            </p:cNvSpPr>
            <p:nvPr/>
          </p:nvSpPr>
          <p:spPr bwMode="auto">
            <a:xfrm>
              <a:off x="5275" y="1297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0.2</a:t>
              </a:r>
              <a:endParaRPr lang="cs-CZ" b="0"/>
            </a:p>
          </p:txBody>
        </p:sp>
        <p:sp>
          <p:nvSpPr>
            <p:cNvPr id="404" name="Rectangle 156"/>
            <p:cNvSpPr>
              <a:spLocks noChangeArrowheads="1"/>
            </p:cNvSpPr>
            <p:nvPr/>
          </p:nvSpPr>
          <p:spPr bwMode="auto">
            <a:xfrm>
              <a:off x="5275" y="1064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0.3</a:t>
              </a:r>
              <a:endParaRPr lang="cs-CZ" b="0"/>
            </a:p>
          </p:txBody>
        </p:sp>
        <p:sp>
          <p:nvSpPr>
            <p:cNvPr id="405" name="Rectangle 157"/>
            <p:cNvSpPr>
              <a:spLocks noChangeArrowheads="1"/>
            </p:cNvSpPr>
            <p:nvPr/>
          </p:nvSpPr>
          <p:spPr bwMode="auto">
            <a:xfrm>
              <a:off x="5275" y="830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pitchFamily="34" charset="0"/>
                </a:rPr>
                <a:t>0.4</a:t>
              </a:r>
              <a:endParaRPr lang="cs-CZ" b="0"/>
            </a:p>
          </p:txBody>
        </p:sp>
        <p:sp>
          <p:nvSpPr>
            <p:cNvPr id="406" name="Rectangle 158"/>
            <p:cNvSpPr>
              <a:spLocks noChangeArrowheads="1"/>
            </p:cNvSpPr>
            <p:nvPr/>
          </p:nvSpPr>
          <p:spPr bwMode="auto">
            <a:xfrm>
              <a:off x="4678" y="482"/>
              <a:ext cx="44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Arial" pitchFamily="34" charset="0"/>
                </a:rPr>
                <a:t>waveform</a:t>
              </a:r>
              <a:endParaRPr lang="cs-CZ" sz="1200"/>
            </a:p>
          </p:txBody>
        </p:sp>
        <p:sp>
          <p:nvSpPr>
            <p:cNvPr id="407" name="Line 159"/>
            <p:cNvSpPr>
              <a:spLocks noChangeShapeType="1"/>
            </p:cNvSpPr>
            <p:nvPr/>
          </p:nvSpPr>
          <p:spPr bwMode="auto">
            <a:xfrm>
              <a:off x="4453" y="572"/>
              <a:ext cx="180" cy="1"/>
            </a:xfrm>
            <a:prstGeom prst="line">
              <a:avLst/>
            </a:prstGeom>
            <a:noFill/>
            <a:ln w="317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08" name="Line 193"/>
          <p:cNvSpPr>
            <a:spLocks noChangeShapeType="1"/>
          </p:cNvSpPr>
          <p:nvPr/>
        </p:nvSpPr>
        <p:spPr bwMode="auto">
          <a:xfrm>
            <a:off x="4716463" y="3673475"/>
            <a:ext cx="576262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09" name="Line 194"/>
          <p:cNvSpPr>
            <a:spLocks noChangeShapeType="1"/>
          </p:cNvSpPr>
          <p:nvPr/>
        </p:nvSpPr>
        <p:spPr bwMode="auto">
          <a:xfrm>
            <a:off x="6156325" y="1647825"/>
            <a:ext cx="504825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0" name="Line 195"/>
          <p:cNvSpPr>
            <a:spLocks noChangeShapeType="1"/>
          </p:cNvSpPr>
          <p:nvPr/>
        </p:nvSpPr>
        <p:spPr bwMode="auto">
          <a:xfrm flipH="1">
            <a:off x="4787900" y="1638300"/>
            <a:ext cx="136842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1" name="Line 196"/>
          <p:cNvSpPr>
            <a:spLocks noChangeShapeType="1"/>
          </p:cNvSpPr>
          <p:nvPr/>
        </p:nvSpPr>
        <p:spPr bwMode="auto">
          <a:xfrm>
            <a:off x="4859338" y="1638300"/>
            <a:ext cx="0" cy="20161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2" name="Text Box 197"/>
          <p:cNvSpPr txBox="1">
            <a:spLocks noChangeArrowheads="1"/>
          </p:cNvSpPr>
          <p:nvPr/>
        </p:nvSpPr>
        <p:spPr bwMode="auto">
          <a:xfrm>
            <a:off x="5003800" y="2420938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>
                <a:latin typeface="Arial" pitchFamily="34" charset="0"/>
              </a:rPr>
              <a:t>h</a:t>
            </a:r>
            <a:endParaRPr lang="en-US" sz="1800" b="0" i="1" baseline="-25000">
              <a:latin typeface="Arial" pitchFamily="34" charset="0"/>
            </a:endParaRPr>
          </a:p>
        </p:txBody>
      </p:sp>
      <p:sp>
        <p:nvSpPr>
          <p:cNvPr id="413" name="Text Box 198"/>
          <p:cNvSpPr txBox="1">
            <a:spLocks noChangeArrowheads="1"/>
          </p:cNvSpPr>
          <p:nvPr/>
        </p:nvSpPr>
        <p:spPr bwMode="auto">
          <a:xfrm>
            <a:off x="5076825" y="1412875"/>
            <a:ext cx="781050" cy="3667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>
                <a:latin typeface="Arial" pitchFamily="34" charset="0"/>
              </a:rPr>
              <a:t>wmax</a:t>
            </a:r>
            <a:endParaRPr lang="en-US" sz="1800" b="0" i="1" baseline="-25000">
              <a:latin typeface="Arial" pitchFamily="34" charset="0"/>
            </a:endParaRPr>
          </a:p>
        </p:txBody>
      </p:sp>
      <p:sp>
        <p:nvSpPr>
          <p:cNvPr id="414" name="Text Box 199"/>
          <p:cNvSpPr txBox="1">
            <a:spLocks noChangeArrowheads="1"/>
          </p:cNvSpPr>
          <p:nvPr/>
        </p:nvSpPr>
        <p:spPr bwMode="auto">
          <a:xfrm>
            <a:off x="4859338" y="3284538"/>
            <a:ext cx="5524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>
                <a:latin typeface="Arial" pitchFamily="34" charset="0"/>
              </a:rPr>
              <a:t>bcg</a:t>
            </a:r>
            <a:endParaRPr lang="en-US" sz="1800" b="0" i="1" baseline="-25000">
              <a:latin typeface="Arial" pitchFamily="34" charset="0"/>
            </a:endParaRPr>
          </a:p>
        </p:txBody>
      </p:sp>
      <p:sp>
        <p:nvSpPr>
          <p:cNvPr id="415" name="Text Box 192"/>
          <p:cNvSpPr txBox="1">
            <a:spLocks noChangeArrowheads="1"/>
          </p:cNvSpPr>
          <p:nvPr/>
        </p:nvSpPr>
        <p:spPr bwMode="auto">
          <a:xfrm>
            <a:off x="4932040" y="692696"/>
            <a:ext cx="17399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 dirty="0">
                <a:latin typeface="Arial" pitchFamily="34" charset="0"/>
              </a:rPr>
              <a:t>h</a:t>
            </a:r>
            <a:r>
              <a:rPr lang="en-US" sz="1800" b="0" dirty="0">
                <a:latin typeface="Arial" pitchFamily="34" charset="0"/>
              </a:rPr>
              <a:t> = </a:t>
            </a:r>
            <a:r>
              <a:rPr lang="en-US" sz="1800" b="0" i="1" dirty="0" err="1">
                <a:latin typeface="Arial" pitchFamily="34" charset="0"/>
              </a:rPr>
              <a:t>wmax</a:t>
            </a:r>
            <a:r>
              <a:rPr lang="en-US" sz="1800" b="0" dirty="0">
                <a:latin typeface="Arial" pitchFamily="34" charset="0"/>
              </a:rPr>
              <a:t> - </a:t>
            </a:r>
            <a:r>
              <a:rPr lang="en-US" sz="1800" b="0" i="1" dirty="0" err="1">
                <a:latin typeface="Arial" pitchFamily="34" charset="0"/>
              </a:rPr>
              <a:t>bcg</a:t>
            </a:r>
            <a:endParaRPr lang="en-US" sz="1800" b="0" i="1" baseline="-25000" dirty="0">
              <a:latin typeface="Arial" pitchFamily="34" charset="0"/>
            </a:endParaRPr>
          </a:p>
        </p:txBody>
      </p:sp>
      <p:sp>
        <p:nvSpPr>
          <p:cNvPr id="200" name="Text Box 174"/>
          <p:cNvSpPr txBox="1">
            <a:spLocks noChangeArrowheads="1"/>
          </p:cNvSpPr>
          <p:nvPr/>
        </p:nvSpPr>
        <p:spPr bwMode="auto">
          <a:xfrm>
            <a:off x="684213" y="4005263"/>
            <a:ext cx="203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pitchFamily="34" charset="0"/>
              </a:rPr>
              <a:t>apply “watchdogs”</a:t>
            </a:r>
            <a:endParaRPr lang="en-US" sz="1800" dirty="0"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4" name="Line 4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05" name="Line 5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08" name="Rectangle 8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0" name="Rectangle 10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1" name="Text Box 11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307212" name="Rectangle 12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3" name="Text Box 13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background</a:t>
            </a:r>
          </a:p>
        </p:txBody>
      </p:sp>
      <p:sp>
        <p:nvSpPr>
          <p:cNvPr id="307214" name="Rectangle 14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5" name="Text Box 15"/>
          <p:cNvSpPr txBox="1">
            <a:spLocks noChangeArrowheads="1"/>
          </p:cNvSpPr>
          <p:nvPr/>
        </p:nvSpPr>
        <p:spPr bwMode="auto">
          <a:xfrm>
            <a:off x="684213" y="2708275"/>
            <a:ext cx="2127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derivative</a:t>
            </a:r>
          </a:p>
        </p:txBody>
      </p:sp>
      <p:sp>
        <p:nvSpPr>
          <p:cNvPr id="307216" name="Text Box 16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307217" name="Rectangle 17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19" name="Rectangle 19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20" name="Text Box 20"/>
          <p:cNvSpPr txBox="1">
            <a:spLocks noChangeArrowheads="1"/>
          </p:cNvSpPr>
          <p:nvPr/>
        </p:nvSpPr>
        <p:spPr bwMode="auto">
          <a:xfrm>
            <a:off x="684213" y="5949950"/>
            <a:ext cx="1873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</a:t>
            </a:r>
          </a:p>
        </p:txBody>
      </p:sp>
      <p:sp>
        <p:nvSpPr>
          <p:cNvPr id="307221" name="Rectangle 21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22" name="Text Box 22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307223" name="Line 23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24" name="Line 24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25" name="Line 25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26" name="Text Box 26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307227" name="Rectangle 27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28" name="Text Box 28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307231" name="Rectangle 31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254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7232" name="Text Box 32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>
                <a:latin typeface="Arial" pitchFamily="34" charset="0"/>
              </a:rPr>
              <a:t>spectrum</a:t>
            </a:r>
          </a:p>
        </p:txBody>
      </p:sp>
      <p:sp>
        <p:nvSpPr>
          <p:cNvPr id="307233" name="Line 33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34" name="Line 34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235" name="Line 35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7476" name="Text Box 276"/>
          <p:cNvSpPr txBox="1">
            <a:spLocks noChangeArrowheads="1"/>
          </p:cNvSpPr>
          <p:nvPr/>
        </p:nvSpPr>
        <p:spPr bwMode="auto">
          <a:xfrm>
            <a:off x="4932363" y="830287"/>
            <a:ext cx="17399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>
                <a:latin typeface="Arial" pitchFamily="34" charset="0"/>
              </a:rPr>
              <a:t>h</a:t>
            </a:r>
            <a:r>
              <a:rPr lang="en-US" sz="1800" b="0">
                <a:latin typeface="Arial" pitchFamily="34" charset="0"/>
              </a:rPr>
              <a:t> = </a:t>
            </a:r>
            <a:r>
              <a:rPr lang="en-US" sz="1800" b="0" i="1">
                <a:latin typeface="Arial" pitchFamily="34" charset="0"/>
              </a:rPr>
              <a:t>wmax</a:t>
            </a:r>
            <a:r>
              <a:rPr lang="en-US" sz="1800" b="0">
                <a:latin typeface="Arial" pitchFamily="34" charset="0"/>
              </a:rPr>
              <a:t> - </a:t>
            </a:r>
            <a:r>
              <a:rPr lang="en-US" sz="1800" b="0" i="1">
                <a:latin typeface="Arial" pitchFamily="34" charset="0"/>
              </a:rPr>
              <a:t>bcg</a:t>
            </a:r>
            <a:endParaRPr lang="en-US" sz="1800" b="0" i="1" baseline="-25000">
              <a:latin typeface="Arial" pitchFamily="34" charset="0"/>
            </a:endParaRPr>
          </a:p>
        </p:txBody>
      </p:sp>
      <p:sp>
        <p:nvSpPr>
          <p:cNvPr id="307611" name="Text Box 411"/>
          <p:cNvSpPr txBox="1">
            <a:spLocks noChangeArrowheads="1"/>
          </p:cNvSpPr>
          <p:nvPr/>
        </p:nvSpPr>
        <p:spPr bwMode="auto">
          <a:xfrm>
            <a:off x="4932363" y="1262087"/>
            <a:ext cx="384271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 dirty="0" smtClean="0">
                <a:latin typeface="Arial" pitchFamily="34" charset="0"/>
              </a:rPr>
              <a:t>coincidence </a:t>
            </a:r>
            <a:r>
              <a:rPr lang="en-US" sz="1800" b="0" i="1" dirty="0">
                <a:latin typeface="Arial" pitchFamily="34" charset="0"/>
              </a:rPr>
              <a:t>energy </a:t>
            </a:r>
            <a:r>
              <a:rPr lang="en-US" sz="1800" b="0" i="1" dirty="0" smtClean="0">
                <a:latin typeface="Arial" pitchFamily="34" charset="0"/>
              </a:rPr>
              <a:t>spectrum </a:t>
            </a:r>
            <a:r>
              <a:rPr lang="en-US" sz="1800" b="0" i="1" baseline="30000" dirty="0" smtClean="0">
                <a:latin typeface="Arial" pitchFamily="34" charset="0"/>
              </a:rPr>
              <a:t>22</a:t>
            </a:r>
            <a:r>
              <a:rPr lang="en-US" sz="1800" b="0" i="1" dirty="0" smtClean="0">
                <a:latin typeface="Arial" pitchFamily="34" charset="0"/>
              </a:rPr>
              <a:t>Na</a:t>
            </a:r>
            <a:endParaRPr lang="en-US" sz="1800" b="0" i="1" baseline="-25000" dirty="0">
              <a:latin typeface="Arial" pitchFamily="34" charset="0"/>
            </a:endParaRPr>
          </a:p>
        </p:txBody>
      </p:sp>
      <p:grpSp>
        <p:nvGrpSpPr>
          <p:cNvPr id="469" name="Skupina 468"/>
          <p:cNvGrpSpPr/>
          <p:nvPr/>
        </p:nvGrpSpPr>
        <p:grpSpPr>
          <a:xfrm>
            <a:off x="3923927" y="1784350"/>
            <a:ext cx="4789861" cy="2901951"/>
            <a:chOff x="3923927" y="1784350"/>
            <a:chExt cx="4789861" cy="2901951"/>
          </a:xfrm>
        </p:grpSpPr>
        <p:sp>
          <p:nvSpPr>
            <p:cNvPr id="517127" name="Rectangle 7"/>
            <p:cNvSpPr>
              <a:spLocks noChangeArrowheads="1"/>
            </p:cNvSpPr>
            <p:nvPr/>
          </p:nvSpPr>
          <p:spPr bwMode="auto">
            <a:xfrm>
              <a:off x="4518025" y="1849438"/>
              <a:ext cx="4135437" cy="2317750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28" name="Rectangle 8"/>
            <p:cNvSpPr>
              <a:spLocks noChangeArrowheads="1"/>
            </p:cNvSpPr>
            <p:nvPr/>
          </p:nvSpPr>
          <p:spPr bwMode="auto">
            <a:xfrm>
              <a:off x="6184900" y="4519613"/>
              <a:ext cx="769937" cy="1666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energy (keV)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129" name="Line 9"/>
            <p:cNvSpPr>
              <a:spLocks noChangeShapeType="1"/>
            </p:cNvSpPr>
            <p:nvPr/>
          </p:nvSpPr>
          <p:spPr bwMode="auto">
            <a:xfrm>
              <a:off x="4518025" y="4167188"/>
              <a:ext cx="4135437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0" name="Line 10"/>
            <p:cNvSpPr>
              <a:spLocks noChangeShapeType="1"/>
            </p:cNvSpPr>
            <p:nvPr/>
          </p:nvSpPr>
          <p:spPr bwMode="auto">
            <a:xfrm flipV="1">
              <a:off x="4518025" y="4167188"/>
              <a:ext cx="1587" cy="603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1" name="Line 11"/>
            <p:cNvSpPr>
              <a:spLocks noChangeShapeType="1"/>
            </p:cNvSpPr>
            <p:nvPr/>
          </p:nvSpPr>
          <p:spPr bwMode="auto">
            <a:xfrm flipV="1">
              <a:off x="5387975" y="4167188"/>
              <a:ext cx="1587" cy="603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2" name="Line 12"/>
            <p:cNvSpPr>
              <a:spLocks noChangeShapeType="1"/>
            </p:cNvSpPr>
            <p:nvPr/>
          </p:nvSpPr>
          <p:spPr bwMode="auto">
            <a:xfrm flipV="1">
              <a:off x="6259513" y="4167188"/>
              <a:ext cx="1587" cy="603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3" name="Line 13"/>
            <p:cNvSpPr>
              <a:spLocks noChangeShapeType="1"/>
            </p:cNvSpPr>
            <p:nvPr/>
          </p:nvSpPr>
          <p:spPr bwMode="auto">
            <a:xfrm flipV="1">
              <a:off x="7129463" y="4167188"/>
              <a:ext cx="1587" cy="603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4" name="Line 14"/>
            <p:cNvSpPr>
              <a:spLocks noChangeShapeType="1"/>
            </p:cNvSpPr>
            <p:nvPr/>
          </p:nvSpPr>
          <p:spPr bwMode="auto">
            <a:xfrm flipV="1">
              <a:off x="8001000" y="4167188"/>
              <a:ext cx="1587" cy="603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5" name="Line 15"/>
            <p:cNvSpPr>
              <a:spLocks noChangeShapeType="1"/>
            </p:cNvSpPr>
            <p:nvPr/>
          </p:nvSpPr>
          <p:spPr bwMode="auto">
            <a:xfrm flipV="1">
              <a:off x="4691063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6" name="Line 16"/>
            <p:cNvSpPr>
              <a:spLocks noChangeShapeType="1"/>
            </p:cNvSpPr>
            <p:nvPr/>
          </p:nvSpPr>
          <p:spPr bwMode="auto">
            <a:xfrm flipV="1">
              <a:off x="4865688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7" name="Line 17"/>
            <p:cNvSpPr>
              <a:spLocks noChangeShapeType="1"/>
            </p:cNvSpPr>
            <p:nvPr/>
          </p:nvSpPr>
          <p:spPr bwMode="auto">
            <a:xfrm flipV="1">
              <a:off x="5040313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8" name="Line 18"/>
            <p:cNvSpPr>
              <a:spLocks noChangeShapeType="1"/>
            </p:cNvSpPr>
            <p:nvPr/>
          </p:nvSpPr>
          <p:spPr bwMode="auto">
            <a:xfrm flipV="1">
              <a:off x="5213350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39" name="Line 19"/>
            <p:cNvSpPr>
              <a:spLocks noChangeShapeType="1"/>
            </p:cNvSpPr>
            <p:nvPr/>
          </p:nvSpPr>
          <p:spPr bwMode="auto">
            <a:xfrm flipV="1">
              <a:off x="5562600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0" name="Line 20"/>
            <p:cNvSpPr>
              <a:spLocks noChangeShapeType="1"/>
            </p:cNvSpPr>
            <p:nvPr/>
          </p:nvSpPr>
          <p:spPr bwMode="auto">
            <a:xfrm flipV="1">
              <a:off x="5735638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1" name="Line 21"/>
            <p:cNvSpPr>
              <a:spLocks noChangeShapeType="1"/>
            </p:cNvSpPr>
            <p:nvPr/>
          </p:nvSpPr>
          <p:spPr bwMode="auto">
            <a:xfrm flipV="1">
              <a:off x="5910263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2" name="Line 22"/>
            <p:cNvSpPr>
              <a:spLocks noChangeShapeType="1"/>
            </p:cNvSpPr>
            <p:nvPr/>
          </p:nvSpPr>
          <p:spPr bwMode="auto">
            <a:xfrm flipV="1">
              <a:off x="6084888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3" name="Line 23"/>
            <p:cNvSpPr>
              <a:spLocks noChangeShapeType="1"/>
            </p:cNvSpPr>
            <p:nvPr/>
          </p:nvSpPr>
          <p:spPr bwMode="auto">
            <a:xfrm flipV="1">
              <a:off x="6432550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4" name="Line 24"/>
            <p:cNvSpPr>
              <a:spLocks noChangeShapeType="1"/>
            </p:cNvSpPr>
            <p:nvPr/>
          </p:nvSpPr>
          <p:spPr bwMode="auto">
            <a:xfrm flipV="1">
              <a:off x="6607175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5" name="Line 25"/>
            <p:cNvSpPr>
              <a:spLocks noChangeShapeType="1"/>
            </p:cNvSpPr>
            <p:nvPr/>
          </p:nvSpPr>
          <p:spPr bwMode="auto">
            <a:xfrm flipV="1">
              <a:off x="6781800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6" name="Line 26"/>
            <p:cNvSpPr>
              <a:spLocks noChangeShapeType="1"/>
            </p:cNvSpPr>
            <p:nvPr/>
          </p:nvSpPr>
          <p:spPr bwMode="auto">
            <a:xfrm flipV="1">
              <a:off x="6954838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7" name="Line 27"/>
            <p:cNvSpPr>
              <a:spLocks noChangeShapeType="1"/>
            </p:cNvSpPr>
            <p:nvPr/>
          </p:nvSpPr>
          <p:spPr bwMode="auto">
            <a:xfrm flipV="1">
              <a:off x="7304088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8" name="Line 28"/>
            <p:cNvSpPr>
              <a:spLocks noChangeShapeType="1"/>
            </p:cNvSpPr>
            <p:nvPr/>
          </p:nvSpPr>
          <p:spPr bwMode="auto">
            <a:xfrm flipV="1">
              <a:off x="7477125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49" name="Line 29"/>
            <p:cNvSpPr>
              <a:spLocks noChangeShapeType="1"/>
            </p:cNvSpPr>
            <p:nvPr/>
          </p:nvSpPr>
          <p:spPr bwMode="auto">
            <a:xfrm flipV="1">
              <a:off x="7651750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50" name="Line 30"/>
            <p:cNvSpPr>
              <a:spLocks noChangeShapeType="1"/>
            </p:cNvSpPr>
            <p:nvPr/>
          </p:nvSpPr>
          <p:spPr bwMode="auto">
            <a:xfrm flipV="1">
              <a:off x="7826375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51" name="Line 31"/>
            <p:cNvSpPr>
              <a:spLocks noChangeShapeType="1"/>
            </p:cNvSpPr>
            <p:nvPr/>
          </p:nvSpPr>
          <p:spPr bwMode="auto">
            <a:xfrm flipV="1">
              <a:off x="8174038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52" name="Line 32"/>
            <p:cNvSpPr>
              <a:spLocks noChangeShapeType="1"/>
            </p:cNvSpPr>
            <p:nvPr/>
          </p:nvSpPr>
          <p:spPr bwMode="auto">
            <a:xfrm flipV="1">
              <a:off x="8348663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53" name="Line 33"/>
            <p:cNvSpPr>
              <a:spLocks noChangeShapeType="1"/>
            </p:cNvSpPr>
            <p:nvPr/>
          </p:nvSpPr>
          <p:spPr bwMode="auto">
            <a:xfrm flipV="1">
              <a:off x="8521700" y="4167188"/>
              <a:ext cx="1587" cy="254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54" name="Rectangle 34"/>
            <p:cNvSpPr>
              <a:spLocks noChangeArrowheads="1"/>
            </p:cNvSpPr>
            <p:nvPr/>
          </p:nvSpPr>
          <p:spPr bwMode="auto">
            <a:xfrm>
              <a:off x="4421188" y="4283075"/>
              <a:ext cx="2397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155" name="Rectangle 35"/>
            <p:cNvSpPr>
              <a:spLocks noChangeArrowheads="1"/>
            </p:cNvSpPr>
            <p:nvPr/>
          </p:nvSpPr>
          <p:spPr bwMode="auto">
            <a:xfrm>
              <a:off x="5291138" y="4283075"/>
              <a:ext cx="2397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600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156" name="Rectangle 36"/>
            <p:cNvSpPr>
              <a:spLocks noChangeArrowheads="1"/>
            </p:cNvSpPr>
            <p:nvPr/>
          </p:nvSpPr>
          <p:spPr bwMode="auto">
            <a:xfrm>
              <a:off x="6162675" y="4283075"/>
              <a:ext cx="2397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800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157" name="Rectangle 37"/>
            <p:cNvSpPr>
              <a:spLocks noChangeArrowheads="1"/>
            </p:cNvSpPr>
            <p:nvPr/>
          </p:nvSpPr>
          <p:spPr bwMode="auto">
            <a:xfrm>
              <a:off x="7000875" y="4283075"/>
              <a:ext cx="303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158" name="Rectangle 38"/>
            <p:cNvSpPr>
              <a:spLocks noChangeArrowheads="1"/>
            </p:cNvSpPr>
            <p:nvPr/>
          </p:nvSpPr>
          <p:spPr bwMode="auto">
            <a:xfrm>
              <a:off x="7870825" y="4283075"/>
              <a:ext cx="303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1200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159" name="Line 39"/>
            <p:cNvSpPr>
              <a:spLocks noChangeShapeType="1"/>
            </p:cNvSpPr>
            <p:nvPr/>
          </p:nvSpPr>
          <p:spPr bwMode="auto">
            <a:xfrm>
              <a:off x="4518025" y="1849438"/>
              <a:ext cx="4135437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0" name="Line 40"/>
            <p:cNvSpPr>
              <a:spLocks noChangeShapeType="1"/>
            </p:cNvSpPr>
            <p:nvPr/>
          </p:nvSpPr>
          <p:spPr bwMode="auto">
            <a:xfrm>
              <a:off x="4518025" y="1790700"/>
              <a:ext cx="1587" cy="587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1" name="Line 41"/>
            <p:cNvSpPr>
              <a:spLocks noChangeShapeType="1"/>
            </p:cNvSpPr>
            <p:nvPr/>
          </p:nvSpPr>
          <p:spPr bwMode="auto">
            <a:xfrm>
              <a:off x="5387975" y="1790700"/>
              <a:ext cx="1587" cy="587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2" name="Line 42"/>
            <p:cNvSpPr>
              <a:spLocks noChangeShapeType="1"/>
            </p:cNvSpPr>
            <p:nvPr/>
          </p:nvSpPr>
          <p:spPr bwMode="auto">
            <a:xfrm>
              <a:off x="6259513" y="1790700"/>
              <a:ext cx="1587" cy="587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3" name="Line 43"/>
            <p:cNvSpPr>
              <a:spLocks noChangeShapeType="1"/>
            </p:cNvSpPr>
            <p:nvPr/>
          </p:nvSpPr>
          <p:spPr bwMode="auto">
            <a:xfrm>
              <a:off x="7129463" y="1790700"/>
              <a:ext cx="1587" cy="587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4" name="Line 44"/>
            <p:cNvSpPr>
              <a:spLocks noChangeShapeType="1"/>
            </p:cNvSpPr>
            <p:nvPr/>
          </p:nvSpPr>
          <p:spPr bwMode="auto">
            <a:xfrm>
              <a:off x="8001000" y="1790700"/>
              <a:ext cx="1587" cy="587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5" name="Line 45"/>
            <p:cNvSpPr>
              <a:spLocks noChangeShapeType="1"/>
            </p:cNvSpPr>
            <p:nvPr/>
          </p:nvSpPr>
          <p:spPr bwMode="auto">
            <a:xfrm>
              <a:off x="4691063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6" name="Line 46"/>
            <p:cNvSpPr>
              <a:spLocks noChangeShapeType="1"/>
            </p:cNvSpPr>
            <p:nvPr/>
          </p:nvSpPr>
          <p:spPr bwMode="auto">
            <a:xfrm>
              <a:off x="4865688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7" name="Line 47"/>
            <p:cNvSpPr>
              <a:spLocks noChangeShapeType="1"/>
            </p:cNvSpPr>
            <p:nvPr/>
          </p:nvSpPr>
          <p:spPr bwMode="auto">
            <a:xfrm>
              <a:off x="5040313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8" name="Line 48"/>
            <p:cNvSpPr>
              <a:spLocks noChangeShapeType="1"/>
            </p:cNvSpPr>
            <p:nvPr/>
          </p:nvSpPr>
          <p:spPr bwMode="auto">
            <a:xfrm>
              <a:off x="5213350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69" name="Line 49"/>
            <p:cNvSpPr>
              <a:spLocks noChangeShapeType="1"/>
            </p:cNvSpPr>
            <p:nvPr/>
          </p:nvSpPr>
          <p:spPr bwMode="auto">
            <a:xfrm>
              <a:off x="5562600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0" name="Line 50"/>
            <p:cNvSpPr>
              <a:spLocks noChangeShapeType="1"/>
            </p:cNvSpPr>
            <p:nvPr/>
          </p:nvSpPr>
          <p:spPr bwMode="auto">
            <a:xfrm>
              <a:off x="5735638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1" name="Line 51"/>
            <p:cNvSpPr>
              <a:spLocks noChangeShapeType="1"/>
            </p:cNvSpPr>
            <p:nvPr/>
          </p:nvSpPr>
          <p:spPr bwMode="auto">
            <a:xfrm>
              <a:off x="5910263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2" name="Line 52"/>
            <p:cNvSpPr>
              <a:spLocks noChangeShapeType="1"/>
            </p:cNvSpPr>
            <p:nvPr/>
          </p:nvSpPr>
          <p:spPr bwMode="auto">
            <a:xfrm>
              <a:off x="6084888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3" name="Line 53"/>
            <p:cNvSpPr>
              <a:spLocks noChangeShapeType="1"/>
            </p:cNvSpPr>
            <p:nvPr/>
          </p:nvSpPr>
          <p:spPr bwMode="auto">
            <a:xfrm>
              <a:off x="6432550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4" name="Line 54"/>
            <p:cNvSpPr>
              <a:spLocks noChangeShapeType="1"/>
            </p:cNvSpPr>
            <p:nvPr/>
          </p:nvSpPr>
          <p:spPr bwMode="auto">
            <a:xfrm>
              <a:off x="6607175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5" name="Line 55"/>
            <p:cNvSpPr>
              <a:spLocks noChangeShapeType="1"/>
            </p:cNvSpPr>
            <p:nvPr/>
          </p:nvSpPr>
          <p:spPr bwMode="auto">
            <a:xfrm>
              <a:off x="6781800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6" name="Line 56"/>
            <p:cNvSpPr>
              <a:spLocks noChangeShapeType="1"/>
            </p:cNvSpPr>
            <p:nvPr/>
          </p:nvSpPr>
          <p:spPr bwMode="auto">
            <a:xfrm>
              <a:off x="6954838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7" name="Line 57"/>
            <p:cNvSpPr>
              <a:spLocks noChangeShapeType="1"/>
            </p:cNvSpPr>
            <p:nvPr/>
          </p:nvSpPr>
          <p:spPr bwMode="auto">
            <a:xfrm>
              <a:off x="7304088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8" name="Line 58"/>
            <p:cNvSpPr>
              <a:spLocks noChangeShapeType="1"/>
            </p:cNvSpPr>
            <p:nvPr/>
          </p:nvSpPr>
          <p:spPr bwMode="auto">
            <a:xfrm>
              <a:off x="7477125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79" name="Line 59"/>
            <p:cNvSpPr>
              <a:spLocks noChangeShapeType="1"/>
            </p:cNvSpPr>
            <p:nvPr/>
          </p:nvSpPr>
          <p:spPr bwMode="auto">
            <a:xfrm>
              <a:off x="7651750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80" name="Line 60"/>
            <p:cNvSpPr>
              <a:spLocks noChangeShapeType="1"/>
            </p:cNvSpPr>
            <p:nvPr/>
          </p:nvSpPr>
          <p:spPr bwMode="auto">
            <a:xfrm>
              <a:off x="7826375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81" name="Line 61"/>
            <p:cNvSpPr>
              <a:spLocks noChangeShapeType="1"/>
            </p:cNvSpPr>
            <p:nvPr/>
          </p:nvSpPr>
          <p:spPr bwMode="auto">
            <a:xfrm>
              <a:off x="8174038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82" name="Line 62"/>
            <p:cNvSpPr>
              <a:spLocks noChangeShapeType="1"/>
            </p:cNvSpPr>
            <p:nvPr/>
          </p:nvSpPr>
          <p:spPr bwMode="auto">
            <a:xfrm>
              <a:off x="8348663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83" name="Line 63"/>
            <p:cNvSpPr>
              <a:spLocks noChangeShapeType="1"/>
            </p:cNvSpPr>
            <p:nvPr/>
          </p:nvSpPr>
          <p:spPr bwMode="auto">
            <a:xfrm>
              <a:off x="8521700" y="1825625"/>
              <a:ext cx="1587" cy="238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84" name="Rectangle 64"/>
            <p:cNvSpPr>
              <a:spLocks noChangeArrowheads="1"/>
            </p:cNvSpPr>
            <p:nvPr/>
          </p:nvSpPr>
          <p:spPr bwMode="auto">
            <a:xfrm rot="-5400000">
              <a:off x="3794546" y="2838302"/>
              <a:ext cx="425450" cy="1666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1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counts</a:t>
              </a:r>
              <a:endParaRPr kumimoji="0" lang="cs-CZ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185" name="Line 65"/>
            <p:cNvSpPr>
              <a:spLocks noChangeShapeType="1"/>
            </p:cNvSpPr>
            <p:nvPr/>
          </p:nvSpPr>
          <p:spPr bwMode="auto">
            <a:xfrm flipV="1">
              <a:off x="4518025" y="1849438"/>
              <a:ext cx="1587" cy="23177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86" name="Line 66"/>
            <p:cNvSpPr>
              <a:spLocks noChangeShapeType="1"/>
            </p:cNvSpPr>
            <p:nvPr/>
          </p:nvSpPr>
          <p:spPr bwMode="auto">
            <a:xfrm>
              <a:off x="4457700" y="4167188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87" name="Line 67"/>
            <p:cNvSpPr>
              <a:spLocks noChangeShapeType="1"/>
            </p:cNvSpPr>
            <p:nvPr/>
          </p:nvSpPr>
          <p:spPr bwMode="auto">
            <a:xfrm>
              <a:off x="4457700" y="3835400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88" name="Line 68"/>
            <p:cNvSpPr>
              <a:spLocks noChangeShapeType="1"/>
            </p:cNvSpPr>
            <p:nvPr/>
          </p:nvSpPr>
          <p:spPr bwMode="auto">
            <a:xfrm>
              <a:off x="4457700" y="3505200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89" name="Line 69"/>
            <p:cNvSpPr>
              <a:spLocks noChangeShapeType="1"/>
            </p:cNvSpPr>
            <p:nvPr/>
          </p:nvSpPr>
          <p:spPr bwMode="auto">
            <a:xfrm>
              <a:off x="4457700" y="3173413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0" name="Line 70"/>
            <p:cNvSpPr>
              <a:spLocks noChangeShapeType="1"/>
            </p:cNvSpPr>
            <p:nvPr/>
          </p:nvSpPr>
          <p:spPr bwMode="auto">
            <a:xfrm>
              <a:off x="4457700" y="2843213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1" name="Line 71"/>
            <p:cNvSpPr>
              <a:spLocks noChangeShapeType="1"/>
            </p:cNvSpPr>
            <p:nvPr/>
          </p:nvSpPr>
          <p:spPr bwMode="auto">
            <a:xfrm>
              <a:off x="4457700" y="2511425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2" name="Line 72"/>
            <p:cNvSpPr>
              <a:spLocks noChangeShapeType="1"/>
            </p:cNvSpPr>
            <p:nvPr/>
          </p:nvSpPr>
          <p:spPr bwMode="auto">
            <a:xfrm>
              <a:off x="4457700" y="2181225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3" name="Line 73"/>
            <p:cNvSpPr>
              <a:spLocks noChangeShapeType="1"/>
            </p:cNvSpPr>
            <p:nvPr/>
          </p:nvSpPr>
          <p:spPr bwMode="auto">
            <a:xfrm>
              <a:off x="4457700" y="1849438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4" name="Line 74"/>
            <p:cNvSpPr>
              <a:spLocks noChangeShapeType="1"/>
            </p:cNvSpPr>
            <p:nvPr/>
          </p:nvSpPr>
          <p:spPr bwMode="auto">
            <a:xfrm>
              <a:off x="4492625" y="40671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5" name="Line 75"/>
            <p:cNvSpPr>
              <a:spLocks noChangeShapeType="1"/>
            </p:cNvSpPr>
            <p:nvPr/>
          </p:nvSpPr>
          <p:spPr bwMode="auto">
            <a:xfrm>
              <a:off x="4492625" y="40084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6" name="Line 76"/>
            <p:cNvSpPr>
              <a:spLocks noChangeShapeType="1"/>
            </p:cNvSpPr>
            <p:nvPr/>
          </p:nvSpPr>
          <p:spPr bwMode="auto">
            <a:xfrm>
              <a:off x="4492625" y="39671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7" name="Line 77"/>
            <p:cNvSpPr>
              <a:spLocks noChangeShapeType="1"/>
            </p:cNvSpPr>
            <p:nvPr/>
          </p:nvSpPr>
          <p:spPr bwMode="auto">
            <a:xfrm>
              <a:off x="4492625" y="39354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8" name="Line 78"/>
            <p:cNvSpPr>
              <a:spLocks noChangeShapeType="1"/>
            </p:cNvSpPr>
            <p:nvPr/>
          </p:nvSpPr>
          <p:spPr bwMode="auto">
            <a:xfrm>
              <a:off x="4492625" y="39084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199" name="Line 79"/>
            <p:cNvSpPr>
              <a:spLocks noChangeShapeType="1"/>
            </p:cNvSpPr>
            <p:nvPr/>
          </p:nvSpPr>
          <p:spPr bwMode="auto">
            <a:xfrm>
              <a:off x="4492625" y="38877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0" name="Line 80"/>
            <p:cNvSpPr>
              <a:spLocks noChangeShapeType="1"/>
            </p:cNvSpPr>
            <p:nvPr/>
          </p:nvSpPr>
          <p:spPr bwMode="auto">
            <a:xfrm>
              <a:off x="4492625" y="38671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1" name="Line 81"/>
            <p:cNvSpPr>
              <a:spLocks noChangeShapeType="1"/>
            </p:cNvSpPr>
            <p:nvPr/>
          </p:nvSpPr>
          <p:spPr bwMode="auto">
            <a:xfrm>
              <a:off x="4492625" y="38512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2" name="Line 82"/>
            <p:cNvSpPr>
              <a:spLocks noChangeShapeType="1"/>
            </p:cNvSpPr>
            <p:nvPr/>
          </p:nvSpPr>
          <p:spPr bwMode="auto">
            <a:xfrm>
              <a:off x="4492625" y="37353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3" name="Line 83"/>
            <p:cNvSpPr>
              <a:spLocks noChangeShapeType="1"/>
            </p:cNvSpPr>
            <p:nvPr/>
          </p:nvSpPr>
          <p:spPr bwMode="auto">
            <a:xfrm>
              <a:off x="4492625" y="36782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4" name="Line 84"/>
            <p:cNvSpPr>
              <a:spLocks noChangeShapeType="1"/>
            </p:cNvSpPr>
            <p:nvPr/>
          </p:nvSpPr>
          <p:spPr bwMode="auto">
            <a:xfrm>
              <a:off x="4492625" y="36369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5" name="Line 85"/>
            <p:cNvSpPr>
              <a:spLocks noChangeShapeType="1"/>
            </p:cNvSpPr>
            <p:nvPr/>
          </p:nvSpPr>
          <p:spPr bwMode="auto">
            <a:xfrm>
              <a:off x="4492625" y="36052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6" name="Line 86"/>
            <p:cNvSpPr>
              <a:spLocks noChangeShapeType="1"/>
            </p:cNvSpPr>
            <p:nvPr/>
          </p:nvSpPr>
          <p:spPr bwMode="auto">
            <a:xfrm>
              <a:off x="4492625" y="35782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7" name="Line 87"/>
            <p:cNvSpPr>
              <a:spLocks noChangeShapeType="1"/>
            </p:cNvSpPr>
            <p:nvPr/>
          </p:nvSpPr>
          <p:spPr bwMode="auto">
            <a:xfrm>
              <a:off x="4492625" y="35560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8" name="Line 88"/>
            <p:cNvSpPr>
              <a:spLocks noChangeShapeType="1"/>
            </p:cNvSpPr>
            <p:nvPr/>
          </p:nvSpPr>
          <p:spPr bwMode="auto">
            <a:xfrm>
              <a:off x="4492625" y="35369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09" name="Line 89"/>
            <p:cNvSpPr>
              <a:spLocks noChangeShapeType="1"/>
            </p:cNvSpPr>
            <p:nvPr/>
          </p:nvSpPr>
          <p:spPr bwMode="auto">
            <a:xfrm>
              <a:off x="4492625" y="35194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0" name="Line 90"/>
            <p:cNvSpPr>
              <a:spLocks noChangeShapeType="1"/>
            </p:cNvSpPr>
            <p:nvPr/>
          </p:nvSpPr>
          <p:spPr bwMode="auto">
            <a:xfrm>
              <a:off x="4492625" y="34051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1" name="Line 91"/>
            <p:cNvSpPr>
              <a:spLocks noChangeShapeType="1"/>
            </p:cNvSpPr>
            <p:nvPr/>
          </p:nvSpPr>
          <p:spPr bwMode="auto">
            <a:xfrm>
              <a:off x="4492625" y="33464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2" name="Line 92"/>
            <p:cNvSpPr>
              <a:spLocks noChangeShapeType="1"/>
            </p:cNvSpPr>
            <p:nvPr/>
          </p:nvSpPr>
          <p:spPr bwMode="auto">
            <a:xfrm>
              <a:off x="4492625" y="33051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3" name="Line 93"/>
            <p:cNvSpPr>
              <a:spLocks noChangeShapeType="1"/>
            </p:cNvSpPr>
            <p:nvPr/>
          </p:nvSpPr>
          <p:spPr bwMode="auto">
            <a:xfrm>
              <a:off x="4492625" y="32734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4" name="Line 94"/>
            <p:cNvSpPr>
              <a:spLocks noChangeShapeType="1"/>
            </p:cNvSpPr>
            <p:nvPr/>
          </p:nvSpPr>
          <p:spPr bwMode="auto">
            <a:xfrm>
              <a:off x="4492625" y="32480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5" name="Line 95"/>
            <p:cNvSpPr>
              <a:spLocks noChangeShapeType="1"/>
            </p:cNvSpPr>
            <p:nvPr/>
          </p:nvSpPr>
          <p:spPr bwMode="auto">
            <a:xfrm>
              <a:off x="4492625" y="32242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6" name="Line 96"/>
            <p:cNvSpPr>
              <a:spLocks noChangeShapeType="1"/>
            </p:cNvSpPr>
            <p:nvPr/>
          </p:nvSpPr>
          <p:spPr bwMode="auto">
            <a:xfrm>
              <a:off x="4492625" y="32067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7" name="Line 97"/>
            <p:cNvSpPr>
              <a:spLocks noChangeShapeType="1"/>
            </p:cNvSpPr>
            <p:nvPr/>
          </p:nvSpPr>
          <p:spPr bwMode="auto">
            <a:xfrm>
              <a:off x="4492625" y="31892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8" name="Line 98"/>
            <p:cNvSpPr>
              <a:spLocks noChangeShapeType="1"/>
            </p:cNvSpPr>
            <p:nvPr/>
          </p:nvSpPr>
          <p:spPr bwMode="auto">
            <a:xfrm>
              <a:off x="4492625" y="30749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19" name="Line 99"/>
            <p:cNvSpPr>
              <a:spLocks noChangeShapeType="1"/>
            </p:cNvSpPr>
            <p:nvPr/>
          </p:nvSpPr>
          <p:spPr bwMode="auto">
            <a:xfrm>
              <a:off x="4492625" y="30162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0" name="Line 100"/>
            <p:cNvSpPr>
              <a:spLocks noChangeShapeType="1"/>
            </p:cNvSpPr>
            <p:nvPr/>
          </p:nvSpPr>
          <p:spPr bwMode="auto">
            <a:xfrm>
              <a:off x="4492625" y="29733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1" name="Line 101"/>
            <p:cNvSpPr>
              <a:spLocks noChangeShapeType="1"/>
            </p:cNvSpPr>
            <p:nvPr/>
          </p:nvSpPr>
          <p:spPr bwMode="auto">
            <a:xfrm>
              <a:off x="4492625" y="29416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2" name="Line 102"/>
            <p:cNvSpPr>
              <a:spLocks noChangeShapeType="1"/>
            </p:cNvSpPr>
            <p:nvPr/>
          </p:nvSpPr>
          <p:spPr bwMode="auto">
            <a:xfrm>
              <a:off x="4492625" y="29162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3" name="Line 103"/>
            <p:cNvSpPr>
              <a:spLocks noChangeShapeType="1"/>
            </p:cNvSpPr>
            <p:nvPr/>
          </p:nvSpPr>
          <p:spPr bwMode="auto">
            <a:xfrm>
              <a:off x="4492625" y="28940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4" name="Line 104"/>
            <p:cNvSpPr>
              <a:spLocks noChangeShapeType="1"/>
            </p:cNvSpPr>
            <p:nvPr/>
          </p:nvSpPr>
          <p:spPr bwMode="auto">
            <a:xfrm>
              <a:off x="4492625" y="28749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5" name="Line 105"/>
            <p:cNvSpPr>
              <a:spLocks noChangeShapeType="1"/>
            </p:cNvSpPr>
            <p:nvPr/>
          </p:nvSpPr>
          <p:spPr bwMode="auto">
            <a:xfrm>
              <a:off x="4492625" y="28575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6" name="Line 106"/>
            <p:cNvSpPr>
              <a:spLocks noChangeShapeType="1"/>
            </p:cNvSpPr>
            <p:nvPr/>
          </p:nvSpPr>
          <p:spPr bwMode="auto">
            <a:xfrm>
              <a:off x="4492625" y="27432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7" name="Line 107"/>
            <p:cNvSpPr>
              <a:spLocks noChangeShapeType="1"/>
            </p:cNvSpPr>
            <p:nvPr/>
          </p:nvSpPr>
          <p:spPr bwMode="auto">
            <a:xfrm>
              <a:off x="4492625" y="26844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8" name="Line 108"/>
            <p:cNvSpPr>
              <a:spLocks noChangeShapeType="1"/>
            </p:cNvSpPr>
            <p:nvPr/>
          </p:nvSpPr>
          <p:spPr bwMode="auto">
            <a:xfrm>
              <a:off x="4492625" y="26431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29" name="Line 109"/>
            <p:cNvSpPr>
              <a:spLocks noChangeShapeType="1"/>
            </p:cNvSpPr>
            <p:nvPr/>
          </p:nvSpPr>
          <p:spPr bwMode="auto">
            <a:xfrm>
              <a:off x="4492625" y="26114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0" name="Line 110"/>
            <p:cNvSpPr>
              <a:spLocks noChangeShapeType="1"/>
            </p:cNvSpPr>
            <p:nvPr/>
          </p:nvSpPr>
          <p:spPr bwMode="auto">
            <a:xfrm>
              <a:off x="4492625" y="25844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1" name="Line 111"/>
            <p:cNvSpPr>
              <a:spLocks noChangeShapeType="1"/>
            </p:cNvSpPr>
            <p:nvPr/>
          </p:nvSpPr>
          <p:spPr bwMode="auto">
            <a:xfrm>
              <a:off x="4492625" y="25638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2" name="Line 112"/>
            <p:cNvSpPr>
              <a:spLocks noChangeShapeType="1"/>
            </p:cNvSpPr>
            <p:nvPr/>
          </p:nvSpPr>
          <p:spPr bwMode="auto">
            <a:xfrm>
              <a:off x="4492625" y="25431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3" name="Line 113"/>
            <p:cNvSpPr>
              <a:spLocks noChangeShapeType="1"/>
            </p:cNvSpPr>
            <p:nvPr/>
          </p:nvSpPr>
          <p:spPr bwMode="auto">
            <a:xfrm>
              <a:off x="4492625" y="25273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4" name="Line 114"/>
            <p:cNvSpPr>
              <a:spLocks noChangeShapeType="1"/>
            </p:cNvSpPr>
            <p:nvPr/>
          </p:nvSpPr>
          <p:spPr bwMode="auto">
            <a:xfrm>
              <a:off x="4492625" y="24114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5" name="Line 115"/>
            <p:cNvSpPr>
              <a:spLocks noChangeShapeType="1"/>
            </p:cNvSpPr>
            <p:nvPr/>
          </p:nvSpPr>
          <p:spPr bwMode="auto">
            <a:xfrm>
              <a:off x="4492625" y="23542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6" name="Line 116"/>
            <p:cNvSpPr>
              <a:spLocks noChangeShapeType="1"/>
            </p:cNvSpPr>
            <p:nvPr/>
          </p:nvSpPr>
          <p:spPr bwMode="auto">
            <a:xfrm>
              <a:off x="4492625" y="23129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7" name="Line 117"/>
            <p:cNvSpPr>
              <a:spLocks noChangeShapeType="1"/>
            </p:cNvSpPr>
            <p:nvPr/>
          </p:nvSpPr>
          <p:spPr bwMode="auto">
            <a:xfrm>
              <a:off x="4492625" y="22812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8" name="Line 118"/>
            <p:cNvSpPr>
              <a:spLocks noChangeShapeType="1"/>
            </p:cNvSpPr>
            <p:nvPr/>
          </p:nvSpPr>
          <p:spPr bwMode="auto">
            <a:xfrm>
              <a:off x="4492625" y="22542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39" name="Line 119"/>
            <p:cNvSpPr>
              <a:spLocks noChangeShapeType="1"/>
            </p:cNvSpPr>
            <p:nvPr/>
          </p:nvSpPr>
          <p:spPr bwMode="auto">
            <a:xfrm>
              <a:off x="4492625" y="22320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0" name="Line 120"/>
            <p:cNvSpPr>
              <a:spLocks noChangeShapeType="1"/>
            </p:cNvSpPr>
            <p:nvPr/>
          </p:nvSpPr>
          <p:spPr bwMode="auto">
            <a:xfrm>
              <a:off x="4492625" y="22129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1" name="Line 121"/>
            <p:cNvSpPr>
              <a:spLocks noChangeShapeType="1"/>
            </p:cNvSpPr>
            <p:nvPr/>
          </p:nvSpPr>
          <p:spPr bwMode="auto">
            <a:xfrm>
              <a:off x="4492625" y="21955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2" name="Line 122"/>
            <p:cNvSpPr>
              <a:spLocks noChangeShapeType="1"/>
            </p:cNvSpPr>
            <p:nvPr/>
          </p:nvSpPr>
          <p:spPr bwMode="auto">
            <a:xfrm>
              <a:off x="4492625" y="20812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3" name="Line 123"/>
            <p:cNvSpPr>
              <a:spLocks noChangeShapeType="1"/>
            </p:cNvSpPr>
            <p:nvPr/>
          </p:nvSpPr>
          <p:spPr bwMode="auto">
            <a:xfrm>
              <a:off x="4492625" y="20224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4" name="Line 124"/>
            <p:cNvSpPr>
              <a:spLocks noChangeShapeType="1"/>
            </p:cNvSpPr>
            <p:nvPr/>
          </p:nvSpPr>
          <p:spPr bwMode="auto">
            <a:xfrm>
              <a:off x="4492625" y="19812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5" name="Line 125"/>
            <p:cNvSpPr>
              <a:spLocks noChangeShapeType="1"/>
            </p:cNvSpPr>
            <p:nvPr/>
          </p:nvSpPr>
          <p:spPr bwMode="auto">
            <a:xfrm>
              <a:off x="4492625" y="19494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6" name="Line 126"/>
            <p:cNvSpPr>
              <a:spLocks noChangeShapeType="1"/>
            </p:cNvSpPr>
            <p:nvPr/>
          </p:nvSpPr>
          <p:spPr bwMode="auto">
            <a:xfrm>
              <a:off x="4492625" y="19224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7" name="Line 127"/>
            <p:cNvSpPr>
              <a:spLocks noChangeShapeType="1"/>
            </p:cNvSpPr>
            <p:nvPr/>
          </p:nvSpPr>
          <p:spPr bwMode="auto">
            <a:xfrm>
              <a:off x="4492625" y="19002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8" name="Line 128"/>
            <p:cNvSpPr>
              <a:spLocks noChangeShapeType="1"/>
            </p:cNvSpPr>
            <p:nvPr/>
          </p:nvSpPr>
          <p:spPr bwMode="auto">
            <a:xfrm>
              <a:off x="4492625" y="18827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49" name="Line 129"/>
            <p:cNvSpPr>
              <a:spLocks noChangeShapeType="1"/>
            </p:cNvSpPr>
            <p:nvPr/>
          </p:nvSpPr>
          <p:spPr bwMode="auto">
            <a:xfrm>
              <a:off x="4492625" y="18653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50" name="Rectangle 130"/>
            <p:cNvSpPr>
              <a:spLocks noChangeArrowheads="1"/>
            </p:cNvSpPr>
            <p:nvPr/>
          </p:nvSpPr>
          <p:spPr bwMode="auto">
            <a:xfrm>
              <a:off x="4203700" y="4100513"/>
              <a:ext cx="176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51" name="Rectangle 131"/>
            <p:cNvSpPr>
              <a:spLocks noChangeArrowheads="1"/>
            </p:cNvSpPr>
            <p:nvPr/>
          </p:nvSpPr>
          <p:spPr bwMode="auto">
            <a:xfrm>
              <a:off x="4332288" y="4103688"/>
              <a:ext cx="90487" cy="92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-1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52" name="Rectangle 132"/>
            <p:cNvSpPr>
              <a:spLocks noChangeArrowheads="1"/>
            </p:cNvSpPr>
            <p:nvPr/>
          </p:nvSpPr>
          <p:spPr bwMode="auto">
            <a:xfrm>
              <a:off x="4203700" y="3770313"/>
              <a:ext cx="176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53" name="Rectangle 133"/>
            <p:cNvSpPr>
              <a:spLocks noChangeArrowheads="1"/>
            </p:cNvSpPr>
            <p:nvPr/>
          </p:nvSpPr>
          <p:spPr bwMode="auto">
            <a:xfrm>
              <a:off x="4332288" y="3771900"/>
              <a:ext cx="68262" cy="92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54" name="Rectangle 134"/>
            <p:cNvSpPr>
              <a:spLocks noChangeArrowheads="1"/>
            </p:cNvSpPr>
            <p:nvPr/>
          </p:nvSpPr>
          <p:spPr bwMode="auto">
            <a:xfrm>
              <a:off x="4203700" y="3438525"/>
              <a:ext cx="176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55" name="Rectangle 135"/>
            <p:cNvSpPr>
              <a:spLocks noChangeArrowheads="1"/>
            </p:cNvSpPr>
            <p:nvPr/>
          </p:nvSpPr>
          <p:spPr bwMode="auto">
            <a:xfrm>
              <a:off x="4332288" y="3441700"/>
              <a:ext cx="68262" cy="92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56" name="Rectangle 136"/>
            <p:cNvSpPr>
              <a:spLocks noChangeArrowheads="1"/>
            </p:cNvSpPr>
            <p:nvPr/>
          </p:nvSpPr>
          <p:spPr bwMode="auto">
            <a:xfrm>
              <a:off x="4203700" y="3106738"/>
              <a:ext cx="176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57" name="Rectangle 137"/>
            <p:cNvSpPr>
              <a:spLocks noChangeArrowheads="1"/>
            </p:cNvSpPr>
            <p:nvPr/>
          </p:nvSpPr>
          <p:spPr bwMode="auto">
            <a:xfrm>
              <a:off x="4332288" y="3109913"/>
              <a:ext cx="68262" cy="92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58" name="Rectangle 138"/>
            <p:cNvSpPr>
              <a:spLocks noChangeArrowheads="1"/>
            </p:cNvSpPr>
            <p:nvPr/>
          </p:nvSpPr>
          <p:spPr bwMode="auto">
            <a:xfrm>
              <a:off x="4203700" y="2776538"/>
              <a:ext cx="176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59" name="Rectangle 139"/>
            <p:cNvSpPr>
              <a:spLocks noChangeArrowheads="1"/>
            </p:cNvSpPr>
            <p:nvPr/>
          </p:nvSpPr>
          <p:spPr bwMode="auto">
            <a:xfrm>
              <a:off x="4332288" y="2779713"/>
              <a:ext cx="68262" cy="92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60" name="Rectangle 140"/>
            <p:cNvSpPr>
              <a:spLocks noChangeArrowheads="1"/>
            </p:cNvSpPr>
            <p:nvPr/>
          </p:nvSpPr>
          <p:spPr bwMode="auto">
            <a:xfrm>
              <a:off x="4203700" y="2446338"/>
              <a:ext cx="176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61" name="Rectangle 141"/>
            <p:cNvSpPr>
              <a:spLocks noChangeArrowheads="1"/>
            </p:cNvSpPr>
            <p:nvPr/>
          </p:nvSpPr>
          <p:spPr bwMode="auto">
            <a:xfrm>
              <a:off x="4332288" y="2447925"/>
              <a:ext cx="68262" cy="92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62" name="Rectangle 142"/>
            <p:cNvSpPr>
              <a:spLocks noChangeArrowheads="1"/>
            </p:cNvSpPr>
            <p:nvPr/>
          </p:nvSpPr>
          <p:spPr bwMode="auto">
            <a:xfrm>
              <a:off x="4203700" y="2114550"/>
              <a:ext cx="176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63" name="Rectangle 143"/>
            <p:cNvSpPr>
              <a:spLocks noChangeArrowheads="1"/>
            </p:cNvSpPr>
            <p:nvPr/>
          </p:nvSpPr>
          <p:spPr bwMode="auto">
            <a:xfrm>
              <a:off x="4332288" y="2117725"/>
              <a:ext cx="68262" cy="92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64" name="Rectangle 144"/>
            <p:cNvSpPr>
              <a:spLocks noChangeArrowheads="1"/>
            </p:cNvSpPr>
            <p:nvPr/>
          </p:nvSpPr>
          <p:spPr bwMode="auto">
            <a:xfrm>
              <a:off x="4203700" y="1784350"/>
              <a:ext cx="176212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65" name="Rectangle 145"/>
            <p:cNvSpPr>
              <a:spLocks noChangeArrowheads="1"/>
            </p:cNvSpPr>
            <p:nvPr/>
          </p:nvSpPr>
          <p:spPr bwMode="auto">
            <a:xfrm>
              <a:off x="4332288" y="1787525"/>
              <a:ext cx="68262" cy="92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6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7266" name="Line 146"/>
            <p:cNvSpPr>
              <a:spLocks noChangeShapeType="1"/>
            </p:cNvSpPr>
            <p:nvPr/>
          </p:nvSpPr>
          <p:spPr bwMode="auto">
            <a:xfrm flipV="1">
              <a:off x="8653463" y="1849438"/>
              <a:ext cx="1587" cy="23177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67" name="Line 147"/>
            <p:cNvSpPr>
              <a:spLocks noChangeShapeType="1"/>
            </p:cNvSpPr>
            <p:nvPr/>
          </p:nvSpPr>
          <p:spPr bwMode="auto">
            <a:xfrm flipH="1">
              <a:off x="8653463" y="4167188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68" name="Line 148"/>
            <p:cNvSpPr>
              <a:spLocks noChangeShapeType="1"/>
            </p:cNvSpPr>
            <p:nvPr/>
          </p:nvSpPr>
          <p:spPr bwMode="auto">
            <a:xfrm flipH="1">
              <a:off x="8653463" y="3835400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69" name="Line 149"/>
            <p:cNvSpPr>
              <a:spLocks noChangeShapeType="1"/>
            </p:cNvSpPr>
            <p:nvPr/>
          </p:nvSpPr>
          <p:spPr bwMode="auto">
            <a:xfrm flipH="1">
              <a:off x="8653463" y="3505200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0" name="Line 150"/>
            <p:cNvSpPr>
              <a:spLocks noChangeShapeType="1"/>
            </p:cNvSpPr>
            <p:nvPr/>
          </p:nvSpPr>
          <p:spPr bwMode="auto">
            <a:xfrm flipH="1">
              <a:off x="8653463" y="3173413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1" name="Line 151"/>
            <p:cNvSpPr>
              <a:spLocks noChangeShapeType="1"/>
            </p:cNvSpPr>
            <p:nvPr/>
          </p:nvSpPr>
          <p:spPr bwMode="auto">
            <a:xfrm flipH="1">
              <a:off x="8653463" y="2843213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2" name="Line 152"/>
            <p:cNvSpPr>
              <a:spLocks noChangeShapeType="1"/>
            </p:cNvSpPr>
            <p:nvPr/>
          </p:nvSpPr>
          <p:spPr bwMode="auto">
            <a:xfrm flipH="1">
              <a:off x="8653463" y="2511425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3" name="Line 153"/>
            <p:cNvSpPr>
              <a:spLocks noChangeShapeType="1"/>
            </p:cNvSpPr>
            <p:nvPr/>
          </p:nvSpPr>
          <p:spPr bwMode="auto">
            <a:xfrm flipH="1">
              <a:off x="8653463" y="2181225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4" name="Line 154"/>
            <p:cNvSpPr>
              <a:spLocks noChangeShapeType="1"/>
            </p:cNvSpPr>
            <p:nvPr/>
          </p:nvSpPr>
          <p:spPr bwMode="auto">
            <a:xfrm flipH="1">
              <a:off x="8653463" y="1849438"/>
              <a:ext cx="60325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5" name="Line 155"/>
            <p:cNvSpPr>
              <a:spLocks noChangeShapeType="1"/>
            </p:cNvSpPr>
            <p:nvPr/>
          </p:nvSpPr>
          <p:spPr bwMode="auto">
            <a:xfrm flipH="1">
              <a:off x="8653463" y="40671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6" name="Line 156"/>
            <p:cNvSpPr>
              <a:spLocks noChangeShapeType="1"/>
            </p:cNvSpPr>
            <p:nvPr/>
          </p:nvSpPr>
          <p:spPr bwMode="auto">
            <a:xfrm flipH="1">
              <a:off x="8653463" y="40084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7" name="Line 157"/>
            <p:cNvSpPr>
              <a:spLocks noChangeShapeType="1"/>
            </p:cNvSpPr>
            <p:nvPr/>
          </p:nvSpPr>
          <p:spPr bwMode="auto">
            <a:xfrm flipH="1">
              <a:off x="8653463" y="39671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8" name="Line 158"/>
            <p:cNvSpPr>
              <a:spLocks noChangeShapeType="1"/>
            </p:cNvSpPr>
            <p:nvPr/>
          </p:nvSpPr>
          <p:spPr bwMode="auto">
            <a:xfrm flipH="1">
              <a:off x="8653463" y="39354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79" name="Line 159"/>
            <p:cNvSpPr>
              <a:spLocks noChangeShapeType="1"/>
            </p:cNvSpPr>
            <p:nvPr/>
          </p:nvSpPr>
          <p:spPr bwMode="auto">
            <a:xfrm flipH="1">
              <a:off x="8653463" y="39084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0" name="Line 160"/>
            <p:cNvSpPr>
              <a:spLocks noChangeShapeType="1"/>
            </p:cNvSpPr>
            <p:nvPr/>
          </p:nvSpPr>
          <p:spPr bwMode="auto">
            <a:xfrm flipH="1">
              <a:off x="8653463" y="38877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1" name="Line 161"/>
            <p:cNvSpPr>
              <a:spLocks noChangeShapeType="1"/>
            </p:cNvSpPr>
            <p:nvPr/>
          </p:nvSpPr>
          <p:spPr bwMode="auto">
            <a:xfrm flipH="1">
              <a:off x="8653463" y="38671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2" name="Line 162"/>
            <p:cNvSpPr>
              <a:spLocks noChangeShapeType="1"/>
            </p:cNvSpPr>
            <p:nvPr/>
          </p:nvSpPr>
          <p:spPr bwMode="auto">
            <a:xfrm flipH="1">
              <a:off x="8653463" y="38512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3" name="Line 163"/>
            <p:cNvSpPr>
              <a:spLocks noChangeShapeType="1"/>
            </p:cNvSpPr>
            <p:nvPr/>
          </p:nvSpPr>
          <p:spPr bwMode="auto">
            <a:xfrm flipH="1">
              <a:off x="8653463" y="37353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4" name="Line 164"/>
            <p:cNvSpPr>
              <a:spLocks noChangeShapeType="1"/>
            </p:cNvSpPr>
            <p:nvPr/>
          </p:nvSpPr>
          <p:spPr bwMode="auto">
            <a:xfrm flipH="1">
              <a:off x="8653463" y="36782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5" name="Line 165"/>
            <p:cNvSpPr>
              <a:spLocks noChangeShapeType="1"/>
            </p:cNvSpPr>
            <p:nvPr/>
          </p:nvSpPr>
          <p:spPr bwMode="auto">
            <a:xfrm flipH="1">
              <a:off x="8653463" y="36369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6" name="Line 166"/>
            <p:cNvSpPr>
              <a:spLocks noChangeShapeType="1"/>
            </p:cNvSpPr>
            <p:nvPr/>
          </p:nvSpPr>
          <p:spPr bwMode="auto">
            <a:xfrm flipH="1">
              <a:off x="8653463" y="36052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7" name="Line 167"/>
            <p:cNvSpPr>
              <a:spLocks noChangeShapeType="1"/>
            </p:cNvSpPr>
            <p:nvPr/>
          </p:nvSpPr>
          <p:spPr bwMode="auto">
            <a:xfrm flipH="1">
              <a:off x="8653463" y="35782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8" name="Line 168"/>
            <p:cNvSpPr>
              <a:spLocks noChangeShapeType="1"/>
            </p:cNvSpPr>
            <p:nvPr/>
          </p:nvSpPr>
          <p:spPr bwMode="auto">
            <a:xfrm flipH="1">
              <a:off x="8653463" y="35560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89" name="Line 169"/>
            <p:cNvSpPr>
              <a:spLocks noChangeShapeType="1"/>
            </p:cNvSpPr>
            <p:nvPr/>
          </p:nvSpPr>
          <p:spPr bwMode="auto">
            <a:xfrm flipH="1">
              <a:off x="8653463" y="35369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0" name="Line 170"/>
            <p:cNvSpPr>
              <a:spLocks noChangeShapeType="1"/>
            </p:cNvSpPr>
            <p:nvPr/>
          </p:nvSpPr>
          <p:spPr bwMode="auto">
            <a:xfrm flipH="1">
              <a:off x="8653463" y="35194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1" name="Line 171"/>
            <p:cNvSpPr>
              <a:spLocks noChangeShapeType="1"/>
            </p:cNvSpPr>
            <p:nvPr/>
          </p:nvSpPr>
          <p:spPr bwMode="auto">
            <a:xfrm flipH="1">
              <a:off x="8653463" y="34051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2" name="Line 172"/>
            <p:cNvSpPr>
              <a:spLocks noChangeShapeType="1"/>
            </p:cNvSpPr>
            <p:nvPr/>
          </p:nvSpPr>
          <p:spPr bwMode="auto">
            <a:xfrm flipH="1">
              <a:off x="8653463" y="33464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3" name="Line 173"/>
            <p:cNvSpPr>
              <a:spLocks noChangeShapeType="1"/>
            </p:cNvSpPr>
            <p:nvPr/>
          </p:nvSpPr>
          <p:spPr bwMode="auto">
            <a:xfrm flipH="1">
              <a:off x="8653463" y="33051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4" name="Line 174"/>
            <p:cNvSpPr>
              <a:spLocks noChangeShapeType="1"/>
            </p:cNvSpPr>
            <p:nvPr/>
          </p:nvSpPr>
          <p:spPr bwMode="auto">
            <a:xfrm flipH="1">
              <a:off x="8653463" y="32734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5" name="Line 175"/>
            <p:cNvSpPr>
              <a:spLocks noChangeShapeType="1"/>
            </p:cNvSpPr>
            <p:nvPr/>
          </p:nvSpPr>
          <p:spPr bwMode="auto">
            <a:xfrm flipH="1">
              <a:off x="8653463" y="32480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6" name="Line 176"/>
            <p:cNvSpPr>
              <a:spLocks noChangeShapeType="1"/>
            </p:cNvSpPr>
            <p:nvPr/>
          </p:nvSpPr>
          <p:spPr bwMode="auto">
            <a:xfrm flipH="1">
              <a:off x="8653463" y="32242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7" name="Line 177"/>
            <p:cNvSpPr>
              <a:spLocks noChangeShapeType="1"/>
            </p:cNvSpPr>
            <p:nvPr/>
          </p:nvSpPr>
          <p:spPr bwMode="auto">
            <a:xfrm flipH="1">
              <a:off x="8653463" y="32067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8" name="Line 178"/>
            <p:cNvSpPr>
              <a:spLocks noChangeShapeType="1"/>
            </p:cNvSpPr>
            <p:nvPr/>
          </p:nvSpPr>
          <p:spPr bwMode="auto">
            <a:xfrm flipH="1">
              <a:off x="8653463" y="31892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299" name="Line 179"/>
            <p:cNvSpPr>
              <a:spLocks noChangeShapeType="1"/>
            </p:cNvSpPr>
            <p:nvPr/>
          </p:nvSpPr>
          <p:spPr bwMode="auto">
            <a:xfrm flipH="1">
              <a:off x="8653463" y="30749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0" name="Line 180"/>
            <p:cNvSpPr>
              <a:spLocks noChangeShapeType="1"/>
            </p:cNvSpPr>
            <p:nvPr/>
          </p:nvSpPr>
          <p:spPr bwMode="auto">
            <a:xfrm flipH="1">
              <a:off x="8653463" y="30162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1" name="Line 181"/>
            <p:cNvSpPr>
              <a:spLocks noChangeShapeType="1"/>
            </p:cNvSpPr>
            <p:nvPr/>
          </p:nvSpPr>
          <p:spPr bwMode="auto">
            <a:xfrm flipH="1">
              <a:off x="8653463" y="29733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2" name="Line 182"/>
            <p:cNvSpPr>
              <a:spLocks noChangeShapeType="1"/>
            </p:cNvSpPr>
            <p:nvPr/>
          </p:nvSpPr>
          <p:spPr bwMode="auto">
            <a:xfrm flipH="1">
              <a:off x="8653463" y="29416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3" name="Line 183"/>
            <p:cNvSpPr>
              <a:spLocks noChangeShapeType="1"/>
            </p:cNvSpPr>
            <p:nvPr/>
          </p:nvSpPr>
          <p:spPr bwMode="auto">
            <a:xfrm flipH="1">
              <a:off x="8653463" y="29162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4" name="Line 184"/>
            <p:cNvSpPr>
              <a:spLocks noChangeShapeType="1"/>
            </p:cNvSpPr>
            <p:nvPr/>
          </p:nvSpPr>
          <p:spPr bwMode="auto">
            <a:xfrm flipH="1">
              <a:off x="8653463" y="28940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5" name="Line 185"/>
            <p:cNvSpPr>
              <a:spLocks noChangeShapeType="1"/>
            </p:cNvSpPr>
            <p:nvPr/>
          </p:nvSpPr>
          <p:spPr bwMode="auto">
            <a:xfrm flipH="1">
              <a:off x="8653463" y="28749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6" name="Line 186"/>
            <p:cNvSpPr>
              <a:spLocks noChangeShapeType="1"/>
            </p:cNvSpPr>
            <p:nvPr/>
          </p:nvSpPr>
          <p:spPr bwMode="auto">
            <a:xfrm flipH="1">
              <a:off x="8653463" y="28575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7" name="Line 187"/>
            <p:cNvSpPr>
              <a:spLocks noChangeShapeType="1"/>
            </p:cNvSpPr>
            <p:nvPr/>
          </p:nvSpPr>
          <p:spPr bwMode="auto">
            <a:xfrm flipH="1">
              <a:off x="8653463" y="27432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8" name="Line 188"/>
            <p:cNvSpPr>
              <a:spLocks noChangeShapeType="1"/>
            </p:cNvSpPr>
            <p:nvPr/>
          </p:nvSpPr>
          <p:spPr bwMode="auto">
            <a:xfrm flipH="1">
              <a:off x="8653463" y="26844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09" name="Line 189"/>
            <p:cNvSpPr>
              <a:spLocks noChangeShapeType="1"/>
            </p:cNvSpPr>
            <p:nvPr/>
          </p:nvSpPr>
          <p:spPr bwMode="auto">
            <a:xfrm flipH="1">
              <a:off x="8653463" y="26431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0" name="Line 190"/>
            <p:cNvSpPr>
              <a:spLocks noChangeShapeType="1"/>
            </p:cNvSpPr>
            <p:nvPr/>
          </p:nvSpPr>
          <p:spPr bwMode="auto">
            <a:xfrm flipH="1">
              <a:off x="8653463" y="26114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1" name="Line 191"/>
            <p:cNvSpPr>
              <a:spLocks noChangeShapeType="1"/>
            </p:cNvSpPr>
            <p:nvPr/>
          </p:nvSpPr>
          <p:spPr bwMode="auto">
            <a:xfrm flipH="1">
              <a:off x="8653463" y="25844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2" name="Line 192"/>
            <p:cNvSpPr>
              <a:spLocks noChangeShapeType="1"/>
            </p:cNvSpPr>
            <p:nvPr/>
          </p:nvSpPr>
          <p:spPr bwMode="auto">
            <a:xfrm flipH="1">
              <a:off x="8653463" y="25638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3" name="Line 193"/>
            <p:cNvSpPr>
              <a:spLocks noChangeShapeType="1"/>
            </p:cNvSpPr>
            <p:nvPr/>
          </p:nvSpPr>
          <p:spPr bwMode="auto">
            <a:xfrm flipH="1">
              <a:off x="8653463" y="25431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4" name="Line 194"/>
            <p:cNvSpPr>
              <a:spLocks noChangeShapeType="1"/>
            </p:cNvSpPr>
            <p:nvPr/>
          </p:nvSpPr>
          <p:spPr bwMode="auto">
            <a:xfrm flipH="1">
              <a:off x="8653463" y="25273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5" name="Line 195"/>
            <p:cNvSpPr>
              <a:spLocks noChangeShapeType="1"/>
            </p:cNvSpPr>
            <p:nvPr/>
          </p:nvSpPr>
          <p:spPr bwMode="auto">
            <a:xfrm flipH="1">
              <a:off x="8653463" y="24114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6" name="Line 196"/>
            <p:cNvSpPr>
              <a:spLocks noChangeShapeType="1"/>
            </p:cNvSpPr>
            <p:nvPr/>
          </p:nvSpPr>
          <p:spPr bwMode="auto">
            <a:xfrm flipH="1">
              <a:off x="8653463" y="23542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7" name="Line 197"/>
            <p:cNvSpPr>
              <a:spLocks noChangeShapeType="1"/>
            </p:cNvSpPr>
            <p:nvPr/>
          </p:nvSpPr>
          <p:spPr bwMode="auto">
            <a:xfrm flipH="1">
              <a:off x="8653463" y="231298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8" name="Line 198"/>
            <p:cNvSpPr>
              <a:spLocks noChangeShapeType="1"/>
            </p:cNvSpPr>
            <p:nvPr/>
          </p:nvSpPr>
          <p:spPr bwMode="auto">
            <a:xfrm flipH="1">
              <a:off x="8653463" y="22812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19" name="Line 199"/>
            <p:cNvSpPr>
              <a:spLocks noChangeShapeType="1"/>
            </p:cNvSpPr>
            <p:nvPr/>
          </p:nvSpPr>
          <p:spPr bwMode="auto">
            <a:xfrm flipH="1">
              <a:off x="8653463" y="22542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20" name="Line 200"/>
            <p:cNvSpPr>
              <a:spLocks noChangeShapeType="1"/>
            </p:cNvSpPr>
            <p:nvPr/>
          </p:nvSpPr>
          <p:spPr bwMode="auto">
            <a:xfrm flipH="1">
              <a:off x="8653463" y="223202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21" name="Line 201"/>
            <p:cNvSpPr>
              <a:spLocks noChangeShapeType="1"/>
            </p:cNvSpPr>
            <p:nvPr/>
          </p:nvSpPr>
          <p:spPr bwMode="auto">
            <a:xfrm flipH="1">
              <a:off x="8653463" y="22129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22" name="Line 202"/>
            <p:cNvSpPr>
              <a:spLocks noChangeShapeType="1"/>
            </p:cNvSpPr>
            <p:nvPr/>
          </p:nvSpPr>
          <p:spPr bwMode="auto">
            <a:xfrm flipH="1">
              <a:off x="8653463" y="21955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23" name="Line 203"/>
            <p:cNvSpPr>
              <a:spLocks noChangeShapeType="1"/>
            </p:cNvSpPr>
            <p:nvPr/>
          </p:nvSpPr>
          <p:spPr bwMode="auto">
            <a:xfrm flipH="1">
              <a:off x="8653463" y="20812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24" name="Line 204"/>
            <p:cNvSpPr>
              <a:spLocks noChangeShapeType="1"/>
            </p:cNvSpPr>
            <p:nvPr/>
          </p:nvSpPr>
          <p:spPr bwMode="auto">
            <a:xfrm flipH="1">
              <a:off x="8653463" y="20224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25" name="Line 205"/>
            <p:cNvSpPr>
              <a:spLocks noChangeShapeType="1"/>
            </p:cNvSpPr>
            <p:nvPr/>
          </p:nvSpPr>
          <p:spPr bwMode="auto">
            <a:xfrm flipH="1">
              <a:off x="8653463" y="198120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27" name="Line 207"/>
            <p:cNvSpPr>
              <a:spLocks noChangeShapeType="1"/>
            </p:cNvSpPr>
            <p:nvPr/>
          </p:nvSpPr>
          <p:spPr bwMode="auto">
            <a:xfrm flipH="1">
              <a:off x="8653463" y="1949450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28" name="Line 208"/>
            <p:cNvSpPr>
              <a:spLocks noChangeShapeType="1"/>
            </p:cNvSpPr>
            <p:nvPr/>
          </p:nvSpPr>
          <p:spPr bwMode="auto">
            <a:xfrm flipH="1">
              <a:off x="8653463" y="192246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29" name="Line 209"/>
            <p:cNvSpPr>
              <a:spLocks noChangeShapeType="1"/>
            </p:cNvSpPr>
            <p:nvPr/>
          </p:nvSpPr>
          <p:spPr bwMode="auto">
            <a:xfrm flipH="1">
              <a:off x="8653463" y="1900238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30" name="Line 210"/>
            <p:cNvSpPr>
              <a:spLocks noChangeShapeType="1"/>
            </p:cNvSpPr>
            <p:nvPr/>
          </p:nvSpPr>
          <p:spPr bwMode="auto">
            <a:xfrm flipH="1">
              <a:off x="8653463" y="1882775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31" name="Line 211"/>
            <p:cNvSpPr>
              <a:spLocks noChangeShapeType="1"/>
            </p:cNvSpPr>
            <p:nvPr/>
          </p:nvSpPr>
          <p:spPr bwMode="auto">
            <a:xfrm flipH="1">
              <a:off x="8653463" y="1865313"/>
              <a:ext cx="25400" cy="15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32" name="Line 212"/>
            <p:cNvSpPr>
              <a:spLocks noChangeShapeType="1"/>
            </p:cNvSpPr>
            <p:nvPr/>
          </p:nvSpPr>
          <p:spPr bwMode="auto">
            <a:xfrm flipV="1">
              <a:off x="4518025" y="2813050"/>
              <a:ext cx="1587" cy="1588"/>
            </a:xfrm>
            <a:prstGeom prst="line">
              <a:avLst/>
            </a:prstGeom>
            <a:noFill/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7333" name="Freeform 213"/>
            <p:cNvSpPr>
              <a:spLocks/>
            </p:cNvSpPr>
            <p:nvPr/>
          </p:nvSpPr>
          <p:spPr bwMode="auto">
            <a:xfrm flipV="1">
              <a:off x="4518025" y="1985963"/>
              <a:ext cx="4135437" cy="1849438"/>
            </a:xfrm>
            <a:custGeom>
              <a:avLst/>
              <a:gdLst/>
              <a:ahLst/>
              <a:cxnLst>
                <a:cxn ang="0">
                  <a:pos x="76" y="1167"/>
                </a:cxn>
                <a:cxn ang="0">
                  <a:pos x="153" y="1155"/>
                </a:cxn>
                <a:cxn ang="0">
                  <a:pos x="230" y="1148"/>
                </a:cxn>
                <a:cxn ang="0">
                  <a:pos x="307" y="1152"/>
                </a:cxn>
                <a:cxn ang="0">
                  <a:pos x="384" y="1163"/>
                </a:cxn>
                <a:cxn ang="0">
                  <a:pos x="461" y="1177"/>
                </a:cxn>
                <a:cxn ang="0">
                  <a:pos x="538" y="1241"/>
                </a:cxn>
                <a:cxn ang="0">
                  <a:pos x="615" y="896"/>
                </a:cxn>
                <a:cxn ang="0">
                  <a:pos x="691" y="613"/>
                </a:cxn>
                <a:cxn ang="0">
                  <a:pos x="768" y="593"/>
                </a:cxn>
                <a:cxn ang="0">
                  <a:pos x="845" y="557"/>
                </a:cxn>
                <a:cxn ang="0">
                  <a:pos x="922" y="521"/>
                </a:cxn>
                <a:cxn ang="0">
                  <a:pos x="999" y="529"/>
                </a:cxn>
                <a:cxn ang="0">
                  <a:pos x="1076" y="576"/>
                </a:cxn>
                <a:cxn ang="0">
                  <a:pos x="1153" y="474"/>
                </a:cxn>
                <a:cxn ang="0">
                  <a:pos x="1230" y="521"/>
                </a:cxn>
                <a:cxn ang="0">
                  <a:pos x="1307" y="576"/>
                </a:cxn>
                <a:cxn ang="0">
                  <a:pos x="1384" y="529"/>
                </a:cxn>
                <a:cxn ang="0">
                  <a:pos x="1461" y="643"/>
                </a:cxn>
                <a:cxn ang="0">
                  <a:pos x="1538" y="463"/>
                </a:cxn>
                <a:cxn ang="0">
                  <a:pos x="1615" y="463"/>
                </a:cxn>
                <a:cxn ang="0">
                  <a:pos x="1691" y="529"/>
                </a:cxn>
                <a:cxn ang="0">
                  <a:pos x="1768" y="451"/>
                </a:cxn>
                <a:cxn ang="0">
                  <a:pos x="1845" y="410"/>
                </a:cxn>
                <a:cxn ang="0">
                  <a:pos x="1922" y="485"/>
                </a:cxn>
                <a:cxn ang="0">
                  <a:pos x="1999" y="521"/>
                </a:cxn>
                <a:cxn ang="0">
                  <a:pos x="2076" y="425"/>
                </a:cxn>
                <a:cxn ang="0">
                  <a:pos x="2153" y="463"/>
                </a:cxn>
                <a:cxn ang="0">
                  <a:pos x="2230" y="504"/>
                </a:cxn>
                <a:cxn ang="0">
                  <a:pos x="2307" y="521"/>
                </a:cxn>
                <a:cxn ang="0">
                  <a:pos x="2384" y="463"/>
                </a:cxn>
                <a:cxn ang="0">
                  <a:pos x="2461" y="410"/>
                </a:cxn>
                <a:cxn ang="0">
                  <a:pos x="2538" y="463"/>
                </a:cxn>
                <a:cxn ang="0">
                  <a:pos x="2615" y="504"/>
                </a:cxn>
                <a:cxn ang="0">
                  <a:pos x="2691" y="485"/>
                </a:cxn>
                <a:cxn ang="0">
                  <a:pos x="2768" y="504"/>
                </a:cxn>
                <a:cxn ang="0">
                  <a:pos x="2845" y="512"/>
                </a:cxn>
                <a:cxn ang="0">
                  <a:pos x="2922" y="603"/>
                </a:cxn>
                <a:cxn ang="0">
                  <a:pos x="2999" y="529"/>
                </a:cxn>
                <a:cxn ang="0">
                  <a:pos x="3076" y="512"/>
                </a:cxn>
                <a:cxn ang="0">
                  <a:pos x="3153" y="463"/>
                </a:cxn>
                <a:cxn ang="0">
                  <a:pos x="3230" y="622"/>
                </a:cxn>
                <a:cxn ang="0">
                  <a:pos x="3307" y="598"/>
                </a:cxn>
                <a:cxn ang="0">
                  <a:pos x="3384" y="662"/>
                </a:cxn>
                <a:cxn ang="0">
                  <a:pos x="3461" y="603"/>
                </a:cxn>
                <a:cxn ang="0">
                  <a:pos x="3538" y="474"/>
                </a:cxn>
                <a:cxn ang="0">
                  <a:pos x="3615" y="544"/>
                </a:cxn>
                <a:cxn ang="0">
                  <a:pos x="3691" y="394"/>
                </a:cxn>
                <a:cxn ang="0">
                  <a:pos x="3768" y="439"/>
                </a:cxn>
                <a:cxn ang="0">
                  <a:pos x="3845" y="356"/>
                </a:cxn>
                <a:cxn ang="0">
                  <a:pos x="3922" y="463"/>
                </a:cxn>
                <a:cxn ang="0">
                  <a:pos x="3999" y="425"/>
                </a:cxn>
                <a:cxn ang="0">
                  <a:pos x="4076" y="356"/>
                </a:cxn>
                <a:cxn ang="0">
                  <a:pos x="4153" y="394"/>
                </a:cxn>
                <a:cxn ang="0">
                  <a:pos x="4230" y="275"/>
                </a:cxn>
                <a:cxn ang="0">
                  <a:pos x="4307" y="439"/>
                </a:cxn>
                <a:cxn ang="0">
                  <a:pos x="4384" y="376"/>
                </a:cxn>
                <a:cxn ang="0">
                  <a:pos x="4461" y="333"/>
                </a:cxn>
                <a:cxn ang="0">
                  <a:pos x="4538" y="741"/>
                </a:cxn>
                <a:cxn ang="0">
                  <a:pos x="4615" y="376"/>
                </a:cxn>
                <a:cxn ang="0">
                  <a:pos x="4691" y="356"/>
                </a:cxn>
                <a:cxn ang="0">
                  <a:pos x="4768" y="237"/>
                </a:cxn>
                <a:cxn ang="0">
                  <a:pos x="4845" y="333"/>
                </a:cxn>
              </a:cxnLst>
              <a:rect l="0" t="0" r="r" b="b"/>
              <a:pathLst>
                <a:path w="4920" h="2200">
                  <a:moveTo>
                    <a:pt x="0" y="1216"/>
                  </a:moveTo>
                  <a:lnTo>
                    <a:pt x="1" y="1230"/>
                  </a:lnTo>
                  <a:lnTo>
                    <a:pt x="1" y="1218"/>
                  </a:lnTo>
                  <a:lnTo>
                    <a:pt x="2" y="1215"/>
                  </a:lnTo>
                  <a:lnTo>
                    <a:pt x="3" y="1209"/>
                  </a:lnTo>
                  <a:lnTo>
                    <a:pt x="3" y="1211"/>
                  </a:lnTo>
                  <a:lnTo>
                    <a:pt x="4" y="1215"/>
                  </a:lnTo>
                  <a:lnTo>
                    <a:pt x="5" y="1217"/>
                  </a:lnTo>
                  <a:lnTo>
                    <a:pt x="5" y="1219"/>
                  </a:lnTo>
                  <a:lnTo>
                    <a:pt x="6" y="1215"/>
                  </a:lnTo>
                  <a:lnTo>
                    <a:pt x="7" y="1217"/>
                  </a:lnTo>
                  <a:lnTo>
                    <a:pt x="8" y="1205"/>
                  </a:lnTo>
                  <a:lnTo>
                    <a:pt x="8" y="1212"/>
                  </a:lnTo>
                  <a:lnTo>
                    <a:pt x="9" y="1204"/>
                  </a:lnTo>
                  <a:lnTo>
                    <a:pt x="10" y="1206"/>
                  </a:lnTo>
                  <a:lnTo>
                    <a:pt x="10" y="1203"/>
                  </a:lnTo>
                  <a:lnTo>
                    <a:pt x="11" y="1214"/>
                  </a:lnTo>
                  <a:lnTo>
                    <a:pt x="12" y="1209"/>
                  </a:lnTo>
                  <a:lnTo>
                    <a:pt x="12" y="1211"/>
                  </a:lnTo>
                  <a:lnTo>
                    <a:pt x="13" y="1211"/>
                  </a:lnTo>
                  <a:lnTo>
                    <a:pt x="14" y="1218"/>
                  </a:lnTo>
                  <a:lnTo>
                    <a:pt x="15" y="1209"/>
                  </a:lnTo>
                  <a:lnTo>
                    <a:pt x="15" y="1205"/>
                  </a:lnTo>
                  <a:lnTo>
                    <a:pt x="16" y="1211"/>
                  </a:lnTo>
                  <a:lnTo>
                    <a:pt x="17" y="1201"/>
                  </a:lnTo>
                  <a:lnTo>
                    <a:pt x="17" y="1195"/>
                  </a:lnTo>
                  <a:lnTo>
                    <a:pt x="18" y="1202"/>
                  </a:lnTo>
                  <a:lnTo>
                    <a:pt x="19" y="1201"/>
                  </a:lnTo>
                  <a:lnTo>
                    <a:pt x="19" y="1204"/>
                  </a:lnTo>
                  <a:lnTo>
                    <a:pt x="20" y="1199"/>
                  </a:lnTo>
                  <a:lnTo>
                    <a:pt x="21" y="1200"/>
                  </a:lnTo>
                  <a:lnTo>
                    <a:pt x="22" y="1205"/>
                  </a:lnTo>
                  <a:lnTo>
                    <a:pt x="22" y="1200"/>
                  </a:lnTo>
                  <a:lnTo>
                    <a:pt x="23" y="1205"/>
                  </a:lnTo>
                  <a:lnTo>
                    <a:pt x="24" y="1198"/>
                  </a:lnTo>
                  <a:lnTo>
                    <a:pt x="24" y="1198"/>
                  </a:lnTo>
                  <a:lnTo>
                    <a:pt x="25" y="1199"/>
                  </a:lnTo>
                  <a:lnTo>
                    <a:pt x="26" y="1196"/>
                  </a:lnTo>
                  <a:lnTo>
                    <a:pt x="26" y="1202"/>
                  </a:lnTo>
                  <a:lnTo>
                    <a:pt x="27" y="1197"/>
                  </a:lnTo>
                  <a:lnTo>
                    <a:pt x="28" y="1203"/>
                  </a:lnTo>
                  <a:lnTo>
                    <a:pt x="29" y="1195"/>
                  </a:lnTo>
                  <a:lnTo>
                    <a:pt x="29" y="1197"/>
                  </a:lnTo>
                  <a:lnTo>
                    <a:pt x="30" y="1184"/>
                  </a:lnTo>
                  <a:lnTo>
                    <a:pt x="31" y="1194"/>
                  </a:lnTo>
                  <a:lnTo>
                    <a:pt x="31" y="1198"/>
                  </a:lnTo>
                  <a:lnTo>
                    <a:pt x="32" y="1193"/>
                  </a:lnTo>
                  <a:lnTo>
                    <a:pt x="33" y="1204"/>
                  </a:lnTo>
                  <a:lnTo>
                    <a:pt x="33" y="1197"/>
                  </a:lnTo>
                  <a:lnTo>
                    <a:pt x="34" y="1190"/>
                  </a:lnTo>
                  <a:lnTo>
                    <a:pt x="35" y="1189"/>
                  </a:lnTo>
                  <a:lnTo>
                    <a:pt x="36" y="1183"/>
                  </a:lnTo>
                  <a:lnTo>
                    <a:pt x="36" y="1189"/>
                  </a:lnTo>
                  <a:lnTo>
                    <a:pt x="37" y="1186"/>
                  </a:lnTo>
                  <a:lnTo>
                    <a:pt x="38" y="1190"/>
                  </a:lnTo>
                  <a:lnTo>
                    <a:pt x="38" y="1177"/>
                  </a:lnTo>
                  <a:lnTo>
                    <a:pt x="39" y="1183"/>
                  </a:lnTo>
                  <a:lnTo>
                    <a:pt x="40" y="1175"/>
                  </a:lnTo>
                  <a:lnTo>
                    <a:pt x="40" y="1187"/>
                  </a:lnTo>
                  <a:lnTo>
                    <a:pt x="41" y="1184"/>
                  </a:lnTo>
                  <a:lnTo>
                    <a:pt x="42" y="1188"/>
                  </a:lnTo>
                  <a:lnTo>
                    <a:pt x="43" y="1179"/>
                  </a:lnTo>
                  <a:lnTo>
                    <a:pt x="43" y="1190"/>
                  </a:lnTo>
                  <a:lnTo>
                    <a:pt x="44" y="1174"/>
                  </a:lnTo>
                  <a:lnTo>
                    <a:pt x="45" y="1188"/>
                  </a:lnTo>
                  <a:lnTo>
                    <a:pt x="45" y="1188"/>
                  </a:lnTo>
                  <a:lnTo>
                    <a:pt x="46" y="1182"/>
                  </a:lnTo>
                  <a:lnTo>
                    <a:pt x="47" y="1171"/>
                  </a:lnTo>
                  <a:lnTo>
                    <a:pt x="47" y="1187"/>
                  </a:lnTo>
                  <a:lnTo>
                    <a:pt x="48" y="1184"/>
                  </a:lnTo>
                  <a:lnTo>
                    <a:pt x="49" y="1176"/>
                  </a:lnTo>
                  <a:lnTo>
                    <a:pt x="50" y="1181"/>
                  </a:lnTo>
                  <a:lnTo>
                    <a:pt x="50" y="1184"/>
                  </a:lnTo>
                  <a:lnTo>
                    <a:pt x="51" y="1178"/>
                  </a:lnTo>
                  <a:lnTo>
                    <a:pt x="52" y="1182"/>
                  </a:lnTo>
                  <a:lnTo>
                    <a:pt x="52" y="1179"/>
                  </a:lnTo>
                  <a:lnTo>
                    <a:pt x="53" y="1176"/>
                  </a:lnTo>
                  <a:lnTo>
                    <a:pt x="54" y="1173"/>
                  </a:lnTo>
                  <a:lnTo>
                    <a:pt x="54" y="1187"/>
                  </a:lnTo>
                  <a:lnTo>
                    <a:pt x="55" y="1184"/>
                  </a:lnTo>
                  <a:lnTo>
                    <a:pt x="56" y="1170"/>
                  </a:lnTo>
                  <a:lnTo>
                    <a:pt x="57" y="1185"/>
                  </a:lnTo>
                  <a:lnTo>
                    <a:pt x="57" y="1172"/>
                  </a:lnTo>
                  <a:lnTo>
                    <a:pt x="58" y="1181"/>
                  </a:lnTo>
                  <a:lnTo>
                    <a:pt x="59" y="1179"/>
                  </a:lnTo>
                  <a:lnTo>
                    <a:pt x="59" y="1172"/>
                  </a:lnTo>
                  <a:lnTo>
                    <a:pt x="60" y="1182"/>
                  </a:lnTo>
                  <a:lnTo>
                    <a:pt x="61" y="1173"/>
                  </a:lnTo>
                  <a:lnTo>
                    <a:pt x="61" y="1174"/>
                  </a:lnTo>
                  <a:lnTo>
                    <a:pt x="62" y="1177"/>
                  </a:lnTo>
                  <a:lnTo>
                    <a:pt x="63" y="1169"/>
                  </a:lnTo>
                  <a:lnTo>
                    <a:pt x="64" y="1177"/>
                  </a:lnTo>
                  <a:lnTo>
                    <a:pt x="64" y="1177"/>
                  </a:lnTo>
                  <a:lnTo>
                    <a:pt x="65" y="1174"/>
                  </a:lnTo>
                  <a:lnTo>
                    <a:pt x="66" y="1179"/>
                  </a:lnTo>
                  <a:lnTo>
                    <a:pt x="66" y="1169"/>
                  </a:lnTo>
                  <a:lnTo>
                    <a:pt x="67" y="1179"/>
                  </a:lnTo>
                  <a:lnTo>
                    <a:pt x="68" y="1179"/>
                  </a:lnTo>
                  <a:lnTo>
                    <a:pt x="68" y="1167"/>
                  </a:lnTo>
                  <a:lnTo>
                    <a:pt x="69" y="1171"/>
                  </a:lnTo>
                  <a:lnTo>
                    <a:pt x="70" y="1165"/>
                  </a:lnTo>
                  <a:lnTo>
                    <a:pt x="71" y="1164"/>
                  </a:lnTo>
                  <a:lnTo>
                    <a:pt x="71" y="1172"/>
                  </a:lnTo>
                  <a:lnTo>
                    <a:pt x="72" y="1172"/>
                  </a:lnTo>
                  <a:lnTo>
                    <a:pt x="73" y="1163"/>
                  </a:lnTo>
                  <a:lnTo>
                    <a:pt x="73" y="1181"/>
                  </a:lnTo>
                  <a:lnTo>
                    <a:pt x="74" y="1176"/>
                  </a:lnTo>
                  <a:lnTo>
                    <a:pt x="75" y="1155"/>
                  </a:lnTo>
                  <a:lnTo>
                    <a:pt x="75" y="1183"/>
                  </a:lnTo>
                  <a:lnTo>
                    <a:pt x="76" y="1167"/>
                  </a:lnTo>
                  <a:lnTo>
                    <a:pt x="77" y="1181"/>
                  </a:lnTo>
                  <a:lnTo>
                    <a:pt x="77" y="1165"/>
                  </a:lnTo>
                  <a:lnTo>
                    <a:pt x="78" y="1172"/>
                  </a:lnTo>
                  <a:lnTo>
                    <a:pt x="79" y="1164"/>
                  </a:lnTo>
                  <a:lnTo>
                    <a:pt x="80" y="1172"/>
                  </a:lnTo>
                  <a:lnTo>
                    <a:pt x="80" y="1170"/>
                  </a:lnTo>
                  <a:lnTo>
                    <a:pt x="81" y="1178"/>
                  </a:lnTo>
                  <a:lnTo>
                    <a:pt x="82" y="1156"/>
                  </a:lnTo>
                  <a:lnTo>
                    <a:pt x="82" y="1168"/>
                  </a:lnTo>
                  <a:lnTo>
                    <a:pt x="83" y="1163"/>
                  </a:lnTo>
                  <a:lnTo>
                    <a:pt x="84" y="1160"/>
                  </a:lnTo>
                  <a:lnTo>
                    <a:pt x="84" y="1170"/>
                  </a:lnTo>
                  <a:lnTo>
                    <a:pt x="85" y="1163"/>
                  </a:lnTo>
                  <a:lnTo>
                    <a:pt x="86" y="1167"/>
                  </a:lnTo>
                  <a:lnTo>
                    <a:pt x="87" y="1160"/>
                  </a:lnTo>
                  <a:lnTo>
                    <a:pt x="87" y="1149"/>
                  </a:lnTo>
                  <a:lnTo>
                    <a:pt x="88" y="1160"/>
                  </a:lnTo>
                  <a:lnTo>
                    <a:pt x="89" y="1170"/>
                  </a:lnTo>
                  <a:lnTo>
                    <a:pt x="89" y="1159"/>
                  </a:lnTo>
                  <a:lnTo>
                    <a:pt x="90" y="1162"/>
                  </a:lnTo>
                  <a:lnTo>
                    <a:pt x="91" y="1151"/>
                  </a:lnTo>
                  <a:lnTo>
                    <a:pt x="91" y="1165"/>
                  </a:lnTo>
                  <a:lnTo>
                    <a:pt x="92" y="1160"/>
                  </a:lnTo>
                  <a:lnTo>
                    <a:pt x="93" y="1167"/>
                  </a:lnTo>
                  <a:lnTo>
                    <a:pt x="94" y="1163"/>
                  </a:lnTo>
                  <a:lnTo>
                    <a:pt x="94" y="1170"/>
                  </a:lnTo>
                  <a:lnTo>
                    <a:pt x="95" y="1146"/>
                  </a:lnTo>
                  <a:lnTo>
                    <a:pt x="96" y="1159"/>
                  </a:lnTo>
                  <a:lnTo>
                    <a:pt x="96" y="1146"/>
                  </a:lnTo>
                  <a:lnTo>
                    <a:pt x="97" y="1161"/>
                  </a:lnTo>
                  <a:lnTo>
                    <a:pt x="98" y="1151"/>
                  </a:lnTo>
                  <a:lnTo>
                    <a:pt x="98" y="1156"/>
                  </a:lnTo>
                  <a:lnTo>
                    <a:pt x="99" y="1151"/>
                  </a:lnTo>
                  <a:lnTo>
                    <a:pt x="100" y="1158"/>
                  </a:lnTo>
                  <a:lnTo>
                    <a:pt x="101" y="1152"/>
                  </a:lnTo>
                  <a:lnTo>
                    <a:pt x="101" y="1155"/>
                  </a:lnTo>
                  <a:lnTo>
                    <a:pt x="102" y="1156"/>
                  </a:lnTo>
                  <a:lnTo>
                    <a:pt x="103" y="1162"/>
                  </a:lnTo>
                  <a:lnTo>
                    <a:pt x="103" y="1159"/>
                  </a:lnTo>
                  <a:lnTo>
                    <a:pt x="104" y="1157"/>
                  </a:lnTo>
                  <a:lnTo>
                    <a:pt x="105" y="1159"/>
                  </a:lnTo>
                  <a:lnTo>
                    <a:pt x="105" y="1151"/>
                  </a:lnTo>
                  <a:lnTo>
                    <a:pt x="106" y="1170"/>
                  </a:lnTo>
                  <a:lnTo>
                    <a:pt x="107" y="1149"/>
                  </a:lnTo>
                  <a:lnTo>
                    <a:pt x="108" y="1145"/>
                  </a:lnTo>
                  <a:lnTo>
                    <a:pt x="108" y="1161"/>
                  </a:lnTo>
                  <a:lnTo>
                    <a:pt x="109" y="1157"/>
                  </a:lnTo>
                  <a:lnTo>
                    <a:pt x="110" y="1145"/>
                  </a:lnTo>
                  <a:lnTo>
                    <a:pt x="110" y="1160"/>
                  </a:lnTo>
                  <a:lnTo>
                    <a:pt x="111" y="1139"/>
                  </a:lnTo>
                  <a:lnTo>
                    <a:pt x="112" y="1159"/>
                  </a:lnTo>
                  <a:lnTo>
                    <a:pt x="112" y="1163"/>
                  </a:lnTo>
                  <a:lnTo>
                    <a:pt x="113" y="1158"/>
                  </a:lnTo>
                  <a:lnTo>
                    <a:pt x="114" y="1145"/>
                  </a:lnTo>
                  <a:lnTo>
                    <a:pt x="115" y="1160"/>
                  </a:lnTo>
                  <a:lnTo>
                    <a:pt x="115" y="1153"/>
                  </a:lnTo>
                  <a:lnTo>
                    <a:pt x="116" y="1151"/>
                  </a:lnTo>
                  <a:lnTo>
                    <a:pt x="117" y="1154"/>
                  </a:lnTo>
                  <a:lnTo>
                    <a:pt x="117" y="1157"/>
                  </a:lnTo>
                  <a:lnTo>
                    <a:pt x="118" y="1155"/>
                  </a:lnTo>
                  <a:lnTo>
                    <a:pt x="119" y="1154"/>
                  </a:lnTo>
                  <a:lnTo>
                    <a:pt x="119" y="1158"/>
                  </a:lnTo>
                  <a:lnTo>
                    <a:pt x="120" y="1152"/>
                  </a:lnTo>
                  <a:lnTo>
                    <a:pt x="121" y="1153"/>
                  </a:lnTo>
                  <a:lnTo>
                    <a:pt x="122" y="1153"/>
                  </a:lnTo>
                  <a:lnTo>
                    <a:pt x="122" y="1160"/>
                  </a:lnTo>
                  <a:lnTo>
                    <a:pt x="123" y="1154"/>
                  </a:lnTo>
                  <a:lnTo>
                    <a:pt x="124" y="1145"/>
                  </a:lnTo>
                  <a:lnTo>
                    <a:pt x="124" y="1163"/>
                  </a:lnTo>
                  <a:lnTo>
                    <a:pt x="125" y="1151"/>
                  </a:lnTo>
                  <a:lnTo>
                    <a:pt x="126" y="1161"/>
                  </a:lnTo>
                  <a:lnTo>
                    <a:pt x="126" y="1158"/>
                  </a:lnTo>
                  <a:lnTo>
                    <a:pt x="127" y="1140"/>
                  </a:lnTo>
                  <a:lnTo>
                    <a:pt x="128" y="1150"/>
                  </a:lnTo>
                  <a:lnTo>
                    <a:pt x="129" y="1151"/>
                  </a:lnTo>
                  <a:lnTo>
                    <a:pt x="129" y="1158"/>
                  </a:lnTo>
                  <a:lnTo>
                    <a:pt x="130" y="1148"/>
                  </a:lnTo>
                  <a:lnTo>
                    <a:pt x="131" y="1152"/>
                  </a:lnTo>
                  <a:lnTo>
                    <a:pt x="131" y="1142"/>
                  </a:lnTo>
                  <a:lnTo>
                    <a:pt x="132" y="1158"/>
                  </a:lnTo>
                  <a:lnTo>
                    <a:pt x="133" y="1157"/>
                  </a:lnTo>
                  <a:lnTo>
                    <a:pt x="133" y="1142"/>
                  </a:lnTo>
                  <a:lnTo>
                    <a:pt x="134" y="1150"/>
                  </a:lnTo>
                  <a:lnTo>
                    <a:pt x="135" y="1148"/>
                  </a:lnTo>
                  <a:lnTo>
                    <a:pt x="136" y="1151"/>
                  </a:lnTo>
                  <a:lnTo>
                    <a:pt x="136" y="1139"/>
                  </a:lnTo>
                  <a:lnTo>
                    <a:pt x="137" y="1145"/>
                  </a:lnTo>
                  <a:lnTo>
                    <a:pt x="138" y="1141"/>
                  </a:lnTo>
                  <a:lnTo>
                    <a:pt x="138" y="1155"/>
                  </a:lnTo>
                  <a:lnTo>
                    <a:pt x="139" y="1151"/>
                  </a:lnTo>
                  <a:lnTo>
                    <a:pt x="140" y="1150"/>
                  </a:lnTo>
                  <a:lnTo>
                    <a:pt x="140" y="1155"/>
                  </a:lnTo>
                  <a:lnTo>
                    <a:pt x="141" y="1144"/>
                  </a:lnTo>
                  <a:lnTo>
                    <a:pt x="142" y="1148"/>
                  </a:lnTo>
                  <a:lnTo>
                    <a:pt x="143" y="1142"/>
                  </a:lnTo>
                  <a:lnTo>
                    <a:pt x="143" y="1144"/>
                  </a:lnTo>
                  <a:lnTo>
                    <a:pt x="144" y="1144"/>
                  </a:lnTo>
                  <a:lnTo>
                    <a:pt x="145" y="1138"/>
                  </a:lnTo>
                  <a:lnTo>
                    <a:pt x="145" y="1148"/>
                  </a:lnTo>
                  <a:lnTo>
                    <a:pt x="146" y="1149"/>
                  </a:lnTo>
                  <a:lnTo>
                    <a:pt x="147" y="1143"/>
                  </a:lnTo>
                  <a:lnTo>
                    <a:pt x="147" y="1144"/>
                  </a:lnTo>
                  <a:lnTo>
                    <a:pt x="148" y="1151"/>
                  </a:lnTo>
                  <a:lnTo>
                    <a:pt x="149" y="1143"/>
                  </a:lnTo>
                  <a:lnTo>
                    <a:pt x="150" y="1149"/>
                  </a:lnTo>
                  <a:lnTo>
                    <a:pt x="150" y="1140"/>
                  </a:lnTo>
                  <a:lnTo>
                    <a:pt x="151" y="1155"/>
                  </a:lnTo>
                  <a:lnTo>
                    <a:pt x="152" y="1147"/>
                  </a:lnTo>
                  <a:lnTo>
                    <a:pt x="152" y="1145"/>
                  </a:lnTo>
                  <a:lnTo>
                    <a:pt x="153" y="1155"/>
                  </a:lnTo>
                  <a:lnTo>
                    <a:pt x="154" y="1137"/>
                  </a:lnTo>
                  <a:lnTo>
                    <a:pt x="154" y="1143"/>
                  </a:lnTo>
                  <a:lnTo>
                    <a:pt x="155" y="1156"/>
                  </a:lnTo>
                  <a:lnTo>
                    <a:pt x="156" y="1150"/>
                  </a:lnTo>
                  <a:lnTo>
                    <a:pt x="157" y="1150"/>
                  </a:lnTo>
                  <a:lnTo>
                    <a:pt x="157" y="1144"/>
                  </a:lnTo>
                  <a:lnTo>
                    <a:pt x="158" y="1153"/>
                  </a:lnTo>
                  <a:lnTo>
                    <a:pt x="159" y="1154"/>
                  </a:lnTo>
                  <a:lnTo>
                    <a:pt x="159" y="1152"/>
                  </a:lnTo>
                  <a:lnTo>
                    <a:pt x="160" y="1156"/>
                  </a:lnTo>
                  <a:lnTo>
                    <a:pt x="161" y="1152"/>
                  </a:lnTo>
                  <a:lnTo>
                    <a:pt x="161" y="1152"/>
                  </a:lnTo>
                  <a:lnTo>
                    <a:pt x="162" y="1140"/>
                  </a:lnTo>
                  <a:lnTo>
                    <a:pt x="163" y="1145"/>
                  </a:lnTo>
                  <a:lnTo>
                    <a:pt x="164" y="1132"/>
                  </a:lnTo>
                  <a:lnTo>
                    <a:pt x="164" y="1146"/>
                  </a:lnTo>
                  <a:lnTo>
                    <a:pt x="165" y="1148"/>
                  </a:lnTo>
                  <a:lnTo>
                    <a:pt x="166" y="1150"/>
                  </a:lnTo>
                  <a:lnTo>
                    <a:pt x="166" y="1152"/>
                  </a:lnTo>
                  <a:lnTo>
                    <a:pt x="167" y="1156"/>
                  </a:lnTo>
                  <a:lnTo>
                    <a:pt x="168" y="1142"/>
                  </a:lnTo>
                  <a:lnTo>
                    <a:pt x="168" y="1144"/>
                  </a:lnTo>
                  <a:lnTo>
                    <a:pt x="169" y="1157"/>
                  </a:lnTo>
                  <a:lnTo>
                    <a:pt x="170" y="1150"/>
                  </a:lnTo>
                  <a:lnTo>
                    <a:pt x="171" y="1141"/>
                  </a:lnTo>
                  <a:lnTo>
                    <a:pt x="171" y="1132"/>
                  </a:lnTo>
                  <a:lnTo>
                    <a:pt x="172" y="1148"/>
                  </a:lnTo>
                  <a:lnTo>
                    <a:pt x="173" y="1152"/>
                  </a:lnTo>
                  <a:lnTo>
                    <a:pt x="173" y="1144"/>
                  </a:lnTo>
                  <a:lnTo>
                    <a:pt x="174" y="1155"/>
                  </a:lnTo>
                  <a:lnTo>
                    <a:pt x="175" y="1145"/>
                  </a:lnTo>
                  <a:lnTo>
                    <a:pt x="175" y="1156"/>
                  </a:lnTo>
                  <a:lnTo>
                    <a:pt x="176" y="1144"/>
                  </a:lnTo>
                  <a:lnTo>
                    <a:pt x="177" y="1133"/>
                  </a:lnTo>
                  <a:lnTo>
                    <a:pt x="177" y="1143"/>
                  </a:lnTo>
                  <a:lnTo>
                    <a:pt x="178" y="1138"/>
                  </a:lnTo>
                  <a:lnTo>
                    <a:pt x="179" y="1154"/>
                  </a:lnTo>
                  <a:lnTo>
                    <a:pt x="180" y="1158"/>
                  </a:lnTo>
                  <a:lnTo>
                    <a:pt x="180" y="1144"/>
                  </a:lnTo>
                  <a:lnTo>
                    <a:pt x="181" y="1161"/>
                  </a:lnTo>
                  <a:lnTo>
                    <a:pt x="182" y="1142"/>
                  </a:lnTo>
                  <a:lnTo>
                    <a:pt x="182" y="1149"/>
                  </a:lnTo>
                  <a:lnTo>
                    <a:pt x="183" y="1148"/>
                  </a:lnTo>
                  <a:lnTo>
                    <a:pt x="184" y="1154"/>
                  </a:lnTo>
                  <a:lnTo>
                    <a:pt x="184" y="1144"/>
                  </a:lnTo>
                  <a:lnTo>
                    <a:pt x="185" y="1154"/>
                  </a:lnTo>
                  <a:lnTo>
                    <a:pt x="186" y="1149"/>
                  </a:lnTo>
                  <a:lnTo>
                    <a:pt x="187" y="1149"/>
                  </a:lnTo>
                  <a:lnTo>
                    <a:pt x="187" y="1149"/>
                  </a:lnTo>
                  <a:lnTo>
                    <a:pt x="188" y="1151"/>
                  </a:lnTo>
                  <a:lnTo>
                    <a:pt x="189" y="1144"/>
                  </a:lnTo>
                  <a:lnTo>
                    <a:pt x="189" y="1157"/>
                  </a:lnTo>
                  <a:lnTo>
                    <a:pt x="190" y="1156"/>
                  </a:lnTo>
                  <a:lnTo>
                    <a:pt x="191" y="1150"/>
                  </a:lnTo>
                  <a:lnTo>
                    <a:pt x="191" y="1151"/>
                  </a:lnTo>
                  <a:lnTo>
                    <a:pt x="192" y="1162"/>
                  </a:lnTo>
                  <a:lnTo>
                    <a:pt x="193" y="1161"/>
                  </a:lnTo>
                  <a:lnTo>
                    <a:pt x="194" y="1153"/>
                  </a:lnTo>
                  <a:lnTo>
                    <a:pt x="194" y="1146"/>
                  </a:lnTo>
                  <a:lnTo>
                    <a:pt x="195" y="1149"/>
                  </a:lnTo>
                  <a:lnTo>
                    <a:pt x="196" y="1155"/>
                  </a:lnTo>
                  <a:lnTo>
                    <a:pt x="196" y="1159"/>
                  </a:lnTo>
                  <a:lnTo>
                    <a:pt x="197" y="1150"/>
                  </a:lnTo>
                  <a:lnTo>
                    <a:pt x="198" y="1143"/>
                  </a:lnTo>
                  <a:lnTo>
                    <a:pt x="198" y="1143"/>
                  </a:lnTo>
                  <a:lnTo>
                    <a:pt x="199" y="1149"/>
                  </a:lnTo>
                  <a:lnTo>
                    <a:pt x="200" y="1154"/>
                  </a:lnTo>
                  <a:lnTo>
                    <a:pt x="201" y="1150"/>
                  </a:lnTo>
                  <a:lnTo>
                    <a:pt x="201" y="1152"/>
                  </a:lnTo>
                  <a:lnTo>
                    <a:pt x="202" y="1152"/>
                  </a:lnTo>
                  <a:lnTo>
                    <a:pt x="203" y="1160"/>
                  </a:lnTo>
                  <a:lnTo>
                    <a:pt x="203" y="1153"/>
                  </a:lnTo>
                  <a:lnTo>
                    <a:pt x="204" y="1151"/>
                  </a:lnTo>
                  <a:lnTo>
                    <a:pt x="205" y="1156"/>
                  </a:lnTo>
                  <a:lnTo>
                    <a:pt x="205" y="1148"/>
                  </a:lnTo>
                  <a:lnTo>
                    <a:pt x="206" y="1158"/>
                  </a:lnTo>
                  <a:lnTo>
                    <a:pt x="207" y="1149"/>
                  </a:lnTo>
                  <a:lnTo>
                    <a:pt x="208" y="1154"/>
                  </a:lnTo>
                  <a:lnTo>
                    <a:pt x="208" y="1153"/>
                  </a:lnTo>
                  <a:lnTo>
                    <a:pt x="209" y="1146"/>
                  </a:lnTo>
                  <a:lnTo>
                    <a:pt x="210" y="1162"/>
                  </a:lnTo>
                  <a:lnTo>
                    <a:pt x="210" y="1146"/>
                  </a:lnTo>
                  <a:lnTo>
                    <a:pt x="211" y="1150"/>
                  </a:lnTo>
                  <a:lnTo>
                    <a:pt x="212" y="1157"/>
                  </a:lnTo>
                  <a:lnTo>
                    <a:pt x="212" y="1161"/>
                  </a:lnTo>
                  <a:lnTo>
                    <a:pt x="213" y="1156"/>
                  </a:lnTo>
                  <a:lnTo>
                    <a:pt x="214" y="1154"/>
                  </a:lnTo>
                  <a:lnTo>
                    <a:pt x="215" y="1147"/>
                  </a:lnTo>
                  <a:lnTo>
                    <a:pt x="215" y="1161"/>
                  </a:lnTo>
                  <a:lnTo>
                    <a:pt x="216" y="1154"/>
                  </a:lnTo>
                  <a:lnTo>
                    <a:pt x="217" y="1153"/>
                  </a:lnTo>
                  <a:lnTo>
                    <a:pt x="217" y="1156"/>
                  </a:lnTo>
                  <a:lnTo>
                    <a:pt x="218" y="1167"/>
                  </a:lnTo>
                  <a:lnTo>
                    <a:pt x="219" y="1149"/>
                  </a:lnTo>
                  <a:lnTo>
                    <a:pt x="219" y="1146"/>
                  </a:lnTo>
                  <a:lnTo>
                    <a:pt x="220" y="1157"/>
                  </a:lnTo>
                  <a:lnTo>
                    <a:pt x="221" y="1150"/>
                  </a:lnTo>
                  <a:lnTo>
                    <a:pt x="222" y="1152"/>
                  </a:lnTo>
                  <a:lnTo>
                    <a:pt x="222" y="1165"/>
                  </a:lnTo>
                  <a:lnTo>
                    <a:pt x="223" y="1154"/>
                  </a:lnTo>
                  <a:lnTo>
                    <a:pt x="224" y="1147"/>
                  </a:lnTo>
                  <a:lnTo>
                    <a:pt x="224" y="1152"/>
                  </a:lnTo>
                  <a:lnTo>
                    <a:pt x="225" y="1152"/>
                  </a:lnTo>
                  <a:lnTo>
                    <a:pt x="226" y="1152"/>
                  </a:lnTo>
                  <a:lnTo>
                    <a:pt x="226" y="1142"/>
                  </a:lnTo>
                  <a:lnTo>
                    <a:pt x="227" y="1150"/>
                  </a:lnTo>
                  <a:lnTo>
                    <a:pt x="228" y="1146"/>
                  </a:lnTo>
                  <a:lnTo>
                    <a:pt x="229" y="1152"/>
                  </a:lnTo>
                  <a:lnTo>
                    <a:pt x="229" y="1152"/>
                  </a:lnTo>
                  <a:lnTo>
                    <a:pt x="230" y="1148"/>
                  </a:lnTo>
                  <a:lnTo>
                    <a:pt x="231" y="1163"/>
                  </a:lnTo>
                  <a:lnTo>
                    <a:pt x="231" y="1143"/>
                  </a:lnTo>
                  <a:lnTo>
                    <a:pt x="232" y="1144"/>
                  </a:lnTo>
                  <a:lnTo>
                    <a:pt x="233" y="1147"/>
                  </a:lnTo>
                  <a:lnTo>
                    <a:pt x="233" y="1145"/>
                  </a:lnTo>
                  <a:lnTo>
                    <a:pt x="234" y="1149"/>
                  </a:lnTo>
                  <a:lnTo>
                    <a:pt x="235" y="1146"/>
                  </a:lnTo>
                  <a:lnTo>
                    <a:pt x="236" y="1143"/>
                  </a:lnTo>
                  <a:lnTo>
                    <a:pt x="236" y="1159"/>
                  </a:lnTo>
                  <a:lnTo>
                    <a:pt x="237" y="1145"/>
                  </a:lnTo>
                  <a:lnTo>
                    <a:pt x="238" y="1167"/>
                  </a:lnTo>
                  <a:lnTo>
                    <a:pt x="238" y="1150"/>
                  </a:lnTo>
                  <a:lnTo>
                    <a:pt x="239" y="1157"/>
                  </a:lnTo>
                  <a:lnTo>
                    <a:pt x="240" y="1155"/>
                  </a:lnTo>
                  <a:lnTo>
                    <a:pt x="240" y="1156"/>
                  </a:lnTo>
                  <a:lnTo>
                    <a:pt x="241" y="1163"/>
                  </a:lnTo>
                  <a:lnTo>
                    <a:pt x="242" y="1147"/>
                  </a:lnTo>
                  <a:lnTo>
                    <a:pt x="243" y="1158"/>
                  </a:lnTo>
                  <a:lnTo>
                    <a:pt x="243" y="1151"/>
                  </a:lnTo>
                  <a:lnTo>
                    <a:pt x="244" y="1152"/>
                  </a:lnTo>
                  <a:lnTo>
                    <a:pt x="245" y="1147"/>
                  </a:lnTo>
                  <a:lnTo>
                    <a:pt x="245" y="1152"/>
                  </a:lnTo>
                  <a:lnTo>
                    <a:pt x="246" y="1160"/>
                  </a:lnTo>
                  <a:lnTo>
                    <a:pt x="247" y="1160"/>
                  </a:lnTo>
                  <a:lnTo>
                    <a:pt x="247" y="1155"/>
                  </a:lnTo>
                  <a:lnTo>
                    <a:pt x="248" y="1150"/>
                  </a:lnTo>
                  <a:lnTo>
                    <a:pt x="249" y="1148"/>
                  </a:lnTo>
                  <a:lnTo>
                    <a:pt x="250" y="1157"/>
                  </a:lnTo>
                  <a:lnTo>
                    <a:pt x="250" y="1151"/>
                  </a:lnTo>
                  <a:lnTo>
                    <a:pt x="251" y="1154"/>
                  </a:lnTo>
                  <a:lnTo>
                    <a:pt x="252" y="1156"/>
                  </a:lnTo>
                  <a:lnTo>
                    <a:pt x="252" y="1164"/>
                  </a:lnTo>
                  <a:lnTo>
                    <a:pt x="253" y="1150"/>
                  </a:lnTo>
                  <a:lnTo>
                    <a:pt x="254" y="1155"/>
                  </a:lnTo>
                  <a:lnTo>
                    <a:pt x="254" y="1155"/>
                  </a:lnTo>
                  <a:lnTo>
                    <a:pt x="255" y="1151"/>
                  </a:lnTo>
                  <a:lnTo>
                    <a:pt x="256" y="1143"/>
                  </a:lnTo>
                  <a:lnTo>
                    <a:pt x="257" y="1156"/>
                  </a:lnTo>
                  <a:lnTo>
                    <a:pt x="257" y="1144"/>
                  </a:lnTo>
                  <a:lnTo>
                    <a:pt x="258" y="1151"/>
                  </a:lnTo>
                  <a:lnTo>
                    <a:pt x="259" y="1152"/>
                  </a:lnTo>
                  <a:lnTo>
                    <a:pt x="259" y="1156"/>
                  </a:lnTo>
                  <a:lnTo>
                    <a:pt x="260" y="1141"/>
                  </a:lnTo>
                  <a:lnTo>
                    <a:pt x="261" y="1157"/>
                  </a:lnTo>
                  <a:lnTo>
                    <a:pt x="261" y="1163"/>
                  </a:lnTo>
                  <a:lnTo>
                    <a:pt x="262" y="1162"/>
                  </a:lnTo>
                  <a:lnTo>
                    <a:pt x="263" y="1147"/>
                  </a:lnTo>
                  <a:lnTo>
                    <a:pt x="264" y="1152"/>
                  </a:lnTo>
                  <a:lnTo>
                    <a:pt x="264" y="1149"/>
                  </a:lnTo>
                  <a:lnTo>
                    <a:pt x="265" y="1144"/>
                  </a:lnTo>
                  <a:lnTo>
                    <a:pt x="266" y="1139"/>
                  </a:lnTo>
                  <a:lnTo>
                    <a:pt x="266" y="1159"/>
                  </a:lnTo>
                  <a:lnTo>
                    <a:pt x="267" y="1159"/>
                  </a:lnTo>
                  <a:lnTo>
                    <a:pt x="268" y="1159"/>
                  </a:lnTo>
                  <a:lnTo>
                    <a:pt x="268" y="1159"/>
                  </a:lnTo>
                  <a:lnTo>
                    <a:pt x="269" y="1154"/>
                  </a:lnTo>
                  <a:lnTo>
                    <a:pt x="270" y="1149"/>
                  </a:lnTo>
                  <a:lnTo>
                    <a:pt x="271" y="1148"/>
                  </a:lnTo>
                  <a:lnTo>
                    <a:pt x="271" y="1161"/>
                  </a:lnTo>
                  <a:lnTo>
                    <a:pt x="272" y="1153"/>
                  </a:lnTo>
                  <a:lnTo>
                    <a:pt x="273" y="1154"/>
                  </a:lnTo>
                  <a:lnTo>
                    <a:pt x="273" y="1151"/>
                  </a:lnTo>
                  <a:lnTo>
                    <a:pt x="274" y="1157"/>
                  </a:lnTo>
                  <a:lnTo>
                    <a:pt x="275" y="1162"/>
                  </a:lnTo>
                  <a:lnTo>
                    <a:pt x="275" y="1151"/>
                  </a:lnTo>
                  <a:lnTo>
                    <a:pt x="276" y="1153"/>
                  </a:lnTo>
                  <a:lnTo>
                    <a:pt x="277" y="1152"/>
                  </a:lnTo>
                  <a:lnTo>
                    <a:pt x="277" y="1152"/>
                  </a:lnTo>
                  <a:lnTo>
                    <a:pt x="278" y="1159"/>
                  </a:lnTo>
                  <a:lnTo>
                    <a:pt x="279" y="1149"/>
                  </a:lnTo>
                  <a:lnTo>
                    <a:pt x="280" y="1161"/>
                  </a:lnTo>
                  <a:lnTo>
                    <a:pt x="280" y="1152"/>
                  </a:lnTo>
                  <a:lnTo>
                    <a:pt x="281" y="1154"/>
                  </a:lnTo>
                  <a:lnTo>
                    <a:pt x="282" y="1148"/>
                  </a:lnTo>
                  <a:lnTo>
                    <a:pt x="282" y="1151"/>
                  </a:lnTo>
                  <a:lnTo>
                    <a:pt x="283" y="1148"/>
                  </a:lnTo>
                  <a:lnTo>
                    <a:pt x="284" y="1146"/>
                  </a:lnTo>
                  <a:lnTo>
                    <a:pt x="284" y="1153"/>
                  </a:lnTo>
                  <a:lnTo>
                    <a:pt x="285" y="1147"/>
                  </a:lnTo>
                  <a:lnTo>
                    <a:pt x="286" y="1160"/>
                  </a:lnTo>
                  <a:lnTo>
                    <a:pt x="287" y="1146"/>
                  </a:lnTo>
                  <a:lnTo>
                    <a:pt x="287" y="1153"/>
                  </a:lnTo>
                  <a:lnTo>
                    <a:pt x="288" y="1159"/>
                  </a:lnTo>
                  <a:lnTo>
                    <a:pt x="289" y="1149"/>
                  </a:lnTo>
                  <a:lnTo>
                    <a:pt x="289" y="1145"/>
                  </a:lnTo>
                  <a:lnTo>
                    <a:pt x="290" y="1140"/>
                  </a:lnTo>
                  <a:lnTo>
                    <a:pt x="291" y="1139"/>
                  </a:lnTo>
                  <a:lnTo>
                    <a:pt x="291" y="1159"/>
                  </a:lnTo>
                  <a:lnTo>
                    <a:pt x="292" y="1155"/>
                  </a:lnTo>
                  <a:lnTo>
                    <a:pt x="293" y="1156"/>
                  </a:lnTo>
                  <a:lnTo>
                    <a:pt x="294" y="1139"/>
                  </a:lnTo>
                  <a:lnTo>
                    <a:pt x="294" y="1155"/>
                  </a:lnTo>
                  <a:lnTo>
                    <a:pt x="295" y="1146"/>
                  </a:lnTo>
                  <a:lnTo>
                    <a:pt x="296" y="1155"/>
                  </a:lnTo>
                  <a:lnTo>
                    <a:pt x="296" y="1161"/>
                  </a:lnTo>
                  <a:lnTo>
                    <a:pt x="297" y="1168"/>
                  </a:lnTo>
                  <a:lnTo>
                    <a:pt x="298" y="1141"/>
                  </a:lnTo>
                  <a:lnTo>
                    <a:pt x="298" y="1143"/>
                  </a:lnTo>
                  <a:lnTo>
                    <a:pt x="299" y="1146"/>
                  </a:lnTo>
                  <a:lnTo>
                    <a:pt x="300" y="1142"/>
                  </a:lnTo>
                  <a:lnTo>
                    <a:pt x="301" y="1151"/>
                  </a:lnTo>
                  <a:lnTo>
                    <a:pt x="301" y="1144"/>
                  </a:lnTo>
                  <a:lnTo>
                    <a:pt x="302" y="1146"/>
                  </a:lnTo>
                  <a:lnTo>
                    <a:pt x="303" y="1148"/>
                  </a:lnTo>
                  <a:lnTo>
                    <a:pt x="303" y="1145"/>
                  </a:lnTo>
                  <a:lnTo>
                    <a:pt x="304" y="1142"/>
                  </a:lnTo>
                  <a:lnTo>
                    <a:pt x="305" y="1158"/>
                  </a:lnTo>
                  <a:lnTo>
                    <a:pt x="305" y="1147"/>
                  </a:lnTo>
                  <a:lnTo>
                    <a:pt x="306" y="1160"/>
                  </a:lnTo>
                  <a:lnTo>
                    <a:pt x="307" y="1152"/>
                  </a:lnTo>
                  <a:lnTo>
                    <a:pt x="308" y="1152"/>
                  </a:lnTo>
                  <a:lnTo>
                    <a:pt x="308" y="1150"/>
                  </a:lnTo>
                  <a:lnTo>
                    <a:pt x="309" y="1144"/>
                  </a:lnTo>
                  <a:lnTo>
                    <a:pt x="310" y="1143"/>
                  </a:lnTo>
                  <a:lnTo>
                    <a:pt x="310" y="1153"/>
                  </a:lnTo>
                  <a:lnTo>
                    <a:pt x="311" y="1159"/>
                  </a:lnTo>
                  <a:lnTo>
                    <a:pt x="312" y="1152"/>
                  </a:lnTo>
                  <a:lnTo>
                    <a:pt x="312" y="1155"/>
                  </a:lnTo>
                  <a:lnTo>
                    <a:pt x="313" y="1155"/>
                  </a:lnTo>
                  <a:lnTo>
                    <a:pt x="314" y="1150"/>
                  </a:lnTo>
                  <a:lnTo>
                    <a:pt x="315" y="1146"/>
                  </a:lnTo>
                  <a:lnTo>
                    <a:pt x="315" y="1164"/>
                  </a:lnTo>
                  <a:lnTo>
                    <a:pt x="316" y="1148"/>
                  </a:lnTo>
                  <a:lnTo>
                    <a:pt x="317" y="1154"/>
                  </a:lnTo>
                  <a:lnTo>
                    <a:pt x="317" y="1150"/>
                  </a:lnTo>
                  <a:lnTo>
                    <a:pt x="318" y="1150"/>
                  </a:lnTo>
                  <a:lnTo>
                    <a:pt x="319" y="1151"/>
                  </a:lnTo>
                  <a:lnTo>
                    <a:pt x="319" y="1156"/>
                  </a:lnTo>
                  <a:lnTo>
                    <a:pt x="320" y="1148"/>
                  </a:lnTo>
                  <a:lnTo>
                    <a:pt x="321" y="1156"/>
                  </a:lnTo>
                  <a:lnTo>
                    <a:pt x="322" y="1149"/>
                  </a:lnTo>
                  <a:lnTo>
                    <a:pt x="322" y="1143"/>
                  </a:lnTo>
                  <a:lnTo>
                    <a:pt x="323" y="1146"/>
                  </a:lnTo>
                  <a:lnTo>
                    <a:pt x="324" y="1160"/>
                  </a:lnTo>
                  <a:lnTo>
                    <a:pt x="324" y="1157"/>
                  </a:lnTo>
                  <a:lnTo>
                    <a:pt x="325" y="1155"/>
                  </a:lnTo>
                  <a:lnTo>
                    <a:pt x="326" y="1147"/>
                  </a:lnTo>
                  <a:lnTo>
                    <a:pt x="326" y="1161"/>
                  </a:lnTo>
                  <a:lnTo>
                    <a:pt x="327" y="1160"/>
                  </a:lnTo>
                  <a:lnTo>
                    <a:pt x="328" y="1156"/>
                  </a:lnTo>
                  <a:lnTo>
                    <a:pt x="329" y="1147"/>
                  </a:lnTo>
                  <a:lnTo>
                    <a:pt x="329" y="1153"/>
                  </a:lnTo>
                  <a:lnTo>
                    <a:pt x="330" y="1159"/>
                  </a:lnTo>
                  <a:lnTo>
                    <a:pt x="331" y="1136"/>
                  </a:lnTo>
                  <a:lnTo>
                    <a:pt x="331" y="1155"/>
                  </a:lnTo>
                  <a:lnTo>
                    <a:pt x="332" y="1153"/>
                  </a:lnTo>
                  <a:lnTo>
                    <a:pt x="333" y="1156"/>
                  </a:lnTo>
                  <a:lnTo>
                    <a:pt x="333" y="1155"/>
                  </a:lnTo>
                  <a:lnTo>
                    <a:pt x="334" y="1151"/>
                  </a:lnTo>
                  <a:lnTo>
                    <a:pt x="335" y="1161"/>
                  </a:lnTo>
                  <a:lnTo>
                    <a:pt x="336" y="1157"/>
                  </a:lnTo>
                  <a:lnTo>
                    <a:pt x="336" y="1152"/>
                  </a:lnTo>
                  <a:lnTo>
                    <a:pt x="337" y="1158"/>
                  </a:lnTo>
                  <a:lnTo>
                    <a:pt x="338" y="1155"/>
                  </a:lnTo>
                  <a:lnTo>
                    <a:pt x="338" y="1152"/>
                  </a:lnTo>
                  <a:lnTo>
                    <a:pt x="339" y="1149"/>
                  </a:lnTo>
                  <a:lnTo>
                    <a:pt x="340" y="1155"/>
                  </a:lnTo>
                  <a:lnTo>
                    <a:pt x="340" y="1157"/>
                  </a:lnTo>
                  <a:lnTo>
                    <a:pt x="341" y="1154"/>
                  </a:lnTo>
                  <a:lnTo>
                    <a:pt x="342" y="1143"/>
                  </a:lnTo>
                  <a:lnTo>
                    <a:pt x="343" y="1155"/>
                  </a:lnTo>
                  <a:lnTo>
                    <a:pt x="343" y="1156"/>
                  </a:lnTo>
                  <a:lnTo>
                    <a:pt x="344" y="1146"/>
                  </a:lnTo>
                  <a:lnTo>
                    <a:pt x="345" y="1148"/>
                  </a:lnTo>
                  <a:lnTo>
                    <a:pt x="345" y="1147"/>
                  </a:lnTo>
                  <a:lnTo>
                    <a:pt x="346" y="1154"/>
                  </a:lnTo>
                  <a:lnTo>
                    <a:pt x="347" y="1148"/>
                  </a:lnTo>
                  <a:lnTo>
                    <a:pt x="347" y="1158"/>
                  </a:lnTo>
                  <a:lnTo>
                    <a:pt x="348" y="1153"/>
                  </a:lnTo>
                  <a:lnTo>
                    <a:pt x="349" y="1153"/>
                  </a:lnTo>
                  <a:lnTo>
                    <a:pt x="350" y="1170"/>
                  </a:lnTo>
                  <a:lnTo>
                    <a:pt x="350" y="1172"/>
                  </a:lnTo>
                  <a:lnTo>
                    <a:pt x="351" y="1162"/>
                  </a:lnTo>
                  <a:lnTo>
                    <a:pt x="352" y="1148"/>
                  </a:lnTo>
                  <a:lnTo>
                    <a:pt x="352" y="1156"/>
                  </a:lnTo>
                  <a:lnTo>
                    <a:pt x="353" y="1155"/>
                  </a:lnTo>
                  <a:lnTo>
                    <a:pt x="354" y="1154"/>
                  </a:lnTo>
                  <a:lnTo>
                    <a:pt x="354" y="1152"/>
                  </a:lnTo>
                  <a:lnTo>
                    <a:pt x="355" y="1160"/>
                  </a:lnTo>
                  <a:lnTo>
                    <a:pt x="356" y="1150"/>
                  </a:lnTo>
                  <a:lnTo>
                    <a:pt x="357" y="1159"/>
                  </a:lnTo>
                  <a:lnTo>
                    <a:pt x="357" y="1158"/>
                  </a:lnTo>
                  <a:lnTo>
                    <a:pt x="358" y="1154"/>
                  </a:lnTo>
                  <a:lnTo>
                    <a:pt x="359" y="1148"/>
                  </a:lnTo>
                  <a:lnTo>
                    <a:pt x="359" y="1163"/>
                  </a:lnTo>
                  <a:lnTo>
                    <a:pt x="360" y="1163"/>
                  </a:lnTo>
                  <a:lnTo>
                    <a:pt x="361" y="1146"/>
                  </a:lnTo>
                  <a:lnTo>
                    <a:pt x="361" y="1158"/>
                  </a:lnTo>
                  <a:lnTo>
                    <a:pt x="362" y="1155"/>
                  </a:lnTo>
                  <a:lnTo>
                    <a:pt x="363" y="1155"/>
                  </a:lnTo>
                  <a:lnTo>
                    <a:pt x="364" y="1149"/>
                  </a:lnTo>
                  <a:lnTo>
                    <a:pt x="364" y="1156"/>
                  </a:lnTo>
                  <a:lnTo>
                    <a:pt x="365" y="1150"/>
                  </a:lnTo>
                  <a:lnTo>
                    <a:pt x="366" y="1158"/>
                  </a:lnTo>
                  <a:lnTo>
                    <a:pt x="366" y="1156"/>
                  </a:lnTo>
                  <a:lnTo>
                    <a:pt x="367" y="1160"/>
                  </a:lnTo>
                  <a:lnTo>
                    <a:pt x="368" y="1154"/>
                  </a:lnTo>
                  <a:lnTo>
                    <a:pt x="368" y="1154"/>
                  </a:lnTo>
                  <a:lnTo>
                    <a:pt x="369" y="1164"/>
                  </a:lnTo>
                  <a:lnTo>
                    <a:pt x="370" y="1161"/>
                  </a:lnTo>
                  <a:lnTo>
                    <a:pt x="371" y="1147"/>
                  </a:lnTo>
                  <a:lnTo>
                    <a:pt x="371" y="1169"/>
                  </a:lnTo>
                  <a:lnTo>
                    <a:pt x="372" y="1152"/>
                  </a:lnTo>
                  <a:lnTo>
                    <a:pt x="373" y="1154"/>
                  </a:lnTo>
                  <a:lnTo>
                    <a:pt x="373" y="1152"/>
                  </a:lnTo>
                  <a:lnTo>
                    <a:pt x="374" y="1151"/>
                  </a:lnTo>
                  <a:lnTo>
                    <a:pt x="375" y="1164"/>
                  </a:lnTo>
                  <a:lnTo>
                    <a:pt x="375" y="1169"/>
                  </a:lnTo>
                  <a:lnTo>
                    <a:pt x="376" y="1163"/>
                  </a:lnTo>
                  <a:lnTo>
                    <a:pt x="377" y="1159"/>
                  </a:lnTo>
                  <a:lnTo>
                    <a:pt x="377" y="1144"/>
                  </a:lnTo>
                  <a:lnTo>
                    <a:pt x="378" y="1161"/>
                  </a:lnTo>
                  <a:lnTo>
                    <a:pt x="379" y="1151"/>
                  </a:lnTo>
                  <a:lnTo>
                    <a:pt x="380" y="1152"/>
                  </a:lnTo>
                  <a:lnTo>
                    <a:pt x="380" y="1155"/>
                  </a:lnTo>
                  <a:lnTo>
                    <a:pt x="381" y="1156"/>
                  </a:lnTo>
                  <a:lnTo>
                    <a:pt x="382" y="1162"/>
                  </a:lnTo>
                  <a:lnTo>
                    <a:pt x="382" y="1153"/>
                  </a:lnTo>
                  <a:lnTo>
                    <a:pt x="383" y="1172"/>
                  </a:lnTo>
                  <a:lnTo>
                    <a:pt x="384" y="1163"/>
                  </a:lnTo>
                  <a:lnTo>
                    <a:pt x="384" y="1160"/>
                  </a:lnTo>
                  <a:lnTo>
                    <a:pt x="385" y="1152"/>
                  </a:lnTo>
                  <a:lnTo>
                    <a:pt x="386" y="1168"/>
                  </a:lnTo>
                  <a:lnTo>
                    <a:pt x="387" y="1170"/>
                  </a:lnTo>
                  <a:lnTo>
                    <a:pt x="387" y="1157"/>
                  </a:lnTo>
                  <a:lnTo>
                    <a:pt x="388" y="1161"/>
                  </a:lnTo>
                  <a:lnTo>
                    <a:pt x="389" y="1155"/>
                  </a:lnTo>
                  <a:lnTo>
                    <a:pt x="389" y="1168"/>
                  </a:lnTo>
                  <a:lnTo>
                    <a:pt x="390" y="1174"/>
                  </a:lnTo>
                  <a:lnTo>
                    <a:pt x="391" y="1170"/>
                  </a:lnTo>
                  <a:lnTo>
                    <a:pt x="391" y="1173"/>
                  </a:lnTo>
                  <a:lnTo>
                    <a:pt x="392" y="1164"/>
                  </a:lnTo>
                  <a:lnTo>
                    <a:pt x="393" y="1162"/>
                  </a:lnTo>
                  <a:lnTo>
                    <a:pt x="394" y="1153"/>
                  </a:lnTo>
                  <a:lnTo>
                    <a:pt x="394" y="1167"/>
                  </a:lnTo>
                  <a:lnTo>
                    <a:pt x="395" y="1160"/>
                  </a:lnTo>
                  <a:lnTo>
                    <a:pt x="396" y="1162"/>
                  </a:lnTo>
                  <a:lnTo>
                    <a:pt x="396" y="1157"/>
                  </a:lnTo>
                  <a:lnTo>
                    <a:pt x="397" y="1170"/>
                  </a:lnTo>
                  <a:lnTo>
                    <a:pt x="398" y="1156"/>
                  </a:lnTo>
                  <a:lnTo>
                    <a:pt x="398" y="1160"/>
                  </a:lnTo>
                  <a:lnTo>
                    <a:pt x="399" y="1168"/>
                  </a:lnTo>
                  <a:lnTo>
                    <a:pt x="400" y="1161"/>
                  </a:lnTo>
                  <a:lnTo>
                    <a:pt x="401" y="1161"/>
                  </a:lnTo>
                  <a:lnTo>
                    <a:pt x="401" y="1164"/>
                  </a:lnTo>
                  <a:lnTo>
                    <a:pt x="402" y="1173"/>
                  </a:lnTo>
                  <a:lnTo>
                    <a:pt x="403" y="1170"/>
                  </a:lnTo>
                  <a:lnTo>
                    <a:pt x="403" y="1161"/>
                  </a:lnTo>
                  <a:lnTo>
                    <a:pt x="404" y="1170"/>
                  </a:lnTo>
                  <a:lnTo>
                    <a:pt x="405" y="1163"/>
                  </a:lnTo>
                  <a:lnTo>
                    <a:pt x="405" y="1164"/>
                  </a:lnTo>
                  <a:lnTo>
                    <a:pt x="406" y="1172"/>
                  </a:lnTo>
                  <a:lnTo>
                    <a:pt x="407" y="1161"/>
                  </a:lnTo>
                  <a:lnTo>
                    <a:pt x="408" y="1167"/>
                  </a:lnTo>
                  <a:lnTo>
                    <a:pt x="408" y="1167"/>
                  </a:lnTo>
                  <a:lnTo>
                    <a:pt x="409" y="1165"/>
                  </a:lnTo>
                  <a:lnTo>
                    <a:pt x="410" y="1169"/>
                  </a:lnTo>
                  <a:lnTo>
                    <a:pt x="410" y="1163"/>
                  </a:lnTo>
                  <a:lnTo>
                    <a:pt x="411" y="1167"/>
                  </a:lnTo>
                  <a:lnTo>
                    <a:pt x="412" y="1177"/>
                  </a:lnTo>
                  <a:lnTo>
                    <a:pt x="412" y="1170"/>
                  </a:lnTo>
                  <a:lnTo>
                    <a:pt x="413" y="1164"/>
                  </a:lnTo>
                  <a:lnTo>
                    <a:pt x="414" y="1181"/>
                  </a:lnTo>
                  <a:lnTo>
                    <a:pt x="415" y="1163"/>
                  </a:lnTo>
                  <a:lnTo>
                    <a:pt x="415" y="1162"/>
                  </a:lnTo>
                  <a:lnTo>
                    <a:pt x="416" y="1163"/>
                  </a:lnTo>
                  <a:lnTo>
                    <a:pt x="417" y="1167"/>
                  </a:lnTo>
                  <a:lnTo>
                    <a:pt x="417" y="1171"/>
                  </a:lnTo>
                  <a:lnTo>
                    <a:pt x="418" y="1167"/>
                  </a:lnTo>
                  <a:lnTo>
                    <a:pt x="419" y="1160"/>
                  </a:lnTo>
                  <a:lnTo>
                    <a:pt x="419" y="1176"/>
                  </a:lnTo>
                  <a:lnTo>
                    <a:pt x="420" y="1172"/>
                  </a:lnTo>
                  <a:lnTo>
                    <a:pt x="421" y="1170"/>
                  </a:lnTo>
                  <a:lnTo>
                    <a:pt x="422" y="1170"/>
                  </a:lnTo>
                  <a:lnTo>
                    <a:pt x="422" y="1171"/>
                  </a:lnTo>
                  <a:lnTo>
                    <a:pt x="423" y="1162"/>
                  </a:lnTo>
                  <a:lnTo>
                    <a:pt x="424" y="1164"/>
                  </a:lnTo>
                  <a:lnTo>
                    <a:pt x="424" y="1167"/>
                  </a:lnTo>
                  <a:lnTo>
                    <a:pt x="425" y="1170"/>
                  </a:lnTo>
                  <a:lnTo>
                    <a:pt x="426" y="1170"/>
                  </a:lnTo>
                  <a:lnTo>
                    <a:pt x="426" y="1169"/>
                  </a:lnTo>
                  <a:lnTo>
                    <a:pt x="427" y="1171"/>
                  </a:lnTo>
                  <a:lnTo>
                    <a:pt x="428" y="1182"/>
                  </a:lnTo>
                  <a:lnTo>
                    <a:pt x="429" y="1159"/>
                  </a:lnTo>
                  <a:lnTo>
                    <a:pt x="429" y="1174"/>
                  </a:lnTo>
                  <a:lnTo>
                    <a:pt x="430" y="1173"/>
                  </a:lnTo>
                  <a:lnTo>
                    <a:pt x="431" y="1169"/>
                  </a:lnTo>
                  <a:lnTo>
                    <a:pt x="431" y="1171"/>
                  </a:lnTo>
                  <a:lnTo>
                    <a:pt x="432" y="1164"/>
                  </a:lnTo>
                  <a:lnTo>
                    <a:pt x="433" y="1177"/>
                  </a:lnTo>
                  <a:lnTo>
                    <a:pt x="433" y="1177"/>
                  </a:lnTo>
                  <a:lnTo>
                    <a:pt x="434" y="1174"/>
                  </a:lnTo>
                  <a:lnTo>
                    <a:pt x="435" y="1176"/>
                  </a:lnTo>
                  <a:lnTo>
                    <a:pt x="436" y="1176"/>
                  </a:lnTo>
                  <a:lnTo>
                    <a:pt x="436" y="1181"/>
                  </a:lnTo>
                  <a:lnTo>
                    <a:pt x="437" y="1168"/>
                  </a:lnTo>
                  <a:lnTo>
                    <a:pt x="438" y="1172"/>
                  </a:lnTo>
                  <a:lnTo>
                    <a:pt x="438" y="1173"/>
                  </a:lnTo>
                  <a:lnTo>
                    <a:pt x="439" y="1178"/>
                  </a:lnTo>
                  <a:lnTo>
                    <a:pt x="440" y="1174"/>
                  </a:lnTo>
                  <a:lnTo>
                    <a:pt x="440" y="1176"/>
                  </a:lnTo>
                  <a:lnTo>
                    <a:pt x="441" y="1186"/>
                  </a:lnTo>
                  <a:lnTo>
                    <a:pt x="442" y="1171"/>
                  </a:lnTo>
                  <a:lnTo>
                    <a:pt x="443" y="1177"/>
                  </a:lnTo>
                  <a:lnTo>
                    <a:pt x="443" y="1194"/>
                  </a:lnTo>
                  <a:lnTo>
                    <a:pt x="444" y="1175"/>
                  </a:lnTo>
                  <a:lnTo>
                    <a:pt x="445" y="1180"/>
                  </a:lnTo>
                  <a:lnTo>
                    <a:pt x="445" y="1176"/>
                  </a:lnTo>
                  <a:lnTo>
                    <a:pt x="446" y="1178"/>
                  </a:lnTo>
                  <a:lnTo>
                    <a:pt x="447" y="1188"/>
                  </a:lnTo>
                  <a:lnTo>
                    <a:pt x="447" y="1172"/>
                  </a:lnTo>
                  <a:lnTo>
                    <a:pt x="448" y="1188"/>
                  </a:lnTo>
                  <a:lnTo>
                    <a:pt x="449" y="1178"/>
                  </a:lnTo>
                  <a:lnTo>
                    <a:pt x="450" y="1174"/>
                  </a:lnTo>
                  <a:lnTo>
                    <a:pt x="450" y="1179"/>
                  </a:lnTo>
                  <a:lnTo>
                    <a:pt x="451" y="1177"/>
                  </a:lnTo>
                  <a:lnTo>
                    <a:pt x="452" y="1186"/>
                  </a:lnTo>
                  <a:lnTo>
                    <a:pt x="452" y="1183"/>
                  </a:lnTo>
                  <a:lnTo>
                    <a:pt x="453" y="1182"/>
                  </a:lnTo>
                  <a:lnTo>
                    <a:pt x="454" y="1177"/>
                  </a:lnTo>
                  <a:lnTo>
                    <a:pt x="454" y="1175"/>
                  </a:lnTo>
                  <a:lnTo>
                    <a:pt x="455" y="1188"/>
                  </a:lnTo>
                  <a:lnTo>
                    <a:pt x="456" y="1178"/>
                  </a:lnTo>
                  <a:lnTo>
                    <a:pt x="457" y="1181"/>
                  </a:lnTo>
                  <a:lnTo>
                    <a:pt x="457" y="1185"/>
                  </a:lnTo>
                  <a:lnTo>
                    <a:pt x="458" y="1181"/>
                  </a:lnTo>
                  <a:lnTo>
                    <a:pt x="459" y="1185"/>
                  </a:lnTo>
                  <a:lnTo>
                    <a:pt x="459" y="1183"/>
                  </a:lnTo>
                  <a:lnTo>
                    <a:pt x="460" y="1187"/>
                  </a:lnTo>
                  <a:lnTo>
                    <a:pt x="461" y="1177"/>
                  </a:lnTo>
                  <a:lnTo>
                    <a:pt x="461" y="1184"/>
                  </a:lnTo>
                  <a:lnTo>
                    <a:pt x="462" y="1192"/>
                  </a:lnTo>
                  <a:lnTo>
                    <a:pt x="463" y="1191"/>
                  </a:lnTo>
                  <a:lnTo>
                    <a:pt x="464" y="1184"/>
                  </a:lnTo>
                  <a:lnTo>
                    <a:pt x="464" y="1181"/>
                  </a:lnTo>
                  <a:lnTo>
                    <a:pt x="465" y="1186"/>
                  </a:lnTo>
                  <a:lnTo>
                    <a:pt x="466" y="1180"/>
                  </a:lnTo>
                  <a:lnTo>
                    <a:pt x="466" y="1186"/>
                  </a:lnTo>
                  <a:lnTo>
                    <a:pt x="467" y="1189"/>
                  </a:lnTo>
                  <a:lnTo>
                    <a:pt x="468" y="1191"/>
                  </a:lnTo>
                  <a:lnTo>
                    <a:pt x="468" y="1188"/>
                  </a:lnTo>
                  <a:lnTo>
                    <a:pt x="469" y="1179"/>
                  </a:lnTo>
                  <a:lnTo>
                    <a:pt x="470" y="1187"/>
                  </a:lnTo>
                  <a:lnTo>
                    <a:pt x="471" y="1187"/>
                  </a:lnTo>
                  <a:lnTo>
                    <a:pt x="471" y="1189"/>
                  </a:lnTo>
                  <a:lnTo>
                    <a:pt x="472" y="1185"/>
                  </a:lnTo>
                  <a:lnTo>
                    <a:pt x="473" y="1194"/>
                  </a:lnTo>
                  <a:lnTo>
                    <a:pt x="473" y="1184"/>
                  </a:lnTo>
                  <a:lnTo>
                    <a:pt x="474" y="1192"/>
                  </a:lnTo>
                  <a:lnTo>
                    <a:pt x="475" y="1183"/>
                  </a:lnTo>
                  <a:lnTo>
                    <a:pt x="475" y="1195"/>
                  </a:lnTo>
                  <a:lnTo>
                    <a:pt x="476" y="1183"/>
                  </a:lnTo>
                  <a:lnTo>
                    <a:pt x="477" y="1185"/>
                  </a:lnTo>
                  <a:lnTo>
                    <a:pt x="477" y="1197"/>
                  </a:lnTo>
                  <a:lnTo>
                    <a:pt x="478" y="1195"/>
                  </a:lnTo>
                  <a:lnTo>
                    <a:pt x="479" y="1199"/>
                  </a:lnTo>
                  <a:lnTo>
                    <a:pt x="480" y="1185"/>
                  </a:lnTo>
                  <a:lnTo>
                    <a:pt x="480" y="1193"/>
                  </a:lnTo>
                  <a:lnTo>
                    <a:pt x="481" y="1196"/>
                  </a:lnTo>
                  <a:lnTo>
                    <a:pt x="482" y="1188"/>
                  </a:lnTo>
                  <a:lnTo>
                    <a:pt x="482" y="1201"/>
                  </a:lnTo>
                  <a:lnTo>
                    <a:pt x="483" y="1192"/>
                  </a:lnTo>
                  <a:lnTo>
                    <a:pt x="484" y="1184"/>
                  </a:lnTo>
                  <a:lnTo>
                    <a:pt x="484" y="1197"/>
                  </a:lnTo>
                  <a:lnTo>
                    <a:pt x="485" y="1192"/>
                  </a:lnTo>
                  <a:lnTo>
                    <a:pt x="486" y="1197"/>
                  </a:lnTo>
                  <a:lnTo>
                    <a:pt x="487" y="1204"/>
                  </a:lnTo>
                  <a:lnTo>
                    <a:pt x="487" y="1206"/>
                  </a:lnTo>
                  <a:lnTo>
                    <a:pt x="488" y="1197"/>
                  </a:lnTo>
                  <a:lnTo>
                    <a:pt x="489" y="1197"/>
                  </a:lnTo>
                  <a:lnTo>
                    <a:pt x="489" y="1200"/>
                  </a:lnTo>
                  <a:lnTo>
                    <a:pt x="490" y="1202"/>
                  </a:lnTo>
                  <a:lnTo>
                    <a:pt x="491" y="1211"/>
                  </a:lnTo>
                  <a:lnTo>
                    <a:pt x="491" y="1204"/>
                  </a:lnTo>
                  <a:lnTo>
                    <a:pt x="492" y="1203"/>
                  </a:lnTo>
                  <a:lnTo>
                    <a:pt x="493" y="1204"/>
                  </a:lnTo>
                  <a:lnTo>
                    <a:pt x="494" y="1201"/>
                  </a:lnTo>
                  <a:lnTo>
                    <a:pt x="494" y="1210"/>
                  </a:lnTo>
                  <a:lnTo>
                    <a:pt x="495" y="1199"/>
                  </a:lnTo>
                  <a:lnTo>
                    <a:pt x="496" y="1195"/>
                  </a:lnTo>
                  <a:lnTo>
                    <a:pt x="496" y="1204"/>
                  </a:lnTo>
                  <a:lnTo>
                    <a:pt x="497" y="1203"/>
                  </a:lnTo>
                  <a:lnTo>
                    <a:pt x="498" y="1206"/>
                  </a:lnTo>
                  <a:lnTo>
                    <a:pt x="498" y="1206"/>
                  </a:lnTo>
                  <a:lnTo>
                    <a:pt x="499" y="1210"/>
                  </a:lnTo>
                  <a:lnTo>
                    <a:pt x="500" y="1210"/>
                  </a:lnTo>
                  <a:lnTo>
                    <a:pt x="501" y="1209"/>
                  </a:lnTo>
                  <a:lnTo>
                    <a:pt x="501" y="1215"/>
                  </a:lnTo>
                  <a:lnTo>
                    <a:pt x="502" y="1212"/>
                  </a:lnTo>
                  <a:lnTo>
                    <a:pt x="503" y="1207"/>
                  </a:lnTo>
                  <a:lnTo>
                    <a:pt x="503" y="1209"/>
                  </a:lnTo>
                  <a:lnTo>
                    <a:pt x="504" y="1212"/>
                  </a:lnTo>
                  <a:lnTo>
                    <a:pt x="505" y="1220"/>
                  </a:lnTo>
                  <a:lnTo>
                    <a:pt x="505" y="1212"/>
                  </a:lnTo>
                  <a:lnTo>
                    <a:pt x="506" y="1213"/>
                  </a:lnTo>
                  <a:lnTo>
                    <a:pt x="507" y="1210"/>
                  </a:lnTo>
                  <a:lnTo>
                    <a:pt x="508" y="1211"/>
                  </a:lnTo>
                  <a:lnTo>
                    <a:pt x="508" y="1218"/>
                  </a:lnTo>
                  <a:lnTo>
                    <a:pt x="509" y="1220"/>
                  </a:lnTo>
                  <a:lnTo>
                    <a:pt x="510" y="1209"/>
                  </a:lnTo>
                  <a:lnTo>
                    <a:pt x="510" y="1213"/>
                  </a:lnTo>
                  <a:lnTo>
                    <a:pt x="511" y="1214"/>
                  </a:lnTo>
                  <a:lnTo>
                    <a:pt x="512" y="1218"/>
                  </a:lnTo>
                  <a:lnTo>
                    <a:pt x="512" y="1212"/>
                  </a:lnTo>
                  <a:lnTo>
                    <a:pt x="513" y="1222"/>
                  </a:lnTo>
                  <a:lnTo>
                    <a:pt x="514" y="1220"/>
                  </a:lnTo>
                  <a:lnTo>
                    <a:pt x="515" y="1219"/>
                  </a:lnTo>
                  <a:lnTo>
                    <a:pt x="515" y="1224"/>
                  </a:lnTo>
                  <a:lnTo>
                    <a:pt x="516" y="1221"/>
                  </a:lnTo>
                  <a:lnTo>
                    <a:pt x="517" y="1219"/>
                  </a:lnTo>
                  <a:lnTo>
                    <a:pt x="517" y="1222"/>
                  </a:lnTo>
                  <a:lnTo>
                    <a:pt x="518" y="1229"/>
                  </a:lnTo>
                  <a:lnTo>
                    <a:pt x="519" y="1216"/>
                  </a:lnTo>
                  <a:lnTo>
                    <a:pt x="519" y="1230"/>
                  </a:lnTo>
                  <a:lnTo>
                    <a:pt x="520" y="1226"/>
                  </a:lnTo>
                  <a:lnTo>
                    <a:pt x="521" y="1227"/>
                  </a:lnTo>
                  <a:lnTo>
                    <a:pt x="522" y="1225"/>
                  </a:lnTo>
                  <a:lnTo>
                    <a:pt x="522" y="1223"/>
                  </a:lnTo>
                  <a:lnTo>
                    <a:pt x="523" y="1220"/>
                  </a:lnTo>
                  <a:lnTo>
                    <a:pt x="524" y="1227"/>
                  </a:lnTo>
                  <a:lnTo>
                    <a:pt x="524" y="1232"/>
                  </a:lnTo>
                  <a:lnTo>
                    <a:pt x="525" y="1238"/>
                  </a:lnTo>
                  <a:lnTo>
                    <a:pt x="526" y="1234"/>
                  </a:lnTo>
                  <a:lnTo>
                    <a:pt x="526" y="1235"/>
                  </a:lnTo>
                  <a:lnTo>
                    <a:pt x="527" y="1234"/>
                  </a:lnTo>
                  <a:lnTo>
                    <a:pt x="528" y="1232"/>
                  </a:lnTo>
                  <a:lnTo>
                    <a:pt x="529" y="1238"/>
                  </a:lnTo>
                  <a:lnTo>
                    <a:pt x="529" y="1233"/>
                  </a:lnTo>
                  <a:lnTo>
                    <a:pt x="530" y="1231"/>
                  </a:lnTo>
                  <a:lnTo>
                    <a:pt x="531" y="1241"/>
                  </a:lnTo>
                  <a:lnTo>
                    <a:pt x="531" y="1225"/>
                  </a:lnTo>
                  <a:lnTo>
                    <a:pt x="532" y="1238"/>
                  </a:lnTo>
                  <a:lnTo>
                    <a:pt x="533" y="1231"/>
                  </a:lnTo>
                  <a:lnTo>
                    <a:pt x="533" y="1241"/>
                  </a:lnTo>
                  <a:lnTo>
                    <a:pt x="534" y="1245"/>
                  </a:lnTo>
                  <a:lnTo>
                    <a:pt x="535" y="1247"/>
                  </a:lnTo>
                  <a:lnTo>
                    <a:pt x="536" y="1242"/>
                  </a:lnTo>
                  <a:lnTo>
                    <a:pt x="536" y="1241"/>
                  </a:lnTo>
                  <a:lnTo>
                    <a:pt x="537" y="1243"/>
                  </a:lnTo>
                  <a:lnTo>
                    <a:pt x="538" y="1241"/>
                  </a:lnTo>
                  <a:lnTo>
                    <a:pt x="538" y="1250"/>
                  </a:lnTo>
                  <a:lnTo>
                    <a:pt x="539" y="1250"/>
                  </a:lnTo>
                  <a:lnTo>
                    <a:pt x="540" y="1248"/>
                  </a:lnTo>
                  <a:lnTo>
                    <a:pt x="540" y="1262"/>
                  </a:lnTo>
                  <a:lnTo>
                    <a:pt x="541" y="1260"/>
                  </a:lnTo>
                  <a:lnTo>
                    <a:pt x="542" y="1261"/>
                  </a:lnTo>
                  <a:lnTo>
                    <a:pt x="543" y="1272"/>
                  </a:lnTo>
                  <a:lnTo>
                    <a:pt x="543" y="1271"/>
                  </a:lnTo>
                  <a:lnTo>
                    <a:pt x="544" y="1277"/>
                  </a:lnTo>
                  <a:lnTo>
                    <a:pt x="545" y="1289"/>
                  </a:lnTo>
                  <a:lnTo>
                    <a:pt x="545" y="1297"/>
                  </a:lnTo>
                  <a:lnTo>
                    <a:pt x="546" y="1292"/>
                  </a:lnTo>
                  <a:lnTo>
                    <a:pt x="547" y="1300"/>
                  </a:lnTo>
                  <a:lnTo>
                    <a:pt x="547" y="1309"/>
                  </a:lnTo>
                  <a:lnTo>
                    <a:pt x="548" y="1312"/>
                  </a:lnTo>
                  <a:lnTo>
                    <a:pt x="549" y="1333"/>
                  </a:lnTo>
                  <a:lnTo>
                    <a:pt x="550" y="1333"/>
                  </a:lnTo>
                  <a:lnTo>
                    <a:pt x="550" y="1340"/>
                  </a:lnTo>
                  <a:lnTo>
                    <a:pt x="551" y="1357"/>
                  </a:lnTo>
                  <a:lnTo>
                    <a:pt x="552" y="1376"/>
                  </a:lnTo>
                  <a:lnTo>
                    <a:pt x="552" y="1391"/>
                  </a:lnTo>
                  <a:lnTo>
                    <a:pt x="553" y="1406"/>
                  </a:lnTo>
                  <a:lnTo>
                    <a:pt x="554" y="1416"/>
                  </a:lnTo>
                  <a:lnTo>
                    <a:pt x="554" y="1436"/>
                  </a:lnTo>
                  <a:lnTo>
                    <a:pt x="555" y="1457"/>
                  </a:lnTo>
                  <a:lnTo>
                    <a:pt x="556" y="1481"/>
                  </a:lnTo>
                  <a:lnTo>
                    <a:pt x="557" y="1512"/>
                  </a:lnTo>
                  <a:lnTo>
                    <a:pt x="557" y="1527"/>
                  </a:lnTo>
                  <a:lnTo>
                    <a:pt x="558" y="1560"/>
                  </a:lnTo>
                  <a:lnTo>
                    <a:pt x="559" y="1591"/>
                  </a:lnTo>
                  <a:lnTo>
                    <a:pt x="559" y="1623"/>
                  </a:lnTo>
                  <a:lnTo>
                    <a:pt x="560" y="1659"/>
                  </a:lnTo>
                  <a:lnTo>
                    <a:pt x="561" y="1693"/>
                  </a:lnTo>
                  <a:lnTo>
                    <a:pt x="561" y="1735"/>
                  </a:lnTo>
                  <a:lnTo>
                    <a:pt x="562" y="1776"/>
                  </a:lnTo>
                  <a:lnTo>
                    <a:pt x="563" y="1817"/>
                  </a:lnTo>
                  <a:lnTo>
                    <a:pt x="564" y="1859"/>
                  </a:lnTo>
                  <a:lnTo>
                    <a:pt x="564" y="1899"/>
                  </a:lnTo>
                  <a:lnTo>
                    <a:pt x="565" y="1937"/>
                  </a:lnTo>
                  <a:lnTo>
                    <a:pt x="566" y="1973"/>
                  </a:lnTo>
                  <a:lnTo>
                    <a:pt x="566" y="2007"/>
                  </a:lnTo>
                  <a:lnTo>
                    <a:pt x="567" y="2038"/>
                  </a:lnTo>
                  <a:lnTo>
                    <a:pt x="568" y="2066"/>
                  </a:lnTo>
                  <a:lnTo>
                    <a:pt x="568" y="2092"/>
                  </a:lnTo>
                  <a:lnTo>
                    <a:pt x="569" y="2115"/>
                  </a:lnTo>
                  <a:lnTo>
                    <a:pt x="570" y="2135"/>
                  </a:lnTo>
                  <a:lnTo>
                    <a:pt x="571" y="2152"/>
                  </a:lnTo>
                  <a:lnTo>
                    <a:pt x="571" y="2167"/>
                  </a:lnTo>
                  <a:lnTo>
                    <a:pt x="572" y="2178"/>
                  </a:lnTo>
                  <a:lnTo>
                    <a:pt x="573" y="2187"/>
                  </a:lnTo>
                  <a:lnTo>
                    <a:pt x="573" y="2194"/>
                  </a:lnTo>
                  <a:lnTo>
                    <a:pt x="574" y="2197"/>
                  </a:lnTo>
                  <a:lnTo>
                    <a:pt x="575" y="2200"/>
                  </a:lnTo>
                  <a:lnTo>
                    <a:pt x="575" y="2199"/>
                  </a:lnTo>
                  <a:lnTo>
                    <a:pt x="576" y="2196"/>
                  </a:lnTo>
                  <a:lnTo>
                    <a:pt x="577" y="2191"/>
                  </a:lnTo>
                  <a:lnTo>
                    <a:pt x="577" y="2183"/>
                  </a:lnTo>
                  <a:lnTo>
                    <a:pt x="578" y="2173"/>
                  </a:lnTo>
                  <a:lnTo>
                    <a:pt x="579" y="2161"/>
                  </a:lnTo>
                  <a:lnTo>
                    <a:pt x="580" y="2146"/>
                  </a:lnTo>
                  <a:lnTo>
                    <a:pt x="580" y="2128"/>
                  </a:lnTo>
                  <a:lnTo>
                    <a:pt x="581" y="2107"/>
                  </a:lnTo>
                  <a:lnTo>
                    <a:pt x="582" y="2084"/>
                  </a:lnTo>
                  <a:lnTo>
                    <a:pt x="582" y="2058"/>
                  </a:lnTo>
                  <a:lnTo>
                    <a:pt x="583" y="2028"/>
                  </a:lnTo>
                  <a:lnTo>
                    <a:pt x="584" y="1996"/>
                  </a:lnTo>
                  <a:lnTo>
                    <a:pt x="584" y="1962"/>
                  </a:lnTo>
                  <a:lnTo>
                    <a:pt x="585" y="1924"/>
                  </a:lnTo>
                  <a:lnTo>
                    <a:pt x="586" y="1885"/>
                  </a:lnTo>
                  <a:lnTo>
                    <a:pt x="587" y="1843"/>
                  </a:lnTo>
                  <a:lnTo>
                    <a:pt x="587" y="1801"/>
                  </a:lnTo>
                  <a:lnTo>
                    <a:pt x="588" y="1758"/>
                  </a:lnTo>
                  <a:lnTo>
                    <a:pt x="589" y="1714"/>
                  </a:lnTo>
                  <a:lnTo>
                    <a:pt x="589" y="1670"/>
                  </a:lnTo>
                  <a:lnTo>
                    <a:pt x="590" y="1631"/>
                  </a:lnTo>
                  <a:lnTo>
                    <a:pt x="591" y="1592"/>
                  </a:lnTo>
                  <a:lnTo>
                    <a:pt x="591" y="1554"/>
                  </a:lnTo>
                  <a:lnTo>
                    <a:pt x="592" y="1520"/>
                  </a:lnTo>
                  <a:lnTo>
                    <a:pt x="593" y="1490"/>
                  </a:lnTo>
                  <a:lnTo>
                    <a:pt x="594" y="1461"/>
                  </a:lnTo>
                  <a:lnTo>
                    <a:pt x="594" y="1430"/>
                  </a:lnTo>
                  <a:lnTo>
                    <a:pt x="595" y="1401"/>
                  </a:lnTo>
                  <a:lnTo>
                    <a:pt x="596" y="1381"/>
                  </a:lnTo>
                  <a:lnTo>
                    <a:pt x="596" y="1362"/>
                  </a:lnTo>
                  <a:lnTo>
                    <a:pt x="597" y="1339"/>
                  </a:lnTo>
                  <a:lnTo>
                    <a:pt x="598" y="1318"/>
                  </a:lnTo>
                  <a:lnTo>
                    <a:pt x="598" y="1295"/>
                  </a:lnTo>
                  <a:lnTo>
                    <a:pt x="599" y="1277"/>
                  </a:lnTo>
                  <a:lnTo>
                    <a:pt x="600" y="1260"/>
                  </a:lnTo>
                  <a:lnTo>
                    <a:pt x="601" y="1239"/>
                  </a:lnTo>
                  <a:lnTo>
                    <a:pt x="601" y="1214"/>
                  </a:lnTo>
                  <a:lnTo>
                    <a:pt x="602" y="1193"/>
                  </a:lnTo>
                  <a:lnTo>
                    <a:pt x="603" y="1165"/>
                  </a:lnTo>
                  <a:lnTo>
                    <a:pt x="603" y="1149"/>
                  </a:lnTo>
                  <a:lnTo>
                    <a:pt x="604" y="1138"/>
                  </a:lnTo>
                  <a:lnTo>
                    <a:pt x="605" y="1110"/>
                  </a:lnTo>
                  <a:lnTo>
                    <a:pt x="605" y="1085"/>
                  </a:lnTo>
                  <a:lnTo>
                    <a:pt x="606" y="1078"/>
                  </a:lnTo>
                  <a:lnTo>
                    <a:pt x="607" y="1048"/>
                  </a:lnTo>
                  <a:lnTo>
                    <a:pt x="608" y="1022"/>
                  </a:lnTo>
                  <a:lnTo>
                    <a:pt x="608" y="1009"/>
                  </a:lnTo>
                  <a:lnTo>
                    <a:pt x="609" y="1001"/>
                  </a:lnTo>
                  <a:lnTo>
                    <a:pt x="610" y="989"/>
                  </a:lnTo>
                  <a:lnTo>
                    <a:pt x="610" y="958"/>
                  </a:lnTo>
                  <a:lnTo>
                    <a:pt x="611" y="944"/>
                  </a:lnTo>
                  <a:lnTo>
                    <a:pt x="612" y="932"/>
                  </a:lnTo>
                  <a:lnTo>
                    <a:pt x="612" y="932"/>
                  </a:lnTo>
                  <a:lnTo>
                    <a:pt x="613" y="901"/>
                  </a:lnTo>
                  <a:lnTo>
                    <a:pt x="614" y="887"/>
                  </a:lnTo>
                  <a:lnTo>
                    <a:pt x="615" y="896"/>
                  </a:lnTo>
                  <a:lnTo>
                    <a:pt x="615" y="906"/>
                  </a:lnTo>
                  <a:lnTo>
                    <a:pt x="616" y="830"/>
                  </a:lnTo>
                  <a:lnTo>
                    <a:pt x="617" y="835"/>
                  </a:lnTo>
                  <a:lnTo>
                    <a:pt x="617" y="823"/>
                  </a:lnTo>
                  <a:lnTo>
                    <a:pt x="618" y="823"/>
                  </a:lnTo>
                  <a:lnTo>
                    <a:pt x="619" y="770"/>
                  </a:lnTo>
                  <a:lnTo>
                    <a:pt x="619" y="781"/>
                  </a:lnTo>
                  <a:lnTo>
                    <a:pt x="620" y="745"/>
                  </a:lnTo>
                  <a:lnTo>
                    <a:pt x="621" y="760"/>
                  </a:lnTo>
                  <a:lnTo>
                    <a:pt x="622" y="768"/>
                  </a:lnTo>
                  <a:lnTo>
                    <a:pt x="622" y="786"/>
                  </a:lnTo>
                  <a:lnTo>
                    <a:pt x="623" y="768"/>
                  </a:lnTo>
                  <a:lnTo>
                    <a:pt x="624" y="745"/>
                  </a:lnTo>
                  <a:lnTo>
                    <a:pt x="624" y="754"/>
                  </a:lnTo>
                  <a:lnTo>
                    <a:pt x="625" y="770"/>
                  </a:lnTo>
                  <a:lnTo>
                    <a:pt x="626" y="752"/>
                  </a:lnTo>
                  <a:lnTo>
                    <a:pt x="626" y="768"/>
                  </a:lnTo>
                  <a:lnTo>
                    <a:pt x="627" y="729"/>
                  </a:lnTo>
                  <a:lnTo>
                    <a:pt x="628" y="738"/>
                  </a:lnTo>
                  <a:lnTo>
                    <a:pt x="629" y="697"/>
                  </a:lnTo>
                  <a:lnTo>
                    <a:pt x="629" y="727"/>
                  </a:lnTo>
                  <a:lnTo>
                    <a:pt x="630" y="717"/>
                  </a:lnTo>
                  <a:lnTo>
                    <a:pt x="631" y="697"/>
                  </a:lnTo>
                  <a:lnTo>
                    <a:pt x="631" y="711"/>
                  </a:lnTo>
                  <a:lnTo>
                    <a:pt x="632" y="669"/>
                  </a:lnTo>
                  <a:lnTo>
                    <a:pt x="633" y="685"/>
                  </a:lnTo>
                  <a:lnTo>
                    <a:pt x="633" y="692"/>
                  </a:lnTo>
                  <a:lnTo>
                    <a:pt x="634" y="706"/>
                  </a:lnTo>
                  <a:lnTo>
                    <a:pt x="635" y="679"/>
                  </a:lnTo>
                  <a:lnTo>
                    <a:pt x="636" y="679"/>
                  </a:lnTo>
                  <a:lnTo>
                    <a:pt x="636" y="659"/>
                  </a:lnTo>
                  <a:lnTo>
                    <a:pt x="637" y="659"/>
                  </a:lnTo>
                  <a:lnTo>
                    <a:pt x="638" y="603"/>
                  </a:lnTo>
                  <a:lnTo>
                    <a:pt x="638" y="647"/>
                  </a:lnTo>
                  <a:lnTo>
                    <a:pt x="639" y="659"/>
                  </a:lnTo>
                  <a:lnTo>
                    <a:pt x="640" y="662"/>
                  </a:lnTo>
                  <a:lnTo>
                    <a:pt x="640" y="631"/>
                  </a:lnTo>
                  <a:lnTo>
                    <a:pt x="641" y="659"/>
                  </a:lnTo>
                  <a:lnTo>
                    <a:pt x="642" y="639"/>
                  </a:lnTo>
                  <a:lnTo>
                    <a:pt x="643" y="635"/>
                  </a:lnTo>
                  <a:lnTo>
                    <a:pt x="643" y="643"/>
                  </a:lnTo>
                  <a:lnTo>
                    <a:pt x="644" y="662"/>
                  </a:lnTo>
                  <a:lnTo>
                    <a:pt x="645" y="643"/>
                  </a:lnTo>
                  <a:lnTo>
                    <a:pt x="645" y="655"/>
                  </a:lnTo>
                  <a:lnTo>
                    <a:pt x="646" y="643"/>
                  </a:lnTo>
                  <a:lnTo>
                    <a:pt x="647" y="659"/>
                  </a:lnTo>
                  <a:lnTo>
                    <a:pt x="647" y="651"/>
                  </a:lnTo>
                  <a:lnTo>
                    <a:pt x="648" y="639"/>
                  </a:lnTo>
                  <a:lnTo>
                    <a:pt x="649" y="608"/>
                  </a:lnTo>
                  <a:lnTo>
                    <a:pt x="650" y="659"/>
                  </a:lnTo>
                  <a:lnTo>
                    <a:pt x="650" y="598"/>
                  </a:lnTo>
                  <a:lnTo>
                    <a:pt x="651" y="622"/>
                  </a:lnTo>
                  <a:lnTo>
                    <a:pt x="652" y="627"/>
                  </a:lnTo>
                  <a:lnTo>
                    <a:pt x="652" y="622"/>
                  </a:lnTo>
                  <a:lnTo>
                    <a:pt x="653" y="651"/>
                  </a:lnTo>
                  <a:lnTo>
                    <a:pt x="654" y="639"/>
                  </a:lnTo>
                  <a:lnTo>
                    <a:pt x="654" y="622"/>
                  </a:lnTo>
                  <a:lnTo>
                    <a:pt x="655" y="631"/>
                  </a:lnTo>
                  <a:lnTo>
                    <a:pt x="656" y="655"/>
                  </a:lnTo>
                  <a:lnTo>
                    <a:pt x="657" y="631"/>
                  </a:lnTo>
                  <a:lnTo>
                    <a:pt x="657" y="639"/>
                  </a:lnTo>
                  <a:lnTo>
                    <a:pt x="658" y="627"/>
                  </a:lnTo>
                  <a:lnTo>
                    <a:pt x="659" y="570"/>
                  </a:lnTo>
                  <a:lnTo>
                    <a:pt x="659" y="635"/>
                  </a:lnTo>
                  <a:lnTo>
                    <a:pt x="660" y="587"/>
                  </a:lnTo>
                  <a:lnTo>
                    <a:pt x="661" y="613"/>
                  </a:lnTo>
                  <a:lnTo>
                    <a:pt x="661" y="613"/>
                  </a:lnTo>
                  <a:lnTo>
                    <a:pt x="662" y="635"/>
                  </a:lnTo>
                  <a:lnTo>
                    <a:pt x="663" y="608"/>
                  </a:lnTo>
                  <a:lnTo>
                    <a:pt x="664" y="627"/>
                  </a:lnTo>
                  <a:lnTo>
                    <a:pt x="664" y="655"/>
                  </a:lnTo>
                  <a:lnTo>
                    <a:pt x="665" y="618"/>
                  </a:lnTo>
                  <a:lnTo>
                    <a:pt x="666" y="587"/>
                  </a:lnTo>
                  <a:lnTo>
                    <a:pt x="666" y="627"/>
                  </a:lnTo>
                  <a:lnTo>
                    <a:pt x="667" y="564"/>
                  </a:lnTo>
                  <a:lnTo>
                    <a:pt x="668" y="618"/>
                  </a:lnTo>
                  <a:lnTo>
                    <a:pt x="668" y="593"/>
                  </a:lnTo>
                  <a:lnTo>
                    <a:pt x="669" y="613"/>
                  </a:lnTo>
                  <a:lnTo>
                    <a:pt x="670" y="666"/>
                  </a:lnTo>
                  <a:lnTo>
                    <a:pt x="671" y="608"/>
                  </a:lnTo>
                  <a:lnTo>
                    <a:pt x="671" y="576"/>
                  </a:lnTo>
                  <a:lnTo>
                    <a:pt x="672" y="618"/>
                  </a:lnTo>
                  <a:lnTo>
                    <a:pt x="673" y="557"/>
                  </a:lnTo>
                  <a:lnTo>
                    <a:pt x="673" y="598"/>
                  </a:lnTo>
                  <a:lnTo>
                    <a:pt x="674" y="582"/>
                  </a:lnTo>
                  <a:lnTo>
                    <a:pt x="675" y="659"/>
                  </a:lnTo>
                  <a:lnTo>
                    <a:pt x="675" y="643"/>
                  </a:lnTo>
                  <a:lnTo>
                    <a:pt x="676" y="643"/>
                  </a:lnTo>
                  <a:lnTo>
                    <a:pt x="677" y="622"/>
                  </a:lnTo>
                  <a:lnTo>
                    <a:pt x="677" y="643"/>
                  </a:lnTo>
                  <a:lnTo>
                    <a:pt x="678" y="613"/>
                  </a:lnTo>
                  <a:lnTo>
                    <a:pt x="679" y="613"/>
                  </a:lnTo>
                  <a:lnTo>
                    <a:pt x="680" y="613"/>
                  </a:lnTo>
                  <a:lnTo>
                    <a:pt x="680" y="576"/>
                  </a:lnTo>
                  <a:lnTo>
                    <a:pt x="681" y="582"/>
                  </a:lnTo>
                  <a:lnTo>
                    <a:pt x="682" y="627"/>
                  </a:lnTo>
                  <a:lnTo>
                    <a:pt x="682" y="551"/>
                  </a:lnTo>
                  <a:lnTo>
                    <a:pt x="683" y="613"/>
                  </a:lnTo>
                  <a:lnTo>
                    <a:pt x="684" y="655"/>
                  </a:lnTo>
                  <a:lnTo>
                    <a:pt x="684" y="613"/>
                  </a:lnTo>
                  <a:lnTo>
                    <a:pt x="685" y="576"/>
                  </a:lnTo>
                  <a:lnTo>
                    <a:pt x="686" y="582"/>
                  </a:lnTo>
                  <a:lnTo>
                    <a:pt x="687" y="603"/>
                  </a:lnTo>
                  <a:lnTo>
                    <a:pt x="687" y="551"/>
                  </a:lnTo>
                  <a:lnTo>
                    <a:pt x="688" y="564"/>
                  </a:lnTo>
                  <a:lnTo>
                    <a:pt x="689" y="570"/>
                  </a:lnTo>
                  <a:lnTo>
                    <a:pt x="689" y="564"/>
                  </a:lnTo>
                  <a:lnTo>
                    <a:pt x="690" y="551"/>
                  </a:lnTo>
                  <a:lnTo>
                    <a:pt x="691" y="536"/>
                  </a:lnTo>
                  <a:lnTo>
                    <a:pt x="691" y="613"/>
                  </a:lnTo>
                  <a:lnTo>
                    <a:pt x="692" y="613"/>
                  </a:lnTo>
                  <a:lnTo>
                    <a:pt x="693" y="529"/>
                  </a:lnTo>
                  <a:lnTo>
                    <a:pt x="694" y="576"/>
                  </a:lnTo>
                  <a:lnTo>
                    <a:pt x="694" y="564"/>
                  </a:lnTo>
                  <a:lnTo>
                    <a:pt x="695" y="576"/>
                  </a:lnTo>
                  <a:lnTo>
                    <a:pt x="696" y="593"/>
                  </a:lnTo>
                  <a:lnTo>
                    <a:pt x="696" y="529"/>
                  </a:lnTo>
                  <a:lnTo>
                    <a:pt x="697" y="598"/>
                  </a:lnTo>
                  <a:lnTo>
                    <a:pt x="698" y="622"/>
                  </a:lnTo>
                  <a:lnTo>
                    <a:pt x="698" y="635"/>
                  </a:lnTo>
                  <a:lnTo>
                    <a:pt x="699" y="587"/>
                  </a:lnTo>
                  <a:lnTo>
                    <a:pt x="700" y="613"/>
                  </a:lnTo>
                  <a:lnTo>
                    <a:pt x="701" y="608"/>
                  </a:lnTo>
                  <a:lnTo>
                    <a:pt x="701" y="608"/>
                  </a:lnTo>
                  <a:lnTo>
                    <a:pt x="702" y="587"/>
                  </a:lnTo>
                  <a:lnTo>
                    <a:pt x="703" y="582"/>
                  </a:lnTo>
                  <a:lnTo>
                    <a:pt x="703" y="598"/>
                  </a:lnTo>
                  <a:lnTo>
                    <a:pt x="704" y="557"/>
                  </a:lnTo>
                  <a:lnTo>
                    <a:pt x="705" y="639"/>
                  </a:lnTo>
                  <a:lnTo>
                    <a:pt x="705" y="582"/>
                  </a:lnTo>
                  <a:lnTo>
                    <a:pt x="706" y="608"/>
                  </a:lnTo>
                  <a:lnTo>
                    <a:pt x="707" y="557"/>
                  </a:lnTo>
                  <a:lnTo>
                    <a:pt x="708" y="622"/>
                  </a:lnTo>
                  <a:lnTo>
                    <a:pt x="708" y="666"/>
                  </a:lnTo>
                  <a:lnTo>
                    <a:pt x="709" y="551"/>
                  </a:lnTo>
                  <a:lnTo>
                    <a:pt x="710" y="536"/>
                  </a:lnTo>
                  <a:lnTo>
                    <a:pt x="710" y="576"/>
                  </a:lnTo>
                  <a:lnTo>
                    <a:pt x="711" y="485"/>
                  </a:lnTo>
                  <a:lnTo>
                    <a:pt x="712" y="608"/>
                  </a:lnTo>
                  <a:lnTo>
                    <a:pt x="712" y="587"/>
                  </a:lnTo>
                  <a:lnTo>
                    <a:pt x="713" y="576"/>
                  </a:lnTo>
                  <a:lnTo>
                    <a:pt x="714" y="521"/>
                  </a:lnTo>
                  <a:lnTo>
                    <a:pt x="715" y="544"/>
                  </a:lnTo>
                  <a:lnTo>
                    <a:pt x="715" y="544"/>
                  </a:lnTo>
                  <a:lnTo>
                    <a:pt x="716" y="603"/>
                  </a:lnTo>
                  <a:lnTo>
                    <a:pt x="717" y="603"/>
                  </a:lnTo>
                  <a:lnTo>
                    <a:pt x="717" y="576"/>
                  </a:lnTo>
                  <a:lnTo>
                    <a:pt x="718" y="608"/>
                  </a:lnTo>
                  <a:lnTo>
                    <a:pt x="719" y="529"/>
                  </a:lnTo>
                  <a:lnTo>
                    <a:pt x="719" y="598"/>
                  </a:lnTo>
                  <a:lnTo>
                    <a:pt x="720" y="598"/>
                  </a:lnTo>
                  <a:lnTo>
                    <a:pt x="721" y="608"/>
                  </a:lnTo>
                  <a:lnTo>
                    <a:pt x="722" y="570"/>
                  </a:lnTo>
                  <a:lnTo>
                    <a:pt x="722" y="504"/>
                  </a:lnTo>
                  <a:lnTo>
                    <a:pt x="723" y="659"/>
                  </a:lnTo>
                  <a:lnTo>
                    <a:pt x="724" y="485"/>
                  </a:lnTo>
                  <a:lnTo>
                    <a:pt x="724" y="576"/>
                  </a:lnTo>
                  <a:lnTo>
                    <a:pt x="725" y="557"/>
                  </a:lnTo>
                  <a:lnTo>
                    <a:pt x="726" y="551"/>
                  </a:lnTo>
                  <a:lnTo>
                    <a:pt x="726" y="598"/>
                  </a:lnTo>
                  <a:lnTo>
                    <a:pt x="727" y="570"/>
                  </a:lnTo>
                  <a:lnTo>
                    <a:pt x="728" y="627"/>
                  </a:lnTo>
                  <a:lnTo>
                    <a:pt x="729" y="570"/>
                  </a:lnTo>
                  <a:lnTo>
                    <a:pt x="729" y="564"/>
                  </a:lnTo>
                  <a:lnTo>
                    <a:pt x="730" y="618"/>
                  </a:lnTo>
                  <a:lnTo>
                    <a:pt x="731" y="587"/>
                  </a:lnTo>
                  <a:lnTo>
                    <a:pt x="731" y="551"/>
                  </a:lnTo>
                  <a:lnTo>
                    <a:pt x="732" y="622"/>
                  </a:lnTo>
                  <a:lnTo>
                    <a:pt x="733" y="582"/>
                  </a:lnTo>
                  <a:lnTo>
                    <a:pt x="733" y="529"/>
                  </a:lnTo>
                  <a:lnTo>
                    <a:pt x="734" y="551"/>
                  </a:lnTo>
                  <a:lnTo>
                    <a:pt x="735" y="613"/>
                  </a:lnTo>
                  <a:lnTo>
                    <a:pt x="736" y="551"/>
                  </a:lnTo>
                  <a:lnTo>
                    <a:pt x="736" y="570"/>
                  </a:lnTo>
                  <a:lnTo>
                    <a:pt x="737" y="570"/>
                  </a:lnTo>
                  <a:lnTo>
                    <a:pt x="738" y="608"/>
                  </a:lnTo>
                  <a:lnTo>
                    <a:pt x="738" y="576"/>
                  </a:lnTo>
                  <a:lnTo>
                    <a:pt x="739" y="576"/>
                  </a:lnTo>
                  <a:lnTo>
                    <a:pt x="740" y="587"/>
                  </a:lnTo>
                  <a:lnTo>
                    <a:pt x="740" y="551"/>
                  </a:lnTo>
                  <a:lnTo>
                    <a:pt x="741" y="544"/>
                  </a:lnTo>
                  <a:lnTo>
                    <a:pt x="742" y="564"/>
                  </a:lnTo>
                  <a:lnTo>
                    <a:pt x="743" y="570"/>
                  </a:lnTo>
                  <a:lnTo>
                    <a:pt x="743" y="570"/>
                  </a:lnTo>
                  <a:lnTo>
                    <a:pt x="744" y="598"/>
                  </a:lnTo>
                  <a:lnTo>
                    <a:pt x="745" y="593"/>
                  </a:lnTo>
                  <a:lnTo>
                    <a:pt x="745" y="564"/>
                  </a:lnTo>
                  <a:lnTo>
                    <a:pt x="746" y="551"/>
                  </a:lnTo>
                  <a:lnTo>
                    <a:pt x="747" y="544"/>
                  </a:lnTo>
                  <a:lnTo>
                    <a:pt x="747" y="557"/>
                  </a:lnTo>
                  <a:lnTo>
                    <a:pt x="748" y="512"/>
                  </a:lnTo>
                  <a:lnTo>
                    <a:pt x="749" y="551"/>
                  </a:lnTo>
                  <a:lnTo>
                    <a:pt x="750" y="564"/>
                  </a:lnTo>
                  <a:lnTo>
                    <a:pt x="750" y="512"/>
                  </a:lnTo>
                  <a:lnTo>
                    <a:pt x="751" y="551"/>
                  </a:lnTo>
                  <a:lnTo>
                    <a:pt x="752" y="570"/>
                  </a:lnTo>
                  <a:lnTo>
                    <a:pt x="752" y="557"/>
                  </a:lnTo>
                  <a:lnTo>
                    <a:pt x="753" y="570"/>
                  </a:lnTo>
                  <a:lnTo>
                    <a:pt x="754" y="529"/>
                  </a:lnTo>
                  <a:lnTo>
                    <a:pt x="754" y="570"/>
                  </a:lnTo>
                  <a:lnTo>
                    <a:pt x="755" y="576"/>
                  </a:lnTo>
                  <a:lnTo>
                    <a:pt x="756" y="618"/>
                  </a:lnTo>
                  <a:lnTo>
                    <a:pt x="757" y="570"/>
                  </a:lnTo>
                  <a:lnTo>
                    <a:pt x="757" y="576"/>
                  </a:lnTo>
                  <a:lnTo>
                    <a:pt x="758" y="551"/>
                  </a:lnTo>
                  <a:lnTo>
                    <a:pt x="759" y="593"/>
                  </a:lnTo>
                  <a:lnTo>
                    <a:pt x="759" y="564"/>
                  </a:lnTo>
                  <a:lnTo>
                    <a:pt x="760" y="608"/>
                  </a:lnTo>
                  <a:lnTo>
                    <a:pt x="761" y="557"/>
                  </a:lnTo>
                  <a:lnTo>
                    <a:pt x="761" y="570"/>
                  </a:lnTo>
                  <a:lnTo>
                    <a:pt x="762" y="564"/>
                  </a:lnTo>
                  <a:lnTo>
                    <a:pt x="763" y="494"/>
                  </a:lnTo>
                  <a:lnTo>
                    <a:pt x="764" y="593"/>
                  </a:lnTo>
                  <a:lnTo>
                    <a:pt x="764" y="557"/>
                  </a:lnTo>
                  <a:lnTo>
                    <a:pt x="765" y="587"/>
                  </a:lnTo>
                  <a:lnTo>
                    <a:pt x="766" y="544"/>
                  </a:lnTo>
                  <a:lnTo>
                    <a:pt x="766" y="529"/>
                  </a:lnTo>
                  <a:lnTo>
                    <a:pt x="767" y="529"/>
                  </a:lnTo>
                  <a:lnTo>
                    <a:pt x="768" y="551"/>
                  </a:lnTo>
                  <a:lnTo>
                    <a:pt x="768" y="593"/>
                  </a:lnTo>
                  <a:lnTo>
                    <a:pt x="769" y="521"/>
                  </a:lnTo>
                  <a:lnTo>
                    <a:pt x="770" y="627"/>
                  </a:lnTo>
                  <a:lnTo>
                    <a:pt x="771" y="536"/>
                  </a:lnTo>
                  <a:lnTo>
                    <a:pt x="771" y="551"/>
                  </a:lnTo>
                  <a:lnTo>
                    <a:pt x="772" y="564"/>
                  </a:lnTo>
                  <a:lnTo>
                    <a:pt x="773" y="529"/>
                  </a:lnTo>
                  <a:lnTo>
                    <a:pt x="773" y="536"/>
                  </a:lnTo>
                  <a:lnTo>
                    <a:pt x="774" y="529"/>
                  </a:lnTo>
                  <a:lnTo>
                    <a:pt x="775" y="551"/>
                  </a:lnTo>
                  <a:lnTo>
                    <a:pt x="775" y="512"/>
                  </a:lnTo>
                  <a:lnTo>
                    <a:pt x="776" y="557"/>
                  </a:lnTo>
                  <a:lnTo>
                    <a:pt x="777" y="544"/>
                  </a:lnTo>
                  <a:lnTo>
                    <a:pt x="777" y="570"/>
                  </a:lnTo>
                  <a:lnTo>
                    <a:pt x="778" y="587"/>
                  </a:lnTo>
                  <a:lnTo>
                    <a:pt x="779" y="564"/>
                  </a:lnTo>
                  <a:lnTo>
                    <a:pt x="780" y="587"/>
                  </a:lnTo>
                  <a:lnTo>
                    <a:pt x="780" y="536"/>
                  </a:lnTo>
                  <a:lnTo>
                    <a:pt x="781" y="608"/>
                  </a:lnTo>
                  <a:lnTo>
                    <a:pt x="782" y="551"/>
                  </a:lnTo>
                  <a:lnTo>
                    <a:pt x="782" y="564"/>
                  </a:lnTo>
                  <a:lnTo>
                    <a:pt x="783" y="576"/>
                  </a:lnTo>
                  <a:lnTo>
                    <a:pt x="784" y="521"/>
                  </a:lnTo>
                  <a:lnTo>
                    <a:pt x="784" y="576"/>
                  </a:lnTo>
                  <a:lnTo>
                    <a:pt x="785" y="570"/>
                  </a:lnTo>
                  <a:lnTo>
                    <a:pt x="786" y="564"/>
                  </a:lnTo>
                  <a:lnTo>
                    <a:pt x="787" y="494"/>
                  </a:lnTo>
                  <a:lnTo>
                    <a:pt x="787" y="557"/>
                  </a:lnTo>
                  <a:lnTo>
                    <a:pt x="788" y="603"/>
                  </a:lnTo>
                  <a:lnTo>
                    <a:pt x="789" y="551"/>
                  </a:lnTo>
                  <a:lnTo>
                    <a:pt x="789" y="536"/>
                  </a:lnTo>
                  <a:lnTo>
                    <a:pt x="790" y="564"/>
                  </a:lnTo>
                  <a:lnTo>
                    <a:pt x="791" y="576"/>
                  </a:lnTo>
                  <a:lnTo>
                    <a:pt x="791" y="474"/>
                  </a:lnTo>
                  <a:lnTo>
                    <a:pt x="792" y="485"/>
                  </a:lnTo>
                  <a:lnTo>
                    <a:pt x="793" y="521"/>
                  </a:lnTo>
                  <a:lnTo>
                    <a:pt x="794" y="529"/>
                  </a:lnTo>
                  <a:lnTo>
                    <a:pt x="794" y="564"/>
                  </a:lnTo>
                  <a:lnTo>
                    <a:pt x="795" y="564"/>
                  </a:lnTo>
                  <a:lnTo>
                    <a:pt x="796" y="544"/>
                  </a:lnTo>
                  <a:lnTo>
                    <a:pt x="796" y="576"/>
                  </a:lnTo>
                  <a:lnTo>
                    <a:pt x="797" y="618"/>
                  </a:lnTo>
                  <a:lnTo>
                    <a:pt x="798" y="521"/>
                  </a:lnTo>
                  <a:lnTo>
                    <a:pt x="798" y="485"/>
                  </a:lnTo>
                  <a:lnTo>
                    <a:pt x="799" y="494"/>
                  </a:lnTo>
                  <a:lnTo>
                    <a:pt x="800" y="551"/>
                  </a:lnTo>
                  <a:lnTo>
                    <a:pt x="801" y="536"/>
                  </a:lnTo>
                  <a:lnTo>
                    <a:pt x="801" y="494"/>
                  </a:lnTo>
                  <a:lnTo>
                    <a:pt x="802" y="521"/>
                  </a:lnTo>
                  <a:lnTo>
                    <a:pt x="803" y="608"/>
                  </a:lnTo>
                  <a:lnTo>
                    <a:pt x="803" y="576"/>
                  </a:lnTo>
                  <a:lnTo>
                    <a:pt x="804" y="504"/>
                  </a:lnTo>
                  <a:lnTo>
                    <a:pt x="805" y="544"/>
                  </a:lnTo>
                  <a:lnTo>
                    <a:pt x="805" y="544"/>
                  </a:lnTo>
                  <a:lnTo>
                    <a:pt x="806" y="576"/>
                  </a:lnTo>
                  <a:lnTo>
                    <a:pt x="807" y="529"/>
                  </a:lnTo>
                  <a:lnTo>
                    <a:pt x="808" y="564"/>
                  </a:lnTo>
                  <a:lnTo>
                    <a:pt x="808" y="635"/>
                  </a:lnTo>
                  <a:lnTo>
                    <a:pt x="809" y="485"/>
                  </a:lnTo>
                  <a:lnTo>
                    <a:pt x="810" y="564"/>
                  </a:lnTo>
                  <a:lnTo>
                    <a:pt x="810" y="439"/>
                  </a:lnTo>
                  <a:lnTo>
                    <a:pt x="811" y="504"/>
                  </a:lnTo>
                  <a:lnTo>
                    <a:pt x="812" y="439"/>
                  </a:lnTo>
                  <a:lnTo>
                    <a:pt x="812" y="598"/>
                  </a:lnTo>
                  <a:lnTo>
                    <a:pt x="813" y="582"/>
                  </a:lnTo>
                  <a:lnTo>
                    <a:pt x="814" y="529"/>
                  </a:lnTo>
                  <a:lnTo>
                    <a:pt x="815" y="521"/>
                  </a:lnTo>
                  <a:lnTo>
                    <a:pt x="815" y="564"/>
                  </a:lnTo>
                  <a:lnTo>
                    <a:pt x="816" y="551"/>
                  </a:lnTo>
                  <a:lnTo>
                    <a:pt x="817" y="521"/>
                  </a:lnTo>
                  <a:lnTo>
                    <a:pt x="817" y="544"/>
                  </a:lnTo>
                  <a:lnTo>
                    <a:pt x="818" y="613"/>
                  </a:lnTo>
                  <a:lnTo>
                    <a:pt x="819" y="551"/>
                  </a:lnTo>
                  <a:lnTo>
                    <a:pt x="819" y="570"/>
                  </a:lnTo>
                  <a:lnTo>
                    <a:pt x="820" y="570"/>
                  </a:lnTo>
                  <a:lnTo>
                    <a:pt x="821" y="521"/>
                  </a:lnTo>
                  <a:lnTo>
                    <a:pt x="822" y="474"/>
                  </a:lnTo>
                  <a:lnTo>
                    <a:pt x="822" y="608"/>
                  </a:lnTo>
                  <a:lnTo>
                    <a:pt x="823" y="485"/>
                  </a:lnTo>
                  <a:lnTo>
                    <a:pt x="824" y="474"/>
                  </a:lnTo>
                  <a:lnTo>
                    <a:pt x="824" y="521"/>
                  </a:lnTo>
                  <a:lnTo>
                    <a:pt x="825" y="557"/>
                  </a:lnTo>
                  <a:lnTo>
                    <a:pt x="826" y="521"/>
                  </a:lnTo>
                  <a:lnTo>
                    <a:pt x="826" y="582"/>
                  </a:lnTo>
                  <a:lnTo>
                    <a:pt x="827" y="557"/>
                  </a:lnTo>
                  <a:lnTo>
                    <a:pt x="828" y="529"/>
                  </a:lnTo>
                  <a:lnTo>
                    <a:pt x="829" y="529"/>
                  </a:lnTo>
                  <a:lnTo>
                    <a:pt x="829" y="557"/>
                  </a:lnTo>
                  <a:lnTo>
                    <a:pt x="830" y="536"/>
                  </a:lnTo>
                  <a:lnTo>
                    <a:pt x="831" y="564"/>
                  </a:lnTo>
                  <a:lnTo>
                    <a:pt x="831" y="529"/>
                  </a:lnTo>
                  <a:lnTo>
                    <a:pt x="832" y="536"/>
                  </a:lnTo>
                  <a:lnTo>
                    <a:pt x="833" y="529"/>
                  </a:lnTo>
                  <a:lnTo>
                    <a:pt x="833" y="576"/>
                  </a:lnTo>
                  <a:lnTo>
                    <a:pt x="834" y="551"/>
                  </a:lnTo>
                  <a:lnTo>
                    <a:pt x="835" y="512"/>
                  </a:lnTo>
                  <a:lnTo>
                    <a:pt x="836" y="544"/>
                  </a:lnTo>
                  <a:lnTo>
                    <a:pt x="836" y="551"/>
                  </a:lnTo>
                  <a:lnTo>
                    <a:pt x="837" y="570"/>
                  </a:lnTo>
                  <a:lnTo>
                    <a:pt x="838" y="576"/>
                  </a:lnTo>
                  <a:lnTo>
                    <a:pt x="838" y="544"/>
                  </a:lnTo>
                  <a:lnTo>
                    <a:pt x="839" y="544"/>
                  </a:lnTo>
                  <a:lnTo>
                    <a:pt x="840" y="504"/>
                  </a:lnTo>
                  <a:lnTo>
                    <a:pt x="840" y="587"/>
                  </a:lnTo>
                  <a:lnTo>
                    <a:pt x="841" y="557"/>
                  </a:lnTo>
                  <a:lnTo>
                    <a:pt x="842" y="512"/>
                  </a:lnTo>
                  <a:lnTo>
                    <a:pt x="843" y="544"/>
                  </a:lnTo>
                  <a:lnTo>
                    <a:pt x="843" y="451"/>
                  </a:lnTo>
                  <a:lnTo>
                    <a:pt x="844" y="529"/>
                  </a:lnTo>
                  <a:lnTo>
                    <a:pt x="845" y="494"/>
                  </a:lnTo>
                  <a:lnTo>
                    <a:pt x="845" y="557"/>
                  </a:lnTo>
                  <a:lnTo>
                    <a:pt x="846" y="536"/>
                  </a:lnTo>
                  <a:lnTo>
                    <a:pt x="847" y="512"/>
                  </a:lnTo>
                  <a:lnTo>
                    <a:pt x="847" y="603"/>
                  </a:lnTo>
                  <a:lnTo>
                    <a:pt x="848" y="564"/>
                  </a:lnTo>
                  <a:lnTo>
                    <a:pt x="849" y="570"/>
                  </a:lnTo>
                  <a:lnTo>
                    <a:pt x="850" y="570"/>
                  </a:lnTo>
                  <a:lnTo>
                    <a:pt x="850" y="544"/>
                  </a:lnTo>
                  <a:lnTo>
                    <a:pt x="851" y="529"/>
                  </a:lnTo>
                  <a:lnTo>
                    <a:pt x="852" y="485"/>
                  </a:lnTo>
                  <a:lnTo>
                    <a:pt x="852" y="463"/>
                  </a:lnTo>
                  <a:lnTo>
                    <a:pt x="853" y="544"/>
                  </a:lnTo>
                  <a:lnTo>
                    <a:pt x="854" y="557"/>
                  </a:lnTo>
                  <a:lnTo>
                    <a:pt x="854" y="557"/>
                  </a:lnTo>
                  <a:lnTo>
                    <a:pt x="855" y="425"/>
                  </a:lnTo>
                  <a:lnTo>
                    <a:pt x="856" y="557"/>
                  </a:lnTo>
                  <a:lnTo>
                    <a:pt x="857" y="521"/>
                  </a:lnTo>
                  <a:lnTo>
                    <a:pt x="857" y="593"/>
                  </a:lnTo>
                  <a:lnTo>
                    <a:pt x="858" y="485"/>
                  </a:lnTo>
                  <a:lnTo>
                    <a:pt x="859" y="570"/>
                  </a:lnTo>
                  <a:lnTo>
                    <a:pt x="859" y="570"/>
                  </a:lnTo>
                  <a:lnTo>
                    <a:pt x="860" y="521"/>
                  </a:lnTo>
                  <a:lnTo>
                    <a:pt x="861" y="504"/>
                  </a:lnTo>
                  <a:lnTo>
                    <a:pt x="861" y="504"/>
                  </a:lnTo>
                  <a:lnTo>
                    <a:pt x="862" y="536"/>
                  </a:lnTo>
                  <a:lnTo>
                    <a:pt x="863" y="356"/>
                  </a:lnTo>
                  <a:lnTo>
                    <a:pt x="864" y="557"/>
                  </a:lnTo>
                  <a:lnTo>
                    <a:pt x="864" y="564"/>
                  </a:lnTo>
                  <a:lnTo>
                    <a:pt x="865" y="551"/>
                  </a:lnTo>
                  <a:lnTo>
                    <a:pt x="866" y="529"/>
                  </a:lnTo>
                  <a:lnTo>
                    <a:pt x="866" y="564"/>
                  </a:lnTo>
                  <a:lnTo>
                    <a:pt x="867" y="529"/>
                  </a:lnTo>
                  <a:lnTo>
                    <a:pt x="868" y="504"/>
                  </a:lnTo>
                  <a:lnTo>
                    <a:pt x="868" y="512"/>
                  </a:lnTo>
                  <a:lnTo>
                    <a:pt x="869" y="557"/>
                  </a:lnTo>
                  <a:lnTo>
                    <a:pt x="870" y="551"/>
                  </a:lnTo>
                  <a:lnTo>
                    <a:pt x="871" y="521"/>
                  </a:lnTo>
                  <a:lnTo>
                    <a:pt x="871" y="504"/>
                  </a:lnTo>
                  <a:lnTo>
                    <a:pt x="872" y="494"/>
                  </a:lnTo>
                  <a:lnTo>
                    <a:pt x="873" y="494"/>
                  </a:lnTo>
                  <a:lnTo>
                    <a:pt x="873" y="544"/>
                  </a:lnTo>
                  <a:lnTo>
                    <a:pt x="874" y="551"/>
                  </a:lnTo>
                  <a:lnTo>
                    <a:pt x="875" y="485"/>
                  </a:lnTo>
                  <a:lnTo>
                    <a:pt x="875" y="551"/>
                  </a:lnTo>
                  <a:lnTo>
                    <a:pt x="876" y="564"/>
                  </a:lnTo>
                  <a:lnTo>
                    <a:pt x="877" y="551"/>
                  </a:lnTo>
                  <a:lnTo>
                    <a:pt x="877" y="504"/>
                  </a:lnTo>
                  <a:lnTo>
                    <a:pt x="878" y="631"/>
                  </a:lnTo>
                  <a:lnTo>
                    <a:pt x="879" y="551"/>
                  </a:lnTo>
                  <a:lnTo>
                    <a:pt x="880" y="494"/>
                  </a:lnTo>
                  <a:lnTo>
                    <a:pt x="880" y="512"/>
                  </a:lnTo>
                  <a:lnTo>
                    <a:pt x="881" y="521"/>
                  </a:lnTo>
                  <a:lnTo>
                    <a:pt x="882" y="544"/>
                  </a:lnTo>
                  <a:lnTo>
                    <a:pt x="882" y="485"/>
                  </a:lnTo>
                  <a:lnTo>
                    <a:pt x="883" y="557"/>
                  </a:lnTo>
                  <a:lnTo>
                    <a:pt x="884" y="494"/>
                  </a:lnTo>
                  <a:lnTo>
                    <a:pt x="884" y="474"/>
                  </a:lnTo>
                  <a:lnTo>
                    <a:pt x="885" y="576"/>
                  </a:lnTo>
                  <a:lnTo>
                    <a:pt x="886" y="521"/>
                  </a:lnTo>
                  <a:lnTo>
                    <a:pt x="887" y="536"/>
                  </a:lnTo>
                  <a:lnTo>
                    <a:pt x="887" y="544"/>
                  </a:lnTo>
                  <a:lnTo>
                    <a:pt x="888" y="529"/>
                  </a:lnTo>
                  <a:lnTo>
                    <a:pt x="889" y="504"/>
                  </a:lnTo>
                  <a:lnTo>
                    <a:pt x="889" y="504"/>
                  </a:lnTo>
                  <a:lnTo>
                    <a:pt x="890" y="564"/>
                  </a:lnTo>
                  <a:lnTo>
                    <a:pt x="891" y="544"/>
                  </a:lnTo>
                  <a:lnTo>
                    <a:pt x="891" y="551"/>
                  </a:lnTo>
                  <a:lnTo>
                    <a:pt x="892" y="576"/>
                  </a:lnTo>
                  <a:lnTo>
                    <a:pt x="893" y="551"/>
                  </a:lnTo>
                  <a:lnTo>
                    <a:pt x="894" y="521"/>
                  </a:lnTo>
                  <a:lnTo>
                    <a:pt x="894" y="593"/>
                  </a:lnTo>
                  <a:lnTo>
                    <a:pt x="895" y="544"/>
                  </a:lnTo>
                  <a:lnTo>
                    <a:pt x="896" y="551"/>
                  </a:lnTo>
                  <a:lnTo>
                    <a:pt x="896" y="570"/>
                  </a:lnTo>
                  <a:lnTo>
                    <a:pt x="897" y="564"/>
                  </a:lnTo>
                  <a:lnTo>
                    <a:pt x="898" y="494"/>
                  </a:lnTo>
                  <a:lnTo>
                    <a:pt x="898" y="557"/>
                  </a:lnTo>
                  <a:lnTo>
                    <a:pt x="899" y="536"/>
                  </a:lnTo>
                  <a:lnTo>
                    <a:pt x="900" y="521"/>
                  </a:lnTo>
                  <a:lnTo>
                    <a:pt x="901" y="521"/>
                  </a:lnTo>
                  <a:lnTo>
                    <a:pt x="901" y="576"/>
                  </a:lnTo>
                  <a:lnTo>
                    <a:pt x="902" y="608"/>
                  </a:lnTo>
                  <a:lnTo>
                    <a:pt x="903" y="439"/>
                  </a:lnTo>
                  <a:lnTo>
                    <a:pt x="903" y="570"/>
                  </a:lnTo>
                  <a:lnTo>
                    <a:pt x="904" y="521"/>
                  </a:lnTo>
                  <a:lnTo>
                    <a:pt x="905" y="512"/>
                  </a:lnTo>
                  <a:lnTo>
                    <a:pt x="905" y="564"/>
                  </a:lnTo>
                  <a:lnTo>
                    <a:pt x="906" y="570"/>
                  </a:lnTo>
                  <a:lnTo>
                    <a:pt x="907" y="557"/>
                  </a:lnTo>
                  <a:lnTo>
                    <a:pt x="908" y="512"/>
                  </a:lnTo>
                  <a:lnTo>
                    <a:pt x="908" y="529"/>
                  </a:lnTo>
                  <a:lnTo>
                    <a:pt x="909" y="494"/>
                  </a:lnTo>
                  <a:lnTo>
                    <a:pt x="910" y="557"/>
                  </a:lnTo>
                  <a:lnTo>
                    <a:pt x="910" y="494"/>
                  </a:lnTo>
                  <a:lnTo>
                    <a:pt x="911" y="521"/>
                  </a:lnTo>
                  <a:lnTo>
                    <a:pt x="912" y="551"/>
                  </a:lnTo>
                  <a:lnTo>
                    <a:pt x="912" y="521"/>
                  </a:lnTo>
                  <a:lnTo>
                    <a:pt x="913" y="593"/>
                  </a:lnTo>
                  <a:lnTo>
                    <a:pt x="914" y="557"/>
                  </a:lnTo>
                  <a:lnTo>
                    <a:pt x="915" y="551"/>
                  </a:lnTo>
                  <a:lnTo>
                    <a:pt x="915" y="551"/>
                  </a:lnTo>
                  <a:lnTo>
                    <a:pt x="916" y="544"/>
                  </a:lnTo>
                  <a:lnTo>
                    <a:pt x="917" y="521"/>
                  </a:lnTo>
                  <a:lnTo>
                    <a:pt x="917" y="474"/>
                  </a:lnTo>
                  <a:lnTo>
                    <a:pt x="918" y="557"/>
                  </a:lnTo>
                  <a:lnTo>
                    <a:pt x="919" y="494"/>
                  </a:lnTo>
                  <a:lnTo>
                    <a:pt x="919" y="529"/>
                  </a:lnTo>
                  <a:lnTo>
                    <a:pt x="920" y="576"/>
                  </a:lnTo>
                  <a:lnTo>
                    <a:pt x="921" y="536"/>
                  </a:lnTo>
                  <a:lnTo>
                    <a:pt x="922" y="536"/>
                  </a:lnTo>
                  <a:lnTo>
                    <a:pt x="922" y="521"/>
                  </a:lnTo>
                  <a:lnTo>
                    <a:pt x="923" y="451"/>
                  </a:lnTo>
                  <a:lnTo>
                    <a:pt x="924" y="504"/>
                  </a:lnTo>
                  <a:lnTo>
                    <a:pt x="924" y="570"/>
                  </a:lnTo>
                  <a:lnTo>
                    <a:pt x="925" y="551"/>
                  </a:lnTo>
                  <a:lnTo>
                    <a:pt x="926" y="582"/>
                  </a:lnTo>
                  <a:lnTo>
                    <a:pt x="926" y="521"/>
                  </a:lnTo>
                  <a:lnTo>
                    <a:pt x="927" y="570"/>
                  </a:lnTo>
                  <a:lnTo>
                    <a:pt x="928" y="544"/>
                  </a:lnTo>
                  <a:lnTo>
                    <a:pt x="929" y="474"/>
                  </a:lnTo>
                  <a:lnTo>
                    <a:pt x="929" y="463"/>
                  </a:lnTo>
                  <a:lnTo>
                    <a:pt x="930" y="598"/>
                  </a:lnTo>
                  <a:lnTo>
                    <a:pt x="931" y="512"/>
                  </a:lnTo>
                  <a:lnTo>
                    <a:pt x="931" y="536"/>
                  </a:lnTo>
                  <a:lnTo>
                    <a:pt x="932" y="544"/>
                  </a:lnTo>
                  <a:lnTo>
                    <a:pt x="933" y="603"/>
                  </a:lnTo>
                  <a:lnTo>
                    <a:pt x="933" y="587"/>
                  </a:lnTo>
                  <a:lnTo>
                    <a:pt x="934" y="536"/>
                  </a:lnTo>
                  <a:lnTo>
                    <a:pt x="935" y="512"/>
                  </a:lnTo>
                  <a:lnTo>
                    <a:pt x="936" y="587"/>
                  </a:lnTo>
                  <a:lnTo>
                    <a:pt x="936" y="551"/>
                  </a:lnTo>
                  <a:lnTo>
                    <a:pt x="937" y="529"/>
                  </a:lnTo>
                  <a:lnTo>
                    <a:pt x="938" y="536"/>
                  </a:lnTo>
                  <a:lnTo>
                    <a:pt x="938" y="557"/>
                  </a:lnTo>
                  <a:lnTo>
                    <a:pt x="939" y="570"/>
                  </a:lnTo>
                  <a:lnTo>
                    <a:pt x="940" y="529"/>
                  </a:lnTo>
                  <a:lnTo>
                    <a:pt x="940" y="521"/>
                  </a:lnTo>
                  <a:lnTo>
                    <a:pt x="941" y="618"/>
                  </a:lnTo>
                  <a:lnTo>
                    <a:pt x="942" y="521"/>
                  </a:lnTo>
                  <a:lnTo>
                    <a:pt x="943" y="536"/>
                  </a:lnTo>
                  <a:lnTo>
                    <a:pt x="943" y="485"/>
                  </a:lnTo>
                  <a:lnTo>
                    <a:pt x="944" y="512"/>
                  </a:lnTo>
                  <a:lnTo>
                    <a:pt x="945" y="504"/>
                  </a:lnTo>
                  <a:lnTo>
                    <a:pt x="945" y="576"/>
                  </a:lnTo>
                  <a:lnTo>
                    <a:pt x="946" y="485"/>
                  </a:lnTo>
                  <a:lnTo>
                    <a:pt x="947" y="544"/>
                  </a:lnTo>
                  <a:lnTo>
                    <a:pt x="947" y="504"/>
                  </a:lnTo>
                  <a:lnTo>
                    <a:pt x="948" y="557"/>
                  </a:lnTo>
                  <a:lnTo>
                    <a:pt x="949" y="587"/>
                  </a:lnTo>
                  <a:lnTo>
                    <a:pt x="950" y="551"/>
                  </a:lnTo>
                  <a:lnTo>
                    <a:pt x="950" y="485"/>
                  </a:lnTo>
                  <a:lnTo>
                    <a:pt x="951" y="582"/>
                  </a:lnTo>
                  <a:lnTo>
                    <a:pt x="952" y="544"/>
                  </a:lnTo>
                  <a:lnTo>
                    <a:pt x="952" y="544"/>
                  </a:lnTo>
                  <a:lnTo>
                    <a:pt x="953" y="557"/>
                  </a:lnTo>
                  <a:lnTo>
                    <a:pt x="954" y="551"/>
                  </a:lnTo>
                  <a:lnTo>
                    <a:pt x="954" y="582"/>
                  </a:lnTo>
                  <a:lnTo>
                    <a:pt x="955" y="564"/>
                  </a:lnTo>
                  <a:lnTo>
                    <a:pt x="956" y="504"/>
                  </a:lnTo>
                  <a:lnTo>
                    <a:pt x="957" y="512"/>
                  </a:lnTo>
                  <a:lnTo>
                    <a:pt x="957" y="576"/>
                  </a:lnTo>
                  <a:lnTo>
                    <a:pt x="958" y="485"/>
                  </a:lnTo>
                  <a:lnTo>
                    <a:pt x="959" y="512"/>
                  </a:lnTo>
                  <a:lnTo>
                    <a:pt x="959" y="494"/>
                  </a:lnTo>
                  <a:lnTo>
                    <a:pt x="960" y="557"/>
                  </a:lnTo>
                  <a:lnTo>
                    <a:pt x="961" y="551"/>
                  </a:lnTo>
                  <a:lnTo>
                    <a:pt x="961" y="544"/>
                  </a:lnTo>
                  <a:lnTo>
                    <a:pt x="962" y="544"/>
                  </a:lnTo>
                  <a:lnTo>
                    <a:pt x="963" y="536"/>
                  </a:lnTo>
                  <a:lnTo>
                    <a:pt x="964" y="551"/>
                  </a:lnTo>
                  <a:lnTo>
                    <a:pt x="964" y="521"/>
                  </a:lnTo>
                  <a:lnTo>
                    <a:pt x="965" y="557"/>
                  </a:lnTo>
                  <a:lnTo>
                    <a:pt x="966" y="557"/>
                  </a:lnTo>
                  <a:lnTo>
                    <a:pt x="966" y="570"/>
                  </a:lnTo>
                  <a:lnTo>
                    <a:pt x="967" y="544"/>
                  </a:lnTo>
                  <a:lnTo>
                    <a:pt x="968" y="494"/>
                  </a:lnTo>
                  <a:lnTo>
                    <a:pt x="968" y="536"/>
                  </a:lnTo>
                  <a:lnTo>
                    <a:pt x="969" y="521"/>
                  </a:lnTo>
                  <a:lnTo>
                    <a:pt x="970" y="521"/>
                  </a:lnTo>
                  <a:lnTo>
                    <a:pt x="971" y="564"/>
                  </a:lnTo>
                  <a:lnTo>
                    <a:pt x="971" y="582"/>
                  </a:lnTo>
                  <a:lnTo>
                    <a:pt x="972" y="544"/>
                  </a:lnTo>
                  <a:lnTo>
                    <a:pt x="973" y="521"/>
                  </a:lnTo>
                  <a:lnTo>
                    <a:pt x="973" y="425"/>
                  </a:lnTo>
                  <a:lnTo>
                    <a:pt x="974" y="504"/>
                  </a:lnTo>
                  <a:lnTo>
                    <a:pt x="975" y="570"/>
                  </a:lnTo>
                  <a:lnTo>
                    <a:pt x="975" y="512"/>
                  </a:lnTo>
                  <a:lnTo>
                    <a:pt x="976" y="521"/>
                  </a:lnTo>
                  <a:lnTo>
                    <a:pt x="977" y="536"/>
                  </a:lnTo>
                  <a:lnTo>
                    <a:pt x="977" y="521"/>
                  </a:lnTo>
                  <a:lnTo>
                    <a:pt x="978" y="504"/>
                  </a:lnTo>
                  <a:lnTo>
                    <a:pt x="979" y="536"/>
                  </a:lnTo>
                  <a:lnTo>
                    <a:pt x="980" y="570"/>
                  </a:lnTo>
                  <a:lnTo>
                    <a:pt x="980" y="576"/>
                  </a:lnTo>
                  <a:lnTo>
                    <a:pt x="981" y="536"/>
                  </a:lnTo>
                  <a:lnTo>
                    <a:pt x="982" y="494"/>
                  </a:lnTo>
                  <a:lnTo>
                    <a:pt x="982" y="529"/>
                  </a:lnTo>
                  <a:lnTo>
                    <a:pt x="983" y="544"/>
                  </a:lnTo>
                  <a:lnTo>
                    <a:pt x="984" y="504"/>
                  </a:lnTo>
                  <a:lnTo>
                    <a:pt x="984" y="603"/>
                  </a:lnTo>
                  <a:lnTo>
                    <a:pt x="985" y="529"/>
                  </a:lnTo>
                  <a:lnTo>
                    <a:pt x="986" y="504"/>
                  </a:lnTo>
                  <a:lnTo>
                    <a:pt x="987" y="512"/>
                  </a:lnTo>
                  <a:lnTo>
                    <a:pt x="987" y="557"/>
                  </a:lnTo>
                  <a:lnTo>
                    <a:pt x="988" y="521"/>
                  </a:lnTo>
                  <a:lnTo>
                    <a:pt x="989" y="536"/>
                  </a:lnTo>
                  <a:lnTo>
                    <a:pt x="989" y="494"/>
                  </a:lnTo>
                  <a:lnTo>
                    <a:pt x="990" y="512"/>
                  </a:lnTo>
                  <a:lnTo>
                    <a:pt x="991" y="529"/>
                  </a:lnTo>
                  <a:lnTo>
                    <a:pt x="991" y="582"/>
                  </a:lnTo>
                  <a:lnTo>
                    <a:pt x="992" y="521"/>
                  </a:lnTo>
                  <a:lnTo>
                    <a:pt x="993" y="564"/>
                  </a:lnTo>
                  <a:lnTo>
                    <a:pt x="994" y="570"/>
                  </a:lnTo>
                  <a:lnTo>
                    <a:pt x="994" y="494"/>
                  </a:lnTo>
                  <a:lnTo>
                    <a:pt x="995" y="494"/>
                  </a:lnTo>
                  <a:lnTo>
                    <a:pt x="996" y="463"/>
                  </a:lnTo>
                  <a:lnTo>
                    <a:pt x="996" y="544"/>
                  </a:lnTo>
                  <a:lnTo>
                    <a:pt x="997" y="570"/>
                  </a:lnTo>
                  <a:lnTo>
                    <a:pt x="998" y="521"/>
                  </a:lnTo>
                  <a:lnTo>
                    <a:pt x="998" y="564"/>
                  </a:lnTo>
                  <a:lnTo>
                    <a:pt x="999" y="529"/>
                  </a:lnTo>
                  <a:lnTo>
                    <a:pt x="1000" y="521"/>
                  </a:lnTo>
                  <a:lnTo>
                    <a:pt x="1001" y="564"/>
                  </a:lnTo>
                  <a:lnTo>
                    <a:pt x="1001" y="485"/>
                  </a:lnTo>
                  <a:lnTo>
                    <a:pt x="1002" y="494"/>
                  </a:lnTo>
                  <a:lnTo>
                    <a:pt x="1003" y="544"/>
                  </a:lnTo>
                  <a:lnTo>
                    <a:pt x="1003" y="557"/>
                  </a:lnTo>
                  <a:lnTo>
                    <a:pt x="1004" y="451"/>
                  </a:lnTo>
                  <a:lnTo>
                    <a:pt x="1005" y="494"/>
                  </a:lnTo>
                  <a:lnTo>
                    <a:pt x="1005" y="544"/>
                  </a:lnTo>
                  <a:lnTo>
                    <a:pt x="1006" y="494"/>
                  </a:lnTo>
                  <a:lnTo>
                    <a:pt x="1007" y="529"/>
                  </a:lnTo>
                  <a:lnTo>
                    <a:pt x="1008" y="557"/>
                  </a:lnTo>
                  <a:lnTo>
                    <a:pt x="1008" y="494"/>
                  </a:lnTo>
                  <a:lnTo>
                    <a:pt x="1009" y="521"/>
                  </a:lnTo>
                  <a:lnTo>
                    <a:pt x="1010" y="504"/>
                  </a:lnTo>
                  <a:lnTo>
                    <a:pt x="1010" y="504"/>
                  </a:lnTo>
                  <a:lnTo>
                    <a:pt x="1011" y="536"/>
                  </a:lnTo>
                  <a:lnTo>
                    <a:pt x="1012" y="570"/>
                  </a:lnTo>
                  <a:lnTo>
                    <a:pt x="1012" y="521"/>
                  </a:lnTo>
                  <a:lnTo>
                    <a:pt x="1013" y="529"/>
                  </a:lnTo>
                  <a:lnTo>
                    <a:pt x="1014" y="570"/>
                  </a:lnTo>
                  <a:lnTo>
                    <a:pt x="1015" y="410"/>
                  </a:lnTo>
                  <a:lnTo>
                    <a:pt x="1015" y="494"/>
                  </a:lnTo>
                  <a:lnTo>
                    <a:pt x="1016" y="521"/>
                  </a:lnTo>
                  <a:lnTo>
                    <a:pt x="1017" y="557"/>
                  </a:lnTo>
                  <a:lnTo>
                    <a:pt x="1017" y="557"/>
                  </a:lnTo>
                  <a:lnTo>
                    <a:pt x="1018" y="439"/>
                  </a:lnTo>
                  <a:lnTo>
                    <a:pt x="1019" y="587"/>
                  </a:lnTo>
                  <a:lnTo>
                    <a:pt x="1019" y="544"/>
                  </a:lnTo>
                  <a:lnTo>
                    <a:pt x="1020" y="570"/>
                  </a:lnTo>
                  <a:lnTo>
                    <a:pt x="1021" y="557"/>
                  </a:lnTo>
                  <a:lnTo>
                    <a:pt x="1022" y="536"/>
                  </a:lnTo>
                  <a:lnTo>
                    <a:pt x="1022" y="463"/>
                  </a:lnTo>
                  <a:lnTo>
                    <a:pt x="1023" y="564"/>
                  </a:lnTo>
                  <a:lnTo>
                    <a:pt x="1024" y="463"/>
                  </a:lnTo>
                  <a:lnTo>
                    <a:pt x="1024" y="593"/>
                  </a:lnTo>
                  <a:lnTo>
                    <a:pt x="1025" y="544"/>
                  </a:lnTo>
                  <a:lnTo>
                    <a:pt x="1026" y="504"/>
                  </a:lnTo>
                  <a:lnTo>
                    <a:pt x="1026" y="622"/>
                  </a:lnTo>
                  <a:lnTo>
                    <a:pt x="1027" y="557"/>
                  </a:lnTo>
                  <a:lnTo>
                    <a:pt x="1028" y="587"/>
                  </a:lnTo>
                  <a:lnTo>
                    <a:pt x="1029" y="529"/>
                  </a:lnTo>
                  <a:lnTo>
                    <a:pt x="1029" y="494"/>
                  </a:lnTo>
                  <a:lnTo>
                    <a:pt x="1030" y="587"/>
                  </a:lnTo>
                  <a:lnTo>
                    <a:pt x="1031" y="521"/>
                  </a:lnTo>
                  <a:lnTo>
                    <a:pt x="1031" y="529"/>
                  </a:lnTo>
                  <a:lnTo>
                    <a:pt x="1032" y="529"/>
                  </a:lnTo>
                  <a:lnTo>
                    <a:pt x="1033" y="570"/>
                  </a:lnTo>
                  <a:lnTo>
                    <a:pt x="1033" y="557"/>
                  </a:lnTo>
                  <a:lnTo>
                    <a:pt x="1034" y="593"/>
                  </a:lnTo>
                  <a:lnTo>
                    <a:pt x="1035" y="494"/>
                  </a:lnTo>
                  <a:lnTo>
                    <a:pt x="1036" y="521"/>
                  </a:lnTo>
                  <a:lnTo>
                    <a:pt x="1036" y="512"/>
                  </a:lnTo>
                  <a:lnTo>
                    <a:pt x="1037" y="504"/>
                  </a:lnTo>
                  <a:lnTo>
                    <a:pt x="1038" y="529"/>
                  </a:lnTo>
                  <a:lnTo>
                    <a:pt x="1038" y="521"/>
                  </a:lnTo>
                  <a:lnTo>
                    <a:pt x="1039" y="557"/>
                  </a:lnTo>
                  <a:lnTo>
                    <a:pt x="1040" y="485"/>
                  </a:lnTo>
                  <a:lnTo>
                    <a:pt x="1040" y="504"/>
                  </a:lnTo>
                  <a:lnTo>
                    <a:pt x="1041" y="529"/>
                  </a:lnTo>
                  <a:lnTo>
                    <a:pt x="1042" y="494"/>
                  </a:lnTo>
                  <a:lnTo>
                    <a:pt x="1043" y="504"/>
                  </a:lnTo>
                  <a:lnTo>
                    <a:pt x="1043" y="521"/>
                  </a:lnTo>
                  <a:lnTo>
                    <a:pt x="1044" y="494"/>
                  </a:lnTo>
                  <a:lnTo>
                    <a:pt x="1045" y="536"/>
                  </a:lnTo>
                  <a:lnTo>
                    <a:pt x="1045" y="485"/>
                  </a:lnTo>
                  <a:lnTo>
                    <a:pt x="1046" y="582"/>
                  </a:lnTo>
                  <a:lnTo>
                    <a:pt x="1047" y="536"/>
                  </a:lnTo>
                  <a:lnTo>
                    <a:pt x="1047" y="598"/>
                  </a:lnTo>
                  <a:lnTo>
                    <a:pt x="1048" y="536"/>
                  </a:lnTo>
                  <a:lnTo>
                    <a:pt x="1049" y="512"/>
                  </a:lnTo>
                  <a:lnTo>
                    <a:pt x="1050" y="536"/>
                  </a:lnTo>
                  <a:lnTo>
                    <a:pt x="1050" y="576"/>
                  </a:lnTo>
                  <a:lnTo>
                    <a:pt x="1051" y="521"/>
                  </a:lnTo>
                  <a:lnTo>
                    <a:pt x="1052" y="582"/>
                  </a:lnTo>
                  <a:lnTo>
                    <a:pt x="1052" y="557"/>
                  </a:lnTo>
                  <a:lnTo>
                    <a:pt x="1053" y="504"/>
                  </a:lnTo>
                  <a:lnTo>
                    <a:pt x="1054" y="474"/>
                  </a:lnTo>
                  <a:lnTo>
                    <a:pt x="1054" y="576"/>
                  </a:lnTo>
                  <a:lnTo>
                    <a:pt x="1055" y="570"/>
                  </a:lnTo>
                  <a:lnTo>
                    <a:pt x="1056" y="551"/>
                  </a:lnTo>
                  <a:lnTo>
                    <a:pt x="1057" y="504"/>
                  </a:lnTo>
                  <a:lnTo>
                    <a:pt x="1057" y="504"/>
                  </a:lnTo>
                  <a:lnTo>
                    <a:pt x="1058" y="536"/>
                  </a:lnTo>
                  <a:lnTo>
                    <a:pt x="1059" y="544"/>
                  </a:lnTo>
                  <a:lnTo>
                    <a:pt x="1059" y="544"/>
                  </a:lnTo>
                  <a:lnTo>
                    <a:pt x="1060" y="570"/>
                  </a:lnTo>
                  <a:lnTo>
                    <a:pt x="1061" y="494"/>
                  </a:lnTo>
                  <a:lnTo>
                    <a:pt x="1061" y="551"/>
                  </a:lnTo>
                  <a:lnTo>
                    <a:pt x="1062" y="485"/>
                  </a:lnTo>
                  <a:lnTo>
                    <a:pt x="1063" y="551"/>
                  </a:lnTo>
                  <a:lnTo>
                    <a:pt x="1064" y="544"/>
                  </a:lnTo>
                  <a:lnTo>
                    <a:pt x="1064" y="504"/>
                  </a:lnTo>
                  <a:lnTo>
                    <a:pt x="1065" y="576"/>
                  </a:lnTo>
                  <a:lnTo>
                    <a:pt x="1066" y="529"/>
                  </a:lnTo>
                  <a:lnTo>
                    <a:pt x="1066" y="593"/>
                  </a:lnTo>
                  <a:lnTo>
                    <a:pt x="1067" y="474"/>
                  </a:lnTo>
                  <a:lnTo>
                    <a:pt x="1068" y="564"/>
                  </a:lnTo>
                  <a:lnTo>
                    <a:pt x="1068" y="529"/>
                  </a:lnTo>
                  <a:lnTo>
                    <a:pt x="1069" y="529"/>
                  </a:lnTo>
                  <a:lnTo>
                    <a:pt x="1070" y="551"/>
                  </a:lnTo>
                  <a:lnTo>
                    <a:pt x="1071" y="494"/>
                  </a:lnTo>
                  <a:lnTo>
                    <a:pt x="1071" y="544"/>
                  </a:lnTo>
                  <a:lnTo>
                    <a:pt x="1072" y="529"/>
                  </a:lnTo>
                  <a:lnTo>
                    <a:pt x="1073" y="512"/>
                  </a:lnTo>
                  <a:lnTo>
                    <a:pt x="1073" y="570"/>
                  </a:lnTo>
                  <a:lnTo>
                    <a:pt x="1074" y="410"/>
                  </a:lnTo>
                  <a:lnTo>
                    <a:pt x="1075" y="536"/>
                  </a:lnTo>
                  <a:lnTo>
                    <a:pt x="1075" y="529"/>
                  </a:lnTo>
                  <a:lnTo>
                    <a:pt x="1076" y="576"/>
                  </a:lnTo>
                  <a:lnTo>
                    <a:pt x="1077" y="504"/>
                  </a:lnTo>
                  <a:lnTo>
                    <a:pt x="1077" y="564"/>
                  </a:lnTo>
                  <a:lnTo>
                    <a:pt x="1078" y="570"/>
                  </a:lnTo>
                  <a:lnTo>
                    <a:pt x="1079" y="521"/>
                  </a:lnTo>
                  <a:lnTo>
                    <a:pt x="1080" y="576"/>
                  </a:lnTo>
                  <a:lnTo>
                    <a:pt x="1080" y="551"/>
                  </a:lnTo>
                  <a:lnTo>
                    <a:pt x="1081" y="536"/>
                  </a:lnTo>
                  <a:lnTo>
                    <a:pt x="1082" y="582"/>
                  </a:lnTo>
                  <a:lnTo>
                    <a:pt x="1082" y="564"/>
                  </a:lnTo>
                  <a:lnTo>
                    <a:pt x="1083" y="587"/>
                  </a:lnTo>
                  <a:lnTo>
                    <a:pt x="1084" y="529"/>
                  </a:lnTo>
                  <a:lnTo>
                    <a:pt x="1084" y="576"/>
                  </a:lnTo>
                  <a:lnTo>
                    <a:pt x="1085" y="474"/>
                  </a:lnTo>
                  <a:lnTo>
                    <a:pt x="1086" y="551"/>
                  </a:lnTo>
                  <a:lnTo>
                    <a:pt x="1087" y="582"/>
                  </a:lnTo>
                  <a:lnTo>
                    <a:pt x="1087" y="570"/>
                  </a:lnTo>
                  <a:lnTo>
                    <a:pt x="1088" y="529"/>
                  </a:lnTo>
                  <a:lnTo>
                    <a:pt x="1089" y="587"/>
                  </a:lnTo>
                  <a:lnTo>
                    <a:pt x="1089" y="570"/>
                  </a:lnTo>
                  <a:lnTo>
                    <a:pt x="1090" y="544"/>
                  </a:lnTo>
                  <a:lnTo>
                    <a:pt x="1091" y="521"/>
                  </a:lnTo>
                  <a:lnTo>
                    <a:pt x="1091" y="485"/>
                  </a:lnTo>
                  <a:lnTo>
                    <a:pt x="1092" y="564"/>
                  </a:lnTo>
                  <a:lnTo>
                    <a:pt x="1093" y="570"/>
                  </a:lnTo>
                  <a:lnTo>
                    <a:pt x="1094" y="564"/>
                  </a:lnTo>
                  <a:lnTo>
                    <a:pt x="1094" y="504"/>
                  </a:lnTo>
                  <a:lnTo>
                    <a:pt x="1095" y="544"/>
                  </a:lnTo>
                  <a:lnTo>
                    <a:pt x="1096" y="598"/>
                  </a:lnTo>
                  <a:lnTo>
                    <a:pt x="1096" y="529"/>
                  </a:lnTo>
                  <a:lnTo>
                    <a:pt x="1097" y="582"/>
                  </a:lnTo>
                  <a:lnTo>
                    <a:pt x="1098" y="570"/>
                  </a:lnTo>
                  <a:lnTo>
                    <a:pt x="1098" y="570"/>
                  </a:lnTo>
                  <a:lnTo>
                    <a:pt x="1099" y="529"/>
                  </a:lnTo>
                  <a:lnTo>
                    <a:pt x="1100" y="536"/>
                  </a:lnTo>
                  <a:lnTo>
                    <a:pt x="1101" y="576"/>
                  </a:lnTo>
                  <a:lnTo>
                    <a:pt x="1101" y="536"/>
                  </a:lnTo>
                  <a:lnTo>
                    <a:pt x="1102" y="576"/>
                  </a:lnTo>
                  <a:lnTo>
                    <a:pt x="1103" y="570"/>
                  </a:lnTo>
                  <a:lnTo>
                    <a:pt x="1103" y="536"/>
                  </a:lnTo>
                  <a:lnTo>
                    <a:pt x="1104" y="536"/>
                  </a:lnTo>
                  <a:lnTo>
                    <a:pt x="1105" y="564"/>
                  </a:lnTo>
                  <a:lnTo>
                    <a:pt x="1105" y="529"/>
                  </a:lnTo>
                  <a:lnTo>
                    <a:pt x="1106" y="494"/>
                  </a:lnTo>
                  <a:lnTo>
                    <a:pt x="1107" y="521"/>
                  </a:lnTo>
                  <a:lnTo>
                    <a:pt x="1108" y="570"/>
                  </a:lnTo>
                  <a:lnTo>
                    <a:pt x="1108" y="570"/>
                  </a:lnTo>
                  <a:lnTo>
                    <a:pt x="1109" y="521"/>
                  </a:lnTo>
                  <a:lnTo>
                    <a:pt x="1110" y="512"/>
                  </a:lnTo>
                  <a:lnTo>
                    <a:pt x="1110" y="570"/>
                  </a:lnTo>
                  <a:lnTo>
                    <a:pt x="1111" y="544"/>
                  </a:lnTo>
                  <a:lnTo>
                    <a:pt x="1112" y="544"/>
                  </a:lnTo>
                  <a:lnTo>
                    <a:pt x="1112" y="570"/>
                  </a:lnTo>
                  <a:lnTo>
                    <a:pt x="1113" y="521"/>
                  </a:lnTo>
                  <a:lnTo>
                    <a:pt x="1114" y="536"/>
                  </a:lnTo>
                  <a:lnTo>
                    <a:pt x="1115" y="494"/>
                  </a:lnTo>
                  <a:lnTo>
                    <a:pt x="1115" y="512"/>
                  </a:lnTo>
                  <a:lnTo>
                    <a:pt x="1116" y="536"/>
                  </a:lnTo>
                  <a:lnTo>
                    <a:pt x="1117" y="410"/>
                  </a:lnTo>
                  <a:lnTo>
                    <a:pt x="1117" y="593"/>
                  </a:lnTo>
                  <a:lnTo>
                    <a:pt x="1118" y="551"/>
                  </a:lnTo>
                  <a:lnTo>
                    <a:pt x="1119" y="512"/>
                  </a:lnTo>
                  <a:lnTo>
                    <a:pt x="1119" y="494"/>
                  </a:lnTo>
                  <a:lnTo>
                    <a:pt x="1120" y="536"/>
                  </a:lnTo>
                  <a:lnTo>
                    <a:pt x="1121" y="504"/>
                  </a:lnTo>
                  <a:lnTo>
                    <a:pt x="1122" y="521"/>
                  </a:lnTo>
                  <a:lnTo>
                    <a:pt x="1122" y="544"/>
                  </a:lnTo>
                  <a:lnTo>
                    <a:pt x="1123" y="551"/>
                  </a:lnTo>
                  <a:lnTo>
                    <a:pt x="1124" y="557"/>
                  </a:lnTo>
                  <a:lnTo>
                    <a:pt x="1124" y="551"/>
                  </a:lnTo>
                  <a:lnTo>
                    <a:pt x="1125" y="512"/>
                  </a:lnTo>
                  <a:lnTo>
                    <a:pt x="1126" y="551"/>
                  </a:lnTo>
                  <a:lnTo>
                    <a:pt x="1126" y="529"/>
                  </a:lnTo>
                  <a:lnTo>
                    <a:pt x="1127" y="536"/>
                  </a:lnTo>
                  <a:lnTo>
                    <a:pt x="1128" y="463"/>
                  </a:lnTo>
                  <a:lnTo>
                    <a:pt x="1129" y="521"/>
                  </a:lnTo>
                  <a:lnTo>
                    <a:pt x="1129" y="521"/>
                  </a:lnTo>
                  <a:lnTo>
                    <a:pt x="1130" y="504"/>
                  </a:lnTo>
                  <a:lnTo>
                    <a:pt x="1131" y="536"/>
                  </a:lnTo>
                  <a:lnTo>
                    <a:pt x="1131" y="587"/>
                  </a:lnTo>
                  <a:lnTo>
                    <a:pt x="1132" y="551"/>
                  </a:lnTo>
                  <a:lnTo>
                    <a:pt x="1133" y="536"/>
                  </a:lnTo>
                  <a:lnTo>
                    <a:pt x="1133" y="570"/>
                  </a:lnTo>
                  <a:lnTo>
                    <a:pt x="1134" y="512"/>
                  </a:lnTo>
                  <a:lnTo>
                    <a:pt x="1135" y="544"/>
                  </a:lnTo>
                  <a:lnTo>
                    <a:pt x="1136" y="504"/>
                  </a:lnTo>
                  <a:lnTo>
                    <a:pt x="1136" y="536"/>
                  </a:lnTo>
                  <a:lnTo>
                    <a:pt x="1137" y="474"/>
                  </a:lnTo>
                  <a:lnTo>
                    <a:pt x="1138" y="587"/>
                  </a:lnTo>
                  <a:lnTo>
                    <a:pt x="1138" y="564"/>
                  </a:lnTo>
                  <a:lnTo>
                    <a:pt x="1139" y="494"/>
                  </a:lnTo>
                  <a:lnTo>
                    <a:pt x="1140" y="564"/>
                  </a:lnTo>
                  <a:lnTo>
                    <a:pt x="1140" y="576"/>
                  </a:lnTo>
                  <a:lnTo>
                    <a:pt x="1141" y="557"/>
                  </a:lnTo>
                  <a:lnTo>
                    <a:pt x="1142" y="613"/>
                  </a:lnTo>
                  <a:lnTo>
                    <a:pt x="1143" y="494"/>
                  </a:lnTo>
                  <a:lnTo>
                    <a:pt x="1143" y="512"/>
                  </a:lnTo>
                  <a:lnTo>
                    <a:pt x="1144" y="551"/>
                  </a:lnTo>
                  <a:lnTo>
                    <a:pt x="1145" y="521"/>
                  </a:lnTo>
                  <a:lnTo>
                    <a:pt x="1145" y="544"/>
                  </a:lnTo>
                  <a:lnTo>
                    <a:pt x="1146" y="521"/>
                  </a:lnTo>
                  <a:lnTo>
                    <a:pt x="1147" y="410"/>
                  </a:lnTo>
                  <a:lnTo>
                    <a:pt x="1147" y="512"/>
                  </a:lnTo>
                  <a:lnTo>
                    <a:pt x="1148" y="504"/>
                  </a:lnTo>
                  <a:lnTo>
                    <a:pt x="1149" y="544"/>
                  </a:lnTo>
                  <a:lnTo>
                    <a:pt x="1150" y="587"/>
                  </a:lnTo>
                  <a:lnTo>
                    <a:pt x="1150" y="504"/>
                  </a:lnTo>
                  <a:lnTo>
                    <a:pt x="1151" y="564"/>
                  </a:lnTo>
                  <a:lnTo>
                    <a:pt x="1152" y="576"/>
                  </a:lnTo>
                  <a:lnTo>
                    <a:pt x="1152" y="474"/>
                  </a:lnTo>
                  <a:lnTo>
                    <a:pt x="1153" y="474"/>
                  </a:lnTo>
                  <a:lnTo>
                    <a:pt x="1154" y="576"/>
                  </a:lnTo>
                  <a:lnTo>
                    <a:pt x="1154" y="474"/>
                  </a:lnTo>
                  <a:lnTo>
                    <a:pt x="1155" y="557"/>
                  </a:lnTo>
                  <a:lnTo>
                    <a:pt x="1156" y="439"/>
                  </a:lnTo>
                  <a:lnTo>
                    <a:pt x="1157" y="536"/>
                  </a:lnTo>
                  <a:lnTo>
                    <a:pt x="1157" y="512"/>
                  </a:lnTo>
                  <a:lnTo>
                    <a:pt x="1158" y="521"/>
                  </a:lnTo>
                  <a:lnTo>
                    <a:pt x="1159" y="536"/>
                  </a:lnTo>
                  <a:lnTo>
                    <a:pt x="1159" y="570"/>
                  </a:lnTo>
                  <a:lnTo>
                    <a:pt x="1160" y="463"/>
                  </a:lnTo>
                  <a:lnTo>
                    <a:pt x="1161" y="451"/>
                  </a:lnTo>
                  <a:lnTo>
                    <a:pt x="1161" y="529"/>
                  </a:lnTo>
                  <a:lnTo>
                    <a:pt x="1162" y="529"/>
                  </a:lnTo>
                  <a:lnTo>
                    <a:pt x="1163" y="504"/>
                  </a:lnTo>
                  <a:lnTo>
                    <a:pt x="1164" y="557"/>
                  </a:lnTo>
                  <a:lnTo>
                    <a:pt x="1164" y="557"/>
                  </a:lnTo>
                  <a:lnTo>
                    <a:pt x="1165" y="598"/>
                  </a:lnTo>
                  <a:lnTo>
                    <a:pt x="1166" y="551"/>
                  </a:lnTo>
                  <a:lnTo>
                    <a:pt x="1166" y="529"/>
                  </a:lnTo>
                  <a:lnTo>
                    <a:pt x="1167" y="564"/>
                  </a:lnTo>
                  <a:lnTo>
                    <a:pt x="1168" y="557"/>
                  </a:lnTo>
                  <a:lnTo>
                    <a:pt x="1168" y="463"/>
                  </a:lnTo>
                  <a:lnTo>
                    <a:pt x="1169" y="570"/>
                  </a:lnTo>
                  <a:lnTo>
                    <a:pt x="1170" y="557"/>
                  </a:lnTo>
                  <a:lnTo>
                    <a:pt x="1171" y="564"/>
                  </a:lnTo>
                  <a:lnTo>
                    <a:pt x="1171" y="576"/>
                  </a:lnTo>
                  <a:lnTo>
                    <a:pt x="1172" y="529"/>
                  </a:lnTo>
                  <a:lnTo>
                    <a:pt x="1173" y="494"/>
                  </a:lnTo>
                  <a:lnTo>
                    <a:pt x="1173" y="582"/>
                  </a:lnTo>
                  <a:lnTo>
                    <a:pt x="1174" y="557"/>
                  </a:lnTo>
                  <a:lnTo>
                    <a:pt x="1175" y="504"/>
                  </a:lnTo>
                  <a:lnTo>
                    <a:pt x="1175" y="529"/>
                  </a:lnTo>
                  <a:lnTo>
                    <a:pt x="1176" y="603"/>
                  </a:lnTo>
                  <a:lnTo>
                    <a:pt x="1177" y="504"/>
                  </a:lnTo>
                  <a:lnTo>
                    <a:pt x="1177" y="544"/>
                  </a:lnTo>
                  <a:lnTo>
                    <a:pt x="1178" y="463"/>
                  </a:lnTo>
                  <a:lnTo>
                    <a:pt x="1179" y="504"/>
                  </a:lnTo>
                  <a:lnTo>
                    <a:pt x="1180" y="603"/>
                  </a:lnTo>
                  <a:lnTo>
                    <a:pt x="1180" y="557"/>
                  </a:lnTo>
                  <a:lnTo>
                    <a:pt x="1181" y="564"/>
                  </a:lnTo>
                  <a:lnTo>
                    <a:pt x="1182" y="557"/>
                  </a:lnTo>
                  <a:lnTo>
                    <a:pt x="1182" y="521"/>
                  </a:lnTo>
                  <a:lnTo>
                    <a:pt x="1183" y="544"/>
                  </a:lnTo>
                  <a:lnTo>
                    <a:pt x="1184" y="576"/>
                  </a:lnTo>
                  <a:lnTo>
                    <a:pt x="1184" y="504"/>
                  </a:lnTo>
                  <a:lnTo>
                    <a:pt x="1185" y="474"/>
                  </a:lnTo>
                  <a:lnTo>
                    <a:pt x="1186" y="504"/>
                  </a:lnTo>
                  <a:lnTo>
                    <a:pt x="1187" y="504"/>
                  </a:lnTo>
                  <a:lnTo>
                    <a:pt x="1187" y="551"/>
                  </a:lnTo>
                  <a:lnTo>
                    <a:pt x="1188" y="544"/>
                  </a:lnTo>
                  <a:lnTo>
                    <a:pt x="1189" y="504"/>
                  </a:lnTo>
                  <a:lnTo>
                    <a:pt x="1189" y="551"/>
                  </a:lnTo>
                  <a:lnTo>
                    <a:pt x="1190" y="504"/>
                  </a:lnTo>
                  <a:lnTo>
                    <a:pt x="1191" y="529"/>
                  </a:lnTo>
                  <a:lnTo>
                    <a:pt x="1191" y="608"/>
                  </a:lnTo>
                  <a:lnTo>
                    <a:pt x="1192" y="512"/>
                  </a:lnTo>
                  <a:lnTo>
                    <a:pt x="1193" y="536"/>
                  </a:lnTo>
                  <a:lnTo>
                    <a:pt x="1194" y="474"/>
                  </a:lnTo>
                  <a:lnTo>
                    <a:pt x="1194" y="504"/>
                  </a:lnTo>
                  <a:lnTo>
                    <a:pt x="1195" y="544"/>
                  </a:lnTo>
                  <a:lnTo>
                    <a:pt x="1196" y="544"/>
                  </a:lnTo>
                  <a:lnTo>
                    <a:pt x="1196" y="512"/>
                  </a:lnTo>
                  <a:lnTo>
                    <a:pt x="1197" y="544"/>
                  </a:lnTo>
                  <a:lnTo>
                    <a:pt x="1198" y="521"/>
                  </a:lnTo>
                  <a:lnTo>
                    <a:pt x="1198" y="463"/>
                  </a:lnTo>
                  <a:lnTo>
                    <a:pt x="1199" y="544"/>
                  </a:lnTo>
                  <a:lnTo>
                    <a:pt x="1200" y="582"/>
                  </a:lnTo>
                  <a:lnTo>
                    <a:pt x="1201" y="463"/>
                  </a:lnTo>
                  <a:lnTo>
                    <a:pt x="1201" y="576"/>
                  </a:lnTo>
                  <a:lnTo>
                    <a:pt x="1202" y="564"/>
                  </a:lnTo>
                  <a:lnTo>
                    <a:pt x="1203" y="544"/>
                  </a:lnTo>
                  <a:lnTo>
                    <a:pt x="1203" y="557"/>
                  </a:lnTo>
                  <a:lnTo>
                    <a:pt x="1204" y="551"/>
                  </a:lnTo>
                  <a:lnTo>
                    <a:pt x="1205" y="504"/>
                  </a:lnTo>
                  <a:lnTo>
                    <a:pt x="1205" y="512"/>
                  </a:lnTo>
                  <a:lnTo>
                    <a:pt x="1206" y="557"/>
                  </a:lnTo>
                  <a:lnTo>
                    <a:pt x="1207" y="536"/>
                  </a:lnTo>
                  <a:lnTo>
                    <a:pt x="1208" y="536"/>
                  </a:lnTo>
                  <a:lnTo>
                    <a:pt x="1208" y="529"/>
                  </a:lnTo>
                  <a:lnTo>
                    <a:pt x="1209" y="576"/>
                  </a:lnTo>
                  <a:lnTo>
                    <a:pt x="1210" y="504"/>
                  </a:lnTo>
                  <a:lnTo>
                    <a:pt x="1210" y="521"/>
                  </a:lnTo>
                  <a:lnTo>
                    <a:pt x="1211" y="463"/>
                  </a:lnTo>
                  <a:lnTo>
                    <a:pt x="1212" y="529"/>
                  </a:lnTo>
                  <a:lnTo>
                    <a:pt x="1212" y="582"/>
                  </a:lnTo>
                  <a:lnTo>
                    <a:pt x="1213" y="544"/>
                  </a:lnTo>
                  <a:lnTo>
                    <a:pt x="1214" y="425"/>
                  </a:lnTo>
                  <a:lnTo>
                    <a:pt x="1215" y="485"/>
                  </a:lnTo>
                  <a:lnTo>
                    <a:pt x="1215" y="598"/>
                  </a:lnTo>
                  <a:lnTo>
                    <a:pt x="1216" y="536"/>
                  </a:lnTo>
                  <a:lnTo>
                    <a:pt x="1217" y="587"/>
                  </a:lnTo>
                  <a:lnTo>
                    <a:pt x="1217" y="485"/>
                  </a:lnTo>
                  <a:lnTo>
                    <a:pt x="1218" y="451"/>
                  </a:lnTo>
                  <a:lnTo>
                    <a:pt x="1219" y="529"/>
                  </a:lnTo>
                  <a:lnTo>
                    <a:pt x="1219" y="536"/>
                  </a:lnTo>
                  <a:lnTo>
                    <a:pt x="1220" y="504"/>
                  </a:lnTo>
                  <a:lnTo>
                    <a:pt x="1221" y="521"/>
                  </a:lnTo>
                  <a:lnTo>
                    <a:pt x="1222" y="494"/>
                  </a:lnTo>
                  <a:lnTo>
                    <a:pt x="1222" y="557"/>
                  </a:lnTo>
                  <a:lnTo>
                    <a:pt x="1223" y="536"/>
                  </a:lnTo>
                  <a:lnTo>
                    <a:pt x="1224" y="536"/>
                  </a:lnTo>
                  <a:lnTo>
                    <a:pt x="1224" y="485"/>
                  </a:lnTo>
                  <a:lnTo>
                    <a:pt x="1225" y="521"/>
                  </a:lnTo>
                  <a:lnTo>
                    <a:pt x="1226" y="439"/>
                  </a:lnTo>
                  <a:lnTo>
                    <a:pt x="1226" y="544"/>
                  </a:lnTo>
                  <a:lnTo>
                    <a:pt x="1227" y="504"/>
                  </a:lnTo>
                  <a:lnTo>
                    <a:pt x="1228" y="551"/>
                  </a:lnTo>
                  <a:lnTo>
                    <a:pt x="1229" y="529"/>
                  </a:lnTo>
                  <a:lnTo>
                    <a:pt x="1229" y="536"/>
                  </a:lnTo>
                  <a:lnTo>
                    <a:pt x="1230" y="521"/>
                  </a:lnTo>
                  <a:lnTo>
                    <a:pt x="1231" y="576"/>
                  </a:lnTo>
                  <a:lnTo>
                    <a:pt x="1231" y="587"/>
                  </a:lnTo>
                  <a:lnTo>
                    <a:pt x="1232" y="529"/>
                  </a:lnTo>
                  <a:lnTo>
                    <a:pt x="1233" y="557"/>
                  </a:lnTo>
                  <a:lnTo>
                    <a:pt x="1233" y="536"/>
                  </a:lnTo>
                  <a:lnTo>
                    <a:pt x="1234" y="536"/>
                  </a:lnTo>
                  <a:lnTo>
                    <a:pt x="1235" y="570"/>
                  </a:lnTo>
                  <a:lnTo>
                    <a:pt x="1236" y="512"/>
                  </a:lnTo>
                  <a:lnTo>
                    <a:pt x="1236" y="570"/>
                  </a:lnTo>
                  <a:lnTo>
                    <a:pt x="1237" y="564"/>
                  </a:lnTo>
                  <a:lnTo>
                    <a:pt x="1238" y="474"/>
                  </a:lnTo>
                  <a:lnTo>
                    <a:pt x="1238" y="570"/>
                  </a:lnTo>
                  <a:lnTo>
                    <a:pt x="1239" y="570"/>
                  </a:lnTo>
                  <a:lnTo>
                    <a:pt x="1240" y="544"/>
                  </a:lnTo>
                  <a:lnTo>
                    <a:pt x="1240" y="536"/>
                  </a:lnTo>
                  <a:lnTo>
                    <a:pt x="1241" y="576"/>
                  </a:lnTo>
                  <a:lnTo>
                    <a:pt x="1242" y="536"/>
                  </a:lnTo>
                  <a:lnTo>
                    <a:pt x="1243" y="529"/>
                  </a:lnTo>
                  <a:lnTo>
                    <a:pt x="1243" y="557"/>
                  </a:lnTo>
                  <a:lnTo>
                    <a:pt x="1244" y="570"/>
                  </a:lnTo>
                  <a:lnTo>
                    <a:pt x="1245" y="451"/>
                  </a:lnTo>
                  <a:lnTo>
                    <a:pt x="1245" y="544"/>
                  </a:lnTo>
                  <a:lnTo>
                    <a:pt x="1246" y="551"/>
                  </a:lnTo>
                  <a:lnTo>
                    <a:pt x="1247" y="529"/>
                  </a:lnTo>
                  <a:lnTo>
                    <a:pt x="1247" y="485"/>
                  </a:lnTo>
                  <a:lnTo>
                    <a:pt x="1248" y="494"/>
                  </a:lnTo>
                  <a:lnTo>
                    <a:pt x="1249" y="564"/>
                  </a:lnTo>
                  <a:lnTo>
                    <a:pt x="1250" y="557"/>
                  </a:lnTo>
                  <a:lnTo>
                    <a:pt x="1250" y="557"/>
                  </a:lnTo>
                  <a:lnTo>
                    <a:pt x="1251" y="622"/>
                  </a:lnTo>
                  <a:lnTo>
                    <a:pt x="1252" y="570"/>
                  </a:lnTo>
                  <a:lnTo>
                    <a:pt x="1252" y="512"/>
                  </a:lnTo>
                  <a:lnTo>
                    <a:pt x="1253" y="576"/>
                  </a:lnTo>
                  <a:lnTo>
                    <a:pt x="1254" y="521"/>
                  </a:lnTo>
                  <a:lnTo>
                    <a:pt x="1254" y="425"/>
                  </a:lnTo>
                  <a:lnTo>
                    <a:pt x="1255" y="521"/>
                  </a:lnTo>
                  <a:lnTo>
                    <a:pt x="1256" y="593"/>
                  </a:lnTo>
                  <a:lnTo>
                    <a:pt x="1257" y="485"/>
                  </a:lnTo>
                  <a:lnTo>
                    <a:pt x="1257" y="576"/>
                  </a:lnTo>
                  <a:lnTo>
                    <a:pt x="1258" y="557"/>
                  </a:lnTo>
                  <a:lnTo>
                    <a:pt x="1259" y="485"/>
                  </a:lnTo>
                  <a:lnTo>
                    <a:pt x="1259" y="536"/>
                  </a:lnTo>
                  <a:lnTo>
                    <a:pt x="1260" y="451"/>
                  </a:lnTo>
                  <a:lnTo>
                    <a:pt x="1261" y="529"/>
                  </a:lnTo>
                  <a:lnTo>
                    <a:pt x="1261" y="504"/>
                  </a:lnTo>
                  <a:lnTo>
                    <a:pt x="1262" y="504"/>
                  </a:lnTo>
                  <a:lnTo>
                    <a:pt x="1263" y="474"/>
                  </a:lnTo>
                  <a:lnTo>
                    <a:pt x="1264" y="504"/>
                  </a:lnTo>
                  <a:lnTo>
                    <a:pt x="1264" y="485"/>
                  </a:lnTo>
                  <a:lnTo>
                    <a:pt x="1265" y="504"/>
                  </a:lnTo>
                  <a:lnTo>
                    <a:pt x="1266" y="557"/>
                  </a:lnTo>
                  <a:lnTo>
                    <a:pt x="1266" y="521"/>
                  </a:lnTo>
                  <a:lnTo>
                    <a:pt x="1267" y="598"/>
                  </a:lnTo>
                  <a:lnTo>
                    <a:pt x="1268" y="521"/>
                  </a:lnTo>
                  <a:lnTo>
                    <a:pt x="1268" y="536"/>
                  </a:lnTo>
                  <a:lnTo>
                    <a:pt x="1269" y="544"/>
                  </a:lnTo>
                  <a:lnTo>
                    <a:pt x="1270" y="529"/>
                  </a:lnTo>
                  <a:lnTo>
                    <a:pt x="1271" y="474"/>
                  </a:lnTo>
                  <a:lnTo>
                    <a:pt x="1271" y="463"/>
                  </a:lnTo>
                  <a:lnTo>
                    <a:pt x="1272" y="544"/>
                  </a:lnTo>
                  <a:lnTo>
                    <a:pt x="1273" y="521"/>
                  </a:lnTo>
                  <a:lnTo>
                    <a:pt x="1273" y="494"/>
                  </a:lnTo>
                  <a:lnTo>
                    <a:pt x="1274" y="544"/>
                  </a:lnTo>
                  <a:lnTo>
                    <a:pt x="1275" y="451"/>
                  </a:lnTo>
                  <a:lnTo>
                    <a:pt x="1275" y="504"/>
                  </a:lnTo>
                  <a:lnTo>
                    <a:pt x="1276" y="504"/>
                  </a:lnTo>
                  <a:lnTo>
                    <a:pt x="1277" y="608"/>
                  </a:lnTo>
                  <a:lnTo>
                    <a:pt x="1277" y="521"/>
                  </a:lnTo>
                  <a:lnTo>
                    <a:pt x="1278" y="587"/>
                  </a:lnTo>
                  <a:lnTo>
                    <a:pt x="1279" y="536"/>
                  </a:lnTo>
                  <a:lnTo>
                    <a:pt x="1280" y="494"/>
                  </a:lnTo>
                  <a:lnTo>
                    <a:pt x="1280" y="564"/>
                  </a:lnTo>
                  <a:lnTo>
                    <a:pt x="1281" y="485"/>
                  </a:lnTo>
                  <a:lnTo>
                    <a:pt x="1282" y="544"/>
                  </a:lnTo>
                  <a:lnTo>
                    <a:pt x="1282" y="521"/>
                  </a:lnTo>
                  <a:lnTo>
                    <a:pt x="1283" y="529"/>
                  </a:lnTo>
                  <a:lnTo>
                    <a:pt x="1284" y="564"/>
                  </a:lnTo>
                  <a:lnTo>
                    <a:pt x="1284" y="529"/>
                  </a:lnTo>
                  <a:lnTo>
                    <a:pt x="1285" y="529"/>
                  </a:lnTo>
                  <a:lnTo>
                    <a:pt x="1286" y="512"/>
                  </a:lnTo>
                  <a:lnTo>
                    <a:pt x="1287" y="521"/>
                  </a:lnTo>
                  <a:lnTo>
                    <a:pt x="1287" y="587"/>
                  </a:lnTo>
                  <a:lnTo>
                    <a:pt x="1288" y="529"/>
                  </a:lnTo>
                  <a:lnTo>
                    <a:pt x="1289" y="529"/>
                  </a:lnTo>
                  <a:lnTo>
                    <a:pt x="1289" y="521"/>
                  </a:lnTo>
                  <a:lnTo>
                    <a:pt x="1290" y="463"/>
                  </a:lnTo>
                  <a:lnTo>
                    <a:pt x="1291" y="582"/>
                  </a:lnTo>
                  <a:lnTo>
                    <a:pt x="1291" y="544"/>
                  </a:lnTo>
                  <a:lnTo>
                    <a:pt x="1292" y="551"/>
                  </a:lnTo>
                  <a:lnTo>
                    <a:pt x="1293" y="463"/>
                  </a:lnTo>
                  <a:lnTo>
                    <a:pt x="1294" y="485"/>
                  </a:lnTo>
                  <a:lnTo>
                    <a:pt x="1294" y="463"/>
                  </a:lnTo>
                  <a:lnTo>
                    <a:pt x="1295" y="536"/>
                  </a:lnTo>
                  <a:lnTo>
                    <a:pt x="1296" y="576"/>
                  </a:lnTo>
                  <a:lnTo>
                    <a:pt x="1296" y="564"/>
                  </a:lnTo>
                  <a:lnTo>
                    <a:pt x="1297" y="557"/>
                  </a:lnTo>
                  <a:lnTo>
                    <a:pt x="1298" y="504"/>
                  </a:lnTo>
                  <a:lnTo>
                    <a:pt x="1298" y="536"/>
                  </a:lnTo>
                  <a:lnTo>
                    <a:pt x="1299" y="521"/>
                  </a:lnTo>
                  <a:lnTo>
                    <a:pt x="1300" y="521"/>
                  </a:lnTo>
                  <a:lnTo>
                    <a:pt x="1301" y="521"/>
                  </a:lnTo>
                  <a:lnTo>
                    <a:pt x="1301" y="557"/>
                  </a:lnTo>
                  <a:lnTo>
                    <a:pt x="1302" y="536"/>
                  </a:lnTo>
                  <a:lnTo>
                    <a:pt x="1303" y="474"/>
                  </a:lnTo>
                  <a:lnTo>
                    <a:pt x="1303" y="504"/>
                  </a:lnTo>
                  <a:lnTo>
                    <a:pt x="1304" y="536"/>
                  </a:lnTo>
                  <a:lnTo>
                    <a:pt x="1305" y="551"/>
                  </a:lnTo>
                  <a:lnTo>
                    <a:pt x="1305" y="564"/>
                  </a:lnTo>
                  <a:lnTo>
                    <a:pt x="1306" y="544"/>
                  </a:lnTo>
                  <a:lnTo>
                    <a:pt x="1307" y="576"/>
                  </a:lnTo>
                  <a:lnTo>
                    <a:pt x="1308" y="593"/>
                  </a:lnTo>
                  <a:lnTo>
                    <a:pt x="1308" y="536"/>
                  </a:lnTo>
                  <a:lnTo>
                    <a:pt x="1309" y="512"/>
                  </a:lnTo>
                  <a:lnTo>
                    <a:pt x="1310" y="474"/>
                  </a:lnTo>
                  <a:lnTo>
                    <a:pt x="1310" y="485"/>
                  </a:lnTo>
                  <a:lnTo>
                    <a:pt x="1311" y="564"/>
                  </a:lnTo>
                  <a:lnTo>
                    <a:pt x="1312" y="529"/>
                  </a:lnTo>
                  <a:lnTo>
                    <a:pt x="1312" y="570"/>
                  </a:lnTo>
                  <a:lnTo>
                    <a:pt x="1313" y="504"/>
                  </a:lnTo>
                  <a:lnTo>
                    <a:pt x="1314" y="504"/>
                  </a:lnTo>
                  <a:lnTo>
                    <a:pt x="1315" y="564"/>
                  </a:lnTo>
                  <a:lnTo>
                    <a:pt x="1315" y="521"/>
                  </a:lnTo>
                  <a:lnTo>
                    <a:pt x="1316" y="544"/>
                  </a:lnTo>
                  <a:lnTo>
                    <a:pt x="1317" y="463"/>
                  </a:lnTo>
                  <a:lnTo>
                    <a:pt x="1317" y="593"/>
                  </a:lnTo>
                  <a:lnTo>
                    <a:pt x="1318" y="529"/>
                  </a:lnTo>
                  <a:lnTo>
                    <a:pt x="1319" y="536"/>
                  </a:lnTo>
                  <a:lnTo>
                    <a:pt x="1319" y="544"/>
                  </a:lnTo>
                  <a:lnTo>
                    <a:pt x="1320" y="536"/>
                  </a:lnTo>
                  <a:lnTo>
                    <a:pt x="1321" y="570"/>
                  </a:lnTo>
                  <a:lnTo>
                    <a:pt x="1322" y="613"/>
                  </a:lnTo>
                  <a:lnTo>
                    <a:pt x="1322" y="512"/>
                  </a:lnTo>
                  <a:lnTo>
                    <a:pt x="1323" y="557"/>
                  </a:lnTo>
                  <a:lnTo>
                    <a:pt x="1324" y="536"/>
                  </a:lnTo>
                  <a:lnTo>
                    <a:pt x="1324" y="564"/>
                  </a:lnTo>
                  <a:lnTo>
                    <a:pt x="1325" y="536"/>
                  </a:lnTo>
                  <a:lnTo>
                    <a:pt x="1326" y="504"/>
                  </a:lnTo>
                  <a:lnTo>
                    <a:pt x="1326" y="529"/>
                  </a:lnTo>
                  <a:lnTo>
                    <a:pt x="1327" y="512"/>
                  </a:lnTo>
                  <a:lnTo>
                    <a:pt x="1328" y="512"/>
                  </a:lnTo>
                  <a:lnTo>
                    <a:pt x="1329" y="536"/>
                  </a:lnTo>
                  <a:lnTo>
                    <a:pt x="1329" y="536"/>
                  </a:lnTo>
                  <a:lnTo>
                    <a:pt x="1330" y="544"/>
                  </a:lnTo>
                  <a:lnTo>
                    <a:pt x="1331" y="570"/>
                  </a:lnTo>
                  <a:lnTo>
                    <a:pt x="1331" y="529"/>
                  </a:lnTo>
                  <a:lnTo>
                    <a:pt x="1332" y="529"/>
                  </a:lnTo>
                  <a:lnTo>
                    <a:pt x="1333" y="512"/>
                  </a:lnTo>
                  <a:lnTo>
                    <a:pt x="1333" y="536"/>
                  </a:lnTo>
                  <a:lnTo>
                    <a:pt x="1334" y="521"/>
                  </a:lnTo>
                  <a:lnTo>
                    <a:pt x="1335" y="564"/>
                  </a:lnTo>
                  <a:lnTo>
                    <a:pt x="1336" y="544"/>
                  </a:lnTo>
                  <a:lnTo>
                    <a:pt x="1336" y="521"/>
                  </a:lnTo>
                  <a:lnTo>
                    <a:pt x="1337" y="576"/>
                  </a:lnTo>
                  <a:lnTo>
                    <a:pt x="1338" y="564"/>
                  </a:lnTo>
                  <a:lnTo>
                    <a:pt x="1338" y="582"/>
                  </a:lnTo>
                  <a:lnTo>
                    <a:pt x="1339" y="494"/>
                  </a:lnTo>
                  <a:lnTo>
                    <a:pt x="1340" y="529"/>
                  </a:lnTo>
                  <a:lnTo>
                    <a:pt x="1340" y="529"/>
                  </a:lnTo>
                  <a:lnTo>
                    <a:pt x="1341" y="576"/>
                  </a:lnTo>
                  <a:lnTo>
                    <a:pt x="1342" y="576"/>
                  </a:lnTo>
                  <a:lnTo>
                    <a:pt x="1343" y="544"/>
                  </a:lnTo>
                  <a:lnTo>
                    <a:pt x="1343" y="536"/>
                  </a:lnTo>
                  <a:lnTo>
                    <a:pt x="1344" y="451"/>
                  </a:lnTo>
                  <a:lnTo>
                    <a:pt x="1345" y="582"/>
                  </a:lnTo>
                  <a:lnTo>
                    <a:pt x="1345" y="529"/>
                  </a:lnTo>
                  <a:lnTo>
                    <a:pt x="1346" y="494"/>
                  </a:lnTo>
                  <a:lnTo>
                    <a:pt x="1347" y="544"/>
                  </a:lnTo>
                  <a:lnTo>
                    <a:pt x="1347" y="551"/>
                  </a:lnTo>
                  <a:lnTo>
                    <a:pt x="1348" y="451"/>
                  </a:lnTo>
                  <a:lnTo>
                    <a:pt x="1349" y="504"/>
                  </a:lnTo>
                  <a:lnTo>
                    <a:pt x="1350" y="576"/>
                  </a:lnTo>
                  <a:lnTo>
                    <a:pt x="1350" y="570"/>
                  </a:lnTo>
                  <a:lnTo>
                    <a:pt x="1351" y="494"/>
                  </a:lnTo>
                  <a:lnTo>
                    <a:pt x="1352" y="504"/>
                  </a:lnTo>
                  <a:lnTo>
                    <a:pt x="1352" y="536"/>
                  </a:lnTo>
                  <a:lnTo>
                    <a:pt x="1353" y="474"/>
                  </a:lnTo>
                  <a:lnTo>
                    <a:pt x="1354" y="474"/>
                  </a:lnTo>
                  <a:lnTo>
                    <a:pt x="1354" y="544"/>
                  </a:lnTo>
                  <a:lnTo>
                    <a:pt x="1355" y="551"/>
                  </a:lnTo>
                  <a:lnTo>
                    <a:pt x="1356" y="582"/>
                  </a:lnTo>
                  <a:lnTo>
                    <a:pt x="1357" y="529"/>
                  </a:lnTo>
                  <a:lnTo>
                    <a:pt x="1357" y="521"/>
                  </a:lnTo>
                  <a:lnTo>
                    <a:pt x="1358" y="564"/>
                  </a:lnTo>
                  <a:lnTo>
                    <a:pt x="1359" y="570"/>
                  </a:lnTo>
                  <a:lnTo>
                    <a:pt x="1359" y="551"/>
                  </a:lnTo>
                  <a:lnTo>
                    <a:pt x="1360" y="494"/>
                  </a:lnTo>
                  <a:lnTo>
                    <a:pt x="1361" y="570"/>
                  </a:lnTo>
                  <a:lnTo>
                    <a:pt x="1361" y="485"/>
                  </a:lnTo>
                  <a:lnTo>
                    <a:pt x="1362" y="564"/>
                  </a:lnTo>
                  <a:lnTo>
                    <a:pt x="1363" y="451"/>
                  </a:lnTo>
                  <a:lnTo>
                    <a:pt x="1364" y="570"/>
                  </a:lnTo>
                  <a:lnTo>
                    <a:pt x="1364" y="504"/>
                  </a:lnTo>
                  <a:lnTo>
                    <a:pt x="1365" y="564"/>
                  </a:lnTo>
                  <a:lnTo>
                    <a:pt x="1366" y="494"/>
                  </a:lnTo>
                  <a:lnTo>
                    <a:pt x="1366" y="536"/>
                  </a:lnTo>
                  <a:lnTo>
                    <a:pt x="1367" y="529"/>
                  </a:lnTo>
                  <a:lnTo>
                    <a:pt x="1368" y="570"/>
                  </a:lnTo>
                  <a:lnTo>
                    <a:pt x="1368" y="529"/>
                  </a:lnTo>
                  <a:lnTo>
                    <a:pt x="1369" y="551"/>
                  </a:lnTo>
                  <a:lnTo>
                    <a:pt x="1370" y="576"/>
                  </a:lnTo>
                  <a:lnTo>
                    <a:pt x="1371" y="425"/>
                  </a:lnTo>
                  <a:lnTo>
                    <a:pt x="1371" y="544"/>
                  </a:lnTo>
                  <a:lnTo>
                    <a:pt x="1372" y="521"/>
                  </a:lnTo>
                  <a:lnTo>
                    <a:pt x="1373" y="529"/>
                  </a:lnTo>
                  <a:lnTo>
                    <a:pt x="1373" y="504"/>
                  </a:lnTo>
                  <a:lnTo>
                    <a:pt x="1374" y="529"/>
                  </a:lnTo>
                  <a:lnTo>
                    <a:pt x="1375" y="576"/>
                  </a:lnTo>
                  <a:lnTo>
                    <a:pt x="1375" y="536"/>
                  </a:lnTo>
                  <a:lnTo>
                    <a:pt x="1376" y="570"/>
                  </a:lnTo>
                  <a:lnTo>
                    <a:pt x="1377" y="564"/>
                  </a:lnTo>
                  <a:lnTo>
                    <a:pt x="1377" y="564"/>
                  </a:lnTo>
                  <a:lnTo>
                    <a:pt x="1378" y="544"/>
                  </a:lnTo>
                  <a:lnTo>
                    <a:pt x="1379" y="529"/>
                  </a:lnTo>
                  <a:lnTo>
                    <a:pt x="1380" y="551"/>
                  </a:lnTo>
                  <a:lnTo>
                    <a:pt x="1380" y="557"/>
                  </a:lnTo>
                  <a:lnTo>
                    <a:pt x="1381" y="512"/>
                  </a:lnTo>
                  <a:lnTo>
                    <a:pt x="1382" y="564"/>
                  </a:lnTo>
                  <a:lnTo>
                    <a:pt x="1382" y="557"/>
                  </a:lnTo>
                  <a:lnTo>
                    <a:pt x="1383" y="593"/>
                  </a:lnTo>
                  <a:lnTo>
                    <a:pt x="1384" y="529"/>
                  </a:lnTo>
                  <a:lnTo>
                    <a:pt x="1384" y="544"/>
                  </a:lnTo>
                  <a:lnTo>
                    <a:pt x="1385" y="582"/>
                  </a:lnTo>
                  <a:lnTo>
                    <a:pt x="1386" y="529"/>
                  </a:lnTo>
                  <a:lnTo>
                    <a:pt x="1387" y="564"/>
                  </a:lnTo>
                  <a:lnTo>
                    <a:pt x="1387" y="521"/>
                  </a:lnTo>
                  <a:lnTo>
                    <a:pt x="1388" y="485"/>
                  </a:lnTo>
                  <a:lnTo>
                    <a:pt x="1389" y="463"/>
                  </a:lnTo>
                  <a:lnTo>
                    <a:pt x="1389" y="529"/>
                  </a:lnTo>
                  <a:lnTo>
                    <a:pt x="1390" y="544"/>
                  </a:lnTo>
                  <a:lnTo>
                    <a:pt x="1391" y="587"/>
                  </a:lnTo>
                  <a:lnTo>
                    <a:pt x="1391" y="521"/>
                  </a:lnTo>
                  <a:lnTo>
                    <a:pt x="1392" y="570"/>
                  </a:lnTo>
                  <a:lnTo>
                    <a:pt x="1393" y="529"/>
                  </a:lnTo>
                  <a:lnTo>
                    <a:pt x="1394" y="536"/>
                  </a:lnTo>
                  <a:lnTo>
                    <a:pt x="1394" y="557"/>
                  </a:lnTo>
                  <a:lnTo>
                    <a:pt x="1395" y="593"/>
                  </a:lnTo>
                  <a:lnTo>
                    <a:pt x="1396" y="529"/>
                  </a:lnTo>
                  <a:lnTo>
                    <a:pt x="1396" y="544"/>
                  </a:lnTo>
                  <a:lnTo>
                    <a:pt x="1397" y="582"/>
                  </a:lnTo>
                  <a:lnTo>
                    <a:pt x="1398" y="439"/>
                  </a:lnTo>
                  <a:lnTo>
                    <a:pt x="1398" y="551"/>
                  </a:lnTo>
                  <a:lnTo>
                    <a:pt x="1399" y="582"/>
                  </a:lnTo>
                  <a:lnTo>
                    <a:pt x="1400" y="576"/>
                  </a:lnTo>
                  <a:lnTo>
                    <a:pt x="1401" y="521"/>
                  </a:lnTo>
                  <a:lnTo>
                    <a:pt x="1401" y="512"/>
                  </a:lnTo>
                  <a:lnTo>
                    <a:pt x="1402" y="376"/>
                  </a:lnTo>
                  <a:lnTo>
                    <a:pt x="1403" y="551"/>
                  </a:lnTo>
                  <a:lnTo>
                    <a:pt x="1403" y="570"/>
                  </a:lnTo>
                  <a:lnTo>
                    <a:pt x="1404" y="557"/>
                  </a:lnTo>
                  <a:lnTo>
                    <a:pt x="1405" y="551"/>
                  </a:lnTo>
                  <a:lnTo>
                    <a:pt x="1405" y="608"/>
                  </a:lnTo>
                  <a:lnTo>
                    <a:pt x="1406" y="512"/>
                  </a:lnTo>
                  <a:lnTo>
                    <a:pt x="1407" y="536"/>
                  </a:lnTo>
                  <a:lnTo>
                    <a:pt x="1408" y="557"/>
                  </a:lnTo>
                  <a:lnTo>
                    <a:pt x="1408" y="544"/>
                  </a:lnTo>
                  <a:lnTo>
                    <a:pt x="1409" y="557"/>
                  </a:lnTo>
                  <a:lnTo>
                    <a:pt x="1410" y="557"/>
                  </a:lnTo>
                  <a:lnTo>
                    <a:pt x="1410" y="494"/>
                  </a:lnTo>
                  <a:lnTo>
                    <a:pt x="1411" y="521"/>
                  </a:lnTo>
                  <a:lnTo>
                    <a:pt x="1412" y="576"/>
                  </a:lnTo>
                  <a:lnTo>
                    <a:pt x="1412" y="570"/>
                  </a:lnTo>
                  <a:lnTo>
                    <a:pt x="1413" y="613"/>
                  </a:lnTo>
                  <a:lnTo>
                    <a:pt x="1414" y="494"/>
                  </a:lnTo>
                  <a:lnTo>
                    <a:pt x="1415" y="544"/>
                  </a:lnTo>
                  <a:lnTo>
                    <a:pt x="1415" y="564"/>
                  </a:lnTo>
                  <a:lnTo>
                    <a:pt x="1416" y="576"/>
                  </a:lnTo>
                  <a:lnTo>
                    <a:pt x="1417" y="544"/>
                  </a:lnTo>
                  <a:lnTo>
                    <a:pt x="1417" y="529"/>
                  </a:lnTo>
                  <a:lnTo>
                    <a:pt x="1418" y="536"/>
                  </a:lnTo>
                  <a:lnTo>
                    <a:pt x="1419" y="576"/>
                  </a:lnTo>
                  <a:lnTo>
                    <a:pt x="1419" y="521"/>
                  </a:lnTo>
                  <a:lnTo>
                    <a:pt x="1420" y="494"/>
                  </a:lnTo>
                  <a:lnTo>
                    <a:pt x="1421" y="544"/>
                  </a:lnTo>
                  <a:lnTo>
                    <a:pt x="1422" y="570"/>
                  </a:lnTo>
                  <a:lnTo>
                    <a:pt x="1422" y="618"/>
                  </a:lnTo>
                  <a:lnTo>
                    <a:pt x="1423" y="582"/>
                  </a:lnTo>
                  <a:lnTo>
                    <a:pt x="1424" y="529"/>
                  </a:lnTo>
                  <a:lnTo>
                    <a:pt x="1424" y="587"/>
                  </a:lnTo>
                  <a:lnTo>
                    <a:pt x="1425" y="613"/>
                  </a:lnTo>
                  <a:lnTo>
                    <a:pt x="1426" y="551"/>
                  </a:lnTo>
                  <a:lnTo>
                    <a:pt x="1426" y="613"/>
                  </a:lnTo>
                  <a:lnTo>
                    <a:pt x="1427" y="551"/>
                  </a:lnTo>
                  <a:lnTo>
                    <a:pt x="1428" y="576"/>
                  </a:lnTo>
                  <a:lnTo>
                    <a:pt x="1429" y="557"/>
                  </a:lnTo>
                  <a:lnTo>
                    <a:pt x="1429" y="570"/>
                  </a:lnTo>
                  <a:lnTo>
                    <a:pt x="1430" y="587"/>
                  </a:lnTo>
                  <a:lnTo>
                    <a:pt x="1431" y="582"/>
                  </a:lnTo>
                  <a:lnTo>
                    <a:pt x="1431" y="598"/>
                  </a:lnTo>
                  <a:lnTo>
                    <a:pt x="1432" y="576"/>
                  </a:lnTo>
                  <a:lnTo>
                    <a:pt x="1433" y="608"/>
                  </a:lnTo>
                  <a:lnTo>
                    <a:pt x="1433" y="536"/>
                  </a:lnTo>
                  <a:lnTo>
                    <a:pt x="1434" y="618"/>
                  </a:lnTo>
                  <a:lnTo>
                    <a:pt x="1435" y="587"/>
                  </a:lnTo>
                  <a:lnTo>
                    <a:pt x="1436" y="639"/>
                  </a:lnTo>
                  <a:lnTo>
                    <a:pt x="1436" y="564"/>
                  </a:lnTo>
                  <a:lnTo>
                    <a:pt x="1437" y="582"/>
                  </a:lnTo>
                  <a:lnTo>
                    <a:pt x="1438" y="529"/>
                  </a:lnTo>
                  <a:lnTo>
                    <a:pt x="1438" y="544"/>
                  </a:lnTo>
                  <a:lnTo>
                    <a:pt x="1439" y="521"/>
                  </a:lnTo>
                  <a:lnTo>
                    <a:pt x="1440" y="598"/>
                  </a:lnTo>
                  <a:lnTo>
                    <a:pt x="1440" y="627"/>
                  </a:lnTo>
                  <a:lnTo>
                    <a:pt x="1441" y="631"/>
                  </a:lnTo>
                  <a:lnTo>
                    <a:pt x="1442" y="618"/>
                  </a:lnTo>
                  <a:lnTo>
                    <a:pt x="1443" y="576"/>
                  </a:lnTo>
                  <a:lnTo>
                    <a:pt x="1443" y="608"/>
                  </a:lnTo>
                  <a:lnTo>
                    <a:pt x="1444" y="544"/>
                  </a:lnTo>
                  <a:lnTo>
                    <a:pt x="1445" y="582"/>
                  </a:lnTo>
                  <a:lnTo>
                    <a:pt x="1445" y="529"/>
                  </a:lnTo>
                  <a:lnTo>
                    <a:pt x="1446" y="627"/>
                  </a:lnTo>
                  <a:lnTo>
                    <a:pt x="1447" y="608"/>
                  </a:lnTo>
                  <a:lnTo>
                    <a:pt x="1447" y="608"/>
                  </a:lnTo>
                  <a:lnTo>
                    <a:pt x="1448" y="587"/>
                  </a:lnTo>
                  <a:lnTo>
                    <a:pt x="1449" y="564"/>
                  </a:lnTo>
                  <a:lnTo>
                    <a:pt x="1450" y="627"/>
                  </a:lnTo>
                  <a:lnTo>
                    <a:pt x="1450" y="622"/>
                  </a:lnTo>
                  <a:lnTo>
                    <a:pt x="1451" y="622"/>
                  </a:lnTo>
                  <a:lnTo>
                    <a:pt x="1452" y="643"/>
                  </a:lnTo>
                  <a:lnTo>
                    <a:pt x="1452" y="613"/>
                  </a:lnTo>
                  <a:lnTo>
                    <a:pt x="1453" y="618"/>
                  </a:lnTo>
                  <a:lnTo>
                    <a:pt x="1454" y="564"/>
                  </a:lnTo>
                  <a:lnTo>
                    <a:pt x="1454" y="655"/>
                  </a:lnTo>
                  <a:lnTo>
                    <a:pt x="1455" y="613"/>
                  </a:lnTo>
                  <a:lnTo>
                    <a:pt x="1456" y="598"/>
                  </a:lnTo>
                  <a:lnTo>
                    <a:pt x="1457" y="576"/>
                  </a:lnTo>
                  <a:lnTo>
                    <a:pt x="1457" y="643"/>
                  </a:lnTo>
                  <a:lnTo>
                    <a:pt x="1458" y="627"/>
                  </a:lnTo>
                  <a:lnTo>
                    <a:pt x="1459" y="593"/>
                  </a:lnTo>
                  <a:lnTo>
                    <a:pt x="1459" y="622"/>
                  </a:lnTo>
                  <a:lnTo>
                    <a:pt x="1460" y="557"/>
                  </a:lnTo>
                  <a:lnTo>
                    <a:pt x="1461" y="643"/>
                  </a:lnTo>
                  <a:lnTo>
                    <a:pt x="1461" y="627"/>
                  </a:lnTo>
                  <a:lnTo>
                    <a:pt x="1462" y="613"/>
                  </a:lnTo>
                  <a:lnTo>
                    <a:pt x="1463" y="587"/>
                  </a:lnTo>
                  <a:lnTo>
                    <a:pt x="1464" y="639"/>
                  </a:lnTo>
                  <a:lnTo>
                    <a:pt x="1464" y="551"/>
                  </a:lnTo>
                  <a:lnTo>
                    <a:pt x="1465" y="608"/>
                  </a:lnTo>
                  <a:lnTo>
                    <a:pt x="1466" y="618"/>
                  </a:lnTo>
                  <a:lnTo>
                    <a:pt x="1466" y="627"/>
                  </a:lnTo>
                  <a:lnTo>
                    <a:pt x="1467" y="608"/>
                  </a:lnTo>
                  <a:lnTo>
                    <a:pt x="1468" y="564"/>
                  </a:lnTo>
                  <a:lnTo>
                    <a:pt x="1468" y="570"/>
                  </a:lnTo>
                  <a:lnTo>
                    <a:pt x="1469" y="635"/>
                  </a:lnTo>
                  <a:lnTo>
                    <a:pt x="1470" y="557"/>
                  </a:lnTo>
                  <a:lnTo>
                    <a:pt x="1471" y="635"/>
                  </a:lnTo>
                  <a:lnTo>
                    <a:pt x="1471" y="647"/>
                  </a:lnTo>
                  <a:lnTo>
                    <a:pt x="1472" y="603"/>
                  </a:lnTo>
                  <a:lnTo>
                    <a:pt x="1473" y="603"/>
                  </a:lnTo>
                  <a:lnTo>
                    <a:pt x="1473" y="504"/>
                  </a:lnTo>
                  <a:lnTo>
                    <a:pt x="1474" y="622"/>
                  </a:lnTo>
                  <a:lnTo>
                    <a:pt x="1475" y="627"/>
                  </a:lnTo>
                  <a:lnTo>
                    <a:pt x="1475" y="593"/>
                  </a:lnTo>
                  <a:lnTo>
                    <a:pt x="1476" y="618"/>
                  </a:lnTo>
                  <a:lnTo>
                    <a:pt x="1477" y="593"/>
                  </a:lnTo>
                  <a:lnTo>
                    <a:pt x="1477" y="598"/>
                  </a:lnTo>
                  <a:lnTo>
                    <a:pt x="1478" y="485"/>
                  </a:lnTo>
                  <a:lnTo>
                    <a:pt x="1479" y="582"/>
                  </a:lnTo>
                  <a:lnTo>
                    <a:pt x="1480" y="576"/>
                  </a:lnTo>
                  <a:lnTo>
                    <a:pt x="1480" y="593"/>
                  </a:lnTo>
                  <a:lnTo>
                    <a:pt x="1481" y="564"/>
                  </a:lnTo>
                  <a:lnTo>
                    <a:pt x="1482" y="603"/>
                  </a:lnTo>
                  <a:lnTo>
                    <a:pt x="1482" y="557"/>
                  </a:lnTo>
                  <a:lnTo>
                    <a:pt x="1483" y="512"/>
                  </a:lnTo>
                  <a:lnTo>
                    <a:pt x="1484" y="564"/>
                  </a:lnTo>
                  <a:lnTo>
                    <a:pt x="1484" y="593"/>
                  </a:lnTo>
                  <a:lnTo>
                    <a:pt x="1485" y="587"/>
                  </a:lnTo>
                  <a:lnTo>
                    <a:pt x="1486" y="587"/>
                  </a:lnTo>
                  <a:lnTo>
                    <a:pt x="1487" y="603"/>
                  </a:lnTo>
                  <a:lnTo>
                    <a:pt x="1487" y="570"/>
                  </a:lnTo>
                  <a:lnTo>
                    <a:pt x="1488" y="603"/>
                  </a:lnTo>
                  <a:lnTo>
                    <a:pt x="1489" y="551"/>
                  </a:lnTo>
                  <a:lnTo>
                    <a:pt x="1489" y="618"/>
                  </a:lnTo>
                  <a:lnTo>
                    <a:pt x="1490" y="570"/>
                  </a:lnTo>
                  <a:lnTo>
                    <a:pt x="1491" y="529"/>
                  </a:lnTo>
                  <a:lnTo>
                    <a:pt x="1491" y="551"/>
                  </a:lnTo>
                  <a:lnTo>
                    <a:pt x="1492" y="582"/>
                  </a:lnTo>
                  <a:lnTo>
                    <a:pt x="1493" y="564"/>
                  </a:lnTo>
                  <a:lnTo>
                    <a:pt x="1494" y="529"/>
                  </a:lnTo>
                  <a:lnTo>
                    <a:pt x="1494" y="570"/>
                  </a:lnTo>
                  <a:lnTo>
                    <a:pt x="1495" y="613"/>
                  </a:lnTo>
                  <a:lnTo>
                    <a:pt x="1496" y="598"/>
                  </a:lnTo>
                  <a:lnTo>
                    <a:pt x="1496" y="544"/>
                  </a:lnTo>
                  <a:lnTo>
                    <a:pt x="1497" y="564"/>
                  </a:lnTo>
                  <a:lnTo>
                    <a:pt x="1498" y="593"/>
                  </a:lnTo>
                  <a:lnTo>
                    <a:pt x="1498" y="593"/>
                  </a:lnTo>
                  <a:lnTo>
                    <a:pt x="1499" y="544"/>
                  </a:lnTo>
                  <a:lnTo>
                    <a:pt x="1500" y="576"/>
                  </a:lnTo>
                  <a:lnTo>
                    <a:pt x="1501" y="576"/>
                  </a:lnTo>
                  <a:lnTo>
                    <a:pt x="1501" y="529"/>
                  </a:lnTo>
                  <a:lnTo>
                    <a:pt x="1502" y="521"/>
                  </a:lnTo>
                  <a:lnTo>
                    <a:pt x="1503" y="544"/>
                  </a:lnTo>
                  <a:lnTo>
                    <a:pt x="1503" y="551"/>
                  </a:lnTo>
                  <a:lnTo>
                    <a:pt x="1504" y="504"/>
                  </a:lnTo>
                  <a:lnTo>
                    <a:pt x="1505" y="544"/>
                  </a:lnTo>
                  <a:lnTo>
                    <a:pt x="1505" y="631"/>
                  </a:lnTo>
                  <a:lnTo>
                    <a:pt x="1506" y="536"/>
                  </a:lnTo>
                  <a:lnTo>
                    <a:pt x="1507" y="551"/>
                  </a:lnTo>
                  <a:lnTo>
                    <a:pt x="1508" y="521"/>
                  </a:lnTo>
                  <a:lnTo>
                    <a:pt x="1508" y="512"/>
                  </a:lnTo>
                  <a:lnTo>
                    <a:pt x="1509" y="582"/>
                  </a:lnTo>
                  <a:lnTo>
                    <a:pt x="1510" y="557"/>
                  </a:lnTo>
                  <a:lnTo>
                    <a:pt x="1510" y="463"/>
                  </a:lnTo>
                  <a:lnTo>
                    <a:pt x="1511" y="529"/>
                  </a:lnTo>
                  <a:lnTo>
                    <a:pt x="1512" y="544"/>
                  </a:lnTo>
                  <a:lnTo>
                    <a:pt x="1512" y="593"/>
                  </a:lnTo>
                  <a:lnTo>
                    <a:pt x="1513" y="439"/>
                  </a:lnTo>
                  <a:lnTo>
                    <a:pt x="1514" y="512"/>
                  </a:lnTo>
                  <a:lnTo>
                    <a:pt x="1515" y="544"/>
                  </a:lnTo>
                  <a:lnTo>
                    <a:pt x="1515" y="521"/>
                  </a:lnTo>
                  <a:lnTo>
                    <a:pt x="1516" y="521"/>
                  </a:lnTo>
                  <a:lnTo>
                    <a:pt x="1517" y="504"/>
                  </a:lnTo>
                  <a:lnTo>
                    <a:pt x="1517" y="570"/>
                  </a:lnTo>
                  <a:lnTo>
                    <a:pt x="1518" y="529"/>
                  </a:lnTo>
                  <a:lnTo>
                    <a:pt x="1519" y="512"/>
                  </a:lnTo>
                  <a:lnTo>
                    <a:pt x="1519" y="474"/>
                  </a:lnTo>
                  <a:lnTo>
                    <a:pt x="1520" y="512"/>
                  </a:lnTo>
                  <a:lnTo>
                    <a:pt x="1521" y="504"/>
                  </a:lnTo>
                  <a:lnTo>
                    <a:pt x="1522" y="551"/>
                  </a:lnTo>
                  <a:lnTo>
                    <a:pt x="1522" y="544"/>
                  </a:lnTo>
                  <a:lnTo>
                    <a:pt x="1523" y="529"/>
                  </a:lnTo>
                  <a:lnTo>
                    <a:pt x="1524" y="521"/>
                  </a:lnTo>
                  <a:lnTo>
                    <a:pt x="1524" y="485"/>
                  </a:lnTo>
                  <a:lnTo>
                    <a:pt x="1525" y="582"/>
                  </a:lnTo>
                  <a:lnTo>
                    <a:pt x="1526" y="529"/>
                  </a:lnTo>
                  <a:lnTo>
                    <a:pt x="1526" y="521"/>
                  </a:lnTo>
                  <a:lnTo>
                    <a:pt x="1527" y="474"/>
                  </a:lnTo>
                  <a:lnTo>
                    <a:pt x="1528" y="410"/>
                  </a:lnTo>
                  <a:lnTo>
                    <a:pt x="1529" y="557"/>
                  </a:lnTo>
                  <a:lnTo>
                    <a:pt x="1529" y="536"/>
                  </a:lnTo>
                  <a:lnTo>
                    <a:pt x="1530" y="536"/>
                  </a:lnTo>
                  <a:lnTo>
                    <a:pt x="1531" y="474"/>
                  </a:lnTo>
                  <a:lnTo>
                    <a:pt x="1531" y="551"/>
                  </a:lnTo>
                  <a:lnTo>
                    <a:pt x="1532" y="544"/>
                  </a:lnTo>
                  <a:lnTo>
                    <a:pt x="1533" y="557"/>
                  </a:lnTo>
                  <a:lnTo>
                    <a:pt x="1533" y="504"/>
                  </a:lnTo>
                  <a:lnTo>
                    <a:pt x="1534" y="485"/>
                  </a:lnTo>
                  <a:lnTo>
                    <a:pt x="1535" y="529"/>
                  </a:lnTo>
                  <a:lnTo>
                    <a:pt x="1536" y="536"/>
                  </a:lnTo>
                  <a:lnTo>
                    <a:pt x="1536" y="564"/>
                  </a:lnTo>
                  <a:lnTo>
                    <a:pt x="1537" y="603"/>
                  </a:lnTo>
                  <a:lnTo>
                    <a:pt x="1538" y="463"/>
                  </a:lnTo>
                  <a:lnTo>
                    <a:pt x="1538" y="410"/>
                  </a:lnTo>
                  <a:lnTo>
                    <a:pt x="1539" y="425"/>
                  </a:lnTo>
                  <a:lnTo>
                    <a:pt x="1540" y="512"/>
                  </a:lnTo>
                  <a:lnTo>
                    <a:pt x="1540" y="551"/>
                  </a:lnTo>
                  <a:lnTo>
                    <a:pt x="1541" y="551"/>
                  </a:lnTo>
                  <a:lnTo>
                    <a:pt x="1542" y="551"/>
                  </a:lnTo>
                  <a:lnTo>
                    <a:pt x="1543" y="564"/>
                  </a:lnTo>
                  <a:lnTo>
                    <a:pt x="1543" y="536"/>
                  </a:lnTo>
                  <a:lnTo>
                    <a:pt x="1544" y="544"/>
                  </a:lnTo>
                  <a:lnTo>
                    <a:pt x="1545" y="544"/>
                  </a:lnTo>
                  <a:lnTo>
                    <a:pt x="1545" y="512"/>
                  </a:lnTo>
                  <a:lnTo>
                    <a:pt x="1546" y="410"/>
                  </a:lnTo>
                  <a:lnTo>
                    <a:pt x="1547" y="512"/>
                  </a:lnTo>
                  <a:lnTo>
                    <a:pt x="1547" y="439"/>
                  </a:lnTo>
                  <a:lnTo>
                    <a:pt x="1548" y="463"/>
                  </a:lnTo>
                  <a:lnTo>
                    <a:pt x="1549" y="576"/>
                  </a:lnTo>
                  <a:lnTo>
                    <a:pt x="1550" y="551"/>
                  </a:lnTo>
                  <a:lnTo>
                    <a:pt x="1550" y="529"/>
                  </a:lnTo>
                  <a:lnTo>
                    <a:pt x="1551" y="529"/>
                  </a:lnTo>
                  <a:lnTo>
                    <a:pt x="1552" y="582"/>
                  </a:lnTo>
                  <a:lnTo>
                    <a:pt x="1552" y="512"/>
                  </a:lnTo>
                  <a:lnTo>
                    <a:pt x="1553" y="529"/>
                  </a:lnTo>
                  <a:lnTo>
                    <a:pt x="1554" y="504"/>
                  </a:lnTo>
                  <a:lnTo>
                    <a:pt x="1554" y="521"/>
                  </a:lnTo>
                  <a:lnTo>
                    <a:pt x="1555" y="536"/>
                  </a:lnTo>
                  <a:lnTo>
                    <a:pt x="1556" y="451"/>
                  </a:lnTo>
                  <a:lnTo>
                    <a:pt x="1557" y="521"/>
                  </a:lnTo>
                  <a:lnTo>
                    <a:pt x="1557" y="529"/>
                  </a:lnTo>
                  <a:lnTo>
                    <a:pt x="1558" y="551"/>
                  </a:lnTo>
                  <a:lnTo>
                    <a:pt x="1559" y="521"/>
                  </a:lnTo>
                  <a:lnTo>
                    <a:pt x="1559" y="557"/>
                  </a:lnTo>
                  <a:lnTo>
                    <a:pt x="1560" y="551"/>
                  </a:lnTo>
                  <a:lnTo>
                    <a:pt x="1561" y="474"/>
                  </a:lnTo>
                  <a:lnTo>
                    <a:pt x="1561" y="557"/>
                  </a:lnTo>
                  <a:lnTo>
                    <a:pt x="1562" y="494"/>
                  </a:lnTo>
                  <a:lnTo>
                    <a:pt x="1563" y="576"/>
                  </a:lnTo>
                  <a:lnTo>
                    <a:pt x="1564" y="410"/>
                  </a:lnTo>
                  <a:lnTo>
                    <a:pt x="1564" y="494"/>
                  </a:lnTo>
                  <a:lnTo>
                    <a:pt x="1565" y="529"/>
                  </a:lnTo>
                  <a:lnTo>
                    <a:pt x="1566" y="504"/>
                  </a:lnTo>
                  <a:lnTo>
                    <a:pt x="1566" y="463"/>
                  </a:lnTo>
                  <a:lnTo>
                    <a:pt x="1567" y="557"/>
                  </a:lnTo>
                  <a:lnTo>
                    <a:pt x="1568" y="463"/>
                  </a:lnTo>
                  <a:lnTo>
                    <a:pt x="1568" y="512"/>
                  </a:lnTo>
                  <a:lnTo>
                    <a:pt x="1569" y="494"/>
                  </a:lnTo>
                  <a:lnTo>
                    <a:pt x="1570" y="570"/>
                  </a:lnTo>
                  <a:lnTo>
                    <a:pt x="1571" y="485"/>
                  </a:lnTo>
                  <a:lnTo>
                    <a:pt x="1571" y="544"/>
                  </a:lnTo>
                  <a:lnTo>
                    <a:pt x="1572" y="494"/>
                  </a:lnTo>
                  <a:lnTo>
                    <a:pt x="1573" y="536"/>
                  </a:lnTo>
                  <a:lnTo>
                    <a:pt x="1573" y="521"/>
                  </a:lnTo>
                  <a:lnTo>
                    <a:pt x="1574" y="551"/>
                  </a:lnTo>
                  <a:lnTo>
                    <a:pt x="1575" y="521"/>
                  </a:lnTo>
                  <a:lnTo>
                    <a:pt x="1575" y="451"/>
                  </a:lnTo>
                  <a:lnTo>
                    <a:pt x="1576" y="521"/>
                  </a:lnTo>
                  <a:lnTo>
                    <a:pt x="1577" y="494"/>
                  </a:lnTo>
                  <a:lnTo>
                    <a:pt x="1577" y="544"/>
                  </a:lnTo>
                  <a:lnTo>
                    <a:pt x="1578" y="521"/>
                  </a:lnTo>
                  <a:lnTo>
                    <a:pt x="1579" y="521"/>
                  </a:lnTo>
                  <a:lnTo>
                    <a:pt x="1580" y="485"/>
                  </a:lnTo>
                  <a:lnTo>
                    <a:pt x="1580" y="504"/>
                  </a:lnTo>
                  <a:lnTo>
                    <a:pt x="1581" y="551"/>
                  </a:lnTo>
                  <a:lnTo>
                    <a:pt x="1582" y="564"/>
                  </a:lnTo>
                  <a:lnTo>
                    <a:pt x="1582" y="494"/>
                  </a:lnTo>
                  <a:lnTo>
                    <a:pt x="1583" y="551"/>
                  </a:lnTo>
                  <a:lnTo>
                    <a:pt x="1584" y="521"/>
                  </a:lnTo>
                  <a:lnTo>
                    <a:pt x="1584" y="551"/>
                  </a:lnTo>
                  <a:lnTo>
                    <a:pt x="1585" y="474"/>
                  </a:lnTo>
                  <a:lnTo>
                    <a:pt x="1586" y="536"/>
                  </a:lnTo>
                  <a:lnTo>
                    <a:pt x="1587" y="494"/>
                  </a:lnTo>
                  <a:lnTo>
                    <a:pt x="1587" y="536"/>
                  </a:lnTo>
                  <a:lnTo>
                    <a:pt x="1588" y="504"/>
                  </a:lnTo>
                  <a:lnTo>
                    <a:pt x="1589" y="521"/>
                  </a:lnTo>
                  <a:lnTo>
                    <a:pt x="1589" y="474"/>
                  </a:lnTo>
                  <a:lnTo>
                    <a:pt x="1590" y="521"/>
                  </a:lnTo>
                  <a:lnTo>
                    <a:pt x="1591" y="494"/>
                  </a:lnTo>
                  <a:lnTo>
                    <a:pt x="1591" y="521"/>
                  </a:lnTo>
                  <a:lnTo>
                    <a:pt x="1592" y="494"/>
                  </a:lnTo>
                  <a:lnTo>
                    <a:pt x="1593" y="494"/>
                  </a:lnTo>
                  <a:lnTo>
                    <a:pt x="1594" y="451"/>
                  </a:lnTo>
                  <a:lnTo>
                    <a:pt x="1594" y="494"/>
                  </a:lnTo>
                  <a:lnTo>
                    <a:pt x="1595" y="463"/>
                  </a:lnTo>
                  <a:lnTo>
                    <a:pt x="1596" y="474"/>
                  </a:lnTo>
                  <a:lnTo>
                    <a:pt x="1596" y="529"/>
                  </a:lnTo>
                  <a:lnTo>
                    <a:pt x="1597" y="570"/>
                  </a:lnTo>
                  <a:lnTo>
                    <a:pt x="1598" y="512"/>
                  </a:lnTo>
                  <a:lnTo>
                    <a:pt x="1598" y="521"/>
                  </a:lnTo>
                  <a:lnTo>
                    <a:pt x="1599" y="551"/>
                  </a:lnTo>
                  <a:lnTo>
                    <a:pt x="1600" y="485"/>
                  </a:lnTo>
                  <a:lnTo>
                    <a:pt x="1601" y="521"/>
                  </a:lnTo>
                  <a:lnTo>
                    <a:pt x="1601" y="512"/>
                  </a:lnTo>
                  <a:lnTo>
                    <a:pt x="1602" y="521"/>
                  </a:lnTo>
                  <a:lnTo>
                    <a:pt x="1603" y="494"/>
                  </a:lnTo>
                  <a:lnTo>
                    <a:pt x="1603" y="474"/>
                  </a:lnTo>
                  <a:lnTo>
                    <a:pt x="1604" y="463"/>
                  </a:lnTo>
                  <a:lnTo>
                    <a:pt x="1605" y="474"/>
                  </a:lnTo>
                  <a:lnTo>
                    <a:pt x="1605" y="494"/>
                  </a:lnTo>
                  <a:lnTo>
                    <a:pt x="1606" y="536"/>
                  </a:lnTo>
                  <a:lnTo>
                    <a:pt x="1607" y="474"/>
                  </a:lnTo>
                  <a:lnTo>
                    <a:pt x="1608" y="512"/>
                  </a:lnTo>
                  <a:lnTo>
                    <a:pt x="1608" y="576"/>
                  </a:lnTo>
                  <a:lnTo>
                    <a:pt x="1609" y="494"/>
                  </a:lnTo>
                  <a:lnTo>
                    <a:pt x="1610" y="544"/>
                  </a:lnTo>
                  <a:lnTo>
                    <a:pt x="1610" y="551"/>
                  </a:lnTo>
                  <a:lnTo>
                    <a:pt x="1611" y="463"/>
                  </a:lnTo>
                  <a:lnTo>
                    <a:pt x="1612" y="512"/>
                  </a:lnTo>
                  <a:lnTo>
                    <a:pt x="1612" y="485"/>
                  </a:lnTo>
                  <a:lnTo>
                    <a:pt x="1613" y="564"/>
                  </a:lnTo>
                  <a:lnTo>
                    <a:pt x="1614" y="463"/>
                  </a:lnTo>
                  <a:lnTo>
                    <a:pt x="1615" y="463"/>
                  </a:lnTo>
                  <a:lnTo>
                    <a:pt x="1615" y="570"/>
                  </a:lnTo>
                  <a:lnTo>
                    <a:pt x="1616" y="474"/>
                  </a:lnTo>
                  <a:lnTo>
                    <a:pt x="1617" y="544"/>
                  </a:lnTo>
                  <a:lnTo>
                    <a:pt x="1617" y="474"/>
                  </a:lnTo>
                  <a:lnTo>
                    <a:pt x="1618" y="494"/>
                  </a:lnTo>
                  <a:lnTo>
                    <a:pt x="1619" y="512"/>
                  </a:lnTo>
                  <a:lnTo>
                    <a:pt x="1619" y="564"/>
                  </a:lnTo>
                  <a:lnTo>
                    <a:pt x="1620" y="536"/>
                  </a:lnTo>
                  <a:lnTo>
                    <a:pt x="1621" y="544"/>
                  </a:lnTo>
                  <a:lnTo>
                    <a:pt x="1622" y="376"/>
                  </a:lnTo>
                  <a:lnTo>
                    <a:pt x="1622" y="512"/>
                  </a:lnTo>
                  <a:lnTo>
                    <a:pt x="1623" y="564"/>
                  </a:lnTo>
                  <a:lnTo>
                    <a:pt x="1624" y="557"/>
                  </a:lnTo>
                  <a:lnTo>
                    <a:pt x="1624" y="551"/>
                  </a:lnTo>
                  <a:lnTo>
                    <a:pt x="1625" y="504"/>
                  </a:lnTo>
                  <a:lnTo>
                    <a:pt x="1626" y="564"/>
                  </a:lnTo>
                  <a:lnTo>
                    <a:pt x="1626" y="504"/>
                  </a:lnTo>
                  <a:lnTo>
                    <a:pt x="1627" y="485"/>
                  </a:lnTo>
                  <a:lnTo>
                    <a:pt x="1628" y="474"/>
                  </a:lnTo>
                  <a:lnTo>
                    <a:pt x="1629" y="474"/>
                  </a:lnTo>
                  <a:lnTo>
                    <a:pt x="1629" y="425"/>
                  </a:lnTo>
                  <a:lnTo>
                    <a:pt x="1630" y="536"/>
                  </a:lnTo>
                  <a:lnTo>
                    <a:pt x="1631" y="451"/>
                  </a:lnTo>
                  <a:lnTo>
                    <a:pt x="1631" y="394"/>
                  </a:lnTo>
                  <a:lnTo>
                    <a:pt x="1632" y="529"/>
                  </a:lnTo>
                  <a:lnTo>
                    <a:pt x="1633" y="485"/>
                  </a:lnTo>
                  <a:lnTo>
                    <a:pt x="1633" y="551"/>
                  </a:lnTo>
                  <a:lnTo>
                    <a:pt x="1634" y="474"/>
                  </a:lnTo>
                  <a:lnTo>
                    <a:pt x="1635" y="356"/>
                  </a:lnTo>
                  <a:lnTo>
                    <a:pt x="1636" y="512"/>
                  </a:lnTo>
                  <a:lnTo>
                    <a:pt x="1636" y="494"/>
                  </a:lnTo>
                  <a:lnTo>
                    <a:pt x="1637" y="557"/>
                  </a:lnTo>
                  <a:lnTo>
                    <a:pt x="1638" y="551"/>
                  </a:lnTo>
                  <a:lnTo>
                    <a:pt x="1638" y="451"/>
                  </a:lnTo>
                  <a:lnTo>
                    <a:pt x="1639" y="544"/>
                  </a:lnTo>
                  <a:lnTo>
                    <a:pt x="1640" y="485"/>
                  </a:lnTo>
                  <a:lnTo>
                    <a:pt x="1640" y="512"/>
                  </a:lnTo>
                  <a:lnTo>
                    <a:pt x="1641" y="529"/>
                  </a:lnTo>
                  <a:lnTo>
                    <a:pt x="1642" y="529"/>
                  </a:lnTo>
                  <a:lnTo>
                    <a:pt x="1643" y="474"/>
                  </a:lnTo>
                  <a:lnTo>
                    <a:pt x="1643" y="474"/>
                  </a:lnTo>
                  <a:lnTo>
                    <a:pt x="1644" y="504"/>
                  </a:lnTo>
                  <a:lnTo>
                    <a:pt x="1645" y="521"/>
                  </a:lnTo>
                  <a:lnTo>
                    <a:pt x="1645" y="557"/>
                  </a:lnTo>
                  <a:lnTo>
                    <a:pt x="1646" y="536"/>
                  </a:lnTo>
                  <a:lnTo>
                    <a:pt x="1647" y="551"/>
                  </a:lnTo>
                  <a:lnTo>
                    <a:pt x="1647" y="485"/>
                  </a:lnTo>
                  <a:lnTo>
                    <a:pt x="1648" y="494"/>
                  </a:lnTo>
                  <a:lnTo>
                    <a:pt x="1649" y="504"/>
                  </a:lnTo>
                  <a:lnTo>
                    <a:pt x="1650" y="544"/>
                  </a:lnTo>
                  <a:lnTo>
                    <a:pt x="1650" y="512"/>
                  </a:lnTo>
                  <a:lnTo>
                    <a:pt x="1651" y="536"/>
                  </a:lnTo>
                  <a:lnTo>
                    <a:pt x="1652" y="512"/>
                  </a:lnTo>
                  <a:lnTo>
                    <a:pt x="1652" y="425"/>
                  </a:lnTo>
                  <a:lnTo>
                    <a:pt x="1653" y="439"/>
                  </a:lnTo>
                  <a:lnTo>
                    <a:pt x="1654" y="474"/>
                  </a:lnTo>
                  <a:lnTo>
                    <a:pt x="1654" y="521"/>
                  </a:lnTo>
                  <a:lnTo>
                    <a:pt x="1655" y="512"/>
                  </a:lnTo>
                  <a:lnTo>
                    <a:pt x="1656" y="512"/>
                  </a:lnTo>
                  <a:lnTo>
                    <a:pt x="1657" y="504"/>
                  </a:lnTo>
                  <a:lnTo>
                    <a:pt x="1657" y="536"/>
                  </a:lnTo>
                  <a:lnTo>
                    <a:pt x="1658" y="551"/>
                  </a:lnTo>
                  <a:lnTo>
                    <a:pt x="1659" y="521"/>
                  </a:lnTo>
                  <a:lnTo>
                    <a:pt x="1659" y="536"/>
                  </a:lnTo>
                  <a:lnTo>
                    <a:pt x="1660" y="544"/>
                  </a:lnTo>
                  <a:lnTo>
                    <a:pt x="1661" y="512"/>
                  </a:lnTo>
                  <a:lnTo>
                    <a:pt x="1661" y="494"/>
                  </a:lnTo>
                  <a:lnTo>
                    <a:pt x="1662" y="463"/>
                  </a:lnTo>
                  <a:lnTo>
                    <a:pt x="1663" y="474"/>
                  </a:lnTo>
                  <a:lnTo>
                    <a:pt x="1664" y="504"/>
                  </a:lnTo>
                  <a:lnTo>
                    <a:pt x="1664" y="504"/>
                  </a:lnTo>
                  <a:lnTo>
                    <a:pt x="1665" y="485"/>
                  </a:lnTo>
                  <a:lnTo>
                    <a:pt x="1666" y="512"/>
                  </a:lnTo>
                  <a:lnTo>
                    <a:pt x="1666" y="529"/>
                  </a:lnTo>
                  <a:lnTo>
                    <a:pt x="1667" y="474"/>
                  </a:lnTo>
                  <a:lnTo>
                    <a:pt x="1668" y="544"/>
                  </a:lnTo>
                  <a:lnTo>
                    <a:pt x="1668" y="485"/>
                  </a:lnTo>
                  <a:lnTo>
                    <a:pt x="1669" y="551"/>
                  </a:lnTo>
                  <a:lnTo>
                    <a:pt x="1670" y="494"/>
                  </a:lnTo>
                  <a:lnTo>
                    <a:pt x="1671" y="494"/>
                  </a:lnTo>
                  <a:lnTo>
                    <a:pt x="1671" y="485"/>
                  </a:lnTo>
                  <a:lnTo>
                    <a:pt x="1672" y="576"/>
                  </a:lnTo>
                  <a:lnTo>
                    <a:pt x="1673" y="494"/>
                  </a:lnTo>
                  <a:lnTo>
                    <a:pt x="1673" y="593"/>
                  </a:lnTo>
                  <a:lnTo>
                    <a:pt x="1674" y="529"/>
                  </a:lnTo>
                  <a:lnTo>
                    <a:pt x="1675" y="521"/>
                  </a:lnTo>
                  <a:lnTo>
                    <a:pt x="1675" y="474"/>
                  </a:lnTo>
                  <a:lnTo>
                    <a:pt x="1676" y="521"/>
                  </a:lnTo>
                  <a:lnTo>
                    <a:pt x="1677" y="474"/>
                  </a:lnTo>
                  <a:lnTo>
                    <a:pt x="1677" y="485"/>
                  </a:lnTo>
                  <a:lnTo>
                    <a:pt x="1678" y="494"/>
                  </a:lnTo>
                  <a:lnTo>
                    <a:pt x="1679" y="410"/>
                  </a:lnTo>
                  <a:lnTo>
                    <a:pt x="1680" y="529"/>
                  </a:lnTo>
                  <a:lnTo>
                    <a:pt x="1680" y="529"/>
                  </a:lnTo>
                  <a:lnTo>
                    <a:pt x="1681" y="551"/>
                  </a:lnTo>
                  <a:lnTo>
                    <a:pt x="1682" y="485"/>
                  </a:lnTo>
                  <a:lnTo>
                    <a:pt x="1682" y="504"/>
                  </a:lnTo>
                  <a:lnTo>
                    <a:pt x="1683" y="529"/>
                  </a:lnTo>
                  <a:lnTo>
                    <a:pt x="1684" y="564"/>
                  </a:lnTo>
                  <a:lnTo>
                    <a:pt x="1684" y="608"/>
                  </a:lnTo>
                  <a:lnTo>
                    <a:pt x="1685" y="564"/>
                  </a:lnTo>
                  <a:lnTo>
                    <a:pt x="1686" y="544"/>
                  </a:lnTo>
                  <a:lnTo>
                    <a:pt x="1687" y="504"/>
                  </a:lnTo>
                  <a:lnTo>
                    <a:pt x="1687" y="557"/>
                  </a:lnTo>
                  <a:lnTo>
                    <a:pt x="1688" y="504"/>
                  </a:lnTo>
                  <a:lnTo>
                    <a:pt x="1689" y="485"/>
                  </a:lnTo>
                  <a:lnTo>
                    <a:pt x="1689" y="544"/>
                  </a:lnTo>
                  <a:lnTo>
                    <a:pt x="1690" y="494"/>
                  </a:lnTo>
                  <a:lnTo>
                    <a:pt x="1691" y="529"/>
                  </a:lnTo>
                  <a:lnTo>
                    <a:pt x="1691" y="529"/>
                  </a:lnTo>
                  <a:lnTo>
                    <a:pt x="1692" y="463"/>
                  </a:lnTo>
                  <a:lnTo>
                    <a:pt x="1693" y="512"/>
                  </a:lnTo>
                  <a:lnTo>
                    <a:pt x="1694" y="551"/>
                  </a:lnTo>
                  <a:lnTo>
                    <a:pt x="1694" y="557"/>
                  </a:lnTo>
                  <a:lnTo>
                    <a:pt x="1695" y="463"/>
                  </a:lnTo>
                  <a:lnTo>
                    <a:pt x="1696" y="521"/>
                  </a:lnTo>
                  <a:lnTo>
                    <a:pt x="1696" y="494"/>
                  </a:lnTo>
                  <a:lnTo>
                    <a:pt x="1697" y="376"/>
                  </a:lnTo>
                  <a:lnTo>
                    <a:pt x="1698" y="494"/>
                  </a:lnTo>
                  <a:lnTo>
                    <a:pt x="1698" y="494"/>
                  </a:lnTo>
                  <a:lnTo>
                    <a:pt x="1699" y="564"/>
                  </a:lnTo>
                  <a:lnTo>
                    <a:pt x="1700" y="504"/>
                  </a:lnTo>
                  <a:lnTo>
                    <a:pt x="1701" y="504"/>
                  </a:lnTo>
                  <a:lnTo>
                    <a:pt x="1701" y="474"/>
                  </a:lnTo>
                  <a:lnTo>
                    <a:pt x="1702" y="521"/>
                  </a:lnTo>
                  <a:lnTo>
                    <a:pt x="1703" y="557"/>
                  </a:lnTo>
                  <a:lnTo>
                    <a:pt x="1703" y="504"/>
                  </a:lnTo>
                  <a:lnTo>
                    <a:pt x="1704" y="512"/>
                  </a:lnTo>
                  <a:lnTo>
                    <a:pt x="1705" y="512"/>
                  </a:lnTo>
                  <a:lnTo>
                    <a:pt x="1705" y="557"/>
                  </a:lnTo>
                  <a:lnTo>
                    <a:pt x="1706" y="521"/>
                  </a:lnTo>
                  <a:lnTo>
                    <a:pt x="1707" y="521"/>
                  </a:lnTo>
                  <a:lnTo>
                    <a:pt x="1708" y="425"/>
                  </a:lnTo>
                  <a:lnTo>
                    <a:pt x="1708" y="439"/>
                  </a:lnTo>
                  <a:lnTo>
                    <a:pt x="1709" y="512"/>
                  </a:lnTo>
                  <a:lnTo>
                    <a:pt x="1710" y="494"/>
                  </a:lnTo>
                  <a:lnTo>
                    <a:pt x="1710" y="474"/>
                  </a:lnTo>
                  <a:lnTo>
                    <a:pt x="1711" y="439"/>
                  </a:lnTo>
                  <a:lnTo>
                    <a:pt x="1712" y="512"/>
                  </a:lnTo>
                  <a:lnTo>
                    <a:pt x="1712" y="512"/>
                  </a:lnTo>
                  <a:lnTo>
                    <a:pt x="1713" y="504"/>
                  </a:lnTo>
                  <a:lnTo>
                    <a:pt x="1714" y="485"/>
                  </a:lnTo>
                  <a:lnTo>
                    <a:pt x="1715" y="474"/>
                  </a:lnTo>
                  <a:lnTo>
                    <a:pt x="1715" y="544"/>
                  </a:lnTo>
                  <a:lnTo>
                    <a:pt x="1716" y="512"/>
                  </a:lnTo>
                  <a:lnTo>
                    <a:pt x="1717" y="544"/>
                  </a:lnTo>
                  <a:lnTo>
                    <a:pt x="1717" y="512"/>
                  </a:lnTo>
                  <a:lnTo>
                    <a:pt x="1718" y="474"/>
                  </a:lnTo>
                  <a:lnTo>
                    <a:pt x="1719" y="494"/>
                  </a:lnTo>
                  <a:lnTo>
                    <a:pt x="1719" y="582"/>
                  </a:lnTo>
                  <a:lnTo>
                    <a:pt x="1720" y="504"/>
                  </a:lnTo>
                  <a:lnTo>
                    <a:pt x="1721" y="512"/>
                  </a:lnTo>
                  <a:lnTo>
                    <a:pt x="1722" y="504"/>
                  </a:lnTo>
                  <a:lnTo>
                    <a:pt x="1722" y="485"/>
                  </a:lnTo>
                  <a:lnTo>
                    <a:pt x="1723" y="439"/>
                  </a:lnTo>
                  <a:lnTo>
                    <a:pt x="1724" y="504"/>
                  </a:lnTo>
                  <a:lnTo>
                    <a:pt x="1724" y="512"/>
                  </a:lnTo>
                  <a:lnTo>
                    <a:pt x="1725" y="512"/>
                  </a:lnTo>
                  <a:lnTo>
                    <a:pt x="1726" y="485"/>
                  </a:lnTo>
                  <a:lnTo>
                    <a:pt x="1726" y="494"/>
                  </a:lnTo>
                  <a:lnTo>
                    <a:pt x="1727" y="485"/>
                  </a:lnTo>
                  <a:lnTo>
                    <a:pt x="1728" y="485"/>
                  </a:lnTo>
                  <a:lnTo>
                    <a:pt x="1729" y="494"/>
                  </a:lnTo>
                  <a:lnTo>
                    <a:pt x="1729" y="494"/>
                  </a:lnTo>
                  <a:lnTo>
                    <a:pt x="1730" y="494"/>
                  </a:lnTo>
                  <a:lnTo>
                    <a:pt x="1731" y="504"/>
                  </a:lnTo>
                  <a:lnTo>
                    <a:pt x="1731" y="557"/>
                  </a:lnTo>
                  <a:lnTo>
                    <a:pt x="1732" y="521"/>
                  </a:lnTo>
                  <a:lnTo>
                    <a:pt x="1733" y="512"/>
                  </a:lnTo>
                  <a:lnTo>
                    <a:pt x="1733" y="474"/>
                  </a:lnTo>
                  <a:lnTo>
                    <a:pt x="1734" y="485"/>
                  </a:lnTo>
                  <a:lnTo>
                    <a:pt x="1735" y="463"/>
                  </a:lnTo>
                  <a:lnTo>
                    <a:pt x="1736" y="512"/>
                  </a:lnTo>
                  <a:lnTo>
                    <a:pt x="1736" y="451"/>
                  </a:lnTo>
                  <a:lnTo>
                    <a:pt x="1737" y="521"/>
                  </a:lnTo>
                  <a:lnTo>
                    <a:pt x="1738" y="521"/>
                  </a:lnTo>
                  <a:lnTo>
                    <a:pt x="1738" y="474"/>
                  </a:lnTo>
                  <a:lnTo>
                    <a:pt x="1739" y="544"/>
                  </a:lnTo>
                  <a:lnTo>
                    <a:pt x="1740" y="494"/>
                  </a:lnTo>
                  <a:lnTo>
                    <a:pt x="1740" y="485"/>
                  </a:lnTo>
                  <a:lnTo>
                    <a:pt x="1741" y="536"/>
                  </a:lnTo>
                  <a:lnTo>
                    <a:pt x="1742" y="494"/>
                  </a:lnTo>
                  <a:lnTo>
                    <a:pt x="1743" y="576"/>
                  </a:lnTo>
                  <a:lnTo>
                    <a:pt x="1743" y="544"/>
                  </a:lnTo>
                  <a:lnTo>
                    <a:pt x="1744" y="504"/>
                  </a:lnTo>
                  <a:lnTo>
                    <a:pt x="1745" y="494"/>
                  </a:lnTo>
                  <a:lnTo>
                    <a:pt x="1745" y="544"/>
                  </a:lnTo>
                  <a:lnTo>
                    <a:pt x="1746" y="494"/>
                  </a:lnTo>
                  <a:lnTo>
                    <a:pt x="1747" y="544"/>
                  </a:lnTo>
                  <a:lnTo>
                    <a:pt x="1747" y="564"/>
                  </a:lnTo>
                  <a:lnTo>
                    <a:pt x="1748" y="521"/>
                  </a:lnTo>
                  <a:lnTo>
                    <a:pt x="1749" y="485"/>
                  </a:lnTo>
                  <a:lnTo>
                    <a:pt x="1750" y="451"/>
                  </a:lnTo>
                  <a:lnTo>
                    <a:pt x="1750" y="485"/>
                  </a:lnTo>
                  <a:lnTo>
                    <a:pt x="1751" y="529"/>
                  </a:lnTo>
                  <a:lnTo>
                    <a:pt x="1752" y="521"/>
                  </a:lnTo>
                  <a:lnTo>
                    <a:pt x="1752" y="512"/>
                  </a:lnTo>
                  <a:lnTo>
                    <a:pt x="1753" y="544"/>
                  </a:lnTo>
                  <a:lnTo>
                    <a:pt x="1754" y="521"/>
                  </a:lnTo>
                  <a:lnTo>
                    <a:pt x="1754" y="512"/>
                  </a:lnTo>
                  <a:lnTo>
                    <a:pt x="1755" y="494"/>
                  </a:lnTo>
                  <a:lnTo>
                    <a:pt x="1756" y="504"/>
                  </a:lnTo>
                  <a:lnTo>
                    <a:pt x="1757" y="582"/>
                  </a:lnTo>
                  <a:lnTo>
                    <a:pt x="1757" y="494"/>
                  </a:lnTo>
                  <a:lnTo>
                    <a:pt x="1758" y="439"/>
                  </a:lnTo>
                  <a:lnTo>
                    <a:pt x="1759" y="551"/>
                  </a:lnTo>
                  <a:lnTo>
                    <a:pt x="1759" y="494"/>
                  </a:lnTo>
                  <a:lnTo>
                    <a:pt x="1760" y="544"/>
                  </a:lnTo>
                  <a:lnTo>
                    <a:pt x="1761" y="529"/>
                  </a:lnTo>
                  <a:lnTo>
                    <a:pt x="1761" y="451"/>
                  </a:lnTo>
                  <a:lnTo>
                    <a:pt x="1762" y="529"/>
                  </a:lnTo>
                  <a:lnTo>
                    <a:pt x="1763" y="485"/>
                  </a:lnTo>
                  <a:lnTo>
                    <a:pt x="1764" y="512"/>
                  </a:lnTo>
                  <a:lnTo>
                    <a:pt x="1764" y="521"/>
                  </a:lnTo>
                  <a:lnTo>
                    <a:pt x="1765" y="544"/>
                  </a:lnTo>
                  <a:lnTo>
                    <a:pt x="1766" y="551"/>
                  </a:lnTo>
                  <a:lnTo>
                    <a:pt x="1766" y="485"/>
                  </a:lnTo>
                  <a:lnTo>
                    <a:pt x="1767" y="512"/>
                  </a:lnTo>
                  <a:lnTo>
                    <a:pt x="1768" y="529"/>
                  </a:lnTo>
                  <a:lnTo>
                    <a:pt x="1768" y="451"/>
                  </a:lnTo>
                  <a:lnTo>
                    <a:pt x="1769" y="551"/>
                  </a:lnTo>
                  <a:lnTo>
                    <a:pt x="1770" y="494"/>
                  </a:lnTo>
                  <a:lnTo>
                    <a:pt x="1771" y="410"/>
                  </a:lnTo>
                  <a:lnTo>
                    <a:pt x="1771" y="536"/>
                  </a:lnTo>
                  <a:lnTo>
                    <a:pt x="1772" y="504"/>
                  </a:lnTo>
                  <a:lnTo>
                    <a:pt x="1773" y="512"/>
                  </a:lnTo>
                  <a:lnTo>
                    <a:pt x="1773" y="504"/>
                  </a:lnTo>
                  <a:lnTo>
                    <a:pt x="1774" y="463"/>
                  </a:lnTo>
                  <a:lnTo>
                    <a:pt x="1775" y="529"/>
                  </a:lnTo>
                  <a:lnTo>
                    <a:pt x="1775" y="474"/>
                  </a:lnTo>
                  <a:lnTo>
                    <a:pt x="1776" y="504"/>
                  </a:lnTo>
                  <a:lnTo>
                    <a:pt x="1777" y="536"/>
                  </a:lnTo>
                  <a:lnTo>
                    <a:pt x="1777" y="521"/>
                  </a:lnTo>
                  <a:lnTo>
                    <a:pt x="1778" y="494"/>
                  </a:lnTo>
                  <a:lnTo>
                    <a:pt x="1779" y="529"/>
                  </a:lnTo>
                  <a:lnTo>
                    <a:pt x="1780" y="551"/>
                  </a:lnTo>
                  <a:lnTo>
                    <a:pt x="1780" y="512"/>
                  </a:lnTo>
                  <a:lnTo>
                    <a:pt x="1781" y="451"/>
                  </a:lnTo>
                  <a:lnTo>
                    <a:pt x="1782" y="504"/>
                  </a:lnTo>
                  <a:lnTo>
                    <a:pt x="1782" y="485"/>
                  </a:lnTo>
                  <a:lnTo>
                    <a:pt x="1783" y="474"/>
                  </a:lnTo>
                  <a:lnTo>
                    <a:pt x="1784" y="557"/>
                  </a:lnTo>
                  <a:lnTo>
                    <a:pt x="1784" y="485"/>
                  </a:lnTo>
                  <a:lnTo>
                    <a:pt x="1785" y="504"/>
                  </a:lnTo>
                  <a:lnTo>
                    <a:pt x="1786" y="425"/>
                  </a:lnTo>
                  <a:lnTo>
                    <a:pt x="1787" y="494"/>
                  </a:lnTo>
                  <a:lnTo>
                    <a:pt x="1787" y="521"/>
                  </a:lnTo>
                  <a:lnTo>
                    <a:pt x="1788" y="463"/>
                  </a:lnTo>
                  <a:lnTo>
                    <a:pt x="1789" y="521"/>
                  </a:lnTo>
                  <a:lnTo>
                    <a:pt x="1789" y="410"/>
                  </a:lnTo>
                  <a:lnTo>
                    <a:pt x="1790" y="485"/>
                  </a:lnTo>
                  <a:lnTo>
                    <a:pt x="1791" y="451"/>
                  </a:lnTo>
                  <a:lnTo>
                    <a:pt x="1791" y="544"/>
                  </a:lnTo>
                  <a:lnTo>
                    <a:pt x="1792" y="376"/>
                  </a:lnTo>
                  <a:lnTo>
                    <a:pt x="1793" y="512"/>
                  </a:lnTo>
                  <a:lnTo>
                    <a:pt x="1794" y="521"/>
                  </a:lnTo>
                  <a:lnTo>
                    <a:pt x="1794" y="463"/>
                  </a:lnTo>
                  <a:lnTo>
                    <a:pt x="1795" y="551"/>
                  </a:lnTo>
                  <a:lnTo>
                    <a:pt x="1796" y="551"/>
                  </a:lnTo>
                  <a:lnTo>
                    <a:pt x="1796" y="494"/>
                  </a:lnTo>
                  <a:lnTo>
                    <a:pt x="1797" y="512"/>
                  </a:lnTo>
                  <a:lnTo>
                    <a:pt x="1798" y="557"/>
                  </a:lnTo>
                  <a:lnTo>
                    <a:pt x="1798" y="439"/>
                  </a:lnTo>
                  <a:lnTo>
                    <a:pt x="1799" y="439"/>
                  </a:lnTo>
                  <a:lnTo>
                    <a:pt x="1800" y="394"/>
                  </a:lnTo>
                  <a:lnTo>
                    <a:pt x="1801" y="394"/>
                  </a:lnTo>
                  <a:lnTo>
                    <a:pt x="1801" y="376"/>
                  </a:lnTo>
                  <a:lnTo>
                    <a:pt x="1802" y="521"/>
                  </a:lnTo>
                  <a:lnTo>
                    <a:pt x="1803" y="521"/>
                  </a:lnTo>
                  <a:lnTo>
                    <a:pt x="1803" y="551"/>
                  </a:lnTo>
                  <a:lnTo>
                    <a:pt x="1804" y="536"/>
                  </a:lnTo>
                  <a:lnTo>
                    <a:pt x="1805" y="544"/>
                  </a:lnTo>
                  <a:lnTo>
                    <a:pt x="1805" y="529"/>
                  </a:lnTo>
                  <a:lnTo>
                    <a:pt x="1806" y="451"/>
                  </a:lnTo>
                  <a:lnTo>
                    <a:pt x="1807" y="544"/>
                  </a:lnTo>
                  <a:lnTo>
                    <a:pt x="1808" y="521"/>
                  </a:lnTo>
                  <a:lnTo>
                    <a:pt x="1808" y="451"/>
                  </a:lnTo>
                  <a:lnTo>
                    <a:pt x="1809" y="451"/>
                  </a:lnTo>
                  <a:lnTo>
                    <a:pt x="1810" y="512"/>
                  </a:lnTo>
                  <a:lnTo>
                    <a:pt x="1810" y="494"/>
                  </a:lnTo>
                  <a:lnTo>
                    <a:pt x="1811" y="564"/>
                  </a:lnTo>
                  <a:lnTo>
                    <a:pt x="1812" y="463"/>
                  </a:lnTo>
                  <a:lnTo>
                    <a:pt x="1812" y="485"/>
                  </a:lnTo>
                  <a:lnTo>
                    <a:pt x="1813" y="494"/>
                  </a:lnTo>
                  <a:lnTo>
                    <a:pt x="1814" y="512"/>
                  </a:lnTo>
                  <a:lnTo>
                    <a:pt x="1815" y="494"/>
                  </a:lnTo>
                  <a:lnTo>
                    <a:pt x="1815" y="504"/>
                  </a:lnTo>
                  <a:lnTo>
                    <a:pt x="1816" y="536"/>
                  </a:lnTo>
                  <a:lnTo>
                    <a:pt x="1817" y="494"/>
                  </a:lnTo>
                  <a:lnTo>
                    <a:pt x="1817" y="512"/>
                  </a:lnTo>
                  <a:lnTo>
                    <a:pt x="1818" y="512"/>
                  </a:lnTo>
                  <a:lnTo>
                    <a:pt x="1819" y="551"/>
                  </a:lnTo>
                  <a:lnTo>
                    <a:pt x="1819" y="536"/>
                  </a:lnTo>
                  <a:lnTo>
                    <a:pt x="1820" y="529"/>
                  </a:lnTo>
                  <a:lnTo>
                    <a:pt x="1821" y="536"/>
                  </a:lnTo>
                  <a:lnTo>
                    <a:pt x="1822" y="576"/>
                  </a:lnTo>
                  <a:lnTo>
                    <a:pt x="1822" y="425"/>
                  </a:lnTo>
                  <a:lnTo>
                    <a:pt x="1823" y="512"/>
                  </a:lnTo>
                  <a:lnTo>
                    <a:pt x="1824" y="485"/>
                  </a:lnTo>
                  <a:lnTo>
                    <a:pt x="1824" y="504"/>
                  </a:lnTo>
                  <a:lnTo>
                    <a:pt x="1825" y="474"/>
                  </a:lnTo>
                  <a:lnTo>
                    <a:pt x="1826" y="307"/>
                  </a:lnTo>
                  <a:lnTo>
                    <a:pt x="1826" y="504"/>
                  </a:lnTo>
                  <a:lnTo>
                    <a:pt x="1827" y="485"/>
                  </a:lnTo>
                  <a:lnTo>
                    <a:pt x="1828" y="474"/>
                  </a:lnTo>
                  <a:lnTo>
                    <a:pt x="1829" y="474"/>
                  </a:lnTo>
                  <a:lnTo>
                    <a:pt x="1829" y="494"/>
                  </a:lnTo>
                  <a:lnTo>
                    <a:pt x="1830" y="544"/>
                  </a:lnTo>
                  <a:lnTo>
                    <a:pt x="1831" y="463"/>
                  </a:lnTo>
                  <a:lnTo>
                    <a:pt x="1831" y="485"/>
                  </a:lnTo>
                  <a:lnTo>
                    <a:pt x="1832" y="551"/>
                  </a:lnTo>
                  <a:lnTo>
                    <a:pt x="1833" y="536"/>
                  </a:lnTo>
                  <a:lnTo>
                    <a:pt x="1833" y="485"/>
                  </a:lnTo>
                  <a:lnTo>
                    <a:pt x="1834" y="512"/>
                  </a:lnTo>
                  <a:lnTo>
                    <a:pt x="1835" y="451"/>
                  </a:lnTo>
                  <a:lnTo>
                    <a:pt x="1836" y="474"/>
                  </a:lnTo>
                  <a:lnTo>
                    <a:pt x="1836" y="551"/>
                  </a:lnTo>
                  <a:lnTo>
                    <a:pt x="1837" y="512"/>
                  </a:lnTo>
                  <a:lnTo>
                    <a:pt x="1838" y="485"/>
                  </a:lnTo>
                  <a:lnTo>
                    <a:pt x="1838" y="504"/>
                  </a:lnTo>
                  <a:lnTo>
                    <a:pt x="1839" y="593"/>
                  </a:lnTo>
                  <a:lnTo>
                    <a:pt x="1840" y="485"/>
                  </a:lnTo>
                  <a:lnTo>
                    <a:pt x="1840" y="474"/>
                  </a:lnTo>
                  <a:lnTo>
                    <a:pt x="1841" y="474"/>
                  </a:lnTo>
                  <a:lnTo>
                    <a:pt x="1842" y="494"/>
                  </a:lnTo>
                  <a:lnTo>
                    <a:pt x="1843" y="451"/>
                  </a:lnTo>
                  <a:lnTo>
                    <a:pt x="1843" y="425"/>
                  </a:lnTo>
                  <a:lnTo>
                    <a:pt x="1844" y="529"/>
                  </a:lnTo>
                  <a:lnTo>
                    <a:pt x="1845" y="512"/>
                  </a:lnTo>
                  <a:lnTo>
                    <a:pt x="1845" y="410"/>
                  </a:lnTo>
                  <a:lnTo>
                    <a:pt x="1846" y="394"/>
                  </a:lnTo>
                  <a:lnTo>
                    <a:pt x="1847" y="521"/>
                  </a:lnTo>
                  <a:lnTo>
                    <a:pt x="1847" y="551"/>
                  </a:lnTo>
                  <a:lnTo>
                    <a:pt x="1848" y="494"/>
                  </a:lnTo>
                  <a:lnTo>
                    <a:pt x="1849" y="582"/>
                  </a:lnTo>
                  <a:lnTo>
                    <a:pt x="1850" y="551"/>
                  </a:lnTo>
                  <a:lnTo>
                    <a:pt x="1850" y="504"/>
                  </a:lnTo>
                  <a:lnTo>
                    <a:pt x="1851" y="521"/>
                  </a:lnTo>
                  <a:lnTo>
                    <a:pt x="1852" y="504"/>
                  </a:lnTo>
                  <a:lnTo>
                    <a:pt x="1852" y="494"/>
                  </a:lnTo>
                  <a:lnTo>
                    <a:pt x="1853" y="463"/>
                  </a:lnTo>
                  <a:lnTo>
                    <a:pt x="1854" y="494"/>
                  </a:lnTo>
                  <a:lnTo>
                    <a:pt x="1854" y="425"/>
                  </a:lnTo>
                  <a:lnTo>
                    <a:pt x="1855" y="474"/>
                  </a:lnTo>
                  <a:lnTo>
                    <a:pt x="1856" y="425"/>
                  </a:lnTo>
                  <a:lnTo>
                    <a:pt x="1857" y="529"/>
                  </a:lnTo>
                  <a:lnTo>
                    <a:pt x="1857" y="529"/>
                  </a:lnTo>
                  <a:lnTo>
                    <a:pt x="1858" y="451"/>
                  </a:lnTo>
                  <a:lnTo>
                    <a:pt x="1859" y="504"/>
                  </a:lnTo>
                  <a:lnTo>
                    <a:pt x="1859" y="439"/>
                  </a:lnTo>
                  <a:lnTo>
                    <a:pt x="1860" y="439"/>
                  </a:lnTo>
                  <a:lnTo>
                    <a:pt x="1861" y="504"/>
                  </a:lnTo>
                  <a:lnTo>
                    <a:pt x="1861" y="504"/>
                  </a:lnTo>
                  <a:lnTo>
                    <a:pt x="1862" y="570"/>
                  </a:lnTo>
                  <a:lnTo>
                    <a:pt x="1863" y="474"/>
                  </a:lnTo>
                  <a:lnTo>
                    <a:pt x="1864" y="536"/>
                  </a:lnTo>
                  <a:lnTo>
                    <a:pt x="1864" y="529"/>
                  </a:lnTo>
                  <a:lnTo>
                    <a:pt x="1865" y="512"/>
                  </a:lnTo>
                  <a:lnTo>
                    <a:pt x="1866" y="521"/>
                  </a:lnTo>
                  <a:lnTo>
                    <a:pt x="1866" y="463"/>
                  </a:lnTo>
                  <a:lnTo>
                    <a:pt x="1867" y="451"/>
                  </a:lnTo>
                  <a:lnTo>
                    <a:pt x="1868" y="474"/>
                  </a:lnTo>
                  <a:lnTo>
                    <a:pt x="1868" y="494"/>
                  </a:lnTo>
                  <a:lnTo>
                    <a:pt x="1869" y="485"/>
                  </a:lnTo>
                  <a:lnTo>
                    <a:pt x="1870" y="485"/>
                  </a:lnTo>
                  <a:lnTo>
                    <a:pt x="1871" y="485"/>
                  </a:lnTo>
                  <a:lnTo>
                    <a:pt x="1871" y="512"/>
                  </a:lnTo>
                  <a:lnTo>
                    <a:pt x="1872" y="536"/>
                  </a:lnTo>
                  <a:lnTo>
                    <a:pt x="1873" y="551"/>
                  </a:lnTo>
                  <a:lnTo>
                    <a:pt x="1873" y="494"/>
                  </a:lnTo>
                  <a:lnTo>
                    <a:pt x="1874" y="564"/>
                  </a:lnTo>
                  <a:lnTo>
                    <a:pt x="1875" y="512"/>
                  </a:lnTo>
                  <a:lnTo>
                    <a:pt x="1875" y="451"/>
                  </a:lnTo>
                  <a:lnTo>
                    <a:pt x="1876" y="474"/>
                  </a:lnTo>
                  <a:lnTo>
                    <a:pt x="1877" y="494"/>
                  </a:lnTo>
                  <a:lnTo>
                    <a:pt x="1877" y="451"/>
                  </a:lnTo>
                  <a:lnTo>
                    <a:pt x="1878" y="485"/>
                  </a:lnTo>
                  <a:lnTo>
                    <a:pt x="1879" y="512"/>
                  </a:lnTo>
                  <a:lnTo>
                    <a:pt x="1880" y="512"/>
                  </a:lnTo>
                  <a:lnTo>
                    <a:pt x="1880" y="494"/>
                  </a:lnTo>
                  <a:lnTo>
                    <a:pt x="1881" y="504"/>
                  </a:lnTo>
                  <a:lnTo>
                    <a:pt x="1882" y="521"/>
                  </a:lnTo>
                  <a:lnTo>
                    <a:pt x="1882" y="544"/>
                  </a:lnTo>
                  <a:lnTo>
                    <a:pt x="1883" y="512"/>
                  </a:lnTo>
                  <a:lnTo>
                    <a:pt x="1884" y="544"/>
                  </a:lnTo>
                  <a:lnTo>
                    <a:pt x="1884" y="474"/>
                  </a:lnTo>
                  <a:lnTo>
                    <a:pt x="1885" y="494"/>
                  </a:lnTo>
                  <a:lnTo>
                    <a:pt x="1886" y="494"/>
                  </a:lnTo>
                  <a:lnTo>
                    <a:pt x="1887" y="504"/>
                  </a:lnTo>
                  <a:lnTo>
                    <a:pt x="1887" y="529"/>
                  </a:lnTo>
                  <a:lnTo>
                    <a:pt x="1888" y="474"/>
                  </a:lnTo>
                  <a:lnTo>
                    <a:pt x="1889" y="521"/>
                  </a:lnTo>
                  <a:lnTo>
                    <a:pt x="1889" y="536"/>
                  </a:lnTo>
                  <a:lnTo>
                    <a:pt x="1890" y="529"/>
                  </a:lnTo>
                  <a:lnTo>
                    <a:pt x="1891" y="564"/>
                  </a:lnTo>
                  <a:lnTo>
                    <a:pt x="1891" y="544"/>
                  </a:lnTo>
                  <a:lnTo>
                    <a:pt x="1892" y="425"/>
                  </a:lnTo>
                  <a:lnTo>
                    <a:pt x="1893" y="485"/>
                  </a:lnTo>
                  <a:lnTo>
                    <a:pt x="1894" y="394"/>
                  </a:lnTo>
                  <a:lnTo>
                    <a:pt x="1894" y="512"/>
                  </a:lnTo>
                  <a:lnTo>
                    <a:pt x="1895" y="521"/>
                  </a:lnTo>
                  <a:lnTo>
                    <a:pt x="1896" y="504"/>
                  </a:lnTo>
                  <a:lnTo>
                    <a:pt x="1896" y="494"/>
                  </a:lnTo>
                  <a:lnTo>
                    <a:pt x="1897" y="376"/>
                  </a:lnTo>
                  <a:lnTo>
                    <a:pt x="1898" y="439"/>
                  </a:lnTo>
                  <a:lnTo>
                    <a:pt x="1898" y="512"/>
                  </a:lnTo>
                  <a:lnTo>
                    <a:pt x="1899" y="451"/>
                  </a:lnTo>
                  <a:lnTo>
                    <a:pt x="1900" y="425"/>
                  </a:lnTo>
                  <a:lnTo>
                    <a:pt x="1901" y="463"/>
                  </a:lnTo>
                  <a:lnTo>
                    <a:pt x="1901" y="536"/>
                  </a:lnTo>
                  <a:lnTo>
                    <a:pt x="1902" y="504"/>
                  </a:lnTo>
                  <a:lnTo>
                    <a:pt x="1903" y="536"/>
                  </a:lnTo>
                  <a:lnTo>
                    <a:pt x="1903" y="529"/>
                  </a:lnTo>
                  <a:lnTo>
                    <a:pt x="1904" y="494"/>
                  </a:lnTo>
                  <a:lnTo>
                    <a:pt x="1905" y="557"/>
                  </a:lnTo>
                  <a:lnTo>
                    <a:pt x="1905" y="485"/>
                  </a:lnTo>
                  <a:lnTo>
                    <a:pt x="1906" y="485"/>
                  </a:lnTo>
                  <a:lnTo>
                    <a:pt x="1907" y="474"/>
                  </a:lnTo>
                  <a:lnTo>
                    <a:pt x="1908" y="494"/>
                  </a:lnTo>
                  <a:lnTo>
                    <a:pt x="1908" y="504"/>
                  </a:lnTo>
                  <a:lnTo>
                    <a:pt x="1909" y="529"/>
                  </a:lnTo>
                  <a:lnTo>
                    <a:pt x="1910" y="613"/>
                  </a:lnTo>
                  <a:lnTo>
                    <a:pt x="1910" y="536"/>
                  </a:lnTo>
                  <a:lnTo>
                    <a:pt x="1911" y="521"/>
                  </a:lnTo>
                  <a:lnTo>
                    <a:pt x="1912" y="512"/>
                  </a:lnTo>
                  <a:lnTo>
                    <a:pt x="1912" y="512"/>
                  </a:lnTo>
                  <a:lnTo>
                    <a:pt x="1913" y="521"/>
                  </a:lnTo>
                  <a:lnTo>
                    <a:pt x="1914" y="504"/>
                  </a:lnTo>
                  <a:lnTo>
                    <a:pt x="1915" y="570"/>
                  </a:lnTo>
                  <a:lnTo>
                    <a:pt x="1915" y="485"/>
                  </a:lnTo>
                  <a:lnTo>
                    <a:pt x="1916" y="485"/>
                  </a:lnTo>
                  <a:lnTo>
                    <a:pt x="1917" y="512"/>
                  </a:lnTo>
                  <a:lnTo>
                    <a:pt x="1917" y="425"/>
                  </a:lnTo>
                  <a:lnTo>
                    <a:pt x="1918" y="529"/>
                  </a:lnTo>
                  <a:lnTo>
                    <a:pt x="1919" y="474"/>
                  </a:lnTo>
                  <a:lnTo>
                    <a:pt x="1919" y="463"/>
                  </a:lnTo>
                  <a:lnTo>
                    <a:pt x="1920" y="474"/>
                  </a:lnTo>
                  <a:lnTo>
                    <a:pt x="1921" y="529"/>
                  </a:lnTo>
                  <a:lnTo>
                    <a:pt x="1922" y="504"/>
                  </a:lnTo>
                  <a:lnTo>
                    <a:pt x="1922" y="485"/>
                  </a:lnTo>
                  <a:lnTo>
                    <a:pt x="1923" y="463"/>
                  </a:lnTo>
                  <a:lnTo>
                    <a:pt x="1924" y="504"/>
                  </a:lnTo>
                  <a:lnTo>
                    <a:pt x="1924" y="504"/>
                  </a:lnTo>
                  <a:lnTo>
                    <a:pt x="1925" y="521"/>
                  </a:lnTo>
                  <a:lnTo>
                    <a:pt x="1926" y="439"/>
                  </a:lnTo>
                  <a:lnTo>
                    <a:pt x="1926" y="551"/>
                  </a:lnTo>
                  <a:lnTo>
                    <a:pt x="1927" y="504"/>
                  </a:lnTo>
                  <a:lnTo>
                    <a:pt x="1928" y="474"/>
                  </a:lnTo>
                  <a:lnTo>
                    <a:pt x="1929" y="376"/>
                  </a:lnTo>
                  <a:lnTo>
                    <a:pt x="1929" y="494"/>
                  </a:lnTo>
                  <a:lnTo>
                    <a:pt x="1930" y="521"/>
                  </a:lnTo>
                  <a:lnTo>
                    <a:pt x="1931" y="521"/>
                  </a:lnTo>
                  <a:lnTo>
                    <a:pt x="1931" y="451"/>
                  </a:lnTo>
                  <a:lnTo>
                    <a:pt x="1932" y="425"/>
                  </a:lnTo>
                  <a:lnTo>
                    <a:pt x="1933" y="485"/>
                  </a:lnTo>
                  <a:lnTo>
                    <a:pt x="1933" y="494"/>
                  </a:lnTo>
                  <a:lnTo>
                    <a:pt x="1934" y="474"/>
                  </a:lnTo>
                  <a:lnTo>
                    <a:pt x="1935" y="529"/>
                  </a:lnTo>
                  <a:lnTo>
                    <a:pt x="1936" y="463"/>
                  </a:lnTo>
                  <a:lnTo>
                    <a:pt x="1936" y="494"/>
                  </a:lnTo>
                  <a:lnTo>
                    <a:pt x="1937" y="463"/>
                  </a:lnTo>
                  <a:lnTo>
                    <a:pt x="1938" y="394"/>
                  </a:lnTo>
                  <a:lnTo>
                    <a:pt x="1938" y="463"/>
                  </a:lnTo>
                  <a:lnTo>
                    <a:pt x="1939" y="504"/>
                  </a:lnTo>
                  <a:lnTo>
                    <a:pt x="1940" y="474"/>
                  </a:lnTo>
                  <a:lnTo>
                    <a:pt x="1940" y="504"/>
                  </a:lnTo>
                  <a:lnTo>
                    <a:pt x="1941" y="474"/>
                  </a:lnTo>
                  <a:lnTo>
                    <a:pt x="1942" y="463"/>
                  </a:lnTo>
                  <a:lnTo>
                    <a:pt x="1943" y="521"/>
                  </a:lnTo>
                  <a:lnTo>
                    <a:pt x="1943" y="544"/>
                  </a:lnTo>
                  <a:lnTo>
                    <a:pt x="1944" y="410"/>
                  </a:lnTo>
                  <a:lnTo>
                    <a:pt x="1945" y="474"/>
                  </a:lnTo>
                  <a:lnTo>
                    <a:pt x="1945" y="451"/>
                  </a:lnTo>
                  <a:lnTo>
                    <a:pt x="1946" y="474"/>
                  </a:lnTo>
                  <a:lnTo>
                    <a:pt x="1947" y="504"/>
                  </a:lnTo>
                  <a:lnTo>
                    <a:pt x="1947" y="521"/>
                  </a:lnTo>
                  <a:lnTo>
                    <a:pt x="1948" y="474"/>
                  </a:lnTo>
                  <a:lnTo>
                    <a:pt x="1949" y="463"/>
                  </a:lnTo>
                  <a:lnTo>
                    <a:pt x="1950" y="451"/>
                  </a:lnTo>
                  <a:lnTo>
                    <a:pt x="1950" y="557"/>
                  </a:lnTo>
                  <a:lnTo>
                    <a:pt x="1951" y="544"/>
                  </a:lnTo>
                  <a:lnTo>
                    <a:pt x="1952" y="451"/>
                  </a:lnTo>
                  <a:lnTo>
                    <a:pt x="1952" y="439"/>
                  </a:lnTo>
                  <a:lnTo>
                    <a:pt x="1953" y="536"/>
                  </a:lnTo>
                  <a:lnTo>
                    <a:pt x="1954" y="485"/>
                  </a:lnTo>
                  <a:lnTo>
                    <a:pt x="1954" y="494"/>
                  </a:lnTo>
                  <a:lnTo>
                    <a:pt x="1955" y="536"/>
                  </a:lnTo>
                  <a:lnTo>
                    <a:pt x="1956" y="485"/>
                  </a:lnTo>
                  <a:lnTo>
                    <a:pt x="1957" y="474"/>
                  </a:lnTo>
                  <a:lnTo>
                    <a:pt x="1957" y="439"/>
                  </a:lnTo>
                  <a:lnTo>
                    <a:pt x="1958" y="451"/>
                  </a:lnTo>
                  <a:lnTo>
                    <a:pt x="1959" y="494"/>
                  </a:lnTo>
                  <a:lnTo>
                    <a:pt x="1959" y="356"/>
                  </a:lnTo>
                  <a:lnTo>
                    <a:pt x="1960" y="474"/>
                  </a:lnTo>
                  <a:lnTo>
                    <a:pt x="1961" y="439"/>
                  </a:lnTo>
                  <a:lnTo>
                    <a:pt x="1961" y="451"/>
                  </a:lnTo>
                  <a:lnTo>
                    <a:pt x="1962" y="451"/>
                  </a:lnTo>
                  <a:lnTo>
                    <a:pt x="1963" y="425"/>
                  </a:lnTo>
                  <a:lnTo>
                    <a:pt x="1964" y="504"/>
                  </a:lnTo>
                  <a:lnTo>
                    <a:pt x="1964" y="485"/>
                  </a:lnTo>
                  <a:lnTo>
                    <a:pt x="1965" y="521"/>
                  </a:lnTo>
                  <a:lnTo>
                    <a:pt x="1966" y="451"/>
                  </a:lnTo>
                  <a:lnTo>
                    <a:pt x="1966" y="504"/>
                  </a:lnTo>
                  <a:lnTo>
                    <a:pt x="1967" y="439"/>
                  </a:lnTo>
                  <a:lnTo>
                    <a:pt x="1968" y="451"/>
                  </a:lnTo>
                  <a:lnTo>
                    <a:pt x="1968" y="425"/>
                  </a:lnTo>
                  <a:lnTo>
                    <a:pt x="1969" y="564"/>
                  </a:lnTo>
                  <a:lnTo>
                    <a:pt x="1970" y="504"/>
                  </a:lnTo>
                  <a:lnTo>
                    <a:pt x="1971" y="425"/>
                  </a:lnTo>
                  <a:lnTo>
                    <a:pt x="1971" y="463"/>
                  </a:lnTo>
                  <a:lnTo>
                    <a:pt x="1972" y="485"/>
                  </a:lnTo>
                  <a:lnTo>
                    <a:pt x="1973" y="451"/>
                  </a:lnTo>
                  <a:lnTo>
                    <a:pt x="1973" y="463"/>
                  </a:lnTo>
                  <a:lnTo>
                    <a:pt x="1974" y="512"/>
                  </a:lnTo>
                  <a:lnTo>
                    <a:pt x="1975" y="521"/>
                  </a:lnTo>
                  <a:lnTo>
                    <a:pt x="1975" y="504"/>
                  </a:lnTo>
                  <a:lnTo>
                    <a:pt x="1976" y="410"/>
                  </a:lnTo>
                  <a:lnTo>
                    <a:pt x="1977" y="557"/>
                  </a:lnTo>
                  <a:lnTo>
                    <a:pt x="1977" y="529"/>
                  </a:lnTo>
                  <a:lnTo>
                    <a:pt x="1978" y="512"/>
                  </a:lnTo>
                  <a:lnTo>
                    <a:pt x="1979" y="425"/>
                  </a:lnTo>
                  <a:lnTo>
                    <a:pt x="1980" y="521"/>
                  </a:lnTo>
                  <a:lnTo>
                    <a:pt x="1980" y="512"/>
                  </a:lnTo>
                  <a:lnTo>
                    <a:pt x="1981" y="504"/>
                  </a:lnTo>
                  <a:lnTo>
                    <a:pt x="1982" y="504"/>
                  </a:lnTo>
                  <a:lnTo>
                    <a:pt x="1982" y="474"/>
                  </a:lnTo>
                  <a:lnTo>
                    <a:pt x="1983" y="536"/>
                  </a:lnTo>
                  <a:lnTo>
                    <a:pt x="1984" y="504"/>
                  </a:lnTo>
                  <a:lnTo>
                    <a:pt x="1984" y="521"/>
                  </a:lnTo>
                  <a:lnTo>
                    <a:pt x="1985" y="451"/>
                  </a:lnTo>
                  <a:lnTo>
                    <a:pt x="1986" y="439"/>
                  </a:lnTo>
                  <a:lnTo>
                    <a:pt x="1987" y="521"/>
                  </a:lnTo>
                  <a:lnTo>
                    <a:pt x="1987" y="463"/>
                  </a:lnTo>
                  <a:lnTo>
                    <a:pt x="1988" y="504"/>
                  </a:lnTo>
                  <a:lnTo>
                    <a:pt x="1989" y="504"/>
                  </a:lnTo>
                  <a:lnTo>
                    <a:pt x="1989" y="425"/>
                  </a:lnTo>
                  <a:lnTo>
                    <a:pt x="1990" y="529"/>
                  </a:lnTo>
                  <a:lnTo>
                    <a:pt x="1991" y="557"/>
                  </a:lnTo>
                  <a:lnTo>
                    <a:pt x="1991" y="474"/>
                  </a:lnTo>
                  <a:lnTo>
                    <a:pt x="1992" y="463"/>
                  </a:lnTo>
                  <a:lnTo>
                    <a:pt x="1993" y="463"/>
                  </a:lnTo>
                  <a:lnTo>
                    <a:pt x="1994" y="494"/>
                  </a:lnTo>
                  <a:lnTo>
                    <a:pt x="1994" y="485"/>
                  </a:lnTo>
                  <a:lnTo>
                    <a:pt x="1995" y="504"/>
                  </a:lnTo>
                  <a:lnTo>
                    <a:pt x="1996" y="576"/>
                  </a:lnTo>
                  <a:lnTo>
                    <a:pt x="1996" y="551"/>
                  </a:lnTo>
                  <a:lnTo>
                    <a:pt x="1997" y="425"/>
                  </a:lnTo>
                  <a:lnTo>
                    <a:pt x="1998" y="512"/>
                  </a:lnTo>
                  <a:lnTo>
                    <a:pt x="1998" y="439"/>
                  </a:lnTo>
                  <a:lnTo>
                    <a:pt x="1999" y="521"/>
                  </a:lnTo>
                  <a:lnTo>
                    <a:pt x="2000" y="564"/>
                  </a:lnTo>
                  <a:lnTo>
                    <a:pt x="2001" y="512"/>
                  </a:lnTo>
                  <a:lnTo>
                    <a:pt x="2001" y="485"/>
                  </a:lnTo>
                  <a:lnTo>
                    <a:pt x="2002" y="544"/>
                  </a:lnTo>
                  <a:lnTo>
                    <a:pt x="2003" y="494"/>
                  </a:lnTo>
                  <a:lnTo>
                    <a:pt x="2003" y="485"/>
                  </a:lnTo>
                  <a:lnTo>
                    <a:pt x="2004" y="485"/>
                  </a:lnTo>
                  <a:lnTo>
                    <a:pt x="2005" y="544"/>
                  </a:lnTo>
                  <a:lnTo>
                    <a:pt x="2005" y="504"/>
                  </a:lnTo>
                  <a:lnTo>
                    <a:pt x="2006" y="485"/>
                  </a:lnTo>
                  <a:lnTo>
                    <a:pt x="2007" y="544"/>
                  </a:lnTo>
                  <a:lnTo>
                    <a:pt x="2008" y="485"/>
                  </a:lnTo>
                  <a:lnTo>
                    <a:pt x="2008" y="494"/>
                  </a:lnTo>
                  <a:lnTo>
                    <a:pt x="2009" y="521"/>
                  </a:lnTo>
                  <a:lnTo>
                    <a:pt x="2010" y="512"/>
                  </a:lnTo>
                  <a:lnTo>
                    <a:pt x="2010" y="494"/>
                  </a:lnTo>
                  <a:lnTo>
                    <a:pt x="2011" y="512"/>
                  </a:lnTo>
                  <a:lnTo>
                    <a:pt x="2012" y="410"/>
                  </a:lnTo>
                  <a:lnTo>
                    <a:pt x="2012" y="474"/>
                  </a:lnTo>
                  <a:lnTo>
                    <a:pt x="2013" y="485"/>
                  </a:lnTo>
                  <a:lnTo>
                    <a:pt x="2014" y="521"/>
                  </a:lnTo>
                  <a:lnTo>
                    <a:pt x="2015" y="439"/>
                  </a:lnTo>
                  <a:lnTo>
                    <a:pt x="2015" y="425"/>
                  </a:lnTo>
                  <a:lnTo>
                    <a:pt x="2016" y="504"/>
                  </a:lnTo>
                  <a:lnTo>
                    <a:pt x="2017" y="474"/>
                  </a:lnTo>
                  <a:lnTo>
                    <a:pt x="2017" y="474"/>
                  </a:lnTo>
                  <a:lnTo>
                    <a:pt x="2018" y="504"/>
                  </a:lnTo>
                  <a:lnTo>
                    <a:pt x="2019" y="485"/>
                  </a:lnTo>
                  <a:lnTo>
                    <a:pt x="2019" y="463"/>
                  </a:lnTo>
                  <a:lnTo>
                    <a:pt x="2020" y="536"/>
                  </a:lnTo>
                  <a:lnTo>
                    <a:pt x="2021" y="494"/>
                  </a:lnTo>
                  <a:lnTo>
                    <a:pt x="2022" y="485"/>
                  </a:lnTo>
                  <a:lnTo>
                    <a:pt x="2022" y="576"/>
                  </a:lnTo>
                  <a:lnTo>
                    <a:pt x="2023" y="474"/>
                  </a:lnTo>
                  <a:lnTo>
                    <a:pt x="2024" y="504"/>
                  </a:lnTo>
                  <a:lnTo>
                    <a:pt x="2024" y="504"/>
                  </a:lnTo>
                  <a:lnTo>
                    <a:pt x="2025" y="463"/>
                  </a:lnTo>
                  <a:lnTo>
                    <a:pt x="2026" y="504"/>
                  </a:lnTo>
                  <a:lnTo>
                    <a:pt x="2026" y="451"/>
                  </a:lnTo>
                  <a:lnTo>
                    <a:pt x="2027" y="410"/>
                  </a:lnTo>
                  <a:lnTo>
                    <a:pt x="2028" y="494"/>
                  </a:lnTo>
                  <a:lnTo>
                    <a:pt x="2029" y="504"/>
                  </a:lnTo>
                  <a:lnTo>
                    <a:pt x="2029" y="529"/>
                  </a:lnTo>
                  <a:lnTo>
                    <a:pt x="2030" y="521"/>
                  </a:lnTo>
                  <a:lnTo>
                    <a:pt x="2031" y="512"/>
                  </a:lnTo>
                  <a:lnTo>
                    <a:pt x="2031" y="439"/>
                  </a:lnTo>
                  <a:lnTo>
                    <a:pt x="2032" y="425"/>
                  </a:lnTo>
                  <a:lnTo>
                    <a:pt x="2033" y="529"/>
                  </a:lnTo>
                  <a:lnTo>
                    <a:pt x="2033" y="512"/>
                  </a:lnTo>
                  <a:lnTo>
                    <a:pt x="2034" y="521"/>
                  </a:lnTo>
                  <a:lnTo>
                    <a:pt x="2035" y="410"/>
                  </a:lnTo>
                  <a:lnTo>
                    <a:pt x="2036" y="512"/>
                  </a:lnTo>
                  <a:lnTo>
                    <a:pt x="2036" y="521"/>
                  </a:lnTo>
                  <a:lnTo>
                    <a:pt x="2037" y="463"/>
                  </a:lnTo>
                  <a:lnTo>
                    <a:pt x="2038" y="512"/>
                  </a:lnTo>
                  <a:lnTo>
                    <a:pt x="2038" y="451"/>
                  </a:lnTo>
                  <a:lnTo>
                    <a:pt x="2039" y="544"/>
                  </a:lnTo>
                  <a:lnTo>
                    <a:pt x="2040" y="485"/>
                  </a:lnTo>
                  <a:lnTo>
                    <a:pt x="2040" y="494"/>
                  </a:lnTo>
                  <a:lnTo>
                    <a:pt x="2041" y="463"/>
                  </a:lnTo>
                  <a:lnTo>
                    <a:pt x="2042" y="425"/>
                  </a:lnTo>
                  <a:lnTo>
                    <a:pt x="2043" y="512"/>
                  </a:lnTo>
                  <a:lnTo>
                    <a:pt x="2043" y="529"/>
                  </a:lnTo>
                  <a:lnTo>
                    <a:pt x="2044" y="504"/>
                  </a:lnTo>
                  <a:lnTo>
                    <a:pt x="2045" y="529"/>
                  </a:lnTo>
                  <a:lnTo>
                    <a:pt x="2045" y="410"/>
                  </a:lnTo>
                  <a:lnTo>
                    <a:pt x="2046" y="512"/>
                  </a:lnTo>
                  <a:lnTo>
                    <a:pt x="2047" y="504"/>
                  </a:lnTo>
                  <a:lnTo>
                    <a:pt x="2047" y="529"/>
                  </a:lnTo>
                  <a:lnTo>
                    <a:pt x="2048" y="512"/>
                  </a:lnTo>
                  <a:lnTo>
                    <a:pt x="2049" y="439"/>
                  </a:lnTo>
                  <a:lnTo>
                    <a:pt x="2050" y="410"/>
                  </a:lnTo>
                  <a:lnTo>
                    <a:pt x="2050" y="551"/>
                  </a:lnTo>
                  <a:lnTo>
                    <a:pt x="2051" y="439"/>
                  </a:lnTo>
                  <a:lnTo>
                    <a:pt x="2052" y="529"/>
                  </a:lnTo>
                  <a:lnTo>
                    <a:pt x="2052" y="494"/>
                  </a:lnTo>
                  <a:lnTo>
                    <a:pt x="2053" y="536"/>
                  </a:lnTo>
                  <a:lnTo>
                    <a:pt x="2054" y="521"/>
                  </a:lnTo>
                  <a:lnTo>
                    <a:pt x="2054" y="474"/>
                  </a:lnTo>
                  <a:lnTo>
                    <a:pt x="2055" y="551"/>
                  </a:lnTo>
                  <a:lnTo>
                    <a:pt x="2056" y="439"/>
                  </a:lnTo>
                  <a:lnTo>
                    <a:pt x="2057" y="521"/>
                  </a:lnTo>
                  <a:lnTo>
                    <a:pt x="2057" y="512"/>
                  </a:lnTo>
                  <a:lnTo>
                    <a:pt x="2058" y="439"/>
                  </a:lnTo>
                  <a:lnTo>
                    <a:pt x="2059" y="463"/>
                  </a:lnTo>
                  <a:lnTo>
                    <a:pt x="2059" y="504"/>
                  </a:lnTo>
                  <a:lnTo>
                    <a:pt x="2060" y="536"/>
                  </a:lnTo>
                  <a:lnTo>
                    <a:pt x="2061" y="474"/>
                  </a:lnTo>
                  <a:lnTo>
                    <a:pt x="2061" y="529"/>
                  </a:lnTo>
                  <a:lnTo>
                    <a:pt x="2062" y="557"/>
                  </a:lnTo>
                  <a:lnTo>
                    <a:pt x="2063" y="474"/>
                  </a:lnTo>
                  <a:lnTo>
                    <a:pt x="2064" y="474"/>
                  </a:lnTo>
                  <a:lnTo>
                    <a:pt x="2064" y="451"/>
                  </a:lnTo>
                  <a:lnTo>
                    <a:pt x="2065" y="512"/>
                  </a:lnTo>
                  <a:lnTo>
                    <a:pt x="2066" y="494"/>
                  </a:lnTo>
                  <a:lnTo>
                    <a:pt x="2066" y="410"/>
                  </a:lnTo>
                  <a:lnTo>
                    <a:pt x="2067" y="474"/>
                  </a:lnTo>
                  <a:lnTo>
                    <a:pt x="2068" y="494"/>
                  </a:lnTo>
                  <a:lnTo>
                    <a:pt x="2068" y="504"/>
                  </a:lnTo>
                  <a:lnTo>
                    <a:pt x="2069" y="485"/>
                  </a:lnTo>
                  <a:lnTo>
                    <a:pt x="2070" y="474"/>
                  </a:lnTo>
                  <a:lnTo>
                    <a:pt x="2071" y="474"/>
                  </a:lnTo>
                  <a:lnTo>
                    <a:pt x="2071" y="512"/>
                  </a:lnTo>
                  <a:lnTo>
                    <a:pt x="2072" y="536"/>
                  </a:lnTo>
                  <a:lnTo>
                    <a:pt x="2073" y="529"/>
                  </a:lnTo>
                  <a:lnTo>
                    <a:pt x="2073" y="485"/>
                  </a:lnTo>
                  <a:lnTo>
                    <a:pt x="2074" y="439"/>
                  </a:lnTo>
                  <a:lnTo>
                    <a:pt x="2075" y="485"/>
                  </a:lnTo>
                  <a:lnTo>
                    <a:pt x="2075" y="564"/>
                  </a:lnTo>
                  <a:lnTo>
                    <a:pt x="2076" y="425"/>
                  </a:lnTo>
                  <a:lnTo>
                    <a:pt x="2077" y="521"/>
                  </a:lnTo>
                  <a:lnTo>
                    <a:pt x="2077" y="485"/>
                  </a:lnTo>
                  <a:lnTo>
                    <a:pt x="2078" y="504"/>
                  </a:lnTo>
                  <a:lnTo>
                    <a:pt x="2079" y="376"/>
                  </a:lnTo>
                  <a:lnTo>
                    <a:pt x="2080" y="512"/>
                  </a:lnTo>
                  <a:lnTo>
                    <a:pt x="2080" y="439"/>
                  </a:lnTo>
                  <a:lnTo>
                    <a:pt x="2081" y="544"/>
                  </a:lnTo>
                  <a:lnTo>
                    <a:pt x="2082" y="529"/>
                  </a:lnTo>
                  <a:lnTo>
                    <a:pt x="2082" y="512"/>
                  </a:lnTo>
                  <a:lnTo>
                    <a:pt x="2083" y="425"/>
                  </a:lnTo>
                  <a:lnTo>
                    <a:pt x="2084" y="544"/>
                  </a:lnTo>
                  <a:lnTo>
                    <a:pt x="2084" y="521"/>
                  </a:lnTo>
                  <a:lnTo>
                    <a:pt x="2085" y="485"/>
                  </a:lnTo>
                  <a:lnTo>
                    <a:pt x="2086" y="425"/>
                  </a:lnTo>
                  <a:lnTo>
                    <a:pt x="2087" y="521"/>
                  </a:lnTo>
                  <a:lnTo>
                    <a:pt x="2087" y="512"/>
                  </a:lnTo>
                  <a:lnTo>
                    <a:pt x="2088" y="451"/>
                  </a:lnTo>
                  <a:lnTo>
                    <a:pt x="2089" y="544"/>
                  </a:lnTo>
                  <a:lnTo>
                    <a:pt x="2089" y="529"/>
                  </a:lnTo>
                  <a:lnTo>
                    <a:pt x="2090" y="512"/>
                  </a:lnTo>
                  <a:lnTo>
                    <a:pt x="2091" y="494"/>
                  </a:lnTo>
                  <a:lnTo>
                    <a:pt x="2091" y="494"/>
                  </a:lnTo>
                  <a:lnTo>
                    <a:pt x="2092" y="463"/>
                  </a:lnTo>
                  <a:lnTo>
                    <a:pt x="2093" y="529"/>
                  </a:lnTo>
                  <a:lnTo>
                    <a:pt x="2094" y="557"/>
                  </a:lnTo>
                  <a:lnTo>
                    <a:pt x="2094" y="521"/>
                  </a:lnTo>
                  <a:lnTo>
                    <a:pt x="2095" y="504"/>
                  </a:lnTo>
                  <a:lnTo>
                    <a:pt x="2096" y="521"/>
                  </a:lnTo>
                  <a:lnTo>
                    <a:pt x="2096" y="512"/>
                  </a:lnTo>
                  <a:lnTo>
                    <a:pt x="2097" y="504"/>
                  </a:lnTo>
                  <a:lnTo>
                    <a:pt x="2098" y="504"/>
                  </a:lnTo>
                  <a:lnTo>
                    <a:pt x="2098" y="504"/>
                  </a:lnTo>
                  <a:lnTo>
                    <a:pt x="2099" y="529"/>
                  </a:lnTo>
                  <a:lnTo>
                    <a:pt x="2100" y="494"/>
                  </a:lnTo>
                  <a:lnTo>
                    <a:pt x="2101" y="504"/>
                  </a:lnTo>
                  <a:lnTo>
                    <a:pt x="2101" y="474"/>
                  </a:lnTo>
                  <a:lnTo>
                    <a:pt x="2102" y="474"/>
                  </a:lnTo>
                  <a:lnTo>
                    <a:pt x="2103" y="536"/>
                  </a:lnTo>
                  <a:lnTo>
                    <a:pt x="2103" y="463"/>
                  </a:lnTo>
                  <a:lnTo>
                    <a:pt x="2104" y="485"/>
                  </a:lnTo>
                  <a:lnTo>
                    <a:pt x="2105" y="451"/>
                  </a:lnTo>
                  <a:lnTo>
                    <a:pt x="2105" y="521"/>
                  </a:lnTo>
                  <a:lnTo>
                    <a:pt x="2106" y="485"/>
                  </a:lnTo>
                  <a:lnTo>
                    <a:pt x="2107" y="521"/>
                  </a:lnTo>
                  <a:lnTo>
                    <a:pt x="2108" y="512"/>
                  </a:lnTo>
                  <a:lnTo>
                    <a:pt x="2108" y="536"/>
                  </a:lnTo>
                  <a:lnTo>
                    <a:pt x="2109" y="439"/>
                  </a:lnTo>
                  <a:lnTo>
                    <a:pt x="2110" y="544"/>
                  </a:lnTo>
                  <a:lnTo>
                    <a:pt x="2110" y="557"/>
                  </a:lnTo>
                  <a:lnTo>
                    <a:pt x="2111" y="463"/>
                  </a:lnTo>
                  <a:lnTo>
                    <a:pt x="2112" y="439"/>
                  </a:lnTo>
                  <a:lnTo>
                    <a:pt x="2112" y="485"/>
                  </a:lnTo>
                  <a:lnTo>
                    <a:pt x="2113" y="425"/>
                  </a:lnTo>
                  <a:lnTo>
                    <a:pt x="2114" y="576"/>
                  </a:lnTo>
                  <a:lnTo>
                    <a:pt x="2115" y="551"/>
                  </a:lnTo>
                  <a:lnTo>
                    <a:pt x="2115" y="485"/>
                  </a:lnTo>
                  <a:lnTo>
                    <a:pt x="2116" y="463"/>
                  </a:lnTo>
                  <a:lnTo>
                    <a:pt x="2117" y="451"/>
                  </a:lnTo>
                  <a:lnTo>
                    <a:pt x="2117" y="512"/>
                  </a:lnTo>
                  <a:lnTo>
                    <a:pt x="2118" y="494"/>
                  </a:lnTo>
                  <a:lnTo>
                    <a:pt x="2119" y="494"/>
                  </a:lnTo>
                  <a:lnTo>
                    <a:pt x="2119" y="494"/>
                  </a:lnTo>
                  <a:lnTo>
                    <a:pt x="2120" y="544"/>
                  </a:lnTo>
                  <a:lnTo>
                    <a:pt x="2121" y="551"/>
                  </a:lnTo>
                  <a:lnTo>
                    <a:pt x="2122" y="529"/>
                  </a:lnTo>
                  <a:lnTo>
                    <a:pt x="2122" y="512"/>
                  </a:lnTo>
                  <a:lnTo>
                    <a:pt x="2123" y="439"/>
                  </a:lnTo>
                  <a:lnTo>
                    <a:pt x="2124" y="485"/>
                  </a:lnTo>
                  <a:lnTo>
                    <a:pt x="2124" y="425"/>
                  </a:lnTo>
                  <a:lnTo>
                    <a:pt x="2125" y="463"/>
                  </a:lnTo>
                  <a:lnTo>
                    <a:pt x="2126" y="529"/>
                  </a:lnTo>
                  <a:lnTo>
                    <a:pt x="2126" y="536"/>
                  </a:lnTo>
                  <a:lnTo>
                    <a:pt x="2127" y="474"/>
                  </a:lnTo>
                  <a:lnTo>
                    <a:pt x="2128" y="474"/>
                  </a:lnTo>
                  <a:lnTo>
                    <a:pt x="2129" y="474"/>
                  </a:lnTo>
                  <a:lnTo>
                    <a:pt x="2129" y="512"/>
                  </a:lnTo>
                  <a:lnTo>
                    <a:pt x="2130" y="544"/>
                  </a:lnTo>
                  <a:lnTo>
                    <a:pt x="2131" y="474"/>
                  </a:lnTo>
                  <a:lnTo>
                    <a:pt x="2131" y="521"/>
                  </a:lnTo>
                  <a:lnTo>
                    <a:pt x="2132" y="504"/>
                  </a:lnTo>
                  <a:lnTo>
                    <a:pt x="2133" y="557"/>
                  </a:lnTo>
                  <a:lnTo>
                    <a:pt x="2133" y="512"/>
                  </a:lnTo>
                  <a:lnTo>
                    <a:pt x="2134" y="439"/>
                  </a:lnTo>
                  <a:lnTo>
                    <a:pt x="2135" y="544"/>
                  </a:lnTo>
                  <a:lnTo>
                    <a:pt x="2136" y="504"/>
                  </a:lnTo>
                  <a:lnTo>
                    <a:pt x="2136" y="451"/>
                  </a:lnTo>
                  <a:lnTo>
                    <a:pt x="2137" y="463"/>
                  </a:lnTo>
                  <a:lnTo>
                    <a:pt x="2138" y="474"/>
                  </a:lnTo>
                  <a:lnTo>
                    <a:pt x="2138" y="474"/>
                  </a:lnTo>
                  <a:lnTo>
                    <a:pt x="2139" y="451"/>
                  </a:lnTo>
                  <a:lnTo>
                    <a:pt x="2140" y="512"/>
                  </a:lnTo>
                  <a:lnTo>
                    <a:pt x="2140" y="425"/>
                  </a:lnTo>
                  <a:lnTo>
                    <a:pt x="2141" y="512"/>
                  </a:lnTo>
                  <a:lnTo>
                    <a:pt x="2142" y="521"/>
                  </a:lnTo>
                  <a:lnTo>
                    <a:pt x="2143" y="544"/>
                  </a:lnTo>
                  <a:lnTo>
                    <a:pt x="2143" y="451"/>
                  </a:lnTo>
                  <a:lnTo>
                    <a:pt x="2144" y="463"/>
                  </a:lnTo>
                  <a:lnTo>
                    <a:pt x="2145" y="494"/>
                  </a:lnTo>
                  <a:lnTo>
                    <a:pt x="2145" y="512"/>
                  </a:lnTo>
                  <a:lnTo>
                    <a:pt x="2146" y="494"/>
                  </a:lnTo>
                  <a:lnTo>
                    <a:pt x="2147" y="494"/>
                  </a:lnTo>
                  <a:lnTo>
                    <a:pt x="2147" y="557"/>
                  </a:lnTo>
                  <a:lnTo>
                    <a:pt x="2148" y="494"/>
                  </a:lnTo>
                  <a:lnTo>
                    <a:pt x="2149" y="587"/>
                  </a:lnTo>
                  <a:lnTo>
                    <a:pt x="2150" y="425"/>
                  </a:lnTo>
                  <a:lnTo>
                    <a:pt x="2150" y="410"/>
                  </a:lnTo>
                  <a:lnTo>
                    <a:pt x="2151" y="529"/>
                  </a:lnTo>
                  <a:lnTo>
                    <a:pt x="2152" y="394"/>
                  </a:lnTo>
                  <a:lnTo>
                    <a:pt x="2152" y="463"/>
                  </a:lnTo>
                  <a:lnTo>
                    <a:pt x="2153" y="463"/>
                  </a:lnTo>
                  <a:lnTo>
                    <a:pt x="2154" y="544"/>
                  </a:lnTo>
                  <a:lnTo>
                    <a:pt x="2154" y="529"/>
                  </a:lnTo>
                  <a:lnTo>
                    <a:pt x="2155" y="451"/>
                  </a:lnTo>
                  <a:lnTo>
                    <a:pt x="2156" y="451"/>
                  </a:lnTo>
                  <a:lnTo>
                    <a:pt x="2157" y="451"/>
                  </a:lnTo>
                  <a:lnTo>
                    <a:pt x="2157" y="544"/>
                  </a:lnTo>
                  <a:lnTo>
                    <a:pt x="2158" y="463"/>
                  </a:lnTo>
                  <a:lnTo>
                    <a:pt x="2159" y="494"/>
                  </a:lnTo>
                  <a:lnTo>
                    <a:pt x="2159" y="474"/>
                  </a:lnTo>
                  <a:lnTo>
                    <a:pt x="2160" y="551"/>
                  </a:lnTo>
                  <a:lnTo>
                    <a:pt x="2161" y="463"/>
                  </a:lnTo>
                  <a:lnTo>
                    <a:pt x="2161" y="474"/>
                  </a:lnTo>
                  <a:lnTo>
                    <a:pt x="2162" y="356"/>
                  </a:lnTo>
                  <a:lnTo>
                    <a:pt x="2163" y="504"/>
                  </a:lnTo>
                  <a:lnTo>
                    <a:pt x="2164" y="494"/>
                  </a:lnTo>
                  <a:lnTo>
                    <a:pt x="2164" y="410"/>
                  </a:lnTo>
                  <a:lnTo>
                    <a:pt x="2165" y="494"/>
                  </a:lnTo>
                  <a:lnTo>
                    <a:pt x="2166" y="485"/>
                  </a:lnTo>
                  <a:lnTo>
                    <a:pt x="2166" y="485"/>
                  </a:lnTo>
                  <a:lnTo>
                    <a:pt x="2167" y="551"/>
                  </a:lnTo>
                  <a:lnTo>
                    <a:pt x="2168" y="504"/>
                  </a:lnTo>
                  <a:lnTo>
                    <a:pt x="2168" y="504"/>
                  </a:lnTo>
                  <a:lnTo>
                    <a:pt x="2169" y="521"/>
                  </a:lnTo>
                  <a:lnTo>
                    <a:pt x="2170" y="494"/>
                  </a:lnTo>
                  <a:lnTo>
                    <a:pt x="2171" y="529"/>
                  </a:lnTo>
                  <a:lnTo>
                    <a:pt x="2171" y="494"/>
                  </a:lnTo>
                  <a:lnTo>
                    <a:pt x="2172" y="564"/>
                  </a:lnTo>
                  <a:lnTo>
                    <a:pt x="2173" y="521"/>
                  </a:lnTo>
                  <a:lnTo>
                    <a:pt x="2173" y="494"/>
                  </a:lnTo>
                  <a:lnTo>
                    <a:pt x="2174" y="474"/>
                  </a:lnTo>
                  <a:lnTo>
                    <a:pt x="2175" y="494"/>
                  </a:lnTo>
                  <a:lnTo>
                    <a:pt x="2175" y="474"/>
                  </a:lnTo>
                  <a:lnTo>
                    <a:pt x="2176" y="521"/>
                  </a:lnTo>
                  <a:lnTo>
                    <a:pt x="2177" y="485"/>
                  </a:lnTo>
                  <a:lnTo>
                    <a:pt x="2177" y="551"/>
                  </a:lnTo>
                  <a:lnTo>
                    <a:pt x="2178" y="485"/>
                  </a:lnTo>
                  <a:lnTo>
                    <a:pt x="2179" y="551"/>
                  </a:lnTo>
                  <a:lnTo>
                    <a:pt x="2180" y="494"/>
                  </a:lnTo>
                  <a:lnTo>
                    <a:pt x="2180" y="512"/>
                  </a:lnTo>
                  <a:lnTo>
                    <a:pt x="2181" y="451"/>
                  </a:lnTo>
                  <a:lnTo>
                    <a:pt x="2182" y="394"/>
                  </a:lnTo>
                  <a:lnTo>
                    <a:pt x="2182" y="521"/>
                  </a:lnTo>
                  <a:lnTo>
                    <a:pt x="2183" y="494"/>
                  </a:lnTo>
                  <a:lnTo>
                    <a:pt x="2184" y="485"/>
                  </a:lnTo>
                  <a:lnTo>
                    <a:pt x="2184" y="529"/>
                  </a:lnTo>
                  <a:lnTo>
                    <a:pt x="2185" y="512"/>
                  </a:lnTo>
                  <a:lnTo>
                    <a:pt x="2186" y="512"/>
                  </a:lnTo>
                  <a:lnTo>
                    <a:pt x="2187" y="463"/>
                  </a:lnTo>
                  <a:lnTo>
                    <a:pt x="2187" y="504"/>
                  </a:lnTo>
                  <a:lnTo>
                    <a:pt x="2188" y="474"/>
                  </a:lnTo>
                  <a:lnTo>
                    <a:pt x="2189" y="544"/>
                  </a:lnTo>
                  <a:lnTo>
                    <a:pt x="2189" y="394"/>
                  </a:lnTo>
                  <a:lnTo>
                    <a:pt x="2190" y="463"/>
                  </a:lnTo>
                  <a:lnTo>
                    <a:pt x="2191" y="463"/>
                  </a:lnTo>
                  <a:lnTo>
                    <a:pt x="2191" y="521"/>
                  </a:lnTo>
                  <a:lnTo>
                    <a:pt x="2192" y="529"/>
                  </a:lnTo>
                  <a:lnTo>
                    <a:pt x="2193" y="551"/>
                  </a:lnTo>
                  <a:lnTo>
                    <a:pt x="2194" y="451"/>
                  </a:lnTo>
                  <a:lnTo>
                    <a:pt x="2194" y="504"/>
                  </a:lnTo>
                  <a:lnTo>
                    <a:pt x="2195" y="451"/>
                  </a:lnTo>
                  <a:lnTo>
                    <a:pt x="2196" y="425"/>
                  </a:lnTo>
                  <a:lnTo>
                    <a:pt x="2196" y="551"/>
                  </a:lnTo>
                  <a:lnTo>
                    <a:pt x="2197" y="494"/>
                  </a:lnTo>
                  <a:lnTo>
                    <a:pt x="2198" y="512"/>
                  </a:lnTo>
                  <a:lnTo>
                    <a:pt x="2198" y="504"/>
                  </a:lnTo>
                  <a:lnTo>
                    <a:pt x="2199" y="551"/>
                  </a:lnTo>
                  <a:lnTo>
                    <a:pt x="2200" y="536"/>
                  </a:lnTo>
                  <a:lnTo>
                    <a:pt x="2201" y="474"/>
                  </a:lnTo>
                  <a:lnTo>
                    <a:pt x="2201" y="551"/>
                  </a:lnTo>
                  <a:lnTo>
                    <a:pt x="2202" y="529"/>
                  </a:lnTo>
                  <a:lnTo>
                    <a:pt x="2203" y="494"/>
                  </a:lnTo>
                  <a:lnTo>
                    <a:pt x="2203" y="551"/>
                  </a:lnTo>
                  <a:lnTo>
                    <a:pt x="2204" y="410"/>
                  </a:lnTo>
                  <a:lnTo>
                    <a:pt x="2205" y="536"/>
                  </a:lnTo>
                  <a:lnTo>
                    <a:pt x="2205" y="557"/>
                  </a:lnTo>
                  <a:lnTo>
                    <a:pt x="2206" y="356"/>
                  </a:lnTo>
                  <a:lnTo>
                    <a:pt x="2207" y="512"/>
                  </a:lnTo>
                  <a:lnTo>
                    <a:pt x="2208" y="485"/>
                  </a:lnTo>
                  <a:lnTo>
                    <a:pt x="2208" y="485"/>
                  </a:lnTo>
                  <a:lnTo>
                    <a:pt x="2209" y="576"/>
                  </a:lnTo>
                  <a:lnTo>
                    <a:pt x="2210" y="439"/>
                  </a:lnTo>
                  <a:lnTo>
                    <a:pt x="2210" y="439"/>
                  </a:lnTo>
                  <a:lnTo>
                    <a:pt x="2211" y="451"/>
                  </a:lnTo>
                  <a:lnTo>
                    <a:pt x="2212" y="451"/>
                  </a:lnTo>
                  <a:lnTo>
                    <a:pt x="2212" y="512"/>
                  </a:lnTo>
                  <a:lnTo>
                    <a:pt x="2213" y="451"/>
                  </a:lnTo>
                  <a:lnTo>
                    <a:pt x="2214" y="494"/>
                  </a:lnTo>
                  <a:lnTo>
                    <a:pt x="2215" y="474"/>
                  </a:lnTo>
                  <a:lnTo>
                    <a:pt x="2215" y="529"/>
                  </a:lnTo>
                  <a:lnTo>
                    <a:pt x="2216" y="521"/>
                  </a:lnTo>
                  <a:lnTo>
                    <a:pt x="2217" y="474"/>
                  </a:lnTo>
                  <a:lnTo>
                    <a:pt x="2217" y="463"/>
                  </a:lnTo>
                  <a:lnTo>
                    <a:pt x="2218" y="512"/>
                  </a:lnTo>
                  <a:lnTo>
                    <a:pt x="2219" y="536"/>
                  </a:lnTo>
                  <a:lnTo>
                    <a:pt x="2219" y="494"/>
                  </a:lnTo>
                  <a:lnTo>
                    <a:pt x="2220" y="474"/>
                  </a:lnTo>
                  <a:lnTo>
                    <a:pt x="2221" y="474"/>
                  </a:lnTo>
                  <a:lnTo>
                    <a:pt x="2222" y="463"/>
                  </a:lnTo>
                  <a:lnTo>
                    <a:pt x="2222" y="504"/>
                  </a:lnTo>
                  <a:lnTo>
                    <a:pt x="2223" y="521"/>
                  </a:lnTo>
                  <a:lnTo>
                    <a:pt x="2224" y="504"/>
                  </a:lnTo>
                  <a:lnTo>
                    <a:pt x="2224" y="504"/>
                  </a:lnTo>
                  <a:lnTo>
                    <a:pt x="2225" y="485"/>
                  </a:lnTo>
                  <a:lnTo>
                    <a:pt x="2226" y="557"/>
                  </a:lnTo>
                  <a:lnTo>
                    <a:pt x="2226" y="463"/>
                  </a:lnTo>
                  <a:lnTo>
                    <a:pt x="2227" y="439"/>
                  </a:lnTo>
                  <a:lnTo>
                    <a:pt x="2228" y="504"/>
                  </a:lnTo>
                  <a:lnTo>
                    <a:pt x="2229" y="529"/>
                  </a:lnTo>
                  <a:lnTo>
                    <a:pt x="2229" y="504"/>
                  </a:lnTo>
                  <a:lnTo>
                    <a:pt x="2230" y="504"/>
                  </a:lnTo>
                  <a:lnTo>
                    <a:pt x="2231" y="485"/>
                  </a:lnTo>
                  <a:lnTo>
                    <a:pt x="2231" y="521"/>
                  </a:lnTo>
                  <a:lnTo>
                    <a:pt x="2232" y="494"/>
                  </a:lnTo>
                  <a:lnTo>
                    <a:pt x="2233" y="474"/>
                  </a:lnTo>
                  <a:lnTo>
                    <a:pt x="2233" y="536"/>
                  </a:lnTo>
                  <a:lnTo>
                    <a:pt x="2234" y="587"/>
                  </a:lnTo>
                  <a:lnTo>
                    <a:pt x="2235" y="425"/>
                  </a:lnTo>
                  <a:lnTo>
                    <a:pt x="2236" y="485"/>
                  </a:lnTo>
                  <a:lnTo>
                    <a:pt x="2236" y="463"/>
                  </a:lnTo>
                  <a:lnTo>
                    <a:pt x="2237" y="529"/>
                  </a:lnTo>
                  <a:lnTo>
                    <a:pt x="2238" y="356"/>
                  </a:lnTo>
                  <a:lnTo>
                    <a:pt x="2238" y="582"/>
                  </a:lnTo>
                  <a:lnTo>
                    <a:pt x="2239" y="439"/>
                  </a:lnTo>
                  <a:lnTo>
                    <a:pt x="2240" y="494"/>
                  </a:lnTo>
                  <a:lnTo>
                    <a:pt x="2240" y="494"/>
                  </a:lnTo>
                  <a:lnTo>
                    <a:pt x="2241" y="504"/>
                  </a:lnTo>
                  <a:lnTo>
                    <a:pt x="2242" y="504"/>
                  </a:lnTo>
                  <a:lnTo>
                    <a:pt x="2243" y="451"/>
                  </a:lnTo>
                  <a:lnTo>
                    <a:pt x="2243" y="536"/>
                  </a:lnTo>
                  <a:lnTo>
                    <a:pt x="2244" y="463"/>
                  </a:lnTo>
                  <a:lnTo>
                    <a:pt x="2245" y="451"/>
                  </a:lnTo>
                  <a:lnTo>
                    <a:pt x="2245" y="439"/>
                  </a:lnTo>
                  <a:lnTo>
                    <a:pt x="2246" y="451"/>
                  </a:lnTo>
                  <a:lnTo>
                    <a:pt x="2247" y="521"/>
                  </a:lnTo>
                  <a:lnTo>
                    <a:pt x="2247" y="439"/>
                  </a:lnTo>
                  <a:lnTo>
                    <a:pt x="2248" y="521"/>
                  </a:lnTo>
                  <a:lnTo>
                    <a:pt x="2249" y="551"/>
                  </a:lnTo>
                  <a:lnTo>
                    <a:pt x="2250" y="494"/>
                  </a:lnTo>
                  <a:lnTo>
                    <a:pt x="2250" y="529"/>
                  </a:lnTo>
                  <a:lnTo>
                    <a:pt x="2251" y="512"/>
                  </a:lnTo>
                  <a:lnTo>
                    <a:pt x="2252" y="536"/>
                  </a:lnTo>
                  <a:lnTo>
                    <a:pt x="2252" y="512"/>
                  </a:lnTo>
                  <a:lnTo>
                    <a:pt x="2253" y="494"/>
                  </a:lnTo>
                  <a:lnTo>
                    <a:pt x="2254" y="521"/>
                  </a:lnTo>
                  <a:lnTo>
                    <a:pt x="2254" y="504"/>
                  </a:lnTo>
                  <a:lnTo>
                    <a:pt x="2255" y="494"/>
                  </a:lnTo>
                  <a:lnTo>
                    <a:pt x="2256" y="474"/>
                  </a:lnTo>
                  <a:lnTo>
                    <a:pt x="2257" y="394"/>
                  </a:lnTo>
                  <a:lnTo>
                    <a:pt x="2257" y="536"/>
                  </a:lnTo>
                  <a:lnTo>
                    <a:pt x="2258" y="485"/>
                  </a:lnTo>
                  <a:lnTo>
                    <a:pt x="2259" y="425"/>
                  </a:lnTo>
                  <a:lnTo>
                    <a:pt x="2259" y="521"/>
                  </a:lnTo>
                  <a:lnTo>
                    <a:pt x="2260" y="521"/>
                  </a:lnTo>
                  <a:lnTo>
                    <a:pt x="2261" y="485"/>
                  </a:lnTo>
                  <a:lnTo>
                    <a:pt x="2261" y="576"/>
                  </a:lnTo>
                  <a:lnTo>
                    <a:pt x="2262" y="474"/>
                  </a:lnTo>
                  <a:lnTo>
                    <a:pt x="2263" y="474"/>
                  </a:lnTo>
                  <a:lnTo>
                    <a:pt x="2264" y="474"/>
                  </a:lnTo>
                  <a:lnTo>
                    <a:pt x="2264" y="463"/>
                  </a:lnTo>
                  <a:lnTo>
                    <a:pt x="2265" y="536"/>
                  </a:lnTo>
                  <a:lnTo>
                    <a:pt x="2266" y="463"/>
                  </a:lnTo>
                  <a:lnTo>
                    <a:pt x="2266" y="439"/>
                  </a:lnTo>
                  <a:lnTo>
                    <a:pt x="2267" y="564"/>
                  </a:lnTo>
                  <a:lnTo>
                    <a:pt x="2268" y="451"/>
                  </a:lnTo>
                  <a:lnTo>
                    <a:pt x="2268" y="536"/>
                  </a:lnTo>
                  <a:lnTo>
                    <a:pt x="2269" y="504"/>
                  </a:lnTo>
                  <a:lnTo>
                    <a:pt x="2270" y="564"/>
                  </a:lnTo>
                  <a:lnTo>
                    <a:pt x="2271" y="474"/>
                  </a:lnTo>
                  <a:lnTo>
                    <a:pt x="2271" y="451"/>
                  </a:lnTo>
                  <a:lnTo>
                    <a:pt x="2272" y="439"/>
                  </a:lnTo>
                  <a:lnTo>
                    <a:pt x="2273" y="494"/>
                  </a:lnTo>
                  <a:lnTo>
                    <a:pt x="2273" y="529"/>
                  </a:lnTo>
                  <a:lnTo>
                    <a:pt x="2274" y="529"/>
                  </a:lnTo>
                  <a:lnTo>
                    <a:pt x="2275" y="512"/>
                  </a:lnTo>
                  <a:lnTo>
                    <a:pt x="2275" y="474"/>
                  </a:lnTo>
                  <a:lnTo>
                    <a:pt x="2276" y="521"/>
                  </a:lnTo>
                  <a:lnTo>
                    <a:pt x="2277" y="504"/>
                  </a:lnTo>
                  <a:lnTo>
                    <a:pt x="2277" y="485"/>
                  </a:lnTo>
                  <a:lnTo>
                    <a:pt x="2278" y="504"/>
                  </a:lnTo>
                  <a:lnTo>
                    <a:pt x="2279" y="512"/>
                  </a:lnTo>
                  <a:lnTo>
                    <a:pt x="2280" y="485"/>
                  </a:lnTo>
                  <a:lnTo>
                    <a:pt x="2280" y="474"/>
                  </a:lnTo>
                  <a:lnTo>
                    <a:pt x="2281" y="356"/>
                  </a:lnTo>
                  <a:lnTo>
                    <a:pt x="2282" y="536"/>
                  </a:lnTo>
                  <a:lnTo>
                    <a:pt x="2282" y="521"/>
                  </a:lnTo>
                  <a:lnTo>
                    <a:pt x="2283" y="394"/>
                  </a:lnTo>
                  <a:lnTo>
                    <a:pt x="2284" y="544"/>
                  </a:lnTo>
                  <a:lnTo>
                    <a:pt x="2284" y="512"/>
                  </a:lnTo>
                  <a:lnTo>
                    <a:pt x="2285" y="485"/>
                  </a:lnTo>
                  <a:lnTo>
                    <a:pt x="2286" y="485"/>
                  </a:lnTo>
                  <a:lnTo>
                    <a:pt x="2287" y="521"/>
                  </a:lnTo>
                  <a:lnTo>
                    <a:pt x="2287" y="504"/>
                  </a:lnTo>
                  <a:lnTo>
                    <a:pt x="2288" y="512"/>
                  </a:lnTo>
                  <a:lnTo>
                    <a:pt x="2289" y="504"/>
                  </a:lnTo>
                  <a:lnTo>
                    <a:pt x="2289" y="521"/>
                  </a:lnTo>
                  <a:lnTo>
                    <a:pt x="2290" y="394"/>
                  </a:lnTo>
                  <a:lnTo>
                    <a:pt x="2291" y="451"/>
                  </a:lnTo>
                  <a:lnTo>
                    <a:pt x="2291" y="551"/>
                  </a:lnTo>
                  <a:lnTo>
                    <a:pt x="2292" y="474"/>
                  </a:lnTo>
                  <a:lnTo>
                    <a:pt x="2293" y="494"/>
                  </a:lnTo>
                  <a:lnTo>
                    <a:pt x="2294" y="485"/>
                  </a:lnTo>
                  <a:lnTo>
                    <a:pt x="2294" y="529"/>
                  </a:lnTo>
                  <a:lnTo>
                    <a:pt x="2295" y="570"/>
                  </a:lnTo>
                  <a:lnTo>
                    <a:pt x="2296" y="521"/>
                  </a:lnTo>
                  <a:lnTo>
                    <a:pt x="2296" y="485"/>
                  </a:lnTo>
                  <a:lnTo>
                    <a:pt x="2297" y="521"/>
                  </a:lnTo>
                  <a:lnTo>
                    <a:pt x="2298" y="463"/>
                  </a:lnTo>
                  <a:lnTo>
                    <a:pt x="2298" y="536"/>
                  </a:lnTo>
                  <a:lnTo>
                    <a:pt x="2299" y="551"/>
                  </a:lnTo>
                  <a:lnTo>
                    <a:pt x="2300" y="474"/>
                  </a:lnTo>
                  <a:lnTo>
                    <a:pt x="2301" y="529"/>
                  </a:lnTo>
                  <a:lnTo>
                    <a:pt x="2301" y="463"/>
                  </a:lnTo>
                  <a:lnTo>
                    <a:pt x="2302" y="536"/>
                  </a:lnTo>
                  <a:lnTo>
                    <a:pt x="2303" y="451"/>
                  </a:lnTo>
                  <a:lnTo>
                    <a:pt x="2303" y="536"/>
                  </a:lnTo>
                  <a:lnTo>
                    <a:pt x="2304" y="504"/>
                  </a:lnTo>
                  <a:lnTo>
                    <a:pt x="2305" y="521"/>
                  </a:lnTo>
                  <a:lnTo>
                    <a:pt x="2305" y="451"/>
                  </a:lnTo>
                  <a:lnTo>
                    <a:pt x="2306" y="512"/>
                  </a:lnTo>
                  <a:lnTo>
                    <a:pt x="2307" y="521"/>
                  </a:lnTo>
                  <a:lnTo>
                    <a:pt x="2308" y="529"/>
                  </a:lnTo>
                  <a:lnTo>
                    <a:pt x="2308" y="463"/>
                  </a:lnTo>
                  <a:lnTo>
                    <a:pt x="2309" y="474"/>
                  </a:lnTo>
                  <a:lnTo>
                    <a:pt x="2310" y="544"/>
                  </a:lnTo>
                  <a:lnTo>
                    <a:pt x="2310" y="512"/>
                  </a:lnTo>
                  <a:lnTo>
                    <a:pt x="2311" y="463"/>
                  </a:lnTo>
                  <a:lnTo>
                    <a:pt x="2312" y="451"/>
                  </a:lnTo>
                  <a:lnTo>
                    <a:pt x="2312" y="474"/>
                  </a:lnTo>
                  <a:lnTo>
                    <a:pt x="2313" y="425"/>
                  </a:lnTo>
                  <a:lnTo>
                    <a:pt x="2314" y="544"/>
                  </a:lnTo>
                  <a:lnTo>
                    <a:pt x="2315" y="494"/>
                  </a:lnTo>
                  <a:lnTo>
                    <a:pt x="2315" y="451"/>
                  </a:lnTo>
                  <a:lnTo>
                    <a:pt x="2316" y="410"/>
                  </a:lnTo>
                  <a:lnTo>
                    <a:pt x="2317" y="463"/>
                  </a:lnTo>
                  <a:lnTo>
                    <a:pt x="2317" y="544"/>
                  </a:lnTo>
                  <a:lnTo>
                    <a:pt x="2318" y="536"/>
                  </a:lnTo>
                  <a:lnTo>
                    <a:pt x="2319" y="494"/>
                  </a:lnTo>
                  <a:lnTo>
                    <a:pt x="2319" y="529"/>
                  </a:lnTo>
                  <a:lnTo>
                    <a:pt x="2320" y="394"/>
                  </a:lnTo>
                  <a:lnTo>
                    <a:pt x="2321" y="394"/>
                  </a:lnTo>
                  <a:lnTo>
                    <a:pt x="2322" y="485"/>
                  </a:lnTo>
                  <a:lnTo>
                    <a:pt x="2322" y="451"/>
                  </a:lnTo>
                  <a:lnTo>
                    <a:pt x="2323" y="494"/>
                  </a:lnTo>
                  <a:lnTo>
                    <a:pt x="2324" y="544"/>
                  </a:lnTo>
                  <a:lnTo>
                    <a:pt x="2324" y="485"/>
                  </a:lnTo>
                  <a:lnTo>
                    <a:pt x="2325" y="544"/>
                  </a:lnTo>
                  <a:lnTo>
                    <a:pt x="2326" y="394"/>
                  </a:lnTo>
                  <a:lnTo>
                    <a:pt x="2326" y="485"/>
                  </a:lnTo>
                  <a:lnTo>
                    <a:pt x="2327" y="587"/>
                  </a:lnTo>
                  <a:lnTo>
                    <a:pt x="2328" y="485"/>
                  </a:lnTo>
                  <a:lnTo>
                    <a:pt x="2329" y="536"/>
                  </a:lnTo>
                  <a:lnTo>
                    <a:pt x="2329" y="474"/>
                  </a:lnTo>
                  <a:lnTo>
                    <a:pt x="2330" y="463"/>
                  </a:lnTo>
                  <a:lnTo>
                    <a:pt x="2331" y="494"/>
                  </a:lnTo>
                  <a:lnTo>
                    <a:pt x="2331" y="494"/>
                  </a:lnTo>
                  <a:lnTo>
                    <a:pt x="2332" y="536"/>
                  </a:lnTo>
                  <a:lnTo>
                    <a:pt x="2333" y="551"/>
                  </a:lnTo>
                  <a:lnTo>
                    <a:pt x="2333" y="529"/>
                  </a:lnTo>
                  <a:lnTo>
                    <a:pt x="2334" y="439"/>
                  </a:lnTo>
                  <a:lnTo>
                    <a:pt x="2335" y="485"/>
                  </a:lnTo>
                  <a:lnTo>
                    <a:pt x="2336" y="485"/>
                  </a:lnTo>
                  <a:lnTo>
                    <a:pt x="2336" y="494"/>
                  </a:lnTo>
                  <a:lnTo>
                    <a:pt x="2337" y="425"/>
                  </a:lnTo>
                  <a:lnTo>
                    <a:pt x="2338" y="512"/>
                  </a:lnTo>
                  <a:lnTo>
                    <a:pt x="2338" y="576"/>
                  </a:lnTo>
                  <a:lnTo>
                    <a:pt x="2339" y="474"/>
                  </a:lnTo>
                  <a:lnTo>
                    <a:pt x="2340" y="425"/>
                  </a:lnTo>
                  <a:lnTo>
                    <a:pt x="2340" y="463"/>
                  </a:lnTo>
                  <a:lnTo>
                    <a:pt x="2341" y="485"/>
                  </a:lnTo>
                  <a:lnTo>
                    <a:pt x="2342" y="557"/>
                  </a:lnTo>
                  <a:lnTo>
                    <a:pt x="2343" y="451"/>
                  </a:lnTo>
                  <a:lnTo>
                    <a:pt x="2343" y="410"/>
                  </a:lnTo>
                  <a:lnTo>
                    <a:pt x="2344" y="485"/>
                  </a:lnTo>
                  <a:lnTo>
                    <a:pt x="2345" y="494"/>
                  </a:lnTo>
                  <a:lnTo>
                    <a:pt x="2345" y="512"/>
                  </a:lnTo>
                  <a:lnTo>
                    <a:pt x="2346" y="485"/>
                  </a:lnTo>
                  <a:lnTo>
                    <a:pt x="2347" y="474"/>
                  </a:lnTo>
                  <a:lnTo>
                    <a:pt x="2347" y="504"/>
                  </a:lnTo>
                  <a:lnTo>
                    <a:pt x="2348" y="570"/>
                  </a:lnTo>
                  <a:lnTo>
                    <a:pt x="2349" y="536"/>
                  </a:lnTo>
                  <a:lnTo>
                    <a:pt x="2350" y="551"/>
                  </a:lnTo>
                  <a:lnTo>
                    <a:pt x="2350" y="494"/>
                  </a:lnTo>
                  <a:lnTo>
                    <a:pt x="2351" y="564"/>
                  </a:lnTo>
                  <a:lnTo>
                    <a:pt x="2352" y="551"/>
                  </a:lnTo>
                  <a:lnTo>
                    <a:pt x="2352" y="512"/>
                  </a:lnTo>
                  <a:lnTo>
                    <a:pt x="2353" y="410"/>
                  </a:lnTo>
                  <a:lnTo>
                    <a:pt x="2354" y="512"/>
                  </a:lnTo>
                  <a:lnTo>
                    <a:pt x="2354" y="536"/>
                  </a:lnTo>
                  <a:lnTo>
                    <a:pt x="2355" y="512"/>
                  </a:lnTo>
                  <a:lnTo>
                    <a:pt x="2356" y="410"/>
                  </a:lnTo>
                  <a:lnTo>
                    <a:pt x="2357" y="425"/>
                  </a:lnTo>
                  <a:lnTo>
                    <a:pt x="2357" y="536"/>
                  </a:lnTo>
                  <a:lnTo>
                    <a:pt x="2358" y="394"/>
                  </a:lnTo>
                  <a:lnTo>
                    <a:pt x="2359" y="521"/>
                  </a:lnTo>
                  <a:lnTo>
                    <a:pt x="2359" y="485"/>
                  </a:lnTo>
                  <a:lnTo>
                    <a:pt x="2360" y="494"/>
                  </a:lnTo>
                  <a:lnTo>
                    <a:pt x="2361" y="494"/>
                  </a:lnTo>
                  <a:lnTo>
                    <a:pt x="2361" y="529"/>
                  </a:lnTo>
                  <a:lnTo>
                    <a:pt x="2362" y="474"/>
                  </a:lnTo>
                  <a:lnTo>
                    <a:pt x="2363" y="474"/>
                  </a:lnTo>
                  <a:lnTo>
                    <a:pt x="2364" y="451"/>
                  </a:lnTo>
                  <a:lnTo>
                    <a:pt x="2364" y="557"/>
                  </a:lnTo>
                  <a:lnTo>
                    <a:pt x="2365" y="504"/>
                  </a:lnTo>
                  <a:lnTo>
                    <a:pt x="2366" y="463"/>
                  </a:lnTo>
                  <a:lnTo>
                    <a:pt x="2366" y="494"/>
                  </a:lnTo>
                  <a:lnTo>
                    <a:pt x="2367" y="544"/>
                  </a:lnTo>
                  <a:lnTo>
                    <a:pt x="2368" y="439"/>
                  </a:lnTo>
                  <a:lnTo>
                    <a:pt x="2368" y="504"/>
                  </a:lnTo>
                  <a:lnTo>
                    <a:pt x="2369" y="512"/>
                  </a:lnTo>
                  <a:lnTo>
                    <a:pt x="2370" y="463"/>
                  </a:lnTo>
                  <a:lnTo>
                    <a:pt x="2371" y="425"/>
                  </a:lnTo>
                  <a:lnTo>
                    <a:pt x="2371" y="494"/>
                  </a:lnTo>
                  <a:lnTo>
                    <a:pt x="2372" y="474"/>
                  </a:lnTo>
                  <a:lnTo>
                    <a:pt x="2373" y="463"/>
                  </a:lnTo>
                  <a:lnTo>
                    <a:pt x="2373" y="504"/>
                  </a:lnTo>
                  <a:lnTo>
                    <a:pt x="2374" y="494"/>
                  </a:lnTo>
                  <a:lnTo>
                    <a:pt x="2375" y="425"/>
                  </a:lnTo>
                  <a:lnTo>
                    <a:pt x="2375" y="410"/>
                  </a:lnTo>
                  <a:lnTo>
                    <a:pt x="2376" y="494"/>
                  </a:lnTo>
                  <a:lnTo>
                    <a:pt x="2377" y="425"/>
                  </a:lnTo>
                  <a:lnTo>
                    <a:pt x="2377" y="451"/>
                  </a:lnTo>
                  <a:lnTo>
                    <a:pt x="2378" y="521"/>
                  </a:lnTo>
                  <a:lnTo>
                    <a:pt x="2379" y="425"/>
                  </a:lnTo>
                  <a:lnTo>
                    <a:pt x="2380" y="485"/>
                  </a:lnTo>
                  <a:lnTo>
                    <a:pt x="2380" y="451"/>
                  </a:lnTo>
                  <a:lnTo>
                    <a:pt x="2381" y="544"/>
                  </a:lnTo>
                  <a:lnTo>
                    <a:pt x="2382" y="494"/>
                  </a:lnTo>
                  <a:lnTo>
                    <a:pt x="2382" y="536"/>
                  </a:lnTo>
                  <a:lnTo>
                    <a:pt x="2383" y="512"/>
                  </a:lnTo>
                  <a:lnTo>
                    <a:pt x="2384" y="463"/>
                  </a:lnTo>
                  <a:lnTo>
                    <a:pt x="2384" y="439"/>
                  </a:lnTo>
                  <a:lnTo>
                    <a:pt x="2385" y="544"/>
                  </a:lnTo>
                  <a:lnTo>
                    <a:pt x="2386" y="451"/>
                  </a:lnTo>
                  <a:lnTo>
                    <a:pt x="2387" y="439"/>
                  </a:lnTo>
                  <a:lnTo>
                    <a:pt x="2387" y="512"/>
                  </a:lnTo>
                  <a:lnTo>
                    <a:pt x="2388" y="474"/>
                  </a:lnTo>
                  <a:lnTo>
                    <a:pt x="2389" y="557"/>
                  </a:lnTo>
                  <a:lnTo>
                    <a:pt x="2389" y="485"/>
                  </a:lnTo>
                  <a:lnTo>
                    <a:pt x="2390" y="485"/>
                  </a:lnTo>
                  <a:lnTo>
                    <a:pt x="2391" y="439"/>
                  </a:lnTo>
                  <a:lnTo>
                    <a:pt x="2391" y="485"/>
                  </a:lnTo>
                  <a:lnTo>
                    <a:pt x="2392" y="512"/>
                  </a:lnTo>
                  <a:lnTo>
                    <a:pt x="2393" y="474"/>
                  </a:lnTo>
                  <a:lnTo>
                    <a:pt x="2394" y="451"/>
                  </a:lnTo>
                  <a:lnTo>
                    <a:pt x="2394" y="551"/>
                  </a:lnTo>
                  <a:lnTo>
                    <a:pt x="2395" y="474"/>
                  </a:lnTo>
                  <a:lnTo>
                    <a:pt x="2396" y="512"/>
                  </a:lnTo>
                  <a:lnTo>
                    <a:pt x="2396" y="529"/>
                  </a:lnTo>
                  <a:lnTo>
                    <a:pt x="2397" y="463"/>
                  </a:lnTo>
                  <a:lnTo>
                    <a:pt x="2398" y="512"/>
                  </a:lnTo>
                  <a:lnTo>
                    <a:pt x="2398" y="504"/>
                  </a:lnTo>
                  <a:lnTo>
                    <a:pt x="2399" y="474"/>
                  </a:lnTo>
                  <a:lnTo>
                    <a:pt x="2400" y="504"/>
                  </a:lnTo>
                  <a:lnTo>
                    <a:pt x="2401" y="474"/>
                  </a:lnTo>
                  <a:lnTo>
                    <a:pt x="2401" y="439"/>
                  </a:lnTo>
                  <a:lnTo>
                    <a:pt x="2402" y="557"/>
                  </a:lnTo>
                  <a:lnTo>
                    <a:pt x="2403" y="529"/>
                  </a:lnTo>
                  <a:lnTo>
                    <a:pt x="2403" y="474"/>
                  </a:lnTo>
                  <a:lnTo>
                    <a:pt x="2404" y="474"/>
                  </a:lnTo>
                  <a:lnTo>
                    <a:pt x="2405" y="474"/>
                  </a:lnTo>
                  <a:lnTo>
                    <a:pt x="2405" y="485"/>
                  </a:lnTo>
                  <a:lnTo>
                    <a:pt x="2406" y="463"/>
                  </a:lnTo>
                  <a:lnTo>
                    <a:pt x="2407" y="485"/>
                  </a:lnTo>
                  <a:lnTo>
                    <a:pt x="2408" y="512"/>
                  </a:lnTo>
                  <a:lnTo>
                    <a:pt x="2408" y="557"/>
                  </a:lnTo>
                  <a:lnTo>
                    <a:pt x="2409" y="504"/>
                  </a:lnTo>
                  <a:lnTo>
                    <a:pt x="2410" y="536"/>
                  </a:lnTo>
                  <a:lnTo>
                    <a:pt x="2410" y="504"/>
                  </a:lnTo>
                  <a:lnTo>
                    <a:pt x="2411" y="394"/>
                  </a:lnTo>
                  <a:lnTo>
                    <a:pt x="2412" y="439"/>
                  </a:lnTo>
                  <a:lnTo>
                    <a:pt x="2412" y="451"/>
                  </a:lnTo>
                  <a:lnTo>
                    <a:pt x="2413" y="512"/>
                  </a:lnTo>
                  <a:lnTo>
                    <a:pt x="2414" y="536"/>
                  </a:lnTo>
                  <a:lnTo>
                    <a:pt x="2415" y="544"/>
                  </a:lnTo>
                  <a:lnTo>
                    <a:pt x="2415" y="463"/>
                  </a:lnTo>
                  <a:lnTo>
                    <a:pt x="2416" y="536"/>
                  </a:lnTo>
                  <a:lnTo>
                    <a:pt x="2417" y="485"/>
                  </a:lnTo>
                  <a:lnTo>
                    <a:pt x="2417" y="439"/>
                  </a:lnTo>
                  <a:lnTo>
                    <a:pt x="2418" y="494"/>
                  </a:lnTo>
                  <a:lnTo>
                    <a:pt x="2419" y="512"/>
                  </a:lnTo>
                  <a:lnTo>
                    <a:pt x="2419" y="494"/>
                  </a:lnTo>
                  <a:lnTo>
                    <a:pt x="2420" y="474"/>
                  </a:lnTo>
                  <a:lnTo>
                    <a:pt x="2421" y="544"/>
                  </a:lnTo>
                  <a:lnTo>
                    <a:pt x="2422" y="494"/>
                  </a:lnTo>
                  <a:lnTo>
                    <a:pt x="2422" y="504"/>
                  </a:lnTo>
                  <a:lnTo>
                    <a:pt x="2423" y="521"/>
                  </a:lnTo>
                  <a:lnTo>
                    <a:pt x="2424" y="485"/>
                  </a:lnTo>
                  <a:lnTo>
                    <a:pt x="2424" y="451"/>
                  </a:lnTo>
                  <a:lnTo>
                    <a:pt x="2425" y="474"/>
                  </a:lnTo>
                  <a:lnTo>
                    <a:pt x="2426" y="521"/>
                  </a:lnTo>
                  <a:lnTo>
                    <a:pt x="2426" y="485"/>
                  </a:lnTo>
                  <a:lnTo>
                    <a:pt x="2427" y="451"/>
                  </a:lnTo>
                  <a:lnTo>
                    <a:pt x="2428" y="451"/>
                  </a:lnTo>
                  <a:lnTo>
                    <a:pt x="2429" y="474"/>
                  </a:lnTo>
                  <a:lnTo>
                    <a:pt x="2429" y="521"/>
                  </a:lnTo>
                  <a:lnTo>
                    <a:pt x="2430" y="485"/>
                  </a:lnTo>
                  <a:lnTo>
                    <a:pt x="2431" y="512"/>
                  </a:lnTo>
                  <a:lnTo>
                    <a:pt x="2431" y="504"/>
                  </a:lnTo>
                  <a:lnTo>
                    <a:pt x="2432" y="451"/>
                  </a:lnTo>
                  <a:lnTo>
                    <a:pt x="2433" y="529"/>
                  </a:lnTo>
                  <a:lnTo>
                    <a:pt x="2433" y="485"/>
                  </a:lnTo>
                  <a:lnTo>
                    <a:pt x="2434" y="451"/>
                  </a:lnTo>
                  <a:lnTo>
                    <a:pt x="2435" y="521"/>
                  </a:lnTo>
                  <a:lnTo>
                    <a:pt x="2436" y="529"/>
                  </a:lnTo>
                  <a:lnTo>
                    <a:pt x="2436" y="439"/>
                  </a:lnTo>
                  <a:lnTo>
                    <a:pt x="2437" y="485"/>
                  </a:lnTo>
                  <a:lnTo>
                    <a:pt x="2438" y="463"/>
                  </a:lnTo>
                  <a:lnTo>
                    <a:pt x="2438" y="439"/>
                  </a:lnTo>
                  <a:lnTo>
                    <a:pt x="2439" y="474"/>
                  </a:lnTo>
                  <a:lnTo>
                    <a:pt x="2440" y="485"/>
                  </a:lnTo>
                  <a:lnTo>
                    <a:pt x="2440" y="474"/>
                  </a:lnTo>
                  <a:lnTo>
                    <a:pt x="2441" y="451"/>
                  </a:lnTo>
                  <a:lnTo>
                    <a:pt x="2442" y="494"/>
                  </a:lnTo>
                  <a:lnTo>
                    <a:pt x="2443" y="451"/>
                  </a:lnTo>
                  <a:lnTo>
                    <a:pt x="2443" y="494"/>
                  </a:lnTo>
                  <a:lnTo>
                    <a:pt x="2444" y="536"/>
                  </a:lnTo>
                  <a:lnTo>
                    <a:pt x="2445" y="451"/>
                  </a:lnTo>
                  <a:lnTo>
                    <a:pt x="2445" y="474"/>
                  </a:lnTo>
                  <a:lnTo>
                    <a:pt x="2446" y="521"/>
                  </a:lnTo>
                  <a:lnTo>
                    <a:pt x="2447" y="521"/>
                  </a:lnTo>
                  <a:lnTo>
                    <a:pt x="2447" y="529"/>
                  </a:lnTo>
                  <a:lnTo>
                    <a:pt x="2448" y="485"/>
                  </a:lnTo>
                  <a:lnTo>
                    <a:pt x="2449" y="512"/>
                  </a:lnTo>
                  <a:lnTo>
                    <a:pt x="2450" y="536"/>
                  </a:lnTo>
                  <a:lnTo>
                    <a:pt x="2450" y="451"/>
                  </a:lnTo>
                  <a:lnTo>
                    <a:pt x="2451" y="494"/>
                  </a:lnTo>
                  <a:lnTo>
                    <a:pt x="2452" y="425"/>
                  </a:lnTo>
                  <a:lnTo>
                    <a:pt x="2452" y="544"/>
                  </a:lnTo>
                  <a:lnTo>
                    <a:pt x="2453" y="494"/>
                  </a:lnTo>
                  <a:lnTo>
                    <a:pt x="2454" y="494"/>
                  </a:lnTo>
                  <a:lnTo>
                    <a:pt x="2454" y="439"/>
                  </a:lnTo>
                  <a:lnTo>
                    <a:pt x="2455" y="521"/>
                  </a:lnTo>
                  <a:lnTo>
                    <a:pt x="2456" y="485"/>
                  </a:lnTo>
                  <a:lnTo>
                    <a:pt x="2457" y="512"/>
                  </a:lnTo>
                  <a:lnTo>
                    <a:pt x="2457" y="394"/>
                  </a:lnTo>
                  <a:lnTo>
                    <a:pt x="2458" y="494"/>
                  </a:lnTo>
                  <a:lnTo>
                    <a:pt x="2459" y="512"/>
                  </a:lnTo>
                  <a:lnTo>
                    <a:pt x="2459" y="582"/>
                  </a:lnTo>
                  <a:lnTo>
                    <a:pt x="2460" y="494"/>
                  </a:lnTo>
                  <a:lnTo>
                    <a:pt x="2461" y="410"/>
                  </a:lnTo>
                  <a:lnTo>
                    <a:pt x="2461" y="439"/>
                  </a:lnTo>
                  <a:lnTo>
                    <a:pt x="2462" y="485"/>
                  </a:lnTo>
                  <a:lnTo>
                    <a:pt x="2463" y="529"/>
                  </a:lnTo>
                  <a:lnTo>
                    <a:pt x="2464" y="521"/>
                  </a:lnTo>
                  <a:lnTo>
                    <a:pt x="2464" y="521"/>
                  </a:lnTo>
                  <a:lnTo>
                    <a:pt x="2465" y="451"/>
                  </a:lnTo>
                  <a:lnTo>
                    <a:pt x="2466" y="439"/>
                  </a:lnTo>
                  <a:lnTo>
                    <a:pt x="2466" y="474"/>
                  </a:lnTo>
                  <a:lnTo>
                    <a:pt x="2467" y="451"/>
                  </a:lnTo>
                  <a:lnTo>
                    <a:pt x="2468" y="521"/>
                  </a:lnTo>
                  <a:lnTo>
                    <a:pt x="2468" y="485"/>
                  </a:lnTo>
                  <a:lnTo>
                    <a:pt x="2469" y="485"/>
                  </a:lnTo>
                  <a:lnTo>
                    <a:pt x="2470" y="451"/>
                  </a:lnTo>
                  <a:lnTo>
                    <a:pt x="2471" y="494"/>
                  </a:lnTo>
                  <a:lnTo>
                    <a:pt x="2471" y="544"/>
                  </a:lnTo>
                  <a:lnTo>
                    <a:pt x="2472" y="504"/>
                  </a:lnTo>
                  <a:lnTo>
                    <a:pt x="2473" y="504"/>
                  </a:lnTo>
                  <a:lnTo>
                    <a:pt x="2473" y="504"/>
                  </a:lnTo>
                  <a:lnTo>
                    <a:pt x="2474" y="504"/>
                  </a:lnTo>
                  <a:lnTo>
                    <a:pt x="2475" y="425"/>
                  </a:lnTo>
                  <a:lnTo>
                    <a:pt x="2475" y="494"/>
                  </a:lnTo>
                  <a:lnTo>
                    <a:pt x="2476" y="474"/>
                  </a:lnTo>
                  <a:lnTo>
                    <a:pt x="2477" y="485"/>
                  </a:lnTo>
                  <a:lnTo>
                    <a:pt x="2477" y="425"/>
                  </a:lnTo>
                  <a:lnTo>
                    <a:pt x="2478" y="425"/>
                  </a:lnTo>
                  <a:lnTo>
                    <a:pt x="2479" y="521"/>
                  </a:lnTo>
                  <a:lnTo>
                    <a:pt x="2480" y="521"/>
                  </a:lnTo>
                  <a:lnTo>
                    <a:pt x="2480" y="463"/>
                  </a:lnTo>
                  <a:lnTo>
                    <a:pt x="2481" y="544"/>
                  </a:lnTo>
                  <a:lnTo>
                    <a:pt x="2482" y="494"/>
                  </a:lnTo>
                  <a:lnTo>
                    <a:pt x="2482" y="463"/>
                  </a:lnTo>
                  <a:lnTo>
                    <a:pt x="2483" y="463"/>
                  </a:lnTo>
                  <a:lnTo>
                    <a:pt x="2484" y="521"/>
                  </a:lnTo>
                  <a:lnTo>
                    <a:pt x="2484" y="521"/>
                  </a:lnTo>
                  <a:lnTo>
                    <a:pt x="2485" y="504"/>
                  </a:lnTo>
                  <a:lnTo>
                    <a:pt x="2486" y="504"/>
                  </a:lnTo>
                  <a:lnTo>
                    <a:pt x="2487" y="376"/>
                  </a:lnTo>
                  <a:lnTo>
                    <a:pt x="2487" y="474"/>
                  </a:lnTo>
                  <a:lnTo>
                    <a:pt x="2488" y="504"/>
                  </a:lnTo>
                  <a:lnTo>
                    <a:pt x="2489" y="451"/>
                  </a:lnTo>
                  <a:lnTo>
                    <a:pt x="2489" y="425"/>
                  </a:lnTo>
                  <a:lnTo>
                    <a:pt x="2490" y="494"/>
                  </a:lnTo>
                  <a:lnTo>
                    <a:pt x="2491" y="544"/>
                  </a:lnTo>
                  <a:lnTo>
                    <a:pt x="2491" y="494"/>
                  </a:lnTo>
                  <a:lnTo>
                    <a:pt x="2492" y="521"/>
                  </a:lnTo>
                  <a:lnTo>
                    <a:pt x="2493" y="425"/>
                  </a:lnTo>
                  <a:lnTo>
                    <a:pt x="2494" y="451"/>
                  </a:lnTo>
                  <a:lnTo>
                    <a:pt x="2494" y="536"/>
                  </a:lnTo>
                  <a:lnTo>
                    <a:pt x="2495" y="410"/>
                  </a:lnTo>
                  <a:lnTo>
                    <a:pt x="2496" y="439"/>
                  </a:lnTo>
                  <a:lnTo>
                    <a:pt x="2496" y="463"/>
                  </a:lnTo>
                  <a:lnTo>
                    <a:pt x="2497" y="463"/>
                  </a:lnTo>
                  <a:lnTo>
                    <a:pt x="2498" y="439"/>
                  </a:lnTo>
                  <a:lnTo>
                    <a:pt x="2498" y="529"/>
                  </a:lnTo>
                  <a:lnTo>
                    <a:pt x="2499" y="494"/>
                  </a:lnTo>
                  <a:lnTo>
                    <a:pt x="2500" y="485"/>
                  </a:lnTo>
                  <a:lnTo>
                    <a:pt x="2501" y="494"/>
                  </a:lnTo>
                  <a:lnTo>
                    <a:pt x="2501" y="451"/>
                  </a:lnTo>
                  <a:lnTo>
                    <a:pt x="2502" y="536"/>
                  </a:lnTo>
                  <a:lnTo>
                    <a:pt x="2503" y="439"/>
                  </a:lnTo>
                  <a:lnTo>
                    <a:pt x="2503" y="512"/>
                  </a:lnTo>
                  <a:lnTo>
                    <a:pt x="2504" y="494"/>
                  </a:lnTo>
                  <a:lnTo>
                    <a:pt x="2505" y="474"/>
                  </a:lnTo>
                  <a:lnTo>
                    <a:pt x="2505" y="474"/>
                  </a:lnTo>
                  <a:lnTo>
                    <a:pt x="2506" y="376"/>
                  </a:lnTo>
                  <a:lnTo>
                    <a:pt x="2507" y="494"/>
                  </a:lnTo>
                  <a:lnTo>
                    <a:pt x="2508" y="485"/>
                  </a:lnTo>
                  <a:lnTo>
                    <a:pt x="2508" y="582"/>
                  </a:lnTo>
                  <a:lnTo>
                    <a:pt x="2509" y="439"/>
                  </a:lnTo>
                  <a:lnTo>
                    <a:pt x="2510" y="439"/>
                  </a:lnTo>
                  <a:lnTo>
                    <a:pt x="2510" y="536"/>
                  </a:lnTo>
                  <a:lnTo>
                    <a:pt x="2511" y="425"/>
                  </a:lnTo>
                  <a:lnTo>
                    <a:pt x="2512" y="564"/>
                  </a:lnTo>
                  <a:lnTo>
                    <a:pt x="2512" y="485"/>
                  </a:lnTo>
                  <a:lnTo>
                    <a:pt x="2513" y="474"/>
                  </a:lnTo>
                  <a:lnTo>
                    <a:pt x="2514" y="394"/>
                  </a:lnTo>
                  <a:lnTo>
                    <a:pt x="2515" y="463"/>
                  </a:lnTo>
                  <a:lnTo>
                    <a:pt x="2515" y="485"/>
                  </a:lnTo>
                  <a:lnTo>
                    <a:pt x="2516" y="494"/>
                  </a:lnTo>
                  <a:lnTo>
                    <a:pt x="2517" y="521"/>
                  </a:lnTo>
                  <a:lnTo>
                    <a:pt x="2517" y="494"/>
                  </a:lnTo>
                  <a:lnTo>
                    <a:pt x="2518" y="485"/>
                  </a:lnTo>
                  <a:lnTo>
                    <a:pt x="2519" y="494"/>
                  </a:lnTo>
                  <a:lnTo>
                    <a:pt x="2519" y="376"/>
                  </a:lnTo>
                  <a:lnTo>
                    <a:pt x="2520" y="485"/>
                  </a:lnTo>
                  <a:lnTo>
                    <a:pt x="2521" y="463"/>
                  </a:lnTo>
                  <a:lnTo>
                    <a:pt x="2522" y="410"/>
                  </a:lnTo>
                  <a:lnTo>
                    <a:pt x="2522" y="494"/>
                  </a:lnTo>
                  <a:lnTo>
                    <a:pt x="2523" y="463"/>
                  </a:lnTo>
                  <a:lnTo>
                    <a:pt x="2524" y="451"/>
                  </a:lnTo>
                  <a:lnTo>
                    <a:pt x="2524" y="485"/>
                  </a:lnTo>
                  <a:lnTo>
                    <a:pt x="2525" y="521"/>
                  </a:lnTo>
                  <a:lnTo>
                    <a:pt x="2526" y="485"/>
                  </a:lnTo>
                  <a:lnTo>
                    <a:pt x="2526" y="451"/>
                  </a:lnTo>
                  <a:lnTo>
                    <a:pt x="2527" y="451"/>
                  </a:lnTo>
                  <a:lnTo>
                    <a:pt x="2528" y="494"/>
                  </a:lnTo>
                  <a:lnTo>
                    <a:pt x="2529" y="521"/>
                  </a:lnTo>
                  <a:lnTo>
                    <a:pt x="2529" y="463"/>
                  </a:lnTo>
                  <a:lnTo>
                    <a:pt x="2530" y="512"/>
                  </a:lnTo>
                  <a:lnTo>
                    <a:pt x="2531" y="463"/>
                  </a:lnTo>
                  <a:lnTo>
                    <a:pt x="2531" y="463"/>
                  </a:lnTo>
                  <a:lnTo>
                    <a:pt x="2532" y="512"/>
                  </a:lnTo>
                  <a:lnTo>
                    <a:pt x="2533" y="410"/>
                  </a:lnTo>
                  <a:lnTo>
                    <a:pt x="2533" y="512"/>
                  </a:lnTo>
                  <a:lnTo>
                    <a:pt x="2534" y="504"/>
                  </a:lnTo>
                  <a:lnTo>
                    <a:pt x="2535" y="474"/>
                  </a:lnTo>
                  <a:lnTo>
                    <a:pt x="2536" y="463"/>
                  </a:lnTo>
                  <a:lnTo>
                    <a:pt x="2536" y="485"/>
                  </a:lnTo>
                  <a:lnTo>
                    <a:pt x="2537" y="485"/>
                  </a:lnTo>
                  <a:lnTo>
                    <a:pt x="2538" y="463"/>
                  </a:lnTo>
                  <a:lnTo>
                    <a:pt x="2538" y="451"/>
                  </a:lnTo>
                  <a:lnTo>
                    <a:pt x="2539" y="494"/>
                  </a:lnTo>
                  <a:lnTo>
                    <a:pt x="2540" y="504"/>
                  </a:lnTo>
                  <a:lnTo>
                    <a:pt x="2540" y="451"/>
                  </a:lnTo>
                  <a:lnTo>
                    <a:pt x="2541" y="485"/>
                  </a:lnTo>
                  <a:lnTo>
                    <a:pt x="2542" y="512"/>
                  </a:lnTo>
                  <a:lnTo>
                    <a:pt x="2543" y="463"/>
                  </a:lnTo>
                  <a:lnTo>
                    <a:pt x="2543" y="425"/>
                  </a:lnTo>
                  <a:lnTo>
                    <a:pt x="2544" y="425"/>
                  </a:lnTo>
                  <a:lnTo>
                    <a:pt x="2545" y="439"/>
                  </a:lnTo>
                  <a:lnTo>
                    <a:pt x="2545" y="564"/>
                  </a:lnTo>
                  <a:lnTo>
                    <a:pt x="2546" y="521"/>
                  </a:lnTo>
                  <a:lnTo>
                    <a:pt x="2547" y="512"/>
                  </a:lnTo>
                  <a:lnTo>
                    <a:pt x="2547" y="512"/>
                  </a:lnTo>
                  <a:lnTo>
                    <a:pt x="2548" y="512"/>
                  </a:lnTo>
                  <a:lnTo>
                    <a:pt x="2549" y="494"/>
                  </a:lnTo>
                  <a:lnTo>
                    <a:pt x="2550" y="504"/>
                  </a:lnTo>
                  <a:lnTo>
                    <a:pt x="2550" y="376"/>
                  </a:lnTo>
                  <a:lnTo>
                    <a:pt x="2551" y="451"/>
                  </a:lnTo>
                  <a:lnTo>
                    <a:pt x="2552" y="474"/>
                  </a:lnTo>
                  <a:lnTo>
                    <a:pt x="2552" y="529"/>
                  </a:lnTo>
                  <a:lnTo>
                    <a:pt x="2553" y="410"/>
                  </a:lnTo>
                  <a:lnTo>
                    <a:pt x="2554" y="410"/>
                  </a:lnTo>
                  <a:lnTo>
                    <a:pt x="2554" y="529"/>
                  </a:lnTo>
                  <a:lnTo>
                    <a:pt x="2555" y="474"/>
                  </a:lnTo>
                  <a:lnTo>
                    <a:pt x="2556" y="451"/>
                  </a:lnTo>
                  <a:lnTo>
                    <a:pt x="2557" y="521"/>
                  </a:lnTo>
                  <a:lnTo>
                    <a:pt x="2557" y="474"/>
                  </a:lnTo>
                  <a:lnTo>
                    <a:pt x="2558" y="410"/>
                  </a:lnTo>
                  <a:lnTo>
                    <a:pt x="2559" y="504"/>
                  </a:lnTo>
                  <a:lnTo>
                    <a:pt x="2559" y="425"/>
                  </a:lnTo>
                  <a:lnTo>
                    <a:pt x="2560" y="451"/>
                  </a:lnTo>
                  <a:lnTo>
                    <a:pt x="2561" y="494"/>
                  </a:lnTo>
                  <a:lnTo>
                    <a:pt x="2561" y="474"/>
                  </a:lnTo>
                  <a:lnTo>
                    <a:pt x="2562" y="504"/>
                  </a:lnTo>
                  <a:lnTo>
                    <a:pt x="2563" y="425"/>
                  </a:lnTo>
                  <a:lnTo>
                    <a:pt x="2564" y="512"/>
                  </a:lnTo>
                  <a:lnTo>
                    <a:pt x="2564" y="474"/>
                  </a:lnTo>
                  <a:lnTo>
                    <a:pt x="2565" y="521"/>
                  </a:lnTo>
                  <a:lnTo>
                    <a:pt x="2566" y="485"/>
                  </a:lnTo>
                  <a:lnTo>
                    <a:pt x="2566" y="451"/>
                  </a:lnTo>
                  <a:lnTo>
                    <a:pt x="2567" y="463"/>
                  </a:lnTo>
                  <a:lnTo>
                    <a:pt x="2568" y="494"/>
                  </a:lnTo>
                  <a:lnTo>
                    <a:pt x="2568" y="494"/>
                  </a:lnTo>
                  <a:lnTo>
                    <a:pt x="2569" y="463"/>
                  </a:lnTo>
                  <a:lnTo>
                    <a:pt x="2570" y="485"/>
                  </a:lnTo>
                  <a:lnTo>
                    <a:pt x="2571" y="504"/>
                  </a:lnTo>
                  <a:lnTo>
                    <a:pt x="2571" y="410"/>
                  </a:lnTo>
                  <a:lnTo>
                    <a:pt x="2572" y="494"/>
                  </a:lnTo>
                  <a:lnTo>
                    <a:pt x="2573" y="557"/>
                  </a:lnTo>
                  <a:lnTo>
                    <a:pt x="2573" y="485"/>
                  </a:lnTo>
                  <a:lnTo>
                    <a:pt x="2574" y="485"/>
                  </a:lnTo>
                  <a:lnTo>
                    <a:pt x="2575" y="394"/>
                  </a:lnTo>
                  <a:lnTo>
                    <a:pt x="2575" y="451"/>
                  </a:lnTo>
                  <a:lnTo>
                    <a:pt x="2576" y="536"/>
                  </a:lnTo>
                  <a:lnTo>
                    <a:pt x="2577" y="512"/>
                  </a:lnTo>
                  <a:lnTo>
                    <a:pt x="2577" y="474"/>
                  </a:lnTo>
                  <a:lnTo>
                    <a:pt x="2578" y="451"/>
                  </a:lnTo>
                  <a:lnTo>
                    <a:pt x="2579" y="512"/>
                  </a:lnTo>
                  <a:lnTo>
                    <a:pt x="2580" y="410"/>
                  </a:lnTo>
                  <a:lnTo>
                    <a:pt x="2580" y="451"/>
                  </a:lnTo>
                  <a:lnTo>
                    <a:pt x="2581" y="463"/>
                  </a:lnTo>
                  <a:lnTo>
                    <a:pt x="2582" y="439"/>
                  </a:lnTo>
                  <a:lnTo>
                    <a:pt x="2582" y="376"/>
                  </a:lnTo>
                  <a:lnTo>
                    <a:pt x="2583" y="439"/>
                  </a:lnTo>
                  <a:lnTo>
                    <a:pt x="2584" y="425"/>
                  </a:lnTo>
                  <a:lnTo>
                    <a:pt x="2584" y="474"/>
                  </a:lnTo>
                  <a:lnTo>
                    <a:pt x="2585" y="356"/>
                  </a:lnTo>
                  <a:lnTo>
                    <a:pt x="2586" y="521"/>
                  </a:lnTo>
                  <a:lnTo>
                    <a:pt x="2587" y="356"/>
                  </a:lnTo>
                  <a:lnTo>
                    <a:pt x="2587" y="504"/>
                  </a:lnTo>
                  <a:lnTo>
                    <a:pt x="2588" y="512"/>
                  </a:lnTo>
                  <a:lnTo>
                    <a:pt x="2589" y="512"/>
                  </a:lnTo>
                  <a:lnTo>
                    <a:pt x="2589" y="504"/>
                  </a:lnTo>
                  <a:lnTo>
                    <a:pt x="2590" y="474"/>
                  </a:lnTo>
                  <a:lnTo>
                    <a:pt x="2591" y="544"/>
                  </a:lnTo>
                  <a:lnTo>
                    <a:pt x="2591" y="463"/>
                  </a:lnTo>
                  <a:lnTo>
                    <a:pt x="2592" y="439"/>
                  </a:lnTo>
                  <a:lnTo>
                    <a:pt x="2593" y="474"/>
                  </a:lnTo>
                  <a:lnTo>
                    <a:pt x="2594" y="529"/>
                  </a:lnTo>
                  <a:lnTo>
                    <a:pt x="2594" y="485"/>
                  </a:lnTo>
                  <a:lnTo>
                    <a:pt x="2595" y="474"/>
                  </a:lnTo>
                  <a:lnTo>
                    <a:pt x="2596" y="544"/>
                  </a:lnTo>
                  <a:lnTo>
                    <a:pt x="2596" y="485"/>
                  </a:lnTo>
                  <a:lnTo>
                    <a:pt x="2597" y="494"/>
                  </a:lnTo>
                  <a:lnTo>
                    <a:pt x="2598" y="451"/>
                  </a:lnTo>
                  <a:lnTo>
                    <a:pt x="2598" y="333"/>
                  </a:lnTo>
                  <a:lnTo>
                    <a:pt x="2599" y="494"/>
                  </a:lnTo>
                  <a:lnTo>
                    <a:pt x="2600" y="512"/>
                  </a:lnTo>
                  <a:lnTo>
                    <a:pt x="2601" y="485"/>
                  </a:lnTo>
                  <a:lnTo>
                    <a:pt x="2601" y="463"/>
                  </a:lnTo>
                  <a:lnTo>
                    <a:pt x="2602" y="485"/>
                  </a:lnTo>
                  <a:lnTo>
                    <a:pt x="2603" y="494"/>
                  </a:lnTo>
                  <a:lnTo>
                    <a:pt x="2603" y="485"/>
                  </a:lnTo>
                  <a:lnTo>
                    <a:pt x="2604" y="463"/>
                  </a:lnTo>
                  <a:lnTo>
                    <a:pt x="2605" y="529"/>
                  </a:lnTo>
                  <a:lnTo>
                    <a:pt x="2605" y="376"/>
                  </a:lnTo>
                  <a:lnTo>
                    <a:pt x="2606" y="439"/>
                  </a:lnTo>
                  <a:lnTo>
                    <a:pt x="2607" y="463"/>
                  </a:lnTo>
                  <a:lnTo>
                    <a:pt x="2608" y="494"/>
                  </a:lnTo>
                  <a:lnTo>
                    <a:pt x="2608" y="494"/>
                  </a:lnTo>
                  <a:lnTo>
                    <a:pt x="2609" y="463"/>
                  </a:lnTo>
                  <a:lnTo>
                    <a:pt x="2610" y="504"/>
                  </a:lnTo>
                  <a:lnTo>
                    <a:pt x="2610" y="494"/>
                  </a:lnTo>
                  <a:lnTo>
                    <a:pt x="2611" y="439"/>
                  </a:lnTo>
                  <a:lnTo>
                    <a:pt x="2612" y="485"/>
                  </a:lnTo>
                  <a:lnTo>
                    <a:pt x="2612" y="474"/>
                  </a:lnTo>
                  <a:lnTo>
                    <a:pt x="2613" y="474"/>
                  </a:lnTo>
                  <a:lnTo>
                    <a:pt x="2614" y="485"/>
                  </a:lnTo>
                  <a:lnTo>
                    <a:pt x="2615" y="504"/>
                  </a:lnTo>
                  <a:lnTo>
                    <a:pt x="2615" y="451"/>
                  </a:lnTo>
                  <a:lnTo>
                    <a:pt x="2616" y="463"/>
                  </a:lnTo>
                  <a:lnTo>
                    <a:pt x="2617" y="551"/>
                  </a:lnTo>
                  <a:lnTo>
                    <a:pt x="2617" y="485"/>
                  </a:lnTo>
                  <a:lnTo>
                    <a:pt x="2618" y="521"/>
                  </a:lnTo>
                  <a:lnTo>
                    <a:pt x="2619" y="451"/>
                  </a:lnTo>
                  <a:lnTo>
                    <a:pt x="2619" y="544"/>
                  </a:lnTo>
                  <a:lnTo>
                    <a:pt x="2620" y="485"/>
                  </a:lnTo>
                  <a:lnTo>
                    <a:pt x="2621" y="485"/>
                  </a:lnTo>
                  <a:lnTo>
                    <a:pt x="2622" y="451"/>
                  </a:lnTo>
                  <a:lnTo>
                    <a:pt x="2622" y="425"/>
                  </a:lnTo>
                  <a:lnTo>
                    <a:pt x="2623" y="485"/>
                  </a:lnTo>
                  <a:lnTo>
                    <a:pt x="2624" y="485"/>
                  </a:lnTo>
                  <a:lnTo>
                    <a:pt x="2624" y="439"/>
                  </a:lnTo>
                  <a:lnTo>
                    <a:pt x="2625" y="536"/>
                  </a:lnTo>
                  <a:lnTo>
                    <a:pt x="2626" y="451"/>
                  </a:lnTo>
                  <a:lnTo>
                    <a:pt x="2626" y="536"/>
                  </a:lnTo>
                  <a:lnTo>
                    <a:pt x="2627" y="494"/>
                  </a:lnTo>
                  <a:lnTo>
                    <a:pt x="2628" y="504"/>
                  </a:lnTo>
                  <a:lnTo>
                    <a:pt x="2629" y="529"/>
                  </a:lnTo>
                  <a:lnTo>
                    <a:pt x="2629" y="536"/>
                  </a:lnTo>
                  <a:lnTo>
                    <a:pt x="2630" y="494"/>
                  </a:lnTo>
                  <a:lnTo>
                    <a:pt x="2631" y="485"/>
                  </a:lnTo>
                  <a:lnTo>
                    <a:pt x="2631" y="451"/>
                  </a:lnTo>
                  <a:lnTo>
                    <a:pt x="2632" y="521"/>
                  </a:lnTo>
                  <a:lnTo>
                    <a:pt x="2633" y="376"/>
                  </a:lnTo>
                  <a:lnTo>
                    <a:pt x="2633" y="512"/>
                  </a:lnTo>
                  <a:lnTo>
                    <a:pt x="2634" y="544"/>
                  </a:lnTo>
                  <a:lnTo>
                    <a:pt x="2635" y="485"/>
                  </a:lnTo>
                  <a:lnTo>
                    <a:pt x="2636" y="504"/>
                  </a:lnTo>
                  <a:lnTo>
                    <a:pt x="2636" y="504"/>
                  </a:lnTo>
                  <a:lnTo>
                    <a:pt x="2637" y="521"/>
                  </a:lnTo>
                  <a:lnTo>
                    <a:pt x="2638" y="394"/>
                  </a:lnTo>
                  <a:lnTo>
                    <a:pt x="2638" y="521"/>
                  </a:lnTo>
                  <a:lnTo>
                    <a:pt x="2639" y="494"/>
                  </a:lnTo>
                  <a:lnTo>
                    <a:pt x="2640" y="504"/>
                  </a:lnTo>
                  <a:lnTo>
                    <a:pt x="2640" y="425"/>
                  </a:lnTo>
                  <a:lnTo>
                    <a:pt x="2641" y="494"/>
                  </a:lnTo>
                  <a:lnTo>
                    <a:pt x="2642" y="551"/>
                  </a:lnTo>
                  <a:lnTo>
                    <a:pt x="2643" y="439"/>
                  </a:lnTo>
                  <a:lnTo>
                    <a:pt x="2643" y="474"/>
                  </a:lnTo>
                  <a:lnTo>
                    <a:pt x="2644" y="485"/>
                  </a:lnTo>
                  <a:lnTo>
                    <a:pt x="2645" y="504"/>
                  </a:lnTo>
                  <a:lnTo>
                    <a:pt x="2645" y="494"/>
                  </a:lnTo>
                  <a:lnTo>
                    <a:pt x="2646" y="521"/>
                  </a:lnTo>
                  <a:lnTo>
                    <a:pt x="2647" y="544"/>
                  </a:lnTo>
                  <a:lnTo>
                    <a:pt x="2647" y="512"/>
                  </a:lnTo>
                  <a:lnTo>
                    <a:pt x="2648" y="504"/>
                  </a:lnTo>
                  <a:lnTo>
                    <a:pt x="2649" y="451"/>
                  </a:lnTo>
                  <a:lnTo>
                    <a:pt x="2650" y="512"/>
                  </a:lnTo>
                  <a:lnTo>
                    <a:pt x="2650" y="494"/>
                  </a:lnTo>
                  <a:lnTo>
                    <a:pt x="2651" y="504"/>
                  </a:lnTo>
                  <a:lnTo>
                    <a:pt x="2652" y="439"/>
                  </a:lnTo>
                  <a:lnTo>
                    <a:pt x="2652" y="521"/>
                  </a:lnTo>
                  <a:lnTo>
                    <a:pt x="2653" y="451"/>
                  </a:lnTo>
                  <a:lnTo>
                    <a:pt x="2654" y="536"/>
                  </a:lnTo>
                  <a:lnTo>
                    <a:pt x="2654" y="439"/>
                  </a:lnTo>
                  <a:lnTo>
                    <a:pt x="2655" y="512"/>
                  </a:lnTo>
                  <a:lnTo>
                    <a:pt x="2656" y="485"/>
                  </a:lnTo>
                  <a:lnTo>
                    <a:pt x="2657" y="494"/>
                  </a:lnTo>
                  <a:lnTo>
                    <a:pt x="2657" y="425"/>
                  </a:lnTo>
                  <a:lnTo>
                    <a:pt x="2658" y="494"/>
                  </a:lnTo>
                  <a:lnTo>
                    <a:pt x="2659" y="551"/>
                  </a:lnTo>
                  <a:lnTo>
                    <a:pt x="2659" y="521"/>
                  </a:lnTo>
                  <a:lnTo>
                    <a:pt x="2660" y="504"/>
                  </a:lnTo>
                  <a:lnTo>
                    <a:pt x="2661" y="512"/>
                  </a:lnTo>
                  <a:lnTo>
                    <a:pt x="2661" y="485"/>
                  </a:lnTo>
                  <a:lnTo>
                    <a:pt x="2662" y="512"/>
                  </a:lnTo>
                  <a:lnTo>
                    <a:pt x="2663" y="463"/>
                  </a:lnTo>
                  <a:lnTo>
                    <a:pt x="2664" y="504"/>
                  </a:lnTo>
                  <a:lnTo>
                    <a:pt x="2664" y="504"/>
                  </a:lnTo>
                  <a:lnTo>
                    <a:pt x="2665" y="463"/>
                  </a:lnTo>
                  <a:lnTo>
                    <a:pt x="2666" y="529"/>
                  </a:lnTo>
                  <a:lnTo>
                    <a:pt x="2666" y="529"/>
                  </a:lnTo>
                  <a:lnTo>
                    <a:pt x="2667" y="376"/>
                  </a:lnTo>
                  <a:lnTo>
                    <a:pt x="2668" y="463"/>
                  </a:lnTo>
                  <a:lnTo>
                    <a:pt x="2668" y="494"/>
                  </a:lnTo>
                  <a:lnTo>
                    <a:pt x="2669" y="463"/>
                  </a:lnTo>
                  <a:lnTo>
                    <a:pt x="2670" y="536"/>
                  </a:lnTo>
                  <a:lnTo>
                    <a:pt x="2671" y="376"/>
                  </a:lnTo>
                  <a:lnTo>
                    <a:pt x="2671" y="439"/>
                  </a:lnTo>
                  <a:lnTo>
                    <a:pt x="2672" y="451"/>
                  </a:lnTo>
                  <a:lnTo>
                    <a:pt x="2673" y="521"/>
                  </a:lnTo>
                  <a:lnTo>
                    <a:pt x="2673" y="394"/>
                  </a:lnTo>
                  <a:lnTo>
                    <a:pt x="2674" y="521"/>
                  </a:lnTo>
                  <a:lnTo>
                    <a:pt x="2675" y="521"/>
                  </a:lnTo>
                  <a:lnTo>
                    <a:pt x="2675" y="485"/>
                  </a:lnTo>
                  <a:lnTo>
                    <a:pt x="2676" y="512"/>
                  </a:lnTo>
                  <a:lnTo>
                    <a:pt x="2677" y="451"/>
                  </a:lnTo>
                  <a:lnTo>
                    <a:pt x="2677" y="494"/>
                  </a:lnTo>
                  <a:lnTo>
                    <a:pt x="2678" y="474"/>
                  </a:lnTo>
                  <a:lnTo>
                    <a:pt x="2679" y="439"/>
                  </a:lnTo>
                  <a:lnTo>
                    <a:pt x="2680" y="512"/>
                  </a:lnTo>
                  <a:lnTo>
                    <a:pt x="2680" y="494"/>
                  </a:lnTo>
                  <a:lnTo>
                    <a:pt x="2681" y="485"/>
                  </a:lnTo>
                  <a:lnTo>
                    <a:pt x="2682" y="376"/>
                  </a:lnTo>
                  <a:lnTo>
                    <a:pt x="2682" y="485"/>
                  </a:lnTo>
                  <a:lnTo>
                    <a:pt x="2683" y="494"/>
                  </a:lnTo>
                  <a:lnTo>
                    <a:pt x="2684" y="536"/>
                  </a:lnTo>
                  <a:lnTo>
                    <a:pt x="2684" y="536"/>
                  </a:lnTo>
                  <a:lnTo>
                    <a:pt x="2685" y="512"/>
                  </a:lnTo>
                  <a:lnTo>
                    <a:pt x="2686" y="504"/>
                  </a:lnTo>
                  <a:lnTo>
                    <a:pt x="2687" y="451"/>
                  </a:lnTo>
                  <a:lnTo>
                    <a:pt x="2687" y="474"/>
                  </a:lnTo>
                  <a:lnTo>
                    <a:pt x="2688" y="551"/>
                  </a:lnTo>
                  <a:lnTo>
                    <a:pt x="2689" y="494"/>
                  </a:lnTo>
                  <a:lnTo>
                    <a:pt x="2689" y="463"/>
                  </a:lnTo>
                  <a:lnTo>
                    <a:pt x="2690" y="425"/>
                  </a:lnTo>
                  <a:lnTo>
                    <a:pt x="2691" y="485"/>
                  </a:lnTo>
                  <a:lnTo>
                    <a:pt x="2691" y="485"/>
                  </a:lnTo>
                  <a:lnTo>
                    <a:pt x="2692" y="451"/>
                  </a:lnTo>
                  <a:lnTo>
                    <a:pt x="2693" y="512"/>
                  </a:lnTo>
                  <a:lnTo>
                    <a:pt x="2694" y="494"/>
                  </a:lnTo>
                  <a:lnTo>
                    <a:pt x="2694" y="536"/>
                  </a:lnTo>
                  <a:lnTo>
                    <a:pt x="2695" y="474"/>
                  </a:lnTo>
                  <a:lnTo>
                    <a:pt x="2696" y="410"/>
                  </a:lnTo>
                  <a:lnTo>
                    <a:pt x="2696" y="474"/>
                  </a:lnTo>
                  <a:lnTo>
                    <a:pt x="2697" y="529"/>
                  </a:lnTo>
                  <a:lnTo>
                    <a:pt x="2698" y="529"/>
                  </a:lnTo>
                  <a:lnTo>
                    <a:pt x="2698" y="529"/>
                  </a:lnTo>
                  <a:lnTo>
                    <a:pt x="2699" y="529"/>
                  </a:lnTo>
                  <a:lnTo>
                    <a:pt x="2700" y="576"/>
                  </a:lnTo>
                  <a:lnTo>
                    <a:pt x="2701" y="494"/>
                  </a:lnTo>
                  <a:lnTo>
                    <a:pt x="2701" y="451"/>
                  </a:lnTo>
                  <a:lnTo>
                    <a:pt x="2702" y="485"/>
                  </a:lnTo>
                  <a:lnTo>
                    <a:pt x="2703" y="439"/>
                  </a:lnTo>
                  <a:lnTo>
                    <a:pt x="2703" y="536"/>
                  </a:lnTo>
                  <a:lnTo>
                    <a:pt x="2704" y="485"/>
                  </a:lnTo>
                  <a:lnTo>
                    <a:pt x="2705" y="576"/>
                  </a:lnTo>
                  <a:lnTo>
                    <a:pt x="2705" y="474"/>
                  </a:lnTo>
                  <a:lnTo>
                    <a:pt x="2706" y="463"/>
                  </a:lnTo>
                  <a:lnTo>
                    <a:pt x="2707" y="494"/>
                  </a:lnTo>
                  <a:lnTo>
                    <a:pt x="2708" y="557"/>
                  </a:lnTo>
                  <a:lnTo>
                    <a:pt x="2708" y="529"/>
                  </a:lnTo>
                  <a:lnTo>
                    <a:pt x="2709" y="512"/>
                  </a:lnTo>
                  <a:lnTo>
                    <a:pt x="2710" y="521"/>
                  </a:lnTo>
                  <a:lnTo>
                    <a:pt x="2710" y="474"/>
                  </a:lnTo>
                  <a:lnTo>
                    <a:pt x="2711" y="529"/>
                  </a:lnTo>
                  <a:lnTo>
                    <a:pt x="2712" y="529"/>
                  </a:lnTo>
                  <a:lnTo>
                    <a:pt x="2712" y="451"/>
                  </a:lnTo>
                  <a:lnTo>
                    <a:pt x="2713" y="557"/>
                  </a:lnTo>
                  <a:lnTo>
                    <a:pt x="2714" y="529"/>
                  </a:lnTo>
                  <a:lnTo>
                    <a:pt x="2715" y="494"/>
                  </a:lnTo>
                  <a:lnTo>
                    <a:pt x="2715" y="536"/>
                  </a:lnTo>
                  <a:lnTo>
                    <a:pt x="2716" y="410"/>
                  </a:lnTo>
                  <a:lnTo>
                    <a:pt x="2717" y="425"/>
                  </a:lnTo>
                  <a:lnTo>
                    <a:pt x="2717" y="494"/>
                  </a:lnTo>
                  <a:lnTo>
                    <a:pt x="2718" y="485"/>
                  </a:lnTo>
                  <a:lnTo>
                    <a:pt x="2719" y="451"/>
                  </a:lnTo>
                  <a:lnTo>
                    <a:pt x="2719" y="463"/>
                  </a:lnTo>
                  <a:lnTo>
                    <a:pt x="2720" y="551"/>
                  </a:lnTo>
                  <a:lnTo>
                    <a:pt x="2721" y="521"/>
                  </a:lnTo>
                  <a:lnTo>
                    <a:pt x="2722" y="536"/>
                  </a:lnTo>
                  <a:lnTo>
                    <a:pt x="2722" y="512"/>
                  </a:lnTo>
                  <a:lnTo>
                    <a:pt x="2723" y="529"/>
                  </a:lnTo>
                  <a:lnTo>
                    <a:pt x="2724" y="451"/>
                  </a:lnTo>
                  <a:lnTo>
                    <a:pt x="2724" y="529"/>
                  </a:lnTo>
                  <a:lnTo>
                    <a:pt x="2725" y="485"/>
                  </a:lnTo>
                  <a:lnTo>
                    <a:pt x="2726" y="512"/>
                  </a:lnTo>
                  <a:lnTo>
                    <a:pt x="2726" y="494"/>
                  </a:lnTo>
                  <a:lnTo>
                    <a:pt x="2727" y="439"/>
                  </a:lnTo>
                  <a:lnTo>
                    <a:pt x="2728" y="425"/>
                  </a:lnTo>
                  <a:lnTo>
                    <a:pt x="2729" y="551"/>
                  </a:lnTo>
                  <a:lnTo>
                    <a:pt x="2729" y="439"/>
                  </a:lnTo>
                  <a:lnTo>
                    <a:pt x="2730" y="557"/>
                  </a:lnTo>
                  <a:lnTo>
                    <a:pt x="2731" y="512"/>
                  </a:lnTo>
                  <a:lnTo>
                    <a:pt x="2731" y="512"/>
                  </a:lnTo>
                  <a:lnTo>
                    <a:pt x="2732" y="425"/>
                  </a:lnTo>
                  <a:lnTo>
                    <a:pt x="2733" y="463"/>
                  </a:lnTo>
                  <a:lnTo>
                    <a:pt x="2733" y="504"/>
                  </a:lnTo>
                  <a:lnTo>
                    <a:pt x="2734" y="394"/>
                  </a:lnTo>
                  <a:lnTo>
                    <a:pt x="2735" y="485"/>
                  </a:lnTo>
                  <a:lnTo>
                    <a:pt x="2736" y="529"/>
                  </a:lnTo>
                  <a:lnTo>
                    <a:pt x="2736" y="451"/>
                  </a:lnTo>
                  <a:lnTo>
                    <a:pt x="2737" y="439"/>
                  </a:lnTo>
                  <a:lnTo>
                    <a:pt x="2738" y="451"/>
                  </a:lnTo>
                  <a:lnTo>
                    <a:pt x="2738" y="521"/>
                  </a:lnTo>
                  <a:lnTo>
                    <a:pt x="2739" y="425"/>
                  </a:lnTo>
                  <a:lnTo>
                    <a:pt x="2740" y="494"/>
                  </a:lnTo>
                  <a:lnTo>
                    <a:pt x="2740" y="557"/>
                  </a:lnTo>
                  <a:lnTo>
                    <a:pt x="2741" y="463"/>
                  </a:lnTo>
                  <a:lnTo>
                    <a:pt x="2742" y="504"/>
                  </a:lnTo>
                  <a:lnTo>
                    <a:pt x="2743" y="504"/>
                  </a:lnTo>
                  <a:lnTo>
                    <a:pt x="2743" y="529"/>
                  </a:lnTo>
                  <a:lnTo>
                    <a:pt x="2744" y="551"/>
                  </a:lnTo>
                  <a:lnTo>
                    <a:pt x="2745" y="536"/>
                  </a:lnTo>
                  <a:lnTo>
                    <a:pt x="2745" y="494"/>
                  </a:lnTo>
                  <a:lnTo>
                    <a:pt x="2746" y="394"/>
                  </a:lnTo>
                  <a:lnTo>
                    <a:pt x="2747" y="536"/>
                  </a:lnTo>
                  <a:lnTo>
                    <a:pt x="2747" y="494"/>
                  </a:lnTo>
                  <a:lnTo>
                    <a:pt x="2748" y="485"/>
                  </a:lnTo>
                  <a:lnTo>
                    <a:pt x="2749" y="485"/>
                  </a:lnTo>
                  <a:lnTo>
                    <a:pt x="2750" y="474"/>
                  </a:lnTo>
                  <a:lnTo>
                    <a:pt x="2750" y="512"/>
                  </a:lnTo>
                  <a:lnTo>
                    <a:pt x="2751" y="394"/>
                  </a:lnTo>
                  <a:lnTo>
                    <a:pt x="2752" y="494"/>
                  </a:lnTo>
                  <a:lnTo>
                    <a:pt x="2752" y="485"/>
                  </a:lnTo>
                  <a:lnTo>
                    <a:pt x="2753" y="521"/>
                  </a:lnTo>
                  <a:lnTo>
                    <a:pt x="2754" y="463"/>
                  </a:lnTo>
                  <a:lnTo>
                    <a:pt x="2754" y="494"/>
                  </a:lnTo>
                  <a:lnTo>
                    <a:pt x="2755" y="529"/>
                  </a:lnTo>
                  <a:lnTo>
                    <a:pt x="2756" y="521"/>
                  </a:lnTo>
                  <a:lnTo>
                    <a:pt x="2757" y="494"/>
                  </a:lnTo>
                  <a:lnTo>
                    <a:pt x="2757" y="463"/>
                  </a:lnTo>
                  <a:lnTo>
                    <a:pt x="2758" y="494"/>
                  </a:lnTo>
                  <a:lnTo>
                    <a:pt x="2759" y="504"/>
                  </a:lnTo>
                  <a:lnTo>
                    <a:pt x="2759" y="463"/>
                  </a:lnTo>
                  <a:lnTo>
                    <a:pt x="2760" y="504"/>
                  </a:lnTo>
                  <a:lnTo>
                    <a:pt x="2761" y="557"/>
                  </a:lnTo>
                  <a:lnTo>
                    <a:pt x="2761" y="529"/>
                  </a:lnTo>
                  <a:lnTo>
                    <a:pt x="2762" y="494"/>
                  </a:lnTo>
                  <a:lnTo>
                    <a:pt x="2763" y="521"/>
                  </a:lnTo>
                  <a:lnTo>
                    <a:pt x="2764" y="439"/>
                  </a:lnTo>
                  <a:lnTo>
                    <a:pt x="2764" y="536"/>
                  </a:lnTo>
                  <a:lnTo>
                    <a:pt x="2765" y="529"/>
                  </a:lnTo>
                  <a:lnTo>
                    <a:pt x="2766" y="504"/>
                  </a:lnTo>
                  <a:lnTo>
                    <a:pt x="2766" y="551"/>
                  </a:lnTo>
                  <a:lnTo>
                    <a:pt x="2767" y="504"/>
                  </a:lnTo>
                  <a:lnTo>
                    <a:pt x="2768" y="564"/>
                  </a:lnTo>
                  <a:lnTo>
                    <a:pt x="2768" y="504"/>
                  </a:lnTo>
                  <a:lnTo>
                    <a:pt x="2769" y="544"/>
                  </a:lnTo>
                  <a:lnTo>
                    <a:pt x="2770" y="512"/>
                  </a:lnTo>
                  <a:lnTo>
                    <a:pt x="2771" y="474"/>
                  </a:lnTo>
                  <a:lnTo>
                    <a:pt x="2771" y="529"/>
                  </a:lnTo>
                  <a:lnTo>
                    <a:pt x="2772" y="504"/>
                  </a:lnTo>
                  <a:lnTo>
                    <a:pt x="2773" y="576"/>
                  </a:lnTo>
                  <a:lnTo>
                    <a:pt x="2773" y="494"/>
                  </a:lnTo>
                  <a:lnTo>
                    <a:pt x="2774" y="529"/>
                  </a:lnTo>
                  <a:lnTo>
                    <a:pt x="2775" y="485"/>
                  </a:lnTo>
                  <a:lnTo>
                    <a:pt x="2775" y="410"/>
                  </a:lnTo>
                  <a:lnTo>
                    <a:pt x="2776" y="521"/>
                  </a:lnTo>
                  <a:lnTo>
                    <a:pt x="2777" y="410"/>
                  </a:lnTo>
                  <a:lnTo>
                    <a:pt x="2777" y="494"/>
                  </a:lnTo>
                  <a:lnTo>
                    <a:pt x="2778" y="485"/>
                  </a:lnTo>
                  <a:lnTo>
                    <a:pt x="2779" y="529"/>
                  </a:lnTo>
                  <a:lnTo>
                    <a:pt x="2780" y="512"/>
                  </a:lnTo>
                  <a:lnTo>
                    <a:pt x="2780" y="451"/>
                  </a:lnTo>
                  <a:lnTo>
                    <a:pt x="2781" y="504"/>
                  </a:lnTo>
                  <a:lnTo>
                    <a:pt x="2782" y="439"/>
                  </a:lnTo>
                  <a:lnTo>
                    <a:pt x="2782" y="521"/>
                  </a:lnTo>
                  <a:lnTo>
                    <a:pt x="2783" y="529"/>
                  </a:lnTo>
                  <a:lnTo>
                    <a:pt x="2784" y="474"/>
                  </a:lnTo>
                  <a:lnTo>
                    <a:pt x="2784" y="536"/>
                  </a:lnTo>
                  <a:lnTo>
                    <a:pt x="2785" y="463"/>
                  </a:lnTo>
                  <a:lnTo>
                    <a:pt x="2786" y="485"/>
                  </a:lnTo>
                  <a:lnTo>
                    <a:pt x="2787" y="463"/>
                  </a:lnTo>
                  <a:lnTo>
                    <a:pt x="2787" y="439"/>
                  </a:lnTo>
                  <a:lnTo>
                    <a:pt x="2788" y="504"/>
                  </a:lnTo>
                  <a:lnTo>
                    <a:pt x="2789" y="376"/>
                  </a:lnTo>
                  <a:lnTo>
                    <a:pt x="2789" y="463"/>
                  </a:lnTo>
                  <a:lnTo>
                    <a:pt x="2790" y="410"/>
                  </a:lnTo>
                  <a:lnTo>
                    <a:pt x="2791" y="504"/>
                  </a:lnTo>
                  <a:lnTo>
                    <a:pt x="2791" y="463"/>
                  </a:lnTo>
                  <a:lnTo>
                    <a:pt x="2792" y="512"/>
                  </a:lnTo>
                  <a:lnTo>
                    <a:pt x="2793" y="485"/>
                  </a:lnTo>
                  <a:lnTo>
                    <a:pt x="2794" y="474"/>
                  </a:lnTo>
                  <a:lnTo>
                    <a:pt x="2794" y="521"/>
                  </a:lnTo>
                  <a:lnTo>
                    <a:pt x="2795" y="512"/>
                  </a:lnTo>
                  <a:lnTo>
                    <a:pt x="2796" y="551"/>
                  </a:lnTo>
                  <a:lnTo>
                    <a:pt x="2796" y="504"/>
                  </a:lnTo>
                  <a:lnTo>
                    <a:pt x="2797" y="504"/>
                  </a:lnTo>
                  <a:lnTo>
                    <a:pt x="2798" y="463"/>
                  </a:lnTo>
                  <a:lnTo>
                    <a:pt x="2798" y="474"/>
                  </a:lnTo>
                  <a:lnTo>
                    <a:pt x="2799" y="474"/>
                  </a:lnTo>
                  <a:lnTo>
                    <a:pt x="2800" y="521"/>
                  </a:lnTo>
                  <a:lnTo>
                    <a:pt x="2801" y="521"/>
                  </a:lnTo>
                  <a:lnTo>
                    <a:pt x="2801" y="576"/>
                  </a:lnTo>
                  <a:lnTo>
                    <a:pt x="2802" y="485"/>
                  </a:lnTo>
                  <a:lnTo>
                    <a:pt x="2803" y="504"/>
                  </a:lnTo>
                  <a:lnTo>
                    <a:pt x="2803" y="536"/>
                  </a:lnTo>
                  <a:lnTo>
                    <a:pt x="2804" y="494"/>
                  </a:lnTo>
                  <a:lnTo>
                    <a:pt x="2805" y="536"/>
                  </a:lnTo>
                  <a:lnTo>
                    <a:pt x="2805" y="536"/>
                  </a:lnTo>
                  <a:lnTo>
                    <a:pt x="2806" y="598"/>
                  </a:lnTo>
                  <a:lnTo>
                    <a:pt x="2807" y="512"/>
                  </a:lnTo>
                  <a:lnTo>
                    <a:pt x="2808" y="463"/>
                  </a:lnTo>
                  <a:lnTo>
                    <a:pt x="2808" y="494"/>
                  </a:lnTo>
                  <a:lnTo>
                    <a:pt x="2809" y="463"/>
                  </a:lnTo>
                  <a:lnTo>
                    <a:pt x="2810" y="557"/>
                  </a:lnTo>
                  <a:lnTo>
                    <a:pt x="2810" y="536"/>
                  </a:lnTo>
                  <a:lnTo>
                    <a:pt x="2811" y="463"/>
                  </a:lnTo>
                  <a:lnTo>
                    <a:pt x="2812" y="451"/>
                  </a:lnTo>
                  <a:lnTo>
                    <a:pt x="2812" y="544"/>
                  </a:lnTo>
                  <a:lnTo>
                    <a:pt x="2813" y="512"/>
                  </a:lnTo>
                  <a:lnTo>
                    <a:pt x="2814" y="504"/>
                  </a:lnTo>
                  <a:lnTo>
                    <a:pt x="2815" y="512"/>
                  </a:lnTo>
                  <a:lnTo>
                    <a:pt x="2815" y="512"/>
                  </a:lnTo>
                  <a:lnTo>
                    <a:pt x="2816" y="485"/>
                  </a:lnTo>
                  <a:lnTo>
                    <a:pt x="2817" y="494"/>
                  </a:lnTo>
                  <a:lnTo>
                    <a:pt x="2817" y="521"/>
                  </a:lnTo>
                  <a:lnTo>
                    <a:pt x="2818" y="463"/>
                  </a:lnTo>
                  <a:lnTo>
                    <a:pt x="2819" y="536"/>
                  </a:lnTo>
                  <a:lnTo>
                    <a:pt x="2819" y="512"/>
                  </a:lnTo>
                  <a:lnTo>
                    <a:pt x="2820" y="439"/>
                  </a:lnTo>
                  <a:lnTo>
                    <a:pt x="2821" y="494"/>
                  </a:lnTo>
                  <a:lnTo>
                    <a:pt x="2822" y="557"/>
                  </a:lnTo>
                  <a:lnTo>
                    <a:pt x="2822" y="494"/>
                  </a:lnTo>
                  <a:lnTo>
                    <a:pt x="2823" y="425"/>
                  </a:lnTo>
                  <a:lnTo>
                    <a:pt x="2824" y="439"/>
                  </a:lnTo>
                  <a:lnTo>
                    <a:pt x="2824" y="485"/>
                  </a:lnTo>
                  <a:lnTo>
                    <a:pt x="2825" y="474"/>
                  </a:lnTo>
                  <a:lnTo>
                    <a:pt x="2826" y="474"/>
                  </a:lnTo>
                  <a:lnTo>
                    <a:pt x="2826" y="529"/>
                  </a:lnTo>
                  <a:lnTo>
                    <a:pt x="2827" y="494"/>
                  </a:lnTo>
                  <a:lnTo>
                    <a:pt x="2828" y="463"/>
                  </a:lnTo>
                  <a:lnTo>
                    <a:pt x="2829" y="463"/>
                  </a:lnTo>
                  <a:lnTo>
                    <a:pt x="2829" y="439"/>
                  </a:lnTo>
                  <a:lnTo>
                    <a:pt x="2830" y="529"/>
                  </a:lnTo>
                  <a:lnTo>
                    <a:pt x="2831" y="504"/>
                  </a:lnTo>
                  <a:lnTo>
                    <a:pt x="2831" y="425"/>
                  </a:lnTo>
                  <a:lnTo>
                    <a:pt x="2832" y="485"/>
                  </a:lnTo>
                  <a:lnTo>
                    <a:pt x="2833" y="474"/>
                  </a:lnTo>
                  <a:lnTo>
                    <a:pt x="2833" y="463"/>
                  </a:lnTo>
                  <a:lnTo>
                    <a:pt x="2834" y="451"/>
                  </a:lnTo>
                  <a:lnTo>
                    <a:pt x="2835" y="485"/>
                  </a:lnTo>
                  <a:lnTo>
                    <a:pt x="2836" y="544"/>
                  </a:lnTo>
                  <a:lnTo>
                    <a:pt x="2836" y="529"/>
                  </a:lnTo>
                  <a:lnTo>
                    <a:pt x="2837" y="512"/>
                  </a:lnTo>
                  <a:lnTo>
                    <a:pt x="2838" y="463"/>
                  </a:lnTo>
                  <a:lnTo>
                    <a:pt x="2838" y="512"/>
                  </a:lnTo>
                  <a:lnTo>
                    <a:pt x="2839" y="410"/>
                  </a:lnTo>
                  <a:lnTo>
                    <a:pt x="2840" y="504"/>
                  </a:lnTo>
                  <a:lnTo>
                    <a:pt x="2840" y="485"/>
                  </a:lnTo>
                  <a:lnTo>
                    <a:pt x="2841" y="494"/>
                  </a:lnTo>
                  <a:lnTo>
                    <a:pt x="2842" y="544"/>
                  </a:lnTo>
                  <a:lnTo>
                    <a:pt x="2843" y="587"/>
                  </a:lnTo>
                  <a:lnTo>
                    <a:pt x="2843" y="485"/>
                  </a:lnTo>
                  <a:lnTo>
                    <a:pt x="2844" y="521"/>
                  </a:lnTo>
                  <a:lnTo>
                    <a:pt x="2845" y="536"/>
                  </a:lnTo>
                  <a:lnTo>
                    <a:pt x="2845" y="512"/>
                  </a:lnTo>
                  <a:lnTo>
                    <a:pt x="2846" y="504"/>
                  </a:lnTo>
                  <a:lnTo>
                    <a:pt x="2847" y="474"/>
                  </a:lnTo>
                  <a:lnTo>
                    <a:pt x="2847" y="474"/>
                  </a:lnTo>
                  <a:lnTo>
                    <a:pt x="2848" y="536"/>
                  </a:lnTo>
                  <a:lnTo>
                    <a:pt x="2849" y="425"/>
                  </a:lnTo>
                  <a:lnTo>
                    <a:pt x="2850" y="536"/>
                  </a:lnTo>
                  <a:lnTo>
                    <a:pt x="2850" y="529"/>
                  </a:lnTo>
                  <a:lnTo>
                    <a:pt x="2851" y="529"/>
                  </a:lnTo>
                  <a:lnTo>
                    <a:pt x="2852" y="485"/>
                  </a:lnTo>
                  <a:lnTo>
                    <a:pt x="2852" y="439"/>
                  </a:lnTo>
                  <a:lnTo>
                    <a:pt x="2853" y="474"/>
                  </a:lnTo>
                  <a:lnTo>
                    <a:pt x="2854" y="485"/>
                  </a:lnTo>
                  <a:lnTo>
                    <a:pt x="2854" y="504"/>
                  </a:lnTo>
                  <a:lnTo>
                    <a:pt x="2855" y="504"/>
                  </a:lnTo>
                  <a:lnTo>
                    <a:pt x="2856" y="485"/>
                  </a:lnTo>
                  <a:lnTo>
                    <a:pt x="2857" y="410"/>
                  </a:lnTo>
                  <a:lnTo>
                    <a:pt x="2857" y="463"/>
                  </a:lnTo>
                  <a:lnTo>
                    <a:pt x="2858" y="463"/>
                  </a:lnTo>
                  <a:lnTo>
                    <a:pt x="2859" y="504"/>
                  </a:lnTo>
                  <a:lnTo>
                    <a:pt x="2859" y="463"/>
                  </a:lnTo>
                  <a:lnTo>
                    <a:pt x="2860" y="521"/>
                  </a:lnTo>
                  <a:lnTo>
                    <a:pt x="2861" y="544"/>
                  </a:lnTo>
                  <a:lnTo>
                    <a:pt x="2861" y="451"/>
                  </a:lnTo>
                  <a:lnTo>
                    <a:pt x="2862" y="529"/>
                  </a:lnTo>
                  <a:lnTo>
                    <a:pt x="2863" y="485"/>
                  </a:lnTo>
                  <a:lnTo>
                    <a:pt x="2864" y="529"/>
                  </a:lnTo>
                  <a:lnTo>
                    <a:pt x="2864" y="494"/>
                  </a:lnTo>
                  <a:lnTo>
                    <a:pt x="2865" y="494"/>
                  </a:lnTo>
                  <a:lnTo>
                    <a:pt x="2866" y="564"/>
                  </a:lnTo>
                  <a:lnTo>
                    <a:pt x="2866" y="463"/>
                  </a:lnTo>
                  <a:lnTo>
                    <a:pt x="2867" y="474"/>
                  </a:lnTo>
                  <a:lnTo>
                    <a:pt x="2868" y="410"/>
                  </a:lnTo>
                  <a:lnTo>
                    <a:pt x="2868" y="529"/>
                  </a:lnTo>
                  <a:lnTo>
                    <a:pt x="2869" y="529"/>
                  </a:lnTo>
                  <a:lnTo>
                    <a:pt x="2870" y="512"/>
                  </a:lnTo>
                  <a:lnTo>
                    <a:pt x="2871" y="544"/>
                  </a:lnTo>
                  <a:lnTo>
                    <a:pt x="2871" y="512"/>
                  </a:lnTo>
                  <a:lnTo>
                    <a:pt x="2872" y="504"/>
                  </a:lnTo>
                  <a:lnTo>
                    <a:pt x="2873" y="494"/>
                  </a:lnTo>
                  <a:lnTo>
                    <a:pt x="2873" y="439"/>
                  </a:lnTo>
                  <a:lnTo>
                    <a:pt x="2874" y="551"/>
                  </a:lnTo>
                  <a:lnTo>
                    <a:pt x="2875" y="529"/>
                  </a:lnTo>
                  <a:lnTo>
                    <a:pt x="2875" y="463"/>
                  </a:lnTo>
                  <a:lnTo>
                    <a:pt x="2876" y="521"/>
                  </a:lnTo>
                  <a:lnTo>
                    <a:pt x="2877" y="451"/>
                  </a:lnTo>
                  <a:lnTo>
                    <a:pt x="2877" y="463"/>
                  </a:lnTo>
                  <a:lnTo>
                    <a:pt x="2878" y="451"/>
                  </a:lnTo>
                  <a:lnTo>
                    <a:pt x="2879" y="485"/>
                  </a:lnTo>
                  <a:lnTo>
                    <a:pt x="2880" y="504"/>
                  </a:lnTo>
                  <a:lnTo>
                    <a:pt x="2880" y="521"/>
                  </a:lnTo>
                  <a:lnTo>
                    <a:pt x="2881" y="521"/>
                  </a:lnTo>
                  <a:lnTo>
                    <a:pt x="2882" y="512"/>
                  </a:lnTo>
                  <a:lnTo>
                    <a:pt x="2882" y="529"/>
                  </a:lnTo>
                  <a:lnTo>
                    <a:pt x="2883" y="551"/>
                  </a:lnTo>
                  <a:lnTo>
                    <a:pt x="2884" y="521"/>
                  </a:lnTo>
                  <a:lnTo>
                    <a:pt x="2884" y="529"/>
                  </a:lnTo>
                  <a:lnTo>
                    <a:pt x="2885" y="451"/>
                  </a:lnTo>
                  <a:lnTo>
                    <a:pt x="2886" y="474"/>
                  </a:lnTo>
                  <a:lnTo>
                    <a:pt x="2887" y="576"/>
                  </a:lnTo>
                  <a:lnTo>
                    <a:pt x="2887" y="529"/>
                  </a:lnTo>
                  <a:lnTo>
                    <a:pt x="2888" y="521"/>
                  </a:lnTo>
                  <a:lnTo>
                    <a:pt x="2889" y="474"/>
                  </a:lnTo>
                  <a:lnTo>
                    <a:pt x="2889" y="451"/>
                  </a:lnTo>
                  <a:lnTo>
                    <a:pt x="2890" y="521"/>
                  </a:lnTo>
                  <a:lnTo>
                    <a:pt x="2891" y="504"/>
                  </a:lnTo>
                  <a:lnTo>
                    <a:pt x="2891" y="485"/>
                  </a:lnTo>
                  <a:lnTo>
                    <a:pt x="2892" y="512"/>
                  </a:lnTo>
                  <a:lnTo>
                    <a:pt x="2893" y="551"/>
                  </a:lnTo>
                  <a:lnTo>
                    <a:pt x="2894" y="485"/>
                  </a:lnTo>
                  <a:lnTo>
                    <a:pt x="2894" y="544"/>
                  </a:lnTo>
                  <a:lnTo>
                    <a:pt x="2895" y="529"/>
                  </a:lnTo>
                  <a:lnTo>
                    <a:pt x="2896" y="485"/>
                  </a:lnTo>
                  <a:lnTo>
                    <a:pt x="2896" y="512"/>
                  </a:lnTo>
                  <a:lnTo>
                    <a:pt x="2897" y="521"/>
                  </a:lnTo>
                  <a:lnTo>
                    <a:pt x="2898" y="504"/>
                  </a:lnTo>
                  <a:lnTo>
                    <a:pt x="2898" y="521"/>
                  </a:lnTo>
                  <a:lnTo>
                    <a:pt x="2899" y="439"/>
                  </a:lnTo>
                  <a:lnTo>
                    <a:pt x="2900" y="425"/>
                  </a:lnTo>
                  <a:lnTo>
                    <a:pt x="2901" y="512"/>
                  </a:lnTo>
                  <a:lnTo>
                    <a:pt x="2901" y="474"/>
                  </a:lnTo>
                  <a:lnTo>
                    <a:pt x="2902" y="485"/>
                  </a:lnTo>
                  <a:lnTo>
                    <a:pt x="2903" y="544"/>
                  </a:lnTo>
                  <a:lnTo>
                    <a:pt x="2903" y="512"/>
                  </a:lnTo>
                  <a:lnTo>
                    <a:pt x="2904" y="463"/>
                  </a:lnTo>
                  <a:lnTo>
                    <a:pt x="2905" y="474"/>
                  </a:lnTo>
                  <a:lnTo>
                    <a:pt x="2905" y="521"/>
                  </a:lnTo>
                  <a:lnTo>
                    <a:pt x="2906" y="521"/>
                  </a:lnTo>
                  <a:lnTo>
                    <a:pt x="2907" y="544"/>
                  </a:lnTo>
                  <a:lnTo>
                    <a:pt x="2908" y="463"/>
                  </a:lnTo>
                  <a:lnTo>
                    <a:pt x="2908" y="529"/>
                  </a:lnTo>
                  <a:lnTo>
                    <a:pt x="2909" y="504"/>
                  </a:lnTo>
                  <a:lnTo>
                    <a:pt x="2910" y="544"/>
                  </a:lnTo>
                  <a:lnTo>
                    <a:pt x="2910" y="485"/>
                  </a:lnTo>
                  <a:lnTo>
                    <a:pt x="2911" y="485"/>
                  </a:lnTo>
                  <a:lnTo>
                    <a:pt x="2912" y="425"/>
                  </a:lnTo>
                  <a:lnTo>
                    <a:pt x="2912" y="494"/>
                  </a:lnTo>
                  <a:lnTo>
                    <a:pt x="2913" y="451"/>
                  </a:lnTo>
                  <a:lnTo>
                    <a:pt x="2914" y="521"/>
                  </a:lnTo>
                  <a:lnTo>
                    <a:pt x="2915" y="570"/>
                  </a:lnTo>
                  <a:lnTo>
                    <a:pt x="2915" y="544"/>
                  </a:lnTo>
                  <a:lnTo>
                    <a:pt x="2916" y="504"/>
                  </a:lnTo>
                  <a:lnTo>
                    <a:pt x="2917" y="529"/>
                  </a:lnTo>
                  <a:lnTo>
                    <a:pt x="2917" y="485"/>
                  </a:lnTo>
                  <a:lnTo>
                    <a:pt x="2918" y="504"/>
                  </a:lnTo>
                  <a:lnTo>
                    <a:pt x="2919" y="536"/>
                  </a:lnTo>
                  <a:lnTo>
                    <a:pt x="2919" y="504"/>
                  </a:lnTo>
                  <a:lnTo>
                    <a:pt x="2920" y="570"/>
                  </a:lnTo>
                  <a:lnTo>
                    <a:pt x="2921" y="512"/>
                  </a:lnTo>
                  <a:lnTo>
                    <a:pt x="2922" y="551"/>
                  </a:lnTo>
                  <a:lnTo>
                    <a:pt x="2922" y="603"/>
                  </a:lnTo>
                  <a:lnTo>
                    <a:pt x="2923" y="529"/>
                  </a:lnTo>
                  <a:lnTo>
                    <a:pt x="2924" y="504"/>
                  </a:lnTo>
                  <a:lnTo>
                    <a:pt x="2924" y="521"/>
                  </a:lnTo>
                  <a:lnTo>
                    <a:pt x="2925" y="544"/>
                  </a:lnTo>
                  <a:lnTo>
                    <a:pt x="2926" y="551"/>
                  </a:lnTo>
                  <a:lnTo>
                    <a:pt x="2926" y="512"/>
                  </a:lnTo>
                  <a:lnTo>
                    <a:pt x="2927" y="603"/>
                  </a:lnTo>
                  <a:lnTo>
                    <a:pt x="2928" y="529"/>
                  </a:lnTo>
                  <a:lnTo>
                    <a:pt x="2929" y="529"/>
                  </a:lnTo>
                  <a:lnTo>
                    <a:pt x="2929" y="504"/>
                  </a:lnTo>
                  <a:lnTo>
                    <a:pt x="2930" y="544"/>
                  </a:lnTo>
                  <a:lnTo>
                    <a:pt x="2931" y="485"/>
                  </a:lnTo>
                  <a:lnTo>
                    <a:pt x="2931" y="451"/>
                  </a:lnTo>
                  <a:lnTo>
                    <a:pt x="2932" y="521"/>
                  </a:lnTo>
                  <a:lnTo>
                    <a:pt x="2933" y="521"/>
                  </a:lnTo>
                  <a:lnTo>
                    <a:pt x="2933" y="439"/>
                  </a:lnTo>
                  <a:lnTo>
                    <a:pt x="2934" y="521"/>
                  </a:lnTo>
                  <a:lnTo>
                    <a:pt x="2935" y="439"/>
                  </a:lnTo>
                  <a:lnTo>
                    <a:pt x="2936" y="494"/>
                  </a:lnTo>
                  <a:lnTo>
                    <a:pt x="2936" y="529"/>
                  </a:lnTo>
                  <a:lnTo>
                    <a:pt x="2937" y="551"/>
                  </a:lnTo>
                  <a:lnTo>
                    <a:pt x="2938" y="463"/>
                  </a:lnTo>
                  <a:lnTo>
                    <a:pt x="2938" y="463"/>
                  </a:lnTo>
                  <a:lnTo>
                    <a:pt x="2939" y="512"/>
                  </a:lnTo>
                  <a:lnTo>
                    <a:pt x="2940" y="504"/>
                  </a:lnTo>
                  <a:lnTo>
                    <a:pt x="2940" y="536"/>
                  </a:lnTo>
                  <a:lnTo>
                    <a:pt x="2941" y="474"/>
                  </a:lnTo>
                  <a:lnTo>
                    <a:pt x="2942" y="551"/>
                  </a:lnTo>
                  <a:lnTo>
                    <a:pt x="2943" y="551"/>
                  </a:lnTo>
                  <a:lnTo>
                    <a:pt x="2943" y="512"/>
                  </a:lnTo>
                  <a:lnTo>
                    <a:pt x="2944" y="451"/>
                  </a:lnTo>
                  <a:lnTo>
                    <a:pt x="2945" y="521"/>
                  </a:lnTo>
                  <a:lnTo>
                    <a:pt x="2945" y="551"/>
                  </a:lnTo>
                  <a:lnTo>
                    <a:pt x="2946" y="485"/>
                  </a:lnTo>
                  <a:lnTo>
                    <a:pt x="2947" y="439"/>
                  </a:lnTo>
                  <a:lnTo>
                    <a:pt x="2947" y="474"/>
                  </a:lnTo>
                  <a:lnTo>
                    <a:pt x="2948" y="551"/>
                  </a:lnTo>
                  <a:lnTo>
                    <a:pt x="2949" y="451"/>
                  </a:lnTo>
                  <a:lnTo>
                    <a:pt x="2950" y="576"/>
                  </a:lnTo>
                  <a:lnTo>
                    <a:pt x="2950" y="485"/>
                  </a:lnTo>
                  <a:lnTo>
                    <a:pt x="2951" y="570"/>
                  </a:lnTo>
                  <a:lnTo>
                    <a:pt x="2952" y="494"/>
                  </a:lnTo>
                  <a:lnTo>
                    <a:pt x="2952" y="485"/>
                  </a:lnTo>
                  <a:lnTo>
                    <a:pt x="2953" y="474"/>
                  </a:lnTo>
                  <a:lnTo>
                    <a:pt x="2954" y="529"/>
                  </a:lnTo>
                  <a:lnTo>
                    <a:pt x="2954" y="529"/>
                  </a:lnTo>
                  <a:lnTo>
                    <a:pt x="2955" y="529"/>
                  </a:lnTo>
                  <a:lnTo>
                    <a:pt x="2956" y="494"/>
                  </a:lnTo>
                  <a:lnTo>
                    <a:pt x="2957" y="474"/>
                  </a:lnTo>
                  <a:lnTo>
                    <a:pt x="2957" y="521"/>
                  </a:lnTo>
                  <a:lnTo>
                    <a:pt x="2958" y="529"/>
                  </a:lnTo>
                  <a:lnTo>
                    <a:pt x="2959" y="564"/>
                  </a:lnTo>
                  <a:lnTo>
                    <a:pt x="2959" y="504"/>
                  </a:lnTo>
                  <a:lnTo>
                    <a:pt x="2960" y="512"/>
                  </a:lnTo>
                  <a:lnTo>
                    <a:pt x="2961" y="463"/>
                  </a:lnTo>
                  <a:lnTo>
                    <a:pt x="2961" y="576"/>
                  </a:lnTo>
                  <a:lnTo>
                    <a:pt x="2962" y="504"/>
                  </a:lnTo>
                  <a:lnTo>
                    <a:pt x="2963" y="529"/>
                  </a:lnTo>
                  <a:lnTo>
                    <a:pt x="2964" y="521"/>
                  </a:lnTo>
                  <a:lnTo>
                    <a:pt x="2964" y="439"/>
                  </a:lnTo>
                  <a:lnTo>
                    <a:pt x="2965" y="521"/>
                  </a:lnTo>
                  <a:lnTo>
                    <a:pt x="2966" y="529"/>
                  </a:lnTo>
                  <a:lnTo>
                    <a:pt x="2966" y="551"/>
                  </a:lnTo>
                  <a:lnTo>
                    <a:pt x="2967" y="485"/>
                  </a:lnTo>
                  <a:lnTo>
                    <a:pt x="2968" y="582"/>
                  </a:lnTo>
                  <a:lnTo>
                    <a:pt x="2968" y="425"/>
                  </a:lnTo>
                  <a:lnTo>
                    <a:pt x="2969" y="463"/>
                  </a:lnTo>
                  <a:lnTo>
                    <a:pt x="2970" y="536"/>
                  </a:lnTo>
                  <a:lnTo>
                    <a:pt x="2971" y="551"/>
                  </a:lnTo>
                  <a:lnTo>
                    <a:pt x="2971" y="557"/>
                  </a:lnTo>
                  <a:lnTo>
                    <a:pt x="2972" y="521"/>
                  </a:lnTo>
                  <a:lnTo>
                    <a:pt x="2973" y="582"/>
                  </a:lnTo>
                  <a:lnTo>
                    <a:pt x="2973" y="557"/>
                  </a:lnTo>
                  <a:lnTo>
                    <a:pt x="2974" y="512"/>
                  </a:lnTo>
                  <a:lnTo>
                    <a:pt x="2975" y="551"/>
                  </a:lnTo>
                  <a:lnTo>
                    <a:pt x="2975" y="544"/>
                  </a:lnTo>
                  <a:lnTo>
                    <a:pt x="2976" y="521"/>
                  </a:lnTo>
                  <a:lnTo>
                    <a:pt x="2977" y="494"/>
                  </a:lnTo>
                  <a:lnTo>
                    <a:pt x="2977" y="521"/>
                  </a:lnTo>
                  <a:lnTo>
                    <a:pt x="2978" y="512"/>
                  </a:lnTo>
                  <a:lnTo>
                    <a:pt x="2979" y="504"/>
                  </a:lnTo>
                  <a:lnTo>
                    <a:pt x="2980" y="504"/>
                  </a:lnTo>
                  <a:lnTo>
                    <a:pt x="2980" y="504"/>
                  </a:lnTo>
                  <a:lnTo>
                    <a:pt x="2981" y="494"/>
                  </a:lnTo>
                  <a:lnTo>
                    <a:pt x="2982" y="536"/>
                  </a:lnTo>
                  <a:lnTo>
                    <a:pt x="2982" y="494"/>
                  </a:lnTo>
                  <a:lnTo>
                    <a:pt x="2983" y="451"/>
                  </a:lnTo>
                  <a:lnTo>
                    <a:pt x="2984" y="544"/>
                  </a:lnTo>
                  <a:lnTo>
                    <a:pt x="2984" y="529"/>
                  </a:lnTo>
                  <a:lnTo>
                    <a:pt x="2985" y="536"/>
                  </a:lnTo>
                  <a:lnTo>
                    <a:pt x="2986" y="463"/>
                  </a:lnTo>
                  <a:lnTo>
                    <a:pt x="2987" y="529"/>
                  </a:lnTo>
                  <a:lnTo>
                    <a:pt x="2987" y="544"/>
                  </a:lnTo>
                  <a:lnTo>
                    <a:pt x="2988" y="463"/>
                  </a:lnTo>
                  <a:lnTo>
                    <a:pt x="2989" y="576"/>
                  </a:lnTo>
                  <a:lnTo>
                    <a:pt x="2989" y="544"/>
                  </a:lnTo>
                  <a:lnTo>
                    <a:pt x="2990" y="536"/>
                  </a:lnTo>
                  <a:lnTo>
                    <a:pt x="2991" y="521"/>
                  </a:lnTo>
                  <a:lnTo>
                    <a:pt x="2991" y="451"/>
                  </a:lnTo>
                  <a:lnTo>
                    <a:pt x="2992" y="504"/>
                  </a:lnTo>
                  <a:lnTo>
                    <a:pt x="2993" y="504"/>
                  </a:lnTo>
                  <a:lnTo>
                    <a:pt x="2994" y="504"/>
                  </a:lnTo>
                  <a:lnTo>
                    <a:pt x="2994" y="529"/>
                  </a:lnTo>
                  <a:lnTo>
                    <a:pt x="2995" y="494"/>
                  </a:lnTo>
                  <a:lnTo>
                    <a:pt x="2996" y="451"/>
                  </a:lnTo>
                  <a:lnTo>
                    <a:pt x="2996" y="587"/>
                  </a:lnTo>
                  <a:lnTo>
                    <a:pt x="2997" y="557"/>
                  </a:lnTo>
                  <a:lnTo>
                    <a:pt x="2998" y="544"/>
                  </a:lnTo>
                  <a:lnTo>
                    <a:pt x="2998" y="536"/>
                  </a:lnTo>
                  <a:lnTo>
                    <a:pt x="2999" y="529"/>
                  </a:lnTo>
                  <a:lnTo>
                    <a:pt x="3000" y="521"/>
                  </a:lnTo>
                  <a:lnTo>
                    <a:pt x="3001" y="564"/>
                  </a:lnTo>
                  <a:lnTo>
                    <a:pt x="3001" y="521"/>
                  </a:lnTo>
                  <a:lnTo>
                    <a:pt x="3002" y="521"/>
                  </a:lnTo>
                  <a:lnTo>
                    <a:pt x="3003" y="504"/>
                  </a:lnTo>
                  <a:lnTo>
                    <a:pt x="3003" y="544"/>
                  </a:lnTo>
                  <a:lnTo>
                    <a:pt x="3004" y="485"/>
                  </a:lnTo>
                  <a:lnTo>
                    <a:pt x="3005" y="474"/>
                  </a:lnTo>
                  <a:lnTo>
                    <a:pt x="3005" y="570"/>
                  </a:lnTo>
                  <a:lnTo>
                    <a:pt x="3006" y="474"/>
                  </a:lnTo>
                  <a:lnTo>
                    <a:pt x="3007" y="544"/>
                  </a:lnTo>
                  <a:lnTo>
                    <a:pt x="3008" y="463"/>
                  </a:lnTo>
                  <a:lnTo>
                    <a:pt x="3008" y="544"/>
                  </a:lnTo>
                  <a:lnTo>
                    <a:pt x="3009" y="474"/>
                  </a:lnTo>
                  <a:lnTo>
                    <a:pt x="3010" y="570"/>
                  </a:lnTo>
                  <a:lnTo>
                    <a:pt x="3010" y="570"/>
                  </a:lnTo>
                  <a:lnTo>
                    <a:pt x="3011" y="463"/>
                  </a:lnTo>
                  <a:lnTo>
                    <a:pt x="3012" y="551"/>
                  </a:lnTo>
                  <a:lnTo>
                    <a:pt x="3012" y="521"/>
                  </a:lnTo>
                  <a:lnTo>
                    <a:pt x="3013" y="439"/>
                  </a:lnTo>
                  <a:lnTo>
                    <a:pt x="3014" y="564"/>
                  </a:lnTo>
                  <a:lnTo>
                    <a:pt x="3015" y="536"/>
                  </a:lnTo>
                  <a:lnTo>
                    <a:pt x="3015" y="529"/>
                  </a:lnTo>
                  <a:lnTo>
                    <a:pt x="3016" y="551"/>
                  </a:lnTo>
                  <a:lnTo>
                    <a:pt x="3017" y="536"/>
                  </a:lnTo>
                  <a:lnTo>
                    <a:pt x="3017" y="504"/>
                  </a:lnTo>
                  <a:lnTo>
                    <a:pt x="3018" y="557"/>
                  </a:lnTo>
                  <a:lnTo>
                    <a:pt x="3019" y="551"/>
                  </a:lnTo>
                  <a:lnTo>
                    <a:pt x="3019" y="521"/>
                  </a:lnTo>
                  <a:lnTo>
                    <a:pt x="3020" y="463"/>
                  </a:lnTo>
                  <a:lnTo>
                    <a:pt x="3021" y="570"/>
                  </a:lnTo>
                  <a:lnTo>
                    <a:pt x="3022" y="536"/>
                  </a:lnTo>
                  <a:lnTo>
                    <a:pt x="3022" y="564"/>
                  </a:lnTo>
                  <a:lnTo>
                    <a:pt x="3023" y="608"/>
                  </a:lnTo>
                  <a:lnTo>
                    <a:pt x="3024" y="536"/>
                  </a:lnTo>
                  <a:lnTo>
                    <a:pt x="3024" y="494"/>
                  </a:lnTo>
                  <a:lnTo>
                    <a:pt x="3025" y="494"/>
                  </a:lnTo>
                  <a:lnTo>
                    <a:pt x="3026" y="529"/>
                  </a:lnTo>
                  <a:lnTo>
                    <a:pt x="3026" y="529"/>
                  </a:lnTo>
                  <a:lnTo>
                    <a:pt x="3027" y="544"/>
                  </a:lnTo>
                  <a:lnTo>
                    <a:pt x="3028" y="451"/>
                  </a:lnTo>
                  <a:lnTo>
                    <a:pt x="3029" y="504"/>
                  </a:lnTo>
                  <a:lnTo>
                    <a:pt x="3029" y="521"/>
                  </a:lnTo>
                  <a:lnTo>
                    <a:pt x="3030" y="536"/>
                  </a:lnTo>
                  <a:lnTo>
                    <a:pt x="3031" y="551"/>
                  </a:lnTo>
                  <a:lnTo>
                    <a:pt x="3031" y="504"/>
                  </a:lnTo>
                  <a:lnTo>
                    <a:pt x="3032" y="485"/>
                  </a:lnTo>
                  <a:lnTo>
                    <a:pt x="3033" y="485"/>
                  </a:lnTo>
                  <a:lnTo>
                    <a:pt x="3033" y="494"/>
                  </a:lnTo>
                  <a:lnTo>
                    <a:pt x="3034" y="570"/>
                  </a:lnTo>
                  <a:lnTo>
                    <a:pt x="3035" y="474"/>
                  </a:lnTo>
                  <a:lnTo>
                    <a:pt x="3036" y="485"/>
                  </a:lnTo>
                  <a:lnTo>
                    <a:pt x="3036" y="536"/>
                  </a:lnTo>
                  <a:lnTo>
                    <a:pt x="3037" y="512"/>
                  </a:lnTo>
                  <a:lnTo>
                    <a:pt x="3038" y="512"/>
                  </a:lnTo>
                  <a:lnTo>
                    <a:pt x="3038" y="544"/>
                  </a:lnTo>
                  <a:lnTo>
                    <a:pt x="3039" y="485"/>
                  </a:lnTo>
                  <a:lnTo>
                    <a:pt x="3040" y="536"/>
                  </a:lnTo>
                  <a:lnTo>
                    <a:pt x="3040" y="551"/>
                  </a:lnTo>
                  <a:lnTo>
                    <a:pt x="3041" y="557"/>
                  </a:lnTo>
                  <a:lnTo>
                    <a:pt x="3042" y="544"/>
                  </a:lnTo>
                  <a:lnTo>
                    <a:pt x="3043" y="551"/>
                  </a:lnTo>
                  <a:lnTo>
                    <a:pt x="3043" y="474"/>
                  </a:lnTo>
                  <a:lnTo>
                    <a:pt x="3044" y="521"/>
                  </a:lnTo>
                  <a:lnTo>
                    <a:pt x="3045" y="564"/>
                  </a:lnTo>
                  <a:lnTo>
                    <a:pt x="3045" y="529"/>
                  </a:lnTo>
                  <a:lnTo>
                    <a:pt x="3046" y="564"/>
                  </a:lnTo>
                  <a:lnTo>
                    <a:pt x="3047" y="557"/>
                  </a:lnTo>
                  <a:lnTo>
                    <a:pt x="3047" y="494"/>
                  </a:lnTo>
                  <a:lnTo>
                    <a:pt x="3048" y="494"/>
                  </a:lnTo>
                  <a:lnTo>
                    <a:pt x="3049" y="451"/>
                  </a:lnTo>
                  <a:lnTo>
                    <a:pt x="3050" y="521"/>
                  </a:lnTo>
                  <a:lnTo>
                    <a:pt x="3050" y="474"/>
                  </a:lnTo>
                  <a:lnTo>
                    <a:pt x="3051" y="485"/>
                  </a:lnTo>
                  <a:lnTo>
                    <a:pt x="3052" y="451"/>
                  </a:lnTo>
                  <a:lnTo>
                    <a:pt x="3052" y="521"/>
                  </a:lnTo>
                  <a:lnTo>
                    <a:pt x="3053" y="576"/>
                  </a:lnTo>
                  <a:lnTo>
                    <a:pt x="3054" y="494"/>
                  </a:lnTo>
                  <a:lnTo>
                    <a:pt x="3054" y="439"/>
                  </a:lnTo>
                  <a:lnTo>
                    <a:pt x="3055" y="551"/>
                  </a:lnTo>
                  <a:lnTo>
                    <a:pt x="3056" y="544"/>
                  </a:lnTo>
                  <a:lnTo>
                    <a:pt x="3057" y="521"/>
                  </a:lnTo>
                  <a:lnTo>
                    <a:pt x="3057" y="494"/>
                  </a:lnTo>
                  <a:lnTo>
                    <a:pt x="3058" y="504"/>
                  </a:lnTo>
                  <a:lnTo>
                    <a:pt x="3059" y="576"/>
                  </a:lnTo>
                  <a:lnTo>
                    <a:pt x="3059" y="551"/>
                  </a:lnTo>
                  <a:lnTo>
                    <a:pt x="3060" y="463"/>
                  </a:lnTo>
                  <a:lnTo>
                    <a:pt x="3061" y="521"/>
                  </a:lnTo>
                  <a:lnTo>
                    <a:pt x="3061" y="582"/>
                  </a:lnTo>
                  <a:lnTo>
                    <a:pt x="3062" y="536"/>
                  </a:lnTo>
                  <a:lnTo>
                    <a:pt x="3063" y="536"/>
                  </a:lnTo>
                  <a:lnTo>
                    <a:pt x="3064" y="536"/>
                  </a:lnTo>
                  <a:lnTo>
                    <a:pt x="3064" y="521"/>
                  </a:lnTo>
                  <a:lnTo>
                    <a:pt x="3065" y="598"/>
                  </a:lnTo>
                  <a:lnTo>
                    <a:pt x="3066" y="544"/>
                  </a:lnTo>
                  <a:lnTo>
                    <a:pt x="3066" y="504"/>
                  </a:lnTo>
                  <a:lnTo>
                    <a:pt x="3067" y="512"/>
                  </a:lnTo>
                  <a:lnTo>
                    <a:pt x="3068" y="536"/>
                  </a:lnTo>
                  <a:lnTo>
                    <a:pt x="3068" y="536"/>
                  </a:lnTo>
                  <a:lnTo>
                    <a:pt x="3069" y="463"/>
                  </a:lnTo>
                  <a:lnTo>
                    <a:pt x="3070" y="529"/>
                  </a:lnTo>
                  <a:lnTo>
                    <a:pt x="3071" y="551"/>
                  </a:lnTo>
                  <a:lnTo>
                    <a:pt x="3071" y="504"/>
                  </a:lnTo>
                  <a:lnTo>
                    <a:pt x="3072" y="551"/>
                  </a:lnTo>
                  <a:lnTo>
                    <a:pt x="3073" y="474"/>
                  </a:lnTo>
                  <a:lnTo>
                    <a:pt x="3073" y="494"/>
                  </a:lnTo>
                  <a:lnTo>
                    <a:pt x="3074" y="504"/>
                  </a:lnTo>
                  <a:lnTo>
                    <a:pt x="3075" y="570"/>
                  </a:lnTo>
                  <a:lnTo>
                    <a:pt x="3075" y="494"/>
                  </a:lnTo>
                  <a:lnTo>
                    <a:pt x="3076" y="512"/>
                  </a:lnTo>
                  <a:lnTo>
                    <a:pt x="3077" y="529"/>
                  </a:lnTo>
                  <a:lnTo>
                    <a:pt x="3077" y="551"/>
                  </a:lnTo>
                  <a:lnTo>
                    <a:pt x="3078" y="504"/>
                  </a:lnTo>
                  <a:lnTo>
                    <a:pt x="3079" y="536"/>
                  </a:lnTo>
                  <a:lnTo>
                    <a:pt x="3080" y="521"/>
                  </a:lnTo>
                  <a:lnTo>
                    <a:pt x="3080" y="564"/>
                  </a:lnTo>
                  <a:lnTo>
                    <a:pt x="3081" y="544"/>
                  </a:lnTo>
                  <a:lnTo>
                    <a:pt x="3082" y="474"/>
                  </a:lnTo>
                  <a:lnTo>
                    <a:pt x="3082" y="521"/>
                  </a:lnTo>
                  <a:lnTo>
                    <a:pt x="3083" y="425"/>
                  </a:lnTo>
                  <a:lnTo>
                    <a:pt x="3084" y="536"/>
                  </a:lnTo>
                  <a:lnTo>
                    <a:pt x="3084" y="536"/>
                  </a:lnTo>
                  <a:lnTo>
                    <a:pt x="3085" y="564"/>
                  </a:lnTo>
                  <a:lnTo>
                    <a:pt x="3086" y="494"/>
                  </a:lnTo>
                  <a:lnTo>
                    <a:pt x="3087" y="544"/>
                  </a:lnTo>
                  <a:lnTo>
                    <a:pt x="3087" y="463"/>
                  </a:lnTo>
                  <a:lnTo>
                    <a:pt x="3088" y="494"/>
                  </a:lnTo>
                  <a:lnTo>
                    <a:pt x="3089" y="551"/>
                  </a:lnTo>
                  <a:lnTo>
                    <a:pt x="3089" y="521"/>
                  </a:lnTo>
                  <a:lnTo>
                    <a:pt x="3090" y="544"/>
                  </a:lnTo>
                  <a:lnTo>
                    <a:pt x="3091" y="613"/>
                  </a:lnTo>
                  <a:lnTo>
                    <a:pt x="3091" y="557"/>
                  </a:lnTo>
                  <a:lnTo>
                    <a:pt x="3092" y="529"/>
                  </a:lnTo>
                  <a:lnTo>
                    <a:pt x="3093" y="512"/>
                  </a:lnTo>
                  <a:lnTo>
                    <a:pt x="3094" y="570"/>
                  </a:lnTo>
                  <a:lnTo>
                    <a:pt x="3094" y="512"/>
                  </a:lnTo>
                  <a:lnTo>
                    <a:pt x="3095" y="512"/>
                  </a:lnTo>
                  <a:lnTo>
                    <a:pt x="3096" y="551"/>
                  </a:lnTo>
                  <a:lnTo>
                    <a:pt x="3096" y="570"/>
                  </a:lnTo>
                  <a:lnTo>
                    <a:pt x="3097" y="536"/>
                  </a:lnTo>
                  <a:lnTo>
                    <a:pt x="3098" y="451"/>
                  </a:lnTo>
                  <a:lnTo>
                    <a:pt x="3098" y="576"/>
                  </a:lnTo>
                  <a:lnTo>
                    <a:pt x="3099" y="494"/>
                  </a:lnTo>
                  <a:lnTo>
                    <a:pt x="3100" y="485"/>
                  </a:lnTo>
                  <a:lnTo>
                    <a:pt x="3101" y="570"/>
                  </a:lnTo>
                  <a:lnTo>
                    <a:pt x="3101" y="564"/>
                  </a:lnTo>
                  <a:lnTo>
                    <a:pt x="3102" y="485"/>
                  </a:lnTo>
                  <a:lnTo>
                    <a:pt x="3103" y="529"/>
                  </a:lnTo>
                  <a:lnTo>
                    <a:pt x="3103" y="425"/>
                  </a:lnTo>
                  <a:lnTo>
                    <a:pt x="3104" y="504"/>
                  </a:lnTo>
                  <a:lnTo>
                    <a:pt x="3105" y="564"/>
                  </a:lnTo>
                  <a:lnTo>
                    <a:pt x="3105" y="529"/>
                  </a:lnTo>
                  <a:lnTo>
                    <a:pt x="3106" y="551"/>
                  </a:lnTo>
                  <a:lnTo>
                    <a:pt x="3107" y="593"/>
                  </a:lnTo>
                  <a:lnTo>
                    <a:pt x="3108" y="544"/>
                  </a:lnTo>
                  <a:lnTo>
                    <a:pt x="3108" y="474"/>
                  </a:lnTo>
                  <a:lnTo>
                    <a:pt x="3109" y="512"/>
                  </a:lnTo>
                  <a:lnTo>
                    <a:pt x="3110" y="576"/>
                  </a:lnTo>
                  <a:lnTo>
                    <a:pt x="3110" y="529"/>
                  </a:lnTo>
                  <a:lnTo>
                    <a:pt x="3111" y="504"/>
                  </a:lnTo>
                  <a:lnTo>
                    <a:pt x="3112" y="521"/>
                  </a:lnTo>
                  <a:lnTo>
                    <a:pt x="3112" y="536"/>
                  </a:lnTo>
                  <a:lnTo>
                    <a:pt x="3113" y="551"/>
                  </a:lnTo>
                  <a:lnTo>
                    <a:pt x="3114" y="494"/>
                  </a:lnTo>
                  <a:lnTo>
                    <a:pt x="3115" y="551"/>
                  </a:lnTo>
                  <a:lnTo>
                    <a:pt x="3115" y="521"/>
                  </a:lnTo>
                  <a:lnTo>
                    <a:pt x="3116" y="463"/>
                  </a:lnTo>
                  <a:lnTo>
                    <a:pt x="3117" y="474"/>
                  </a:lnTo>
                  <a:lnTo>
                    <a:pt x="3117" y="474"/>
                  </a:lnTo>
                  <a:lnTo>
                    <a:pt x="3118" y="521"/>
                  </a:lnTo>
                  <a:lnTo>
                    <a:pt x="3119" y="512"/>
                  </a:lnTo>
                  <a:lnTo>
                    <a:pt x="3119" y="551"/>
                  </a:lnTo>
                  <a:lnTo>
                    <a:pt x="3120" y="544"/>
                  </a:lnTo>
                  <a:lnTo>
                    <a:pt x="3121" y="564"/>
                  </a:lnTo>
                  <a:lnTo>
                    <a:pt x="3122" y="536"/>
                  </a:lnTo>
                  <a:lnTo>
                    <a:pt x="3122" y="504"/>
                  </a:lnTo>
                  <a:lnTo>
                    <a:pt x="3123" y="494"/>
                  </a:lnTo>
                  <a:lnTo>
                    <a:pt x="3124" y="512"/>
                  </a:lnTo>
                  <a:lnTo>
                    <a:pt x="3124" y="551"/>
                  </a:lnTo>
                  <a:lnTo>
                    <a:pt x="3125" y="544"/>
                  </a:lnTo>
                  <a:lnTo>
                    <a:pt x="3126" y="439"/>
                  </a:lnTo>
                  <a:lnTo>
                    <a:pt x="3126" y="504"/>
                  </a:lnTo>
                  <a:lnTo>
                    <a:pt x="3127" y="557"/>
                  </a:lnTo>
                  <a:lnTo>
                    <a:pt x="3128" y="521"/>
                  </a:lnTo>
                  <a:lnTo>
                    <a:pt x="3129" y="504"/>
                  </a:lnTo>
                  <a:lnTo>
                    <a:pt x="3129" y="494"/>
                  </a:lnTo>
                  <a:lnTo>
                    <a:pt x="3130" y="544"/>
                  </a:lnTo>
                  <a:lnTo>
                    <a:pt x="3131" y="521"/>
                  </a:lnTo>
                  <a:lnTo>
                    <a:pt x="3131" y="536"/>
                  </a:lnTo>
                  <a:lnTo>
                    <a:pt x="3132" y="557"/>
                  </a:lnTo>
                  <a:lnTo>
                    <a:pt x="3133" y="608"/>
                  </a:lnTo>
                  <a:lnTo>
                    <a:pt x="3133" y="544"/>
                  </a:lnTo>
                  <a:lnTo>
                    <a:pt x="3134" y="564"/>
                  </a:lnTo>
                  <a:lnTo>
                    <a:pt x="3135" y="521"/>
                  </a:lnTo>
                  <a:lnTo>
                    <a:pt x="3136" y="512"/>
                  </a:lnTo>
                  <a:lnTo>
                    <a:pt x="3136" y="557"/>
                  </a:lnTo>
                  <a:lnTo>
                    <a:pt x="3137" y="485"/>
                  </a:lnTo>
                  <a:lnTo>
                    <a:pt x="3138" y="521"/>
                  </a:lnTo>
                  <a:lnTo>
                    <a:pt x="3138" y="551"/>
                  </a:lnTo>
                  <a:lnTo>
                    <a:pt x="3139" y="557"/>
                  </a:lnTo>
                  <a:lnTo>
                    <a:pt x="3140" y="587"/>
                  </a:lnTo>
                  <a:lnTo>
                    <a:pt x="3140" y="463"/>
                  </a:lnTo>
                  <a:lnTo>
                    <a:pt x="3141" y="564"/>
                  </a:lnTo>
                  <a:lnTo>
                    <a:pt x="3142" y="557"/>
                  </a:lnTo>
                  <a:lnTo>
                    <a:pt x="3143" y="474"/>
                  </a:lnTo>
                  <a:lnTo>
                    <a:pt x="3143" y="485"/>
                  </a:lnTo>
                  <a:lnTo>
                    <a:pt x="3144" y="608"/>
                  </a:lnTo>
                  <a:lnTo>
                    <a:pt x="3145" y="474"/>
                  </a:lnTo>
                  <a:lnTo>
                    <a:pt x="3145" y="485"/>
                  </a:lnTo>
                  <a:lnTo>
                    <a:pt x="3146" y="587"/>
                  </a:lnTo>
                  <a:lnTo>
                    <a:pt x="3147" y="557"/>
                  </a:lnTo>
                  <a:lnTo>
                    <a:pt x="3147" y="564"/>
                  </a:lnTo>
                  <a:lnTo>
                    <a:pt x="3148" y="529"/>
                  </a:lnTo>
                  <a:lnTo>
                    <a:pt x="3149" y="564"/>
                  </a:lnTo>
                  <a:lnTo>
                    <a:pt x="3150" y="570"/>
                  </a:lnTo>
                  <a:lnTo>
                    <a:pt x="3150" y="557"/>
                  </a:lnTo>
                  <a:lnTo>
                    <a:pt x="3151" y="529"/>
                  </a:lnTo>
                  <a:lnTo>
                    <a:pt x="3152" y="557"/>
                  </a:lnTo>
                  <a:lnTo>
                    <a:pt x="3152" y="536"/>
                  </a:lnTo>
                  <a:lnTo>
                    <a:pt x="3153" y="463"/>
                  </a:lnTo>
                  <a:lnTo>
                    <a:pt x="3154" y="504"/>
                  </a:lnTo>
                  <a:lnTo>
                    <a:pt x="3154" y="544"/>
                  </a:lnTo>
                  <a:lnTo>
                    <a:pt x="3155" y="544"/>
                  </a:lnTo>
                  <a:lnTo>
                    <a:pt x="3156" y="494"/>
                  </a:lnTo>
                  <a:lnTo>
                    <a:pt x="3157" y="570"/>
                  </a:lnTo>
                  <a:lnTo>
                    <a:pt x="3157" y="494"/>
                  </a:lnTo>
                  <a:lnTo>
                    <a:pt x="3158" y="529"/>
                  </a:lnTo>
                  <a:lnTo>
                    <a:pt x="3159" y="544"/>
                  </a:lnTo>
                  <a:lnTo>
                    <a:pt x="3159" y="529"/>
                  </a:lnTo>
                  <a:lnTo>
                    <a:pt x="3160" y="557"/>
                  </a:lnTo>
                  <a:lnTo>
                    <a:pt x="3161" y="557"/>
                  </a:lnTo>
                  <a:lnTo>
                    <a:pt x="3161" y="564"/>
                  </a:lnTo>
                  <a:lnTo>
                    <a:pt x="3162" y="551"/>
                  </a:lnTo>
                  <a:lnTo>
                    <a:pt x="3163" y="544"/>
                  </a:lnTo>
                  <a:lnTo>
                    <a:pt x="3164" y="564"/>
                  </a:lnTo>
                  <a:lnTo>
                    <a:pt x="3164" y="557"/>
                  </a:lnTo>
                  <a:lnTo>
                    <a:pt x="3165" y="544"/>
                  </a:lnTo>
                  <a:lnTo>
                    <a:pt x="3166" y="570"/>
                  </a:lnTo>
                  <a:lnTo>
                    <a:pt x="3166" y="463"/>
                  </a:lnTo>
                  <a:lnTo>
                    <a:pt x="3167" y="536"/>
                  </a:lnTo>
                  <a:lnTo>
                    <a:pt x="3168" y="587"/>
                  </a:lnTo>
                  <a:lnTo>
                    <a:pt x="3168" y="570"/>
                  </a:lnTo>
                  <a:lnTo>
                    <a:pt x="3169" y="564"/>
                  </a:lnTo>
                  <a:lnTo>
                    <a:pt x="3170" y="576"/>
                  </a:lnTo>
                  <a:lnTo>
                    <a:pt x="3171" y="521"/>
                  </a:lnTo>
                  <a:lnTo>
                    <a:pt x="3171" y="608"/>
                  </a:lnTo>
                  <a:lnTo>
                    <a:pt x="3172" y="512"/>
                  </a:lnTo>
                  <a:lnTo>
                    <a:pt x="3173" y="570"/>
                  </a:lnTo>
                  <a:lnTo>
                    <a:pt x="3173" y="570"/>
                  </a:lnTo>
                  <a:lnTo>
                    <a:pt x="3174" y="494"/>
                  </a:lnTo>
                  <a:lnTo>
                    <a:pt x="3175" y="570"/>
                  </a:lnTo>
                  <a:lnTo>
                    <a:pt x="3175" y="551"/>
                  </a:lnTo>
                  <a:lnTo>
                    <a:pt x="3176" y="504"/>
                  </a:lnTo>
                  <a:lnTo>
                    <a:pt x="3177" y="544"/>
                  </a:lnTo>
                  <a:lnTo>
                    <a:pt x="3177" y="576"/>
                  </a:lnTo>
                  <a:lnTo>
                    <a:pt x="3178" y="576"/>
                  </a:lnTo>
                  <a:lnTo>
                    <a:pt x="3179" y="564"/>
                  </a:lnTo>
                  <a:lnTo>
                    <a:pt x="3180" y="557"/>
                  </a:lnTo>
                  <a:lnTo>
                    <a:pt x="3180" y="564"/>
                  </a:lnTo>
                  <a:lnTo>
                    <a:pt x="3181" y="557"/>
                  </a:lnTo>
                  <a:lnTo>
                    <a:pt x="3182" y="536"/>
                  </a:lnTo>
                  <a:lnTo>
                    <a:pt x="3182" y="587"/>
                  </a:lnTo>
                  <a:lnTo>
                    <a:pt x="3183" y="570"/>
                  </a:lnTo>
                  <a:lnTo>
                    <a:pt x="3184" y="512"/>
                  </a:lnTo>
                  <a:lnTo>
                    <a:pt x="3184" y="551"/>
                  </a:lnTo>
                  <a:lnTo>
                    <a:pt x="3185" y="529"/>
                  </a:lnTo>
                  <a:lnTo>
                    <a:pt x="3186" y="564"/>
                  </a:lnTo>
                  <a:lnTo>
                    <a:pt x="3187" y="521"/>
                  </a:lnTo>
                  <a:lnTo>
                    <a:pt x="3187" y="536"/>
                  </a:lnTo>
                  <a:lnTo>
                    <a:pt x="3188" y="529"/>
                  </a:lnTo>
                  <a:lnTo>
                    <a:pt x="3189" y="564"/>
                  </a:lnTo>
                  <a:lnTo>
                    <a:pt x="3189" y="557"/>
                  </a:lnTo>
                  <a:lnTo>
                    <a:pt x="3190" y="557"/>
                  </a:lnTo>
                  <a:lnTo>
                    <a:pt x="3191" y="603"/>
                  </a:lnTo>
                  <a:lnTo>
                    <a:pt x="3191" y="598"/>
                  </a:lnTo>
                  <a:lnTo>
                    <a:pt x="3192" y="551"/>
                  </a:lnTo>
                  <a:lnTo>
                    <a:pt x="3193" y="551"/>
                  </a:lnTo>
                  <a:lnTo>
                    <a:pt x="3194" y="544"/>
                  </a:lnTo>
                  <a:lnTo>
                    <a:pt x="3194" y="551"/>
                  </a:lnTo>
                  <a:lnTo>
                    <a:pt x="3195" y="529"/>
                  </a:lnTo>
                  <a:lnTo>
                    <a:pt x="3196" y="643"/>
                  </a:lnTo>
                  <a:lnTo>
                    <a:pt x="3196" y="544"/>
                  </a:lnTo>
                  <a:lnTo>
                    <a:pt x="3197" y="564"/>
                  </a:lnTo>
                  <a:lnTo>
                    <a:pt x="3198" y="603"/>
                  </a:lnTo>
                  <a:lnTo>
                    <a:pt x="3198" y="598"/>
                  </a:lnTo>
                  <a:lnTo>
                    <a:pt x="3199" y="639"/>
                  </a:lnTo>
                  <a:lnTo>
                    <a:pt x="3200" y="608"/>
                  </a:lnTo>
                  <a:lnTo>
                    <a:pt x="3201" y="613"/>
                  </a:lnTo>
                  <a:lnTo>
                    <a:pt x="3201" y="613"/>
                  </a:lnTo>
                  <a:lnTo>
                    <a:pt x="3202" y="593"/>
                  </a:lnTo>
                  <a:lnTo>
                    <a:pt x="3203" y="639"/>
                  </a:lnTo>
                  <a:lnTo>
                    <a:pt x="3203" y="639"/>
                  </a:lnTo>
                  <a:lnTo>
                    <a:pt x="3204" y="608"/>
                  </a:lnTo>
                  <a:lnTo>
                    <a:pt x="3205" y="603"/>
                  </a:lnTo>
                  <a:lnTo>
                    <a:pt x="3205" y="631"/>
                  </a:lnTo>
                  <a:lnTo>
                    <a:pt x="3206" y="627"/>
                  </a:lnTo>
                  <a:lnTo>
                    <a:pt x="3207" y="639"/>
                  </a:lnTo>
                  <a:lnTo>
                    <a:pt x="3208" y="662"/>
                  </a:lnTo>
                  <a:lnTo>
                    <a:pt x="3208" y="673"/>
                  </a:lnTo>
                  <a:lnTo>
                    <a:pt x="3209" y="682"/>
                  </a:lnTo>
                  <a:lnTo>
                    <a:pt x="3210" y="662"/>
                  </a:lnTo>
                  <a:lnTo>
                    <a:pt x="3210" y="651"/>
                  </a:lnTo>
                  <a:lnTo>
                    <a:pt x="3211" y="700"/>
                  </a:lnTo>
                  <a:lnTo>
                    <a:pt x="3212" y="729"/>
                  </a:lnTo>
                  <a:lnTo>
                    <a:pt x="3212" y="695"/>
                  </a:lnTo>
                  <a:lnTo>
                    <a:pt x="3213" y="659"/>
                  </a:lnTo>
                  <a:lnTo>
                    <a:pt x="3214" y="673"/>
                  </a:lnTo>
                  <a:lnTo>
                    <a:pt x="3215" y="717"/>
                  </a:lnTo>
                  <a:lnTo>
                    <a:pt x="3215" y="703"/>
                  </a:lnTo>
                  <a:lnTo>
                    <a:pt x="3216" y="734"/>
                  </a:lnTo>
                  <a:lnTo>
                    <a:pt x="3217" y="736"/>
                  </a:lnTo>
                  <a:lnTo>
                    <a:pt x="3217" y="727"/>
                  </a:lnTo>
                  <a:lnTo>
                    <a:pt x="3218" y="719"/>
                  </a:lnTo>
                  <a:lnTo>
                    <a:pt x="3219" y="703"/>
                  </a:lnTo>
                  <a:lnTo>
                    <a:pt x="3219" y="689"/>
                  </a:lnTo>
                  <a:lnTo>
                    <a:pt x="3220" y="697"/>
                  </a:lnTo>
                  <a:lnTo>
                    <a:pt x="3221" y="727"/>
                  </a:lnTo>
                  <a:lnTo>
                    <a:pt x="3222" y="717"/>
                  </a:lnTo>
                  <a:lnTo>
                    <a:pt x="3222" y="714"/>
                  </a:lnTo>
                  <a:lnTo>
                    <a:pt x="3223" y="714"/>
                  </a:lnTo>
                  <a:lnTo>
                    <a:pt x="3224" y="706"/>
                  </a:lnTo>
                  <a:lnTo>
                    <a:pt x="3224" y="706"/>
                  </a:lnTo>
                  <a:lnTo>
                    <a:pt x="3225" y="692"/>
                  </a:lnTo>
                  <a:lnTo>
                    <a:pt x="3226" y="673"/>
                  </a:lnTo>
                  <a:lnTo>
                    <a:pt x="3226" y="666"/>
                  </a:lnTo>
                  <a:lnTo>
                    <a:pt x="3227" y="666"/>
                  </a:lnTo>
                  <a:lnTo>
                    <a:pt x="3228" y="647"/>
                  </a:lnTo>
                  <a:lnTo>
                    <a:pt x="3229" y="631"/>
                  </a:lnTo>
                  <a:lnTo>
                    <a:pt x="3229" y="618"/>
                  </a:lnTo>
                  <a:lnTo>
                    <a:pt x="3230" y="622"/>
                  </a:lnTo>
                  <a:lnTo>
                    <a:pt x="3231" y="504"/>
                  </a:lnTo>
                  <a:lnTo>
                    <a:pt x="3231" y="582"/>
                  </a:lnTo>
                  <a:lnTo>
                    <a:pt x="3232" y="608"/>
                  </a:lnTo>
                  <a:lnTo>
                    <a:pt x="3233" y="622"/>
                  </a:lnTo>
                  <a:lnTo>
                    <a:pt x="3233" y="557"/>
                  </a:lnTo>
                  <a:lnTo>
                    <a:pt x="3234" y="536"/>
                  </a:lnTo>
                  <a:lnTo>
                    <a:pt x="3235" y="551"/>
                  </a:lnTo>
                  <a:lnTo>
                    <a:pt x="3236" y="570"/>
                  </a:lnTo>
                  <a:lnTo>
                    <a:pt x="3236" y="564"/>
                  </a:lnTo>
                  <a:lnTo>
                    <a:pt x="3237" y="564"/>
                  </a:lnTo>
                  <a:lnTo>
                    <a:pt x="3238" y="521"/>
                  </a:lnTo>
                  <a:lnTo>
                    <a:pt x="3238" y="570"/>
                  </a:lnTo>
                  <a:lnTo>
                    <a:pt x="3239" y="521"/>
                  </a:lnTo>
                  <a:lnTo>
                    <a:pt x="3240" y="557"/>
                  </a:lnTo>
                  <a:lnTo>
                    <a:pt x="3240" y="570"/>
                  </a:lnTo>
                  <a:lnTo>
                    <a:pt x="3241" y="536"/>
                  </a:lnTo>
                  <a:lnTo>
                    <a:pt x="3242" y="564"/>
                  </a:lnTo>
                  <a:lnTo>
                    <a:pt x="3243" y="564"/>
                  </a:lnTo>
                  <a:lnTo>
                    <a:pt x="3243" y="587"/>
                  </a:lnTo>
                  <a:lnTo>
                    <a:pt x="3244" y="536"/>
                  </a:lnTo>
                  <a:lnTo>
                    <a:pt x="3245" y="544"/>
                  </a:lnTo>
                  <a:lnTo>
                    <a:pt x="3245" y="564"/>
                  </a:lnTo>
                  <a:lnTo>
                    <a:pt x="3246" y="504"/>
                  </a:lnTo>
                  <a:lnTo>
                    <a:pt x="3247" y="536"/>
                  </a:lnTo>
                  <a:lnTo>
                    <a:pt x="3247" y="576"/>
                  </a:lnTo>
                  <a:lnTo>
                    <a:pt x="3248" y="557"/>
                  </a:lnTo>
                  <a:lnTo>
                    <a:pt x="3249" y="551"/>
                  </a:lnTo>
                  <a:lnTo>
                    <a:pt x="3250" y="544"/>
                  </a:lnTo>
                  <a:lnTo>
                    <a:pt x="3250" y="463"/>
                  </a:lnTo>
                  <a:lnTo>
                    <a:pt x="3251" y="570"/>
                  </a:lnTo>
                  <a:lnTo>
                    <a:pt x="3252" y="474"/>
                  </a:lnTo>
                  <a:lnTo>
                    <a:pt x="3252" y="529"/>
                  </a:lnTo>
                  <a:lnTo>
                    <a:pt x="3253" y="557"/>
                  </a:lnTo>
                  <a:lnTo>
                    <a:pt x="3254" y="544"/>
                  </a:lnTo>
                  <a:lnTo>
                    <a:pt x="3254" y="593"/>
                  </a:lnTo>
                  <a:lnTo>
                    <a:pt x="3255" y="622"/>
                  </a:lnTo>
                  <a:lnTo>
                    <a:pt x="3256" y="593"/>
                  </a:lnTo>
                  <a:lnTo>
                    <a:pt x="3257" y="593"/>
                  </a:lnTo>
                  <a:lnTo>
                    <a:pt x="3257" y="570"/>
                  </a:lnTo>
                  <a:lnTo>
                    <a:pt x="3258" y="598"/>
                  </a:lnTo>
                  <a:lnTo>
                    <a:pt x="3259" y="536"/>
                  </a:lnTo>
                  <a:lnTo>
                    <a:pt x="3259" y="570"/>
                  </a:lnTo>
                  <a:lnTo>
                    <a:pt x="3260" y="570"/>
                  </a:lnTo>
                  <a:lnTo>
                    <a:pt x="3261" y="551"/>
                  </a:lnTo>
                  <a:lnTo>
                    <a:pt x="3261" y="529"/>
                  </a:lnTo>
                  <a:lnTo>
                    <a:pt x="3262" y="512"/>
                  </a:lnTo>
                  <a:lnTo>
                    <a:pt x="3263" y="593"/>
                  </a:lnTo>
                  <a:lnTo>
                    <a:pt x="3264" y="544"/>
                  </a:lnTo>
                  <a:lnTo>
                    <a:pt x="3264" y="564"/>
                  </a:lnTo>
                  <a:lnTo>
                    <a:pt x="3265" y="485"/>
                  </a:lnTo>
                  <a:lnTo>
                    <a:pt x="3266" y="536"/>
                  </a:lnTo>
                  <a:lnTo>
                    <a:pt x="3266" y="576"/>
                  </a:lnTo>
                  <a:lnTo>
                    <a:pt x="3267" y="618"/>
                  </a:lnTo>
                  <a:lnTo>
                    <a:pt x="3268" y="564"/>
                  </a:lnTo>
                  <a:lnTo>
                    <a:pt x="3268" y="647"/>
                  </a:lnTo>
                  <a:lnTo>
                    <a:pt x="3269" y="529"/>
                  </a:lnTo>
                  <a:lnTo>
                    <a:pt x="3270" y="544"/>
                  </a:lnTo>
                  <a:lnTo>
                    <a:pt x="3271" y="570"/>
                  </a:lnTo>
                  <a:lnTo>
                    <a:pt x="3271" y="551"/>
                  </a:lnTo>
                  <a:lnTo>
                    <a:pt x="3272" y="557"/>
                  </a:lnTo>
                  <a:lnTo>
                    <a:pt x="3273" y="557"/>
                  </a:lnTo>
                  <a:lnTo>
                    <a:pt x="3273" y="557"/>
                  </a:lnTo>
                  <a:lnTo>
                    <a:pt x="3274" y="564"/>
                  </a:lnTo>
                  <a:lnTo>
                    <a:pt x="3275" y="551"/>
                  </a:lnTo>
                  <a:lnTo>
                    <a:pt x="3275" y="512"/>
                  </a:lnTo>
                  <a:lnTo>
                    <a:pt x="3276" y="544"/>
                  </a:lnTo>
                  <a:lnTo>
                    <a:pt x="3277" y="494"/>
                  </a:lnTo>
                  <a:lnTo>
                    <a:pt x="3277" y="544"/>
                  </a:lnTo>
                  <a:lnTo>
                    <a:pt x="3278" y="576"/>
                  </a:lnTo>
                  <a:lnTo>
                    <a:pt x="3279" y="613"/>
                  </a:lnTo>
                  <a:lnTo>
                    <a:pt x="3280" y="529"/>
                  </a:lnTo>
                  <a:lnTo>
                    <a:pt x="3280" y="593"/>
                  </a:lnTo>
                  <a:lnTo>
                    <a:pt x="3281" y="557"/>
                  </a:lnTo>
                  <a:lnTo>
                    <a:pt x="3282" y="576"/>
                  </a:lnTo>
                  <a:lnTo>
                    <a:pt x="3282" y="570"/>
                  </a:lnTo>
                  <a:lnTo>
                    <a:pt x="3283" y="587"/>
                  </a:lnTo>
                  <a:lnTo>
                    <a:pt x="3284" y="598"/>
                  </a:lnTo>
                  <a:lnTo>
                    <a:pt x="3284" y="618"/>
                  </a:lnTo>
                  <a:lnTo>
                    <a:pt x="3285" y="587"/>
                  </a:lnTo>
                  <a:lnTo>
                    <a:pt x="3286" y="570"/>
                  </a:lnTo>
                  <a:lnTo>
                    <a:pt x="3287" y="551"/>
                  </a:lnTo>
                  <a:lnTo>
                    <a:pt x="3287" y="593"/>
                  </a:lnTo>
                  <a:lnTo>
                    <a:pt x="3288" y="593"/>
                  </a:lnTo>
                  <a:lnTo>
                    <a:pt x="3289" y="557"/>
                  </a:lnTo>
                  <a:lnTo>
                    <a:pt x="3289" y="570"/>
                  </a:lnTo>
                  <a:lnTo>
                    <a:pt x="3290" y="425"/>
                  </a:lnTo>
                  <a:lnTo>
                    <a:pt x="3291" y="582"/>
                  </a:lnTo>
                  <a:lnTo>
                    <a:pt x="3291" y="564"/>
                  </a:lnTo>
                  <a:lnTo>
                    <a:pt x="3292" y="576"/>
                  </a:lnTo>
                  <a:lnTo>
                    <a:pt x="3293" y="570"/>
                  </a:lnTo>
                  <a:lnTo>
                    <a:pt x="3294" y="587"/>
                  </a:lnTo>
                  <a:lnTo>
                    <a:pt x="3294" y="593"/>
                  </a:lnTo>
                  <a:lnTo>
                    <a:pt x="3295" y="631"/>
                  </a:lnTo>
                  <a:lnTo>
                    <a:pt x="3296" y="576"/>
                  </a:lnTo>
                  <a:lnTo>
                    <a:pt x="3296" y="536"/>
                  </a:lnTo>
                  <a:lnTo>
                    <a:pt x="3297" y="512"/>
                  </a:lnTo>
                  <a:lnTo>
                    <a:pt x="3298" y="582"/>
                  </a:lnTo>
                  <a:lnTo>
                    <a:pt x="3298" y="603"/>
                  </a:lnTo>
                  <a:lnTo>
                    <a:pt x="3299" y="582"/>
                  </a:lnTo>
                  <a:lnTo>
                    <a:pt x="3300" y="551"/>
                  </a:lnTo>
                  <a:lnTo>
                    <a:pt x="3301" y="557"/>
                  </a:lnTo>
                  <a:lnTo>
                    <a:pt x="3301" y="576"/>
                  </a:lnTo>
                  <a:lnTo>
                    <a:pt x="3302" y="536"/>
                  </a:lnTo>
                  <a:lnTo>
                    <a:pt x="3303" y="564"/>
                  </a:lnTo>
                  <a:lnTo>
                    <a:pt x="3303" y="631"/>
                  </a:lnTo>
                  <a:lnTo>
                    <a:pt x="3304" y="582"/>
                  </a:lnTo>
                  <a:lnTo>
                    <a:pt x="3305" y="603"/>
                  </a:lnTo>
                  <a:lnTo>
                    <a:pt x="3305" y="570"/>
                  </a:lnTo>
                  <a:lnTo>
                    <a:pt x="3306" y="564"/>
                  </a:lnTo>
                  <a:lnTo>
                    <a:pt x="3307" y="598"/>
                  </a:lnTo>
                  <a:lnTo>
                    <a:pt x="3308" y="576"/>
                  </a:lnTo>
                  <a:lnTo>
                    <a:pt x="3308" y="587"/>
                  </a:lnTo>
                  <a:lnTo>
                    <a:pt x="3309" y="576"/>
                  </a:lnTo>
                  <a:lnTo>
                    <a:pt x="3310" y="598"/>
                  </a:lnTo>
                  <a:lnTo>
                    <a:pt x="3310" y="582"/>
                  </a:lnTo>
                  <a:lnTo>
                    <a:pt x="3311" y="544"/>
                  </a:lnTo>
                  <a:lnTo>
                    <a:pt x="3312" y="593"/>
                  </a:lnTo>
                  <a:lnTo>
                    <a:pt x="3312" y="529"/>
                  </a:lnTo>
                  <a:lnTo>
                    <a:pt x="3313" y="643"/>
                  </a:lnTo>
                  <a:lnTo>
                    <a:pt x="3314" y="593"/>
                  </a:lnTo>
                  <a:lnTo>
                    <a:pt x="3315" y="603"/>
                  </a:lnTo>
                  <a:lnTo>
                    <a:pt x="3315" y="521"/>
                  </a:lnTo>
                  <a:lnTo>
                    <a:pt x="3316" y="576"/>
                  </a:lnTo>
                  <a:lnTo>
                    <a:pt x="3317" y="603"/>
                  </a:lnTo>
                  <a:lnTo>
                    <a:pt x="3317" y="582"/>
                  </a:lnTo>
                  <a:lnTo>
                    <a:pt x="3318" y="603"/>
                  </a:lnTo>
                  <a:lnTo>
                    <a:pt x="3319" y="551"/>
                  </a:lnTo>
                  <a:lnTo>
                    <a:pt x="3319" y="557"/>
                  </a:lnTo>
                  <a:lnTo>
                    <a:pt x="3320" y="593"/>
                  </a:lnTo>
                  <a:lnTo>
                    <a:pt x="3321" y="587"/>
                  </a:lnTo>
                  <a:lnTo>
                    <a:pt x="3322" y="564"/>
                  </a:lnTo>
                  <a:lnTo>
                    <a:pt x="3322" y="627"/>
                  </a:lnTo>
                  <a:lnTo>
                    <a:pt x="3323" y="570"/>
                  </a:lnTo>
                  <a:lnTo>
                    <a:pt x="3324" y="570"/>
                  </a:lnTo>
                  <a:lnTo>
                    <a:pt x="3324" y="557"/>
                  </a:lnTo>
                  <a:lnTo>
                    <a:pt x="3325" y="598"/>
                  </a:lnTo>
                  <a:lnTo>
                    <a:pt x="3326" y="582"/>
                  </a:lnTo>
                  <a:lnTo>
                    <a:pt x="3326" y="613"/>
                  </a:lnTo>
                  <a:lnTo>
                    <a:pt x="3327" y="529"/>
                  </a:lnTo>
                  <a:lnTo>
                    <a:pt x="3328" y="598"/>
                  </a:lnTo>
                  <a:lnTo>
                    <a:pt x="3329" y="603"/>
                  </a:lnTo>
                  <a:lnTo>
                    <a:pt x="3329" y="557"/>
                  </a:lnTo>
                  <a:lnTo>
                    <a:pt x="3330" y="582"/>
                  </a:lnTo>
                  <a:lnTo>
                    <a:pt x="3331" y="608"/>
                  </a:lnTo>
                  <a:lnTo>
                    <a:pt x="3331" y="512"/>
                  </a:lnTo>
                  <a:lnTo>
                    <a:pt x="3332" y="631"/>
                  </a:lnTo>
                  <a:lnTo>
                    <a:pt x="3333" y="576"/>
                  </a:lnTo>
                  <a:lnTo>
                    <a:pt x="3333" y="622"/>
                  </a:lnTo>
                  <a:lnTo>
                    <a:pt x="3334" y="587"/>
                  </a:lnTo>
                  <a:lnTo>
                    <a:pt x="3335" y="536"/>
                  </a:lnTo>
                  <a:lnTo>
                    <a:pt x="3336" y="613"/>
                  </a:lnTo>
                  <a:lnTo>
                    <a:pt x="3336" y="603"/>
                  </a:lnTo>
                  <a:lnTo>
                    <a:pt x="3337" y="576"/>
                  </a:lnTo>
                  <a:lnTo>
                    <a:pt x="3338" y="593"/>
                  </a:lnTo>
                  <a:lnTo>
                    <a:pt x="3338" y="613"/>
                  </a:lnTo>
                  <a:lnTo>
                    <a:pt x="3339" y="593"/>
                  </a:lnTo>
                  <a:lnTo>
                    <a:pt x="3340" y="647"/>
                  </a:lnTo>
                  <a:lnTo>
                    <a:pt x="3340" y="603"/>
                  </a:lnTo>
                  <a:lnTo>
                    <a:pt x="3341" y="608"/>
                  </a:lnTo>
                  <a:lnTo>
                    <a:pt x="3342" y="639"/>
                  </a:lnTo>
                  <a:lnTo>
                    <a:pt x="3343" y="504"/>
                  </a:lnTo>
                  <a:lnTo>
                    <a:pt x="3343" y="570"/>
                  </a:lnTo>
                  <a:lnTo>
                    <a:pt x="3344" y="598"/>
                  </a:lnTo>
                  <a:lnTo>
                    <a:pt x="3345" y="603"/>
                  </a:lnTo>
                  <a:lnTo>
                    <a:pt x="3345" y="639"/>
                  </a:lnTo>
                  <a:lnTo>
                    <a:pt x="3346" y="618"/>
                  </a:lnTo>
                  <a:lnTo>
                    <a:pt x="3347" y="582"/>
                  </a:lnTo>
                  <a:lnTo>
                    <a:pt x="3347" y="512"/>
                  </a:lnTo>
                  <a:lnTo>
                    <a:pt x="3348" y="598"/>
                  </a:lnTo>
                  <a:lnTo>
                    <a:pt x="3349" y="564"/>
                  </a:lnTo>
                  <a:lnTo>
                    <a:pt x="3350" y="521"/>
                  </a:lnTo>
                  <a:lnTo>
                    <a:pt x="3350" y="593"/>
                  </a:lnTo>
                  <a:lnTo>
                    <a:pt x="3351" y="582"/>
                  </a:lnTo>
                  <a:lnTo>
                    <a:pt x="3352" y="603"/>
                  </a:lnTo>
                  <a:lnTo>
                    <a:pt x="3352" y="587"/>
                  </a:lnTo>
                  <a:lnTo>
                    <a:pt x="3353" y="593"/>
                  </a:lnTo>
                  <a:lnTo>
                    <a:pt x="3354" y="647"/>
                  </a:lnTo>
                  <a:lnTo>
                    <a:pt x="3354" y="622"/>
                  </a:lnTo>
                  <a:lnTo>
                    <a:pt x="3355" y="603"/>
                  </a:lnTo>
                  <a:lnTo>
                    <a:pt x="3356" y="529"/>
                  </a:lnTo>
                  <a:lnTo>
                    <a:pt x="3357" y="666"/>
                  </a:lnTo>
                  <a:lnTo>
                    <a:pt x="3357" y="582"/>
                  </a:lnTo>
                  <a:lnTo>
                    <a:pt x="3358" y="551"/>
                  </a:lnTo>
                  <a:lnTo>
                    <a:pt x="3359" y="603"/>
                  </a:lnTo>
                  <a:lnTo>
                    <a:pt x="3359" y="557"/>
                  </a:lnTo>
                  <a:lnTo>
                    <a:pt x="3360" y="631"/>
                  </a:lnTo>
                  <a:lnTo>
                    <a:pt x="3361" y="598"/>
                  </a:lnTo>
                  <a:lnTo>
                    <a:pt x="3361" y="647"/>
                  </a:lnTo>
                  <a:lnTo>
                    <a:pt x="3362" y="613"/>
                  </a:lnTo>
                  <a:lnTo>
                    <a:pt x="3363" y="582"/>
                  </a:lnTo>
                  <a:lnTo>
                    <a:pt x="3364" y="613"/>
                  </a:lnTo>
                  <a:lnTo>
                    <a:pt x="3364" y="613"/>
                  </a:lnTo>
                  <a:lnTo>
                    <a:pt x="3365" y="551"/>
                  </a:lnTo>
                  <a:lnTo>
                    <a:pt x="3366" y="603"/>
                  </a:lnTo>
                  <a:lnTo>
                    <a:pt x="3366" y="608"/>
                  </a:lnTo>
                  <a:lnTo>
                    <a:pt x="3367" y="576"/>
                  </a:lnTo>
                  <a:lnTo>
                    <a:pt x="3368" y="608"/>
                  </a:lnTo>
                  <a:lnTo>
                    <a:pt x="3368" y="557"/>
                  </a:lnTo>
                  <a:lnTo>
                    <a:pt x="3369" y="608"/>
                  </a:lnTo>
                  <a:lnTo>
                    <a:pt x="3370" y="613"/>
                  </a:lnTo>
                  <a:lnTo>
                    <a:pt x="3371" y="512"/>
                  </a:lnTo>
                  <a:lnTo>
                    <a:pt x="3371" y="608"/>
                  </a:lnTo>
                  <a:lnTo>
                    <a:pt x="3372" y="598"/>
                  </a:lnTo>
                  <a:lnTo>
                    <a:pt x="3373" y="639"/>
                  </a:lnTo>
                  <a:lnTo>
                    <a:pt x="3373" y="536"/>
                  </a:lnTo>
                  <a:lnTo>
                    <a:pt x="3374" y="570"/>
                  </a:lnTo>
                  <a:lnTo>
                    <a:pt x="3375" y="631"/>
                  </a:lnTo>
                  <a:lnTo>
                    <a:pt x="3375" y="618"/>
                  </a:lnTo>
                  <a:lnTo>
                    <a:pt x="3376" y="576"/>
                  </a:lnTo>
                  <a:lnTo>
                    <a:pt x="3377" y="627"/>
                  </a:lnTo>
                  <a:lnTo>
                    <a:pt x="3377" y="570"/>
                  </a:lnTo>
                  <a:lnTo>
                    <a:pt x="3378" y="627"/>
                  </a:lnTo>
                  <a:lnTo>
                    <a:pt x="3379" y="659"/>
                  </a:lnTo>
                  <a:lnTo>
                    <a:pt x="3380" y="598"/>
                  </a:lnTo>
                  <a:lnTo>
                    <a:pt x="3380" y="598"/>
                  </a:lnTo>
                  <a:lnTo>
                    <a:pt x="3381" y="613"/>
                  </a:lnTo>
                  <a:lnTo>
                    <a:pt x="3382" y="608"/>
                  </a:lnTo>
                  <a:lnTo>
                    <a:pt x="3382" y="639"/>
                  </a:lnTo>
                  <a:lnTo>
                    <a:pt x="3383" y="576"/>
                  </a:lnTo>
                  <a:lnTo>
                    <a:pt x="3384" y="662"/>
                  </a:lnTo>
                  <a:lnTo>
                    <a:pt x="3384" y="659"/>
                  </a:lnTo>
                  <a:lnTo>
                    <a:pt x="3385" y="598"/>
                  </a:lnTo>
                  <a:lnTo>
                    <a:pt x="3386" y="582"/>
                  </a:lnTo>
                  <a:lnTo>
                    <a:pt x="3387" y="639"/>
                  </a:lnTo>
                  <a:lnTo>
                    <a:pt x="3387" y="666"/>
                  </a:lnTo>
                  <a:lnTo>
                    <a:pt x="3388" y="618"/>
                  </a:lnTo>
                  <a:lnTo>
                    <a:pt x="3389" y="631"/>
                  </a:lnTo>
                  <a:lnTo>
                    <a:pt x="3389" y="608"/>
                  </a:lnTo>
                  <a:lnTo>
                    <a:pt x="3390" y="618"/>
                  </a:lnTo>
                  <a:lnTo>
                    <a:pt x="3391" y="631"/>
                  </a:lnTo>
                  <a:lnTo>
                    <a:pt x="3391" y="618"/>
                  </a:lnTo>
                  <a:lnTo>
                    <a:pt x="3392" y="651"/>
                  </a:lnTo>
                  <a:lnTo>
                    <a:pt x="3393" y="608"/>
                  </a:lnTo>
                  <a:lnTo>
                    <a:pt x="3394" y="676"/>
                  </a:lnTo>
                  <a:lnTo>
                    <a:pt x="3394" y="655"/>
                  </a:lnTo>
                  <a:lnTo>
                    <a:pt x="3395" y="643"/>
                  </a:lnTo>
                  <a:lnTo>
                    <a:pt x="3396" y="631"/>
                  </a:lnTo>
                  <a:lnTo>
                    <a:pt x="3396" y="662"/>
                  </a:lnTo>
                  <a:lnTo>
                    <a:pt x="3397" y="613"/>
                  </a:lnTo>
                  <a:lnTo>
                    <a:pt x="3398" y="622"/>
                  </a:lnTo>
                  <a:lnTo>
                    <a:pt x="3398" y="662"/>
                  </a:lnTo>
                  <a:lnTo>
                    <a:pt x="3399" y="635"/>
                  </a:lnTo>
                  <a:lnTo>
                    <a:pt x="3400" y="695"/>
                  </a:lnTo>
                  <a:lnTo>
                    <a:pt x="3401" y="613"/>
                  </a:lnTo>
                  <a:lnTo>
                    <a:pt x="3401" y="673"/>
                  </a:lnTo>
                  <a:lnTo>
                    <a:pt x="3402" y="622"/>
                  </a:lnTo>
                  <a:lnTo>
                    <a:pt x="3403" y="685"/>
                  </a:lnTo>
                  <a:lnTo>
                    <a:pt x="3403" y="643"/>
                  </a:lnTo>
                  <a:lnTo>
                    <a:pt x="3404" y="685"/>
                  </a:lnTo>
                  <a:lnTo>
                    <a:pt x="3405" y="703"/>
                  </a:lnTo>
                  <a:lnTo>
                    <a:pt x="3405" y="679"/>
                  </a:lnTo>
                  <a:lnTo>
                    <a:pt x="3406" y="697"/>
                  </a:lnTo>
                  <a:lnTo>
                    <a:pt x="3407" y="717"/>
                  </a:lnTo>
                  <a:lnTo>
                    <a:pt x="3408" y="651"/>
                  </a:lnTo>
                  <a:lnTo>
                    <a:pt x="3408" y="711"/>
                  </a:lnTo>
                  <a:lnTo>
                    <a:pt x="3409" y="679"/>
                  </a:lnTo>
                  <a:lnTo>
                    <a:pt x="3410" y="697"/>
                  </a:lnTo>
                  <a:lnTo>
                    <a:pt x="3410" y="679"/>
                  </a:lnTo>
                  <a:lnTo>
                    <a:pt x="3411" y="676"/>
                  </a:lnTo>
                  <a:lnTo>
                    <a:pt x="3412" y="700"/>
                  </a:lnTo>
                  <a:lnTo>
                    <a:pt x="3412" y="685"/>
                  </a:lnTo>
                  <a:lnTo>
                    <a:pt x="3413" y="697"/>
                  </a:lnTo>
                  <a:lnTo>
                    <a:pt x="3414" y="695"/>
                  </a:lnTo>
                  <a:lnTo>
                    <a:pt x="3415" y="655"/>
                  </a:lnTo>
                  <a:lnTo>
                    <a:pt x="3415" y="700"/>
                  </a:lnTo>
                  <a:lnTo>
                    <a:pt x="3416" y="709"/>
                  </a:lnTo>
                  <a:lnTo>
                    <a:pt x="3417" y="731"/>
                  </a:lnTo>
                  <a:lnTo>
                    <a:pt x="3417" y="679"/>
                  </a:lnTo>
                  <a:lnTo>
                    <a:pt x="3418" y="731"/>
                  </a:lnTo>
                  <a:lnTo>
                    <a:pt x="3419" y="734"/>
                  </a:lnTo>
                  <a:lnTo>
                    <a:pt x="3419" y="714"/>
                  </a:lnTo>
                  <a:lnTo>
                    <a:pt x="3420" y="700"/>
                  </a:lnTo>
                  <a:lnTo>
                    <a:pt x="3421" y="741"/>
                  </a:lnTo>
                  <a:lnTo>
                    <a:pt x="3422" y="719"/>
                  </a:lnTo>
                  <a:lnTo>
                    <a:pt x="3422" y="695"/>
                  </a:lnTo>
                  <a:lnTo>
                    <a:pt x="3423" y="692"/>
                  </a:lnTo>
                  <a:lnTo>
                    <a:pt x="3424" y="745"/>
                  </a:lnTo>
                  <a:lnTo>
                    <a:pt x="3424" y="749"/>
                  </a:lnTo>
                  <a:lnTo>
                    <a:pt x="3425" y="749"/>
                  </a:lnTo>
                  <a:lnTo>
                    <a:pt x="3426" y="722"/>
                  </a:lnTo>
                  <a:lnTo>
                    <a:pt x="3426" y="736"/>
                  </a:lnTo>
                  <a:lnTo>
                    <a:pt x="3427" y="703"/>
                  </a:lnTo>
                  <a:lnTo>
                    <a:pt x="3428" y="734"/>
                  </a:lnTo>
                  <a:lnTo>
                    <a:pt x="3429" y="711"/>
                  </a:lnTo>
                  <a:lnTo>
                    <a:pt x="3429" y="736"/>
                  </a:lnTo>
                  <a:lnTo>
                    <a:pt x="3430" y="724"/>
                  </a:lnTo>
                  <a:lnTo>
                    <a:pt x="3431" y="743"/>
                  </a:lnTo>
                  <a:lnTo>
                    <a:pt x="3431" y="738"/>
                  </a:lnTo>
                  <a:lnTo>
                    <a:pt x="3432" y="692"/>
                  </a:lnTo>
                  <a:lnTo>
                    <a:pt x="3433" y="673"/>
                  </a:lnTo>
                  <a:lnTo>
                    <a:pt x="3433" y="703"/>
                  </a:lnTo>
                  <a:lnTo>
                    <a:pt x="3434" y="666"/>
                  </a:lnTo>
                  <a:lnTo>
                    <a:pt x="3435" y="692"/>
                  </a:lnTo>
                  <a:lnTo>
                    <a:pt x="3436" y="703"/>
                  </a:lnTo>
                  <a:lnTo>
                    <a:pt x="3436" y="685"/>
                  </a:lnTo>
                  <a:lnTo>
                    <a:pt x="3437" y="676"/>
                  </a:lnTo>
                  <a:lnTo>
                    <a:pt x="3438" y="659"/>
                  </a:lnTo>
                  <a:lnTo>
                    <a:pt x="3438" y="724"/>
                  </a:lnTo>
                  <a:lnTo>
                    <a:pt x="3439" y="700"/>
                  </a:lnTo>
                  <a:lnTo>
                    <a:pt x="3440" y="639"/>
                  </a:lnTo>
                  <a:lnTo>
                    <a:pt x="3440" y="679"/>
                  </a:lnTo>
                  <a:lnTo>
                    <a:pt x="3441" y="679"/>
                  </a:lnTo>
                  <a:lnTo>
                    <a:pt x="3442" y="662"/>
                  </a:lnTo>
                  <a:lnTo>
                    <a:pt x="3443" y="666"/>
                  </a:lnTo>
                  <a:lnTo>
                    <a:pt x="3443" y="631"/>
                  </a:lnTo>
                  <a:lnTo>
                    <a:pt x="3444" y="643"/>
                  </a:lnTo>
                  <a:lnTo>
                    <a:pt x="3445" y="676"/>
                  </a:lnTo>
                  <a:lnTo>
                    <a:pt x="3445" y="627"/>
                  </a:lnTo>
                  <a:lnTo>
                    <a:pt x="3446" y="662"/>
                  </a:lnTo>
                  <a:lnTo>
                    <a:pt x="3447" y="635"/>
                  </a:lnTo>
                  <a:lnTo>
                    <a:pt x="3447" y="622"/>
                  </a:lnTo>
                  <a:lnTo>
                    <a:pt x="3448" y="608"/>
                  </a:lnTo>
                  <a:lnTo>
                    <a:pt x="3449" y="598"/>
                  </a:lnTo>
                  <a:lnTo>
                    <a:pt x="3450" y="622"/>
                  </a:lnTo>
                  <a:lnTo>
                    <a:pt x="3450" y="622"/>
                  </a:lnTo>
                  <a:lnTo>
                    <a:pt x="3451" y="635"/>
                  </a:lnTo>
                  <a:lnTo>
                    <a:pt x="3452" y="659"/>
                  </a:lnTo>
                  <a:lnTo>
                    <a:pt x="3452" y="635"/>
                  </a:lnTo>
                  <a:lnTo>
                    <a:pt x="3453" y="603"/>
                  </a:lnTo>
                  <a:lnTo>
                    <a:pt x="3454" y="613"/>
                  </a:lnTo>
                  <a:lnTo>
                    <a:pt x="3454" y="576"/>
                  </a:lnTo>
                  <a:lnTo>
                    <a:pt x="3455" y="613"/>
                  </a:lnTo>
                  <a:lnTo>
                    <a:pt x="3456" y="622"/>
                  </a:lnTo>
                  <a:lnTo>
                    <a:pt x="3457" y="622"/>
                  </a:lnTo>
                  <a:lnTo>
                    <a:pt x="3457" y="627"/>
                  </a:lnTo>
                  <a:lnTo>
                    <a:pt x="3458" y="622"/>
                  </a:lnTo>
                  <a:lnTo>
                    <a:pt x="3459" y="643"/>
                  </a:lnTo>
                  <a:lnTo>
                    <a:pt x="3459" y="587"/>
                  </a:lnTo>
                  <a:lnTo>
                    <a:pt x="3460" y="598"/>
                  </a:lnTo>
                  <a:lnTo>
                    <a:pt x="3461" y="603"/>
                  </a:lnTo>
                  <a:lnTo>
                    <a:pt x="3461" y="593"/>
                  </a:lnTo>
                  <a:lnTo>
                    <a:pt x="3462" y="622"/>
                  </a:lnTo>
                  <a:lnTo>
                    <a:pt x="3463" y="593"/>
                  </a:lnTo>
                  <a:lnTo>
                    <a:pt x="3464" y="613"/>
                  </a:lnTo>
                  <a:lnTo>
                    <a:pt x="3464" y="551"/>
                  </a:lnTo>
                  <a:lnTo>
                    <a:pt x="3465" y="603"/>
                  </a:lnTo>
                  <a:lnTo>
                    <a:pt x="3466" y="631"/>
                  </a:lnTo>
                  <a:lnTo>
                    <a:pt x="3466" y="582"/>
                  </a:lnTo>
                  <a:lnTo>
                    <a:pt x="3467" y="608"/>
                  </a:lnTo>
                  <a:lnTo>
                    <a:pt x="3468" y="564"/>
                  </a:lnTo>
                  <a:lnTo>
                    <a:pt x="3468" y="603"/>
                  </a:lnTo>
                  <a:lnTo>
                    <a:pt x="3469" y="608"/>
                  </a:lnTo>
                  <a:lnTo>
                    <a:pt x="3470" y="587"/>
                  </a:lnTo>
                  <a:lnTo>
                    <a:pt x="3471" y="576"/>
                  </a:lnTo>
                  <a:lnTo>
                    <a:pt x="3471" y="512"/>
                  </a:lnTo>
                  <a:lnTo>
                    <a:pt x="3472" y="593"/>
                  </a:lnTo>
                  <a:lnTo>
                    <a:pt x="3473" y="544"/>
                  </a:lnTo>
                  <a:lnTo>
                    <a:pt x="3473" y="603"/>
                  </a:lnTo>
                  <a:lnTo>
                    <a:pt x="3474" y="608"/>
                  </a:lnTo>
                  <a:lnTo>
                    <a:pt x="3475" y="576"/>
                  </a:lnTo>
                  <a:lnTo>
                    <a:pt x="3475" y="521"/>
                  </a:lnTo>
                  <a:lnTo>
                    <a:pt x="3476" y="582"/>
                  </a:lnTo>
                  <a:lnTo>
                    <a:pt x="3477" y="512"/>
                  </a:lnTo>
                  <a:lnTo>
                    <a:pt x="3477" y="521"/>
                  </a:lnTo>
                  <a:lnTo>
                    <a:pt x="3478" y="529"/>
                  </a:lnTo>
                  <a:lnTo>
                    <a:pt x="3479" y="576"/>
                  </a:lnTo>
                  <a:lnTo>
                    <a:pt x="3480" y="544"/>
                  </a:lnTo>
                  <a:lnTo>
                    <a:pt x="3480" y="529"/>
                  </a:lnTo>
                  <a:lnTo>
                    <a:pt x="3481" y="544"/>
                  </a:lnTo>
                  <a:lnTo>
                    <a:pt x="3482" y="536"/>
                  </a:lnTo>
                  <a:lnTo>
                    <a:pt x="3482" y="551"/>
                  </a:lnTo>
                  <a:lnTo>
                    <a:pt x="3483" y="587"/>
                  </a:lnTo>
                  <a:lnTo>
                    <a:pt x="3484" y="576"/>
                  </a:lnTo>
                  <a:lnTo>
                    <a:pt x="3484" y="521"/>
                  </a:lnTo>
                  <a:lnTo>
                    <a:pt x="3485" y="529"/>
                  </a:lnTo>
                  <a:lnTo>
                    <a:pt x="3486" y="529"/>
                  </a:lnTo>
                  <a:lnTo>
                    <a:pt x="3487" y="512"/>
                  </a:lnTo>
                  <a:lnTo>
                    <a:pt x="3487" y="494"/>
                  </a:lnTo>
                  <a:lnTo>
                    <a:pt x="3488" y="544"/>
                  </a:lnTo>
                  <a:lnTo>
                    <a:pt x="3489" y="536"/>
                  </a:lnTo>
                  <a:lnTo>
                    <a:pt x="3489" y="504"/>
                  </a:lnTo>
                  <a:lnTo>
                    <a:pt x="3490" y="536"/>
                  </a:lnTo>
                  <a:lnTo>
                    <a:pt x="3491" y="551"/>
                  </a:lnTo>
                  <a:lnTo>
                    <a:pt x="3491" y="551"/>
                  </a:lnTo>
                  <a:lnTo>
                    <a:pt x="3492" y="536"/>
                  </a:lnTo>
                  <a:lnTo>
                    <a:pt x="3493" y="521"/>
                  </a:lnTo>
                  <a:lnTo>
                    <a:pt x="3494" y="598"/>
                  </a:lnTo>
                  <a:lnTo>
                    <a:pt x="3494" y="485"/>
                  </a:lnTo>
                  <a:lnTo>
                    <a:pt x="3495" y="587"/>
                  </a:lnTo>
                  <a:lnTo>
                    <a:pt x="3496" y="603"/>
                  </a:lnTo>
                  <a:lnTo>
                    <a:pt x="3496" y="593"/>
                  </a:lnTo>
                  <a:lnTo>
                    <a:pt x="3497" y="529"/>
                  </a:lnTo>
                  <a:lnTo>
                    <a:pt x="3498" y="521"/>
                  </a:lnTo>
                  <a:lnTo>
                    <a:pt x="3498" y="529"/>
                  </a:lnTo>
                  <a:lnTo>
                    <a:pt x="3499" y="544"/>
                  </a:lnTo>
                  <a:lnTo>
                    <a:pt x="3500" y="551"/>
                  </a:lnTo>
                  <a:lnTo>
                    <a:pt x="3501" y="512"/>
                  </a:lnTo>
                  <a:lnTo>
                    <a:pt x="3501" y="536"/>
                  </a:lnTo>
                  <a:lnTo>
                    <a:pt x="3502" y="557"/>
                  </a:lnTo>
                  <a:lnTo>
                    <a:pt x="3503" y="557"/>
                  </a:lnTo>
                  <a:lnTo>
                    <a:pt x="3503" y="485"/>
                  </a:lnTo>
                  <a:lnTo>
                    <a:pt x="3504" y="608"/>
                  </a:lnTo>
                  <a:lnTo>
                    <a:pt x="3505" y="494"/>
                  </a:lnTo>
                  <a:lnTo>
                    <a:pt x="3505" y="529"/>
                  </a:lnTo>
                  <a:lnTo>
                    <a:pt x="3506" y="504"/>
                  </a:lnTo>
                  <a:lnTo>
                    <a:pt x="3507" y="512"/>
                  </a:lnTo>
                  <a:lnTo>
                    <a:pt x="3508" y="544"/>
                  </a:lnTo>
                  <a:lnTo>
                    <a:pt x="3508" y="536"/>
                  </a:lnTo>
                  <a:lnTo>
                    <a:pt x="3509" y="504"/>
                  </a:lnTo>
                  <a:lnTo>
                    <a:pt x="3510" y="551"/>
                  </a:lnTo>
                  <a:lnTo>
                    <a:pt x="3510" y="551"/>
                  </a:lnTo>
                  <a:lnTo>
                    <a:pt x="3511" y="512"/>
                  </a:lnTo>
                  <a:lnTo>
                    <a:pt x="3512" y="494"/>
                  </a:lnTo>
                  <a:lnTo>
                    <a:pt x="3512" y="474"/>
                  </a:lnTo>
                  <a:lnTo>
                    <a:pt x="3513" y="576"/>
                  </a:lnTo>
                  <a:lnTo>
                    <a:pt x="3514" y="521"/>
                  </a:lnTo>
                  <a:lnTo>
                    <a:pt x="3515" y="564"/>
                  </a:lnTo>
                  <a:lnTo>
                    <a:pt x="3515" y="593"/>
                  </a:lnTo>
                  <a:lnTo>
                    <a:pt x="3516" y="521"/>
                  </a:lnTo>
                  <a:lnTo>
                    <a:pt x="3517" y="521"/>
                  </a:lnTo>
                  <a:lnTo>
                    <a:pt x="3517" y="463"/>
                  </a:lnTo>
                  <a:lnTo>
                    <a:pt x="3518" y="512"/>
                  </a:lnTo>
                  <a:lnTo>
                    <a:pt x="3519" y="582"/>
                  </a:lnTo>
                  <a:lnTo>
                    <a:pt x="3519" y="536"/>
                  </a:lnTo>
                  <a:lnTo>
                    <a:pt x="3520" y="451"/>
                  </a:lnTo>
                  <a:lnTo>
                    <a:pt x="3521" y="504"/>
                  </a:lnTo>
                  <a:lnTo>
                    <a:pt x="3522" y="544"/>
                  </a:lnTo>
                  <a:lnTo>
                    <a:pt x="3522" y="529"/>
                  </a:lnTo>
                  <a:lnTo>
                    <a:pt x="3523" y="529"/>
                  </a:lnTo>
                  <a:lnTo>
                    <a:pt x="3524" y="463"/>
                  </a:lnTo>
                  <a:lnTo>
                    <a:pt x="3524" y="512"/>
                  </a:lnTo>
                  <a:lnTo>
                    <a:pt x="3525" y="582"/>
                  </a:lnTo>
                  <a:lnTo>
                    <a:pt x="3526" y="536"/>
                  </a:lnTo>
                  <a:lnTo>
                    <a:pt x="3526" y="485"/>
                  </a:lnTo>
                  <a:lnTo>
                    <a:pt x="3527" y="536"/>
                  </a:lnTo>
                  <a:lnTo>
                    <a:pt x="3528" y="570"/>
                  </a:lnTo>
                  <a:lnTo>
                    <a:pt x="3529" y="512"/>
                  </a:lnTo>
                  <a:lnTo>
                    <a:pt x="3529" y="536"/>
                  </a:lnTo>
                  <a:lnTo>
                    <a:pt x="3530" y="529"/>
                  </a:lnTo>
                  <a:lnTo>
                    <a:pt x="3531" y="521"/>
                  </a:lnTo>
                  <a:lnTo>
                    <a:pt x="3531" y="494"/>
                  </a:lnTo>
                  <a:lnTo>
                    <a:pt x="3532" y="494"/>
                  </a:lnTo>
                  <a:lnTo>
                    <a:pt x="3533" y="529"/>
                  </a:lnTo>
                  <a:lnTo>
                    <a:pt x="3533" y="544"/>
                  </a:lnTo>
                  <a:lnTo>
                    <a:pt x="3534" y="582"/>
                  </a:lnTo>
                  <a:lnTo>
                    <a:pt x="3535" y="474"/>
                  </a:lnTo>
                  <a:lnTo>
                    <a:pt x="3536" y="521"/>
                  </a:lnTo>
                  <a:lnTo>
                    <a:pt x="3536" y="485"/>
                  </a:lnTo>
                  <a:lnTo>
                    <a:pt x="3537" y="512"/>
                  </a:lnTo>
                  <a:lnTo>
                    <a:pt x="3538" y="474"/>
                  </a:lnTo>
                  <a:lnTo>
                    <a:pt x="3538" y="494"/>
                  </a:lnTo>
                  <a:lnTo>
                    <a:pt x="3539" y="536"/>
                  </a:lnTo>
                  <a:lnTo>
                    <a:pt x="3540" y="494"/>
                  </a:lnTo>
                  <a:lnTo>
                    <a:pt x="3540" y="425"/>
                  </a:lnTo>
                  <a:lnTo>
                    <a:pt x="3541" y="544"/>
                  </a:lnTo>
                  <a:lnTo>
                    <a:pt x="3542" y="474"/>
                  </a:lnTo>
                  <a:lnTo>
                    <a:pt x="3543" y="474"/>
                  </a:lnTo>
                  <a:lnTo>
                    <a:pt x="3543" y="512"/>
                  </a:lnTo>
                  <a:lnTo>
                    <a:pt x="3544" y="494"/>
                  </a:lnTo>
                  <a:lnTo>
                    <a:pt x="3545" y="529"/>
                  </a:lnTo>
                  <a:lnTo>
                    <a:pt x="3545" y="521"/>
                  </a:lnTo>
                  <a:lnTo>
                    <a:pt x="3546" y="587"/>
                  </a:lnTo>
                  <a:lnTo>
                    <a:pt x="3547" y="512"/>
                  </a:lnTo>
                  <a:lnTo>
                    <a:pt x="3547" y="463"/>
                  </a:lnTo>
                  <a:lnTo>
                    <a:pt x="3548" y="529"/>
                  </a:lnTo>
                  <a:lnTo>
                    <a:pt x="3549" y="512"/>
                  </a:lnTo>
                  <a:lnTo>
                    <a:pt x="3550" y="536"/>
                  </a:lnTo>
                  <a:lnTo>
                    <a:pt x="3550" y="474"/>
                  </a:lnTo>
                  <a:lnTo>
                    <a:pt x="3551" y="521"/>
                  </a:lnTo>
                  <a:lnTo>
                    <a:pt x="3552" y="485"/>
                  </a:lnTo>
                  <a:lnTo>
                    <a:pt x="3552" y="557"/>
                  </a:lnTo>
                  <a:lnTo>
                    <a:pt x="3553" y="425"/>
                  </a:lnTo>
                  <a:lnTo>
                    <a:pt x="3554" y="544"/>
                  </a:lnTo>
                  <a:lnTo>
                    <a:pt x="3554" y="463"/>
                  </a:lnTo>
                  <a:lnTo>
                    <a:pt x="3555" y="570"/>
                  </a:lnTo>
                  <a:lnTo>
                    <a:pt x="3556" y="474"/>
                  </a:lnTo>
                  <a:lnTo>
                    <a:pt x="3557" y="536"/>
                  </a:lnTo>
                  <a:lnTo>
                    <a:pt x="3557" y="536"/>
                  </a:lnTo>
                  <a:lnTo>
                    <a:pt x="3558" y="512"/>
                  </a:lnTo>
                  <a:lnTo>
                    <a:pt x="3559" y="512"/>
                  </a:lnTo>
                  <a:lnTo>
                    <a:pt x="3559" y="576"/>
                  </a:lnTo>
                  <a:lnTo>
                    <a:pt x="3560" y="536"/>
                  </a:lnTo>
                  <a:lnTo>
                    <a:pt x="3561" y="504"/>
                  </a:lnTo>
                  <a:lnTo>
                    <a:pt x="3561" y="529"/>
                  </a:lnTo>
                  <a:lnTo>
                    <a:pt x="3562" y="521"/>
                  </a:lnTo>
                  <a:lnTo>
                    <a:pt x="3563" y="463"/>
                  </a:lnTo>
                  <a:lnTo>
                    <a:pt x="3564" y="529"/>
                  </a:lnTo>
                  <a:lnTo>
                    <a:pt x="3564" y="485"/>
                  </a:lnTo>
                  <a:lnTo>
                    <a:pt x="3565" y="551"/>
                  </a:lnTo>
                  <a:lnTo>
                    <a:pt x="3566" y="485"/>
                  </a:lnTo>
                  <a:lnTo>
                    <a:pt x="3566" y="494"/>
                  </a:lnTo>
                  <a:lnTo>
                    <a:pt x="3567" y="494"/>
                  </a:lnTo>
                  <a:lnTo>
                    <a:pt x="3568" y="485"/>
                  </a:lnTo>
                  <a:lnTo>
                    <a:pt x="3568" y="603"/>
                  </a:lnTo>
                  <a:lnTo>
                    <a:pt x="3569" y="356"/>
                  </a:lnTo>
                  <a:lnTo>
                    <a:pt x="3570" y="485"/>
                  </a:lnTo>
                  <a:lnTo>
                    <a:pt x="3571" y="551"/>
                  </a:lnTo>
                  <a:lnTo>
                    <a:pt x="3571" y="504"/>
                  </a:lnTo>
                  <a:lnTo>
                    <a:pt x="3572" y="485"/>
                  </a:lnTo>
                  <a:lnTo>
                    <a:pt x="3573" y="504"/>
                  </a:lnTo>
                  <a:lnTo>
                    <a:pt x="3573" y="425"/>
                  </a:lnTo>
                  <a:lnTo>
                    <a:pt x="3574" y="474"/>
                  </a:lnTo>
                  <a:lnTo>
                    <a:pt x="3575" y="521"/>
                  </a:lnTo>
                  <a:lnTo>
                    <a:pt x="3575" y="564"/>
                  </a:lnTo>
                  <a:lnTo>
                    <a:pt x="3576" y="485"/>
                  </a:lnTo>
                  <a:lnTo>
                    <a:pt x="3577" y="474"/>
                  </a:lnTo>
                  <a:lnTo>
                    <a:pt x="3577" y="463"/>
                  </a:lnTo>
                  <a:lnTo>
                    <a:pt x="3578" y="485"/>
                  </a:lnTo>
                  <a:lnTo>
                    <a:pt x="3579" y="485"/>
                  </a:lnTo>
                  <a:lnTo>
                    <a:pt x="3580" y="521"/>
                  </a:lnTo>
                  <a:lnTo>
                    <a:pt x="3580" y="512"/>
                  </a:lnTo>
                  <a:lnTo>
                    <a:pt x="3581" y="463"/>
                  </a:lnTo>
                  <a:lnTo>
                    <a:pt x="3582" y="494"/>
                  </a:lnTo>
                  <a:lnTo>
                    <a:pt x="3582" y="474"/>
                  </a:lnTo>
                  <a:lnTo>
                    <a:pt x="3583" y="463"/>
                  </a:lnTo>
                  <a:lnTo>
                    <a:pt x="3584" y="504"/>
                  </a:lnTo>
                  <a:lnTo>
                    <a:pt x="3584" y="485"/>
                  </a:lnTo>
                  <a:lnTo>
                    <a:pt x="3585" y="512"/>
                  </a:lnTo>
                  <a:lnTo>
                    <a:pt x="3586" y="521"/>
                  </a:lnTo>
                  <a:lnTo>
                    <a:pt x="3587" y="512"/>
                  </a:lnTo>
                  <a:lnTo>
                    <a:pt x="3587" y="463"/>
                  </a:lnTo>
                  <a:lnTo>
                    <a:pt x="3588" y="504"/>
                  </a:lnTo>
                  <a:lnTo>
                    <a:pt x="3589" y="463"/>
                  </a:lnTo>
                  <a:lnTo>
                    <a:pt x="3589" y="544"/>
                  </a:lnTo>
                  <a:lnTo>
                    <a:pt x="3590" y="474"/>
                  </a:lnTo>
                  <a:lnTo>
                    <a:pt x="3591" y="529"/>
                  </a:lnTo>
                  <a:lnTo>
                    <a:pt x="3591" y="504"/>
                  </a:lnTo>
                  <a:lnTo>
                    <a:pt x="3592" y="451"/>
                  </a:lnTo>
                  <a:lnTo>
                    <a:pt x="3593" y="439"/>
                  </a:lnTo>
                  <a:lnTo>
                    <a:pt x="3594" y="463"/>
                  </a:lnTo>
                  <a:lnTo>
                    <a:pt x="3594" y="536"/>
                  </a:lnTo>
                  <a:lnTo>
                    <a:pt x="3595" y="451"/>
                  </a:lnTo>
                  <a:lnTo>
                    <a:pt x="3596" y="439"/>
                  </a:lnTo>
                  <a:lnTo>
                    <a:pt x="3596" y="485"/>
                  </a:lnTo>
                  <a:lnTo>
                    <a:pt x="3597" y="504"/>
                  </a:lnTo>
                  <a:lnTo>
                    <a:pt x="3598" y="425"/>
                  </a:lnTo>
                  <a:lnTo>
                    <a:pt x="3598" y="485"/>
                  </a:lnTo>
                  <a:lnTo>
                    <a:pt x="3599" y="463"/>
                  </a:lnTo>
                  <a:lnTo>
                    <a:pt x="3600" y="410"/>
                  </a:lnTo>
                  <a:lnTo>
                    <a:pt x="3601" y="521"/>
                  </a:lnTo>
                  <a:lnTo>
                    <a:pt x="3601" y="485"/>
                  </a:lnTo>
                  <a:lnTo>
                    <a:pt x="3602" y="451"/>
                  </a:lnTo>
                  <a:lnTo>
                    <a:pt x="3603" y="451"/>
                  </a:lnTo>
                  <a:lnTo>
                    <a:pt x="3603" y="451"/>
                  </a:lnTo>
                  <a:lnTo>
                    <a:pt x="3604" y="504"/>
                  </a:lnTo>
                  <a:lnTo>
                    <a:pt x="3605" y="504"/>
                  </a:lnTo>
                  <a:lnTo>
                    <a:pt x="3605" y="544"/>
                  </a:lnTo>
                  <a:lnTo>
                    <a:pt x="3606" y="485"/>
                  </a:lnTo>
                  <a:lnTo>
                    <a:pt x="3607" y="451"/>
                  </a:lnTo>
                  <a:lnTo>
                    <a:pt x="3608" y="485"/>
                  </a:lnTo>
                  <a:lnTo>
                    <a:pt x="3608" y="529"/>
                  </a:lnTo>
                  <a:lnTo>
                    <a:pt x="3609" y="425"/>
                  </a:lnTo>
                  <a:lnTo>
                    <a:pt x="3610" y="512"/>
                  </a:lnTo>
                  <a:lnTo>
                    <a:pt x="3610" y="494"/>
                  </a:lnTo>
                  <a:lnTo>
                    <a:pt x="3611" y="494"/>
                  </a:lnTo>
                  <a:lnTo>
                    <a:pt x="3612" y="474"/>
                  </a:lnTo>
                  <a:lnTo>
                    <a:pt x="3612" y="474"/>
                  </a:lnTo>
                  <a:lnTo>
                    <a:pt x="3613" y="439"/>
                  </a:lnTo>
                  <a:lnTo>
                    <a:pt x="3614" y="394"/>
                  </a:lnTo>
                  <a:lnTo>
                    <a:pt x="3615" y="544"/>
                  </a:lnTo>
                  <a:lnTo>
                    <a:pt x="3615" y="512"/>
                  </a:lnTo>
                  <a:lnTo>
                    <a:pt x="3616" y="439"/>
                  </a:lnTo>
                  <a:lnTo>
                    <a:pt x="3617" y="485"/>
                  </a:lnTo>
                  <a:lnTo>
                    <a:pt x="3617" y="544"/>
                  </a:lnTo>
                  <a:lnTo>
                    <a:pt x="3618" y="474"/>
                  </a:lnTo>
                  <a:lnTo>
                    <a:pt x="3619" y="544"/>
                  </a:lnTo>
                  <a:lnTo>
                    <a:pt x="3619" y="504"/>
                  </a:lnTo>
                  <a:lnTo>
                    <a:pt x="3620" y="512"/>
                  </a:lnTo>
                  <a:lnTo>
                    <a:pt x="3621" y="544"/>
                  </a:lnTo>
                  <a:lnTo>
                    <a:pt x="3622" y="463"/>
                  </a:lnTo>
                  <a:lnTo>
                    <a:pt x="3622" y="474"/>
                  </a:lnTo>
                  <a:lnTo>
                    <a:pt x="3623" y="439"/>
                  </a:lnTo>
                  <a:lnTo>
                    <a:pt x="3624" y="463"/>
                  </a:lnTo>
                  <a:lnTo>
                    <a:pt x="3624" y="485"/>
                  </a:lnTo>
                  <a:lnTo>
                    <a:pt x="3625" y="463"/>
                  </a:lnTo>
                  <a:lnTo>
                    <a:pt x="3626" y="485"/>
                  </a:lnTo>
                  <a:lnTo>
                    <a:pt x="3626" y="504"/>
                  </a:lnTo>
                  <a:lnTo>
                    <a:pt x="3627" y="451"/>
                  </a:lnTo>
                  <a:lnTo>
                    <a:pt x="3628" y="463"/>
                  </a:lnTo>
                  <a:lnTo>
                    <a:pt x="3629" y="504"/>
                  </a:lnTo>
                  <a:lnTo>
                    <a:pt x="3629" y="463"/>
                  </a:lnTo>
                  <a:lnTo>
                    <a:pt x="3630" y="512"/>
                  </a:lnTo>
                  <a:lnTo>
                    <a:pt x="3631" y="485"/>
                  </a:lnTo>
                  <a:lnTo>
                    <a:pt x="3631" y="521"/>
                  </a:lnTo>
                  <a:lnTo>
                    <a:pt x="3632" y="425"/>
                  </a:lnTo>
                  <a:lnTo>
                    <a:pt x="3633" y="376"/>
                  </a:lnTo>
                  <a:lnTo>
                    <a:pt x="3633" y="504"/>
                  </a:lnTo>
                  <a:lnTo>
                    <a:pt x="3634" y="536"/>
                  </a:lnTo>
                  <a:lnTo>
                    <a:pt x="3635" y="529"/>
                  </a:lnTo>
                  <a:lnTo>
                    <a:pt x="3636" y="439"/>
                  </a:lnTo>
                  <a:lnTo>
                    <a:pt x="3636" y="394"/>
                  </a:lnTo>
                  <a:lnTo>
                    <a:pt x="3637" y="494"/>
                  </a:lnTo>
                  <a:lnTo>
                    <a:pt x="3638" y="376"/>
                  </a:lnTo>
                  <a:lnTo>
                    <a:pt x="3638" y="439"/>
                  </a:lnTo>
                  <a:lnTo>
                    <a:pt x="3639" y="494"/>
                  </a:lnTo>
                  <a:lnTo>
                    <a:pt x="3640" y="463"/>
                  </a:lnTo>
                  <a:lnTo>
                    <a:pt x="3640" y="485"/>
                  </a:lnTo>
                  <a:lnTo>
                    <a:pt x="3641" y="439"/>
                  </a:lnTo>
                  <a:lnTo>
                    <a:pt x="3642" y="451"/>
                  </a:lnTo>
                  <a:lnTo>
                    <a:pt x="3643" y="463"/>
                  </a:lnTo>
                  <a:lnTo>
                    <a:pt x="3643" y="529"/>
                  </a:lnTo>
                  <a:lnTo>
                    <a:pt x="3644" y="451"/>
                  </a:lnTo>
                  <a:lnTo>
                    <a:pt x="3645" y="439"/>
                  </a:lnTo>
                  <a:lnTo>
                    <a:pt x="3645" y="512"/>
                  </a:lnTo>
                  <a:lnTo>
                    <a:pt x="3646" y="485"/>
                  </a:lnTo>
                  <a:lnTo>
                    <a:pt x="3647" y="410"/>
                  </a:lnTo>
                  <a:lnTo>
                    <a:pt x="3647" y="439"/>
                  </a:lnTo>
                  <a:lnTo>
                    <a:pt x="3648" y="494"/>
                  </a:lnTo>
                  <a:lnTo>
                    <a:pt x="3649" y="410"/>
                  </a:lnTo>
                  <a:lnTo>
                    <a:pt x="3650" y="564"/>
                  </a:lnTo>
                  <a:lnTo>
                    <a:pt x="3650" y="485"/>
                  </a:lnTo>
                  <a:lnTo>
                    <a:pt x="3651" y="485"/>
                  </a:lnTo>
                  <a:lnTo>
                    <a:pt x="3652" y="485"/>
                  </a:lnTo>
                  <a:lnTo>
                    <a:pt x="3652" y="521"/>
                  </a:lnTo>
                  <a:lnTo>
                    <a:pt x="3653" y="521"/>
                  </a:lnTo>
                  <a:lnTo>
                    <a:pt x="3654" y="512"/>
                  </a:lnTo>
                  <a:lnTo>
                    <a:pt x="3654" y="544"/>
                  </a:lnTo>
                  <a:lnTo>
                    <a:pt x="3655" y="504"/>
                  </a:lnTo>
                  <a:lnTo>
                    <a:pt x="3656" y="439"/>
                  </a:lnTo>
                  <a:lnTo>
                    <a:pt x="3657" y="494"/>
                  </a:lnTo>
                  <a:lnTo>
                    <a:pt x="3657" y="463"/>
                  </a:lnTo>
                  <a:lnTo>
                    <a:pt x="3658" y="494"/>
                  </a:lnTo>
                  <a:lnTo>
                    <a:pt x="3659" y="485"/>
                  </a:lnTo>
                  <a:lnTo>
                    <a:pt x="3659" y="529"/>
                  </a:lnTo>
                  <a:lnTo>
                    <a:pt x="3660" y="376"/>
                  </a:lnTo>
                  <a:lnTo>
                    <a:pt x="3661" y="439"/>
                  </a:lnTo>
                  <a:lnTo>
                    <a:pt x="3661" y="439"/>
                  </a:lnTo>
                  <a:lnTo>
                    <a:pt x="3662" y="463"/>
                  </a:lnTo>
                  <a:lnTo>
                    <a:pt x="3663" y="410"/>
                  </a:lnTo>
                  <a:lnTo>
                    <a:pt x="3664" y="570"/>
                  </a:lnTo>
                  <a:lnTo>
                    <a:pt x="3664" y="474"/>
                  </a:lnTo>
                  <a:lnTo>
                    <a:pt x="3665" y="451"/>
                  </a:lnTo>
                  <a:lnTo>
                    <a:pt x="3666" y="474"/>
                  </a:lnTo>
                  <a:lnTo>
                    <a:pt x="3666" y="485"/>
                  </a:lnTo>
                  <a:lnTo>
                    <a:pt x="3667" y="451"/>
                  </a:lnTo>
                  <a:lnTo>
                    <a:pt x="3668" y="551"/>
                  </a:lnTo>
                  <a:lnTo>
                    <a:pt x="3668" y="410"/>
                  </a:lnTo>
                  <a:lnTo>
                    <a:pt x="3669" y="451"/>
                  </a:lnTo>
                  <a:lnTo>
                    <a:pt x="3670" y="474"/>
                  </a:lnTo>
                  <a:lnTo>
                    <a:pt x="3671" y="463"/>
                  </a:lnTo>
                  <a:lnTo>
                    <a:pt x="3671" y="512"/>
                  </a:lnTo>
                  <a:lnTo>
                    <a:pt x="3672" y="439"/>
                  </a:lnTo>
                  <a:lnTo>
                    <a:pt x="3673" y="410"/>
                  </a:lnTo>
                  <a:lnTo>
                    <a:pt x="3673" y="439"/>
                  </a:lnTo>
                  <a:lnTo>
                    <a:pt x="3674" y="463"/>
                  </a:lnTo>
                  <a:lnTo>
                    <a:pt x="3675" y="474"/>
                  </a:lnTo>
                  <a:lnTo>
                    <a:pt x="3675" y="451"/>
                  </a:lnTo>
                  <a:lnTo>
                    <a:pt x="3676" y="529"/>
                  </a:lnTo>
                  <a:lnTo>
                    <a:pt x="3677" y="439"/>
                  </a:lnTo>
                  <a:lnTo>
                    <a:pt x="3677" y="425"/>
                  </a:lnTo>
                  <a:lnTo>
                    <a:pt x="3678" y="512"/>
                  </a:lnTo>
                  <a:lnTo>
                    <a:pt x="3679" y="451"/>
                  </a:lnTo>
                  <a:lnTo>
                    <a:pt x="3680" y="494"/>
                  </a:lnTo>
                  <a:lnTo>
                    <a:pt x="3680" y="463"/>
                  </a:lnTo>
                  <a:lnTo>
                    <a:pt x="3681" y="439"/>
                  </a:lnTo>
                  <a:lnTo>
                    <a:pt x="3682" y="463"/>
                  </a:lnTo>
                  <a:lnTo>
                    <a:pt x="3682" y="504"/>
                  </a:lnTo>
                  <a:lnTo>
                    <a:pt x="3683" y="410"/>
                  </a:lnTo>
                  <a:lnTo>
                    <a:pt x="3684" y="474"/>
                  </a:lnTo>
                  <a:lnTo>
                    <a:pt x="3684" y="451"/>
                  </a:lnTo>
                  <a:lnTo>
                    <a:pt x="3685" y="451"/>
                  </a:lnTo>
                  <a:lnTo>
                    <a:pt x="3686" y="485"/>
                  </a:lnTo>
                  <a:lnTo>
                    <a:pt x="3687" y="451"/>
                  </a:lnTo>
                  <a:lnTo>
                    <a:pt x="3687" y="485"/>
                  </a:lnTo>
                  <a:lnTo>
                    <a:pt x="3688" y="356"/>
                  </a:lnTo>
                  <a:lnTo>
                    <a:pt x="3689" y="410"/>
                  </a:lnTo>
                  <a:lnTo>
                    <a:pt x="3689" y="425"/>
                  </a:lnTo>
                  <a:lnTo>
                    <a:pt x="3690" y="463"/>
                  </a:lnTo>
                  <a:lnTo>
                    <a:pt x="3691" y="474"/>
                  </a:lnTo>
                  <a:lnTo>
                    <a:pt x="3691" y="394"/>
                  </a:lnTo>
                  <a:lnTo>
                    <a:pt x="3692" y="439"/>
                  </a:lnTo>
                  <a:lnTo>
                    <a:pt x="3693" y="425"/>
                  </a:lnTo>
                  <a:lnTo>
                    <a:pt x="3694" y="504"/>
                  </a:lnTo>
                  <a:lnTo>
                    <a:pt x="3694" y="376"/>
                  </a:lnTo>
                  <a:lnTo>
                    <a:pt x="3695" y="463"/>
                  </a:lnTo>
                  <a:lnTo>
                    <a:pt x="3696" y="494"/>
                  </a:lnTo>
                  <a:lnTo>
                    <a:pt x="3696" y="410"/>
                  </a:lnTo>
                  <a:lnTo>
                    <a:pt x="3697" y="410"/>
                  </a:lnTo>
                  <a:lnTo>
                    <a:pt x="3698" y="463"/>
                  </a:lnTo>
                  <a:lnTo>
                    <a:pt x="3698" y="504"/>
                  </a:lnTo>
                  <a:lnTo>
                    <a:pt x="3699" y="425"/>
                  </a:lnTo>
                  <a:lnTo>
                    <a:pt x="3700" y="474"/>
                  </a:lnTo>
                  <a:lnTo>
                    <a:pt x="3701" y="463"/>
                  </a:lnTo>
                  <a:lnTo>
                    <a:pt x="3701" y="474"/>
                  </a:lnTo>
                  <a:lnTo>
                    <a:pt x="3702" y="494"/>
                  </a:lnTo>
                  <a:lnTo>
                    <a:pt x="3703" y="410"/>
                  </a:lnTo>
                  <a:lnTo>
                    <a:pt x="3703" y="439"/>
                  </a:lnTo>
                  <a:lnTo>
                    <a:pt x="3704" y="474"/>
                  </a:lnTo>
                  <a:lnTo>
                    <a:pt x="3705" y="512"/>
                  </a:lnTo>
                  <a:lnTo>
                    <a:pt x="3705" y="485"/>
                  </a:lnTo>
                  <a:lnTo>
                    <a:pt x="3706" y="439"/>
                  </a:lnTo>
                  <a:lnTo>
                    <a:pt x="3707" y="410"/>
                  </a:lnTo>
                  <a:lnTo>
                    <a:pt x="3708" y="512"/>
                  </a:lnTo>
                  <a:lnTo>
                    <a:pt x="3708" y="410"/>
                  </a:lnTo>
                  <a:lnTo>
                    <a:pt x="3709" y="485"/>
                  </a:lnTo>
                  <a:lnTo>
                    <a:pt x="3710" y="536"/>
                  </a:lnTo>
                  <a:lnTo>
                    <a:pt x="3710" y="485"/>
                  </a:lnTo>
                  <a:lnTo>
                    <a:pt x="3711" y="376"/>
                  </a:lnTo>
                  <a:lnTo>
                    <a:pt x="3712" y="504"/>
                  </a:lnTo>
                  <a:lnTo>
                    <a:pt x="3712" y="504"/>
                  </a:lnTo>
                  <a:lnTo>
                    <a:pt x="3713" y="504"/>
                  </a:lnTo>
                  <a:lnTo>
                    <a:pt x="3714" y="544"/>
                  </a:lnTo>
                  <a:lnTo>
                    <a:pt x="3715" y="463"/>
                  </a:lnTo>
                  <a:lnTo>
                    <a:pt x="3715" y="512"/>
                  </a:lnTo>
                  <a:lnTo>
                    <a:pt x="3716" y="474"/>
                  </a:lnTo>
                  <a:lnTo>
                    <a:pt x="3717" y="439"/>
                  </a:lnTo>
                  <a:lnTo>
                    <a:pt x="3717" y="463"/>
                  </a:lnTo>
                  <a:lnTo>
                    <a:pt x="3718" y="494"/>
                  </a:lnTo>
                  <a:lnTo>
                    <a:pt x="3719" y="494"/>
                  </a:lnTo>
                  <a:lnTo>
                    <a:pt x="3719" y="494"/>
                  </a:lnTo>
                  <a:lnTo>
                    <a:pt x="3720" y="439"/>
                  </a:lnTo>
                  <a:lnTo>
                    <a:pt x="3721" y="504"/>
                  </a:lnTo>
                  <a:lnTo>
                    <a:pt x="3722" y="494"/>
                  </a:lnTo>
                  <a:lnTo>
                    <a:pt x="3722" y="474"/>
                  </a:lnTo>
                  <a:lnTo>
                    <a:pt x="3723" y="504"/>
                  </a:lnTo>
                  <a:lnTo>
                    <a:pt x="3724" y="474"/>
                  </a:lnTo>
                  <a:lnTo>
                    <a:pt x="3724" y="536"/>
                  </a:lnTo>
                  <a:lnTo>
                    <a:pt x="3725" y="474"/>
                  </a:lnTo>
                  <a:lnTo>
                    <a:pt x="3726" y="425"/>
                  </a:lnTo>
                  <a:lnTo>
                    <a:pt x="3726" y="410"/>
                  </a:lnTo>
                  <a:lnTo>
                    <a:pt x="3727" y="463"/>
                  </a:lnTo>
                  <a:lnTo>
                    <a:pt x="3728" y="512"/>
                  </a:lnTo>
                  <a:lnTo>
                    <a:pt x="3729" y="410"/>
                  </a:lnTo>
                  <a:lnTo>
                    <a:pt x="3729" y="504"/>
                  </a:lnTo>
                  <a:lnTo>
                    <a:pt x="3730" y="451"/>
                  </a:lnTo>
                  <a:lnTo>
                    <a:pt x="3731" y="463"/>
                  </a:lnTo>
                  <a:lnTo>
                    <a:pt x="3731" y="485"/>
                  </a:lnTo>
                  <a:lnTo>
                    <a:pt x="3732" y="410"/>
                  </a:lnTo>
                  <a:lnTo>
                    <a:pt x="3733" y="494"/>
                  </a:lnTo>
                  <a:lnTo>
                    <a:pt x="3733" y="333"/>
                  </a:lnTo>
                  <a:lnTo>
                    <a:pt x="3734" y="474"/>
                  </a:lnTo>
                  <a:lnTo>
                    <a:pt x="3735" y="474"/>
                  </a:lnTo>
                  <a:lnTo>
                    <a:pt x="3736" y="485"/>
                  </a:lnTo>
                  <a:lnTo>
                    <a:pt x="3736" y="356"/>
                  </a:lnTo>
                  <a:lnTo>
                    <a:pt x="3737" y="463"/>
                  </a:lnTo>
                  <a:lnTo>
                    <a:pt x="3738" y="356"/>
                  </a:lnTo>
                  <a:lnTo>
                    <a:pt x="3738" y="557"/>
                  </a:lnTo>
                  <a:lnTo>
                    <a:pt x="3739" y="425"/>
                  </a:lnTo>
                  <a:lnTo>
                    <a:pt x="3740" y="410"/>
                  </a:lnTo>
                  <a:lnTo>
                    <a:pt x="3740" y="485"/>
                  </a:lnTo>
                  <a:lnTo>
                    <a:pt x="3741" y="356"/>
                  </a:lnTo>
                  <a:lnTo>
                    <a:pt x="3742" y="451"/>
                  </a:lnTo>
                  <a:lnTo>
                    <a:pt x="3743" y="485"/>
                  </a:lnTo>
                  <a:lnTo>
                    <a:pt x="3743" y="463"/>
                  </a:lnTo>
                  <a:lnTo>
                    <a:pt x="3744" y="494"/>
                  </a:lnTo>
                  <a:lnTo>
                    <a:pt x="3745" y="425"/>
                  </a:lnTo>
                  <a:lnTo>
                    <a:pt x="3745" y="529"/>
                  </a:lnTo>
                  <a:lnTo>
                    <a:pt x="3746" y="463"/>
                  </a:lnTo>
                  <a:lnTo>
                    <a:pt x="3747" y="425"/>
                  </a:lnTo>
                  <a:lnTo>
                    <a:pt x="3747" y="410"/>
                  </a:lnTo>
                  <a:lnTo>
                    <a:pt x="3748" y="474"/>
                  </a:lnTo>
                  <a:lnTo>
                    <a:pt x="3749" y="474"/>
                  </a:lnTo>
                  <a:lnTo>
                    <a:pt x="3750" y="451"/>
                  </a:lnTo>
                  <a:lnTo>
                    <a:pt x="3750" y="451"/>
                  </a:lnTo>
                  <a:lnTo>
                    <a:pt x="3751" y="425"/>
                  </a:lnTo>
                  <a:lnTo>
                    <a:pt x="3752" y="451"/>
                  </a:lnTo>
                  <a:lnTo>
                    <a:pt x="3752" y="485"/>
                  </a:lnTo>
                  <a:lnTo>
                    <a:pt x="3753" y="425"/>
                  </a:lnTo>
                  <a:lnTo>
                    <a:pt x="3754" y="439"/>
                  </a:lnTo>
                  <a:lnTo>
                    <a:pt x="3754" y="356"/>
                  </a:lnTo>
                  <a:lnTo>
                    <a:pt x="3755" y="485"/>
                  </a:lnTo>
                  <a:lnTo>
                    <a:pt x="3756" y="463"/>
                  </a:lnTo>
                  <a:lnTo>
                    <a:pt x="3757" y="394"/>
                  </a:lnTo>
                  <a:lnTo>
                    <a:pt x="3757" y="410"/>
                  </a:lnTo>
                  <a:lnTo>
                    <a:pt x="3758" y="451"/>
                  </a:lnTo>
                  <a:lnTo>
                    <a:pt x="3759" y="474"/>
                  </a:lnTo>
                  <a:lnTo>
                    <a:pt x="3759" y="474"/>
                  </a:lnTo>
                  <a:lnTo>
                    <a:pt x="3760" y="474"/>
                  </a:lnTo>
                  <a:lnTo>
                    <a:pt x="3761" y="451"/>
                  </a:lnTo>
                  <a:lnTo>
                    <a:pt x="3761" y="463"/>
                  </a:lnTo>
                  <a:lnTo>
                    <a:pt x="3762" y="439"/>
                  </a:lnTo>
                  <a:lnTo>
                    <a:pt x="3763" y="451"/>
                  </a:lnTo>
                  <a:lnTo>
                    <a:pt x="3764" y="451"/>
                  </a:lnTo>
                  <a:lnTo>
                    <a:pt x="3764" y="451"/>
                  </a:lnTo>
                  <a:lnTo>
                    <a:pt x="3765" y="521"/>
                  </a:lnTo>
                  <a:lnTo>
                    <a:pt x="3766" y="410"/>
                  </a:lnTo>
                  <a:lnTo>
                    <a:pt x="3766" y="439"/>
                  </a:lnTo>
                  <a:lnTo>
                    <a:pt x="3767" y="474"/>
                  </a:lnTo>
                  <a:lnTo>
                    <a:pt x="3768" y="521"/>
                  </a:lnTo>
                  <a:lnTo>
                    <a:pt x="3768" y="439"/>
                  </a:lnTo>
                  <a:lnTo>
                    <a:pt x="3769" y="439"/>
                  </a:lnTo>
                  <a:lnTo>
                    <a:pt x="3770" y="394"/>
                  </a:lnTo>
                  <a:lnTo>
                    <a:pt x="3771" y="425"/>
                  </a:lnTo>
                  <a:lnTo>
                    <a:pt x="3771" y="376"/>
                  </a:lnTo>
                  <a:lnTo>
                    <a:pt x="3772" y="551"/>
                  </a:lnTo>
                  <a:lnTo>
                    <a:pt x="3773" y="474"/>
                  </a:lnTo>
                  <a:lnTo>
                    <a:pt x="3773" y="504"/>
                  </a:lnTo>
                  <a:lnTo>
                    <a:pt x="3774" y="439"/>
                  </a:lnTo>
                  <a:lnTo>
                    <a:pt x="3775" y="463"/>
                  </a:lnTo>
                  <a:lnTo>
                    <a:pt x="3775" y="307"/>
                  </a:lnTo>
                  <a:lnTo>
                    <a:pt x="3776" y="474"/>
                  </a:lnTo>
                  <a:lnTo>
                    <a:pt x="3777" y="451"/>
                  </a:lnTo>
                  <a:lnTo>
                    <a:pt x="3777" y="463"/>
                  </a:lnTo>
                  <a:lnTo>
                    <a:pt x="3778" y="394"/>
                  </a:lnTo>
                  <a:lnTo>
                    <a:pt x="3779" y="410"/>
                  </a:lnTo>
                  <a:lnTo>
                    <a:pt x="3780" y="536"/>
                  </a:lnTo>
                  <a:lnTo>
                    <a:pt x="3780" y="439"/>
                  </a:lnTo>
                  <a:lnTo>
                    <a:pt x="3781" y="536"/>
                  </a:lnTo>
                  <a:lnTo>
                    <a:pt x="3782" y="394"/>
                  </a:lnTo>
                  <a:lnTo>
                    <a:pt x="3782" y="451"/>
                  </a:lnTo>
                  <a:lnTo>
                    <a:pt x="3783" y="504"/>
                  </a:lnTo>
                  <a:lnTo>
                    <a:pt x="3784" y="410"/>
                  </a:lnTo>
                  <a:lnTo>
                    <a:pt x="3784" y="463"/>
                  </a:lnTo>
                  <a:lnTo>
                    <a:pt x="3785" y="494"/>
                  </a:lnTo>
                  <a:lnTo>
                    <a:pt x="3786" y="425"/>
                  </a:lnTo>
                  <a:lnTo>
                    <a:pt x="3787" y="439"/>
                  </a:lnTo>
                  <a:lnTo>
                    <a:pt x="3787" y="463"/>
                  </a:lnTo>
                  <a:lnTo>
                    <a:pt x="3788" y="494"/>
                  </a:lnTo>
                  <a:lnTo>
                    <a:pt x="3789" y="463"/>
                  </a:lnTo>
                  <a:lnTo>
                    <a:pt x="3789" y="504"/>
                  </a:lnTo>
                  <a:lnTo>
                    <a:pt x="3790" y="275"/>
                  </a:lnTo>
                  <a:lnTo>
                    <a:pt x="3791" y="425"/>
                  </a:lnTo>
                  <a:lnTo>
                    <a:pt x="3791" y="439"/>
                  </a:lnTo>
                  <a:lnTo>
                    <a:pt x="3792" y="439"/>
                  </a:lnTo>
                  <a:lnTo>
                    <a:pt x="3793" y="425"/>
                  </a:lnTo>
                  <a:lnTo>
                    <a:pt x="3794" y="439"/>
                  </a:lnTo>
                  <a:lnTo>
                    <a:pt x="3794" y="376"/>
                  </a:lnTo>
                  <a:lnTo>
                    <a:pt x="3795" y="485"/>
                  </a:lnTo>
                  <a:lnTo>
                    <a:pt x="3796" y="376"/>
                  </a:lnTo>
                  <a:lnTo>
                    <a:pt x="3796" y="451"/>
                  </a:lnTo>
                  <a:lnTo>
                    <a:pt x="3797" y="512"/>
                  </a:lnTo>
                  <a:lnTo>
                    <a:pt x="3798" y="410"/>
                  </a:lnTo>
                  <a:lnTo>
                    <a:pt x="3798" y="425"/>
                  </a:lnTo>
                  <a:lnTo>
                    <a:pt x="3799" y="529"/>
                  </a:lnTo>
                  <a:lnTo>
                    <a:pt x="3800" y="504"/>
                  </a:lnTo>
                  <a:lnTo>
                    <a:pt x="3801" y="474"/>
                  </a:lnTo>
                  <a:lnTo>
                    <a:pt x="3801" y="425"/>
                  </a:lnTo>
                  <a:lnTo>
                    <a:pt x="3802" y="394"/>
                  </a:lnTo>
                  <a:lnTo>
                    <a:pt x="3803" y="307"/>
                  </a:lnTo>
                  <a:lnTo>
                    <a:pt x="3803" y="425"/>
                  </a:lnTo>
                  <a:lnTo>
                    <a:pt x="3804" y="451"/>
                  </a:lnTo>
                  <a:lnTo>
                    <a:pt x="3805" y="394"/>
                  </a:lnTo>
                  <a:lnTo>
                    <a:pt x="3805" y="451"/>
                  </a:lnTo>
                  <a:lnTo>
                    <a:pt x="3806" y="425"/>
                  </a:lnTo>
                  <a:lnTo>
                    <a:pt x="3807" y="394"/>
                  </a:lnTo>
                  <a:lnTo>
                    <a:pt x="3808" y="451"/>
                  </a:lnTo>
                  <a:lnTo>
                    <a:pt x="3808" y="410"/>
                  </a:lnTo>
                  <a:lnTo>
                    <a:pt x="3809" y="474"/>
                  </a:lnTo>
                  <a:lnTo>
                    <a:pt x="3810" y="451"/>
                  </a:lnTo>
                  <a:lnTo>
                    <a:pt x="3810" y="439"/>
                  </a:lnTo>
                  <a:lnTo>
                    <a:pt x="3811" y="494"/>
                  </a:lnTo>
                  <a:lnTo>
                    <a:pt x="3812" y="439"/>
                  </a:lnTo>
                  <a:lnTo>
                    <a:pt x="3812" y="425"/>
                  </a:lnTo>
                  <a:lnTo>
                    <a:pt x="3813" y="463"/>
                  </a:lnTo>
                  <a:lnTo>
                    <a:pt x="3814" y="410"/>
                  </a:lnTo>
                  <a:lnTo>
                    <a:pt x="3815" y="410"/>
                  </a:lnTo>
                  <a:lnTo>
                    <a:pt x="3815" y="376"/>
                  </a:lnTo>
                  <a:lnTo>
                    <a:pt x="3816" y="485"/>
                  </a:lnTo>
                  <a:lnTo>
                    <a:pt x="3817" y="439"/>
                  </a:lnTo>
                  <a:lnTo>
                    <a:pt x="3817" y="463"/>
                  </a:lnTo>
                  <a:lnTo>
                    <a:pt x="3818" y="376"/>
                  </a:lnTo>
                  <a:lnTo>
                    <a:pt x="3819" y="451"/>
                  </a:lnTo>
                  <a:lnTo>
                    <a:pt x="3819" y="439"/>
                  </a:lnTo>
                  <a:lnTo>
                    <a:pt x="3820" y="410"/>
                  </a:lnTo>
                  <a:lnTo>
                    <a:pt x="3821" y="425"/>
                  </a:lnTo>
                  <a:lnTo>
                    <a:pt x="3822" y="474"/>
                  </a:lnTo>
                  <a:lnTo>
                    <a:pt x="3822" y="485"/>
                  </a:lnTo>
                  <a:lnTo>
                    <a:pt x="3823" y="485"/>
                  </a:lnTo>
                  <a:lnTo>
                    <a:pt x="3824" y="394"/>
                  </a:lnTo>
                  <a:lnTo>
                    <a:pt x="3824" y="394"/>
                  </a:lnTo>
                  <a:lnTo>
                    <a:pt x="3825" y="439"/>
                  </a:lnTo>
                  <a:lnTo>
                    <a:pt x="3826" y="376"/>
                  </a:lnTo>
                  <a:lnTo>
                    <a:pt x="3826" y="333"/>
                  </a:lnTo>
                  <a:lnTo>
                    <a:pt x="3827" y="485"/>
                  </a:lnTo>
                  <a:lnTo>
                    <a:pt x="3828" y="333"/>
                  </a:lnTo>
                  <a:lnTo>
                    <a:pt x="3829" y="439"/>
                  </a:lnTo>
                  <a:lnTo>
                    <a:pt x="3829" y="410"/>
                  </a:lnTo>
                  <a:lnTo>
                    <a:pt x="3830" y="504"/>
                  </a:lnTo>
                  <a:lnTo>
                    <a:pt x="3831" y="474"/>
                  </a:lnTo>
                  <a:lnTo>
                    <a:pt x="3831" y="333"/>
                  </a:lnTo>
                  <a:lnTo>
                    <a:pt x="3832" y="307"/>
                  </a:lnTo>
                  <a:lnTo>
                    <a:pt x="3833" y="451"/>
                  </a:lnTo>
                  <a:lnTo>
                    <a:pt x="3833" y="439"/>
                  </a:lnTo>
                  <a:lnTo>
                    <a:pt x="3834" y="439"/>
                  </a:lnTo>
                  <a:lnTo>
                    <a:pt x="3835" y="451"/>
                  </a:lnTo>
                  <a:lnTo>
                    <a:pt x="3836" y="439"/>
                  </a:lnTo>
                  <a:lnTo>
                    <a:pt x="3836" y="394"/>
                  </a:lnTo>
                  <a:lnTo>
                    <a:pt x="3837" y="394"/>
                  </a:lnTo>
                  <a:lnTo>
                    <a:pt x="3838" y="463"/>
                  </a:lnTo>
                  <a:lnTo>
                    <a:pt x="3838" y="439"/>
                  </a:lnTo>
                  <a:lnTo>
                    <a:pt x="3839" y="474"/>
                  </a:lnTo>
                  <a:lnTo>
                    <a:pt x="3840" y="376"/>
                  </a:lnTo>
                  <a:lnTo>
                    <a:pt x="3840" y="356"/>
                  </a:lnTo>
                  <a:lnTo>
                    <a:pt x="3841" y="425"/>
                  </a:lnTo>
                  <a:lnTo>
                    <a:pt x="3842" y="376"/>
                  </a:lnTo>
                  <a:lnTo>
                    <a:pt x="3843" y="451"/>
                  </a:lnTo>
                  <a:lnTo>
                    <a:pt x="3843" y="463"/>
                  </a:lnTo>
                  <a:lnTo>
                    <a:pt x="3844" y="463"/>
                  </a:lnTo>
                  <a:lnTo>
                    <a:pt x="3845" y="494"/>
                  </a:lnTo>
                  <a:lnTo>
                    <a:pt x="3845" y="356"/>
                  </a:lnTo>
                  <a:lnTo>
                    <a:pt x="3846" y="394"/>
                  </a:lnTo>
                  <a:lnTo>
                    <a:pt x="3847" y="425"/>
                  </a:lnTo>
                  <a:lnTo>
                    <a:pt x="3847" y="494"/>
                  </a:lnTo>
                  <a:lnTo>
                    <a:pt x="3848" y="439"/>
                  </a:lnTo>
                  <a:lnTo>
                    <a:pt x="3849" y="439"/>
                  </a:lnTo>
                  <a:lnTo>
                    <a:pt x="3850" y="474"/>
                  </a:lnTo>
                  <a:lnTo>
                    <a:pt x="3850" y="307"/>
                  </a:lnTo>
                  <a:lnTo>
                    <a:pt x="3851" y="451"/>
                  </a:lnTo>
                  <a:lnTo>
                    <a:pt x="3852" y="275"/>
                  </a:lnTo>
                  <a:lnTo>
                    <a:pt x="3852" y="494"/>
                  </a:lnTo>
                  <a:lnTo>
                    <a:pt x="3853" y="307"/>
                  </a:lnTo>
                  <a:lnTo>
                    <a:pt x="3854" y="425"/>
                  </a:lnTo>
                  <a:lnTo>
                    <a:pt x="3854" y="494"/>
                  </a:lnTo>
                  <a:lnTo>
                    <a:pt x="3855" y="425"/>
                  </a:lnTo>
                  <a:lnTo>
                    <a:pt x="3856" y="451"/>
                  </a:lnTo>
                  <a:lnTo>
                    <a:pt x="3857" y="356"/>
                  </a:lnTo>
                  <a:lnTo>
                    <a:pt x="3857" y="485"/>
                  </a:lnTo>
                  <a:lnTo>
                    <a:pt x="3858" y="439"/>
                  </a:lnTo>
                  <a:lnTo>
                    <a:pt x="3859" y="307"/>
                  </a:lnTo>
                  <a:lnTo>
                    <a:pt x="3859" y="275"/>
                  </a:lnTo>
                  <a:lnTo>
                    <a:pt x="3860" y="410"/>
                  </a:lnTo>
                  <a:lnTo>
                    <a:pt x="3861" y="410"/>
                  </a:lnTo>
                  <a:lnTo>
                    <a:pt x="3861" y="356"/>
                  </a:lnTo>
                  <a:lnTo>
                    <a:pt x="3862" y="394"/>
                  </a:lnTo>
                  <a:lnTo>
                    <a:pt x="3863" y="356"/>
                  </a:lnTo>
                  <a:lnTo>
                    <a:pt x="3864" y="333"/>
                  </a:lnTo>
                  <a:lnTo>
                    <a:pt x="3864" y="439"/>
                  </a:lnTo>
                  <a:lnTo>
                    <a:pt x="3865" y="333"/>
                  </a:lnTo>
                  <a:lnTo>
                    <a:pt x="3866" y="463"/>
                  </a:lnTo>
                  <a:lnTo>
                    <a:pt x="3866" y="425"/>
                  </a:lnTo>
                  <a:lnTo>
                    <a:pt x="3867" y="410"/>
                  </a:lnTo>
                  <a:lnTo>
                    <a:pt x="3868" y="410"/>
                  </a:lnTo>
                  <a:lnTo>
                    <a:pt x="3868" y="439"/>
                  </a:lnTo>
                  <a:lnTo>
                    <a:pt x="3869" y="485"/>
                  </a:lnTo>
                  <a:lnTo>
                    <a:pt x="3870" y="451"/>
                  </a:lnTo>
                  <a:lnTo>
                    <a:pt x="3871" y="410"/>
                  </a:lnTo>
                  <a:lnTo>
                    <a:pt x="3871" y="425"/>
                  </a:lnTo>
                  <a:lnTo>
                    <a:pt x="3872" y="494"/>
                  </a:lnTo>
                  <a:lnTo>
                    <a:pt x="3873" y="356"/>
                  </a:lnTo>
                  <a:lnTo>
                    <a:pt x="3873" y="394"/>
                  </a:lnTo>
                  <a:lnTo>
                    <a:pt x="3874" y="439"/>
                  </a:lnTo>
                  <a:lnTo>
                    <a:pt x="3875" y="410"/>
                  </a:lnTo>
                  <a:lnTo>
                    <a:pt x="3875" y="494"/>
                  </a:lnTo>
                  <a:lnTo>
                    <a:pt x="3876" y="463"/>
                  </a:lnTo>
                  <a:lnTo>
                    <a:pt x="3877" y="410"/>
                  </a:lnTo>
                  <a:lnTo>
                    <a:pt x="3877" y="376"/>
                  </a:lnTo>
                  <a:lnTo>
                    <a:pt x="3878" y="439"/>
                  </a:lnTo>
                  <a:lnTo>
                    <a:pt x="3879" y="439"/>
                  </a:lnTo>
                  <a:lnTo>
                    <a:pt x="3880" y="485"/>
                  </a:lnTo>
                  <a:lnTo>
                    <a:pt x="3880" y="394"/>
                  </a:lnTo>
                  <a:lnTo>
                    <a:pt x="3881" y="333"/>
                  </a:lnTo>
                  <a:lnTo>
                    <a:pt x="3882" y="356"/>
                  </a:lnTo>
                  <a:lnTo>
                    <a:pt x="3882" y="394"/>
                  </a:lnTo>
                  <a:lnTo>
                    <a:pt x="3883" y="425"/>
                  </a:lnTo>
                  <a:lnTo>
                    <a:pt x="3884" y="376"/>
                  </a:lnTo>
                  <a:lnTo>
                    <a:pt x="3884" y="463"/>
                  </a:lnTo>
                  <a:lnTo>
                    <a:pt x="3885" y="394"/>
                  </a:lnTo>
                  <a:lnTo>
                    <a:pt x="3886" y="410"/>
                  </a:lnTo>
                  <a:lnTo>
                    <a:pt x="3887" y="394"/>
                  </a:lnTo>
                  <a:lnTo>
                    <a:pt x="3887" y="425"/>
                  </a:lnTo>
                  <a:lnTo>
                    <a:pt x="3888" y="356"/>
                  </a:lnTo>
                  <a:lnTo>
                    <a:pt x="3889" y="439"/>
                  </a:lnTo>
                  <a:lnTo>
                    <a:pt x="3889" y="410"/>
                  </a:lnTo>
                  <a:lnTo>
                    <a:pt x="3890" y="410"/>
                  </a:lnTo>
                  <a:lnTo>
                    <a:pt x="3891" y="439"/>
                  </a:lnTo>
                  <a:lnTo>
                    <a:pt x="3891" y="451"/>
                  </a:lnTo>
                  <a:lnTo>
                    <a:pt x="3892" y="451"/>
                  </a:lnTo>
                  <a:lnTo>
                    <a:pt x="3893" y="521"/>
                  </a:lnTo>
                  <a:lnTo>
                    <a:pt x="3894" y="425"/>
                  </a:lnTo>
                  <a:lnTo>
                    <a:pt x="3894" y="394"/>
                  </a:lnTo>
                  <a:lnTo>
                    <a:pt x="3895" y="410"/>
                  </a:lnTo>
                  <a:lnTo>
                    <a:pt x="3896" y="425"/>
                  </a:lnTo>
                  <a:lnTo>
                    <a:pt x="3896" y="425"/>
                  </a:lnTo>
                  <a:lnTo>
                    <a:pt x="3897" y="425"/>
                  </a:lnTo>
                  <a:lnTo>
                    <a:pt x="3898" y="451"/>
                  </a:lnTo>
                  <a:lnTo>
                    <a:pt x="3898" y="376"/>
                  </a:lnTo>
                  <a:lnTo>
                    <a:pt x="3899" y="356"/>
                  </a:lnTo>
                  <a:lnTo>
                    <a:pt x="3900" y="485"/>
                  </a:lnTo>
                  <a:lnTo>
                    <a:pt x="3901" y="376"/>
                  </a:lnTo>
                  <a:lnTo>
                    <a:pt x="3901" y="451"/>
                  </a:lnTo>
                  <a:lnTo>
                    <a:pt x="3902" y="410"/>
                  </a:lnTo>
                  <a:lnTo>
                    <a:pt x="3903" y="307"/>
                  </a:lnTo>
                  <a:lnTo>
                    <a:pt x="3903" y="376"/>
                  </a:lnTo>
                  <a:lnTo>
                    <a:pt x="3904" y="451"/>
                  </a:lnTo>
                  <a:lnTo>
                    <a:pt x="3905" y="451"/>
                  </a:lnTo>
                  <a:lnTo>
                    <a:pt x="3905" y="451"/>
                  </a:lnTo>
                  <a:lnTo>
                    <a:pt x="3906" y="333"/>
                  </a:lnTo>
                  <a:lnTo>
                    <a:pt x="3907" y="410"/>
                  </a:lnTo>
                  <a:lnTo>
                    <a:pt x="3908" y="333"/>
                  </a:lnTo>
                  <a:lnTo>
                    <a:pt x="3908" y="394"/>
                  </a:lnTo>
                  <a:lnTo>
                    <a:pt x="3909" y="394"/>
                  </a:lnTo>
                  <a:lnTo>
                    <a:pt x="3910" y="410"/>
                  </a:lnTo>
                  <a:lnTo>
                    <a:pt x="3910" y="333"/>
                  </a:lnTo>
                  <a:lnTo>
                    <a:pt x="3911" y="376"/>
                  </a:lnTo>
                  <a:lnTo>
                    <a:pt x="3912" y="333"/>
                  </a:lnTo>
                  <a:lnTo>
                    <a:pt x="3912" y="394"/>
                  </a:lnTo>
                  <a:lnTo>
                    <a:pt x="3913" y="394"/>
                  </a:lnTo>
                  <a:lnTo>
                    <a:pt x="3914" y="376"/>
                  </a:lnTo>
                  <a:lnTo>
                    <a:pt x="3915" y="394"/>
                  </a:lnTo>
                  <a:lnTo>
                    <a:pt x="3915" y="394"/>
                  </a:lnTo>
                  <a:lnTo>
                    <a:pt x="3916" y="439"/>
                  </a:lnTo>
                  <a:lnTo>
                    <a:pt x="3917" y="356"/>
                  </a:lnTo>
                  <a:lnTo>
                    <a:pt x="3917" y="333"/>
                  </a:lnTo>
                  <a:lnTo>
                    <a:pt x="3918" y="333"/>
                  </a:lnTo>
                  <a:lnTo>
                    <a:pt x="3919" y="333"/>
                  </a:lnTo>
                  <a:lnTo>
                    <a:pt x="3919" y="333"/>
                  </a:lnTo>
                  <a:lnTo>
                    <a:pt x="3920" y="463"/>
                  </a:lnTo>
                  <a:lnTo>
                    <a:pt x="3921" y="356"/>
                  </a:lnTo>
                  <a:lnTo>
                    <a:pt x="3922" y="394"/>
                  </a:lnTo>
                  <a:lnTo>
                    <a:pt x="3922" y="463"/>
                  </a:lnTo>
                  <a:lnTo>
                    <a:pt x="3923" y="333"/>
                  </a:lnTo>
                  <a:lnTo>
                    <a:pt x="3924" y="333"/>
                  </a:lnTo>
                  <a:lnTo>
                    <a:pt x="3924" y="410"/>
                  </a:lnTo>
                  <a:lnTo>
                    <a:pt x="3925" y="356"/>
                  </a:lnTo>
                  <a:lnTo>
                    <a:pt x="3926" y="425"/>
                  </a:lnTo>
                  <a:lnTo>
                    <a:pt x="3926" y="356"/>
                  </a:lnTo>
                  <a:lnTo>
                    <a:pt x="3927" y="376"/>
                  </a:lnTo>
                  <a:lnTo>
                    <a:pt x="3928" y="410"/>
                  </a:lnTo>
                  <a:lnTo>
                    <a:pt x="3929" y="333"/>
                  </a:lnTo>
                  <a:lnTo>
                    <a:pt x="3929" y="376"/>
                  </a:lnTo>
                  <a:lnTo>
                    <a:pt x="3930" y="237"/>
                  </a:lnTo>
                  <a:lnTo>
                    <a:pt x="3931" y="439"/>
                  </a:lnTo>
                  <a:lnTo>
                    <a:pt x="3931" y="425"/>
                  </a:lnTo>
                  <a:lnTo>
                    <a:pt x="3932" y="439"/>
                  </a:lnTo>
                  <a:lnTo>
                    <a:pt x="3933" y="504"/>
                  </a:lnTo>
                  <a:lnTo>
                    <a:pt x="3933" y="356"/>
                  </a:lnTo>
                  <a:lnTo>
                    <a:pt x="3934" y="356"/>
                  </a:lnTo>
                  <a:lnTo>
                    <a:pt x="3935" y="474"/>
                  </a:lnTo>
                  <a:lnTo>
                    <a:pt x="3936" y="439"/>
                  </a:lnTo>
                  <a:lnTo>
                    <a:pt x="3936" y="333"/>
                  </a:lnTo>
                  <a:lnTo>
                    <a:pt x="3937" y="425"/>
                  </a:lnTo>
                  <a:lnTo>
                    <a:pt x="3938" y="394"/>
                  </a:lnTo>
                  <a:lnTo>
                    <a:pt x="3938" y="425"/>
                  </a:lnTo>
                  <a:lnTo>
                    <a:pt x="3939" y="439"/>
                  </a:lnTo>
                  <a:lnTo>
                    <a:pt x="3940" y="394"/>
                  </a:lnTo>
                  <a:lnTo>
                    <a:pt x="3940" y="307"/>
                  </a:lnTo>
                  <a:lnTo>
                    <a:pt x="3941" y="394"/>
                  </a:lnTo>
                  <a:lnTo>
                    <a:pt x="3942" y="410"/>
                  </a:lnTo>
                  <a:lnTo>
                    <a:pt x="3943" y="333"/>
                  </a:lnTo>
                  <a:lnTo>
                    <a:pt x="3943" y="333"/>
                  </a:lnTo>
                  <a:lnTo>
                    <a:pt x="3944" y="307"/>
                  </a:lnTo>
                  <a:lnTo>
                    <a:pt x="3945" y="275"/>
                  </a:lnTo>
                  <a:lnTo>
                    <a:pt x="3945" y="356"/>
                  </a:lnTo>
                  <a:lnTo>
                    <a:pt x="3946" y="307"/>
                  </a:lnTo>
                  <a:lnTo>
                    <a:pt x="3947" y="188"/>
                  </a:lnTo>
                  <a:lnTo>
                    <a:pt x="3947" y="307"/>
                  </a:lnTo>
                  <a:lnTo>
                    <a:pt x="3948" y="356"/>
                  </a:lnTo>
                  <a:lnTo>
                    <a:pt x="3949" y="410"/>
                  </a:lnTo>
                  <a:lnTo>
                    <a:pt x="3950" y="410"/>
                  </a:lnTo>
                  <a:lnTo>
                    <a:pt x="3950" y="425"/>
                  </a:lnTo>
                  <a:lnTo>
                    <a:pt x="3951" y="439"/>
                  </a:lnTo>
                  <a:lnTo>
                    <a:pt x="3952" y="463"/>
                  </a:lnTo>
                  <a:lnTo>
                    <a:pt x="3952" y="394"/>
                  </a:lnTo>
                  <a:lnTo>
                    <a:pt x="3953" y="376"/>
                  </a:lnTo>
                  <a:lnTo>
                    <a:pt x="3954" y="333"/>
                  </a:lnTo>
                  <a:lnTo>
                    <a:pt x="3954" y="410"/>
                  </a:lnTo>
                  <a:lnTo>
                    <a:pt x="3955" y="275"/>
                  </a:lnTo>
                  <a:lnTo>
                    <a:pt x="3956" y="439"/>
                  </a:lnTo>
                  <a:lnTo>
                    <a:pt x="3957" y="394"/>
                  </a:lnTo>
                  <a:lnTo>
                    <a:pt x="3957" y="394"/>
                  </a:lnTo>
                  <a:lnTo>
                    <a:pt x="3958" y="394"/>
                  </a:lnTo>
                  <a:lnTo>
                    <a:pt x="3959" y="275"/>
                  </a:lnTo>
                  <a:lnTo>
                    <a:pt x="3959" y="356"/>
                  </a:lnTo>
                  <a:lnTo>
                    <a:pt x="3960" y="439"/>
                  </a:lnTo>
                  <a:lnTo>
                    <a:pt x="3961" y="356"/>
                  </a:lnTo>
                  <a:lnTo>
                    <a:pt x="3961" y="307"/>
                  </a:lnTo>
                  <a:lnTo>
                    <a:pt x="3962" y="451"/>
                  </a:lnTo>
                  <a:lnTo>
                    <a:pt x="3963" y="307"/>
                  </a:lnTo>
                  <a:lnTo>
                    <a:pt x="3964" y="333"/>
                  </a:lnTo>
                  <a:lnTo>
                    <a:pt x="3964" y="439"/>
                  </a:lnTo>
                  <a:lnTo>
                    <a:pt x="3965" y="394"/>
                  </a:lnTo>
                  <a:lnTo>
                    <a:pt x="3966" y="394"/>
                  </a:lnTo>
                  <a:lnTo>
                    <a:pt x="3966" y="307"/>
                  </a:lnTo>
                  <a:lnTo>
                    <a:pt x="3967" y="356"/>
                  </a:lnTo>
                  <a:lnTo>
                    <a:pt x="3968" y="439"/>
                  </a:lnTo>
                  <a:lnTo>
                    <a:pt x="3968" y="333"/>
                  </a:lnTo>
                  <a:lnTo>
                    <a:pt x="3969" y="376"/>
                  </a:lnTo>
                  <a:lnTo>
                    <a:pt x="3970" y="307"/>
                  </a:lnTo>
                  <a:lnTo>
                    <a:pt x="3971" y="451"/>
                  </a:lnTo>
                  <a:lnTo>
                    <a:pt x="3971" y="410"/>
                  </a:lnTo>
                  <a:lnTo>
                    <a:pt x="3972" y="425"/>
                  </a:lnTo>
                  <a:lnTo>
                    <a:pt x="3973" y="410"/>
                  </a:lnTo>
                  <a:lnTo>
                    <a:pt x="3973" y="376"/>
                  </a:lnTo>
                  <a:lnTo>
                    <a:pt x="3974" y="356"/>
                  </a:lnTo>
                  <a:lnTo>
                    <a:pt x="3975" y="474"/>
                  </a:lnTo>
                  <a:lnTo>
                    <a:pt x="3975" y="356"/>
                  </a:lnTo>
                  <a:lnTo>
                    <a:pt x="3976" y="394"/>
                  </a:lnTo>
                  <a:lnTo>
                    <a:pt x="3977" y="307"/>
                  </a:lnTo>
                  <a:lnTo>
                    <a:pt x="3977" y="376"/>
                  </a:lnTo>
                  <a:lnTo>
                    <a:pt x="3978" y="474"/>
                  </a:lnTo>
                  <a:lnTo>
                    <a:pt x="3979" y="307"/>
                  </a:lnTo>
                  <a:lnTo>
                    <a:pt x="3980" y="333"/>
                  </a:lnTo>
                  <a:lnTo>
                    <a:pt x="3980" y="376"/>
                  </a:lnTo>
                  <a:lnTo>
                    <a:pt x="3981" y="439"/>
                  </a:lnTo>
                  <a:lnTo>
                    <a:pt x="3982" y="451"/>
                  </a:lnTo>
                  <a:lnTo>
                    <a:pt x="3982" y="451"/>
                  </a:lnTo>
                  <a:lnTo>
                    <a:pt x="3983" y="410"/>
                  </a:lnTo>
                  <a:lnTo>
                    <a:pt x="3984" y="356"/>
                  </a:lnTo>
                  <a:lnTo>
                    <a:pt x="3984" y="376"/>
                  </a:lnTo>
                  <a:lnTo>
                    <a:pt x="3985" y="333"/>
                  </a:lnTo>
                  <a:lnTo>
                    <a:pt x="3986" y="410"/>
                  </a:lnTo>
                  <a:lnTo>
                    <a:pt x="3987" y="425"/>
                  </a:lnTo>
                  <a:lnTo>
                    <a:pt x="3987" y="356"/>
                  </a:lnTo>
                  <a:lnTo>
                    <a:pt x="3988" y="425"/>
                  </a:lnTo>
                  <a:lnTo>
                    <a:pt x="3989" y="394"/>
                  </a:lnTo>
                  <a:lnTo>
                    <a:pt x="3989" y="410"/>
                  </a:lnTo>
                  <a:lnTo>
                    <a:pt x="3990" y="356"/>
                  </a:lnTo>
                  <a:lnTo>
                    <a:pt x="3991" y="425"/>
                  </a:lnTo>
                  <a:lnTo>
                    <a:pt x="3991" y="307"/>
                  </a:lnTo>
                  <a:lnTo>
                    <a:pt x="3992" y="333"/>
                  </a:lnTo>
                  <a:lnTo>
                    <a:pt x="3993" y="356"/>
                  </a:lnTo>
                  <a:lnTo>
                    <a:pt x="3994" y="410"/>
                  </a:lnTo>
                  <a:lnTo>
                    <a:pt x="3994" y="394"/>
                  </a:lnTo>
                  <a:lnTo>
                    <a:pt x="3995" y="410"/>
                  </a:lnTo>
                  <a:lnTo>
                    <a:pt x="3996" y="376"/>
                  </a:lnTo>
                  <a:lnTo>
                    <a:pt x="3996" y="333"/>
                  </a:lnTo>
                  <a:lnTo>
                    <a:pt x="3997" y="356"/>
                  </a:lnTo>
                  <a:lnTo>
                    <a:pt x="3998" y="394"/>
                  </a:lnTo>
                  <a:lnTo>
                    <a:pt x="3998" y="451"/>
                  </a:lnTo>
                  <a:lnTo>
                    <a:pt x="3999" y="425"/>
                  </a:lnTo>
                  <a:lnTo>
                    <a:pt x="4000" y="333"/>
                  </a:lnTo>
                  <a:lnTo>
                    <a:pt x="4001" y="307"/>
                  </a:lnTo>
                  <a:lnTo>
                    <a:pt x="4001" y="356"/>
                  </a:lnTo>
                  <a:lnTo>
                    <a:pt x="4002" y="275"/>
                  </a:lnTo>
                  <a:lnTo>
                    <a:pt x="4003" y="451"/>
                  </a:lnTo>
                  <a:lnTo>
                    <a:pt x="4003" y="237"/>
                  </a:lnTo>
                  <a:lnTo>
                    <a:pt x="4004" y="307"/>
                  </a:lnTo>
                  <a:lnTo>
                    <a:pt x="4005" y="439"/>
                  </a:lnTo>
                  <a:lnTo>
                    <a:pt x="4005" y="425"/>
                  </a:lnTo>
                  <a:lnTo>
                    <a:pt x="4006" y="356"/>
                  </a:lnTo>
                  <a:lnTo>
                    <a:pt x="4007" y="237"/>
                  </a:lnTo>
                  <a:lnTo>
                    <a:pt x="4008" y="356"/>
                  </a:lnTo>
                  <a:lnTo>
                    <a:pt x="4008" y="307"/>
                  </a:lnTo>
                  <a:lnTo>
                    <a:pt x="4009" y="425"/>
                  </a:lnTo>
                  <a:lnTo>
                    <a:pt x="4010" y="307"/>
                  </a:lnTo>
                  <a:lnTo>
                    <a:pt x="4010" y="425"/>
                  </a:lnTo>
                  <a:lnTo>
                    <a:pt x="4011" y="333"/>
                  </a:lnTo>
                  <a:lnTo>
                    <a:pt x="4012" y="410"/>
                  </a:lnTo>
                  <a:lnTo>
                    <a:pt x="4012" y="376"/>
                  </a:lnTo>
                  <a:lnTo>
                    <a:pt x="4013" y="394"/>
                  </a:lnTo>
                  <a:lnTo>
                    <a:pt x="4014" y="410"/>
                  </a:lnTo>
                  <a:lnTo>
                    <a:pt x="4015" y="356"/>
                  </a:lnTo>
                  <a:lnTo>
                    <a:pt x="4015" y="451"/>
                  </a:lnTo>
                  <a:lnTo>
                    <a:pt x="4016" y="333"/>
                  </a:lnTo>
                  <a:lnTo>
                    <a:pt x="4017" y="425"/>
                  </a:lnTo>
                  <a:lnTo>
                    <a:pt x="4017" y="333"/>
                  </a:lnTo>
                  <a:lnTo>
                    <a:pt x="4018" y="425"/>
                  </a:lnTo>
                  <a:lnTo>
                    <a:pt x="4019" y="410"/>
                  </a:lnTo>
                  <a:lnTo>
                    <a:pt x="4019" y="307"/>
                  </a:lnTo>
                  <a:lnTo>
                    <a:pt x="4020" y="307"/>
                  </a:lnTo>
                  <a:lnTo>
                    <a:pt x="4021" y="356"/>
                  </a:lnTo>
                  <a:lnTo>
                    <a:pt x="4022" y="356"/>
                  </a:lnTo>
                  <a:lnTo>
                    <a:pt x="4022" y="333"/>
                  </a:lnTo>
                  <a:lnTo>
                    <a:pt x="4023" y="0"/>
                  </a:lnTo>
                  <a:lnTo>
                    <a:pt x="4024" y="451"/>
                  </a:lnTo>
                  <a:lnTo>
                    <a:pt x="4024" y="333"/>
                  </a:lnTo>
                  <a:lnTo>
                    <a:pt x="4025" y="474"/>
                  </a:lnTo>
                  <a:lnTo>
                    <a:pt x="4026" y="439"/>
                  </a:lnTo>
                  <a:lnTo>
                    <a:pt x="4026" y="410"/>
                  </a:lnTo>
                  <a:lnTo>
                    <a:pt x="4027" y="394"/>
                  </a:lnTo>
                  <a:lnTo>
                    <a:pt x="4028" y="237"/>
                  </a:lnTo>
                  <a:lnTo>
                    <a:pt x="4029" y="463"/>
                  </a:lnTo>
                  <a:lnTo>
                    <a:pt x="4029" y="356"/>
                  </a:lnTo>
                  <a:lnTo>
                    <a:pt x="4030" y="356"/>
                  </a:lnTo>
                  <a:lnTo>
                    <a:pt x="4031" y="451"/>
                  </a:lnTo>
                  <a:lnTo>
                    <a:pt x="4031" y="394"/>
                  </a:lnTo>
                  <a:lnTo>
                    <a:pt x="4032" y="410"/>
                  </a:lnTo>
                  <a:lnTo>
                    <a:pt x="4033" y="376"/>
                  </a:lnTo>
                  <a:lnTo>
                    <a:pt x="4033" y="307"/>
                  </a:lnTo>
                  <a:lnTo>
                    <a:pt x="4034" y="463"/>
                  </a:lnTo>
                  <a:lnTo>
                    <a:pt x="4035" y="188"/>
                  </a:lnTo>
                  <a:lnTo>
                    <a:pt x="4036" y="394"/>
                  </a:lnTo>
                  <a:lnTo>
                    <a:pt x="4036" y="275"/>
                  </a:lnTo>
                  <a:lnTo>
                    <a:pt x="4037" y="410"/>
                  </a:lnTo>
                  <a:lnTo>
                    <a:pt x="4038" y="410"/>
                  </a:lnTo>
                  <a:lnTo>
                    <a:pt x="4038" y="356"/>
                  </a:lnTo>
                  <a:lnTo>
                    <a:pt x="4039" y="410"/>
                  </a:lnTo>
                  <a:lnTo>
                    <a:pt x="4040" y="376"/>
                  </a:lnTo>
                  <a:lnTo>
                    <a:pt x="4040" y="356"/>
                  </a:lnTo>
                  <a:lnTo>
                    <a:pt x="4041" y="307"/>
                  </a:lnTo>
                  <a:lnTo>
                    <a:pt x="4042" y="394"/>
                  </a:lnTo>
                  <a:lnTo>
                    <a:pt x="4043" y="307"/>
                  </a:lnTo>
                  <a:lnTo>
                    <a:pt x="4043" y="439"/>
                  </a:lnTo>
                  <a:lnTo>
                    <a:pt x="4044" y="307"/>
                  </a:lnTo>
                  <a:lnTo>
                    <a:pt x="4045" y="376"/>
                  </a:lnTo>
                  <a:lnTo>
                    <a:pt x="4045" y="394"/>
                  </a:lnTo>
                  <a:lnTo>
                    <a:pt x="4046" y="307"/>
                  </a:lnTo>
                  <a:lnTo>
                    <a:pt x="4047" y="376"/>
                  </a:lnTo>
                  <a:lnTo>
                    <a:pt x="4047" y="439"/>
                  </a:lnTo>
                  <a:lnTo>
                    <a:pt x="4048" y="376"/>
                  </a:lnTo>
                  <a:lnTo>
                    <a:pt x="4049" y="119"/>
                  </a:lnTo>
                  <a:lnTo>
                    <a:pt x="4050" y="333"/>
                  </a:lnTo>
                  <a:lnTo>
                    <a:pt x="4050" y="275"/>
                  </a:lnTo>
                  <a:lnTo>
                    <a:pt x="4051" y="394"/>
                  </a:lnTo>
                  <a:lnTo>
                    <a:pt x="4052" y="376"/>
                  </a:lnTo>
                  <a:lnTo>
                    <a:pt x="4052" y="410"/>
                  </a:lnTo>
                  <a:lnTo>
                    <a:pt x="4053" y="394"/>
                  </a:lnTo>
                  <a:lnTo>
                    <a:pt x="4054" y="439"/>
                  </a:lnTo>
                  <a:lnTo>
                    <a:pt x="4054" y="356"/>
                  </a:lnTo>
                  <a:lnTo>
                    <a:pt x="4055" y="356"/>
                  </a:lnTo>
                  <a:lnTo>
                    <a:pt x="4056" y="425"/>
                  </a:lnTo>
                  <a:lnTo>
                    <a:pt x="4057" y="307"/>
                  </a:lnTo>
                  <a:lnTo>
                    <a:pt x="4057" y="439"/>
                  </a:lnTo>
                  <a:lnTo>
                    <a:pt x="4058" y="394"/>
                  </a:lnTo>
                  <a:lnTo>
                    <a:pt x="4059" y="356"/>
                  </a:lnTo>
                  <a:lnTo>
                    <a:pt x="4059" y="356"/>
                  </a:lnTo>
                  <a:lnTo>
                    <a:pt x="4060" y="356"/>
                  </a:lnTo>
                  <a:lnTo>
                    <a:pt x="4061" y="376"/>
                  </a:lnTo>
                  <a:lnTo>
                    <a:pt x="4061" y="356"/>
                  </a:lnTo>
                  <a:lnTo>
                    <a:pt x="4062" y="394"/>
                  </a:lnTo>
                  <a:lnTo>
                    <a:pt x="4063" y="410"/>
                  </a:lnTo>
                  <a:lnTo>
                    <a:pt x="4064" y="425"/>
                  </a:lnTo>
                  <a:lnTo>
                    <a:pt x="4064" y="333"/>
                  </a:lnTo>
                  <a:lnTo>
                    <a:pt x="4065" y="376"/>
                  </a:lnTo>
                  <a:lnTo>
                    <a:pt x="4066" y="376"/>
                  </a:lnTo>
                  <a:lnTo>
                    <a:pt x="4066" y="451"/>
                  </a:lnTo>
                  <a:lnTo>
                    <a:pt x="4067" y="333"/>
                  </a:lnTo>
                  <a:lnTo>
                    <a:pt x="4068" y="333"/>
                  </a:lnTo>
                  <a:lnTo>
                    <a:pt x="4068" y="451"/>
                  </a:lnTo>
                  <a:lnTo>
                    <a:pt x="4069" y="474"/>
                  </a:lnTo>
                  <a:lnTo>
                    <a:pt x="4070" y="333"/>
                  </a:lnTo>
                  <a:lnTo>
                    <a:pt x="4071" y="356"/>
                  </a:lnTo>
                  <a:lnTo>
                    <a:pt x="4071" y="307"/>
                  </a:lnTo>
                  <a:lnTo>
                    <a:pt x="4072" y="333"/>
                  </a:lnTo>
                  <a:lnTo>
                    <a:pt x="4073" y="307"/>
                  </a:lnTo>
                  <a:lnTo>
                    <a:pt x="4073" y="307"/>
                  </a:lnTo>
                  <a:lnTo>
                    <a:pt x="4074" y="410"/>
                  </a:lnTo>
                  <a:lnTo>
                    <a:pt x="4075" y="376"/>
                  </a:lnTo>
                  <a:lnTo>
                    <a:pt x="4075" y="356"/>
                  </a:lnTo>
                  <a:lnTo>
                    <a:pt x="4076" y="356"/>
                  </a:lnTo>
                  <a:lnTo>
                    <a:pt x="4077" y="333"/>
                  </a:lnTo>
                  <a:lnTo>
                    <a:pt x="4077" y="275"/>
                  </a:lnTo>
                  <a:lnTo>
                    <a:pt x="4078" y="451"/>
                  </a:lnTo>
                  <a:lnTo>
                    <a:pt x="4079" y="356"/>
                  </a:lnTo>
                  <a:lnTo>
                    <a:pt x="4080" y="439"/>
                  </a:lnTo>
                  <a:lnTo>
                    <a:pt x="4080" y="275"/>
                  </a:lnTo>
                  <a:lnTo>
                    <a:pt x="4081" y="333"/>
                  </a:lnTo>
                  <a:lnTo>
                    <a:pt x="4082" y="394"/>
                  </a:lnTo>
                  <a:lnTo>
                    <a:pt x="4082" y="356"/>
                  </a:lnTo>
                  <a:lnTo>
                    <a:pt x="4083" y="333"/>
                  </a:lnTo>
                  <a:lnTo>
                    <a:pt x="4084" y="275"/>
                  </a:lnTo>
                  <a:lnTo>
                    <a:pt x="4084" y="307"/>
                  </a:lnTo>
                  <a:lnTo>
                    <a:pt x="4085" y="376"/>
                  </a:lnTo>
                  <a:lnTo>
                    <a:pt x="4086" y="439"/>
                  </a:lnTo>
                  <a:lnTo>
                    <a:pt x="4087" y="188"/>
                  </a:lnTo>
                  <a:lnTo>
                    <a:pt x="4087" y="410"/>
                  </a:lnTo>
                  <a:lnTo>
                    <a:pt x="4088" y="333"/>
                  </a:lnTo>
                  <a:lnTo>
                    <a:pt x="4089" y="356"/>
                  </a:lnTo>
                  <a:lnTo>
                    <a:pt x="4089" y="307"/>
                  </a:lnTo>
                  <a:lnTo>
                    <a:pt x="4090" y="275"/>
                  </a:lnTo>
                  <a:lnTo>
                    <a:pt x="4091" y="394"/>
                  </a:lnTo>
                  <a:lnTo>
                    <a:pt x="4091" y="410"/>
                  </a:lnTo>
                  <a:lnTo>
                    <a:pt x="4092" y="356"/>
                  </a:lnTo>
                  <a:lnTo>
                    <a:pt x="4093" y="376"/>
                  </a:lnTo>
                  <a:lnTo>
                    <a:pt x="4094" y="333"/>
                  </a:lnTo>
                  <a:lnTo>
                    <a:pt x="4094" y="356"/>
                  </a:lnTo>
                  <a:lnTo>
                    <a:pt x="4095" y="356"/>
                  </a:lnTo>
                  <a:lnTo>
                    <a:pt x="4096" y="376"/>
                  </a:lnTo>
                  <a:lnTo>
                    <a:pt x="4096" y="356"/>
                  </a:lnTo>
                  <a:lnTo>
                    <a:pt x="4097" y="237"/>
                  </a:lnTo>
                  <a:lnTo>
                    <a:pt x="4098" y="275"/>
                  </a:lnTo>
                  <a:lnTo>
                    <a:pt x="4098" y="394"/>
                  </a:lnTo>
                  <a:lnTo>
                    <a:pt x="4099" y="333"/>
                  </a:lnTo>
                  <a:lnTo>
                    <a:pt x="4100" y="410"/>
                  </a:lnTo>
                  <a:lnTo>
                    <a:pt x="4101" y="333"/>
                  </a:lnTo>
                  <a:lnTo>
                    <a:pt x="4101" y="376"/>
                  </a:lnTo>
                  <a:lnTo>
                    <a:pt x="4102" y="394"/>
                  </a:lnTo>
                  <a:lnTo>
                    <a:pt x="4103" y="275"/>
                  </a:lnTo>
                  <a:lnTo>
                    <a:pt x="4103" y="376"/>
                  </a:lnTo>
                  <a:lnTo>
                    <a:pt x="4104" y="307"/>
                  </a:lnTo>
                  <a:lnTo>
                    <a:pt x="4105" y="410"/>
                  </a:lnTo>
                  <a:lnTo>
                    <a:pt x="4105" y="394"/>
                  </a:lnTo>
                  <a:lnTo>
                    <a:pt x="4106" y="394"/>
                  </a:lnTo>
                  <a:lnTo>
                    <a:pt x="4107" y="237"/>
                  </a:lnTo>
                  <a:lnTo>
                    <a:pt x="4108" y="237"/>
                  </a:lnTo>
                  <a:lnTo>
                    <a:pt x="4108" y="275"/>
                  </a:lnTo>
                  <a:lnTo>
                    <a:pt x="4109" y="425"/>
                  </a:lnTo>
                  <a:lnTo>
                    <a:pt x="4110" y="333"/>
                  </a:lnTo>
                  <a:lnTo>
                    <a:pt x="4110" y="410"/>
                  </a:lnTo>
                  <a:lnTo>
                    <a:pt x="4111" y="275"/>
                  </a:lnTo>
                  <a:lnTo>
                    <a:pt x="4112" y="463"/>
                  </a:lnTo>
                  <a:lnTo>
                    <a:pt x="4112" y="333"/>
                  </a:lnTo>
                  <a:lnTo>
                    <a:pt x="4113" y="410"/>
                  </a:lnTo>
                  <a:lnTo>
                    <a:pt x="4114" y="275"/>
                  </a:lnTo>
                  <a:lnTo>
                    <a:pt x="4115" y="333"/>
                  </a:lnTo>
                  <a:lnTo>
                    <a:pt x="4115" y="410"/>
                  </a:lnTo>
                  <a:lnTo>
                    <a:pt x="4116" y="356"/>
                  </a:lnTo>
                  <a:lnTo>
                    <a:pt x="4117" y="307"/>
                  </a:lnTo>
                  <a:lnTo>
                    <a:pt x="4117" y="275"/>
                  </a:lnTo>
                  <a:lnTo>
                    <a:pt x="4118" y="333"/>
                  </a:lnTo>
                  <a:lnTo>
                    <a:pt x="4119" y="410"/>
                  </a:lnTo>
                  <a:lnTo>
                    <a:pt x="4119" y="237"/>
                  </a:lnTo>
                  <a:lnTo>
                    <a:pt x="4120" y="333"/>
                  </a:lnTo>
                  <a:lnTo>
                    <a:pt x="4121" y="439"/>
                  </a:lnTo>
                  <a:lnTo>
                    <a:pt x="4122" y="356"/>
                  </a:lnTo>
                  <a:lnTo>
                    <a:pt x="4122" y="275"/>
                  </a:lnTo>
                  <a:lnTo>
                    <a:pt x="4123" y="425"/>
                  </a:lnTo>
                  <a:lnTo>
                    <a:pt x="4124" y="410"/>
                  </a:lnTo>
                  <a:lnTo>
                    <a:pt x="4124" y="451"/>
                  </a:lnTo>
                  <a:lnTo>
                    <a:pt x="4125" y="376"/>
                  </a:lnTo>
                  <a:lnTo>
                    <a:pt x="4126" y="376"/>
                  </a:lnTo>
                  <a:lnTo>
                    <a:pt x="4126" y="356"/>
                  </a:lnTo>
                  <a:lnTo>
                    <a:pt x="4127" y="376"/>
                  </a:lnTo>
                  <a:lnTo>
                    <a:pt x="4128" y="275"/>
                  </a:lnTo>
                  <a:lnTo>
                    <a:pt x="4129" y="237"/>
                  </a:lnTo>
                  <a:lnTo>
                    <a:pt x="4129" y="275"/>
                  </a:lnTo>
                  <a:lnTo>
                    <a:pt x="4130" y="237"/>
                  </a:lnTo>
                  <a:lnTo>
                    <a:pt x="4131" y="333"/>
                  </a:lnTo>
                  <a:lnTo>
                    <a:pt x="4131" y="356"/>
                  </a:lnTo>
                  <a:lnTo>
                    <a:pt x="4132" y="356"/>
                  </a:lnTo>
                  <a:lnTo>
                    <a:pt x="4133" y="410"/>
                  </a:lnTo>
                  <a:lnTo>
                    <a:pt x="4133" y="275"/>
                  </a:lnTo>
                  <a:lnTo>
                    <a:pt x="4134" y="410"/>
                  </a:lnTo>
                  <a:lnTo>
                    <a:pt x="4135" y="307"/>
                  </a:lnTo>
                  <a:lnTo>
                    <a:pt x="4136" y="333"/>
                  </a:lnTo>
                  <a:lnTo>
                    <a:pt x="4136" y="376"/>
                  </a:lnTo>
                  <a:lnTo>
                    <a:pt x="4137" y="333"/>
                  </a:lnTo>
                  <a:lnTo>
                    <a:pt x="4138" y="333"/>
                  </a:lnTo>
                  <a:lnTo>
                    <a:pt x="4138" y="376"/>
                  </a:lnTo>
                  <a:lnTo>
                    <a:pt x="4139" y="307"/>
                  </a:lnTo>
                  <a:lnTo>
                    <a:pt x="4140" y="356"/>
                  </a:lnTo>
                  <a:lnTo>
                    <a:pt x="4140" y="439"/>
                  </a:lnTo>
                  <a:lnTo>
                    <a:pt x="4141" y="275"/>
                  </a:lnTo>
                  <a:lnTo>
                    <a:pt x="4142" y="451"/>
                  </a:lnTo>
                  <a:lnTo>
                    <a:pt x="4143" y="333"/>
                  </a:lnTo>
                  <a:lnTo>
                    <a:pt x="4143" y="275"/>
                  </a:lnTo>
                  <a:lnTo>
                    <a:pt x="4144" y="356"/>
                  </a:lnTo>
                  <a:lnTo>
                    <a:pt x="4145" y="356"/>
                  </a:lnTo>
                  <a:lnTo>
                    <a:pt x="4145" y="307"/>
                  </a:lnTo>
                  <a:lnTo>
                    <a:pt x="4146" y="356"/>
                  </a:lnTo>
                  <a:lnTo>
                    <a:pt x="4147" y="275"/>
                  </a:lnTo>
                  <a:lnTo>
                    <a:pt x="4147" y="410"/>
                  </a:lnTo>
                  <a:lnTo>
                    <a:pt x="4148" y="333"/>
                  </a:lnTo>
                  <a:lnTo>
                    <a:pt x="4149" y="307"/>
                  </a:lnTo>
                  <a:lnTo>
                    <a:pt x="4150" y="307"/>
                  </a:lnTo>
                  <a:lnTo>
                    <a:pt x="4150" y="333"/>
                  </a:lnTo>
                  <a:lnTo>
                    <a:pt x="4151" y="394"/>
                  </a:lnTo>
                  <a:lnTo>
                    <a:pt x="4152" y="376"/>
                  </a:lnTo>
                  <a:lnTo>
                    <a:pt x="4152" y="394"/>
                  </a:lnTo>
                  <a:lnTo>
                    <a:pt x="4153" y="394"/>
                  </a:lnTo>
                  <a:lnTo>
                    <a:pt x="4154" y="307"/>
                  </a:lnTo>
                  <a:lnTo>
                    <a:pt x="4154" y="237"/>
                  </a:lnTo>
                  <a:lnTo>
                    <a:pt x="4155" y="394"/>
                  </a:lnTo>
                  <a:lnTo>
                    <a:pt x="4156" y="356"/>
                  </a:lnTo>
                  <a:lnTo>
                    <a:pt x="4157" y="425"/>
                  </a:lnTo>
                  <a:lnTo>
                    <a:pt x="4157" y="356"/>
                  </a:lnTo>
                  <a:lnTo>
                    <a:pt x="4158" y="439"/>
                  </a:lnTo>
                  <a:lnTo>
                    <a:pt x="4159" y="356"/>
                  </a:lnTo>
                  <a:lnTo>
                    <a:pt x="4159" y="394"/>
                  </a:lnTo>
                  <a:lnTo>
                    <a:pt x="4160" y="376"/>
                  </a:lnTo>
                  <a:lnTo>
                    <a:pt x="4161" y="237"/>
                  </a:lnTo>
                  <a:lnTo>
                    <a:pt x="4161" y="439"/>
                  </a:lnTo>
                  <a:lnTo>
                    <a:pt x="4162" y="307"/>
                  </a:lnTo>
                  <a:lnTo>
                    <a:pt x="4163" y="275"/>
                  </a:lnTo>
                  <a:lnTo>
                    <a:pt x="4164" y="333"/>
                  </a:lnTo>
                  <a:lnTo>
                    <a:pt x="4164" y="356"/>
                  </a:lnTo>
                  <a:lnTo>
                    <a:pt x="4165" y="439"/>
                  </a:lnTo>
                  <a:lnTo>
                    <a:pt x="4166" y="356"/>
                  </a:lnTo>
                  <a:lnTo>
                    <a:pt x="4166" y="425"/>
                  </a:lnTo>
                  <a:lnTo>
                    <a:pt x="4167" y="356"/>
                  </a:lnTo>
                  <a:lnTo>
                    <a:pt x="4168" y="333"/>
                  </a:lnTo>
                  <a:lnTo>
                    <a:pt x="4168" y="356"/>
                  </a:lnTo>
                  <a:lnTo>
                    <a:pt x="4169" y="356"/>
                  </a:lnTo>
                  <a:lnTo>
                    <a:pt x="4170" y="410"/>
                  </a:lnTo>
                  <a:lnTo>
                    <a:pt x="4171" y="333"/>
                  </a:lnTo>
                  <a:lnTo>
                    <a:pt x="4171" y="307"/>
                  </a:lnTo>
                  <a:lnTo>
                    <a:pt x="4172" y="356"/>
                  </a:lnTo>
                  <a:lnTo>
                    <a:pt x="4173" y="376"/>
                  </a:lnTo>
                  <a:lnTo>
                    <a:pt x="4173" y="237"/>
                  </a:lnTo>
                  <a:lnTo>
                    <a:pt x="4174" y="474"/>
                  </a:lnTo>
                  <a:lnTo>
                    <a:pt x="4175" y="307"/>
                  </a:lnTo>
                  <a:lnTo>
                    <a:pt x="4175" y="376"/>
                  </a:lnTo>
                  <a:lnTo>
                    <a:pt x="4176" y="494"/>
                  </a:lnTo>
                  <a:lnTo>
                    <a:pt x="4177" y="394"/>
                  </a:lnTo>
                  <a:lnTo>
                    <a:pt x="4177" y="439"/>
                  </a:lnTo>
                  <a:lnTo>
                    <a:pt x="4178" y="451"/>
                  </a:lnTo>
                  <a:lnTo>
                    <a:pt x="4179" y="394"/>
                  </a:lnTo>
                  <a:lnTo>
                    <a:pt x="4180" y="356"/>
                  </a:lnTo>
                  <a:lnTo>
                    <a:pt x="4180" y="394"/>
                  </a:lnTo>
                  <a:lnTo>
                    <a:pt x="4181" y="376"/>
                  </a:lnTo>
                  <a:lnTo>
                    <a:pt x="4182" y="356"/>
                  </a:lnTo>
                  <a:lnTo>
                    <a:pt x="4182" y="425"/>
                  </a:lnTo>
                  <a:lnTo>
                    <a:pt x="4183" y="275"/>
                  </a:lnTo>
                  <a:lnTo>
                    <a:pt x="4184" y="394"/>
                  </a:lnTo>
                  <a:lnTo>
                    <a:pt x="4184" y="237"/>
                  </a:lnTo>
                  <a:lnTo>
                    <a:pt x="4185" y="275"/>
                  </a:lnTo>
                  <a:lnTo>
                    <a:pt x="4186" y="307"/>
                  </a:lnTo>
                  <a:lnTo>
                    <a:pt x="4187" y="376"/>
                  </a:lnTo>
                  <a:lnTo>
                    <a:pt x="4187" y="451"/>
                  </a:lnTo>
                  <a:lnTo>
                    <a:pt x="4188" y="376"/>
                  </a:lnTo>
                  <a:lnTo>
                    <a:pt x="4189" y="333"/>
                  </a:lnTo>
                  <a:lnTo>
                    <a:pt x="4189" y="356"/>
                  </a:lnTo>
                  <a:lnTo>
                    <a:pt x="4190" y="333"/>
                  </a:lnTo>
                  <a:lnTo>
                    <a:pt x="4191" y="376"/>
                  </a:lnTo>
                  <a:lnTo>
                    <a:pt x="4191" y="376"/>
                  </a:lnTo>
                  <a:lnTo>
                    <a:pt x="4192" y="237"/>
                  </a:lnTo>
                  <a:lnTo>
                    <a:pt x="4193" y="394"/>
                  </a:lnTo>
                  <a:lnTo>
                    <a:pt x="4194" y="356"/>
                  </a:lnTo>
                  <a:lnTo>
                    <a:pt x="4194" y="237"/>
                  </a:lnTo>
                  <a:lnTo>
                    <a:pt x="4195" y="333"/>
                  </a:lnTo>
                  <a:lnTo>
                    <a:pt x="4196" y="307"/>
                  </a:lnTo>
                  <a:lnTo>
                    <a:pt x="4196" y="394"/>
                  </a:lnTo>
                  <a:lnTo>
                    <a:pt x="4197" y="410"/>
                  </a:lnTo>
                  <a:lnTo>
                    <a:pt x="4198" y="356"/>
                  </a:lnTo>
                  <a:lnTo>
                    <a:pt x="4198" y="119"/>
                  </a:lnTo>
                  <a:lnTo>
                    <a:pt x="4199" y="307"/>
                  </a:lnTo>
                  <a:lnTo>
                    <a:pt x="4200" y="376"/>
                  </a:lnTo>
                  <a:lnTo>
                    <a:pt x="4201" y="333"/>
                  </a:lnTo>
                  <a:lnTo>
                    <a:pt x="4201" y="333"/>
                  </a:lnTo>
                  <a:lnTo>
                    <a:pt x="4202" y="394"/>
                  </a:lnTo>
                  <a:lnTo>
                    <a:pt x="4203" y="439"/>
                  </a:lnTo>
                  <a:lnTo>
                    <a:pt x="4203" y="376"/>
                  </a:lnTo>
                  <a:lnTo>
                    <a:pt x="4204" y="333"/>
                  </a:lnTo>
                  <a:lnTo>
                    <a:pt x="4205" y="333"/>
                  </a:lnTo>
                  <a:lnTo>
                    <a:pt x="4205" y="275"/>
                  </a:lnTo>
                  <a:lnTo>
                    <a:pt x="4206" y="439"/>
                  </a:lnTo>
                  <a:lnTo>
                    <a:pt x="4207" y="356"/>
                  </a:lnTo>
                  <a:lnTo>
                    <a:pt x="4208" y="333"/>
                  </a:lnTo>
                  <a:lnTo>
                    <a:pt x="4208" y="394"/>
                  </a:lnTo>
                  <a:lnTo>
                    <a:pt x="4209" y="356"/>
                  </a:lnTo>
                  <a:lnTo>
                    <a:pt x="4210" y="376"/>
                  </a:lnTo>
                  <a:lnTo>
                    <a:pt x="4210" y="376"/>
                  </a:lnTo>
                  <a:lnTo>
                    <a:pt x="4211" y="275"/>
                  </a:lnTo>
                  <a:lnTo>
                    <a:pt x="4212" y="188"/>
                  </a:lnTo>
                  <a:lnTo>
                    <a:pt x="4212" y="307"/>
                  </a:lnTo>
                  <a:lnTo>
                    <a:pt x="4213" y="333"/>
                  </a:lnTo>
                  <a:lnTo>
                    <a:pt x="4214" y="376"/>
                  </a:lnTo>
                  <a:lnTo>
                    <a:pt x="4215" y="307"/>
                  </a:lnTo>
                  <a:lnTo>
                    <a:pt x="4215" y="307"/>
                  </a:lnTo>
                  <a:lnTo>
                    <a:pt x="4216" y="439"/>
                  </a:lnTo>
                  <a:lnTo>
                    <a:pt x="4217" y="275"/>
                  </a:lnTo>
                  <a:lnTo>
                    <a:pt x="4217" y="333"/>
                  </a:lnTo>
                  <a:lnTo>
                    <a:pt x="4218" y="410"/>
                  </a:lnTo>
                  <a:lnTo>
                    <a:pt x="4219" y="333"/>
                  </a:lnTo>
                  <a:lnTo>
                    <a:pt x="4219" y="425"/>
                  </a:lnTo>
                  <a:lnTo>
                    <a:pt x="4220" y="275"/>
                  </a:lnTo>
                  <a:lnTo>
                    <a:pt x="4221" y="410"/>
                  </a:lnTo>
                  <a:lnTo>
                    <a:pt x="4222" y="356"/>
                  </a:lnTo>
                  <a:lnTo>
                    <a:pt x="4222" y="376"/>
                  </a:lnTo>
                  <a:lnTo>
                    <a:pt x="4223" y="333"/>
                  </a:lnTo>
                  <a:lnTo>
                    <a:pt x="4224" y="376"/>
                  </a:lnTo>
                  <a:lnTo>
                    <a:pt x="4224" y="356"/>
                  </a:lnTo>
                  <a:lnTo>
                    <a:pt x="4225" y="439"/>
                  </a:lnTo>
                  <a:lnTo>
                    <a:pt x="4226" y="333"/>
                  </a:lnTo>
                  <a:lnTo>
                    <a:pt x="4226" y="376"/>
                  </a:lnTo>
                  <a:lnTo>
                    <a:pt x="4227" y="394"/>
                  </a:lnTo>
                  <a:lnTo>
                    <a:pt x="4228" y="451"/>
                  </a:lnTo>
                  <a:lnTo>
                    <a:pt x="4229" y="188"/>
                  </a:lnTo>
                  <a:lnTo>
                    <a:pt x="4229" y="333"/>
                  </a:lnTo>
                  <a:lnTo>
                    <a:pt x="4230" y="275"/>
                  </a:lnTo>
                  <a:lnTo>
                    <a:pt x="4231" y="275"/>
                  </a:lnTo>
                  <a:lnTo>
                    <a:pt x="4231" y="275"/>
                  </a:lnTo>
                  <a:lnTo>
                    <a:pt x="4232" y="333"/>
                  </a:lnTo>
                  <a:lnTo>
                    <a:pt x="4233" y="333"/>
                  </a:lnTo>
                  <a:lnTo>
                    <a:pt x="4233" y="410"/>
                  </a:lnTo>
                  <a:lnTo>
                    <a:pt x="4234" y="394"/>
                  </a:lnTo>
                  <a:lnTo>
                    <a:pt x="4235" y="307"/>
                  </a:lnTo>
                  <a:lnTo>
                    <a:pt x="4236" y="333"/>
                  </a:lnTo>
                  <a:lnTo>
                    <a:pt x="4236" y="410"/>
                  </a:lnTo>
                  <a:lnTo>
                    <a:pt x="4237" y="439"/>
                  </a:lnTo>
                  <a:lnTo>
                    <a:pt x="4238" y="356"/>
                  </a:lnTo>
                  <a:lnTo>
                    <a:pt x="4238" y="333"/>
                  </a:lnTo>
                  <a:lnTo>
                    <a:pt x="4239" y="356"/>
                  </a:lnTo>
                  <a:lnTo>
                    <a:pt x="4240" y="376"/>
                  </a:lnTo>
                  <a:lnTo>
                    <a:pt x="4240" y="275"/>
                  </a:lnTo>
                  <a:lnTo>
                    <a:pt x="4241" y="394"/>
                  </a:lnTo>
                  <a:lnTo>
                    <a:pt x="4242" y="237"/>
                  </a:lnTo>
                  <a:lnTo>
                    <a:pt x="4243" y="410"/>
                  </a:lnTo>
                  <a:lnTo>
                    <a:pt x="4243" y="425"/>
                  </a:lnTo>
                  <a:lnTo>
                    <a:pt x="4244" y="275"/>
                  </a:lnTo>
                  <a:lnTo>
                    <a:pt x="4245" y="425"/>
                  </a:lnTo>
                  <a:lnTo>
                    <a:pt x="4245" y="275"/>
                  </a:lnTo>
                  <a:lnTo>
                    <a:pt x="4246" y="275"/>
                  </a:lnTo>
                  <a:lnTo>
                    <a:pt x="4247" y="333"/>
                  </a:lnTo>
                  <a:lnTo>
                    <a:pt x="4247" y="410"/>
                  </a:lnTo>
                  <a:lnTo>
                    <a:pt x="4248" y="356"/>
                  </a:lnTo>
                  <a:lnTo>
                    <a:pt x="4249" y="356"/>
                  </a:lnTo>
                  <a:lnTo>
                    <a:pt x="4250" y="333"/>
                  </a:lnTo>
                  <a:lnTo>
                    <a:pt x="4250" y="425"/>
                  </a:lnTo>
                  <a:lnTo>
                    <a:pt x="4251" y="307"/>
                  </a:lnTo>
                  <a:lnTo>
                    <a:pt x="4252" y="451"/>
                  </a:lnTo>
                  <a:lnTo>
                    <a:pt x="4252" y="376"/>
                  </a:lnTo>
                  <a:lnTo>
                    <a:pt x="4253" y="425"/>
                  </a:lnTo>
                  <a:lnTo>
                    <a:pt x="4254" y="307"/>
                  </a:lnTo>
                  <a:lnTo>
                    <a:pt x="4254" y="394"/>
                  </a:lnTo>
                  <a:lnTo>
                    <a:pt x="4255" y="333"/>
                  </a:lnTo>
                  <a:lnTo>
                    <a:pt x="4256" y="425"/>
                  </a:lnTo>
                  <a:lnTo>
                    <a:pt x="4257" y="275"/>
                  </a:lnTo>
                  <a:lnTo>
                    <a:pt x="4257" y="485"/>
                  </a:lnTo>
                  <a:lnTo>
                    <a:pt x="4258" y="307"/>
                  </a:lnTo>
                  <a:lnTo>
                    <a:pt x="4259" y="188"/>
                  </a:lnTo>
                  <a:lnTo>
                    <a:pt x="4259" y="333"/>
                  </a:lnTo>
                  <a:lnTo>
                    <a:pt x="4260" y="356"/>
                  </a:lnTo>
                  <a:lnTo>
                    <a:pt x="4261" y="394"/>
                  </a:lnTo>
                  <a:lnTo>
                    <a:pt x="4261" y="356"/>
                  </a:lnTo>
                  <a:lnTo>
                    <a:pt x="4262" y="333"/>
                  </a:lnTo>
                  <a:lnTo>
                    <a:pt x="4263" y="356"/>
                  </a:lnTo>
                  <a:lnTo>
                    <a:pt x="4264" y="275"/>
                  </a:lnTo>
                  <a:lnTo>
                    <a:pt x="4264" y="439"/>
                  </a:lnTo>
                  <a:lnTo>
                    <a:pt x="4265" y="237"/>
                  </a:lnTo>
                  <a:lnTo>
                    <a:pt x="4266" y="410"/>
                  </a:lnTo>
                  <a:lnTo>
                    <a:pt x="4266" y="237"/>
                  </a:lnTo>
                  <a:lnTo>
                    <a:pt x="4267" y="333"/>
                  </a:lnTo>
                  <a:lnTo>
                    <a:pt x="4268" y="275"/>
                  </a:lnTo>
                  <a:lnTo>
                    <a:pt x="4268" y="333"/>
                  </a:lnTo>
                  <a:lnTo>
                    <a:pt x="4269" y="463"/>
                  </a:lnTo>
                  <a:lnTo>
                    <a:pt x="4270" y="439"/>
                  </a:lnTo>
                  <a:lnTo>
                    <a:pt x="4271" y="394"/>
                  </a:lnTo>
                  <a:lnTo>
                    <a:pt x="4271" y="394"/>
                  </a:lnTo>
                  <a:lnTo>
                    <a:pt x="4272" y="376"/>
                  </a:lnTo>
                  <a:lnTo>
                    <a:pt x="4273" y="425"/>
                  </a:lnTo>
                  <a:lnTo>
                    <a:pt x="4273" y="356"/>
                  </a:lnTo>
                  <a:lnTo>
                    <a:pt x="4274" y="333"/>
                  </a:lnTo>
                  <a:lnTo>
                    <a:pt x="4275" y="307"/>
                  </a:lnTo>
                  <a:lnTo>
                    <a:pt x="4275" y="376"/>
                  </a:lnTo>
                  <a:lnTo>
                    <a:pt x="4276" y="410"/>
                  </a:lnTo>
                  <a:lnTo>
                    <a:pt x="4277" y="119"/>
                  </a:lnTo>
                  <a:lnTo>
                    <a:pt x="4277" y="394"/>
                  </a:lnTo>
                  <a:lnTo>
                    <a:pt x="4278" y="439"/>
                  </a:lnTo>
                  <a:lnTo>
                    <a:pt x="4279" y="356"/>
                  </a:lnTo>
                  <a:lnTo>
                    <a:pt x="4280" y="376"/>
                  </a:lnTo>
                  <a:lnTo>
                    <a:pt x="4280" y="333"/>
                  </a:lnTo>
                  <a:lnTo>
                    <a:pt x="4281" y="275"/>
                  </a:lnTo>
                  <a:lnTo>
                    <a:pt x="4282" y="463"/>
                  </a:lnTo>
                  <a:lnTo>
                    <a:pt x="4282" y="307"/>
                  </a:lnTo>
                  <a:lnTo>
                    <a:pt x="4283" y="376"/>
                  </a:lnTo>
                  <a:lnTo>
                    <a:pt x="4284" y="394"/>
                  </a:lnTo>
                  <a:lnTo>
                    <a:pt x="4284" y="275"/>
                  </a:lnTo>
                  <a:lnTo>
                    <a:pt x="4285" y="356"/>
                  </a:lnTo>
                  <a:lnTo>
                    <a:pt x="4286" y="356"/>
                  </a:lnTo>
                  <a:lnTo>
                    <a:pt x="4287" y="356"/>
                  </a:lnTo>
                  <a:lnTo>
                    <a:pt x="4287" y="394"/>
                  </a:lnTo>
                  <a:lnTo>
                    <a:pt x="4288" y="451"/>
                  </a:lnTo>
                  <a:lnTo>
                    <a:pt x="4289" y="394"/>
                  </a:lnTo>
                  <a:lnTo>
                    <a:pt x="4289" y="356"/>
                  </a:lnTo>
                  <a:lnTo>
                    <a:pt x="4290" y="376"/>
                  </a:lnTo>
                  <a:lnTo>
                    <a:pt x="4291" y="376"/>
                  </a:lnTo>
                  <a:lnTo>
                    <a:pt x="4291" y="119"/>
                  </a:lnTo>
                  <a:lnTo>
                    <a:pt x="4292" y="356"/>
                  </a:lnTo>
                  <a:lnTo>
                    <a:pt x="4293" y="333"/>
                  </a:lnTo>
                  <a:lnTo>
                    <a:pt x="4294" y="451"/>
                  </a:lnTo>
                  <a:lnTo>
                    <a:pt x="4294" y="237"/>
                  </a:lnTo>
                  <a:lnTo>
                    <a:pt x="4295" y="376"/>
                  </a:lnTo>
                  <a:lnTo>
                    <a:pt x="4296" y="356"/>
                  </a:lnTo>
                  <a:lnTo>
                    <a:pt x="4296" y="307"/>
                  </a:lnTo>
                  <a:lnTo>
                    <a:pt x="4297" y="376"/>
                  </a:lnTo>
                  <a:lnTo>
                    <a:pt x="4298" y="425"/>
                  </a:lnTo>
                  <a:lnTo>
                    <a:pt x="4298" y="410"/>
                  </a:lnTo>
                  <a:lnTo>
                    <a:pt x="4299" y="333"/>
                  </a:lnTo>
                  <a:lnTo>
                    <a:pt x="4300" y="439"/>
                  </a:lnTo>
                  <a:lnTo>
                    <a:pt x="4301" y="425"/>
                  </a:lnTo>
                  <a:lnTo>
                    <a:pt x="4301" y="0"/>
                  </a:lnTo>
                  <a:lnTo>
                    <a:pt x="4302" y="356"/>
                  </a:lnTo>
                  <a:lnTo>
                    <a:pt x="4303" y="376"/>
                  </a:lnTo>
                  <a:lnTo>
                    <a:pt x="4303" y="333"/>
                  </a:lnTo>
                  <a:lnTo>
                    <a:pt x="4304" y="376"/>
                  </a:lnTo>
                  <a:lnTo>
                    <a:pt x="4305" y="307"/>
                  </a:lnTo>
                  <a:lnTo>
                    <a:pt x="4305" y="410"/>
                  </a:lnTo>
                  <a:lnTo>
                    <a:pt x="4306" y="307"/>
                  </a:lnTo>
                  <a:lnTo>
                    <a:pt x="4307" y="439"/>
                  </a:lnTo>
                  <a:lnTo>
                    <a:pt x="4308" y="307"/>
                  </a:lnTo>
                  <a:lnTo>
                    <a:pt x="4308" y="275"/>
                  </a:lnTo>
                  <a:lnTo>
                    <a:pt x="4309" y="333"/>
                  </a:lnTo>
                  <a:lnTo>
                    <a:pt x="4310" y="425"/>
                  </a:lnTo>
                  <a:lnTo>
                    <a:pt x="4310" y="425"/>
                  </a:lnTo>
                  <a:lnTo>
                    <a:pt x="4311" y="307"/>
                  </a:lnTo>
                  <a:lnTo>
                    <a:pt x="4312" y="275"/>
                  </a:lnTo>
                  <a:lnTo>
                    <a:pt x="4312" y="376"/>
                  </a:lnTo>
                  <a:lnTo>
                    <a:pt x="4313" y="307"/>
                  </a:lnTo>
                  <a:lnTo>
                    <a:pt x="4314" y="376"/>
                  </a:lnTo>
                  <a:lnTo>
                    <a:pt x="4315" y="333"/>
                  </a:lnTo>
                  <a:lnTo>
                    <a:pt x="4315" y="410"/>
                  </a:lnTo>
                  <a:lnTo>
                    <a:pt x="4316" y="188"/>
                  </a:lnTo>
                  <a:lnTo>
                    <a:pt x="4317" y="376"/>
                  </a:lnTo>
                  <a:lnTo>
                    <a:pt x="4317" y="333"/>
                  </a:lnTo>
                  <a:lnTo>
                    <a:pt x="4318" y="237"/>
                  </a:lnTo>
                  <a:lnTo>
                    <a:pt x="4319" y="275"/>
                  </a:lnTo>
                  <a:lnTo>
                    <a:pt x="4319" y="333"/>
                  </a:lnTo>
                  <a:lnTo>
                    <a:pt x="4320" y="307"/>
                  </a:lnTo>
                  <a:lnTo>
                    <a:pt x="4321" y="394"/>
                  </a:lnTo>
                  <a:lnTo>
                    <a:pt x="4322" y="333"/>
                  </a:lnTo>
                  <a:lnTo>
                    <a:pt x="4322" y="376"/>
                  </a:lnTo>
                  <a:lnTo>
                    <a:pt x="4323" y="356"/>
                  </a:lnTo>
                  <a:lnTo>
                    <a:pt x="4324" y="376"/>
                  </a:lnTo>
                  <a:lnTo>
                    <a:pt x="4324" y="333"/>
                  </a:lnTo>
                  <a:lnTo>
                    <a:pt x="4325" y="425"/>
                  </a:lnTo>
                  <a:lnTo>
                    <a:pt x="4326" y="410"/>
                  </a:lnTo>
                  <a:lnTo>
                    <a:pt x="4326" y="394"/>
                  </a:lnTo>
                  <a:lnTo>
                    <a:pt x="4327" y="356"/>
                  </a:lnTo>
                  <a:lnTo>
                    <a:pt x="4328" y="307"/>
                  </a:lnTo>
                  <a:lnTo>
                    <a:pt x="4329" y="237"/>
                  </a:lnTo>
                  <a:lnTo>
                    <a:pt x="4329" y="307"/>
                  </a:lnTo>
                  <a:lnTo>
                    <a:pt x="4330" y="376"/>
                  </a:lnTo>
                  <a:lnTo>
                    <a:pt x="4331" y="356"/>
                  </a:lnTo>
                  <a:lnTo>
                    <a:pt x="4331" y="333"/>
                  </a:lnTo>
                  <a:lnTo>
                    <a:pt x="4332" y="410"/>
                  </a:lnTo>
                  <a:lnTo>
                    <a:pt x="4333" y="188"/>
                  </a:lnTo>
                  <a:lnTo>
                    <a:pt x="4333" y="307"/>
                  </a:lnTo>
                  <a:lnTo>
                    <a:pt x="4334" y="275"/>
                  </a:lnTo>
                  <a:lnTo>
                    <a:pt x="4335" y="410"/>
                  </a:lnTo>
                  <a:lnTo>
                    <a:pt x="4336" y="275"/>
                  </a:lnTo>
                  <a:lnTo>
                    <a:pt x="4336" y="333"/>
                  </a:lnTo>
                  <a:lnTo>
                    <a:pt x="4337" y="333"/>
                  </a:lnTo>
                  <a:lnTo>
                    <a:pt x="4338" y="333"/>
                  </a:lnTo>
                  <a:lnTo>
                    <a:pt x="4338" y="307"/>
                  </a:lnTo>
                  <a:lnTo>
                    <a:pt x="4339" y="275"/>
                  </a:lnTo>
                  <a:lnTo>
                    <a:pt x="4340" y="425"/>
                  </a:lnTo>
                  <a:lnTo>
                    <a:pt x="4340" y="275"/>
                  </a:lnTo>
                  <a:lnTo>
                    <a:pt x="4341" y="451"/>
                  </a:lnTo>
                  <a:lnTo>
                    <a:pt x="4342" y="237"/>
                  </a:lnTo>
                  <a:lnTo>
                    <a:pt x="4343" y="356"/>
                  </a:lnTo>
                  <a:lnTo>
                    <a:pt x="4343" y="237"/>
                  </a:lnTo>
                  <a:lnTo>
                    <a:pt x="4344" y="394"/>
                  </a:lnTo>
                  <a:lnTo>
                    <a:pt x="4345" y="333"/>
                  </a:lnTo>
                  <a:lnTo>
                    <a:pt x="4345" y="394"/>
                  </a:lnTo>
                  <a:lnTo>
                    <a:pt x="4346" y="333"/>
                  </a:lnTo>
                  <a:lnTo>
                    <a:pt x="4347" y="119"/>
                  </a:lnTo>
                  <a:lnTo>
                    <a:pt x="4347" y="188"/>
                  </a:lnTo>
                  <a:lnTo>
                    <a:pt x="4348" y="410"/>
                  </a:lnTo>
                  <a:lnTo>
                    <a:pt x="4349" y="410"/>
                  </a:lnTo>
                  <a:lnTo>
                    <a:pt x="4350" y="333"/>
                  </a:lnTo>
                  <a:lnTo>
                    <a:pt x="4350" y="376"/>
                  </a:lnTo>
                  <a:lnTo>
                    <a:pt x="4351" y="394"/>
                  </a:lnTo>
                  <a:lnTo>
                    <a:pt x="4352" y="333"/>
                  </a:lnTo>
                  <a:lnTo>
                    <a:pt x="4352" y="333"/>
                  </a:lnTo>
                  <a:lnTo>
                    <a:pt x="4353" y="333"/>
                  </a:lnTo>
                  <a:lnTo>
                    <a:pt x="4354" y="356"/>
                  </a:lnTo>
                  <a:lnTo>
                    <a:pt x="4354" y="356"/>
                  </a:lnTo>
                  <a:lnTo>
                    <a:pt x="4355" y="333"/>
                  </a:lnTo>
                  <a:lnTo>
                    <a:pt x="4356" y="307"/>
                  </a:lnTo>
                  <a:lnTo>
                    <a:pt x="4357" y="425"/>
                  </a:lnTo>
                  <a:lnTo>
                    <a:pt x="4357" y="425"/>
                  </a:lnTo>
                  <a:lnTo>
                    <a:pt x="4358" y="425"/>
                  </a:lnTo>
                  <a:lnTo>
                    <a:pt x="4359" y="451"/>
                  </a:lnTo>
                  <a:lnTo>
                    <a:pt x="4359" y="275"/>
                  </a:lnTo>
                  <a:lnTo>
                    <a:pt x="4360" y="376"/>
                  </a:lnTo>
                  <a:lnTo>
                    <a:pt x="4361" y="307"/>
                  </a:lnTo>
                  <a:lnTo>
                    <a:pt x="4361" y="237"/>
                  </a:lnTo>
                  <a:lnTo>
                    <a:pt x="4362" y="356"/>
                  </a:lnTo>
                  <a:lnTo>
                    <a:pt x="4363" y="410"/>
                  </a:lnTo>
                  <a:lnTo>
                    <a:pt x="4364" y="376"/>
                  </a:lnTo>
                  <a:lnTo>
                    <a:pt x="4364" y="307"/>
                  </a:lnTo>
                  <a:lnTo>
                    <a:pt x="4365" y="356"/>
                  </a:lnTo>
                  <a:lnTo>
                    <a:pt x="4366" y="119"/>
                  </a:lnTo>
                  <a:lnTo>
                    <a:pt x="4366" y="376"/>
                  </a:lnTo>
                  <a:lnTo>
                    <a:pt x="4367" y="275"/>
                  </a:lnTo>
                  <a:lnTo>
                    <a:pt x="4368" y="394"/>
                  </a:lnTo>
                  <a:lnTo>
                    <a:pt x="4368" y="333"/>
                  </a:lnTo>
                  <a:lnTo>
                    <a:pt x="4369" y="394"/>
                  </a:lnTo>
                  <a:lnTo>
                    <a:pt x="4370" y="333"/>
                  </a:lnTo>
                  <a:lnTo>
                    <a:pt x="4371" y="394"/>
                  </a:lnTo>
                  <a:lnTo>
                    <a:pt x="4371" y="394"/>
                  </a:lnTo>
                  <a:lnTo>
                    <a:pt x="4372" y="333"/>
                  </a:lnTo>
                  <a:lnTo>
                    <a:pt x="4373" y="474"/>
                  </a:lnTo>
                  <a:lnTo>
                    <a:pt x="4373" y="451"/>
                  </a:lnTo>
                  <a:lnTo>
                    <a:pt x="4374" y="275"/>
                  </a:lnTo>
                  <a:lnTo>
                    <a:pt x="4375" y="307"/>
                  </a:lnTo>
                  <a:lnTo>
                    <a:pt x="4375" y="376"/>
                  </a:lnTo>
                  <a:lnTo>
                    <a:pt x="4376" y="333"/>
                  </a:lnTo>
                  <a:lnTo>
                    <a:pt x="4377" y="333"/>
                  </a:lnTo>
                  <a:lnTo>
                    <a:pt x="4377" y="333"/>
                  </a:lnTo>
                  <a:lnTo>
                    <a:pt x="4378" y="307"/>
                  </a:lnTo>
                  <a:lnTo>
                    <a:pt x="4379" y="188"/>
                  </a:lnTo>
                  <a:lnTo>
                    <a:pt x="4380" y="275"/>
                  </a:lnTo>
                  <a:lnTo>
                    <a:pt x="4380" y="463"/>
                  </a:lnTo>
                  <a:lnTo>
                    <a:pt x="4381" y="410"/>
                  </a:lnTo>
                  <a:lnTo>
                    <a:pt x="4382" y="237"/>
                  </a:lnTo>
                  <a:lnTo>
                    <a:pt x="4382" y="410"/>
                  </a:lnTo>
                  <a:lnTo>
                    <a:pt x="4383" y="439"/>
                  </a:lnTo>
                  <a:lnTo>
                    <a:pt x="4384" y="376"/>
                  </a:lnTo>
                  <a:lnTo>
                    <a:pt x="4384" y="356"/>
                  </a:lnTo>
                  <a:lnTo>
                    <a:pt x="4385" y="425"/>
                  </a:lnTo>
                  <a:lnTo>
                    <a:pt x="4386" y="356"/>
                  </a:lnTo>
                  <a:lnTo>
                    <a:pt x="4387" y="410"/>
                  </a:lnTo>
                  <a:lnTo>
                    <a:pt x="4387" y="376"/>
                  </a:lnTo>
                  <a:lnTo>
                    <a:pt x="4388" y="376"/>
                  </a:lnTo>
                  <a:lnTo>
                    <a:pt x="4389" y="333"/>
                  </a:lnTo>
                  <a:lnTo>
                    <a:pt x="4389" y="356"/>
                  </a:lnTo>
                  <a:lnTo>
                    <a:pt x="4390" y="376"/>
                  </a:lnTo>
                  <a:lnTo>
                    <a:pt x="4391" y="333"/>
                  </a:lnTo>
                  <a:lnTo>
                    <a:pt x="4391" y="307"/>
                  </a:lnTo>
                  <a:lnTo>
                    <a:pt x="4392" y="333"/>
                  </a:lnTo>
                  <a:lnTo>
                    <a:pt x="4393" y="307"/>
                  </a:lnTo>
                  <a:lnTo>
                    <a:pt x="4394" y="307"/>
                  </a:lnTo>
                  <a:lnTo>
                    <a:pt x="4394" y="275"/>
                  </a:lnTo>
                  <a:lnTo>
                    <a:pt x="4395" y="237"/>
                  </a:lnTo>
                  <a:lnTo>
                    <a:pt x="4396" y="275"/>
                  </a:lnTo>
                  <a:lnTo>
                    <a:pt x="4396" y="119"/>
                  </a:lnTo>
                  <a:lnTo>
                    <a:pt x="4397" y="394"/>
                  </a:lnTo>
                  <a:lnTo>
                    <a:pt x="4398" y="376"/>
                  </a:lnTo>
                  <a:lnTo>
                    <a:pt x="4398" y="410"/>
                  </a:lnTo>
                  <a:lnTo>
                    <a:pt x="4399" y="376"/>
                  </a:lnTo>
                  <a:lnTo>
                    <a:pt x="4400" y="376"/>
                  </a:lnTo>
                  <a:lnTo>
                    <a:pt x="4401" y="237"/>
                  </a:lnTo>
                  <a:lnTo>
                    <a:pt x="4401" y="307"/>
                  </a:lnTo>
                  <a:lnTo>
                    <a:pt x="4402" y="376"/>
                  </a:lnTo>
                  <a:lnTo>
                    <a:pt x="4403" y="376"/>
                  </a:lnTo>
                  <a:lnTo>
                    <a:pt x="4403" y="188"/>
                  </a:lnTo>
                  <a:lnTo>
                    <a:pt x="4404" y="394"/>
                  </a:lnTo>
                  <a:lnTo>
                    <a:pt x="4405" y="410"/>
                  </a:lnTo>
                  <a:lnTo>
                    <a:pt x="4405" y="275"/>
                  </a:lnTo>
                  <a:lnTo>
                    <a:pt x="4406" y="237"/>
                  </a:lnTo>
                  <a:lnTo>
                    <a:pt x="4407" y="356"/>
                  </a:lnTo>
                  <a:lnTo>
                    <a:pt x="4408" y="394"/>
                  </a:lnTo>
                  <a:lnTo>
                    <a:pt x="4408" y="275"/>
                  </a:lnTo>
                  <a:lnTo>
                    <a:pt x="4409" y="376"/>
                  </a:lnTo>
                  <a:lnTo>
                    <a:pt x="4410" y="237"/>
                  </a:lnTo>
                  <a:lnTo>
                    <a:pt x="4410" y="356"/>
                  </a:lnTo>
                  <a:lnTo>
                    <a:pt x="4411" y="394"/>
                  </a:lnTo>
                  <a:lnTo>
                    <a:pt x="4412" y="275"/>
                  </a:lnTo>
                  <a:lnTo>
                    <a:pt x="4412" y="394"/>
                  </a:lnTo>
                  <a:lnTo>
                    <a:pt x="4413" y="376"/>
                  </a:lnTo>
                  <a:lnTo>
                    <a:pt x="4414" y="356"/>
                  </a:lnTo>
                  <a:lnTo>
                    <a:pt x="4415" y="439"/>
                  </a:lnTo>
                  <a:lnTo>
                    <a:pt x="4415" y="376"/>
                  </a:lnTo>
                  <a:lnTo>
                    <a:pt x="4416" y="463"/>
                  </a:lnTo>
                  <a:lnTo>
                    <a:pt x="4417" y="356"/>
                  </a:lnTo>
                  <a:lnTo>
                    <a:pt x="4417" y="394"/>
                  </a:lnTo>
                  <a:lnTo>
                    <a:pt x="4418" y="275"/>
                  </a:lnTo>
                  <a:lnTo>
                    <a:pt x="4419" y="119"/>
                  </a:lnTo>
                  <a:lnTo>
                    <a:pt x="4419" y="333"/>
                  </a:lnTo>
                  <a:lnTo>
                    <a:pt x="4420" y="394"/>
                  </a:lnTo>
                  <a:lnTo>
                    <a:pt x="4421" y="410"/>
                  </a:lnTo>
                  <a:lnTo>
                    <a:pt x="4422" y="394"/>
                  </a:lnTo>
                  <a:lnTo>
                    <a:pt x="4422" y="439"/>
                  </a:lnTo>
                  <a:lnTo>
                    <a:pt x="4423" y="376"/>
                  </a:lnTo>
                  <a:lnTo>
                    <a:pt x="4424" y="439"/>
                  </a:lnTo>
                  <a:lnTo>
                    <a:pt x="4424" y="307"/>
                  </a:lnTo>
                  <a:lnTo>
                    <a:pt x="4425" y="425"/>
                  </a:lnTo>
                  <a:lnTo>
                    <a:pt x="4426" y="451"/>
                  </a:lnTo>
                  <a:lnTo>
                    <a:pt x="4426" y="275"/>
                  </a:lnTo>
                  <a:lnTo>
                    <a:pt x="4427" y="237"/>
                  </a:lnTo>
                  <a:lnTo>
                    <a:pt x="4428" y="376"/>
                  </a:lnTo>
                  <a:lnTo>
                    <a:pt x="4429" y="275"/>
                  </a:lnTo>
                  <a:lnTo>
                    <a:pt x="4429" y="356"/>
                  </a:lnTo>
                  <a:lnTo>
                    <a:pt x="4430" y="307"/>
                  </a:lnTo>
                  <a:lnTo>
                    <a:pt x="4431" y="410"/>
                  </a:lnTo>
                  <a:lnTo>
                    <a:pt x="4431" y="394"/>
                  </a:lnTo>
                  <a:lnTo>
                    <a:pt x="4432" y="425"/>
                  </a:lnTo>
                  <a:lnTo>
                    <a:pt x="4433" y="188"/>
                  </a:lnTo>
                  <a:lnTo>
                    <a:pt x="4433" y="394"/>
                  </a:lnTo>
                  <a:lnTo>
                    <a:pt x="4434" y="188"/>
                  </a:lnTo>
                  <a:lnTo>
                    <a:pt x="4435" y="410"/>
                  </a:lnTo>
                  <a:lnTo>
                    <a:pt x="4436" y="376"/>
                  </a:lnTo>
                  <a:lnTo>
                    <a:pt x="4436" y="356"/>
                  </a:lnTo>
                  <a:lnTo>
                    <a:pt x="4437" y="474"/>
                  </a:lnTo>
                  <a:lnTo>
                    <a:pt x="4438" y="356"/>
                  </a:lnTo>
                  <a:lnTo>
                    <a:pt x="4438" y="333"/>
                  </a:lnTo>
                  <a:lnTo>
                    <a:pt x="4439" y="356"/>
                  </a:lnTo>
                  <a:lnTo>
                    <a:pt x="4440" y="356"/>
                  </a:lnTo>
                  <a:lnTo>
                    <a:pt x="4440" y="376"/>
                  </a:lnTo>
                  <a:lnTo>
                    <a:pt x="4441" y="333"/>
                  </a:lnTo>
                  <a:lnTo>
                    <a:pt x="4442" y="356"/>
                  </a:lnTo>
                  <a:lnTo>
                    <a:pt x="4443" y="307"/>
                  </a:lnTo>
                  <a:lnTo>
                    <a:pt x="4443" y="333"/>
                  </a:lnTo>
                  <a:lnTo>
                    <a:pt x="4444" y="237"/>
                  </a:lnTo>
                  <a:lnTo>
                    <a:pt x="4445" y="275"/>
                  </a:lnTo>
                  <a:lnTo>
                    <a:pt x="4445" y="439"/>
                  </a:lnTo>
                  <a:lnTo>
                    <a:pt x="4446" y="439"/>
                  </a:lnTo>
                  <a:lnTo>
                    <a:pt x="4447" y="307"/>
                  </a:lnTo>
                  <a:lnTo>
                    <a:pt x="4447" y="410"/>
                  </a:lnTo>
                  <a:lnTo>
                    <a:pt x="4448" y="425"/>
                  </a:lnTo>
                  <a:lnTo>
                    <a:pt x="4449" y="410"/>
                  </a:lnTo>
                  <a:lnTo>
                    <a:pt x="4450" y="410"/>
                  </a:lnTo>
                  <a:lnTo>
                    <a:pt x="4450" y="275"/>
                  </a:lnTo>
                  <a:lnTo>
                    <a:pt x="4451" y="188"/>
                  </a:lnTo>
                  <a:lnTo>
                    <a:pt x="4452" y="463"/>
                  </a:lnTo>
                  <a:lnTo>
                    <a:pt x="4452" y="333"/>
                  </a:lnTo>
                  <a:lnTo>
                    <a:pt x="4453" y="439"/>
                  </a:lnTo>
                  <a:lnTo>
                    <a:pt x="4454" y="376"/>
                  </a:lnTo>
                  <a:lnTo>
                    <a:pt x="4454" y="188"/>
                  </a:lnTo>
                  <a:lnTo>
                    <a:pt x="4455" y="474"/>
                  </a:lnTo>
                  <a:lnTo>
                    <a:pt x="4456" y="188"/>
                  </a:lnTo>
                  <a:lnTo>
                    <a:pt x="4457" y="376"/>
                  </a:lnTo>
                  <a:lnTo>
                    <a:pt x="4457" y="425"/>
                  </a:lnTo>
                  <a:lnTo>
                    <a:pt x="4458" y="356"/>
                  </a:lnTo>
                  <a:lnTo>
                    <a:pt x="4459" y="376"/>
                  </a:lnTo>
                  <a:lnTo>
                    <a:pt x="4459" y="356"/>
                  </a:lnTo>
                  <a:lnTo>
                    <a:pt x="4460" y="356"/>
                  </a:lnTo>
                  <a:lnTo>
                    <a:pt x="4461" y="333"/>
                  </a:lnTo>
                  <a:lnTo>
                    <a:pt x="4461" y="307"/>
                  </a:lnTo>
                  <a:lnTo>
                    <a:pt x="4462" y="307"/>
                  </a:lnTo>
                  <a:lnTo>
                    <a:pt x="4463" y="410"/>
                  </a:lnTo>
                  <a:lnTo>
                    <a:pt x="4464" y="376"/>
                  </a:lnTo>
                  <a:lnTo>
                    <a:pt x="4464" y="333"/>
                  </a:lnTo>
                  <a:lnTo>
                    <a:pt x="4465" y="376"/>
                  </a:lnTo>
                  <a:lnTo>
                    <a:pt x="4466" y="307"/>
                  </a:lnTo>
                  <a:lnTo>
                    <a:pt x="4466" y="333"/>
                  </a:lnTo>
                  <a:lnTo>
                    <a:pt x="4467" y="307"/>
                  </a:lnTo>
                  <a:lnTo>
                    <a:pt x="4468" y="439"/>
                  </a:lnTo>
                  <a:lnTo>
                    <a:pt x="4468" y="376"/>
                  </a:lnTo>
                  <a:lnTo>
                    <a:pt x="4469" y="333"/>
                  </a:lnTo>
                  <a:lnTo>
                    <a:pt x="4470" y="119"/>
                  </a:lnTo>
                  <a:lnTo>
                    <a:pt x="4471" y="275"/>
                  </a:lnTo>
                  <a:lnTo>
                    <a:pt x="4471" y="356"/>
                  </a:lnTo>
                  <a:lnTo>
                    <a:pt x="4472" y="333"/>
                  </a:lnTo>
                  <a:lnTo>
                    <a:pt x="4473" y="439"/>
                  </a:lnTo>
                  <a:lnTo>
                    <a:pt x="4473" y="307"/>
                  </a:lnTo>
                  <a:lnTo>
                    <a:pt x="4474" y="237"/>
                  </a:lnTo>
                  <a:lnTo>
                    <a:pt x="4475" y="307"/>
                  </a:lnTo>
                  <a:lnTo>
                    <a:pt x="4475" y="356"/>
                  </a:lnTo>
                  <a:lnTo>
                    <a:pt x="4476" y="410"/>
                  </a:lnTo>
                  <a:lnTo>
                    <a:pt x="4477" y="451"/>
                  </a:lnTo>
                  <a:lnTo>
                    <a:pt x="4477" y="376"/>
                  </a:lnTo>
                  <a:lnTo>
                    <a:pt x="4478" y="237"/>
                  </a:lnTo>
                  <a:lnTo>
                    <a:pt x="4479" y="410"/>
                  </a:lnTo>
                  <a:lnTo>
                    <a:pt x="4480" y="376"/>
                  </a:lnTo>
                  <a:lnTo>
                    <a:pt x="4480" y="439"/>
                  </a:lnTo>
                  <a:lnTo>
                    <a:pt x="4481" y="425"/>
                  </a:lnTo>
                  <a:lnTo>
                    <a:pt x="4482" y="485"/>
                  </a:lnTo>
                  <a:lnTo>
                    <a:pt x="4482" y="356"/>
                  </a:lnTo>
                  <a:lnTo>
                    <a:pt x="4483" y="439"/>
                  </a:lnTo>
                  <a:lnTo>
                    <a:pt x="4484" y="376"/>
                  </a:lnTo>
                  <a:lnTo>
                    <a:pt x="4484" y="376"/>
                  </a:lnTo>
                  <a:lnTo>
                    <a:pt x="4485" y="410"/>
                  </a:lnTo>
                  <a:lnTo>
                    <a:pt x="4486" y="333"/>
                  </a:lnTo>
                  <a:lnTo>
                    <a:pt x="4487" y="376"/>
                  </a:lnTo>
                  <a:lnTo>
                    <a:pt x="4487" y="333"/>
                  </a:lnTo>
                  <a:lnTo>
                    <a:pt x="4488" y="356"/>
                  </a:lnTo>
                  <a:lnTo>
                    <a:pt x="4489" y="425"/>
                  </a:lnTo>
                  <a:lnTo>
                    <a:pt x="4489" y="333"/>
                  </a:lnTo>
                  <a:lnTo>
                    <a:pt x="4490" y="439"/>
                  </a:lnTo>
                  <a:lnTo>
                    <a:pt x="4491" y="451"/>
                  </a:lnTo>
                  <a:lnTo>
                    <a:pt x="4491" y="188"/>
                  </a:lnTo>
                  <a:lnTo>
                    <a:pt x="4492" y="394"/>
                  </a:lnTo>
                  <a:lnTo>
                    <a:pt x="4493" y="376"/>
                  </a:lnTo>
                  <a:lnTo>
                    <a:pt x="4494" y="376"/>
                  </a:lnTo>
                  <a:lnTo>
                    <a:pt x="4494" y="356"/>
                  </a:lnTo>
                  <a:lnTo>
                    <a:pt x="4495" y="376"/>
                  </a:lnTo>
                  <a:lnTo>
                    <a:pt x="4496" y="356"/>
                  </a:lnTo>
                  <a:lnTo>
                    <a:pt x="4496" y="451"/>
                  </a:lnTo>
                  <a:lnTo>
                    <a:pt x="4497" y="439"/>
                  </a:lnTo>
                  <a:lnTo>
                    <a:pt x="4498" y="425"/>
                  </a:lnTo>
                  <a:lnTo>
                    <a:pt x="4498" y="333"/>
                  </a:lnTo>
                  <a:lnTo>
                    <a:pt x="4499" y="376"/>
                  </a:lnTo>
                  <a:lnTo>
                    <a:pt x="4500" y="356"/>
                  </a:lnTo>
                  <a:lnTo>
                    <a:pt x="4501" y="356"/>
                  </a:lnTo>
                  <a:lnTo>
                    <a:pt x="4501" y="394"/>
                  </a:lnTo>
                  <a:lnTo>
                    <a:pt x="4502" y="376"/>
                  </a:lnTo>
                  <a:lnTo>
                    <a:pt x="4503" y="425"/>
                  </a:lnTo>
                  <a:lnTo>
                    <a:pt x="4503" y="425"/>
                  </a:lnTo>
                  <a:lnTo>
                    <a:pt x="4504" y="439"/>
                  </a:lnTo>
                  <a:lnTo>
                    <a:pt x="4505" y="410"/>
                  </a:lnTo>
                  <a:lnTo>
                    <a:pt x="4505" y="307"/>
                  </a:lnTo>
                  <a:lnTo>
                    <a:pt x="4506" y="451"/>
                  </a:lnTo>
                  <a:lnTo>
                    <a:pt x="4507" y="333"/>
                  </a:lnTo>
                  <a:lnTo>
                    <a:pt x="4508" y="451"/>
                  </a:lnTo>
                  <a:lnTo>
                    <a:pt x="4508" y="451"/>
                  </a:lnTo>
                  <a:lnTo>
                    <a:pt x="4509" y="463"/>
                  </a:lnTo>
                  <a:lnTo>
                    <a:pt x="4510" y="474"/>
                  </a:lnTo>
                  <a:lnTo>
                    <a:pt x="4510" y="544"/>
                  </a:lnTo>
                  <a:lnTo>
                    <a:pt x="4511" y="512"/>
                  </a:lnTo>
                  <a:lnTo>
                    <a:pt x="4512" y="570"/>
                  </a:lnTo>
                  <a:lnTo>
                    <a:pt x="4512" y="536"/>
                  </a:lnTo>
                  <a:lnTo>
                    <a:pt x="4513" y="544"/>
                  </a:lnTo>
                  <a:lnTo>
                    <a:pt x="4514" y="598"/>
                  </a:lnTo>
                  <a:lnTo>
                    <a:pt x="4515" y="666"/>
                  </a:lnTo>
                  <a:lnTo>
                    <a:pt x="4515" y="631"/>
                  </a:lnTo>
                  <a:lnTo>
                    <a:pt x="4516" y="659"/>
                  </a:lnTo>
                  <a:lnTo>
                    <a:pt x="4517" y="752"/>
                  </a:lnTo>
                  <a:lnTo>
                    <a:pt x="4517" y="791"/>
                  </a:lnTo>
                  <a:lnTo>
                    <a:pt x="4518" y="836"/>
                  </a:lnTo>
                  <a:lnTo>
                    <a:pt x="4519" y="894"/>
                  </a:lnTo>
                  <a:lnTo>
                    <a:pt x="4519" y="919"/>
                  </a:lnTo>
                  <a:lnTo>
                    <a:pt x="4520" y="966"/>
                  </a:lnTo>
                  <a:lnTo>
                    <a:pt x="4521" y="991"/>
                  </a:lnTo>
                  <a:lnTo>
                    <a:pt x="4522" y="1037"/>
                  </a:lnTo>
                  <a:lnTo>
                    <a:pt x="4522" y="1056"/>
                  </a:lnTo>
                  <a:lnTo>
                    <a:pt x="4523" y="1106"/>
                  </a:lnTo>
                  <a:lnTo>
                    <a:pt x="4524" y="1143"/>
                  </a:lnTo>
                  <a:lnTo>
                    <a:pt x="4524" y="1155"/>
                  </a:lnTo>
                  <a:lnTo>
                    <a:pt x="4525" y="1182"/>
                  </a:lnTo>
                  <a:lnTo>
                    <a:pt x="4526" y="1191"/>
                  </a:lnTo>
                  <a:lnTo>
                    <a:pt x="4526" y="1191"/>
                  </a:lnTo>
                  <a:lnTo>
                    <a:pt x="4527" y="1208"/>
                  </a:lnTo>
                  <a:lnTo>
                    <a:pt x="4528" y="1200"/>
                  </a:lnTo>
                  <a:lnTo>
                    <a:pt x="4529" y="1200"/>
                  </a:lnTo>
                  <a:lnTo>
                    <a:pt x="4529" y="1182"/>
                  </a:lnTo>
                  <a:lnTo>
                    <a:pt x="4530" y="1174"/>
                  </a:lnTo>
                  <a:lnTo>
                    <a:pt x="4531" y="1155"/>
                  </a:lnTo>
                  <a:lnTo>
                    <a:pt x="4531" y="1130"/>
                  </a:lnTo>
                  <a:lnTo>
                    <a:pt x="4532" y="1112"/>
                  </a:lnTo>
                  <a:lnTo>
                    <a:pt x="4533" y="1066"/>
                  </a:lnTo>
                  <a:lnTo>
                    <a:pt x="4533" y="1035"/>
                  </a:lnTo>
                  <a:lnTo>
                    <a:pt x="4534" y="993"/>
                  </a:lnTo>
                  <a:lnTo>
                    <a:pt x="4535" y="927"/>
                  </a:lnTo>
                  <a:lnTo>
                    <a:pt x="4536" y="893"/>
                  </a:lnTo>
                  <a:lnTo>
                    <a:pt x="4536" y="835"/>
                  </a:lnTo>
                  <a:lnTo>
                    <a:pt x="4537" y="773"/>
                  </a:lnTo>
                  <a:lnTo>
                    <a:pt x="4538" y="741"/>
                  </a:lnTo>
                  <a:lnTo>
                    <a:pt x="4538" y="685"/>
                  </a:lnTo>
                  <a:lnTo>
                    <a:pt x="4539" y="695"/>
                  </a:lnTo>
                  <a:lnTo>
                    <a:pt x="4540" y="593"/>
                  </a:lnTo>
                  <a:lnTo>
                    <a:pt x="4540" y="557"/>
                  </a:lnTo>
                  <a:lnTo>
                    <a:pt x="4541" y="439"/>
                  </a:lnTo>
                  <a:lnTo>
                    <a:pt x="4542" y="512"/>
                  </a:lnTo>
                  <a:lnTo>
                    <a:pt x="4543" y="564"/>
                  </a:lnTo>
                  <a:lnTo>
                    <a:pt x="4543" y="410"/>
                  </a:lnTo>
                  <a:lnTo>
                    <a:pt x="4544" y="474"/>
                  </a:lnTo>
                  <a:lnTo>
                    <a:pt x="4545" y="494"/>
                  </a:lnTo>
                  <a:lnTo>
                    <a:pt x="4545" y="451"/>
                  </a:lnTo>
                  <a:lnTo>
                    <a:pt x="4546" y="451"/>
                  </a:lnTo>
                  <a:lnTo>
                    <a:pt x="4547" y="494"/>
                  </a:lnTo>
                  <a:lnTo>
                    <a:pt x="4547" y="439"/>
                  </a:lnTo>
                  <a:lnTo>
                    <a:pt x="4548" y="439"/>
                  </a:lnTo>
                  <a:lnTo>
                    <a:pt x="4549" y="474"/>
                  </a:lnTo>
                  <a:lnTo>
                    <a:pt x="4550" y="410"/>
                  </a:lnTo>
                  <a:lnTo>
                    <a:pt x="4550" y="504"/>
                  </a:lnTo>
                  <a:lnTo>
                    <a:pt x="4551" y="451"/>
                  </a:lnTo>
                  <a:lnTo>
                    <a:pt x="4552" y="474"/>
                  </a:lnTo>
                  <a:lnTo>
                    <a:pt x="4552" y="410"/>
                  </a:lnTo>
                  <a:lnTo>
                    <a:pt x="4553" y="425"/>
                  </a:lnTo>
                  <a:lnTo>
                    <a:pt x="4554" y="237"/>
                  </a:lnTo>
                  <a:lnTo>
                    <a:pt x="4554" y="451"/>
                  </a:lnTo>
                  <a:lnTo>
                    <a:pt x="4555" y="439"/>
                  </a:lnTo>
                  <a:lnTo>
                    <a:pt x="4556" y="439"/>
                  </a:lnTo>
                  <a:lnTo>
                    <a:pt x="4557" y="410"/>
                  </a:lnTo>
                  <a:lnTo>
                    <a:pt x="4557" y="485"/>
                  </a:lnTo>
                  <a:lnTo>
                    <a:pt x="4558" y="410"/>
                  </a:lnTo>
                  <a:lnTo>
                    <a:pt x="4559" y="463"/>
                  </a:lnTo>
                  <a:lnTo>
                    <a:pt x="4559" y="425"/>
                  </a:lnTo>
                  <a:lnTo>
                    <a:pt x="4560" y="356"/>
                  </a:lnTo>
                  <a:lnTo>
                    <a:pt x="4561" y="439"/>
                  </a:lnTo>
                  <a:lnTo>
                    <a:pt x="4561" y="439"/>
                  </a:lnTo>
                  <a:lnTo>
                    <a:pt x="4562" y="275"/>
                  </a:lnTo>
                  <a:lnTo>
                    <a:pt x="4563" y="356"/>
                  </a:lnTo>
                  <a:lnTo>
                    <a:pt x="4564" y="410"/>
                  </a:lnTo>
                  <a:lnTo>
                    <a:pt x="4564" y="410"/>
                  </a:lnTo>
                  <a:lnTo>
                    <a:pt x="4565" y="451"/>
                  </a:lnTo>
                  <a:lnTo>
                    <a:pt x="4566" y="451"/>
                  </a:lnTo>
                  <a:lnTo>
                    <a:pt x="4566" y="237"/>
                  </a:lnTo>
                  <a:lnTo>
                    <a:pt x="4567" y="356"/>
                  </a:lnTo>
                  <a:lnTo>
                    <a:pt x="4568" y="394"/>
                  </a:lnTo>
                  <a:lnTo>
                    <a:pt x="4568" y="425"/>
                  </a:lnTo>
                  <a:lnTo>
                    <a:pt x="4569" y="394"/>
                  </a:lnTo>
                  <a:lnTo>
                    <a:pt x="4570" y="333"/>
                  </a:lnTo>
                  <a:lnTo>
                    <a:pt x="4571" y="410"/>
                  </a:lnTo>
                  <a:lnTo>
                    <a:pt x="4571" y="394"/>
                  </a:lnTo>
                  <a:lnTo>
                    <a:pt x="4572" y="410"/>
                  </a:lnTo>
                  <a:lnTo>
                    <a:pt x="4573" y="463"/>
                  </a:lnTo>
                  <a:lnTo>
                    <a:pt x="4573" y="307"/>
                  </a:lnTo>
                  <a:lnTo>
                    <a:pt x="4574" y="451"/>
                  </a:lnTo>
                  <a:lnTo>
                    <a:pt x="4575" y="439"/>
                  </a:lnTo>
                  <a:lnTo>
                    <a:pt x="4575" y="333"/>
                  </a:lnTo>
                  <a:lnTo>
                    <a:pt x="4576" y="463"/>
                  </a:lnTo>
                  <a:lnTo>
                    <a:pt x="4577" y="494"/>
                  </a:lnTo>
                  <a:lnTo>
                    <a:pt x="4577" y="237"/>
                  </a:lnTo>
                  <a:lnTo>
                    <a:pt x="4578" y="425"/>
                  </a:lnTo>
                  <a:lnTo>
                    <a:pt x="4579" y="425"/>
                  </a:lnTo>
                  <a:lnTo>
                    <a:pt x="4580" y="410"/>
                  </a:lnTo>
                  <a:lnTo>
                    <a:pt x="4580" y="463"/>
                  </a:lnTo>
                  <a:lnTo>
                    <a:pt x="4581" y="376"/>
                  </a:lnTo>
                  <a:lnTo>
                    <a:pt x="4582" y="333"/>
                  </a:lnTo>
                  <a:lnTo>
                    <a:pt x="4582" y="410"/>
                  </a:lnTo>
                  <a:lnTo>
                    <a:pt x="4583" y="394"/>
                  </a:lnTo>
                  <a:lnTo>
                    <a:pt x="4584" y="425"/>
                  </a:lnTo>
                  <a:lnTo>
                    <a:pt x="4584" y="425"/>
                  </a:lnTo>
                  <a:lnTo>
                    <a:pt x="4585" y="394"/>
                  </a:lnTo>
                  <a:lnTo>
                    <a:pt x="4586" y="307"/>
                  </a:lnTo>
                  <a:lnTo>
                    <a:pt x="4587" y="394"/>
                  </a:lnTo>
                  <a:lnTo>
                    <a:pt x="4587" y="376"/>
                  </a:lnTo>
                  <a:lnTo>
                    <a:pt x="4588" y="394"/>
                  </a:lnTo>
                  <a:lnTo>
                    <a:pt x="4589" y="451"/>
                  </a:lnTo>
                  <a:lnTo>
                    <a:pt x="4589" y="356"/>
                  </a:lnTo>
                  <a:lnTo>
                    <a:pt x="4590" y="394"/>
                  </a:lnTo>
                  <a:lnTo>
                    <a:pt x="4591" y="463"/>
                  </a:lnTo>
                  <a:lnTo>
                    <a:pt x="4591" y="237"/>
                  </a:lnTo>
                  <a:lnTo>
                    <a:pt x="4592" y="356"/>
                  </a:lnTo>
                  <a:lnTo>
                    <a:pt x="4593" y="188"/>
                  </a:lnTo>
                  <a:lnTo>
                    <a:pt x="4594" y="275"/>
                  </a:lnTo>
                  <a:lnTo>
                    <a:pt x="4594" y="394"/>
                  </a:lnTo>
                  <a:lnTo>
                    <a:pt x="4595" y="425"/>
                  </a:lnTo>
                  <a:lnTo>
                    <a:pt x="4596" y="356"/>
                  </a:lnTo>
                  <a:lnTo>
                    <a:pt x="4596" y="356"/>
                  </a:lnTo>
                  <a:lnTo>
                    <a:pt x="4597" y="376"/>
                  </a:lnTo>
                  <a:lnTo>
                    <a:pt x="4598" y="394"/>
                  </a:lnTo>
                  <a:lnTo>
                    <a:pt x="4598" y="376"/>
                  </a:lnTo>
                  <a:lnTo>
                    <a:pt x="4599" y="333"/>
                  </a:lnTo>
                  <a:lnTo>
                    <a:pt x="4600" y="394"/>
                  </a:lnTo>
                  <a:lnTo>
                    <a:pt x="4601" y="439"/>
                  </a:lnTo>
                  <a:lnTo>
                    <a:pt x="4601" y="307"/>
                  </a:lnTo>
                  <a:lnTo>
                    <a:pt x="4602" y="376"/>
                  </a:lnTo>
                  <a:lnTo>
                    <a:pt x="4603" y="237"/>
                  </a:lnTo>
                  <a:lnTo>
                    <a:pt x="4603" y="188"/>
                  </a:lnTo>
                  <a:lnTo>
                    <a:pt x="4604" y="307"/>
                  </a:lnTo>
                  <a:lnTo>
                    <a:pt x="4605" y="188"/>
                  </a:lnTo>
                  <a:lnTo>
                    <a:pt x="4605" y="356"/>
                  </a:lnTo>
                  <a:lnTo>
                    <a:pt x="4606" y="394"/>
                  </a:lnTo>
                  <a:lnTo>
                    <a:pt x="4607" y="275"/>
                  </a:lnTo>
                  <a:lnTo>
                    <a:pt x="4608" y="410"/>
                  </a:lnTo>
                  <a:lnTo>
                    <a:pt x="4608" y="425"/>
                  </a:lnTo>
                  <a:lnTo>
                    <a:pt x="4609" y="394"/>
                  </a:lnTo>
                  <a:lnTo>
                    <a:pt x="4610" y="376"/>
                  </a:lnTo>
                  <a:lnTo>
                    <a:pt x="4610" y="439"/>
                  </a:lnTo>
                  <a:lnTo>
                    <a:pt x="4611" y="463"/>
                  </a:lnTo>
                  <a:lnTo>
                    <a:pt x="4612" y="356"/>
                  </a:lnTo>
                  <a:lnTo>
                    <a:pt x="4612" y="410"/>
                  </a:lnTo>
                  <a:lnTo>
                    <a:pt x="4613" y="394"/>
                  </a:lnTo>
                  <a:lnTo>
                    <a:pt x="4614" y="474"/>
                  </a:lnTo>
                  <a:lnTo>
                    <a:pt x="4615" y="376"/>
                  </a:lnTo>
                  <a:lnTo>
                    <a:pt x="4615" y="394"/>
                  </a:lnTo>
                  <a:lnTo>
                    <a:pt x="4616" y="356"/>
                  </a:lnTo>
                  <a:lnTo>
                    <a:pt x="4617" y="307"/>
                  </a:lnTo>
                  <a:lnTo>
                    <a:pt x="4617" y="425"/>
                  </a:lnTo>
                  <a:lnTo>
                    <a:pt x="4618" y="356"/>
                  </a:lnTo>
                  <a:lnTo>
                    <a:pt x="4619" y="410"/>
                  </a:lnTo>
                  <a:lnTo>
                    <a:pt x="4619" y="376"/>
                  </a:lnTo>
                  <a:lnTo>
                    <a:pt x="4620" y="356"/>
                  </a:lnTo>
                  <a:lnTo>
                    <a:pt x="4621" y="307"/>
                  </a:lnTo>
                  <a:lnTo>
                    <a:pt x="4622" y="356"/>
                  </a:lnTo>
                  <a:lnTo>
                    <a:pt x="4622" y="394"/>
                  </a:lnTo>
                  <a:lnTo>
                    <a:pt x="4623" y="439"/>
                  </a:lnTo>
                  <a:lnTo>
                    <a:pt x="4624" y="356"/>
                  </a:lnTo>
                  <a:lnTo>
                    <a:pt x="4624" y="425"/>
                  </a:lnTo>
                  <a:lnTo>
                    <a:pt x="4625" y="376"/>
                  </a:lnTo>
                  <a:lnTo>
                    <a:pt x="4626" y="394"/>
                  </a:lnTo>
                  <a:lnTo>
                    <a:pt x="4626" y="333"/>
                  </a:lnTo>
                  <a:lnTo>
                    <a:pt x="4627" y="439"/>
                  </a:lnTo>
                  <a:lnTo>
                    <a:pt x="4628" y="439"/>
                  </a:lnTo>
                  <a:lnTo>
                    <a:pt x="4629" y="333"/>
                  </a:lnTo>
                  <a:lnTo>
                    <a:pt x="4629" y="356"/>
                  </a:lnTo>
                  <a:lnTo>
                    <a:pt x="4630" y="356"/>
                  </a:lnTo>
                  <a:lnTo>
                    <a:pt x="4631" y="439"/>
                  </a:lnTo>
                  <a:lnTo>
                    <a:pt x="4631" y="188"/>
                  </a:lnTo>
                  <a:lnTo>
                    <a:pt x="4632" y="474"/>
                  </a:lnTo>
                  <a:lnTo>
                    <a:pt x="4633" y="307"/>
                  </a:lnTo>
                  <a:lnTo>
                    <a:pt x="4633" y="425"/>
                  </a:lnTo>
                  <a:lnTo>
                    <a:pt x="4634" y="394"/>
                  </a:lnTo>
                  <a:lnTo>
                    <a:pt x="4635" y="394"/>
                  </a:lnTo>
                  <a:lnTo>
                    <a:pt x="4636" y="307"/>
                  </a:lnTo>
                  <a:lnTo>
                    <a:pt x="4636" y="410"/>
                  </a:lnTo>
                  <a:lnTo>
                    <a:pt x="4637" y="275"/>
                  </a:lnTo>
                  <a:lnTo>
                    <a:pt x="4638" y="451"/>
                  </a:lnTo>
                  <a:lnTo>
                    <a:pt x="4638" y="307"/>
                  </a:lnTo>
                  <a:lnTo>
                    <a:pt x="4639" y="307"/>
                  </a:lnTo>
                  <a:lnTo>
                    <a:pt x="4640" y="237"/>
                  </a:lnTo>
                  <a:lnTo>
                    <a:pt x="4640" y="356"/>
                  </a:lnTo>
                  <a:lnTo>
                    <a:pt x="4641" y="333"/>
                  </a:lnTo>
                  <a:lnTo>
                    <a:pt x="4642" y="410"/>
                  </a:lnTo>
                  <a:lnTo>
                    <a:pt x="4643" y="275"/>
                  </a:lnTo>
                  <a:lnTo>
                    <a:pt x="4643" y="394"/>
                  </a:lnTo>
                  <a:lnTo>
                    <a:pt x="4644" y="376"/>
                  </a:lnTo>
                  <a:lnTo>
                    <a:pt x="4645" y="376"/>
                  </a:lnTo>
                  <a:lnTo>
                    <a:pt x="4645" y="237"/>
                  </a:lnTo>
                  <a:lnTo>
                    <a:pt x="4646" y="356"/>
                  </a:lnTo>
                  <a:lnTo>
                    <a:pt x="4647" y="376"/>
                  </a:lnTo>
                  <a:lnTo>
                    <a:pt x="4647" y="394"/>
                  </a:lnTo>
                  <a:lnTo>
                    <a:pt x="4648" y="425"/>
                  </a:lnTo>
                  <a:lnTo>
                    <a:pt x="4649" y="333"/>
                  </a:lnTo>
                  <a:lnTo>
                    <a:pt x="4650" y="394"/>
                  </a:lnTo>
                  <a:lnTo>
                    <a:pt x="4650" y="356"/>
                  </a:lnTo>
                  <a:lnTo>
                    <a:pt x="4651" y="451"/>
                  </a:lnTo>
                  <a:lnTo>
                    <a:pt x="4652" y="333"/>
                  </a:lnTo>
                  <a:lnTo>
                    <a:pt x="4652" y="333"/>
                  </a:lnTo>
                  <a:lnTo>
                    <a:pt x="4653" y="474"/>
                  </a:lnTo>
                  <a:lnTo>
                    <a:pt x="4654" y="425"/>
                  </a:lnTo>
                  <a:lnTo>
                    <a:pt x="4654" y="394"/>
                  </a:lnTo>
                  <a:lnTo>
                    <a:pt x="4655" y="356"/>
                  </a:lnTo>
                  <a:lnTo>
                    <a:pt x="4656" y="356"/>
                  </a:lnTo>
                  <a:lnTo>
                    <a:pt x="4657" y="376"/>
                  </a:lnTo>
                  <a:lnTo>
                    <a:pt x="4657" y="376"/>
                  </a:lnTo>
                  <a:lnTo>
                    <a:pt x="4658" y="439"/>
                  </a:lnTo>
                  <a:lnTo>
                    <a:pt x="4659" y="410"/>
                  </a:lnTo>
                  <a:lnTo>
                    <a:pt x="4659" y="356"/>
                  </a:lnTo>
                  <a:lnTo>
                    <a:pt x="4660" y="275"/>
                  </a:lnTo>
                  <a:lnTo>
                    <a:pt x="4661" y="333"/>
                  </a:lnTo>
                  <a:lnTo>
                    <a:pt x="4661" y="333"/>
                  </a:lnTo>
                  <a:lnTo>
                    <a:pt x="4662" y="333"/>
                  </a:lnTo>
                  <a:lnTo>
                    <a:pt x="4663" y="394"/>
                  </a:lnTo>
                  <a:lnTo>
                    <a:pt x="4664" y="425"/>
                  </a:lnTo>
                  <a:lnTo>
                    <a:pt x="4664" y="463"/>
                  </a:lnTo>
                  <a:lnTo>
                    <a:pt x="4665" y="376"/>
                  </a:lnTo>
                  <a:lnTo>
                    <a:pt x="4666" y="394"/>
                  </a:lnTo>
                  <a:lnTo>
                    <a:pt x="4666" y="439"/>
                  </a:lnTo>
                  <a:lnTo>
                    <a:pt x="4667" y="410"/>
                  </a:lnTo>
                  <a:lnTo>
                    <a:pt x="4668" y="275"/>
                  </a:lnTo>
                  <a:lnTo>
                    <a:pt x="4668" y="333"/>
                  </a:lnTo>
                  <a:lnTo>
                    <a:pt x="4669" y="237"/>
                  </a:lnTo>
                  <a:lnTo>
                    <a:pt x="4670" y="394"/>
                  </a:lnTo>
                  <a:lnTo>
                    <a:pt x="4671" y="333"/>
                  </a:lnTo>
                  <a:lnTo>
                    <a:pt x="4671" y="333"/>
                  </a:lnTo>
                  <a:lnTo>
                    <a:pt x="4672" y="451"/>
                  </a:lnTo>
                  <a:lnTo>
                    <a:pt x="4673" y="410"/>
                  </a:lnTo>
                  <a:lnTo>
                    <a:pt x="4673" y="394"/>
                  </a:lnTo>
                  <a:lnTo>
                    <a:pt x="4674" y="394"/>
                  </a:lnTo>
                  <a:lnTo>
                    <a:pt x="4675" y="333"/>
                  </a:lnTo>
                  <a:lnTo>
                    <a:pt x="4675" y="425"/>
                  </a:lnTo>
                  <a:lnTo>
                    <a:pt x="4676" y="410"/>
                  </a:lnTo>
                  <a:lnTo>
                    <a:pt x="4677" y="356"/>
                  </a:lnTo>
                  <a:lnTo>
                    <a:pt x="4677" y="356"/>
                  </a:lnTo>
                  <a:lnTo>
                    <a:pt x="4678" y="376"/>
                  </a:lnTo>
                  <a:lnTo>
                    <a:pt x="4679" y="394"/>
                  </a:lnTo>
                  <a:lnTo>
                    <a:pt x="4680" y="425"/>
                  </a:lnTo>
                  <a:lnTo>
                    <a:pt x="4680" y="333"/>
                  </a:lnTo>
                  <a:lnTo>
                    <a:pt x="4681" y="333"/>
                  </a:lnTo>
                  <a:lnTo>
                    <a:pt x="4682" y="394"/>
                  </a:lnTo>
                  <a:lnTo>
                    <a:pt x="4682" y="356"/>
                  </a:lnTo>
                  <a:lnTo>
                    <a:pt x="4683" y="356"/>
                  </a:lnTo>
                  <a:lnTo>
                    <a:pt x="4684" y="356"/>
                  </a:lnTo>
                  <a:lnTo>
                    <a:pt x="4684" y="333"/>
                  </a:lnTo>
                  <a:lnTo>
                    <a:pt x="4685" y="237"/>
                  </a:lnTo>
                  <a:lnTo>
                    <a:pt x="4686" y="333"/>
                  </a:lnTo>
                  <a:lnTo>
                    <a:pt x="4687" y="356"/>
                  </a:lnTo>
                  <a:lnTo>
                    <a:pt x="4687" y="333"/>
                  </a:lnTo>
                  <a:lnTo>
                    <a:pt x="4688" y="275"/>
                  </a:lnTo>
                  <a:lnTo>
                    <a:pt x="4689" y="439"/>
                  </a:lnTo>
                  <a:lnTo>
                    <a:pt x="4689" y="376"/>
                  </a:lnTo>
                  <a:lnTo>
                    <a:pt x="4690" y="275"/>
                  </a:lnTo>
                  <a:lnTo>
                    <a:pt x="4691" y="376"/>
                  </a:lnTo>
                  <a:lnTo>
                    <a:pt x="4691" y="356"/>
                  </a:lnTo>
                  <a:lnTo>
                    <a:pt x="4692" y="333"/>
                  </a:lnTo>
                  <a:lnTo>
                    <a:pt x="4693" y="410"/>
                  </a:lnTo>
                  <a:lnTo>
                    <a:pt x="4694" y="333"/>
                  </a:lnTo>
                  <a:lnTo>
                    <a:pt x="4694" y="307"/>
                  </a:lnTo>
                  <a:lnTo>
                    <a:pt x="4695" y="307"/>
                  </a:lnTo>
                  <a:lnTo>
                    <a:pt x="4696" y="410"/>
                  </a:lnTo>
                  <a:lnTo>
                    <a:pt x="4696" y="376"/>
                  </a:lnTo>
                  <a:lnTo>
                    <a:pt x="4697" y="188"/>
                  </a:lnTo>
                  <a:lnTo>
                    <a:pt x="4698" y="333"/>
                  </a:lnTo>
                  <a:lnTo>
                    <a:pt x="4698" y="394"/>
                  </a:lnTo>
                  <a:lnTo>
                    <a:pt x="4699" y="307"/>
                  </a:lnTo>
                  <a:lnTo>
                    <a:pt x="4700" y="376"/>
                  </a:lnTo>
                  <a:lnTo>
                    <a:pt x="4701" y="307"/>
                  </a:lnTo>
                  <a:lnTo>
                    <a:pt x="4701" y="410"/>
                  </a:lnTo>
                  <a:lnTo>
                    <a:pt x="4702" y="307"/>
                  </a:lnTo>
                  <a:lnTo>
                    <a:pt x="4703" y="333"/>
                  </a:lnTo>
                  <a:lnTo>
                    <a:pt x="4703" y="394"/>
                  </a:lnTo>
                  <a:lnTo>
                    <a:pt x="4704" y="376"/>
                  </a:lnTo>
                  <a:lnTo>
                    <a:pt x="4705" y="439"/>
                  </a:lnTo>
                  <a:lnTo>
                    <a:pt x="4705" y="376"/>
                  </a:lnTo>
                  <a:lnTo>
                    <a:pt x="4706" y="463"/>
                  </a:lnTo>
                  <a:lnTo>
                    <a:pt x="4707" y="410"/>
                  </a:lnTo>
                  <a:lnTo>
                    <a:pt x="4708" y="394"/>
                  </a:lnTo>
                  <a:lnTo>
                    <a:pt x="4708" y="394"/>
                  </a:lnTo>
                  <a:lnTo>
                    <a:pt x="4709" y="307"/>
                  </a:lnTo>
                  <a:lnTo>
                    <a:pt x="4710" y="376"/>
                  </a:lnTo>
                  <a:lnTo>
                    <a:pt x="4710" y="307"/>
                  </a:lnTo>
                  <a:lnTo>
                    <a:pt x="4711" y="237"/>
                  </a:lnTo>
                  <a:lnTo>
                    <a:pt x="4712" y="474"/>
                  </a:lnTo>
                  <a:lnTo>
                    <a:pt x="4712" y="333"/>
                  </a:lnTo>
                  <a:lnTo>
                    <a:pt x="4713" y="463"/>
                  </a:lnTo>
                  <a:lnTo>
                    <a:pt x="4714" y="410"/>
                  </a:lnTo>
                  <a:lnTo>
                    <a:pt x="4715" y="307"/>
                  </a:lnTo>
                  <a:lnTo>
                    <a:pt x="4715" y="356"/>
                  </a:lnTo>
                  <a:lnTo>
                    <a:pt x="4716" y="439"/>
                  </a:lnTo>
                  <a:lnTo>
                    <a:pt x="4717" y="425"/>
                  </a:lnTo>
                  <a:lnTo>
                    <a:pt x="4717" y="376"/>
                  </a:lnTo>
                  <a:lnTo>
                    <a:pt x="4718" y="394"/>
                  </a:lnTo>
                  <a:lnTo>
                    <a:pt x="4719" y="425"/>
                  </a:lnTo>
                  <a:lnTo>
                    <a:pt x="4719" y="307"/>
                  </a:lnTo>
                  <a:lnTo>
                    <a:pt x="4720" y="275"/>
                  </a:lnTo>
                  <a:lnTo>
                    <a:pt x="4721" y="410"/>
                  </a:lnTo>
                  <a:lnTo>
                    <a:pt x="4722" y="376"/>
                  </a:lnTo>
                  <a:lnTo>
                    <a:pt x="4722" y="356"/>
                  </a:lnTo>
                  <a:lnTo>
                    <a:pt x="4723" y="425"/>
                  </a:lnTo>
                  <a:lnTo>
                    <a:pt x="4724" y="333"/>
                  </a:lnTo>
                  <a:lnTo>
                    <a:pt x="4724" y="376"/>
                  </a:lnTo>
                  <a:lnTo>
                    <a:pt x="4725" y="410"/>
                  </a:lnTo>
                  <a:lnTo>
                    <a:pt x="4726" y="275"/>
                  </a:lnTo>
                  <a:lnTo>
                    <a:pt x="4726" y="485"/>
                  </a:lnTo>
                  <a:lnTo>
                    <a:pt x="4727" y="333"/>
                  </a:lnTo>
                  <a:lnTo>
                    <a:pt x="4728" y="307"/>
                  </a:lnTo>
                  <a:lnTo>
                    <a:pt x="4729" y="356"/>
                  </a:lnTo>
                  <a:lnTo>
                    <a:pt x="4729" y="356"/>
                  </a:lnTo>
                  <a:lnTo>
                    <a:pt x="4730" y="394"/>
                  </a:lnTo>
                  <a:lnTo>
                    <a:pt x="4731" y="376"/>
                  </a:lnTo>
                  <a:lnTo>
                    <a:pt x="4731" y="333"/>
                  </a:lnTo>
                  <a:lnTo>
                    <a:pt x="4732" y="394"/>
                  </a:lnTo>
                  <a:lnTo>
                    <a:pt x="4733" y="376"/>
                  </a:lnTo>
                  <a:lnTo>
                    <a:pt x="4733" y="356"/>
                  </a:lnTo>
                  <a:lnTo>
                    <a:pt x="4734" y="188"/>
                  </a:lnTo>
                  <a:lnTo>
                    <a:pt x="4735" y="376"/>
                  </a:lnTo>
                  <a:lnTo>
                    <a:pt x="4736" y="376"/>
                  </a:lnTo>
                  <a:lnTo>
                    <a:pt x="4736" y="307"/>
                  </a:lnTo>
                  <a:lnTo>
                    <a:pt x="4737" y="356"/>
                  </a:lnTo>
                  <a:lnTo>
                    <a:pt x="4738" y="275"/>
                  </a:lnTo>
                  <a:lnTo>
                    <a:pt x="4738" y="333"/>
                  </a:lnTo>
                  <a:lnTo>
                    <a:pt x="4739" y="307"/>
                  </a:lnTo>
                  <a:lnTo>
                    <a:pt x="4740" y="410"/>
                  </a:lnTo>
                  <a:lnTo>
                    <a:pt x="4740" y="394"/>
                  </a:lnTo>
                  <a:lnTo>
                    <a:pt x="4741" y="307"/>
                  </a:lnTo>
                  <a:lnTo>
                    <a:pt x="4742" y="307"/>
                  </a:lnTo>
                  <a:lnTo>
                    <a:pt x="4743" y="394"/>
                  </a:lnTo>
                  <a:lnTo>
                    <a:pt x="4743" y="356"/>
                  </a:lnTo>
                  <a:lnTo>
                    <a:pt x="4744" y="425"/>
                  </a:lnTo>
                  <a:lnTo>
                    <a:pt x="4745" y="425"/>
                  </a:lnTo>
                  <a:lnTo>
                    <a:pt x="4745" y="333"/>
                  </a:lnTo>
                  <a:lnTo>
                    <a:pt x="4746" y="333"/>
                  </a:lnTo>
                  <a:lnTo>
                    <a:pt x="4747" y="463"/>
                  </a:lnTo>
                  <a:lnTo>
                    <a:pt x="4747" y="356"/>
                  </a:lnTo>
                  <a:lnTo>
                    <a:pt x="4748" y="307"/>
                  </a:lnTo>
                  <a:lnTo>
                    <a:pt x="4749" y="333"/>
                  </a:lnTo>
                  <a:lnTo>
                    <a:pt x="4750" y="376"/>
                  </a:lnTo>
                  <a:lnTo>
                    <a:pt x="4750" y="394"/>
                  </a:lnTo>
                  <a:lnTo>
                    <a:pt x="4751" y="425"/>
                  </a:lnTo>
                  <a:lnTo>
                    <a:pt x="4752" y="333"/>
                  </a:lnTo>
                  <a:lnTo>
                    <a:pt x="4752" y="394"/>
                  </a:lnTo>
                  <a:lnTo>
                    <a:pt x="4753" y="376"/>
                  </a:lnTo>
                  <a:lnTo>
                    <a:pt x="4754" y="394"/>
                  </a:lnTo>
                  <a:lnTo>
                    <a:pt x="4754" y="410"/>
                  </a:lnTo>
                  <a:lnTo>
                    <a:pt x="4755" y="394"/>
                  </a:lnTo>
                  <a:lnTo>
                    <a:pt x="4756" y="356"/>
                  </a:lnTo>
                  <a:lnTo>
                    <a:pt x="4757" y="356"/>
                  </a:lnTo>
                  <a:lnTo>
                    <a:pt x="4757" y="333"/>
                  </a:lnTo>
                  <a:lnTo>
                    <a:pt x="4758" y="376"/>
                  </a:lnTo>
                  <a:lnTo>
                    <a:pt x="4759" y="410"/>
                  </a:lnTo>
                  <a:lnTo>
                    <a:pt x="4759" y="307"/>
                  </a:lnTo>
                  <a:lnTo>
                    <a:pt x="4760" y="275"/>
                  </a:lnTo>
                  <a:lnTo>
                    <a:pt x="4761" y="275"/>
                  </a:lnTo>
                  <a:lnTo>
                    <a:pt x="4761" y="356"/>
                  </a:lnTo>
                  <a:lnTo>
                    <a:pt x="4762" y="333"/>
                  </a:lnTo>
                  <a:lnTo>
                    <a:pt x="4763" y="394"/>
                  </a:lnTo>
                  <a:lnTo>
                    <a:pt x="4764" y="119"/>
                  </a:lnTo>
                  <a:lnTo>
                    <a:pt x="4764" y="425"/>
                  </a:lnTo>
                  <a:lnTo>
                    <a:pt x="4765" y="410"/>
                  </a:lnTo>
                  <a:lnTo>
                    <a:pt x="4766" y="394"/>
                  </a:lnTo>
                  <a:lnTo>
                    <a:pt x="4766" y="237"/>
                  </a:lnTo>
                  <a:lnTo>
                    <a:pt x="4767" y="333"/>
                  </a:lnTo>
                  <a:lnTo>
                    <a:pt x="4768" y="237"/>
                  </a:lnTo>
                  <a:lnTo>
                    <a:pt x="4768" y="237"/>
                  </a:lnTo>
                  <a:lnTo>
                    <a:pt x="4769" y="425"/>
                  </a:lnTo>
                  <a:lnTo>
                    <a:pt x="4770" y="356"/>
                  </a:lnTo>
                  <a:lnTo>
                    <a:pt x="4771" y="410"/>
                  </a:lnTo>
                  <a:lnTo>
                    <a:pt x="4771" y="463"/>
                  </a:lnTo>
                  <a:lnTo>
                    <a:pt x="4772" y="376"/>
                  </a:lnTo>
                  <a:lnTo>
                    <a:pt x="4773" y="275"/>
                  </a:lnTo>
                  <a:lnTo>
                    <a:pt x="4773" y="333"/>
                  </a:lnTo>
                  <a:lnTo>
                    <a:pt x="4774" y="394"/>
                  </a:lnTo>
                  <a:lnTo>
                    <a:pt x="4775" y="275"/>
                  </a:lnTo>
                  <a:lnTo>
                    <a:pt x="4775" y="376"/>
                  </a:lnTo>
                  <a:lnTo>
                    <a:pt x="4776" y="425"/>
                  </a:lnTo>
                  <a:lnTo>
                    <a:pt x="4777" y="356"/>
                  </a:lnTo>
                  <a:lnTo>
                    <a:pt x="4777" y="394"/>
                  </a:lnTo>
                  <a:lnTo>
                    <a:pt x="4778" y="410"/>
                  </a:lnTo>
                  <a:lnTo>
                    <a:pt x="4779" y="376"/>
                  </a:lnTo>
                  <a:lnTo>
                    <a:pt x="4780" y="307"/>
                  </a:lnTo>
                  <a:lnTo>
                    <a:pt x="4780" y="356"/>
                  </a:lnTo>
                  <a:lnTo>
                    <a:pt x="4781" y="394"/>
                  </a:lnTo>
                  <a:lnTo>
                    <a:pt x="4782" y="376"/>
                  </a:lnTo>
                  <a:lnTo>
                    <a:pt x="4782" y="410"/>
                  </a:lnTo>
                  <a:lnTo>
                    <a:pt x="4783" y="394"/>
                  </a:lnTo>
                  <a:lnTo>
                    <a:pt x="4784" y="451"/>
                  </a:lnTo>
                  <a:lnTo>
                    <a:pt x="4784" y="307"/>
                  </a:lnTo>
                  <a:lnTo>
                    <a:pt x="4785" y="376"/>
                  </a:lnTo>
                  <a:lnTo>
                    <a:pt x="4786" y="333"/>
                  </a:lnTo>
                  <a:lnTo>
                    <a:pt x="4787" y="356"/>
                  </a:lnTo>
                  <a:lnTo>
                    <a:pt x="4787" y="439"/>
                  </a:lnTo>
                  <a:lnTo>
                    <a:pt x="4788" y="376"/>
                  </a:lnTo>
                  <a:lnTo>
                    <a:pt x="4789" y="394"/>
                  </a:lnTo>
                  <a:lnTo>
                    <a:pt x="4789" y="451"/>
                  </a:lnTo>
                  <a:lnTo>
                    <a:pt x="4790" y="356"/>
                  </a:lnTo>
                  <a:lnTo>
                    <a:pt x="4791" y="333"/>
                  </a:lnTo>
                  <a:lnTo>
                    <a:pt x="4791" y="394"/>
                  </a:lnTo>
                  <a:lnTo>
                    <a:pt x="4792" y="439"/>
                  </a:lnTo>
                  <a:lnTo>
                    <a:pt x="4793" y="356"/>
                  </a:lnTo>
                  <a:lnTo>
                    <a:pt x="4794" y="275"/>
                  </a:lnTo>
                  <a:lnTo>
                    <a:pt x="4794" y="425"/>
                  </a:lnTo>
                  <a:lnTo>
                    <a:pt x="4795" y="439"/>
                  </a:lnTo>
                  <a:lnTo>
                    <a:pt x="4796" y="0"/>
                  </a:lnTo>
                  <a:lnTo>
                    <a:pt x="4796" y="356"/>
                  </a:lnTo>
                  <a:lnTo>
                    <a:pt x="4797" y="376"/>
                  </a:lnTo>
                  <a:lnTo>
                    <a:pt x="4798" y="463"/>
                  </a:lnTo>
                  <a:lnTo>
                    <a:pt x="4798" y="410"/>
                  </a:lnTo>
                  <a:lnTo>
                    <a:pt x="4799" y="333"/>
                  </a:lnTo>
                  <a:lnTo>
                    <a:pt x="4800" y="410"/>
                  </a:lnTo>
                  <a:lnTo>
                    <a:pt x="4801" y="394"/>
                  </a:lnTo>
                  <a:lnTo>
                    <a:pt x="4801" y="376"/>
                  </a:lnTo>
                  <a:lnTo>
                    <a:pt x="4802" y="451"/>
                  </a:lnTo>
                  <a:lnTo>
                    <a:pt x="4803" y="237"/>
                  </a:lnTo>
                  <a:lnTo>
                    <a:pt x="4803" y="333"/>
                  </a:lnTo>
                  <a:lnTo>
                    <a:pt x="4804" y="356"/>
                  </a:lnTo>
                  <a:lnTo>
                    <a:pt x="4805" y="188"/>
                  </a:lnTo>
                  <a:lnTo>
                    <a:pt x="4805" y="410"/>
                  </a:lnTo>
                  <a:lnTo>
                    <a:pt x="4806" y="376"/>
                  </a:lnTo>
                  <a:lnTo>
                    <a:pt x="4807" y="394"/>
                  </a:lnTo>
                  <a:lnTo>
                    <a:pt x="4808" y="307"/>
                  </a:lnTo>
                  <a:lnTo>
                    <a:pt x="4808" y="356"/>
                  </a:lnTo>
                  <a:lnTo>
                    <a:pt x="4809" y="376"/>
                  </a:lnTo>
                  <a:lnTo>
                    <a:pt x="4810" y="356"/>
                  </a:lnTo>
                  <a:lnTo>
                    <a:pt x="4810" y="451"/>
                  </a:lnTo>
                  <a:lnTo>
                    <a:pt x="4811" y="425"/>
                  </a:lnTo>
                  <a:lnTo>
                    <a:pt x="4812" y="307"/>
                  </a:lnTo>
                  <a:lnTo>
                    <a:pt x="4812" y="307"/>
                  </a:lnTo>
                  <a:lnTo>
                    <a:pt x="4813" y="333"/>
                  </a:lnTo>
                  <a:lnTo>
                    <a:pt x="4814" y="394"/>
                  </a:lnTo>
                  <a:lnTo>
                    <a:pt x="4815" y="307"/>
                  </a:lnTo>
                  <a:lnTo>
                    <a:pt x="4815" y="410"/>
                  </a:lnTo>
                  <a:lnTo>
                    <a:pt x="4816" y="451"/>
                  </a:lnTo>
                  <a:lnTo>
                    <a:pt x="4817" y="410"/>
                  </a:lnTo>
                  <a:lnTo>
                    <a:pt x="4817" y="451"/>
                  </a:lnTo>
                  <a:lnTo>
                    <a:pt x="4818" y="275"/>
                  </a:lnTo>
                  <a:lnTo>
                    <a:pt x="4819" y="333"/>
                  </a:lnTo>
                  <a:lnTo>
                    <a:pt x="4819" y="356"/>
                  </a:lnTo>
                  <a:lnTo>
                    <a:pt x="4820" y="356"/>
                  </a:lnTo>
                  <a:lnTo>
                    <a:pt x="4821" y="439"/>
                  </a:lnTo>
                  <a:lnTo>
                    <a:pt x="4822" y="275"/>
                  </a:lnTo>
                  <a:lnTo>
                    <a:pt x="4822" y="356"/>
                  </a:lnTo>
                  <a:lnTo>
                    <a:pt x="4823" y="439"/>
                  </a:lnTo>
                  <a:lnTo>
                    <a:pt x="4824" y="410"/>
                  </a:lnTo>
                  <a:lnTo>
                    <a:pt x="4824" y="376"/>
                  </a:lnTo>
                  <a:lnTo>
                    <a:pt x="4825" y="333"/>
                  </a:lnTo>
                  <a:lnTo>
                    <a:pt x="4826" y="333"/>
                  </a:lnTo>
                  <a:lnTo>
                    <a:pt x="4826" y="237"/>
                  </a:lnTo>
                  <a:lnTo>
                    <a:pt x="4827" y="410"/>
                  </a:lnTo>
                  <a:lnTo>
                    <a:pt x="4828" y="356"/>
                  </a:lnTo>
                  <a:lnTo>
                    <a:pt x="4829" y="333"/>
                  </a:lnTo>
                  <a:lnTo>
                    <a:pt x="4829" y="410"/>
                  </a:lnTo>
                  <a:lnTo>
                    <a:pt x="4830" y="439"/>
                  </a:lnTo>
                  <a:lnTo>
                    <a:pt x="4831" y="307"/>
                  </a:lnTo>
                  <a:lnTo>
                    <a:pt x="4831" y="451"/>
                  </a:lnTo>
                  <a:lnTo>
                    <a:pt x="4832" y="237"/>
                  </a:lnTo>
                  <a:lnTo>
                    <a:pt x="4833" y="376"/>
                  </a:lnTo>
                  <a:lnTo>
                    <a:pt x="4833" y="307"/>
                  </a:lnTo>
                  <a:lnTo>
                    <a:pt x="4834" y="425"/>
                  </a:lnTo>
                  <a:lnTo>
                    <a:pt x="4835" y="410"/>
                  </a:lnTo>
                  <a:lnTo>
                    <a:pt x="4836" y="376"/>
                  </a:lnTo>
                  <a:lnTo>
                    <a:pt x="4836" y="188"/>
                  </a:lnTo>
                  <a:lnTo>
                    <a:pt x="4837" y="410"/>
                  </a:lnTo>
                  <a:lnTo>
                    <a:pt x="4838" y="410"/>
                  </a:lnTo>
                  <a:lnTo>
                    <a:pt x="4838" y="376"/>
                  </a:lnTo>
                  <a:lnTo>
                    <a:pt x="4839" y="394"/>
                  </a:lnTo>
                  <a:lnTo>
                    <a:pt x="4840" y="333"/>
                  </a:lnTo>
                  <a:lnTo>
                    <a:pt x="4840" y="410"/>
                  </a:lnTo>
                  <a:lnTo>
                    <a:pt x="4841" y="376"/>
                  </a:lnTo>
                  <a:lnTo>
                    <a:pt x="4842" y="439"/>
                  </a:lnTo>
                  <a:lnTo>
                    <a:pt x="4843" y="275"/>
                  </a:lnTo>
                  <a:lnTo>
                    <a:pt x="4843" y="356"/>
                  </a:lnTo>
                  <a:lnTo>
                    <a:pt x="4844" y="356"/>
                  </a:lnTo>
                  <a:lnTo>
                    <a:pt x="4845" y="376"/>
                  </a:lnTo>
                  <a:lnTo>
                    <a:pt x="4845" y="333"/>
                  </a:lnTo>
                  <a:lnTo>
                    <a:pt x="4846" y="307"/>
                  </a:lnTo>
                  <a:lnTo>
                    <a:pt x="4847" y="356"/>
                  </a:lnTo>
                  <a:lnTo>
                    <a:pt x="4847" y="439"/>
                  </a:lnTo>
                  <a:lnTo>
                    <a:pt x="4848" y="307"/>
                  </a:lnTo>
                  <a:lnTo>
                    <a:pt x="4849" y="394"/>
                  </a:lnTo>
                  <a:lnTo>
                    <a:pt x="4850" y="376"/>
                  </a:lnTo>
                  <a:lnTo>
                    <a:pt x="4850" y="333"/>
                  </a:lnTo>
                  <a:lnTo>
                    <a:pt x="4851" y="425"/>
                  </a:lnTo>
                  <a:lnTo>
                    <a:pt x="4852" y="333"/>
                  </a:lnTo>
                  <a:lnTo>
                    <a:pt x="4852" y="494"/>
                  </a:lnTo>
                  <a:lnTo>
                    <a:pt x="4853" y="307"/>
                  </a:lnTo>
                  <a:lnTo>
                    <a:pt x="4854" y="394"/>
                  </a:lnTo>
                  <a:lnTo>
                    <a:pt x="4854" y="356"/>
                  </a:lnTo>
                  <a:lnTo>
                    <a:pt x="4855" y="275"/>
                  </a:lnTo>
                  <a:lnTo>
                    <a:pt x="4856" y="356"/>
                  </a:lnTo>
                  <a:lnTo>
                    <a:pt x="4857" y="394"/>
                  </a:lnTo>
                  <a:lnTo>
                    <a:pt x="4857" y="394"/>
                  </a:lnTo>
                  <a:lnTo>
                    <a:pt x="4858" y="356"/>
                  </a:lnTo>
                  <a:lnTo>
                    <a:pt x="4859" y="333"/>
                  </a:lnTo>
                  <a:lnTo>
                    <a:pt x="4859" y="410"/>
                  </a:lnTo>
                  <a:lnTo>
                    <a:pt x="4860" y="376"/>
                  </a:lnTo>
                  <a:lnTo>
                    <a:pt x="4861" y="307"/>
                  </a:lnTo>
                  <a:lnTo>
                    <a:pt x="4861" y="425"/>
                  </a:lnTo>
                  <a:lnTo>
                    <a:pt x="4862" y="356"/>
                  </a:lnTo>
                  <a:lnTo>
                    <a:pt x="4863" y="394"/>
                  </a:lnTo>
                  <a:lnTo>
                    <a:pt x="4864" y="463"/>
                  </a:lnTo>
                  <a:lnTo>
                    <a:pt x="4864" y="356"/>
                  </a:lnTo>
                  <a:lnTo>
                    <a:pt x="4865" y="356"/>
                  </a:lnTo>
                  <a:lnTo>
                    <a:pt x="4866" y="394"/>
                  </a:lnTo>
                  <a:lnTo>
                    <a:pt x="4866" y="376"/>
                  </a:lnTo>
                  <a:lnTo>
                    <a:pt x="4867" y="394"/>
                  </a:lnTo>
                  <a:lnTo>
                    <a:pt x="4868" y="356"/>
                  </a:lnTo>
                  <a:lnTo>
                    <a:pt x="4868" y="394"/>
                  </a:lnTo>
                  <a:lnTo>
                    <a:pt x="4869" y="439"/>
                  </a:lnTo>
                  <a:lnTo>
                    <a:pt x="4870" y="439"/>
                  </a:lnTo>
                  <a:lnTo>
                    <a:pt x="4871" y="307"/>
                  </a:lnTo>
                  <a:lnTo>
                    <a:pt x="4871" y="188"/>
                  </a:lnTo>
                  <a:lnTo>
                    <a:pt x="4872" y="356"/>
                  </a:lnTo>
                  <a:lnTo>
                    <a:pt x="4873" y="376"/>
                  </a:lnTo>
                  <a:lnTo>
                    <a:pt x="4873" y="376"/>
                  </a:lnTo>
                  <a:lnTo>
                    <a:pt x="4874" y="356"/>
                  </a:lnTo>
                  <a:lnTo>
                    <a:pt x="4875" y="410"/>
                  </a:lnTo>
                  <a:lnTo>
                    <a:pt x="4875" y="333"/>
                  </a:lnTo>
                  <a:lnTo>
                    <a:pt x="4876" y="356"/>
                  </a:lnTo>
                  <a:lnTo>
                    <a:pt x="4877" y="275"/>
                  </a:lnTo>
                  <a:lnTo>
                    <a:pt x="4877" y="376"/>
                  </a:lnTo>
                  <a:lnTo>
                    <a:pt x="4878" y="356"/>
                  </a:lnTo>
                  <a:lnTo>
                    <a:pt x="4879" y="237"/>
                  </a:lnTo>
                  <a:lnTo>
                    <a:pt x="4880" y="439"/>
                  </a:lnTo>
                  <a:lnTo>
                    <a:pt x="4880" y="376"/>
                  </a:lnTo>
                  <a:lnTo>
                    <a:pt x="4881" y="188"/>
                  </a:lnTo>
                  <a:lnTo>
                    <a:pt x="4882" y="356"/>
                  </a:lnTo>
                  <a:lnTo>
                    <a:pt x="4882" y="485"/>
                  </a:lnTo>
                  <a:lnTo>
                    <a:pt x="4883" y="410"/>
                  </a:lnTo>
                  <a:lnTo>
                    <a:pt x="4884" y="275"/>
                  </a:lnTo>
                  <a:lnTo>
                    <a:pt x="4884" y="356"/>
                  </a:lnTo>
                  <a:lnTo>
                    <a:pt x="4885" y="356"/>
                  </a:lnTo>
                  <a:lnTo>
                    <a:pt x="4886" y="394"/>
                  </a:lnTo>
                  <a:lnTo>
                    <a:pt x="4887" y="356"/>
                  </a:lnTo>
                  <a:lnTo>
                    <a:pt x="4887" y="356"/>
                  </a:lnTo>
                  <a:lnTo>
                    <a:pt x="4888" y="425"/>
                  </a:lnTo>
                  <a:lnTo>
                    <a:pt x="4889" y="237"/>
                  </a:lnTo>
                  <a:lnTo>
                    <a:pt x="4889" y="307"/>
                  </a:lnTo>
                  <a:lnTo>
                    <a:pt x="4890" y="356"/>
                  </a:lnTo>
                  <a:lnTo>
                    <a:pt x="4891" y="394"/>
                  </a:lnTo>
                  <a:lnTo>
                    <a:pt x="4891" y="485"/>
                  </a:lnTo>
                  <a:lnTo>
                    <a:pt x="4892" y="237"/>
                  </a:lnTo>
                  <a:lnTo>
                    <a:pt x="4893" y="275"/>
                  </a:lnTo>
                  <a:lnTo>
                    <a:pt x="4894" y="237"/>
                  </a:lnTo>
                  <a:lnTo>
                    <a:pt x="4894" y="425"/>
                  </a:lnTo>
                  <a:lnTo>
                    <a:pt x="4895" y="394"/>
                  </a:lnTo>
                  <a:lnTo>
                    <a:pt x="4896" y="356"/>
                  </a:lnTo>
                  <a:lnTo>
                    <a:pt x="4896" y="333"/>
                  </a:lnTo>
                  <a:lnTo>
                    <a:pt x="4897" y="356"/>
                  </a:lnTo>
                  <a:lnTo>
                    <a:pt x="4898" y="333"/>
                  </a:lnTo>
                  <a:lnTo>
                    <a:pt x="4898" y="376"/>
                  </a:lnTo>
                  <a:lnTo>
                    <a:pt x="4899" y="474"/>
                  </a:lnTo>
                  <a:lnTo>
                    <a:pt x="4900" y="356"/>
                  </a:lnTo>
                  <a:lnTo>
                    <a:pt x="4901" y="356"/>
                  </a:lnTo>
                  <a:lnTo>
                    <a:pt x="4901" y="376"/>
                  </a:lnTo>
                  <a:lnTo>
                    <a:pt x="4902" y="333"/>
                  </a:lnTo>
                  <a:lnTo>
                    <a:pt x="4903" y="356"/>
                  </a:lnTo>
                  <a:lnTo>
                    <a:pt x="4903" y="333"/>
                  </a:lnTo>
                  <a:lnTo>
                    <a:pt x="4904" y="275"/>
                  </a:lnTo>
                  <a:lnTo>
                    <a:pt x="4905" y="356"/>
                  </a:lnTo>
                  <a:lnTo>
                    <a:pt x="4905" y="376"/>
                  </a:lnTo>
                  <a:lnTo>
                    <a:pt x="4906" y="307"/>
                  </a:lnTo>
                  <a:lnTo>
                    <a:pt x="4907" y="356"/>
                  </a:lnTo>
                  <a:lnTo>
                    <a:pt x="4908" y="451"/>
                  </a:lnTo>
                  <a:lnTo>
                    <a:pt x="4908" y="376"/>
                  </a:lnTo>
                  <a:lnTo>
                    <a:pt x="4909" y="376"/>
                  </a:lnTo>
                  <a:lnTo>
                    <a:pt x="4910" y="425"/>
                  </a:lnTo>
                  <a:lnTo>
                    <a:pt x="4910" y="275"/>
                  </a:lnTo>
                  <a:lnTo>
                    <a:pt x="4911" y="394"/>
                  </a:lnTo>
                  <a:lnTo>
                    <a:pt x="4912" y="333"/>
                  </a:lnTo>
                  <a:lnTo>
                    <a:pt x="4912" y="376"/>
                  </a:lnTo>
                  <a:lnTo>
                    <a:pt x="4913" y="333"/>
                  </a:lnTo>
                  <a:lnTo>
                    <a:pt x="4914" y="410"/>
                  </a:lnTo>
                  <a:lnTo>
                    <a:pt x="4915" y="356"/>
                  </a:lnTo>
                  <a:lnTo>
                    <a:pt x="4915" y="410"/>
                  </a:lnTo>
                  <a:lnTo>
                    <a:pt x="4916" y="410"/>
                  </a:lnTo>
                  <a:lnTo>
                    <a:pt x="4917" y="410"/>
                  </a:lnTo>
                  <a:lnTo>
                    <a:pt x="4917" y="376"/>
                  </a:lnTo>
                  <a:lnTo>
                    <a:pt x="4918" y="394"/>
                  </a:lnTo>
                  <a:lnTo>
                    <a:pt x="4919" y="376"/>
                  </a:lnTo>
                  <a:lnTo>
                    <a:pt x="4919" y="394"/>
                  </a:lnTo>
                  <a:lnTo>
                    <a:pt x="4920" y="275"/>
                  </a:lnTo>
                </a:path>
              </a:pathLst>
            </a:custGeom>
            <a:noFill/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sp>
        <p:nvSpPr>
          <p:cNvPr id="470" name="Text Box 411"/>
          <p:cNvSpPr txBox="1">
            <a:spLocks noChangeArrowheads="1"/>
          </p:cNvSpPr>
          <p:nvPr/>
        </p:nvSpPr>
        <p:spPr bwMode="auto">
          <a:xfrm>
            <a:off x="5004048" y="1988840"/>
            <a:ext cx="8285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0" dirty="0" smtClean="0">
                <a:latin typeface="Arial" pitchFamily="34" charset="0"/>
              </a:rPr>
              <a:t>511 </a:t>
            </a:r>
            <a:r>
              <a:rPr lang="en-US" sz="1400" b="0" dirty="0" err="1" smtClean="0">
                <a:latin typeface="Arial" pitchFamily="34" charset="0"/>
              </a:rPr>
              <a:t>keV</a:t>
            </a:r>
            <a:endParaRPr lang="en-US" sz="1400" b="0" baseline="-25000" dirty="0">
              <a:latin typeface="Arial" pitchFamily="34" charset="0"/>
            </a:endParaRPr>
          </a:p>
        </p:txBody>
      </p:sp>
      <p:sp>
        <p:nvSpPr>
          <p:cNvPr id="471" name="Text Box 411"/>
          <p:cNvSpPr txBox="1">
            <a:spLocks noChangeArrowheads="1"/>
          </p:cNvSpPr>
          <p:nvPr/>
        </p:nvSpPr>
        <p:spPr bwMode="auto">
          <a:xfrm>
            <a:off x="7668344" y="2420888"/>
            <a:ext cx="94128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0" dirty="0" smtClean="0">
                <a:latin typeface="Arial" pitchFamily="34" charset="0"/>
              </a:rPr>
              <a:t>1274 </a:t>
            </a:r>
            <a:r>
              <a:rPr lang="en-US" sz="1400" b="0" dirty="0" err="1" smtClean="0">
                <a:latin typeface="Arial" pitchFamily="34" charset="0"/>
              </a:rPr>
              <a:t>keV</a:t>
            </a:r>
            <a:endParaRPr lang="en-US" sz="1400" b="0" baseline="-25000" dirty="0">
              <a:latin typeface="Arial" pitchFamily="34" charset="0"/>
            </a:endParaRPr>
          </a:p>
        </p:txBody>
      </p:sp>
      <p:sp>
        <p:nvSpPr>
          <p:cNvPr id="246" name="Text Box 9"/>
          <p:cNvSpPr txBox="1">
            <a:spLocks noChangeArrowheads="1"/>
          </p:cNvSpPr>
          <p:nvPr/>
        </p:nvSpPr>
        <p:spPr bwMode="auto">
          <a:xfrm>
            <a:off x="655638" y="2081213"/>
            <a:ext cx="24032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find </a:t>
            </a:r>
            <a:r>
              <a:rPr lang="en-US" sz="1800" b="0" dirty="0" smtClean="0">
                <a:latin typeface="Arial" pitchFamily="34" charset="0"/>
              </a:rPr>
              <a:t>amplitude &amp; time 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247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248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45" name="Text Box 174"/>
          <p:cNvSpPr txBox="1">
            <a:spLocks noChangeArrowheads="1"/>
          </p:cNvSpPr>
          <p:nvPr/>
        </p:nvSpPr>
        <p:spPr bwMode="auto">
          <a:xfrm>
            <a:off x="684213" y="4005263"/>
            <a:ext cx="203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pitchFamily="34" charset="0"/>
              </a:rPr>
              <a:t>apply “watchdogs”</a:t>
            </a:r>
            <a:endParaRPr lang="en-US" sz="1800" dirty="0">
              <a:latin typeface="Arial" pitchFamily="34" charset="0"/>
            </a:endParaRPr>
          </a:p>
        </p:txBody>
      </p:sp>
      <p:sp>
        <p:nvSpPr>
          <p:cNvPr id="249" name="Rectangle 29"/>
          <p:cNvSpPr>
            <a:spLocks noChangeArrowheads="1"/>
          </p:cNvSpPr>
          <p:nvPr/>
        </p:nvSpPr>
        <p:spPr bwMode="auto">
          <a:xfrm>
            <a:off x="3563938" y="53022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50" name="Text Box 30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add height to histogram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8" name="Line 4"/>
          <p:cNvSpPr>
            <a:spLocks noChangeShapeType="1"/>
          </p:cNvSpPr>
          <p:nvPr/>
        </p:nvSpPr>
        <p:spPr bwMode="auto">
          <a:xfrm>
            <a:off x="1403350" y="5013325"/>
            <a:ext cx="0" cy="1081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8229" name="Line 5"/>
          <p:cNvSpPr>
            <a:spLocks noChangeShapeType="1"/>
          </p:cNvSpPr>
          <p:nvPr/>
        </p:nvSpPr>
        <p:spPr bwMode="auto">
          <a:xfrm>
            <a:off x="1403350" y="1846263"/>
            <a:ext cx="0" cy="345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8232" name="Rectangle 8"/>
          <p:cNvSpPr>
            <a:spLocks noChangeArrowheads="1"/>
          </p:cNvSpPr>
          <p:nvPr/>
        </p:nvSpPr>
        <p:spPr bwMode="auto">
          <a:xfrm>
            <a:off x="611188" y="20621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34" name="Rectangle 10"/>
          <p:cNvSpPr>
            <a:spLocks noChangeArrowheads="1"/>
          </p:cNvSpPr>
          <p:nvPr/>
        </p:nvSpPr>
        <p:spPr bwMode="auto">
          <a:xfrm>
            <a:off x="611188" y="14128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35" name="Text Box 11"/>
          <p:cNvSpPr txBox="1">
            <a:spLocks noChangeArrowheads="1"/>
          </p:cNvSpPr>
          <p:nvPr/>
        </p:nvSpPr>
        <p:spPr bwMode="auto">
          <a:xfrm>
            <a:off x="684213" y="1412875"/>
            <a:ext cx="1695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read waveform</a:t>
            </a:r>
          </a:p>
        </p:txBody>
      </p:sp>
      <p:sp>
        <p:nvSpPr>
          <p:cNvPr id="308236" name="Rectangle 12"/>
          <p:cNvSpPr>
            <a:spLocks noChangeArrowheads="1"/>
          </p:cNvSpPr>
          <p:nvPr/>
        </p:nvSpPr>
        <p:spPr bwMode="auto">
          <a:xfrm>
            <a:off x="611188" y="33575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37" name="Text Box 13"/>
          <p:cNvSpPr txBox="1">
            <a:spLocks noChangeArrowheads="1"/>
          </p:cNvSpPr>
          <p:nvPr/>
        </p:nvSpPr>
        <p:spPr bwMode="auto">
          <a:xfrm>
            <a:off x="684213" y="3357563"/>
            <a:ext cx="2343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background</a:t>
            </a:r>
          </a:p>
        </p:txBody>
      </p:sp>
      <p:sp>
        <p:nvSpPr>
          <p:cNvPr id="308238" name="Rectangle 14"/>
          <p:cNvSpPr>
            <a:spLocks noChangeArrowheads="1"/>
          </p:cNvSpPr>
          <p:nvPr/>
        </p:nvSpPr>
        <p:spPr bwMode="auto">
          <a:xfrm>
            <a:off x="611188" y="2708275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39" name="Text Box 15"/>
          <p:cNvSpPr txBox="1">
            <a:spLocks noChangeArrowheads="1"/>
          </p:cNvSpPr>
          <p:nvPr/>
        </p:nvSpPr>
        <p:spPr bwMode="auto">
          <a:xfrm>
            <a:off x="684213" y="2708275"/>
            <a:ext cx="21272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derivative</a:t>
            </a:r>
          </a:p>
        </p:txBody>
      </p:sp>
      <p:sp>
        <p:nvSpPr>
          <p:cNvPr id="308240" name="Text Box 16"/>
          <p:cNvSpPr txBox="1">
            <a:spLocks noChangeArrowheads="1"/>
          </p:cNvSpPr>
          <p:nvPr/>
        </p:nvSpPr>
        <p:spPr bwMode="auto">
          <a:xfrm>
            <a:off x="395288" y="4870450"/>
            <a:ext cx="920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passed</a:t>
            </a:r>
          </a:p>
        </p:txBody>
      </p:sp>
      <p:sp>
        <p:nvSpPr>
          <p:cNvPr id="308241" name="Rectangle 17"/>
          <p:cNvSpPr>
            <a:spLocks noChangeArrowheads="1"/>
          </p:cNvSpPr>
          <p:nvPr/>
        </p:nvSpPr>
        <p:spPr bwMode="auto">
          <a:xfrm>
            <a:off x="611188" y="40052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43" name="Rectangle 19"/>
          <p:cNvSpPr>
            <a:spLocks noChangeArrowheads="1"/>
          </p:cNvSpPr>
          <p:nvPr/>
        </p:nvSpPr>
        <p:spPr bwMode="auto">
          <a:xfrm>
            <a:off x="611188" y="5949950"/>
            <a:ext cx="2447925" cy="431800"/>
          </a:xfrm>
          <a:prstGeom prst="rect">
            <a:avLst/>
          </a:prstGeom>
          <a:solidFill>
            <a:schemeClr val="hlink"/>
          </a:solidFill>
          <a:ln w="25400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44" name="Text Box 20"/>
          <p:cNvSpPr txBox="1">
            <a:spLocks noChangeArrowheads="1"/>
          </p:cNvSpPr>
          <p:nvPr/>
        </p:nvSpPr>
        <p:spPr bwMode="auto">
          <a:xfrm>
            <a:off x="684213" y="5949950"/>
            <a:ext cx="1936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normalize &amp; shift </a:t>
            </a:r>
          </a:p>
        </p:txBody>
      </p:sp>
      <p:sp>
        <p:nvSpPr>
          <p:cNvPr id="308245" name="Rectangle 21"/>
          <p:cNvSpPr>
            <a:spLocks noChangeArrowheads="1"/>
          </p:cNvSpPr>
          <p:nvPr/>
        </p:nvSpPr>
        <p:spPr bwMode="auto">
          <a:xfrm>
            <a:off x="611188" y="5300663"/>
            <a:ext cx="24479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46" name="Text Box 22"/>
          <p:cNvSpPr txBox="1">
            <a:spLocks noChangeArrowheads="1"/>
          </p:cNvSpPr>
          <p:nvPr/>
        </p:nvSpPr>
        <p:spPr bwMode="auto">
          <a:xfrm>
            <a:off x="684213" y="5300663"/>
            <a:ext cx="1771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calculate height</a:t>
            </a:r>
          </a:p>
        </p:txBody>
      </p:sp>
      <p:sp>
        <p:nvSpPr>
          <p:cNvPr id="308247" name="Line 23"/>
          <p:cNvSpPr>
            <a:spLocks noChangeShapeType="1"/>
          </p:cNvSpPr>
          <p:nvPr/>
        </p:nvSpPr>
        <p:spPr bwMode="auto">
          <a:xfrm>
            <a:off x="1403350" y="4725988"/>
            <a:ext cx="23764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8248" name="Line 24"/>
          <p:cNvSpPr>
            <a:spLocks noChangeShapeType="1"/>
          </p:cNvSpPr>
          <p:nvPr/>
        </p:nvSpPr>
        <p:spPr bwMode="auto">
          <a:xfrm flipV="1">
            <a:off x="3779838" y="1557338"/>
            <a:ext cx="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8249" name="Line 25"/>
          <p:cNvSpPr>
            <a:spLocks noChangeShapeType="1"/>
          </p:cNvSpPr>
          <p:nvPr/>
        </p:nvSpPr>
        <p:spPr bwMode="auto">
          <a:xfrm flipH="1">
            <a:off x="3059113" y="1557338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8250" name="Text Box 26"/>
          <p:cNvSpPr txBox="1">
            <a:spLocks noChangeArrowheads="1"/>
          </p:cNvSpPr>
          <p:nvPr/>
        </p:nvSpPr>
        <p:spPr bwMode="auto">
          <a:xfrm>
            <a:off x="2771775" y="47259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failed</a:t>
            </a:r>
          </a:p>
        </p:txBody>
      </p:sp>
      <p:sp>
        <p:nvSpPr>
          <p:cNvPr id="308251" name="Rectangle 27"/>
          <p:cNvSpPr>
            <a:spLocks noChangeArrowheads="1"/>
          </p:cNvSpPr>
          <p:nvPr/>
        </p:nvSpPr>
        <p:spPr bwMode="auto">
          <a:xfrm>
            <a:off x="3565525" y="59499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52" name="Text Box 28"/>
          <p:cNvSpPr txBox="1">
            <a:spLocks noChangeArrowheads="1"/>
          </p:cNvSpPr>
          <p:nvPr/>
        </p:nvSpPr>
        <p:spPr bwMode="auto">
          <a:xfrm>
            <a:off x="3638550" y="5949950"/>
            <a:ext cx="24955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add pulse to histogram</a:t>
            </a:r>
          </a:p>
        </p:txBody>
      </p:sp>
      <p:sp>
        <p:nvSpPr>
          <p:cNvPr id="308253" name="Rectangle 29"/>
          <p:cNvSpPr>
            <a:spLocks noChangeArrowheads="1"/>
          </p:cNvSpPr>
          <p:nvPr/>
        </p:nvSpPr>
        <p:spPr bwMode="auto">
          <a:xfrm>
            <a:off x="3563938" y="5302250"/>
            <a:ext cx="2663825" cy="4318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54" name="Text Box 30"/>
          <p:cNvSpPr txBox="1">
            <a:spLocks noChangeArrowheads="1"/>
          </p:cNvSpPr>
          <p:nvPr/>
        </p:nvSpPr>
        <p:spPr bwMode="auto">
          <a:xfrm>
            <a:off x="3636963" y="5302250"/>
            <a:ext cx="2571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add height to histogram</a:t>
            </a:r>
          </a:p>
        </p:txBody>
      </p:sp>
      <p:sp>
        <p:nvSpPr>
          <p:cNvPr id="308255" name="Rectangle 31"/>
          <p:cNvSpPr>
            <a:spLocks noChangeArrowheads="1"/>
          </p:cNvSpPr>
          <p:nvPr/>
        </p:nvSpPr>
        <p:spPr bwMode="auto">
          <a:xfrm>
            <a:off x="6515100" y="5013325"/>
            <a:ext cx="2233613" cy="7191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08256" name="Text Box 32"/>
          <p:cNvSpPr txBox="1">
            <a:spLocks noChangeArrowheads="1"/>
          </p:cNvSpPr>
          <p:nvPr/>
        </p:nvSpPr>
        <p:spPr bwMode="auto">
          <a:xfrm>
            <a:off x="6588125" y="5013325"/>
            <a:ext cx="19367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Arial" pitchFamily="34" charset="0"/>
              </a:rPr>
              <a:t>calibrate energy  </a:t>
            </a:r>
          </a:p>
          <a:p>
            <a:pPr eaLnBrk="0" hangingPunct="0"/>
            <a:r>
              <a:rPr lang="en-US" sz="1800" b="0">
                <a:latin typeface="Arial" pitchFamily="34" charset="0"/>
              </a:rPr>
              <a:t>spectrum</a:t>
            </a:r>
          </a:p>
        </p:txBody>
      </p:sp>
      <p:sp>
        <p:nvSpPr>
          <p:cNvPr id="308257" name="Line 33"/>
          <p:cNvSpPr>
            <a:spLocks noChangeShapeType="1"/>
          </p:cNvSpPr>
          <p:nvPr/>
        </p:nvSpPr>
        <p:spPr bwMode="auto">
          <a:xfrm>
            <a:off x="3059113" y="55181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8258" name="Line 34"/>
          <p:cNvSpPr>
            <a:spLocks noChangeShapeType="1"/>
          </p:cNvSpPr>
          <p:nvPr/>
        </p:nvSpPr>
        <p:spPr bwMode="auto">
          <a:xfrm>
            <a:off x="3059113" y="6165850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8259" name="Line 35"/>
          <p:cNvSpPr>
            <a:spLocks noChangeShapeType="1"/>
          </p:cNvSpPr>
          <p:nvPr/>
        </p:nvSpPr>
        <p:spPr bwMode="auto">
          <a:xfrm>
            <a:off x="6227763" y="5518150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8260" name="Text Box 36"/>
          <p:cNvSpPr txBox="1">
            <a:spLocks noChangeArrowheads="1"/>
          </p:cNvSpPr>
          <p:nvPr/>
        </p:nvSpPr>
        <p:spPr bwMode="auto">
          <a:xfrm>
            <a:off x="5076825" y="3143250"/>
            <a:ext cx="15954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i="1">
                <a:cs typeface="Times New Roman" pitchFamily="18" charset="0"/>
              </a:rPr>
              <a:t>h</a:t>
            </a:r>
            <a:r>
              <a:rPr lang="en-US" sz="1800" b="0">
                <a:cs typeface="Times New Roman" pitchFamily="18" charset="0"/>
              </a:rPr>
              <a:t> = </a:t>
            </a:r>
            <a:r>
              <a:rPr lang="en-US" sz="1800" b="0" i="1">
                <a:cs typeface="Times New Roman" pitchFamily="18" charset="0"/>
              </a:rPr>
              <a:t>wmax</a:t>
            </a:r>
            <a:r>
              <a:rPr lang="en-US" sz="1800" b="0">
                <a:cs typeface="Times New Roman" pitchFamily="18" charset="0"/>
              </a:rPr>
              <a:t> - </a:t>
            </a:r>
            <a:r>
              <a:rPr lang="en-US" sz="1800" b="0" i="1">
                <a:cs typeface="Times New Roman" pitchFamily="18" charset="0"/>
              </a:rPr>
              <a:t>bcg</a:t>
            </a:r>
            <a:endParaRPr lang="en-US" sz="1800" b="0" i="1" baseline="-25000">
              <a:cs typeface="Times New Roman" pitchFamily="18" charset="0"/>
            </a:endParaRPr>
          </a:p>
        </p:txBody>
      </p:sp>
      <p:sp>
        <p:nvSpPr>
          <p:cNvPr id="308393" name="Text Box 169"/>
          <p:cNvSpPr txBox="1">
            <a:spLocks noChangeArrowheads="1"/>
          </p:cNvSpPr>
          <p:nvPr/>
        </p:nvSpPr>
        <p:spPr bwMode="auto">
          <a:xfrm>
            <a:off x="4284663" y="2708275"/>
            <a:ext cx="366318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cs-CZ" sz="1800" b="0" dirty="0">
                <a:latin typeface="Arial" pitchFamily="34" charset="0"/>
              </a:rPr>
              <a:t> </a:t>
            </a:r>
            <a:r>
              <a:rPr lang="en-US" sz="1800" b="0" dirty="0">
                <a:latin typeface="Arial" pitchFamily="34" charset="0"/>
              </a:rPr>
              <a:t>normalization to </a:t>
            </a:r>
            <a:r>
              <a:rPr lang="cs-CZ" sz="1800" b="0" dirty="0" err="1" smtClean="0">
                <a:latin typeface="Arial" pitchFamily="34" charset="0"/>
              </a:rPr>
              <a:t>the</a:t>
            </a:r>
            <a:r>
              <a:rPr lang="cs-CZ" sz="1800" b="0" dirty="0" smtClean="0">
                <a:latin typeface="Arial" pitchFamily="34" charset="0"/>
              </a:rPr>
              <a:t> </a:t>
            </a:r>
            <a:r>
              <a:rPr lang="cs-CZ" sz="1800" b="0" dirty="0" err="1" smtClean="0">
                <a:latin typeface="Arial" pitchFamily="34" charset="0"/>
              </a:rPr>
              <a:t>same</a:t>
            </a:r>
            <a:r>
              <a:rPr lang="cs-CZ" sz="1800" b="0" dirty="0" smtClean="0">
                <a:latin typeface="Arial" pitchFamily="34" charset="0"/>
              </a:rPr>
              <a:t> </a:t>
            </a:r>
            <a:r>
              <a:rPr lang="en-US" sz="1800" b="0" dirty="0" smtClean="0">
                <a:latin typeface="Arial" pitchFamily="34" charset="0"/>
              </a:rPr>
              <a:t>height</a:t>
            </a:r>
            <a:endParaRPr lang="en-US" sz="1800" b="0" i="1" dirty="0">
              <a:latin typeface="Arial" pitchFamily="34" charset="0"/>
            </a:endParaRPr>
          </a:p>
        </p:txBody>
      </p:sp>
      <p:sp>
        <p:nvSpPr>
          <p:cNvPr id="308395" name="Text Box 171"/>
          <p:cNvSpPr txBox="1">
            <a:spLocks noChangeArrowheads="1"/>
          </p:cNvSpPr>
          <p:nvPr/>
        </p:nvSpPr>
        <p:spPr bwMode="auto">
          <a:xfrm>
            <a:off x="5076825" y="4067175"/>
            <a:ext cx="13811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>
                <a:latin typeface="Symbol" pitchFamily="18" charset="2"/>
                <a:cs typeface="Times New Roman" pitchFamily="18" charset="0"/>
              </a:rPr>
              <a:t>D</a:t>
            </a:r>
            <a:r>
              <a:rPr lang="en-US" sz="1800" b="0" i="1">
                <a:cs typeface="Times New Roman" pitchFamily="18" charset="0"/>
              </a:rPr>
              <a:t>t</a:t>
            </a:r>
            <a:r>
              <a:rPr lang="en-US" sz="1800" b="0">
                <a:cs typeface="Times New Roman" pitchFamily="18" charset="0"/>
              </a:rPr>
              <a:t> = </a:t>
            </a:r>
            <a:r>
              <a:rPr lang="en-US" sz="1800" b="0" i="1">
                <a:cs typeface="Times New Roman" pitchFamily="18" charset="0"/>
              </a:rPr>
              <a:t>t</a:t>
            </a:r>
            <a:r>
              <a:rPr lang="en-US" sz="1800" b="0" baseline="-25000">
                <a:cs typeface="Times New Roman" pitchFamily="18" charset="0"/>
              </a:rPr>
              <a:t>ref</a:t>
            </a:r>
            <a:r>
              <a:rPr lang="en-US" sz="1800" b="0">
                <a:cs typeface="Times New Roman" pitchFamily="18" charset="0"/>
              </a:rPr>
              <a:t> - </a:t>
            </a:r>
            <a:r>
              <a:rPr lang="en-US" sz="1800" b="0" i="1">
                <a:cs typeface="Times New Roman" pitchFamily="18" charset="0"/>
              </a:rPr>
              <a:t>t</a:t>
            </a:r>
            <a:r>
              <a:rPr lang="en-US" sz="1800" b="0" baseline="-25000">
                <a:cs typeface="Times New Roman" pitchFamily="18" charset="0"/>
              </a:rPr>
              <a:t>max</a:t>
            </a:r>
          </a:p>
        </p:txBody>
      </p:sp>
      <p:sp>
        <p:nvSpPr>
          <p:cNvPr id="308396" name="Text Box 172"/>
          <p:cNvSpPr txBox="1">
            <a:spLocks noChangeArrowheads="1"/>
          </p:cNvSpPr>
          <p:nvPr/>
        </p:nvSpPr>
        <p:spPr bwMode="auto">
          <a:xfrm>
            <a:off x="4284663" y="3636963"/>
            <a:ext cx="34639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cs-CZ" sz="1800" b="0">
                <a:latin typeface="Arial" pitchFamily="34" charset="0"/>
              </a:rPr>
              <a:t> </a:t>
            </a:r>
            <a:r>
              <a:rPr lang="en-US" sz="1800" b="0">
                <a:latin typeface="Arial" pitchFamily="34" charset="0"/>
              </a:rPr>
              <a:t>shift to common reference time</a:t>
            </a:r>
            <a:endParaRPr lang="en-US" sz="1800" b="0" i="1">
              <a:latin typeface="Arial" pitchFamily="34" charset="0"/>
            </a:endParaRPr>
          </a:p>
        </p:txBody>
      </p:sp>
      <p:sp>
        <p:nvSpPr>
          <p:cNvPr id="38" name="Text Box 5"/>
          <p:cNvSpPr txBox="1">
            <a:spLocks noChangeArrowheads="1"/>
          </p:cNvSpPr>
          <p:nvPr/>
        </p:nvSpPr>
        <p:spPr bwMode="auto">
          <a:xfrm>
            <a:off x="1331640" y="908050"/>
            <a:ext cx="7489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pitchFamily="34" charset="0"/>
              </a:rPr>
              <a:t>run 1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39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0" name="Text Box 9"/>
          <p:cNvSpPr txBox="1">
            <a:spLocks noChangeArrowheads="1"/>
          </p:cNvSpPr>
          <p:nvPr/>
        </p:nvSpPr>
        <p:spPr bwMode="auto">
          <a:xfrm>
            <a:off x="655638" y="2081213"/>
            <a:ext cx="24032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0" dirty="0">
                <a:latin typeface="Arial" pitchFamily="34" charset="0"/>
              </a:rPr>
              <a:t>find </a:t>
            </a:r>
            <a:r>
              <a:rPr lang="en-US" sz="1800" b="0" dirty="0" smtClean="0">
                <a:latin typeface="Arial" pitchFamily="34" charset="0"/>
              </a:rPr>
              <a:t>amplitude &amp; time </a:t>
            </a:r>
            <a:endParaRPr lang="en-US" sz="1800" b="0" dirty="0">
              <a:latin typeface="Arial" pitchFamily="34" charset="0"/>
            </a:endParaRPr>
          </a:p>
        </p:txBody>
      </p:sp>
      <p:sp>
        <p:nvSpPr>
          <p:cNvPr id="41" name="Text Box 174"/>
          <p:cNvSpPr txBox="1">
            <a:spLocks noChangeArrowheads="1"/>
          </p:cNvSpPr>
          <p:nvPr/>
        </p:nvSpPr>
        <p:spPr bwMode="auto">
          <a:xfrm>
            <a:off x="684213" y="4005263"/>
            <a:ext cx="203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pitchFamily="34" charset="0"/>
              </a:rPr>
              <a:t>apply “watchdogs”</a:t>
            </a:r>
            <a:endParaRPr lang="en-US" sz="1800" dirty="0"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" name="Rectangle 19"/>
          <p:cNvSpPr>
            <a:spLocks noChangeArrowheads="1"/>
          </p:cNvSpPr>
          <p:nvPr/>
        </p:nvSpPr>
        <p:spPr bwMode="auto">
          <a:xfrm>
            <a:off x="250825" y="1484313"/>
            <a:ext cx="8713788" cy="381635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pSp>
        <p:nvGrpSpPr>
          <p:cNvPr id="2" name="Group 5084"/>
          <p:cNvGrpSpPr>
            <a:grpSpLocks/>
          </p:cNvGrpSpPr>
          <p:nvPr/>
        </p:nvGrpSpPr>
        <p:grpSpPr bwMode="auto">
          <a:xfrm>
            <a:off x="755650" y="1772816"/>
            <a:ext cx="3289300" cy="3170237"/>
            <a:chOff x="249" y="527"/>
            <a:chExt cx="2072" cy="1997"/>
          </a:xfrm>
        </p:grpSpPr>
        <p:grpSp>
          <p:nvGrpSpPr>
            <p:cNvPr id="3" name="Group 2920"/>
            <p:cNvGrpSpPr>
              <a:grpSpLocks/>
            </p:cNvGrpSpPr>
            <p:nvPr/>
          </p:nvGrpSpPr>
          <p:grpSpPr bwMode="auto">
            <a:xfrm>
              <a:off x="249" y="892"/>
              <a:ext cx="2072" cy="1632"/>
              <a:chOff x="249" y="691"/>
              <a:chExt cx="2072" cy="1632"/>
            </a:xfrm>
          </p:grpSpPr>
          <p:sp>
            <p:nvSpPr>
              <p:cNvPr id="388584" name="Rectangle 2536"/>
              <p:cNvSpPr>
                <a:spLocks noChangeArrowheads="1"/>
              </p:cNvSpPr>
              <p:nvPr/>
            </p:nvSpPr>
            <p:spPr bwMode="auto">
              <a:xfrm>
                <a:off x="506" y="691"/>
                <a:ext cx="1814" cy="1326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85" name="Rectangle 2537"/>
              <p:cNvSpPr>
                <a:spLocks noChangeArrowheads="1"/>
              </p:cNvSpPr>
              <p:nvPr/>
            </p:nvSpPr>
            <p:spPr bwMode="auto">
              <a:xfrm>
                <a:off x="1257" y="2227"/>
                <a:ext cx="20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time (</a:t>
                </a:r>
                <a:endParaRPr lang="cs-CZ"/>
              </a:p>
            </p:txBody>
          </p:sp>
          <p:sp>
            <p:nvSpPr>
              <p:cNvPr id="388586" name="Rectangle 2538"/>
              <p:cNvSpPr>
                <a:spLocks noChangeArrowheads="1"/>
              </p:cNvSpPr>
              <p:nvPr/>
            </p:nvSpPr>
            <p:spPr bwMode="auto">
              <a:xfrm>
                <a:off x="1457" y="2219"/>
                <a:ext cx="46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Symbol" pitchFamily="18" charset="2"/>
                  </a:rPr>
                  <a:t>m</a:t>
                </a:r>
                <a:endParaRPr lang="cs-CZ"/>
              </a:p>
            </p:txBody>
          </p:sp>
          <p:sp>
            <p:nvSpPr>
              <p:cNvPr id="388587" name="Rectangle 2539"/>
              <p:cNvSpPr>
                <a:spLocks noChangeArrowheads="1"/>
              </p:cNvSpPr>
              <p:nvPr/>
            </p:nvSpPr>
            <p:spPr bwMode="auto">
              <a:xfrm>
                <a:off x="1502" y="2227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s)</a:t>
                </a:r>
                <a:endParaRPr lang="cs-CZ"/>
              </a:p>
            </p:txBody>
          </p:sp>
          <p:sp>
            <p:nvSpPr>
              <p:cNvPr id="388588" name="Line 2540"/>
              <p:cNvSpPr>
                <a:spLocks noChangeShapeType="1"/>
              </p:cNvSpPr>
              <p:nvPr/>
            </p:nvSpPr>
            <p:spPr bwMode="auto">
              <a:xfrm>
                <a:off x="506" y="2017"/>
                <a:ext cx="18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89" name="Line 2541"/>
              <p:cNvSpPr>
                <a:spLocks noChangeShapeType="1"/>
              </p:cNvSpPr>
              <p:nvPr/>
            </p:nvSpPr>
            <p:spPr bwMode="auto">
              <a:xfrm flipV="1">
                <a:off x="733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0" name="Line 2542"/>
              <p:cNvSpPr>
                <a:spLocks noChangeShapeType="1"/>
              </p:cNvSpPr>
              <p:nvPr/>
            </p:nvSpPr>
            <p:spPr bwMode="auto">
              <a:xfrm flipV="1">
                <a:off x="960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1" name="Line 2543"/>
              <p:cNvSpPr>
                <a:spLocks noChangeShapeType="1"/>
              </p:cNvSpPr>
              <p:nvPr/>
            </p:nvSpPr>
            <p:spPr bwMode="auto">
              <a:xfrm flipV="1">
                <a:off x="1187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2" name="Line 2544"/>
              <p:cNvSpPr>
                <a:spLocks noChangeShapeType="1"/>
              </p:cNvSpPr>
              <p:nvPr/>
            </p:nvSpPr>
            <p:spPr bwMode="auto">
              <a:xfrm flipV="1">
                <a:off x="1414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3" name="Line 2545"/>
              <p:cNvSpPr>
                <a:spLocks noChangeShapeType="1"/>
              </p:cNvSpPr>
              <p:nvPr/>
            </p:nvSpPr>
            <p:spPr bwMode="auto">
              <a:xfrm flipV="1">
                <a:off x="1641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4" name="Line 2546"/>
              <p:cNvSpPr>
                <a:spLocks noChangeShapeType="1"/>
              </p:cNvSpPr>
              <p:nvPr/>
            </p:nvSpPr>
            <p:spPr bwMode="auto">
              <a:xfrm flipV="1">
                <a:off x="1868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5" name="Line 2547"/>
              <p:cNvSpPr>
                <a:spLocks noChangeShapeType="1"/>
              </p:cNvSpPr>
              <p:nvPr/>
            </p:nvSpPr>
            <p:spPr bwMode="auto">
              <a:xfrm flipV="1">
                <a:off x="2095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6" name="Line 2548"/>
              <p:cNvSpPr>
                <a:spLocks noChangeShapeType="1"/>
              </p:cNvSpPr>
              <p:nvPr/>
            </p:nvSpPr>
            <p:spPr bwMode="auto">
              <a:xfrm flipV="1">
                <a:off x="551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7" name="Line 2549"/>
              <p:cNvSpPr>
                <a:spLocks noChangeShapeType="1"/>
              </p:cNvSpPr>
              <p:nvPr/>
            </p:nvSpPr>
            <p:spPr bwMode="auto">
              <a:xfrm flipV="1">
                <a:off x="596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8" name="Line 2550"/>
              <p:cNvSpPr>
                <a:spLocks noChangeShapeType="1"/>
              </p:cNvSpPr>
              <p:nvPr/>
            </p:nvSpPr>
            <p:spPr bwMode="auto">
              <a:xfrm flipV="1">
                <a:off x="642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599" name="Line 2551"/>
              <p:cNvSpPr>
                <a:spLocks noChangeShapeType="1"/>
              </p:cNvSpPr>
              <p:nvPr/>
            </p:nvSpPr>
            <p:spPr bwMode="auto">
              <a:xfrm flipV="1">
                <a:off x="687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0" name="Line 2552"/>
              <p:cNvSpPr>
                <a:spLocks noChangeShapeType="1"/>
              </p:cNvSpPr>
              <p:nvPr/>
            </p:nvSpPr>
            <p:spPr bwMode="auto">
              <a:xfrm flipV="1">
                <a:off x="778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1" name="Line 2553"/>
              <p:cNvSpPr>
                <a:spLocks noChangeShapeType="1"/>
              </p:cNvSpPr>
              <p:nvPr/>
            </p:nvSpPr>
            <p:spPr bwMode="auto">
              <a:xfrm flipV="1">
                <a:off x="823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2" name="Line 2554"/>
              <p:cNvSpPr>
                <a:spLocks noChangeShapeType="1"/>
              </p:cNvSpPr>
              <p:nvPr/>
            </p:nvSpPr>
            <p:spPr bwMode="auto">
              <a:xfrm flipV="1">
                <a:off x="869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3" name="Line 2555"/>
              <p:cNvSpPr>
                <a:spLocks noChangeShapeType="1"/>
              </p:cNvSpPr>
              <p:nvPr/>
            </p:nvSpPr>
            <p:spPr bwMode="auto">
              <a:xfrm flipV="1">
                <a:off x="914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4" name="Line 2556"/>
              <p:cNvSpPr>
                <a:spLocks noChangeShapeType="1"/>
              </p:cNvSpPr>
              <p:nvPr/>
            </p:nvSpPr>
            <p:spPr bwMode="auto">
              <a:xfrm flipV="1">
                <a:off x="1005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5" name="Line 2557"/>
              <p:cNvSpPr>
                <a:spLocks noChangeShapeType="1"/>
              </p:cNvSpPr>
              <p:nvPr/>
            </p:nvSpPr>
            <p:spPr bwMode="auto">
              <a:xfrm flipV="1">
                <a:off x="1051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6" name="Line 2558"/>
              <p:cNvSpPr>
                <a:spLocks noChangeShapeType="1"/>
              </p:cNvSpPr>
              <p:nvPr/>
            </p:nvSpPr>
            <p:spPr bwMode="auto">
              <a:xfrm flipV="1">
                <a:off x="1096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7" name="Line 2559"/>
              <p:cNvSpPr>
                <a:spLocks noChangeShapeType="1"/>
              </p:cNvSpPr>
              <p:nvPr/>
            </p:nvSpPr>
            <p:spPr bwMode="auto">
              <a:xfrm flipV="1">
                <a:off x="1141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8" name="Line 2560"/>
              <p:cNvSpPr>
                <a:spLocks noChangeShapeType="1"/>
              </p:cNvSpPr>
              <p:nvPr/>
            </p:nvSpPr>
            <p:spPr bwMode="auto">
              <a:xfrm flipV="1">
                <a:off x="1232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09" name="Line 2561"/>
              <p:cNvSpPr>
                <a:spLocks noChangeShapeType="1"/>
              </p:cNvSpPr>
              <p:nvPr/>
            </p:nvSpPr>
            <p:spPr bwMode="auto">
              <a:xfrm flipV="1">
                <a:off x="1278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0" name="Line 2562"/>
              <p:cNvSpPr>
                <a:spLocks noChangeShapeType="1"/>
              </p:cNvSpPr>
              <p:nvPr/>
            </p:nvSpPr>
            <p:spPr bwMode="auto">
              <a:xfrm flipV="1">
                <a:off x="1323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1" name="Line 2563"/>
              <p:cNvSpPr>
                <a:spLocks noChangeShapeType="1"/>
              </p:cNvSpPr>
              <p:nvPr/>
            </p:nvSpPr>
            <p:spPr bwMode="auto">
              <a:xfrm flipV="1">
                <a:off x="1369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2" name="Line 2564"/>
              <p:cNvSpPr>
                <a:spLocks noChangeShapeType="1"/>
              </p:cNvSpPr>
              <p:nvPr/>
            </p:nvSpPr>
            <p:spPr bwMode="auto">
              <a:xfrm flipV="1">
                <a:off x="1459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3" name="Line 2565"/>
              <p:cNvSpPr>
                <a:spLocks noChangeShapeType="1"/>
              </p:cNvSpPr>
              <p:nvPr/>
            </p:nvSpPr>
            <p:spPr bwMode="auto">
              <a:xfrm flipV="1">
                <a:off x="1505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4" name="Line 2566"/>
              <p:cNvSpPr>
                <a:spLocks noChangeShapeType="1"/>
              </p:cNvSpPr>
              <p:nvPr/>
            </p:nvSpPr>
            <p:spPr bwMode="auto">
              <a:xfrm flipV="1">
                <a:off x="1550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5" name="Line 2567"/>
              <p:cNvSpPr>
                <a:spLocks noChangeShapeType="1"/>
              </p:cNvSpPr>
              <p:nvPr/>
            </p:nvSpPr>
            <p:spPr bwMode="auto">
              <a:xfrm flipV="1">
                <a:off x="1596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6" name="Line 2568"/>
              <p:cNvSpPr>
                <a:spLocks noChangeShapeType="1"/>
              </p:cNvSpPr>
              <p:nvPr/>
            </p:nvSpPr>
            <p:spPr bwMode="auto">
              <a:xfrm flipV="1">
                <a:off x="1687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7" name="Line 2569"/>
              <p:cNvSpPr>
                <a:spLocks noChangeShapeType="1"/>
              </p:cNvSpPr>
              <p:nvPr/>
            </p:nvSpPr>
            <p:spPr bwMode="auto">
              <a:xfrm flipV="1">
                <a:off x="1732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8" name="Line 2570"/>
              <p:cNvSpPr>
                <a:spLocks noChangeShapeType="1"/>
              </p:cNvSpPr>
              <p:nvPr/>
            </p:nvSpPr>
            <p:spPr bwMode="auto">
              <a:xfrm flipV="1">
                <a:off x="1777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19" name="Line 2571"/>
              <p:cNvSpPr>
                <a:spLocks noChangeShapeType="1"/>
              </p:cNvSpPr>
              <p:nvPr/>
            </p:nvSpPr>
            <p:spPr bwMode="auto">
              <a:xfrm flipV="1">
                <a:off x="1823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20" name="Line 2572"/>
              <p:cNvSpPr>
                <a:spLocks noChangeShapeType="1"/>
              </p:cNvSpPr>
              <p:nvPr/>
            </p:nvSpPr>
            <p:spPr bwMode="auto">
              <a:xfrm flipV="1">
                <a:off x="1914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21" name="Line 2573"/>
              <p:cNvSpPr>
                <a:spLocks noChangeShapeType="1"/>
              </p:cNvSpPr>
              <p:nvPr/>
            </p:nvSpPr>
            <p:spPr bwMode="auto">
              <a:xfrm flipV="1">
                <a:off x="1959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22" name="Line 2574"/>
              <p:cNvSpPr>
                <a:spLocks noChangeShapeType="1"/>
              </p:cNvSpPr>
              <p:nvPr/>
            </p:nvSpPr>
            <p:spPr bwMode="auto">
              <a:xfrm flipV="1">
                <a:off x="2005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23" name="Line 2575"/>
              <p:cNvSpPr>
                <a:spLocks noChangeShapeType="1"/>
              </p:cNvSpPr>
              <p:nvPr/>
            </p:nvSpPr>
            <p:spPr bwMode="auto">
              <a:xfrm flipV="1">
                <a:off x="2050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24" name="Line 2576"/>
              <p:cNvSpPr>
                <a:spLocks noChangeShapeType="1"/>
              </p:cNvSpPr>
              <p:nvPr/>
            </p:nvSpPr>
            <p:spPr bwMode="auto">
              <a:xfrm flipV="1">
                <a:off x="2141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25" name="Line 2577"/>
              <p:cNvSpPr>
                <a:spLocks noChangeShapeType="1"/>
              </p:cNvSpPr>
              <p:nvPr/>
            </p:nvSpPr>
            <p:spPr bwMode="auto">
              <a:xfrm flipV="1">
                <a:off x="2186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26" name="Line 2578"/>
              <p:cNvSpPr>
                <a:spLocks noChangeShapeType="1"/>
              </p:cNvSpPr>
              <p:nvPr/>
            </p:nvSpPr>
            <p:spPr bwMode="auto">
              <a:xfrm flipV="1">
                <a:off x="2232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27" name="Line 2579"/>
              <p:cNvSpPr>
                <a:spLocks noChangeShapeType="1"/>
              </p:cNvSpPr>
              <p:nvPr/>
            </p:nvSpPr>
            <p:spPr bwMode="auto">
              <a:xfrm flipV="1">
                <a:off x="2277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28" name="Rectangle 2580"/>
              <p:cNvSpPr>
                <a:spLocks noChangeArrowheads="1"/>
              </p:cNvSpPr>
              <p:nvPr/>
            </p:nvSpPr>
            <p:spPr bwMode="auto">
              <a:xfrm>
                <a:off x="484" y="205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</a:t>
                </a:r>
                <a:endParaRPr lang="cs-CZ"/>
              </a:p>
            </p:txBody>
          </p:sp>
          <p:sp>
            <p:nvSpPr>
              <p:cNvPr id="388629" name="Rectangle 2581"/>
              <p:cNvSpPr>
                <a:spLocks noChangeArrowheads="1"/>
              </p:cNvSpPr>
              <p:nvPr/>
            </p:nvSpPr>
            <p:spPr bwMode="auto">
              <a:xfrm>
                <a:off x="711" y="205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4</a:t>
                </a:r>
                <a:endParaRPr lang="cs-CZ"/>
              </a:p>
            </p:txBody>
          </p:sp>
          <p:sp>
            <p:nvSpPr>
              <p:cNvPr id="388630" name="Rectangle 2582"/>
              <p:cNvSpPr>
                <a:spLocks noChangeArrowheads="1"/>
              </p:cNvSpPr>
              <p:nvPr/>
            </p:nvSpPr>
            <p:spPr bwMode="auto">
              <a:xfrm>
                <a:off x="938" y="205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6</a:t>
                </a:r>
                <a:endParaRPr lang="cs-CZ"/>
              </a:p>
            </p:txBody>
          </p:sp>
          <p:sp>
            <p:nvSpPr>
              <p:cNvPr id="388631" name="Rectangle 2583"/>
              <p:cNvSpPr>
                <a:spLocks noChangeArrowheads="1"/>
              </p:cNvSpPr>
              <p:nvPr/>
            </p:nvSpPr>
            <p:spPr bwMode="auto">
              <a:xfrm>
                <a:off x="1165" y="205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8</a:t>
                </a:r>
                <a:endParaRPr lang="cs-CZ"/>
              </a:p>
            </p:txBody>
          </p:sp>
          <p:sp>
            <p:nvSpPr>
              <p:cNvPr id="388632" name="Rectangle 2584"/>
              <p:cNvSpPr>
                <a:spLocks noChangeArrowheads="1"/>
              </p:cNvSpPr>
              <p:nvPr/>
            </p:nvSpPr>
            <p:spPr bwMode="auto">
              <a:xfrm>
                <a:off x="1369" y="2057"/>
                <a:ext cx="8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10</a:t>
                </a:r>
                <a:endParaRPr lang="cs-CZ"/>
              </a:p>
            </p:txBody>
          </p:sp>
          <p:sp>
            <p:nvSpPr>
              <p:cNvPr id="388633" name="Rectangle 2585"/>
              <p:cNvSpPr>
                <a:spLocks noChangeArrowheads="1"/>
              </p:cNvSpPr>
              <p:nvPr/>
            </p:nvSpPr>
            <p:spPr bwMode="auto">
              <a:xfrm>
                <a:off x="1597" y="2057"/>
                <a:ext cx="8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12</a:t>
                </a:r>
                <a:endParaRPr lang="cs-CZ"/>
              </a:p>
            </p:txBody>
          </p:sp>
          <p:sp>
            <p:nvSpPr>
              <p:cNvPr id="388634" name="Rectangle 2586"/>
              <p:cNvSpPr>
                <a:spLocks noChangeArrowheads="1"/>
              </p:cNvSpPr>
              <p:nvPr/>
            </p:nvSpPr>
            <p:spPr bwMode="auto">
              <a:xfrm>
                <a:off x="1824" y="2057"/>
                <a:ext cx="8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14</a:t>
                </a:r>
                <a:endParaRPr lang="cs-CZ"/>
              </a:p>
            </p:txBody>
          </p:sp>
          <p:sp>
            <p:nvSpPr>
              <p:cNvPr id="388635" name="Rectangle 2587"/>
              <p:cNvSpPr>
                <a:spLocks noChangeArrowheads="1"/>
              </p:cNvSpPr>
              <p:nvPr/>
            </p:nvSpPr>
            <p:spPr bwMode="auto">
              <a:xfrm>
                <a:off x="2051" y="2057"/>
                <a:ext cx="8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16</a:t>
                </a:r>
                <a:endParaRPr lang="cs-CZ"/>
              </a:p>
            </p:txBody>
          </p:sp>
          <p:sp>
            <p:nvSpPr>
              <p:cNvPr id="388636" name="Line 2588"/>
              <p:cNvSpPr>
                <a:spLocks noChangeShapeType="1"/>
              </p:cNvSpPr>
              <p:nvPr/>
            </p:nvSpPr>
            <p:spPr bwMode="auto">
              <a:xfrm>
                <a:off x="506" y="691"/>
                <a:ext cx="1814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37" name="Line 2589"/>
              <p:cNvSpPr>
                <a:spLocks noChangeShapeType="1"/>
              </p:cNvSpPr>
              <p:nvPr/>
            </p:nvSpPr>
            <p:spPr bwMode="auto">
              <a:xfrm>
                <a:off x="733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38" name="Line 2590"/>
              <p:cNvSpPr>
                <a:spLocks noChangeShapeType="1"/>
              </p:cNvSpPr>
              <p:nvPr/>
            </p:nvSpPr>
            <p:spPr bwMode="auto">
              <a:xfrm>
                <a:off x="960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39" name="Line 2591"/>
              <p:cNvSpPr>
                <a:spLocks noChangeShapeType="1"/>
              </p:cNvSpPr>
              <p:nvPr/>
            </p:nvSpPr>
            <p:spPr bwMode="auto">
              <a:xfrm>
                <a:off x="1187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0" name="Line 2592"/>
              <p:cNvSpPr>
                <a:spLocks noChangeShapeType="1"/>
              </p:cNvSpPr>
              <p:nvPr/>
            </p:nvSpPr>
            <p:spPr bwMode="auto">
              <a:xfrm>
                <a:off x="1414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1" name="Line 2593"/>
              <p:cNvSpPr>
                <a:spLocks noChangeShapeType="1"/>
              </p:cNvSpPr>
              <p:nvPr/>
            </p:nvSpPr>
            <p:spPr bwMode="auto">
              <a:xfrm>
                <a:off x="1641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2" name="Line 2594"/>
              <p:cNvSpPr>
                <a:spLocks noChangeShapeType="1"/>
              </p:cNvSpPr>
              <p:nvPr/>
            </p:nvSpPr>
            <p:spPr bwMode="auto">
              <a:xfrm>
                <a:off x="1868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3" name="Line 2595"/>
              <p:cNvSpPr>
                <a:spLocks noChangeShapeType="1"/>
              </p:cNvSpPr>
              <p:nvPr/>
            </p:nvSpPr>
            <p:spPr bwMode="auto">
              <a:xfrm>
                <a:off x="2095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4" name="Line 2596"/>
              <p:cNvSpPr>
                <a:spLocks noChangeShapeType="1"/>
              </p:cNvSpPr>
              <p:nvPr/>
            </p:nvSpPr>
            <p:spPr bwMode="auto">
              <a:xfrm>
                <a:off x="551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5" name="Line 2597"/>
              <p:cNvSpPr>
                <a:spLocks noChangeShapeType="1"/>
              </p:cNvSpPr>
              <p:nvPr/>
            </p:nvSpPr>
            <p:spPr bwMode="auto">
              <a:xfrm>
                <a:off x="596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6" name="Line 2598"/>
              <p:cNvSpPr>
                <a:spLocks noChangeShapeType="1"/>
              </p:cNvSpPr>
              <p:nvPr/>
            </p:nvSpPr>
            <p:spPr bwMode="auto">
              <a:xfrm>
                <a:off x="642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7" name="Line 2599"/>
              <p:cNvSpPr>
                <a:spLocks noChangeShapeType="1"/>
              </p:cNvSpPr>
              <p:nvPr/>
            </p:nvSpPr>
            <p:spPr bwMode="auto">
              <a:xfrm>
                <a:off x="687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8" name="Line 2600"/>
              <p:cNvSpPr>
                <a:spLocks noChangeShapeType="1"/>
              </p:cNvSpPr>
              <p:nvPr/>
            </p:nvSpPr>
            <p:spPr bwMode="auto">
              <a:xfrm>
                <a:off x="778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49" name="Line 2601"/>
              <p:cNvSpPr>
                <a:spLocks noChangeShapeType="1"/>
              </p:cNvSpPr>
              <p:nvPr/>
            </p:nvSpPr>
            <p:spPr bwMode="auto">
              <a:xfrm>
                <a:off x="823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0" name="Line 2602"/>
              <p:cNvSpPr>
                <a:spLocks noChangeShapeType="1"/>
              </p:cNvSpPr>
              <p:nvPr/>
            </p:nvSpPr>
            <p:spPr bwMode="auto">
              <a:xfrm>
                <a:off x="869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1" name="Line 2603"/>
              <p:cNvSpPr>
                <a:spLocks noChangeShapeType="1"/>
              </p:cNvSpPr>
              <p:nvPr/>
            </p:nvSpPr>
            <p:spPr bwMode="auto">
              <a:xfrm>
                <a:off x="914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2" name="Line 2604"/>
              <p:cNvSpPr>
                <a:spLocks noChangeShapeType="1"/>
              </p:cNvSpPr>
              <p:nvPr/>
            </p:nvSpPr>
            <p:spPr bwMode="auto">
              <a:xfrm>
                <a:off x="1005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3" name="Line 2605"/>
              <p:cNvSpPr>
                <a:spLocks noChangeShapeType="1"/>
              </p:cNvSpPr>
              <p:nvPr/>
            </p:nvSpPr>
            <p:spPr bwMode="auto">
              <a:xfrm>
                <a:off x="1051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4" name="Line 2606"/>
              <p:cNvSpPr>
                <a:spLocks noChangeShapeType="1"/>
              </p:cNvSpPr>
              <p:nvPr/>
            </p:nvSpPr>
            <p:spPr bwMode="auto">
              <a:xfrm>
                <a:off x="1096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5" name="Line 2607"/>
              <p:cNvSpPr>
                <a:spLocks noChangeShapeType="1"/>
              </p:cNvSpPr>
              <p:nvPr/>
            </p:nvSpPr>
            <p:spPr bwMode="auto">
              <a:xfrm>
                <a:off x="1141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6" name="Line 2608"/>
              <p:cNvSpPr>
                <a:spLocks noChangeShapeType="1"/>
              </p:cNvSpPr>
              <p:nvPr/>
            </p:nvSpPr>
            <p:spPr bwMode="auto">
              <a:xfrm>
                <a:off x="1232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7" name="Line 2609"/>
              <p:cNvSpPr>
                <a:spLocks noChangeShapeType="1"/>
              </p:cNvSpPr>
              <p:nvPr/>
            </p:nvSpPr>
            <p:spPr bwMode="auto">
              <a:xfrm>
                <a:off x="1278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8" name="Line 2610"/>
              <p:cNvSpPr>
                <a:spLocks noChangeShapeType="1"/>
              </p:cNvSpPr>
              <p:nvPr/>
            </p:nvSpPr>
            <p:spPr bwMode="auto">
              <a:xfrm>
                <a:off x="1323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59" name="Line 2611"/>
              <p:cNvSpPr>
                <a:spLocks noChangeShapeType="1"/>
              </p:cNvSpPr>
              <p:nvPr/>
            </p:nvSpPr>
            <p:spPr bwMode="auto">
              <a:xfrm>
                <a:off x="1369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0" name="Line 2612"/>
              <p:cNvSpPr>
                <a:spLocks noChangeShapeType="1"/>
              </p:cNvSpPr>
              <p:nvPr/>
            </p:nvSpPr>
            <p:spPr bwMode="auto">
              <a:xfrm>
                <a:off x="1459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1" name="Line 2613"/>
              <p:cNvSpPr>
                <a:spLocks noChangeShapeType="1"/>
              </p:cNvSpPr>
              <p:nvPr/>
            </p:nvSpPr>
            <p:spPr bwMode="auto">
              <a:xfrm>
                <a:off x="1505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2" name="Line 2614"/>
              <p:cNvSpPr>
                <a:spLocks noChangeShapeType="1"/>
              </p:cNvSpPr>
              <p:nvPr/>
            </p:nvSpPr>
            <p:spPr bwMode="auto">
              <a:xfrm>
                <a:off x="1550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3" name="Line 2615"/>
              <p:cNvSpPr>
                <a:spLocks noChangeShapeType="1"/>
              </p:cNvSpPr>
              <p:nvPr/>
            </p:nvSpPr>
            <p:spPr bwMode="auto">
              <a:xfrm>
                <a:off x="1596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4" name="Line 2616"/>
              <p:cNvSpPr>
                <a:spLocks noChangeShapeType="1"/>
              </p:cNvSpPr>
              <p:nvPr/>
            </p:nvSpPr>
            <p:spPr bwMode="auto">
              <a:xfrm>
                <a:off x="1687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5" name="Line 2617"/>
              <p:cNvSpPr>
                <a:spLocks noChangeShapeType="1"/>
              </p:cNvSpPr>
              <p:nvPr/>
            </p:nvSpPr>
            <p:spPr bwMode="auto">
              <a:xfrm>
                <a:off x="1732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6" name="Line 2618"/>
              <p:cNvSpPr>
                <a:spLocks noChangeShapeType="1"/>
              </p:cNvSpPr>
              <p:nvPr/>
            </p:nvSpPr>
            <p:spPr bwMode="auto">
              <a:xfrm>
                <a:off x="1777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7" name="Line 2619"/>
              <p:cNvSpPr>
                <a:spLocks noChangeShapeType="1"/>
              </p:cNvSpPr>
              <p:nvPr/>
            </p:nvSpPr>
            <p:spPr bwMode="auto">
              <a:xfrm>
                <a:off x="1823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8" name="Line 2620"/>
              <p:cNvSpPr>
                <a:spLocks noChangeShapeType="1"/>
              </p:cNvSpPr>
              <p:nvPr/>
            </p:nvSpPr>
            <p:spPr bwMode="auto">
              <a:xfrm>
                <a:off x="1914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69" name="Line 2621"/>
              <p:cNvSpPr>
                <a:spLocks noChangeShapeType="1"/>
              </p:cNvSpPr>
              <p:nvPr/>
            </p:nvSpPr>
            <p:spPr bwMode="auto">
              <a:xfrm>
                <a:off x="1959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70" name="Line 2622"/>
              <p:cNvSpPr>
                <a:spLocks noChangeShapeType="1"/>
              </p:cNvSpPr>
              <p:nvPr/>
            </p:nvSpPr>
            <p:spPr bwMode="auto">
              <a:xfrm>
                <a:off x="2005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71" name="Line 2623"/>
              <p:cNvSpPr>
                <a:spLocks noChangeShapeType="1"/>
              </p:cNvSpPr>
              <p:nvPr/>
            </p:nvSpPr>
            <p:spPr bwMode="auto">
              <a:xfrm>
                <a:off x="2050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72" name="Line 2624"/>
              <p:cNvSpPr>
                <a:spLocks noChangeShapeType="1"/>
              </p:cNvSpPr>
              <p:nvPr/>
            </p:nvSpPr>
            <p:spPr bwMode="auto">
              <a:xfrm>
                <a:off x="2141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73" name="Line 2625"/>
              <p:cNvSpPr>
                <a:spLocks noChangeShapeType="1"/>
              </p:cNvSpPr>
              <p:nvPr/>
            </p:nvSpPr>
            <p:spPr bwMode="auto">
              <a:xfrm>
                <a:off x="2186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74" name="Line 2626"/>
              <p:cNvSpPr>
                <a:spLocks noChangeShapeType="1"/>
              </p:cNvSpPr>
              <p:nvPr/>
            </p:nvSpPr>
            <p:spPr bwMode="auto">
              <a:xfrm>
                <a:off x="2232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75" name="Line 2627"/>
              <p:cNvSpPr>
                <a:spLocks noChangeShapeType="1"/>
              </p:cNvSpPr>
              <p:nvPr/>
            </p:nvSpPr>
            <p:spPr bwMode="auto">
              <a:xfrm>
                <a:off x="2277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76" name="Rectangle 2628"/>
              <p:cNvSpPr>
                <a:spLocks noChangeArrowheads="1"/>
              </p:cNvSpPr>
              <p:nvPr/>
            </p:nvSpPr>
            <p:spPr bwMode="auto">
              <a:xfrm rot="16200000">
                <a:off x="104" y="1398"/>
                <a:ext cx="385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voltage (V)</a:t>
                </a:r>
                <a:endParaRPr lang="cs-CZ"/>
              </a:p>
            </p:txBody>
          </p:sp>
          <p:sp>
            <p:nvSpPr>
              <p:cNvPr id="388677" name="Line 2629"/>
              <p:cNvSpPr>
                <a:spLocks noChangeShapeType="1"/>
              </p:cNvSpPr>
              <p:nvPr/>
            </p:nvSpPr>
            <p:spPr bwMode="auto">
              <a:xfrm flipV="1">
                <a:off x="506" y="691"/>
                <a:ext cx="1" cy="132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78" name="Line 2630"/>
              <p:cNvSpPr>
                <a:spLocks noChangeShapeType="1"/>
              </p:cNvSpPr>
              <p:nvPr/>
            </p:nvSpPr>
            <p:spPr bwMode="auto">
              <a:xfrm>
                <a:off x="506" y="1927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79" name="Line 2631"/>
              <p:cNvSpPr>
                <a:spLocks noChangeShapeType="1"/>
              </p:cNvSpPr>
              <p:nvPr/>
            </p:nvSpPr>
            <p:spPr bwMode="auto">
              <a:xfrm>
                <a:off x="506" y="1702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0" name="Line 2632"/>
              <p:cNvSpPr>
                <a:spLocks noChangeShapeType="1"/>
              </p:cNvSpPr>
              <p:nvPr/>
            </p:nvSpPr>
            <p:spPr bwMode="auto">
              <a:xfrm>
                <a:off x="506" y="1477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1" name="Line 2633"/>
              <p:cNvSpPr>
                <a:spLocks noChangeShapeType="1"/>
              </p:cNvSpPr>
              <p:nvPr/>
            </p:nvSpPr>
            <p:spPr bwMode="auto">
              <a:xfrm>
                <a:off x="506" y="1252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2" name="Line 2634"/>
              <p:cNvSpPr>
                <a:spLocks noChangeShapeType="1"/>
              </p:cNvSpPr>
              <p:nvPr/>
            </p:nvSpPr>
            <p:spPr bwMode="auto">
              <a:xfrm>
                <a:off x="506" y="1027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3" name="Line 2635"/>
              <p:cNvSpPr>
                <a:spLocks noChangeShapeType="1"/>
              </p:cNvSpPr>
              <p:nvPr/>
            </p:nvSpPr>
            <p:spPr bwMode="auto">
              <a:xfrm>
                <a:off x="506" y="803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4" name="Line 2636"/>
              <p:cNvSpPr>
                <a:spLocks noChangeShapeType="1"/>
              </p:cNvSpPr>
              <p:nvPr/>
            </p:nvSpPr>
            <p:spPr bwMode="auto">
              <a:xfrm>
                <a:off x="506" y="1971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5" name="Line 2637"/>
              <p:cNvSpPr>
                <a:spLocks noChangeShapeType="1"/>
              </p:cNvSpPr>
              <p:nvPr/>
            </p:nvSpPr>
            <p:spPr bwMode="auto">
              <a:xfrm>
                <a:off x="506" y="188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6" name="Line 2638"/>
              <p:cNvSpPr>
                <a:spLocks noChangeShapeType="1"/>
              </p:cNvSpPr>
              <p:nvPr/>
            </p:nvSpPr>
            <p:spPr bwMode="auto">
              <a:xfrm>
                <a:off x="506" y="183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7" name="Line 2639"/>
              <p:cNvSpPr>
                <a:spLocks noChangeShapeType="1"/>
              </p:cNvSpPr>
              <p:nvPr/>
            </p:nvSpPr>
            <p:spPr bwMode="auto">
              <a:xfrm>
                <a:off x="506" y="179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8" name="Line 2640"/>
              <p:cNvSpPr>
                <a:spLocks noChangeShapeType="1"/>
              </p:cNvSpPr>
              <p:nvPr/>
            </p:nvSpPr>
            <p:spPr bwMode="auto">
              <a:xfrm>
                <a:off x="506" y="174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89" name="Line 2641"/>
              <p:cNvSpPr>
                <a:spLocks noChangeShapeType="1"/>
              </p:cNvSpPr>
              <p:nvPr/>
            </p:nvSpPr>
            <p:spPr bwMode="auto">
              <a:xfrm>
                <a:off x="506" y="165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0" name="Line 2642"/>
              <p:cNvSpPr>
                <a:spLocks noChangeShapeType="1"/>
              </p:cNvSpPr>
              <p:nvPr/>
            </p:nvSpPr>
            <p:spPr bwMode="auto">
              <a:xfrm>
                <a:off x="506" y="161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1" name="Line 2643"/>
              <p:cNvSpPr>
                <a:spLocks noChangeShapeType="1"/>
              </p:cNvSpPr>
              <p:nvPr/>
            </p:nvSpPr>
            <p:spPr bwMode="auto">
              <a:xfrm>
                <a:off x="506" y="156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2" name="Line 2644"/>
              <p:cNvSpPr>
                <a:spLocks noChangeShapeType="1"/>
              </p:cNvSpPr>
              <p:nvPr/>
            </p:nvSpPr>
            <p:spPr bwMode="auto">
              <a:xfrm>
                <a:off x="506" y="152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3" name="Line 2645"/>
              <p:cNvSpPr>
                <a:spLocks noChangeShapeType="1"/>
              </p:cNvSpPr>
              <p:nvPr/>
            </p:nvSpPr>
            <p:spPr bwMode="auto">
              <a:xfrm>
                <a:off x="506" y="143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4" name="Line 2646"/>
              <p:cNvSpPr>
                <a:spLocks noChangeShapeType="1"/>
              </p:cNvSpPr>
              <p:nvPr/>
            </p:nvSpPr>
            <p:spPr bwMode="auto">
              <a:xfrm>
                <a:off x="506" y="138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5" name="Line 2647"/>
              <p:cNvSpPr>
                <a:spLocks noChangeShapeType="1"/>
              </p:cNvSpPr>
              <p:nvPr/>
            </p:nvSpPr>
            <p:spPr bwMode="auto">
              <a:xfrm>
                <a:off x="506" y="134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6" name="Line 2648"/>
              <p:cNvSpPr>
                <a:spLocks noChangeShapeType="1"/>
              </p:cNvSpPr>
              <p:nvPr/>
            </p:nvSpPr>
            <p:spPr bwMode="auto">
              <a:xfrm>
                <a:off x="506" y="129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7" name="Line 2649"/>
              <p:cNvSpPr>
                <a:spLocks noChangeShapeType="1"/>
              </p:cNvSpPr>
              <p:nvPr/>
            </p:nvSpPr>
            <p:spPr bwMode="auto">
              <a:xfrm>
                <a:off x="506" y="120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8" name="Line 2650"/>
              <p:cNvSpPr>
                <a:spLocks noChangeShapeType="1"/>
              </p:cNvSpPr>
              <p:nvPr/>
            </p:nvSpPr>
            <p:spPr bwMode="auto">
              <a:xfrm>
                <a:off x="506" y="116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699" name="Line 2651"/>
              <p:cNvSpPr>
                <a:spLocks noChangeShapeType="1"/>
              </p:cNvSpPr>
              <p:nvPr/>
            </p:nvSpPr>
            <p:spPr bwMode="auto">
              <a:xfrm>
                <a:off x="506" y="111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00" name="Line 2652"/>
              <p:cNvSpPr>
                <a:spLocks noChangeShapeType="1"/>
              </p:cNvSpPr>
              <p:nvPr/>
            </p:nvSpPr>
            <p:spPr bwMode="auto">
              <a:xfrm>
                <a:off x="506" y="107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01" name="Line 2653"/>
              <p:cNvSpPr>
                <a:spLocks noChangeShapeType="1"/>
              </p:cNvSpPr>
              <p:nvPr/>
            </p:nvSpPr>
            <p:spPr bwMode="auto">
              <a:xfrm>
                <a:off x="506" y="983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02" name="Line 2654"/>
              <p:cNvSpPr>
                <a:spLocks noChangeShapeType="1"/>
              </p:cNvSpPr>
              <p:nvPr/>
            </p:nvSpPr>
            <p:spPr bwMode="auto">
              <a:xfrm>
                <a:off x="506" y="938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03" name="Line 2655"/>
              <p:cNvSpPr>
                <a:spLocks noChangeShapeType="1"/>
              </p:cNvSpPr>
              <p:nvPr/>
            </p:nvSpPr>
            <p:spPr bwMode="auto">
              <a:xfrm>
                <a:off x="506" y="893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04" name="Line 2656"/>
              <p:cNvSpPr>
                <a:spLocks noChangeShapeType="1"/>
              </p:cNvSpPr>
              <p:nvPr/>
            </p:nvSpPr>
            <p:spPr bwMode="auto">
              <a:xfrm>
                <a:off x="506" y="848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05" name="Line 2657"/>
              <p:cNvSpPr>
                <a:spLocks noChangeShapeType="1"/>
              </p:cNvSpPr>
              <p:nvPr/>
            </p:nvSpPr>
            <p:spPr bwMode="auto">
              <a:xfrm>
                <a:off x="506" y="758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06" name="Line 2658"/>
              <p:cNvSpPr>
                <a:spLocks noChangeShapeType="1"/>
              </p:cNvSpPr>
              <p:nvPr/>
            </p:nvSpPr>
            <p:spPr bwMode="auto">
              <a:xfrm>
                <a:off x="506" y="713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07" name="Rectangle 2659"/>
              <p:cNvSpPr>
                <a:spLocks noChangeArrowheads="1"/>
              </p:cNvSpPr>
              <p:nvPr/>
            </p:nvSpPr>
            <p:spPr bwMode="auto">
              <a:xfrm>
                <a:off x="422" y="1882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0</a:t>
                </a:r>
                <a:endParaRPr lang="cs-CZ"/>
              </a:p>
            </p:txBody>
          </p:sp>
          <p:sp>
            <p:nvSpPr>
              <p:cNvPr id="388708" name="Rectangle 2660"/>
              <p:cNvSpPr>
                <a:spLocks noChangeArrowheads="1"/>
              </p:cNvSpPr>
              <p:nvPr/>
            </p:nvSpPr>
            <p:spPr bwMode="auto">
              <a:xfrm>
                <a:off x="422" y="165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</a:t>
                </a:r>
                <a:endParaRPr lang="cs-CZ"/>
              </a:p>
            </p:txBody>
          </p:sp>
          <p:sp>
            <p:nvSpPr>
              <p:cNvPr id="388709" name="Rectangle 2661"/>
              <p:cNvSpPr>
                <a:spLocks noChangeArrowheads="1"/>
              </p:cNvSpPr>
              <p:nvPr/>
            </p:nvSpPr>
            <p:spPr bwMode="auto">
              <a:xfrm>
                <a:off x="422" y="1432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4</a:t>
                </a:r>
                <a:endParaRPr lang="cs-CZ"/>
              </a:p>
            </p:txBody>
          </p:sp>
          <p:sp>
            <p:nvSpPr>
              <p:cNvPr id="388710" name="Rectangle 2662"/>
              <p:cNvSpPr>
                <a:spLocks noChangeArrowheads="1"/>
              </p:cNvSpPr>
              <p:nvPr/>
            </p:nvSpPr>
            <p:spPr bwMode="auto">
              <a:xfrm>
                <a:off x="422" y="120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6</a:t>
                </a:r>
                <a:endParaRPr lang="cs-CZ"/>
              </a:p>
            </p:txBody>
          </p:sp>
          <p:sp>
            <p:nvSpPr>
              <p:cNvPr id="388711" name="Rectangle 2663"/>
              <p:cNvSpPr>
                <a:spLocks noChangeArrowheads="1"/>
              </p:cNvSpPr>
              <p:nvPr/>
            </p:nvSpPr>
            <p:spPr bwMode="auto">
              <a:xfrm>
                <a:off x="422" y="983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8</a:t>
                </a:r>
                <a:endParaRPr lang="cs-CZ"/>
              </a:p>
            </p:txBody>
          </p:sp>
          <p:sp>
            <p:nvSpPr>
              <p:cNvPr id="388712" name="Rectangle 2664"/>
              <p:cNvSpPr>
                <a:spLocks noChangeArrowheads="1"/>
              </p:cNvSpPr>
              <p:nvPr/>
            </p:nvSpPr>
            <p:spPr bwMode="auto">
              <a:xfrm>
                <a:off x="377" y="758"/>
                <a:ext cx="8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10</a:t>
                </a:r>
                <a:endParaRPr lang="cs-CZ"/>
              </a:p>
            </p:txBody>
          </p:sp>
          <p:sp>
            <p:nvSpPr>
              <p:cNvPr id="388713" name="Line 2665"/>
              <p:cNvSpPr>
                <a:spLocks noChangeShapeType="1"/>
              </p:cNvSpPr>
              <p:nvPr/>
            </p:nvSpPr>
            <p:spPr bwMode="auto">
              <a:xfrm flipV="1">
                <a:off x="2320" y="691"/>
                <a:ext cx="1" cy="132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14" name="Line 2666"/>
              <p:cNvSpPr>
                <a:spLocks noChangeShapeType="1"/>
              </p:cNvSpPr>
              <p:nvPr/>
            </p:nvSpPr>
            <p:spPr bwMode="auto">
              <a:xfrm flipH="1">
                <a:off x="2284" y="1927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15" name="Line 2667"/>
              <p:cNvSpPr>
                <a:spLocks noChangeShapeType="1"/>
              </p:cNvSpPr>
              <p:nvPr/>
            </p:nvSpPr>
            <p:spPr bwMode="auto">
              <a:xfrm flipH="1">
                <a:off x="2284" y="1702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16" name="Line 2668"/>
              <p:cNvSpPr>
                <a:spLocks noChangeShapeType="1"/>
              </p:cNvSpPr>
              <p:nvPr/>
            </p:nvSpPr>
            <p:spPr bwMode="auto">
              <a:xfrm flipH="1">
                <a:off x="2284" y="1477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17" name="Line 2669"/>
              <p:cNvSpPr>
                <a:spLocks noChangeShapeType="1"/>
              </p:cNvSpPr>
              <p:nvPr/>
            </p:nvSpPr>
            <p:spPr bwMode="auto">
              <a:xfrm flipH="1">
                <a:off x="2284" y="1252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18" name="Line 2670"/>
              <p:cNvSpPr>
                <a:spLocks noChangeShapeType="1"/>
              </p:cNvSpPr>
              <p:nvPr/>
            </p:nvSpPr>
            <p:spPr bwMode="auto">
              <a:xfrm flipH="1">
                <a:off x="2284" y="1027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19" name="Line 2671"/>
              <p:cNvSpPr>
                <a:spLocks noChangeShapeType="1"/>
              </p:cNvSpPr>
              <p:nvPr/>
            </p:nvSpPr>
            <p:spPr bwMode="auto">
              <a:xfrm flipH="1">
                <a:off x="2284" y="803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0" name="Line 2672"/>
              <p:cNvSpPr>
                <a:spLocks noChangeShapeType="1"/>
              </p:cNvSpPr>
              <p:nvPr/>
            </p:nvSpPr>
            <p:spPr bwMode="auto">
              <a:xfrm flipH="1">
                <a:off x="2303" y="1971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1" name="Line 2673"/>
              <p:cNvSpPr>
                <a:spLocks noChangeShapeType="1"/>
              </p:cNvSpPr>
              <p:nvPr/>
            </p:nvSpPr>
            <p:spPr bwMode="auto">
              <a:xfrm flipH="1">
                <a:off x="2303" y="1882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2" name="Line 2674"/>
              <p:cNvSpPr>
                <a:spLocks noChangeShapeType="1"/>
              </p:cNvSpPr>
              <p:nvPr/>
            </p:nvSpPr>
            <p:spPr bwMode="auto">
              <a:xfrm flipH="1">
                <a:off x="2303" y="1837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3" name="Line 2675"/>
              <p:cNvSpPr>
                <a:spLocks noChangeShapeType="1"/>
              </p:cNvSpPr>
              <p:nvPr/>
            </p:nvSpPr>
            <p:spPr bwMode="auto">
              <a:xfrm flipH="1">
                <a:off x="2303" y="1792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4" name="Line 2676"/>
              <p:cNvSpPr>
                <a:spLocks noChangeShapeType="1"/>
              </p:cNvSpPr>
              <p:nvPr/>
            </p:nvSpPr>
            <p:spPr bwMode="auto">
              <a:xfrm flipH="1">
                <a:off x="2303" y="1747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5" name="Line 2677"/>
              <p:cNvSpPr>
                <a:spLocks noChangeShapeType="1"/>
              </p:cNvSpPr>
              <p:nvPr/>
            </p:nvSpPr>
            <p:spPr bwMode="auto">
              <a:xfrm flipH="1">
                <a:off x="2303" y="1657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6" name="Line 2678"/>
              <p:cNvSpPr>
                <a:spLocks noChangeShapeType="1"/>
              </p:cNvSpPr>
              <p:nvPr/>
            </p:nvSpPr>
            <p:spPr bwMode="auto">
              <a:xfrm flipH="1">
                <a:off x="2303" y="1612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7" name="Line 2679"/>
              <p:cNvSpPr>
                <a:spLocks noChangeShapeType="1"/>
              </p:cNvSpPr>
              <p:nvPr/>
            </p:nvSpPr>
            <p:spPr bwMode="auto">
              <a:xfrm flipH="1">
                <a:off x="2303" y="1567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8" name="Line 2680"/>
              <p:cNvSpPr>
                <a:spLocks noChangeShapeType="1"/>
              </p:cNvSpPr>
              <p:nvPr/>
            </p:nvSpPr>
            <p:spPr bwMode="auto">
              <a:xfrm flipH="1">
                <a:off x="2303" y="1522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29" name="Line 2681"/>
              <p:cNvSpPr>
                <a:spLocks noChangeShapeType="1"/>
              </p:cNvSpPr>
              <p:nvPr/>
            </p:nvSpPr>
            <p:spPr bwMode="auto">
              <a:xfrm flipH="1">
                <a:off x="2303" y="1432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0" name="Line 2682"/>
              <p:cNvSpPr>
                <a:spLocks noChangeShapeType="1"/>
              </p:cNvSpPr>
              <p:nvPr/>
            </p:nvSpPr>
            <p:spPr bwMode="auto">
              <a:xfrm flipH="1">
                <a:off x="2303" y="1387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1" name="Line 2683"/>
              <p:cNvSpPr>
                <a:spLocks noChangeShapeType="1"/>
              </p:cNvSpPr>
              <p:nvPr/>
            </p:nvSpPr>
            <p:spPr bwMode="auto">
              <a:xfrm flipH="1">
                <a:off x="2303" y="1342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2" name="Line 2684"/>
              <p:cNvSpPr>
                <a:spLocks noChangeShapeType="1"/>
              </p:cNvSpPr>
              <p:nvPr/>
            </p:nvSpPr>
            <p:spPr bwMode="auto">
              <a:xfrm flipH="1">
                <a:off x="2303" y="1297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3" name="Line 2685"/>
              <p:cNvSpPr>
                <a:spLocks noChangeShapeType="1"/>
              </p:cNvSpPr>
              <p:nvPr/>
            </p:nvSpPr>
            <p:spPr bwMode="auto">
              <a:xfrm flipH="1">
                <a:off x="2303" y="1207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4" name="Line 2686"/>
              <p:cNvSpPr>
                <a:spLocks noChangeShapeType="1"/>
              </p:cNvSpPr>
              <p:nvPr/>
            </p:nvSpPr>
            <p:spPr bwMode="auto">
              <a:xfrm flipH="1">
                <a:off x="2303" y="1162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5" name="Line 2687"/>
              <p:cNvSpPr>
                <a:spLocks noChangeShapeType="1"/>
              </p:cNvSpPr>
              <p:nvPr/>
            </p:nvSpPr>
            <p:spPr bwMode="auto">
              <a:xfrm flipH="1">
                <a:off x="2303" y="1117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6" name="Line 2688"/>
              <p:cNvSpPr>
                <a:spLocks noChangeShapeType="1"/>
              </p:cNvSpPr>
              <p:nvPr/>
            </p:nvSpPr>
            <p:spPr bwMode="auto">
              <a:xfrm flipH="1">
                <a:off x="2303" y="1072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7" name="Line 2689"/>
              <p:cNvSpPr>
                <a:spLocks noChangeShapeType="1"/>
              </p:cNvSpPr>
              <p:nvPr/>
            </p:nvSpPr>
            <p:spPr bwMode="auto">
              <a:xfrm flipH="1">
                <a:off x="2303" y="983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8" name="Line 2690"/>
              <p:cNvSpPr>
                <a:spLocks noChangeShapeType="1"/>
              </p:cNvSpPr>
              <p:nvPr/>
            </p:nvSpPr>
            <p:spPr bwMode="auto">
              <a:xfrm flipH="1">
                <a:off x="2303" y="938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39" name="Line 2691"/>
              <p:cNvSpPr>
                <a:spLocks noChangeShapeType="1"/>
              </p:cNvSpPr>
              <p:nvPr/>
            </p:nvSpPr>
            <p:spPr bwMode="auto">
              <a:xfrm flipH="1">
                <a:off x="2303" y="893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0" name="Line 2692"/>
              <p:cNvSpPr>
                <a:spLocks noChangeShapeType="1"/>
              </p:cNvSpPr>
              <p:nvPr/>
            </p:nvSpPr>
            <p:spPr bwMode="auto">
              <a:xfrm flipH="1">
                <a:off x="2303" y="848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1" name="Line 2693"/>
              <p:cNvSpPr>
                <a:spLocks noChangeShapeType="1"/>
              </p:cNvSpPr>
              <p:nvPr/>
            </p:nvSpPr>
            <p:spPr bwMode="auto">
              <a:xfrm flipH="1">
                <a:off x="2303" y="758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2" name="Line 2694"/>
              <p:cNvSpPr>
                <a:spLocks noChangeShapeType="1"/>
              </p:cNvSpPr>
              <p:nvPr/>
            </p:nvSpPr>
            <p:spPr bwMode="auto">
              <a:xfrm flipH="1">
                <a:off x="2303" y="713"/>
                <a:ext cx="17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3" name="Freeform 2695"/>
              <p:cNvSpPr>
                <a:spLocks/>
              </p:cNvSpPr>
              <p:nvPr/>
            </p:nvSpPr>
            <p:spPr bwMode="auto">
              <a:xfrm flipV="1">
                <a:off x="506" y="1658"/>
                <a:ext cx="1814" cy="26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9"/>
                  </a:cxn>
                  <a:cxn ang="0">
                    <a:pos x="354" y="14"/>
                  </a:cxn>
                  <a:cxn ang="0">
                    <a:pos x="406" y="20"/>
                  </a:cxn>
                  <a:cxn ang="0">
                    <a:pos x="457" y="29"/>
                  </a:cxn>
                  <a:cxn ang="0">
                    <a:pos x="508" y="40"/>
                  </a:cxn>
                  <a:cxn ang="0">
                    <a:pos x="559" y="57"/>
                  </a:cxn>
                  <a:cxn ang="0">
                    <a:pos x="611" y="74"/>
                  </a:cxn>
                  <a:cxn ang="0">
                    <a:pos x="662" y="92"/>
                  </a:cxn>
                  <a:cxn ang="0">
                    <a:pos x="713" y="114"/>
                  </a:cxn>
                  <a:cxn ang="0">
                    <a:pos x="764" y="138"/>
                  </a:cxn>
                  <a:cxn ang="0">
                    <a:pos x="816" y="165"/>
                  </a:cxn>
                  <a:cxn ang="0">
                    <a:pos x="867" y="191"/>
                  </a:cxn>
                  <a:cxn ang="0">
                    <a:pos x="918" y="218"/>
                  </a:cxn>
                  <a:cxn ang="0">
                    <a:pos x="969" y="246"/>
                  </a:cxn>
                  <a:cxn ang="0">
                    <a:pos x="1021" y="273"/>
                  </a:cxn>
                  <a:cxn ang="0">
                    <a:pos x="1072" y="301"/>
                  </a:cxn>
                  <a:cxn ang="0">
                    <a:pos x="1123" y="326"/>
                  </a:cxn>
                  <a:cxn ang="0">
                    <a:pos x="1174" y="349"/>
                  </a:cxn>
                  <a:cxn ang="0">
                    <a:pos x="1226" y="371"/>
                  </a:cxn>
                  <a:cxn ang="0">
                    <a:pos x="1277" y="392"/>
                  </a:cxn>
                  <a:cxn ang="0">
                    <a:pos x="1328" y="410"/>
                  </a:cxn>
                  <a:cxn ang="0">
                    <a:pos x="1379" y="425"/>
                  </a:cxn>
                  <a:cxn ang="0">
                    <a:pos x="1431" y="436"/>
                  </a:cxn>
                  <a:cxn ang="0">
                    <a:pos x="1482" y="445"/>
                  </a:cxn>
                  <a:cxn ang="0">
                    <a:pos x="1533" y="453"/>
                  </a:cxn>
                  <a:cxn ang="0">
                    <a:pos x="1584" y="454"/>
                  </a:cxn>
                  <a:cxn ang="0">
                    <a:pos x="1636" y="457"/>
                  </a:cxn>
                  <a:cxn ang="0">
                    <a:pos x="1687" y="454"/>
                  </a:cxn>
                  <a:cxn ang="0">
                    <a:pos x="1738" y="451"/>
                  </a:cxn>
                  <a:cxn ang="0">
                    <a:pos x="1789" y="442"/>
                  </a:cxn>
                  <a:cxn ang="0">
                    <a:pos x="1841" y="433"/>
                  </a:cxn>
                  <a:cxn ang="0">
                    <a:pos x="1892" y="424"/>
                  </a:cxn>
                  <a:cxn ang="0">
                    <a:pos x="1943" y="412"/>
                  </a:cxn>
                  <a:cxn ang="0">
                    <a:pos x="1994" y="395"/>
                  </a:cxn>
                  <a:cxn ang="0">
                    <a:pos x="2046" y="381"/>
                  </a:cxn>
                  <a:cxn ang="0">
                    <a:pos x="2097" y="366"/>
                  </a:cxn>
                  <a:cxn ang="0">
                    <a:pos x="2148" y="348"/>
                  </a:cxn>
                  <a:cxn ang="0">
                    <a:pos x="2199" y="329"/>
                  </a:cxn>
                  <a:cxn ang="0">
                    <a:pos x="2251" y="312"/>
                  </a:cxn>
                  <a:cxn ang="0">
                    <a:pos x="2302" y="292"/>
                  </a:cxn>
                  <a:cxn ang="0">
                    <a:pos x="2353" y="274"/>
                  </a:cxn>
                  <a:cxn ang="0">
                    <a:pos x="2404" y="256"/>
                  </a:cxn>
                  <a:cxn ang="0">
                    <a:pos x="2456" y="238"/>
                  </a:cxn>
                  <a:cxn ang="0">
                    <a:pos x="2507" y="220"/>
                  </a:cxn>
                  <a:cxn ang="0">
                    <a:pos x="2558" y="204"/>
                  </a:cxn>
                  <a:cxn ang="0">
                    <a:pos x="2609" y="187"/>
                  </a:cxn>
                  <a:cxn ang="0">
                    <a:pos x="2661" y="170"/>
                  </a:cxn>
                  <a:cxn ang="0">
                    <a:pos x="2712" y="156"/>
                  </a:cxn>
                  <a:cxn ang="0">
                    <a:pos x="2763" y="141"/>
                  </a:cxn>
                  <a:cxn ang="0">
                    <a:pos x="2814" y="129"/>
                  </a:cxn>
                  <a:cxn ang="0">
                    <a:pos x="2866" y="116"/>
                  </a:cxn>
                  <a:cxn ang="0">
                    <a:pos x="2917" y="104"/>
                  </a:cxn>
                  <a:cxn ang="0">
                    <a:pos x="2968" y="92"/>
                  </a:cxn>
                  <a:cxn ang="0">
                    <a:pos x="3019" y="82"/>
                  </a:cxn>
                  <a:cxn ang="0">
                    <a:pos x="3071" y="74"/>
                  </a:cxn>
                  <a:cxn ang="0">
                    <a:pos x="3122" y="65"/>
                  </a:cxn>
                </a:cxnLst>
                <a:rect l="0" t="0" r="r" b="b"/>
                <a:pathLst>
                  <a:path w="3150" h="457">
                    <a:moveTo>
                      <a:pt x="0" y="1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3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1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5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3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7"/>
                    </a:lnTo>
                    <a:lnTo>
                      <a:pt x="268" y="6"/>
                    </a:lnTo>
                    <a:lnTo>
                      <a:pt x="272" y="5"/>
                    </a:lnTo>
                    <a:lnTo>
                      <a:pt x="275" y="8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9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2"/>
                    </a:lnTo>
                    <a:lnTo>
                      <a:pt x="335" y="10"/>
                    </a:lnTo>
                    <a:lnTo>
                      <a:pt x="339" y="11"/>
                    </a:lnTo>
                    <a:lnTo>
                      <a:pt x="342" y="13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4"/>
                    </a:lnTo>
                    <a:lnTo>
                      <a:pt x="358" y="13"/>
                    </a:lnTo>
                    <a:lnTo>
                      <a:pt x="362" y="15"/>
                    </a:lnTo>
                    <a:lnTo>
                      <a:pt x="366" y="14"/>
                    </a:lnTo>
                    <a:lnTo>
                      <a:pt x="370" y="16"/>
                    </a:lnTo>
                    <a:lnTo>
                      <a:pt x="374" y="16"/>
                    </a:lnTo>
                    <a:lnTo>
                      <a:pt x="378" y="15"/>
                    </a:lnTo>
                    <a:lnTo>
                      <a:pt x="382" y="17"/>
                    </a:lnTo>
                    <a:lnTo>
                      <a:pt x="386" y="18"/>
                    </a:lnTo>
                    <a:lnTo>
                      <a:pt x="390" y="18"/>
                    </a:lnTo>
                    <a:lnTo>
                      <a:pt x="394" y="19"/>
                    </a:lnTo>
                    <a:lnTo>
                      <a:pt x="398" y="18"/>
                    </a:lnTo>
                    <a:lnTo>
                      <a:pt x="402" y="20"/>
                    </a:lnTo>
                    <a:lnTo>
                      <a:pt x="406" y="20"/>
                    </a:lnTo>
                    <a:lnTo>
                      <a:pt x="410" y="19"/>
                    </a:lnTo>
                    <a:lnTo>
                      <a:pt x="413" y="21"/>
                    </a:lnTo>
                    <a:lnTo>
                      <a:pt x="417" y="22"/>
                    </a:lnTo>
                    <a:lnTo>
                      <a:pt x="421" y="21"/>
                    </a:lnTo>
                    <a:lnTo>
                      <a:pt x="425" y="25"/>
                    </a:lnTo>
                    <a:lnTo>
                      <a:pt x="429" y="23"/>
                    </a:lnTo>
                    <a:lnTo>
                      <a:pt x="433" y="24"/>
                    </a:lnTo>
                    <a:lnTo>
                      <a:pt x="437" y="25"/>
                    </a:lnTo>
                    <a:lnTo>
                      <a:pt x="441" y="25"/>
                    </a:lnTo>
                    <a:lnTo>
                      <a:pt x="445" y="28"/>
                    </a:lnTo>
                    <a:lnTo>
                      <a:pt x="449" y="27"/>
                    </a:lnTo>
                    <a:lnTo>
                      <a:pt x="453" y="28"/>
                    </a:lnTo>
                    <a:lnTo>
                      <a:pt x="457" y="29"/>
                    </a:lnTo>
                    <a:lnTo>
                      <a:pt x="461" y="31"/>
                    </a:lnTo>
                    <a:lnTo>
                      <a:pt x="465" y="32"/>
                    </a:lnTo>
                    <a:lnTo>
                      <a:pt x="469" y="32"/>
                    </a:lnTo>
                    <a:lnTo>
                      <a:pt x="473" y="32"/>
                    </a:lnTo>
                    <a:lnTo>
                      <a:pt x="477" y="32"/>
                    </a:lnTo>
                    <a:lnTo>
                      <a:pt x="480" y="35"/>
                    </a:lnTo>
                    <a:lnTo>
                      <a:pt x="484" y="34"/>
                    </a:lnTo>
                    <a:lnTo>
                      <a:pt x="488" y="35"/>
                    </a:lnTo>
                    <a:lnTo>
                      <a:pt x="492" y="36"/>
                    </a:lnTo>
                    <a:lnTo>
                      <a:pt x="496" y="38"/>
                    </a:lnTo>
                    <a:lnTo>
                      <a:pt x="500" y="40"/>
                    </a:lnTo>
                    <a:lnTo>
                      <a:pt x="504" y="40"/>
                    </a:lnTo>
                    <a:lnTo>
                      <a:pt x="508" y="40"/>
                    </a:lnTo>
                    <a:lnTo>
                      <a:pt x="512" y="42"/>
                    </a:lnTo>
                    <a:lnTo>
                      <a:pt x="516" y="44"/>
                    </a:lnTo>
                    <a:lnTo>
                      <a:pt x="520" y="44"/>
                    </a:lnTo>
                    <a:lnTo>
                      <a:pt x="524" y="46"/>
                    </a:lnTo>
                    <a:lnTo>
                      <a:pt x="528" y="47"/>
                    </a:lnTo>
                    <a:lnTo>
                      <a:pt x="532" y="47"/>
                    </a:lnTo>
                    <a:lnTo>
                      <a:pt x="536" y="48"/>
                    </a:lnTo>
                    <a:lnTo>
                      <a:pt x="540" y="50"/>
                    </a:lnTo>
                    <a:lnTo>
                      <a:pt x="544" y="52"/>
                    </a:lnTo>
                    <a:lnTo>
                      <a:pt x="547" y="52"/>
                    </a:lnTo>
                    <a:lnTo>
                      <a:pt x="551" y="54"/>
                    </a:lnTo>
                    <a:lnTo>
                      <a:pt x="555" y="55"/>
                    </a:lnTo>
                    <a:lnTo>
                      <a:pt x="559" y="57"/>
                    </a:lnTo>
                    <a:lnTo>
                      <a:pt x="563" y="56"/>
                    </a:lnTo>
                    <a:lnTo>
                      <a:pt x="567" y="58"/>
                    </a:lnTo>
                    <a:lnTo>
                      <a:pt x="571" y="61"/>
                    </a:lnTo>
                    <a:lnTo>
                      <a:pt x="575" y="62"/>
                    </a:lnTo>
                    <a:lnTo>
                      <a:pt x="579" y="63"/>
                    </a:lnTo>
                    <a:lnTo>
                      <a:pt x="583" y="64"/>
                    </a:lnTo>
                    <a:lnTo>
                      <a:pt x="587" y="66"/>
                    </a:lnTo>
                    <a:lnTo>
                      <a:pt x="591" y="67"/>
                    </a:lnTo>
                    <a:lnTo>
                      <a:pt x="595" y="68"/>
                    </a:lnTo>
                    <a:lnTo>
                      <a:pt x="599" y="70"/>
                    </a:lnTo>
                    <a:lnTo>
                      <a:pt x="603" y="70"/>
                    </a:lnTo>
                    <a:lnTo>
                      <a:pt x="607" y="72"/>
                    </a:lnTo>
                    <a:lnTo>
                      <a:pt x="611" y="74"/>
                    </a:lnTo>
                    <a:lnTo>
                      <a:pt x="615" y="75"/>
                    </a:lnTo>
                    <a:lnTo>
                      <a:pt x="618" y="76"/>
                    </a:lnTo>
                    <a:lnTo>
                      <a:pt x="622" y="77"/>
                    </a:lnTo>
                    <a:lnTo>
                      <a:pt x="626" y="79"/>
                    </a:lnTo>
                    <a:lnTo>
                      <a:pt x="630" y="80"/>
                    </a:lnTo>
                    <a:lnTo>
                      <a:pt x="634" y="83"/>
                    </a:lnTo>
                    <a:lnTo>
                      <a:pt x="638" y="84"/>
                    </a:lnTo>
                    <a:lnTo>
                      <a:pt x="642" y="84"/>
                    </a:lnTo>
                    <a:lnTo>
                      <a:pt x="646" y="87"/>
                    </a:lnTo>
                    <a:lnTo>
                      <a:pt x="650" y="89"/>
                    </a:lnTo>
                    <a:lnTo>
                      <a:pt x="654" y="91"/>
                    </a:lnTo>
                    <a:lnTo>
                      <a:pt x="658" y="92"/>
                    </a:lnTo>
                    <a:lnTo>
                      <a:pt x="662" y="92"/>
                    </a:lnTo>
                    <a:lnTo>
                      <a:pt x="666" y="95"/>
                    </a:lnTo>
                    <a:lnTo>
                      <a:pt x="670" y="96"/>
                    </a:lnTo>
                    <a:lnTo>
                      <a:pt x="674" y="97"/>
                    </a:lnTo>
                    <a:lnTo>
                      <a:pt x="678" y="100"/>
                    </a:lnTo>
                    <a:lnTo>
                      <a:pt x="682" y="101"/>
                    </a:lnTo>
                    <a:lnTo>
                      <a:pt x="685" y="104"/>
                    </a:lnTo>
                    <a:lnTo>
                      <a:pt x="689" y="105"/>
                    </a:lnTo>
                    <a:lnTo>
                      <a:pt x="693" y="106"/>
                    </a:lnTo>
                    <a:lnTo>
                      <a:pt x="697" y="107"/>
                    </a:lnTo>
                    <a:lnTo>
                      <a:pt x="701" y="110"/>
                    </a:lnTo>
                    <a:lnTo>
                      <a:pt x="705" y="111"/>
                    </a:lnTo>
                    <a:lnTo>
                      <a:pt x="709" y="113"/>
                    </a:lnTo>
                    <a:lnTo>
                      <a:pt x="713" y="114"/>
                    </a:lnTo>
                    <a:lnTo>
                      <a:pt x="717" y="118"/>
                    </a:lnTo>
                    <a:lnTo>
                      <a:pt x="721" y="119"/>
                    </a:lnTo>
                    <a:lnTo>
                      <a:pt x="725" y="121"/>
                    </a:lnTo>
                    <a:lnTo>
                      <a:pt x="729" y="122"/>
                    </a:lnTo>
                    <a:lnTo>
                      <a:pt x="733" y="124"/>
                    </a:lnTo>
                    <a:lnTo>
                      <a:pt x="737" y="125"/>
                    </a:lnTo>
                    <a:lnTo>
                      <a:pt x="741" y="127"/>
                    </a:lnTo>
                    <a:lnTo>
                      <a:pt x="745" y="130"/>
                    </a:lnTo>
                    <a:lnTo>
                      <a:pt x="749" y="132"/>
                    </a:lnTo>
                    <a:lnTo>
                      <a:pt x="753" y="133"/>
                    </a:lnTo>
                    <a:lnTo>
                      <a:pt x="756" y="136"/>
                    </a:lnTo>
                    <a:lnTo>
                      <a:pt x="760" y="137"/>
                    </a:lnTo>
                    <a:lnTo>
                      <a:pt x="764" y="138"/>
                    </a:lnTo>
                    <a:lnTo>
                      <a:pt x="768" y="140"/>
                    </a:lnTo>
                    <a:lnTo>
                      <a:pt x="772" y="143"/>
                    </a:lnTo>
                    <a:lnTo>
                      <a:pt x="776" y="145"/>
                    </a:lnTo>
                    <a:lnTo>
                      <a:pt x="780" y="147"/>
                    </a:lnTo>
                    <a:lnTo>
                      <a:pt x="784" y="149"/>
                    </a:lnTo>
                    <a:lnTo>
                      <a:pt x="788" y="150"/>
                    </a:lnTo>
                    <a:lnTo>
                      <a:pt x="792" y="152"/>
                    </a:lnTo>
                    <a:lnTo>
                      <a:pt x="796" y="155"/>
                    </a:lnTo>
                    <a:lnTo>
                      <a:pt x="800" y="155"/>
                    </a:lnTo>
                    <a:lnTo>
                      <a:pt x="804" y="158"/>
                    </a:lnTo>
                    <a:lnTo>
                      <a:pt x="808" y="161"/>
                    </a:lnTo>
                    <a:lnTo>
                      <a:pt x="812" y="162"/>
                    </a:lnTo>
                    <a:lnTo>
                      <a:pt x="816" y="165"/>
                    </a:lnTo>
                    <a:lnTo>
                      <a:pt x="820" y="166"/>
                    </a:lnTo>
                    <a:lnTo>
                      <a:pt x="823" y="170"/>
                    </a:lnTo>
                    <a:lnTo>
                      <a:pt x="827" y="171"/>
                    </a:lnTo>
                    <a:lnTo>
                      <a:pt x="831" y="172"/>
                    </a:lnTo>
                    <a:lnTo>
                      <a:pt x="835" y="174"/>
                    </a:lnTo>
                    <a:lnTo>
                      <a:pt x="839" y="176"/>
                    </a:lnTo>
                    <a:lnTo>
                      <a:pt x="843" y="179"/>
                    </a:lnTo>
                    <a:lnTo>
                      <a:pt x="847" y="181"/>
                    </a:lnTo>
                    <a:lnTo>
                      <a:pt x="851" y="182"/>
                    </a:lnTo>
                    <a:lnTo>
                      <a:pt x="855" y="184"/>
                    </a:lnTo>
                    <a:lnTo>
                      <a:pt x="859" y="187"/>
                    </a:lnTo>
                    <a:lnTo>
                      <a:pt x="863" y="189"/>
                    </a:lnTo>
                    <a:lnTo>
                      <a:pt x="867" y="191"/>
                    </a:lnTo>
                    <a:lnTo>
                      <a:pt x="871" y="194"/>
                    </a:lnTo>
                    <a:lnTo>
                      <a:pt x="875" y="197"/>
                    </a:lnTo>
                    <a:lnTo>
                      <a:pt x="879" y="198"/>
                    </a:lnTo>
                    <a:lnTo>
                      <a:pt x="883" y="200"/>
                    </a:lnTo>
                    <a:lnTo>
                      <a:pt x="887" y="202"/>
                    </a:lnTo>
                    <a:lnTo>
                      <a:pt x="890" y="204"/>
                    </a:lnTo>
                    <a:lnTo>
                      <a:pt x="894" y="206"/>
                    </a:lnTo>
                    <a:lnTo>
                      <a:pt x="898" y="208"/>
                    </a:lnTo>
                    <a:lnTo>
                      <a:pt x="902" y="210"/>
                    </a:lnTo>
                    <a:lnTo>
                      <a:pt x="906" y="212"/>
                    </a:lnTo>
                    <a:lnTo>
                      <a:pt x="910" y="214"/>
                    </a:lnTo>
                    <a:lnTo>
                      <a:pt x="914" y="217"/>
                    </a:lnTo>
                    <a:lnTo>
                      <a:pt x="918" y="218"/>
                    </a:lnTo>
                    <a:lnTo>
                      <a:pt x="922" y="219"/>
                    </a:lnTo>
                    <a:lnTo>
                      <a:pt x="926" y="223"/>
                    </a:lnTo>
                    <a:lnTo>
                      <a:pt x="930" y="226"/>
                    </a:lnTo>
                    <a:lnTo>
                      <a:pt x="934" y="227"/>
                    </a:lnTo>
                    <a:lnTo>
                      <a:pt x="938" y="229"/>
                    </a:lnTo>
                    <a:lnTo>
                      <a:pt x="942" y="233"/>
                    </a:lnTo>
                    <a:lnTo>
                      <a:pt x="946" y="233"/>
                    </a:lnTo>
                    <a:lnTo>
                      <a:pt x="950" y="235"/>
                    </a:lnTo>
                    <a:lnTo>
                      <a:pt x="954" y="238"/>
                    </a:lnTo>
                    <a:lnTo>
                      <a:pt x="958" y="240"/>
                    </a:lnTo>
                    <a:lnTo>
                      <a:pt x="961" y="242"/>
                    </a:lnTo>
                    <a:lnTo>
                      <a:pt x="965" y="243"/>
                    </a:lnTo>
                    <a:lnTo>
                      <a:pt x="969" y="246"/>
                    </a:lnTo>
                    <a:lnTo>
                      <a:pt x="973" y="248"/>
                    </a:lnTo>
                    <a:lnTo>
                      <a:pt x="977" y="251"/>
                    </a:lnTo>
                    <a:lnTo>
                      <a:pt x="981" y="253"/>
                    </a:lnTo>
                    <a:lnTo>
                      <a:pt x="985" y="255"/>
                    </a:lnTo>
                    <a:lnTo>
                      <a:pt x="989" y="256"/>
                    </a:lnTo>
                    <a:lnTo>
                      <a:pt x="993" y="258"/>
                    </a:lnTo>
                    <a:lnTo>
                      <a:pt x="997" y="261"/>
                    </a:lnTo>
                    <a:lnTo>
                      <a:pt x="1001" y="263"/>
                    </a:lnTo>
                    <a:lnTo>
                      <a:pt x="1005" y="264"/>
                    </a:lnTo>
                    <a:lnTo>
                      <a:pt x="1009" y="268"/>
                    </a:lnTo>
                    <a:lnTo>
                      <a:pt x="1013" y="269"/>
                    </a:lnTo>
                    <a:lnTo>
                      <a:pt x="1017" y="271"/>
                    </a:lnTo>
                    <a:lnTo>
                      <a:pt x="1021" y="273"/>
                    </a:lnTo>
                    <a:lnTo>
                      <a:pt x="1025" y="275"/>
                    </a:lnTo>
                    <a:lnTo>
                      <a:pt x="1028" y="278"/>
                    </a:lnTo>
                    <a:lnTo>
                      <a:pt x="1032" y="281"/>
                    </a:lnTo>
                    <a:lnTo>
                      <a:pt x="1036" y="283"/>
                    </a:lnTo>
                    <a:lnTo>
                      <a:pt x="1040" y="284"/>
                    </a:lnTo>
                    <a:lnTo>
                      <a:pt x="1044" y="287"/>
                    </a:lnTo>
                    <a:lnTo>
                      <a:pt x="1048" y="288"/>
                    </a:lnTo>
                    <a:lnTo>
                      <a:pt x="1052" y="290"/>
                    </a:lnTo>
                    <a:lnTo>
                      <a:pt x="1056" y="293"/>
                    </a:lnTo>
                    <a:lnTo>
                      <a:pt x="1060" y="293"/>
                    </a:lnTo>
                    <a:lnTo>
                      <a:pt x="1064" y="297"/>
                    </a:lnTo>
                    <a:lnTo>
                      <a:pt x="1068" y="298"/>
                    </a:lnTo>
                    <a:lnTo>
                      <a:pt x="1072" y="301"/>
                    </a:lnTo>
                    <a:lnTo>
                      <a:pt x="1076" y="304"/>
                    </a:lnTo>
                    <a:lnTo>
                      <a:pt x="1080" y="306"/>
                    </a:lnTo>
                    <a:lnTo>
                      <a:pt x="1084" y="307"/>
                    </a:lnTo>
                    <a:lnTo>
                      <a:pt x="1088" y="309"/>
                    </a:lnTo>
                    <a:lnTo>
                      <a:pt x="1092" y="311"/>
                    </a:lnTo>
                    <a:lnTo>
                      <a:pt x="1095" y="314"/>
                    </a:lnTo>
                    <a:lnTo>
                      <a:pt x="1099" y="314"/>
                    </a:lnTo>
                    <a:lnTo>
                      <a:pt x="1103" y="316"/>
                    </a:lnTo>
                    <a:lnTo>
                      <a:pt x="1107" y="317"/>
                    </a:lnTo>
                    <a:lnTo>
                      <a:pt x="1111" y="319"/>
                    </a:lnTo>
                    <a:lnTo>
                      <a:pt x="1115" y="322"/>
                    </a:lnTo>
                    <a:lnTo>
                      <a:pt x="1119" y="324"/>
                    </a:lnTo>
                    <a:lnTo>
                      <a:pt x="1123" y="326"/>
                    </a:lnTo>
                    <a:lnTo>
                      <a:pt x="1127" y="327"/>
                    </a:lnTo>
                    <a:lnTo>
                      <a:pt x="1131" y="330"/>
                    </a:lnTo>
                    <a:lnTo>
                      <a:pt x="1135" y="331"/>
                    </a:lnTo>
                    <a:lnTo>
                      <a:pt x="1139" y="334"/>
                    </a:lnTo>
                    <a:lnTo>
                      <a:pt x="1143" y="336"/>
                    </a:lnTo>
                    <a:lnTo>
                      <a:pt x="1147" y="336"/>
                    </a:lnTo>
                    <a:lnTo>
                      <a:pt x="1151" y="339"/>
                    </a:lnTo>
                    <a:lnTo>
                      <a:pt x="1155" y="341"/>
                    </a:lnTo>
                    <a:lnTo>
                      <a:pt x="1159" y="343"/>
                    </a:lnTo>
                    <a:lnTo>
                      <a:pt x="1163" y="344"/>
                    </a:lnTo>
                    <a:lnTo>
                      <a:pt x="1166" y="347"/>
                    </a:lnTo>
                    <a:lnTo>
                      <a:pt x="1170" y="348"/>
                    </a:lnTo>
                    <a:lnTo>
                      <a:pt x="1174" y="349"/>
                    </a:lnTo>
                    <a:lnTo>
                      <a:pt x="1178" y="351"/>
                    </a:lnTo>
                    <a:lnTo>
                      <a:pt x="1182" y="353"/>
                    </a:lnTo>
                    <a:lnTo>
                      <a:pt x="1186" y="355"/>
                    </a:lnTo>
                    <a:lnTo>
                      <a:pt x="1190" y="357"/>
                    </a:lnTo>
                    <a:lnTo>
                      <a:pt x="1194" y="357"/>
                    </a:lnTo>
                    <a:lnTo>
                      <a:pt x="1198" y="360"/>
                    </a:lnTo>
                    <a:lnTo>
                      <a:pt x="1202" y="363"/>
                    </a:lnTo>
                    <a:lnTo>
                      <a:pt x="1206" y="364"/>
                    </a:lnTo>
                    <a:lnTo>
                      <a:pt x="1210" y="367"/>
                    </a:lnTo>
                    <a:lnTo>
                      <a:pt x="1214" y="367"/>
                    </a:lnTo>
                    <a:lnTo>
                      <a:pt x="1218" y="367"/>
                    </a:lnTo>
                    <a:lnTo>
                      <a:pt x="1222" y="370"/>
                    </a:lnTo>
                    <a:lnTo>
                      <a:pt x="1226" y="371"/>
                    </a:lnTo>
                    <a:lnTo>
                      <a:pt x="1230" y="373"/>
                    </a:lnTo>
                    <a:lnTo>
                      <a:pt x="1233" y="376"/>
                    </a:lnTo>
                    <a:lnTo>
                      <a:pt x="1237" y="377"/>
                    </a:lnTo>
                    <a:lnTo>
                      <a:pt x="1241" y="379"/>
                    </a:lnTo>
                    <a:lnTo>
                      <a:pt x="1245" y="380"/>
                    </a:lnTo>
                    <a:lnTo>
                      <a:pt x="1249" y="382"/>
                    </a:lnTo>
                    <a:lnTo>
                      <a:pt x="1253" y="383"/>
                    </a:lnTo>
                    <a:lnTo>
                      <a:pt x="1257" y="385"/>
                    </a:lnTo>
                    <a:lnTo>
                      <a:pt x="1261" y="386"/>
                    </a:lnTo>
                    <a:lnTo>
                      <a:pt x="1265" y="387"/>
                    </a:lnTo>
                    <a:lnTo>
                      <a:pt x="1269" y="388"/>
                    </a:lnTo>
                    <a:lnTo>
                      <a:pt x="1273" y="390"/>
                    </a:lnTo>
                    <a:lnTo>
                      <a:pt x="1277" y="392"/>
                    </a:lnTo>
                    <a:lnTo>
                      <a:pt x="1281" y="393"/>
                    </a:lnTo>
                    <a:lnTo>
                      <a:pt x="1285" y="395"/>
                    </a:lnTo>
                    <a:lnTo>
                      <a:pt x="1289" y="395"/>
                    </a:lnTo>
                    <a:lnTo>
                      <a:pt x="1293" y="397"/>
                    </a:lnTo>
                    <a:lnTo>
                      <a:pt x="1297" y="398"/>
                    </a:lnTo>
                    <a:lnTo>
                      <a:pt x="1301" y="401"/>
                    </a:lnTo>
                    <a:lnTo>
                      <a:pt x="1304" y="400"/>
                    </a:lnTo>
                    <a:lnTo>
                      <a:pt x="1308" y="403"/>
                    </a:lnTo>
                    <a:lnTo>
                      <a:pt x="1312" y="404"/>
                    </a:lnTo>
                    <a:lnTo>
                      <a:pt x="1316" y="404"/>
                    </a:lnTo>
                    <a:lnTo>
                      <a:pt x="1320" y="407"/>
                    </a:lnTo>
                    <a:lnTo>
                      <a:pt x="1324" y="408"/>
                    </a:lnTo>
                    <a:lnTo>
                      <a:pt x="1328" y="410"/>
                    </a:lnTo>
                    <a:lnTo>
                      <a:pt x="1332" y="411"/>
                    </a:lnTo>
                    <a:lnTo>
                      <a:pt x="1336" y="410"/>
                    </a:lnTo>
                    <a:lnTo>
                      <a:pt x="1340" y="413"/>
                    </a:lnTo>
                    <a:lnTo>
                      <a:pt x="1344" y="413"/>
                    </a:lnTo>
                    <a:lnTo>
                      <a:pt x="1348" y="416"/>
                    </a:lnTo>
                    <a:lnTo>
                      <a:pt x="1352" y="417"/>
                    </a:lnTo>
                    <a:lnTo>
                      <a:pt x="1356" y="418"/>
                    </a:lnTo>
                    <a:lnTo>
                      <a:pt x="1360" y="420"/>
                    </a:lnTo>
                    <a:lnTo>
                      <a:pt x="1364" y="422"/>
                    </a:lnTo>
                    <a:lnTo>
                      <a:pt x="1368" y="422"/>
                    </a:lnTo>
                    <a:lnTo>
                      <a:pt x="1371" y="422"/>
                    </a:lnTo>
                    <a:lnTo>
                      <a:pt x="1375" y="423"/>
                    </a:lnTo>
                    <a:lnTo>
                      <a:pt x="1379" y="425"/>
                    </a:lnTo>
                    <a:lnTo>
                      <a:pt x="1383" y="425"/>
                    </a:lnTo>
                    <a:lnTo>
                      <a:pt x="1387" y="426"/>
                    </a:lnTo>
                    <a:lnTo>
                      <a:pt x="1391" y="427"/>
                    </a:lnTo>
                    <a:lnTo>
                      <a:pt x="1395" y="427"/>
                    </a:lnTo>
                    <a:lnTo>
                      <a:pt x="1399" y="430"/>
                    </a:lnTo>
                    <a:lnTo>
                      <a:pt x="1403" y="431"/>
                    </a:lnTo>
                    <a:lnTo>
                      <a:pt x="1407" y="431"/>
                    </a:lnTo>
                    <a:lnTo>
                      <a:pt x="1411" y="433"/>
                    </a:lnTo>
                    <a:lnTo>
                      <a:pt x="1415" y="433"/>
                    </a:lnTo>
                    <a:lnTo>
                      <a:pt x="1419" y="434"/>
                    </a:lnTo>
                    <a:lnTo>
                      <a:pt x="1423" y="436"/>
                    </a:lnTo>
                    <a:lnTo>
                      <a:pt x="1427" y="435"/>
                    </a:lnTo>
                    <a:lnTo>
                      <a:pt x="1431" y="436"/>
                    </a:lnTo>
                    <a:lnTo>
                      <a:pt x="1435" y="438"/>
                    </a:lnTo>
                    <a:lnTo>
                      <a:pt x="1438" y="438"/>
                    </a:lnTo>
                    <a:lnTo>
                      <a:pt x="1442" y="439"/>
                    </a:lnTo>
                    <a:lnTo>
                      <a:pt x="1446" y="440"/>
                    </a:lnTo>
                    <a:lnTo>
                      <a:pt x="1450" y="442"/>
                    </a:lnTo>
                    <a:lnTo>
                      <a:pt x="1454" y="440"/>
                    </a:lnTo>
                    <a:lnTo>
                      <a:pt x="1458" y="441"/>
                    </a:lnTo>
                    <a:lnTo>
                      <a:pt x="1462" y="443"/>
                    </a:lnTo>
                    <a:lnTo>
                      <a:pt x="1466" y="444"/>
                    </a:lnTo>
                    <a:lnTo>
                      <a:pt x="1470" y="444"/>
                    </a:lnTo>
                    <a:lnTo>
                      <a:pt x="1474" y="445"/>
                    </a:lnTo>
                    <a:lnTo>
                      <a:pt x="1478" y="446"/>
                    </a:lnTo>
                    <a:lnTo>
                      <a:pt x="1482" y="445"/>
                    </a:lnTo>
                    <a:lnTo>
                      <a:pt x="1486" y="446"/>
                    </a:lnTo>
                    <a:lnTo>
                      <a:pt x="1490" y="447"/>
                    </a:lnTo>
                    <a:lnTo>
                      <a:pt x="1494" y="448"/>
                    </a:lnTo>
                    <a:lnTo>
                      <a:pt x="1498" y="449"/>
                    </a:lnTo>
                    <a:lnTo>
                      <a:pt x="1502" y="449"/>
                    </a:lnTo>
                    <a:lnTo>
                      <a:pt x="1506" y="449"/>
                    </a:lnTo>
                    <a:lnTo>
                      <a:pt x="1509" y="448"/>
                    </a:lnTo>
                    <a:lnTo>
                      <a:pt x="1513" y="449"/>
                    </a:lnTo>
                    <a:lnTo>
                      <a:pt x="1517" y="450"/>
                    </a:lnTo>
                    <a:lnTo>
                      <a:pt x="1521" y="450"/>
                    </a:lnTo>
                    <a:lnTo>
                      <a:pt x="1525" y="452"/>
                    </a:lnTo>
                    <a:lnTo>
                      <a:pt x="1529" y="452"/>
                    </a:lnTo>
                    <a:lnTo>
                      <a:pt x="1533" y="453"/>
                    </a:lnTo>
                    <a:lnTo>
                      <a:pt x="1537" y="451"/>
                    </a:lnTo>
                    <a:lnTo>
                      <a:pt x="1541" y="454"/>
                    </a:lnTo>
                    <a:lnTo>
                      <a:pt x="1545" y="452"/>
                    </a:lnTo>
                    <a:lnTo>
                      <a:pt x="1549" y="454"/>
                    </a:lnTo>
                    <a:lnTo>
                      <a:pt x="1553" y="453"/>
                    </a:lnTo>
                    <a:lnTo>
                      <a:pt x="1557" y="455"/>
                    </a:lnTo>
                    <a:lnTo>
                      <a:pt x="1561" y="454"/>
                    </a:lnTo>
                    <a:lnTo>
                      <a:pt x="1565" y="453"/>
                    </a:lnTo>
                    <a:lnTo>
                      <a:pt x="1569" y="454"/>
                    </a:lnTo>
                    <a:lnTo>
                      <a:pt x="1573" y="455"/>
                    </a:lnTo>
                    <a:lnTo>
                      <a:pt x="1576" y="455"/>
                    </a:lnTo>
                    <a:lnTo>
                      <a:pt x="1580" y="455"/>
                    </a:lnTo>
                    <a:lnTo>
                      <a:pt x="1584" y="454"/>
                    </a:lnTo>
                    <a:lnTo>
                      <a:pt x="1588" y="456"/>
                    </a:lnTo>
                    <a:lnTo>
                      <a:pt x="1592" y="455"/>
                    </a:lnTo>
                    <a:lnTo>
                      <a:pt x="1596" y="455"/>
                    </a:lnTo>
                    <a:lnTo>
                      <a:pt x="1600" y="455"/>
                    </a:lnTo>
                    <a:lnTo>
                      <a:pt x="1604" y="455"/>
                    </a:lnTo>
                    <a:lnTo>
                      <a:pt x="1608" y="456"/>
                    </a:lnTo>
                    <a:lnTo>
                      <a:pt x="1612" y="456"/>
                    </a:lnTo>
                    <a:lnTo>
                      <a:pt x="1616" y="456"/>
                    </a:lnTo>
                    <a:lnTo>
                      <a:pt x="1620" y="456"/>
                    </a:lnTo>
                    <a:lnTo>
                      <a:pt x="1624" y="456"/>
                    </a:lnTo>
                    <a:lnTo>
                      <a:pt x="1628" y="455"/>
                    </a:lnTo>
                    <a:lnTo>
                      <a:pt x="1632" y="456"/>
                    </a:lnTo>
                    <a:lnTo>
                      <a:pt x="1636" y="457"/>
                    </a:lnTo>
                    <a:lnTo>
                      <a:pt x="1640" y="456"/>
                    </a:lnTo>
                    <a:lnTo>
                      <a:pt x="1643" y="457"/>
                    </a:lnTo>
                    <a:lnTo>
                      <a:pt x="1647" y="456"/>
                    </a:lnTo>
                    <a:lnTo>
                      <a:pt x="1651" y="456"/>
                    </a:lnTo>
                    <a:lnTo>
                      <a:pt x="1655" y="455"/>
                    </a:lnTo>
                    <a:lnTo>
                      <a:pt x="1659" y="456"/>
                    </a:lnTo>
                    <a:lnTo>
                      <a:pt x="1663" y="455"/>
                    </a:lnTo>
                    <a:lnTo>
                      <a:pt x="1667" y="455"/>
                    </a:lnTo>
                    <a:lnTo>
                      <a:pt x="1671" y="454"/>
                    </a:lnTo>
                    <a:lnTo>
                      <a:pt x="1675" y="454"/>
                    </a:lnTo>
                    <a:lnTo>
                      <a:pt x="1679" y="454"/>
                    </a:lnTo>
                    <a:lnTo>
                      <a:pt x="1683" y="454"/>
                    </a:lnTo>
                    <a:lnTo>
                      <a:pt x="1687" y="454"/>
                    </a:lnTo>
                    <a:lnTo>
                      <a:pt x="1691" y="455"/>
                    </a:lnTo>
                    <a:lnTo>
                      <a:pt x="1695" y="454"/>
                    </a:lnTo>
                    <a:lnTo>
                      <a:pt x="1699" y="454"/>
                    </a:lnTo>
                    <a:lnTo>
                      <a:pt x="1703" y="455"/>
                    </a:lnTo>
                    <a:lnTo>
                      <a:pt x="1707" y="453"/>
                    </a:lnTo>
                    <a:lnTo>
                      <a:pt x="1711" y="453"/>
                    </a:lnTo>
                    <a:lnTo>
                      <a:pt x="1714" y="452"/>
                    </a:lnTo>
                    <a:lnTo>
                      <a:pt x="1718" y="453"/>
                    </a:lnTo>
                    <a:lnTo>
                      <a:pt x="1722" y="453"/>
                    </a:lnTo>
                    <a:lnTo>
                      <a:pt x="1726" y="452"/>
                    </a:lnTo>
                    <a:lnTo>
                      <a:pt x="1730" y="450"/>
                    </a:lnTo>
                    <a:lnTo>
                      <a:pt x="1734" y="449"/>
                    </a:lnTo>
                    <a:lnTo>
                      <a:pt x="1738" y="451"/>
                    </a:lnTo>
                    <a:lnTo>
                      <a:pt x="1742" y="450"/>
                    </a:lnTo>
                    <a:lnTo>
                      <a:pt x="1746" y="449"/>
                    </a:lnTo>
                    <a:lnTo>
                      <a:pt x="1750" y="448"/>
                    </a:lnTo>
                    <a:lnTo>
                      <a:pt x="1754" y="448"/>
                    </a:lnTo>
                    <a:lnTo>
                      <a:pt x="1758" y="447"/>
                    </a:lnTo>
                    <a:lnTo>
                      <a:pt x="1762" y="447"/>
                    </a:lnTo>
                    <a:lnTo>
                      <a:pt x="1766" y="446"/>
                    </a:lnTo>
                    <a:lnTo>
                      <a:pt x="1770" y="447"/>
                    </a:lnTo>
                    <a:lnTo>
                      <a:pt x="1774" y="446"/>
                    </a:lnTo>
                    <a:lnTo>
                      <a:pt x="1778" y="445"/>
                    </a:lnTo>
                    <a:lnTo>
                      <a:pt x="1781" y="444"/>
                    </a:lnTo>
                    <a:lnTo>
                      <a:pt x="1785" y="443"/>
                    </a:lnTo>
                    <a:lnTo>
                      <a:pt x="1789" y="442"/>
                    </a:lnTo>
                    <a:lnTo>
                      <a:pt x="1793" y="443"/>
                    </a:lnTo>
                    <a:lnTo>
                      <a:pt x="1797" y="443"/>
                    </a:lnTo>
                    <a:lnTo>
                      <a:pt x="1801" y="441"/>
                    </a:lnTo>
                    <a:lnTo>
                      <a:pt x="1805" y="440"/>
                    </a:lnTo>
                    <a:lnTo>
                      <a:pt x="1809" y="439"/>
                    </a:lnTo>
                    <a:lnTo>
                      <a:pt x="1813" y="440"/>
                    </a:lnTo>
                    <a:lnTo>
                      <a:pt x="1817" y="438"/>
                    </a:lnTo>
                    <a:lnTo>
                      <a:pt x="1821" y="438"/>
                    </a:lnTo>
                    <a:lnTo>
                      <a:pt x="1825" y="437"/>
                    </a:lnTo>
                    <a:lnTo>
                      <a:pt x="1829" y="434"/>
                    </a:lnTo>
                    <a:lnTo>
                      <a:pt x="1833" y="435"/>
                    </a:lnTo>
                    <a:lnTo>
                      <a:pt x="1837" y="435"/>
                    </a:lnTo>
                    <a:lnTo>
                      <a:pt x="1841" y="433"/>
                    </a:lnTo>
                    <a:lnTo>
                      <a:pt x="1845" y="434"/>
                    </a:lnTo>
                    <a:lnTo>
                      <a:pt x="1848" y="432"/>
                    </a:lnTo>
                    <a:lnTo>
                      <a:pt x="1852" y="432"/>
                    </a:lnTo>
                    <a:lnTo>
                      <a:pt x="1856" y="430"/>
                    </a:lnTo>
                    <a:lnTo>
                      <a:pt x="1860" y="429"/>
                    </a:lnTo>
                    <a:lnTo>
                      <a:pt x="1864" y="428"/>
                    </a:lnTo>
                    <a:lnTo>
                      <a:pt x="1868" y="429"/>
                    </a:lnTo>
                    <a:lnTo>
                      <a:pt x="1872" y="426"/>
                    </a:lnTo>
                    <a:lnTo>
                      <a:pt x="1876" y="426"/>
                    </a:lnTo>
                    <a:lnTo>
                      <a:pt x="1880" y="426"/>
                    </a:lnTo>
                    <a:lnTo>
                      <a:pt x="1884" y="425"/>
                    </a:lnTo>
                    <a:lnTo>
                      <a:pt x="1888" y="425"/>
                    </a:lnTo>
                    <a:lnTo>
                      <a:pt x="1892" y="424"/>
                    </a:lnTo>
                    <a:lnTo>
                      <a:pt x="1896" y="422"/>
                    </a:lnTo>
                    <a:lnTo>
                      <a:pt x="1900" y="422"/>
                    </a:lnTo>
                    <a:lnTo>
                      <a:pt x="1904" y="421"/>
                    </a:lnTo>
                    <a:lnTo>
                      <a:pt x="1908" y="420"/>
                    </a:lnTo>
                    <a:lnTo>
                      <a:pt x="1912" y="418"/>
                    </a:lnTo>
                    <a:lnTo>
                      <a:pt x="1916" y="417"/>
                    </a:lnTo>
                    <a:lnTo>
                      <a:pt x="1919" y="416"/>
                    </a:lnTo>
                    <a:lnTo>
                      <a:pt x="1923" y="415"/>
                    </a:lnTo>
                    <a:lnTo>
                      <a:pt x="1927" y="416"/>
                    </a:lnTo>
                    <a:lnTo>
                      <a:pt x="1931" y="415"/>
                    </a:lnTo>
                    <a:lnTo>
                      <a:pt x="1935" y="413"/>
                    </a:lnTo>
                    <a:lnTo>
                      <a:pt x="1939" y="411"/>
                    </a:lnTo>
                    <a:lnTo>
                      <a:pt x="1943" y="412"/>
                    </a:lnTo>
                    <a:lnTo>
                      <a:pt x="1947" y="408"/>
                    </a:lnTo>
                    <a:lnTo>
                      <a:pt x="1951" y="409"/>
                    </a:lnTo>
                    <a:lnTo>
                      <a:pt x="1955" y="407"/>
                    </a:lnTo>
                    <a:lnTo>
                      <a:pt x="1959" y="406"/>
                    </a:lnTo>
                    <a:lnTo>
                      <a:pt x="1963" y="405"/>
                    </a:lnTo>
                    <a:lnTo>
                      <a:pt x="1967" y="405"/>
                    </a:lnTo>
                    <a:lnTo>
                      <a:pt x="1971" y="403"/>
                    </a:lnTo>
                    <a:lnTo>
                      <a:pt x="1975" y="403"/>
                    </a:lnTo>
                    <a:lnTo>
                      <a:pt x="1979" y="401"/>
                    </a:lnTo>
                    <a:lnTo>
                      <a:pt x="1983" y="400"/>
                    </a:lnTo>
                    <a:lnTo>
                      <a:pt x="1986" y="400"/>
                    </a:lnTo>
                    <a:lnTo>
                      <a:pt x="1990" y="395"/>
                    </a:lnTo>
                    <a:lnTo>
                      <a:pt x="1994" y="395"/>
                    </a:lnTo>
                    <a:lnTo>
                      <a:pt x="1998" y="396"/>
                    </a:lnTo>
                    <a:lnTo>
                      <a:pt x="2002" y="395"/>
                    </a:lnTo>
                    <a:lnTo>
                      <a:pt x="2006" y="394"/>
                    </a:lnTo>
                    <a:lnTo>
                      <a:pt x="2010" y="392"/>
                    </a:lnTo>
                    <a:lnTo>
                      <a:pt x="2014" y="391"/>
                    </a:lnTo>
                    <a:lnTo>
                      <a:pt x="2018" y="390"/>
                    </a:lnTo>
                    <a:lnTo>
                      <a:pt x="2022" y="388"/>
                    </a:lnTo>
                    <a:lnTo>
                      <a:pt x="2026" y="388"/>
                    </a:lnTo>
                    <a:lnTo>
                      <a:pt x="2030" y="385"/>
                    </a:lnTo>
                    <a:lnTo>
                      <a:pt x="2034" y="385"/>
                    </a:lnTo>
                    <a:lnTo>
                      <a:pt x="2038" y="383"/>
                    </a:lnTo>
                    <a:lnTo>
                      <a:pt x="2042" y="383"/>
                    </a:lnTo>
                    <a:lnTo>
                      <a:pt x="2046" y="381"/>
                    </a:lnTo>
                    <a:lnTo>
                      <a:pt x="2050" y="380"/>
                    </a:lnTo>
                    <a:lnTo>
                      <a:pt x="2054" y="379"/>
                    </a:lnTo>
                    <a:lnTo>
                      <a:pt x="2057" y="376"/>
                    </a:lnTo>
                    <a:lnTo>
                      <a:pt x="2061" y="376"/>
                    </a:lnTo>
                    <a:lnTo>
                      <a:pt x="2065" y="375"/>
                    </a:lnTo>
                    <a:lnTo>
                      <a:pt x="2069" y="373"/>
                    </a:lnTo>
                    <a:lnTo>
                      <a:pt x="2073" y="372"/>
                    </a:lnTo>
                    <a:lnTo>
                      <a:pt x="2077" y="370"/>
                    </a:lnTo>
                    <a:lnTo>
                      <a:pt x="2081" y="370"/>
                    </a:lnTo>
                    <a:lnTo>
                      <a:pt x="2085" y="367"/>
                    </a:lnTo>
                    <a:lnTo>
                      <a:pt x="2089" y="368"/>
                    </a:lnTo>
                    <a:lnTo>
                      <a:pt x="2093" y="365"/>
                    </a:lnTo>
                    <a:lnTo>
                      <a:pt x="2097" y="366"/>
                    </a:lnTo>
                    <a:lnTo>
                      <a:pt x="2101" y="363"/>
                    </a:lnTo>
                    <a:lnTo>
                      <a:pt x="2105" y="361"/>
                    </a:lnTo>
                    <a:lnTo>
                      <a:pt x="2109" y="360"/>
                    </a:lnTo>
                    <a:lnTo>
                      <a:pt x="2113" y="359"/>
                    </a:lnTo>
                    <a:lnTo>
                      <a:pt x="2117" y="359"/>
                    </a:lnTo>
                    <a:lnTo>
                      <a:pt x="2121" y="358"/>
                    </a:lnTo>
                    <a:lnTo>
                      <a:pt x="2124" y="355"/>
                    </a:lnTo>
                    <a:lnTo>
                      <a:pt x="2128" y="354"/>
                    </a:lnTo>
                    <a:lnTo>
                      <a:pt x="2132" y="352"/>
                    </a:lnTo>
                    <a:lnTo>
                      <a:pt x="2136" y="351"/>
                    </a:lnTo>
                    <a:lnTo>
                      <a:pt x="2140" y="351"/>
                    </a:lnTo>
                    <a:lnTo>
                      <a:pt x="2144" y="350"/>
                    </a:lnTo>
                    <a:lnTo>
                      <a:pt x="2148" y="348"/>
                    </a:lnTo>
                    <a:lnTo>
                      <a:pt x="2152" y="346"/>
                    </a:lnTo>
                    <a:lnTo>
                      <a:pt x="2156" y="344"/>
                    </a:lnTo>
                    <a:lnTo>
                      <a:pt x="2160" y="344"/>
                    </a:lnTo>
                    <a:lnTo>
                      <a:pt x="2164" y="342"/>
                    </a:lnTo>
                    <a:lnTo>
                      <a:pt x="2168" y="339"/>
                    </a:lnTo>
                    <a:lnTo>
                      <a:pt x="2172" y="339"/>
                    </a:lnTo>
                    <a:lnTo>
                      <a:pt x="2176" y="337"/>
                    </a:lnTo>
                    <a:lnTo>
                      <a:pt x="2180" y="336"/>
                    </a:lnTo>
                    <a:lnTo>
                      <a:pt x="2184" y="336"/>
                    </a:lnTo>
                    <a:lnTo>
                      <a:pt x="2188" y="335"/>
                    </a:lnTo>
                    <a:lnTo>
                      <a:pt x="2191" y="333"/>
                    </a:lnTo>
                    <a:lnTo>
                      <a:pt x="2195" y="332"/>
                    </a:lnTo>
                    <a:lnTo>
                      <a:pt x="2199" y="329"/>
                    </a:lnTo>
                    <a:lnTo>
                      <a:pt x="2203" y="328"/>
                    </a:lnTo>
                    <a:lnTo>
                      <a:pt x="2207" y="327"/>
                    </a:lnTo>
                    <a:lnTo>
                      <a:pt x="2211" y="326"/>
                    </a:lnTo>
                    <a:lnTo>
                      <a:pt x="2215" y="324"/>
                    </a:lnTo>
                    <a:lnTo>
                      <a:pt x="2219" y="323"/>
                    </a:lnTo>
                    <a:lnTo>
                      <a:pt x="2223" y="322"/>
                    </a:lnTo>
                    <a:lnTo>
                      <a:pt x="2227" y="321"/>
                    </a:lnTo>
                    <a:lnTo>
                      <a:pt x="2231" y="319"/>
                    </a:lnTo>
                    <a:lnTo>
                      <a:pt x="2235" y="317"/>
                    </a:lnTo>
                    <a:lnTo>
                      <a:pt x="2239" y="315"/>
                    </a:lnTo>
                    <a:lnTo>
                      <a:pt x="2243" y="315"/>
                    </a:lnTo>
                    <a:lnTo>
                      <a:pt x="2247" y="313"/>
                    </a:lnTo>
                    <a:lnTo>
                      <a:pt x="2251" y="312"/>
                    </a:lnTo>
                    <a:lnTo>
                      <a:pt x="2255" y="310"/>
                    </a:lnTo>
                    <a:lnTo>
                      <a:pt x="2259" y="309"/>
                    </a:lnTo>
                    <a:lnTo>
                      <a:pt x="2262" y="307"/>
                    </a:lnTo>
                    <a:lnTo>
                      <a:pt x="2266" y="306"/>
                    </a:lnTo>
                    <a:lnTo>
                      <a:pt x="2270" y="304"/>
                    </a:lnTo>
                    <a:lnTo>
                      <a:pt x="2274" y="302"/>
                    </a:lnTo>
                    <a:lnTo>
                      <a:pt x="2278" y="303"/>
                    </a:lnTo>
                    <a:lnTo>
                      <a:pt x="2282" y="301"/>
                    </a:lnTo>
                    <a:lnTo>
                      <a:pt x="2286" y="298"/>
                    </a:lnTo>
                    <a:lnTo>
                      <a:pt x="2290" y="299"/>
                    </a:lnTo>
                    <a:lnTo>
                      <a:pt x="2294" y="296"/>
                    </a:lnTo>
                    <a:lnTo>
                      <a:pt x="2298" y="295"/>
                    </a:lnTo>
                    <a:lnTo>
                      <a:pt x="2302" y="292"/>
                    </a:lnTo>
                    <a:lnTo>
                      <a:pt x="2306" y="291"/>
                    </a:lnTo>
                    <a:lnTo>
                      <a:pt x="2310" y="291"/>
                    </a:lnTo>
                    <a:lnTo>
                      <a:pt x="2314" y="289"/>
                    </a:lnTo>
                    <a:lnTo>
                      <a:pt x="2318" y="288"/>
                    </a:lnTo>
                    <a:lnTo>
                      <a:pt x="2322" y="285"/>
                    </a:lnTo>
                    <a:lnTo>
                      <a:pt x="2326" y="284"/>
                    </a:lnTo>
                    <a:lnTo>
                      <a:pt x="2329" y="282"/>
                    </a:lnTo>
                    <a:lnTo>
                      <a:pt x="2333" y="282"/>
                    </a:lnTo>
                    <a:lnTo>
                      <a:pt x="2337" y="280"/>
                    </a:lnTo>
                    <a:lnTo>
                      <a:pt x="2341" y="278"/>
                    </a:lnTo>
                    <a:lnTo>
                      <a:pt x="2345" y="277"/>
                    </a:lnTo>
                    <a:lnTo>
                      <a:pt x="2349" y="276"/>
                    </a:lnTo>
                    <a:lnTo>
                      <a:pt x="2353" y="274"/>
                    </a:lnTo>
                    <a:lnTo>
                      <a:pt x="2357" y="274"/>
                    </a:lnTo>
                    <a:lnTo>
                      <a:pt x="2361" y="271"/>
                    </a:lnTo>
                    <a:lnTo>
                      <a:pt x="2365" y="270"/>
                    </a:lnTo>
                    <a:lnTo>
                      <a:pt x="2369" y="268"/>
                    </a:lnTo>
                    <a:lnTo>
                      <a:pt x="2373" y="267"/>
                    </a:lnTo>
                    <a:lnTo>
                      <a:pt x="2377" y="266"/>
                    </a:lnTo>
                    <a:lnTo>
                      <a:pt x="2381" y="264"/>
                    </a:lnTo>
                    <a:lnTo>
                      <a:pt x="2385" y="263"/>
                    </a:lnTo>
                    <a:lnTo>
                      <a:pt x="2389" y="262"/>
                    </a:lnTo>
                    <a:lnTo>
                      <a:pt x="2393" y="261"/>
                    </a:lnTo>
                    <a:lnTo>
                      <a:pt x="2396" y="260"/>
                    </a:lnTo>
                    <a:lnTo>
                      <a:pt x="2400" y="259"/>
                    </a:lnTo>
                    <a:lnTo>
                      <a:pt x="2404" y="256"/>
                    </a:lnTo>
                    <a:lnTo>
                      <a:pt x="2408" y="256"/>
                    </a:lnTo>
                    <a:lnTo>
                      <a:pt x="2412" y="254"/>
                    </a:lnTo>
                    <a:lnTo>
                      <a:pt x="2416" y="251"/>
                    </a:lnTo>
                    <a:lnTo>
                      <a:pt x="2420" y="250"/>
                    </a:lnTo>
                    <a:lnTo>
                      <a:pt x="2424" y="249"/>
                    </a:lnTo>
                    <a:lnTo>
                      <a:pt x="2428" y="247"/>
                    </a:lnTo>
                    <a:lnTo>
                      <a:pt x="2432" y="246"/>
                    </a:lnTo>
                    <a:lnTo>
                      <a:pt x="2436" y="245"/>
                    </a:lnTo>
                    <a:lnTo>
                      <a:pt x="2440" y="243"/>
                    </a:lnTo>
                    <a:lnTo>
                      <a:pt x="2444" y="242"/>
                    </a:lnTo>
                    <a:lnTo>
                      <a:pt x="2448" y="240"/>
                    </a:lnTo>
                    <a:lnTo>
                      <a:pt x="2452" y="239"/>
                    </a:lnTo>
                    <a:lnTo>
                      <a:pt x="2456" y="238"/>
                    </a:lnTo>
                    <a:lnTo>
                      <a:pt x="2460" y="238"/>
                    </a:lnTo>
                    <a:lnTo>
                      <a:pt x="2464" y="235"/>
                    </a:lnTo>
                    <a:lnTo>
                      <a:pt x="2467" y="234"/>
                    </a:lnTo>
                    <a:lnTo>
                      <a:pt x="2471" y="232"/>
                    </a:lnTo>
                    <a:lnTo>
                      <a:pt x="2475" y="230"/>
                    </a:lnTo>
                    <a:lnTo>
                      <a:pt x="2479" y="229"/>
                    </a:lnTo>
                    <a:lnTo>
                      <a:pt x="2483" y="228"/>
                    </a:lnTo>
                    <a:lnTo>
                      <a:pt x="2487" y="228"/>
                    </a:lnTo>
                    <a:lnTo>
                      <a:pt x="2491" y="226"/>
                    </a:lnTo>
                    <a:lnTo>
                      <a:pt x="2495" y="225"/>
                    </a:lnTo>
                    <a:lnTo>
                      <a:pt x="2499" y="223"/>
                    </a:lnTo>
                    <a:lnTo>
                      <a:pt x="2503" y="222"/>
                    </a:lnTo>
                    <a:lnTo>
                      <a:pt x="2507" y="220"/>
                    </a:lnTo>
                    <a:lnTo>
                      <a:pt x="2511" y="220"/>
                    </a:lnTo>
                    <a:lnTo>
                      <a:pt x="2515" y="218"/>
                    </a:lnTo>
                    <a:lnTo>
                      <a:pt x="2519" y="216"/>
                    </a:lnTo>
                    <a:lnTo>
                      <a:pt x="2523" y="217"/>
                    </a:lnTo>
                    <a:lnTo>
                      <a:pt x="2527" y="214"/>
                    </a:lnTo>
                    <a:lnTo>
                      <a:pt x="2531" y="214"/>
                    </a:lnTo>
                    <a:lnTo>
                      <a:pt x="2534" y="211"/>
                    </a:lnTo>
                    <a:lnTo>
                      <a:pt x="2538" y="211"/>
                    </a:lnTo>
                    <a:lnTo>
                      <a:pt x="2542" y="210"/>
                    </a:lnTo>
                    <a:lnTo>
                      <a:pt x="2546" y="208"/>
                    </a:lnTo>
                    <a:lnTo>
                      <a:pt x="2550" y="205"/>
                    </a:lnTo>
                    <a:lnTo>
                      <a:pt x="2554" y="205"/>
                    </a:lnTo>
                    <a:lnTo>
                      <a:pt x="2558" y="204"/>
                    </a:lnTo>
                    <a:lnTo>
                      <a:pt x="2562" y="202"/>
                    </a:lnTo>
                    <a:lnTo>
                      <a:pt x="2566" y="200"/>
                    </a:lnTo>
                    <a:lnTo>
                      <a:pt x="2570" y="200"/>
                    </a:lnTo>
                    <a:lnTo>
                      <a:pt x="2574" y="197"/>
                    </a:lnTo>
                    <a:lnTo>
                      <a:pt x="2578" y="198"/>
                    </a:lnTo>
                    <a:lnTo>
                      <a:pt x="2582" y="196"/>
                    </a:lnTo>
                    <a:lnTo>
                      <a:pt x="2586" y="195"/>
                    </a:lnTo>
                    <a:lnTo>
                      <a:pt x="2590" y="192"/>
                    </a:lnTo>
                    <a:lnTo>
                      <a:pt x="2594" y="193"/>
                    </a:lnTo>
                    <a:lnTo>
                      <a:pt x="2598" y="191"/>
                    </a:lnTo>
                    <a:lnTo>
                      <a:pt x="2602" y="190"/>
                    </a:lnTo>
                    <a:lnTo>
                      <a:pt x="2605" y="188"/>
                    </a:lnTo>
                    <a:lnTo>
                      <a:pt x="2609" y="187"/>
                    </a:lnTo>
                    <a:lnTo>
                      <a:pt x="2613" y="186"/>
                    </a:lnTo>
                    <a:lnTo>
                      <a:pt x="2617" y="185"/>
                    </a:lnTo>
                    <a:lnTo>
                      <a:pt x="2621" y="184"/>
                    </a:lnTo>
                    <a:lnTo>
                      <a:pt x="2625" y="182"/>
                    </a:lnTo>
                    <a:lnTo>
                      <a:pt x="2629" y="180"/>
                    </a:lnTo>
                    <a:lnTo>
                      <a:pt x="2633" y="180"/>
                    </a:lnTo>
                    <a:lnTo>
                      <a:pt x="2637" y="177"/>
                    </a:lnTo>
                    <a:lnTo>
                      <a:pt x="2641" y="176"/>
                    </a:lnTo>
                    <a:lnTo>
                      <a:pt x="2645" y="175"/>
                    </a:lnTo>
                    <a:lnTo>
                      <a:pt x="2649" y="176"/>
                    </a:lnTo>
                    <a:lnTo>
                      <a:pt x="2653" y="174"/>
                    </a:lnTo>
                    <a:lnTo>
                      <a:pt x="2657" y="172"/>
                    </a:lnTo>
                    <a:lnTo>
                      <a:pt x="2661" y="170"/>
                    </a:lnTo>
                    <a:lnTo>
                      <a:pt x="2665" y="169"/>
                    </a:lnTo>
                    <a:lnTo>
                      <a:pt x="2669" y="169"/>
                    </a:lnTo>
                    <a:lnTo>
                      <a:pt x="2672" y="166"/>
                    </a:lnTo>
                    <a:lnTo>
                      <a:pt x="2676" y="166"/>
                    </a:lnTo>
                    <a:lnTo>
                      <a:pt x="2680" y="166"/>
                    </a:lnTo>
                    <a:lnTo>
                      <a:pt x="2684" y="163"/>
                    </a:lnTo>
                    <a:lnTo>
                      <a:pt x="2688" y="163"/>
                    </a:lnTo>
                    <a:lnTo>
                      <a:pt x="2692" y="162"/>
                    </a:lnTo>
                    <a:lnTo>
                      <a:pt x="2696" y="161"/>
                    </a:lnTo>
                    <a:lnTo>
                      <a:pt x="2700" y="159"/>
                    </a:lnTo>
                    <a:lnTo>
                      <a:pt x="2704" y="158"/>
                    </a:lnTo>
                    <a:lnTo>
                      <a:pt x="2708" y="157"/>
                    </a:lnTo>
                    <a:lnTo>
                      <a:pt x="2712" y="156"/>
                    </a:lnTo>
                    <a:lnTo>
                      <a:pt x="2716" y="155"/>
                    </a:lnTo>
                    <a:lnTo>
                      <a:pt x="2720" y="155"/>
                    </a:lnTo>
                    <a:lnTo>
                      <a:pt x="2724" y="151"/>
                    </a:lnTo>
                    <a:lnTo>
                      <a:pt x="2728" y="151"/>
                    </a:lnTo>
                    <a:lnTo>
                      <a:pt x="2732" y="151"/>
                    </a:lnTo>
                    <a:lnTo>
                      <a:pt x="2736" y="149"/>
                    </a:lnTo>
                    <a:lnTo>
                      <a:pt x="2739" y="148"/>
                    </a:lnTo>
                    <a:lnTo>
                      <a:pt x="2743" y="147"/>
                    </a:lnTo>
                    <a:lnTo>
                      <a:pt x="2747" y="146"/>
                    </a:lnTo>
                    <a:lnTo>
                      <a:pt x="2751" y="145"/>
                    </a:lnTo>
                    <a:lnTo>
                      <a:pt x="2755" y="144"/>
                    </a:lnTo>
                    <a:lnTo>
                      <a:pt x="2759" y="144"/>
                    </a:lnTo>
                    <a:lnTo>
                      <a:pt x="2763" y="141"/>
                    </a:lnTo>
                    <a:lnTo>
                      <a:pt x="2767" y="139"/>
                    </a:lnTo>
                    <a:lnTo>
                      <a:pt x="2771" y="141"/>
                    </a:lnTo>
                    <a:lnTo>
                      <a:pt x="2775" y="141"/>
                    </a:lnTo>
                    <a:lnTo>
                      <a:pt x="2779" y="138"/>
                    </a:lnTo>
                    <a:lnTo>
                      <a:pt x="2783" y="136"/>
                    </a:lnTo>
                    <a:lnTo>
                      <a:pt x="2787" y="137"/>
                    </a:lnTo>
                    <a:lnTo>
                      <a:pt x="2791" y="134"/>
                    </a:lnTo>
                    <a:lnTo>
                      <a:pt x="2795" y="134"/>
                    </a:lnTo>
                    <a:lnTo>
                      <a:pt x="2799" y="131"/>
                    </a:lnTo>
                    <a:lnTo>
                      <a:pt x="2803" y="131"/>
                    </a:lnTo>
                    <a:lnTo>
                      <a:pt x="2807" y="131"/>
                    </a:lnTo>
                    <a:lnTo>
                      <a:pt x="2810" y="130"/>
                    </a:lnTo>
                    <a:lnTo>
                      <a:pt x="2814" y="129"/>
                    </a:lnTo>
                    <a:lnTo>
                      <a:pt x="2818" y="128"/>
                    </a:lnTo>
                    <a:lnTo>
                      <a:pt x="2822" y="127"/>
                    </a:lnTo>
                    <a:lnTo>
                      <a:pt x="2826" y="124"/>
                    </a:lnTo>
                    <a:lnTo>
                      <a:pt x="2830" y="124"/>
                    </a:lnTo>
                    <a:lnTo>
                      <a:pt x="2834" y="123"/>
                    </a:lnTo>
                    <a:lnTo>
                      <a:pt x="2838" y="121"/>
                    </a:lnTo>
                    <a:lnTo>
                      <a:pt x="2842" y="122"/>
                    </a:lnTo>
                    <a:lnTo>
                      <a:pt x="2846" y="121"/>
                    </a:lnTo>
                    <a:lnTo>
                      <a:pt x="2850" y="121"/>
                    </a:lnTo>
                    <a:lnTo>
                      <a:pt x="2854" y="119"/>
                    </a:lnTo>
                    <a:lnTo>
                      <a:pt x="2858" y="118"/>
                    </a:lnTo>
                    <a:lnTo>
                      <a:pt x="2862" y="117"/>
                    </a:lnTo>
                    <a:lnTo>
                      <a:pt x="2866" y="116"/>
                    </a:lnTo>
                    <a:lnTo>
                      <a:pt x="2870" y="115"/>
                    </a:lnTo>
                    <a:lnTo>
                      <a:pt x="2874" y="115"/>
                    </a:lnTo>
                    <a:lnTo>
                      <a:pt x="2877" y="114"/>
                    </a:lnTo>
                    <a:lnTo>
                      <a:pt x="2881" y="113"/>
                    </a:lnTo>
                    <a:lnTo>
                      <a:pt x="2885" y="111"/>
                    </a:lnTo>
                    <a:lnTo>
                      <a:pt x="2889" y="109"/>
                    </a:lnTo>
                    <a:lnTo>
                      <a:pt x="2893" y="109"/>
                    </a:lnTo>
                    <a:lnTo>
                      <a:pt x="2897" y="109"/>
                    </a:lnTo>
                    <a:lnTo>
                      <a:pt x="2901" y="108"/>
                    </a:lnTo>
                    <a:lnTo>
                      <a:pt x="2905" y="107"/>
                    </a:lnTo>
                    <a:lnTo>
                      <a:pt x="2909" y="106"/>
                    </a:lnTo>
                    <a:lnTo>
                      <a:pt x="2913" y="105"/>
                    </a:lnTo>
                    <a:lnTo>
                      <a:pt x="2917" y="104"/>
                    </a:lnTo>
                    <a:lnTo>
                      <a:pt x="2921" y="102"/>
                    </a:lnTo>
                    <a:lnTo>
                      <a:pt x="2925" y="102"/>
                    </a:lnTo>
                    <a:lnTo>
                      <a:pt x="2929" y="101"/>
                    </a:lnTo>
                    <a:lnTo>
                      <a:pt x="2933" y="101"/>
                    </a:lnTo>
                    <a:lnTo>
                      <a:pt x="2937" y="100"/>
                    </a:lnTo>
                    <a:lnTo>
                      <a:pt x="2941" y="98"/>
                    </a:lnTo>
                    <a:lnTo>
                      <a:pt x="2944" y="98"/>
                    </a:lnTo>
                    <a:lnTo>
                      <a:pt x="2948" y="97"/>
                    </a:lnTo>
                    <a:lnTo>
                      <a:pt x="2952" y="96"/>
                    </a:lnTo>
                    <a:lnTo>
                      <a:pt x="2956" y="96"/>
                    </a:lnTo>
                    <a:lnTo>
                      <a:pt x="2960" y="96"/>
                    </a:lnTo>
                    <a:lnTo>
                      <a:pt x="2964" y="93"/>
                    </a:lnTo>
                    <a:lnTo>
                      <a:pt x="2968" y="92"/>
                    </a:lnTo>
                    <a:lnTo>
                      <a:pt x="2972" y="91"/>
                    </a:lnTo>
                    <a:lnTo>
                      <a:pt x="2976" y="91"/>
                    </a:lnTo>
                    <a:lnTo>
                      <a:pt x="2980" y="90"/>
                    </a:lnTo>
                    <a:lnTo>
                      <a:pt x="2984" y="90"/>
                    </a:lnTo>
                    <a:lnTo>
                      <a:pt x="2988" y="88"/>
                    </a:lnTo>
                    <a:lnTo>
                      <a:pt x="2992" y="88"/>
                    </a:lnTo>
                    <a:lnTo>
                      <a:pt x="2996" y="87"/>
                    </a:lnTo>
                    <a:lnTo>
                      <a:pt x="3000" y="86"/>
                    </a:lnTo>
                    <a:lnTo>
                      <a:pt x="3004" y="85"/>
                    </a:lnTo>
                    <a:lnTo>
                      <a:pt x="3008" y="84"/>
                    </a:lnTo>
                    <a:lnTo>
                      <a:pt x="3012" y="84"/>
                    </a:lnTo>
                    <a:lnTo>
                      <a:pt x="3015" y="84"/>
                    </a:lnTo>
                    <a:lnTo>
                      <a:pt x="3019" y="82"/>
                    </a:lnTo>
                    <a:lnTo>
                      <a:pt x="3023" y="82"/>
                    </a:lnTo>
                    <a:lnTo>
                      <a:pt x="3027" y="82"/>
                    </a:lnTo>
                    <a:lnTo>
                      <a:pt x="3031" y="80"/>
                    </a:lnTo>
                    <a:lnTo>
                      <a:pt x="3035" y="79"/>
                    </a:lnTo>
                    <a:lnTo>
                      <a:pt x="3039" y="80"/>
                    </a:lnTo>
                    <a:lnTo>
                      <a:pt x="3043" y="77"/>
                    </a:lnTo>
                    <a:lnTo>
                      <a:pt x="3047" y="77"/>
                    </a:lnTo>
                    <a:lnTo>
                      <a:pt x="3051" y="77"/>
                    </a:lnTo>
                    <a:lnTo>
                      <a:pt x="3055" y="77"/>
                    </a:lnTo>
                    <a:lnTo>
                      <a:pt x="3059" y="75"/>
                    </a:lnTo>
                    <a:lnTo>
                      <a:pt x="3063" y="76"/>
                    </a:lnTo>
                    <a:lnTo>
                      <a:pt x="3067" y="75"/>
                    </a:lnTo>
                    <a:lnTo>
                      <a:pt x="3071" y="74"/>
                    </a:lnTo>
                    <a:lnTo>
                      <a:pt x="3075" y="73"/>
                    </a:lnTo>
                    <a:lnTo>
                      <a:pt x="3079" y="72"/>
                    </a:lnTo>
                    <a:lnTo>
                      <a:pt x="3082" y="72"/>
                    </a:lnTo>
                    <a:lnTo>
                      <a:pt x="3086" y="70"/>
                    </a:lnTo>
                    <a:lnTo>
                      <a:pt x="3090" y="71"/>
                    </a:lnTo>
                    <a:lnTo>
                      <a:pt x="3094" y="69"/>
                    </a:lnTo>
                    <a:lnTo>
                      <a:pt x="3098" y="68"/>
                    </a:lnTo>
                    <a:lnTo>
                      <a:pt x="3102" y="69"/>
                    </a:lnTo>
                    <a:lnTo>
                      <a:pt x="3106" y="69"/>
                    </a:lnTo>
                    <a:lnTo>
                      <a:pt x="3110" y="67"/>
                    </a:lnTo>
                    <a:lnTo>
                      <a:pt x="3114" y="67"/>
                    </a:lnTo>
                    <a:lnTo>
                      <a:pt x="3118" y="64"/>
                    </a:lnTo>
                    <a:lnTo>
                      <a:pt x="3122" y="65"/>
                    </a:lnTo>
                    <a:lnTo>
                      <a:pt x="3126" y="64"/>
                    </a:lnTo>
                    <a:lnTo>
                      <a:pt x="3130" y="64"/>
                    </a:lnTo>
                    <a:lnTo>
                      <a:pt x="3134" y="64"/>
                    </a:lnTo>
                    <a:lnTo>
                      <a:pt x="3138" y="62"/>
                    </a:lnTo>
                    <a:lnTo>
                      <a:pt x="3142" y="61"/>
                    </a:lnTo>
                    <a:lnTo>
                      <a:pt x="3146" y="61"/>
                    </a:lnTo>
                    <a:lnTo>
                      <a:pt x="3150" y="6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4" name="Freeform 2696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11"/>
                  </a:cxn>
                  <a:cxn ang="0">
                    <a:pos x="354" y="19"/>
                  </a:cxn>
                  <a:cxn ang="0">
                    <a:pos x="406" y="31"/>
                  </a:cxn>
                  <a:cxn ang="0">
                    <a:pos x="457" y="45"/>
                  </a:cxn>
                  <a:cxn ang="0">
                    <a:pos x="508" y="66"/>
                  </a:cxn>
                  <a:cxn ang="0">
                    <a:pos x="559" y="89"/>
                  </a:cxn>
                  <a:cxn ang="0">
                    <a:pos x="611" y="117"/>
                  </a:cxn>
                  <a:cxn ang="0">
                    <a:pos x="662" y="149"/>
                  </a:cxn>
                  <a:cxn ang="0">
                    <a:pos x="713" y="184"/>
                  </a:cxn>
                  <a:cxn ang="0">
                    <a:pos x="764" y="224"/>
                  </a:cxn>
                  <a:cxn ang="0">
                    <a:pos x="816" y="266"/>
                  </a:cxn>
                  <a:cxn ang="0">
                    <a:pos x="867" y="310"/>
                  </a:cxn>
                  <a:cxn ang="0">
                    <a:pos x="918" y="355"/>
                  </a:cxn>
                  <a:cxn ang="0">
                    <a:pos x="969" y="400"/>
                  </a:cxn>
                  <a:cxn ang="0">
                    <a:pos x="1021" y="446"/>
                  </a:cxn>
                  <a:cxn ang="0">
                    <a:pos x="1072" y="490"/>
                  </a:cxn>
                  <a:cxn ang="0">
                    <a:pos x="1123" y="531"/>
                  </a:cxn>
                  <a:cxn ang="0">
                    <a:pos x="1174" y="572"/>
                  </a:cxn>
                  <a:cxn ang="0">
                    <a:pos x="1226" y="609"/>
                  </a:cxn>
                  <a:cxn ang="0">
                    <a:pos x="1277" y="641"/>
                  </a:cxn>
                  <a:cxn ang="0">
                    <a:pos x="1328" y="671"/>
                  </a:cxn>
                  <a:cxn ang="0">
                    <a:pos x="1379" y="695"/>
                  </a:cxn>
                  <a:cxn ang="0">
                    <a:pos x="1431" y="715"/>
                  </a:cxn>
                  <a:cxn ang="0">
                    <a:pos x="1482" y="732"/>
                  </a:cxn>
                  <a:cxn ang="0">
                    <a:pos x="1533" y="742"/>
                  </a:cxn>
                  <a:cxn ang="0">
                    <a:pos x="1584" y="748"/>
                  </a:cxn>
                  <a:cxn ang="0">
                    <a:pos x="1636" y="750"/>
                  </a:cxn>
                  <a:cxn ang="0">
                    <a:pos x="1687" y="748"/>
                  </a:cxn>
                  <a:cxn ang="0">
                    <a:pos x="1738" y="740"/>
                  </a:cxn>
                  <a:cxn ang="0">
                    <a:pos x="1789" y="730"/>
                  </a:cxn>
                  <a:cxn ang="0">
                    <a:pos x="1841" y="716"/>
                  </a:cxn>
                  <a:cxn ang="0">
                    <a:pos x="1892" y="698"/>
                  </a:cxn>
                  <a:cxn ang="0">
                    <a:pos x="1943" y="678"/>
                  </a:cxn>
                  <a:cxn ang="0">
                    <a:pos x="1994" y="655"/>
                  </a:cxn>
                  <a:cxn ang="0">
                    <a:pos x="2046" y="629"/>
                  </a:cxn>
                  <a:cxn ang="0">
                    <a:pos x="2097" y="603"/>
                  </a:cxn>
                  <a:cxn ang="0">
                    <a:pos x="2148" y="576"/>
                  </a:cxn>
                  <a:cxn ang="0">
                    <a:pos x="2199" y="545"/>
                  </a:cxn>
                  <a:cxn ang="0">
                    <a:pos x="2251" y="516"/>
                  </a:cxn>
                  <a:cxn ang="0">
                    <a:pos x="2302" y="485"/>
                  </a:cxn>
                  <a:cxn ang="0">
                    <a:pos x="2353" y="453"/>
                  </a:cxn>
                  <a:cxn ang="0">
                    <a:pos x="2404" y="424"/>
                  </a:cxn>
                  <a:cxn ang="0">
                    <a:pos x="2456" y="395"/>
                  </a:cxn>
                  <a:cxn ang="0">
                    <a:pos x="2507" y="364"/>
                  </a:cxn>
                  <a:cxn ang="0">
                    <a:pos x="2558" y="335"/>
                  </a:cxn>
                  <a:cxn ang="0">
                    <a:pos x="2609" y="308"/>
                  </a:cxn>
                  <a:cxn ang="0">
                    <a:pos x="2661" y="283"/>
                  </a:cxn>
                  <a:cxn ang="0">
                    <a:pos x="2712" y="257"/>
                  </a:cxn>
                  <a:cxn ang="0">
                    <a:pos x="2763" y="234"/>
                  </a:cxn>
                  <a:cxn ang="0">
                    <a:pos x="2814" y="212"/>
                  </a:cxn>
                  <a:cxn ang="0">
                    <a:pos x="2866" y="190"/>
                  </a:cxn>
                  <a:cxn ang="0">
                    <a:pos x="2917" y="170"/>
                  </a:cxn>
                  <a:cxn ang="0">
                    <a:pos x="2968" y="152"/>
                  </a:cxn>
                  <a:cxn ang="0">
                    <a:pos x="3019" y="135"/>
                  </a:cxn>
                  <a:cxn ang="0">
                    <a:pos x="3071" y="121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2">
                    <a:moveTo>
                      <a:pt x="0" y="1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0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5"/>
                    </a:lnTo>
                    <a:lnTo>
                      <a:pt x="220" y="6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4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10"/>
                    </a:lnTo>
                    <a:lnTo>
                      <a:pt x="275" y="10"/>
                    </a:lnTo>
                    <a:lnTo>
                      <a:pt x="279" y="9"/>
                    </a:lnTo>
                    <a:lnTo>
                      <a:pt x="283" y="10"/>
                    </a:lnTo>
                    <a:lnTo>
                      <a:pt x="287" y="10"/>
                    </a:lnTo>
                    <a:lnTo>
                      <a:pt x="291" y="11"/>
                    </a:lnTo>
                    <a:lnTo>
                      <a:pt x="295" y="12"/>
                    </a:lnTo>
                    <a:lnTo>
                      <a:pt x="299" y="11"/>
                    </a:lnTo>
                    <a:lnTo>
                      <a:pt x="303" y="11"/>
                    </a:lnTo>
                    <a:lnTo>
                      <a:pt x="307" y="12"/>
                    </a:lnTo>
                    <a:lnTo>
                      <a:pt x="311" y="13"/>
                    </a:lnTo>
                    <a:lnTo>
                      <a:pt x="315" y="13"/>
                    </a:lnTo>
                    <a:lnTo>
                      <a:pt x="319" y="14"/>
                    </a:lnTo>
                    <a:lnTo>
                      <a:pt x="323" y="14"/>
                    </a:lnTo>
                    <a:lnTo>
                      <a:pt x="327" y="15"/>
                    </a:lnTo>
                    <a:lnTo>
                      <a:pt x="331" y="17"/>
                    </a:lnTo>
                    <a:lnTo>
                      <a:pt x="335" y="18"/>
                    </a:lnTo>
                    <a:lnTo>
                      <a:pt x="339" y="17"/>
                    </a:lnTo>
                    <a:lnTo>
                      <a:pt x="342" y="19"/>
                    </a:lnTo>
                    <a:lnTo>
                      <a:pt x="346" y="18"/>
                    </a:lnTo>
                    <a:lnTo>
                      <a:pt x="350" y="18"/>
                    </a:lnTo>
                    <a:lnTo>
                      <a:pt x="354" y="19"/>
                    </a:lnTo>
                    <a:lnTo>
                      <a:pt x="358" y="21"/>
                    </a:lnTo>
                    <a:lnTo>
                      <a:pt x="362" y="21"/>
                    </a:lnTo>
                    <a:lnTo>
                      <a:pt x="366" y="22"/>
                    </a:lnTo>
                    <a:lnTo>
                      <a:pt x="370" y="23"/>
                    </a:lnTo>
                    <a:lnTo>
                      <a:pt x="374" y="25"/>
                    </a:lnTo>
                    <a:lnTo>
                      <a:pt x="378" y="25"/>
                    </a:lnTo>
                    <a:lnTo>
                      <a:pt x="382" y="25"/>
                    </a:lnTo>
                    <a:lnTo>
                      <a:pt x="386" y="27"/>
                    </a:lnTo>
                    <a:lnTo>
                      <a:pt x="390" y="27"/>
                    </a:lnTo>
                    <a:lnTo>
                      <a:pt x="394" y="28"/>
                    </a:lnTo>
                    <a:lnTo>
                      <a:pt x="398" y="28"/>
                    </a:lnTo>
                    <a:lnTo>
                      <a:pt x="402" y="30"/>
                    </a:lnTo>
                    <a:lnTo>
                      <a:pt x="406" y="31"/>
                    </a:lnTo>
                    <a:lnTo>
                      <a:pt x="410" y="31"/>
                    </a:lnTo>
                    <a:lnTo>
                      <a:pt x="413" y="33"/>
                    </a:lnTo>
                    <a:lnTo>
                      <a:pt x="417" y="33"/>
                    </a:lnTo>
                    <a:lnTo>
                      <a:pt x="421" y="35"/>
                    </a:lnTo>
                    <a:lnTo>
                      <a:pt x="425" y="37"/>
                    </a:lnTo>
                    <a:lnTo>
                      <a:pt x="429" y="38"/>
                    </a:lnTo>
                    <a:lnTo>
                      <a:pt x="433" y="40"/>
                    </a:lnTo>
                    <a:lnTo>
                      <a:pt x="437" y="40"/>
                    </a:lnTo>
                    <a:lnTo>
                      <a:pt x="441" y="42"/>
                    </a:lnTo>
                    <a:lnTo>
                      <a:pt x="445" y="43"/>
                    </a:lnTo>
                    <a:lnTo>
                      <a:pt x="449" y="44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8"/>
                    </a:lnTo>
                    <a:lnTo>
                      <a:pt x="465" y="49"/>
                    </a:lnTo>
                    <a:lnTo>
                      <a:pt x="469" y="48"/>
                    </a:lnTo>
                    <a:lnTo>
                      <a:pt x="473" y="52"/>
                    </a:lnTo>
                    <a:lnTo>
                      <a:pt x="477" y="52"/>
                    </a:lnTo>
                    <a:lnTo>
                      <a:pt x="480" y="54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9"/>
                    </a:lnTo>
                    <a:lnTo>
                      <a:pt x="496" y="61"/>
                    </a:lnTo>
                    <a:lnTo>
                      <a:pt x="500" y="62"/>
                    </a:lnTo>
                    <a:lnTo>
                      <a:pt x="504" y="64"/>
                    </a:lnTo>
                    <a:lnTo>
                      <a:pt x="508" y="66"/>
                    </a:lnTo>
                    <a:lnTo>
                      <a:pt x="512" y="67"/>
                    </a:lnTo>
                    <a:lnTo>
                      <a:pt x="516" y="69"/>
                    </a:lnTo>
                    <a:lnTo>
                      <a:pt x="520" y="71"/>
                    </a:lnTo>
                    <a:lnTo>
                      <a:pt x="524" y="72"/>
                    </a:lnTo>
                    <a:lnTo>
                      <a:pt x="528" y="74"/>
                    </a:lnTo>
                    <a:lnTo>
                      <a:pt x="532" y="76"/>
                    </a:lnTo>
                    <a:lnTo>
                      <a:pt x="536" y="77"/>
                    </a:lnTo>
                    <a:lnTo>
                      <a:pt x="540" y="79"/>
                    </a:lnTo>
                    <a:lnTo>
                      <a:pt x="544" y="81"/>
                    </a:lnTo>
                    <a:lnTo>
                      <a:pt x="547" y="83"/>
                    </a:lnTo>
                    <a:lnTo>
                      <a:pt x="551" y="85"/>
                    </a:lnTo>
                    <a:lnTo>
                      <a:pt x="555" y="87"/>
                    </a:lnTo>
                    <a:lnTo>
                      <a:pt x="559" y="89"/>
                    </a:lnTo>
                    <a:lnTo>
                      <a:pt x="563" y="91"/>
                    </a:lnTo>
                    <a:lnTo>
                      <a:pt x="567" y="94"/>
                    </a:lnTo>
                    <a:lnTo>
                      <a:pt x="571" y="95"/>
                    </a:lnTo>
                    <a:lnTo>
                      <a:pt x="575" y="96"/>
                    </a:lnTo>
                    <a:lnTo>
                      <a:pt x="579" y="98"/>
                    </a:lnTo>
                    <a:lnTo>
                      <a:pt x="583" y="103"/>
                    </a:lnTo>
                    <a:lnTo>
                      <a:pt x="587" y="103"/>
                    </a:lnTo>
                    <a:lnTo>
                      <a:pt x="591" y="105"/>
                    </a:lnTo>
                    <a:lnTo>
                      <a:pt x="595" y="108"/>
                    </a:lnTo>
                    <a:lnTo>
                      <a:pt x="599" y="110"/>
                    </a:lnTo>
                    <a:lnTo>
                      <a:pt x="603" y="113"/>
                    </a:lnTo>
                    <a:lnTo>
                      <a:pt x="607" y="114"/>
                    </a:lnTo>
                    <a:lnTo>
                      <a:pt x="611" y="117"/>
                    </a:lnTo>
                    <a:lnTo>
                      <a:pt x="615" y="119"/>
                    </a:lnTo>
                    <a:lnTo>
                      <a:pt x="618" y="122"/>
                    </a:lnTo>
                    <a:lnTo>
                      <a:pt x="622" y="124"/>
                    </a:lnTo>
                    <a:lnTo>
                      <a:pt x="626" y="127"/>
                    </a:lnTo>
                    <a:lnTo>
                      <a:pt x="630" y="129"/>
                    </a:lnTo>
                    <a:lnTo>
                      <a:pt x="634" y="131"/>
                    </a:lnTo>
                    <a:lnTo>
                      <a:pt x="638" y="134"/>
                    </a:lnTo>
                    <a:lnTo>
                      <a:pt x="642" y="136"/>
                    </a:lnTo>
                    <a:lnTo>
                      <a:pt x="646" y="137"/>
                    </a:lnTo>
                    <a:lnTo>
                      <a:pt x="650" y="141"/>
                    </a:lnTo>
                    <a:lnTo>
                      <a:pt x="654" y="144"/>
                    </a:lnTo>
                    <a:lnTo>
                      <a:pt x="658" y="146"/>
                    </a:lnTo>
                    <a:lnTo>
                      <a:pt x="662" y="149"/>
                    </a:lnTo>
                    <a:lnTo>
                      <a:pt x="666" y="152"/>
                    </a:lnTo>
                    <a:lnTo>
                      <a:pt x="670" y="153"/>
                    </a:lnTo>
                    <a:lnTo>
                      <a:pt x="674" y="158"/>
                    </a:lnTo>
                    <a:lnTo>
                      <a:pt x="678" y="159"/>
                    </a:lnTo>
                    <a:lnTo>
                      <a:pt x="682" y="162"/>
                    </a:lnTo>
                    <a:lnTo>
                      <a:pt x="685" y="166"/>
                    </a:lnTo>
                    <a:lnTo>
                      <a:pt x="689" y="167"/>
                    </a:lnTo>
                    <a:lnTo>
                      <a:pt x="693" y="171"/>
                    </a:lnTo>
                    <a:lnTo>
                      <a:pt x="697" y="174"/>
                    </a:lnTo>
                    <a:lnTo>
                      <a:pt x="701" y="178"/>
                    </a:lnTo>
                    <a:lnTo>
                      <a:pt x="705" y="180"/>
                    </a:lnTo>
                    <a:lnTo>
                      <a:pt x="709" y="181"/>
                    </a:lnTo>
                    <a:lnTo>
                      <a:pt x="713" y="184"/>
                    </a:lnTo>
                    <a:lnTo>
                      <a:pt x="717" y="187"/>
                    </a:lnTo>
                    <a:lnTo>
                      <a:pt x="721" y="190"/>
                    </a:lnTo>
                    <a:lnTo>
                      <a:pt x="725" y="194"/>
                    </a:lnTo>
                    <a:lnTo>
                      <a:pt x="729" y="197"/>
                    </a:lnTo>
                    <a:lnTo>
                      <a:pt x="733" y="198"/>
                    </a:lnTo>
                    <a:lnTo>
                      <a:pt x="737" y="202"/>
                    </a:lnTo>
                    <a:lnTo>
                      <a:pt x="741" y="205"/>
                    </a:lnTo>
                    <a:lnTo>
                      <a:pt x="745" y="209"/>
                    </a:lnTo>
                    <a:lnTo>
                      <a:pt x="749" y="212"/>
                    </a:lnTo>
                    <a:lnTo>
                      <a:pt x="753" y="214"/>
                    </a:lnTo>
                    <a:lnTo>
                      <a:pt x="756" y="217"/>
                    </a:lnTo>
                    <a:lnTo>
                      <a:pt x="760" y="219"/>
                    </a:lnTo>
                    <a:lnTo>
                      <a:pt x="764" y="224"/>
                    </a:lnTo>
                    <a:lnTo>
                      <a:pt x="768" y="227"/>
                    </a:lnTo>
                    <a:lnTo>
                      <a:pt x="772" y="229"/>
                    </a:lnTo>
                    <a:lnTo>
                      <a:pt x="776" y="233"/>
                    </a:lnTo>
                    <a:lnTo>
                      <a:pt x="780" y="237"/>
                    </a:lnTo>
                    <a:lnTo>
                      <a:pt x="784" y="240"/>
                    </a:lnTo>
                    <a:lnTo>
                      <a:pt x="788" y="243"/>
                    </a:lnTo>
                    <a:lnTo>
                      <a:pt x="792" y="246"/>
                    </a:lnTo>
                    <a:lnTo>
                      <a:pt x="796" y="249"/>
                    </a:lnTo>
                    <a:lnTo>
                      <a:pt x="800" y="253"/>
                    </a:lnTo>
                    <a:lnTo>
                      <a:pt x="804" y="255"/>
                    </a:lnTo>
                    <a:lnTo>
                      <a:pt x="808" y="260"/>
                    </a:lnTo>
                    <a:lnTo>
                      <a:pt x="812" y="262"/>
                    </a:lnTo>
                    <a:lnTo>
                      <a:pt x="816" y="266"/>
                    </a:lnTo>
                    <a:lnTo>
                      <a:pt x="820" y="268"/>
                    </a:lnTo>
                    <a:lnTo>
                      <a:pt x="823" y="272"/>
                    </a:lnTo>
                    <a:lnTo>
                      <a:pt x="827" y="277"/>
                    </a:lnTo>
                    <a:lnTo>
                      <a:pt x="831" y="279"/>
                    </a:lnTo>
                    <a:lnTo>
                      <a:pt x="835" y="283"/>
                    </a:lnTo>
                    <a:lnTo>
                      <a:pt x="839" y="285"/>
                    </a:lnTo>
                    <a:lnTo>
                      <a:pt x="843" y="289"/>
                    </a:lnTo>
                    <a:lnTo>
                      <a:pt x="847" y="293"/>
                    </a:lnTo>
                    <a:lnTo>
                      <a:pt x="851" y="296"/>
                    </a:lnTo>
                    <a:lnTo>
                      <a:pt x="855" y="299"/>
                    </a:lnTo>
                    <a:lnTo>
                      <a:pt x="859" y="304"/>
                    </a:lnTo>
                    <a:lnTo>
                      <a:pt x="863" y="306"/>
                    </a:lnTo>
                    <a:lnTo>
                      <a:pt x="867" y="310"/>
                    </a:lnTo>
                    <a:lnTo>
                      <a:pt x="871" y="314"/>
                    </a:lnTo>
                    <a:lnTo>
                      <a:pt x="875" y="317"/>
                    </a:lnTo>
                    <a:lnTo>
                      <a:pt x="879" y="320"/>
                    </a:lnTo>
                    <a:lnTo>
                      <a:pt x="883" y="323"/>
                    </a:lnTo>
                    <a:lnTo>
                      <a:pt x="887" y="328"/>
                    </a:lnTo>
                    <a:lnTo>
                      <a:pt x="890" y="331"/>
                    </a:lnTo>
                    <a:lnTo>
                      <a:pt x="894" y="335"/>
                    </a:lnTo>
                    <a:lnTo>
                      <a:pt x="898" y="338"/>
                    </a:lnTo>
                    <a:lnTo>
                      <a:pt x="902" y="342"/>
                    </a:lnTo>
                    <a:lnTo>
                      <a:pt x="906" y="345"/>
                    </a:lnTo>
                    <a:lnTo>
                      <a:pt x="910" y="347"/>
                    </a:lnTo>
                    <a:lnTo>
                      <a:pt x="914" y="351"/>
                    </a:lnTo>
                    <a:lnTo>
                      <a:pt x="918" y="355"/>
                    </a:lnTo>
                    <a:lnTo>
                      <a:pt x="922" y="358"/>
                    </a:lnTo>
                    <a:lnTo>
                      <a:pt x="926" y="362"/>
                    </a:lnTo>
                    <a:lnTo>
                      <a:pt x="930" y="366"/>
                    </a:lnTo>
                    <a:lnTo>
                      <a:pt x="934" y="368"/>
                    </a:lnTo>
                    <a:lnTo>
                      <a:pt x="938" y="372"/>
                    </a:lnTo>
                    <a:lnTo>
                      <a:pt x="942" y="377"/>
                    </a:lnTo>
                    <a:lnTo>
                      <a:pt x="946" y="380"/>
                    </a:lnTo>
                    <a:lnTo>
                      <a:pt x="950" y="383"/>
                    </a:lnTo>
                    <a:lnTo>
                      <a:pt x="954" y="385"/>
                    </a:lnTo>
                    <a:lnTo>
                      <a:pt x="958" y="388"/>
                    </a:lnTo>
                    <a:lnTo>
                      <a:pt x="961" y="392"/>
                    </a:lnTo>
                    <a:lnTo>
                      <a:pt x="965" y="396"/>
                    </a:lnTo>
                    <a:lnTo>
                      <a:pt x="969" y="400"/>
                    </a:lnTo>
                    <a:lnTo>
                      <a:pt x="973" y="404"/>
                    </a:lnTo>
                    <a:lnTo>
                      <a:pt x="977" y="406"/>
                    </a:lnTo>
                    <a:lnTo>
                      <a:pt x="981" y="411"/>
                    </a:lnTo>
                    <a:lnTo>
                      <a:pt x="985" y="413"/>
                    </a:lnTo>
                    <a:lnTo>
                      <a:pt x="989" y="418"/>
                    </a:lnTo>
                    <a:lnTo>
                      <a:pt x="993" y="421"/>
                    </a:lnTo>
                    <a:lnTo>
                      <a:pt x="997" y="426"/>
                    </a:lnTo>
                    <a:lnTo>
                      <a:pt x="1001" y="426"/>
                    </a:lnTo>
                    <a:lnTo>
                      <a:pt x="1005" y="432"/>
                    </a:lnTo>
                    <a:lnTo>
                      <a:pt x="1009" y="436"/>
                    </a:lnTo>
                    <a:lnTo>
                      <a:pt x="1013" y="439"/>
                    </a:lnTo>
                    <a:lnTo>
                      <a:pt x="1017" y="443"/>
                    </a:lnTo>
                    <a:lnTo>
                      <a:pt x="1021" y="446"/>
                    </a:lnTo>
                    <a:lnTo>
                      <a:pt x="1025" y="447"/>
                    </a:lnTo>
                    <a:lnTo>
                      <a:pt x="1028" y="452"/>
                    </a:lnTo>
                    <a:lnTo>
                      <a:pt x="1032" y="456"/>
                    </a:lnTo>
                    <a:lnTo>
                      <a:pt x="1036" y="460"/>
                    </a:lnTo>
                    <a:lnTo>
                      <a:pt x="1040" y="462"/>
                    </a:lnTo>
                    <a:lnTo>
                      <a:pt x="1044" y="466"/>
                    </a:lnTo>
                    <a:lnTo>
                      <a:pt x="1048" y="469"/>
                    </a:lnTo>
                    <a:lnTo>
                      <a:pt x="1052" y="473"/>
                    </a:lnTo>
                    <a:lnTo>
                      <a:pt x="1056" y="478"/>
                    </a:lnTo>
                    <a:lnTo>
                      <a:pt x="1060" y="480"/>
                    </a:lnTo>
                    <a:lnTo>
                      <a:pt x="1064" y="484"/>
                    </a:lnTo>
                    <a:lnTo>
                      <a:pt x="1068" y="486"/>
                    </a:lnTo>
                    <a:lnTo>
                      <a:pt x="1072" y="490"/>
                    </a:lnTo>
                    <a:lnTo>
                      <a:pt x="1076" y="492"/>
                    </a:lnTo>
                    <a:lnTo>
                      <a:pt x="1080" y="497"/>
                    </a:lnTo>
                    <a:lnTo>
                      <a:pt x="1084" y="499"/>
                    </a:lnTo>
                    <a:lnTo>
                      <a:pt x="1088" y="504"/>
                    </a:lnTo>
                    <a:lnTo>
                      <a:pt x="1092" y="507"/>
                    </a:lnTo>
                    <a:lnTo>
                      <a:pt x="1095" y="509"/>
                    </a:lnTo>
                    <a:lnTo>
                      <a:pt x="1099" y="513"/>
                    </a:lnTo>
                    <a:lnTo>
                      <a:pt x="1103" y="517"/>
                    </a:lnTo>
                    <a:lnTo>
                      <a:pt x="1107" y="518"/>
                    </a:lnTo>
                    <a:lnTo>
                      <a:pt x="1111" y="522"/>
                    </a:lnTo>
                    <a:lnTo>
                      <a:pt x="1115" y="525"/>
                    </a:lnTo>
                    <a:lnTo>
                      <a:pt x="1119" y="528"/>
                    </a:lnTo>
                    <a:lnTo>
                      <a:pt x="1123" y="531"/>
                    </a:lnTo>
                    <a:lnTo>
                      <a:pt x="1127" y="535"/>
                    </a:lnTo>
                    <a:lnTo>
                      <a:pt x="1131" y="538"/>
                    </a:lnTo>
                    <a:lnTo>
                      <a:pt x="1135" y="543"/>
                    </a:lnTo>
                    <a:lnTo>
                      <a:pt x="1139" y="544"/>
                    </a:lnTo>
                    <a:lnTo>
                      <a:pt x="1143" y="548"/>
                    </a:lnTo>
                    <a:lnTo>
                      <a:pt x="1147" y="551"/>
                    </a:lnTo>
                    <a:lnTo>
                      <a:pt x="1151" y="555"/>
                    </a:lnTo>
                    <a:lnTo>
                      <a:pt x="1155" y="558"/>
                    </a:lnTo>
                    <a:lnTo>
                      <a:pt x="1159" y="560"/>
                    </a:lnTo>
                    <a:lnTo>
                      <a:pt x="1163" y="562"/>
                    </a:lnTo>
                    <a:lnTo>
                      <a:pt x="1166" y="566"/>
                    </a:lnTo>
                    <a:lnTo>
                      <a:pt x="1170" y="568"/>
                    </a:lnTo>
                    <a:lnTo>
                      <a:pt x="1174" y="572"/>
                    </a:lnTo>
                    <a:lnTo>
                      <a:pt x="1178" y="575"/>
                    </a:lnTo>
                    <a:lnTo>
                      <a:pt x="1182" y="579"/>
                    </a:lnTo>
                    <a:lnTo>
                      <a:pt x="1186" y="581"/>
                    </a:lnTo>
                    <a:lnTo>
                      <a:pt x="1190" y="583"/>
                    </a:lnTo>
                    <a:lnTo>
                      <a:pt x="1194" y="586"/>
                    </a:lnTo>
                    <a:lnTo>
                      <a:pt x="1198" y="589"/>
                    </a:lnTo>
                    <a:lnTo>
                      <a:pt x="1202" y="593"/>
                    </a:lnTo>
                    <a:lnTo>
                      <a:pt x="1206" y="596"/>
                    </a:lnTo>
                    <a:lnTo>
                      <a:pt x="1210" y="598"/>
                    </a:lnTo>
                    <a:lnTo>
                      <a:pt x="1214" y="600"/>
                    </a:lnTo>
                    <a:lnTo>
                      <a:pt x="1218" y="603"/>
                    </a:lnTo>
                    <a:lnTo>
                      <a:pt x="1222" y="605"/>
                    </a:lnTo>
                    <a:lnTo>
                      <a:pt x="1226" y="609"/>
                    </a:lnTo>
                    <a:lnTo>
                      <a:pt x="1230" y="611"/>
                    </a:lnTo>
                    <a:lnTo>
                      <a:pt x="1233" y="612"/>
                    </a:lnTo>
                    <a:lnTo>
                      <a:pt x="1237" y="617"/>
                    </a:lnTo>
                    <a:lnTo>
                      <a:pt x="1241" y="619"/>
                    </a:lnTo>
                    <a:lnTo>
                      <a:pt x="1245" y="622"/>
                    </a:lnTo>
                    <a:lnTo>
                      <a:pt x="1249" y="625"/>
                    </a:lnTo>
                    <a:lnTo>
                      <a:pt x="1253" y="626"/>
                    </a:lnTo>
                    <a:lnTo>
                      <a:pt x="1257" y="628"/>
                    </a:lnTo>
                    <a:lnTo>
                      <a:pt x="1261" y="632"/>
                    </a:lnTo>
                    <a:lnTo>
                      <a:pt x="1265" y="635"/>
                    </a:lnTo>
                    <a:lnTo>
                      <a:pt x="1269" y="637"/>
                    </a:lnTo>
                    <a:lnTo>
                      <a:pt x="1273" y="639"/>
                    </a:lnTo>
                    <a:lnTo>
                      <a:pt x="1277" y="641"/>
                    </a:lnTo>
                    <a:lnTo>
                      <a:pt x="1281" y="644"/>
                    </a:lnTo>
                    <a:lnTo>
                      <a:pt x="1285" y="646"/>
                    </a:lnTo>
                    <a:lnTo>
                      <a:pt x="1289" y="648"/>
                    </a:lnTo>
                    <a:lnTo>
                      <a:pt x="1293" y="651"/>
                    </a:lnTo>
                    <a:lnTo>
                      <a:pt x="1297" y="651"/>
                    </a:lnTo>
                    <a:lnTo>
                      <a:pt x="1301" y="656"/>
                    </a:lnTo>
                    <a:lnTo>
                      <a:pt x="1304" y="657"/>
                    </a:lnTo>
                    <a:lnTo>
                      <a:pt x="1308" y="660"/>
                    </a:lnTo>
                    <a:lnTo>
                      <a:pt x="1312" y="663"/>
                    </a:lnTo>
                    <a:lnTo>
                      <a:pt x="1316" y="664"/>
                    </a:lnTo>
                    <a:lnTo>
                      <a:pt x="1320" y="668"/>
                    </a:lnTo>
                    <a:lnTo>
                      <a:pt x="1324" y="669"/>
                    </a:lnTo>
                    <a:lnTo>
                      <a:pt x="1328" y="671"/>
                    </a:lnTo>
                    <a:lnTo>
                      <a:pt x="1332" y="671"/>
                    </a:lnTo>
                    <a:lnTo>
                      <a:pt x="1336" y="674"/>
                    </a:lnTo>
                    <a:lnTo>
                      <a:pt x="1340" y="676"/>
                    </a:lnTo>
                    <a:lnTo>
                      <a:pt x="1344" y="680"/>
                    </a:lnTo>
                    <a:lnTo>
                      <a:pt x="1348" y="682"/>
                    </a:lnTo>
                    <a:lnTo>
                      <a:pt x="1352" y="682"/>
                    </a:lnTo>
                    <a:lnTo>
                      <a:pt x="1356" y="685"/>
                    </a:lnTo>
                    <a:lnTo>
                      <a:pt x="1360" y="686"/>
                    </a:lnTo>
                    <a:lnTo>
                      <a:pt x="1364" y="687"/>
                    </a:lnTo>
                    <a:lnTo>
                      <a:pt x="1368" y="690"/>
                    </a:lnTo>
                    <a:lnTo>
                      <a:pt x="1371" y="692"/>
                    </a:lnTo>
                    <a:lnTo>
                      <a:pt x="1375" y="693"/>
                    </a:lnTo>
                    <a:lnTo>
                      <a:pt x="1379" y="695"/>
                    </a:lnTo>
                    <a:lnTo>
                      <a:pt x="1383" y="696"/>
                    </a:lnTo>
                    <a:lnTo>
                      <a:pt x="1387" y="699"/>
                    </a:lnTo>
                    <a:lnTo>
                      <a:pt x="1391" y="701"/>
                    </a:lnTo>
                    <a:lnTo>
                      <a:pt x="1395" y="702"/>
                    </a:lnTo>
                    <a:lnTo>
                      <a:pt x="1399" y="704"/>
                    </a:lnTo>
                    <a:lnTo>
                      <a:pt x="1403" y="705"/>
                    </a:lnTo>
                    <a:lnTo>
                      <a:pt x="1407" y="707"/>
                    </a:lnTo>
                    <a:lnTo>
                      <a:pt x="1411" y="709"/>
                    </a:lnTo>
                    <a:lnTo>
                      <a:pt x="1415" y="710"/>
                    </a:lnTo>
                    <a:lnTo>
                      <a:pt x="1419" y="711"/>
                    </a:lnTo>
                    <a:lnTo>
                      <a:pt x="1423" y="713"/>
                    </a:lnTo>
                    <a:lnTo>
                      <a:pt x="1427" y="714"/>
                    </a:lnTo>
                    <a:lnTo>
                      <a:pt x="1431" y="715"/>
                    </a:lnTo>
                    <a:lnTo>
                      <a:pt x="1435" y="717"/>
                    </a:lnTo>
                    <a:lnTo>
                      <a:pt x="1438" y="719"/>
                    </a:lnTo>
                    <a:lnTo>
                      <a:pt x="1442" y="720"/>
                    </a:lnTo>
                    <a:lnTo>
                      <a:pt x="1446" y="722"/>
                    </a:lnTo>
                    <a:lnTo>
                      <a:pt x="1450" y="722"/>
                    </a:lnTo>
                    <a:lnTo>
                      <a:pt x="1454" y="723"/>
                    </a:lnTo>
                    <a:lnTo>
                      <a:pt x="1458" y="725"/>
                    </a:lnTo>
                    <a:lnTo>
                      <a:pt x="1462" y="726"/>
                    </a:lnTo>
                    <a:lnTo>
                      <a:pt x="1466" y="726"/>
                    </a:lnTo>
                    <a:lnTo>
                      <a:pt x="1470" y="728"/>
                    </a:lnTo>
                    <a:lnTo>
                      <a:pt x="1474" y="730"/>
                    </a:lnTo>
                    <a:lnTo>
                      <a:pt x="1478" y="730"/>
                    </a:lnTo>
                    <a:lnTo>
                      <a:pt x="1482" y="732"/>
                    </a:lnTo>
                    <a:lnTo>
                      <a:pt x="1486" y="733"/>
                    </a:lnTo>
                    <a:lnTo>
                      <a:pt x="1490" y="733"/>
                    </a:lnTo>
                    <a:lnTo>
                      <a:pt x="1494" y="735"/>
                    </a:lnTo>
                    <a:lnTo>
                      <a:pt x="1498" y="736"/>
                    </a:lnTo>
                    <a:lnTo>
                      <a:pt x="1502" y="737"/>
                    </a:lnTo>
                    <a:lnTo>
                      <a:pt x="1506" y="737"/>
                    </a:lnTo>
                    <a:lnTo>
                      <a:pt x="1509" y="737"/>
                    </a:lnTo>
                    <a:lnTo>
                      <a:pt x="1513" y="738"/>
                    </a:lnTo>
                    <a:lnTo>
                      <a:pt x="1517" y="740"/>
                    </a:lnTo>
                    <a:lnTo>
                      <a:pt x="1521" y="741"/>
                    </a:lnTo>
                    <a:lnTo>
                      <a:pt x="1525" y="741"/>
                    </a:lnTo>
                    <a:lnTo>
                      <a:pt x="1529" y="741"/>
                    </a:lnTo>
                    <a:lnTo>
                      <a:pt x="1533" y="742"/>
                    </a:lnTo>
                    <a:lnTo>
                      <a:pt x="1537" y="743"/>
                    </a:lnTo>
                    <a:lnTo>
                      <a:pt x="1541" y="743"/>
                    </a:lnTo>
                    <a:lnTo>
                      <a:pt x="1545" y="743"/>
                    </a:lnTo>
                    <a:lnTo>
                      <a:pt x="1549" y="745"/>
                    </a:lnTo>
                    <a:lnTo>
                      <a:pt x="1553" y="746"/>
                    </a:lnTo>
                    <a:lnTo>
                      <a:pt x="1557" y="746"/>
                    </a:lnTo>
                    <a:lnTo>
                      <a:pt x="1561" y="745"/>
                    </a:lnTo>
                    <a:lnTo>
                      <a:pt x="1565" y="747"/>
                    </a:lnTo>
                    <a:lnTo>
                      <a:pt x="1569" y="747"/>
                    </a:lnTo>
                    <a:lnTo>
                      <a:pt x="1573" y="747"/>
                    </a:lnTo>
                    <a:lnTo>
                      <a:pt x="1576" y="749"/>
                    </a:lnTo>
                    <a:lnTo>
                      <a:pt x="1580" y="748"/>
                    </a:lnTo>
                    <a:lnTo>
                      <a:pt x="1584" y="748"/>
                    </a:lnTo>
                    <a:lnTo>
                      <a:pt x="1588" y="748"/>
                    </a:lnTo>
                    <a:lnTo>
                      <a:pt x="1592" y="749"/>
                    </a:lnTo>
                    <a:lnTo>
                      <a:pt x="1596" y="751"/>
                    </a:lnTo>
                    <a:lnTo>
                      <a:pt x="1600" y="751"/>
                    </a:lnTo>
                    <a:lnTo>
                      <a:pt x="1604" y="750"/>
                    </a:lnTo>
                    <a:lnTo>
                      <a:pt x="1608" y="751"/>
                    </a:lnTo>
                    <a:lnTo>
                      <a:pt x="1612" y="751"/>
                    </a:lnTo>
                    <a:lnTo>
                      <a:pt x="1616" y="749"/>
                    </a:lnTo>
                    <a:lnTo>
                      <a:pt x="1620" y="750"/>
                    </a:lnTo>
                    <a:lnTo>
                      <a:pt x="1624" y="750"/>
                    </a:lnTo>
                    <a:lnTo>
                      <a:pt x="1628" y="751"/>
                    </a:lnTo>
                    <a:lnTo>
                      <a:pt x="1632" y="752"/>
                    </a:lnTo>
                    <a:lnTo>
                      <a:pt x="1636" y="750"/>
                    </a:lnTo>
                    <a:lnTo>
                      <a:pt x="1640" y="750"/>
                    </a:lnTo>
                    <a:lnTo>
                      <a:pt x="1643" y="750"/>
                    </a:lnTo>
                    <a:lnTo>
                      <a:pt x="1647" y="751"/>
                    </a:lnTo>
                    <a:lnTo>
                      <a:pt x="1651" y="750"/>
                    </a:lnTo>
                    <a:lnTo>
                      <a:pt x="1655" y="749"/>
                    </a:lnTo>
                    <a:lnTo>
                      <a:pt x="1659" y="751"/>
                    </a:lnTo>
                    <a:lnTo>
                      <a:pt x="1663" y="748"/>
                    </a:lnTo>
                    <a:lnTo>
                      <a:pt x="1667" y="749"/>
                    </a:lnTo>
                    <a:lnTo>
                      <a:pt x="1671" y="750"/>
                    </a:lnTo>
                    <a:lnTo>
                      <a:pt x="1675" y="748"/>
                    </a:lnTo>
                    <a:lnTo>
                      <a:pt x="1679" y="749"/>
                    </a:lnTo>
                    <a:lnTo>
                      <a:pt x="1683" y="749"/>
                    </a:lnTo>
                    <a:lnTo>
                      <a:pt x="1687" y="748"/>
                    </a:lnTo>
                    <a:lnTo>
                      <a:pt x="1691" y="747"/>
                    </a:lnTo>
                    <a:lnTo>
                      <a:pt x="1695" y="747"/>
                    </a:lnTo>
                    <a:lnTo>
                      <a:pt x="1699" y="747"/>
                    </a:lnTo>
                    <a:lnTo>
                      <a:pt x="1703" y="746"/>
                    </a:lnTo>
                    <a:lnTo>
                      <a:pt x="1707" y="745"/>
                    </a:lnTo>
                    <a:lnTo>
                      <a:pt x="1711" y="745"/>
                    </a:lnTo>
                    <a:lnTo>
                      <a:pt x="1714" y="744"/>
                    </a:lnTo>
                    <a:lnTo>
                      <a:pt x="1718" y="744"/>
                    </a:lnTo>
                    <a:lnTo>
                      <a:pt x="1722" y="743"/>
                    </a:lnTo>
                    <a:lnTo>
                      <a:pt x="1726" y="743"/>
                    </a:lnTo>
                    <a:lnTo>
                      <a:pt x="1730" y="741"/>
                    </a:lnTo>
                    <a:lnTo>
                      <a:pt x="1734" y="743"/>
                    </a:lnTo>
                    <a:lnTo>
                      <a:pt x="1738" y="740"/>
                    </a:lnTo>
                    <a:lnTo>
                      <a:pt x="1742" y="741"/>
                    </a:lnTo>
                    <a:lnTo>
                      <a:pt x="1746" y="739"/>
                    </a:lnTo>
                    <a:lnTo>
                      <a:pt x="1750" y="738"/>
                    </a:lnTo>
                    <a:lnTo>
                      <a:pt x="1754" y="737"/>
                    </a:lnTo>
                    <a:lnTo>
                      <a:pt x="1758" y="737"/>
                    </a:lnTo>
                    <a:lnTo>
                      <a:pt x="1762" y="736"/>
                    </a:lnTo>
                    <a:lnTo>
                      <a:pt x="1766" y="735"/>
                    </a:lnTo>
                    <a:lnTo>
                      <a:pt x="1770" y="735"/>
                    </a:lnTo>
                    <a:lnTo>
                      <a:pt x="1774" y="735"/>
                    </a:lnTo>
                    <a:lnTo>
                      <a:pt x="1778" y="733"/>
                    </a:lnTo>
                    <a:lnTo>
                      <a:pt x="1781" y="731"/>
                    </a:lnTo>
                    <a:lnTo>
                      <a:pt x="1785" y="730"/>
                    </a:lnTo>
                    <a:lnTo>
                      <a:pt x="1789" y="730"/>
                    </a:lnTo>
                    <a:lnTo>
                      <a:pt x="1793" y="729"/>
                    </a:lnTo>
                    <a:lnTo>
                      <a:pt x="1797" y="729"/>
                    </a:lnTo>
                    <a:lnTo>
                      <a:pt x="1801" y="728"/>
                    </a:lnTo>
                    <a:lnTo>
                      <a:pt x="1805" y="727"/>
                    </a:lnTo>
                    <a:lnTo>
                      <a:pt x="1809" y="724"/>
                    </a:lnTo>
                    <a:lnTo>
                      <a:pt x="1813" y="724"/>
                    </a:lnTo>
                    <a:lnTo>
                      <a:pt x="1817" y="723"/>
                    </a:lnTo>
                    <a:lnTo>
                      <a:pt x="1821" y="722"/>
                    </a:lnTo>
                    <a:lnTo>
                      <a:pt x="1825" y="721"/>
                    </a:lnTo>
                    <a:lnTo>
                      <a:pt x="1829" y="721"/>
                    </a:lnTo>
                    <a:lnTo>
                      <a:pt x="1833" y="719"/>
                    </a:lnTo>
                    <a:lnTo>
                      <a:pt x="1837" y="717"/>
                    </a:lnTo>
                    <a:lnTo>
                      <a:pt x="1841" y="716"/>
                    </a:lnTo>
                    <a:lnTo>
                      <a:pt x="1845" y="715"/>
                    </a:lnTo>
                    <a:lnTo>
                      <a:pt x="1848" y="714"/>
                    </a:lnTo>
                    <a:lnTo>
                      <a:pt x="1852" y="712"/>
                    </a:lnTo>
                    <a:lnTo>
                      <a:pt x="1856" y="709"/>
                    </a:lnTo>
                    <a:lnTo>
                      <a:pt x="1860" y="709"/>
                    </a:lnTo>
                    <a:lnTo>
                      <a:pt x="1864" y="708"/>
                    </a:lnTo>
                    <a:lnTo>
                      <a:pt x="1868" y="708"/>
                    </a:lnTo>
                    <a:lnTo>
                      <a:pt x="1872" y="706"/>
                    </a:lnTo>
                    <a:lnTo>
                      <a:pt x="1876" y="703"/>
                    </a:lnTo>
                    <a:lnTo>
                      <a:pt x="1880" y="703"/>
                    </a:lnTo>
                    <a:lnTo>
                      <a:pt x="1884" y="702"/>
                    </a:lnTo>
                    <a:lnTo>
                      <a:pt x="1888" y="699"/>
                    </a:lnTo>
                    <a:lnTo>
                      <a:pt x="1892" y="698"/>
                    </a:lnTo>
                    <a:lnTo>
                      <a:pt x="1896" y="696"/>
                    </a:lnTo>
                    <a:lnTo>
                      <a:pt x="1900" y="697"/>
                    </a:lnTo>
                    <a:lnTo>
                      <a:pt x="1904" y="695"/>
                    </a:lnTo>
                    <a:lnTo>
                      <a:pt x="1908" y="692"/>
                    </a:lnTo>
                    <a:lnTo>
                      <a:pt x="1912" y="689"/>
                    </a:lnTo>
                    <a:lnTo>
                      <a:pt x="1916" y="689"/>
                    </a:lnTo>
                    <a:lnTo>
                      <a:pt x="1919" y="687"/>
                    </a:lnTo>
                    <a:lnTo>
                      <a:pt x="1923" y="685"/>
                    </a:lnTo>
                    <a:lnTo>
                      <a:pt x="1927" y="685"/>
                    </a:lnTo>
                    <a:lnTo>
                      <a:pt x="1931" y="682"/>
                    </a:lnTo>
                    <a:lnTo>
                      <a:pt x="1935" y="682"/>
                    </a:lnTo>
                    <a:lnTo>
                      <a:pt x="1939" y="679"/>
                    </a:lnTo>
                    <a:lnTo>
                      <a:pt x="1943" y="678"/>
                    </a:lnTo>
                    <a:lnTo>
                      <a:pt x="1947" y="676"/>
                    </a:lnTo>
                    <a:lnTo>
                      <a:pt x="1951" y="674"/>
                    </a:lnTo>
                    <a:lnTo>
                      <a:pt x="1955" y="673"/>
                    </a:lnTo>
                    <a:lnTo>
                      <a:pt x="1959" y="670"/>
                    </a:lnTo>
                    <a:lnTo>
                      <a:pt x="1963" y="669"/>
                    </a:lnTo>
                    <a:lnTo>
                      <a:pt x="1967" y="668"/>
                    </a:lnTo>
                    <a:lnTo>
                      <a:pt x="1971" y="665"/>
                    </a:lnTo>
                    <a:lnTo>
                      <a:pt x="1975" y="664"/>
                    </a:lnTo>
                    <a:lnTo>
                      <a:pt x="1979" y="663"/>
                    </a:lnTo>
                    <a:lnTo>
                      <a:pt x="1983" y="661"/>
                    </a:lnTo>
                    <a:lnTo>
                      <a:pt x="1986" y="659"/>
                    </a:lnTo>
                    <a:lnTo>
                      <a:pt x="1990" y="658"/>
                    </a:lnTo>
                    <a:lnTo>
                      <a:pt x="1994" y="655"/>
                    </a:lnTo>
                    <a:lnTo>
                      <a:pt x="1998" y="653"/>
                    </a:lnTo>
                    <a:lnTo>
                      <a:pt x="2002" y="651"/>
                    </a:lnTo>
                    <a:lnTo>
                      <a:pt x="2006" y="649"/>
                    </a:lnTo>
                    <a:lnTo>
                      <a:pt x="2010" y="648"/>
                    </a:lnTo>
                    <a:lnTo>
                      <a:pt x="2014" y="646"/>
                    </a:lnTo>
                    <a:lnTo>
                      <a:pt x="2018" y="644"/>
                    </a:lnTo>
                    <a:lnTo>
                      <a:pt x="2022" y="641"/>
                    </a:lnTo>
                    <a:lnTo>
                      <a:pt x="2026" y="640"/>
                    </a:lnTo>
                    <a:lnTo>
                      <a:pt x="2030" y="637"/>
                    </a:lnTo>
                    <a:lnTo>
                      <a:pt x="2034" y="636"/>
                    </a:lnTo>
                    <a:lnTo>
                      <a:pt x="2038" y="635"/>
                    </a:lnTo>
                    <a:lnTo>
                      <a:pt x="2042" y="631"/>
                    </a:lnTo>
                    <a:lnTo>
                      <a:pt x="2046" y="629"/>
                    </a:lnTo>
                    <a:lnTo>
                      <a:pt x="2050" y="627"/>
                    </a:lnTo>
                    <a:lnTo>
                      <a:pt x="2054" y="626"/>
                    </a:lnTo>
                    <a:lnTo>
                      <a:pt x="2057" y="623"/>
                    </a:lnTo>
                    <a:lnTo>
                      <a:pt x="2061" y="621"/>
                    </a:lnTo>
                    <a:lnTo>
                      <a:pt x="2065" y="619"/>
                    </a:lnTo>
                    <a:lnTo>
                      <a:pt x="2069" y="618"/>
                    </a:lnTo>
                    <a:lnTo>
                      <a:pt x="2073" y="615"/>
                    </a:lnTo>
                    <a:lnTo>
                      <a:pt x="2077" y="614"/>
                    </a:lnTo>
                    <a:lnTo>
                      <a:pt x="2081" y="611"/>
                    </a:lnTo>
                    <a:lnTo>
                      <a:pt x="2085" y="609"/>
                    </a:lnTo>
                    <a:lnTo>
                      <a:pt x="2089" y="606"/>
                    </a:lnTo>
                    <a:lnTo>
                      <a:pt x="2093" y="605"/>
                    </a:lnTo>
                    <a:lnTo>
                      <a:pt x="2097" y="603"/>
                    </a:lnTo>
                    <a:lnTo>
                      <a:pt x="2101" y="601"/>
                    </a:lnTo>
                    <a:lnTo>
                      <a:pt x="2105" y="599"/>
                    </a:lnTo>
                    <a:lnTo>
                      <a:pt x="2109" y="596"/>
                    </a:lnTo>
                    <a:lnTo>
                      <a:pt x="2113" y="595"/>
                    </a:lnTo>
                    <a:lnTo>
                      <a:pt x="2117" y="592"/>
                    </a:lnTo>
                    <a:lnTo>
                      <a:pt x="2121" y="589"/>
                    </a:lnTo>
                    <a:lnTo>
                      <a:pt x="2124" y="588"/>
                    </a:lnTo>
                    <a:lnTo>
                      <a:pt x="2128" y="586"/>
                    </a:lnTo>
                    <a:lnTo>
                      <a:pt x="2132" y="584"/>
                    </a:lnTo>
                    <a:lnTo>
                      <a:pt x="2136" y="581"/>
                    </a:lnTo>
                    <a:lnTo>
                      <a:pt x="2140" y="579"/>
                    </a:lnTo>
                    <a:lnTo>
                      <a:pt x="2144" y="577"/>
                    </a:lnTo>
                    <a:lnTo>
                      <a:pt x="2148" y="576"/>
                    </a:lnTo>
                    <a:lnTo>
                      <a:pt x="2152" y="574"/>
                    </a:lnTo>
                    <a:lnTo>
                      <a:pt x="2156" y="570"/>
                    </a:lnTo>
                    <a:lnTo>
                      <a:pt x="2160" y="568"/>
                    </a:lnTo>
                    <a:lnTo>
                      <a:pt x="2164" y="565"/>
                    </a:lnTo>
                    <a:lnTo>
                      <a:pt x="2168" y="563"/>
                    </a:lnTo>
                    <a:lnTo>
                      <a:pt x="2172" y="562"/>
                    </a:lnTo>
                    <a:lnTo>
                      <a:pt x="2176" y="559"/>
                    </a:lnTo>
                    <a:lnTo>
                      <a:pt x="2180" y="557"/>
                    </a:lnTo>
                    <a:lnTo>
                      <a:pt x="2184" y="554"/>
                    </a:lnTo>
                    <a:lnTo>
                      <a:pt x="2188" y="551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5"/>
                    </a:lnTo>
                    <a:lnTo>
                      <a:pt x="2203" y="544"/>
                    </a:lnTo>
                    <a:lnTo>
                      <a:pt x="2207" y="540"/>
                    </a:lnTo>
                    <a:lnTo>
                      <a:pt x="2211" y="538"/>
                    </a:lnTo>
                    <a:lnTo>
                      <a:pt x="2215" y="536"/>
                    </a:lnTo>
                    <a:lnTo>
                      <a:pt x="2219" y="536"/>
                    </a:lnTo>
                    <a:lnTo>
                      <a:pt x="2223" y="531"/>
                    </a:lnTo>
                    <a:lnTo>
                      <a:pt x="2227" y="530"/>
                    </a:lnTo>
                    <a:lnTo>
                      <a:pt x="2231" y="527"/>
                    </a:lnTo>
                    <a:lnTo>
                      <a:pt x="2235" y="524"/>
                    </a:lnTo>
                    <a:lnTo>
                      <a:pt x="2239" y="522"/>
                    </a:lnTo>
                    <a:lnTo>
                      <a:pt x="2243" y="522"/>
                    </a:lnTo>
                    <a:lnTo>
                      <a:pt x="2247" y="520"/>
                    </a:lnTo>
                    <a:lnTo>
                      <a:pt x="2251" y="516"/>
                    </a:lnTo>
                    <a:lnTo>
                      <a:pt x="2255" y="514"/>
                    </a:lnTo>
                    <a:lnTo>
                      <a:pt x="2259" y="510"/>
                    </a:lnTo>
                    <a:lnTo>
                      <a:pt x="2262" y="507"/>
                    </a:lnTo>
                    <a:lnTo>
                      <a:pt x="2266" y="507"/>
                    </a:lnTo>
                    <a:lnTo>
                      <a:pt x="2270" y="504"/>
                    </a:lnTo>
                    <a:lnTo>
                      <a:pt x="2274" y="502"/>
                    </a:lnTo>
                    <a:lnTo>
                      <a:pt x="2278" y="499"/>
                    </a:lnTo>
                    <a:lnTo>
                      <a:pt x="2282" y="498"/>
                    </a:lnTo>
                    <a:lnTo>
                      <a:pt x="2286" y="495"/>
                    </a:lnTo>
                    <a:lnTo>
                      <a:pt x="2290" y="492"/>
                    </a:lnTo>
                    <a:lnTo>
                      <a:pt x="2294" y="490"/>
                    </a:lnTo>
                    <a:lnTo>
                      <a:pt x="2298" y="488"/>
                    </a:lnTo>
                    <a:lnTo>
                      <a:pt x="2302" y="485"/>
                    </a:lnTo>
                    <a:lnTo>
                      <a:pt x="2306" y="482"/>
                    </a:lnTo>
                    <a:lnTo>
                      <a:pt x="2310" y="482"/>
                    </a:lnTo>
                    <a:lnTo>
                      <a:pt x="2314" y="479"/>
                    </a:lnTo>
                    <a:lnTo>
                      <a:pt x="2318" y="476"/>
                    </a:lnTo>
                    <a:lnTo>
                      <a:pt x="2322" y="474"/>
                    </a:lnTo>
                    <a:lnTo>
                      <a:pt x="2326" y="471"/>
                    </a:lnTo>
                    <a:lnTo>
                      <a:pt x="2329" y="468"/>
                    </a:lnTo>
                    <a:lnTo>
                      <a:pt x="2333" y="466"/>
                    </a:lnTo>
                    <a:lnTo>
                      <a:pt x="2337" y="463"/>
                    </a:lnTo>
                    <a:lnTo>
                      <a:pt x="2341" y="462"/>
                    </a:lnTo>
                    <a:lnTo>
                      <a:pt x="2345" y="460"/>
                    </a:lnTo>
                    <a:lnTo>
                      <a:pt x="2349" y="456"/>
                    </a:lnTo>
                    <a:lnTo>
                      <a:pt x="2353" y="453"/>
                    </a:lnTo>
                    <a:lnTo>
                      <a:pt x="2357" y="453"/>
                    </a:lnTo>
                    <a:lnTo>
                      <a:pt x="2361" y="449"/>
                    </a:lnTo>
                    <a:lnTo>
                      <a:pt x="2365" y="447"/>
                    </a:lnTo>
                    <a:lnTo>
                      <a:pt x="2369" y="445"/>
                    </a:lnTo>
                    <a:lnTo>
                      <a:pt x="2373" y="443"/>
                    </a:lnTo>
                    <a:lnTo>
                      <a:pt x="2377" y="442"/>
                    </a:lnTo>
                    <a:lnTo>
                      <a:pt x="2381" y="439"/>
                    </a:lnTo>
                    <a:lnTo>
                      <a:pt x="2385" y="434"/>
                    </a:lnTo>
                    <a:lnTo>
                      <a:pt x="2389" y="433"/>
                    </a:lnTo>
                    <a:lnTo>
                      <a:pt x="2393" y="431"/>
                    </a:lnTo>
                    <a:lnTo>
                      <a:pt x="2396" y="428"/>
                    </a:lnTo>
                    <a:lnTo>
                      <a:pt x="2400" y="426"/>
                    </a:lnTo>
                    <a:lnTo>
                      <a:pt x="2404" y="424"/>
                    </a:lnTo>
                    <a:lnTo>
                      <a:pt x="2408" y="421"/>
                    </a:lnTo>
                    <a:lnTo>
                      <a:pt x="2412" y="419"/>
                    </a:lnTo>
                    <a:lnTo>
                      <a:pt x="2416" y="418"/>
                    </a:lnTo>
                    <a:lnTo>
                      <a:pt x="2420" y="415"/>
                    </a:lnTo>
                    <a:lnTo>
                      <a:pt x="2424" y="413"/>
                    </a:lnTo>
                    <a:lnTo>
                      <a:pt x="2428" y="410"/>
                    </a:lnTo>
                    <a:lnTo>
                      <a:pt x="2432" y="409"/>
                    </a:lnTo>
                    <a:lnTo>
                      <a:pt x="2436" y="405"/>
                    </a:lnTo>
                    <a:lnTo>
                      <a:pt x="2440" y="403"/>
                    </a:lnTo>
                    <a:lnTo>
                      <a:pt x="2444" y="401"/>
                    </a:lnTo>
                    <a:lnTo>
                      <a:pt x="2448" y="398"/>
                    </a:lnTo>
                    <a:lnTo>
                      <a:pt x="2452" y="395"/>
                    </a:lnTo>
                    <a:lnTo>
                      <a:pt x="2456" y="395"/>
                    </a:lnTo>
                    <a:lnTo>
                      <a:pt x="2460" y="391"/>
                    </a:lnTo>
                    <a:lnTo>
                      <a:pt x="2464" y="388"/>
                    </a:lnTo>
                    <a:lnTo>
                      <a:pt x="2467" y="387"/>
                    </a:lnTo>
                    <a:lnTo>
                      <a:pt x="2471" y="385"/>
                    </a:lnTo>
                    <a:lnTo>
                      <a:pt x="2475" y="383"/>
                    </a:lnTo>
                    <a:lnTo>
                      <a:pt x="2479" y="381"/>
                    </a:lnTo>
                    <a:lnTo>
                      <a:pt x="2483" y="378"/>
                    </a:lnTo>
                    <a:lnTo>
                      <a:pt x="2487" y="375"/>
                    </a:lnTo>
                    <a:lnTo>
                      <a:pt x="2491" y="375"/>
                    </a:lnTo>
                    <a:lnTo>
                      <a:pt x="2495" y="372"/>
                    </a:lnTo>
                    <a:lnTo>
                      <a:pt x="2499" y="369"/>
                    </a:lnTo>
                    <a:lnTo>
                      <a:pt x="2503" y="367"/>
                    </a:lnTo>
                    <a:lnTo>
                      <a:pt x="2507" y="364"/>
                    </a:lnTo>
                    <a:lnTo>
                      <a:pt x="2511" y="362"/>
                    </a:lnTo>
                    <a:lnTo>
                      <a:pt x="2515" y="361"/>
                    </a:lnTo>
                    <a:lnTo>
                      <a:pt x="2519" y="358"/>
                    </a:lnTo>
                    <a:lnTo>
                      <a:pt x="2523" y="356"/>
                    </a:lnTo>
                    <a:lnTo>
                      <a:pt x="2527" y="354"/>
                    </a:lnTo>
                    <a:lnTo>
                      <a:pt x="2531" y="352"/>
                    </a:lnTo>
                    <a:lnTo>
                      <a:pt x="2534" y="349"/>
                    </a:lnTo>
                    <a:lnTo>
                      <a:pt x="2538" y="347"/>
                    </a:lnTo>
                    <a:lnTo>
                      <a:pt x="2542" y="344"/>
                    </a:lnTo>
                    <a:lnTo>
                      <a:pt x="2546" y="343"/>
                    </a:lnTo>
                    <a:lnTo>
                      <a:pt x="2550" y="341"/>
                    </a:lnTo>
                    <a:lnTo>
                      <a:pt x="2554" y="339"/>
                    </a:lnTo>
                    <a:lnTo>
                      <a:pt x="2558" y="335"/>
                    </a:lnTo>
                    <a:lnTo>
                      <a:pt x="2562" y="334"/>
                    </a:lnTo>
                    <a:lnTo>
                      <a:pt x="2566" y="332"/>
                    </a:lnTo>
                    <a:lnTo>
                      <a:pt x="2570" y="330"/>
                    </a:lnTo>
                    <a:lnTo>
                      <a:pt x="2574" y="328"/>
                    </a:lnTo>
                    <a:lnTo>
                      <a:pt x="2578" y="326"/>
                    </a:lnTo>
                    <a:lnTo>
                      <a:pt x="2582" y="324"/>
                    </a:lnTo>
                    <a:lnTo>
                      <a:pt x="2586" y="322"/>
                    </a:lnTo>
                    <a:lnTo>
                      <a:pt x="2590" y="319"/>
                    </a:lnTo>
                    <a:lnTo>
                      <a:pt x="2594" y="317"/>
                    </a:lnTo>
                    <a:lnTo>
                      <a:pt x="2598" y="316"/>
                    </a:lnTo>
                    <a:lnTo>
                      <a:pt x="2602" y="312"/>
                    </a:lnTo>
                    <a:lnTo>
                      <a:pt x="2605" y="310"/>
                    </a:lnTo>
                    <a:lnTo>
                      <a:pt x="2609" y="308"/>
                    </a:lnTo>
                    <a:lnTo>
                      <a:pt x="2613" y="306"/>
                    </a:lnTo>
                    <a:lnTo>
                      <a:pt x="2617" y="306"/>
                    </a:lnTo>
                    <a:lnTo>
                      <a:pt x="2621" y="303"/>
                    </a:lnTo>
                    <a:lnTo>
                      <a:pt x="2625" y="302"/>
                    </a:lnTo>
                    <a:lnTo>
                      <a:pt x="2629" y="299"/>
                    </a:lnTo>
                    <a:lnTo>
                      <a:pt x="2633" y="298"/>
                    </a:lnTo>
                    <a:lnTo>
                      <a:pt x="2637" y="294"/>
                    </a:lnTo>
                    <a:lnTo>
                      <a:pt x="2641" y="293"/>
                    </a:lnTo>
                    <a:lnTo>
                      <a:pt x="2645" y="288"/>
                    </a:lnTo>
                    <a:lnTo>
                      <a:pt x="2649" y="288"/>
                    </a:lnTo>
                    <a:lnTo>
                      <a:pt x="2653" y="286"/>
                    </a:lnTo>
                    <a:lnTo>
                      <a:pt x="2657" y="283"/>
                    </a:lnTo>
                    <a:lnTo>
                      <a:pt x="2661" y="283"/>
                    </a:lnTo>
                    <a:lnTo>
                      <a:pt x="2665" y="280"/>
                    </a:lnTo>
                    <a:lnTo>
                      <a:pt x="2669" y="278"/>
                    </a:lnTo>
                    <a:lnTo>
                      <a:pt x="2672" y="277"/>
                    </a:lnTo>
                    <a:lnTo>
                      <a:pt x="2676" y="273"/>
                    </a:lnTo>
                    <a:lnTo>
                      <a:pt x="2680" y="272"/>
                    </a:lnTo>
                    <a:lnTo>
                      <a:pt x="2684" y="271"/>
                    </a:lnTo>
                    <a:lnTo>
                      <a:pt x="2688" y="268"/>
                    </a:lnTo>
                    <a:lnTo>
                      <a:pt x="2692" y="268"/>
                    </a:lnTo>
                    <a:lnTo>
                      <a:pt x="2696" y="264"/>
                    </a:lnTo>
                    <a:lnTo>
                      <a:pt x="2700" y="262"/>
                    </a:lnTo>
                    <a:lnTo>
                      <a:pt x="2704" y="263"/>
                    </a:lnTo>
                    <a:lnTo>
                      <a:pt x="2708" y="258"/>
                    </a:lnTo>
                    <a:lnTo>
                      <a:pt x="2712" y="257"/>
                    </a:lnTo>
                    <a:lnTo>
                      <a:pt x="2716" y="255"/>
                    </a:lnTo>
                    <a:lnTo>
                      <a:pt x="2720" y="252"/>
                    </a:lnTo>
                    <a:lnTo>
                      <a:pt x="2724" y="251"/>
                    </a:lnTo>
                    <a:lnTo>
                      <a:pt x="2728" y="251"/>
                    </a:lnTo>
                    <a:lnTo>
                      <a:pt x="2732" y="247"/>
                    </a:lnTo>
                    <a:lnTo>
                      <a:pt x="2736" y="247"/>
                    </a:lnTo>
                    <a:lnTo>
                      <a:pt x="2739" y="244"/>
                    </a:lnTo>
                    <a:lnTo>
                      <a:pt x="2743" y="242"/>
                    </a:lnTo>
                    <a:lnTo>
                      <a:pt x="2747" y="240"/>
                    </a:lnTo>
                    <a:lnTo>
                      <a:pt x="2751" y="241"/>
                    </a:lnTo>
                    <a:lnTo>
                      <a:pt x="2755" y="237"/>
                    </a:lnTo>
                    <a:lnTo>
                      <a:pt x="2759" y="235"/>
                    </a:lnTo>
                    <a:lnTo>
                      <a:pt x="2763" y="234"/>
                    </a:lnTo>
                    <a:lnTo>
                      <a:pt x="2767" y="233"/>
                    </a:lnTo>
                    <a:lnTo>
                      <a:pt x="2771" y="230"/>
                    </a:lnTo>
                    <a:lnTo>
                      <a:pt x="2775" y="229"/>
                    </a:lnTo>
                    <a:lnTo>
                      <a:pt x="2779" y="227"/>
                    </a:lnTo>
                    <a:lnTo>
                      <a:pt x="2783" y="225"/>
                    </a:lnTo>
                    <a:lnTo>
                      <a:pt x="2787" y="223"/>
                    </a:lnTo>
                    <a:lnTo>
                      <a:pt x="2791" y="220"/>
                    </a:lnTo>
                    <a:lnTo>
                      <a:pt x="2795" y="220"/>
                    </a:lnTo>
                    <a:lnTo>
                      <a:pt x="2799" y="217"/>
                    </a:lnTo>
                    <a:lnTo>
                      <a:pt x="2803" y="217"/>
                    </a:lnTo>
                    <a:lnTo>
                      <a:pt x="2807" y="214"/>
                    </a:lnTo>
                    <a:lnTo>
                      <a:pt x="2810" y="213"/>
                    </a:lnTo>
                    <a:lnTo>
                      <a:pt x="2814" y="212"/>
                    </a:lnTo>
                    <a:lnTo>
                      <a:pt x="2818" y="210"/>
                    </a:lnTo>
                    <a:lnTo>
                      <a:pt x="2822" y="210"/>
                    </a:lnTo>
                    <a:lnTo>
                      <a:pt x="2826" y="206"/>
                    </a:lnTo>
                    <a:lnTo>
                      <a:pt x="2830" y="205"/>
                    </a:lnTo>
                    <a:lnTo>
                      <a:pt x="2834" y="203"/>
                    </a:lnTo>
                    <a:lnTo>
                      <a:pt x="2838" y="200"/>
                    </a:lnTo>
                    <a:lnTo>
                      <a:pt x="2842" y="198"/>
                    </a:lnTo>
                    <a:lnTo>
                      <a:pt x="2846" y="200"/>
                    </a:lnTo>
                    <a:lnTo>
                      <a:pt x="2850" y="196"/>
                    </a:lnTo>
                    <a:lnTo>
                      <a:pt x="2854" y="196"/>
                    </a:lnTo>
                    <a:lnTo>
                      <a:pt x="2858" y="195"/>
                    </a:lnTo>
                    <a:lnTo>
                      <a:pt x="2862" y="193"/>
                    </a:lnTo>
                    <a:lnTo>
                      <a:pt x="2866" y="190"/>
                    </a:lnTo>
                    <a:lnTo>
                      <a:pt x="2870" y="188"/>
                    </a:lnTo>
                    <a:lnTo>
                      <a:pt x="2874" y="186"/>
                    </a:lnTo>
                    <a:lnTo>
                      <a:pt x="2877" y="185"/>
                    </a:lnTo>
                    <a:lnTo>
                      <a:pt x="2881" y="185"/>
                    </a:lnTo>
                    <a:lnTo>
                      <a:pt x="2885" y="182"/>
                    </a:lnTo>
                    <a:lnTo>
                      <a:pt x="2889" y="181"/>
                    </a:lnTo>
                    <a:lnTo>
                      <a:pt x="2893" y="181"/>
                    </a:lnTo>
                    <a:lnTo>
                      <a:pt x="2897" y="177"/>
                    </a:lnTo>
                    <a:lnTo>
                      <a:pt x="2901" y="176"/>
                    </a:lnTo>
                    <a:lnTo>
                      <a:pt x="2905" y="175"/>
                    </a:lnTo>
                    <a:lnTo>
                      <a:pt x="2909" y="174"/>
                    </a:lnTo>
                    <a:lnTo>
                      <a:pt x="2913" y="171"/>
                    </a:lnTo>
                    <a:lnTo>
                      <a:pt x="2917" y="170"/>
                    </a:lnTo>
                    <a:lnTo>
                      <a:pt x="2921" y="169"/>
                    </a:lnTo>
                    <a:lnTo>
                      <a:pt x="2925" y="167"/>
                    </a:lnTo>
                    <a:lnTo>
                      <a:pt x="2929" y="167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60"/>
                    </a:lnTo>
                    <a:lnTo>
                      <a:pt x="2948" y="159"/>
                    </a:lnTo>
                    <a:lnTo>
                      <a:pt x="2952" y="157"/>
                    </a:lnTo>
                    <a:lnTo>
                      <a:pt x="2956" y="155"/>
                    </a:lnTo>
                    <a:lnTo>
                      <a:pt x="2960" y="153"/>
                    </a:lnTo>
                    <a:lnTo>
                      <a:pt x="2964" y="153"/>
                    </a:lnTo>
                    <a:lnTo>
                      <a:pt x="2968" y="152"/>
                    </a:lnTo>
                    <a:lnTo>
                      <a:pt x="2972" y="151"/>
                    </a:lnTo>
                    <a:lnTo>
                      <a:pt x="2976" y="149"/>
                    </a:lnTo>
                    <a:lnTo>
                      <a:pt x="2980" y="148"/>
                    </a:lnTo>
                    <a:lnTo>
                      <a:pt x="2984" y="147"/>
                    </a:lnTo>
                    <a:lnTo>
                      <a:pt x="2988" y="146"/>
                    </a:lnTo>
                    <a:lnTo>
                      <a:pt x="2992" y="144"/>
                    </a:lnTo>
                    <a:lnTo>
                      <a:pt x="2996" y="144"/>
                    </a:lnTo>
                    <a:lnTo>
                      <a:pt x="3000" y="141"/>
                    </a:lnTo>
                    <a:lnTo>
                      <a:pt x="3004" y="141"/>
                    </a:lnTo>
                    <a:lnTo>
                      <a:pt x="3008" y="137"/>
                    </a:lnTo>
                    <a:lnTo>
                      <a:pt x="3012" y="138"/>
                    </a:lnTo>
                    <a:lnTo>
                      <a:pt x="3015" y="136"/>
                    </a:lnTo>
                    <a:lnTo>
                      <a:pt x="3019" y="135"/>
                    </a:lnTo>
                    <a:lnTo>
                      <a:pt x="3023" y="134"/>
                    </a:lnTo>
                    <a:lnTo>
                      <a:pt x="3027" y="132"/>
                    </a:lnTo>
                    <a:lnTo>
                      <a:pt x="3031" y="131"/>
                    </a:lnTo>
                    <a:lnTo>
                      <a:pt x="3035" y="131"/>
                    </a:lnTo>
                    <a:lnTo>
                      <a:pt x="3039" y="129"/>
                    </a:lnTo>
                    <a:lnTo>
                      <a:pt x="3043" y="128"/>
                    </a:lnTo>
                    <a:lnTo>
                      <a:pt x="3047" y="127"/>
                    </a:lnTo>
                    <a:lnTo>
                      <a:pt x="3051" y="125"/>
                    </a:lnTo>
                    <a:lnTo>
                      <a:pt x="3055" y="124"/>
                    </a:lnTo>
                    <a:lnTo>
                      <a:pt x="3059" y="124"/>
                    </a:lnTo>
                    <a:lnTo>
                      <a:pt x="3063" y="121"/>
                    </a:lnTo>
                    <a:lnTo>
                      <a:pt x="3067" y="121"/>
                    </a:lnTo>
                    <a:lnTo>
                      <a:pt x="3071" y="121"/>
                    </a:lnTo>
                    <a:lnTo>
                      <a:pt x="3075" y="118"/>
                    </a:lnTo>
                    <a:lnTo>
                      <a:pt x="3079" y="118"/>
                    </a:lnTo>
                    <a:lnTo>
                      <a:pt x="3082" y="116"/>
                    </a:lnTo>
                    <a:lnTo>
                      <a:pt x="3086" y="116"/>
                    </a:lnTo>
                    <a:lnTo>
                      <a:pt x="3090" y="114"/>
                    </a:lnTo>
                    <a:lnTo>
                      <a:pt x="3094" y="114"/>
                    </a:lnTo>
                    <a:lnTo>
                      <a:pt x="3098" y="113"/>
                    </a:lnTo>
                    <a:lnTo>
                      <a:pt x="3102" y="112"/>
                    </a:lnTo>
                    <a:lnTo>
                      <a:pt x="3106" y="111"/>
                    </a:lnTo>
                    <a:lnTo>
                      <a:pt x="3110" y="110"/>
                    </a:lnTo>
                    <a:lnTo>
                      <a:pt x="3114" y="107"/>
                    </a:lnTo>
                    <a:lnTo>
                      <a:pt x="3118" y="107"/>
                    </a:lnTo>
                    <a:lnTo>
                      <a:pt x="3122" y="106"/>
                    </a:lnTo>
                    <a:lnTo>
                      <a:pt x="3126" y="106"/>
                    </a:lnTo>
                    <a:lnTo>
                      <a:pt x="3130" y="103"/>
                    </a:lnTo>
                    <a:lnTo>
                      <a:pt x="3134" y="102"/>
                    </a:lnTo>
                    <a:lnTo>
                      <a:pt x="3138" y="101"/>
                    </a:lnTo>
                    <a:lnTo>
                      <a:pt x="3142" y="101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5" name="Freeform 2697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9"/>
                  </a:cxn>
                  <a:cxn ang="0">
                    <a:pos x="354" y="18"/>
                  </a:cxn>
                  <a:cxn ang="0">
                    <a:pos x="406" y="30"/>
                  </a:cxn>
                  <a:cxn ang="0">
                    <a:pos x="457" y="43"/>
                  </a:cxn>
                  <a:cxn ang="0">
                    <a:pos x="508" y="63"/>
                  </a:cxn>
                  <a:cxn ang="0">
                    <a:pos x="559" y="87"/>
                  </a:cxn>
                  <a:cxn ang="0">
                    <a:pos x="611" y="115"/>
                  </a:cxn>
                  <a:cxn ang="0">
                    <a:pos x="662" y="147"/>
                  </a:cxn>
                  <a:cxn ang="0">
                    <a:pos x="713" y="181"/>
                  </a:cxn>
                  <a:cxn ang="0">
                    <a:pos x="764" y="221"/>
                  </a:cxn>
                  <a:cxn ang="0">
                    <a:pos x="816" y="261"/>
                  </a:cxn>
                  <a:cxn ang="0">
                    <a:pos x="867" y="307"/>
                  </a:cxn>
                  <a:cxn ang="0">
                    <a:pos x="918" y="353"/>
                  </a:cxn>
                  <a:cxn ang="0">
                    <a:pos x="969" y="396"/>
                  </a:cxn>
                  <a:cxn ang="0">
                    <a:pos x="1021" y="441"/>
                  </a:cxn>
                  <a:cxn ang="0">
                    <a:pos x="1072" y="486"/>
                  </a:cxn>
                  <a:cxn ang="0">
                    <a:pos x="1123" y="528"/>
                  </a:cxn>
                  <a:cxn ang="0">
                    <a:pos x="1174" y="568"/>
                  </a:cxn>
                  <a:cxn ang="0">
                    <a:pos x="1226" y="605"/>
                  </a:cxn>
                  <a:cxn ang="0">
                    <a:pos x="1277" y="639"/>
                  </a:cxn>
                  <a:cxn ang="0">
                    <a:pos x="1328" y="669"/>
                  </a:cxn>
                  <a:cxn ang="0">
                    <a:pos x="1379" y="693"/>
                  </a:cxn>
                  <a:cxn ang="0">
                    <a:pos x="1431" y="713"/>
                  </a:cxn>
                  <a:cxn ang="0">
                    <a:pos x="1482" y="729"/>
                  </a:cxn>
                  <a:cxn ang="0">
                    <a:pos x="1533" y="741"/>
                  </a:cxn>
                  <a:cxn ang="0">
                    <a:pos x="1584" y="746"/>
                  </a:cxn>
                  <a:cxn ang="0">
                    <a:pos x="1636" y="749"/>
                  </a:cxn>
                  <a:cxn ang="0">
                    <a:pos x="1687" y="747"/>
                  </a:cxn>
                  <a:cxn ang="0">
                    <a:pos x="1738" y="739"/>
                  </a:cxn>
                  <a:cxn ang="0">
                    <a:pos x="1789" y="729"/>
                  </a:cxn>
                  <a:cxn ang="0">
                    <a:pos x="1841" y="715"/>
                  </a:cxn>
                  <a:cxn ang="0">
                    <a:pos x="1892" y="698"/>
                  </a:cxn>
                  <a:cxn ang="0">
                    <a:pos x="1943" y="677"/>
                  </a:cxn>
                  <a:cxn ang="0">
                    <a:pos x="1994" y="654"/>
                  </a:cxn>
                  <a:cxn ang="0">
                    <a:pos x="2046" y="628"/>
                  </a:cxn>
                  <a:cxn ang="0">
                    <a:pos x="2097" y="602"/>
                  </a:cxn>
                  <a:cxn ang="0">
                    <a:pos x="2148" y="575"/>
                  </a:cxn>
                  <a:cxn ang="0">
                    <a:pos x="2199" y="544"/>
                  </a:cxn>
                  <a:cxn ang="0">
                    <a:pos x="2251" y="514"/>
                  </a:cxn>
                  <a:cxn ang="0">
                    <a:pos x="2302" y="484"/>
                  </a:cxn>
                  <a:cxn ang="0">
                    <a:pos x="2353" y="453"/>
                  </a:cxn>
                  <a:cxn ang="0">
                    <a:pos x="2404" y="423"/>
                  </a:cxn>
                  <a:cxn ang="0">
                    <a:pos x="2456" y="393"/>
                  </a:cxn>
                  <a:cxn ang="0">
                    <a:pos x="2507" y="364"/>
                  </a:cxn>
                  <a:cxn ang="0">
                    <a:pos x="2558" y="337"/>
                  </a:cxn>
                  <a:cxn ang="0">
                    <a:pos x="2609" y="308"/>
                  </a:cxn>
                  <a:cxn ang="0">
                    <a:pos x="2661" y="283"/>
                  </a:cxn>
                  <a:cxn ang="0">
                    <a:pos x="2712" y="258"/>
                  </a:cxn>
                  <a:cxn ang="0">
                    <a:pos x="2763" y="233"/>
                  </a:cxn>
                  <a:cxn ang="0">
                    <a:pos x="2814" y="211"/>
                  </a:cxn>
                  <a:cxn ang="0">
                    <a:pos x="2866" y="188"/>
                  </a:cxn>
                  <a:cxn ang="0">
                    <a:pos x="2917" y="170"/>
                  </a:cxn>
                  <a:cxn ang="0">
                    <a:pos x="2968" y="152"/>
                  </a:cxn>
                  <a:cxn ang="0">
                    <a:pos x="3019" y="135"/>
                  </a:cxn>
                  <a:cxn ang="0">
                    <a:pos x="3071" y="121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49">
                    <a:moveTo>
                      <a:pt x="0" y="0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8"/>
                    </a:lnTo>
                    <a:lnTo>
                      <a:pt x="299" y="10"/>
                    </a:lnTo>
                    <a:lnTo>
                      <a:pt x="303" y="9"/>
                    </a:lnTo>
                    <a:lnTo>
                      <a:pt x="307" y="10"/>
                    </a:lnTo>
                    <a:lnTo>
                      <a:pt x="311" y="11"/>
                    </a:lnTo>
                    <a:lnTo>
                      <a:pt x="315" y="11"/>
                    </a:lnTo>
                    <a:lnTo>
                      <a:pt x="319" y="11"/>
                    </a:lnTo>
                    <a:lnTo>
                      <a:pt x="323" y="11"/>
                    </a:lnTo>
                    <a:lnTo>
                      <a:pt x="327" y="14"/>
                    </a:lnTo>
                    <a:lnTo>
                      <a:pt x="331" y="12"/>
                    </a:lnTo>
                    <a:lnTo>
                      <a:pt x="335" y="14"/>
                    </a:lnTo>
                    <a:lnTo>
                      <a:pt x="339" y="15"/>
                    </a:lnTo>
                    <a:lnTo>
                      <a:pt x="342" y="17"/>
                    </a:lnTo>
                    <a:lnTo>
                      <a:pt x="346" y="18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1"/>
                    </a:lnTo>
                    <a:lnTo>
                      <a:pt x="378" y="24"/>
                    </a:lnTo>
                    <a:lnTo>
                      <a:pt x="382" y="24"/>
                    </a:lnTo>
                    <a:lnTo>
                      <a:pt x="386" y="23"/>
                    </a:lnTo>
                    <a:lnTo>
                      <a:pt x="390" y="25"/>
                    </a:lnTo>
                    <a:lnTo>
                      <a:pt x="394" y="27"/>
                    </a:lnTo>
                    <a:lnTo>
                      <a:pt x="398" y="26"/>
                    </a:lnTo>
                    <a:lnTo>
                      <a:pt x="402" y="29"/>
                    </a:lnTo>
                    <a:lnTo>
                      <a:pt x="406" y="30"/>
                    </a:lnTo>
                    <a:lnTo>
                      <a:pt x="410" y="31"/>
                    </a:lnTo>
                    <a:lnTo>
                      <a:pt x="413" y="31"/>
                    </a:lnTo>
                    <a:lnTo>
                      <a:pt x="417" y="31"/>
                    </a:lnTo>
                    <a:lnTo>
                      <a:pt x="421" y="33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1"/>
                    </a:lnTo>
                    <a:lnTo>
                      <a:pt x="449" y="40"/>
                    </a:lnTo>
                    <a:lnTo>
                      <a:pt x="453" y="42"/>
                    </a:lnTo>
                    <a:lnTo>
                      <a:pt x="457" y="43"/>
                    </a:lnTo>
                    <a:lnTo>
                      <a:pt x="461" y="46"/>
                    </a:lnTo>
                    <a:lnTo>
                      <a:pt x="465" y="46"/>
                    </a:lnTo>
                    <a:lnTo>
                      <a:pt x="469" y="46"/>
                    </a:lnTo>
                    <a:lnTo>
                      <a:pt x="473" y="48"/>
                    </a:lnTo>
                    <a:lnTo>
                      <a:pt x="477" y="51"/>
                    </a:lnTo>
                    <a:lnTo>
                      <a:pt x="480" y="52"/>
                    </a:lnTo>
                    <a:lnTo>
                      <a:pt x="484" y="54"/>
                    </a:lnTo>
                    <a:lnTo>
                      <a:pt x="488" y="55"/>
                    </a:lnTo>
                    <a:lnTo>
                      <a:pt x="492" y="56"/>
                    </a:lnTo>
                    <a:lnTo>
                      <a:pt x="496" y="58"/>
                    </a:lnTo>
                    <a:lnTo>
                      <a:pt x="500" y="60"/>
                    </a:lnTo>
                    <a:lnTo>
                      <a:pt x="504" y="61"/>
                    </a:lnTo>
                    <a:lnTo>
                      <a:pt x="508" y="63"/>
                    </a:lnTo>
                    <a:lnTo>
                      <a:pt x="512" y="63"/>
                    </a:lnTo>
                    <a:lnTo>
                      <a:pt x="516" y="67"/>
                    </a:lnTo>
                    <a:lnTo>
                      <a:pt x="520" y="67"/>
                    </a:lnTo>
                    <a:lnTo>
                      <a:pt x="524" y="70"/>
                    </a:lnTo>
                    <a:lnTo>
                      <a:pt x="528" y="72"/>
                    </a:lnTo>
                    <a:lnTo>
                      <a:pt x="532" y="74"/>
                    </a:lnTo>
                    <a:lnTo>
                      <a:pt x="536" y="76"/>
                    </a:lnTo>
                    <a:lnTo>
                      <a:pt x="540" y="77"/>
                    </a:lnTo>
                    <a:lnTo>
                      <a:pt x="544" y="78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4"/>
                    </a:lnTo>
                    <a:lnTo>
                      <a:pt x="559" y="87"/>
                    </a:lnTo>
                    <a:lnTo>
                      <a:pt x="563" y="88"/>
                    </a:lnTo>
                    <a:lnTo>
                      <a:pt x="567" y="92"/>
                    </a:lnTo>
                    <a:lnTo>
                      <a:pt x="571" y="92"/>
                    </a:lnTo>
                    <a:lnTo>
                      <a:pt x="575" y="95"/>
                    </a:lnTo>
                    <a:lnTo>
                      <a:pt x="579" y="96"/>
                    </a:lnTo>
                    <a:lnTo>
                      <a:pt x="583" y="98"/>
                    </a:lnTo>
                    <a:lnTo>
                      <a:pt x="587" y="100"/>
                    </a:lnTo>
                    <a:lnTo>
                      <a:pt x="591" y="104"/>
                    </a:lnTo>
                    <a:lnTo>
                      <a:pt x="595" y="105"/>
                    </a:lnTo>
                    <a:lnTo>
                      <a:pt x="599" y="107"/>
                    </a:lnTo>
                    <a:lnTo>
                      <a:pt x="603" y="110"/>
                    </a:lnTo>
                    <a:lnTo>
                      <a:pt x="607" y="112"/>
                    </a:lnTo>
                    <a:lnTo>
                      <a:pt x="611" y="115"/>
                    </a:lnTo>
                    <a:lnTo>
                      <a:pt x="615" y="116"/>
                    </a:lnTo>
                    <a:lnTo>
                      <a:pt x="618" y="119"/>
                    </a:lnTo>
                    <a:lnTo>
                      <a:pt x="622" y="120"/>
                    </a:lnTo>
                    <a:lnTo>
                      <a:pt x="626" y="123"/>
                    </a:lnTo>
                    <a:lnTo>
                      <a:pt x="630" y="126"/>
                    </a:lnTo>
                    <a:lnTo>
                      <a:pt x="634" y="129"/>
                    </a:lnTo>
                    <a:lnTo>
                      <a:pt x="638" y="130"/>
                    </a:lnTo>
                    <a:lnTo>
                      <a:pt x="642" y="133"/>
                    </a:lnTo>
                    <a:lnTo>
                      <a:pt x="646" y="135"/>
                    </a:lnTo>
                    <a:lnTo>
                      <a:pt x="650" y="139"/>
                    </a:lnTo>
                    <a:lnTo>
                      <a:pt x="654" y="142"/>
                    </a:lnTo>
                    <a:lnTo>
                      <a:pt x="658" y="143"/>
                    </a:lnTo>
                    <a:lnTo>
                      <a:pt x="662" y="147"/>
                    </a:lnTo>
                    <a:lnTo>
                      <a:pt x="666" y="149"/>
                    </a:lnTo>
                    <a:lnTo>
                      <a:pt x="670" y="150"/>
                    </a:lnTo>
                    <a:lnTo>
                      <a:pt x="674" y="153"/>
                    </a:lnTo>
                    <a:lnTo>
                      <a:pt x="678" y="156"/>
                    </a:lnTo>
                    <a:lnTo>
                      <a:pt x="682" y="158"/>
                    </a:lnTo>
                    <a:lnTo>
                      <a:pt x="685" y="162"/>
                    </a:lnTo>
                    <a:lnTo>
                      <a:pt x="689" y="166"/>
                    </a:lnTo>
                    <a:lnTo>
                      <a:pt x="693" y="167"/>
                    </a:lnTo>
                    <a:lnTo>
                      <a:pt x="697" y="170"/>
                    </a:lnTo>
                    <a:lnTo>
                      <a:pt x="701" y="173"/>
                    </a:lnTo>
                    <a:lnTo>
                      <a:pt x="705" y="176"/>
                    </a:lnTo>
                    <a:lnTo>
                      <a:pt x="709" y="180"/>
                    </a:lnTo>
                    <a:lnTo>
                      <a:pt x="713" y="181"/>
                    </a:lnTo>
                    <a:lnTo>
                      <a:pt x="717" y="184"/>
                    </a:lnTo>
                    <a:lnTo>
                      <a:pt x="721" y="187"/>
                    </a:lnTo>
                    <a:lnTo>
                      <a:pt x="725" y="191"/>
                    </a:lnTo>
                    <a:lnTo>
                      <a:pt x="729" y="194"/>
                    </a:lnTo>
                    <a:lnTo>
                      <a:pt x="733" y="197"/>
                    </a:lnTo>
                    <a:lnTo>
                      <a:pt x="737" y="197"/>
                    </a:lnTo>
                    <a:lnTo>
                      <a:pt x="741" y="202"/>
                    </a:lnTo>
                    <a:lnTo>
                      <a:pt x="745" y="205"/>
                    </a:lnTo>
                    <a:lnTo>
                      <a:pt x="749" y="209"/>
                    </a:lnTo>
                    <a:lnTo>
                      <a:pt x="753" y="210"/>
                    </a:lnTo>
                    <a:lnTo>
                      <a:pt x="756" y="215"/>
                    </a:lnTo>
                    <a:lnTo>
                      <a:pt x="760" y="218"/>
                    </a:lnTo>
                    <a:lnTo>
                      <a:pt x="764" y="221"/>
                    </a:lnTo>
                    <a:lnTo>
                      <a:pt x="768" y="224"/>
                    </a:lnTo>
                    <a:lnTo>
                      <a:pt x="772" y="228"/>
                    </a:lnTo>
                    <a:lnTo>
                      <a:pt x="776" y="230"/>
                    </a:lnTo>
                    <a:lnTo>
                      <a:pt x="780" y="234"/>
                    </a:lnTo>
                    <a:lnTo>
                      <a:pt x="784" y="237"/>
                    </a:lnTo>
                    <a:lnTo>
                      <a:pt x="788" y="240"/>
                    </a:lnTo>
                    <a:lnTo>
                      <a:pt x="792" y="243"/>
                    </a:lnTo>
                    <a:lnTo>
                      <a:pt x="796" y="245"/>
                    </a:lnTo>
                    <a:lnTo>
                      <a:pt x="800" y="251"/>
                    </a:lnTo>
                    <a:lnTo>
                      <a:pt x="804" y="252"/>
                    </a:lnTo>
                    <a:lnTo>
                      <a:pt x="808" y="255"/>
                    </a:lnTo>
                    <a:lnTo>
                      <a:pt x="812" y="259"/>
                    </a:lnTo>
                    <a:lnTo>
                      <a:pt x="816" y="261"/>
                    </a:lnTo>
                    <a:lnTo>
                      <a:pt x="820" y="265"/>
                    </a:lnTo>
                    <a:lnTo>
                      <a:pt x="823" y="269"/>
                    </a:lnTo>
                    <a:lnTo>
                      <a:pt x="827" y="272"/>
                    </a:lnTo>
                    <a:lnTo>
                      <a:pt x="831" y="275"/>
                    </a:lnTo>
                    <a:lnTo>
                      <a:pt x="835" y="280"/>
                    </a:lnTo>
                    <a:lnTo>
                      <a:pt x="839" y="283"/>
                    </a:lnTo>
                    <a:lnTo>
                      <a:pt x="843" y="286"/>
                    </a:lnTo>
                    <a:lnTo>
                      <a:pt x="847" y="288"/>
                    </a:lnTo>
                    <a:lnTo>
                      <a:pt x="851" y="292"/>
                    </a:lnTo>
                    <a:lnTo>
                      <a:pt x="855" y="296"/>
                    </a:lnTo>
                    <a:lnTo>
                      <a:pt x="859" y="299"/>
                    </a:lnTo>
                    <a:lnTo>
                      <a:pt x="863" y="305"/>
                    </a:lnTo>
                    <a:lnTo>
                      <a:pt x="867" y="307"/>
                    </a:lnTo>
                    <a:lnTo>
                      <a:pt x="871" y="309"/>
                    </a:lnTo>
                    <a:lnTo>
                      <a:pt x="875" y="314"/>
                    </a:lnTo>
                    <a:lnTo>
                      <a:pt x="879" y="317"/>
                    </a:lnTo>
                    <a:lnTo>
                      <a:pt x="883" y="321"/>
                    </a:lnTo>
                    <a:lnTo>
                      <a:pt x="887" y="324"/>
                    </a:lnTo>
                    <a:lnTo>
                      <a:pt x="890" y="327"/>
                    </a:lnTo>
                    <a:lnTo>
                      <a:pt x="894" y="331"/>
                    </a:lnTo>
                    <a:lnTo>
                      <a:pt x="898" y="333"/>
                    </a:lnTo>
                    <a:lnTo>
                      <a:pt x="902" y="337"/>
                    </a:lnTo>
                    <a:lnTo>
                      <a:pt x="906" y="339"/>
                    </a:lnTo>
                    <a:lnTo>
                      <a:pt x="910" y="345"/>
                    </a:lnTo>
                    <a:lnTo>
                      <a:pt x="914" y="349"/>
                    </a:lnTo>
                    <a:lnTo>
                      <a:pt x="918" y="353"/>
                    </a:lnTo>
                    <a:lnTo>
                      <a:pt x="922" y="356"/>
                    </a:lnTo>
                    <a:lnTo>
                      <a:pt x="926" y="358"/>
                    </a:lnTo>
                    <a:lnTo>
                      <a:pt x="930" y="362"/>
                    </a:lnTo>
                    <a:lnTo>
                      <a:pt x="934" y="365"/>
                    </a:lnTo>
                    <a:lnTo>
                      <a:pt x="938" y="370"/>
                    </a:lnTo>
                    <a:lnTo>
                      <a:pt x="942" y="371"/>
                    </a:lnTo>
                    <a:lnTo>
                      <a:pt x="946" y="377"/>
                    </a:lnTo>
                    <a:lnTo>
                      <a:pt x="950" y="379"/>
                    </a:lnTo>
                    <a:lnTo>
                      <a:pt x="954" y="383"/>
                    </a:lnTo>
                    <a:lnTo>
                      <a:pt x="958" y="388"/>
                    </a:lnTo>
                    <a:lnTo>
                      <a:pt x="961" y="390"/>
                    </a:lnTo>
                    <a:lnTo>
                      <a:pt x="965" y="393"/>
                    </a:lnTo>
                    <a:lnTo>
                      <a:pt x="969" y="396"/>
                    </a:lnTo>
                    <a:lnTo>
                      <a:pt x="973" y="400"/>
                    </a:lnTo>
                    <a:lnTo>
                      <a:pt x="977" y="404"/>
                    </a:lnTo>
                    <a:lnTo>
                      <a:pt x="981" y="407"/>
                    </a:lnTo>
                    <a:lnTo>
                      <a:pt x="985" y="411"/>
                    </a:lnTo>
                    <a:lnTo>
                      <a:pt x="989" y="413"/>
                    </a:lnTo>
                    <a:lnTo>
                      <a:pt x="993" y="418"/>
                    </a:lnTo>
                    <a:lnTo>
                      <a:pt x="997" y="421"/>
                    </a:lnTo>
                    <a:lnTo>
                      <a:pt x="1001" y="425"/>
                    </a:lnTo>
                    <a:lnTo>
                      <a:pt x="1005" y="430"/>
                    </a:lnTo>
                    <a:lnTo>
                      <a:pt x="1009" y="433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1"/>
                    </a:lnTo>
                    <a:lnTo>
                      <a:pt x="1025" y="446"/>
                    </a:lnTo>
                    <a:lnTo>
                      <a:pt x="1028" y="448"/>
                    </a:lnTo>
                    <a:lnTo>
                      <a:pt x="1032" y="452"/>
                    </a:lnTo>
                    <a:lnTo>
                      <a:pt x="1036" y="454"/>
                    </a:lnTo>
                    <a:lnTo>
                      <a:pt x="1040" y="459"/>
                    </a:lnTo>
                    <a:lnTo>
                      <a:pt x="1044" y="463"/>
                    </a:lnTo>
                    <a:lnTo>
                      <a:pt x="1048" y="465"/>
                    </a:lnTo>
                    <a:lnTo>
                      <a:pt x="1052" y="470"/>
                    </a:lnTo>
                    <a:lnTo>
                      <a:pt x="1056" y="473"/>
                    </a:lnTo>
                    <a:lnTo>
                      <a:pt x="1060" y="476"/>
                    </a:lnTo>
                    <a:lnTo>
                      <a:pt x="1064" y="480"/>
                    </a:lnTo>
                    <a:lnTo>
                      <a:pt x="1068" y="484"/>
                    </a:lnTo>
                    <a:lnTo>
                      <a:pt x="1072" y="486"/>
                    </a:lnTo>
                    <a:lnTo>
                      <a:pt x="1076" y="490"/>
                    </a:lnTo>
                    <a:lnTo>
                      <a:pt x="1080" y="491"/>
                    </a:lnTo>
                    <a:lnTo>
                      <a:pt x="1084" y="496"/>
                    </a:lnTo>
                    <a:lnTo>
                      <a:pt x="1088" y="500"/>
                    </a:lnTo>
                    <a:lnTo>
                      <a:pt x="1092" y="503"/>
                    </a:lnTo>
                    <a:lnTo>
                      <a:pt x="1095" y="506"/>
                    </a:lnTo>
                    <a:lnTo>
                      <a:pt x="1099" y="510"/>
                    </a:lnTo>
                    <a:lnTo>
                      <a:pt x="1103" y="512"/>
                    </a:lnTo>
                    <a:lnTo>
                      <a:pt x="1107" y="515"/>
                    </a:lnTo>
                    <a:lnTo>
                      <a:pt x="1111" y="519"/>
                    </a:lnTo>
                    <a:lnTo>
                      <a:pt x="1115" y="521"/>
                    </a:lnTo>
                    <a:lnTo>
                      <a:pt x="1119" y="525"/>
                    </a:lnTo>
                    <a:lnTo>
                      <a:pt x="1123" y="528"/>
                    </a:lnTo>
                    <a:lnTo>
                      <a:pt x="1127" y="532"/>
                    </a:lnTo>
                    <a:lnTo>
                      <a:pt x="1131" y="534"/>
                    </a:lnTo>
                    <a:lnTo>
                      <a:pt x="1135" y="538"/>
                    </a:lnTo>
                    <a:lnTo>
                      <a:pt x="1139" y="540"/>
                    </a:lnTo>
                    <a:lnTo>
                      <a:pt x="1143" y="545"/>
                    </a:lnTo>
                    <a:lnTo>
                      <a:pt x="1147" y="548"/>
                    </a:lnTo>
                    <a:lnTo>
                      <a:pt x="1151" y="550"/>
                    </a:lnTo>
                    <a:lnTo>
                      <a:pt x="1155" y="554"/>
                    </a:lnTo>
                    <a:lnTo>
                      <a:pt x="1159" y="555"/>
                    </a:lnTo>
                    <a:lnTo>
                      <a:pt x="1163" y="558"/>
                    </a:lnTo>
                    <a:lnTo>
                      <a:pt x="1166" y="563"/>
                    </a:lnTo>
                    <a:lnTo>
                      <a:pt x="1170" y="565"/>
                    </a:lnTo>
                    <a:lnTo>
                      <a:pt x="1174" y="568"/>
                    </a:lnTo>
                    <a:lnTo>
                      <a:pt x="1178" y="572"/>
                    </a:lnTo>
                    <a:lnTo>
                      <a:pt x="1182" y="574"/>
                    </a:lnTo>
                    <a:lnTo>
                      <a:pt x="1186" y="576"/>
                    </a:lnTo>
                    <a:lnTo>
                      <a:pt x="1190" y="580"/>
                    </a:lnTo>
                    <a:lnTo>
                      <a:pt x="1194" y="583"/>
                    </a:lnTo>
                    <a:lnTo>
                      <a:pt x="1198" y="586"/>
                    </a:lnTo>
                    <a:lnTo>
                      <a:pt x="1202" y="588"/>
                    </a:lnTo>
                    <a:lnTo>
                      <a:pt x="1206" y="592"/>
                    </a:lnTo>
                    <a:lnTo>
                      <a:pt x="1210" y="594"/>
                    </a:lnTo>
                    <a:lnTo>
                      <a:pt x="1214" y="597"/>
                    </a:lnTo>
                    <a:lnTo>
                      <a:pt x="1218" y="600"/>
                    </a:lnTo>
                    <a:lnTo>
                      <a:pt x="1222" y="603"/>
                    </a:lnTo>
                    <a:lnTo>
                      <a:pt x="1226" y="605"/>
                    </a:lnTo>
                    <a:lnTo>
                      <a:pt x="1230" y="608"/>
                    </a:lnTo>
                    <a:lnTo>
                      <a:pt x="1233" y="611"/>
                    </a:lnTo>
                    <a:lnTo>
                      <a:pt x="1237" y="613"/>
                    </a:lnTo>
                    <a:lnTo>
                      <a:pt x="1241" y="614"/>
                    </a:lnTo>
                    <a:lnTo>
                      <a:pt x="1245" y="617"/>
                    </a:lnTo>
                    <a:lnTo>
                      <a:pt x="1249" y="619"/>
                    </a:lnTo>
                    <a:lnTo>
                      <a:pt x="1253" y="624"/>
                    </a:lnTo>
                    <a:lnTo>
                      <a:pt x="1257" y="626"/>
                    </a:lnTo>
                    <a:lnTo>
                      <a:pt x="1261" y="630"/>
                    </a:lnTo>
                    <a:lnTo>
                      <a:pt x="1265" y="631"/>
                    </a:lnTo>
                    <a:lnTo>
                      <a:pt x="1269" y="634"/>
                    </a:lnTo>
                    <a:lnTo>
                      <a:pt x="1273" y="637"/>
                    </a:lnTo>
                    <a:lnTo>
                      <a:pt x="1277" y="639"/>
                    </a:lnTo>
                    <a:lnTo>
                      <a:pt x="1281" y="641"/>
                    </a:lnTo>
                    <a:lnTo>
                      <a:pt x="1285" y="643"/>
                    </a:lnTo>
                    <a:lnTo>
                      <a:pt x="1289" y="646"/>
                    </a:lnTo>
                    <a:lnTo>
                      <a:pt x="1293" y="648"/>
                    </a:lnTo>
                    <a:lnTo>
                      <a:pt x="1297" y="649"/>
                    </a:lnTo>
                    <a:lnTo>
                      <a:pt x="1301" y="653"/>
                    </a:lnTo>
                    <a:lnTo>
                      <a:pt x="1304" y="656"/>
                    </a:lnTo>
                    <a:lnTo>
                      <a:pt x="1308" y="656"/>
                    </a:lnTo>
                    <a:lnTo>
                      <a:pt x="1312" y="660"/>
                    </a:lnTo>
                    <a:lnTo>
                      <a:pt x="1316" y="662"/>
                    </a:lnTo>
                    <a:lnTo>
                      <a:pt x="1320" y="664"/>
                    </a:lnTo>
                    <a:lnTo>
                      <a:pt x="1324" y="665"/>
                    </a:lnTo>
                    <a:lnTo>
                      <a:pt x="1328" y="669"/>
                    </a:lnTo>
                    <a:lnTo>
                      <a:pt x="1332" y="670"/>
                    </a:lnTo>
                    <a:lnTo>
                      <a:pt x="1336" y="671"/>
                    </a:lnTo>
                    <a:lnTo>
                      <a:pt x="1340" y="673"/>
                    </a:lnTo>
                    <a:lnTo>
                      <a:pt x="1344" y="675"/>
                    </a:lnTo>
                    <a:lnTo>
                      <a:pt x="1348" y="677"/>
                    </a:lnTo>
                    <a:lnTo>
                      <a:pt x="1352" y="679"/>
                    </a:lnTo>
                    <a:lnTo>
                      <a:pt x="1356" y="682"/>
                    </a:lnTo>
                    <a:lnTo>
                      <a:pt x="1360" y="684"/>
                    </a:lnTo>
                    <a:lnTo>
                      <a:pt x="1364" y="687"/>
                    </a:lnTo>
                    <a:lnTo>
                      <a:pt x="1368" y="688"/>
                    </a:lnTo>
                    <a:lnTo>
                      <a:pt x="1371" y="689"/>
                    </a:lnTo>
                    <a:lnTo>
                      <a:pt x="1375" y="691"/>
                    </a:lnTo>
                    <a:lnTo>
                      <a:pt x="1379" y="693"/>
                    </a:lnTo>
                    <a:lnTo>
                      <a:pt x="1383" y="693"/>
                    </a:lnTo>
                    <a:lnTo>
                      <a:pt x="1387" y="694"/>
                    </a:lnTo>
                    <a:lnTo>
                      <a:pt x="1391" y="699"/>
                    </a:lnTo>
                    <a:lnTo>
                      <a:pt x="1395" y="699"/>
                    </a:lnTo>
                    <a:lnTo>
                      <a:pt x="1399" y="701"/>
                    </a:lnTo>
                    <a:lnTo>
                      <a:pt x="1403" y="702"/>
                    </a:lnTo>
                    <a:lnTo>
                      <a:pt x="1407" y="704"/>
                    </a:lnTo>
                    <a:lnTo>
                      <a:pt x="1411" y="706"/>
                    </a:lnTo>
                    <a:lnTo>
                      <a:pt x="1415" y="708"/>
                    </a:lnTo>
                    <a:lnTo>
                      <a:pt x="1419" y="709"/>
                    </a:lnTo>
                    <a:lnTo>
                      <a:pt x="1423" y="709"/>
                    </a:lnTo>
                    <a:lnTo>
                      <a:pt x="1427" y="711"/>
                    </a:lnTo>
                    <a:lnTo>
                      <a:pt x="1431" y="713"/>
                    </a:lnTo>
                    <a:lnTo>
                      <a:pt x="1435" y="714"/>
                    </a:lnTo>
                    <a:lnTo>
                      <a:pt x="1438" y="716"/>
                    </a:lnTo>
                    <a:lnTo>
                      <a:pt x="1442" y="716"/>
                    </a:lnTo>
                    <a:lnTo>
                      <a:pt x="1446" y="718"/>
                    </a:lnTo>
                    <a:lnTo>
                      <a:pt x="1450" y="719"/>
                    </a:lnTo>
                    <a:lnTo>
                      <a:pt x="1454" y="720"/>
                    </a:lnTo>
                    <a:lnTo>
                      <a:pt x="1458" y="721"/>
                    </a:lnTo>
                    <a:lnTo>
                      <a:pt x="1462" y="724"/>
                    </a:lnTo>
                    <a:lnTo>
                      <a:pt x="1466" y="723"/>
                    </a:lnTo>
                    <a:lnTo>
                      <a:pt x="1470" y="726"/>
                    </a:lnTo>
                    <a:lnTo>
                      <a:pt x="1474" y="727"/>
                    </a:lnTo>
                    <a:lnTo>
                      <a:pt x="1478" y="728"/>
                    </a:lnTo>
                    <a:lnTo>
                      <a:pt x="1482" y="729"/>
                    </a:lnTo>
                    <a:lnTo>
                      <a:pt x="1486" y="731"/>
                    </a:lnTo>
                    <a:lnTo>
                      <a:pt x="1490" y="732"/>
                    </a:lnTo>
                    <a:lnTo>
                      <a:pt x="1494" y="733"/>
                    </a:lnTo>
                    <a:lnTo>
                      <a:pt x="1498" y="734"/>
                    </a:lnTo>
                    <a:lnTo>
                      <a:pt x="1502" y="734"/>
                    </a:lnTo>
                    <a:lnTo>
                      <a:pt x="1506" y="734"/>
                    </a:lnTo>
                    <a:lnTo>
                      <a:pt x="1509" y="735"/>
                    </a:lnTo>
                    <a:lnTo>
                      <a:pt x="1513" y="736"/>
                    </a:lnTo>
                    <a:lnTo>
                      <a:pt x="1517" y="736"/>
                    </a:lnTo>
                    <a:lnTo>
                      <a:pt x="1521" y="738"/>
                    </a:lnTo>
                    <a:lnTo>
                      <a:pt x="1525" y="738"/>
                    </a:lnTo>
                    <a:lnTo>
                      <a:pt x="1529" y="740"/>
                    </a:lnTo>
                    <a:lnTo>
                      <a:pt x="1533" y="741"/>
                    </a:lnTo>
                    <a:lnTo>
                      <a:pt x="1537" y="741"/>
                    </a:lnTo>
                    <a:lnTo>
                      <a:pt x="1541" y="742"/>
                    </a:lnTo>
                    <a:lnTo>
                      <a:pt x="1545" y="742"/>
                    </a:lnTo>
                    <a:lnTo>
                      <a:pt x="1549" y="742"/>
                    </a:lnTo>
                    <a:lnTo>
                      <a:pt x="1553" y="743"/>
                    </a:lnTo>
                    <a:lnTo>
                      <a:pt x="1557" y="743"/>
                    </a:lnTo>
                    <a:lnTo>
                      <a:pt x="1561" y="744"/>
                    </a:lnTo>
                    <a:lnTo>
                      <a:pt x="1565" y="744"/>
                    </a:lnTo>
                    <a:lnTo>
                      <a:pt x="1569" y="745"/>
                    </a:lnTo>
                    <a:lnTo>
                      <a:pt x="1573" y="746"/>
                    </a:lnTo>
                    <a:lnTo>
                      <a:pt x="1576" y="745"/>
                    </a:lnTo>
                    <a:lnTo>
                      <a:pt x="1580" y="747"/>
                    </a:lnTo>
                    <a:lnTo>
                      <a:pt x="1584" y="746"/>
                    </a:lnTo>
                    <a:lnTo>
                      <a:pt x="1588" y="748"/>
                    </a:lnTo>
                    <a:lnTo>
                      <a:pt x="1592" y="746"/>
                    </a:lnTo>
                    <a:lnTo>
                      <a:pt x="1596" y="748"/>
                    </a:lnTo>
                    <a:lnTo>
                      <a:pt x="1600" y="747"/>
                    </a:lnTo>
                    <a:lnTo>
                      <a:pt x="1604" y="749"/>
                    </a:lnTo>
                    <a:lnTo>
                      <a:pt x="1608" y="748"/>
                    </a:lnTo>
                    <a:lnTo>
                      <a:pt x="1612" y="748"/>
                    </a:lnTo>
                    <a:lnTo>
                      <a:pt x="1616" y="747"/>
                    </a:lnTo>
                    <a:lnTo>
                      <a:pt x="1620" y="748"/>
                    </a:lnTo>
                    <a:lnTo>
                      <a:pt x="1624" y="749"/>
                    </a:lnTo>
                    <a:lnTo>
                      <a:pt x="1628" y="749"/>
                    </a:lnTo>
                    <a:lnTo>
                      <a:pt x="1632" y="749"/>
                    </a:lnTo>
                    <a:lnTo>
                      <a:pt x="1636" y="749"/>
                    </a:lnTo>
                    <a:lnTo>
                      <a:pt x="1640" y="749"/>
                    </a:lnTo>
                    <a:lnTo>
                      <a:pt x="1643" y="749"/>
                    </a:lnTo>
                    <a:lnTo>
                      <a:pt x="1647" y="748"/>
                    </a:lnTo>
                    <a:lnTo>
                      <a:pt x="1651" y="748"/>
                    </a:lnTo>
                    <a:lnTo>
                      <a:pt x="1655" y="747"/>
                    </a:lnTo>
                    <a:lnTo>
                      <a:pt x="1659" y="748"/>
                    </a:lnTo>
                    <a:lnTo>
                      <a:pt x="1663" y="747"/>
                    </a:lnTo>
                    <a:lnTo>
                      <a:pt x="1667" y="747"/>
                    </a:lnTo>
                    <a:lnTo>
                      <a:pt x="1671" y="746"/>
                    </a:lnTo>
                    <a:lnTo>
                      <a:pt x="1675" y="747"/>
                    </a:lnTo>
                    <a:lnTo>
                      <a:pt x="1679" y="747"/>
                    </a:lnTo>
                    <a:lnTo>
                      <a:pt x="1683" y="746"/>
                    </a:lnTo>
                    <a:lnTo>
                      <a:pt x="1687" y="747"/>
                    </a:lnTo>
                    <a:lnTo>
                      <a:pt x="1691" y="745"/>
                    </a:lnTo>
                    <a:lnTo>
                      <a:pt x="1695" y="744"/>
                    </a:lnTo>
                    <a:lnTo>
                      <a:pt x="1699" y="745"/>
                    </a:lnTo>
                    <a:lnTo>
                      <a:pt x="1703" y="743"/>
                    </a:lnTo>
                    <a:lnTo>
                      <a:pt x="1707" y="745"/>
                    </a:lnTo>
                    <a:lnTo>
                      <a:pt x="1711" y="743"/>
                    </a:lnTo>
                    <a:lnTo>
                      <a:pt x="1714" y="743"/>
                    </a:lnTo>
                    <a:lnTo>
                      <a:pt x="1718" y="742"/>
                    </a:lnTo>
                    <a:lnTo>
                      <a:pt x="1722" y="742"/>
                    </a:lnTo>
                    <a:lnTo>
                      <a:pt x="1726" y="741"/>
                    </a:lnTo>
                    <a:lnTo>
                      <a:pt x="1730" y="739"/>
                    </a:lnTo>
                    <a:lnTo>
                      <a:pt x="1734" y="741"/>
                    </a:lnTo>
                    <a:lnTo>
                      <a:pt x="1738" y="739"/>
                    </a:lnTo>
                    <a:lnTo>
                      <a:pt x="1742" y="737"/>
                    </a:lnTo>
                    <a:lnTo>
                      <a:pt x="1746" y="738"/>
                    </a:lnTo>
                    <a:lnTo>
                      <a:pt x="1750" y="736"/>
                    </a:lnTo>
                    <a:lnTo>
                      <a:pt x="1754" y="736"/>
                    </a:lnTo>
                    <a:lnTo>
                      <a:pt x="1758" y="735"/>
                    </a:lnTo>
                    <a:lnTo>
                      <a:pt x="1762" y="733"/>
                    </a:lnTo>
                    <a:lnTo>
                      <a:pt x="1766" y="735"/>
                    </a:lnTo>
                    <a:lnTo>
                      <a:pt x="1770" y="734"/>
                    </a:lnTo>
                    <a:lnTo>
                      <a:pt x="1774" y="733"/>
                    </a:lnTo>
                    <a:lnTo>
                      <a:pt x="1778" y="731"/>
                    </a:lnTo>
                    <a:lnTo>
                      <a:pt x="1781" y="730"/>
                    </a:lnTo>
                    <a:lnTo>
                      <a:pt x="1785" y="728"/>
                    </a:lnTo>
                    <a:lnTo>
                      <a:pt x="1789" y="729"/>
                    </a:lnTo>
                    <a:lnTo>
                      <a:pt x="1793" y="728"/>
                    </a:lnTo>
                    <a:lnTo>
                      <a:pt x="1797" y="728"/>
                    </a:lnTo>
                    <a:lnTo>
                      <a:pt x="1801" y="725"/>
                    </a:lnTo>
                    <a:lnTo>
                      <a:pt x="1805" y="724"/>
                    </a:lnTo>
                    <a:lnTo>
                      <a:pt x="1809" y="723"/>
                    </a:lnTo>
                    <a:lnTo>
                      <a:pt x="1813" y="721"/>
                    </a:lnTo>
                    <a:lnTo>
                      <a:pt x="1817" y="722"/>
                    </a:lnTo>
                    <a:lnTo>
                      <a:pt x="1821" y="719"/>
                    </a:lnTo>
                    <a:lnTo>
                      <a:pt x="1825" y="719"/>
                    </a:lnTo>
                    <a:lnTo>
                      <a:pt x="1829" y="719"/>
                    </a:lnTo>
                    <a:lnTo>
                      <a:pt x="1833" y="716"/>
                    </a:lnTo>
                    <a:lnTo>
                      <a:pt x="1837" y="715"/>
                    </a:lnTo>
                    <a:lnTo>
                      <a:pt x="1841" y="715"/>
                    </a:lnTo>
                    <a:lnTo>
                      <a:pt x="1845" y="713"/>
                    </a:lnTo>
                    <a:lnTo>
                      <a:pt x="1848" y="711"/>
                    </a:lnTo>
                    <a:lnTo>
                      <a:pt x="1852" y="711"/>
                    </a:lnTo>
                    <a:lnTo>
                      <a:pt x="1856" y="708"/>
                    </a:lnTo>
                    <a:lnTo>
                      <a:pt x="1860" y="708"/>
                    </a:lnTo>
                    <a:lnTo>
                      <a:pt x="1864" y="706"/>
                    </a:lnTo>
                    <a:lnTo>
                      <a:pt x="1868" y="704"/>
                    </a:lnTo>
                    <a:lnTo>
                      <a:pt x="1872" y="703"/>
                    </a:lnTo>
                    <a:lnTo>
                      <a:pt x="1876" y="703"/>
                    </a:lnTo>
                    <a:lnTo>
                      <a:pt x="1880" y="701"/>
                    </a:lnTo>
                    <a:lnTo>
                      <a:pt x="1884" y="699"/>
                    </a:lnTo>
                    <a:lnTo>
                      <a:pt x="1888" y="698"/>
                    </a:lnTo>
                    <a:lnTo>
                      <a:pt x="1892" y="698"/>
                    </a:lnTo>
                    <a:lnTo>
                      <a:pt x="1896" y="693"/>
                    </a:lnTo>
                    <a:lnTo>
                      <a:pt x="1900" y="693"/>
                    </a:lnTo>
                    <a:lnTo>
                      <a:pt x="1904" y="692"/>
                    </a:lnTo>
                    <a:lnTo>
                      <a:pt x="1908" y="691"/>
                    </a:lnTo>
                    <a:lnTo>
                      <a:pt x="1912" y="689"/>
                    </a:lnTo>
                    <a:lnTo>
                      <a:pt x="1916" y="688"/>
                    </a:lnTo>
                    <a:lnTo>
                      <a:pt x="1919" y="686"/>
                    </a:lnTo>
                    <a:lnTo>
                      <a:pt x="1923" y="685"/>
                    </a:lnTo>
                    <a:lnTo>
                      <a:pt x="1927" y="682"/>
                    </a:lnTo>
                    <a:lnTo>
                      <a:pt x="1931" y="681"/>
                    </a:lnTo>
                    <a:lnTo>
                      <a:pt x="1935" y="681"/>
                    </a:lnTo>
                    <a:lnTo>
                      <a:pt x="1939" y="677"/>
                    </a:lnTo>
                    <a:lnTo>
                      <a:pt x="1943" y="677"/>
                    </a:lnTo>
                    <a:lnTo>
                      <a:pt x="1947" y="675"/>
                    </a:lnTo>
                    <a:lnTo>
                      <a:pt x="1951" y="672"/>
                    </a:lnTo>
                    <a:lnTo>
                      <a:pt x="1955" y="671"/>
                    </a:lnTo>
                    <a:lnTo>
                      <a:pt x="1959" y="670"/>
                    </a:lnTo>
                    <a:lnTo>
                      <a:pt x="1963" y="669"/>
                    </a:lnTo>
                    <a:lnTo>
                      <a:pt x="1967" y="665"/>
                    </a:lnTo>
                    <a:lnTo>
                      <a:pt x="1971" y="665"/>
                    </a:lnTo>
                    <a:lnTo>
                      <a:pt x="1975" y="663"/>
                    </a:lnTo>
                    <a:lnTo>
                      <a:pt x="1979" y="661"/>
                    </a:lnTo>
                    <a:lnTo>
                      <a:pt x="1983" y="660"/>
                    </a:lnTo>
                    <a:lnTo>
                      <a:pt x="1986" y="657"/>
                    </a:lnTo>
                    <a:lnTo>
                      <a:pt x="1990" y="655"/>
                    </a:lnTo>
                    <a:lnTo>
                      <a:pt x="1994" y="654"/>
                    </a:lnTo>
                    <a:lnTo>
                      <a:pt x="1998" y="651"/>
                    </a:lnTo>
                    <a:lnTo>
                      <a:pt x="2002" y="650"/>
                    </a:lnTo>
                    <a:lnTo>
                      <a:pt x="2006" y="647"/>
                    </a:lnTo>
                    <a:lnTo>
                      <a:pt x="2010" y="646"/>
                    </a:lnTo>
                    <a:lnTo>
                      <a:pt x="2014" y="643"/>
                    </a:lnTo>
                    <a:lnTo>
                      <a:pt x="2018" y="642"/>
                    </a:lnTo>
                    <a:lnTo>
                      <a:pt x="2022" y="638"/>
                    </a:lnTo>
                    <a:lnTo>
                      <a:pt x="2026" y="638"/>
                    </a:lnTo>
                    <a:lnTo>
                      <a:pt x="2030" y="637"/>
                    </a:lnTo>
                    <a:lnTo>
                      <a:pt x="2034" y="635"/>
                    </a:lnTo>
                    <a:lnTo>
                      <a:pt x="2038" y="631"/>
                    </a:lnTo>
                    <a:lnTo>
                      <a:pt x="2042" y="630"/>
                    </a:lnTo>
                    <a:lnTo>
                      <a:pt x="2046" y="628"/>
                    </a:lnTo>
                    <a:lnTo>
                      <a:pt x="2050" y="626"/>
                    </a:lnTo>
                    <a:lnTo>
                      <a:pt x="2054" y="625"/>
                    </a:lnTo>
                    <a:lnTo>
                      <a:pt x="2057" y="623"/>
                    </a:lnTo>
                    <a:lnTo>
                      <a:pt x="2061" y="619"/>
                    </a:lnTo>
                    <a:lnTo>
                      <a:pt x="2065" y="618"/>
                    </a:lnTo>
                    <a:lnTo>
                      <a:pt x="2069" y="617"/>
                    </a:lnTo>
                    <a:lnTo>
                      <a:pt x="2073" y="614"/>
                    </a:lnTo>
                    <a:lnTo>
                      <a:pt x="2077" y="612"/>
                    </a:lnTo>
                    <a:lnTo>
                      <a:pt x="2081" y="610"/>
                    </a:lnTo>
                    <a:lnTo>
                      <a:pt x="2085" y="608"/>
                    </a:lnTo>
                    <a:lnTo>
                      <a:pt x="2089" y="605"/>
                    </a:lnTo>
                    <a:lnTo>
                      <a:pt x="2093" y="604"/>
                    </a:lnTo>
                    <a:lnTo>
                      <a:pt x="2097" y="602"/>
                    </a:lnTo>
                    <a:lnTo>
                      <a:pt x="2101" y="601"/>
                    </a:lnTo>
                    <a:lnTo>
                      <a:pt x="2105" y="596"/>
                    </a:lnTo>
                    <a:lnTo>
                      <a:pt x="2109" y="596"/>
                    </a:lnTo>
                    <a:lnTo>
                      <a:pt x="2113" y="593"/>
                    </a:lnTo>
                    <a:lnTo>
                      <a:pt x="2117" y="592"/>
                    </a:lnTo>
                    <a:lnTo>
                      <a:pt x="2121" y="589"/>
                    </a:lnTo>
                    <a:lnTo>
                      <a:pt x="2124" y="586"/>
                    </a:lnTo>
                    <a:lnTo>
                      <a:pt x="2128" y="586"/>
                    </a:lnTo>
                    <a:lnTo>
                      <a:pt x="2132" y="582"/>
                    </a:lnTo>
                    <a:lnTo>
                      <a:pt x="2136" y="580"/>
                    </a:lnTo>
                    <a:lnTo>
                      <a:pt x="2140" y="578"/>
                    </a:lnTo>
                    <a:lnTo>
                      <a:pt x="2144" y="574"/>
                    </a:lnTo>
                    <a:lnTo>
                      <a:pt x="2148" y="575"/>
                    </a:lnTo>
                    <a:lnTo>
                      <a:pt x="2152" y="573"/>
                    </a:lnTo>
                    <a:lnTo>
                      <a:pt x="2156" y="569"/>
                    </a:lnTo>
                    <a:lnTo>
                      <a:pt x="2160" y="567"/>
                    </a:lnTo>
                    <a:lnTo>
                      <a:pt x="2164" y="565"/>
                    </a:lnTo>
                    <a:lnTo>
                      <a:pt x="2168" y="562"/>
                    </a:lnTo>
                    <a:lnTo>
                      <a:pt x="2172" y="561"/>
                    </a:lnTo>
                    <a:lnTo>
                      <a:pt x="2176" y="558"/>
                    </a:lnTo>
                    <a:lnTo>
                      <a:pt x="2180" y="555"/>
                    </a:lnTo>
                    <a:lnTo>
                      <a:pt x="2184" y="553"/>
                    </a:lnTo>
                    <a:lnTo>
                      <a:pt x="2188" y="551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4"/>
                    </a:lnTo>
                    <a:lnTo>
                      <a:pt x="2203" y="542"/>
                    </a:lnTo>
                    <a:lnTo>
                      <a:pt x="2207" y="539"/>
                    </a:lnTo>
                    <a:lnTo>
                      <a:pt x="2211" y="538"/>
                    </a:lnTo>
                    <a:lnTo>
                      <a:pt x="2215" y="536"/>
                    </a:lnTo>
                    <a:lnTo>
                      <a:pt x="2219" y="533"/>
                    </a:lnTo>
                    <a:lnTo>
                      <a:pt x="2223" y="530"/>
                    </a:lnTo>
                    <a:lnTo>
                      <a:pt x="2227" y="528"/>
                    </a:lnTo>
                    <a:lnTo>
                      <a:pt x="2231" y="524"/>
                    </a:lnTo>
                    <a:lnTo>
                      <a:pt x="2235" y="523"/>
                    </a:lnTo>
                    <a:lnTo>
                      <a:pt x="2239" y="521"/>
                    </a:lnTo>
                    <a:lnTo>
                      <a:pt x="2243" y="519"/>
                    </a:lnTo>
                    <a:lnTo>
                      <a:pt x="2247" y="518"/>
                    </a:lnTo>
                    <a:lnTo>
                      <a:pt x="2251" y="514"/>
                    </a:lnTo>
                    <a:lnTo>
                      <a:pt x="2255" y="513"/>
                    </a:lnTo>
                    <a:lnTo>
                      <a:pt x="2259" y="510"/>
                    </a:lnTo>
                    <a:lnTo>
                      <a:pt x="2262" y="508"/>
                    </a:lnTo>
                    <a:lnTo>
                      <a:pt x="2266" y="506"/>
                    </a:lnTo>
                    <a:lnTo>
                      <a:pt x="2270" y="502"/>
                    </a:lnTo>
                    <a:lnTo>
                      <a:pt x="2274" y="500"/>
                    </a:lnTo>
                    <a:lnTo>
                      <a:pt x="2278" y="499"/>
                    </a:lnTo>
                    <a:lnTo>
                      <a:pt x="2282" y="495"/>
                    </a:lnTo>
                    <a:lnTo>
                      <a:pt x="2286" y="494"/>
                    </a:lnTo>
                    <a:lnTo>
                      <a:pt x="2290" y="492"/>
                    </a:lnTo>
                    <a:lnTo>
                      <a:pt x="2294" y="489"/>
                    </a:lnTo>
                    <a:lnTo>
                      <a:pt x="2298" y="486"/>
                    </a:lnTo>
                    <a:lnTo>
                      <a:pt x="2302" y="484"/>
                    </a:lnTo>
                    <a:lnTo>
                      <a:pt x="2306" y="483"/>
                    </a:lnTo>
                    <a:lnTo>
                      <a:pt x="2310" y="478"/>
                    </a:lnTo>
                    <a:lnTo>
                      <a:pt x="2314" y="478"/>
                    </a:lnTo>
                    <a:lnTo>
                      <a:pt x="2318" y="474"/>
                    </a:lnTo>
                    <a:lnTo>
                      <a:pt x="2322" y="471"/>
                    </a:lnTo>
                    <a:lnTo>
                      <a:pt x="2326" y="470"/>
                    </a:lnTo>
                    <a:lnTo>
                      <a:pt x="2329" y="468"/>
                    </a:lnTo>
                    <a:lnTo>
                      <a:pt x="2333" y="466"/>
                    </a:lnTo>
                    <a:lnTo>
                      <a:pt x="2337" y="463"/>
                    </a:lnTo>
                    <a:lnTo>
                      <a:pt x="2341" y="460"/>
                    </a:lnTo>
                    <a:lnTo>
                      <a:pt x="2345" y="459"/>
                    </a:lnTo>
                    <a:lnTo>
                      <a:pt x="2349" y="456"/>
                    </a:lnTo>
                    <a:lnTo>
                      <a:pt x="2353" y="453"/>
                    </a:lnTo>
                    <a:lnTo>
                      <a:pt x="2357" y="451"/>
                    </a:lnTo>
                    <a:lnTo>
                      <a:pt x="2361" y="450"/>
                    </a:lnTo>
                    <a:lnTo>
                      <a:pt x="2365" y="445"/>
                    </a:lnTo>
                    <a:lnTo>
                      <a:pt x="2369" y="445"/>
                    </a:lnTo>
                    <a:lnTo>
                      <a:pt x="2373" y="441"/>
                    </a:lnTo>
                    <a:lnTo>
                      <a:pt x="2377" y="440"/>
                    </a:lnTo>
                    <a:lnTo>
                      <a:pt x="2381" y="437"/>
                    </a:lnTo>
                    <a:lnTo>
                      <a:pt x="2385" y="435"/>
                    </a:lnTo>
                    <a:lnTo>
                      <a:pt x="2389" y="432"/>
                    </a:lnTo>
                    <a:lnTo>
                      <a:pt x="2393" y="430"/>
                    </a:lnTo>
                    <a:lnTo>
                      <a:pt x="2396" y="427"/>
                    </a:lnTo>
                    <a:lnTo>
                      <a:pt x="2400" y="424"/>
                    </a:lnTo>
                    <a:lnTo>
                      <a:pt x="2404" y="423"/>
                    </a:lnTo>
                    <a:lnTo>
                      <a:pt x="2408" y="421"/>
                    </a:lnTo>
                    <a:lnTo>
                      <a:pt x="2412" y="419"/>
                    </a:lnTo>
                    <a:lnTo>
                      <a:pt x="2416" y="415"/>
                    </a:lnTo>
                    <a:lnTo>
                      <a:pt x="2420" y="414"/>
                    </a:lnTo>
                    <a:lnTo>
                      <a:pt x="2424" y="413"/>
                    </a:lnTo>
                    <a:lnTo>
                      <a:pt x="2428" y="409"/>
                    </a:lnTo>
                    <a:lnTo>
                      <a:pt x="2432" y="407"/>
                    </a:lnTo>
                    <a:lnTo>
                      <a:pt x="2436" y="405"/>
                    </a:lnTo>
                    <a:lnTo>
                      <a:pt x="2440" y="402"/>
                    </a:lnTo>
                    <a:lnTo>
                      <a:pt x="2444" y="401"/>
                    </a:lnTo>
                    <a:lnTo>
                      <a:pt x="2448" y="397"/>
                    </a:lnTo>
                    <a:lnTo>
                      <a:pt x="2452" y="395"/>
                    </a:lnTo>
                    <a:lnTo>
                      <a:pt x="2456" y="393"/>
                    </a:lnTo>
                    <a:lnTo>
                      <a:pt x="2460" y="391"/>
                    </a:lnTo>
                    <a:lnTo>
                      <a:pt x="2464" y="388"/>
                    </a:lnTo>
                    <a:lnTo>
                      <a:pt x="2467" y="387"/>
                    </a:lnTo>
                    <a:lnTo>
                      <a:pt x="2471" y="384"/>
                    </a:lnTo>
                    <a:lnTo>
                      <a:pt x="2475" y="383"/>
                    </a:lnTo>
                    <a:lnTo>
                      <a:pt x="2479" y="380"/>
                    </a:lnTo>
                    <a:lnTo>
                      <a:pt x="2483" y="378"/>
                    </a:lnTo>
                    <a:lnTo>
                      <a:pt x="2487" y="376"/>
                    </a:lnTo>
                    <a:lnTo>
                      <a:pt x="2491" y="374"/>
                    </a:lnTo>
                    <a:lnTo>
                      <a:pt x="2495" y="371"/>
                    </a:lnTo>
                    <a:lnTo>
                      <a:pt x="2499" y="368"/>
                    </a:lnTo>
                    <a:lnTo>
                      <a:pt x="2503" y="367"/>
                    </a:lnTo>
                    <a:lnTo>
                      <a:pt x="2507" y="364"/>
                    </a:lnTo>
                    <a:lnTo>
                      <a:pt x="2511" y="362"/>
                    </a:lnTo>
                    <a:lnTo>
                      <a:pt x="2515" y="358"/>
                    </a:lnTo>
                    <a:lnTo>
                      <a:pt x="2519" y="358"/>
                    </a:lnTo>
                    <a:lnTo>
                      <a:pt x="2523" y="354"/>
                    </a:lnTo>
                    <a:lnTo>
                      <a:pt x="2527" y="353"/>
                    </a:lnTo>
                    <a:lnTo>
                      <a:pt x="2531" y="352"/>
                    </a:lnTo>
                    <a:lnTo>
                      <a:pt x="2534" y="349"/>
                    </a:lnTo>
                    <a:lnTo>
                      <a:pt x="2538" y="347"/>
                    </a:lnTo>
                    <a:lnTo>
                      <a:pt x="2542" y="345"/>
                    </a:lnTo>
                    <a:lnTo>
                      <a:pt x="2546" y="342"/>
                    </a:lnTo>
                    <a:lnTo>
                      <a:pt x="2550" y="339"/>
                    </a:lnTo>
                    <a:lnTo>
                      <a:pt x="2554" y="338"/>
                    </a:lnTo>
                    <a:lnTo>
                      <a:pt x="2558" y="337"/>
                    </a:lnTo>
                    <a:lnTo>
                      <a:pt x="2562" y="334"/>
                    </a:lnTo>
                    <a:lnTo>
                      <a:pt x="2566" y="330"/>
                    </a:lnTo>
                    <a:lnTo>
                      <a:pt x="2570" y="331"/>
                    </a:lnTo>
                    <a:lnTo>
                      <a:pt x="2574" y="328"/>
                    </a:lnTo>
                    <a:lnTo>
                      <a:pt x="2578" y="326"/>
                    </a:lnTo>
                    <a:lnTo>
                      <a:pt x="2582" y="323"/>
                    </a:lnTo>
                    <a:lnTo>
                      <a:pt x="2586" y="322"/>
                    </a:lnTo>
                    <a:lnTo>
                      <a:pt x="2590" y="319"/>
                    </a:lnTo>
                    <a:lnTo>
                      <a:pt x="2594" y="318"/>
                    </a:lnTo>
                    <a:lnTo>
                      <a:pt x="2598" y="315"/>
                    </a:lnTo>
                    <a:lnTo>
                      <a:pt x="2602" y="313"/>
                    </a:lnTo>
                    <a:lnTo>
                      <a:pt x="2605" y="310"/>
                    </a:lnTo>
                    <a:lnTo>
                      <a:pt x="2609" y="308"/>
                    </a:lnTo>
                    <a:lnTo>
                      <a:pt x="2613" y="306"/>
                    </a:lnTo>
                    <a:lnTo>
                      <a:pt x="2617" y="305"/>
                    </a:lnTo>
                    <a:lnTo>
                      <a:pt x="2621" y="303"/>
                    </a:lnTo>
                    <a:lnTo>
                      <a:pt x="2625" y="301"/>
                    </a:lnTo>
                    <a:lnTo>
                      <a:pt x="2629" y="299"/>
                    </a:lnTo>
                    <a:lnTo>
                      <a:pt x="2633" y="297"/>
                    </a:lnTo>
                    <a:lnTo>
                      <a:pt x="2637" y="295"/>
                    </a:lnTo>
                    <a:lnTo>
                      <a:pt x="2641" y="292"/>
                    </a:lnTo>
                    <a:lnTo>
                      <a:pt x="2645" y="291"/>
                    </a:lnTo>
                    <a:lnTo>
                      <a:pt x="2649" y="289"/>
                    </a:lnTo>
                    <a:lnTo>
                      <a:pt x="2653" y="286"/>
                    </a:lnTo>
                    <a:lnTo>
                      <a:pt x="2657" y="285"/>
                    </a:lnTo>
                    <a:lnTo>
                      <a:pt x="2661" y="283"/>
                    </a:lnTo>
                    <a:lnTo>
                      <a:pt x="2665" y="281"/>
                    </a:lnTo>
                    <a:lnTo>
                      <a:pt x="2669" y="278"/>
                    </a:lnTo>
                    <a:lnTo>
                      <a:pt x="2672" y="276"/>
                    </a:lnTo>
                    <a:lnTo>
                      <a:pt x="2676" y="275"/>
                    </a:lnTo>
                    <a:lnTo>
                      <a:pt x="2680" y="272"/>
                    </a:lnTo>
                    <a:lnTo>
                      <a:pt x="2684" y="271"/>
                    </a:lnTo>
                    <a:lnTo>
                      <a:pt x="2688" y="269"/>
                    </a:lnTo>
                    <a:lnTo>
                      <a:pt x="2692" y="266"/>
                    </a:lnTo>
                    <a:lnTo>
                      <a:pt x="2696" y="265"/>
                    </a:lnTo>
                    <a:lnTo>
                      <a:pt x="2700" y="262"/>
                    </a:lnTo>
                    <a:lnTo>
                      <a:pt x="2704" y="261"/>
                    </a:lnTo>
                    <a:lnTo>
                      <a:pt x="2708" y="259"/>
                    </a:lnTo>
                    <a:lnTo>
                      <a:pt x="2712" y="258"/>
                    </a:lnTo>
                    <a:lnTo>
                      <a:pt x="2716" y="255"/>
                    </a:lnTo>
                    <a:lnTo>
                      <a:pt x="2720" y="254"/>
                    </a:lnTo>
                    <a:lnTo>
                      <a:pt x="2724" y="252"/>
                    </a:lnTo>
                    <a:lnTo>
                      <a:pt x="2728" y="250"/>
                    </a:lnTo>
                    <a:lnTo>
                      <a:pt x="2732" y="248"/>
                    </a:lnTo>
                    <a:lnTo>
                      <a:pt x="2736" y="247"/>
                    </a:lnTo>
                    <a:lnTo>
                      <a:pt x="2739" y="245"/>
                    </a:lnTo>
                    <a:lnTo>
                      <a:pt x="2743" y="243"/>
                    </a:lnTo>
                    <a:lnTo>
                      <a:pt x="2747" y="242"/>
                    </a:lnTo>
                    <a:lnTo>
                      <a:pt x="2751" y="240"/>
                    </a:lnTo>
                    <a:lnTo>
                      <a:pt x="2755" y="237"/>
                    </a:lnTo>
                    <a:lnTo>
                      <a:pt x="2759" y="236"/>
                    </a:lnTo>
                    <a:lnTo>
                      <a:pt x="2763" y="233"/>
                    </a:lnTo>
                    <a:lnTo>
                      <a:pt x="2767" y="233"/>
                    </a:lnTo>
                    <a:lnTo>
                      <a:pt x="2771" y="231"/>
                    </a:lnTo>
                    <a:lnTo>
                      <a:pt x="2775" y="228"/>
                    </a:lnTo>
                    <a:lnTo>
                      <a:pt x="2779" y="226"/>
                    </a:lnTo>
                    <a:lnTo>
                      <a:pt x="2783" y="224"/>
                    </a:lnTo>
                    <a:lnTo>
                      <a:pt x="2787" y="223"/>
                    </a:lnTo>
                    <a:lnTo>
                      <a:pt x="2791" y="221"/>
                    </a:lnTo>
                    <a:lnTo>
                      <a:pt x="2795" y="220"/>
                    </a:lnTo>
                    <a:lnTo>
                      <a:pt x="2799" y="217"/>
                    </a:lnTo>
                    <a:lnTo>
                      <a:pt x="2803" y="215"/>
                    </a:lnTo>
                    <a:lnTo>
                      <a:pt x="2807" y="215"/>
                    </a:lnTo>
                    <a:lnTo>
                      <a:pt x="2810" y="214"/>
                    </a:lnTo>
                    <a:lnTo>
                      <a:pt x="2814" y="211"/>
                    </a:lnTo>
                    <a:lnTo>
                      <a:pt x="2818" y="209"/>
                    </a:lnTo>
                    <a:lnTo>
                      <a:pt x="2822" y="207"/>
                    </a:lnTo>
                    <a:lnTo>
                      <a:pt x="2826" y="206"/>
                    </a:lnTo>
                    <a:lnTo>
                      <a:pt x="2830" y="205"/>
                    </a:lnTo>
                    <a:lnTo>
                      <a:pt x="2834" y="202"/>
                    </a:lnTo>
                    <a:lnTo>
                      <a:pt x="2838" y="203"/>
                    </a:lnTo>
                    <a:lnTo>
                      <a:pt x="2842" y="199"/>
                    </a:lnTo>
                    <a:lnTo>
                      <a:pt x="2846" y="198"/>
                    </a:lnTo>
                    <a:lnTo>
                      <a:pt x="2850" y="195"/>
                    </a:lnTo>
                    <a:lnTo>
                      <a:pt x="2854" y="194"/>
                    </a:lnTo>
                    <a:lnTo>
                      <a:pt x="2858" y="194"/>
                    </a:lnTo>
                    <a:lnTo>
                      <a:pt x="2862" y="192"/>
                    </a:lnTo>
                    <a:lnTo>
                      <a:pt x="2866" y="188"/>
                    </a:lnTo>
                    <a:lnTo>
                      <a:pt x="2870" y="189"/>
                    </a:lnTo>
                    <a:lnTo>
                      <a:pt x="2874" y="187"/>
                    </a:lnTo>
                    <a:lnTo>
                      <a:pt x="2877" y="187"/>
                    </a:lnTo>
                    <a:lnTo>
                      <a:pt x="2881" y="184"/>
                    </a:lnTo>
                    <a:lnTo>
                      <a:pt x="2885" y="182"/>
                    </a:lnTo>
                    <a:lnTo>
                      <a:pt x="2889" y="181"/>
                    </a:lnTo>
                    <a:lnTo>
                      <a:pt x="2893" y="180"/>
                    </a:lnTo>
                    <a:lnTo>
                      <a:pt x="2897" y="178"/>
                    </a:lnTo>
                    <a:lnTo>
                      <a:pt x="2901" y="177"/>
                    </a:lnTo>
                    <a:lnTo>
                      <a:pt x="2905" y="176"/>
                    </a:lnTo>
                    <a:lnTo>
                      <a:pt x="2909" y="174"/>
                    </a:lnTo>
                    <a:lnTo>
                      <a:pt x="2913" y="172"/>
                    </a:lnTo>
                    <a:lnTo>
                      <a:pt x="2917" y="170"/>
                    </a:lnTo>
                    <a:lnTo>
                      <a:pt x="2921" y="170"/>
                    </a:lnTo>
                    <a:lnTo>
                      <a:pt x="2925" y="167"/>
                    </a:lnTo>
                    <a:lnTo>
                      <a:pt x="2929" y="167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60"/>
                    </a:lnTo>
                    <a:lnTo>
                      <a:pt x="2948" y="159"/>
                    </a:lnTo>
                    <a:lnTo>
                      <a:pt x="2952" y="158"/>
                    </a:lnTo>
                    <a:lnTo>
                      <a:pt x="2956" y="156"/>
                    </a:lnTo>
                    <a:lnTo>
                      <a:pt x="2960" y="155"/>
                    </a:lnTo>
                    <a:lnTo>
                      <a:pt x="2964" y="153"/>
                    </a:lnTo>
                    <a:lnTo>
                      <a:pt x="2968" y="152"/>
                    </a:lnTo>
                    <a:lnTo>
                      <a:pt x="2972" y="151"/>
                    </a:lnTo>
                    <a:lnTo>
                      <a:pt x="2976" y="150"/>
                    </a:lnTo>
                    <a:lnTo>
                      <a:pt x="2980" y="148"/>
                    </a:lnTo>
                    <a:lnTo>
                      <a:pt x="2984" y="146"/>
                    </a:lnTo>
                    <a:lnTo>
                      <a:pt x="2988" y="146"/>
                    </a:lnTo>
                    <a:lnTo>
                      <a:pt x="2992" y="143"/>
                    </a:lnTo>
                    <a:lnTo>
                      <a:pt x="2996" y="143"/>
                    </a:lnTo>
                    <a:lnTo>
                      <a:pt x="3000" y="141"/>
                    </a:lnTo>
                    <a:lnTo>
                      <a:pt x="3004" y="141"/>
                    </a:lnTo>
                    <a:lnTo>
                      <a:pt x="3008" y="139"/>
                    </a:lnTo>
                    <a:lnTo>
                      <a:pt x="3012" y="137"/>
                    </a:lnTo>
                    <a:lnTo>
                      <a:pt x="3015" y="135"/>
                    </a:lnTo>
                    <a:lnTo>
                      <a:pt x="3019" y="135"/>
                    </a:lnTo>
                    <a:lnTo>
                      <a:pt x="3023" y="133"/>
                    </a:lnTo>
                    <a:lnTo>
                      <a:pt x="3027" y="133"/>
                    </a:lnTo>
                    <a:lnTo>
                      <a:pt x="3031" y="131"/>
                    </a:lnTo>
                    <a:lnTo>
                      <a:pt x="3035" y="131"/>
                    </a:lnTo>
                    <a:lnTo>
                      <a:pt x="3039" y="129"/>
                    </a:lnTo>
                    <a:lnTo>
                      <a:pt x="3043" y="128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3"/>
                    </a:lnTo>
                    <a:lnTo>
                      <a:pt x="3059" y="124"/>
                    </a:lnTo>
                    <a:lnTo>
                      <a:pt x="3063" y="121"/>
                    </a:lnTo>
                    <a:lnTo>
                      <a:pt x="3067" y="120"/>
                    </a:lnTo>
                    <a:lnTo>
                      <a:pt x="3071" y="121"/>
                    </a:lnTo>
                    <a:lnTo>
                      <a:pt x="3075" y="120"/>
                    </a:lnTo>
                    <a:lnTo>
                      <a:pt x="3079" y="117"/>
                    </a:lnTo>
                    <a:lnTo>
                      <a:pt x="3082" y="116"/>
                    </a:lnTo>
                    <a:lnTo>
                      <a:pt x="3086" y="116"/>
                    </a:lnTo>
                    <a:lnTo>
                      <a:pt x="3090" y="113"/>
                    </a:lnTo>
                    <a:lnTo>
                      <a:pt x="3094" y="113"/>
                    </a:lnTo>
                    <a:lnTo>
                      <a:pt x="3098" y="112"/>
                    </a:lnTo>
                    <a:lnTo>
                      <a:pt x="3102" y="111"/>
                    </a:lnTo>
                    <a:lnTo>
                      <a:pt x="3106" y="110"/>
                    </a:lnTo>
                    <a:lnTo>
                      <a:pt x="3110" y="109"/>
                    </a:lnTo>
                    <a:lnTo>
                      <a:pt x="3114" y="109"/>
                    </a:lnTo>
                    <a:lnTo>
                      <a:pt x="3118" y="109"/>
                    </a:lnTo>
                    <a:lnTo>
                      <a:pt x="3122" y="106"/>
                    </a:lnTo>
                    <a:lnTo>
                      <a:pt x="3126" y="105"/>
                    </a:lnTo>
                    <a:lnTo>
                      <a:pt x="3130" y="104"/>
                    </a:lnTo>
                    <a:lnTo>
                      <a:pt x="3134" y="102"/>
                    </a:lnTo>
                    <a:lnTo>
                      <a:pt x="3138" y="103"/>
                    </a:lnTo>
                    <a:lnTo>
                      <a:pt x="3142" y="100"/>
                    </a:lnTo>
                    <a:lnTo>
                      <a:pt x="3146" y="99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6" name="Freeform 2698"/>
              <p:cNvSpPr>
                <a:spLocks/>
              </p:cNvSpPr>
              <p:nvPr/>
            </p:nvSpPr>
            <p:spPr bwMode="auto">
              <a:xfrm flipV="1">
                <a:off x="506" y="1516"/>
                <a:ext cx="1814" cy="4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5"/>
                  </a:cxn>
                  <a:cxn ang="0">
                    <a:pos x="303" y="6"/>
                  </a:cxn>
                  <a:cxn ang="0">
                    <a:pos x="354" y="11"/>
                  </a:cxn>
                  <a:cxn ang="0">
                    <a:pos x="406" y="18"/>
                  </a:cxn>
                  <a:cxn ang="0">
                    <a:pos x="457" y="26"/>
                  </a:cxn>
                  <a:cxn ang="0">
                    <a:pos x="508" y="40"/>
                  </a:cxn>
                  <a:cxn ang="0">
                    <a:pos x="559" y="57"/>
                  </a:cxn>
                  <a:cxn ang="0">
                    <a:pos x="611" y="75"/>
                  </a:cxn>
                  <a:cxn ang="0">
                    <a:pos x="662" y="100"/>
                  </a:cxn>
                  <a:cxn ang="0">
                    <a:pos x="713" y="127"/>
                  </a:cxn>
                  <a:cxn ang="0">
                    <a:pos x="764" y="159"/>
                  </a:cxn>
                  <a:cxn ang="0">
                    <a:pos x="816" y="193"/>
                  </a:cxn>
                  <a:cxn ang="0">
                    <a:pos x="867" y="229"/>
                  </a:cxn>
                  <a:cxn ang="0">
                    <a:pos x="918" y="266"/>
                  </a:cxn>
                  <a:cxn ang="0">
                    <a:pos x="969" y="308"/>
                  </a:cxn>
                  <a:cxn ang="0">
                    <a:pos x="1021" y="350"/>
                  </a:cxn>
                  <a:cxn ang="0">
                    <a:pos x="1072" y="390"/>
                  </a:cxn>
                  <a:cxn ang="0">
                    <a:pos x="1123" y="432"/>
                  </a:cxn>
                  <a:cxn ang="0">
                    <a:pos x="1174" y="470"/>
                  </a:cxn>
                  <a:cxn ang="0">
                    <a:pos x="1226" y="508"/>
                  </a:cxn>
                  <a:cxn ang="0">
                    <a:pos x="1277" y="544"/>
                  </a:cxn>
                  <a:cxn ang="0">
                    <a:pos x="1328" y="578"/>
                  </a:cxn>
                  <a:cxn ang="0">
                    <a:pos x="1379" y="606"/>
                  </a:cxn>
                  <a:cxn ang="0">
                    <a:pos x="1431" y="632"/>
                  </a:cxn>
                  <a:cxn ang="0">
                    <a:pos x="1482" y="654"/>
                  </a:cxn>
                  <a:cxn ang="0">
                    <a:pos x="1533" y="672"/>
                  </a:cxn>
                  <a:cxn ang="0">
                    <a:pos x="1584" y="685"/>
                  </a:cxn>
                  <a:cxn ang="0">
                    <a:pos x="1636" y="695"/>
                  </a:cxn>
                  <a:cxn ang="0">
                    <a:pos x="1687" y="701"/>
                  </a:cxn>
                  <a:cxn ang="0">
                    <a:pos x="1738" y="702"/>
                  </a:cxn>
                  <a:cxn ang="0">
                    <a:pos x="1789" y="700"/>
                  </a:cxn>
                  <a:cxn ang="0">
                    <a:pos x="1841" y="694"/>
                  </a:cxn>
                  <a:cxn ang="0">
                    <a:pos x="1892" y="682"/>
                  </a:cxn>
                  <a:cxn ang="0">
                    <a:pos x="1943" y="671"/>
                  </a:cxn>
                  <a:cxn ang="0">
                    <a:pos x="1994" y="655"/>
                  </a:cxn>
                  <a:cxn ang="0">
                    <a:pos x="2046" y="637"/>
                  </a:cxn>
                  <a:cxn ang="0">
                    <a:pos x="2097" y="616"/>
                  </a:cxn>
                  <a:cxn ang="0">
                    <a:pos x="2148" y="595"/>
                  </a:cxn>
                  <a:cxn ang="0">
                    <a:pos x="2199" y="568"/>
                  </a:cxn>
                  <a:cxn ang="0">
                    <a:pos x="2251" y="545"/>
                  </a:cxn>
                  <a:cxn ang="0">
                    <a:pos x="2302" y="516"/>
                  </a:cxn>
                  <a:cxn ang="0">
                    <a:pos x="2353" y="490"/>
                  </a:cxn>
                  <a:cxn ang="0">
                    <a:pos x="2404" y="462"/>
                  </a:cxn>
                  <a:cxn ang="0">
                    <a:pos x="2456" y="434"/>
                  </a:cxn>
                  <a:cxn ang="0">
                    <a:pos x="2507" y="407"/>
                  </a:cxn>
                  <a:cxn ang="0">
                    <a:pos x="2558" y="379"/>
                  </a:cxn>
                  <a:cxn ang="0">
                    <a:pos x="2609" y="351"/>
                  </a:cxn>
                  <a:cxn ang="0">
                    <a:pos x="2661" y="326"/>
                  </a:cxn>
                  <a:cxn ang="0">
                    <a:pos x="2712" y="302"/>
                  </a:cxn>
                  <a:cxn ang="0">
                    <a:pos x="2763" y="278"/>
                  </a:cxn>
                  <a:cxn ang="0">
                    <a:pos x="2814" y="254"/>
                  </a:cxn>
                  <a:cxn ang="0">
                    <a:pos x="2866" y="231"/>
                  </a:cxn>
                  <a:cxn ang="0">
                    <a:pos x="2917" y="211"/>
                  </a:cxn>
                  <a:cxn ang="0">
                    <a:pos x="2968" y="190"/>
                  </a:cxn>
                  <a:cxn ang="0">
                    <a:pos x="3019" y="172"/>
                  </a:cxn>
                  <a:cxn ang="0">
                    <a:pos x="3071" y="155"/>
                  </a:cxn>
                  <a:cxn ang="0">
                    <a:pos x="3122" y="138"/>
                  </a:cxn>
                </a:cxnLst>
                <a:rect l="0" t="0" r="r" b="b"/>
                <a:pathLst>
                  <a:path w="3150" h="703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4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4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67" y="1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4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1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4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5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6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5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8"/>
                    </a:lnTo>
                    <a:lnTo>
                      <a:pt x="311" y="7"/>
                    </a:lnTo>
                    <a:lnTo>
                      <a:pt x="315" y="7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7"/>
                    </a:lnTo>
                    <a:lnTo>
                      <a:pt x="331" y="9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9"/>
                    </a:lnTo>
                    <a:lnTo>
                      <a:pt x="346" y="10"/>
                    </a:lnTo>
                    <a:lnTo>
                      <a:pt x="350" y="10"/>
                    </a:lnTo>
                    <a:lnTo>
                      <a:pt x="354" y="11"/>
                    </a:lnTo>
                    <a:lnTo>
                      <a:pt x="358" y="11"/>
                    </a:lnTo>
                    <a:lnTo>
                      <a:pt x="362" y="11"/>
                    </a:lnTo>
                    <a:lnTo>
                      <a:pt x="366" y="12"/>
                    </a:lnTo>
                    <a:lnTo>
                      <a:pt x="370" y="13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4"/>
                    </a:lnTo>
                    <a:lnTo>
                      <a:pt x="386" y="14"/>
                    </a:lnTo>
                    <a:lnTo>
                      <a:pt x="390" y="16"/>
                    </a:lnTo>
                    <a:lnTo>
                      <a:pt x="394" y="16"/>
                    </a:lnTo>
                    <a:lnTo>
                      <a:pt x="398" y="16"/>
                    </a:lnTo>
                    <a:lnTo>
                      <a:pt x="402" y="17"/>
                    </a:lnTo>
                    <a:lnTo>
                      <a:pt x="406" y="18"/>
                    </a:lnTo>
                    <a:lnTo>
                      <a:pt x="410" y="17"/>
                    </a:lnTo>
                    <a:lnTo>
                      <a:pt x="413" y="19"/>
                    </a:lnTo>
                    <a:lnTo>
                      <a:pt x="417" y="19"/>
                    </a:lnTo>
                    <a:lnTo>
                      <a:pt x="421" y="19"/>
                    </a:lnTo>
                    <a:lnTo>
                      <a:pt x="425" y="21"/>
                    </a:lnTo>
                    <a:lnTo>
                      <a:pt x="429" y="23"/>
                    </a:lnTo>
                    <a:lnTo>
                      <a:pt x="433" y="21"/>
                    </a:lnTo>
                    <a:lnTo>
                      <a:pt x="437" y="22"/>
                    </a:lnTo>
                    <a:lnTo>
                      <a:pt x="441" y="24"/>
                    </a:lnTo>
                    <a:lnTo>
                      <a:pt x="445" y="22"/>
                    </a:lnTo>
                    <a:lnTo>
                      <a:pt x="449" y="25"/>
                    </a:lnTo>
                    <a:lnTo>
                      <a:pt x="453" y="27"/>
                    </a:lnTo>
                    <a:lnTo>
                      <a:pt x="457" y="26"/>
                    </a:lnTo>
                    <a:lnTo>
                      <a:pt x="461" y="27"/>
                    </a:lnTo>
                    <a:lnTo>
                      <a:pt x="465" y="28"/>
                    </a:lnTo>
                    <a:lnTo>
                      <a:pt x="469" y="29"/>
                    </a:lnTo>
                    <a:lnTo>
                      <a:pt x="473" y="30"/>
                    </a:lnTo>
                    <a:lnTo>
                      <a:pt x="477" y="30"/>
                    </a:lnTo>
                    <a:lnTo>
                      <a:pt x="480" y="33"/>
                    </a:lnTo>
                    <a:lnTo>
                      <a:pt x="484" y="33"/>
                    </a:lnTo>
                    <a:lnTo>
                      <a:pt x="488" y="35"/>
                    </a:lnTo>
                    <a:lnTo>
                      <a:pt x="492" y="36"/>
                    </a:lnTo>
                    <a:lnTo>
                      <a:pt x="496" y="36"/>
                    </a:lnTo>
                    <a:lnTo>
                      <a:pt x="500" y="37"/>
                    </a:lnTo>
                    <a:lnTo>
                      <a:pt x="504" y="39"/>
                    </a:lnTo>
                    <a:lnTo>
                      <a:pt x="508" y="40"/>
                    </a:lnTo>
                    <a:lnTo>
                      <a:pt x="512" y="40"/>
                    </a:lnTo>
                    <a:lnTo>
                      <a:pt x="516" y="42"/>
                    </a:lnTo>
                    <a:lnTo>
                      <a:pt x="520" y="43"/>
                    </a:lnTo>
                    <a:lnTo>
                      <a:pt x="524" y="44"/>
                    </a:lnTo>
                    <a:lnTo>
                      <a:pt x="528" y="45"/>
                    </a:lnTo>
                    <a:lnTo>
                      <a:pt x="532" y="47"/>
                    </a:lnTo>
                    <a:lnTo>
                      <a:pt x="536" y="48"/>
                    </a:lnTo>
                    <a:lnTo>
                      <a:pt x="540" y="49"/>
                    </a:lnTo>
                    <a:lnTo>
                      <a:pt x="544" y="50"/>
                    </a:lnTo>
                    <a:lnTo>
                      <a:pt x="547" y="52"/>
                    </a:lnTo>
                    <a:lnTo>
                      <a:pt x="551" y="54"/>
                    </a:lnTo>
                    <a:lnTo>
                      <a:pt x="555" y="55"/>
                    </a:lnTo>
                    <a:lnTo>
                      <a:pt x="559" y="57"/>
                    </a:lnTo>
                    <a:lnTo>
                      <a:pt x="563" y="57"/>
                    </a:lnTo>
                    <a:lnTo>
                      <a:pt x="567" y="59"/>
                    </a:lnTo>
                    <a:lnTo>
                      <a:pt x="571" y="61"/>
                    </a:lnTo>
                    <a:lnTo>
                      <a:pt x="575" y="61"/>
                    </a:lnTo>
                    <a:lnTo>
                      <a:pt x="579" y="63"/>
                    </a:lnTo>
                    <a:lnTo>
                      <a:pt x="583" y="64"/>
                    </a:lnTo>
                    <a:lnTo>
                      <a:pt x="587" y="66"/>
                    </a:lnTo>
                    <a:lnTo>
                      <a:pt x="591" y="68"/>
                    </a:lnTo>
                    <a:lnTo>
                      <a:pt x="595" y="70"/>
                    </a:lnTo>
                    <a:lnTo>
                      <a:pt x="599" y="71"/>
                    </a:lnTo>
                    <a:lnTo>
                      <a:pt x="603" y="71"/>
                    </a:lnTo>
                    <a:lnTo>
                      <a:pt x="607" y="73"/>
                    </a:lnTo>
                    <a:lnTo>
                      <a:pt x="611" y="75"/>
                    </a:lnTo>
                    <a:lnTo>
                      <a:pt x="615" y="77"/>
                    </a:lnTo>
                    <a:lnTo>
                      <a:pt x="618" y="78"/>
                    </a:lnTo>
                    <a:lnTo>
                      <a:pt x="622" y="82"/>
                    </a:lnTo>
                    <a:lnTo>
                      <a:pt x="626" y="83"/>
                    </a:lnTo>
                    <a:lnTo>
                      <a:pt x="630" y="85"/>
                    </a:lnTo>
                    <a:lnTo>
                      <a:pt x="634" y="85"/>
                    </a:lnTo>
                    <a:lnTo>
                      <a:pt x="638" y="87"/>
                    </a:lnTo>
                    <a:lnTo>
                      <a:pt x="642" y="90"/>
                    </a:lnTo>
                    <a:lnTo>
                      <a:pt x="646" y="92"/>
                    </a:lnTo>
                    <a:lnTo>
                      <a:pt x="650" y="94"/>
                    </a:lnTo>
                    <a:lnTo>
                      <a:pt x="654" y="94"/>
                    </a:lnTo>
                    <a:lnTo>
                      <a:pt x="658" y="99"/>
                    </a:lnTo>
                    <a:lnTo>
                      <a:pt x="662" y="100"/>
                    </a:lnTo>
                    <a:lnTo>
                      <a:pt x="666" y="100"/>
                    </a:lnTo>
                    <a:lnTo>
                      <a:pt x="670" y="103"/>
                    </a:lnTo>
                    <a:lnTo>
                      <a:pt x="674" y="106"/>
                    </a:lnTo>
                    <a:lnTo>
                      <a:pt x="678" y="108"/>
                    </a:lnTo>
                    <a:lnTo>
                      <a:pt x="682" y="110"/>
                    </a:lnTo>
                    <a:lnTo>
                      <a:pt x="685" y="112"/>
                    </a:lnTo>
                    <a:lnTo>
                      <a:pt x="689" y="115"/>
                    </a:lnTo>
                    <a:lnTo>
                      <a:pt x="693" y="115"/>
                    </a:lnTo>
                    <a:lnTo>
                      <a:pt x="697" y="117"/>
                    </a:lnTo>
                    <a:lnTo>
                      <a:pt x="701" y="119"/>
                    </a:lnTo>
                    <a:lnTo>
                      <a:pt x="705" y="121"/>
                    </a:lnTo>
                    <a:lnTo>
                      <a:pt x="709" y="123"/>
                    </a:lnTo>
                    <a:lnTo>
                      <a:pt x="713" y="127"/>
                    </a:lnTo>
                    <a:lnTo>
                      <a:pt x="717" y="128"/>
                    </a:lnTo>
                    <a:lnTo>
                      <a:pt x="721" y="132"/>
                    </a:lnTo>
                    <a:lnTo>
                      <a:pt x="725" y="133"/>
                    </a:lnTo>
                    <a:lnTo>
                      <a:pt x="729" y="136"/>
                    </a:lnTo>
                    <a:lnTo>
                      <a:pt x="733" y="138"/>
                    </a:lnTo>
                    <a:lnTo>
                      <a:pt x="737" y="139"/>
                    </a:lnTo>
                    <a:lnTo>
                      <a:pt x="741" y="143"/>
                    </a:lnTo>
                    <a:lnTo>
                      <a:pt x="745" y="145"/>
                    </a:lnTo>
                    <a:lnTo>
                      <a:pt x="749" y="148"/>
                    </a:lnTo>
                    <a:lnTo>
                      <a:pt x="753" y="150"/>
                    </a:lnTo>
                    <a:lnTo>
                      <a:pt x="756" y="153"/>
                    </a:lnTo>
                    <a:lnTo>
                      <a:pt x="760" y="154"/>
                    </a:lnTo>
                    <a:lnTo>
                      <a:pt x="764" y="159"/>
                    </a:lnTo>
                    <a:lnTo>
                      <a:pt x="768" y="160"/>
                    </a:lnTo>
                    <a:lnTo>
                      <a:pt x="772" y="162"/>
                    </a:lnTo>
                    <a:lnTo>
                      <a:pt x="776" y="166"/>
                    </a:lnTo>
                    <a:lnTo>
                      <a:pt x="780" y="167"/>
                    </a:lnTo>
                    <a:lnTo>
                      <a:pt x="784" y="170"/>
                    </a:lnTo>
                    <a:lnTo>
                      <a:pt x="788" y="172"/>
                    </a:lnTo>
                    <a:lnTo>
                      <a:pt x="792" y="175"/>
                    </a:lnTo>
                    <a:lnTo>
                      <a:pt x="796" y="178"/>
                    </a:lnTo>
                    <a:lnTo>
                      <a:pt x="800" y="181"/>
                    </a:lnTo>
                    <a:lnTo>
                      <a:pt x="804" y="184"/>
                    </a:lnTo>
                    <a:lnTo>
                      <a:pt x="808" y="186"/>
                    </a:lnTo>
                    <a:lnTo>
                      <a:pt x="812" y="188"/>
                    </a:lnTo>
                    <a:lnTo>
                      <a:pt x="816" y="193"/>
                    </a:lnTo>
                    <a:lnTo>
                      <a:pt x="820" y="195"/>
                    </a:lnTo>
                    <a:lnTo>
                      <a:pt x="823" y="197"/>
                    </a:lnTo>
                    <a:lnTo>
                      <a:pt x="827" y="200"/>
                    </a:lnTo>
                    <a:lnTo>
                      <a:pt x="831" y="201"/>
                    </a:lnTo>
                    <a:lnTo>
                      <a:pt x="835" y="205"/>
                    </a:lnTo>
                    <a:lnTo>
                      <a:pt x="839" y="207"/>
                    </a:lnTo>
                    <a:lnTo>
                      <a:pt x="843" y="211"/>
                    </a:lnTo>
                    <a:lnTo>
                      <a:pt x="847" y="215"/>
                    </a:lnTo>
                    <a:lnTo>
                      <a:pt x="851" y="216"/>
                    </a:lnTo>
                    <a:lnTo>
                      <a:pt x="855" y="220"/>
                    </a:lnTo>
                    <a:lnTo>
                      <a:pt x="859" y="222"/>
                    </a:lnTo>
                    <a:lnTo>
                      <a:pt x="863" y="226"/>
                    </a:lnTo>
                    <a:lnTo>
                      <a:pt x="867" y="229"/>
                    </a:lnTo>
                    <a:lnTo>
                      <a:pt x="871" y="231"/>
                    </a:lnTo>
                    <a:lnTo>
                      <a:pt x="875" y="235"/>
                    </a:lnTo>
                    <a:lnTo>
                      <a:pt x="879" y="237"/>
                    </a:lnTo>
                    <a:lnTo>
                      <a:pt x="883" y="241"/>
                    </a:lnTo>
                    <a:lnTo>
                      <a:pt x="887" y="244"/>
                    </a:lnTo>
                    <a:lnTo>
                      <a:pt x="890" y="246"/>
                    </a:lnTo>
                    <a:lnTo>
                      <a:pt x="894" y="249"/>
                    </a:lnTo>
                    <a:lnTo>
                      <a:pt x="898" y="251"/>
                    </a:lnTo>
                    <a:lnTo>
                      <a:pt x="902" y="255"/>
                    </a:lnTo>
                    <a:lnTo>
                      <a:pt x="906" y="258"/>
                    </a:lnTo>
                    <a:lnTo>
                      <a:pt x="910" y="262"/>
                    </a:lnTo>
                    <a:lnTo>
                      <a:pt x="914" y="263"/>
                    </a:lnTo>
                    <a:lnTo>
                      <a:pt x="918" y="266"/>
                    </a:lnTo>
                    <a:lnTo>
                      <a:pt x="922" y="269"/>
                    </a:lnTo>
                    <a:lnTo>
                      <a:pt x="926" y="272"/>
                    </a:lnTo>
                    <a:lnTo>
                      <a:pt x="930" y="277"/>
                    </a:lnTo>
                    <a:lnTo>
                      <a:pt x="934" y="279"/>
                    </a:lnTo>
                    <a:lnTo>
                      <a:pt x="938" y="283"/>
                    </a:lnTo>
                    <a:lnTo>
                      <a:pt x="942" y="285"/>
                    </a:lnTo>
                    <a:lnTo>
                      <a:pt x="946" y="289"/>
                    </a:lnTo>
                    <a:lnTo>
                      <a:pt x="950" y="292"/>
                    </a:lnTo>
                    <a:lnTo>
                      <a:pt x="954" y="295"/>
                    </a:lnTo>
                    <a:lnTo>
                      <a:pt x="958" y="298"/>
                    </a:lnTo>
                    <a:lnTo>
                      <a:pt x="961" y="301"/>
                    </a:lnTo>
                    <a:lnTo>
                      <a:pt x="965" y="306"/>
                    </a:lnTo>
                    <a:lnTo>
                      <a:pt x="969" y="308"/>
                    </a:lnTo>
                    <a:lnTo>
                      <a:pt x="973" y="310"/>
                    </a:lnTo>
                    <a:lnTo>
                      <a:pt x="977" y="314"/>
                    </a:lnTo>
                    <a:lnTo>
                      <a:pt x="981" y="316"/>
                    </a:lnTo>
                    <a:lnTo>
                      <a:pt x="985" y="319"/>
                    </a:lnTo>
                    <a:lnTo>
                      <a:pt x="989" y="323"/>
                    </a:lnTo>
                    <a:lnTo>
                      <a:pt x="993" y="328"/>
                    </a:lnTo>
                    <a:lnTo>
                      <a:pt x="997" y="329"/>
                    </a:lnTo>
                    <a:lnTo>
                      <a:pt x="1001" y="332"/>
                    </a:lnTo>
                    <a:lnTo>
                      <a:pt x="1005" y="336"/>
                    </a:lnTo>
                    <a:lnTo>
                      <a:pt x="1009" y="338"/>
                    </a:lnTo>
                    <a:lnTo>
                      <a:pt x="1013" y="342"/>
                    </a:lnTo>
                    <a:lnTo>
                      <a:pt x="1017" y="346"/>
                    </a:lnTo>
                    <a:lnTo>
                      <a:pt x="1021" y="350"/>
                    </a:lnTo>
                    <a:lnTo>
                      <a:pt x="1025" y="351"/>
                    </a:lnTo>
                    <a:lnTo>
                      <a:pt x="1028" y="355"/>
                    </a:lnTo>
                    <a:lnTo>
                      <a:pt x="1032" y="357"/>
                    </a:lnTo>
                    <a:lnTo>
                      <a:pt x="1036" y="362"/>
                    </a:lnTo>
                    <a:lnTo>
                      <a:pt x="1040" y="364"/>
                    </a:lnTo>
                    <a:lnTo>
                      <a:pt x="1044" y="368"/>
                    </a:lnTo>
                    <a:lnTo>
                      <a:pt x="1048" y="372"/>
                    </a:lnTo>
                    <a:lnTo>
                      <a:pt x="1052" y="375"/>
                    </a:lnTo>
                    <a:lnTo>
                      <a:pt x="1056" y="377"/>
                    </a:lnTo>
                    <a:lnTo>
                      <a:pt x="1060" y="381"/>
                    </a:lnTo>
                    <a:lnTo>
                      <a:pt x="1064" y="384"/>
                    </a:lnTo>
                    <a:lnTo>
                      <a:pt x="1068" y="387"/>
                    </a:lnTo>
                    <a:lnTo>
                      <a:pt x="1072" y="390"/>
                    </a:lnTo>
                    <a:lnTo>
                      <a:pt x="1076" y="393"/>
                    </a:lnTo>
                    <a:lnTo>
                      <a:pt x="1080" y="397"/>
                    </a:lnTo>
                    <a:lnTo>
                      <a:pt x="1084" y="401"/>
                    </a:lnTo>
                    <a:lnTo>
                      <a:pt x="1088" y="402"/>
                    </a:lnTo>
                    <a:lnTo>
                      <a:pt x="1092" y="406"/>
                    </a:lnTo>
                    <a:lnTo>
                      <a:pt x="1095" y="410"/>
                    </a:lnTo>
                    <a:lnTo>
                      <a:pt x="1099" y="412"/>
                    </a:lnTo>
                    <a:lnTo>
                      <a:pt x="1103" y="415"/>
                    </a:lnTo>
                    <a:lnTo>
                      <a:pt x="1107" y="419"/>
                    </a:lnTo>
                    <a:lnTo>
                      <a:pt x="1111" y="420"/>
                    </a:lnTo>
                    <a:lnTo>
                      <a:pt x="1115" y="424"/>
                    </a:lnTo>
                    <a:lnTo>
                      <a:pt x="1119" y="429"/>
                    </a:lnTo>
                    <a:lnTo>
                      <a:pt x="1123" y="432"/>
                    </a:lnTo>
                    <a:lnTo>
                      <a:pt x="1127" y="434"/>
                    </a:lnTo>
                    <a:lnTo>
                      <a:pt x="1131" y="438"/>
                    </a:lnTo>
                    <a:lnTo>
                      <a:pt x="1135" y="441"/>
                    </a:lnTo>
                    <a:lnTo>
                      <a:pt x="1139" y="442"/>
                    </a:lnTo>
                    <a:lnTo>
                      <a:pt x="1143" y="446"/>
                    </a:lnTo>
                    <a:lnTo>
                      <a:pt x="1147" y="449"/>
                    </a:lnTo>
                    <a:lnTo>
                      <a:pt x="1151" y="453"/>
                    </a:lnTo>
                    <a:lnTo>
                      <a:pt x="1155" y="456"/>
                    </a:lnTo>
                    <a:lnTo>
                      <a:pt x="1159" y="459"/>
                    </a:lnTo>
                    <a:lnTo>
                      <a:pt x="1163" y="460"/>
                    </a:lnTo>
                    <a:lnTo>
                      <a:pt x="1166" y="464"/>
                    </a:lnTo>
                    <a:lnTo>
                      <a:pt x="1170" y="467"/>
                    </a:lnTo>
                    <a:lnTo>
                      <a:pt x="1174" y="470"/>
                    </a:lnTo>
                    <a:lnTo>
                      <a:pt x="1178" y="475"/>
                    </a:lnTo>
                    <a:lnTo>
                      <a:pt x="1182" y="477"/>
                    </a:lnTo>
                    <a:lnTo>
                      <a:pt x="1186" y="480"/>
                    </a:lnTo>
                    <a:lnTo>
                      <a:pt x="1190" y="481"/>
                    </a:lnTo>
                    <a:lnTo>
                      <a:pt x="1194" y="485"/>
                    </a:lnTo>
                    <a:lnTo>
                      <a:pt x="1198" y="489"/>
                    </a:lnTo>
                    <a:lnTo>
                      <a:pt x="1202" y="492"/>
                    </a:lnTo>
                    <a:lnTo>
                      <a:pt x="1206" y="493"/>
                    </a:lnTo>
                    <a:lnTo>
                      <a:pt x="1210" y="497"/>
                    </a:lnTo>
                    <a:lnTo>
                      <a:pt x="1214" y="500"/>
                    </a:lnTo>
                    <a:lnTo>
                      <a:pt x="1218" y="502"/>
                    </a:lnTo>
                    <a:lnTo>
                      <a:pt x="1222" y="505"/>
                    </a:lnTo>
                    <a:lnTo>
                      <a:pt x="1226" y="508"/>
                    </a:lnTo>
                    <a:lnTo>
                      <a:pt x="1230" y="511"/>
                    </a:lnTo>
                    <a:lnTo>
                      <a:pt x="1233" y="515"/>
                    </a:lnTo>
                    <a:lnTo>
                      <a:pt x="1237" y="516"/>
                    </a:lnTo>
                    <a:lnTo>
                      <a:pt x="1241" y="520"/>
                    </a:lnTo>
                    <a:lnTo>
                      <a:pt x="1245" y="521"/>
                    </a:lnTo>
                    <a:lnTo>
                      <a:pt x="1249" y="525"/>
                    </a:lnTo>
                    <a:lnTo>
                      <a:pt x="1253" y="528"/>
                    </a:lnTo>
                    <a:lnTo>
                      <a:pt x="1257" y="531"/>
                    </a:lnTo>
                    <a:lnTo>
                      <a:pt x="1261" y="533"/>
                    </a:lnTo>
                    <a:lnTo>
                      <a:pt x="1265" y="537"/>
                    </a:lnTo>
                    <a:lnTo>
                      <a:pt x="1269" y="538"/>
                    </a:lnTo>
                    <a:lnTo>
                      <a:pt x="1273" y="542"/>
                    </a:lnTo>
                    <a:lnTo>
                      <a:pt x="1277" y="544"/>
                    </a:lnTo>
                    <a:lnTo>
                      <a:pt x="1281" y="547"/>
                    </a:lnTo>
                    <a:lnTo>
                      <a:pt x="1285" y="551"/>
                    </a:lnTo>
                    <a:lnTo>
                      <a:pt x="1289" y="551"/>
                    </a:lnTo>
                    <a:lnTo>
                      <a:pt x="1293" y="554"/>
                    </a:lnTo>
                    <a:lnTo>
                      <a:pt x="1297" y="556"/>
                    </a:lnTo>
                    <a:lnTo>
                      <a:pt x="1301" y="559"/>
                    </a:lnTo>
                    <a:lnTo>
                      <a:pt x="1304" y="562"/>
                    </a:lnTo>
                    <a:lnTo>
                      <a:pt x="1308" y="565"/>
                    </a:lnTo>
                    <a:lnTo>
                      <a:pt x="1312" y="569"/>
                    </a:lnTo>
                    <a:lnTo>
                      <a:pt x="1316" y="569"/>
                    </a:lnTo>
                    <a:lnTo>
                      <a:pt x="1320" y="571"/>
                    </a:lnTo>
                    <a:lnTo>
                      <a:pt x="1324" y="574"/>
                    </a:lnTo>
                    <a:lnTo>
                      <a:pt x="1328" y="578"/>
                    </a:lnTo>
                    <a:lnTo>
                      <a:pt x="1332" y="578"/>
                    </a:lnTo>
                    <a:lnTo>
                      <a:pt x="1336" y="581"/>
                    </a:lnTo>
                    <a:lnTo>
                      <a:pt x="1340" y="584"/>
                    </a:lnTo>
                    <a:lnTo>
                      <a:pt x="1344" y="586"/>
                    </a:lnTo>
                    <a:lnTo>
                      <a:pt x="1348" y="589"/>
                    </a:lnTo>
                    <a:lnTo>
                      <a:pt x="1352" y="591"/>
                    </a:lnTo>
                    <a:lnTo>
                      <a:pt x="1356" y="593"/>
                    </a:lnTo>
                    <a:lnTo>
                      <a:pt x="1360" y="596"/>
                    </a:lnTo>
                    <a:lnTo>
                      <a:pt x="1364" y="597"/>
                    </a:lnTo>
                    <a:lnTo>
                      <a:pt x="1368" y="599"/>
                    </a:lnTo>
                    <a:lnTo>
                      <a:pt x="1371" y="601"/>
                    </a:lnTo>
                    <a:lnTo>
                      <a:pt x="1375" y="604"/>
                    </a:lnTo>
                    <a:lnTo>
                      <a:pt x="1379" y="606"/>
                    </a:lnTo>
                    <a:lnTo>
                      <a:pt x="1383" y="607"/>
                    </a:lnTo>
                    <a:lnTo>
                      <a:pt x="1387" y="610"/>
                    </a:lnTo>
                    <a:lnTo>
                      <a:pt x="1391" y="612"/>
                    </a:lnTo>
                    <a:lnTo>
                      <a:pt x="1395" y="614"/>
                    </a:lnTo>
                    <a:lnTo>
                      <a:pt x="1399" y="616"/>
                    </a:lnTo>
                    <a:lnTo>
                      <a:pt x="1403" y="619"/>
                    </a:lnTo>
                    <a:lnTo>
                      <a:pt x="1407" y="621"/>
                    </a:lnTo>
                    <a:lnTo>
                      <a:pt x="1411" y="622"/>
                    </a:lnTo>
                    <a:lnTo>
                      <a:pt x="1415" y="625"/>
                    </a:lnTo>
                    <a:lnTo>
                      <a:pt x="1419" y="625"/>
                    </a:lnTo>
                    <a:lnTo>
                      <a:pt x="1423" y="629"/>
                    </a:lnTo>
                    <a:lnTo>
                      <a:pt x="1427" y="629"/>
                    </a:lnTo>
                    <a:lnTo>
                      <a:pt x="1431" y="632"/>
                    </a:lnTo>
                    <a:lnTo>
                      <a:pt x="1435" y="634"/>
                    </a:lnTo>
                    <a:lnTo>
                      <a:pt x="1438" y="636"/>
                    </a:lnTo>
                    <a:lnTo>
                      <a:pt x="1442" y="638"/>
                    </a:lnTo>
                    <a:lnTo>
                      <a:pt x="1446" y="639"/>
                    </a:lnTo>
                    <a:lnTo>
                      <a:pt x="1450" y="641"/>
                    </a:lnTo>
                    <a:lnTo>
                      <a:pt x="1454" y="641"/>
                    </a:lnTo>
                    <a:lnTo>
                      <a:pt x="1458" y="644"/>
                    </a:lnTo>
                    <a:lnTo>
                      <a:pt x="1462" y="646"/>
                    </a:lnTo>
                    <a:lnTo>
                      <a:pt x="1466" y="648"/>
                    </a:lnTo>
                    <a:lnTo>
                      <a:pt x="1470" y="649"/>
                    </a:lnTo>
                    <a:lnTo>
                      <a:pt x="1474" y="650"/>
                    </a:lnTo>
                    <a:lnTo>
                      <a:pt x="1478" y="653"/>
                    </a:lnTo>
                    <a:lnTo>
                      <a:pt x="1482" y="654"/>
                    </a:lnTo>
                    <a:lnTo>
                      <a:pt x="1486" y="655"/>
                    </a:lnTo>
                    <a:lnTo>
                      <a:pt x="1490" y="657"/>
                    </a:lnTo>
                    <a:lnTo>
                      <a:pt x="1494" y="657"/>
                    </a:lnTo>
                    <a:lnTo>
                      <a:pt x="1498" y="660"/>
                    </a:lnTo>
                    <a:lnTo>
                      <a:pt x="1502" y="662"/>
                    </a:lnTo>
                    <a:lnTo>
                      <a:pt x="1506" y="661"/>
                    </a:lnTo>
                    <a:lnTo>
                      <a:pt x="1509" y="664"/>
                    </a:lnTo>
                    <a:lnTo>
                      <a:pt x="1513" y="664"/>
                    </a:lnTo>
                    <a:lnTo>
                      <a:pt x="1517" y="666"/>
                    </a:lnTo>
                    <a:lnTo>
                      <a:pt x="1521" y="667"/>
                    </a:lnTo>
                    <a:lnTo>
                      <a:pt x="1525" y="671"/>
                    </a:lnTo>
                    <a:lnTo>
                      <a:pt x="1529" y="671"/>
                    </a:lnTo>
                    <a:lnTo>
                      <a:pt x="1533" y="672"/>
                    </a:lnTo>
                    <a:lnTo>
                      <a:pt x="1537" y="672"/>
                    </a:lnTo>
                    <a:lnTo>
                      <a:pt x="1541" y="673"/>
                    </a:lnTo>
                    <a:lnTo>
                      <a:pt x="1545" y="675"/>
                    </a:lnTo>
                    <a:lnTo>
                      <a:pt x="1549" y="676"/>
                    </a:lnTo>
                    <a:lnTo>
                      <a:pt x="1553" y="677"/>
                    </a:lnTo>
                    <a:lnTo>
                      <a:pt x="1557" y="678"/>
                    </a:lnTo>
                    <a:lnTo>
                      <a:pt x="1561" y="681"/>
                    </a:lnTo>
                    <a:lnTo>
                      <a:pt x="1565" y="681"/>
                    </a:lnTo>
                    <a:lnTo>
                      <a:pt x="1569" y="682"/>
                    </a:lnTo>
                    <a:lnTo>
                      <a:pt x="1573" y="682"/>
                    </a:lnTo>
                    <a:lnTo>
                      <a:pt x="1576" y="684"/>
                    </a:lnTo>
                    <a:lnTo>
                      <a:pt x="1580" y="684"/>
                    </a:lnTo>
                    <a:lnTo>
                      <a:pt x="1584" y="685"/>
                    </a:lnTo>
                    <a:lnTo>
                      <a:pt x="1588" y="687"/>
                    </a:lnTo>
                    <a:lnTo>
                      <a:pt x="1592" y="687"/>
                    </a:lnTo>
                    <a:lnTo>
                      <a:pt x="1596" y="687"/>
                    </a:lnTo>
                    <a:lnTo>
                      <a:pt x="1600" y="690"/>
                    </a:lnTo>
                    <a:lnTo>
                      <a:pt x="1604" y="691"/>
                    </a:lnTo>
                    <a:lnTo>
                      <a:pt x="1608" y="691"/>
                    </a:lnTo>
                    <a:lnTo>
                      <a:pt x="1612" y="691"/>
                    </a:lnTo>
                    <a:lnTo>
                      <a:pt x="1616" y="692"/>
                    </a:lnTo>
                    <a:lnTo>
                      <a:pt x="1620" y="691"/>
                    </a:lnTo>
                    <a:lnTo>
                      <a:pt x="1624" y="693"/>
                    </a:lnTo>
                    <a:lnTo>
                      <a:pt x="1628" y="692"/>
                    </a:lnTo>
                    <a:lnTo>
                      <a:pt x="1632" y="694"/>
                    </a:lnTo>
                    <a:lnTo>
                      <a:pt x="1636" y="695"/>
                    </a:lnTo>
                    <a:lnTo>
                      <a:pt x="1640" y="697"/>
                    </a:lnTo>
                    <a:lnTo>
                      <a:pt x="1643" y="696"/>
                    </a:lnTo>
                    <a:lnTo>
                      <a:pt x="1647" y="697"/>
                    </a:lnTo>
                    <a:lnTo>
                      <a:pt x="1651" y="696"/>
                    </a:lnTo>
                    <a:lnTo>
                      <a:pt x="1655" y="697"/>
                    </a:lnTo>
                    <a:lnTo>
                      <a:pt x="1659" y="698"/>
                    </a:lnTo>
                    <a:lnTo>
                      <a:pt x="1663" y="700"/>
                    </a:lnTo>
                    <a:lnTo>
                      <a:pt x="1667" y="698"/>
                    </a:lnTo>
                    <a:lnTo>
                      <a:pt x="1671" y="701"/>
                    </a:lnTo>
                    <a:lnTo>
                      <a:pt x="1675" y="700"/>
                    </a:lnTo>
                    <a:lnTo>
                      <a:pt x="1679" y="700"/>
                    </a:lnTo>
                    <a:lnTo>
                      <a:pt x="1683" y="701"/>
                    </a:lnTo>
                    <a:lnTo>
                      <a:pt x="1687" y="701"/>
                    </a:lnTo>
                    <a:lnTo>
                      <a:pt x="1691" y="701"/>
                    </a:lnTo>
                    <a:lnTo>
                      <a:pt x="1695" y="701"/>
                    </a:lnTo>
                    <a:lnTo>
                      <a:pt x="1699" y="701"/>
                    </a:lnTo>
                    <a:lnTo>
                      <a:pt x="1703" y="702"/>
                    </a:lnTo>
                    <a:lnTo>
                      <a:pt x="1707" y="701"/>
                    </a:lnTo>
                    <a:lnTo>
                      <a:pt x="1711" y="702"/>
                    </a:lnTo>
                    <a:lnTo>
                      <a:pt x="1714" y="702"/>
                    </a:lnTo>
                    <a:lnTo>
                      <a:pt x="1718" y="701"/>
                    </a:lnTo>
                    <a:lnTo>
                      <a:pt x="1722" y="703"/>
                    </a:lnTo>
                    <a:lnTo>
                      <a:pt x="1726" y="702"/>
                    </a:lnTo>
                    <a:lnTo>
                      <a:pt x="1730" y="701"/>
                    </a:lnTo>
                    <a:lnTo>
                      <a:pt x="1734" y="702"/>
                    </a:lnTo>
                    <a:lnTo>
                      <a:pt x="1738" y="702"/>
                    </a:lnTo>
                    <a:lnTo>
                      <a:pt x="1742" y="702"/>
                    </a:lnTo>
                    <a:lnTo>
                      <a:pt x="1746" y="701"/>
                    </a:lnTo>
                    <a:lnTo>
                      <a:pt x="1750" y="702"/>
                    </a:lnTo>
                    <a:lnTo>
                      <a:pt x="1754" y="702"/>
                    </a:lnTo>
                    <a:lnTo>
                      <a:pt x="1758" y="702"/>
                    </a:lnTo>
                    <a:lnTo>
                      <a:pt x="1762" y="701"/>
                    </a:lnTo>
                    <a:lnTo>
                      <a:pt x="1766" y="702"/>
                    </a:lnTo>
                    <a:lnTo>
                      <a:pt x="1770" y="701"/>
                    </a:lnTo>
                    <a:lnTo>
                      <a:pt x="1774" y="702"/>
                    </a:lnTo>
                    <a:lnTo>
                      <a:pt x="1778" y="701"/>
                    </a:lnTo>
                    <a:lnTo>
                      <a:pt x="1781" y="701"/>
                    </a:lnTo>
                    <a:lnTo>
                      <a:pt x="1785" y="701"/>
                    </a:lnTo>
                    <a:lnTo>
                      <a:pt x="1789" y="700"/>
                    </a:lnTo>
                    <a:lnTo>
                      <a:pt x="1793" y="699"/>
                    </a:lnTo>
                    <a:lnTo>
                      <a:pt x="1797" y="699"/>
                    </a:lnTo>
                    <a:lnTo>
                      <a:pt x="1801" y="699"/>
                    </a:lnTo>
                    <a:lnTo>
                      <a:pt x="1805" y="698"/>
                    </a:lnTo>
                    <a:lnTo>
                      <a:pt x="1809" y="699"/>
                    </a:lnTo>
                    <a:lnTo>
                      <a:pt x="1813" y="697"/>
                    </a:lnTo>
                    <a:lnTo>
                      <a:pt x="1817" y="696"/>
                    </a:lnTo>
                    <a:lnTo>
                      <a:pt x="1821" y="695"/>
                    </a:lnTo>
                    <a:lnTo>
                      <a:pt x="1825" y="694"/>
                    </a:lnTo>
                    <a:lnTo>
                      <a:pt x="1829" y="696"/>
                    </a:lnTo>
                    <a:lnTo>
                      <a:pt x="1833" y="693"/>
                    </a:lnTo>
                    <a:lnTo>
                      <a:pt x="1837" y="693"/>
                    </a:lnTo>
                    <a:lnTo>
                      <a:pt x="1841" y="694"/>
                    </a:lnTo>
                    <a:lnTo>
                      <a:pt x="1845" y="693"/>
                    </a:lnTo>
                    <a:lnTo>
                      <a:pt x="1848" y="691"/>
                    </a:lnTo>
                    <a:lnTo>
                      <a:pt x="1852" y="691"/>
                    </a:lnTo>
                    <a:lnTo>
                      <a:pt x="1856" y="690"/>
                    </a:lnTo>
                    <a:lnTo>
                      <a:pt x="1860" y="690"/>
                    </a:lnTo>
                    <a:lnTo>
                      <a:pt x="1864" y="690"/>
                    </a:lnTo>
                    <a:lnTo>
                      <a:pt x="1868" y="689"/>
                    </a:lnTo>
                    <a:lnTo>
                      <a:pt x="1872" y="688"/>
                    </a:lnTo>
                    <a:lnTo>
                      <a:pt x="1876" y="687"/>
                    </a:lnTo>
                    <a:lnTo>
                      <a:pt x="1880" y="686"/>
                    </a:lnTo>
                    <a:lnTo>
                      <a:pt x="1884" y="686"/>
                    </a:lnTo>
                    <a:lnTo>
                      <a:pt x="1888" y="685"/>
                    </a:lnTo>
                    <a:lnTo>
                      <a:pt x="1892" y="682"/>
                    </a:lnTo>
                    <a:lnTo>
                      <a:pt x="1896" y="682"/>
                    </a:lnTo>
                    <a:lnTo>
                      <a:pt x="1900" y="683"/>
                    </a:lnTo>
                    <a:lnTo>
                      <a:pt x="1904" y="680"/>
                    </a:lnTo>
                    <a:lnTo>
                      <a:pt x="1908" y="681"/>
                    </a:lnTo>
                    <a:lnTo>
                      <a:pt x="1912" y="679"/>
                    </a:lnTo>
                    <a:lnTo>
                      <a:pt x="1916" y="678"/>
                    </a:lnTo>
                    <a:lnTo>
                      <a:pt x="1919" y="677"/>
                    </a:lnTo>
                    <a:lnTo>
                      <a:pt x="1923" y="676"/>
                    </a:lnTo>
                    <a:lnTo>
                      <a:pt x="1927" y="675"/>
                    </a:lnTo>
                    <a:lnTo>
                      <a:pt x="1931" y="673"/>
                    </a:lnTo>
                    <a:lnTo>
                      <a:pt x="1935" y="673"/>
                    </a:lnTo>
                    <a:lnTo>
                      <a:pt x="1939" y="672"/>
                    </a:lnTo>
                    <a:lnTo>
                      <a:pt x="1943" y="671"/>
                    </a:lnTo>
                    <a:lnTo>
                      <a:pt x="1947" y="671"/>
                    </a:lnTo>
                    <a:lnTo>
                      <a:pt x="1951" y="670"/>
                    </a:lnTo>
                    <a:lnTo>
                      <a:pt x="1955" y="667"/>
                    </a:lnTo>
                    <a:lnTo>
                      <a:pt x="1959" y="667"/>
                    </a:lnTo>
                    <a:lnTo>
                      <a:pt x="1963" y="667"/>
                    </a:lnTo>
                    <a:lnTo>
                      <a:pt x="1967" y="664"/>
                    </a:lnTo>
                    <a:lnTo>
                      <a:pt x="1971" y="663"/>
                    </a:lnTo>
                    <a:lnTo>
                      <a:pt x="1975" y="662"/>
                    </a:lnTo>
                    <a:lnTo>
                      <a:pt x="1979" y="660"/>
                    </a:lnTo>
                    <a:lnTo>
                      <a:pt x="1983" y="659"/>
                    </a:lnTo>
                    <a:lnTo>
                      <a:pt x="1986" y="657"/>
                    </a:lnTo>
                    <a:lnTo>
                      <a:pt x="1990" y="656"/>
                    </a:lnTo>
                    <a:lnTo>
                      <a:pt x="1994" y="655"/>
                    </a:lnTo>
                    <a:lnTo>
                      <a:pt x="1998" y="653"/>
                    </a:lnTo>
                    <a:lnTo>
                      <a:pt x="2002" y="652"/>
                    </a:lnTo>
                    <a:lnTo>
                      <a:pt x="2006" y="650"/>
                    </a:lnTo>
                    <a:lnTo>
                      <a:pt x="2010" y="650"/>
                    </a:lnTo>
                    <a:lnTo>
                      <a:pt x="2014" y="649"/>
                    </a:lnTo>
                    <a:lnTo>
                      <a:pt x="2018" y="648"/>
                    </a:lnTo>
                    <a:lnTo>
                      <a:pt x="2022" y="646"/>
                    </a:lnTo>
                    <a:lnTo>
                      <a:pt x="2026" y="645"/>
                    </a:lnTo>
                    <a:lnTo>
                      <a:pt x="2030" y="644"/>
                    </a:lnTo>
                    <a:lnTo>
                      <a:pt x="2034" y="640"/>
                    </a:lnTo>
                    <a:lnTo>
                      <a:pt x="2038" y="640"/>
                    </a:lnTo>
                    <a:lnTo>
                      <a:pt x="2042" y="639"/>
                    </a:lnTo>
                    <a:lnTo>
                      <a:pt x="2046" y="637"/>
                    </a:lnTo>
                    <a:lnTo>
                      <a:pt x="2050" y="634"/>
                    </a:lnTo>
                    <a:lnTo>
                      <a:pt x="2054" y="633"/>
                    </a:lnTo>
                    <a:lnTo>
                      <a:pt x="2057" y="632"/>
                    </a:lnTo>
                    <a:lnTo>
                      <a:pt x="2061" y="631"/>
                    </a:lnTo>
                    <a:lnTo>
                      <a:pt x="2065" y="629"/>
                    </a:lnTo>
                    <a:lnTo>
                      <a:pt x="2069" y="626"/>
                    </a:lnTo>
                    <a:lnTo>
                      <a:pt x="2073" y="625"/>
                    </a:lnTo>
                    <a:lnTo>
                      <a:pt x="2077" y="623"/>
                    </a:lnTo>
                    <a:lnTo>
                      <a:pt x="2081" y="622"/>
                    </a:lnTo>
                    <a:lnTo>
                      <a:pt x="2085" y="622"/>
                    </a:lnTo>
                    <a:lnTo>
                      <a:pt x="2089" y="619"/>
                    </a:lnTo>
                    <a:lnTo>
                      <a:pt x="2093" y="617"/>
                    </a:lnTo>
                    <a:lnTo>
                      <a:pt x="2097" y="616"/>
                    </a:lnTo>
                    <a:lnTo>
                      <a:pt x="2101" y="613"/>
                    </a:lnTo>
                    <a:lnTo>
                      <a:pt x="2105" y="611"/>
                    </a:lnTo>
                    <a:lnTo>
                      <a:pt x="2109" y="610"/>
                    </a:lnTo>
                    <a:lnTo>
                      <a:pt x="2113" y="610"/>
                    </a:lnTo>
                    <a:lnTo>
                      <a:pt x="2117" y="607"/>
                    </a:lnTo>
                    <a:lnTo>
                      <a:pt x="2121" y="605"/>
                    </a:lnTo>
                    <a:lnTo>
                      <a:pt x="2124" y="604"/>
                    </a:lnTo>
                    <a:lnTo>
                      <a:pt x="2128" y="604"/>
                    </a:lnTo>
                    <a:lnTo>
                      <a:pt x="2132" y="601"/>
                    </a:lnTo>
                    <a:lnTo>
                      <a:pt x="2136" y="598"/>
                    </a:lnTo>
                    <a:lnTo>
                      <a:pt x="2140" y="596"/>
                    </a:lnTo>
                    <a:lnTo>
                      <a:pt x="2144" y="595"/>
                    </a:lnTo>
                    <a:lnTo>
                      <a:pt x="2148" y="595"/>
                    </a:lnTo>
                    <a:lnTo>
                      <a:pt x="2152" y="592"/>
                    </a:lnTo>
                    <a:lnTo>
                      <a:pt x="2156" y="590"/>
                    </a:lnTo>
                    <a:lnTo>
                      <a:pt x="2160" y="588"/>
                    </a:lnTo>
                    <a:lnTo>
                      <a:pt x="2164" y="586"/>
                    </a:lnTo>
                    <a:lnTo>
                      <a:pt x="2168" y="585"/>
                    </a:lnTo>
                    <a:lnTo>
                      <a:pt x="2172" y="584"/>
                    </a:lnTo>
                    <a:lnTo>
                      <a:pt x="2176" y="580"/>
                    </a:lnTo>
                    <a:lnTo>
                      <a:pt x="2180" y="579"/>
                    </a:lnTo>
                    <a:lnTo>
                      <a:pt x="2184" y="576"/>
                    </a:lnTo>
                    <a:lnTo>
                      <a:pt x="2188" y="574"/>
                    </a:lnTo>
                    <a:lnTo>
                      <a:pt x="2191" y="574"/>
                    </a:lnTo>
                    <a:lnTo>
                      <a:pt x="2195" y="572"/>
                    </a:lnTo>
                    <a:lnTo>
                      <a:pt x="2199" y="568"/>
                    </a:lnTo>
                    <a:lnTo>
                      <a:pt x="2203" y="568"/>
                    </a:lnTo>
                    <a:lnTo>
                      <a:pt x="2207" y="565"/>
                    </a:lnTo>
                    <a:lnTo>
                      <a:pt x="2211" y="563"/>
                    </a:lnTo>
                    <a:lnTo>
                      <a:pt x="2215" y="563"/>
                    </a:lnTo>
                    <a:lnTo>
                      <a:pt x="2219" y="559"/>
                    </a:lnTo>
                    <a:lnTo>
                      <a:pt x="2223" y="556"/>
                    </a:lnTo>
                    <a:lnTo>
                      <a:pt x="2227" y="555"/>
                    </a:lnTo>
                    <a:lnTo>
                      <a:pt x="2231" y="554"/>
                    </a:lnTo>
                    <a:lnTo>
                      <a:pt x="2235" y="552"/>
                    </a:lnTo>
                    <a:lnTo>
                      <a:pt x="2239" y="550"/>
                    </a:lnTo>
                    <a:lnTo>
                      <a:pt x="2243" y="547"/>
                    </a:lnTo>
                    <a:lnTo>
                      <a:pt x="2247" y="545"/>
                    </a:lnTo>
                    <a:lnTo>
                      <a:pt x="2251" y="545"/>
                    </a:lnTo>
                    <a:lnTo>
                      <a:pt x="2255" y="542"/>
                    </a:lnTo>
                    <a:lnTo>
                      <a:pt x="2259" y="541"/>
                    </a:lnTo>
                    <a:lnTo>
                      <a:pt x="2262" y="538"/>
                    </a:lnTo>
                    <a:lnTo>
                      <a:pt x="2266" y="536"/>
                    </a:lnTo>
                    <a:lnTo>
                      <a:pt x="2270" y="535"/>
                    </a:lnTo>
                    <a:lnTo>
                      <a:pt x="2274" y="530"/>
                    </a:lnTo>
                    <a:lnTo>
                      <a:pt x="2278" y="529"/>
                    </a:lnTo>
                    <a:lnTo>
                      <a:pt x="2282" y="528"/>
                    </a:lnTo>
                    <a:lnTo>
                      <a:pt x="2286" y="525"/>
                    </a:lnTo>
                    <a:lnTo>
                      <a:pt x="2290" y="523"/>
                    </a:lnTo>
                    <a:lnTo>
                      <a:pt x="2294" y="523"/>
                    </a:lnTo>
                    <a:lnTo>
                      <a:pt x="2298" y="519"/>
                    </a:lnTo>
                    <a:lnTo>
                      <a:pt x="2302" y="516"/>
                    </a:lnTo>
                    <a:lnTo>
                      <a:pt x="2306" y="516"/>
                    </a:lnTo>
                    <a:lnTo>
                      <a:pt x="2310" y="514"/>
                    </a:lnTo>
                    <a:lnTo>
                      <a:pt x="2314" y="510"/>
                    </a:lnTo>
                    <a:lnTo>
                      <a:pt x="2318" y="509"/>
                    </a:lnTo>
                    <a:lnTo>
                      <a:pt x="2322" y="507"/>
                    </a:lnTo>
                    <a:lnTo>
                      <a:pt x="2326" y="503"/>
                    </a:lnTo>
                    <a:lnTo>
                      <a:pt x="2329" y="502"/>
                    </a:lnTo>
                    <a:lnTo>
                      <a:pt x="2333" y="500"/>
                    </a:lnTo>
                    <a:lnTo>
                      <a:pt x="2337" y="497"/>
                    </a:lnTo>
                    <a:lnTo>
                      <a:pt x="2341" y="496"/>
                    </a:lnTo>
                    <a:lnTo>
                      <a:pt x="2345" y="493"/>
                    </a:lnTo>
                    <a:lnTo>
                      <a:pt x="2349" y="491"/>
                    </a:lnTo>
                    <a:lnTo>
                      <a:pt x="2353" y="490"/>
                    </a:lnTo>
                    <a:lnTo>
                      <a:pt x="2357" y="487"/>
                    </a:lnTo>
                    <a:lnTo>
                      <a:pt x="2361" y="486"/>
                    </a:lnTo>
                    <a:lnTo>
                      <a:pt x="2365" y="483"/>
                    </a:lnTo>
                    <a:lnTo>
                      <a:pt x="2369" y="483"/>
                    </a:lnTo>
                    <a:lnTo>
                      <a:pt x="2373" y="479"/>
                    </a:lnTo>
                    <a:lnTo>
                      <a:pt x="2377" y="477"/>
                    </a:lnTo>
                    <a:lnTo>
                      <a:pt x="2381" y="475"/>
                    </a:lnTo>
                    <a:lnTo>
                      <a:pt x="2385" y="471"/>
                    </a:lnTo>
                    <a:lnTo>
                      <a:pt x="2389" y="470"/>
                    </a:lnTo>
                    <a:lnTo>
                      <a:pt x="2393" y="468"/>
                    </a:lnTo>
                    <a:lnTo>
                      <a:pt x="2396" y="465"/>
                    </a:lnTo>
                    <a:lnTo>
                      <a:pt x="2400" y="464"/>
                    </a:lnTo>
                    <a:lnTo>
                      <a:pt x="2404" y="462"/>
                    </a:lnTo>
                    <a:lnTo>
                      <a:pt x="2408" y="461"/>
                    </a:lnTo>
                    <a:lnTo>
                      <a:pt x="2412" y="459"/>
                    </a:lnTo>
                    <a:lnTo>
                      <a:pt x="2416" y="455"/>
                    </a:lnTo>
                    <a:lnTo>
                      <a:pt x="2420" y="453"/>
                    </a:lnTo>
                    <a:lnTo>
                      <a:pt x="2424" y="451"/>
                    </a:lnTo>
                    <a:lnTo>
                      <a:pt x="2428" y="450"/>
                    </a:lnTo>
                    <a:lnTo>
                      <a:pt x="2432" y="446"/>
                    </a:lnTo>
                    <a:lnTo>
                      <a:pt x="2436" y="445"/>
                    </a:lnTo>
                    <a:lnTo>
                      <a:pt x="2440" y="442"/>
                    </a:lnTo>
                    <a:lnTo>
                      <a:pt x="2444" y="440"/>
                    </a:lnTo>
                    <a:lnTo>
                      <a:pt x="2448" y="438"/>
                    </a:lnTo>
                    <a:lnTo>
                      <a:pt x="2452" y="437"/>
                    </a:lnTo>
                    <a:lnTo>
                      <a:pt x="2456" y="434"/>
                    </a:lnTo>
                    <a:lnTo>
                      <a:pt x="2460" y="432"/>
                    </a:lnTo>
                    <a:lnTo>
                      <a:pt x="2464" y="431"/>
                    </a:lnTo>
                    <a:lnTo>
                      <a:pt x="2467" y="428"/>
                    </a:lnTo>
                    <a:lnTo>
                      <a:pt x="2471" y="425"/>
                    </a:lnTo>
                    <a:lnTo>
                      <a:pt x="2475" y="424"/>
                    </a:lnTo>
                    <a:lnTo>
                      <a:pt x="2479" y="421"/>
                    </a:lnTo>
                    <a:lnTo>
                      <a:pt x="2483" y="419"/>
                    </a:lnTo>
                    <a:lnTo>
                      <a:pt x="2487" y="418"/>
                    </a:lnTo>
                    <a:lnTo>
                      <a:pt x="2491" y="415"/>
                    </a:lnTo>
                    <a:lnTo>
                      <a:pt x="2495" y="414"/>
                    </a:lnTo>
                    <a:lnTo>
                      <a:pt x="2499" y="411"/>
                    </a:lnTo>
                    <a:lnTo>
                      <a:pt x="2503" y="408"/>
                    </a:lnTo>
                    <a:lnTo>
                      <a:pt x="2507" y="407"/>
                    </a:lnTo>
                    <a:lnTo>
                      <a:pt x="2511" y="404"/>
                    </a:lnTo>
                    <a:lnTo>
                      <a:pt x="2515" y="403"/>
                    </a:lnTo>
                    <a:lnTo>
                      <a:pt x="2519" y="400"/>
                    </a:lnTo>
                    <a:lnTo>
                      <a:pt x="2523" y="398"/>
                    </a:lnTo>
                    <a:lnTo>
                      <a:pt x="2527" y="395"/>
                    </a:lnTo>
                    <a:lnTo>
                      <a:pt x="2531" y="394"/>
                    </a:lnTo>
                    <a:lnTo>
                      <a:pt x="2534" y="392"/>
                    </a:lnTo>
                    <a:lnTo>
                      <a:pt x="2538" y="392"/>
                    </a:lnTo>
                    <a:lnTo>
                      <a:pt x="2542" y="386"/>
                    </a:lnTo>
                    <a:lnTo>
                      <a:pt x="2546" y="386"/>
                    </a:lnTo>
                    <a:lnTo>
                      <a:pt x="2550" y="383"/>
                    </a:lnTo>
                    <a:lnTo>
                      <a:pt x="2554" y="382"/>
                    </a:lnTo>
                    <a:lnTo>
                      <a:pt x="2558" y="379"/>
                    </a:lnTo>
                    <a:lnTo>
                      <a:pt x="2562" y="377"/>
                    </a:lnTo>
                    <a:lnTo>
                      <a:pt x="2566" y="375"/>
                    </a:lnTo>
                    <a:lnTo>
                      <a:pt x="2570" y="372"/>
                    </a:lnTo>
                    <a:lnTo>
                      <a:pt x="2574" y="371"/>
                    </a:lnTo>
                    <a:lnTo>
                      <a:pt x="2578" y="367"/>
                    </a:lnTo>
                    <a:lnTo>
                      <a:pt x="2582" y="367"/>
                    </a:lnTo>
                    <a:lnTo>
                      <a:pt x="2586" y="366"/>
                    </a:lnTo>
                    <a:lnTo>
                      <a:pt x="2590" y="362"/>
                    </a:lnTo>
                    <a:lnTo>
                      <a:pt x="2594" y="361"/>
                    </a:lnTo>
                    <a:lnTo>
                      <a:pt x="2598" y="359"/>
                    </a:lnTo>
                    <a:lnTo>
                      <a:pt x="2602" y="357"/>
                    </a:lnTo>
                    <a:lnTo>
                      <a:pt x="2605" y="354"/>
                    </a:lnTo>
                    <a:lnTo>
                      <a:pt x="2609" y="351"/>
                    </a:lnTo>
                    <a:lnTo>
                      <a:pt x="2613" y="351"/>
                    </a:lnTo>
                    <a:lnTo>
                      <a:pt x="2617" y="348"/>
                    </a:lnTo>
                    <a:lnTo>
                      <a:pt x="2621" y="346"/>
                    </a:lnTo>
                    <a:lnTo>
                      <a:pt x="2625" y="344"/>
                    </a:lnTo>
                    <a:lnTo>
                      <a:pt x="2629" y="344"/>
                    </a:lnTo>
                    <a:lnTo>
                      <a:pt x="2633" y="341"/>
                    </a:lnTo>
                    <a:lnTo>
                      <a:pt x="2637" y="338"/>
                    </a:lnTo>
                    <a:lnTo>
                      <a:pt x="2641" y="338"/>
                    </a:lnTo>
                    <a:lnTo>
                      <a:pt x="2645" y="334"/>
                    </a:lnTo>
                    <a:lnTo>
                      <a:pt x="2649" y="333"/>
                    </a:lnTo>
                    <a:lnTo>
                      <a:pt x="2653" y="330"/>
                    </a:lnTo>
                    <a:lnTo>
                      <a:pt x="2657" y="329"/>
                    </a:lnTo>
                    <a:lnTo>
                      <a:pt x="2661" y="326"/>
                    </a:lnTo>
                    <a:lnTo>
                      <a:pt x="2665" y="325"/>
                    </a:lnTo>
                    <a:lnTo>
                      <a:pt x="2669" y="323"/>
                    </a:lnTo>
                    <a:lnTo>
                      <a:pt x="2672" y="320"/>
                    </a:lnTo>
                    <a:lnTo>
                      <a:pt x="2676" y="318"/>
                    </a:lnTo>
                    <a:lnTo>
                      <a:pt x="2680" y="315"/>
                    </a:lnTo>
                    <a:lnTo>
                      <a:pt x="2684" y="314"/>
                    </a:lnTo>
                    <a:lnTo>
                      <a:pt x="2688" y="312"/>
                    </a:lnTo>
                    <a:lnTo>
                      <a:pt x="2692" y="310"/>
                    </a:lnTo>
                    <a:lnTo>
                      <a:pt x="2696" y="309"/>
                    </a:lnTo>
                    <a:lnTo>
                      <a:pt x="2700" y="306"/>
                    </a:lnTo>
                    <a:lnTo>
                      <a:pt x="2704" y="305"/>
                    </a:lnTo>
                    <a:lnTo>
                      <a:pt x="2708" y="303"/>
                    </a:lnTo>
                    <a:lnTo>
                      <a:pt x="2712" y="302"/>
                    </a:lnTo>
                    <a:lnTo>
                      <a:pt x="2716" y="300"/>
                    </a:lnTo>
                    <a:lnTo>
                      <a:pt x="2720" y="296"/>
                    </a:lnTo>
                    <a:lnTo>
                      <a:pt x="2724" y="296"/>
                    </a:lnTo>
                    <a:lnTo>
                      <a:pt x="2728" y="294"/>
                    </a:lnTo>
                    <a:lnTo>
                      <a:pt x="2732" y="291"/>
                    </a:lnTo>
                    <a:lnTo>
                      <a:pt x="2736" y="290"/>
                    </a:lnTo>
                    <a:lnTo>
                      <a:pt x="2739" y="286"/>
                    </a:lnTo>
                    <a:lnTo>
                      <a:pt x="2743" y="286"/>
                    </a:lnTo>
                    <a:lnTo>
                      <a:pt x="2747" y="284"/>
                    </a:lnTo>
                    <a:lnTo>
                      <a:pt x="2751" y="281"/>
                    </a:lnTo>
                    <a:lnTo>
                      <a:pt x="2755" y="280"/>
                    </a:lnTo>
                    <a:lnTo>
                      <a:pt x="2759" y="278"/>
                    </a:lnTo>
                    <a:lnTo>
                      <a:pt x="2763" y="278"/>
                    </a:lnTo>
                    <a:lnTo>
                      <a:pt x="2767" y="275"/>
                    </a:lnTo>
                    <a:lnTo>
                      <a:pt x="2771" y="273"/>
                    </a:lnTo>
                    <a:lnTo>
                      <a:pt x="2775" y="271"/>
                    </a:lnTo>
                    <a:lnTo>
                      <a:pt x="2779" y="270"/>
                    </a:lnTo>
                    <a:lnTo>
                      <a:pt x="2783" y="269"/>
                    </a:lnTo>
                    <a:lnTo>
                      <a:pt x="2787" y="266"/>
                    </a:lnTo>
                    <a:lnTo>
                      <a:pt x="2791" y="264"/>
                    </a:lnTo>
                    <a:lnTo>
                      <a:pt x="2795" y="263"/>
                    </a:lnTo>
                    <a:lnTo>
                      <a:pt x="2799" y="261"/>
                    </a:lnTo>
                    <a:lnTo>
                      <a:pt x="2803" y="258"/>
                    </a:lnTo>
                    <a:lnTo>
                      <a:pt x="2807" y="257"/>
                    </a:lnTo>
                    <a:lnTo>
                      <a:pt x="2810" y="256"/>
                    </a:lnTo>
                    <a:lnTo>
                      <a:pt x="2814" y="254"/>
                    </a:lnTo>
                    <a:lnTo>
                      <a:pt x="2818" y="252"/>
                    </a:lnTo>
                    <a:lnTo>
                      <a:pt x="2822" y="250"/>
                    </a:lnTo>
                    <a:lnTo>
                      <a:pt x="2826" y="248"/>
                    </a:lnTo>
                    <a:lnTo>
                      <a:pt x="2830" y="247"/>
                    </a:lnTo>
                    <a:lnTo>
                      <a:pt x="2834" y="245"/>
                    </a:lnTo>
                    <a:lnTo>
                      <a:pt x="2838" y="245"/>
                    </a:lnTo>
                    <a:lnTo>
                      <a:pt x="2842" y="241"/>
                    </a:lnTo>
                    <a:lnTo>
                      <a:pt x="2846" y="240"/>
                    </a:lnTo>
                    <a:lnTo>
                      <a:pt x="2850" y="239"/>
                    </a:lnTo>
                    <a:lnTo>
                      <a:pt x="2854" y="235"/>
                    </a:lnTo>
                    <a:lnTo>
                      <a:pt x="2858" y="236"/>
                    </a:lnTo>
                    <a:lnTo>
                      <a:pt x="2862" y="233"/>
                    </a:lnTo>
                    <a:lnTo>
                      <a:pt x="2866" y="231"/>
                    </a:lnTo>
                    <a:lnTo>
                      <a:pt x="2870" y="229"/>
                    </a:lnTo>
                    <a:lnTo>
                      <a:pt x="2874" y="227"/>
                    </a:lnTo>
                    <a:lnTo>
                      <a:pt x="2877" y="226"/>
                    </a:lnTo>
                    <a:lnTo>
                      <a:pt x="2881" y="225"/>
                    </a:lnTo>
                    <a:lnTo>
                      <a:pt x="2885" y="223"/>
                    </a:lnTo>
                    <a:lnTo>
                      <a:pt x="2889" y="221"/>
                    </a:lnTo>
                    <a:lnTo>
                      <a:pt x="2893" y="220"/>
                    </a:lnTo>
                    <a:lnTo>
                      <a:pt x="2897" y="219"/>
                    </a:lnTo>
                    <a:lnTo>
                      <a:pt x="2901" y="218"/>
                    </a:lnTo>
                    <a:lnTo>
                      <a:pt x="2905" y="215"/>
                    </a:lnTo>
                    <a:lnTo>
                      <a:pt x="2909" y="213"/>
                    </a:lnTo>
                    <a:lnTo>
                      <a:pt x="2913" y="212"/>
                    </a:lnTo>
                    <a:lnTo>
                      <a:pt x="2917" y="211"/>
                    </a:lnTo>
                    <a:lnTo>
                      <a:pt x="2921" y="208"/>
                    </a:lnTo>
                    <a:lnTo>
                      <a:pt x="2925" y="207"/>
                    </a:lnTo>
                    <a:lnTo>
                      <a:pt x="2929" y="206"/>
                    </a:lnTo>
                    <a:lnTo>
                      <a:pt x="2933" y="204"/>
                    </a:lnTo>
                    <a:lnTo>
                      <a:pt x="2937" y="204"/>
                    </a:lnTo>
                    <a:lnTo>
                      <a:pt x="2941" y="201"/>
                    </a:lnTo>
                    <a:lnTo>
                      <a:pt x="2944" y="199"/>
                    </a:lnTo>
                    <a:lnTo>
                      <a:pt x="2948" y="198"/>
                    </a:lnTo>
                    <a:lnTo>
                      <a:pt x="2952" y="196"/>
                    </a:lnTo>
                    <a:lnTo>
                      <a:pt x="2956" y="194"/>
                    </a:lnTo>
                    <a:lnTo>
                      <a:pt x="2960" y="194"/>
                    </a:lnTo>
                    <a:lnTo>
                      <a:pt x="2964" y="191"/>
                    </a:lnTo>
                    <a:lnTo>
                      <a:pt x="2968" y="190"/>
                    </a:lnTo>
                    <a:lnTo>
                      <a:pt x="2972" y="188"/>
                    </a:lnTo>
                    <a:lnTo>
                      <a:pt x="2976" y="188"/>
                    </a:lnTo>
                    <a:lnTo>
                      <a:pt x="2980" y="186"/>
                    </a:lnTo>
                    <a:lnTo>
                      <a:pt x="2984" y="186"/>
                    </a:lnTo>
                    <a:lnTo>
                      <a:pt x="2988" y="183"/>
                    </a:lnTo>
                    <a:lnTo>
                      <a:pt x="2992" y="182"/>
                    </a:lnTo>
                    <a:lnTo>
                      <a:pt x="2996" y="180"/>
                    </a:lnTo>
                    <a:lnTo>
                      <a:pt x="3000" y="180"/>
                    </a:lnTo>
                    <a:lnTo>
                      <a:pt x="3004" y="176"/>
                    </a:lnTo>
                    <a:lnTo>
                      <a:pt x="3008" y="177"/>
                    </a:lnTo>
                    <a:lnTo>
                      <a:pt x="3012" y="175"/>
                    </a:lnTo>
                    <a:lnTo>
                      <a:pt x="3015" y="174"/>
                    </a:lnTo>
                    <a:lnTo>
                      <a:pt x="3019" y="172"/>
                    </a:lnTo>
                    <a:lnTo>
                      <a:pt x="3023" y="171"/>
                    </a:lnTo>
                    <a:lnTo>
                      <a:pt x="3027" y="169"/>
                    </a:lnTo>
                    <a:lnTo>
                      <a:pt x="3031" y="168"/>
                    </a:lnTo>
                    <a:lnTo>
                      <a:pt x="3035" y="167"/>
                    </a:lnTo>
                    <a:lnTo>
                      <a:pt x="3039" y="167"/>
                    </a:lnTo>
                    <a:lnTo>
                      <a:pt x="3043" y="165"/>
                    </a:lnTo>
                    <a:lnTo>
                      <a:pt x="3047" y="163"/>
                    </a:lnTo>
                    <a:lnTo>
                      <a:pt x="3051" y="160"/>
                    </a:lnTo>
                    <a:lnTo>
                      <a:pt x="3055" y="160"/>
                    </a:lnTo>
                    <a:lnTo>
                      <a:pt x="3059" y="159"/>
                    </a:lnTo>
                    <a:lnTo>
                      <a:pt x="3063" y="158"/>
                    </a:lnTo>
                    <a:lnTo>
                      <a:pt x="3067" y="159"/>
                    </a:lnTo>
                    <a:lnTo>
                      <a:pt x="3071" y="155"/>
                    </a:lnTo>
                    <a:lnTo>
                      <a:pt x="3075" y="155"/>
                    </a:lnTo>
                    <a:lnTo>
                      <a:pt x="3079" y="152"/>
                    </a:lnTo>
                    <a:lnTo>
                      <a:pt x="3082" y="153"/>
                    </a:lnTo>
                    <a:lnTo>
                      <a:pt x="3086" y="150"/>
                    </a:lnTo>
                    <a:lnTo>
                      <a:pt x="3090" y="149"/>
                    </a:lnTo>
                    <a:lnTo>
                      <a:pt x="3094" y="147"/>
                    </a:lnTo>
                    <a:lnTo>
                      <a:pt x="3098" y="146"/>
                    </a:lnTo>
                    <a:lnTo>
                      <a:pt x="3102" y="145"/>
                    </a:lnTo>
                    <a:lnTo>
                      <a:pt x="3106" y="144"/>
                    </a:lnTo>
                    <a:lnTo>
                      <a:pt x="3110" y="143"/>
                    </a:lnTo>
                    <a:lnTo>
                      <a:pt x="3114" y="144"/>
                    </a:lnTo>
                    <a:lnTo>
                      <a:pt x="3118" y="140"/>
                    </a:lnTo>
                    <a:lnTo>
                      <a:pt x="3122" y="138"/>
                    </a:lnTo>
                    <a:lnTo>
                      <a:pt x="3126" y="137"/>
                    </a:lnTo>
                    <a:lnTo>
                      <a:pt x="3130" y="137"/>
                    </a:lnTo>
                    <a:lnTo>
                      <a:pt x="3134" y="136"/>
                    </a:lnTo>
                    <a:lnTo>
                      <a:pt x="3138" y="133"/>
                    </a:lnTo>
                    <a:lnTo>
                      <a:pt x="3142" y="133"/>
                    </a:lnTo>
                    <a:lnTo>
                      <a:pt x="3146" y="132"/>
                    </a:lnTo>
                    <a:lnTo>
                      <a:pt x="3150" y="13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7" name="Freeform 2699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0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10"/>
                  </a:cxn>
                  <a:cxn ang="0">
                    <a:pos x="354" y="17"/>
                  </a:cxn>
                  <a:cxn ang="0">
                    <a:pos x="406" y="27"/>
                  </a:cxn>
                  <a:cxn ang="0">
                    <a:pos x="457" y="42"/>
                  </a:cxn>
                  <a:cxn ang="0">
                    <a:pos x="508" y="61"/>
                  </a:cxn>
                  <a:cxn ang="0">
                    <a:pos x="559" y="86"/>
                  </a:cxn>
                  <a:cxn ang="0">
                    <a:pos x="611" y="112"/>
                  </a:cxn>
                  <a:cxn ang="0">
                    <a:pos x="662" y="143"/>
                  </a:cxn>
                  <a:cxn ang="0">
                    <a:pos x="713" y="179"/>
                  </a:cxn>
                  <a:cxn ang="0">
                    <a:pos x="764" y="219"/>
                  </a:cxn>
                  <a:cxn ang="0">
                    <a:pos x="816" y="260"/>
                  </a:cxn>
                  <a:cxn ang="0">
                    <a:pos x="867" y="305"/>
                  </a:cxn>
                  <a:cxn ang="0">
                    <a:pos x="918" y="349"/>
                  </a:cxn>
                  <a:cxn ang="0">
                    <a:pos x="969" y="395"/>
                  </a:cxn>
                  <a:cxn ang="0">
                    <a:pos x="1021" y="438"/>
                  </a:cxn>
                  <a:cxn ang="0">
                    <a:pos x="1072" y="484"/>
                  </a:cxn>
                  <a:cxn ang="0">
                    <a:pos x="1123" y="528"/>
                  </a:cxn>
                  <a:cxn ang="0">
                    <a:pos x="1174" y="565"/>
                  </a:cxn>
                  <a:cxn ang="0">
                    <a:pos x="1226" y="603"/>
                  </a:cxn>
                  <a:cxn ang="0">
                    <a:pos x="1277" y="636"/>
                  </a:cxn>
                  <a:cxn ang="0">
                    <a:pos x="1328" y="666"/>
                  </a:cxn>
                  <a:cxn ang="0">
                    <a:pos x="1379" y="690"/>
                  </a:cxn>
                  <a:cxn ang="0">
                    <a:pos x="1431" y="711"/>
                  </a:cxn>
                  <a:cxn ang="0">
                    <a:pos x="1482" y="727"/>
                  </a:cxn>
                  <a:cxn ang="0">
                    <a:pos x="1533" y="737"/>
                  </a:cxn>
                  <a:cxn ang="0">
                    <a:pos x="1584" y="743"/>
                  </a:cxn>
                  <a:cxn ang="0">
                    <a:pos x="1636" y="746"/>
                  </a:cxn>
                  <a:cxn ang="0">
                    <a:pos x="1687" y="744"/>
                  </a:cxn>
                  <a:cxn ang="0">
                    <a:pos x="1738" y="737"/>
                  </a:cxn>
                  <a:cxn ang="0">
                    <a:pos x="1789" y="727"/>
                  </a:cxn>
                  <a:cxn ang="0">
                    <a:pos x="1841" y="712"/>
                  </a:cxn>
                  <a:cxn ang="0">
                    <a:pos x="1892" y="695"/>
                  </a:cxn>
                  <a:cxn ang="0">
                    <a:pos x="1943" y="674"/>
                  </a:cxn>
                  <a:cxn ang="0">
                    <a:pos x="1994" y="653"/>
                  </a:cxn>
                  <a:cxn ang="0">
                    <a:pos x="2046" y="628"/>
                  </a:cxn>
                  <a:cxn ang="0">
                    <a:pos x="2097" y="600"/>
                  </a:cxn>
                  <a:cxn ang="0">
                    <a:pos x="2148" y="573"/>
                  </a:cxn>
                  <a:cxn ang="0">
                    <a:pos x="2199" y="542"/>
                  </a:cxn>
                  <a:cxn ang="0">
                    <a:pos x="2251" y="513"/>
                  </a:cxn>
                  <a:cxn ang="0">
                    <a:pos x="2302" y="485"/>
                  </a:cxn>
                  <a:cxn ang="0">
                    <a:pos x="2353" y="453"/>
                  </a:cxn>
                  <a:cxn ang="0">
                    <a:pos x="2404" y="423"/>
                  </a:cxn>
                  <a:cxn ang="0">
                    <a:pos x="2456" y="393"/>
                  </a:cxn>
                  <a:cxn ang="0">
                    <a:pos x="2507" y="364"/>
                  </a:cxn>
                  <a:cxn ang="0">
                    <a:pos x="2558" y="335"/>
                  </a:cxn>
                  <a:cxn ang="0">
                    <a:pos x="2609" y="308"/>
                  </a:cxn>
                  <a:cxn ang="0">
                    <a:pos x="2661" y="281"/>
                  </a:cxn>
                  <a:cxn ang="0">
                    <a:pos x="2712" y="258"/>
                  </a:cxn>
                  <a:cxn ang="0">
                    <a:pos x="2763" y="233"/>
                  </a:cxn>
                  <a:cxn ang="0">
                    <a:pos x="2814" y="210"/>
                  </a:cxn>
                  <a:cxn ang="0">
                    <a:pos x="2866" y="190"/>
                  </a:cxn>
                  <a:cxn ang="0">
                    <a:pos x="2917" y="169"/>
                  </a:cxn>
                  <a:cxn ang="0">
                    <a:pos x="2968" y="150"/>
                  </a:cxn>
                  <a:cxn ang="0">
                    <a:pos x="3019" y="134"/>
                  </a:cxn>
                  <a:cxn ang="0">
                    <a:pos x="3071" y="119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47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0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6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8"/>
                    </a:lnTo>
                    <a:lnTo>
                      <a:pt x="291" y="8"/>
                    </a:lnTo>
                    <a:lnTo>
                      <a:pt x="295" y="8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0"/>
                    </a:lnTo>
                    <a:lnTo>
                      <a:pt x="311" y="10"/>
                    </a:lnTo>
                    <a:lnTo>
                      <a:pt x="315" y="10"/>
                    </a:lnTo>
                    <a:lnTo>
                      <a:pt x="319" y="10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3"/>
                    </a:lnTo>
                    <a:lnTo>
                      <a:pt x="335" y="14"/>
                    </a:lnTo>
                    <a:lnTo>
                      <a:pt x="339" y="15"/>
                    </a:lnTo>
                    <a:lnTo>
                      <a:pt x="342" y="15"/>
                    </a:lnTo>
                    <a:lnTo>
                      <a:pt x="346" y="16"/>
                    </a:lnTo>
                    <a:lnTo>
                      <a:pt x="350" y="17"/>
                    </a:lnTo>
                    <a:lnTo>
                      <a:pt x="354" y="17"/>
                    </a:lnTo>
                    <a:lnTo>
                      <a:pt x="358" y="18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1"/>
                    </a:lnTo>
                    <a:lnTo>
                      <a:pt x="378" y="21"/>
                    </a:lnTo>
                    <a:lnTo>
                      <a:pt x="382" y="22"/>
                    </a:lnTo>
                    <a:lnTo>
                      <a:pt x="386" y="23"/>
                    </a:lnTo>
                    <a:lnTo>
                      <a:pt x="390" y="24"/>
                    </a:lnTo>
                    <a:lnTo>
                      <a:pt x="394" y="26"/>
                    </a:lnTo>
                    <a:lnTo>
                      <a:pt x="398" y="25"/>
                    </a:lnTo>
                    <a:lnTo>
                      <a:pt x="402" y="27"/>
                    </a:lnTo>
                    <a:lnTo>
                      <a:pt x="406" y="27"/>
                    </a:lnTo>
                    <a:lnTo>
                      <a:pt x="410" y="29"/>
                    </a:lnTo>
                    <a:lnTo>
                      <a:pt x="413" y="30"/>
                    </a:lnTo>
                    <a:lnTo>
                      <a:pt x="417" y="31"/>
                    </a:lnTo>
                    <a:lnTo>
                      <a:pt x="421" y="30"/>
                    </a:lnTo>
                    <a:lnTo>
                      <a:pt x="425" y="32"/>
                    </a:lnTo>
                    <a:lnTo>
                      <a:pt x="429" y="34"/>
                    </a:lnTo>
                    <a:lnTo>
                      <a:pt x="433" y="34"/>
                    </a:lnTo>
                    <a:lnTo>
                      <a:pt x="437" y="36"/>
                    </a:lnTo>
                    <a:lnTo>
                      <a:pt x="441" y="38"/>
                    </a:lnTo>
                    <a:lnTo>
                      <a:pt x="445" y="38"/>
                    </a:lnTo>
                    <a:lnTo>
                      <a:pt x="449" y="40"/>
                    </a:lnTo>
                    <a:lnTo>
                      <a:pt x="453" y="40"/>
                    </a:lnTo>
                    <a:lnTo>
                      <a:pt x="457" y="42"/>
                    </a:lnTo>
                    <a:lnTo>
                      <a:pt x="461" y="44"/>
                    </a:lnTo>
                    <a:lnTo>
                      <a:pt x="465" y="45"/>
                    </a:lnTo>
                    <a:lnTo>
                      <a:pt x="469" y="46"/>
                    </a:lnTo>
                    <a:lnTo>
                      <a:pt x="473" y="47"/>
                    </a:lnTo>
                    <a:lnTo>
                      <a:pt x="477" y="48"/>
                    </a:lnTo>
                    <a:lnTo>
                      <a:pt x="480" y="52"/>
                    </a:lnTo>
                    <a:lnTo>
                      <a:pt x="484" y="53"/>
                    </a:lnTo>
                    <a:lnTo>
                      <a:pt x="488" y="54"/>
                    </a:lnTo>
                    <a:lnTo>
                      <a:pt x="492" y="53"/>
                    </a:lnTo>
                    <a:lnTo>
                      <a:pt x="496" y="57"/>
                    </a:lnTo>
                    <a:lnTo>
                      <a:pt x="500" y="59"/>
                    </a:lnTo>
                    <a:lnTo>
                      <a:pt x="504" y="59"/>
                    </a:lnTo>
                    <a:lnTo>
                      <a:pt x="508" y="61"/>
                    </a:lnTo>
                    <a:lnTo>
                      <a:pt x="512" y="63"/>
                    </a:lnTo>
                    <a:lnTo>
                      <a:pt x="516" y="65"/>
                    </a:lnTo>
                    <a:lnTo>
                      <a:pt x="520" y="67"/>
                    </a:lnTo>
                    <a:lnTo>
                      <a:pt x="524" y="70"/>
                    </a:lnTo>
                    <a:lnTo>
                      <a:pt x="528" y="71"/>
                    </a:lnTo>
                    <a:lnTo>
                      <a:pt x="532" y="72"/>
                    </a:lnTo>
                    <a:lnTo>
                      <a:pt x="536" y="73"/>
                    </a:lnTo>
                    <a:lnTo>
                      <a:pt x="540" y="76"/>
                    </a:lnTo>
                    <a:lnTo>
                      <a:pt x="544" y="79"/>
                    </a:lnTo>
                    <a:lnTo>
                      <a:pt x="547" y="80"/>
                    </a:lnTo>
                    <a:lnTo>
                      <a:pt x="551" y="81"/>
                    </a:lnTo>
                    <a:lnTo>
                      <a:pt x="555" y="84"/>
                    </a:lnTo>
                    <a:lnTo>
                      <a:pt x="559" y="86"/>
                    </a:lnTo>
                    <a:lnTo>
                      <a:pt x="563" y="88"/>
                    </a:lnTo>
                    <a:lnTo>
                      <a:pt x="567" y="90"/>
                    </a:lnTo>
                    <a:lnTo>
                      <a:pt x="571" y="90"/>
                    </a:lnTo>
                    <a:lnTo>
                      <a:pt x="575" y="93"/>
                    </a:lnTo>
                    <a:lnTo>
                      <a:pt x="579" y="96"/>
                    </a:lnTo>
                    <a:lnTo>
                      <a:pt x="583" y="97"/>
                    </a:lnTo>
                    <a:lnTo>
                      <a:pt x="587" y="100"/>
                    </a:lnTo>
                    <a:lnTo>
                      <a:pt x="591" y="102"/>
                    </a:lnTo>
                    <a:lnTo>
                      <a:pt x="595" y="104"/>
                    </a:lnTo>
                    <a:lnTo>
                      <a:pt x="599" y="106"/>
                    </a:lnTo>
                    <a:lnTo>
                      <a:pt x="603" y="108"/>
                    </a:lnTo>
                    <a:lnTo>
                      <a:pt x="607" y="111"/>
                    </a:lnTo>
                    <a:lnTo>
                      <a:pt x="611" y="112"/>
                    </a:lnTo>
                    <a:lnTo>
                      <a:pt x="615" y="115"/>
                    </a:lnTo>
                    <a:lnTo>
                      <a:pt x="618" y="119"/>
                    </a:lnTo>
                    <a:lnTo>
                      <a:pt x="622" y="120"/>
                    </a:lnTo>
                    <a:lnTo>
                      <a:pt x="626" y="122"/>
                    </a:lnTo>
                    <a:lnTo>
                      <a:pt x="630" y="125"/>
                    </a:lnTo>
                    <a:lnTo>
                      <a:pt x="634" y="126"/>
                    </a:lnTo>
                    <a:lnTo>
                      <a:pt x="638" y="130"/>
                    </a:lnTo>
                    <a:lnTo>
                      <a:pt x="642" y="131"/>
                    </a:lnTo>
                    <a:lnTo>
                      <a:pt x="646" y="134"/>
                    </a:lnTo>
                    <a:lnTo>
                      <a:pt x="650" y="137"/>
                    </a:lnTo>
                    <a:lnTo>
                      <a:pt x="654" y="138"/>
                    </a:lnTo>
                    <a:lnTo>
                      <a:pt x="658" y="142"/>
                    </a:lnTo>
                    <a:lnTo>
                      <a:pt x="662" y="143"/>
                    </a:lnTo>
                    <a:lnTo>
                      <a:pt x="666" y="147"/>
                    </a:lnTo>
                    <a:lnTo>
                      <a:pt x="670" y="150"/>
                    </a:lnTo>
                    <a:lnTo>
                      <a:pt x="674" y="152"/>
                    </a:lnTo>
                    <a:lnTo>
                      <a:pt x="678" y="155"/>
                    </a:lnTo>
                    <a:lnTo>
                      <a:pt x="682" y="156"/>
                    </a:lnTo>
                    <a:lnTo>
                      <a:pt x="685" y="160"/>
                    </a:lnTo>
                    <a:lnTo>
                      <a:pt x="689" y="164"/>
                    </a:lnTo>
                    <a:lnTo>
                      <a:pt x="693" y="166"/>
                    </a:lnTo>
                    <a:lnTo>
                      <a:pt x="697" y="169"/>
                    </a:lnTo>
                    <a:lnTo>
                      <a:pt x="701" y="171"/>
                    </a:lnTo>
                    <a:lnTo>
                      <a:pt x="705" y="173"/>
                    </a:lnTo>
                    <a:lnTo>
                      <a:pt x="709" y="177"/>
                    </a:lnTo>
                    <a:lnTo>
                      <a:pt x="713" y="179"/>
                    </a:lnTo>
                    <a:lnTo>
                      <a:pt x="717" y="183"/>
                    </a:lnTo>
                    <a:lnTo>
                      <a:pt x="721" y="186"/>
                    </a:lnTo>
                    <a:lnTo>
                      <a:pt x="725" y="188"/>
                    </a:lnTo>
                    <a:lnTo>
                      <a:pt x="729" y="191"/>
                    </a:lnTo>
                    <a:lnTo>
                      <a:pt x="733" y="195"/>
                    </a:lnTo>
                    <a:lnTo>
                      <a:pt x="737" y="196"/>
                    </a:lnTo>
                    <a:lnTo>
                      <a:pt x="741" y="201"/>
                    </a:lnTo>
                    <a:lnTo>
                      <a:pt x="745" y="203"/>
                    </a:lnTo>
                    <a:lnTo>
                      <a:pt x="749" y="207"/>
                    </a:lnTo>
                    <a:lnTo>
                      <a:pt x="753" y="210"/>
                    </a:lnTo>
                    <a:lnTo>
                      <a:pt x="756" y="212"/>
                    </a:lnTo>
                    <a:lnTo>
                      <a:pt x="760" y="215"/>
                    </a:lnTo>
                    <a:lnTo>
                      <a:pt x="764" y="219"/>
                    </a:lnTo>
                    <a:lnTo>
                      <a:pt x="768" y="221"/>
                    </a:lnTo>
                    <a:lnTo>
                      <a:pt x="772" y="225"/>
                    </a:lnTo>
                    <a:lnTo>
                      <a:pt x="776" y="226"/>
                    </a:lnTo>
                    <a:lnTo>
                      <a:pt x="780" y="231"/>
                    </a:lnTo>
                    <a:lnTo>
                      <a:pt x="784" y="234"/>
                    </a:lnTo>
                    <a:lnTo>
                      <a:pt x="788" y="238"/>
                    </a:lnTo>
                    <a:lnTo>
                      <a:pt x="792" y="240"/>
                    </a:lnTo>
                    <a:lnTo>
                      <a:pt x="796" y="244"/>
                    </a:lnTo>
                    <a:lnTo>
                      <a:pt x="800" y="248"/>
                    </a:lnTo>
                    <a:lnTo>
                      <a:pt x="804" y="250"/>
                    </a:lnTo>
                    <a:lnTo>
                      <a:pt x="808" y="255"/>
                    </a:lnTo>
                    <a:lnTo>
                      <a:pt x="812" y="259"/>
                    </a:lnTo>
                    <a:lnTo>
                      <a:pt x="816" y="260"/>
                    </a:lnTo>
                    <a:lnTo>
                      <a:pt x="820" y="263"/>
                    </a:lnTo>
                    <a:lnTo>
                      <a:pt x="823" y="266"/>
                    </a:lnTo>
                    <a:lnTo>
                      <a:pt x="827" y="270"/>
                    </a:lnTo>
                    <a:lnTo>
                      <a:pt x="831" y="275"/>
                    </a:lnTo>
                    <a:lnTo>
                      <a:pt x="835" y="276"/>
                    </a:lnTo>
                    <a:lnTo>
                      <a:pt x="839" y="280"/>
                    </a:lnTo>
                    <a:lnTo>
                      <a:pt x="843" y="284"/>
                    </a:lnTo>
                    <a:lnTo>
                      <a:pt x="847" y="288"/>
                    </a:lnTo>
                    <a:lnTo>
                      <a:pt x="851" y="290"/>
                    </a:lnTo>
                    <a:lnTo>
                      <a:pt x="855" y="295"/>
                    </a:lnTo>
                    <a:lnTo>
                      <a:pt x="859" y="298"/>
                    </a:lnTo>
                    <a:lnTo>
                      <a:pt x="863" y="302"/>
                    </a:lnTo>
                    <a:lnTo>
                      <a:pt x="867" y="305"/>
                    </a:lnTo>
                    <a:lnTo>
                      <a:pt x="871" y="307"/>
                    </a:lnTo>
                    <a:lnTo>
                      <a:pt x="875" y="312"/>
                    </a:lnTo>
                    <a:lnTo>
                      <a:pt x="879" y="315"/>
                    </a:lnTo>
                    <a:lnTo>
                      <a:pt x="883" y="318"/>
                    </a:lnTo>
                    <a:lnTo>
                      <a:pt x="887" y="323"/>
                    </a:lnTo>
                    <a:lnTo>
                      <a:pt x="890" y="326"/>
                    </a:lnTo>
                    <a:lnTo>
                      <a:pt x="894" y="328"/>
                    </a:lnTo>
                    <a:lnTo>
                      <a:pt x="898" y="333"/>
                    </a:lnTo>
                    <a:lnTo>
                      <a:pt x="902" y="335"/>
                    </a:lnTo>
                    <a:lnTo>
                      <a:pt x="906" y="339"/>
                    </a:lnTo>
                    <a:lnTo>
                      <a:pt x="910" y="342"/>
                    </a:lnTo>
                    <a:lnTo>
                      <a:pt x="914" y="345"/>
                    </a:lnTo>
                    <a:lnTo>
                      <a:pt x="918" y="349"/>
                    </a:lnTo>
                    <a:lnTo>
                      <a:pt x="922" y="353"/>
                    </a:lnTo>
                    <a:lnTo>
                      <a:pt x="926" y="356"/>
                    </a:lnTo>
                    <a:lnTo>
                      <a:pt x="930" y="360"/>
                    </a:lnTo>
                    <a:lnTo>
                      <a:pt x="934" y="363"/>
                    </a:lnTo>
                    <a:lnTo>
                      <a:pt x="938" y="367"/>
                    </a:lnTo>
                    <a:lnTo>
                      <a:pt x="942" y="369"/>
                    </a:lnTo>
                    <a:lnTo>
                      <a:pt x="946" y="374"/>
                    </a:lnTo>
                    <a:lnTo>
                      <a:pt x="950" y="377"/>
                    </a:lnTo>
                    <a:lnTo>
                      <a:pt x="954" y="379"/>
                    </a:lnTo>
                    <a:lnTo>
                      <a:pt x="958" y="384"/>
                    </a:lnTo>
                    <a:lnTo>
                      <a:pt x="961" y="387"/>
                    </a:lnTo>
                    <a:lnTo>
                      <a:pt x="965" y="390"/>
                    </a:lnTo>
                    <a:lnTo>
                      <a:pt x="969" y="395"/>
                    </a:lnTo>
                    <a:lnTo>
                      <a:pt x="973" y="398"/>
                    </a:lnTo>
                    <a:lnTo>
                      <a:pt x="977" y="402"/>
                    </a:lnTo>
                    <a:lnTo>
                      <a:pt x="981" y="405"/>
                    </a:lnTo>
                    <a:lnTo>
                      <a:pt x="985" y="408"/>
                    </a:lnTo>
                    <a:lnTo>
                      <a:pt x="989" y="413"/>
                    </a:lnTo>
                    <a:lnTo>
                      <a:pt x="993" y="416"/>
                    </a:lnTo>
                    <a:lnTo>
                      <a:pt x="997" y="420"/>
                    </a:lnTo>
                    <a:lnTo>
                      <a:pt x="1001" y="423"/>
                    </a:lnTo>
                    <a:lnTo>
                      <a:pt x="1005" y="426"/>
                    </a:lnTo>
                    <a:lnTo>
                      <a:pt x="1009" y="428"/>
                    </a:lnTo>
                    <a:lnTo>
                      <a:pt x="1013" y="432"/>
                    </a:lnTo>
                    <a:lnTo>
                      <a:pt x="1017" y="436"/>
                    </a:lnTo>
                    <a:lnTo>
                      <a:pt x="1021" y="438"/>
                    </a:lnTo>
                    <a:lnTo>
                      <a:pt x="1025" y="442"/>
                    </a:lnTo>
                    <a:lnTo>
                      <a:pt x="1028" y="447"/>
                    </a:lnTo>
                    <a:lnTo>
                      <a:pt x="1032" y="450"/>
                    </a:lnTo>
                    <a:lnTo>
                      <a:pt x="1036" y="453"/>
                    </a:lnTo>
                    <a:lnTo>
                      <a:pt x="1040" y="456"/>
                    </a:lnTo>
                    <a:lnTo>
                      <a:pt x="1044" y="460"/>
                    </a:lnTo>
                    <a:lnTo>
                      <a:pt x="1048" y="463"/>
                    </a:lnTo>
                    <a:lnTo>
                      <a:pt x="1052" y="467"/>
                    </a:lnTo>
                    <a:lnTo>
                      <a:pt x="1056" y="470"/>
                    </a:lnTo>
                    <a:lnTo>
                      <a:pt x="1060" y="473"/>
                    </a:lnTo>
                    <a:lnTo>
                      <a:pt x="1064" y="478"/>
                    </a:lnTo>
                    <a:lnTo>
                      <a:pt x="1068" y="480"/>
                    </a:lnTo>
                    <a:lnTo>
                      <a:pt x="1072" y="484"/>
                    </a:lnTo>
                    <a:lnTo>
                      <a:pt x="1076" y="486"/>
                    </a:lnTo>
                    <a:lnTo>
                      <a:pt x="1080" y="490"/>
                    </a:lnTo>
                    <a:lnTo>
                      <a:pt x="1084" y="495"/>
                    </a:lnTo>
                    <a:lnTo>
                      <a:pt x="1088" y="497"/>
                    </a:lnTo>
                    <a:lnTo>
                      <a:pt x="1092" y="501"/>
                    </a:lnTo>
                    <a:lnTo>
                      <a:pt x="1095" y="505"/>
                    </a:lnTo>
                    <a:lnTo>
                      <a:pt x="1099" y="506"/>
                    </a:lnTo>
                    <a:lnTo>
                      <a:pt x="1103" y="510"/>
                    </a:lnTo>
                    <a:lnTo>
                      <a:pt x="1107" y="514"/>
                    </a:lnTo>
                    <a:lnTo>
                      <a:pt x="1111" y="517"/>
                    </a:lnTo>
                    <a:lnTo>
                      <a:pt x="1115" y="520"/>
                    </a:lnTo>
                    <a:lnTo>
                      <a:pt x="1119" y="522"/>
                    </a:lnTo>
                    <a:lnTo>
                      <a:pt x="1123" y="528"/>
                    </a:lnTo>
                    <a:lnTo>
                      <a:pt x="1127" y="531"/>
                    </a:lnTo>
                    <a:lnTo>
                      <a:pt x="1131" y="534"/>
                    </a:lnTo>
                    <a:lnTo>
                      <a:pt x="1135" y="534"/>
                    </a:lnTo>
                    <a:lnTo>
                      <a:pt x="1139" y="539"/>
                    </a:lnTo>
                    <a:lnTo>
                      <a:pt x="1143" y="542"/>
                    </a:lnTo>
                    <a:lnTo>
                      <a:pt x="1147" y="546"/>
                    </a:lnTo>
                    <a:lnTo>
                      <a:pt x="1151" y="549"/>
                    </a:lnTo>
                    <a:lnTo>
                      <a:pt x="1155" y="552"/>
                    </a:lnTo>
                    <a:lnTo>
                      <a:pt x="1159" y="554"/>
                    </a:lnTo>
                    <a:lnTo>
                      <a:pt x="1163" y="557"/>
                    </a:lnTo>
                    <a:lnTo>
                      <a:pt x="1166" y="560"/>
                    </a:lnTo>
                    <a:lnTo>
                      <a:pt x="1170" y="563"/>
                    </a:lnTo>
                    <a:lnTo>
                      <a:pt x="1174" y="565"/>
                    </a:lnTo>
                    <a:lnTo>
                      <a:pt x="1178" y="570"/>
                    </a:lnTo>
                    <a:lnTo>
                      <a:pt x="1182" y="572"/>
                    </a:lnTo>
                    <a:lnTo>
                      <a:pt x="1186" y="574"/>
                    </a:lnTo>
                    <a:lnTo>
                      <a:pt x="1190" y="578"/>
                    </a:lnTo>
                    <a:lnTo>
                      <a:pt x="1194" y="582"/>
                    </a:lnTo>
                    <a:lnTo>
                      <a:pt x="1198" y="584"/>
                    </a:lnTo>
                    <a:lnTo>
                      <a:pt x="1202" y="586"/>
                    </a:lnTo>
                    <a:lnTo>
                      <a:pt x="1206" y="589"/>
                    </a:lnTo>
                    <a:lnTo>
                      <a:pt x="1210" y="593"/>
                    </a:lnTo>
                    <a:lnTo>
                      <a:pt x="1214" y="596"/>
                    </a:lnTo>
                    <a:lnTo>
                      <a:pt x="1218" y="597"/>
                    </a:lnTo>
                    <a:lnTo>
                      <a:pt x="1222" y="599"/>
                    </a:lnTo>
                    <a:lnTo>
                      <a:pt x="1226" y="603"/>
                    </a:lnTo>
                    <a:lnTo>
                      <a:pt x="1230" y="605"/>
                    </a:lnTo>
                    <a:lnTo>
                      <a:pt x="1233" y="608"/>
                    </a:lnTo>
                    <a:lnTo>
                      <a:pt x="1237" y="611"/>
                    </a:lnTo>
                    <a:lnTo>
                      <a:pt x="1241" y="613"/>
                    </a:lnTo>
                    <a:lnTo>
                      <a:pt x="1245" y="616"/>
                    </a:lnTo>
                    <a:lnTo>
                      <a:pt x="1249" y="618"/>
                    </a:lnTo>
                    <a:lnTo>
                      <a:pt x="1253" y="622"/>
                    </a:lnTo>
                    <a:lnTo>
                      <a:pt x="1257" y="623"/>
                    </a:lnTo>
                    <a:lnTo>
                      <a:pt x="1261" y="627"/>
                    </a:lnTo>
                    <a:lnTo>
                      <a:pt x="1265" y="628"/>
                    </a:lnTo>
                    <a:lnTo>
                      <a:pt x="1269" y="630"/>
                    </a:lnTo>
                    <a:lnTo>
                      <a:pt x="1273" y="633"/>
                    </a:lnTo>
                    <a:lnTo>
                      <a:pt x="1277" y="636"/>
                    </a:lnTo>
                    <a:lnTo>
                      <a:pt x="1281" y="638"/>
                    </a:lnTo>
                    <a:lnTo>
                      <a:pt x="1285" y="640"/>
                    </a:lnTo>
                    <a:lnTo>
                      <a:pt x="1289" y="643"/>
                    </a:lnTo>
                    <a:lnTo>
                      <a:pt x="1293" y="646"/>
                    </a:lnTo>
                    <a:lnTo>
                      <a:pt x="1297" y="646"/>
                    </a:lnTo>
                    <a:lnTo>
                      <a:pt x="1301" y="651"/>
                    </a:lnTo>
                    <a:lnTo>
                      <a:pt x="1304" y="652"/>
                    </a:lnTo>
                    <a:lnTo>
                      <a:pt x="1308" y="654"/>
                    </a:lnTo>
                    <a:lnTo>
                      <a:pt x="1312" y="659"/>
                    </a:lnTo>
                    <a:lnTo>
                      <a:pt x="1316" y="659"/>
                    </a:lnTo>
                    <a:lnTo>
                      <a:pt x="1320" y="661"/>
                    </a:lnTo>
                    <a:lnTo>
                      <a:pt x="1324" y="663"/>
                    </a:lnTo>
                    <a:lnTo>
                      <a:pt x="1328" y="666"/>
                    </a:lnTo>
                    <a:lnTo>
                      <a:pt x="1332" y="667"/>
                    </a:lnTo>
                    <a:lnTo>
                      <a:pt x="1336" y="670"/>
                    </a:lnTo>
                    <a:lnTo>
                      <a:pt x="1340" y="672"/>
                    </a:lnTo>
                    <a:lnTo>
                      <a:pt x="1344" y="674"/>
                    </a:lnTo>
                    <a:lnTo>
                      <a:pt x="1348" y="675"/>
                    </a:lnTo>
                    <a:lnTo>
                      <a:pt x="1352" y="677"/>
                    </a:lnTo>
                    <a:lnTo>
                      <a:pt x="1356" y="678"/>
                    </a:lnTo>
                    <a:lnTo>
                      <a:pt x="1360" y="682"/>
                    </a:lnTo>
                    <a:lnTo>
                      <a:pt x="1364" y="683"/>
                    </a:lnTo>
                    <a:lnTo>
                      <a:pt x="1368" y="684"/>
                    </a:lnTo>
                    <a:lnTo>
                      <a:pt x="1371" y="687"/>
                    </a:lnTo>
                    <a:lnTo>
                      <a:pt x="1375" y="689"/>
                    </a:lnTo>
                    <a:lnTo>
                      <a:pt x="1379" y="690"/>
                    </a:lnTo>
                    <a:lnTo>
                      <a:pt x="1383" y="693"/>
                    </a:lnTo>
                    <a:lnTo>
                      <a:pt x="1387" y="693"/>
                    </a:lnTo>
                    <a:lnTo>
                      <a:pt x="1391" y="696"/>
                    </a:lnTo>
                    <a:lnTo>
                      <a:pt x="1395" y="697"/>
                    </a:lnTo>
                    <a:lnTo>
                      <a:pt x="1399" y="699"/>
                    </a:lnTo>
                    <a:lnTo>
                      <a:pt x="1403" y="700"/>
                    </a:lnTo>
                    <a:lnTo>
                      <a:pt x="1407" y="701"/>
                    </a:lnTo>
                    <a:lnTo>
                      <a:pt x="1411" y="704"/>
                    </a:lnTo>
                    <a:lnTo>
                      <a:pt x="1415" y="705"/>
                    </a:lnTo>
                    <a:lnTo>
                      <a:pt x="1419" y="706"/>
                    </a:lnTo>
                    <a:lnTo>
                      <a:pt x="1423" y="708"/>
                    </a:lnTo>
                    <a:lnTo>
                      <a:pt x="1427" y="709"/>
                    </a:lnTo>
                    <a:lnTo>
                      <a:pt x="1431" y="711"/>
                    </a:lnTo>
                    <a:lnTo>
                      <a:pt x="1435" y="712"/>
                    </a:lnTo>
                    <a:lnTo>
                      <a:pt x="1438" y="714"/>
                    </a:lnTo>
                    <a:lnTo>
                      <a:pt x="1442" y="713"/>
                    </a:lnTo>
                    <a:lnTo>
                      <a:pt x="1446" y="716"/>
                    </a:lnTo>
                    <a:lnTo>
                      <a:pt x="1450" y="717"/>
                    </a:lnTo>
                    <a:lnTo>
                      <a:pt x="1454" y="721"/>
                    </a:lnTo>
                    <a:lnTo>
                      <a:pt x="1458" y="720"/>
                    </a:lnTo>
                    <a:lnTo>
                      <a:pt x="1462" y="722"/>
                    </a:lnTo>
                    <a:lnTo>
                      <a:pt x="1466" y="722"/>
                    </a:lnTo>
                    <a:lnTo>
                      <a:pt x="1470" y="724"/>
                    </a:lnTo>
                    <a:lnTo>
                      <a:pt x="1474" y="725"/>
                    </a:lnTo>
                    <a:lnTo>
                      <a:pt x="1478" y="726"/>
                    </a:lnTo>
                    <a:lnTo>
                      <a:pt x="1482" y="727"/>
                    </a:lnTo>
                    <a:lnTo>
                      <a:pt x="1486" y="727"/>
                    </a:lnTo>
                    <a:lnTo>
                      <a:pt x="1490" y="728"/>
                    </a:lnTo>
                    <a:lnTo>
                      <a:pt x="1494" y="730"/>
                    </a:lnTo>
                    <a:lnTo>
                      <a:pt x="1498" y="732"/>
                    </a:lnTo>
                    <a:lnTo>
                      <a:pt x="1502" y="731"/>
                    </a:lnTo>
                    <a:lnTo>
                      <a:pt x="1506" y="734"/>
                    </a:lnTo>
                    <a:lnTo>
                      <a:pt x="1509" y="734"/>
                    </a:lnTo>
                    <a:lnTo>
                      <a:pt x="1513" y="734"/>
                    </a:lnTo>
                    <a:lnTo>
                      <a:pt x="1517" y="734"/>
                    </a:lnTo>
                    <a:lnTo>
                      <a:pt x="1521" y="736"/>
                    </a:lnTo>
                    <a:lnTo>
                      <a:pt x="1525" y="737"/>
                    </a:lnTo>
                    <a:lnTo>
                      <a:pt x="1529" y="738"/>
                    </a:lnTo>
                    <a:lnTo>
                      <a:pt x="1533" y="737"/>
                    </a:lnTo>
                    <a:lnTo>
                      <a:pt x="1537" y="739"/>
                    </a:lnTo>
                    <a:lnTo>
                      <a:pt x="1541" y="740"/>
                    </a:lnTo>
                    <a:lnTo>
                      <a:pt x="1545" y="740"/>
                    </a:lnTo>
                    <a:lnTo>
                      <a:pt x="1549" y="740"/>
                    </a:lnTo>
                    <a:lnTo>
                      <a:pt x="1553" y="741"/>
                    </a:lnTo>
                    <a:lnTo>
                      <a:pt x="1557" y="742"/>
                    </a:lnTo>
                    <a:lnTo>
                      <a:pt x="1561" y="741"/>
                    </a:lnTo>
                    <a:lnTo>
                      <a:pt x="1565" y="742"/>
                    </a:lnTo>
                    <a:lnTo>
                      <a:pt x="1569" y="744"/>
                    </a:lnTo>
                    <a:lnTo>
                      <a:pt x="1573" y="743"/>
                    </a:lnTo>
                    <a:lnTo>
                      <a:pt x="1576" y="743"/>
                    </a:lnTo>
                    <a:lnTo>
                      <a:pt x="1580" y="744"/>
                    </a:lnTo>
                    <a:lnTo>
                      <a:pt x="1584" y="743"/>
                    </a:lnTo>
                    <a:lnTo>
                      <a:pt x="1588" y="745"/>
                    </a:lnTo>
                    <a:lnTo>
                      <a:pt x="1592" y="744"/>
                    </a:lnTo>
                    <a:lnTo>
                      <a:pt x="1596" y="745"/>
                    </a:lnTo>
                    <a:lnTo>
                      <a:pt x="1600" y="747"/>
                    </a:lnTo>
                    <a:lnTo>
                      <a:pt x="1604" y="746"/>
                    </a:lnTo>
                    <a:lnTo>
                      <a:pt x="1608" y="745"/>
                    </a:lnTo>
                    <a:lnTo>
                      <a:pt x="1612" y="747"/>
                    </a:lnTo>
                    <a:lnTo>
                      <a:pt x="1616" y="747"/>
                    </a:lnTo>
                    <a:lnTo>
                      <a:pt x="1620" y="746"/>
                    </a:lnTo>
                    <a:lnTo>
                      <a:pt x="1624" y="747"/>
                    </a:lnTo>
                    <a:lnTo>
                      <a:pt x="1628" y="747"/>
                    </a:lnTo>
                    <a:lnTo>
                      <a:pt x="1632" y="746"/>
                    </a:lnTo>
                    <a:lnTo>
                      <a:pt x="1636" y="746"/>
                    </a:lnTo>
                    <a:lnTo>
                      <a:pt x="1640" y="747"/>
                    </a:lnTo>
                    <a:lnTo>
                      <a:pt x="1643" y="746"/>
                    </a:lnTo>
                    <a:lnTo>
                      <a:pt x="1647" y="746"/>
                    </a:lnTo>
                    <a:lnTo>
                      <a:pt x="1651" y="747"/>
                    </a:lnTo>
                    <a:lnTo>
                      <a:pt x="1655" y="744"/>
                    </a:lnTo>
                    <a:lnTo>
                      <a:pt x="1659" y="747"/>
                    </a:lnTo>
                    <a:lnTo>
                      <a:pt x="1663" y="747"/>
                    </a:lnTo>
                    <a:lnTo>
                      <a:pt x="1667" y="746"/>
                    </a:lnTo>
                    <a:lnTo>
                      <a:pt x="1671" y="746"/>
                    </a:lnTo>
                    <a:lnTo>
                      <a:pt x="1675" y="747"/>
                    </a:lnTo>
                    <a:lnTo>
                      <a:pt x="1679" y="745"/>
                    </a:lnTo>
                    <a:lnTo>
                      <a:pt x="1683" y="745"/>
                    </a:lnTo>
                    <a:lnTo>
                      <a:pt x="1687" y="744"/>
                    </a:lnTo>
                    <a:lnTo>
                      <a:pt x="1691" y="744"/>
                    </a:lnTo>
                    <a:lnTo>
                      <a:pt x="1695" y="742"/>
                    </a:lnTo>
                    <a:lnTo>
                      <a:pt x="1699" y="743"/>
                    </a:lnTo>
                    <a:lnTo>
                      <a:pt x="1703" y="744"/>
                    </a:lnTo>
                    <a:lnTo>
                      <a:pt x="1707" y="742"/>
                    </a:lnTo>
                    <a:lnTo>
                      <a:pt x="1711" y="741"/>
                    </a:lnTo>
                    <a:lnTo>
                      <a:pt x="1714" y="741"/>
                    </a:lnTo>
                    <a:lnTo>
                      <a:pt x="1718" y="739"/>
                    </a:lnTo>
                    <a:lnTo>
                      <a:pt x="1722" y="740"/>
                    </a:lnTo>
                    <a:lnTo>
                      <a:pt x="1726" y="740"/>
                    </a:lnTo>
                    <a:lnTo>
                      <a:pt x="1730" y="738"/>
                    </a:lnTo>
                    <a:lnTo>
                      <a:pt x="1734" y="738"/>
                    </a:lnTo>
                    <a:lnTo>
                      <a:pt x="1738" y="737"/>
                    </a:lnTo>
                    <a:lnTo>
                      <a:pt x="1742" y="737"/>
                    </a:lnTo>
                    <a:lnTo>
                      <a:pt x="1746" y="737"/>
                    </a:lnTo>
                    <a:lnTo>
                      <a:pt x="1750" y="737"/>
                    </a:lnTo>
                    <a:lnTo>
                      <a:pt x="1754" y="734"/>
                    </a:lnTo>
                    <a:lnTo>
                      <a:pt x="1758" y="735"/>
                    </a:lnTo>
                    <a:lnTo>
                      <a:pt x="1762" y="734"/>
                    </a:lnTo>
                    <a:lnTo>
                      <a:pt x="1766" y="732"/>
                    </a:lnTo>
                    <a:lnTo>
                      <a:pt x="1770" y="733"/>
                    </a:lnTo>
                    <a:lnTo>
                      <a:pt x="1774" y="732"/>
                    </a:lnTo>
                    <a:lnTo>
                      <a:pt x="1778" y="731"/>
                    </a:lnTo>
                    <a:lnTo>
                      <a:pt x="1781" y="729"/>
                    </a:lnTo>
                    <a:lnTo>
                      <a:pt x="1785" y="729"/>
                    </a:lnTo>
                    <a:lnTo>
                      <a:pt x="1789" y="727"/>
                    </a:lnTo>
                    <a:lnTo>
                      <a:pt x="1793" y="727"/>
                    </a:lnTo>
                    <a:lnTo>
                      <a:pt x="1797" y="725"/>
                    </a:lnTo>
                    <a:lnTo>
                      <a:pt x="1801" y="723"/>
                    </a:lnTo>
                    <a:lnTo>
                      <a:pt x="1805" y="723"/>
                    </a:lnTo>
                    <a:lnTo>
                      <a:pt x="1809" y="721"/>
                    </a:lnTo>
                    <a:lnTo>
                      <a:pt x="1813" y="722"/>
                    </a:lnTo>
                    <a:lnTo>
                      <a:pt x="1817" y="720"/>
                    </a:lnTo>
                    <a:lnTo>
                      <a:pt x="1821" y="720"/>
                    </a:lnTo>
                    <a:lnTo>
                      <a:pt x="1825" y="717"/>
                    </a:lnTo>
                    <a:lnTo>
                      <a:pt x="1829" y="716"/>
                    </a:lnTo>
                    <a:lnTo>
                      <a:pt x="1833" y="716"/>
                    </a:lnTo>
                    <a:lnTo>
                      <a:pt x="1837" y="714"/>
                    </a:lnTo>
                    <a:lnTo>
                      <a:pt x="1841" y="712"/>
                    </a:lnTo>
                    <a:lnTo>
                      <a:pt x="1845" y="712"/>
                    </a:lnTo>
                    <a:lnTo>
                      <a:pt x="1848" y="711"/>
                    </a:lnTo>
                    <a:lnTo>
                      <a:pt x="1852" y="709"/>
                    </a:lnTo>
                    <a:lnTo>
                      <a:pt x="1856" y="707"/>
                    </a:lnTo>
                    <a:lnTo>
                      <a:pt x="1860" y="707"/>
                    </a:lnTo>
                    <a:lnTo>
                      <a:pt x="1864" y="705"/>
                    </a:lnTo>
                    <a:lnTo>
                      <a:pt x="1868" y="704"/>
                    </a:lnTo>
                    <a:lnTo>
                      <a:pt x="1872" y="703"/>
                    </a:lnTo>
                    <a:lnTo>
                      <a:pt x="1876" y="702"/>
                    </a:lnTo>
                    <a:lnTo>
                      <a:pt x="1880" y="699"/>
                    </a:lnTo>
                    <a:lnTo>
                      <a:pt x="1884" y="698"/>
                    </a:lnTo>
                    <a:lnTo>
                      <a:pt x="1888" y="696"/>
                    </a:lnTo>
                    <a:lnTo>
                      <a:pt x="1892" y="695"/>
                    </a:lnTo>
                    <a:lnTo>
                      <a:pt x="1896" y="694"/>
                    </a:lnTo>
                    <a:lnTo>
                      <a:pt x="1900" y="692"/>
                    </a:lnTo>
                    <a:lnTo>
                      <a:pt x="1904" y="690"/>
                    </a:lnTo>
                    <a:lnTo>
                      <a:pt x="1908" y="690"/>
                    </a:lnTo>
                    <a:lnTo>
                      <a:pt x="1912" y="689"/>
                    </a:lnTo>
                    <a:lnTo>
                      <a:pt x="1916" y="686"/>
                    </a:lnTo>
                    <a:lnTo>
                      <a:pt x="1919" y="685"/>
                    </a:lnTo>
                    <a:lnTo>
                      <a:pt x="1923" y="683"/>
                    </a:lnTo>
                    <a:lnTo>
                      <a:pt x="1927" y="682"/>
                    </a:lnTo>
                    <a:lnTo>
                      <a:pt x="1931" y="679"/>
                    </a:lnTo>
                    <a:lnTo>
                      <a:pt x="1935" y="679"/>
                    </a:lnTo>
                    <a:lnTo>
                      <a:pt x="1939" y="676"/>
                    </a:lnTo>
                    <a:lnTo>
                      <a:pt x="1943" y="674"/>
                    </a:lnTo>
                    <a:lnTo>
                      <a:pt x="1947" y="673"/>
                    </a:lnTo>
                    <a:lnTo>
                      <a:pt x="1951" y="672"/>
                    </a:lnTo>
                    <a:lnTo>
                      <a:pt x="1955" y="670"/>
                    </a:lnTo>
                    <a:lnTo>
                      <a:pt x="1959" y="668"/>
                    </a:lnTo>
                    <a:lnTo>
                      <a:pt x="1963" y="667"/>
                    </a:lnTo>
                    <a:lnTo>
                      <a:pt x="1967" y="665"/>
                    </a:lnTo>
                    <a:lnTo>
                      <a:pt x="1971" y="664"/>
                    </a:lnTo>
                    <a:lnTo>
                      <a:pt x="1975" y="662"/>
                    </a:lnTo>
                    <a:lnTo>
                      <a:pt x="1979" y="661"/>
                    </a:lnTo>
                    <a:lnTo>
                      <a:pt x="1983" y="658"/>
                    </a:lnTo>
                    <a:lnTo>
                      <a:pt x="1986" y="656"/>
                    </a:lnTo>
                    <a:lnTo>
                      <a:pt x="1990" y="656"/>
                    </a:lnTo>
                    <a:lnTo>
                      <a:pt x="1994" y="653"/>
                    </a:lnTo>
                    <a:lnTo>
                      <a:pt x="1998" y="650"/>
                    </a:lnTo>
                    <a:lnTo>
                      <a:pt x="2002" y="650"/>
                    </a:lnTo>
                    <a:lnTo>
                      <a:pt x="2006" y="646"/>
                    </a:lnTo>
                    <a:lnTo>
                      <a:pt x="2010" y="647"/>
                    </a:lnTo>
                    <a:lnTo>
                      <a:pt x="2014" y="643"/>
                    </a:lnTo>
                    <a:lnTo>
                      <a:pt x="2018" y="641"/>
                    </a:lnTo>
                    <a:lnTo>
                      <a:pt x="2022" y="639"/>
                    </a:lnTo>
                    <a:lnTo>
                      <a:pt x="2026" y="637"/>
                    </a:lnTo>
                    <a:lnTo>
                      <a:pt x="2030" y="636"/>
                    </a:lnTo>
                    <a:lnTo>
                      <a:pt x="2034" y="635"/>
                    </a:lnTo>
                    <a:lnTo>
                      <a:pt x="2038" y="632"/>
                    </a:lnTo>
                    <a:lnTo>
                      <a:pt x="2042" y="629"/>
                    </a:lnTo>
                    <a:lnTo>
                      <a:pt x="2046" y="628"/>
                    </a:lnTo>
                    <a:lnTo>
                      <a:pt x="2050" y="625"/>
                    </a:lnTo>
                    <a:lnTo>
                      <a:pt x="2054" y="624"/>
                    </a:lnTo>
                    <a:lnTo>
                      <a:pt x="2057" y="622"/>
                    </a:lnTo>
                    <a:lnTo>
                      <a:pt x="2061" y="621"/>
                    </a:lnTo>
                    <a:lnTo>
                      <a:pt x="2065" y="616"/>
                    </a:lnTo>
                    <a:lnTo>
                      <a:pt x="2069" y="616"/>
                    </a:lnTo>
                    <a:lnTo>
                      <a:pt x="2073" y="612"/>
                    </a:lnTo>
                    <a:lnTo>
                      <a:pt x="2077" y="611"/>
                    </a:lnTo>
                    <a:lnTo>
                      <a:pt x="2081" y="608"/>
                    </a:lnTo>
                    <a:lnTo>
                      <a:pt x="2085" y="606"/>
                    </a:lnTo>
                    <a:lnTo>
                      <a:pt x="2089" y="605"/>
                    </a:lnTo>
                    <a:lnTo>
                      <a:pt x="2093" y="601"/>
                    </a:lnTo>
                    <a:lnTo>
                      <a:pt x="2097" y="600"/>
                    </a:lnTo>
                    <a:lnTo>
                      <a:pt x="2101" y="598"/>
                    </a:lnTo>
                    <a:lnTo>
                      <a:pt x="2105" y="597"/>
                    </a:lnTo>
                    <a:lnTo>
                      <a:pt x="2109" y="595"/>
                    </a:lnTo>
                    <a:lnTo>
                      <a:pt x="2113" y="592"/>
                    </a:lnTo>
                    <a:lnTo>
                      <a:pt x="2117" y="590"/>
                    </a:lnTo>
                    <a:lnTo>
                      <a:pt x="2121" y="588"/>
                    </a:lnTo>
                    <a:lnTo>
                      <a:pt x="2124" y="585"/>
                    </a:lnTo>
                    <a:lnTo>
                      <a:pt x="2128" y="584"/>
                    </a:lnTo>
                    <a:lnTo>
                      <a:pt x="2132" y="581"/>
                    </a:lnTo>
                    <a:lnTo>
                      <a:pt x="2136" y="581"/>
                    </a:lnTo>
                    <a:lnTo>
                      <a:pt x="2140" y="578"/>
                    </a:lnTo>
                    <a:lnTo>
                      <a:pt x="2144" y="574"/>
                    </a:lnTo>
                    <a:lnTo>
                      <a:pt x="2148" y="573"/>
                    </a:lnTo>
                    <a:lnTo>
                      <a:pt x="2152" y="572"/>
                    </a:lnTo>
                    <a:lnTo>
                      <a:pt x="2156" y="569"/>
                    </a:lnTo>
                    <a:lnTo>
                      <a:pt x="2160" y="565"/>
                    </a:lnTo>
                    <a:lnTo>
                      <a:pt x="2164" y="564"/>
                    </a:lnTo>
                    <a:lnTo>
                      <a:pt x="2168" y="564"/>
                    </a:lnTo>
                    <a:lnTo>
                      <a:pt x="2172" y="561"/>
                    </a:lnTo>
                    <a:lnTo>
                      <a:pt x="2176" y="557"/>
                    </a:lnTo>
                    <a:lnTo>
                      <a:pt x="2180" y="555"/>
                    </a:lnTo>
                    <a:lnTo>
                      <a:pt x="2184" y="552"/>
                    </a:lnTo>
                    <a:lnTo>
                      <a:pt x="2188" y="550"/>
                    </a:lnTo>
                    <a:lnTo>
                      <a:pt x="2191" y="549"/>
                    </a:lnTo>
                    <a:lnTo>
                      <a:pt x="2195" y="547"/>
                    </a:lnTo>
                    <a:lnTo>
                      <a:pt x="2199" y="542"/>
                    </a:lnTo>
                    <a:lnTo>
                      <a:pt x="2203" y="542"/>
                    </a:lnTo>
                    <a:lnTo>
                      <a:pt x="2207" y="540"/>
                    </a:lnTo>
                    <a:lnTo>
                      <a:pt x="2211" y="537"/>
                    </a:lnTo>
                    <a:lnTo>
                      <a:pt x="2215" y="535"/>
                    </a:lnTo>
                    <a:lnTo>
                      <a:pt x="2219" y="533"/>
                    </a:lnTo>
                    <a:lnTo>
                      <a:pt x="2223" y="529"/>
                    </a:lnTo>
                    <a:lnTo>
                      <a:pt x="2227" y="527"/>
                    </a:lnTo>
                    <a:lnTo>
                      <a:pt x="2231" y="527"/>
                    </a:lnTo>
                    <a:lnTo>
                      <a:pt x="2235" y="523"/>
                    </a:lnTo>
                    <a:lnTo>
                      <a:pt x="2239" y="520"/>
                    </a:lnTo>
                    <a:lnTo>
                      <a:pt x="2243" y="518"/>
                    </a:lnTo>
                    <a:lnTo>
                      <a:pt x="2247" y="516"/>
                    </a:lnTo>
                    <a:lnTo>
                      <a:pt x="2251" y="513"/>
                    </a:lnTo>
                    <a:lnTo>
                      <a:pt x="2255" y="511"/>
                    </a:lnTo>
                    <a:lnTo>
                      <a:pt x="2259" y="509"/>
                    </a:lnTo>
                    <a:lnTo>
                      <a:pt x="2262" y="508"/>
                    </a:lnTo>
                    <a:lnTo>
                      <a:pt x="2266" y="505"/>
                    </a:lnTo>
                    <a:lnTo>
                      <a:pt x="2270" y="502"/>
                    </a:lnTo>
                    <a:lnTo>
                      <a:pt x="2274" y="499"/>
                    </a:lnTo>
                    <a:lnTo>
                      <a:pt x="2278" y="497"/>
                    </a:lnTo>
                    <a:lnTo>
                      <a:pt x="2282" y="495"/>
                    </a:lnTo>
                    <a:lnTo>
                      <a:pt x="2286" y="493"/>
                    </a:lnTo>
                    <a:lnTo>
                      <a:pt x="2290" y="491"/>
                    </a:lnTo>
                    <a:lnTo>
                      <a:pt x="2294" y="489"/>
                    </a:lnTo>
                    <a:lnTo>
                      <a:pt x="2298" y="485"/>
                    </a:lnTo>
                    <a:lnTo>
                      <a:pt x="2302" y="485"/>
                    </a:lnTo>
                    <a:lnTo>
                      <a:pt x="2306" y="481"/>
                    </a:lnTo>
                    <a:lnTo>
                      <a:pt x="2310" y="478"/>
                    </a:lnTo>
                    <a:lnTo>
                      <a:pt x="2314" y="476"/>
                    </a:lnTo>
                    <a:lnTo>
                      <a:pt x="2318" y="475"/>
                    </a:lnTo>
                    <a:lnTo>
                      <a:pt x="2322" y="472"/>
                    </a:lnTo>
                    <a:lnTo>
                      <a:pt x="2326" y="470"/>
                    </a:lnTo>
                    <a:lnTo>
                      <a:pt x="2329" y="468"/>
                    </a:lnTo>
                    <a:lnTo>
                      <a:pt x="2333" y="465"/>
                    </a:lnTo>
                    <a:lnTo>
                      <a:pt x="2337" y="462"/>
                    </a:lnTo>
                    <a:lnTo>
                      <a:pt x="2341" y="459"/>
                    </a:lnTo>
                    <a:lnTo>
                      <a:pt x="2345" y="458"/>
                    </a:lnTo>
                    <a:lnTo>
                      <a:pt x="2349" y="454"/>
                    </a:lnTo>
                    <a:lnTo>
                      <a:pt x="2353" y="453"/>
                    </a:lnTo>
                    <a:lnTo>
                      <a:pt x="2357" y="451"/>
                    </a:lnTo>
                    <a:lnTo>
                      <a:pt x="2361" y="448"/>
                    </a:lnTo>
                    <a:lnTo>
                      <a:pt x="2365" y="446"/>
                    </a:lnTo>
                    <a:lnTo>
                      <a:pt x="2369" y="443"/>
                    </a:lnTo>
                    <a:lnTo>
                      <a:pt x="2373" y="441"/>
                    </a:lnTo>
                    <a:lnTo>
                      <a:pt x="2377" y="438"/>
                    </a:lnTo>
                    <a:lnTo>
                      <a:pt x="2381" y="435"/>
                    </a:lnTo>
                    <a:lnTo>
                      <a:pt x="2385" y="433"/>
                    </a:lnTo>
                    <a:lnTo>
                      <a:pt x="2389" y="431"/>
                    </a:lnTo>
                    <a:lnTo>
                      <a:pt x="2393" y="430"/>
                    </a:lnTo>
                    <a:lnTo>
                      <a:pt x="2396" y="428"/>
                    </a:lnTo>
                    <a:lnTo>
                      <a:pt x="2400" y="424"/>
                    </a:lnTo>
                    <a:lnTo>
                      <a:pt x="2404" y="423"/>
                    </a:lnTo>
                    <a:lnTo>
                      <a:pt x="2408" y="421"/>
                    </a:lnTo>
                    <a:lnTo>
                      <a:pt x="2412" y="417"/>
                    </a:lnTo>
                    <a:lnTo>
                      <a:pt x="2416" y="416"/>
                    </a:lnTo>
                    <a:lnTo>
                      <a:pt x="2420" y="413"/>
                    </a:lnTo>
                    <a:lnTo>
                      <a:pt x="2424" y="411"/>
                    </a:lnTo>
                    <a:lnTo>
                      <a:pt x="2428" y="408"/>
                    </a:lnTo>
                    <a:lnTo>
                      <a:pt x="2432" y="405"/>
                    </a:lnTo>
                    <a:lnTo>
                      <a:pt x="2436" y="402"/>
                    </a:lnTo>
                    <a:lnTo>
                      <a:pt x="2440" y="402"/>
                    </a:lnTo>
                    <a:lnTo>
                      <a:pt x="2444" y="400"/>
                    </a:lnTo>
                    <a:lnTo>
                      <a:pt x="2448" y="397"/>
                    </a:lnTo>
                    <a:lnTo>
                      <a:pt x="2452" y="394"/>
                    </a:lnTo>
                    <a:lnTo>
                      <a:pt x="2456" y="393"/>
                    </a:lnTo>
                    <a:lnTo>
                      <a:pt x="2460" y="391"/>
                    </a:lnTo>
                    <a:lnTo>
                      <a:pt x="2464" y="389"/>
                    </a:lnTo>
                    <a:lnTo>
                      <a:pt x="2467" y="385"/>
                    </a:lnTo>
                    <a:lnTo>
                      <a:pt x="2471" y="383"/>
                    </a:lnTo>
                    <a:lnTo>
                      <a:pt x="2475" y="381"/>
                    </a:lnTo>
                    <a:lnTo>
                      <a:pt x="2479" y="379"/>
                    </a:lnTo>
                    <a:lnTo>
                      <a:pt x="2483" y="377"/>
                    </a:lnTo>
                    <a:lnTo>
                      <a:pt x="2487" y="377"/>
                    </a:lnTo>
                    <a:lnTo>
                      <a:pt x="2491" y="371"/>
                    </a:lnTo>
                    <a:lnTo>
                      <a:pt x="2495" y="370"/>
                    </a:lnTo>
                    <a:lnTo>
                      <a:pt x="2499" y="367"/>
                    </a:lnTo>
                    <a:lnTo>
                      <a:pt x="2503" y="366"/>
                    </a:lnTo>
                    <a:lnTo>
                      <a:pt x="2507" y="364"/>
                    </a:lnTo>
                    <a:lnTo>
                      <a:pt x="2511" y="361"/>
                    </a:lnTo>
                    <a:lnTo>
                      <a:pt x="2515" y="361"/>
                    </a:lnTo>
                    <a:lnTo>
                      <a:pt x="2519" y="358"/>
                    </a:lnTo>
                    <a:lnTo>
                      <a:pt x="2523" y="355"/>
                    </a:lnTo>
                    <a:lnTo>
                      <a:pt x="2527" y="352"/>
                    </a:lnTo>
                    <a:lnTo>
                      <a:pt x="2531" y="352"/>
                    </a:lnTo>
                    <a:lnTo>
                      <a:pt x="2534" y="348"/>
                    </a:lnTo>
                    <a:lnTo>
                      <a:pt x="2538" y="346"/>
                    </a:lnTo>
                    <a:lnTo>
                      <a:pt x="2542" y="344"/>
                    </a:lnTo>
                    <a:lnTo>
                      <a:pt x="2546" y="341"/>
                    </a:lnTo>
                    <a:lnTo>
                      <a:pt x="2550" y="339"/>
                    </a:lnTo>
                    <a:lnTo>
                      <a:pt x="2554" y="337"/>
                    </a:lnTo>
                    <a:lnTo>
                      <a:pt x="2558" y="335"/>
                    </a:lnTo>
                    <a:lnTo>
                      <a:pt x="2562" y="334"/>
                    </a:lnTo>
                    <a:lnTo>
                      <a:pt x="2566" y="331"/>
                    </a:lnTo>
                    <a:lnTo>
                      <a:pt x="2570" y="330"/>
                    </a:lnTo>
                    <a:lnTo>
                      <a:pt x="2574" y="327"/>
                    </a:lnTo>
                    <a:lnTo>
                      <a:pt x="2578" y="325"/>
                    </a:lnTo>
                    <a:lnTo>
                      <a:pt x="2582" y="323"/>
                    </a:lnTo>
                    <a:lnTo>
                      <a:pt x="2586" y="321"/>
                    </a:lnTo>
                    <a:lnTo>
                      <a:pt x="2590" y="320"/>
                    </a:lnTo>
                    <a:lnTo>
                      <a:pt x="2594" y="316"/>
                    </a:lnTo>
                    <a:lnTo>
                      <a:pt x="2598" y="314"/>
                    </a:lnTo>
                    <a:lnTo>
                      <a:pt x="2602" y="312"/>
                    </a:lnTo>
                    <a:lnTo>
                      <a:pt x="2605" y="310"/>
                    </a:lnTo>
                    <a:lnTo>
                      <a:pt x="2609" y="308"/>
                    </a:lnTo>
                    <a:lnTo>
                      <a:pt x="2613" y="305"/>
                    </a:lnTo>
                    <a:lnTo>
                      <a:pt x="2617" y="303"/>
                    </a:lnTo>
                    <a:lnTo>
                      <a:pt x="2621" y="303"/>
                    </a:lnTo>
                    <a:lnTo>
                      <a:pt x="2625" y="300"/>
                    </a:lnTo>
                    <a:lnTo>
                      <a:pt x="2629" y="298"/>
                    </a:lnTo>
                    <a:lnTo>
                      <a:pt x="2633" y="296"/>
                    </a:lnTo>
                    <a:lnTo>
                      <a:pt x="2637" y="294"/>
                    </a:lnTo>
                    <a:lnTo>
                      <a:pt x="2641" y="292"/>
                    </a:lnTo>
                    <a:lnTo>
                      <a:pt x="2645" y="290"/>
                    </a:lnTo>
                    <a:lnTo>
                      <a:pt x="2649" y="288"/>
                    </a:lnTo>
                    <a:lnTo>
                      <a:pt x="2653" y="285"/>
                    </a:lnTo>
                    <a:lnTo>
                      <a:pt x="2657" y="283"/>
                    </a:lnTo>
                    <a:lnTo>
                      <a:pt x="2661" y="281"/>
                    </a:lnTo>
                    <a:lnTo>
                      <a:pt x="2665" y="277"/>
                    </a:lnTo>
                    <a:lnTo>
                      <a:pt x="2669" y="276"/>
                    </a:lnTo>
                    <a:lnTo>
                      <a:pt x="2672" y="276"/>
                    </a:lnTo>
                    <a:lnTo>
                      <a:pt x="2676" y="274"/>
                    </a:lnTo>
                    <a:lnTo>
                      <a:pt x="2680" y="271"/>
                    </a:lnTo>
                    <a:lnTo>
                      <a:pt x="2684" y="269"/>
                    </a:lnTo>
                    <a:lnTo>
                      <a:pt x="2688" y="268"/>
                    </a:lnTo>
                    <a:lnTo>
                      <a:pt x="2692" y="267"/>
                    </a:lnTo>
                    <a:lnTo>
                      <a:pt x="2696" y="263"/>
                    </a:lnTo>
                    <a:lnTo>
                      <a:pt x="2700" y="262"/>
                    </a:lnTo>
                    <a:lnTo>
                      <a:pt x="2704" y="260"/>
                    </a:lnTo>
                    <a:lnTo>
                      <a:pt x="2708" y="259"/>
                    </a:lnTo>
                    <a:lnTo>
                      <a:pt x="2712" y="258"/>
                    </a:lnTo>
                    <a:lnTo>
                      <a:pt x="2716" y="253"/>
                    </a:lnTo>
                    <a:lnTo>
                      <a:pt x="2720" y="252"/>
                    </a:lnTo>
                    <a:lnTo>
                      <a:pt x="2724" y="252"/>
                    </a:lnTo>
                    <a:lnTo>
                      <a:pt x="2728" y="248"/>
                    </a:lnTo>
                    <a:lnTo>
                      <a:pt x="2732" y="246"/>
                    </a:lnTo>
                    <a:lnTo>
                      <a:pt x="2736" y="245"/>
                    </a:lnTo>
                    <a:lnTo>
                      <a:pt x="2739" y="243"/>
                    </a:lnTo>
                    <a:lnTo>
                      <a:pt x="2743" y="241"/>
                    </a:lnTo>
                    <a:lnTo>
                      <a:pt x="2747" y="240"/>
                    </a:lnTo>
                    <a:lnTo>
                      <a:pt x="2751" y="237"/>
                    </a:lnTo>
                    <a:lnTo>
                      <a:pt x="2755" y="235"/>
                    </a:lnTo>
                    <a:lnTo>
                      <a:pt x="2759" y="235"/>
                    </a:lnTo>
                    <a:lnTo>
                      <a:pt x="2763" y="233"/>
                    </a:lnTo>
                    <a:lnTo>
                      <a:pt x="2767" y="230"/>
                    </a:lnTo>
                    <a:lnTo>
                      <a:pt x="2771" y="229"/>
                    </a:lnTo>
                    <a:lnTo>
                      <a:pt x="2775" y="226"/>
                    </a:lnTo>
                    <a:lnTo>
                      <a:pt x="2779" y="225"/>
                    </a:lnTo>
                    <a:lnTo>
                      <a:pt x="2783" y="224"/>
                    </a:lnTo>
                    <a:lnTo>
                      <a:pt x="2787" y="221"/>
                    </a:lnTo>
                    <a:lnTo>
                      <a:pt x="2791" y="220"/>
                    </a:lnTo>
                    <a:lnTo>
                      <a:pt x="2795" y="218"/>
                    </a:lnTo>
                    <a:lnTo>
                      <a:pt x="2799" y="217"/>
                    </a:lnTo>
                    <a:lnTo>
                      <a:pt x="2803" y="216"/>
                    </a:lnTo>
                    <a:lnTo>
                      <a:pt x="2807" y="214"/>
                    </a:lnTo>
                    <a:lnTo>
                      <a:pt x="2810" y="211"/>
                    </a:lnTo>
                    <a:lnTo>
                      <a:pt x="2814" y="210"/>
                    </a:lnTo>
                    <a:lnTo>
                      <a:pt x="2818" y="208"/>
                    </a:lnTo>
                    <a:lnTo>
                      <a:pt x="2822" y="207"/>
                    </a:lnTo>
                    <a:lnTo>
                      <a:pt x="2826" y="206"/>
                    </a:lnTo>
                    <a:lnTo>
                      <a:pt x="2830" y="202"/>
                    </a:lnTo>
                    <a:lnTo>
                      <a:pt x="2834" y="202"/>
                    </a:lnTo>
                    <a:lnTo>
                      <a:pt x="2838" y="200"/>
                    </a:lnTo>
                    <a:lnTo>
                      <a:pt x="2842" y="198"/>
                    </a:lnTo>
                    <a:lnTo>
                      <a:pt x="2846" y="195"/>
                    </a:lnTo>
                    <a:lnTo>
                      <a:pt x="2850" y="195"/>
                    </a:lnTo>
                    <a:lnTo>
                      <a:pt x="2854" y="193"/>
                    </a:lnTo>
                    <a:lnTo>
                      <a:pt x="2858" y="192"/>
                    </a:lnTo>
                    <a:lnTo>
                      <a:pt x="2862" y="190"/>
                    </a:lnTo>
                    <a:lnTo>
                      <a:pt x="2866" y="190"/>
                    </a:lnTo>
                    <a:lnTo>
                      <a:pt x="2870" y="187"/>
                    </a:lnTo>
                    <a:lnTo>
                      <a:pt x="2874" y="187"/>
                    </a:lnTo>
                    <a:lnTo>
                      <a:pt x="2877" y="184"/>
                    </a:lnTo>
                    <a:lnTo>
                      <a:pt x="2881" y="184"/>
                    </a:lnTo>
                    <a:lnTo>
                      <a:pt x="2885" y="181"/>
                    </a:lnTo>
                    <a:lnTo>
                      <a:pt x="2889" y="181"/>
                    </a:lnTo>
                    <a:lnTo>
                      <a:pt x="2893" y="179"/>
                    </a:lnTo>
                    <a:lnTo>
                      <a:pt x="2897" y="177"/>
                    </a:lnTo>
                    <a:lnTo>
                      <a:pt x="2901" y="175"/>
                    </a:lnTo>
                    <a:lnTo>
                      <a:pt x="2905" y="174"/>
                    </a:lnTo>
                    <a:lnTo>
                      <a:pt x="2909" y="172"/>
                    </a:lnTo>
                    <a:lnTo>
                      <a:pt x="2913" y="171"/>
                    </a:lnTo>
                    <a:lnTo>
                      <a:pt x="2917" y="169"/>
                    </a:lnTo>
                    <a:lnTo>
                      <a:pt x="2921" y="167"/>
                    </a:lnTo>
                    <a:lnTo>
                      <a:pt x="2925" y="167"/>
                    </a:lnTo>
                    <a:lnTo>
                      <a:pt x="2929" y="164"/>
                    </a:lnTo>
                    <a:lnTo>
                      <a:pt x="2933" y="163"/>
                    </a:lnTo>
                    <a:lnTo>
                      <a:pt x="2937" y="162"/>
                    </a:lnTo>
                    <a:lnTo>
                      <a:pt x="2941" y="162"/>
                    </a:lnTo>
                    <a:lnTo>
                      <a:pt x="2944" y="160"/>
                    </a:lnTo>
                    <a:lnTo>
                      <a:pt x="2948" y="157"/>
                    </a:lnTo>
                    <a:lnTo>
                      <a:pt x="2952" y="157"/>
                    </a:lnTo>
                    <a:lnTo>
                      <a:pt x="2956" y="156"/>
                    </a:lnTo>
                    <a:lnTo>
                      <a:pt x="2960" y="154"/>
                    </a:lnTo>
                    <a:lnTo>
                      <a:pt x="2964" y="151"/>
                    </a:lnTo>
                    <a:lnTo>
                      <a:pt x="2968" y="150"/>
                    </a:lnTo>
                    <a:lnTo>
                      <a:pt x="2972" y="149"/>
                    </a:lnTo>
                    <a:lnTo>
                      <a:pt x="2976" y="149"/>
                    </a:lnTo>
                    <a:lnTo>
                      <a:pt x="2980" y="147"/>
                    </a:lnTo>
                    <a:lnTo>
                      <a:pt x="2984" y="144"/>
                    </a:lnTo>
                    <a:lnTo>
                      <a:pt x="2988" y="144"/>
                    </a:lnTo>
                    <a:lnTo>
                      <a:pt x="2992" y="143"/>
                    </a:lnTo>
                    <a:lnTo>
                      <a:pt x="2996" y="141"/>
                    </a:lnTo>
                    <a:lnTo>
                      <a:pt x="3000" y="141"/>
                    </a:lnTo>
                    <a:lnTo>
                      <a:pt x="3004" y="139"/>
                    </a:lnTo>
                    <a:lnTo>
                      <a:pt x="3008" y="137"/>
                    </a:lnTo>
                    <a:lnTo>
                      <a:pt x="3012" y="137"/>
                    </a:lnTo>
                    <a:lnTo>
                      <a:pt x="3015" y="136"/>
                    </a:lnTo>
                    <a:lnTo>
                      <a:pt x="3019" y="134"/>
                    </a:lnTo>
                    <a:lnTo>
                      <a:pt x="3023" y="132"/>
                    </a:lnTo>
                    <a:lnTo>
                      <a:pt x="3027" y="132"/>
                    </a:lnTo>
                    <a:lnTo>
                      <a:pt x="3031" y="131"/>
                    </a:lnTo>
                    <a:lnTo>
                      <a:pt x="3035" y="129"/>
                    </a:lnTo>
                    <a:lnTo>
                      <a:pt x="3039" y="127"/>
                    </a:lnTo>
                    <a:lnTo>
                      <a:pt x="3043" y="126"/>
                    </a:lnTo>
                    <a:lnTo>
                      <a:pt x="3047" y="126"/>
                    </a:lnTo>
                    <a:lnTo>
                      <a:pt x="3051" y="124"/>
                    </a:lnTo>
                    <a:lnTo>
                      <a:pt x="3055" y="123"/>
                    </a:lnTo>
                    <a:lnTo>
                      <a:pt x="3059" y="122"/>
                    </a:lnTo>
                    <a:lnTo>
                      <a:pt x="3063" y="119"/>
                    </a:lnTo>
                    <a:lnTo>
                      <a:pt x="3067" y="119"/>
                    </a:lnTo>
                    <a:lnTo>
                      <a:pt x="3071" y="119"/>
                    </a:lnTo>
                    <a:lnTo>
                      <a:pt x="3075" y="118"/>
                    </a:lnTo>
                    <a:lnTo>
                      <a:pt x="3079" y="117"/>
                    </a:lnTo>
                    <a:lnTo>
                      <a:pt x="3082" y="116"/>
                    </a:lnTo>
                    <a:lnTo>
                      <a:pt x="3086" y="114"/>
                    </a:lnTo>
                    <a:lnTo>
                      <a:pt x="3090" y="114"/>
                    </a:lnTo>
                    <a:lnTo>
                      <a:pt x="3094" y="112"/>
                    </a:lnTo>
                    <a:lnTo>
                      <a:pt x="3098" y="110"/>
                    </a:lnTo>
                    <a:lnTo>
                      <a:pt x="3102" y="110"/>
                    </a:lnTo>
                    <a:lnTo>
                      <a:pt x="3106" y="110"/>
                    </a:lnTo>
                    <a:lnTo>
                      <a:pt x="3110" y="109"/>
                    </a:lnTo>
                    <a:lnTo>
                      <a:pt x="3114" y="108"/>
                    </a:lnTo>
                    <a:lnTo>
                      <a:pt x="3118" y="105"/>
                    </a:lnTo>
                    <a:lnTo>
                      <a:pt x="3122" y="105"/>
                    </a:lnTo>
                    <a:lnTo>
                      <a:pt x="3126" y="104"/>
                    </a:lnTo>
                    <a:lnTo>
                      <a:pt x="3130" y="103"/>
                    </a:lnTo>
                    <a:lnTo>
                      <a:pt x="3134" y="102"/>
                    </a:lnTo>
                    <a:lnTo>
                      <a:pt x="3138" y="102"/>
                    </a:lnTo>
                    <a:lnTo>
                      <a:pt x="3142" y="100"/>
                    </a:lnTo>
                    <a:lnTo>
                      <a:pt x="3146" y="99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8" name="Freeform 2700"/>
              <p:cNvSpPr>
                <a:spLocks/>
              </p:cNvSpPr>
              <p:nvPr/>
            </p:nvSpPr>
            <p:spPr bwMode="auto">
              <a:xfrm flipV="1">
                <a:off x="506" y="846"/>
                <a:ext cx="1814" cy="107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6"/>
                  </a:cxn>
                  <a:cxn ang="0">
                    <a:pos x="252" y="10"/>
                  </a:cxn>
                  <a:cxn ang="0">
                    <a:pos x="303" y="22"/>
                  </a:cxn>
                  <a:cxn ang="0">
                    <a:pos x="354" y="40"/>
                  </a:cxn>
                  <a:cxn ang="0">
                    <a:pos x="406" y="67"/>
                  </a:cxn>
                  <a:cxn ang="0">
                    <a:pos x="457" y="102"/>
                  </a:cxn>
                  <a:cxn ang="0">
                    <a:pos x="508" y="149"/>
                  </a:cxn>
                  <a:cxn ang="0">
                    <a:pos x="559" y="206"/>
                  </a:cxn>
                  <a:cxn ang="0">
                    <a:pos x="611" y="275"/>
                  </a:cxn>
                  <a:cxn ang="0">
                    <a:pos x="662" y="352"/>
                  </a:cxn>
                  <a:cxn ang="0">
                    <a:pos x="713" y="440"/>
                  </a:cxn>
                  <a:cxn ang="0">
                    <a:pos x="764" y="537"/>
                  </a:cxn>
                  <a:cxn ang="0">
                    <a:pos x="816" y="639"/>
                  </a:cxn>
                  <a:cxn ang="0">
                    <a:pos x="867" y="747"/>
                  </a:cxn>
                  <a:cxn ang="0">
                    <a:pos x="918" y="860"/>
                  </a:cxn>
                  <a:cxn ang="0">
                    <a:pos x="969" y="973"/>
                  </a:cxn>
                  <a:cxn ang="0">
                    <a:pos x="1021" y="1083"/>
                  </a:cxn>
                  <a:cxn ang="0">
                    <a:pos x="1072" y="1195"/>
                  </a:cxn>
                  <a:cxn ang="0">
                    <a:pos x="1123" y="1301"/>
                  </a:cxn>
                  <a:cxn ang="0">
                    <a:pos x="1174" y="1401"/>
                  </a:cxn>
                  <a:cxn ang="0">
                    <a:pos x="1226" y="1493"/>
                  </a:cxn>
                  <a:cxn ang="0">
                    <a:pos x="1277" y="1579"/>
                  </a:cxn>
                  <a:cxn ang="0">
                    <a:pos x="1328" y="1653"/>
                  </a:cxn>
                  <a:cxn ang="0">
                    <a:pos x="1379" y="1717"/>
                  </a:cxn>
                  <a:cxn ang="0">
                    <a:pos x="1431" y="1770"/>
                  </a:cxn>
                  <a:cxn ang="0">
                    <a:pos x="1482" y="1812"/>
                  </a:cxn>
                  <a:cxn ang="0">
                    <a:pos x="1533" y="1840"/>
                  </a:cxn>
                  <a:cxn ang="0">
                    <a:pos x="1584" y="1860"/>
                  </a:cxn>
                  <a:cxn ang="0">
                    <a:pos x="1636" y="1866"/>
                  </a:cxn>
                  <a:cxn ang="0">
                    <a:pos x="1687" y="1860"/>
                  </a:cxn>
                  <a:cxn ang="0">
                    <a:pos x="1738" y="1846"/>
                  </a:cxn>
                  <a:cxn ang="0">
                    <a:pos x="1789" y="1821"/>
                  </a:cxn>
                  <a:cxn ang="0">
                    <a:pos x="1841" y="1786"/>
                  </a:cxn>
                  <a:cxn ang="0">
                    <a:pos x="1892" y="1745"/>
                  </a:cxn>
                  <a:cxn ang="0">
                    <a:pos x="1943" y="1694"/>
                  </a:cxn>
                  <a:cxn ang="0">
                    <a:pos x="1994" y="1638"/>
                  </a:cxn>
                  <a:cxn ang="0">
                    <a:pos x="2046" y="1576"/>
                  </a:cxn>
                  <a:cxn ang="0">
                    <a:pos x="2097" y="1511"/>
                  </a:cxn>
                  <a:cxn ang="0">
                    <a:pos x="2148" y="1442"/>
                  </a:cxn>
                  <a:cxn ang="0">
                    <a:pos x="2199" y="1370"/>
                  </a:cxn>
                  <a:cxn ang="0">
                    <a:pos x="2251" y="1295"/>
                  </a:cxn>
                  <a:cxn ang="0">
                    <a:pos x="2302" y="1219"/>
                  </a:cxn>
                  <a:cxn ang="0">
                    <a:pos x="2353" y="1144"/>
                  </a:cxn>
                  <a:cxn ang="0">
                    <a:pos x="2404" y="1069"/>
                  </a:cxn>
                  <a:cxn ang="0">
                    <a:pos x="2456" y="995"/>
                  </a:cxn>
                  <a:cxn ang="0">
                    <a:pos x="2507" y="919"/>
                  </a:cxn>
                  <a:cxn ang="0">
                    <a:pos x="2558" y="849"/>
                  </a:cxn>
                  <a:cxn ang="0">
                    <a:pos x="2609" y="781"/>
                  </a:cxn>
                  <a:cxn ang="0">
                    <a:pos x="2661" y="715"/>
                  </a:cxn>
                  <a:cxn ang="0">
                    <a:pos x="2712" y="651"/>
                  </a:cxn>
                  <a:cxn ang="0">
                    <a:pos x="2763" y="592"/>
                  </a:cxn>
                  <a:cxn ang="0">
                    <a:pos x="2814" y="536"/>
                  </a:cxn>
                  <a:cxn ang="0">
                    <a:pos x="2866" y="483"/>
                  </a:cxn>
                  <a:cxn ang="0">
                    <a:pos x="2917" y="433"/>
                  </a:cxn>
                  <a:cxn ang="0">
                    <a:pos x="2968" y="387"/>
                  </a:cxn>
                  <a:cxn ang="0">
                    <a:pos x="3019" y="344"/>
                  </a:cxn>
                  <a:cxn ang="0">
                    <a:pos x="3071" y="305"/>
                  </a:cxn>
                  <a:cxn ang="0">
                    <a:pos x="3122" y="267"/>
                  </a:cxn>
                </a:cxnLst>
                <a:rect l="0" t="0" r="r" b="b"/>
                <a:pathLst>
                  <a:path w="3150" h="1866">
                    <a:moveTo>
                      <a:pt x="0" y="3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9" y="5"/>
                    </a:lnTo>
                    <a:lnTo>
                      <a:pt x="193" y="6"/>
                    </a:lnTo>
                    <a:lnTo>
                      <a:pt x="197" y="5"/>
                    </a:lnTo>
                    <a:lnTo>
                      <a:pt x="201" y="6"/>
                    </a:lnTo>
                    <a:lnTo>
                      <a:pt x="205" y="4"/>
                    </a:lnTo>
                    <a:lnTo>
                      <a:pt x="208" y="7"/>
                    </a:lnTo>
                    <a:lnTo>
                      <a:pt x="212" y="8"/>
                    </a:lnTo>
                    <a:lnTo>
                      <a:pt x="216" y="6"/>
                    </a:lnTo>
                    <a:lnTo>
                      <a:pt x="220" y="8"/>
                    </a:lnTo>
                    <a:lnTo>
                      <a:pt x="224" y="8"/>
                    </a:lnTo>
                    <a:lnTo>
                      <a:pt x="228" y="7"/>
                    </a:lnTo>
                    <a:lnTo>
                      <a:pt x="232" y="8"/>
                    </a:lnTo>
                    <a:lnTo>
                      <a:pt x="236" y="10"/>
                    </a:lnTo>
                    <a:lnTo>
                      <a:pt x="240" y="10"/>
                    </a:lnTo>
                    <a:lnTo>
                      <a:pt x="244" y="10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12"/>
                    </a:lnTo>
                    <a:lnTo>
                      <a:pt x="260" y="13"/>
                    </a:lnTo>
                    <a:lnTo>
                      <a:pt x="264" y="15"/>
                    </a:lnTo>
                    <a:lnTo>
                      <a:pt x="268" y="15"/>
                    </a:lnTo>
                    <a:lnTo>
                      <a:pt x="272" y="15"/>
                    </a:lnTo>
                    <a:lnTo>
                      <a:pt x="275" y="16"/>
                    </a:lnTo>
                    <a:lnTo>
                      <a:pt x="279" y="17"/>
                    </a:lnTo>
                    <a:lnTo>
                      <a:pt x="283" y="18"/>
                    </a:lnTo>
                    <a:lnTo>
                      <a:pt x="287" y="18"/>
                    </a:lnTo>
                    <a:lnTo>
                      <a:pt x="291" y="19"/>
                    </a:lnTo>
                    <a:lnTo>
                      <a:pt x="295" y="19"/>
                    </a:lnTo>
                    <a:lnTo>
                      <a:pt x="299" y="23"/>
                    </a:lnTo>
                    <a:lnTo>
                      <a:pt x="303" y="22"/>
                    </a:lnTo>
                    <a:lnTo>
                      <a:pt x="307" y="23"/>
                    </a:lnTo>
                    <a:lnTo>
                      <a:pt x="311" y="25"/>
                    </a:lnTo>
                    <a:lnTo>
                      <a:pt x="315" y="26"/>
                    </a:lnTo>
                    <a:lnTo>
                      <a:pt x="319" y="28"/>
                    </a:lnTo>
                    <a:lnTo>
                      <a:pt x="323" y="29"/>
                    </a:lnTo>
                    <a:lnTo>
                      <a:pt x="327" y="30"/>
                    </a:lnTo>
                    <a:lnTo>
                      <a:pt x="331" y="32"/>
                    </a:lnTo>
                    <a:lnTo>
                      <a:pt x="335" y="33"/>
                    </a:lnTo>
                    <a:lnTo>
                      <a:pt x="339" y="33"/>
                    </a:lnTo>
                    <a:lnTo>
                      <a:pt x="342" y="34"/>
                    </a:lnTo>
                    <a:lnTo>
                      <a:pt x="346" y="38"/>
                    </a:lnTo>
                    <a:lnTo>
                      <a:pt x="350" y="40"/>
                    </a:lnTo>
                    <a:lnTo>
                      <a:pt x="354" y="40"/>
                    </a:lnTo>
                    <a:lnTo>
                      <a:pt x="358" y="42"/>
                    </a:lnTo>
                    <a:lnTo>
                      <a:pt x="362" y="44"/>
                    </a:lnTo>
                    <a:lnTo>
                      <a:pt x="366" y="46"/>
                    </a:lnTo>
                    <a:lnTo>
                      <a:pt x="370" y="47"/>
                    </a:lnTo>
                    <a:lnTo>
                      <a:pt x="374" y="49"/>
                    </a:lnTo>
                    <a:lnTo>
                      <a:pt x="378" y="51"/>
                    </a:lnTo>
                    <a:lnTo>
                      <a:pt x="382" y="54"/>
                    </a:lnTo>
                    <a:lnTo>
                      <a:pt x="386" y="56"/>
                    </a:lnTo>
                    <a:lnTo>
                      <a:pt x="390" y="59"/>
                    </a:lnTo>
                    <a:lnTo>
                      <a:pt x="394" y="61"/>
                    </a:lnTo>
                    <a:lnTo>
                      <a:pt x="398" y="62"/>
                    </a:lnTo>
                    <a:lnTo>
                      <a:pt x="402" y="66"/>
                    </a:lnTo>
                    <a:lnTo>
                      <a:pt x="406" y="67"/>
                    </a:lnTo>
                    <a:lnTo>
                      <a:pt x="410" y="70"/>
                    </a:lnTo>
                    <a:lnTo>
                      <a:pt x="413" y="72"/>
                    </a:lnTo>
                    <a:lnTo>
                      <a:pt x="417" y="75"/>
                    </a:lnTo>
                    <a:lnTo>
                      <a:pt x="421" y="77"/>
                    </a:lnTo>
                    <a:lnTo>
                      <a:pt x="425" y="79"/>
                    </a:lnTo>
                    <a:lnTo>
                      <a:pt x="429" y="82"/>
                    </a:lnTo>
                    <a:lnTo>
                      <a:pt x="433" y="85"/>
                    </a:lnTo>
                    <a:lnTo>
                      <a:pt x="437" y="87"/>
                    </a:lnTo>
                    <a:lnTo>
                      <a:pt x="441" y="92"/>
                    </a:lnTo>
                    <a:lnTo>
                      <a:pt x="445" y="94"/>
                    </a:lnTo>
                    <a:lnTo>
                      <a:pt x="449" y="97"/>
                    </a:lnTo>
                    <a:lnTo>
                      <a:pt x="453" y="100"/>
                    </a:lnTo>
                    <a:lnTo>
                      <a:pt x="457" y="102"/>
                    </a:lnTo>
                    <a:lnTo>
                      <a:pt x="461" y="107"/>
                    </a:lnTo>
                    <a:lnTo>
                      <a:pt x="465" y="109"/>
                    </a:lnTo>
                    <a:lnTo>
                      <a:pt x="469" y="113"/>
                    </a:lnTo>
                    <a:lnTo>
                      <a:pt x="473" y="117"/>
                    </a:lnTo>
                    <a:lnTo>
                      <a:pt x="477" y="119"/>
                    </a:lnTo>
                    <a:lnTo>
                      <a:pt x="480" y="123"/>
                    </a:lnTo>
                    <a:lnTo>
                      <a:pt x="484" y="127"/>
                    </a:lnTo>
                    <a:lnTo>
                      <a:pt x="488" y="130"/>
                    </a:lnTo>
                    <a:lnTo>
                      <a:pt x="492" y="134"/>
                    </a:lnTo>
                    <a:lnTo>
                      <a:pt x="496" y="137"/>
                    </a:lnTo>
                    <a:lnTo>
                      <a:pt x="500" y="141"/>
                    </a:lnTo>
                    <a:lnTo>
                      <a:pt x="504" y="144"/>
                    </a:lnTo>
                    <a:lnTo>
                      <a:pt x="508" y="149"/>
                    </a:lnTo>
                    <a:lnTo>
                      <a:pt x="512" y="153"/>
                    </a:lnTo>
                    <a:lnTo>
                      <a:pt x="516" y="155"/>
                    </a:lnTo>
                    <a:lnTo>
                      <a:pt x="520" y="160"/>
                    </a:lnTo>
                    <a:lnTo>
                      <a:pt x="524" y="165"/>
                    </a:lnTo>
                    <a:lnTo>
                      <a:pt x="528" y="168"/>
                    </a:lnTo>
                    <a:lnTo>
                      <a:pt x="532" y="173"/>
                    </a:lnTo>
                    <a:lnTo>
                      <a:pt x="536" y="179"/>
                    </a:lnTo>
                    <a:lnTo>
                      <a:pt x="540" y="182"/>
                    </a:lnTo>
                    <a:lnTo>
                      <a:pt x="544" y="187"/>
                    </a:lnTo>
                    <a:lnTo>
                      <a:pt x="547" y="192"/>
                    </a:lnTo>
                    <a:lnTo>
                      <a:pt x="551" y="196"/>
                    </a:lnTo>
                    <a:lnTo>
                      <a:pt x="555" y="201"/>
                    </a:lnTo>
                    <a:lnTo>
                      <a:pt x="559" y="206"/>
                    </a:lnTo>
                    <a:lnTo>
                      <a:pt x="563" y="210"/>
                    </a:lnTo>
                    <a:lnTo>
                      <a:pt x="567" y="215"/>
                    </a:lnTo>
                    <a:lnTo>
                      <a:pt x="571" y="220"/>
                    </a:lnTo>
                    <a:lnTo>
                      <a:pt x="575" y="225"/>
                    </a:lnTo>
                    <a:lnTo>
                      <a:pt x="579" y="230"/>
                    </a:lnTo>
                    <a:lnTo>
                      <a:pt x="583" y="236"/>
                    </a:lnTo>
                    <a:lnTo>
                      <a:pt x="587" y="241"/>
                    </a:lnTo>
                    <a:lnTo>
                      <a:pt x="591" y="247"/>
                    </a:lnTo>
                    <a:lnTo>
                      <a:pt x="595" y="252"/>
                    </a:lnTo>
                    <a:lnTo>
                      <a:pt x="599" y="257"/>
                    </a:lnTo>
                    <a:lnTo>
                      <a:pt x="603" y="263"/>
                    </a:lnTo>
                    <a:lnTo>
                      <a:pt x="607" y="269"/>
                    </a:lnTo>
                    <a:lnTo>
                      <a:pt x="611" y="275"/>
                    </a:lnTo>
                    <a:lnTo>
                      <a:pt x="615" y="277"/>
                    </a:lnTo>
                    <a:lnTo>
                      <a:pt x="618" y="285"/>
                    </a:lnTo>
                    <a:lnTo>
                      <a:pt x="622" y="291"/>
                    </a:lnTo>
                    <a:lnTo>
                      <a:pt x="626" y="297"/>
                    </a:lnTo>
                    <a:lnTo>
                      <a:pt x="630" y="303"/>
                    </a:lnTo>
                    <a:lnTo>
                      <a:pt x="634" y="308"/>
                    </a:lnTo>
                    <a:lnTo>
                      <a:pt x="638" y="314"/>
                    </a:lnTo>
                    <a:lnTo>
                      <a:pt x="642" y="320"/>
                    </a:lnTo>
                    <a:lnTo>
                      <a:pt x="646" y="327"/>
                    </a:lnTo>
                    <a:lnTo>
                      <a:pt x="650" y="334"/>
                    </a:lnTo>
                    <a:lnTo>
                      <a:pt x="654" y="340"/>
                    </a:lnTo>
                    <a:lnTo>
                      <a:pt x="658" y="345"/>
                    </a:lnTo>
                    <a:lnTo>
                      <a:pt x="662" y="352"/>
                    </a:lnTo>
                    <a:lnTo>
                      <a:pt x="666" y="359"/>
                    </a:lnTo>
                    <a:lnTo>
                      <a:pt x="670" y="366"/>
                    </a:lnTo>
                    <a:lnTo>
                      <a:pt x="674" y="371"/>
                    </a:lnTo>
                    <a:lnTo>
                      <a:pt x="678" y="379"/>
                    </a:lnTo>
                    <a:lnTo>
                      <a:pt x="682" y="385"/>
                    </a:lnTo>
                    <a:lnTo>
                      <a:pt x="685" y="392"/>
                    </a:lnTo>
                    <a:lnTo>
                      <a:pt x="689" y="399"/>
                    </a:lnTo>
                    <a:lnTo>
                      <a:pt x="693" y="406"/>
                    </a:lnTo>
                    <a:lnTo>
                      <a:pt x="697" y="412"/>
                    </a:lnTo>
                    <a:lnTo>
                      <a:pt x="701" y="418"/>
                    </a:lnTo>
                    <a:lnTo>
                      <a:pt x="705" y="426"/>
                    </a:lnTo>
                    <a:lnTo>
                      <a:pt x="709" y="434"/>
                    </a:lnTo>
                    <a:lnTo>
                      <a:pt x="713" y="440"/>
                    </a:lnTo>
                    <a:lnTo>
                      <a:pt x="717" y="446"/>
                    </a:lnTo>
                    <a:lnTo>
                      <a:pt x="721" y="454"/>
                    </a:lnTo>
                    <a:lnTo>
                      <a:pt x="725" y="462"/>
                    </a:lnTo>
                    <a:lnTo>
                      <a:pt x="729" y="469"/>
                    </a:lnTo>
                    <a:lnTo>
                      <a:pt x="733" y="476"/>
                    </a:lnTo>
                    <a:lnTo>
                      <a:pt x="737" y="484"/>
                    </a:lnTo>
                    <a:lnTo>
                      <a:pt x="741" y="491"/>
                    </a:lnTo>
                    <a:lnTo>
                      <a:pt x="745" y="499"/>
                    </a:lnTo>
                    <a:lnTo>
                      <a:pt x="749" y="506"/>
                    </a:lnTo>
                    <a:lnTo>
                      <a:pt x="753" y="514"/>
                    </a:lnTo>
                    <a:lnTo>
                      <a:pt x="756" y="522"/>
                    </a:lnTo>
                    <a:lnTo>
                      <a:pt x="760" y="529"/>
                    </a:lnTo>
                    <a:lnTo>
                      <a:pt x="764" y="537"/>
                    </a:lnTo>
                    <a:lnTo>
                      <a:pt x="768" y="545"/>
                    </a:lnTo>
                    <a:lnTo>
                      <a:pt x="772" y="551"/>
                    </a:lnTo>
                    <a:lnTo>
                      <a:pt x="776" y="560"/>
                    </a:lnTo>
                    <a:lnTo>
                      <a:pt x="780" y="566"/>
                    </a:lnTo>
                    <a:lnTo>
                      <a:pt x="784" y="574"/>
                    </a:lnTo>
                    <a:lnTo>
                      <a:pt x="788" y="584"/>
                    </a:lnTo>
                    <a:lnTo>
                      <a:pt x="792" y="591"/>
                    </a:lnTo>
                    <a:lnTo>
                      <a:pt x="796" y="598"/>
                    </a:lnTo>
                    <a:lnTo>
                      <a:pt x="800" y="606"/>
                    </a:lnTo>
                    <a:lnTo>
                      <a:pt x="804" y="615"/>
                    </a:lnTo>
                    <a:lnTo>
                      <a:pt x="808" y="623"/>
                    </a:lnTo>
                    <a:lnTo>
                      <a:pt x="812" y="631"/>
                    </a:lnTo>
                    <a:lnTo>
                      <a:pt x="816" y="639"/>
                    </a:lnTo>
                    <a:lnTo>
                      <a:pt x="820" y="647"/>
                    </a:lnTo>
                    <a:lnTo>
                      <a:pt x="823" y="655"/>
                    </a:lnTo>
                    <a:lnTo>
                      <a:pt x="827" y="664"/>
                    </a:lnTo>
                    <a:lnTo>
                      <a:pt x="831" y="672"/>
                    </a:lnTo>
                    <a:lnTo>
                      <a:pt x="835" y="680"/>
                    </a:lnTo>
                    <a:lnTo>
                      <a:pt x="839" y="690"/>
                    </a:lnTo>
                    <a:lnTo>
                      <a:pt x="843" y="697"/>
                    </a:lnTo>
                    <a:lnTo>
                      <a:pt x="847" y="706"/>
                    </a:lnTo>
                    <a:lnTo>
                      <a:pt x="851" y="714"/>
                    </a:lnTo>
                    <a:lnTo>
                      <a:pt x="855" y="721"/>
                    </a:lnTo>
                    <a:lnTo>
                      <a:pt x="859" y="729"/>
                    </a:lnTo>
                    <a:lnTo>
                      <a:pt x="863" y="739"/>
                    </a:lnTo>
                    <a:lnTo>
                      <a:pt x="867" y="747"/>
                    </a:lnTo>
                    <a:lnTo>
                      <a:pt x="871" y="755"/>
                    </a:lnTo>
                    <a:lnTo>
                      <a:pt x="875" y="764"/>
                    </a:lnTo>
                    <a:lnTo>
                      <a:pt x="879" y="773"/>
                    </a:lnTo>
                    <a:lnTo>
                      <a:pt x="883" y="782"/>
                    </a:lnTo>
                    <a:lnTo>
                      <a:pt x="887" y="790"/>
                    </a:lnTo>
                    <a:lnTo>
                      <a:pt x="890" y="797"/>
                    </a:lnTo>
                    <a:lnTo>
                      <a:pt x="894" y="808"/>
                    </a:lnTo>
                    <a:lnTo>
                      <a:pt x="898" y="816"/>
                    </a:lnTo>
                    <a:lnTo>
                      <a:pt x="902" y="824"/>
                    </a:lnTo>
                    <a:lnTo>
                      <a:pt x="906" y="834"/>
                    </a:lnTo>
                    <a:lnTo>
                      <a:pt x="910" y="841"/>
                    </a:lnTo>
                    <a:lnTo>
                      <a:pt x="914" y="850"/>
                    </a:lnTo>
                    <a:lnTo>
                      <a:pt x="918" y="860"/>
                    </a:lnTo>
                    <a:lnTo>
                      <a:pt x="922" y="869"/>
                    </a:lnTo>
                    <a:lnTo>
                      <a:pt x="926" y="878"/>
                    </a:lnTo>
                    <a:lnTo>
                      <a:pt x="930" y="885"/>
                    </a:lnTo>
                    <a:lnTo>
                      <a:pt x="934" y="895"/>
                    </a:lnTo>
                    <a:lnTo>
                      <a:pt x="938" y="902"/>
                    </a:lnTo>
                    <a:lnTo>
                      <a:pt x="942" y="911"/>
                    </a:lnTo>
                    <a:lnTo>
                      <a:pt x="946" y="920"/>
                    </a:lnTo>
                    <a:lnTo>
                      <a:pt x="950" y="929"/>
                    </a:lnTo>
                    <a:lnTo>
                      <a:pt x="954" y="938"/>
                    </a:lnTo>
                    <a:lnTo>
                      <a:pt x="958" y="945"/>
                    </a:lnTo>
                    <a:lnTo>
                      <a:pt x="961" y="955"/>
                    </a:lnTo>
                    <a:lnTo>
                      <a:pt x="965" y="963"/>
                    </a:lnTo>
                    <a:lnTo>
                      <a:pt x="969" y="973"/>
                    </a:lnTo>
                    <a:lnTo>
                      <a:pt x="973" y="981"/>
                    </a:lnTo>
                    <a:lnTo>
                      <a:pt x="977" y="989"/>
                    </a:lnTo>
                    <a:lnTo>
                      <a:pt x="981" y="999"/>
                    </a:lnTo>
                    <a:lnTo>
                      <a:pt x="985" y="1008"/>
                    </a:lnTo>
                    <a:lnTo>
                      <a:pt x="989" y="1017"/>
                    </a:lnTo>
                    <a:lnTo>
                      <a:pt x="993" y="1025"/>
                    </a:lnTo>
                    <a:lnTo>
                      <a:pt x="997" y="1032"/>
                    </a:lnTo>
                    <a:lnTo>
                      <a:pt x="1001" y="1043"/>
                    </a:lnTo>
                    <a:lnTo>
                      <a:pt x="1005" y="1052"/>
                    </a:lnTo>
                    <a:lnTo>
                      <a:pt x="1009" y="1061"/>
                    </a:lnTo>
                    <a:lnTo>
                      <a:pt x="1013" y="1068"/>
                    </a:lnTo>
                    <a:lnTo>
                      <a:pt x="1017" y="1077"/>
                    </a:lnTo>
                    <a:lnTo>
                      <a:pt x="1021" y="1083"/>
                    </a:lnTo>
                    <a:lnTo>
                      <a:pt x="1025" y="1092"/>
                    </a:lnTo>
                    <a:lnTo>
                      <a:pt x="1028" y="1103"/>
                    </a:lnTo>
                    <a:lnTo>
                      <a:pt x="1032" y="1110"/>
                    </a:lnTo>
                    <a:lnTo>
                      <a:pt x="1036" y="1119"/>
                    </a:lnTo>
                    <a:lnTo>
                      <a:pt x="1040" y="1127"/>
                    </a:lnTo>
                    <a:lnTo>
                      <a:pt x="1044" y="1136"/>
                    </a:lnTo>
                    <a:lnTo>
                      <a:pt x="1048" y="1144"/>
                    </a:lnTo>
                    <a:lnTo>
                      <a:pt x="1052" y="1153"/>
                    </a:lnTo>
                    <a:lnTo>
                      <a:pt x="1056" y="1162"/>
                    </a:lnTo>
                    <a:lnTo>
                      <a:pt x="1060" y="1170"/>
                    </a:lnTo>
                    <a:lnTo>
                      <a:pt x="1064" y="1179"/>
                    </a:lnTo>
                    <a:lnTo>
                      <a:pt x="1068" y="1187"/>
                    </a:lnTo>
                    <a:lnTo>
                      <a:pt x="1072" y="1195"/>
                    </a:lnTo>
                    <a:lnTo>
                      <a:pt x="1076" y="1204"/>
                    </a:lnTo>
                    <a:lnTo>
                      <a:pt x="1080" y="1212"/>
                    </a:lnTo>
                    <a:lnTo>
                      <a:pt x="1084" y="1220"/>
                    </a:lnTo>
                    <a:lnTo>
                      <a:pt x="1088" y="1228"/>
                    </a:lnTo>
                    <a:lnTo>
                      <a:pt x="1092" y="1238"/>
                    </a:lnTo>
                    <a:lnTo>
                      <a:pt x="1095" y="1245"/>
                    </a:lnTo>
                    <a:lnTo>
                      <a:pt x="1099" y="1254"/>
                    </a:lnTo>
                    <a:lnTo>
                      <a:pt x="1103" y="1262"/>
                    </a:lnTo>
                    <a:lnTo>
                      <a:pt x="1107" y="1268"/>
                    </a:lnTo>
                    <a:lnTo>
                      <a:pt x="1111" y="1278"/>
                    </a:lnTo>
                    <a:lnTo>
                      <a:pt x="1115" y="1285"/>
                    </a:lnTo>
                    <a:lnTo>
                      <a:pt x="1119" y="1293"/>
                    </a:lnTo>
                    <a:lnTo>
                      <a:pt x="1123" y="1301"/>
                    </a:lnTo>
                    <a:lnTo>
                      <a:pt x="1127" y="1308"/>
                    </a:lnTo>
                    <a:lnTo>
                      <a:pt x="1131" y="1317"/>
                    </a:lnTo>
                    <a:lnTo>
                      <a:pt x="1135" y="1326"/>
                    </a:lnTo>
                    <a:lnTo>
                      <a:pt x="1139" y="1332"/>
                    </a:lnTo>
                    <a:lnTo>
                      <a:pt x="1143" y="1340"/>
                    </a:lnTo>
                    <a:lnTo>
                      <a:pt x="1147" y="1348"/>
                    </a:lnTo>
                    <a:lnTo>
                      <a:pt x="1151" y="1356"/>
                    </a:lnTo>
                    <a:lnTo>
                      <a:pt x="1155" y="1363"/>
                    </a:lnTo>
                    <a:lnTo>
                      <a:pt x="1159" y="1370"/>
                    </a:lnTo>
                    <a:lnTo>
                      <a:pt x="1163" y="1378"/>
                    </a:lnTo>
                    <a:lnTo>
                      <a:pt x="1166" y="1386"/>
                    </a:lnTo>
                    <a:lnTo>
                      <a:pt x="1170" y="1395"/>
                    </a:lnTo>
                    <a:lnTo>
                      <a:pt x="1174" y="1401"/>
                    </a:lnTo>
                    <a:lnTo>
                      <a:pt x="1178" y="1409"/>
                    </a:lnTo>
                    <a:lnTo>
                      <a:pt x="1182" y="1416"/>
                    </a:lnTo>
                    <a:lnTo>
                      <a:pt x="1186" y="1423"/>
                    </a:lnTo>
                    <a:lnTo>
                      <a:pt x="1190" y="1431"/>
                    </a:lnTo>
                    <a:lnTo>
                      <a:pt x="1194" y="1438"/>
                    </a:lnTo>
                    <a:lnTo>
                      <a:pt x="1198" y="1446"/>
                    </a:lnTo>
                    <a:lnTo>
                      <a:pt x="1202" y="1451"/>
                    </a:lnTo>
                    <a:lnTo>
                      <a:pt x="1206" y="1459"/>
                    </a:lnTo>
                    <a:lnTo>
                      <a:pt x="1210" y="1465"/>
                    </a:lnTo>
                    <a:lnTo>
                      <a:pt x="1214" y="1474"/>
                    </a:lnTo>
                    <a:lnTo>
                      <a:pt x="1218" y="1480"/>
                    </a:lnTo>
                    <a:lnTo>
                      <a:pt x="1222" y="1487"/>
                    </a:lnTo>
                    <a:lnTo>
                      <a:pt x="1226" y="1493"/>
                    </a:lnTo>
                    <a:lnTo>
                      <a:pt x="1230" y="1502"/>
                    </a:lnTo>
                    <a:lnTo>
                      <a:pt x="1233" y="1508"/>
                    </a:lnTo>
                    <a:lnTo>
                      <a:pt x="1237" y="1515"/>
                    </a:lnTo>
                    <a:lnTo>
                      <a:pt x="1241" y="1522"/>
                    </a:lnTo>
                    <a:lnTo>
                      <a:pt x="1245" y="1528"/>
                    </a:lnTo>
                    <a:lnTo>
                      <a:pt x="1249" y="1534"/>
                    </a:lnTo>
                    <a:lnTo>
                      <a:pt x="1253" y="1541"/>
                    </a:lnTo>
                    <a:lnTo>
                      <a:pt x="1257" y="1548"/>
                    </a:lnTo>
                    <a:lnTo>
                      <a:pt x="1261" y="1553"/>
                    </a:lnTo>
                    <a:lnTo>
                      <a:pt x="1265" y="1560"/>
                    </a:lnTo>
                    <a:lnTo>
                      <a:pt x="1269" y="1566"/>
                    </a:lnTo>
                    <a:lnTo>
                      <a:pt x="1273" y="1572"/>
                    </a:lnTo>
                    <a:lnTo>
                      <a:pt x="1277" y="1579"/>
                    </a:lnTo>
                    <a:lnTo>
                      <a:pt x="1281" y="1584"/>
                    </a:lnTo>
                    <a:lnTo>
                      <a:pt x="1285" y="1591"/>
                    </a:lnTo>
                    <a:lnTo>
                      <a:pt x="1289" y="1596"/>
                    </a:lnTo>
                    <a:lnTo>
                      <a:pt x="1293" y="1602"/>
                    </a:lnTo>
                    <a:lnTo>
                      <a:pt x="1297" y="1608"/>
                    </a:lnTo>
                    <a:lnTo>
                      <a:pt x="1301" y="1613"/>
                    </a:lnTo>
                    <a:lnTo>
                      <a:pt x="1304" y="1621"/>
                    </a:lnTo>
                    <a:lnTo>
                      <a:pt x="1308" y="1627"/>
                    </a:lnTo>
                    <a:lnTo>
                      <a:pt x="1312" y="1631"/>
                    </a:lnTo>
                    <a:lnTo>
                      <a:pt x="1316" y="1637"/>
                    </a:lnTo>
                    <a:lnTo>
                      <a:pt x="1320" y="1642"/>
                    </a:lnTo>
                    <a:lnTo>
                      <a:pt x="1324" y="1646"/>
                    </a:lnTo>
                    <a:lnTo>
                      <a:pt x="1328" y="1653"/>
                    </a:lnTo>
                    <a:lnTo>
                      <a:pt x="1332" y="1657"/>
                    </a:lnTo>
                    <a:lnTo>
                      <a:pt x="1336" y="1663"/>
                    </a:lnTo>
                    <a:lnTo>
                      <a:pt x="1340" y="1668"/>
                    </a:lnTo>
                    <a:lnTo>
                      <a:pt x="1344" y="1673"/>
                    </a:lnTo>
                    <a:lnTo>
                      <a:pt x="1348" y="1679"/>
                    </a:lnTo>
                    <a:lnTo>
                      <a:pt x="1352" y="1684"/>
                    </a:lnTo>
                    <a:lnTo>
                      <a:pt x="1356" y="1688"/>
                    </a:lnTo>
                    <a:lnTo>
                      <a:pt x="1360" y="1693"/>
                    </a:lnTo>
                    <a:lnTo>
                      <a:pt x="1364" y="1698"/>
                    </a:lnTo>
                    <a:lnTo>
                      <a:pt x="1368" y="1704"/>
                    </a:lnTo>
                    <a:lnTo>
                      <a:pt x="1371" y="1708"/>
                    </a:lnTo>
                    <a:lnTo>
                      <a:pt x="1375" y="1712"/>
                    </a:lnTo>
                    <a:lnTo>
                      <a:pt x="1379" y="1717"/>
                    </a:lnTo>
                    <a:lnTo>
                      <a:pt x="1383" y="1723"/>
                    </a:lnTo>
                    <a:lnTo>
                      <a:pt x="1387" y="1726"/>
                    </a:lnTo>
                    <a:lnTo>
                      <a:pt x="1391" y="1730"/>
                    </a:lnTo>
                    <a:lnTo>
                      <a:pt x="1395" y="1734"/>
                    </a:lnTo>
                    <a:lnTo>
                      <a:pt x="1399" y="1740"/>
                    </a:lnTo>
                    <a:lnTo>
                      <a:pt x="1403" y="1742"/>
                    </a:lnTo>
                    <a:lnTo>
                      <a:pt x="1407" y="1747"/>
                    </a:lnTo>
                    <a:lnTo>
                      <a:pt x="1411" y="1751"/>
                    </a:lnTo>
                    <a:lnTo>
                      <a:pt x="1415" y="1755"/>
                    </a:lnTo>
                    <a:lnTo>
                      <a:pt x="1419" y="1760"/>
                    </a:lnTo>
                    <a:lnTo>
                      <a:pt x="1423" y="1762"/>
                    </a:lnTo>
                    <a:lnTo>
                      <a:pt x="1427" y="1766"/>
                    </a:lnTo>
                    <a:lnTo>
                      <a:pt x="1431" y="1770"/>
                    </a:lnTo>
                    <a:lnTo>
                      <a:pt x="1435" y="1774"/>
                    </a:lnTo>
                    <a:lnTo>
                      <a:pt x="1438" y="1776"/>
                    </a:lnTo>
                    <a:lnTo>
                      <a:pt x="1442" y="1780"/>
                    </a:lnTo>
                    <a:lnTo>
                      <a:pt x="1446" y="1782"/>
                    </a:lnTo>
                    <a:lnTo>
                      <a:pt x="1450" y="1787"/>
                    </a:lnTo>
                    <a:lnTo>
                      <a:pt x="1454" y="1791"/>
                    </a:lnTo>
                    <a:lnTo>
                      <a:pt x="1458" y="1795"/>
                    </a:lnTo>
                    <a:lnTo>
                      <a:pt x="1462" y="1797"/>
                    </a:lnTo>
                    <a:lnTo>
                      <a:pt x="1466" y="1801"/>
                    </a:lnTo>
                    <a:lnTo>
                      <a:pt x="1470" y="1804"/>
                    </a:lnTo>
                    <a:lnTo>
                      <a:pt x="1474" y="1805"/>
                    </a:lnTo>
                    <a:lnTo>
                      <a:pt x="1478" y="1810"/>
                    </a:lnTo>
                    <a:lnTo>
                      <a:pt x="1482" y="1812"/>
                    </a:lnTo>
                    <a:lnTo>
                      <a:pt x="1486" y="1814"/>
                    </a:lnTo>
                    <a:lnTo>
                      <a:pt x="1490" y="1817"/>
                    </a:lnTo>
                    <a:lnTo>
                      <a:pt x="1494" y="1820"/>
                    </a:lnTo>
                    <a:lnTo>
                      <a:pt x="1498" y="1821"/>
                    </a:lnTo>
                    <a:lnTo>
                      <a:pt x="1502" y="1823"/>
                    </a:lnTo>
                    <a:lnTo>
                      <a:pt x="1506" y="1827"/>
                    </a:lnTo>
                    <a:lnTo>
                      <a:pt x="1509" y="1828"/>
                    </a:lnTo>
                    <a:lnTo>
                      <a:pt x="1513" y="1830"/>
                    </a:lnTo>
                    <a:lnTo>
                      <a:pt x="1517" y="1834"/>
                    </a:lnTo>
                    <a:lnTo>
                      <a:pt x="1521" y="1835"/>
                    </a:lnTo>
                    <a:lnTo>
                      <a:pt x="1525" y="1837"/>
                    </a:lnTo>
                    <a:lnTo>
                      <a:pt x="1529" y="1840"/>
                    </a:lnTo>
                    <a:lnTo>
                      <a:pt x="1533" y="1840"/>
                    </a:lnTo>
                    <a:lnTo>
                      <a:pt x="1537" y="1844"/>
                    </a:lnTo>
                    <a:lnTo>
                      <a:pt x="1541" y="1845"/>
                    </a:lnTo>
                    <a:lnTo>
                      <a:pt x="1545" y="1847"/>
                    </a:lnTo>
                    <a:lnTo>
                      <a:pt x="1549" y="1848"/>
                    </a:lnTo>
                    <a:lnTo>
                      <a:pt x="1553" y="1849"/>
                    </a:lnTo>
                    <a:lnTo>
                      <a:pt x="1557" y="1851"/>
                    </a:lnTo>
                    <a:lnTo>
                      <a:pt x="1561" y="1853"/>
                    </a:lnTo>
                    <a:lnTo>
                      <a:pt x="1565" y="1854"/>
                    </a:lnTo>
                    <a:lnTo>
                      <a:pt x="1569" y="1855"/>
                    </a:lnTo>
                    <a:lnTo>
                      <a:pt x="1573" y="1856"/>
                    </a:lnTo>
                    <a:lnTo>
                      <a:pt x="1576" y="1857"/>
                    </a:lnTo>
                    <a:lnTo>
                      <a:pt x="1580" y="1857"/>
                    </a:lnTo>
                    <a:lnTo>
                      <a:pt x="1584" y="1860"/>
                    </a:lnTo>
                    <a:lnTo>
                      <a:pt x="1588" y="1860"/>
                    </a:lnTo>
                    <a:lnTo>
                      <a:pt x="1592" y="1861"/>
                    </a:lnTo>
                    <a:lnTo>
                      <a:pt x="1596" y="1862"/>
                    </a:lnTo>
                    <a:lnTo>
                      <a:pt x="1600" y="1861"/>
                    </a:lnTo>
                    <a:lnTo>
                      <a:pt x="1604" y="1863"/>
                    </a:lnTo>
                    <a:lnTo>
                      <a:pt x="1608" y="1863"/>
                    </a:lnTo>
                    <a:lnTo>
                      <a:pt x="1612" y="1864"/>
                    </a:lnTo>
                    <a:lnTo>
                      <a:pt x="1616" y="1864"/>
                    </a:lnTo>
                    <a:lnTo>
                      <a:pt x="1620" y="1866"/>
                    </a:lnTo>
                    <a:lnTo>
                      <a:pt x="1624" y="1866"/>
                    </a:lnTo>
                    <a:lnTo>
                      <a:pt x="1628" y="1863"/>
                    </a:lnTo>
                    <a:lnTo>
                      <a:pt x="1632" y="1864"/>
                    </a:lnTo>
                    <a:lnTo>
                      <a:pt x="1636" y="1866"/>
                    </a:lnTo>
                    <a:lnTo>
                      <a:pt x="1640" y="1866"/>
                    </a:lnTo>
                    <a:lnTo>
                      <a:pt x="1643" y="1866"/>
                    </a:lnTo>
                    <a:lnTo>
                      <a:pt x="1647" y="1866"/>
                    </a:lnTo>
                    <a:lnTo>
                      <a:pt x="1651" y="1865"/>
                    </a:lnTo>
                    <a:lnTo>
                      <a:pt x="1655" y="1865"/>
                    </a:lnTo>
                    <a:lnTo>
                      <a:pt x="1659" y="1864"/>
                    </a:lnTo>
                    <a:lnTo>
                      <a:pt x="1663" y="1864"/>
                    </a:lnTo>
                    <a:lnTo>
                      <a:pt x="1667" y="1864"/>
                    </a:lnTo>
                    <a:lnTo>
                      <a:pt x="1671" y="1863"/>
                    </a:lnTo>
                    <a:lnTo>
                      <a:pt x="1675" y="1863"/>
                    </a:lnTo>
                    <a:lnTo>
                      <a:pt x="1679" y="1862"/>
                    </a:lnTo>
                    <a:lnTo>
                      <a:pt x="1683" y="1863"/>
                    </a:lnTo>
                    <a:lnTo>
                      <a:pt x="1687" y="1860"/>
                    </a:lnTo>
                    <a:lnTo>
                      <a:pt x="1691" y="1859"/>
                    </a:lnTo>
                    <a:lnTo>
                      <a:pt x="1695" y="1858"/>
                    </a:lnTo>
                    <a:lnTo>
                      <a:pt x="1699" y="1858"/>
                    </a:lnTo>
                    <a:lnTo>
                      <a:pt x="1703" y="1857"/>
                    </a:lnTo>
                    <a:lnTo>
                      <a:pt x="1707" y="1855"/>
                    </a:lnTo>
                    <a:lnTo>
                      <a:pt x="1711" y="1854"/>
                    </a:lnTo>
                    <a:lnTo>
                      <a:pt x="1714" y="1855"/>
                    </a:lnTo>
                    <a:lnTo>
                      <a:pt x="1718" y="1852"/>
                    </a:lnTo>
                    <a:lnTo>
                      <a:pt x="1722" y="1851"/>
                    </a:lnTo>
                    <a:lnTo>
                      <a:pt x="1726" y="1850"/>
                    </a:lnTo>
                    <a:lnTo>
                      <a:pt x="1730" y="1848"/>
                    </a:lnTo>
                    <a:lnTo>
                      <a:pt x="1734" y="1847"/>
                    </a:lnTo>
                    <a:lnTo>
                      <a:pt x="1738" y="1846"/>
                    </a:lnTo>
                    <a:lnTo>
                      <a:pt x="1742" y="1843"/>
                    </a:lnTo>
                    <a:lnTo>
                      <a:pt x="1746" y="1843"/>
                    </a:lnTo>
                    <a:lnTo>
                      <a:pt x="1750" y="1841"/>
                    </a:lnTo>
                    <a:lnTo>
                      <a:pt x="1754" y="1838"/>
                    </a:lnTo>
                    <a:lnTo>
                      <a:pt x="1758" y="1838"/>
                    </a:lnTo>
                    <a:lnTo>
                      <a:pt x="1762" y="1836"/>
                    </a:lnTo>
                    <a:lnTo>
                      <a:pt x="1766" y="1833"/>
                    </a:lnTo>
                    <a:lnTo>
                      <a:pt x="1770" y="1832"/>
                    </a:lnTo>
                    <a:lnTo>
                      <a:pt x="1774" y="1829"/>
                    </a:lnTo>
                    <a:lnTo>
                      <a:pt x="1778" y="1828"/>
                    </a:lnTo>
                    <a:lnTo>
                      <a:pt x="1781" y="1825"/>
                    </a:lnTo>
                    <a:lnTo>
                      <a:pt x="1785" y="1823"/>
                    </a:lnTo>
                    <a:lnTo>
                      <a:pt x="1789" y="1821"/>
                    </a:lnTo>
                    <a:lnTo>
                      <a:pt x="1793" y="1818"/>
                    </a:lnTo>
                    <a:lnTo>
                      <a:pt x="1797" y="1817"/>
                    </a:lnTo>
                    <a:lnTo>
                      <a:pt x="1801" y="1814"/>
                    </a:lnTo>
                    <a:lnTo>
                      <a:pt x="1805" y="1812"/>
                    </a:lnTo>
                    <a:lnTo>
                      <a:pt x="1809" y="1808"/>
                    </a:lnTo>
                    <a:lnTo>
                      <a:pt x="1813" y="1806"/>
                    </a:lnTo>
                    <a:lnTo>
                      <a:pt x="1817" y="1804"/>
                    </a:lnTo>
                    <a:lnTo>
                      <a:pt x="1821" y="1802"/>
                    </a:lnTo>
                    <a:lnTo>
                      <a:pt x="1825" y="1797"/>
                    </a:lnTo>
                    <a:lnTo>
                      <a:pt x="1829" y="1795"/>
                    </a:lnTo>
                    <a:lnTo>
                      <a:pt x="1833" y="1793"/>
                    </a:lnTo>
                    <a:lnTo>
                      <a:pt x="1837" y="1789"/>
                    </a:lnTo>
                    <a:lnTo>
                      <a:pt x="1841" y="1786"/>
                    </a:lnTo>
                    <a:lnTo>
                      <a:pt x="1845" y="1784"/>
                    </a:lnTo>
                    <a:lnTo>
                      <a:pt x="1848" y="1781"/>
                    </a:lnTo>
                    <a:lnTo>
                      <a:pt x="1852" y="1778"/>
                    </a:lnTo>
                    <a:lnTo>
                      <a:pt x="1856" y="1775"/>
                    </a:lnTo>
                    <a:lnTo>
                      <a:pt x="1860" y="1771"/>
                    </a:lnTo>
                    <a:lnTo>
                      <a:pt x="1864" y="1769"/>
                    </a:lnTo>
                    <a:lnTo>
                      <a:pt x="1868" y="1765"/>
                    </a:lnTo>
                    <a:lnTo>
                      <a:pt x="1872" y="1761"/>
                    </a:lnTo>
                    <a:lnTo>
                      <a:pt x="1876" y="1759"/>
                    </a:lnTo>
                    <a:lnTo>
                      <a:pt x="1880" y="1755"/>
                    </a:lnTo>
                    <a:lnTo>
                      <a:pt x="1884" y="1752"/>
                    </a:lnTo>
                    <a:lnTo>
                      <a:pt x="1888" y="1748"/>
                    </a:lnTo>
                    <a:lnTo>
                      <a:pt x="1892" y="1745"/>
                    </a:lnTo>
                    <a:lnTo>
                      <a:pt x="1896" y="1741"/>
                    </a:lnTo>
                    <a:lnTo>
                      <a:pt x="1900" y="1737"/>
                    </a:lnTo>
                    <a:lnTo>
                      <a:pt x="1904" y="1734"/>
                    </a:lnTo>
                    <a:lnTo>
                      <a:pt x="1908" y="1730"/>
                    </a:lnTo>
                    <a:lnTo>
                      <a:pt x="1912" y="1726"/>
                    </a:lnTo>
                    <a:lnTo>
                      <a:pt x="1916" y="1721"/>
                    </a:lnTo>
                    <a:lnTo>
                      <a:pt x="1919" y="1720"/>
                    </a:lnTo>
                    <a:lnTo>
                      <a:pt x="1923" y="1715"/>
                    </a:lnTo>
                    <a:lnTo>
                      <a:pt x="1927" y="1709"/>
                    </a:lnTo>
                    <a:lnTo>
                      <a:pt x="1931" y="1707"/>
                    </a:lnTo>
                    <a:lnTo>
                      <a:pt x="1935" y="1703"/>
                    </a:lnTo>
                    <a:lnTo>
                      <a:pt x="1939" y="1699"/>
                    </a:lnTo>
                    <a:lnTo>
                      <a:pt x="1943" y="1694"/>
                    </a:lnTo>
                    <a:lnTo>
                      <a:pt x="1947" y="1691"/>
                    </a:lnTo>
                    <a:lnTo>
                      <a:pt x="1951" y="1687"/>
                    </a:lnTo>
                    <a:lnTo>
                      <a:pt x="1955" y="1682"/>
                    </a:lnTo>
                    <a:lnTo>
                      <a:pt x="1959" y="1678"/>
                    </a:lnTo>
                    <a:lnTo>
                      <a:pt x="1963" y="1673"/>
                    </a:lnTo>
                    <a:lnTo>
                      <a:pt x="1967" y="1669"/>
                    </a:lnTo>
                    <a:lnTo>
                      <a:pt x="1971" y="1665"/>
                    </a:lnTo>
                    <a:lnTo>
                      <a:pt x="1975" y="1661"/>
                    </a:lnTo>
                    <a:lnTo>
                      <a:pt x="1979" y="1657"/>
                    </a:lnTo>
                    <a:lnTo>
                      <a:pt x="1983" y="1652"/>
                    </a:lnTo>
                    <a:lnTo>
                      <a:pt x="1986" y="1647"/>
                    </a:lnTo>
                    <a:lnTo>
                      <a:pt x="1990" y="1642"/>
                    </a:lnTo>
                    <a:lnTo>
                      <a:pt x="1994" y="1638"/>
                    </a:lnTo>
                    <a:lnTo>
                      <a:pt x="1998" y="1634"/>
                    </a:lnTo>
                    <a:lnTo>
                      <a:pt x="2002" y="1629"/>
                    </a:lnTo>
                    <a:lnTo>
                      <a:pt x="2006" y="1625"/>
                    </a:lnTo>
                    <a:lnTo>
                      <a:pt x="2010" y="1620"/>
                    </a:lnTo>
                    <a:lnTo>
                      <a:pt x="2014" y="1616"/>
                    </a:lnTo>
                    <a:lnTo>
                      <a:pt x="2018" y="1611"/>
                    </a:lnTo>
                    <a:lnTo>
                      <a:pt x="2022" y="1605"/>
                    </a:lnTo>
                    <a:lnTo>
                      <a:pt x="2026" y="1601"/>
                    </a:lnTo>
                    <a:lnTo>
                      <a:pt x="2030" y="1597"/>
                    </a:lnTo>
                    <a:lnTo>
                      <a:pt x="2034" y="1592"/>
                    </a:lnTo>
                    <a:lnTo>
                      <a:pt x="2038" y="1586"/>
                    </a:lnTo>
                    <a:lnTo>
                      <a:pt x="2042" y="1582"/>
                    </a:lnTo>
                    <a:lnTo>
                      <a:pt x="2046" y="1576"/>
                    </a:lnTo>
                    <a:lnTo>
                      <a:pt x="2050" y="1572"/>
                    </a:lnTo>
                    <a:lnTo>
                      <a:pt x="2054" y="1567"/>
                    </a:lnTo>
                    <a:lnTo>
                      <a:pt x="2057" y="1562"/>
                    </a:lnTo>
                    <a:lnTo>
                      <a:pt x="2061" y="1558"/>
                    </a:lnTo>
                    <a:lnTo>
                      <a:pt x="2065" y="1552"/>
                    </a:lnTo>
                    <a:lnTo>
                      <a:pt x="2069" y="1548"/>
                    </a:lnTo>
                    <a:lnTo>
                      <a:pt x="2073" y="1542"/>
                    </a:lnTo>
                    <a:lnTo>
                      <a:pt x="2077" y="1538"/>
                    </a:lnTo>
                    <a:lnTo>
                      <a:pt x="2081" y="1531"/>
                    </a:lnTo>
                    <a:lnTo>
                      <a:pt x="2085" y="1528"/>
                    </a:lnTo>
                    <a:lnTo>
                      <a:pt x="2089" y="1523"/>
                    </a:lnTo>
                    <a:lnTo>
                      <a:pt x="2093" y="1517"/>
                    </a:lnTo>
                    <a:lnTo>
                      <a:pt x="2097" y="1511"/>
                    </a:lnTo>
                    <a:lnTo>
                      <a:pt x="2101" y="1508"/>
                    </a:lnTo>
                    <a:lnTo>
                      <a:pt x="2105" y="1501"/>
                    </a:lnTo>
                    <a:lnTo>
                      <a:pt x="2109" y="1495"/>
                    </a:lnTo>
                    <a:lnTo>
                      <a:pt x="2113" y="1490"/>
                    </a:lnTo>
                    <a:lnTo>
                      <a:pt x="2117" y="1485"/>
                    </a:lnTo>
                    <a:lnTo>
                      <a:pt x="2121" y="1479"/>
                    </a:lnTo>
                    <a:lnTo>
                      <a:pt x="2124" y="1474"/>
                    </a:lnTo>
                    <a:lnTo>
                      <a:pt x="2128" y="1469"/>
                    </a:lnTo>
                    <a:lnTo>
                      <a:pt x="2132" y="1463"/>
                    </a:lnTo>
                    <a:lnTo>
                      <a:pt x="2136" y="1457"/>
                    </a:lnTo>
                    <a:lnTo>
                      <a:pt x="2140" y="1453"/>
                    </a:lnTo>
                    <a:lnTo>
                      <a:pt x="2144" y="1448"/>
                    </a:lnTo>
                    <a:lnTo>
                      <a:pt x="2148" y="1442"/>
                    </a:lnTo>
                    <a:lnTo>
                      <a:pt x="2152" y="1436"/>
                    </a:lnTo>
                    <a:lnTo>
                      <a:pt x="2156" y="1432"/>
                    </a:lnTo>
                    <a:lnTo>
                      <a:pt x="2160" y="1425"/>
                    </a:lnTo>
                    <a:lnTo>
                      <a:pt x="2164" y="1419"/>
                    </a:lnTo>
                    <a:lnTo>
                      <a:pt x="2168" y="1414"/>
                    </a:lnTo>
                    <a:lnTo>
                      <a:pt x="2172" y="1408"/>
                    </a:lnTo>
                    <a:lnTo>
                      <a:pt x="2176" y="1401"/>
                    </a:lnTo>
                    <a:lnTo>
                      <a:pt x="2180" y="1397"/>
                    </a:lnTo>
                    <a:lnTo>
                      <a:pt x="2184" y="1391"/>
                    </a:lnTo>
                    <a:lnTo>
                      <a:pt x="2188" y="1387"/>
                    </a:lnTo>
                    <a:lnTo>
                      <a:pt x="2191" y="1380"/>
                    </a:lnTo>
                    <a:lnTo>
                      <a:pt x="2195" y="1374"/>
                    </a:lnTo>
                    <a:lnTo>
                      <a:pt x="2199" y="1370"/>
                    </a:lnTo>
                    <a:lnTo>
                      <a:pt x="2203" y="1364"/>
                    </a:lnTo>
                    <a:lnTo>
                      <a:pt x="2207" y="1358"/>
                    </a:lnTo>
                    <a:lnTo>
                      <a:pt x="2211" y="1351"/>
                    </a:lnTo>
                    <a:lnTo>
                      <a:pt x="2215" y="1345"/>
                    </a:lnTo>
                    <a:lnTo>
                      <a:pt x="2219" y="1342"/>
                    </a:lnTo>
                    <a:lnTo>
                      <a:pt x="2223" y="1336"/>
                    </a:lnTo>
                    <a:lnTo>
                      <a:pt x="2227" y="1330"/>
                    </a:lnTo>
                    <a:lnTo>
                      <a:pt x="2231" y="1323"/>
                    </a:lnTo>
                    <a:lnTo>
                      <a:pt x="2235" y="1317"/>
                    </a:lnTo>
                    <a:lnTo>
                      <a:pt x="2239" y="1312"/>
                    </a:lnTo>
                    <a:lnTo>
                      <a:pt x="2243" y="1306"/>
                    </a:lnTo>
                    <a:lnTo>
                      <a:pt x="2247" y="1301"/>
                    </a:lnTo>
                    <a:lnTo>
                      <a:pt x="2251" y="1295"/>
                    </a:lnTo>
                    <a:lnTo>
                      <a:pt x="2255" y="1289"/>
                    </a:lnTo>
                    <a:lnTo>
                      <a:pt x="2259" y="1285"/>
                    </a:lnTo>
                    <a:lnTo>
                      <a:pt x="2262" y="1277"/>
                    </a:lnTo>
                    <a:lnTo>
                      <a:pt x="2266" y="1271"/>
                    </a:lnTo>
                    <a:lnTo>
                      <a:pt x="2270" y="1267"/>
                    </a:lnTo>
                    <a:lnTo>
                      <a:pt x="2274" y="1260"/>
                    </a:lnTo>
                    <a:lnTo>
                      <a:pt x="2278" y="1254"/>
                    </a:lnTo>
                    <a:lnTo>
                      <a:pt x="2282" y="1248"/>
                    </a:lnTo>
                    <a:lnTo>
                      <a:pt x="2286" y="1242"/>
                    </a:lnTo>
                    <a:lnTo>
                      <a:pt x="2290" y="1234"/>
                    </a:lnTo>
                    <a:lnTo>
                      <a:pt x="2294" y="1230"/>
                    </a:lnTo>
                    <a:lnTo>
                      <a:pt x="2298" y="1225"/>
                    </a:lnTo>
                    <a:lnTo>
                      <a:pt x="2302" y="1219"/>
                    </a:lnTo>
                    <a:lnTo>
                      <a:pt x="2306" y="1213"/>
                    </a:lnTo>
                    <a:lnTo>
                      <a:pt x="2310" y="1206"/>
                    </a:lnTo>
                    <a:lnTo>
                      <a:pt x="2314" y="1200"/>
                    </a:lnTo>
                    <a:lnTo>
                      <a:pt x="2318" y="1195"/>
                    </a:lnTo>
                    <a:lnTo>
                      <a:pt x="2322" y="1190"/>
                    </a:lnTo>
                    <a:lnTo>
                      <a:pt x="2326" y="1183"/>
                    </a:lnTo>
                    <a:lnTo>
                      <a:pt x="2329" y="1179"/>
                    </a:lnTo>
                    <a:lnTo>
                      <a:pt x="2333" y="1173"/>
                    </a:lnTo>
                    <a:lnTo>
                      <a:pt x="2337" y="1166"/>
                    </a:lnTo>
                    <a:lnTo>
                      <a:pt x="2341" y="1161"/>
                    </a:lnTo>
                    <a:lnTo>
                      <a:pt x="2345" y="1155"/>
                    </a:lnTo>
                    <a:lnTo>
                      <a:pt x="2349" y="1150"/>
                    </a:lnTo>
                    <a:lnTo>
                      <a:pt x="2353" y="1144"/>
                    </a:lnTo>
                    <a:lnTo>
                      <a:pt x="2357" y="1137"/>
                    </a:lnTo>
                    <a:lnTo>
                      <a:pt x="2361" y="1133"/>
                    </a:lnTo>
                    <a:lnTo>
                      <a:pt x="2365" y="1126"/>
                    </a:lnTo>
                    <a:lnTo>
                      <a:pt x="2369" y="1121"/>
                    </a:lnTo>
                    <a:lnTo>
                      <a:pt x="2373" y="1114"/>
                    </a:lnTo>
                    <a:lnTo>
                      <a:pt x="2377" y="1109"/>
                    </a:lnTo>
                    <a:lnTo>
                      <a:pt x="2381" y="1103"/>
                    </a:lnTo>
                    <a:lnTo>
                      <a:pt x="2385" y="1098"/>
                    </a:lnTo>
                    <a:lnTo>
                      <a:pt x="2389" y="1092"/>
                    </a:lnTo>
                    <a:lnTo>
                      <a:pt x="2393" y="1085"/>
                    </a:lnTo>
                    <a:lnTo>
                      <a:pt x="2396" y="1080"/>
                    </a:lnTo>
                    <a:lnTo>
                      <a:pt x="2400" y="1074"/>
                    </a:lnTo>
                    <a:lnTo>
                      <a:pt x="2404" y="1069"/>
                    </a:lnTo>
                    <a:lnTo>
                      <a:pt x="2408" y="1062"/>
                    </a:lnTo>
                    <a:lnTo>
                      <a:pt x="2412" y="1056"/>
                    </a:lnTo>
                    <a:lnTo>
                      <a:pt x="2416" y="1051"/>
                    </a:lnTo>
                    <a:lnTo>
                      <a:pt x="2420" y="1045"/>
                    </a:lnTo>
                    <a:lnTo>
                      <a:pt x="2424" y="1040"/>
                    </a:lnTo>
                    <a:lnTo>
                      <a:pt x="2428" y="1034"/>
                    </a:lnTo>
                    <a:lnTo>
                      <a:pt x="2432" y="1029"/>
                    </a:lnTo>
                    <a:lnTo>
                      <a:pt x="2436" y="1022"/>
                    </a:lnTo>
                    <a:lnTo>
                      <a:pt x="2440" y="1016"/>
                    </a:lnTo>
                    <a:lnTo>
                      <a:pt x="2444" y="1009"/>
                    </a:lnTo>
                    <a:lnTo>
                      <a:pt x="2448" y="1004"/>
                    </a:lnTo>
                    <a:lnTo>
                      <a:pt x="2452" y="1000"/>
                    </a:lnTo>
                    <a:lnTo>
                      <a:pt x="2456" y="995"/>
                    </a:lnTo>
                    <a:lnTo>
                      <a:pt x="2460" y="989"/>
                    </a:lnTo>
                    <a:lnTo>
                      <a:pt x="2464" y="983"/>
                    </a:lnTo>
                    <a:lnTo>
                      <a:pt x="2467" y="978"/>
                    </a:lnTo>
                    <a:lnTo>
                      <a:pt x="2471" y="971"/>
                    </a:lnTo>
                    <a:lnTo>
                      <a:pt x="2475" y="965"/>
                    </a:lnTo>
                    <a:lnTo>
                      <a:pt x="2479" y="959"/>
                    </a:lnTo>
                    <a:lnTo>
                      <a:pt x="2483" y="954"/>
                    </a:lnTo>
                    <a:lnTo>
                      <a:pt x="2487" y="948"/>
                    </a:lnTo>
                    <a:lnTo>
                      <a:pt x="2491" y="942"/>
                    </a:lnTo>
                    <a:lnTo>
                      <a:pt x="2495" y="937"/>
                    </a:lnTo>
                    <a:lnTo>
                      <a:pt x="2499" y="931"/>
                    </a:lnTo>
                    <a:lnTo>
                      <a:pt x="2503" y="926"/>
                    </a:lnTo>
                    <a:lnTo>
                      <a:pt x="2507" y="919"/>
                    </a:lnTo>
                    <a:lnTo>
                      <a:pt x="2511" y="914"/>
                    </a:lnTo>
                    <a:lnTo>
                      <a:pt x="2515" y="908"/>
                    </a:lnTo>
                    <a:lnTo>
                      <a:pt x="2519" y="903"/>
                    </a:lnTo>
                    <a:lnTo>
                      <a:pt x="2523" y="899"/>
                    </a:lnTo>
                    <a:lnTo>
                      <a:pt x="2527" y="893"/>
                    </a:lnTo>
                    <a:lnTo>
                      <a:pt x="2531" y="887"/>
                    </a:lnTo>
                    <a:lnTo>
                      <a:pt x="2534" y="883"/>
                    </a:lnTo>
                    <a:lnTo>
                      <a:pt x="2538" y="877"/>
                    </a:lnTo>
                    <a:lnTo>
                      <a:pt x="2542" y="871"/>
                    </a:lnTo>
                    <a:lnTo>
                      <a:pt x="2546" y="864"/>
                    </a:lnTo>
                    <a:lnTo>
                      <a:pt x="2550" y="861"/>
                    </a:lnTo>
                    <a:lnTo>
                      <a:pt x="2554" y="855"/>
                    </a:lnTo>
                    <a:lnTo>
                      <a:pt x="2558" y="849"/>
                    </a:lnTo>
                    <a:lnTo>
                      <a:pt x="2562" y="844"/>
                    </a:lnTo>
                    <a:lnTo>
                      <a:pt x="2566" y="838"/>
                    </a:lnTo>
                    <a:lnTo>
                      <a:pt x="2570" y="834"/>
                    </a:lnTo>
                    <a:lnTo>
                      <a:pt x="2574" y="826"/>
                    </a:lnTo>
                    <a:lnTo>
                      <a:pt x="2578" y="823"/>
                    </a:lnTo>
                    <a:lnTo>
                      <a:pt x="2582" y="818"/>
                    </a:lnTo>
                    <a:lnTo>
                      <a:pt x="2586" y="812"/>
                    </a:lnTo>
                    <a:lnTo>
                      <a:pt x="2590" y="806"/>
                    </a:lnTo>
                    <a:lnTo>
                      <a:pt x="2594" y="801"/>
                    </a:lnTo>
                    <a:lnTo>
                      <a:pt x="2598" y="796"/>
                    </a:lnTo>
                    <a:lnTo>
                      <a:pt x="2602" y="790"/>
                    </a:lnTo>
                    <a:lnTo>
                      <a:pt x="2605" y="786"/>
                    </a:lnTo>
                    <a:lnTo>
                      <a:pt x="2609" y="781"/>
                    </a:lnTo>
                    <a:lnTo>
                      <a:pt x="2613" y="774"/>
                    </a:lnTo>
                    <a:lnTo>
                      <a:pt x="2617" y="772"/>
                    </a:lnTo>
                    <a:lnTo>
                      <a:pt x="2621" y="765"/>
                    </a:lnTo>
                    <a:lnTo>
                      <a:pt x="2625" y="759"/>
                    </a:lnTo>
                    <a:lnTo>
                      <a:pt x="2629" y="755"/>
                    </a:lnTo>
                    <a:lnTo>
                      <a:pt x="2633" y="749"/>
                    </a:lnTo>
                    <a:lnTo>
                      <a:pt x="2637" y="744"/>
                    </a:lnTo>
                    <a:lnTo>
                      <a:pt x="2641" y="740"/>
                    </a:lnTo>
                    <a:lnTo>
                      <a:pt x="2645" y="735"/>
                    </a:lnTo>
                    <a:lnTo>
                      <a:pt x="2649" y="730"/>
                    </a:lnTo>
                    <a:lnTo>
                      <a:pt x="2653" y="724"/>
                    </a:lnTo>
                    <a:lnTo>
                      <a:pt x="2657" y="720"/>
                    </a:lnTo>
                    <a:lnTo>
                      <a:pt x="2661" y="715"/>
                    </a:lnTo>
                    <a:lnTo>
                      <a:pt x="2665" y="710"/>
                    </a:lnTo>
                    <a:lnTo>
                      <a:pt x="2669" y="705"/>
                    </a:lnTo>
                    <a:lnTo>
                      <a:pt x="2672" y="700"/>
                    </a:lnTo>
                    <a:lnTo>
                      <a:pt x="2676" y="694"/>
                    </a:lnTo>
                    <a:lnTo>
                      <a:pt x="2680" y="690"/>
                    </a:lnTo>
                    <a:lnTo>
                      <a:pt x="2684" y="685"/>
                    </a:lnTo>
                    <a:lnTo>
                      <a:pt x="2688" y="680"/>
                    </a:lnTo>
                    <a:lnTo>
                      <a:pt x="2692" y="675"/>
                    </a:lnTo>
                    <a:lnTo>
                      <a:pt x="2696" y="671"/>
                    </a:lnTo>
                    <a:lnTo>
                      <a:pt x="2700" y="664"/>
                    </a:lnTo>
                    <a:lnTo>
                      <a:pt x="2704" y="660"/>
                    </a:lnTo>
                    <a:lnTo>
                      <a:pt x="2708" y="655"/>
                    </a:lnTo>
                    <a:lnTo>
                      <a:pt x="2712" y="651"/>
                    </a:lnTo>
                    <a:lnTo>
                      <a:pt x="2716" y="647"/>
                    </a:lnTo>
                    <a:lnTo>
                      <a:pt x="2720" y="642"/>
                    </a:lnTo>
                    <a:lnTo>
                      <a:pt x="2724" y="638"/>
                    </a:lnTo>
                    <a:lnTo>
                      <a:pt x="2728" y="632"/>
                    </a:lnTo>
                    <a:lnTo>
                      <a:pt x="2732" y="627"/>
                    </a:lnTo>
                    <a:lnTo>
                      <a:pt x="2736" y="623"/>
                    </a:lnTo>
                    <a:lnTo>
                      <a:pt x="2739" y="618"/>
                    </a:lnTo>
                    <a:lnTo>
                      <a:pt x="2743" y="615"/>
                    </a:lnTo>
                    <a:lnTo>
                      <a:pt x="2747" y="610"/>
                    </a:lnTo>
                    <a:lnTo>
                      <a:pt x="2751" y="606"/>
                    </a:lnTo>
                    <a:lnTo>
                      <a:pt x="2755" y="601"/>
                    </a:lnTo>
                    <a:lnTo>
                      <a:pt x="2759" y="596"/>
                    </a:lnTo>
                    <a:lnTo>
                      <a:pt x="2763" y="592"/>
                    </a:lnTo>
                    <a:lnTo>
                      <a:pt x="2767" y="587"/>
                    </a:lnTo>
                    <a:lnTo>
                      <a:pt x="2771" y="582"/>
                    </a:lnTo>
                    <a:lnTo>
                      <a:pt x="2775" y="579"/>
                    </a:lnTo>
                    <a:lnTo>
                      <a:pt x="2779" y="574"/>
                    </a:lnTo>
                    <a:lnTo>
                      <a:pt x="2783" y="571"/>
                    </a:lnTo>
                    <a:lnTo>
                      <a:pt x="2787" y="565"/>
                    </a:lnTo>
                    <a:lnTo>
                      <a:pt x="2791" y="562"/>
                    </a:lnTo>
                    <a:lnTo>
                      <a:pt x="2795" y="556"/>
                    </a:lnTo>
                    <a:lnTo>
                      <a:pt x="2799" y="553"/>
                    </a:lnTo>
                    <a:lnTo>
                      <a:pt x="2803" y="547"/>
                    </a:lnTo>
                    <a:lnTo>
                      <a:pt x="2807" y="544"/>
                    </a:lnTo>
                    <a:lnTo>
                      <a:pt x="2810" y="539"/>
                    </a:lnTo>
                    <a:lnTo>
                      <a:pt x="2814" y="536"/>
                    </a:lnTo>
                    <a:lnTo>
                      <a:pt x="2818" y="531"/>
                    </a:lnTo>
                    <a:lnTo>
                      <a:pt x="2822" y="527"/>
                    </a:lnTo>
                    <a:lnTo>
                      <a:pt x="2826" y="521"/>
                    </a:lnTo>
                    <a:lnTo>
                      <a:pt x="2830" y="518"/>
                    </a:lnTo>
                    <a:lnTo>
                      <a:pt x="2834" y="514"/>
                    </a:lnTo>
                    <a:lnTo>
                      <a:pt x="2838" y="510"/>
                    </a:lnTo>
                    <a:lnTo>
                      <a:pt x="2842" y="507"/>
                    </a:lnTo>
                    <a:lnTo>
                      <a:pt x="2846" y="502"/>
                    </a:lnTo>
                    <a:lnTo>
                      <a:pt x="2850" y="500"/>
                    </a:lnTo>
                    <a:lnTo>
                      <a:pt x="2854" y="495"/>
                    </a:lnTo>
                    <a:lnTo>
                      <a:pt x="2858" y="490"/>
                    </a:lnTo>
                    <a:lnTo>
                      <a:pt x="2862" y="485"/>
                    </a:lnTo>
                    <a:lnTo>
                      <a:pt x="2866" y="483"/>
                    </a:lnTo>
                    <a:lnTo>
                      <a:pt x="2870" y="477"/>
                    </a:lnTo>
                    <a:lnTo>
                      <a:pt x="2874" y="474"/>
                    </a:lnTo>
                    <a:lnTo>
                      <a:pt x="2877" y="470"/>
                    </a:lnTo>
                    <a:lnTo>
                      <a:pt x="2881" y="467"/>
                    </a:lnTo>
                    <a:lnTo>
                      <a:pt x="2885" y="461"/>
                    </a:lnTo>
                    <a:lnTo>
                      <a:pt x="2889" y="459"/>
                    </a:lnTo>
                    <a:lnTo>
                      <a:pt x="2893" y="455"/>
                    </a:lnTo>
                    <a:lnTo>
                      <a:pt x="2897" y="450"/>
                    </a:lnTo>
                    <a:lnTo>
                      <a:pt x="2901" y="448"/>
                    </a:lnTo>
                    <a:lnTo>
                      <a:pt x="2905" y="443"/>
                    </a:lnTo>
                    <a:lnTo>
                      <a:pt x="2909" y="440"/>
                    </a:lnTo>
                    <a:lnTo>
                      <a:pt x="2913" y="437"/>
                    </a:lnTo>
                    <a:lnTo>
                      <a:pt x="2917" y="433"/>
                    </a:lnTo>
                    <a:lnTo>
                      <a:pt x="2921" y="429"/>
                    </a:lnTo>
                    <a:lnTo>
                      <a:pt x="2925" y="425"/>
                    </a:lnTo>
                    <a:lnTo>
                      <a:pt x="2929" y="422"/>
                    </a:lnTo>
                    <a:lnTo>
                      <a:pt x="2933" y="418"/>
                    </a:lnTo>
                    <a:lnTo>
                      <a:pt x="2937" y="415"/>
                    </a:lnTo>
                    <a:lnTo>
                      <a:pt x="2941" y="411"/>
                    </a:lnTo>
                    <a:lnTo>
                      <a:pt x="2944" y="407"/>
                    </a:lnTo>
                    <a:lnTo>
                      <a:pt x="2948" y="405"/>
                    </a:lnTo>
                    <a:lnTo>
                      <a:pt x="2952" y="401"/>
                    </a:lnTo>
                    <a:lnTo>
                      <a:pt x="2956" y="396"/>
                    </a:lnTo>
                    <a:lnTo>
                      <a:pt x="2960" y="393"/>
                    </a:lnTo>
                    <a:lnTo>
                      <a:pt x="2964" y="389"/>
                    </a:lnTo>
                    <a:lnTo>
                      <a:pt x="2968" y="387"/>
                    </a:lnTo>
                    <a:lnTo>
                      <a:pt x="2972" y="383"/>
                    </a:lnTo>
                    <a:lnTo>
                      <a:pt x="2976" y="379"/>
                    </a:lnTo>
                    <a:lnTo>
                      <a:pt x="2980" y="376"/>
                    </a:lnTo>
                    <a:lnTo>
                      <a:pt x="2984" y="372"/>
                    </a:lnTo>
                    <a:lnTo>
                      <a:pt x="2988" y="369"/>
                    </a:lnTo>
                    <a:lnTo>
                      <a:pt x="2992" y="366"/>
                    </a:lnTo>
                    <a:lnTo>
                      <a:pt x="2996" y="362"/>
                    </a:lnTo>
                    <a:lnTo>
                      <a:pt x="3000" y="359"/>
                    </a:lnTo>
                    <a:lnTo>
                      <a:pt x="3004" y="356"/>
                    </a:lnTo>
                    <a:lnTo>
                      <a:pt x="3008" y="352"/>
                    </a:lnTo>
                    <a:lnTo>
                      <a:pt x="3012" y="350"/>
                    </a:lnTo>
                    <a:lnTo>
                      <a:pt x="3015" y="347"/>
                    </a:lnTo>
                    <a:lnTo>
                      <a:pt x="3019" y="344"/>
                    </a:lnTo>
                    <a:lnTo>
                      <a:pt x="3023" y="340"/>
                    </a:lnTo>
                    <a:lnTo>
                      <a:pt x="3027" y="337"/>
                    </a:lnTo>
                    <a:lnTo>
                      <a:pt x="3031" y="333"/>
                    </a:lnTo>
                    <a:lnTo>
                      <a:pt x="3035" y="332"/>
                    </a:lnTo>
                    <a:lnTo>
                      <a:pt x="3039" y="328"/>
                    </a:lnTo>
                    <a:lnTo>
                      <a:pt x="3043" y="325"/>
                    </a:lnTo>
                    <a:lnTo>
                      <a:pt x="3047" y="323"/>
                    </a:lnTo>
                    <a:lnTo>
                      <a:pt x="3051" y="319"/>
                    </a:lnTo>
                    <a:lnTo>
                      <a:pt x="3055" y="315"/>
                    </a:lnTo>
                    <a:lnTo>
                      <a:pt x="3059" y="313"/>
                    </a:lnTo>
                    <a:lnTo>
                      <a:pt x="3063" y="310"/>
                    </a:lnTo>
                    <a:lnTo>
                      <a:pt x="3067" y="306"/>
                    </a:lnTo>
                    <a:lnTo>
                      <a:pt x="3071" y="305"/>
                    </a:lnTo>
                    <a:lnTo>
                      <a:pt x="3075" y="301"/>
                    </a:lnTo>
                    <a:lnTo>
                      <a:pt x="3079" y="299"/>
                    </a:lnTo>
                    <a:lnTo>
                      <a:pt x="3082" y="296"/>
                    </a:lnTo>
                    <a:lnTo>
                      <a:pt x="3086" y="293"/>
                    </a:lnTo>
                    <a:lnTo>
                      <a:pt x="3090" y="289"/>
                    </a:lnTo>
                    <a:lnTo>
                      <a:pt x="3094" y="288"/>
                    </a:lnTo>
                    <a:lnTo>
                      <a:pt x="3098" y="284"/>
                    </a:lnTo>
                    <a:lnTo>
                      <a:pt x="3102" y="280"/>
                    </a:lnTo>
                    <a:lnTo>
                      <a:pt x="3106" y="280"/>
                    </a:lnTo>
                    <a:lnTo>
                      <a:pt x="3110" y="276"/>
                    </a:lnTo>
                    <a:lnTo>
                      <a:pt x="3114" y="274"/>
                    </a:lnTo>
                    <a:lnTo>
                      <a:pt x="3118" y="270"/>
                    </a:lnTo>
                    <a:lnTo>
                      <a:pt x="3122" y="267"/>
                    </a:lnTo>
                    <a:lnTo>
                      <a:pt x="3126" y="265"/>
                    </a:lnTo>
                    <a:lnTo>
                      <a:pt x="3130" y="263"/>
                    </a:lnTo>
                    <a:lnTo>
                      <a:pt x="3134" y="260"/>
                    </a:lnTo>
                    <a:lnTo>
                      <a:pt x="3138" y="258"/>
                    </a:lnTo>
                    <a:lnTo>
                      <a:pt x="3142" y="255"/>
                    </a:lnTo>
                    <a:lnTo>
                      <a:pt x="3146" y="253"/>
                    </a:lnTo>
                    <a:lnTo>
                      <a:pt x="3150" y="2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49" name="Freeform 2701"/>
              <p:cNvSpPr>
                <a:spLocks/>
              </p:cNvSpPr>
              <p:nvPr/>
            </p:nvSpPr>
            <p:spPr bwMode="auto">
              <a:xfrm flipV="1">
                <a:off x="506" y="1379"/>
                <a:ext cx="1814" cy="542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7"/>
                  </a:cxn>
                  <a:cxn ang="0">
                    <a:pos x="303" y="12"/>
                  </a:cxn>
                  <a:cxn ang="0">
                    <a:pos x="354" y="21"/>
                  </a:cxn>
                  <a:cxn ang="0">
                    <a:pos x="406" y="35"/>
                  </a:cxn>
                  <a:cxn ang="0">
                    <a:pos x="457" y="55"/>
                  </a:cxn>
                  <a:cxn ang="0">
                    <a:pos x="508" y="77"/>
                  </a:cxn>
                  <a:cxn ang="0">
                    <a:pos x="559" y="107"/>
                  </a:cxn>
                  <a:cxn ang="0">
                    <a:pos x="611" y="141"/>
                  </a:cxn>
                  <a:cxn ang="0">
                    <a:pos x="662" y="180"/>
                  </a:cxn>
                  <a:cxn ang="0">
                    <a:pos x="713" y="225"/>
                  </a:cxn>
                  <a:cxn ang="0">
                    <a:pos x="764" y="273"/>
                  </a:cxn>
                  <a:cxn ang="0">
                    <a:pos x="816" y="326"/>
                  </a:cxn>
                  <a:cxn ang="0">
                    <a:pos x="867" y="382"/>
                  </a:cxn>
                  <a:cxn ang="0">
                    <a:pos x="918" y="438"/>
                  </a:cxn>
                  <a:cxn ang="0">
                    <a:pos x="969" y="495"/>
                  </a:cxn>
                  <a:cxn ang="0">
                    <a:pos x="1021" y="551"/>
                  </a:cxn>
                  <a:cxn ang="0">
                    <a:pos x="1072" y="607"/>
                  </a:cxn>
                  <a:cxn ang="0">
                    <a:pos x="1123" y="662"/>
                  </a:cxn>
                  <a:cxn ang="0">
                    <a:pos x="1174" y="710"/>
                  </a:cxn>
                  <a:cxn ang="0">
                    <a:pos x="1226" y="756"/>
                  </a:cxn>
                  <a:cxn ang="0">
                    <a:pos x="1277" y="799"/>
                  </a:cxn>
                  <a:cxn ang="0">
                    <a:pos x="1328" y="836"/>
                  </a:cxn>
                  <a:cxn ang="0">
                    <a:pos x="1379" y="868"/>
                  </a:cxn>
                  <a:cxn ang="0">
                    <a:pos x="1431" y="894"/>
                  </a:cxn>
                  <a:cxn ang="0">
                    <a:pos x="1482" y="915"/>
                  </a:cxn>
                  <a:cxn ang="0">
                    <a:pos x="1533" y="929"/>
                  </a:cxn>
                  <a:cxn ang="0">
                    <a:pos x="1584" y="938"/>
                  </a:cxn>
                  <a:cxn ang="0">
                    <a:pos x="1636" y="939"/>
                  </a:cxn>
                  <a:cxn ang="0">
                    <a:pos x="1687" y="937"/>
                  </a:cxn>
                  <a:cxn ang="0">
                    <a:pos x="1738" y="929"/>
                  </a:cxn>
                  <a:cxn ang="0">
                    <a:pos x="1789" y="916"/>
                  </a:cxn>
                  <a:cxn ang="0">
                    <a:pos x="1841" y="899"/>
                  </a:cxn>
                  <a:cxn ang="0">
                    <a:pos x="1892" y="877"/>
                  </a:cxn>
                  <a:cxn ang="0">
                    <a:pos x="1943" y="851"/>
                  </a:cxn>
                  <a:cxn ang="0">
                    <a:pos x="1994" y="821"/>
                  </a:cxn>
                  <a:cxn ang="0">
                    <a:pos x="2046" y="792"/>
                  </a:cxn>
                  <a:cxn ang="0">
                    <a:pos x="2097" y="759"/>
                  </a:cxn>
                  <a:cxn ang="0">
                    <a:pos x="2148" y="723"/>
                  </a:cxn>
                  <a:cxn ang="0">
                    <a:pos x="2199" y="686"/>
                  </a:cxn>
                  <a:cxn ang="0">
                    <a:pos x="2251" y="649"/>
                  </a:cxn>
                  <a:cxn ang="0">
                    <a:pos x="2302" y="611"/>
                  </a:cxn>
                  <a:cxn ang="0">
                    <a:pos x="2353" y="573"/>
                  </a:cxn>
                  <a:cxn ang="0">
                    <a:pos x="2404" y="535"/>
                  </a:cxn>
                  <a:cxn ang="0">
                    <a:pos x="2456" y="497"/>
                  </a:cxn>
                  <a:cxn ang="0">
                    <a:pos x="2507" y="462"/>
                  </a:cxn>
                  <a:cxn ang="0">
                    <a:pos x="2558" y="426"/>
                  </a:cxn>
                  <a:cxn ang="0">
                    <a:pos x="2609" y="390"/>
                  </a:cxn>
                  <a:cxn ang="0">
                    <a:pos x="2661" y="357"/>
                  </a:cxn>
                  <a:cxn ang="0">
                    <a:pos x="2712" y="326"/>
                  </a:cxn>
                  <a:cxn ang="0">
                    <a:pos x="2763" y="297"/>
                  </a:cxn>
                  <a:cxn ang="0">
                    <a:pos x="2814" y="268"/>
                  </a:cxn>
                  <a:cxn ang="0">
                    <a:pos x="2866" y="240"/>
                  </a:cxn>
                  <a:cxn ang="0">
                    <a:pos x="2917" y="216"/>
                  </a:cxn>
                  <a:cxn ang="0">
                    <a:pos x="2968" y="194"/>
                  </a:cxn>
                  <a:cxn ang="0">
                    <a:pos x="3019" y="170"/>
                  </a:cxn>
                  <a:cxn ang="0">
                    <a:pos x="3071" y="152"/>
                  </a:cxn>
                  <a:cxn ang="0">
                    <a:pos x="3122" y="135"/>
                  </a:cxn>
                </a:cxnLst>
                <a:rect l="0" t="0" r="r" b="b"/>
                <a:pathLst>
                  <a:path w="3150" h="941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1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7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10"/>
                    </a:lnTo>
                    <a:lnTo>
                      <a:pt x="272" y="7"/>
                    </a:lnTo>
                    <a:lnTo>
                      <a:pt x="275" y="9"/>
                    </a:lnTo>
                    <a:lnTo>
                      <a:pt x="279" y="10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10"/>
                    </a:lnTo>
                    <a:lnTo>
                      <a:pt x="295" y="12"/>
                    </a:lnTo>
                    <a:lnTo>
                      <a:pt x="299" y="11"/>
                    </a:lnTo>
                    <a:lnTo>
                      <a:pt x="303" y="12"/>
                    </a:lnTo>
                    <a:lnTo>
                      <a:pt x="307" y="13"/>
                    </a:lnTo>
                    <a:lnTo>
                      <a:pt x="311" y="12"/>
                    </a:lnTo>
                    <a:lnTo>
                      <a:pt x="315" y="15"/>
                    </a:lnTo>
                    <a:lnTo>
                      <a:pt x="319" y="15"/>
                    </a:lnTo>
                    <a:lnTo>
                      <a:pt x="323" y="17"/>
                    </a:lnTo>
                    <a:lnTo>
                      <a:pt x="327" y="16"/>
                    </a:lnTo>
                    <a:lnTo>
                      <a:pt x="331" y="17"/>
                    </a:lnTo>
                    <a:lnTo>
                      <a:pt x="335" y="18"/>
                    </a:lnTo>
                    <a:lnTo>
                      <a:pt x="339" y="18"/>
                    </a:lnTo>
                    <a:lnTo>
                      <a:pt x="342" y="18"/>
                    </a:lnTo>
                    <a:lnTo>
                      <a:pt x="346" y="20"/>
                    </a:lnTo>
                    <a:lnTo>
                      <a:pt x="350" y="21"/>
                    </a:lnTo>
                    <a:lnTo>
                      <a:pt x="354" y="21"/>
                    </a:lnTo>
                    <a:lnTo>
                      <a:pt x="358" y="23"/>
                    </a:lnTo>
                    <a:lnTo>
                      <a:pt x="362" y="24"/>
                    </a:lnTo>
                    <a:lnTo>
                      <a:pt x="366" y="25"/>
                    </a:lnTo>
                    <a:lnTo>
                      <a:pt x="370" y="26"/>
                    </a:lnTo>
                    <a:lnTo>
                      <a:pt x="374" y="26"/>
                    </a:lnTo>
                    <a:lnTo>
                      <a:pt x="378" y="28"/>
                    </a:lnTo>
                    <a:lnTo>
                      <a:pt x="382" y="30"/>
                    </a:lnTo>
                    <a:lnTo>
                      <a:pt x="386" y="29"/>
                    </a:lnTo>
                    <a:lnTo>
                      <a:pt x="390" y="30"/>
                    </a:lnTo>
                    <a:lnTo>
                      <a:pt x="394" y="33"/>
                    </a:lnTo>
                    <a:lnTo>
                      <a:pt x="398" y="32"/>
                    </a:lnTo>
                    <a:lnTo>
                      <a:pt x="402" y="33"/>
                    </a:lnTo>
                    <a:lnTo>
                      <a:pt x="406" y="35"/>
                    </a:lnTo>
                    <a:lnTo>
                      <a:pt x="410" y="36"/>
                    </a:lnTo>
                    <a:lnTo>
                      <a:pt x="413" y="39"/>
                    </a:lnTo>
                    <a:lnTo>
                      <a:pt x="417" y="40"/>
                    </a:lnTo>
                    <a:lnTo>
                      <a:pt x="421" y="40"/>
                    </a:lnTo>
                    <a:lnTo>
                      <a:pt x="425" y="42"/>
                    </a:lnTo>
                    <a:lnTo>
                      <a:pt x="429" y="45"/>
                    </a:lnTo>
                    <a:lnTo>
                      <a:pt x="433" y="45"/>
                    </a:lnTo>
                    <a:lnTo>
                      <a:pt x="437" y="46"/>
                    </a:lnTo>
                    <a:lnTo>
                      <a:pt x="441" y="47"/>
                    </a:lnTo>
                    <a:lnTo>
                      <a:pt x="445" y="49"/>
                    </a:lnTo>
                    <a:lnTo>
                      <a:pt x="449" y="50"/>
                    </a:lnTo>
                    <a:lnTo>
                      <a:pt x="453" y="52"/>
                    </a:lnTo>
                    <a:lnTo>
                      <a:pt x="457" y="55"/>
                    </a:lnTo>
                    <a:lnTo>
                      <a:pt x="461" y="55"/>
                    </a:lnTo>
                    <a:lnTo>
                      <a:pt x="465" y="57"/>
                    </a:lnTo>
                    <a:lnTo>
                      <a:pt x="469" y="59"/>
                    </a:lnTo>
                    <a:lnTo>
                      <a:pt x="473" y="60"/>
                    </a:lnTo>
                    <a:lnTo>
                      <a:pt x="477" y="62"/>
                    </a:lnTo>
                    <a:lnTo>
                      <a:pt x="480" y="64"/>
                    </a:lnTo>
                    <a:lnTo>
                      <a:pt x="484" y="67"/>
                    </a:lnTo>
                    <a:lnTo>
                      <a:pt x="488" y="66"/>
                    </a:lnTo>
                    <a:lnTo>
                      <a:pt x="492" y="69"/>
                    </a:lnTo>
                    <a:lnTo>
                      <a:pt x="496" y="72"/>
                    </a:lnTo>
                    <a:lnTo>
                      <a:pt x="500" y="72"/>
                    </a:lnTo>
                    <a:lnTo>
                      <a:pt x="504" y="76"/>
                    </a:lnTo>
                    <a:lnTo>
                      <a:pt x="508" y="77"/>
                    </a:lnTo>
                    <a:lnTo>
                      <a:pt x="512" y="79"/>
                    </a:lnTo>
                    <a:lnTo>
                      <a:pt x="516" y="83"/>
                    </a:lnTo>
                    <a:lnTo>
                      <a:pt x="520" y="84"/>
                    </a:lnTo>
                    <a:lnTo>
                      <a:pt x="524" y="85"/>
                    </a:lnTo>
                    <a:lnTo>
                      <a:pt x="528" y="88"/>
                    </a:lnTo>
                    <a:lnTo>
                      <a:pt x="532" y="91"/>
                    </a:lnTo>
                    <a:lnTo>
                      <a:pt x="536" y="92"/>
                    </a:lnTo>
                    <a:lnTo>
                      <a:pt x="540" y="95"/>
                    </a:lnTo>
                    <a:lnTo>
                      <a:pt x="544" y="99"/>
                    </a:lnTo>
                    <a:lnTo>
                      <a:pt x="547" y="99"/>
                    </a:lnTo>
                    <a:lnTo>
                      <a:pt x="551" y="102"/>
                    </a:lnTo>
                    <a:lnTo>
                      <a:pt x="555" y="104"/>
                    </a:lnTo>
                    <a:lnTo>
                      <a:pt x="559" y="107"/>
                    </a:lnTo>
                    <a:lnTo>
                      <a:pt x="563" y="108"/>
                    </a:lnTo>
                    <a:lnTo>
                      <a:pt x="567" y="113"/>
                    </a:lnTo>
                    <a:lnTo>
                      <a:pt x="571" y="114"/>
                    </a:lnTo>
                    <a:lnTo>
                      <a:pt x="575" y="119"/>
                    </a:lnTo>
                    <a:lnTo>
                      <a:pt x="579" y="118"/>
                    </a:lnTo>
                    <a:lnTo>
                      <a:pt x="583" y="122"/>
                    </a:lnTo>
                    <a:lnTo>
                      <a:pt x="587" y="124"/>
                    </a:lnTo>
                    <a:lnTo>
                      <a:pt x="591" y="127"/>
                    </a:lnTo>
                    <a:lnTo>
                      <a:pt x="595" y="129"/>
                    </a:lnTo>
                    <a:lnTo>
                      <a:pt x="599" y="133"/>
                    </a:lnTo>
                    <a:lnTo>
                      <a:pt x="603" y="136"/>
                    </a:lnTo>
                    <a:lnTo>
                      <a:pt x="607" y="138"/>
                    </a:lnTo>
                    <a:lnTo>
                      <a:pt x="611" y="141"/>
                    </a:lnTo>
                    <a:lnTo>
                      <a:pt x="615" y="144"/>
                    </a:lnTo>
                    <a:lnTo>
                      <a:pt x="618" y="147"/>
                    </a:lnTo>
                    <a:lnTo>
                      <a:pt x="622" y="151"/>
                    </a:lnTo>
                    <a:lnTo>
                      <a:pt x="626" y="151"/>
                    </a:lnTo>
                    <a:lnTo>
                      <a:pt x="630" y="156"/>
                    </a:lnTo>
                    <a:lnTo>
                      <a:pt x="634" y="159"/>
                    </a:lnTo>
                    <a:lnTo>
                      <a:pt x="638" y="162"/>
                    </a:lnTo>
                    <a:lnTo>
                      <a:pt x="642" y="166"/>
                    </a:lnTo>
                    <a:lnTo>
                      <a:pt x="646" y="167"/>
                    </a:lnTo>
                    <a:lnTo>
                      <a:pt x="650" y="171"/>
                    </a:lnTo>
                    <a:lnTo>
                      <a:pt x="654" y="175"/>
                    </a:lnTo>
                    <a:lnTo>
                      <a:pt x="658" y="178"/>
                    </a:lnTo>
                    <a:lnTo>
                      <a:pt x="662" y="180"/>
                    </a:lnTo>
                    <a:lnTo>
                      <a:pt x="666" y="184"/>
                    </a:lnTo>
                    <a:lnTo>
                      <a:pt x="670" y="188"/>
                    </a:lnTo>
                    <a:lnTo>
                      <a:pt x="674" y="191"/>
                    </a:lnTo>
                    <a:lnTo>
                      <a:pt x="678" y="193"/>
                    </a:lnTo>
                    <a:lnTo>
                      <a:pt x="682" y="197"/>
                    </a:lnTo>
                    <a:lnTo>
                      <a:pt x="685" y="201"/>
                    </a:lnTo>
                    <a:lnTo>
                      <a:pt x="689" y="205"/>
                    </a:lnTo>
                    <a:lnTo>
                      <a:pt x="693" y="209"/>
                    </a:lnTo>
                    <a:lnTo>
                      <a:pt x="697" y="213"/>
                    </a:lnTo>
                    <a:lnTo>
                      <a:pt x="701" y="214"/>
                    </a:lnTo>
                    <a:lnTo>
                      <a:pt x="705" y="219"/>
                    </a:lnTo>
                    <a:lnTo>
                      <a:pt x="709" y="222"/>
                    </a:lnTo>
                    <a:lnTo>
                      <a:pt x="713" y="225"/>
                    </a:lnTo>
                    <a:lnTo>
                      <a:pt x="717" y="230"/>
                    </a:lnTo>
                    <a:lnTo>
                      <a:pt x="721" y="233"/>
                    </a:lnTo>
                    <a:lnTo>
                      <a:pt x="725" y="237"/>
                    </a:lnTo>
                    <a:lnTo>
                      <a:pt x="729" y="240"/>
                    </a:lnTo>
                    <a:lnTo>
                      <a:pt x="733" y="243"/>
                    </a:lnTo>
                    <a:lnTo>
                      <a:pt x="737" y="247"/>
                    </a:lnTo>
                    <a:lnTo>
                      <a:pt x="741" y="250"/>
                    </a:lnTo>
                    <a:lnTo>
                      <a:pt x="745" y="256"/>
                    </a:lnTo>
                    <a:lnTo>
                      <a:pt x="749" y="258"/>
                    </a:lnTo>
                    <a:lnTo>
                      <a:pt x="753" y="263"/>
                    </a:lnTo>
                    <a:lnTo>
                      <a:pt x="756" y="267"/>
                    </a:lnTo>
                    <a:lnTo>
                      <a:pt x="760" y="270"/>
                    </a:lnTo>
                    <a:lnTo>
                      <a:pt x="764" y="273"/>
                    </a:lnTo>
                    <a:lnTo>
                      <a:pt x="768" y="277"/>
                    </a:lnTo>
                    <a:lnTo>
                      <a:pt x="772" y="283"/>
                    </a:lnTo>
                    <a:lnTo>
                      <a:pt x="776" y="286"/>
                    </a:lnTo>
                    <a:lnTo>
                      <a:pt x="780" y="290"/>
                    </a:lnTo>
                    <a:lnTo>
                      <a:pt x="784" y="293"/>
                    </a:lnTo>
                    <a:lnTo>
                      <a:pt x="788" y="298"/>
                    </a:lnTo>
                    <a:lnTo>
                      <a:pt x="792" y="301"/>
                    </a:lnTo>
                    <a:lnTo>
                      <a:pt x="796" y="307"/>
                    </a:lnTo>
                    <a:lnTo>
                      <a:pt x="800" y="310"/>
                    </a:lnTo>
                    <a:lnTo>
                      <a:pt x="804" y="314"/>
                    </a:lnTo>
                    <a:lnTo>
                      <a:pt x="808" y="318"/>
                    </a:lnTo>
                    <a:lnTo>
                      <a:pt x="812" y="321"/>
                    </a:lnTo>
                    <a:lnTo>
                      <a:pt x="816" y="326"/>
                    </a:lnTo>
                    <a:lnTo>
                      <a:pt x="820" y="331"/>
                    </a:lnTo>
                    <a:lnTo>
                      <a:pt x="823" y="336"/>
                    </a:lnTo>
                    <a:lnTo>
                      <a:pt x="827" y="339"/>
                    </a:lnTo>
                    <a:lnTo>
                      <a:pt x="831" y="344"/>
                    </a:lnTo>
                    <a:lnTo>
                      <a:pt x="835" y="347"/>
                    </a:lnTo>
                    <a:lnTo>
                      <a:pt x="839" y="353"/>
                    </a:lnTo>
                    <a:lnTo>
                      <a:pt x="843" y="357"/>
                    </a:lnTo>
                    <a:lnTo>
                      <a:pt x="847" y="359"/>
                    </a:lnTo>
                    <a:lnTo>
                      <a:pt x="851" y="366"/>
                    </a:lnTo>
                    <a:lnTo>
                      <a:pt x="855" y="370"/>
                    </a:lnTo>
                    <a:lnTo>
                      <a:pt x="859" y="373"/>
                    </a:lnTo>
                    <a:lnTo>
                      <a:pt x="863" y="377"/>
                    </a:lnTo>
                    <a:lnTo>
                      <a:pt x="867" y="382"/>
                    </a:lnTo>
                    <a:lnTo>
                      <a:pt x="871" y="385"/>
                    </a:lnTo>
                    <a:lnTo>
                      <a:pt x="875" y="391"/>
                    </a:lnTo>
                    <a:lnTo>
                      <a:pt x="879" y="395"/>
                    </a:lnTo>
                    <a:lnTo>
                      <a:pt x="883" y="399"/>
                    </a:lnTo>
                    <a:lnTo>
                      <a:pt x="887" y="403"/>
                    </a:lnTo>
                    <a:lnTo>
                      <a:pt x="890" y="408"/>
                    </a:lnTo>
                    <a:lnTo>
                      <a:pt x="894" y="411"/>
                    </a:lnTo>
                    <a:lnTo>
                      <a:pt x="898" y="417"/>
                    </a:lnTo>
                    <a:lnTo>
                      <a:pt x="902" y="420"/>
                    </a:lnTo>
                    <a:lnTo>
                      <a:pt x="906" y="426"/>
                    </a:lnTo>
                    <a:lnTo>
                      <a:pt x="910" y="429"/>
                    </a:lnTo>
                    <a:lnTo>
                      <a:pt x="914" y="434"/>
                    </a:lnTo>
                    <a:lnTo>
                      <a:pt x="918" y="438"/>
                    </a:lnTo>
                    <a:lnTo>
                      <a:pt x="922" y="442"/>
                    </a:lnTo>
                    <a:lnTo>
                      <a:pt x="926" y="446"/>
                    </a:lnTo>
                    <a:lnTo>
                      <a:pt x="930" y="450"/>
                    </a:lnTo>
                    <a:lnTo>
                      <a:pt x="934" y="455"/>
                    </a:lnTo>
                    <a:lnTo>
                      <a:pt x="938" y="461"/>
                    </a:lnTo>
                    <a:lnTo>
                      <a:pt x="942" y="465"/>
                    </a:lnTo>
                    <a:lnTo>
                      <a:pt x="946" y="468"/>
                    </a:lnTo>
                    <a:lnTo>
                      <a:pt x="950" y="473"/>
                    </a:lnTo>
                    <a:lnTo>
                      <a:pt x="954" y="476"/>
                    </a:lnTo>
                    <a:lnTo>
                      <a:pt x="958" y="481"/>
                    </a:lnTo>
                    <a:lnTo>
                      <a:pt x="961" y="487"/>
                    </a:lnTo>
                    <a:lnTo>
                      <a:pt x="965" y="490"/>
                    </a:lnTo>
                    <a:lnTo>
                      <a:pt x="969" y="495"/>
                    </a:lnTo>
                    <a:lnTo>
                      <a:pt x="973" y="499"/>
                    </a:lnTo>
                    <a:lnTo>
                      <a:pt x="977" y="502"/>
                    </a:lnTo>
                    <a:lnTo>
                      <a:pt x="981" y="506"/>
                    </a:lnTo>
                    <a:lnTo>
                      <a:pt x="985" y="512"/>
                    </a:lnTo>
                    <a:lnTo>
                      <a:pt x="989" y="517"/>
                    </a:lnTo>
                    <a:lnTo>
                      <a:pt x="993" y="522"/>
                    </a:lnTo>
                    <a:lnTo>
                      <a:pt x="997" y="524"/>
                    </a:lnTo>
                    <a:lnTo>
                      <a:pt x="1001" y="529"/>
                    </a:lnTo>
                    <a:lnTo>
                      <a:pt x="1005" y="534"/>
                    </a:lnTo>
                    <a:lnTo>
                      <a:pt x="1009" y="538"/>
                    </a:lnTo>
                    <a:lnTo>
                      <a:pt x="1013" y="542"/>
                    </a:lnTo>
                    <a:lnTo>
                      <a:pt x="1017" y="548"/>
                    </a:lnTo>
                    <a:lnTo>
                      <a:pt x="1021" y="551"/>
                    </a:lnTo>
                    <a:lnTo>
                      <a:pt x="1025" y="555"/>
                    </a:lnTo>
                    <a:lnTo>
                      <a:pt x="1028" y="561"/>
                    </a:lnTo>
                    <a:lnTo>
                      <a:pt x="1032" y="566"/>
                    </a:lnTo>
                    <a:lnTo>
                      <a:pt x="1036" y="569"/>
                    </a:lnTo>
                    <a:lnTo>
                      <a:pt x="1040" y="573"/>
                    </a:lnTo>
                    <a:lnTo>
                      <a:pt x="1044" y="577"/>
                    </a:lnTo>
                    <a:lnTo>
                      <a:pt x="1048" y="581"/>
                    </a:lnTo>
                    <a:lnTo>
                      <a:pt x="1052" y="586"/>
                    </a:lnTo>
                    <a:lnTo>
                      <a:pt x="1056" y="591"/>
                    </a:lnTo>
                    <a:lnTo>
                      <a:pt x="1060" y="596"/>
                    </a:lnTo>
                    <a:lnTo>
                      <a:pt x="1064" y="598"/>
                    </a:lnTo>
                    <a:lnTo>
                      <a:pt x="1068" y="602"/>
                    </a:lnTo>
                    <a:lnTo>
                      <a:pt x="1072" y="607"/>
                    </a:lnTo>
                    <a:lnTo>
                      <a:pt x="1076" y="611"/>
                    </a:lnTo>
                    <a:lnTo>
                      <a:pt x="1080" y="616"/>
                    </a:lnTo>
                    <a:lnTo>
                      <a:pt x="1084" y="620"/>
                    </a:lnTo>
                    <a:lnTo>
                      <a:pt x="1088" y="623"/>
                    </a:lnTo>
                    <a:lnTo>
                      <a:pt x="1092" y="628"/>
                    </a:lnTo>
                    <a:lnTo>
                      <a:pt x="1095" y="632"/>
                    </a:lnTo>
                    <a:lnTo>
                      <a:pt x="1099" y="636"/>
                    </a:lnTo>
                    <a:lnTo>
                      <a:pt x="1103" y="640"/>
                    </a:lnTo>
                    <a:lnTo>
                      <a:pt x="1107" y="644"/>
                    </a:lnTo>
                    <a:lnTo>
                      <a:pt x="1111" y="648"/>
                    </a:lnTo>
                    <a:lnTo>
                      <a:pt x="1115" y="653"/>
                    </a:lnTo>
                    <a:lnTo>
                      <a:pt x="1119" y="656"/>
                    </a:lnTo>
                    <a:lnTo>
                      <a:pt x="1123" y="662"/>
                    </a:lnTo>
                    <a:lnTo>
                      <a:pt x="1127" y="664"/>
                    </a:lnTo>
                    <a:lnTo>
                      <a:pt x="1131" y="668"/>
                    </a:lnTo>
                    <a:lnTo>
                      <a:pt x="1135" y="672"/>
                    </a:lnTo>
                    <a:lnTo>
                      <a:pt x="1139" y="676"/>
                    </a:lnTo>
                    <a:lnTo>
                      <a:pt x="1143" y="681"/>
                    </a:lnTo>
                    <a:lnTo>
                      <a:pt x="1147" y="685"/>
                    </a:lnTo>
                    <a:lnTo>
                      <a:pt x="1151" y="687"/>
                    </a:lnTo>
                    <a:lnTo>
                      <a:pt x="1155" y="691"/>
                    </a:lnTo>
                    <a:lnTo>
                      <a:pt x="1159" y="695"/>
                    </a:lnTo>
                    <a:lnTo>
                      <a:pt x="1163" y="700"/>
                    </a:lnTo>
                    <a:lnTo>
                      <a:pt x="1166" y="703"/>
                    </a:lnTo>
                    <a:lnTo>
                      <a:pt x="1170" y="706"/>
                    </a:lnTo>
                    <a:lnTo>
                      <a:pt x="1174" y="710"/>
                    </a:lnTo>
                    <a:lnTo>
                      <a:pt x="1178" y="713"/>
                    </a:lnTo>
                    <a:lnTo>
                      <a:pt x="1182" y="718"/>
                    </a:lnTo>
                    <a:lnTo>
                      <a:pt x="1186" y="722"/>
                    </a:lnTo>
                    <a:lnTo>
                      <a:pt x="1190" y="724"/>
                    </a:lnTo>
                    <a:lnTo>
                      <a:pt x="1194" y="729"/>
                    </a:lnTo>
                    <a:lnTo>
                      <a:pt x="1198" y="732"/>
                    </a:lnTo>
                    <a:lnTo>
                      <a:pt x="1202" y="735"/>
                    </a:lnTo>
                    <a:lnTo>
                      <a:pt x="1206" y="740"/>
                    </a:lnTo>
                    <a:lnTo>
                      <a:pt x="1210" y="743"/>
                    </a:lnTo>
                    <a:lnTo>
                      <a:pt x="1214" y="746"/>
                    </a:lnTo>
                    <a:lnTo>
                      <a:pt x="1218" y="749"/>
                    </a:lnTo>
                    <a:lnTo>
                      <a:pt x="1222" y="752"/>
                    </a:lnTo>
                    <a:lnTo>
                      <a:pt x="1226" y="756"/>
                    </a:lnTo>
                    <a:lnTo>
                      <a:pt x="1230" y="760"/>
                    </a:lnTo>
                    <a:lnTo>
                      <a:pt x="1233" y="763"/>
                    </a:lnTo>
                    <a:lnTo>
                      <a:pt x="1237" y="766"/>
                    </a:lnTo>
                    <a:lnTo>
                      <a:pt x="1241" y="771"/>
                    </a:lnTo>
                    <a:lnTo>
                      <a:pt x="1245" y="775"/>
                    </a:lnTo>
                    <a:lnTo>
                      <a:pt x="1249" y="777"/>
                    </a:lnTo>
                    <a:lnTo>
                      <a:pt x="1253" y="780"/>
                    </a:lnTo>
                    <a:lnTo>
                      <a:pt x="1257" y="783"/>
                    </a:lnTo>
                    <a:lnTo>
                      <a:pt x="1261" y="787"/>
                    </a:lnTo>
                    <a:lnTo>
                      <a:pt x="1265" y="790"/>
                    </a:lnTo>
                    <a:lnTo>
                      <a:pt x="1269" y="793"/>
                    </a:lnTo>
                    <a:lnTo>
                      <a:pt x="1273" y="796"/>
                    </a:lnTo>
                    <a:lnTo>
                      <a:pt x="1277" y="799"/>
                    </a:lnTo>
                    <a:lnTo>
                      <a:pt x="1281" y="802"/>
                    </a:lnTo>
                    <a:lnTo>
                      <a:pt x="1285" y="804"/>
                    </a:lnTo>
                    <a:lnTo>
                      <a:pt x="1289" y="807"/>
                    </a:lnTo>
                    <a:lnTo>
                      <a:pt x="1293" y="811"/>
                    </a:lnTo>
                    <a:lnTo>
                      <a:pt x="1297" y="813"/>
                    </a:lnTo>
                    <a:lnTo>
                      <a:pt x="1301" y="816"/>
                    </a:lnTo>
                    <a:lnTo>
                      <a:pt x="1304" y="818"/>
                    </a:lnTo>
                    <a:lnTo>
                      <a:pt x="1308" y="822"/>
                    </a:lnTo>
                    <a:lnTo>
                      <a:pt x="1312" y="824"/>
                    </a:lnTo>
                    <a:lnTo>
                      <a:pt x="1316" y="828"/>
                    </a:lnTo>
                    <a:lnTo>
                      <a:pt x="1320" y="831"/>
                    </a:lnTo>
                    <a:lnTo>
                      <a:pt x="1324" y="834"/>
                    </a:lnTo>
                    <a:lnTo>
                      <a:pt x="1328" y="836"/>
                    </a:lnTo>
                    <a:lnTo>
                      <a:pt x="1332" y="840"/>
                    </a:lnTo>
                    <a:lnTo>
                      <a:pt x="1336" y="840"/>
                    </a:lnTo>
                    <a:lnTo>
                      <a:pt x="1340" y="845"/>
                    </a:lnTo>
                    <a:lnTo>
                      <a:pt x="1344" y="847"/>
                    </a:lnTo>
                    <a:lnTo>
                      <a:pt x="1348" y="848"/>
                    </a:lnTo>
                    <a:lnTo>
                      <a:pt x="1352" y="852"/>
                    </a:lnTo>
                    <a:lnTo>
                      <a:pt x="1356" y="855"/>
                    </a:lnTo>
                    <a:lnTo>
                      <a:pt x="1360" y="856"/>
                    </a:lnTo>
                    <a:lnTo>
                      <a:pt x="1364" y="859"/>
                    </a:lnTo>
                    <a:lnTo>
                      <a:pt x="1368" y="862"/>
                    </a:lnTo>
                    <a:lnTo>
                      <a:pt x="1371" y="863"/>
                    </a:lnTo>
                    <a:lnTo>
                      <a:pt x="1375" y="865"/>
                    </a:lnTo>
                    <a:lnTo>
                      <a:pt x="1379" y="868"/>
                    </a:lnTo>
                    <a:lnTo>
                      <a:pt x="1383" y="871"/>
                    </a:lnTo>
                    <a:lnTo>
                      <a:pt x="1387" y="873"/>
                    </a:lnTo>
                    <a:lnTo>
                      <a:pt x="1391" y="876"/>
                    </a:lnTo>
                    <a:lnTo>
                      <a:pt x="1395" y="876"/>
                    </a:lnTo>
                    <a:lnTo>
                      <a:pt x="1399" y="878"/>
                    </a:lnTo>
                    <a:lnTo>
                      <a:pt x="1403" y="881"/>
                    </a:lnTo>
                    <a:lnTo>
                      <a:pt x="1407" y="883"/>
                    </a:lnTo>
                    <a:lnTo>
                      <a:pt x="1411" y="885"/>
                    </a:lnTo>
                    <a:lnTo>
                      <a:pt x="1415" y="887"/>
                    </a:lnTo>
                    <a:lnTo>
                      <a:pt x="1419" y="887"/>
                    </a:lnTo>
                    <a:lnTo>
                      <a:pt x="1423" y="890"/>
                    </a:lnTo>
                    <a:lnTo>
                      <a:pt x="1427" y="891"/>
                    </a:lnTo>
                    <a:lnTo>
                      <a:pt x="1431" y="894"/>
                    </a:lnTo>
                    <a:lnTo>
                      <a:pt x="1435" y="897"/>
                    </a:lnTo>
                    <a:lnTo>
                      <a:pt x="1438" y="897"/>
                    </a:lnTo>
                    <a:lnTo>
                      <a:pt x="1442" y="899"/>
                    </a:lnTo>
                    <a:lnTo>
                      <a:pt x="1446" y="901"/>
                    </a:lnTo>
                    <a:lnTo>
                      <a:pt x="1450" y="903"/>
                    </a:lnTo>
                    <a:lnTo>
                      <a:pt x="1454" y="905"/>
                    </a:lnTo>
                    <a:lnTo>
                      <a:pt x="1458" y="906"/>
                    </a:lnTo>
                    <a:lnTo>
                      <a:pt x="1462" y="908"/>
                    </a:lnTo>
                    <a:lnTo>
                      <a:pt x="1466" y="909"/>
                    </a:lnTo>
                    <a:lnTo>
                      <a:pt x="1470" y="911"/>
                    </a:lnTo>
                    <a:lnTo>
                      <a:pt x="1474" y="913"/>
                    </a:lnTo>
                    <a:lnTo>
                      <a:pt x="1478" y="913"/>
                    </a:lnTo>
                    <a:lnTo>
                      <a:pt x="1482" y="915"/>
                    </a:lnTo>
                    <a:lnTo>
                      <a:pt x="1486" y="917"/>
                    </a:lnTo>
                    <a:lnTo>
                      <a:pt x="1490" y="918"/>
                    </a:lnTo>
                    <a:lnTo>
                      <a:pt x="1494" y="917"/>
                    </a:lnTo>
                    <a:lnTo>
                      <a:pt x="1498" y="919"/>
                    </a:lnTo>
                    <a:lnTo>
                      <a:pt x="1502" y="922"/>
                    </a:lnTo>
                    <a:lnTo>
                      <a:pt x="1506" y="922"/>
                    </a:lnTo>
                    <a:lnTo>
                      <a:pt x="1509" y="923"/>
                    </a:lnTo>
                    <a:lnTo>
                      <a:pt x="1513" y="923"/>
                    </a:lnTo>
                    <a:lnTo>
                      <a:pt x="1517" y="925"/>
                    </a:lnTo>
                    <a:lnTo>
                      <a:pt x="1521" y="927"/>
                    </a:lnTo>
                    <a:lnTo>
                      <a:pt x="1525" y="926"/>
                    </a:lnTo>
                    <a:lnTo>
                      <a:pt x="1529" y="928"/>
                    </a:lnTo>
                    <a:lnTo>
                      <a:pt x="1533" y="929"/>
                    </a:lnTo>
                    <a:lnTo>
                      <a:pt x="1537" y="930"/>
                    </a:lnTo>
                    <a:lnTo>
                      <a:pt x="1541" y="929"/>
                    </a:lnTo>
                    <a:lnTo>
                      <a:pt x="1545" y="931"/>
                    </a:lnTo>
                    <a:lnTo>
                      <a:pt x="1549" y="932"/>
                    </a:lnTo>
                    <a:lnTo>
                      <a:pt x="1553" y="933"/>
                    </a:lnTo>
                    <a:lnTo>
                      <a:pt x="1557" y="933"/>
                    </a:lnTo>
                    <a:lnTo>
                      <a:pt x="1561" y="934"/>
                    </a:lnTo>
                    <a:lnTo>
                      <a:pt x="1565" y="934"/>
                    </a:lnTo>
                    <a:lnTo>
                      <a:pt x="1569" y="935"/>
                    </a:lnTo>
                    <a:lnTo>
                      <a:pt x="1573" y="935"/>
                    </a:lnTo>
                    <a:lnTo>
                      <a:pt x="1576" y="937"/>
                    </a:lnTo>
                    <a:lnTo>
                      <a:pt x="1580" y="936"/>
                    </a:lnTo>
                    <a:lnTo>
                      <a:pt x="1584" y="938"/>
                    </a:lnTo>
                    <a:lnTo>
                      <a:pt x="1588" y="938"/>
                    </a:lnTo>
                    <a:lnTo>
                      <a:pt x="1592" y="939"/>
                    </a:lnTo>
                    <a:lnTo>
                      <a:pt x="1596" y="937"/>
                    </a:lnTo>
                    <a:lnTo>
                      <a:pt x="1600" y="938"/>
                    </a:lnTo>
                    <a:lnTo>
                      <a:pt x="1604" y="938"/>
                    </a:lnTo>
                    <a:lnTo>
                      <a:pt x="1608" y="939"/>
                    </a:lnTo>
                    <a:lnTo>
                      <a:pt x="1612" y="938"/>
                    </a:lnTo>
                    <a:lnTo>
                      <a:pt x="1616" y="939"/>
                    </a:lnTo>
                    <a:lnTo>
                      <a:pt x="1620" y="941"/>
                    </a:lnTo>
                    <a:lnTo>
                      <a:pt x="1624" y="940"/>
                    </a:lnTo>
                    <a:lnTo>
                      <a:pt x="1628" y="939"/>
                    </a:lnTo>
                    <a:lnTo>
                      <a:pt x="1632" y="940"/>
                    </a:lnTo>
                    <a:lnTo>
                      <a:pt x="1636" y="939"/>
                    </a:lnTo>
                    <a:lnTo>
                      <a:pt x="1640" y="941"/>
                    </a:lnTo>
                    <a:lnTo>
                      <a:pt x="1643" y="941"/>
                    </a:lnTo>
                    <a:lnTo>
                      <a:pt x="1647" y="940"/>
                    </a:lnTo>
                    <a:lnTo>
                      <a:pt x="1651" y="941"/>
                    </a:lnTo>
                    <a:lnTo>
                      <a:pt x="1655" y="940"/>
                    </a:lnTo>
                    <a:lnTo>
                      <a:pt x="1659" y="940"/>
                    </a:lnTo>
                    <a:lnTo>
                      <a:pt x="1663" y="940"/>
                    </a:lnTo>
                    <a:lnTo>
                      <a:pt x="1667" y="938"/>
                    </a:lnTo>
                    <a:lnTo>
                      <a:pt x="1671" y="939"/>
                    </a:lnTo>
                    <a:lnTo>
                      <a:pt x="1675" y="938"/>
                    </a:lnTo>
                    <a:lnTo>
                      <a:pt x="1679" y="937"/>
                    </a:lnTo>
                    <a:lnTo>
                      <a:pt x="1683" y="939"/>
                    </a:lnTo>
                    <a:lnTo>
                      <a:pt x="1687" y="937"/>
                    </a:lnTo>
                    <a:lnTo>
                      <a:pt x="1691" y="937"/>
                    </a:lnTo>
                    <a:lnTo>
                      <a:pt x="1695" y="937"/>
                    </a:lnTo>
                    <a:lnTo>
                      <a:pt x="1699" y="936"/>
                    </a:lnTo>
                    <a:lnTo>
                      <a:pt x="1703" y="935"/>
                    </a:lnTo>
                    <a:lnTo>
                      <a:pt x="1707" y="935"/>
                    </a:lnTo>
                    <a:lnTo>
                      <a:pt x="1711" y="934"/>
                    </a:lnTo>
                    <a:lnTo>
                      <a:pt x="1714" y="933"/>
                    </a:lnTo>
                    <a:lnTo>
                      <a:pt x="1718" y="934"/>
                    </a:lnTo>
                    <a:lnTo>
                      <a:pt x="1722" y="933"/>
                    </a:lnTo>
                    <a:lnTo>
                      <a:pt x="1726" y="933"/>
                    </a:lnTo>
                    <a:lnTo>
                      <a:pt x="1730" y="931"/>
                    </a:lnTo>
                    <a:lnTo>
                      <a:pt x="1734" y="931"/>
                    </a:lnTo>
                    <a:lnTo>
                      <a:pt x="1738" y="929"/>
                    </a:lnTo>
                    <a:lnTo>
                      <a:pt x="1742" y="929"/>
                    </a:lnTo>
                    <a:lnTo>
                      <a:pt x="1746" y="929"/>
                    </a:lnTo>
                    <a:lnTo>
                      <a:pt x="1750" y="928"/>
                    </a:lnTo>
                    <a:lnTo>
                      <a:pt x="1754" y="926"/>
                    </a:lnTo>
                    <a:lnTo>
                      <a:pt x="1758" y="925"/>
                    </a:lnTo>
                    <a:lnTo>
                      <a:pt x="1762" y="924"/>
                    </a:lnTo>
                    <a:lnTo>
                      <a:pt x="1766" y="924"/>
                    </a:lnTo>
                    <a:lnTo>
                      <a:pt x="1770" y="922"/>
                    </a:lnTo>
                    <a:lnTo>
                      <a:pt x="1774" y="921"/>
                    </a:lnTo>
                    <a:lnTo>
                      <a:pt x="1778" y="919"/>
                    </a:lnTo>
                    <a:lnTo>
                      <a:pt x="1781" y="919"/>
                    </a:lnTo>
                    <a:lnTo>
                      <a:pt x="1785" y="918"/>
                    </a:lnTo>
                    <a:lnTo>
                      <a:pt x="1789" y="916"/>
                    </a:lnTo>
                    <a:lnTo>
                      <a:pt x="1793" y="915"/>
                    </a:lnTo>
                    <a:lnTo>
                      <a:pt x="1797" y="915"/>
                    </a:lnTo>
                    <a:lnTo>
                      <a:pt x="1801" y="912"/>
                    </a:lnTo>
                    <a:lnTo>
                      <a:pt x="1805" y="911"/>
                    </a:lnTo>
                    <a:lnTo>
                      <a:pt x="1809" y="910"/>
                    </a:lnTo>
                    <a:lnTo>
                      <a:pt x="1813" y="909"/>
                    </a:lnTo>
                    <a:lnTo>
                      <a:pt x="1817" y="907"/>
                    </a:lnTo>
                    <a:lnTo>
                      <a:pt x="1821" y="907"/>
                    </a:lnTo>
                    <a:lnTo>
                      <a:pt x="1825" y="905"/>
                    </a:lnTo>
                    <a:lnTo>
                      <a:pt x="1829" y="903"/>
                    </a:lnTo>
                    <a:lnTo>
                      <a:pt x="1833" y="902"/>
                    </a:lnTo>
                    <a:lnTo>
                      <a:pt x="1837" y="900"/>
                    </a:lnTo>
                    <a:lnTo>
                      <a:pt x="1841" y="899"/>
                    </a:lnTo>
                    <a:lnTo>
                      <a:pt x="1845" y="897"/>
                    </a:lnTo>
                    <a:lnTo>
                      <a:pt x="1848" y="896"/>
                    </a:lnTo>
                    <a:lnTo>
                      <a:pt x="1852" y="895"/>
                    </a:lnTo>
                    <a:lnTo>
                      <a:pt x="1856" y="892"/>
                    </a:lnTo>
                    <a:lnTo>
                      <a:pt x="1860" y="889"/>
                    </a:lnTo>
                    <a:lnTo>
                      <a:pt x="1864" y="889"/>
                    </a:lnTo>
                    <a:lnTo>
                      <a:pt x="1868" y="888"/>
                    </a:lnTo>
                    <a:lnTo>
                      <a:pt x="1872" y="886"/>
                    </a:lnTo>
                    <a:lnTo>
                      <a:pt x="1876" y="883"/>
                    </a:lnTo>
                    <a:lnTo>
                      <a:pt x="1880" y="882"/>
                    </a:lnTo>
                    <a:lnTo>
                      <a:pt x="1884" y="882"/>
                    </a:lnTo>
                    <a:lnTo>
                      <a:pt x="1888" y="878"/>
                    </a:lnTo>
                    <a:lnTo>
                      <a:pt x="1892" y="877"/>
                    </a:lnTo>
                    <a:lnTo>
                      <a:pt x="1896" y="875"/>
                    </a:lnTo>
                    <a:lnTo>
                      <a:pt x="1900" y="874"/>
                    </a:lnTo>
                    <a:lnTo>
                      <a:pt x="1904" y="872"/>
                    </a:lnTo>
                    <a:lnTo>
                      <a:pt x="1908" y="869"/>
                    </a:lnTo>
                    <a:lnTo>
                      <a:pt x="1912" y="867"/>
                    </a:lnTo>
                    <a:lnTo>
                      <a:pt x="1916" y="866"/>
                    </a:lnTo>
                    <a:lnTo>
                      <a:pt x="1919" y="863"/>
                    </a:lnTo>
                    <a:lnTo>
                      <a:pt x="1923" y="863"/>
                    </a:lnTo>
                    <a:lnTo>
                      <a:pt x="1927" y="860"/>
                    </a:lnTo>
                    <a:lnTo>
                      <a:pt x="1931" y="858"/>
                    </a:lnTo>
                    <a:lnTo>
                      <a:pt x="1935" y="857"/>
                    </a:lnTo>
                    <a:lnTo>
                      <a:pt x="1939" y="854"/>
                    </a:lnTo>
                    <a:lnTo>
                      <a:pt x="1943" y="851"/>
                    </a:lnTo>
                    <a:lnTo>
                      <a:pt x="1947" y="850"/>
                    </a:lnTo>
                    <a:lnTo>
                      <a:pt x="1951" y="848"/>
                    </a:lnTo>
                    <a:lnTo>
                      <a:pt x="1955" y="846"/>
                    </a:lnTo>
                    <a:lnTo>
                      <a:pt x="1959" y="844"/>
                    </a:lnTo>
                    <a:lnTo>
                      <a:pt x="1963" y="841"/>
                    </a:lnTo>
                    <a:lnTo>
                      <a:pt x="1967" y="839"/>
                    </a:lnTo>
                    <a:lnTo>
                      <a:pt x="1971" y="838"/>
                    </a:lnTo>
                    <a:lnTo>
                      <a:pt x="1975" y="834"/>
                    </a:lnTo>
                    <a:lnTo>
                      <a:pt x="1979" y="831"/>
                    </a:lnTo>
                    <a:lnTo>
                      <a:pt x="1983" y="830"/>
                    </a:lnTo>
                    <a:lnTo>
                      <a:pt x="1986" y="828"/>
                    </a:lnTo>
                    <a:lnTo>
                      <a:pt x="1990" y="826"/>
                    </a:lnTo>
                    <a:lnTo>
                      <a:pt x="1994" y="821"/>
                    </a:lnTo>
                    <a:lnTo>
                      <a:pt x="1998" y="820"/>
                    </a:lnTo>
                    <a:lnTo>
                      <a:pt x="2002" y="819"/>
                    </a:lnTo>
                    <a:lnTo>
                      <a:pt x="2006" y="817"/>
                    </a:lnTo>
                    <a:lnTo>
                      <a:pt x="2010" y="815"/>
                    </a:lnTo>
                    <a:lnTo>
                      <a:pt x="2014" y="812"/>
                    </a:lnTo>
                    <a:lnTo>
                      <a:pt x="2018" y="809"/>
                    </a:lnTo>
                    <a:lnTo>
                      <a:pt x="2022" y="807"/>
                    </a:lnTo>
                    <a:lnTo>
                      <a:pt x="2026" y="803"/>
                    </a:lnTo>
                    <a:lnTo>
                      <a:pt x="2030" y="802"/>
                    </a:lnTo>
                    <a:lnTo>
                      <a:pt x="2034" y="799"/>
                    </a:lnTo>
                    <a:lnTo>
                      <a:pt x="2038" y="796"/>
                    </a:lnTo>
                    <a:lnTo>
                      <a:pt x="2042" y="795"/>
                    </a:lnTo>
                    <a:lnTo>
                      <a:pt x="2046" y="792"/>
                    </a:lnTo>
                    <a:lnTo>
                      <a:pt x="2050" y="790"/>
                    </a:lnTo>
                    <a:lnTo>
                      <a:pt x="2054" y="787"/>
                    </a:lnTo>
                    <a:lnTo>
                      <a:pt x="2057" y="784"/>
                    </a:lnTo>
                    <a:lnTo>
                      <a:pt x="2061" y="783"/>
                    </a:lnTo>
                    <a:lnTo>
                      <a:pt x="2065" y="780"/>
                    </a:lnTo>
                    <a:lnTo>
                      <a:pt x="2069" y="779"/>
                    </a:lnTo>
                    <a:lnTo>
                      <a:pt x="2073" y="775"/>
                    </a:lnTo>
                    <a:lnTo>
                      <a:pt x="2077" y="773"/>
                    </a:lnTo>
                    <a:lnTo>
                      <a:pt x="2081" y="768"/>
                    </a:lnTo>
                    <a:lnTo>
                      <a:pt x="2085" y="766"/>
                    </a:lnTo>
                    <a:lnTo>
                      <a:pt x="2089" y="763"/>
                    </a:lnTo>
                    <a:lnTo>
                      <a:pt x="2093" y="759"/>
                    </a:lnTo>
                    <a:lnTo>
                      <a:pt x="2097" y="759"/>
                    </a:lnTo>
                    <a:lnTo>
                      <a:pt x="2101" y="755"/>
                    </a:lnTo>
                    <a:lnTo>
                      <a:pt x="2105" y="752"/>
                    </a:lnTo>
                    <a:lnTo>
                      <a:pt x="2109" y="751"/>
                    </a:lnTo>
                    <a:lnTo>
                      <a:pt x="2113" y="747"/>
                    </a:lnTo>
                    <a:lnTo>
                      <a:pt x="2117" y="745"/>
                    </a:lnTo>
                    <a:lnTo>
                      <a:pt x="2121" y="744"/>
                    </a:lnTo>
                    <a:lnTo>
                      <a:pt x="2124" y="740"/>
                    </a:lnTo>
                    <a:lnTo>
                      <a:pt x="2128" y="737"/>
                    </a:lnTo>
                    <a:lnTo>
                      <a:pt x="2132" y="735"/>
                    </a:lnTo>
                    <a:lnTo>
                      <a:pt x="2136" y="731"/>
                    </a:lnTo>
                    <a:lnTo>
                      <a:pt x="2140" y="729"/>
                    </a:lnTo>
                    <a:lnTo>
                      <a:pt x="2144" y="726"/>
                    </a:lnTo>
                    <a:lnTo>
                      <a:pt x="2148" y="723"/>
                    </a:lnTo>
                    <a:lnTo>
                      <a:pt x="2152" y="721"/>
                    </a:lnTo>
                    <a:lnTo>
                      <a:pt x="2156" y="718"/>
                    </a:lnTo>
                    <a:lnTo>
                      <a:pt x="2160" y="713"/>
                    </a:lnTo>
                    <a:lnTo>
                      <a:pt x="2164" y="713"/>
                    </a:lnTo>
                    <a:lnTo>
                      <a:pt x="2168" y="708"/>
                    </a:lnTo>
                    <a:lnTo>
                      <a:pt x="2172" y="706"/>
                    </a:lnTo>
                    <a:lnTo>
                      <a:pt x="2176" y="703"/>
                    </a:lnTo>
                    <a:lnTo>
                      <a:pt x="2180" y="701"/>
                    </a:lnTo>
                    <a:lnTo>
                      <a:pt x="2184" y="698"/>
                    </a:lnTo>
                    <a:lnTo>
                      <a:pt x="2188" y="694"/>
                    </a:lnTo>
                    <a:lnTo>
                      <a:pt x="2191" y="692"/>
                    </a:lnTo>
                    <a:lnTo>
                      <a:pt x="2195" y="689"/>
                    </a:lnTo>
                    <a:lnTo>
                      <a:pt x="2199" y="686"/>
                    </a:lnTo>
                    <a:lnTo>
                      <a:pt x="2203" y="685"/>
                    </a:lnTo>
                    <a:lnTo>
                      <a:pt x="2207" y="682"/>
                    </a:lnTo>
                    <a:lnTo>
                      <a:pt x="2211" y="678"/>
                    </a:lnTo>
                    <a:lnTo>
                      <a:pt x="2215" y="675"/>
                    </a:lnTo>
                    <a:lnTo>
                      <a:pt x="2219" y="672"/>
                    </a:lnTo>
                    <a:lnTo>
                      <a:pt x="2223" y="669"/>
                    </a:lnTo>
                    <a:lnTo>
                      <a:pt x="2227" y="667"/>
                    </a:lnTo>
                    <a:lnTo>
                      <a:pt x="2231" y="665"/>
                    </a:lnTo>
                    <a:lnTo>
                      <a:pt x="2235" y="662"/>
                    </a:lnTo>
                    <a:lnTo>
                      <a:pt x="2239" y="659"/>
                    </a:lnTo>
                    <a:lnTo>
                      <a:pt x="2243" y="655"/>
                    </a:lnTo>
                    <a:lnTo>
                      <a:pt x="2247" y="652"/>
                    </a:lnTo>
                    <a:lnTo>
                      <a:pt x="2251" y="649"/>
                    </a:lnTo>
                    <a:lnTo>
                      <a:pt x="2255" y="645"/>
                    </a:lnTo>
                    <a:lnTo>
                      <a:pt x="2259" y="643"/>
                    </a:lnTo>
                    <a:lnTo>
                      <a:pt x="2262" y="641"/>
                    </a:lnTo>
                    <a:lnTo>
                      <a:pt x="2266" y="639"/>
                    </a:lnTo>
                    <a:lnTo>
                      <a:pt x="2270" y="634"/>
                    </a:lnTo>
                    <a:lnTo>
                      <a:pt x="2274" y="631"/>
                    </a:lnTo>
                    <a:lnTo>
                      <a:pt x="2278" y="629"/>
                    </a:lnTo>
                    <a:lnTo>
                      <a:pt x="2282" y="625"/>
                    </a:lnTo>
                    <a:lnTo>
                      <a:pt x="2286" y="623"/>
                    </a:lnTo>
                    <a:lnTo>
                      <a:pt x="2290" y="620"/>
                    </a:lnTo>
                    <a:lnTo>
                      <a:pt x="2294" y="617"/>
                    </a:lnTo>
                    <a:lnTo>
                      <a:pt x="2298" y="615"/>
                    </a:lnTo>
                    <a:lnTo>
                      <a:pt x="2302" y="611"/>
                    </a:lnTo>
                    <a:lnTo>
                      <a:pt x="2306" y="609"/>
                    </a:lnTo>
                    <a:lnTo>
                      <a:pt x="2310" y="607"/>
                    </a:lnTo>
                    <a:lnTo>
                      <a:pt x="2314" y="602"/>
                    </a:lnTo>
                    <a:lnTo>
                      <a:pt x="2318" y="600"/>
                    </a:lnTo>
                    <a:lnTo>
                      <a:pt x="2322" y="597"/>
                    </a:lnTo>
                    <a:lnTo>
                      <a:pt x="2326" y="594"/>
                    </a:lnTo>
                    <a:lnTo>
                      <a:pt x="2329" y="591"/>
                    </a:lnTo>
                    <a:lnTo>
                      <a:pt x="2333" y="588"/>
                    </a:lnTo>
                    <a:lnTo>
                      <a:pt x="2337" y="586"/>
                    </a:lnTo>
                    <a:lnTo>
                      <a:pt x="2341" y="582"/>
                    </a:lnTo>
                    <a:lnTo>
                      <a:pt x="2345" y="578"/>
                    </a:lnTo>
                    <a:lnTo>
                      <a:pt x="2349" y="577"/>
                    </a:lnTo>
                    <a:lnTo>
                      <a:pt x="2353" y="573"/>
                    </a:lnTo>
                    <a:lnTo>
                      <a:pt x="2357" y="571"/>
                    </a:lnTo>
                    <a:lnTo>
                      <a:pt x="2361" y="566"/>
                    </a:lnTo>
                    <a:lnTo>
                      <a:pt x="2365" y="565"/>
                    </a:lnTo>
                    <a:lnTo>
                      <a:pt x="2369" y="562"/>
                    </a:lnTo>
                    <a:lnTo>
                      <a:pt x="2373" y="559"/>
                    </a:lnTo>
                    <a:lnTo>
                      <a:pt x="2377" y="554"/>
                    </a:lnTo>
                    <a:lnTo>
                      <a:pt x="2381" y="554"/>
                    </a:lnTo>
                    <a:lnTo>
                      <a:pt x="2385" y="551"/>
                    </a:lnTo>
                    <a:lnTo>
                      <a:pt x="2389" y="545"/>
                    </a:lnTo>
                    <a:lnTo>
                      <a:pt x="2393" y="545"/>
                    </a:lnTo>
                    <a:lnTo>
                      <a:pt x="2396" y="541"/>
                    </a:lnTo>
                    <a:lnTo>
                      <a:pt x="2400" y="538"/>
                    </a:lnTo>
                    <a:lnTo>
                      <a:pt x="2404" y="535"/>
                    </a:lnTo>
                    <a:lnTo>
                      <a:pt x="2408" y="533"/>
                    </a:lnTo>
                    <a:lnTo>
                      <a:pt x="2412" y="530"/>
                    </a:lnTo>
                    <a:lnTo>
                      <a:pt x="2416" y="526"/>
                    </a:lnTo>
                    <a:lnTo>
                      <a:pt x="2420" y="524"/>
                    </a:lnTo>
                    <a:lnTo>
                      <a:pt x="2424" y="520"/>
                    </a:lnTo>
                    <a:lnTo>
                      <a:pt x="2428" y="518"/>
                    </a:lnTo>
                    <a:lnTo>
                      <a:pt x="2432" y="515"/>
                    </a:lnTo>
                    <a:lnTo>
                      <a:pt x="2436" y="512"/>
                    </a:lnTo>
                    <a:lnTo>
                      <a:pt x="2440" y="510"/>
                    </a:lnTo>
                    <a:lnTo>
                      <a:pt x="2444" y="507"/>
                    </a:lnTo>
                    <a:lnTo>
                      <a:pt x="2448" y="503"/>
                    </a:lnTo>
                    <a:lnTo>
                      <a:pt x="2452" y="499"/>
                    </a:lnTo>
                    <a:lnTo>
                      <a:pt x="2456" y="497"/>
                    </a:lnTo>
                    <a:lnTo>
                      <a:pt x="2460" y="495"/>
                    </a:lnTo>
                    <a:lnTo>
                      <a:pt x="2464" y="492"/>
                    </a:lnTo>
                    <a:lnTo>
                      <a:pt x="2467" y="489"/>
                    </a:lnTo>
                    <a:lnTo>
                      <a:pt x="2471" y="486"/>
                    </a:lnTo>
                    <a:lnTo>
                      <a:pt x="2475" y="484"/>
                    </a:lnTo>
                    <a:lnTo>
                      <a:pt x="2479" y="481"/>
                    </a:lnTo>
                    <a:lnTo>
                      <a:pt x="2483" y="477"/>
                    </a:lnTo>
                    <a:lnTo>
                      <a:pt x="2487" y="476"/>
                    </a:lnTo>
                    <a:lnTo>
                      <a:pt x="2491" y="472"/>
                    </a:lnTo>
                    <a:lnTo>
                      <a:pt x="2495" y="470"/>
                    </a:lnTo>
                    <a:lnTo>
                      <a:pt x="2499" y="468"/>
                    </a:lnTo>
                    <a:lnTo>
                      <a:pt x="2503" y="465"/>
                    </a:lnTo>
                    <a:lnTo>
                      <a:pt x="2507" y="462"/>
                    </a:lnTo>
                    <a:lnTo>
                      <a:pt x="2511" y="458"/>
                    </a:lnTo>
                    <a:lnTo>
                      <a:pt x="2515" y="455"/>
                    </a:lnTo>
                    <a:lnTo>
                      <a:pt x="2519" y="454"/>
                    </a:lnTo>
                    <a:lnTo>
                      <a:pt x="2523" y="451"/>
                    </a:lnTo>
                    <a:lnTo>
                      <a:pt x="2527" y="448"/>
                    </a:lnTo>
                    <a:lnTo>
                      <a:pt x="2531" y="444"/>
                    </a:lnTo>
                    <a:lnTo>
                      <a:pt x="2534" y="443"/>
                    </a:lnTo>
                    <a:lnTo>
                      <a:pt x="2538" y="439"/>
                    </a:lnTo>
                    <a:lnTo>
                      <a:pt x="2542" y="435"/>
                    </a:lnTo>
                    <a:lnTo>
                      <a:pt x="2546" y="434"/>
                    </a:lnTo>
                    <a:lnTo>
                      <a:pt x="2550" y="431"/>
                    </a:lnTo>
                    <a:lnTo>
                      <a:pt x="2554" y="428"/>
                    </a:lnTo>
                    <a:lnTo>
                      <a:pt x="2558" y="426"/>
                    </a:lnTo>
                    <a:lnTo>
                      <a:pt x="2562" y="424"/>
                    </a:lnTo>
                    <a:lnTo>
                      <a:pt x="2566" y="421"/>
                    </a:lnTo>
                    <a:lnTo>
                      <a:pt x="2570" y="418"/>
                    </a:lnTo>
                    <a:lnTo>
                      <a:pt x="2574" y="415"/>
                    </a:lnTo>
                    <a:lnTo>
                      <a:pt x="2578" y="411"/>
                    </a:lnTo>
                    <a:lnTo>
                      <a:pt x="2582" y="410"/>
                    </a:lnTo>
                    <a:lnTo>
                      <a:pt x="2586" y="406"/>
                    </a:lnTo>
                    <a:lnTo>
                      <a:pt x="2590" y="404"/>
                    </a:lnTo>
                    <a:lnTo>
                      <a:pt x="2594" y="401"/>
                    </a:lnTo>
                    <a:lnTo>
                      <a:pt x="2598" y="399"/>
                    </a:lnTo>
                    <a:lnTo>
                      <a:pt x="2602" y="396"/>
                    </a:lnTo>
                    <a:lnTo>
                      <a:pt x="2605" y="394"/>
                    </a:lnTo>
                    <a:lnTo>
                      <a:pt x="2609" y="390"/>
                    </a:lnTo>
                    <a:lnTo>
                      <a:pt x="2613" y="388"/>
                    </a:lnTo>
                    <a:lnTo>
                      <a:pt x="2617" y="384"/>
                    </a:lnTo>
                    <a:lnTo>
                      <a:pt x="2621" y="383"/>
                    </a:lnTo>
                    <a:lnTo>
                      <a:pt x="2625" y="380"/>
                    </a:lnTo>
                    <a:lnTo>
                      <a:pt x="2629" y="379"/>
                    </a:lnTo>
                    <a:lnTo>
                      <a:pt x="2633" y="376"/>
                    </a:lnTo>
                    <a:lnTo>
                      <a:pt x="2637" y="372"/>
                    </a:lnTo>
                    <a:lnTo>
                      <a:pt x="2641" y="372"/>
                    </a:lnTo>
                    <a:lnTo>
                      <a:pt x="2645" y="367"/>
                    </a:lnTo>
                    <a:lnTo>
                      <a:pt x="2649" y="366"/>
                    </a:lnTo>
                    <a:lnTo>
                      <a:pt x="2653" y="363"/>
                    </a:lnTo>
                    <a:lnTo>
                      <a:pt x="2657" y="361"/>
                    </a:lnTo>
                    <a:lnTo>
                      <a:pt x="2661" y="357"/>
                    </a:lnTo>
                    <a:lnTo>
                      <a:pt x="2665" y="355"/>
                    </a:lnTo>
                    <a:lnTo>
                      <a:pt x="2669" y="352"/>
                    </a:lnTo>
                    <a:lnTo>
                      <a:pt x="2672" y="347"/>
                    </a:lnTo>
                    <a:lnTo>
                      <a:pt x="2676" y="348"/>
                    </a:lnTo>
                    <a:lnTo>
                      <a:pt x="2680" y="346"/>
                    </a:lnTo>
                    <a:lnTo>
                      <a:pt x="2684" y="344"/>
                    </a:lnTo>
                    <a:lnTo>
                      <a:pt x="2688" y="342"/>
                    </a:lnTo>
                    <a:lnTo>
                      <a:pt x="2692" y="338"/>
                    </a:lnTo>
                    <a:lnTo>
                      <a:pt x="2696" y="336"/>
                    </a:lnTo>
                    <a:lnTo>
                      <a:pt x="2700" y="334"/>
                    </a:lnTo>
                    <a:lnTo>
                      <a:pt x="2704" y="332"/>
                    </a:lnTo>
                    <a:lnTo>
                      <a:pt x="2708" y="329"/>
                    </a:lnTo>
                    <a:lnTo>
                      <a:pt x="2712" y="326"/>
                    </a:lnTo>
                    <a:lnTo>
                      <a:pt x="2716" y="324"/>
                    </a:lnTo>
                    <a:lnTo>
                      <a:pt x="2720" y="322"/>
                    </a:lnTo>
                    <a:lnTo>
                      <a:pt x="2724" y="319"/>
                    </a:lnTo>
                    <a:lnTo>
                      <a:pt x="2728" y="317"/>
                    </a:lnTo>
                    <a:lnTo>
                      <a:pt x="2732" y="315"/>
                    </a:lnTo>
                    <a:lnTo>
                      <a:pt x="2736" y="312"/>
                    </a:lnTo>
                    <a:lnTo>
                      <a:pt x="2739" y="310"/>
                    </a:lnTo>
                    <a:lnTo>
                      <a:pt x="2743" y="309"/>
                    </a:lnTo>
                    <a:lnTo>
                      <a:pt x="2747" y="305"/>
                    </a:lnTo>
                    <a:lnTo>
                      <a:pt x="2751" y="304"/>
                    </a:lnTo>
                    <a:lnTo>
                      <a:pt x="2755" y="302"/>
                    </a:lnTo>
                    <a:lnTo>
                      <a:pt x="2759" y="298"/>
                    </a:lnTo>
                    <a:lnTo>
                      <a:pt x="2763" y="297"/>
                    </a:lnTo>
                    <a:lnTo>
                      <a:pt x="2767" y="293"/>
                    </a:lnTo>
                    <a:lnTo>
                      <a:pt x="2771" y="292"/>
                    </a:lnTo>
                    <a:lnTo>
                      <a:pt x="2775" y="290"/>
                    </a:lnTo>
                    <a:lnTo>
                      <a:pt x="2779" y="287"/>
                    </a:lnTo>
                    <a:lnTo>
                      <a:pt x="2783" y="285"/>
                    </a:lnTo>
                    <a:lnTo>
                      <a:pt x="2787" y="284"/>
                    </a:lnTo>
                    <a:lnTo>
                      <a:pt x="2791" y="281"/>
                    </a:lnTo>
                    <a:lnTo>
                      <a:pt x="2795" y="278"/>
                    </a:lnTo>
                    <a:lnTo>
                      <a:pt x="2799" y="277"/>
                    </a:lnTo>
                    <a:lnTo>
                      <a:pt x="2803" y="275"/>
                    </a:lnTo>
                    <a:lnTo>
                      <a:pt x="2807" y="272"/>
                    </a:lnTo>
                    <a:lnTo>
                      <a:pt x="2810" y="272"/>
                    </a:lnTo>
                    <a:lnTo>
                      <a:pt x="2814" y="268"/>
                    </a:lnTo>
                    <a:lnTo>
                      <a:pt x="2818" y="267"/>
                    </a:lnTo>
                    <a:lnTo>
                      <a:pt x="2822" y="263"/>
                    </a:lnTo>
                    <a:lnTo>
                      <a:pt x="2826" y="262"/>
                    </a:lnTo>
                    <a:lnTo>
                      <a:pt x="2830" y="259"/>
                    </a:lnTo>
                    <a:lnTo>
                      <a:pt x="2834" y="258"/>
                    </a:lnTo>
                    <a:lnTo>
                      <a:pt x="2838" y="256"/>
                    </a:lnTo>
                    <a:lnTo>
                      <a:pt x="2842" y="253"/>
                    </a:lnTo>
                    <a:lnTo>
                      <a:pt x="2846" y="252"/>
                    </a:lnTo>
                    <a:lnTo>
                      <a:pt x="2850" y="248"/>
                    </a:lnTo>
                    <a:lnTo>
                      <a:pt x="2854" y="247"/>
                    </a:lnTo>
                    <a:lnTo>
                      <a:pt x="2858" y="246"/>
                    </a:lnTo>
                    <a:lnTo>
                      <a:pt x="2862" y="243"/>
                    </a:lnTo>
                    <a:lnTo>
                      <a:pt x="2866" y="240"/>
                    </a:lnTo>
                    <a:lnTo>
                      <a:pt x="2870" y="239"/>
                    </a:lnTo>
                    <a:lnTo>
                      <a:pt x="2874" y="236"/>
                    </a:lnTo>
                    <a:lnTo>
                      <a:pt x="2877" y="236"/>
                    </a:lnTo>
                    <a:lnTo>
                      <a:pt x="2881" y="234"/>
                    </a:lnTo>
                    <a:lnTo>
                      <a:pt x="2885" y="232"/>
                    </a:lnTo>
                    <a:lnTo>
                      <a:pt x="2889" y="229"/>
                    </a:lnTo>
                    <a:lnTo>
                      <a:pt x="2893" y="227"/>
                    </a:lnTo>
                    <a:lnTo>
                      <a:pt x="2897" y="226"/>
                    </a:lnTo>
                    <a:lnTo>
                      <a:pt x="2901" y="224"/>
                    </a:lnTo>
                    <a:lnTo>
                      <a:pt x="2905" y="221"/>
                    </a:lnTo>
                    <a:lnTo>
                      <a:pt x="2909" y="220"/>
                    </a:lnTo>
                    <a:lnTo>
                      <a:pt x="2913" y="219"/>
                    </a:lnTo>
                    <a:lnTo>
                      <a:pt x="2917" y="216"/>
                    </a:lnTo>
                    <a:lnTo>
                      <a:pt x="2921" y="215"/>
                    </a:lnTo>
                    <a:lnTo>
                      <a:pt x="2925" y="212"/>
                    </a:lnTo>
                    <a:lnTo>
                      <a:pt x="2929" y="211"/>
                    </a:lnTo>
                    <a:lnTo>
                      <a:pt x="2933" y="209"/>
                    </a:lnTo>
                    <a:lnTo>
                      <a:pt x="2937" y="208"/>
                    </a:lnTo>
                    <a:lnTo>
                      <a:pt x="2941" y="205"/>
                    </a:lnTo>
                    <a:lnTo>
                      <a:pt x="2944" y="204"/>
                    </a:lnTo>
                    <a:lnTo>
                      <a:pt x="2948" y="201"/>
                    </a:lnTo>
                    <a:lnTo>
                      <a:pt x="2952" y="201"/>
                    </a:lnTo>
                    <a:lnTo>
                      <a:pt x="2956" y="199"/>
                    </a:lnTo>
                    <a:lnTo>
                      <a:pt x="2960" y="196"/>
                    </a:lnTo>
                    <a:lnTo>
                      <a:pt x="2964" y="195"/>
                    </a:lnTo>
                    <a:lnTo>
                      <a:pt x="2968" y="194"/>
                    </a:lnTo>
                    <a:lnTo>
                      <a:pt x="2972" y="191"/>
                    </a:lnTo>
                    <a:lnTo>
                      <a:pt x="2976" y="189"/>
                    </a:lnTo>
                    <a:lnTo>
                      <a:pt x="2980" y="188"/>
                    </a:lnTo>
                    <a:lnTo>
                      <a:pt x="2984" y="186"/>
                    </a:lnTo>
                    <a:lnTo>
                      <a:pt x="2988" y="186"/>
                    </a:lnTo>
                    <a:lnTo>
                      <a:pt x="2992" y="185"/>
                    </a:lnTo>
                    <a:lnTo>
                      <a:pt x="2996" y="181"/>
                    </a:lnTo>
                    <a:lnTo>
                      <a:pt x="3000" y="181"/>
                    </a:lnTo>
                    <a:lnTo>
                      <a:pt x="3004" y="179"/>
                    </a:lnTo>
                    <a:lnTo>
                      <a:pt x="3008" y="176"/>
                    </a:lnTo>
                    <a:lnTo>
                      <a:pt x="3012" y="175"/>
                    </a:lnTo>
                    <a:lnTo>
                      <a:pt x="3015" y="173"/>
                    </a:lnTo>
                    <a:lnTo>
                      <a:pt x="3019" y="170"/>
                    </a:lnTo>
                    <a:lnTo>
                      <a:pt x="3023" y="170"/>
                    </a:lnTo>
                    <a:lnTo>
                      <a:pt x="3027" y="169"/>
                    </a:lnTo>
                    <a:lnTo>
                      <a:pt x="3031" y="167"/>
                    </a:lnTo>
                    <a:lnTo>
                      <a:pt x="3035" y="166"/>
                    </a:lnTo>
                    <a:lnTo>
                      <a:pt x="3039" y="164"/>
                    </a:lnTo>
                    <a:lnTo>
                      <a:pt x="3043" y="161"/>
                    </a:lnTo>
                    <a:lnTo>
                      <a:pt x="3047" y="162"/>
                    </a:lnTo>
                    <a:lnTo>
                      <a:pt x="3051" y="160"/>
                    </a:lnTo>
                    <a:lnTo>
                      <a:pt x="3055" y="158"/>
                    </a:lnTo>
                    <a:lnTo>
                      <a:pt x="3059" y="157"/>
                    </a:lnTo>
                    <a:lnTo>
                      <a:pt x="3063" y="158"/>
                    </a:lnTo>
                    <a:lnTo>
                      <a:pt x="3067" y="154"/>
                    </a:lnTo>
                    <a:lnTo>
                      <a:pt x="3071" y="152"/>
                    </a:lnTo>
                    <a:lnTo>
                      <a:pt x="3075" y="151"/>
                    </a:lnTo>
                    <a:lnTo>
                      <a:pt x="3079" y="150"/>
                    </a:lnTo>
                    <a:lnTo>
                      <a:pt x="3082" y="150"/>
                    </a:lnTo>
                    <a:lnTo>
                      <a:pt x="3086" y="145"/>
                    </a:lnTo>
                    <a:lnTo>
                      <a:pt x="3090" y="146"/>
                    </a:lnTo>
                    <a:lnTo>
                      <a:pt x="3094" y="143"/>
                    </a:lnTo>
                    <a:lnTo>
                      <a:pt x="3098" y="143"/>
                    </a:lnTo>
                    <a:lnTo>
                      <a:pt x="3102" y="142"/>
                    </a:lnTo>
                    <a:lnTo>
                      <a:pt x="3106" y="139"/>
                    </a:lnTo>
                    <a:lnTo>
                      <a:pt x="3110" y="138"/>
                    </a:lnTo>
                    <a:lnTo>
                      <a:pt x="3114" y="136"/>
                    </a:lnTo>
                    <a:lnTo>
                      <a:pt x="3118" y="136"/>
                    </a:lnTo>
                    <a:lnTo>
                      <a:pt x="3122" y="135"/>
                    </a:lnTo>
                    <a:lnTo>
                      <a:pt x="3126" y="135"/>
                    </a:lnTo>
                    <a:lnTo>
                      <a:pt x="3130" y="131"/>
                    </a:lnTo>
                    <a:lnTo>
                      <a:pt x="3134" y="131"/>
                    </a:lnTo>
                    <a:lnTo>
                      <a:pt x="3138" y="129"/>
                    </a:lnTo>
                    <a:lnTo>
                      <a:pt x="3142" y="129"/>
                    </a:lnTo>
                    <a:lnTo>
                      <a:pt x="3146" y="127"/>
                    </a:lnTo>
                    <a:lnTo>
                      <a:pt x="3150" y="12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0" name="Freeform 2702"/>
              <p:cNvSpPr>
                <a:spLocks/>
              </p:cNvSpPr>
              <p:nvPr/>
            </p:nvSpPr>
            <p:spPr bwMode="auto">
              <a:xfrm flipV="1">
                <a:off x="506" y="1706"/>
                <a:ext cx="1814" cy="214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2"/>
                  </a:cxn>
                  <a:cxn ang="0">
                    <a:pos x="303" y="5"/>
                  </a:cxn>
                  <a:cxn ang="0">
                    <a:pos x="354" y="10"/>
                  </a:cxn>
                  <a:cxn ang="0">
                    <a:pos x="406" y="13"/>
                  </a:cxn>
                  <a:cxn ang="0">
                    <a:pos x="457" y="19"/>
                  </a:cxn>
                  <a:cxn ang="0">
                    <a:pos x="508" y="29"/>
                  </a:cxn>
                  <a:cxn ang="0">
                    <a:pos x="559" y="39"/>
                  </a:cxn>
                  <a:cxn ang="0">
                    <a:pos x="611" y="54"/>
                  </a:cxn>
                  <a:cxn ang="0">
                    <a:pos x="662" y="68"/>
                  </a:cxn>
                  <a:cxn ang="0">
                    <a:pos x="713" y="86"/>
                  </a:cxn>
                  <a:cxn ang="0">
                    <a:pos x="764" y="105"/>
                  </a:cxn>
                  <a:cxn ang="0">
                    <a:pos x="816" y="125"/>
                  </a:cxn>
                  <a:cxn ang="0">
                    <a:pos x="867" y="145"/>
                  </a:cxn>
                  <a:cxn ang="0">
                    <a:pos x="918" y="167"/>
                  </a:cxn>
                  <a:cxn ang="0">
                    <a:pos x="969" y="190"/>
                  </a:cxn>
                  <a:cxn ang="0">
                    <a:pos x="1021" y="213"/>
                  </a:cxn>
                  <a:cxn ang="0">
                    <a:pos x="1072" y="235"/>
                  </a:cxn>
                  <a:cxn ang="0">
                    <a:pos x="1123" y="256"/>
                  </a:cxn>
                  <a:cxn ang="0">
                    <a:pos x="1174" y="276"/>
                  </a:cxn>
                  <a:cxn ang="0">
                    <a:pos x="1226" y="295"/>
                  </a:cxn>
                  <a:cxn ang="0">
                    <a:pos x="1277" y="313"/>
                  </a:cxn>
                  <a:cxn ang="0">
                    <a:pos x="1328" y="327"/>
                  </a:cxn>
                  <a:cxn ang="0">
                    <a:pos x="1379" y="341"/>
                  </a:cxn>
                  <a:cxn ang="0">
                    <a:pos x="1431" y="350"/>
                  </a:cxn>
                  <a:cxn ang="0">
                    <a:pos x="1482" y="358"/>
                  </a:cxn>
                  <a:cxn ang="0">
                    <a:pos x="1533" y="365"/>
                  </a:cxn>
                  <a:cxn ang="0">
                    <a:pos x="1584" y="368"/>
                  </a:cxn>
                  <a:cxn ang="0">
                    <a:pos x="1636" y="371"/>
                  </a:cxn>
                  <a:cxn ang="0">
                    <a:pos x="1687" y="370"/>
                  </a:cxn>
                  <a:cxn ang="0">
                    <a:pos x="1738" y="368"/>
                  </a:cxn>
                  <a:cxn ang="0">
                    <a:pos x="1789" y="361"/>
                  </a:cxn>
                  <a:cxn ang="0">
                    <a:pos x="1841" y="356"/>
                  </a:cxn>
                  <a:cxn ang="0">
                    <a:pos x="1892" y="347"/>
                  </a:cxn>
                  <a:cxn ang="0">
                    <a:pos x="1943" y="339"/>
                  </a:cxn>
                  <a:cxn ang="0">
                    <a:pos x="1994" y="327"/>
                  </a:cxn>
                  <a:cxn ang="0">
                    <a:pos x="2046" y="316"/>
                  </a:cxn>
                  <a:cxn ang="0">
                    <a:pos x="2097" y="302"/>
                  </a:cxn>
                  <a:cxn ang="0">
                    <a:pos x="2148" y="288"/>
                  </a:cxn>
                  <a:cxn ang="0">
                    <a:pos x="2199" y="274"/>
                  </a:cxn>
                  <a:cxn ang="0">
                    <a:pos x="2251" y="261"/>
                  </a:cxn>
                  <a:cxn ang="0">
                    <a:pos x="2302" y="244"/>
                  </a:cxn>
                  <a:cxn ang="0">
                    <a:pos x="2353" y="229"/>
                  </a:cxn>
                  <a:cxn ang="0">
                    <a:pos x="2404" y="215"/>
                  </a:cxn>
                  <a:cxn ang="0">
                    <a:pos x="2456" y="201"/>
                  </a:cxn>
                  <a:cxn ang="0">
                    <a:pos x="2507" y="186"/>
                  </a:cxn>
                  <a:cxn ang="0">
                    <a:pos x="2558" y="169"/>
                  </a:cxn>
                  <a:cxn ang="0">
                    <a:pos x="2609" y="156"/>
                  </a:cxn>
                  <a:cxn ang="0">
                    <a:pos x="2661" y="144"/>
                  </a:cxn>
                  <a:cxn ang="0">
                    <a:pos x="2712" y="130"/>
                  </a:cxn>
                  <a:cxn ang="0">
                    <a:pos x="2763" y="119"/>
                  </a:cxn>
                  <a:cxn ang="0">
                    <a:pos x="2814" y="108"/>
                  </a:cxn>
                  <a:cxn ang="0">
                    <a:pos x="2866" y="97"/>
                  </a:cxn>
                  <a:cxn ang="0">
                    <a:pos x="2917" y="90"/>
                  </a:cxn>
                  <a:cxn ang="0">
                    <a:pos x="2968" y="78"/>
                  </a:cxn>
                  <a:cxn ang="0">
                    <a:pos x="3019" y="70"/>
                  </a:cxn>
                  <a:cxn ang="0">
                    <a:pos x="3071" y="62"/>
                  </a:cxn>
                  <a:cxn ang="0">
                    <a:pos x="3122" y="55"/>
                  </a:cxn>
                </a:cxnLst>
                <a:rect l="0" t="0" r="r" b="b"/>
                <a:pathLst>
                  <a:path w="3150" h="372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0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0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1"/>
                    </a:lnTo>
                    <a:lnTo>
                      <a:pt x="228" y="1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2" y="2"/>
                    </a:lnTo>
                    <a:lnTo>
                      <a:pt x="256" y="4"/>
                    </a:lnTo>
                    <a:lnTo>
                      <a:pt x="260" y="3"/>
                    </a:lnTo>
                    <a:lnTo>
                      <a:pt x="264" y="4"/>
                    </a:lnTo>
                    <a:lnTo>
                      <a:pt x="268" y="2"/>
                    </a:lnTo>
                    <a:lnTo>
                      <a:pt x="272" y="3"/>
                    </a:lnTo>
                    <a:lnTo>
                      <a:pt x="275" y="3"/>
                    </a:lnTo>
                    <a:lnTo>
                      <a:pt x="279" y="2"/>
                    </a:lnTo>
                    <a:lnTo>
                      <a:pt x="283" y="2"/>
                    </a:lnTo>
                    <a:lnTo>
                      <a:pt x="287" y="4"/>
                    </a:lnTo>
                    <a:lnTo>
                      <a:pt x="291" y="3"/>
                    </a:lnTo>
                    <a:lnTo>
                      <a:pt x="295" y="5"/>
                    </a:lnTo>
                    <a:lnTo>
                      <a:pt x="299" y="4"/>
                    </a:lnTo>
                    <a:lnTo>
                      <a:pt x="303" y="5"/>
                    </a:lnTo>
                    <a:lnTo>
                      <a:pt x="307" y="4"/>
                    </a:lnTo>
                    <a:lnTo>
                      <a:pt x="311" y="5"/>
                    </a:lnTo>
                    <a:lnTo>
                      <a:pt x="315" y="5"/>
                    </a:lnTo>
                    <a:lnTo>
                      <a:pt x="319" y="6"/>
                    </a:lnTo>
                    <a:lnTo>
                      <a:pt x="323" y="7"/>
                    </a:lnTo>
                    <a:lnTo>
                      <a:pt x="327" y="6"/>
                    </a:lnTo>
                    <a:lnTo>
                      <a:pt x="331" y="5"/>
                    </a:lnTo>
                    <a:lnTo>
                      <a:pt x="335" y="8"/>
                    </a:lnTo>
                    <a:lnTo>
                      <a:pt x="339" y="6"/>
                    </a:lnTo>
                    <a:lnTo>
                      <a:pt x="342" y="7"/>
                    </a:lnTo>
                    <a:lnTo>
                      <a:pt x="346" y="7"/>
                    </a:lnTo>
                    <a:lnTo>
                      <a:pt x="350" y="7"/>
                    </a:lnTo>
                    <a:lnTo>
                      <a:pt x="354" y="10"/>
                    </a:lnTo>
                    <a:lnTo>
                      <a:pt x="358" y="9"/>
                    </a:lnTo>
                    <a:lnTo>
                      <a:pt x="362" y="8"/>
                    </a:lnTo>
                    <a:lnTo>
                      <a:pt x="366" y="9"/>
                    </a:lnTo>
                    <a:lnTo>
                      <a:pt x="370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82" y="10"/>
                    </a:lnTo>
                    <a:lnTo>
                      <a:pt x="386" y="12"/>
                    </a:lnTo>
                    <a:lnTo>
                      <a:pt x="390" y="11"/>
                    </a:lnTo>
                    <a:lnTo>
                      <a:pt x="394" y="13"/>
                    </a:lnTo>
                    <a:lnTo>
                      <a:pt x="398" y="13"/>
                    </a:lnTo>
                    <a:lnTo>
                      <a:pt x="402" y="14"/>
                    </a:lnTo>
                    <a:lnTo>
                      <a:pt x="406" y="13"/>
                    </a:lnTo>
                    <a:lnTo>
                      <a:pt x="410" y="14"/>
                    </a:lnTo>
                    <a:lnTo>
                      <a:pt x="413" y="13"/>
                    </a:lnTo>
                    <a:lnTo>
                      <a:pt x="417" y="15"/>
                    </a:lnTo>
                    <a:lnTo>
                      <a:pt x="421" y="15"/>
                    </a:lnTo>
                    <a:lnTo>
                      <a:pt x="425" y="15"/>
                    </a:lnTo>
                    <a:lnTo>
                      <a:pt x="429" y="15"/>
                    </a:lnTo>
                    <a:lnTo>
                      <a:pt x="433" y="16"/>
                    </a:lnTo>
                    <a:lnTo>
                      <a:pt x="437" y="17"/>
                    </a:lnTo>
                    <a:lnTo>
                      <a:pt x="441" y="19"/>
                    </a:lnTo>
                    <a:lnTo>
                      <a:pt x="445" y="19"/>
                    </a:lnTo>
                    <a:lnTo>
                      <a:pt x="449" y="20"/>
                    </a:lnTo>
                    <a:lnTo>
                      <a:pt x="453" y="20"/>
                    </a:lnTo>
                    <a:lnTo>
                      <a:pt x="457" y="19"/>
                    </a:lnTo>
                    <a:lnTo>
                      <a:pt x="461" y="21"/>
                    </a:lnTo>
                    <a:lnTo>
                      <a:pt x="465" y="21"/>
                    </a:lnTo>
                    <a:lnTo>
                      <a:pt x="469" y="23"/>
                    </a:lnTo>
                    <a:lnTo>
                      <a:pt x="473" y="23"/>
                    </a:lnTo>
                    <a:lnTo>
                      <a:pt x="477" y="23"/>
                    </a:lnTo>
                    <a:lnTo>
                      <a:pt x="480" y="23"/>
                    </a:lnTo>
                    <a:lnTo>
                      <a:pt x="484" y="25"/>
                    </a:lnTo>
                    <a:lnTo>
                      <a:pt x="488" y="26"/>
                    </a:lnTo>
                    <a:lnTo>
                      <a:pt x="492" y="26"/>
                    </a:lnTo>
                    <a:lnTo>
                      <a:pt x="496" y="26"/>
                    </a:lnTo>
                    <a:lnTo>
                      <a:pt x="500" y="27"/>
                    </a:lnTo>
                    <a:lnTo>
                      <a:pt x="504" y="28"/>
                    </a:lnTo>
                    <a:lnTo>
                      <a:pt x="508" y="29"/>
                    </a:lnTo>
                    <a:lnTo>
                      <a:pt x="512" y="29"/>
                    </a:lnTo>
                    <a:lnTo>
                      <a:pt x="516" y="31"/>
                    </a:lnTo>
                    <a:lnTo>
                      <a:pt x="520" y="31"/>
                    </a:lnTo>
                    <a:lnTo>
                      <a:pt x="524" y="32"/>
                    </a:lnTo>
                    <a:lnTo>
                      <a:pt x="528" y="32"/>
                    </a:lnTo>
                    <a:lnTo>
                      <a:pt x="532" y="33"/>
                    </a:lnTo>
                    <a:lnTo>
                      <a:pt x="536" y="35"/>
                    </a:lnTo>
                    <a:lnTo>
                      <a:pt x="540" y="34"/>
                    </a:lnTo>
                    <a:lnTo>
                      <a:pt x="544" y="36"/>
                    </a:lnTo>
                    <a:lnTo>
                      <a:pt x="547" y="36"/>
                    </a:lnTo>
                    <a:lnTo>
                      <a:pt x="551" y="39"/>
                    </a:lnTo>
                    <a:lnTo>
                      <a:pt x="555" y="38"/>
                    </a:lnTo>
                    <a:lnTo>
                      <a:pt x="559" y="39"/>
                    </a:lnTo>
                    <a:lnTo>
                      <a:pt x="563" y="40"/>
                    </a:lnTo>
                    <a:lnTo>
                      <a:pt x="567" y="41"/>
                    </a:lnTo>
                    <a:lnTo>
                      <a:pt x="571" y="41"/>
                    </a:lnTo>
                    <a:lnTo>
                      <a:pt x="575" y="44"/>
                    </a:lnTo>
                    <a:lnTo>
                      <a:pt x="579" y="45"/>
                    </a:lnTo>
                    <a:lnTo>
                      <a:pt x="583" y="46"/>
                    </a:lnTo>
                    <a:lnTo>
                      <a:pt x="587" y="46"/>
                    </a:lnTo>
                    <a:lnTo>
                      <a:pt x="591" y="47"/>
                    </a:lnTo>
                    <a:lnTo>
                      <a:pt x="595" y="49"/>
                    </a:lnTo>
                    <a:lnTo>
                      <a:pt x="599" y="48"/>
                    </a:lnTo>
                    <a:lnTo>
                      <a:pt x="603" y="51"/>
                    </a:lnTo>
                    <a:lnTo>
                      <a:pt x="607" y="52"/>
                    </a:lnTo>
                    <a:lnTo>
                      <a:pt x="611" y="54"/>
                    </a:lnTo>
                    <a:lnTo>
                      <a:pt x="615" y="53"/>
                    </a:lnTo>
                    <a:lnTo>
                      <a:pt x="618" y="55"/>
                    </a:lnTo>
                    <a:lnTo>
                      <a:pt x="622" y="55"/>
                    </a:lnTo>
                    <a:lnTo>
                      <a:pt x="626" y="57"/>
                    </a:lnTo>
                    <a:lnTo>
                      <a:pt x="630" y="59"/>
                    </a:lnTo>
                    <a:lnTo>
                      <a:pt x="634" y="61"/>
                    </a:lnTo>
                    <a:lnTo>
                      <a:pt x="638" y="61"/>
                    </a:lnTo>
                    <a:lnTo>
                      <a:pt x="642" y="61"/>
                    </a:lnTo>
                    <a:lnTo>
                      <a:pt x="646" y="63"/>
                    </a:lnTo>
                    <a:lnTo>
                      <a:pt x="650" y="65"/>
                    </a:lnTo>
                    <a:lnTo>
                      <a:pt x="654" y="65"/>
                    </a:lnTo>
                    <a:lnTo>
                      <a:pt x="658" y="67"/>
                    </a:lnTo>
                    <a:lnTo>
                      <a:pt x="662" y="68"/>
                    </a:lnTo>
                    <a:lnTo>
                      <a:pt x="666" y="69"/>
                    </a:lnTo>
                    <a:lnTo>
                      <a:pt x="670" y="71"/>
                    </a:lnTo>
                    <a:lnTo>
                      <a:pt x="674" y="72"/>
                    </a:lnTo>
                    <a:lnTo>
                      <a:pt x="678" y="75"/>
                    </a:lnTo>
                    <a:lnTo>
                      <a:pt x="682" y="74"/>
                    </a:lnTo>
                    <a:lnTo>
                      <a:pt x="685" y="77"/>
                    </a:lnTo>
                    <a:lnTo>
                      <a:pt x="689" y="77"/>
                    </a:lnTo>
                    <a:lnTo>
                      <a:pt x="693" y="79"/>
                    </a:lnTo>
                    <a:lnTo>
                      <a:pt x="697" y="80"/>
                    </a:lnTo>
                    <a:lnTo>
                      <a:pt x="701" y="80"/>
                    </a:lnTo>
                    <a:lnTo>
                      <a:pt x="705" y="83"/>
                    </a:lnTo>
                    <a:lnTo>
                      <a:pt x="709" y="84"/>
                    </a:lnTo>
                    <a:lnTo>
                      <a:pt x="713" y="86"/>
                    </a:lnTo>
                    <a:lnTo>
                      <a:pt x="717" y="88"/>
                    </a:lnTo>
                    <a:lnTo>
                      <a:pt x="721" y="88"/>
                    </a:lnTo>
                    <a:lnTo>
                      <a:pt x="725" y="90"/>
                    </a:lnTo>
                    <a:lnTo>
                      <a:pt x="729" y="91"/>
                    </a:lnTo>
                    <a:lnTo>
                      <a:pt x="733" y="94"/>
                    </a:lnTo>
                    <a:lnTo>
                      <a:pt x="737" y="95"/>
                    </a:lnTo>
                    <a:lnTo>
                      <a:pt x="741" y="98"/>
                    </a:lnTo>
                    <a:lnTo>
                      <a:pt x="745" y="97"/>
                    </a:lnTo>
                    <a:lnTo>
                      <a:pt x="749" y="98"/>
                    </a:lnTo>
                    <a:lnTo>
                      <a:pt x="753" y="100"/>
                    </a:lnTo>
                    <a:lnTo>
                      <a:pt x="756" y="102"/>
                    </a:lnTo>
                    <a:lnTo>
                      <a:pt x="760" y="104"/>
                    </a:lnTo>
                    <a:lnTo>
                      <a:pt x="764" y="105"/>
                    </a:lnTo>
                    <a:lnTo>
                      <a:pt x="768" y="106"/>
                    </a:lnTo>
                    <a:lnTo>
                      <a:pt x="772" y="107"/>
                    </a:lnTo>
                    <a:lnTo>
                      <a:pt x="776" y="110"/>
                    </a:lnTo>
                    <a:lnTo>
                      <a:pt x="780" y="111"/>
                    </a:lnTo>
                    <a:lnTo>
                      <a:pt x="784" y="113"/>
                    </a:lnTo>
                    <a:lnTo>
                      <a:pt x="788" y="113"/>
                    </a:lnTo>
                    <a:lnTo>
                      <a:pt x="792" y="116"/>
                    </a:lnTo>
                    <a:lnTo>
                      <a:pt x="796" y="117"/>
                    </a:lnTo>
                    <a:lnTo>
                      <a:pt x="800" y="119"/>
                    </a:lnTo>
                    <a:lnTo>
                      <a:pt x="804" y="120"/>
                    </a:lnTo>
                    <a:lnTo>
                      <a:pt x="808" y="120"/>
                    </a:lnTo>
                    <a:lnTo>
                      <a:pt x="812" y="123"/>
                    </a:lnTo>
                    <a:lnTo>
                      <a:pt x="816" y="125"/>
                    </a:lnTo>
                    <a:lnTo>
                      <a:pt x="820" y="126"/>
                    </a:lnTo>
                    <a:lnTo>
                      <a:pt x="823" y="128"/>
                    </a:lnTo>
                    <a:lnTo>
                      <a:pt x="827" y="128"/>
                    </a:lnTo>
                    <a:lnTo>
                      <a:pt x="831" y="131"/>
                    </a:lnTo>
                    <a:lnTo>
                      <a:pt x="835" y="133"/>
                    </a:lnTo>
                    <a:lnTo>
                      <a:pt x="839" y="133"/>
                    </a:lnTo>
                    <a:lnTo>
                      <a:pt x="843" y="135"/>
                    </a:lnTo>
                    <a:lnTo>
                      <a:pt x="847" y="139"/>
                    </a:lnTo>
                    <a:lnTo>
                      <a:pt x="851" y="138"/>
                    </a:lnTo>
                    <a:lnTo>
                      <a:pt x="855" y="142"/>
                    </a:lnTo>
                    <a:lnTo>
                      <a:pt x="859" y="142"/>
                    </a:lnTo>
                    <a:lnTo>
                      <a:pt x="863" y="143"/>
                    </a:lnTo>
                    <a:lnTo>
                      <a:pt x="867" y="145"/>
                    </a:lnTo>
                    <a:lnTo>
                      <a:pt x="871" y="147"/>
                    </a:lnTo>
                    <a:lnTo>
                      <a:pt x="875" y="150"/>
                    </a:lnTo>
                    <a:lnTo>
                      <a:pt x="879" y="150"/>
                    </a:lnTo>
                    <a:lnTo>
                      <a:pt x="883" y="153"/>
                    </a:lnTo>
                    <a:lnTo>
                      <a:pt x="887" y="155"/>
                    </a:lnTo>
                    <a:lnTo>
                      <a:pt x="890" y="156"/>
                    </a:lnTo>
                    <a:lnTo>
                      <a:pt x="894" y="157"/>
                    </a:lnTo>
                    <a:lnTo>
                      <a:pt x="898" y="159"/>
                    </a:lnTo>
                    <a:lnTo>
                      <a:pt x="902" y="161"/>
                    </a:lnTo>
                    <a:lnTo>
                      <a:pt x="906" y="164"/>
                    </a:lnTo>
                    <a:lnTo>
                      <a:pt x="910" y="164"/>
                    </a:lnTo>
                    <a:lnTo>
                      <a:pt x="914" y="166"/>
                    </a:lnTo>
                    <a:lnTo>
                      <a:pt x="918" y="167"/>
                    </a:lnTo>
                    <a:lnTo>
                      <a:pt x="922" y="168"/>
                    </a:lnTo>
                    <a:lnTo>
                      <a:pt x="926" y="171"/>
                    </a:lnTo>
                    <a:lnTo>
                      <a:pt x="930" y="174"/>
                    </a:lnTo>
                    <a:lnTo>
                      <a:pt x="934" y="176"/>
                    </a:lnTo>
                    <a:lnTo>
                      <a:pt x="938" y="177"/>
                    </a:lnTo>
                    <a:lnTo>
                      <a:pt x="942" y="177"/>
                    </a:lnTo>
                    <a:lnTo>
                      <a:pt x="946" y="180"/>
                    </a:lnTo>
                    <a:lnTo>
                      <a:pt x="950" y="182"/>
                    </a:lnTo>
                    <a:lnTo>
                      <a:pt x="954" y="183"/>
                    </a:lnTo>
                    <a:lnTo>
                      <a:pt x="958" y="186"/>
                    </a:lnTo>
                    <a:lnTo>
                      <a:pt x="961" y="188"/>
                    </a:lnTo>
                    <a:lnTo>
                      <a:pt x="965" y="189"/>
                    </a:lnTo>
                    <a:lnTo>
                      <a:pt x="969" y="190"/>
                    </a:lnTo>
                    <a:lnTo>
                      <a:pt x="973" y="192"/>
                    </a:lnTo>
                    <a:lnTo>
                      <a:pt x="977" y="195"/>
                    </a:lnTo>
                    <a:lnTo>
                      <a:pt x="981" y="196"/>
                    </a:lnTo>
                    <a:lnTo>
                      <a:pt x="985" y="197"/>
                    </a:lnTo>
                    <a:lnTo>
                      <a:pt x="989" y="198"/>
                    </a:lnTo>
                    <a:lnTo>
                      <a:pt x="993" y="200"/>
                    </a:lnTo>
                    <a:lnTo>
                      <a:pt x="997" y="202"/>
                    </a:lnTo>
                    <a:lnTo>
                      <a:pt x="1001" y="204"/>
                    </a:lnTo>
                    <a:lnTo>
                      <a:pt x="1005" y="207"/>
                    </a:lnTo>
                    <a:lnTo>
                      <a:pt x="1009" y="208"/>
                    </a:lnTo>
                    <a:lnTo>
                      <a:pt x="1013" y="210"/>
                    </a:lnTo>
                    <a:lnTo>
                      <a:pt x="1017" y="211"/>
                    </a:lnTo>
                    <a:lnTo>
                      <a:pt x="1021" y="213"/>
                    </a:lnTo>
                    <a:lnTo>
                      <a:pt x="1025" y="215"/>
                    </a:lnTo>
                    <a:lnTo>
                      <a:pt x="1028" y="217"/>
                    </a:lnTo>
                    <a:lnTo>
                      <a:pt x="1032" y="218"/>
                    </a:lnTo>
                    <a:lnTo>
                      <a:pt x="1036" y="219"/>
                    </a:lnTo>
                    <a:lnTo>
                      <a:pt x="1040" y="221"/>
                    </a:lnTo>
                    <a:lnTo>
                      <a:pt x="1044" y="223"/>
                    </a:lnTo>
                    <a:lnTo>
                      <a:pt x="1048" y="224"/>
                    </a:lnTo>
                    <a:lnTo>
                      <a:pt x="1052" y="227"/>
                    </a:lnTo>
                    <a:lnTo>
                      <a:pt x="1056" y="228"/>
                    </a:lnTo>
                    <a:lnTo>
                      <a:pt x="1060" y="229"/>
                    </a:lnTo>
                    <a:lnTo>
                      <a:pt x="1064" y="232"/>
                    </a:lnTo>
                    <a:lnTo>
                      <a:pt x="1068" y="233"/>
                    </a:lnTo>
                    <a:lnTo>
                      <a:pt x="1072" y="235"/>
                    </a:lnTo>
                    <a:lnTo>
                      <a:pt x="1076" y="235"/>
                    </a:lnTo>
                    <a:lnTo>
                      <a:pt x="1080" y="239"/>
                    </a:lnTo>
                    <a:lnTo>
                      <a:pt x="1084" y="239"/>
                    </a:lnTo>
                    <a:lnTo>
                      <a:pt x="1088" y="240"/>
                    </a:lnTo>
                    <a:lnTo>
                      <a:pt x="1092" y="243"/>
                    </a:lnTo>
                    <a:lnTo>
                      <a:pt x="1095" y="244"/>
                    </a:lnTo>
                    <a:lnTo>
                      <a:pt x="1099" y="246"/>
                    </a:lnTo>
                    <a:lnTo>
                      <a:pt x="1103" y="249"/>
                    </a:lnTo>
                    <a:lnTo>
                      <a:pt x="1107" y="250"/>
                    </a:lnTo>
                    <a:lnTo>
                      <a:pt x="1111" y="251"/>
                    </a:lnTo>
                    <a:lnTo>
                      <a:pt x="1115" y="253"/>
                    </a:lnTo>
                    <a:lnTo>
                      <a:pt x="1119" y="255"/>
                    </a:lnTo>
                    <a:lnTo>
                      <a:pt x="1123" y="256"/>
                    </a:lnTo>
                    <a:lnTo>
                      <a:pt x="1127" y="257"/>
                    </a:lnTo>
                    <a:lnTo>
                      <a:pt x="1131" y="258"/>
                    </a:lnTo>
                    <a:lnTo>
                      <a:pt x="1135" y="261"/>
                    </a:lnTo>
                    <a:lnTo>
                      <a:pt x="1139" y="263"/>
                    </a:lnTo>
                    <a:lnTo>
                      <a:pt x="1143" y="264"/>
                    </a:lnTo>
                    <a:lnTo>
                      <a:pt x="1147" y="266"/>
                    </a:lnTo>
                    <a:lnTo>
                      <a:pt x="1151" y="269"/>
                    </a:lnTo>
                    <a:lnTo>
                      <a:pt x="1155" y="270"/>
                    </a:lnTo>
                    <a:lnTo>
                      <a:pt x="1159" y="269"/>
                    </a:lnTo>
                    <a:lnTo>
                      <a:pt x="1163" y="272"/>
                    </a:lnTo>
                    <a:lnTo>
                      <a:pt x="1166" y="272"/>
                    </a:lnTo>
                    <a:lnTo>
                      <a:pt x="1170" y="276"/>
                    </a:lnTo>
                    <a:lnTo>
                      <a:pt x="1174" y="276"/>
                    </a:lnTo>
                    <a:lnTo>
                      <a:pt x="1178" y="279"/>
                    </a:lnTo>
                    <a:lnTo>
                      <a:pt x="1182" y="277"/>
                    </a:lnTo>
                    <a:lnTo>
                      <a:pt x="1186" y="279"/>
                    </a:lnTo>
                    <a:lnTo>
                      <a:pt x="1190" y="281"/>
                    </a:lnTo>
                    <a:lnTo>
                      <a:pt x="1194" y="284"/>
                    </a:lnTo>
                    <a:lnTo>
                      <a:pt x="1198" y="285"/>
                    </a:lnTo>
                    <a:lnTo>
                      <a:pt x="1202" y="288"/>
                    </a:lnTo>
                    <a:lnTo>
                      <a:pt x="1206" y="288"/>
                    </a:lnTo>
                    <a:lnTo>
                      <a:pt x="1210" y="289"/>
                    </a:lnTo>
                    <a:lnTo>
                      <a:pt x="1214" y="291"/>
                    </a:lnTo>
                    <a:lnTo>
                      <a:pt x="1218" y="292"/>
                    </a:lnTo>
                    <a:lnTo>
                      <a:pt x="1222" y="294"/>
                    </a:lnTo>
                    <a:lnTo>
                      <a:pt x="1226" y="295"/>
                    </a:lnTo>
                    <a:lnTo>
                      <a:pt x="1230" y="297"/>
                    </a:lnTo>
                    <a:lnTo>
                      <a:pt x="1233" y="298"/>
                    </a:lnTo>
                    <a:lnTo>
                      <a:pt x="1237" y="300"/>
                    </a:lnTo>
                    <a:lnTo>
                      <a:pt x="1241" y="301"/>
                    </a:lnTo>
                    <a:lnTo>
                      <a:pt x="1245" y="302"/>
                    </a:lnTo>
                    <a:lnTo>
                      <a:pt x="1249" y="303"/>
                    </a:lnTo>
                    <a:lnTo>
                      <a:pt x="1253" y="305"/>
                    </a:lnTo>
                    <a:lnTo>
                      <a:pt x="1257" y="306"/>
                    </a:lnTo>
                    <a:lnTo>
                      <a:pt x="1261" y="307"/>
                    </a:lnTo>
                    <a:lnTo>
                      <a:pt x="1265" y="307"/>
                    </a:lnTo>
                    <a:lnTo>
                      <a:pt x="1269" y="309"/>
                    </a:lnTo>
                    <a:lnTo>
                      <a:pt x="1273" y="310"/>
                    </a:lnTo>
                    <a:lnTo>
                      <a:pt x="1277" y="313"/>
                    </a:lnTo>
                    <a:lnTo>
                      <a:pt x="1281" y="312"/>
                    </a:lnTo>
                    <a:lnTo>
                      <a:pt x="1285" y="315"/>
                    </a:lnTo>
                    <a:lnTo>
                      <a:pt x="1289" y="317"/>
                    </a:lnTo>
                    <a:lnTo>
                      <a:pt x="1293" y="317"/>
                    </a:lnTo>
                    <a:lnTo>
                      <a:pt x="1297" y="319"/>
                    </a:lnTo>
                    <a:lnTo>
                      <a:pt x="1301" y="319"/>
                    </a:lnTo>
                    <a:lnTo>
                      <a:pt x="1304" y="320"/>
                    </a:lnTo>
                    <a:lnTo>
                      <a:pt x="1308" y="321"/>
                    </a:lnTo>
                    <a:lnTo>
                      <a:pt x="1312" y="322"/>
                    </a:lnTo>
                    <a:lnTo>
                      <a:pt x="1316" y="323"/>
                    </a:lnTo>
                    <a:lnTo>
                      <a:pt x="1320" y="326"/>
                    </a:lnTo>
                    <a:lnTo>
                      <a:pt x="1324" y="324"/>
                    </a:lnTo>
                    <a:lnTo>
                      <a:pt x="1328" y="327"/>
                    </a:lnTo>
                    <a:lnTo>
                      <a:pt x="1332" y="328"/>
                    </a:lnTo>
                    <a:lnTo>
                      <a:pt x="1336" y="328"/>
                    </a:lnTo>
                    <a:lnTo>
                      <a:pt x="1340" y="329"/>
                    </a:lnTo>
                    <a:lnTo>
                      <a:pt x="1344" y="332"/>
                    </a:lnTo>
                    <a:lnTo>
                      <a:pt x="1348" y="331"/>
                    </a:lnTo>
                    <a:lnTo>
                      <a:pt x="1352" y="332"/>
                    </a:lnTo>
                    <a:lnTo>
                      <a:pt x="1356" y="333"/>
                    </a:lnTo>
                    <a:lnTo>
                      <a:pt x="1360" y="335"/>
                    </a:lnTo>
                    <a:lnTo>
                      <a:pt x="1364" y="336"/>
                    </a:lnTo>
                    <a:lnTo>
                      <a:pt x="1368" y="337"/>
                    </a:lnTo>
                    <a:lnTo>
                      <a:pt x="1371" y="338"/>
                    </a:lnTo>
                    <a:lnTo>
                      <a:pt x="1375" y="339"/>
                    </a:lnTo>
                    <a:lnTo>
                      <a:pt x="1379" y="341"/>
                    </a:lnTo>
                    <a:lnTo>
                      <a:pt x="1383" y="340"/>
                    </a:lnTo>
                    <a:lnTo>
                      <a:pt x="1387" y="343"/>
                    </a:lnTo>
                    <a:lnTo>
                      <a:pt x="1391" y="343"/>
                    </a:lnTo>
                    <a:lnTo>
                      <a:pt x="1395" y="343"/>
                    </a:lnTo>
                    <a:lnTo>
                      <a:pt x="1399" y="345"/>
                    </a:lnTo>
                    <a:lnTo>
                      <a:pt x="1403" y="344"/>
                    </a:lnTo>
                    <a:lnTo>
                      <a:pt x="1407" y="348"/>
                    </a:lnTo>
                    <a:lnTo>
                      <a:pt x="1411" y="346"/>
                    </a:lnTo>
                    <a:lnTo>
                      <a:pt x="1415" y="346"/>
                    </a:lnTo>
                    <a:lnTo>
                      <a:pt x="1419" y="348"/>
                    </a:lnTo>
                    <a:lnTo>
                      <a:pt x="1423" y="348"/>
                    </a:lnTo>
                    <a:lnTo>
                      <a:pt x="1427" y="350"/>
                    </a:lnTo>
                    <a:lnTo>
                      <a:pt x="1431" y="350"/>
                    </a:lnTo>
                    <a:lnTo>
                      <a:pt x="1435" y="351"/>
                    </a:lnTo>
                    <a:lnTo>
                      <a:pt x="1438" y="352"/>
                    </a:lnTo>
                    <a:lnTo>
                      <a:pt x="1442" y="352"/>
                    </a:lnTo>
                    <a:lnTo>
                      <a:pt x="1446" y="353"/>
                    </a:lnTo>
                    <a:lnTo>
                      <a:pt x="1450" y="354"/>
                    </a:lnTo>
                    <a:lnTo>
                      <a:pt x="1454" y="354"/>
                    </a:lnTo>
                    <a:lnTo>
                      <a:pt x="1458" y="356"/>
                    </a:lnTo>
                    <a:lnTo>
                      <a:pt x="1462" y="356"/>
                    </a:lnTo>
                    <a:lnTo>
                      <a:pt x="1466" y="356"/>
                    </a:lnTo>
                    <a:lnTo>
                      <a:pt x="1470" y="358"/>
                    </a:lnTo>
                    <a:lnTo>
                      <a:pt x="1474" y="358"/>
                    </a:lnTo>
                    <a:lnTo>
                      <a:pt x="1478" y="358"/>
                    </a:lnTo>
                    <a:lnTo>
                      <a:pt x="1482" y="358"/>
                    </a:lnTo>
                    <a:lnTo>
                      <a:pt x="1486" y="360"/>
                    </a:lnTo>
                    <a:lnTo>
                      <a:pt x="1490" y="358"/>
                    </a:lnTo>
                    <a:lnTo>
                      <a:pt x="1494" y="360"/>
                    </a:lnTo>
                    <a:lnTo>
                      <a:pt x="1498" y="360"/>
                    </a:lnTo>
                    <a:lnTo>
                      <a:pt x="1502" y="363"/>
                    </a:lnTo>
                    <a:lnTo>
                      <a:pt x="1506" y="361"/>
                    </a:lnTo>
                    <a:lnTo>
                      <a:pt x="1509" y="363"/>
                    </a:lnTo>
                    <a:lnTo>
                      <a:pt x="1513" y="363"/>
                    </a:lnTo>
                    <a:lnTo>
                      <a:pt x="1517" y="365"/>
                    </a:lnTo>
                    <a:lnTo>
                      <a:pt x="1521" y="365"/>
                    </a:lnTo>
                    <a:lnTo>
                      <a:pt x="1525" y="365"/>
                    </a:lnTo>
                    <a:lnTo>
                      <a:pt x="1529" y="364"/>
                    </a:lnTo>
                    <a:lnTo>
                      <a:pt x="1533" y="365"/>
                    </a:lnTo>
                    <a:lnTo>
                      <a:pt x="1537" y="365"/>
                    </a:lnTo>
                    <a:lnTo>
                      <a:pt x="1541" y="368"/>
                    </a:lnTo>
                    <a:lnTo>
                      <a:pt x="1545" y="366"/>
                    </a:lnTo>
                    <a:lnTo>
                      <a:pt x="1549" y="365"/>
                    </a:lnTo>
                    <a:lnTo>
                      <a:pt x="1553" y="367"/>
                    </a:lnTo>
                    <a:lnTo>
                      <a:pt x="1557" y="368"/>
                    </a:lnTo>
                    <a:lnTo>
                      <a:pt x="1561" y="369"/>
                    </a:lnTo>
                    <a:lnTo>
                      <a:pt x="1565" y="370"/>
                    </a:lnTo>
                    <a:lnTo>
                      <a:pt x="1569" y="368"/>
                    </a:lnTo>
                    <a:lnTo>
                      <a:pt x="1573" y="369"/>
                    </a:lnTo>
                    <a:lnTo>
                      <a:pt x="1576" y="368"/>
                    </a:lnTo>
                    <a:lnTo>
                      <a:pt x="1580" y="369"/>
                    </a:lnTo>
                    <a:lnTo>
                      <a:pt x="1584" y="368"/>
                    </a:lnTo>
                    <a:lnTo>
                      <a:pt x="1588" y="368"/>
                    </a:lnTo>
                    <a:lnTo>
                      <a:pt x="1592" y="370"/>
                    </a:lnTo>
                    <a:lnTo>
                      <a:pt x="1596" y="370"/>
                    </a:lnTo>
                    <a:lnTo>
                      <a:pt x="1600" y="369"/>
                    </a:lnTo>
                    <a:lnTo>
                      <a:pt x="1604" y="371"/>
                    </a:lnTo>
                    <a:lnTo>
                      <a:pt x="1608" y="370"/>
                    </a:lnTo>
                    <a:lnTo>
                      <a:pt x="1612" y="370"/>
                    </a:lnTo>
                    <a:lnTo>
                      <a:pt x="1616" y="370"/>
                    </a:lnTo>
                    <a:lnTo>
                      <a:pt x="1620" y="370"/>
                    </a:lnTo>
                    <a:lnTo>
                      <a:pt x="1624" y="371"/>
                    </a:lnTo>
                    <a:lnTo>
                      <a:pt x="1628" y="371"/>
                    </a:lnTo>
                    <a:lnTo>
                      <a:pt x="1632" y="371"/>
                    </a:lnTo>
                    <a:lnTo>
                      <a:pt x="1636" y="371"/>
                    </a:lnTo>
                    <a:lnTo>
                      <a:pt x="1640" y="370"/>
                    </a:lnTo>
                    <a:lnTo>
                      <a:pt x="1643" y="370"/>
                    </a:lnTo>
                    <a:lnTo>
                      <a:pt x="1647" y="371"/>
                    </a:lnTo>
                    <a:lnTo>
                      <a:pt x="1651" y="371"/>
                    </a:lnTo>
                    <a:lnTo>
                      <a:pt x="1655" y="369"/>
                    </a:lnTo>
                    <a:lnTo>
                      <a:pt x="1659" y="370"/>
                    </a:lnTo>
                    <a:lnTo>
                      <a:pt x="1663" y="371"/>
                    </a:lnTo>
                    <a:lnTo>
                      <a:pt x="1667" y="370"/>
                    </a:lnTo>
                    <a:lnTo>
                      <a:pt x="1671" y="372"/>
                    </a:lnTo>
                    <a:lnTo>
                      <a:pt x="1675" y="370"/>
                    </a:lnTo>
                    <a:lnTo>
                      <a:pt x="1679" y="372"/>
                    </a:lnTo>
                    <a:lnTo>
                      <a:pt x="1683" y="370"/>
                    </a:lnTo>
                    <a:lnTo>
                      <a:pt x="1687" y="370"/>
                    </a:lnTo>
                    <a:lnTo>
                      <a:pt x="1691" y="371"/>
                    </a:lnTo>
                    <a:lnTo>
                      <a:pt x="1695" y="370"/>
                    </a:lnTo>
                    <a:lnTo>
                      <a:pt x="1699" y="371"/>
                    </a:lnTo>
                    <a:lnTo>
                      <a:pt x="1703" y="370"/>
                    </a:lnTo>
                    <a:lnTo>
                      <a:pt x="1707" y="368"/>
                    </a:lnTo>
                    <a:lnTo>
                      <a:pt x="1711" y="368"/>
                    </a:lnTo>
                    <a:lnTo>
                      <a:pt x="1714" y="369"/>
                    </a:lnTo>
                    <a:lnTo>
                      <a:pt x="1718" y="369"/>
                    </a:lnTo>
                    <a:lnTo>
                      <a:pt x="1722" y="369"/>
                    </a:lnTo>
                    <a:lnTo>
                      <a:pt x="1726" y="368"/>
                    </a:lnTo>
                    <a:lnTo>
                      <a:pt x="1730" y="367"/>
                    </a:lnTo>
                    <a:lnTo>
                      <a:pt x="1734" y="367"/>
                    </a:lnTo>
                    <a:lnTo>
                      <a:pt x="1738" y="368"/>
                    </a:lnTo>
                    <a:lnTo>
                      <a:pt x="1742" y="366"/>
                    </a:lnTo>
                    <a:lnTo>
                      <a:pt x="1746" y="367"/>
                    </a:lnTo>
                    <a:lnTo>
                      <a:pt x="1750" y="366"/>
                    </a:lnTo>
                    <a:lnTo>
                      <a:pt x="1754" y="366"/>
                    </a:lnTo>
                    <a:lnTo>
                      <a:pt x="1758" y="365"/>
                    </a:lnTo>
                    <a:lnTo>
                      <a:pt x="1762" y="365"/>
                    </a:lnTo>
                    <a:lnTo>
                      <a:pt x="1766" y="365"/>
                    </a:lnTo>
                    <a:lnTo>
                      <a:pt x="1770" y="364"/>
                    </a:lnTo>
                    <a:lnTo>
                      <a:pt x="1774" y="363"/>
                    </a:lnTo>
                    <a:lnTo>
                      <a:pt x="1778" y="364"/>
                    </a:lnTo>
                    <a:lnTo>
                      <a:pt x="1781" y="363"/>
                    </a:lnTo>
                    <a:lnTo>
                      <a:pt x="1785" y="364"/>
                    </a:lnTo>
                    <a:lnTo>
                      <a:pt x="1789" y="361"/>
                    </a:lnTo>
                    <a:lnTo>
                      <a:pt x="1793" y="362"/>
                    </a:lnTo>
                    <a:lnTo>
                      <a:pt x="1797" y="362"/>
                    </a:lnTo>
                    <a:lnTo>
                      <a:pt x="1801" y="362"/>
                    </a:lnTo>
                    <a:lnTo>
                      <a:pt x="1805" y="361"/>
                    </a:lnTo>
                    <a:lnTo>
                      <a:pt x="1809" y="360"/>
                    </a:lnTo>
                    <a:lnTo>
                      <a:pt x="1813" y="360"/>
                    </a:lnTo>
                    <a:lnTo>
                      <a:pt x="1817" y="359"/>
                    </a:lnTo>
                    <a:lnTo>
                      <a:pt x="1821" y="358"/>
                    </a:lnTo>
                    <a:lnTo>
                      <a:pt x="1825" y="357"/>
                    </a:lnTo>
                    <a:lnTo>
                      <a:pt x="1829" y="358"/>
                    </a:lnTo>
                    <a:lnTo>
                      <a:pt x="1833" y="358"/>
                    </a:lnTo>
                    <a:lnTo>
                      <a:pt x="1837" y="358"/>
                    </a:lnTo>
                    <a:lnTo>
                      <a:pt x="1841" y="356"/>
                    </a:lnTo>
                    <a:lnTo>
                      <a:pt x="1845" y="357"/>
                    </a:lnTo>
                    <a:lnTo>
                      <a:pt x="1848" y="354"/>
                    </a:lnTo>
                    <a:lnTo>
                      <a:pt x="1852" y="354"/>
                    </a:lnTo>
                    <a:lnTo>
                      <a:pt x="1856" y="353"/>
                    </a:lnTo>
                    <a:lnTo>
                      <a:pt x="1860" y="353"/>
                    </a:lnTo>
                    <a:lnTo>
                      <a:pt x="1864" y="353"/>
                    </a:lnTo>
                    <a:lnTo>
                      <a:pt x="1868" y="352"/>
                    </a:lnTo>
                    <a:lnTo>
                      <a:pt x="1872" y="351"/>
                    </a:lnTo>
                    <a:lnTo>
                      <a:pt x="1876" y="350"/>
                    </a:lnTo>
                    <a:lnTo>
                      <a:pt x="1880" y="349"/>
                    </a:lnTo>
                    <a:lnTo>
                      <a:pt x="1884" y="349"/>
                    </a:lnTo>
                    <a:lnTo>
                      <a:pt x="1888" y="348"/>
                    </a:lnTo>
                    <a:lnTo>
                      <a:pt x="1892" y="347"/>
                    </a:lnTo>
                    <a:lnTo>
                      <a:pt x="1896" y="347"/>
                    </a:lnTo>
                    <a:lnTo>
                      <a:pt x="1900" y="347"/>
                    </a:lnTo>
                    <a:lnTo>
                      <a:pt x="1904" y="346"/>
                    </a:lnTo>
                    <a:lnTo>
                      <a:pt x="1908" y="345"/>
                    </a:lnTo>
                    <a:lnTo>
                      <a:pt x="1912" y="344"/>
                    </a:lnTo>
                    <a:lnTo>
                      <a:pt x="1916" y="344"/>
                    </a:lnTo>
                    <a:lnTo>
                      <a:pt x="1919" y="343"/>
                    </a:lnTo>
                    <a:lnTo>
                      <a:pt x="1923" y="343"/>
                    </a:lnTo>
                    <a:lnTo>
                      <a:pt x="1927" y="342"/>
                    </a:lnTo>
                    <a:lnTo>
                      <a:pt x="1931" y="341"/>
                    </a:lnTo>
                    <a:lnTo>
                      <a:pt x="1935" y="340"/>
                    </a:lnTo>
                    <a:lnTo>
                      <a:pt x="1939" y="338"/>
                    </a:lnTo>
                    <a:lnTo>
                      <a:pt x="1943" y="339"/>
                    </a:lnTo>
                    <a:lnTo>
                      <a:pt x="1947" y="337"/>
                    </a:lnTo>
                    <a:lnTo>
                      <a:pt x="1951" y="336"/>
                    </a:lnTo>
                    <a:lnTo>
                      <a:pt x="1955" y="336"/>
                    </a:lnTo>
                    <a:lnTo>
                      <a:pt x="1959" y="335"/>
                    </a:lnTo>
                    <a:lnTo>
                      <a:pt x="1963" y="335"/>
                    </a:lnTo>
                    <a:lnTo>
                      <a:pt x="1967" y="334"/>
                    </a:lnTo>
                    <a:lnTo>
                      <a:pt x="1971" y="332"/>
                    </a:lnTo>
                    <a:lnTo>
                      <a:pt x="1975" y="331"/>
                    </a:lnTo>
                    <a:lnTo>
                      <a:pt x="1979" y="330"/>
                    </a:lnTo>
                    <a:lnTo>
                      <a:pt x="1983" y="329"/>
                    </a:lnTo>
                    <a:lnTo>
                      <a:pt x="1986" y="327"/>
                    </a:lnTo>
                    <a:lnTo>
                      <a:pt x="1990" y="328"/>
                    </a:lnTo>
                    <a:lnTo>
                      <a:pt x="1994" y="327"/>
                    </a:lnTo>
                    <a:lnTo>
                      <a:pt x="1998" y="326"/>
                    </a:lnTo>
                    <a:lnTo>
                      <a:pt x="2002" y="324"/>
                    </a:lnTo>
                    <a:lnTo>
                      <a:pt x="2006" y="324"/>
                    </a:lnTo>
                    <a:lnTo>
                      <a:pt x="2010" y="324"/>
                    </a:lnTo>
                    <a:lnTo>
                      <a:pt x="2014" y="322"/>
                    </a:lnTo>
                    <a:lnTo>
                      <a:pt x="2018" y="321"/>
                    </a:lnTo>
                    <a:lnTo>
                      <a:pt x="2022" y="321"/>
                    </a:lnTo>
                    <a:lnTo>
                      <a:pt x="2026" y="320"/>
                    </a:lnTo>
                    <a:lnTo>
                      <a:pt x="2030" y="319"/>
                    </a:lnTo>
                    <a:lnTo>
                      <a:pt x="2034" y="317"/>
                    </a:lnTo>
                    <a:lnTo>
                      <a:pt x="2038" y="318"/>
                    </a:lnTo>
                    <a:lnTo>
                      <a:pt x="2042" y="316"/>
                    </a:lnTo>
                    <a:lnTo>
                      <a:pt x="2046" y="316"/>
                    </a:lnTo>
                    <a:lnTo>
                      <a:pt x="2050" y="314"/>
                    </a:lnTo>
                    <a:lnTo>
                      <a:pt x="2054" y="313"/>
                    </a:lnTo>
                    <a:lnTo>
                      <a:pt x="2057" y="312"/>
                    </a:lnTo>
                    <a:lnTo>
                      <a:pt x="2061" y="311"/>
                    </a:lnTo>
                    <a:lnTo>
                      <a:pt x="2065" y="310"/>
                    </a:lnTo>
                    <a:lnTo>
                      <a:pt x="2069" y="309"/>
                    </a:lnTo>
                    <a:lnTo>
                      <a:pt x="2073" y="308"/>
                    </a:lnTo>
                    <a:lnTo>
                      <a:pt x="2077" y="307"/>
                    </a:lnTo>
                    <a:lnTo>
                      <a:pt x="2081" y="307"/>
                    </a:lnTo>
                    <a:lnTo>
                      <a:pt x="2085" y="306"/>
                    </a:lnTo>
                    <a:lnTo>
                      <a:pt x="2089" y="306"/>
                    </a:lnTo>
                    <a:lnTo>
                      <a:pt x="2093" y="303"/>
                    </a:lnTo>
                    <a:lnTo>
                      <a:pt x="2097" y="302"/>
                    </a:lnTo>
                    <a:lnTo>
                      <a:pt x="2101" y="303"/>
                    </a:lnTo>
                    <a:lnTo>
                      <a:pt x="2105" y="300"/>
                    </a:lnTo>
                    <a:lnTo>
                      <a:pt x="2109" y="300"/>
                    </a:lnTo>
                    <a:lnTo>
                      <a:pt x="2113" y="298"/>
                    </a:lnTo>
                    <a:lnTo>
                      <a:pt x="2117" y="298"/>
                    </a:lnTo>
                    <a:lnTo>
                      <a:pt x="2121" y="297"/>
                    </a:lnTo>
                    <a:lnTo>
                      <a:pt x="2124" y="295"/>
                    </a:lnTo>
                    <a:lnTo>
                      <a:pt x="2128" y="294"/>
                    </a:lnTo>
                    <a:lnTo>
                      <a:pt x="2132" y="294"/>
                    </a:lnTo>
                    <a:lnTo>
                      <a:pt x="2136" y="292"/>
                    </a:lnTo>
                    <a:lnTo>
                      <a:pt x="2140" y="291"/>
                    </a:lnTo>
                    <a:lnTo>
                      <a:pt x="2144" y="289"/>
                    </a:lnTo>
                    <a:lnTo>
                      <a:pt x="2148" y="288"/>
                    </a:lnTo>
                    <a:lnTo>
                      <a:pt x="2152" y="286"/>
                    </a:lnTo>
                    <a:lnTo>
                      <a:pt x="2156" y="286"/>
                    </a:lnTo>
                    <a:lnTo>
                      <a:pt x="2160" y="285"/>
                    </a:lnTo>
                    <a:lnTo>
                      <a:pt x="2164" y="284"/>
                    </a:lnTo>
                    <a:lnTo>
                      <a:pt x="2168" y="283"/>
                    </a:lnTo>
                    <a:lnTo>
                      <a:pt x="2172" y="282"/>
                    </a:lnTo>
                    <a:lnTo>
                      <a:pt x="2176" y="280"/>
                    </a:lnTo>
                    <a:lnTo>
                      <a:pt x="2180" y="278"/>
                    </a:lnTo>
                    <a:lnTo>
                      <a:pt x="2184" y="278"/>
                    </a:lnTo>
                    <a:lnTo>
                      <a:pt x="2188" y="277"/>
                    </a:lnTo>
                    <a:lnTo>
                      <a:pt x="2191" y="275"/>
                    </a:lnTo>
                    <a:lnTo>
                      <a:pt x="2195" y="275"/>
                    </a:lnTo>
                    <a:lnTo>
                      <a:pt x="2199" y="274"/>
                    </a:lnTo>
                    <a:lnTo>
                      <a:pt x="2203" y="273"/>
                    </a:lnTo>
                    <a:lnTo>
                      <a:pt x="2207" y="272"/>
                    </a:lnTo>
                    <a:lnTo>
                      <a:pt x="2211" y="271"/>
                    </a:lnTo>
                    <a:lnTo>
                      <a:pt x="2215" y="269"/>
                    </a:lnTo>
                    <a:lnTo>
                      <a:pt x="2219" y="266"/>
                    </a:lnTo>
                    <a:lnTo>
                      <a:pt x="2223" y="267"/>
                    </a:lnTo>
                    <a:lnTo>
                      <a:pt x="2227" y="266"/>
                    </a:lnTo>
                    <a:lnTo>
                      <a:pt x="2231" y="265"/>
                    </a:lnTo>
                    <a:lnTo>
                      <a:pt x="2235" y="264"/>
                    </a:lnTo>
                    <a:lnTo>
                      <a:pt x="2239" y="262"/>
                    </a:lnTo>
                    <a:lnTo>
                      <a:pt x="2243" y="261"/>
                    </a:lnTo>
                    <a:lnTo>
                      <a:pt x="2247" y="261"/>
                    </a:lnTo>
                    <a:lnTo>
                      <a:pt x="2251" y="261"/>
                    </a:lnTo>
                    <a:lnTo>
                      <a:pt x="2255" y="257"/>
                    </a:lnTo>
                    <a:lnTo>
                      <a:pt x="2259" y="256"/>
                    </a:lnTo>
                    <a:lnTo>
                      <a:pt x="2262" y="255"/>
                    </a:lnTo>
                    <a:lnTo>
                      <a:pt x="2266" y="254"/>
                    </a:lnTo>
                    <a:lnTo>
                      <a:pt x="2270" y="252"/>
                    </a:lnTo>
                    <a:lnTo>
                      <a:pt x="2274" y="253"/>
                    </a:lnTo>
                    <a:lnTo>
                      <a:pt x="2278" y="251"/>
                    </a:lnTo>
                    <a:lnTo>
                      <a:pt x="2282" y="249"/>
                    </a:lnTo>
                    <a:lnTo>
                      <a:pt x="2286" y="249"/>
                    </a:lnTo>
                    <a:lnTo>
                      <a:pt x="2290" y="247"/>
                    </a:lnTo>
                    <a:lnTo>
                      <a:pt x="2294" y="247"/>
                    </a:lnTo>
                    <a:lnTo>
                      <a:pt x="2298" y="246"/>
                    </a:lnTo>
                    <a:lnTo>
                      <a:pt x="2302" y="244"/>
                    </a:lnTo>
                    <a:lnTo>
                      <a:pt x="2306" y="242"/>
                    </a:lnTo>
                    <a:lnTo>
                      <a:pt x="2310" y="242"/>
                    </a:lnTo>
                    <a:lnTo>
                      <a:pt x="2314" y="241"/>
                    </a:lnTo>
                    <a:lnTo>
                      <a:pt x="2318" y="239"/>
                    </a:lnTo>
                    <a:lnTo>
                      <a:pt x="2322" y="239"/>
                    </a:lnTo>
                    <a:lnTo>
                      <a:pt x="2326" y="236"/>
                    </a:lnTo>
                    <a:lnTo>
                      <a:pt x="2329" y="238"/>
                    </a:lnTo>
                    <a:lnTo>
                      <a:pt x="2333" y="234"/>
                    </a:lnTo>
                    <a:lnTo>
                      <a:pt x="2337" y="233"/>
                    </a:lnTo>
                    <a:lnTo>
                      <a:pt x="2341" y="232"/>
                    </a:lnTo>
                    <a:lnTo>
                      <a:pt x="2345" y="232"/>
                    </a:lnTo>
                    <a:lnTo>
                      <a:pt x="2349" y="229"/>
                    </a:lnTo>
                    <a:lnTo>
                      <a:pt x="2353" y="229"/>
                    </a:lnTo>
                    <a:lnTo>
                      <a:pt x="2357" y="228"/>
                    </a:lnTo>
                    <a:lnTo>
                      <a:pt x="2361" y="227"/>
                    </a:lnTo>
                    <a:lnTo>
                      <a:pt x="2365" y="224"/>
                    </a:lnTo>
                    <a:lnTo>
                      <a:pt x="2369" y="224"/>
                    </a:lnTo>
                    <a:lnTo>
                      <a:pt x="2373" y="223"/>
                    </a:lnTo>
                    <a:lnTo>
                      <a:pt x="2377" y="223"/>
                    </a:lnTo>
                    <a:lnTo>
                      <a:pt x="2381" y="221"/>
                    </a:lnTo>
                    <a:lnTo>
                      <a:pt x="2385" y="220"/>
                    </a:lnTo>
                    <a:lnTo>
                      <a:pt x="2389" y="219"/>
                    </a:lnTo>
                    <a:lnTo>
                      <a:pt x="2393" y="217"/>
                    </a:lnTo>
                    <a:lnTo>
                      <a:pt x="2396" y="216"/>
                    </a:lnTo>
                    <a:lnTo>
                      <a:pt x="2400" y="216"/>
                    </a:lnTo>
                    <a:lnTo>
                      <a:pt x="2404" y="215"/>
                    </a:lnTo>
                    <a:lnTo>
                      <a:pt x="2408" y="213"/>
                    </a:lnTo>
                    <a:lnTo>
                      <a:pt x="2412" y="212"/>
                    </a:lnTo>
                    <a:lnTo>
                      <a:pt x="2416" y="210"/>
                    </a:lnTo>
                    <a:lnTo>
                      <a:pt x="2420" y="209"/>
                    </a:lnTo>
                    <a:lnTo>
                      <a:pt x="2424" y="208"/>
                    </a:lnTo>
                    <a:lnTo>
                      <a:pt x="2428" y="208"/>
                    </a:lnTo>
                    <a:lnTo>
                      <a:pt x="2432" y="207"/>
                    </a:lnTo>
                    <a:lnTo>
                      <a:pt x="2436" y="205"/>
                    </a:lnTo>
                    <a:lnTo>
                      <a:pt x="2440" y="204"/>
                    </a:lnTo>
                    <a:lnTo>
                      <a:pt x="2444" y="202"/>
                    </a:lnTo>
                    <a:lnTo>
                      <a:pt x="2448" y="202"/>
                    </a:lnTo>
                    <a:lnTo>
                      <a:pt x="2452" y="201"/>
                    </a:lnTo>
                    <a:lnTo>
                      <a:pt x="2456" y="201"/>
                    </a:lnTo>
                    <a:lnTo>
                      <a:pt x="2460" y="199"/>
                    </a:lnTo>
                    <a:lnTo>
                      <a:pt x="2464" y="196"/>
                    </a:lnTo>
                    <a:lnTo>
                      <a:pt x="2467" y="196"/>
                    </a:lnTo>
                    <a:lnTo>
                      <a:pt x="2471" y="195"/>
                    </a:lnTo>
                    <a:lnTo>
                      <a:pt x="2475" y="193"/>
                    </a:lnTo>
                    <a:lnTo>
                      <a:pt x="2479" y="192"/>
                    </a:lnTo>
                    <a:lnTo>
                      <a:pt x="2483" y="192"/>
                    </a:lnTo>
                    <a:lnTo>
                      <a:pt x="2487" y="190"/>
                    </a:lnTo>
                    <a:lnTo>
                      <a:pt x="2491" y="189"/>
                    </a:lnTo>
                    <a:lnTo>
                      <a:pt x="2495" y="187"/>
                    </a:lnTo>
                    <a:lnTo>
                      <a:pt x="2499" y="186"/>
                    </a:lnTo>
                    <a:lnTo>
                      <a:pt x="2503" y="185"/>
                    </a:lnTo>
                    <a:lnTo>
                      <a:pt x="2507" y="186"/>
                    </a:lnTo>
                    <a:lnTo>
                      <a:pt x="2511" y="185"/>
                    </a:lnTo>
                    <a:lnTo>
                      <a:pt x="2515" y="182"/>
                    </a:lnTo>
                    <a:lnTo>
                      <a:pt x="2519" y="181"/>
                    </a:lnTo>
                    <a:lnTo>
                      <a:pt x="2523" y="181"/>
                    </a:lnTo>
                    <a:lnTo>
                      <a:pt x="2527" y="179"/>
                    </a:lnTo>
                    <a:lnTo>
                      <a:pt x="2531" y="178"/>
                    </a:lnTo>
                    <a:lnTo>
                      <a:pt x="2534" y="177"/>
                    </a:lnTo>
                    <a:lnTo>
                      <a:pt x="2538" y="175"/>
                    </a:lnTo>
                    <a:lnTo>
                      <a:pt x="2542" y="175"/>
                    </a:lnTo>
                    <a:lnTo>
                      <a:pt x="2546" y="173"/>
                    </a:lnTo>
                    <a:lnTo>
                      <a:pt x="2550" y="172"/>
                    </a:lnTo>
                    <a:lnTo>
                      <a:pt x="2554" y="170"/>
                    </a:lnTo>
                    <a:lnTo>
                      <a:pt x="2558" y="169"/>
                    </a:lnTo>
                    <a:lnTo>
                      <a:pt x="2562" y="169"/>
                    </a:lnTo>
                    <a:lnTo>
                      <a:pt x="2566" y="169"/>
                    </a:lnTo>
                    <a:lnTo>
                      <a:pt x="2570" y="168"/>
                    </a:lnTo>
                    <a:lnTo>
                      <a:pt x="2574" y="166"/>
                    </a:lnTo>
                    <a:lnTo>
                      <a:pt x="2578" y="165"/>
                    </a:lnTo>
                    <a:lnTo>
                      <a:pt x="2582" y="163"/>
                    </a:lnTo>
                    <a:lnTo>
                      <a:pt x="2586" y="163"/>
                    </a:lnTo>
                    <a:lnTo>
                      <a:pt x="2590" y="162"/>
                    </a:lnTo>
                    <a:lnTo>
                      <a:pt x="2594" y="162"/>
                    </a:lnTo>
                    <a:lnTo>
                      <a:pt x="2598" y="159"/>
                    </a:lnTo>
                    <a:lnTo>
                      <a:pt x="2602" y="159"/>
                    </a:lnTo>
                    <a:lnTo>
                      <a:pt x="2605" y="157"/>
                    </a:lnTo>
                    <a:lnTo>
                      <a:pt x="2609" y="156"/>
                    </a:lnTo>
                    <a:lnTo>
                      <a:pt x="2613" y="157"/>
                    </a:lnTo>
                    <a:lnTo>
                      <a:pt x="2617" y="156"/>
                    </a:lnTo>
                    <a:lnTo>
                      <a:pt x="2621" y="153"/>
                    </a:lnTo>
                    <a:lnTo>
                      <a:pt x="2625" y="153"/>
                    </a:lnTo>
                    <a:lnTo>
                      <a:pt x="2629" y="151"/>
                    </a:lnTo>
                    <a:lnTo>
                      <a:pt x="2633" y="150"/>
                    </a:lnTo>
                    <a:lnTo>
                      <a:pt x="2637" y="150"/>
                    </a:lnTo>
                    <a:lnTo>
                      <a:pt x="2641" y="150"/>
                    </a:lnTo>
                    <a:lnTo>
                      <a:pt x="2645" y="148"/>
                    </a:lnTo>
                    <a:lnTo>
                      <a:pt x="2649" y="147"/>
                    </a:lnTo>
                    <a:lnTo>
                      <a:pt x="2653" y="146"/>
                    </a:lnTo>
                    <a:lnTo>
                      <a:pt x="2657" y="145"/>
                    </a:lnTo>
                    <a:lnTo>
                      <a:pt x="2661" y="144"/>
                    </a:lnTo>
                    <a:lnTo>
                      <a:pt x="2665" y="143"/>
                    </a:lnTo>
                    <a:lnTo>
                      <a:pt x="2669" y="142"/>
                    </a:lnTo>
                    <a:lnTo>
                      <a:pt x="2672" y="142"/>
                    </a:lnTo>
                    <a:lnTo>
                      <a:pt x="2676" y="140"/>
                    </a:lnTo>
                    <a:lnTo>
                      <a:pt x="2680" y="139"/>
                    </a:lnTo>
                    <a:lnTo>
                      <a:pt x="2684" y="137"/>
                    </a:lnTo>
                    <a:lnTo>
                      <a:pt x="2688" y="137"/>
                    </a:lnTo>
                    <a:lnTo>
                      <a:pt x="2692" y="136"/>
                    </a:lnTo>
                    <a:lnTo>
                      <a:pt x="2696" y="136"/>
                    </a:lnTo>
                    <a:lnTo>
                      <a:pt x="2700" y="134"/>
                    </a:lnTo>
                    <a:lnTo>
                      <a:pt x="2704" y="134"/>
                    </a:lnTo>
                    <a:lnTo>
                      <a:pt x="2708" y="132"/>
                    </a:lnTo>
                    <a:lnTo>
                      <a:pt x="2712" y="130"/>
                    </a:lnTo>
                    <a:lnTo>
                      <a:pt x="2716" y="129"/>
                    </a:lnTo>
                    <a:lnTo>
                      <a:pt x="2720" y="129"/>
                    </a:lnTo>
                    <a:lnTo>
                      <a:pt x="2724" y="128"/>
                    </a:lnTo>
                    <a:lnTo>
                      <a:pt x="2728" y="127"/>
                    </a:lnTo>
                    <a:lnTo>
                      <a:pt x="2732" y="127"/>
                    </a:lnTo>
                    <a:lnTo>
                      <a:pt x="2736" y="126"/>
                    </a:lnTo>
                    <a:lnTo>
                      <a:pt x="2739" y="125"/>
                    </a:lnTo>
                    <a:lnTo>
                      <a:pt x="2743" y="125"/>
                    </a:lnTo>
                    <a:lnTo>
                      <a:pt x="2747" y="124"/>
                    </a:lnTo>
                    <a:lnTo>
                      <a:pt x="2751" y="123"/>
                    </a:lnTo>
                    <a:lnTo>
                      <a:pt x="2755" y="121"/>
                    </a:lnTo>
                    <a:lnTo>
                      <a:pt x="2759" y="120"/>
                    </a:lnTo>
                    <a:lnTo>
                      <a:pt x="2763" y="119"/>
                    </a:lnTo>
                    <a:lnTo>
                      <a:pt x="2767" y="119"/>
                    </a:lnTo>
                    <a:lnTo>
                      <a:pt x="2771" y="119"/>
                    </a:lnTo>
                    <a:lnTo>
                      <a:pt x="2775" y="117"/>
                    </a:lnTo>
                    <a:lnTo>
                      <a:pt x="2779" y="115"/>
                    </a:lnTo>
                    <a:lnTo>
                      <a:pt x="2783" y="115"/>
                    </a:lnTo>
                    <a:lnTo>
                      <a:pt x="2787" y="114"/>
                    </a:lnTo>
                    <a:lnTo>
                      <a:pt x="2791" y="114"/>
                    </a:lnTo>
                    <a:lnTo>
                      <a:pt x="2795" y="113"/>
                    </a:lnTo>
                    <a:lnTo>
                      <a:pt x="2799" y="111"/>
                    </a:lnTo>
                    <a:lnTo>
                      <a:pt x="2803" y="112"/>
                    </a:lnTo>
                    <a:lnTo>
                      <a:pt x="2807" y="110"/>
                    </a:lnTo>
                    <a:lnTo>
                      <a:pt x="2810" y="109"/>
                    </a:lnTo>
                    <a:lnTo>
                      <a:pt x="2814" y="108"/>
                    </a:lnTo>
                    <a:lnTo>
                      <a:pt x="2818" y="107"/>
                    </a:lnTo>
                    <a:lnTo>
                      <a:pt x="2822" y="107"/>
                    </a:lnTo>
                    <a:lnTo>
                      <a:pt x="2826" y="106"/>
                    </a:lnTo>
                    <a:lnTo>
                      <a:pt x="2830" y="105"/>
                    </a:lnTo>
                    <a:lnTo>
                      <a:pt x="2834" y="104"/>
                    </a:lnTo>
                    <a:lnTo>
                      <a:pt x="2838" y="101"/>
                    </a:lnTo>
                    <a:lnTo>
                      <a:pt x="2842" y="102"/>
                    </a:lnTo>
                    <a:lnTo>
                      <a:pt x="2846" y="101"/>
                    </a:lnTo>
                    <a:lnTo>
                      <a:pt x="2850" y="100"/>
                    </a:lnTo>
                    <a:lnTo>
                      <a:pt x="2854" y="100"/>
                    </a:lnTo>
                    <a:lnTo>
                      <a:pt x="2858" y="98"/>
                    </a:lnTo>
                    <a:lnTo>
                      <a:pt x="2862" y="101"/>
                    </a:lnTo>
                    <a:lnTo>
                      <a:pt x="2866" y="97"/>
                    </a:lnTo>
                    <a:lnTo>
                      <a:pt x="2870" y="97"/>
                    </a:lnTo>
                    <a:lnTo>
                      <a:pt x="2874" y="96"/>
                    </a:lnTo>
                    <a:lnTo>
                      <a:pt x="2877" y="95"/>
                    </a:lnTo>
                    <a:lnTo>
                      <a:pt x="2881" y="95"/>
                    </a:lnTo>
                    <a:lnTo>
                      <a:pt x="2885" y="95"/>
                    </a:lnTo>
                    <a:lnTo>
                      <a:pt x="2889" y="92"/>
                    </a:lnTo>
                    <a:lnTo>
                      <a:pt x="2893" y="92"/>
                    </a:lnTo>
                    <a:lnTo>
                      <a:pt x="2897" y="91"/>
                    </a:lnTo>
                    <a:lnTo>
                      <a:pt x="2901" y="90"/>
                    </a:lnTo>
                    <a:lnTo>
                      <a:pt x="2905" y="90"/>
                    </a:lnTo>
                    <a:lnTo>
                      <a:pt x="2909" y="89"/>
                    </a:lnTo>
                    <a:lnTo>
                      <a:pt x="2913" y="88"/>
                    </a:lnTo>
                    <a:lnTo>
                      <a:pt x="2917" y="90"/>
                    </a:lnTo>
                    <a:lnTo>
                      <a:pt x="2921" y="86"/>
                    </a:lnTo>
                    <a:lnTo>
                      <a:pt x="2925" y="87"/>
                    </a:lnTo>
                    <a:lnTo>
                      <a:pt x="2929" y="86"/>
                    </a:lnTo>
                    <a:lnTo>
                      <a:pt x="2933" y="84"/>
                    </a:lnTo>
                    <a:lnTo>
                      <a:pt x="2937" y="86"/>
                    </a:lnTo>
                    <a:lnTo>
                      <a:pt x="2941" y="83"/>
                    </a:lnTo>
                    <a:lnTo>
                      <a:pt x="2944" y="81"/>
                    </a:lnTo>
                    <a:lnTo>
                      <a:pt x="2948" y="82"/>
                    </a:lnTo>
                    <a:lnTo>
                      <a:pt x="2952" y="81"/>
                    </a:lnTo>
                    <a:lnTo>
                      <a:pt x="2956" y="81"/>
                    </a:lnTo>
                    <a:lnTo>
                      <a:pt x="2960" y="80"/>
                    </a:lnTo>
                    <a:lnTo>
                      <a:pt x="2964" y="78"/>
                    </a:lnTo>
                    <a:lnTo>
                      <a:pt x="2968" y="78"/>
                    </a:lnTo>
                    <a:lnTo>
                      <a:pt x="2972" y="78"/>
                    </a:lnTo>
                    <a:lnTo>
                      <a:pt x="2976" y="77"/>
                    </a:lnTo>
                    <a:lnTo>
                      <a:pt x="2980" y="75"/>
                    </a:lnTo>
                    <a:lnTo>
                      <a:pt x="2984" y="76"/>
                    </a:lnTo>
                    <a:lnTo>
                      <a:pt x="2988" y="76"/>
                    </a:lnTo>
                    <a:lnTo>
                      <a:pt x="2992" y="76"/>
                    </a:lnTo>
                    <a:lnTo>
                      <a:pt x="2996" y="74"/>
                    </a:lnTo>
                    <a:lnTo>
                      <a:pt x="3000" y="73"/>
                    </a:lnTo>
                    <a:lnTo>
                      <a:pt x="3004" y="74"/>
                    </a:lnTo>
                    <a:lnTo>
                      <a:pt x="3008" y="73"/>
                    </a:lnTo>
                    <a:lnTo>
                      <a:pt x="3012" y="71"/>
                    </a:lnTo>
                    <a:lnTo>
                      <a:pt x="3015" y="71"/>
                    </a:lnTo>
                    <a:lnTo>
                      <a:pt x="3019" y="70"/>
                    </a:lnTo>
                    <a:lnTo>
                      <a:pt x="3023" y="71"/>
                    </a:lnTo>
                    <a:lnTo>
                      <a:pt x="3027" y="68"/>
                    </a:lnTo>
                    <a:lnTo>
                      <a:pt x="3031" y="68"/>
                    </a:lnTo>
                    <a:lnTo>
                      <a:pt x="3035" y="66"/>
                    </a:lnTo>
                    <a:lnTo>
                      <a:pt x="3039" y="67"/>
                    </a:lnTo>
                    <a:lnTo>
                      <a:pt x="3043" y="67"/>
                    </a:lnTo>
                    <a:lnTo>
                      <a:pt x="3047" y="65"/>
                    </a:lnTo>
                    <a:lnTo>
                      <a:pt x="3051" y="65"/>
                    </a:lnTo>
                    <a:lnTo>
                      <a:pt x="3055" y="66"/>
                    </a:lnTo>
                    <a:lnTo>
                      <a:pt x="3059" y="64"/>
                    </a:lnTo>
                    <a:lnTo>
                      <a:pt x="3063" y="63"/>
                    </a:lnTo>
                    <a:lnTo>
                      <a:pt x="3067" y="62"/>
                    </a:lnTo>
                    <a:lnTo>
                      <a:pt x="3071" y="62"/>
                    </a:lnTo>
                    <a:lnTo>
                      <a:pt x="3075" y="61"/>
                    </a:lnTo>
                    <a:lnTo>
                      <a:pt x="3079" y="62"/>
                    </a:lnTo>
                    <a:lnTo>
                      <a:pt x="3082" y="61"/>
                    </a:lnTo>
                    <a:lnTo>
                      <a:pt x="3086" y="60"/>
                    </a:lnTo>
                    <a:lnTo>
                      <a:pt x="3090" y="60"/>
                    </a:lnTo>
                    <a:lnTo>
                      <a:pt x="3094" y="59"/>
                    </a:lnTo>
                    <a:lnTo>
                      <a:pt x="3098" y="59"/>
                    </a:lnTo>
                    <a:lnTo>
                      <a:pt x="3102" y="58"/>
                    </a:lnTo>
                    <a:lnTo>
                      <a:pt x="3106" y="55"/>
                    </a:lnTo>
                    <a:lnTo>
                      <a:pt x="3110" y="56"/>
                    </a:lnTo>
                    <a:lnTo>
                      <a:pt x="3114" y="57"/>
                    </a:lnTo>
                    <a:lnTo>
                      <a:pt x="3118" y="56"/>
                    </a:lnTo>
                    <a:lnTo>
                      <a:pt x="3122" y="55"/>
                    </a:lnTo>
                    <a:lnTo>
                      <a:pt x="3126" y="54"/>
                    </a:lnTo>
                    <a:lnTo>
                      <a:pt x="3130" y="55"/>
                    </a:lnTo>
                    <a:lnTo>
                      <a:pt x="3134" y="54"/>
                    </a:lnTo>
                    <a:lnTo>
                      <a:pt x="3138" y="53"/>
                    </a:lnTo>
                    <a:lnTo>
                      <a:pt x="3142" y="53"/>
                    </a:lnTo>
                    <a:lnTo>
                      <a:pt x="3146" y="51"/>
                    </a:lnTo>
                    <a:lnTo>
                      <a:pt x="3150" y="5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1" name="Freeform 2703"/>
              <p:cNvSpPr>
                <a:spLocks/>
              </p:cNvSpPr>
              <p:nvPr/>
            </p:nvSpPr>
            <p:spPr bwMode="auto">
              <a:xfrm flipV="1">
                <a:off x="506" y="845"/>
                <a:ext cx="1814" cy="107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10"/>
                  </a:cxn>
                  <a:cxn ang="0">
                    <a:pos x="303" y="21"/>
                  </a:cxn>
                  <a:cxn ang="0">
                    <a:pos x="354" y="38"/>
                  </a:cxn>
                  <a:cxn ang="0">
                    <a:pos x="406" y="63"/>
                  </a:cxn>
                  <a:cxn ang="0">
                    <a:pos x="457" y="98"/>
                  </a:cxn>
                  <a:cxn ang="0">
                    <a:pos x="508" y="143"/>
                  </a:cxn>
                  <a:cxn ang="0">
                    <a:pos x="559" y="197"/>
                  </a:cxn>
                  <a:cxn ang="0">
                    <a:pos x="611" y="265"/>
                  </a:cxn>
                  <a:cxn ang="0">
                    <a:pos x="662" y="343"/>
                  </a:cxn>
                  <a:cxn ang="0">
                    <a:pos x="713" y="430"/>
                  </a:cxn>
                  <a:cxn ang="0">
                    <a:pos x="764" y="525"/>
                  </a:cxn>
                  <a:cxn ang="0">
                    <a:pos x="816" y="627"/>
                  </a:cxn>
                  <a:cxn ang="0">
                    <a:pos x="867" y="736"/>
                  </a:cxn>
                  <a:cxn ang="0">
                    <a:pos x="918" y="846"/>
                  </a:cxn>
                  <a:cxn ang="0">
                    <a:pos x="969" y="960"/>
                  </a:cxn>
                  <a:cxn ang="0">
                    <a:pos x="1021" y="1072"/>
                  </a:cxn>
                  <a:cxn ang="0">
                    <a:pos x="1072" y="1182"/>
                  </a:cxn>
                  <a:cxn ang="0">
                    <a:pos x="1123" y="1291"/>
                  </a:cxn>
                  <a:cxn ang="0">
                    <a:pos x="1174" y="1390"/>
                  </a:cxn>
                  <a:cxn ang="0">
                    <a:pos x="1226" y="1484"/>
                  </a:cxn>
                  <a:cxn ang="0">
                    <a:pos x="1277" y="1569"/>
                  </a:cxn>
                  <a:cxn ang="0">
                    <a:pos x="1328" y="1645"/>
                  </a:cxn>
                  <a:cxn ang="0">
                    <a:pos x="1379" y="1711"/>
                  </a:cxn>
                  <a:cxn ang="0">
                    <a:pos x="1431" y="1765"/>
                  </a:cxn>
                  <a:cxn ang="0">
                    <a:pos x="1482" y="1808"/>
                  </a:cxn>
                  <a:cxn ang="0">
                    <a:pos x="1533" y="1839"/>
                  </a:cxn>
                  <a:cxn ang="0">
                    <a:pos x="1584" y="1859"/>
                  </a:cxn>
                  <a:cxn ang="0">
                    <a:pos x="1636" y="1865"/>
                  </a:cxn>
                  <a:cxn ang="0">
                    <a:pos x="1687" y="1863"/>
                  </a:cxn>
                  <a:cxn ang="0">
                    <a:pos x="1738" y="1848"/>
                  </a:cxn>
                  <a:cxn ang="0">
                    <a:pos x="1789" y="1825"/>
                  </a:cxn>
                  <a:cxn ang="0">
                    <a:pos x="1841" y="1792"/>
                  </a:cxn>
                  <a:cxn ang="0">
                    <a:pos x="1892" y="1750"/>
                  </a:cxn>
                  <a:cxn ang="0">
                    <a:pos x="1943" y="1700"/>
                  </a:cxn>
                  <a:cxn ang="0">
                    <a:pos x="1994" y="1645"/>
                  </a:cxn>
                  <a:cxn ang="0">
                    <a:pos x="2046" y="1584"/>
                  </a:cxn>
                  <a:cxn ang="0">
                    <a:pos x="2097" y="1520"/>
                  </a:cxn>
                  <a:cxn ang="0">
                    <a:pos x="2148" y="1450"/>
                  </a:cxn>
                  <a:cxn ang="0">
                    <a:pos x="2199" y="1376"/>
                  </a:cxn>
                  <a:cxn ang="0">
                    <a:pos x="2251" y="1302"/>
                  </a:cxn>
                  <a:cxn ang="0">
                    <a:pos x="2302" y="1226"/>
                  </a:cxn>
                  <a:cxn ang="0">
                    <a:pos x="2353" y="1151"/>
                  </a:cxn>
                  <a:cxn ang="0">
                    <a:pos x="2404" y="1077"/>
                  </a:cxn>
                  <a:cxn ang="0">
                    <a:pos x="2456" y="1000"/>
                  </a:cxn>
                  <a:cxn ang="0">
                    <a:pos x="2507" y="928"/>
                  </a:cxn>
                  <a:cxn ang="0">
                    <a:pos x="2558" y="855"/>
                  </a:cxn>
                  <a:cxn ang="0">
                    <a:pos x="2609" y="788"/>
                  </a:cxn>
                  <a:cxn ang="0">
                    <a:pos x="2661" y="720"/>
                  </a:cxn>
                  <a:cxn ang="0">
                    <a:pos x="2712" y="655"/>
                  </a:cxn>
                  <a:cxn ang="0">
                    <a:pos x="2763" y="597"/>
                  </a:cxn>
                  <a:cxn ang="0">
                    <a:pos x="2814" y="540"/>
                  </a:cxn>
                  <a:cxn ang="0">
                    <a:pos x="2866" y="487"/>
                  </a:cxn>
                  <a:cxn ang="0">
                    <a:pos x="2917" y="437"/>
                  </a:cxn>
                  <a:cxn ang="0">
                    <a:pos x="2968" y="391"/>
                  </a:cxn>
                  <a:cxn ang="0">
                    <a:pos x="3019" y="346"/>
                  </a:cxn>
                  <a:cxn ang="0">
                    <a:pos x="3071" y="307"/>
                  </a:cxn>
                  <a:cxn ang="0">
                    <a:pos x="3122" y="270"/>
                  </a:cxn>
                </a:cxnLst>
                <a:rect l="0" t="0" r="r" b="b"/>
                <a:pathLst>
                  <a:path w="3150" h="1867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5"/>
                    </a:lnTo>
                    <a:lnTo>
                      <a:pt x="193" y="5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6"/>
                    </a:lnTo>
                    <a:lnTo>
                      <a:pt x="224" y="7"/>
                    </a:lnTo>
                    <a:lnTo>
                      <a:pt x="228" y="6"/>
                    </a:lnTo>
                    <a:lnTo>
                      <a:pt x="232" y="8"/>
                    </a:lnTo>
                    <a:lnTo>
                      <a:pt x="236" y="7"/>
                    </a:lnTo>
                    <a:lnTo>
                      <a:pt x="240" y="9"/>
                    </a:lnTo>
                    <a:lnTo>
                      <a:pt x="244" y="9"/>
                    </a:lnTo>
                    <a:lnTo>
                      <a:pt x="248" y="9"/>
                    </a:lnTo>
                    <a:lnTo>
                      <a:pt x="252" y="10"/>
                    </a:lnTo>
                    <a:lnTo>
                      <a:pt x="256" y="11"/>
                    </a:lnTo>
                    <a:lnTo>
                      <a:pt x="260" y="11"/>
                    </a:lnTo>
                    <a:lnTo>
                      <a:pt x="264" y="11"/>
                    </a:lnTo>
                    <a:lnTo>
                      <a:pt x="268" y="12"/>
                    </a:lnTo>
                    <a:lnTo>
                      <a:pt x="272" y="14"/>
                    </a:lnTo>
                    <a:lnTo>
                      <a:pt x="275" y="13"/>
                    </a:lnTo>
                    <a:lnTo>
                      <a:pt x="279" y="16"/>
                    </a:lnTo>
                    <a:lnTo>
                      <a:pt x="283" y="17"/>
                    </a:lnTo>
                    <a:lnTo>
                      <a:pt x="287" y="17"/>
                    </a:lnTo>
                    <a:lnTo>
                      <a:pt x="291" y="16"/>
                    </a:lnTo>
                    <a:lnTo>
                      <a:pt x="295" y="19"/>
                    </a:lnTo>
                    <a:lnTo>
                      <a:pt x="299" y="18"/>
                    </a:lnTo>
                    <a:lnTo>
                      <a:pt x="303" y="21"/>
                    </a:lnTo>
                    <a:lnTo>
                      <a:pt x="307" y="22"/>
                    </a:lnTo>
                    <a:lnTo>
                      <a:pt x="311" y="24"/>
                    </a:lnTo>
                    <a:lnTo>
                      <a:pt x="315" y="24"/>
                    </a:lnTo>
                    <a:lnTo>
                      <a:pt x="319" y="25"/>
                    </a:lnTo>
                    <a:lnTo>
                      <a:pt x="323" y="28"/>
                    </a:lnTo>
                    <a:lnTo>
                      <a:pt x="327" y="28"/>
                    </a:lnTo>
                    <a:lnTo>
                      <a:pt x="331" y="30"/>
                    </a:lnTo>
                    <a:lnTo>
                      <a:pt x="335" y="30"/>
                    </a:lnTo>
                    <a:lnTo>
                      <a:pt x="339" y="31"/>
                    </a:lnTo>
                    <a:lnTo>
                      <a:pt x="342" y="33"/>
                    </a:lnTo>
                    <a:lnTo>
                      <a:pt x="346" y="34"/>
                    </a:lnTo>
                    <a:lnTo>
                      <a:pt x="350" y="36"/>
                    </a:lnTo>
                    <a:lnTo>
                      <a:pt x="354" y="38"/>
                    </a:lnTo>
                    <a:lnTo>
                      <a:pt x="358" y="39"/>
                    </a:lnTo>
                    <a:lnTo>
                      <a:pt x="362" y="42"/>
                    </a:lnTo>
                    <a:lnTo>
                      <a:pt x="366" y="43"/>
                    </a:lnTo>
                    <a:lnTo>
                      <a:pt x="370" y="45"/>
                    </a:lnTo>
                    <a:lnTo>
                      <a:pt x="374" y="46"/>
                    </a:lnTo>
                    <a:lnTo>
                      <a:pt x="378" y="50"/>
                    </a:lnTo>
                    <a:lnTo>
                      <a:pt x="382" y="50"/>
                    </a:lnTo>
                    <a:lnTo>
                      <a:pt x="386" y="54"/>
                    </a:lnTo>
                    <a:lnTo>
                      <a:pt x="390" y="54"/>
                    </a:lnTo>
                    <a:lnTo>
                      <a:pt x="394" y="58"/>
                    </a:lnTo>
                    <a:lnTo>
                      <a:pt x="398" y="59"/>
                    </a:lnTo>
                    <a:lnTo>
                      <a:pt x="402" y="62"/>
                    </a:lnTo>
                    <a:lnTo>
                      <a:pt x="406" y="63"/>
                    </a:lnTo>
                    <a:lnTo>
                      <a:pt x="410" y="66"/>
                    </a:lnTo>
                    <a:lnTo>
                      <a:pt x="413" y="68"/>
                    </a:lnTo>
                    <a:lnTo>
                      <a:pt x="417" y="70"/>
                    </a:lnTo>
                    <a:lnTo>
                      <a:pt x="421" y="73"/>
                    </a:lnTo>
                    <a:lnTo>
                      <a:pt x="425" y="76"/>
                    </a:lnTo>
                    <a:lnTo>
                      <a:pt x="429" y="79"/>
                    </a:lnTo>
                    <a:lnTo>
                      <a:pt x="433" y="81"/>
                    </a:lnTo>
                    <a:lnTo>
                      <a:pt x="437" y="84"/>
                    </a:lnTo>
                    <a:lnTo>
                      <a:pt x="441" y="87"/>
                    </a:lnTo>
                    <a:lnTo>
                      <a:pt x="445" y="90"/>
                    </a:lnTo>
                    <a:lnTo>
                      <a:pt x="449" y="92"/>
                    </a:lnTo>
                    <a:lnTo>
                      <a:pt x="453" y="95"/>
                    </a:lnTo>
                    <a:lnTo>
                      <a:pt x="457" y="98"/>
                    </a:lnTo>
                    <a:lnTo>
                      <a:pt x="461" y="101"/>
                    </a:lnTo>
                    <a:lnTo>
                      <a:pt x="465" y="104"/>
                    </a:lnTo>
                    <a:lnTo>
                      <a:pt x="469" y="108"/>
                    </a:lnTo>
                    <a:lnTo>
                      <a:pt x="473" y="111"/>
                    </a:lnTo>
                    <a:lnTo>
                      <a:pt x="477" y="113"/>
                    </a:lnTo>
                    <a:lnTo>
                      <a:pt x="480" y="118"/>
                    </a:lnTo>
                    <a:lnTo>
                      <a:pt x="484" y="122"/>
                    </a:lnTo>
                    <a:lnTo>
                      <a:pt x="488" y="126"/>
                    </a:lnTo>
                    <a:lnTo>
                      <a:pt x="492" y="129"/>
                    </a:lnTo>
                    <a:lnTo>
                      <a:pt x="496" y="132"/>
                    </a:lnTo>
                    <a:lnTo>
                      <a:pt x="500" y="135"/>
                    </a:lnTo>
                    <a:lnTo>
                      <a:pt x="504" y="137"/>
                    </a:lnTo>
                    <a:lnTo>
                      <a:pt x="508" y="143"/>
                    </a:lnTo>
                    <a:lnTo>
                      <a:pt x="512" y="147"/>
                    </a:lnTo>
                    <a:lnTo>
                      <a:pt x="516" y="150"/>
                    </a:lnTo>
                    <a:lnTo>
                      <a:pt x="520" y="155"/>
                    </a:lnTo>
                    <a:lnTo>
                      <a:pt x="524" y="157"/>
                    </a:lnTo>
                    <a:lnTo>
                      <a:pt x="528" y="163"/>
                    </a:lnTo>
                    <a:lnTo>
                      <a:pt x="532" y="167"/>
                    </a:lnTo>
                    <a:lnTo>
                      <a:pt x="536" y="172"/>
                    </a:lnTo>
                    <a:lnTo>
                      <a:pt x="540" y="175"/>
                    </a:lnTo>
                    <a:lnTo>
                      <a:pt x="544" y="182"/>
                    </a:lnTo>
                    <a:lnTo>
                      <a:pt x="547" y="185"/>
                    </a:lnTo>
                    <a:lnTo>
                      <a:pt x="551" y="189"/>
                    </a:lnTo>
                    <a:lnTo>
                      <a:pt x="555" y="194"/>
                    </a:lnTo>
                    <a:lnTo>
                      <a:pt x="559" y="197"/>
                    </a:lnTo>
                    <a:lnTo>
                      <a:pt x="563" y="203"/>
                    </a:lnTo>
                    <a:lnTo>
                      <a:pt x="567" y="209"/>
                    </a:lnTo>
                    <a:lnTo>
                      <a:pt x="571" y="213"/>
                    </a:lnTo>
                    <a:lnTo>
                      <a:pt x="575" y="218"/>
                    </a:lnTo>
                    <a:lnTo>
                      <a:pt x="579" y="222"/>
                    </a:lnTo>
                    <a:lnTo>
                      <a:pt x="583" y="229"/>
                    </a:lnTo>
                    <a:lnTo>
                      <a:pt x="587" y="233"/>
                    </a:lnTo>
                    <a:lnTo>
                      <a:pt x="591" y="238"/>
                    </a:lnTo>
                    <a:lnTo>
                      <a:pt x="595" y="244"/>
                    </a:lnTo>
                    <a:lnTo>
                      <a:pt x="599" y="248"/>
                    </a:lnTo>
                    <a:lnTo>
                      <a:pt x="603" y="254"/>
                    </a:lnTo>
                    <a:lnTo>
                      <a:pt x="607" y="258"/>
                    </a:lnTo>
                    <a:lnTo>
                      <a:pt x="611" y="265"/>
                    </a:lnTo>
                    <a:lnTo>
                      <a:pt x="615" y="270"/>
                    </a:lnTo>
                    <a:lnTo>
                      <a:pt x="618" y="276"/>
                    </a:lnTo>
                    <a:lnTo>
                      <a:pt x="622" y="281"/>
                    </a:lnTo>
                    <a:lnTo>
                      <a:pt x="626" y="288"/>
                    </a:lnTo>
                    <a:lnTo>
                      <a:pt x="630" y="293"/>
                    </a:lnTo>
                    <a:lnTo>
                      <a:pt x="634" y="299"/>
                    </a:lnTo>
                    <a:lnTo>
                      <a:pt x="638" y="306"/>
                    </a:lnTo>
                    <a:lnTo>
                      <a:pt x="642" y="312"/>
                    </a:lnTo>
                    <a:lnTo>
                      <a:pt x="646" y="318"/>
                    </a:lnTo>
                    <a:lnTo>
                      <a:pt x="650" y="324"/>
                    </a:lnTo>
                    <a:lnTo>
                      <a:pt x="654" y="329"/>
                    </a:lnTo>
                    <a:lnTo>
                      <a:pt x="658" y="335"/>
                    </a:lnTo>
                    <a:lnTo>
                      <a:pt x="662" y="343"/>
                    </a:lnTo>
                    <a:lnTo>
                      <a:pt x="666" y="351"/>
                    </a:lnTo>
                    <a:lnTo>
                      <a:pt x="670" y="355"/>
                    </a:lnTo>
                    <a:lnTo>
                      <a:pt x="674" y="362"/>
                    </a:lnTo>
                    <a:lnTo>
                      <a:pt x="678" y="368"/>
                    </a:lnTo>
                    <a:lnTo>
                      <a:pt x="682" y="374"/>
                    </a:lnTo>
                    <a:lnTo>
                      <a:pt x="685" y="382"/>
                    </a:lnTo>
                    <a:lnTo>
                      <a:pt x="689" y="388"/>
                    </a:lnTo>
                    <a:lnTo>
                      <a:pt x="693" y="395"/>
                    </a:lnTo>
                    <a:lnTo>
                      <a:pt x="697" y="402"/>
                    </a:lnTo>
                    <a:lnTo>
                      <a:pt x="701" y="407"/>
                    </a:lnTo>
                    <a:lnTo>
                      <a:pt x="705" y="415"/>
                    </a:lnTo>
                    <a:lnTo>
                      <a:pt x="709" y="424"/>
                    </a:lnTo>
                    <a:lnTo>
                      <a:pt x="713" y="430"/>
                    </a:lnTo>
                    <a:lnTo>
                      <a:pt x="717" y="437"/>
                    </a:lnTo>
                    <a:lnTo>
                      <a:pt x="721" y="444"/>
                    </a:lnTo>
                    <a:lnTo>
                      <a:pt x="725" y="450"/>
                    </a:lnTo>
                    <a:lnTo>
                      <a:pt x="729" y="459"/>
                    </a:lnTo>
                    <a:lnTo>
                      <a:pt x="733" y="467"/>
                    </a:lnTo>
                    <a:lnTo>
                      <a:pt x="737" y="473"/>
                    </a:lnTo>
                    <a:lnTo>
                      <a:pt x="741" y="480"/>
                    </a:lnTo>
                    <a:lnTo>
                      <a:pt x="745" y="488"/>
                    </a:lnTo>
                    <a:lnTo>
                      <a:pt x="749" y="495"/>
                    </a:lnTo>
                    <a:lnTo>
                      <a:pt x="753" y="503"/>
                    </a:lnTo>
                    <a:lnTo>
                      <a:pt x="756" y="510"/>
                    </a:lnTo>
                    <a:lnTo>
                      <a:pt x="760" y="519"/>
                    </a:lnTo>
                    <a:lnTo>
                      <a:pt x="764" y="525"/>
                    </a:lnTo>
                    <a:lnTo>
                      <a:pt x="768" y="532"/>
                    </a:lnTo>
                    <a:lnTo>
                      <a:pt x="772" y="542"/>
                    </a:lnTo>
                    <a:lnTo>
                      <a:pt x="776" y="549"/>
                    </a:lnTo>
                    <a:lnTo>
                      <a:pt x="780" y="556"/>
                    </a:lnTo>
                    <a:lnTo>
                      <a:pt x="784" y="564"/>
                    </a:lnTo>
                    <a:lnTo>
                      <a:pt x="788" y="570"/>
                    </a:lnTo>
                    <a:lnTo>
                      <a:pt x="792" y="580"/>
                    </a:lnTo>
                    <a:lnTo>
                      <a:pt x="796" y="587"/>
                    </a:lnTo>
                    <a:lnTo>
                      <a:pt x="800" y="595"/>
                    </a:lnTo>
                    <a:lnTo>
                      <a:pt x="804" y="605"/>
                    </a:lnTo>
                    <a:lnTo>
                      <a:pt x="808" y="610"/>
                    </a:lnTo>
                    <a:lnTo>
                      <a:pt x="812" y="618"/>
                    </a:lnTo>
                    <a:lnTo>
                      <a:pt x="816" y="627"/>
                    </a:lnTo>
                    <a:lnTo>
                      <a:pt x="820" y="635"/>
                    </a:lnTo>
                    <a:lnTo>
                      <a:pt x="823" y="643"/>
                    </a:lnTo>
                    <a:lnTo>
                      <a:pt x="827" y="652"/>
                    </a:lnTo>
                    <a:lnTo>
                      <a:pt x="831" y="660"/>
                    </a:lnTo>
                    <a:lnTo>
                      <a:pt x="835" y="668"/>
                    </a:lnTo>
                    <a:lnTo>
                      <a:pt x="839" y="677"/>
                    </a:lnTo>
                    <a:lnTo>
                      <a:pt x="843" y="686"/>
                    </a:lnTo>
                    <a:lnTo>
                      <a:pt x="847" y="691"/>
                    </a:lnTo>
                    <a:lnTo>
                      <a:pt x="851" y="700"/>
                    </a:lnTo>
                    <a:lnTo>
                      <a:pt x="855" y="708"/>
                    </a:lnTo>
                    <a:lnTo>
                      <a:pt x="859" y="718"/>
                    </a:lnTo>
                    <a:lnTo>
                      <a:pt x="863" y="726"/>
                    </a:lnTo>
                    <a:lnTo>
                      <a:pt x="867" y="736"/>
                    </a:lnTo>
                    <a:lnTo>
                      <a:pt x="871" y="743"/>
                    </a:lnTo>
                    <a:lnTo>
                      <a:pt x="875" y="751"/>
                    </a:lnTo>
                    <a:lnTo>
                      <a:pt x="879" y="760"/>
                    </a:lnTo>
                    <a:lnTo>
                      <a:pt x="883" y="769"/>
                    </a:lnTo>
                    <a:lnTo>
                      <a:pt x="887" y="779"/>
                    </a:lnTo>
                    <a:lnTo>
                      <a:pt x="890" y="786"/>
                    </a:lnTo>
                    <a:lnTo>
                      <a:pt x="894" y="796"/>
                    </a:lnTo>
                    <a:lnTo>
                      <a:pt x="898" y="803"/>
                    </a:lnTo>
                    <a:lnTo>
                      <a:pt x="902" y="812"/>
                    </a:lnTo>
                    <a:lnTo>
                      <a:pt x="906" y="821"/>
                    </a:lnTo>
                    <a:lnTo>
                      <a:pt x="910" y="830"/>
                    </a:lnTo>
                    <a:lnTo>
                      <a:pt x="914" y="839"/>
                    </a:lnTo>
                    <a:lnTo>
                      <a:pt x="918" y="846"/>
                    </a:lnTo>
                    <a:lnTo>
                      <a:pt x="922" y="855"/>
                    </a:lnTo>
                    <a:lnTo>
                      <a:pt x="926" y="864"/>
                    </a:lnTo>
                    <a:lnTo>
                      <a:pt x="930" y="874"/>
                    </a:lnTo>
                    <a:lnTo>
                      <a:pt x="934" y="881"/>
                    </a:lnTo>
                    <a:lnTo>
                      <a:pt x="938" y="890"/>
                    </a:lnTo>
                    <a:lnTo>
                      <a:pt x="942" y="900"/>
                    </a:lnTo>
                    <a:lnTo>
                      <a:pt x="946" y="907"/>
                    </a:lnTo>
                    <a:lnTo>
                      <a:pt x="950" y="917"/>
                    </a:lnTo>
                    <a:lnTo>
                      <a:pt x="954" y="924"/>
                    </a:lnTo>
                    <a:lnTo>
                      <a:pt x="958" y="933"/>
                    </a:lnTo>
                    <a:lnTo>
                      <a:pt x="961" y="942"/>
                    </a:lnTo>
                    <a:lnTo>
                      <a:pt x="965" y="951"/>
                    </a:lnTo>
                    <a:lnTo>
                      <a:pt x="969" y="960"/>
                    </a:lnTo>
                    <a:lnTo>
                      <a:pt x="973" y="968"/>
                    </a:lnTo>
                    <a:lnTo>
                      <a:pt x="977" y="977"/>
                    </a:lnTo>
                    <a:lnTo>
                      <a:pt x="981" y="986"/>
                    </a:lnTo>
                    <a:lnTo>
                      <a:pt x="985" y="994"/>
                    </a:lnTo>
                    <a:lnTo>
                      <a:pt x="989" y="1003"/>
                    </a:lnTo>
                    <a:lnTo>
                      <a:pt x="993" y="1012"/>
                    </a:lnTo>
                    <a:lnTo>
                      <a:pt x="997" y="1020"/>
                    </a:lnTo>
                    <a:lnTo>
                      <a:pt x="1001" y="1029"/>
                    </a:lnTo>
                    <a:lnTo>
                      <a:pt x="1005" y="1038"/>
                    </a:lnTo>
                    <a:lnTo>
                      <a:pt x="1009" y="1047"/>
                    </a:lnTo>
                    <a:lnTo>
                      <a:pt x="1013" y="1054"/>
                    </a:lnTo>
                    <a:lnTo>
                      <a:pt x="1017" y="1064"/>
                    </a:lnTo>
                    <a:lnTo>
                      <a:pt x="1021" y="1072"/>
                    </a:lnTo>
                    <a:lnTo>
                      <a:pt x="1025" y="1082"/>
                    </a:lnTo>
                    <a:lnTo>
                      <a:pt x="1028" y="1089"/>
                    </a:lnTo>
                    <a:lnTo>
                      <a:pt x="1032" y="1097"/>
                    </a:lnTo>
                    <a:lnTo>
                      <a:pt x="1036" y="1106"/>
                    </a:lnTo>
                    <a:lnTo>
                      <a:pt x="1040" y="1114"/>
                    </a:lnTo>
                    <a:lnTo>
                      <a:pt x="1044" y="1123"/>
                    </a:lnTo>
                    <a:lnTo>
                      <a:pt x="1048" y="1132"/>
                    </a:lnTo>
                    <a:lnTo>
                      <a:pt x="1052" y="1140"/>
                    </a:lnTo>
                    <a:lnTo>
                      <a:pt x="1056" y="1150"/>
                    </a:lnTo>
                    <a:lnTo>
                      <a:pt x="1060" y="1157"/>
                    </a:lnTo>
                    <a:lnTo>
                      <a:pt x="1064" y="1166"/>
                    </a:lnTo>
                    <a:lnTo>
                      <a:pt x="1068" y="1174"/>
                    </a:lnTo>
                    <a:lnTo>
                      <a:pt x="1072" y="1182"/>
                    </a:lnTo>
                    <a:lnTo>
                      <a:pt x="1076" y="1193"/>
                    </a:lnTo>
                    <a:lnTo>
                      <a:pt x="1080" y="1199"/>
                    </a:lnTo>
                    <a:lnTo>
                      <a:pt x="1084" y="1209"/>
                    </a:lnTo>
                    <a:lnTo>
                      <a:pt x="1088" y="1215"/>
                    </a:lnTo>
                    <a:lnTo>
                      <a:pt x="1092" y="1223"/>
                    </a:lnTo>
                    <a:lnTo>
                      <a:pt x="1095" y="1231"/>
                    </a:lnTo>
                    <a:lnTo>
                      <a:pt x="1099" y="1241"/>
                    </a:lnTo>
                    <a:lnTo>
                      <a:pt x="1103" y="1249"/>
                    </a:lnTo>
                    <a:lnTo>
                      <a:pt x="1107" y="1258"/>
                    </a:lnTo>
                    <a:lnTo>
                      <a:pt x="1111" y="1266"/>
                    </a:lnTo>
                    <a:lnTo>
                      <a:pt x="1115" y="1274"/>
                    </a:lnTo>
                    <a:lnTo>
                      <a:pt x="1119" y="1282"/>
                    </a:lnTo>
                    <a:lnTo>
                      <a:pt x="1123" y="1291"/>
                    </a:lnTo>
                    <a:lnTo>
                      <a:pt x="1127" y="1297"/>
                    </a:lnTo>
                    <a:lnTo>
                      <a:pt x="1131" y="1306"/>
                    </a:lnTo>
                    <a:lnTo>
                      <a:pt x="1135" y="1314"/>
                    </a:lnTo>
                    <a:lnTo>
                      <a:pt x="1139" y="1322"/>
                    </a:lnTo>
                    <a:lnTo>
                      <a:pt x="1143" y="1329"/>
                    </a:lnTo>
                    <a:lnTo>
                      <a:pt x="1147" y="1338"/>
                    </a:lnTo>
                    <a:lnTo>
                      <a:pt x="1151" y="1344"/>
                    </a:lnTo>
                    <a:lnTo>
                      <a:pt x="1155" y="1353"/>
                    </a:lnTo>
                    <a:lnTo>
                      <a:pt x="1159" y="1359"/>
                    </a:lnTo>
                    <a:lnTo>
                      <a:pt x="1163" y="1366"/>
                    </a:lnTo>
                    <a:lnTo>
                      <a:pt x="1166" y="1374"/>
                    </a:lnTo>
                    <a:lnTo>
                      <a:pt x="1170" y="1383"/>
                    </a:lnTo>
                    <a:lnTo>
                      <a:pt x="1174" y="1390"/>
                    </a:lnTo>
                    <a:lnTo>
                      <a:pt x="1178" y="1397"/>
                    </a:lnTo>
                    <a:lnTo>
                      <a:pt x="1182" y="1406"/>
                    </a:lnTo>
                    <a:lnTo>
                      <a:pt x="1186" y="1413"/>
                    </a:lnTo>
                    <a:lnTo>
                      <a:pt x="1190" y="1420"/>
                    </a:lnTo>
                    <a:lnTo>
                      <a:pt x="1194" y="1427"/>
                    </a:lnTo>
                    <a:lnTo>
                      <a:pt x="1198" y="1436"/>
                    </a:lnTo>
                    <a:lnTo>
                      <a:pt x="1202" y="1443"/>
                    </a:lnTo>
                    <a:lnTo>
                      <a:pt x="1206" y="1449"/>
                    </a:lnTo>
                    <a:lnTo>
                      <a:pt x="1210" y="1455"/>
                    </a:lnTo>
                    <a:lnTo>
                      <a:pt x="1214" y="1464"/>
                    </a:lnTo>
                    <a:lnTo>
                      <a:pt x="1218" y="1470"/>
                    </a:lnTo>
                    <a:lnTo>
                      <a:pt x="1222" y="1477"/>
                    </a:lnTo>
                    <a:lnTo>
                      <a:pt x="1226" y="1484"/>
                    </a:lnTo>
                    <a:lnTo>
                      <a:pt x="1230" y="1491"/>
                    </a:lnTo>
                    <a:lnTo>
                      <a:pt x="1233" y="1498"/>
                    </a:lnTo>
                    <a:lnTo>
                      <a:pt x="1237" y="1505"/>
                    </a:lnTo>
                    <a:lnTo>
                      <a:pt x="1241" y="1510"/>
                    </a:lnTo>
                    <a:lnTo>
                      <a:pt x="1245" y="1519"/>
                    </a:lnTo>
                    <a:lnTo>
                      <a:pt x="1249" y="1525"/>
                    </a:lnTo>
                    <a:lnTo>
                      <a:pt x="1253" y="1530"/>
                    </a:lnTo>
                    <a:lnTo>
                      <a:pt x="1257" y="1538"/>
                    </a:lnTo>
                    <a:lnTo>
                      <a:pt x="1261" y="1544"/>
                    </a:lnTo>
                    <a:lnTo>
                      <a:pt x="1265" y="1550"/>
                    </a:lnTo>
                    <a:lnTo>
                      <a:pt x="1269" y="1557"/>
                    </a:lnTo>
                    <a:lnTo>
                      <a:pt x="1273" y="1564"/>
                    </a:lnTo>
                    <a:lnTo>
                      <a:pt x="1277" y="1569"/>
                    </a:lnTo>
                    <a:lnTo>
                      <a:pt x="1281" y="1575"/>
                    </a:lnTo>
                    <a:lnTo>
                      <a:pt x="1285" y="1581"/>
                    </a:lnTo>
                    <a:lnTo>
                      <a:pt x="1289" y="1587"/>
                    </a:lnTo>
                    <a:lnTo>
                      <a:pt x="1293" y="1593"/>
                    </a:lnTo>
                    <a:lnTo>
                      <a:pt x="1297" y="1601"/>
                    </a:lnTo>
                    <a:lnTo>
                      <a:pt x="1301" y="1605"/>
                    </a:lnTo>
                    <a:lnTo>
                      <a:pt x="1304" y="1610"/>
                    </a:lnTo>
                    <a:lnTo>
                      <a:pt x="1308" y="1618"/>
                    </a:lnTo>
                    <a:lnTo>
                      <a:pt x="1312" y="1621"/>
                    </a:lnTo>
                    <a:lnTo>
                      <a:pt x="1316" y="1630"/>
                    </a:lnTo>
                    <a:lnTo>
                      <a:pt x="1320" y="1633"/>
                    </a:lnTo>
                    <a:lnTo>
                      <a:pt x="1324" y="1638"/>
                    </a:lnTo>
                    <a:lnTo>
                      <a:pt x="1328" y="1645"/>
                    </a:lnTo>
                    <a:lnTo>
                      <a:pt x="1332" y="1651"/>
                    </a:lnTo>
                    <a:lnTo>
                      <a:pt x="1336" y="1655"/>
                    </a:lnTo>
                    <a:lnTo>
                      <a:pt x="1340" y="1661"/>
                    </a:lnTo>
                    <a:lnTo>
                      <a:pt x="1344" y="1667"/>
                    </a:lnTo>
                    <a:lnTo>
                      <a:pt x="1348" y="1670"/>
                    </a:lnTo>
                    <a:lnTo>
                      <a:pt x="1352" y="1677"/>
                    </a:lnTo>
                    <a:lnTo>
                      <a:pt x="1356" y="1681"/>
                    </a:lnTo>
                    <a:lnTo>
                      <a:pt x="1360" y="1687"/>
                    </a:lnTo>
                    <a:lnTo>
                      <a:pt x="1364" y="1692"/>
                    </a:lnTo>
                    <a:lnTo>
                      <a:pt x="1368" y="1696"/>
                    </a:lnTo>
                    <a:lnTo>
                      <a:pt x="1371" y="1701"/>
                    </a:lnTo>
                    <a:lnTo>
                      <a:pt x="1375" y="1705"/>
                    </a:lnTo>
                    <a:lnTo>
                      <a:pt x="1379" y="1711"/>
                    </a:lnTo>
                    <a:lnTo>
                      <a:pt x="1383" y="1714"/>
                    </a:lnTo>
                    <a:lnTo>
                      <a:pt x="1387" y="1721"/>
                    </a:lnTo>
                    <a:lnTo>
                      <a:pt x="1391" y="1725"/>
                    </a:lnTo>
                    <a:lnTo>
                      <a:pt x="1395" y="1729"/>
                    </a:lnTo>
                    <a:lnTo>
                      <a:pt x="1399" y="1731"/>
                    </a:lnTo>
                    <a:lnTo>
                      <a:pt x="1403" y="1738"/>
                    </a:lnTo>
                    <a:lnTo>
                      <a:pt x="1407" y="1741"/>
                    </a:lnTo>
                    <a:lnTo>
                      <a:pt x="1411" y="1745"/>
                    </a:lnTo>
                    <a:lnTo>
                      <a:pt x="1415" y="1749"/>
                    </a:lnTo>
                    <a:lnTo>
                      <a:pt x="1419" y="1753"/>
                    </a:lnTo>
                    <a:lnTo>
                      <a:pt x="1423" y="1756"/>
                    </a:lnTo>
                    <a:lnTo>
                      <a:pt x="1427" y="1760"/>
                    </a:lnTo>
                    <a:lnTo>
                      <a:pt x="1431" y="1765"/>
                    </a:lnTo>
                    <a:lnTo>
                      <a:pt x="1435" y="1768"/>
                    </a:lnTo>
                    <a:lnTo>
                      <a:pt x="1438" y="1773"/>
                    </a:lnTo>
                    <a:lnTo>
                      <a:pt x="1442" y="1774"/>
                    </a:lnTo>
                    <a:lnTo>
                      <a:pt x="1446" y="1781"/>
                    </a:lnTo>
                    <a:lnTo>
                      <a:pt x="1450" y="1781"/>
                    </a:lnTo>
                    <a:lnTo>
                      <a:pt x="1454" y="1786"/>
                    </a:lnTo>
                    <a:lnTo>
                      <a:pt x="1458" y="1789"/>
                    </a:lnTo>
                    <a:lnTo>
                      <a:pt x="1462" y="1791"/>
                    </a:lnTo>
                    <a:lnTo>
                      <a:pt x="1466" y="1795"/>
                    </a:lnTo>
                    <a:lnTo>
                      <a:pt x="1470" y="1799"/>
                    </a:lnTo>
                    <a:lnTo>
                      <a:pt x="1474" y="1803"/>
                    </a:lnTo>
                    <a:lnTo>
                      <a:pt x="1478" y="1804"/>
                    </a:lnTo>
                    <a:lnTo>
                      <a:pt x="1482" y="1808"/>
                    </a:lnTo>
                    <a:lnTo>
                      <a:pt x="1486" y="1811"/>
                    </a:lnTo>
                    <a:lnTo>
                      <a:pt x="1490" y="1812"/>
                    </a:lnTo>
                    <a:lnTo>
                      <a:pt x="1494" y="1815"/>
                    </a:lnTo>
                    <a:lnTo>
                      <a:pt x="1498" y="1819"/>
                    </a:lnTo>
                    <a:lnTo>
                      <a:pt x="1502" y="1822"/>
                    </a:lnTo>
                    <a:lnTo>
                      <a:pt x="1506" y="1824"/>
                    </a:lnTo>
                    <a:lnTo>
                      <a:pt x="1509" y="1825"/>
                    </a:lnTo>
                    <a:lnTo>
                      <a:pt x="1513" y="1829"/>
                    </a:lnTo>
                    <a:lnTo>
                      <a:pt x="1517" y="1831"/>
                    </a:lnTo>
                    <a:lnTo>
                      <a:pt x="1521" y="1833"/>
                    </a:lnTo>
                    <a:lnTo>
                      <a:pt x="1525" y="1834"/>
                    </a:lnTo>
                    <a:lnTo>
                      <a:pt x="1529" y="1836"/>
                    </a:lnTo>
                    <a:lnTo>
                      <a:pt x="1533" y="1839"/>
                    </a:lnTo>
                    <a:lnTo>
                      <a:pt x="1537" y="1841"/>
                    </a:lnTo>
                    <a:lnTo>
                      <a:pt x="1541" y="1842"/>
                    </a:lnTo>
                    <a:lnTo>
                      <a:pt x="1545" y="1844"/>
                    </a:lnTo>
                    <a:lnTo>
                      <a:pt x="1549" y="1846"/>
                    </a:lnTo>
                    <a:lnTo>
                      <a:pt x="1553" y="1848"/>
                    </a:lnTo>
                    <a:lnTo>
                      <a:pt x="1557" y="1848"/>
                    </a:lnTo>
                    <a:lnTo>
                      <a:pt x="1561" y="1849"/>
                    </a:lnTo>
                    <a:lnTo>
                      <a:pt x="1565" y="1852"/>
                    </a:lnTo>
                    <a:lnTo>
                      <a:pt x="1569" y="1853"/>
                    </a:lnTo>
                    <a:lnTo>
                      <a:pt x="1573" y="1856"/>
                    </a:lnTo>
                    <a:lnTo>
                      <a:pt x="1576" y="1855"/>
                    </a:lnTo>
                    <a:lnTo>
                      <a:pt x="1580" y="1857"/>
                    </a:lnTo>
                    <a:lnTo>
                      <a:pt x="1584" y="1859"/>
                    </a:lnTo>
                    <a:lnTo>
                      <a:pt x="1588" y="1860"/>
                    </a:lnTo>
                    <a:lnTo>
                      <a:pt x="1592" y="1860"/>
                    </a:lnTo>
                    <a:lnTo>
                      <a:pt x="1596" y="1861"/>
                    </a:lnTo>
                    <a:lnTo>
                      <a:pt x="1600" y="1862"/>
                    </a:lnTo>
                    <a:lnTo>
                      <a:pt x="1604" y="1862"/>
                    </a:lnTo>
                    <a:lnTo>
                      <a:pt x="1608" y="1864"/>
                    </a:lnTo>
                    <a:lnTo>
                      <a:pt x="1612" y="1864"/>
                    </a:lnTo>
                    <a:lnTo>
                      <a:pt x="1616" y="1862"/>
                    </a:lnTo>
                    <a:lnTo>
                      <a:pt x="1620" y="1865"/>
                    </a:lnTo>
                    <a:lnTo>
                      <a:pt x="1624" y="1865"/>
                    </a:lnTo>
                    <a:lnTo>
                      <a:pt x="1628" y="1866"/>
                    </a:lnTo>
                    <a:lnTo>
                      <a:pt x="1632" y="1865"/>
                    </a:lnTo>
                    <a:lnTo>
                      <a:pt x="1636" y="1865"/>
                    </a:lnTo>
                    <a:lnTo>
                      <a:pt x="1640" y="1867"/>
                    </a:lnTo>
                    <a:lnTo>
                      <a:pt x="1643" y="1867"/>
                    </a:lnTo>
                    <a:lnTo>
                      <a:pt x="1647" y="1867"/>
                    </a:lnTo>
                    <a:lnTo>
                      <a:pt x="1651" y="1867"/>
                    </a:lnTo>
                    <a:lnTo>
                      <a:pt x="1655" y="1865"/>
                    </a:lnTo>
                    <a:lnTo>
                      <a:pt x="1659" y="1866"/>
                    </a:lnTo>
                    <a:lnTo>
                      <a:pt x="1663" y="1866"/>
                    </a:lnTo>
                    <a:lnTo>
                      <a:pt x="1667" y="1865"/>
                    </a:lnTo>
                    <a:lnTo>
                      <a:pt x="1671" y="1865"/>
                    </a:lnTo>
                    <a:lnTo>
                      <a:pt x="1675" y="1864"/>
                    </a:lnTo>
                    <a:lnTo>
                      <a:pt x="1679" y="1863"/>
                    </a:lnTo>
                    <a:lnTo>
                      <a:pt x="1683" y="1862"/>
                    </a:lnTo>
                    <a:lnTo>
                      <a:pt x="1687" y="1863"/>
                    </a:lnTo>
                    <a:lnTo>
                      <a:pt x="1691" y="1862"/>
                    </a:lnTo>
                    <a:lnTo>
                      <a:pt x="1695" y="1862"/>
                    </a:lnTo>
                    <a:lnTo>
                      <a:pt x="1699" y="1860"/>
                    </a:lnTo>
                    <a:lnTo>
                      <a:pt x="1703" y="1859"/>
                    </a:lnTo>
                    <a:lnTo>
                      <a:pt x="1707" y="1857"/>
                    </a:lnTo>
                    <a:lnTo>
                      <a:pt x="1711" y="1858"/>
                    </a:lnTo>
                    <a:lnTo>
                      <a:pt x="1714" y="1855"/>
                    </a:lnTo>
                    <a:lnTo>
                      <a:pt x="1718" y="1855"/>
                    </a:lnTo>
                    <a:lnTo>
                      <a:pt x="1722" y="1854"/>
                    </a:lnTo>
                    <a:lnTo>
                      <a:pt x="1726" y="1853"/>
                    </a:lnTo>
                    <a:lnTo>
                      <a:pt x="1730" y="1851"/>
                    </a:lnTo>
                    <a:lnTo>
                      <a:pt x="1734" y="1850"/>
                    </a:lnTo>
                    <a:lnTo>
                      <a:pt x="1738" y="1848"/>
                    </a:lnTo>
                    <a:lnTo>
                      <a:pt x="1742" y="1846"/>
                    </a:lnTo>
                    <a:lnTo>
                      <a:pt x="1746" y="1845"/>
                    </a:lnTo>
                    <a:lnTo>
                      <a:pt x="1750" y="1844"/>
                    </a:lnTo>
                    <a:lnTo>
                      <a:pt x="1754" y="1842"/>
                    </a:lnTo>
                    <a:lnTo>
                      <a:pt x="1758" y="1840"/>
                    </a:lnTo>
                    <a:lnTo>
                      <a:pt x="1762" y="1839"/>
                    </a:lnTo>
                    <a:lnTo>
                      <a:pt x="1766" y="1836"/>
                    </a:lnTo>
                    <a:lnTo>
                      <a:pt x="1770" y="1836"/>
                    </a:lnTo>
                    <a:lnTo>
                      <a:pt x="1774" y="1833"/>
                    </a:lnTo>
                    <a:lnTo>
                      <a:pt x="1778" y="1830"/>
                    </a:lnTo>
                    <a:lnTo>
                      <a:pt x="1781" y="1829"/>
                    </a:lnTo>
                    <a:lnTo>
                      <a:pt x="1785" y="1828"/>
                    </a:lnTo>
                    <a:lnTo>
                      <a:pt x="1789" y="1825"/>
                    </a:lnTo>
                    <a:lnTo>
                      <a:pt x="1793" y="1823"/>
                    </a:lnTo>
                    <a:lnTo>
                      <a:pt x="1797" y="1820"/>
                    </a:lnTo>
                    <a:lnTo>
                      <a:pt x="1801" y="1818"/>
                    </a:lnTo>
                    <a:lnTo>
                      <a:pt x="1805" y="1817"/>
                    </a:lnTo>
                    <a:lnTo>
                      <a:pt x="1809" y="1813"/>
                    </a:lnTo>
                    <a:lnTo>
                      <a:pt x="1813" y="1810"/>
                    </a:lnTo>
                    <a:lnTo>
                      <a:pt x="1817" y="1808"/>
                    </a:lnTo>
                    <a:lnTo>
                      <a:pt x="1821" y="1805"/>
                    </a:lnTo>
                    <a:lnTo>
                      <a:pt x="1825" y="1802"/>
                    </a:lnTo>
                    <a:lnTo>
                      <a:pt x="1829" y="1800"/>
                    </a:lnTo>
                    <a:lnTo>
                      <a:pt x="1833" y="1796"/>
                    </a:lnTo>
                    <a:lnTo>
                      <a:pt x="1837" y="1794"/>
                    </a:lnTo>
                    <a:lnTo>
                      <a:pt x="1841" y="1792"/>
                    </a:lnTo>
                    <a:lnTo>
                      <a:pt x="1845" y="1789"/>
                    </a:lnTo>
                    <a:lnTo>
                      <a:pt x="1848" y="1786"/>
                    </a:lnTo>
                    <a:lnTo>
                      <a:pt x="1852" y="1785"/>
                    </a:lnTo>
                    <a:lnTo>
                      <a:pt x="1856" y="1780"/>
                    </a:lnTo>
                    <a:lnTo>
                      <a:pt x="1860" y="1777"/>
                    </a:lnTo>
                    <a:lnTo>
                      <a:pt x="1864" y="1773"/>
                    </a:lnTo>
                    <a:lnTo>
                      <a:pt x="1868" y="1771"/>
                    </a:lnTo>
                    <a:lnTo>
                      <a:pt x="1872" y="1767"/>
                    </a:lnTo>
                    <a:lnTo>
                      <a:pt x="1876" y="1764"/>
                    </a:lnTo>
                    <a:lnTo>
                      <a:pt x="1880" y="1760"/>
                    </a:lnTo>
                    <a:lnTo>
                      <a:pt x="1884" y="1756"/>
                    </a:lnTo>
                    <a:lnTo>
                      <a:pt x="1888" y="1754"/>
                    </a:lnTo>
                    <a:lnTo>
                      <a:pt x="1892" y="1750"/>
                    </a:lnTo>
                    <a:lnTo>
                      <a:pt x="1896" y="1747"/>
                    </a:lnTo>
                    <a:lnTo>
                      <a:pt x="1900" y="1743"/>
                    </a:lnTo>
                    <a:lnTo>
                      <a:pt x="1904" y="1737"/>
                    </a:lnTo>
                    <a:lnTo>
                      <a:pt x="1908" y="1736"/>
                    </a:lnTo>
                    <a:lnTo>
                      <a:pt x="1912" y="1731"/>
                    </a:lnTo>
                    <a:lnTo>
                      <a:pt x="1916" y="1728"/>
                    </a:lnTo>
                    <a:lnTo>
                      <a:pt x="1919" y="1724"/>
                    </a:lnTo>
                    <a:lnTo>
                      <a:pt x="1923" y="1720"/>
                    </a:lnTo>
                    <a:lnTo>
                      <a:pt x="1927" y="1717"/>
                    </a:lnTo>
                    <a:lnTo>
                      <a:pt x="1931" y="1712"/>
                    </a:lnTo>
                    <a:lnTo>
                      <a:pt x="1935" y="1710"/>
                    </a:lnTo>
                    <a:lnTo>
                      <a:pt x="1939" y="1705"/>
                    </a:lnTo>
                    <a:lnTo>
                      <a:pt x="1943" y="1700"/>
                    </a:lnTo>
                    <a:lnTo>
                      <a:pt x="1947" y="1697"/>
                    </a:lnTo>
                    <a:lnTo>
                      <a:pt x="1951" y="1692"/>
                    </a:lnTo>
                    <a:lnTo>
                      <a:pt x="1955" y="1688"/>
                    </a:lnTo>
                    <a:lnTo>
                      <a:pt x="1959" y="1685"/>
                    </a:lnTo>
                    <a:lnTo>
                      <a:pt x="1963" y="1682"/>
                    </a:lnTo>
                    <a:lnTo>
                      <a:pt x="1967" y="1677"/>
                    </a:lnTo>
                    <a:lnTo>
                      <a:pt x="1971" y="1671"/>
                    </a:lnTo>
                    <a:lnTo>
                      <a:pt x="1975" y="1668"/>
                    </a:lnTo>
                    <a:lnTo>
                      <a:pt x="1979" y="1663"/>
                    </a:lnTo>
                    <a:lnTo>
                      <a:pt x="1983" y="1658"/>
                    </a:lnTo>
                    <a:lnTo>
                      <a:pt x="1986" y="1654"/>
                    </a:lnTo>
                    <a:lnTo>
                      <a:pt x="1990" y="1649"/>
                    </a:lnTo>
                    <a:lnTo>
                      <a:pt x="1994" y="1645"/>
                    </a:lnTo>
                    <a:lnTo>
                      <a:pt x="1998" y="1641"/>
                    </a:lnTo>
                    <a:lnTo>
                      <a:pt x="2002" y="1638"/>
                    </a:lnTo>
                    <a:lnTo>
                      <a:pt x="2006" y="1631"/>
                    </a:lnTo>
                    <a:lnTo>
                      <a:pt x="2010" y="1628"/>
                    </a:lnTo>
                    <a:lnTo>
                      <a:pt x="2014" y="1622"/>
                    </a:lnTo>
                    <a:lnTo>
                      <a:pt x="2018" y="1617"/>
                    </a:lnTo>
                    <a:lnTo>
                      <a:pt x="2022" y="1613"/>
                    </a:lnTo>
                    <a:lnTo>
                      <a:pt x="2026" y="1607"/>
                    </a:lnTo>
                    <a:lnTo>
                      <a:pt x="2030" y="1603"/>
                    </a:lnTo>
                    <a:lnTo>
                      <a:pt x="2034" y="1598"/>
                    </a:lnTo>
                    <a:lnTo>
                      <a:pt x="2038" y="1593"/>
                    </a:lnTo>
                    <a:lnTo>
                      <a:pt x="2042" y="1589"/>
                    </a:lnTo>
                    <a:lnTo>
                      <a:pt x="2046" y="1584"/>
                    </a:lnTo>
                    <a:lnTo>
                      <a:pt x="2050" y="1579"/>
                    </a:lnTo>
                    <a:lnTo>
                      <a:pt x="2054" y="1574"/>
                    </a:lnTo>
                    <a:lnTo>
                      <a:pt x="2057" y="1569"/>
                    </a:lnTo>
                    <a:lnTo>
                      <a:pt x="2061" y="1564"/>
                    </a:lnTo>
                    <a:lnTo>
                      <a:pt x="2065" y="1560"/>
                    </a:lnTo>
                    <a:lnTo>
                      <a:pt x="2069" y="1556"/>
                    </a:lnTo>
                    <a:lnTo>
                      <a:pt x="2073" y="1549"/>
                    </a:lnTo>
                    <a:lnTo>
                      <a:pt x="2077" y="1545"/>
                    </a:lnTo>
                    <a:lnTo>
                      <a:pt x="2081" y="1541"/>
                    </a:lnTo>
                    <a:lnTo>
                      <a:pt x="2085" y="1534"/>
                    </a:lnTo>
                    <a:lnTo>
                      <a:pt x="2089" y="1528"/>
                    </a:lnTo>
                    <a:lnTo>
                      <a:pt x="2093" y="1524"/>
                    </a:lnTo>
                    <a:lnTo>
                      <a:pt x="2097" y="1520"/>
                    </a:lnTo>
                    <a:lnTo>
                      <a:pt x="2101" y="1514"/>
                    </a:lnTo>
                    <a:lnTo>
                      <a:pt x="2105" y="1509"/>
                    </a:lnTo>
                    <a:lnTo>
                      <a:pt x="2109" y="1504"/>
                    </a:lnTo>
                    <a:lnTo>
                      <a:pt x="2113" y="1499"/>
                    </a:lnTo>
                    <a:lnTo>
                      <a:pt x="2117" y="1492"/>
                    </a:lnTo>
                    <a:lnTo>
                      <a:pt x="2121" y="1486"/>
                    </a:lnTo>
                    <a:lnTo>
                      <a:pt x="2124" y="1480"/>
                    </a:lnTo>
                    <a:lnTo>
                      <a:pt x="2128" y="1475"/>
                    </a:lnTo>
                    <a:lnTo>
                      <a:pt x="2132" y="1470"/>
                    </a:lnTo>
                    <a:lnTo>
                      <a:pt x="2136" y="1467"/>
                    </a:lnTo>
                    <a:lnTo>
                      <a:pt x="2140" y="1462"/>
                    </a:lnTo>
                    <a:lnTo>
                      <a:pt x="2144" y="1454"/>
                    </a:lnTo>
                    <a:lnTo>
                      <a:pt x="2148" y="1450"/>
                    </a:lnTo>
                    <a:lnTo>
                      <a:pt x="2152" y="1443"/>
                    </a:lnTo>
                    <a:lnTo>
                      <a:pt x="2156" y="1440"/>
                    </a:lnTo>
                    <a:lnTo>
                      <a:pt x="2160" y="1432"/>
                    </a:lnTo>
                    <a:lnTo>
                      <a:pt x="2164" y="1427"/>
                    </a:lnTo>
                    <a:lnTo>
                      <a:pt x="2168" y="1422"/>
                    </a:lnTo>
                    <a:lnTo>
                      <a:pt x="2172" y="1416"/>
                    </a:lnTo>
                    <a:lnTo>
                      <a:pt x="2176" y="1411"/>
                    </a:lnTo>
                    <a:lnTo>
                      <a:pt x="2180" y="1406"/>
                    </a:lnTo>
                    <a:lnTo>
                      <a:pt x="2184" y="1401"/>
                    </a:lnTo>
                    <a:lnTo>
                      <a:pt x="2188" y="1394"/>
                    </a:lnTo>
                    <a:lnTo>
                      <a:pt x="2191" y="1388"/>
                    </a:lnTo>
                    <a:lnTo>
                      <a:pt x="2195" y="1382"/>
                    </a:lnTo>
                    <a:lnTo>
                      <a:pt x="2199" y="1376"/>
                    </a:lnTo>
                    <a:lnTo>
                      <a:pt x="2203" y="1370"/>
                    </a:lnTo>
                    <a:lnTo>
                      <a:pt x="2207" y="1366"/>
                    </a:lnTo>
                    <a:lnTo>
                      <a:pt x="2211" y="1360"/>
                    </a:lnTo>
                    <a:lnTo>
                      <a:pt x="2215" y="1355"/>
                    </a:lnTo>
                    <a:lnTo>
                      <a:pt x="2219" y="1349"/>
                    </a:lnTo>
                    <a:lnTo>
                      <a:pt x="2223" y="1344"/>
                    </a:lnTo>
                    <a:lnTo>
                      <a:pt x="2227" y="1336"/>
                    </a:lnTo>
                    <a:lnTo>
                      <a:pt x="2231" y="1332"/>
                    </a:lnTo>
                    <a:lnTo>
                      <a:pt x="2235" y="1325"/>
                    </a:lnTo>
                    <a:lnTo>
                      <a:pt x="2239" y="1319"/>
                    </a:lnTo>
                    <a:lnTo>
                      <a:pt x="2243" y="1314"/>
                    </a:lnTo>
                    <a:lnTo>
                      <a:pt x="2247" y="1309"/>
                    </a:lnTo>
                    <a:lnTo>
                      <a:pt x="2251" y="1302"/>
                    </a:lnTo>
                    <a:lnTo>
                      <a:pt x="2255" y="1298"/>
                    </a:lnTo>
                    <a:lnTo>
                      <a:pt x="2259" y="1291"/>
                    </a:lnTo>
                    <a:lnTo>
                      <a:pt x="2262" y="1285"/>
                    </a:lnTo>
                    <a:lnTo>
                      <a:pt x="2266" y="1280"/>
                    </a:lnTo>
                    <a:lnTo>
                      <a:pt x="2270" y="1274"/>
                    </a:lnTo>
                    <a:lnTo>
                      <a:pt x="2274" y="1268"/>
                    </a:lnTo>
                    <a:lnTo>
                      <a:pt x="2278" y="1262"/>
                    </a:lnTo>
                    <a:lnTo>
                      <a:pt x="2282" y="1256"/>
                    </a:lnTo>
                    <a:lnTo>
                      <a:pt x="2286" y="1250"/>
                    </a:lnTo>
                    <a:lnTo>
                      <a:pt x="2290" y="1244"/>
                    </a:lnTo>
                    <a:lnTo>
                      <a:pt x="2294" y="1239"/>
                    </a:lnTo>
                    <a:lnTo>
                      <a:pt x="2298" y="1233"/>
                    </a:lnTo>
                    <a:lnTo>
                      <a:pt x="2302" y="1226"/>
                    </a:lnTo>
                    <a:lnTo>
                      <a:pt x="2306" y="1221"/>
                    </a:lnTo>
                    <a:lnTo>
                      <a:pt x="2310" y="1216"/>
                    </a:lnTo>
                    <a:lnTo>
                      <a:pt x="2314" y="1210"/>
                    </a:lnTo>
                    <a:lnTo>
                      <a:pt x="2318" y="1203"/>
                    </a:lnTo>
                    <a:lnTo>
                      <a:pt x="2322" y="1199"/>
                    </a:lnTo>
                    <a:lnTo>
                      <a:pt x="2326" y="1193"/>
                    </a:lnTo>
                    <a:lnTo>
                      <a:pt x="2329" y="1186"/>
                    </a:lnTo>
                    <a:lnTo>
                      <a:pt x="2333" y="1180"/>
                    </a:lnTo>
                    <a:lnTo>
                      <a:pt x="2337" y="1174"/>
                    </a:lnTo>
                    <a:lnTo>
                      <a:pt x="2341" y="1169"/>
                    </a:lnTo>
                    <a:lnTo>
                      <a:pt x="2345" y="1163"/>
                    </a:lnTo>
                    <a:lnTo>
                      <a:pt x="2349" y="1158"/>
                    </a:lnTo>
                    <a:lnTo>
                      <a:pt x="2353" y="1151"/>
                    </a:lnTo>
                    <a:lnTo>
                      <a:pt x="2357" y="1145"/>
                    </a:lnTo>
                    <a:lnTo>
                      <a:pt x="2361" y="1140"/>
                    </a:lnTo>
                    <a:lnTo>
                      <a:pt x="2365" y="1136"/>
                    </a:lnTo>
                    <a:lnTo>
                      <a:pt x="2369" y="1128"/>
                    </a:lnTo>
                    <a:lnTo>
                      <a:pt x="2373" y="1123"/>
                    </a:lnTo>
                    <a:lnTo>
                      <a:pt x="2377" y="1117"/>
                    </a:lnTo>
                    <a:lnTo>
                      <a:pt x="2381" y="1111"/>
                    </a:lnTo>
                    <a:lnTo>
                      <a:pt x="2385" y="1105"/>
                    </a:lnTo>
                    <a:lnTo>
                      <a:pt x="2389" y="1099"/>
                    </a:lnTo>
                    <a:lnTo>
                      <a:pt x="2393" y="1093"/>
                    </a:lnTo>
                    <a:lnTo>
                      <a:pt x="2396" y="1086"/>
                    </a:lnTo>
                    <a:lnTo>
                      <a:pt x="2400" y="1084"/>
                    </a:lnTo>
                    <a:lnTo>
                      <a:pt x="2404" y="1077"/>
                    </a:lnTo>
                    <a:lnTo>
                      <a:pt x="2408" y="1070"/>
                    </a:lnTo>
                    <a:lnTo>
                      <a:pt x="2412" y="1064"/>
                    </a:lnTo>
                    <a:lnTo>
                      <a:pt x="2416" y="1059"/>
                    </a:lnTo>
                    <a:lnTo>
                      <a:pt x="2420" y="1053"/>
                    </a:lnTo>
                    <a:lnTo>
                      <a:pt x="2424" y="1047"/>
                    </a:lnTo>
                    <a:lnTo>
                      <a:pt x="2428" y="1040"/>
                    </a:lnTo>
                    <a:lnTo>
                      <a:pt x="2432" y="1036"/>
                    </a:lnTo>
                    <a:lnTo>
                      <a:pt x="2436" y="1030"/>
                    </a:lnTo>
                    <a:lnTo>
                      <a:pt x="2440" y="1024"/>
                    </a:lnTo>
                    <a:lnTo>
                      <a:pt x="2444" y="1019"/>
                    </a:lnTo>
                    <a:lnTo>
                      <a:pt x="2448" y="1013"/>
                    </a:lnTo>
                    <a:lnTo>
                      <a:pt x="2452" y="1007"/>
                    </a:lnTo>
                    <a:lnTo>
                      <a:pt x="2456" y="1000"/>
                    </a:lnTo>
                    <a:lnTo>
                      <a:pt x="2460" y="996"/>
                    </a:lnTo>
                    <a:lnTo>
                      <a:pt x="2464" y="990"/>
                    </a:lnTo>
                    <a:lnTo>
                      <a:pt x="2467" y="983"/>
                    </a:lnTo>
                    <a:lnTo>
                      <a:pt x="2471" y="978"/>
                    </a:lnTo>
                    <a:lnTo>
                      <a:pt x="2475" y="973"/>
                    </a:lnTo>
                    <a:lnTo>
                      <a:pt x="2479" y="967"/>
                    </a:lnTo>
                    <a:lnTo>
                      <a:pt x="2483" y="961"/>
                    </a:lnTo>
                    <a:lnTo>
                      <a:pt x="2487" y="956"/>
                    </a:lnTo>
                    <a:lnTo>
                      <a:pt x="2491" y="951"/>
                    </a:lnTo>
                    <a:lnTo>
                      <a:pt x="2495" y="944"/>
                    </a:lnTo>
                    <a:lnTo>
                      <a:pt x="2499" y="939"/>
                    </a:lnTo>
                    <a:lnTo>
                      <a:pt x="2503" y="933"/>
                    </a:lnTo>
                    <a:lnTo>
                      <a:pt x="2507" y="928"/>
                    </a:lnTo>
                    <a:lnTo>
                      <a:pt x="2511" y="921"/>
                    </a:lnTo>
                    <a:lnTo>
                      <a:pt x="2515" y="916"/>
                    </a:lnTo>
                    <a:lnTo>
                      <a:pt x="2519" y="910"/>
                    </a:lnTo>
                    <a:lnTo>
                      <a:pt x="2523" y="905"/>
                    </a:lnTo>
                    <a:lnTo>
                      <a:pt x="2527" y="899"/>
                    </a:lnTo>
                    <a:lnTo>
                      <a:pt x="2531" y="893"/>
                    </a:lnTo>
                    <a:lnTo>
                      <a:pt x="2534" y="888"/>
                    </a:lnTo>
                    <a:lnTo>
                      <a:pt x="2538" y="883"/>
                    </a:lnTo>
                    <a:lnTo>
                      <a:pt x="2542" y="878"/>
                    </a:lnTo>
                    <a:lnTo>
                      <a:pt x="2546" y="872"/>
                    </a:lnTo>
                    <a:lnTo>
                      <a:pt x="2550" y="867"/>
                    </a:lnTo>
                    <a:lnTo>
                      <a:pt x="2554" y="860"/>
                    </a:lnTo>
                    <a:lnTo>
                      <a:pt x="2558" y="855"/>
                    </a:lnTo>
                    <a:lnTo>
                      <a:pt x="2562" y="851"/>
                    </a:lnTo>
                    <a:lnTo>
                      <a:pt x="2566" y="845"/>
                    </a:lnTo>
                    <a:lnTo>
                      <a:pt x="2570" y="840"/>
                    </a:lnTo>
                    <a:lnTo>
                      <a:pt x="2574" y="832"/>
                    </a:lnTo>
                    <a:lnTo>
                      <a:pt x="2578" y="828"/>
                    </a:lnTo>
                    <a:lnTo>
                      <a:pt x="2582" y="824"/>
                    </a:lnTo>
                    <a:lnTo>
                      <a:pt x="2586" y="819"/>
                    </a:lnTo>
                    <a:lnTo>
                      <a:pt x="2590" y="812"/>
                    </a:lnTo>
                    <a:lnTo>
                      <a:pt x="2594" y="807"/>
                    </a:lnTo>
                    <a:lnTo>
                      <a:pt x="2598" y="802"/>
                    </a:lnTo>
                    <a:lnTo>
                      <a:pt x="2602" y="797"/>
                    </a:lnTo>
                    <a:lnTo>
                      <a:pt x="2605" y="792"/>
                    </a:lnTo>
                    <a:lnTo>
                      <a:pt x="2609" y="788"/>
                    </a:lnTo>
                    <a:lnTo>
                      <a:pt x="2613" y="782"/>
                    </a:lnTo>
                    <a:lnTo>
                      <a:pt x="2617" y="777"/>
                    </a:lnTo>
                    <a:lnTo>
                      <a:pt x="2621" y="772"/>
                    </a:lnTo>
                    <a:lnTo>
                      <a:pt x="2625" y="765"/>
                    </a:lnTo>
                    <a:lnTo>
                      <a:pt x="2629" y="761"/>
                    </a:lnTo>
                    <a:lnTo>
                      <a:pt x="2633" y="757"/>
                    </a:lnTo>
                    <a:lnTo>
                      <a:pt x="2637" y="750"/>
                    </a:lnTo>
                    <a:lnTo>
                      <a:pt x="2641" y="745"/>
                    </a:lnTo>
                    <a:lnTo>
                      <a:pt x="2645" y="740"/>
                    </a:lnTo>
                    <a:lnTo>
                      <a:pt x="2649" y="737"/>
                    </a:lnTo>
                    <a:lnTo>
                      <a:pt x="2653" y="731"/>
                    </a:lnTo>
                    <a:lnTo>
                      <a:pt x="2657" y="725"/>
                    </a:lnTo>
                    <a:lnTo>
                      <a:pt x="2661" y="720"/>
                    </a:lnTo>
                    <a:lnTo>
                      <a:pt x="2665" y="716"/>
                    </a:lnTo>
                    <a:lnTo>
                      <a:pt x="2669" y="711"/>
                    </a:lnTo>
                    <a:lnTo>
                      <a:pt x="2672" y="704"/>
                    </a:lnTo>
                    <a:lnTo>
                      <a:pt x="2676" y="700"/>
                    </a:lnTo>
                    <a:lnTo>
                      <a:pt x="2680" y="696"/>
                    </a:lnTo>
                    <a:lnTo>
                      <a:pt x="2684" y="691"/>
                    </a:lnTo>
                    <a:lnTo>
                      <a:pt x="2688" y="686"/>
                    </a:lnTo>
                    <a:lnTo>
                      <a:pt x="2692" y="680"/>
                    </a:lnTo>
                    <a:lnTo>
                      <a:pt x="2696" y="676"/>
                    </a:lnTo>
                    <a:lnTo>
                      <a:pt x="2700" y="671"/>
                    </a:lnTo>
                    <a:lnTo>
                      <a:pt x="2704" y="666"/>
                    </a:lnTo>
                    <a:lnTo>
                      <a:pt x="2708" y="661"/>
                    </a:lnTo>
                    <a:lnTo>
                      <a:pt x="2712" y="655"/>
                    </a:lnTo>
                    <a:lnTo>
                      <a:pt x="2716" y="653"/>
                    </a:lnTo>
                    <a:lnTo>
                      <a:pt x="2720" y="647"/>
                    </a:lnTo>
                    <a:lnTo>
                      <a:pt x="2724" y="643"/>
                    </a:lnTo>
                    <a:lnTo>
                      <a:pt x="2728" y="639"/>
                    </a:lnTo>
                    <a:lnTo>
                      <a:pt x="2732" y="633"/>
                    </a:lnTo>
                    <a:lnTo>
                      <a:pt x="2736" y="628"/>
                    </a:lnTo>
                    <a:lnTo>
                      <a:pt x="2739" y="624"/>
                    </a:lnTo>
                    <a:lnTo>
                      <a:pt x="2743" y="620"/>
                    </a:lnTo>
                    <a:lnTo>
                      <a:pt x="2747" y="615"/>
                    </a:lnTo>
                    <a:lnTo>
                      <a:pt x="2751" y="609"/>
                    </a:lnTo>
                    <a:lnTo>
                      <a:pt x="2755" y="606"/>
                    </a:lnTo>
                    <a:lnTo>
                      <a:pt x="2759" y="601"/>
                    </a:lnTo>
                    <a:lnTo>
                      <a:pt x="2763" y="597"/>
                    </a:lnTo>
                    <a:lnTo>
                      <a:pt x="2767" y="592"/>
                    </a:lnTo>
                    <a:lnTo>
                      <a:pt x="2771" y="587"/>
                    </a:lnTo>
                    <a:lnTo>
                      <a:pt x="2775" y="582"/>
                    </a:lnTo>
                    <a:lnTo>
                      <a:pt x="2779" y="580"/>
                    </a:lnTo>
                    <a:lnTo>
                      <a:pt x="2783" y="575"/>
                    </a:lnTo>
                    <a:lnTo>
                      <a:pt x="2787" y="571"/>
                    </a:lnTo>
                    <a:lnTo>
                      <a:pt x="2791" y="566"/>
                    </a:lnTo>
                    <a:lnTo>
                      <a:pt x="2795" y="562"/>
                    </a:lnTo>
                    <a:lnTo>
                      <a:pt x="2799" y="557"/>
                    </a:lnTo>
                    <a:lnTo>
                      <a:pt x="2803" y="552"/>
                    </a:lnTo>
                    <a:lnTo>
                      <a:pt x="2807" y="550"/>
                    </a:lnTo>
                    <a:lnTo>
                      <a:pt x="2810" y="544"/>
                    </a:lnTo>
                    <a:lnTo>
                      <a:pt x="2814" y="540"/>
                    </a:lnTo>
                    <a:lnTo>
                      <a:pt x="2818" y="535"/>
                    </a:lnTo>
                    <a:lnTo>
                      <a:pt x="2822" y="531"/>
                    </a:lnTo>
                    <a:lnTo>
                      <a:pt x="2826" y="528"/>
                    </a:lnTo>
                    <a:lnTo>
                      <a:pt x="2830" y="522"/>
                    </a:lnTo>
                    <a:lnTo>
                      <a:pt x="2834" y="519"/>
                    </a:lnTo>
                    <a:lnTo>
                      <a:pt x="2838" y="514"/>
                    </a:lnTo>
                    <a:lnTo>
                      <a:pt x="2842" y="510"/>
                    </a:lnTo>
                    <a:lnTo>
                      <a:pt x="2846" y="506"/>
                    </a:lnTo>
                    <a:lnTo>
                      <a:pt x="2850" y="503"/>
                    </a:lnTo>
                    <a:lnTo>
                      <a:pt x="2854" y="498"/>
                    </a:lnTo>
                    <a:lnTo>
                      <a:pt x="2858" y="494"/>
                    </a:lnTo>
                    <a:lnTo>
                      <a:pt x="2862" y="490"/>
                    </a:lnTo>
                    <a:lnTo>
                      <a:pt x="2866" y="487"/>
                    </a:lnTo>
                    <a:lnTo>
                      <a:pt x="2870" y="483"/>
                    </a:lnTo>
                    <a:lnTo>
                      <a:pt x="2874" y="478"/>
                    </a:lnTo>
                    <a:lnTo>
                      <a:pt x="2877" y="473"/>
                    </a:lnTo>
                    <a:lnTo>
                      <a:pt x="2881" y="470"/>
                    </a:lnTo>
                    <a:lnTo>
                      <a:pt x="2885" y="467"/>
                    </a:lnTo>
                    <a:lnTo>
                      <a:pt x="2889" y="462"/>
                    </a:lnTo>
                    <a:lnTo>
                      <a:pt x="2893" y="458"/>
                    </a:lnTo>
                    <a:lnTo>
                      <a:pt x="2897" y="454"/>
                    </a:lnTo>
                    <a:lnTo>
                      <a:pt x="2901" y="450"/>
                    </a:lnTo>
                    <a:lnTo>
                      <a:pt x="2905" y="447"/>
                    </a:lnTo>
                    <a:lnTo>
                      <a:pt x="2909" y="443"/>
                    </a:lnTo>
                    <a:lnTo>
                      <a:pt x="2913" y="438"/>
                    </a:lnTo>
                    <a:lnTo>
                      <a:pt x="2917" y="437"/>
                    </a:lnTo>
                    <a:lnTo>
                      <a:pt x="2921" y="432"/>
                    </a:lnTo>
                    <a:lnTo>
                      <a:pt x="2925" y="429"/>
                    </a:lnTo>
                    <a:lnTo>
                      <a:pt x="2929" y="423"/>
                    </a:lnTo>
                    <a:lnTo>
                      <a:pt x="2933" y="421"/>
                    </a:lnTo>
                    <a:lnTo>
                      <a:pt x="2937" y="417"/>
                    </a:lnTo>
                    <a:lnTo>
                      <a:pt x="2941" y="415"/>
                    </a:lnTo>
                    <a:lnTo>
                      <a:pt x="2944" y="411"/>
                    </a:lnTo>
                    <a:lnTo>
                      <a:pt x="2948" y="407"/>
                    </a:lnTo>
                    <a:lnTo>
                      <a:pt x="2952" y="403"/>
                    </a:lnTo>
                    <a:lnTo>
                      <a:pt x="2956" y="401"/>
                    </a:lnTo>
                    <a:lnTo>
                      <a:pt x="2960" y="397"/>
                    </a:lnTo>
                    <a:lnTo>
                      <a:pt x="2964" y="393"/>
                    </a:lnTo>
                    <a:lnTo>
                      <a:pt x="2968" y="391"/>
                    </a:lnTo>
                    <a:lnTo>
                      <a:pt x="2972" y="386"/>
                    </a:lnTo>
                    <a:lnTo>
                      <a:pt x="2976" y="382"/>
                    </a:lnTo>
                    <a:lnTo>
                      <a:pt x="2980" y="380"/>
                    </a:lnTo>
                    <a:lnTo>
                      <a:pt x="2984" y="377"/>
                    </a:lnTo>
                    <a:lnTo>
                      <a:pt x="2988" y="373"/>
                    </a:lnTo>
                    <a:lnTo>
                      <a:pt x="2992" y="370"/>
                    </a:lnTo>
                    <a:lnTo>
                      <a:pt x="2996" y="365"/>
                    </a:lnTo>
                    <a:lnTo>
                      <a:pt x="3000" y="364"/>
                    </a:lnTo>
                    <a:lnTo>
                      <a:pt x="3004" y="359"/>
                    </a:lnTo>
                    <a:lnTo>
                      <a:pt x="3008" y="357"/>
                    </a:lnTo>
                    <a:lnTo>
                      <a:pt x="3012" y="351"/>
                    </a:lnTo>
                    <a:lnTo>
                      <a:pt x="3015" y="350"/>
                    </a:lnTo>
                    <a:lnTo>
                      <a:pt x="3019" y="346"/>
                    </a:lnTo>
                    <a:lnTo>
                      <a:pt x="3023" y="343"/>
                    </a:lnTo>
                    <a:lnTo>
                      <a:pt x="3027" y="341"/>
                    </a:lnTo>
                    <a:lnTo>
                      <a:pt x="3031" y="336"/>
                    </a:lnTo>
                    <a:lnTo>
                      <a:pt x="3035" y="333"/>
                    </a:lnTo>
                    <a:lnTo>
                      <a:pt x="3039" y="330"/>
                    </a:lnTo>
                    <a:lnTo>
                      <a:pt x="3043" y="328"/>
                    </a:lnTo>
                    <a:lnTo>
                      <a:pt x="3047" y="324"/>
                    </a:lnTo>
                    <a:lnTo>
                      <a:pt x="3051" y="322"/>
                    </a:lnTo>
                    <a:lnTo>
                      <a:pt x="3055" y="318"/>
                    </a:lnTo>
                    <a:lnTo>
                      <a:pt x="3059" y="316"/>
                    </a:lnTo>
                    <a:lnTo>
                      <a:pt x="3063" y="313"/>
                    </a:lnTo>
                    <a:lnTo>
                      <a:pt x="3067" y="309"/>
                    </a:lnTo>
                    <a:lnTo>
                      <a:pt x="3071" y="307"/>
                    </a:lnTo>
                    <a:lnTo>
                      <a:pt x="3075" y="304"/>
                    </a:lnTo>
                    <a:lnTo>
                      <a:pt x="3079" y="300"/>
                    </a:lnTo>
                    <a:lnTo>
                      <a:pt x="3082" y="298"/>
                    </a:lnTo>
                    <a:lnTo>
                      <a:pt x="3086" y="295"/>
                    </a:lnTo>
                    <a:lnTo>
                      <a:pt x="3090" y="292"/>
                    </a:lnTo>
                    <a:lnTo>
                      <a:pt x="3094" y="290"/>
                    </a:lnTo>
                    <a:lnTo>
                      <a:pt x="3098" y="285"/>
                    </a:lnTo>
                    <a:lnTo>
                      <a:pt x="3102" y="285"/>
                    </a:lnTo>
                    <a:lnTo>
                      <a:pt x="3106" y="280"/>
                    </a:lnTo>
                    <a:lnTo>
                      <a:pt x="3110" y="277"/>
                    </a:lnTo>
                    <a:lnTo>
                      <a:pt x="3114" y="276"/>
                    </a:lnTo>
                    <a:lnTo>
                      <a:pt x="3118" y="272"/>
                    </a:lnTo>
                    <a:lnTo>
                      <a:pt x="3122" y="270"/>
                    </a:lnTo>
                    <a:lnTo>
                      <a:pt x="3126" y="268"/>
                    </a:lnTo>
                    <a:lnTo>
                      <a:pt x="3130" y="265"/>
                    </a:lnTo>
                    <a:lnTo>
                      <a:pt x="3134" y="262"/>
                    </a:lnTo>
                    <a:lnTo>
                      <a:pt x="3138" y="260"/>
                    </a:lnTo>
                    <a:lnTo>
                      <a:pt x="3142" y="257"/>
                    </a:lnTo>
                    <a:lnTo>
                      <a:pt x="3146" y="254"/>
                    </a:lnTo>
                    <a:lnTo>
                      <a:pt x="3150" y="2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2" name="Freeform 2704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2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6"/>
                  </a:cxn>
                  <a:cxn ang="0">
                    <a:pos x="303" y="12"/>
                  </a:cxn>
                  <a:cxn ang="0">
                    <a:pos x="354" y="18"/>
                  </a:cxn>
                  <a:cxn ang="0">
                    <a:pos x="406" y="31"/>
                  </a:cxn>
                  <a:cxn ang="0">
                    <a:pos x="457" y="45"/>
                  </a:cxn>
                  <a:cxn ang="0">
                    <a:pos x="508" y="66"/>
                  </a:cxn>
                  <a:cxn ang="0">
                    <a:pos x="559" y="87"/>
                  </a:cxn>
                  <a:cxn ang="0">
                    <a:pos x="611" y="114"/>
                  </a:cxn>
                  <a:cxn ang="0">
                    <a:pos x="662" y="147"/>
                  </a:cxn>
                  <a:cxn ang="0">
                    <a:pos x="713" y="183"/>
                  </a:cxn>
                  <a:cxn ang="0">
                    <a:pos x="764" y="222"/>
                  </a:cxn>
                  <a:cxn ang="0">
                    <a:pos x="816" y="264"/>
                  </a:cxn>
                  <a:cxn ang="0">
                    <a:pos x="867" y="307"/>
                  </a:cxn>
                  <a:cxn ang="0">
                    <a:pos x="918" y="352"/>
                  </a:cxn>
                  <a:cxn ang="0">
                    <a:pos x="969" y="398"/>
                  </a:cxn>
                  <a:cxn ang="0">
                    <a:pos x="1021" y="442"/>
                  </a:cxn>
                  <a:cxn ang="0">
                    <a:pos x="1072" y="487"/>
                  </a:cxn>
                  <a:cxn ang="0">
                    <a:pos x="1123" y="529"/>
                  </a:cxn>
                  <a:cxn ang="0">
                    <a:pos x="1174" y="567"/>
                  </a:cxn>
                  <a:cxn ang="0">
                    <a:pos x="1226" y="605"/>
                  </a:cxn>
                  <a:cxn ang="0">
                    <a:pos x="1277" y="638"/>
                  </a:cxn>
                  <a:cxn ang="0">
                    <a:pos x="1328" y="667"/>
                  </a:cxn>
                  <a:cxn ang="0">
                    <a:pos x="1379" y="692"/>
                  </a:cxn>
                  <a:cxn ang="0">
                    <a:pos x="1431" y="712"/>
                  </a:cxn>
                  <a:cxn ang="0">
                    <a:pos x="1482" y="728"/>
                  </a:cxn>
                  <a:cxn ang="0">
                    <a:pos x="1533" y="739"/>
                  </a:cxn>
                  <a:cxn ang="0">
                    <a:pos x="1584" y="746"/>
                  </a:cxn>
                  <a:cxn ang="0">
                    <a:pos x="1636" y="749"/>
                  </a:cxn>
                  <a:cxn ang="0">
                    <a:pos x="1687" y="745"/>
                  </a:cxn>
                  <a:cxn ang="0">
                    <a:pos x="1738" y="740"/>
                  </a:cxn>
                  <a:cxn ang="0">
                    <a:pos x="1789" y="729"/>
                  </a:cxn>
                  <a:cxn ang="0">
                    <a:pos x="1841" y="715"/>
                  </a:cxn>
                  <a:cxn ang="0">
                    <a:pos x="1892" y="697"/>
                  </a:cxn>
                  <a:cxn ang="0">
                    <a:pos x="1943" y="677"/>
                  </a:cxn>
                  <a:cxn ang="0">
                    <a:pos x="1994" y="653"/>
                  </a:cxn>
                  <a:cxn ang="0">
                    <a:pos x="2046" y="629"/>
                  </a:cxn>
                  <a:cxn ang="0">
                    <a:pos x="2097" y="603"/>
                  </a:cxn>
                  <a:cxn ang="0">
                    <a:pos x="2148" y="574"/>
                  </a:cxn>
                  <a:cxn ang="0">
                    <a:pos x="2199" y="546"/>
                  </a:cxn>
                  <a:cxn ang="0">
                    <a:pos x="2251" y="514"/>
                  </a:cxn>
                  <a:cxn ang="0">
                    <a:pos x="2302" y="485"/>
                  </a:cxn>
                  <a:cxn ang="0">
                    <a:pos x="2353" y="454"/>
                  </a:cxn>
                  <a:cxn ang="0">
                    <a:pos x="2404" y="425"/>
                  </a:cxn>
                  <a:cxn ang="0">
                    <a:pos x="2456" y="396"/>
                  </a:cxn>
                  <a:cxn ang="0">
                    <a:pos x="2507" y="366"/>
                  </a:cxn>
                  <a:cxn ang="0">
                    <a:pos x="2558" y="337"/>
                  </a:cxn>
                  <a:cxn ang="0">
                    <a:pos x="2609" y="310"/>
                  </a:cxn>
                  <a:cxn ang="0">
                    <a:pos x="2661" y="284"/>
                  </a:cxn>
                  <a:cxn ang="0">
                    <a:pos x="2712" y="259"/>
                  </a:cxn>
                  <a:cxn ang="0">
                    <a:pos x="2763" y="234"/>
                  </a:cxn>
                  <a:cxn ang="0">
                    <a:pos x="2814" y="211"/>
                  </a:cxn>
                  <a:cxn ang="0">
                    <a:pos x="2866" y="190"/>
                  </a:cxn>
                  <a:cxn ang="0">
                    <a:pos x="2917" y="171"/>
                  </a:cxn>
                  <a:cxn ang="0">
                    <a:pos x="2968" y="154"/>
                  </a:cxn>
                  <a:cxn ang="0">
                    <a:pos x="3019" y="137"/>
                  </a:cxn>
                  <a:cxn ang="0">
                    <a:pos x="3071" y="121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49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7"/>
                    </a:lnTo>
                    <a:lnTo>
                      <a:pt x="236" y="4"/>
                    </a:lnTo>
                    <a:lnTo>
                      <a:pt x="240" y="6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7"/>
                    </a:lnTo>
                    <a:lnTo>
                      <a:pt x="264" y="8"/>
                    </a:lnTo>
                    <a:lnTo>
                      <a:pt x="268" y="8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9"/>
                    </a:lnTo>
                    <a:lnTo>
                      <a:pt x="283" y="10"/>
                    </a:lnTo>
                    <a:lnTo>
                      <a:pt x="287" y="10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11"/>
                    </a:lnTo>
                    <a:lnTo>
                      <a:pt x="303" y="12"/>
                    </a:lnTo>
                    <a:lnTo>
                      <a:pt x="307" y="12"/>
                    </a:lnTo>
                    <a:lnTo>
                      <a:pt x="311" y="14"/>
                    </a:lnTo>
                    <a:lnTo>
                      <a:pt x="315" y="12"/>
                    </a:lnTo>
                    <a:lnTo>
                      <a:pt x="319" y="13"/>
                    </a:lnTo>
                    <a:lnTo>
                      <a:pt x="323" y="14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6"/>
                    </a:lnTo>
                    <a:lnTo>
                      <a:pt x="339" y="17"/>
                    </a:lnTo>
                    <a:lnTo>
                      <a:pt x="342" y="18"/>
                    </a:lnTo>
                    <a:lnTo>
                      <a:pt x="346" y="18"/>
                    </a:lnTo>
                    <a:lnTo>
                      <a:pt x="350" y="19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1"/>
                    </a:lnTo>
                    <a:lnTo>
                      <a:pt x="366" y="22"/>
                    </a:lnTo>
                    <a:lnTo>
                      <a:pt x="370" y="21"/>
                    </a:lnTo>
                    <a:lnTo>
                      <a:pt x="374" y="23"/>
                    </a:lnTo>
                    <a:lnTo>
                      <a:pt x="378" y="23"/>
                    </a:lnTo>
                    <a:lnTo>
                      <a:pt x="382" y="24"/>
                    </a:lnTo>
                    <a:lnTo>
                      <a:pt x="386" y="25"/>
                    </a:lnTo>
                    <a:lnTo>
                      <a:pt x="390" y="26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29"/>
                    </a:lnTo>
                    <a:lnTo>
                      <a:pt x="406" y="31"/>
                    </a:lnTo>
                    <a:lnTo>
                      <a:pt x="410" y="31"/>
                    </a:lnTo>
                    <a:lnTo>
                      <a:pt x="413" y="32"/>
                    </a:lnTo>
                    <a:lnTo>
                      <a:pt x="417" y="33"/>
                    </a:lnTo>
                    <a:lnTo>
                      <a:pt x="421" y="34"/>
                    </a:lnTo>
                    <a:lnTo>
                      <a:pt x="425" y="35"/>
                    </a:lnTo>
                    <a:lnTo>
                      <a:pt x="429" y="37"/>
                    </a:lnTo>
                    <a:lnTo>
                      <a:pt x="433" y="38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2"/>
                    </a:lnTo>
                    <a:lnTo>
                      <a:pt x="449" y="43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6"/>
                    </a:lnTo>
                    <a:lnTo>
                      <a:pt x="465" y="48"/>
                    </a:lnTo>
                    <a:lnTo>
                      <a:pt x="469" y="48"/>
                    </a:lnTo>
                    <a:lnTo>
                      <a:pt x="473" y="51"/>
                    </a:lnTo>
                    <a:lnTo>
                      <a:pt x="477" y="52"/>
                    </a:lnTo>
                    <a:lnTo>
                      <a:pt x="480" y="53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8"/>
                    </a:lnTo>
                    <a:lnTo>
                      <a:pt x="496" y="60"/>
                    </a:lnTo>
                    <a:lnTo>
                      <a:pt x="500" y="61"/>
                    </a:lnTo>
                    <a:lnTo>
                      <a:pt x="504" y="62"/>
                    </a:lnTo>
                    <a:lnTo>
                      <a:pt x="508" y="66"/>
                    </a:lnTo>
                    <a:lnTo>
                      <a:pt x="512" y="67"/>
                    </a:lnTo>
                    <a:lnTo>
                      <a:pt x="516" y="68"/>
                    </a:lnTo>
                    <a:lnTo>
                      <a:pt x="520" y="69"/>
                    </a:lnTo>
                    <a:lnTo>
                      <a:pt x="524" y="71"/>
                    </a:lnTo>
                    <a:lnTo>
                      <a:pt x="528" y="73"/>
                    </a:lnTo>
                    <a:lnTo>
                      <a:pt x="532" y="74"/>
                    </a:lnTo>
                    <a:lnTo>
                      <a:pt x="536" y="77"/>
                    </a:lnTo>
                    <a:lnTo>
                      <a:pt x="540" y="77"/>
                    </a:lnTo>
                    <a:lnTo>
                      <a:pt x="544" y="79"/>
                    </a:lnTo>
                    <a:lnTo>
                      <a:pt x="547" y="81"/>
                    </a:lnTo>
                    <a:lnTo>
                      <a:pt x="551" y="85"/>
                    </a:lnTo>
                    <a:lnTo>
                      <a:pt x="555" y="86"/>
                    </a:lnTo>
                    <a:lnTo>
                      <a:pt x="559" y="87"/>
                    </a:lnTo>
                    <a:lnTo>
                      <a:pt x="563" y="89"/>
                    </a:lnTo>
                    <a:lnTo>
                      <a:pt x="567" y="92"/>
                    </a:lnTo>
                    <a:lnTo>
                      <a:pt x="571" y="93"/>
                    </a:lnTo>
                    <a:lnTo>
                      <a:pt x="575" y="94"/>
                    </a:lnTo>
                    <a:lnTo>
                      <a:pt x="579" y="98"/>
                    </a:lnTo>
                    <a:lnTo>
                      <a:pt x="583" y="100"/>
                    </a:lnTo>
                    <a:lnTo>
                      <a:pt x="587" y="103"/>
                    </a:lnTo>
                    <a:lnTo>
                      <a:pt x="591" y="104"/>
                    </a:lnTo>
                    <a:lnTo>
                      <a:pt x="595" y="106"/>
                    </a:lnTo>
                    <a:lnTo>
                      <a:pt x="599" y="107"/>
                    </a:lnTo>
                    <a:lnTo>
                      <a:pt x="603" y="111"/>
                    </a:lnTo>
                    <a:lnTo>
                      <a:pt x="607" y="113"/>
                    </a:lnTo>
                    <a:lnTo>
                      <a:pt x="611" y="114"/>
                    </a:lnTo>
                    <a:lnTo>
                      <a:pt x="615" y="117"/>
                    </a:lnTo>
                    <a:lnTo>
                      <a:pt x="618" y="119"/>
                    </a:lnTo>
                    <a:lnTo>
                      <a:pt x="622" y="121"/>
                    </a:lnTo>
                    <a:lnTo>
                      <a:pt x="626" y="123"/>
                    </a:lnTo>
                    <a:lnTo>
                      <a:pt x="630" y="127"/>
                    </a:lnTo>
                    <a:lnTo>
                      <a:pt x="634" y="129"/>
                    </a:lnTo>
                    <a:lnTo>
                      <a:pt x="638" y="130"/>
                    </a:lnTo>
                    <a:lnTo>
                      <a:pt x="642" y="134"/>
                    </a:lnTo>
                    <a:lnTo>
                      <a:pt x="646" y="137"/>
                    </a:lnTo>
                    <a:lnTo>
                      <a:pt x="650" y="140"/>
                    </a:lnTo>
                    <a:lnTo>
                      <a:pt x="654" y="143"/>
                    </a:lnTo>
                    <a:lnTo>
                      <a:pt x="658" y="144"/>
                    </a:lnTo>
                    <a:lnTo>
                      <a:pt x="662" y="147"/>
                    </a:lnTo>
                    <a:lnTo>
                      <a:pt x="666" y="149"/>
                    </a:lnTo>
                    <a:lnTo>
                      <a:pt x="670" y="152"/>
                    </a:lnTo>
                    <a:lnTo>
                      <a:pt x="674" y="155"/>
                    </a:lnTo>
                    <a:lnTo>
                      <a:pt x="678" y="157"/>
                    </a:lnTo>
                    <a:lnTo>
                      <a:pt x="682" y="160"/>
                    </a:lnTo>
                    <a:lnTo>
                      <a:pt x="685" y="163"/>
                    </a:lnTo>
                    <a:lnTo>
                      <a:pt x="689" y="165"/>
                    </a:lnTo>
                    <a:lnTo>
                      <a:pt x="693" y="167"/>
                    </a:lnTo>
                    <a:lnTo>
                      <a:pt x="697" y="171"/>
                    </a:lnTo>
                    <a:lnTo>
                      <a:pt x="701" y="173"/>
                    </a:lnTo>
                    <a:lnTo>
                      <a:pt x="705" y="177"/>
                    </a:lnTo>
                    <a:lnTo>
                      <a:pt x="709" y="181"/>
                    </a:lnTo>
                    <a:lnTo>
                      <a:pt x="713" y="183"/>
                    </a:lnTo>
                    <a:lnTo>
                      <a:pt x="717" y="186"/>
                    </a:lnTo>
                    <a:lnTo>
                      <a:pt x="721" y="189"/>
                    </a:lnTo>
                    <a:lnTo>
                      <a:pt x="725" y="191"/>
                    </a:lnTo>
                    <a:lnTo>
                      <a:pt x="729" y="195"/>
                    </a:lnTo>
                    <a:lnTo>
                      <a:pt x="733" y="197"/>
                    </a:lnTo>
                    <a:lnTo>
                      <a:pt x="737" y="201"/>
                    </a:lnTo>
                    <a:lnTo>
                      <a:pt x="741" y="204"/>
                    </a:lnTo>
                    <a:lnTo>
                      <a:pt x="745" y="206"/>
                    </a:lnTo>
                    <a:lnTo>
                      <a:pt x="749" y="210"/>
                    </a:lnTo>
                    <a:lnTo>
                      <a:pt x="753" y="212"/>
                    </a:lnTo>
                    <a:lnTo>
                      <a:pt x="756" y="217"/>
                    </a:lnTo>
                    <a:lnTo>
                      <a:pt x="760" y="219"/>
                    </a:lnTo>
                    <a:lnTo>
                      <a:pt x="764" y="222"/>
                    </a:lnTo>
                    <a:lnTo>
                      <a:pt x="768" y="226"/>
                    </a:lnTo>
                    <a:lnTo>
                      <a:pt x="772" y="227"/>
                    </a:lnTo>
                    <a:lnTo>
                      <a:pt x="776" y="231"/>
                    </a:lnTo>
                    <a:lnTo>
                      <a:pt x="780" y="234"/>
                    </a:lnTo>
                    <a:lnTo>
                      <a:pt x="784" y="237"/>
                    </a:lnTo>
                    <a:lnTo>
                      <a:pt x="788" y="241"/>
                    </a:lnTo>
                    <a:lnTo>
                      <a:pt x="792" y="244"/>
                    </a:lnTo>
                    <a:lnTo>
                      <a:pt x="796" y="248"/>
                    </a:lnTo>
                    <a:lnTo>
                      <a:pt x="800" y="249"/>
                    </a:lnTo>
                    <a:lnTo>
                      <a:pt x="804" y="253"/>
                    </a:lnTo>
                    <a:lnTo>
                      <a:pt x="808" y="258"/>
                    </a:lnTo>
                    <a:lnTo>
                      <a:pt x="812" y="261"/>
                    </a:lnTo>
                    <a:lnTo>
                      <a:pt x="816" y="264"/>
                    </a:lnTo>
                    <a:lnTo>
                      <a:pt x="820" y="265"/>
                    </a:lnTo>
                    <a:lnTo>
                      <a:pt x="823" y="270"/>
                    </a:lnTo>
                    <a:lnTo>
                      <a:pt x="827" y="273"/>
                    </a:lnTo>
                    <a:lnTo>
                      <a:pt x="831" y="276"/>
                    </a:lnTo>
                    <a:lnTo>
                      <a:pt x="835" y="278"/>
                    </a:lnTo>
                    <a:lnTo>
                      <a:pt x="839" y="282"/>
                    </a:lnTo>
                    <a:lnTo>
                      <a:pt x="843" y="287"/>
                    </a:lnTo>
                    <a:lnTo>
                      <a:pt x="847" y="291"/>
                    </a:lnTo>
                    <a:lnTo>
                      <a:pt x="851" y="294"/>
                    </a:lnTo>
                    <a:lnTo>
                      <a:pt x="855" y="298"/>
                    </a:lnTo>
                    <a:lnTo>
                      <a:pt x="859" y="300"/>
                    </a:lnTo>
                    <a:lnTo>
                      <a:pt x="863" y="303"/>
                    </a:lnTo>
                    <a:lnTo>
                      <a:pt x="867" y="307"/>
                    </a:lnTo>
                    <a:lnTo>
                      <a:pt x="871" y="310"/>
                    </a:lnTo>
                    <a:lnTo>
                      <a:pt x="875" y="313"/>
                    </a:lnTo>
                    <a:lnTo>
                      <a:pt x="879" y="317"/>
                    </a:lnTo>
                    <a:lnTo>
                      <a:pt x="883" y="320"/>
                    </a:lnTo>
                    <a:lnTo>
                      <a:pt x="887" y="323"/>
                    </a:lnTo>
                    <a:lnTo>
                      <a:pt x="890" y="328"/>
                    </a:lnTo>
                    <a:lnTo>
                      <a:pt x="894" y="331"/>
                    </a:lnTo>
                    <a:lnTo>
                      <a:pt x="898" y="333"/>
                    </a:lnTo>
                    <a:lnTo>
                      <a:pt x="902" y="338"/>
                    </a:lnTo>
                    <a:lnTo>
                      <a:pt x="906" y="342"/>
                    </a:lnTo>
                    <a:lnTo>
                      <a:pt x="910" y="344"/>
                    </a:lnTo>
                    <a:lnTo>
                      <a:pt x="914" y="349"/>
                    </a:lnTo>
                    <a:lnTo>
                      <a:pt x="918" y="352"/>
                    </a:lnTo>
                    <a:lnTo>
                      <a:pt x="922" y="355"/>
                    </a:lnTo>
                    <a:lnTo>
                      <a:pt x="926" y="358"/>
                    </a:lnTo>
                    <a:lnTo>
                      <a:pt x="930" y="363"/>
                    </a:lnTo>
                    <a:lnTo>
                      <a:pt x="934" y="366"/>
                    </a:lnTo>
                    <a:lnTo>
                      <a:pt x="938" y="368"/>
                    </a:lnTo>
                    <a:lnTo>
                      <a:pt x="942" y="373"/>
                    </a:lnTo>
                    <a:lnTo>
                      <a:pt x="946" y="376"/>
                    </a:lnTo>
                    <a:lnTo>
                      <a:pt x="950" y="379"/>
                    </a:lnTo>
                    <a:lnTo>
                      <a:pt x="954" y="383"/>
                    </a:lnTo>
                    <a:lnTo>
                      <a:pt x="958" y="388"/>
                    </a:lnTo>
                    <a:lnTo>
                      <a:pt x="961" y="389"/>
                    </a:lnTo>
                    <a:lnTo>
                      <a:pt x="965" y="394"/>
                    </a:lnTo>
                    <a:lnTo>
                      <a:pt x="969" y="398"/>
                    </a:lnTo>
                    <a:lnTo>
                      <a:pt x="973" y="400"/>
                    </a:lnTo>
                    <a:lnTo>
                      <a:pt x="977" y="404"/>
                    </a:lnTo>
                    <a:lnTo>
                      <a:pt x="981" y="407"/>
                    </a:lnTo>
                    <a:lnTo>
                      <a:pt x="985" y="410"/>
                    </a:lnTo>
                    <a:lnTo>
                      <a:pt x="989" y="415"/>
                    </a:lnTo>
                    <a:lnTo>
                      <a:pt x="993" y="418"/>
                    </a:lnTo>
                    <a:lnTo>
                      <a:pt x="997" y="422"/>
                    </a:lnTo>
                    <a:lnTo>
                      <a:pt x="1001" y="425"/>
                    </a:lnTo>
                    <a:lnTo>
                      <a:pt x="1005" y="427"/>
                    </a:lnTo>
                    <a:lnTo>
                      <a:pt x="1009" y="433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2"/>
                    </a:lnTo>
                    <a:lnTo>
                      <a:pt x="1025" y="445"/>
                    </a:lnTo>
                    <a:lnTo>
                      <a:pt x="1028" y="449"/>
                    </a:lnTo>
                    <a:lnTo>
                      <a:pt x="1032" y="454"/>
                    </a:lnTo>
                    <a:lnTo>
                      <a:pt x="1036" y="456"/>
                    </a:lnTo>
                    <a:lnTo>
                      <a:pt x="1040" y="460"/>
                    </a:lnTo>
                    <a:lnTo>
                      <a:pt x="1044" y="463"/>
                    </a:lnTo>
                    <a:lnTo>
                      <a:pt x="1048" y="466"/>
                    </a:lnTo>
                    <a:lnTo>
                      <a:pt x="1052" y="470"/>
                    </a:lnTo>
                    <a:lnTo>
                      <a:pt x="1056" y="474"/>
                    </a:lnTo>
                    <a:lnTo>
                      <a:pt x="1060" y="477"/>
                    </a:lnTo>
                    <a:lnTo>
                      <a:pt x="1064" y="480"/>
                    </a:lnTo>
                    <a:lnTo>
                      <a:pt x="1068" y="483"/>
                    </a:lnTo>
                    <a:lnTo>
                      <a:pt x="1072" y="487"/>
                    </a:lnTo>
                    <a:lnTo>
                      <a:pt x="1076" y="491"/>
                    </a:lnTo>
                    <a:lnTo>
                      <a:pt x="1080" y="493"/>
                    </a:lnTo>
                    <a:lnTo>
                      <a:pt x="1084" y="497"/>
                    </a:lnTo>
                    <a:lnTo>
                      <a:pt x="1088" y="499"/>
                    </a:lnTo>
                    <a:lnTo>
                      <a:pt x="1092" y="503"/>
                    </a:lnTo>
                    <a:lnTo>
                      <a:pt x="1095" y="507"/>
                    </a:lnTo>
                    <a:lnTo>
                      <a:pt x="1099" y="509"/>
                    </a:lnTo>
                    <a:lnTo>
                      <a:pt x="1103" y="514"/>
                    </a:lnTo>
                    <a:lnTo>
                      <a:pt x="1107" y="516"/>
                    </a:lnTo>
                    <a:lnTo>
                      <a:pt x="1111" y="519"/>
                    </a:lnTo>
                    <a:lnTo>
                      <a:pt x="1115" y="522"/>
                    </a:lnTo>
                    <a:lnTo>
                      <a:pt x="1119" y="525"/>
                    </a:lnTo>
                    <a:lnTo>
                      <a:pt x="1123" y="529"/>
                    </a:lnTo>
                    <a:lnTo>
                      <a:pt x="1127" y="533"/>
                    </a:lnTo>
                    <a:lnTo>
                      <a:pt x="1131" y="535"/>
                    </a:lnTo>
                    <a:lnTo>
                      <a:pt x="1135" y="538"/>
                    </a:lnTo>
                    <a:lnTo>
                      <a:pt x="1139" y="541"/>
                    </a:lnTo>
                    <a:lnTo>
                      <a:pt x="1143" y="544"/>
                    </a:lnTo>
                    <a:lnTo>
                      <a:pt x="1147" y="548"/>
                    </a:lnTo>
                    <a:lnTo>
                      <a:pt x="1151" y="550"/>
                    </a:lnTo>
                    <a:lnTo>
                      <a:pt x="1155" y="553"/>
                    </a:lnTo>
                    <a:lnTo>
                      <a:pt x="1159" y="557"/>
                    </a:lnTo>
                    <a:lnTo>
                      <a:pt x="1163" y="561"/>
                    </a:lnTo>
                    <a:lnTo>
                      <a:pt x="1166" y="562"/>
                    </a:lnTo>
                    <a:lnTo>
                      <a:pt x="1170" y="566"/>
                    </a:lnTo>
                    <a:lnTo>
                      <a:pt x="1174" y="567"/>
                    </a:lnTo>
                    <a:lnTo>
                      <a:pt x="1178" y="571"/>
                    </a:lnTo>
                    <a:lnTo>
                      <a:pt x="1182" y="574"/>
                    </a:lnTo>
                    <a:lnTo>
                      <a:pt x="1186" y="577"/>
                    </a:lnTo>
                    <a:lnTo>
                      <a:pt x="1190" y="581"/>
                    </a:lnTo>
                    <a:lnTo>
                      <a:pt x="1194" y="583"/>
                    </a:lnTo>
                    <a:lnTo>
                      <a:pt x="1198" y="586"/>
                    </a:lnTo>
                    <a:lnTo>
                      <a:pt x="1202" y="589"/>
                    </a:lnTo>
                    <a:lnTo>
                      <a:pt x="1206" y="591"/>
                    </a:lnTo>
                    <a:lnTo>
                      <a:pt x="1210" y="593"/>
                    </a:lnTo>
                    <a:lnTo>
                      <a:pt x="1214" y="596"/>
                    </a:lnTo>
                    <a:lnTo>
                      <a:pt x="1218" y="600"/>
                    </a:lnTo>
                    <a:lnTo>
                      <a:pt x="1222" y="601"/>
                    </a:lnTo>
                    <a:lnTo>
                      <a:pt x="1226" y="605"/>
                    </a:lnTo>
                    <a:lnTo>
                      <a:pt x="1230" y="608"/>
                    </a:lnTo>
                    <a:lnTo>
                      <a:pt x="1233" y="609"/>
                    </a:lnTo>
                    <a:lnTo>
                      <a:pt x="1237" y="612"/>
                    </a:lnTo>
                    <a:lnTo>
                      <a:pt x="1241" y="615"/>
                    </a:lnTo>
                    <a:lnTo>
                      <a:pt x="1245" y="617"/>
                    </a:lnTo>
                    <a:lnTo>
                      <a:pt x="1249" y="620"/>
                    </a:lnTo>
                    <a:lnTo>
                      <a:pt x="1253" y="622"/>
                    </a:lnTo>
                    <a:lnTo>
                      <a:pt x="1257" y="625"/>
                    </a:lnTo>
                    <a:lnTo>
                      <a:pt x="1261" y="628"/>
                    </a:lnTo>
                    <a:lnTo>
                      <a:pt x="1265" y="630"/>
                    </a:lnTo>
                    <a:lnTo>
                      <a:pt x="1269" y="633"/>
                    </a:lnTo>
                    <a:lnTo>
                      <a:pt x="1273" y="636"/>
                    </a:lnTo>
                    <a:lnTo>
                      <a:pt x="1277" y="638"/>
                    </a:lnTo>
                    <a:lnTo>
                      <a:pt x="1281" y="640"/>
                    </a:lnTo>
                    <a:lnTo>
                      <a:pt x="1285" y="643"/>
                    </a:lnTo>
                    <a:lnTo>
                      <a:pt x="1289" y="646"/>
                    </a:lnTo>
                    <a:lnTo>
                      <a:pt x="1293" y="647"/>
                    </a:lnTo>
                    <a:lnTo>
                      <a:pt x="1297" y="648"/>
                    </a:lnTo>
                    <a:lnTo>
                      <a:pt x="1301" y="652"/>
                    </a:lnTo>
                    <a:lnTo>
                      <a:pt x="1304" y="653"/>
                    </a:lnTo>
                    <a:lnTo>
                      <a:pt x="1308" y="657"/>
                    </a:lnTo>
                    <a:lnTo>
                      <a:pt x="1312" y="658"/>
                    </a:lnTo>
                    <a:lnTo>
                      <a:pt x="1316" y="662"/>
                    </a:lnTo>
                    <a:lnTo>
                      <a:pt x="1320" y="663"/>
                    </a:lnTo>
                    <a:lnTo>
                      <a:pt x="1324" y="665"/>
                    </a:lnTo>
                    <a:lnTo>
                      <a:pt x="1328" y="667"/>
                    </a:lnTo>
                    <a:lnTo>
                      <a:pt x="1332" y="669"/>
                    </a:lnTo>
                    <a:lnTo>
                      <a:pt x="1336" y="671"/>
                    </a:lnTo>
                    <a:lnTo>
                      <a:pt x="1340" y="674"/>
                    </a:lnTo>
                    <a:lnTo>
                      <a:pt x="1344" y="675"/>
                    </a:lnTo>
                    <a:lnTo>
                      <a:pt x="1348" y="677"/>
                    </a:lnTo>
                    <a:lnTo>
                      <a:pt x="1352" y="679"/>
                    </a:lnTo>
                    <a:lnTo>
                      <a:pt x="1356" y="681"/>
                    </a:lnTo>
                    <a:lnTo>
                      <a:pt x="1360" y="683"/>
                    </a:lnTo>
                    <a:lnTo>
                      <a:pt x="1364" y="685"/>
                    </a:lnTo>
                    <a:lnTo>
                      <a:pt x="1368" y="688"/>
                    </a:lnTo>
                    <a:lnTo>
                      <a:pt x="1371" y="688"/>
                    </a:lnTo>
                    <a:lnTo>
                      <a:pt x="1375" y="690"/>
                    </a:lnTo>
                    <a:lnTo>
                      <a:pt x="1379" y="692"/>
                    </a:lnTo>
                    <a:lnTo>
                      <a:pt x="1383" y="693"/>
                    </a:lnTo>
                    <a:lnTo>
                      <a:pt x="1387" y="695"/>
                    </a:lnTo>
                    <a:lnTo>
                      <a:pt x="1391" y="698"/>
                    </a:lnTo>
                    <a:lnTo>
                      <a:pt x="1395" y="700"/>
                    </a:lnTo>
                    <a:lnTo>
                      <a:pt x="1399" y="701"/>
                    </a:lnTo>
                    <a:lnTo>
                      <a:pt x="1403" y="701"/>
                    </a:lnTo>
                    <a:lnTo>
                      <a:pt x="1407" y="704"/>
                    </a:lnTo>
                    <a:lnTo>
                      <a:pt x="1411" y="705"/>
                    </a:lnTo>
                    <a:lnTo>
                      <a:pt x="1415" y="707"/>
                    </a:lnTo>
                    <a:lnTo>
                      <a:pt x="1419" y="708"/>
                    </a:lnTo>
                    <a:lnTo>
                      <a:pt x="1423" y="707"/>
                    </a:lnTo>
                    <a:lnTo>
                      <a:pt x="1427" y="711"/>
                    </a:lnTo>
                    <a:lnTo>
                      <a:pt x="1431" y="712"/>
                    </a:lnTo>
                    <a:lnTo>
                      <a:pt x="1435" y="714"/>
                    </a:lnTo>
                    <a:lnTo>
                      <a:pt x="1438" y="714"/>
                    </a:lnTo>
                    <a:lnTo>
                      <a:pt x="1442" y="716"/>
                    </a:lnTo>
                    <a:lnTo>
                      <a:pt x="1446" y="717"/>
                    </a:lnTo>
                    <a:lnTo>
                      <a:pt x="1450" y="719"/>
                    </a:lnTo>
                    <a:lnTo>
                      <a:pt x="1454" y="721"/>
                    </a:lnTo>
                    <a:lnTo>
                      <a:pt x="1458" y="722"/>
                    </a:lnTo>
                    <a:lnTo>
                      <a:pt x="1462" y="723"/>
                    </a:lnTo>
                    <a:lnTo>
                      <a:pt x="1466" y="722"/>
                    </a:lnTo>
                    <a:lnTo>
                      <a:pt x="1470" y="726"/>
                    </a:lnTo>
                    <a:lnTo>
                      <a:pt x="1474" y="726"/>
                    </a:lnTo>
                    <a:lnTo>
                      <a:pt x="1478" y="726"/>
                    </a:lnTo>
                    <a:lnTo>
                      <a:pt x="1482" y="728"/>
                    </a:lnTo>
                    <a:lnTo>
                      <a:pt x="1486" y="728"/>
                    </a:lnTo>
                    <a:lnTo>
                      <a:pt x="1490" y="729"/>
                    </a:lnTo>
                    <a:lnTo>
                      <a:pt x="1494" y="732"/>
                    </a:lnTo>
                    <a:lnTo>
                      <a:pt x="1498" y="732"/>
                    </a:lnTo>
                    <a:lnTo>
                      <a:pt x="1502" y="733"/>
                    </a:lnTo>
                    <a:lnTo>
                      <a:pt x="1506" y="733"/>
                    </a:lnTo>
                    <a:lnTo>
                      <a:pt x="1509" y="735"/>
                    </a:lnTo>
                    <a:lnTo>
                      <a:pt x="1513" y="736"/>
                    </a:lnTo>
                    <a:lnTo>
                      <a:pt x="1517" y="737"/>
                    </a:lnTo>
                    <a:lnTo>
                      <a:pt x="1521" y="737"/>
                    </a:lnTo>
                    <a:lnTo>
                      <a:pt x="1525" y="737"/>
                    </a:lnTo>
                    <a:lnTo>
                      <a:pt x="1529" y="738"/>
                    </a:lnTo>
                    <a:lnTo>
                      <a:pt x="1533" y="739"/>
                    </a:lnTo>
                    <a:lnTo>
                      <a:pt x="1537" y="741"/>
                    </a:lnTo>
                    <a:lnTo>
                      <a:pt x="1541" y="740"/>
                    </a:lnTo>
                    <a:lnTo>
                      <a:pt x="1545" y="741"/>
                    </a:lnTo>
                    <a:lnTo>
                      <a:pt x="1549" y="741"/>
                    </a:lnTo>
                    <a:lnTo>
                      <a:pt x="1553" y="743"/>
                    </a:lnTo>
                    <a:lnTo>
                      <a:pt x="1557" y="744"/>
                    </a:lnTo>
                    <a:lnTo>
                      <a:pt x="1561" y="743"/>
                    </a:lnTo>
                    <a:lnTo>
                      <a:pt x="1565" y="745"/>
                    </a:lnTo>
                    <a:lnTo>
                      <a:pt x="1569" y="745"/>
                    </a:lnTo>
                    <a:lnTo>
                      <a:pt x="1573" y="744"/>
                    </a:lnTo>
                    <a:lnTo>
                      <a:pt x="1576" y="744"/>
                    </a:lnTo>
                    <a:lnTo>
                      <a:pt x="1580" y="745"/>
                    </a:lnTo>
                    <a:lnTo>
                      <a:pt x="1584" y="746"/>
                    </a:lnTo>
                    <a:lnTo>
                      <a:pt x="1588" y="744"/>
                    </a:lnTo>
                    <a:lnTo>
                      <a:pt x="1592" y="747"/>
                    </a:lnTo>
                    <a:lnTo>
                      <a:pt x="1596" y="747"/>
                    </a:lnTo>
                    <a:lnTo>
                      <a:pt x="1600" y="746"/>
                    </a:lnTo>
                    <a:lnTo>
                      <a:pt x="1604" y="748"/>
                    </a:lnTo>
                    <a:lnTo>
                      <a:pt x="1608" y="748"/>
                    </a:lnTo>
                    <a:lnTo>
                      <a:pt x="1612" y="748"/>
                    </a:lnTo>
                    <a:lnTo>
                      <a:pt x="1616" y="748"/>
                    </a:lnTo>
                    <a:lnTo>
                      <a:pt x="1620" y="748"/>
                    </a:lnTo>
                    <a:lnTo>
                      <a:pt x="1624" y="748"/>
                    </a:lnTo>
                    <a:lnTo>
                      <a:pt x="1628" y="749"/>
                    </a:lnTo>
                    <a:lnTo>
                      <a:pt x="1632" y="747"/>
                    </a:lnTo>
                    <a:lnTo>
                      <a:pt x="1636" y="749"/>
                    </a:lnTo>
                    <a:lnTo>
                      <a:pt x="1640" y="747"/>
                    </a:lnTo>
                    <a:lnTo>
                      <a:pt x="1643" y="747"/>
                    </a:lnTo>
                    <a:lnTo>
                      <a:pt x="1647" y="748"/>
                    </a:lnTo>
                    <a:lnTo>
                      <a:pt x="1651" y="748"/>
                    </a:lnTo>
                    <a:lnTo>
                      <a:pt x="1655" y="747"/>
                    </a:lnTo>
                    <a:lnTo>
                      <a:pt x="1659" y="748"/>
                    </a:lnTo>
                    <a:lnTo>
                      <a:pt x="1663" y="747"/>
                    </a:lnTo>
                    <a:lnTo>
                      <a:pt x="1667" y="747"/>
                    </a:lnTo>
                    <a:lnTo>
                      <a:pt x="1671" y="747"/>
                    </a:lnTo>
                    <a:lnTo>
                      <a:pt x="1675" y="746"/>
                    </a:lnTo>
                    <a:lnTo>
                      <a:pt x="1679" y="748"/>
                    </a:lnTo>
                    <a:lnTo>
                      <a:pt x="1683" y="745"/>
                    </a:lnTo>
                    <a:lnTo>
                      <a:pt x="1687" y="745"/>
                    </a:lnTo>
                    <a:lnTo>
                      <a:pt x="1691" y="744"/>
                    </a:lnTo>
                    <a:lnTo>
                      <a:pt x="1695" y="745"/>
                    </a:lnTo>
                    <a:lnTo>
                      <a:pt x="1699" y="744"/>
                    </a:lnTo>
                    <a:lnTo>
                      <a:pt x="1703" y="743"/>
                    </a:lnTo>
                    <a:lnTo>
                      <a:pt x="1707" y="744"/>
                    </a:lnTo>
                    <a:lnTo>
                      <a:pt x="1711" y="742"/>
                    </a:lnTo>
                    <a:lnTo>
                      <a:pt x="1714" y="741"/>
                    </a:lnTo>
                    <a:lnTo>
                      <a:pt x="1718" y="742"/>
                    </a:lnTo>
                    <a:lnTo>
                      <a:pt x="1722" y="741"/>
                    </a:lnTo>
                    <a:lnTo>
                      <a:pt x="1726" y="741"/>
                    </a:lnTo>
                    <a:lnTo>
                      <a:pt x="1730" y="741"/>
                    </a:lnTo>
                    <a:lnTo>
                      <a:pt x="1734" y="739"/>
                    </a:lnTo>
                    <a:lnTo>
                      <a:pt x="1738" y="740"/>
                    </a:lnTo>
                    <a:lnTo>
                      <a:pt x="1742" y="738"/>
                    </a:lnTo>
                    <a:lnTo>
                      <a:pt x="1746" y="737"/>
                    </a:lnTo>
                    <a:lnTo>
                      <a:pt x="1750" y="736"/>
                    </a:lnTo>
                    <a:lnTo>
                      <a:pt x="1754" y="737"/>
                    </a:lnTo>
                    <a:lnTo>
                      <a:pt x="1758" y="735"/>
                    </a:lnTo>
                    <a:lnTo>
                      <a:pt x="1762" y="735"/>
                    </a:lnTo>
                    <a:lnTo>
                      <a:pt x="1766" y="736"/>
                    </a:lnTo>
                    <a:lnTo>
                      <a:pt x="1770" y="733"/>
                    </a:lnTo>
                    <a:lnTo>
                      <a:pt x="1774" y="731"/>
                    </a:lnTo>
                    <a:lnTo>
                      <a:pt x="1778" y="730"/>
                    </a:lnTo>
                    <a:lnTo>
                      <a:pt x="1781" y="729"/>
                    </a:lnTo>
                    <a:lnTo>
                      <a:pt x="1785" y="729"/>
                    </a:lnTo>
                    <a:lnTo>
                      <a:pt x="1789" y="729"/>
                    </a:lnTo>
                    <a:lnTo>
                      <a:pt x="1793" y="727"/>
                    </a:lnTo>
                    <a:lnTo>
                      <a:pt x="1797" y="726"/>
                    </a:lnTo>
                    <a:lnTo>
                      <a:pt x="1801" y="726"/>
                    </a:lnTo>
                    <a:lnTo>
                      <a:pt x="1805" y="725"/>
                    </a:lnTo>
                    <a:lnTo>
                      <a:pt x="1809" y="724"/>
                    </a:lnTo>
                    <a:lnTo>
                      <a:pt x="1813" y="722"/>
                    </a:lnTo>
                    <a:lnTo>
                      <a:pt x="1817" y="722"/>
                    </a:lnTo>
                    <a:lnTo>
                      <a:pt x="1821" y="722"/>
                    </a:lnTo>
                    <a:lnTo>
                      <a:pt x="1825" y="719"/>
                    </a:lnTo>
                    <a:lnTo>
                      <a:pt x="1829" y="717"/>
                    </a:lnTo>
                    <a:lnTo>
                      <a:pt x="1833" y="718"/>
                    </a:lnTo>
                    <a:lnTo>
                      <a:pt x="1837" y="716"/>
                    </a:lnTo>
                    <a:lnTo>
                      <a:pt x="1841" y="715"/>
                    </a:lnTo>
                    <a:lnTo>
                      <a:pt x="1845" y="713"/>
                    </a:lnTo>
                    <a:lnTo>
                      <a:pt x="1848" y="713"/>
                    </a:lnTo>
                    <a:lnTo>
                      <a:pt x="1852" y="712"/>
                    </a:lnTo>
                    <a:lnTo>
                      <a:pt x="1856" y="709"/>
                    </a:lnTo>
                    <a:lnTo>
                      <a:pt x="1860" y="708"/>
                    </a:lnTo>
                    <a:lnTo>
                      <a:pt x="1864" y="707"/>
                    </a:lnTo>
                    <a:lnTo>
                      <a:pt x="1868" y="705"/>
                    </a:lnTo>
                    <a:lnTo>
                      <a:pt x="1872" y="703"/>
                    </a:lnTo>
                    <a:lnTo>
                      <a:pt x="1876" y="703"/>
                    </a:lnTo>
                    <a:lnTo>
                      <a:pt x="1880" y="700"/>
                    </a:lnTo>
                    <a:lnTo>
                      <a:pt x="1884" y="700"/>
                    </a:lnTo>
                    <a:lnTo>
                      <a:pt x="1888" y="699"/>
                    </a:lnTo>
                    <a:lnTo>
                      <a:pt x="1892" y="697"/>
                    </a:lnTo>
                    <a:lnTo>
                      <a:pt x="1896" y="695"/>
                    </a:lnTo>
                    <a:lnTo>
                      <a:pt x="1900" y="695"/>
                    </a:lnTo>
                    <a:lnTo>
                      <a:pt x="1904" y="693"/>
                    </a:lnTo>
                    <a:lnTo>
                      <a:pt x="1908" y="692"/>
                    </a:lnTo>
                    <a:lnTo>
                      <a:pt x="1912" y="689"/>
                    </a:lnTo>
                    <a:lnTo>
                      <a:pt x="1916" y="687"/>
                    </a:lnTo>
                    <a:lnTo>
                      <a:pt x="1919" y="685"/>
                    </a:lnTo>
                    <a:lnTo>
                      <a:pt x="1923" y="685"/>
                    </a:lnTo>
                    <a:lnTo>
                      <a:pt x="1927" y="683"/>
                    </a:lnTo>
                    <a:lnTo>
                      <a:pt x="1931" y="682"/>
                    </a:lnTo>
                    <a:lnTo>
                      <a:pt x="1935" y="681"/>
                    </a:lnTo>
                    <a:lnTo>
                      <a:pt x="1939" y="678"/>
                    </a:lnTo>
                    <a:lnTo>
                      <a:pt x="1943" y="677"/>
                    </a:lnTo>
                    <a:lnTo>
                      <a:pt x="1947" y="675"/>
                    </a:lnTo>
                    <a:lnTo>
                      <a:pt x="1951" y="672"/>
                    </a:lnTo>
                    <a:lnTo>
                      <a:pt x="1955" y="672"/>
                    </a:lnTo>
                    <a:lnTo>
                      <a:pt x="1959" y="671"/>
                    </a:lnTo>
                    <a:lnTo>
                      <a:pt x="1963" y="669"/>
                    </a:lnTo>
                    <a:lnTo>
                      <a:pt x="1967" y="667"/>
                    </a:lnTo>
                    <a:lnTo>
                      <a:pt x="1971" y="665"/>
                    </a:lnTo>
                    <a:lnTo>
                      <a:pt x="1975" y="663"/>
                    </a:lnTo>
                    <a:lnTo>
                      <a:pt x="1979" y="662"/>
                    </a:lnTo>
                    <a:lnTo>
                      <a:pt x="1983" y="659"/>
                    </a:lnTo>
                    <a:lnTo>
                      <a:pt x="1986" y="658"/>
                    </a:lnTo>
                    <a:lnTo>
                      <a:pt x="1990" y="655"/>
                    </a:lnTo>
                    <a:lnTo>
                      <a:pt x="1994" y="653"/>
                    </a:lnTo>
                    <a:lnTo>
                      <a:pt x="1998" y="651"/>
                    </a:lnTo>
                    <a:lnTo>
                      <a:pt x="2002" y="649"/>
                    </a:lnTo>
                    <a:lnTo>
                      <a:pt x="2006" y="648"/>
                    </a:lnTo>
                    <a:lnTo>
                      <a:pt x="2010" y="647"/>
                    </a:lnTo>
                    <a:lnTo>
                      <a:pt x="2014" y="645"/>
                    </a:lnTo>
                    <a:lnTo>
                      <a:pt x="2018" y="641"/>
                    </a:lnTo>
                    <a:lnTo>
                      <a:pt x="2022" y="641"/>
                    </a:lnTo>
                    <a:lnTo>
                      <a:pt x="2026" y="638"/>
                    </a:lnTo>
                    <a:lnTo>
                      <a:pt x="2030" y="635"/>
                    </a:lnTo>
                    <a:lnTo>
                      <a:pt x="2034" y="635"/>
                    </a:lnTo>
                    <a:lnTo>
                      <a:pt x="2038" y="633"/>
                    </a:lnTo>
                    <a:lnTo>
                      <a:pt x="2042" y="631"/>
                    </a:lnTo>
                    <a:lnTo>
                      <a:pt x="2046" y="629"/>
                    </a:lnTo>
                    <a:lnTo>
                      <a:pt x="2050" y="626"/>
                    </a:lnTo>
                    <a:lnTo>
                      <a:pt x="2054" y="625"/>
                    </a:lnTo>
                    <a:lnTo>
                      <a:pt x="2057" y="623"/>
                    </a:lnTo>
                    <a:lnTo>
                      <a:pt x="2061" y="620"/>
                    </a:lnTo>
                    <a:lnTo>
                      <a:pt x="2065" y="617"/>
                    </a:lnTo>
                    <a:lnTo>
                      <a:pt x="2069" y="616"/>
                    </a:lnTo>
                    <a:lnTo>
                      <a:pt x="2073" y="615"/>
                    </a:lnTo>
                    <a:lnTo>
                      <a:pt x="2077" y="612"/>
                    </a:lnTo>
                    <a:lnTo>
                      <a:pt x="2081" y="611"/>
                    </a:lnTo>
                    <a:lnTo>
                      <a:pt x="2085" y="608"/>
                    </a:lnTo>
                    <a:lnTo>
                      <a:pt x="2089" y="606"/>
                    </a:lnTo>
                    <a:lnTo>
                      <a:pt x="2093" y="604"/>
                    </a:lnTo>
                    <a:lnTo>
                      <a:pt x="2097" y="603"/>
                    </a:lnTo>
                    <a:lnTo>
                      <a:pt x="2101" y="599"/>
                    </a:lnTo>
                    <a:lnTo>
                      <a:pt x="2105" y="599"/>
                    </a:lnTo>
                    <a:lnTo>
                      <a:pt x="2109" y="595"/>
                    </a:lnTo>
                    <a:lnTo>
                      <a:pt x="2113" y="594"/>
                    </a:lnTo>
                    <a:lnTo>
                      <a:pt x="2117" y="591"/>
                    </a:lnTo>
                    <a:lnTo>
                      <a:pt x="2121" y="589"/>
                    </a:lnTo>
                    <a:lnTo>
                      <a:pt x="2124" y="588"/>
                    </a:lnTo>
                    <a:lnTo>
                      <a:pt x="2128" y="586"/>
                    </a:lnTo>
                    <a:lnTo>
                      <a:pt x="2132" y="583"/>
                    </a:lnTo>
                    <a:lnTo>
                      <a:pt x="2136" y="580"/>
                    </a:lnTo>
                    <a:lnTo>
                      <a:pt x="2140" y="579"/>
                    </a:lnTo>
                    <a:lnTo>
                      <a:pt x="2144" y="575"/>
                    </a:lnTo>
                    <a:lnTo>
                      <a:pt x="2148" y="574"/>
                    </a:lnTo>
                    <a:lnTo>
                      <a:pt x="2152" y="572"/>
                    </a:lnTo>
                    <a:lnTo>
                      <a:pt x="2156" y="569"/>
                    </a:lnTo>
                    <a:lnTo>
                      <a:pt x="2160" y="568"/>
                    </a:lnTo>
                    <a:lnTo>
                      <a:pt x="2164" y="566"/>
                    </a:lnTo>
                    <a:lnTo>
                      <a:pt x="2168" y="563"/>
                    </a:lnTo>
                    <a:lnTo>
                      <a:pt x="2172" y="561"/>
                    </a:lnTo>
                    <a:lnTo>
                      <a:pt x="2176" y="559"/>
                    </a:lnTo>
                    <a:lnTo>
                      <a:pt x="2180" y="556"/>
                    </a:lnTo>
                    <a:lnTo>
                      <a:pt x="2184" y="554"/>
                    </a:lnTo>
                    <a:lnTo>
                      <a:pt x="2188" y="552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6"/>
                    </a:lnTo>
                    <a:lnTo>
                      <a:pt x="2203" y="544"/>
                    </a:lnTo>
                    <a:lnTo>
                      <a:pt x="2207" y="542"/>
                    </a:lnTo>
                    <a:lnTo>
                      <a:pt x="2211" y="538"/>
                    </a:lnTo>
                    <a:lnTo>
                      <a:pt x="2215" y="536"/>
                    </a:lnTo>
                    <a:lnTo>
                      <a:pt x="2219" y="534"/>
                    </a:lnTo>
                    <a:lnTo>
                      <a:pt x="2223" y="530"/>
                    </a:lnTo>
                    <a:lnTo>
                      <a:pt x="2227" y="529"/>
                    </a:lnTo>
                    <a:lnTo>
                      <a:pt x="2231" y="526"/>
                    </a:lnTo>
                    <a:lnTo>
                      <a:pt x="2235" y="526"/>
                    </a:lnTo>
                    <a:lnTo>
                      <a:pt x="2239" y="522"/>
                    </a:lnTo>
                    <a:lnTo>
                      <a:pt x="2243" y="519"/>
                    </a:lnTo>
                    <a:lnTo>
                      <a:pt x="2247" y="519"/>
                    </a:lnTo>
                    <a:lnTo>
                      <a:pt x="2251" y="514"/>
                    </a:lnTo>
                    <a:lnTo>
                      <a:pt x="2255" y="513"/>
                    </a:lnTo>
                    <a:lnTo>
                      <a:pt x="2259" y="510"/>
                    </a:lnTo>
                    <a:lnTo>
                      <a:pt x="2262" y="507"/>
                    </a:lnTo>
                    <a:lnTo>
                      <a:pt x="2266" y="506"/>
                    </a:lnTo>
                    <a:lnTo>
                      <a:pt x="2270" y="504"/>
                    </a:lnTo>
                    <a:lnTo>
                      <a:pt x="2274" y="501"/>
                    </a:lnTo>
                    <a:lnTo>
                      <a:pt x="2278" y="498"/>
                    </a:lnTo>
                    <a:lnTo>
                      <a:pt x="2282" y="497"/>
                    </a:lnTo>
                    <a:lnTo>
                      <a:pt x="2286" y="494"/>
                    </a:lnTo>
                    <a:lnTo>
                      <a:pt x="2290" y="492"/>
                    </a:lnTo>
                    <a:lnTo>
                      <a:pt x="2294" y="488"/>
                    </a:lnTo>
                    <a:lnTo>
                      <a:pt x="2298" y="487"/>
                    </a:lnTo>
                    <a:lnTo>
                      <a:pt x="2302" y="485"/>
                    </a:lnTo>
                    <a:lnTo>
                      <a:pt x="2306" y="483"/>
                    </a:lnTo>
                    <a:lnTo>
                      <a:pt x="2310" y="480"/>
                    </a:lnTo>
                    <a:lnTo>
                      <a:pt x="2314" y="477"/>
                    </a:lnTo>
                    <a:lnTo>
                      <a:pt x="2318" y="475"/>
                    </a:lnTo>
                    <a:lnTo>
                      <a:pt x="2322" y="474"/>
                    </a:lnTo>
                    <a:lnTo>
                      <a:pt x="2326" y="472"/>
                    </a:lnTo>
                    <a:lnTo>
                      <a:pt x="2329" y="468"/>
                    </a:lnTo>
                    <a:lnTo>
                      <a:pt x="2333" y="466"/>
                    </a:lnTo>
                    <a:lnTo>
                      <a:pt x="2337" y="463"/>
                    </a:lnTo>
                    <a:lnTo>
                      <a:pt x="2341" y="461"/>
                    </a:lnTo>
                    <a:lnTo>
                      <a:pt x="2345" y="460"/>
                    </a:lnTo>
                    <a:lnTo>
                      <a:pt x="2349" y="457"/>
                    </a:lnTo>
                    <a:lnTo>
                      <a:pt x="2353" y="454"/>
                    </a:lnTo>
                    <a:lnTo>
                      <a:pt x="2357" y="452"/>
                    </a:lnTo>
                    <a:lnTo>
                      <a:pt x="2361" y="449"/>
                    </a:lnTo>
                    <a:lnTo>
                      <a:pt x="2365" y="448"/>
                    </a:lnTo>
                    <a:lnTo>
                      <a:pt x="2369" y="447"/>
                    </a:lnTo>
                    <a:lnTo>
                      <a:pt x="2373" y="443"/>
                    </a:lnTo>
                    <a:lnTo>
                      <a:pt x="2377" y="439"/>
                    </a:lnTo>
                    <a:lnTo>
                      <a:pt x="2381" y="439"/>
                    </a:lnTo>
                    <a:lnTo>
                      <a:pt x="2385" y="436"/>
                    </a:lnTo>
                    <a:lnTo>
                      <a:pt x="2389" y="435"/>
                    </a:lnTo>
                    <a:lnTo>
                      <a:pt x="2393" y="432"/>
                    </a:lnTo>
                    <a:lnTo>
                      <a:pt x="2396" y="428"/>
                    </a:lnTo>
                    <a:lnTo>
                      <a:pt x="2400" y="427"/>
                    </a:lnTo>
                    <a:lnTo>
                      <a:pt x="2404" y="425"/>
                    </a:lnTo>
                    <a:lnTo>
                      <a:pt x="2408" y="423"/>
                    </a:lnTo>
                    <a:lnTo>
                      <a:pt x="2412" y="420"/>
                    </a:lnTo>
                    <a:lnTo>
                      <a:pt x="2416" y="417"/>
                    </a:lnTo>
                    <a:lnTo>
                      <a:pt x="2420" y="416"/>
                    </a:lnTo>
                    <a:lnTo>
                      <a:pt x="2424" y="414"/>
                    </a:lnTo>
                    <a:lnTo>
                      <a:pt x="2428" y="410"/>
                    </a:lnTo>
                    <a:lnTo>
                      <a:pt x="2432" y="409"/>
                    </a:lnTo>
                    <a:lnTo>
                      <a:pt x="2436" y="405"/>
                    </a:lnTo>
                    <a:lnTo>
                      <a:pt x="2440" y="403"/>
                    </a:lnTo>
                    <a:lnTo>
                      <a:pt x="2444" y="401"/>
                    </a:lnTo>
                    <a:lnTo>
                      <a:pt x="2448" y="398"/>
                    </a:lnTo>
                    <a:lnTo>
                      <a:pt x="2452" y="397"/>
                    </a:lnTo>
                    <a:lnTo>
                      <a:pt x="2456" y="396"/>
                    </a:lnTo>
                    <a:lnTo>
                      <a:pt x="2460" y="392"/>
                    </a:lnTo>
                    <a:lnTo>
                      <a:pt x="2464" y="391"/>
                    </a:lnTo>
                    <a:lnTo>
                      <a:pt x="2467" y="388"/>
                    </a:lnTo>
                    <a:lnTo>
                      <a:pt x="2471" y="386"/>
                    </a:lnTo>
                    <a:lnTo>
                      <a:pt x="2475" y="383"/>
                    </a:lnTo>
                    <a:lnTo>
                      <a:pt x="2479" y="381"/>
                    </a:lnTo>
                    <a:lnTo>
                      <a:pt x="2483" y="379"/>
                    </a:lnTo>
                    <a:lnTo>
                      <a:pt x="2487" y="377"/>
                    </a:lnTo>
                    <a:lnTo>
                      <a:pt x="2491" y="375"/>
                    </a:lnTo>
                    <a:lnTo>
                      <a:pt x="2495" y="373"/>
                    </a:lnTo>
                    <a:lnTo>
                      <a:pt x="2499" y="370"/>
                    </a:lnTo>
                    <a:lnTo>
                      <a:pt x="2503" y="366"/>
                    </a:lnTo>
                    <a:lnTo>
                      <a:pt x="2507" y="366"/>
                    </a:lnTo>
                    <a:lnTo>
                      <a:pt x="2511" y="363"/>
                    </a:lnTo>
                    <a:lnTo>
                      <a:pt x="2515" y="362"/>
                    </a:lnTo>
                    <a:lnTo>
                      <a:pt x="2519" y="358"/>
                    </a:lnTo>
                    <a:lnTo>
                      <a:pt x="2523" y="356"/>
                    </a:lnTo>
                    <a:lnTo>
                      <a:pt x="2527" y="355"/>
                    </a:lnTo>
                    <a:lnTo>
                      <a:pt x="2531" y="352"/>
                    </a:lnTo>
                    <a:lnTo>
                      <a:pt x="2534" y="350"/>
                    </a:lnTo>
                    <a:lnTo>
                      <a:pt x="2538" y="348"/>
                    </a:lnTo>
                    <a:lnTo>
                      <a:pt x="2542" y="346"/>
                    </a:lnTo>
                    <a:lnTo>
                      <a:pt x="2546" y="344"/>
                    </a:lnTo>
                    <a:lnTo>
                      <a:pt x="2550" y="342"/>
                    </a:lnTo>
                    <a:lnTo>
                      <a:pt x="2554" y="339"/>
                    </a:lnTo>
                    <a:lnTo>
                      <a:pt x="2558" y="337"/>
                    </a:lnTo>
                    <a:lnTo>
                      <a:pt x="2562" y="335"/>
                    </a:lnTo>
                    <a:lnTo>
                      <a:pt x="2566" y="333"/>
                    </a:lnTo>
                    <a:lnTo>
                      <a:pt x="2570" y="332"/>
                    </a:lnTo>
                    <a:lnTo>
                      <a:pt x="2574" y="329"/>
                    </a:lnTo>
                    <a:lnTo>
                      <a:pt x="2578" y="326"/>
                    </a:lnTo>
                    <a:lnTo>
                      <a:pt x="2582" y="324"/>
                    </a:lnTo>
                    <a:lnTo>
                      <a:pt x="2586" y="322"/>
                    </a:lnTo>
                    <a:lnTo>
                      <a:pt x="2590" y="321"/>
                    </a:lnTo>
                    <a:lnTo>
                      <a:pt x="2594" y="319"/>
                    </a:lnTo>
                    <a:lnTo>
                      <a:pt x="2598" y="314"/>
                    </a:lnTo>
                    <a:lnTo>
                      <a:pt x="2602" y="314"/>
                    </a:lnTo>
                    <a:lnTo>
                      <a:pt x="2605" y="311"/>
                    </a:lnTo>
                    <a:lnTo>
                      <a:pt x="2609" y="310"/>
                    </a:lnTo>
                    <a:lnTo>
                      <a:pt x="2613" y="308"/>
                    </a:lnTo>
                    <a:lnTo>
                      <a:pt x="2617" y="306"/>
                    </a:lnTo>
                    <a:lnTo>
                      <a:pt x="2621" y="304"/>
                    </a:lnTo>
                    <a:lnTo>
                      <a:pt x="2625" y="303"/>
                    </a:lnTo>
                    <a:lnTo>
                      <a:pt x="2629" y="299"/>
                    </a:lnTo>
                    <a:lnTo>
                      <a:pt x="2633" y="298"/>
                    </a:lnTo>
                    <a:lnTo>
                      <a:pt x="2637" y="296"/>
                    </a:lnTo>
                    <a:lnTo>
                      <a:pt x="2641" y="294"/>
                    </a:lnTo>
                    <a:lnTo>
                      <a:pt x="2645" y="290"/>
                    </a:lnTo>
                    <a:lnTo>
                      <a:pt x="2649" y="288"/>
                    </a:lnTo>
                    <a:lnTo>
                      <a:pt x="2653" y="288"/>
                    </a:lnTo>
                    <a:lnTo>
                      <a:pt x="2657" y="285"/>
                    </a:lnTo>
                    <a:lnTo>
                      <a:pt x="2661" y="284"/>
                    </a:lnTo>
                    <a:lnTo>
                      <a:pt x="2665" y="280"/>
                    </a:lnTo>
                    <a:lnTo>
                      <a:pt x="2669" y="278"/>
                    </a:lnTo>
                    <a:lnTo>
                      <a:pt x="2672" y="277"/>
                    </a:lnTo>
                    <a:lnTo>
                      <a:pt x="2676" y="276"/>
                    </a:lnTo>
                    <a:lnTo>
                      <a:pt x="2680" y="274"/>
                    </a:lnTo>
                    <a:lnTo>
                      <a:pt x="2684" y="272"/>
                    </a:lnTo>
                    <a:lnTo>
                      <a:pt x="2688" y="271"/>
                    </a:lnTo>
                    <a:lnTo>
                      <a:pt x="2692" y="268"/>
                    </a:lnTo>
                    <a:lnTo>
                      <a:pt x="2696" y="265"/>
                    </a:lnTo>
                    <a:lnTo>
                      <a:pt x="2700" y="264"/>
                    </a:lnTo>
                    <a:lnTo>
                      <a:pt x="2704" y="262"/>
                    </a:lnTo>
                    <a:lnTo>
                      <a:pt x="2708" y="260"/>
                    </a:lnTo>
                    <a:lnTo>
                      <a:pt x="2712" y="259"/>
                    </a:lnTo>
                    <a:lnTo>
                      <a:pt x="2716" y="256"/>
                    </a:lnTo>
                    <a:lnTo>
                      <a:pt x="2720" y="255"/>
                    </a:lnTo>
                    <a:lnTo>
                      <a:pt x="2724" y="253"/>
                    </a:lnTo>
                    <a:lnTo>
                      <a:pt x="2728" y="251"/>
                    </a:lnTo>
                    <a:lnTo>
                      <a:pt x="2732" y="249"/>
                    </a:lnTo>
                    <a:lnTo>
                      <a:pt x="2736" y="248"/>
                    </a:lnTo>
                    <a:lnTo>
                      <a:pt x="2739" y="245"/>
                    </a:lnTo>
                    <a:lnTo>
                      <a:pt x="2743" y="244"/>
                    </a:lnTo>
                    <a:lnTo>
                      <a:pt x="2747" y="241"/>
                    </a:lnTo>
                    <a:lnTo>
                      <a:pt x="2751" y="241"/>
                    </a:lnTo>
                    <a:lnTo>
                      <a:pt x="2755" y="238"/>
                    </a:lnTo>
                    <a:lnTo>
                      <a:pt x="2759" y="236"/>
                    </a:lnTo>
                    <a:lnTo>
                      <a:pt x="2763" y="234"/>
                    </a:lnTo>
                    <a:lnTo>
                      <a:pt x="2767" y="234"/>
                    </a:lnTo>
                    <a:lnTo>
                      <a:pt x="2771" y="231"/>
                    </a:lnTo>
                    <a:lnTo>
                      <a:pt x="2775" y="230"/>
                    </a:lnTo>
                    <a:lnTo>
                      <a:pt x="2779" y="229"/>
                    </a:lnTo>
                    <a:lnTo>
                      <a:pt x="2783" y="225"/>
                    </a:lnTo>
                    <a:lnTo>
                      <a:pt x="2787" y="224"/>
                    </a:lnTo>
                    <a:lnTo>
                      <a:pt x="2791" y="222"/>
                    </a:lnTo>
                    <a:lnTo>
                      <a:pt x="2795" y="220"/>
                    </a:lnTo>
                    <a:lnTo>
                      <a:pt x="2799" y="219"/>
                    </a:lnTo>
                    <a:lnTo>
                      <a:pt x="2803" y="218"/>
                    </a:lnTo>
                    <a:lnTo>
                      <a:pt x="2807" y="217"/>
                    </a:lnTo>
                    <a:lnTo>
                      <a:pt x="2810" y="213"/>
                    </a:lnTo>
                    <a:lnTo>
                      <a:pt x="2814" y="211"/>
                    </a:lnTo>
                    <a:lnTo>
                      <a:pt x="2818" y="210"/>
                    </a:lnTo>
                    <a:lnTo>
                      <a:pt x="2822" y="210"/>
                    </a:lnTo>
                    <a:lnTo>
                      <a:pt x="2826" y="207"/>
                    </a:lnTo>
                    <a:lnTo>
                      <a:pt x="2830" y="205"/>
                    </a:lnTo>
                    <a:lnTo>
                      <a:pt x="2834" y="204"/>
                    </a:lnTo>
                    <a:lnTo>
                      <a:pt x="2838" y="203"/>
                    </a:lnTo>
                    <a:lnTo>
                      <a:pt x="2842" y="201"/>
                    </a:lnTo>
                    <a:lnTo>
                      <a:pt x="2846" y="198"/>
                    </a:lnTo>
                    <a:lnTo>
                      <a:pt x="2850" y="198"/>
                    </a:lnTo>
                    <a:lnTo>
                      <a:pt x="2854" y="196"/>
                    </a:lnTo>
                    <a:lnTo>
                      <a:pt x="2858" y="194"/>
                    </a:lnTo>
                    <a:lnTo>
                      <a:pt x="2862" y="193"/>
                    </a:lnTo>
                    <a:lnTo>
                      <a:pt x="2866" y="190"/>
                    </a:lnTo>
                    <a:lnTo>
                      <a:pt x="2870" y="190"/>
                    </a:lnTo>
                    <a:lnTo>
                      <a:pt x="2874" y="188"/>
                    </a:lnTo>
                    <a:lnTo>
                      <a:pt x="2877" y="186"/>
                    </a:lnTo>
                    <a:lnTo>
                      <a:pt x="2881" y="185"/>
                    </a:lnTo>
                    <a:lnTo>
                      <a:pt x="2885" y="183"/>
                    </a:lnTo>
                    <a:lnTo>
                      <a:pt x="2889" y="180"/>
                    </a:lnTo>
                    <a:lnTo>
                      <a:pt x="2893" y="181"/>
                    </a:lnTo>
                    <a:lnTo>
                      <a:pt x="2897" y="179"/>
                    </a:lnTo>
                    <a:lnTo>
                      <a:pt x="2901" y="178"/>
                    </a:lnTo>
                    <a:lnTo>
                      <a:pt x="2905" y="174"/>
                    </a:lnTo>
                    <a:lnTo>
                      <a:pt x="2909" y="173"/>
                    </a:lnTo>
                    <a:lnTo>
                      <a:pt x="2913" y="173"/>
                    </a:lnTo>
                    <a:lnTo>
                      <a:pt x="2917" y="171"/>
                    </a:lnTo>
                    <a:lnTo>
                      <a:pt x="2921" y="170"/>
                    </a:lnTo>
                    <a:lnTo>
                      <a:pt x="2925" y="168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5"/>
                    </a:lnTo>
                    <a:lnTo>
                      <a:pt x="2941" y="162"/>
                    </a:lnTo>
                    <a:lnTo>
                      <a:pt x="2944" y="162"/>
                    </a:lnTo>
                    <a:lnTo>
                      <a:pt x="2948" y="159"/>
                    </a:lnTo>
                    <a:lnTo>
                      <a:pt x="2952" y="160"/>
                    </a:lnTo>
                    <a:lnTo>
                      <a:pt x="2956" y="156"/>
                    </a:lnTo>
                    <a:lnTo>
                      <a:pt x="2960" y="156"/>
                    </a:lnTo>
                    <a:lnTo>
                      <a:pt x="2964" y="155"/>
                    </a:lnTo>
                    <a:lnTo>
                      <a:pt x="2968" y="154"/>
                    </a:lnTo>
                    <a:lnTo>
                      <a:pt x="2972" y="151"/>
                    </a:lnTo>
                    <a:lnTo>
                      <a:pt x="2976" y="151"/>
                    </a:lnTo>
                    <a:lnTo>
                      <a:pt x="2980" y="149"/>
                    </a:lnTo>
                    <a:lnTo>
                      <a:pt x="2984" y="148"/>
                    </a:lnTo>
                    <a:lnTo>
                      <a:pt x="2988" y="147"/>
                    </a:lnTo>
                    <a:lnTo>
                      <a:pt x="2992" y="145"/>
                    </a:lnTo>
                    <a:lnTo>
                      <a:pt x="2996" y="144"/>
                    </a:lnTo>
                    <a:lnTo>
                      <a:pt x="3000" y="143"/>
                    </a:lnTo>
                    <a:lnTo>
                      <a:pt x="3004" y="143"/>
                    </a:lnTo>
                    <a:lnTo>
                      <a:pt x="3008" y="141"/>
                    </a:lnTo>
                    <a:lnTo>
                      <a:pt x="3012" y="138"/>
                    </a:lnTo>
                    <a:lnTo>
                      <a:pt x="3015" y="136"/>
                    </a:lnTo>
                    <a:lnTo>
                      <a:pt x="3019" y="137"/>
                    </a:lnTo>
                    <a:lnTo>
                      <a:pt x="3023" y="135"/>
                    </a:lnTo>
                    <a:lnTo>
                      <a:pt x="3027" y="134"/>
                    </a:lnTo>
                    <a:lnTo>
                      <a:pt x="3031" y="133"/>
                    </a:lnTo>
                    <a:lnTo>
                      <a:pt x="3035" y="131"/>
                    </a:lnTo>
                    <a:lnTo>
                      <a:pt x="3039" y="130"/>
                    </a:lnTo>
                    <a:lnTo>
                      <a:pt x="3043" y="131"/>
                    </a:lnTo>
                    <a:lnTo>
                      <a:pt x="3047" y="129"/>
                    </a:lnTo>
                    <a:lnTo>
                      <a:pt x="3051" y="127"/>
                    </a:lnTo>
                    <a:lnTo>
                      <a:pt x="3055" y="125"/>
                    </a:lnTo>
                    <a:lnTo>
                      <a:pt x="3059" y="124"/>
                    </a:lnTo>
                    <a:lnTo>
                      <a:pt x="3063" y="123"/>
                    </a:lnTo>
                    <a:lnTo>
                      <a:pt x="3067" y="122"/>
                    </a:lnTo>
                    <a:lnTo>
                      <a:pt x="3071" y="121"/>
                    </a:lnTo>
                    <a:lnTo>
                      <a:pt x="3075" y="121"/>
                    </a:lnTo>
                    <a:lnTo>
                      <a:pt x="3079" y="119"/>
                    </a:lnTo>
                    <a:lnTo>
                      <a:pt x="3082" y="118"/>
                    </a:lnTo>
                    <a:lnTo>
                      <a:pt x="3086" y="117"/>
                    </a:lnTo>
                    <a:lnTo>
                      <a:pt x="3090" y="117"/>
                    </a:lnTo>
                    <a:lnTo>
                      <a:pt x="3094" y="114"/>
                    </a:lnTo>
                    <a:lnTo>
                      <a:pt x="3098" y="114"/>
                    </a:lnTo>
                    <a:lnTo>
                      <a:pt x="3102" y="113"/>
                    </a:lnTo>
                    <a:lnTo>
                      <a:pt x="3106" y="112"/>
                    </a:lnTo>
                    <a:lnTo>
                      <a:pt x="3110" y="110"/>
                    </a:lnTo>
                    <a:lnTo>
                      <a:pt x="3114" y="109"/>
                    </a:lnTo>
                    <a:lnTo>
                      <a:pt x="3118" y="108"/>
                    </a:lnTo>
                    <a:lnTo>
                      <a:pt x="3122" y="107"/>
                    </a:lnTo>
                    <a:lnTo>
                      <a:pt x="3126" y="107"/>
                    </a:lnTo>
                    <a:lnTo>
                      <a:pt x="3130" y="105"/>
                    </a:lnTo>
                    <a:lnTo>
                      <a:pt x="3134" y="103"/>
                    </a:lnTo>
                    <a:lnTo>
                      <a:pt x="3138" y="103"/>
                    </a:lnTo>
                    <a:lnTo>
                      <a:pt x="3142" y="101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3" name="Freeform 2705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11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3"/>
                  </a:cxn>
                  <a:cxn ang="0">
                    <a:pos x="508" y="63"/>
                  </a:cxn>
                  <a:cxn ang="0">
                    <a:pos x="559" y="85"/>
                  </a:cxn>
                  <a:cxn ang="0">
                    <a:pos x="611" y="114"/>
                  </a:cxn>
                  <a:cxn ang="0">
                    <a:pos x="662" y="145"/>
                  </a:cxn>
                  <a:cxn ang="0">
                    <a:pos x="713" y="180"/>
                  </a:cxn>
                  <a:cxn ang="0">
                    <a:pos x="764" y="218"/>
                  </a:cxn>
                  <a:cxn ang="0">
                    <a:pos x="816" y="261"/>
                  </a:cxn>
                  <a:cxn ang="0">
                    <a:pos x="867" y="304"/>
                  </a:cxn>
                  <a:cxn ang="0">
                    <a:pos x="918" y="350"/>
                  </a:cxn>
                  <a:cxn ang="0">
                    <a:pos x="969" y="393"/>
                  </a:cxn>
                  <a:cxn ang="0">
                    <a:pos x="1021" y="440"/>
                  </a:cxn>
                  <a:cxn ang="0">
                    <a:pos x="1072" y="485"/>
                  </a:cxn>
                  <a:cxn ang="0">
                    <a:pos x="1123" y="526"/>
                  </a:cxn>
                  <a:cxn ang="0">
                    <a:pos x="1174" y="568"/>
                  </a:cxn>
                  <a:cxn ang="0">
                    <a:pos x="1226" y="602"/>
                  </a:cxn>
                  <a:cxn ang="0">
                    <a:pos x="1277" y="637"/>
                  </a:cxn>
                  <a:cxn ang="0">
                    <a:pos x="1328" y="667"/>
                  </a:cxn>
                  <a:cxn ang="0">
                    <a:pos x="1379" y="692"/>
                  </a:cxn>
                  <a:cxn ang="0">
                    <a:pos x="1431" y="713"/>
                  </a:cxn>
                  <a:cxn ang="0">
                    <a:pos x="1482" y="729"/>
                  </a:cxn>
                  <a:cxn ang="0">
                    <a:pos x="1533" y="741"/>
                  </a:cxn>
                  <a:cxn ang="0">
                    <a:pos x="1584" y="746"/>
                  </a:cxn>
                  <a:cxn ang="0">
                    <a:pos x="1636" y="749"/>
                  </a:cxn>
                  <a:cxn ang="0">
                    <a:pos x="1687" y="747"/>
                  </a:cxn>
                  <a:cxn ang="0">
                    <a:pos x="1738" y="740"/>
                  </a:cxn>
                  <a:cxn ang="0">
                    <a:pos x="1789" y="730"/>
                  </a:cxn>
                  <a:cxn ang="0">
                    <a:pos x="1841" y="718"/>
                  </a:cxn>
                  <a:cxn ang="0">
                    <a:pos x="1892" y="700"/>
                  </a:cxn>
                  <a:cxn ang="0">
                    <a:pos x="1943" y="680"/>
                  </a:cxn>
                  <a:cxn ang="0">
                    <a:pos x="1994" y="656"/>
                  </a:cxn>
                  <a:cxn ang="0">
                    <a:pos x="2046" y="630"/>
                  </a:cxn>
                  <a:cxn ang="0">
                    <a:pos x="2097" y="605"/>
                  </a:cxn>
                  <a:cxn ang="0">
                    <a:pos x="2148" y="576"/>
                  </a:cxn>
                  <a:cxn ang="0">
                    <a:pos x="2199" y="549"/>
                  </a:cxn>
                  <a:cxn ang="0">
                    <a:pos x="2251" y="519"/>
                  </a:cxn>
                  <a:cxn ang="0">
                    <a:pos x="2302" y="487"/>
                  </a:cxn>
                  <a:cxn ang="0">
                    <a:pos x="2353" y="457"/>
                  </a:cxn>
                  <a:cxn ang="0">
                    <a:pos x="2404" y="426"/>
                  </a:cxn>
                  <a:cxn ang="0">
                    <a:pos x="2456" y="396"/>
                  </a:cxn>
                  <a:cxn ang="0">
                    <a:pos x="2507" y="368"/>
                  </a:cxn>
                  <a:cxn ang="0">
                    <a:pos x="2558" y="339"/>
                  </a:cxn>
                  <a:cxn ang="0">
                    <a:pos x="2609" y="310"/>
                  </a:cxn>
                  <a:cxn ang="0">
                    <a:pos x="2661" y="286"/>
                  </a:cxn>
                  <a:cxn ang="0">
                    <a:pos x="2712" y="260"/>
                  </a:cxn>
                  <a:cxn ang="0">
                    <a:pos x="2763" y="236"/>
                  </a:cxn>
                  <a:cxn ang="0">
                    <a:pos x="2814" y="215"/>
                  </a:cxn>
                  <a:cxn ang="0">
                    <a:pos x="2866" y="192"/>
                  </a:cxn>
                  <a:cxn ang="0">
                    <a:pos x="2917" y="173"/>
                  </a:cxn>
                  <a:cxn ang="0">
                    <a:pos x="2968" y="154"/>
                  </a:cxn>
                  <a:cxn ang="0">
                    <a:pos x="3019" y="139"/>
                  </a:cxn>
                  <a:cxn ang="0">
                    <a:pos x="3071" y="123"/>
                  </a:cxn>
                  <a:cxn ang="0">
                    <a:pos x="3122" y="108"/>
                  </a:cxn>
                </a:cxnLst>
                <a:rect l="0" t="0" r="r" b="b"/>
                <a:pathLst>
                  <a:path w="3150" h="750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2" y="0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0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0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8"/>
                    </a:lnTo>
                    <a:lnTo>
                      <a:pt x="268" y="7"/>
                    </a:lnTo>
                    <a:lnTo>
                      <a:pt x="272" y="8"/>
                    </a:lnTo>
                    <a:lnTo>
                      <a:pt x="275" y="7"/>
                    </a:lnTo>
                    <a:lnTo>
                      <a:pt x="279" y="9"/>
                    </a:lnTo>
                    <a:lnTo>
                      <a:pt x="283" y="8"/>
                    </a:lnTo>
                    <a:lnTo>
                      <a:pt x="287" y="10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0"/>
                    </a:lnTo>
                    <a:lnTo>
                      <a:pt x="311" y="11"/>
                    </a:lnTo>
                    <a:lnTo>
                      <a:pt x="315" y="11"/>
                    </a:lnTo>
                    <a:lnTo>
                      <a:pt x="319" y="11"/>
                    </a:lnTo>
                    <a:lnTo>
                      <a:pt x="323" y="12"/>
                    </a:lnTo>
                    <a:lnTo>
                      <a:pt x="327" y="15"/>
                    </a:lnTo>
                    <a:lnTo>
                      <a:pt x="331" y="13"/>
                    </a:lnTo>
                    <a:lnTo>
                      <a:pt x="335" y="16"/>
                    </a:lnTo>
                    <a:lnTo>
                      <a:pt x="339" y="13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18"/>
                    </a:lnTo>
                    <a:lnTo>
                      <a:pt x="362" y="20"/>
                    </a:lnTo>
                    <a:lnTo>
                      <a:pt x="366" y="19"/>
                    </a:lnTo>
                    <a:lnTo>
                      <a:pt x="370" y="21"/>
                    </a:lnTo>
                    <a:lnTo>
                      <a:pt x="374" y="21"/>
                    </a:lnTo>
                    <a:lnTo>
                      <a:pt x="378" y="21"/>
                    </a:lnTo>
                    <a:lnTo>
                      <a:pt x="382" y="23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5"/>
                    </a:lnTo>
                    <a:lnTo>
                      <a:pt x="398" y="27"/>
                    </a:lnTo>
                    <a:lnTo>
                      <a:pt x="402" y="27"/>
                    </a:lnTo>
                    <a:lnTo>
                      <a:pt x="406" y="29"/>
                    </a:lnTo>
                    <a:lnTo>
                      <a:pt x="410" y="29"/>
                    </a:lnTo>
                    <a:lnTo>
                      <a:pt x="413" y="30"/>
                    </a:lnTo>
                    <a:lnTo>
                      <a:pt x="417" y="32"/>
                    </a:lnTo>
                    <a:lnTo>
                      <a:pt x="421" y="32"/>
                    </a:lnTo>
                    <a:lnTo>
                      <a:pt x="425" y="33"/>
                    </a:lnTo>
                    <a:lnTo>
                      <a:pt x="429" y="34"/>
                    </a:lnTo>
                    <a:lnTo>
                      <a:pt x="433" y="35"/>
                    </a:lnTo>
                    <a:lnTo>
                      <a:pt x="437" y="37"/>
                    </a:lnTo>
                    <a:lnTo>
                      <a:pt x="441" y="37"/>
                    </a:lnTo>
                    <a:lnTo>
                      <a:pt x="445" y="40"/>
                    </a:lnTo>
                    <a:lnTo>
                      <a:pt x="449" y="41"/>
                    </a:lnTo>
                    <a:lnTo>
                      <a:pt x="453" y="43"/>
                    </a:lnTo>
                    <a:lnTo>
                      <a:pt x="457" y="43"/>
                    </a:lnTo>
                    <a:lnTo>
                      <a:pt x="461" y="44"/>
                    </a:lnTo>
                    <a:lnTo>
                      <a:pt x="465" y="45"/>
                    </a:lnTo>
                    <a:lnTo>
                      <a:pt x="469" y="47"/>
                    </a:lnTo>
                    <a:lnTo>
                      <a:pt x="473" y="49"/>
                    </a:lnTo>
                    <a:lnTo>
                      <a:pt x="477" y="51"/>
                    </a:lnTo>
                    <a:lnTo>
                      <a:pt x="480" y="52"/>
                    </a:lnTo>
                    <a:lnTo>
                      <a:pt x="484" y="53"/>
                    </a:lnTo>
                    <a:lnTo>
                      <a:pt x="488" y="56"/>
                    </a:lnTo>
                    <a:lnTo>
                      <a:pt x="492" y="56"/>
                    </a:lnTo>
                    <a:lnTo>
                      <a:pt x="496" y="57"/>
                    </a:lnTo>
                    <a:lnTo>
                      <a:pt x="500" y="60"/>
                    </a:lnTo>
                    <a:lnTo>
                      <a:pt x="504" y="61"/>
                    </a:lnTo>
                    <a:lnTo>
                      <a:pt x="508" y="63"/>
                    </a:lnTo>
                    <a:lnTo>
                      <a:pt x="512" y="63"/>
                    </a:lnTo>
                    <a:lnTo>
                      <a:pt x="516" y="65"/>
                    </a:lnTo>
                    <a:lnTo>
                      <a:pt x="520" y="69"/>
                    </a:lnTo>
                    <a:lnTo>
                      <a:pt x="524" y="69"/>
                    </a:lnTo>
                    <a:lnTo>
                      <a:pt x="528" y="71"/>
                    </a:lnTo>
                    <a:lnTo>
                      <a:pt x="532" y="73"/>
                    </a:lnTo>
                    <a:lnTo>
                      <a:pt x="536" y="75"/>
                    </a:lnTo>
                    <a:lnTo>
                      <a:pt x="540" y="75"/>
                    </a:lnTo>
                    <a:lnTo>
                      <a:pt x="544" y="78"/>
                    </a:lnTo>
                    <a:lnTo>
                      <a:pt x="547" y="80"/>
                    </a:lnTo>
                    <a:lnTo>
                      <a:pt x="551" y="83"/>
                    </a:lnTo>
                    <a:lnTo>
                      <a:pt x="555" y="83"/>
                    </a:lnTo>
                    <a:lnTo>
                      <a:pt x="559" y="85"/>
                    </a:lnTo>
                    <a:lnTo>
                      <a:pt x="563" y="89"/>
                    </a:lnTo>
                    <a:lnTo>
                      <a:pt x="567" y="89"/>
                    </a:lnTo>
                    <a:lnTo>
                      <a:pt x="571" y="92"/>
                    </a:lnTo>
                    <a:lnTo>
                      <a:pt x="575" y="94"/>
                    </a:lnTo>
                    <a:lnTo>
                      <a:pt x="579" y="97"/>
                    </a:lnTo>
                    <a:lnTo>
                      <a:pt x="583" y="97"/>
                    </a:lnTo>
                    <a:lnTo>
                      <a:pt x="587" y="99"/>
                    </a:lnTo>
                    <a:lnTo>
                      <a:pt x="591" y="103"/>
                    </a:lnTo>
                    <a:lnTo>
                      <a:pt x="595" y="104"/>
                    </a:lnTo>
                    <a:lnTo>
                      <a:pt x="599" y="106"/>
                    </a:lnTo>
                    <a:lnTo>
                      <a:pt x="603" y="109"/>
                    </a:lnTo>
                    <a:lnTo>
                      <a:pt x="607" y="111"/>
                    </a:lnTo>
                    <a:lnTo>
                      <a:pt x="611" y="114"/>
                    </a:lnTo>
                    <a:lnTo>
                      <a:pt x="615" y="114"/>
                    </a:lnTo>
                    <a:lnTo>
                      <a:pt x="618" y="118"/>
                    </a:lnTo>
                    <a:lnTo>
                      <a:pt x="622" y="120"/>
                    </a:lnTo>
                    <a:lnTo>
                      <a:pt x="626" y="122"/>
                    </a:lnTo>
                    <a:lnTo>
                      <a:pt x="630" y="123"/>
                    </a:lnTo>
                    <a:lnTo>
                      <a:pt x="634" y="127"/>
                    </a:lnTo>
                    <a:lnTo>
                      <a:pt x="638" y="130"/>
                    </a:lnTo>
                    <a:lnTo>
                      <a:pt x="642" y="132"/>
                    </a:lnTo>
                    <a:lnTo>
                      <a:pt x="646" y="135"/>
                    </a:lnTo>
                    <a:lnTo>
                      <a:pt x="650" y="136"/>
                    </a:lnTo>
                    <a:lnTo>
                      <a:pt x="654" y="139"/>
                    </a:lnTo>
                    <a:lnTo>
                      <a:pt x="658" y="143"/>
                    </a:lnTo>
                    <a:lnTo>
                      <a:pt x="662" y="145"/>
                    </a:lnTo>
                    <a:lnTo>
                      <a:pt x="666" y="146"/>
                    </a:lnTo>
                    <a:lnTo>
                      <a:pt x="670" y="151"/>
                    </a:lnTo>
                    <a:lnTo>
                      <a:pt x="674" y="153"/>
                    </a:lnTo>
                    <a:lnTo>
                      <a:pt x="678" y="155"/>
                    </a:lnTo>
                    <a:lnTo>
                      <a:pt x="682" y="158"/>
                    </a:lnTo>
                    <a:lnTo>
                      <a:pt x="685" y="160"/>
                    </a:lnTo>
                    <a:lnTo>
                      <a:pt x="689" y="162"/>
                    </a:lnTo>
                    <a:lnTo>
                      <a:pt x="693" y="166"/>
                    </a:lnTo>
                    <a:lnTo>
                      <a:pt x="697" y="168"/>
                    </a:lnTo>
                    <a:lnTo>
                      <a:pt x="701" y="172"/>
                    </a:lnTo>
                    <a:lnTo>
                      <a:pt x="705" y="174"/>
                    </a:lnTo>
                    <a:lnTo>
                      <a:pt x="709" y="177"/>
                    </a:lnTo>
                    <a:lnTo>
                      <a:pt x="713" y="180"/>
                    </a:lnTo>
                    <a:lnTo>
                      <a:pt x="717" y="184"/>
                    </a:lnTo>
                    <a:lnTo>
                      <a:pt x="721" y="187"/>
                    </a:lnTo>
                    <a:lnTo>
                      <a:pt x="725" y="189"/>
                    </a:lnTo>
                    <a:lnTo>
                      <a:pt x="729" y="191"/>
                    </a:lnTo>
                    <a:lnTo>
                      <a:pt x="733" y="195"/>
                    </a:lnTo>
                    <a:lnTo>
                      <a:pt x="737" y="197"/>
                    </a:lnTo>
                    <a:lnTo>
                      <a:pt x="741" y="200"/>
                    </a:lnTo>
                    <a:lnTo>
                      <a:pt x="745" y="203"/>
                    </a:lnTo>
                    <a:lnTo>
                      <a:pt x="749" y="206"/>
                    </a:lnTo>
                    <a:lnTo>
                      <a:pt x="753" y="210"/>
                    </a:lnTo>
                    <a:lnTo>
                      <a:pt x="756" y="212"/>
                    </a:lnTo>
                    <a:lnTo>
                      <a:pt x="760" y="216"/>
                    </a:lnTo>
                    <a:lnTo>
                      <a:pt x="764" y="218"/>
                    </a:lnTo>
                    <a:lnTo>
                      <a:pt x="768" y="220"/>
                    </a:lnTo>
                    <a:lnTo>
                      <a:pt x="772" y="226"/>
                    </a:lnTo>
                    <a:lnTo>
                      <a:pt x="776" y="227"/>
                    </a:lnTo>
                    <a:lnTo>
                      <a:pt x="780" y="231"/>
                    </a:lnTo>
                    <a:lnTo>
                      <a:pt x="784" y="235"/>
                    </a:lnTo>
                    <a:lnTo>
                      <a:pt x="788" y="239"/>
                    </a:lnTo>
                    <a:lnTo>
                      <a:pt x="792" y="241"/>
                    </a:lnTo>
                    <a:lnTo>
                      <a:pt x="796" y="245"/>
                    </a:lnTo>
                    <a:lnTo>
                      <a:pt x="800" y="248"/>
                    </a:lnTo>
                    <a:lnTo>
                      <a:pt x="804" y="250"/>
                    </a:lnTo>
                    <a:lnTo>
                      <a:pt x="808" y="255"/>
                    </a:lnTo>
                    <a:lnTo>
                      <a:pt x="812" y="257"/>
                    </a:lnTo>
                    <a:lnTo>
                      <a:pt x="816" y="261"/>
                    </a:lnTo>
                    <a:lnTo>
                      <a:pt x="820" y="263"/>
                    </a:lnTo>
                    <a:lnTo>
                      <a:pt x="823" y="266"/>
                    </a:lnTo>
                    <a:lnTo>
                      <a:pt x="827" y="270"/>
                    </a:lnTo>
                    <a:lnTo>
                      <a:pt x="831" y="274"/>
                    </a:lnTo>
                    <a:lnTo>
                      <a:pt x="835" y="277"/>
                    </a:lnTo>
                    <a:lnTo>
                      <a:pt x="839" y="281"/>
                    </a:lnTo>
                    <a:lnTo>
                      <a:pt x="843" y="284"/>
                    </a:lnTo>
                    <a:lnTo>
                      <a:pt x="847" y="286"/>
                    </a:lnTo>
                    <a:lnTo>
                      <a:pt x="851" y="290"/>
                    </a:lnTo>
                    <a:lnTo>
                      <a:pt x="855" y="294"/>
                    </a:lnTo>
                    <a:lnTo>
                      <a:pt x="859" y="298"/>
                    </a:lnTo>
                    <a:lnTo>
                      <a:pt x="863" y="301"/>
                    </a:lnTo>
                    <a:lnTo>
                      <a:pt x="867" y="304"/>
                    </a:lnTo>
                    <a:lnTo>
                      <a:pt x="871" y="307"/>
                    </a:lnTo>
                    <a:lnTo>
                      <a:pt x="875" y="312"/>
                    </a:lnTo>
                    <a:lnTo>
                      <a:pt x="879" y="314"/>
                    </a:lnTo>
                    <a:lnTo>
                      <a:pt x="883" y="317"/>
                    </a:lnTo>
                    <a:lnTo>
                      <a:pt x="887" y="322"/>
                    </a:lnTo>
                    <a:lnTo>
                      <a:pt x="890" y="326"/>
                    </a:lnTo>
                    <a:lnTo>
                      <a:pt x="894" y="328"/>
                    </a:lnTo>
                    <a:lnTo>
                      <a:pt x="898" y="332"/>
                    </a:lnTo>
                    <a:lnTo>
                      <a:pt x="902" y="336"/>
                    </a:lnTo>
                    <a:lnTo>
                      <a:pt x="906" y="339"/>
                    </a:lnTo>
                    <a:lnTo>
                      <a:pt x="910" y="342"/>
                    </a:lnTo>
                    <a:lnTo>
                      <a:pt x="914" y="346"/>
                    </a:lnTo>
                    <a:lnTo>
                      <a:pt x="918" y="350"/>
                    </a:lnTo>
                    <a:lnTo>
                      <a:pt x="922" y="353"/>
                    </a:lnTo>
                    <a:lnTo>
                      <a:pt x="926" y="356"/>
                    </a:lnTo>
                    <a:lnTo>
                      <a:pt x="930" y="359"/>
                    </a:lnTo>
                    <a:lnTo>
                      <a:pt x="934" y="363"/>
                    </a:lnTo>
                    <a:lnTo>
                      <a:pt x="938" y="365"/>
                    </a:lnTo>
                    <a:lnTo>
                      <a:pt x="942" y="371"/>
                    </a:lnTo>
                    <a:lnTo>
                      <a:pt x="946" y="374"/>
                    </a:lnTo>
                    <a:lnTo>
                      <a:pt x="950" y="378"/>
                    </a:lnTo>
                    <a:lnTo>
                      <a:pt x="954" y="381"/>
                    </a:lnTo>
                    <a:lnTo>
                      <a:pt x="958" y="386"/>
                    </a:lnTo>
                    <a:lnTo>
                      <a:pt x="961" y="388"/>
                    </a:lnTo>
                    <a:lnTo>
                      <a:pt x="965" y="392"/>
                    </a:lnTo>
                    <a:lnTo>
                      <a:pt x="969" y="393"/>
                    </a:lnTo>
                    <a:lnTo>
                      <a:pt x="973" y="399"/>
                    </a:lnTo>
                    <a:lnTo>
                      <a:pt x="977" y="401"/>
                    </a:lnTo>
                    <a:lnTo>
                      <a:pt x="981" y="404"/>
                    </a:lnTo>
                    <a:lnTo>
                      <a:pt x="985" y="408"/>
                    </a:lnTo>
                    <a:lnTo>
                      <a:pt x="989" y="411"/>
                    </a:lnTo>
                    <a:lnTo>
                      <a:pt x="993" y="415"/>
                    </a:lnTo>
                    <a:lnTo>
                      <a:pt x="997" y="419"/>
                    </a:lnTo>
                    <a:lnTo>
                      <a:pt x="1001" y="423"/>
                    </a:lnTo>
                    <a:lnTo>
                      <a:pt x="1005" y="426"/>
                    </a:lnTo>
                    <a:lnTo>
                      <a:pt x="1009" y="430"/>
                    </a:lnTo>
                    <a:lnTo>
                      <a:pt x="1013" y="433"/>
                    </a:lnTo>
                    <a:lnTo>
                      <a:pt x="1017" y="437"/>
                    </a:lnTo>
                    <a:lnTo>
                      <a:pt x="1021" y="440"/>
                    </a:lnTo>
                    <a:lnTo>
                      <a:pt x="1025" y="442"/>
                    </a:lnTo>
                    <a:lnTo>
                      <a:pt x="1028" y="447"/>
                    </a:lnTo>
                    <a:lnTo>
                      <a:pt x="1032" y="449"/>
                    </a:lnTo>
                    <a:lnTo>
                      <a:pt x="1036" y="454"/>
                    </a:lnTo>
                    <a:lnTo>
                      <a:pt x="1040" y="457"/>
                    </a:lnTo>
                    <a:lnTo>
                      <a:pt x="1044" y="461"/>
                    </a:lnTo>
                    <a:lnTo>
                      <a:pt x="1048" y="464"/>
                    </a:lnTo>
                    <a:lnTo>
                      <a:pt x="1052" y="468"/>
                    </a:lnTo>
                    <a:lnTo>
                      <a:pt x="1056" y="470"/>
                    </a:lnTo>
                    <a:lnTo>
                      <a:pt x="1060" y="474"/>
                    </a:lnTo>
                    <a:lnTo>
                      <a:pt x="1064" y="478"/>
                    </a:lnTo>
                    <a:lnTo>
                      <a:pt x="1068" y="480"/>
                    </a:lnTo>
                    <a:lnTo>
                      <a:pt x="1072" y="485"/>
                    </a:lnTo>
                    <a:lnTo>
                      <a:pt x="1076" y="488"/>
                    </a:lnTo>
                    <a:lnTo>
                      <a:pt x="1080" y="491"/>
                    </a:lnTo>
                    <a:lnTo>
                      <a:pt x="1084" y="494"/>
                    </a:lnTo>
                    <a:lnTo>
                      <a:pt x="1088" y="498"/>
                    </a:lnTo>
                    <a:lnTo>
                      <a:pt x="1092" y="500"/>
                    </a:lnTo>
                    <a:lnTo>
                      <a:pt x="1095" y="505"/>
                    </a:lnTo>
                    <a:lnTo>
                      <a:pt x="1099" y="508"/>
                    </a:lnTo>
                    <a:lnTo>
                      <a:pt x="1103" y="511"/>
                    </a:lnTo>
                    <a:lnTo>
                      <a:pt x="1107" y="513"/>
                    </a:lnTo>
                    <a:lnTo>
                      <a:pt x="1111" y="517"/>
                    </a:lnTo>
                    <a:lnTo>
                      <a:pt x="1115" y="520"/>
                    </a:lnTo>
                    <a:lnTo>
                      <a:pt x="1119" y="523"/>
                    </a:lnTo>
                    <a:lnTo>
                      <a:pt x="1123" y="526"/>
                    </a:lnTo>
                    <a:lnTo>
                      <a:pt x="1127" y="530"/>
                    </a:lnTo>
                    <a:lnTo>
                      <a:pt x="1131" y="533"/>
                    </a:lnTo>
                    <a:lnTo>
                      <a:pt x="1135" y="535"/>
                    </a:lnTo>
                    <a:lnTo>
                      <a:pt x="1139" y="539"/>
                    </a:lnTo>
                    <a:lnTo>
                      <a:pt x="1143" y="542"/>
                    </a:lnTo>
                    <a:lnTo>
                      <a:pt x="1147" y="547"/>
                    </a:lnTo>
                    <a:lnTo>
                      <a:pt x="1151" y="550"/>
                    </a:lnTo>
                    <a:lnTo>
                      <a:pt x="1155" y="551"/>
                    </a:lnTo>
                    <a:lnTo>
                      <a:pt x="1159" y="556"/>
                    </a:lnTo>
                    <a:lnTo>
                      <a:pt x="1163" y="557"/>
                    </a:lnTo>
                    <a:lnTo>
                      <a:pt x="1166" y="561"/>
                    </a:lnTo>
                    <a:lnTo>
                      <a:pt x="1170" y="564"/>
                    </a:lnTo>
                    <a:lnTo>
                      <a:pt x="1174" y="568"/>
                    </a:lnTo>
                    <a:lnTo>
                      <a:pt x="1178" y="570"/>
                    </a:lnTo>
                    <a:lnTo>
                      <a:pt x="1182" y="572"/>
                    </a:lnTo>
                    <a:lnTo>
                      <a:pt x="1186" y="575"/>
                    </a:lnTo>
                    <a:lnTo>
                      <a:pt x="1190" y="578"/>
                    </a:lnTo>
                    <a:lnTo>
                      <a:pt x="1194" y="582"/>
                    </a:lnTo>
                    <a:lnTo>
                      <a:pt x="1198" y="584"/>
                    </a:lnTo>
                    <a:lnTo>
                      <a:pt x="1202" y="587"/>
                    </a:lnTo>
                    <a:lnTo>
                      <a:pt x="1206" y="589"/>
                    </a:lnTo>
                    <a:lnTo>
                      <a:pt x="1210" y="593"/>
                    </a:lnTo>
                    <a:lnTo>
                      <a:pt x="1214" y="596"/>
                    </a:lnTo>
                    <a:lnTo>
                      <a:pt x="1218" y="598"/>
                    </a:lnTo>
                    <a:lnTo>
                      <a:pt x="1222" y="601"/>
                    </a:lnTo>
                    <a:lnTo>
                      <a:pt x="1226" y="602"/>
                    </a:lnTo>
                    <a:lnTo>
                      <a:pt x="1230" y="606"/>
                    </a:lnTo>
                    <a:lnTo>
                      <a:pt x="1233" y="610"/>
                    </a:lnTo>
                    <a:lnTo>
                      <a:pt x="1237" y="612"/>
                    </a:lnTo>
                    <a:lnTo>
                      <a:pt x="1241" y="615"/>
                    </a:lnTo>
                    <a:lnTo>
                      <a:pt x="1245" y="617"/>
                    </a:lnTo>
                    <a:lnTo>
                      <a:pt x="1249" y="618"/>
                    </a:lnTo>
                    <a:lnTo>
                      <a:pt x="1253" y="623"/>
                    </a:lnTo>
                    <a:lnTo>
                      <a:pt x="1257" y="625"/>
                    </a:lnTo>
                    <a:lnTo>
                      <a:pt x="1261" y="626"/>
                    </a:lnTo>
                    <a:lnTo>
                      <a:pt x="1265" y="629"/>
                    </a:lnTo>
                    <a:lnTo>
                      <a:pt x="1269" y="632"/>
                    </a:lnTo>
                    <a:lnTo>
                      <a:pt x="1273" y="635"/>
                    </a:lnTo>
                    <a:lnTo>
                      <a:pt x="1277" y="637"/>
                    </a:lnTo>
                    <a:lnTo>
                      <a:pt x="1281" y="639"/>
                    </a:lnTo>
                    <a:lnTo>
                      <a:pt x="1285" y="641"/>
                    </a:lnTo>
                    <a:lnTo>
                      <a:pt x="1289" y="644"/>
                    </a:lnTo>
                    <a:lnTo>
                      <a:pt x="1293" y="647"/>
                    </a:lnTo>
                    <a:lnTo>
                      <a:pt x="1297" y="648"/>
                    </a:lnTo>
                    <a:lnTo>
                      <a:pt x="1301" y="651"/>
                    </a:lnTo>
                    <a:lnTo>
                      <a:pt x="1304" y="654"/>
                    </a:lnTo>
                    <a:lnTo>
                      <a:pt x="1308" y="655"/>
                    </a:lnTo>
                    <a:lnTo>
                      <a:pt x="1312" y="658"/>
                    </a:lnTo>
                    <a:lnTo>
                      <a:pt x="1316" y="660"/>
                    </a:lnTo>
                    <a:lnTo>
                      <a:pt x="1320" y="662"/>
                    </a:lnTo>
                    <a:lnTo>
                      <a:pt x="1324" y="665"/>
                    </a:lnTo>
                    <a:lnTo>
                      <a:pt x="1328" y="667"/>
                    </a:lnTo>
                    <a:lnTo>
                      <a:pt x="1332" y="668"/>
                    </a:lnTo>
                    <a:lnTo>
                      <a:pt x="1336" y="670"/>
                    </a:lnTo>
                    <a:lnTo>
                      <a:pt x="1340" y="672"/>
                    </a:lnTo>
                    <a:lnTo>
                      <a:pt x="1344" y="675"/>
                    </a:lnTo>
                    <a:lnTo>
                      <a:pt x="1348" y="677"/>
                    </a:lnTo>
                    <a:lnTo>
                      <a:pt x="1352" y="679"/>
                    </a:lnTo>
                    <a:lnTo>
                      <a:pt x="1356" y="681"/>
                    </a:lnTo>
                    <a:lnTo>
                      <a:pt x="1360" y="683"/>
                    </a:lnTo>
                    <a:lnTo>
                      <a:pt x="1364" y="683"/>
                    </a:lnTo>
                    <a:lnTo>
                      <a:pt x="1368" y="685"/>
                    </a:lnTo>
                    <a:lnTo>
                      <a:pt x="1371" y="687"/>
                    </a:lnTo>
                    <a:lnTo>
                      <a:pt x="1375" y="691"/>
                    </a:lnTo>
                    <a:lnTo>
                      <a:pt x="1379" y="692"/>
                    </a:lnTo>
                    <a:lnTo>
                      <a:pt x="1383" y="693"/>
                    </a:lnTo>
                    <a:lnTo>
                      <a:pt x="1387" y="694"/>
                    </a:lnTo>
                    <a:lnTo>
                      <a:pt x="1391" y="697"/>
                    </a:lnTo>
                    <a:lnTo>
                      <a:pt x="1395" y="698"/>
                    </a:lnTo>
                    <a:lnTo>
                      <a:pt x="1399" y="700"/>
                    </a:lnTo>
                    <a:lnTo>
                      <a:pt x="1403" y="702"/>
                    </a:lnTo>
                    <a:lnTo>
                      <a:pt x="1407" y="704"/>
                    </a:lnTo>
                    <a:lnTo>
                      <a:pt x="1411" y="706"/>
                    </a:lnTo>
                    <a:lnTo>
                      <a:pt x="1415" y="705"/>
                    </a:lnTo>
                    <a:lnTo>
                      <a:pt x="1419" y="707"/>
                    </a:lnTo>
                    <a:lnTo>
                      <a:pt x="1423" y="709"/>
                    </a:lnTo>
                    <a:lnTo>
                      <a:pt x="1427" y="710"/>
                    </a:lnTo>
                    <a:lnTo>
                      <a:pt x="1431" y="713"/>
                    </a:lnTo>
                    <a:lnTo>
                      <a:pt x="1435" y="715"/>
                    </a:lnTo>
                    <a:lnTo>
                      <a:pt x="1438" y="715"/>
                    </a:lnTo>
                    <a:lnTo>
                      <a:pt x="1442" y="716"/>
                    </a:lnTo>
                    <a:lnTo>
                      <a:pt x="1446" y="718"/>
                    </a:lnTo>
                    <a:lnTo>
                      <a:pt x="1450" y="719"/>
                    </a:lnTo>
                    <a:lnTo>
                      <a:pt x="1454" y="721"/>
                    </a:lnTo>
                    <a:lnTo>
                      <a:pt x="1458" y="722"/>
                    </a:lnTo>
                    <a:lnTo>
                      <a:pt x="1462" y="723"/>
                    </a:lnTo>
                    <a:lnTo>
                      <a:pt x="1466" y="724"/>
                    </a:lnTo>
                    <a:lnTo>
                      <a:pt x="1470" y="725"/>
                    </a:lnTo>
                    <a:lnTo>
                      <a:pt x="1474" y="727"/>
                    </a:lnTo>
                    <a:lnTo>
                      <a:pt x="1478" y="729"/>
                    </a:lnTo>
                    <a:lnTo>
                      <a:pt x="1482" y="729"/>
                    </a:lnTo>
                    <a:lnTo>
                      <a:pt x="1486" y="729"/>
                    </a:lnTo>
                    <a:lnTo>
                      <a:pt x="1490" y="731"/>
                    </a:lnTo>
                    <a:lnTo>
                      <a:pt x="1494" y="733"/>
                    </a:lnTo>
                    <a:lnTo>
                      <a:pt x="1498" y="733"/>
                    </a:lnTo>
                    <a:lnTo>
                      <a:pt x="1502" y="734"/>
                    </a:lnTo>
                    <a:lnTo>
                      <a:pt x="1506" y="735"/>
                    </a:lnTo>
                    <a:lnTo>
                      <a:pt x="1509" y="735"/>
                    </a:lnTo>
                    <a:lnTo>
                      <a:pt x="1513" y="737"/>
                    </a:lnTo>
                    <a:lnTo>
                      <a:pt x="1517" y="736"/>
                    </a:lnTo>
                    <a:lnTo>
                      <a:pt x="1521" y="738"/>
                    </a:lnTo>
                    <a:lnTo>
                      <a:pt x="1525" y="739"/>
                    </a:lnTo>
                    <a:lnTo>
                      <a:pt x="1529" y="740"/>
                    </a:lnTo>
                    <a:lnTo>
                      <a:pt x="1533" y="741"/>
                    </a:lnTo>
                    <a:lnTo>
                      <a:pt x="1537" y="740"/>
                    </a:lnTo>
                    <a:lnTo>
                      <a:pt x="1541" y="742"/>
                    </a:lnTo>
                    <a:lnTo>
                      <a:pt x="1545" y="742"/>
                    </a:lnTo>
                    <a:lnTo>
                      <a:pt x="1549" y="742"/>
                    </a:lnTo>
                    <a:lnTo>
                      <a:pt x="1553" y="743"/>
                    </a:lnTo>
                    <a:lnTo>
                      <a:pt x="1557" y="744"/>
                    </a:lnTo>
                    <a:lnTo>
                      <a:pt x="1561" y="744"/>
                    </a:lnTo>
                    <a:lnTo>
                      <a:pt x="1565" y="745"/>
                    </a:lnTo>
                    <a:lnTo>
                      <a:pt x="1569" y="745"/>
                    </a:lnTo>
                    <a:lnTo>
                      <a:pt x="1573" y="745"/>
                    </a:lnTo>
                    <a:lnTo>
                      <a:pt x="1576" y="746"/>
                    </a:lnTo>
                    <a:lnTo>
                      <a:pt x="1580" y="748"/>
                    </a:lnTo>
                    <a:lnTo>
                      <a:pt x="1584" y="746"/>
                    </a:lnTo>
                    <a:lnTo>
                      <a:pt x="1588" y="747"/>
                    </a:lnTo>
                    <a:lnTo>
                      <a:pt x="1592" y="747"/>
                    </a:lnTo>
                    <a:lnTo>
                      <a:pt x="1596" y="748"/>
                    </a:lnTo>
                    <a:lnTo>
                      <a:pt x="1600" y="749"/>
                    </a:lnTo>
                    <a:lnTo>
                      <a:pt x="1604" y="748"/>
                    </a:lnTo>
                    <a:lnTo>
                      <a:pt x="1608" y="749"/>
                    </a:lnTo>
                    <a:lnTo>
                      <a:pt x="1612" y="748"/>
                    </a:lnTo>
                    <a:lnTo>
                      <a:pt x="1616" y="750"/>
                    </a:lnTo>
                    <a:lnTo>
                      <a:pt x="1620" y="750"/>
                    </a:lnTo>
                    <a:lnTo>
                      <a:pt x="1624" y="749"/>
                    </a:lnTo>
                    <a:lnTo>
                      <a:pt x="1628" y="750"/>
                    </a:lnTo>
                    <a:lnTo>
                      <a:pt x="1632" y="749"/>
                    </a:lnTo>
                    <a:lnTo>
                      <a:pt x="1636" y="749"/>
                    </a:lnTo>
                    <a:lnTo>
                      <a:pt x="1640" y="750"/>
                    </a:lnTo>
                    <a:lnTo>
                      <a:pt x="1643" y="750"/>
                    </a:lnTo>
                    <a:lnTo>
                      <a:pt x="1647" y="749"/>
                    </a:lnTo>
                    <a:lnTo>
                      <a:pt x="1651" y="749"/>
                    </a:lnTo>
                    <a:lnTo>
                      <a:pt x="1655" y="749"/>
                    </a:lnTo>
                    <a:lnTo>
                      <a:pt x="1659" y="750"/>
                    </a:lnTo>
                    <a:lnTo>
                      <a:pt x="1663" y="749"/>
                    </a:lnTo>
                    <a:lnTo>
                      <a:pt x="1667" y="749"/>
                    </a:lnTo>
                    <a:lnTo>
                      <a:pt x="1671" y="750"/>
                    </a:lnTo>
                    <a:lnTo>
                      <a:pt x="1675" y="749"/>
                    </a:lnTo>
                    <a:lnTo>
                      <a:pt x="1679" y="748"/>
                    </a:lnTo>
                    <a:lnTo>
                      <a:pt x="1683" y="747"/>
                    </a:lnTo>
                    <a:lnTo>
                      <a:pt x="1687" y="747"/>
                    </a:lnTo>
                    <a:lnTo>
                      <a:pt x="1691" y="747"/>
                    </a:lnTo>
                    <a:lnTo>
                      <a:pt x="1695" y="747"/>
                    </a:lnTo>
                    <a:lnTo>
                      <a:pt x="1699" y="746"/>
                    </a:lnTo>
                    <a:lnTo>
                      <a:pt x="1703" y="745"/>
                    </a:lnTo>
                    <a:lnTo>
                      <a:pt x="1707" y="745"/>
                    </a:lnTo>
                    <a:lnTo>
                      <a:pt x="1711" y="745"/>
                    </a:lnTo>
                    <a:lnTo>
                      <a:pt x="1714" y="745"/>
                    </a:lnTo>
                    <a:lnTo>
                      <a:pt x="1718" y="743"/>
                    </a:lnTo>
                    <a:lnTo>
                      <a:pt x="1722" y="742"/>
                    </a:lnTo>
                    <a:lnTo>
                      <a:pt x="1726" y="743"/>
                    </a:lnTo>
                    <a:lnTo>
                      <a:pt x="1730" y="741"/>
                    </a:lnTo>
                    <a:lnTo>
                      <a:pt x="1734" y="741"/>
                    </a:lnTo>
                    <a:lnTo>
                      <a:pt x="1738" y="740"/>
                    </a:lnTo>
                    <a:lnTo>
                      <a:pt x="1742" y="740"/>
                    </a:lnTo>
                    <a:lnTo>
                      <a:pt x="1746" y="739"/>
                    </a:lnTo>
                    <a:lnTo>
                      <a:pt x="1750" y="738"/>
                    </a:lnTo>
                    <a:lnTo>
                      <a:pt x="1754" y="737"/>
                    </a:lnTo>
                    <a:lnTo>
                      <a:pt x="1758" y="738"/>
                    </a:lnTo>
                    <a:lnTo>
                      <a:pt x="1762" y="736"/>
                    </a:lnTo>
                    <a:lnTo>
                      <a:pt x="1766" y="736"/>
                    </a:lnTo>
                    <a:lnTo>
                      <a:pt x="1770" y="734"/>
                    </a:lnTo>
                    <a:lnTo>
                      <a:pt x="1774" y="733"/>
                    </a:lnTo>
                    <a:lnTo>
                      <a:pt x="1778" y="735"/>
                    </a:lnTo>
                    <a:lnTo>
                      <a:pt x="1781" y="732"/>
                    </a:lnTo>
                    <a:lnTo>
                      <a:pt x="1785" y="730"/>
                    </a:lnTo>
                    <a:lnTo>
                      <a:pt x="1789" y="730"/>
                    </a:lnTo>
                    <a:lnTo>
                      <a:pt x="1793" y="729"/>
                    </a:lnTo>
                    <a:lnTo>
                      <a:pt x="1797" y="729"/>
                    </a:lnTo>
                    <a:lnTo>
                      <a:pt x="1801" y="729"/>
                    </a:lnTo>
                    <a:lnTo>
                      <a:pt x="1805" y="727"/>
                    </a:lnTo>
                    <a:lnTo>
                      <a:pt x="1809" y="725"/>
                    </a:lnTo>
                    <a:lnTo>
                      <a:pt x="1813" y="726"/>
                    </a:lnTo>
                    <a:lnTo>
                      <a:pt x="1817" y="723"/>
                    </a:lnTo>
                    <a:lnTo>
                      <a:pt x="1821" y="723"/>
                    </a:lnTo>
                    <a:lnTo>
                      <a:pt x="1825" y="722"/>
                    </a:lnTo>
                    <a:lnTo>
                      <a:pt x="1829" y="721"/>
                    </a:lnTo>
                    <a:lnTo>
                      <a:pt x="1833" y="719"/>
                    </a:lnTo>
                    <a:lnTo>
                      <a:pt x="1837" y="718"/>
                    </a:lnTo>
                    <a:lnTo>
                      <a:pt x="1841" y="718"/>
                    </a:lnTo>
                    <a:lnTo>
                      <a:pt x="1845" y="715"/>
                    </a:lnTo>
                    <a:lnTo>
                      <a:pt x="1848" y="714"/>
                    </a:lnTo>
                    <a:lnTo>
                      <a:pt x="1852" y="713"/>
                    </a:lnTo>
                    <a:lnTo>
                      <a:pt x="1856" y="711"/>
                    </a:lnTo>
                    <a:lnTo>
                      <a:pt x="1860" y="710"/>
                    </a:lnTo>
                    <a:lnTo>
                      <a:pt x="1864" y="708"/>
                    </a:lnTo>
                    <a:lnTo>
                      <a:pt x="1868" y="709"/>
                    </a:lnTo>
                    <a:lnTo>
                      <a:pt x="1872" y="707"/>
                    </a:lnTo>
                    <a:lnTo>
                      <a:pt x="1876" y="705"/>
                    </a:lnTo>
                    <a:lnTo>
                      <a:pt x="1880" y="704"/>
                    </a:lnTo>
                    <a:lnTo>
                      <a:pt x="1884" y="704"/>
                    </a:lnTo>
                    <a:lnTo>
                      <a:pt x="1888" y="702"/>
                    </a:lnTo>
                    <a:lnTo>
                      <a:pt x="1892" y="700"/>
                    </a:lnTo>
                    <a:lnTo>
                      <a:pt x="1896" y="697"/>
                    </a:lnTo>
                    <a:lnTo>
                      <a:pt x="1900" y="696"/>
                    </a:lnTo>
                    <a:lnTo>
                      <a:pt x="1904" y="696"/>
                    </a:lnTo>
                    <a:lnTo>
                      <a:pt x="1908" y="692"/>
                    </a:lnTo>
                    <a:lnTo>
                      <a:pt x="1912" y="692"/>
                    </a:lnTo>
                    <a:lnTo>
                      <a:pt x="1916" y="690"/>
                    </a:lnTo>
                    <a:lnTo>
                      <a:pt x="1919" y="689"/>
                    </a:lnTo>
                    <a:lnTo>
                      <a:pt x="1923" y="686"/>
                    </a:lnTo>
                    <a:lnTo>
                      <a:pt x="1927" y="687"/>
                    </a:lnTo>
                    <a:lnTo>
                      <a:pt x="1931" y="684"/>
                    </a:lnTo>
                    <a:lnTo>
                      <a:pt x="1935" y="683"/>
                    </a:lnTo>
                    <a:lnTo>
                      <a:pt x="1939" y="681"/>
                    </a:lnTo>
                    <a:lnTo>
                      <a:pt x="1943" y="680"/>
                    </a:lnTo>
                    <a:lnTo>
                      <a:pt x="1947" y="677"/>
                    </a:lnTo>
                    <a:lnTo>
                      <a:pt x="1951" y="677"/>
                    </a:lnTo>
                    <a:lnTo>
                      <a:pt x="1955" y="675"/>
                    </a:lnTo>
                    <a:lnTo>
                      <a:pt x="1959" y="673"/>
                    </a:lnTo>
                    <a:lnTo>
                      <a:pt x="1963" y="671"/>
                    </a:lnTo>
                    <a:lnTo>
                      <a:pt x="1967" y="669"/>
                    </a:lnTo>
                    <a:lnTo>
                      <a:pt x="1971" y="668"/>
                    </a:lnTo>
                    <a:lnTo>
                      <a:pt x="1975" y="665"/>
                    </a:lnTo>
                    <a:lnTo>
                      <a:pt x="1979" y="665"/>
                    </a:lnTo>
                    <a:lnTo>
                      <a:pt x="1983" y="661"/>
                    </a:lnTo>
                    <a:lnTo>
                      <a:pt x="1986" y="660"/>
                    </a:lnTo>
                    <a:lnTo>
                      <a:pt x="1990" y="658"/>
                    </a:lnTo>
                    <a:lnTo>
                      <a:pt x="1994" y="656"/>
                    </a:lnTo>
                    <a:lnTo>
                      <a:pt x="1998" y="655"/>
                    </a:lnTo>
                    <a:lnTo>
                      <a:pt x="2002" y="653"/>
                    </a:lnTo>
                    <a:lnTo>
                      <a:pt x="2006" y="651"/>
                    </a:lnTo>
                    <a:lnTo>
                      <a:pt x="2010" y="649"/>
                    </a:lnTo>
                    <a:lnTo>
                      <a:pt x="2014" y="648"/>
                    </a:lnTo>
                    <a:lnTo>
                      <a:pt x="2018" y="645"/>
                    </a:lnTo>
                    <a:lnTo>
                      <a:pt x="2022" y="643"/>
                    </a:lnTo>
                    <a:lnTo>
                      <a:pt x="2026" y="641"/>
                    </a:lnTo>
                    <a:lnTo>
                      <a:pt x="2030" y="640"/>
                    </a:lnTo>
                    <a:lnTo>
                      <a:pt x="2034" y="637"/>
                    </a:lnTo>
                    <a:lnTo>
                      <a:pt x="2038" y="636"/>
                    </a:lnTo>
                    <a:lnTo>
                      <a:pt x="2042" y="634"/>
                    </a:lnTo>
                    <a:lnTo>
                      <a:pt x="2046" y="630"/>
                    </a:lnTo>
                    <a:lnTo>
                      <a:pt x="2050" y="628"/>
                    </a:lnTo>
                    <a:lnTo>
                      <a:pt x="2054" y="627"/>
                    </a:lnTo>
                    <a:lnTo>
                      <a:pt x="2057" y="625"/>
                    </a:lnTo>
                    <a:lnTo>
                      <a:pt x="2061" y="624"/>
                    </a:lnTo>
                    <a:lnTo>
                      <a:pt x="2065" y="622"/>
                    </a:lnTo>
                    <a:lnTo>
                      <a:pt x="2069" y="619"/>
                    </a:lnTo>
                    <a:lnTo>
                      <a:pt x="2073" y="618"/>
                    </a:lnTo>
                    <a:lnTo>
                      <a:pt x="2077" y="614"/>
                    </a:lnTo>
                    <a:lnTo>
                      <a:pt x="2081" y="613"/>
                    </a:lnTo>
                    <a:lnTo>
                      <a:pt x="2085" y="611"/>
                    </a:lnTo>
                    <a:lnTo>
                      <a:pt x="2089" y="610"/>
                    </a:lnTo>
                    <a:lnTo>
                      <a:pt x="2093" y="607"/>
                    </a:lnTo>
                    <a:lnTo>
                      <a:pt x="2097" y="605"/>
                    </a:lnTo>
                    <a:lnTo>
                      <a:pt x="2101" y="603"/>
                    </a:lnTo>
                    <a:lnTo>
                      <a:pt x="2105" y="599"/>
                    </a:lnTo>
                    <a:lnTo>
                      <a:pt x="2109" y="599"/>
                    </a:lnTo>
                    <a:lnTo>
                      <a:pt x="2113" y="597"/>
                    </a:lnTo>
                    <a:lnTo>
                      <a:pt x="2117" y="594"/>
                    </a:lnTo>
                    <a:lnTo>
                      <a:pt x="2121" y="593"/>
                    </a:lnTo>
                    <a:lnTo>
                      <a:pt x="2124" y="590"/>
                    </a:lnTo>
                    <a:lnTo>
                      <a:pt x="2128" y="587"/>
                    </a:lnTo>
                    <a:lnTo>
                      <a:pt x="2132" y="586"/>
                    </a:lnTo>
                    <a:lnTo>
                      <a:pt x="2136" y="584"/>
                    </a:lnTo>
                    <a:lnTo>
                      <a:pt x="2140" y="581"/>
                    </a:lnTo>
                    <a:lnTo>
                      <a:pt x="2144" y="580"/>
                    </a:lnTo>
                    <a:lnTo>
                      <a:pt x="2148" y="576"/>
                    </a:lnTo>
                    <a:lnTo>
                      <a:pt x="2152" y="574"/>
                    </a:lnTo>
                    <a:lnTo>
                      <a:pt x="2156" y="573"/>
                    </a:lnTo>
                    <a:lnTo>
                      <a:pt x="2160" y="570"/>
                    </a:lnTo>
                    <a:lnTo>
                      <a:pt x="2164" y="568"/>
                    </a:lnTo>
                    <a:lnTo>
                      <a:pt x="2168" y="567"/>
                    </a:lnTo>
                    <a:lnTo>
                      <a:pt x="2172" y="565"/>
                    </a:lnTo>
                    <a:lnTo>
                      <a:pt x="2176" y="563"/>
                    </a:lnTo>
                    <a:lnTo>
                      <a:pt x="2180" y="559"/>
                    </a:lnTo>
                    <a:lnTo>
                      <a:pt x="2184" y="558"/>
                    </a:lnTo>
                    <a:lnTo>
                      <a:pt x="2188" y="554"/>
                    </a:lnTo>
                    <a:lnTo>
                      <a:pt x="2191" y="553"/>
                    </a:lnTo>
                    <a:lnTo>
                      <a:pt x="2195" y="551"/>
                    </a:lnTo>
                    <a:lnTo>
                      <a:pt x="2199" y="549"/>
                    </a:lnTo>
                    <a:lnTo>
                      <a:pt x="2203" y="546"/>
                    </a:lnTo>
                    <a:lnTo>
                      <a:pt x="2207" y="544"/>
                    </a:lnTo>
                    <a:lnTo>
                      <a:pt x="2211" y="542"/>
                    </a:lnTo>
                    <a:lnTo>
                      <a:pt x="2215" y="540"/>
                    </a:lnTo>
                    <a:lnTo>
                      <a:pt x="2219" y="537"/>
                    </a:lnTo>
                    <a:lnTo>
                      <a:pt x="2223" y="534"/>
                    </a:lnTo>
                    <a:lnTo>
                      <a:pt x="2227" y="533"/>
                    </a:lnTo>
                    <a:lnTo>
                      <a:pt x="2231" y="529"/>
                    </a:lnTo>
                    <a:lnTo>
                      <a:pt x="2235" y="526"/>
                    </a:lnTo>
                    <a:lnTo>
                      <a:pt x="2239" y="526"/>
                    </a:lnTo>
                    <a:lnTo>
                      <a:pt x="2243" y="522"/>
                    </a:lnTo>
                    <a:lnTo>
                      <a:pt x="2247" y="519"/>
                    </a:lnTo>
                    <a:lnTo>
                      <a:pt x="2251" y="519"/>
                    </a:lnTo>
                    <a:lnTo>
                      <a:pt x="2255" y="514"/>
                    </a:lnTo>
                    <a:lnTo>
                      <a:pt x="2259" y="514"/>
                    </a:lnTo>
                    <a:lnTo>
                      <a:pt x="2262" y="512"/>
                    </a:lnTo>
                    <a:lnTo>
                      <a:pt x="2266" y="508"/>
                    </a:lnTo>
                    <a:lnTo>
                      <a:pt x="2270" y="506"/>
                    </a:lnTo>
                    <a:lnTo>
                      <a:pt x="2274" y="505"/>
                    </a:lnTo>
                    <a:lnTo>
                      <a:pt x="2278" y="499"/>
                    </a:lnTo>
                    <a:lnTo>
                      <a:pt x="2282" y="499"/>
                    </a:lnTo>
                    <a:lnTo>
                      <a:pt x="2286" y="496"/>
                    </a:lnTo>
                    <a:lnTo>
                      <a:pt x="2290" y="495"/>
                    </a:lnTo>
                    <a:lnTo>
                      <a:pt x="2294" y="492"/>
                    </a:lnTo>
                    <a:lnTo>
                      <a:pt x="2298" y="490"/>
                    </a:lnTo>
                    <a:lnTo>
                      <a:pt x="2302" y="487"/>
                    </a:lnTo>
                    <a:lnTo>
                      <a:pt x="2306" y="485"/>
                    </a:lnTo>
                    <a:lnTo>
                      <a:pt x="2310" y="483"/>
                    </a:lnTo>
                    <a:lnTo>
                      <a:pt x="2314" y="481"/>
                    </a:lnTo>
                    <a:lnTo>
                      <a:pt x="2318" y="479"/>
                    </a:lnTo>
                    <a:lnTo>
                      <a:pt x="2322" y="476"/>
                    </a:lnTo>
                    <a:lnTo>
                      <a:pt x="2326" y="473"/>
                    </a:lnTo>
                    <a:lnTo>
                      <a:pt x="2329" y="471"/>
                    </a:lnTo>
                    <a:lnTo>
                      <a:pt x="2333" y="467"/>
                    </a:lnTo>
                    <a:lnTo>
                      <a:pt x="2337" y="465"/>
                    </a:lnTo>
                    <a:lnTo>
                      <a:pt x="2341" y="463"/>
                    </a:lnTo>
                    <a:lnTo>
                      <a:pt x="2345" y="462"/>
                    </a:lnTo>
                    <a:lnTo>
                      <a:pt x="2349" y="458"/>
                    </a:lnTo>
                    <a:lnTo>
                      <a:pt x="2353" y="457"/>
                    </a:lnTo>
                    <a:lnTo>
                      <a:pt x="2357" y="454"/>
                    </a:lnTo>
                    <a:lnTo>
                      <a:pt x="2361" y="452"/>
                    </a:lnTo>
                    <a:lnTo>
                      <a:pt x="2365" y="449"/>
                    </a:lnTo>
                    <a:lnTo>
                      <a:pt x="2369" y="447"/>
                    </a:lnTo>
                    <a:lnTo>
                      <a:pt x="2373" y="445"/>
                    </a:lnTo>
                    <a:lnTo>
                      <a:pt x="2377" y="443"/>
                    </a:lnTo>
                    <a:lnTo>
                      <a:pt x="2381" y="440"/>
                    </a:lnTo>
                    <a:lnTo>
                      <a:pt x="2385" y="436"/>
                    </a:lnTo>
                    <a:lnTo>
                      <a:pt x="2389" y="436"/>
                    </a:lnTo>
                    <a:lnTo>
                      <a:pt x="2393" y="434"/>
                    </a:lnTo>
                    <a:lnTo>
                      <a:pt x="2396" y="432"/>
                    </a:lnTo>
                    <a:lnTo>
                      <a:pt x="2400" y="429"/>
                    </a:lnTo>
                    <a:lnTo>
                      <a:pt x="2404" y="426"/>
                    </a:lnTo>
                    <a:lnTo>
                      <a:pt x="2408" y="424"/>
                    </a:lnTo>
                    <a:lnTo>
                      <a:pt x="2412" y="423"/>
                    </a:lnTo>
                    <a:lnTo>
                      <a:pt x="2416" y="418"/>
                    </a:lnTo>
                    <a:lnTo>
                      <a:pt x="2420" y="418"/>
                    </a:lnTo>
                    <a:lnTo>
                      <a:pt x="2424" y="414"/>
                    </a:lnTo>
                    <a:lnTo>
                      <a:pt x="2428" y="411"/>
                    </a:lnTo>
                    <a:lnTo>
                      <a:pt x="2432" y="408"/>
                    </a:lnTo>
                    <a:lnTo>
                      <a:pt x="2436" y="408"/>
                    </a:lnTo>
                    <a:lnTo>
                      <a:pt x="2440" y="406"/>
                    </a:lnTo>
                    <a:lnTo>
                      <a:pt x="2444" y="404"/>
                    </a:lnTo>
                    <a:lnTo>
                      <a:pt x="2448" y="401"/>
                    </a:lnTo>
                    <a:lnTo>
                      <a:pt x="2452" y="398"/>
                    </a:lnTo>
                    <a:lnTo>
                      <a:pt x="2456" y="396"/>
                    </a:lnTo>
                    <a:lnTo>
                      <a:pt x="2460" y="396"/>
                    </a:lnTo>
                    <a:lnTo>
                      <a:pt x="2464" y="392"/>
                    </a:lnTo>
                    <a:lnTo>
                      <a:pt x="2467" y="390"/>
                    </a:lnTo>
                    <a:lnTo>
                      <a:pt x="2471" y="387"/>
                    </a:lnTo>
                    <a:lnTo>
                      <a:pt x="2475" y="385"/>
                    </a:lnTo>
                    <a:lnTo>
                      <a:pt x="2479" y="383"/>
                    </a:lnTo>
                    <a:lnTo>
                      <a:pt x="2483" y="382"/>
                    </a:lnTo>
                    <a:lnTo>
                      <a:pt x="2487" y="378"/>
                    </a:lnTo>
                    <a:lnTo>
                      <a:pt x="2491" y="376"/>
                    </a:lnTo>
                    <a:lnTo>
                      <a:pt x="2495" y="374"/>
                    </a:lnTo>
                    <a:lnTo>
                      <a:pt x="2499" y="372"/>
                    </a:lnTo>
                    <a:lnTo>
                      <a:pt x="2503" y="368"/>
                    </a:lnTo>
                    <a:lnTo>
                      <a:pt x="2507" y="368"/>
                    </a:lnTo>
                    <a:lnTo>
                      <a:pt x="2511" y="365"/>
                    </a:lnTo>
                    <a:lnTo>
                      <a:pt x="2515" y="363"/>
                    </a:lnTo>
                    <a:lnTo>
                      <a:pt x="2519" y="360"/>
                    </a:lnTo>
                    <a:lnTo>
                      <a:pt x="2523" y="359"/>
                    </a:lnTo>
                    <a:lnTo>
                      <a:pt x="2527" y="356"/>
                    </a:lnTo>
                    <a:lnTo>
                      <a:pt x="2531" y="353"/>
                    </a:lnTo>
                    <a:lnTo>
                      <a:pt x="2534" y="351"/>
                    </a:lnTo>
                    <a:lnTo>
                      <a:pt x="2538" y="349"/>
                    </a:lnTo>
                    <a:lnTo>
                      <a:pt x="2542" y="347"/>
                    </a:lnTo>
                    <a:lnTo>
                      <a:pt x="2546" y="344"/>
                    </a:lnTo>
                    <a:lnTo>
                      <a:pt x="2550" y="344"/>
                    </a:lnTo>
                    <a:lnTo>
                      <a:pt x="2554" y="340"/>
                    </a:lnTo>
                    <a:lnTo>
                      <a:pt x="2558" y="339"/>
                    </a:lnTo>
                    <a:lnTo>
                      <a:pt x="2562" y="338"/>
                    </a:lnTo>
                    <a:lnTo>
                      <a:pt x="2566" y="336"/>
                    </a:lnTo>
                    <a:lnTo>
                      <a:pt x="2570" y="333"/>
                    </a:lnTo>
                    <a:lnTo>
                      <a:pt x="2574" y="331"/>
                    </a:lnTo>
                    <a:lnTo>
                      <a:pt x="2578" y="328"/>
                    </a:lnTo>
                    <a:lnTo>
                      <a:pt x="2582" y="327"/>
                    </a:lnTo>
                    <a:lnTo>
                      <a:pt x="2586" y="324"/>
                    </a:lnTo>
                    <a:lnTo>
                      <a:pt x="2590" y="322"/>
                    </a:lnTo>
                    <a:lnTo>
                      <a:pt x="2594" y="321"/>
                    </a:lnTo>
                    <a:lnTo>
                      <a:pt x="2598" y="318"/>
                    </a:lnTo>
                    <a:lnTo>
                      <a:pt x="2602" y="314"/>
                    </a:lnTo>
                    <a:lnTo>
                      <a:pt x="2605" y="313"/>
                    </a:lnTo>
                    <a:lnTo>
                      <a:pt x="2609" y="310"/>
                    </a:lnTo>
                    <a:lnTo>
                      <a:pt x="2613" y="311"/>
                    </a:lnTo>
                    <a:lnTo>
                      <a:pt x="2617" y="307"/>
                    </a:lnTo>
                    <a:lnTo>
                      <a:pt x="2621" y="306"/>
                    </a:lnTo>
                    <a:lnTo>
                      <a:pt x="2625" y="304"/>
                    </a:lnTo>
                    <a:lnTo>
                      <a:pt x="2629" y="303"/>
                    </a:lnTo>
                    <a:lnTo>
                      <a:pt x="2633" y="299"/>
                    </a:lnTo>
                    <a:lnTo>
                      <a:pt x="2637" y="295"/>
                    </a:lnTo>
                    <a:lnTo>
                      <a:pt x="2641" y="295"/>
                    </a:lnTo>
                    <a:lnTo>
                      <a:pt x="2645" y="294"/>
                    </a:lnTo>
                    <a:lnTo>
                      <a:pt x="2649" y="292"/>
                    </a:lnTo>
                    <a:lnTo>
                      <a:pt x="2653" y="289"/>
                    </a:lnTo>
                    <a:lnTo>
                      <a:pt x="2657" y="286"/>
                    </a:lnTo>
                    <a:lnTo>
                      <a:pt x="2661" y="286"/>
                    </a:lnTo>
                    <a:lnTo>
                      <a:pt x="2665" y="284"/>
                    </a:lnTo>
                    <a:lnTo>
                      <a:pt x="2669" y="281"/>
                    </a:lnTo>
                    <a:lnTo>
                      <a:pt x="2672" y="280"/>
                    </a:lnTo>
                    <a:lnTo>
                      <a:pt x="2676" y="277"/>
                    </a:lnTo>
                    <a:lnTo>
                      <a:pt x="2680" y="275"/>
                    </a:lnTo>
                    <a:lnTo>
                      <a:pt x="2684" y="272"/>
                    </a:lnTo>
                    <a:lnTo>
                      <a:pt x="2688" y="272"/>
                    </a:lnTo>
                    <a:lnTo>
                      <a:pt x="2692" y="270"/>
                    </a:lnTo>
                    <a:lnTo>
                      <a:pt x="2696" y="267"/>
                    </a:lnTo>
                    <a:lnTo>
                      <a:pt x="2700" y="265"/>
                    </a:lnTo>
                    <a:lnTo>
                      <a:pt x="2704" y="263"/>
                    </a:lnTo>
                    <a:lnTo>
                      <a:pt x="2708" y="262"/>
                    </a:lnTo>
                    <a:lnTo>
                      <a:pt x="2712" y="260"/>
                    </a:lnTo>
                    <a:lnTo>
                      <a:pt x="2716" y="257"/>
                    </a:lnTo>
                    <a:lnTo>
                      <a:pt x="2720" y="255"/>
                    </a:lnTo>
                    <a:lnTo>
                      <a:pt x="2724" y="253"/>
                    </a:lnTo>
                    <a:lnTo>
                      <a:pt x="2728" y="252"/>
                    </a:lnTo>
                    <a:lnTo>
                      <a:pt x="2732" y="251"/>
                    </a:lnTo>
                    <a:lnTo>
                      <a:pt x="2736" y="248"/>
                    </a:lnTo>
                    <a:lnTo>
                      <a:pt x="2739" y="247"/>
                    </a:lnTo>
                    <a:lnTo>
                      <a:pt x="2743" y="246"/>
                    </a:lnTo>
                    <a:lnTo>
                      <a:pt x="2747" y="243"/>
                    </a:lnTo>
                    <a:lnTo>
                      <a:pt x="2751" y="241"/>
                    </a:lnTo>
                    <a:lnTo>
                      <a:pt x="2755" y="239"/>
                    </a:lnTo>
                    <a:lnTo>
                      <a:pt x="2759" y="239"/>
                    </a:lnTo>
                    <a:lnTo>
                      <a:pt x="2763" y="236"/>
                    </a:lnTo>
                    <a:lnTo>
                      <a:pt x="2767" y="235"/>
                    </a:lnTo>
                    <a:lnTo>
                      <a:pt x="2771" y="233"/>
                    </a:lnTo>
                    <a:lnTo>
                      <a:pt x="2775" y="230"/>
                    </a:lnTo>
                    <a:lnTo>
                      <a:pt x="2779" y="229"/>
                    </a:lnTo>
                    <a:lnTo>
                      <a:pt x="2783" y="226"/>
                    </a:lnTo>
                    <a:lnTo>
                      <a:pt x="2787" y="225"/>
                    </a:lnTo>
                    <a:lnTo>
                      <a:pt x="2791" y="224"/>
                    </a:lnTo>
                    <a:lnTo>
                      <a:pt x="2795" y="222"/>
                    </a:lnTo>
                    <a:lnTo>
                      <a:pt x="2799" y="220"/>
                    </a:lnTo>
                    <a:lnTo>
                      <a:pt x="2803" y="220"/>
                    </a:lnTo>
                    <a:lnTo>
                      <a:pt x="2807" y="217"/>
                    </a:lnTo>
                    <a:lnTo>
                      <a:pt x="2810" y="216"/>
                    </a:lnTo>
                    <a:lnTo>
                      <a:pt x="2814" y="215"/>
                    </a:lnTo>
                    <a:lnTo>
                      <a:pt x="2818" y="212"/>
                    </a:lnTo>
                    <a:lnTo>
                      <a:pt x="2822" y="211"/>
                    </a:lnTo>
                    <a:lnTo>
                      <a:pt x="2826" y="210"/>
                    </a:lnTo>
                    <a:lnTo>
                      <a:pt x="2830" y="207"/>
                    </a:lnTo>
                    <a:lnTo>
                      <a:pt x="2834" y="205"/>
                    </a:lnTo>
                    <a:lnTo>
                      <a:pt x="2838" y="204"/>
                    </a:lnTo>
                    <a:lnTo>
                      <a:pt x="2842" y="202"/>
                    </a:lnTo>
                    <a:lnTo>
                      <a:pt x="2846" y="199"/>
                    </a:lnTo>
                    <a:lnTo>
                      <a:pt x="2850" y="199"/>
                    </a:lnTo>
                    <a:lnTo>
                      <a:pt x="2854" y="196"/>
                    </a:lnTo>
                    <a:lnTo>
                      <a:pt x="2858" y="195"/>
                    </a:lnTo>
                    <a:lnTo>
                      <a:pt x="2862" y="193"/>
                    </a:lnTo>
                    <a:lnTo>
                      <a:pt x="2866" y="192"/>
                    </a:lnTo>
                    <a:lnTo>
                      <a:pt x="2870" y="189"/>
                    </a:lnTo>
                    <a:lnTo>
                      <a:pt x="2874" y="189"/>
                    </a:lnTo>
                    <a:lnTo>
                      <a:pt x="2877" y="188"/>
                    </a:lnTo>
                    <a:lnTo>
                      <a:pt x="2881" y="187"/>
                    </a:lnTo>
                    <a:lnTo>
                      <a:pt x="2885" y="185"/>
                    </a:lnTo>
                    <a:lnTo>
                      <a:pt x="2889" y="184"/>
                    </a:lnTo>
                    <a:lnTo>
                      <a:pt x="2893" y="181"/>
                    </a:lnTo>
                    <a:lnTo>
                      <a:pt x="2897" y="180"/>
                    </a:lnTo>
                    <a:lnTo>
                      <a:pt x="2901" y="178"/>
                    </a:lnTo>
                    <a:lnTo>
                      <a:pt x="2905" y="178"/>
                    </a:lnTo>
                    <a:lnTo>
                      <a:pt x="2909" y="176"/>
                    </a:lnTo>
                    <a:lnTo>
                      <a:pt x="2913" y="175"/>
                    </a:lnTo>
                    <a:lnTo>
                      <a:pt x="2917" y="173"/>
                    </a:lnTo>
                    <a:lnTo>
                      <a:pt x="2921" y="173"/>
                    </a:lnTo>
                    <a:lnTo>
                      <a:pt x="2925" y="168"/>
                    </a:lnTo>
                    <a:lnTo>
                      <a:pt x="2929" y="167"/>
                    </a:lnTo>
                    <a:lnTo>
                      <a:pt x="2933" y="167"/>
                    </a:lnTo>
                    <a:lnTo>
                      <a:pt x="2937" y="165"/>
                    </a:lnTo>
                    <a:lnTo>
                      <a:pt x="2941" y="164"/>
                    </a:lnTo>
                    <a:lnTo>
                      <a:pt x="2944" y="163"/>
                    </a:lnTo>
                    <a:lnTo>
                      <a:pt x="2948" y="160"/>
                    </a:lnTo>
                    <a:lnTo>
                      <a:pt x="2952" y="160"/>
                    </a:lnTo>
                    <a:lnTo>
                      <a:pt x="2956" y="159"/>
                    </a:lnTo>
                    <a:lnTo>
                      <a:pt x="2960" y="156"/>
                    </a:lnTo>
                    <a:lnTo>
                      <a:pt x="2964" y="156"/>
                    </a:lnTo>
                    <a:lnTo>
                      <a:pt x="2968" y="154"/>
                    </a:lnTo>
                    <a:lnTo>
                      <a:pt x="2972" y="154"/>
                    </a:lnTo>
                    <a:lnTo>
                      <a:pt x="2976" y="152"/>
                    </a:lnTo>
                    <a:lnTo>
                      <a:pt x="2980" y="151"/>
                    </a:lnTo>
                    <a:lnTo>
                      <a:pt x="2984" y="149"/>
                    </a:lnTo>
                    <a:lnTo>
                      <a:pt x="2988" y="148"/>
                    </a:lnTo>
                    <a:lnTo>
                      <a:pt x="2992" y="147"/>
                    </a:lnTo>
                    <a:lnTo>
                      <a:pt x="2996" y="144"/>
                    </a:lnTo>
                    <a:lnTo>
                      <a:pt x="3000" y="143"/>
                    </a:lnTo>
                    <a:lnTo>
                      <a:pt x="3004" y="143"/>
                    </a:lnTo>
                    <a:lnTo>
                      <a:pt x="3008" y="141"/>
                    </a:lnTo>
                    <a:lnTo>
                      <a:pt x="3012" y="140"/>
                    </a:lnTo>
                    <a:lnTo>
                      <a:pt x="3015" y="139"/>
                    </a:lnTo>
                    <a:lnTo>
                      <a:pt x="3019" y="139"/>
                    </a:lnTo>
                    <a:lnTo>
                      <a:pt x="3023" y="137"/>
                    </a:lnTo>
                    <a:lnTo>
                      <a:pt x="3027" y="136"/>
                    </a:lnTo>
                    <a:lnTo>
                      <a:pt x="3031" y="135"/>
                    </a:lnTo>
                    <a:lnTo>
                      <a:pt x="3035" y="132"/>
                    </a:lnTo>
                    <a:lnTo>
                      <a:pt x="3039" y="131"/>
                    </a:lnTo>
                    <a:lnTo>
                      <a:pt x="3043" y="131"/>
                    </a:lnTo>
                    <a:lnTo>
                      <a:pt x="3047" y="129"/>
                    </a:lnTo>
                    <a:lnTo>
                      <a:pt x="3051" y="129"/>
                    </a:lnTo>
                    <a:lnTo>
                      <a:pt x="3055" y="128"/>
                    </a:lnTo>
                    <a:lnTo>
                      <a:pt x="3059" y="127"/>
                    </a:lnTo>
                    <a:lnTo>
                      <a:pt x="3063" y="124"/>
                    </a:lnTo>
                    <a:lnTo>
                      <a:pt x="3067" y="123"/>
                    </a:lnTo>
                    <a:lnTo>
                      <a:pt x="3071" y="123"/>
                    </a:lnTo>
                    <a:lnTo>
                      <a:pt x="3075" y="120"/>
                    </a:lnTo>
                    <a:lnTo>
                      <a:pt x="3079" y="120"/>
                    </a:lnTo>
                    <a:lnTo>
                      <a:pt x="3082" y="119"/>
                    </a:lnTo>
                    <a:lnTo>
                      <a:pt x="3086" y="117"/>
                    </a:lnTo>
                    <a:lnTo>
                      <a:pt x="3090" y="117"/>
                    </a:lnTo>
                    <a:lnTo>
                      <a:pt x="3094" y="114"/>
                    </a:lnTo>
                    <a:lnTo>
                      <a:pt x="3098" y="114"/>
                    </a:lnTo>
                    <a:lnTo>
                      <a:pt x="3102" y="114"/>
                    </a:lnTo>
                    <a:lnTo>
                      <a:pt x="3106" y="113"/>
                    </a:lnTo>
                    <a:lnTo>
                      <a:pt x="3110" y="110"/>
                    </a:lnTo>
                    <a:lnTo>
                      <a:pt x="3114" y="109"/>
                    </a:lnTo>
                    <a:lnTo>
                      <a:pt x="3118" y="108"/>
                    </a:lnTo>
                    <a:lnTo>
                      <a:pt x="3122" y="108"/>
                    </a:lnTo>
                    <a:lnTo>
                      <a:pt x="3126" y="107"/>
                    </a:lnTo>
                    <a:lnTo>
                      <a:pt x="3130" y="106"/>
                    </a:lnTo>
                    <a:lnTo>
                      <a:pt x="3134" y="106"/>
                    </a:lnTo>
                    <a:lnTo>
                      <a:pt x="3138" y="104"/>
                    </a:lnTo>
                    <a:lnTo>
                      <a:pt x="3142" y="103"/>
                    </a:lnTo>
                    <a:lnTo>
                      <a:pt x="3146" y="102"/>
                    </a:lnTo>
                    <a:lnTo>
                      <a:pt x="3150" y="1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4" name="Freeform 2706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11"/>
                  </a:cxn>
                  <a:cxn ang="0">
                    <a:pos x="354" y="18"/>
                  </a:cxn>
                  <a:cxn ang="0">
                    <a:pos x="406" y="30"/>
                  </a:cxn>
                  <a:cxn ang="0">
                    <a:pos x="457" y="45"/>
                  </a:cxn>
                  <a:cxn ang="0">
                    <a:pos x="508" y="64"/>
                  </a:cxn>
                  <a:cxn ang="0">
                    <a:pos x="559" y="86"/>
                  </a:cxn>
                  <a:cxn ang="0">
                    <a:pos x="611" y="114"/>
                  </a:cxn>
                  <a:cxn ang="0">
                    <a:pos x="662" y="146"/>
                  </a:cxn>
                  <a:cxn ang="0">
                    <a:pos x="713" y="182"/>
                  </a:cxn>
                  <a:cxn ang="0">
                    <a:pos x="764" y="219"/>
                  </a:cxn>
                  <a:cxn ang="0">
                    <a:pos x="816" y="263"/>
                  </a:cxn>
                  <a:cxn ang="0">
                    <a:pos x="867" y="307"/>
                  </a:cxn>
                  <a:cxn ang="0">
                    <a:pos x="918" y="350"/>
                  </a:cxn>
                  <a:cxn ang="0">
                    <a:pos x="969" y="395"/>
                  </a:cxn>
                  <a:cxn ang="0">
                    <a:pos x="1021" y="441"/>
                  </a:cxn>
                  <a:cxn ang="0">
                    <a:pos x="1072" y="486"/>
                  </a:cxn>
                  <a:cxn ang="0">
                    <a:pos x="1123" y="527"/>
                  </a:cxn>
                  <a:cxn ang="0">
                    <a:pos x="1174" y="569"/>
                  </a:cxn>
                  <a:cxn ang="0">
                    <a:pos x="1226" y="605"/>
                  </a:cxn>
                  <a:cxn ang="0">
                    <a:pos x="1277" y="638"/>
                  </a:cxn>
                  <a:cxn ang="0">
                    <a:pos x="1328" y="668"/>
                  </a:cxn>
                  <a:cxn ang="0">
                    <a:pos x="1379" y="693"/>
                  </a:cxn>
                  <a:cxn ang="0">
                    <a:pos x="1431" y="716"/>
                  </a:cxn>
                  <a:cxn ang="0">
                    <a:pos x="1482" y="730"/>
                  </a:cxn>
                  <a:cxn ang="0">
                    <a:pos x="1533" y="741"/>
                  </a:cxn>
                  <a:cxn ang="0">
                    <a:pos x="1584" y="749"/>
                  </a:cxn>
                  <a:cxn ang="0">
                    <a:pos x="1636" y="749"/>
                  </a:cxn>
                  <a:cxn ang="0">
                    <a:pos x="1687" y="747"/>
                  </a:cxn>
                  <a:cxn ang="0">
                    <a:pos x="1738" y="742"/>
                  </a:cxn>
                  <a:cxn ang="0">
                    <a:pos x="1789" y="729"/>
                  </a:cxn>
                  <a:cxn ang="0">
                    <a:pos x="1841" y="716"/>
                  </a:cxn>
                  <a:cxn ang="0">
                    <a:pos x="1892" y="697"/>
                  </a:cxn>
                  <a:cxn ang="0">
                    <a:pos x="1943" y="677"/>
                  </a:cxn>
                  <a:cxn ang="0">
                    <a:pos x="1994" y="655"/>
                  </a:cxn>
                  <a:cxn ang="0">
                    <a:pos x="2046" y="632"/>
                  </a:cxn>
                  <a:cxn ang="0">
                    <a:pos x="2097" y="603"/>
                  </a:cxn>
                  <a:cxn ang="0">
                    <a:pos x="2148" y="575"/>
                  </a:cxn>
                  <a:cxn ang="0">
                    <a:pos x="2199" y="547"/>
                  </a:cxn>
                  <a:cxn ang="0">
                    <a:pos x="2251" y="516"/>
                  </a:cxn>
                  <a:cxn ang="0">
                    <a:pos x="2302" y="486"/>
                  </a:cxn>
                  <a:cxn ang="0">
                    <a:pos x="2353" y="454"/>
                  </a:cxn>
                  <a:cxn ang="0">
                    <a:pos x="2404" y="425"/>
                  </a:cxn>
                  <a:cxn ang="0">
                    <a:pos x="2456" y="395"/>
                  </a:cxn>
                  <a:cxn ang="0">
                    <a:pos x="2507" y="365"/>
                  </a:cxn>
                  <a:cxn ang="0">
                    <a:pos x="2558" y="337"/>
                  </a:cxn>
                  <a:cxn ang="0">
                    <a:pos x="2609" y="311"/>
                  </a:cxn>
                  <a:cxn ang="0">
                    <a:pos x="2661" y="283"/>
                  </a:cxn>
                  <a:cxn ang="0">
                    <a:pos x="2712" y="257"/>
                  </a:cxn>
                  <a:cxn ang="0">
                    <a:pos x="2763" y="236"/>
                  </a:cxn>
                  <a:cxn ang="0">
                    <a:pos x="2814" y="211"/>
                  </a:cxn>
                  <a:cxn ang="0">
                    <a:pos x="2866" y="191"/>
                  </a:cxn>
                  <a:cxn ang="0">
                    <a:pos x="2917" y="169"/>
                  </a:cxn>
                  <a:cxn ang="0">
                    <a:pos x="2968" y="151"/>
                  </a:cxn>
                  <a:cxn ang="0">
                    <a:pos x="3019" y="136"/>
                  </a:cxn>
                  <a:cxn ang="0">
                    <a:pos x="3071" y="119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0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8"/>
                    </a:lnTo>
                    <a:lnTo>
                      <a:pt x="283" y="9"/>
                    </a:lnTo>
                    <a:lnTo>
                      <a:pt x="287" y="10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2"/>
                    </a:lnTo>
                    <a:lnTo>
                      <a:pt x="311" y="12"/>
                    </a:lnTo>
                    <a:lnTo>
                      <a:pt x="315" y="12"/>
                    </a:lnTo>
                    <a:lnTo>
                      <a:pt x="319" y="12"/>
                    </a:lnTo>
                    <a:lnTo>
                      <a:pt x="323" y="14"/>
                    </a:lnTo>
                    <a:lnTo>
                      <a:pt x="327" y="13"/>
                    </a:lnTo>
                    <a:lnTo>
                      <a:pt x="331" y="15"/>
                    </a:lnTo>
                    <a:lnTo>
                      <a:pt x="335" y="14"/>
                    </a:lnTo>
                    <a:lnTo>
                      <a:pt x="339" y="17"/>
                    </a:lnTo>
                    <a:lnTo>
                      <a:pt x="342" y="17"/>
                    </a:lnTo>
                    <a:lnTo>
                      <a:pt x="346" y="17"/>
                    </a:lnTo>
                    <a:lnTo>
                      <a:pt x="350" y="17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19"/>
                    </a:lnTo>
                    <a:lnTo>
                      <a:pt x="366" y="21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4"/>
                    </a:lnTo>
                    <a:lnTo>
                      <a:pt x="386" y="25"/>
                    </a:lnTo>
                    <a:lnTo>
                      <a:pt x="390" y="26"/>
                    </a:lnTo>
                    <a:lnTo>
                      <a:pt x="394" y="26"/>
                    </a:lnTo>
                    <a:lnTo>
                      <a:pt x="398" y="28"/>
                    </a:lnTo>
                    <a:lnTo>
                      <a:pt x="402" y="27"/>
                    </a:lnTo>
                    <a:lnTo>
                      <a:pt x="406" y="30"/>
                    </a:lnTo>
                    <a:lnTo>
                      <a:pt x="410" y="30"/>
                    </a:lnTo>
                    <a:lnTo>
                      <a:pt x="413" y="30"/>
                    </a:lnTo>
                    <a:lnTo>
                      <a:pt x="417" y="31"/>
                    </a:lnTo>
                    <a:lnTo>
                      <a:pt x="421" y="35"/>
                    </a:lnTo>
                    <a:lnTo>
                      <a:pt x="425" y="35"/>
                    </a:lnTo>
                    <a:lnTo>
                      <a:pt x="429" y="34"/>
                    </a:lnTo>
                    <a:lnTo>
                      <a:pt x="433" y="36"/>
                    </a:lnTo>
                    <a:lnTo>
                      <a:pt x="437" y="37"/>
                    </a:lnTo>
                    <a:lnTo>
                      <a:pt x="441" y="39"/>
                    </a:lnTo>
                    <a:lnTo>
                      <a:pt x="445" y="40"/>
                    </a:lnTo>
                    <a:lnTo>
                      <a:pt x="449" y="42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4"/>
                    </a:lnTo>
                    <a:lnTo>
                      <a:pt x="465" y="47"/>
                    </a:lnTo>
                    <a:lnTo>
                      <a:pt x="469" y="47"/>
                    </a:lnTo>
                    <a:lnTo>
                      <a:pt x="473" y="49"/>
                    </a:lnTo>
                    <a:lnTo>
                      <a:pt x="477" y="51"/>
                    </a:lnTo>
                    <a:lnTo>
                      <a:pt x="480" y="52"/>
                    </a:lnTo>
                    <a:lnTo>
                      <a:pt x="484" y="54"/>
                    </a:lnTo>
                    <a:lnTo>
                      <a:pt x="488" y="56"/>
                    </a:lnTo>
                    <a:lnTo>
                      <a:pt x="492" y="57"/>
                    </a:lnTo>
                    <a:lnTo>
                      <a:pt x="496" y="57"/>
                    </a:lnTo>
                    <a:lnTo>
                      <a:pt x="500" y="60"/>
                    </a:lnTo>
                    <a:lnTo>
                      <a:pt x="504" y="61"/>
                    </a:lnTo>
                    <a:lnTo>
                      <a:pt x="508" y="64"/>
                    </a:lnTo>
                    <a:lnTo>
                      <a:pt x="512" y="65"/>
                    </a:lnTo>
                    <a:lnTo>
                      <a:pt x="516" y="68"/>
                    </a:lnTo>
                    <a:lnTo>
                      <a:pt x="520" y="68"/>
                    </a:lnTo>
                    <a:lnTo>
                      <a:pt x="524" y="69"/>
                    </a:lnTo>
                    <a:lnTo>
                      <a:pt x="528" y="71"/>
                    </a:lnTo>
                    <a:lnTo>
                      <a:pt x="532" y="74"/>
                    </a:lnTo>
                    <a:lnTo>
                      <a:pt x="536" y="74"/>
                    </a:lnTo>
                    <a:lnTo>
                      <a:pt x="540" y="76"/>
                    </a:lnTo>
                    <a:lnTo>
                      <a:pt x="544" y="77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4"/>
                    </a:lnTo>
                    <a:lnTo>
                      <a:pt x="559" y="86"/>
                    </a:lnTo>
                    <a:lnTo>
                      <a:pt x="563" y="88"/>
                    </a:lnTo>
                    <a:lnTo>
                      <a:pt x="567" y="90"/>
                    </a:lnTo>
                    <a:lnTo>
                      <a:pt x="571" y="93"/>
                    </a:lnTo>
                    <a:lnTo>
                      <a:pt x="575" y="94"/>
                    </a:lnTo>
                    <a:lnTo>
                      <a:pt x="579" y="98"/>
                    </a:lnTo>
                    <a:lnTo>
                      <a:pt x="583" y="99"/>
                    </a:lnTo>
                    <a:lnTo>
                      <a:pt x="587" y="101"/>
                    </a:lnTo>
                    <a:lnTo>
                      <a:pt x="591" y="104"/>
                    </a:lnTo>
                    <a:lnTo>
                      <a:pt x="595" y="107"/>
                    </a:lnTo>
                    <a:lnTo>
                      <a:pt x="599" y="107"/>
                    </a:lnTo>
                    <a:lnTo>
                      <a:pt x="603" y="110"/>
                    </a:lnTo>
                    <a:lnTo>
                      <a:pt x="607" y="113"/>
                    </a:lnTo>
                    <a:lnTo>
                      <a:pt x="611" y="114"/>
                    </a:lnTo>
                    <a:lnTo>
                      <a:pt x="615" y="118"/>
                    </a:lnTo>
                    <a:lnTo>
                      <a:pt x="618" y="120"/>
                    </a:lnTo>
                    <a:lnTo>
                      <a:pt x="622" y="121"/>
                    </a:lnTo>
                    <a:lnTo>
                      <a:pt x="626" y="123"/>
                    </a:lnTo>
                    <a:lnTo>
                      <a:pt x="630" y="127"/>
                    </a:lnTo>
                    <a:lnTo>
                      <a:pt x="634" y="128"/>
                    </a:lnTo>
                    <a:lnTo>
                      <a:pt x="638" y="132"/>
                    </a:lnTo>
                    <a:lnTo>
                      <a:pt x="642" y="133"/>
                    </a:lnTo>
                    <a:lnTo>
                      <a:pt x="646" y="135"/>
                    </a:lnTo>
                    <a:lnTo>
                      <a:pt x="650" y="139"/>
                    </a:lnTo>
                    <a:lnTo>
                      <a:pt x="654" y="141"/>
                    </a:lnTo>
                    <a:lnTo>
                      <a:pt x="658" y="142"/>
                    </a:lnTo>
                    <a:lnTo>
                      <a:pt x="662" y="146"/>
                    </a:lnTo>
                    <a:lnTo>
                      <a:pt x="666" y="149"/>
                    </a:lnTo>
                    <a:lnTo>
                      <a:pt x="670" y="151"/>
                    </a:lnTo>
                    <a:lnTo>
                      <a:pt x="674" y="153"/>
                    </a:lnTo>
                    <a:lnTo>
                      <a:pt x="678" y="156"/>
                    </a:lnTo>
                    <a:lnTo>
                      <a:pt x="682" y="158"/>
                    </a:lnTo>
                    <a:lnTo>
                      <a:pt x="685" y="162"/>
                    </a:lnTo>
                    <a:lnTo>
                      <a:pt x="689" y="164"/>
                    </a:lnTo>
                    <a:lnTo>
                      <a:pt x="693" y="168"/>
                    </a:lnTo>
                    <a:lnTo>
                      <a:pt x="697" y="168"/>
                    </a:lnTo>
                    <a:lnTo>
                      <a:pt x="701" y="173"/>
                    </a:lnTo>
                    <a:lnTo>
                      <a:pt x="705" y="176"/>
                    </a:lnTo>
                    <a:lnTo>
                      <a:pt x="709" y="179"/>
                    </a:lnTo>
                    <a:lnTo>
                      <a:pt x="713" y="182"/>
                    </a:lnTo>
                    <a:lnTo>
                      <a:pt x="717" y="185"/>
                    </a:lnTo>
                    <a:lnTo>
                      <a:pt x="721" y="186"/>
                    </a:lnTo>
                    <a:lnTo>
                      <a:pt x="725" y="191"/>
                    </a:lnTo>
                    <a:lnTo>
                      <a:pt x="729" y="194"/>
                    </a:lnTo>
                    <a:lnTo>
                      <a:pt x="733" y="197"/>
                    </a:lnTo>
                    <a:lnTo>
                      <a:pt x="737" y="199"/>
                    </a:lnTo>
                    <a:lnTo>
                      <a:pt x="741" y="202"/>
                    </a:lnTo>
                    <a:lnTo>
                      <a:pt x="745" y="204"/>
                    </a:lnTo>
                    <a:lnTo>
                      <a:pt x="749" y="208"/>
                    </a:lnTo>
                    <a:lnTo>
                      <a:pt x="753" y="211"/>
                    </a:lnTo>
                    <a:lnTo>
                      <a:pt x="756" y="214"/>
                    </a:lnTo>
                    <a:lnTo>
                      <a:pt x="760" y="216"/>
                    </a:lnTo>
                    <a:lnTo>
                      <a:pt x="764" y="219"/>
                    </a:lnTo>
                    <a:lnTo>
                      <a:pt x="768" y="224"/>
                    </a:lnTo>
                    <a:lnTo>
                      <a:pt x="772" y="227"/>
                    </a:lnTo>
                    <a:lnTo>
                      <a:pt x="776" y="229"/>
                    </a:lnTo>
                    <a:lnTo>
                      <a:pt x="780" y="233"/>
                    </a:lnTo>
                    <a:lnTo>
                      <a:pt x="784" y="236"/>
                    </a:lnTo>
                    <a:lnTo>
                      <a:pt x="788" y="240"/>
                    </a:lnTo>
                    <a:lnTo>
                      <a:pt x="792" y="242"/>
                    </a:lnTo>
                    <a:lnTo>
                      <a:pt x="796" y="246"/>
                    </a:lnTo>
                    <a:lnTo>
                      <a:pt x="800" y="249"/>
                    </a:lnTo>
                    <a:lnTo>
                      <a:pt x="804" y="253"/>
                    </a:lnTo>
                    <a:lnTo>
                      <a:pt x="808" y="257"/>
                    </a:lnTo>
                    <a:lnTo>
                      <a:pt x="812" y="258"/>
                    </a:lnTo>
                    <a:lnTo>
                      <a:pt x="816" y="263"/>
                    </a:lnTo>
                    <a:lnTo>
                      <a:pt x="820" y="265"/>
                    </a:lnTo>
                    <a:lnTo>
                      <a:pt x="823" y="269"/>
                    </a:lnTo>
                    <a:lnTo>
                      <a:pt x="827" y="272"/>
                    </a:lnTo>
                    <a:lnTo>
                      <a:pt x="831" y="275"/>
                    </a:lnTo>
                    <a:lnTo>
                      <a:pt x="835" y="279"/>
                    </a:lnTo>
                    <a:lnTo>
                      <a:pt x="839" y="281"/>
                    </a:lnTo>
                    <a:lnTo>
                      <a:pt x="843" y="286"/>
                    </a:lnTo>
                    <a:lnTo>
                      <a:pt x="847" y="288"/>
                    </a:lnTo>
                    <a:lnTo>
                      <a:pt x="851" y="293"/>
                    </a:lnTo>
                    <a:lnTo>
                      <a:pt x="855" y="296"/>
                    </a:lnTo>
                    <a:lnTo>
                      <a:pt x="859" y="300"/>
                    </a:lnTo>
                    <a:lnTo>
                      <a:pt x="863" y="303"/>
                    </a:lnTo>
                    <a:lnTo>
                      <a:pt x="867" y="307"/>
                    </a:lnTo>
                    <a:lnTo>
                      <a:pt x="871" y="311"/>
                    </a:lnTo>
                    <a:lnTo>
                      <a:pt x="875" y="312"/>
                    </a:lnTo>
                    <a:lnTo>
                      <a:pt x="879" y="317"/>
                    </a:lnTo>
                    <a:lnTo>
                      <a:pt x="883" y="321"/>
                    </a:lnTo>
                    <a:lnTo>
                      <a:pt x="887" y="323"/>
                    </a:lnTo>
                    <a:lnTo>
                      <a:pt x="890" y="328"/>
                    </a:lnTo>
                    <a:lnTo>
                      <a:pt x="894" y="330"/>
                    </a:lnTo>
                    <a:lnTo>
                      <a:pt x="898" y="334"/>
                    </a:lnTo>
                    <a:lnTo>
                      <a:pt x="902" y="337"/>
                    </a:lnTo>
                    <a:lnTo>
                      <a:pt x="906" y="340"/>
                    </a:lnTo>
                    <a:lnTo>
                      <a:pt x="910" y="344"/>
                    </a:lnTo>
                    <a:lnTo>
                      <a:pt x="914" y="348"/>
                    </a:lnTo>
                    <a:lnTo>
                      <a:pt x="918" y="350"/>
                    </a:lnTo>
                    <a:lnTo>
                      <a:pt x="922" y="354"/>
                    </a:lnTo>
                    <a:lnTo>
                      <a:pt x="926" y="358"/>
                    </a:lnTo>
                    <a:lnTo>
                      <a:pt x="930" y="362"/>
                    </a:lnTo>
                    <a:lnTo>
                      <a:pt x="934" y="365"/>
                    </a:lnTo>
                    <a:lnTo>
                      <a:pt x="938" y="368"/>
                    </a:lnTo>
                    <a:lnTo>
                      <a:pt x="942" y="374"/>
                    </a:lnTo>
                    <a:lnTo>
                      <a:pt x="946" y="376"/>
                    </a:lnTo>
                    <a:lnTo>
                      <a:pt x="950" y="380"/>
                    </a:lnTo>
                    <a:lnTo>
                      <a:pt x="954" y="382"/>
                    </a:lnTo>
                    <a:lnTo>
                      <a:pt x="958" y="387"/>
                    </a:lnTo>
                    <a:lnTo>
                      <a:pt x="961" y="389"/>
                    </a:lnTo>
                    <a:lnTo>
                      <a:pt x="965" y="394"/>
                    </a:lnTo>
                    <a:lnTo>
                      <a:pt x="969" y="395"/>
                    </a:lnTo>
                    <a:lnTo>
                      <a:pt x="973" y="399"/>
                    </a:lnTo>
                    <a:lnTo>
                      <a:pt x="977" y="403"/>
                    </a:lnTo>
                    <a:lnTo>
                      <a:pt x="981" y="407"/>
                    </a:lnTo>
                    <a:lnTo>
                      <a:pt x="985" y="411"/>
                    </a:lnTo>
                    <a:lnTo>
                      <a:pt x="989" y="413"/>
                    </a:lnTo>
                    <a:lnTo>
                      <a:pt x="993" y="417"/>
                    </a:lnTo>
                    <a:lnTo>
                      <a:pt x="997" y="422"/>
                    </a:lnTo>
                    <a:lnTo>
                      <a:pt x="1001" y="423"/>
                    </a:lnTo>
                    <a:lnTo>
                      <a:pt x="1005" y="428"/>
                    </a:lnTo>
                    <a:lnTo>
                      <a:pt x="1009" y="430"/>
                    </a:lnTo>
                    <a:lnTo>
                      <a:pt x="1013" y="435"/>
                    </a:lnTo>
                    <a:lnTo>
                      <a:pt x="1017" y="438"/>
                    </a:lnTo>
                    <a:lnTo>
                      <a:pt x="1021" y="441"/>
                    </a:lnTo>
                    <a:lnTo>
                      <a:pt x="1025" y="446"/>
                    </a:lnTo>
                    <a:lnTo>
                      <a:pt x="1028" y="449"/>
                    </a:lnTo>
                    <a:lnTo>
                      <a:pt x="1032" y="453"/>
                    </a:lnTo>
                    <a:lnTo>
                      <a:pt x="1036" y="456"/>
                    </a:lnTo>
                    <a:lnTo>
                      <a:pt x="1040" y="458"/>
                    </a:lnTo>
                    <a:lnTo>
                      <a:pt x="1044" y="462"/>
                    </a:lnTo>
                    <a:lnTo>
                      <a:pt x="1048" y="465"/>
                    </a:lnTo>
                    <a:lnTo>
                      <a:pt x="1052" y="468"/>
                    </a:lnTo>
                    <a:lnTo>
                      <a:pt x="1056" y="473"/>
                    </a:lnTo>
                    <a:lnTo>
                      <a:pt x="1060" y="475"/>
                    </a:lnTo>
                    <a:lnTo>
                      <a:pt x="1064" y="478"/>
                    </a:lnTo>
                    <a:lnTo>
                      <a:pt x="1068" y="483"/>
                    </a:lnTo>
                    <a:lnTo>
                      <a:pt x="1072" y="486"/>
                    </a:lnTo>
                    <a:lnTo>
                      <a:pt x="1076" y="489"/>
                    </a:lnTo>
                    <a:lnTo>
                      <a:pt x="1080" y="494"/>
                    </a:lnTo>
                    <a:lnTo>
                      <a:pt x="1084" y="496"/>
                    </a:lnTo>
                    <a:lnTo>
                      <a:pt x="1088" y="499"/>
                    </a:lnTo>
                    <a:lnTo>
                      <a:pt x="1092" y="504"/>
                    </a:lnTo>
                    <a:lnTo>
                      <a:pt x="1095" y="506"/>
                    </a:lnTo>
                    <a:lnTo>
                      <a:pt x="1099" y="506"/>
                    </a:lnTo>
                    <a:lnTo>
                      <a:pt x="1103" y="513"/>
                    </a:lnTo>
                    <a:lnTo>
                      <a:pt x="1107" y="516"/>
                    </a:lnTo>
                    <a:lnTo>
                      <a:pt x="1111" y="520"/>
                    </a:lnTo>
                    <a:lnTo>
                      <a:pt x="1115" y="522"/>
                    </a:lnTo>
                    <a:lnTo>
                      <a:pt x="1119" y="526"/>
                    </a:lnTo>
                    <a:lnTo>
                      <a:pt x="1123" y="527"/>
                    </a:lnTo>
                    <a:lnTo>
                      <a:pt x="1127" y="531"/>
                    </a:lnTo>
                    <a:lnTo>
                      <a:pt x="1131" y="535"/>
                    </a:lnTo>
                    <a:lnTo>
                      <a:pt x="1135" y="538"/>
                    </a:lnTo>
                    <a:lnTo>
                      <a:pt x="1139" y="542"/>
                    </a:lnTo>
                    <a:lnTo>
                      <a:pt x="1143" y="543"/>
                    </a:lnTo>
                    <a:lnTo>
                      <a:pt x="1147" y="548"/>
                    </a:lnTo>
                    <a:lnTo>
                      <a:pt x="1151" y="550"/>
                    </a:lnTo>
                    <a:lnTo>
                      <a:pt x="1155" y="553"/>
                    </a:lnTo>
                    <a:lnTo>
                      <a:pt x="1159" y="557"/>
                    </a:lnTo>
                    <a:lnTo>
                      <a:pt x="1163" y="559"/>
                    </a:lnTo>
                    <a:lnTo>
                      <a:pt x="1166" y="562"/>
                    </a:lnTo>
                    <a:lnTo>
                      <a:pt x="1170" y="565"/>
                    </a:lnTo>
                    <a:lnTo>
                      <a:pt x="1174" y="569"/>
                    </a:lnTo>
                    <a:lnTo>
                      <a:pt x="1178" y="573"/>
                    </a:lnTo>
                    <a:lnTo>
                      <a:pt x="1182" y="574"/>
                    </a:lnTo>
                    <a:lnTo>
                      <a:pt x="1186" y="577"/>
                    </a:lnTo>
                    <a:lnTo>
                      <a:pt x="1190" y="580"/>
                    </a:lnTo>
                    <a:lnTo>
                      <a:pt x="1194" y="583"/>
                    </a:lnTo>
                    <a:lnTo>
                      <a:pt x="1198" y="586"/>
                    </a:lnTo>
                    <a:lnTo>
                      <a:pt x="1202" y="587"/>
                    </a:lnTo>
                    <a:lnTo>
                      <a:pt x="1206" y="592"/>
                    </a:lnTo>
                    <a:lnTo>
                      <a:pt x="1210" y="593"/>
                    </a:lnTo>
                    <a:lnTo>
                      <a:pt x="1214" y="597"/>
                    </a:lnTo>
                    <a:lnTo>
                      <a:pt x="1218" y="601"/>
                    </a:lnTo>
                    <a:lnTo>
                      <a:pt x="1222" y="604"/>
                    </a:lnTo>
                    <a:lnTo>
                      <a:pt x="1226" y="605"/>
                    </a:lnTo>
                    <a:lnTo>
                      <a:pt x="1230" y="608"/>
                    </a:lnTo>
                    <a:lnTo>
                      <a:pt x="1233" y="610"/>
                    </a:lnTo>
                    <a:lnTo>
                      <a:pt x="1237" y="613"/>
                    </a:lnTo>
                    <a:lnTo>
                      <a:pt x="1241" y="617"/>
                    </a:lnTo>
                    <a:lnTo>
                      <a:pt x="1245" y="618"/>
                    </a:lnTo>
                    <a:lnTo>
                      <a:pt x="1249" y="619"/>
                    </a:lnTo>
                    <a:lnTo>
                      <a:pt x="1253" y="623"/>
                    </a:lnTo>
                    <a:lnTo>
                      <a:pt x="1257" y="626"/>
                    </a:lnTo>
                    <a:lnTo>
                      <a:pt x="1261" y="630"/>
                    </a:lnTo>
                    <a:lnTo>
                      <a:pt x="1265" y="631"/>
                    </a:lnTo>
                    <a:lnTo>
                      <a:pt x="1269" y="633"/>
                    </a:lnTo>
                    <a:lnTo>
                      <a:pt x="1273" y="637"/>
                    </a:lnTo>
                    <a:lnTo>
                      <a:pt x="1277" y="638"/>
                    </a:lnTo>
                    <a:lnTo>
                      <a:pt x="1281" y="640"/>
                    </a:lnTo>
                    <a:lnTo>
                      <a:pt x="1285" y="643"/>
                    </a:lnTo>
                    <a:lnTo>
                      <a:pt x="1289" y="646"/>
                    </a:lnTo>
                    <a:lnTo>
                      <a:pt x="1293" y="647"/>
                    </a:lnTo>
                    <a:lnTo>
                      <a:pt x="1297" y="650"/>
                    </a:lnTo>
                    <a:lnTo>
                      <a:pt x="1301" y="653"/>
                    </a:lnTo>
                    <a:lnTo>
                      <a:pt x="1304" y="654"/>
                    </a:lnTo>
                    <a:lnTo>
                      <a:pt x="1308" y="657"/>
                    </a:lnTo>
                    <a:lnTo>
                      <a:pt x="1312" y="658"/>
                    </a:lnTo>
                    <a:lnTo>
                      <a:pt x="1316" y="662"/>
                    </a:lnTo>
                    <a:lnTo>
                      <a:pt x="1320" y="663"/>
                    </a:lnTo>
                    <a:lnTo>
                      <a:pt x="1324" y="665"/>
                    </a:lnTo>
                    <a:lnTo>
                      <a:pt x="1328" y="668"/>
                    </a:lnTo>
                    <a:lnTo>
                      <a:pt x="1332" y="669"/>
                    </a:lnTo>
                    <a:lnTo>
                      <a:pt x="1336" y="672"/>
                    </a:lnTo>
                    <a:lnTo>
                      <a:pt x="1340" y="673"/>
                    </a:lnTo>
                    <a:lnTo>
                      <a:pt x="1344" y="675"/>
                    </a:lnTo>
                    <a:lnTo>
                      <a:pt x="1348" y="677"/>
                    </a:lnTo>
                    <a:lnTo>
                      <a:pt x="1352" y="679"/>
                    </a:lnTo>
                    <a:lnTo>
                      <a:pt x="1356" y="682"/>
                    </a:lnTo>
                    <a:lnTo>
                      <a:pt x="1360" y="684"/>
                    </a:lnTo>
                    <a:lnTo>
                      <a:pt x="1364" y="684"/>
                    </a:lnTo>
                    <a:lnTo>
                      <a:pt x="1368" y="687"/>
                    </a:lnTo>
                    <a:lnTo>
                      <a:pt x="1371" y="690"/>
                    </a:lnTo>
                    <a:lnTo>
                      <a:pt x="1375" y="691"/>
                    </a:lnTo>
                    <a:lnTo>
                      <a:pt x="1379" y="693"/>
                    </a:lnTo>
                    <a:lnTo>
                      <a:pt x="1383" y="696"/>
                    </a:lnTo>
                    <a:lnTo>
                      <a:pt x="1387" y="697"/>
                    </a:lnTo>
                    <a:lnTo>
                      <a:pt x="1391" y="698"/>
                    </a:lnTo>
                    <a:lnTo>
                      <a:pt x="1395" y="700"/>
                    </a:lnTo>
                    <a:lnTo>
                      <a:pt x="1399" y="700"/>
                    </a:lnTo>
                    <a:lnTo>
                      <a:pt x="1403" y="703"/>
                    </a:lnTo>
                    <a:lnTo>
                      <a:pt x="1407" y="705"/>
                    </a:lnTo>
                    <a:lnTo>
                      <a:pt x="1411" y="705"/>
                    </a:lnTo>
                    <a:lnTo>
                      <a:pt x="1415" y="707"/>
                    </a:lnTo>
                    <a:lnTo>
                      <a:pt x="1419" y="708"/>
                    </a:lnTo>
                    <a:lnTo>
                      <a:pt x="1423" y="709"/>
                    </a:lnTo>
                    <a:lnTo>
                      <a:pt x="1427" y="712"/>
                    </a:lnTo>
                    <a:lnTo>
                      <a:pt x="1431" y="716"/>
                    </a:lnTo>
                    <a:lnTo>
                      <a:pt x="1435" y="715"/>
                    </a:lnTo>
                    <a:lnTo>
                      <a:pt x="1438" y="717"/>
                    </a:lnTo>
                    <a:lnTo>
                      <a:pt x="1442" y="718"/>
                    </a:lnTo>
                    <a:lnTo>
                      <a:pt x="1446" y="720"/>
                    </a:lnTo>
                    <a:lnTo>
                      <a:pt x="1450" y="722"/>
                    </a:lnTo>
                    <a:lnTo>
                      <a:pt x="1454" y="721"/>
                    </a:lnTo>
                    <a:lnTo>
                      <a:pt x="1458" y="722"/>
                    </a:lnTo>
                    <a:lnTo>
                      <a:pt x="1462" y="725"/>
                    </a:lnTo>
                    <a:lnTo>
                      <a:pt x="1466" y="726"/>
                    </a:lnTo>
                    <a:lnTo>
                      <a:pt x="1470" y="728"/>
                    </a:lnTo>
                    <a:lnTo>
                      <a:pt x="1474" y="728"/>
                    </a:lnTo>
                    <a:lnTo>
                      <a:pt x="1478" y="728"/>
                    </a:lnTo>
                    <a:lnTo>
                      <a:pt x="1482" y="730"/>
                    </a:lnTo>
                    <a:lnTo>
                      <a:pt x="1486" y="731"/>
                    </a:lnTo>
                    <a:lnTo>
                      <a:pt x="1490" y="732"/>
                    </a:lnTo>
                    <a:lnTo>
                      <a:pt x="1494" y="732"/>
                    </a:lnTo>
                    <a:lnTo>
                      <a:pt x="1498" y="734"/>
                    </a:lnTo>
                    <a:lnTo>
                      <a:pt x="1502" y="734"/>
                    </a:lnTo>
                    <a:lnTo>
                      <a:pt x="1506" y="736"/>
                    </a:lnTo>
                    <a:lnTo>
                      <a:pt x="1509" y="736"/>
                    </a:lnTo>
                    <a:lnTo>
                      <a:pt x="1513" y="738"/>
                    </a:lnTo>
                    <a:lnTo>
                      <a:pt x="1517" y="737"/>
                    </a:lnTo>
                    <a:lnTo>
                      <a:pt x="1521" y="738"/>
                    </a:lnTo>
                    <a:lnTo>
                      <a:pt x="1525" y="739"/>
                    </a:lnTo>
                    <a:lnTo>
                      <a:pt x="1529" y="740"/>
                    </a:lnTo>
                    <a:lnTo>
                      <a:pt x="1533" y="741"/>
                    </a:lnTo>
                    <a:lnTo>
                      <a:pt x="1537" y="741"/>
                    </a:lnTo>
                    <a:lnTo>
                      <a:pt x="1541" y="742"/>
                    </a:lnTo>
                    <a:lnTo>
                      <a:pt x="1545" y="744"/>
                    </a:lnTo>
                    <a:lnTo>
                      <a:pt x="1549" y="742"/>
                    </a:lnTo>
                    <a:lnTo>
                      <a:pt x="1553" y="743"/>
                    </a:lnTo>
                    <a:lnTo>
                      <a:pt x="1557" y="747"/>
                    </a:lnTo>
                    <a:lnTo>
                      <a:pt x="1561" y="744"/>
                    </a:lnTo>
                    <a:lnTo>
                      <a:pt x="1565" y="747"/>
                    </a:lnTo>
                    <a:lnTo>
                      <a:pt x="1569" y="746"/>
                    </a:lnTo>
                    <a:lnTo>
                      <a:pt x="1573" y="746"/>
                    </a:lnTo>
                    <a:lnTo>
                      <a:pt x="1576" y="747"/>
                    </a:lnTo>
                    <a:lnTo>
                      <a:pt x="1580" y="748"/>
                    </a:lnTo>
                    <a:lnTo>
                      <a:pt x="1584" y="749"/>
                    </a:lnTo>
                    <a:lnTo>
                      <a:pt x="1588" y="748"/>
                    </a:lnTo>
                    <a:lnTo>
                      <a:pt x="1592" y="748"/>
                    </a:lnTo>
                    <a:lnTo>
                      <a:pt x="1596" y="748"/>
                    </a:lnTo>
                    <a:lnTo>
                      <a:pt x="1600" y="747"/>
                    </a:lnTo>
                    <a:lnTo>
                      <a:pt x="1604" y="750"/>
                    </a:lnTo>
                    <a:lnTo>
                      <a:pt x="1608" y="749"/>
                    </a:lnTo>
                    <a:lnTo>
                      <a:pt x="1612" y="750"/>
                    </a:lnTo>
                    <a:lnTo>
                      <a:pt x="1616" y="750"/>
                    </a:lnTo>
                    <a:lnTo>
                      <a:pt x="1620" y="750"/>
                    </a:lnTo>
                    <a:lnTo>
                      <a:pt x="1624" y="749"/>
                    </a:lnTo>
                    <a:lnTo>
                      <a:pt x="1628" y="749"/>
                    </a:lnTo>
                    <a:lnTo>
                      <a:pt x="1632" y="750"/>
                    </a:lnTo>
                    <a:lnTo>
                      <a:pt x="1636" y="749"/>
                    </a:lnTo>
                    <a:lnTo>
                      <a:pt x="1640" y="749"/>
                    </a:lnTo>
                    <a:lnTo>
                      <a:pt x="1643" y="749"/>
                    </a:lnTo>
                    <a:lnTo>
                      <a:pt x="1647" y="750"/>
                    </a:lnTo>
                    <a:lnTo>
                      <a:pt x="1651" y="749"/>
                    </a:lnTo>
                    <a:lnTo>
                      <a:pt x="1655" y="750"/>
                    </a:lnTo>
                    <a:lnTo>
                      <a:pt x="1659" y="748"/>
                    </a:lnTo>
                    <a:lnTo>
                      <a:pt x="1663" y="749"/>
                    </a:lnTo>
                    <a:lnTo>
                      <a:pt x="1667" y="748"/>
                    </a:lnTo>
                    <a:lnTo>
                      <a:pt x="1671" y="750"/>
                    </a:lnTo>
                    <a:lnTo>
                      <a:pt x="1675" y="746"/>
                    </a:lnTo>
                    <a:lnTo>
                      <a:pt x="1679" y="749"/>
                    </a:lnTo>
                    <a:lnTo>
                      <a:pt x="1683" y="747"/>
                    </a:lnTo>
                    <a:lnTo>
                      <a:pt x="1687" y="747"/>
                    </a:lnTo>
                    <a:lnTo>
                      <a:pt x="1691" y="746"/>
                    </a:lnTo>
                    <a:lnTo>
                      <a:pt x="1695" y="745"/>
                    </a:lnTo>
                    <a:lnTo>
                      <a:pt x="1699" y="746"/>
                    </a:lnTo>
                    <a:lnTo>
                      <a:pt x="1703" y="747"/>
                    </a:lnTo>
                    <a:lnTo>
                      <a:pt x="1707" y="744"/>
                    </a:lnTo>
                    <a:lnTo>
                      <a:pt x="1711" y="744"/>
                    </a:lnTo>
                    <a:lnTo>
                      <a:pt x="1714" y="745"/>
                    </a:lnTo>
                    <a:lnTo>
                      <a:pt x="1718" y="743"/>
                    </a:lnTo>
                    <a:lnTo>
                      <a:pt x="1722" y="743"/>
                    </a:lnTo>
                    <a:lnTo>
                      <a:pt x="1726" y="743"/>
                    </a:lnTo>
                    <a:lnTo>
                      <a:pt x="1730" y="743"/>
                    </a:lnTo>
                    <a:lnTo>
                      <a:pt x="1734" y="742"/>
                    </a:lnTo>
                    <a:lnTo>
                      <a:pt x="1738" y="742"/>
                    </a:lnTo>
                    <a:lnTo>
                      <a:pt x="1742" y="740"/>
                    </a:lnTo>
                    <a:lnTo>
                      <a:pt x="1746" y="739"/>
                    </a:lnTo>
                    <a:lnTo>
                      <a:pt x="1750" y="737"/>
                    </a:lnTo>
                    <a:lnTo>
                      <a:pt x="1754" y="739"/>
                    </a:lnTo>
                    <a:lnTo>
                      <a:pt x="1758" y="737"/>
                    </a:lnTo>
                    <a:lnTo>
                      <a:pt x="1762" y="736"/>
                    </a:lnTo>
                    <a:lnTo>
                      <a:pt x="1766" y="736"/>
                    </a:lnTo>
                    <a:lnTo>
                      <a:pt x="1770" y="734"/>
                    </a:lnTo>
                    <a:lnTo>
                      <a:pt x="1774" y="733"/>
                    </a:lnTo>
                    <a:lnTo>
                      <a:pt x="1778" y="732"/>
                    </a:lnTo>
                    <a:lnTo>
                      <a:pt x="1781" y="732"/>
                    </a:lnTo>
                    <a:lnTo>
                      <a:pt x="1785" y="732"/>
                    </a:lnTo>
                    <a:lnTo>
                      <a:pt x="1789" y="729"/>
                    </a:lnTo>
                    <a:lnTo>
                      <a:pt x="1793" y="729"/>
                    </a:lnTo>
                    <a:lnTo>
                      <a:pt x="1797" y="729"/>
                    </a:lnTo>
                    <a:lnTo>
                      <a:pt x="1801" y="728"/>
                    </a:lnTo>
                    <a:lnTo>
                      <a:pt x="1805" y="728"/>
                    </a:lnTo>
                    <a:lnTo>
                      <a:pt x="1809" y="726"/>
                    </a:lnTo>
                    <a:lnTo>
                      <a:pt x="1813" y="724"/>
                    </a:lnTo>
                    <a:lnTo>
                      <a:pt x="1817" y="724"/>
                    </a:lnTo>
                    <a:lnTo>
                      <a:pt x="1821" y="720"/>
                    </a:lnTo>
                    <a:lnTo>
                      <a:pt x="1825" y="721"/>
                    </a:lnTo>
                    <a:lnTo>
                      <a:pt x="1829" y="721"/>
                    </a:lnTo>
                    <a:lnTo>
                      <a:pt x="1833" y="719"/>
                    </a:lnTo>
                    <a:lnTo>
                      <a:pt x="1837" y="716"/>
                    </a:lnTo>
                    <a:lnTo>
                      <a:pt x="1841" y="716"/>
                    </a:lnTo>
                    <a:lnTo>
                      <a:pt x="1845" y="716"/>
                    </a:lnTo>
                    <a:lnTo>
                      <a:pt x="1848" y="713"/>
                    </a:lnTo>
                    <a:lnTo>
                      <a:pt x="1852" y="713"/>
                    </a:lnTo>
                    <a:lnTo>
                      <a:pt x="1856" y="710"/>
                    </a:lnTo>
                    <a:lnTo>
                      <a:pt x="1860" y="709"/>
                    </a:lnTo>
                    <a:lnTo>
                      <a:pt x="1864" y="708"/>
                    </a:lnTo>
                    <a:lnTo>
                      <a:pt x="1868" y="706"/>
                    </a:lnTo>
                    <a:lnTo>
                      <a:pt x="1872" y="705"/>
                    </a:lnTo>
                    <a:lnTo>
                      <a:pt x="1876" y="704"/>
                    </a:lnTo>
                    <a:lnTo>
                      <a:pt x="1880" y="704"/>
                    </a:lnTo>
                    <a:lnTo>
                      <a:pt x="1884" y="702"/>
                    </a:lnTo>
                    <a:lnTo>
                      <a:pt x="1888" y="700"/>
                    </a:lnTo>
                    <a:lnTo>
                      <a:pt x="1892" y="697"/>
                    </a:lnTo>
                    <a:lnTo>
                      <a:pt x="1896" y="698"/>
                    </a:lnTo>
                    <a:lnTo>
                      <a:pt x="1900" y="696"/>
                    </a:lnTo>
                    <a:lnTo>
                      <a:pt x="1904" y="694"/>
                    </a:lnTo>
                    <a:lnTo>
                      <a:pt x="1908" y="693"/>
                    </a:lnTo>
                    <a:lnTo>
                      <a:pt x="1912" y="691"/>
                    </a:lnTo>
                    <a:lnTo>
                      <a:pt x="1916" y="690"/>
                    </a:lnTo>
                    <a:lnTo>
                      <a:pt x="1919" y="687"/>
                    </a:lnTo>
                    <a:lnTo>
                      <a:pt x="1923" y="686"/>
                    </a:lnTo>
                    <a:lnTo>
                      <a:pt x="1927" y="684"/>
                    </a:lnTo>
                    <a:lnTo>
                      <a:pt x="1931" y="683"/>
                    </a:lnTo>
                    <a:lnTo>
                      <a:pt x="1935" y="682"/>
                    </a:lnTo>
                    <a:lnTo>
                      <a:pt x="1939" y="678"/>
                    </a:lnTo>
                    <a:lnTo>
                      <a:pt x="1943" y="677"/>
                    </a:lnTo>
                    <a:lnTo>
                      <a:pt x="1947" y="676"/>
                    </a:lnTo>
                    <a:lnTo>
                      <a:pt x="1951" y="676"/>
                    </a:lnTo>
                    <a:lnTo>
                      <a:pt x="1955" y="673"/>
                    </a:lnTo>
                    <a:lnTo>
                      <a:pt x="1959" y="671"/>
                    </a:lnTo>
                    <a:lnTo>
                      <a:pt x="1963" y="670"/>
                    </a:lnTo>
                    <a:lnTo>
                      <a:pt x="1967" y="668"/>
                    </a:lnTo>
                    <a:lnTo>
                      <a:pt x="1971" y="665"/>
                    </a:lnTo>
                    <a:lnTo>
                      <a:pt x="1975" y="664"/>
                    </a:lnTo>
                    <a:lnTo>
                      <a:pt x="1979" y="664"/>
                    </a:lnTo>
                    <a:lnTo>
                      <a:pt x="1983" y="662"/>
                    </a:lnTo>
                    <a:lnTo>
                      <a:pt x="1986" y="658"/>
                    </a:lnTo>
                    <a:lnTo>
                      <a:pt x="1990" y="657"/>
                    </a:lnTo>
                    <a:lnTo>
                      <a:pt x="1994" y="655"/>
                    </a:lnTo>
                    <a:lnTo>
                      <a:pt x="1998" y="654"/>
                    </a:lnTo>
                    <a:lnTo>
                      <a:pt x="2002" y="651"/>
                    </a:lnTo>
                    <a:lnTo>
                      <a:pt x="2006" y="649"/>
                    </a:lnTo>
                    <a:lnTo>
                      <a:pt x="2010" y="648"/>
                    </a:lnTo>
                    <a:lnTo>
                      <a:pt x="2014" y="646"/>
                    </a:lnTo>
                    <a:lnTo>
                      <a:pt x="2018" y="644"/>
                    </a:lnTo>
                    <a:lnTo>
                      <a:pt x="2022" y="642"/>
                    </a:lnTo>
                    <a:lnTo>
                      <a:pt x="2026" y="641"/>
                    </a:lnTo>
                    <a:lnTo>
                      <a:pt x="2030" y="639"/>
                    </a:lnTo>
                    <a:lnTo>
                      <a:pt x="2034" y="636"/>
                    </a:lnTo>
                    <a:lnTo>
                      <a:pt x="2038" y="635"/>
                    </a:lnTo>
                    <a:lnTo>
                      <a:pt x="2042" y="632"/>
                    </a:lnTo>
                    <a:lnTo>
                      <a:pt x="2046" y="632"/>
                    </a:lnTo>
                    <a:lnTo>
                      <a:pt x="2050" y="628"/>
                    </a:lnTo>
                    <a:lnTo>
                      <a:pt x="2054" y="627"/>
                    </a:lnTo>
                    <a:lnTo>
                      <a:pt x="2057" y="624"/>
                    </a:lnTo>
                    <a:lnTo>
                      <a:pt x="2061" y="623"/>
                    </a:lnTo>
                    <a:lnTo>
                      <a:pt x="2065" y="620"/>
                    </a:lnTo>
                    <a:lnTo>
                      <a:pt x="2069" y="618"/>
                    </a:lnTo>
                    <a:lnTo>
                      <a:pt x="2073" y="616"/>
                    </a:lnTo>
                    <a:lnTo>
                      <a:pt x="2077" y="614"/>
                    </a:lnTo>
                    <a:lnTo>
                      <a:pt x="2081" y="611"/>
                    </a:lnTo>
                    <a:lnTo>
                      <a:pt x="2085" y="609"/>
                    </a:lnTo>
                    <a:lnTo>
                      <a:pt x="2089" y="608"/>
                    </a:lnTo>
                    <a:lnTo>
                      <a:pt x="2093" y="605"/>
                    </a:lnTo>
                    <a:lnTo>
                      <a:pt x="2097" y="603"/>
                    </a:lnTo>
                    <a:lnTo>
                      <a:pt x="2101" y="601"/>
                    </a:lnTo>
                    <a:lnTo>
                      <a:pt x="2105" y="600"/>
                    </a:lnTo>
                    <a:lnTo>
                      <a:pt x="2109" y="597"/>
                    </a:lnTo>
                    <a:lnTo>
                      <a:pt x="2113" y="595"/>
                    </a:lnTo>
                    <a:lnTo>
                      <a:pt x="2117" y="594"/>
                    </a:lnTo>
                    <a:lnTo>
                      <a:pt x="2121" y="591"/>
                    </a:lnTo>
                    <a:lnTo>
                      <a:pt x="2124" y="588"/>
                    </a:lnTo>
                    <a:lnTo>
                      <a:pt x="2128" y="587"/>
                    </a:lnTo>
                    <a:lnTo>
                      <a:pt x="2132" y="584"/>
                    </a:lnTo>
                    <a:lnTo>
                      <a:pt x="2136" y="582"/>
                    </a:lnTo>
                    <a:lnTo>
                      <a:pt x="2140" y="579"/>
                    </a:lnTo>
                    <a:lnTo>
                      <a:pt x="2144" y="579"/>
                    </a:lnTo>
                    <a:lnTo>
                      <a:pt x="2148" y="575"/>
                    </a:lnTo>
                    <a:lnTo>
                      <a:pt x="2152" y="573"/>
                    </a:lnTo>
                    <a:lnTo>
                      <a:pt x="2156" y="572"/>
                    </a:lnTo>
                    <a:lnTo>
                      <a:pt x="2160" y="568"/>
                    </a:lnTo>
                    <a:lnTo>
                      <a:pt x="2164" y="565"/>
                    </a:lnTo>
                    <a:lnTo>
                      <a:pt x="2168" y="564"/>
                    </a:lnTo>
                    <a:lnTo>
                      <a:pt x="2172" y="562"/>
                    </a:lnTo>
                    <a:lnTo>
                      <a:pt x="2176" y="559"/>
                    </a:lnTo>
                    <a:lnTo>
                      <a:pt x="2180" y="558"/>
                    </a:lnTo>
                    <a:lnTo>
                      <a:pt x="2184" y="555"/>
                    </a:lnTo>
                    <a:lnTo>
                      <a:pt x="2188" y="552"/>
                    </a:lnTo>
                    <a:lnTo>
                      <a:pt x="2191" y="552"/>
                    </a:lnTo>
                    <a:lnTo>
                      <a:pt x="2195" y="549"/>
                    </a:lnTo>
                    <a:lnTo>
                      <a:pt x="2199" y="547"/>
                    </a:lnTo>
                    <a:lnTo>
                      <a:pt x="2203" y="544"/>
                    </a:lnTo>
                    <a:lnTo>
                      <a:pt x="2207" y="540"/>
                    </a:lnTo>
                    <a:lnTo>
                      <a:pt x="2211" y="539"/>
                    </a:lnTo>
                    <a:lnTo>
                      <a:pt x="2215" y="538"/>
                    </a:lnTo>
                    <a:lnTo>
                      <a:pt x="2219" y="536"/>
                    </a:lnTo>
                    <a:lnTo>
                      <a:pt x="2223" y="533"/>
                    </a:lnTo>
                    <a:lnTo>
                      <a:pt x="2227" y="531"/>
                    </a:lnTo>
                    <a:lnTo>
                      <a:pt x="2231" y="528"/>
                    </a:lnTo>
                    <a:lnTo>
                      <a:pt x="2235" y="527"/>
                    </a:lnTo>
                    <a:lnTo>
                      <a:pt x="2239" y="522"/>
                    </a:lnTo>
                    <a:lnTo>
                      <a:pt x="2243" y="521"/>
                    </a:lnTo>
                    <a:lnTo>
                      <a:pt x="2247" y="518"/>
                    </a:lnTo>
                    <a:lnTo>
                      <a:pt x="2251" y="516"/>
                    </a:lnTo>
                    <a:lnTo>
                      <a:pt x="2255" y="514"/>
                    </a:lnTo>
                    <a:lnTo>
                      <a:pt x="2259" y="512"/>
                    </a:lnTo>
                    <a:lnTo>
                      <a:pt x="2262" y="508"/>
                    </a:lnTo>
                    <a:lnTo>
                      <a:pt x="2266" y="507"/>
                    </a:lnTo>
                    <a:lnTo>
                      <a:pt x="2270" y="504"/>
                    </a:lnTo>
                    <a:lnTo>
                      <a:pt x="2274" y="503"/>
                    </a:lnTo>
                    <a:lnTo>
                      <a:pt x="2278" y="501"/>
                    </a:lnTo>
                    <a:lnTo>
                      <a:pt x="2282" y="498"/>
                    </a:lnTo>
                    <a:lnTo>
                      <a:pt x="2286" y="497"/>
                    </a:lnTo>
                    <a:lnTo>
                      <a:pt x="2290" y="493"/>
                    </a:lnTo>
                    <a:lnTo>
                      <a:pt x="2294" y="491"/>
                    </a:lnTo>
                    <a:lnTo>
                      <a:pt x="2298" y="488"/>
                    </a:lnTo>
                    <a:lnTo>
                      <a:pt x="2302" y="486"/>
                    </a:lnTo>
                    <a:lnTo>
                      <a:pt x="2306" y="483"/>
                    </a:lnTo>
                    <a:lnTo>
                      <a:pt x="2310" y="481"/>
                    </a:lnTo>
                    <a:lnTo>
                      <a:pt x="2314" y="480"/>
                    </a:lnTo>
                    <a:lnTo>
                      <a:pt x="2318" y="476"/>
                    </a:lnTo>
                    <a:lnTo>
                      <a:pt x="2322" y="473"/>
                    </a:lnTo>
                    <a:lnTo>
                      <a:pt x="2326" y="472"/>
                    </a:lnTo>
                    <a:lnTo>
                      <a:pt x="2329" y="469"/>
                    </a:lnTo>
                    <a:lnTo>
                      <a:pt x="2333" y="467"/>
                    </a:lnTo>
                    <a:lnTo>
                      <a:pt x="2337" y="464"/>
                    </a:lnTo>
                    <a:lnTo>
                      <a:pt x="2341" y="462"/>
                    </a:lnTo>
                    <a:lnTo>
                      <a:pt x="2345" y="460"/>
                    </a:lnTo>
                    <a:lnTo>
                      <a:pt x="2349" y="458"/>
                    </a:lnTo>
                    <a:lnTo>
                      <a:pt x="2353" y="454"/>
                    </a:lnTo>
                    <a:lnTo>
                      <a:pt x="2357" y="452"/>
                    </a:lnTo>
                    <a:lnTo>
                      <a:pt x="2361" y="451"/>
                    </a:lnTo>
                    <a:lnTo>
                      <a:pt x="2365" y="447"/>
                    </a:lnTo>
                    <a:lnTo>
                      <a:pt x="2369" y="446"/>
                    </a:lnTo>
                    <a:lnTo>
                      <a:pt x="2373" y="444"/>
                    </a:lnTo>
                    <a:lnTo>
                      <a:pt x="2377" y="443"/>
                    </a:lnTo>
                    <a:lnTo>
                      <a:pt x="2381" y="439"/>
                    </a:lnTo>
                    <a:lnTo>
                      <a:pt x="2385" y="436"/>
                    </a:lnTo>
                    <a:lnTo>
                      <a:pt x="2389" y="434"/>
                    </a:lnTo>
                    <a:lnTo>
                      <a:pt x="2393" y="432"/>
                    </a:lnTo>
                    <a:lnTo>
                      <a:pt x="2396" y="429"/>
                    </a:lnTo>
                    <a:lnTo>
                      <a:pt x="2400" y="427"/>
                    </a:lnTo>
                    <a:lnTo>
                      <a:pt x="2404" y="425"/>
                    </a:lnTo>
                    <a:lnTo>
                      <a:pt x="2408" y="422"/>
                    </a:lnTo>
                    <a:lnTo>
                      <a:pt x="2412" y="420"/>
                    </a:lnTo>
                    <a:lnTo>
                      <a:pt x="2416" y="418"/>
                    </a:lnTo>
                    <a:lnTo>
                      <a:pt x="2420" y="416"/>
                    </a:lnTo>
                    <a:lnTo>
                      <a:pt x="2424" y="414"/>
                    </a:lnTo>
                    <a:lnTo>
                      <a:pt x="2428" y="411"/>
                    </a:lnTo>
                    <a:lnTo>
                      <a:pt x="2432" y="409"/>
                    </a:lnTo>
                    <a:lnTo>
                      <a:pt x="2436" y="405"/>
                    </a:lnTo>
                    <a:lnTo>
                      <a:pt x="2440" y="403"/>
                    </a:lnTo>
                    <a:lnTo>
                      <a:pt x="2444" y="403"/>
                    </a:lnTo>
                    <a:lnTo>
                      <a:pt x="2448" y="400"/>
                    </a:lnTo>
                    <a:lnTo>
                      <a:pt x="2452" y="397"/>
                    </a:lnTo>
                    <a:lnTo>
                      <a:pt x="2456" y="395"/>
                    </a:lnTo>
                    <a:lnTo>
                      <a:pt x="2460" y="393"/>
                    </a:lnTo>
                    <a:lnTo>
                      <a:pt x="2464" y="390"/>
                    </a:lnTo>
                    <a:lnTo>
                      <a:pt x="2467" y="388"/>
                    </a:lnTo>
                    <a:lnTo>
                      <a:pt x="2471" y="385"/>
                    </a:lnTo>
                    <a:lnTo>
                      <a:pt x="2475" y="385"/>
                    </a:lnTo>
                    <a:lnTo>
                      <a:pt x="2479" y="381"/>
                    </a:lnTo>
                    <a:lnTo>
                      <a:pt x="2483" y="380"/>
                    </a:lnTo>
                    <a:lnTo>
                      <a:pt x="2487" y="377"/>
                    </a:lnTo>
                    <a:lnTo>
                      <a:pt x="2491" y="374"/>
                    </a:lnTo>
                    <a:lnTo>
                      <a:pt x="2495" y="373"/>
                    </a:lnTo>
                    <a:lnTo>
                      <a:pt x="2499" y="371"/>
                    </a:lnTo>
                    <a:lnTo>
                      <a:pt x="2503" y="368"/>
                    </a:lnTo>
                    <a:lnTo>
                      <a:pt x="2507" y="365"/>
                    </a:lnTo>
                    <a:lnTo>
                      <a:pt x="2511" y="362"/>
                    </a:lnTo>
                    <a:lnTo>
                      <a:pt x="2515" y="361"/>
                    </a:lnTo>
                    <a:lnTo>
                      <a:pt x="2519" y="358"/>
                    </a:lnTo>
                    <a:lnTo>
                      <a:pt x="2523" y="357"/>
                    </a:lnTo>
                    <a:lnTo>
                      <a:pt x="2527" y="354"/>
                    </a:lnTo>
                    <a:lnTo>
                      <a:pt x="2531" y="352"/>
                    </a:lnTo>
                    <a:lnTo>
                      <a:pt x="2534" y="350"/>
                    </a:lnTo>
                    <a:lnTo>
                      <a:pt x="2538" y="347"/>
                    </a:lnTo>
                    <a:lnTo>
                      <a:pt x="2542" y="346"/>
                    </a:lnTo>
                    <a:lnTo>
                      <a:pt x="2546" y="343"/>
                    </a:lnTo>
                    <a:lnTo>
                      <a:pt x="2550" y="342"/>
                    </a:lnTo>
                    <a:lnTo>
                      <a:pt x="2554" y="339"/>
                    </a:lnTo>
                    <a:lnTo>
                      <a:pt x="2558" y="337"/>
                    </a:lnTo>
                    <a:lnTo>
                      <a:pt x="2562" y="335"/>
                    </a:lnTo>
                    <a:lnTo>
                      <a:pt x="2566" y="335"/>
                    </a:lnTo>
                    <a:lnTo>
                      <a:pt x="2570" y="331"/>
                    </a:lnTo>
                    <a:lnTo>
                      <a:pt x="2574" y="330"/>
                    </a:lnTo>
                    <a:lnTo>
                      <a:pt x="2578" y="325"/>
                    </a:lnTo>
                    <a:lnTo>
                      <a:pt x="2582" y="325"/>
                    </a:lnTo>
                    <a:lnTo>
                      <a:pt x="2586" y="323"/>
                    </a:lnTo>
                    <a:lnTo>
                      <a:pt x="2590" y="319"/>
                    </a:lnTo>
                    <a:lnTo>
                      <a:pt x="2594" y="320"/>
                    </a:lnTo>
                    <a:lnTo>
                      <a:pt x="2598" y="316"/>
                    </a:lnTo>
                    <a:lnTo>
                      <a:pt x="2602" y="315"/>
                    </a:lnTo>
                    <a:lnTo>
                      <a:pt x="2605" y="313"/>
                    </a:lnTo>
                    <a:lnTo>
                      <a:pt x="2609" y="311"/>
                    </a:lnTo>
                    <a:lnTo>
                      <a:pt x="2613" y="307"/>
                    </a:lnTo>
                    <a:lnTo>
                      <a:pt x="2617" y="306"/>
                    </a:lnTo>
                    <a:lnTo>
                      <a:pt x="2621" y="303"/>
                    </a:lnTo>
                    <a:lnTo>
                      <a:pt x="2625" y="302"/>
                    </a:lnTo>
                    <a:lnTo>
                      <a:pt x="2629" y="299"/>
                    </a:lnTo>
                    <a:lnTo>
                      <a:pt x="2633" y="298"/>
                    </a:lnTo>
                    <a:lnTo>
                      <a:pt x="2637" y="296"/>
                    </a:lnTo>
                    <a:lnTo>
                      <a:pt x="2641" y="292"/>
                    </a:lnTo>
                    <a:lnTo>
                      <a:pt x="2645" y="292"/>
                    </a:lnTo>
                    <a:lnTo>
                      <a:pt x="2649" y="290"/>
                    </a:lnTo>
                    <a:lnTo>
                      <a:pt x="2653" y="287"/>
                    </a:lnTo>
                    <a:lnTo>
                      <a:pt x="2657" y="285"/>
                    </a:lnTo>
                    <a:lnTo>
                      <a:pt x="2661" y="283"/>
                    </a:lnTo>
                    <a:lnTo>
                      <a:pt x="2665" y="281"/>
                    </a:lnTo>
                    <a:lnTo>
                      <a:pt x="2669" y="278"/>
                    </a:lnTo>
                    <a:lnTo>
                      <a:pt x="2672" y="277"/>
                    </a:lnTo>
                    <a:lnTo>
                      <a:pt x="2676" y="276"/>
                    </a:lnTo>
                    <a:lnTo>
                      <a:pt x="2680" y="275"/>
                    </a:lnTo>
                    <a:lnTo>
                      <a:pt x="2684" y="271"/>
                    </a:lnTo>
                    <a:lnTo>
                      <a:pt x="2688" y="270"/>
                    </a:lnTo>
                    <a:lnTo>
                      <a:pt x="2692" y="268"/>
                    </a:lnTo>
                    <a:lnTo>
                      <a:pt x="2696" y="266"/>
                    </a:lnTo>
                    <a:lnTo>
                      <a:pt x="2700" y="264"/>
                    </a:lnTo>
                    <a:lnTo>
                      <a:pt x="2704" y="262"/>
                    </a:lnTo>
                    <a:lnTo>
                      <a:pt x="2708" y="259"/>
                    </a:lnTo>
                    <a:lnTo>
                      <a:pt x="2712" y="257"/>
                    </a:lnTo>
                    <a:lnTo>
                      <a:pt x="2716" y="255"/>
                    </a:lnTo>
                    <a:lnTo>
                      <a:pt x="2720" y="255"/>
                    </a:lnTo>
                    <a:lnTo>
                      <a:pt x="2724" y="253"/>
                    </a:lnTo>
                    <a:lnTo>
                      <a:pt x="2728" y="249"/>
                    </a:lnTo>
                    <a:lnTo>
                      <a:pt x="2732" y="249"/>
                    </a:lnTo>
                    <a:lnTo>
                      <a:pt x="2736" y="246"/>
                    </a:lnTo>
                    <a:lnTo>
                      <a:pt x="2739" y="245"/>
                    </a:lnTo>
                    <a:lnTo>
                      <a:pt x="2743" y="242"/>
                    </a:lnTo>
                    <a:lnTo>
                      <a:pt x="2747" y="242"/>
                    </a:lnTo>
                    <a:lnTo>
                      <a:pt x="2751" y="240"/>
                    </a:lnTo>
                    <a:lnTo>
                      <a:pt x="2755" y="238"/>
                    </a:lnTo>
                    <a:lnTo>
                      <a:pt x="2759" y="236"/>
                    </a:lnTo>
                    <a:lnTo>
                      <a:pt x="2763" y="236"/>
                    </a:lnTo>
                    <a:lnTo>
                      <a:pt x="2767" y="232"/>
                    </a:lnTo>
                    <a:lnTo>
                      <a:pt x="2771" y="231"/>
                    </a:lnTo>
                    <a:lnTo>
                      <a:pt x="2775" y="229"/>
                    </a:lnTo>
                    <a:lnTo>
                      <a:pt x="2779" y="227"/>
                    </a:lnTo>
                    <a:lnTo>
                      <a:pt x="2783" y="224"/>
                    </a:lnTo>
                    <a:lnTo>
                      <a:pt x="2787" y="223"/>
                    </a:lnTo>
                    <a:lnTo>
                      <a:pt x="2791" y="222"/>
                    </a:lnTo>
                    <a:lnTo>
                      <a:pt x="2795" y="220"/>
                    </a:lnTo>
                    <a:lnTo>
                      <a:pt x="2799" y="218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3"/>
                    </a:lnTo>
                    <a:lnTo>
                      <a:pt x="2814" y="211"/>
                    </a:lnTo>
                    <a:lnTo>
                      <a:pt x="2818" y="209"/>
                    </a:lnTo>
                    <a:lnTo>
                      <a:pt x="2822" y="208"/>
                    </a:lnTo>
                    <a:lnTo>
                      <a:pt x="2826" y="206"/>
                    </a:lnTo>
                    <a:lnTo>
                      <a:pt x="2830" y="204"/>
                    </a:lnTo>
                    <a:lnTo>
                      <a:pt x="2834" y="203"/>
                    </a:lnTo>
                    <a:lnTo>
                      <a:pt x="2838" y="201"/>
                    </a:lnTo>
                    <a:lnTo>
                      <a:pt x="2842" y="201"/>
                    </a:lnTo>
                    <a:lnTo>
                      <a:pt x="2846" y="199"/>
                    </a:lnTo>
                    <a:lnTo>
                      <a:pt x="2850" y="198"/>
                    </a:lnTo>
                    <a:lnTo>
                      <a:pt x="2854" y="195"/>
                    </a:lnTo>
                    <a:lnTo>
                      <a:pt x="2858" y="194"/>
                    </a:lnTo>
                    <a:lnTo>
                      <a:pt x="2862" y="193"/>
                    </a:lnTo>
                    <a:lnTo>
                      <a:pt x="2866" y="191"/>
                    </a:lnTo>
                    <a:lnTo>
                      <a:pt x="2870" y="189"/>
                    </a:lnTo>
                    <a:lnTo>
                      <a:pt x="2874" y="188"/>
                    </a:lnTo>
                    <a:lnTo>
                      <a:pt x="2877" y="186"/>
                    </a:lnTo>
                    <a:lnTo>
                      <a:pt x="2881" y="185"/>
                    </a:lnTo>
                    <a:lnTo>
                      <a:pt x="2885" y="184"/>
                    </a:lnTo>
                    <a:lnTo>
                      <a:pt x="2889" y="183"/>
                    </a:lnTo>
                    <a:lnTo>
                      <a:pt x="2893" y="180"/>
                    </a:lnTo>
                    <a:lnTo>
                      <a:pt x="2897" y="179"/>
                    </a:lnTo>
                    <a:lnTo>
                      <a:pt x="2901" y="176"/>
                    </a:lnTo>
                    <a:lnTo>
                      <a:pt x="2905" y="174"/>
                    </a:lnTo>
                    <a:lnTo>
                      <a:pt x="2909" y="174"/>
                    </a:lnTo>
                    <a:lnTo>
                      <a:pt x="2913" y="172"/>
                    </a:lnTo>
                    <a:lnTo>
                      <a:pt x="2917" y="169"/>
                    </a:lnTo>
                    <a:lnTo>
                      <a:pt x="2921" y="169"/>
                    </a:lnTo>
                    <a:lnTo>
                      <a:pt x="2925" y="169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60"/>
                    </a:lnTo>
                    <a:lnTo>
                      <a:pt x="2948" y="159"/>
                    </a:lnTo>
                    <a:lnTo>
                      <a:pt x="2952" y="157"/>
                    </a:lnTo>
                    <a:lnTo>
                      <a:pt x="2956" y="156"/>
                    </a:lnTo>
                    <a:lnTo>
                      <a:pt x="2960" y="156"/>
                    </a:lnTo>
                    <a:lnTo>
                      <a:pt x="2964" y="154"/>
                    </a:lnTo>
                    <a:lnTo>
                      <a:pt x="2968" y="151"/>
                    </a:lnTo>
                    <a:lnTo>
                      <a:pt x="2972" y="150"/>
                    </a:lnTo>
                    <a:lnTo>
                      <a:pt x="2976" y="149"/>
                    </a:lnTo>
                    <a:lnTo>
                      <a:pt x="2980" y="149"/>
                    </a:lnTo>
                    <a:lnTo>
                      <a:pt x="2984" y="147"/>
                    </a:lnTo>
                    <a:lnTo>
                      <a:pt x="2988" y="146"/>
                    </a:lnTo>
                    <a:lnTo>
                      <a:pt x="2992" y="144"/>
                    </a:lnTo>
                    <a:lnTo>
                      <a:pt x="2996" y="142"/>
                    </a:lnTo>
                    <a:lnTo>
                      <a:pt x="3000" y="141"/>
                    </a:lnTo>
                    <a:lnTo>
                      <a:pt x="3004" y="140"/>
                    </a:lnTo>
                    <a:lnTo>
                      <a:pt x="3008" y="139"/>
                    </a:lnTo>
                    <a:lnTo>
                      <a:pt x="3012" y="137"/>
                    </a:lnTo>
                    <a:lnTo>
                      <a:pt x="3015" y="137"/>
                    </a:lnTo>
                    <a:lnTo>
                      <a:pt x="3019" y="136"/>
                    </a:lnTo>
                    <a:lnTo>
                      <a:pt x="3023" y="134"/>
                    </a:lnTo>
                    <a:lnTo>
                      <a:pt x="3027" y="133"/>
                    </a:lnTo>
                    <a:lnTo>
                      <a:pt x="3031" y="133"/>
                    </a:lnTo>
                    <a:lnTo>
                      <a:pt x="3035" y="129"/>
                    </a:lnTo>
                    <a:lnTo>
                      <a:pt x="3039" y="128"/>
                    </a:lnTo>
                    <a:lnTo>
                      <a:pt x="3043" y="127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5"/>
                    </a:lnTo>
                    <a:lnTo>
                      <a:pt x="3059" y="123"/>
                    </a:lnTo>
                    <a:lnTo>
                      <a:pt x="3063" y="121"/>
                    </a:lnTo>
                    <a:lnTo>
                      <a:pt x="3067" y="120"/>
                    </a:lnTo>
                    <a:lnTo>
                      <a:pt x="3071" y="119"/>
                    </a:lnTo>
                    <a:lnTo>
                      <a:pt x="3075" y="120"/>
                    </a:lnTo>
                    <a:lnTo>
                      <a:pt x="3079" y="118"/>
                    </a:lnTo>
                    <a:lnTo>
                      <a:pt x="3082" y="117"/>
                    </a:lnTo>
                    <a:lnTo>
                      <a:pt x="3086" y="114"/>
                    </a:lnTo>
                    <a:lnTo>
                      <a:pt x="3090" y="113"/>
                    </a:lnTo>
                    <a:lnTo>
                      <a:pt x="3094" y="114"/>
                    </a:lnTo>
                    <a:lnTo>
                      <a:pt x="3098" y="112"/>
                    </a:lnTo>
                    <a:lnTo>
                      <a:pt x="3102" y="110"/>
                    </a:lnTo>
                    <a:lnTo>
                      <a:pt x="3106" y="109"/>
                    </a:lnTo>
                    <a:lnTo>
                      <a:pt x="3110" y="109"/>
                    </a:lnTo>
                    <a:lnTo>
                      <a:pt x="3114" y="108"/>
                    </a:lnTo>
                    <a:lnTo>
                      <a:pt x="3118" y="107"/>
                    </a:lnTo>
                    <a:lnTo>
                      <a:pt x="3122" y="106"/>
                    </a:lnTo>
                    <a:lnTo>
                      <a:pt x="3126" y="106"/>
                    </a:lnTo>
                    <a:lnTo>
                      <a:pt x="3130" y="104"/>
                    </a:lnTo>
                    <a:lnTo>
                      <a:pt x="3134" y="104"/>
                    </a:lnTo>
                    <a:lnTo>
                      <a:pt x="3138" y="101"/>
                    </a:lnTo>
                    <a:lnTo>
                      <a:pt x="3142" y="102"/>
                    </a:lnTo>
                    <a:lnTo>
                      <a:pt x="3146" y="101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5" name="Freeform 2707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2"/>
                  </a:cxn>
                  <a:cxn ang="0">
                    <a:pos x="508" y="62"/>
                  </a:cxn>
                  <a:cxn ang="0">
                    <a:pos x="559" y="85"/>
                  </a:cxn>
                  <a:cxn ang="0">
                    <a:pos x="611" y="113"/>
                  </a:cxn>
                  <a:cxn ang="0">
                    <a:pos x="662" y="145"/>
                  </a:cxn>
                  <a:cxn ang="0">
                    <a:pos x="713" y="180"/>
                  </a:cxn>
                  <a:cxn ang="0">
                    <a:pos x="764" y="219"/>
                  </a:cxn>
                  <a:cxn ang="0">
                    <a:pos x="816" y="261"/>
                  </a:cxn>
                  <a:cxn ang="0">
                    <a:pos x="867" y="305"/>
                  </a:cxn>
                  <a:cxn ang="0">
                    <a:pos x="918" y="350"/>
                  </a:cxn>
                  <a:cxn ang="0">
                    <a:pos x="969" y="395"/>
                  </a:cxn>
                  <a:cxn ang="0">
                    <a:pos x="1021" y="440"/>
                  </a:cxn>
                  <a:cxn ang="0">
                    <a:pos x="1072" y="484"/>
                  </a:cxn>
                  <a:cxn ang="0">
                    <a:pos x="1123" y="526"/>
                  </a:cxn>
                  <a:cxn ang="0">
                    <a:pos x="1174" y="565"/>
                  </a:cxn>
                  <a:cxn ang="0">
                    <a:pos x="1226" y="603"/>
                  </a:cxn>
                  <a:cxn ang="0">
                    <a:pos x="1277" y="638"/>
                  </a:cxn>
                  <a:cxn ang="0">
                    <a:pos x="1328" y="667"/>
                  </a:cxn>
                  <a:cxn ang="0">
                    <a:pos x="1379" y="691"/>
                  </a:cxn>
                  <a:cxn ang="0">
                    <a:pos x="1431" y="713"/>
                  </a:cxn>
                  <a:cxn ang="0">
                    <a:pos x="1482" y="729"/>
                  </a:cxn>
                  <a:cxn ang="0">
                    <a:pos x="1533" y="741"/>
                  </a:cxn>
                  <a:cxn ang="0">
                    <a:pos x="1584" y="748"/>
                  </a:cxn>
                  <a:cxn ang="0">
                    <a:pos x="1636" y="749"/>
                  </a:cxn>
                  <a:cxn ang="0">
                    <a:pos x="1687" y="746"/>
                  </a:cxn>
                  <a:cxn ang="0">
                    <a:pos x="1738" y="742"/>
                  </a:cxn>
                  <a:cxn ang="0">
                    <a:pos x="1789" y="730"/>
                  </a:cxn>
                  <a:cxn ang="0">
                    <a:pos x="1841" y="716"/>
                  </a:cxn>
                  <a:cxn ang="0">
                    <a:pos x="1892" y="699"/>
                  </a:cxn>
                  <a:cxn ang="0">
                    <a:pos x="1943" y="679"/>
                  </a:cxn>
                  <a:cxn ang="0">
                    <a:pos x="1994" y="657"/>
                  </a:cxn>
                  <a:cxn ang="0">
                    <a:pos x="2046" y="630"/>
                  </a:cxn>
                  <a:cxn ang="0">
                    <a:pos x="2097" y="605"/>
                  </a:cxn>
                  <a:cxn ang="0">
                    <a:pos x="2148" y="577"/>
                  </a:cxn>
                  <a:cxn ang="0">
                    <a:pos x="2199" y="546"/>
                  </a:cxn>
                  <a:cxn ang="0">
                    <a:pos x="2251" y="518"/>
                  </a:cxn>
                  <a:cxn ang="0">
                    <a:pos x="2302" y="488"/>
                  </a:cxn>
                  <a:cxn ang="0">
                    <a:pos x="2353" y="457"/>
                  </a:cxn>
                  <a:cxn ang="0">
                    <a:pos x="2404" y="427"/>
                  </a:cxn>
                  <a:cxn ang="0">
                    <a:pos x="2456" y="396"/>
                  </a:cxn>
                  <a:cxn ang="0">
                    <a:pos x="2507" y="366"/>
                  </a:cxn>
                  <a:cxn ang="0">
                    <a:pos x="2558" y="339"/>
                  </a:cxn>
                  <a:cxn ang="0">
                    <a:pos x="2609" y="312"/>
                  </a:cxn>
                  <a:cxn ang="0">
                    <a:pos x="2661" y="284"/>
                  </a:cxn>
                  <a:cxn ang="0">
                    <a:pos x="2712" y="260"/>
                  </a:cxn>
                  <a:cxn ang="0">
                    <a:pos x="2763" y="235"/>
                  </a:cxn>
                  <a:cxn ang="0">
                    <a:pos x="2814" y="213"/>
                  </a:cxn>
                  <a:cxn ang="0">
                    <a:pos x="2866" y="192"/>
                  </a:cxn>
                  <a:cxn ang="0">
                    <a:pos x="2917" y="172"/>
                  </a:cxn>
                  <a:cxn ang="0">
                    <a:pos x="2968" y="153"/>
                  </a:cxn>
                  <a:cxn ang="0">
                    <a:pos x="3019" y="137"/>
                  </a:cxn>
                  <a:cxn ang="0">
                    <a:pos x="3071" y="121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0">
                    <a:moveTo>
                      <a:pt x="0" y="0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3"/>
                    </a:lnTo>
                    <a:lnTo>
                      <a:pt x="252" y="6"/>
                    </a:lnTo>
                    <a:lnTo>
                      <a:pt x="256" y="5"/>
                    </a:lnTo>
                    <a:lnTo>
                      <a:pt x="260" y="4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8"/>
                    </a:lnTo>
                    <a:lnTo>
                      <a:pt x="275" y="8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2"/>
                    </a:lnTo>
                    <a:lnTo>
                      <a:pt x="315" y="11"/>
                    </a:lnTo>
                    <a:lnTo>
                      <a:pt x="319" y="11"/>
                    </a:lnTo>
                    <a:lnTo>
                      <a:pt x="323" y="14"/>
                    </a:lnTo>
                    <a:lnTo>
                      <a:pt x="327" y="13"/>
                    </a:lnTo>
                    <a:lnTo>
                      <a:pt x="331" y="13"/>
                    </a:lnTo>
                    <a:lnTo>
                      <a:pt x="335" y="14"/>
                    </a:lnTo>
                    <a:lnTo>
                      <a:pt x="339" y="15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18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2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7"/>
                    </a:lnTo>
                    <a:lnTo>
                      <a:pt x="398" y="26"/>
                    </a:lnTo>
                    <a:lnTo>
                      <a:pt x="402" y="27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1"/>
                    </a:lnTo>
                    <a:lnTo>
                      <a:pt x="421" y="32"/>
                    </a:lnTo>
                    <a:lnTo>
                      <a:pt x="425" y="33"/>
                    </a:lnTo>
                    <a:lnTo>
                      <a:pt x="429" y="34"/>
                    </a:lnTo>
                    <a:lnTo>
                      <a:pt x="433" y="35"/>
                    </a:lnTo>
                    <a:lnTo>
                      <a:pt x="437" y="36"/>
                    </a:lnTo>
                    <a:lnTo>
                      <a:pt x="441" y="39"/>
                    </a:lnTo>
                    <a:lnTo>
                      <a:pt x="445" y="39"/>
                    </a:lnTo>
                    <a:lnTo>
                      <a:pt x="449" y="39"/>
                    </a:lnTo>
                    <a:lnTo>
                      <a:pt x="453" y="42"/>
                    </a:lnTo>
                    <a:lnTo>
                      <a:pt x="457" y="42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7"/>
                    </a:lnTo>
                    <a:lnTo>
                      <a:pt x="473" y="49"/>
                    </a:lnTo>
                    <a:lnTo>
                      <a:pt x="477" y="50"/>
                    </a:lnTo>
                    <a:lnTo>
                      <a:pt x="480" y="51"/>
                    </a:lnTo>
                    <a:lnTo>
                      <a:pt x="484" y="53"/>
                    </a:lnTo>
                    <a:lnTo>
                      <a:pt x="488" y="54"/>
                    </a:lnTo>
                    <a:lnTo>
                      <a:pt x="492" y="56"/>
                    </a:lnTo>
                    <a:lnTo>
                      <a:pt x="496" y="57"/>
                    </a:lnTo>
                    <a:lnTo>
                      <a:pt x="500" y="59"/>
                    </a:lnTo>
                    <a:lnTo>
                      <a:pt x="504" y="61"/>
                    </a:lnTo>
                    <a:lnTo>
                      <a:pt x="508" y="62"/>
                    </a:lnTo>
                    <a:lnTo>
                      <a:pt x="512" y="65"/>
                    </a:lnTo>
                    <a:lnTo>
                      <a:pt x="516" y="66"/>
                    </a:lnTo>
                    <a:lnTo>
                      <a:pt x="520" y="68"/>
                    </a:lnTo>
                    <a:lnTo>
                      <a:pt x="524" y="68"/>
                    </a:lnTo>
                    <a:lnTo>
                      <a:pt x="528" y="69"/>
                    </a:lnTo>
                    <a:lnTo>
                      <a:pt x="532" y="71"/>
                    </a:lnTo>
                    <a:lnTo>
                      <a:pt x="536" y="74"/>
                    </a:lnTo>
                    <a:lnTo>
                      <a:pt x="540" y="75"/>
                    </a:lnTo>
                    <a:lnTo>
                      <a:pt x="544" y="78"/>
                    </a:lnTo>
                    <a:lnTo>
                      <a:pt x="547" y="80"/>
                    </a:lnTo>
                    <a:lnTo>
                      <a:pt x="551" y="80"/>
                    </a:lnTo>
                    <a:lnTo>
                      <a:pt x="555" y="83"/>
                    </a:lnTo>
                    <a:lnTo>
                      <a:pt x="559" y="85"/>
                    </a:lnTo>
                    <a:lnTo>
                      <a:pt x="563" y="86"/>
                    </a:lnTo>
                    <a:lnTo>
                      <a:pt x="567" y="90"/>
                    </a:lnTo>
                    <a:lnTo>
                      <a:pt x="571" y="91"/>
                    </a:lnTo>
                    <a:lnTo>
                      <a:pt x="575" y="92"/>
                    </a:lnTo>
                    <a:lnTo>
                      <a:pt x="579" y="95"/>
                    </a:lnTo>
                    <a:lnTo>
                      <a:pt x="583" y="98"/>
                    </a:lnTo>
                    <a:lnTo>
                      <a:pt x="587" y="99"/>
                    </a:lnTo>
                    <a:lnTo>
                      <a:pt x="591" y="102"/>
                    </a:lnTo>
                    <a:lnTo>
                      <a:pt x="595" y="105"/>
                    </a:lnTo>
                    <a:lnTo>
                      <a:pt x="599" y="106"/>
                    </a:lnTo>
                    <a:lnTo>
                      <a:pt x="603" y="108"/>
                    </a:lnTo>
                    <a:lnTo>
                      <a:pt x="607" y="112"/>
                    </a:lnTo>
                    <a:lnTo>
                      <a:pt x="611" y="113"/>
                    </a:lnTo>
                    <a:lnTo>
                      <a:pt x="615" y="116"/>
                    </a:lnTo>
                    <a:lnTo>
                      <a:pt x="618" y="118"/>
                    </a:lnTo>
                    <a:lnTo>
                      <a:pt x="622" y="120"/>
                    </a:lnTo>
                    <a:lnTo>
                      <a:pt x="626" y="121"/>
                    </a:lnTo>
                    <a:lnTo>
                      <a:pt x="630" y="125"/>
                    </a:lnTo>
                    <a:lnTo>
                      <a:pt x="634" y="128"/>
                    </a:lnTo>
                    <a:lnTo>
                      <a:pt x="638" y="128"/>
                    </a:lnTo>
                    <a:lnTo>
                      <a:pt x="642" y="132"/>
                    </a:lnTo>
                    <a:lnTo>
                      <a:pt x="646" y="134"/>
                    </a:lnTo>
                    <a:lnTo>
                      <a:pt x="650" y="138"/>
                    </a:lnTo>
                    <a:lnTo>
                      <a:pt x="654" y="139"/>
                    </a:lnTo>
                    <a:lnTo>
                      <a:pt x="658" y="143"/>
                    </a:lnTo>
                    <a:lnTo>
                      <a:pt x="662" y="145"/>
                    </a:lnTo>
                    <a:lnTo>
                      <a:pt x="666" y="147"/>
                    </a:lnTo>
                    <a:lnTo>
                      <a:pt x="670" y="150"/>
                    </a:lnTo>
                    <a:lnTo>
                      <a:pt x="674" y="153"/>
                    </a:lnTo>
                    <a:lnTo>
                      <a:pt x="678" y="156"/>
                    </a:lnTo>
                    <a:lnTo>
                      <a:pt x="682" y="158"/>
                    </a:lnTo>
                    <a:lnTo>
                      <a:pt x="685" y="160"/>
                    </a:lnTo>
                    <a:lnTo>
                      <a:pt x="689" y="162"/>
                    </a:lnTo>
                    <a:lnTo>
                      <a:pt x="693" y="166"/>
                    </a:lnTo>
                    <a:lnTo>
                      <a:pt x="697" y="169"/>
                    </a:lnTo>
                    <a:lnTo>
                      <a:pt x="701" y="171"/>
                    </a:lnTo>
                    <a:lnTo>
                      <a:pt x="705" y="173"/>
                    </a:lnTo>
                    <a:lnTo>
                      <a:pt x="709" y="177"/>
                    </a:lnTo>
                    <a:lnTo>
                      <a:pt x="713" y="180"/>
                    </a:lnTo>
                    <a:lnTo>
                      <a:pt x="717" y="183"/>
                    </a:lnTo>
                    <a:lnTo>
                      <a:pt x="721" y="185"/>
                    </a:lnTo>
                    <a:lnTo>
                      <a:pt x="725" y="189"/>
                    </a:lnTo>
                    <a:lnTo>
                      <a:pt x="729" y="193"/>
                    </a:lnTo>
                    <a:lnTo>
                      <a:pt x="733" y="195"/>
                    </a:lnTo>
                    <a:lnTo>
                      <a:pt x="737" y="197"/>
                    </a:lnTo>
                    <a:lnTo>
                      <a:pt x="741" y="201"/>
                    </a:lnTo>
                    <a:lnTo>
                      <a:pt x="745" y="204"/>
                    </a:lnTo>
                    <a:lnTo>
                      <a:pt x="749" y="205"/>
                    </a:lnTo>
                    <a:lnTo>
                      <a:pt x="753" y="209"/>
                    </a:lnTo>
                    <a:lnTo>
                      <a:pt x="756" y="212"/>
                    </a:lnTo>
                    <a:lnTo>
                      <a:pt x="760" y="217"/>
                    </a:lnTo>
                    <a:lnTo>
                      <a:pt x="764" y="219"/>
                    </a:lnTo>
                    <a:lnTo>
                      <a:pt x="768" y="222"/>
                    </a:lnTo>
                    <a:lnTo>
                      <a:pt x="772" y="224"/>
                    </a:lnTo>
                    <a:lnTo>
                      <a:pt x="776" y="228"/>
                    </a:lnTo>
                    <a:lnTo>
                      <a:pt x="780" y="232"/>
                    </a:lnTo>
                    <a:lnTo>
                      <a:pt x="784" y="234"/>
                    </a:lnTo>
                    <a:lnTo>
                      <a:pt x="788" y="239"/>
                    </a:lnTo>
                    <a:lnTo>
                      <a:pt x="792" y="241"/>
                    </a:lnTo>
                    <a:lnTo>
                      <a:pt x="796" y="244"/>
                    </a:lnTo>
                    <a:lnTo>
                      <a:pt x="800" y="247"/>
                    </a:lnTo>
                    <a:lnTo>
                      <a:pt x="804" y="251"/>
                    </a:lnTo>
                    <a:lnTo>
                      <a:pt x="808" y="253"/>
                    </a:lnTo>
                    <a:lnTo>
                      <a:pt x="812" y="258"/>
                    </a:lnTo>
                    <a:lnTo>
                      <a:pt x="816" y="261"/>
                    </a:lnTo>
                    <a:lnTo>
                      <a:pt x="820" y="264"/>
                    </a:lnTo>
                    <a:lnTo>
                      <a:pt x="823" y="268"/>
                    </a:lnTo>
                    <a:lnTo>
                      <a:pt x="827" y="269"/>
                    </a:lnTo>
                    <a:lnTo>
                      <a:pt x="831" y="273"/>
                    </a:lnTo>
                    <a:lnTo>
                      <a:pt x="835" y="277"/>
                    </a:lnTo>
                    <a:lnTo>
                      <a:pt x="839" y="281"/>
                    </a:lnTo>
                    <a:lnTo>
                      <a:pt x="843" y="283"/>
                    </a:lnTo>
                    <a:lnTo>
                      <a:pt x="847" y="286"/>
                    </a:lnTo>
                    <a:lnTo>
                      <a:pt x="851" y="291"/>
                    </a:lnTo>
                    <a:lnTo>
                      <a:pt x="855" y="295"/>
                    </a:lnTo>
                    <a:lnTo>
                      <a:pt x="859" y="298"/>
                    </a:lnTo>
                    <a:lnTo>
                      <a:pt x="863" y="302"/>
                    </a:lnTo>
                    <a:lnTo>
                      <a:pt x="867" y="305"/>
                    </a:lnTo>
                    <a:lnTo>
                      <a:pt x="871" y="309"/>
                    </a:lnTo>
                    <a:lnTo>
                      <a:pt x="875" y="310"/>
                    </a:lnTo>
                    <a:lnTo>
                      <a:pt x="879" y="315"/>
                    </a:lnTo>
                    <a:lnTo>
                      <a:pt x="883" y="320"/>
                    </a:lnTo>
                    <a:lnTo>
                      <a:pt x="887" y="321"/>
                    </a:lnTo>
                    <a:lnTo>
                      <a:pt x="890" y="324"/>
                    </a:lnTo>
                    <a:lnTo>
                      <a:pt x="894" y="329"/>
                    </a:lnTo>
                    <a:lnTo>
                      <a:pt x="898" y="331"/>
                    </a:lnTo>
                    <a:lnTo>
                      <a:pt x="902" y="336"/>
                    </a:lnTo>
                    <a:lnTo>
                      <a:pt x="906" y="338"/>
                    </a:lnTo>
                    <a:lnTo>
                      <a:pt x="910" y="343"/>
                    </a:lnTo>
                    <a:lnTo>
                      <a:pt x="914" y="347"/>
                    </a:lnTo>
                    <a:lnTo>
                      <a:pt x="918" y="350"/>
                    </a:lnTo>
                    <a:lnTo>
                      <a:pt x="922" y="352"/>
                    </a:lnTo>
                    <a:lnTo>
                      <a:pt x="926" y="357"/>
                    </a:lnTo>
                    <a:lnTo>
                      <a:pt x="930" y="360"/>
                    </a:lnTo>
                    <a:lnTo>
                      <a:pt x="934" y="363"/>
                    </a:lnTo>
                    <a:lnTo>
                      <a:pt x="938" y="366"/>
                    </a:lnTo>
                    <a:lnTo>
                      <a:pt x="942" y="370"/>
                    </a:lnTo>
                    <a:lnTo>
                      <a:pt x="946" y="374"/>
                    </a:lnTo>
                    <a:lnTo>
                      <a:pt x="950" y="376"/>
                    </a:lnTo>
                    <a:lnTo>
                      <a:pt x="954" y="381"/>
                    </a:lnTo>
                    <a:lnTo>
                      <a:pt x="958" y="384"/>
                    </a:lnTo>
                    <a:lnTo>
                      <a:pt x="961" y="388"/>
                    </a:lnTo>
                    <a:lnTo>
                      <a:pt x="965" y="390"/>
                    </a:lnTo>
                    <a:lnTo>
                      <a:pt x="969" y="395"/>
                    </a:lnTo>
                    <a:lnTo>
                      <a:pt x="973" y="398"/>
                    </a:lnTo>
                    <a:lnTo>
                      <a:pt x="977" y="402"/>
                    </a:lnTo>
                    <a:lnTo>
                      <a:pt x="981" y="406"/>
                    </a:lnTo>
                    <a:lnTo>
                      <a:pt x="985" y="409"/>
                    </a:lnTo>
                    <a:lnTo>
                      <a:pt x="989" y="412"/>
                    </a:lnTo>
                    <a:lnTo>
                      <a:pt x="993" y="416"/>
                    </a:lnTo>
                    <a:lnTo>
                      <a:pt x="997" y="419"/>
                    </a:lnTo>
                    <a:lnTo>
                      <a:pt x="1001" y="424"/>
                    </a:lnTo>
                    <a:lnTo>
                      <a:pt x="1005" y="426"/>
                    </a:lnTo>
                    <a:lnTo>
                      <a:pt x="1009" y="429"/>
                    </a:lnTo>
                    <a:lnTo>
                      <a:pt x="1013" y="434"/>
                    </a:lnTo>
                    <a:lnTo>
                      <a:pt x="1017" y="437"/>
                    </a:lnTo>
                    <a:lnTo>
                      <a:pt x="1021" y="440"/>
                    </a:lnTo>
                    <a:lnTo>
                      <a:pt x="1025" y="443"/>
                    </a:lnTo>
                    <a:lnTo>
                      <a:pt x="1028" y="447"/>
                    </a:lnTo>
                    <a:lnTo>
                      <a:pt x="1032" y="452"/>
                    </a:lnTo>
                    <a:lnTo>
                      <a:pt x="1036" y="454"/>
                    </a:lnTo>
                    <a:lnTo>
                      <a:pt x="1040" y="457"/>
                    </a:lnTo>
                    <a:lnTo>
                      <a:pt x="1044" y="460"/>
                    </a:lnTo>
                    <a:lnTo>
                      <a:pt x="1048" y="464"/>
                    </a:lnTo>
                    <a:lnTo>
                      <a:pt x="1052" y="468"/>
                    </a:lnTo>
                    <a:lnTo>
                      <a:pt x="1056" y="471"/>
                    </a:lnTo>
                    <a:lnTo>
                      <a:pt x="1060" y="474"/>
                    </a:lnTo>
                    <a:lnTo>
                      <a:pt x="1064" y="477"/>
                    </a:lnTo>
                    <a:lnTo>
                      <a:pt x="1068" y="481"/>
                    </a:lnTo>
                    <a:lnTo>
                      <a:pt x="1072" y="484"/>
                    </a:lnTo>
                    <a:lnTo>
                      <a:pt x="1076" y="487"/>
                    </a:lnTo>
                    <a:lnTo>
                      <a:pt x="1080" y="491"/>
                    </a:lnTo>
                    <a:lnTo>
                      <a:pt x="1084" y="494"/>
                    </a:lnTo>
                    <a:lnTo>
                      <a:pt x="1088" y="498"/>
                    </a:lnTo>
                    <a:lnTo>
                      <a:pt x="1092" y="500"/>
                    </a:lnTo>
                    <a:lnTo>
                      <a:pt x="1095" y="504"/>
                    </a:lnTo>
                    <a:lnTo>
                      <a:pt x="1099" y="506"/>
                    </a:lnTo>
                    <a:lnTo>
                      <a:pt x="1103" y="511"/>
                    </a:lnTo>
                    <a:lnTo>
                      <a:pt x="1107" y="513"/>
                    </a:lnTo>
                    <a:lnTo>
                      <a:pt x="1111" y="517"/>
                    </a:lnTo>
                    <a:lnTo>
                      <a:pt x="1115" y="520"/>
                    </a:lnTo>
                    <a:lnTo>
                      <a:pt x="1119" y="522"/>
                    </a:lnTo>
                    <a:lnTo>
                      <a:pt x="1123" y="526"/>
                    </a:lnTo>
                    <a:lnTo>
                      <a:pt x="1127" y="529"/>
                    </a:lnTo>
                    <a:lnTo>
                      <a:pt x="1131" y="533"/>
                    </a:lnTo>
                    <a:lnTo>
                      <a:pt x="1135" y="536"/>
                    </a:lnTo>
                    <a:lnTo>
                      <a:pt x="1139" y="539"/>
                    </a:lnTo>
                    <a:lnTo>
                      <a:pt x="1143" y="541"/>
                    </a:lnTo>
                    <a:lnTo>
                      <a:pt x="1147" y="546"/>
                    </a:lnTo>
                    <a:lnTo>
                      <a:pt x="1151" y="549"/>
                    </a:lnTo>
                    <a:lnTo>
                      <a:pt x="1155" y="551"/>
                    </a:lnTo>
                    <a:lnTo>
                      <a:pt x="1159" y="555"/>
                    </a:lnTo>
                    <a:lnTo>
                      <a:pt x="1163" y="557"/>
                    </a:lnTo>
                    <a:lnTo>
                      <a:pt x="1166" y="562"/>
                    </a:lnTo>
                    <a:lnTo>
                      <a:pt x="1170" y="564"/>
                    </a:lnTo>
                    <a:lnTo>
                      <a:pt x="1174" y="565"/>
                    </a:lnTo>
                    <a:lnTo>
                      <a:pt x="1178" y="568"/>
                    </a:lnTo>
                    <a:lnTo>
                      <a:pt x="1182" y="573"/>
                    </a:lnTo>
                    <a:lnTo>
                      <a:pt x="1186" y="575"/>
                    </a:lnTo>
                    <a:lnTo>
                      <a:pt x="1190" y="578"/>
                    </a:lnTo>
                    <a:lnTo>
                      <a:pt x="1194" y="581"/>
                    </a:lnTo>
                    <a:lnTo>
                      <a:pt x="1198" y="584"/>
                    </a:lnTo>
                    <a:lnTo>
                      <a:pt x="1202" y="587"/>
                    </a:lnTo>
                    <a:lnTo>
                      <a:pt x="1206" y="589"/>
                    </a:lnTo>
                    <a:lnTo>
                      <a:pt x="1210" y="593"/>
                    </a:lnTo>
                    <a:lnTo>
                      <a:pt x="1214" y="595"/>
                    </a:lnTo>
                    <a:lnTo>
                      <a:pt x="1218" y="598"/>
                    </a:lnTo>
                    <a:lnTo>
                      <a:pt x="1222" y="601"/>
                    </a:lnTo>
                    <a:lnTo>
                      <a:pt x="1226" y="603"/>
                    </a:lnTo>
                    <a:lnTo>
                      <a:pt x="1230" y="606"/>
                    </a:lnTo>
                    <a:lnTo>
                      <a:pt x="1233" y="607"/>
                    </a:lnTo>
                    <a:lnTo>
                      <a:pt x="1237" y="611"/>
                    </a:lnTo>
                    <a:lnTo>
                      <a:pt x="1241" y="616"/>
                    </a:lnTo>
                    <a:lnTo>
                      <a:pt x="1245" y="616"/>
                    </a:lnTo>
                    <a:lnTo>
                      <a:pt x="1249" y="619"/>
                    </a:lnTo>
                    <a:lnTo>
                      <a:pt x="1253" y="623"/>
                    </a:lnTo>
                    <a:lnTo>
                      <a:pt x="1257" y="626"/>
                    </a:lnTo>
                    <a:lnTo>
                      <a:pt x="1261" y="627"/>
                    </a:lnTo>
                    <a:lnTo>
                      <a:pt x="1265" y="630"/>
                    </a:lnTo>
                    <a:lnTo>
                      <a:pt x="1269" y="632"/>
                    </a:lnTo>
                    <a:lnTo>
                      <a:pt x="1273" y="635"/>
                    </a:lnTo>
                    <a:lnTo>
                      <a:pt x="1277" y="638"/>
                    </a:lnTo>
                    <a:lnTo>
                      <a:pt x="1281" y="640"/>
                    </a:lnTo>
                    <a:lnTo>
                      <a:pt x="1285" y="642"/>
                    </a:lnTo>
                    <a:lnTo>
                      <a:pt x="1289" y="644"/>
                    </a:lnTo>
                    <a:lnTo>
                      <a:pt x="1293" y="646"/>
                    </a:lnTo>
                    <a:lnTo>
                      <a:pt x="1297" y="648"/>
                    </a:lnTo>
                    <a:lnTo>
                      <a:pt x="1301" y="650"/>
                    </a:lnTo>
                    <a:lnTo>
                      <a:pt x="1304" y="653"/>
                    </a:lnTo>
                    <a:lnTo>
                      <a:pt x="1308" y="656"/>
                    </a:lnTo>
                    <a:lnTo>
                      <a:pt x="1312" y="657"/>
                    </a:lnTo>
                    <a:lnTo>
                      <a:pt x="1316" y="659"/>
                    </a:lnTo>
                    <a:lnTo>
                      <a:pt x="1320" y="662"/>
                    </a:lnTo>
                    <a:lnTo>
                      <a:pt x="1324" y="663"/>
                    </a:lnTo>
                    <a:lnTo>
                      <a:pt x="1328" y="667"/>
                    </a:lnTo>
                    <a:lnTo>
                      <a:pt x="1332" y="669"/>
                    </a:lnTo>
                    <a:lnTo>
                      <a:pt x="1336" y="670"/>
                    </a:lnTo>
                    <a:lnTo>
                      <a:pt x="1340" y="671"/>
                    </a:lnTo>
                    <a:lnTo>
                      <a:pt x="1344" y="673"/>
                    </a:lnTo>
                    <a:lnTo>
                      <a:pt x="1348" y="676"/>
                    </a:lnTo>
                    <a:lnTo>
                      <a:pt x="1352" y="679"/>
                    </a:lnTo>
                    <a:lnTo>
                      <a:pt x="1356" y="680"/>
                    </a:lnTo>
                    <a:lnTo>
                      <a:pt x="1360" y="682"/>
                    </a:lnTo>
                    <a:lnTo>
                      <a:pt x="1364" y="684"/>
                    </a:lnTo>
                    <a:lnTo>
                      <a:pt x="1368" y="686"/>
                    </a:lnTo>
                    <a:lnTo>
                      <a:pt x="1371" y="687"/>
                    </a:lnTo>
                    <a:lnTo>
                      <a:pt x="1375" y="689"/>
                    </a:lnTo>
                    <a:lnTo>
                      <a:pt x="1379" y="691"/>
                    </a:lnTo>
                    <a:lnTo>
                      <a:pt x="1383" y="691"/>
                    </a:lnTo>
                    <a:lnTo>
                      <a:pt x="1387" y="695"/>
                    </a:lnTo>
                    <a:lnTo>
                      <a:pt x="1391" y="697"/>
                    </a:lnTo>
                    <a:lnTo>
                      <a:pt x="1395" y="699"/>
                    </a:lnTo>
                    <a:lnTo>
                      <a:pt x="1399" y="701"/>
                    </a:lnTo>
                    <a:lnTo>
                      <a:pt x="1403" y="701"/>
                    </a:lnTo>
                    <a:lnTo>
                      <a:pt x="1407" y="704"/>
                    </a:lnTo>
                    <a:lnTo>
                      <a:pt x="1411" y="706"/>
                    </a:lnTo>
                    <a:lnTo>
                      <a:pt x="1415" y="706"/>
                    </a:lnTo>
                    <a:lnTo>
                      <a:pt x="1419" y="707"/>
                    </a:lnTo>
                    <a:lnTo>
                      <a:pt x="1423" y="709"/>
                    </a:lnTo>
                    <a:lnTo>
                      <a:pt x="1427" y="711"/>
                    </a:lnTo>
                    <a:lnTo>
                      <a:pt x="1431" y="713"/>
                    </a:lnTo>
                    <a:lnTo>
                      <a:pt x="1435" y="714"/>
                    </a:lnTo>
                    <a:lnTo>
                      <a:pt x="1438" y="714"/>
                    </a:lnTo>
                    <a:lnTo>
                      <a:pt x="1442" y="717"/>
                    </a:lnTo>
                    <a:lnTo>
                      <a:pt x="1446" y="718"/>
                    </a:lnTo>
                    <a:lnTo>
                      <a:pt x="1450" y="719"/>
                    </a:lnTo>
                    <a:lnTo>
                      <a:pt x="1454" y="721"/>
                    </a:lnTo>
                    <a:lnTo>
                      <a:pt x="1458" y="722"/>
                    </a:lnTo>
                    <a:lnTo>
                      <a:pt x="1462" y="722"/>
                    </a:lnTo>
                    <a:lnTo>
                      <a:pt x="1466" y="724"/>
                    </a:lnTo>
                    <a:lnTo>
                      <a:pt x="1470" y="725"/>
                    </a:lnTo>
                    <a:lnTo>
                      <a:pt x="1474" y="726"/>
                    </a:lnTo>
                    <a:lnTo>
                      <a:pt x="1478" y="728"/>
                    </a:lnTo>
                    <a:lnTo>
                      <a:pt x="1482" y="729"/>
                    </a:lnTo>
                    <a:lnTo>
                      <a:pt x="1486" y="729"/>
                    </a:lnTo>
                    <a:lnTo>
                      <a:pt x="1490" y="730"/>
                    </a:lnTo>
                    <a:lnTo>
                      <a:pt x="1494" y="731"/>
                    </a:lnTo>
                    <a:lnTo>
                      <a:pt x="1498" y="733"/>
                    </a:lnTo>
                    <a:lnTo>
                      <a:pt x="1502" y="734"/>
                    </a:lnTo>
                    <a:lnTo>
                      <a:pt x="1506" y="735"/>
                    </a:lnTo>
                    <a:lnTo>
                      <a:pt x="1509" y="736"/>
                    </a:lnTo>
                    <a:lnTo>
                      <a:pt x="1513" y="736"/>
                    </a:lnTo>
                    <a:lnTo>
                      <a:pt x="1517" y="736"/>
                    </a:lnTo>
                    <a:lnTo>
                      <a:pt x="1521" y="737"/>
                    </a:lnTo>
                    <a:lnTo>
                      <a:pt x="1525" y="740"/>
                    </a:lnTo>
                    <a:lnTo>
                      <a:pt x="1529" y="740"/>
                    </a:lnTo>
                    <a:lnTo>
                      <a:pt x="1533" y="741"/>
                    </a:lnTo>
                    <a:lnTo>
                      <a:pt x="1537" y="740"/>
                    </a:lnTo>
                    <a:lnTo>
                      <a:pt x="1541" y="740"/>
                    </a:lnTo>
                    <a:lnTo>
                      <a:pt x="1545" y="744"/>
                    </a:lnTo>
                    <a:lnTo>
                      <a:pt x="1549" y="742"/>
                    </a:lnTo>
                    <a:lnTo>
                      <a:pt x="1553" y="743"/>
                    </a:lnTo>
                    <a:lnTo>
                      <a:pt x="1557" y="743"/>
                    </a:lnTo>
                    <a:lnTo>
                      <a:pt x="1561" y="745"/>
                    </a:lnTo>
                    <a:lnTo>
                      <a:pt x="1565" y="745"/>
                    </a:lnTo>
                    <a:lnTo>
                      <a:pt x="1569" y="743"/>
                    </a:lnTo>
                    <a:lnTo>
                      <a:pt x="1573" y="745"/>
                    </a:lnTo>
                    <a:lnTo>
                      <a:pt x="1576" y="746"/>
                    </a:lnTo>
                    <a:lnTo>
                      <a:pt x="1580" y="747"/>
                    </a:lnTo>
                    <a:lnTo>
                      <a:pt x="1584" y="748"/>
                    </a:lnTo>
                    <a:lnTo>
                      <a:pt x="1588" y="747"/>
                    </a:lnTo>
                    <a:lnTo>
                      <a:pt x="1592" y="748"/>
                    </a:lnTo>
                    <a:lnTo>
                      <a:pt x="1596" y="748"/>
                    </a:lnTo>
                    <a:lnTo>
                      <a:pt x="1600" y="747"/>
                    </a:lnTo>
                    <a:lnTo>
                      <a:pt x="1604" y="746"/>
                    </a:lnTo>
                    <a:lnTo>
                      <a:pt x="1608" y="748"/>
                    </a:lnTo>
                    <a:lnTo>
                      <a:pt x="1612" y="749"/>
                    </a:lnTo>
                    <a:lnTo>
                      <a:pt x="1616" y="749"/>
                    </a:lnTo>
                    <a:lnTo>
                      <a:pt x="1620" y="749"/>
                    </a:lnTo>
                    <a:lnTo>
                      <a:pt x="1624" y="748"/>
                    </a:lnTo>
                    <a:lnTo>
                      <a:pt x="1628" y="749"/>
                    </a:lnTo>
                    <a:lnTo>
                      <a:pt x="1632" y="749"/>
                    </a:lnTo>
                    <a:lnTo>
                      <a:pt x="1636" y="749"/>
                    </a:lnTo>
                    <a:lnTo>
                      <a:pt x="1640" y="749"/>
                    </a:lnTo>
                    <a:lnTo>
                      <a:pt x="1643" y="750"/>
                    </a:lnTo>
                    <a:lnTo>
                      <a:pt x="1647" y="748"/>
                    </a:lnTo>
                    <a:lnTo>
                      <a:pt x="1651" y="749"/>
                    </a:lnTo>
                    <a:lnTo>
                      <a:pt x="1655" y="748"/>
                    </a:lnTo>
                    <a:lnTo>
                      <a:pt x="1659" y="749"/>
                    </a:lnTo>
                    <a:lnTo>
                      <a:pt x="1663" y="749"/>
                    </a:lnTo>
                    <a:lnTo>
                      <a:pt x="1667" y="747"/>
                    </a:lnTo>
                    <a:lnTo>
                      <a:pt x="1671" y="749"/>
                    </a:lnTo>
                    <a:lnTo>
                      <a:pt x="1675" y="748"/>
                    </a:lnTo>
                    <a:lnTo>
                      <a:pt x="1679" y="749"/>
                    </a:lnTo>
                    <a:lnTo>
                      <a:pt x="1683" y="746"/>
                    </a:lnTo>
                    <a:lnTo>
                      <a:pt x="1687" y="746"/>
                    </a:lnTo>
                    <a:lnTo>
                      <a:pt x="1691" y="746"/>
                    </a:lnTo>
                    <a:lnTo>
                      <a:pt x="1695" y="747"/>
                    </a:lnTo>
                    <a:lnTo>
                      <a:pt x="1699" y="744"/>
                    </a:lnTo>
                    <a:lnTo>
                      <a:pt x="1703" y="745"/>
                    </a:lnTo>
                    <a:lnTo>
                      <a:pt x="1707" y="744"/>
                    </a:lnTo>
                    <a:lnTo>
                      <a:pt x="1711" y="746"/>
                    </a:lnTo>
                    <a:lnTo>
                      <a:pt x="1714" y="744"/>
                    </a:lnTo>
                    <a:lnTo>
                      <a:pt x="1718" y="744"/>
                    </a:lnTo>
                    <a:lnTo>
                      <a:pt x="1722" y="743"/>
                    </a:lnTo>
                    <a:lnTo>
                      <a:pt x="1726" y="743"/>
                    </a:lnTo>
                    <a:lnTo>
                      <a:pt x="1730" y="742"/>
                    </a:lnTo>
                    <a:lnTo>
                      <a:pt x="1734" y="741"/>
                    </a:lnTo>
                    <a:lnTo>
                      <a:pt x="1738" y="742"/>
                    </a:lnTo>
                    <a:lnTo>
                      <a:pt x="1742" y="739"/>
                    </a:lnTo>
                    <a:lnTo>
                      <a:pt x="1746" y="741"/>
                    </a:lnTo>
                    <a:lnTo>
                      <a:pt x="1750" y="739"/>
                    </a:lnTo>
                    <a:lnTo>
                      <a:pt x="1754" y="738"/>
                    </a:lnTo>
                    <a:lnTo>
                      <a:pt x="1758" y="737"/>
                    </a:lnTo>
                    <a:lnTo>
                      <a:pt x="1762" y="735"/>
                    </a:lnTo>
                    <a:lnTo>
                      <a:pt x="1766" y="736"/>
                    </a:lnTo>
                    <a:lnTo>
                      <a:pt x="1770" y="733"/>
                    </a:lnTo>
                    <a:lnTo>
                      <a:pt x="1774" y="735"/>
                    </a:lnTo>
                    <a:lnTo>
                      <a:pt x="1778" y="733"/>
                    </a:lnTo>
                    <a:lnTo>
                      <a:pt x="1781" y="731"/>
                    </a:lnTo>
                    <a:lnTo>
                      <a:pt x="1785" y="731"/>
                    </a:lnTo>
                    <a:lnTo>
                      <a:pt x="1789" y="730"/>
                    </a:lnTo>
                    <a:lnTo>
                      <a:pt x="1793" y="728"/>
                    </a:lnTo>
                    <a:lnTo>
                      <a:pt x="1797" y="728"/>
                    </a:lnTo>
                    <a:lnTo>
                      <a:pt x="1801" y="727"/>
                    </a:lnTo>
                    <a:lnTo>
                      <a:pt x="1805" y="726"/>
                    </a:lnTo>
                    <a:lnTo>
                      <a:pt x="1809" y="726"/>
                    </a:lnTo>
                    <a:lnTo>
                      <a:pt x="1813" y="725"/>
                    </a:lnTo>
                    <a:lnTo>
                      <a:pt x="1817" y="722"/>
                    </a:lnTo>
                    <a:lnTo>
                      <a:pt x="1821" y="723"/>
                    </a:lnTo>
                    <a:lnTo>
                      <a:pt x="1825" y="721"/>
                    </a:lnTo>
                    <a:lnTo>
                      <a:pt x="1829" y="720"/>
                    </a:lnTo>
                    <a:lnTo>
                      <a:pt x="1833" y="720"/>
                    </a:lnTo>
                    <a:lnTo>
                      <a:pt x="1837" y="718"/>
                    </a:lnTo>
                    <a:lnTo>
                      <a:pt x="1841" y="716"/>
                    </a:lnTo>
                    <a:lnTo>
                      <a:pt x="1845" y="715"/>
                    </a:lnTo>
                    <a:lnTo>
                      <a:pt x="1848" y="713"/>
                    </a:lnTo>
                    <a:lnTo>
                      <a:pt x="1852" y="711"/>
                    </a:lnTo>
                    <a:lnTo>
                      <a:pt x="1856" y="711"/>
                    </a:lnTo>
                    <a:lnTo>
                      <a:pt x="1860" y="711"/>
                    </a:lnTo>
                    <a:lnTo>
                      <a:pt x="1864" y="709"/>
                    </a:lnTo>
                    <a:lnTo>
                      <a:pt x="1868" y="707"/>
                    </a:lnTo>
                    <a:lnTo>
                      <a:pt x="1872" y="706"/>
                    </a:lnTo>
                    <a:lnTo>
                      <a:pt x="1876" y="703"/>
                    </a:lnTo>
                    <a:lnTo>
                      <a:pt x="1880" y="704"/>
                    </a:lnTo>
                    <a:lnTo>
                      <a:pt x="1884" y="702"/>
                    </a:lnTo>
                    <a:lnTo>
                      <a:pt x="1888" y="701"/>
                    </a:lnTo>
                    <a:lnTo>
                      <a:pt x="1892" y="699"/>
                    </a:lnTo>
                    <a:lnTo>
                      <a:pt x="1896" y="698"/>
                    </a:lnTo>
                    <a:lnTo>
                      <a:pt x="1900" y="695"/>
                    </a:lnTo>
                    <a:lnTo>
                      <a:pt x="1904" y="695"/>
                    </a:lnTo>
                    <a:lnTo>
                      <a:pt x="1908" y="693"/>
                    </a:lnTo>
                    <a:lnTo>
                      <a:pt x="1912" y="690"/>
                    </a:lnTo>
                    <a:lnTo>
                      <a:pt x="1916" y="689"/>
                    </a:lnTo>
                    <a:lnTo>
                      <a:pt x="1919" y="688"/>
                    </a:lnTo>
                    <a:lnTo>
                      <a:pt x="1923" y="686"/>
                    </a:lnTo>
                    <a:lnTo>
                      <a:pt x="1927" y="684"/>
                    </a:lnTo>
                    <a:lnTo>
                      <a:pt x="1931" y="684"/>
                    </a:lnTo>
                    <a:lnTo>
                      <a:pt x="1935" y="683"/>
                    </a:lnTo>
                    <a:lnTo>
                      <a:pt x="1939" y="680"/>
                    </a:lnTo>
                    <a:lnTo>
                      <a:pt x="1943" y="679"/>
                    </a:lnTo>
                    <a:lnTo>
                      <a:pt x="1947" y="676"/>
                    </a:lnTo>
                    <a:lnTo>
                      <a:pt x="1951" y="676"/>
                    </a:lnTo>
                    <a:lnTo>
                      <a:pt x="1955" y="672"/>
                    </a:lnTo>
                    <a:lnTo>
                      <a:pt x="1959" y="671"/>
                    </a:lnTo>
                    <a:lnTo>
                      <a:pt x="1963" y="670"/>
                    </a:lnTo>
                    <a:lnTo>
                      <a:pt x="1967" y="667"/>
                    </a:lnTo>
                    <a:lnTo>
                      <a:pt x="1971" y="668"/>
                    </a:lnTo>
                    <a:lnTo>
                      <a:pt x="1975" y="665"/>
                    </a:lnTo>
                    <a:lnTo>
                      <a:pt x="1979" y="663"/>
                    </a:lnTo>
                    <a:lnTo>
                      <a:pt x="1983" y="662"/>
                    </a:lnTo>
                    <a:lnTo>
                      <a:pt x="1986" y="659"/>
                    </a:lnTo>
                    <a:lnTo>
                      <a:pt x="1990" y="658"/>
                    </a:lnTo>
                    <a:lnTo>
                      <a:pt x="1994" y="657"/>
                    </a:lnTo>
                    <a:lnTo>
                      <a:pt x="1998" y="654"/>
                    </a:lnTo>
                    <a:lnTo>
                      <a:pt x="2002" y="651"/>
                    </a:lnTo>
                    <a:lnTo>
                      <a:pt x="2006" y="651"/>
                    </a:lnTo>
                    <a:lnTo>
                      <a:pt x="2010" y="648"/>
                    </a:lnTo>
                    <a:lnTo>
                      <a:pt x="2014" y="646"/>
                    </a:lnTo>
                    <a:lnTo>
                      <a:pt x="2018" y="646"/>
                    </a:lnTo>
                    <a:lnTo>
                      <a:pt x="2022" y="644"/>
                    </a:lnTo>
                    <a:lnTo>
                      <a:pt x="2026" y="641"/>
                    </a:lnTo>
                    <a:lnTo>
                      <a:pt x="2030" y="639"/>
                    </a:lnTo>
                    <a:lnTo>
                      <a:pt x="2034" y="636"/>
                    </a:lnTo>
                    <a:lnTo>
                      <a:pt x="2038" y="635"/>
                    </a:lnTo>
                    <a:lnTo>
                      <a:pt x="2042" y="633"/>
                    </a:lnTo>
                    <a:lnTo>
                      <a:pt x="2046" y="630"/>
                    </a:lnTo>
                    <a:lnTo>
                      <a:pt x="2050" y="630"/>
                    </a:lnTo>
                    <a:lnTo>
                      <a:pt x="2054" y="628"/>
                    </a:lnTo>
                    <a:lnTo>
                      <a:pt x="2057" y="626"/>
                    </a:lnTo>
                    <a:lnTo>
                      <a:pt x="2061" y="623"/>
                    </a:lnTo>
                    <a:lnTo>
                      <a:pt x="2065" y="621"/>
                    </a:lnTo>
                    <a:lnTo>
                      <a:pt x="2069" y="620"/>
                    </a:lnTo>
                    <a:lnTo>
                      <a:pt x="2073" y="616"/>
                    </a:lnTo>
                    <a:lnTo>
                      <a:pt x="2077" y="614"/>
                    </a:lnTo>
                    <a:lnTo>
                      <a:pt x="2081" y="612"/>
                    </a:lnTo>
                    <a:lnTo>
                      <a:pt x="2085" y="611"/>
                    </a:lnTo>
                    <a:lnTo>
                      <a:pt x="2089" y="608"/>
                    </a:lnTo>
                    <a:lnTo>
                      <a:pt x="2093" y="606"/>
                    </a:lnTo>
                    <a:lnTo>
                      <a:pt x="2097" y="605"/>
                    </a:lnTo>
                    <a:lnTo>
                      <a:pt x="2101" y="602"/>
                    </a:lnTo>
                    <a:lnTo>
                      <a:pt x="2105" y="600"/>
                    </a:lnTo>
                    <a:lnTo>
                      <a:pt x="2109" y="597"/>
                    </a:lnTo>
                    <a:lnTo>
                      <a:pt x="2113" y="595"/>
                    </a:lnTo>
                    <a:lnTo>
                      <a:pt x="2117" y="594"/>
                    </a:lnTo>
                    <a:lnTo>
                      <a:pt x="2121" y="591"/>
                    </a:lnTo>
                    <a:lnTo>
                      <a:pt x="2124" y="590"/>
                    </a:lnTo>
                    <a:lnTo>
                      <a:pt x="2128" y="587"/>
                    </a:lnTo>
                    <a:lnTo>
                      <a:pt x="2132" y="586"/>
                    </a:lnTo>
                    <a:lnTo>
                      <a:pt x="2136" y="582"/>
                    </a:lnTo>
                    <a:lnTo>
                      <a:pt x="2140" y="581"/>
                    </a:lnTo>
                    <a:lnTo>
                      <a:pt x="2144" y="578"/>
                    </a:lnTo>
                    <a:lnTo>
                      <a:pt x="2148" y="577"/>
                    </a:lnTo>
                    <a:lnTo>
                      <a:pt x="2152" y="575"/>
                    </a:lnTo>
                    <a:lnTo>
                      <a:pt x="2156" y="571"/>
                    </a:lnTo>
                    <a:lnTo>
                      <a:pt x="2160" y="571"/>
                    </a:lnTo>
                    <a:lnTo>
                      <a:pt x="2164" y="568"/>
                    </a:lnTo>
                    <a:lnTo>
                      <a:pt x="2168" y="564"/>
                    </a:lnTo>
                    <a:lnTo>
                      <a:pt x="2172" y="564"/>
                    </a:lnTo>
                    <a:lnTo>
                      <a:pt x="2176" y="561"/>
                    </a:lnTo>
                    <a:lnTo>
                      <a:pt x="2180" y="558"/>
                    </a:lnTo>
                    <a:lnTo>
                      <a:pt x="2184" y="555"/>
                    </a:lnTo>
                    <a:lnTo>
                      <a:pt x="2188" y="554"/>
                    </a:lnTo>
                    <a:lnTo>
                      <a:pt x="2191" y="552"/>
                    </a:lnTo>
                    <a:lnTo>
                      <a:pt x="2195" y="550"/>
                    </a:lnTo>
                    <a:lnTo>
                      <a:pt x="2199" y="546"/>
                    </a:lnTo>
                    <a:lnTo>
                      <a:pt x="2203" y="545"/>
                    </a:lnTo>
                    <a:lnTo>
                      <a:pt x="2207" y="543"/>
                    </a:lnTo>
                    <a:lnTo>
                      <a:pt x="2211" y="540"/>
                    </a:lnTo>
                    <a:lnTo>
                      <a:pt x="2215" y="537"/>
                    </a:lnTo>
                    <a:lnTo>
                      <a:pt x="2219" y="535"/>
                    </a:lnTo>
                    <a:lnTo>
                      <a:pt x="2223" y="534"/>
                    </a:lnTo>
                    <a:lnTo>
                      <a:pt x="2227" y="532"/>
                    </a:lnTo>
                    <a:lnTo>
                      <a:pt x="2231" y="528"/>
                    </a:lnTo>
                    <a:lnTo>
                      <a:pt x="2235" y="526"/>
                    </a:lnTo>
                    <a:lnTo>
                      <a:pt x="2239" y="525"/>
                    </a:lnTo>
                    <a:lnTo>
                      <a:pt x="2243" y="521"/>
                    </a:lnTo>
                    <a:lnTo>
                      <a:pt x="2247" y="520"/>
                    </a:lnTo>
                    <a:lnTo>
                      <a:pt x="2251" y="518"/>
                    </a:lnTo>
                    <a:lnTo>
                      <a:pt x="2255" y="514"/>
                    </a:lnTo>
                    <a:lnTo>
                      <a:pt x="2259" y="512"/>
                    </a:lnTo>
                    <a:lnTo>
                      <a:pt x="2262" y="510"/>
                    </a:lnTo>
                    <a:lnTo>
                      <a:pt x="2266" y="510"/>
                    </a:lnTo>
                    <a:lnTo>
                      <a:pt x="2270" y="506"/>
                    </a:lnTo>
                    <a:lnTo>
                      <a:pt x="2274" y="503"/>
                    </a:lnTo>
                    <a:lnTo>
                      <a:pt x="2278" y="499"/>
                    </a:lnTo>
                    <a:lnTo>
                      <a:pt x="2282" y="498"/>
                    </a:lnTo>
                    <a:lnTo>
                      <a:pt x="2286" y="497"/>
                    </a:lnTo>
                    <a:lnTo>
                      <a:pt x="2290" y="496"/>
                    </a:lnTo>
                    <a:lnTo>
                      <a:pt x="2294" y="491"/>
                    </a:lnTo>
                    <a:lnTo>
                      <a:pt x="2298" y="489"/>
                    </a:lnTo>
                    <a:lnTo>
                      <a:pt x="2302" y="488"/>
                    </a:lnTo>
                    <a:lnTo>
                      <a:pt x="2306" y="484"/>
                    </a:lnTo>
                    <a:lnTo>
                      <a:pt x="2310" y="483"/>
                    </a:lnTo>
                    <a:lnTo>
                      <a:pt x="2314" y="480"/>
                    </a:lnTo>
                    <a:lnTo>
                      <a:pt x="2318" y="479"/>
                    </a:lnTo>
                    <a:lnTo>
                      <a:pt x="2322" y="475"/>
                    </a:lnTo>
                    <a:lnTo>
                      <a:pt x="2326" y="473"/>
                    </a:lnTo>
                    <a:lnTo>
                      <a:pt x="2329" y="470"/>
                    </a:lnTo>
                    <a:lnTo>
                      <a:pt x="2333" y="469"/>
                    </a:lnTo>
                    <a:lnTo>
                      <a:pt x="2337" y="467"/>
                    </a:lnTo>
                    <a:lnTo>
                      <a:pt x="2341" y="464"/>
                    </a:lnTo>
                    <a:lnTo>
                      <a:pt x="2345" y="461"/>
                    </a:lnTo>
                    <a:lnTo>
                      <a:pt x="2349" y="458"/>
                    </a:lnTo>
                    <a:lnTo>
                      <a:pt x="2353" y="457"/>
                    </a:lnTo>
                    <a:lnTo>
                      <a:pt x="2357" y="455"/>
                    </a:lnTo>
                    <a:lnTo>
                      <a:pt x="2361" y="453"/>
                    </a:lnTo>
                    <a:lnTo>
                      <a:pt x="2365" y="450"/>
                    </a:lnTo>
                    <a:lnTo>
                      <a:pt x="2369" y="447"/>
                    </a:lnTo>
                    <a:lnTo>
                      <a:pt x="2373" y="445"/>
                    </a:lnTo>
                    <a:lnTo>
                      <a:pt x="2377" y="444"/>
                    </a:lnTo>
                    <a:lnTo>
                      <a:pt x="2381" y="439"/>
                    </a:lnTo>
                    <a:lnTo>
                      <a:pt x="2385" y="438"/>
                    </a:lnTo>
                    <a:lnTo>
                      <a:pt x="2389" y="436"/>
                    </a:lnTo>
                    <a:lnTo>
                      <a:pt x="2393" y="433"/>
                    </a:lnTo>
                    <a:lnTo>
                      <a:pt x="2396" y="431"/>
                    </a:lnTo>
                    <a:lnTo>
                      <a:pt x="2400" y="429"/>
                    </a:lnTo>
                    <a:lnTo>
                      <a:pt x="2404" y="427"/>
                    </a:lnTo>
                    <a:lnTo>
                      <a:pt x="2408" y="424"/>
                    </a:lnTo>
                    <a:lnTo>
                      <a:pt x="2412" y="422"/>
                    </a:lnTo>
                    <a:lnTo>
                      <a:pt x="2416" y="419"/>
                    </a:lnTo>
                    <a:lnTo>
                      <a:pt x="2420" y="416"/>
                    </a:lnTo>
                    <a:lnTo>
                      <a:pt x="2424" y="416"/>
                    </a:lnTo>
                    <a:lnTo>
                      <a:pt x="2428" y="412"/>
                    </a:lnTo>
                    <a:lnTo>
                      <a:pt x="2432" y="410"/>
                    </a:lnTo>
                    <a:lnTo>
                      <a:pt x="2436" y="409"/>
                    </a:lnTo>
                    <a:lnTo>
                      <a:pt x="2440" y="405"/>
                    </a:lnTo>
                    <a:lnTo>
                      <a:pt x="2444" y="402"/>
                    </a:lnTo>
                    <a:lnTo>
                      <a:pt x="2448" y="401"/>
                    </a:lnTo>
                    <a:lnTo>
                      <a:pt x="2452" y="397"/>
                    </a:lnTo>
                    <a:lnTo>
                      <a:pt x="2456" y="396"/>
                    </a:lnTo>
                    <a:lnTo>
                      <a:pt x="2460" y="395"/>
                    </a:lnTo>
                    <a:lnTo>
                      <a:pt x="2464" y="392"/>
                    </a:lnTo>
                    <a:lnTo>
                      <a:pt x="2467" y="389"/>
                    </a:lnTo>
                    <a:lnTo>
                      <a:pt x="2471" y="387"/>
                    </a:lnTo>
                    <a:lnTo>
                      <a:pt x="2475" y="385"/>
                    </a:lnTo>
                    <a:lnTo>
                      <a:pt x="2479" y="381"/>
                    </a:lnTo>
                    <a:lnTo>
                      <a:pt x="2483" y="381"/>
                    </a:lnTo>
                    <a:lnTo>
                      <a:pt x="2487" y="378"/>
                    </a:lnTo>
                    <a:lnTo>
                      <a:pt x="2491" y="376"/>
                    </a:lnTo>
                    <a:lnTo>
                      <a:pt x="2495" y="373"/>
                    </a:lnTo>
                    <a:lnTo>
                      <a:pt x="2499" y="371"/>
                    </a:lnTo>
                    <a:lnTo>
                      <a:pt x="2503" y="370"/>
                    </a:lnTo>
                    <a:lnTo>
                      <a:pt x="2507" y="366"/>
                    </a:lnTo>
                    <a:lnTo>
                      <a:pt x="2511" y="364"/>
                    </a:lnTo>
                    <a:lnTo>
                      <a:pt x="2515" y="362"/>
                    </a:lnTo>
                    <a:lnTo>
                      <a:pt x="2519" y="361"/>
                    </a:lnTo>
                    <a:lnTo>
                      <a:pt x="2523" y="358"/>
                    </a:lnTo>
                    <a:lnTo>
                      <a:pt x="2527" y="356"/>
                    </a:lnTo>
                    <a:lnTo>
                      <a:pt x="2531" y="353"/>
                    </a:lnTo>
                    <a:lnTo>
                      <a:pt x="2534" y="351"/>
                    </a:lnTo>
                    <a:lnTo>
                      <a:pt x="2538" y="349"/>
                    </a:lnTo>
                    <a:lnTo>
                      <a:pt x="2542" y="348"/>
                    </a:lnTo>
                    <a:lnTo>
                      <a:pt x="2546" y="344"/>
                    </a:lnTo>
                    <a:lnTo>
                      <a:pt x="2550" y="343"/>
                    </a:lnTo>
                    <a:lnTo>
                      <a:pt x="2554" y="341"/>
                    </a:lnTo>
                    <a:lnTo>
                      <a:pt x="2558" y="339"/>
                    </a:lnTo>
                    <a:lnTo>
                      <a:pt x="2562" y="336"/>
                    </a:lnTo>
                    <a:lnTo>
                      <a:pt x="2566" y="334"/>
                    </a:lnTo>
                    <a:lnTo>
                      <a:pt x="2570" y="332"/>
                    </a:lnTo>
                    <a:lnTo>
                      <a:pt x="2574" y="330"/>
                    </a:lnTo>
                    <a:lnTo>
                      <a:pt x="2578" y="329"/>
                    </a:lnTo>
                    <a:lnTo>
                      <a:pt x="2582" y="325"/>
                    </a:lnTo>
                    <a:lnTo>
                      <a:pt x="2586" y="324"/>
                    </a:lnTo>
                    <a:lnTo>
                      <a:pt x="2590" y="322"/>
                    </a:lnTo>
                    <a:lnTo>
                      <a:pt x="2594" y="320"/>
                    </a:lnTo>
                    <a:lnTo>
                      <a:pt x="2598" y="319"/>
                    </a:lnTo>
                    <a:lnTo>
                      <a:pt x="2602" y="316"/>
                    </a:lnTo>
                    <a:lnTo>
                      <a:pt x="2605" y="313"/>
                    </a:lnTo>
                    <a:lnTo>
                      <a:pt x="2609" y="312"/>
                    </a:lnTo>
                    <a:lnTo>
                      <a:pt x="2613" y="310"/>
                    </a:lnTo>
                    <a:lnTo>
                      <a:pt x="2617" y="306"/>
                    </a:lnTo>
                    <a:lnTo>
                      <a:pt x="2621" y="306"/>
                    </a:lnTo>
                    <a:lnTo>
                      <a:pt x="2625" y="304"/>
                    </a:lnTo>
                    <a:lnTo>
                      <a:pt x="2629" y="302"/>
                    </a:lnTo>
                    <a:lnTo>
                      <a:pt x="2633" y="300"/>
                    </a:lnTo>
                    <a:lnTo>
                      <a:pt x="2637" y="297"/>
                    </a:lnTo>
                    <a:lnTo>
                      <a:pt x="2641" y="296"/>
                    </a:lnTo>
                    <a:lnTo>
                      <a:pt x="2645" y="293"/>
                    </a:lnTo>
                    <a:lnTo>
                      <a:pt x="2649" y="289"/>
                    </a:lnTo>
                    <a:lnTo>
                      <a:pt x="2653" y="289"/>
                    </a:lnTo>
                    <a:lnTo>
                      <a:pt x="2657" y="286"/>
                    </a:lnTo>
                    <a:lnTo>
                      <a:pt x="2661" y="284"/>
                    </a:lnTo>
                    <a:lnTo>
                      <a:pt x="2665" y="282"/>
                    </a:lnTo>
                    <a:lnTo>
                      <a:pt x="2669" y="281"/>
                    </a:lnTo>
                    <a:lnTo>
                      <a:pt x="2672" y="278"/>
                    </a:lnTo>
                    <a:lnTo>
                      <a:pt x="2676" y="277"/>
                    </a:lnTo>
                    <a:lnTo>
                      <a:pt x="2680" y="274"/>
                    </a:lnTo>
                    <a:lnTo>
                      <a:pt x="2684" y="273"/>
                    </a:lnTo>
                    <a:lnTo>
                      <a:pt x="2688" y="269"/>
                    </a:lnTo>
                    <a:lnTo>
                      <a:pt x="2692" y="267"/>
                    </a:lnTo>
                    <a:lnTo>
                      <a:pt x="2696" y="267"/>
                    </a:lnTo>
                    <a:lnTo>
                      <a:pt x="2700" y="265"/>
                    </a:lnTo>
                    <a:lnTo>
                      <a:pt x="2704" y="262"/>
                    </a:lnTo>
                    <a:lnTo>
                      <a:pt x="2708" y="261"/>
                    </a:lnTo>
                    <a:lnTo>
                      <a:pt x="2712" y="260"/>
                    </a:lnTo>
                    <a:lnTo>
                      <a:pt x="2716" y="257"/>
                    </a:lnTo>
                    <a:lnTo>
                      <a:pt x="2720" y="256"/>
                    </a:lnTo>
                    <a:lnTo>
                      <a:pt x="2724" y="253"/>
                    </a:lnTo>
                    <a:lnTo>
                      <a:pt x="2728" y="252"/>
                    </a:lnTo>
                    <a:lnTo>
                      <a:pt x="2732" y="249"/>
                    </a:lnTo>
                    <a:lnTo>
                      <a:pt x="2736" y="248"/>
                    </a:lnTo>
                    <a:lnTo>
                      <a:pt x="2739" y="246"/>
                    </a:lnTo>
                    <a:lnTo>
                      <a:pt x="2743" y="245"/>
                    </a:lnTo>
                    <a:lnTo>
                      <a:pt x="2747" y="243"/>
                    </a:lnTo>
                    <a:lnTo>
                      <a:pt x="2751" y="242"/>
                    </a:lnTo>
                    <a:lnTo>
                      <a:pt x="2755" y="238"/>
                    </a:lnTo>
                    <a:lnTo>
                      <a:pt x="2759" y="237"/>
                    </a:lnTo>
                    <a:lnTo>
                      <a:pt x="2763" y="235"/>
                    </a:lnTo>
                    <a:lnTo>
                      <a:pt x="2767" y="234"/>
                    </a:lnTo>
                    <a:lnTo>
                      <a:pt x="2771" y="232"/>
                    </a:lnTo>
                    <a:lnTo>
                      <a:pt x="2775" y="229"/>
                    </a:lnTo>
                    <a:lnTo>
                      <a:pt x="2779" y="227"/>
                    </a:lnTo>
                    <a:lnTo>
                      <a:pt x="2783" y="226"/>
                    </a:lnTo>
                    <a:lnTo>
                      <a:pt x="2787" y="225"/>
                    </a:lnTo>
                    <a:lnTo>
                      <a:pt x="2791" y="224"/>
                    </a:lnTo>
                    <a:lnTo>
                      <a:pt x="2795" y="221"/>
                    </a:lnTo>
                    <a:lnTo>
                      <a:pt x="2799" y="220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5"/>
                    </a:lnTo>
                    <a:lnTo>
                      <a:pt x="2814" y="213"/>
                    </a:lnTo>
                    <a:lnTo>
                      <a:pt x="2818" y="211"/>
                    </a:lnTo>
                    <a:lnTo>
                      <a:pt x="2822" y="209"/>
                    </a:lnTo>
                    <a:lnTo>
                      <a:pt x="2826" y="206"/>
                    </a:lnTo>
                    <a:lnTo>
                      <a:pt x="2830" y="204"/>
                    </a:lnTo>
                    <a:lnTo>
                      <a:pt x="2834" y="204"/>
                    </a:lnTo>
                    <a:lnTo>
                      <a:pt x="2838" y="202"/>
                    </a:lnTo>
                    <a:lnTo>
                      <a:pt x="2842" y="200"/>
                    </a:lnTo>
                    <a:lnTo>
                      <a:pt x="2846" y="199"/>
                    </a:lnTo>
                    <a:lnTo>
                      <a:pt x="2850" y="199"/>
                    </a:lnTo>
                    <a:lnTo>
                      <a:pt x="2854" y="197"/>
                    </a:lnTo>
                    <a:lnTo>
                      <a:pt x="2858" y="195"/>
                    </a:lnTo>
                    <a:lnTo>
                      <a:pt x="2862" y="193"/>
                    </a:lnTo>
                    <a:lnTo>
                      <a:pt x="2866" y="192"/>
                    </a:lnTo>
                    <a:lnTo>
                      <a:pt x="2870" y="190"/>
                    </a:lnTo>
                    <a:lnTo>
                      <a:pt x="2874" y="187"/>
                    </a:lnTo>
                    <a:lnTo>
                      <a:pt x="2877" y="187"/>
                    </a:lnTo>
                    <a:lnTo>
                      <a:pt x="2881" y="185"/>
                    </a:lnTo>
                    <a:lnTo>
                      <a:pt x="2885" y="184"/>
                    </a:lnTo>
                    <a:lnTo>
                      <a:pt x="2889" y="181"/>
                    </a:lnTo>
                    <a:lnTo>
                      <a:pt x="2893" y="180"/>
                    </a:lnTo>
                    <a:lnTo>
                      <a:pt x="2897" y="180"/>
                    </a:lnTo>
                    <a:lnTo>
                      <a:pt x="2901" y="179"/>
                    </a:lnTo>
                    <a:lnTo>
                      <a:pt x="2905" y="176"/>
                    </a:lnTo>
                    <a:lnTo>
                      <a:pt x="2909" y="175"/>
                    </a:lnTo>
                    <a:lnTo>
                      <a:pt x="2913" y="173"/>
                    </a:lnTo>
                    <a:lnTo>
                      <a:pt x="2917" y="172"/>
                    </a:lnTo>
                    <a:lnTo>
                      <a:pt x="2921" y="169"/>
                    </a:lnTo>
                    <a:lnTo>
                      <a:pt x="2925" y="170"/>
                    </a:lnTo>
                    <a:lnTo>
                      <a:pt x="2929" y="167"/>
                    </a:lnTo>
                    <a:lnTo>
                      <a:pt x="2933" y="165"/>
                    </a:lnTo>
                    <a:lnTo>
                      <a:pt x="2937" y="165"/>
                    </a:lnTo>
                    <a:lnTo>
                      <a:pt x="2941" y="163"/>
                    </a:lnTo>
                    <a:lnTo>
                      <a:pt x="2944" y="161"/>
                    </a:lnTo>
                    <a:lnTo>
                      <a:pt x="2948" y="160"/>
                    </a:lnTo>
                    <a:lnTo>
                      <a:pt x="2952" y="160"/>
                    </a:lnTo>
                    <a:lnTo>
                      <a:pt x="2956" y="157"/>
                    </a:lnTo>
                    <a:lnTo>
                      <a:pt x="2960" y="157"/>
                    </a:lnTo>
                    <a:lnTo>
                      <a:pt x="2964" y="155"/>
                    </a:lnTo>
                    <a:lnTo>
                      <a:pt x="2968" y="153"/>
                    </a:lnTo>
                    <a:lnTo>
                      <a:pt x="2972" y="151"/>
                    </a:lnTo>
                    <a:lnTo>
                      <a:pt x="2976" y="150"/>
                    </a:lnTo>
                    <a:lnTo>
                      <a:pt x="2980" y="150"/>
                    </a:lnTo>
                    <a:lnTo>
                      <a:pt x="2984" y="147"/>
                    </a:lnTo>
                    <a:lnTo>
                      <a:pt x="2988" y="147"/>
                    </a:lnTo>
                    <a:lnTo>
                      <a:pt x="2992" y="145"/>
                    </a:lnTo>
                    <a:lnTo>
                      <a:pt x="2996" y="143"/>
                    </a:lnTo>
                    <a:lnTo>
                      <a:pt x="3000" y="143"/>
                    </a:lnTo>
                    <a:lnTo>
                      <a:pt x="3004" y="142"/>
                    </a:lnTo>
                    <a:lnTo>
                      <a:pt x="3008" y="141"/>
                    </a:lnTo>
                    <a:lnTo>
                      <a:pt x="3012" y="139"/>
                    </a:lnTo>
                    <a:lnTo>
                      <a:pt x="3015" y="136"/>
                    </a:lnTo>
                    <a:lnTo>
                      <a:pt x="3019" y="137"/>
                    </a:lnTo>
                    <a:lnTo>
                      <a:pt x="3023" y="136"/>
                    </a:lnTo>
                    <a:lnTo>
                      <a:pt x="3027" y="134"/>
                    </a:lnTo>
                    <a:lnTo>
                      <a:pt x="3031" y="132"/>
                    </a:lnTo>
                    <a:lnTo>
                      <a:pt x="3035" y="130"/>
                    </a:lnTo>
                    <a:lnTo>
                      <a:pt x="3039" y="131"/>
                    </a:lnTo>
                    <a:lnTo>
                      <a:pt x="3043" y="128"/>
                    </a:lnTo>
                    <a:lnTo>
                      <a:pt x="3047" y="127"/>
                    </a:lnTo>
                    <a:lnTo>
                      <a:pt x="3051" y="127"/>
                    </a:lnTo>
                    <a:lnTo>
                      <a:pt x="3055" y="125"/>
                    </a:lnTo>
                    <a:lnTo>
                      <a:pt x="3059" y="125"/>
                    </a:lnTo>
                    <a:lnTo>
                      <a:pt x="3063" y="122"/>
                    </a:lnTo>
                    <a:lnTo>
                      <a:pt x="3067" y="122"/>
                    </a:lnTo>
                    <a:lnTo>
                      <a:pt x="3071" y="121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7"/>
                    </a:lnTo>
                    <a:lnTo>
                      <a:pt x="3086" y="116"/>
                    </a:lnTo>
                    <a:lnTo>
                      <a:pt x="3090" y="116"/>
                    </a:lnTo>
                    <a:lnTo>
                      <a:pt x="3094" y="113"/>
                    </a:lnTo>
                    <a:lnTo>
                      <a:pt x="3098" y="114"/>
                    </a:lnTo>
                    <a:lnTo>
                      <a:pt x="3102" y="112"/>
                    </a:lnTo>
                    <a:lnTo>
                      <a:pt x="3106" y="110"/>
                    </a:lnTo>
                    <a:lnTo>
                      <a:pt x="3110" y="110"/>
                    </a:lnTo>
                    <a:lnTo>
                      <a:pt x="3114" y="108"/>
                    </a:lnTo>
                    <a:lnTo>
                      <a:pt x="3118" y="108"/>
                    </a:lnTo>
                    <a:lnTo>
                      <a:pt x="3122" y="106"/>
                    </a:lnTo>
                    <a:lnTo>
                      <a:pt x="3126" y="106"/>
                    </a:lnTo>
                    <a:lnTo>
                      <a:pt x="3130" y="105"/>
                    </a:lnTo>
                    <a:lnTo>
                      <a:pt x="3134" y="104"/>
                    </a:lnTo>
                    <a:lnTo>
                      <a:pt x="3138" y="102"/>
                    </a:lnTo>
                    <a:lnTo>
                      <a:pt x="3142" y="103"/>
                    </a:lnTo>
                    <a:lnTo>
                      <a:pt x="3146" y="99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6" name="Freeform 2708"/>
              <p:cNvSpPr>
                <a:spLocks/>
              </p:cNvSpPr>
              <p:nvPr/>
            </p:nvSpPr>
            <p:spPr bwMode="auto">
              <a:xfrm flipV="1">
                <a:off x="506" y="1490"/>
                <a:ext cx="1814" cy="43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7"/>
                  </a:cxn>
                  <a:cxn ang="0">
                    <a:pos x="406" y="29"/>
                  </a:cxn>
                  <a:cxn ang="0">
                    <a:pos x="457" y="44"/>
                  </a:cxn>
                  <a:cxn ang="0">
                    <a:pos x="508" y="63"/>
                  </a:cxn>
                  <a:cxn ang="0">
                    <a:pos x="559" y="85"/>
                  </a:cxn>
                  <a:cxn ang="0">
                    <a:pos x="611" y="114"/>
                  </a:cxn>
                  <a:cxn ang="0">
                    <a:pos x="662" y="146"/>
                  </a:cxn>
                  <a:cxn ang="0">
                    <a:pos x="713" y="181"/>
                  </a:cxn>
                  <a:cxn ang="0">
                    <a:pos x="764" y="219"/>
                  </a:cxn>
                  <a:cxn ang="0">
                    <a:pos x="816" y="261"/>
                  </a:cxn>
                  <a:cxn ang="0">
                    <a:pos x="867" y="304"/>
                  </a:cxn>
                  <a:cxn ang="0">
                    <a:pos x="918" y="350"/>
                  </a:cxn>
                  <a:cxn ang="0">
                    <a:pos x="969" y="394"/>
                  </a:cxn>
                  <a:cxn ang="0">
                    <a:pos x="1021" y="439"/>
                  </a:cxn>
                  <a:cxn ang="0">
                    <a:pos x="1072" y="483"/>
                  </a:cxn>
                  <a:cxn ang="0">
                    <a:pos x="1123" y="527"/>
                  </a:cxn>
                  <a:cxn ang="0">
                    <a:pos x="1174" y="567"/>
                  </a:cxn>
                  <a:cxn ang="0">
                    <a:pos x="1226" y="603"/>
                  </a:cxn>
                  <a:cxn ang="0">
                    <a:pos x="1277" y="636"/>
                  </a:cxn>
                  <a:cxn ang="0">
                    <a:pos x="1328" y="666"/>
                  </a:cxn>
                  <a:cxn ang="0">
                    <a:pos x="1379" y="690"/>
                  </a:cxn>
                  <a:cxn ang="0">
                    <a:pos x="1431" y="711"/>
                  </a:cxn>
                  <a:cxn ang="0">
                    <a:pos x="1482" y="728"/>
                  </a:cxn>
                  <a:cxn ang="0">
                    <a:pos x="1533" y="739"/>
                  </a:cxn>
                  <a:cxn ang="0">
                    <a:pos x="1584" y="745"/>
                  </a:cxn>
                  <a:cxn ang="0">
                    <a:pos x="1636" y="746"/>
                  </a:cxn>
                  <a:cxn ang="0">
                    <a:pos x="1687" y="744"/>
                  </a:cxn>
                  <a:cxn ang="0">
                    <a:pos x="1738" y="737"/>
                  </a:cxn>
                  <a:cxn ang="0">
                    <a:pos x="1789" y="728"/>
                  </a:cxn>
                  <a:cxn ang="0">
                    <a:pos x="1841" y="714"/>
                  </a:cxn>
                  <a:cxn ang="0">
                    <a:pos x="1892" y="695"/>
                  </a:cxn>
                  <a:cxn ang="0">
                    <a:pos x="1943" y="677"/>
                  </a:cxn>
                  <a:cxn ang="0">
                    <a:pos x="1994" y="652"/>
                  </a:cxn>
                  <a:cxn ang="0">
                    <a:pos x="2046" y="628"/>
                  </a:cxn>
                  <a:cxn ang="0">
                    <a:pos x="2097" y="602"/>
                  </a:cxn>
                  <a:cxn ang="0">
                    <a:pos x="2148" y="575"/>
                  </a:cxn>
                  <a:cxn ang="0">
                    <a:pos x="2199" y="543"/>
                  </a:cxn>
                  <a:cxn ang="0">
                    <a:pos x="2251" y="515"/>
                  </a:cxn>
                  <a:cxn ang="0">
                    <a:pos x="2302" y="485"/>
                  </a:cxn>
                  <a:cxn ang="0">
                    <a:pos x="2353" y="454"/>
                  </a:cxn>
                  <a:cxn ang="0">
                    <a:pos x="2404" y="426"/>
                  </a:cxn>
                  <a:cxn ang="0">
                    <a:pos x="2456" y="395"/>
                  </a:cxn>
                  <a:cxn ang="0">
                    <a:pos x="2507" y="364"/>
                  </a:cxn>
                  <a:cxn ang="0">
                    <a:pos x="2558" y="336"/>
                  </a:cxn>
                  <a:cxn ang="0">
                    <a:pos x="2609" y="310"/>
                  </a:cxn>
                  <a:cxn ang="0">
                    <a:pos x="2661" y="282"/>
                  </a:cxn>
                  <a:cxn ang="0">
                    <a:pos x="2712" y="258"/>
                  </a:cxn>
                  <a:cxn ang="0">
                    <a:pos x="2763" y="233"/>
                  </a:cxn>
                  <a:cxn ang="0">
                    <a:pos x="2814" y="211"/>
                  </a:cxn>
                  <a:cxn ang="0">
                    <a:pos x="2866" y="190"/>
                  </a:cxn>
                  <a:cxn ang="0">
                    <a:pos x="2917" y="171"/>
                  </a:cxn>
                  <a:cxn ang="0">
                    <a:pos x="2968" y="152"/>
                  </a:cxn>
                  <a:cxn ang="0">
                    <a:pos x="3019" y="136"/>
                  </a:cxn>
                  <a:cxn ang="0">
                    <a:pos x="3071" y="120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47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0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0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6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7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9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8"/>
                    </a:lnTo>
                    <a:lnTo>
                      <a:pt x="295" y="9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10"/>
                    </a:lnTo>
                    <a:lnTo>
                      <a:pt x="311" y="12"/>
                    </a:lnTo>
                    <a:lnTo>
                      <a:pt x="315" y="12"/>
                    </a:lnTo>
                    <a:lnTo>
                      <a:pt x="319" y="11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3"/>
                    </a:lnTo>
                    <a:lnTo>
                      <a:pt x="335" y="14"/>
                    </a:lnTo>
                    <a:lnTo>
                      <a:pt x="339" y="15"/>
                    </a:lnTo>
                    <a:lnTo>
                      <a:pt x="342" y="16"/>
                    </a:lnTo>
                    <a:lnTo>
                      <a:pt x="346" y="16"/>
                    </a:lnTo>
                    <a:lnTo>
                      <a:pt x="350" y="17"/>
                    </a:lnTo>
                    <a:lnTo>
                      <a:pt x="354" y="17"/>
                    </a:lnTo>
                    <a:lnTo>
                      <a:pt x="358" y="19"/>
                    </a:lnTo>
                    <a:lnTo>
                      <a:pt x="362" y="19"/>
                    </a:lnTo>
                    <a:lnTo>
                      <a:pt x="366" y="20"/>
                    </a:lnTo>
                    <a:lnTo>
                      <a:pt x="370" y="20"/>
                    </a:lnTo>
                    <a:lnTo>
                      <a:pt x="374" y="22"/>
                    </a:lnTo>
                    <a:lnTo>
                      <a:pt x="378" y="22"/>
                    </a:lnTo>
                    <a:lnTo>
                      <a:pt x="382" y="22"/>
                    </a:lnTo>
                    <a:lnTo>
                      <a:pt x="386" y="25"/>
                    </a:lnTo>
                    <a:lnTo>
                      <a:pt x="390" y="25"/>
                    </a:lnTo>
                    <a:lnTo>
                      <a:pt x="394" y="25"/>
                    </a:lnTo>
                    <a:lnTo>
                      <a:pt x="398" y="29"/>
                    </a:lnTo>
                    <a:lnTo>
                      <a:pt x="402" y="27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3"/>
                    </a:lnTo>
                    <a:lnTo>
                      <a:pt x="429" y="34"/>
                    </a:lnTo>
                    <a:lnTo>
                      <a:pt x="433" y="36"/>
                    </a:lnTo>
                    <a:lnTo>
                      <a:pt x="437" y="37"/>
                    </a:lnTo>
                    <a:lnTo>
                      <a:pt x="441" y="39"/>
                    </a:lnTo>
                    <a:lnTo>
                      <a:pt x="445" y="39"/>
                    </a:lnTo>
                    <a:lnTo>
                      <a:pt x="449" y="40"/>
                    </a:lnTo>
                    <a:lnTo>
                      <a:pt x="453" y="42"/>
                    </a:lnTo>
                    <a:lnTo>
                      <a:pt x="457" y="44"/>
                    </a:lnTo>
                    <a:lnTo>
                      <a:pt x="461" y="44"/>
                    </a:lnTo>
                    <a:lnTo>
                      <a:pt x="465" y="45"/>
                    </a:lnTo>
                    <a:lnTo>
                      <a:pt x="469" y="47"/>
                    </a:lnTo>
                    <a:lnTo>
                      <a:pt x="473" y="49"/>
                    </a:lnTo>
                    <a:lnTo>
                      <a:pt x="477" y="50"/>
                    </a:lnTo>
                    <a:lnTo>
                      <a:pt x="480" y="52"/>
                    </a:lnTo>
                    <a:lnTo>
                      <a:pt x="484" y="53"/>
                    </a:lnTo>
                    <a:lnTo>
                      <a:pt x="488" y="55"/>
                    </a:lnTo>
                    <a:lnTo>
                      <a:pt x="492" y="56"/>
                    </a:lnTo>
                    <a:lnTo>
                      <a:pt x="496" y="56"/>
                    </a:lnTo>
                    <a:lnTo>
                      <a:pt x="500" y="59"/>
                    </a:lnTo>
                    <a:lnTo>
                      <a:pt x="504" y="62"/>
                    </a:lnTo>
                    <a:lnTo>
                      <a:pt x="508" y="63"/>
                    </a:lnTo>
                    <a:lnTo>
                      <a:pt x="512" y="63"/>
                    </a:lnTo>
                    <a:lnTo>
                      <a:pt x="516" y="66"/>
                    </a:lnTo>
                    <a:lnTo>
                      <a:pt x="520" y="67"/>
                    </a:lnTo>
                    <a:lnTo>
                      <a:pt x="524" y="69"/>
                    </a:lnTo>
                    <a:lnTo>
                      <a:pt x="528" y="70"/>
                    </a:lnTo>
                    <a:lnTo>
                      <a:pt x="532" y="72"/>
                    </a:lnTo>
                    <a:lnTo>
                      <a:pt x="536" y="75"/>
                    </a:lnTo>
                    <a:lnTo>
                      <a:pt x="540" y="76"/>
                    </a:lnTo>
                    <a:lnTo>
                      <a:pt x="544" y="78"/>
                    </a:lnTo>
                    <a:lnTo>
                      <a:pt x="547" y="80"/>
                    </a:lnTo>
                    <a:lnTo>
                      <a:pt x="551" y="82"/>
                    </a:lnTo>
                    <a:lnTo>
                      <a:pt x="555" y="85"/>
                    </a:lnTo>
                    <a:lnTo>
                      <a:pt x="559" y="85"/>
                    </a:lnTo>
                    <a:lnTo>
                      <a:pt x="563" y="89"/>
                    </a:lnTo>
                    <a:lnTo>
                      <a:pt x="567" y="90"/>
                    </a:lnTo>
                    <a:lnTo>
                      <a:pt x="571" y="91"/>
                    </a:lnTo>
                    <a:lnTo>
                      <a:pt x="575" y="94"/>
                    </a:lnTo>
                    <a:lnTo>
                      <a:pt x="579" y="98"/>
                    </a:lnTo>
                    <a:lnTo>
                      <a:pt x="583" y="97"/>
                    </a:lnTo>
                    <a:lnTo>
                      <a:pt x="587" y="100"/>
                    </a:lnTo>
                    <a:lnTo>
                      <a:pt x="591" y="102"/>
                    </a:lnTo>
                    <a:lnTo>
                      <a:pt x="595" y="106"/>
                    </a:lnTo>
                    <a:lnTo>
                      <a:pt x="599" y="106"/>
                    </a:lnTo>
                    <a:lnTo>
                      <a:pt x="603" y="108"/>
                    </a:lnTo>
                    <a:lnTo>
                      <a:pt x="607" y="111"/>
                    </a:lnTo>
                    <a:lnTo>
                      <a:pt x="611" y="114"/>
                    </a:lnTo>
                    <a:lnTo>
                      <a:pt x="615" y="116"/>
                    </a:lnTo>
                    <a:lnTo>
                      <a:pt x="618" y="117"/>
                    </a:lnTo>
                    <a:lnTo>
                      <a:pt x="622" y="121"/>
                    </a:lnTo>
                    <a:lnTo>
                      <a:pt x="626" y="123"/>
                    </a:lnTo>
                    <a:lnTo>
                      <a:pt x="630" y="125"/>
                    </a:lnTo>
                    <a:lnTo>
                      <a:pt x="634" y="128"/>
                    </a:lnTo>
                    <a:lnTo>
                      <a:pt x="638" y="129"/>
                    </a:lnTo>
                    <a:lnTo>
                      <a:pt x="642" y="134"/>
                    </a:lnTo>
                    <a:lnTo>
                      <a:pt x="646" y="135"/>
                    </a:lnTo>
                    <a:lnTo>
                      <a:pt x="650" y="136"/>
                    </a:lnTo>
                    <a:lnTo>
                      <a:pt x="654" y="139"/>
                    </a:lnTo>
                    <a:lnTo>
                      <a:pt x="658" y="142"/>
                    </a:lnTo>
                    <a:lnTo>
                      <a:pt x="662" y="146"/>
                    </a:lnTo>
                    <a:lnTo>
                      <a:pt x="666" y="148"/>
                    </a:lnTo>
                    <a:lnTo>
                      <a:pt x="670" y="150"/>
                    </a:lnTo>
                    <a:lnTo>
                      <a:pt x="674" y="153"/>
                    </a:lnTo>
                    <a:lnTo>
                      <a:pt x="678" y="155"/>
                    </a:lnTo>
                    <a:lnTo>
                      <a:pt x="682" y="159"/>
                    </a:lnTo>
                    <a:lnTo>
                      <a:pt x="685" y="160"/>
                    </a:lnTo>
                    <a:lnTo>
                      <a:pt x="689" y="164"/>
                    </a:lnTo>
                    <a:lnTo>
                      <a:pt x="693" y="166"/>
                    </a:lnTo>
                    <a:lnTo>
                      <a:pt x="697" y="169"/>
                    </a:lnTo>
                    <a:lnTo>
                      <a:pt x="701" y="172"/>
                    </a:lnTo>
                    <a:lnTo>
                      <a:pt x="705" y="175"/>
                    </a:lnTo>
                    <a:lnTo>
                      <a:pt x="709" y="178"/>
                    </a:lnTo>
                    <a:lnTo>
                      <a:pt x="713" y="181"/>
                    </a:lnTo>
                    <a:lnTo>
                      <a:pt x="717" y="185"/>
                    </a:lnTo>
                    <a:lnTo>
                      <a:pt x="721" y="186"/>
                    </a:lnTo>
                    <a:lnTo>
                      <a:pt x="725" y="189"/>
                    </a:lnTo>
                    <a:lnTo>
                      <a:pt x="729" y="192"/>
                    </a:lnTo>
                    <a:lnTo>
                      <a:pt x="733" y="196"/>
                    </a:lnTo>
                    <a:lnTo>
                      <a:pt x="737" y="199"/>
                    </a:lnTo>
                    <a:lnTo>
                      <a:pt x="741" y="200"/>
                    </a:lnTo>
                    <a:lnTo>
                      <a:pt x="745" y="203"/>
                    </a:lnTo>
                    <a:lnTo>
                      <a:pt x="749" y="207"/>
                    </a:lnTo>
                    <a:lnTo>
                      <a:pt x="753" y="209"/>
                    </a:lnTo>
                    <a:lnTo>
                      <a:pt x="756" y="213"/>
                    </a:lnTo>
                    <a:lnTo>
                      <a:pt x="760" y="216"/>
                    </a:lnTo>
                    <a:lnTo>
                      <a:pt x="764" y="219"/>
                    </a:lnTo>
                    <a:lnTo>
                      <a:pt x="768" y="222"/>
                    </a:lnTo>
                    <a:lnTo>
                      <a:pt x="772" y="227"/>
                    </a:lnTo>
                    <a:lnTo>
                      <a:pt x="776" y="228"/>
                    </a:lnTo>
                    <a:lnTo>
                      <a:pt x="780" y="233"/>
                    </a:lnTo>
                    <a:lnTo>
                      <a:pt x="784" y="235"/>
                    </a:lnTo>
                    <a:lnTo>
                      <a:pt x="788" y="238"/>
                    </a:lnTo>
                    <a:lnTo>
                      <a:pt x="792" y="241"/>
                    </a:lnTo>
                    <a:lnTo>
                      <a:pt x="796" y="243"/>
                    </a:lnTo>
                    <a:lnTo>
                      <a:pt x="800" y="248"/>
                    </a:lnTo>
                    <a:lnTo>
                      <a:pt x="804" y="251"/>
                    </a:lnTo>
                    <a:lnTo>
                      <a:pt x="808" y="254"/>
                    </a:lnTo>
                    <a:lnTo>
                      <a:pt x="812" y="258"/>
                    </a:lnTo>
                    <a:lnTo>
                      <a:pt x="816" y="261"/>
                    </a:lnTo>
                    <a:lnTo>
                      <a:pt x="820" y="264"/>
                    </a:lnTo>
                    <a:lnTo>
                      <a:pt x="823" y="267"/>
                    </a:lnTo>
                    <a:lnTo>
                      <a:pt x="827" y="271"/>
                    </a:lnTo>
                    <a:lnTo>
                      <a:pt x="831" y="275"/>
                    </a:lnTo>
                    <a:lnTo>
                      <a:pt x="835" y="277"/>
                    </a:lnTo>
                    <a:lnTo>
                      <a:pt x="839" y="281"/>
                    </a:lnTo>
                    <a:lnTo>
                      <a:pt x="843" y="283"/>
                    </a:lnTo>
                    <a:lnTo>
                      <a:pt x="847" y="288"/>
                    </a:lnTo>
                    <a:lnTo>
                      <a:pt x="851" y="291"/>
                    </a:lnTo>
                    <a:lnTo>
                      <a:pt x="855" y="294"/>
                    </a:lnTo>
                    <a:lnTo>
                      <a:pt x="859" y="299"/>
                    </a:lnTo>
                    <a:lnTo>
                      <a:pt x="863" y="302"/>
                    </a:lnTo>
                    <a:lnTo>
                      <a:pt x="867" y="304"/>
                    </a:lnTo>
                    <a:lnTo>
                      <a:pt x="871" y="308"/>
                    </a:lnTo>
                    <a:lnTo>
                      <a:pt x="875" y="312"/>
                    </a:lnTo>
                    <a:lnTo>
                      <a:pt x="879" y="315"/>
                    </a:lnTo>
                    <a:lnTo>
                      <a:pt x="883" y="320"/>
                    </a:lnTo>
                    <a:lnTo>
                      <a:pt x="887" y="322"/>
                    </a:lnTo>
                    <a:lnTo>
                      <a:pt x="890" y="325"/>
                    </a:lnTo>
                    <a:lnTo>
                      <a:pt x="894" y="329"/>
                    </a:lnTo>
                    <a:lnTo>
                      <a:pt x="898" y="332"/>
                    </a:lnTo>
                    <a:lnTo>
                      <a:pt x="902" y="336"/>
                    </a:lnTo>
                    <a:lnTo>
                      <a:pt x="906" y="339"/>
                    </a:lnTo>
                    <a:lnTo>
                      <a:pt x="910" y="343"/>
                    </a:lnTo>
                    <a:lnTo>
                      <a:pt x="914" y="346"/>
                    </a:lnTo>
                    <a:lnTo>
                      <a:pt x="918" y="350"/>
                    </a:lnTo>
                    <a:lnTo>
                      <a:pt x="922" y="353"/>
                    </a:lnTo>
                    <a:lnTo>
                      <a:pt x="926" y="358"/>
                    </a:lnTo>
                    <a:lnTo>
                      <a:pt x="930" y="358"/>
                    </a:lnTo>
                    <a:lnTo>
                      <a:pt x="934" y="363"/>
                    </a:lnTo>
                    <a:lnTo>
                      <a:pt x="938" y="367"/>
                    </a:lnTo>
                    <a:lnTo>
                      <a:pt x="942" y="369"/>
                    </a:lnTo>
                    <a:lnTo>
                      <a:pt x="946" y="374"/>
                    </a:lnTo>
                    <a:lnTo>
                      <a:pt x="950" y="379"/>
                    </a:lnTo>
                    <a:lnTo>
                      <a:pt x="954" y="381"/>
                    </a:lnTo>
                    <a:lnTo>
                      <a:pt x="958" y="385"/>
                    </a:lnTo>
                    <a:lnTo>
                      <a:pt x="961" y="389"/>
                    </a:lnTo>
                    <a:lnTo>
                      <a:pt x="965" y="392"/>
                    </a:lnTo>
                    <a:lnTo>
                      <a:pt x="969" y="394"/>
                    </a:lnTo>
                    <a:lnTo>
                      <a:pt x="973" y="398"/>
                    </a:lnTo>
                    <a:lnTo>
                      <a:pt x="977" y="402"/>
                    </a:lnTo>
                    <a:lnTo>
                      <a:pt x="981" y="407"/>
                    </a:lnTo>
                    <a:lnTo>
                      <a:pt x="985" y="408"/>
                    </a:lnTo>
                    <a:lnTo>
                      <a:pt x="989" y="412"/>
                    </a:lnTo>
                    <a:lnTo>
                      <a:pt x="993" y="415"/>
                    </a:lnTo>
                    <a:lnTo>
                      <a:pt x="997" y="419"/>
                    </a:lnTo>
                    <a:lnTo>
                      <a:pt x="1001" y="423"/>
                    </a:lnTo>
                    <a:lnTo>
                      <a:pt x="1005" y="426"/>
                    </a:lnTo>
                    <a:lnTo>
                      <a:pt x="1009" y="430"/>
                    </a:lnTo>
                    <a:lnTo>
                      <a:pt x="1013" y="431"/>
                    </a:lnTo>
                    <a:lnTo>
                      <a:pt x="1017" y="436"/>
                    </a:lnTo>
                    <a:lnTo>
                      <a:pt x="1021" y="439"/>
                    </a:lnTo>
                    <a:lnTo>
                      <a:pt x="1025" y="443"/>
                    </a:lnTo>
                    <a:lnTo>
                      <a:pt x="1028" y="446"/>
                    </a:lnTo>
                    <a:lnTo>
                      <a:pt x="1032" y="450"/>
                    </a:lnTo>
                    <a:lnTo>
                      <a:pt x="1036" y="453"/>
                    </a:lnTo>
                    <a:lnTo>
                      <a:pt x="1040" y="457"/>
                    </a:lnTo>
                    <a:lnTo>
                      <a:pt x="1044" y="461"/>
                    </a:lnTo>
                    <a:lnTo>
                      <a:pt x="1048" y="464"/>
                    </a:lnTo>
                    <a:lnTo>
                      <a:pt x="1052" y="468"/>
                    </a:lnTo>
                    <a:lnTo>
                      <a:pt x="1056" y="472"/>
                    </a:lnTo>
                    <a:lnTo>
                      <a:pt x="1060" y="474"/>
                    </a:lnTo>
                    <a:lnTo>
                      <a:pt x="1064" y="477"/>
                    </a:lnTo>
                    <a:lnTo>
                      <a:pt x="1068" y="481"/>
                    </a:lnTo>
                    <a:lnTo>
                      <a:pt x="1072" y="483"/>
                    </a:lnTo>
                    <a:lnTo>
                      <a:pt x="1076" y="486"/>
                    </a:lnTo>
                    <a:lnTo>
                      <a:pt x="1080" y="490"/>
                    </a:lnTo>
                    <a:lnTo>
                      <a:pt x="1084" y="493"/>
                    </a:lnTo>
                    <a:lnTo>
                      <a:pt x="1088" y="497"/>
                    </a:lnTo>
                    <a:lnTo>
                      <a:pt x="1092" y="500"/>
                    </a:lnTo>
                    <a:lnTo>
                      <a:pt x="1095" y="504"/>
                    </a:lnTo>
                    <a:lnTo>
                      <a:pt x="1099" y="506"/>
                    </a:lnTo>
                    <a:lnTo>
                      <a:pt x="1103" y="511"/>
                    </a:lnTo>
                    <a:lnTo>
                      <a:pt x="1107" y="514"/>
                    </a:lnTo>
                    <a:lnTo>
                      <a:pt x="1111" y="517"/>
                    </a:lnTo>
                    <a:lnTo>
                      <a:pt x="1115" y="520"/>
                    </a:lnTo>
                    <a:lnTo>
                      <a:pt x="1119" y="524"/>
                    </a:lnTo>
                    <a:lnTo>
                      <a:pt x="1123" y="527"/>
                    </a:lnTo>
                    <a:lnTo>
                      <a:pt x="1127" y="529"/>
                    </a:lnTo>
                    <a:lnTo>
                      <a:pt x="1131" y="533"/>
                    </a:lnTo>
                    <a:lnTo>
                      <a:pt x="1135" y="535"/>
                    </a:lnTo>
                    <a:lnTo>
                      <a:pt x="1139" y="539"/>
                    </a:lnTo>
                    <a:lnTo>
                      <a:pt x="1143" y="543"/>
                    </a:lnTo>
                    <a:lnTo>
                      <a:pt x="1147" y="545"/>
                    </a:lnTo>
                    <a:lnTo>
                      <a:pt x="1151" y="549"/>
                    </a:lnTo>
                    <a:lnTo>
                      <a:pt x="1155" y="551"/>
                    </a:lnTo>
                    <a:lnTo>
                      <a:pt x="1159" y="554"/>
                    </a:lnTo>
                    <a:lnTo>
                      <a:pt x="1163" y="558"/>
                    </a:lnTo>
                    <a:lnTo>
                      <a:pt x="1166" y="560"/>
                    </a:lnTo>
                    <a:lnTo>
                      <a:pt x="1170" y="562"/>
                    </a:lnTo>
                    <a:lnTo>
                      <a:pt x="1174" y="567"/>
                    </a:lnTo>
                    <a:lnTo>
                      <a:pt x="1178" y="569"/>
                    </a:lnTo>
                    <a:lnTo>
                      <a:pt x="1182" y="573"/>
                    </a:lnTo>
                    <a:lnTo>
                      <a:pt x="1186" y="575"/>
                    </a:lnTo>
                    <a:lnTo>
                      <a:pt x="1190" y="579"/>
                    </a:lnTo>
                    <a:lnTo>
                      <a:pt x="1194" y="580"/>
                    </a:lnTo>
                    <a:lnTo>
                      <a:pt x="1198" y="584"/>
                    </a:lnTo>
                    <a:lnTo>
                      <a:pt x="1202" y="587"/>
                    </a:lnTo>
                    <a:lnTo>
                      <a:pt x="1206" y="590"/>
                    </a:lnTo>
                    <a:lnTo>
                      <a:pt x="1210" y="593"/>
                    </a:lnTo>
                    <a:lnTo>
                      <a:pt x="1214" y="596"/>
                    </a:lnTo>
                    <a:lnTo>
                      <a:pt x="1218" y="598"/>
                    </a:lnTo>
                    <a:lnTo>
                      <a:pt x="1222" y="600"/>
                    </a:lnTo>
                    <a:lnTo>
                      <a:pt x="1226" y="603"/>
                    </a:lnTo>
                    <a:lnTo>
                      <a:pt x="1230" y="606"/>
                    </a:lnTo>
                    <a:lnTo>
                      <a:pt x="1233" y="608"/>
                    </a:lnTo>
                    <a:lnTo>
                      <a:pt x="1237" y="610"/>
                    </a:lnTo>
                    <a:lnTo>
                      <a:pt x="1241" y="613"/>
                    </a:lnTo>
                    <a:lnTo>
                      <a:pt x="1245" y="616"/>
                    </a:lnTo>
                    <a:lnTo>
                      <a:pt x="1249" y="618"/>
                    </a:lnTo>
                    <a:lnTo>
                      <a:pt x="1253" y="622"/>
                    </a:lnTo>
                    <a:lnTo>
                      <a:pt x="1257" y="623"/>
                    </a:lnTo>
                    <a:lnTo>
                      <a:pt x="1261" y="626"/>
                    </a:lnTo>
                    <a:lnTo>
                      <a:pt x="1265" y="628"/>
                    </a:lnTo>
                    <a:lnTo>
                      <a:pt x="1269" y="632"/>
                    </a:lnTo>
                    <a:lnTo>
                      <a:pt x="1273" y="633"/>
                    </a:lnTo>
                    <a:lnTo>
                      <a:pt x="1277" y="636"/>
                    </a:lnTo>
                    <a:lnTo>
                      <a:pt x="1281" y="638"/>
                    </a:lnTo>
                    <a:lnTo>
                      <a:pt x="1285" y="640"/>
                    </a:lnTo>
                    <a:lnTo>
                      <a:pt x="1289" y="643"/>
                    </a:lnTo>
                    <a:lnTo>
                      <a:pt x="1293" y="644"/>
                    </a:lnTo>
                    <a:lnTo>
                      <a:pt x="1297" y="647"/>
                    </a:lnTo>
                    <a:lnTo>
                      <a:pt x="1301" y="650"/>
                    </a:lnTo>
                    <a:lnTo>
                      <a:pt x="1304" y="653"/>
                    </a:lnTo>
                    <a:lnTo>
                      <a:pt x="1308" y="654"/>
                    </a:lnTo>
                    <a:lnTo>
                      <a:pt x="1312" y="658"/>
                    </a:lnTo>
                    <a:lnTo>
                      <a:pt x="1316" y="658"/>
                    </a:lnTo>
                    <a:lnTo>
                      <a:pt x="1320" y="661"/>
                    </a:lnTo>
                    <a:lnTo>
                      <a:pt x="1324" y="663"/>
                    </a:lnTo>
                    <a:lnTo>
                      <a:pt x="1328" y="666"/>
                    </a:lnTo>
                    <a:lnTo>
                      <a:pt x="1332" y="668"/>
                    </a:lnTo>
                    <a:lnTo>
                      <a:pt x="1336" y="670"/>
                    </a:lnTo>
                    <a:lnTo>
                      <a:pt x="1340" y="672"/>
                    </a:lnTo>
                    <a:lnTo>
                      <a:pt x="1344" y="673"/>
                    </a:lnTo>
                    <a:lnTo>
                      <a:pt x="1348" y="675"/>
                    </a:lnTo>
                    <a:lnTo>
                      <a:pt x="1352" y="676"/>
                    </a:lnTo>
                    <a:lnTo>
                      <a:pt x="1356" y="681"/>
                    </a:lnTo>
                    <a:lnTo>
                      <a:pt x="1360" y="680"/>
                    </a:lnTo>
                    <a:lnTo>
                      <a:pt x="1364" y="682"/>
                    </a:lnTo>
                    <a:lnTo>
                      <a:pt x="1368" y="685"/>
                    </a:lnTo>
                    <a:lnTo>
                      <a:pt x="1371" y="687"/>
                    </a:lnTo>
                    <a:lnTo>
                      <a:pt x="1375" y="689"/>
                    </a:lnTo>
                    <a:lnTo>
                      <a:pt x="1379" y="690"/>
                    </a:lnTo>
                    <a:lnTo>
                      <a:pt x="1383" y="691"/>
                    </a:lnTo>
                    <a:lnTo>
                      <a:pt x="1387" y="693"/>
                    </a:lnTo>
                    <a:lnTo>
                      <a:pt x="1391" y="696"/>
                    </a:lnTo>
                    <a:lnTo>
                      <a:pt x="1395" y="697"/>
                    </a:lnTo>
                    <a:lnTo>
                      <a:pt x="1399" y="699"/>
                    </a:lnTo>
                    <a:lnTo>
                      <a:pt x="1403" y="700"/>
                    </a:lnTo>
                    <a:lnTo>
                      <a:pt x="1407" y="700"/>
                    </a:lnTo>
                    <a:lnTo>
                      <a:pt x="1411" y="703"/>
                    </a:lnTo>
                    <a:lnTo>
                      <a:pt x="1415" y="706"/>
                    </a:lnTo>
                    <a:lnTo>
                      <a:pt x="1419" y="706"/>
                    </a:lnTo>
                    <a:lnTo>
                      <a:pt x="1423" y="707"/>
                    </a:lnTo>
                    <a:lnTo>
                      <a:pt x="1427" y="709"/>
                    </a:lnTo>
                    <a:lnTo>
                      <a:pt x="1431" y="711"/>
                    </a:lnTo>
                    <a:lnTo>
                      <a:pt x="1435" y="712"/>
                    </a:lnTo>
                    <a:lnTo>
                      <a:pt x="1438" y="713"/>
                    </a:lnTo>
                    <a:lnTo>
                      <a:pt x="1442" y="715"/>
                    </a:lnTo>
                    <a:lnTo>
                      <a:pt x="1446" y="716"/>
                    </a:lnTo>
                    <a:lnTo>
                      <a:pt x="1450" y="716"/>
                    </a:lnTo>
                    <a:lnTo>
                      <a:pt x="1454" y="719"/>
                    </a:lnTo>
                    <a:lnTo>
                      <a:pt x="1458" y="720"/>
                    </a:lnTo>
                    <a:lnTo>
                      <a:pt x="1462" y="721"/>
                    </a:lnTo>
                    <a:lnTo>
                      <a:pt x="1466" y="723"/>
                    </a:lnTo>
                    <a:lnTo>
                      <a:pt x="1470" y="723"/>
                    </a:lnTo>
                    <a:lnTo>
                      <a:pt x="1474" y="726"/>
                    </a:lnTo>
                    <a:lnTo>
                      <a:pt x="1478" y="726"/>
                    </a:lnTo>
                    <a:lnTo>
                      <a:pt x="1482" y="728"/>
                    </a:lnTo>
                    <a:lnTo>
                      <a:pt x="1486" y="728"/>
                    </a:lnTo>
                    <a:lnTo>
                      <a:pt x="1490" y="729"/>
                    </a:lnTo>
                    <a:lnTo>
                      <a:pt x="1494" y="729"/>
                    </a:lnTo>
                    <a:lnTo>
                      <a:pt x="1498" y="730"/>
                    </a:lnTo>
                    <a:lnTo>
                      <a:pt x="1502" y="732"/>
                    </a:lnTo>
                    <a:lnTo>
                      <a:pt x="1506" y="734"/>
                    </a:lnTo>
                    <a:lnTo>
                      <a:pt x="1509" y="734"/>
                    </a:lnTo>
                    <a:lnTo>
                      <a:pt x="1513" y="735"/>
                    </a:lnTo>
                    <a:lnTo>
                      <a:pt x="1517" y="736"/>
                    </a:lnTo>
                    <a:lnTo>
                      <a:pt x="1521" y="736"/>
                    </a:lnTo>
                    <a:lnTo>
                      <a:pt x="1525" y="736"/>
                    </a:lnTo>
                    <a:lnTo>
                      <a:pt x="1529" y="737"/>
                    </a:lnTo>
                    <a:lnTo>
                      <a:pt x="1533" y="739"/>
                    </a:lnTo>
                    <a:lnTo>
                      <a:pt x="1537" y="739"/>
                    </a:lnTo>
                    <a:lnTo>
                      <a:pt x="1541" y="739"/>
                    </a:lnTo>
                    <a:lnTo>
                      <a:pt x="1545" y="740"/>
                    </a:lnTo>
                    <a:lnTo>
                      <a:pt x="1549" y="742"/>
                    </a:lnTo>
                    <a:lnTo>
                      <a:pt x="1553" y="741"/>
                    </a:lnTo>
                    <a:lnTo>
                      <a:pt x="1557" y="742"/>
                    </a:lnTo>
                    <a:lnTo>
                      <a:pt x="1561" y="742"/>
                    </a:lnTo>
                    <a:lnTo>
                      <a:pt x="1565" y="742"/>
                    </a:lnTo>
                    <a:lnTo>
                      <a:pt x="1569" y="743"/>
                    </a:lnTo>
                    <a:lnTo>
                      <a:pt x="1573" y="744"/>
                    </a:lnTo>
                    <a:lnTo>
                      <a:pt x="1576" y="743"/>
                    </a:lnTo>
                    <a:lnTo>
                      <a:pt x="1580" y="745"/>
                    </a:lnTo>
                    <a:lnTo>
                      <a:pt x="1584" y="745"/>
                    </a:lnTo>
                    <a:lnTo>
                      <a:pt x="1588" y="744"/>
                    </a:lnTo>
                    <a:lnTo>
                      <a:pt x="1592" y="745"/>
                    </a:lnTo>
                    <a:lnTo>
                      <a:pt x="1596" y="745"/>
                    </a:lnTo>
                    <a:lnTo>
                      <a:pt x="1600" y="746"/>
                    </a:lnTo>
                    <a:lnTo>
                      <a:pt x="1604" y="745"/>
                    </a:lnTo>
                    <a:lnTo>
                      <a:pt x="1608" y="747"/>
                    </a:lnTo>
                    <a:lnTo>
                      <a:pt x="1612" y="746"/>
                    </a:lnTo>
                    <a:lnTo>
                      <a:pt x="1616" y="746"/>
                    </a:lnTo>
                    <a:lnTo>
                      <a:pt x="1620" y="747"/>
                    </a:lnTo>
                    <a:lnTo>
                      <a:pt x="1624" y="746"/>
                    </a:lnTo>
                    <a:lnTo>
                      <a:pt x="1628" y="747"/>
                    </a:lnTo>
                    <a:lnTo>
                      <a:pt x="1632" y="745"/>
                    </a:lnTo>
                    <a:lnTo>
                      <a:pt x="1636" y="746"/>
                    </a:lnTo>
                    <a:lnTo>
                      <a:pt x="1640" y="745"/>
                    </a:lnTo>
                    <a:lnTo>
                      <a:pt x="1643" y="745"/>
                    </a:lnTo>
                    <a:lnTo>
                      <a:pt x="1647" y="747"/>
                    </a:lnTo>
                    <a:lnTo>
                      <a:pt x="1651" y="745"/>
                    </a:lnTo>
                    <a:lnTo>
                      <a:pt x="1655" y="747"/>
                    </a:lnTo>
                    <a:lnTo>
                      <a:pt x="1659" y="745"/>
                    </a:lnTo>
                    <a:lnTo>
                      <a:pt x="1663" y="744"/>
                    </a:lnTo>
                    <a:lnTo>
                      <a:pt x="1667" y="745"/>
                    </a:lnTo>
                    <a:lnTo>
                      <a:pt x="1671" y="745"/>
                    </a:lnTo>
                    <a:lnTo>
                      <a:pt x="1675" y="746"/>
                    </a:lnTo>
                    <a:lnTo>
                      <a:pt x="1679" y="743"/>
                    </a:lnTo>
                    <a:lnTo>
                      <a:pt x="1683" y="744"/>
                    </a:lnTo>
                    <a:lnTo>
                      <a:pt x="1687" y="744"/>
                    </a:lnTo>
                    <a:lnTo>
                      <a:pt x="1691" y="743"/>
                    </a:lnTo>
                    <a:lnTo>
                      <a:pt x="1695" y="743"/>
                    </a:lnTo>
                    <a:lnTo>
                      <a:pt x="1699" y="743"/>
                    </a:lnTo>
                    <a:lnTo>
                      <a:pt x="1703" y="743"/>
                    </a:lnTo>
                    <a:lnTo>
                      <a:pt x="1707" y="742"/>
                    </a:lnTo>
                    <a:lnTo>
                      <a:pt x="1711" y="740"/>
                    </a:lnTo>
                    <a:lnTo>
                      <a:pt x="1714" y="740"/>
                    </a:lnTo>
                    <a:lnTo>
                      <a:pt x="1718" y="740"/>
                    </a:lnTo>
                    <a:lnTo>
                      <a:pt x="1722" y="741"/>
                    </a:lnTo>
                    <a:lnTo>
                      <a:pt x="1726" y="741"/>
                    </a:lnTo>
                    <a:lnTo>
                      <a:pt x="1730" y="737"/>
                    </a:lnTo>
                    <a:lnTo>
                      <a:pt x="1734" y="737"/>
                    </a:lnTo>
                    <a:lnTo>
                      <a:pt x="1738" y="737"/>
                    </a:lnTo>
                    <a:lnTo>
                      <a:pt x="1742" y="737"/>
                    </a:lnTo>
                    <a:lnTo>
                      <a:pt x="1746" y="736"/>
                    </a:lnTo>
                    <a:lnTo>
                      <a:pt x="1750" y="736"/>
                    </a:lnTo>
                    <a:lnTo>
                      <a:pt x="1754" y="734"/>
                    </a:lnTo>
                    <a:lnTo>
                      <a:pt x="1758" y="735"/>
                    </a:lnTo>
                    <a:lnTo>
                      <a:pt x="1762" y="732"/>
                    </a:lnTo>
                    <a:lnTo>
                      <a:pt x="1766" y="733"/>
                    </a:lnTo>
                    <a:lnTo>
                      <a:pt x="1770" y="731"/>
                    </a:lnTo>
                    <a:lnTo>
                      <a:pt x="1774" y="730"/>
                    </a:lnTo>
                    <a:lnTo>
                      <a:pt x="1778" y="730"/>
                    </a:lnTo>
                    <a:lnTo>
                      <a:pt x="1781" y="730"/>
                    </a:lnTo>
                    <a:lnTo>
                      <a:pt x="1785" y="729"/>
                    </a:lnTo>
                    <a:lnTo>
                      <a:pt x="1789" y="728"/>
                    </a:lnTo>
                    <a:lnTo>
                      <a:pt x="1793" y="727"/>
                    </a:lnTo>
                    <a:lnTo>
                      <a:pt x="1797" y="726"/>
                    </a:lnTo>
                    <a:lnTo>
                      <a:pt x="1801" y="725"/>
                    </a:lnTo>
                    <a:lnTo>
                      <a:pt x="1805" y="723"/>
                    </a:lnTo>
                    <a:lnTo>
                      <a:pt x="1809" y="721"/>
                    </a:lnTo>
                    <a:lnTo>
                      <a:pt x="1813" y="720"/>
                    </a:lnTo>
                    <a:lnTo>
                      <a:pt x="1817" y="719"/>
                    </a:lnTo>
                    <a:lnTo>
                      <a:pt x="1821" y="720"/>
                    </a:lnTo>
                    <a:lnTo>
                      <a:pt x="1825" y="718"/>
                    </a:lnTo>
                    <a:lnTo>
                      <a:pt x="1829" y="717"/>
                    </a:lnTo>
                    <a:lnTo>
                      <a:pt x="1833" y="713"/>
                    </a:lnTo>
                    <a:lnTo>
                      <a:pt x="1837" y="714"/>
                    </a:lnTo>
                    <a:lnTo>
                      <a:pt x="1841" y="714"/>
                    </a:lnTo>
                    <a:lnTo>
                      <a:pt x="1845" y="713"/>
                    </a:lnTo>
                    <a:lnTo>
                      <a:pt x="1848" y="709"/>
                    </a:lnTo>
                    <a:lnTo>
                      <a:pt x="1852" y="710"/>
                    </a:lnTo>
                    <a:lnTo>
                      <a:pt x="1856" y="708"/>
                    </a:lnTo>
                    <a:lnTo>
                      <a:pt x="1860" y="707"/>
                    </a:lnTo>
                    <a:lnTo>
                      <a:pt x="1864" y="706"/>
                    </a:lnTo>
                    <a:lnTo>
                      <a:pt x="1868" y="705"/>
                    </a:lnTo>
                    <a:lnTo>
                      <a:pt x="1872" y="703"/>
                    </a:lnTo>
                    <a:lnTo>
                      <a:pt x="1876" y="701"/>
                    </a:lnTo>
                    <a:lnTo>
                      <a:pt x="1880" y="699"/>
                    </a:lnTo>
                    <a:lnTo>
                      <a:pt x="1884" y="698"/>
                    </a:lnTo>
                    <a:lnTo>
                      <a:pt x="1888" y="697"/>
                    </a:lnTo>
                    <a:lnTo>
                      <a:pt x="1892" y="695"/>
                    </a:lnTo>
                    <a:lnTo>
                      <a:pt x="1896" y="696"/>
                    </a:lnTo>
                    <a:lnTo>
                      <a:pt x="1900" y="692"/>
                    </a:lnTo>
                    <a:lnTo>
                      <a:pt x="1904" y="691"/>
                    </a:lnTo>
                    <a:lnTo>
                      <a:pt x="1908" y="690"/>
                    </a:lnTo>
                    <a:lnTo>
                      <a:pt x="1912" y="689"/>
                    </a:lnTo>
                    <a:lnTo>
                      <a:pt x="1916" y="686"/>
                    </a:lnTo>
                    <a:lnTo>
                      <a:pt x="1919" y="685"/>
                    </a:lnTo>
                    <a:lnTo>
                      <a:pt x="1923" y="684"/>
                    </a:lnTo>
                    <a:lnTo>
                      <a:pt x="1927" y="680"/>
                    </a:lnTo>
                    <a:lnTo>
                      <a:pt x="1931" y="681"/>
                    </a:lnTo>
                    <a:lnTo>
                      <a:pt x="1935" y="679"/>
                    </a:lnTo>
                    <a:lnTo>
                      <a:pt x="1939" y="677"/>
                    </a:lnTo>
                    <a:lnTo>
                      <a:pt x="1943" y="677"/>
                    </a:lnTo>
                    <a:lnTo>
                      <a:pt x="1947" y="675"/>
                    </a:lnTo>
                    <a:lnTo>
                      <a:pt x="1951" y="672"/>
                    </a:lnTo>
                    <a:lnTo>
                      <a:pt x="1955" y="669"/>
                    </a:lnTo>
                    <a:lnTo>
                      <a:pt x="1959" y="669"/>
                    </a:lnTo>
                    <a:lnTo>
                      <a:pt x="1963" y="667"/>
                    </a:lnTo>
                    <a:lnTo>
                      <a:pt x="1967" y="666"/>
                    </a:lnTo>
                    <a:lnTo>
                      <a:pt x="1971" y="663"/>
                    </a:lnTo>
                    <a:lnTo>
                      <a:pt x="1975" y="662"/>
                    </a:lnTo>
                    <a:lnTo>
                      <a:pt x="1979" y="662"/>
                    </a:lnTo>
                    <a:lnTo>
                      <a:pt x="1983" y="660"/>
                    </a:lnTo>
                    <a:lnTo>
                      <a:pt x="1986" y="657"/>
                    </a:lnTo>
                    <a:lnTo>
                      <a:pt x="1990" y="655"/>
                    </a:lnTo>
                    <a:lnTo>
                      <a:pt x="1994" y="652"/>
                    </a:lnTo>
                    <a:lnTo>
                      <a:pt x="1998" y="650"/>
                    </a:lnTo>
                    <a:lnTo>
                      <a:pt x="2002" y="648"/>
                    </a:lnTo>
                    <a:lnTo>
                      <a:pt x="2006" y="648"/>
                    </a:lnTo>
                    <a:lnTo>
                      <a:pt x="2010" y="644"/>
                    </a:lnTo>
                    <a:lnTo>
                      <a:pt x="2014" y="644"/>
                    </a:lnTo>
                    <a:lnTo>
                      <a:pt x="2018" y="641"/>
                    </a:lnTo>
                    <a:lnTo>
                      <a:pt x="2022" y="639"/>
                    </a:lnTo>
                    <a:lnTo>
                      <a:pt x="2026" y="638"/>
                    </a:lnTo>
                    <a:lnTo>
                      <a:pt x="2030" y="636"/>
                    </a:lnTo>
                    <a:lnTo>
                      <a:pt x="2034" y="635"/>
                    </a:lnTo>
                    <a:lnTo>
                      <a:pt x="2038" y="632"/>
                    </a:lnTo>
                    <a:lnTo>
                      <a:pt x="2042" y="630"/>
                    </a:lnTo>
                    <a:lnTo>
                      <a:pt x="2046" y="628"/>
                    </a:lnTo>
                    <a:lnTo>
                      <a:pt x="2050" y="625"/>
                    </a:lnTo>
                    <a:lnTo>
                      <a:pt x="2054" y="624"/>
                    </a:lnTo>
                    <a:lnTo>
                      <a:pt x="2057" y="622"/>
                    </a:lnTo>
                    <a:lnTo>
                      <a:pt x="2061" y="620"/>
                    </a:lnTo>
                    <a:lnTo>
                      <a:pt x="2065" y="617"/>
                    </a:lnTo>
                    <a:lnTo>
                      <a:pt x="2069" y="617"/>
                    </a:lnTo>
                    <a:lnTo>
                      <a:pt x="2073" y="613"/>
                    </a:lnTo>
                    <a:lnTo>
                      <a:pt x="2077" y="612"/>
                    </a:lnTo>
                    <a:lnTo>
                      <a:pt x="2081" y="610"/>
                    </a:lnTo>
                    <a:lnTo>
                      <a:pt x="2085" y="607"/>
                    </a:lnTo>
                    <a:lnTo>
                      <a:pt x="2089" y="605"/>
                    </a:lnTo>
                    <a:lnTo>
                      <a:pt x="2093" y="603"/>
                    </a:lnTo>
                    <a:lnTo>
                      <a:pt x="2097" y="602"/>
                    </a:lnTo>
                    <a:lnTo>
                      <a:pt x="2101" y="598"/>
                    </a:lnTo>
                    <a:lnTo>
                      <a:pt x="2105" y="597"/>
                    </a:lnTo>
                    <a:lnTo>
                      <a:pt x="2109" y="595"/>
                    </a:lnTo>
                    <a:lnTo>
                      <a:pt x="2113" y="594"/>
                    </a:lnTo>
                    <a:lnTo>
                      <a:pt x="2117" y="591"/>
                    </a:lnTo>
                    <a:lnTo>
                      <a:pt x="2121" y="589"/>
                    </a:lnTo>
                    <a:lnTo>
                      <a:pt x="2124" y="587"/>
                    </a:lnTo>
                    <a:lnTo>
                      <a:pt x="2128" y="586"/>
                    </a:lnTo>
                    <a:lnTo>
                      <a:pt x="2132" y="582"/>
                    </a:lnTo>
                    <a:lnTo>
                      <a:pt x="2136" y="581"/>
                    </a:lnTo>
                    <a:lnTo>
                      <a:pt x="2140" y="578"/>
                    </a:lnTo>
                    <a:lnTo>
                      <a:pt x="2144" y="576"/>
                    </a:lnTo>
                    <a:lnTo>
                      <a:pt x="2148" y="575"/>
                    </a:lnTo>
                    <a:lnTo>
                      <a:pt x="2152" y="572"/>
                    </a:lnTo>
                    <a:lnTo>
                      <a:pt x="2156" y="568"/>
                    </a:lnTo>
                    <a:lnTo>
                      <a:pt x="2160" y="565"/>
                    </a:lnTo>
                    <a:lnTo>
                      <a:pt x="2164" y="564"/>
                    </a:lnTo>
                    <a:lnTo>
                      <a:pt x="2168" y="564"/>
                    </a:lnTo>
                    <a:lnTo>
                      <a:pt x="2172" y="560"/>
                    </a:lnTo>
                    <a:lnTo>
                      <a:pt x="2176" y="557"/>
                    </a:lnTo>
                    <a:lnTo>
                      <a:pt x="2180" y="556"/>
                    </a:lnTo>
                    <a:lnTo>
                      <a:pt x="2184" y="553"/>
                    </a:lnTo>
                    <a:lnTo>
                      <a:pt x="2188" y="552"/>
                    </a:lnTo>
                    <a:lnTo>
                      <a:pt x="2191" y="548"/>
                    </a:lnTo>
                    <a:lnTo>
                      <a:pt x="2195" y="546"/>
                    </a:lnTo>
                    <a:lnTo>
                      <a:pt x="2199" y="543"/>
                    </a:lnTo>
                    <a:lnTo>
                      <a:pt x="2203" y="542"/>
                    </a:lnTo>
                    <a:lnTo>
                      <a:pt x="2207" y="539"/>
                    </a:lnTo>
                    <a:lnTo>
                      <a:pt x="2211" y="536"/>
                    </a:lnTo>
                    <a:lnTo>
                      <a:pt x="2215" y="534"/>
                    </a:lnTo>
                    <a:lnTo>
                      <a:pt x="2219" y="532"/>
                    </a:lnTo>
                    <a:lnTo>
                      <a:pt x="2223" y="531"/>
                    </a:lnTo>
                    <a:lnTo>
                      <a:pt x="2227" y="527"/>
                    </a:lnTo>
                    <a:lnTo>
                      <a:pt x="2231" y="525"/>
                    </a:lnTo>
                    <a:lnTo>
                      <a:pt x="2235" y="522"/>
                    </a:lnTo>
                    <a:lnTo>
                      <a:pt x="2239" y="521"/>
                    </a:lnTo>
                    <a:lnTo>
                      <a:pt x="2243" y="517"/>
                    </a:lnTo>
                    <a:lnTo>
                      <a:pt x="2247" y="517"/>
                    </a:lnTo>
                    <a:lnTo>
                      <a:pt x="2251" y="515"/>
                    </a:lnTo>
                    <a:lnTo>
                      <a:pt x="2255" y="513"/>
                    </a:lnTo>
                    <a:lnTo>
                      <a:pt x="2259" y="510"/>
                    </a:lnTo>
                    <a:lnTo>
                      <a:pt x="2262" y="507"/>
                    </a:lnTo>
                    <a:lnTo>
                      <a:pt x="2266" y="504"/>
                    </a:lnTo>
                    <a:lnTo>
                      <a:pt x="2270" y="502"/>
                    </a:lnTo>
                    <a:lnTo>
                      <a:pt x="2274" y="502"/>
                    </a:lnTo>
                    <a:lnTo>
                      <a:pt x="2278" y="498"/>
                    </a:lnTo>
                    <a:lnTo>
                      <a:pt x="2282" y="495"/>
                    </a:lnTo>
                    <a:lnTo>
                      <a:pt x="2286" y="494"/>
                    </a:lnTo>
                    <a:lnTo>
                      <a:pt x="2290" y="492"/>
                    </a:lnTo>
                    <a:lnTo>
                      <a:pt x="2294" y="489"/>
                    </a:lnTo>
                    <a:lnTo>
                      <a:pt x="2298" y="486"/>
                    </a:lnTo>
                    <a:lnTo>
                      <a:pt x="2302" y="485"/>
                    </a:lnTo>
                    <a:lnTo>
                      <a:pt x="2306" y="481"/>
                    </a:lnTo>
                    <a:lnTo>
                      <a:pt x="2310" y="479"/>
                    </a:lnTo>
                    <a:lnTo>
                      <a:pt x="2314" y="476"/>
                    </a:lnTo>
                    <a:lnTo>
                      <a:pt x="2318" y="475"/>
                    </a:lnTo>
                    <a:lnTo>
                      <a:pt x="2322" y="473"/>
                    </a:lnTo>
                    <a:lnTo>
                      <a:pt x="2326" y="469"/>
                    </a:lnTo>
                    <a:lnTo>
                      <a:pt x="2329" y="467"/>
                    </a:lnTo>
                    <a:lnTo>
                      <a:pt x="2333" y="466"/>
                    </a:lnTo>
                    <a:lnTo>
                      <a:pt x="2337" y="465"/>
                    </a:lnTo>
                    <a:lnTo>
                      <a:pt x="2341" y="460"/>
                    </a:lnTo>
                    <a:lnTo>
                      <a:pt x="2345" y="458"/>
                    </a:lnTo>
                    <a:lnTo>
                      <a:pt x="2349" y="455"/>
                    </a:lnTo>
                    <a:lnTo>
                      <a:pt x="2353" y="454"/>
                    </a:lnTo>
                    <a:lnTo>
                      <a:pt x="2357" y="452"/>
                    </a:lnTo>
                    <a:lnTo>
                      <a:pt x="2361" y="449"/>
                    </a:lnTo>
                    <a:lnTo>
                      <a:pt x="2365" y="448"/>
                    </a:lnTo>
                    <a:lnTo>
                      <a:pt x="2369" y="444"/>
                    </a:lnTo>
                    <a:lnTo>
                      <a:pt x="2373" y="444"/>
                    </a:lnTo>
                    <a:lnTo>
                      <a:pt x="2377" y="439"/>
                    </a:lnTo>
                    <a:lnTo>
                      <a:pt x="2381" y="438"/>
                    </a:lnTo>
                    <a:lnTo>
                      <a:pt x="2385" y="435"/>
                    </a:lnTo>
                    <a:lnTo>
                      <a:pt x="2389" y="433"/>
                    </a:lnTo>
                    <a:lnTo>
                      <a:pt x="2393" y="431"/>
                    </a:lnTo>
                    <a:lnTo>
                      <a:pt x="2396" y="427"/>
                    </a:lnTo>
                    <a:lnTo>
                      <a:pt x="2400" y="425"/>
                    </a:lnTo>
                    <a:lnTo>
                      <a:pt x="2404" y="426"/>
                    </a:lnTo>
                    <a:lnTo>
                      <a:pt x="2408" y="422"/>
                    </a:lnTo>
                    <a:lnTo>
                      <a:pt x="2412" y="419"/>
                    </a:lnTo>
                    <a:lnTo>
                      <a:pt x="2416" y="417"/>
                    </a:lnTo>
                    <a:lnTo>
                      <a:pt x="2420" y="414"/>
                    </a:lnTo>
                    <a:lnTo>
                      <a:pt x="2424" y="413"/>
                    </a:lnTo>
                    <a:lnTo>
                      <a:pt x="2428" y="409"/>
                    </a:lnTo>
                    <a:lnTo>
                      <a:pt x="2432" y="407"/>
                    </a:lnTo>
                    <a:lnTo>
                      <a:pt x="2436" y="405"/>
                    </a:lnTo>
                    <a:lnTo>
                      <a:pt x="2440" y="402"/>
                    </a:lnTo>
                    <a:lnTo>
                      <a:pt x="2444" y="401"/>
                    </a:lnTo>
                    <a:lnTo>
                      <a:pt x="2448" y="397"/>
                    </a:lnTo>
                    <a:lnTo>
                      <a:pt x="2452" y="396"/>
                    </a:lnTo>
                    <a:lnTo>
                      <a:pt x="2456" y="395"/>
                    </a:lnTo>
                    <a:lnTo>
                      <a:pt x="2460" y="392"/>
                    </a:lnTo>
                    <a:lnTo>
                      <a:pt x="2464" y="387"/>
                    </a:lnTo>
                    <a:lnTo>
                      <a:pt x="2467" y="386"/>
                    </a:lnTo>
                    <a:lnTo>
                      <a:pt x="2471" y="384"/>
                    </a:lnTo>
                    <a:lnTo>
                      <a:pt x="2475" y="382"/>
                    </a:lnTo>
                    <a:lnTo>
                      <a:pt x="2479" y="380"/>
                    </a:lnTo>
                    <a:lnTo>
                      <a:pt x="2483" y="378"/>
                    </a:lnTo>
                    <a:lnTo>
                      <a:pt x="2487" y="375"/>
                    </a:lnTo>
                    <a:lnTo>
                      <a:pt x="2491" y="374"/>
                    </a:lnTo>
                    <a:lnTo>
                      <a:pt x="2495" y="370"/>
                    </a:lnTo>
                    <a:lnTo>
                      <a:pt x="2499" y="369"/>
                    </a:lnTo>
                    <a:lnTo>
                      <a:pt x="2503" y="367"/>
                    </a:lnTo>
                    <a:lnTo>
                      <a:pt x="2507" y="364"/>
                    </a:lnTo>
                    <a:lnTo>
                      <a:pt x="2511" y="363"/>
                    </a:lnTo>
                    <a:lnTo>
                      <a:pt x="2515" y="361"/>
                    </a:lnTo>
                    <a:lnTo>
                      <a:pt x="2519" y="358"/>
                    </a:lnTo>
                    <a:lnTo>
                      <a:pt x="2523" y="355"/>
                    </a:lnTo>
                    <a:lnTo>
                      <a:pt x="2527" y="353"/>
                    </a:lnTo>
                    <a:lnTo>
                      <a:pt x="2531" y="351"/>
                    </a:lnTo>
                    <a:lnTo>
                      <a:pt x="2534" y="349"/>
                    </a:lnTo>
                    <a:lnTo>
                      <a:pt x="2538" y="346"/>
                    </a:lnTo>
                    <a:lnTo>
                      <a:pt x="2542" y="344"/>
                    </a:lnTo>
                    <a:lnTo>
                      <a:pt x="2546" y="343"/>
                    </a:lnTo>
                    <a:lnTo>
                      <a:pt x="2550" y="340"/>
                    </a:lnTo>
                    <a:lnTo>
                      <a:pt x="2554" y="338"/>
                    </a:lnTo>
                    <a:lnTo>
                      <a:pt x="2558" y="336"/>
                    </a:lnTo>
                    <a:lnTo>
                      <a:pt x="2562" y="334"/>
                    </a:lnTo>
                    <a:lnTo>
                      <a:pt x="2566" y="332"/>
                    </a:lnTo>
                    <a:lnTo>
                      <a:pt x="2570" y="328"/>
                    </a:lnTo>
                    <a:lnTo>
                      <a:pt x="2574" y="328"/>
                    </a:lnTo>
                    <a:lnTo>
                      <a:pt x="2578" y="325"/>
                    </a:lnTo>
                    <a:lnTo>
                      <a:pt x="2582" y="323"/>
                    </a:lnTo>
                    <a:lnTo>
                      <a:pt x="2586" y="321"/>
                    </a:lnTo>
                    <a:lnTo>
                      <a:pt x="2590" y="320"/>
                    </a:lnTo>
                    <a:lnTo>
                      <a:pt x="2594" y="319"/>
                    </a:lnTo>
                    <a:lnTo>
                      <a:pt x="2598" y="315"/>
                    </a:lnTo>
                    <a:lnTo>
                      <a:pt x="2602" y="312"/>
                    </a:lnTo>
                    <a:lnTo>
                      <a:pt x="2605" y="312"/>
                    </a:lnTo>
                    <a:lnTo>
                      <a:pt x="2609" y="310"/>
                    </a:lnTo>
                    <a:lnTo>
                      <a:pt x="2613" y="307"/>
                    </a:lnTo>
                    <a:lnTo>
                      <a:pt x="2617" y="305"/>
                    </a:lnTo>
                    <a:lnTo>
                      <a:pt x="2621" y="304"/>
                    </a:lnTo>
                    <a:lnTo>
                      <a:pt x="2625" y="301"/>
                    </a:lnTo>
                    <a:lnTo>
                      <a:pt x="2629" y="300"/>
                    </a:lnTo>
                    <a:lnTo>
                      <a:pt x="2633" y="297"/>
                    </a:lnTo>
                    <a:lnTo>
                      <a:pt x="2637" y="294"/>
                    </a:lnTo>
                    <a:lnTo>
                      <a:pt x="2641" y="293"/>
                    </a:lnTo>
                    <a:lnTo>
                      <a:pt x="2645" y="290"/>
                    </a:lnTo>
                    <a:lnTo>
                      <a:pt x="2649" y="288"/>
                    </a:lnTo>
                    <a:lnTo>
                      <a:pt x="2653" y="286"/>
                    </a:lnTo>
                    <a:lnTo>
                      <a:pt x="2657" y="284"/>
                    </a:lnTo>
                    <a:lnTo>
                      <a:pt x="2661" y="282"/>
                    </a:lnTo>
                    <a:lnTo>
                      <a:pt x="2665" y="281"/>
                    </a:lnTo>
                    <a:lnTo>
                      <a:pt x="2669" y="279"/>
                    </a:lnTo>
                    <a:lnTo>
                      <a:pt x="2672" y="278"/>
                    </a:lnTo>
                    <a:lnTo>
                      <a:pt x="2676" y="275"/>
                    </a:lnTo>
                    <a:lnTo>
                      <a:pt x="2680" y="272"/>
                    </a:lnTo>
                    <a:lnTo>
                      <a:pt x="2684" y="272"/>
                    </a:lnTo>
                    <a:lnTo>
                      <a:pt x="2688" y="269"/>
                    </a:lnTo>
                    <a:lnTo>
                      <a:pt x="2692" y="267"/>
                    </a:lnTo>
                    <a:lnTo>
                      <a:pt x="2696" y="265"/>
                    </a:lnTo>
                    <a:lnTo>
                      <a:pt x="2700" y="263"/>
                    </a:lnTo>
                    <a:lnTo>
                      <a:pt x="2704" y="261"/>
                    </a:lnTo>
                    <a:lnTo>
                      <a:pt x="2708" y="259"/>
                    </a:lnTo>
                    <a:lnTo>
                      <a:pt x="2712" y="258"/>
                    </a:lnTo>
                    <a:lnTo>
                      <a:pt x="2716" y="255"/>
                    </a:lnTo>
                    <a:lnTo>
                      <a:pt x="2720" y="254"/>
                    </a:lnTo>
                    <a:lnTo>
                      <a:pt x="2724" y="251"/>
                    </a:lnTo>
                    <a:lnTo>
                      <a:pt x="2728" y="250"/>
                    </a:lnTo>
                    <a:lnTo>
                      <a:pt x="2732" y="247"/>
                    </a:lnTo>
                    <a:lnTo>
                      <a:pt x="2736" y="246"/>
                    </a:lnTo>
                    <a:lnTo>
                      <a:pt x="2739" y="245"/>
                    </a:lnTo>
                    <a:lnTo>
                      <a:pt x="2743" y="243"/>
                    </a:lnTo>
                    <a:lnTo>
                      <a:pt x="2747" y="241"/>
                    </a:lnTo>
                    <a:lnTo>
                      <a:pt x="2751" y="239"/>
                    </a:lnTo>
                    <a:lnTo>
                      <a:pt x="2755" y="237"/>
                    </a:lnTo>
                    <a:lnTo>
                      <a:pt x="2759" y="235"/>
                    </a:lnTo>
                    <a:lnTo>
                      <a:pt x="2763" y="233"/>
                    </a:lnTo>
                    <a:lnTo>
                      <a:pt x="2767" y="233"/>
                    </a:lnTo>
                    <a:lnTo>
                      <a:pt x="2771" y="231"/>
                    </a:lnTo>
                    <a:lnTo>
                      <a:pt x="2775" y="230"/>
                    </a:lnTo>
                    <a:lnTo>
                      <a:pt x="2779" y="227"/>
                    </a:lnTo>
                    <a:lnTo>
                      <a:pt x="2783" y="224"/>
                    </a:lnTo>
                    <a:lnTo>
                      <a:pt x="2787" y="223"/>
                    </a:lnTo>
                    <a:lnTo>
                      <a:pt x="2791" y="221"/>
                    </a:lnTo>
                    <a:lnTo>
                      <a:pt x="2795" y="220"/>
                    </a:lnTo>
                    <a:lnTo>
                      <a:pt x="2799" y="218"/>
                    </a:lnTo>
                    <a:lnTo>
                      <a:pt x="2803" y="217"/>
                    </a:lnTo>
                    <a:lnTo>
                      <a:pt x="2807" y="213"/>
                    </a:lnTo>
                    <a:lnTo>
                      <a:pt x="2810" y="212"/>
                    </a:lnTo>
                    <a:lnTo>
                      <a:pt x="2814" y="211"/>
                    </a:lnTo>
                    <a:lnTo>
                      <a:pt x="2818" y="209"/>
                    </a:lnTo>
                    <a:lnTo>
                      <a:pt x="2822" y="207"/>
                    </a:lnTo>
                    <a:lnTo>
                      <a:pt x="2826" y="206"/>
                    </a:lnTo>
                    <a:lnTo>
                      <a:pt x="2830" y="205"/>
                    </a:lnTo>
                    <a:lnTo>
                      <a:pt x="2834" y="202"/>
                    </a:lnTo>
                    <a:lnTo>
                      <a:pt x="2838" y="201"/>
                    </a:lnTo>
                    <a:lnTo>
                      <a:pt x="2842" y="199"/>
                    </a:lnTo>
                    <a:lnTo>
                      <a:pt x="2846" y="196"/>
                    </a:lnTo>
                    <a:lnTo>
                      <a:pt x="2850" y="195"/>
                    </a:lnTo>
                    <a:lnTo>
                      <a:pt x="2854" y="196"/>
                    </a:lnTo>
                    <a:lnTo>
                      <a:pt x="2858" y="193"/>
                    </a:lnTo>
                    <a:lnTo>
                      <a:pt x="2862" y="192"/>
                    </a:lnTo>
                    <a:lnTo>
                      <a:pt x="2866" y="190"/>
                    </a:lnTo>
                    <a:lnTo>
                      <a:pt x="2870" y="188"/>
                    </a:lnTo>
                    <a:lnTo>
                      <a:pt x="2874" y="188"/>
                    </a:lnTo>
                    <a:lnTo>
                      <a:pt x="2877" y="186"/>
                    </a:lnTo>
                    <a:lnTo>
                      <a:pt x="2881" y="185"/>
                    </a:lnTo>
                    <a:lnTo>
                      <a:pt x="2885" y="180"/>
                    </a:lnTo>
                    <a:lnTo>
                      <a:pt x="2889" y="183"/>
                    </a:lnTo>
                    <a:lnTo>
                      <a:pt x="2893" y="179"/>
                    </a:lnTo>
                    <a:lnTo>
                      <a:pt x="2897" y="178"/>
                    </a:lnTo>
                    <a:lnTo>
                      <a:pt x="2901" y="178"/>
                    </a:lnTo>
                    <a:lnTo>
                      <a:pt x="2905" y="174"/>
                    </a:lnTo>
                    <a:lnTo>
                      <a:pt x="2909" y="173"/>
                    </a:lnTo>
                    <a:lnTo>
                      <a:pt x="2913" y="172"/>
                    </a:lnTo>
                    <a:lnTo>
                      <a:pt x="2917" y="171"/>
                    </a:lnTo>
                    <a:lnTo>
                      <a:pt x="2921" y="169"/>
                    </a:lnTo>
                    <a:lnTo>
                      <a:pt x="2925" y="167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61"/>
                    </a:lnTo>
                    <a:lnTo>
                      <a:pt x="2948" y="157"/>
                    </a:lnTo>
                    <a:lnTo>
                      <a:pt x="2952" y="158"/>
                    </a:lnTo>
                    <a:lnTo>
                      <a:pt x="2956" y="156"/>
                    </a:lnTo>
                    <a:lnTo>
                      <a:pt x="2960" y="155"/>
                    </a:lnTo>
                    <a:lnTo>
                      <a:pt x="2964" y="156"/>
                    </a:lnTo>
                    <a:lnTo>
                      <a:pt x="2968" y="152"/>
                    </a:lnTo>
                    <a:lnTo>
                      <a:pt x="2972" y="153"/>
                    </a:lnTo>
                    <a:lnTo>
                      <a:pt x="2976" y="150"/>
                    </a:lnTo>
                    <a:lnTo>
                      <a:pt x="2980" y="150"/>
                    </a:lnTo>
                    <a:lnTo>
                      <a:pt x="2984" y="148"/>
                    </a:lnTo>
                    <a:lnTo>
                      <a:pt x="2988" y="145"/>
                    </a:lnTo>
                    <a:lnTo>
                      <a:pt x="2992" y="144"/>
                    </a:lnTo>
                    <a:lnTo>
                      <a:pt x="2996" y="143"/>
                    </a:lnTo>
                    <a:lnTo>
                      <a:pt x="3000" y="141"/>
                    </a:lnTo>
                    <a:lnTo>
                      <a:pt x="3004" y="140"/>
                    </a:lnTo>
                    <a:lnTo>
                      <a:pt x="3008" y="138"/>
                    </a:lnTo>
                    <a:lnTo>
                      <a:pt x="3012" y="138"/>
                    </a:lnTo>
                    <a:lnTo>
                      <a:pt x="3015" y="136"/>
                    </a:lnTo>
                    <a:lnTo>
                      <a:pt x="3019" y="136"/>
                    </a:lnTo>
                    <a:lnTo>
                      <a:pt x="3023" y="134"/>
                    </a:lnTo>
                    <a:lnTo>
                      <a:pt x="3027" y="134"/>
                    </a:lnTo>
                    <a:lnTo>
                      <a:pt x="3031" y="132"/>
                    </a:lnTo>
                    <a:lnTo>
                      <a:pt x="3035" y="131"/>
                    </a:lnTo>
                    <a:lnTo>
                      <a:pt x="3039" y="129"/>
                    </a:lnTo>
                    <a:lnTo>
                      <a:pt x="3043" y="128"/>
                    </a:lnTo>
                    <a:lnTo>
                      <a:pt x="3047" y="126"/>
                    </a:lnTo>
                    <a:lnTo>
                      <a:pt x="3051" y="127"/>
                    </a:lnTo>
                    <a:lnTo>
                      <a:pt x="3055" y="125"/>
                    </a:lnTo>
                    <a:lnTo>
                      <a:pt x="3059" y="122"/>
                    </a:lnTo>
                    <a:lnTo>
                      <a:pt x="3063" y="121"/>
                    </a:lnTo>
                    <a:lnTo>
                      <a:pt x="3067" y="123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17"/>
                    </a:lnTo>
                    <a:lnTo>
                      <a:pt x="3082" y="116"/>
                    </a:lnTo>
                    <a:lnTo>
                      <a:pt x="3086" y="114"/>
                    </a:lnTo>
                    <a:lnTo>
                      <a:pt x="3090" y="114"/>
                    </a:lnTo>
                    <a:lnTo>
                      <a:pt x="3094" y="113"/>
                    </a:lnTo>
                    <a:lnTo>
                      <a:pt x="3098" y="112"/>
                    </a:lnTo>
                    <a:lnTo>
                      <a:pt x="3102" y="111"/>
                    </a:lnTo>
                    <a:lnTo>
                      <a:pt x="3106" y="110"/>
                    </a:lnTo>
                    <a:lnTo>
                      <a:pt x="3110" y="107"/>
                    </a:lnTo>
                    <a:lnTo>
                      <a:pt x="3114" y="108"/>
                    </a:lnTo>
                    <a:lnTo>
                      <a:pt x="3118" y="106"/>
                    </a:lnTo>
                    <a:lnTo>
                      <a:pt x="3122" y="105"/>
                    </a:lnTo>
                    <a:lnTo>
                      <a:pt x="3126" y="106"/>
                    </a:lnTo>
                    <a:lnTo>
                      <a:pt x="3130" y="104"/>
                    </a:lnTo>
                    <a:lnTo>
                      <a:pt x="3134" y="103"/>
                    </a:lnTo>
                    <a:lnTo>
                      <a:pt x="3138" y="103"/>
                    </a:lnTo>
                    <a:lnTo>
                      <a:pt x="3142" y="101"/>
                    </a:lnTo>
                    <a:lnTo>
                      <a:pt x="3146" y="100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7" name="Freeform 2709"/>
              <p:cNvSpPr>
                <a:spLocks/>
              </p:cNvSpPr>
              <p:nvPr/>
            </p:nvSpPr>
            <p:spPr bwMode="auto">
              <a:xfrm flipV="1">
                <a:off x="506" y="1701"/>
                <a:ext cx="1814" cy="220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2"/>
                  </a:cxn>
                  <a:cxn ang="0">
                    <a:pos x="406" y="17"/>
                  </a:cxn>
                  <a:cxn ang="0">
                    <a:pos x="457" y="25"/>
                  </a:cxn>
                  <a:cxn ang="0">
                    <a:pos x="508" y="36"/>
                  </a:cxn>
                  <a:cxn ang="0">
                    <a:pos x="559" y="49"/>
                  </a:cxn>
                  <a:cxn ang="0">
                    <a:pos x="611" y="62"/>
                  </a:cxn>
                  <a:cxn ang="0">
                    <a:pos x="662" y="79"/>
                  </a:cxn>
                  <a:cxn ang="0">
                    <a:pos x="713" y="98"/>
                  </a:cxn>
                  <a:cxn ang="0">
                    <a:pos x="764" y="117"/>
                  </a:cxn>
                  <a:cxn ang="0">
                    <a:pos x="816" y="139"/>
                  </a:cxn>
                  <a:cxn ang="0">
                    <a:pos x="867" y="160"/>
                  </a:cxn>
                  <a:cxn ang="0">
                    <a:pos x="918" y="184"/>
                  </a:cxn>
                  <a:cxn ang="0">
                    <a:pos x="969" y="207"/>
                  </a:cxn>
                  <a:cxn ang="0">
                    <a:pos x="1021" y="230"/>
                  </a:cxn>
                  <a:cxn ang="0">
                    <a:pos x="1072" y="252"/>
                  </a:cxn>
                  <a:cxn ang="0">
                    <a:pos x="1123" y="272"/>
                  </a:cxn>
                  <a:cxn ang="0">
                    <a:pos x="1174" y="292"/>
                  </a:cxn>
                  <a:cxn ang="0">
                    <a:pos x="1226" y="310"/>
                  </a:cxn>
                  <a:cxn ang="0">
                    <a:pos x="1277" y="328"/>
                  </a:cxn>
                  <a:cxn ang="0">
                    <a:pos x="1328" y="342"/>
                  </a:cxn>
                  <a:cxn ang="0">
                    <a:pos x="1379" y="355"/>
                  </a:cxn>
                  <a:cxn ang="0">
                    <a:pos x="1431" y="365"/>
                  </a:cxn>
                  <a:cxn ang="0">
                    <a:pos x="1482" y="372"/>
                  </a:cxn>
                  <a:cxn ang="0">
                    <a:pos x="1533" y="378"/>
                  </a:cxn>
                  <a:cxn ang="0">
                    <a:pos x="1584" y="378"/>
                  </a:cxn>
                  <a:cxn ang="0">
                    <a:pos x="1636" y="381"/>
                  </a:cxn>
                  <a:cxn ang="0">
                    <a:pos x="1687" y="379"/>
                  </a:cxn>
                  <a:cxn ang="0">
                    <a:pos x="1738" y="375"/>
                  </a:cxn>
                  <a:cxn ang="0">
                    <a:pos x="1789" y="368"/>
                  </a:cxn>
                  <a:cxn ang="0">
                    <a:pos x="1841" y="360"/>
                  </a:cxn>
                  <a:cxn ang="0">
                    <a:pos x="1892" y="351"/>
                  </a:cxn>
                  <a:cxn ang="0">
                    <a:pos x="1943" y="343"/>
                  </a:cxn>
                  <a:cxn ang="0">
                    <a:pos x="1994" y="329"/>
                  </a:cxn>
                  <a:cxn ang="0">
                    <a:pos x="2046" y="317"/>
                  </a:cxn>
                  <a:cxn ang="0">
                    <a:pos x="2097" y="302"/>
                  </a:cxn>
                  <a:cxn ang="0">
                    <a:pos x="2148" y="289"/>
                  </a:cxn>
                  <a:cxn ang="0">
                    <a:pos x="2199" y="275"/>
                  </a:cxn>
                  <a:cxn ang="0">
                    <a:pos x="2251" y="259"/>
                  </a:cxn>
                  <a:cxn ang="0">
                    <a:pos x="2302" y="243"/>
                  </a:cxn>
                  <a:cxn ang="0">
                    <a:pos x="2353" y="228"/>
                  </a:cxn>
                  <a:cxn ang="0">
                    <a:pos x="2404" y="212"/>
                  </a:cxn>
                  <a:cxn ang="0">
                    <a:pos x="2456" y="197"/>
                  </a:cxn>
                  <a:cxn ang="0">
                    <a:pos x="2507" y="183"/>
                  </a:cxn>
                  <a:cxn ang="0">
                    <a:pos x="2558" y="169"/>
                  </a:cxn>
                  <a:cxn ang="0">
                    <a:pos x="2609" y="155"/>
                  </a:cxn>
                  <a:cxn ang="0">
                    <a:pos x="2661" y="142"/>
                  </a:cxn>
                  <a:cxn ang="0">
                    <a:pos x="2712" y="130"/>
                  </a:cxn>
                  <a:cxn ang="0">
                    <a:pos x="2763" y="118"/>
                  </a:cxn>
                  <a:cxn ang="0">
                    <a:pos x="2814" y="106"/>
                  </a:cxn>
                  <a:cxn ang="0">
                    <a:pos x="2866" y="96"/>
                  </a:cxn>
                  <a:cxn ang="0">
                    <a:pos x="2917" y="87"/>
                  </a:cxn>
                  <a:cxn ang="0">
                    <a:pos x="2968" y="77"/>
                  </a:cxn>
                  <a:cxn ang="0">
                    <a:pos x="3019" y="69"/>
                  </a:cxn>
                  <a:cxn ang="0">
                    <a:pos x="3071" y="62"/>
                  </a:cxn>
                  <a:cxn ang="0">
                    <a:pos x="3122" y="54"/>
                  </a:cxn>
                </a:cxnLst>
                <a:rect l="0" t="0" r="r" b="b"/>
                <a:pathLst>
                  <a:path w="3150" h="381">
                    <a:moveTo>
                      <a:pt x="0" y="1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4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5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5"/>
                    </a:lnTo>
                    <a:lnTo>
                      <a:pt x="283" y="9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8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1"/>
                    </a:lnTo>
                    <a:lnTo>
                      <a:pt x="350" y="12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2"/>
                    </a:lnTo>
                    <a:lnTo>
                      <a:pt x="370" y="14"/>
                    </a:lnTo>
                    <a:lnTo>
                      <a:pt x="374" y="13"/>
                    </a:lnTo>
                    <a:lnTo>
                      <a:pt x="378" y="12"/>
                    </a:lnTo>
                    <a:lnTo>
                      <a:pt x="382" y="16"/>
                    </a:lnTo>
                    <a:lnTo>
                      <a:pt x="386" y="15"/>
                    </a:lnTo>
                    <a:lnTo>
                      <a:pt x="390" y="16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7"/>
                    </a:lnTo>
                    <a:lnTo>
                      <a:pt x="410" y="18"/>
                    </a:lnTo>
                    <a:lnTo>
                      <a:pt x="413" y="18"/>
                    </a:lnTo>
                    <a:lnTo>
                      <a:pt x="417" y="19"/>
                    </a:lnTo>
                    <a:lnTo>
                      <a:pt x="421" y="19"/>
                    </a:lnTo>
                    <a:lnTo>
                      <a:pt x="425" y="20"/>
                    </a:lnTo>
                    <a:lnTo>
                      <a:pt x="429" y="20"/>
                    </a:lnTo>
                    <a:lnTo>
                      <a:pt x="433" y="23"/>
                    </a:lnTo>
                    <a:lnTo>
                      <a:pt x="437" y="24"/>
                    </a:lnTo>
                    <a:lnTo>
                      <a:pt x="441" y="22"/>
                    </a:lnTo>
                    <a:lnTo>
                      <a:pt x="445" y="24"/>
                    </a:lnTo>
                    <a:lnTo>
                      <a:pt x="449" y="25"/>
                    </a:lnTo>
                    <a:lnTo>
                      <a:pt x="453" y="25"/>
                    </a:lnTo>
                    <a:lnTo>
                      <a:pt x="457" y="25"/>
                    </a:lnTo>
                    <a:lnTo>
                      <a:pt x="461" y="25"/>
                    </a:lnTo>
                    <a:lnTo>
                      <a:pt x="465" y="27"/>
                    </a:lnTo>
                    <a:lnTo>
                      <a:pt x="469" y="28"/>
                    </a:lnTo>
                    <a:lnTo>
                      <a:pt x="473" y="29"/>
                    </a:lnTo>
                    <a:lnTo>
                      <a:pt x="477" y="30"/>
                    </a:lnTo>
                    <a:lnTo>
                      <a:pt x="480" y="30"/>
                    </a:lnTo>
                    <a:lnTo>
                      <a:pt x="484" y="32"/>
                    </a:lnTo>
                    <a:lnTo>
                      <a:pt x="488" y="31"/>
                    </a:lnTo>
                    <a:lnTo>
                      <a:pt x="492" y="32"/>
                    </a:lnTo>
                    <a:lnTo>
                      <a:pt x="496" y="33"/>
                    </a:lnTo>
                    <a:lnTo>
                      <a:pt x="500" y="34"/>
                    </a:lnTo>
                    <a:lnTo>
                      <a:pt x="504" y="33"/>
                    </a:lnTo>
                    <a:lnTo>
                      <a:pt x="508" y="36"/>
                    </a:lnTo>
                    <a:lnTo>
                      <a:pt x="512" y="36"/>
                    </a:lnTo>
                    <a:lnTo>
                      <a:pt x="516" y="37"/>
                    </a:lnTo>
                    <a:lnTo>
                      <a:pt x="520" y="39"/>
                    </a:lnTo>
                    <a:lnTo>
                      <a:pt x="524" y="40"/>
                    </a:lnTo>
                    <a:lnTo>
                      <a:pt x="528" y="40"/>
                    </a:lnTo>
                    <a:lnTo>
                      <a:pt x="532" y="41"/>
                    </a:lnTo>
                    <a:lnTo>
                      <a:pt x="536" y="42"/>
                    </a:lnTo>
                    <a:lnTo>
                      <a:pt x="540" y="43"/>
                    </a:lnTo>
                    <a:lnTo>
                      <a:pt x="544" y="44"/>
                    </a:lnTo>
                    <a:lnTo>
                      <a:pt x="547" y="44"/>
                    </a:lnTo>
                    <a:lnTo>
                      <a:pt x="551" y="47"/>
                    </a:lnTo>
                    <a:lnTo>
                      <a:pt x="555" y="47"/>
                    </a:lnTo>
                    <a:lnTo>
                      <a:pt x="559" y="49"/>
                    </a:lnTo>
                    <a:lnTo>
                      <a:pt x="563" y="49"/>
                    </a:lnTo>
                    <a:lnTo>
                      <a:pt x="567" y="51"/>
                    </a:lnTo>
                    <a:lnTo>
                      <a:pt x="571" y="51"/>
                    </a:lnTo>
                    <a:lnTo>
                      <a:pt x="575" y="52"/>
                    </a:lnTo>
                    <a:lnTo>
                      <a:pt x="579" y="53"/>
                    </a:lnTo>
                    <a:lnTo>
                      <a:pt x="583" y="54"/>
                    </a:lnTo>
                    <a:lnTo>
                      <a:pt x="587" y="56"/>
                    </a:lnTo>
                    <a:lnTo>
                      <a:pt x="591" y="57"/>
                    </a:lnTo>
                    <a:lnTo>
                      <a:pt x="595" y="58"/>
                    </a:lnTo>
                    <a:lnTo>
                      <a:pt x="599" y="59"/>
                    </a:lnTo>
                    <a:lnTo>
                      <a:pt x="603" y="61"/>
                    </a:lnTo>
                    <a:lnTo>
                      <a:pt x="607" y="62"/>
                    </a:lnTo>
                    <a:lnTo>
                      <a:pt x="611" y="62"/>
                    </a:lnTo>
                    <a:lnTo>
                      <a:pt x="615" y="64"/>
                    </a:lnTo>
                    <a:lnTo>
                      <a:pt x="618" y="65"/>
                    </a:lnTo>
                    <a:lnTo>
                      <a:pt x="622" y="65"/>
                    </a:lnTo>
                    <a:lnTo>
                      <a:pt x="626" y="68"/>
                    </a:lnTo>
                    <a:lnTo>
                      <a:pt x="630" y="69"/>
                    </a:lnTo>
                    <a:lnTo>
                      <a:pt x="634" y="71"/>
                    </a:lnTo>
                    <a:lnTo>
                      <a:pt x="638" y="71"/>
                    </a:lnTo>
                    <a:lnTo>
                      <a:pt x="642" y="73"/>
                    </a:lnTo>
                    <a:lnTo>
                      <a:pt x="646" y="73"/>
                    </a:lnTo>
                    <a:lnTo>
                      <a:pt x="650" y="74"/>
                    </a:lnTo>
                    <a:lnTo>
                      <a:pt x="654" y="75"/>
                    </a:lnTo>
                    <a:lnTo>
                      <a:pt x="658" y="77"/>
                    </a:lnTo>
                    <a:lnTo>
                      <a:pt x="662" y="79"/>
                    </a:lnTo>
                    <a:lnTo>
                      <a:pt x="666" y="80"/>
                    </a:lnTo>
                    <a:lnTo>
                      <a:pt x="670" y="81"/>
                    </a:lnTo>
                    <a:lnTo>
                      <a:pt x="674" y="82"/>
                    </a:lnTo>
                    <a:lnTo>
                      <a:pt x="678" y="83"/>
                    </a:lnTo>
                    <a:lnTo>
                      <a:pt x="682" y="85"/>
                    </a:lnTo>
                    <a:lnTo>
                      <a:pt x="685" y="86"/>
                    </a:lnTo>
                    <a:lnTo>
                      <a:pt x="689" y="87"/>
                    </a:lnTo>
                    <a:lnTo>
                      <a:pt x="693" y="90"/>
                    </a:lnTo>
                    <a:lnTo>
                      <a:pt x="697" y="91"/>
                    </a:lnTo>
                    <a:lnTo>
                      <a:pt x="701" y="92"/>
                    </a:lnTo>
                    <a:lnTo>
                      <a:pt x="705" y="95"/>
                    </a:lnTo>
                    <a:lnTo>
                      <a:pt x="709" y="96"/>
                    </a:lnTo>
                    <a:lnTo>
                      <a:pt x="713" y="98"/>
                    </a:lnTo>
                    <a:lnTo>
                      <a:pt x="717" y="99"/>
                    </a:lnTo>
                    <a:lnTo>
                      <a:pt x="721" y="99"/>
                    </a:lnTo>
                    <a:lnTo>
                      <a:pt x="725" y="101"/>
                    </a:lnTo>
                    <a:lnTo>
                      <a:pt x="729" y="101"/>
                    </a:lnTo>
                    <a:lnTo>
                      <a:pt x="733" y="105"/>
                    </a:lnTo>
                    <a:lnTo>
                      <a:pt x="737" y="107"/>
                    </a:lnTo>
                    <a:lnTo>
                      <a:pt x="741" y="107"/>
                    </a:lnTo>
                    <a:lnTo>
                      <a:pt x="745" y="110"/>
                    </a:lnTo>
                    <a:lnTo>
                      <a:pt x="749" y="111"/>
                    </a:lnTo>
                    <a:lnTo>
                      <a:pt x="753" y="111"/>
                    </a:lnTo>
                    <a:lnTo>
                      <a:pt x="756" y="115"/>
                    </a:lnTo>
                    <a:lnTo>
                      <a:pt x="760" y="115"/>
                    </a:lnTo>
                    <a:lnTo>
                      <a:pt x="764" y="117"/>
                    </a:lnTo>
                    <a:lnTo>
                      <a:pt x="768" y="118"/>
                    </a:lnTo>
                    <a:lnTo>
                      <a:pt x="772" y="121"/>
                    </a:lnTo>
                    <a:lnTo>
                      <a:pt x="776" y="122"/>
                    </a:lnTo>
                    <a:lnTo>
                      <a:pt x="780" y="124"/>
                    </a:lnTo>
                    <a:lnTo>
                      <a:pt x="784" y="125"/>
                    </a:lnTo>
                    <a:lnTo>
                      <a:pt x="788" y="127"/>
                    </a:lnTo>
                    <a:lnTo>
                      <a:pt x="792" y="127"/>
                    </a:lnTo>
                    <a:lnTo>
                      <a:pt x="796" y="130"/>
                    </a:lnTo>
                    <a:lnTo>
                      <a:pt x="800" y="132"/>
                    </a:lnTo>
                    <a:lnTo>
                      <a:pt x="804" y="133"/>
                    </a:lnTo>
                    <a:lnTo>
                      <a:pt x="808" y="136"/>
                    </a:lnTo>
                    <a:lnTo>
                      <a:pt x="812" y="138"/>
                    </a:lnTo>
                    <a:lnTo>
                      <a:pt x="816" y="139"/>
                    </a:lnTo>
                    <a:lnTo>
                      <a:pt x="820" y="141"/>
                    </a:lnTo>
                    <a:lnTo>
                      <a:pt x="823" y="142"/>
                    </a:lnTo>
                    <a:lnTo>
                      <a:pt x="827" y="145"/>
                    </a:lnTo>
                    <a:lnTo>
                      <a:pt x="831" y="144"/>
                    </a:lnTo>
                    <a:lnTo>
                      <a:pt x="835" y="148"/>
                    </a:lnTo>
                    <a:lnTo>
                      <a:pt x="839" y="148"/>
                    </a:lnTo>
                    <a:lnTo>
                      <a:pt x="843" y="151"/>
                    </a:lnTo>
                    <a:lnTo>
                      <a:pt x="847" y="152"/>
                    </a:lnTo>
                    <a:lnTo>
                      <a:pt x="851" y="154"/>
                    </a:lnTo>
                    <a:lnTo>
                      <a:pt x="855" y="154"/>
                    </a:lnTo>
                    <a:lnTo>
                      <a:pt x="859" y="157"/>
                    </a:lnTo>
                    <a:lnTo>
                      <a:pt x="863" y="159"/>
                    </a:lnTo>
                    <a:lnTo>
                      <a:pt x="867" y="160"/>
                    </a:lnTo>
                    <a:lnTo>
                      <a:pt x="871" y="163"/>
                    </a:lnTo>
                    <a:lnTo>
                      <a:pt x="875" y="164"/>
                    </a:lnTo>
                    <a:lnTo>
                      <a:pt x="879" y="166"/>
                    </a:lnTo>
                    <a:lnTo>
                      <a:pt x="883" y="168"/>
                    </a:lnTo>
                    <a:lnTo>
                      <a:pt x="887" y="169"/>
                    </a:lnTo>
                    <a:lnTo>
                      <a:pt x="890" y="171"/>
                    </a:lnTo>
                    <a:lnTo>
                      <a:pt x="894" y="173"/>
                    </a:lnTo>
                    <a:lnTo>
                      <a:pt x="898" y="176"/>
                    </a:lnTo>
                    <a:lnTo>
                      <a:pt x="902" y="177"/>
                    </a:lnTo>
                    <a:lnTo>
                      <a:pt x="906" y="178"/>
                    </a:lnTo>
                    <a:lnTo>
                      <a:pt x="910" y="179"/>
                    </a:lnTo>
                    <a:lnTo>
                      <a:pt x="914" y="183"/>
                    </a:lnTo>
                    <a:lnTo>
                      <a:pt x="918" y="184"/>
                    </a:lnTo>
                    <a:lnTo>
                      <a:pt x="922" y="185"/>
                    </a:lnTo>
                    <a:lnTo>
                      <a:pt x="926" y="188"/>
                    </a:lnTo>
                    <a:lnTo>
                      <a:pt x="930" y="189"/>
                    </a:lnTo>
                    <a:lnTo>
                      <a:pt x="934" y="192"/>
                    </a:lnTo>
                    <a:lnTo>
                      <a:pt x="938" y="193"/>
                    </a:lnTo>
                    <a:lnTo>
                      <a:pt x="942" y="195"/>
                    </a:lnTo>
                    <a:lnTo>
                      <a:pt x="946" y="195"/>
                    </a:lnTo>
                    <a:lnTo>
                      <a:pt x="950" y="198"/>
                    </a:lnTo>
                    <a:lnTo>
                      <a:pt x="954" y="200"/>
                    </a:lnTo>
                    <a:lnTo>
                      <a:pt x="958" y="201"/>
                    </a:lnTo>
                    <a:lnTo>
                      <a:pt x="961" y="203"/>
                    </a:lnTo>
                    <a:lnTo>
                      <a:pt x="965" y="205"/>
                    </a:lnTo>
                    <a:lnTo>
                      <a:pt x="969" y="207"/>
                    </a:lnTo>
                    <a:lnTo>
                      <a:pt x="973" y="209"/>
                    </a:lnTo>
                    <a:lnTo>
                      <a:pt x="977" y="210"/>
                    </a:lnTo>
                    <a:lnTo>
                      <a:pt x="981" y="211"/>
                    </a:lnTo>
                    <a:lnTo>
                      <a:pt x="985" y="213"/>
                    </a:lnTo>
                    <a:lnTo>
                      <a:pt x="989" y="215"/>
                    </a:lnTo>
                    <a:lnTo>
                      <a:pt x="993" y="218"/>
                    </a:lnTo>
                    <a:lnTo>
                      <a:pt x="997" y="218"/>
                    </a:lnTo>
                    <a:lnTo>
                      <a:pt x="1001" y="220"/>
                    </a:lnTo>
                    <a:lnTo>
                      <a:pt x="1005" y="222"/>
                    </a:lnTo>
                    <a:lnTo>
                      <a:pt x="1009" y="224"/>
                    </a:lnTo>
                    <a:lnTo>
                      <a:pt x="1013" y="226"/>
                    </a:lnTo>
                    <a:lnTo>
                      <a:pt x="1017" y="228"/>
                    </a:lnTo>
                    <a:lnTo>
                      <a:pt x="1021" y="230"/>
                    </a:lnTo>
                    <a:lnTo>
                      <a:pt x="1025" y="231"/>
                    </a:lnTo>
                    <a:lnTo>
                      <a:pt x="1028" y="233"/>
                    </a:lnTo>
                    <a:lnTo>
                      <a:pt x="1032" y="235"/>
                    </a:lnTo>
                    <a:lnTo>
                      <a:pt x="1036" y="236"/>
                    </a:lnTo>
                    <a:lnTo>
                      <a:pt x="1040" y="238"/>
                    </a:lnTo>
                    <a:lnTo>
                      <a:pt x="1044" y="239"/>
                    </a:lnTo>
                    <a:lnTo>
                      <a:pt x="1048" y="241"/>
                    </a:lnTo>
                    <a:lnTo>
                      <a:pt x="1052" y="244"/>
                    </a:lnTo>
                    <a:lnTo>
                      <a:pt x="1056" y="244"/>
                    </a:lnTo>
                    <a:lnTo>
                      <a:pt x="1060" y="247"/>
                    </a:lnTo>
                    <a:lnTo>
                      <a:pt x="1064" y="248"/>
                    </a:lnTo>
                    <a:lnTo>
                      <a:pt x="1068" y="250"/>
                    </a:lnTo>
                    <a:lnTo>
                      <a:pt x="1072" y="252"/>
                    </a:lnTo>
                    <a:lnTo>
                      <a:pt x="1076" y="253"/>
                    </a:lnTo>
                    <a:lnTo>
                      <a:pt x="1080" y="254"/>
                    </a:lnTo>
                    <a:lnTo>
                      <a:pt x="1084" y="257"/>
                    </a:lnTo>
                    <a:lnTo>
                      <a:pt x="1088" y="259"/>
                    </a:lnTo>
                    <a:lnTo>
                      <a:pt x="1092" y="261"/>
                    </a:lnTo>
                    <a:lnTo>
                      <a:pt x="1095" y="262"/>
                    </a:lnTo>
                    <a:lnTo>
                      <a:pt x="1099" y="262"/>
                    </a:lnTo>
                    <a:lnTo>
                      <a:pt x="1103" y="264"/>
                    </a:lnTo>
                    <a:lnTo>
                      <a:pt x="1107" y="266"/>
                    </a:lnTo>
                    <a:lnTo>
                      <a:pt x="1111" y="268"/>
                    </a:lnTo>
                    <a:lnTo>
                      <a:pt x="1115" y="270"/>
                    </a:lnTo>
                    <a:lnTo>
                      <a:pt x="1119" y="271"/>
                    </a:lnTo>
                    <a:lnTo>
                      <a:pt x="1123" y="272"/>
                    </a:lnTo>
                    <a:lnTo>
                      <a:pt x="1127" y="276"/>
                    </a:lnTo>
                    <a:lnTo>
                      <a:pt x="1131" y="275"/>
                    </a:lnTo>
                    <a:lnTo>
                      <a:pt x="1135" y="277"/>
                    </a:lnTo>
                    <a:lnTo>
                      <a:pt x="1139" y="280"/>
                    </a:lnTo>
                    <a:lnTo>
                      <a:pt x="1143" y="281"/>
                    </a:lnTo>
                    <a:lnTo>
                      <a:pt x="1147" y="283"/>
                    </a:lnTo>
                    <a:lnTo>
                      <a:pt x="1151" y="282"/>
                    </a:lnTo>
                    <a:lnTo>
                      <a:pt x="1155" y="285"/>
                    </a:lnTo>
                    <a:lnTo>
                      <a:pt x="1159" y="287"/>
                    </a:lnTo>
                    <a:lnTo>
                      <a:pt x="1163" y="287"/>
                    </a:lnTo>
                    <a:lnTo>
                      <a:pt x="1166" y="290"/>
                    </a:lnTo>
                    <a:lnTo>
                      <a:pt x="1170" y="292"/>
                    </a:lnTo>
                    <a:lnTo>
                      <a:pt x="1174" y="292"/>
                    </a:lnTo>
                    <a:lnTo>
                      <a:pt x="1178" y="294"/>
                    </a:lnTo>
                    <a:lnTo>
                      <a:pt x="1182" y="295"/>
                    </a:lnTo>
                    <a:lnTo>
                      <a:pt x="1186" y="297"/>
                    </a:lnTo>
                    <a:lnTo>
                      <a:pt x="1190" y="299"/>
                    </a:lnTo>
                    <a:lnTo>
                      <a:pt x="1194" y="300"/>
                    </a:lnTo>
                    <a:lnTo>
                      <a:pt x="1198" y="301"/>
                    </a:lnTo>
                    <a:lnTo>
                      <a:pt x="1202" y="303"/>
                    </a:lnTo>
                    <a:lnTo>
                      <a:pt x="1206" y="304"/>
                    </a:lnTo>
                    <a:lnTo>
                      <a:pt x="1210" y="307"/>
                    </a:lnTo>
                    <a:lnTo>
                      <a:pt x="1214" y="307"/>
                    </a:lnTo>
                    <a:lnTo>
                      <a:pt x="1218" y="307"/>
                    </a:lnTo>
                    <a:lnTo>
                      <a:pt x="1222" y="310"/>
                    </a:lnTo>
                    <a:lnTo>
                      <a:pt x="1226" y="310"/>
                    </a:lnTo>
                    <a:lnTo>
                      <a:pt x="1230" y="312"/>
                    </a:lnTo>
                    <a:lnTo>
                      <a:pt x="1233" y="314"/>
                    </a:lnTo>
                    <a:lnTo>
                      <a:pt x="1237" y="314"/>
                    </a:lnTo>
                    <a:lnTo>
                      <a:pt x="1241" y="316"/>
                    </a:lnTo>
                    <a:lnTo>
                      <a:pt x="1245" y="318"/>
                    </a:lnTo>
                    <a:lnTo>
                      <a:pt x="1249" y="318"/>
                    </a:lnTo>
                    <a:lnTo>
                      <a:pt x="1253" y="320"/>
                    </a:lnTo>
                    <a:lnTo>
                      <a:pt x="1257" y="321"/>
                    </a:lnTo>
                    <a:lnTo>
                      <a:pt x="1261" y="322"/>
                    </a:lnTo>
                    <a:lnTo>
                      <a:pt x="1265" y="323"/>
                    </a:lnTo>
                    <a:lnTo>
                      <a:pt x="1269" y="325"/>
                    </a:lnTo>
                    <a:lnTo>
                      <a:pt x="1273" y="327"/>
                    </a:lnTo>
                    <a:lnTo>
                      <a:pt x="1277" y="328"/>
                    </a:lnTo>
                    <a:lnTo>
                      <a:pt x="1281" y="330"/>
                    </a:lnTo>
                    <a:lnTo>
                      <a:pt x="1285" y="329"/>
                    </a:lnTo>
                    <a:lnTo>
                      <a:pt x="1289" y="330"/>
                    </a:lnTo>
                    <a:lnTo>
                      <a:pt x="1293" y="331"/>
                    </a:lnTo>
                    <a:lnTo>
                      <a:pt x="1297" y="333"/>
                    </a:lnTo>
                    <a:lnTo>
                      <a:pt x="1301" y="334"/>
                    </a:lnTo>
                    <a:lnTo>
                      <a:pt x="1304" y="335"/>
                    </a:lnTo>
                    <a:lnTo>
                      <a:pt x="1308" y="337"/>
                    </a:lnTo>
                    <a:lnTo>
                      <a:pt x="1312" y="336"/>
                    </a:lnTo>
                    <a:lnTo>
                      <a:pt x="1316" y="338"/>
                    </a:lnTo>
                    <a:lnTo>
                      <a:pt x="1320" y="339"/>
                    </a:lnTo>
                    <a:lnTo>
                      <a:pt x="1324" y="341"/>
                    </a:lnTo>
                    <a:lnTo>
                      <a:pt x="1328" y="342"/>
                    </a:lnTo>
                    <a:lnTo>
                      <a:pt x="1332" y="342"/>
                    </a:lnTo>
                    <a:lnTo>
                      <a:pt x="1336" y="344"/>
                    </a:lnTo>
                    <a:lnTo>
                      <a:pt x="1340" y="344"/>
                    </a:lnTo>
                    <a:lnTo>
                      <a:pt x="1344" y="346"/>
                    </a:lnTo>
                    <a:lnTo>
                      <a:pt x="1348" y="348"/>
                    </a:lnTo>
                    <a:lnTo>
                      <a:pt x="1352" y="348"/>
                    </a:lnTo>
                    <a:lnTo>
                      <a:pt x="1356" y="349"/>
                    </a:lnTo>
                    <a:lnTo>
                      <a:pt x="1360" y="351"/>
                    </a:lnTo>
                    <a:lnTo>
                      <a:pt x="1364" y="350"/>
                    </a:lnTo>
                    <a:lnTo>
                      <a:pt x="1368" y="351"/>
                    </a:lnTo>
                    <a:lnTo>
                      <a:pt x="1371" y="353"/>
                    </a:lnTo>
                    <a:lnTo>
                      <a:pt x="1375" y="353"/>
                    </a:lnTo>
                    <a:lnTo>
                      <a:pt x="1379" y="355"/>
                    </a:lnTo>
                    <a:lnTo>
                      <a:pt x="1383" y="356"/>
                    </a:lnTo>
                    <a:lnTo>
                      <a:pt x="1387" y="356"/>
                    </a:lnTo>
                    <a:lnTo>
                      <a:pt x="1391" y="357"/>
                    </a:lnTo>
                    <a:lnTo>
                      <a:pt x="1395" y="357"/>
                    </a:lnTo>
                    <a:lnTo>
                      <a:pt x="1399" y="359"/>
                    </a:lnTo>
                    <a:lnTo>
                      <a:pt x="1403" y="360"/>
                    </a:lnTo>
                    <a:lnTo>
                      <a:pt x="1407" y="360"/>
                    </a:lnTo>
                    <a:lnTo>
                      <a:pt x="1411" y="360"/>
                    </a:lnTo>
                    <a:lnTo>
                      <a:pt x="1415" y="361"/>
                    </a:lnTo>
                    <a:lnTo>
                      <a:pt x="1419" y="362"/>
                    </a:lnTo>
                    <a:lnTo>
                      <a:pt x="1423" y="363"/>
                    </a:lnTo>
                    <a:lnTo>
                      <a:pt x="1427" y="363"/>
                    </a:lnTo>
                    <a:lnTo>
                      <a:pt x="1431" y="365"/>
                    </a:lnTo>
                    <a:lnTo>
                      <a:pt x="1435" y="365"/>
                    </a:lnTo>
                    <a:lnTo>
                      <a:pt x="1438" y="365"/>
                    </a:lnTo>
                    <a:lnTo>
                      <a:pt x="1442" y="365"/>
                    </a:lnTo>
                    <a:lnTo>
                      <a:pt x="1446" y="367"/>
                    </a:lnTo>
                    <a:lnTo>
                      <a:pt x="1450" y="369"/>
                    </a:lnTo>
                    <a:lnTo>
                      <a:pt x="1454" y="367"/>
                    </a:lnTo>
                    <a:lnTo>
                      <a:pt x="1458" y="370"/>
                    </a:lnTo>
                    <a:lnTo>
                      <a:pt x="1462" y="369"/>
                    </a:lnTo>
                    <a:lnTo>
                      <a:pt x="1466" y="370"/>
                    </a:lnTo>
                    <a:lnTo>
                      <a:pt x="1470" y="370"/>
                    </a:lnTo>
                    <a:lnTo>
                      <a:pt x="1474" y="370"/>
                    </a:lnTo>
                    <a:lnTo>
                      <a:pt x="1478" y="372"/>
                    </a:lnTo>
                    <a:lnTo>
                      <a:pt x="1482" y="372"/>
                    </a:lnTo>
                    <a:lnTo>
                      <a:pt x="1486" y="372"/>
                    </a:lnTo>
                    <a:lnTo>
                      <a:pt x="1490" y="373"/>
                    </a:lnTo>
                    <a:lnTo>
                      <a:pt x="1494" y="373"/>
                    </a:lnTo>
                    <a:lnTo>
                      <a:pt x="1498" y="373"/>
                    </a:lnTo>
                    <a:lnTo>
                      <a:pt x="1502" y="373"/>
                    </a:lnTo>
                    <a:lnTo>
                      <a:pt x="1506" y="374"/>
                    </a:lnTo>
                    <a:lnTo>
                      <a:pt x="1509" y="375"/>
                    </a:lnTo>
                    <a:lnTo>
                      <a:pt x="1513" y="374"/>
                    </a:lnTo>
                    <a:lnTo>
                      <a:pt x="1517" y="375"/>
                    </a:lnTo>
                    <a:lnTo>
                      <a:pt x="1521" y="377"/>
                    </a:lnTo>
                    <a:lnTo>
                      <a:pt x="1525" y="377"/>
                    </a:lnTo>
                    <a:lnTo>
                      <a:pt x="1529" y="377"/>
                    </a:lnTo>
                    <a:lnTo>
                      <a:pt x="1533" y="378"/>
                    </a:lnTo>
                    <a:lnTo>
                      <a:pt x="1537" y="377"/>
                    </a:lnTo>
                    <a:lnTo>
                      <a:pt x="1541" y="375"/>
                    </a:lnTo>
                    <a:lnTo>
                      <a:pt x="1545" y="378"/>
                    </a:lnTo>
                    <a:lnTo>
                      <a:pt x="1549" y="378"/>
                    </a:lnTo>
                    <a:lnTo>
                      <a:pt x="1553" y="378"/>
                    </a:lnTo>
                    <a:lnTo>
                      <a:pt x="1557" y="378"/>
                    </a:lnTo>
                    <a:lnTo>
                      <a:pt x="1561" y="378"/>
                    </a:lnTo>
                    <a:lnTo>
                      <a:pt x="1565" y="376"/>
                    </a:lnTo>
                    <a:lnTo>
                      <a:pt x="1569" y="380"/>
                    </a:lnTo>
                    <a:lnTo>
                      <a:pt x="1573" y="379"/>
                    </a:lnTo>
                    <a:lnTo>
                      <a:pt x="1576" y="378"/>
                    </a:lnTo>
                    <a:lnTo>
                      <a:pt x="1580" y="379"/>
                    </a:lnTo>
                    <a:lnTo>
                      <a:pt x="1584" y="378"/>
                    </a:lnTo>
                    <a:lnTo>
                      <a:pt x="1588" y="380"/>
                    </a:lnTo>
                    <a:lnTo>
                      <a:pt x="1592" y="381"/>
                    </a:lnTo>
                    <a:lnTo>
                      <a:pt x="1596" y="378"/>
                    </a:lnTo>
                    <a:lnTo>
                      <a:pt x="1600" y="381"/>
                    </a:lnTo>
                    <a:lnTo>
                      <a:pt x="1604" y="381"/>
                    </a:lnTo>
                    <a:lnTo>
                      <a:pt x="1608" y="379"/>
                    </a:lnTo>
                    <a:lnTo>
                      <a:pt x="1612" y="381"/>
                    </a:lnTo>
                    <a:lnTo>
                      <a:pt x="1616" y="381"/>
                    </a:lnTo>
                    <a:lnTo>
                      <a:pt x="1620" y="381"/>
                    </a:lnTo>
                    <a:lnTo>
                      <a:pt x="1624" y="380"/>
                    </a:lnTo>
                    <a:lnTo>
                      <a:pt x="1628" y="381"/>
                    </a:lnTo>
                    <a:lnTo>
                      <a:pt x="1632" y="380"/>
                    </a:lnTo>
                    <a:lnTo>
                      <a:pt x="1636" y="381"/>
                    </a:lnTo>
                    <a:lnTo>
                      <a:pt x="1640" y="380"/>
                    </a:lnTo>
                    <a:lnTo>
                      <a:pt x="1643" y="381"/>
                    </a:lnTo>
                    <a:lnTo>
                      <a:pt x="1647" y="380"/>
                    </a:lnTo>
                    <a:lnTo>
                      <a:pt x="1651" y="381"/>
                    </a:lnTo>
                    <a:lnTo>
                      <a:pt x="1655" y="380"/>
                    </a:lnTo>
                    <a:lnTo>
                      <a:pt x="1659" y="379"/>
                    </a:lnTo>
                    <a:lnTo>
                      <a:pt x="1663" y="378"/>
                    </a:lnTo>
                    <a:lnTo>
                      <a:pt x="1667" y="378"/>
                    </a:lnTo>
                    <a:lnTo>
                      <a:pt x="1671" y="380"/>
                    </a:lnTo>
                    <a:lnTo>
                      <a:pt x="1675" y="379"/>
                    </a:lnTo>
                    <a:lnTo>
                      <a:pt x="1679" y="379"/>
                    </a:lnTo>
                    <a:lnTo>
                      <a:pt x="1683" y="379"/>
                    </a:lnTo>
                    <a:lnTo>
                      <a:pt x="1687" y="379"/>
                    </a:lnTo>
                    <a:lnTo>
                      <a:pt x="1691" y="379"/>
                    </a:lnTo>
                    <a:lnTo>
                      <a:pt x="1695" y="378"/>
                    </a:lnTo>
                    <a:lnTo>
                      <a:pt x="1699" y="378"/>
                    </a:lnTo>
                    <a:lnTo>
                      <a:pt x="1703" y="378"/>
                    </a:lnTo>
                    <a:lnTo>
                      <a:pt x="1707" y="379"/>
                    </a:lnTo>
                    <a:lnTo>
                      <a:pt x="1711" y="378"/>
                    </a:lnTo>
                    <a:lnTo>
                      <a:pt x="1714" y="376"/>
                    </a:lnTo>
                    <a:lnTo>
                      <a:pt x="1718" y="377"/>
                    </a:lnTo>
                    <a:lnTo>
                      <a:pt x="1722" y="375"/>
                    </a:lnTo>
                    <a:lnTo>
                      <a:pt x="1726" y="375"/>
                    </a:lnTo>
                    <a:lnTo>
                      <a:pt x="1730" y="375"/>
                    </a:lnTo>
                    <a:lnTo>
                      <a:pt x="1734" y="374"/>
                    </a:lnTo>
                    <a:lnTo>
                      <a:pt x="1738" y="375"/>
                    </a:lnTo>
                    <a:lnTo>
                      <a:pt x="1742" y="374"/>
                    </a:lnTo>
                    <a:lnTo>
                      <a:pt x="1746" y="373"/>
                    </a:lnTo>
                    <a:lnTo>
                      <a:pt x="1750" y="373"/>
                    </a:lnTo>
                    <a:lnTo>
                      <a:pt x="1754" y="373"/>
                    </a:lnTo>
                    <a:lnTo>
                      <a:pt x="1758" y="371"/>
                    </a:lnTo>
                    <a:lnTo>
                      <a:pt x="1762" y="372"/>
                    </a:lnTo>
                    <a:lnTo>
                      <a:pt x="1766" y="373"/>
                    </a:lnTo>
                    <a:lnTo>
                      <a:pt x="1770" y="370"/>
                    </a:lnTo>
                    <a:lnTo>
                      <a:pt x="1774" y="371"/>
                    </a:lnTo>
                    <a:lnTo>
                      <a:pt x="1778" y="371"/>
                    </a:lnTo>
                    <a:lnTo>
                      <a:pt x="1781" y="370"/>
                    </a:lnTo>
                    <a:lnTo>
                      <a:pt x="1785" y="369"/>
                    </a:lnTo>
                    <a:lnTo>
                      <a:pt x="1789" y="368"/>
                    </a:lnTo>
                    <a:lnTo>
                      <a:pt x="1793" y="369"/>
                    </a:lnTo>
                    <a:lnTo>
                      <a:pt x="1797" y="368"/>
                    </a:lnTo>
                    <a:lnTo>
                      <a:pt x="1801" y="367"/>
                    </a:lnTo>
                    <a:lnTo>
                      <a:pt x="1805" y="366"/>
                    </a:lnTo>
                    <a:lnTo>
                      <a:pt x="1809" y="367"/>
                    </a:lnTo>
                    <a:lnTo>
                      <a:pt x="1813" y="366"/>
                    </a:lnTo>
                    <a:lnTo>
                      <a:pt x="1817" y="365"/>
                    </a:lnTo>
                    <a:lnTo>
                      <a:pt x="1821" y="365"/>
                    </a:lnTo>
                    <a:lnTo>
                      <a:pt x="1825" y="365"/>
                    </a:lnTo>
                    <a:lnTo>
                      <a:pt x="1829" y="363"/>
                    </a:lnTo>
                    <a:lnTo>
                      <a:pt x="1833" y="363"/>
                    </a:lnTo>
                    <a:lnTo>
                      <a:pt x="1837" y="360"/>
                    </a:lnTo>
                    <a:lnTo>
                      <a:pt x="1841" y="360"/>
                    </a:lnTo>
                    <a:lnTo>
                      <a:pt x="1845" y="361"/>
                    </a:lnTo>
                    <a:lnTo>
                      <a:pt x="1848" y="359"/>
                    </a:lnTo>
                    <a:lnTo>
                      <a:pt x="1852" y="359"/>
                    </a:lnTo>
                    <a:lnTo>
                      <a:pt x="1856" y="358"/>
                    </a:lnTo>
                    <a:lnTo>
                      <a:pt x="1860" y="357"/>
                    </a:lnTo>
                    <a:lnTo>
                      <a:pt x="1864" y="356"/>
                    </a:lnTo>
                    <a:lnTo>
                      <a:pt x="1868" y="357"/>
                    </a:lnTo>
                    <a:lnTo>
                      <a:pt x="1872" y="356"/>
                    </a:lnTo>
                    <a:lnTo>
                      <a:pt x="1876" y="355"/>
                    </a:lnTo>
                    <a:lnTo>
                      <a:pt x="1880" y="355"/>
                    </a:lnTo>
                    <a:lnTo>
                      <a:pt x="1884" y="354"/>
                    </a:lnTo>
                    <a:lnTo>
                      <a:pt x="1888" y="353"/>
                    </a:lnTo>
                    <a:lnTo>
                      <a:pt x="1892" y="351"/>
                    </a:lnTo>
                    <a:lnTo>
                      <a:pt x="1896" y="351"/>
                    </a:lnTo>
                    <a:lnTo>
                      <a:pt x="1900" y="351"/>
                    </a:lnTo>
                    <a:lnTo>
                      <a:pt x="1904" y="350"/>
                    </a:lnTo>
                    <a:lnTo>
                      <a:pt x="1908" y="351"/>
                    </a:lnTo>
                    <a:lnTo>
                      <a:pt x="1912" y="349"/>
                    </a:lnTo>
                    <a:lnTo>
                      <a:pt x="1916" y="348"/>
                    </a:lnTo>
                    <a:lnTo>
                      <a:pt x="1919" y="347"/>
                    </a:lnTo>
                    <a:lnTo>
                      <a:pt x="1923" y="346"/>
                    </a:lnTo>
                    <a:lnTo>
                      <a:pt x="1927" y="346"/>
                    </a:lnTo>
                    <a:lnTo>
                      <a:pt x="1931" y="345"/>
                    </a:lnTo>
                    <a:lnTo>
                      <a:pt x="1935" y="343"/>
                    </a:lnTo>
                    <a:lnTo>
                      <a:pt x="1939" y="343"/>
                    </a:lnTo>
                    <a:lnTo>
                      <a:pt x="1943" y="343"/>
                    </a:lnTo>
                    <a:lnTo>
                      <a:pt x="1947" y="341"/>
                    </a:lnTo>
                    <a:lnTo>
                      <a:pt x="1951" y="341"/>
                    </a:lnTo>
                    <a:lnTo>
                      <a:pt x="1955" y="339"/>
                    </a:lnTo>
                    <a:lnTo>
                      <a:pt x="1959" y="338"/>
                    </a:lnTo>
                    <a:lnTo>
                      <a:pt x="1963" y="338"/>
                    </a:lnTo>
                    <a:lnTo>
                      <a:pt x="1967" y="336"/>
                    </a:lnTo>
                    <a:lnTo>
                      <a:pt x="1971" y="336"/>
                    </a:lnTo>
                    <a:lnTo>
                      <a:pt x="1975" y="335"/>
                    </a:lnTo>
                    <a:lnTo>
                      <a:pt x="1979" y="333"/>
                    </a:lnTo>
                    <a:lnTo>
                      <a:pt x="1983" y="333"/>
                    </a:lnTo>
                    <a:lnTo>
                      <a:pt x="1986" y="332"/>
                    </a:lnTo>
                    <a:lnTo>
                      <a:pt x="1990" y="332"/>
                    </a:lnTo>
                    <a:lnTo>
                      <a:pt x="1994" y="329"/>
                    </a:lnTo>
                    <a:lnTo>
                      <a:pt x="1998" y="329"/>
                    </a:lnTo>
                    <a:lnTo>
                      <a:pt x="2002" y="327"/>
                    </a:lnTo>
                    <a:lnTo>
                      <a:pt x="2006" y="326"/>
                    </a:lnTo>
                    <a:lnTo>
                      <a:pt x="2010" y="327"/>
                    </a:lnTo>
                    <a:lnTo>
                      <a:pt x="2014" y="326"/>
                    </a:lnTo>
                    <a:lnTo>
                      <a:pt x="2018" y="324"/>
                    </a:lnTo>
                    <a:lnTo>
                      <a:pt x="2022" y="325"/>
                    </a:lnTo>
                    <a:lnTo>
                      <a:pt x="2026" y="323"/>
                    </a:lnTo>
                    <a:lnTo>
                      <a:pt x="2030" y="321"/>
                    </a:lnTo>
                    <a:lnTo>
                      <a:pt x="2034" y="321"/>
                    </a:lnTo>
                    <a:lnTo>
                      <a:pt x="2038" y="319"/>
                    </a:lnTo>
                    <a:lnTo>
                      <a:pt x="2042" y="319"/>
                    </a:lnTo>
                    <a:lnTo>
                      <a:pt x="2046" y="317"/>
                    </a:lnTo>
                    <a:lnTo>
                      <a:pt x="2050" y="316"/>
                    </a:lnTo>
                    <a:lnTo>
                      <a:pt x="2054" y="315"/>
                    </a:lnTo>
                    <a:lnTo>
                      <a:pt x="2057" y="314"/>
                    </a:lnTo>
                    <a:lnTo>
                      <a:pt x="2061" y="314"/>
                    </a:lnTo>
                    <a:lnTo>
                      <a:pt x="2065" y="311"/>
                    </a:lnTo>
                    <a:lnTo>
                      <a:pt x="2069" y="310"/>
                    </a:lnTo>
                    <a:lnTo>
                      <a:pt x="2073" y="310"/>
                    </a:lnTo>
                    <a:lnTo>
                      <a:pt x="2077" y="310"/>
                    </a:lnTo>
                    <a:lnTo>
                      <a:pt x="2081" y="308"/>
                    </a:lnTo>
                    <a:lnTo>
                      <a:pt x="2085" y="307"/>
                    </a:lnTo>
                    <a:lnTo>
                      <a:pt x="2089" y="306"/>
                    </a:lnTo>
                    <a:lnTo>
                      <a:pt x="2093" y="304"/>
                    </a:lnTo>
                    <a:lnTo>
                      <a:pt x="2097" y="302"/>
                    </a:lnTo>
                    <a:lnTo>
                      <a:pt x="2101" y="303"/>
                    </a:lnTo>
                    <a:lnTo>
                      <a:pt x="2105" y="302"/>
                    </a:lnTo>
                    <a:lnTo>
                      <a:pt x="2109" y="299"/>
                    </a:lnTo>
                    <a:lnTo>
                      <a:pt x="2113" y="300"/>
                    </a:lnTo>
                    <a:lnTo>
                      <a:pt x="2117" y="297"/>
                    </a:lnTo>
                    <a:lnTo>
                      <a:pt x="2121" y="296"/>
                    </a:lnTo>
                    <a:lnTo>
                      <a:pt x="2124" y="296"/>
                    </a:lnTo>
                    <a:lnTo>
                      <a:pt x="2128" y="294"/>
                    </a:lnTo>
                    <a:lnTo>
                      <a:pt x="2132" y="294"/>
                    </a:lnTo>
                    <a:lnTo>
                      <a:pt x="2136" y="293"/>
                    </a:lnTo>
                    <a:lnTo>
                      <a:pt x="2140" y="291"/>
                    </a:lnTo>
                    <a:lnTo>
                      <a:pt x="2144" y="291"/>
                    </a:lnTo>
                    <a:lnTo>
                      <a:pt x="2148" y="289"/>
                    </a:lnTo>
                    <a:lnTo>
                      <a:pt x="2152" y="288"/>
                    </a:lnTo>
                    <a:lnTo>
                      <a:pt x="2156" y="288"/>
                    </a:lnTo>
                    <a:lnTo>
                      <a:pt x="2160" y="285"/>
                    </a:lnTo>
                    <a:lnTo>
                      <a:pt x="2164" y="284"/>
                    </a:lnTo>
                    <a:lnTo>
                      <a:pt x="2168" y="283"/>
                    </a:lnTo>
                    <a:lnTo>
                      <a:pt x="2172" y="283"/>
                    </a:lnTo>
                    <a:lnTo>
                      <a:pt x="2176" y="281"/>
                    </a:lnTo>
                    <a:lnTo>
                      <a:pt x="2180" y="279"/>
                    </a:lnTo>
                    <a:lnTo>
                      <a:pt x="2184" y="280"/>
                    </a:lnTo>
                    <a:lnTo>
                      <a:pt x="2188" y="277"/>
                    </a:lnTo>
                    <a:lnTo>
                      <a:pt x="2191" y="276"/>
                    </a:lnTo>
                    <a:lnTo>
                      <a:pt x="2195" y="276"/>
                    </a:lnTo>
                    <a:lnTo>
                      <a:pt x="2199" y="275"/>
                    </a:lnTo>
                    <a:lnTo>
                      <a:pt x="2203" y="274"/>
                    </a:lnTo>
                    <a:lnTo>
                      <a:pt x="2207" y="272"/>
                    </a:lnTo>
                    <a:lnTo>
                      <a:pt x="2211" y="270"/>
                    </a:lnTo>
                    <a:lnTo>
                      <a:pt x="2215" y="270"/>
                    </a:lnTo>
                    <a:lnTo>
                      <a:pt x="2219" y="268"/>
                    </a:lnTo>
                    <a:lnTo>
                      <a:pt x="2223" y="267"/>
                    </a:lnTo>
                    <a:lnTo>
                      <a:pt x="2227" y="266"/>
                    </a:lnTo>
                    <a:lnTo>
                      <a:pt x="2231" y="265"/>
                    </a:lnTo>
                    <a:lnTo>
                      <a:pt x="2235" y="266"/>
                    </a:lnTo>
                    <a:lnTo>
                      <a:pt x="2239" y="263"/>
                    </a:lnTo>
                    <a:lnTo>
                      <a:pt x="2243" y="262"/>
                    </a:lnTo>
                    <a:lnTo>
                      <a:pt x="2247" y="261"/>
                    </a:lnTo>
                    <a:lnTo>
                      <a:pt x="2251" y="259"/>
                    </a:lnTo>
                    <a:lnTo>
                      <a:pt x="2255" y="257"/>
                    </a:lnTo>
                    <a:lnTo>
                      <a:pt x="2259" y="257"/>
                    </a:lnTo>
                    <a:lnTo>
                      <a:pt x="2262" y="255"/>
                    </a:lnTo>
                    <a:lnTo>
                      <a:pt x="2266" y="255"/>
                    </a:lnTo>
                    <a:lnTo>
                      <a:pt x="2270" y="253"/>
                    </a:lnTo>
                    <a:lnTo>
                      <a:pt x="2274" y="252"/>
                    </a:lnTo>
                    <a:lnTo>
                      <a:pt x="2278" y="250"/>
                    </a:lnTo>
                    <a:lnTo>
                      <a:pt x="2282" y="249"/>
                    </a:lnTo>
                    <a:lnTo>
                      <a:pt x="2286" y="248"/>
                    </a:lnTo>
                    <a:lnTo>
                      <a:pt x="2290" y="248"/>
                    </a:lnTo>
                    <a:lnTo>
                      <a:pt x="2294" y="247"/>
                    </a:lnTo>
                    <a:lnTo>
                      <a:pt x="2298" y="244"/>
                    </a:lnTo>
                    <a:lnTo>
                      <a:pt x="2302" y="243"/>
                    </a:lnTo>
                    <a:lnTo>
                      <a:pt x="2306" y="243"/>
                    </a:lnTo>
                    <a:lnTo>
                      <a:pt x="2310" y="241"/>
                    </a:lnTo>
                    <a:lnTo>
                      <a:pt x="2314" y="240"/>
                    </a:lnTo>
                    <a:lnTo>
                      <a:pt x="2318" y="240"/>
                    </a:lnTo>
                    <a:lnTo>
                      <a:pt x="2322" y="237"/>
                    </a:lnTo>
                    <a:lnTo>
                      <a:pt x="2326" y="236"/>
                    </a:lnTo>
                    <a:lnTo>
                      <a:pt x="2329" y="236"/>
                    </a:lnTo>
                    <a:lnTo>
                      <a:pt x="2333" y="234"/>
                    </a:lnTo>
                    <a:lnTo>
                      <a:pt x="2337" y="233"/>
                    </a:lnTo>
                    <a:lnTo>
                      <a:pt x="2341" y="232"/>
                    </a:lnTo>
                    <a:lnTo>
                      <a:pt x="2345" y="229"/>
                    </a:lnTo>
                    <a:lnTo>
                      <a:pt x="2349" y="230"/>
                    </a:lnTo>
                    <a:lnTo>
                      <a:pt x="2353" y="228"/>
                    </a:lnTo>
                    <a:lnTo>
                      <a:pt x="2357" y="227"/>
                    </a:lnTo>
                    <a:lnTo>
                      <a:pt x="2361" y="226"/>
                    </a:lnTo>
                    <a:lnTo>
                      <a:pt x="2365" y="224"/>
                    </a:lnTo>
                    <a:lnTo>
                      <a:pt x="2369" y="224"/>
                    </a:lnTo>
                    <a:lnTo>
                      <a:pt x="2373" y="223"/>
                    </a:lnTo>
                    <a:lnTo>
                      <a:pt x="2377" y="220"/>
                    </a:lnTo>
                    <a:lnTo>
                      <a:pt x="2381" y="219"/>
                    </a:lnTo>
                    <a:lnTo>
                      <a:pt x="2385" y="218"/>
                    </a:lnTo>
                    <a:lnTo>
                      <a:pt x="2389" y="217"/>
                    </a:lnTo>
                    <a:lnTo>
                      <a:pt x="2393" y="215"/>
                    </a:lnTo>
                    <a:lnTo>
                      <a:pt x="2396" y="215"/>
                    </a:lnTo>
                    <a:lnTo>
                      <a:pt x="2400" y="214"/>
                    </a:lnTo>
                    <a:lnTo>
                      <a:pt x="2404" y="212"/>
                    </a:lnTo>
                    <a:lnTo>
                      <a:pt x="2408" y="210"/>
                    </a:lnTo>
                    <a:lnTo>
                      <a:pt x="2412" y="210"/>
                    </a:lnTo>
                    <a:lnTo>
                      <a:pt x="2416" y="210"/>
                    </a:lnTo>
                    <a:lnTo>
                      <a:pt x="2420" y="208"/>
                    </a:lnTo>
                    <a:lnTo>
                      <a:pt x="2424" y="207"/>
                    </a:lnTo>
                    <a:lnTo>
                      <a:pt x="2428" y="205"/>
                    </a:lnTo>
                    <a:lnTo>
                      <a:pt x="2432" y="205"/>
                    </a:lnTo>
                    <a:lnTo>
                      <a:pt x="2436" y="203"/>
                    </a:lnTo>
                    <a:lnTo>
                      <a:pt x="2440" y="203"/>
                    </a:lnTo>
                    <a:lnTo>
                      <a:pt x="2444" y="201"/>
                    </a:lnTo>
                    <a:lnTo>
                      <a:pt x="2448" y="199"/>
                    </a:lnTo>
                    <a:lnTo>
                      <a:pt x="2452" y="199"/>
                    </a:lnTo>
                    <a:lnTo>
                      <a:pt x="2456" y="197"/>
                    </a:lnTo>
                    <a:lnTo>
                      <a:pt x="2460" y="196"/>
                    </a:lnTo>
                    <a:lnTo>
                      <a:pt x="2464" y="194"/>
                    </a:lnTo>
                    <a:lnTo>
                      <a:pt x="2467" y="194"/>
                    </a:lnTo>
                    <a:lnTo>
                      <a:pt x="2471" y="193"/>
                    </a:lnTo>
                    <a:lnTo>
                      <a:pt x="2475" y="191"/>
                    </a:lnTo>
                    <a:lnTo>
                      <a:pt x="2479" y="191"/>
                    </a:lnTo>
                    <a:lnTo>
                      <a:pt x="2483" y="190"/>
                    </a:lnTo>
                    <a:lnTo>
                      <a:pt x="2487" y="190"/>
                    </a:lnTo>
                    <a:lnTo>
                      <a:pt x="2491" y="188"/>
                    </a:lnTo>
                    <a:lnTo>
                      <a:pt x="2495" y="186"/>
                    </a:lnTo>
                    <a:lnTo>
                      <a:pt x="2499" y="184"/>
                    </a:lnTo>
                    <a:lnTo>
                      <a:pt x="2503" y="184"/>
                    </a:lnTo>
                    <a:lnTo>
                      <a:pt x="2507" y="183"/>
                    </a:lnTo>
                    <a:lnTo>
                      <a:pt x="2511" y="182"/>
                    </a:lnTo>
                    <a:lnTo>
                      <a:pt x="2515" y="181"/>
                    </a:lnTo>
                    <a:lnTo>
                      <a:pt x="2519" y="180"/>
                    </a:lnTo>
                    <a:lnTo>
                      <a:pt x="2523" y="178"/>
                    </a:lnTo>
                    <a:lnTo>
                      <a:pt x="2527" y="178"/>
                    </a:lnTo>
                    <a:lnTo>
                      <a:pt x="2531" y="178"/>
                    </a:lnTo>
                    <a:lnTo>
                      <a:pt x="2534" y="175"/>
                    </a:lnTo>
                    <a:lnTo>
                      <a:pt x="2538" y="174"/>
                    </a:lnTo>
                    <a:lnTo>
                      <a:pt x="2542" y="173"/>
                    </a:lnTo>
                    <a:lnTo>
                      <a:pt x="2546" y="172"/>
                    </a:lnTo>
                    <a:lnTo>
                      <a:pt x="2550" y="170"/>
                    </a:lnTo>
                    <a:lnTo>
                      <a:pt x="2554" y="170"/>
                    </a:lnTo>
                    <a:lnTo>
                      <a:pt x="2558" y="169"/>
                    </a:lnTo>
                    <a:lnTo>
                      <a:pt x="2562" y="166"/>
                    </a:lnTo>
                    <a:lnTo>
                      <a:pt x="2566" y="166"/>
                    </a:lnTo>
                    <a:lnTo>
                      <a:pt x="2570" y="166"/>
                    </a:lnTo>
                    <a:lnTo>
                      <a:pt x="2574" y="165"/>
                    </a:lnTo>
                    <a:lnTo>
                      <a:pt x="2578" y="163"/>
                    </a:lnTo>
                    <a:lnTo>
                      <a:pt x="2582" y="163"/>
                    </a:lnTo>
                    <a:lnTo>
                      <a:pt x="2586" y="162"/>
                    </a:lnTo>
                    <a:lnTo>
                      <a:pt x="2590" y="160"/>
                    </a:lnTo>
                    <a:lnTo>
                      <a:pt x="2594" y="158"/>
                    </a:lnTo>
                    <a:lnTo>
                      <a:pt x="2598" y="158"/>
                    </a:lnTo>
                    <a:lnTo>
                      <a:pt x="2602" y="158"/>
                    </a:lnTo>
                    <a:lnTo>
                      <a:pt x="2605" y="156"/>
                    </a:lnTo>
                    <a:lnTo>
                      <a:pt x="2609" y="155"/>
                    </a:lnTo>
                    <a:lnTo>
                      <a:pt x="2613" y="154"/>
                    </a:lnTo>
                    <a:lnTo>
                      <a:pt x="2617" y="153"/>
                    </a:lnTo>
                    <a:lnTo>
                      <a:pt x="2621" y="151"/>
                    </a:lnTo>
                    <a:lnTo>
                      <a:pt x="2625" y="152"/>
                    </a:lnTo>
                    <a:lnTo>
                      <a:pt x="2629" y="151"/>
                    </a:lnTo>
                    <a:lnTo>
                      <a:pt x="2633" y="149"/>
                    </a:lnTo>
                    <a:lnTo>
                      <a:pt x="2637" y="149"/>
                    </a:lnTo>
                    <a:lnTo>
                      <a:pt x="2641" y="147"/>
                    </a:lnTo>
                    <a:lnTo>
                      <a:pt x="2645" y="145"/>
                    </a:lnTo>
                    <a:lnTo>
                      <a:pt x="2649" y="144"/>
                    </a:lnTo>
                    <a:lnTo>
                      <a:pt x="2653" y="145"/>
                    </a:lnTo>
                    <a:lnTo>
                      <a:pt x="2657" y="143"/>
                    </a:lnTo>
                    <a:lnTo>
                      <a:pt x="2661" y="142"/>
                    </a:lnTo>
                    <a:lnTo>
                      <a:pt x="2665" y="141"/>
                    </a:lnTo>
                    <a:lnTo>
                      <a:pt x="2669" y="140"/>
                    </a:lnTo>
                    <a:lnTo>
                      <a:pt x="2672" y="138"/>
                    </a:lnTo>
                    <a:lnTo>
                      <a:pt x="2676" y="137"/>
                    </a:lnTo>
                    <a:lnTo>
                      <a:pt x="2680" y="136"/>
                    </a:lnTo>
                    <a:lnTo>
                      <a:pt x="2684" y="135"/>
                    </a:lnTo>
                    <a:lnTo>
                      <a:pt x="2688" y="135"/>
                    </a:lnTo>
                    <a:lnTo>
                      <a:pt x="2692" y="134"/>
                    </a:lnTo>
                    <a:lnTo>
                      <a:pt x="2696" y="131"/>
                    </a:lnTo>
                    <a:lnTo>
                      <a:pt x="2700" y="132"/>
                    </a:lnTo>
                    <a:lnTo>
                      <a:pt x="2704" y="129"/>
                    </a:lnTo>
                    <a:lnTo>
                      <a:pt x="2708" y="130"/>
                    </a:lnTo>
                    <a:lnTo>
                      <a:pt x="2712" y="130"/>
                    </a:lnTo>
                    <a:lnTo>
                      <a:pt x="2716" y="129"/>
                    </a:lnTo>
                    <a:lnTo>
                      <a:pt x="2720" y="126"/>
                    </a:lnTo>
                    <a:lnTo>
                      <a:pt x="2724" y="126"/>
                    </a:lnTo>
                    <a:lnTo>
                      <a:pt x="2728" y="126"/>
                    </a:lnTo>
                    <a:lnTo>
                      <a:pt x="2732" y="125"/>
                    </a:lnTo>
                    <a:lnTo>
                      <a:pt x="2736" y="123"/>
                    </a:lnTo>
                    <a:lnTo>
                      <a:pt x="2739" y="121"/>
                    </a:lnTo>
                    <a:lnTo>
                      <a:pt x="2743" y="122"/>
                    </a:lnTo>
                    <a:lnTo>
                      <a:pt x="2747" y="121"/>
                    </a:lnTo>
                    <a:lnTo>
                      <a:pt x="2751" y="120"/>
                    </a:lnTo>
                    <a:lnTo>
                      <a:pt x="2755" y="119"/>
                    </a:lnTo>
                    <a:lnTo>
                      <a:pt x="2759" y="120"/>
                    </a:lnTo>
                    <a:lnTo>
                      <a:pt x="2763" y="118"/>
                    </a:lnTo>
                    <a:lnTo>
                      <a:pt x="2767" y="118"/>
                    </a:lnTo>
                    <a:lnTo>
                      <a:pt x="2771" y="116"/>
                    </a:lnTo>
                    <a:lnTo>
                      <a:pt x="2775" y="115"/>
                    </a:lnTo>
                    <a:lnTo>
                      <a:pt x="2779" y="114"/>
                    </a:lnTo>
                    <a:lnTo>
                      <a:pt x="2783" y="111"/>
                    </a:lnTo>
                    <a:lnTo>
                      <a:pt x="2787" y="112"/>
                    </a:lnTo>
                    <a:lnTo>
                      <a:pt x="2791" y="113"/>
                    </a:lnTo>
                    <a:lnTo>
                      <a:pt x="2795" y="111"/>
                    </a:lnTo>
                    <a:lnTo>
                      <a:pt x="2799" y="108"/>
                    </a:lnTo>
                    <a:lnTo>
                      <a:pt x="2803" y="109"/>
                    </a:lnTo>
                    <a:lnTo>
                      <a:pt x="2807" y="107"/>
                    </a:lnTo>
                    <a:lnTo>
                      <a:pt x="2810" y="107"/>
                    </a:lnTo>
                    <a:lnTo>
                      <a:pt x="2814" y="106"/>
                    </a:lnTo>
                    <a:lnTo>
                      <a:pt x="2818" y="106"/>
                    </a:lnTo>
                    <a:lnTo>
                      <a:pt x="2822" y="106"/>
                    </a:lnTo>
                    <a:lnTo>
                      <a:pt x="2826" y="105"/>
                    </a:lnTo>
                    <a:lnTo>
                      <a:pt x="2830" y="104"/>
                    </a:lnTo>
                    <a:lnTo>
                      <a:pt x="2834" y="102"/>
                    </a:lnTo>
                    <a:lnTo>
                      <a:pt x="2838" y="102"/>
                    </a:lnTo>
                    <a:lnTo>
                      <a:pt x="2842" y="100"/>
                    </a:lnTo>
                    <a:lnTo>
                      <a:pt x="2846" y="100"/>
                    </a:lnTo>
                    <a:lnTo>
                      <a:pt x="2850" y="100"/>
                    </a:lnTo>
                    <a:lnTo>
                      <a:pt x="2854" y="99"/>
                    </a:lnTo>
                    <a:lnTo>
                      <a:pt x="2858" y="98"/>
                    </a:lnTo>
                    <a:lnTo>
                      <a:pt x="2862" y="96"/>
                    </a:lnTo>
                    <a:lnTo>
                      <a:pt x="2866" y="96"/>
                    </a:lnTo>
                    <a:lnTo>
                      <a:pt x="2870" y="96"/>
                    </a:lnTo>
                    <a:lnTo>
                      <a:pt x="2874" y="94"/>
                    </a:lnTo>
                    <a:lnTo>
                      <a:pt x="2877" y="94"/>
                    </a:lnTo>
                    <a:lnTo>
                      <a:pt x="2881" y="94"/>
                    </a:lnTo>
                    <a:lnTo>
                      <a:pt x="2885" y="92"/>
                    </a:lnTo>
                    <a:lnTo>
                      <a:pt x="2889" y="91"/>
                    </a:lnTo>
                    <a:lnTo>
                      <a:pt x="2893" y="91"/>
                    </a:lnTo>
                    <a:lnTo>
                      <a:pt x="2897" y="89"/>
                    </a:lnTo>
                    <a:lnTo>
                      <a:pt x="2901" y="90"/>
                    </a:lnTo>
                    <a:lnTo>
                      <a:pt x="2905" y="89"/>
                    </a:lnTo>
                    <a:lnTo>
                      <a:pt x="2909" y="88"/>
                    </a:lnTo>
                    <a:lnTo>
                      <a:pt x="2913" y="86"/>
                    </a:lnTo>
                    <a:lnTo>
                      <a:pt x="2917" y="87"/>
                    </a:lnTo>
                    <a:lnTo>
                      <a:pt x="2921" y="86"/>
                    </a:lnTo>
                    <a:lnTo>
                      <a:pt x="2925" y="85"/>
                    </a:lnTo>
                    <a:lnTo>
                      <a:pt x="2929" y="84"/>
                    </a:lnTo>
                    <a:lnTo>
                      <a:pt x="2933" y="84"/>
                    </a:lnTo>
                    <a:lnTo>
                      <a:pt x="2937" y="83"/>
                    </a:lnTo>
                    <a:lnTo>
                      <a:pt x="2941" y="83"/>
                    </a:lnTo>
                    <a:lnTo>
                      <a:pt x="2944" y="80"/>
                    </a:lnTo>
                    <a:lnTo>
                      <a:pt x="2948" y="81"/>
                    </a:lnTo>
                    <a:lnTo>
                      <a:pt x="2952" y="81"/>
                    </a:lnTo>
                    <a:lnTo>
                      <a:pt x="2956" y="78"/>
                    </a:lnTo>
                    <a:lnTo>
                      <a:pt x="2960" y="78"/>
                    </a:lnTo>
                    <a:lnTo>
                      <a:pt x="2964" y="78"/>
                    </a:lnTo>
                    <a:lnTo>
                      <a:pt x="2968" y="77"/>
                    </a:lnTo>
                    <a:lnTo>
                      <a:pt x="2972" y="77"/>
                    </a:lnTo>
                    <a:lnTo>
                      <a:pt x="2976" y="75"/>
                    </a:lnTo>
                    <a:lnTo>
                      <a:pt x="2980" y="74"/>
                    </a:lnTo>
                    <a:lnTo>
                      <a:pt x="2984" y="75"/>
                    </a:lnTo>
                    <a:lnTo>
                      <a:pt x="2988" y="74"/>
                    </a:lnTo>
                    <a:lnTo>
                      <a:pt x="2992" y="72"/>
                    </a:lnTo>
                    <a:lnTo>
                      <a:pt x="2996" y="72"/>
                    </a:lnTo>
                    <a:lnTo>
                      <a:pt x="3000" y="73"/>
                    </a:lnTo>
                    <a:lnTo>
                      <a:pt x="3004" y="69"/>
                    </a:lnTo>
                    <a:lnTo>
                      <a:pt x="3008" y="71"/>
                    </a:lnTo>
                    <a:lnTo>
                      <a:pt x="3012" y="70"/>
                    </a:lnTo>
                    <a:lnTo>
                      <a:pt x="3015" y="69"/>
                    </a:lnTo>
                    <a:lnTo>
                      <a:pt x="3019" y="69"/>
                    </a:lnTo>
                    <a:lnTo>
                      <a:pt x="3023" y="69"/>
                    </a:lnTo>
                    <a:lnTo>
                      <a:pt x="3027" y="68"/>
                    </a:lnTo>
                    <a:lnTo>
                      <a:pt x="3031" y="66"/>
                    </a:lnTo>
                    <a:lnTo>
                      <a:pt x="3035" y="67"/>
                    </a:lnTo>
                    <a:lnTo>
                      <a:pt x="3039" y="65"/>
                    </a:lnTo>
                    <a:lnTo>
                      <a:pt x="3043" y="66"/>
                    </a:lnTo>
                    <a:lnTo>
                      <a:pt x="3047" y="66"/>
                    </a:lnTo>
                    <a:lnTo>
                      <a:pt x="3051" y="66"/>
                    </a:lnTo>
                    <a:lnTo>
                      <a:pt x="3055" y="65"/>
                    </a:lnTo>
                    <a:lnTo>
                      <a:pt x="3059" y="62"/>
                    </a:lnTo>
                    <a:lnTo>
                      <a:pt x="3063" y="62"/>
                    </a:lnTo>
                    <a:lnTo>
                      <a:pt x="3067" y="63"/>
                    </a:lnTo>
                    <a:lnTo>
                      <a:pt x="3071" y="62"/>
                    </a:lnTo>
                    <a:lnTo>
                      <a:pt x="3075" y="62"/>
                    </a:lnTo>
                    <a:lnTo>
                      <a:pt x="3079" y="60"/>
                    </a:lnTo>
                    <a:lnTo>
                      <a:pt x="3082" y="59"/>
                    </a:lnTo>
                    <a:lnTo>
                      <a:pt x="3086" y="60"/>
                    </a:lnTo>
                    <a:lnTo>
                      <a:pt x="3090" y="57"/>
                    </a:lnTo>
                    <a:lnTo>
                      <a:pt x="3094" y="58"/>
                    </a:lnTo>
                    <a:lnTo>
                      <a:pt x="3098" y="57"/>
                    </a:lnTo>
                    <a:lnTo>
                      <a:pt x="3102" y="57"/>
                    </a:lnTo>
                    <a:lnTo>
                      <a:pt x="3106" y="56"/>
                    </a:lnTo>
                    <a:lnTo>
                      <a:pt x="3110" y="55"/>
                    </a:lnTo>
                    <a:lnTo>
                      <a:pt x="3114" y="54"/>
                    </a:lnTo>
                    <a:lnTo>
                      <a:pt x="3118" y="54"/>
                    </a:lnTo>
                    <a:lnTo>
                      <a:pt x="3122" y="54"/>
                    </a:lnTo>
                    <a:lnTo>
                      <a:pt x="3126" y="53"/>
                    </a:lnTo>
                    <a:lnTo>
                      <a:pt x="3130" y="53"/>
                    </a:lnTo>
                    <a:lnTo>
                      <a:pt x="3134" y="52"/>
                    </a:lnTo>
                    <a:lnTo>
                      <a:pt x="3138" y="51"/>
                    </a:lnTo>
                    <a:lnTo>
                      <a:pt x="3142" y="52"/>
                    </a:lnTo>
                    <a:lnTo>
                      <a:pt x="3146" y="50"/>
                    </a:lnTo>
                    <a:lnTo>
                      <a:pt x="3150" y="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8" name="Freeform 2710"/>
              <p:cNvSpPr>
                <a:spLocks/>
              </p:cNvSpPr>
              <p:nvPr/>
            </p:nvSpPr>
            <p:spPr bwMode="auto">
              <a:xfrm flipV="1">
                <a:off x="506" y="845"/>
                <a:ext cx="1814" cy="1076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7"/>
                  </a:cxn>
                  <a:cxn ang="0">
                    <a:pos x="252" y="10"/>
                  </a:cxn>
                  <a:cxn ang="0">
                    <a:pos x="303" y="23"/>
                  </a:cxn>
                  <a:cxn ang="0">
                    <a:pos x="354" y="42"/>
                  </a:cxn>
                  <a:cxn ang="0">
                    <a:pos x="406" y="66"/>
                  </a:cxn>
                  <a:cxn ang="0">
                    <a:pos x="457" y="101"/>
                  </a:cxn>
                  <a:cxn ang="0">
                    <a:pos x="508" y="149"/>
                  </a:cxn>
                  <a:cxn ang="0">
                    <a:pos x="559" y="204"/>
                  </a:cxn>
                  <a:cxn ang="0">
                    <a:pos x="611" y="270"/>
                  </a:cxn>
                  <a:cxn ang="0">
                    <a:pos x="662" y="350"/>
                  </a:cxn>
                  <a:cxn ang="0">
                    <a:pos x="713" y="436"/>
                  </a:cxn>
                  <a:cxn ang="0">
                    <a:pos x="764" y="532"/>
                  </a:cxn>
                  <a:cxn ang="0">
                    <a:pos x="816" y="635"/>
                  </a:cxn>
                  <a:cxn ang="0">
                    <a:pos x="867" y="744"/>
                  </a:cxn>
                  <a:cxn ang="0">
                    <a:pos x="918" y="856"/>
                  </a:cxn>
                  <a:cxn ang="0">
                    <a:pos x="969" y="968"/>
                  </a:cxn>
                  <a:cxn ang="0">
                    <a:pos x="1021" y="1081"/>
                  </a:cxn>
                  <a:cxn ang="0">
                    <a:pos x="1072" y="1191"/>
                  </a:cxn>
                  <a:cxn ang="0">
                    <a:pos x="1123" y="1297"/>
                  </a:cxn>
                  <a:cxn ang="0">
                    <a:pos x="1174" y="1398"/>
                  </a:cxn>
                  <a:cxn ang="0">
                    <a:pos x="1226" y="1492"/>
                  </a:cxn>
                  <a:cxn ang="0">
                    <a:pos x="1277" y="1574"/>
                  </a:cxn>
                  <a:cxn ang="0">
                    <a:pos x="1328" y="1651"/>
                  </a:cxn>
                  <a:cxn ang="0">
                    <a:pos x="1379" y="1715"/>
                  </a:cxn>
                  <a:cxn ang="0">
                    <a:pos x="1431" y="1769"/>
                  </a:cxn>
                  <a:cxn ang="0">
                    <a:pos x="1482" y="1811"/>
                  </a:cxn>
                  <a:cxn ang="0">
                    <a:pos x="1533" y="1841"/>
                  </a:cxn>
                  <a:cxn ang="0">
                    <a:pos x="1584" y="1860"/>
                  </a:cxn>
                  <a:cxn ang="0">
                    <a:pos x="1636" y="1867"/>
                  </a:cxn>
                  <a:cxn ang="0">
                    <a:pos x="1687" y="1862"/>
                  </a:cxn>
                  <a:cxn ang="0">
                    <a:pos x="1738" y="1846"/>
                  </a:cxn>
                  <a:cxn ang="0">
                    <a:pos x="1789" y="1824"/>
                  </a:cxn>
                  <a:cxn ang="0">
                    <a:pos x="1841" y="1789"/>
                  </a:cxn>
                  <a:cxn ang="0">
                    <a:pos x="1892" y="1745"/>
                  </a:cxn>
                  <a:cxn ang="0">
                    <a:pos x="1943" y="1696"/>
                  </a:cxn>
                  <a:cxn ang="0">
                    <a:pos x="1994" y="1642"/>
                  </a:cxn>
                  <a:cxn ang="0">
                    <a:pos x="2046" y="1581"/>
                  </a:cxn>
                  <a:cxn ang="0">
                    <a:pos x="2097" y="1515"/>
                  </a:cxn>
                  <a:cxn ang="0">
                    <a:pos x="2148" y="1445"/>
                  </a:cxn>
                  <a:cxn ang="0">
                    <a:pos x="2199" y="1372"/>
                  </a:cxn>
                  <a:cxn ang="0">
                    <a:pos x="2251" y="1299"/>
                  </a:cxn>
                  <a:cxn ang="0">
                    <a:pos x="2302" y="1221"/>
                  </a:cxn>
                  <a:cxn ang="0">
                    <a:pos x="2353" y="1146"/>
                  </a:cxn>
                  <a:cxn ang="0">
                    <a:pos x="2404" y="1071"/>
                  </a:cxn>
                  <a:cxn ang="0">
                    <a:pos x="2456" y="997"/>
                  </a:cxn>
                  <a:cxn ang="0">
                    <a:pos x="2507" y="924"/>
                  </a:cxn>
                  <a:cxn ang="0">
                    <a:pos x="2558" y="852"/>
                  </a:cxn>
                  <a:cxn ang="0">
                    <a:pos x="2609" y="784"/>
                  </a:cxn>
                  <a:cxn ang="0">
                    <a:pos x="2661" y="718"/>
                  </a:cxn>
                  <a:cxn ang="0">
                    <a:pos x="2712" y="654"/>
                  </a:cxn>
                  <a:cxn ang="0">
                    <a:pos x="2763" y="595"/>
                  </a:cxn>
                  <a:cxn ang="0">
                    <a:pos x="2814" y="538"/>
                  </a:cxn>
                  <a:cxn ang="0">
                    <a:pos x="2866" y="484"/>
                  </a:cxn>
                  <a:cxn ang="0">
                    <a:pos x="2917" y="433"/>
                  </a:cxn>
                  <a:cxn ang="0">
                    <a:pos x="2968" y="388"/>
                  </a:cxn>
                  <a:cxn ang="0">
                    <a:pos x="3019" y="345"/>
                  </a:cxn>
                  <a:cxn ang="0">
                    <a:pos x="3071" y="307"/>
                  </a:cxn>
                  <a:cxn ang="0">
                    <a:pos x="3122" y="271"/>
                  </a:cxn>
                </a:cxnLst>
                <a:rect l="0" t="0" r="r" b="b"/>
                <a:pathLst>
                  <a:path w="3150" h="1867">
                    <a:moveTo>
                      <a:pt x="0" y="2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4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0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5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5"/>
                    </a:lnTo>
                    <a:lnTo>
                      <a:pt x="193" y="5"/>
                    </a:lnTo>
                    <a:lnTo>
                      <a:pt x="197" y="5"/>
                    </a:lnTo>
                    <a:lnTo>
                      <a:pt x="201" y="7"/>
                    </a:lnTo>
                    <a:lnTo>
                      <a:pt x="205" y="6"/>
                    </a:lnTo>
                    <a:lnTo>
                      <a:pt x="208" y="6"/>
                    </a:lnTo>
                    <a:lnTo>
                      <a:pt x="212" y="7"/>
                    </a:lnTo>
                    <a:lnTo>
                      <a:pt x="216" y="7"/>
                    </a:lnTo>
                    <a:lnTo>
                      <a:pt x="220" y="7"/>
                    </a:lnTo>
                    <a:lnTo>
                      <a:pt x="224" y="7"/>
                    </a:lnTo>
                    <a:lnTo>
                      <a:pt x="228" y="8"/>
                    </a:lnTo>
                    <a:lnTo>
                      <a:pt x="232" y="9"/>
                    </a:lnTo>
                    <a:lnTo>
                      <a:pt x="236" y="8"/>
                    </a:lnTo>
                    <a:lnTo>
                      <a:pt x="240" y="9"/>
                    </a:lnTo>
                    <a:lnTo>
                      <a:pt x="244" y="11"/>
                    </a:lnTo>
                    <a:lnTo>
                      <a:pt x="248" y="11"/>
                    </a:lnTo>
                    <a:lnTo>
                      <a:pt x="252" y="10"/>
                    </a:lnTo>
                    <a:lnTo>
                      <a:pt x="256" y="12"/>
                    </a:lnTo>
                    <a:lnTo>
                      <a:pt x="260" y="14"/>
                    </a:lnTo>
                    <a:lnTo>
                      <a:pt x="264" y="13"/>
                    </a:lnTo>
                    <a:lnTo>
                      <a:pt x="268" y="14"/>
                    </a:lnTo>
                    <a:lnTo>
                      <a:pt x="272" y="16"/>
                    </a:lnTo>
                    <a:lnTo>
                      <a:pt x="275" y="17"/>
                    </a:lnTo>
                    <a:lnTo>
                      <a:pt x="279" y="17"/>
                    </a:lnTo>
                    <a:lnTo>
                      <a:pt x="283" y="18"/>
                    </a:lnTo>
                    <a:lnTo>
                      <a:pt x="287" y="19"/>
                    </a:lnTo>
                    <a:lnTo>
                      <a:pt x="291" y="22"/>
                    </a:lnTo>
                    <a:lnTo>
                      <a:pt x="295" y="22"/>
                    </a:lnTo>
                    <a:lnTo>
                      <a:pt x="299" y="23"/>
                    </a:lnTo>
                    <a:lnTo>
                      <a:pt x="303" y="23"/>
                    </a:lnTo>
                    <a:lnTo>
                      <a:pt x="307" y="25"/>
                    </a:lnTo>
                    <a:lnTo>
                      <a:pt x="311" y="25"/>
                    </a:lnTo>
                    <a:lnTo>
                      <a:pt x="315" y="26"/>
                    </a:lnTo>
                    <a:lnTo>
                      <a:pt x="319" y="29"/>
                    </a:lnTo>
                    <a:lnTo>
                      <a:pt x="323" y="29"/>
                    </a:lnTo>
                    <a:lnTo>
                      <a:pt x="327" y="29"/>
                    </a:lnTo>
                    <a:lnTo>
                      <a:pt x="331" y="32"/>
                    </a:lnTo>
                    <a:lnTo>
                      <a:pt x="335" y="33"/>
                    </a:lnTo>
                    <a:lnTo>
                      <a:pt x="339" y="34"/>
                    </a:lnTo>
                    <a:lnTo>
                      <a:pt x="342" y="36"/>
                    </a:lnTo>
                    <a:lnTo>
                      <a:pt x="346" y="37"/>
                    </a:lnTo>
                    <a:lnTo>
                      <a:pt x="350" y="39"/>
                    </a:lnTo>
                    <a:lnTo>
                      <a:pt x="354" y="42"/>
                    </a:lnTo>
                    <a:lnTo>
                      <a:pt x="358" y="44"/>
                    </a:lnTo>
                    <a:lnTo>
                      <a:pt x="362" y="44"/>
                    </a:lnTo>
                    <a:lnTo>
                      <a:pt x="366" y="46"/>
                    </a:lnTo>
                    <a:lnTo>
                      <a:pt x="370" y="48"/>
                    </a:lnTo>
                    <a:lnTo>
                      <a:pt x="374" y="49"/>
                    </a:lnTo>
                    <a:lnTo>
                      <a:pt x="378" y="52"/>
                    </a:lnTo>
                    <a:lnTo>
                      <a:pt x="382" y="55"/>
                    </a:lnTo>
                    <a:lnTo>
                      <a:pt x="386" y="55"/>
                    </a:lnTo>
                    <a:lnTo>
                      <a:pt x="390" y="60"/>
                    </a:lnTo>
                    <a:lnTo>
                      <a:pt x="394" y="60"/>
                    </a:lnTo>
                    <a:lnTo>
                      <a:pt x="398" y="62"/>
                    </a:lnTo>
                    <a:lnTo>
                      <a:pt x="402" y="64"/>
                    </a:lnTo>
                    <a:lnTo>
                      <a:pt x="406" y="66"/>
                    </a:lnTo>
                    <a:lnTo>
                      <a:pt x="410" y="69"/>
                    </a:lnTo>
                    <a:lnTo>
                      <a:pt x="413" y="71"/>
                    </a:lnTo>
                    <a:lnTo>
                      <a:pt x="417" y="75"/>
                    </a:lnTo>
                    <a:lnTo>
                      <a:pt x="421" y="76"/>
                    </a:lnTo>
                    <a:lnTo>
                      <a:pt x="425" y="78"/>
                    </a:lnTo>
                    <a:lnTo>
                      <a:pt x="429" y="83"/>
                    </a:lnTo>
                    <a:lnTo>
                      <a:pt x="433" y="85"/>
                    </a:lnTo>
                    <a:lnTo>
                      <a:pt x="437" y="87"/>
                    </a:lnTo>
                    <a:lnTo>
                      <a:pt x="441" y="92"/>
                    </a:lnTo>
                    <a:lnTo>
                      <a:pt x="445" y="93"/>
                    </a:lnTo>
                    <a:lnTo>
                      <a:pt x="449" y="97"/>
                    </a:lnTo>
                    <a:lnTo>
                      <a:pt x="453" y="98"/>
                    </a:lnTo>
                    <a:lnTo>
                      <a:pt x="457" y="101"/>
                    </a:lnTo>
                    <a:lnTo>
                      <a:pt x="461" y="105"/>
                    </a:lnTo>
                    <a:lnTo>
                      <a:pt x="465" y="109"/>
                    </a:lnTo>
                    <a:lnTo>
                      <a:pt x="469" y="111"/>
                    </a:lnTo>
                    <a:lnTo>
                      <a:pt x="473" y="115"/>
                    </a:lnTo>
                    <a:lnTo>
                      <a:pt x="477" y="118"/>
                    </a:lnTo>
                    <a:lnTo>
                      <a:pt x="480" y="122"/>
                    </a:lnTo>
                    <a:lnTo>
                      <a:pt x="484" y="126"/>
                    </a:lnTo>
                    <a:lnTo>
                      <a:pt x="488" y="129"/>
                    </a:lnTo>
                    <a:lnTo>
                      <a:pt x="492" y="134"/>
                    </a:lnTo>
                    <a:lnTo>
                      <a:pt x="496" y="136"/>
                    </a:lnTo>
                    <a:lnTo>
                      <a:pt x="500" y="139"/>
                    </a:lnTo>
                    <a:lnTo>
                      <a:pt x="504" y="144"/>
                    </a:lnTo>
                    <a:lnTo>
                      <a:pt x="508" y="149"/>
                    </a:lnTo>
                    <a:lnTo>
                      <a:pt x="512" y="151"/>
                    </a:lnTo>
                    <a:lnTo>
                      <a:pt x="516" y="156"/>
                    </a:lnTo>
                    <a:lnTo>
                      <a:pt x="520" y="158"/>
                    </a:lnTo>
                    <a:lnTo>
                      <a:pt x="524" y="164"/>
                    </a:lnTo>
                    <a:lnTo>
                      <a:pt x="528" y="169"/>
                    </a:lnTo>
                    <a:lnTo>
                      <a:pt x="532" y="173"/>
                    </a:lnTo>
                    <a:lnTo>
                      <a:pt x="536" y="176"/>
                    </a:lnTo>
                    <a:lnTo>
                      <a:pt x="540" y="181"/>
                    </a:lnTo>
                    <a:lnTo>
                      <a:pt x="544" y="185"/>
                    </a:lnTo>
                    <a:lnTo>
                      <a:pt x="547" y="188"/>
                    </a:lnTo>
                    <a:lnTo>
                      <a:pt x="551" y="194"/>
                    </a:lnTo>
                    <a:lnTo>
                      <a:pt x="555" y="199"/>
                    </a:lnTo>
                    <a:lnTo>
                      <a:pt x="559" y="204"/>
                    </a:lnTo>
                    <a:lnTo>
                      <a:pt x="563" y="209"/>
                    </a:lnTo>
                    <a:lnTo>
                      <a:pt x="567" y="214"/>
                    </a:lnTo>
                    <a:lnTo>
                      <a:pt x="571" y="219"/>
                    </a:lnTo>
                    <a:lnTo>
                      <a:pt x="575" y="224"/>
                    </a:lnTo>
                    <a:lnTo>
                      <a:pt x="579" y="229"/>
                    </a:lnTo>
                    <a:lnTo>
                      <a:pt x="583" y="234"/>
                    </a:lnTo>
                    <a:lnTo>
                      <a:pt x="587" y="239"/>
                    </a:lnTo>
                    <a:lnTo>
                      <a:pt x="591" y="244"/>
                    </a:lnTo>
                    <a:lnTo>
                      <a:pt x="595" y="250"/>
                    </a:lnTo>
                    <a:lnTo>
                      <a:pt x="599" y="255"/>
                    </a:lnTo>
                    <a:lnTo>
                      <a:pt x="603" y="261"/>
                    </a:lnTo>
                    <a:lnTo>
                      <a:pt x="607" y="267"/>
                    </a:lnTo>
                    <a:lnTo>
                      <a:pt x="611" y="270"/>
                    </a:lnTo>
                    <a:lnTo>
                      <a:pt x="615" y="277"/>
                    </a:lnTo>
                    <a:lnTo>
                      <a:pt x="618" y="283"/>
                    </a:lnTo>
                    <a:lnTo>
                      <a:pt x="622" y="289"/>
                    </a:lnTo>
                    <a:lnTo>
                      <a:pt x="626" y="295"/>
                    </a:lnTo>
                    <a:lnTo>
                      <a:pt x="630" y="301"/>
                    </a:lnTo>
                    <a:lnTo>
                      <a:pt x="634" y="306"/>
                    </a:lnTo>
                    <a:lnTo>
                      <a:pt x="638" y="313"/>
                    </a:lnTo>
                    <a:lnTo>
                      <a:pt x="642" y="318"/>
                    </a:lnTo>
                    <a:lnTo>
                      <a:pt x="646" y="324"/>
                    </a:lnTo>
                    <a:lnTo>
                      <a:pt x="650" y="330"/>
                    </a:lnTo>
                    <a:lnTo>
                      <a:pt x="654" y="336"/>
                    </a:lnTo>
                    <a:lnTo>
                      <a:pt x="658" y="343"/>
                    </a:lnTo>
                    <a:lnTo>
                      <a:pt x="662" y="350"/>
                    </a:lnTo>
                    <a:lnTo>
                      <a:pt x="666" y="356"/>
                    </a:lnTo>
                    <a:lnTo>
                      <a:pt x="670" y="363"/>
                    </a:lnTo>
                    <a:lnTo>
                      <a:pt x="674" y="368"/>
                    </a:lnTo>
                    <a:lnTo>
                      <a:pt x="678" y="375"/>
                    </a:lnTo>
                    <a:lnTo>
                      <a:pt x="682" y="382"/>
                    </a:lnTo>
                    <a:lnTo>
                      <a:pt x="685" y="389"/>
                    </a:lnTo>
                    <a:lnTo>
                      <a:pt x="689" y="396"/>
                    </a:lnTo>
                    <a:lnTo>
                      <a:pt x="693" y="402"/>
                    </a:lnTo>
                    <a:lnTo>
                      <a:pt x="697" y="409"/>
                    </a:lnTo>
                    <a:lnTo>
                      <a:pt x="701" y="415"/>
                    </a:lnTo>
                    <a:lnTo>
                      <a:pt x="705" y="422"/>
                    </a:lnTo>
                    <a:lnTo>
                      <a:pt x="709" y="429"/>
                    </a:lnTo>
                    <a:lnTo>
                      <a:pt x="713" y="436"/>
                    </a:lnTo>
                    <a:lnTo>
                      <a:pt x="717" y="444"/>
                    </a:lnTo>
                    <a:lnTo>
                      <a:pt x="721" y="451"/>
                    </a:lnTo>
                    <a:lnTo>
                      <a:pt x="725" y="457"/>
                    </a:lnTo>
                    <a:lnTo>
                      <a:pt x="729" y="465"/>
                    </a:lnTo>
                    <a:lnTo>
                      <a:pt x="733" y="472"/>
                    </a:lnTo>
                    <a:lnTo>
                      <a:pt x="737" y="481"/>
                    </a:lnTo>
                    <a:lnTo>
                      <a:pt x="741" y="488"/>
                    </a:lnTo>
                    <a:lnTo>
                      <a:pt x="745" y="494"/>
                    </a:lnTo>
                    <a:lnTo>
                      <a:pt x="749" y="502"/>
                    </a:lnTo>
                    <a:lnTo>
                      <a:pt x="753" y="510"/>
                    </a:lnTo>
                    <a:lnTo>
                      <a:pt x="756" y="517"/>
                    </a:lnTo>
                    <a:lnTo>
                      <a:pt x="760" y="525"/>
                    </a:lnTo>
                    <a:lnTo>
                      <a:pt x="764" y="532"/>
                    </a:lnTo>
                    <a:lnTo>
                      <a:pt x="768" y="541"/>
                    </a:lnTo>
                    <a:lnTo>
                      <a:pt x="772" y="548"/>
                    </a:lnTo>
                    <a:lnTo>
                      <a:pt x="776" y="556"/>
                    </a:lnTo>
                    <a:lnTo>
                      <a:pt x="780" y="564"/>
                    </a:lnTo>
                    <a:lnTo>
                      <a:pt x="784" y="571"/>
                    </a:lnTo>
                    <a:lnTo>
                      <a:pt x="788" y="578"/>
                    </a:lnTo>
                    <a:lnTo>
                      <a:pt x="792" y="586"/>
                    </a:lnTo>
                    <a:lnTo>
                      <a:pt x="796" y="595"/>
                    </a:lnTo>
                    <a:lnTo>
                      <a:pt x="800" y="603"/>
                    </a:lnTo>
                    <a:lnTo>
                      <a:pt x="804" y="613"/>
                    </a:lnTo>
                    <a:lnTo>
                      <a:pt x="808" y="619"/>
                    </a:lnTo>
                    <a:lnTo>
                      <a:pt x="812" y="627"/>
                    </a:lnTo>
                    <a:lnTo>
                      <a:pt x="816" y="635"/>
                    </a:lnTo>
                    <a:lnTo>
                      <a:pt x="820" y="643"/>
                    </a:lnTo>
                    <a:lnTo>
                      <a:pt x="823" y="652"/>
                    </a:lnTo>
                    <a:lnTo>
                      <a:pt x="827" y="660"/>
                    </a:lnTo>
                    <a:lnTo>
                      <a:pt x="831" y="667"/>
                    </a:lnTo>
                    <a:lnTo>
                      <a:pt x="835" y="675"/>
                    </a:lnTo>
                    <a:lnTo>
                      <a:pt x="839" y="684"/>
                    </a:lnTo>
                    <a:lnTo>
                      <a:pt x="843" y="693"/>
                    </a:lnTo>
                    <a:lnTo>
                      <a:pt x="847" y="701"/>
                    </a:lnTo>
                    <a:lnTo>
                      <a:pt x="851" y="710"/>
                    </a:lnTo>
                    <a:lnTo>
                      <a:pt x="855" y="719"/>
                    </a:lnTo>
                    <a:lnTo>
                      <a:pt x="859" y="727"/>
                    </a:lnTo>
                    <a:lnTo>
                      <a:pt x="863" y="736"/>
                    </a:lnTo>
                    <a:lnTo>
                      <a:pt x="867" y="744"/>
                    </a:lnTo>
                    <a:lnTo>
                      <a:pt x="871" y="752"/>
                    </a:lnTo>
                    <a:lnTo>
                      <a:pt x="875" y="759"/>
                    </a:lnTo>
                    <a:lnTo>
                      <a:pt x="879" y="768"/>
                    </a:lnTo>
                    <a:lnTo>
                      <a:pt x="883" y="776"/>
                    </a:lnTo>
                    <a:lnTo>
                      <a:pt x="887" y="787"/>
                    </a:lnTo>
                    <a:lnTo>
                      <a:pt x="890" y="795"/>
                    </a:lnTo>
                    <a:lnTo>
                      <a:pt x="894" y="803"/>
                    </a:lnTo>
                    <a:lnTo>
                      <a:pt x="898" y="812"/>
                    </a:lnTo>
                    <a:lnTo>
                      <a:pt x="902" y="820"/>
                    </a:lnTo>
                    <a:lnTo>
                      <a:pt x="906" y="830"/>
                    </a:lnTo>
                    <a:lnTo>
                      <a:pt x="910" y="837"/>
                    </a:lnTo>
                    <a:lnTo>
                      <a:pt x="914" y="847"/>
                    </a:lnTo>
                    <a:lnTo>
                      <a:pt x="918" y="856"/>
                    </a:lnTo>
                    <a:lnTo>
                      <a:pt x="922" y="862"/>
                    </a:lnTo>
                    <a:lnTo>
                      <a:pt x="926" y="872"/>
                    </a:lnTo>
                    <a:lnTo>
                      <a:pt x="930" y="881"/>
                    </a:lnTo>
                    <a:lnTo>
                      <a:pt x="934" y="889"/>
                    </a:lnTo>
                    <a:lnTo>
                      <a:pt x="938" y="900"/>
                    </a:lnTo>
                    <a:lnTo>
                      <a:pt x="942" y="907"/>
                    </a:lnTo>
                    <a:lnTo>
                      <a:pt x="946" y="916"/>
                    </a:lnTo>
                    <a:lnTo>
                      <a:pt x="950" y="925"/>
                    </a:lnTo>
                    <a:lnTo>
                      <a:pt x="954" y="933"/>
                    </a:lnTo>
                    <a:lnTo>
                      <a:pt x="958" y="942"/>
                    </a:lnTo>
                    <a:lnTo>
                      <a:pt x="961" y="951"/>
                    </a:lnTo>
                    <a:lnTo>
                      <a:pt x="965" y="959"/>
                    </a:lnTo>
                    <a:lnTo>
                      <a:pt x="969" y="968"/>
                    </a:lnTo>
                    <a:lnTo>
                      <a:pt x="973" y="976"/>
                    </a:lnTo>
                    <a:lnTo>
                      <a:pt x="977" y="985"/>
                    </a:lnTo>
                    <a:lnTo>
                      <a:pt x="981" y="995"/>
                    </a:lnTo>
                    <a:lnTo>
                      <a:pt x="985" y="1003"/>
                    </a:lnTo>
                    <a:lnTo>
                      <a:pt x="989" y="1010"/>
                    </a:lnTo>
                    <a:lnTo>
                      <a:pt x="993" y="1019"/>
                    </a:lnTo>
                    <a:lnTo>
                      <a:pt x="997" y="1029"/>
                    </a:lnTo>
                    <a:lnTo>
                      <a:pt x="1001" y="1039"/>
                    </a:lnTo>
                    <a:lnTo>
                      <a:pt x="1005" y="1047"/>
                    </a:lnTo>
                    <a:lnTo>
                      <a:pt x="1009" y="1055"/>
                    </a:lnTo>
                    <a:lnTo>
                      <a:pt x="1013" y="1064"/>
                    </a:lnTo>
                    <a:lnTo>
                      <a:pt x="1017" y="1071"/>
                    </a:lnTo>
                    <a:lnTo>
                      <a:pt x="1021" y="1081"/>
                    </a:lnTo>
                    <a:lnTo>
                      <a:pt x="1025" y="1090"/>
                    </a:lnTo>
                    <a:lnTo>
                      <a:pt x="1028" y="1097"/>
                    </a:lnTo>
                    <a:lnTo>
                      <a:pt x="1032" y="1107"/>
                    </a:lnTo>
                    <a:lnTo>
                      <a:pt x="1036" y="1115"/>
                    </a:lnTo>
                    <a:lnTo>
                      <a:pt x="1040" y="1122"/>
                    </a:lnTo>
                    <a:lnTo>
                      <a:pt x="1044" y="1132"/>
                    </a:lnTo>
                    <a:lnTo>
                      <a:pt x="1048" y="1140"/>
                    </a:lnTo>
                    <a:lnTo>
                      <a:pt x="1052" y="1149"/>
                    </a:lnTo>
                    <a:lnTo>
                      <a:pt x="1056" y="1157"/>
                    </a:lnTo>
                    <a:lnTo>
                      <a:pt x="1060" y="1166"/>
                    </a:lnTo>
                    <a:lnTo>
                      <a:pt x="1064" y="1174"/>
                    </a:lnTo>
                    <a:lnTo>
                      <a:pt x="1068" y="1183"/>
                    </a:lnTo>
                    <a:lnTo>
                      <a:pt x="1072" y="1191"/>
                    </a:lnTo>
                    <a:lnTo>
                      <a:pt x="1076" y="1201"/>
                    </a:lnTo>
                    <a:lnTo>
                      <a:pt x="1080" y="1207"/>
                    </a:lnTo>
                    <a:lnTo>
                      <a:pt x="1084" y="1215"/>
                    </a:lnTo>
                    <a:lnTo>
                      <a:pt x="1088" y="1223"/>
                    </a:lnTo>
                    <a:lnTo>
                      <a:pt x="1092" y="1233"/>
                    </a:lnTo>
                    <a:lnTo>
                      <a:pt x="1095" y="1240"/>
                    </a:lnTo>
                    <a:lnTo>
                      <a:pt x="1099" y="1249"/>
                    </a:lnTo>
                    <a:lnTo>
                      <a:pt x="1103" y="1257"/>
                    </a:lnTo>
                    <a:lnTo>
                      <a:pt x="1107" y="1265"/>
                    </a:lnTo>
                    <a:lnTo>
                      <a:pt x="1111" y="1273"/>
                    </a:lnTo>
                    <a:lnTo>
                      <a:pt x="1115" y="1281"/>
                    </a:lnTo>
                    <a:lnTo>
                      <a:pt x="1119" y="1289"/>
                    </a:lnTo>
                    <a:lnTo>
                      <a:pt x="1123" y="1297"/>
                    </a:lnTo>
                    <a:lnTo>
                      <a:pt x="1127" y="1304"/>
                    </a:lnTo>
                    <a:lnTo>
                      <a:pt x="1131" y="1313"/>
                    </a:lnTo>
                    <a:lnTo>
                      <a:pt x="1135" y="1322"/>
                    </a:lnTo>
                    <a:lnTo>
                      <a:pt x="1139" y="1329"/>
                    </a:lnTo>
                    <a:lnTo>
                      <a:pt x="1143" y="1338"/>
                    </a:lnTo>
                    <a:lnTo>
                      <a:pt x="1147" y="1344"/>
                    </a:lnTo>
                    <a:lnTo>
                      <a:pt x="1151" y="1351"/>
                    </a:lnTo>
                    <a:lnTo>
                      <a:pt x="1155" y="1359"/>
                    </a:lnTo>
                    <a:lnTo>
                      <a:pt x="1159" y="1368"/>
                    </a:lnTo>
                    <a:lnTo>
                      <a:pt x="1163" y="1375"/>
                    </a:lnTo>
                    <a:lnTo>
                      <a:pt x="1166" y="1382"/>
                    </a:lnTo>
                    <a:lnTo>
                      <a:pt x="1170" y="1390"/>
                    </a:lnTo>
                    <a:lnTo>
                      <a:pt x="1174" y="1398"/>
                    </a:lnTo>
                    <a:lnTo>
                      <a:pt x="1178" y="1405"/>
                    </a:lnTo>
                    <a:lnTo>
                      <a:pt x="1182" y="1411"/>
                    </a:lnTo>
                    <a:lnTo>
                      <a:pt x="1186" y="1419"/>
                    </a:lnTo>
                    <a:lnTo>
                      <a:pt x="1190" y="1428"/>
                    </a:lnTo>
                    <a:lnTo>
                      <a:pt x="1194" y="1435"/>
                    </a:lnTo>
                    <a:lnTo>
                      <a:pt x="1198" y="1441"/>
                    </a:lnTo>
                    <a:lnTo>
                      <a:pt x="1202" y="1450"/>
                    </a:lnTo>
                    <a:lnTo>
                      <a:pt x="1206" y="1456"/>
                    </a:lnTo>
                    <a:lnTo>
                      <a:pt x="1210" y="1464"/>
                    </a:lnTo>
                    <a:lnTo>
                      <a:pt x="1214" y="1471"/>
                    </a:lnTo>
                    <a:lnTo>
                      <a:pt x="1218" y="1477"/>
                    </a:lnTo>
                    <a:lnTo>
                      <a:pt x="1222" y="1483"/>
                    </a:lnTo>
                    <a:lnTo>
                      <a:pt x="1226" y="1492"/>
                    </a:lnTo>
                    <a:lnTo>
                      <a:pt x="1230" y="1499"/>
                    </a:lnTo>
                    <a:lnTo>
                      <a:pt x="1233" y="1507"/>
                    </a:lnTo>
                    <a:lnTo>
                      <a:pt x="1237" y="1511"/>
                    </a:lnTo>
                    <a:lnTo>
                      <a:pt x="1241" y="1517"/>
                    </a:lnTo>
                    <a:lnTo>
                      <a:pt x="1245" y="1525"/>
                    </a:lnTo>
                    <a:lnTo>
                      <a:pt x="1249" y="1532"/>
                    </a:lnTo>
                    <a:lnTo>
                      <a:pt x="1253" y="1538"/>
                    </a:lnTo>
                    <a:lnTo>
                      <a:pt x="1257" y="1545"/>
                    </a:lnTo>
                    <a:lnTo>
                      <a:pt x="1261" y="1552"/>
                    </a:lnTo>
                    <a:lnTo>
                      <a:pt x="1265" y="1557"/>
                    </a:lnTo>
                    <a:lnTo>
                      <a:pt x="1269" y="1563"/>
                    </a:lnTo>
                    <a:lnTo>
                      <a:pt x="1273" y="1568"/>
                    </a:lnTo>
                    <a:lnTo>
                      <a:pt x="1277" y="1574"/>
                    </a:lnTo>
                    <a:lnTo>
                      <a:pt x="1281" y="1582"/>
                    </a:lnTo>
                    <a:lnTo>
                      <a:pt x="1285" y="1587"/>
                    </a:lnTo>
                    <a:lnTo>
                      <a:pt x="1289" y="1594"/>
                    </a:lnTo>
                    <a:lnTo>
                      <a:pt x="1293" y="1599"/>
                    </a:lnTo>
                    <a:lnTo>
                      <a:pt x="1297" y="1606"/>
                    </a:lnTo>
                    <a:lnTo>
                      <a:pt x="1301" y="1611"/>
                    </a:lnTo>
                    <a:lnTo>
                      <a:pt x="1304" y="1617"/>
                    </a:lnTo>
                    <a:lnTo>
                      <a:pt x="1308" y="1624"/>
                    </a:lnTo>
                    <a:lnTo>
                      <a:pt x="1312" y="1628"/>
                    </a:lnTo>
                    <a:lnTo>
                      <a:pt x="1316" y="1633"/>
                    </a:lnTo>
                    <a:lnTo>
                      <a:pt x="1320" y="1640"/>
                    </a:lnTo>
                    <a:lnTo>
                      <a:pt x="1324" y="1644"/>
                    </a:lnTo>
                    <a:lnTo>
                      <a:pt x="1328" y="1651"/>
                    </a:lnTo>
                    <a:lnTo>
                      <a:pt x="1332" y="1656"/>
                    </a:lnTo>
                    <a:lnTo>
                      <a:pt x="1336" y="1661"/>
                    </a:lnTo>
                    <a:lnTo>
                      <a:pt x="1340" y="1666"/>
                    </a:lnTo>
                    <a:lnTo>
                      <a:pt x="1344" y="1672"/>
                    </a:lnTo>
                    <a:lnTo>
                      <a:pt x="1348" y="1676"/>
                    </a:lnTo>
                    <a:lnTo>
                      <a:pt x="1352" y="1680"/>
                    </a:lnTo>
                    <a:lnTo>
                      <a:pt x="1356" y="1686"/>
                    </a:lnTo>
                    <a:lnTo>
                      <a:pt x="1360" y="1692"/>
                    </a:lnTo>
                    <a:lnTo>
                      <a:pt x="1364" y="1696"/>
                    </a:lnTo>
                    <a:lnTo>
                      <a:pt x="1368" y="1701"/>
                    </a:lnTo>
                    <a:lnTo>
                      <a:pt x="1371" y="1705"/>
                    </a:lnTo>
                    <a:lnTo>
                      <a:pt x="1375" y="1710"/>
                    </a:lnTo>
                    <a:lnTo>
                      <a:pt x="1379" y="1715"/>
                    </a:lnTo>
                    <a:lnTo>
                      <a:pt x="1383" y="1719"/>
                    </a:lnTo>
                    <a:lnTo>
                      <a:pt x="1387" y="1723"/>
                    </a:lnTo>
                    <a:lnTo>
                      <a:pt x="1391" y="1727"/>
                    </a:lnTo>
                    <a:lnTo>
                      <a:pt x="1395" y="1733"/>
                    </a:lnTo>
                    <a:lnTo>
                      <a:pt x="1399" y="1736"/>
                    </a:lnTo>
                    <a:lnTo>
                      <a:pt x="1403" y="1741"/>
                    </a:lnTo>
                    <a:lnTo>
                      <a:pt x="1407" y="1743"/>
                    </a:lnTo>
                    <a:lnTo>
                      <a:pt x="1411" y="1749"/>
                    </a:lnTo>
                    <a:lnTo>
                      <a:pt x="1415" y="1753"/>
                    </a:lnTo>
                    <a:lnTo>
                      <a:pt x="1419" y="1757"/>
                    </a:lnTo>
                    <a:lnTo>
                      <a:pt x="1423" y="1760"/>
                    </a:lnTo>
                    <a:lnTo>
                      <a:pt x="1427" y="1765"/>
                    </a:lnTo>
                    <a:lnTo>
                      <a:pt x="1431" y="1769"/>
                    </a:lnTo>
                    <a:lnTo>
                      <a:pt x="1435" y="1772"/>
                    </a:lnTo>
                    <a:lnTo>
                      <a:pt x="1438" y="1775"/>
                    </a:lnTo>
                    <a:lnTo>
                      <a:pt x="1442" y="1779"/>
                    </a:lnTo>
                    <a:lnTo>
                      <a:pt x="1446" y="1782"/>
                    </a:lnTo>
                    <a:lnTo>
                      <a:pt x="1450" y="1785"/>
                    </a:lnTo>
                    <a:lnTo>
                      <a:pt x="1454" y="1789"/>
                    </a:lnTo>
                    <a:lnTo>
                      <a:pt x="1458" y="1793"/>
                    </a:lnTo>
                    <a:lnTo>
                      <a:pt x="1462" y="1797"/>
                    </a:lnTo>
                    <a:lnTo>
                      <a:pt x="1466" y="1799"/>
                    </a:lnTo>
                    <a:lnTo>
                      <a:pt x="1470" y="1801"/>
                    </a:lnTo>
                    <a:lnTo>
                      <a:pt x="1474" y="1805"/>
                    </a:lnTo>
                    <a:lnTo>
                      <a:pt x="1478" y="1807"/>
                    </a:lnTo>
                    <a:lnTo>
                      <a:pt x="1482" y="1811"/>
                    </a:lnTo>
                    <a:lnTo>
                      <a:pt x="1486" y="1812"/>
                    </a:lnTo>
                    <a:lnTo>
                      <a:pt x="1490" y="1815"/>
                    </a:lnTo>
                    <a:lnTo>
                      <a:pt x="1494" y="1819"/>
                    </a:lnTo>
                    <a:lnTo>
                      <a:pt x="1498" y="1822"/>
                    </a:lnTo>
                    <a:lnTo>
                      <a:pt x="1502" y="1825"/>
                    </a:lnTo>
                    <a:lnTo>
                      <a:pt x="1506" y="1826"/>
                    </a:lnTo>
                    <a:lnTo>
                      <a:pt x="1509" y="1829"/>
                    </a:lnTo>
                    <a:lnTo>
                      <a:pt x="1513" y="1831"/>
                    </a:lnTo>
                    <a:lnTo>
                      <a:pt x="1517" y="1834"/>
                    </a:lnTo>
                    <a:lnTo>
                      <a:pt x="1521" y="1834"/>
                    </a:lnTo>
                    <a:lnTo>
                      <a:pt x="1525" y="1836"/>
                    </a:lnTo>
                    <a:lnTo>
                      <a:pt x="1529" y="1838"/>
                    </a:lnTo>
                    <a:lnTo>
                      <a:pt x="1533" y="1841"/>
                    </a:lnTo>
                    <a:lnTo>
                      <a:pt x="1537" y="1842"/>
                    </a:lnTo>
                    <a:lnTo>
                      <a:pt x="1541" y="1845"/>
                    </a:lnTo>
                    <a:lnTo>
                      <a:pt x="1545" y="1846"/>
                    </a:lnTo>
                    <a:lnTo>
                      <a:pt x="1549" y="1848"/>
                    </a:lnTo>
                    <a:lnTo>
                      <a:pt x="1553" y="1849"/>
                    </a:lnTo>
                    <a:lnTo>
                      <a:pt x="1557" y="1850"/>
                    </a:lnTo>
                    <a:lnTo>
                      <a:pt x="1561" y="1853"/>
                    </a:lnTo>
                    <a:lnTo>
                      <a:pt x="1565" y="1854"/>
                    </a:lnTo>
                    <a:lnTo>
                      <a:pt x="1569" y="1854"/>
                    </a:lnTo>
                    <a:lnTo>
                      <a:pt x="1573" y="1856"/>
                    </a:lnTo>
                    <a:lnTo>
                      <a:pt x="1576" y="1857"/>
                    </a:lnTo>
                    <a:lnTo>
                      <a:pt x="1580" y="1859"/>
                    </a:lnTo>
                    <a:lnTo>
                      <a:pt x="1584" y="1860"/>
                    </a:lnTo>
                    <a:lnTo>
                      <a:pt x="1588" y="1859"/>
                    </a:lnTo>
                    <a:lnTo>
                      <a:pt x="1592" y="1862"/>
                    </a:lnTo>
                    <a:lnTo>
                      <a:pt x="1596" y="1862"/>
                    </a:lnTo>
                    <a:lnTo>
                      <a:pt x="1600" y="1862"/>
                    </a:lnTo>
                    <a:lnTo>
                      <a:pt x="1604" y="1862"/>
                    </a:lnTo>
                    <a:lnTo>
                      <a:pt x="1608" y="1863"/>
                    </a:lnTo>
                    <a:lnTo>
                      <a:pt x="1612" y="1864"/>
                    </a:lnTo>
                    <a:lnTo>
                      <a:pt x="1616" y="1864"/>
                    </a:lnTo>
                    <a:lnTo>
                      <a:pt x="1620" y="1866"/>
                    </a:lnTo>
                    <a:lnTo>
                      <a:pt x="1624" y="1865"/>
                    </a:lnTo>
                    <a:lnTo>
                      <a:pt x="1628" y="1867"/>
                    </a:lnTo>
                    <a:lnTo>
                      <a:pt x="1632" y="1866"/>
                    </a:lnTo>
                    <a:lnTo>
                      <a:pt x="1636" y="1867"/>
                    </a:lnTo>
                    <a:lnTo>
                      <a:pt x="1640" y="1866"/>
                    </a:lnTo>
                    <a:lnTo>
                      <a:pt x="1643" y="1867"/>
                    </a:lnTo>
                    <a:lnTo>
                      <a:pt x="1647" y="1866"/>
                    </a:lnTo>
                    <a:lnTo>
                      <a:pt x="1651" y="1867"/>
                    </a:lnTo>
                    <a:lnTo>
                      <a:pt x="1655" y="1866"/>
                    </a:lnTo>
                    <a:lnTo>
                      <a:pt x="1659" y="1865"/>
                    </a:lnTo>
                    <a:lnTo>
                      <a:pt x="1663" y="1864"/>
                    </a:lnTo>
                    <a:lnTo>
                      <a:pt x="1667" y="1865"/>
                    </a:lnTo>
                    <a:lnTo>
                      <a:pt x="1671" y="1863"/>
                    </a:lnTo>
                    <a:lnTo>
                      <a:pt x="1675" y="1864"/>
                    </a:lnTo>
                    <a:lnTo>
                      <a:pt x="1679" y="1863"/>
                    </a:lnTo>
                    <a:lnTo>
                      <a:pt x="1683" y="1863"/>
                    </a:lnTo>
                    <a:lnTo>
                      <a:pt x="1687" y="1862"/>
                    </a:lnTo>
                    <a:lnTo>
                      <a:pt x="1691" y="1859"/>
                    </a:lnTo>
                    <a:lnTo>
                      <a:pt x="1695" y="1861"/>
                    </a:lnTo>
                    <a:lnTo>
                      <a:pt x="1699" y="1861"/>
                    </a:lnTo>
                    <a:lnTo>
                      <a:pt x="1703" y="1858"/>
                    </a:lnTo>
                    <a:lnTo>
                      <a:pt x="1707" y="1859"/>
                    </a:lnTo>
                    <a:lnTo>
                      <a:pt x="1711" y="1857"/>
                    </a:lnTo>
                    <a:lnTo>
                      <a:pt x="1714" y="1856"/>
                    </a:lnTo>
                    <a:lnTo>
                      <a:pt x="1718" y="1853"/>
                    </a:lnTo>
                    <a:lnTo>
                      <a:pt x="1722" y="1852"/>
                    </a:lnTo>
                    <a:lnTo>
                      <a:pt x="1726" y="1852"/>
                    </a:lnTo>
                    <a:lnTo>
                      <a:pt x="1730" y="1850"/>
                    </a:lnTo>
                    <a:lnTo>
                      <a:pt x="1734" y="1849"/>
                    </a:lnTo>
                    <a:lnTo>
                      <a:pt x="1738" y="1846"/>
                    </a:lnTo>
                    <a:lnTo>
                      <a:pt x="1742" y="1846"/>
                    </a:lnTo>
                    <a:lnTo>
                      <a:pt x="1746" y="1844"/>
                    </a:lnTo>
                    <a:lnTo>
                      <a:pt x="1750" y="1843"/>
                    </a:lnTo>
                    <a:lnTo>
                      <a:pt x="1754" y="1841"/>
                    </a:lnTo>
                    <a:lnTo>
                      <a:pt x="1758" y="1839"/>
                    </a:lnTo>
                    <a:lnTo>
                      <a:pt x="1762" y="1837"/>
                    </a:lnTo>
                    <a:lnTo>
                      <a:pt x="1766" y="1836"/>
                    </a:lnTo>
                    <a:lnTo>
                      <a:pt x="1770" y="1833"/>
                    </a:lnTo>
                    <a:lnTo>
                      <a:pt x="1774" y="1831"/>
                    </a:lnTo>
                    <a:lnTo>
                      <a:pt x="1778" y="1830"/>
                    </a:lnTo>
                    <a:lnTo>
                      <a:pt x="1781" y="1828"/>
                    </a:lnTo>
                    <a:lnTo>
                      <a:pt x="1785" y="1826"/>
                    </a:lnTo>
                    <a:lnTo>
                      <a:pt x="1789" y="1824"/>
                    </a:lnTo>
                    <a:lnTo>
                      <a:pt x="1793" y="1820"/>
                    </a:lnTo>
                    <a:lnTo>
                      <a:pt x="1797" y="1818"/>
                    </a:lnTo>
                    <a:lnTo>
                      <a:pt x="1801" y="1818"/>
                    </a:lnTo>
                    <a:lnTo>
                      <a:pt x="1805" y="1813"/>
                    </a:lnTo>
                    <a:lnTo>
                      <a:pt x="1809" y="1812"/>
                    </a:lnTo>
                    <a:lnTo>
                      <a:pt x="1813" y="1809"/>
                    </a:lnTo>
                    <a:lnTo>
                      <a:pt x="1817" y="1806"/>
                    </a:lnTo>
                    <a:lnTo>
                      <a:pt x="1821" y="1804"/>
                    </a:lnTo>
                    <a:lnTo>
                      <a:pt x="1825" y="1801"/>
                    </a:lnTo>
                    <a:lnTo>
                      <a:pt x="1829" y="1797"/>
                    </a:lnTo>
                    <a:lnTo>
                      <a:pt x="1833" y="1795"/>
                    </a:lnTo>
                    <a:lnTo>
                      <a:pt x="1837" y="1792"/>
                    </a:lnTo>
                    <a:lnTo>
                      <a:pt x="1841" y="1789"/>
                    </a:lnTo>
                    <a:lnTo>
                      <a:pt x="1845" y="1787"/>
                    </a:lnTo>
                    <a:lnTo>
                      <a:pt x="1848" y="1783"/>
                    </a:lnTo>
                    <a:lnTo>
                      <a:pt x="1852" y="1779"/>
                    </a:lnTo>
                    <a:lnTo>
                      <a:pt x="1856" y="1777"/>
                    </a:lnTo>
                    <a:lnTo>
                      <a:pt x="1860" y="1774"/>
                    </a:lnTo>
                    <a:lnTo>
                      <a:pt x="1864" y="1771"/>
                    </a:lnTo>
                    <a:lnTo>
                      <a:pt x="1868" y="1767"/>
                    </a:lnTo>
                    <a:lnTo>
                      <a:pt x="1872" y="1764"/>
                    </a:lnTo>
                    <a:lnTo>
                      <a:pt x="1876" y="1760"/>
                    </a:lnTo>
                    <a:lnTo>
                      <a:pt x="1880" y="1757"/>
                    </a:lnTo>
                    <a:lnTo>
                      <a:pt x="1884" y="1753"/>
                    </a:lnTo>
                    <a:lnTo>
                      <a:pt x="1888" y="1750"/>
                    </a:lnTo>
                    <a:lnTo>
                      <a:pt x="1892" y="1745"/>
                    </a:lnTo>
                    <a:lnTo>
                      <a:pt x="1896" y="1743"/>
                    </a:lnTo>
                    <a:lnTo>
                      <a:pt x="1900" y="1740"/>
                    </a:lnTo>
                    <a:lnTo>
                      <a:pt x="1904" y="1736"/>
                    </a:lnTo>
                    <a:lnTo>
                      <a:pt x="1908" y="1732"/>
                    </a:lnTo>
                    <a:lnTo>
                      <a:pt x="1912" y="1730"/>
                    </a:lnTo>
                    <a:lnTo>
                      <a:pt x="1916" y="1725"/>
                    </a:lnTo>
                    <a:lnTo>
                      <a:pt x="1919" y="1720"/>
                    </a:lnTo>
                    <a:lnTo>
                      <a:pt x="1923" y="1716"/>
                    </a:lnTo>
                    <a:lnTo>
                      <a:pt x="1927" y="1712"/>
                    </a:lnTo>
                    <a:lnTo>
                      <a:pt x="1931" y="1709"/>
                    </a:lnTo>
                    <a:lnTo>
                      <a:pt x="1935" y="1705"/>
                    </a:lnTo>
                    <a:lnTo>
                      <a:pt x="1939" y="1701"/>
                    </a:lnTo>
                    <a:lnTo>
                      <a:pt x="1943" y="1696"/>
                    </a:lnTo>
                    <a:lnTo>
                      <a:pt x="1947" y="1692"/>
                    </a:lnTo>
                    <a:lnTo>
                      <a:pt x="1951" y="1690"/>
                    </a:lnTo>
                    <a:lnTo>
                      <a:pt x="1955" y="1684"/>
                    </a:lnTo>
                    <a:lnTo>
                      <a:pt x="1959" y="1681"/>
                    </a:lnTo>
                    <a:lnTo>
                      <a:pt x="1963" y="1675"/>
                    </a:lnTo>
                    <a:lnTo>
                      <a:pt x="1967" y="1671"/>
                    </a:lnTo>
                    <a:lnTo>
                      <a:pt x="1971" y="1667"/>
                    </a:lnTo>
                    <a:lnTo>
                      <a:pt x="1975" y="1663"/>
                    </a:lnTo>
                    <a:lnTo>
                      <a:pt x="1979" y="1658"/>
                    </a:lnTo>
                    <a:lnTo>
                      <a:pt x="1983" y="1654"/>
                    </a:lnTo>
                    <a:lnTo>
                      <a:pt x="1986" y="1651"/>
                    </a:lnTo>
                    <a:lnTo>
                      <a:pt x="1990" y="1645"/>
                    </a:lnTo>
                    <a:lnTo>
                      <a:pt x="1994" y="1642"/>
                    </a:lnTo>
                    <a:lnTo>
                      <a:pt x="1998" y="1638"/>
                    </a:lnTo>
                    <a:lnTo>
                      <a:pt x="2002" y="1633"/>
                    </a:lnTo>
                    <a:lnTo>
                      <a:pt x="2006" y="1626"/>
                    </a:lnTo>
                    <a:lnTo>
                      <a:pt x="2010" y="1625"/>
                    </a:lnTo>
                    <a:lnTo>
                      <a:pt x="2014" y="1618"/>
                    </a:lnTo>
                    <a:lnTo>
                      <a:pt x="2018" y="1613"/>
                    </a:lnTo>
                    <a:lnTo>
                      <a:pt x="2022" y="1609"/>
                    </a:lnTo>
                    <a:lnTo>
                      <a:pt x="2026" y="1604"/>
                    </a:lnTo>
                    <a:lnTo>
                      <a:pt x="2030" y="1600"/>
                    </a:lnTo>
                    <a:lnTo>
                      <a:pt x="2034" y="1594"/>
                    </a:lnTo>
                    <a:lnTo>
                      <a:pt x="2038" y="1589"/>
                    </a:lnTo>
                    <a:lnTo>
                      <a:pt x="2042" y="1585"/>
                    </a:lnTo>
                    <a:lnTo>
                      <a:pt x="2046" y="1581"/>
                    </a:lnTo>
                    <a:lnTo>
                      <a:pt x="2050" y="1576"/>
                    </a:lnTo>
                    <a:lnTo>
                      <a:pt x="2054" y="1571"/>
                    </a:lnTo>
                    <a:lnTo>
                      <a:pt x="2057" y="1565"/>
                    </a:lnTo>
                    <a:lnTo>
                      <a:pt x="2061" y="1560"/>
                    </a:lnTo>
                    <a:lnTo>
                      <a:pt x="2065" y="1555"/>
                    </a:lnTo>
                    <a:lnTo>
                      <a:pt x="2069" y="1550"/>
                    </a:lnTo>
                    <a:lnTo>
                      <a:pt x="2073" y="1545"/>
                    </a:lnTo>
                    <a:lnTo>
                      <a:pt x="2077" y="1540"/>
                    </a:lnTo>
                    <a:lnTo>
                      <a:pt x="2081" y="1535"/>
                    </a:lnTo>
                    <a:lnTo>
                      <a:pt x="2085" y="1530"/>
                    </a:lnTo>
                    <a:lnTo>
                      <a:pt x="2089" y="1524"/>
                    </a:lnTo>
                    <a:lnTo>
                      <a:pt x="2093" y="1520"/>
                    </a:lnTo>
                    <a:lnTo>
                      <a:pt x="2097" y="1515"/>
                    </a:lnTo>
                    <a:lnTo>
                      <a:pt x="2101" y="1508"/>
                    </a:lnTo>
                    <a:lnTo>
                      <a:pt x="2105" y="1504"/>
                    </a:lnTo>
                    <a:lnTo>
                      <a:pt x="2109" y="1498"/>
                    </a:lnTo>
                    <a:lnTo>
                      <a:pt x="2113" y="1493"/>
                    </a:lnTo>
                    <a:lnTo>
                      <a:pt x="2117" y="1488"/>
                    </a:lnTo>
                    <a:lnTo>
                      <a:pt x="2121" y="1482"/>
                    </a:lnTo>
                    <a:lnTo>
                      <a:pt x="2124" y="1478"/>
                    </a:lnTo>
                    <a:lnTo>
                      <a:pt x="2128" y="1471"/>
                    </a:lnTo>
                    <a:lnTo>
                      <a:pt x="2132" y="1466"/>
                    </a:lnTo>
                    <a:lnTo>
                      <a:pt x="2136" y="1461"/>
                    </a:lnTo>
                    <a:lnTo>
                      <a:pt x="2140" y="1454"/>
                    </a:lnTo>
                    <a:lnTo>
                      <a:pt x="2144" y="1450"/>
                    </a:lnTo>
                    <a:lnTo>
                      <a:pt x="2148" y="1445"/>
                    </a:lnTo>
                    <a:lnTo>
                      <a:pt x="2152" y="1438"/>
                    </a:lnTo>
                    <a:lnTo>
                      <a:pt x="2156" y="1432"/>
                    </a:lnTo>
                    <a:lnTo>
                      <a:pt x="2160" y="1426"/>
                    </a:lnTo>
                    <a:lnTo>
                      <a:pt x="2164" y="1423"/>
                    </a:lnTo>
                    <a:lnTo>
                      <a:pt x="2168" y="1417"/>
                    </a:lnTo>
                    <a:lnTo>
                      <a:pt x="2172" y="1411"/>
                    </a:lnTo>
                    <a:lnTo>
                      <a:pt x="2176" y="1405"/>
                    </a:lnTo>
                    <a:lnTo>
                      <a:pt x="2180" y="1399"/>
                    </a:lnTo>
                    <a:lnTo>
                      <a:pt x="2184" y="1395"/>
                    </a:lnTo>
                    <a:lnTo>
                      <a:pt x="2188" y="1389"/>
                    </a:lnTo>
                    <a:lnTo>
                      <a:pt x="2191" y="1382"/>
                    </a:lnTo>
                    <a:lnTo>
                      <a:pt x="2195" y="1377"/>
                    </a:lnTo>
                    <a:lnTo>
                      <a:pt x="2199" y="1372"/>
                    </a:lnTo>
                    <a:lnTo>
                      <a:pt x="2203" y="1365"/>
                    </a:lnTo>
                    <a:lnTo>
                      <a:pt x="2207" y="1360"/>
                    </a:lnTo>
                    <a:lnTo>
                      <a:pt x="2211" y="1356"/>
                    </a:lnTo>
                    <a:lnTo>
                      <a:pt x="2215" y="1348"/>
                    </a:lnTo>
                    <a:lnTo>
                      <a:pt x="2219" y="1345"/>
                    </a:lnTo>
                    <a:lnTo>
                      <a:pt x="2223" y="1337"/>
                    </a:lnTo>
                    <a:lnTo>
                      <a:pt x="2227" y="1332"/>
                    </a:lnTo>
                    <a:lnTo>
                      <a:pt x="2231" y="1327"/>
                    </a:lnTo>
                    <a:lnTo>
                      <a:pt x="2235" y="1321"/>
                    </a:lnTo>
                    <a:lnTo>
                      <a:pt x="2239" y="1315"/>
                    </a:lnTo>
                    <a:lnTo>
                      <a:pt x="2243" y="1309"/>
                    </a:lnTo>
                    <a:lnTo>
                      <a:pt x="2247" y="1302"/>
                    </a:lnTo>
                    <a:lnTo>
                      <a:pt x="2251" y="1299"/>
                    </a:lnTo>
                    <a:lnTo>
                      <a:pt x="2255" y="1292"/>
                    </a:lnTo>
                    <a:lnTo>
                      <a:pt x="2259" y="1287"/>
                    </a:lnTo>
                    <a:lnTo>
                      <a:pt x="2262" y="1280"/>
                    </a:lnTo>
                    <a:lnTo>
                      <a:pt x="2266" y="1274"/>
                    </a:lnTo>
                    <a:lnTo>
                      <a:pt x="2270" y="1269"/>
                    </a:lnTo>
                    <a:lnTo>
                      <a:pt x="2274" y="1263"/>
                    </a:lnTo>
                    <a:lnTo>
                      <a:pt x="2278" y="1257"/>
                    </a:lnTo>
                    <a:lnTo>
                      <a:pt x="2282" y="1251"/>
                    </a:lnTo>
                    <a:lnTo>
                      <a:pt x="2286" y="1244"/>
                    </a:lnTo>
                    <a:lnTo>
                      <a:pt x="2290" y="1241"/>
                    </a:lnTo>
                    <a:lnTo>
                      <a:pt x="2294" y="1234"/>
                    </a:lnTo>
                    <a:lnTo>
                      <a:pt x="2298" y="1229"/>
                    </a:lnTo>
                    <a:lnTo>
                      <a:pt x="2302" y="1221"/>
                    </a:lnTo>
                    <a:lnTo>
                      <a:pt x="2306" y="1216"/>
                    </a:lnTo>
                    <a:lnTo>
                      <a:pt x="2310" y="1210"/>
                    </a:lnTo>
                    <a:lnTo>
                      <a:pt x="2314" y="1204"/>
                    </a:lnTo>
                    <a:lnTo>
                      <a:pt x="2318" y="1199"/>
                    </a:lnTo>
                    <a:lnTo>
                      <a:pt x="2322" y="1194"/>
                    </a:lnTo>
                    <a:lnTo>
                      <a:pt x="2326" y="1188"/>
                    </a:lnTo>
                    <a:lnTo>
                      <a:pt x="2329" y="1181"/>
                    </a:lnTo>
                    <a:lnTo>
                      <a:pt x="2333" y="1176"/>
                    </a:lnTo>
                    <a:lnTo>
                      <a:pt x="2337" y="1170"/>
                    </a:lnTo>
                    <a:lnTo>
                      <a:pt x="2341" y="1164"/>
                    </a:lnTo>
                    <a:lnTo>
                      <a:pt x="2345" y="1158"/>
                    </a:lnTo>
                    <a:lnTo>
                      <a:pt x="2349" y="1152"/>
                    </a:lnTo>
                    <a:lnTo>
                      <a:pt x="2353" y="1146"/>
                    </a:lnTo>
                    <a:lnTo>
                      <a:pt x="2357" y="1140"/>
                    </a:lnTo>
                    <a:lnTo>
                      <a:pt x="2361" y="1135"/>
                    </a:lnTo>
                    <a:lnTo>
                      <a:pt x="2365" y="1130"/>
                    </a:lnTo>
                    <a:lnTo>
                      <a:pt x="2369" y="1123"/>
                    </a:lnTo>
                    <a:lnTo>
                      <a:pt x="2373" y="1118"/>
                    </a:lnTo>
                    <a:lnTo>
                      <a:pt x="2377" y="1112"/>
                    </a:lnTo>
                    <a:lnTo>
                      <a:pt x="2381" y="1107"/>
                    </a:lnTo>
                    <a:lnTo>
                      <a:pt x="2385" y="1100"/>
                    </a:lnTo>
                    <a:lnTo>
                      <a:pt x="2389" y="1094"/>
                    </a:lnTo>
                    <a:lnTo>
                      <a:pt x="2393" y="1088"/>
                    </a:lnTo>
                    <a:lnTo>
                      <a:pt x="2396" y="1082"/>
                    </a:lnTo>
                    <a:lnTo>
                      <a:pt x="2400" y="1077"/>
                    </a:lnTo>
                    <a:lnTo>
                      <a:pt x="2404" y="1071"/>
                    </a:lnTo>
                    <a:lnTo>
                      <a:pt x="2408" y="1066"/>
                    </a:lnTo>
                    <a:lnTo>
                      <a:pt x="2412" y="1060"/>
                    </a:lnTo>
                    <a:lnTo>
                      <a:pt x="2416" y="1053"/>
                    </a:lnTo>
                    <a:lnTo>
                      <a:pt x="2420" y="1048"/>
                    </a:lnTo>
                    <a:lnTo>
                      <a:pt x="2424" y="1043"/>
                    </a:lnTo>
                    <a:lnTo>
                      <a:pt x="2428" y="1037"/>
                    </a:lnTo>
                    <a:lnTo>
                      <a:pt x="2432" y="1032"/>
                    </a:lnTo>
                    <a:lnTo>
                      <a:pt x="2436" y="1027"/>
                    </a:lnTo>
                    <a:lnTo>
                      <a:pt x="2440" y="1019"/>
                    </a:lnTo>
                    <a:lnTo>
                      <a:pt x="2444" y="1014"/>
                    </a:lnTo>
                    <a:lnTo>
                      <a:pt x="2448" y="1008"/>
                    </a:lnTo>
                    <a:lnTo>
                      <a:pt x="2452" y="1003"/>
                    </a:lnTo>
                    <a:lnTo>
                      <a:pt x="2456" y="997"/>
                    </a:lnTo>
                    <a:lnTo>
                      <a:pt x="2460" y="991"/>
                    </a:lnTo>
                    <a:lnTo>
                      <a:pt x="2464" y="985"/>
                    </a:lnTo>
                    <a:lnTo>
                      <a:pt x="2467" y="980"/>
                    </a:lnTo>
                    <a:lnTo>
                      <a:pt x="2471" y="974"/>
                    </a:lnTo>
                    <a:lnTo>
                      <a:pt x="2475" y="968"/>
                    </a:lnTo>
                    <a:lnTo>
                      <a:pt x="2479" y="963"/>
                    </a:lnTo>
                    <a:lnTo>
                      <a:pt x="2483" y="957"/>
                    </a:lnTo>
                    <a:lnTo>
                      <a:pt x="2487" y="952"/>
                    </a:lnTo>
                    <a:lnTo>
                      <a:pt x="2491" y="945"/>
                    </a:lnTo>
                    <a:lnTo>
                      <a:pt x="2495" y="940"/>
                    </a:lnTo>
                    <a:lnTo>
                      <a:pt x="2499" y="934"/>
                    </a:lnTo>
                    <a:lnTo>
                      <a:pt x="2503" y="929"/>
                    </a:lnTo>
                    <a:lnTo>
                      <a:pt x="2507" y="924"/>
                    </a:lnTo>
                    <a:lnTo>
                      <a:pt x="2511" y="918"/>
                    </a:lnTo>
                    <a:lnTo>
                      <a:pt x="2515" y="912"/>
                    </a:lnTo>
                    <a:lnTo>
                      <a:pt x="2519" y="907"/>
                    </a:lnTo>
                    <a:lnTo>
                      <a:pt x="2523" y="901"/>
                    </a:lnTo>
                    <a:lnTo>
                      <a:pt x="2527" y="895"/>
                    </a:lnTo>
                    <a:lnTo>
                      <a:pt x="2531" y="890"/>
                    </a:lnTo>
                    <a:lnTo>
                      <a:pt x="2534" y="884"/>
                    </a:lnTo>
                    <a:lnTo>
                      <a:pt x="2538" y="880"/>
                    </a:lnTo>
                    <a:lnTo>
                      <a:pt x="2542" y="874"/>
                    </a:lnTo>
                    <a:lnTo>
                      <a:pt x="2546" y="868"/>
                    </a:lnTo>
                    <a:lnTo>
                      <a:pt x="2550" y="861"/>
                    </a:lnTo>
                    <a:lnTo>
                      <a:pt x="2554" y="857"/>
                    </a:lnTo>
                    <a:lnTo>
                      <a:pt x="2558" y="852"/>
                    </a:lnTo>
                    <a:lnTo>
                      <a:pt x="2562" y="848"/>
                    </a:lnTo>
                    <a:lnTo>
                      <a:pt x="2566" y="842"/>
                    </a:lnTo>
                    <a:lnTo>
                      <a:pt x="2570" y="836"/>
                    </a:lnTo>
                    <a:lnTo>
                      <a:pt x="2574" y="831"/>
                    </a:lnTo>
                    <a:lnTo>
                      <a:pt x="2578" y="826"/>
                    </a:lnTo>
                    <a:lnTo>
                      <a:pt x="2582" y="820"/>
                    </a:lnTo>
                    <a:lnTo>
                      <a:pt x="2586" y="815"/>
                    </a:lnTo>
                    <a:lnTo>
                      <a:pt x="2590" y="810"/>
                    </a:lnTo>
                    <a:lnTo>
                      <a:pt x="2594" y="805"/>
                    </a:lnTo>
                    <a:lnTo>
                      <a:pt x="2598" y="800"/>
                    </a:lnTo>
                    <a:lnTo>
                      <a:pt x="2602" y="794"/>
                    </a:lnTo>
                    <a:lnTo>
                      <a:pt x="2605" y="789"/>
                    </a:lnTo>
                    <a:lnTo>
                      <a:pt x="2609" y="784"/>
                    </a:lnTo>
                    <a:lnTo>
                      <a:pt x="2613" y="780"/>
                    </a:lnTo>
                    <a:lnTo>
                      <a:pt x="2617" y="773"/>
                    </a:lnTo>
                    <a:lnTo>
                      <a:pt x="2621" y="768"/>
                    </a:lnTo>
                    <a:lnTo>
                      <a:pt x="2625" y="762"/>
                    </a:lnTo>
                    <a:lnTo>
                      <a:pt x="2629" y="757"/>
                    </a:lnTo>
                    <a:lnTo>
                      <a:pt x="2633" y="752"/>
                    </a:lnTo>
                    <a:lnTo>
                      <a:pt x="2637" y="747"/>
                    </a:lnTo>
                    <a:lnTo>
                      <a:pt x="2641" y="743"/>
                    </a:lnTo>
                    <a:lnTo>
                      <a:pt x="2645" y="738"/>
                    </a:lnTo>
                    <a:lnTo>
                      <a:pt x="2649" y="732"/>
                    </a:lnTo>
                    <a:lnTo>
                      <a:pt x="2653" y="727"/>
                    </a:lnTo>
                    <a:lnTo>
                      <a:pt x="2657" y="723"/>
                    </a:lnTo>
                    <a:lnTo>
                      <a:pt x="2661" y="718"/>
                    </a:lnTo>
                    <a:lnTo>
                      <a:pt x="2665" y="713"/>
                    </a:lnTo>
                    <a:lnTo>
                      <a:pt x="2669" y="707"/>
                    </a:lnTo>
                    <a:lnTo>
                      <a:pt x="2672" y="703"/>
                    </a:lnTo>
                    <a:lnTo>
                      <a:pt x="2676" y="698"/>
                    </a:lnTo>
                    <a:lnTo>
                      <a:pt x="2680" y="692"/>
                    </a:lnTo>
                    <a:lnTo>
                      <a:pt x="2684" y="687"/>
                    </a:lnTo>
                    <a:lnTo>
                      <a:pt x="2688" y="683"/>
                    </a:lnTo>
                    <a:lnTo>
                      <a:pt x="2692" y="677"/>
                    </a:lnTo>
                    <a:lnTo>
                      <a:pt x="2696" y="672"/>
                    </a:lnTo>
                    <a:lnTo>
                      <a:pt x="2700" y="668"/>
                    </a:lnTo>
                    <a:lnTo>
                      <a:pt x="2704" y="664"/>
                    </a:lnTo>
                    <a:lnTo>
                      <a:pt x="2708" y="658"/>
                    </a:lnTo>
                    <a:lnTo>
                      <a:pt x="2712" y="654"/>
                    </a:lnTo>
                    <a:lnTo>
                      <a:pt x="2716" y="649"/>
                    </a:lnTo>
                    <a:lnTo>
                      <a:pt x="2720" y="644"/>
                    </a:lnTo>
                    <a:lnTo>
                      <a:pt x="2724" y="639"/>
                    </a:lnTo>
                    <a:lnTo>
                      <a:pt x="2728" y="634"/>
                    </a:lnTo>
                    <a:lnTo>
                      <a:pt x="2732" y="630"/>
                    </a:lnTo>
                    <a:lnTo>
                      <a:pt x="2736" y="626"/>
                    </a:lnTo>
                    <a:lnTo>
                      <a:pt x="2739" y="621"/>
                    </a:lnTo>
                    <a:lnTo>
                      <a:pt x="2743" y="616"/>
                    </a:lnTo>
                    <a:lnTo>
                      <a:pt x="2747" y="611"/>
                    </a:lnTo>
                    <a:lnTo>
                      <a:pt x="2751" y="608"/>
                    </a:lnTo>
                    <a:lnTo>
                      <a:pt x="2755" y="602"/>
                    </a:lnTo>
                    <a:lnTo>
                      <a:pt x="2759" y="598"/>
                    </a:lnTo>
                    <a:lnTo>
                      <a:pt x="2763" y="595"/>
                    </a:lnTo>
                    <a:lnTo>
                      <a:pt x="2767" y="589"/>
                    </a:lnTo>
                    <a:lnTo>
                      <a:pt x="2771" y="583"/>
                    </a:lnTo>
                    <a:lnTo>
                      <a:pt x="2775" y="581"/>
                    </a:lnTo>
                    <a:lnTo>
                      <a:pt x="2779" y="576"/>
                    </a:lnTo>
                    <a:lnTo>
                      <a:pt x="2783" y="573"/>
                    </a:lnTo>
                    <a:lnTo>
                      <a:pt x="2787" y="566"/>
                    </a:lnTo>
                    <a:lnTo>
                      <a:pt x="2791" y="563"/>
                    </a:lnTo>
                    <a:lnTo>
                      <a:pt x="2795" y="559"/>
                    </a:lnTo>
                    <a:lnTo>
                      <a:pt x="2799" y="555"/>
                    </a:lnTo>
                    <a:lnTo>
                      <a:pt x="2803" y="550"/>
                    </a:lnTo>
                    <a:lnTo>
                      <a:pt x="2807" y="546"/>
                    </a:lnTo>
                    <a:lnTo>
                      <a:pt x="2810" y="542"/>
                    </a:lnTo>
                    <a:lnTo>
                      <a:pt x="2814" y="538"/>
                    </a:lnTo>
                    <a:lnTo>
                      <a:pt x="2818" y="533"/>
                    </a:lnTo>
                    <a:lnTo>
                      <a:pt x="2822" y="529"/>
                    </a:lnTo>
                    <a:lnTo>
                      <a:pt x="2826" y="524"/>
                    </a:lnTo>
                    <a:lnTo>
                      <a:pt x="2830" y="521"/>
                    </a:lnTo>
                    <a:lnTo>
                      <a:pt x="2834" y="517"/>
                    </a:lnTo>
                    <a:lnTo>
                      <a:pt x="2838" y="512"/>
                    </a:lnTo>
                    <a:lnTo>
                      <a:pt x="2842" y="508"/>
                    </a:lnTo>
                    <a:lnTo>
                      <a:pt x="2846" y="504"/>
                    </a:lnTo>
                    <a:lnTo>
                      <a:pt x="2850" y="499"/>
                    </a:lnTo>
                    <a:lnTo>
                      <a:pt x="2854" y="496"/>
                    </a:lnTo>
                    <a:lnTo>
                      <a:pt x="2858" y="492"/>
                    </a:lnTo>
                    <a:lnTo>
                      <a:pt x="2862" y="487"/>
                    </a:lnTo>
                    <a:lnTo>
                      <a:pt x="2866" y="484"/>
                    </a:lnTo>
                    <a:lnTo>
                      <a:pt x="2870" y="480"/>
                    </a:lnTo>
                    <a:lnTo>
                      <a:pt x="2874" y="477"/>
                    </a:lnTo>
                    <a:lnTo>
                      <a:pt x="2877" y="471"/>
                    </a:lnTo>
                    <a:lnTo>
                      <a:pt x="2881" y="469"/>
                    </a:lnTo>
                    <a:lnTo>
                      <a:pt x="2885" y="466"/>
                    </a:lnTo>
                    <a:lnTo>
                      <a:pt x="2889" y="461"/>
                    </a:lnTo>
                    <a:lnTo>
                      <a:pt x="2893" y="457"/>
                    </a:lnTo>
                    <a:lnTo>
                      <a:pt x="2897" y="454"/>
                    </a:lnTo>
                    <a:lnTo>
                      <a:pt x="2901" y="450"/>
                    </a:lnTo>
                    <a:lnTo>
                      <a:pt x="2905" y="445"/>
                    </a:lnTo>
                    <a:lnTo>
                      <a:pt x="2909" y="442"/>
                    </a:lnTo>
                    <a:lnTo>
                      <a:pt x="2913" y="438"/>
                    </a:lnTo>
                    <a:lnTo>
                      <a:pt x="2917" y="433"/>
                    </a:lnTo>
                    <a:lnTo>
                      <a:pt x="2921" y="431"/>
                    </a:lnTo>
                    <a:lnTo>
                      <a:pt x="2925" y="427"/>
                    </a:lnTo>
                    <a:lnTo>
                      <a:pt x="2929" y="424"/>
                    </a:lnTo>
                    <a:lnTo>
                      <a:pt x="2933" y="419"/>
                    </a:lnTo>
                    <a:lnTo>
                      <a:pt x="2937" y="416"/>
                    </a:lnTo>
                    <a:lnTo>
                      <a:pt x="2941" y="413"/>
                    </a:lnTo>
                    <a:lnTo>
                      <a:pt x="2944" y="408"/>
                    </a:lnTo>
                    <a:lnTo>
                      <a:pt x="2948" y="405"/>
                    </a:lnTo>
                    <a:lnTo>
                      <a:pt x="2952" y="402"/>
                    </a:lnTo>
                    <a:lnTo>
                      <a:pt x="2956" y="397"/>
                    </a:lnTo>
                    <a:lnTo>
                      <a:pt x="2960" y="395"/>
                    </a:lnTo>
                    <a:lnTo>
                      <a:pt x="2964" y="392"/>
                    </a:lnTo>
                    <a:lnTo>
                      <a:pt x="2968" y="388"/>
                    </a:lnTo>
                    <a:lnTo>
                      <a:pt x="2972" y="384"/>
                    </a:lnTo>
                    <a:lnTo>
                      <a:pt x="2976" y="381"/>
                    </a:lnTo>
                    <a:lnTo>
                      <a:pt x="2980" y="378"/>
                    </a:lnTo>
                    <a:lnTo>
                      <a:pt x="2984" y="374"/>
                    </a:lnTo>
                    <a:lnTo>
                      <a:pt x="2988" y="370"/>
                    </a:lnTo>
                    <a:lnTo>
                      <a:pt x="2992" y="368"/>
                    </a:lnTo>
                    <a:lnTo>
                      <a:pt x="2996" y="364"/>
                    </a:lnTo>
                    <a:lnTo>
                      <a:pt x="3000" y="362"/>
                    </a:lnTo>
                    <a:lnTo>
                      <a:pt x="3004" y="358"/>
                    </a:lnTo>
                    <a:lnTo>
                      <a:pt x="3008" y="355"/>
                    </a:lnTo>
                    <a:lnTo>
                      <a:pt x="3012" y="351"/>
                    </a:lnTo>
                    <a:lnTo>
                      <a:pt x="3015" y="350"/>
                    </a:lnTo>
                    <a:lnTo>
                      <a:pt x="3019" y="345"/>
                    </a:lnTo>
                    <a:lnTo>
                      <a:pt x="3023" y="342"/>
                    </a:lnTo>
                    <a:lnTo>
                      <a:pt x="3027" y="339"/>
                    </a:lnTo>
                    <a:lnTo>
                      <a:pt x="3031" y="335"/>
                    </a:lnTo>
                    <a:lnTo>
                      <a:pt x="3035" y="332"/>
                    </a:lnTo>
                    <a:lnTo>
                      <a:pt x="3039" y="329"/>
                    </a:lnTo>
                    <a:lnTo>
                      <a:pt x="3043" y="327"/>
                    </a:lnTo>
                    <a:lnTo>
                      <a:pt x="3047" y="323"/>
                    </a:lnTo>
                    <a:lnTo>
                      <a:pt x="3051" y="318"/>
                    </a:lnTo>
                    <a:lnTo>
                      <a:pt x="3055" y="319"/>
                    </a:lnTo>
                    <a:lnTo>
                      <a:pt x="3059" y="315"/>
                    </a:lnTo>
                    <a:lnTo>
                      <a:pt x="3063" y="312"/>
                    </a:lnTo>
                    <a:lnTo>
                      <a:pt x="3067" y="309"/>
                    </a:lnTo>
                    <a:lnTo>
                      <a:pt x="3071" y="307"/>
                    </a:lnTo>
                    <a:lnTo>
                      <a:pt x="3075" y="302"/>
                    </a:lnTo>
                    <a:lnTo>
                      <a:pt x="3079" y="299"/>
                    </a:lnTo>
                    <a:lnTo>
                      <a:pt x="3082" y="297"/>
                    </a:lnTo>
                    <a:lnTo>
                      <a:pt x="3086" y="294"/>
                    </a:lnTo>
                    <a:lnTo>
                      <a:pt x="3090" y="291"/>
                    </a:lnTo>
                    <a:lnTo>
                      <a:pt x="3094" y="289"/>
                    </a:lnTo>
                    <a:lnTo>
                      <a:pt x="3098" y="285"/>
                    </a:lnTo>
                    <a:lnTo>
                      <a:pt x="3102" y="283"/>
                    </a:lnTo>
                    <a:lnTo>
                      <a:pt x="3106" y="281"/>
                    </a:lnTo>
                    <a:lnTo>
                      <a:pt x="3110" y="278"/>
                    </a:lnTo>
                    <a:lnTo>
                      <a:pt x="3114" y="273"/>
                    </a:lnTo>
                    <a:lnTo>
                      <a:pt x="3118" y="271"/>
                    </a:lnTo>
                    <a:lnTo>
                      <a:pt x="3122" y="271"/>
                    </a:lnTo>
                    <a:lnTo>
                      <a:pt x="3126" y="268"/>
                    </a:lnTo>
                    <a:lnTo>
                      <a:pt x="3130" y="265"/>
                    </a:lnTo>
                    <a:lnTo>
                      <a:pt x="3134" y="262"/>
                    </a:lnTo>
                    <a:lnTo>
                      <a:pt x="3138" y="258"/>
                    </a:lnTo>
                    <a:lnTo>
                      <a:pt x="3142" y="256"/>
                    </a:lnTo>
                    <a:lnTo>
                      <a:pt x="3146" y="255"/>
                    </a:lnTo>
                    <a:lnTo>
                      <a:pt x="3150" y="2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59" name="Freeform 2711"/>
              <p:cNvSpPr>
                <a:spLocks/>
              </p:cNvSpPr>
              <p:nvPr/>
            </p:nvSpPr>
            <p:spPr bwMode="auto">
              <a:xfrm flipV="1">
                <a:off x="506" y="1396"/>
                <a:ext cx="1814" cy="524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3"/>
                  </a:cxn>
                  <a:cxn ang="0">
                    <a:pos x="354" y="20"/>
                  </a:cxn>
                  <a:cxn ang="0">
                    <a:pos x="406" y="34"/>
                  </a:cxn>
                  <a:cxn ang="0">
                    <a:pos x="457" y="51"/>
                  </a:cxn>
                  <a:cxn ang="0">
                    <a:pos x="508" y="75"/>
                  </a:cxn>
                  <a:cxn ang="0">
                    <a:pos x="559" y="104"/>
                  </a:cxn>
                  <a:cxn ang="0">
                    <a:pos x="611" y="136"/>
                  </a:cxn>
                  <a:cxn ang="0">
                    <a:pos x="662" y="176"/>
                  </a:cxn>
                  <a:cxn ang="0">
                    <a:pos x="713" y="218"/>
                  </a:cxn>
                  <a:cxn ang="0">
                    <a:pos x="764" y="266"/>
                  </a:cxn>
                  <a:cxn ang="0">
                    <a:pos x="816" y="317"/>
                  </a:cxn>
                  <a:cxn ang="0">
                    <a:pos x="867" y="370"/>
                  </a:cxn>
                  <a:cxn ang="0">
                    <a:pos x="918" y="426"/>
                  </a:cxn>
                  <a:cxn ang="0">
                    <a:pos x="969" y="480"/>
                  </a:cxn>
                  <a:cxn ang="0">
                    <a:pos x="1021" y="535"/>
                  </a:cxn>
                  <a:cxn ang="0">
                    <a:pos x="1072" y="588"/>
                  </a:cxn>
                  <a:cxn ang="0">
                    <a:pos x="1123" y="638"/>
                  </a:cxn>
                  <a:cxn ang="0">
                    <a:pos x="1174" y="688"/>
                  </a:cxn>
                  <a:cxn ang="0">
                    <a:pos x="1226" y="733"/>
                  </a:cxn>
                  <a:cxn ang="0">
                    <a:pos x="1277" y="773"/>
                  </a:cxn>
                  <a:cxn ang="0">
                    <a:pos x="1328" y="810"/>
                  </a:cxn>
                  <a:cxn ang="0">
                    <a:pos x="1379" y="840"/>
                  </a:cxn>
                  <a:cxn ang="0">
                    <a:pos x="1431" y="865"/>
                  </a:cxn>
                  <a:cxn ang="0">
                    <a:pos x="1482" y="884"/>
                  </a:cxn>
                  <a:cxn ang="0">
                    <a:pos x="1533" y="898"/>
                  </a:cxn>
                  <a:cxn ang="0">
                    <a:pos x="1584" y="905"/>
                  </a:cxn>
                  <a:cxn ang="0">
                    <a:pos x="1636" y="907"/>
                  </a:cxn>
                  <a:cxn ang="0">
                    <a:pos x="1687" y="906"/>
                  </a:cxn>
                  <a:cxn ang="0">
                    <a:pos x="1738" y="898"/>
                  </a:cxn>
                  <a:cxn ang="0">
                    <a:pos x="1789" y="884"/>
                  </a:cxn>
                  <a:cxn ang="0">
                    <a:pos x="1841" y="867"/>
                  </a:cxn>
                  <a:cxn ang="0">
                    <a:pos x="1892" y="847"/>
                  </a:cxn>
                  <a:cxn ang="0">
                    <a:pos x="1943" y="823"/>
                  </a:cxn>
                  <a:cxn ang="0">
                    <a:pos x="1994" y="794"/>
                  </a:cxn>
                  <a:cxn ang="0">
                    <a:pos x="2046" y="765"/>
                  </a:cxn>
                  <a:cxn ang="0">
                    <a:pos x="2097" y="732"/>
                  </a:cxn>
                  <a:cxn ang="0">
                    <a:pos x="2148" y="697"/>
                  </a:cxn>
                  <a:cxn ang="0">
                    <a:pos x="2199" y="662"/>
                  </a:cxn>
                  <a:cxn ang="0">
                    <a:pos x="2251" y="627"/>
                  </a:cxn>
                  <a:cxn ang="0">
                    <a:pos x="2302" y="588"/>
                  </a:cxn>
                  <a:cxn ang="0">
                    <a:pos x="2353" y="552"/>
                  </a:cxn>
                  <a:cxn ang="0">
                    <a:pos x="2404" y="514"/>
                  </a:cxn>
                  <a:cxn ang="0">
                    <a:pos x="2456" y="478"/>
                  </a:cxn>
                  <a:cxn ang="0">
                    <a:pos x="2507" y="444"/>
                  </a:cxn>
                  <a:cxn ang="0">
                    <a:pos x="2558" y="409"/>
                  </a:cxn>
                  <a:cxn ang="0">
                    <a:pos x="2609" y="375"/>
                  </a:cxn>
                  <a:cxn ang="0">
                    <a:pos x="2661" y="343"/>
                  </a:cxn>
                  <a:cxn ang="0">
                    <a:pos x="2712" y="312"/>
                  </a:cxn>
                  <a:cxn ang="0">
                    <a:pos x="2763" y="283"/>
                  </a:cxn>
                  <a:cxn ang="0">
                    <a:pos x="2814" y="256"/>
                  </a:cxn>
                  <a:cxn ang="0">
                    <a:pos x="2866" y="231"/>
                  </a:cxn>
                  <a:cxn ang="0">
                    <a:pos x="2917" y="207"/>
                  </a:cxn>
                  <a:cxn ang="0">
                    <a:pos x="2968" y="186"/>
                  </a:cxn>
                  <a:cxn ang="0">
                    <a:pos x="3019" y="163"/>
                  </a:cxn>
                  <a:cxn ang="0">
                    <a:pos x="3071" y="146"/>
                  </a:cxn>
                  <a:cxn ang="0">
                    <a:pos x="3122" y="128"/>
                  </a:cxn>
                </a:cxnLst>
                <a:rect l="0" t="0" r="r" b="b"/>
                <a:pathLst>
                  <a:path w="3150" h="909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6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10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12"/>
                    </a:lnTo>
                    <a:lnTo>
                      <a:pt x="303" y="13"/>
                    </a:lnTo>
                    <a:lnTo>
                      <a:pt x="307" y="14"/>
                    </a:lnTo>
                    <a:lnTo>
                      <a:pt x="311" y="14"/>
                    </a:lnTo>
                    <a:lnTo>
                      <a:pt x="315" y="16"/>
                    </a:lnTo>
                    <a:lnTo>
                      <a:pt x="319" y="15"/>
                    </a:lnTo>
                    <a:lnTo>
                      <a:pt x="323" y="16"/>
                    </a:lnTo>
                    <a:lnTo>
                      <a:pt x="327" y="15"/>
                    </a:lnTo>
                    <a:lnTo>
                      <a:pt x="331" y="17"/>
                    </a:lnTo>
                    <a:lnTo>
                      <a:pt x="335" y="17"/>
                    </a:lnTo>
                    <a:lnTo>
                      <a:pt x="339" y="17"/>
                    </a:lnTo>
                    <a:lnTo>
                      <a:pt x="342" y="19"/>
                    </a:lnTo>
                    <a:lnTo>
                      <a:pt x="346" y="18"/>
                    </a:lnTo>
                    <a:lnTo>
                      <a:pt x="350" y="21"/>
                    </a:lnTo>
                    <a:lnTo>
                      <a:pt x="354" y="20"/>
                    </a:lnTo>
                    <a:lnTo>
                      <a:pt x="358" y="22"/>
                    </a:lnTo>
                    <a:lnTo>
                      <a:pt x="362" y="23"/>
                    </a:lnTo>
                    <a:lnTo>
                      <a:pt x="366" y="23"/>
                    </a:lnTo>
                    <a:lnTo>
                      <a:pt x="370" y="25"/>
                    </a:lnTo>
                    <a:lnTo>
                      <a:pt x="374" y="27"/>
                    </a:lnTo>
                    <a:lnTo>
                      <a:pt x="378" y="27"/>
                    </a:lnTo>
                    <a:lnTo>
                      <a:pt x="382" y="26"/>
                    </a:lnTo>
                    <a:lnTo>
                      <a:pt x="386" y="29"/>
                    </a:lnTo>
                    <a:lnTo>
                      <a:pt x="390" y="30"/>
                    </a:lnTo>
                    <a:lnTo>
                      <a:pt x="394" y="31"/>
                    </a:lnTo>
                    <a:lnTo>
                      <a:pt x="398" y="30"/>
                    </a:lnTo>
                    <a:lnTo>
                      <a:pt x="402" y="33"/>
                    </a:lnTo>
                    <a:lnTo>
                      <a:pt x="406" y="34"/>
                    </a:lnTo>
                    <a:lnTo>
                      <a:pt x="410" y="35"/>
                    </a:lnTo>
                    <a:lnTo>
                      <a:pt x="413" y="37"/>
                    </a:lnTo>
                    <a:lnTo>
                      <a:pt x="417" y="37"/>
                    </a:lnTo>
                    <a:lnTo>
                      <a:pt x="421" y="39"/>
                    </a:lnTo>
                    <a:lnTo>
                      <a:pt x="425" y="40"/>
                    </a:lnTo>
                    <a:lnTo>
                      <a:pt x="429" y="41"/>
                    </a:lnTo>
                    <a:lnTo>
                      <a:pt x="433" y="44"/>
                    </a:lnTo>
                    <a:lnTo>
                      <a:pt x="437" y="45"/>
                    </a:lnTo>
                    <a:lnTo>
                      <a:pt x="441" y="46"/>
                    </a:lnTo>
                    <a:lnTo>
                      <a:pt x="445" y="47"/>
                    </a:lnTo>
                    <a:lnTo>
                      <a:pt x="449" y="49"/>
                    </a:lnTo>
                    <a:lnTo>
                      <a:pt x="453" y="52"/>
                    </a:lnTo>
                    <a:lnTo>
                      <a:pt x="457" y="51"/>
                    </a:lnTo>
                    <a:lnTo>
                      <a:pt x="461" y="53"/>
                    </a:lnTo>
                    <a:lnTo>
                      <a:pt x="465" y="55"/>
                    </a:lnTo>
                    <a:lnTo>
                      <a:pt x="469" y="56"/>
                    </a:lnTo>
                    <a:lnTo>
                      <a:pt x="473" y="59"/>
                    </a:lnTo>
                    <a:lnTo>
                      <a:pt x="477" y="61"/>
                    </a:lnTo>
                    <a:lnTo>
                      <a:pt x="480" y="63"/>
                    </a:lnTo>
                    <a:lnTo>
                      <a:pt x="484" y="64"/>
                    </a:lnTo>
                    <a:lnTo>
                      <a:pt x="488" y="65"/>
                    </a:lnTo>
                    <a:lnTo>
                      <a:pt x="492" y="68"/>
                    </a:lnTo>
                    <a:lnTo>
                      <a:pt x="496" y="69"/>
                    </a:lnTo>
                    <a:lnTo>
                      <a:pt x="500" y="71"/>
                    </a:lnTo>
                    <a:lnTo>
                      <a:pt x="504" y="73"/>
                    </a:lnTo>
                    <a:lnTo>
                      <a:pt x="508" y="75"/>
                    </a:lnTo>
                    <a:lnTo>
                      <a:pt x="512" y="77"/>
                    </a:lnTo>
                    <a:lnTo>
                      <a:pt x="516" y="80"/>
                    </a:lnTo>
                    <a:lnTo>
                      <a:pt x="520" y="81"/>
                    </a:lnTo>
                    <a:lnTo>
                      <a:pt x="524" y="82"/>
                    </a:lnTo>
                    <a:lnTo>
                      <a:pt x="528" y="84"/>
                    </a:lnTo>
                    <a:lnTo>
                      <a:pt x="532" y="87"/>
                    </a:lnTo>
                    <a:lnTo>
                      <a:pt x="536" y="90"/>
                    </a:lnTo>
                    <a:lnTo>
                      <a:pt x="540" y="91"/>
                    </a:lnTo>
                    <a:lnTo>
                      <a:pt x="544" y="94"/>
                    </a:lnTo>
                    <a:lnTo>
                      <a:pt x="547" y="97"/>
                    </a:lnTo>
                    <a:lnTo>
                      <a:pt x="551" y="98"/>
                    </a:lnTo>
                    <a:lnTo>
                      <a:pt x="555" y="101"/>
                    </a:lnTo>
                    <a:lnTo>
                      <a:pt x="559" y="104"/>
                    </a:lnTo>
                    <a:lnTo>
                      <a:pt x="563" y="106"/>
                    </a:lnTo>
                    <a:lnTo>
                      <a:pt x="567" y="108"/>
                    </a:lnTo>
                    <a:lnTo>
                      <a:pt x="571" y="112"/>
                    </a:lnTo>
                    <a:lnTo>
                      <a:pt x="575" y="113"/>
                    </a:lnTo>
                    <a:lnTo>
                      <a:pt x="579" y="116"/>
                    </a:lnTo>
                    <a:lnTo>
                      <a:pt x="583" y="119"/>
                    </a:lnTo>
                    <a:lnTo>
                      <a:pt x="587" y="121"/>
                    </a:lnTo>
                    <a:lnTo>
                      <a:pt x="591" y="123"/>
                    </a:lnTo>
                    <a:lnTo>
                      <a:pt x="595" y="126"/>
                    </a:lnTo>
                    <a:lnTo>
                      <a:pt x="599" y="128"/>
                    </a:lnTo>
                    <a:lnTo>
                      <a:pt x="603" y="131"/>
                    </a:lnTo>
                    <a:lnTo>
                      <a:pt x="607" y="135"/>
                    </a:lnTo>
                    <a:lnTo>
                      <a:pt x="611" y="136"/>
                    </a:lnTo>
                    <a:lnTo>
                      <a:pt x="615" y="141"/>
                    </a:lnTo>
                    <a:lnTo>
                      <a:pt x="618" y="143"/>
                    </a:lnTo>
                    <a:lnTo>
                      <a:pt x="622" y="145"/>
                    </a:lnTo>
                    <a:lnTo>
                      <a:pt x="626" y="149"/>
                    </a:lnTo>
                    <a:lnTo>
                      <a:pt x="630" y="151"/>
                    </a:lnTo>
                    <a:lnTo>
                      <a:pt x="634" y="155"/>
                    </a:lnTo>
                    <a:lnTo>
                      <a:pt x="638" y="157"/>
                    </a:lnTo>
                    <a:lnTo>
                      <a:pt x="642" y="161"/>
                    </a:lnTo>
                    <a:lnTo>
                      <a:pt x="646" y="165"/>
                    </a:lnTo>
                    <a:lnTo>
                      <a:pt x="650" y="166"/>
                    </a:lnTo>
                    <a:lnTo>
                      <a:pt x="654" y="170"/>
                    </a:lnTo>
                    <a:lnTo>
                      <a:pt x="658" y="172"/>
                    </a:lnTo>
                    <a:lnTo>
                      <a:pt x="662" y="176"/>
                    </a:lnTo>
                    <a:lnTo>
                      <a:pt x="666" y="177"/>
                    </a:lnTo>
                    <a:lnTo>
                      <a:pt x="670" y="183"/>
                    </a:lnTo>
                    <a:lnTo>
                      <a:pt x="674" y="186"/>
                    </a:lnTo>
                    <a:lnTo>
                      <a:pt x="678" y="188"/>
                    </a:lnTo>
                    <a:lnTo>
                      <a:pt x="682" y="192"/>
                    </a:lnTo>
                    <a:lnTo>
                      <a:pt x="685" y="195"/>
                    </a:lnTo>
                    <a:lnTo>
                      <a:pt x="689" y="199"/>
                    </a:lnTo>
                    <a:lnTo>
                      <a:pt x="693" y="201"/>
                    </a:lnTo>
                    <a:lnTo>
                      <a:pt x="697" y="206"/>
                    </a:lnTo>
                    <a:lnTo>
                      <a:pt x="701" y="208"/>
                    </a:lnTo>
                    <a:lnTo>
                      <a:pt x="705" y="211"/>
                    </a:lnTo>
                    <a:lnTo>
                      <a:pt x="709" y="216"/>
                    </a:lnTo>
                    <a:lnTo>
                      <a:pt x="713" y="218"/>
                    </a:lnTo>
                    <a:lnTo>
                      <a:pt x="717" y="223"/>
                    </a:lnTo>
                    <a:lnTo>
                      <a:pt x="721" y="227"/>
                    </a:lnTo>
                    <a:lnTo>
                      <a:pt x="725" y="229"/>
                    </a:lnTo>
                    <a:lnTo>
                      <a:pt x="729" y="233"/>
                    </a:lnTo>
                    <a:lnTo>
                      <a:pt x="733" y="236"/>
                    </a:lnTo>
                    <a:lnTo>
                      <a:pt x="737" y="240"/>
                    </a:lnTo>
                    <a:lnTo>
                      <a:pt x="741" y="244"/>
                    </a:lnTo>
                    <a:lnTo>
                      <a:pt x="745" y="247"/>
                    </a:lnTo>
                    <a:lnTo>
                      <a:pt x="749" y="251"/>
                    </a:lnTo>
                    <a:lnTo>
                      <a:pt x="753" y="254"/>
                    </a:lnTo>
                    <a:lnTo>
                      <a:pt x="756" y="259"/>
                    </a:lnTo>
                    <a:lnTo>
                      <a:pt x="760" y="262"/>
                    </a:lnTo>
                    <a:lnTo>
                      <a:pt x="764" y="266"/>
                    </a:lnTo>
                    <a:lnTo>
                      <a:pt x="768" y="269"/>
                    </a:lnTo>
                    <a:lnTo>
                      <a:pt x="772" y="274"/>
                    </a:lnTo>
                    <a:lnTo>
                      <a:pt x="776" y="277"/>
                    </a:lnTo>
                    <a:lnTo>
                      <a:pt x="780" y="281"/>
                    </a:lnTo>
                    <a:lnTo>
                      <a:pt x="784" y="284"/>
                    </a:lnTo>
                    <a:lnTo>
                      <a:pt x="788" y="289"/>
                    </a:lnTo>
                    <a:lnTo>
                      <a:pt x="792" y="292"/>
                    </a:lnTo>
                    <a:lnTo>
                      <a:pt x="796" y="295"/>
                    </a:lnTo>
                    <a:lnTo>
                      <a:pt x="800" y="301"/>
                    </a:lnTo>
                    <a:lnTo>
                      <a:pt x="804" y="306"/>
                    </a:lnTo>
                    <a:lnTo>
                      <a:pt x="808" y="308"/>
                    </a:lnTo>
                    <a:lnTo>
                      <a:pt x="812" y="313"/>
                    </a:lnTo>
                    <a:lnTo>
                      <a:pt x="816" y="317"/>
                    </a:lnTo>
                    <a:lnTo>
                      <a:pt x="820" y="320"/>
                    </a:lnTo>
                    <a:lnTo>
                      <a:pt x="823" y="324"/>
                    </a:lnTo>
                    <a:lnTo>
                      <a:pt x="827" y="329"/>
                    </a:lnTo>
                    <a:lnTo>
                      <a:pt x="831" y="333"/>
                    </a:lnTo>
                    <a:lnTo>
                      <a:pt x="835" y="336"/>
                    </a:lnTo>
                    <a:lnTo>
                      <a:pt x="839" y="340"/>
                    </a:lnTo>
                    <a:lnTo>
                      <a:pt x="843" y="345"/>
                    </a:lnTo>
                    <a:lnTo>
                      <a:pt x="847" y="348"/>
                    </a:lnTo>
                    <a:lnTo>
                      <a:pt x="851" y="354"/>
                    </a:lnTo>
                    <a:lnTo>
                      <a:pt x="855" y="358"/>
                    </a:lnTo>
                    <a:lnTo>
                      <a:pt x="859" y="361"/>
                    </a:lnTo>
                    <a:lnTo>
                      <a:pt x="863" y="366"/>
                    </a:lnTo>
                    <a:lnTo>
                      <a:pt x="867" y="370"/>
                    </a:lnTo>
                    <a:lnTo>
                      <a:pt x="871" y="374"/>
                    </a:lnTo>
                    <a:lnTo>
                      <a:pt x="875" y="379"/>
                    </a:lnTo>
                    <a:lnTo>
                      <a:pt x="879" y="383"/>
                    </a:lnTo>
                    <a:lnTo>
                      <a:pt x="883" y="387"/>
                    </a:lnTo>
                    <a:lnTo>
                      <a:pt x="887" y="390"/>
                    </a:lnTo>
                    <a:lnTo>
                      <a:pt x="890" y="394"/>
                    </a:lnTo>
                    <a:lnTo>
                      <a:pt x="894" y="401"/>
                    </a:lnTo>
                    <a:lnTo>
                      <a:pt x="898" y="403"/>
                    </a:lnTo>
                    <a:lnTo>
                      <a:pt x="902" y="408"/>
                    </a:lnTo>
                    <a:lnTo>
                      <a:pt x="906" y="412"/>
                    </a:lnTo>
                    <a:lnTo>
                      <a:pt x="910" y="415"/>
                    </a:lnTo>
                    <a:lnTo>
                      <a:pt x="914" y="420"/>
                    </a:lnTo>
                    <a:lnTo>
                      <a:pt x="918" y="426"/>
                    </a:lnTo>
                    <a:lnTo>
                      <a:pt x="922" y="429"/>
                    </a:lnTo>
                    <a:lnTo>
                      <a:pt x="926" y="434"/>
                    </a:lnTo>
                    <a:lnTo>
                      <a:pt x="930" y="438"/>
                    </a:lnTo>
                    <a:lnTo>
                      <a:pt x="934" y="440"/>
                    </a:lnTo>
                    <a:lnTo>
                      <a:pt x="938" y="446"/>
                    </a:lnTo>
                    <a:lnTo>
                      <a:pt x="942" y="452"/>
                    </a:lnTo>
                    <a:lnTo>
                      <a:pt x="946" y="454"/>
                    </a:lnTo>
                    <a:lnTo>
                      <a:pt x="950" y="457"/>
                    </a:lnTo>
                    <a:lnTo>
                      <a:pt x="954" y="462"/>
                    </a:lnTo>
                    <a:lnTo>
                      <a:pt x="958" y="468"/>
                    </a:lnTo>
                    <a:lnTo>
                      <a:pt x="961" y="472"/>
                    </a:lnTo>
                    <a:lnTo>
                      <a:pt x="965" y="476"/>
                    </a:lnTo>
                    <a:lnTo>
                      <a:pt x="969" y="480"/>
                    </a:lnTo>
                    <a:lnTo>
                      <a:pt x="973" y="484"/>
                    </a:lnTo>
                    <a:lnTo>
                      <a:pt x="977" y="489"/>
                    </a:lnTo>
                    <a:lnTo>
                      <a:pt x="981" y="494"/>
                    </a:lnTo>
                    <a:lnTo>
                      <a:pt x="985" y="497"/>
                    </a:lnTo>
                    <a:lnTo>
                      <a:pt x="989" y="501"/>
                    </a:lnTo>
                    <a:lnTo>
                      <a:pt x="993" y="505"/>
                    </a:lnTo>
                    <a:lnTo>
                      <a:pt x="997" y="508"/>
                    </a:lnTo>
                    <a:lnTo>
                      <a:pt x="1001" y="513"/>
                    </a:lnTo>
                    <a:lnTo>
                      <a:pt x="1005" y="519"/>
                    </a:lnTo>
                    <a:lnTo>
                      <a:pt x="1009" y="521"/>
                    </a:lnTo>
                    <a:lnTo>
                      <a:pt x="1013" y="526"/>
                    </a:lnTo>
                    <a:lnTo>
                      <a:pt x="1017" y="530"/>
                    </a:lnTo>
                    <a:lnTo>
                      <a:pt x="1021" y="535"/>
                    </a:lnTo>
                    <a:lnTo>
                      <a:pt x="1025" y="539"/>
                    </a:lnTo>
                    <a:lnTo>
                      <a:pt x="1028" y="543"/>
                    </a:lnTo>
                    <a:lnTo>
                      <a:pt x="1032" y="547"/>
                    </a:lnTo>
                    <a:lnTo>
                      <a:pt x="1036" y="552"/>
                    </a:lnTo>
                    <a:lnTo>
                      <a:pt x="1040" y="554"/>
                    </a:lnTo>
                    <a:lnTo>
                      <a:pt x="1044" y="558"/>
                    </a:lnTo>
                    <a:lnTo>
                      <a:pt x="1048" y="564"/>
                    </a:lnTo>
                    <a:lnTo>
                      <a:pt x="1052" y="568"/>
                    </a:lnTo>
                    <a:lnTo>
                      <a:pt x="1056" y="572"/>
                    </a:lnTo>
                    <a:lnTo>
                      <a:pt x="1060" y="576"/>
                    </a:lnTo>
                    <a:lnTo>
                      <a:pt x="1064" y="580"/>
                    </a:lnTo>
                    <a:lnTo>
                      <a:pt x="1068" y="583"/>
                    </a:lnTo>
                    <a:lnTo>
                      <a:pt x="1072" y="588"/>
                    </a:lnTo>
                    <a:lnTo>
                      <a:pt x="1076" y="592"/>
                    </a:lnTo>
                    <a:lnTo>
                      <a:pt x="1080" y="596"/>
                    </a:lnTo>
                    <a:lnTo>
                      <a:pt x="1084" y="600"/>
                    </a:lnTo>
                    <a:lnTo>
                      <a:pt x="1088" y="605"/>
                    </a:lnTo>
                    <a:lnTo>
                      <a:pt x="1092" y="608"/>
                    </a:lnTo>
                    <a:lnTo>
                      <a:pt x="1095" y="613"/>
                    </a:lnTo>
                    <a:lnTo>
                      <a:pt x="1099" y="616"/>
                    </a:lnTo>
                    <a:lnTo>
                      <a:pt x="1103" y="619"/>
                    </a:lnTo>
                    <a:lnTo>
                      <a:pt x="1107" y="624"/>
                    </a:lnTo>
                    <a:lnTo>
                      <a:pt x="1111" y="629"/>
                    </a:lnTo>
                    <a:lnTo>
                      <a:pt x="1115" y="631"/>
                    </a:lnTo>
                    <a:lnTo>
                      <a:pt x="1119" y="635"/>
                    </a:lnTo>
                    <a:lnTo>
                      <a:pt x="1123" y="638"/>
                    </a:lnTo>
                    <a:lnTo>
                      <a:pt x="1127" y="645"/>
                    </a:lnTo>
                    <a:lnTo>
                      <a:pt x="1131" y="647"/>
                    </a:lnTo>
                    <a:lnTo>
                      <a:pt x="1135" y="652"/>
                    </a:lnTo>
                    <a:lnTo>
                      <a:pt x="1139" y="654"/>
                    </a:lnTo>
                    <a:lnTo>
                      <a:pt x="1143" y="658"/>
                    </a:lnTo>
                    <a:lnTo>
                      <a:pt x="1147" y="661"/>
                    </a:lnTo>
                    <a:lnTo>
                      <a:pt x="1151" y="667"/>
                    </a:lnTo>
                    <a:lnTo>
                      <a:pt x="1155" y="670"/>
                    </a:lnTo>
                    <a:lnTo>
                      <a:pt x="1159" y="672"/>
                    </a:lnTo>
                    <a:lnTo>
                      <a:pt x="1163" y="676"/>
                    </a:lnTo>
                    <a:lnTo>
                      <a:pt x="1166" y="680"/>
                    </a:lnTo>
                    <a:lnTo>
                      <a:pt x="1170" y="684"/>
                    </a:lnTo>
                    <a:lnTo>
                      <a:pt x="1174" y="688"/>
                    </a:lnTo>
                    <a:lnTo>
                      <a:pt x="1178" y="692"/>
                    </a:lnTo>
                    <a:lnTo>
                      <a:pt x="1182" y="695"/>
                    </a:lnTo>
                    <a:lnTo>
                      <a:pt x="1186" y="699"/>
                    </a:lnTo>
                    <a:lnTo>
                      <a:pt x="1190" y="704"/>
                    </a:lnTo>
                    <a:lnTo>
                      <a:pt x="1194" y="706"/>
                    </a:lnTo>
                    <a:lnTo>
                      <a:pt x="1198" y="709"/>
                    </a:lnTo>
                    <a:lnTo>
                      <a:pt x="1202" y="713"/>
                    </a:lnTo>
                    <a:lnTo>
                      <a:pt x="1206" y="716"/>
                    </a:lnTo>
                    <a:lnTo>
                      <a:pt x="1210" y="719"/>
                    </a:lnTo>
                    <a:lnTo>
                      <a:pt x="1214" y="723"/>
                    </a:lnTo>
                    <a:lnTo>
                      <a:pt x="1218" y="726"/>
                    </a:lnTo>
                    <a:lnTo>
                      <a:pt x="1222" y="728"/>
                    </a:lnTo>
                    <a:lnTo>
                      <a:pt x="1226" y="733"/>
                    </a:lnTo>
                    <a:lnTo>
                      <a:pt x="1230" y="736"/>
                    </a:lnTo>
                    <a:lnTo>
                      <a:pt x="1233" y="739"/>
                    </a:lnTo>
                    <a:lnTo>
                      <a:pt x="1237" y="742"/>
                    </a:lnTo>
                    <a:lnTo>
                      <a:pt x="1241" y="745"/>
                    </a:lnTo>
                    <a:lnTo>
                      <a:pt x="1245" y="748"/>
                    </a:lnTo>
                    <a:lnTo>
                      <a:pt x="1249" y="752"/>
                    </a:lnTo>
                    <a:lnTo>
                      <a:pt x="1253" y="754"/>
                    </a:lnTo>
                    <a:lnTo>
                      <a:pt x="1257" y="759"/>
                    </a:lnTo>
                    <a:lnTo>
                      <a:pt x="1261" y="762"/>
                    </a:lnTo>
                    <a:lnTo>
                      <a:pt x="1265" y="763"/>
                    </a:lnTo>
                    <a:lnTo>
                      <a:pt x="1269" y="767"/>
                    </a:lnTo>
                    <a:lnTo>
                      <a:pt x="1273" y="771"/>
                    </a:lnTo>
                    <a:lnTo>
                      <a:pt x="1277" y="773"/>
                    </a:lnTo>
                    <a:lnTo>
                      <a:pt x="1281" y="775"/>
                    </a:lnTo>
                    <a:lnTo>
                      <a:pt x="1285" y="778"/>
                    </a:lnTo>
                    <a:lnTo>
                      <a:pt x="1289" y="783"/>
                    </a:lnTo>
                    <a:lnTo>
                      <a:pt x="1293" y="784"/>
                    </a:lnTo>
                    <a:lnTo>
                      <a:pt x="1297" y="787"/>
                    </a:lnTo>
                    <a:lnTo>
                      <a:pt x="1301" y="790"/>
                    </a:lnTo>
                    <a:lnTo>
                      <a:pt x="1304" y="794"/>
                    </a:lnTo>
                    <a:lnTo>
                      <a:pt x="1308" y="796"/>
                    </a:lnTo>
                    <a:lnTo>
                      <a:pt x="1312" y="798"/>
                    </a:lnTo>
                    <a:lnTo>
                      <a:pt x="1316" y="801"/>
                    </a:lnTo>
                    <a:lnTo>
                      <a:pt x="1320" y="803"/>
                    </a:lnTo>
                    <a:lnTo>
                      <a:pt x="1324" y="807"/>
                    </a:lnTo>
                    <a:lnTo>
                      <a:pt x="1328" y="810"/>
                    </a:lnTo>
                    <a:lnTo>
                      <a:pt x="1332" y="811"/>
                    </a:lnTo>
                    <a:lnTo>
                      <a:pt x="1336" y="812"/>
                    </a:lnTo>
                    <a:lnTo>
                      <a:pt x="1340" y="816"/>
                    </a:lnTo>
                    <a:lnTo>
                      <a:pt x="1344" y="818"/>
                    </a:lnTo>
                    <a:lnTo>
                      <a:pt x="1348" y="820"/>
                    </a:lnTo>
                    <a:lnTo>
                      <a:pt x="1352" y="823"/>
                    </a:lnTo>
                    <a:lnTo>
                      <a:pt x="1356" y="826"/>
                    </a:lnTo>
                    <a:lnTo>
                      <a:pt x="1360" y="829"/>
                    </a:lnTo>
                    <a:lnTo>
                      <a:pt x="1364" y="830"/>
                    </a:lnTo>
                    <a:lnTo>
                      <a:pt x="1368" y="833"/>
                    </a:lnTo>
                    <a:lnTo>
                      <a:pt x="1371" y="835"/>
                    </a:lnTo>
                    <a:lnTo>
                      <a:pt x="1375" y="838"/>
                    </a:lnTo>
                    <a:lnTo>
                      <a:pt x="1379" y="840"/>
                    </a:lnTo>
                    <a:lnTo>
                      <a:pt x="1383" y="841"/>
                    </a:lnTo>
                    <a:lnTo>
                      <a:pt x="1387" y="845"/>
                    </a:lnTo>
                    <a:lnTo>
                      <a:pt x="1391" y="846"/>
                    </a:lnTo>
                    <a:lnTo>
                      <a:pt x="1395" y="846"/>
                    </a:lnTo>
                    <a:lnTo>
                      <a:pt x="1399" y="849"/>
                    </a:lnTo>
                    <a:lnTo>
                      <a:pt x="1403" y="851"/>
                    </a:lnTo>
                    <a:lnTo>
                      <a:pt x="1407" y="854"/>
                    </a:lnTo>
                    <a:lnTo>
                      <a:pt x="1411" y="855"/>
                    </a:lnTo>
                    <a:lnTo>
                      <a:pt x="1415" y="860"/>
                    </a:lnTo>
                    <a:lnTo>
                      <a:pt x="1419" y="860"/>
                    </a:lnTo>
                    <a:lnTo>
                      <a:pt x="1423" y="862"/>
                    </a:lnTo>
                    <a:lnTo>
                      <a:pt x="1427" y="864"/>
                    </a:lnTo>
                    <a:lnTo>
                      <a:pt x="1431" y="865"/>
                    </a:lnTo>
                    <a:lnTo>
                      <a:pt x="1435" y="866"/>
                    </a:lnTo>
                    <a:lnTo>
                      <a:pt x="1438" y="868"/>
                    </a:lnTo>
                    <a:lnTo>
                      <a:pt x="1442" y="870"/>
                    </a:lnTo>
                    <a:lnTo>
                      <a:pt x="1446" y="872"/>
                    </a:lnTo>
                    <a:lnTo>
                      <a:pt x="1450" y="873"/>
                    </a:lnTo>
                    <a:lnTo>
                      <a:pt x="1454" y="874"/>
                    </a:lnTo>
                    <a:lnTo>
                      <a:pt x="1458" y="876"/>
                    </a:lnTo>
                    <a:lnTo>
                      <a:pt x="1462" y="878"/>
                    </a:lnTo>
                    <a:lnTo>
                      <a:pt x="1466" y="878"/>
                    </a:lnTo>
                    <a:lnTo>
                      <a:pt x="1470" y="880"/>
                    </a:lnTo>
                    <a:lnTo>
                      <a:pt x="1474" y="882"/>
                    </a:lnTo>
                    <a:lnTo>
                      <a:pt x="1478" y="883"/>
                    </a:lnTo>
                    <a:lnTo>
                      <a:pt x="1482" y="884"/>
                    </a:lnTo>
                    <a:lnTo>
                      <a:pt x="1486" y="885"/>
                    </a:lnTo>
                    <a:lnTo>
                      <a:pt x="1490" y="886"/>
                    </a:lnTo>
                    <a:lnTo>
                      <a:pt x="1494" y="887"/>
                    </a:lnTo>
                    <a:lnTo>
                      <a:pt x="1498" y="889"/>
                    </a:lnTo>
                    <a:lnTo>
                      <a:pt x="1502" y="890"/>
                    </a:lnTo>
                    <a:lnTo>
                      <a:pt x="1506" y="891"/>
                    </a:lnTo>
                    <a:lnTo>
                      <a:pt x="1509" y="894"/>
                    </a:lnTo>
                    <a:lnTo>
                      <a:pt x="1513" y="893"/>
                    </a:lnTo>
                    <a:lnTo>
                      <a:pt x="1517" y="894"/>
                    </a:lnTo>
                    <a:lnTo>
                      <a:pt x="1521" y="894"/>
                    </a:lnTo>
                    <a:lnTo>
                      <a:pt x="1525" y="897"/>
                    </a:lnTo>
                    <a:lnTo>
                      <a:pt x="1529" y="897"/>
                    </a:lnTo>
                    <a:lnTo>
                      <a:pt x="1533" y="898"/>
                    </a:lnTo>
                    <a:lnTo>
                      <a:pt x="1537" y="897"/>
                    </a:lnTo>
                    <a:lnTo>
                      <a:pt x="1541" y="900"/>
                    </a:lnTo>
                    <a:lnTo>
                      <a:pt x="1545" y="900"/>
                    </a:lnTo>
                    <a:lnTo>
                      <a:pt x="1549" y="900"/>
                    </a:lnTo>
                    <a:lnTo>
                      <a:pt x="1553" y="902"/>
                    </a:lnTo>
                    <a:lnTo>
                      <a:pt x="1557" y="902"/>
                    </a:lnTo>
                    <a:lnTo>
                      <a:pt x="1561" y="903"/>
                    </a:lnTo>
                    <a:lnTo>
                      <a:pt x="1565" y="905"/>
                    </a:lnTo>
                    <a:lnTo>
                      <a:pt x="1569" y="904"/>
                    </a:lnTo>
                    <a:lnTo>
                      <a:pt x="1573" y="905"/>
                    </a:lnTo>
                    <a:lnTo>
                      <a:pt x="1576" y="904"/>
                    </a:lnTo>
                    <a:lnTo>
                      <a:pt x="1580" y="905"/>
                    </a:lnTo>
                    <a:lnTo>
                      <a:pt x="1584" y="905"/>
                    </a:lnTo>
                    <a:lnTo>
                      <a:pt x="1588" y="907"/>
                    </a:lnTo>
                    <a:lnTo>
                      <a:pt x="1592" y="907"/>
                    </a:lnTo>
                    <a:lnTo>
                      <a:pt x="1596" y="908"/>
                    </a:lnTo>
                    <a:lnTo>
                      <a:pt x="1600" y="907"/>
                    </a:lnTo>
                    <a:lnTo>
                      <a:pt x="1604" y="908"/>
                    </a:lnTo>
                    <a:lnTo>
                      <a:pt x="1608" y="907"/>
                    </a:lnTo>
                    <a:lnTo>
                      <a:pt x="1612" y="908"/>
                    </a:lnTo>
                    <a:lnTo>
                      <a:pt x="1616" y="908"/>
                    </a:lnTo>
                    <a:lnTo>
                      <a:pt x="1620" y="906"/>
                    </a:lnTo>
                    <a:lnTo>
                      <a:pt x="1624" y="909"/>
                    </a:lnTo>
                    <a:lnTo>
                      <a:pt x="1628" y="907"/>
                    </a:lnTo>
                    <a:lnTo>
                      <a:pt x="1632" y="909"/>
                    </a:lnTo>
                    <a:lnTo>
                      <a:pt x="1636" y="907"/>
                    </a:lnTo>
                    <a:lnTo>
                      <a:pt x="1640" y="908"/>
                    </a:lnTo>
                    <a:lnTo>
                      <a:pt x="1643" y="908"/>
                    </a:lnTo>
                    <a:lnTo>
                      <a:pt x="1647" y="908"/>
                    </a:lnTo>
                    <a:lnTo>
                      <a:pt x="1651" y="909"/>
                    </a:lnTo>
                    <a:lnTo>
                      <a:pt x="1655" y="907"/>
                    </a:lnTo>
                    <a:lnTo>
                      <a:pt x="1659" y="908"/>
                    </a:lnTo>
                    <a:lnTo>
                      <a:pt x="1663" y="907"/>
                    </a:lnTo>
                    <a:lnTo>
                      <a:pt x="1667" y="908"/>
                    </a:lnTo>
                    <a:lnTo>
                      <a:pt x="1671" y="907"/>
                    </a:lnTo>
                    <a:lnTo>
                      <a:pt x="1675" y="906"/>
                    </a:lnTo>
                    <a:lnTo>
                      <a:pt x="1679" y="906"/>
                    </a:lnTo>
                    <a:lnTo>
                      <a:pt x="1683" y="907"/>
                    </a:lnTo>
                    <a:lnTo>
                      <a:pt x="1687" y="906"/>
                    </a:lnTo>
                    <a:lnTo>
                      <a:pt x="1691" y="905"/>
                    </a:lnTo>
                    <a:lnTo>
                      <a:pt x="1695" y="905"/>
                    </a:lnTo>
                    <a:lnTo>
                      <a:pt x="1699" y="904"/>
                    </a:lnTo>
                    <a:lnTo>
                      <a:pt x="1703" y="903"/>
                    </a:lnTo>
                    <a:lnTo>
                      <a:pt x="1707" y="904"/>
                    </a:lnTo>
                    <a:lnTo>
                      <a:pt x="1711" y="902"/>
                    </a:lnTo>
                    <a:lnTo>
                      <a:pt x="1714" y="902"/>
                    </a:lnTo>
                    <a:lnTo>
                      <a:pt x="1718" y="901"/>
                    </a:lnTo>
                    <a:lnTo>
                      <a:pt x="1722" y="901"/>
                    </a:lnTo>
                    <a:lnTo>
                      <a:pt x="1726" y="901"/>
                    </a:lnTo>
                    <a:lnTo>
                      <a:pt x="1730" y="900"/>
                    </a:lnTo>
                    <a:lnTo>
                      <a:pt x="1734" y="899"/>
                    </a:lnTo>
                    <a:lnTo>
                      <a:pt x="1738" y="898"/>
                    </a:lnTo>
                    <a:lnTo>
                      <a:pt x="1742" y="896"/>
                    </a:lnTo>
                    <a:lnTo>
                      <a:pt x="1746" y="896"/>
                    </a:lnTo>
                    <a:lnTo>
                      <a:pt x="1750" y="894"/>
                    </a:lnTo>
                    <a:lnTo>
                      <a:pt x="1754" y="894"/>
                    </a:lnTo>
                    <a:lnTo>
                      <a:pt x="1758" y="892"/>
                    </a:lnTo>
                    <a:lnTo>
                      <a:pt x="1762" y="892"/>
                    </a:lnTo>
                    <a:lnTo>
                      <a:pt x="1766" y="893"/>
                    </a:lnTo>
                    <a:lnTo>
                      <a:pt x="1770" y="890"/>
                    </a:lnTo>
                    <a:lnTo>
                      <a:pt x="1774" y="888"/>
                    </a:lnTo>
                    <a:lnTo>
                      <a:pt x="1778" y="889"/>
                    </a:lnTo>
                    <a:lnTo>
                      <a:pt x="1781" y="887"/>
                    </a:lnTo>
                    <a:lnTo>
                      <a:pt x="1785" y="886"/>
                    </a:lnTo>
                    <a:lnTo>
                      <a:pt x="1789" y="884"/>
                    </a:lnTo>
                    <a:lnTo>
                      <a:pt x="1793" y="883"/>
                    </a:lnTo>
                    <a:lnTo>
                      <a:pt x="1797" y="882"/>
                    </a:lnTo>
                    <a:lnTo>
                      <a:pt x="1801" y="882"/>
                    </a:lnTo>
                    <a:lnTo>
                      <a:pt x="1805" y="881"/>
                    </a:lnTo>
                    <a:lnTo>
                      <a:pt x="1809" y="878"/>
                    </a:lnTo>
                    <a:lnTo>
                      <a:pt x="1813" y="879"/>
                    </a:lnTo>
                    <a:lnTo>
                      <a:pt x="1817" y="875"/>
                    </a:lnTo>
                    <a:lnTo>
                      <a:pt x="1821" y="874"/>
                    </a:lnTo>
                    <a:lnTo>
                      <a:pt x="1825" y="874"/>
                    </a:lnTo>
                    <a:lnTo>
                      <a:pt x="1829" y="871"/>
                    </a:lnTo>
                    <a:lnTo>
                      <a:pt x="1833" y="870"/>
                    </a:lnTo>
                    <a:lnTo>
                      <a:pt x="1837" y="870"/>
                    </a:lnTo>
                    <a:lnTo>
                      <a:pt x="1841" y="867"/>
                    </a:lnTo>
                    <a:lnTo>
                      <a:pt x="1845" y="866"/>
                    </a:lnTo>
                    <a:lnTo>
                      <a:pt x="1848" y="865"/>
                    </a:lnTo>
                    <a:lnTo>
                      <a:pt x="1852" y="863"/>
                    </a:lnTo>
                    <a:lnTo>
                      <a:pt x="1856" y="862"/>
                    </a:lnTo>
                    <a:lnTo>
                      <a:pt x="1860" y="860"/>
                    </a:lnTo>
                    <a:lnTo>
                      <a:pt x="1864" y="857"/>
                    </a:lnTo>
                    <a:lnTo>
                      <a:pt x="1868" y="857"/>
                    </a:lnTo>
                    <a:lnTo>
                      <a:pt x="1872" y="854"/>
                    </a:lnTo>
                    <a:lnTo>
                      <a:pt x="1876" y="853"/>
                    </a:lnTo>
                    <a:lnTo>
                      <a:pt x="1880" y="851"/>
                    </a:lnTo>
                    <a:lnTo>
                      <a:pt x="1884" y="850"/>
                    </a:lnTo>
                    <a:lnTo>
                      <a:pt x="1888" y="847"/>
                    </a:lnTo>
                    <a:lnTo>
                      <a:pt x="1892" y="847"/>
                    </a:lnTo>
                    <a:lnTo>
                      <a:pt x="1896" y="846"/>
                    </a:lnTo>
                    <a:lnTo>
                      <a:pt x="1900" y="842"/>
                    </a:lnTo>
                    <a:lnTo>
                      <a:pt x="1904" y="841"/>
                    </a:lnTo>
                    <a:lnTo>
                      <a:pt x="1908" y="840"/>
                    </a:lnTo>
                    <a:lnTo>
                      <a:pt x="1912" y="838"/>
                    </a:lnTo>
                    <a:lnTo>
                      <a:pt x="1916" y="836"/>
                    </a:lnTo>
                    <a:lnTo>
                      <a:pt x="1919" y="834"/>
                    </a:lnTo>
                    <a:lnTo>
                      <a:pt x="1923" y="831"/>
                    </a:lnTo>
                    <a:lnTo>
                      <a:pt x="1927" y="830"/>
                    </a:lnTo>
                    <a:lnTo>
                      <a:pt x="1931" y="828"/>
                    </a:lnTo>
                    <a:lnTo>
                      <a:pt x="1935" y="827"/>
                    </a:lnTo>
                    <a:lnTo>
                      <a:pt x="1939" y="823"/>
                    </a:lnTo>
                    <a:lnTo>
                      <a:pt x="1943" y="823"/>
                    </a:lnTo>
                    <a:lnTo>
                      <a:pt x="1947" y="818"/>
                    </a:lnTo>
                    <a:lnTo>
                      <a:pt x="1951" y="818"/>
                    </a:lnTo>
                    <a:lnTo>
                      <a:pt x="1955" y="816"/>
                    </a:lnTo>
                    <a:lnTo>
                      <a:pt x="1959" y="814"/>
                    </a:lnTo>
                    <a:lnTo>
                      <a:pt x="1963" y="812"/>
                    </a:lnTo>
                    <a:lnTo>
                      <a:pt x="1967" y="809"/>
                    </a:lnTo>
                    <a:lnTo>
                      <a:pt x="1971" y="808"/>
                    </a:lnTo>
                    <a:lnTo>
                      <a:pt x="1975" y="805"/>
                    </a:lnTo>
                    <a:lnTo>
                      <a:pt x="1979" y="804"/>
                    </a:lnTo>
                    <a:lnTo>
                      <a:pt x="1983" y="801"/>
                    </a:lnTo>
                    <a:lnTo>
                      <a:pt x="1986" y="799"/>
                    </a:lnTo>
                    <a:lnTo>
                      <a:pt x="1990" y="795"/>
                    </a:lnTo>
                    <a:lnTo>
                      <a:pt x="1994" y="794"/>
                    </a:lnTo>
                    <a:lnTo>
                      <a:pt x="1998" y="791"/>
                    </a:lnTo>
                    <a:lnTo>
                      <a:pt x="2002" y="791"/>
                    </a:lnTo>
                    <a:lnTo>
                      <a:pt x="2006" y="787"/>
                    </a:lnTo>
                    <a:lnTo>
                      <a:pt x="2010" y="787"/>
                    </a:lnTo>
                    <a:lnTo>
                      <a:pt x="2014" y="783"/>
                    </a:lnTo>
                    <a:lnTo>
                      <a:pt x="2018" y="780"/>
                    </a:lnTo>
                    <a:lnTo>
                      <a:pt x="2022" y="778"/>
                    </a:lnTo>
                    <a:lnTo>
                      <a:pt x="2026" y="776"/>
                    </a:lnTo>
                    <a:lnTo>
                      <a:pt x="2030" y="773"/>
                    </a:lnTo>
                    <a:lnTo>
                      <a:pt x="2034" y="771"/>
                    </a:lnTo>
                    <a:lnTo>
                      <a:pt x="2038" y="768"/>
                    </a:lnTo>
                    <a:lnTo>
                      <a:pt x="2042" y="767"/>
                    </a:lnTo>
                    <a:lnTo>
                      <a:pt x="2046" y="765"/>
                    </a:lnTo>
                    <a:lnTo>
                      <a:pt x="2050" y="761"/>
                    </a:lnTo>
                    <a:lnTo>
                      <a:pt x="2054" y="759"/>
                    </a:lnTo>
                    <a:lnTo>
                      <a:pt x="2057" y="757"/>
                    </a:lnTo>
                    <a:lnTo>
                      <a:pt x="2061" y="753"/>
                    </a:lnTo>
                    <a:lnTo>
                      <a:pt x="2065" y="752"/>
                    </a:lnTo>
                    <a:lnTo>
                      <a:pt x="2069" y="749"/>
                    </a:lnTo>
                    <a:lnTo>
                      <a:pt x="2073" y="747"/>
                    </a:lnTo>
                    <a:lnTo>
                      <a:pt x="2077" y="743"/>
                    </a:lnTo>
                    <a:lnTo>
                      <a:pt x="2081" y="742"/>
                    </a:lnTo>
                    <a:lnTo>
                      <a:pt x="2085" y="740"/>
                    </a:lnTo>
                    <a:lnTo>
                      <a:pt x="2089" y="738"/>
                    </a:lnTo>
                    <a:lnTo>
                      <a:pt x="2093" y="735"/>
                    </a:lnTo>
                    <a:lnTo>
                      <a:pt x="2097" y="732"/>
                    </a:lnTo>
                    <a:lnTo>
                      <a:pt x="2101" y="728"/>
                    </a:lnTo>
                    <a:lnTo>
                      <a:pt x="2105" y="726"/>
                    </a:lnTo>
                    <a:lnTo>
                      <a:pt x="2109" y="723"/>
                    </a:lnTo>
                    <a:lnTo>
                      <a:pt x="2113" y="721"/>
                    </a:lnTo>
                    <a:lnTo>
                      <a:pt x="2117" y="719"/>
                    </a:lnTo>
                    <a:lnTo>
                      <a:pt x="2121" y="716"/>
                    </a:lnTo>
                    <a:lnTo>
                      <a:pt x="2124" y="714"/>
                    </a:lnTo>
                    <a:lnTo>
                      <a:pt x="2128" y="710"/>
                    </a:lnTo>
                    <a:lnTo>
                      <a:pt x="2132" y="708"/>
                    </a:lnTo>
                    <a:lnTo>
                      <a:pt x="2136" y="705"/>
                    </a:lnTo>
                    <a:lnTo>
                      <a:pt x="2140" y="702"/>
                    </a:lnTo>
                    <a:lnTo>
                      <a:pt x="2144" y="700"/>
                    </a:lnTo>
                    <a:lnTo>
                      <a:pt x="2148" y="697"/>
                    </a:lnTo>
                    <a:lnTo>
                      <a:pt x="2152" y="694"/>
                    </a:lnTo>
                    <a:lnTo>
                      <a:pt x="2156" y="692"/>
                    </a:lnTo>
                    <a:lnTo>
                      <a:pt x="2160" y="689"/>
                    </a:lnTo>
                    <a:lnTo>
                      <a:pt x="2164" y="684"/>
                    </a:lnTo>
                    <a:lnTo>
                      <a:pt x="2168" y="683"/>
                    </a:lnTo>
                    <a:lnTo>
                      <a:pt x="2172" y="681"/>
                    </a:lnTo>
                    <a:lnTo>
                      <a:pt x="2176" y="678"/>
                    </a:lnTo>
                    <a:lnTo>
                      <a:pt x="2180" y="675"/>
                    </a:lnTo>
                    <a:lnTo>
                      <a:pt x="2184" y="672"/>
                    </a:lnTo>
                    <a:lnTo>
                      <a:pt x="2188" y="670"/>
                    </a:lnTo>
                    <a:lnTo>
                      <a:pt x="2191" y="668"/>
                    </a:lnTo>
                    <a:lnTo>
                      <a:pt x="2195" y="663"/>
                    </a:lnTo>
                    <a:lnTo>
                      <a:pt x="2199" y="662"/>
                    </a:lnTo>
                    <a:lnTo>
                      <a:pt x="2203" y="660"/>
                    </a:lnTo>
                    <a:lnTo>
                      <a:pt x="2207" y="656"/>
                    </a:lnTo>
                    <a:lnTo>
                      <a:pt x="2211" y="653"/>
                    </a:lnTo>
                    <a:lnTo>
                      <a:pt x="2215" y="652"/>
                    </a:lnTo>
                    <a:lnTo>
                      <a:pt x="2219" y="648"/>
                    </a:lnTo>
                    <a:lnTo>
                      <a:pt x="2223" y="646"/>
                    </a:lnTo>
                    <a:lnTo>
                      <a:pt x="2227" y="641"/>
                    </a:lnTo>
                    <a:lnTo>
                      <a:pt x="2231" y="639"/>
                    </a:lnTo>
                    <a:lnTo>
                      <a:pt x="2235" y="637"/>
                    </a:lnTo>
                    <a:lnTo>
                      <a:pt x="2239" y="634"/>
                    </a:lnTo>
                    <a:lnTo>
                      <a:pt x="2243" y="631"/>
                    </a:lnTo>
                    <a:lnTo>
                      <a:pt x="2247" y="629"/>
                    </a:lnTo>
                    <a:lnTo>
                      <a:pt x="2251" y="627"/>
                    </a:lnTo>
                    <a:lnTo>
                      <a:pt x="2255" y="623"/>
                    </a:lnTo>
                    <a:lnTo>
                      <a:pt x="2259" y="621"/>
                    </a:lnTo>
                    <a:lnTo>
                      <a:pt x="2262" y="617"/>
                    </a:lnTo>
                    <a:lnTo>
                      <a:pt x="2266" y="615"/>
                    </a:lnTo>
                    <a:lnTo>
                      <a:pt x="2270" y="612"/>
                    </a:lnTo>
                    <a:lnTo>
                      <a:pt x="2274" y="609"/>
                    </a:lnTo>
                    <a:lnTo>
                      <a:pt x="2278" y="606"/>
                    </a:lnTo>
                    <a:lnTo>
                      <a:pt x="2282" y="603"/>
                    </a:lnTo>
                    <a:lnTo>
                      <a:pt x="2286" y="598"/>
                    </a:lnTo>
                    <a:lnTo>
                      <a:pt x="2290" y="598"/>
                    </a:lnTo>
                    <a:lnTo>
                      <a:pt x="2294" y="595"/>
                    </a:lnTo>
                    <a:lnTo>
                      <a:pt x="2298" y="593"/>
                    </a:lnTo>
                    <a:lnTo>
                      <a:pt x="2302" y="588"/>
                    </a:lnTo>
                    <a:lnTo>
                      <a:pt x="2306" y="586"/>
                    </a:lnTo>
                    <a:lnTo>
                      <a:pt x="2310" y="585"/>
                    </a:lnTo>
                    <a:lnTo>
                      <a:pt x="2314" y="580"/>
                    </a:lnTo>
                    <a:lnTo>
                      <a:pt x="2318" y="578"/>
                    </a:lnTo>
                    <a:lnTo>
                      <a:pt x="2322" y="575"/>
                    </a:lnTo>
                    <a:lnTo>
                      <a:pt x="2326" y="573"/>
                    </a:lnTo>
                    <a:lnTo>
                      <a:pt x="2329" y="569"/>
                    </a:lnTo>
                    <a:lnTo>
                      <a:pt x="2333" y="568"/>
                    </a:lnTo>
                    <a:lnTo>
                      <a:pt x="2337" y="564"/>
                    </a:lnTo>
                    <a:lnTo>
                      <a:pt x="2341" y="561"/>
                    </a:lnTo>
                    <a:lnTo>
                      <a:pt x="2345" y="558"/>
                    </a:lnTo>
                    <a:lnTo>
                      <a:pt x="2349" y="555"/>
                    </a:lnTo>
                    <a:lnTo>
                      <a:pt x="2353" y="552"/>
                    </a:lnTo>
                    <a:lnTo>
                      <a:pt x="2357" y="550"/>
                    </a:lnTo>
                    <a:lnTo>
                      <a:pt x="2361" y="547"/>
                    </a:lnTo>
                    <a:lnTo>
                      <a:pt x="2365" y="543"/>
                    </a:lnTo>
                    <a:lnTo>
                      <a:pt x="2369" y="542"/>
                    </a:lnTo>
                    <a:lnTo>
                      <a:pt x="2373" y="537"/>
                    </a:lnTo>
                    <a:lnTo>
                      <a:pt x="2377" y="536"/>
                    </a:lnTo>
                    <a:lnTo>
                      <a:pt x="2381" y="532"/>
                    </a:lnTo>
                    <a:lnTo>
                      <a:pt x="2385" y="529"/>
                    </a:lnTo>
                    <a:lnTo>
                      <a:pt x="2389" y="527"/>
                    </a:lnTo>
                    <a:lnTo>
                      <a:pt x="2393" y="523"/>
                    </a:lnTo>
                    <a:lnTo>
                      <a:pt x="2396" y="520"/>
                    </a:lnTo>
                    <a:lnTo>
                      <a:pt x="2400" y="518"/>
                    </a:lnTo>
                    <a:lnTo>
                      <a:pt x="2404" y="514"/>
                    </a:lnTo>
                    <a:lnTo>
                      <a:pt x="2408" y="513"/>
                    </a:lnTo>
                    <a:lnTo>
                      <a:pt x="2412" y="510"/>
                    </a:lnTo>
                    <a:lnTo>
                      <a:pt x="2416" y="506"/>
                    </a:lnTo>
                    <a:lnTo>
                      <a:pt x="2420" y="505"/>
                    </a:lnTo>
                    <a:lnTo>
                      <a:pt x="2424" y="502"/>
                    </a:lnTo>
                    <a:lnTo>
                      <a:pt x="2428" y="497"/>
                    </a:lnTo>
                    <a:lnTo>
                      <a:pt x="2432" y="496"/>
                    </a:lnTo>
                    <a:lnTo>
                      <a:pt x="2436" y="492"/>
                    </a:lnTo>
                    <a:lnTo>
                      <a:pt x="2440" y="491"/>
                    </a:lnTo>
                    <a:lnTo>
                      <a:pt x="2444" y="488"/>
                    </a:lnTo>
                    <a:lnTo>
                      <a:pt x="2448" y="485"/>
                    </a:lnTo>
                    <a:lnTo>
                      <a:pt x="2452" y="482"/>
                    </a:lnTo>
                    <a:lnTo>
                      <a:pt x="2456" y="478"/>
                    </a:lnTo>
                    <a:lnTo>
                      <a:pt x="2460" y="477"/>
                    </a:lnTo>
                    <a:lnTo>
                      <a:pt x="2464" y="473"/>
                    </a:lnTo>
                    <a:lnTo>
                      <a:pt x="2467" y="472"/>
                    </a:lnTo>
                    <a:lnTo>
                      <a:pt x="2471" y="469"/>
                    </a:lnTo>
                    <a:lnTo>
                      <a:pt x="2475" y="465"/>
                    </a:lnTo>
                    <a:lnTo>
                      <a:pt x="2479" y="462"/>
                    </a:lnTo>
                    <a:lnTo>
                      <a:pt x="2483" y="460"/>
                    </a:lnTo>
                    <a:lnTo>
                      <a:pt x="2487" y="456"/>
                    </a:lnTo>
                    <a:lnTo>
                      <a:pt x="2491" y="453"/>
                    </a:lnTo>
                    <a:lnTo>
                      <a:pt x="2495" y="453"/>
                    </a:lnTo>
                    <a:lnTo>
                      <a:pt x="2499" y="449"/>
                    </a:lnTo>
                    <a:lnTo>
                      <a:pt x="2503" y="446"/>
                    </a:lnTo>
                    <a:lnTo>
                      <a:pt x="2507" y="444"/>
                    </a:lnTo>
                    <a:lnTo>
                      <a:pt x="2511" y="441"/>
                    </a:lnTo>
                    <a:lnTo>
                      <a:pt x="2515" y="438"/>
                    </a:lnTo>
                    <a:lnTo>
                      <a:pt x="2519" y="436"/>
                    </a:lnTo>
                    <a:lnTo>
                      <a:pt x="2523" y="432"/>
                    </a:lnTo>
                    <a:lnTo>
                      <a:pt x="2527" y="429"/>
                    </a:lnTo>
                    <a:lnTo>
                      <a:pt x="2531" y="427"/>
                    </a:lnTo>
                    <a:lnTo>
                      <a:pt x="2534" y="424"/>
                    </a:lnTo>
                    <a:lnTo>
                      <a:pt x="2538" y="423"/>
                    </a:lnTo>
                    <a:lnTo>
                      <a:pt x="2542" y="420"/>
                    </a:lnTo>
                    <a:lnTo>
                      <a:pt x="2546" y="418"/>
                    </a:lnTo>
                    <a:lnTo>
                      <a:pt x="2550" y="414"/>
                    </a:lnTo>
                    <a:lnTo>
                      <a:pt x="2554" y="412"/>
                    </a:lnTo>
                    <a:lnTo>
                      <a:pt x="2558" y="409"/>
                    </a:lnTo>
                    <a:lnTo>
                      <a:pt x="2562" y="405"/>
                    </a:lnTo>
                    <a:lnTo>
                      <a:pt x="2566" y="403"/>
                    </a:lnTo>
                    <a:lnTo>
                      <a:pt x="2570" y="403"/>
                    </a:lnTo>
                    <a:lnTo>
                      <a:pt x="2574" y="400"/>
                    </a:lnTo>
                    <a:lnTo>
                      <a:pt x="2578" y="396"/>
                    </a:lnTo>
                    <a:lnTo>
                      <a:pt x="2582" y="394"/>
                    </a:lnTo>
                    <a:lnTo>
                      <a:pt x="2586" y="392"/>
                    </a:lnTo>
                    <a:lnTo>
                      <a:pt x="2590" y="389"/>
                    </a:lnTo>
                    <a:lnTo>
                      <a:pt x="2594" y="386"/>
                    </a:lnTo>
                    <a:lnTo>
                      <a:pt x="2598" y="383"/>
                    </a:lnTo>
                    <a:lnTo>
                      <a:pt x="2602" y="381"/>
                    </a:lnTo>
                    <a:lnTo>
                      <a:pt x="2605" y="379"/>
                    </a:lnTo>
                    <a:lnTo>
                      <a:pt x="2609" y="375"/>
                    </a:lnTo>
                    <a:lnTo>
                      <a:pt x="2613" y="374"/>
                    </a:lnTo>
                    <a:lnTo>
                      <a:pt x="2617" y="371"/>
                    </a:lnTo>
                    <a:lnTo>
                      <a:pt x="2621" y="368"/>
                    </a:lnTo>
                    <a:lnTo>
                      <a:pt x="2625" y="366"/>
                    </a:lnTo>
                    <a:lnTo>
                      <a:pt x="2629" y="363"/>
                    </a:lnTo>
                    <a:lnTo>
                      <a:pt x="2633" y="360"/>
                    </a:lnTo>
                    <a:lnTo>
                      <a:pt x="2637" y="359"/>
                    </a:lnTo>
                    <a:lnTo>
                      <a:pt x="2641" y="355"/>
                    </a:lnTo>
                    <a:lnTo>
                      <a:pt x="2645" y="352"/>
                    </a:lnTo>
                    <a:lnTo>
                      <a:pt x="2649" y="352"/>
                    </a:lnTo>
                    <a:lnTo>
                      <a:pt x="2653" y="348"/>
                    </a:lnTo>
                    <a:lnTo>
                      <a:pt x="2657" y="345"/>
                    </a:lnTo>
                    <a:lnTo>
                      <a:pt x="2661" y="343"/>
                    </a:lnTo>
                    <a:lnTo>
                      <a:pt x="2665" y="341"/>
                    </a:lnTo>
                    <a:lnTo>
                      <a:pt x="2669" y="339"/>
                    </a:lnTo>
                    <a:lnTo>
                      <a:pt x="2672" y="337"/>
                    </a:lnTo>
                    <a:lnTo>
                      <a:pt x="2676" y="334"/>
                    </a:lnTo>
                    <a:lnTo>
                      <a:pt x="2680" y="332"/>
                    </a:lnTo>
                    <a:lnTo>
                      <a:pt x="2684" y="329"/>
                    </a:lnTo>
                    <a:lnTo>
                      <a:pt x="2688" y="327"/>
                    </a:lnTo>
                    <a:lnTo>
                      <a:pt x="2692" y="324"/>
                    </a:lnTo>
                    <a:lnTo>
                      <a:pt x="2696" y="323"/>
                    </a:lnTo>
                    <a:lnTo>
                      <a:pt x="2700" y="319"/>
                    </a:lnTo>
                    <a:lnTo>
                      <a:pt x="2704" y="317"/>
                    </a:lnTo>
                    <a:lnTo>
                      <a:pt x="2708" y="316"/>
                    </a:lnTo>
                    <a:lnTo>
                      <a:pt x="2712" y="312"/>
                    </a:lnTo>
                    <a:lnTo>
                      <a:pt x="2716" y="310"/>
                    </a:lnTo>
                    <a:lnTo>
                      <a:pt x="2720" y="309"/>
                    </a:lnTo>
                    <a:lnTo>
                      <a:pt x="2724" y="306"/>
                    </a:lnTo>
                    <a:lnTo>
                      <a:pt x="2728" y="304"/>
                    </a:lnTo>
                    <a:lnTo>
                      <a:pt x="2732" y="300"/>
                    </a:lnTo>
                    <a:lnTo>
                      <a:pt x="2736" y="298"/>
                    </a:lnTo>
                    <a:lnTo>
                      <a:pt x="2739" y="296"/>
                    </a:lnTo>
                    <a:lnTo>
                      <a:pt x="2743" y="295"/>
                    </a:lnTo>
                    <a:lnTo>
                      <a:pt x="2747" y="292"/>
                    </a:lnTo>
                    <a:lnTo>
                      <a:pt x="2751" y="291"/>
                    </a:lnTo>
                    <a:lnTo>
                      <a:pt x="2755" y="287"/>
                    </a:lnTo>
                    <a:lnTo>
                      <a:pt x="2759" y="286"/>
                    </a:lnTo>
                    <a:lnTo>
                      <a:pt x="2763" y="283"/>
                    </a:lnTo>
                    <a:lnTo>
                      <a:pt x="2767" y="282"/>
                    </a:lnTo>
                    <a:lnTo>
                      <a:pt x="2771" y="280"/>
                    </a:lnTo>
                    <a:lnTo>
                      <a:pt x="2775" y="277"/>
                    </a:lnTo>
                    <a:lnTo>
                      <a:pt x="2779" y="275"/>
                    </a:lnTo>
                    <a:lnTo>
                      <a:pt x="2783" y="272"/>
                    </a:lnTo>
                    <a:lnTo>
                      <a:pt x="2787" y="270"/>
                    </a:lnTo>
                    <a:lnTo>
                      <a:pt x="2791" y="268"/>
                    </a:lnTo>
                    <a:lnTo>
                      <a:pt x="2795" y="267"/>
                    </a:lnTo>
                    <a:lnTo>
                      <a:pt x="2799" y="265"/>
                    </a:lnTo>
                    <a:lnTo>
                      <a:pt x="2803" y="263"/>
                    </a:lnTo>
                    <a:lnTo>
                      <a:pt x="2807" y="260"/>
                    </a:lnTo>
                    <a:lnTo>
                      <a:pt x="2810" y="258"/>
                    </a:lnTo>
                    <a:lnTo>
                      <a:pt x="2814" y="256"/>
                    </a:lnTo>
                    <a:lnTo>
                      <a:pt x="2818" y="253"/>
                    </a:lnTo>
                    <a:lnTo>
                      <a:pt x="2822" y="251"/>
                    </a:lnTo>
                    <a:lnTo>
                      <a:pt x="2826" y="251"/>
                    </a:lnTo>
                    <a:lnTo>
                      <a:pt x="2830" y="250"/>
                    </a:lnTo>
                    <a:lnTo>
                      <a:pt x="2834" y="247"/>
                    </a:lnTo>
                    <a:lnTo>
                      <a:pt x="2838" y="245"/>
                    </a:lnTo>
                    <a:lnTo>
                      <a:pt x="2842" y="242"/>
                    </a:lnTo>
                    <a:lnTo>
                      <a:pt x="2846" y="241"/>
                    </a:lnTo>
                    <a:lnTo>
                      <a:pt x="2850" y="239"/>
                    </a:lnTo>
                    <a:lnTo>
                      <a:pt x="2854" y="238"/>
                    </a:lnTo>
                    <a:lnTo>
                      <a:pt x="2858" y="236"/>
                    </a:lnTo>
                    <a:lnTo>
                      <a:pt x="2862" y="233"/>
                    </a:lnTo>
                    <a:lnTo>
                      <a:pt x="2866" y="231"/>
                    </a:lnTo>
                    <a:lnTo>
                      <a:pt x="2870" y="229"/>
                    </a:lnTo>
                    <a:lnTo>
                      <a:pt x="2874" y="227"/>
                    </a:lnTo>
                    <a:lnTo>
                      <a:pt x="2877" y="226"/>
                    </a:lnTo>
                    <a:lnTo>
                      <a:pt x="2881" y="224"/>
                    </a:lnTo>
                    <a:lnTo>
                      <a:pt x="2885" y="222"/>
                    </a:lnTo>
                    <a:lnTo>
                      <a:pt x="2889" y="219"/>
                    </a:lnTo>
                    <a:lnTo>
                      <a:pt x="2893" y="218"/>
                    </a:lnTo>
                    <a:lnTo>
                      <a:pt x="2897" y="216"/>
                    </a:lnTo>
                    <a:lnTo>
                      <a:pt x="2901" y="215"/>
                    </a:lnTo>
                    <a:lnTo>
                      <a:pt x="2905" y="213"/>
                    </a:lnTo>
                    <a:lnTo>
                      <a:pt x="2909" y="211"/>
                    </a:lnTo>
                    <a:lnTo>
                      <a:pt x="2913" y="209"/>
                    </a:lnTo>
                    <a:lnTo>
                      <a:pt x="2917" y="207"/>
                    </a:lnTo>
                    <a:lnTo>
                      <a:pt x="2921" y="204"/>
                    </a:lnTo>
                    <a:lnTo>
                      <a:pt x="2925" y="203"/>
                    </a:lnTo>
                    <a:lnTo>
                      <a:pt x="2929" y="202"/>
                    </a:lnTo>
                    <a:lnTo>
                      <a:pt x="2933" y="200"/>
                    </a:lnTo>
                    <a:lnTo>
                      <a:pt x="2937" y="198"/>
                    </a:lnTo>
                    <a:lnTo>
                      <a:pt x="2941" y="196"/>
                    </a:lnTo>
                    <a:lnTo>
                      <a:pt x="2944" y="194"/>
                    </a:lnTo>
                    <a:lnTo>
                      <a:pt x="2948" y="194"/>
                    </a:lnTo>
                    <a:lnTo>
                      <a:pt x="2952" y="191"/>
                    </a:lnTo>
                    <a:lnTo>
                      <a:pt x="2956" y="190"/>
                    </a:lnTo>
                    <a:lnTo>
                      <a:pt x="2960" y="187"/>
                    </a:lnTo>
                    <a:lnTo>
                      <a:pt x="2964" y="186"/>
                    </a:lnTo>
                    <a:lnTo>
                      <a:pt x="2968" y="186"/>
                    </a:lnTo>
                    <a:lnTo>
                      <a:pt x="2972" y="184"/>
                    </a:lnTo>
                    <a:lnTo>
                      <a:pt x="2976" y="182"/>
                    </a:lnTo>
                    <a:lnTo>
                      <a:pt x="2980" y="179"/>
                    </a:lnTo>
                    <a:lnTo>
                      <a:pt x="2984" y="179"/>
                    </a:lnTo>
                    <a:lnTo>
                      <a:pt x="2988" y="176"/>
                    </a:lnTo>
                    <a:lnTo>
                      <a:pt x="2992" y="175"/>
                    </a:lnTo>
                    <a:lnTo>
                      <a:pt x="2996" y="173"/>
                    </a:lnTo>
                    <a:lnTo>
                      <a:pt x="3000" y="172"/>
                    </a:lnTo>
                    <a:lnTo>
                      <a:pt x="3004" y="169"/>
                    </a:lnTo>
                    <a:lnTo>
                      <a:pt x="3008" y="166"/>
                    </a:lnTo>
                    <a:lnTo>
                      <a:pt x="3012" y="168"/>
                    </a:lnTo>
                    <a:lnTo>
                      <a:pt x="3015" y="165"/>
                    </a:lnTo>
                    <a:lnTo>
                      <a:pt x="3019" y="163"/>
                    </a:lnTo>
                    <a:lnTo>
                      <a:pt x="3023" y="162"/>
                    </a:lnTo>
                    <a:lnTo>
                      <a:pt x="3027" y="161"/>
                    </a:lnTo>
                    <a:lnTo>
                      <a:pt x="3031" y="161"/>
                    </a:lnTo>
                    <a:lnTo>
                      <a:pt x="3035" y="158"/>
                    </a:lnTo>
                    <a:lnTo>
                      <a:pt x="3039" y="156"/>
                    </a:lnTo>
                    <a:lnTo>
                      <a:pt x="3043" y="155"/>
                    </a:lnTo>
                    <a:lnTo>
                      <a:pt x="3047" y="155"/>
                    </a:lnTo>
                    <a:lnTo>
                      <a:pt x="3051" y="153"/>
                    </a:lnTo>
                    <a:lnTo>
                      <a:pt x="3055" y="150"/>
                    </a:lnTo>
                    <a:lnTo>
                      <a:pt x="3059" y="150"/>
                    </a:lnTo>
                    <a:lnTo>
                      <a:pt x="3063" y="148"/>
                    </a:lnTo>
                    <a:lnTo>
                      <a:pt x="3067" y="146"/>
                    </a:lnTo>
                    <a:lnTo>
                      <a:pt x="3071" y="146"/>
                    </a:lnTo>
                    <a:lnTo>
                      <a:pt x="3075" y="144"/>
                    </a:lnTo>
                    <a:lnTo>
                      <a:pt x="3079" y="142"/>
                    </a:lnTo>
                    <a:lnTo>
                      <a:pt x="3082" y="141"/>
                    </a:lnTo>
                    <a:lnTo>
                      <a:pt x="3086" y="139"/>
                    </a:lnTo>
                    <a:lnTo>
                      <a:pt x="3090" y="139"/>
                    </a:lnTo>
                    <a:lnTo>
                      <a:pt x="3094" y="135"/>
                    </a:lnTo>
                    <a:lnTo>
                      <a:pt x="3098" y="135"/>
                    </a:lnTo>
                    <a:lnTo>
                      <a:pt x="3102" y="134"/>
                    </a:lnTo>
                    <a:lnTo>
                      <a:pt x="3106" y="132"/>
                    </a:lnTo>
                    <a:lnTo>
                      <a:pt x="3110" y="132"/>
                    </a:lnTo>
                    <a:lnTo>
                      <a:pt x="3114" y="131"/>
                    </a:lnTo>
                    <a:lnTo>
                      <a:pt x="3118" y="128"/>
                    </a:lnTo>
                    <a:lnTo>
                      <a:pt x="3122" y="128"/>
                    </a:lnTo>
                    <a:lnTo>
                      <a:pt x="3126" y="127"/>
                    </a:lnTo>
                    <a:lnTo>
                      <a:pt x="3130" y="126"/>
                    </a:lnTo>
                    <a:lnTo>
                      <a:pt x="3134" y="126"/>
                    </a:lnTo>
                    <a:lnTo>
                      <a:pt x="3138" y="122"/>
                    </a:lnTo>
                    <a:lnTo>
                      <a:pt x="3142" y="122"/>
                    </a:lnTo>
                    <a:lnTo>
                      <a:pt x="3146" y="121"/>
                    </a:lnTo>
                    <a:lnTo>
                      <a:pt x="3150" y="12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0" name="Freeform 2712"/>
              <p:cNvSpPr>
                <a:spLocks/>
              </p:cNvSpPr>
              <p:nvPr/>
            </p:nvSpPr>
            <p:spPr bwMode="auto">
              <a:xfrm flipV="1">
                <a:off x="506" y="1228"/>
                <a:ext cx="1814" cy="69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8"/>
                  </a:cxn>
                  <a:cxn ang="0">
                    <a:pos x="303" y="16"/>
                  </a:cxn>
                  <a:cxn ang="0">
                    <a:pos x="354" y="28"/>
                  </a:cxn>
                  <a:cxn ang="0">
                    <a:pos x="406" y="46"/>
                  </a:cxn>
                  <a:cxn ang="0">
                    <a:pos x="457" y="68"/>
                  </a:cxn>
                  <a:cxn ang="0">
                    <a:pos x="508" y="100"/>
                  </a:cxn>
                  <a:cxn ang="0">
                    <a:pos x="559" y="136"/>
                  </a:cxn>
                  <a:cxn ang="0">
                    <a:pos x="611" y="180"/>
                  </a:cxn>
                  <a:cxn ang="0">
                    <a:pos x="662" y="229"/>
                  </a:cxn>
                  <a:cxn ang="0">
                    <a:pos x="713" y="287"/>
                  </a:cxn>
                  <a:cxn ang="0">
                    <a:pos x="764" y="349"/>
                  </a:cxn>
                  <a:cxn ang="0">
                    <a:pos x="816" y="415"/>
                  </a:cxn>
                  <a:cxn ang="0">
                    <a:pos x="867" y="486"/>
                  </a:cxn>
                  <a:cxn ang="0">
                    <a:pos x="918" y="557"/>
                  </a:cxn>
                  <a:cxn ang="0">
                    <a:pos x="969" y="631"/>
                  </a:cxn>
                  <a:cxn ang="0">
                    <a:pos x="1021" y="703"/>
                  </a:cxn>
                  <a:cxn ang="0">
                    <a:pos x="1072" y="773"/>
                  </a:cxn>
                  <a:cxn ang="0">
                    <a:pos x="1123" y="841"/>
                  </a:cxn>
                  <a:cxn ang="0">
                    <a:pos x="1174" y="907"/>
                  </a:cxn>
                  <a:cxn ang="0">
                    <a:pos x="1226" y="966"/>
                  </a:cxn>
                  <a:cxn ang="0">
                    <a:pos x="1277" y="1019"/>
                  </a:cxn>
                  <a:cxn ang="0">
                    <a:pos x="1328" y="1068"/>
                  </a:cxn>
                  <a:cxn ang="0">
                    <a:pos x="1379" y="1107"/>
                  </a:cxn>
                  <a:cxn ang="0">
                    <a:pos x="1431" y="1139"/>
                  </a:cxn>
                  <a:cxn ang="0">
                    <a:pos x="1482" y="1166"/>
                  </a:cxn>
                  <a:cxn ang="0">
                    <a:pos x="1533" y="1185"/>
                  </a:cxn>
                  <a:cxn ang="0">
                    <a:pos x="1584" y="1197"/>
                  </a:cxn>
                  <a:cxn ang="0">
                    <a:pos x="1636" y="1201"/>
                  </a:cxn>
                  <a:cxn ang="0">
                    <a:pos x="1687" y="1196"/>
                  </a:cxn>
                  <a:cxn ang="0">
                    <a:pos x="1738" y="1187"/>
                  </a:cxn>
                  <a:cxn ang="0">
                    <a:pos x="1789" y="1171"/>
                  </a:cxn>
                  <a:cxn ang="0">
                    <a:pos x="1841" y="1148"/>
                  </a:cxn>
                  <a:cxn ang="0">
                    <a:pos x="1892" y="1119"/>
                  </a:cxn>
                  <a:cxn ang="0">
                    <a:pos x="1943" y="1088"/>
                  </a:cxn>
                  <a:cxn ang="0">
                    <a:pos x="1994" y="1052"/>
                  </a:cxn>
                  <a:cxn ang="0">
                    <a:pos x="2046" y="1013"/>
                  </a:cxn>
                  <a:cxn ang="0">
                    <a:pos x="2097" y="970"/>
                  </a:cxn>
                  <a:cxn ang="0">
                    <a:pos x="2148" y="922"/>
                  </a:cxn>
                  <a:cxn ang="0">
                    <a:pos x="2199" y="878"/>
                  </a:cxn>
                  <a:cxn ang="0">
                    <a:pos x="2251" y="828"/>
                  </a:cxn>
                  <a:cxn ang="0">
                    <a:pos x="2302" y="781"/>
                  </a:cxn>
                  <a:cxn ang="0">
                    <a:pos x="2353" y="731"/>
                  </a:cxn>
                  <a:cxn ang="0">
                    <a:pos x="2404" y="684"/>
                  </a:cxn>
                  <a:cxn ang="0">
                    <a:pos x="2456" y="635"/>
                  </a:cxn>
                  <a:cxn ang="0">
                    <a:pos x="2507" y="588"/>
                  </a:cxn>
                  <a:cxn ang="0">
                    <a:pos x="2558" y="543"/>
                  </a:cxn>
                  <a:cxn ang="0">
                    <a:pos x="2609" y="499"/>
                  </a:cxn>
                  <a:cxn ang="0">
                    <a:pos x="2661" y="455"/>
                  </a:cxn>
                  <a:cxn ang="0">
                    <a:pos x="2712" y="415"/>
                  </a:cxn>
                  <a:cxn ang="0">
                    <a:pos x="2763" y="377"/>
                  </a:cxn>
                  <a:cxn ang="0">
                    <a:pos x="2814" y="342"/>
                  </a:cxn>
                  <a:cxn ang="0">
                    <a:pos x="2866" y="308"/>
                  </a:cxn>
                  <a:cxn ang="0">
                    <a:pos x="2917" y="276"/>
                  </a:cxn>
                  <a:cxn ang="0">
                    <a:pos x="2968" y="246"/>
                  </a:cxn>
                  <a:cxn ang="0">
                    <a:pos x="3019" y="218"/>
                  </a:cxn>
                  <a:cxn ang="0">
                    <a:pos x="3071" y="194"/>
                  </a:cxn>
                  <a:cxn ang="0">
                    <a:pos x="3122" y="170"/>
                  </a:cxn>
                </a:cxnLst>
                <a:rect l="0" t="0" r="r" b="b"/>
                <a:pathLst>
                  <a:path w="3150" h="1201">
                    <a:moveTo>
                      <a:pt x="0" y="1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6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7"/>
                    </a:lnTo>
                    <a:lnTo>
                      <a:pt x="236" y="6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8"/>
                    </a:lnTo>
                    <a:lnTo>
                      <a:pt x="256" y="8"/>
                    </a:lnTo>
                    <a:lnTo>
                      <a:pt x="260" y="9"/>
                    </a:lnTo>
                    <a:lnTo>
                      <a:pt x="264" y="9"/>
                    </a:lnTo>
                    <a:lnTo>
                      <a:pt x="268" y="10"/>
                    </a:lnTo>
                    <a:lnTo>
                      <a:pt x="272" y="10"/>
                    </a:lnTo>
                    <a:lnTo>
                      <a:pt x="275" y="11"/>
                    </a:lnTo>
                    <a:lnTo>
                      <a:pt x="279" y="11"/>
                    </a:lnTo>
                    <a:lnTo>
                      <a:pt x="283" y="13"/>
                    </a:lnTo>
                    <a:lnTo>
                      <a:pt x="287" y="12"/>
                    </a:lnTo>
                    <a:lnTo>
                      <a:pt x="291" y="13"/>
                    </a:lnTo>
                    <a:lnTo>
                      <a:pt x="295" y="15"/>
                    </a:lnTo>
                    <a:lnTo>
                      <a:pt x="299" y="17"/>
                    </a:lnTo>
                    <a:lnTo>
                      <a:pt x="303" y="16"/>
                    </a:lnTo>
                    <a:lnTo>
                      <a:pt x="307" y="16"/>
                    </a:lnTo>
                    <a:lnTo>
                      <a:pt x="311" y="17"/>
                    </a:lnTo>
                    <a:lnTo>
                      <a:pt x="315" y="19"/>
                    </a:lnTo>
                    <a:lnTo>
                      <a:pt x="319" y="19"/>
                    </a:lnTo>
                    <a:lnTo>
                      <a:pt x="323" y="21"/>
                    </a:lnTo>
                    <a:lnTo>
                      <a:pt x="327" y="21"/>
                    </a:lnTo>
                    <a:lnTo>
                      <a:pt x="331" y="22"/>
                    </a:lnTo>
                    <a:lnTo>
                      <a:pt x="335" y="24"/>
                    </a:lnTo>
                    <a:lnTo>
                      <a:pt x="339" y="23"/>
                    </a:lnTo>
                    <a:lnTo>
                      <a:pt x="342" y="24"/>
                    </a:lnTo>
                    <a:lnTo>
                      <a:pt x="346" y="25"/>
                    </a:lnTo>
                    <a:lnTo>
                      <a:pt x="350" y="28"/>
                    </a:lnTo>
                    <a:lnTo>
                      <a:pt x="354" y="28"/>
                    </a:lnTo>
                    <a:lnTo>
                      <a:pt x="358" y="29"/>
                    </a:lnTo>
                    <a:lnTo>
                      <a:pt x="362" y="30"/>
                    </a:lnTo>
                    <a:lnTo>
                      <a:pt x="366" y="31"/>
                    </a:lnTo>
                    <a:lnTo>
                      <a:pt x="370" y="33"/>
                    </a:lnTo>
                    <a:lnTo>
                      <a:pt x="374" y="33"/>
                    </a:lnTo>
                    <a:lnTo>
                      <a:pt x="378" y="35"/>
                    </a:lnTo>
                    <a:lnTo>
                      <a:pt x="382" y="36"/>
                    </a:lnTo>
                    <a:lnTo>
                      <a:pt x="386" y="38"/>
                    </a:lnTo>
                    <a:lnTo>
                      <a:pt x="390" y="38"/>
                    </a:lnTo>
                    <a:lnTo>
                      <a:pt x="394" y="40"/>
                    </a:lnTo>
                    <a:lnTo>
                      <a:pt x="398" y="42"/>
                    </a:lnTo>
                    <a:lnTo>
                      <a:pt x="402" y="44"/>
                    </a:lnTo>
                    <a:lnTo>
                      <a:pt x="406" y="46"/>
                    </a:lnTo>
                    <a:lnTo>
                      <a:pt x="410" y="47"/>
                    </a:lnTo>
                    <a:lnTo>
                      <a:pt x="413" y="49"/>
                    </a:lnTo>
                    <a:lnTo>
                      <a:pt x="417" y="51"/>
                    </a:lnTo>
                    <a:lnTo>
                      <a:pt x="421" y="52"/>
                    </a:lnTo>
                    <a:lnTo>
                      <a:pt x="425" y="54"/>
                    </a:lnTo>
                    <a:lnTo>
                      <a:pt x="429" y="55"/>
                    </a:lnTo>
                    <a:lnTo>
                      <a:pt x="433" y="57"/>
                    </a:lnTo>
                    <a:lnTo>
                      <a:pt x="437" y="59"/>
                    </a:lnTo>
                    <a:lnTo>
                      <a:pt x="441" y="61"/>
                    </a:lnTo>
                    <a:lnTo>
                      <a:pt x="445" y="63"/>
                    </a:lnTo>
                    <a:lnTo>
                      <a:pt x="449" y="63"/>
                    </a:lnTo>
                    <a:lnTo>
                      <a:pt x="453" y="67"/>
                    </a:lnTo>
                    <a:lnTo>
                      <a:pt x="457" y="68"/>
                    </a:lnTo>
                    <a:lnTo>
                      <a:pt x="461" y="69"/>
                    </a:lnTo>
                    <a:lnTo>
                      <a:pt x="465" y="73"/>
                    </a:lnTo>
                    <a:lnTo>
                      <a:pt x="469" y="74"/>
                    </a:lnTo>
                    <a:lnTo>
                      <a:pt x="473" y="76"/>
                    </a:lnTo>
                    <a:lnTo>
                      <a:pt x="477" y="80"/>
                    </a:lnTo>
                    <a:lnTo>
                      <a:pt x="480" y="81"/>
                    </a:lnTo>
                    <a:lnTo>
                      <a:pt x="484" y="84"/>
                    </a:lnTo>
                    <a:lnTo>
                      <a:pt x="488" y="86"/>
                    </a:lnTo>
                    <a:lnTo>
                      <a:pt x="492" y="89"/>
                    </a:lnTo>
                    <a:lnTo>
                      <a:pt x="496" y="92"/>
                    </a:lnTo>
                    <a:lnTo>
                      <a:pt x="500" y="92"/>
                    </a:lnTo>
                    <a:lnTo>
                      <a:pt x="504" y="96"/>
                    </a:lnTo>
                    <a:lnTo>
                      <a:pt x="508" y="100"/>
                    </a:lnTo>
                    <a:lnTo>
                      <a:pt x="512" y="100"/>
                    </a:lnTo>
                    <a:lnTo>
                      <a:pt x="516" y="103"/>
                    </a:lnTo>
                    <a:lnTo>
                      <a:pt x="520" y="107"/>
                    </a:lnTo>
                    <a:lnTo>
                      <a:pt x="524" y="108"/>
                    </a:lnTo>
                    <a:lnTo>
                      <a:pt x="528" y="113"/>
                    </a:lnTo>
                    <a:lnTo>
                      <a:pt x="532" y="114"/>
                    </a:lnTo>
                    <a:lnTo>
                      <a:pt x="536" y="117"/>
                    </a:lnTo>
                    <a:lnTo>
                      <a:pt x="540" y="119"/>
                    </a:lnTo>
                    <a:lnTo>
                      <a:pt x="544" y="123"/>
                    </a:lnTo>
                    <a:lnTo>
                      <a:pt x="547" y="126"/>
                    </a:lnTo>
                    <a:lnTo>
                      <a:pt x="551" y="129"/>
                    </a:lnTo>
                    <a:lnTo>
                      <a:pt x="555" y="133"/>
                    </a:lnTo>
                    <a:lnTo>
                      <a:pt x="559" y="136"/>
                    </a:lnTo>
                    <a:lnTo>
                      <a:pt x="563" y="139"/>
                    </a:lnTo>
                    <a:lnTo>
                      <a:pt x="567" y="141"/>
                    </a:lnTo>
                    <a:lnTo>
                      <a:pt x="571" y="143"/>
                    </a:lnTo>
                    <a:lnTo>
                      <a:pt x="575" y="149"/>
                    </a:lnTo>
                    <a:lnTo>
                      <a:pt x="579" y="152"/>
                    </a:lnTo>
                    <a:lnTo>
                      <a:pt x="583" y="154"/>
                    </a:lnTo>
                    <a:lnTo>
                      <a:pt x="587" y="159"/>
                    </a:lnTo>
                    <a:lnTo>
                      <a:pt x="591" y="161"/>
                    </a:lnTo>
                    <a:lnTo>
                      <a:pt x="595" y="166"/>
                    </a:lnTo>
                    <a:lnTo>
                      <a:pt x="599" y="169"/>
                    </a:lnTo>
                    <a:lnTo>
                      <a:pt x="603" y="172"/>
                    </a:lnTo>
                    <a:lnTo>
                      <a:pt x="607" y="176"/>
                    </a:lnTo>
                    <a:lnTo>
                      <a:pt x="611" y="180"/>
                    </a:lnTo>
                    <a:lnTo>
                      <a:pt x="615" y="183"/>
                    </a:lnTo>
                    <a:lnTo>
                      <a:pt x="618" y="187"/>
                    </a:lnTo>
                    <a:lnTo>
                      <a:pt x="622" y="190"/>
                    </a:lnTo>
                    <a:lnTo>
                      <a:pt x="626" y="194"/>
                    </a:lnTo>
                    <a:lnTo>
                      <a:pt x="630" y="198"/>
                    </a:lnTo>
                    <a:lnTo>
                      <a:pt x="634" y="202"/>
                    </a:lnTo>
                    <a:lnTo>
                      <a:pt x="638" y="206"/>
                    </a:lnTo>
                    <a:lnTo>
                      <a:pt x="642" y="210"/>
                    </a:lnTo>
                    <a:lnTo>
                      <a:pt x="646" y="214"/>
                    </a:lnTo>
                    <a:lnTo>
                      <a:pt x="650" y="218"/>
                    </a:lnTo>
                    <a:lnTo>
                      <a:pt x="654" y="223"/>
                    </a:lnTo>
                    <a:lnTo>
                      <a:pt x="658" y="227"/>
                    </a:lnTo>
                    <a:lnTo>
                      <a:pt x="662" y="229"/>
                    </a:lnTo>
                    <a:lnTo>
                      <a:pt x="666" y="233"/>
                    </a:lnTo>
                    <a:lnTo>
                      <a:pt x="670" y="238"/>
                    </a:lnTo>
                    <a:lnTo>
                      <a:pt x="674" y="242"/>
                    </a:lnTo>
                    <a:lnTo>
                      <a:pt x="678" y="246"/>
                    </a:lnTo>
                    <a:lnTo>
                      <a:pt x="682" y="251"/>
                    </a:lnTo>
                    <a:lnTo>
                      <a:pt x="685" y="256"/>
                    </a:lnTo>
                    <a:lnTo>
                      <a:pt x="689" y="261"/>
                    </a:lnTo>
                    <a:lnTo>
                      <a:pt x="693" y="264"/>
                    </a:lnTo>
                    <a:lnTo>
                      <a:pt x="697" y="269"/>
                    </a:lnTo>
                    <a:lnTo>
                      <a:pt x="701" y="272"/>
                    </a:lnTo>
                    <a:lnTo>
                      <a:pt x="705" y="277"/>
                    </a:lnTo>
                    <a:lnTo>
                      <a:pt x="709" y="283"/>
                    </a:lnTo>
                    <a:lnTo>
                      <a:pt x="713" y="287"/>
                    </a:lnTo>
                    <a:lnTo>
                      <a:pt x="717" y="291"/>
                    </a:lnTo>
                    <a:lnTo>
                      <a:pt x="721" y="296"/>
                    </a:lnTo>
                    <a:lnTo>
                      <a:pt x="725" y="301"/>
                    </a:lnTo>
                    <a:lnTo>
                      <a:pt x="729" y="306"/>
                    </a:lnTo>
                    <a:lnTo>
                      <a:pt x="733" y="310"/>
                    </a:lnTo>
                    <a:lnTo>
                      <a:pt x="737" y="316"/>
                    </a:lnTo>
                    <a:lnTo>
                      <a:pt x="741" y="320"/>
                    </a:lnTo>
                    <a:lnTo>
                      <a:pt x="745" y="323"/>
                    </a:lnTo>
                    <a:lnTo>
                      <a:pt x="749" y="329"/>
                    </a:lnTo>
                    <a:lnTo>
                      <a:pt x="753" y="335"/>
                    </a:lnTo>
                    <a:lnTo>
                      <a:pt x="756" y="339"/>
                    </a:lnTo>
                    <a:lnTo>
                      <a:pt x="760" y="343"/>
                    </a:lnTo>
                    <a:lnTo>
                      <a:pt x="764" y="349"/>
                    </a:lnTo>
                    <a:lnTo>
                      <a:pt x="768" y="354"/>
                    </a:lnTo>
                    <a:lnTo>
                      <a:pt x="772" y="358"/>
                    </a:lnTo>
                    <a:lnTo>
                      <a:pt x="776" y="365"/>
                    </a:lnTo>
                    <a:lnTo>
                      <a:pt x="780" y="369"/>
                    </a:lnTo>
                    <a:lnTo>
                      <a:pt x="784" y="373"/>
                    </a:lnTo>
                    <a:lnTo>
                      <a:pt x="788" y="380"/>
                    </a:lnTo>
                    <a:lnTo>
                      <a:pt x="792" y="384"/>
                    </a:lnTo>
                    <a:lnTo>
                      <a:pt x="796" y="390"/>
                    </a:lnTo>
                    <a:lnTo>
                      <a:pt x="800" y="394"/>
                    </a:lnTo>
                    <a:lnTo>
                      <a:pt x="804" y="400"/>
                    </a:lnTo>
                    <a:lnTo>
                      <a:pt x="808" y="405"/>
                    </a:lnTo>
                    <a:lnTo>
                      <a:pt x="812" y="411"/>
                    </a:lnTo>
                    <a:lnTo>
                      <a:pt x="816" y="415"/>
                    </a:lnTo>
                    <a:lnTo>
                      <a:pt x="820" y="421"/>
                    </a:lnTo>
                    <a:lnTo>
                      <a:pt x="823" y="425"/>
                    </a:lnTo>
                    <a:lnTo>
                      <a:pt x="827" y="431"/>
                    </a:lnTo>
                    <a:lnTo>
                      <a:pt x="831" y="437"/>
                    </a:lnTo>
                    <a:lnTo>
                      <a:pt x="835" y="443"/>
                    </a:lnTo>
                    <a:lnTo>
                      <a:pt x="839" y="447"/>
                    </a:lnTo>
                    <a:lnTo>
                      <a:pt x="843" y="454"/>
                    </a:lnTo>
                    <a:lnTo>
                      <a:pt x="847" y="457"/>
                    </a:lnTo>
                    <a:lnTo>
                      <a:pt x="851" y="464"/>
                    </a:lnTo>
                    <a:lnTo>
                      <a:pt x="855" y="469"/>
                    </a:lnTo>
                    <a:lnTo>
                      <a:pt x="859" y="475"/>
                    </a:lnTo>
                    <a:lnTo>
                      <a:pt x="863" y="480"/>
                    </a:lnTo>
                    <a:lnTo>
                      <a:pt x="867" y="486"/>
                    </a:lnTo>
                    <a:lnTo>
                      <a:pt x="871" y="491"/>
                    </a:lnTo>
                    <a:lnTo>
                      <a:pt x="875" y="498"/>
                    </a:lnTo>
                    <a:lnTo>
                      <a:pt x="879" y="502"/>
                    </a:lnTo>
                    <a:lnTo>
                      <a:pt x="883" y="508"/>
                    </a:lnTo>
                    <a:lnTo>
                      <a:pt x="887" y="512"/>
                    </a:lnTo>
                    <a:lnTo>
                      <a:pt x="890" y="521"/>
                    </a:lnTo>
                    <a:lnTo>
                      <a:pt x="894" y="524"/>
                    </a:lnTo>
                    <a:lnTo>
                      <a:pt x="898" y="530"/>
                    </a:lnTo>
                    <a:lnTo>
                      <a:pt x="902" y="537"/>
                    </a:lnTo>
                    <a:lnTo>
                      <a:pt x="906" y="541"/>
                    </a:lnTo>
                    <a:lnTo>
                      <a:pt x="910" y="547"/>
                    </a:lnTo>
                    <a:lnTo>
                      <a:pt x="914" y="553"/>
                    </a:lnTo>
                    <a:lnTo>
                      <a:pt x="918" y="557"/>
                    </a:lnTo>
                    <a:lnTo>
                      <a:pt x="922" y="562"/>
                    </a:lnTo>
                    <a:lnTo>
                      <a:pt x="926" y="569"/>
                    </a:lnTo>
                    <a:lnTo>
                      <a:pt x="930" y="575"/>
                    </a:lnTo>
                    <a:lnTo>
                      <a:pt x="934" y="579"/>
                    </a:lnTo>
                    <a:lnTo>
                      <a:pt x="938" y="587"/>
                    </a:lnTo>
                    <a:lnTo>
                      <a:pt x="942" y="591"/>
                    </a:lnTo>
                    <a:lnTo>
                      <a:pt x="946" y="598"/>
                    </a:lnTo>
                    <a:lnTo>
                      <a:pt x="950" y="602"/>
                    </a:lnTo>
                    <a:lnTo>
                      <a:pt x="954" y="607"/>
                    </a:lnTo>
                    <a:lnTo>
                      <a:pt x="958" y="613"/>
                    </a:lnTo>
                    <a:lnTo>
                      <a:pt x="961" y="618"/>
                    </a:lnTo>
                    <a:lnTo>
                      <a:pt x="965" y="624"/>
                    </a:lnTo>
                    <a:lnTo>
                      <a:pt x="969" y="631"/>
                    </a:lnTo>
                    <a:lnTo>
                      <a:pt x="973" y="637"/>
                    </a:lnTo>
                    <a:lnTo>
                      <a:pt x="977" y="640"/>
                    </a:lnTo>
                    <a:lnTo>
                      <a:pt x="981" y="647"/>
                    </a:lnTo>
                    <a:lnTo>
                      <a:pt x="985" y="653"/>
                    </a:lnTo>
                    <a:lnTo>
                      <a:pt x="989" y="658"/>
                    </a:lnTo>
                    <a:lnTo>
                      <a:pt x="993" y="664"/>
                    </a:lnTo>
                    <a:lnTo>
                      <a:pt x="997" y="669"/>
                    </a:lnTo>
                    <a:lnTo>
                      <a:pt x="1001" y="675"/>
                    </a:lnTo>
                    <a:lnTo>
                      <a:pt x="1005" y="681"/>
                    </a:lnTo>
                    <a:lnTo>
                      <a:pt x="1009" y="686"/>
                    </a:lnTo>
                    <a:lnTo>
                      <a:pt x="1013" y="692"/>
                    </a:lnTo>
                    <a:lnTo>
                      <a:pt x="1017" y="697"/>
                    </a:lnTo>
                    <a:lnTo>
                      <a:pt x="1021" y="703"/>
                    </a:lnTo>
                    <a:lnTo>
                      <a:pt x="1025" y="708"/>
                    </a:lnTo>
                    <a:lnTo>
                      <a:pt x="1028" y="715"/>
                    </a:lnTo>
                    <a:lnTo>
                      <a:pt x="1032" y="721"/>
                    </a:lnTo>
                    <a:lnTo>
                      <a:pt x="1036" y="724"/>
                    </a:lnTo>
                    <a:lnTo>
                      <a:pt x="1040" y="729"/>
                    </a:lnTo>
                    <a:lnTo>
                      <a:pt x="1044" y="736"/>
                    </a:lnTo>
                    <a:lnTo>
                      <a:pt x="1048" y="742"/>
                    </a:lnTo>
                    <a:lnTo>
                      <a:pt x="1052" y="747"/>
                    </a:lnTo>
                    <a:lnTo>
                      <a:pt x="1056" y="751"/>
                    </a:lnTo>
                    <a:lnTo>
                      <a:pt x="1060" y="757"/>
                    </a:lnTo>
                    <a:lnTo>
                      <a:pt x="1064" y="762"/>
                    </a:lnTo>
                    <a:lnTo>
                      <a:pt x="1068" y="768"/>
                    </a:lnTo>
                    <a:lnTo>
                      <a:pt x="1072" y="773"/>
                    </a:lnTo>
                    <a:lnTo>
                      <a:pt x="1076" y="778"/>
                    </a:lnTo>
                    <a:lnTo>
                      <a:pt x="1080" y="784"/>
                    </a:lnTo>
                    <a:lnTo>
                      <a:pt x="1084" y="790"/>
                    </a:lnTo>
                    <a:lnTo>
                      <a:pt x="1088" y="795"/>
                    </a:lnTo>
                    <a:lnTo>
                      <a:pt x="1092" y="800"/>
                    </a:lnTo>
                    <a:lnTo>
                      <a:pt x="1095" y="805"/>
                    </a:lnTo>
                    <a:lnTo>
                      <a:pt x="1099" y="810"/>
                    </a:lnTo>
                    <a:lnTo>
                      <a:pt x="1103" y="814"/>
                    </a:lnTo>
                    <a:lnTo>
                      <a:pt x="1107" y="819"/>
                    </a:lnTo>
                    <a:lnTo>
                      <a:pt x="1111" y="826"/>
                    </a:lnTo>
                    <a:lnTo>
                      <a:pt x="1115" y="832"/>
                    </a:lnTo>
                    <a:lnTo>
                      <a:pt x="1119" y="836"/>
                    </a:lnTo>
                    <a:lnTo>
                      <a:pt x="1123" y="841"/>
                    </a:lnTo>
                    <a:lnTo>
                      <a:pt x="1127" y="847"/>
                    </a:lnTo>
                    <a:lnTo>
                      <a:pt x="1131" y="853"/>
                    </a:lnTo>
                    <a:lnTo>
                      <a:pt x="1135" y="856"/>
                    </a:lnTo>
                    <a:lnTo>
                      <a:pt x="1139" y="861"/>
                    </a:lnTo>
                    <a:lnTo>
                      <a:pt x="1143" y="868"/>
                    </a:lnTo>
                    <a:lnTo>
                      <a:pt x="1147" y="872"/>
                    </a:lnTo>
                    <a:lnTo>
                      <a:pt x="1151" y="876"/>
                    </a:lnTo>
                    <a:lnTo>
                      <a:pt x="1155" y="882"/>
                    </a:lnTo>
                    <a:lnTo>
                      <a:pt x="1159" y="887"/>
                    </a:lnTo>
                    <a:lnTo>
                      <a:pt x="1163" y="891"/>
                    </a:lnTo>
                    <a:lnTo>
                      <a:pt x="1166" y="898"/>
                    </a:lnTo>
                    <a:lnTo>
                      <a:pt x="1170" y="901"/>
                    </a:lnTo>
                    <a:lnTo>
                      <a:pt x="1174" y="907"/>
                    </a:lnTo>
                    <a:lnTo>
                      <a:pt x="1178" y="912"/>
                    </a:lnTo>
                    <a:lnTo>
                      <a:pt x="1182" y="914"/>
                    </a:lnTo>
                    <a:lnTo>
                      <a:pt x="1186" y="920"/>
                    </a:lnTo>
                    <a:lnTo>
                      <a:pt x="1190" y="924"/>
                    </a:lnTo>
                    <a:lnTo>
                      <a:pt x="1194" y="930"/>
                    </a:lnTo>
                    <a:lnTo>
                      <a:pt x="1198" y="934"/>
                    </a:lnTo>
                    <a:lnTo>
                      <a:pt x="1202" y="939"/>
                    </a:lnTo>
                    <a:lnTo>
                      <a:pt x="1206" y="942"/>
                    </a:lnTo>
                    <a:lnTo>
                      <a:pt x="1210" y="946"/>
                    </a:lnTo>
                    <a:lnTo>
                      <a:pt x="1214" y="952"/>
                    </a:lnTo>
                    <a:lnTo>
                      <a:pt x="1218" y="956"/>
                    </a:lnTo>
                    <a:lnTo>
                      <a:pt x="1222" y="961"/>
                    </a:lnTo>
                    <a:lnTo>
                      <a:pt x="1226" y="966"/>
                    </a:lnTo>
                    <a:lnTo>
                      <a:pt x="1230" y="969"/>
                    </a:lnTo>
                    <a:lnTo>
                      <a:pt x="1233" y="973"/>
                    </a:lnTo>
                    <a:lnTo>
                      <a:pt x="1237" y="978"/>
                    </a:lnTo>
                    <a:lnTo>
                      <a:pt x="1241" y="984"/>
                    </a:lnTo>
                    <a:lnTo>
                      <a:pt x="1245" y="988"/>
                    </a:lnTo>
                    <a:lnTo>
                      <a:pt x="1249" y="991"/>
                    </a:lnTo>
                    <a:lnTo>
                      <a:pt x="1253" y="994"/>
                    </a:lnTo>
                    <a:lnTo>
                      <a:pt x="1257" y="999"/>
                    </a:lnTo>
                    <a:lnTo>
                      <a:pt x="1261" y="1003"/>
                    </a:lnTo>
                    <a:lnTo>
                      <a:pt x="1265" y="1009"/>
                    </a:lnTo>
                    <a:lnTo>
                      <a:pt x="1269" y="1011"/>
                    </a:lnTo>
                    <a:lnTo>
                      <a:pt x="1273" y="1014"/>
                    </a:lnTo>
                    <a:lnTo>
                      <a:pt x="1277" y="1019"/>
                    </a:lnTo>
                    <a:lnTo>
                      <a:pt x="1281" y="1023"/>
                    </a:lnTo>
                    <a:lnTo>
                      <a:pt x="1285" y="1028"/>
                    </a:lnTo>
                    <a:lnTo>
                      <a:pt x="1289" y="1032"/>
                    </a:lnTo>
                    <a:lnTo>
                      <a:pt x="1293" y="1035"/>
                    </a:lnTo>
                    <a:lnTo>
                      <a:pt x="1297" y="1038"/>
                    </a:lnTo>
                    <a:lnTo>
                      <a:pt x="1301" y="1042"/>
                    </a:lnTo>
                    <a:lnTo>
                      <a:pt x="1304" y="1046"/>
                    </a:lnTo>
                    <a:lnTo>
                      <a:pt x="1308" y="1050"/>
                    </a:lnTo>
                    <a:lnTo>
                      <a:pt x="1312" y="1054"/>
                    </a:lnTo>
                    <a:lnTo>
                      <a:pt x="1316" y="1056"/>
                    </a:lnTo>
                    <a:lnTo>
                      <a:pt x="1320" y="1061"/>
                    </a:lnTo>
                    <a:lnTo>
                      <a:pt x="1324" y="1064"/>
                    </a:lnTo>
                    <a:lnTo>
                      <a:pt x="1328" y="1068"/>
                    </a:lnTo>
                    <a:lnTo>
                      <a:pt x="1332" y="1071"/>
                    </a:lnTo>
                    <a:lnTo>
                      <a:pt x="1336" y="1073"/>
                    </a:lnTo>
                    <a:lnTo>
                      <a:pt x="1340" y="1077"/>
                    </a:lnTo>
                    <a:lnTo>
                      <a:pt x="1344" y="1080"/>
                    </a:lnTo>
                    <a:lnTo>
                      <a:pt x="1348" y="1082"/>
                    </a:lnTo>
                    <a:lnTo>
                      <a:pt x="1352" y="1085"/>
                    </a:lnTo>
                    <a:lnTo>
                      <a:pt x="1356" y="1088"/>
                    </a:lnTo>
                    <a:lnTo>
                      <a:pt x="1360" y="1091"/>
                    </a:lnTo>
                    <a:lnTo>
                      <a:pt x="1364" y="1095"/>
                    </a:lnTo>
                    <a:lnTo>
                      <a:pt x="1368" y="1096"/>
                    </a:lnTo>
                    <a:lnTo>
                      <a:pt x="1371" y="1100"/>
                    </a:lnTo>
                    <a:lnTo>
                      <a:pt x="1375" y="1105"/>
                    </a:lnTo>
                    <a:lnTo>
                      <a:pt x="1379" y="1107"/>
                    </a:lnTo>
                    <a:lnTo>
                      <a:pt x="1383" y="1109"/>
                    </a:lnTo>
                    <a:lnTo>
                      <a:pt x="1387" y="1111"/>
                    </a:lnTo>
                    <a:lnTo>
                      <a:pt x="1391" y="1115"/>
                    </a:lnTo>
                    <a:lnTo>
                      <a:pt x="1395" y="1119"/>
                    </a:lnTo>
                    <a:lnTo>
                      <a:pt x="1399" y="1120"/>
                    </a:lnTo>
                    <a:lnTo>
                      <a:pt x="1403" y="1124"/>
                    </a:lnTo>
                    <a:lnTo>
                      <a:pt x="1407" y="1126"/>
                    </a:lnTo>
                    <a:lnTo>
                      <a:pt x="1411" y="1129"/>
                    </a:lnTo>
                    <a:lnTo>
                      <a:pt x="1415" y="1129"/>
                    </a:lnTo>
                    <a:lnTo>
                      <a:pt x="1419" y="1134"/>
                    </a:lnTo>
                    <a:lnTo>
                      <a:pt x="1423" y="1135"/>
                    </a:lnTo>
                    <a:lnTo>
                      <a:pt x="1427" y="1139"/>
                    </a:lnTo>
                    <a:lnTo>
                      <a:pt x="1431" y="1139"/>
                    </a:lnTo>
                    <a:lnTo>
                      <a:pt x="1435" y="1142"/>
                    </a:lnTo>
                    <a:lnTo>
                      <a:pt x="1438" y="1145"/>
                    </a:lnTo>
                    <a:lnTo>
                      <a:pt x="1442" y="1147"/>
                    </a:lnTo>
                    <a:lnTo>
                      <a:pt x="1446" y="1149"/>
                    </a:lnTo>
                    <a:lnTo>
                      <a:pt x="1450" y="1153"/>
                    </a:lnTo>
                    <a:lnTo>
                      <a:pt x="1454" y="1155"/>
                    </a:lnTo>
                    <a:lnTo>
                      <a:pt x="1458" y="1156"/>
                    </a:lnTo>
                    <a:lnTo>
                      <a:pt x="1462" y="1158"/>
                    </a:lnTo>
                    <a:lnTo>
                      <a:pt x="1466" y="1159"/>
                    </a:lnTo>
                    <a:lnTo>
                      <a:pt x="1470" y="1161"/>
                    </a:lnTo>
                    <a:lnTo>
                      <a:pt x="1474" y="1164"/>
                    </a:lnTo>
                    <a:lnTo>
                      <a:pt x="1478" y="1165"/>
                    </a:lnTo>
                    <a:lnTo>
                      <a:pt x="1482" y="1166"/>
                    </a:lnTo>
                    <a:lnTo>
                      <a:pt x="1486" y="1169"/>
                    </a:lnTo>
                    <a:lnTo>
                      <a:pt x="1490" y="1170"/>
                    </a:lnTo>
                    <a:lnTo>
                      <a:pt x="1494" y="1172"/>
                    </a:lnTo>
                    <a:lnTo>
                      <a:pt x="1498" y="1173"/>
                    </a:lnTo>
                    <a:lnTo>
                      <a:pt x="1502" y="1173"/>
                    </a:lnTo>
                    <a:lnTo>
                      <a:pt x="1506" y="1176"/>
                    </a:lnTo>
                    <a:lnTo>
                      <a:pt x="1509" y="1178"/>
                    </a:lnTo>
                    <a:lnTo>
                      <a:pt x="1513" y="1179"/>
                    </a:lnTo>
                    <a:lnTo>
                      <a:pt x="1517" y="1180"/>
                    </a:lnTo>
                    <a:lnTo>
                      <a:pt x="1521" y="1182"/>
                    </a:lnTo>
                    <a:lnTo>
                      <a:pt x="1525" y="1182"/>
                    </a:lnTo>
                    <a:lnTo>
                      <a:pt x="1529" y="1184"/>
                    </a:lnTo>
                    <a:lnTo>
                      <a:pt x="1533" y="1185"/>
                    </a:lnTo>
                    <a:lnTo>
                      <a:pt x="1537" y="1186"/>
                    </a:lnTo>
                    <a:lnTo>
                      <a:pt x="1541" y="1188"/>
                    </a:lnTo>
                    <a:lnTo>
                      <a:pt x="1545" y="1188"/>
                    </a:lnTo>
                    <a:lnTo>
                      <a:pt x="1549" y="1189"/>
                    </a:lnTo>
                    <a:lnTo>
                      <a:pt x="1553" y="1189"/>
                    </a:lnTo>
                    <a:lnTo>
                      <a:pt x="1557" y="1189"/>
                    </a:lnTo>
                    <a:lnTo>
                      <a:pt x="1561" y="1191"/>
                    </a:lnTo>
                    <a:lnTo>
                      <a:pt x="1565" y="1192"/>
                    </a:lnTo>
                    <a:lnTo>
                      <a:pt x="1569" y="1193"/>
                    </a:lnTo>
                    <a:lnTo>
                      <a:pt x="1573" y="1195"/>
                    </a:lnTo>
                    <a:lnTo>
                      <a:pt x="1576" y="1195"/>
                    </a:lnTo>
                    <a:lnTo>
                      <a:pt x="1580" y="1195"/>
                    </a:lnTo>
                    <a:lnTo>
                      <a:pt x="1584" y="1197"/>
                    </a:lnTo>
                    <a:lnTo>
                      <a:pt x="1588" y="1197"/>
                    </a:lnTo>
                    <a:lnTo>
                      <a:pt x="1592" y="1196"/>
                    </a:lnTo>
                    <a:lnTo>
                      <a:pt x="1596" y="1199"/>
                    </a:lnTo>
                    <a:lnTo>
                      <a:pt x="1600" y="1199"/>
                    </a:lnTo>
                    <a:lnTo>
                      <a:pt x="1604" y="1197"/>
                    </a:lnTo>
                    <a:lnTo>
                      <a:pt x="1608" y="1198"/>
                    </a:lnTo>
                    <a:lnTo>
                      <a:pt x="1612" y="1200"/>
                    </a:lnTo>
                    <a:lnTo>
                      <a:pt x="1616" y="1199"/>
                    </a:lnTo>
                    <a:lnTo>
                      <a:pt x="1620" y="1197"/>
                    </a:lnTo>
                    <a:lnTo>
                      <a:pt x="1624" y="1200"/>
                    </a:lnTo>
                    <a:lnTo>
                      <a:pt x="1628" y="1200"/>
                    </a:lnTo>
                    <a:lnTo>
                      <a:pt x="1632" y="1201"/>
                    </a:lnTo>
                    <a:lnTo>
                      <a:pt x="1636" y="1201"/>
                    </a:lnTo>
                    <a:lnTo>
                      <a:pt x="1640" y="1199"/>
                    </a:lnTo>
                    <a:lnTo>
                      <a:pt x="1643" y="1200"/>
                    </a:lnTo>
                    <a:lnTo>
                      <a:pt x="1647" y="1201"/>
                    </a:lnTo>
                    <a:lnTo>
                      <a:pt x="1651" y="1200"/>
                    </a:lnTo>
                    <a:lnTo>
                      <a:pt x="1655" y="1199"/>
                    </a:lnTo>
                    <a:lnTo>
                      <a:pt x="1659" y="1198"/>
                    </a:lnTo>
                    <a:lnTo>
                      <a:pt x="1663" y="1200"/>
                    </a:lnTo>
                    <a:lnTo>
                      <a:pt x="1667" y="1199"/>
                    </a:lnTo>
                    <a:lnTo>
                      <a:pt x="1671" y="1199"/>
                    </a:lnTo>
                    <a:lnTo>
                      <a:pt x="1675" y="1198"/>
                    </a:lnTo>
                    <a:lnTo>
                      <a:pt x="1679" y="1197"/>
                    </a:lnTo>
                    <a:lnTo>
                      <a:pt x="1683" y="1197"/>
                    </a:lnTo>
                    <a:lnTo>
                      <a:pt x="1687" y="1196"/>
                    </a:lnTo>
                    <a:lnTo>
                      <a:pt x="1691" y="1196"/>
                    </a:lnTo>
                    <a:lnTo>
                      <a:pt x="1695" y="1196"/>
                    </a:lnTo>
                    <a:lnTo>
                      <a:pt x="1699" y="1195"/>
                    </a:lnTo>
                    <a:lnTo>
                      <a:pt x="1703" y="1194"/>
                    </a:lnTo>
                    <a:lnTo>
                      <a:pt x="1707" y="1193"/>
                    </a:lnTo>
                    <a:lnTo>
                      <a:pt x="1711" y="1193"/>
                    </a:lnTo>
                    <a:lnTo>
                      <a:pt x="1714" y="1192"/>
                    </a:lnTo>
                    <a:lnTo>
                      <a:pt x="1718" y="1191"/>
                    </a:lnTo>
                    <a:lnTo>
                      <a:pt x="1722" y="1189"/>
                    </a:lnTo>
                    <a:lnTo>
                      <a:pt x="1726" y="1189"/>
                    </a:lnTo>
                    <a:lnTo>
                      <a:pt x="1730" y="1188"/>
                    </a:lnTo>
                    <a:lnTo>
                      <a:pt x="1734" y="1187"/>
                    </a:lnTo>
                    <a:lnTo>
                      <a:pt x="1738" y="1187"/>
                    </a:lnTo>
                    <a:lnTo>
                      <a:pt x="1742" y="1184"/>
                    </a:lnTo>
                    <a:lnTo>
                      <a:pt x="1746" y="1185"/>
                    </a:lnTo>
                    <a:lnTo>
                      <a:pt x="1750" y="1183"/>
                    </a:lnTo>
                    <a:lnTo>
                      <a:pt x="1754" y="1182"/>
                    </a:lnTo>
                    <a:lnTo>
                      <a:pt x="1758" y="1181"/>
                    </a:lnTo>
                    <a:lnTo>
                      <a:pt x="1762" y="1180"/>
                    </a:lnTo>
                    <a:lnTo>
                      <a:pt x="1766" y="1178"/>
                    </a:lnTo>
                    <a:lnTo>
                      <a:pt x="1770" y="1177"/>
                    </a:lnTo>
                    <a:lnTo>
                      <a:pt x="1774" y="1175"/>
                    </a:lnTo>
                    <a:lnTo>
                      <a:pt x="1778" y="1175"/>
                    </a:lnTo>
                    <a:lnTo>
                      <a:pt x="1781" y="1172"/>
                    </a:lnTo>
                    <a:lnTo>
                      <a:pt x="1785" y="1172"/>
                    </a:lnTo>
                    <a:lnTo>
                      <a:pt x="1789" y="1171"/>
                    </a:lnTo>
                    <a:lnTo>
                      <a:pt x="1793" y="1169"/>
                    </a:lnTo>
                    <a:lnTo>
                      <a:pt x="1797" y="1168"/>
                    </a:lnTo>
                    <a:lnTo>
                      <a:pt x="1801" y="1165"/>
                    </a:lnTo>
                    <a:lnTo>
                      <a:pt x="1805" y="1164"/>
                    </a:lnTo>
                    <a:lnTo>
                      <a:pt x="1809" y="1163"/>
                    </a:lnTo>
                    <a:lnTo>
                      <a:pt x="1813" y="1160"/>
                    </a:lnTo>
                    <a:lnTo>
                      <a:pt x="1817" y="1158"/>
                    </a:lnTo>
                    <a:lnTo>
                      <a:pt x="1821" y="1156"/>
                    </a:lnTo>
                    <a:lnTo>
                      <a:pt x="1825" y="1154"/>
                    </a:lnTo>
                    <a:lnTo>
                      <a:pt x="1829" y="1152"/>
                    </a:lnTo>
                    <a:lnTo>
                      <a:pt x="1833" y="1151"/>
                    </a:lnTo>
                    <a:lnTo>
                      <a:pt x="1837" y="1150"/>
                    </a:lnTo>
                    <a:lnTo>
                      <a:pt x="1841" y="1148"/>
                    </a:lnTo>
                    <a:lnTo>
                      <a:pt x="1845" y="1145"/>
                    </a:lnTo>
                    <a:lnTo>
                      <a:pt x="1848" y="1144"/>
                    </a:lnTo>
                    <a:lnTo>
                      <a:pt x="1852" y="1143"/>
                    </a:lnTo>
                    <a:lnTo>
                      <a:pt x="1856" y="1140"/>
                    </a:lnTo>
                    <a:lnTo>
                      <a:pt x="1860" y="1138"/>
                    </a:lnTo>
                    <a:lnTo>
                      <a:pt x="1864" y="1135"/>
                    </a:lnTo>
                    <a:lnTo>
                      <a:pt x="1868" y="1133"/>
                    </a:lnTo>
                    <a:lnTo>
                      <a:pt x="1872" y="1131"/>
                    </a:lnTo>
                    <a:lnTo>
                      <a:pt x="1876" y="1128"/>
                    </a:lnTo>
                    <a:lnTo>
                      <a:pt x="1880" y="1126"/>
                    </a:lnTo>
                    <a:lnTo>
                      <a:pt x="1884" y="1126"/>
                    </a:lnTo>
                    <a:lnTo>
                      <a:pt x="1888" y="1123"/>
                    </a:lnTo>
                    <a:lnTo>
                      <a:pt x="1892" y="1119"/>
                    </a:lnTo>
                    <a:lnTo>
                      <a:pt x="1896" y="1117"/>
                    </a:lnTo>
                    <a:lnTo>
                      <a:pt x="1900" y="1116"/>
                    </a:lnTo>
                    <a:lnTo>
                      <a:pt x="1904" y="1112"/>
                    </a:lnTo>
                    <a:lnTo>
                      <a:pt x="1908" y="1111"/>
                    </a:lnTo>
                    <a:lnTo>
                      <a:pt x="1912" y="1108"/>
                    </a:lnTo>
                    <a:lnTo>
                      <a:pt x="1916" y="1106"/>
                    </a:lnTo>
                    <a:lnTo>
                      <a:pt x="1919" y="1104"/>
                    </a:lnTo>
                    <a:lnTo>
                      <a:pt x="1923" y="1101"/>
                    </a:lnTo>
                    <a:lnTo>
                      <a:pt x="1927" y="1099"/>
                    </a:lnTo>
                    <a:lnTo>
                      <a:pt x="1931" y="1095"/>
                    </a:lnTo>
                    <a:lnTo>
                      <a:pt x="1935" y="1094"/>
                    </a:lnTo>
                    <a:lnTo>
                      <a:pt x="1939" y="1089"/>
                    </a:lnTo>
                    <a:lnTo>
                      <a:pt x="1943" y="1088"/>
                    </a:lnTo>
                    <a:lnTo>
                      <a:pt x="1947" y="1086"/>
                    </a:lnTo>
                    <a:lnTo>
                      <a:pt x="1951" y="1083"/>
                    </a:lnTo>
                    <a:lnTo>
                      <a:pt x="1955" y="1080"/>
                    </a:lnTo>
                    <a:lnTo>
                      <a:pt x="1959" y="1077"/>
                    </a:lnTo>
                    <a:lnTo>
                      <a:pt x="1963" y="1075"/>
                    </a:lnTo>
                    <a:lnTo>
                      <a:pt x="1967" y="1072"/>
                    </a:lnTo>
                    <a:lnTo>
                      <a:pt x="1971" y="1069"/>
                    </a:lnTo>
                    <a:lnTo>
                      <a:pt x="1975" y="1067"/>
                    </a:lnTo>
                    <a:lnTo>
                      <a:pt x="1979" y="1064"/>
                    </a:lnTo>
                    <a:lnTo>
                      <a:pt x="1983" y="1061"/>
                    </a:lnTo>
                    <a:lnTo>
                      <a:pt x="1986" y="1057"/>
                    </a:lnTo>
                    <a:lnTo>
                      <a:pt x="1990" y="1054"/>
                    </a:lnTo>
                    <a:lnTo>
                      <a:pt x="1994" y="1052"/>
                    </a:lnTo>
                    <a:lnTo>
                      <a:pt x="1998" y="1048"/>
                    </a:lnTo>
                    <a:lnTo>
                      <a:pt x="2002" y="1047"/>
                    </a:lnTo>
                    <a:lnTo>
                      <a:pt x="2006" y="1043"/>
                    </a:lnTo>
                    <a:lnTo>
                      <a:pt x="2010" y="1040"/>
                    </a:lnTo>
                    <a:lnTo>
                      <a:pt x="2014" y="1038"/>
                    </a:lnTo>
                    <a:lnTo>
                      <a:pt x="2018" y="1034"/>
                    </a:lnTo>
                    <a:lnTo>
                      <a:pt x="2022" y="1031"/>
                    </a:lnTo>
                    <a:lnTo>
                      <a:pt x="2026" y="1028"/>
                    </a:lnTo>
                    <a:lnTo>
                      <a:pt x="2030" y="1025"/>
                    </a:lnTo>
                    <a:lnTo>
                      <a:pt x="2034" y="1023"/>
                    </a:lnTo>
                    <a:lnTo>
                      <a:pt x="2038" y="1019"/>
                    </a:lnTo>
                    <a:lnTo>
                      <a:pt x="2042" y="1015"/>
                    </a:lnTo>
                    <a:lnTo>
                      <a:pt x="2046" y="1013"/>
                    </a:lnTo>
                    <a:lnTo>
                      <a:pt x="2050" y="1008"/>
                    </a:lnTo>
                    <a:lnTo>
                      <a:pt x="2054" y="1004"/>
                    </a:lnTo>
                    <a:lnTo>
                      <a:pt x="2057" y="1002"/>
                    </a:lnTo>
                    <a:lnTo>
                      <a:pt x="2061" y="999"/>
                    </a:lnTo>
                    <a:lnTo>
                      <a:pt x="2065" y="996"/>
                    </a:lnTo>
                    <a:lnTo>
                      <a:pt x="2069" y="993"/>
                    </a:lnTo>
                    <a:lnTo>
                      <a:pt x="2073" y="989"/>
                    </a:lnTo>
                    <a:lnTo>
                      <a:pt x="2077" y="987"/>
                    </a:lnTo>
                    <a:lnTo>
                      <a:pt x="2081" y="983"/>
                    </a:lnTo>
                    <a:lnTo>
                      <a:pt x="2085" y="980"/>
                    </a:lnTo>
                    <a:lnTo>
                      <a:pt x="2089" y="977"/>
                    </a:lnTo>
                    <a:lnTo>
                      <a:pt x="2093" y="973"/>
                    </a:lnTo>
                    <a:lnTo>
                      <a:pt x="2097" y="970"/>
                    </a:lnTo>
                    <a:lnTo>
                      <a:pt x="2101" y="965"/>
                    </a:lnTo>
                    <a:lnTo>
                      <a:pt x="2105" y="962"/>
                    </a:lnTo>
                    <a:lnTo>
                      <a:pt x="2109" y="958"/>
                    </a:lnTo>
                    <a:lnTo>
                      <a:pt x="2113" y="954"/>
                    </a:lnTo>
                    <a:lnTo>
                      <a:pt x="2117" y="953"/>
                    </a:lnTo>
                    <a:lnTo>
                      <a:pt x="2121" y="947"/>
                    </a:lnTo>
                    <a:lnTo>
                      <a:pt x="2124" y="944"/>
                    </a:lnTo>
                    <a:lnTo>
                      <a:pt x="2128" y="943"/>
                    </a:lnTo>
                    <a:lnTo>
                      <a:pt x="2132" y="938"/>
                    </a:lnTo>
                    <a:lnTo>
                      <a:pt x="2136" y="935"/>
                    </a:lnTo>
                    <a:lnTo>
                      <a:pt x="2140" y="932"/>
                    </a:lnTo>
                    <a:lnTo>
                      <a:pt x="2144" y="927"/>
                    </a:lnTo>
                    <a:lnTo>
                      <a:pt x="2148" y="922"/>
                    </a:lnTo>
                    <a:lnTo>
                      <a:pt x="2152" y="921"/>
                    </a:lnTo>
                    <a:lnTo>
                      <a:pt x="2156" y="918"/>
                    </a:lnTo>
                    <a:lnTo>
                      <a:pt x="2160" y="914"/>
                    </a:lnTo>
                    <a:lnTo>
                      <a:pt x="2164" y="910"/>
                    </a:lnTo>
                    <a:lnTo>
                      <a:pt x="2168" y="905"/>
                    </a:lnTo>
                    <a:lnTo>
                      <a:pt x="2172" y="902"/>
                    </a:lnTo>
                    <a:lnTo>
                      <a:pt x="2176" y="898"/>
                    </a:lnTo>
                    <a:lnTo>
                      <a:pt x="2180" y="896"/>
                    </a:lnTo>
                    <a:lnTo>
                      <a:pt x="2184" y="892"/>
                    </a:lnTo>
                    <a:lnTo>
                      <a:pt x="2188" y="889"/>
                    </a:lnTo>
                    <a:lnTo>
                      <a:pt x="2191" y="884"/>
                    </a:lnTo>
                    <a:lnTo>
                      <a:pt x="2195" y="881"/>
                    </a:lnTo>
                    <a:lnTo>
                      <a:pt x="2199" y="878"/>
                    </a:lnTo>
                    <a:lnTo>
                      <a:pt x="2203" y="874"/>
                    </a:lnTo>
                    <a:lnTo>
                      <a:pt x="2207" y="870"/>
                    </a:lnTo>
                    <a:lnTo>
                      <a:pt x="2211" y="866"/>
                    </a:lnTo>
                    <a:lnTo>
                      <a:pt x="2215" y="863"/>
                    </a:lnTo>
                    <a:lnTo>
                      <a:pt x="2219" y="858"/>
                    </a:lnTo>
                    <a:lnTo>
                      <a:pt x="2223" y="856"/>
                    </a:lnTo>
                    <a:lnTo>
                      <a:pt x="2227" y="852"/>
                    </a:lnTo>
                    <a:lnTo>
                      <a:pt x="2231" y="849"/>
                    </a:lnTo>
                    <a:lnTo>
                      <a:pt x="2235" y="844"/>
                    </a:lnTo>
                    <a:lnTo>
                      <a:pt x="2239" y="840"/>
                    </a:lnTo>
                    <a:lnTo>
                      <a:pt x="2243" y="837"/>
                    </a:lnTo>
                    <a:lnTo>
                      <a:pt x="2247" y="832"/>
                    </a:lnTo>
                    <a:lnTo>
                      <a:pt x="2251" y="828"/>
                    </a:lnTo>
                    <a:lnTo>
                      <a:pt x="2255" y="825"/>
                    </a:lnTo>
                    <a:lnTo>
                      <a:pt x="2259" y="820"/>
                    </a:lnTo>
                    <a:lnTo>
                      <a:pt x="2262" y="817"/>
                    </a:lnTo>
                    <a:lnTo>
                      <a:pt x="2266" y="815"/>
                    </a:lnTo>
                    <a:lnTo>
                      <a:pt x="2270" y="810"/>
                    </a:lnTo>
                    <a:lnTo>
                      <a:pt x="2274" y="809"/>
                    </a:lnTo>
                    <a:lnTo>
                      <a:pt x="2278" y="804"/>
                    </a:lnTo>
                    <a:lnTo>
                      <a:pt x="2282" y="800"/>
                    </a:lnTo>
                    <a:lnTo>
                      <a:pt x="2286" y="796"/>
                    </a:lnTo>
                    <a:lnTo>
                      <a:pt x="2290" y="792"/>
                    </a:lnTo>
                    <a:lnTo>
                      <a:pt x="2294" y="788"/>
                    </a:lnTo>
                    <a:lnTo>
                      <a:pt x="2298" y="785"/>
                    </a:lnTo>
                    <a:lnTo>
                      <a:pt x="2302" y="781"/>
                    </a:lnTo>
                    <a:lnTo>
                      <a:pt x="2306" y="777"/>
                    </a:lnTo>
                    <a:lnTo>
                      <a:pt x="2310" y="773"/>
                    </a:lnTo>
                    <a:lnTo>
                      <a:pt x="2314" y="769"/>
                    </a:lnTo>
                    <a:lnTo>
                      <a:pt x="2318" y="766"/>
                    </a:lnTo>
                    <a:lnTo>
                      <a:pt x="2322" y="761"/>
                    </a:lnTo>
                    <a:lnTo>
                      <a:pt x="2326" y="758"/>
                    </a:lnTo>
                    <a:lnTo>
                      <a:pt x="2329" y="755"/>
                    </a:lnTo>
                    <a:lnTo>
                      <a:pt x="2333" y="752"/>
                    </a:lnTo>
                    <a:lnTo>
                      <a:pt x="2337" y="747"/>
                    </a:lnTo>
                    <a:lnTo>
                      <a:pt x="2341" y="743"/>
                    </a:lnTo>
                    <a:lnTo>
                      <a:pt x="2345" y="738"/>
                    </a:lnTo>
                    <a:lnTo>
                      <a:pt x="2349" y="736"/>
                    </a:lnTo>
                    <a:lnTo>
                      <a:pt x="2353" y="731"/>
                    </a:lnTo>
                    <a:lnTo>
                      <a:pt x="2357" y="728"/>
                    </a:lnTo>
                    <a:lnTo>
                      <a:pt x="2361" y="725"/>
                    </a:lnTo>
                    <a:lnTo>
                      <a:pt x="2365" y="720"/>
                    </a:lnTo>
                    <a:lnTo>
                      <a:pt x="2369" y="717"/>
                    </a:lnTo>
                    <a:lnTo>
                      <a:pt x="2373" y="712"/>
                    </a:lnTo>
                    <a:lnTo>
                      <a:pt x="2377" y="710"/>
                    </a:lnTo>
                    <a:lnTo>
                      <a:pt x="2381" y="705"/>
                    </a:lnTo>
                    <a:lnTo>
                      <a:pt x="2385" y="702"/>
                    </a:lnTo>
                    <a:lnTo>
                      <a:pt x="2389" y="699"/>
                    </a:lnTo>
                    <a:lnTo>
                      <a:pt x="2393" y="694"/>
                    </a:lnTo>
                    <a:lnTo>
                      <a:pt x="2396" y="690"/>
                    </a:lnTo>
                    <a:lnTo>
                      <a:pt x="2400" y="687"/>
                    </a:lnTo>
                    <a:lnTo>
                      <a:pt x="2404" y="684"/>
                    </a:lnTo>
                    <a:lnTo>
                      <a:pt x="2408" y="680"/>
                    </a:lnTo>
                    <a:lnTo>
                      <a:pt x="2412" y="676"/>
                    </a:lnTo>
                    <a:lnTo>
                      <a:pt x="2416" y="673"/>
                    </a:lnTo>
                    <a:lnTo>
                      <a:pt x="2420" y="669"/>
                    </a:lnTo>
                    <a:lnTo>
                      <a:pt x="2424" y="665"/>
                    </a:lnTo>
                    <a:lnTo>
                      <a:pt x="2428" y="662"/>
                    </a:lnTo>
                    <a:lnTo>
                      <a:pt x="2432" y="656"/>
                    </a:lnTo>
                    <a:lnTo>
                      <a:pt x="2436" y="654"/>
                    </a:lnTo>
                    <a:lnTo>
                      <a:pt x="2440" y="648"/>
                    </a:lnTo>
                    <a:lnTo>
                      <a:pt x="2444" y="646"/>
                    </a:lnTo>
                    <a:lnTo>
                      <a:pt x="2448" y="641"/>
                    </a:lnTo>
                    <a:lnTo>
                      <a:pt x="2452" y="639"/>
                    </a:lnTo>
                    <a:lnTo>
                      <a:pt x="2456" y="635"/>
                    </a:lnTo>
                    <a:lnTo>
                      <a:pt x="2460" y="631"/>
                    </a:lnTo>
                    <a:lnTo>
                      <a:pt x="2464" y="629"/>
                    </a:lnTo>
                    <a:lnTo>
                      <a:pt x="2467" y="624"/>
                    </a:lnTo>
                    <a:lnTo>
                      <a:pt x="2471" y="621"/>
                    </a:lnTo>
                    <a:lnTo>
                      <a:pt x="2475" y="617"/>
                    </a:lnTo>
                    <a:lnTo>
                      <a:pt x="2479" y="614"/>
                    </a:lnTo>
                    <a:lnTo>
                      <a:pt x="2483" y="609"/>
                    </a:lnTo>
                    <a:lnTo>
                      <a:pt x="2487" y="607"/>
                    </a:lnTo>
                    <a:lnTo>
                      <a:pt x="2491" y="603"/>
                    </a:lnTo>
                    <a:lnTo>
                      <a:pt x="2495" y="600"/>
                    </a:lnTo>
                    <a:lnTo>
                      <a:pt x="2499" y="595"/>
                    </a:lnTo>
                    <a:lnTo>
                      <a:pt x="2503" y="592"/>
                    </a:lnTo>
                    <a:lnTo>
                      <a:pt x="2507" y="588"/>
                    </a:lnTo>
                    <a:lnTo>
                      <a:pt x="2511" y="585"/>
                    </a:lnTo>
                    <a:lnTo>
                      <a:pt x="2515" y="580"/>
                    </a:lnTo>
                    <a:lnTo>
                      <a:pt x="2519" y="576"/>
                    </a:lnTo>
                    <a:lnTo>
                      <a:pt x="2523" y="575"/>
                    </a:lnTo>
                    <a:lnTo>
                      <a:pt x="2527" y="570"/>
                    </a:lnTo>
                    <a:lnTo>
                      <a:pt x="2531" y="568"/>
                    </a:lnTo>
                    <a:lnTo>
                      <a:pt x="2534" y="564"/>
                    </a:lnTo>
                    <a:lnTo>
                      <a:pt x="2538" y="560"/>
                    </a:lnTo>
                    <a:lnTo>
                      <a:pt x="2542" y="557"/>
                    </a:lnTo>
                    <a:lnTo>
                      <a:pt x="2546" y="553"/>
                    </a:lnTo>
                    <a:lnTo>
                      <a:pt x="2550" y="549"/>
                    </a:lnTo>
                    <a:lnTo>
                      <a:pt x="2554" y="547"/>
                    </a:lnTo>
                    <a:lnTo>
                      <a:pt x="2558" y="543"/>
                    </a:lnTo>
                    <a:lnTo>
                      <a:pt x="2562" y="541"/>
                    </a:lnTo>
                    <a:lnTo>
                      <a:pt x="2566" y="537"/>
                    </a:lnTo>
                    <a:lnTo>
                      <a:pt x="2570" y="533"/>
                    </a:lnTo>
                    <a:lnTo>
                      <a:pt x="2574" y="528"/>
                    </a:lnTo>
                    <a:lnTo>
                      <a:pt x="2578" y="526"/>
                    </a:lnTo>
                    <a:lnTo>
                      <a:pt x="2582" y="521"/>
                    </a:lnTo>
                    <a:lnTo>
                      <a:pt x="2586" y="519"/>
                    </a:lnTo>
                    <a:lnTo>
                      <a:pt x="2590" y="516"/>
                    </a:lnTo>
                    <a:lnTo>
                      <a:pt x="2594" y="513"/>
                    </a:lnTo>
                    <a:lnTo>
                      <a:pt x="2598" y="510"/>
                    </a:lnTo>
                    <a:lnTo>
                      <a:pt x="2602" y="505"/>
                    </a:lnTo>
                    <a:lnTo>
                      <a:pt x="2605" y="501"/>
                    </a:lnTo>
                    <a:lnTo>
                      <a:pt x="2609" y="499"/>
                    </a:lnTo>
                    <a:lnTo>
                      <a:pt x="2613" y="496"/>
                    </a:lnTo>
                    <a:lnTo>
                      <a:pt x="2617" y="492"/>
                    </a:lnTo>
                    <a:lnTo>
                      <a:pt x="2621" y="490"/>
                    </a:lnTo>
                    <a:lnTo>
                      <a:pt x="2625" y="486"/>
                    </a:lnTo>
                    <a:lnTo>
                      <a:pt x="2629" y="482"/>
                    </a:lnTo>
                    <a:lnTo>
                      <a:pt x="2633" y="480"/>
                    </a:lnTo>
                    <a:lnTo>
                      <a:pt x="2637" y="475"/>
                    </a:lnTo>
                    <a:lnTo>
                      <a:pt x="2641" y="472"/>
                    </a:lnTo>
                    <a:lnTo>
                      <a:pt x="2645" y="469"/>
                    </a:lnTo>
                    <a:lnTo>
                      <a:pt x="2649" y="465"/>
                    </a:lnTo>
                    <a:lnTo>
                      <a:pt x="2653" y="462"/>
                    </a:lnTo>
                    <a:lnTo>
                      <a:pt x="2657" y="459"/>
                    </a:lnTo>
                    <a:lnTo>
                      <a:pt x="2661" y="455"/>
                    </a:lnTo>
                    <a:lnTo>
                      <a:pt x="2665" y="453"/>
                    </a:lnTo>
                    <a:lnTo>
                      <a:pt x="2669" y="450"/>
                    </a:lnTo>
                    <a:lnTo>
                      <a:pt x="2672" y="446"/>
                    </a:lnTo>
                    <a:lnTo>
                      <a:pt x="2676" y="443"/>
                    </a:lnTo>
                    <a:lnTo>
                      <a:pt x="2680" y="441"/>
                    </a:lnTo>
                    <a:lnTo>
                      <a:pt x="2684" y="438"/>
                    </a:lnTo>
                    <a:lnTo>
                      <a:pt x="2688" y="434"/>
                    </a:lnTo>
                    <a:lnTo>
                      <a:pt x="2692" y="431"/>
                    </a:lnTo>
                    <a:lnTo>
                      <a:pt x="2696" y="428"/>
                    </a:lnTo>
                    <a:lnTo>
                      <a:pt x="2700" y="424"/>
                    </a:lnTo>
                    <a:lnTo>
                      <a:pt x="2704" y="420"/>
                    </a:lnTo>
                    <a:lnTo>
                      <a:pt x="2708" y="419"/>
                    </a:lnTo>
                    <a:lnTo>
                      <a:pt x="2712" y="415"/>
                    </a:lnTo>
                    <a:lnTo>
                      <a:pt x="2716" y="414"/>
                    </a:lnTo>
                    <a:lnTo>
                      <a:pt x="2720" y="409"/>
                    </a:lnTo>
                    <a:lnTo>
                      <a:pt x="2724" y="406"/>
                    </a:lnTo>
                    <a:lnTo>
                      <a:pt x="2728" y="404"/>
                    </a:lnTo>
                    <a:lnTo>
                      <a:pt x="2732" y="401"/>
                    </a:lnTo>
                    <a:lnTo>
                      <a:pt x="2736" y="397"/>
                    </a:lnTo>
                    <a:lnTo>
                      <a:pt x="2739" y="394"/>
                    </a:lnTo>
                    <a:lnTo>
                      <a:pt x="2743" y="392"/>
                    </a:lnTo>
                    <a:lnTo>
                      <a:pt x="2747" y="388"/>
                    </a:lnTo>
                    <a:lnTo>
                      <a:pt x="2751" y="385"/>
                    </a:lnTo>
                    <a:lnTo>
                      <a:pt x="2755" y="385"/>
                    </a:lnTo>
                    <a:lnTo>
                      <a:pt x="2759" y="379"/>
                    </a:lnTo>
                    <a:lnTo>
                      <a:pt x="2763" y="377"/>
                    </a:lnTo>
                    <a:lnTo>
                      <a:pt x="2767" y="374"/>
                    </a:lnTo>
                    <a:lnTo>
                      <a:pt x="2771" y="370"/>
                    </a:lnTo>
                    <a:lnTo>
                      <a:pt x="2775" y="367"/>
                    </a:lnTo>
                    <a:lnTo>
                      <a:pt x="2779" y="365"/>
                    </a:lnTo>
                    <a:lnTo>
                      <a:pt x="2783" y="363"/>
                    </a:lnTo>
                    <a:lnTo>
                      <a:pt x="2787" y="361"/>
                    </a:lnTo>
                    <a:lnTo>
                      <a:pt x="2791" y="358"/>
                    </a:lnTo>
                    <a:lnTo>
                      <a:pt x="2795" y="353"/>
                    </a:lnTo>
                    <a:lnTo>
                      <a:pt x="2799" y="352"/>
                    </a:lnTo>
                    <a:lnTo>
                      <a:pt x="2803" y="349"/>
                    </a:lnTo>
                    <a:lnTo>
                      <a:pt x="2807" y="347"/>
                    </a:lnTo>
                    <a:lnTo>
                      <a:pt x="2810" y="344"/>
                    </a:lnTo>
                    <a:lnTo>
                      <a:pt x="2814" y="342"/>
                    </a:lnTo>
                    <a:lnTo>
                      <a:pt x="2818" y="338"/>
                    </a:lnTo>
                    <a:lnTo>
                      <a:pt x="2822" y="335"/>
                    </a:lnTo>
                    <a:lnTo>
                      <a:pt x="2826" y="333"/>
                    </a:lnTo>
                    <a:lnTo>
                      <a:pt x="2830" y="331"/>
                    </a:lnTo>
                    <a:lnTo>
                      <a:pt x="2834" y="328"/>
                    </a:lnTo>
                    <a:lnTo>
                      <a:pt x="2838" y="326"/>
                    </a:lnTo>
                    <a:lnTo>
                      <a:pt x="2842" y="322"/>
                    </a:lnTo>
                    <a:lnTo>
                      <a:pt x="2846" y="320"/>
                    </a:lnTo>
                    <a:lnTo>
                      <a:pt x="2850" y="318"/>
                    </a:lnTo>
                    <a:lnTo>
                      <a:pt x="2854" y="316"/>
                    </a:lnTo>
                    <a:lnTo>
                      <a:pt x="2858" y="313"/>
                    </a:lnTo>
                    <a:lnTo>
                      <a:pt x="2862" y="310"/>
                    </a:lnTo>
                    <a:lnTo>
                      <a:pt x="2866" y="308"/>
                    </a:lnTo>
                    <a:lnTo>
                      <a:pt x="2870" y="305"/>
                    </a:lnTo>
                    <a:lnTo>
                      <a:pt x="2874" y="303"/>
                    </a:lnTo>
                    <a:lnTo>
                      <a:pt x="2877" y="300"/>
                    </a:lnTo>
                    <a:lnTo>
                      <a:pt x="2881" y="298"/>
                    </a:lnTo>
                    <a:lnTo>
                      <a:pt x="2885" y="294"/>
                    </a:lnTo>
                    <a:lnTo>
                      <a:pt x="2889" y="293"/>
                    </a:lnTo>
                    <a:lnTo>
                      <a:pt x="2893" y="289"/>
                    </a:lnTo>
                    <a:lnTo>
                      <a:pt x="2897" y="287"/>
                    </a:lnTo>
                    <a:lnTo>
                      <a:pt x="2901" y="284"/>
                    </a:lnTo>
                    <a:lnTo>
                      <a:pt x="2905" y="282"/>
                    </a:lnTo>
                    <a:lnTo>
                      <a:pt x="2909" y="280"/>
                    </a:lnTo>
                    <a:lnTo>
                      <a:pt x="2913" y="277"/>
                    </a:lnTo>
                    <a:lnTo>
                      <a:pt x="2917" y="276"/>
                    </a:lnTo>
                    <a:lnTo>
                      <a:pt x="2921" y="272"/>
                    </a:lnTo>
                    <a:lnTo>
                      <a:pt x="2925" y="272"/>
                    </a:lnTo>
                    <a:lnTo>
                      <a:pt x="2929" y="267"/>
                    </a:lnTo>
                    <a:lnTo>
                      <a:pt x="2933" y="264"/>
                    </a:lnTo>
                    <a:lnTo>
                      <a:pt x="2937" y="263"/>
                    </a:lnTo>
                    <a:lnTo>
                      <a:pt x="2941" y="262"/>
                    </a:lnTo>
                    <a:lnTo>
                      <a:pt x="2944" y="260"/>
                    </a:lnTo>
                    <a:lnTo>
                      <a:pt x="2948" y="256"/>
                    </a:lnTo>
                    <a:lnTo>
                      <a:pt x="2952" y="254"/>
                    </a:lnTo>
                    <a:lnTo>
                      <a:pt x="2956" y="253"/>
                    </a:lnTo>
                    <a:lnTo>
                      <a:pt x="2960" y="249"/>
                    </a:lnTo>
                    <a:lnTo>
                      <a:pt x="2964" y="247"/>
                    </a:lnTo>
                    <a:lnTo>
                      <a:pt x="2968" y="246"/>
                    </a:lnTo>
                    <a:lnTo>
                      <a:pt x="2972" y="245"/>
                    </a:lnTo>
                    <a:lnTo>
                      <a:pt x="2976" y="241"/>
                    </a:lnTo>
                    <a:lnTo>
                      <a:pt x="2980" y="238"/>
                    </a:lnTo>
                    <a:lnTo>
                      <a:pt x="2984" y="238"/>
                    </a:lnTo>
                    <a:lnTo>
                      <a:pt x="2988" y="236"/>
                    </a:lnTo>
                    <a:lnTo>
                      <a:pt x="2992" y="233"/>
                    </a:lnTo>
                    <a:lnTo>
                      <a:pt x="2996" y="231"/>
                    </a:lnTo>
                    <a:lnTo>
                      <a:pt x="3000" y="229"/>
                    </a:lnTo>
                    <a:lnTo>
                      <a:pt x="3004" y="227"/>
                    </a:lnTo>
                    <a:lnTo>
                      <a:pt x="3008" y="225"/>
                    </a:lnTo>
                    <a:lnTo>
                      <a:pt x="3012" y="222"/>
                    </a:lnTo>
                    <a:lnTo>
                      <a:pt x="3015" y="219"/>
                    </a:lnTo>
                    <a:lnTo>
                      <a:pt x="3019" y="218"/>
                    </a:lnTo>
                    <a:lnTo>
                      <a:pt x="3023" y="216"/>
                    </a:lnTo>
                    <a:lnTo>
                      <a:pt x="3027" y="214"/>
                    </a:lnTo>
                    <a:lnTo>
                      <a:pt x="3031" y="212"/>
                    </a:lnTo>
                    <a:lnTo>
                      <a:pt x="3035" y="210"/>
                    </a:lnTo>
                    <a:lnTo>
                      <a:pt x="3039" y="208"/>
                    </a:lnTo>
                    <a:lnTo>
                      <a:pt x="3043" y="206"/>
                    </a:lnTo>
                    <a:lnTo>
                      <a:pt x="3047" y="205"/>
                    </a:lnTo>
                    <a:lnTo>
                      <a:pt x="3051" y="202"/>
                    </a:lnTo>
                    <a:lnTo>
                      <a:pt x="3055" y="201"/>
                    </a:lnTo>
                    <a:lnTo>
                      <a:pt x="3059" y="199"/>
                    </a:lnTo>
                    <a:lnTo>
                      <a:pt x="3063" y="196"/>
                    </a:lnTo>
                    <a:lnTo>
                      <a:pt x="3067" y="195"/>
                    </a:lnTo>
                    <a:lnTo>
                      <a:pt x="3071" y="194"/>
                    </a:lnTo>
                    <a:lnTo>
                      <a:pt x="3075" y="192"/>
                    </a:lnTo>
                    <a:lnTo>
                      <a:pt x="3079" y="189"/>
                    </a:lnTo>
                    <a:lnTo>
                      <a:pt x="3082" y="188"/>
                    </a:lnTo>
                    <a:lnTo>
                      <a:pt x="3086" y="187"/>
                    </a:lnTo>
                    <a:lnTo>
                      <a:pt x="3090" y="183"/>
                    </a:lnTo>
                    <a:lnTo>
                      <a:pt x="3094" y="183"/>
                    </a:lnTo>
                    <a:lnTo>
                      <a:pt x="3098" y="180"/>
                    </a:lnTo>
                    <a:lnTo>
                      <a:pt x="3102" y="179"/>
                    </a:lnTo>
                    <a:lnTo>
                      <a:pt x="3106" y="177"/>
                    </a:lnTo>
                    <a:lnTo>
                      <a:pt x="3110" y="174"/>
                    </a:lnTo>
                    <a:lnTo>
                      <a:pt x="3114" y="173"/>
                    </a:lnTo>
                    <a:lnTo>
                      <a:pt x="3118" y="172"/>
                    </a:lnTo>
                    <a:lnTo>
                      <a:pt x="3122" y="170"/>
                    </a:lnTo>
                    <a:lnTo>
                      <a:pt x="3126" y="170"/>
                    </a:lnTo>
                    <a:lnTo>
                      <a:pt x="3130" y="167"/>
                    </a:lnTo>
                    <a:lnTo>
                      <a:pt x="3134" y="167"/>
                    </a:lnTo>
                    <a:lnTo>
                      <a:pt x="3138" y="164"/>
                    </a:lnTo>
                    <a:lnTo>
                      <a:pt x="3142" y="163"/>
                    </a:lnTo>
                    <a:lnTo>
                      <a:pt x="3146" y="160"/>
                    </a:lnTo>
                    <a:lnTo>
                      <a:pt x="3150" y="15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1" name="Freeform 2713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10"/>
                  </a:cxn>
                  <a:cxn ang="0">
                    <a:pos x="354" y="19"/>
                  </a:cxn>
                  <a:cxn ang="0">
                    <a:pos x="406" y="29"/>
                  </a:cxn>
                  <a:cxn ang="0">
                    <a:pos x="457" y="44"/>
                  </a:cxn>
                  <a:cxn ang="0">
                    <a:pos x="508" y="65"/>
                  </a:cxn>
                  <a:cxn ang="0">
                    <a:pos x="559" y="87"/>
                  </a:cxn>
                  <a:cxn ang="0">
                    <a:pos x="611" y="115"/>
                  </a:cxn>
                  <a:cxn ang="0">
                    <a:pos x="662" y="147"/>
                  </a:cxn>
                  <a:cxn ang="0">
                    <a:pos x="713" y="183"/>
                  </a:cxn>
                  <a:cxn ang="0">
                    <a:pos x="764" y="222"/>
                  </a:cxn>
                  <a:cxn ang="0">
                    <a:pos x="816" y="264"/>
                  </a:cxn>
                  <a:cxn ang="0">
                    <a:pos x="867" y="308"/>
                  </a:cxn>
                  <a:cxn ang="0">
                    <a:pos x="918" y="353"/>
                  </a:cxn>
                  <a:cxn ang="0">
                    <a:pos x="969" y="399"/>
                  </a:cxn>
                  <a:cxn ang="0">
                    <a:pos x="1021" y="444"/>
                  </a:cxn>
                  <a:cxn ang="0">
                    <a:pos x="1072" y="488"/>
                  </a:cxn>
                  <a:cxn ang="0">
                    <a:pos x="1123" y="530"/>
                  </a:cxn>
                  <a:cxn ang="0">
                    <a:pos x="1174" y="570"/>
                  </a:cxn>
                  <a:cxn ang="0">
                    <a:pos x="1226" y="605"/>
                  </a:cxn>
                  <a:cxn ang="0">
                    <a:pos x="1277" y="640"/>
                  </a:cxn>
                  <a:cxn ang="0">
                    <a:pos x="1328" y="669"/>
                  </a:cxn>
                  <a:cxn ang="0">
                    <a:pos x="1379" y="693"/>
                  </a:cxn>
                  <a:cxn ang="0">
                    <a:pos x="1431" y="715"/>
                  </a:cxn>
                  <a:cxn ang="0">
                    <a:pos x="1482" y="728"/>
                  </a:cxn>
                  <a:cxn ang="0">
                    <a:pos x="1533" y="742"/>
                  </a:cxn>
                  <a:cxn ang="0">
                    <a:pos x="1584" y="748"/>
                  </a:cxn>
                  <a:cxn ang="0">
                    <a:pos x="1636" y="750"/>
                  </a:cxn>
                  <a:cxn ang="0">
                    <a:pos x="1687" y="747"/>
                  </a:cxn>
                  <a:cxn ang="0">
                    <a:pos x="1738" y="739"/>
                  </a:cxn>
                  <a:cxn ang="0">
                    <a:pos x="1789" y="730"/>
                  </a:cxn>
                  <a:cxn ang="0">
                    <a:pos x="1841" y="716"/>
                  </a:cxn>
                  <a:cxn ang="0">
                    <a:pos x="1892" y="698"/>
                  </a:cxn>
                  <a:cxn ang="0">
                    <a:pos x="1943" y="677"/>
                  </a:cxn>
                  <a:cxn ang="0">
                    <a:pos x="1994" y="653"/>
                  </a:cxn>
                  <a:cxn ang="0">
                    <a:pos x="2046" y="628"/>
                  </a:cxn>
                  <a:cxn ang="0">
                    <a:pos x="2097" y="603"/>
                  </a:cxn>
                  <a:cxn ang="0">
                    <a:pos x="2148" y="576"/>
                  </a:cxn>
                  <a:cxn ang="0">
                    <a:pos x="2199" y="544"/>
                  </a:cxn>
                  <a:cxn ang="0">
                    <a:pos x="2251" y="515"/>
                  </a:cxn>
                  <a:cxn ang="0">
                    <a:pos x="2302" y="484"/>
                  </a:cxn>
                  <a:cxn ang="0">
                    <a:pos x="2353" y="453"/>
                  </a:cxn>
                  <a:cxn ang="0">
                    <a:pos x="2404" y="424"/>
                  </a:cxn>
                  <a:cxn ang="0">
                    <a:pos x="2456" y="393"/>
                  </a:cxn>
                  <a:cxn ang="0">
                    <a:pos x="2507" y="363"/>
                  </a:cxn>
                  <a:cxn ang="0">
                    <a:pos x="2558" y="336"/>
                  </a:cxn>
                  <a:cxn ang="0">
                    <a:pos x="2609" y="309"/>
                  </a:cxn>
                  <a:cxn ang="0">
                    <a:pos x="2661" y="282"/>
                  </a:cxn>
                  <a:cxn ang="0">
                    <a:pos x="2712" y="257"/>
                  </a:cxn>
                  <a:cxn ang="0">
                    <a:pos x="2763" y="234"/>
                  </a:cxn>
                  <a:cxn ang="0">
                    <a:pos x="2814" y="211"/>
                  </a:cxn>
                  <a:cxn ang="0">
                    <a:pos x="2866" y="190"/>
                  </a:cxn>
                  <a:cxn ang="0">
                    <a:pos x="2917" y="170"/>
                  </a:cxn>
                  <a:cxn ang="0">
                    <a:pos x="2968" y="153"/>
                  </a:cxn>
                  <a:cxn ang="0">
                    <a:pos x="3019" y="136"/>
                  </a:cxn>
                  <a:cxn ang="0">
                    <a:pos x="3071" y="120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0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4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8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2"/>
                    </a:lnTo>
                    <a:lnTo>
                      <a:pt x="319" y="13"/>
                    </a:lnTo>
                    <a:lnTo>
                      <a:pt x="323" y="12"/>
                    </a:lnTo>
                    <a:lnTo>
                      <a:pt x="327" y="13"/>
                    </a:lnTo>
                    <a:lnTo>
                      <a:pt x="331" y="15"/>
                    </a:lnTo>
                    <a:lnTo>
                      <a:pt x="335" y="16"/>
                    </a:lnTo>
                    <a:lnTo>
                      <a:pt x="339" y="16"/>
                    </a:lnTo>
                    <a:lnTo>
                      <a:pt x="342" y="17"/>
                    </a:lnTo>
                    <a:lnTo>
                      <a:pt x="346" y="17"/>
                    </a:lnTo>
                    <a:lnTo>
                      <a:pt x="350" y="17"/>
                    </a:lnTo>
                    <a:lnTo>
                      <a:pt x="354" y="19"/>
                    </a:lnTo>
                    <a:lnTo>
                      <a:pt x="358" y="19"/>
                    </a:lnTo>
                    <a:lnTo>
                      <a:pt x="362" y="20"/>
                    </a:lnTo>
                    <a:lnTo>
                      <a:pt x="366" y="22"/>
                    </a:lnTo>
                    <a:lnTo>
                      <a:pt x="370" y="21"/>
                    </a:lnTo>
                    <a:lnTo>
                      <a:pt x="374" y="23"/>
                    </a:lnTo>
                    <a:lnTo>
                      <a:pt x="378" y="22"/>
                    </a:lnTo>
                    <a:lnTo>
                      <a:pt x="382" y="25"/>
                    </a:lnTo>
                    <a:lnTo>
                      <a:pt x="386" y="26"/>
                    </a:lnTo>
                    <a:lnTo>
                      <a:pt x="390" y="25"/>
                    </a:lnTo>
                    <a:lnTo>
                      <a:pt x="394" y="28"/>
                    </a:lnTo>
                    <a:lnTo>
                      <a:pt x="398" y="28"/>
                    </a:lnTo>
                    <a:lnTo>
                      <a:pt x="402" y="30"/>
                    </a:lnTo>
                    <a:lnTo>
                      <a:pt x="406" y="29"/>
                    </a:lnTo>
                    <a:lnTo>
                      <a:pt x="410" y="31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4"/>
                    </a:lnTo>
                    <a:lnTo>
                      <a:pt x="429" y="37"/>
                    </a:lnTo>
                    <a:lnTo>
                      <a:pt x="433" y="38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1"/>
                    </a:lnTo>
                    <a:lnTo>
                      <a:pt x="449" y="43"/>
                    </a:lnTo>
                    <a:lnTo>
                      <a:pt x="453" y="44"/>
                    </a:lnTo>
                    <a:lnTo>
                      <a:pt x="457" y="44"/>
                    </a:lnTo>
                    <a:lnTo>
                      <a:pt x="461" y="47"/>
                    </a:lnTo>
                    <a:lnTo>
                      <a:pt x="465" y="47"/>
                    </a:lnTo>
                    <a:lnTo>
                      <a:pt x="469" y="49"/>
                    </a:lnTo>
                    <a:lnTo>
                      <a:pt x="473" y="49"/>
                    </a:lnTo>
                    <a:lnTo>
                      <a:pt x="477" y="52"/>
                    </a:lnTo>
                    <a:lnTo>
                      <a:pt x="480" y="53"/>
                    </a:lnTo>
                    <a:lnTo>
                      <a:pt x="484" y="55"/>
                    </a:lnTo>
                    <a:lnTo>
                      <a:pt x="488" y="57"/>
                    </a:lnTo>
                    <a:lnTo>
                      <a:pt x="492" y="58"/>
                    </a:lnTo>
                    <a:lnTo>
                      <a:pt x="496" y="60"/>
                    </a:lnTo>
                    <a:lnTo>
                      <a:pt x="500" y="61"/>
                    </a:lnTo>
                    <a:lnTo>
                      <a:pt x="504" y="64"/>
                    </a:lnTo>
                    <a:lnTo>
                      <a:pt x="508" y="65"/>
                    </a:lnTo>
                    <a:lnTo>
                      <a:pt x="512" y="66"/>
                    </a:lnTo>
                    <a:lnTo>
                      <a:pt x="516" y="68"/>
                    </a:lnTo>
                    <a:lnTo>
                      <a:pt x="520" y="68"/>
                    </a:lnTo>
                    <a:lnTo>
                      <a:pt x="524" y="71"/>
                    </a:lnTo>
                    <a:lnTo>
                      <a:pt x="528" y="72"/>
                    </a:lnTo>
                    <a:lnTo>
                      <a:pt x="532" y="74"/>
                    </a:lnTo>
                    <a:lnTo>
                      <a:pt x="536" y="75"/>
                    </a:lnTo>
                    <a:lnTo>
                      <a:pt x="540" y="77"/>
                    </a:lnTo>
                    <a:lnTo>
                      <a:pt x="544" y="80"/>
                    </a:lnTo>
                    <a:lnTo>
                      <a:pt x="547" y="82"/>
                    </a:lnTo>
                    <a:lnTo>
                      <a:pt x="551" y="84"/>
                    </a:lnTo>
                    <a:lnTo>
                      <a:pt x="555" y="85"/>
                    </a:lnTo>
                    <a:lnTo>
                      <a:pt x="559" y="87"/>
                    </a:lnTo>
                    <a:lnTo>
                      <a:pt x="563" y="91"/>
                    </a:lnTo>
                    <a:lnTo>
                      <a:pt x="567" y="91"/>
                    </a:lnTo>
                    <a:lnTo>
                      <a:pt x="571" y="93"/>
                    </a:lnTo>
                    <a:lnTo>
                      <a:pt x="575" y="94"/>
                    </a:lnTo>
                    <a:lnTo>
                      <a:pt x="579" y="98"/>
                    </a:lnTo>
                    <a:lnTo>
                      <a:pt x="583" y="99"/>
                    </a:lnTo>
                    <a:lnTo>
                      <a:pt x="587" y="102"/>
                    </a:lnTo>
                    <a:lnTo>
                      <a:pt x="591" y="104"/>
                    </a:lnTo>
                    <a:lnTo>
                      <a:pt x="595" y="107"/>
                    </a:lnTo>
                    <a:lnTo>
                      <a:pt x="599" y="109"/>
                    </a:lnTo>
                    <a:lnTo>
                      <a:pt x="603" y="110"/>
                    </a:lnTo>
                    <a:lnTo>
                      <a:pt x="607" y="114"/>
                    </a:lnTo>
                    <a:lnTo>
                      <a:pt x="611" y="115"/>
                    </a:lnTo>
                    <a:lnTo>
                      <a:pt x="615" y="118"/>
                    </a:lnTo>
                    <a:lnTo>
                      <a:pt x="618" y="120"/>
                    </a:lnTo>
                    <a:lnTo>
                      <a:pt x="622" y="123"/>
                    </a:lnTo>
                    <a:lnTo>
                      <a:pt x="626" y="124"/>
                    </a:lnTo>
                    <a:lnTo>
                      <a:pt x="630" y="128"/>
                    </a:lnTo>
                    <a:lnTo>
                      <a:pt x="634" y="129"/>
                    </a:lnTo>
                    <a:lnTo>
                      <a:pt x="638" y="133"/>
                    </a:lnTo>
                    <a:lnTo>
                      <a:pt x="642" y="134"/>
                    </a:lnTo>
                    <a:lnTo>
                      <a:pt x="646" y="137"/>
                    </a:lnTo>
                    <a:lnTo>
                      <a:pt x="650" y="139"/>
                    </a:lnTo>
                    <a:lnTo>
                      <a:pt x="654" y="142"/>
                    </a:lnTo>
                    <a:lnTo>
                      <a:pt x="658" y="144"/>
                    </a:lnTo>
                    <a:lnTo>
                      <a:pt x="662" y="147"/>
                    </a:lnTo>
                    <a:lnTo>
                      <a:pt x="666" y="151"/>
                    </a:lnTo>
                    <a:lnTo>
                      <a:pt x="670" y="153"/>
                    </a:lnTo>
                    <a:lnTo>
                      <a:pt x="674" y="155"/>
                    </a:lnTo>
                    <a:lnTo>
                      <a:pt x="678" y="158"/>
                    </a:lnTo>
                    <a:lnTo>
                      <a:pt x="682" y="162"/>
                    </a:lnTo>
                    <a:lnTo>
                      <a:pt x="685" y="163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72"/>
                    </a:lnTo>
                    <a:lnTo>
                      <a:pt x="701" y="176"/>
                    </a:lnTo>
                    <a:lnTo>
                      <a:pt x="705" y="177"/>
                    </a:lnTo>
                    <a:lnTo>
                      <a:pt x="709" y="181"/>
                    </a:lnTo>
                    <a:lnTo>
                      <a:pt x="713" y="183"/>
                    </a:lnTo>
                    <a:lnTo>
                      <a:pt x="717" y="186"/>
                    </a:lnTo>
                    <a:lnTo>
                      <a:pt x="721" y="188"/>
                    </a:lnTo>
                    <a:lnTo>
                      <a:pt x="725" y="192"/>
                    </a:lnTo>
                    <a:lnTo>
                      <a:pt x="729" y="194"/>
                    </a:lnTo>
                    <a:lnTo>
                      <a:pt x="733" y="197"/>
                    </a:lnTo>
                    <a:lnTo>
                      <a:pt x="737" y="200"/>
                    </a:lnTo>
                    <a:lnTo>
                      <a:pt x="741" y="202"/>
                    </a:lnTo>
                    <a:lnTo>
                      <a:pt x="745" y="206"/>
                    </a:lnTo>
                    <a:lnTo>
                      <a:pt x="749" y="210"/>
                    </a:lnTo>
                    <a:lnTo>
                      <a:pt x="753" y="212"/>
                    </a:lnTo>
                    <a:lnTo>
                      <a:pt x="756" y="217"/>
                    </a:lnTo>
                    <a:lnTo>
                      <a:pt x="760" y="220"/>
                    </a:lnTo>
                    <a:lnTo>
                      <a:pt x="764" y="222"/>
                    </a:lnTo>
                    <a:lnTo>
                      <a:pt x="768" y="224"/>
                    </a:lnTo>
                    <a:lnTo>
                      <a:pt x="772" y="229"/>
                    </a:lnTo>
                    <a:lnTo>
                      <a:pt x="776" y="232"/>
                    </a:lnTo>
                    <a:lnTo>
                      <a:pt x="780" y="234"/>
                    </a:lnTo>
                    <a:lnTo>
                      <a:pt x="784" y="238"/>
                    </a:lnTo>
                    <a:lnTo>
                      <a:pt x="788" y="242"/>
                    </a:lnTo>
                    <a:lnTo>
                      <a:pt x="792" y="246"/>
                    </a:lnTo>
                    <a:lnTo>
                      <a:pt x="796" y="247"/>
                    </a:lnTo>
                    <a:lnTo>
                      <a:pt x="800" y="251"/>
                    </a:lnTo>
                    <a:lnTo>
                      <a:pt x="804" y="253"/>
                    </a:lnTo>
                    <a:lnTo>
                      <a:pt x="808" y="258"/>
                    </a:lnTo>
                    <a:lnTo>
                      <a:pt x="812" y="261"/>
                    </a:lnTo>
                    <a:lnTo>
                      <a:pt x="816" y="264"/>
                    </a:lnTo>
                    <a:lnTo>
                      <a:pt x="820" y="269"/>
                    </a:lnTo>
                    <a:lnTo>
                      <a:pt x="823" y="270"/>
                    </a:lnTo>
                    <a:lnTo>
                      <a:pt x="827" y="274"/>
                    </a:lnTo>
                    <a:lnTo>
                      <a:pt x="831" y="277"/>
                    </a:lnTo>
                    <a:lnTo>
                      <a:pt x="835" y="280"/>
                    </a:lnTo>
                    <a:lnTo>
                      <a:pt x="839" y="283"/>
                    </a:lnTo>
                    <a:lnTo>
                      <a:pt x="843" y="287"/>
                    </a:lnTo>
                    <a:lnTo>
                      <a:pt x="847" y="290"/>
                    </a:lnTo>
                    <a:lnTo>
                      <a:pt x="851" y="294"/>
                    </a:lnTo>
                    <a:lnTo>
                      <a:pt x="855" y="298"/>
                    </a:lnTo>
                    <a:lnTo>
                      <a:pt x="859" y="302"/>
                    </a:lnTo>
                    <a:lnTo>
                      <a:pt x="863" y="306"/>
                    </a:lnTo>
                    <a:lnTo>
                      <a:pt x="867" y="308"/>
                    </a:lnTo>
                    <a:lnTo>
                      <a:pt x="871" y="312"/>
                    </a:lnTo>
                    <a:lnTo>
                      <a:pt x="875" y="314"/>
                    </a:lnTo>
                    <a:lnTo>
                      <a:pt x="879" y="318"/>
                    </a:lnTo>
                    <a:lnTo>
                      <a:pt x="883" y="321"/>
                    </a:lnTo>
                    <a:lnTo>
                      <a:pt x="887" y="325"/>
                    </a:lnTo>
                    <a:lnTo>
                      <a:pt x="890" y="328"/>
                    </a:lnTo>
                    <a:lnTo>
                      <a:pt x="894" y="332"/>
                    </a:lnTo>
                    <a:lnTo>
                      <a:pt x="898" y="336"/>
                    </a:lnTo>
                    <a:lnTo>
                      <a:pt x="902" y="339"/>
                    </a:lnTo>
                    <a:lnTo>
                      <a:pt x="906" y="343"/>
                    </a:lnTo>
                    <a:lnTo>
                      <a:pt x="910" y="345"/>
                    </a:lnTo>
                    <a:lnTo>
                      <a:pt x="914" y="348"/>
                    </a:lnTo>
                    <a:lnTo>
                      <a:pt x="918" y="353"/>
                    </a:lnTo>
                    <a:lnTo>
                      <a:pt x="922" y="355"/>
                    </a:lnTo>
                    <a:lnTo>
                      <a:pt x="926" y="361"/>
                    </a:lnTo>
                    <a:lnTo>
                      <a:pt x="930" y="362"/>
                    </a:lnTo>
                    <a:lnTo>
                      <a:pt x="934" y="367"/>
                    </a:lnTo>
                    <a:lnTo>
                      <a:pt x="938" y="370"/>
                    </a:lnTo>
                    <a:lnTo>
                      <a:pt x="942" y="374"/>
                    </a:lnTo>
                    <a:lnTo>
                      <a:pt x="946" y="377"/>
                    </a:lnTo>
                    <a:lnTo>
                      <a:pt x="950" y="381"/>
                    </a:lnTo>
                    <a:lnTo>
                      <a:pt x="954" y="385"/>
                    </a:lnTo>
                    <a:lnTo>
                      <a:pt x="958" y="387"/>
                    </a:lnTo>
                    <a:lnTo>
                      <a:pt x="961" y="391"/>
                    </a:lnTo>
                    <a:lnTo>
                      <a:pt x="965" y="395"/>
                    </a:lnTo>
                    <a:lnTo>
                      <a:pt x="969" y="399"/>
                    </a:lnTo>
                    <a:lnTo>
                      <a:pt x="973" y="402"/>
                    </a:lnTo>
                    <a:lnTo>
                      <a:pt x="977" y="405"/>
                    </a:lnTo>
                    <a:lnTo>
                      <a:pt x="981" y="408"/>
                    </a:lnTo>
                    <a:lnTo>
                      <a:pt x="985" y="413"/>
                    </a:lnTo>
                    <a:lnTo>
                      <a:pt x="989" y="416"/>
                    </a:lnTo>
                    <a:lnTo>
                      <a:pt x="993" y="419"/>
                    </a:lnTo>
                    <a:lnTo>
                      <a:pt x="997" y="422"/>
                    </a:lnTo>
                    <a:lnTo>
                      <a:pt x="1001" y="427"/>
                    </a:lnTo>
                    <a:lnTo>
                      <a:pt x="1005" y="429"/>
                    </a:lnTo>
                    <a:lnTo>
                      <a:pt x="1009" y="432"/>
                    </a:lnTo>
                    <a:lnTo>
                      <a:pt x="1013" y="437"/>
                    </a:lnTo>
                    <a:lnTo>
                      <a:pt x="1017" y="439"/>
                    </a:lnTo>
                    <a:lnTo>
                      <a:pt x="1021" y="444"/>
                    </a:lnTo>
                    <a:lnTo>
                      <a:pt x="1025" y="448"/>
                    </a:lnTo>
                    <a:lnTo>
                      <a:pt x="1028" y="451"/>
                    </a:lnTo>
                    <a:lnTo>
                      <a:pt x="1032" y="453"/>
                    </a:lnTo>
                    <a:lnTo>
                      <a:pt x="1036" y="459"/>
                    </a:lnTo>
                    <a:lnTo>
                      <a:pt x="1040" y="461"/>
                    </a:lnTo>
                    <a:lnTo>
                      <a:pt x="1044" y="464"/>
                    </a:lnTo>
                    <a:lnTo>
                      <a:pt x="1048" y="468"/>
                    </a:lnTo>
                    <a:lnTo>
                      <a:pt x="1052" y="472"/>
                    </a:lnTo>
                    <a:lnTo>
                      <a:pt x="1056" y="475"/>
                    </a:lnTo>
                    <a:lnTo>
                      <a:pt x="1060" y="477"/>
                    </a:lnTo>
                    <a:lnTo>
                      <a:pt x="1064" y="482"/>
                    </a:lnTo>
                    <a:lnTo>
                      <a:pt x="1068" y="486"/>
                    </a:lnTo>
                    <a:lnTo>
                      <a:pt x="1072" y="488"/>
                    </a:lnTo>
                    <a:lnTo>
                      <a:pt x="1076" y="491"/>
                    </a:lnTo>
                    <a:lnTo>
                      <a:pt x="1080" y="494"/>
                    </a:lnTo>
                    <a:lnTo>
                      <a:pt x="1084" y="498"/>
                    </a:lnTo>
                    <a:lnTo>
                      <a:pt x="1088" y="501"/>
                    </a:lnTo>
                    <a:lnTo>
                      <a:pt x="1092" y="505"/>
                    </a:lnTo>
                    <a:lnTo>
                      <a:pt x="1095" y="507"/>
                    </a:lnTo>
                    <a:lnTo>
                      <a:pt x="1099" y="511"/>
                    </a:lnTo>
                    <a:lnTo>
                      <a:pt x="1103" y="513"/>
                    </a:lnTo>
                    <a:lnTo>
                      <a:pt x="1107" y="517"/>
                    </a:lnTo>
                    <a:lnTo>
                      <a:pt x="1111" y="521"/>
                    </a:lnTo>
                    <a:lnTo>
                      <a:pt x="1115" y="524"/>
                    </a:lnTo>
                    <a:lnTo>
                      <a:pt x="1119" y="526"/>
                    </a:lnTo>
                    <a:lnTo>
                      <a:pt x="1123" y="530"/>
                    </a:lnTo>
                    <a:lnTo>
                      <a:pt x="1127" y="533"/>
                    </a:lnTo>
                    <a:lnTo>
                      <a:pt x="1131" y="537"/>
                    </a:lnTo>
                    <a:lnTo>
                      <a:pt x="1135" y="540"/>
                    </a:lnTo>
                    <a:lnTo>
                      <a:pt x="1139" y="542"/>
                    </a:lnTo>
                    <a:lnTo>
                      <a:pt x="1143" y="545"/>
                    </a:lnTo>
                    <a:lnTo>
                      <a:pt x="1147" y="549"/>
                    </a:lnTo>
                    <a:lnTo>
                      <a:pt x="1151" y="552"/>
                    </a:lnTo>
                    <a:lnTo>
                      <a:pt x="1155" y="556"/>
                    </a:lnTo>
                    <a:lnTo>
                      <a:pt x="1159" y="558"/>
                    </a:lnTo>
                    <a:lnTo>
                      <a:pt x="1163" y="561"/>
                    </a:lnTo>
                    <a:lnTo>
                      <a:pt x="1166" y="564"/>
                    </a:lnTo>
                    <a:lnTo>
                      <a:pt x="1170" y="567"/>
                    </a:lnTo>
                    <a:lnTo>
                      <a:pt x="1174" y="570"/>
                    </a:lnTo>
                    <a:lnTo>
                      <a:pt x="1178" y="574"/>
                    </a:lnTo>
                    <a:lnTo>
                      <a:pt x="1182" y="576"/>
                    </a:lnTo>
                    <a:lnTo>
                      <a:pt x="1186" y="578"/>
                    </a:lnTo>
                    <a:lnTo>
                      <a:pt x="1190" y="582"/>
                    </a:lnTo>
                    <a:lnTo>
                      <a:pt x="1194" y="585"/>
                    </a:lnTo>
                    <a:lnTo>
                      <a:pt x="1198" y="588"/>
                    </a:lnTo>
                    <a:lnTo>
                      <a:pt x="1202" y="591"/>
                    </a:lnTo>
                    <a:lnTo>
                      <a:pt x="1206" y="593"/>
                    </a:lnTo>
                    <a:lnTo>
                      <a:pt x="1210" y="596"/>
                    </a:lnTo>
                    <a:lnTo>
                      <a:pt x="1214" y="597"/>
                    </a:lnTo>
                    <a:lnTo>
                      <a:pt x="1218" y="602"/>
                    </a:lnTo>
                    <a:lnTo>
                      <a:pt x="1222" y="603"/>
                    </a:lnTo>
                    <a:lnTo>
                      <a:pt x="1226" y="605"/>
                    </a:lnTo>
                    <a:lnTo>
                      <a:pt x="1230" y="610"/>
                    </a:lnTo>
                    <a:lnTo>
                      <a:pt x="1233" y="612"/>
                    </a:lnTo>
                    <a:lnTo>
                      <a:pt x="1237" y="615"/>
                    </a:lnTo>
                    <a:lnTo>
                      <a:pt x="1241" y="617"/>
                    </a:lnTo>
                    <a:lnTo>
                      <a:pt x="1245" y="621"/>
                    </a:lnTo>
                    <a:lnTo>
                      <a:pt x="1249" y="624"/>
                    </a:lnTo>
                    <a:lnTo>
                      <a:pt x="1253" y="626"/>
                    </a:lnTo>
                    <a:lnTo>
                      <a:pt x="1257" y="627"/>
                    </a:lnTo>
                    <a:lnTo>
                      <a:pt x="1261" y="630"/>
                    </a:lnTo>
                    <a:lnTo>
                      <a:pt x="1265" y="632"/>
                    </a:lnTo>
                    <a:lnTo>
                      <a:pt x="1269" y="635"/>
                    </a:lnTo>
                    <a:lnTo>
                      <a:pt x="1273" y="637"/>
                    </a:lnTo>
                    <a:lnTo>
                      <a:pt x="1277" y="640"/>
                    </a:lnTo>
                    <a:lnTo>
                      <a:pt x="1281" y="642"/>
                    </a:lnTo>
                    <a:lnTo>
                      <a:pt x="1285" y="645"/>
                    </a:lnTo>
                    <a:lnTo>
                      <a:pt x="1289" y="648"/>
                    </a:lnTo>
                    <a:lnTo>
                      <a:pt x="1293" y="649"/>
                    </a:lnTo>
                    <a:lnTo>
                      <a:pt x="1297" y="652"/>
                    </a:lnTo>
                    <a:lnTo>
                      <a:pt x="1301" y="652"/>
                    </a:lnTo>
                    <a:lnTo>
                      <a:pt x="1304" y="656"/>
                    </a:lnTo>
                    <a:lnTo>
                      <a:pt x="1308" y="657"/>
                    </a:lnTo>
                    <a:lnTo>
                      <a:pt x="1312" y="661"/>
                    </a:lnTo>
                    <a:lnTo>
                      <a:pt x="1316" y="664"/>
                    </a:lnTo>
                    <a:lnTo>
                      <a:pt x="1320" y="664"/>
                    </a:lnTo>
                    <a:lnTo>
                      <a:pt x="1324" y="668"/>
                    </a:lnTo>
                    <a:lnTo>
                      <a:pt x="1328" y="669"/>
                    </a:lnTo>
                    <a:lnTo>
                      <a:pt x="1332" y="670"/>
                    </a:lnTo>
                    <a:lnTo>
                      <a:pt x="1336" y="673"/>
                    </a:lnTo>
                    <a:lnTo>
                      <a:pt x="1340" y="676"/>
                    </a:lnTo>
                    <a:lnTo>
                      <a:pt x="1344" y="677"/>
                    </a:lnTo>
                    <a:lnTo>
                      <a:pt x="1348" y="679"/>
                    </a:lnTo>
                    <a:lnTo>
                      <a:pt x="1352" y="683"/>
                    </a:lnTo>
                    <a:lnTo>
                      <a:pt x="1356" y="683"/>
                    </a:lnTo>
                    <a:lnTo>
                      <a:pt x="1360" y="686"/>
                    </a:lnTo>
                    <a:lnTo>
                      <a:pt x="1364" y="686"/>
                    </a:lnTo>
                    <a:lnTo>
                      <a:pt x="1368" y="689"/>
                    </a:lnTo>
                    <a:lnTo>
                      <a:pt x="1371" y="691"/>
                    </a:lnTo>
                    <a:lnTo>
                      <a:pt x="1375" y="692"/>
                    </a:lnTo>
                    <a:lnTo>
                      <a:pt x="1379" y="693"/>
                    </a:lnTo>
                    <a:lnTo>
                      <a:pt x="1383" y="695"/>
                    </a:lnTo>
                    <a:lnTo>
                      <a:pt x="1387" y="697"/>
                    </a:lnTo>
                    <a:lnTo>
                      <a:pt x="1391" y="699"/>
                    </a:lnTo>
                    <a:lnTo>
                      <a:pt x="1395" y="701"/>
                    </a:lnTo>
                    <a:lnTo>
                      <a:pt x="1399" y="702"/>
                    </a:lnTo>
                    <a:lnTo>
                      <a:pt x="1403" y="704"/>
                    </a:lnTo>
                    <a:lnTo>
                      <a:pt x="1407" y="706"/>
                    </a:lnTo>
                    <a:lnTo>
                      <a:pt x="1411" y="706"/>
                    </a:lnTo>
                    <a:lnTo>
                      <a:pt x="1415" y="709"/>
                    </a:lnTo>
                    <a:lnTo>
                      <a:pt x="1419" y="709"/>
                    </a:lnTo>
                    <a:lnTo>
                      <a:pt x="1423" y="710"/>
                    </a:lnTo>
                    <a:lnTo>
                      <a:pt x="1427" y="712"/>
                    </a:lnTo>
                    <a:lnTo>
                      <a:pt x="1431" y="715"/>
                    </a:lnTo>
                    <a:lnTo>
                      <a:pt x="1435" y="716"/>
                    </a:lnTo>
                    <a:lnTo>
                      <a:pt x="1438" y="717"/>
                    </a:lnTo>
                    <a:lnTo>
                      <a:pt x="1442" y="717"/>
                    </a:lnTo>
                    <a:lnTo>
                      <a:pt x="1446" y="721"/>
                    </a:lnTo>
                    <a:lnTo>
                      <a:pt x="1450" y="721"/>
                    </a:lnTo>
                    <a:lnTo>
                      <a:pt x="1454" y="723"/>
                    </a:lnTo>
                    <a:lnTo>
                      <a:pt x="1458" y="723"/>
                    </a:lnTo>
                    <a:lnTo>
                      <a:pt x="1462" y="724"/>
                    </a:lnTo>
                    <a:lnTo>
                      <a:pt x="1466" y="726"/>
                    </a:lnTo>
                    <a:lnTo>
                      <a:pt x="1470" y="728"/>
                    </a:lnTo>
                    <a:lnTo>
                      <a:pt x="1474" y="728"/>
                    </a:lnTo>
                    <a:lnTo>
                      <a:pt x="1478" y="730"/>
                    </a:lnTo>
                    <a:lnTo>
                      <a:pt x="1482" y="728"/>
                    </a:lnTo>
                    <a:lnTo>
                      <a:pt x="1486" y="730"/>
                    </a:lnTo>
                    <a:lnTo>
                      <a:pt x="1490" y="734"/>
                    </a:lnTo>
                    <a:lnTo>
                      <a:pt x="1494" y="733"/>
                    </a:lnTo>
                    <a:lnTo>
                      <a:pt x="1498" y="734"/>
                    </a:lnTo>
                    <a:lnTo>
                      <a:pt x="1502" y="736"/>
                    </a:lnTo>
                    <a:lnTo>
                      <a:pt x="1506" y="736"/>
                    </a:lnTo>
                    <a:lnTo>
                      <a:pt x="1509" y="736"/>
                    </a:lnTo>
                    <a:lnTo>
                      <a:pt x="1513" y="737"/>
                    </a:lnTo>
                    <a:lnTo>
                      <a:pt x="1517" y="740"/>
                    </a:lnTo>
                    <a:lnTo>
                      <a:pt x="1521" y="740"/>
                    </a:lnTo>
                    <a:lnTo>
                      <a:pt x="1525" y="742"/>
                    </a:lnTo>
                    <a:lnTo>
                      <a:pt x="1529" y="742"/>
                    </a:lnTo>
                    <a:lnTo>
                      <a:pt x="1533" y="742"/>
                    </a:lnTo>
                    <a:lnTo>
                      <a:pt x="1537" y="741"/>
                    </a:lnTo>
                    <a:lnTo>
                      <a:pt x="1541" y="743"/>
                    </a:lnTo>
                    <a:lnTo>
                      <a:pt x="1545" y="743"/>
                    </a:lnTo>
                    <a:lnTo>
                      <a:pt x="1549" y="743"/>
                    </a:lnTo>
                    <a:lnTo>
                      <a:pt x="1553" y="746"/>
                    </a:lnTo>
                    <a:lnTo>
                      <a:pt x="1557" y="745"/>
                    </a:lnTo>
                    <a:lnTo>
                      <a:pt x="1561" y="744"/>
                    </a:lnTo>
                    <a:lnTo>
                      <a:pt x="1565" y="745"/>
                    </a:lnTo>
                    <a:lnTo>
                      <a:pt x="1569" y="746"/>
                    </a:lnTo>
                    <a:lnTo>
                      <a:pt x="1573" y="748"/>
                    </a:lnTo>
                    <a:lnTo>
                      <a:pt x="1576" y="746"/>
                    </a:lnTo>
                    <a:lnTo>
                      <a:pt x="1580" y="748"/>
                    </a:lnTo>
                    <a:lnTo>
                      <a:pt x="1584" y="748"/>
                    </a:lnTo>
                    <a:lnTo>
                      <a:pt x="1588" y="747"/>
                    </a:lnTo>
                    <a:lnTo>
                      <a:pt x="1592" y="746"/>
                    </a:lnTo>
                    <a:lnTo>
                      <a:pt x="1596" y="748"/>
                    </a:lnTo>
                    <a:lnTo>
                      <a:pt x="1600" y="750"/>
                    </a:lnTo>
                    <a:lnTo>
                      <a:pt x="1604" y="749"/>
                    </a:lnTo>
                    <a:lnTo>
                      <a:pt x="1608" y="749"/>
                    </a:lnTo>
                    <a:lnTo>
                      <a:pt x="1612" y="750"/>
                    </a:lnTo>
                    <a:lnTo>
                      <a:pt x="1616" y="749"/>
                    </a:lnTo>
                    <a:lnTo>
                      <a:pt x="1620" y="750"/>
                    </a:lnTo>
                    <a:lnTo>
                      <a:pt x="1624" y="750"/>
                    </a:lnTo>
                    <a:lnTo>
                      <a:pt x="1628" y="748"/>
                    </a:lnTo>
                    <a:lnTo>
                      <a:pt x="1632" y="750"/>
                    </a:lnTo>
                    <a:lnTo>
                      <a:pt x="1636" y="750"/>
                    </a:lnTo>
                    <a:lnTo>
                      <a:pt x="1640" y="750"/>
                    </a:lnTo>
                    <a:lnTo>
                      <a:pt x="1643" y="749"/>
                    </a:lnTo>
                    <a:lnTo>
                      <a:pt x="1647" y="750"/>
                    </a:lnTo>
                    <a:lnTo>
                      <a:pt x="1651" y="749"/>
                    </a:lnTo>
                    <a:lnTo>
                      <a:pt x="1655" y="749"/>
                    </a:lnTo>
                    <a:lnTo>
                      <a:pt x="1659" y="750"/>
                    </a:lnTo>
                    <a:lnTo>
                      <a:pt x="1663" y="750"/>
                    </a:lnTo>
                    <a:lnTo>
                      <a:pt x="1667" y="748"/>
                    </a:lnTo>
                    <a:lnTo>
                      <a:pt x="1671" y="748"/>
                    </a:lnTo>
                    <a:lnTo>
                      <a:pt x="1675" y="747"/>
                    </a:lnTo>
                    <a:lnTo>
                      <a:pt x="1679" y="748"/>
                    </a:lnTo>
                    <a:lnTo>
                      <a:pt x="1683" y="747"/>
                    </a:lnTo>
                    <a:lnTo>
                      <a:pt x="1687" y="747"/>
                    </a:lnTo>
                    <a:lnTo>
                      <a:pt x="1691" y="746"/>
                    </a:lnTo>
                    <a:lnTo>
                      <a:pt x="1695" y="746"/>
                    </a:lnTo>
                    <a:lnTo>
                      <a:pt x="1699" y="746"/>
                    </a:lnTo>
                    <a:lnTo>
                      <a:pt x="1703" y="745"/>
                    </a:lnTo>
                    <a:lnTo>
                      <a:pt x="1707" y="745"/>
                    </a:lnTo>
                    <a:lnTo>
                      <a:pt x="1711" y="745"/>
                    </a:lnTo>
                    <a:lnTo>
                      <a:pt x="1714" y="743"/>
                    </a:lnTo>
                    <a:lnTo>
                      <a:pt x="1718" y="742"/>
                    </a:lnTo>
                    <a:lnTo>
                      <a:pt x="1722" y="742"/>
                    </a:lnTo>
                    <a:lnTo>
                      <a:pt x="1726" y="742"/>
                    </a:lnTo>
                    <a:lnTo>
                      <a:pt x="1730" y="742"/>
                    </a:lnTo>
                    <a:lnTo>
                      <a:pt x="1734" y="741"/>
                    </a:lnTo>
                    <a:lnTo>
                      <a:pt x="1738" y="739"/>
                    </a:lnTo>
                    <a:lnTo>
                      <a:pt x="1742" y="739"/>
                    </a:lnTo>
                    <a:lnTo>
                      <a:pt x="1746" y="739"/>
                    </a:lnTo>
                    <a:lnTo>
                      <a:pt x="1750" y="738"/>
                    </a:lnTo>
                    <a:lnTo>
                      <a:pt x="1754" y="737"/>
                    </a:lnTo>
                    <a:lnTo>
                      <a:pt x="1758" y="736"/>
                    </a:lnTo>
                    <a:lnTo>
                      <a:pt x="1762" y="736"/>
                    </a:lnTo>
                    <a:lnTo>
                      <a:pt x="1766" y="736"/>
                    </a:lnTo>
                    <a:lnTo>
                      <a:pt x="1770" y="734"/>
                    </a:lnTo>
                    <a:lnTo>
                      <a:pt x="1774" y="733"/>
                    </a:lnTo>
                    <a:lnTo>
                      <a:pt x="1778" y="731"/>
                    </a:lnTo>
                    <a:lnTo>
                      <a:pt x="1781" y="731"/>
                    </a:lnTo>
                    <a:lnTo>
                      <a:pt x="1785" y="732"/>
                    </a:lnTo>
                    <a:lnTo>
                      <a:pt x="1789" y="730"/>
                    </a:lnTo>
                    <a:lnTo>
                      <a:pt x="1793" y="728"/>
                    </a:lnTo>
                    <a:lnTo>
                      <a:pt x="1797" y="728"/>
                    </a:lnTo>
                    <a:lnTo>
                      <a:pt x="1801" y="726"/>
                    </a:lnTo>
                    <a:lnTo>
                      <a:pt x="1805" y="725"/>
                    </a:lnTo>
                    <a:lnTo>
                      <a:pt x="1809" y="725"/>
                    </a:lnTo>
                    <a:lnTo>
                      <a:pt x="1813" y="724"/>
                    </a:lnTo>
                    <a:lnTo>
                      <a:pt x="1817" y="723"/>
                    </a:lnTo>
                    <a:lnTo>
                      <a:pt x="1821" y="721"/>
                    </a:lnTo>
                    <a:lnTo>
                      <a:pt x="1825" y="721"/>
                    </a:lnTo>
                    <a:lnTo>
                      <a:pt x="1829" y="718"/>
                    </a:lnTo>
                    <a:lnTo>
                      <a:pt x="1833" y="717"/>
                    </a:lnTo>
                    <a:lnTo>
                      <a:pt x="1837" y="716"/>
                    </a:lnTo>
                    <a:lnTo>
                      <a:pt x="1841" y="716"/>
                    </a:lnTo>
                    <a:lnTo>
                      <a:pt x="1845" y="715"/>
                    </a:lnTo>
                    <a:lnTo>
                      <a:pt x="1848" y="713"/>
                    </a:lnTo>
                    <a:lnTo>
                      <a:pt x="1852" y="711"/>
                    </a:lnTo>
                    <a:lnTo>
                      <a:pt x="1856" y="710"/>
                    </a:lnTo>
                    <a:lnTo>
                      <a:pt x="1860" y="711"/>
                    </a:lnTo>
                    <a:lnTo>
                      <a:pt x="1864" y="706"/>
                    </a:lnTo>
                    <a:lnTo>
                      <a:pt x="1868" y="707"/>
                    </a:lnTo>
                    <a:lnTo>
                      <a:pt x="1872" y="705"/>
                    </a:lnTo>
                    <a:lnTo>
                      <a:pt x="1876" y="704"/>
                    </a:lnTo>
                    <a:lnTo>
                      <a:pt x="1880" y="702"/>
                    </a:lnTo>
                    <a:lnTo>
                      <a:pt x="1884" y="700"/>
                    </a:lnTo>
                    <a:lnTo>
                      <a:pt x="1888" y="699"/>
                    </a:lnTo>
                    <a:lnTo>
                      <a:pt x="1892" y="698"/>
                    </a:lnTo>
                    <a:lnTo>
                      <a:pt x="1896" y="697"/>
                    </a:lnTo>
                    <a:lnTo>
                      <a:pt x="1900" y="696"/>
                    </a:lnTo>
                    <a:lnTo>
                      <a:pt x="1904" y="694"/>
                    </a:lnTo>
                    <a:lnTo>
                      <a:pt x="1908" y="692"/>
                    </a:lnTo>
                    <a:lnTo>
                      <a:pt x="1912" y="690"/>
                    </a:lnTo>
                    <a:lnTo>
                      <a:pt x="1916" y="688"/>
                    </a:lnTo>
                    <a:lnTo>
                      <a:pt x="1919" y="686"/>
                    </a:lnTo>
                    <a:lnTo>
                      <a:pt x="1923" y="686"/>
                    </a:lnTo>
                    <a:lnTo>
                      <a:pt x="1927" y="684"/>
                    </a:lnTo>
                    <a:lnTo>
                      <a:pt x="1931" y="683"/>
                    </a:lnTo>
                    <a:lnTo>
                      <a:pt x="1935" y="681"/>
                    </a:lnTo>
                    <a:lnTo>
                      <a:pt x="1939" y="679"/>
                    </a:lnTo>
                    <a:lnTo>
                      <a:pt x="1943" y="677"/>
                    </a:lnTo>
                    <a:lnTo>
                      <a:pt x="1947" y="676"/>
                    </a:lnTo>
                    <a:lnTo>
                      <a:pt x="1951" y="674"/>
                    </a:lnTo>
                    <a:lnTo>
                      <a:pt x="1955" y="671"/>
                    </a:lnTo>
                    <a:lnTo>
                      <a:pt x="1959" y="671"/>
                    </a:lnTo>
                    <a:lnTo>
                      <a:pt x="1963" y="670"/>
                    </a:lnTo>
                    <a:lnTo>
                      <a:pt x="1967" y="666"/>
                    </a:lnTo>
                    <a:lnTo>
                      <a:pt x="1971" y="664"/>
                    </a:lnTo>
                    <a:lnTo>
                      <a:pt x="1975" y="664"/>
                    </a:lnTo>
                    <a:lnTo>
                      <a:pt x="1979" y="663"/>
                    </a:lnTo>
                    <a:lnTo>
                      <a:pt x="1983" y="660"/>
                    </a:lnTo>
                    <a:lnTo>
                      <a:pt x="1986" y="657"/>
                    </a:lnTo>
                    <a:lnTo>
                      <a:pt x="1990" y="656"/>
                    </a:lnTo>
                    <a:lnTo>
                      <a:pt x="1994" y="653"/>
                    </a:lnTo>
                    <a:lnTo>
                      <a:pt x="1998" y="653"/>
                    </a:lnTo>
                    <a:lnTo>
                      <a:pt x="2002" y="651"/>
                    </a:lnTo>
                    <a:lnTo>
                      <a:pt x="2006" y="647"/>
                    </a:lnTo>
                    <a:lnTo>
                      <a:pt x="2010" y="646"/>
                    </a:lnTo>
                    <a:lnTo>
                      <a:pt x="2014" y="645"/>
                    </a:lnTo>
                    <a:lnTo>
                      <a:pt x="2018" y="643"/>
                    </a:lnTo>
                    <a:lnTo>
                      <a:pt x="2022" y="642"/>
                    </a:lnTo>
                    <a:lnTo>
                      <a:pt x="2026" y="639"/>
                    </a:lnTo>
                    <a:lnTo>
                      <a:pt x="2030" y="636"/>
                    </a:lnTo>
                    <a:lnTo>
                      <a:pt x="2034" y="635"/>
                    </a:lnTo>
                    <a:lnTo>
                      <a:pt x="2038" y="633"/>
                    </a:lnTo>
                    <a:lnTo>
                      <a:pt x="2042" y="631"/>
                    </a:lnTo>
                    <a:lnTo>
                      <a:pt x="2046" y="628"/>
                    </a:lnTo>
                    <a:lnTo>
                      <a:pt x="2050" y="626"/>
                    </a:lnTo>
                    <a:lnTo>
                      <a:pt x="2054" y="626"/>
                    </a:lnTo>
                    <a:lnTo>
                      <a:pt x="2057" y="623"/>
                    </a:lnTo>
                    <a:lnTo>
                      <a:pt x="2061" y="621"/>
                    </a:lnTo>
                    <a:lnTo>
                      <a:pt x="2065" y="619"/>
                    </a:lnTo>
                    <a:lnTo>
                      <a:pt x="2069" y="617"/>
                    </a:lnTo>
                    <a:lnTo>
                      <a:pt x="2073" y="615"/>
                    </a:lnTo>
                    <a:lnTo>
                      <a:pt x="2077" y="612"/>
                    </a:lnTo>
                    <a:lnTo>
                      <a:pt x="2081" y="610"/>
                    </a:lnTo>
                    <a:lnTo>
                      <a:pt x="2085" y="610"/>
                    </a:lnTo>
                    <a:lnTo>
                      <a:pt x="2089" y="606"/>
                    </a:lnTo>
                    <a:lnTo>
                      <a:pt x="2093" y="604"/>
                    </a:lnTo>
                    <a:lnTo>
                      <a:pt x="2097" y="603"/>
                    </a:lnTo>
                    <a:lnTo>
                      <a:pt x="2101" y="601"/>
                    </a:lnTo>
                    <a:lnTo>
                      <a:pt x="2105" y="598"/>
                    </a:lnTo>
                    <a:lnTo>
                      <a:pt x="2109" y="595"/>
                    </a:lnTo>
                    <a:lnTo>
                      <a:pt x="2113" y="594"/>
                    </a:lnTo>
                    <a:lnTo>
                      <a:pt x="2117" y="593"/>
                    </a:lnTo>
                    <a:lnTo>
                      <a:pt x="2121" y="589"/>
                    </a:lnTo>
                    <a:lnTo>
                      <a:pt x="2124" y="588"/>
                    </a:lnTo>
                    <a:lnTo>
                      <a:pt x="2128" y="586"/>
                    </a:lnTo>
                    <a:lnTo>
                      <a:pt x="2132" y="584"/>
                    </a:lnTo>
                    <a:lnTo>
                      <a:pt x="2136" y="581"/>
                    </a:lnTo>
                    <a:lnTo>
                      <a:pt x="2140" y="578"/>
                    </a:lnTo>
                    <a:lnTo>
                      <a:pt x="2144" y="577"/>
                    </a:lnTo>
                    <a:lnTo>
                      <a:pt x="2148" y="576"/>
                    </a:lnTo>
                    <a:lnTo>
                      <a:pt x="2152" y="573"/>
                    </a:lnTo>
                    <a:lnTo>
                      <a:pt x="2156" y="570"/>
                    </a:lnTo>
                    <a:lnTo>
                      <a:pt x="2160" y="567"/>
                    </a:lnTo>
                    <a:lnTo>
                      <a:pt x="2164" y="565"/>
                    </a:lnTo>
                    <a:lnTo>
                      <a:pt x="2168" y="562"/>
                    </a:lnTo>
                    <a:lnTo>
                      <a:pt x="2172" y="562"/>
                    </a:lnTo>
                    <a:lnTo>
                      <a:pt x="2176" y="559"/>
                    </a:lnTo>
                    <a:lnTo>
                      <a:pt x="2180" y="557"/>
                    </a:lnTo>
                    <a:lnTo>
                      <a:pt x="2184" y="555"/>
                    </a:lnTo>
                    <a:lnTo>
                      <a:pt x="2188" y="552"/>
                    </a:lnTo>
                    <a:lnTo>
                      <a:pt x="2191" y="550"/>
                    </a:lnTo>
                    <a:lnTo>
                      <a:pt x="2195" y="547"/>
                    </a:lnTo>
                    <a:lnTo>
                      <a:pt x="2199" y="544"/>
                    </a:lnTo>
                    <a:lnTo>
                      <a:pt x="2203" y="543"/>
                    </a:lnTo>
                    <a:lnTo>
                      <a:pt x="2207" y="540"/>
                    </a:lnTo>
                    <a:lnTo>
                      <a:pt x="2211" y="538"/>
                    </a:lnTo>
                    <a:lnTo>
                      <a:pt x="2215" y="536"/>
                    </a:lnTo>
                    <a:lnTo>
                      <a:pt x="2219" y="535"/>
                    </a:lnTo>
                    <a:lnTo>
                      <a:pt x="2223" y="533"/>
                    </a:lnTo>
                    <a:lnTo>
                      <a:pt x="2227" y="530"/>
                    </a:lnTo>
                    <a:lnTo>
                      <a:pt x="2231" y="527"/>
                    </a:lnTo>
                    <a:lnTo>
                      <a:pt x="2235" y="524"/>
                    </a:lnTo>
                    <a:lnTo>
                      <a:pt x="2239" y="521"/>
                    </a:lnTo>
                    <a:lnTo>
                      <a:pt x="2243" y="519"/>
                    </a:lnTo>
                    <a:lnTo>
                      <a:pt x="2247" y="517"/>
                    </a:lnTo>
                    <a:lnTo>
                      <a:pt x="2251" y="515"/>
                    </a:lnTo>
                    <a:lnTo>
                      <a:pt x="2255" y="511"/>
                    </a:lnTo>
                    <a:lnTo>
                      <a:pt x="2259" y="510"/>
                    </a:lnTo>
                    <a:lnTo>
                      <a:pt x="2262" y="508"/>
                    </a:lnTo>
                    <a:lnTo>
                      <a:pt x="2266" y="506"/>
                    </a:lnTo>
                    <a:lnTo>
                      <a:pt x="2270" y="503"/>
                    </a:lnTo>
                    <a:lnTo>
                      <a:pt x="2274" y="501"/>
                    </a:lnTo>
                    <a:lnTo>
                      <a:pt x="2278" y="500"/>
                    </a:lnTo>
                    <a:lnTo>
                      <a:pt x="2282" y="495"/>
                    </a:lnTo>
                    <a:lnTo>
                      <a:pt x="2286" y="494"/>
                    </a:lnTo>
                    <a:lnTo>
                      <a:pt x="2290" y="491"/>
                    </a:lnTo>
                    <a:lnTo>
                      <a:pt x="2294" y="489"/>
                    </a:lnTo>
                    <a:lnTo>
                      <a:pt x="2298" y="488"/>
                    </a:lnTo>
                    <a:lnTo>
                      <a:pt x="2302" y="484"/>
                    </a:lnTo>
                    <a:lnTo>
                      <a:pt x="2306" y="482"/>
                    </a:lnTo>
                    <a:lnTo>
                      <a:pt x="2310" y="480"/>
                    </a:lnTo>
                    <a:lnTo>
                      <a:pt x="2314" y="477"/>
                    </a:lnTo>
                    <a:lnTo>
                      <a:pt x="2318" y="473"/>
                    </a:lnTo>
                    <a:lnTo>
                      <a:pt x="2322" y="473"/>
                    </a:lnTo>
                    <a:lnTo>
                      <a:pt x="2326" y="469"/>
                    </a:lnTo>
                    <a:lnTo>
                      <a:pt x="2329" y="468"/>
                    </a:lnTo>
                    <a:lnTo>
                      <a:pt x="2333" y="467"/>
                    </a:lnTo>
                    <a:lnTo>
                      <a:pt x="2337" y="462"/>
                    </a:lnTo>
                    <a:lnTo>
                      <a:pt x="2341" y="461"/>
                    </a:lnTo>
                    <a:lnTo>
                      <a:pt x="2345" y="458"/>
                    </a:lnTo>
                    <a:lnTo>
                      <a:pt x="2349" y="455"/>
                    </a:lnTo>
                    <a:lnTo>
                      <a:pt x="2353" y="453"/>
                    </a:lnTo>
                    <a:lnTo>
                      <a:pt x="2357" y="452"/>
                    </a:lnTo>
                    <a:lnTo>
                      <a:pt x="2361" y="448"/>
                    </a:lnTo>
                    <a:lnTo>
                      <a:pt x="2365" y="447"/>
                    </a:lnTo>
                    <a:lnTo>
                      <a:pt x="2369" y="443"/>
                    </a:lnTo>
                    <a:lnTo>
                      <a:pt x="2373" y="441"/>
                    </a:lnTo>
                    <a:lnTo>
                      <a:pt x="2377" y="440"/>
                    </a:lnTo>
                    <a:lnTo>
                      <a:pt x="2381" y="437"/>
                    </a:lnTo>
                    <a:lnTo>
                      <a:pt x="2385" y="436"/>
                    </a:lnTo>
                    <a:lnTo>
                      <a:pt x="2389" y="432"/>
                    </a:lnTo>
                    <a:lnTo>
                      <a:pt x="2393" y="431"/>
                    </a:lnTo>
                    <a:lnTo>
                      <a:pt x="2396" y="429"/>
                    </a:lnTo>
                    <a:lnTo>
                      <a:pt x="2400" y="427"/>
                    </a:lnTo>
                    <a:lnTo>
                      <a:pt x="2404" y="424"/>
                    </a:lnTo>
                    <a:lnTo>
                      <a:pt x="2408" y="421"/>
                    </a:lnTo>
                    <a:lnTo>
                      <a:pt x="2412" y="419"/>
                    </a:lnTo>
                    <a:lnTo>
                      <a:pt x="2416" y="417"/>
                    </a:lnTo>
                    <a:lnTo>
                      <a:pt x="2420" y="414"/>
                    </a:lnTo>
                    <a:lnTo>
                      <a:pt x="2424" y="412"/>
                    </a:lnTo>
                    <a:lnTo>
                      <a:pt x="2428" y="410"/>
                    </a:lnTo>
                    <a:lnTo>
                      <a:pt x="2432" y="407"/>
                    </a:lnTo>
                    <a:lnTo>
                      <a:pt x="2436" y="404"/>
                    </a:lnTo>
                    <a:lnTo>
                      <a:pt x="2440" y="402"/>
                    </a:lnTo>
                    <a:lnTo>
                      <a:pt x="2444" y="400"/>
                    </a:lnTo>
                    <a:lnTo>
                      <a:pt x="2448" y="398"/>
                    </a:lnTo>
                    <a:lnTo>
                      <a:pt x="2452" y="396"/>
                    </a:lnTo>
                    <a:lnTo>
                      <a:pt x="2456" y="393"/>
                    </a:lnTo>
                    <a:lnTo>
                      <a:pt x="2460" y="391"/>
                    </a:lnTo>
                    <a:lnTo>
                      <a:pt x="2464" y="389"/>
                    </a:lnTo>
                    <a:lnTo>
                      <a:pt x="2467" y="387"/>
                    </a:lnTo>
                    <a:lnTo>
                      <a:pt x="2471" y="386"/>
                    </a:lnTo>
                    <a:lnTo>
                      <a:pt x="2475" y="383"/>
                    </a:lnTo>
                    <a:lnTo>
                      <a:pt x="2479" y="380"/>
                    </a:lnTo>
                    <a:lnTo>
                      <a:pt x="2483" y="378"/>
                    </a:lnTo>
                    <a:lnTo>
                      <a:pt x="2487" y="376"/>
                    </a:lnTo>
                    <a:lnTo>
                      <a:pt x="2491" y="372"/>
                    </a:lnTo>
                    <a:lnTo>
                      <a:pt x="2495" y="371"/>
                    </a:lnTo>
                    <a:lnTo>
                      <a:pt x="2499" y="368"/>
                    </a:lnTo>
                    <a:lnTo>
                      <a:pt x="2503" y="367"/>
                    </a:lnTo>
                    <a:lnTo>
                      <a:pt x="2507" y="363"/>
                    </a:lnTo>
                    <a:lnTo>
                      <a:pt x="2511" y="362"/>
                    </a:lnTo>
                    <a:lnTo>
                      <a:pt x="2515" y="361"/>
                    </a:lnTo>
                    <a:lnTo>
                      <a:pt x="2519" y="357"/>
                    </a:lnTo>
                    <a:lnTo>
                      <a:pt x="2523" y="357"/>
                    </a:lnTo>
                    <a:lnTo>
                      <a:pt x="2527" y="354"/>
                    </a:lnTo>
                    <a:lnTo>
                      <a:pt x="2531" y="351"/>
                    </a:lnTo>
                    <a:lnTo>
                      <a:pt x="2534" y="349"/>
                    </a:lnTo>
                    <a:lnTo>
                      <a:pt x="2538" y="346"/>
                    </a:lnTo>
                    <a:lnTo>
                      <a:pt x="2542" y="344"/>
                    </a:lnTo>
                    <a:lnTo>
                      <a:pt x="2546" y="343"/>
                    </a:lnTo>
                    <a:lnTo>
                      <a:pt x="2550" y="339"/>
                    </a:lnTo>
                    <a:lnTo>
                      <a:pt x="2554" y="338"/>
                    </a:lnTo>
                    <a:lnTo>
                      <a:pt x="2558" y="336"/>
                    </a:lnTo>
                    <a:lnTo>
                      <a:pt x="2562" y="334"/>
                    </a:lnTo>
                    <a:lnTo>
                      <a:pt x="2566" y="332"/>
                    </a:lnTo>
                    <a:lnTo>
                      <a:pt x="2570" y="330"/>
                    </a:lnTo>
                    <a:lnTo>
                      <a:pt x="2574" y="327"/>
                    </a:lnTo>
                    <a:lnTo>
                      <a:pt x="2578" y="326"/>
                    </a:lnTo>
                    <a:lnTo>
                      <a:pt x="2582" y="323"/>
                    </a:lnTo>
                    <a:lnTo>
                      <a:pt x="2586" y="321"/>
                    </a:lnTo>
                    <a:lnTo>
                      <a:pt x="2590" y="320"/>
                    </a:lnTo>
                    <a:lnTo>
                      <a:pt x="2594" y="318"/>
                    </a:lnTo>
                    <a:lnTo>
                      <a:pt x="2598" y="315"/>
                    </a:lnTo>
                    <a:lnTo>
                      <a:pt x="2602" y="313"/>
                    </a:lnTo>
                    <a:lnTo>
                      <a:pt x="2605" y="309"/>
                    </a:lnTo>
                    <a:lnTo>
                      <a:pt x="2609" y="309"/>
                    </a:lnTo>
                    <a:lnTo>
                      <a:pt x="2613" y="306"/>
                    </a:lnTo>
                    <a:lnTo>
                      <a:pt x="2617" y="304"/>
                    </a:lnTo>
                    <a:lnTo>
                      <a:pt x="2621" y="303"/>
                    </a:lnTo>
                    <a:lnTo>
                      <a:pt x="2625" y="301"/>
                    </a:lnTo>
                    <a:lnTo>
                      <a:pt x="2629" y="298"/>
                    </a:lnTo>
                    <a:lnTo>
                      <a:pt x="2633" y="295"/>
                    </a:lnTo>
                    <a:lnTo>
                      <a:pt x="2637" y="295"/>
                    </a:lnTo>
                    <a:lnTo>
                      <a:pt x="2641" y="292"/>
                    </a:lnTo>
                    <a:lnTo>
                      <a:pt x="2645" y="290"/>
                    </a:lnTo>
                    <a:lnTo>
                      <a:pt x="2649" y="289"/>
                    </a:lnTo>
                    <a:lnTo>
                      <a:pt x="2653" y="286"/>
                    </a:lnTo>
                    <a:lnTo>
                      <a:pt x="2657" y="284"/>
                    </a:lnTo>
                    <a:lnTo>
                      <a:pt x="2661" y="282"/>
                    </a:lnTo>
                    <a:lnTo>
                      <a:pt x="2665" y="282"/>
                    </a:lnTo>
                    <a:lnTo>
                      <a:pt x="2669" y="279"/>
                    </a:lnTo>
                    <a:lnTo>
                      <a:pt x="2672" y="276"/>
                    </a:lnTo>
                    <a:lnTo>
                      <a:pt x="2676" y="274"/>
                    </a:lnTo>
                    <a:lnTo>
                      <a:pt x="2680" y="273"/>
                    </a:lnTo>
                    <a:lnTo>
                      <a:pt x="2684" y="269"/>
                    </a:lnTo>
                    <a:lnTo>
                      <a:pt x="2688" y="269"/>
                    </a:lnTo>
                    <a:lnTo>
                      <a:pt x="2692" y="267"/>
                    </a:lnTo>
                    <a:lnTo>
                      <a:pt x="2696" y="266"/>
                    </a:lnTo>
                    <a:lnTo>
                      <a:pt x="2700" y="263"/>
                    </a:lnTo>
                    <a:lnTo>
                      <a:pt x="2704" y="261"/>
                    </a:lnTo>
                    <a:lnTo>
                      <a:pt x="2708" y="259"/>
                    </a:lnTo>
                    <a:lnTo>
                      <a:pt x="2712" y="257"/>
                    </a:lnTo>
                    <a:lnTo>
                      <a:pt x="2716" y="254"/>
                    </a:lnTo>
                    <a:lnTo>
                      <a:pt x="2720" y="253"/>
                    </a:lnTo>
                    <a:lnTo>
                      <a:pt x="2724" y="252"/>
                    </a:lnTo>
                    <a:lnTo>
                      <a:pt x="2728" y="249"/>
                    </a:lnTo>
                    <a:lnTo>
                      <a:pt x="2732" y="247"/>
                    </a:lnTo>
                    <a:lnTo>
                      <a:pt x="2736" y="248"/>
                    </a:lnTo>
                    <a:lnTo>
                      <a:pt x="2739" y="244"/>
                    </a:lnTo>
                    <a:lnTo>
                      <a:pt x="2743" y="243"/>
                    </a:lnTo>
                    <a:lnTo>
                      <a:pt x="2747" y="240"/>
                    </a:lnTo>
                    <a:lnTo>
                      <a:pt x="2751" y="239"/>
                    </a:lnTo>
                    <a:lnTo>
                      <a:pt x="2755" y="239"/>
                    </a:lnTo>
                    <a:lnTo>
                      <a:pt x="2759" y="236"/>
                    </a:lnTo>
                    <a:lnTo>
                      <a:pt x="2763" y="234"/>
                    </a:lnTo>
                    <a:lnTo>
                      <a:pt x="2767" y="232"/>
                    </a:lnTo>
                    <a:lnTo>
                      <a:pt x="2771" y="231"/>
                    </a:lnTo>
                    <a:lnTo>
                      <a:pt x="2775" y="228"/>
                    </a:lnTo>
                    <a:lnTo>
                      <a:pt x="2779" y="226"/>
                    </a:lnTo>
                    <a:lnTo>
                      <a:pt x="2783" y="225"/>
                    </a:lnTo>
                    <a:lnTo>
                      <a:pt x="2787" y="223"/>
                    </a:lnTo>
                    <a:lnTo>
                      <a:pt x="2791" y="220"/>
                    </a:lnTo>
                    <a:lnTo>
                      <a:pt x="2795" y="218"/>
                    </a:lnTo>
                    <a:lnTo>
                      <a:pt x="2799" y="218"/>
                    </a:lnTo>
                    <a:lnTo>
                      <a:pt x="2803" y="216"/>
                    </a:lnTo>
                    <a:lnTo>
                      <a:pt x="2807" y="214"/>
                    </a:lnTo>
                    <a:lnTo>
                      <a:pt x="2810" y="213"/>
                    </a:lnTo>
                    <a:lnTo>
                      <a:pt x="2814" y="211"/>
                    </a:lnTo>
                    <a:lnTo>
                      <a:pt x="2818" y="209"/>
                    </a:lnTo>
                    <a:lnTo>
                      <a:pt x="2822" y="207"/>
                    </a:lnTo>
                    <a:lnTo>
                      <a:pt x="2826" y="205"/>
                    </a:lnTo>
                    <a:lnTo>
                      <a:pt x="2830" y="204"/>
                    </a:lnTo>
                    <a:lnTo>
                      <a:pt x="2834" y="202"/>
                    </a:lnTo>
                    <a:lnTo>
                      <a:pt x="2838" y="201"/>
                    </a:lnTo>
                    <a:lnTo>
                      <a:pt x="2842" y="199"/>
                    </a:lnTo>
                    <a:lnTo>
                      <a:pt x="2846" y="198"/>
                    </a:lnTo>
                    <a:lnTo>
                      <a:pt x="2850" y="196"/>
                    </a:lnTo>
                    <a:lnTo>
                      <a:pt x="2854" y="194"/>
                    </a:lnTo>
                    <a:lnTo>
                      <a:pt x="2858" y="192"/>
                    </a:lnTo>
                    <a:lnTo>
                      <a:pt x="2862" y="192"/>
                    </a:lnTo>
                    <a:lnTo>
                      <a:pt x="2866" y="190"/>
                    </a:lnTo>
                    <a:lnTo>
                      <a:pt x="2870" y="188"/>
                    </a:lnTo>
                    <a:lnTo>
                      <a:pt x="2874" y="186"/>
                    </a:lnTo>
                    <a:lnTo>
                      <a:pt x="2877" y="185"/>
                    </a:lnTo>
                    <a:lnTo>
                      <a:pt x="2881" y="183"/>
                    </a:lnTo>
                    <a:lnTo>
                      <a:pt x="2885" y="181"/>
                    </a:lnTo>
                    <a:lnTo>
                      <a:pt x="2889" y="180"/>
                    </a:lnTo>
                    <a:lnTo>
                      <a:pt x="2893" y="179"/>
                    </a:lnTo>
                    <a:lnTo>
                      <a:pt x="2897" y="176"/>
                    </a:lnTo>
                    <a:lnTo>
                      <a:pt x="2901" y="176"/>
                    </a:lnTo>
                    <a:lnTo>
                      <a:pt x="2905" y="173"/>
                    </a:lnTo>
                    <a:lnTo>
                      <a:pt x="2909" y="172"/>
                    </a:lnTo>
                    <a:lnTo>
                      <a:pt x="2913" y="172"/>
                    </a:lnTo>
                    <a:lnTo>
                      <a:pt x="2917" y="170"/>
                    </a:lnTo>
                    <a:lnTo>
                      <a:pt x="2921" y="169"/>
                    </a:lnTo>
                    <a:lnTo>
                      <a:pt x="2925" y="168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2"/>
                    </a:lnTo>
                    <a:lnTo>
                      <a:pt x="2941" y="162"/>
                    </a:lnTo>
                    <a:lnTo>
                      <a:pt x="2944" y="161"/>
                    </a:lnTo>
                    <a:lnTo>
                      <a:pt x="2948" y="159"/>
                    </a:lnTo>
                    <a:lnTo>
                      <a:pt x="2952" y="158"/>
                    </a:lnTo>
                    <a:lnTo>
                      <a:pt x="2956" y="157"/>
                    </a:lnTo>
                    <a:lnTo>
                      <a:pt x="2960" y="155"/>
                    </a:lnTo>
                    <a:lnTo>
                      <a:pt x="2964" y="153"/>
                    </a:lnTo>
                    <a:lnTo>
                      <a:pt x="2968" y="153"/>
                    </a:lnTo>
                    <a:lnTo>
                      <a:pt x="2972" y="150"/>
                    </a:lnTo>
                    <a:lnTo>
                      <a:pt x="2976" y="149"/>
                    </a:lnTo>
                    <a:lnTo>
                      <a:pt x="2980" y="149"/>
                    </a:lnTo>
                    <a:lnTo>
                      <a:pt x="2984" y="146"/>
                    </a:lnTo>
                    <a:lnTo>
                      <a:pt x="2988" y="145"/>
                    </a:lnTo>
                    <a:lnTo>
                      <a:pt x="2992" y="143"/>
                    </a:lnTo>
                    <a:lnTo>
                      <a:pt x="2996" y="143"/>
                    </a:lnTo>
                    <a:lnTo>
                      <a:pt x="3000" y="142"/>
                    </a:lnTo>
                    <a:lnTo>
                      <a:pt x="3004" y="141"/>
                    </a:lnTo>
                    <a:lnTo>
                      <a:pt x="3008" y="138"/>
                    </a:lnTo>
                    <a:lnTo>
                      <a:pt x="3012" y="138"/>
                    </a:lnTo>
                    <a:lnTo>
                      <a:pt x="3015" y="138"/>
                    </a:lnTo>
                    <a:lnTo>
                      <a:pt x="3019" y="136"/>
                    </a:lnTo>
                    <a:lnTo>
                      <a:pt x="3023" y="134"/>
                    </a:lnTo>
                    <a:lnTo>
                      <a:pt x="3027" y="133"/>
                    </a:lnTo>
                    <a:lnTo>
                      <a:pt x="3031" y="131"/>
                    </a:lnTo>
                    <a:lnTo>
                      <a:pt x="3035" y="129"/>
                    </a:lnTo>
                    <a:lnTo>
                      <a:pt x="3039" y="129"/>
                    </a:lnTo>
                    <a:lnTo>
                      <a:pt x="3043" y="128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6"/>
                    </a:lnTo>
                    <a:lnTo>
                      <a:pt x="3059" y="122"/>
                    </a:lnTo>
                    <a:lnTo>
                      <a:pt x="3063" y="121"/>
                    </a:lnTo>
                    <a:lnTo>
                      <a:pt x="3067" y="120"/>
                    </a:lnTo>
                    <a:lnTo>
                      <a:pt x="3071" y="120"/>
                    </a:lnTo>
                    <a:lnTo>
                      <a:pt x="3075" y="119"/>
                    </a:lnTo>
                    <a:lnTo>
                      <a:pt x="3079" y="118"/>
                    </a:lnTo>
                    <a:lnTo>
                      <a:pt x="3082" y="117"/>
                    </a:lnTo>
                    <a:lnTo>
                      <a:pt x="3086" y="116"/>
                    </a:lnTo>
                    <a:lnTo>
                      <a:pt x="3090" y="113"/>
                    </a:lnTo>
                    <a:lnTo>
                      <a:pt x="3094" y="113"/>
                    </a:lnTo>
                    <a:lnTo>
                      <a:pt x="3098" y="113"/>
                    </a:lnTo>
                    <a:lnTo>
                      <a:pt x="3102" y="113"/>
                    </a:lnTo>
                    <a:lnTo>
                      <a:pt x="3106" y="109"/>
                    </a:lnTo>
                    <a:lnTo>
                      <a:pt x="3110" y="110"/>
                    </a:lnTo>
                    <a:lnTo>
                      <a:pt x="3114" y="108"/>
                    </a:lnTo>
                    <a:lnTo>
                      <a:pt x="3118" y="106"/>
                    </a:lnTo>
                    <a:lnTo>
                      <a:pt x="3122" y="107"/>
                    </a:lnTo>
                    <a:lnTo>
                      <a:pt x="3126" y="105"/>
                    </a:lnTo>
                    <a:lnTo>
                      <a:pt x="3130" y="105"/>
                    </a:lnTo>
                    <a:lnTo>
                      <a:pt x="3134" y="104"/>
                    </a:lnTo>
                    <a:lnTo>
                      <a:pt x="3138" y="101"/>
                    </a:lnTo>
                    <a:lnTo>
                      <a:pt x="3142" y="100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2" name="Freeform 2714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7"/>
                  </a:cxn>
                  <a:cxn ang="0">
                    <a:pos x="406" y="26"/>
                  </a:cxn>
                  <a:cxn ang="0">
                    <a:pos x="457" y="41"/>
                  </a:cxn>
                  <a:cxn ang="0">
                    <a:pos x="508" y="61"/>
                  </a:cxn>
                  <a:cxn ang="0">
                    <a:pos x="559" y="82"/>
                  </a:cxn>
                  <a:cxn ang="0">
                    <a:pos x="611" y="110"/>
                  </a:cxn>
                  <a:cxn ang="0">
                    <a:pos x="662" y="140"/>
                  </a:cxn>
                  <a:cxn ang="0">
                    <a:pos x="713" y="175"/>
                  </a:cxn>
                  <a:cxn ang="0">
                    <a:pos x="764" y="215"/>
                  </a:cxn>
                  <a:cxn ang="0">
                    <a:pos x="816" y="256"/>
                  </a:cxn>
                  <a:cxn ang="0">
                    <a:pos x="867" y="298"/>
                  </a:cxn>
                  <a:cxn ang="0">
                    <a:pos x="918" y="343"/>
                  </a:cxn>
                  <a:cxn ang="0">
                    <a:pos x="969" y="389"/>
                  </a:cxn>
                  <a:cxn ang="0">
                    <a:pos x="1021" y="436"/>
                  </a:cxn>
                  <a:cxn ang="0">
                    <a:pos x="1072" y="480"/>
                  </a:cxn>
                  <a:cxn ang="0">
                    <a:pos x="1123" y="521"/>
                  </a:cxn>
                  <a:cxn ang="0">
                    <a:pos x="1174" y="563"/>
                  </a:cxn>
                  <a:cxn ang="0">
                    <a:pos x="1226" y="601"/>
                  </a:cxn>
                  <a:cxn ang="0">
                    <a:pos x="1277" y="634"/>
                  </a:cxn>
                  <a:cxn ang="0">
                    <a:pos x="1328" y="664"/>
                  </a:cxn>
                  <a:cxn ang="0">
                    <a:pos x="1379" y="690"/>
                  </a:cxn>
                  <a:cxn ang="0">
                    <a:pos x="1431" y="713"/>
                  </a:cxn>
                  <a:cxn ang="0">
                    <a:pos x="1482" y="728"/>
                  </a:cxn>
                  <a:cxn ang="0">
                    <a:pos x="1533" y="740"/>
                  </a:cxn>
                  <a:cxn ang="0">
                    <a:pos x="1584" y="747"/>
                  </a:cxn>
                  <a:cxn ang="0">
                    <a:pos x="1636" y="750"/>
                  </a:cxn>
                  <a:cxn ang="0">
                    <a:pos x="1687" y="749"/>
                  </a:cxn>
                  <a:cxn ang="0">
                    <a:pos x="1738" y="743"/>
                  </a:cxn>
                  <a:cxn ang="0">
                    <a:pos x="1789" y="734"/>
                  </a:cxn>
                  <a:cxn ang="0">
                    <a:pos x="1841" y="720"/>
                  </a:cxn>
                  <a:cxn ang="0">
                    <a:pos x="1892" y="703"/>
                  </a:cxn>
                  <a:cxn ang="0">
                    <a:pos x="1943" y="684"/>
                  </a:cxn>
                  <a:cxn ang="0">
                    <a:pos x="1994" y="661"/>
                  </a:cxn>
                  <a:cxn ang="0">
                    <a:pos x="2046" y="635"/>
                  </a:cxn>
                  <a:cxn ang="0">
                    <a:pos x="2097" y="609"/>
                  </a:cxn>
                  <a:cxn ang="0">
                    <a:pos x="2148" y="581"/>
                  </a:cxn>
                  <a:cxn ang="0">
                    <a:pos x="2199" y="553"/>
                  </a:cxn>
                  <a:cxn ang="0">
                    <a:pos x="2251" y="522"/>
                  </a:cxn>
                  <a:cxn ang="0">
                    <a:pos x="2302" y="491"/>
                  </a:cxn>
                  <a:cxn ang="0">
                    <a:pos x="2353" y="463"/>
                  </a:cxn>
                  <a:cxn ang="0">
                    <a:pos x="2404" y="432"/>
                  </a:cxn>
                  <a:cxn ang="0">
                    <a:pos x="2456" y="401"/>
                  </a:cxn>
                  <a:cxn ang="0">
                    <a:pos x="2507" y="372"/>
                  </a:cxn>
                  <a:cxn ang="0">
                    <a:pos x="2558" y="343"/>
                  </a:cxn>
                  <a:cxn ang="0">
                    <a:pos x="2609" y="315"/>
                  </a:cxn>
                  <a:cxn ang="0">
                    <a:pos x="2661" y="289"/>
                  </a:cxn>
                  <a:cxn ang="0">
                    <a:pos x="2712" y="263"/>
                  </a:cxn>
                  <a:cxn ang="0">
                    <a:pos x="2763" y="239"/>
                  </a:cxn>
                  <a:cxn ang="0">
                    <a:pos x="2814" y="216"/>
                  </a:cxn>
                  <a:cxn ang="0">
                    <a:pos x="2866" y="195"/>
                  </a:cxn>
                  <a:cxn ang="0">
                    <a:pos x="2917" y="175"/>
                  </a:cxn>
                  <a:cxn ang="0">
                    <a:pos x="2968" y="156"/>
                  </a:cxn>
                  <a:cxn ang="0">
                    <a:pos x="3019" y="140"/>
                  </a:cxn>
                  <a:cxn ang="0">
                    <a:pos x="3071" y="124"/>
                  </a:cxn>
                  <a:cxn ang="0">
                    <a:pos x="3122" y="110"/>
                  </a:cxn>
                </a:cxnLst>
                <a:rect l="0" t="0" r="r" b="b"/>
                <a:pathLst>
                  <a:path w="3150" h="750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0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8"/>
                    </a:lnTo>
                    <a:lnTo>
                      <a:pt x="303" y="10"/>
                    </a:lnTo>
                    <a:lnTo>
                      <a:pt x="307" y="10"/>
                    </a:lnTo>
                    <a:lnTo>
                      <a:pt x="311" y="10"/>
                    </a:lnTo>
                    <a:lnTo>
                      <a:pt x="315" y="10"/>
                    </a:lnTo>
                    <a:lnTo>
                      <a:pt x="319" y="11"/>
                    </a:lnTo>
                    <a:lnTo>
                      <a:pt x="323" y="12"/>
                    </a:lnTo>
                    <a:lnTo>
                      <a:pt x="327" y="13"/>
                    </a:lnTo>
                    <a:lnTo>
                      <a:pt x="331" y="13"/>
                    </a:lnTo>
                    <a:lnTo>
                      <a:pt x="335" y="14"/>
                    </a:lnTo>
                    <a:lnTo>
                      <a:pt x="339" y="13"/>
                    </a:lnTo>
                    <a:lnTo>
                      <a:pt x="342" y="13"/>
                    </a:lnTo>
                    <a:lnTo>
                      <a:pt x="346" y="16"/>
                    </a:lnTo>
                    <a:lnTo>
                      <a:pt x="350" y="16"/>
                    </a:lnTo>
                    <a:lnTo>
                      <a:pt x="354" y="17"/>
                    </a:lnTo>
                    <a:lnTo>
                      <a:pt x="358" y="17"/>
                    </a:lnTo>
                    <a:lnTo>
                      <a:pt x="362" y="18"/>
                    </a:lnTo>
                    <a:lnTo>
                      <a:pt x="366" y="19"/>
                    </a:lnTo>
                    <a:lnTo>
                      <a:pt x="370" y="20"/>
                    </a:lnTo>
                    <a:lnTo>
                      <a:pt x="374" y="20"/>
                    </a:lnTo>
                    <a:lnTo>
                      <a:pt x="378" y="21"/>
                    </a:lnTo>
                    <a:lnTo>
                      <a:pt x="382" y="22"/>
                    </a:lnTo>
                    <a:lnTo>
                      <a:pt x="386" y="23"/>
                    </a:lnTo>
                    <a:lnTo>
                      <a:pt x="390" y="24"/>
                    </a:lnTo>
                    <a:lnTo>
                      <a:pt x="394" y="24"/>
                    </a:lnTo>
                    <a:lnTo>
                      <a:pt x="398" y="25"/>
                    </a:lnTo>
                    <a:lnTo>
                      <a:pt x="402" y="27"/>
                    </a:lnTo>
                    <a:lnTo>
                      <a:pt x="406" y="26"/>
                    </a:lnTo>
                    <a:lnTo>
                      <a:pt x="410" y="29"/>
                    </a:lnTo>
                    <a:lnTo>
                      <a:pt x="413" y="31"/>
                    </a:lnTo>
                    <a:lnTo>
                      <a:pt x="417" y="31"/>
                    </a:lnTo>
                    <a:lnTo>
                      <a:pt x="421" y="31"/>
                    </a:lnTo>
                    <a:lnTo>
                      <a:pt x="425" y="32"/>
                    </a:lnTo>
                    <a:lnTo>
                      <a:pt x="429" y="33"/>
                    </a:lnTo>
                    <a:lnTo>
                      <a:pt x="433" y="33"/>
                    </a:lnTo>
                    <a:lnTo>
                      <a:pt x="437" y="35"/>
                    </a:lnTo>
                    <a:lnTo>
                      <a:pt x="441" y="36"/>
                    </a:lnTo>
                    <a:lnTo>
                      <a:pt x="445" y="38"/>
                    </a:lnTo>
                    <a:lnTo>
                      <a:pt x="449" y="38"/>
                    </a:lnTo>
                    <a:lnTo>
                      <a:pt x="453" y="39"/>
                    </a:lnTo>
                    <a:lnTo>
                      <a:pt x="457" y="41"/>
                    </a:lnTo>
                    <a:lnTo>
                      <a:pt x="461" y="42"/>
                    </a:lnTo>
                    <a:lnTo>
                      <a:pt x="465" y="43"/>
                    </a:lnTo>
                    <a:lnTo>
                      <a:pt x="469" y="46"/>
                    </a:lnTo>
                    <a:lnTo>
                      <a:pt x="473" y="45"/>
                    </a:lnTo>
                    <a:lnTo>
                      <a:pt x="477" y="47"/>
                    </a:lnTo>
                    <a:lnTo>
                      <a:pt x="480" y="49"/>
                    </a:lnTo>
                    <a:lnTo>
                      <a:pt x="484" y="52"/>
                    </a:lnTo>
                    <a:lnTo>
                      <a:pt x="488" y="51"/>
                    </a:lnTo>
                    <a:lnTo>
                      <a:pt x="492" y="53"/>
                    </a:lnTo>
                    <a:lnTo>
                      <a:pt x="496" y="54"/>
                    </a:lnTo>
                    <a:lnTo>
                      <a:pt x="500" y="57"/>
                    </a:lnTo>
                    <a:lnTo>
                      <a:pt x="504" y="59"/>
                    </a:lnTo>
                    <a:lnTo>
                      <a:pt x="508" y="61"/>
                    </a:lnTo>
                    <a:lnTo>
                      <a:pt x="512" y="62"/>
                    </a:lnTo>
                    <a:lnTo>
                      <a:pt x="516" y="63"/>
                    </a:lnTo>
                    <a:lnTo>
                      <a:pt x="520" y="64"/>
                    </a:lnTo>
                    <a:lnTo>
                      <a:pt x="524" y="66"/>
                    </a:lnTo>
                    <a:lnTo>
                      <a:pt x="528" y="68"/>
                    </a:lnTo>
                    <a:lnTo>
                      <a:pt x="532" y="70"/>
                    </a:lnTo>
                    <a:lnTo>
                      <a:pt x="536" y="71"/>
                    </a:lnTo>
                    <a:lnTo>
                      <a:pt x="540" y="72"/>
                    </a:lnTo>
                    <a:lnTo>
                      <a:pt x="544" y="76"/>
                    </a:lnTo>
                    <a:lnTo>
                      <a:pt x="547" y="77"/>
                    </a:lnTo>
                    <a:lnTo>
                      <a:pt x="551" y="77"/>
                    </a:lnTo>
                    <a:lnTo>
                      <a:pt x="555" y="80"/>
                    </a:lnTo>
                    <a:lnTo>
                      <a:pt x="559" y="82"/>
                    </a:lnTo>
                    <a:lnTo>
                      <a:pt x="563" y="85"/>
                    </a:lnTo>
                    <a:lnTo>
                      <a:pt x="567" y="87"/>
                    </a:lnTo>
                    <a:lnTo>
                      <a:pt x="571" y="89"/>
                    </a:lnTo>
                    <a:lnTo>
                      <a:pt x="575" y="90"/>
                    </a:lnTo>
                    <a:lnTo>
                      <a:pt x="579" y="91"/>
                    </a:lnTo>
                    <a:lnTo>
                      <a:pt x="583" y="93"/>
                    </a:lnTo>
                    <a:lnTo>
                      <a:pt x="587" y="96"/>
                    </a:lnTo>
                    <a:lnTo>
                      <a:pt x="591" y="98"/>
                    </a:lnTo>
                    <a:lnTo>
                      <a:pt x="595" y="101"/>
                    </a:lnTo>
                    <a:lnTo>
                      <a:pt x="599" y="103"/>
                    </a:lnTo>
                    <a:lnTo>
                      <a:pt x="603" y="105"/>
                    </a:lnTo>
                    <a:lnTo>
                      <a:pt x="607" y="106"/>
                    </a:lnTo>
                    <a:lnTo>
                      <a:pt x="611" y="110"/>
                    </a:lnTo>
                    <a:lnTo>
                      <a:pt x="615" y="111"/>
                    </a:lnTo>
                    <a:lnTo>
                      <a:pt x="618" y="114"/>
                    </a:lnTo>
                    <a:lnTo>
                      <a:pt x="622" y="117"/>
                    </a:lnTo>
                    <a:lnTo>
                      <a:pt x="626" y="119"/>
                    </a:lnTo>
                    <a:lnTo>
                      <a:pt x="630" y="121"/>
                    </a:lnTo>
                    <a:lnTo>
                      <a:pt x="634" y="123"/>
                    </a:lnTo>
                    <a:lnTo>
                      <a:pt x="638" y="125"/>
                    </a:lnTo>
                    <a:lnTo>
                      <a:pt x="642" y="128"/>
                    </a:lnTo>
                    <a:lnTo>
                      <a:pt x="646" y="130"/>
                    </a:lnTo>
                    <a:lnTo>
                      <a:pt x="650" y="133"/>
                    </a:lnTo>
                    <a:lnTo>
                      <a:pt x="654" y="135"/>
                    </a:lnTo>
                    <a:lnTo>
                      <a:pt x="658" y="139"/>
                    </a:lnTo>
                    <a:lnTo>
                      <a:pt x="662" y="140"/>
                    </a:lnTo>
                    <a:lnTo>
                      <a:pt x="666" y="143"/>
                    </a:lnTo>
                    <a:lnTo>
                      <a:pt x="670" y="146"/>
                    </a:lnTo>
                    <a:lnTo>
                      <a:pt x="674" y="147"/>
                    </a:lnTo>
                    <a:lnTo>
                      <a:pt x="678" y="150"/>
                    </a:lnTo>
                    <a:lnTo>
                      <a:pt x="682" y="154"/>
                    </a:lnTo>
                    <a:lnTo>
                      <a:pt x="685" y="155"/>
                    </a:lnTo>
                    <a:lnTo>
                      <a:pt x="689" y="160"/>
                    </a:lnTo>
                    <a:lnTo>
                      <a:pt x="693" y="160"/>
                    </a:lnTo>
                    <a:lnTo>
                      <a:pt x="697" y="165"/>
                    </a:lnTo>
                    <a:lnTo>
                      <a:pt x="701" y="167"/>
                    </a:lnTo>
                    <a:lnTo>
                      <a:pt x="705" y="172"/>
                    </a:lnTo>
                    <a:lnTo>
                      <a:pt x="709" y="173"/>
                    </a:lnTo>
                    <a:lnTo>
                      <a:pt x="713" y="175"/>
                    </a:lnTo>
                    <a:lnTo>
                      <a:pt x="717" y="178"/>
                    </a:lnTo>
                    <a:lnTo>
                      <a:pt x="721" y="181"/>
                    </a:lnTo>
                    <a:lnTo>
                      <a:pt x="725" y="184"/>
                    </a:lnTo>
                    <a:lnTo>
                      <a:pt x="729" y="186"/>
                    </a:lnTo>
                    <a:lnTo>
                      <a:pt x="733" y="189"/>
                    </a:lnTo>
                    <a:lnTo>
                      <a:pt x="737" y="193"/>
                    </a:lnTo>
                    <a:lnTo>
                      <a:pt x="741" y="195"/>
                    </a:lnTo>
                    <a:lnTo>
                      <a:pt x="745" y="201"/>
                    </a:lnTo>
                    <a:lnTo>
                      <a:pt x="749" y="202"/>
                    </a:lnTo>
                    <a:lnTo>
                      <a:pt x="753" y="204"/>
                    </a:lnTo>
                    <a:lnTo>
                      <a:pt x="756" y="209"/>
                    </a:lnTo>
                    <a:lnTo>
                      <a:pt x="760" y="210"/>
                    </a:lnTo>
                    <a:lnTo>
                      <a:pt x="764" y="215"/>
                    </a:lnTo>
                    <a:lnTo>
                      <a:pt x="768" y="217"/>
                    </a:lnTo>
                    <a:lnTo>
                      <a:pt x="772" y="221"/>
                    </a:lnTo>
                    <a:lnTo>
                      <a:pt x="776" y="224"/>
                    </a:lnTo>
                    <a:lnTo>
                      <a:pt x="780" y="226"/>
                    </a:lnTo>
                    <a:lnTo>
                      <a:pt x="784" y="230"/>
                    </a:lnTo>
                    <a:lnTo>
                      <a:pt x="788" y="232"/>
                    </a:lnTo>
                    <a:lnTo>
                      <a:pt x="792" y="235"/>
                    </a:lnTo>
                    <a:lnTo>
                      <a:pt x="796" y="240"/>
                    </a:lnTo>
                    <a:lnTo>
                      <a:pt x="800" y="243"/>
                    </a:lnTo>
                    <a:lnTo>
                      <a:pt x="804" y="245"/>
                    </a:lnTo>
                    <a:lnTo>
                      <a:pt x="808" y="249"/>
                    </a:lnTo>
                    <a:lnTo>
                      <a:pt x="812" y="252"/>
                    </a:lnTo>
                    <a:lnTo>
                      <a:pt x="816" y="256"/>
                    </a:lnTo>
                    <a:lnTo>
                      <a:pt x="820" y="258"/>
                    </a:lnTo>
                    <a:lnTo>
                      <a:pt x="823" y="263"/>
                    </a:lnTo>
                    <a:lnTo>
                      <a:pt x="827" y="264"/>
                    </a:lnTo>
                    <a:lnTo>
                      <a:pt x="831" y="268"/>
                    </a:lnTo>
                    <a:lnTo>
                      <a:pt x="835" y="271"/>
                    </a:lnTo>
                    <a:lnTo>
                      <a:pt x="839" y="276"/>
                    </a:lnTo>
                    <a:lnTo>
                      <a:pt x="843" y="279"/>
                    </a:lnTo>
                    <a:lnTo>
                      <a:pt x="847" y="283"/>
                    </a:lnTo>
                    <a:lnTo>
                      <a:pt x="851" y="285"/>
                    </a:lnTo>
                    <a:lnTo>
                      <a:pt x="855" y="288"/>
                    </a:lnTo>
                    <a:lnTo>
                      <a:pt x="859" y="292"/>
                    </a:lnTo>
                    <a:lnTo>
                      <a:pt x="863" y="295"/>
                    </a:lnTo>
                    <a:lnTo>
                      <a:pt x="867" y="298"/>
                    </a:lnTo>
                    <a:lnTo>
                      <a:pt x="871" y="303"/>
                    </a:lnTo>
                    <a:lnTo>
                      <a:pt x="875" y="306"/>
                    </a:lnTo>
                    <a:lnTo>
                      <a:pt x="879" y="309"/>
                    </a:lnTo>
                    <a:lnTo>
                      <a:pt x="883" y="313"/>
                    </a:lnTo>
                    <a:lnTo>
                      <a:pt x="887" y="316"/>
                    </a:lnTo>
                    <a:lnTo>
                      <a:pt x="890" y="320"/>
                    </a:lnTo>
                    <a:lnTo>
                      <a:pt x="894" y="323"/>
                    </a:lnTo>
                    <a:lnTo>
                      <a:pt x="898" y="326"/>
                    </a:lnTo>
                    <a:lnTo>
                      <a:pt x="902" y="329"/>
                    </a:lnTo>
                    <a:lnTo>
                      <a:pt x="906" y="334"/>
                    </a:lnTo>
                    <a:lnTo>
                      <a:pt x="910" y="337"/>
                    </a:lnTo>
                    <a:lnTo>
                      <a:pt x="914" y="340"/>
                    </a:lnTo>
                    <a:lnTo>
                      <a:pt x="918" y="343"/>
                    </a:lnTo>
                    <a:lnTo>
                      <a:pt x="922" y="346"/>
                    </a:lnTo>
                    <a:lnTo>
                      <a:pt x="926" y="350"/>
                    </a:lnTo>
                    <a:lnTo>
                      <a:pt x="930" y="355"/>
                    </a:lnTo>
                    <a:lnTo>
                      <a:pt x="934" y="358"/>
                    </a:lnTo>
                    <a:lnTo>
                      <a:pt x="938" y="362"/>
                    </a:lnTo>
                    <a:lnTo>
                      <a:pt x="942" y="365"/>
                    </a:lnTo>
                    <a:lnTo>
                      <a:pt x="946" y="369"/>
                    </a:lnTo>
                    <a:lnTo>
                      <a:pt x="950" y="372"/>
                    </a:lnTo>
                    <a:lnTo>
                      <a:pt x="954" y="376"/>
                    </a:lnTo>
                    <a:lnTo>
                      <a:pt x="958" y="379"/>
                    </a:lnTo>
                    <a:lnTo>
                      <a:pt x="961" y="382"/>
                    </a:lnTo>
                    <a:lnTo>
                      <a:pt x="965" y="385"/>
                    </a:lnTo>
                    <a:lnTo>
                      <a:pt x="969" y="389"/>
                    </a:lnTo>
                    <a:lnTo>
                      <a:pt x="973" y="393"/>
                    </a:lnTo>
                    <a:lnTo>
                      <a:pt x="977" y="396"/>
                    </a:lnTo>
                    <a:lnTo>
                      <a:pt x="981" y="401"/>
                    </a:lnTo>
                    <a:lnTo>
                      <a:pt x="985" y="403"/>
                    </a:lnTo>
                    <a:lnTo>
                      <a:pt x="989" y="407"/>
                    </a:lnTo>
                    <a:lnTo>
                      <a:pt x="993" y="410"/>
                    </a:lnTo>
                    <a:lnTo>
                      <a:pt x="997" y="414"/>
                    </a:lnTo>
                    <a:lnTo>
                      <a:pt x="1001" y="418"/>
                    </a:lnTo>
                    <a:lnTo>
                      <a:pt x="1005" y="421"/>
                    </a:lnTo>
                    <a:lnTo>
                      <a:pt x="1009" y="425"/>
                    </a:lnTo>
                    <a:lnTo>
                      <a:pt x="1013" y="428"/>
                    </a:lnTo>
                    <a:lnTo>
                      <a:pt x="1017" y="432"/>
                    </a:lnTo>
                    <a:lnTo>
                      <a:pt x="1021" y="436"/>
                    </a:lnTo>
                    <a:lnTo>
                      <a:pt x="1025" y="437"/>
                    </a:lnTo>
                    <a:lnTo>
                      <a:pt x="1028" y="441"/>
                    </a:lnTo>
                    <a:lnTo>
                      <a:pt x="1032" y="445"/>
                    </a:lnTo>
                    <a:lnTo>
                      <a:pt x="1036" y="449"/>
                    </a:lnTo>
                    <a:lnTo>
                      <a:pt x="1040" y="453"/>
                    </a:lnTo>
                    <a:lnTo>
                      <a:pt x="1044" y="454"/>
                    </a:lnTo>
                    <a:lnTo>
                      <a:pt x="1048" y="458"/>
                    </a:lnTo>
                    <a:lnTo>
                      <a:pt x="1052" y="462"/>
                    </a:lnTo>
                    <a:lnTo>
                      <a:pt x="1056" y="466"/>
                    </a:lnTo>
                    <a:lnTo>
                      <a:pt x="1060" y="469"/>
                    </a:lnTo>
                    <a:lnTo>
                      <a:pt x="1064" y="472"/>
                    </a:lnTo>
                    <a:lnTo>
                      <a:pt x="1068" y="475"/>
                    </a:lnTo>
                    <a:lnTo>
                      <a:pt x="1072" y="480"/>
                    </a:lnTo>
                    <a:lnTo>
                      <a:pt x="1076" y="484"/>
                    </a:lnTo>
                    <a:lnTo>
                      <a:pt x="1080" y="484"/>
                    </a:lnTo>
                    <a:lnTo>
                      <a:pt x="1084" y="491"/>
                    </a:lnTo>
                    <a:lnTo>
                      <a:pt x="1088" y="492"/>
                    </a:lnTo>
                    <a:lnTo>
                      <a:pt x="1092" y="497"/>
                    </a:lnTo>
                    <a:lnTo>
                      <a:pt x="1095" y="499"/>
                    </a:lnTo>
                    <a:lnTo>
                      <a:pt x="1099" y="503"/>
                    </a:lnTo>
                    <a:lnTo>
                      <a:pt x="1103" y="506"/>
                    </a:lnTo>
                    <a:lnTo>
                      <a:pt x="1107" y="510"/>
                    </a:lnTo>
                    <a:lnTo>
                      <a:pt x="1111" y="512"/>
                    </a:lnTo>
                    <a:lnTo>
                      <a:pt x="1115" y="514"/>
                    </a:lnTo>
                    <a:lnTo>
                      <a:pt x="1119" y="519"/>
                    </a:lnTo>
                    <a:lnTo>
                      <a:pt x="1123" y="521"/>
                    </a:lnTo>
                    <a:lnTo>
                      <a:pt x="1127" y="526"/>
                    </a:lnTo>
                    <a:lnTo>
                      <a:pt x="1131" y="528"/>
                    </a:lnTo>
                    <a:lnTo>
                      <a:pt x="1135" y="530"/>
                    </a:lnTo>
                    <a:lnTo>
                      <a:pt x="1139" y="536"/>
                    </a:lnTo>
                    <a:lnTo>
                      <a:pt x="1143" y="538"/>
                    </a:lnTo>
                    <a:lnTo>
                      <a:pt x="1147" y="541"/>
                    </a:lnTo>
                    <a:lnTo>
                      <a:pt x="1151" y="544"/>
                    </a:lnTo>
                    <a:lnTo>
                      <a:pt x="1155" y="548"/>
                    </a:lnTo>
                    <a:lnTo>
                      <a:pt x="1159" y="550"/>
                    </a:lnTo>
                    <a:lnTo>
                      <a:pt x="1163" y="555"/>
                    </a:lnTo>
                    <a:lnTo>
                      <a:pt x="1166" y="556"/>
                    </a:lnTo>
                    <a:lnTo>
                      <a:pt x="1170" y="560"/>
                    </a:lnTo>
                    <a:lnTo>
                      <a:pt x="1174" y="563"/>
                    </a:lnTo>
                    <a:lnTo>
                      <a:pt x="1178" y="566"/>
                    </a:lnTo>
                    <a:lnTo>
                      <a:pt x="1182" y="568"/>
                    </a:lnTo>
                    <a:lnTo>
                      <a:pt x="1186" y="571"/>
                    </a:lnTo>
                    <a:lnTo>
                      <a:pt x="1190" y="574"/>
                    </a:lnTo>
                    <a:lnTo>
                      <a:pt x="1194" y="578"/>
                    </a:lnTo>
                    <a:lnTo>
                      <a:pt x="1198" y="580"/>
                    </a:lnTo>
                    <a:lnTo>
                      <a:pt x="1202" y="582"/>
                    </a:lnTo>
                    <a:lnTo>
                      <a:pt x="1206" y="586"/>
                    </a:lnTo>
                    <a:lnTo>
                      <a:pt x="1210" y="589"/>
                    </a:lnTo>
                    <a:lnTo>
                      <a:pt x="1214" y="591"/>
                    </a:lnTo>
                    <a:lnTo>
                      <a:pt x="1218" y="593"/>
                    </a:lnTo>
                    <a:lnTo>
                      <a:pt x="1222" y="598"/>
                    </a:lnTo>
                    <a:lnTo>
                      <a:pt x="1226" y="601"/>
                    </a:lnTo>
                    <a:lnTo>
                      <a:pt x="1230" y="602"/>
                    </a:lnTo>
                    <a:lnTo>
                      <a:pt x="1233" y="606"/>
                    </a:lnTo>
                    <a:lnTo>
                      <a:pt x="1237" y="609"/>
                    </a:lnTo>
                    <a:lnTo>
                      <a:pt x="1241" y="611"/>
                    </a:lnTo>
                    <a:lnTo>
                      <a:pt x="1245" y="614"/>
                    </a:lnTo>
                    <a:lnTo>
                      <a:pt x="1249" y="616"/>
                    </a:lnTo>
                    <a:lnTo>
                      <a:pt x="1253" y="620"/>
                    </a:lnTo>
                    <a:lnTo>
                      <a:pt x="1257" y="621"/>
                    </a:lnTo>
                    <a:lnTo>
                      <a:pt x="1261" y="622"/>
                    </a:lnTo>
                    <a:lnTo>
                      <a:pt x="1265" y="627"/>
                    </a:lnTo>
                    <a:lnTo>
                      <a:pt x="1269" y="628"/>
                    </a:lnTo>
                    <a:lnTo>
                      <a:pt x="1273" y="631"/>
                    </a:lnTo>
                    <a:lnTo>
                      <a:pt x="1277" y="634"/>
                    </a:lnTo>
                    <a:lnTo>
                      <a:pt x="1281" y="637"/>
                    </a:lnTo>
                    <a:lnTo>
                      <a:pt x="1285" y="639"/>
                    </a:lnTo>
                    <a:lnTo>
                      <a:pt x="1289" y="641"/>
                    </a:lnTo>
                    <a:lnTo>
                      <a:pt x="1293" y="644"/>
                    </a:lnTo>
                    <a:lnTo>
                      <a:pt x="1297" y="646"/>
                    </a:lnTo>
                    <a:lnTo>
                      <a:pt x="1301" y="648"/>
                    </a:lnTo>
                    <a:lnTo>
                      <a:pt x="1304" y="651"/>
                    </a:lnTo>
                    <a:lnTo>
                      <a:pt x="1308" y="654"/>
                    </a:lnTo>
                    <a:lnTo>
                      <a:pt x="1312" y="655"/>
                    </a:lnTo>
                    <a:lnTo>
                      <a:pt x="1316" y="658"/>
                    </a:lnTo>
                    <a:lnTo>
                      <a:pt x="1320" y="659"/>
                    </a:lnTo>
                    <a:lnTo>
                      <a:pt x="1324" y="662"/>
                    </a:lnTo>
                    <a:lnTo>
                      <a:pt x="1328" y="664"/>
                    </a:lnTo>
                    <a:lnTo>
                      <a:pt x="1332" y="665"/>
                    </a:lnTo>
                    <a:lnTo>
                      <a:pt x="1336" y="667"/>
                    </a:lnTo>
                    <a:lnTo>
                      <a:pt x="1340" y="669"/>
                    </a:lnTo>
                    <a:lnTo>
                      <a:pt x="1344" y="672"/>
                    </a:lnTo>
                    <a:lnTo>
                      <a:pt x="1348" y="676"/>
                    </a:lnTo>
                    <a:lnTo>
                      <a:pt x="1352" y="676"/>
                    </a:lnTo>
                    <a:lnTo>
                      <a:pt x="1356" y="678"/>
                    </a:lnTo>
                    <a:lnTo>
                      <a:pt x="1360" y="680"/>
                    </a:lnTo>
                    <a:lnTo>
                      <a:pt x="1364" y="683"/>
                    </a:lnTo>
                    <a:lnTo>
                      <a:pt x="1368" y="684"/>
                    </a:lnTo>
                    <a:lnTo>
                      <a:pt x="1371" y="687"/>
                    </a:lnTo>
                    <a:lnTo>
                      <a:pt x="1375" y="688"/>
                    </a:lnTo>
                    <a:lnTo>
                      <a:pt x="1379" y="690"/>
                    </a:lnTo>
                    <a:lnTo>
                      <a:pt x="1383" y="691"/>
                    </a:lnTo>
                    <a:lnTo>
                      <a:pt x="1387" y="694"/>
                    </a:lnTo>
                    <a:lnTo>
                      <a:pt x="1391" y="697"/>
                    </a:lnTo>
                    <a:lnTo>
                      <a:pt x="1395" y="698"/>
                    </a:lnTo>
                    <a:lnTo>
                      <a:pt x="1399" y="698"/>
                    </a:lnTo>
                    <a:lnTo>
                      <a:pt x="1403" y="701"/>
                    </a:lnTo>
                    <a:lnTo>
                      <a:pt x="1407" y="702"/>
                    </a:lnTo>
                    <a:lnTo>
                      <a:pt x="1411" y="703"/>
                    </a:lnTo>
                    <a:lnTo>
                      <a:pt x="1415" y="705"/>
                    </a:lnTo>
                    <a:lnTo>
                      <a:pt x="1419" y="707"/>
                    </a:lnTo>
                    <a:lnTo>
                      <a:pt x="1423" y="708"/>
                    </a:lnTo>
                    <a:lnTo>
                      <a:pt x="1427" y="709"/>
                    </a:lnTo>
                    <a:lnTo>
                      <a:pt x="1431" y="713"/>
                    </a:lnTo>
                    <a:lnTo>
                      <a:pt x="1435" y="712"/>
                    </a:lnTo>
                    <a:lnTo>
                      <a:pt x="1438" y="714"/>
                    </a:lnTo>
                    <a:lnTo>
                      <a:pt x="1442" y="715"/>
                    </a:lnTo>
                    <a:lnTo>
                      <a:pt x="1446" y="717"/>
                    </a:lnTo>
                    <a:lnTo>
                      <a:pt x="1450" y="717"/>
                    </a:lnTo>
                    <a:lnTo>
                      <a:pt x="1454" y="720"/>
                    </a:lnTo>
                    <a:lnTo>
                      <a:pt x="1458" y="721"/>
                    </a:lnTo>
                    <a:lnTo>
                      <a:pt x="1462" y="721"/>
                    </a:lnTo>
                    <a:lnTo>
                      <a:pt x="1466" y="722"/>
                    </a:lnTo>
                    <a:lnTo>
                      <a:pt x="1470" y="724"/>
                    </a:lnTo>
                    <a:lnTo>
                      <a:pt x="1474" y="726"/>
                    </a:lnTo>
                    <a:lnTo>
                      <a:pt x="1478" y="727"/>
                    </a:lnTo>
                    <a:lnTo>
                      <a:pt x="1482" y="728"/>
                    </a:lnTo>
                    <a:lnTo>
                      <a:pt x="1486" y="730"/>
                    </a:lnTo>
                    <a:lnTo>
                      <a:pt x="1490" y="731"/>
                    </a:lnTo>
                    <a:lnTo>
                      <a:pt x="1494" y="730"/>
                    </a:lnTo>
                    <a:lnTo>
                      <a:pt x="1498" y="733"/>
                    </a:lnTo>
                    <a:lnTo>
                      <a:pt x="1502" y="734"/>
                    </a:lnTo>
                    <a:lnTo>
                      <a:pt x="1506" y="735"/>
                    </a:lnTo>
                    <a:lnTo>
                      <a:pt x="1509" y="736"/>
                    </a:lnTo>
                    <a:lnTo>
                      <a:pt x="1513" y="737"/>
                    </a:lnTo>
                    <a:lnTo>
                      <a:pt x="1517" y="737"/>
                    </a:lnTo>
                    <a:lnTo>
                      <a:pt x="1521" y="738"/>
                    </a:lnTo>
                    <a:lnTo>
                      <a:pt x="1525" y="739"/>
                    </a:lnTo>
                    <a:lnTo>
                      <a:pt x="1529" y="739"/>
                    </a:lnTo>
                    <a:lnTo>
                      <a:pt x="1533" y="740"/>
                    </a:lnTo>
                    <a:lnTo>
                      <a:pt x="1537" y="740"/>
                    </a:lnTo>
                    <a:lnTo>
                      <a:pt x="1541" y="741"/>
                    </a:lnTo>
                    <a:lnTo>
                      <a:pt x="1545" y="743"/>
                    </a:lnTo>
                    <a:lnTo>
                      <a:pt x="1549" y="743"/>
                    </a:lnTo>
                    <a:lnTo>
                      <a:pt x="1553" y="744"/>
                    </a:lnTo>
                    <a:lnTo>
                      <a:pt x="1557" y="744"/>
                    </a:lnTo>
                    <a:lnTo>
                      <a:pt x="1561" y="744"/>
                    </a:lnTo>
                    <a:lnTo>
                      <a:pt x="1565" y="744"/>
                    </a:lnTo>
                    <a:lnTo>
                      <a:pt x="1569" y="745"/>
                    </a:lnTo>
                    <a:lnTo>
                      <a:pt x="1573" y="745"/>
                    </a:lnTo>
                    <a:lnTo>
                      <a:pt x="1576" y="747"/>
                    </a:lnTo>
                    <a:lnTo>
                      <a:pt x="1580" y="747"/>
                    </a:lnTo>
                    <a:lnTo>
                      <a:pt x="1584" y="747"/>
                    </a:lnTo>
                    <a:lnTo>
                      <a:pt x="1588" y="748"/>
                    </a:lnTo>
                    <a:lnTo>
                      <a:pt x="1592" y="749"/>
                    </a:lnTo>
                    <a:lnTo>
                      <a:pt x="1596" y="749"/>
                    </a:lnTo>
                    <a:lnTo>
                      <a:pt x="1600" y="749"/>
                    </a:lnTo>
                    <a:lnTo>
                      <a:pt x="1604" y="750"/>
                    </a:lnTo>
                    <a:lnTo>
                      <a:pt x="1608" y="749"/>
                    </a:lnTo>
                    <a:lnTo>
                      <a:pt x="1612" y="750"/>
                    </a:lnTo>
                    <a:lnTo>
                      <a:pt x="1616" y="750"/>
                    </a:lnTo>
                    <a:lnTo>
                      <a:pt x="1620" y="750"/>
                    </a:lnTo>
                    <a:lnTo>
                      <a:pt x="1624" y="750"/>
                    </a:lnTo>
                    <a:lnTo>
                      <a:pt x="1628" y="750"/>
                    </a:lnTo>
                    <a:lnTo>
                      <a:pt x="1632" y="749"/>
                    </a:lnTo>
                    <a:lnTo>
                      <a:pt x="1636" y="750"/>
                    </a:lnTo>
                    <a:lnTo>
                      <a:pt x="1640" y="750"/>
                    </a:lnTo>
                    <a:lnTo>
                      <a:pt x="1643" y="750"/>
                    </a:lnTo>
                    <a:lnTo>
                      <a:pt x="1647" y="750"/>
                    </a:lnTo>
                    <a:lnTo>
                      <a:pt x="1651" y="750"/>
                    </a:lnTo>
                    <a:lnTo>
                      <a:pt x="1655" y="750"/>
                    </a:lnTo>
                    <a:lnTo>
                      <a:pt x="1659" y="749"/>
                    </a:lnTo>
                    <a:lnTo>
                      <a:pt x="1663" y="750"/>
                    </a:lnTo>
                    <a:lnTo>
                      <a:pt x="1667" y="748"/>
                    </a:lnTo>
                    <a:lnTo>
                      <a:pt x="1671" y="750"/>
                    </a:lnTo>
                    <a:lnTo>
                      <a:pt x="1675" y="749"/>
                    </a:lnTo>
                    <a:lnTo>
                      <a:pt x="1679" y="749"/>
                    </a:lnTo>
                    <a:lnTo>
                      <a:pt x="1683" y="749"/>
                    </a:lnTo>
                    <a:lnTo>
                      <a:pt x="1687" y="749"/>
                    </a:lnTo>
                    <a:lnTo>
                      <a:pt x="1691" y="747"/>
                    </a:lnTo>
                    <a:lnTo>
                      <a:pt x="1695" y="748"/>
                    </a:lnTo>
                    <a:lnTo>
                      <a:pt x="1699" y="747"/>
                    </a:lnTo>
                    <a:lnTo>
                      <a:pt x="1703" y="747"/>
                    </a:lnTo>
                    <a:lnTo>
                      <a:pt x="1707" y="746"/>
                    </a:lnTo>
                    <a:lnTo>
                      <a:pt x="1711" y="746"/>
                    </a:lnTo>
                    <a:lnTo>
                      <a:pt x="1714" y="746"/>
                    </a:lnTo>
                    <a:lnTo>
                      <a:pt x="1718" y="745"/>
                    </a:lnTo>
                    <a:lnTo>
                      <a:pt x="1722" y="744"/>
                    </a:lnTo>
                    <a:lnTo>
                      <a:pt x="1726" y="745"/>
                    </a:lnTo>
                    <a:lnTo>
                      <a:pt x="1730" y="743"/>
                    </a:lnTo>
                    <a:lnTo>
                      <a:pt x="1734" y="743"/>
                    </a:lnTo>
                    <a:lnTo>
                      <a:pt x="1738" y="743"/>
                    </a:lnTo>
                    <a:lnTo>
                      <a:pt x="1742" y="742"/>
                    </a:lnTo>
                    <a:lnTo>
                      <a:pt x="1746" y="741"/>
                    </a:lnTo>
                    <a:lnTo>
                      <a:pt x="1750" y="740"/>
                    </a:lnTo>
                    <a:lnTo>
                      <a:pt x="1754" y="739"/>
                    </a:lnTo>
                    <a:lnTo>
                      <a:pt x="1758" y="740"/>
                    </a:lnTo>
                    <a:lnTo>
                      <a:pt x="1762" y="739"/>
                    </a:lnTo>
                    <a:lnTo>
                      <a:pt x="1766" y="738"/>
                    </a:lnTo>
                    <a:lnTo>
                      <a:pt x="1770" y="736"/>
                    </a:lnTo>
                    <a:lnTo>
                      <a:pt x="1774" y="736"/>
                    </a:lnTo>
                    <a:lnTo>
                      <a:pt x="1778" y="735"/>
                    </a:lnTo>
                    <a:lnTo>
                      <a:pt x="1781" y="733"/>
                    </a:lnTo>
                    <a:lnTo>
                      <a:pt x="1785" y="733"/>
                    </a:lnTo>
                    <a:lnTo>
                      <a:pt x="1789" y="734"/>
                    </a:lnTo>
                    <a:lnTo>
                      <a:pt x="1793" y="733"/>
                    </a:lnTo>
                    <a:lnTo>
                      <a:pt x="1797" y="732"/>
                    </a:lnTo>
                    <a:lnTo>
                      <a:pt x="1801" y="731"/>
                    </a:lnTo>
                    <a:lnTo>
                      <a:pt x="1805" y="729"/>
                    </a:lnTo>
                    <a:lnTo>
                      <a:pt x="1809" y="728"/>
                    </a:lnTo>
                    <a:lnTo>
                      <a:pt x="1813" y="727"/>
                    </a:lnTo>
                    <a:lnTo>
                      <a:pt x="1817" y="727"/>
                    </a:lnTo>
                    <a:lnTo>
                      <a:pt x="1821" y="727"/>
                    </a:lnTo>
                    <a:lnTo>
                      <a:pt x="1825" y="724"/>
                    </a:lnTo>
                    <a:lnTo>
                      <a:pt x="1829" y="723"/>
                    </a:lnTo>
                    <a:lnTo>
                      <a:pt x="1833" y="721"/>
                    </a:lnTo>
                    <a:lnTo>
                      <a:pt x="1837" y="721"/>
                    </a:lnTo>
                    <a:lnTo>
                      <a:pt x="1841" y="720"/>
                    </a:lnTo>
                    <a:lnTo>
                      <a:pt x="1845" y="719"/>
                    </a:lnTo>
                    <a:lnTo>
                      <a:pt x="1848" y="717"/>
                    </a:lnTo>
                    <a:lnTo>
                      <a:pt x="1852" y="715"/>
                    </a:lnTo>
                    <a:lnTo>
                      <a:pt x="1856" y="716"/>
                    </a:lnTo>
                    <a:lnTo>
                      <a:pt x="1860" y="714"/>
                    </a:lnTo>
                    <a:lnTo>
                      <a:pt x="1864" y="711"/>
                    </a:lnTo>
                    <a:lnTo>
                      <a:pt x="1868" y="711"/>
                    </a:lnTo>
                    <a:lnTo>
                      <a:pt x="1872" y="710"/>
                    </a:lnTo>
                    <a:lnTo>
                      <a:pt x="1876" y="707"/>
                    </a:lnTo>
                    <a:lnTo>
                      <a:pt x="1880" y="707"/>
                    </a:lnTo>
                    <a:lnTo>
                      <a:pt x="1884" y="706"/>
                    </a:lnTo>
                    <a:lnTo>
                      <a:pt x="1888" y="704"/>
                    </a:lnTo>
                    <a:lnTo>
                      <a:pt x="1892" y="703"/>
                    </a:lnTo>
                    <a:lnTo>
                      <a:pt x="1896" y="702"/>
                    </a:lnTo>
                    <a:lnTo>
                      <a:pt x="1900" y="699"/>
                    </a:lnTo>
                    <a:lnTo>
                      <a:pt x="1904" y="698"/>
                    </a:lnTo>
                    <a:lnTo>
                      <a:pt x="1908" y="697"/>
                    </a:lnTo>
                    <a:lnTo>
                      <a:pt x="1912" y="694"/>
                    </a:lnTo>
                    <a:lnTo>
                      <a:pt x="1916" y="694"/>
                    </a:lnTo>
                    <a:lnTo>
                      <a:pt x="1919" y="693"/>
                    </a:lnTo>
                    <a:lnTo>
                      <a:pt x="1923" y="691"/>
                    </a:lnTo>
                    <a:lnTo>
                      <a:pt x="1927" y="688"/>
                    </a:lnTo>
                    <a:lnTo>
                      <a:pt x="1931" y="687"/>
                    </a:lnTo>
                    <a:lnTo>
                      <a:pt x="1935" y="687"/>
                    </a:lnTo>
                    <a:lnTo>
                      <a:pt x="1939" y="684"/>
                    </a:lnTo>
                    <a:lnTo>
                      <a:pt x="1943" y="684"/>
                    </a:lnTo>
                    <a:lnTo>
                      <a:pt x="1947" y="682"/>
                    </a:lnTo>
                    <a:lnTo>
                      <a:pt x="1951" y="679"/>
                    </a:lnTo>
                    <a:lnTo>
                      <a:pt x="1955" y="676"/>
                    </a:lnTo>
                    <a:lnTo>
                      <a:pt x="1959" y="675"/>
                    </a:lnTo>
                    <a:lnTo>
                      <a:pt x="1963" y="674"/>
                    </a:lnTo>
                    <a:lnTo>
                      <a:pt x="1967" y="671"/>
                    </a:lnTo>
                    <a:lnTo>
                      <a:pt x="1971" y="671"/>
                    </a:lnTo>
                    <a:lnTo>
                      <a:pt x="1975" y="670"/>
                    </a:lnTo>
                    <a:lnTo>
                      <a:pt x="1979" y="668"/>
                    </a:lnTo>
                    <a:lnTo>
                      <a:pt x="1983" y="666"/>
                    </a:lnTo>
                    <a:lnTo>
                      <a:pt x="1986" y="663"/>
                    </a:lnTo>
                    <a:lnTo>
                      <a:pt x="1990" y="661"/>
                    </a:lnTo>
                    <a:lnTo>
                      <a:pt x="1994" y="661"/>
                    </a:lnTo>
                    <a:lnTo>
                      <a:pt x="1998" y="658"/>
                    </a:lnTo>
                    <a:lnTo>
                      <a:pt x="2002" y="657"/>
                    </a:lnTo>
                    <a:lnTo>
                      <a:pt x="2006" y="654"/>
                    </a:lnTo>
                    <a:lnTo>
                      <a:pt x="2010" y="652"/>
                    </a:lnTo>
                    <a:lnTo>
                      <a:pt x="2014" y="650"/>
                    </a:lnTo>
                    <a:lnTo>
                      <a:pt x="2018" y="648"/>
                    </a:lnTo>
                    <a:lnTo>
                      <a:pt x="2022" y="646"/>
                    </a:lnTo>
                    <a:lnTo>
                      <a:pt x="2026" y="645"/>
                    </a:lnTo>
                    <a:lnTo>
                      <a:pt x="2030" y="643"/>
                    </a:lnTo>
                    <a:lnTo>
                      <a:pt x="2034" y="641"/>
                    </a:lnTo>
                    <a:lnTo>
                      <a:pt x="2038" y="640"/>
                    </a:lnTo>
                    <a:lnTo>
                      <a:pt x="2042" y="638"/>
                    </a:lnTo>
                    <a:lnTo>
                      <a:pt x="2046" y="635"/>
                    </a:lnTo>
                    <a:lnTo>
                      <a:pt x="2050" y="635"/>
                    </a:lnTo>
                    <a:lnTo>
                      <a:pt x="2054" y="631"/>
                    </a:lnTo>
                    <a:lnTo>
                      <a:pt x="2057" y="630"/>
                    </a:lnTo>
                    <a:lnTo>
                      <a:pt x="2061" y="627"/>
                    </a:lnTo>
                    <a:lnTo>
                      <a:pt x="2065" y="625"/>
                    </a:lnTo>
                    <a:lnTo>
                      <a:pt x="2069" y="623"/>
                    </a:lnTo>
                    <a:lnTo>
                      <a:pt x="2073" y="621"/>
                    </a:lnTo>
                    <a:lnTo>
                      <a:pt x="2077" y="620"/>
                    </a:lnTo>
                    <a:lnTo>
                      <a:pt x="2081" y="617"/>
                    </a:lnTo>
                    <a:lnTo>
                      <a:pt x="2085" y="615"/>
                    </a:lnTo>
                    <a:lnTo>
                      <a:pt x="2089" y="612"/>
                    </a:lnTo>
                    <a:lnTo>
                      <a:pt x="2093" y="611"/>
                    </a:lnTo>
                    <a:lnTo>
                      <a:pt x="2097" y="609"/>
                    </a:lnTo>
                    <a:lnTo>
                      <a:pt x="2101" y="606"/>
                    </a:lnTo>
                    <a:lnTo>
                      <a:pt x="2105" y="606"/>
                    </a:lnTo>
                    <a:lnTo>
                      <a:pt x="2109" y="602"/>
                    </a:lnTo>
                    <a:lnTo>
                      <a:pt x="2113" y="601"/>
                    </a:lnTo>
                    <a:lnTo>
                      <a:pt x="2117" y="598"/>
                    </a:lnTo>
                    <a:lnTo>
                      <a:pt x="2121" y="596"/>
                    </a:lnTo>
                    <a:lnTo>
                      <a:pt x="2124" y="594"/>
                    </a:lnTo>
                    <a:lnTo>
                      <a:pt x="2128" y="593"/>
                    </a:lnTo>
                    <a:lnTo>
                      <a:pt x="2132" y="589"/>
                    </a:lnTo>
                    <a:lnTo>
                      <a:pt x="2136" y="587"/>
                    </a:lnTo>
                    <a:lnTo>
                      <a:pt x="2140" y="586"/>
                    </a:lnTo>
                    <a:lnTo>
                      <a:pt x="2144" y="583"/>
                    </a:lnTo>
                    <a:lnTo>
                      <a:pt x="2148" y="581"/>
                    </a:lnTo>
                    <a:lnTo>
                      <a:pt x="2152" y="580"/>
                    </a:lnTo>
                    <a:lnTo>
                      <a:pt x="2156" y="577"/>
                    </a:lnTo>
                    <a:lnTo>
                      <a:pt x="2160" y="574"/>
                    </a:lnTo>
                    <a:lnTo>
                      <a:pt x="2164" y="573"/>
                    </a:lnTo>
                    <a:lnTo>
                      <a:pt x="2168" y="570"/>
                    </a:lnTo>
                    <a:lnTo>
                      <a:pt x="2172" y="568"/>
                    </a:lnTo>
                    <a:lnTo>
                      <a:pt x="2176" y="566"/>
                    </a:lnTo>
                    <a:lnTo>
                      <a:pt x="2180" y="563"/>
                    </a:lnTo>
                    <a:lnTo>
                      <a:pt x="2184" y="560"/>
                    </a:lnTo>
                    <a:lnTo>
                      <a:pt x="2188" y="559"/>
                    </a:lnTo>
                    <a:lnTo>
                      <a:pt x="2191" y="558"/>
                    </a:lnTo>
                    <a:lnTo>
                      <a:pt x="2195" y="555"/>
                    </a:lnTo>
                    <a:lnTo>
                      <a:pt x="2199" y="553"/>
                    </a:lnTo>
                    <a:lnTo>
                      <a:pt x="2203" y="550"/>
                    </a:lnTo>
                    <a:lnTo>
                      <a:pt x="2207" y="548"/>
                    </a:lnTo>
                    <a:lnTo>
                      <a:pt x="2211" y="545"/>
                    </a:lnTo>
                    <a:lnTo>
                      <a:pt x="2215" y="543"/>
                    </a:lnTo>
                    <a:lnTo>
                      <a:pt x="2219" y="542"/>
                    </a:lnTo>
                    <a:lnTo>
                      <a:pt x="2223" y="538"/>
                    </a:lnTo>
                    <a:lnTo>
                      <a:pt x="2227" y="536"/>
                    </a:lnTo>
                    <a:lnTo>
                      <a:pt x="2231" y="535"/>
                    </a:lnTo>
                    <a:lnTo>
                      <a:pt x="2235" y="533"/>
                    </a:lnTo>
                    <a:lnTo>
                      <a:pt x="2239" y="528"/>
                    </a:lnTo>
                    <a:lnTo>
                      <a:pt x="2243" y="527"/>
                    </a:lnTo>
                    <a:lnTo>
                      <a:pt x="2247" y="525"/>
                    </a:lnTo>
                    <a:lnTo>
                      <a:pt x="2251" y="522"/>
                    </a:lnTo>
                    <a:lnTo>
                      <a:pt x="2255" y="520"/>
                    </a:lnTo>
                    <a:lnTo>
                      <a:pt x="2259" y="517"/>
                    </a:lnTo>
                    <a:lnTo>
                      <a:pt x="2262" y="514"/>
                    </a:lnTo>
                    <a:lnTo>
                      <a:pt x="2266" y="513"/>
                    </a:lnTo>
                    <a:lnTo>
                      <a:pt x="2270" y="510"/>
                    </a:lnTo>
                    <a:lnTo>
                      <a:pt x="2274" y="509"/>
                    </a:lnTo>
                    <a:lnTo>
                      <a:pt x="2278" y="506"/>
                    </a:lnTo>
                    <a:lnTo>
                      <a:pt x="2282" y="504"/>
                    </a:lnTo>
                    <a:lnTo>
                      <a:pt x="2286" y="500"/>
                    </a:lnTo>
                    <a:lnTo>
                      <a:pt x="2290" y="498"/>
                    </a:lnTo>
                    <a:lnTo>
                      <a:pt x="2294" y="496"/>
                    </a:lnTo>
                    <a:lnTo>
                      <a:pt x="2298" y="492"/>
                    </a:lnTo>
                    <a:lnTo>
                      <a:pt x="2302" y="491"/>
                    </a:lnTo>
                    <a:lnTo>
                      <a:pt x="2306" y="490"/>
                    </a:lnTo>
                    <a:lnTo>
                      <a:pt x="2310" y="487"/>
                    </a:lnTo>
                    <a:lnTo>
                      <a:pt x="2314" y="485"/>
                    </a:lnTo>
                    <a:lnTo>
                      <a:pt x="2318" y="483"/>
                    </a:lnTo>
                    <a:lnTo>
                      <a:pt x="2322" y="480"/>
                    </a:lnTo>
                    <a:lnTo>
                      <a:pt x="2326" y="478"/>
                    </a:lnTo>
                    <a:lnTo>
                      <a:pt x="2329" y="475"/>
                    </a:lnTo>
                    <a:lnTo>
                      <a:pt x="2333" y="475"/>
                    </a:lnTo>
                    <a:lnTo>
                      <a:pt x="2337" y="471"/>
                    </a:lnTo>
                    <a:lnTo>
                      <a:pt x="2341" y="468"/>
                    </a:lnTo>
                    <a:lnTo>
                      <a:pt x="2345" y="467"/>
                    </a:lnTo>
                    <a:lnTo>
                      <a:pt x="2349" y="462"/>
                    </a:lnTo>
                    <a:lnTo>
                      <a:pt x="2353" y="463"/>
                    </a:lnTo>
                    <a:lnTo>
                      <a:pt x="2357" y="459"/>
                    </a:lnTo>
                    <a:lnTo>
                      <a:pt x="2361" y="456"/>
                    </a:lnTo>
                    <a:lnTo>
                      <a:pt x="2365" y="455"/>
                    </a:lnTo>
                    <a:lnTo>
                      <a:pt x="2369" y="452"/>
                    </a:lnTo>
                    <a:lnTo>
                      <a:pt x="2373" y="451"/>
                    </a:lnTo>
                    <a:lnTo>
                      <a:pt x="2377" y="448"/>
                    </a:lnTo>
                    <a:lnTo>
                      <a:pt x="2381" y="445"/>
                    </a:lnTo>
                    <a:lnTo>
                      <a:pt x="2385" y="443"/>
                    </a:lnTo>
                    <a:lnTo>
                      <a:pt x="2389" y="441"/>
                    </a:lnTo>
                    <a:lnTo>
                      <a:pt x="2393" y="438"/>
                    </a:lnTo>
                    <a:lnTo>
                      <a:pt x="2396" y="436"/>
                    </a:lnTo>
                    <a:lnTo>
                      <a:pt x="2400" y="433"/>
                    </a:lnTo>
                    <a:lnTo>
                      <a:pt x="2404" y="432"/>
                    </a:lnTo>
                    <a:lnTo>
                      <a:pt x="2408" y="430"/>
                    </a:lnTo>
                    <a:lnTo>
                      <a:pt x="2412" y="426"/>
                    </a:lnTo>
                    <a:lnTo>
                      <a:pt x="2416" y="424"/>
                    </a:lnTo>
                    <a:lnTo>
                      <a:pt x="2420" y="423"/>
                    </a:lnTo>
                    <a:lnTo>
                      <a:pt x="2424" y="418"/>
                    </a:lnTo>
                    <a:lnTo>
                      <a:pt x="2428" y="417"/>
                    </a:lnTo>
                    <a:lnTo>
                      <a:pt x="2432" y="415"/>
                    </a:lnTo>
                    <a:lnTo>
                      <a:pt x="2436" y="412"/>
                    </a:lnTo>
                    <a:lnTo>
                      <a:pt x="2440" y="410"/>
                    </a:lnTo>
                    <a:lnTo>
                      <a:pt x="2444" y="409"/>
                    </a:lnTo>
                    <a:lnTo>
                      <a:pt x="2448" y="405"/>
                    </a:lnTo>
                    <a:lnTo>
                      <a:pt x="2452" y="404"/>
                    </a:lnTo>
                    <a:lnTo>
                      <a:pt x="2456" y="401"/>
                    </a:lnTo>
                    <a:lnTo>
                      <a:pt x="2460" y="398"/>
                    </a:lnTo>
                    <a:lnTo>
                      <a:pt x="2464" y="395"/>
                    </a:lnTo>
                    <a:lnTo>
                      <a:pt x="2467" y="393"/>
                    </a:lnTo>
                    <a:lnTo>
                      <a:pt x="2471" y="392"/>
                    </a:lnTo>
                    <a:lnTo>
                      <a:pt x="2475" y="389"/>
                    </a:lnTo>
                    <a:lnTo>
                      <a:pt x="2479" y="387"/>
                    </a:lnTo>
                    <a:lnTo>
                      <a:pt x="2483" y="385"/>
                    </a:lnTo>
                    <a:lnTo>
                      <a:pt x="2487" y="382"/>
                    </a:lnTo>
                    <a:lnTo>
                      <a:pt x="2491" y="380"/>
                    </a:lnTo>
                    <a:lnTo>
                      <a:pt x="2495" y="377"/>
                    </a:lnTo>
                    <a:lnTo>
                      <a:pt x="2499" y="376"/>
                    </a:lnTo>
                    <a:lnTo>
                      <a:pt x="2503" y="373"/>
                    </a:lnTo>
                    <a:lnTo>
                      <a:pt x="2507" y="372"/>
                    </a:lnTo>
                    <a:lnTo>
                      <a:pt x="2511" y="369"/>
                    </a:lnTo>
                    <a:lnTo>
                      <a:pt x="2515" y="367"/>
                    </a:lnTo>
                    <a:lnTo>
                      <a:pt x="2519" y="366"/>
                    </a:lnTo>
                    <a:lnTo>
                      <a:pt x="2523" y="364"/>
                    </a:lnTo>
                    <a:lnTo>
                      <a:pt x="2527" y="361"/>
                    </a:lnTo>
                    <a:lnTo>
                      <a:pt x="2531" y="358"/>
                    </a:lnTo>
                    <a:lnTo>
                      <a:pt x="2534" y="355"/>
                    </a:lnTo>
                    <a:lnTo>
                      <a:pt x="2538" y="354"/>
                    </a:lnTo>
                    <a:lnTo>
                      <a:pt x="2542" y="352"/>
                    </a:lnTo>
                    <a:lnTo>
                      <a:pt x="2546" y="349"/>
                    </a:lnTo>
                    <a:lnTo>
                      <a:pt x="2550" y="347"/>
                    </a:lnTo>
                    <a:lnTo>
                      <a:pt x="2554" y="345"/>
                    </a:lnTo>
                    <a:lnTo>
                      <a:pt x="2558" y="343"/>
                    </a:lnTo>
                    <a:lnTo>
                      <a:pt x="2562" y="341"/>
                    </a:lnTo>
                    <a:lnTo>
                      <a:pt x="2566" y="337"/>
                    </a:lnTo>
                    <a:lnTo>
                      <a:pt x="2570" y="338"/>
                    </a:lnTo>
                    <a:lnTo>
                      <a:pt x="2574" y="334"/>
                    </a:lnTo>
                    <a:lnTo>
                      <a:pt x="2578" y="334"/>
                    </a:lnTo>
                    <a:lnTo>
                      <a:pt x="2582" y="330"/>
                    </a:lnTo>
                    <a:lnTo>
                      <a:pt x="2586" y="328"/>
                    </a:lnTo>
                    <a:lnTo>
                      <a:pt x="2590" y="325"/>
                    </a:lnTo>
                    <a:lnTo>
                      <a:pt x="2594" y="324"/>
                    </a:lnTo>
                    <a:lnTo>
                      <a:pt x="2598" y="321"/>
                    </a:lnTo>
                    <a:lnTo>
                      <a:pt x="2602" y="320"/>
                    </a:lnTo>
                    <a:lnTo>
                      <a:pt x="2605" y="316"/>
                    </a:lnTo>
                    <a:lnTo>
                      <a:pt x="2609" y="315"/>
                    </a:lnTo>
                    <a:lnTo>
                      <a:pt x="2613" y="313"/>
                    </a:lnTo>
                    <a:lnTo>
                      <a:pt x="2617" y="311"/>
                    </a:lnTo>
                    <a:lnTo>
                      <a:pt x="2621" y="309"/>
                    </a:lnTo>
                    <a:lnTo>
                      <a:pt x="2625" y="306"/>
                    </a:lnTo>
                    <a:lnTo>
                      <a:pt x="2629" y="306"/>
                    </a:lnTo>
                    <a:lnTo>
                      <a:pt x="2633" y="302"/>
                    </a:lnTo>
                    <a:lnTo>
                      <a:pt x="2637" y="301"/>
                    </a:lnTo>
                    <a:lnTo>
                      <a:pt x="2641" y="300"/>
                    </a:lnTo>
                    <a:lnTo>
                      <a:pt x="2645" y="298"/>
                    </a:lnTo>
                    <a:lnTo>
                      <a:pt x="2649" y="296"/>
                    </a:lnTo>
                    <a:lnTo>
                      <a:pt x="2653" y="292"/>
                    </a:lnTo>
                    <a:lnTo>
                      <a:pt x="2657" y="292"/>
                    </a:lnTo>
                    <a:lnTo>
                      <a:pt x="2661" y="289"/>
                    </a:lnTo>
                    <a:lnTo>
                      <a:pt x="2665" y="286"/>
                    </a:lnTo>
                    <a:lnTo>
                      <a:pt x="2669" y="284"/>
                    </a:lnTo>
                    <a:lnTo>
                      <a:pt x="2672" y="284"/>
                    </a:lnTo>
                    <a:lnTo>
                      <a:pt x="2676" y="281"/>
                    </a:lnTo>
                    <a:lnTo>
                      <a:pt x="2680" y="279"/>
                    </a:lnTo>
                    <a:lnTo>
                      <a:pt x="2684" y="276"/>
                    </a:lnTo>
                    <a:lnTo>
                      <a:pt x="2688" y="276"/>
                    </a:lnTo>
                    <a:lnTo>
                      <a:pt x="2692" y="272"/>
                    </a:lnTo>
                    <a:lnTo>
                      <a:pt x="2696" y="271"/>
                    </a:lnTo>
                    <a:lnTo>
                      <a:pt x="2700" y="268"/>
                    </a:lnTo>
                    <a:lnTo>
                      <a:pt x="2704" y="267"/>
                    </a:lnTo>
                    <a:lnTo>
                      <a:pt x="2708" y="265"/>
                    </a:lnTo>
                    <a:lnTo>
                      <a:pt x="2712" y="263"/>
                    </a:lnTo>
                    <a:lnTo>
                      <a:pt x="2716" y="261"/>
                    </a:lnTo>
                    <a:lnTo>
                      <a:pt x="2720" y="260"/>
                    </a:lnTo>
                    <a:lnTo>
                      <a:pt x="2724" y="258"/>
                    </a:lnTo>
                    <a:lnTo>
                      <a:pt x="2728" y="255"/>
                    </a:lnTo>
                    <a:lnTo>
                      <a:pt x="2732" y="254"/>
                    </a:lnTo>
                    <a:lnTo>
                      <a:pt x="2736" y="252"/>
                    </a:lnTo>
                    <a:lnTo>
                      <a:pt x="2739" y="250"/>
                    </a:lnTo>
                    <a:lnTo>
                      <a:pt x="2743" y="247"/>
                    </a:lnTo>
                    <a:lnTo>
                      <a:pt x="2747" y="246"/>
                    </a:lnTo>
                    <a:lnTo>
                      <a:pt x="2751" y="245"/>
                    </a:lnTo>
                    <a:lnTo>
                      <a:pt x="2755" y="242"/>
                    </a:lnTo>
                    <a:lnTo>
                      <a:pt x="2759" y="240"/>
                    </a:lnTo>
                    <a:lnTo>
                      <a:pt x="2763" y="239"/>
                    </a:lnTo>
                    <a:lnTo>
                      <a:pt x="2767" y="237"/>
                    </a:lnTo>
                    <a:lnTo>
                      <a:pt x="2771" y="235"/>
                    </a:lnTo>
                    <a:lnTo>
                      <a:pt x="2775" y="234"/>
                    </a:lnTo>
                    <a:lnTo>
                      <a:pt x="2779" y="232"/>
                    </a:lnTo>
                    <a:lnTo>
                      <a:pt x="2783" y="229"/>
                    </a:lnTo>
                    <a:lnTo>
                      <a:pt x="2787" y="229"/>
                    </a:lnTo>
                    <a:lnTo>
                      <a:pt x="2791" y="227"/>
                    </a:lnTo>
                    <a:lnTo>
                      <a:pt x="2795" y="225"/>
                    </a:lnTo>
                    <a:lnTo>
                      <a:pt x="2799" y="224"/>
                    </a:lnTo>
                    <a:lnTo>
                      <a:pt x="2803" y="222"/>
                    </a:lnTo>
                    <a:lnTo>
                      <a:pt x="2807" y="219"/>
                    </a:lnTo>
                    <a:lnTo>
                      <a:pt x="2810" y="218"/>
                    </a:lnTo>
                    <a:lnTo>
                      <a:pt x="2814" y="216"/>
                    </a:lnTo>
                    <a:lnTo>
                      <a:pt x="2818" y="215"/>
                    </a:lnTo>
                    <a:lnTo>
                      <a:pt x="2822" y="214"/>
                    </a:lnTo>
                    <a:lnTo>
                      <a:pt x="2826" y="211"/>
                    </a:lnTo>
                    <a:lnTo>
                      <a:pt x="2830" y="209"/>
                    </a:lnTo>
                    <a:lnTo>
                      <a:pt x="2834" y="207"/>
                    </a:lnTo>
                    <a:lnTo>
                      <a:pt x="2838" y="207"/>
                    </a:lnTo>
                    <a:lnTo>
                      <a:pt x="2842" y="205"/>
                    </a:lnTo>
                    <a:lnTo>
                      <a:pt x="2846" y="203"/>
                    </a:lnTo>
                    <a:lnTo>
                      <a:pt x="2850" y="201"/>
                    </a:lnTo>
                    <a:lnTo>
                      <a:pt x="2854" y="199"/>
                    </a:lnTo>
                    <a:lnTo>
                      <a:pt x="2858" y="197"/>
                    </a:lnTo>
                    <a:lnTo>
                      <a:pt x="2862" y="196"/>
                    </a:lnTo>
                    <a:lnTo>
                      <a:pt x="2866" y="195"/>
                    </a:lnTo>
                    <a:lnTo>
                      <a:pt x="2870" y="194"/>
                    </a:lnTo>
                    <a:lnTo>
                      <a:pt x="2874" y="190"/>
                    </a:lnTo>
                    <a:lnTo>
                      <a:pt x="2877" y="190"/>
                    </a:lnTo>
                    <a:lnTo>
                      <a:pt x="2881" y="188"/>
                    </a:lnTo>
                    <a:lnTo>
                      <a:pt x="2885" y="187"/>
                    </a:lnTo>
                    <a:lnTo>
                      <a:pt x="2889" y="186"/>
                    </a:lnTo>
                    <a:lnTo>
                      <a:pt x="2893" y="183"/>
                    </a:lnTo>
                    <a:lnTo>
                      <a:pt x="2897" y="183"/>
                    </a:lnTo>
                    <a:lnTo>
                      <a:pt x="2901" y="180"/>
                    </a:lnTo>
                    <a:lnTo>
                      <a:pt x="2905" y="180"/>
                    </a:lnTo>
                    <a:lnTo>
                      <a:pt x="2909" y="178"/>
                    </a:lnTo>
                    <a:lnTo>
                      <a:pt x="2913" y="176"/>
                    </a:lnTo>
                    <a:lnTo>
                      <a:pt x="2917" y="175"/>
                    </a:lnTo>
                    <a:lnTo>
                      <a:pt x="2921" y="174"/>
                    </a:lnTo>
                    <a:lnTo>
                      <a:pt x="2925" y="172"/>
                    </a:lnTo>
                    <a:lnTo>
                      <a:pt x="2929" y="169"/>
                    </a:lnTo>
                    <a:lnTo>
                      <a:pt x="2933" y="169"/>
                    </a:lnTo>
                    <a:lnTo>
                      <a:pt x="2937" y="167"/>
                    </a:lnTo>
                    <a:lnTo>
                      <a:pt x="2941" y="164"/>
                    </a:lnTo>
                    <a:lnTo>
                      <a:pt x="2944" y="166"/>
                    </a:lnTo>
                    <a:lnTo>
                      <a:pt x="2948" y="165"/>
                    </a:lnTo>
                    <a:lnTo>
                      <a:pt x="2952" y="162"/>
                    </a:lnTo>
                    <a:lnTo>
                      <a:pt x="2956" y="161"/>
                    </a:lnTo>
                    <a:lnTo>
                      <a:pt x="2960" y="159"/>
                    </a:lnTo>
                    <a:lnTo>
                      <a:pt x="2964" y="157"/>
                    </a:lnTo>
                    <a:lnTo>
                      <a:pt x="2968" y="156"/>
                    </a:lnTo>
                    <a:lnTo>
                      <a:pt x="2972" y="156"/>
                    </a:lnTo>
                    <a:lnTo>
                      <a:pt x="2976" y="152"/>
                    </a:lnTo>
                    <a:lnTo>
                      <a:pt x="2980" y="153"/>
                    </a:lnTo>
                    <a:lnTo>
                      <a:pt x="2984" y="150"/>
                    </a:lnTo>
                    <a:lnTo>
                      <a:pt x="2988" y="149"/>
                    </a:lnTo>
                    <a:lnTo>
                      <a:pt x="2992" y="149"/>
                    </a:lnTo>
                    <a:lnTo>
                      <a:pt x="2996" y="147"/>
                    </a:lnTo>
                    <a:lnTo>
                      <a:pt x="3000" y="145"/>
                    </a:lnTo>
                    <a:lnTo>
                      <a:pt x="3004" y="144"/>
                    </a:lnTo>
                    <a:lnTo>
                      <a:pt x="3008" y="142"/>
                    </a:lnTo>
                    <a:lnTo>
                      <a:pt x="3012" y="141"/>
                    </a:lnTo>
                    <a:lnTo>
                      <a:pt x="3015" y="140"/>
                    </a:lnTo>
                    <a:lnTo>
                      <a:pt x="3019" y="140"/>
                    </a:lnTo>
                    <a:lnTo>
                      <a:pt x="3023" y="138"/>
                    </a:lnTo>
                    <a:lnTo>
                      <a:pt x="3027" y="137"/>
                    </a:lnTo>
                    <a:lnTo>
                      <a:pt x="3031" y="135"/>
                    </a:lnTo>
                    <a:lnTo>
                      <a:pt x="3035" y="135"/>
                    </a:lnTo>
                    <a:lnTo>
                      <a:pt x="3039" y="133"/>
                    </a:lnTo>
                    <a:lnTo>
                      <a:pt x="3043" y="132"/>
                    </a:lnTo>
                    <a:lnTo>
                      <a:pt x="3047" y="131"/>
                    </a:lnTo>
                    <a:lnTo>
                      <a:pt x="3051" y="129"/>
                    </a:lnTo>
                    <a:lnTo>
                      <a:pt x="3055" y="128"/>
                    </a:lnTo>
                    <a:lnTo>
                      <a:pt x="3059" y="127"/>
                    </a:lnTo>
                    <a:lnTo>
                      <a:pt x="3063" y="128"/>
                    </a:lnTo>
                    <a:lnTo>
                      <a:pt x="3067" y="125"/>
                    </a:lnTo>
                    <a:lnTo>
                      <a:pt x="3071" y="124"/>
                    </a:lnTo>
                    <a:lnTo>
                      <a:pt x="3075" y="122"/>
                    </a:lnTo>
                    <a:lnTo>
                      <a:pt x="3079" y="121"/>
                    </a:lnTo>
                    <a:lnTo>
                      <a:pt x="3082" y="120"/>
                    </a:lnTo>
                    <a:lnTo>
                      <a:pt x="3086" y="119"/>
                    </a:lnTo>
                    <a:lnTo>
                      <a:pt x="3090" y="119"/>
                    </a:lnTo>
                    <a:lnTo>
                      <a:pt x="3094" y="117"/>
                    </a:lnTo>
                    <a:lnTo>
                      <a:pt x="3098" y="115"/>
                    </a:lnTo>
                    <a:lnTo>
                      <a:pt x="3102" y="115"/>
                    </a:lnTo>
                    <a:lnTo>
                      <a:pt x="3106" y="114"/>
                    </a:lnTo>
                    <a:lnTo>
                      <a:pt x="3110" y="113"/>
                    </a:lnTo>
                    <a:lnTo>
                      <a:pt x="3114" y="112"/>
                    </a:lnTo>
                    <a:lnTo>
                      <a:pt x="3118" y="111"/>
                    </a:lnTo>
                    <a:lnTo>
                      <a:pt x="3122" y="110"/>
                    </a:lnTo>
                    <a:lnTo>
                      <a:pt x="3126" y="107"/>
                    </a:lnTo>
                    <a:lnTo>
                      <a:pt x="3130" y="107"/>
                    </a:lnTo>
                    <a:lnTo>
                      <a:pt x="3134" y="106"/>
                    </a:lnTo>
                    <a:lnTo>
                      <a:pt x="3138" y="104"/>
                    </a:lnTo>
                    <a:lnTo>
                      <a:pt x="3142" y="104"/>
                    </a:lnTo>
                    <a:lnTo>
                      <a:pt x="3146" y="103"/>
                    </a:lnTo>
                    <a:lnTo>
                      <a:pt x="3150" y="1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3" name="Freeform 2715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1"/>
                  </a:cxn>
                  <a:cxn ang="0">
                    <a:pos x="252" y="2"/>
                  </a:cxn>
                  <a:cxn ang="0">
                    <a:pos x="303" y="10"/>
                  </a:cxn>
                  <a:cxn ang="0">
                    <a:pos x="354" y="17"/>
                  </a:cxn>
                  <a:cxn ang="0">
                    <a:pos x="406" y="30"/>
                  </a:cxn>
                  <a:cxn ang="0">
                    <a:pos x="457" y="43"/>
                  </a:cxn>
                  <a:cxn ang="0">
                    <a:pos x="508" y="63"/>
                  </a:cxn>
                  <a:cxn ang="0">
                    <a:pos x="559" y="88"/>
                  </a:cxn>
                  <a:cxn ang="0">
                    <a:pos x="611" y="115"/>
                  </a:cxn>
                  <a:cxn ang="0">
                    <a:pos x="662" y="146"/>
                  </a:cxn>
                  <a:cxn ang="0">
                    <a:pos x="713" y="181"/>
                  </a:cxn>
                  <a:cxn ang="0">
                    <a:pos x="764" y="221"/>
                  </a:cxn>
                  <a:cxn ang="0">
                    <a:pos x="816" y="261"/>
                  </a:cxn>
                  <a:cxn ang="0">
                    <a:pos x="867" y="307"/>
                  </a:cxn>
                  <a:cxn ang="0">
                    <a:pos x="918" y="351"/>
                  </a:cxn>
                  <a:cxn ang="0">
                    <a:pos x="969" y="396"/>
                  </a:cxn>
                  <a:cxn ang="0">
                    <a:pos x="1021" y="442"/>
                  </a:cxn>
                  <a:cxn ang="0">
                    <a:pos x="1072" y="486"/>
                  </a:cxn>
                  <a:cxn ang="0">
                    <a:pos x="1123" y="529"/>
                  </a:cxn>
                  <a:cxn ang="0">
                    <a:pos x="1174" y="568"/>
                  </a:cxn>
                  <a:cxn ang="0">
                    <a:pos x="1226" y="605"/>
                  </a:cxn>
                  <a:cxn ang="0">
                    <a:pos x="1277" y="639"/>
                  </a:cxn>
                  <a:cxn ang="0">
                    <a:pos x="1328" y="668"/>
                  </a:cxn>
                  <a:cxn ang="0">
                    <a:pos x="1379" y="690"/>
                  </a:cxn>
                  <a:cxn ang="0">
                    <a:pos x="1431" y="714"/>
                  </a:cxn>
                  <a:cxn ang="0">
                    <a:pos x="1482" y="729"/>
                  </a:cxn>
                  <a:cxn ang="0">
                    <a:pos x="1533" y="740"/>
                  </a:cxn>
                  <a:cxn ang="0">
                    <a:pos x="1584" y="746"/>
                  </a:cxn>
                  <a:cxn ang="0">
                    <a:pos x="1636" y="747"/>
                  </a:cxn>
                  <a:cxn ang="0">
                    <a:pos x="1687" y="745"/>
                  </a:cxn>
                  <a:cxn ang="0">
                    <a:pos x="1738" y="740"/>
                  </a:cxn>
                  <a:cxn ang="0">
                    <a:pos x="1789" y="729"/>
                  </a:cxn>
                  <a:cxn ang="0">
                    <a:pos x="1841" y="716"/>
                  </a:cxn>
                  <a:cxn ang="0">
                    <a:pos x="1892" y="697"/>
                  </a:cxn>
                  <a:cxn ang="0">
                    <a:pos x="1943" y="677"/>
                  </a:cxn>
                  <a:cxn ang="0">
                    <a:pos x="1994" y="654"/>
                  </a:cxn>
                  <a:cxn ang="0">
                    <a:pos x="2046" y="629"/>
                  </a:cxn>
                  <a:cxn ang="0">
                    <a:pos x="2097" y="602"/>
                  </a:cxn>
                  <a:cxn ang="0">
                    <a:pos x="2148" y="575"/>
                  </a:cxn>
                  <a:cxn ang="0">
                    <a:pos x="2199" y="546"/>
                  </a:cxn>
                  <a:cxn ang="0">
                    <a:pos x="2251" y="514"/>
                  </a:cxn>
                  <a:cxn ang="0">
                    <a:pos x="2302" y="484"/>
                  </a:cxn>
                  <a:cxn ang="0">
                    <a:pos x="2353" y="454"/>
                  </a:cxn>
                  <a:cxn ang="0">
                    <a:pos x="2404" y="423"/>
                  </a:cxn>
                  <a:cxn ang="0">
                    <a:pos x="2456" y="393"/>
                  </a:cxn>
                  <a:cxn ang="0">
                    <a:pos x="2507" y="365"/>
                  </a:cxn>
                  <a:cxn ang="0">
                    <a:pos x="2558" y="335"/>
                  </a:cxn>
                  <a:cxn ang="0">
                    <a:pos x="2609" y="308"/>
                  </a:cxn>
                  <a:cxn ang="0">
                    <a:pos x="2661" y="282"/>
                  </a:cxn>
                  <a:cxn ang="0">
                    <a:pos x="2712" y="258"/>
                  </a:cxn>
                  <a:cxn ang="0">
                    <a:pos x="2763" y="233"/>
                  </a:cxn>
                  <a:cxn ang="0">
                    <a:pos x="2814" y="209"/>
                  </a:cxn>
                  <a:cxn ang="0">
                    <a:pos x="2866" y="190"/>
                  </a:cxn>
                  <a:cxn ang="0">
                    <a:pos x="2917" y="169"/>
                  </a:cxn>
                  <a:cxn ang="0">
                    <a:pos x="2968" y="152"/>
                  </a:cxn>
                  <a:cxn ang="0">
                    <a:pos x="3019" y="134"/>
                  </a:cxn>
                  <a:cxn ang="0">
                    <a:pos x="3071" y="119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49">
                    <a:moveTo>
                      <a:pt x="0" y="0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0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4"/>
                    </a:lnTo>
                    <a:lnTo>
                      <a:pt x="193" y="1"/>
                    </a:lnTo>
                    <a:lnTo>
                      <a:pt x="197" y="1"/>
                    </a:lnTo>
                    <a:lnTo>
                      <a:pt x="201" y="1"/>
                    </a:lnTo>
                    <a:lnTo>
                      <a:pt x="205" y="3"/>
                    </a:lnTo>
                    <a:lnTo>
                      <a:pt x="208" y="1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2" y="2"/>
                    </a:lnTo>
                    <a:lnTo>
                      <a:pt x="256" y="6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8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11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0"/>
                    </a:lnTo>
                    <a:lnTo>
                      <a:pt x="315" y="11"/>
                    </a:lnTo>
                    <a:lnTo>
                      <a:pt x="319" y="12"/>
                    </a:lnTo>
                    <a:lnTo>
                      <a:pt x="323" y="14"/>
                    </a:lnTo>
                    <a:lnTo>
                      <a:pt x="327" y="14"/>
                    </a:lnTo>
                    <a:lnTo>
                      <a:pt x="331" y="15"/>
                    </a:lnTo>
                    <a:lnTo>
                      <a:pt x="335" y="14"/>
                    </a:lnTo>
                    <a:lnTo>
                      <a:pt x="339" y="14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7"/>
                    </a:lnTo>
                    <a:lnTo>
                      <a:pt x="358" y="20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2"/>
                    </a:lnTo>
                    <a:lnTo>
                      <a:pt x="378" y="22"/>
                    </a:lnTo>
                    <a:lnTo>
                      <a:pt x="382" y="23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27"/>
                    </a:lnTo>
                    <a:lnTo>
                      <a:pt x="406" y="30"/>
                    </a:lnTo>
                    <a:lnTo>
                      <a:pt x="410" y="28"/>
                    </a:lnTo>
                    <a:lnTo>
                      <a:pt x="413" y="31"/>
                    </a:lnTo>
                    <a:lnTo>
                      <a:pt x="417" y="31"/>
                    </a:lnTo>
                    <a:lnTo>
                      <a:pt x="421" y="33"/>
                    </a:lnTo>
                    <a:lnTo>
                      <a:pt x="425" y="33"/>
                    </a:lnTo>
                    <a:lnTo>
                      <a:pt x="429" y="36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38"/>
                    </a:lnTo>
                    <a:lnTo>
                      <a:pt x="445" y="39"/>
                    </a:lnTo>
                    <a:lnTo>
                      <a:pt x="449" y="41"/>
                    </a:lnTo>
                    <a:lnTo>
                      <a:pt x="453" y="43"/>
                    </a:lnTo>
                    <a:lnTo>
                      <a:pt x="457" y="43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7"/>
                    </a:lnTo>
                    <a:lnTo>
                      <a:pt x="473" y="49"/>
                    </a:lnTo>
                    <a:lnTo>
                      <a:pt x="477" y="51"/>
                    </a:lnTo>
                    <a:lnTo>
                      <a:pt x="480" y="51"/>
                    </a:lnTo>
                    <a:lnTo>
                      <a:pt x="484" y="53"/>
                    </a:lnTo>
                    <a:lnTo>
                      <a:pt x="488" y="54"/>
                    </a:lnTo>
                    <a:lnTo>
                      <a:pt x="492" y="56"/>
                    </a:lnTo>
                    <a:lnTo>
                      <a:pt x="496" y="57"/>
                    </a:lnTo>
                    <a:lnTo>
                      <a:pt x="500" y="60"/>
                    </a:lnTo>
                    <a:lnTo>
                      <a:pt x="504" y="61"/>
                    </a:lnTo>
                    <a:lnTo>
                      <a:pt x="508" y="63"/>
                    </a:lnTo>
                    <a:lnTo>
                      <a:pt x="512" y="65"/>
                    </a:lnTo>
                    <a:lnTo>
                      <a:pt x="516" y="67"/>
                    </a:lnTo>
                    <a:lnTo>
                      <a:pt x="520" y="67"/>
                    </a:lnTo>
                    <a:lnTo>
                      <a:pt x="524" y="71"/>
                    </a:lnTo>
                    <a:lnTo>
                      <a:pt x="528" y="71"/>
                    </a:lnTo>
                    <a:lnTo>
                      <a:pt x="532" y="73"/>
                    </a:lnTo>
                    <a:lnTo>
                      <a:pt x="536" y="75"/>
                    </a:lnTo>
                    <a:lnTo>
                      <a:pt x="540" y="77"/>
                    </a:lnTo>
                    <a:lnTo>
                      <a:pt x="544" y="79"/>
                    </a:lnTo>
                    <a:lnTo>
                      <a:pt x="547" y="80"/>
                    </a:lnTo>
                    <a:lnTo>
                      <a:pt x="551" y="82"/>
                    </a:lnTo>
                    <a:lnTo>
                      <a:pt x="555" y="85"/>
                    </a:lnTo>
                    <a:lnTo>
                      <a:pt x="559" y="88"/>
                    </a:lnTo>
                    <a:lnTo>
                      <a:pt x="563" y="89"/>
                    </a:lnTo>
                    <a:lnTo>
                      <a:pt x="567" y="90"/>
                    </a:lnTo>
                    <a:lnTo>
                      <a:pt x="571" y="94"/>
                    </a:lnTo>
                    <a:lnTo>
                      <a:pt x="575" y="95"/>
                    </a:lnTo>
                    <a:lnTo>
                      <a:pt x="579" y="97"/>
                    </a:lnTo>
                    <a:lnTo>
                      <a:pt x="583" y="98"/>
                    </a:lnTo>
                    <a:lnTo>
                      <a:pt x="587" y="101"/>
                    </a:lnTo>
                    <a:lnTo>
                      <a:pt x="591" y="103"/>
                    </a:lnTo>
                    <a:lnTo>
                      <a:pt x="595" y="106"/>
                    </a:lnTo>
                    <a:lnTo>
                      <a:pt x="599" y="107"/>
                    </a:lnTo>
                    <a:lnTo>
                      <a:pt x="603" y="111"/>
                    </a:lnTo>
                    <a:lnTo>
                      <a:pt x="607" y="112"/>
                    </a:lnTo>
                    <a:lnTo>
                      <a:pt x="611" y="115"/>
                    </a:lnTo>
                    <a:lnTo>
                      <a:pt x="615" y="116"/>
                    </a:lnTo>
                    <a:lnTo>
                      <a:pt x="618" y="118"/>
                    </a:lnTo>
                    <a:lnTo>
                      <a:pt x="622" y="120"/>
                    </a:lnTo>
                    <a:lnTo>
                      <a:pt x="626" y="124"/>
                    </a:lnTo>
                    <a:lnTo>
                      <a:pt x="630" y="126"/>
                    </a:lnTo>
                    <a:lnTo>
                      <a:pt x="634" y="129"/>
                    </a:lnTo>
                    <a:lnTo>
                      <a:pt x="638" y="130"/>
                    </a:lnTo>
                    <a:lnTo>
                      <a:pt x="642" y="133"/>
                    </a:lnTo>
                    <a:lnTo>
                      <a:pt x="646" y="135"/>
                    </a:lnTo>
                    <a:lnTo>
                      <a:pt x="650" y="138"/>
                    </a:lnTo>
                    <a:lnTo>
                      <a:pt x="654" y="141"/>
                    </a:lnTo>
                    <a:lnTo>
                      <a:pt x="658" y="142"/>
                    </a:lnTo>
                    <a:lnTo>
                      <a:pt x="662" y="146"/>
                    </a:lnTo>
                    <a:lnTo>
                      <a:pt x="666" y="149"/>
                    </a:lnTo>
                    <a:lnTo>
                      <a:pt x="670" y="151"/>
                    </a:lnTo>
                    <a:lnTo>
                      <a:pt x="674" y="154"/>
                    </a:lnTo>
                    <a:lnTo>
                      <a:pt x="678" y="157"/>
                    </a:lnTo>
                    <a:lnTo>
                      <a:pt x="682" y="160"/>
                    </a:lnTo>
                    <a:lnTo>
                      <a:pt x="685" y="161"/>
                    </a:lnTo>
                    <a:lnTo>
                      <a:pt x="689" y="164"/>
                    </a:lnTo>
                    <a:lnTo>
                      <a:pt x="693" y="167"/>
                    </a:lnTo>
                    <a:lnTo>
                      <a:pt x="697" y="171"/>
                    </a:lnTo>
                    <a:lnTo>
                      <a:pt x="701" y="174"/>
                    </a:lnTo>
                    <a:lnTo>
                      <a:pt x="705" y="176"/>
                    </a:lnTo>
                    <a:lnTo>
                      <a:pt x="709" y="179"/>
                    </a:lnTo>
                    <a:lnTo>
                      <a:pt x="713" y="181"/>
                    </a:lnTo>
                    <a:lnTo>
                      <a:pt x="717" y="185"/>
                    </a:lnTo>
                    <a:lnTo>
                      <a:pt x="721" y="188"/>
                    </a:lnTo>
                    <a:lnTo>
                      <a:pt x="725" y="189"/>
                    </a:lnTo>
                    <a:lnTo>
                      <a:pt x="729" y="194"/>
                    </a:lnTo>
                    <a:lnTo>
                      <a:pt x="733" y="196"/>
                    </a:lnTo>
                    <a:lnTo>
                      <a:pt x="737" y="199"/>
                    </a:lnTo>
                    <a:lnTo>
                      <a:pt x="741" y="201"/>
                    </a:lnTo>
                    <a:lnTo>
                      <a:pt x="745" y="206"/>
                    </a:lnTo>
                    <a:lnTo>
                      <a:pt x="749" y="208"/>
                    </a:lnTo>
                    <a:lnTo>
                      <a:pt x="753" y="211"/>
                    </a:lnTo>
                    <a:lnTo>
                      <a:pt x="756" y="215"/>
                    </a:lnTo>
                    <a:lnTo>
                      <a:pt x="760" y="217"/>
                    </a:lnTo>
                    <a:lnTo>
                      <a:pt x="764" y="221"/>
                    </a:lnTo>
                    <a:lnTo>
                      <a:pt x="768" y="224"/>
                    </a:lnTo>
                    <a:lnTo>
                      <a:pt x="772" y="227"/>
                    </a:lnTo>
                    <a:lnTo>
                      <a:pt x="776" y="230"/>
                    </a:lnTo>
                    <a:lnTo>
                      <a:pt x="780" y="232"/>
                    </a:lnTo>
                    <a:lnTo>
                      <a:pt x="784" y="237"/>
                    </a:lnTo>
                    <a:lnTo>
                      <a:pt x="788" y="239"/>
                    </a:lnTo>
                    <a:lnTo>
                      <a:pt x="792" y="243"/>
                    </a:lnTo>
                    <a:lnTo>
                      <a:pt x="796" y="245"/>
                    </a:lnTo>
                    <a:lnTo>
                      <a:pt x="800" y="249"/>
                    </a:lnTo>
                    <a:lnTo>
                      <a:pt x="804" y="252"/>
                    </a:lnTo>
                    <a:lnTo>
                      <a:pt x="808" y="255"/>
                    </a:lnTo>
                    <a:lnTo>
                      <a:pt x="812" y="259"/>
                    </a:lnTo>
                    <a:lnTo>
                      <a:pt x="816" y="261"/>
                    </a:lnTo>
                    <a:lnTo>
                      <a:pt x="820" y="267"/>
                    </a:lnTo>
                    <a:lnTo>
                      <a:pt x="823" y="269"/>
                    </a:lnTo>
                    <a:lnTo>
                      <a:pt x="827" y="273"/>
                    </a:lnTo>
                    <a:lnTo>
                      <a:pt x="831" y="275"/>
                    </a:lnTo>
                    <a:lnTo>
                      <a:pt x="835" y="280"/>
                    </a:lnTo>
                    <a:lnTo>
                      <a:pt x="839" y="282"/>
                    </a:lnTo>
                    <a:lnTo>
                      <a:pt x="843" y="286"/>
                    </a:lnTo>
                    <a:lnTo>
                      <a:pt x="847" y="290"/>
                    </a:lnTo>
                    <a:lnTo>
                      <a:pt x="851" y="293"/>
                    </a:lnTo>
                    <a:lnTo>
                      <a:pt x="855" y="295"/>
                    </a:lnTo>
                    <a:lnTo>
                      <a:pt x="859" y="299"/>
                    </a:lnTo>
                    <a:lnTo>
                      <a:pt x="863" y="304"/>
                    </a:lnTo>
                    <a:lnTo>
                      <a:pt x="867" y="307"/>
                    </a:lnTo>
                    <a:lnTo>
                      <a:pt x="871" y="310"/>
                    </a:lnTo>
                    <a:lnTo>
                      <a:pt x="875" y="312"/>
                    </a:lnTo>
                    <a:lnTo>
                      <a:pt x="879" y="316"/>
                    </a:lnTo>
                    <a:lnTo>
                      <a:pt x="883" y="320"/>
                    </a:lnTo>
                    <a:lnTo>
                      <a:pt x="887" y="323"/>
                    </a:lnTo>
                    <a:lnTo>
                      <a:pt x="890" y="327"/>
                    </a:lnTo>
                    <a:lnTo>
                      <a:pt x="894" y="330"/>
                    </a:lnTo>
                    <a:lnTo>
                      <a:pt x="898" y="334"/>
                    </a:lnTo>
                    <a:lnTo>
                      <a:pt x="902" y="338"/>
                    </a:lnTo>
                    <a:lnTo>
                      <a:pt x="906" y="340"/>
                    </a:lnTo>
                    <a:lnTo>
                      <a:pt x="910" y="344"/>
                    </a:lnTo>
                    <a:lnTo>
                      <a:pt x="914" y="347"/>
                    </a:lnTo>
                    <a:lnTo>
                      <a:pt x="918" y="351"/>
                    </a:lnTo>
                    <a:lnTo>
                      <a:pt x="922" y="355"/>
                    </a:lnTo>
                    <a:lnTo>
                      <a:pt x="926" y="358"/>
                    </a:lnTo>
                    <a:lnTo>
                      <a:pt x="930" y="361"/>
                    </a:lnTo>
                    <a:lnTo>
                      <a:pt x="934" y="364"/>
                    </a:lnTo>
                    <a:lnTo>
                      <a:pt x="938" y="368"/>
                    </a:lnTo>
                    <a:lnTo>
                      <a:pt x="942" y="373"/>
                    </a:lnTo>
                    <a:lnTo>
                      <a:pt x="946" y="375"/>
                    </a:lnTo>
                    <a:lnTo>
                      <a:pt x="950" y="379"/>
                    </a:lnTo>
                    <a:lnTo>
                      <a:pt x="954" y="381"/>
                    </a:lnTo>
                    <a:lnTo>
                      <a:pt x="958" y="388"/>
                    </a:lnTo>
                    <a:lnTo>
                      <a:pt x="961" y="389"/>
                    </a:lnTo>
                    <a:lnTo>
                      <a:pt x="965" y="393"/>
                    </a:lnTo>
                    <a:lnTo>
                      <a:pt x="969" y="396"/>
                    </a:lnTo>
                    <a:lnTo>
                      <a:pt x="973" y="400"/>
                    </a:lnTo>
                    <a:lnTo>
                      <a:pt x="977" y="404"/>
                    </a:lnTo>
                    <a:lnTo>
                      <a:pt x="981" y="407"/>
                    </a:lnTo>
                    <a:lnTo>
                      <a:pt x="985" y="411"/>
                    </a:lnTo>
                    <a:lnTo>
                      <a:pt x="989" y="414"/>
                    </a:lnTo>
                    <a:lnTo>
                      <a:pt x="993" y="417"/>
                    </a:lnTo>
                    <a:lnTo>
                      <a:pt x="997" y="420"/>
                    </a:lnTo>
                    <a:lnTo>
                      <a:pt x="1001" y="424"/>
                    </a:lnTo>
                    <a:lnTo>
                      <a:pt x="1005" y="427"/>
                    </a:lnTo>
                    <a:lnTo>
                      <a:pt x="1009" y="431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2"/>
                    </a:lnTo>
                    <a:lnTo>
                      <a:pt x="1025" y="444"/>
                    </a:lnTo>
                    <a:lnTo>
                      <a:pt x="1028" y="448"/>
                    </a:lnTo>
                    <a:lnTo>
                      <a:pt x="1032" y="453"/>
                    </a:lnTo>
                    <a:lnTo>
                      <a:pt x="1036" y="454"/>
                    </a:lnTo>
                    <a:lnTo>
                      <a:pt x="1040" y="459"/>
                    </a:lnTo>
                    <a:lnTo>
                      <a:pt x="1044" y="462"/>
                    </a:lnTo>
                    <a:lnTo>
                      <a:pt x="1048" y="466"/>
                    </a:lnTo>
                    <a:lnTo>
                      <a:pt x="1052" y="470"/>
                    </a:lnTo>
                    <a:lnTo>
                      <a:pt x="1056" y="472"/>
                    </a:lnTo>
                    <a:lnTo>
                      <a:pt x="1060" y="475"/>
                    </a:lnTo>
                    <a:lnTo>
                      <a:pt x="1064" y="479"/>
                    </a:lnTo>
                    <a:lnTo>
                      <a:pt x="1068" y="483"/>
                    </a:lnTo>
                    <a:lnTo>
                      <a:pt x="1072" y="486"/>
                    </a:lnTo>
                    <a:lnTo>
                      <a:pt x="1076" y="490"/>
                    </a:lnTo>
                    <a:lnTo>
                      <a:pt x="1080" y="492"/>
                    </a:lnTo>
                    <a:lnTo>
                      <a:pt x="1084" y="496"/>
                    </a:lnTo>
                    <a:lnTo>
                      <a:pt x="1088" y="497"/>
                    </a:lnTo>
                    <a:lnTo>
                      <a:pt x="1092" y="504"/>
                    </a:lnTo>
                    <a:lnTo>
                      <a:pt x="1095" y="505"/>
                    </a:lnTo>
                    <a:lnTo>
                      <a:pt x="1099" y="508"/>
                    </a:lnTo>
                    <a:lnTo>
                      <a:pt x="1103" y="511"/>
                    </a:lnTo>
                    <a:lnTo>
                      <a:pt x="1107" y="515"/>
                    </a:lnTo>
                    <a:lnTo>
                      <a:pt x="1111" y="519"/>
                    </a:lnTo>
                    <a:lnTo>
                      <a:pt x="1115" y="521"/>
                    </a:lnTo>
                    <a:lnTo>
                      <a:pt x="1119" y="524"/>
                    </a:lnTo>
                    <a:lnTo>
                      <a:pt x="1123" y="529"/>
                    </a:lnTo>
                    <a:lnTo>
                      <a:pt x="1127" y="533"/>
                    </a:lnTo>
                    <a:lnTo>
                      <a:pt x="1131" y="535"/>
                    </a:lnTo>
                    <a:lnTo>
                      <a:pt x="1135" y="538"/>
                    </a:lnTo>
                    <a:lnTo>
                      <a:pt x="1139" y="541"/>
                    </a:lnTo>
                    <a:lnTo>
                      <a:pt x="1143" y="544"/>
                    </a:lnTo>
                    <a:lnTo>
                      <a:pt x="1147" y="547"/>
                    </a:lnTo>
                    <a:lnTo>
                      <a:pt x="1151" y="550"/>
                    </a:lnTo>
                    <a:lnTo>
                      <a:pt x="1155" y="555"/>
                    </a:lnTo>
                    <a:lnTo>
                      <a:pt x="1159" y="557"/>
                    </a:lnTo>
                    <a:lnTo>
                      <a:pt x="1163" y="559"/>
                    </a:lnTo>
                    <a:lnTo>
                      <a:pt x="1166" y="563"/>
                    </a:lnTo>
                    <a:lnTo>
                      <a:pt x="1170" y="565"/>
                    </a:lnTo>
                    <a:lnTo>
                      <a:pt x="1174" y="568"/>
                    </a:lnTo>
                    <a:lnTo>
                      <a:pt x="1178" y="573"/>
                    </a:lnTo>
                    <a:lnTo>
                      <a:pt x="1182" y="574"/>
                    </a:lnTo>
                    <a:lnTo>
                      <a:pt x="1186" y="578"/>
                    </a:lnTo>
                    <a:lnTo>
                      <a:pt x="1190" y="581"/>
                    </a:lnTo>
                    <a:lnTo>
                      <a:pt x="1194" y="582"/>
                    </a:lnTo>
                    <a:lnTo>
                      <a:pt x="1198" y="586"/>
                    </a:lnTo>
                    <a:lnTo>
                      <a:pt x="1202" y="589"/>
                    </a:lnTo>
                    <a:lnTo>
                      <a:pt x="1206" y="591"/>
                    </a:lnTo>
                    <a:lnTo>
                      <a:pt x="1210" y="593"/>
                    </a:lnTo>
                    <a:lnTo>
                      <a:pt x="1214" y="597"/>
                    </a:lnTo>
                    <a:lnTo>
                      <a:pt x="1218" y="599"/>
                    </a:lnTo>
                    <a:lnTo>
                      <a:pt x="1222" y="602"/>
                    </a:lnTo>
                    <a:lnTo>
                      <a:pt x="1226" y="605"/>
                    </a:lnTo>
                    <a:lnTo>
                      <a:pt x="1230" y="607"/>
                    </a:lnTo>
                    <a:lnTo>
                      <a:pt x="1233" y="610"/>
                    </a:lnTo>
                    <a:lnTo>
                      <a:pt x="1237" y="612"/>
                    </a:lnTo>
                    <a:lnTo>
                      <a:pt x="1241" y="615"/>
                    </a:lnTo>
                    <a:lnTo>
                      <a:pt x="1245" y="619"/>
                    </a:lnTo>
                    <a:lnTo>
                      <a:pt x="1249" y="620"/>
                    </a:lnTo>
                    <a:lnTo>
                      <a:pt x="1253" y="623"/>
                    </a:lnTo>
                    <a:lnTo>
                      <a:pt x="1257" y="623"/>
                    </a:lnTo>
                    <a:lnTo>
                      <a:pt x="1261" y="627"/>
                    </a:lnTo>
                    <a:lnTo>
                      <a:pt x="1265" y="629"/>
                    </a:lnTo>
                    <a:lnTo>
                      <a:pt x="1269" y="632"/>
                    </a:lnTo>
                    <a:lnTo>
                      <a:pt x="1273" y="636"/>
                    </a:lnTo>
                    <a:lnTo>
                      <a:pt x="1277" y="639"/>
                    </a:lnTo>
                    <a:lnTo>
                      <a:pt x="1281" y="639"/>
                    </a:lnTo>
                    <a:lnTo>
                      <a:pt x="1285" y="643"/>
                    </a:lnTo>
                    <a:lnTo>
                      <a:pt x="1289" y="645"/>
                    </a:lnTo>
                    <a:lnTo>
                      <a:pt x="1293" y="648"/>
                    </a:lnTo>
                    <a:lnTo>
                      <a:pt x="1297" y="648"/>
                    </a:lnTo>
                    <a:lnTo>
                      <a:pt x="1301" y="653"/>
                    </a:lnTo>
                    <a:lnTo>
                      <a:pt x="1304" y="653"/>
                    </a:lnTo>
                    <a:lnTo>
                      <a:pt x="1308" y="656"/>
                    </a:lnTo>
                    <a:lnTo>
                      <a:pt x="1312" y="659"/>
                    </a:lnTo>
                    <a:lnTo>
                      <a:pt x="1316" y="661"/>
                    </a:lnTo>
                    <a:lnTo>
                      <a:pt x="1320" y="663"/>
                    </a:lnTo>
                    <a:lnTo>
                      <a:pt x="1324" y="666"/>
                    </a:lnTo>
                    <a:lnTo>
                      <a:pt x="1328" y="668"/>
                    </a:lnTo>
                    <a:lnTo>
                      <a:pt x="1332" y="669"/>
                    </a:lnTo>
                    <a:lnTo>
                      <a:pt x="1336" y="670"/>
                    </a:lnTo>
                    <a:lnTo>
                      <a:pt x="1340" y="674"/>
                    </a:lnTo>
                    <a:lnTo>
                      <a:pt x="1344" y="676"/>
                    </a:lnTo>
                    <a:lnTo>
                      <a:pt x="1348" y="678"/>
                    </a:lnTo>
                    <a:lnTo>
                      <a:pt x="1352" y="678"/>
                    </a:lnTo>
                    <a:lnTo>
                      <a:pt x="1356" y="680"/>
                    </a:lnTo>
                    <a:lnTo>
                      <a:pt x="1360" y="683"/>
                    </a:lnTo>
                    <a:lnTo>
                      <a:pt x="1364" y="686"/>
                    </a:lnTo>
                    <a:lnTo>
                      <a:pt x="1368" y="686"/>
                    </a:lnTo>
                    <a:lnTo>
                      <a:pt x="1371" y="688"/>
                    </a:lnTo>
                    <a:lnTo>
                      <a:pt x="1375" y="690"/>
                    </a:lnTo>
                    <a:lnTo>
                      <a:pt x="1379" y="690"/>
                    </a:lnTo>
                    <a:lnTo>
                      <a:pt x="1383" y="694"/>
                    </a:lnTo>
                    <a:lnTo>
                      <a:pt x="1387" y="696"/>
                    </a:lnTo>
                    <a:lnTo>
                      <a:pt x="1391" y="698"/>
                    </a:lnTo>
                    <a:lnTo>
                      <a:pt x="1395" y="699"/>
                    </a:lnTo>
                    <a:lnTo>
                      <a:pt x="1399" y="702"/>
                    </a:lnTo>
                    <a:lnTo>
                      <a:pt x="1403" y="702"/>
                    </a:lnTo>
                    <a:lnTo>
                      <a:pt x="1407" y="705"/>
                    </a:lnTo>
                    <a:lnTo>
                      <a:pt x="1411" y="706"/>
                    </a:lnTo>
                    <a:lnTo>
                      <a:pt x="1415" y="708"/>
                    </a:lnTo>
                    <a:lnTo>
                      <a:pt x="1419" y="708"/>
                    </a:lnTo>
                    <a:lnTo>
                      <a:pt x="1423" y="710"/>
                    </a:lnTo>
                    <a:lnTo>
                      <a:pt x="1427" y="712"/>
                    </a:lnTo>
                    <a:lnTo>
                      <a:pt x="1431" y="714"/>
                    </a:lnTo>
                    <a:lnTo>
                      <a:pt x="1435" y="714"/>
                    </a:lnTo>
                    <a:lnTo>
                      <a:pt x="1438" y="716"/>
                    </a:lnTo>
                    <a:lnTo>
                      <a:pt x="1442" y="718"/>
                    </a:lnTo>
                    <a:lnTo>
                      <a:pt x="1446" y="718"/>
                    </a:lnTo>
                    <a:lnTo>
                      <a:pt x="1450" y="720"/>
                    </a:lnTo>
                    <a:lnTo>
                      <a:pt x="1454" y="722"/>
                    </a:lnTo>
                    <a:lnTo>
                      <a:pt x="1458" y="721"/>
                    </a:lnTo>
                    <a:lnTo>
                      <a:pt x="1462" y="724"/>
                    </a:lnTo>
                    <a:lnTo>
                      <a:pt x="1466" y="725"/>
                    </a:lnTo>
                    <a:lnTo>
                      <a:pt x="1470" y="726"/>
                    </a:lnTo>
                    <a:lnTo>
                      <a:pt x="1474" y="727"/>
                    </a:lnTo>
                    <a:lnTo>
                      <a:pt x="1478" y="727"/>
                    </a:lnTo>
                    <a:lnTo>
                      <a:pt x="1482" y="729"/>
                    </a:lnTo>
                    <a:lnTo>
                      <a:pt x="1486" y="730"/>
                    </a:lnTo>
                    <a:lnTo>
                      <a:pt x="1490" y="731"/>
                    </a:lnTo>
                    <a:lnTo>
                      <a:pt x="1494" y="732"/>
                    </a:lnTo>
                    <a:lnTo>
                      <a:pt x="1498" y="735"/>
                    </a:lnTo>
                    <a:lnTo>
                      <a:pt x="1502" y="734"/>
                    </a:lnTo>
                    <a:lnTo>
                      <a:pt x="1506" y="735"/>
                    </a:lnTo>
                    <a:lnTo>
                      <a:pt x="1509" y="735"/>
                    </a:lnTo>
                    <a:lnTo>
                      <a:pt x="1513" y="735"/>
                    </a:lnTo>
                    <a:lnTo>
                      <a:pt x="1517" y="737"/>
                    </a:lnTo>
                    <a:lnTo>
                      <a:pt x="1521" y="738"/>
                    </a:lnTo>
                    <a:lnTo>
                      <a:pt x="1525" y="739"/>
                    </a:lnTo>
                    <a:lnTo>
                      <a:pt x="1529" y="739"/>
                    </a:lnTo>
                    <a:lnTo>
                      <a:pt x="1533" y="740"/>
                    </a:lnTo>
                    <a:lnTo>
                      <a:pt x="1537" y="741"/>
                    </a:lnTo>
                    <a:lnTo>
                      <a:pt x="1541" y="741"/>
                    </a:lnTo>
                    <a:lnTo>
                      <a:pt x="1545" y="741"/>
                    </a:lnTo>
                    <a:lnTo>
                      <a:pt x="1549" y="742"/>
                    </a:lnTo>
                    <a:lnTo>
                      <a:pt x="1553" y="743"/>
                    </a:lnTo>
                    <a:lnTo>
                      <a:pt x="1557" y="743"/>
                    </a:lnTo>
                    <a:lnTo>
                      <a:pt x="1561" y="744"/>
                    </a:lnTo>
                    <a:lnTo>
                      <a:pt x="1565" y="745"/>
                    </a:lnTo>
                    <a:lnTo>
                      <a:pt x="1569" y="745"/>
                    </a:lnTo>
                    <a:lnTo>
                      <a:pt x="1573" y="745"/>
                    </a:lnTo>
                    <a:lnTo>
                      <a:pt x="1576" y="745"/>
                    </a:lnTo>
                    <a:lnTo>
                      <a:pt x="1580" y="748"/>
                    </a:lnTo>
                    <a:lnTo>
                      <a:pt x="1584" y="746"/>
                    </a:lnTo>
                    <a:lnTo>
                      <a:pt x="1588" y="746"/>
                    </a:lnTo>
                    <a:lnTo>
                      <a:pt x="1592" y="748"/>
                    </a:lnTo>
                    <a:lnTo>
                      <a:pt x="1596" y="747"/>
                    </a:lnTo>
                    <a:lnTo>
                      <a:pt x="1600" y="745"/>
                    </a:lnTo>
                    <a:lnTo>
                      <a:pt x="1604" y="748"/>
                    </a:lnTo>
                    <a:lnTo>
                      <a:pt x="1608" y="748"/>
                    </a:lnTo>
                    <a:lnTo>
                      <a:pt x="1612" y="748"/>
                    </a:lnTo>
                    <a:lnTo>
                      <a:pt x="1616" y="748"/>
                    </a:lnTo>
                    <a:lnTo>
                      <a:pt x="1620" y="747"/>
                    </a:lnTo>
                    <a:lnTo>
                      <a:pt x="1624" y="749"/>
                    </a:lnTo>
                    <a:lnTo>
                      <a:pt x="1628" y="748"/>
                    </a:lnTo>
                    <a:lnTo>
                      <a:pt x="1632" y="748"/>
                    </a:lnTo>
                    <a:lnTo>
                      <a:pt x="1636" y="747"/>
                    </a:lnTo>
                    <a:lnTo>
                      <a:pt x="1640" y="748"/>
                    </a:lnTo>
                    <a:lnTo>
                      <a:pt x="1643" y="748"/>
                    </a:lnTo>
                    <a:lnTo>
                      <a:pt x="1647" y="748"/>
                    </a:lnTo>
                    <a:lnTo>
                      <a:pt x="1651" y="749"/>
                    </a:lnTo>
                    <a:lnTo>
                      <a:pt x="1655" y="749"/>
                    </a:lnTo>
                    <a:lnTo>
                      <a:pt x="1659" y="749"/>
                    </a:lnTo>
                    <a:lnTo>
                      <a:pt x="1663" y="748"/>
                    </a:lnTo>
                    <a:lnTo>
                      <a:pt x="1667" y="747"/>
                    </a:lnTo>
                    <a:lnTo>
                      <a:pt x="1671" y="747"/>
                    </a:lnTo>
                    <a:lnTo>
                      <a:pt x="1675" y="747"/>
                    </a:lnTo>
                    <a:lnTo>
                      <a:pt x="1679" y="746"/>
                    </a:lnTo>
                    <a:lnTo>
                      <a:pt x="1683" y="747"/>
                    </a:lnTo>
                    <a:lnTo>
                      <a:pt x="1687" y="745"/>
                    </a:lnTo>
                    <a:lnTo>
                      <a:pt x="1691" y="746"/>
                    </a:lnTo>
                    <a:lnTo>
                      <a:pt x="1695" y="746"/>
                    </a:lnTo>
                    <a:lnTo>
                      <a:pt x="1699" y="745"/>
                    </a:lnTo>
                    <a:lnTo>
                      <a:pt x="1703" y="745"/>
                    </a:lnTo>
                    <a:lnTo>
                      <a:pt x="1707" y="745"/>
                    </a:lnTo>
                    <a:lnTo>
                      <a:pt x="1711" y="744"/>
                    </a:lnTo>
                    <a:lnTo>
                      <a:pt x="1714" y="743"/>
                    </a:lnTo>
                    <a:lnTo>
                      <a:pt x="1718" y="743"/>
                    </a:lnTo>
                    <a:lnTo>
                      <a:pt x="1722" y="742"/>
                    </a:lnTo>
                    <a:lnTo>
                      <a:pt x="1726" y="742"/>
                    </a:lnTo>
                    <a:lnTo>
                      <a:pt x="1730" y="742"/>
                    </a:lnTo>
                    <a:lnTo>
                      <a:pt x="1734" y="740"/>
                    </a:lnTo>
                    <a:lnTo>
                      <a:pt x="1738" y="740"/>
                    </a:lnTo>
                    <a:lnTo>
                      <a:pt x="1742" y="739"/>
                    </a:lnTo>
                    <a:lnTo>
                      <a:pt x="1746" y="738"/>
                    </a:lnTo>
                    <a:lnTo>
                      <a:pt x="1750" y="738"/>
                    </a:lnTo>
                    <a:lnTo>
                      <a:pt x="1754" y="736"/>
                    </a:lnTo>
                    <a:lnTo>
                      <a:pt x="1758" y="737"/>
                    </a:lnTo>
                    <a:lnTo>
                      <a:pt x="1762" y="734"/>
                    </a:lnTo>
                    <a:lnTo>
                      <a:pt x="1766" y="734"/>
                    </a:lnTo>
                    <a:lnTo>
                      <a:pt x="1770" y="734"/>
                    </a:lnTo>
                    <a:lnTo>
                      <a:pt x="1774" y="733"/>
                    </a:lnTo>
                    <a:lnTo>
                      <a:pt x="1778" y="732"/>
                    </a:lnTo>
                    <a:lnTo>
                      <a:pt x="1781" y="729"/>
                    </a:lnTo>
                    <a:lnTo>
                      <a:pt x="1785" y="730"/>
                    </a:lnTo>
                    <a:lnTo>
                      <a:pt x="1789" y="729"/>
                    </a:lnTo>
                    <a:lnTo>
                      <a:pt x="1793" y="728"/>
                    </a:lnTo>
                    <a:lnTo>
                      <a:pt x="1797" y="727"/>
                    </a:lnTo>
                    <a:lnTo>
                      <a:pt x="1801" y="725"/>
                    </a:lnTo>
                    <a:lnTo>
                      <a:pt x="1805" y="724"/>
                    </a:lnTo>
                    <a:lnTo>
                      <a:pt x="1809" y="723"/>
                    </a:lnTo>
                    <a:lnTo>
                      <a:pt x="1813" y="722"/>
                    </a:lnTo>
                    <a:lnTo>
                      <a:pt x="1817" y="721"/>
                    </a:lnTo>
                    <a:lnTo>
                      <a:pt x="1821" y="720"/>
                    </a:lnTo>
                    <a:lnTo>
                      <a:pt x="1825" y="720"/>
                    </a:lnTo>
                    <a:lnTo>
                      <a:pt x="1829" y="719"/>
                    </a:lnTo>
                    <a:lnTo>
                      <a:pt x="1833" y="717"/>
                    </a:lnTo>
                    <a:lnTo>
                      <a:pt x="1837" y="716"/>
                    </a:lnTo>
                    <a:lnTo>
                      <a:pt x="1841" y="716"/>
                    </a:lnTo>
                    <a:lnTo>
                      <a:pt x="1845" y="714"/>
                    </a:lnTo>
                    <a:lnTo>
                      <a:pt x="1848" y="712"/>
                    </a:lnTo>
                    <a:lnTo>
                      <a:pt x="1852" y="712"/>
                    </a:lnTo>
                    <a:lnTo>
                      <a:pt x="1856" y="709"/>
                    </a:lnTo>
                    <a:lnTo>
                      <a:pt x="1860" y="708"/>
                    </a:lnTo>
                    <a:lnTo>
                      <a:pt x="1864" y="706"/>
                    </a:lnTo>
                    <a:lnTo>
                      <a:pt x="1868" y="705"/>
                    </a:lnTo>
                    <a:lnTo>
                      <a:pt x="1872" y="703"/>
                    </a:lnTo>
                    <a:lnTo>
                      <a:pt x="1876" y="703"/>
                    </a:lnTo>
                    <a:lnTo>
                      <a:pt x="1880" y="702"/>
                    </a:lnTo>
                    <a:lnTo>
                      <a:pt x="1884" y="699"/>
                    </a:lnTo>
                    <a:lnTo>
                      <a:pt x="1888" y="697"/>
                    </a:lnTo>
                    <a:lnTo>
                      <a:pt x="1892" y="697"/>
                    </a:lnTo>
                    <a:lnTo>
                      <a:pt x="1896" y="695"/>
                    </a:lnTo>
                    <a:lnTo>
                      <a:pt x="1900" y="693"/>
                    </a:lnTo>
                    <a:lnTo>
                      <a:pt x="1904" y="691"/>
                    </a:lnTo>
                    <a:lnTo>
                      <a:pt x="1908" y="690"/>
                    </a:lnTo>
                    <a:lnTo>
                      <a:pt x="1912" y="690"/>
                    </a:lnTo>
                    <a:lnTo>
                      <a:pt x="1916" y="689"/>
                    </a:lnTo>
                    <a:lnTo>
                      <a:pt x="1919" y="686"/>
                    </a:lnTo>
                    <a:lnTo>
                      <a:pt x="1923" y="685"/>
                    </a:lnTo>
                    <a:lnTo>
                      <a:pt x="1927" y="683"/>
                    </a:lnTo>
                    <a:lnTo>
                      <a:pt x="1931" y="682"/>
                    </a:lnTo>
                    <a:lnTo>
                      <a:pt x="1935" y="680"/>
                    </a:lnTo>
                    <a:lnTo>
                      <a:pt x="1939" y="678"/>
                    </a:lnTo>
                    <a:lnTo>
                      <a:pt x="1943" y="677"/>
                    </a:lnTo>
                    <a:lnTo>
                      <a:pt x="1947" y="674"/>
                    </a:lnTo>
                    <a:lnTo>
                      <a:pt x="1951" y="671"/>
                    </a:lnTo>
                    <a:lnTo>
                      <a:pt x="1955" y="671"/>
                    </a:lnTo>
                    <a:lnTo>
                      <a:pt x="1959" y="670"/>
                    </a:lnTo>
                    <a:lnTo>
                      <a:pt x="1963" y="667"/>
                    </a:lnTo>
                    <a:lnTo>
                      <a:pt x="1967" y="666"/>
                    </a:lnTo>
                    <a:lnTo>
                      <a:pt x="1971" y="665"/>
                    </a:lnTo>
                    <a:lnTo>
                      <a:pt x="1975" y="662"/>
                    </a:lnTo>
                    <a:lnTo>
                      <a:pt x="1979" y="661"/>
                    </a:lnTo>
                    <a:lnTo>
                      <a:pt x="1983" y="660"/>
                    </a:lnTo>
                    <a:lnTo>
                      <a:pt x="1986" y="656"/>
                    </a:lnTo>
                    <a:lnTo>
                      <a:pt x="1990" y="656"/>
                    </a:lnTo>
                    <a:lnTo>
                      <a:pt x="1994" y="654"/>
                    </a:lnTo>
                    <a:lnTo>
                      <a:pt x="1998" y="652"/>
                    </a:lnTo>
                    <a:lnTo>
                      <a:pt x="2002" y="651"/>
                    </a:lnTo>
                    <a:lnTo>
                      <a:pt x="2006" y="649"/>
                    </a:lnTo>
                    <a:lnTo>
                      <a:pt x="2010" y="647"/>
                    </a:lnTo>
                    <a:lnTo>
                      <a:pt x="2014" y="644"/>
                    </a:lnTo>
                    <a:lnTo>
                      <a:pt x="2018" y="642"/>
                    </a:lnTo>
                    <a:lnTo>
                      <a:pt x="2022" y="640"/>
                    </a:lnTo>
                    <a:lnTo>
                      <a:pt x="2026" y="638"/>
                    </a:lnTo>
                    <a:lnTo>
                      <a:pt x="2030" y="637"/>
                    </a:lnTo>
                    <a:lnTo>
                      <a:pt x="2034" y="635"/>
                    </a:lnTo>
                    <a:lnTo>
                      <a:pt x="2038" y="633"/>
                    </a:lnTo>
                    <a:lnTo>
                      <a:pt x="2042" y="631"/>
                    </a:lnTo>
                    <a:lnTo>
                      <a:pt x="2046" y="629"/>
                    </a:lnTo>
                    <a:lnTo>
                      <a:pt x="2050" y="627"/>
                    </a:lnTo>
                    <a:lnTo>
                      <a:pt x="2054" y="625"/>
                    </a:lnTo>
                    <a:lnTo>
                      <a:pt x="2057" y="623"/>
                    </a:lnTo>
                    <a:lnTo>
                      <a:pt x="2061" y="622"/>
                    </a:lnTo>
                    <a:lnTo>
                      <a:pt x="2065" y="618"/>
                    </a:lnTo>
                    <a:lnTo>
                      <a:pt x="2069" y="618"/>
                    </a:lnTo>
                    <a:lnTo>
                      <a:pt x="2073" y="615"/>
                    </a:lnTo>
                    <a:lnTo>
                      <a:pt x="2077" y="612"/>
                    </a:lnTo>
                    <a:lnTo>
                      <a:pt x="2081" y="610"/>
                    </a:lnTo>
                    <a:lnTo>
                      <a:pt x="2085" y="608"/>
                    </a:lnTo>
                    <a:lnTo>
                      <a:pt x="2089" y="607"/>
                    </a:lnTo>
                    <a:lnTo>
                      <a:pt x="2093" y="605"/>
                    </a:lnTo>
                    <a:lnTo>
                      <a:pt x="2097" y="602"/>
                    </a:lnTo>
                    <a:lnTo>
                      <a:pt x="2101" y="601"/>
                    </a:lnTo>
                    <a:lnTo>
                      <a:pt x="2105" y="596"/>
                    </a:lnTo>
                    <a:lnTo>
                      <a:pt x="2109" y="595"/>
                    </a:lnTo>
                    <a:lnTo>
                      <a:pt x="2113" y="594"/>
                    </a:lnTo>
                    <a:lnTo>
                      <a:pt x="2117" y="590"/>
                    </a:lnTo>
                    <a:lnTo>
                      <a:pt x="2121" y="590"/>
                    </a:lnTo>
                    <a:lnTo>
                      <a:pt x="2124" y="587"/>
                    </a:lnTo>
                    <a:lnTo>
                      <a:pt x="2128" y="584"/>
                    </a:lnTo>
                    <a:lnTo>
                      <a:pt x="2132" y="583"/>
                    </a:lnTo>
                    <a:lnTo>
                      <a:pt x="2136" y="581"/>
                    </a:lnTo>
                    <a:lnTo>
                      <a:pt x="2140" y="579"/>
                    </a:lnTo>
                    <a:lnTo>
                      <a:pt x="2144" y="574"/>
                    </a:lnTo>
                    <a:lnTo>
                      <a:pt x="2148" y="575"/>
                    </a:lnTo>
                    <a:lnTo>
                      <a:pt x="2152" y="573"/>
                    </a:lnTo>
                    <a:lnTo>
                      <a:pt x="2156" y="570"/>
                    </a:lnTo>
                    <a:lnTo>
                      <a:pt x="2160" y="567"/>
                    </a:lnTo>
                    <a:lnTo>
                      <a:pt x="2164" y="565"/>
                    </a:lnTo>
                    <a:lnTo>
                      <a:pt x="2168" y="564"/>
                    </a:lnTo>
                    <a:lnTo>
                      <a:pt x="2172" y="560"/>
                    </a:lnTo>
                    <a:lnTo>
                      <a:pt x="2176" y="560"/>
                    </a:lnTo>
                    <a:lnTo>
                      <a:pt x="2180" y="556"/>
                    </a:lnTo>
                    <a:lnTo>
                      <a:pt x="2184" y="553"/>
                    </a:lnTo>
                    <a:lnTo>
                      <a:pt x="2188" y="552"/>
                    </a:lnTo>
                    <a:lnTo>
                      <a:pt x="2191" y="549"/>
                    </a:lnTo>
                    <a:lnTo>
                      <a:pt x="2195" y="547"/>
                    </a:lnTo>
                    <a:lnTo>
                      <a:pt x="2199" y="546"/>
                    </a:lnTo>
                    <a:lnTo>
                      <a:pt x="2203" y="542"/>
                    </a:lnTo>
                    <a:lnTo>
                      <a:pt x="2207" y="540"/>
                    </a:lnTo>
                    <a:lnTo>
                      <a:pt x="2211" y="538"/>
                    </a:lnTo>
                    <a:lnTo>
                      <a:pt x="2215" y="537"/>
                    </a:lnTo>
                    <a:lnTo>
                      <a:pt x="2219" y="534"/>
                    </a:lnTo>
                    <a:lnTo>
                      <a:pt x="2223" y="531"/>
                    </a:lnTo>
                    <a:lnTo>
                      <a:pt x="2227" y="527"/>
                    </a:lnTo>
                    <a:lnTo>
                      <a:pt x="2231" y="526"/>
                    </a:lnTo>
                    <a:lnTo>
                      <a:pt x="2235" y="524"/>
                    </a:lnTo>
                    <a:lnTo>
                      <a:pt x="2239" y="522"/>
                    </a:lnTo>
                    <a:lnTo>
                      <a:pt x="2243" y="520"/>
                    </a:lnTo>
                    <a:lnTo>
                      <a:pt x="2247" y="519"/>
                    </a:lnTo>
                    <a:lnTo>
                      <a:pt x="2251" y="514"/>
                    </a:lnTo>
                    <a:lnTo>
                      <a:pt x="2255" y="513"/>
                    </a:lnTo>
                    <a:lnTo>
                      <a:pt x="2259" y="510"/>
                    </a:lnTo>
                    <a:lnTo>
                      <a:pt x="2262" y="508"/>
                    </a:lnTo>
                    <a:lnTo>
                      <a:pt x="2266" y="505"/>
                    </a:lnTo>
                    <a:lnTo>
                      <a:pt x="2270" y="504"/>
                    </a:lnTo>
                    <a:lnTo>
                      <a:pt x="2274" y="501"/>
                    </a:lnTo>
                    <a:lnTo>
                      <a:pt x="2278" y="498"/>
                    </a:lnTo>
                    <a:lnTo>
                      <a:pt x="2282" y="497"/>
                    </a:lnTo>
                    <a:lnTo>
                      <a:pt x="2286" y="494"/>
                    </a:lnTo>
                    <a:lnTo>
                      <a:pt x="2290" y="493"/>
                    </a:lnTo>
                    <a:lnTo>
                      <a:pt x="2294" y="489"/>
                    </a:lnTo>
                    <a:lnTo>
                      <a:pt x="2298" y="487"/>
                    </a:lnTo>
                    <a:lnTo>
                      <a:pt x="2302" y="484"/>
                    </a:lnTo>
                    <a:lnTo>
                      <a:pt x="2306" y="483"/>
                    </a:lnTo>
                    <a:lnTo>
                      <a:pt x="2310" y="479"/>
                    </a:lnTo>
                    <a:lnTo>
                      <a:pt x="2314" y="476"/>
                    </a:lnTo>
                    <a:lnTo>
                      <a:pt x="2318" y="475"/>
                    </a:lnTo>
                    <a:lnTo>
                      <a:pt x="2322" y="473"/>
                    </a:lnTo>
                    <a:lnTo>
                      <a:pt x="2326" y="471"/>
                    </a:lnTo>
                    <a:lnTo>
                      <a:pt x="2329" y="467"/>
                    </a:lnTo>
                    <a:lnTo>
                      <a:pt x="2333" y="465"/>
                    </a:lnTo>
                    <a:lnTo>
                      <a:pt x="2337" y="463"/>
                    </a:lnTo>
                    <a:lnTo>
                      <a:pt x="2341" y="462"/>
                    </a:lnTo>
                    <a:lnTo>
                      <a:pt x="2345" y="459"/>
                    </a:lnTo>
                    <a:lnTo>
                      <a:pt x="2349" y="455"/>
                    </a:lnTo>
                    <a:lnTo>
                      <a:pt x="2353" y="454"/>
                    </a:lnTo>
                    <a:lnTo>
                      <a:pt x="2357" y="452"/>
                    </a:lnTo>
                    <a:lnTo>
                      <a:pt x="2361" y="448"/>
                    </a:lnTo>
                    <a:lnTo>
                      <a:pt x="2365" y="447"/>
                    </a:lnTo>
                    <a:lnTo>
                      <a:pt x="2369" y="445"/>
                    </a:lnTo>
                    <a:lnTo>
                      <a:pt x="2373" y="442"/>
                    </a:lnTo>
                    <a:lnTo>
                      <a:pt x="2377" y="440"/>
                    </a:lnTo>
                    <a:lnTo>
                      <a:pt x="2381" y="438"/>
                    </a:lnTo>
                    <a:lnTo>
                      <a:pt x="2385" y="434"/>
                    </a:lnTo>
                    <a:lnTo>
                      <a:pt x="2389" y="432"/>
                    </a:lnTo>
                    <a:lnTo>
                      <a:pt x="2393" y="429"/>
                    </a:lnTo>
                    <a:lnTo>
                      <a:pt x="2396" y="427"/>
                    </a:lnTo>
                    <a:lnTo>
                      <a:pt x="2400" y="425"/>
                    </a:lnTo>
                    <a:lnTo>
                      <a:pt x="2404" y="423"/>
                    </a:lnTo>
                    <a:lnTo>
                      <a:pt x="2408" y="422"/>
                    </a:lnTo>
                    <a:lnTo>
                      <a:pt x="2412" y="419"/>
                    </a:lnTo>
                    <a:lnTo>
                      <a:pt x="2416" y="416"/>
                    </a:lnTo>
                    <a:lnTo>
                      <a:pt x="2420" y="414"/>
                    </a:lnTo>
                    <a:lnTo>
                      <a:pt x="2424" y="411"/>
                    </a:lnTo>
                    <a:lnTo>
                      <a:pt x="2428" y="409"/>
                    </a:lnTo>
                    <a:lnTo>
                      <a:pt x="2432" y="408"/>
                    </a:lnTo>
                    <a:lnTo>
                      <a:pt x="2436" y="405"/>
                    </a:lnTo>
                    <a:lnTo>
                      <a:pt x="2440" y="402"/>
                    </a:lnTo>
                    <a:lnTo>
                      <a:pt x="2444" y="401"/>
                    </a:lnTo>
                    <a:lnTo>
                      <a:pt x="2448" y="398"/>
                    </a:lnTo>
                    <a:lnTo>
                      <a:pt x="2452" y="397"/>
                    </a:lnTo>
                    <a:lnTo>
                      <a:pt x="2456" y="393"/>
                    </a:lnTo>
                    <a:lnTo>
                      <a:pt x="2460" y="391"/>
                    </a:lnTo>
                    <a:lnTo>
                      <a:pt x="2464" y="388"/>
                    </a:lnTo>
                    <a:lnTo>
                      <a:pt x="2467" y="386"/>
                    </a:lnTo>
                    <a:lnTo>
                      <a:pt x="2471" y="384"/>
                    </a:lnTo>
                    <a:lnTo>
                      <a:pt x="2475" y="382"/>
                    </a:lnTo>
                    <a:lnTo>
                      <a:pt x="2479" y="381"/>
                    </a:lnTo>
                    <a:lnTo>
                      <a:pt x="2483" y="377"/>
                    </a:lnTo>
                    <a:lnTo>
                      <a:pt x="2487" y="375"/>
                    </a:lnTo>
                    <a:lnTo>
                      <a:pt x="2491" y="372"/>
                    </a:lnTo>
                    <a:lnTo>
                      <a:pt x="2495" y="370"/>
                    </a:lnTo>
                    <a:lnTo>
                      <a:pt x="2499" y="369"/>
                    </a:lnTo>
                    <a:lnTo>
                      <a:pt x="2503" y="368"/>
                    </a:lnTo>
                    <a:lnTo>
                      <a:pt x="2507" y="365"/>
                    </a:lnTo>
                    <a:lnTo>
                      <a:pt x="2511" y="362"/>
                    </a:lnTo>
                    <a:lnTo>
                      <a:pt x="2515" y="359"/>
                    </a:lnTo>
                    <a:lnTo>
                      <a:pt x="2519" y="357"/>
                    </a:lnTo>
                    <a:lnTo>
                      <a:pt x="2523" y="356"/>
                    </a:lnTo>
                    <a:lnTo>
                      <a:pt x="2527" y="352"/>
                    </a:lnTo>
                    <a:lnTo>
                      <a:pt x="2531" y="350"/>
                    </a:lnTo>
                    <a:lnTo>
                      <a:pt x="2534" y="349"/>
                    </a:lnTo>
                    <a:lnTo>
                      <a:pt x="2538" y="346"/>
                    </a:lnTo>
                    <a:lnTo>
                      <a:pt x="2542" y="345"/>
                    </a:lnTo>
                    <a:lnTo>
                      <a:pt x="2546" y="342"/>
                    </a:lnTo>
                    <a:lnTo>
                      <a:pt x="2550" y="341"/>
                    </a:lnTo>
                    <a:lnTo>
                      <a:pt x="2554" y="338"/>
                    </a:lnTo>
                    <a:lnTo>
                      <a:pt x="2558" y="335"/>
                    </a:lnTo>
                    <a:lnTo>
                      <a:pt x="2562" y="334"/>
                    </a:lnTo>
                    <a:lnTo>
                      <a:pt x="2566" y="331"/>
                    </a:lnTo>
                    <a:lnTo>
                      <a:pt x="2570" y="330"/>
                    </a:lnTo>
                    <a:lnTo>
                      <a:pt x="2574" y="327"/>
                    </a:lnTo>
                    <a:lnTo>
                      <a:pt x="2578" y="324"/>
                    </a:lnTo>
                    <a:lnTo>
                      <a:pt x="2582" y="324"/>
                    </a:lnTo>
                    <a:lnTo>
                      <a:pt x="2586" y="321"/>
                    </a:lnTo>
                    <a:lnTo>
                      <a:pt x="2590" y="319"/>
                    </a:lnTo>
                    <a:lnTo>
                      <a:pt x="2594" y="316"/>
                    </a:lnTo>
                    <a:lnTo>
                      <a:pt x="2598" y="316"/>
                    </a:lnTo>
                    <a:lnTo>
                      <a:pt x="2602" y="313"/>
                    </a:lnTo>
                    <a:lnTo>
                      <a:pt x="2605" y="311"/>
                    </a:lnTo>
                    <a:lnTo>
                      <a:pt x="2609" y="308"/>
                    </a:lnTo>
                    <a:lnTo>
                      <a:pt x="2613" y="306"/>
                    </a:lnTo>
                    <a:lnTo>
                      <a:pt x="2617" y="305"/>
                    </a:lnTo>
                    <a:lnTo>
                      <a:pt x="2621" y="301"/>
                    </a:lnTo>
                    <a:lnTo>
                      <a:pt x="2625" y="300"/>
                    </a:lnTo>
                    <a:lnTo>
                      <a:pt x="2629" y="297"/>
                    </a:lnTo>
                    <a:lnTo>
                      <a:pt x="2633" y="297"/>
                    </a:lnTo>
                    <a:lnTo>
                      <a:pt x="2637" y="294"/>
                    </a:lnTo>
                    <a:lnTo>
                      <a:pt x="2641" y="294"/>
                    </a:lnTo>
                    <a:lnTo>
                      <a:pt x="2645" y="290"/>
                    </a:lnTo>
                    <a:lnTo>
                      <a:pt x="2649" y="287"/>
                    </a:lnTo>
                    <a:lnTo>
                      <a:pt x="2653" y="286"/>
                    </a:lnTo>
                    <a:lnTo>
                      <a:pt x="2657" y="284"/>
                    </a:lnTo>
                    <a:lnTo>
                      <a:pt x="2661" y="282"/>
                    </a:lnTo>
                    <a:lnTo>
                      <a:pt x="2665" y="280"/>
                    </a:lnTo>
                    <a:lnTo>
                      <a:pt x="2669" y="279"/>
                    </a:lnTo>
                    <a:lnTo>
                      <a:pt x="2672" y="276"/>
                    </a:lnTo>
                    <a:lnTo>
                      <a:pt x="2676" y="274"/>
                    </a:lnTo>
                    <a:lnTo>
                      <a:pt x="2680" y="272"/>
                    </a:lnTo>
                    <a:lnTo>
                      <a:pt x="2684" y="270"/>
                    </a:lnTo>
                    <a:lnTo>
                      <a:pt x="2688" y="269"/>
                    </a:lnTo>
                    <a:lnTo>
                      <a:pt x="2692" y="266"/>
                    </a:lnTo>
                    <a:lnTo>
                      <a:pt x="2696" y="264"/>
                    </a:lnTo>
                    <a:lnTo>
                      <a:pt x="2700" y="263"/>
                    </a:lnTo>
                    <a:lnTo>
                      <a:pt x="2704" y="260"/>
                    </a:lnTo>
                    <a:lnTo>
                      <a:pt x="2708" y="259"/>
                    </a:lnTo>
                    <a:lnTo>
                      <a:pt x="2712" y="258"/>
                    </a:lnTo>
                    <a:lnTo>
                      <a:pt x="2716" y="254"/>
                    </a:lnTo>
                    <a:lnTo>
                      <a:pt x="2720" y="253"/>
                    </a:lnTo>
                    <a:lnTo>
                      <a:pt x="2724" y="251"/>
                    </a:lnTo>
                    <a:lnTo>
                      <a:pt x="2728" y="251"/>
                    </a:lnTo>
                    <a:lnTo>
                      <a:pt x="2732" y="247"/>
                    </a:lnTo>
                    <a:lnTo>
                      <a:pt x="2736" y="245"/>
                    </a:lnTo>
                    <a:lnTo>
                      <a:pt x="2739" y="243"/>
                    </a:lnTo>
                    <a:lnTo>
                      <a:pt x="2743" y="242"/>
                    </a:lnTo>
                    <a:lnTo>
                      <a:pt x="2747" y="241"/>
                    </a:lnTo>
                    <a:lnTo>
                      <a:pt x="2751" y="239"/>
                    </a:lnTo>
                    <a:lnTo>
                      <a:pt x="2755" y="237"/>
                    </a:lnTo>
                    <a:lnTo>
                      <a:pt x="2759" y="235"/>
                    </a:lnTo>
                    <a:lnTo>
                      <a:pt x="2763" y="233"/>
                    </a:lnTo>
                    <a:lnTo>
                      <a:pt x="2767" y="231"/>
                    </a:lnTo>
                    <a:lnTo>
                      <a:pt x="2771" y="229"/>
                    </a:lnTo>
                    <a:lnTo>
                      <a:pt x="2775" y="227"/>
                    </a:lnTo>
                    <a:lnTo>
                      <a:pt x="2779" y="226"/>
                    </a:lnTo>
                    <a:lnTo>
                      <a:pt x="2783" y="223"/>
                    </a:lnTo>
                    <a:lnTo>
                      <a:pt x="2787" y="222"/>
                    </a:lnTo>
                    <a:lnTo>
                      <a:pt x="2791" y="220"/>
                    </a:lnTo>
                    <a:lnTo>
                      <a:pt x="2795" y="219"/>
                    </a:lnTo>
                    <a:lnTo>
                      <a:pt x="2799" y="216"/>
                    </a:lnTo>
                    <a:lnTo>
                      <a:pt x="2803" y="215"/>
                    </a:lnTo>
                    <a:lnTo>
                      <a:pt x="2807" y="213"/>
                    </a:lnTo>
                    <a:lnTo>
                      <a:pt x="2810" y="212"/>
                    </a:lnTo>
                    <a:lnTo>
                      <a:pt x="2814" y="209"/>
                    </a:lnTo>
                    <a:lnTo>
                      <a:pt x="2818" y="208"/>
                    </a:lnTo>
                    <a:lnTo>
                      <a:pt x="2822" y="206"/>
                    </a:lnTo>
                    <a:lnTo>
                      <a:pt x="2826" y="206"/>
                    </a:lnTo>
                    <a:lnTo>
                      <a:pt x="2830" y="205"/>
                    </a:lnTo>
                    <a:lnTo>
                      <a:pt x="2834" y="201"/>
                    </a:lnTo>
                    <a:lnTo>
                      <a:pt x="2838" y="200"/>
                    </a:lnTo>
                    <a:lnTo>
                      <a:pt x="2842" y="200"/>
                    </a:lnTo>
                    <a:lnTo>
                      <a:pt x="2846" y="198"/>
                    </a:lnTo>
                    <a:lnTo>
                      <a:pt x="2850" y="195"/>
                    </a:lnTo>
                    <a:lnTo>
                      <a:pt x="2854" y="194"/>
                    </a:lnTo>
                    <a:lnTo>
                      <a:pt x="2858" y="191"/>
                    </a:lnTo>
                    <a:lnTo>
                      <a:pt x="2862" y="191"/>
                    </a:lnTo>
                    <a:lnTo>
                      <a:pt x="2866" y="190"/>
                    </a:lnTo>
                    <a:lnTo>
                      <a:pt x="2870" y="188"/>
                    </a:lnTo>
                    <a:lnTo>
                      <a:pt x="2874" y="187"/>
                    </a:lnTo>
                    <a:lnTo>
                      <a:pt x="2877" y="185"/>
                    </a:lnTo>
                    <a:lnTo>
                      <a:pt x="2881" y="182"/>
                    </a:lnTo>
                    <a:lnTo>
                      <a:pt x="2885" y="180"/>
                    </a:lnTo>
                    <a:lnTo>
                      <a:pt x="2889" y="179"/>
                    </a:lnTo>
                    <a:lnTo>
                      <a:pt x="2893" y="178"/>
                    </a:lnTo>
                    <a:lnTo>
                      <a:pt x="2897" y="177"/>
                    </a:lnTo>
                    <a:lnTo>
                      <a:pt x="2901" y="175"/>
                    </a:lnTo>
                    <a:lnTo>
                      <a:pt x="2905" y="174"/>
                    </a:lnTo>
                    <a:lnTo>
                      <a:pt x="2909" y="173"/>
                    </a:lnTo>
                    <a:lnTo>
                      <a:pt x="2913" y="171"/>
                    </a:lnTo>
                    <a:lnTo>
                      <a:pt x="2917" y="169"/>
                    </a:lnTo>
                    <a:lnTo>
                      <a:pt x="2921" y="169"/>
                    </a:lnTo>
                    <a:lnTo>
                      <a:pt x="2925" y="167"/>
                    </a:lnTo>
                    <a:lnTo>
                      <a:pt x="2929" y="165"/>
                    </a:lnTo>
                    <a:lnTo>
                      <a:pt x="2933" y="164"/>
                    </a:lnTo>
                    <a:lnTo>
                      <a:pt x="2937" y="163"/>
                    </a:lnTo>
                    <a:lnTo>
                      <a:pt x="2941" y="161"/>
                    </a:lnTo>
                    <a:lnTo>
                      <a:pt x="2944" y="159"/>
                    </a:lnTo>
                    <a:lnTo>
                      <a:pt x="2948" y="159"/>
                    </a:lnTo>
                    <a:lnTo>
                      <a:pt x="2952" y="156"/>
                    </a:lnTo>
                    <a:lnTo>
                      <a:pt x="2956" y="155"/>
                    </a:lnTo>
                    <a:lnTo>
                      <a:pt x="2960" y="154"/>
                    </a:lnTo>
                    <a:lnTo>
                      <a:pt x="2964" y="153"/>
                    </a:lnTo>
                    <a:lnTo>
                      <a:pt x="2968" y="152"/>
                    </a:lnTo>
                    <a:lnTo>
                      <a:pt x="2972" y="150"/>
                    </a:lnTo>
                    <a:lnTo>
                      <a:pt x="2976" y="147"/>
                    </a:lnTo>
                    <a:lnTo>
                      <a:pt x="2980" y="148"/>
                    </a:lnTo>
                    <a:lnTo>
                      <a:pt x="2984" y="146"/>
                    </a:lnTo>
                    <a:lnTo>
                      <a:pt x="2988" y="144"/>
                    </a:lnTo>
                    <a:lnTo>
                      <a:pt x="2992" y="143"/>
                    </a:lnTo>
                    <a:lnTo>
                      <a:pt x="2996" y="143"/>
                    </a:lnTo>
                    <a:lnTo>
                      <a:pt x="3000" y="141"/>
                    </a:lnTo>
                    <a:lnTo>
                      <a:pt x="3004" y="139"/>
                    </a:lnTo>
                    <a:lnTo>
                      <a:pt x="3008" y="137"/>
                    </a:lnTo>
                    <a:lnTo>
                      <a:pt x="3012" y="135"/>
                    </a:lnTo>
                    <a:lnTo>
                      <a:pt x="3015" y="135"/>
                    </a:lnTo>
                    <a:lnTo>
                      <a:pt x="3019" y="134"/>
                    </a:lnTo>
                    <a:lnTo>
                      <a:pt x="3023" y="133"/>
                    </a:lnTo>
                    <a:lnTo>
                      <a:pt x="3027" y="131"/>
                    </a:lnTo>
                    <a:lnTo>
                      <a:pt x="3031" y="131"/>
                    </a:lnTo>
                    <a:lnTo>
                      <a:pt x="3035" y="129"/>
                    </a:lnTo>
                    <a:lnTo>
                      <a:pt x="3039" y="128"/>
                    </a:lnTo>
                    <a:lnTo>
                      <a:pt x="3043" y="127"/>
                    </a:lnTo>
                    <a:lnTo>
                      <a:pt x="3047" y="126"/>
                    </a:lnTo>
                    <a:lnTo>
                      <a:pt x="3051" y="126"/>
                    </a:lnTo>
                    <a:lnTo>
                      <a:pt x="3055" y="122"/>
                    </a:lnTo>
                    <a:lnTo>
                      <a:pt x="3059" y="121"/>
                    </a:lnTo>
                    <a:lnTo>
                      <a:pt x="3063" y="122"/>
                    </a:lnTo>
                    <a:lnTo>
                      <a:pt x="3067" y="119"/>
                    </a:lnTo>
                    <a:lnTo>
                      <a:pt x="3071" y="119"/>
                    </a:lnTo>
                    <a:lnTo>
                      <a:pt x="3075" y="118"/>
                    </a:lnTo>
                    <a:lnTo>
                      <a:pt x="3079" y="116"/>
                    </a:lnTo>
                    <a:lnTo>
                      <a:pt x="3082" y="115"/>
                    </a:lnTo>
                    <a:lnTo>
                      <a:pt x="3086" y="115"/>
                    </a:lnTo>
                    <a:lnTo>
                      <a:pt x="3090" y="113"/>
                    </a:lnTo>
                    <a:lnTo>
                      <a:pt x="3094" y="112"/>
                    </a:lnTo>
                    <a:lnTo>
                      <a:pt x="3098" y="111"/>
                    </a:lnTo>
                    <a:lnTo>
                      <a:pt x="3102" y="111"/>
                    </a:lnTo>
                    <a:lnTo>
                      <a:pt x="3106" y="109"/>
                    </a:lnTo>
                    <a:lnTo>
                      <a:pt x="3110" y="108"/>
                    </a:lnTo>
                    <a:lnTo>
                      <a:pt x="3114" y="107"/>
                    </a:lnTo>
                    <a:lnTo>
                      <a:pt x="3118" y="106"/>
                    </a:lnTo>
                    <a:lnTo>
                      <a:pt x="3122" y="105"/>
                    </a:lnTo>
                    <a:lnTo>
                      <a:pt x="3126" y="103"/>
                    </a:lnTo>
                    <a:lnTo>
                      <a:pt x="3130" y="104"/>
                    </a:lnTo>
                    <a:lnTo>
                      <a:pt x="3134" y="102"/>
                    </a:lnTo>
                    <a:lnTo>
                      <a:pt x="3138" y="101"/>
                    </a:lnTo>
                    <a:lnTo>
                      <a:pt x="3142" y="99"/>
                    </a:lnTo>
                    <a:lnTo>
                      <a:pt x="3146" y="100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4" name="Freeform 2716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3"/>
                  </a:cxn>
                  <a:cxn ang="0">
                    <a:pos x="508" y="63"/>
                  </a:cxn>
                  <a:cxn ang="0">
                    <a:pos x="559" y="86"/>
                  </a:cxn>
                  <a:cxn ang="0">
                    <a:pos x="611" y="113"/>
                  </a:cxn>
                  <a:cxn ang="0">
                    <a:pos x="662" y="145"/>
                  </a:cxn>
                  <a:cxn ang="0">
                    <a:pos x="713" y="181"/>
                  </a:cxn>
                  <a:cxn ang="0">
                    <a:pos x="764" y="218"/>
                  </a:cxn>
                  <a:cxn ang="0">
                    <a:pos x="816" y="262"/>
                  </a:cxn>
                  <a:cxn ang="0">
                    <a:pos x="867" y="305"/>
                  </a:cxn>
                  <a:cxn ang="0">
                    <a:pos x="918" y="350"/>
                  </a:cxn>
                  <a:cxn ang="0">
                    <a:pos x="969" y="395"/>
                  </a:cxn>
                  <a:cxn ang="0">
                    <a:pos x="1021" y="441"/>
                  </a:cxn>
                  <a:cxn ang="0">
                    <a:pos x="1072" y="484"/>
                  </a:cxn>
                  <a:cxn ang="0">
                    <a:pos x="1123" y="526"/>
                  </a:cxn>
                  <a:cxn ang="0">
                    <a:pos x="1174" y="567"/>
                  </a:cxn>
                  <a:cxn ang="0">
                    <a:pos x="1226" y="604"/>
                  </a:cxn>
                  <a:cxn ang="0">
                    <a:pos x="1277" y="638"/>
                  </a:cxn>
                  <a:cxn ang="0">
                    <a:pos x="1328" y="665"/>
                  </a:cxn>
                  <a:cxn ang="0">
                    <a:pos x="1379" y="691"/>
                  </a:cxn>
                  <a:cxn ang="0">
                    <a:pos x="1431" y="712"/>
                  </a:cxn>
                  <a:cxn ang="0">
                    <a:pos x="1482" y="728"/>
                  </a:cxn>
                  <a:cxn ang="0">
                    <a:pos x="1533" y="738"/>
                  </a:cxn>
                  <a:cxn ang="0">
                    <a:pos x="1584" y="744"/>
                  </a:cxn>
                  <a:cxn ang="0">
                    <a:pos x="1636" y="748"/>
                  </a:cxn>
                  <a:cxn ang="0">
                    <a:pos x="1687" y="745"/>
                  </a:cxn>
                  <a:cxn ang="0">
                    <a:pos x="1738" y="738"/>
                  </a:cxn>
                  <a:cxn ang="0">
                    <a:pos x="1789" y="728"/>
                  </a:cxn>
                  <a:cxn ang="0">
                    <a:pos x="1841" y="714"/>
                  </a:cxn>
                  <a:cxn ang="0">
                    <a:pos x="1892" y="696"/>
                  </a:cxn>
                  <a:cxn ang="0">
                    <a:pos x="1943" y="676"/>
                  </a:cxn>
                  <a:cxn ang="0">
                    <a:pos x="1994" y="654"/>
                  </a:cxn>
                  <a:cxn ang="0">
                    <a:pos x="2046" y="629"/>
                  </a:cxn>
                  <a:cxn ang="0">
                    <a:pos x="2097" y="602"/>
                  </a:cxn>
                  <a:cxn ang="0">
                    <a:pos x="2148" y="576"/>
                  </a:cxn>
                  <a:cxn ang="0">
                    <a:pos x="2199" y="546"/>
                  </a:cxn>
                  <a:cxn ang="0">
                    <a:pos x="2251" y="515"/>
                  </a:cxn>
                  <a:cxn ang="0">
                    <a:pos x="2302" y="486"/>
                  </a:cxn>
                  <a:cxn ang="0">
                    <a:pos x="2353" y="454"/>
                  </a:cxn>
                  <a:cxn ang="0">
                    <a:pos x="2404" y="424"/>
                  </a:cxn>
                  <a:cxn ang="0">
                    <a:pos x="2456" y="394"/>
                  </a:cxn>
                  <a:cxn ang="0">
                    <a:pos x="2507" y="366"/>
                  </a:cxn>
                  <a:cxn ang="0">
                    <a:pos x="2558" y="337"/>
                  </a:cxn>
                  <a:cxn ang="0">
                    <a:pos x="2609" y="311"/>
                  </a:cxn>
                  <a:cxn ang="0">
                    <a:pos x="2661" y="283"/>
                  </a:cxn>
                  <a:cxn ang="0">
                    <a:pos x="2712" y="258"/>
                  </a:cxn>
                  <a:cxn ang="0">
                    <a:pos x="2763" y="237"/>
                  </a:cxn>
                  <a:cxn ang="0">
                    <a:pos x="2814" y="213"/>
                  </a:cxn>
                  <a:cxn ang="0">
                    <a:pos x="2866" y="190"/>
                  </a:cxn>
                  <a:cxn ang="0">
                    <a:pos x="2917" y="172"/>
                  </a:cxn>
                  <a:cxn ang="0">
                    <a:pos x="2968" y="152"/>
                  </a:cxn>
                  <a:cxn ang="0">
                    <a:pos x="3019" y="135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49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4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6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10"/>
                    </a:lnTo>
                    <a:lnTo>
                      <a:pt x="295" y="11"/>
                    </a:lnTo>
                    <a:lnTo>
                      <a:pt x="299" y="9"/>
                    </a:lnTo>
                    <a:lnTo>
                      <a:pt x="303" y="10"/>
                    </a:lnTo>
                    <a:lnTo>
                      <a:pt x="307" y="10"/>
                    </a:lnTo>
                    <a:lnTo>
                      <a:pt x="311" y="11"/>
                    </a:lnTo>
                    <a:lnTo>
                      <a:pt x="315" y="11"/>
                    </a:lnTo>
                    <a:lnTo>
                      <a:pt x="319" y="14"/>
                    </a:lnTo>
                    <a:lnTo>
                      <a:pt x="323" y="14"/>
                    </a:lnTo>
                    <a:lnTo>
                      <a:pt x="327" y="15"/>
                    </a:lnTo>
                    <a:lnTo>
                      <a:pt x="331" y="14"/>
                    </a:lnTo>
                    <a:lnTo>
                      <a:pt x="335" y="13"/>
                    </a:lnTo>
                    <a:lnTo>
                      <a:pt x="339" y="15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18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0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2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7"/>
                    </a:lnTo>
                    <a:lnTo>
                      <a:pt x="398" y="27"/>
                    </a:lnTo>
                    <a:lnTo>
                      <a:pt x="402" y="28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2"/>
                    </a:lnTo>
                    <a:lnTo>
                      <a:pt x="429" y="35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39"/>
                    </a:lnTo>
                    <a:lnTo>
                      <a:pt x="449" y="40"/>
                    </a:lnTo>
                    <a:lnTo>
                      <a:pt x="453" y="41"/>
                    </a:lnTo>
                    <a:lnTo>
                      <a:pt x="457" y="43"/>
                    </a:lnTo>
                    <a:lnTo>
                      <a:pt x="461" y="45"/>
                    </a:lnTo>
                    <a:lnTo>
                      <a:pt x="465" y="47"/>
                    </a:lnTo>
                    <a:lnTo>
                      <a:pt x="469" y="46"/>
                    </a:lnTo>
                    <a:lnTo>
                      <a:pt x="473" y="48"/>
                    </a:lnTo>
                    <a:lnTo>
                      <a:pt x="477" y="50"/>
                    </a:lnTo>
                    <a:lnTo>
                      <a:pt x="480" y="52"/>
                    </a:lnTo>
                    <a:lnTo>
                      <a:pt x="484" y="54"/>
                    </a:lnTo>
                    <a:lnTo>
                      <a:pt x="488" y="54"/>
                    </a:lnTo>
                    <a:lnTo>
                      <a:pt x="492" y="57"/>
                    </a:lnTo>
                    <a:lnTo>
                      <a:pt x="496" y="58"/>
                    </a:lnTo>
                    <a:lnTo>
                      <a:pt x="500" y="60"/>
                    </a:lnTo>
                    <a:lnTo>
                      <a:pt x="504" y="60"/>
                    </a:lnTo>
                    <a:lnTo>
                      <a:pt x="508" y="63"/>
                    </a:lnTo>
                    <a:lnTo>
                      <a:pt x="512" y="65"/>
                    </a:lnTo>
                    <a:lnTo>
                      <a:pt x="516" y="66"/>
                    </a:lnTo>
                    <a:lnTo>
                      <a:pt x="520" y="68"/>
                    </a:lnTo>
                    <a:lnTo>
                      <a:pt x="524" y="69"/>
                    </a:lnTo>
                    <a:lnTo>
                      <a:pt x="528" y="71"/>
                    </a:lnTo>
                    <a:lnTo>
                      <a:pt x="532" y="73"/>
                    </a:lnTo>
                    <a:lnTo>
                      <a:pt x="536" y="75"/>
                    </a:lnTo>
                    <a:lnTo>
                      <a:pt x="540" y="76"/>
                    </a:lnTo>
                    <a:lnTo>
                      <a:pt x="544" y="77"/>
                    </a:lnTo>
                    <a:lnTo>
                      <a:pt x="547" y="80"/>
                    </a:lnTo>
                    <a:lnTo>
                      <a:pt x="551" y="83"/>
                    </a:lnTo>
                    <a:lnTo>
                      <a:pt x="555" y="84"/>
                    </a:lnTo>
                    <a:lnTo>
                      <a:pt x="559" y="86"/>
                    </a:lnTo>
                    <a:lnTo>
                      <a:pt x="563" y="88"/>
                    </a:lnTo>
                    <a:lnTo>
                      <a:pt x="567" y="91"/>
                    </a:lnTo>
                    <a:lnTo>
                      <a:pt x="571" y="92"/>
                    </a:lnTo>
                    <a:lnTo>
                      <a:pt x="575" y="94"/>
                    </a:lnTo>
                    <a:lnTo>
                      <a:pt x="579" y="96"/>
                    </a:lnTo>
                    <a:lnTo>
                      <a:pt x="583" y="98"/>
                    </a:lnTo>
                    <a:lnTo>
                      <a:pt x="587" y="101"/>
                    </a:lnTo>
                    <a:lnTo>
                      <a:pt x="591" y="102"/>
                    </a:lnTo>
                    <a:lnTo>
                      <a:pt x="595" y="105"/>
                    </a:lnTo>
                    <a:lnTo>
                      <a:pt x="599" y="107"/>
                    </a:lnTo>
                    <a:lnTo>
                      <a:pt x="603" y="110"/>
                    </a:lnTo>
                    <a:lnTo>
                      <a:pt x="607" y="111"/>
                    </a:lnTo>
                    <a:lnTo>
                      <a:pt x="611" y="113"/>
                    </a:lnTo>
                    <a:lnTo>
                      <a:pt x="615" y="116"/>
                    </a:lnTo>
                    <a:lnTo>
                      <a:pt x="618" y="117"/>
                    </a:lnTo>
                    <a:lnTo>
                      <a:pt x="622" y="120"/>
                    </a:lnTo>
                    <a:lnTo>
                      <a:pt x="626" y="124"/>
                    </a:lnTo>
                    <a:lnTo>
                      <a:pt x="630" y="126"/>
                    </a:lnTo>
                    <a:lnTo>
                      <a:pt x="634" y="127"/>
                    </a:lnTo>
                    <a:lnTo>
                      <a:pt x="638" y="130"/>
                    </a:lnTo>
                    <a:lnTo>
                      <a:pt x="642" y="134"/>
                    </a:lnTo>
                    <a:lnTo>
                      <a:pt x="646" y="135"/>
                    </a:lnTo>
                    <a:lnTo>
                      <a:pt x="650" y="138"/>
                    </a:lnTo>
                    <a:lnTo>
                      <a:pt x="654" y="139"/>
                    </a:lnTo>
                    <a:lnTo>
                      <a:pt x="658" y="143"/>
                    </a:lnTo>
                    <a:lnTo>
                      <a:pt x="662" y="145"/>
                    </a:lnTo>
                    <a:lnTo>
                      <a:pt x="666" y="149"/>
                    </a:lnTo>
                    <a:lnTo>
                      <a:pt x="670" y="150"/>
                    </a:lnTo>
                    <a:lnTo>
                      <a:pt x="674" y="152"/>
                    </a:lnTo>
                    <a:lnTo>
                      <a:pt x="678" y="156"/>
                    </a:lnTo>
                    <a:lnTo>
                      <a:pt x="682" y="158"/>
                    </a:lnTo>
                    <a:lnTo>
                      <a:pt x="685" y="161"/>
                    </a:lnTo>
                    <a:lnTo>
                      <a:pt x="689" y="165"/>
                    </a:lnTo>
                    <a:lnTo>
                      <a:pt x="693" y="166"/>
                    </a:lnTo>
                    <a:lnTo>
                      <a:pt x="697" y="169"/>
                    </a:lnTo>
                    <a:lnTo>
                      <a:pt x="701" y="172"/>
                    </a:lnTo>
                    <a:lnTo>
                      <a:pt x="705" y="176"/>
                    </a:lnTo>
                    <a:lnTo>
                      <a:pt x="709" y="177"/>
                    </a:lnTo>
                    <a:lnTo>
                      <a:pt x="713" y="181"/>
                    </a:lnTo>
                    <a:lnTo>
                      <a:pt x="717" y="183"/>
                    </a:lnTo>
                    <a:lnTo>
                      <a:pt x="721" y="186"/>
                    </a:lnTo>
                    <a:lnTo>
                      <a:pt x="725" y="190"/>
                    </a:lnTo>
                    <a:lnTo>
                      <a:pt x="729" y="193"/>
                    </a:lnTo>
                    <a:lnTo>
                      <a:pt x="733" y="194"/>
                    </a:lnTo>
                    <a:lnTo>
                      <a:pt x="737" y="198"/>
                    </a:lnTo>
                    <a:lnTo>
                      <a:pt x="741" y="202"/>
                    </a:lnTo>
                    <a:lnTo>
                      <a:pt x="745" y="203"/>
                    </a:lnTo>
                    <a:lnTo>
                      <a:pt x="749" y="207"/>
                    </a:lnTo>
                    <a:lnTo>
                      <a:pt x="753" y="211"/>
                    </a:lnTo>
                    <a:lnTo>
                      <a:pt x="756" y="214"/>
                    </a:lnTo>
                    <a:lnTo>
                      <a:pt x="760" y="217"/>
                    </a:lnTo>
                    <a:lnTo>
                      <a:pt x="764" y="218"/>
                    </a:lnTo>
                    <a:lnTo>
                      <a:pt x="768" y="222"/>
                    </a:lnTo>
                    <a:lnTo>
                      <a:pt x="772" y="225"/>
                    </a:lnTo>
                    <a:lnTo>
                      <a:pt x="776" y="228"/>
                    </a:lnTo>
                    <a:lnTo>
                      <a:pt x="780" y="232"/>
                    </a:lnTo>
                    <a:lnTo>
                      <a:pt x="784" y="236"/>
                    </a:lnTo>
                    <a:lnTo>
                      <a:pt x="788" y="239"/>
                    </a:lnTo>
                    <a:lnTo>
                      <a:pt x="792" y="242"/>
                    </a:lnTo>
                    <a:lnTo>
                      <a:pt x="796" y="245"/>
                    </a:lnTo>
                    <a:lnTo>
                      <a:pt x="800" y="248"/>
                    </a:lnTo>
                    <a:lnTo>
                      <a:pt x="804" y="252"/>
                    </a:lnTo>
                    <a:lnTo>
                      <a:pt x="808" y="254"/>
                    </a:lnTo>
                    <a:lnTo>
                      <a:pt x="812" y="259"/>
                    </a:lnTo>
                    <a:lnTo>
                      <a:pt x="816" y="262"/>
                    </a:lnTo>
                    <a:lnTo>
                      <a:pt x="820" y="265"/>
                    </a:lnTo>
                    <a:lnTo>
                      <a:pt x="823" y="268"/>
                    </a:lnTo>
                    <a:lnTo>
                      <a:pt x="827" y="272"/>
                    </a:lnTo>
                    <a:lnTo>
                      <a:pt x="831" y="275"/>
                    </a:lnTo>
                    <a:lnTo>
                      <a:pt x="835" y="278"/>
                    </a:lnTo>
                    <a:lnTo>
                      <a:pt x="839" y="282"/>
                    </a:lnTo>
                    <a:lnTo>
                      <a:pt x="843" y="284"/>
                    </a:lnTo>
                    <a:lnTo>
                      <a:pt x="847" y="287"/>
                    </a:lnTo>
                    <a:lnTo>
                      <a:pt x="851" y="292"/>
                    </a:lnTo>
                    <a:lnTo>
                      <a:pt x="855" y="295"/>
                    </a:lnTo>
                    <a:lnTo>
                      <a:pt x="859" y="298"/>
                    </a:lnTo>
                    <a:lnTo>
                      <a:pt x="863" y="302"/>
                    </a:lnTo>
                    <a:lnTo>
                      <a:pt x="867" y="305"/>
                    </a:lnTo>
                    <a:lnTo>
                      <a:pt x="871" y="309"/>
                    </a:lnTo>
                    <a:lnTo>
                      <a:pt x="875" y="313"/>
                    </a:lnTo>
                    <a:lnTo>
                      <a:pt x="879" y="315"/>
                    </a:lnTo>
                    <a:lnTo>
                      <a:pt x="883" y="319"/>
                    </a:lnTo>
                    <a:lnTo>
                      <a:pt x="887" y="323"/>
                    </a:lnTo>
                    <a:lnTo>
                      <a:pt x="890" y="326"/>
                    </a:lnTo>
                    <a:lnTo>
                      <a:pt x="894" y="328"/>
                    </a:lnTo>
                    <a:lnTo>
                      <a:pt x="898" y="332"/>
                    </a:lnTo>
                    <a:lnTo>
                      <a:pt x="902" y="336"/>
                    </a:lnTo>
                    <a:lnTo>
                      <a:pt x="906" y="339"/>
                    </a:lnTo>
                    <a:lnTo>
                      <a:pt x="910" y="343"/>
                    </a:lnTo>
                    <a:lnTo>
                      <a:pt x="914" y="347"/>
                    </a:lnTo>
                    <a:lnTo>
                      <a:pt x="918" y="350"/>
                    </a:lnTo>
                    <a:lnTo>
                      <a:pt x="922" y="354"/>
                    </a:lnTo>
                    <a:lnTo>
                      <a:pt x="926" y="356"/>
                    </a:lnTo>
                    <a:lnTo>
                      <a:pt x="930" y="360"/>
                    </a:lnTo>
                    <a:lnTo>
                      <a:pt x="934" y="365"/>
                    </a:lnTo>
                    <a:lnTo>
                      <a:pt x="938" y="369"/>
                    </a:lnTo>
                    <a:lnTo>
                      <a:pt x="942" y="371"/>
                    </a:lnTo>
                    <a:lnTo>
                      <a:pt x="946" y="373"/>
                    </a:lnTo>
                    <a:lnTo>
                      <a:pt x="950" y="378"/>
                    </a:lnTo>
                    <a:lnTo>
                      <a:pt x="954" y="381"/>
                    </a:lnTo>
                    <a:lnTo>
                      <a:pt x="958" y="385"/>
                    </a:lnTo>
                    <a:lnTo>
                      <a:pt x="961" y="389"/>
                    </a:lnTo>
                    <a:lnTo>
                      <a:pt x="965" y="392"/>
                    </a:lnTo>
                    <a:lnTo>
                      <a:pt x="969" y="395"/>
                    </a:lnTo>
                    <a:lnTo>
                      <a:pt x="973" y="399"/>
                    </a:lnTo>
                    <a:lnTo>
                      <a:pt x="977" y="401"/>
                    </a:lnTo>
                    <a:lnTo>
                      <a:pt x="981" y="406"/>
                    </a:lnTo>
                    <a:lnTo>
                      <a:pt x="985" y="408"/>
                    </a:lnTo>
                    <a:lnTo>
                      <a:pt x="989" y="413"/>
                    </a:lnTo>
                    <a:lnTo>
                      <a:pt x="993" y="416"/>
                    </a:lnTo>
                    <a:lnTo>
                      <a:pt x="997" y="420"/>
                    </a:lnTo>
                    <a:lnTo>
                      <a:pt x="1001" y="424"/>
                    </a:lnTo>
                    <a:lnTo>
                      <a:pt x="1005" y="425"/>
                    </a:lnTo>
                    <a:lnTo>
                      <a:pt x="1009" y="429"/>
                    </a:lnTo>
                    <a:lnTo>
                      <a:pt x="1013" y="434"/>
                    </a:lnTo>
                    <a:lnTo>
                      <a:pt x="1017" y="437"/>
                    </a:lnTo>
                    <a:lnTo>
                      <a:pt x="1021" y="441"/>
                    </a:lnTo>
                    <a:lnTo>
                      <a:pt x="1025" y="446"/>
                    </a:lnTo>
                    <a:lnTo>
                      <a:pt x="1028" y="449"/>
                    </a:lnTo>
                    <a:lnTo>
                      <a:pt x="1032" y="450"/>
                    </a:lnTo>
                    <a:lnTo>
                      <a:pt x="1036" y="453"/>
                    </a:lnTo>
                    <a:lnTo>
                      <a:pt x="1040" y="458"/>
                    </a:lnTo>
                    <a:lnTo>
                      <a:pt x="1044" y="461"/>
                    </a:lnTo>
                    <a:lnTo>
                      <a:pt x="1048" y="464"/>
                    </a:lnTo>
                    <a:lnTo>
                      <a:pt x="1052" y="468"/>
                    </a:lnTo>
                    <a:lnTo>
                      <a:pt x="1056" y="470"/>
                    </a:lnTo>
                    <a:lnTo>
                      <a:pt x="1060" y="475"/>
                    </a:lnTo>
                    <a:lnTo>
                      <a:pt x="1064" y="477"/>
                    </a:lnTo>
                    <a:lnTo>
                      <a:pt x="1068" y="480"/>
                    </a:lnTo>
                    <a:lnTo>
                      <a:pt x="1072" y="484"/>
                    </a:lnTo>
                    <a:lnTo>
                      <a:pt x="1076" y="487"/>
                    </a:lnTo>
                    <a:lnTo>
                      <a:pt x="1080" y="491"/>
                    </a:lnTo>
                    <a:lnTo>
                      <a:pt x="1084" y="494"/>
                    </a:lnTo>
                    <a:lnTo>
                      <a:pt x="1088" y="497"/>
                    </a:lnTo>
                    <a:lnTo>
                      <a:pt x="1092" y="501"/>
                    </a:lnTo>
                    <a:lnTo>
                      <a:pt x="1095" y="504"/>
                    </a:lnTo>
                    <a:lnTo>
                      <a:pt x="1099" y="507"/>
                    </a:lnTo>
                    <a:lnTo>
                      <a:pt x="1103" y="510"/>
                    </a:lnTo>
                    <a:lnTo>
                      <a:pt x="1107" y="512"/>
                    </a:lnTo>
                    <a:lnTo>
                      <a:pt x="1111" y="516"/>
                    </a:lnTo>
                    <a:lnTo>
                      <a:pt x="1115" y="520"/>
                    </a:lnTo>
                    <a:lnTo>
                      <a:pt x="1119" y="524"/>
                    </a:lnTo>
                    <a:lnTo>
                      <a:pt x="1123" y="526"/>
                    </a:lnTo>
                    <a:lnTo>
                      <a:pt x="1127" y="531"/>
                    </a:lnTo>
                    <a:lnTo>
                      <a:pt x="1131" y="533"/>
                    </a:lnTo>
                    <a:lnTo>
                      <a:pt x="1135" y="536"/>
                    </a:lnTo>
                    <a:lnTo>
                      <a:pt x="1139" y="539"/>
                    </a:lnTo>
                    <a:lnTo>
                      <a:pt x="1143" y="543"/>
                    </a:lnTo>
                    <a:lnTo>
                      <a:pt x="1147" y="545"/>
                    </a:lnTo>
                    <a:lnTo>
                      <a:pt x="1151" y="550"/>
                    </a:lnTo>
                    <a:lnTo>
                      <a:pt x="1155" y="551"/>
                    </a:lnTo>
                    <a:lnTo>
                      <a:pt x="1159" y="556"/>
                    </a:lnTo>
                    <a:lnTo>
                      <a:pt x="1163" y="557"/>
                    </a:lnTo>
                    <a:lnTo>
                      <a:pt x="1166" y="561"/>
                    </a:lnTo>
                    <a:lnTo>
                      <a:pt x="1170" y="565"/>
                    </a:lnTo>
                    <a:lnTo>
                      <a:pt x="1174" y="567"/>
                    </a:lnTo>
                    <a:lnTo>
                      <a:pt x="1178" y="569"/>
                    </a:lnTo>
                    <a:lnTo>
                      <a:pt x="1182" y="572"/>
                    </a:lnTo>
                    <a:lnTo>
                      <a:pt x="1186" y="575"/>
                    </a:lnTo>
                    <a:lnTo>
                      <a:pt x="1190" y="579"/>
                    </a:lnTo>
                    <a:lnTo>
                      <a:pt x="1194" y="580"/>
                    </a:lnTo>
                    <a:lnTo>
                      <a:pt x="1198" y="584"/>
                    </a:lnTo>
                    <a:lnTo>
                      <a:pt x="1202" y="586"/>
                    </a:lnTo>
                    <a:lnTo>
                      <a:pt x="1206" y="591"/>
                    </a:lnTo>
                    <a:lnTo>
                      <a:pt x="1210" y="592"/>
                    </a:lnTo>
                    <a:lnTo>
                      <a:pt x="1214" y="595"/>
                    </a:lnTo>
                    <a:lnTo>
                      <a:pt x="1218" y="599"/>
                    </a:lnTo>
                    <a:lnTo>
                      <a:pt x="1222" y="601"/>
                    </a:lnTo>
                    <a:lnTo>
                      <a:pt x="1226" y="604"/>
                    </a:lnTo>
                    <a:lnTo>
                      <a:pt x="1230" y="605"/>
                    </a:lnTo>
                    <a:lnTo>
                      <a:pt x="1233" y="609"/>
                    </a:lnTo>
                    <a:lnTo>
                      <a:pt x="1237" y="610"/>
                    </a:lnTo>
                    <a:lnTo>
                      <a:pt x="1241" y="614"/>
                    </a:lnTo>
                    <a:lnTo>
                      <a:pt x="1245" y="615"/>
                    </a:lnTo>
                    <a:lnTo>
                      <a:pt x="1249" y="618"/>
                    </a:lnTo>
                    <a:lnTo>
                      <a:pt x="1253" y="621"/>
                    </a:lnTo>
                    <a:lnTo>
                      <a:pt x="1257" y="624"/>
                    </a:lnTo>
                    <a:lnTo>
                      <a:pt x="1261" y="626"/>
                    </a:lnTo>
                    <a:lnTo>
                      <a:pt x="1265" y="629"/>
                    </a:lnTo>
                    <a:lnTo>
                      <a:pt x="1269" y="632"/>
                    </a:lnTo>
                    <a:lnTo>
                      <a:pt x="1273" y="634"/>
                    </a:lnTo>
                    <a:lnTo>
                      <a:pt x="1277" y="638"/>
                    </a:lnTo>
                    <a:lnTo>
                      <a:pt x="1281" y="638"/>
                    </a:lnTo>
                    <a:lnTo>
                      <a:pt x="1285" y="640"/>
                    </a:lnTo>
                    <a:lnTo>
                      <a:pt x="1289" y="642"/>
                    </a:lnTo>
                    <a:lnTo>
                      <a:pt x="1293" y="646"/>
                    </a:lnTo>
                    <a:lnTo>
                      <a:pt x="1297" y="647"/>
                    </a:lnTo>
                    <a:lnTo>
                      <a:pt x="1301" y="650"/>
                    </a:lnTo>
                    <a:lnTo>
                      <a:pt x="1304" y="652"/>
                    </a:lnTo>
                    <a:lnTo>
                      <a:pt x="1308" y="653"/>
                    </a:lnTo>
                    <a:lnTo>
                      <a:pt x="1312" y="659"/>
                    </a:lnTo>
                    <a:lnTo>
                      <a:pt x="1316" y="658"/>
                    </a:lnTo>
                    <a:lnTo>
                      <a:pt x="1320" y="661"/>
                    </a:lnTo>
                    <a:lnTo>
                      <a:pt x="1324" y="664"/>
                    </a:lnTo>
                    <a:lnTo>
                      <a:pt x="1328" y="665"/>
                    </a:lnTo>
                    <a:lnTo>
                      <a:pt x="1332" y="668"/>
                    </a:lnTo>
                    <a:lnTo>
                      <a:pt x="1336" y="670"/>
                    </a:lnTo>
                    <a:lnTo>
                      <a:pt x="1340" y="671"/>
                    </a:lnTo>
                    <a:lnTo>
                      <a:pt x="1344" y="672"/>
                    </a:lnTo>
                    <a:lnTo>
                      <a:pt x="1348" y="675"/>
                    </a:lnTo>
                    <a:lnTo>
                      <a:pt x="1352" y="678"/>
                    </a:lnTo>
                    <a:lnTo>
                      <a:pt x="1356" y="679"/>
                    </a:lnTo>
                    <a:lnTo>
                      <a:pt x="1360" y="681"/>
                    </a:lnTo>
                    <a:lnTo>
                      <a:pt x="1364" y="684"/>
                    </a:lnTo>
                    <a:lnTo>
                      <a:pt x="1368" y="687"/>
                    </a:lnTo>
                    <a:lnTo>
                      <a:pt x="1371" y="687"/>
                    </a:lnTo>
                    <a:lnTo>
                      <a:pt x="1375" y="689"/>
                    </a:lnTo>
                    <a:lnTo>
                      <a:pt x="1379" y="691"/>
                    </a:lnTo>
                    <a:lnTo>
                      <a:pt x="1383" y="692"/>
                    </a:lnTo>
                    <a:lnTo>
                      <a:pt x="1387" y="694"/>
                    </a:lnTo>
                    <a:lnTo>
                      <a:pt x="1391" y="694"/>
                    </a:lnTo>
                    <a:lnTo>
                      <a:pt x="1395" y="699"/>
                    </a:lnTo>
                    <a:lnTo>
                      <a:pt x="1399" y="699"/>
                    </a:lnTo>
                    <a:lnTo>
                      <a:pt x="1403" y="700"/>
                    </a:lnTo>
                    <a:lnTo>
                      <a:pt x="1407" y="703"/>
                    </a:lnTo>
                    <a:lnTo>
                      <a:pt x="1411" y="705"/>
                    </a:lnTo>
                    <a:lnTo>
                      <a:pt x="1415" y="707"/>
                    </a:lnTo>
                    <a:lnTo>
                      <a:pt x="1419" y="707"/>
                    </a:lnTo>
                    <a:lnTo>
                      <a:pt x="1423" y="708"/>
                    </a:lnTo>
                    <a:lnTo>
                      <a:pt x="1427" y="710"/>
                    </a:lnTo>
                    <a:lnTo>
                      <a:pt x="1431" y="712"/>
                    </a:lnTo>
                    <a:lnTo>
                      <a:pt x="1435" y="713"/>
                    </a:lnTo>
                    <a:lnTo>
                      <a:pt x="1438" y="715"/>
                    </a:lnTo>
                    <a:lnTo>
                      <a:pt x="1442" y="716"/>
                    </a:lnTo>
                    <a:lnTo>
                      <a:pt x="1446" y="717"/>
                    </a:lnTo>
                    <a:lnTo>
                      <a:pt x="1450" y="719"/>
                    </a:lnTo>
                    <a:lnTo>
                      <a:pt x="1454" y="721"/>
                    </a:lnTo>
                    <a:lnTo>
                      <a:pt x="1458" y="720"/>
                    </a:lnTo>
                    <a:lnTo>
                      <a:pt x="1462" y="722"/>
                    </a:lnTo>
                    <a:lnTo>
                      <a:pt x="1466" y="724"/>
                    </a:lnTo>
                    <a:lnTo>
                      <a:pt x="1470" y="723"/>
                    </a:lnTo>
                    <a:lnTo>
                      <a:pt x="1474" y="727"/>
                    </a:lnTo>
                    <a:lnTo>
                      <a:pt x="1478" y="726"/>
                    </a:lnTo>
                    <a:lnTo>
                      <a:pt x="1482" y="728"/>
                    </a:lnTo>
                    <a:lnTo>
                      <a:pt x="1486" y="728"/>
                    </a:lnTo>
                    <a:lnTo>
                      <a:pt x="1490" y="731"/>
                    </a:lnTo>
                    <a:lnTo>
                      <a:pt x="1494" y="730"/>
                    </a:lnTo>
                    <a:lnTo>
                      <a:pt x="1498" y="732"/>
                    </a:lnTo>
                    <a:lnTo>
                      <a:pt x="1502" y="733"/>
                    </a:lnTo>
                    <a:lnTo>
                      <a:pt x="1506" y="733"/>
                    </a:lnTo>
                    <a:lnTo>
                      <a:pt x="1509" y="734"/>
                    </a:lnTo>
                    <a:lnTo>
                      <a:pt x="1513" y="735"/>
                    </a:lnTo>
                    <a:lnTo>
                      <a:pt x="1517" y="736"/>
                    </a:lnTo>
                    <a:lnTo>
                      <a:pt x="1521" y="736"/>
                    </a:lnTo>
                    <a:lnTo>
                      <a:pt x="1525" y="737"/>
                    </a:lnTo>
                    <a:lnTo>
                      <a:pt x="1529" y="739"/>
                    </a:lnTo>
                    <a:lnTo>
                      <a:pt x="1533" y="738"/>
                    </a:lnTo>
                    <a:lnTo>
                      <a:pt x="1537" y="740"/>
                    </a:lnTo>
                    <a:lnTo>
                      <a:pt x="1541" y="740"/>
                    </a:lnTo>
                    <a:lnTo>
                      <a:pt x="1545" y="741"/>
                    </a:lnTo>
                    <a:lnTo>
                      <a:pt x="1549" y="742"/>
                    </a:lnTo>
                    <a:lnTo>
                      <a:pt x="1553" y="742"/>
                    </a:lnTo>
                    <a:lnTo>
                      <a:pt x="1557" y="743"/>
                    </a:lnTo>
                    <a:lnTo>
                      <a:pt x="1561" y="743"/>
                    </a:lnTo>
                    <a:lnTo>
                      <a:pt x="1565" y="744"/>
                    </a:lnTo>
                    <a:lnTo>
                      <a:pt x="1569" y="744"/>
                    </a:lnTo>
                    <a:lnTo>
                      <a:pt x="1573" y="744"/>
                    </a:lnTo>
                    <a:lnTo>
                      <a:pt x="1576" y="745"/>
                    </a:lnTo>
                    <a:lnTo>
                      <a:pt x="1580" y="744"/>
                    </a:lnTo>
                    <a:lnTo>
                      <a:pt x="1584" y="744"/>
                    </a:lnTo>
                    <a:lnTo>
                      <a:pt x="1588" y="746"/>
                    </a:lnTo>
                    <a:lnTo>
                      <a:pt x="1592" y="745"/>
                    </a:lnTo>
                    <a:lnTo>
                      <a:pt x="1596" y="745"/>
                    </a:lnTo>
                    <a:lnTo>
                      <a:pt x="1600" y="746"/>
                    </a:lnTo>
                    <a:lnTo>
                      <a:pt x="1604" y="746"/>
                    </a:lnTo>
                    <a:lnTo>
                      <a:pt x="1608" y="747"/>
                    </a:lnTo>
                    <a:lnTo>
                      <a:pt x="1612" y="746"/>
                    </a:lnTo>
                    <a:lnTo>
                      <a:pt x="1616" y="748"/>
                    </a:lnTo>
                    <a:lnTo>
                      <a:pt x="1620" y="747"/>
                    </a:lnTo>
                    <a:lnTo>
                      <a:pt x="1624" y="748"/>
                    </a:lnTo>
                    <a:lnTo>
                      <a:pt x="1628" y="747"/>
                    </a:lnTo>
                    <a:lnTo>
                      <a:pt x="1632" y="746"/>
                    </a:lnTo>
                    <a:lnTo>
                      <a:pt x="1636" y="748"/>
                    </a:lnTo>
                    <a:lnTo>
                      <a:pt x="1640" y="748"/>
                    </a:lnTo>
                    <a:lnTo>
                      <a:pt x="1643" y="749"/>
                    </a:lnTo>
                    <a:lnTo>
                      <a:pt x="1647" y="747"/>
                    </a:lnTo>
                    <a:lnTo>
                      <a:pt x="1651" y="748"/>
                    </a:lnTo>
                    <a:lnTo>
                      <a:pt x="1655" y="746"/>
                    </a:lnTo>
                    <a:lnTo>
                      <a:pt x="1659" y="745"/>
                    </a:lnTo>
                    <a:lnTo>
                      <a:pt x="1663" y="746"/>
                    </a:lnTo>
                    <a:lnTo>
                      <a:pt x="1667" y="747"/>
                    </a:lnTo>
                    <a:lnTo>
                      <a:pt x="1671" y="746"/>
                    </a:lnTo>
                    <a:lnTo>
                      <a:pt x="1675" y="745"/>
                    </a:lnTo>
                    <a:lnTo>
                      <a:pt x="1679" y="747"/>
                    </a:lnTo>
                    <a:lnTo>
                      <a:pt x="1683" y="745"/>
                    </a:lnTo>
                    <a:lnTo>
                      <a:pt x="1687" y="745"/>
                    </a:lnTo>
                    <a:lnTo>
                      <a:pt x="1691" y="745"/>
                    </a:lnTo>
                    <a:lnTo>
                      <a:pt x="1695" y="744"/>
                    </a:lnTo>
                    <a:lnTo>
                      <a:pt x="1699" y="744"/>
                    </a:lnTo>
                    <a:lnTo>
                      <a:pt x="1703" y="744"/>
                    </a:lnTo>
                    <a:lnTo>
                      <a:pt x="1707" y="743"/>
                    </a:lnTo>
                    <a:lnTo>
                      <a:pt x="1711" y="743"/>
                    </a:lnTo>
                    <a:lnTo>
                      <a:pt x="1714" y="743"/>
                    </a:lnTo>
                    <a:lnTo>
                      <a:pt x="1718" y="742"/>
                    </a:lnTo>
                    <a:lnTo>
                      <a:pt x="1722" y="742"/>
                    </a:lnTo>
                    <a:lnTo>
                      <a:pt x="1726" y="740"/>
                    </a:lnTo>
                    <a:lnTo>
                      <a:pt x="1730" y="740"/>
                    </a:lnTo>
                    <a:lnTo>
                      <a:pt x="1734" y="739"/>
                    </a:lnTo>
                    <a:lnTo>
                      <a:pt x="1738" y="738"/>
                    </a:lnTo>
                    <a:lnTo>
                      <a:pt x="1742" y="737"/>
                    </a:lnTo>
                    <a:lnTo>
                      <a:pt x="1746" y="736"/>
                    </a:lnTo>
                    <a:lnTo>
                      <a:pt x="1750" y="737"/>
                    </a:lnTo>
                    <a:lnTo>
                      <a:pt x="1754" y="736"/>
                    </a:lnTo>
                    <a:lnTo>
                      <a:pt x="1758" y="734"/>
                    </a:lnTo>
                    <a:lnTo>
                      <a:pt x="1762" y="734"/>
                    </a:lnTo>
                    <a:lnTo>
                      <a:pt x="1766" y="734"/>
                    </a:lnTo>
                    <a:lnTo>
                      <a:pt x="1770" y="732"/>
                    </a:lnTo>
                    <a:lnTo>
                      <a:pt x="1774" y="733"/>
                    </a:lnTo>
                    <a:lnTo>
                      <a:pt x="1778" y="731"/>
                    </a:lnTo>
                    <a:lnTo>
                      <a:pt x="1781" y="729"/>
                    </a:lnTo>
                    <a:lnTo>
                      <a:pt x="1785" y="728"/>
                    </a:lnTo>
                    <a:lnTo>
                      <a:pt x="1789" y="728"/>
                    </a:lnTo>
                    <a:lnTo>
                      <a:pt x="1793" y="727"/>
                    </a:lnTo>
                    <a:lnTo>
                      <a:pt x="1797" y="726"/>
                    </a:lnTo>
                    <a:lnTo>
                      <a:pt x="1801" y="726"/>
                    </a:lnTo>
                    <a:lnTo>
                      <a:pt x="1805" y="724"/>
                    </a:lnTo>
                    <a:lnTo>
                      <a:pt x="1809" y="724"/>
                    </a:lnTo>
                    <a:lnTo>
                      <a:pt x="1813" y="723"/>
                    </a:lnTo>
                    <a:lnTo>
                      <a:pt x="1817" y="721"/>
                    </a:lnTo>
                    <a:lnTo>
                      <a:pt x="1821" y="721"/>
                    </a:lnTo>
                    <a:lnTo>
                      <a:pt x="1825" y="719"/>
                    </a:lnTo>
                    <a:lnTo>
                      <a:pt x="1829" y="718"/>
                    </a:lnTo>
                    <a:lnTo>
                      <a:pt x="1833" y="717"/>
                    </a:lnTo>
                    <a:lnTo>
                      <a:pt x="1837" y="715"/>
                    </a:lnTo>
                    <a:lnTo>
                      <a:pt x="1841" y="714"/>
                    </a:lnTo>
                    <a:lnTo>
                      <a:pt x="1845" y="712"/>
                    </a:lnTo>
                    <a:lnTo>
                      <a:pt x="1848" y="713"/>
                    </a:lnTo>
                    <a:lnTo>
                      <a:pt x="1852" y="710"/>
                    </a:lnTo>
                    <a:lnTo>
                      <a:pt x="1856" y="709"/>
                    </a:lnTo>
                    <a:lnTo>
                      <a:pt x="1860" y="707"/>
                    </a:lnTo>
                    <a:lnTo>
                      <a:pt x="1864" y="707"/>
                    </a:lnTo>
                    <a:lnTo>
                      <a:pt x="1868" y="705"/>
                    </a:lnTo>
                    <a:lnTo>
                      <a:pt x="1872" y="705"/>
                    </a:lnTo>
                    <a:lnTo>
                      <a:pt x="1876" y="702"/>
                    </a:lnTo>
                    <a:lnTo>
                      <a:pt x="1880" y="700"/>
                    </a:lnTo>
                    <a:lnTo>
                      <a:pt x="1884" y="699"/>
                    </a:lnTo>
                    <a:lnTo>
                      <a:pt x="1888" y="699"/>
                    </a:lnTo>
                    <a:lnTo>
                      <a:pt x="1892" y="696"/>
                    </a:lnTo>
                    <a:lnTo>
                      <a:pt x="1896" y="696"/>
                    </a:lnTo>
                    <a:lnTo>
                      <a:pt x="1900" y="695"/>
                    </a:lnTo>
                    <a:lnTo>
                      <a:pt x="1904" y="693"/>
                    </a:lnTo>
                    <a:lnTo>
                      <a:pt x="1908" y="692"/>
                    </a:lnTo>
                    <a:lnTo>
                      <a:pt x="1912" y="689"/>
                    </a:lnTo>
                    <a:lnTo>
                      <a:pt x="1916" y="689"/>
                    </a:lnTo>
                    <a:lnTo>
                      <a:pt x="1919" y="685"/>
                    </a:lnTo>
                    <a:lnTo>
                      <a:pt x="1923" y="685"/>
                    </a:lnTo>
                    <a:lnTo>
                      <a:pt x="1927" y="683"/>
                    </a:lnTo>
                    <a:lnTo>
                      <a:pt x="1931" y="682"/>
                    </a:lnTo>
                    <a:lnTo>
                      <a:pt x="1935" y="679"/>
                    </a:lnTo>
                    <a:lnTo>
                      <a:pt x="1939" y="677"/>
                    </a:lnTo>
                    <a:lnTo>
                      <a:pt x="1943" y="676"/>
                    </a:lnTo>
                    <a:lnTo>
                      <a:pt x="1947" y="676"/>
                    </a:lnTo>
                    <a:lnTo>
                      <a:pt x="1951" y="675"/>
                    </a:lnTo>
                    <a:lnTo>
                      <a:pt x="1955" y="672"/>
                    </a:lnTo>
                    <a:lnTo>
                      <a:pt x="1959" y="669"/>
                    </a:lnTo>
                    <a:lnTo>
                      <a:pt x="1963" y="668"/>
                    </a:lnTo>
                    <a:lnTo>
                      <a:pt x="1967" y="668"/>
                    </a:lnTo>
                    <a:lnTo>
                      <a:pt x="1971" y="666"/>
                    </a:lnTo>
                    <a:lnTo>
                      <a:pt x="1975" y="664"/>
                    </a:lnTo>
                    <a:lnTo>
                      <a:pt x="1979" y="661"/>
                    </a:lnTo>
                    <a:lnTo>
                      <a:pt x="1983" y="659"/>
                    </a:lnTo>
                    <a:lnTo>
                      <a:pt x="1986" y="657"/>
                    </a:lnTo>
                    <a:lnTo>
                      <a:pt x="1990" y="656"/>
                    </a:lnTo>
                    <a:lnTo>
                      <a:pt x="1994" y="654"/>
                    </a:lnTo>
                    <a:lnTo>
                      <a:pt x="1998" y="653"/>
                    </a:lnTo>
                    <a:lnTo>
                      <a:pt x="2002" y="650"/>
                    </a:lnTo>
                    <a:lnTo>
                      <a:pt x="2006" y="648"/>
                    </a:lnTo>
                    <a:lnTo>
                      <a:pt x="2010" y="647"/>
                    </a:lnTo>
                    <a:lnTo>
                      <a:pt x="2014" y="645"/>
                    </a:lnTo>
                    <a:lnTo>
                      <a:pt x="2018" y="643"/>
                    </a:lnTo>
                    <a:lnTo>
                      <a:pt x="2022" y="641"/>
                    </a:lnTo>
                    <a:lnTo>
                      <a:pt x="2026" y="639"/>
                    </a:lnTo>
                    <a:lnTo>
                      <a:pt x="2030" y="636"/>
                    </a:lnTo>
                    <a:lnTo>
                      <a:pt x="2034" y="636"/>
                    </a:lnTo>
                    <a:lnTo>
                      <a:pt x="2038" y="633"/>
                    </a:lnTo>
                    <a:lnTo>
                      <a:pt x="2042" y="632"/>
                    </a:lnTo>
                    <a:lnTo>
                      <a:pt x="2046" y="629"/>
                    </a:lnTo>
                    <a:lnTo>
                      <a:pt x="2050" y="627"/>
                    </a:lnTo>
                    <a:lnTo>
                      <a:pt x="2054" y="625"/>
                    </a:lnTo>
                    <a:lnTo>
                      <a:pt x="2057" y="624"/>
                    </a:lnTo>
                    <a:lnTo>
                      <a:pt x="2061" y="622"/>
                    </a:lnTo>
                    <a:lnTo>
                      <a:pt x="2065" y="620"/>
                    </a:lnTo>
                    <a:lnTo>
                      <a:pt x="2069" y="616"/>
                    </a:lnTo>
                    <a:lnTo>
                      <a:pt x="2073" y="615"/>
                    </a:lnTo>
                    <a:lnTo>
                      <a:pt x="2077" y="614"/>
                    </a:lnTo>
                    <a:lnTo>
                      <a:pt x="2081" y="610"/>
                    </a:lnTo>
                    <a:lnTo>
                      <a:pt x="2085" y="608"/>
                    </a:lnTo>
                    <a:lnTo>
                      <a:pt x="2089" y="607"/>
                    </a:lnTo>
                    <a:lnTo>
                      <a:pt x="2093" y="605"/>
                    </a:lnTo>
                    <a:lnTo>
                      <a:pt x="2097" y="602"/>
                    </a:lnTo>
                    <a:lnTo>
                      <a:pt x="2101" y="601"/>
                    </a:lnTo>
                    <a:lnTo>
                      <a:pt x="2105" y="598"/>
                    </a:lnTo>
                    <a:lnTo>
                      <a:pt x="2109" y="596"/>
                    </a:lnTo>
                    <a:lnTo>
                      <a:pt x="2113" y="592"/>
                    </a:lnTo>
                    <a:lnTo>
                      <a:pt x="2117" y="593"/>
                    </a:lnTo>
                    <a:lnTo>
                      <a:pt x="2121" y="589"/>
                    </a:lnTo>
                    <a:lnTo>
                      <a:pt x="2124" y="588"/>
                    </a:lnTo>
                    <a:lnTo>
                      <a:pt x="2128" y="585"/>
                    </a:lnTo>
                    <a:lnTo>
                      <a:pt x="2132" y="582"/>
                    </a:lnTo>
                    <a:lnTo>
                      <a:pt x="2136" y="582"/>
                    </a:lnTo>
                    <a:lnTo>
                      <a:pt x="2140" y="579"/>
                    </a:lnTo>
                    <a:lnTo>
                      <a:pt x="2144" y="576"/>
                    </a:lnTo>
                    <a:lnTo>
                      <a:pt x="2148" y="576"/>
                    </a:lnTo>
                    <a:lnTo>
                      <a:pt x="2152" y="573"/>
                    </a:lnTo>
                    <a:lnTo>
                      <a:pt x="2156" y="571"/>
                    </a:lnTo>
                    <a:lnTo>
                      <a:pt x="2160" y="568"/>
                    </a:lnTo>
                    <a:lnTo>
                      <a:pt x="2164" y="566"/>
                    </a:lnTo>
                    <a:lnTo>
                      <a:pt x="2168" y="564"/>
                    </a:lnTo>
                    <a:lnTo>
                      <a:pt x="2172" y="563"/>
                    </a:lnTo>
                    <a:lnTo>
                      <a:pt x="2176" y="559"/>
                    </a:lnTo>
                    <a:lnTo>
                      <a:pt x="2180" y="557"/>
                    </a:lnTo>
                    <a:lnTo>
                      <a:pt x="2184" y="555"/>
                    </a:lnTo>
                    <a:lnTo>
                      <a:pt x="2188" y="553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6"/>
                    </a:lnTo>
                    <a:lnTo>
                      <a:pt x="2203" y="543"/>
                    </a:lnTo>
                    <a:lnTo>
                      <a:pt x="2207" y="542"/>
                    </a:lnTo>
                    <a:lnTo>
                      <a:pt x="2211" y="539"/>
                    </a:lnTo>
                    <a:lnTo>
                      <a:pt x="2215" y="537"/>
                    </a:lnTo>
                    <a:lnTo>
                      <a:pt x="2219" y="534"/>
                    </a:lnTo>
                    <a:lnTo>
                      <a:pt x="2223" y="530"/>
                    </a:lnTo>
                    <a:lnTo>
                      <a:pt x="2227" y="528"/>
                    </a:lnTo>
                    <a:lnTo>
                      <a:pt x="2231" y="527"/>
                    </a:lnTo>
                    <a:lnTo>
                      <a:pt x="2235" y="526"/>
                    </a:lnTo>
                    <a:lnTo>
                      <a:pt x="2239" y="523"/>
                    </a:lnTo>
                    <a:lnTo>
                      <a:pt x="2243" y="520"/>
                    </a:lnTo>
                    <a:lnTo>
                      <a:pt x="2247" y="518"/>
                    </a:lnTo>
                    <a:lnTo>
                      <a:pt x="2251" y="515"/>
                    </a:lnTo>
                    <a:lnTo>
                      <a:pt x="2255" y="514"/>
                    </a:lnTo>
                    <a:lnTo>
                      <a:pt x="2259" y="512"/>
                    </a:lnTo>
                    <a:lnTo>
                      <a:pt x="2262" y="509"/>
                    </a:lnTo>
                    <a:lnTo>
                      <a:pt x="2266" y="506"/>
                    </a:lnTo>
                    <a:lnTo>
                      <a:pt x="2270" y="504"/>
                    </a:lnTo>
                    <a:lnTo>
                      <a:pt x="2274" y="501"/>
                    </a:lnTo>
                    <a:lnTo>
                      <a:pt x="2278" y="498"/>
                    </a:lnTo>
                    <a:lnTo>
                      <a:pt x="2282" y="498"/>
                    </a:lnTo>
                    <a:lnTo>
                      <a:pt x="2286" y="495"/>
                    </a:lnTo>
                    <a:lnTo>
                      <a:pt x="2290" y="492"/>
                    </a:lnTo>
                    <a:lnTo>
                      <a:pt x="2294" y="491"/>
                    </a:lnTo>
                    <a:lnTo>
                      <a:pt x="2298" y="488"/>
                    </a:lnTo>
                    <a:lnTo>
                      <a:pt x="2302" y="486"/>
                    </a:lnTo>
                    <a:lnTo>
                      <a:pt x="2306" y="482"/>
                    </a:lnTo>
                    <a:lnTo>
                      <a:pt x="2310" y="481"/>
                    </a:lnTo>
                    <a:lnTo>
                      <a:pt x="2314" y="478"/>
                    </a:lnTo>
                    <a:lnTo>
                      <a:pt x="2318" y="475"/>
                    </a:lnTo>
                    <a:lnTo>
                      <a:pt x="2322" y="474"/>
                    </a:lnTo>
                    <a:lnTo>
                      <a:pt x="2326" y="471"/>
                    </a:lnTo>
                    <a:lnTo>
                      <a:pt x="2329" y="468"/>
                    </a:lnTo>
                    <a:lnTo>
                      <a:pt x="2333" y="466"/>
                    </a:lnTo>
                    <a:lnTo>
                      <a:pt x="2337" y="465"/>
                    </a:lnTo>
                    <a:lnTo>
                      <a:pt x="2341" y="462"/>
                    </a:lnTo>
                    <a:lnTo>
                      <a:pt x="2345" y="459"/>
                    </a:lnTo>
                    <a:lnTo>
                      <a:pt x="2349" y="459"/>
                    </a:lnTo>
                    <a:lnTo>
                      <a:pt x="2353" y="454"/>
                    </a:lnTo>
                    <a:lnTo>
                      <a:pt x="2357" y="452"/>
                    </a:lnTo>
                    <a:lnTo>
                      <a:pt x="2361" y="450"/>
                    </a:lnTo>
                    <a:lnTo>
                      <a:pt x="2365" y="447"/>
                    </a:lnTo>
                    <a:lnTo>
                      <a:pt x="2369" y="445"/>
                    </a:lnTo>
                    <a:lnTo>
                      <a:pt x="2373" y="443"/>
                    </a:lnTo>
                    <a:lnTo>
                      <a:pt x="2377" y="441"/>
                    </a:lnTo>
                    <a:lnTo>
                      <a:pt x="2381" y="438"/>
                    </a:lnTo>
                    <a:lnTo>
                      <a:pt x="2385" y="437"/>
                    </a:lnTo>
                    <a:lnTo>
                      <a:pt x="2389" y="435"/>
                    </a:lnTo>
                    <a:lnTo>
                      <a:pt x="2393" y="431"/>
                    </a:lnTo>
                    <a:lnTo>
                      <a:pt x="2396" y="431"/>
                    </a:lnTo>
                    <a:lnTo>
                      <a:pt x="2400" y="426"/>
                    </a:lnTo>
                    <a:lnTo>
                      <a:pt x="2404" y="424"/>
                    </a:lnTo>
                    <a:lnTo>
                      <a:pt x="2408" y="423"/>
                    </a:lnTo>
                    <a:lnTo>
                      <a:pt x="2412" y="419"/>
                    </a:lnTo>
                    <a:lnTo>
                      <a:pt x="2416" y="418"/>
                    </a:lnTo>
                    <a:lnTo>
                      <a:pt x="2420" y="416"/>
                    </a:lnTo>
                    <a:lnTo>
                      <a:pt x="2424" y="412"/>
                    </a:lnTo>
                    <a:lnTo>
                      <a:pt x="2428" y="409"/>
                    </a:lnTo>
                    <a:lnTo>
                      <a:pt x="2432" y="408"/>
                    </a:lnTo>
                    <a:lnTo>
                      <a:pt x="2436" y="407"/>
                    </a:lnTo>
                    <a:lnTo>
                      <a:pt x="2440" y="403"/>
                    </a:lnTo>
                    <a:lnTo>
                      <a:pt x="2444" y="402"/>
                    </a:lnTo>
                    <a:lnTo>
                      <a:pt x="2448" y="399"/>
                    </a:lnTo>
                    <a:lnTo>
                      <a:pt x="2452" y="396"/>
                    </a:lnTo>
                    <a:lnTo>
                      <a:pt x="2456" y="394"/>
                    </a:lnTo>
                    <a:lnTo>
                      <a:pt x="2460" y="392"/>
                    </a:lnTo>
                    <a:lnTo>
                      <a:pt x="2464" y="391"/>
                    </a:lnTo>
                    <a:lnTo>
                      <a:pt x="2467" y="388"/>
                    </a:lnTo>
                    <a:lnTo>
                      <a:pt x="2471" y="386"/>
                    </a:lnTo>
                    <a:lnTo>
                      <a:pt x="2475" y="383"/>
                    </a:lnTo>
                    <a:lnTo>
                      <a:pt x="2479" y="382"/>
                    </a:lnTo>
                    <a:lnTo>
                      <a:pt x="2483" y="380"/>
                    </a:lnTo>
                    <a:lnTo>
                      <a:pt x="2487" y="376"/>
                    </a:lnTo>
                    <a:lnTo>
                      <a:pt x="2491" y="374"/>
                    </a:lnTo>
                    <a:lnTo>
                      <a:pt x="2495" y="371"/>
                    </a:lnTo>
                    <a:lnTo>
                      <a:pt x="2499" y="370"/>
                    </a:lnTo>
                    <a:lnTo>
                      <a:pt x="2503" y="368"/>
                    </a:lnTo>
                    <a:lnTo>
                      <a:pt x="2507" y="366"/>
                    </a:lnTo>
                    <a:lnTo>
                      <a:pt x="2511" y="363"/>
                    </a:lnTo>
                    <a:lnTo>
                      <a:pt x="2515" y="362"/>
                    </a:lnTo>
                    <a:lnTo>
                      <a:pt x="2519" y="360"/>
                    </a:lnTo>
                    <a:lnTo>
                      <a:pt x="2523" y="357"/>
                    </a:lnTo>
                    <a:lnTo>
                      <a:pt x="2527" y="354"/>
                    </a:lnTo>
                    <a:lnTo>
                      <a:pt x="2531" y="352"/>
                    </a:lnTo>
                    <a:lnTo>
                      <a:pt x="2534" y="350"/>
                    </a:lnTo>
                    <a:lnTo>
                      <a:pt x="2538" y="347"/>
                    </a:lnTo>
                    <a:lnTo>
                      <a:pt x="2542" y="346"/>
                    </a:lnTo>
                    <a:lnTo>
                      <a:pt x="2546" y="345"/>
                    </a:lnTo>
                    <a:lnTo>
                      <a:pt x="2550" y="342"/>
                    </a:lnTo>
                    <a:lnTo>
                      <a:pt x="2554" y="339"/>
                    </a:lnTo>
                    <a:lnTo>
                      <a:pt x="2558" y="337"/>
                    </a:lnTo>
                    <a:lnTo>
                      <a:pt x="2562" y="336"/>
                    </a:lnTo>
                    <a:lnTo>
                      <a:pt x="2566" y="332"/>
                    </a:lnTo>
                    <a:lnTo>
                      <a:pt x="2570" y="331"/>
                    </a:lnTo>
                    <a:lnTo>
                      <a:pt x="2574" y="329"/>
                    </a:lnTo>
                    <a:lnTo>
                      <a:pt x="2578" y="327"/>
                    </a:lnTo>
                    <a:lnTo>
                      <a:pt x="2582" y="326"/>
                    </a:lnTo>
                    <a:lnTo>
                      <a:pt x="2586" y="322"/>
                    </a:lnTo>
                    <a:lnTo>
                      <a:pt x="2590" y="322"/>
                    </a:lnTo>
                    <a:lnTo>
                      <a:pt x="2594" y="319"/>
                    </a:lnTo>
                    <a:lnTo>
                      <a:pt x="2598" y="316"/>
                    </a:lnTo>
                    <a:lnTo>
                      <a:pt x="2602" y="313"/>
                    </a:lnTo>
                    <a:lnTo>
                      <a:pt x="2605" y="311"/>
                    </a:lnTo>
                    <a:lnTo>
                      <a:pt x="2609" y="311"/>
                    </a:lnTo>
                    <a:lnTo>
                      <a:pt x="2613" y="308"/>
                    </a:lnTo>
                    <a:lnTo>
                      <a:pt x="2617" y="306"/>
                    </a:lnTo>
                    <a:lnTo>
                      <a:pt x="2621" y="302"/>
                    </a:lnTo>
                    <a:lnTo>
                      <a:pt x="2625" y="302"/>
                    </a:lnTo>
                    <a:lnTo>
                      <a:pt x="2629" y="300"/>
                    </a:lnTo>
                    <a:lnTo>
                      <a:pt x="2633" y="297"/>
                    </a:lnTo>
                    <a:lnTo>
                      <a:pt x="2637" y="297"/>
                    </a:lnTo>
                    <a:lnTo>
                      <a:pt x="2641" y="294"/>
                    </a:lnTo>
                    <a:lnTo>
                      <a:pt x="2645" y="291"/>
                    </a:lnTo>
                    <a:lnTo>
                      <a:pt x="2649" y="290"/>
                    </a:lnTo>
                    <a:lnTo>
                      <a:pt x="2653" y="286"/>
                    </a:lnTo>
                    <a:lnTo>
                      <a:pt x="2657" y="285"/>
                    </a:lnTo>
                    <a:lnTo>
                      <a:pt x="2661" y="283"/>
                    </a:lnTo>
                    <a:lnTo>
                      <a:pt x="2665" y="282"/>
                    </a:lnTo>
                    <a:lnTo>
                      <a:pt x="2669" y="279"/>
                    </a:lnTo>
                    <a:lnTo>
                      <a:pt x="2672" y="277"/>
                    </a:lnTo>
                    <a:lnTo>
                      <a:pt x="2676" y="276"/>
                    </a:lnTo>
                    <a:lnTo>
                      <a:pt x="2680" y="274"/>
                    </a:lnTo>
                    <a:lnTo>
                      <a:pt x="2684" y="272"/>
                    </a:lnTo>
                    <a:lnTo>
                      <a:pt x="2688" y="269"/>
                    </a:lnTo>
                    <a:lnTo>
                      <a:pt x="2692" y="268"/>
                    </a:lnTo>
                    <a:lnTo>
                      <a:pt x="2696" y="266"/>
                    </a:lnTo>
                    <a:lnTo>
                      <a:pt x="2700" y="265"/>
                    </a:lnTo>
                    <a:lnTo>
                      <a:pt x="2704" y="262"/>
                    </a:lnTo>
                    <a:lnTo>
                      <a:pt x="2708" y="260"/>
                    </a:lnTo>
                    <a:lnTo>
                      <a:pt x="2712" y="258"/>
                    </a:lnTo>
                    <a:lnTo>
                      <a:pt x="2716" y="257"/>
                    </a:lnTo>
                    <a:lnTo>
                      <a:pt x="2720" y="254"/>
                    </a:lnTo>
                    <a:lnTo>
                      <a:pt x="2724" y="253"/>
                    </a:lnTo>
                    <a:lnTo>
                      <a:pt x="2728" y="250"/>
                    </a:lnTo>
                    <a:lnTo>
                      <a:pt x="2732" y="249"/>
                    </a:lnTo>
                    <a:lnTo>
                      <a:pt x="2736" y="246"/>
                    </a:lnTo>
                    <a:lnTo>
                      <a:pt x="2739" y="246"/>
                    </a:lnTo>
                    <a:lnTo>
                      <a:pt x="2743" y="244"/>
                    </a:lnTo>
                    <a:lnTo>
                      <a:pt x="2747" y="243"/>
                    </a:lnTo>
                    <a:lnTo>
                      <a:pt x="2751" y="240"/>
                    </a:lnTo>
                    <a:lnTo>
                      <a:pt x="2755" y="238"/>
                    </a:lnTo>
                    <a:lnTo>
                      <a:pt x="2759" y="237"/>
                    </a:lnTo>
                    <a:lnTo>
                      <a:pt x="2763" y="237"/>
                    </a:lnTo>
                    <a:lnTo>
                      <a:pt x="2767" y="232"/>
                    </a:lnTo>
                    <a:lnTo>
                      <a:pt x="2771" y="231"/>
                    </a:lnTo>
                    <a:lnTo>
                      <a:pt x="2775" y="229"/>
                    </a:lnTo>
                    <a:lnTo>
                      <a:pt x="2779" y="227"/>
                    </a:lnTo>
                    <a:lnTo>
                      <a:pt x="2783" y="226"/>
                    </a:lnTo>
                    <a:lnTo>
                      <a:pt x="2787" y="223"/>
                    </a:lnTo>
                    <a:lnTo>
                      <a:pt x="2791" y="221"/>
                    </a:lnTo>
                    <a:lnTo>
                      <a:pt x="2795" y="219"/>
                    </a:lnTo>
                    <a:lnTo>
                      <a:pt x="2799" y="219"/>
                    </a:lnTo>
                    <a:lnTo>
                      <a:pt x="2803" y="217"/>
                    </a:lnTo>
                    <a:lnTo>
                      <a:pt x="2807" y="215"/>
                    </a:lnTo>
                    <a:lnTo>
                      <a:pt x="2810" y="214"/>
                    </a:lnTo>
                    <a:lnTo>
                      <a:pt x="2814" y="213"/>
                    </a:lnTo>
                    <a:lnTo>
                      <a:pt x="2818" y="211"/>
                    </a:lnTo>
                    <a:lnTo>
                      <a:pt x="2822" y="209"/>
                    </a:lnTo>
                    <a:lnTo>
                      <a:pt x="2826" y="208"/>
                    </a:lnTo>
                    <a:lnTo>
                      <a:pt x="2830" y="206"/>
                    </a:lnTo>
                    <a:lnTo>
                      <a:pt x="2834" y="204"/>
                    </a:lnTo>
                    <a:lnTo>
                      <a:pt x="2838" y="202"/>
                    </a:lnTo>
                    <a:lnTo>
                      <a:pt x="2842" y="201"/>
                    </a:lnTo>
                    <a:lnTo>
                      <a:pt x="2846" y="199"/>
                    </a:lnTo>
                    <a:lnTo>
                      <a:pt x="2850" y="197"/>
                    </a:lnTo>
                    <a:lnTo>
                      <a:pt x="2854" y="195"/>
                    </a:lnTo>
                    <a:lnTo>
                      <a:pt x="2858" y="195"/>
                    </a:lnTo>
                    <a:lnTo>
                      <a:pt x="2862" y="194"/>
                    </a:lnTo>
                    <a:lnTo>
                      <a:pt x="2866" y="190"/>
                    </a:lnTo>
                    <a:lnTo>
                      <a:pt x="2870" y="189"/>
                    </a:lnTo>
                    <a:lnTo>
                      <a:pt x="2874" y="187"/>
                    </a:lnTo>
                    <a:lnTo>
                      <a:pt x="2877" y="187"/>
                    </a:lnTo>
                    <a:lnTo>
                      <a:pt x="2881" y="185"/>
                    </a:lnTo>
                    <a:lnTo>
                      <a:pt x="2885" y="185"/>
                    </a:lnTo>
                    <a:lnTo>
                      <a:pt x="2889" y="182"/>
                    </a:lnTo>
                    <a:lnTo>
                      <a:pt x="2893" y="181"/>
                    </a:lnTo>
                    <a:lnTo>
                      <a:pt x="2897" y="178"/>
                    </a:lnTo>
                    <a:lnTo>
                      <a:pt x="2901" y="178"/>
                    </a:lnTo>
                    <a:lnTo>
                      <a:pt x="2905" y="176"/>
                    </a:lnTo>
                    <a:lnTo>
                      <a:pt x="2909" y="175"/>
                    </a:lnTo>
                    <a:lnTo>
                      <a:pt x="2913" y="173"/>
                    </a:lnTo>
                    <a:lnTo>
                      <a:pt x="2917" y="172"/>
                    </a:lnTo>
                    <a:lnTo>
                      <a:pt x="2921" y="170"/>
                    </a:lnTo>
                    <a:lnTo>
                      <a:pt x="2925" y="167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5"/>
                    </a:lnTo>
                    <a:lnTo>
                      <a:pt x="2941" y="163"/>
                    </a:lnTo>
                    <a:lnTo>
                      <a:pt x="2944" y="161"/>
                    </a:lnTo>
                    <a:lnTo>
                      <a:pt x="2948" y="160"/>
                    </a:lnTo>
                    <a:lnTo>
                      <a:pt x="2952" y="158"/>
                    </a:lnTo>
                    <a:lnTo>
                      <a:pt x="2956" y="157"/>
                    </a:lnTo>
                    <a:lnTo>
                      <a:pt x="2960" y="157"/>
                    </a:lnTo>
                    <a:lnTo>
                      <a:pt x="2964" y="154"/>
                    </a:lnTo>
                    <a:lnTo>
                      <a:pt x="2968" y="152"/>
                    </a:lnTo>
                    <a:lnTo>
                      <a:pt x="2972" y="151"/>
                    </a:lnTo>
                    <a:lnTo>
                      <a:pt x="2976" y="151"/>
                    </a:lnTo>
                    <a:lnTo>
                      <a:pt x="2980" y="150"/>
                    </a:lnTo>
                    <a:lnTo>
                      <a:pt x="2984" y="147"/>
                    </a:lnTo>
                    <a:lnTo>
                      <a:pt x="2988" y="146"/>
                    </a:lnTo>
                    <a:lnTo>
                      <a:pt x="2992" y="145"/>
                    </a:lnTo>
                    <a:lnTo>
                      <a:pt x="2996" y="143"/>
                    </a:lnTo>
                    <a:lnTo>
                      <a:pt x="3000" y="142"/>
                    </a:lnTo>
                    <a:lnTo>
                      <a:pt x="3004" y="141"/>
                    </a:lnTo>
                    <a:lnTo>
                      <a:pt x="3008" y="141"/>
                    </a:lnTo>
                    <a:lnTo>
                      <a:pt x="3012" y="138"/>
                    </a:lnTo>
                    <a:lnTo>
                      <a:pt x="3015" y="137"/>
                    </a:lnTo>
                    <a:lnTo>
                      <a:pt x="3019" y="135"/>
                    </a:lnTo>
                    <a:lnTo>
                      <a:pt x="3023" y="135"/>
                    </a:lnTo>
                    <a:lnTo>
                      <a:pt x="3027" y="135"/>
                    </a:lnTo>
                    <a:lnTo>
                      <a:pt x="3031" y="134"/>
                    </a:lnTo>
                    <a:lnTo>
                      <a:pt x="3035" y="132"/>
                    </a:lnTo>
                    <a:lnTo>
                      <a:pt x="3039" y="130"/>
                    </a:lnTo>
                    <a:lnTo>
                      <a:pt x="3043" y="130"/>
                    </a:lnTo>
                    <a:lnTo>
                      <a:pt x="3047" y="128"/>
                    </a:lnTo>
                    <a:lnTo>
                      <a:pt x="3051" y="126"/>
                    </a:lnTo>
                    <a:lnTo>
                      <a:pt x="3055" y="125"/>
                    </a:lnTo>
                    <a:lnTo>
                      <a:pt x="3059" y="124"/>
                    </a:lnTo>
                    <a:lnTo>
                      <a:pt x="3063" y="122"/>
                    </a:lnTo>
                    <a:lnTo>
                      <a:pt x="3067" y="122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8"/>
                    </a:lnTo>
                    <a:lnTo>
                      <a:pt x="3086" y="116"/>
                    </a:lnTo>
                    <a:lnTo>
                      <a:pt x="3090" y="116"/>
                    </a:lnTo>
                    <a:lnTo>
                      <a:pt x="3094" y="114"/>
                    </a:lnTo>
                    <a:lnTo>
                      <a:pt x="3098" y="113"/>
                    </a:lnTo>
                    <a:lnTo>
                      <a:pt x="3102" y="113"/>
                    </a:lnTo>
                    <a:lnTo>
                      <a:pt x="3106" y="111"/>
                    </a:lnTo>
                    <a:lnTo>
                      <a:pt x="3110" y="111"/>
                    </a:lnTo>
                    <a:lnTo>
                      <a:pt x="3114" y="109"/>
                    </a:lnTo>
                    <a:lnTo>
                      <a:pt x="3118" y="108"/>
                    </a:lnTo>
                    <a:lnTo>
                      <a:pt x="3122" y="106"/>
                    </a:lnTo>
                    <a:lnTo>
                      <a:pt x="3126" y="105"/>
                    </a:lnTo>
                    <a:lnTo>
                      <a:pt x="3130" y="105"/>
                    </a:lnTo>
                    <a:lnTo>
                      <a:pt x="3134" y="104"/>
                    </a:lnTo>
                    <a:lnTo>
                      <a:pt x="3138" y="104"/>
                    </a:lnTo>
                    <a:lnTo>
                      <a:pt x="3142" y="102"/>
                    </a:lnTo>
                    <a:lnTo>
                      <a:pt x="3146" y="101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5" name="Freeform 2717"/>
              <p:cNvSpPr>
                <a:spLocks/>
              </p:cNvSpPr>
              <p:nvPr/>
            </p:nvSpPr>
            <p:spPr bwMode="auto">
              <a:xfrm flipV="1">
                <a:off x="506" y="1687"/>
                <a:ext cx="1814" cy="234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3"/>
                  </a:cxn>
                  <a:cxn ang="0">
                    <a:pos x="406" y="19"/>
                  </a:cxn>
                  <a:cxn ang="0">
                    <a:pos x="457" y="27"/>
                  </a:cxn>
                  <a:cxn ang="0">
                    <a:pos x="508" y="37"/>
                  </a:cxn>
                  <a:cxn ang="0">
                    <a:pos x="559" y="51"/>
                  </a:cxn>
                  <a:cxn ang="0">
                    <a:pos x="611" y="67"/>
                  </a:cxn>
                  <a:cxn ang="0">
                    <a:pos x="662" y="83"/>
                  </a:cxn>
                  <a:cxn ang="0">
                    <a:pos x="713" y="104"/>
                  </a:cxn>
                  <a:cxn ang="0">
                    <a:pos x="764" y="126"/>
                  </a:cxn>
                  <a:cxn ang="0">
                    <a:pos x="816" y="147"/>
                  </a:cxn>
                  <a:cxn ang="0">
                    <a:pos x="867" y="170"/>
                  </a:cxn>
                  <a:cxn ang="0">
                    <a:pos x="918" y="196"/>
                  </a:cxn>
                  <a:cxn ang="0">
                    <a:pos x="969" y="218"/>
                  </a:cxn>
                  <a:cxn ang="0">
                    <a:pos x="1021" y="244"/>
                  </a:cxn>
                  <a:cxn ang="0">
                    <a:pos x="1072" y="266"/>
                  </a:cxn>
                  <a:cxn ang="0">
                    <a:pos x="1123" y="290"/>
                  </a:cxn>
                  <a:cxn ang="0">
                    <a:pos x="1174" y="310"/>
                  </a:cxn>
                  <a:cxn ang="0">
                    <a:pos x="1226" y="330"/>
                  </a:cxn>
                  <a:cxn ang="0">
                    <a:pos x="1277" y="348"/>
                  </a:cxn>
                  <a:cxn ang="0">
                    <a:pos x="1328" y="364"/>
                  </a:cxn>
                  <a:cxn ang="0">
                    <a:pos x="1379" y="377"/>
                  </a:cxn>
                  <a:cxn ang="0">
                    <a:pos x="1431" y="388"/>
                  </a:cxn>
                  <a:cxn ang="0">
                    <a:pos x="1482" y="396"/>
                  </a:cxn>
                  <a:cxn ang="0">
                    <a:pos x="1533" y="401"/>
                  </a:cxn>
                  <a:cxn ang="0">
                    <a:pos x="1584" y="405"/>
                  </a:cxn>
                  <a:cxn ang="0">
                    <a:pos x="1636" y="406"/>
                  </a:cxn>
                  <a:cxn ang="0">
                    <a:pos x="1687" y="404"/>
                  </a:cxn>
                  <a:cxn ang="0">
                    <a:pos x="1738" y="398"/>
                  </a:cxn>
                  <a:cxn ang="0">
                    <a:pos x="1789" y="393"/>
                  </a:cxn>
                  <a:cxn ang="0">
                    <a:pos x="1841" y="386"/>
                  </a:cxn>
                  <a:cxn ang="0">
                    <a:pos x="1892" y="376"/>
                  </a:cxn>
                  <a:cxn ang="0">
                    <a:pos x="1943" y="364"/>
                  </a:cxn>
                  <a:cxn ang="0">
                    <a:pos x="1994" y="352"/>
                  </a:cxn>
                  <a:cxn ang="0">
                    <a:pos x="2046" y="340"/>
                  </a:cxn>
                  <a:cxn ang="0">
                    <a:pos x="2097" y="324"/>
                  </a:cxn>
                  <a:cxn ang="0">
                    <a:pos x="2148" y="309"/>
                  </a:cxn>
                  <a:cxn ang="0">
                    <a:pos x="2199" y="293"/>
                  </a:cxn>
                  <a:cxn ang="0">
                    <a:pos x="2251" y="277"/>
                  </a:cxn>
                  <a:cxn ang="0">
                    <a:pos x="2302" y="261"/>
                  </a:cxn>
                  <a:cxn ang="0">
                    <a:pos x="2353" y="244"/>
                  </a:cxn>
                  <a:cxn ang="0">
                    <a:pos x="2404" y="227"/>
                  </a:cxn>
                  <a:cxn ang="0">
                    <a:pos x="2456" y="212"/>
                  </a:cxn>
                  <a:cxn ang="0">
                    <a:pos x="2507" y="196"/>
                  </a:cxn>
                  <a:cxn ang="0">
                    <a:pos x="2558" y="180"/>
                  </a:cxn>
                  <a:cxn ang="0">
                    <a:pos x="2609" y="166"/>
                  </a:cxn>
                  <a:cxn ang="0">
                    <a:pos x="2661" y="151"/>
                  </a:cxn>
                  <a:cxn ang="0">
                    <a:pos x="2712" y="138"/>
                  </a:cxn>
                  <a:cxn ang="0">
                    <a:pos x="2763" y="127"/>
                  </a:cxn>
                  <a:cxn ang="0">
                    <a:pos x="2814" y="114"/>
                  </a:cxn>
                  <a:cxn ang="0">
                    <a:pos x="2866" y="102"/>
                  </a:cxn>
                  <a:cxn ang="0">
                    <a:pos x="2917" y="92"/>
                  </a:cxn>
                  <a:cxn ang="0">
                    <a:pos x="2968" y="84"/>
                  </a:cxn>
                  <a:cxn ang="0">
                    <a:pos x="3019" y="75"/>
                  </a:cxn>
                  <a:cxn ang="0">
                    <a:pos x="3071" y="66"/>
                  </a:cxn>
                  <a:cxn ang="0">
                    <a:pos x="3122" y="59"/>
                  </a:cxn>
                </a:cxnLst>
                <a:rect l="0" t="0" r="r" b="b"/>
                <a:pathLst>
                  <a:path w="3150" h="406">
                    <a:moveTo>
                      <a:pt x="0" y="3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1"/>
                    </a:lnTo>
                    <a:lnTo>
                      <a:pt x="82" y="3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9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0"/>
                    </a:lnTo>
                    <a:lnTo>
                      <a:pt x="354" y="13"/>
                    </a:lnTo>
                    <a:lnTo>
                      <a:pt x="358" y="11"/>
                    </a:lnTo>
                    <a:lnTo>
                      <a:pt x="362" y="14"/>
                    </a:lnTo>
                    <a:lnTo>
                      <a:pt x="366" y="13"/>
                    </a:lnTo>
                    <a:lnTo>
                      <a:pt x="370" y="13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5"/>
                    </a:lnTo>
                    <a:lnTo>
                      <a:pt x="386" y="16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9"/>
                    </a:lnTo>
                    <a:lnTo>
                      <a:pt x="410" y="18"/>
                    </a:lnTo>
                    <a:lnTo>
                      <a:pt x="413" y="19"/>
                    </a:lnTo>
                    <a:lnTo>
                      <a:pt x="417" y="20"/>
                    </a:lnTo>
                    <a:lnTo>
                      <a:pt x="421" y="21"/>
                    </a:lnTo>
                    <a:lnTo>
                      <a:pt x="425" y="22"/>
                    </a:lnTo>
                    <a:lnTo>
                      <a:pt x="429" y="23"/>
                    </a:lnTo>
                    <a:lnTo>
                      <a:pt x="433" y="22"/>
                    </a:lnTo>
                    <a:lnTo>
                      <a:pt x="437" y="24"/>
                    </a:lnTo>
                    <a:lnTo>
                      <a:pt x="441" y="23"/>
                    </a:lnTo>
                    <a:lnTo>
                      <a:pt x="445" y="24"/>
                    </a:lnTo>
                    <a:lnTo>
                      <a:pt x="449" y="25"/>
                    </a:lnTo>
                    <a:lnTo>
                      <a:pt x="453" y="26"/>
                    </a:lnTo>
                    <a:lnTo>
                      <a:pt x="457" y="27"/>
                    </a:lnTo>
                    <a:lnTo>
                      <a:pt x="461" y="26"/>
                    </a:lnTo>
                    <a:lnTo>
                      <a:pt x="465" y="29"/>
                    </a:lnTo>
                    <a:lnTo>
                      <a:pt x="469" y="30"/>
                    </a:lnTo>
                    <a:lnTo>
                      <a:pt x="473" y="30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2"/>
                    </a:lnTo>
                    <a:lnTo>
                      <a:pt x="488" y="33"/>
                    </a:lnTo>
                    <a:lnTo>
                      <a:pt x="492" y="33"/>
                    </a:lnTo>
                    <a:lnTo>
                      <a:pt x="496" y="35"/>
                    </a:lnTo>
                    <a:lnTo>
                      <a:pt x="500" y="36"/>
                    </a:lnTo>
                    <a:lnTo>
                      <a:pt x="504" y="37"/>
                    </a:lnTo>
                    <a:lnTo>
                      <a:pt x="508" y="37"/>
                    </a:lnTo>
                    <a:lnTo>
                      <a:pt x="512" y="39"/>
                    </a:lnTo>
                    <a:lnTo>
                      <a:pt x="516" y="40"/>
                    </a:lnTo>
                    <a:lnTo>
                      <a:pt x="520" y="40"/>
                    </a:lnTo>
                    <a:lnTo>
                      <a:pt x="524" y="41"/>
                    </a:lnTo>
                    <a:lnTo>
                      <a:pt x="528" y="41"/>
                    </a:lnTo>
                    <a:lnTo>
                      <a:pt x="532" y="42"/>
                    </a:lnTo>
                    <a:lnTo>
                      <a:pt x="536" y="45"/>
                    </a:lnTo>
                    <a:lnTo>
                      <a:pt x="540" y="46"/>
                    </a:lnTo>
                    <a:lnTo>
                      <a:pt x="544" y="46"/>
                    </a:lnTo>
                    <a:lnTo>
                      <a:pt x="547" y="47"/>
                    </a:lnTo>
                    <a:lnTo>
                      <a:pt x="551" y="48"/>
                    </a:lnTo>
                    <a:lnTo>
                      <a:pt x="555" y="48"/>
                    </a:lnTo>
                    <a:lnTo>
                      <a:pt x="559" y="51"/>
                    </a:lnTo>
                    <a:lnTo>
                      <a:pt x="563" y="53"/>
                    </a:lnTo>
                    <a:lnTo>
                      <a:pt x="567" y="53"/>
                    </a:lnTo>
                    <a:lnTo>
                      <a:pt x="571" y="55"/>
                    </a:lnTo>
                    <a:lnTo>
                      <a:pt x="575" y="55"/>
                    </a:lnTo>
                    <a:lnTo>
                      <a:pt x="579" y="56"/>
                    </a:lnTo>
                    <a:lnTo>
                      <a:pt x="583" y="58"/>
                    </a:lnTo>
                    <a:lnTo>
                      <a:pt x="587" y="59"/>
                    </a:lnTo>
                    <a:lnTo>
                      <a:pt x="591" y="60"/>
                    </a:lnTo>
                    <a:lnTo>
                      <a:pt x="595" y="62"/>
                    </a:lnTo>
                    <a:lnTo>
                      <a:pt x="599" y="62"/>
                    </a:lnTo>
                    <a:lnTo>
                      <a:pt x="603" y="64"/>
                    </a:lnTo>
                    <a:lnTo>
                      <a:pt x="607" y="65"/>
                    </a:lnTo>
                    <a:lnTo>
                      <a:pt x="611" y="67"/>
                    </a:lnTo>
                    <a:lnTo>
                      <a:pt x="615" y="67"/>
                    </a:lnTo>
                    <a:lnTo>
                      <a:pt x="618" y="69"/>
                    </a:lnTo>
                    <a:lnTo>
                      <a:pt x="622" y="70"/>
                    </a:lnTo>
                    <a:lnTo>
                      <a:pt x="626" y="70"/>
                    </a:lnTo>
                    <a:lnTo>
                      <a:pt x="630" y="73"/>
                    </a:lnTo>
                    <a:lnTo>
                      <a:pt x="634" y="74"/>
                    </a:lnTo>
                    <a:lnTo>
                      <a:pt x="638" y="76"/>
                    </a:lnTo>
                    <a:lnTo>
                      <a:pt x="642" y="76"/>
                    </a:lnTo>
                    <a:lnTo>
                      <a:pt x="646" y="77"/>
                    </a:lnTo>
                    <a:lnTo>
                      <a:pt x="650" y="79"/>
                    </a:lnTo>
                    <a:lnTo>
                      <a:pt x="654" y="79"/>
                    </a:lnTo>
                    <a:lnTo>
                      <a:pt x="658" y="81"/>
                    </a:lnTo>
                    <a:lnTo>
                      <a:pt x="662" y="83"/>
                    </a:lnTo>
                    <a:lnTo>
                      <a:pt x="666" y="84"/>
                    </a:lnTo>
                    <a:lnTo>
                      <a:pt x="670" y="86"/>
                    </a:lnTo>
                    <a:lnTo>
                      <a:pt x="674" y="87"/>
                    </a:lnTo>
                    <a:lnTo>
                      <a:pt x="678" y="89"/>
                    </a:lnTo>
                    <a:lnTo>
                      <a:pt x="682" y="91"/>
                    </a:lnTo>
                    <a:lnTo>
                      <a:pt x="685" y="92"/>
                    </a:lnTo>
                    <a:lnTo>
                      <a:pt x="689" y="94"/>
                    </a:lnTo>
                    <a:lnTo>
                      <a:pt x="693" y="95"/>
                    </a:lnTo>
                    <a:lnTo>
                      <a:pt x="697" y="97"/>
                    </a:lnTo>
                    <a:lnTo>
                      <a:pt x="701" y="99"/>
                    </a:lnTo>
                    <a:lnTo>
                      <a:pt x="705" y="100"/>
                    </a:lnTo>
                    <a:lnTo>
                      <a:pt x="709" y="100"/>
                    </a:lnTo>
                    <a:lnTo>
                      <a:pt x="713" y="104"/>
                    </a:lnTo>
                    <a:lnTo>
                      <a:pt x="717" y="104"/>
                    </a:lnTo>
                    <a:lnTo>
                      <a:pt x="721" y="106"/>
                    </a:lnTo>
                    <a:lnTo>
                      <a:pt x="725" y="108"/>
                    </a:lnTo>
                    <a:lnTo>
                      <a:pt x="729" y="110"/>
                    </a:lnTo>
                    <a:lnTo>
                      <a:pt x="733" y="111"/>
                    </a:lnTo>
                    <a:lnTo>
                      <a:pt x="737" y="112"/>
                    </a:lnTo>
                    <a:lnTo>
                      <a:pt x="741" y="114"/>
                    </a:lnTo>
                    <a:lnTo>
                      <a:pt x="745" y="116"/>
                    </a:lnTo>
                    <a:lnTo>
                      <a:pt x="749" y="117"/>
                    </a:lnTo>
                    <a:lnTo>
                      <a:pt x="753" y="118"/>
                    </a:lnTo>
                    <a:lnTo>
                      <a:pt x="756" y="120"/>
                    </a:lnTo>
                    <a:lnTo>
                      <a:pt x="760" y="123"/>
                    </a:lnTo>
                    <a:lnTo>
                      <a:pt x="764" y="126"/>
                    </a:lnTo>
                    <a:lnTo>
                      <a:pt x="768" y="127"/>
                    </a:lnTo>
                    <a:lnTo>
                      <a:pt x="772" y="129"/>
                    </a:lnTo>
                    <a:lnTo>
                      <a:pt x="776" y="129"/>
                    </a:lnTo>
                    <a:lnTo>
                      <a:pt x="780" y="129"/>
                    </a:lnTo>
                    <a:lnTo>
                      <a:pt x="784" y="132"/>
                    </a:lnTo>
                    <a:lnTo>
                      <a:pt x="788" y="136"/>
                    </a:lnTo>
                    <a:lnTo>
                      <a:pt x="792" y="137"/>
                    </a:lnTo>
                    <a:lnTo>
                      <a:pt x="796" y="137"/>
                    </a:lnTo>
                    <a:lnTo>
                      <a:pt x="800" y="141"/>
                    </a:lnTo>
                    <a:lnTo>
                      <a:pt x="804" y="142"/>
                    </a:lnTo>
                    <a:lnTo>
                      <a:pt x="808" y="143"/>
                    </a:lnTo>
                    <a:lnTo>
                      <a:pt x="812" y="145"/>
                    </a:lnTo>
                    <a:lnTo>
                      <a:pt x="816" y="147"/>
                    </a:lnTo>
                    <a:lnTo>
                      <a:pt x="820" y="148"/>
                    </a:lnTo>
                    <a:lnTo>
                      <a:pt x="823" y="150"/>
                    </a:lnTo>
                    <a:lnTo>
                      <a:pt x="827" y="153"/>
                    </a:lnTo>
                    <a:lnTo>
                      <a:pt x="831" y="152"/>
                    </a:lnTo>
                    <a:lnTo>
                      <a:pt x="835" y="156"/>
                    </a:lnTo>
                    <a:lnTo>
                      <a:pt x="839" y="158"/>
                    </a:lnTo>
                    <a:lnTo>
                      <a:pt x="843" y="160"/>
                    </a:lnTo>
                    <a:lnTo>
                      <a:pt x="847" y="162"/>
                    </a:lnTo>
                    <a:lnTo>
                      <a:pt x="851" y="163"/>
                    </a:lnTo>
                    <a:lnTo>
                      <a:pt x="855" y="165"/>
                    </a:lnTo>
                    <a:lnTo>
                      <a:pt x="859" y="168"/>
                    </a:lnTo>
                    <a:lnTo>
                      <a:pt x="863" y="168"/>
                    </a:lnTo>
                    <a:lnTo>
                      <a:pt x="867" y="170"/>
                    </a:lnTo>
                    <a:lnTo>
                      <a:pt x="871" y="172"/>
                    </a:lnTo>
                    <a:lnTo>
                      <a:pt x="875" y="174"/>
                    </a:lnTo>
                    <a:lnTo>
                      <a:pt x="879" y="176"/>
                    </a:lnTo>
                    <a:lnTo>
                      <a:pt x="883" y="177"/>
                    </a:lnTo>
                    <a:lnTo>
                      <a:pt x="887" y="180"/>
                    </a:lnTo>
                    <a:lnTo>
                      <a:pt x="890" y="182"/>
                    </a:lnTo>
                    <a:lnTo>
                      <a:pt x="894" y="184"/>
                    </a:lnTo>
                    <a:lnTo>
                      <a:pt x="898" y="185"/>
                    </a:lnTo>
                    <a:lnTo>
                      <a:pt x="902" y="188"/>
                    </a:lnTo>
                    <a:lnTo>
                      <a:pt x="906" y="190"/>
                    </a:lnTo>
                    <a:lnTo>
                      <a:pt x="910" y="190"/>
                    </a:lnTo>
                    <a:lnTo>
                      <a:pt x="914" y="193"/>
                    </a:lnTo>
                    <a:lnTo>
                      <a:pt x="918" y="196"/>
                    </a:lnTo>
                    <a:lnTo>
                      <a:pt x="922" y="197"/>
                    </a:lnTo>
                    <a:lnTo>
                      <a:pt x="926" y="199"/>
                    </a:lnTo>
                    <a:lnTo>
                      <a:pt x="930" y="200"/>
                    </a:lnTo>
                    <a:lnTo>
                      <a:pt x="934" y="202"/>
                    </a:lnTo>
                    <a:lnTo>
                      <a:pt x="938" y="203"/>
                    </a:lnTo>
                    <a:lnTo>
                      <a:pt x="942" y="205"/>
                    </a:lnTo>
                    <a:lnTo>
                      <a:pt x="946" y="208"/>
                    </a:lnTo>
                    <a:lnTo>
                      <a:pt x="950" y="210"/>
                    </a:lnTo>
                    <a:lnTo>
                      <a:pt x="954" y="210"/>
                    </a:lnTo>
                    <a:lnTo>
                      <a:pt x="958" y="213"/>
                    </a:lnTo>
                    <a:lnTo>
                      <a:pt x="961" y="214"/>
                    </a:lnTo>
                    <a:lnTo>
                      <a:pt x="965" y="216"/>
                    </a:lnTo>
                    <a:lnTo>
                      <a:pt x="969" y="218"/>
                    </a:lnTo>
                    <a:lnTo>
                      <a:pt x="973" y="221"/>
                    </a:lnTo>
                    <a:lnTo>
                      <a:pt x="977" y="223"/>
                    </a:lnTo>
                    <a:lnTo>
                      <a:pt x="981" y="225"/>
                    </a:lnTo>
                    <a:lnTo>
                      <a:pt x="985" y="225"/>
                    </a:lnTo>
                    <a:lnTo>
                      <a:pt x="989" y="229"/>
                    </a:lnTo>
                    <a:lnTo>
                      <a:pt x="993" y="229"/>
                    </a:lnTo>
                    <a:lnTo>
                      <a:pt x="997" y="231"/>
                    </a:lnTo>
                    <a:lnTo>
                      <a:pt x="1001" y="235"/>
                    </a:lnTo>
                    <a:lnTo>
                      <a:pt x="1005" y="235"/>
                    </a:lnTo>
                    <a:lnTo>
                      <a:pt x="1009" y="236"/>
                    </a:lnTo>
                    <a:lnTo>
                      <a:pt x="1013" y="241"/>
                    </a:lnTo>
                    <a:lnTo>
                      <a:pt x="1017" y="243"/>
                    </a:lnTo>
                    <a:lnTo>
                      <a:pt x="1021" y="244"/>
                    </a:lnTo>
                    <a:lnTo>
                      <a:pt x="1025" y="246"/>
                    </a:lnTo>
                    <a:lnTo>
                      <a:pt x="1028" y="247"/>
                    </a:lnTo>
                    <a:lnTo>
                      <a:pt x="1032" y="248"/>
                    </a:lnTo>
                    <a:lnTo>
                      <a:pt x="1036" y="250"/>
                    </a:lnTo>
                    <a:lnTo>
                      <a:pt x="1040" y="252"/>
                    </a:lnTo>
                    <a:lnTo>
                      <a:pt x="1044" y="253"/>
                    </a:lnTo>
                    <a:lnTo>
                      <a:pt x="1048" y="257"/>
                    </a:lnTo>
                    <a:lnTo>
                      <a:pt x="1052" y="259"/>
                    </a:lnTo>
                    <a:lnTo>
                      <a:pt x="1056" y="261"/>
                    </a:lnTo>
                    <a:lnTo>
                      <a:pt x="1060" y="262"/>
                    </a:lnTo>
                    <a:lnTo>
                      <a:pt x="1064" y="263"/>
                    </a:lnTo>
                    <a:lnTo>
                      <a:pt x="1068" y="265"/>
                    </a:lnTo>
                    <a:lnTo>
                      <a:pt x="1072" y="266"/>
                    </a:lnTo>
                    <a:lnTo>
                      <a:pt x="1076" y="269"/>
                    </a:lnTo>
                    <a:lnTo>
                      <a:pt x="1080" y="271"/>
                    </a:lnTo>
                    <a:lnTo>
                      <a:pt x="1084" y="272"/>
                    </a:lnTo>
                    <a:lnTo>
                      <a:pt x="1088" y="273"/>
                    </a:lnTo>
                    <a:lnTo>
                      <a:pt x="1092" y="275"/>
                    </a:lnTo>
                    <a:lnTo>
                      <a:pt x="1095" y="278"/>
                    </a:lnTo>
                    <a:lnTo>
                      <a:pt x="1099" y="279"/>
                    </a:lnTo>
                    <a:lnTo>
                      <a:pt x="1103" y="281"/>
                    </a:lnTo>
                    <a:lnTo>
                      <a:pt x="1107" y="282"/>
                    </a:lnTo>
                    <a:lnTo>
                      <a:pt x="1111" y="284"/>
                    </a:lnTo>
                    <a:lnTo>
                      <a:pt x="1115" y="287"/>
                    </a:lnTo>
                    <a:lnTo>
                      <a:pt x="1119" y="289"/>
                    </a:lnTo>
                    <a:lnTo>
                      <a:pt x="1123" y="290"/>
                    </a:lnTo>
                    <a:lnTo>
                      <a:pt x="1127" y="290"/>
                    </a:lnTo>
                    <a:lnTo>
                      <a:pt x="1131" y="294"/>
                    </a:lnTo>
                    <a:lnTo>
                      <a:pt x="1135" y="294"/>
                    </a:lnTo>
                    <a:lnTo>
                      <a:pt x="1139" y="297"/>
                    </a:lnTo>
                    <a:lnTo>
                      <a:pt x="1143" y="298"/>
                    </a:lnTo>
                    <a:lnTo>
                      <a:pt x="1147" y="300"/>
                    </a:lnTo>
                    <a:lnTo>
                      <a:pt x="1151" y="302"/>
                    </a:lnTo>
                    <a:lnTo>
                      <a:pt x="1155" y="304"/>
                    </a:lnTo>
                    <a:lnTo>
                      <a:pt x="1159" y="305"/>
                    </a:lnTo>
                    <a:lnTo>
                      <a:pt x="1163" y="307"/>
                    </a:lnTo>
                    <a:lnTo>
                      <a:pt x="1166" y="309"/>
                    </a:lnTo>
                    <a:lnTo>
                      <a:pt x="1170" y="310"/>
                    </a:lnTo>
                    <a:lnTo>
                      <a:pt x="1174" y="310"/>
                    </a:lnTo>
                    <a:lnTo>
                      <a:pt x="1178" y="313"/>
                    </a:lnTo>
                    <a:lnTo>
                      <a:pt x="1182" y="314"/>
                    </a:lnTo>
                    <a:lnTo>
                      <a:pt x="1186" y="315"/>
                    </a:lnTo>
                    <a:lnTo>
                      <a:pt x="1190" y="317"/>
                    </a:lnTo>
                    <a:lnTo>
                      <a:pt x="1194" y="318"/>
                    </a:lnTo>
                    <a:lnTo>
                      <a:pt x="1198" y="319"/>
                    </a:lnTo>
                    <a:lnTo>
                      <a:pt x="1202" y="322"/>
                    </a:lnTo>
                    <a:lnTo>
                      <a:pt x="1206" y="323"/>
                    </a:lnTo>
                    <a:lnTo>
                      <a:pt x="1210" y="325"/>
                    </a:lnTo>
                    <a:lnTo>
                      <a:pt x="1214" y="327"/>
                    </a:lnTo>
                    <a:lnTo>
                      <a:pt x="1218" y="328"/>
                    </a:lnTo>
                    <a:lnTo>
                      <a:pt x="1222" y="329"/>
                    </a:lnTo>
                    <a:lnTo>
                      <a:pt x="1226" y="330"/>
                    </a:lnTo>
                    <a:lnTo>
                      <a:pt x="1230" y="331"/>
                    </a:lnTo>
                    <a:lnTo>
                      <a:pt x="1233" y="334"/>
                    </a:lnTo>
                    <a:lnTo>
                      <a:pt x="1237" y="335"/>
                    </a:lnTo>
                    <a:lnTo>
                      <a:pt x="1241" y="335"/>
                    </a:lnTo>
                    <a:lnTo>
                      <a:pt x="1245" y="336"/>
                    </a:lnTo>
                    <a:lnTo>
                      <a:pt x="1249" y="338"/>
                    </a:lnTo>
                    <a:lnTo>
                      <a:pt x="1253" y="340"/>
                    </a:lnTo>
                    <a:lnTo>
                      <a:pt x="1257" y="340"/>
                    </a:lnTo>
                    <a:lnTo>
                      <a:pt x="1261" y="343"/>
                    </a:lnTo>
                    <a:lnTo>
                      <a:pt x="1265" y="344"/>
                    </a:lnTo>
                    <a:lnTo>
                      <a:pt x="1269" y="346"/>
                    </a:lnTo>
                    <a:lnTo>
                      <a:pt x="1273" y="347"/>
                    </a:lnTo>
                    <a:lnTo>
                      <a:pt x="1277" y="348"/>
                    </a:lnTo>
                    <a:lnTo>
                      <a:pt x="1281" y="350"/>
                    </a:lnTo>
                    <a:lnTo>
                      <a:pt x="1285" y="351"/>
                    </a:lnTo>
                    <a:lnTo>
                      <a:pt x="1289" y="351"/>
                    </a:lnTo>
                    <a:lnTo>
                      <a:pt x="1293" y="352"/>
                    </a:lnTo>
                    <a:lnTo>
                      <a:pt x="1297" y="354"/>
                    </a:lnTo>
                    <a:lnTo>
                      <a:pt x="1301" y="356"/>
                    </a:lnTo>
                    <a:lnTo>
                      <a:pt x="1304" y="357"/>
                    </a:lnTo>
                    <a:lnTo>
                      <a:pt x="1308" y="357"/>
                    </a:lnTo>
                    <a:lnTo>
                      <a:pt x="1312" y="359"/>
                    </a:lnTo>
                    <a:lnTo>
                      <a:pt x="1316" y="360"/>
                    </a:lnTo>
                    <a:lnTo>
                      <a:pt x="1320" y="361"/>
                    </a:lnTo>
                    <a:lnTo>
                      <a:pt x="1324" y="361"/>
                    </a:lnTo>
                    <a:lnTo>
                      <a:pt x="1328" y="364"/>
                    </a:lnTo>
                    <a:lnTo>
                      <a:pt x="1332" y="365"/>
                    </a:lnTo>
                    <a:lnTo>
                      <a:pt x="1336" y="364"/>
                    </a:lnTo>
                    <a:lnTo>
                      <a:pt x="1340" y="367"/>
                    </a:lnTo>
                    <a:lnTo>
                      <a:pt x="1344" y="367"/>
                    </a:lnTo>
                    <a:lnTo>
                      <a:pt x="1348" y="369"/>
                    </a:lnTo>
                    <a:lnTo>
                      <a:pt x="1352" y="370"/>
                    </a:lnTo>
                    <a:lnTo>
                      <a:pt x="1356" y="371"/>
                    </a:lnTo>
                    <a:lnTo>
                      <a:pt x="1360" y="372"/>
                    </a:lnTo>
                    <a:lnTo>
                      <a:pt x="1364" y="372"/>
                    </a:lnTo>
                    <a:lnTo>
                      <a:pt x="1368" y="374"/>
                    </a:lnTo>
                    <a:lnTo>
                      <a:pt x="1371" y="376"/>
                    </a:lnTo>
                    <a:lnTo>
                      <a:pt x="1375" y="375"/>
                    </a:lnTo>
                    <a:lnTo>
                      <a:pt x="1379" y="377"/>
                    </a:lnTo>
                    <a:lnTo>
                      <a:pt x="1383" y="378"/>
                    </a:lnTo>
                    <a:lnTo>
                      <a:pt x="1387" y="380"/>
                    </a:lnTo>
                    <a:lnTo>
                      <a:pt x="1391" y="380"/>
                    </a:lnTo>
                    <a:lnTo>
                      <a:pt x="1395" y="380"/>
                    </a:lnTo>
                    <a:lnTo>
                      <a:pt x="1399" y="381"/>
                    </a:lnTo>
                    <a:lnTo>
                      <a:pt x="1403" y="381"/>
                    </a:lnTo>
                    <a:lnTo>
                      <a:pt x="1407" y="383"/>
                    </a:lnTo>
                    <a:lnTo>
                      <a:pt x="1411" y="383"/>
                    </a:lnTo>
                    <a:lnTo>
                      <a:pt x="1415" y="385"/>
                    </a:lnTo>
                    <a:lnTo>
                      <a:pt x="1419" y="385"/>
                    </a:lnTo>
                    <a:lnTo>
                      <a:pt x="1423" y="386"/>
                    </a:lnTo>
                    <a:lnTo>
                      <a:pt x="1427" y="387"/>
                    </a:lnTo>
                    <a:lnTo>
                      <a:pt x="1431" y="388"/>
                    </a:lnTo>
                    <a:lnTo>
                      <a:pt x="1435" y="388"/>
                    </a:lnTo>
                    <a:lnTo>
                      <a:pt x="1438" y="388"/>
                    </a:lnTo>
                    <a:lnTo>
                      <a:pt x="1442" y="389"/>
                    </a:lnTo>
                    <a:lnTo>
                      <a:pt x="1446" y="390"/>
                    </a:lnTo>
                    <a:lnTo>
                      <a:pt x="1450" y="389"/>
                    </a:lnTo>
                    <a:lnTo>
                      <a:pt x="1454" y="391"/>
                    </a:lnTo>
                    <a:lnTo>
                      <a:pt x="1458" y="392"/>
                    </a:lnTo>
                    <a:lnTo>
                      <a:pt x="1462" y="396"/>
                    </a:lnTo>
                    <a:lnTo>
                      <a:pt x="1466" y="393"/>
                    </a:lnTo>
                    <a:lnTo>
                      <a:pt x="1470" y="393"/>
                    </a:lnTo>
                    <a:lnTo>
                      <a:pt x="1474" y="395"/>
                    </a:lnTo>
                    <a:lnTo>
                      <a:pt x="1478" y="395"/>
                    </a:lnTo>
                    <a:lnTo>
                      <a:pt x="1482" y="396"/>
                    </a:lnTo>
                    <a:lnTo>
                      <a:pt x="1486" y="396"/>
                    </a:lnTo>
                    <a:lnTo>
                      <a:pt x="1490" y="397"/>
                    </a:lnTo>
                    <a:lnTo>
                      <a:pt x="1494" y="397"/>
                    </a:lnTo>
                    <a:lnTo>
                      <a:pt x="1498" y="397"/>
                    </a:lnTo>
                    <a:lnTo>
                      <a:pt x="1502" y="398"/>
                    </a:lnTo>
                    <a:lnTo>
                      <a:pt x="1506" y="399"/>
                    </a:lnTo>
                    <a:lnTo>
                      <a:pt x="1509" y="398"/>
                    </a:lnTo>
                    <a:lnTo>
                      <a:pt x="1513" y="400"/>
                    </a:lnTo>
                    <a:lnTo>
                      <a:pt x="1517" y="399"/>
                    </a:lnTo>
                    <a:lnTo>
                      <a:pt x="1521" y="401"/>
                    </a:lnTo>
                    <a:lnTo>
                      <a:pt x="1525" y="399"/>
                    </a:lnTo>
                    <a:lnTo>
                      <a:pt x="1529" y="400"/>
                    </a:lnTo>
                    <a:lnTo>
                      <a:pt x="1533" y="401"/>
                    </a:lnTo>
                    <a:lnTo>
                      <a:pt x="1537" y="402"/>
                    </a:lnTo>
                    <a:lnTo>
                      <a:pt x="1541" y="401"/>
                    </a:lnTo>
                    <a:lnTo>
                      <a:pt x="1545" y="402"/>
                    </a:lnTo>
                    <a:lnTo>
                      <a:pt x="1549" y="403"/>
                    </a:lnTo>
                    <a:lnTo>
                      <a:pt x="1553" y="403"/>
                    </a:lnTo>
                    <a:lnTo>
                      <a:pt x="1557" y="403"/>
                    </a:lnTo>
                    <a:lnTo>
                      <a:pt x="1561" y="403"/>
                    </a:lnTo>
                    <a:lnTo>
                      <a:pt x="1565" y="404"/>
                    </a:lnTo>
                    <a:lnTo>
                      <a:pt x="1569" y="403"/>
                    </a:lnTo>
                    <a:lnTo>
                      <a:pt x="1573" y="404"/>
                    </a:lnTo>
                    <a:lnTo>
                      <a:pt x="1576" y="404"/>
                    </a:lnTo>
                    <a:lnTo>
                      <a:pt x="1580" y="405"/>
                    </a:lnTo>
                    <a:lnTo>
                      <a:pt x="1584" y="405"/>
                    </a:lnTo>
                    <a:lnTo>
                      <a:pt x="1588" y="405"/>
                    </a:lnTo>
                    <a:lnTo>
                      <a:pt x="1592" y="404"/>
                    </a:lnTo>
                    <a:lnTo>
                      <a:pt x="1596" y="405"/>
                    </a:lnTo>
                    <a:lnTo>
                      <a:pt x="1600" y="403"/>
                    </a:lnTo>
                    <a:lnTo>
                      <a:pt x="1604" y="405"/>
                    </a:lnTo>
                    <a:lnTo>
                      <a:pt x="1608" y="406"/>
                    </a:lnTo>
                    <a:lnTo>
                      <a:pt x="1612" y="405"/>
                    </a:lnTo>
                    <a:lnTo>
                      <a:pt x="1616" y="406"/>
                    </a:lnTo>
                    <a:lnTo>
                      <a:pt x="1620" y="406"/>
                    </a:lnTo>
                    <a:lnTo>
                      <a:pt x="1624" y="405"/>
                    </a:lnTo>
                    <a:lnTo>
                      <a:pt x="1628" y="405"/>
                    </a:lnTo>
                    <a:lnTo>
                      <a:pt x="1632" y="406"/>
                    </a:lnTo>
                    <a:lnTo>
                      <a:pt x="1636" y="406"/>
                    </a:lnTo>
                    <a:lnTo>
                      <a:pt x="1640" y="406"/>
                    </a:lnTo>
                    <a:lnTo>
                      <a:pt x="1643" y="405"/>
                    </a:lnTo>
                    <a:lnTo>
                      <a:pt x="1647" y="405"/>
                    </a:lnTo>
                    <a:lnTo>
                      <a:pt x="1651" y="405"/>
                    </a:lnTo>
                    <a:lnTo>
                      <a:pt x="1655" y="404"/>
                    </a:lnTo>
                    <a:lnTo>
                      <a:pt x="1659" y="404"/>
                    </a:lnTo>
                    <a:lnTo>
                      <a:pt x="1663" y="405"/>
                    </a:lnTo>
                    <a:lnTo>
                      <a:pt x="1667" y="405"/>
                    </a:lnTo>
                    <a:lnTo>
                      <a:pt x="1671" y="405"/>
                    </a:lnTo>
                    <a:lnTo>
                      <a:pt x="1675" y="403"/>
                    </a:lnTo>
                    <a:lnTo>
                      <a:pt x="1679" y="403"/>
                    </a:lnTo>
                    <a:lnTo>
                      <a:pt x="1683" y="404"/>
                    </a:lnTo>
                    <a:lnTo>
                      <a:pt x="1687" y="404"/>
                    </a:lnTo>
                    <a:lnTo>
                      <a:pt x="1691" y="403"/>
                    </a:lnTo>
                    <a:lnTo>
                      <a:pt x="1695" y="404"/>
                    </a:lnTo>
                    <a:lnTo>
                      <a:pt x="1699" y="403"/>
                    </a:lnTo>
                    <a:lnTo>
                      <a:pt x="1703" y="403"/>
                    </a:lnTo>
                    <a:lnTo>
                      <a:pt x="1707" y="402"/>
                    </a:lnTo>
                    <a:lnTo>
                      <a:pt x="1711" y="401"/>
                    </a:lnTo>
                    <a:lnTo>
                      <a:pt x="1714" y="401"/>
                    </a:lnTo>
                    <a:lnTo>
                      <a:pt x="1718" y="401"/>
                    </a:lnTo>
                    <a:lnTo>
                      <a:pt x="1722" y="401"/>
                    </a:lnTo>
                    <a:lnTo>
                      <a:pt x="1726" y="401"/>
                    </a:lnTo>
                    <a:lnTo>
                      <a:pt x="1730" y="400"/>
                    </a:lnTo>
                    <a:lnTo>
                      <a:pt x="1734" y="400"/>
                    </a:lnTo>
                    <a:lnTo>
                      <a:pt x="1738" y="398"/>
                    </a:lnTo>
                    <a:lnTo>
                      <a:pt x="1742" y="400"/>
                    </a:lnTo>
                    <a:lnTo>
                      <a:pt x="1746" y="401"/>
                    </a:lnTo>
                    <a:lnTo>
                      <a:pt x="1750" y="398"/>
                    </a:lnTo>
                    <a:lnTo>
                      <a:pt x="1754" y="398"/>
                    </a:lnTo>
                    <a:lnTo>
                      <a:pt x="1758" y="397"/>
                    </a:lnTo>
                    <a:lnTo>
                      <a:pt x="1762" y="396"/>
                    </a:lnTo>
                    <a:lnTo>
                      <a:pt x="1766" y="397"/>
                    </a:lnTo>
                    <a:lnTo>
                      <a:pt x="1770" y="396"/>
                    </a:lnTo>
                    <a:lnTo>
                      <a:pt x="1774" y="396"/>
                    </a:lnTo>
                    <a:lnTo>
                      <a:pt x="1778" y="396"/>
                    </a:lnTo>
                    <a:lnTo>
                      <a:pt x="1781" y="395"/>
                    </a:lnTo>
                    <a:lnTo>
                      <a:pt x="1785" y="393"/>
                    </a:lnTo>
                    <a:lnTo>
                      <a:pt x="1789" y="393"/>
                    </a:lnTo>
                    <a:lnTo>
                      <a:pt x="1793" y="392"/>
                    </a:lnTo>
                    <a:lnTo>
                      <a:pt x="1797" y="392"/>
                    </a:lnTo>
                    <a:lnTo>
                      <a:pt x="1801" y="392"/>
                    </a:lnTo>
                    <a:lnTo>
                      <a:pt x="1805" y="393"/>
                    </a:lnTo>
                    <a:lnTo>
                      <a:pt x="1809" y="391"/>
                    </a:lnTo>
                    <a:lnTo>
                      <a:pt x="1813" y="390"/>
                    </a:lnTo>
                    <a:lnTo>
                      <a:pt x="1817" y="391"/>
                    </a:lnTo>
                    <a:lnTo>
                      <a:pt x="1821" y="389"/>
                    </a:lnTo>
                    <a:lnTo>
                      <a:pt x="1825" y="388"/>
                    </a:lnTo>
                    <a:lnTo>
                      <a:pt x="1829" y="388"/>
                    </a:lnTo>
                    <a:lnTo>
                      <a:pt x="1833" y="386"/>
                    </a:lnTo>
                    <a:lnTo>
                      <a:pt x="1837" y="387"/>
                    </a:lnTo>
                    <a:lnTo>
                      <a:pt x="1841" y="386"/>
                    </a:lnTo>
                    <a:lnTo>
                      <a:pt x="1845" y="385"/>
                    </a:lnTo>
                    <a:lnTo>
                      <a:pt x="1848" y="384"/>
                    </a:lnTo>
                    <a:lnTo>
                      <a:pt x="1852" y="382"/>
                    </a:lnTo>
                    <a:lnTo>
                      <a:pt x="1856" y="382"/>
                    </a:lnTo>
                    <a:lnTo>
                      <a:pt x="1860" y="382"/>
                    </a:lnTo>
                    <a:lnTo>
                      <a:pt x="1864" y="381"/>
                    </a:lnTo>
                    <a:lnTo>
                      <a:pt x="1868" y="380"/>
                    </a:lnTo>
                    <a:lnTo>
                      <a:pt x="1872" y="380"/>
                    </a:lnTo>
                    <a:lnTo>
                      <a:pt x="1876" y="380"/>
                    </a:lnTo>
                    <a:lnTo>
                      <a:pt x="1880" y="379"/>
                    </a:lnTo>
                    <a:lnTo>
                      <a:pt x="1884" y="377"/>
                    </a:lnTo>
                    <a:lnTo>
                      <a:pt x="1888" y="376"/>
                    </a:lnTo>
                    <a:lnTo>
                      <a:pt x="1892" y="376"/>
                    </a:lnTo>
                    <a:lnTo>
                      <a:pt x="1896" y="376"/>
                    </a:lnTo>
                    <a:lnTo>
                      <a:pt x="1900" y="374"/>
                    </a:lnTo>
                    <a:lnTo>
                      <a:pt x="1904" y="372"/>
                    </a:lnTo>
                    <a:lnTo>
                      <a:pt x="1908" y="374"/>
                    </a:lnTo>
                    <a:lnTo>
                      <a:pt x="1912" y="372"/>
                    </a:lnTo>
                    <a:lnTo>
                      <a:pt x="1916" y="372"/>
                    </a:lnTo>
                    <a:lnTo>
                      <a:pt x="1919" y="370"/>
                    </a:lnTo>
                    <a:lnTo>
                      <a:pt x="1923" y="371"/>
                    </a:lnTo>
                    <a:lnTo>
                      <a:pt x="1927" y="369"/>
                    </a:lnTo>
                    <a:lnTo>
                      <a:pt x="1931" y="369"/>
                    </a:lnTo>
                    <a:lnTo>
                      <a:pt x="1935" y="366"/>
                    </a:lnTo>
                    <a:lnTo>
                      <a:pt x="1939" y="366"/>
                    </a:lnTo>
                    <a:lnTo>
                      <a:pt x="1943" y="364"/>
                    </a:lnTo>
                    <a:lnTo>
                      <a:pt x="1947" y="364"/>
                    </a:lnTo>
                    <a:lnTo>
                      <a:pt x="1951" y="363"/>
                    </a:lnTo>
                    <a:lnTo>
                      <a:pt x="1955" y="363"/>
                    </a:lnTo>
                    <a:lnTo>
                      <a:pt x="1959" y="362"/>
                    </a:lnTo>
                    <a:lnTo>
                      <a:pt x="1963" y="359"/>
                    </a:lnTo>
                    <a:lnTo>
                      <a:pt x="1967" y="360"/>
                    </a:lnTo>
                    <a:lnTo>
                      <a:pt x="1971" y="358"/>
                    </a:lnTo>
                    <a:lnTo>
                      <a:pt x="1975" y="357"/>
                    </a:lnTo>
                    <a:lnTo>
                      <a:pt x="1979" y="358"/>
                    </a:lnTo>
                    <a:lnTo>
                      <a:pt x="1983" y="354"/>
                    </a:lnTo>
                    <a:lnTo>
                      <a:pt x="1986" y="355"/>
                    </a:lnTo>
                    <a:lnTo>
                      <a:pt x="1990" y="353"/>
                    </a:lnTo>
                    <a:lnTo>
                      <a:pt x="1994" y="352"/>
                    </a:lnTo>
                    <a:lnTo>
                      <a:pt x="1998" y="351"/>
                    </a:lnTo>
                    <a:lnTo>
                      <a:pt x="2002" y="350"/>
                    </a:lnTo>
                    <a:lnTo>
                      <a:pt x="2006" y="349"/>
                    </a:lnTo>
                    <a:lnTo>
                      <a:pt x="2010" y="349"/>
                    </a:lnTo>
                    <a:lnTo>
                      <a:pt x="2014" y="347"/>
                    </a:lnTo>
                    <a:lnTo>
                      <a:pt x="2018" y="345"/>
                    </a:lnTo>
                    <a:lnTo>
                      <a:pt x="2022" y="344"/>
                    </a:lnTo>
                    <a:lnTo>
                      <a:pt x="2026" y="344"/>
                    </a:lnTo>
                    <a:lnTo>
                      <a:pt x="2030" y="344"/>
                    </a:lnTo>
                    <a:lnTo>
                      <a:pt x="2034" y="343"/>
                    </a:lnTo>
                    <a:lnTo>
                      <a:pt x="2038" y="342"/>
                    </a:lnTo>
                    <a:lnTo>
                      <a:pt x="2042" y="340"/>
                    </a:lnTo>
                    <a:lnTo>
                      <a:pt x="2046" y="340"/>
                    </a:lnTo>
                    <a:lnTo>
                      <a:pt x="2050" y="339"/>
                    </a:lnTo>
                    <a:lnTo>
                      <a:pt x="2054" y="337"/>
                    </a:lnTo>
                    <a:lnTo>
                      <a:pt x="2057" y="336"/>
                    </a:lnTo>
                    <a:lnTo>
                      <a:pt x="2061" y="335"/>
                    </a:lnTo>
                    <a:lnTo>
                      <a:pt x="2065" y="333"/>
                    </a:lnTo>
                    <a:lnTo>
                      <a:pt x="2069" y="333"/>
                    </a:lnTo>
                    <a:lnTo>
                      <a:pt x="2073" y="331"/>
                    </a:lnTo>
                    <a:lnTo>
                      <a:pt x="2077" y="331"/>
                    </a:lnTo>
                    <a:lnTo>
                      <a:pt x="2081" y="329"/>
                    </a:lnTo>
                    <a:lnTo>
                      <a:pt x="2085" y="327"/>
                    </a:lnTo>
                    <a:lnTo>
                      <a:pt x="2089" y="327"/>
                    </a:lnTo>
                    <a:lnTo>
                      <a:pt x="2093" y="325"/>
                    </a:lnTo>
                    <a:lnTo>
                      <a:pt x="2097" y="324"/>
                    </a:lnTo>
                    <a:lnTo>
                      <a:pt x="2101" y="323"/>
                    </a:lnTo>
                    <a:lnTo>
                      <a:pt x="2105" y="322"/>
                    </a:lnTo>
                    <a:lnTo>
                      <a:pt x="2109" y="321"/>
                    </a:lnTo>
                    <a:lnTo>
                      <a:pt x="2113" y="320"/>
                    </a:lnTo>
                    <a:lnTo>
                      <a:pt x="2117" y="317"/>
                    </a:lnTo>
                    <a:lnTo>
                      <a:pt x="2121" y="318"/>
                    </a:lnTo>
                    <a:lnTo>
                      <a:pt x="2124" y="316"/>
                    </a:lnTo>
                    <a:lnTo>
                      <a:pt x="2128" y="314"/>
                    </a:lnTo>
                    <a:lnTo>
                      <a:pt x="2132" y="313"/>
                    </a:lnTo>
                    <a:lnTo>
                      <a:pt x="2136" y="312"/>
                    </a:lnTo>
                    <a:lnTo>
                      <a:pt x="2140" y="311"/>
                    </a:lnTo>
                    <a:lnTo>
                      <a:pt x="2144" y="310"/>
                    </a:lnTo>
                    <a:lnTo>
                      <a:pt x="2148" y="309"/>
                    </a:lnTo>
                    <a:lnTo>
                      <a:pt x="2152" y="309"/>
                    </a:lnTo>
                    <a:lnTo>
                      <a:pt x="2156" y="305"/>
                    </a:lnTo>
                    <a:lnTo>
                      <a:pt x="2160" y="305"/>
                    </a:lnTo>
                    <a:lnTo>
                      <a:pt x="2164" y="304"/>
                    </a:lnTo>
                    <a:lnTo>
                      <a:pt x="2168" y="304"/>
                    </a:lnTo>
                    <a:lnTo>
                      <a:pt x="2172" y="301"/>
                    </a:lnTo>
                    <a:lnTo>
                      <a:pt x="2176" y="300"/>
                    </a:lnTo>
                    <a:lnTo>
                      <a:pt x="2180" y="298"/>
                    </a:lnTo>
                    <a:lnTo>
                      <a:pt x="2184" y="298"/>
                    </a:lnTo>
                    <a:lnTo>
                      <a:pt x="2188" y="297"/>
                    </a:lnTo>
                    <a:lnTo>
                      <a:pt x="2191" y="296"/>
                    </a:lnTo>
                    <a:lnTo>
                      <a:pt x="2195" y="294"/>
                    </a:lnTo>
                    <a:lnTo>
                      <a:pt x="2199" y="293"/>
                    </a:lnTo>
                    <a:lnTo>
                      <a:pt x="2203" y="292"/>
                    </a:lnTo>
                    <a:lnTo>
                      <a:pt x="2207" y="291"/>
                    </a:lnTo>
                    <a:lnTo>
                      <a:pt x="2211" y="288"/>
                    </a:lnTo>
                    <a:lnTo>
                      <a:pt x="2215" y="288"/>
                    </a:lnTo>
                    <a:lnTo>
                      <a:pt x="2219" y="286"/>
                    </a:lnTo>
                    <a:lnTo>
                      <a:pt x="2223" y="283"/>
                    </a:lnTo>
                    <a:lnTo>
                      <a:pt x="2227" y="284"/>
                    </a:lnTo>
                    <a:lnTo>
                      <a:pt x="2231" y="283"/>
                    </a:lnTo>
                    <a:lnTo>
                      <a:pt x="2235" y="282"/>
                    </a:lnTo>
                    <a:lnTo>
                      <a:pt x="2239" y="281"/>
                    </a:lnTo>
                    <a:lnTo>
                      <a:pt x="2243" y="280"/>
                    </a:lnTo>
                    <a:lnTo>
                      <a:pt x="2247" y="278"/>
                    </a:lnTo>
                    <a:lnTo>
                      <a:pt x="2251" y="277"/>
                    </a:lnTo>
                    <a:lnTo>
                      <a:pt x="2255" y="276"/>
                    </a:lnTo>
                    <a:lnTo>
                      <a:pt x="2259" y="274"/>
                    </a:lnTo>
                    <a:lnTo>
                      <a:pt x="2262" y="272"/>
                    </a:lnTo>
                    <a:lnTo>
                      <a:pt x="2266" y="271"/>
                    </a:lnTo>
                    <a:lnTo>
                      <a:pt x="2270" y="271"/>
                    </a:lnTo>
                    <a:lnTo>
                      <a:pt x="2274" y="269"/>
                    </a:lnTo>
                    <a:lnTo>
                      <a:pt x="2278" y="268"/>
                    </a:lnTo>
                    <a:lnTo>
                      <a:pt x="2282" y="267"/>
                    </a:lnTo>
                    <a:lnTo>
                      <a:pt x="2286" y="265"/>
                    </a:lnTo>
                    <a:lnTo>
                      <a:pt x="2290" y="264"/>
                    </a:lnTo>
                    <a:lnTo>
                      <a:pt x="2294" y="263"/>
                    </a:lnTo>
                    <a:lnTo>
                      <a:pt x="2298" y="262"/>
                    </a:lnTo>
                    <a:lnTo>
                      <a:pt x="2302" y="261"/>
                    </a:lnTo>
                    <a:lnTo>
                      <a:pt x="2306" y="258"/>
                    </a:lnTo>
                    <a:lnTo>
                      <a:pt x="2310" y="258"/>
                    </a:lnTo>
                    <a:lnTo>
                      <a:pt x="2314" y="257"/>
                    </a:lnTo>
                    <a:lnTo>
                      <a:pt x="2318" y="255"/>
                    </a:lnTo>
                    <a:lnTo>
                      <a:pt x="2322" y="254"/>
                    </a:lnTo>
                    <a:lnTo>
                      <a:pt x="2326" y="253"/>
                    </a:lnTo>
                    <a:lnTo>
                      <a:pt x="2329" y="251"/>
                    </a:lnTo>
                    <a:lnTo>
                      <a:pt x="2333" y="249"/>
                    </a:lnTo>
                    <a:lnTo>
                      <a:pt x="2337" y="249"/>
                    </a:lnTo>
                    <a:lnTo>
                      <a:pt x="2341" y="247"/>
                    </a:lnTo>
                    <a:lnTo>
                      <a:pt x="2345" y="248"/>
                    </a:lnTo>
                    <a:lnTo>
                      <a:pt x="2349" y="245"/>
                    </a:lnTo>
                    <a:lnTo>
                      <a:pt x="2353" y="244"/>
                    </a:lnTo>
                    <a:lnTo>
                      <a:pt x="2357" y="242"/>
                    </a:lnTo>
                    <a:lnTo>
                      <a:pt x="2361" y="241"/>
                    </a:lnTo>
                    <a:lnTo>
                      <a:pt x="2365" y="240"/>
                    </a:lnTo>
                    <a:lnTo>
                      <a:pt x="2369" y="240"/>
                    </a:lnTo>
                    <a:lnTo>
                      <a:pt x="2373" y="237"/>
                    </a:lnTo>
                    <a:lnTo>
                      <a:pt x="2377" y="235"/>
                    </a:lnTo>
                    <a:lnTo>
                      <a:pt x="2381" y="235"/>
                    </a:lnTo>
                    <a:lnTo>
                      <a:pt x="2385" y="234"/>
                    </a:lnTo>
                    <a:lnTo>
                      <a:pt x="2389" y="233"/>
                    </a:lnTo>
                    <a:lnTo>
                      <a:pt x="2393" y="231"/>
                    </a:lnTo>
                    <a:lnTo>
                      <a:pt x="2396" y="230"/>
                    </a:lnTo>
                    <a:lnTo>
                      <a:pt x="2400" y="228"/>
                    </a:lnTo>
                    <a:lnTo>
                      <a:pt x="2404" y="227"/>
                    </a:lnTo>
                    <a:lnTo>
                      <a:pt x="2408" y="225"/>
                    </a:lnTo>
                    <a:lnTo>
                      <a:pt x="2412" y="225"/>
                    </a:lnTo>
                    <a:lnTo>
                      <a:pt x="2416" y="225"/>
                    </a:lnTo>
                    <a:lnTo>
                      <a:pt x="2420" y="222"/>
                    </a:lnTo>
                    <a:lnTo>
                      <a:pt x="2424" y="222"/>
                    </a:lnTo>
                    <a:lnTo>
                      <a:pt x="2428" y="221"/>
                    </a:lnTo>
                    <a:lnTo>
                      <a:pt x="2432" y="218"/>
                    </a:lnTo>
                    <a:lnTo>
                      <a:pt x="2436" y="217"/>
                    </a:lnTo>
                    <a:lnTo>
                      <a:pt x="2440" y="218"/>
                    </a:lnTo>
                    <a:lnTo>
                      <a:pt x="2444" y="215"/>
                    </a:lnTo>
                    <a:lnTo>
                      <a:pt x="2448" y="212"/>
                    </a:lnTo>
                    <a:lnTo>
                      <a:pt x="2452" y="214"/>
                    </a:lnTo>
                    <a:lnTo>
                      <a:pt x="2456" y="212"/>
                    </a:lnTo>
                    <a:lnTo>
                      <a:pt x="2460" y="210"/>
                    </a:lnTo>
                    <a:lnTo>
                      <a:pt x="2464" y="210"/>
                    </a:lnTo>
                    <a:lnTo>
                      <a:pt x="2467" y="209"/>
                    </a:lnTo>
                    <a:lnTo>
                      <a:pt x="2471" y="207"/>
                    </a:lnTo>
                    <a:lnTo>
                      <a:pt x="2475" y="207"/>
                    </a:lnTo>
                    <a:lnTo>
                      <a:pt x="2479" y="204"/>
                    </a:lnTo>
                    <a:lnTo>
                      <a:pt x="2483" y="203"/>
                    </a:lnTo>
                    <a:lnTo>
                      <a:pt x="2487" y="203"/>
                    </a:lnTo>
                    <a:lnTo>
                      <a:pt x="2491" y="201"/>
                    </a:lnTo>
                    <a:lnTo>
                      <a:pt x="2495" y="199"/>
                    </a:lnTo>
                    <a:lnTo>
                      <a:pt x="2499" y="199"/>
                    </a:lnTo>
                    <a:lnTo>
                      <a:pt x="2503" y="198"/>
                    </a:lnTo>
                    <a:lnTo>
                      <a:pt x="2507" y="196"/>
                    </a:lnTo>
                    <a:lnTo>
                      <a:pt x="2511" y="195"/>
                    </a:lnTo>
                    <a:lnTo>
                      <a:pt x="2515" y="194"/>
                    </a:lnTo>
                    <a:lnTo>
                      <a:pt x="2519" y="194"/>
                    </a:lnTo>
                    <a:lnTo>
                      <a:pt x="2523" y="191"/>
                    </a:lnTo>
                    <a:lnTo>
                      <a:pt x="2527" y="190"/>
                    </a:lnTo>
                    <a:lnTo>
                      <a:pt x="2531" y="188"/>
                    </a:lnTo>
                    <a:lnTo>
                      <a:pt x="2534" y="188"/>
                    </a:lnTo>
                    <a:lnTo>
                      <a:pt x="2538" y="187"/>
                    </a:lnTo>
                    <a:lnTo>
                      <a:pt x="2542" y="185"/>
                    </a:lnTo>
                    <a:lnTo>
                      <a:pt x="2546" y="183"/>
                    </a:lnTo>
                    <a:lnTo>
                      <a:pt x="2550" y="183"/>
                    </a:lnTo>
                    <a:lnTo>
                      <a:pt x="2554" y="182"/>
                    </a:lnTo>
                    <a:lnTo>
                      <a:pt x="2558" y="180"/>
                    </a:lnTo>
                    <a:lnTo>
                      <a:pt x="2562" y="181"/>
                    </a:lnTo>
                    <a:lnTo>
                      <a:pt x="2566" y="178"/>
                    </a:lnTo>
                    <a:lnTo>
                      <a:pt x="2570" y="177"/>
                    </a:lnTo>
                    <a:lnTo>
                      <a:pt x="2574" y="176"/>
                    </a:lnTo>
                    <a:lnTo>
                      <a:pt x="2578" y="176"/>
                    </a:lnTo>
                    <a:lnTo>
                      <a:pt x="2582" y="174"/>
                    </a:lnTo>
                    <a:lnTo>
                      <a:pt x="2586" y="173"/>
                    </a:lnTo>
                    <a:lnTo>
                      <a:pt x="2590" y="172"/>
                    </a:lnTo>
                    <a:lnTo>
                      <a:pt x="2594" y="171"/>
                    </a:lnTo>
                    <a:lnTo>
                      <a:pt x="2598" y="170"/>
                    </a:lnTo>
                    <a:lnTo>
                      <a:pt x="2602" y="168"/>
                    </a:lnTo>
                    <a:lnTo>
                      <a:pt x="2605" y="166"/>
                    </a:lnTo>
                    <a:lnTo>
                      <a:pt x="2609" y="166"/>
                    </a:lnTo>
                    <a:lnTo>
                      <a:pt x="2613" y="165"/>
                    </a:lnTo>
                    <a:lnTo>
                      <a:pt x="2617" y="164"/>
                    </a:lnTo>
                    <a:lnTo>
                      <a:pt x="2621" y="163"/>
                    </a:lnTo>
                    <a:lnTo>
                      <a:pt x="2625" y="161"/>
                    </a:lnTo>
                    <a:lnTo>
                      <a:pt x="2629" y="160"/>
                    </a:lnTo>
                    <a:lnTo>
                      <a:pt x="2633" y="161"/>
                    </a:lnTo>
                    <a:lnTo>
                      <a:pt x="2637" y="158"/>
                    </a:lnTo>
                    <a:lnTo>
                      <a:pt x="2641" y="157"/>
                    </a:lnTo>
                    <a:lnTo>
                      <a:pt x="2645" y="157"/>
                    </a:lnTo>
                    <a:lnTo>
                      <a:pt x="2649" y="154"/>
                    </a:lnTo>
                    <a:lnTo>
                      <a:pt x="2653" y="156"/>
                    </a:lnTo>
                    <a:lnTo>
                      <a:pt x="2657" y="152"/>
                    </a:lnTo>
                    <a:lnTo>
                      <a:pt x="2661" y="151"/>
                    </a:lnTo>
                    <a:lnTo>
                      <a:pt x="2665" y="151"/>
                    </a:lnTo>
                    <a:lnTo>
                      <a:pt x="2669" y="149"/>
                    </a:lnTo>
                    <a:lnTo>
                      <a:pt x="2672" y="150"/>
                    </a:lnTo>
                    <a:lnTo>
                      <a:pt x="2676" y="148"/>
                    </a:lnTo>
                    <a:lnTo>
                      <a:pt x="2680" y="146"/>
                    </a:lnTo>
                    <a:lnTo>
                      <a:pt x="2684" y="144"/>
                    </a:lnTo>
                    <a:lnTo>
                      <a:pt x="2688" y="145"/>
                    </a:lnTo>
                    <a:lnTo>
                      <a:pt x="2692" y="144"/>
                    </a:lnTo>
                    <a:lnTo>
                      <a:pt x="2696" y="142"/>
                    </a:lnTo>
                    <a:lnTo>
                      <a:pt x="2700" y="141"/>
                    </a:lnTo>
                    <a:lnTo>
                      <a:pt x="2704" y="141"/>
                    </a:lnTo>
                    <a:lnTo>
                      <a:pt x="2708" y="140"/>
                    </a:lnTo>
                    <a:lnTo>
                      <a:pt x="2712" y="138"/>
                    </a:lnTo>
                    <a:lnTo>
                      <a:pt x="2716" y="138"/>
                    </a:lnTo>
                    <a:lnTo>
                      <a:pt x="2720" y="137"/>
                    </a:lnTo>
                    <a:lnTo>
                      <a:pt x="2724" y="135"/>
                    </a:lnTo>
                    <a:lnTo>
                      <a:pt x="2728" y="136"/>
                    </a:lnTo>
                    <a:lnTo>
                      <a:pt x="2732" y="134"/>
                    </a:lnTo>
                    <a:lnTo>
                      <a:pt x="2736" y="134"/>
                    </a:lnTo>
                    <a:lnTo>
                      <a:pt x="2739" y="132"/>
                    </a:lnTo>
                    <a:lnTo>
                      <a:pt x="2743" y="130"/>
                    </a:lnTo>
                    <a:lnTo>
                      <a:pt x="2747" y="129"/>
                    </a:lnTo>
                    <a:lnTo>
                      <a:pt x="2751" y="129"/>
                    </a:lnTo>
                    <a:lnTo>
                      <a:pt x="2755" y="128"/>
                    </a:lnTo>
                    <a:lnTo>
                      <a:pt x="2759" y="128"/>
                    </a:lnTo>
                    <a:lnTo>
                      <a:pt x="2763" y="127"/>
                    </a:lnTo>
                    <a:lnTo>
                      <a:pt x="2767" y="124"/>
                    </a:lnTo>
                    <a:lnTo>
                      <a:pt x="2771" y="124"/>
                    </a:lnTo>
                    <a:lnTo>
                      <a:pt x="2775" y="122"/>
                    </a:lnTo>
                    <a:lnTo>
                      <a:pt x="2779" y="122"/>
                    </a:lnTo>
                    <a:lnTo>
                      <a:pt x="2783" y="121"/>
                    </a:lnTo>
                    <a:lnTo>
                      <a:pt x="2787" y="120"/>
                    </a:lnTo>
                    <a:lnTo>
                      <a:pt x="2791" y="121"/>
                    </a:lnTo>
                    <a:lnTo>
                      <a:pt x="2795" y="119"/>
                    </a:lnTo>
                    <a:lnTo>
                      <a:pt x="2799" y="118"/>
                    </a:lnTo>
                    <a:lnTo>
                      <a:pt x="2803" y="116"/>
                    </a:lnTo>
                    <a:lnTo>
                      <a:pt x="2807" y="116"/>
                    </a:lnTo>
                    <a:lnTo>
                      <a:pt x="2810" y="116"/>
                    </a:lnTo>
                    <a:lnTo>
                      <a:pt x="2814" y="114"/>
                    </a:lnTo>
                    <a:lnTo>
                      <a:pt x="2818" y="114"/>
                    </a:lnTo>
                    <a:lnTo>
                      <a:pt x="2822" y="112"/>
                    </a:lnTo>
                    <a:lnTo>
                      <a:pt x="2826" y="112"/>
                    </a:lnTo>
                    <a:lnTo>
                      <a:pt x="2830" y="111"/>
                    </a:lnTo>
                    <a:lnTo>
                      <a:pt x="2834" y="112"/>
                    </a:lnTo>
                    <a:lnTo>
                      <a:pt x="2838" y="109"/>
                    </a:lnTo>
                    <a:lnTo>
                      <a:pt x="2842" y="108"/>
                    </a:lnTo>
                    <a:lnTo>
                      <a:pt x="2846" y="107"/>
                    </a:lnTo>
                    <a:lnTo>
                      <a:pt x="2850" y="106"/>
                    </a:lnTo>
                    <a:lnTo>
                      <a:pt x="2854" y="106"/>
                    </a:lnTo>
                    <a:lnTo>
                      <a:pt x="2858" y="106"/>
                    </a:lnTo>
                    <a:lnTo>
                      <a:pt x="2862" y="104"/>
                    </a:lnTo>
                    <a:lnTo>
                      <a:pt x="2866" y="102"/>
                    </a:lnTo>
                    <a:lnTo>
                      <a:pt x="2870" y="102"/>
                    </a:lnTo>
                    <a:lnTo>
                      <a:pt x="2874" y="101"/>
                    </a:lnTo>
                    <a:lnTo>
                      <a:pt x="2877" y="102"/>
                    </a:lnTo>
                    <a:lnTo>
                      <a:pt x="2881" y="100"/>
                    </a:lnTo>
                    <a:lnTo>
                      <a:pt x="2885" y="98"/>
                    </a:lnTo>
                    <a:lnTo>
                      <a:pt x="2889" y="98"/>
                    </a:lnTo>
                    <a:lnTo>
                      <a:pt x="2893" y="98"/>
                    </a:lnTo>
                    <a:lnTo>
                      <a:pt x="2897" y="96"/>
                    </a:lnTo>
                    <a:lnTo>
                      <a:pt x="2901" y="96"/>
                    </a:lnTo>
                    <a:lnTo>
                      <a:pt x="2905" y="95"/>
                    </a:lnTo>
                    <a:lnTo>
                      <a:pt x="2909" y="94"/>
                    </a:lnTo>
                    <a:lnTo>
                      <a:pt x="2913" y="93"/>
                    </a:lnTo>
                    <a:lnTo>
                      <a:pt x="2917" y="92"/>
                    </a:lnTo>
                    <a:lnTo>
                      <a:pt x="2921" y="92"/>
                    </a:lnTo>
                    <a:lnTo>
                      <a:pt x="2925" y="92"/>
                    </a:lnTo>
                    <a:lnTo>
                      <a:pt x="2929" y="90"/>
                    </a:lnTo>
                    <a:lnTo>
                      <a:pt x="2933" y="88"/>
                    </a:lnTo>
                    <a:lnTo>
                      <a:pt x="2937" y="88"/>
                    </a:lnTo>
                    <a:lnTo>
                      <a:pt x="2941" y="86"/>
                    </a:lnTo>
                    <a:lnTo>
                      <a:pt x="2944" y="87"/>
                    </a:lnTo>
                    <a:lnTo>
                      <a:pt x="2948" y="86"/>
                    </a:lnTo>
                    <a:lnTo>
                      <a:pt x="2952" y="86"/>
                    </a:lnTo>
                    <a:lnTo>
                      <a:pt x="2956" y="87"/>
                    </a:lnTo>
                    <a:lnTo>
                      <a:pt x="2960" y="84"/>
                    </a:lnTo>
                    <a:lnTo>
                      <a:pt x="2964" y="84"/>
                    </a:lnTo>
                    <a:lnTo>
                      <a:pt x="2968" y="84"/>
                    </a:lnTo>
                    <a:lnTo>
                      <a:pt x="2972" y="80"/>
                    </a:lnTo>
                    <a:lnTo>
                      <a:pt x="2976" y="80"/>
                    </a:lnTo>
                    <a:lnTo>
                      <a:pt x="2980" y="80"/>
                    </a:lnTo>
                    <a:lnTo>
                      <a:pt x="2984" y="79"/>
                    </a:lnTo>
                    <a:lnTo>
                      <a:pt x="2988" y="80"/>
                    </a:lnTo>
                    <a:lnTo>
                      <a:pt x="2992" y="80"/>
                    </a:lnTo>
                    <a:lnTo>
                      <a:pt x="2996" y="78"/>
                    </a:lnTo>
                    <a:lnTo>
                      <a:pt x="3000" y="77"/>
                    </a:lnTo>
                    <a:lnTo>
                      <a:pt x="3004" y="78"/>
                    </a:lnTo>
                    <a:lnTo>
                      <a:pt x="3008" y="76"/>
                    </a:lnTo>
                    <a:lnTo>
                      <a:pt x="3012" y="75"/>
                    </a:lnTo>
                    <a:lnTo>
                      <a:pt x="3015" y="75"/>
                    </a:lnTo>
                    <a:lnTo>
                      <a:pt x="3019" y="75"/>
                    </a:lnTo>
                    <a:lnTo>
                      <a:pt x="3023" y="73"/>
                    </a:lnTo>
                    <a:lnTo>
                      <a:pt x="3027" y="72"/>
                    </a:lnTo>
                    <a:lnTo>
                      <a:pt x="3031" y="73"/>
                    </a:lnTo>
                    <a:lnTo>
                      <a:pt x="3035" y="70"/>
                    </a:lnTo>
                    <a:lnTo>
                      <a:pt x="3039" y="72"/>
                    </a:lnTo>
                    <a:lnTo>
                      <a:pt x="3043" y="70"/>
                    </a:lnTo>
                    <a:lnTo>
                      <a:pt x="3047" y="70"/>
                    </a:lnTo>
                    <a:lnTo>
                      <a:pt x="3051" y="69"/>
                    </a:lnTo>
                    <a:lnTo>
                      <a:pt x="3055" y="69"/>
                    </a:lnTo>
                    <a:lnTo>
                      <a:pt x="3059" y="69"/>
                    </a:lnTo>
                    <a:lnTo>
                      <a:pt x="3063" y="68"/>
                    </a:lnTo>
                    <a:lnTo>
                      <a:pt x="3067" y="66"/>
                    </a:lnTo>
                    <a:lnTo>
                      <a:pt x="3071" y="66"/>
                    </a:lnTo>
                    <a:lnTo>
                      <a:pt x="3075" y="67"/>
                    </a:lnTo>
                    <a:lnTo>
                      <a:pt x="3079" y="64"/>
                    </a:lnTo>
                    <a:lnTo>
                      <a:pt x="3082" y="65"/>
                    </a:lnTo>
                    <a:lnTo>
                      <a:pt x="3086" y="63"/>
                    </a:lnTo>
                    <a:lnTo>
                      <a:pt x="3090" y="64"/>
                    </a:lnTo>
                    <a:lnTo>
                      <a:pt x="3094" y="64"/>
                    </a:lnTo>
                    <a:lnTo>
                      <a:pt x="3098" y="62"/>
                    </a:lnTo>
                    <a:lnTo>
                      <a:pt x="3102" y="62"/>
                    </a:lnTo>
                    <a:lnTo>
                      <a:pt x="3106" y="61"/>
                    </a:lnTo>
                    <a:lnTo>
                      <a:pt x="3110" y="60"/>
                    </a:lnTo>
                    <a:lnTo>
                      <a:pt x="3114" y="60"/>
                    </a:lnTo>
                    <a:lnTo>
                      <a:pt x="3118" y="59"/>
                    </a:lnTo>
                    <a:lnTo>
                      <a:pt x="3122" y="59"/>
                    </a:lnTo>
                    <a:lnTo>
                      <a:pt x="3126" y="58"/>
                    </a:lnTo>
                    <a:lnTo>
                      <a:pt x="3130" y="58"/>
                    </a:lnTo>
                    <a:lnTo>
                      <a:pt x="3134" y="57"/>
                    </a:lnTo>
                    <a:lnTo>
                      <a:pt x="3138" y="56"/>
                    </a:lnTo>
                    <a:lnTo>
                      <a:pt x="3142" y="55"/>
                    </a:lnTo>
                    <a:lnTo>
                      <a:pt x="3146" y="56"/>
                    </a:lnTo>
                    <a:lnTo>
                      <a:pt x="3150" y="5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6" name="Freeform 2718"/>
              <p:cNvSpPr>
                <a:spLocks/>
              </p:cNvSpPr>
              <p:nvPr/>
            </p:nvSpPr>
            <p:spPr bwMode="auto">
              <a:xfrm flipV="1">
                <a:off x="506" y="1613"/>
                <a:ext cx="1814" cy="30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9"/>
                  </a:cxn>
                  <a:cxn ang="0">
                    <a:pos x="354" y="15"/>
                  </a:cxn>
                  <a:cxn ang="0">
                    <a:pos x="406" y="22"/>
                  </a:cxn>
                  <a:cxn ang="0">
                    <a:pos x="457" y="32"/>
                  </a:cxn>
                  <a:cxn ang="0">
                    <a:pos x="508" y="47"/>
                  </a:cxn>
                  <a:cxn ang="0">
                    <a:pos x="559" y="65"/>
                  </a:cxn>
                  <a:cxn ang="0">
                    <a:pos x="611" y="83"/>
                  </a:cxn>
                  <a:cxn ang="0">
                    <a:pos x="662" y="107"/>
                  </a:cxn>
                  <a:cxn ang="0">
                    <a:pos x="713" y="133"/>
                  </a:cxn>
                  <a:cxn ang="0">
                    <a:pos x="764" y="159"/>
                  </a:cxn>
                  <a:cxn ang="0">
                    <a:pos x="816" y="190"/>
                  </a:cxn>
                  <a:cxn ang="0">
                    <a:pos x="867" y="220"/>
                  </a:cxn>
                  <a:cxn ang="0">
                    <a:pos x="918" y="254"/>
                  </a:cxn>
                  <a:cxn ang="0">
                    <a:pos x="969" y="285"/>
                  </a:cxn>
                  <a:cxn ang="0">
                    <a:pos x="1021" y="317"/>
                  </a:cxn>
                  <a:cxn ang="0">
                    <a:pos x="1072" y="349"/>
                  </a:cxn>
                  <a:cxn ang="0">
                    <a:pos x="1123" y="378"/>
                  </a:cxn>
                  <a:cxn ang="0">
                    <a:pos x="1174" y="406"/>
                  </a:cxn>
                  <a:cxn ang="0">
                    <a:pos x="1226" y="432"/>
                  </a:cxn>
                  <a:cxn ang="0">
                    <a:pos x="1277" y="457"/>
                  </a:cxn>
                  <a:cxn ang="0">
                    <a:pos x="1328" y="478"/>
                  </a:cxn>
                  <a:cxn ang="0">
                    <a:pos x="1379" y="493"/>
                  </a:cxn>
                  <a:cxn ang="0">
                    <a:pos x="1431" y="509"/>
                  </a:cxn>
                  <a:cxn ang="0">
                    <a:pos x="1482" y="520"/>
                  </a:cxn>
                  <a:cxn ang="0">
                    <a:pos x="1533" y="529"/>
                  </a:cxn>
                  <a:cxn ang="0">
                    <a:pos x="1584" y="532"/>
                  </a:cxn>
                  <a:cxn ang="0">
                    <a:pos x="1636" y="533"/>
                  </a:cxn>
                  <a:cxn ang="0">
                    <a:pos x="1687" y="532"/>
                  </a:cxn>
                  <a:cxn ang="0">
                    <a:pos x="1738" y="527"/>
                  </a:cxn>
                  <a:cxn ang="0">
                    <a:pos x="1789" y="519"/>
                  </a:cxn>
                  <a:cxn ang="0">
                    <a:pos x="1841" y="508"/>
                  </a:cxn>
                  <a:cxn ang="0">
                    <a:pos x="1892" y="496"/>
                  </a:cxn>
                  <a:cxn ang="0">
                    <a:pos x="1943" y="482"/>
                  </a:cxn>
                  <a:cxn ang="0">
                    <a:pos x="1994" y="464"/>
                  </a:cxn>
                  <a:cxn ang="0">
                    <a:pos x="2046" y="445"/>
                  </a:cxn>
                  <a:cxn ang="0">
                    <a:pos x="2097" y="427"/>
                  </a:cxn>
                  <a:cxn ang="0">
                    <a:pos x="2148" y="408"/>
                  </a:cxn>
                  <a:cxn ang="0">
                    <a:pos x="2199" y="387"/>
                  </a:cxn>
                  <a:cxn ang="0">
                    <a:pos x="2251" y="363"/>
                  </a:cxn>
                  <a:cxn ang="0">
                    <a:pos x="2302" y="344"/>
                  </a:cxn>
                  <a:cxn ang="0">
                    <a:pos x="2353" y="321"/>
                  </a:cxn>
                  <a:cxn ang="0">
                    <a:pos x="2404" y="300"/>
                  </a:cxn>
                  <a:cxn ang="0">
                    <a:pos x="2456" y="278"/>
                  </a:cxn>
                  <a:cxn ang="0">
                    <a:pos x="2507" y="257"/>
                  </a:cxn>
                  <a:cxn ang="0">
                    <a:pos x="2558" y="238"/>
                  </a:cxn>
                  <a:cxn ang="0">
                    <a:pos x="2609" y="218"/>
                  </a:cxn>
                  <a:cxn ang="0">
                    <a:pos x="2661" y="200"/>
                  </a:cxn>
                  <a:cxn ang="0">
                    <a:pos x="2712" y="182"/>
                  </a:cxn>
                  <a:cxn ang="0">
                    <a:pos x="2763" y="166"/>
                  </a:cxn>
                  <a:cxn ang="0">
                    <a:pos x="2814" y="150"/>
                  </a:cxn>
                  <a:cxn ang="0">
                    <a:pos x="2866" y="136"/>
                  </a:cxn>
                  <a:cxn ang="0">
                    <a:pos x="2917" y="121"/>
                  </a:cxn>
                  <a:cxn ang="0">
                    <a:pos x="2968" y="110"/>
                  </a:cxn>
                  <a:cxn ang="0">
                    <a:pos x="3019" y="96"/>
                  </a:cxn>
                  <a:cxn ang="0">
                    <a:pos x="3071" y="84"/>
                  </a:cxn>
                  <a:cxn ang="0">
                    <a:pos x="3122" y="76"/>
                  </a:cxn>
                </a:cxnLst>
                <a:rect l="0" t="0" r="r" b="b"/>
                <a:pathLst>
                  <a:path w="3150" h="534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6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4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4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8"/>
                    </a:lnTo>
                    <a:lnTo>
                      <a:pt x="291" y="6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9"/>
                    </a:lnTo>
                    <a:lnTo>
                      <a:pt x="307" y="10"/>
                    </a:lnTo>
                    <a:lnTo>
                      <a:pt x="311" y="10"/>
                    </a:lnTo>
                    <a:lnTo>
                      <a:pt x="315" y="10"/>
                    </a:lnTo>
                    <a:lnTo>
                      <a:pt x="319" y="10"/>
                    </a:lnTo>
                    <a:lnTo>
                      <a:pt x="323" y="11"/>
                    </a:lnTo>
                    <a:lnTo>
                      <a:pt x="327" y="10"/>
                    </a:lnTo>
                    <a:lnTo>
                      <a:pt x="331" y="13"/>
                    </a:lnTo>
                    <a:lnTo>
                      <a:pt x="335" y="12"/>
                    </a:lnTo>
                    <a:lnTo>
                      <a:pt x="339" y="14"/>
                    </a:lnTo>
                    <a:lnTo>
                      <a:pt x="342" y="12"/>
                    </a:lnTo>
                    <a:lnTo>
                      <a:pt x="346" y="14"/>
                    </a:lnTo>
                    <a:lnTo>
                      <a:pt x="350" y="14"/>
                    </a:lnTo>
                    <a:lnTo>
                      <a:pt x="354" y="15"/>
                    </a:lnTo>
                    <a:lnTo>
                      <a:pt x="358" y="15"/>
                    </a:lnTo>
                    <a:lnTo>
                      <a:pt x="362" y="15"/>
                    </a:lnTo>
                    <a:lnTo>
                      <a:pt x="366" y="17"/>
                    </a:lnTo>
                    <a:lnTo>
                      <a:pt x="370" y="17"/>
                    </a:lnTo>
                    <a:lnTo>
                      <a:pt x="374" y="18"/>
                    </a:lnTo>
                    <a:lnTo>
                      <a:pt x="378" y="18"/>
                    </a:lnTo>
                    <a:lnTo>
                      <a:pt x="382" y="18"/>
                    </a:lnTo>
                    <a:lnTo>
                      <a:pt x="386" y="19"/>
                    </a:lnTo>
                    <a:lnTo>
                      <a:pt x="390" y="19"/>
                    </a:lnTo>
                    <a:lnTo>
                      <a:pt x="394" y="21"/>
                    </a:lnTo>
                    <a:lnTo>
                      <a:pt x="398" y="21"/>
                    </a:lnTo>
                    <a:lnTo>
                      <a:pt x="402" y="21"/>
                    </a:lnTo>
                    <a:lnTo>
                      <a:pt x="406" y="22"/>
                    </a:lnTo>
                    <a:lnTo>
                      <a:pt x="410" y="24"/>
                    </a:lnTo>
                    <a:lnTo>
                      <a:pt x="413" y="23"/>
                    </a:lnTo>
                    <a:lnTo>
                      <a:pt x="417" y="25"/>
                    </a:lnTo>
                    <a:lnTo>
                      <a:pt x="421" y="25"/>
                    </a:lnTo>
                    <a:lnTo>
                      <a:pt x="425" y="26"/>
                    </a:lnTo>
                    <a:lnTo>
                      <a:pt x="429" y="26"/>
                    </a:lnTo>
                    <a:lnTo>
                      <a:pt x="433" y="28"/>
                    </a:lnTo>
                    <a:lnTo>
                      <a:pt x="437" y="29"/>
                    </a:lnTo>
                    <a:lnTo>
                      <a:pt x="441" y="29"/>
                    </a:lnTo>
                    <a:lnTo>
                      <a:pt x="445" y="31"/>
                    </a:lnTo>
                    <a:lnTo>
                      <a:pt x="449" y="30"/>
                    </a:lnTo>
                    <a:lnTo>
                      <a:pt x="453" y="32"/>
                    </a:lnTo>
                    <a:lnTo>
                      <a:pt x="457" y="32"/>
                    </a:lnTo>
                    <a:lnTo>
                      <a:pt x="461" y="35"/>
                    </a:lnTo>
                    <a:lnTo>
                      <a:pt x="465" y="33"/>
                    </a:lnTo>
                    <a:lnTo>
                      <a:pt x="469" y="36"/>
                    </a:lnTo>
                    <a:lnTo>
                      <a:pt x="473" y="37"/>
                    </a:lnTo>
                    <a:lnTo>
                      <a:pt x="477" y="40"/>
                    </a:lnTo>
                    <a:lnTo>
                      <a:pt x="480" y="38"/>
                    </a:lnTo>
                    <a:lnTo>
                      <a:pt x="484" y="40"/>
                    </a:lnTo>
                    <a:lnTo>
                      <a:pt x="488" y="41"/>
                    </a:lnTo>
                    <a:lnTo>
                      <a:pt x="492" y="41"/>
                    </a:lnTo>
                    <a:lnTo>
                      <a:pt x="496" y="42"/>
                    </a:lnTo>
                    <a:lnTo>
                      <a:pt x="500" y="45"/>
                    </a:lnTo>
                    <a:lnTo>
                      <a:pt x="504" y="46"/>
                    </a:lnTo>
                    <a:lnTo>
                      <a:pt x="508" y="47"/>
                    </a:lnTo>
                    <a:lnTo>
                      <a:pt x="512" y="47"/>
                    </a:lnTo>
                    <a:lnTo>
                      <a:pt x="516" y="48"/>
                    </a:lnTo>
                    <a:lnTo>
                      <a:pt x="520" y="49"/>
                    </a:lnTo>
                    <a:lnTo>
                      <a:pt x="524" y="54"/>
                    </a:lnTo>
                    <a:lnTo>
                      <a:pt x="528" y="54"/>
                    </a:lnTo>
                    <a:lnTo>
                      <a:pt x="532" y="54"/>
                    </a:lnTo>
                    <a:lnTo>
                      <a:pt x="536" y="55"/>
                    </a:lnTo>
                    <a:lnTo>
                      <a:pt x="540" y="56"/>
                    </a:lnTo>
                    <a:lnTo>
                      <a:pt x="544" y="58"/>
                    </a:lnTo>
                    <a:lnTo>
                      <a:pt x="547" y="59"/>
                    </a:lnTo>
                    <a:lnTo>
                      <a:pt x="551" y="60"/>
                    </a:lnTo>
                    <a:lnTo>
                      <a:pt x="555" y="63"/>
                    </a:lnTo>
                    <a:lnTo>
                      <a:pt x="559" y="65"/>
                    </a:lnTo>
                    <a:lnTo>
                      <a:pt x="563" y="64"/>
                    </a:lnTo>
                    <a:lnTo>
                      <a:pt x="567" y="68"/>
                    </a:lnTo>
                    <a:lnTo>
                      <a:pt x="571" y="69"/>
                    </a:lnTo>
                    <a:lnTo>
                      <a:pt x="575" y="70"/>
                    </a:lnTo>
                    <a:lnTo>
                      <a:pt x="579" y="72"/>
                    </a:lnTo>
                    <a:lnTo>
                      <a:pt x="583" y="73"/>
                    </a:lnTo>
                    <a:lnTo>
                      <a:pt x="587" y="75"/>
                    </a:lnTo>
                    <a:lnTo>
                      <a:pt x="591" y="77"/>
                    </a:lnTo>
                    <a:lnTo>
                      <a:pt x="595" y="78"/>
                    </a:lnTo>
                    <a:lnTo>
                      <a:pt x="599" y="80"/>
                    </a:lnTo>
                    <a:lnTo>
                      <a:pt x="603" y="82"/>
                    </a:lnTo>
                    <a:lnTo>
                      <a:pt x="607" y="82"/>
                    </a:lnTo>
                    <a:lnTo>
                      <a:pt x="611" y="83"/>
                    </a:lnTo>
                    <a:lnTo>
                      <a:pt x="615" y="85"/>
                    </a:lnTo>
                    <a:lnTo>
                      <a:pt x="618" y="89"/>
                    </a:lnTo>
                    <a:lnTo>
                      <a:pt x="622" y="91"/>
                    </a:lnTo>
                    <a:lnTo>
                      <a:pt x="626" y="92"/>
                    </a:lnTo>
                    <a:lnTo>
                      <a:pt x="630" y="93"/>
                    </a:lnTo>
                    <a:lnTo>
                      <a:pt x="634" y="94"/>
                    </a:lnTo>
                    <a:lnTo>
                      <a:pt x="638" y="97"/>
                    </a:lnTo>
                    <a:lnTo>
                      <a:pt x="642" y="99"/>
                    </a:lnTo>
                    <a:lnTo>
                      <a:pt x="646" y="101"/>
                    </a:lnTo>
                    <a:lnTo>
                      <a:pt x="650" y="102"/>
                    </a:lnTo>
                    <a:lnTo>
                      <a:pt x="654" y="103"/>
                    </a:lnTo>
                    <a:lnTo>
                      <a:pt x="658" y="105"/>
                    </a:lnTo>
                    <a:lnTo>
                      <a:pt x="662" y="107"/>
                    </a:lnTo>
                    <a:lnTo>
                      <a:pt x="666" y="110"/>
                    </a:lnTo>
                    <a:lnTo>
                      <a:pt x="670" y="112"/>
                    </a:lnTo>
                    <a:lnTo>
                      <a:pt x="674" y="113"/>
                    </a:lnTo>
                    <a:lnTo>
                      <a:pt x="678" y="115"/>
                    </a:lnTo>
                    <a:lnTo>
                      <a:pt x="682" y="117"/>
                    </a:lnTo>
                    <a:lnTo>
                      <a:pt x="685" y="120"/>
                    </a:lnTo>
                    <a:lnTo>
                      <a:pt x="689" y="120"/>
                    </a:lnTo>
                    <a:lnTo>
                      <a:pt x="693" y="122"/>
                    </a:lnTo>
                    <a:lnTo>
                      <a:pt x="697" y="125"/>
                    </a:lnTo>
                    <a:lnTo>
                      <a:pt x="701" y="126"/>
                    </a:lnTo>
                    <a:lnTo>
                      <a:pt x="705" y="129"/>
                    </a:lnTo>
                    <a:lnTo>
                      <a:pt x="709" y="130"/>
                    </a:lnTo>
                    <a:lnTo>
                      <a:pt x="713" y="133"/>
                    </a:lnTo>
                    <a:lnTo>
                      <a:pt x="717" y="134"/>
                    </a:lnTo>
                    <a:lnTo>
                      <a:pt x="721" y="136"/>
                    </a:lnTo>
                    <a:lnTo>
                      <a:pt x="725" y="139"/>
                    </a:lnTo>
                    <a:lnTo>
                      <a:pt x="729" y="141"/>
                    </a:lnTo>
                    <a:lnTo>
                      <a:pt x="733" y="143"/>
                    </a:lnTo>
                    <a:lnTo>
                      <a:pt x="737" y="145"/>
                    </a:lnTo>
                    <a:lnTo>
                      <a:pt x="741" y="146"/>
                    </a:lnTo>
                    <a:lnTo>
                      <a:pt x="745" y="150"/>
                    </a:lnTo>
                    <a:lnTo>
                      <a:pt x="749" y="150"/>
                    </a:lnTo>
                    <a:lnTo>
                      <a:pt x="753" y="154"/>
                    </a:lnTo>
                    <a:lnTo>
                      <a:pt x="756" y="158"/>
                    </a:lnTo>
                    <a:lnTo>
                      <a:pt x="760" y="157"/>
                    </a:lnTo>
                    <a:lnTo>
                      <a:pt x="764" y="159"/>
                    </a:lnTo>
                    <a:lnTo>
                      <a:pt x="768" y="161"/>
                    </a:lnTo>
                    <a:lnTo>
                      <a:pt x="772" y="165"/>
                    </a:lnTo>
                    <a:lnTo>
                      <a:pt x="776" y="168"/>
                    </a:lnTo>
                    <a:lnTo>
                      <a:pt x="780" y="169"/>
                    </a:lnTo>
                    <a:lnTo>
                      <a:pt x="784" y="171"/>
                    </a:lnTo>
                    <a:lnTo>
                      <a:pt x="788" y="173"/>
                    </a:lnTo>
                    <a:lnTo>
                      <a:pt x="792" y="175"/>
                    </a:lnTo>
                    <a:lnTo>
                      <a:pt x="796" y="179"/>
                    </a:lnTo>
                    <a:lnTo>
                      <a:pt x="800" y="180"/>
                    </a:lnTo>
                    <a:lnTo>
                      <a:pt x="804" y="184"/>
                    </a:lnTo>
                    <a:lnTo>
                      <a:pt x="808" y="186"/>
                    </a:lnTo>
                    <a:lnTo>
                      <a:pt x="812" y="188"/>
                    </a:lnTo>
                    <a:lnTo>
                      <a:pt x="816" y="190"/>
                    </a:lnTo>
                    <a:lnTo>
                      <a:pt x="820" y="191"/>
                    </a:lnTo>
                    <a:lnTo>
                      <a:pt x="823" y="195"/>
                    </a:lnTo>
                    <a:lnTo>
                      <a:pt x="827" y="197"/>
                    </a:lnTo>
                    <a:lnTo>
                      <a:pt x="831" y="201"/>
                    </a:lnTo>
                    <a:lnTo>
                      <a:pt x="835" y="204"/>
                    </a:lnTo>
                    <a:lnTo>
                      <a:pt x="839" y="204"/>
                    </a:lnTo>
                    <a:lnTo>
                      <a:pt x="843" y="206"/>
                    </a:lnTo>
                    <a:lnTo>
                      <a:pt x="847" y="209"/>
                    </a:lnTo>
                    <a:lnTo>
                      <a:pt x="851" y="212"/>
                    </a:lnTo>
                    <a:lnTo>
                      <a:pt x="855" y="213"/>
                    </a:lnTo>
                    <a:lnTo>
                      <a:pt x="859" y="217"/>
                    </a:lnTo>
                    <a:lnTo>
                      <a:pt x="863" y="218"/>
                    </a:lnTo>
                    <a:lnTo>
                      <a:pt x="867" y="220"/>
                    </a:lnTo>
                    <a:lnTo>
                      <a:pt x="871" y="225"/>
                    </a:lnTo>
                    <a:lnTo>
                      <a:pt x="875" y="226"/>
                    </a:lnTo>
                    <a:lnTo>
                      <a:pt x="879" y="229"/>
                    </a:lnTo>
                    <a:lnTo>
                      <a:pt x="883" y="232"/>
                    </a:lnTo>
                    <a:lnTo>
                      <a:pt x="887" y="234"/>
                    </a:lnTo>
                    <a:lnTo>
                      <a:pt x="890" y="237"/>
                    </a:lnTo>
                    <a:lnTo>
                      <a:pt x="894" y="238"/>
                    </a:lnTo>
                    <a:lnTo>
                      <a:pt x="898" y="242"/>
                    </a:lnTo>
                    <a:lnTo>
                      <a:pt x="902" y="243"/>
                    </a:lnTo>
                    <a:lnTo>
                      <a:pt x="906" y="246"/>
                    </a:lnTo>
                    <a:lnTo>
                      <a:pt x="910" y="248"/>
                    </a:lnTo>
                    <a:lnTo>
                      <a:pt x="914" y="251"/>
                    </a:lnTo>
                    <a:lnTo>
                      <a:pt x="918" y="254"/>
                    </a:lnTo>
                    <a:lnTo>
                      <a:pt x="922" y="256"/>
                    </a:lnTo>
                    <a:lnTo>
                      <a:pt x="926" y="258"/>
                    </a:lnTo>
                    <a:lnTo>
                      <a:pt x="930" y="261"/>
                    </a:lnTo>
                    <a:lnTo>
                      <a:pt x="934" y="263"/>
                    </a:lnTo>
                    <a:lnTo>
                      <a:pt x="938" y="266"/>
                    </a:lnTo>
                    <a:lnTo>
                      <a:pt x="942" y="269"/>
                    </a:lnTo>
                    <a:lnTo>
                      <a:pt x="946" y="271"/>
                    </a:lnTo>
                    <a:lnTo>
                      <a:pt x="950" y="272"/>
                    </a:lnTo>
                    <a:lnTo>
                      <a:pt x="954" y="277"/>
                    </a:lnTo>
                    <a:lnTo>
                      <a:pt x="958" y="277"/>
                    </a:lnTo>
                    <a:lnTo>
                      <a:pt x="961" y="281"/>
                    </a:lnTo>
                    <a:lnTo>
                      <a:pt x="965" y="284"/>
                    </a:lnTo>
                    <a:lnTo>
                      <a:pt x="969" y="285"/>
                    </a:lnTo>
                    <a:lnTo>
                      <a:pt x="973" y="287"/>
                    </a:lnTo>
                    <a:lnTo>
                      <a:pt x="977" y="292"/>
                    </a:lnTo>
                    <a:lnTo>
                      <a:pt x="981" y="294"/>
                    </a:lnTo>
                    <a:lnTo>
                      <a:pt x="985" y="297"/>
                    </a:lnTo>
                    <a:lnTo>
                      <a:pt x="989" y="298"/>
                    </a:lnTo>
                    <a:lnTo>
                      <a:pt x="993" y="301"/>
                    </a:lnTo>
                    <a:lnTo>
                      <a:pt x="997" y="304"/>
                    </a:lnTo>
                    <a:lnTo>
                      <a:pt x="1001" y="306"/>
                    </a:lnTo>
                    <a:lnTo>
                      <a:pt x="1005" y="307"/>
                    </a:lnTo>
                    <a:lnTo>
                      <a:pt x="1009" y="311"/>
                    </a:lnTo>
                    <a:lnTo>
                      <a:pt x="1013" y="313"/>
                    </a:lnTo>
                    <a:lnTo>
                      <a:pt x="1017" y="315"/>
                    </a:lnTo>
                    <a:lnTo>
                      <a:pt x="1021" y="317"/>
                    </a:lnTo>
                    <a:lnTo>
                      <a:pt x="1025" y="320"/>
                    </a:lnTo>
                    <a:lnTo>
                      <a:pt x="1028" y="323"/>
                    </a:lnTo>
                    <a:lnTo>
                      <a:pt x="1032" y="324"/>
                    </a:lnTo>
                    <a:lnTo>
                      <a:pt x="1036" y="326"/>
                    </a:lnTo>
                    <a:lnTo>
                      <a:pt x="1040" y="330"/>
                    </a:lnTo>
                    <a:lnTo>
                      <a:pt x="1044" y="332"/>
                    </a:lnTo>
                    <a:lnTo>
                      <a:pt x="1048" y="336"/>
                    </a:lnTo>
                    <a:lnTo>
                      <a:pt x="1052" y="336"/>
                    </a:lnTo>
                    <a:lnTo>
                      <a:pt x="1056" y="340"/>
                    </a:lnTo>
                    <a:lnTo>
                      <a:pt x="1060" y="342"/>
                    </a:lnTo>
                    <a:lnTo>
                      <a:pt x="1064" y="345"/>
                    </a:lnTo>
                    <a:lnTo>
                      <a:pt x="1068" y="346"/>
                    </a:lnTo>
                    <a:lnTo>
                      <a:pt x="1072" y="349"/>
                    </a:lnTo>
                    <a:lnTo>
                      <a:pt x="1076" y="351"/>
                    </a:lnTo>
                    <a:lnTo>
                      <a:pt x="1080" y="354"/>
                    </a:lnTo>
                    <a:lnTo>
                      <a:pt x="1084" y="355"/>
                    </a:lnTo>
                    <a:lnTo>
                      <a:pt x="1088" y="359"/>
                    </a:lnTo>
                    <a:lnTo>
                      <a:pt x="1092" y="360"/>
                    </a:lnTo>
                    <a:lnTo>
                      <a:pt x="1095" y="362"/>
                    </a:lnTo>
                    <a:lnTo>
                      <a:pt x="1099" y="365"/>
                    </a:lnTo>
                    <a:lnTo>
                      <a:pt x="1103" y="366"/>
                    </a:lnTo>
                    <a:lnTo>
                      <a:pt x="1107" y="371"/>
                    </a:lnTo>
                    <a:lnTo>
                      <a:pt x="1111" y="371"/>
                    </a:lnTo>
                    <a:lnTo>
                      <a:pt x="1115" y="375"/>
                    </a:lnTo>
                    <a:lnTo>
                      <a:pt x="1119" y="376"/>
                    </a:lnTo>
                    <a:lnTo>
                      <a:pt x="1123" y="378"/>
                    </a:lnTo>
                    <a:lnTo>
                      <a:pt x="1127" y="381"/>
                    </a:lnTo>
                    <a:lnTo>
                      <a:pt x="1131" y="384"/>
                    </a:lnTo>
                    <a:lnTo>
                      <a:pt x="1135" y="387"/>
                    </a:lnTo>
                    <a:lnTo>
                      <a:pt x="1139" y="387"/>
                    </a:lnTo>
                    <a:lnTo>
                      <a:pt x="1143" y="391"/>
                    </a:lnTo>
                    <a:lnTo>
                      <a:pt x="1147" y="392"/>
                    </a:lnTo>
                    <a:lnTo>
                      <a:pt x="1151" y="394"/>
                    </a:lnTo>
                    <a:lnTo>
                      <a:pt x="1155" y="397"/>
                    </a:lnTo>
                    <a:lnTo>
                      <a:pt x="1159" y="399"/>
                    </a:lnTo>
                    <a:lnTo>
                      <a:pt x="1163" y="402"/>
                    </a:lnTo>
                    <a:lnTo>
                      <a:pt x="1166" y="402"/>
                    </a:lnTo>
                    <a:lnTo>
                      <a:pt x="1170" y="405"/>
                    </a:lnTo>
                    <a:lnTo>
                      <a:pt x="1174" y="406"/>
                    </a:lnTo>
                    <a:lnTo>
                      <a:pt x="1178" y="409"/>
                    </a:lnTo>
                    <a:lnTo>
                      <a:pt x="1182" y="412"/>
                    </a:lnTo>
                    <a:lnTo>
                      <a:pt x="1186" y="412"/>
                    </a:lnTo>
                    <a:lnTo>
                      <a:pt x="1190" y="414"/>
                    </a:lnTo>
                    <a:lnTo>
                      <a:pt x="1194" y="418"/>
                    </a:lnTo>
                    <a:lnTo>
                      <a:pt x="1198" y="421"/>
                    </a:lnTo>
                    <a:lnTo>
                      <a:pt x="1202" y="423"/>
                    </a:lnTo>
                    <a:lnTo>
                      <a:pt x="1206" y="424"/>
                    </a:lnTo>
                    <a:lnTo>
                      <a:pt x="1210" y="426"/>
                    </a:lnTo>
                    <a:lnTo>
                      <a:pt x="1214" y="428"/>
                    </a:lnTo>
                    <a:lnTo>
                      <a:pt x="1218" y="431"/>
                    </a:lnTo>
                    <a:lnTo>
                      <a:pt x="1222" y="432"/>
                    </a:lnTo>
                    <a:lnTo>
                      <a:pt x="1226" y="432"/>
                    </a:lnTo>
                    <a:lnTo>
                      <a:pt x="1230" y="434"/>
                    </a:lnTo>
                    <a:lnTo>
                      <a:pt x="1233" y="437"/>
                    </a:lnTo>
                    <a:lnTo>
                      <a:pt x="1237" y="439"/>
                    </a:lnTo>
                    <a:lnTo>
                      <a:pt x="1241" y="440"/>
                    </a:lnTo>
                    <a:lnTo>
                      <a:pt x="1245" y="443"/>
                    </a:lnTo>
                    <a:lnTo>
                      <a:pt x="1249" y="444"/>
                    </a:lnTo>
                    <a:lnTo>
                      <a:pt x="1253" y="448"/>
                    </a:lnTo>
                    <a:lnTo>
                      <a:pt x="1257" y="447"/>
                    </a:lnTo>
                    <a:lnTo>
                      <a:pt x="1261" y="450"/>
                    </a:lnTo>
                    <a:lnTo>
                      <a:pt x="1265" y="451"/>
                    </a:lnTo>
                    <a:lnTo>
                      <a:pt x="1269" y="454"/>
                    </a:lnTo>
                    <a:lnTo>
                      <a:pt x="1273" y="455"/>
                    </a:lnTo>
                    <a:lnTo>
                      <a:pt x="1277" y="457"/>
                    </a:lnTo>
                    <a:lnTo>
                      <a:pt x="1281" y="459"/>
                    </a:lnTo>
                    <a:lnTo>
                      <a:pt x="1285" y="460"/>
                    </a:lnTo>
                    <a:lnTo>
                      <a:pt x="1289" y="462"/>
                    </a:lnTo>
                    <a:lnTo>
                      <a:pt x="1293" y="463"/>
                    </a:lnTo>
                    <a:lnTo>
                      <a:pt x="1297" y="466"/>
                    </a:lnTo>
                    <a:lnTo>
                      <a:pt x="1301" y="467"/>
                    </a:lnTo>
                    <a:lnTo>
                      <a:pt x="1304" y="467"/>
                    </a:lnTo>
                    <a:lnTo>
                      <a:pt x="1308" y="471"/>
                    </a:lnTo>
                    <a:lnTo>
                      <a:pt x="1312" y="471"/>
                    </a:lnTo>
                    <a:lnTo>
                      <a:pt x="1316" y="473"/>
                    </a:lnTo>
                    <a:lnTo>
                      <a:pt x="1320" y="473"/>
                    </a:lnTo>
                    <a:lnTo>
                      <a:pt x="1324" y="477"/>
                    </a:lnTo>
                    <a:lnTo>
                      <a:pt x="1328" y="478"/>
                    </a:lnTo>
                    <a:lnTo>
                      <a:pt x="1332" y="478"/>
                    </a:lnTo>
                    <a:lnTo>
                      <a:pt x="1336" y="481"/>
                    </a:lnTo>
                    <a:lnTo>
                      <a:pt x="1340" y="482"/>
                    </a:lnTo>
                    <a:lnTo>
                      <a:pt x="1344" y="484"/>
                    </a:lnTo>
                    <a:lnTo>
                      <a:pt x="1348" y="484"/>
                    </a:lnTo>
                    <a:lnTo>
                      <a:pt x="1352" y="486"/>
                    </a:lnTo>
                    <a:lnTo>
                      <a:pt x="1356" y="487"/>
                    </a:lnTo>
                    <a:lnTo>
                      <a:pt x="1360" y="487"/>
                    </a:lnTo>
                    <a:lnTo>
                      <a:pt x="1364" y="489"/>
                    </a:lnTo>
                    <a:lnTo>
                      <a:pt x="1368" y="492"/>
                    </a:lnTo>
                    <a:lnTo>
                      <a:pt x="1371" y="493"/>
                    </a:lnTo>
                    <a:lnTo>
                      <a:pt x="1375" y="493"/>
                    </a:lnTo>
                    <a:lnTo>
                      <a:pt x="1379" y="493"/>
                    </a:lnTo>
                    <a:lnTo>
                      <a:pt x="1383" y="496"/>
                    </a:lnTo>
                    <a:lnTo>
                      <a:pt x="1387" y="498"/>
                    </a:lnTo>
                    <a:lnTo>
                      <a:pt x="1391" y="498"/>
                    </a:lnTo>
                    <a:lnTo>
                      <a:pt x="1395" y="499"/>
                    </a:lnTo>
                    <a:lnTo>
                      <a:pt x="1399" y="501"/>
                    </a:lnTo>
                    <a:lnTo>
                      <a:pt x="1403" y="500"/>
                    </a:lnTo>
                    <a:lnTo>
                      <a:pt x="1407" y="503"/>
                    </a:lnTo>
                    <a:lnTo>
                      <a:pt x="1411" y="504"/>
                    </a:lnTo>
                    <a:lnTo>
                      <a:pt x="1415" y="503"/>
                    </a:lnTo>
                    <a:lnTo>
                      <a:pt x="1419" y="506"/>
                    </a:lnTo>
                    <a:lnTo>
                      <a:pt x="1423" y="507"/>
                    </a:lnTo>
                    <a:lnTo>
                      <a:pt x="1427" y="507"/>
                    </a:lnTo>
                    <a:lnTo>
                      <a:pt x="1431" y="509"/>
                    </a:lnTo>
                    <a:lnTo>
                      <a:pt x="1435" y="510"/>
                    </a:lnTo>
                    <a:lnTo>
                      <a:pt x="1438" y="511"/>
                    </a:lnTo>
                    <a:lnTo>
                      <a:pt x="1442" y="512"/>
                    </a:lnTo>
                    <a:lnTo>
                      <a:pt x="1446" y="514"/>
                    </a:lnTo>
                    <a:lnTo>
                      <a:pt x="1450" y="514"/>
                    </a:lnTo>
                    <a:lnTo>
                      <a:pt x="1454" y="515"/>
                    </a:lnTo>
                    <a:lnTo>
                      <a:pt x="1458" y="516"/>
                    </a:lnTo>
                    <a:lnTo>
                      <a:pt x="1462" y="516"/>
                    </a:lnTo>
                    <a:lnTo>
                      <a:pt x="1466" y="517"/>
                    </a:lnTo>
                    <a:lnTo>
                      <a:pt x="1470" y="518"/>
                    </a:lnTo>
                    <a:lnTo>
                      <a:pt x="1474" y="519"/>
                    </a:lnTo>
                    <a:lnTo>
                      <a:pt x="1478" y="518"/>
                    </a:lnTo>
                    <a:lnTo>
                      <a:pt x="1482" y="520"/>
                    </a:lnTo>
                    <a:lnTo>
                      <a:pt x="1486" y="520"/>
                    </a:lnTo>
                    <a:lnTo>
                      <a:pt x="1490" y="522"/>
                    </a:lnTo>
                    <a:lnTo>
                      <a:pt x="1494" y="522"/>
                    </a:lnTo>
                    <a:lnTo>
                      <a:pt x="1498" y="522"/>
                    </a:lnTo>
                    <a:lnTo>
                      <a:pt x="1502" y="523"/>
                    </a:lnTo>
                    <a:lnTo>
                      <a:pt x="1506" y="525"/>
                    </a:lnTo>
                    <a:lnTo>
                      <a:pt x="1509" y="524"/>
                    </a:lnTo>
                    <a:lnTo>
                      <a:pt x="1513" y="525"/>
                    </a:lnTo>
                    <a:lnTo>
                      <a:pt x="1517" y="527"/>
                    </a:lnTo>
                    <a:lnTo>
                      <a:pt x="1521" y="527"/>
                    </a:lnTo>
                    <a:lnTo>
                      <a:pt x="1525" y="528"/>
                    </a:lnTo>
                    <a:lnTo>
                      <a:pt x="1529" y="527"/>
                    </a:lnTo>
                    <a:lnTo>
                      <a:pt x="1533" y="529"/>
                    </a:lnTo>
                    <a:lnTo>
                      <a:pt x="1537" y="529"/>
                    </a:lnTo>
                    <a:lnTo>
                      <a:pt x="1541" y="528"/>
                    </a:lnTo>
                    <a:lnTo>
                      <a:pt x="1545" y="528"/>
                    </a:lnTo>
                    <a:lnTo>
                      <a:pt x="1549" y="529"/>
                    </a:lnTo>
                    <a:lnTo>
                      <a:pt x="1553" y="529"/>
                    </a:lnTo>
                    <a:lnTo>
                      <a:pt x="1557" y="530"/>
                    </a:lnTo>
                    <a:lnTo>
                      <a:pt x="1561" y="532"/>
                    </a:lnTo>
                    <a:lnTo>
                      <a:pt x="1565" y="530"/>
                    </a:lnTo>
                    <a:lnTo>
                      <a:pt x="1569" y="531"/>
                    </a:lnTo>
                    <a:lnTo>
                      <a:pt x="1573" y="531"/>
                    </a:lnTo>
                    <a:lnTo>
                      <a:pt x="1576" y="530"/>
                    </a:lnTo>
                    <a:lnTo>
                      <a:pt x="1580" y="532"/>
                    </a:lnTo>
                    <a:lnTo>
                      <a:pt x="1584" y="532"/>
                    </a:lnTo>
                    <a:lnTo>
                      <a:pt x="1588" y="533"/>
                    </a:lnTo>
                    <a:lnTo>
                      <a:pt x="1592" y="532"/>
                    </a:lnTo>
                    <a:lnTo>
                      <a:pt x="1596" y="532"/>
                    </a:lnTo>
                    <a:lnTo>
                      <a:pt x="1600" y="532"/>
                    </a:lnTo>
                    <a:lnTo>
                      <a:pt x="1604" y="533"/>
                    </a:lnTo>
                    <a:lnTo>
                      <a:pt x="1608" y="533"/>
                    </a:lnTo>
                    <a:lnTo>
                      <a:pt x="1612" y="533"/>
                    </a:lnTo>
                    <a:lnTo>
                      <a:pt x="1616" y="532"/>
                    </a:lnTo>
                    <a:lnTo>
                      <a:pt x="1620" y="533"/>
                    </a:lnTo>
                    <a:lnTo>
                      <a:pt x="1624" y="534"/>
                    </a:lnTo>
                    <a:lnTo>
                      <a:pt x="1628" y="533"/>
                    </a:lnTo>
                    <a:lnTo>
                      <a:pt x="1632" y="533"/>
                    </a:lnTo>
                    <a:lnTo>
                      <a:pt x="1636" y="533"/>
                    </a:lnTo>
                    <a:lnTo>
                      <a:pt x="1640" y="533"/>
                    </a:lnTo>
                    <a:lnTo>
                      <a:pt x="1643" y="533"/>
                    </a:lnTo>
                    <a:lnTo>
                      <a:pt x="1647" y="534"/>
                    </a:lnTo>
                    <a:lnTo>
                      <a:pt x="1651" y="533"/>
                    </a:lnTo>
                    <a:lnTo>
                      <a:pt x="1655" y="533"/>
                    </a:lnTo>
                    <a:lnTo>
                      <a:pt x="1659" y="533"/>
                    </a:lnTo>
                    <a:lnTo>
                      <a:pt x="1663" y="533"/>
                    </a:lnTo>
                    <a:lnTo>
                      <a:pt x="1667" y="532"/>
                    </a:lnTo>
                    <a:lnTo>
                      <a:pt x="1671" y="532"/>
                    </a:lnTo>
                    <a:lnTo>
                      <a:pt x="1675" y="531"/>
                    </a:lnTo>
                    <a:lnTo>
                      <a:pt x="1679" y="531"/>
                    </a:lnTo>
                    <a:lnTo>
                      <a:pt x="1683" y="532"/>
                    </a:lnTo>
                    <a:lnTo>
                      <a:pt x="1687" y="532"/>
                    </a:lnTo>
                    <a:lnTo>
                      <a:pt x="1691" y="530"/>
                    </a:lnTo>
                    <a:lnTo>
                      <a:pt x="1695" y="530"/>
                    </a:lnTo>
                    <a:lnTo>
                      <a:pt x="1699" y="530"/>
                    </a:lnTo>
                    <a:lnTo>
                      <a:pt x="1703" y="530"/>
                    </a:lnTo>
                    <a:lnTo>
                      <a:pt x="1707" y="529"/>
                    </a:lnTo>
                    <a:lnTo>
                      <a:pt x="1711" y="529"/>
                    </a:lnTo>
                    <a:lnTo>
                      <a:pt x="1714" y="529"/>
                    </a:lnTo>
                    <a:lnTo>
                      <a:pt x="1718" y="528"/>
                    </a:lnTo>
                    <a:lnTo>
                      <a:pt x="1722" y="527"/>
                    </a:lnTo>
                    <a:lnTo>
                      <a:pt x="1726" y="528"/>
                    </a:lnTo>
                    <a:lnTo>
                      <a:pt x="1730" y="527"/>
                    </a:lnTo>
                    <a:lnTo>
                      <a:pt x="1734" y="526"/>
                    </a:lnTo>
                    <a:lnTo>
                      <a:pt x="1738" y="527"/>
                    </a:lnTo>
                    <a:lnTo>
                      <a:pt x="1742" y="527"/>
                    </a:lnTo>
                    <a:lnTo>
                      <a:pt x="1746" y="525"/>
                    </a:lnTo>
                    <a:lnTo>
                      <a:pt x="1750" y="525"/>
                    </a:lnTo>
                    <a:lnTo>
                      <a:pt x="1754" y="524"/>
                    </a:lnTo>
                    <a:lnTo>
                      <a:pt x="1758" y="523"/>
                    </a:lnTo>
                    <a:lnTo>
                      <a:pt x="1762" y="523"/>
                    </a:lnTo>
                    <a:lnTo>
                      <a:pt x="1766" y="522"/>
                    </a:lnTo>
                    <a:lnTo>
                      <a:pt x="1770" y="522"/>
                    </a:lnTo>
                    <a:lnTo>
                      <a:pt x="1774" y="522"/>
                    </a:lnTo>
                    <a:lnTo>
                      <a:pt x="1778" y="521"/>
                    </a:lnTo>
                    <a:lnTo>
                      <a:pt x="1781" y="520"/>
                    </a:lnTo>
                    <a:lnTo>
                      <a:pt x="1785" y="519"/>
                    </a:lnTo>
                    <a:lnTo>
                      <a:pt x="1789" y="519"/>
                    </a:lnTo>
                    <a:lnTo>
                      <a:pt x="1793" y="519"/>
                    </a:lnTo>
                    <a:lnTo>
                      <a:pt x="1797" y="518"/>
                    </a:lnTo>
                    <a:lnTo>
                      <a:pt x="1801" y="517"/>
                    </a:lnTo>
                    <a:lnTo>
                      <a:pt x="1805" y="516"/>
                    </a:lnTo>
                    <a:lnTo>
                      <a:pt x="1809" y="514"/>
                    </a:lnTo>
                    <a:lnTo>
                      <a:pt x="1813" y="512"/>
                    </a:lnTo>
                    <a:lnTo>
                      <a:pt x="1817" y="513"/>
                    </a:lnTo>
                    <a:lnTo>
                      <a:pt x="1821" y="513"/>
                    </a:lnTo>
                    <a:lnTo>
                      <a:pt x="1825" y="511"/>
                    </a:lnTo>
                    <a:lnTo>
                      <a:pt x="1829" y="511"/>
                    </a:lnTo>
                    <a:lnTo>
                      <a:pt x="1833" y="509"/>
                    </a:lnTo>
                    <a:lnTo>
                      <a:pt x="1837" y="509"/>
                    </a:lnTo>
                    <a:lnTo>
                      <a:pt x="1841" y="508"/>
                    </a:lnTo>
                    <a:lnTo>
                      <a:pt x="1845" y="506"/>
                    </a:lnTo>
                    <a:lnTo>
                      <a:pt x="1848" y="507"/>
                    </a:lnTo>
                    <a:lnTo>
                      <a:pt x="1852" y="506"/>
                    </a:lnTo>
                    <a:lnTo>
                      <a:pt x="1856" y="504"/>
                    </a:lnTo>
                    <a:lnTo>
                      <a:pt x="1860" y="503"/>
                    </a:lnTo>
                    <a:lnTo>
                      <a:pt x="1864" y="502"/>
                    </a:lnTo>
                    <a:lnTo>
                      <a:pt x="1868" y="502"/>
                    </a:lnTo>
                    <a:lnTo>
                      <a:pt x="1872" y="501"/>
                    </a:lnTo>
                    <a:lnTo>
                      <a:pt x="1876" y="499"/>
                    </a:lnTo>
                    <a:lnTo>
                      <a:pt x="1880" y="499"/>
                    </a:lnTo>
                    <a:lnTo>
                      <a:pt x="1884" y="498"/>
                    </a:lnTo>
                    <a:lnTo>
                      <a:pt x="1888" y="496"/>
                    </a:lnTo>
                    <a:lnTo>
                      <a:pt x="1892" y="496"/>
                    </a:lnTo>
                    <a:lnTo>
                      <a:pt x="1896" y="494"/>
                    </a:lnTo>
                    <a:lnTo>
                      <a:pt x="1900" y="492"/>
                    </a:lnTo>
                    <a:lnTo>
                      <a:pt x="1904" y="492"/>
                    </a:lnTo>
                    <a:lnTo>
                      <a:pt x="1908" y="492"/>
                    </a:lnTo>
                    <a:lnTo>
                      <a:pt x="1912" y="491"/>
                    </a:lnTo>
                    <a:lnTo>
                      <a:pt x="1916" y="488"/>
                    </a:lnTo>
                    <a:lnTo>
                      <a:pt x="1919" y="488"/>
                    </a:lnTo>
                    <a:lnTo>
                      <a:pt x="1923" y="487"/>
                    </a:lnTo>
                    <a:lnTo>
                      <a:pt x="1927" y="486"/>
                    </a:lnTo>
                    <a:lnTo>
                      <a:pt x="1931" y="484"/>
                    </a:lnTo>
                    <a:lnTo>
                      <a:pt x="1935" y="484"/>
                    </a:lnTo>
                    <a:lnTo>
                      <a:pt x="1939" y="483"/>
                    </a:lnTo>
                    <a:lnTo>
                      <a:pt x="1943" y="482"/>
                    </a:lnTo>
                    <a:lnTo>
                      <a:pt x="1947" y="480"/>
                    </a:lnTo>
                    <a:lnTo>
                      <a:pt x="1951" y="480"/>
                    </a:lnTo>
                    <a:lnTo>
                      <a:pt x="1955" y="477"/>
                    </a:lnTo>
                    <a:lnTo>
                      <a:pt x="1959" y="474"/>
                    </a:lnTo>
                    <a:lnTo>
                      <a:pt x="1963" y="476"/>
                    </a:lnTo>
                    <a:lnTo>
                      <a:pt x="1967" y="474"/>
                    </a:lnTo>
                    <a:lnTo>
                      <a:pt x="1971" y="472"/>
                    </a:lnTo>
                    <a:lnTo>
                      <a:pt x="1975" y="471"/>
                    </a:lnTo>
                    <a:lnTo>
                      <a:pt x="1979" y="470"/>
                    </a:lnTo>
                    <a:lnTo>
                      <a:pt x="1983" y="468"/>
                    </a:lnTo>
                    <a:lnTo>
                      <a:pt x="1986" y="466"/>
                    </a:lnTo>
                    <a:lnTo>
                      <a:pt x="1990" y="465"/>
                    </a:lnTo>
                    <a:lnTo>
                      <a:pt x="1994" y="464"/>
                    </a:lnTo>
                    <a:lnTo>
                      <a:pt x="1998" y="462"/>
                    </a:lnTo>
                    <a:lnTo>
                      <a:pt x="2002" y="461"/>
                    </a:lnTo>
                    <a:lnTo>
                      <a:pt x="2006" y="461"/>
                    </a:lnTo>
                    <a:lnTo>
                      <a:pt x="2010" y="459"/>
                    </a:lnTo>
                    <a:lnTo>
                      <a:pt x="2014" y="457"/>
                    </a:lnTo>
                    <a:lnTo>
                      <a:pt x="2018" y="458"/>
                    </a:lnTo>
                    <a:lnTo>
                      <a:pt x="2022" y="455"/>
                    </a:lnTo>
                    <a:lnTo>
                      <a:pt x="2026" y="455"/>
                    </a:lnTo>
                    <a:lnTo>
                      <a:pt x="2030" y="452"/>
                    </a:lnTo>
                    <a:lnTo>
                      <a:pt x="2034" y="450"/>
                    </a:lnTo>
                    <a:lnTo>
                      <a:pt x="2038" y="449"/>
                    </a:lnTo>
                    <a:lnTo>
                      <a:pt x="2042" y="447"/>
                    </a:lnTo>
                    <a:lnTo>
                      <a:pt x="2046" y="445"/>
                    </a:lnTo>
                    <a:lnTo>
                      <a:pt x="2050" y="447"/>
                    </a:lnTo>
                    <a:lnTo>
                      <a:pt x="2054" y="443"/>
                    </a:lnTo>
                    <a:lnTo>
                      <a:pt x="2057" y="443"/>
                    </a:lnTo>
                    <a:lnTo>
                      <a:pt x="2061" y="440"/>
                    </a:lnTo>
                    <a:lnTo>
                      <a:pt x="2065" y="438"/>
                    </a:lnTo>
                    <a:lnTo>
                      <a:pt x="2069" y="438"/>
                    </a:lnTo>
                    <a:lnTo>
                      <a:pt x="2073" y="437"/>
                    </a:lnTo>
                    <a:lnTo>
                      <a:pt x="2077" y="435"/>
                    </a:lnTo>
                    <a:lnTo>
                      <a:pt x="2081" y="433"/>
                    </a:lnTo>
                    <a:lnTo>
                      <a:pt x="2085" y="432"/>
                    </a:lnTo>
                    <a:lnTo>
                      <a:pt x="2089" y="430"/>
                    </a:lnTo>
                    <a:lnTo>
                      <a:pt x="2093" y="428"/>
                    </a:lnTo>
                    <a:lnTo>
                      <a:pt x="2097" y="427"/>
                    </a:lnTo>
                    <a:lnTo>
                      <a:pt x="2101" y="425"/>
                    </a:lnTo>
                    <a:lnTo>
                      <a:pt x="2105" y="423"/>
                    </a:lnTo>
                    <a:lnTo>
                      <a:pt x="2109" y="422"/>
                    </a:lnTo>
                    <a:lnTo>
                      <a:pt x="2113" y="422"/>
                    </a:lnTo>
                    <a:lnTo>
                      <a:pt x="2117" y="419"/>
                    </a:lnTo>
                    <a:lnTo>
                      <a:pt x="2121" y="418"/>
                    </a:lnTo>
                    <a:lnTo>
                      <a:pt x="2124" y="417"/>
                    </a:lnTo>
                    <a:lnTo>
                      <a:pt x="2128" y="414"/>
                    </a:lnTo>
                    <a:lnTo>
                      <a:pt x="2132" y="413"/>
                    </a:lnTo>
                    <a:lnTo>
                      <a:pt x="2136" y="412"/>
                    </a:lnTo>
                    <a:lnTo>
                      <a:pt x="2140" y="411"/>
                    </a:lnTo>
                    <a:lnTo>
                      <a:pt x="2144" y="409"/>
                    </a:lnTo>
                    <a:lnTo>
                      <a:pt x="2148" y="408"/>
                    </a:lnTo>
                    <a:lnTo>
                      <a:pt x="2152" y="405"/>
                    </a:lnTo>
                    <a:lnTo>
                      <a:pt x="2156" y="404"/>
                    </a:lnTo>
                    <a:lnTo>
                      <a:pt x="2160" y="402"/>
                    </a:lnTo>
                    <a:lnTo>
                      <a:pt x="2164" y="401"/>
                    </a:lnTo>
                    <a:lnTo>
                      <a:pt x="2168" y="399"/>
                    </a:lnTo>
                    <a:lnTo>
                      <a:pt x="2172" y="397"/>
                    </a:lnTo>
                    <a:lnTo>
                      <a:pt x="2176" y="396"/>
                    </a:lnTo>
                    <a:lnTo>
                      <a:pt x="2180" y="393"/>
                    </a:lnTo>
                    <a:lnTo>
                      <a:pt x="2184" y="393"/>
                    </a:lnTo>
                    <a:lnTo>
                      <a:pt x="2188" y="393"/>
                    </a:lnTo>
                    <a:lnTo>
                      <a:pt x="2191" y="390"/>
                    </a:lnTo>
                    <a:lnTo>
                      <a:pt x="2195" y="388"/>
                    </a:lnTo>
                    <a:lnTo>
                      <a:pt x="2199" y="387"/>
                    </a:lnTo>
                    <a:lnTo>
                      <a:pt x="2203" y="384"/>
                    </a:lnTo>
                    <a:lnTo>
                      <a:pt x="2207" y="382"/>
                    </a:lnTo>
                    <a:lnTo>
                      <a:pt x="2211" y="381"/>
                    </a:lnTo>
                    <a:lnTo>
                      <a:pt x="2215" y="378"/>
                    </a:lnTo>
                    <a:lnTo>
                      <a:pt x="2219" y="379"/>
                    </a:lnTo>
                    <a:lnTo>
                      <a:pt x="2223" y="376"/>
                    </a:lnTo>
                    <a:lnTo>
                      <a:pt x="2227" y="373"/>
                    </a:lnTo>
                    <a:lnTo>
                      <a:pt x="2231" y="373"/>
                    </a:lnTo>
                    <a:lnTo>
                      <a:pt x="2235" y="372"/>
                    </a:lnTo>
                    <a:lnTo>
                      <a:pt x="2239" y="371"/>
                    </a:lnTo>
                    <a:lnTo>
                      <a:pt x="2243" y="367"/>
                    </a:lnTo>
                    <a:lnTo>
                      <a:pt x="2247" y="366"/>
                    </a:lnTo>
                    <a:lnTo>
                      <a:pt x="2251" y="363"/>
                    </a:lnTo>
                    <a:lnTo>
                      <a:pt x="2255" y="364"/>
                    </a:lnTo>
                    <a:lnTo>
                      <a:pt x="2259" y="361"/>
                    </a:lnTo>
                    <a:lnTo>
                      <a:pt x="2262" y="360"/>
                    </a:lnTo>
                    <a:lnTo>
                      <a:pt x="2266" y="358"/>
                    </a:lnTo>
                    <a:lnTo>
                      <a:pt x="2270" y="357"/>
                    </a:lnTo>
                    <a:lnTo>
                      <a:pt x="2274" y="355"/>
                    </a:lnTo>
                    <a:lnTo>
                      <a:pt x="2278" y="353"/>
                    </a:lnTo>
                    <a:lnTo>
                      <a:pt x="2282" y="351"/>
                    </a:lnTo>
                    <a:lnTo>
                      <a:pt x="2286" y="350"/>
                    </a:lnTo>
                    <a:lnTo>
                      <a:pt x="2290" y="347"/>
                    </a:lnTo>
                    <a:lnTo>
                      <a:pt x="2294" y="347"/>
                    </a:lnTo>
                    <a:lnTo>
                      <a:pt x="2298" y="346"/>
                    </a:lnTo>
                    <a:lnTo>
                      <a:pt x="2302" y="344"/>
                    </a:lnTo>
                    <a:lnTo>
                      <a:pt x="2306" y="341"/>
                    </a:lnTo>
                    <a:lnTo>
                      <a:pt x="2310" y="341"/>
                    </a:lnTo>
                    <a:lnTo>
                      <a:pt x="2314" y="338"/>
                    </a:lnTo>
                    <a:lnTo>
                      <a:pt x="2318" y="337"/>
                    </a:lnTo>
                    <a:lnTo>
                      <a:pt x="2322" y="336"/>
                    </a:lnTo>
                    <a:lnTo>
                      <a:pt x="2326" y="335"/>
                    </a:lnTo>
                    <a:lnTo>
                      <a:pt x="2329" y="331"/>
                    </a:lnTo>
                    <a:lnTo>
                      <a:pt x="2333" y="330"/>
                    </a:lnTo>
                    <a:lnTo>
                      <a:pt x="2337" y="329"/>
                    </a:lnTo>
                    <a:lnTo>
                      <a:pt x="2341" y="328"/>
                    </a:lnTo>
                    <a:lnTo>
                      <a:pt x="2345" y="324"/>
                    </a:lnTo>
                    <a:lnTo>
                      <a:pt x="2349" y="324"/>
                    </a:lnTo>
                    <a:lnTo>
                      <a:pt x="2353" y="321"/>
                    </a:lnTo>
                    <a:lnTo>
                      <a:pt x="2357" y="321"/>
                    </a:lnTo>
                    <a:lnTo>
                      <a:pt x="2361" y="319"/>
                    </a:lnTo>
                    <a:lnTo>
                      <a:pt x="2365" y="316"/>
                    </a:lnTo>
                    <a:lnTo>
                      <a:pt x="2369" y="315"/>
                    </a:lnTo>
                    <a:lnTo>
                      <a:pt x="2373" y="313"/>
                    </a:lnTo>
                    <a:lnTo>
                      <a:pt x="2377" y="311"/>
                    </a:lnTo>
                    <a:lnTo>
                      <a:pt x="2381" y="311"/>
                    </a:lnTo>
                    <a:lnTo>
                      <a:pt x="2385" y="309"/>
                    </a:lnTo>
                    <a:lnTo>
                      <a:pt x="2389" y="307"/>
                    </a:lnTo>
                    <a:lnTo>
                      <a:pt x="2393" y="305"/>
                    </a:lnTo>
                    <a:lnTo>
                      <a:pt x="2396" y="303"/>
                    </a:lnTo>
                    <a:lnTo>
                      <a:pt x="2400" y="300"/>
                    </a:lnTo>
                    <a:lnTo>
                      <a:pt x="2404" y="300"/>
                    </a:lnTo>
                    <a:lnTo>
                      <a:pt x="2408" y="298"/>
                    </a:lnTo>
                    <a:lnTo>
                      <a:pt x="2412" y="297"/>
                    </a:lnTo>
                    <a:lnTo>
                      <a:pt x="2416" y="295"/>
                    </a:lnTo>
                    <a:lnTo>
                      <a:pt x="2420" y="292"/>
                    </a:lnTo>
                    <a:lnTo>
                      <a:pt x="2424" y="291"/>
                    </a:lnTo>
                    <a:lnTo>
                      <a:pt x="2428" y="290"/>
                    </a:lnTo>
                    <a:lnTo>
                      <a:pt x="2432" y="288"/>
                    </a:lnTo>
                    <a:lnTo>
                      <a:pt x="2436" y="287"/>
                    </a:lnTo>
                    <a:lnTo>
                      <a:pt x="2440" y="285"/>
                    </a:lnTo>
                    <a:lnTo>
                      <a:pt x="2444" y="284"/>
                    </a:lnTo>
                    <a:lnTo>
                      <a:pt x="2448" y="284"/>
                    </a:lnTo>
                    <a:lnTo>
                      <a:pt x="2452" y="280"/>
                    </a:lnTo>
                    <a:lnTo>
                      <a:pt x="2456" y="278"/>
                    </a:lnTo>
                    <a:lnTo>
                      <a:pt x="2460" y="278"/>
                    </a:lnTo>
                    <a:lnTo>
                      <a:pt x="2464" y="274"/>
                    </a:lnTo>
                    <a:lnTo>
                      <a:pt x="2467" y="273"/>
                    </a:lnTo>
                    <a:lnTo>
                      <a:pt x="2471" y="271"/>
                    </a:lnTo>
                    <a:lnTo>
                      <a:pt x="2475" y="270"/>
                    </a:lnTo>
                    <a:lnTo>
                      <a:pt x="2479" y="270"/>
                    </a:lnTo>
                    <a:lnTo>
                      <a:pt x="2483" y="267"/>
                    </a:lnTo>
                    <a:lnTo>
                      <a:pt x="2487" y="265"/>
                    </a:lnTo>
                    <a:lnTo>
                      <a:pt x="2491" y="264"/>
                    </a:lnTo>
                    <a:lnTo>
                      <a:pt x="2495" y="262"/>
                    </a:lnTo>
                    <a:lnTo>
                      <a:pt x="2499" y="262"/>
                    </a:lnTo>
                    <a:lnTo>
                      <a:pt x="2503" y="259"/>
                    </a:lnTo>
                    <a:lnTo>
                      <a:pt x="2507" y="257"/>
                    </a:lnTo>
                    <a:lnTo>
                      <a:pt x="2511" y="257"/>
                    </a:lnTo>
                    <a:lnTo>
                      <a:pt x="2515" y="254"/>
                    </a:lnTo>
                    <a:lnTo>
                      <a:pt x="2519" y="253"/>
                    </a:lnTo>
                    <a:lnTo>
                      <a:pt x="2523" y="252"/>
                    </a:lnTo>
                    <a:lnTo>
                      <a:pt x="2527" y="250"/>
                    </a:lnTo>
                    <a:lnTo>
                      <a:pt x="2531" y="248"/>
                    </a:lnTo>
                    <a:lnTo>
                      <a:pt x="2534" y="247"/>
                    </a:lnTo>
                    <a:lnTo>
                      <a:pt x="2538" y="246"/>
                    </a:lnTo>
                    <a:lnTo>
                      <a:pt x="2542" y="244"/>
                    </a:lnTo>
                    <a:lnTo>
                      <a:pt x="2546" y="243"/>
                    </a:lnTo>
                    <a:lnTo>
                      <a:pt x="2550" y="242"/>
                    </a:lnTo>
                    <a:lnTo>
                      <a:pt x="2554" y="239"/>
                    </a:lnTo>
                    <a:lnTo>
                      <a:pt x="2558" y="238"/>
                    </a:lnTo>
                    <a:lnTo>
                      <a:pt x="2562" y="236"/>
                    </a:lnTo>
                    <a:lnTo>
                      <a:pt x="2566" y="234"/>
                    </a:lnTo>
                    <a:lnTo>
                      <a:pt x="2570" y="234"/>
                    </a:lnTo>
                    <a:lnTo>
                      <a:pt x="2574" y="231"/>
                    </a:lnTo>
                    <a:lnTo>
                      <a:pt x="2578" y="230"/>
                    </a:lnTo>
                    <a:lnTo>
                      <a:pt x="2582" y="229"/>
                    </a:lnTo>
                    <a:lnTo>
                      <a:pt x="2586" y="227"/>
                    </a:lnTo>
                    <a:lnTo>
                      <a:pt x="2590" y="227"/>
                    </a:lnTo>
                    <a:lnTo>
                      <a:pt x="2594" y="224"/>
                    </a:lnTo>
                    <a:lnTo>
                      <a:pt x="2598" y="223"/>
                    </a:lnTo>
                    <a:lnTo>
                      <a:pt x="2602" y="221"/>
                    </a:lnTo>
                    <a:lnTo>
                      <a:pt x="2605" y="220"/>
                    </a:lnTo>
                    <a:lnTo>
                      <a:pt x="2609" y="218"/>
                    </a:lnTo>
                    <a:lnTo>
                      <a:pt x="2613" y="218"/>
                    </a:lnTo>
                    <a:lnTo>
                      <a:pt x="2617" y="215"/>
                    </a:lnTo>
                    <a:lnTo>
                      <a:pt x="2621" y="214"/>
                    </a:lnTo>
                    <a:lnTo>
                      <a:pt x="2625" y="213"/>
                    </a:lnTo>
                    <a:lnTo>
                      <a:pt x="2629" y="210"/>
                    </a:lnTo>
                    <a:lnTo>
                      <a:pt x="2633" y="209"/>
                    </a:lnTo>
                    <a:lnTo>
                      <a:pt x="2637" y="210"/>
                    </a:lnTo>
                    <a:lnTo>
                      <a:pt x="2641" y="206"/>
                    </a:lnTo>
                    <a:lnTo>
                      <a:pt x="2645" y="205"/>
                    </a:lnTo>
                    <a:lnTo>
                      <a:pt x="2649" y="205"/>
                    </a:lnTo>
                    <a:lnTo>
                      <a:pt x="2653" y="203"/>
                    </a:lnTo>
                    <a:lnTo>
                      <a:pt x="2657" y="202"/>
                    </a:lnTo>
                    <a:lnTo>
                      <a:pt x="2661" y="200"/>
                    </a:lnTo>
                    <a:lnTo>
                      <a:pt x="2665" y="199"/>
                    </a:lnTo>
                    <a:lnTo>
                      <a:pt x="2669" y="197"/>
                    </a:lnTo>
                    <a:lnTo>
                      <a:pt x="2672" y="197"/>
                    </a:lnTo>
                    <a:lnTo>
                      <a:pt x="2676" y="194"/>
                    </a:lnTo>
                    <a:lnTo>
                      <a:pt x="2680" y="191"/>
                    </a:lnTo>
                    <a:lnTo>
                      <a:pt x="2684" y="193"/>
                    </a:lnTo>
                    <a:lnTo>
                      <a:pt x="2688" y="191"/>
                    </a:lnTo>
                    <a:lnTo>
                      <a:pt x="2692" y="189"/>
                    </a:lnTo>
                    <a:lnTo>
                      <a:pt x="2696" y="188"/>
                    </a:lnTo>
                    <a:lnTo>
                      <a:pt x="2700" y="186"/>
                    </a:lnTo>
                    <a:lnTo>
                      <a:pt x="2704" y="186"/>
                    </a:lnTo>
                    <a:lnTo>
                      <a:pt x="2708" y="184"/>
                    </a:lnTo>
                    <a:lnTo>
                      <a:pt x="2712" y="182"/>
                    </a:lnTo>
                    <a:lnTo>
                      <a:pt x="2716" y="181"/>
                    </a:lnTo>
                    <a:lnTo>
                      <a:pt x="2720" y="180"/>
                    </a:lnTo>
                    <a:lnTo>
                      <a:pt x="2724" y="178"/>
                    </a:lnTo>
                    <a:lnTo>
                      <a:pt x="2728" y="177"/>
                    </a:lnTo>
                    <a:lnTo>
                      <a:pt x="2732" y="174"/>
                    </a:lnTo>
                    <a:lnTo>
                      <a:pt x="2736" y="173"/>
                    </a:lnTo>
                    <a:lnTo>
                      <a:pt x="2739" y="174"/>
                    </a:lnTo>
                    <a:lnTo>
                      <a:pt x="2743" y="170"/>
                    </a:lnTo>
                    <a:lnTo>
                      <a:pt x="2747" y="170"/>
                    </a:lnTo>
                    <a:lnTo>
                      <a:pt x="2751" y="170"/>
                    </a:lnTo>
                    <a:lnTo>
                      <a:pt x="2755" y="167"/>
                    </a:lnTo>
                    <a:lnTo>
                      <a:pt x="2759" y="166"/>
                    </a:lnTo>
                    <a:lnTo>
                      <a:pt x="2763" y="166"/>
                    </a:lnTo>
                    <a:lnTo>
                      <a:pt x="2767" y="163"/>
                    </a:lnTo>
                    <a:lnTo>
                      <a:pt x="2771" y="162"/>
                    </a:lnTo>
                    <a:lnTo>
                      <a:pt x="2775" y="161"/>
                    </a:lnTo>
                    <a:lnTo>
                      <a:pt x="2779" y="160"/>
                    </a:lnTo>
                    <a:lnTo>
                      <a:pt x="2783" y="159"/>
                    </a:lnTo>
                    <a:lnTo>
                      <a:pt x="2787" y="158"/>
                    </a:lnTo>
                    <a:lnTo>
                      <a:pt x="2791" y="155"/>
                    </a:lnTo>
                    <a:lnTo>
                      <a:pt x="2795" y="156"/>
                    </a:lnTo>
                    <a:lnTo>
                      <a:pt x="2799" y="154"/>
                    </a:lnTo>
                    <a:lnTo>
                      <a:pt x="2803" y="153"/>
                    </a:lnTo>
                    <a:lnTo>
                      <a:pt x="2807" y="151"/>
                    </a:lnTo>
                    <a:lnTo>
                      <a:pt x="2810" y="150"/>
                    </a:lnTo>
                    <a:lnTo>
                      <a:pt x="2814" y="150"/>
                    </a:lnTo>
                    <a:lnTo>
                      <a:pt x="2818" y="148"/>
                    </a:lnTo>
                    <a:lnTo>
                      <a:pt x="2822" y="146"/>
                    </a:lnTo>
                    <a:lnTo>
                      <a:pt x="2826" y="145"/>
                    </a:lnTo>
                    <a:lnTo>
                      <a:pt x="2830" y="144"/>
                    </a:lnTo>
                    <a:lnTo>
                      <a:pt x="2834" y="144"/>
                    </a:lnTo>
                    <a:lnTo>
                      <a:pt x="2838" y="141"/>
                    </a:lnTo>
                    <a:lnTo>
                      <a:pt x="2842" y="141"/>
                    </a:lnTo>
                    <a:lnTo>
                      <a:pt x="2846" y="139"/>
                    </a:lnTo>
                    <a:lnTo>
                      <a:pt x="2850" y="138"/>
                    </a:lnTo>
                    <a:lnTo>
                      <a:pt x="2854" y="136"/>
                    </a:lnTo>
                    <a:lnTo>
                      <a:pt x="2858" y="136"/>
                    </a:lnTo>
                    <a:lnTo>
                      <a:pt x="2862" y="137"/>
                    </a:lnTo>
                    <a:lnTo>
                      <a:pt x="2866" y="136"/>
                    </a:lnTo>
                    <a:lnTo>
                      <a:pt x="2870" y="133"/>
                    </a:lnTo>
                    <a:lnTo>
                      <a:pt x="2874" y="133"/>
                    </a:lnTo>
                    <a:lnTo>
                      <a:pt x="2877" y="131"/>
                    </a:lnTo>
                    <a:lnTo>
                      <a:pt x="2881" y="131"/>
                    </a:lnTo>
                    <a:lnTo>
                      <a:pt x="2885" y="129"/>
                    </a:lnTo>
                    <a:lnTo>
                      <a:pt x="2889" y="128"/>
                    </a:lnTo>
                    <a:lnTo>
                      <a:pt x="2893" y="127"/>
                    </a:lnTo>
                    <a:lnTo>
                      <a:pt x="2897" y="126"/>
                    </a:lnTo>
                    <a:lnTo>
                      <a:pt x="2901" y="126"/>
                    </a:lnTo>
                    <a:lnTo>
                      <a:pt x="2905" y="124"/>
                    </a:lnTo>
                    <a:lnTo>
                      <a:pt x="2909" y="124"/>
                    </a:lnTo>
                    <a:lnTo>
                      <a:pt x="2913" y="122"/>
                    </a:lnTo>
                    <a:lnTo>
                      <a:pt x="2917" y="121"/>
                    </a:lnTo>
                    <a:lnTo>
                      <a:pt x="2921" y="120"/>
                    </a:lnTo>
                    <a:lnTo>
                      <a:pt x="2925" y="120"/>
                    </a:lnTo>
                    <a:lnTo>
                      <a:pt x="2929" y="117"/>
                    </a:lnTo>
                    <a:lnTo>
                      <a:pt x="2933" y="118"/>
                    </a:lnTo>
                    <a:lnTo>
                      <a:pt x="2937" y="115"/>
                    </a:lnTo>
                    <a:lnTo>
                      <a:pt x="2941" y="114"/>
                    </a:lnTo>
                    <a:lnTo>
                      <a:pt x="2944" y="114"/>
                    </a:lnTo>
                    <a:lnTo>
                      <a:pt x="2948" y="112"/>
                    </a:lnTo>
                    <a:lnTo>
                      <a:pt x="2952" y="112"/>
                    </a:lnTo>
                    <a:lnTo>
                      <a:pt x="2956" y="111"/>
                    </a:lnTo>
                    <a:lnTo>
                      <a:pt x="2960" y="111"/>
                    </a:lnTo>
                    <a:lnTo>
                      <a:pt x="2964" y="108"/>
                    </a:lnTo>
                    <a:lnTo>
                      <a:pt x="2968" y="110"/>
                    </a:lnTo>
                    <a:lnTo>
                      <a:pt x="2972" y="107"/>
                    </a:lnTo>
                    <a:lnTo>
                      <a:pt x="2976" y="106"/>
                    </a:lnTo>
                    <a:lnTo>
                      <a:pt x="2980" y="106"/>
                    </a:lnTo>
                    <a:lnTo>
                      <a:pt x="2984" y="104"/>
                    </a:lnTo>
                    <a:lnTo>
                      <a:pt x="2988" y="104"/>
                    </a:lnTo>
                    <a:lnTo>
                      <a:pt x="2992" y="102"/>
                    </a:lnTo>
                    <a:lnTo>
                      <a:pt x="2996" y="102"/>
                    </a:lnTo>
                    <a:lnTo>
                      <a:pt x="3000" y="102"/>
                    </a:lnTo>
                    <a:lnTo>
                      <a:pt x="3004" y="100"/>
                    </a:lnTo>
                    <a:lnTo>
                      <a:pt x="3008" y="99"/>
                    </a:lnTo>
                    <a:lnTo>
                      <a:pt x="3012" y="99"/>
                    </a:lnTo>
                    <a:lnTo>
                      <a:pt x="3015" y="98"/>
                    </a:lnTo>
                    <a:lnTo>
                      <a:pt x="3019" y="96"/>
                    </a:lnTo>
                    <a:lnTo>
                      <a:pt x="3023" y="96"/>
                    </a:lnTo>
                    <a:lnTo>
                      <a:pt x="3027" y="94"/>
                    </a:lnTo>
                    <a:lnTo>
                      <a:pt x="3031" y="94"/>
                    </a:lnTo>
                    <a:lnTo>
                      <a:pt x="3035" y="93"/>
                    </a:lnTo>
                    <a:lnTo>
                      <a:pt x="3039" y="92"/>
                    </a:lnTo>
                    <a:lnTo>
                      <a:pt x="3043" y="91"/>
                    </a:lnTo>
                    <a:lnTo>
                      <a:pt x="3047" y="89"/>
                    </a:lnTo>
                    <a:lnTo>
                      <a:pt x="3051" y="89"/>
                    </a:lnTo>
                    <a:lnTo>
                      <a:pt x="3055" y="88"/>
                    </a:lnTo>
                    <a:lnTo>
                      <a:pt x="3059" y="89"/>
                    </a:lnTo>
                    <a:lnTo>
                      <a:pt x="3063" y="86"/>
                    </a:lnTo>
                    <a:lnTo>
                      <a:pt x="3067" y="86"/>
                    </a:lnTo>
                    <a:lnTo>
                      <a:pt x="3071" y="84"/>
                    </a:lnTo>
                    <a:lnTo>
                      <a:pt x="3075" y="84"/>
                    </a:lnTo>
                    <a:lnTo>
                      <a:pt x="3079" y="83"/>
                    </a:lnTo>
                    <a:lnTo>
                      <a:pt x="3082" y="84"/>
                    </a:lnTo>
                    <a:lnTo>
                      <a:pt x="3086" y="81"/>
                    </a:lnTo>
                    <a:lnTo>
                      <a:pt x="3090" y="80"/>
                    </a:lnTo>
                    <a:lnTo>
                      <a:pt x="3094" y="79"/>
                    </a:lnTo>
                    <a:lnTo>
                      <a:pt x="3098" y="80"/>
                    </a:lnTo>
                    <a:lnTo>
                      <a:pt x="3102" y="78"/>
                    </a:lnTo>
                    <a:lnTo>
                      <a:pt x="3106" y="78"/>
                    </a:lnTo>
                    <a:lnTo>
                      <a:pt x="3110" y="77"/>
                    </a:lnTo>
                    <a:lnTo>
                      <a:pt x="3114" y="77"/>
                    </a:lnTo>
                    <a:lnTo>
                      <a:pt x="3118" y="75"/>
                    </a:lnTo>
                    <a:lnTo>
                      <a:pt x="3122" y="76"/>
                    </a:lnTo>
                    <a:lnTo>
                      <a:pt x="3126" y="74"/>
                    </a:lnTo>
                    <a:lnTo>
                      <a:pt x="3130" y="73"/>
                    </a:lnTo>
                    <a:lnTo>
                      <a:pt x="3134" y="72"/>
                    </a:lnTo>
                    <a:lnTo>
                      <a:pt x="3138" y="72"/>
                    </a:lnTo>
                    <a:lnTo>
                      <a:pt x="3142" y="71"/>
                    </a:lnTo>
                    <a:lnTo>
                      <a:pt x="3146" y="70"/>
                    </a:lnTo>
                    <a:lnTo>
                      <a:pt x="3150" y="7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7" name="Freeform 2719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3"/>
                  </a:cxn>
                  <a:cxn ang="0">
                    <a:pos x="508" y="64"/>
                  </a:cxn>
                  <a:cxn ang="0">
                    <a:pos x="559" y="88"/>
                  </a:cxn>
                  <a:cxn ang="0">
                    <a:pos x="611" y="114"/>
                  </a:cxn>
                  <a:cxn ang="0">
                    <a:pos x="662" y="148"/>
                  </a:cxn>
                  <a:cxn ang="0">
                    <a:pos x="713" y="183"/>
                  </a:cxn>
                  <a:cxn ang="0">
                    <a:pos x="764" y="223"/>
                  </a:cxn>
                  <a:cxn ang="0">
                    <a:pos x="816" y="264"/>
                  </a:cxn>
                  <a:cxn ang="0">
                    <a:pos x="867" y="308"/>
                  </a:cxn>
                  <a:cxn ang="0">
                    <a:pos x="918" y="353"/>
                  </a:cxn>
                  <a:cxn ang="0">
                    <a:pos x="969" y="399"/>
                  </a:cxn>
                  <a:cxn ang="0">
                    <a:pos x="1021" y="445"/>
                  </a:cxn>
                  <a:cxn ang="0">
                    <a:pos x="1072" y="488"/>
                  </a:cxn>
                  <a:cxn ang="0">
                    <a:pos x="1123" y="531"/>
                  </a:cxn>
                  <a:cxn ang="0">
                    <a:pos x="1174" y="570"/>
                  </a:cxn>
                  <a:cxn ang="0">
                    <a:pos x="1226" y="607"/>
                  </a:cxn>
                  <a:cxn ang="0">
                    <a:pos x="1277" y="640"/>
                  </a:cxn>
                  <a:cxn ang="0">
                    <a:pos x="1328" y="669"/>
                  </a:cxn>
                  <a:cxn ang="0">
                    <a:pos x="1379" y="695"/>
                  </a:cxn>
                  <a:cxn ang="0">
                    <a:pos x="1431" y="715"/>
                  </a:cxn>
                  <a:cxn ang="0">
                    <a:pos x="1482" y="731"/>
                  </a:cxn>
                  <a:cxn ang="0">
                    <a:pos x="1533" y="742"/>
                  </a:cxn>
                  <a:cxn ang="0">
                    <a:pos x="1584" y="749"/>
                  </a:cxn>
                  <a:cxn ang="0">
                    <a:pos x="1636" y="750"/>
                  </a:cxn>
                  <a:cxn ang="0">
                    <a:pos x="1687" y="747"/>
                  </a:cxn>
                  <a:cxn ang="0">
                    <a:pos x="1738" y="741"/>
                  </a:cxn>
                  <a:cxn ang="0">
                    <a:pos x="1789" y="729"/>
                  </a:cxn>
                  <a:cxn ang="0">
                    <a:pos x="1841" y="716"/>
                  </a:cxn>
                  <a:cxn ang="0">
                    <a:pos x="1892" y="699"/>
                  </a:cxn>
                  <a:cxn ang="0">
                    <a:pos x="1943" y="679"/>
                  </a:cxn>
                  <a:cxn ang="0">
                    <a:pos x="1994" y="655"/>
                  </a:cxn>
                  <a:cxn ang="0">
                    <a:pos x="2046" y="631"/>
                  </a:cxn>
                  <a:cxn ang="0">
                    <a:pos x="2097" y="604"/>
                  </a:cxn>
                  <a:cxn ang="0">
                    <a:pos x="2148" y="575"/>
                  </a:cxn>
                  <a:cxn ang="0">
                    <a:pos x="2199" y="547"/>
                  </a:cxn>
                  <a:cxn ang="0">
                    <a:pos x="2251" y="516"/>
                  </a:cxn>
                  <a:cxn ang="0">
                    <a:pos x="2302" y="485"/>
                  </a:cxn>
                  <a:cxn ang="0">
                    <a:pos x="2353" y="454"/>
                  </a:cxn>
                  <a:cxn ang="0">
                    <a:pos x="2404" y="424"/>
                  </a:cxn>
                  <a:cxn ang="0">
                    <a:pos x="2456" y="395"/>
                  </a:cxn>
                  <a:cxn ang="0">
                    <a:pos x="2507" y="365"/>
                  </a:cxn>
                  <a:cxn ang="0">
                    <a:pos x="2558" y="336"/>
                  </a:cxn>
                  <a:cxn ang="0">
                    <a:pos x="2609" y="309"/>
                  </a:cxn>
                  <a:cxn ang="0">
                    <a:pos x="2661" y="283"/>
                  </a:cxn>
                  <a:cxn ang="0">
                    <a:pos x="2712" y="257"/>
                  </a:cxn>
                  <a:cxn ang="0">
                    <a:pos x="2763" y="235"/>
                  </a:cxn>
                  <a:cxn ang="0">
                    <a:pos x="2814" y="211"/>
                  </a:cxn>
                  <a:cxn ang="0">
                    <a:pos x="2866" y="191"/>
                  </a:cxn>
                  <a:cxn ang="0">
                    <a:pos x="2917" y="171"/>
                  </a:cxn>
                  <a:cxn ang="0">
                    <a:pos x="2968" y="152"/>
                  </a:cxn>
                  <a:cxn ang="0">
                    <a:pos x="3019" y="134"/>
                  </a:cxn>
                  <a:cxn ang="0">
                    <a:pos x="3071" y="121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1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2"/>
                    </a:lnTo>
                    <a:lnTo>
                      <a:pt x="319" y="14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5"/>
                    </a:lnTo>
                    <a:lnTo>
                      <a:pt x="342" y="16"/>
                    </a:lnTo>
                    <a:lnTo>
                      <a:pt x="346" y="16"/>
                    </a:lnTo>
                    <a:lnTo>
                      <a:pt x="350" y="17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0"/>
                    </a:lnTo>
                    <a:lnTo>
                      <a:pt x="366" y="19"/>
                    </a:lnTo>
                    <a:lnTo>
                      <a:pt x="370" y="20"/>
                    </a:lnTo>
                    <a:lnTo>
                      <a:pt x="374" y="21"/>
                    </a:lnTo>
                    <a:lnTo>
                      <a:pt x="378" y="24"/>
                    </a:lnTo>
                    <a:lnTo>
                      <a:pt x="382" y="23"/>
                    </a:lnTo>
                    <a:lnTo>
                      <a:pt x="386" y="24"/>
                    </a:lnTo>
                    <a:lnTo>
                      <a:pt x="390" y="26"/>
                    </a:lnTo>
                    <a:lnTo>
                      <a:pt x="394" y="25"/>
                    </a:lnTo>
                    <a:lnTo>
                      <a:pt x="398" y="27"/>
                    </a:lnTo>
                    <a:lnTo>
                      <a:pt x="402" y="28"/>
                    </a:lnTo>
                    <a:lnTo>
                      <a:pt x="406" y="29"/>
                    </a:lnTo>
                    <a:lnTo>
                      <a:pt x="410" y="31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5"/>
                    </a:lnTo>
                    <a:lnTo>
                      <a:pt x="429" y="36"/>
                    </a:lnTo>
                    <a:lnTo>
                      <a:pt x="433" y="37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0"/>
                    </a:lnTo>
                    <a:lnTo>
                      <a:pt x="449" y="42"/>
                    </a:lnTo>
                    <a:lnTo>
                      <a:pt x="453" y="44"/>
                    </a:lnTo>
                    <a:lnTo>
                      <a:pt x="457" y="43"/>
                    </a:lnTo>
                    <a:lnTo>
                      <a:pt x="461" y="46"/>
                    </a:lnTo>
                    <a:lnTo>
                      <a:pt x="465" y="48"/>
                    </a:lnTo>
                    <a:lnTo>
                      <a:pt x="469" y="49"/>
                    </a:lnTo>
                    <a:lnTo>
                      <a:pt x="473" y="50"/>
                    </a:lnTo>
                    <a:lnTo>
                      <a:pt x="477" y="52"/>
                    </a:lnTo>
                    <a:lnTo>
                      <a:pt x="480" y="53"/>
                    </a:lnTo>
                    <a:lnTo>
                      <a:pt x="484" y="54"/>
                    </a:lnTo>
                    <a:lnTo>
                      <a:pt x="488" y="55"/>
                    </a:lnTo>
                    <a:lnTo>
                      <a:pt x="492" y="59"/>
                    </a:lnTo>
                    <a:lnTo>
                      <a:pt x="496" y="61"/>
                    </a:lnTo>
                    <a:lnTo>
                      <a:pt x="500" y="61"/>
                    </a:lnTo>
                    <a:lnTo>
                      <a:pt x="504" y="62"/>
                    </a:lnTo>
                    <a:lnTo>
                      <a:pt x="508" y="64"/>
                    </a:lnTo>
                    <a:lnTo>
                      <a:pt x="512" y="67"/>
                    </a:lnTo>
                    <a:lnTo>
                      <a:pt x="516" y="67"/>
                    </a:lnTo>
                    <a:lnTo>
                      <a:pt x="520" y="69"/>
                    </a:lnTo>
                    <a:lnTo>
                      <a:pt x="524" y="70"/>
                    </a:lnTo>
                    <a:lnTo>
                      <a:pt x="528" y="71"/>
                    </a:lnTo>
                    <a:lnTo>
                      <a:pt x="532" y="74"/>
                    </a:lnTo>
                    <a:lnTo>
                      <a:pt x="536" y="76"/>
                    </a:lnTo>
                    <a:lnTo>
                      <a:pt x="540" y="77"/>
                    </a:lnTo>
                    <a:lnTo>
                      <a:pt x="544" y="80"/>
                    </a:lnTo>
                    <a:lnTo>
                      <a:pt x="547" y="83"/>
                    </a:lnTo>
                    <a:lnTo>
                      <a:pt x="551" y="83"/>
                    </a:lnTo>
                    <a:lnTo>
                      <a:pt x="555" y="85"/>
                    </a:lnTo>
                    <a:lnTo>
                      <a:pt x="559" y="88"/>
                    </a:lnTo>
                    <a:lnTo>
                      <a:pt x="563" y="89"/>
                    </a:lnTo>
                    <a:lnTo>
                      <a:pt x="567" y="92"/>
                    </a:lnTo>
                    <a:lnTo>
                      <a:pt x="571" y="93"/>
                    </a:lnTo>
                    <a:lnTo>
                      <a:pt x="575" y="95"/>
                    </a:lnTo>
                    <a:lnTo>
                      <a:pt x="579" y="98"/>
                    </a:lnTo>
                    <a:lnTo>
                      <a:pt x="583" y="99"/>
                    </a:lnTo>
                    <a:lnTo>
                      <a:pt x="587" y="102"/>
                    </a:lnTo>
                    <a:lnTo>
                      <a:pt x="591" y="102"/>
                    </a:lnTo>
                    <a:lnTo>
                      <a:pt x="595" y="107"/>
                    </a:lnTo>
                    <a:lnTo>
                      <a:pt x="599" y="107"/>
                    </a:lnTo>
                    <a:lnTo>
                      <a:pt x="603" y="109"/>
                    </a:lnTo>
                    <a:lnTo>
                      <a:pt x="607" y="112"/>
                    </a:lnTo>
                    <a:lnTo>
                      <a:pt x="611" y="114"/>
                    </a:lnTo>
                    <a:lnTo>
                      <a:pt x="615" y="117"/>
                    </a:lnTo>
                    <a:lnTo>
                      <a:pt x="618" y="119"/>
                    </a:lnTo>
                    <a:lnTo>
                      <a:pt x="622" y="122"/>
                    </a:lnTo>
                    <a:lnTo>
                      <a:pt x="626" y="125"/>
                    </a:lnTo>
                    <a:lnTo>
                      <a:pt x="630" y="126"/>
                    </a:lnTo>
                    <a:lnTo>
                      <a:pt x="634" y="128"/>
                    </a:lnTo>
                    <a:lnTo>
                      <a:pt x="638" y="131"/>
                    </a:lnTo>
                    <a:lnTo>
                      <a:pt x="642" y="136"/>
                    </a:lnTo>
                    <a:lnTo>
                      <a:pt x="646" y="137"/>
                    </a:lnTo>
                    <a:lnTo>
                      <a:pt x="650" y="140"/>
                    </a:lnTo>
                    <a:lnTo>
                      <a:pt x="654" y="140"/>
                    </a:lnTo>
                    <a:lnTo>
                      <a:pt x="658" y="143"/>
                    </a:lnTo>
                    <a:lnTo>
                      <a:pt x="662" y="148"/>
                    </a:lnTo>
                    <a:lnTo>
                      <a:pt x="666" y="151"/>
                    </a:lnTo>
                    <a:lnTo>
                      <a:pt x="670" y="151"/>
                    </a:lnTo>
                    <a:lnTo>
                      <a:pt x="674" y="155"/>
                    </a:lnTo>
                    <a:lnTo>
                      <a:pt x="678" y="158"/>
                    </a:lnTo>
                    <a:lnTo>
                      <a:pt x="682" y="160"/>
                    </a:lnTo>
                    <a:lnTo>
                      <a:pt x="685" y="163"/>
                    </a:lnTo>
                    <a:lnTo>
                      <a:pt x="689" y="167"/>
                    </a:lnTo>
                    <a:lnTo>
                      <a:pt x="693" y="170"/>
                    </a:lnTo>
                    <a:lnTo>
                      <a:pt x="697" y="173"/>
                    </a:lnTo>
                    <a:lnTo>
                      <a:pt x="701" y="175"/>
                    </a:lnTo>
                    <a:lnTo>
                      <a:pt x="705" y="177"/>
                    </a:lnTo>
                    <a:lnTo>
                      <a:pt x="709" y="181"/>
                    </a:lnTo>
                    <a:lnTo>
                      <a:pt x="713" y="183"/>
                    </a:lnTo>
                    <a:lnTo>
                      <a:pt x="717" y="187"/>
                    </a:lnTo>
                    <a:lnTo>
                      <a:pt x="721" y="189"/>
                    </a:lnTo>
                    <a:lnTo>
                      <a:pt x="725" y="193"/>
                    </a:lnTo>
                    <a:lnTo>
                      <a:pt x="729" y="195"/>
                    </a:lnTo>
                    <a:lnTo>
                      <a:pt x="733" y="197"/>
                    </a:lnTo>
                    <a:lnTo>
                      <a:pt x="737" y="201"/>
                    </a:lnTo>
                    <a:lnTo>
                      <a:pt x="741" y="204"/>
                    </a:lnTo>
                    <a:lnTo>
                      <a:pt x="745" y="208"/>
                    </a:lnTo>
                    <a:lnTo>
                      <a:pt x="749" y="211"/>
                    </a:lnTo>
                    <a:lnTo>
                      <a:pt x="753" y="213"/>
                    </a:lnTo>
                    <a:lnTo>
                      <a:pt x="756" y="217"/>
                    </a:lnTo>
                    <a:lnTo>
                      <a:pt x="760" y="220"/>
                    </a:lnTo>
                    <a:lnTo>
                      <a:pt x="764" y="223"/>
                    </a:lnTo>
                    <a:lnTo>
                      <a:pt x="768" y="225"/>
                    </a:lnTo>
                    <a:lnTo>
                      <a:pt x="772" y="228"/>
                    </a:lnTo>
                    <a:lnTo>
                      <a:pt x="776" y="231"/>
                    </a:lnTo>
                    <a:lnTo>
                      <a:pt x="780" y="235"/>
                    </a:lnTo>
                    <a:lnTo>
                      <a:pt x="784" y="239"/>
                    </a:lnTo>
                    <a:lnTo>
                      <a:pt x="788" y="242"/>
                    </a:lnTo>
                    <a:lnTo>
                      <a:pt x="792" y="243"/>
                    </a:lnTo>
                    <a:lnTo>
                      <a:pt x="796" y="248"/>
                    </a:lnTo>
                    <a:lnTo>
                      <a:pt x="800" y="250"/>
                    </a:lnTo>
                    <a:lnTo>
                      <a:pt x="804" y="256"/>
                    </a:lnTo>
                    <a:lnTo>
                      <a:pt x="808" y="258"/>
                    </a:lnTo>
                    <a:lnTo>
                      <a:pt x="812" y="260"/>
                    </a:lnTo>
                    <a:lnTo>
                      <a:pt x="816" y="264"/>
                    </a:lnTo>
                    <a:lnTo>
                      <a:pt x="820" y="268"/>
                    </a:lnTo>
                    <a:lnTo>
                      <a:pt x="823" y="272"/>
                    </a:lnTo>
                    <a:lnTo>
                      <a:pt x="827" y="274"/>
                    </a:lnTo>
                    <a:lnTo>
                      <a:pt x="831" y="277"/>
                    </a:lnTo>
                    <a:lnTo>
                      <a:pt x="835" y="279"/>
                    </a:lnTo>
                    <a:lnTo>
                      <a:pt x="839" y="285"/>
                    </a:lnTo>
                    <a:lnTo>
                      <a:pt x="843" y="288"/>
                    </a:lnTo>
                    <a:lnTo>
                      <a:pt x="847" y="291"/>
                    </a:lnTo>
                    <a:lnTo>
                      <a:pt x="851" y="295"/>
                    </a:lnTo>
                    <a:lnTo>
                      <a:pt x="855" y="298"/>
                    </a:lnTo>
                    <a:lnTo>
                      <a:pt x="859" y="300"/>
                    </a:lnTo>
                    <a:lnTo>
                      <a:pt x="863" y="304"/>
                    </a:lnTo>
                    <a:lnTo>
                      <a:pt x="867" y="308"/>
                    </a:lnTo>
                    <a:lnTo>
                      <a:pt x="871" y="310"/>
                    </a:lnTo>
                    <a:lnTo>
                      <a:pt x="875" y="314"/>
                    </a:lnTo>
                    <a:lnTo>
                      <a:pt x="879" y="319"/>
                    </a:lnTo>
                    <a:lnTo>
                      <a:pt x="883" y="321"/>
                    </a:lnTo>
                    <a:lnTo>
                      <a:pt x="887" y="325"/>
                    </a:lnTo>
                    <a:lnTo>
                      <a:pt x="890" y="330"/>
                    </a:lnTo>
                    <a:lnTo>
                      <a:pt x="894" y="332"/>
                    </a:lnTo>
                    <a:lnTo>
                      <a:pt x="898" y="335"/>
                    </a:lnTo>
                    <a:lnTo>
                      <a:pt x="902" y="340"/>
                    </a:lnTo>
                    <a:lnTo>
                      <a:pt x="906" y="342"/>
                    </a:lnTo>
                    <a:lnTo>
                      <a:pt x="910" y="346"/>
                    </a:lnTo>
                    <a:lnTo>
                      <a:pt x="914" y="351"/>
                    </a:lnTo>
                    <a:lnTo>
                      <a:pt x="918" y="353"/>
                    </a:lnTo>
                    <a:lnTo>
                      <a:pt x="922" y="357"/>
                    </a:lnTo>
                    <a:lnTo>
                      <a:pt x="926" y="361"/>
                    </a:lnTo>
                    <a:lnTo>
                      <a:pt x="930" y="363"/>
                    </a:lnTo>
                    <a:lnTo>
                      <a:pt x="934" y="367"/>
                    </a:lnTo>
                    <a:lnTo>
                      <a:pt x="938" y="372"/>
                    </a:lnTo>
                    <a:lnTo>
                      <a:pt x="942" y="375"/>
                    </a:lnTo>
                    <a:lnTo>
                      <a:pt x="946" y="376"/>
                    </a:lnTo>
                    <a:lnTo>
                      <a:pt x="950" y="382"/>
                    </a:lnTo>
                    <a:lnTo>
                      <a:pt x="954" y="385"/>
                    </a:lnTo>
                    <a:lnTo>
                      <a:pt x="958" y="389"/>
                    </a:lnTo>
                    <a:lnTo>
                      <a:pt x="961" y="392"/>
                    </a:lnTo>
                    <a:lnTo>
                      <a:pt x="965" y="395"/>
                    </a:lnTo>
                    <a:lnTo>
                      <a:pt x="969" y="399"/>
                    </a:lnTo>
                    <a:lnTo>
                      <a:pt x="973" y="402"/>
                    </a:lnTo>
                    <a:lnTo>
                      <a:pt x="977" y="406"/>
                    </a:lnTo>
                    <a:lnTo>
                      <a:pt x="981" y="409"/>
                    </a:lnTo>
                    <a:lnTo>
                      <a:pt x="985" y="413"/>
                    </a:lnTo>
                    <a:lnTo>
                      <a:pt x="989" y="417"/>
                    </a:lnTo>
                    <a:lnTo>
                      <a:pt x="993" y="420"/>
                    </a:lnTo>
                    <a:lnTo>
                      <a:pt x="997" y="423"/>
                    </a:lnTo>
                    <a:lnTo>
                      <a:pt x="1001" y="428"/>
                    </a:lnTo>
                    <a:lnTo>
                      <a:pt x="1005" y="431"/>
                    </a:lnTo>
                    <a:lnTo>
                      <a:pt x="1009" y="433"/>
                    </a:lnTo>
                    <a:lnTo>
                      <a:pt x="1013" y="436"/>
                    </a:lnTo>
                    <a:lnTo>
                      <a:pt x="1017" y="441"/>
                    </a:lnTo>
                    <a:lnTo>
                      <a:pt x="1021" y="445"/>
                    </a:lnTo>
                    <a:lnTo>
                      <a:pt x="1025" y="448"/>
                    </a:lnTo>
                    <a:lnTo>
                      <a:pt x="1028" y="451"/>
                    </a:lnTo>
                    <a:lnTo>
                      <a:pt x="1032" y="455"/>
                    </a:lnTo>
                    <a:lnTo>
                      <a:pt x="1036" y="457"/>
                    </a:lnTo>
                    <a:lnTo>
                      <a:pt x="1040" y="461"/>
                    </a:lnTo>
                    <a:lnTo>
                      <a:pt x="1044" y="465"/>
                    </a:lnTo>
                    <a:lnTo>
                      <a:pt x="1048" y="469"/>
                    </a:lnTo>
                    <a:lnTo>
                      <a:pt x="1052" y="473"/>
                    </a:lnTo>
                    <a:lnTo>
                      <a:pt x="1056" y="476"/>
                    </a:lnTo>
                    <a:lnTo>
                      <a:pt x="1060" y="477"/>
                    </a:lnTo>
                    <a:lnTo>
                      <a:pt x="1064" y="481"/>
                    </a:lnTo>
                    <a:lnTo>
                      <a:pt x="1068" y="485"/>
                    </a:lnTo>
                    <a:lnTo>
                      <a:pt x="1072" y="488"/>
                    </a:lnTo>
                    <a:lnTo>
                      <a:pt x="1076" y="492"/>
                    </a:lnTo>
                    <a:lnTo>
                      <a:pt x="1080" y="495"/>
                    </a:lnTo>
                    <a:lnTo>
                      <a:pt x="1084" y="499"/>
                    </a:lnTo>
                    <a:lnTo>
                      <a:pt x="1088" y="501"/>
                    </a:lnTo>
                    <a:lnTo>
                      <a:pt x="1092" y="505"/>
                    </a:lnTo>
                    <a:lnTo>
                      <a:pt x="1095" y="508"/>
                    </a:lnTo>
                    <a:lnTo>
                      <a:pt x="1099" y="512"/>
                    </a:lnTo>
                    <a:lnTo>
                      <a:pt x="1103" y="514"/>
                    </a:lnTo>
                    <a:lnTo>
                      <a:pt x="1107" y="518"/>
                    </a:lnTo>
                    <a:lnTo>
                      <a:pt x="1111" y="521"/>
                    </a:lnTo>
                    <a:lnTo>
                      <a:pt x="1115" y="524"/>
                    </a:lnTo>
                    <a:lnTo>
                      <a:pt x="1119" y="528"/>
                    </a:lnTo>
                    <a:lnTo>
                      <a:pt x="1123" y="531"/>
                    </a:lnTo>
                    <a:lnTo>
                      <a:pt x="1127" y="534"/>
                    </a:lnTo>
                    <a:lnTo>
                      <a:pt x="1131" y="538"/>
                    </a:lnTo>
                    <a:lnTo>
                      <a:pt x="1135" y="541"/>
                    </a:lnTo>
                    <a:lnTo>
                      <a:pt x="1139" y="543"/>
                    </a:lnTo>
                    <a:lnTo>
                      <a:pt x="1143" y="547"/>
                    </a:lnTo>
                    <a:lnTo>
                      <a:pt x="1147" y="550"/>
                    </a:lnTo>
                    <a:lnTo>
                      <a:pt x="1151" y="552"/>
                    </a:lnTo>
                    <a:lnTo>
                      <a:pt x="1155" y="555"/>
                    </a:lnTo>
                    <a:lnTo>
                      <a:pt x="1159" y="559"/>
                    </a:lnTo>
                    <a:lnTo>
                      <a:pt x="1163" y="560"/>
                    </a:lnTo>
                    <a:lnTo>
                      <a:pt x="1166" y="565"/>
                    </a:lnTo>
                    <a:lnTo>
                      <a:pt x="1170" y="567"/>
                    </a:lnTo>
                    <a:lnTo>
                      <a:pt x="1174" y="570"/>
                    </a:lnTo>
                    <a:lnTo>
                      <a:pt x="1178" y="573"/>
                    </a:lnTo>
                    <a:lnTo>
                      <a:pt x="1182" y="577"/>
                    </a:lnTo>
                    <a:lnTo>
                      <a:pt x="1186" y="580"/>
                    </a:lnTo>
                    <a:lnTo>
                      <a:pt x="1190" y="582"/>
                    </a:lnTo>
                    <a:lnTo>
                      <a:pt x="1194" y="584"/>
                    </a:lnTo>
                    <a:lnTo>
                      <a:pt x="1198" y="588"/>
                    </a:lnTo>
                    <a:lnTo>
                      <a:pt x="1202" y="592"/>
                    </a:lnTo>
                    <a:lnTo>
                      <a:pt x="1206" y="593"/>
                    </a:lnTo>
                    <a:lnTo>
                      <a:pt x="1210" y="596"/>
                    </a:lnTo>
                    <a:lnTo>
                      <a:pt x="1214" y="600"/>
                    </a:lnTo>
                    <a:lnTo>
                      <a:pt x="1218" y="602"/>
                    </a:lnTo>
                    <a:lnTo>
                      <a:pt x="1222" y="605"/>
                    </a:lnTo>
                    <a:lnTo>
                      <a:pt x="1226" y="607"/>
                    </a:lnTo>
                    <a:lnTo>
                      <a:pt x="1230" y="610"/>
                    </a:lnTo>
                    <a:lnTo>
                      <a:pt x="1233" y="611"/>
                    </a:lnTo>
                    <a:lnTo>
                      <a:pt x="1237" y="615"/>
                    </a:lnTo>
                    <a:lnTo>
                      <a:pt x="1241" y="618"/>
                    </a:lnTo>
                    <a:lnTo>
                      <a:pt x="1245" y="621"/>
                    </a:lnTo>
                    <a:lnTo>
                      <a:pt x="1249" y="622"/>
                    </a:lnTo>
                    <a:lnTo>
                      <a:pt x="1253" y="625"/>
                    </a:lnTo>
                    <a:lnTo>
                      <a:pt x="1257" y="629"/>
                    </a:lnTo>
                    <a:lnTo>
                      <a:pt x="1261" y="630"/>
                    </a:lnTo>
                    <a:lnTo>
                      <a:pt x="1265" y="633"/>
                    </a:lnTo>
                    <a:lnTo>
                      <a:pt x="1269" y="637"/>
                    </a:lnTo>
                    <a:lnTo>
                      <a:pt x="1273" y="638"/>
                    </a:lnTo>
                    <a:lnTo>
                      <a:pt x="1277" y="640"/>
                    </a:lnTo>
                    <a:lnTo>
                      <a:pt x="1281" y="643"/>
                    </a:lnTo>
                    <a:lnTo>
                      <a:pt x="1285" y="645"/>
                    </a:lnTo>
                    <a:lnTo>
                      <a:pt x="1289" y="648"/>
                    </a:lnTo>
                    <a:lnTo>
                      <a:pt x="1293" y="649"/>
                    </a:lnTo>
                    <a:lnTo>
                      <a:pt x="1297" y="653"/>
                    </a:lnTo>
                    <a:lnTo>
                      <a:pt x="1301" y="654"/>
                    </a:lnTo>
                    <a:lnTo>
                      <a:pt x="1304" y="657"/>
                    </a:lnTo>
                    <a:lnTo>
                      <a:pt x="1308" y="658"/>
                    </a:lnTo>
                    <a:lnTo>
                      <a:pt x="1312" y="662"/>
                    </a:lnTo>
                    <a:lnTo>
                      <a:pt x="1316" y="663"/>
                    </a:lnTo>
                    <a:lnTo>
                      <a:pt x="1320" y="665"/>
                    </a:lnTo>
                    <a:lnTo>
                      <a:pt x="1324" y="668"/>
                    </a:lnTo>
                    <a:lnTo>
                      <a:pt x="1328" y="669"/>
                    </a:lnTo>
                    <a:lnTo>
                      <a:pt x="1332" y="672"/>
                    </a:lnTo>
                    <a:lnTo>
                      <a:pt x="1336" y="674"/>
                    </a:lnTo>
                    <a:lnTo>
                      <a:pt x="1340" y="676"/>
                    </a:lnTo>
                    <a:lnTo>
                      <a:pt x="1344" y="679"/>
                    </a:lnTo>
                    <a:lnTo>
                      <a:pt x="1348" y="679"/>
                    </a:lnTo>
                    <a:lnTo>
                      <a:pt x="1352" y="682"/>
                    </a:lnTo>
                    <a:lnTo>
                      <a:pt x="1356" y="683"/>
                    </a:lnTo>
                    <a:lnTo>
                      <a:pt x="1360" y="686"/>
                    </a:lnTo>
                    <a:lnTo>
                      <a:pt x="1364" y="688"/>
                    </a:lnTo>
                    <a:lnTo>
                      <a:pt x="1368" y="690"/>
                    </a:lnTo>
                    <a:lnTo>
                      <a:pt x="1371" y="691"/>
                    </a:lnTo>
                    <a:lnTo>
                      <a:pt x="1375" y="693"/>
                    </a:lnTo>
                    <a:lnTo>
                      <a:pt x="1379" y="695"/>
                    </a:lnTo>
                    <a:lnTo>
                      <a:pt x="1383" y="696"/>
                    </a:lnTo>
                    <a:lnTo>
                      <a:pt x="1387" y="697"/>
                    </a:lnTo>
                    <a:lnTo>
                      <a:pt x="1391" y="699"/>
                    </a:lnTo>
                    <a:lnTo>
                      <a:pt x="1395" y="700"/>
                    </a:lnTo>
                    <a:lnTo>
                      <a:pt x="1399" y="703"/>
                    </a:lnTo>
                    <a:lnTo>
                      <a:pt x="1403" y="705"/>
                    </a:lnTo>
                    <a:lnTo>
                      <a:pt x="1407" y="706"/>
                    </a:lnTo>
                    <a:lnTo>
                      <a:pt x="1411" y="707"/>
                    </a:lnTo>
                    <a:lnTo>
                      <a:pt x="1415" y="708"/>
                    </a:lnTo>
                    <a:lnTo>
                      <a:pt x="1419" y="710"/>
                    </a:lnTo>
                    <a:lnTo>
                      <a:pt x="1423" y="713"/>
                    </a:lnTo>
                    <a:lnTo>
                      <a:pt x="1427" y="713"/>
                    </a:lnTo>
                    <a:lnTo>
                      <a:pt x="1431" y="715"/>
                    </a:lnTo>
                    <a:lnTo>
                      <a:pt x="1435" y="715"/>
                    </a:lnTo>
                    <a:lnTo>
                      <a:pt x="1438" y="716"/>
                    </a:lnTo>
                    <a:lnTo>
                      <a:pt x="1442" y="720"/>
                    </a:lnTo>
                    <a:lnTo>
                      <a:pt x="1446" y="721"/>
                    </a:lnTo>
                    <a:lnTo>
                      <a:pt x="1450" y="721"/>
                    </a:lnTo>
                    <a:lnTo>
                      <a:pt x="1454" y="723"/>
                    </a:lnTo>
                    <a:lnTo>
                      <a:pt x="1458" y="725"/>
                    </a:lnTo>
                    <a:lnTo>
                      <a:pt x="1462" y="725"/>
                    </a:lnTo>
                    <a:lnTo>
                      <a:pt x="1466" y="726"/>
                    </a:lnTo>
                    <a:lnTo>
                      <a:pt x="1470" y="728"/>
                    </a:lnTo>
                    <a:lnTo>
                      <a:pt x="1474" y="729"/>
                    </a:lnTo>
                    <a:lnTo>
                      <a:pt x="1478" y="731"/>
                    </a:lnTo>
                    <a:lnTo>
                      <a:pt x="1482" y="731"/>
                    </a:lnTo>
                    <a:lnTo>
                      <a:pt x="1486" y="732"/>
                    </a:lnTo>
                    <a:lnTo>
                      <a:pt x="1490" y="734"/>
                    </a:lnTo>
                    <a:lnTo>
                      <a:pt x="1494" y="734"/>
                    </a:lnTo>
                    <a:lnTo>
                      <a:pt x="1498" y="736"/>
                    </a:lnTo>
                    <a:lnTo>
                      <a:pt x="1502" y="735"/>
                    </a:lnTo>
                    <a:lnTo>
                      <a:pt x="1506" y="736"/>
                    </a:lnTo>
                    <a:lnTo>
                      <a:pt x="1509" y="738"/>
                    </a:lnTo>
                    <a:lnTo>
                      <a:pt x="1513" y="739"/>
                    </a:lnTo>
                    <a:lnTo>
                      <a:pt x="1517" y="738"/>
                    </a:lnTo>
                    <a:lnTo>
                      <a:pt x="1521" y="740"/>
                    </a:lnTo>
                    <a:lnTo>
                      <a:pt x="1525" y="742"/>
                    </a:lnTo>
                    <a:lnTo>
                      <a:pt x="1529" y="741"/>
                    </a:lnTo>
                    <a:lnTo>
                      <a:pt x="1533" y="742"/>
                    </a:lnTo>
                    <a:lnTo>
                      <a:pt x="1537" y="741"/>
                    </a:lnTo>
                    <a:lnTo>
                      <a:pt x="1541" y="743"/>
                    </a:lnTo>
                    <a:lnTo>
                      <a:pt x="1545" y="745"/>
                    </a:lnTo>
                    <a:lnTo>
                      <a:pt x="1549" y="745"/>
                    </a:lnTo>
                    <a:lnTo>
                      <a:pt x="1553" y="746"/>
                    </a:lnTo>
                    <a:lnTo>
                      <a:pt x="1557" y="747"/>
                    </a:lnTo>
                    <a:lnTo>
                      <a:pt x="1561" y="746"/>
                    </a:lnTo>
                    <a:lnTo>
                      <a:pt x="1565" y="747"/>
                    </a:lnTo>
                    <a:lnTo>
                      <a:pt x="1569" y="746"/>
                    </a:lnTo>
                    <a:lnTo>
                      <a:pt x="1573" y="748"/>
                    </a:lnTo>
                    <a:lnTo>
                      <a:pt x="1576" y="749"/>
                    </a:lnTo>
                    <a:lnTo>
                      <a:pt x="1580" y="748"/>
                    </a:lnTo>
                    <a:lnTo>
                      <a:pt x="1584" y="749"/>
                    </a:lnTo>
                    <a:lnTo>
                      <a:pt x="1588" y="749"/>
                    </a:lnTo>
                    <a:lnTo>
                      <a:pt x="1592" y="750"/>
                    </a:lnTo>
                    <a:lnTo>
                      <a:pt x="1596" y="749"/>
                    </a:lnTo>
                    <a:lnTo>
                      <a:pt x="1600" y="750"/>
                    </a:lnTo>
                    <a:lnTo>
                      <a:pt x="1604" y="750"/>
                    </a:lnTo>
                    <a:lnTo>
                      <a:pt x="1608" y="750"/>
                    </a:lnTo>
                    <a:lnTo>
                      <a:pt x="1612" y="750"/>
                    </a:lnTo>
                    <a:lnTo>
                      <a:pt x="1616" y="750"/>
                    </a:lnTo>
                    <a:lnTo>
                      <a:pt x="1620" y="750"/>
                    </a:lnTo>
                    <a:lnTo>
                      <a:pt x="1624" y="751"/>
                    </a:lnTo>
                    <a:lnTo>
                      <a:pt x="1628" y="750"/>
                    </a:lnTo>
                    <a:lnTo>
                      <a:pt x="1632" y="750"/>
                    </a:lnTo>
                    <a:lnTo>
                      <a:pt x="1636" y="750"/>
                    </a:lnTo>
                    <a:lnTo>
                      <a:pt x="1640" y="750"/>
                    </a:lnTo>
                    <a:lnTo>
                      <a:pt x="1643" y="750"/>
                    </a:lnTo>
                    <a:lnTo>
                      <a:pt x="1647" y="750"/>
                    </a:lnTo>
                    <a:lnTo>
                      <a:pt x="1651" y="750"/>
                    </a:lnTo>
                    <a:lnTo>
                      <a:pt x="1655" y="750"/>
                    </a:lnTo>
                    <a:lnTo>
                      <a:pt x="1659" y="750"/>
                    </a:lnTo>
                    <a:lnTo>
                      <a:pt x="1663" y="750"/>
                    </a:lnTo>
                    <a:lnTo>
                      <a:pt x="1667" y="750"/>
                    </a:lnTo>
                    <a:lnTo>
                      <a:pt x="1671" y="750"/>
                    </a:lnTo>
                    <a:lnTo>
                      <a:pt x="1675" y="750"/>
                    </a:lnTo>
                    <a:lnTo>
                      <a:pt x="1679" y="748"/>
                    </a:lnTo>
                    <a:lnTo>
                      <a:pt x="1683" y="749"/>
                    </a:lnTo>
                    <a:lnTo>
                      <a:pt x="1687" y="747"/>
                    </a:lnTo>
                    <a:lnTo>
                      <a:pt x="1691" y="746"/>
                    </a:lnTo>
                    <a:lnTo>
                      <a:pt x="1695" y="745"/>
                    </a:lnTo>
                    <a:lnTo>
                      <a:pt x="1699" y="748"/>
                    </a:lnTo>
                    <a:lnTo>
                      <a:pt x="1703" y="747"/>
                    </a:lnTo>
                    <a:lnTo>
                      <a:pt x="1707" y="746"/>
                    </a:lnTo>
                    <a:lnTo>
                      <a:pt x="1711" y="746"/>
                    </a:lnTo>
                    <a:lnTo>
                      <a:pt x="1714" y="744"/>
                    </a:lnTo>
                    <a:lnTo>
                      <a:pt x="1718" y="744"/>
                    </a:lnTo>
                    <a:lnTo>
                      <a:pt x="1722" y="743"/>
                    </a:lnTo>
                    <a:lnTo>
                      <a:pt x="1726" y="743"/>
                    </a:lnTo>
                    <a:lnTo>
                      <a:pt x="1730" y="742"/>
                    </a:lnTo>
                    <a:lnTo>
                      <a:pt x="1734" y="742"/>
                    </a:lnTo>
                    <a:lnTo>
                      <a:pt x="1738" y="741"/>
                    </a:lnTo>
                    <a:lnTo>
                      <a:pt x="1742" y="740"/>
                    </a:lnTo>
                    <a:lnTo>
                      <a:pt x="1746" y="739"/>
                    </a:lnTo>
                    <a:lnTo>
                      <a:pt x="1750" y="739"/>
                    </a:lnTo>
                    <a:lnTo>
                      <a:pt x="1754" y="738"/>
                    </a:lnTo>
                    <a:lnTo>
                      <a:pt x="1758" y="738"/>
                    </a:lnTo>
                    <a:lnTo>
                      <a:pt x="1762" y="736"/>
                    </a:lnTo>
                    <a:lnTo>
                      <a:pt x="1766" y="736"/>
                    </a:lnTo>
                    <a:lnTo>
                      <a:pt x="1770" y="735"/>
                    </a:lnTo>
                    <a:lnTo>
                      <a:pt x="1774" y="735"/>
                    </a:lnTo>
                    <a:lnTo>
                      <a:pt x="1778" y="734"/>
                    </a:lnTo>
                    <a:lnTo>
                      <a:pt x="1781" y="732"/>
                    </a:lnTo>
                    <a:lnTo>
                      <a:pt x="1785" y="731"/>
                    </a:lnTo>
                    <a:lnTo>
                      <a:pt x="1789" y="729"/>
                    </a:lnTo>
                    <a:lnTo>
                      <a:pt x="1793" y="730"/>
                    </a:lnTo>
                    <a:lnTo>
                      <a:pt x="1797" y="729"/>
                    </a:lnTo>
                    <a:lnTo>
                      <a:pt x="1801" y="727"/>
                    </a:lnTo>
                    <a:lnTo>
                      <a:pt x="1805" y="727"/>
                    </a:lnTo>
                    <a:lnTo>
                      <a:pt x="1809" y="726"/>
                    </a:lnTo>
                    <a:lnTo>
                      <a:pt x="1813" y="724"/>
                    </a:lnTo>
                    <a:lnTo>
                      <a:pt x="1817" y="724"/>
                    </a:lnTo>
                    <a:lnTo>
                      <a:pt x="1821" y="722"/>
                    </a:lnTo>
                    <a:lnTo>
                      <a:pt x="1825" y="720"/>
                    </a:lnTo>
                    <a:lnTo>
                      <a:pt x="1829" y="721"/>
                    </a:lnTo>
                    <a:lnTo>
                      <a:pt x="1833" y="719"/>
                    </a:lnTo>
                    <a:lnTo>
                      <a:pt x="1837" y="718"/>
                    </a:lnTo>
                    <a:lnTo>
                      <a:pt x="1841" y="716"/>
                    </a:lnTo>
                    <a:lnTo>
                      <a:pt x="1845" y="716"/>
                    </a:lnTo>
                    <a:lnTo>
                      <a:pt x="1848" y="714"/>
                    </a:lnTo>
                    <a:lnTo>
                      <a:pt x="1852" y="711"/>
                    </a:lnTo>
                    <a:lnTo>
                      <a:pt x="1856" y="711"/>
                    </a:lnTo>
                    <a:lnTo>
                      <a:pt x="1860" y="710"/>
                    </a:lnTo>
                    <a:lnTo>
                      <a:pt x="1864" y="710"/>
                    </a:lnTo>
                    <a:lnTo>
                      <a:pt x="1868" y="707"/>
                    </a:lnTo>
                    <a:lnTo>
                      <a:pt x="1872" y="706"/>
                    </a:lnTo>
                    <a:lnTo>
                      <a:pt x="1876" y="704"/>
                    </a:lnTo>
                    <a:lnTo>
                      <a:pt x="1880" y="704"/>
                    </a:lnTo>
                    <a:lnTo>
                      <a:pt x="1884" y="702"/>
                    </a:lnTo>
                    <a:lnTo>
                      <a:pt x="1888" y="699"/>
                    </a:lnTo>
                    <a:lnTo>
                      <a:pt x="1892" y="699"/>
                    </a:lnTo>
                    <a:lnTo>
                      <a:pt x="1896" y="698"/>
                    </a:lnTo>
                    <a:lnTo>
                      <a:pt x="1900" y="696"/>
                    </a:lnTo>
                    <a:lnTo>
                      <a:pt x="1904" y="694"/>
                    </a:lnTo>
                    <a:lnTo>
                      <a:pt x="1908" y="692"/>
                    </a:lnTo>
                    <a:lnTo>
                      <a:pt x="1912" y="692"/>
                    </a:lnTo>
                    <a:lnTo>
                      <a:pt x="1916" y="690"/>
                    </a:lnTo>
                    <a:lnTo>
                      <a:pt x="1919" y="687"/>
                    </a:lnTo>
                    <a:lnTo>
                      <a:pt x="1923" y="687"/>
                    </a:lnTo>
                    <a:lnTo>
                      <a:pt x="1927" y="685"/>
                    </a:lnTo>
                    <a:lnTo>
                      <a:pt x="1931" y="683"/>
                    </a:lnTo>
                    <a:lnTo>
                      <a:pt x="1935" y="682"/>
                    </a:lnTo>
                    <a:lnTo>
                      <a:pt x="1939" y="678"/>
                    </a:lnTo>
                    <a:lnTo>
                      <a:pt x="1943" y="679"/>
                    </a:lnTo>
                    <a:lnTo>
                      <a:pt x="1947" y="677"/>
                    </a:lnTo>
                    <a:lnTo>
                      <a:pt x="1951" y="675"/>
                    </a:lnTo>
                    <a:lnTo>
                      <a:pt x="1955" y="674"/>
                    </a:lnTo>
                    <a:lnTo>
                      <a:pt x="1959" y="672"/>
                    </a:lnTo>
                    <a:lnTo>
                      <a:pt x="1963" y="669"/>
                    </a:lnTo>
                    <a:lnTo>
                      <a:pt x="1967" y="669"/>
                    </a:lnTo>
                    <a:lnTo>
                      <a:pt x="1971" y="666"/>
                    </a:lnTo>
                    <a:lnTo>
                      <a:pt x="1975" y="664"/>
                    </a:lnTo>
                    <a:lnTo>
                      <a:pt x="1979" y="663"/>
                    </a:lnTo>
                    <a:lnTo>
                      <a:pt x="1983" y="660"/>
                    </a:lnTo>
                    <a:lnTo>
                      <a:pt x="1986" y="658"/>
                    </a:lnTo>
                    <a:lnTo>
                      <a:pt x="1990" y="658"/>
                    </a:lnTo>
                    <a:lnTo>
                      <a:pt x="1994" y="655"/>
                    </a:lnTo>
                    <a:lnTo>
                      <a:pt x="1998" y="653"/>
                    </a:lnTo>
                    <a:lnTo>
                      <a:pt x="2002" y="652"/>
                    </a:lnTo>
                    <a:lnTo>
                      <a:pt x="2006" y="649"/>
                    </a:lnTo>
                    <a:lnTo>
                      <a:pt x="2010" y="647"/>
                    </a:lnTo>
                    <a:lnTo>
                      <a:pt x="2014" y="645"/>
                    </a:lnTo>
                    <a:lnTo>
                      <a:pt x="2018" y="643"/>
                    </a:lnTo>
                    <a:lnTo>
                      <a:pt x="2022" y="642"/>
                    </a:lnTo>
                    <a:lnTo>
                      <a:pt x="2026" y="639"/>
                    </a:lnTo>
                    <a:lnTo>
                      <a:pt x="2030" y="638"/>
                    </a:lnTo>
                    <a:lnTo>
                      <a:pt x="2034" y="636"/>
                    </a:lnTo>
                    <a:lnTo>
                      <a:pt x="2038" y="633"/>
                    </a:lnTo>
                    <a:lnTo>
                      <a:pt x="2042" y="632"/>
                    </a:lnTo>
                    <a:lnTo>
                      <a:pt x="2046" y="631"/>
                    </a:lnTo>
                    <a:lnTo>
                      <a:pt x="2050" y="627"/>
                    </a:lnTo>
                    <a:lnTo>
                      <a:pt x="2054" y="625"/>
                    </a:lnTo>
                    <a:lnTo>
                      <a:pt x="2057" y="624"/>
                    </a:lnTo>
                    <a:lnTo>
                      <a:pt x="2061" y="622"/>
                    </a:lnTo>
                    <a:lnTo>
                      <a:pt x="2065" y="620"/>
                    </a:lnTo>
                    <a:lnTo>
                      <a:pt x="2069" y="617"/>
                    </a:lnTo>
                    <a:lnTo>
                      <a:pt x="2073" y="617"/>
                    </a:lnTo>
                    <a:lnTo>
                      <a:pt x="2077" y="614"/>
                    </a:lnTo>
                    <a:lnTo>
                      <a:pt x="2081" y="613"/>
                    </a:lnTo>
                    <a:lnTo>
                      <a:pt x="2085" y="610"/>
                    </a:lnTo>
                    <a:lnTo>
                      <a:pt x="2089" y="608"/>
                    </a:lnTo>
                    <a:lnTo>
                      <a:pt x="2093" y="606"/>
                    </a:lnTo>
                    <a:lnTo>
                      <a:pt x="2097" y="604"/>
                    </a:lnTo>
                    <a:lnTo>
                      <a:pt x="2101" y="599"/>
                    </a:lnTo>
                    <a:lnTo>
                      <a:pt x="2105" y="599"/>
                    </a:lnTo>
                    <a:lnTo>
                      <a:pt x="2109" y="598"/>
                    </a:lnTo>
                    <a:lnTo>
                      <a:pt x="2113" y="595"/>
                    </a:lnTo>
                    <a:lnTo>
                      <a:pt x="2117" y="593"/>
                    </a:lnTo>
                    <a:lnTo>
                      <a:pt x="2121" y="591"/>
                    </a:lnTo>
                    <a:lnTo>
                      <a:pt x="2124" y="588"/>
                    </a:lnTo>
                    <a:lnTo>
                      <a:pt x="2128" y="586"/>
                    </a:lnTo>
                    <a:lnTo>
                      <a:pt x="2132" y="584"/>
                    </a:lnTo>
                    <a:lnTo>
                      <a:pt x="2136" y="582"/>
                    </a:lnTo>
                    <a:lnTo>
                      <a:pt x="2140" y="579"/>
                    </a:lnTo>
                    <a:lnTo>
                      <a:pt x="2144" y="578"/>
                    </a:lnTo>
                    <a:lnTo>
                      <a:pt x="2148" y="575"/>
                    </a:lnTo>
                    <a:lnTo>
                      <a:pt x="2152" y="573"/>
                    </a:lnTo>
                    <a:lnTo>
                      <a:pt x="2156" y="571"/>
                    </a:lnTo>
                    <a:lnTo>
                      <a:pt x="2160" y="570"/>
                    </a:lnTo>
                    <a:lnTo>
                      <a:pt x="2164" y="565"/>
                    </a:lnTo>
                    <a:lnTo>
                      <a:pt x="2168" y="564"/>
                    </a:lnTo>
                    <a:lnTo>
                      <a:pt x="2172" y="561"/>
                    </a:lnTo>
                    <a:lnTo>
                      <a:pt x="2176" y="560"/>
                    </a:lnTo>
                    <a:lnTo>
                      <a:pt x="2180" y="558"/>
                    </a:lnTo>
                    <a:lnTo>
                      <a:pt x="2184" y="556"/>
                    </a:lnTo>
                    <a:lnTo>
                      <a:pt x="2188" y="553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7"/>
                    </a:lnTo>
                    <a:lnTo>
                      <a:pt x="2203" y="543"/>
                    </a:lnTo>
                    <a:lnTo>
                      <a:pt x="2207" y="542"/>
                    </a:lnTo>
                    <a:lnTo>
                      <a:pt x="2211" y="540"/>
                    </a:lnTo>
                    <a:lnTo>
                      <a:pt x="2215" y="537"/>
                    </a:lnTo>
                    <a:lnTo>
                      <a:pt x="2219" y="535"/>
                    </a:lnTo>
                    <a:lnTo>
                      <a:pt x="2223" y="533"/>
                    </a:lnTo>
                    <a:lnTo>
                      <a:pt x="2227" y="530"/>
                    </a:lnTo>
                    <a:lnTo>
                      <a:pt x="2231" y="528"/>
                    </a:lnTo>
                    <a:lnTo>
                      <a:pt x="2235" y="526"/>
                    </a:lnTo>
                    <a:lnTo>
                      <a:pt x="2239" y="521"/>
                    </a:lnTo>
                    <a:lnTo>
                      <a:pt x="2243" y="520"/>
                    </a:lnTo>
                    <a:lnTo>
                      <a:pt x="2247" y="518"/>
                    </a:lnTo>
                    <a:lnTo>
                      <a:pt x="2251" y="516"/>
                    </a:lnTo>
                    <a:lnTo>
                      <a:pt x="2255" y="513"/>
                    </a:lnTo>
                    <a:lnTo>
                      <a:pt x="2259" y="510"/>
                    </a:lnTo>
                    <a:lnTo>
                      <a:pt x="2262" y="509"/>
                    </a:lnTo>
                    <a:lnTo>
                      <a:pt x="2266" y="506"/>
                    </a:lnTo>
                    <a:lnTo>
                      <a:pt x="2270" y="504"/>
                    </a:lnTo>
                    <a:lnTo>
                      <a:pt x="2274" y="500"/>
                    </a:lnTo>
                    <a:lnTo>
                      <a:pt x="2278" y="499"/>
                    </a:lnTo>
                    <a:lnTo>
                      <a:pt x="2282" y="497"/>
                    </a:lnTo>
                    <a:lnTo>
                      <a:pt x="2286" y="494"/>
                    </a:lnTo>
                    <a:lnTo>
                      <a:pt x="2290" y="492"/>
                    </a:lnTo>
                    <a:lnTo>
                      <a:pt x="2294" y="491"/>
                    </a:lnTo>
                    <a:lnTo>
                      <a:pt x="2298" y="488"/>
                    </a:lnTo>
                    <a:lnTo>
                      <a:pt x="2302" y="485"/>
                    </a:lnTo>
                    <a:lnTo>
                      <a:pt x="2306" y="483"/>
                    </a:lnTo>
                    <a:lnTo>
                      <a:pt x="2310" y="480"/>
                    </a:lnTo>
                    <a:lnTo>
                      <a:pt x="2314" y="479"/>
                    </a:lnTo>
                    <a:lnTo>
                      <a:pt x="2318" y="476"/>
                    </a:lnTo>
                    <a:lnTo>
                      <a:pt x="2322" y="473"/>
                    </a:lnTo>
                    <a:lnTo>
                      <a:pt x="2326" y="471"/>
                    </a:lnTo>
                    <a:lnTo>
                      <a:pt x="2329" y="469"/>
                    </a:lnTo>
                    <a:lnTo>
                      <a:pt x="2333" y="468"/>
                    </a:lnTo>
                    <a:lnTo>
                      <a:pt x="2337" y="463"/>
                    </a:lnTo>
                    <a:lnTo>
                      <a:pt x="2341" y="461"/>
                    </a:lnTo>
                    <a:lnTo>
                      <a:pt x="2345" y="461"/>
                    </a:lnTo>
                    <a:lnTo>
                      <a:pt x="2349" y="457"/>
                    </a:lnTo>
                    <a:lnTo>
                      <a:pt x="2353" y="454"/>
                    </a:lnTo>
                    <a:lnTo>
                      <a:pt x="2357" y="452"/>
                    </a:lnTo>
                    <a:lnTo>
                      <a:pt x="2361" y="450"/>
                    </a:lnTo>
                    <a:lnTo>
                      <a:pt x="2365" y="447"/>
                    </a:lnTo>
                    <a:lnTo>
                      <a:pt x="2369" y="446"/>
                    </a:lnTo>
                    <a:lnTo>
                      <a:pt x="2373" y="443"/>
                    </a:lnTo>
                    <a:lnTo>
                      <a:pt x="2377" y="439"/>
                    </a:lnTo>
                    <a:lnTo>
                      <a:pt x="2381" y="437"/>
                    </a:lnTo>
                    <a:lnTo>
                      <a:pt x="2385" y="436"/>
                    </a:lnTo>
                    <a:lnTo>
                      <a:pt x="2389" y="433"/>
                    </a:lnTo>
                    <a:lnTo>
                      <a:pt x="2393" y="432"/>
                    </a:lnTo>
                    <a:lnTo>
                      <a:pt x="2396" y="430"/>
                    </a:lnTo>
                    <a:lnTo>
                      <a:pt x="2400" y="426"/>
                    </a:lnTo>
                    <a:lnTo>
                      <a:pt x="2404" y="424"/>
                    </a:lnTo>
                    <a:lnTo>
                      <a:pt x="2408" y="422"/>
                    </a:lnTo>
                    <a:lnTo>
                      <a:pt x="2412" y="419"/>
                    </a:lnTo>
                    <a:lnTo>
                      <a:pt x="2416" y="417"/>
                    </a:lnTo>
                    <a:lnTo>
                      <a:pt x="2420" y="415"/>
                    </a:lnTo>
                    <a:lnTo>
                      <a:pt x="2424" y="414"/>
                    </a:lnTo>
                    <a:lnTo>
                      <a:pt x="2428" y="410"/>
                    </a:lnTo>
                    <a:lnTo>
                      <a:pt x="2432" y="409"/>
                    </a:lnTo>
                    <a:lnTo>
                      <a:pt x="2436" y="406"/>
                    </a:lnTo>
                    <a:lnTo>
                      <a:pt x="2440" y="404"/>
                    </a:lnTo>
                    <a:lnTo>
                      <a:pt x="2444" y="402"/>
                    </a:lnTo>
                    <a:lnTo>
                      <a:pt x="2448" y="399"/>
                    </a:lnTo>
                    <a:lnTo>
                      <a:pt x="2452" y="396"/>
                    </a:lnTo>
                    <a:lnTo>
                      <a:pt x="2456" y="395"/>
                    </a:lnTo>
                    <a:lnTo>
                      <a:pt x="2460" y="392"/>
                    </a:lnTo>
                    <a:lnTo>
                      <a:pt x="2464" y="389"/>
                    </a:lnTo>
                    <a:lnTo>
                      <a:pt x="2467" y="387"/>
                    </a:lnTo>
                    <a:lnTo>
                      <a:pt x="2471" y="386"/>
                    </a:lnTo>
                    <a:lnTo>
                      <a:pt x="2475" y="383"/>
                    </a:lnTo>
                    <a:lnTo>
                      <a:pt x="2479" y="380"/>
                    </a:lnTo>
                    <a:lnTo>
                      <a:pt x="2483" y="378"/>
                    </a:lnTo>
                    <a:lnTo>
                      <a:pt x="2487" y="377"/>
                    </a:lnTo>
                    <a:lnTo>
                      <a:pt x="2491" y="374"/>
                    </a:lnTo>
                    <a:lnTo>
                      <a:pt x="2495" y="372"/>
                    </a:lnTo>
                    <a:lnTo>
                      <a:pt x="2499" y="370"/>
                    </a:lnTo>
                    <a:lnTo>
                      <a:pt x="2503" y="367"/>
                    </a:lnTo>
                    <a:lnTo>
                      <a:pt x="2507" y="365"/>
                    </a:lnTo>
                    <a:lnTo>
                      <a:pt x="2511" y="363"/>
                    </a:lnTo>
                    <a:lnTo>
                      <a:pt x="2515" y="360"/>
                    </a:lnTo>
                    <a:lnTo>
                      <a:pt x="2519" y="359"/>
                    </a:lnTo>
                    <a:lnTo>
                      <a:pt x="2523" y="355"/>
                    </a:lnTo>
                    <a:lnTo>
                      <a:pt x="2527" y="354"/>
                    </a:lnTo>
                    <a:lnTo>
                      <a:pt x="2531" y="351"/>
                    </a:lnTo>
                    <a:lnTo>
                      <a:pt x="2534" y="350"/>
                    </a:lnTo>
                    <a:lnTo>
                      <a:pt x="2538" y="347"/>
                    </a:lnTo>
                    <a:lnTo>
                      <a:pt x="2542" y="346"/>
                    </a:lnTo>
                    <a:lnTo>
                      <a:pt x="2546" y="343"/>
                    </a:lnTo>
                    <a:lnTo>
                      <a:pt x="2550" y="340"/>
                    </a:lnTo>
                    <a:lnTo>
                      <a:pt x="2554" y="340"/>
                    </a:lnTo>
                    <a:lnTo>
                      <a:pt x="2558" y="336"/>
                    </a:lnTo>
                    <a:lnTo>
                      <a:pt x="2562" y="335"/>
                    </a:lnTo>
                    <a:lnTo>
                      <a:pt x="2566" y="333"/>
                    </a:lnTo>
                    <a:lnTo>
                      <a:pt x="2570" y="330"/>
                    </a:lnTo>
                    <a:lnTo>
                      <a:pt x="2574" y="328"/>
                    </a:lnTo>
                    <a:lnTo>
                      <a:pt x="2578" y="326"/>
                    </a:lnTo>
                    <a:lnTo>
                      <a:pt x="2582" y="324"/>
                    </a:lnTo>
                    <a:lnTo>
                      <a:pt x="2586" y="319"/>
                    </a:lnTo>
                    <a:lnTo>
                      <a:pt x="2590" y="320"/>
                    </a:lnTo>
                    <a:lnTo>
                      <a:pt x="2594" y="318"/>
                    </a:lnTo>
                    <a:lnTo>
                      <a:pt x="2598" y="316"/>
                    </a:lnTo>
                    <a:lnTo>
                      <a:pt x="2602" y="313"/>
                    </a:lnTo>
                    <a:lnTo>
                      <a:pt x="2605" y="311"/>
                    </a:lnTo>
                    <a:lnTo>
                      <a:pt x="2609" y="309"/>
                    </a:lnTo>
                    <a:lnTo>
                      <a:pt x="2613" y="308"/>
                    </a:lnTo>
                    <a:lnTo>
                      <a:pt x="2617" y="306"/>
                    </a:lnTo>
                    <a:lnTo>
                      <a:pt x="2621" y="302"/>
                    </a:lnTo>
                    <a:lnTo>
                      <a:pt x="2625" y="302"/>
                    </a:lnTo>
                    <a:lnTo>
                      <a:pt x="2629" y="298"/>
                    </a:lnTo>
                    <a:lnTo>
                      <a:pt x="2633" y="297"/>
                    </a:lnTo>
                    <a:lnTo>
                      <a:pt x="2637" y="295"/>
                    </a:lnTo>
                    <a:lnTo>
                      <a:pt x="2641" y="294"/>
                    </a:lnTo>
                    <a:lnTo>
                      <a:pt x="2645" y="289"/>
                    </a:lnTo>
                    <a:lnTo>
                      <a:pt x="2649" y="288"/>
                    </a:lnTo>
                    <a:lnTo>
                      <a:pt x="2653" y="284"/>
                    </a:lnTo>
                    <a:lnTo>
                      <a:pt x="2657" y="285"/>
                    </a:lnTo>
                    <a:lnTo>
                      <a:pt x="2661" y="283"/>
                    </a:lnTo>
                    <a:lnTo>
                      <a:pt x="2665" y="281"/>
                    </a:lnTo>
                    <a:lnTo>
                      <a:pt x="2669" y="280"/>
                    </a:lnTo>
                    <a:lnTo>
                      <a:pt x="2672" y="277"/>
                    </a:lnTo>
                    <a:lnTo>
                      <a:pt x="2676" y="274"/>
                    </a:lnTo>
                    <a:lnTo>
                      <a:pt x="2680" y="274"/>
                    </a:lnTo>
                    <a:lnTo>
                      <a:pt x="2684" y="271"/>
                    </a:lnTo>
                    <a:lnTo>
                      <a:pt x="2688" y="269"/>
                    </a:lnTo>
                    <a:lnTo>
                      <a:pt x="2692" y="267"/>
                    </a:lnTo>
                    <a:lnTo>
                      <a:pt x="2696" y="266"/>
                    </a:lnTo>
                    <a:lnTo>
                      <a:pt x="2700" y="263"/>
                    </a:lnTo>
                    <a:lnTo>
                      <a:pt x="2704" y="260"/>
                    </a:lnTo>
                    <a:lnTo>
                      <a:pt x="2708" y="261"/>
                    </a:lnTo>
                    <a:lnTo>
                      <a:pt x="2712" y="257"/>
                    </a:lnTo>
                    <a:lnTo>
                      <a:pt x="2716" y="255"/>
                    </a:lnTo>
                    <a:lnTo>
                      <a:pt x="2720" y="254"/>
                    </a:lnTo>
                    <a:lnTo>
                      <a:pt x="2724" y="252"/>
                    </a:lnTo>
                    <a:lnTo>
                      <a:pt x="2728" y="250"/>
                    </a:lnTo>
                    <a:lnTo>
                      <a:pt x="2732" y="248"/>
                    </a:lnTo>
                    <a:lnTo>
                      <a:pt x="2736" y="247"/>
                    </a:lnTo>
                    <a:lnTo>
                      <a:pt x="2739" y="244"/>
                    </a:lnTo>
                    <a:lnTo>
                      <a:pt x="2743" y="245"/>
                    </a:lnTo>
                    <a:lnTo>
                      <a:pt x="2747" y="242"/>
                    </a:lnTo>
                    <a:lnTo>
                      <a:pt x="2751" y="239"/>
                    </a:lnTo>
                    <a:lnTo>
                      <a:pt x="2755" y="237"/>
                    </a:lnTo>
                    <a:lnTo>
                      <a:pt x="2759" y="236"/>
                    </a:lnTo>
                    <a:lnTo>
                      <a:pt x="2763" y="235"/>
                    </a:lnTo>
                    <a:lnTo>
                      <a:pt x="2767" y="232"/>
                    </a:lnTo>
                    <a:lnTo>
                      <a:pt x="2771" y="230"/>
                    </a:lnTo>
                    <a:lnTo>
                      <a:pt x="2775" y="229"/>
                    </a:lnTo>
                    <a:lnTo>
                      <a:pt x="2779" y="227"/>
                    </a:lnTo>
                    <a:lnTo>
                      <a:pt x="2783" y="224"/>
                    </a:lnTo>
                    <a:lnTo>
                      <a:pt x="2787" y="224"/>
                    </a:lnTo>
                    <a:lnTo>
                      <a:pt x="2791" y="223"/>
                    </a:lnTo>
                    <a:lnTo>
                      <a:pt x="2795" y="220"/>
                    </a:lnTo>
                    <a:lnTo>
                      <a:pt x="2799" y="218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4"/>
                    </a:lnTo>
                    <a:lnTo>
                      <a:pt x="2814" y="211"/>
                    </a:lnTo>
                    <a:lnTo>
                      <a:pt x="2818" y="210"/>
                    </a:lnTo>
                    <a:lnTo>
                      <a:pt x="2822" y="209"/>
                    </a:lnTo>
                    <a:lnTo>
                      <a:pt x="2826" y="207"/>
                    </a:lnTo>
                    <a:lnTo>
                      <a:pt x="2830" y="205"/>
                    </a:lnTo>
                    <a:lnTo>
                      <a:pt x="2834" y="203"/>
                    </a:lnTo>
                    <a:lnTo>
                      <a:pt x="2838" y="202"/>
                    </a:lnTo>
                    <a:lnTo>
                      <a:pt x="2842" y="200"/>
                    </a:lnTo>
                    <a:lnTo>
                      <a:pt x="2846" y="198"/>
                    </a:lnTo>
                    <a:lnTo>
                      <a:pt x="2850" y="195"/>
                    </a:lnTo>
                    <a:lnTo>
                      <a:pt x="2854" y="194"/>
                    </a:lnTo>
                    <a:lnTo>
                      <a:pt x="2858" y="193"/>
                    </a:lnTo>
                    <a:lnTo>
                      <a:pt x="2862" y="192"/>
                    </a:lnTo>
                    <a:lnTo>
                      <a:pt x="2866" y="191"/>
                    </a:lnTo>
                    <a:lnTo>
                      <a:pt x="2870" y="190"/>
                    </a:lnTo>
                    <a:lnTo>
                      <a:pt x="2874" y="187"/>
                    </a:lnTo>
                    <a:lnTo>
                      <a:pt x="2877" y="186"/>
                    </a:lnTo>
                    <a:lnTo>
                      <a:pt x="2881" y="185"/>
                    </a:lnTo>
                    <a:lnTo>
                      <a:pt x="2885" y="183"/>
                    </a:lnTo>
                    <a:lnTo>
                      <a:pt x="2889" y="181"/>
                    </a:lnTo>
                    <a:lnTo>
                      <a:pt x="2893" y="179"/>
                    </a:lnTo>
                    <a:lnTo>
                      <a:pt x="2897" y="178"/>
                    </a:lnTo>
                    <a:lnTo>
                      <a:pt x="2901" y="177"/>
                    </a:lnTo>
                    <a:lnTo>
                      <a:pt x="2905" y="175"/>
                    </a:lnTo>
                    <a:lnTo>
                      <a:pt x="2909" y="174"/>
                    </a:lnTo>
                    <a:lnTo>
                      <a:pt x="2913" y="172"/>
                    </a:lnTo>
                    <a:lnTo>
                      <a:pt x="2917" y="171"/>
                    </a:lnTo>
                    <a:lnTo>
                      <a:pt x="2921" y="169"/>
                    </a:lnTo>
                    <a:lnTo>
                      <a:pt x="2925" y="168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1"/>
                    </a:lnTo>
                    <a:lnTo>
                      <a:pt x="2944" y="162"/>
                    </a:lnTo>
                    <a:lnTo>
                      <a:pt x="2948" y="160"/>
                    </a:lnTo>
                    <a:lnTo>
                      <a:pt x="2952" y="157"/>
                    </a:lnTo>
                    <a:lnTo>
                      <a:pt x="2956" y="157"/>
                    </a:lnTo>
                    <a:lnTo>
                      <a:pt x="2960" y="157"/>
                    </a:lnTo>
                    <a:lnTo>
                      <a:pt x="2964" y="154"/>
                    </a:lnTo>
                    <a:lnTo>
                      <a:pt x="2968" y="152"/>
                    </a:lnTo>
                    <a:lnTo>
                      <a:pt x="2972" y="152"/>
                    </a:lnTo>
                    <a:lnTo>
                      <a:pt x="2976" y="150"/>
                    </a:lnTo>
                    <a:lnTo>
                      <a:pt x="2980" y="148"/>
                    </a:lnTo>
                    <a:lnTo>
                      <a:pt x="2984" y="148"/>
                    </a:lnTo>
                    <a:lnTo>
                      <a:pt x="2988" y="145"/>
                    </a:lnTo>
                    <a:lnTo>
                      <a:pt x="2992" y="144"/>
                    </a:lnTo>
                    <a:lnTo>
                      <a:pt x="2996" y="143"/>
                    </a:lnTo>
                    <a:lnTo>
                      <a:pt x="3000" y="143"/>
                    </a:lnTo>
                    <a:lnTo>
                      <a:pt x="3004" y="141"/>
                    </a:lnTo>
                    <a:lnTo>
                      <a:pt x="3008" y="139"/>
                    </a:lnTo>
                    <a:lnTo>
                      <a:pt x="3012" y="137"/>
                    </a:lnTo>
                    <a:lnTo>
                      <a:pt x="3015" y="137"/>
                    </a:lnTo>
                    <a:lnTo>
                      <a:pt x="3019" y="134"/>
                    </a:lnTo>
                    <a:lnTo>
                      <a:pt x="3023" y="135"/>
                    </a:lnTo>
                    <a:lnTo>
                      <a:pt x="3027" y="134"/>
                    </a:lnTo>
                    <a:lnTo>
                      <a:pt x="3031" y="133"/>
                    </a:lnTo>
                    <a:lnTo>
                      <a:pt x="3035" y="130"/>
                    </a:lnTo>
                    <a:lnTo>
                      <a:pt x="3039" y="130"/>
                    </a:lnTo>
                    <a:lnTo>
                      <a:pt x="3043" y="128"/>
                    </a:lnTo>
                    <a:lnTo>
                      <a:pt x="3047" y="127"/>
                    </a:lnTo>
                    <a:lnTo>
                      <a:pt x="3051" y="127"/>
                    </a:lnTo>
                    <a:lnTo>
                      <a:pt x="3055" y="124"/>
                    </a:lnTo>
                    <a:lnTo>
                      <a:pt x="3059" y="124"/>
                    </a:lnTo>
                    <a:lnTo>
                      <a:pt x="3063" y="122"/>
                    </a:lnTo>
                    <a:lnTo>
                      <a:pt x="3067" y="121"/>
                    </a:lnTo>
                    <a:lnTo>
                      <a:pt x="3071" y="121"/>
                    </a:lnTo>
                    <a:lnTo>
                      <a:pt x="3075" y="118"/>
                    </a:lnTo>
                    <a:lnTo>
                      <a:pt x="3079" y="120"/>
                    </a:lnTo>
                    <a:lnTo>
                      <a:pt x="3082" y="116"/>
                    </a:lnTo>
                    <a:lnTo>
                      <a:pt x="3086" y="116"/>
                    </a:lnTo>
                    <a:lnTo>
                      <a:pt x="3090" y="114"/>
                    </a:lnTo>
                    <a:lnTo>
                      <a:pt x="3094" y="114"/>
                    </a:lnTo>
                    <a:lnTo>
                      <a:pt x="3098" y="113"/>
                    </a:lnTo>
                    <a:lnTo>
                      <a:pt x="3102" y="111"/>
                    </a:lnTo>
                    <a:lnTo>
                      <a:pt x="3106" y="110"/>
                    </a:lnTo>
                    <a:lnTo>
                      <a:pt x="3110" y="109"/>
                    </a:lnTo>
                    <a:lnTo>
                      <a:pt x="3114" y="108"/>
                    </a:lnTo>
                    <a:lnTo>
                      <a:pt x="3118" y="107"/>
                    </a:lnTo>
                    <a:lnTo>
                      <a:pt x="3122" y="106"/>
                    </a:lnTo>
                    <a:lnTo>
                      <a:pt x="3126" y="105"/>
                    </a:lnTo>
                    <a:lnTo>
                      <a:pt x="3130" y="104"/>
                    </a:lnTo>
                    <a:lnTo>
                      <a:pt x="3134" y="103"/>
                    </a:lnTo>
                    <a:lnTo>
                      <a:pt x="3138" y="101"/>
                    </a:lnTo>
                    <a:lnTo>
                      <a:pt x="3142" y="101"/>
                    </a:lnTo>
                    <a:lnTo>
                      <a:pt x="3146" y="101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8" name="Freeform 2720"/>
              <p:cNvSpPr>
                <a:spLocks/>
              </p:cNvSpPr>
              <p:nvPr/>
            </p:nvSpPr>
            <p:spPr bwMode="auto">
              <a:xfrm flipV="1">
                <a:off x="506" y="1425"/>
                <a:ext cx="1814" cy="49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2"/>
                  </a:cxn>
                  <a:cxn ang="0">
                    <a:pos x="354" y="21"/>
                  </a:cxn>
                  <a:cxn ang="0">
                    <a:pos x="406" y="34"/>
                  </a:cxn>
                  <a:cxn ang="0">
                    <a:pos x="457" y="51"/>
                  </a:cxn>
                  <a:cxn ang="0">
                    <a:pos x="508" y="72"/>
                  </a:cxn>
                  <a:cxn ang="0">
                    <a:pos x="559" y="99"/>
                  </a:cxn>
                  <a:cxn ang="0">
                    <a:pos x="611" y="131"/>
                  </a:cxn>
                  <a:cxn ang="0">
                    <a:pos x="662" y="167"/>
                  </a:cxn>
                  <a:cxn ang="0">
                    <a:pos x="713" y="209"/>
                  </a:cxn>
                  <a:cxn ang="0">
                    <a:pos x="764" y="254"/>
                  </a:cxn>
                  <a:cxn ang="0">
                    <a:pos x="816" y="300"/>
                  </a:cxn>
                  <a:cxn ang="0">
                    <a:pos x="867" y="351"/>
                  </a:cxn>
                  <a:cxn ang="0">
                    <a:pos x="918" y="403"/>
                  </a:cxn>
                  <a:cxn ang="0">
                    <a:pos x="969" y="455"/>
                  </a:cxn>
                  <a:cxn ang="0">
                    <a:pos x="1021" y="506"/>
                  </a:cxn>
                  <a:cxn ang="0">
                    <a:pos x="1072" y="557"/>
                  </a:cxn>
                  <a:cxn ang="0">
                    <a:pos x="1123" y="605"/>
                  </a:cxn>
                  <a:cxn ang="0">
                    <a:pos x="1174" y="652"/>
                  </a:cxn>
                  <a:cxn ang="0">
                    <a:pos x="1226" y="694"/>
                  </a:cxn>
                  <a:cxn ang="0">
                    <a:pos x="1277" y="731"/>
                  </a:cxn>
                  <a:cxn ang="0">
                    <a:pos x="1328" y="765"/>
                  </a:cxn>
                  <a:cxn ang="0">
                    <a:pos x="1379" y="793"/>
                  </a:cxn>
                  <a:cxn ang="0">
                    <a:pos x="1431" y="816"/>
                  </a:cxn>
                  <a:cxn ang="0">
                    <a:pos x="1482" y="835"/>
                  </a:cxn>
                  <a:cxn ang="0">
                    <a:pos x="1533" y="848"/>
                  </a:cxn>
                  <a:cxn ang="0">
                    <a:pos x="1584" y="857"/>
                  </a:cxn>
                  <a:cxn ang="0">
                    <a:pos x="1636" y="858"/>
                  </a:cxn>
                  <a:cxn ang="0">
                    <a:pos x="1687" y="855"/>
                  </a:cxn>
                  <a:cxn ang="0">
                    <a:pos x="1738" y="850"/>
                  </a:cxn>
                  <a:cxn ang="0">
                    <a:pos x="1789" y="836"/>
                  </a:cxn>
                  <a:cxn ang="0">
                    <a:pos x="1841" y="821"/>
                  </a:cxn>
                  <a:cxn ang="0">
                    <a:pos x="1892" y="800"/>
                  </a:cxn>
                  <a:cxn ang="0">
                    <a:pos x="1943" y="777"/>
                  </a:cxn>
                  <a:cxn ang="0">
                    <a:pos x="1994" y="750"/>
                  </a:cxn>
                  <a:cxn ang="0">
                    <a:pos x="2046" y="722"/>
                  </a:cxn>
                  <a:cxn ang="0">
                    <a:pos x="2097" y="690"/>
                  </a:cxn>
                  <a:cxn ang="0">
                    <a:pos x="2148" y="660"/>
                  </a:cxn>
                  <a:cxn ang="0">
                    <a:pos x="2199" y="625"/>
                  </a:cxn>
                  <a:cxn ang="0">
                    <a:pos x="2251" y="592"/>
                  </a:cxn>
                  <a:cxn ang="0">
                    <a:pos x="2302" y="557"/>
                  </a:cxn>
                  <a:cxn ang="0">
                    <a:pos x="2353" y="522"/>
                  </a:cxn>
                  <a:cxn ang="0">
                    <a:pos x="2404" y="486"/>
                  </a:cxn>
                  <a:cxn ang="0">
                    <a:pos x="2456" y="453"/>
                  </a:cxn>
                  <a:cxn ang="0">
                    <a:pos x="2507" y="420"/>
                  </a:cxn>
                  <a:cxn ang="0">
                    <a:pos x="2558" y="387"/>
                  </a:cxn>
                  <a:cxn ang="0">
                    <a:pos x="2609" y="354"/>
                  </a:cxn>
                  <a:cxn ang="0">
                    <a:pos x="2661" y="325"/>
                  </a:cxn>
                  <a:cxn ang="0">
                    <a:pos x="2712" y="298"/>
                  </a:cxn>
                  <a:cxn ang="0">
                    <a:pos x="2763" y="270"/>
                  </a:cxn>
                  <a:cxn ang="0">
                    <a:pos x="2814" y="242"/>
                  </a:cxn>
                  <a:cxn ang="0">
                    <a:pos x="2866" y="218"/>
                  </a:cxn>
                  <a:cxn ang="0">
                    <a:pos x="2917" y="196"/>
                  </a:cxn>
                  <a:cxn ang="0">
                    <a:pos x="2968" y="177"/>
                  </a:cxn>
                  <a:cxn ang="0">
                    <a:pos x="3019" y="158"/>
                  </a:cxn>
                  <a:cxn ang="0">
                    <a:pos x="3071" y="138"/>
                  </a:cxn>
                  <a:cxn ang="0">
                    <a:pos x="3122" y="121"/>
                  </a:cxn>
                </a:cxnLst>
                <a:rect l="0" t="0" r="r" b="b"/>
                <a:pathLst>
                  <a:path w="3150" h="860">
                    <a:moveTo>
                      <a:pt x="0" y="1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4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5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6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7"/>
                    </a:lnTo>
                    <a:lnTo>
                      <a:pt x="248" y="8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9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10"/>
                    </a:lnTo>
                    <a:lnTo>
                      <a:pt x="283" y="10"/>
                    </a:lnTo>
                    <a:lnTo>
                      <a:pt x="287" y="11"/>
                    </a:lnTo>
                    <a:lnTo>
                      <a:pt x="291" y="11"/>
                    </a:lnTo>
                    <a:lnTo>
                      <a:pt x="295" y="12"/>
                    </a:lnTo>
                    <a:lnTo>
                      <a:pt x="299" y="11"/>
                    </a:lnTo>
                    <a:lnTo>
                      <a:pt x="303" y="12"/>
                    </a:lnTo>
                    <a:lnTo>
                      <a:pt x="307" y="13"/>
                    </a:lnTo>
                    <a:lnTo>
                      <a:pt x="311" y="13"/>
                    </a:lnTo>
                    <a:lnTo>
                      <a:pt x="315" y="14"/>
                    </a:lnTo>
                    <a:lnTo>
                      <a:pt x="319" y="15"/>
                    </a:lnTo>
                    <a:lnTo>
                      <a:pt x="323" y="16"/>
                    </a:lnTo>
                    <a:lnTo>
                      <a:pt x="327" y="16"/>
                    </a:lnTo>
                    <a:lnTo>
                      <a:pt x="331" y="17"/>
                    </a:lnTo>
                    <a:lnTo>
                      <a:pt x="335" y="18"/>
                    </a:lnTo>
                    <a:lnTo>
                      <a:pt x="339" y="18"/>
                    </a:lnTo>
                    <a:lnTo>
                      <a:pt x="342" y="18"/>
                    </a:lnTo>
                    <a:lnTo>
                      <a:pt x="346" y="19"/>
                    </a:lnTo>
                    <a:lnTo>
                      <a:pt x="350" y="20"/>
                    </a:lnTo>
                    <a:lnTo>
                      <a:pt x="354" y="21"/>
                    </a:lnTo>
                    <a:lnTo>
                      <a:pt x="358" y="21"/>
                    </a:lnTo>
                    <a:lnTo>
                      <a:pt x="362" y="22"/>
                    </a:lnTo>
                    <a:lnTo>
                      <a:pt x="366" y="25"/>
                    </a:lnTo>
                    <a:lnTo>
                      <a:pt x="370" y="24"/>
                    </a:lnTo>
                    <a:lnTo>
                      <a:pt x="374" y="26"/>
                    </a:lnTo>
                    <a:lnTo>
                      <a:pt x="378" y="25"/>
                    </a:lnTo>
                    <a:lnTo>
                      <a:pt x="382" y="27"/>
                    </a:lnTo>
                    <a:lnTo>
                      <a:pt x="386" y="29"/>
                    </a:lnTo>
                    <a:lnTo>
                      <a:pt x="390" y="29"/>
                    </a:lnTo>
                    <a:lnTo>
                      <a:pt x="394" y="31"/>
                    </a:lnTo>
                    <a:lnTo>
                      <a:pt x="398" y="32"/>
                    </a:lnTo>
                    <a:lnTo>
                      <a:pt x="402" y="32"/>
                    </a:lnTo>
                    <a:lnTo>
                      <a:pt x="406" y="34"/>
                    </a:lnTo>
                    <a:lnTo>
                      <a:pt x="410" y="35"/>
                    </a:lnTo>
                    <a:lnTo>
                      <a:pt x="413" y="35"/>
                    </a:lnTo>
                    <a:lnTo>
                      <a:pt x="417" y="37"/>
                    </a:lnTo>
                    <a:lnTo>
                      <a:pt x="421" y="38"/>
                    </a:lnTo>
                    <a:lnTo>
                      <a:pt x="425" y="39"/>
                    </a:lnTo>
                    <a:lnTo>
                      <a:pt x="429" y="41"/>
                    </a:lnTo>
                    <a:lnTo>
                      <a:pt x="433" y="42"/>
                    </a:lnTo>
                    <a:lnTo>
                      <a:pt x="437" y="44"/>
                    </a:lnTo>
                    <a:lnTo>
                      <a:pt x="441" y="45"/>
                    </a:lnTo>
                    <a:lnTo>
                      <a:pt x="445" y="47"/>
                    </a:lnTo>
                    <a:lnTo>
                      <a:pt x="449" y="48"/>
                    </a:lnTo>
                    <a:lnTo>
                      <a:pt x="453" y="49"/>
                    </a:lnTo>
                    <a:lnTo>
                      <a:pt x="457" y="51"/>
                    </a:lnTo>
                    <a:lnTo>
                      <a:pt x="461" y="53"/>
                    </a:lnTo>
                    <a:lnTo>
                      <a:pt x="465" y="53"/>
                    </a:lnTo>
                    <a:lnTo>
                      <a:pt x="469" y="56"/>
                    </a:lnTo>
                    <a:lnTo>
                      <a:pt x="473" y="58"/>
                    </a:lnTo>
                    <a:lnTo>
                      <a:pt x="477" y="58"/>
                    </a:lnTo>
                    <a:lnTo>
                      <a:pt x="480" y="60"/>
                    </a:lnTo>
                    <a:lnTo>
                      <a:pt x="484" y="62"/>
                    </a:lnTo>
                    <a:lnTo>
                      <a:pt x="488" y="63"/>
                    </a:lnTo>
                    <a:lnTo>
                      <a:pt x="492" y="66"/>
                    </a:lnTo>
                    <a:lnTo>
                      <a:pt x="496" y="67"/>
                    </a:lnTo>
                    <a:lnTo>
                      <a:pt x="500" y="69"/>
                    </a:lnTo>
                    <a:lnTo>
                      <a:pt x="504" y="71"/>
                    </a:lnTo>
                    <a:lnTo>
                      <a:pt x="508" y="72"/>
                    </a:lnTo>
                    <a:lnTo>
                      <a:pt x="512" y="74"/>
                    </a:lnTo>
                    <a:lnTo>
                      <a:pt x="516" y="77"/>
                    </a:lnTo>
                    <a:lnTo>
                      <a:pt x="520" y="78"/>
                    </a:lnTo>
                    <a:lnTo>
                      <a:pt x="524" y="81"/>
                    </a:lnTo>
                    <a:lnTo>
                      <a:pt x="528" y="83"/>
                    </a:lnTo>
                    <a:lnTo>
                      <a:pt x="532" y="84"/>
                    </a:lnTo>
                    <a:lnTo>
                      <a:pt x="536" y="86"/>
                    </a:lnTo>
                    <a:lnTo>
                      <a:pt x="540" y="89"/>
                    </a:lnTo>
                    <a:lnTo>
                      <a:pt x="544" y="92"/>
                    </a:lnTo>
                    <a:lnTo>
                      <a:pt x="547" y="92"/>
                    </a:lnTo>
                    <a:lnTo>
                      <a:pt x="551" y="97"/>
                    </a:lnTo>
                    <a:lnTo>
                      <a:pt x="555" y="98"/>
                    </a:lnTo>
                    <a:lnTo>
                      <a:pt x="559" y="99"/>
                    </a:lnTo>
                    <a:lnTo>
                      <a:pt x="563" y="102"/>
                    </a:lnTo>
                    <a:lnTo>
                      <a:pt x="567" y="104"/>
                    </a:lnTo>
                    <a:lnTo>
                      <a:pt x="571" y="105"/>
                    </a:lnTo>
                    <a:lnTo>
                      <a:pt x="575" y="109"/>
                    </a:lnTo>
                    <a:lnTo>
                      <a:pt x="579" y="112"/>
                    </a:lnTo>
                    <a:lnTo>
                      <a:pt x="583" y="114"/>
                    </a:lnTo>
                    <a:lnTo>
                      <a:pt x="587" y="117"/>
                    </a:lnTo>
                    <a:lnTo>
                      <a:pt x="591" y="118"/>
                    </a:lnTo>
                    <a:lnTo>
                      <a:pt x="595" y="121"/>
                    </a:lnTo>
                    <a:lnTo>
                      <a:pt x="599" y="123"/>
                    </a:lnTo>
                    <a:lnTo>
                      <a:pt x="603" y="127"/>
                    </a:lnTo>
                    <a:lnTo>
                      <a:pt x="607" y="127"/>
                    </a:lnTo>
                    <a:lnTo>
                      <a:pt x="611" y="131"/>
                    </a:lnTo>
                    <a:lnTo>
                      <a:pt x="615" y="134"/>
                    </a:lnTo>
                    <a:lnTo>
                      <a:pt x="618" y="136"/>
                    </a:lnTo>
                    <a:lnTo>
                      <a:pt x="622" y="137"/>
                    </a:lnTo>
                    <a:lnTo>
                      <a:pt x="626" y="142"/>
                    </a:lnTo>
                    <a:lnTo>
                      <a:pt x="630" y="144"/>
                    </a:lnTo>
                    <a:lnTo>
                      <a:pt x="634" y="147"/>
                    </a:lnTo>
                    <a:lnTo>
                      <a:pt x="638" y="150"/>
                    </a:lnTo>
                    <a:lnTo>
                      <a:pt x="642" y="153"/>
                    </a:lnTo>
                    <a:lnTo>
                      <a:pt x="646" y="155"/>
                    </a:lnTo>
                    <a:lnTo>
                      <a:pt x="650" y="159"/>
                    </a:lnTo>
                    <a:lnTo>
                      <a:pt x="654" y="161"/>
                    </a:lnTo>
                    <a:lnTo>
                      <a:pt x="658" y="163"/>
                    </a:lnTo>
                    <a:lnTo>
                      <a:pt x="662" y="167"/>
                    </a:lnTo>
                    <a:lnTo>
                      <a:pt x="666" y="171"/>
                    </a:lnTo>
                    <a:lnTo>
                      <a:pt x="670" y="174"/>
                    </a:lnTo>
                    <a:lnTo>
                      <a:pt x="674" y="176"/>
                    </a:lnTo>
                    <a:lnTo>
                      <a:pt x="678" y="179"/>
                    </a:lnTo>
                    <a:lnTo>
                      <a:pt x="682" y="182"/>
                    </a:lnTo>
                    <a:lnTo>
                      <a:pt x="685" y="187"/>
                    </a:lnTo>
                    <a:lnTo>
                      <a:pt x="689" y="188"/>
                    </a:lnTo>
                    <a:lnTo>
                      <a:pt x="693" y="192"/>
                    </a:lnTo>
                    <a:lnTo>
                      <a:pt x="697" y="196"/>
                    </a:lnTo>
                    <a:lnTo>
                      <a:pt x="701" y="199"/>
                    </a:lnTo>
                    <a:lnTo>
                      <a:pt x="705" y="203"/>
                    </a:lnTo>
                    <a:lnTo>
                      <a:pt x="709" y="203"/>
                    </a:lnTo>
                    <a:lnTo>
                      <a:pt x="713" y="209"/>
                    </a:lnTo>
                    <a:lnTo>
                      <a:pt x="717" y="212"/>
                    </a:lnTo>
                    <a:lnTo>
                      <a:pt x="721" y="215"/>
                    </a:lnTo>
                    <a:lnTo>
                      <a:pt x="725" y="218"/>
                    </a:lnTo>
                    <a:lnTo>
                      <a:pt x="729" y="221"/>
                    </a:lnTo>
                    <a:lnTo>
                      <a:pt x="733" y="226"/>
                    </a:lnTo>
                    <a:lnTo>
                      <a:pt x="737" y="227"/>
                    </a:lnTo>
                    <a:lnTo>
                      <a:pt x="741" y="231"/>
                    </a:lnTo>
                    <a:lnTo>
                      <a:pt x="745" y="235"/>
                    </a:lnTo>
                    <a:lnTo>
                      <a:pt x="749" y="240"/>
                    </a:lnTo>
                    <a:lnTo>
                      <a:pt x="753" y="243"/>
                    </a:lnTo>
                    <a:lnTo>
                      <a:pt x="756" y="246"/>
                    </a:lnTo>
                    <a:lnTo>
                      <a:pt x="760" y="250"/>
                    </a:lnTo>
                    <a:lnTo>
                      <a:pt x="764" y="254"/>
                    </a:lnTo>
                    <a:lnTo>
                      <a:pt x="768" y="257"/>
                    </a:lnTo>
                    <a:lnTo>
                      <a:pt x="772" y="260"/>
                    </a:lnTo>
                    <a:lnTo>
                      <a:pt x="776" y="264"/>
                    </a:lnTo>
                    <a:lnTo>
                      <a:pt x="780" y="267"/>
                    </a:lnTo>
                    <a:lnTo>
                      <a:pt x="784" y="270"/>
                    </a:lnTo>
                    <a:lnTo>
                      <a:pt x="788" y="275"/>
                    </a:lnTo>
                    <a:lnTo>
                      <a:pt x="792" y="278"/>
                    </a:lnTo>
                    <a:lnTo>
                      <a:pt x="796" y="284"/>
                    </a:lnTo>
                    <a:lnTo>
                      <a:pt x="800" y="286"/>
                    </a:lnTo>
                    <a:lnTo>
                      <a:pt x="804" y="289"/>
                    </a:lnTo>
                    <a:lnTo>
                      <a:pt x="808" y="293"/>
                    </a:lnTo>
                    <a:lnTo>
                      <a:pt x="812" y="297"/>
                    </a:lnTo>
                    <a:lnTo>
                      <a:pt x="816" y="300"/>
                    </a:lnTo>
                    <a:lnTo>
                      <a:pt x="820" y="305"/>
                    </a:lnTo>
                    <a:lnTo>
                      <a:pt x="823" y="307"/>
                    </a:lnTo>
                    <a:lnTo>
                      <a:pt x="827" y="313"/>
                    </a:lnTo>
                    <a:lnTo>
                      <a:pt x="831" y="315"/>
                    </a:lnTo>
                    <a:lnTo>
                      <a:pt x="835" y="321"/>
                    </a:lnTo>
                    <a:lnTo>
                      <a:pt x="839" y="324"/>
                    </a:lnTo>
                    <a:lnTo>
                      <a:pt x="843" y="329"/>
                    </a:lnTo>
                    <a:lnTo>
                      <a:pt x="847" y="332"/>
                    </a:lnTo>
                    <a:lnTo>
                      <a:pt x="851" y="336"/>
                    </a:lnTo>
                    <a:lnTo>
                      <a:pt x="855" y="340"/>
                    </a:lnTo>
                    <a:lnTo>
                      <a:pt x="859" y="343"/>
                    </a:lnTo>
                    <a:lnTo>
                      <a:pt x="863" y="348"/>
                    </a:lnTo>
                    <a:lnTo>
                      <a:pt x="867" y="351"/>
                    </a:lnTo>
                    <a:lnTo>
                      <a:pt x="871" y="353"/>
                    </a:lnTo>
                    <a:lnTo>
                      <a:pt x="875" y="360"/>
                    </a:lnTo>
                    <a:lnTo>
                      <a:pt x="879" y="364"/>
                    </a:lnTo>
                    <a:lnTo>
                      <a:pt x="883" y="368"/>
                    </a:lnTo>
                    <a:lnTo>
                      <a:pt x="887" y="371"/>
                    </a:lnTo>
                    <a:lnTo>
                      <a:pt x="890" y="373"/>
                    </a:lnTo>
                    <a:lnTo>
                      <a:pt x="894" y="378"/>
                    </a:lnTo>
                    <a:lnTo>
                      <a:pt x="898" y="383"/>
                    </a:lnTo>
                    <a:lnTo>
                      <a:pt x="902" y="386"/>
                    </a:lnTo>
                    <a:lnTo>
                      <a:pt x="906" y="389"/>
                    </a:lnTo>
                    <a:lnTo>
                      <a:pt x="910" y="395"/>
                    </a:lnTo>
                    <a:lnTo>
                      <a:pt x="914" y="398"/>
                    </a:lnTo>
                    <a:lnTo>
                      <a:pt x="918" y="403"/>
                    </a:lnTo>
                    <a:lnTo>
                      <a:pt x="922" y="408"/>
                    </a:lnTo>
                    <a:lnTo>
                      <a:pt x="926" y="410"/>
                    </a:lnTo>
                    <a:lnTo>
                      <a:pt x="930" y="414"/>
                    </a:lnTo>
                    <a:lnTo>
                      <a:pt x="934" y="419"/>
                    </a:lnTo>
                    <a:lnTo>
                      <a:pt x="938" y="423"/>
                    </a:lnTo>
                    <a:lnTo>
                      <a:pt x="942" y="426"/>
                    </a:lnTo>
                    <a:lnTo>
                      <a:pt x="946" y="429"/>
                    </a:lnTo>
                    <a:lnTo>
                      <a:pt x="950" y="434"/>
                    </a:lnTo>
                    <a:lnTo>
                      <a:pt x="954" y="438"/>
                    </a:lnTo>
                    <a:lnTo>
                      <a:pt x="958" y="442"/>
                    </a:lnTo>
                    <a:lnTo>
                      <a:pt x="961" y="446"/>
                    </a:lnTo>
                    <a:lnTo>
                      <a:pt x="965" y="451"/>
                    </a:lnTo>
                    <a:lnTo>
                      <a:pt x="969" y="455"/>
                    </a:lnTo>
                    <a:lnTo>
                      <a:pt x="973" y="458"/>
                    </a:lnTo>
                    <a:lnTo>
                      <a:pt x="977" y="462"/>
                    </a:lnTo>
                    <a:lnTo>
                      <a:pt x="981" y="465"/>
                    </a:lnTo>
                    <a:lnTo>
                      <a:pt x="985" y="470"/>
                    </a:lnTo>
                    <a:lnTo>
                      <a:pt x="989" y="474"/>
                    </a:lnTo>
                    <a:lnTo>
                      <a:pt x="993" y="479"/>
                    </a:lnTo>
                    <a:lnTo>
                      <a:pt x="997" y="483"/>
                    </a:lnTo>
                    <a:lnTo>
                      <a:pt x="1001" y="486"/>
                    </a:lnTo>
                    <a:lnTo>
                      <a:pt x="1005" y="490"/>
                    </a:lnTo>
                    <a:lnTo>
                      <a:pt x="1009" y="496"/>
                    </a:lnTo>
                    <a:lnTo>
                      <a:pt x="1013" y="499"/>
                    </a:lnTo>
                    <a:lnTo>
                      <a:pt x="1017" y="503"/>
                    </a:lnTo>
                    <a:lnTo>
                      <a:pt x="1021" y="506"/>
                    </a:lnTo>
                    <a:lnTo>
                      <a:pt x="1025" y="509"/>
                    </a:lnTo>
                    <a:lnTo>
                      <a:pt x="1028" y="513"/>
                    </a:lnTo>
                    <a:lnTo>
                      <a:pt x="1032" y="519"/>
                    </a:lnTo>
                    <a:lnTo>
                      <a:pt x="1036" y="522"/>
                    </a:lnTo>
                    <a:lnTo>
                      <a:pt x="1040" y="525"/>
                    </a:lnTo>
                    <a:lnTo>
                      <a:pt x="1044" y="530"/>
                    </a:lnTo>
                    <a:lnTo>
                      <a:pt x="1048" y="533"/>
                    </a:lnTo>
                    <a:lnTo>
                      <a:pt x="1052" y="538"/>
                    </a:lnTo>
                    <a:lnTo>
                      <a:pt x="1056" y="541"/>
                    </a:lnTo>
                    <a:lnTo>
                      <a:pt x="1060" y="545"/>
                    </a:lnTo>
                    <a:lnTo>
                      <a:pt x="1064" y="550"/>
                    </a:lnTo>
                    <a:lnTo>
                      <a:pt x="1068" y="553"/>
                    </a:lnTo>
                    <a:lnTo>
                      <a:pt x="1072" y="557"/>
                    </a:lnTo>
                    <a:lnTo>
                      <a:pt x="1076" y="561"/>
                    </a:lnTo>
                    <a:lnTo>
                      <a:pt x="1080" y="565"/>
                    </a:lnTo>
                    <a:lnTo>
                      <a:pt x="1084" y="568"/>
                    </a:lnTo>
                    <a:lnTo>
                      <a:pt x="1088" y="572"/>
                    </a:lnTo>
                    <a:lnTo>
                      <a:pt x="1092" y="575"/>
                    </a:lnTo>
                    <a:lnTo>
                      <a:pt x="1095" y="581"/>
                    </a:lnTo>
                    <a:lnTo>
                      <a:pt x="1099" y="584"/>
                    </a:lnTo>
                    <a:lnTo>
                      <a:pt x="1103" y="588"/>
                    </a:lnTo>
                    <a:lnTo>
                      <a:pt x="1107" y="590"/>
                    </a:lnTo>
                    <a:lnTo>
                      <a:pt x="1111" y="596"/>
                    </a:lnTo>
                    <a:lnTo>
                      <a:pt x="1115" y="597"/>
                    </a:lnTo>
                    <a:lnTo>
                      <a:pt x="1119" y="602"/>
                    </a:lnTo>
                    <a:lnTo>
                      <a:pt x="1123" y="605"/>
                    </a:lnTo>
                    <a:lnTo>
                      <a:pt x="1127" y="609"/>
                    </a:lnTo>
                    <a:lnTo>
                      <a:pt x="1131" y="611"/>
                    </a:lnTo>
                    <a:lnTo>
                      <a:pt x="1135" y="616"/>
                    </a:lnTo>
                    <a:lnTo>
                      <a:pt x="1139" y="618"/>
                    </a:lnTo>
                    <a:lnTo>
                      <a:pt x="1143" y="622"/>
                    </a:lnTo>
                    <a:lnTo>
                      <a:pt x="1147" y="626"/>
                    </a:lnTo>
                    <a:lnTo>
                      <a:pt x="1151" y="630"/>
                    </a:lnTo>
                    <a:lnTo>
                      <a:pt x="1155" y="633"/>
                    </a:lnTo>
                    <a:lnTo>
                      <a:pt x="1159" y="636"/>
                    </a:lnTo>
                    <a:lnTo>
                      <a:pt x="1163" y="641"/>
                    </a:lnTo>
                    <a:lnTo>
                      <a:pt x="1166" y="644"/>
                    </a:lnTo>
                    <a:lnTo>
                      <a:pt x="1170" y="647"/>
                    </a:lnTo>
                    <a:lnTo>
                      <a:pt x="1174" y="652"/>
                    </a:lnTo>
                    <a:lnTo>
                      <a:pt x="1178" y="654"/>
                    </a:lnTo>
                    <a:lnTo>
                      <a:pt x="1182" y="657"/>
                    </a:lnTo>
                    <a:lnTo>
                      <a:pt x="1186" y="662"/>
                    </a:lnTo>
                    <a:lnTo>
                      <a:pt x="1190" y="664"/>
                    </a:lnTo>
                    <a:lnTo>
                      <a:pt x="1194" y="667"/>
                    </a:lnTo>
                    <a:lnTo>
                      <a:pt x="1198" y="671"/>
                    </a:lnTo>
                    <a:lnTo>
                      <a:pt x="1202" y="675"/>
                    </a:lnTo>
                    <a:lnTo>
                      <a:pt x="1206" y="677"/>
                    </a:lnTo>
                    <a:lnTo>
                      <a:pt x="1210" y="680"/>
                    </a:lnTo>
                    <a:lnTo>
                      <a:pt x="1214" y="685"/>
                    </a:lnTo>
                    <a:lnTo>
                      <a:pt x="1218" y="687"/>
                    </a:lnTo>
                    <a:lnTo>
                      <a:pt x="1222" y="690"/>
                    </a:lnTo>
                    <a:lnTo>
                      <a:pt x="1226" y="694"/>
                    </a:lnTo>
                    <a:lnTo>
                      <a:pt x="1230" y="696"/>
                    </a:lnTo>
                    <a:lnTo>
                      <a:pt x="1233" y="697"/>
                    </a:lnTo>
                    <a:lnTo>
                      <a:pt x="1237" y="702"/>
                    </a:lnTo>
                    <a:lnTo>
                      <a:pt x="1241" y="705"/>
                    </a:lnTo>
                    <a:lnTo>
                      <a:pt x="1245" y="707"/>
                    </a:lnTo>
                    <a:lnTo>
                      <a:pt x="1249" y="710"/>
                    </a:lnTo>
                    <a:lnTo>
                      <a:pt x="1253" y="714"/>
                    </a:lnTo>
                    <a:lnTo>
                      <a:pt x="1257" y="716"/>
                    </a:lnTo>
                    <a:lnTo>
                      <a:pt x="1261" y="720"/>
                    </a:lnTo>
                    <a:lnTo>
                      <a:pt x="1265" y="722"/>
                    </a:lnTo>
                    <a:lnTo>
                      <a:pt x="1269" y="726"/>
                    </a:lnTo>
                    <a:lnTo>
                      <a:pt x="1273" y="729"/>
                    </a:lnTo>
                    <a:lnTo>
                      <a:pt x="1277" y="731"/>
                    </a:lnTo>
                    <a:lnTo>
                      <a:pt x="1281" y="733"/>
                    </a:lnTo>
                    <a:lnTo>
                      <a:pt x="1285" y="736"/>
                    </a:lnTo>
                    <a:lnTo>
                      <a:pt x="1289" y="739"/>
                    </a:lnTo>
                    <a:lnTo>
                      <a:pt x="1293" y="744"/>
                    </a:lnTo>
                    <a:lnTo>
                      <a:pt x="1297" y="744"/>
                    </a:lnTo>
                    <a:lnTo>
                      <a:pt x="1301" y="747"/>
                    </a:lnTo>
                    <a:lnTo>
                      <a:pt x="1304" y="750"/>
                    </a:lnTo>
                    <a:lnTo>
                      <a:pt x="1308" y="753"/>
                    </a:lnTo>
                    <a:lnTo>
                      <a:pt x="1312" y="754"/>
                    </a:lnTo>
                    <a:lnTo>
                      <a:pt x="1316" y="757"/>
                    </a:lnTo>
                    <a:lnTo>
                      <a:pt x="1320" y="759"/>
                    </a:lnTo>
                    <a:lnTo>
                      <a:pt x="1324" y="762"/>
                    </a:lnTo>
                    <a:lnTo>
                      <a:pt x="1328" y="765"/>
                    </a:lnTo>
                    <a:lnTo>
                      <a:pt x="1332" y="766"/>
                    </a:lnTo>
                    <a:lnTo>
                      <a:pt x="1336" y="770"/>
                    </a:lnTo>
                    <a:lnTo>
                      <a:pt x="1340" y="772"/>
                    </a:lnTo>
                    <a:lnTo>
                      <a:pt x="1344" y="774"/>
                    </a:lnTo>
                    <a:lnTo>
                      <a:pt x="1348" y="778"/>
                    </a:lnTo>
                    <a:lnTo>
                      <a:pt x="1352" y="779"/>
                    </a:lnTo>
                    <a:lnTo>
                      <a:pt x="1356" y="781"/>
                    </a:lnTo>
                    <a:lnTo>
                      <a:pt x="1360" y="784"/>
                    </a:lnTo>
                    <a:lnTo>
                      <a:pt x="1364" y="786"/>
                    </a:lnTo>
                    <a:lnTo>
                      <a:pt x="1368" y="788"/>
                    </a:lnTo>
                    <a:lnTo>
                      <a:pt x="1371" y="790"/>
                    </a:lnTo>
                    <a:lnTo>
                      <a:pt x="1375" y="791"/>
                    </a:lnTo>
                    <a:lnTo>
                      <a:pt x="1379" y="793"/>
                    </a:lnTo>
                    <a:lnTo>
                      <a:pt x="1383" y="796"/>
                    </a:lnTo>
                    <a:lnTo>
                      <a:pt x="1387" y="798"/>
                    </a:lnTo>
                    <a:lnTo>
                      <a:pt x="1391" y="800"/>
                    </a:lnTo>
                    <a:lnTo>
                      <a:pt x="1395" y="802"/>
                    </a:lnTo>
                    <a:lnTo>
                      <a:pt x="1399" y="804"/>
                    </a:lnTo>
                    <a:lnTo>
                      <a:pt x="1403" y="805"/>
                    </a:lnTo>
                    <a:lnTo>
                      <a:pt x="1407" y="807"/>
                    </a:lnTo>
                    <a:lnTo>
                      <a:pt x="1411" y="809"/>
                    </a:lnTo>
                    <a:lnTo>
                      <a:pt x="1415" y="811"/>
                    </a:lnTo>
                    <a:lnTo>
                      <a:pt x="1419" y="811"/>
                    </a:lnTo>
                    <a:lnTo>
                      <a:pt x="1423" y="813"/>
                    </a:lnTo>
                    <a:lnTo>
                      <a:pt x="1427" y="817"/>
                    </a:lnTo>
                    <a:lnTo>
                      <a:pt x="1431" y="816"/>
                    </a:lnTo>
                    <a:lnTo>
                      <a:pt x="1435" y="819"/>
                    </a:lnTo>
                    <a:lnTo>
                      <a:pt x="1438" y="820"/>
                    </a:lnTo>
                    <a:lnTo>
                      <a:pt x="1442" y="822"/>
                    </a:lnTo>
                    <a:lnTo>
                      <a:pt x="1446" y="823"/>
                    </a:lnTo>
                    <a:lnTo>
                      <a:pt x="1450" y="824"/>
                    </a:lnTo>
                    <a:lnTo>
                      <a:pt x="1454" y="826"/>
                    </a:lnTo>
                    <a:lnTo>
                      <a:pt x="1458" y="828"/>
                    </a:lnTo>
                    <a:lnTo>
                      <a:pt x="1462" y="829"/>
                    </a:lnTo>
                    <a:lnTo>
                      <a:pt x="1466" y="831"/>
                    </a:lnTo>
                    <a:lnTo>
                      <a:pt x="1470" y="831"/>
                    </a:lnTo>
                    <a:lnTo>
                      <a:pt x="1474" y="833"/>
                    </a:lnTo>
                    <a:lnTo>
                      <a:pt x="1478" y="835"/>
                    </a:lnTo>
                    <a:lnTo>
                      <a:pt x="1482" y="835"/>
                    </a:lnTo>
                    <a:lnTo>
                      <a:pt x="1486" y="836"/>
                    </a:lnTo>
                    <a:lnTo>
                      <a:pt x="1490" y="838"/>
                    </a:lnTo>
                    <a:lnTo>
                      <a:pt x="1494" y="840"/>
                    </a:lnTo>
                    <a:lnTo>
                      <a:pt x="1498" y="840"/>
                    </a:lnTo>
                    <a:lnTo>
                      <a:pt x="1502" y="841"/>
                    </a:lnTo>
                    <a:lnTo>
                      <a:pt x="1506" y="842"/>
                    </a:lnTo>
                    <a:lnTo>
                      <a:pt x="1509" y="843"/>
                    </a:lnTo>
                    <a:lnTo>
                      <a:pt x="1513" y="845"/>
                    </a:lnTo>
                    <a:lnTo>
                      <a:pt x="1517" y="846"/>
                    </a:lnTo>
                    <a:lnTo>
                      <a:pt x="1521" y="846"/>
                    </a:lnTo>
                    <a:lnTo>
                      <a:pt x="1525" y="847"/>
                    </a:lnTo>
                    <a:lnTo>
                      <a:pt x="1529" y="848"/>
                    </a:lnTo>
                    <a:lnTo>
                      <a:pt x="1533" y="848"/>
                    </a:lnTo>
                    <a:lnTo>
                      <a:pt x="1537" y="849"/>
                    </a:lnTo>
                    <a:lnTo>
                      <a:pt x="1541" y="852"/>
                    </a:lnTo>
                    <a:lnTo>
                      <a:pt x="1545" y="851"/>
                    </a:lnTo>
                    <a:lnTo>
                      <a:pt x="1549" y="851"/>
                    </a:lnTo>
                    <a:lnTo>
                      <a:pt x="1553" y="850"/>
                    </a:lnTo>
                    <a:lnTo>
                      <a:pt x="1557" y="853"/>
                    </a:lnTo>
                    <a:lnTo>
                      <a:pt x="1561" y="854"/>
                    </a:lnTo>
                    <a:lnTo>
                      <a:pt x="1565" y="854"/>
                    </a:lnTo>
                    <a:lnTo>
                      <a:pt x="1569" y="855"/>
                    </a:lnTo>
                    <a:lnTo>
                      <a:pt x="1573" y="855"/>
                    </a:lnTo>
                    <a:lnTo>
                      <a:pt x="1576" y="855"/>
                    </a:lnTo>
                    <a:lnTo>
                      <a:pt x="1580" y="856"/>
                    </a:lnTo>
                    <a:lnTo>
                      <a:pt x="1584" y="857"/>
                    </a:lnTo>
                    <a:lnTo>
                      <a:pt x="1588" y="857"/>
                    </a:lnTo>
                    <a:lnTo>
                      <a:pt x="1592" y="856"/>
                    </a:lnTo>
                    <a:lnTo>
                      <a:pt x="1596" y="856"/>
                    </a:lnTo>
                    <a:lnTo>
                      <a:pt x="1600" y="858"/>
                    </a:lnTo>
                    <a:lnTo>
                      <a:pt x="1604" y="858"/>
                    </a:lnTo>
                    <a:lnTo>
                      <a:pt x="1608" y="858"/>
                    </a:lnTo>
                    <a:lnTo>
                      <a:pt x="1612" y="858"/>
                    </a:lnTo>
                    <a:lnTo>
                      <a:pt x="1616" y="859"/>
                    </a:lnTo>
                    <a:lnTo>
                      <a:pt x="1620" y="858"/>
                    </a:lnTo>
                    <a:lnTo>
                      <a:pt x="1624" y="858"/>
                    </a:lnTo>
                    <a:lnTo>
                      <a:pt x="1628" y="859"/>
                    </a:lnTo>
                    <a:lnTo>
                      <a:pt x="1632" y="857"/>
                    </a:lnTo>
                    <a:lnTo>
                      <a:pt x="1636" y="858"/>
                    </a:lnTo>
                    <a:lnTo>
                      <a:pt x="1640" y="858"/>
                    </a:lnTo>
                    <a:lnTo>
                      <a:pt x="1643" y="860"/>
                    </a:lnTo>
                    <a:lnTo>
                      <a:pt x="1647" y="859"/>
                    </a:lnTo>
                    <a:lnTo>
                      <a:pt x="1651" y="858"/>
                    </a:lnTo>
                    <a:lnTo>
                      <a:pt x="1655" y="858"/>
                    </a:lnTo>
                    <a:lnTo>
                      <a:pt x="1659" y="858"/>
                    </a:lnTo>
                    <a:lnTo>
                      <a:pt x="1663" y="857"/>
                    </a:lnTo>
                    <a:lnTo>
                      <a:pt x="1667" y="858"/>
                    </a:lnTo>
                    <a:lnTo>
                      <a:pt x="1671" y="856"/>
                    </a:lnTo>
                    <a:lnTo>
                      <a:pt x="1675" y="858"/>
                    </a:lnTo>
                    <a:lnTo>
                      <a:pt x="1679" y="857"/>
                    </a:lnTo>
                    <a:lnTo>
                      <a:pt x="1683" y="857"/>
                    </a:lnTo>
                    <a:lnTo>
                      <a:pt x="1687" y="855"/>
                    </a:lnTo>
                    <a:lnTo>
                      <a:pt x="1691" y="855"/>
                    </a:lnTo>
                    <a:lnTo>
                      <a:pt x="1695" y="855"/>
                    </a:lnTo>
                    <a:lnTo>
                      <a:pt x="1699" y="855"/>
                    </a:lnTo>
                    <a:lnTo>
                      <a:pt x="1703" y="854"/>
                    </a:lnTo>
                    <a:lnTo>
                      <a:pt x="1707" y="854"/>
                    </a:lnTo>
                    <a:lnTo>
                      <a:pt x="1711" y="854"/>
                    </a:lnTo>
                    <a:lnTo>
                      <a:pt x="1714" y="852"/>
                    </a:lnTo>
                    <a:lnTo>
                      <a:pt x="1718" y="851"/>
                    </a:lnTo>
                    <a:lnTo>
                      <a:pt x="1722" y="851"/>
                    </a:lnTo>
                    <a:lnTo>
                      <a:pt x="1726" y="851"/>
                    </a:lnTo>
                    <a:lnTo>
                      <a:pt x="1730" y="850"/>
                    </a:lnTo>
                    <a:lnTo>
                      <a:pt x="1734" y="848"/>
                    </a:lnTo>
                    <a:lnTo>
                      <a:pt x="1738" y="850"/>
                    </a:lnTo>
                    <a:lnTo>
                      <a:pt x="1742" y="848"/>
                    </a:lnTo>
                    <a:lnTo>
                      <a:pt x="1746" y="847"/>
                    </a:lnTo>
                    <a:lnTo>
                      <a:pt x="1750" y="846"/>
                    </a:lnTo>
                    <a:lnTo>
                      <a:pt x="1754" y="845"/>
                    </a:lnTo>
                    <a:lnTo>
                      <a:pt x="1758" y="846"/>
                    </a:lnTo>
                    <a:lnTo>
                      <a:pt x="1762" y="844"/>
                    </a:lnTo>
                    <a:lnTo>
                      <a:pt x="1766" y="842"/>
                    </a:lnTo>
                    <a:lnTo>
                      <a:pt x="1770" y="841"/>
                    </a:lnTo>
                    <a:lnTo>
                      <a:pt x="1774" y="841"/>
                    </a:lnTo>
                    <a:lnTo>
                      <a:pt x="1778" y="838"/>
                    </a:lnTo>
                    <a:lnTo>
                      <a:pt x="1781" y="839"/>
                    </a:lnTo>
                    <a:lnTo>
                      <a:pt x="1785" y="837"/>
                    </a:lnTo>
                    <a:lnTo>
                      <a:pt x="1789" y="836"/>
                    </a:lnTo>
                    <a:lnTo>
                      <a:pt x="1793" y="835"/>
                    </a:lnTo>
                    <a:lnTo>
                      <a:pt x="1797" y="834"/>
                    </a:lnTo>
                    <a:lnTo>
                      <a:pt x="1801" y="833"/>
                    </a:lnTo>
                    <a:lnTo>
                      <a:pt x="1805" y="832"/>
                    </a:lnTo>
                    <a:lnTo>
                      <a:pt x="1809" y="830"/>
                    </a:lnTo>
                    <a:lnTo>
                      <a:pt x="1813" y="829"/>
                    </a:lnTo>
                    <a:lnTo>
                      <a:pt x="1817" y="828"/>
                    </a:lnTo>
                    <a:lnTo>
                      <a:pt x="1821" y="826"/>
                    </a:lnTo>
                    <a:lnTo>
                      <a:pt x="1825" y="827"/>
                    </a:lnTo>
                    <a:lnTo>
                      <a:pt x="1829" y="825"/>
                    </a:lnTo>
                    <a:lnTo>
                      <a:pt x="1833" y="823"/>
                    </a:lnTo>
                    <a:lnTo>
                      <a:pt x="1837" y="821"/>
                    </a:lnTo>
                    <a:lnTo>
                      <a:pt x="1841" y="821"/>
                    </a:lnTo>
                    <a:lnTo>
                      <a:pt x="1845" y="820"/>
                    </a:lnTo>
                    <a:lnTo>
                      <a:pt x="1848" y="816"/>
                    </a:lnTo>
                    <a:lnTo>
                      <a:pt x="1852" y="814"/>
                    </a:lnTo>
                    <a:lnTo>
                      <a:pt x="1856" y="814"/>
                    </a:lnTo>
                    <a:lnTo>
                      <a:pt x="1860" y="814"/>
                    </a:lnTo>
                    <a:lnTo>
                      <a:pt x="1864" y="813"/>
                    </a:lnTo>
                    <a:lnTo>
                      <a:pt x="1868" y="811"/>
                    </a:lnTo>
                    <a:lnTo>
                      <a:pt x="1872" y="809"/>
                    </a:lnTo>
                    <a:lnTo>
                      <a:pt x="1876" y="806"/>
                    </a:lnTo>
                    <a:lnTo>
                      <a:pt x="1880" y="805"/>
                    </a:lnTo>
                    <a:lnTo>
                      <a:pt x="1884" y="803"/>
                    </a:lnTo>
                    <a:lnTo>
                      <a:pt x="1888" y="802"/>
                    </a:lnTo>
                    <a:lnTo>
                      <a:pt x="1892" y="800"/>
                    </a:lnTo>
                    <a:lnTo>
                      <a:pt x="1896" y="799"/>
                    </a:lnTo>
                    <a:lnTo>
                      <a:pt x="1900" y="797"/>
                    </a:lnTo>
                    <a:lnTo>
                      <a:pt x="1904" y="795"/>
                    </a:lnTo>
                    <a:lnTo>
                      <a:pt x="1908" y="794"/>
                    </a:lnTo>
                    <a:lnTo>
                      <a:pt x="1912" y="791"/>
                    </a:lnTo>
                    <a:lnTo>
                      <a:pt x="1916" y="790"/>
                    </a:lnTo>
                    <a:lnTo>
                      <a:pt x="1919" y="789"/>
                    </a:lnTo>
                    <a:lnTo>
                      <a:pt x="1923" y="787"/>
                    </a:lnTo>
                    <a:lnTo>
                      <a:pt x="1927" y="786"/>
                    </a:lnTo>
                    <a:lnTo>
                      <a:pt x="1931" y="785"/>
                    </a:lnTo>
                    <a:lnTo>
                      <a:pt x="1935" y="781"/>
                    </a:lnTo>
                    <a:lnTo>
                      <a:pt x="1939" y="780"/>
                    </a:lnTo>
                    <a:lnTo>
                      <a:pt x="1943" y="777"/>
                    </a:lnTo>
                    <a:lnTo>
                      <a:pt x="1947" y="775"/>
                    </a:lnTo>
                    <a:lnTo>
                      <a:pt x="1951" y="774"/>
                    </a:lnTo>
                    <a:lnTo>
                      <a:pt x="1955" y="771"/>
                    </a:lnTo>
                    <a:lnTo>
                      <a:pt x="1959" y="769"/>
                    </a:lnTo>
                    <a:lnTo>
                      <a:pt x="1963" y="766"/>
                    </a:lnTo>
                    <a:lnTo>
                      <a:pt x="1967" y="764"/>
                    </a:lnTo>
                    <a:lnTo>
                      <a:pt x="1971" y="764"/>
                    </a:lnTo>
                    <a:lnTo>
                      <a:pt x="1975" y="761"/>
                    </a:lnTo>
                    <a:lnTo>
                      <a:pt x="1979" y="759"/>
                    </a:lnTo>
                    <a:lnTo>
                      <a:pt x="1983" y="757"/>
                    </a:lnTo>
                    <a:lnTo>
                      <a:pt x="1986" y="756"/>
                    </a:lnTo>
                    <a:lnTo>
                      <a:pt x="1990" y="752"/>
                    </a:lnTo>
                    <a:lnTo>
                      <a:pt x="1994" y="750"/>
                    </a:lnTo>
                    <a:lnTo>
                      <a:pt x="1998" y="748"/>
                    </a:lnTo>
                    <a:lnTo>
                      <a:pt x="2002" y="747"/>
                    </a:lnTo>
                    <a:lnTo>
                      <a:pt x="2006" y="745"/>
                    </a:lnTo>
                    <a:lnTo>
                      <a:pt x="2010" y="743"/>
                    </a:lnTo>
                    <a:lnTo>
                      <a:pt x="2014" y="740"/>
                    </a:lnTo>
                    <a:lnTo>
                      <a:pt x="2018" y="738"/>
                    </a:lnTo>
                    <a:lnTo>
                      <a:pt x="2022" y="737"/>
                    </a:lnTo>
                    <a:lnTo>
                      <a:pt x="2026" y="732"/>
                    </a:lnTo>
                    <a:lnTo>
                      <a:pt x="2030" y="730"/>
                    </a:lnTo>
                    <a:lnTo>
                      <a:pt x="2034" y="729"/>
                    </a:lnTo>
                    <a:lnTo>
                      <a:pt x="2038" y="728"/>
                    </a:lnTo>
                    <a:lnTo>
                      <a:pt x="2042" y="724"/>
                    </a:lnTo>
                    <a:lnTo>
                      <a:pt x="2046" y="722"/>
                    </a:lnTo>
                    <a:lnTo>
                      <a:pt x="2050" y="720"/>
                    </a:lnTo>
                    <a:lnTo>
                      <a:pt x="2054" y="717"/>
                    </a:lnTo>
                    <a:lnTo>
                      <a:pt x="2057" y="715"/>
                    </a:lnTo>
                    <a:lnTo>
                      <a:pt x="2061" y="713"/>
                    </a:lnTo>
                    <a:lnTo>
                      <a:pt x="2065" y="710"/>
                    </a:lnTo>
                    <a:lnTo>
                      <a:pt x="2069" y="709"/>
                    </a:lnTo>
                    <a:lnTo>
                      <a:pt x="2073" y="705"/>
                    </a:lnTo>
                    <a:lnTo>
                      <a:pt x="2077" y="703"/>
                    </a:lnTo>
                    <a:lnTo>
                      <a:pt x="2081" y="700"/>
                    </a:lnTo>
                    <a:lnTo>
                      <a:pt x="2085" y="699"/>
                    </a:lnTo>
                    <a:lnTo>
                      <a:pt x="2089" y="695"/>
                    </a:lnTo>
                    <a:lnTo>
                      <a:pt x="2093" y="692"/>
                    </a:lnTo>
                    <a:lnTo>
                      <a:pt x="2097" y="690"/>
                    </a:lnTo>
                    <a:lnTo>
                      <a:pt x="2101" y="688"/>
                    </a:lnTo>
                    <a:lnTo>
                      <a:pt x="2105" y="686"/>
                    </a:lnTo>
                    <a:lnTo>
                      <a:pt x="2109" y="684"/>
                    </a:lnTo>
                    <a:lnTo>
                      <a:pt x="2113" y="681"/>
                    </a:lnTo>
                    <a:lnTo>
                      <a:pt x="2117" y="679"/>
                    </a:lnTo>
                    <a:lnTo>
                      <a:pt x="2121" y="676"/>
                    </a:lnTo>
                    <a:lnTo>
                      <a:pt x="2124" y="675"/>
                    </a:lnTo>
                    <a:lnTo>
                      <a:pt x="2128" y="672"/>
                    </a:lnTo>
                    <a:lnTo>
                      <a:pt x="2132" y="670"/>
                    </a:lnTo>
                    <a:lnTo>
                      <a:pt x="2136" y="667"/>
                    </a:lnTo>
                    <a:lnTo>
                      <a:pt x="2140" y="664"/>
                    </a:lnTo>
                    <a:lnTo>
                      <a:pt x="2144" y="663"/>
                    </a:lnTo>
                    <a:lnTo>
                      <a:pt x="2148" y="660"/>
                    </a:lnTo>
                    <a:lnTo>
                      <a:pt x="2152" y="657"/>
                    </a:lnTo>
                    <a:lnTo>
                      <a:pt x="2156" y="654"/>
                    </a:lnTo>
                    <a:lnTo>
                      <a:pt x="2160" y="652"/>
                    </a:lnTo>
                    <a:lnTo>
                      <a:pt x="2164" y="648"/>
                    </a:lnTo>
                    <a:lnTo>
                      <a:pt x="2168" y="645"/>
                    </a:lnTo>
                    <a:lnTo>
                      <a:pt x="2172" y="645"/>
                    </a:lnTo>
                    <a:lnTo>
                      <a:pt x="2176" y="640"/>
                    </a:lnTo>
                    <a:lnTo>
                      <a:pt x="2180" y="639"/>
                    </a:lnTo>
                    <a:lnTo>
                      <a:pt x="2184" y="637"/>
                    </a:lnTo>
                    <a:lnTo>
                      <a:pt x="2188" y="634"/>
                    </a:lnTo>
                    <a:lnTo>
                      <a:pt x="2191" y="633"/>
                    </a:lnTo>
                    <a:lnTo>
                      <a:pt x="2195" y="628"/>
                    </a:lnTo>
                    <a:lnTo>
                      <a:pt x="2199" y="625"/>
                    </a:lnTo>
                    <a:lnTo>
                      <a:pt x="2203" y="623"/>
                    </a:lnTo>
                    <a:lnTo>
                      <a:pt x="2207" y="619"/>
                    </a:lnTo>
                    <a:lnTo>
                      <a:pt x="2211" y="617"/>
                    </a:lnTo>
                    <a:lnTo>
                      <a:pt x="2215" y="615"/>
                    </a:lnTo>
                    <a:lnTo>
                      <a:pt x="2219" y="613"/>
                    </a:lnTo>
                    <a:lnTo>
                      <a:pt x="2223" y="611"/>
                    </a:lnTo>
                    <a:lnTo>
                      <a:pt x="2227" y="608"/>
                    </a:lnTo>
                    <a:lnTo>
                      <a:pt x="2231" y="604"/>
                    </a:lnTo>
                    <a:lnTo>
                      <a:pt x="2235" y="603"/>
                    </a:lnTo>
                    <a:lnTo>
                      <a:pt x="2239" y="600"/>
                    </a:lnTo>
                    <a:lnTo>
                      <a:pt x="2243" y="598"/>
                    </a:lnTo>
                    <a:lnTo>
                      <a:pt x="2247" y="595"/>
                    </a:lnTo>
                    <a:lnTo>
                      <a:pt x="2251" y="592"/>
                    </a:lnTo>
                    <a:lnTo>
                      <a:pt x="2255" y="588"/>
                    </a:lnTo>
                    <a:lnTo>
                      <a:pt x="2259" y="587"/>
                    </a:lnTo>
                    <a:lnTo>
                      <a:pt x="2262" y="585"/>
                    </a:lnTo>
                    <a:lnTo>
                      <a:pt x="2266" y="581"/>
                    </a:lnTo>
                    <a:lnTo>
                      <a:pt x="2270" y="579"/>
                    </a:lnTo>
                    <a:lnTo>
                      <a:pt x="2274" y="576"/>
                    </a:lnTo>
                    <a:lnTo>
                      <a:pt x="2278" y="573"/>
                    </a:lnTo>
                    <a:lnTo>
                      <a:pt x="2282" y="571"/>
                    </a:lnTo>
                    <a:lnTo>
                      <a:pt x="2286" y="568"/>
                    </a:lnTo>
                    <a:lnTo>
                      <a:pt x="2290" y="565"/>
                    </a:lnTo>
                    <a:lnTo>
                      <a:pt x="2294" y="563"/>
                    </a:lnTo>
                    <a:lnTo>
                      <a:pt x="2298" y="559"/>
                    </a:lnTo>
                    <a:lnTo>
                      <a:pt x="2302" y="557"/>
                    </a:lnTo>
                    <a:lnTo>
                      <a:pt x="2306" y="554"/>
                    </a:lnTo>
                    <a:lnTo>
                      <a:pt x="2310" y="552"/>
                    </a:lnTo>
                    <a:lnTo>
                      <a:pt x="2314" y="550"/>
                    </a:lnTo>
                    <a:lnTo>
                      <a:pt x="2318" y="546"/>
                    </a:lnTo>
                    <a:lnTo>
                      <a:pt x="2322" y="544"/>
                    </a:lnTo>
                    <a:lnTo>
                      <a:pt x="2326" y="541"/>
                    </a:lnTo>
                    <a:lnTo>
                      <a:pt x="2329" y="539"/>
                    </a:lnTo>
                    <a:lnTo>
                      <a:pt x="2333" y="535"/>
                    </a:lnTo>
                    <a:lnTo>
                      <a:pt x="2337" y="531"/>
                    </a:lnTo>
                    <a:lnTo>
                      <a:pt x="2341" y="529"/>
                    </a:lnTo>
                    <a:lnTo>
                      <a:pt x="2345" y="527"/>
                    </a:lnTo>
                    <a:lnTo>
                      <a:pt x="2349" y="523"/>
                    </a:lnTo>
                    <a:lnTo>
                      <a:pt x="2353" y="522"/>
                    </a:lnTo>
                    <a:lnTo>
                      <a:pt x="2357" y="518"/>
                    </a:lnTo>
                    <a:lnTo>
                      <a:pt x="2361" y="516"/>
                    </a:lnTo>
                    <a:lnTo>
                      <a:pt x="2365" y="513"/>
                    </a:lnTo>
                    <a:lnTo>
                      <a:pt x="2369" y="509"/>
                    </a:lnTo>
                    <a:lnTo>
                      <a:pt x="2373" y="507"/>
                    </a:lnTo>
                    <a:lnTo>
                      <a:pt x="2377" y="507"/>
                    </a:lnTo>
                    <a:lnTo>
                      <a:pt x="2381" y="503"/>
                    </a:lnTo>
                    <a:lnTo>
                      <a:pt x="2385" y="500"/>
                    </a:lnTo>
                    <a:lnTo>
                      <a:pt x="2389" y="498"/>
                    </a:lnTo>
                    <a:lnTo>
                      <a:pt x="2393" y="495"/>
                    </a:lnTo>
                    <a:lnTo>
                      <a:pt x="2396" y="493"/>
                    </a:lnTo>
                    <a:lnTo>
                      <a:pt x="2400" y="490"/>
                    </a:lnTo>
                    <a:lnTo>
                      <a:pt x="2404" y="486"/>
                    </a:lnTo>
                    <a:lnTo>
                      <a:pt x="2408" y="485"/>
                    </a:lnTo>
                    <a:lnTo>
                      <a:pt x="2412" y="483"/>
                    </a:lnTo>
                    <a:lnTo>
                      <a:pt x="2416" y="479"/>
                    </a:lnTo>
                    <a:lnTo>
                      <a:pt x="2420" y="477"/>
                    </a:lnTo>
                    <a:lnTo>
                      <a:pt x="2424" y="475"/>
                    </a:lnTo>
                    <a:lnTo>
                      <a:pt x="2428" y="472"/>
                    </a:lnTo>
                    <a:lnTo>
                      <a:pt x="2432" y="468"/>
                    </a:lnTo>
                    <a:lnTo>
                      <a:pt x="2436" y="468"/>
                    </a:lnTo>
                    <a:lnTo>
                      <a:pt x="2440" y="463"/>
                    </a:lnTo>
                    <a:lnTo>
                      <a:pt x="2444" y="460"/>
                    </a:lnTo>
                    <a:lnTo>
                      <a:pt x="2448" y="459"/>
                    </a:lnTo>
                    <a:lnTo>
                      <a:pt x="2452" y="455"/>
                    </a:lnTo>
                    <a:lnTo>
                      <a:pt x="2456" y="453"/>
                    </a:lnTo>
                    <a:lnTo>
                      <a:pt x="2460" y="451"/>
                    </a:lnTo>
                    <a:lnTo>
                      <a:pt x="2464" y="447"/>
                    </a:lnTo>
                    <a:lnTo>
                      <a:pt x="2467" y="445"/>
                    </a:lnTo>
                    <a:lnTo>
                      <a:pt x="2471" y="440"/>
                    </a:lnTo>
                    <a:lnTo>
                      <a:pt x="2475" y="440"/>
                    </a:lnTo>
                    <a:lnTo>
                      <a:pt x="2479" y="438"/>
                    </a:lnTo>
                    <a:lnTo>
                      <a:pt x="2483" y="434"/>
                    </a:lnTo>
                    <a:lnTo>
                      <a:pt x="2487" y="432"/>
                    </a:lnTo>
                    <a:lnTo>
                      <a:pt x="2491" y="429"/>
                    </a:lnTo>
                    <a:lnTo>
                      <a:pt x="2495" y="427"/>
                    </a:lnTo>
                    <a:lnTo>
                      <a:pt x="2499" y="424"/>
                    </a:lnTo>
                    <a:lnTo>
                      <a:pt x="2503" y="422"/>
                    </a:lnTo>
                    <a:lnTo>
                      <a:pt x="2507" y="420"/>
                    </a:lnTo>
                    <a:lnTo>
                      <a:pt x="2511" y="418"/>
                    </a:lnTo>
                    <a:lnTo>
                      <a:pt x="2515" y="413"/>
                    </a:lnTo>
                    <a:lnTo>
                      <a:pt x="2519" y="412"/>
                    </a:lnTo>
                    <a:lnTo>
                      <a:pt x="2523" y="410"/>
                    </a:lnTo>
                    <a:lnTo>
                      <a:pt x="2527" y="407"/>
                    </a:lnTo>
                    <a:lnTo>
                      <a:pt x="2531" y="404"/>
                    </a:lnTo>
                    <a:lnTo>
                      <a:pt x="2534" y="401"/>
                    </a:lnTo>
                    <a:lnTo>
                      <a:pt x="2538" y="398"/>
                    </a:lnTo>
                    <a:lnTo>
                      <a:pt x="2542" y="396"/>
                    </a:lnTo>
                    <a:lnTo>
                      <a:pt x="2546" y="394"/>
                    </a:lnTo>
                    <a:lnTo>
                      <a:pt x="2550" y="392"/>
                    </a:lnTo>
                    <a:lnTo>
                      <a:pt x="2554" y="390"/>
                    </a:lnTo>
                    <a:lnTo>
                      <a:pt x="2558" y="387"/>
                    </a:lnTo>
                    <a:lnTo>
                      <a:pt x="2562" y="384"/>
                    </a:lnTo>
                    <a:lnTo>
                      <a:pt x="2566" y="382"/>
                    </a:lnTo>
                    <a:lnTo>
                      <a:pt x="2570" y="379"/>
                    </a:lnTo>
                    <a:lnTo>
                      <a:pt x="2574" y="376"/>
                    </a:lnTo>
                    <a:lnTo>
                      <a:pt x="2578" y="374"/>
                    </a:lnTo>
                    <a:lnTo>
                      <a:pt x="2582" y="372"/>
                    </a:lnTo>
                    <a:lnTo>
                      <a:pt x="2586" y="368"/>
                    </a:lnTo>
                    <a:lnTo>
                      <a:pt x="2590" y="367"/>
                    </a:lnTo>
                    <a:lnTo>
                      <a:pt x="2594" y="365"/>
                    </a:lnTo>
                    <a:lnTo>
                      <a:pt x="2598" y="361"/>
                    </a:lnTo>
                    <a:lnTo>
                      <a:pt x="2602" y="359"/>
                    </a:lnTo>
                    <a:lnTo>
                      <a:pt x="2605" y="359"/>
                    </a:lnTo>
                    <a:lnTo>
                      <a:pt x="2609" y="354"/>
                    </a:lnTo>
                    <a:lnTo>
                      <a:pt x="2613" y="353"/>
                    </a:lnTo>
                    <a:lnTo>
                      <a:pt x="2617" y="351"/>
                    </a:lnTo>
                    <a:lnTo>
                      <a:pt x="2621" y="348"/>
                    </a:lnTo>
                    <a:lnTo>
                      <a:pt x="2625" y="346"/>
                    </a:lnTo>
                    <a:lnTo>
                      <a:pt x="2629" y="344"/>
                    </a:lnTo>
                    <a:lnTo>
                      <a:pt x="2633" y="341"/>
                    </a:lnTo>
                    <a:lnTo>
                      <a:pt x="2637" y="339"/>
                    </a:lnTo>
                    <a:lnTo>
                      <a:pt x="2641" y="338"/>
                    </a:lnTo>
                    <a:lnTo>
                      <a:pt x="2645" y="336"/>
                    </a:lnTo>
                    <a:lnTo>
                      <a:pt x="2649" y="331"/>
                    </a:lnTo>
                    <a:lnTo>
                      <a:pt x="2653" y="329"/>
                    </a:lnTo>
                    <a:lnTo>
                      <a:pt x="2657" y="327"/>
                    </a:lnTo>
                    <a:lnTo>
                      <a:pt x="2661" y="325"/>
                    </a:lnTo>
                    <a:lnTo>
                      <a:pt x="2665" y="323"/>
                    </a:lnTo>
                    <a:lnTo>
                      <a:pt x="2669" y="321"/>
                    </a:lnTo>
                    <a:lnTo>
                      <a:pt x="2672" y="318"/>
                    </a:lnTo>
                    <a:lnTo>
                      <a:pt x="2676" y="316"/>
                    </a:lnTo>
                    <a:lnTo>
                      <a:pt x="2680" y="314"/>
                    </a:lnTo>
                    <a:lnTo>
                      <a:pt x="2684" y="312"/>
                    </a:lnTo>
                    <a:lnTo>
                      <a:pt x="2688" y="310"/>
                    </a:lnTo>
                    <a:lnTo>
                      <a:pt x="2692" y="307"/>
                    </a:lnTo>
                    <a:lnTo>
                      <a:pt x="2696" y="306"/>
                    </a:lnTo>
                    <a:lnTo>
                      <a:pt x="2700" y="302"/>
                    </a:lnTo>
                    <a:lnTo>
                      <a:pt x="2704" y="301"/>
                    </a:lnTo>
                    <a:lnTo>
                      <a:pt x="2708" y="299"/>
                    </a:lnTo>
                    <a:lnTo>
                      <a:pt x="2712" y="298"/>
                    </a:lnTo>
                    <a:lnTo>
                      <a:pt x="2716" y="295"/>
                    </a:lnTo>
                    <a:lnTo>
                      <a:pt x="2720" y="294"/>
                    </a:lnTo>
                    <a:lnTo>
                      <a:pt x="2724" y="290"/>
                    </a:lnTo>
                    <a:lnTo>
                      <a:pt x="2728" y="288"/>
                    </a:lnTo>
                    <a:lnTo>
                      <a:pt x="2732" y="287"/>
                    </a:lnTo>
                    <a:lnTo>
                      <a:pt x="2736" y="283"/>
                    </a:lnTo>
                    <a:lnTo>
                      <a:pt x="2739" y="283"/>
                    </a:lnTo>
                    <a:lnTo>
                      <a:pt x="2743" y="280"/>
                    </a:lnTo>
                    <a:lnTo>
                      <a:pt x="2747" y="277"/>
                    </a:lnTo>
                    <a:lnTo>
                      <a:pt x="2751" y="276"/>
                    </a:lnTo>
                    <a:lnTo>
                      <a:pt x="2755" y="273"/>
                    </a:lnTo>
                    <a:lnTo>
                      <a:pt x="2759" y="271"/>
                    </a:lnTo>
                    <a:lnTo>
                      <a:pt x="2763" y="270"/>
                    </a:lnTo>
                    <a:lnTo>
                      <a:pt x="2767" y="265"/>
                    </a:lnTo>
                    <a:lnTo>
                      <a:pt x="2771" y="265"/>
                    </a:lnTo>
                    <a:lnTo>
                      <a:pt x="2775" y="263"/>
                    </a:lnTo>
                    <a:lnTo>
                      <a:pt x="2779" y="261"/>
                    </a:lnTo>
                    <a:lnTo>
                      <a:pt x="2783" y="259"/>
                    </a:lnTo>
                    <a:lnTo>
                      <a:pt x="2787" y="257"/>
                    </a:lnTo>
                    <a:lnTo>
                      <a:pt x="2791" y="255"/>
                    </a:lnTo>
                    <a:lnTo>
                      <a:pt x="2795" y="252"/>
                    </a:lnTo>
                    <a:lnTo>
                      <a:pt x="2799" y="251"/>
                    </a:lnTo>
                    <a:lnTo>
                      <a:pt x="2803" y="249"/>
                    </a:lnTo>
                    <a:lnTo>
                      <a:pt x="2807" y="248"/>
                    </a:lnTo>
                    <a:lnTo>
                      <a:pt x="2810" y="245"/>
                    </a:lnTo>
                    <a:lnTo>
                      <a:pt x="2814" y="242"/>
                    </a:lnTo>
                    <a:lnTo>
                      <a:pt x="2818" y="243"/>
                    </a:lnTo>
                    <a:lnTo>
                      <a:pt x="2822" y="241"/>
                    </a:lnTo>
                    <a:lnTo>
                      <a:pt x="2826" y="238"/>
                    </a:lnTo>
                    <a:lnTo>
                      <a:pt x="2830" y="236"/>
                    </a:lnTo>
                    <a:lnTo>
                      <a:pt x="2834" y="235"/>
                    </a:lnTo>
                    <a:lnTo>
                      <a:pt x="2838" y="232"/>
                    </a:lnTo>
                    <a:lnTo>
                      <a:pt x="2842" y="230"/>
                    </a:lnTo>
                    <a:lnTo>
                      <a:pt x="2846" y="229"/>
                    </a:lnTo>
                    <a:lnTo>
                      <a:pt x="2850" y="227"/>
                    </a:lnTo>
                    <a:lnTo>
                      <a:pt x="2854" y="225"/>
                    </a:lnTo>
                    <a:lnTo>
                      <a:pt x="2858" y="223"/>
                    </a:lnTo>
                    <a:lnTo>
                      <a:pt x="2862" y="221"/>
                    </a:lnTo>
                    <a:lnTo>
                      <a:pt x="2866" y="218"/>
                    </a:lnTo>
                    <a:lnTo>
                      <a:pt x="2870" y="217"/>
                    </a:lnTo>
                    <a:lnTo>
                      <a:pt x="2874" y="214"/>
                    </a:lnTo>
                    <a:lnTo>
                      <a:pt x="2877" y="213"/>
                    </a:lnTo>
                    <a:lnTo>
                      <a:pt x="2881" y="212"/>
                    </a:lnTo>
                    <a:lnTo>
                      <a:pt x="2885" y="210"/>
                    </a:lnTo>
                    <a:lnTo>
                      <a:pt x="2889" y="208"/>
                    </a:lnTo>
                    <a:lnTo>
                      <a:pt x="2893" y="207"/>
                    </a:lnTo>
                    <a:lnTo>
                      <a:pt x="2897" y="205"/>
                    </a:lnTo>
                    <a:lnTo>
                      <a:pt x="2901" y="204"/>
                    </a:lnTo>
                    <a:lnTo>
                      <a:pt x="2905" y="202"/>
                    </a:lnTo>
                    <a:lnTo>
                      <a:pt x="2909" y="201"/>
                    </a:lnTo>
                    <a:lnTo>
                      <a:pt x="2913" y="197"/>
                    </a:lnTo>
                    <a:lnTo>
                      <a:pt x="2917" y="196"/>
                    </a:lnTo>
                    <a:lnTo>
                      <a:pt x="2921" y="195"/>
                    </a:lnTo>
                    <a:lnTo>
                      <a:pt x="2925" y="195"/>
                    </a:lnTo>
                    <a:lnTo>
                      <a:pt x="2929" y="192"/>
                    </a:lnTo>
                    <a:lnTo>
                      <a:pt x="2933" y="191"/>
                    </a:lnTo>
                    <a:lnTo>
                      <a:pt x="2937" y="188"/>
                    </a:lnTo>
                    <a:lnTo>
                      <a:pt x="2941" y="187"/>
                    </a:lnTo>
                    <a:lnTo>
                      <a:pt x="2944" y="185"/>
                    </a:lnTo>
                    <a:lnTo>
                      <a:pt x="2948" y="183"/>
                    </a:lnTo>
                    <a:lnTo>
                      <a:pt x="2952" y="181"/>
                    </a:lnTo>
                    <a:lnTo>
                      <a:pt x="2956" y="181"/>
                    </a:lnTo>
                    <a:lnTo>
                      <a:pt x="2960" y="178"/>
                    </a:lnTo>
                    <a:lnTo>
                      <a:pt x="2964" y="176"/>
                    </a:lnTo>
                    <a:lnTo>
                      <a:pt x="2968" y="177"/>
                    </a:lnTo>
                    <a:lnTo>
                      <a:pt x="2972" y="173"/>
                    </a:lnTo>
                    <a:lnTo>
                      <a:pt x="2976" y="173"/>
                    </a:lnTo>
                    <a:lnTo>
                      <a:pt x="2980" y="171"/>
                    </a:lnTo>
                    <a:lnTo>
                      <a:pt x="2984" y="169"/>
                    </a:lnTo>
                    <a:lnTo>
                      <a:pt x="2988" y="168"/>
                    </a:lnTo>
                    <a:lnTo>
                      <a:pt x="2992" y="167"/>
                    </a:lnTo>
                    <a:lnTo>
                      <a:pt x="2996" y="166"/>
                    </a:lnTo>
                    <a:lnTo>
                      <a:pt x="3000" y="164"/>
                    </a:lnTo>
                    <a:lnTo>
                      <a:pt x="3004" y="162"/>
                    </a:lnTo>
                    <a:lnTo>
                      <a:pt x="3008" y="161"/>
                    </a:lnTo>
                    <a:lnTo>
                      <a:pt x="3012" y="158"/>
                    </a:lnTo>
                    <a:lnTo>
                      <a:pt x="3015" y="158"/>
                    </a:lnTo>
                    <a:lnTo>
                      <a:pt x="3019" y="158"/>
                    </a:lnTo>
                    <a:lnTo>
                      <a:pt x="3023" y="155"/>
                    </a:lnTo>
                    <a:lnTo>
                      <a:pt x="3027" y="152"/>
                    </a:lnTo>
                    <a:lnTo>
                      <a:pt x="3031" y="152"/>
                    </a:lnTo>
                    <a:lnTo>
                      <a:pt x="3035" y="151"/>
                    </a:lnTo>
                    <a:lnTo>
                      <a:pt x="3039" y="149"/>
                    </a:lnTo>
                    <a:lnTo>
                      <a:pt x="3043" y="147"/>
                    </a:lnTo>
                    <a:lnTo>
                      <a:pt x="3047" y="147"/>
                    </a:lnTo>
                    <a:lnTo>
                      <a:pt x="3051" y="144"/>
                    </a:lnTo>
                    <a:lnTo>
                      <a:pt x="3055" y="143"/>
                    </a:lnTo>
                    <a:lnTo>
                      <a:pt x="3059" y="143"/>
                    </a:lnTo>
                    <a:lnTo>
                      <a:pt x="3063" y="141"/>
                    </a:lnTo>
                    <a:lnTo>
                      <a:pt x="3067" y="139"/>
                    </a:lnTo>
                    <a:lnTo>
                      <a:pt x="3071" y="138"/>
                    </a:lnTo>
                    <a:lnTo>
                      <a:pt x="3075" y="138"/>
                    </a:lnTo>
                    <a:lnTo>
                      <a:pt x="3079" y="136"/>
                    </a:lnTo>
                    <a:lnTo>
                      <a:pt x="3082" y="136"/>
                    </a:lnTo>
                    <a:lnTo>
                      <a:pt x="3086" y="134"/>
                    </a:lnTo>
                    <a:lnTo>
                      <a:pt x="3090" y="131"/>
                    </a:lnTo>
                    <a:lnTo>
                      <a:pt x="3094" y="130"/>
                    </a:lnTo>
                    <a:lnTo>
                      <a:pt x="3098" y="130"/>
                    </a:lnTo>
                    <a:lnTo>
                      <a:pt x="3102" y="129"/>
                    </a:lnTo>
                    <a:lnTo>
                      <a:pt x="3106" y="128"/>
                    </a:lnTo>
                    <a:lnTo>
                      <a:pt x="3110" y="126"/>
                    </a:lnTo>
                    <a:lnTo>
                      <a:pt x="3114" y="124"/>
                    </a:lnTo>
                    <a:lnTo>
                      <a:pt x="3118" y="124"/>
                    </a:lnTo>
                    <a:lnTo>
                      <a:pt x="3122" y="121"/>
                    </a:lnTo>
                    <a:lnTo>
                      <a:pt x="3126" y="121"/>
                    </a:lnTo>
                    <a:lnTo>
                      <a:pt x="3130" y="120"/>
                    </a:lnTo>
                    <a:lnTo>
                      <a:pt x="3134" y="118"/>
                    </a:lnTo>
                    <a:lnTo>
                      <a:pt x="3138" y="117"/>
                    </a:lnTo>
                    <a:lnTo>
                      <a:pt x="3142" y="116"/>
                    </a:lnTo>
                    <a:lnTo>
                      <a:pt x="3146" y="114"/>
                    </a:lnTo>
                    <a:lnTo>
                      <a:pt x="3150" y="1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69" name="Freeform 2721"/>
              <p:cNvSpPr>
                <a:spLocks/>
              </p:cNvSpPr>
              <p:nvPr/>
            </p:nvSpPr>
            <p:spPr bwMode="auto">
              <a:xfrm flipV="1">
                <a:off x="506" y="1397"/>
                <a:ext cx="1814" cy="524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7"/>
                  </a:cxn>
                  <a:cxn ang="0">
                    <a:pos x="303" y="13"/>
                  </a:cxn>
                  <a:cxn ang="0">
                    <a:pos x="354" y="22"/>
                  </a:cxn>
                  <a:cxn ang="0">
                    <a:pos x="406" y="34"/>
                  </a:cxn>
                  <a:cxn ang="0">
                    <a:pos x="457" y="54"/>
                  </a:cxn>
                  <a:cxn ang="0">
                    <a:pos x="508" y="76"/>
                  </a:cxn>
                  <a:cxn ang="0">
                    <a:pos x="559" y="105"/>
                  </a:cxn>
                  <a:cxn ang="0">
                    <a:pos x="611" y="138"/>
                  </a:cxn>
                  <a:cxn ang="0">
                    <a:pos x="662" y="177"/>
                  </a:cxn>
                  <a:cxn ang="0">
                    <a:pos x="713" y="219"/>
                  </a:cxn>
                  <a:cxn ang="0">
                    <a:pos x="764" y="268"/>
                  </a:cxn>
                  <a:cxn ang="0">
                    <a:pos x="816" y="319"/>
                  </a:cxn>
                  <a:cxn ang="0">
                    <a:pos x="867" y="370"/>
                  </a:cxn>
                  <a:cxn ang="0">
                    <a:pos x="918" y="426"/>
                  </a:cxn>
                  <a:cxn ang="0">
                    <a:pos x="969" y="480"/>
                  </a:cxn>
                  <a:cxn ang="0">
                    <a:pos x="1021" y="536"/>
                  </a:cxn>
                  <a:cxn ang="0">
                    <a:pos x="1072" y="589"/>
                  </a:cxn>
                  <a:cxn ang="0">
                    <a:pos x="1123" y="640"/>
                  </a:cxn>
                  <a:cxn ang="0">
                    <a:pos x="1174" y="688"/>
                  </a:cxn>
                  <a:cxn ang="0">
                    <a:pos x="1226" y="732"/>
                  </a:cxn>
                  <a:cxn ang="0">
                    <a:pos x="1277" y="773"/>
                  </a:cxn>
                  <a:cxn ang="0">
                    <a:pos x="1328" y="809"/>
                  </a:cxn>
                  <a:cxn ang="0">
                    <a:pos x="1379" y="840"/>
                  </a:cxn>
                  <a:cxn ang="0">
                    <a:pos x="1431" y="863"/>
                  </a:cxn>
                  <a:cxn ang="0">
                    <a:pos x="1482" y="882"/>
                  </a:cxn>
                  <a:cxn ang="0">
                    <a:pos x="1533" y="897"/>
                  </a:cxn>
                  <a:cxn ang="0">
                    <a:pos x="1584" y="905"/>
                  </a:cxn>
                  <a:cxn ang="0">
                    <a:pos x="1636" y="907"/>
                  </a:cxn>
                  <a:cxn ang="0">
                    <a:pos x="1687" y="906"/>
                  </a:cxn>
                  <a:cxn ang="0">
                    <a:pos x="1738" y="897"/>
                  </a:cxn>
                  <a:cxn ang="0">
                    <a:pos x="1789" y="883"/>
                  </a:cxn>
                  <a:cxn ang="0">
                    <a:pos x="1841" y="867"/>
                  </a:cxn>
                  <a:cxn ang="0">
                    <a:pos x="1892" y="845"/>
                  </a:cxn>
                  <a:cxn ang="0">
                    <a:pos x="1943" y="822"/>
                  </a:cxn>
                  <a:cxn ang="0">
                    <a:pos x="1994" y="793"/>
                  </a:cxn>
                  <a:cxn ang="0">
                    <a:pos x="2046" y="762"/>
                  </a:cxn>
                  <a:cxn ang="0">
                    <a:pos x="2097" y="729"/>
                  </a:cxn>
                  <a:cxn ang="0">
                    <a:pos x="2148" y="697"/>
                  </a:cxn>
                  <a:cxn ang="0">
                    <a:pos x="2199" y="662"/>
                  </a:cxn>
                  <a:cxn ang="0">
                    <a:pos x="2251" y="626"/>
                  </a:cxn>
                  <a:cxn ang="0">
                    <a:pos x="2302" y="588"/>
                  </a:cxn>
                  <a:cxn ang="0">
                    <a:pos x="2353" y="551"/>
                  </a:cxn>
                  <a:cxn ang="0">
                    <a:pos x="2404" y="515"/>
                  </a:cxn>
                  <a:cxn ang="0">
                    <a:pos x="2456" y="478"/>
                  </a:cxn>
                  <a:cxn ang="0">
                    <a:pos x="2507" y="443"/>
                  </a:cxn>
                  <a:cxn ang="0">
                    <a:pos x="2558" y="409"/>
                  </a:cxn>
                  <a:cxn ang="0">
                    <a:pos x="2609" y="374"/>
                  </a:cxn>
                  <a:cxn ang="0">
                    <a:pos x="2661" y="344"/>
                  </a:cxn>
                  <a:cxn ang="0">
                    <a:pos x="2712" y="314"/>
                  </a:cxn>
                  <a:cxn ang="0">
                    <a:pos x="2763" y="284"/>
                  </a:cxn>
                  <a:cxn ang="0">
                    <a:pos x="2814" y="257"/>
                  </a:cxn>
                  <a:cxn ang="0">
                    <a:pos x="2866" y="233"/>
                  </a:cxn>
                  <a:cxn ang="0">
                    <a:pos x="2917" y="210"/>
                  </a:cxn>
                  <a:cxn ang="0">
                    <a:pos x="2968" y="185"/>
                  </a:cxn>
                  <a:cxn ang="0">
                    <a:pos x="3019" y="164"/>
                  </a:cxn>
                  <a:cxn ang="0">
                    <a:pos x="3071" y="145"/>
                  </a:cxn>
                  <a:cxn ang="0">
                    <a:pos x="3122" y="129"/>
                  </a:cxn>
                </a:cxnLst>
                <a:rect l="0" t="0" r="r" b="b"/>
                <a:pathLst>
                  <a:path w="3150" h="909">
                    <a:moveTo>
                      <a:pt x="0" y="1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0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1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6"/>
                    </a:lnTo>
                    <a:lnTo>
                      <a:pt x="216" y="5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7"/>
                    </a:lnTo>
                    <a:lnTo>
                      <a:pt x="252" y="7"/>
                    </a:lnTo>
                    <a:lnTo>
                      <a:pt x="256" y="8"/>
                    </a:lnTo>
                    <a:lnTo>
                      <a:pt x="260" y="7"/>
                    </a:lnTo>
                    <a:lnTo>
                      <a:pt x="264" y="9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10"/>
                    </a:lnTo>
                    <a:lnTo>
                      <a:pt x="283" y="11"/>
                    </a:lnTo>
                    <a:lnTo>
                      <a:pt x="287" y="12"/>
                    </a:lnTo>
                    <a:lnTo>
                      <a:pt x="291" y="12"/>
                    </a:lnTo>
                    <a:lnTo>
                      <a:pt x="295" y="11"/>
                    </a:lnTo>
                    <a:lnTo>
                      <a:pt x="299" y="12"/>
                    </a:lnTo>
                    <a:lnTo>
                      <a:pt x="303" y="13"/>
                    </a:lnTo>
                    <a:lnTo>
                      <a:pt x="307" y="14"/>
                    </a:lnTo>
                    <a:lnTo>
                      <a:pt x="311" y="14"/>
                    </a:lnTo>
                    <a:lnTo>
                      <a:pt x="315" y="15"/>
                    </a:lnTo>
                    <a:lnTo>
                      <a:pt x="319" y="15"/>
                    </a:lnTo>
                    <a:lnTo>
                      <a:pt x="323" y="15"/>
                    </a:lnTo>
                    <a:lnTo>
                      <a:pt x="327" y="18"/>
                    </a:lnTo>
                    <a:lnTo>
                      <a:pt x="331" y="16"/>
                    </a:lnTo>
                    <a:lnTo>
                      <a:pt x="335" y="18"/>
                    </a:lnTo>
                    <a:lnTo>
                      <a:pt x="339" y="20"/>
                    </a:lnTo>
                    <a:lnTo>
                      <a:pt x="342" y="20"/>
                    </a:lnTo>
                    <a:lnTo>
                      <a:pt x="346" y="20"/>
                    </a:lnTo>
                    <a:lnTo>
                      <a:pt x="350" y="21"/>
                    </a:lnTo>
                    <a:lnTo>
                      <a:pt x="354" y="22"/>
                    </a:lnTo>
                    <a:lnTo>
                      <a:pt x="358" y="24"/>
                    </a:lnTo>
                    <a:lnTo>
                      <a:pt x="362" y="23"/>
                    </a:lnTo>
                    <a:lnTo>
                      <a:pt x="366" y="24"/>
                    </a:lnTo>
                    <a:lnTo>
                      <a:pt x="370" y="26"/>
                    </a:lnTo>
                    <a:lnTo>
                      <a:pt x="374" y="26"/>
                    </a:lnTo>
                    <a:lnTo>
                      <a:pt x="378" y="27"/>
                    </a:lnTo>
                    <a:lnTo>
                      <a:pt x="382" y="30"/>
                    </a:lnTo>
                    <a:lnTo>
                      <a:pt x="386" y="29"/>
                    </a:lnTo>
                    <a:lnTo>
                      <a:pt x="390" y="30"/>
                    </a:lnTo>
                    <a:lnTo>
                      <a:pt x="394" y="31"/>
                    </a:lnTo>
                    <a:lnTo>
                      <a:pt x="398" y="33"/>
                    </a:lnTo>
                    <a:lnTo>
                      <a:pt x="402" y="34"/>
                    </a:lnTo>
                    <a:lnTo>
                      <a:pt x="406" y="34"/>
                    </a:lnTo>
                    <a:lnTo>
                      <a:pt x="410" y="36"/>
                    </a:lnTo>
                    <a:lnTo>
                      <a:pt x="413" y="38"/>
                    </a:lnTo>
                    <a:lnTo>
                      <a:pt x="417" y="39"/>
                    </a:lnTo>
                    <a:lnTo>
                      <a:pt x="421" y="40"/>
                    </a:lnTo>
                    <a:lnTo>
                      <a:pt x="425" y="41"/>
                    </a:lnTo>
                    <a:lnTo>
                      <a:pt x="429" y="42"/>
                    </a:lnTo>
                    <a:lnTo>
                      <a:pt x="433" y="45"/>
                    </a:lnTo>
                    <a:lnTo>
                      <a:pt x="437" y="46"/>
                    </a:lnTo>
                    <a:lnTo>
                      <a:pt x="441" y="47"/>
                    </a:lnTo>
                    <a:lnTo>
                      <a:pt x="445" y="48"/>
                    </a:lnTo>
                    <a:lnTo>
                      <a:pt x="449" y="49"/>
                    </a:lnTo>
                    <a:lnTo>
                      <a:pt x="453" y="51"/>
                    </a:lnTo>
                    <a:lnTo>
                      <a:pt x="457" y="54"/>
                    </a:lnTo>
                    <a:lnTo>
                      <a:pt x="461" y="54"/>
                    </a:lnTo>
                    <a:lnTo>
                      <a:pt x="465" y="57"/>
                    </a:lnTo>
                    <a:lnTo>
                      <a:pt x="469" y="59"/>
                    </a:lnTo>
                    <a:lnTo>
                      <a:pt x="473" y="59"/>
                    </a:lnTo>
                    <a:lnTo>
                      <a:pt x="477" y="62"/>
                    </a:lnTo>
                    <a:lnTo>
                      <a:pt x="480" y="64"/>
                    </a:lnTo>
                    <a:lnTo>
                      <a:pt x="484" y="64"/>
                    </a:lnTo>
                    <a:lnTo>
                      <a:pt x="488" y="68"/>
                    </a:lnTo>
                    <a:lnTo>
                      <a:pt x="492" y="69"/>
                    </a:lnTo>
                    <a:lnTo>
                      <a:pt x="496" y="69"/>
                    </a:lnTo>
                    <a:lnTo>
                      <a:pt x="500" y="73"/>
                    </a:lnTo>
                    <a:lnTo>
                      <a:pt x="504" y="74"/>
                    </a:lnTo>
                    <a:lnTo>
                      <a:pt x="508" y="76"/>
                    </a:lnTo>
                    <a:lnTo>
                      <a:pt x="512" y="79"/>
                    </a:lnTo>
                    <a:lnTo>
                      <a:pt x="516" y="80"/>
                    </a:lnTo>
                    <a:lnTo>
                      <a:pt x="520" y="84"/>
                    </a:lnTo>
                    <a:lnTo>
                      <a:pt x="524" y="84"/>
                    </a:lnTo>
                    <a:lnTo>
                      <a:pt x="528" y="86"/>
                    </a:lnTo>
                    <a:lnTo>
                      <a:pt x="532" y="89"/>
                    </a:lnTo>
                    <a:lnTo>
                      <a:pt x="536" y="92"/>
                    </a:lnTo>
                    <a:lnTo>
                      <a:pt x="540" y="93"/>
                    </a:lnTo>
                    <a:lnTo>
                      <a:pt x="544" y="96"/>
                    </a:lnTo>
                    <a:lnTo>
                      <a:pt x="547" y="99"/>
                    </a:lnTo>
                    <a:lnTo>
                      <a:pt x="551" y="100"/>
                    </a:lnTo>
                    <a:lnTo>
                      <a:pt x="555" y="103"/>
                    </a:lnTo>
                    <a:lnTo>
                      <a:pt x="559" y="105"/>
                    </a:lnTo>
                    <a:lnTo>
                      <a:pt x="563" y="108"/>
                    </a:lnTo>
                    <a:lnTo>
                      <a:pt x="567" y="110"/>
                    </a:lnTo>
                    <a:lnTo>
                      <a:pt x="571" y="112"/>
                    </a:lnTo>
                    <a:lnTo>
                      <a:pt x="575" y="115"/>
                    </a:lnTo>
                    <a:lnTo>
                      <a:pt x="579" y="116"/>
                    </a:lnTo>
                    <a:lnTo>
                      <a:pt x="583" y="121"/>
                    </a:lnTo>
                    <a:lnTo>
                      <a:pt x="587" y="123"/>
                    </a:lnTo>
                    <a:lnTo>
                      <a:pt x="591" y="124"/>
                    </a:lnTo>
                    <a:lnTo>
                      <a:pt x="595" y="127"/>
                    </a:lnTo>
                    <a:lnTo>
                      <a:pt x="599" y="129"/>
                    </a:lnTo>
                    <a:lnTo>
                      <a:pt x="603" y="132"/>
                    </a:lnTo>
                    <a:lnTo>
                      <a:pt x="607" y="136"/>
                    </a:lnTo>
                    <a:lnTo>
                      <a:pt x="611" y="138"/>
                    </a:lnTo>
                    <a:lnTo>
                      <a:pt x="615" y="141"/>
                    </a:lnTo>
                    <a:lnTo>
                      <a:pt x="618" y="144"/>
                    </a:lnTo>
                    <a:lnTo>
                      <a:pt x="622" y="146"/>
                    </a:lnTo>
                    <a:lnTo>
                      <a:pt x="626" y="150"/>
                    </a:lnTo>
                    <a:lnTo>
                      <a:pt x="630" y="152"/>
                    </a:lnTo>
                    <a:lnTo>
                      <a:pt x="634" y="154"/>
                    </a:lnTo>
                    <a:lnTo>
                      <a:pt x="638" y="159"/>
                    </a:lnTo>
                    <a:lnTo>
                      <a:pt x="642" y="162"/>
                    </a:lnTo>
                    <a:lnTo>
                      <a:pt x="646" y="165"/>
                    </a:lnTo>
                    <a:lnTo>
                      <a:pt x="650" y="168"/>
                    </a:lnTo>
                    <a:lnTo>
                      <a:pt x="654" y="171"/>
                    </a:lnTo>
                    <a:lnTo>
                      <a:pt x="658" y="173"/>
                    </a:lnTo>
                    <a:lnTo>
                      <a:pt x="662" y="177"/>
                    </a:lnTo>
                    <a:lnTo>
                      <a:pt x="666" y="179"/>
                    </a:lnTo>
                    <a:lnTo>
                      <a:pt x="670" y="183"/>
                    </a:lnTo>
                    <a:lnTo>
                      <a:pt x="674" y="187"/>
                    </a:lnTo>
                    <a:lnTo>
                      <a:pt x="678" y="188"/>
                    </a:lnTo>
                    <a:lnTo>
                      <a:pt x="682" y="193"/>
                    </a:lnTo>
                    <a:lnTo>
                      <a:pt x="685" y="195"/>
                    </a:lnTo>
                    <a:lnTo>
                      <a:pt x="689" y="199"/>
                    </a:lnTo>
                    <a:lnTo>
                      <a:pt x="693" y="202"/>
                    </a:lnTo>
                    <a:lnTo>
                      <a:pt x="697" y="206"/>
                    </a:lnTo>
                    <a:lnTo>
                      <a:pt x="701" y="211"/>
                    </a:lnTo>
                    <a:lnTo>
                      <a:pt x="705" y="212"/>
                    </a:lnTo>
                    <a:lnTo>
                      <a:pt x="709" y="216"/>
                    </a:lnTo>
                    <a:lnTo>
                      <a:pt x="713" y="219"/>
                    </a:lnTo>
                    <a:lnTo>
                      <a:pt x="717" y="224"/>
                    </a:lnTo>
                    <a:lnTo>
                      <a:pt x="721" y="227"/>
                    </a:lnTo>
                    <a:lnTo>
                      <a:pt x="725" y="232"/>
                    </a:lnTo>
                    <a:lnTo>
                      <a:pt x="729" y="235"/>
                    </a:lnTo>
                    <a:lnTo>
                      <a:pt x="733" y="239"/>
                    </a:lnTo>
                    <a:lnTo>
                      <a:pt x="737" y="241"/>
                    </a:lnTo>
                    <a:lnTo>
                      <a:pt x="741" y="246"/>
                    </a:lnTo>
                    <a:lnTo>
                      <a:pt x="745" y="249"/>
                    </a:lnTo>
                    <a:lnTo>
                      <a:pt x="749" y="253"/>
                    </a:lnTo>
                    <a:lnTo>
                      <a:pt x="753" y="256"/>
                    </a:lnTo>
                    <a:lnTo>
                      <a:pt x="756" y="260"/>
                    </a:lnTo>
                    <a:lnTo>
                      <a:pt x="760" y="263"/>
                    </a:lnTo>
                    <a:lnTo>
                      <a:pt x="764" y="268"/>
                    </a:lnTo>
                    <a:lnTo>
                      <a:pt x="768" y="272"/>
                    </a:lnTo>
                    <a:lnTo>
                      <a:pt x="772" y="275"/>
                    </a:lnTo>
                    <a:lnTo>
                      <a:pt x="776" y="279"/>
                    </a:lnTo>
                    <a:lnTo>
                      <a:pt x="780" y="283"/>
                    </a:lnTo>
                    <a:lnTo>
                      <a:pt x="784" y="288"/>
                    </a:lnTo>
                    <a:lnTo>
                      <a:pt x="788" y="291"/>
                    </a:lnTo>
                    <a:lnTo>
                      <a:pt x="792" y="295"/>
                    </a:lnTo>
                    <a:lnTo>
                      <a:pt x="796" y="299"/>
                    </a:lnTo>
                    <a:lnTo>
                      <a:pt x="800" y="302"/>
                    </a:lnTo>
                    <a:lnTo>
                      <a:pt x="804" y="305"/>
                    </a:lnTo>
                    <a:lnTo>
                      <a:pt x="808" y="311"/>
                    </a:lnTo>
                    <a:lnTo>
                      <a:pt x="812" y="315"/>
                    </a:lnTo>
                    <a:lnTo>
                      <a:pt x="816" y="319"/>
                    </a:lnTo>
                    <a:lnTo>
                      <a:pt x="820" y="322"/>
                    </a:lnTo>
                    <a:lnTo>
                      <a:pt x="823" y="326"/>
                    </a:lnTo>
                    <a:lnTo>
                      <a:pt x="827" y="331"/>
                    </a:lnTo>
                    <a:lnTo>
                      <a:pt x="831" y="334"/>
                    </a:lnTo>
                    <a:lnTo>
                      <a:pt x="835" y="338"/>
                    </a:lnTo>
                    <a:lnTo>
                      <a:pt x="839" y="342"/>
                    </a:lnTo>
                    <a:lnTo>
                      <a:pt x="843" y="347"/>
                    </a:lnTo>
                    <a:lnTo>
                      <a:pt x="847" y="351"/>
                    </a:lnTo>
                    <a:lnTo>
                      <a:pt x="851" y="356"/>
                    </a:lnTo>
                    <a:lnTo>
                      <a:pt x="855" y="359"/>
                    </a:lnTo>
                    <a:lnTo>
                      <a:pt x="859" y="364"/>
                    </a:lnTo>
                    <a:lnTo>
                      <a:pt x="863" y="366"/>
                    </a:lnTo>
                    <a:lnTo>
                      <a:pt x="867" y="370"/>
                    </a:lnTo>
                    <a:lnTo>
                      <a:pt x="871" y="375"/>
                    </a:lnTo>
                    <a:lnTo>
                      <a:pt x="875" y="380"/>
                    </a:lnTo>
                    <a:lnTo>
                      <a:pt x="879" y="382"/>
                    </a:lnTo>
                    <a:lnTo>
                      <a:pt x="883" y="387"/>
                    </a:lnTo>
                    <a:lnTo>
                      <a:pt x="887" y="392"/>
                    </a:lnTo>
                    <a:lnTo>
                      <a:pt x="890" y="397"/>
                    </a:lnTo>
                    <a:lnTo>
                      <a:pt x="894" y="400"/>
                    </a:lnTo>
                    <a:lnTo>
                      <a:pt x="898" y="406"/>
                    </a:lnTo>
                    <a:lnTo>
                      <a:pt x="902" y="409"/>
                    </a:lnTo>
                    <a:lnTo>
                      <a:pt x="906" y="412"/>
                    </a:lnTo>
                    <a:lnTo>
                      <a:pt x="910" y="418"/>
                    </a:lnTo>
                    <a:lnTo>
                      <a:pt x="914" y="422"/>
                    </a:lnTo>
                    <a:lnTo>
                      <a:pt x="918" y="426"/>
                    </a:lnTo>
                    <a:lnTo>
                      <a:pt x="922" y="430"/>
                    </a:lnTo>
                    <a:lnTo>
                      <a:pt x="926" y="435"/>
                    </a:lnTo>
                    <a:lnTo>
                      <a:pt x="930" y="438"/>
                    </a:lnTo>
                    <a:lnTo>
                      <a:pt x="934" y="441"/>
                    </a:lnTo>
                    <a:lnTo>
                      <a:pt x="938" y="447"/>
                    </a:lnTo>
                    <a:lnTo>
                      <a:pt x="942" y="451"/>
                    </a:lnTo>
                    <a:lnTo>
                      <a:pt x="946" y="455"/>
                    </a:lnTo>
                    <a:lnTo>
                      <a:pt x="950" y="460"/>
                    </a:lnTo>
                    <a:lnTo>
                      <a:pt x="954" y="463"/>
                    </a:lnTo>
                    <a:lnTo>
                      <a:pt x="958" y="466"/>
                    </a:lnTo>
                    <a:lnTo>
                      <a:pt x="961" y="472"/>
                    </a:lnTo>
                    <a:lnTo>
                      <a:pt x="965" y="475"/>
                    </a:lnTo>
                    <a:lnTo>
                      <a:pt x="969" y="480"/>
                    </a:lnTo>
                    <a:lnTo>
                      <a:pt x="973" y="486"/>
                    </a:lnTo>
                    <a:lnTo>
                      <a:pt x="977" y="489"/>
                    </a:lnTo>
                    <a:lnTo>
                      <a:pt x="981" y="492"/>
                    </a:lnTo>
                    <a:lnTo>
                      <a:pt x="985" y="497"/>
                    </a:lnTo>
                    <a:lnTo>
                      <a:pt x="989" y="502"/>
                    </a:lnTo>
                    <a:lnTo>
                      <a:pt x="993" y="505"/>
                    </a:lnTo>
                    <a:lnTo>
                      <a:pt x="997" y="510"/>
                    </a:lnTo>
                    <a:lnTo>
                      <a:pt x="1001" y="514"/>
                    </a:lnTo>
                    <a:lnTo>
                      <a:pt x="1005" y="517"/>
                    </a:lnTo>
                    <a:lnTo>
                      <a:pt x="1009" y="522"/>
                    </a:lnTo>
                    <a:lnTo>
                      <a:pt x="1013" y="527"/>
                    </a:lnTo>
                    <a:lnTo>
                      <a:pt x="1017" y="530"/>
                    </a:lnTo>
                    <a:lnTo>
                      <a:pt x="1021" y="536"/>
                    </a:lnTo>
                    <a:lnTo>
                      <a:pt x="1025" y="538"/>
                    </a:lnTo>
                    <a:lnTo>
                      <a:pt x="1028" y="543"/>
                    </a:lnTo>
                    <a:lnTo>
                      <a:pt x="1032" y="549"/>
                    </a:lnTo>
                    <a:lnTo>
                      <a:pt x="1036" y="553"/>
                    </a:lnTo>
                    <a:lnTo>
                      <a:pt x="1040" y="557"/>
                    </a:lnTo>
                    <a:lnTo>
                      <a:pt x="1044" y="560"/>
                    </a:lnTo>
                    <a:lnTo>
                      <a:pt x="1048" y="564"/>
                    </a:lnTo>
                    <a:lnTo>
                      <a:pt x="1052" y="569"/>
                    </a:lnTo>
                    <a:lnTo>
                      <a:pt x="1056" y="574"/>
                    </a:lnTo>
                    <a:lnTo>
                      <a:pt x="1060" y="576"/>
                    </a:lnTo>
                    <a:lnTo>
                      <a:pt x="1064" y="582"/>
                    </a:lnTo>
                    <a:lnTo>
                      <a:pt x="1068" y="584"/>
                    </a:lnTo>
                    <a:lnTo>
                      <a:pt x="1072" y="589"/>
                    </a:lnTo>
                    <a:lnTo>
                      <a:pt x="1076" y="593"/>
                    </a:lnTo>
                    <a:lnTo>
                      <a:pt x="1080" y="598"/>
                    </a:lnTo>
                    <a:lnTo>
                      <a:pt x="1084" y="601"/>
                    </a:lnTo>
                    <a:lnTo>
                      <a:pt x="1088" y="604"/>
                    </a:lnTo>
                    <a:lnTo>
                      <a:pt x="1092" y="609"/>
                    </a:lnTo>
                    <a:lnTo>
                      <a:pt x="1095" y="613"/>
                    </a:lnTo>
                    <a:lnTo>
                      <a:pt x="1099" y="617"/>
                    </a:lnTo>
                    <a:lnTo>
                      <a:pt x="1103" y="621"/>
                    </a:lnTo>
                    <a:lnTo>
                      <a:pt x="1107" y="624"/>
                    </a:lnTo>
                    <a:lnTo>
                      <a:pt x="1111" y="628"/>
                    </a:lnTo>
                    <a:lnTo>
                      <a:pt x="1115" y="632"/>
                    </a:lnTo>
                    <a:lnTo>
                      <a:pt x="1119" y="636"/>
                    </a:lnTo>
                    <a:lnTo>
                      <a:pt x="1123" y="640"/>
                    </a:lnTo>
                    <a:lnTo>
                      <a:pt x="1127" y="643"/>
                    </a:lnTo>
                    <a:lnTo>
                      <a:pt x="1131" y="647"/>
                    </a:lnTo>
                    <a:lnTo>
                      <a:pt x="1135" y="650"/>
                    </a:lnTo>
                    <a:lnTo>
                      <a:pt x="1139" y="656"/>
                    </a:lnTo>
                    <a:lnTo>
                      <a:pt x="1143" y="658"/>
                    </a:lnTo>
                    <a:lnTo>
                      <a:pt x="1147" y="663"/>
                    </a:lnTo>
                    <a:lnTo>
                      <a:pt x="1151" y="666"/>
                    </a:lnTo>
                    <a:lnTo>
                      <a:pt x="1155" y="670"/>
                    </a:lnTo>
                    <a:lnTo>
                      <a:pt x="1159" y="674"/>
                    </a:lnTo>
                    <a:lnTo>
                      <a:pt x="1163" y="677"/>
                    </a:lnTo>
                    <a:lnTo>
                      <a:pt x="1166" y="681"/>
                    </a:lnTo>
                    <a:lnTo>
                      <a:pt x="1170" y="685"/>
                    </a:lnTo>
                    <a:lnTo>
                      <a:pt x="1174" y="688"/>
                    </a:lnTo>
                    <a:lnTo>
                      <a:pt x="1178" y="693"/>
                    </a:lnTo>
                    <a:lnTo>
                      <a:pt x="1182" y="693"/>
                    </a:lnTo>
                    <a:lnTo>
                      <a:pt x="1186" y="698"/>
                    </a:lnTo>
                    <a:lnTo>
                      <a:pt x="1190" y="701"/>
                    </a:lnTo>
                    <a:lnTo>
                      <a:pt x="1194" y="707"/>
                    </a:lnTo>
                    <a:lnTo>
                      <a:pt x="1198" y="708"/>
                    </a:lnTo>
                    <a:lnTo>
                      <a:pt x="1202" y="712"/>
                    </a:lnTo>
                    <a:lnTo>
                      <a:pt x="1206" y="716"/>
                    </a:lnTo>
                    <a:lnTo>
                      <a:pt x="1210" y="719"/>
                    </a:lnTo>
                    <a:lnTo>
                      <a:pt x="1214" y="722"/>
                    </a:lnTo>
                    <a:lnTo>
                      <a:pt x="1218" y="724"/>
                    </a:lnTo>
                    <a:lnTo>
                      <a:pt x="1222" y="729"/>
                    </a:lnTo>
                    <a:lnTo>
                      <a:pt x="1226" y="732"/>
                    </a:lnTo>
                    <a:lnTo>
                      <a:pt x="1230" y="736"/>
                    </a:lnTo>
                    <a:lnTo>
                      <a:pt x="1233" y="738"/>
                    </a:lnTo>
                    <a:lnTo>
                      <a:pt x="1237" y="741"/>
                    </a:lnTo>
                    <a:lnTo>
                      <a:pt x="1241" y="744"/>
                    </a:lnTo>
                    <a:lnTo>
                      <a:pt x="1245" y="748"/>
                    </a:lnTo>
                    <a:lnTo>
                      <a:pt x="1249" y="752"/>
                    </a:lnTo>
                    <a:lnTo>
                      <a:pt x="1253" y="753"/>
                    </a:lnTo>
                    <a:lnTo>
                      <a:pt x="1257" y="758"/>
                    </a:lnTo>
                    <a:lnTo>
                      <a:pt x="1261" y="761"/>
                    </a:lnTo>
                    <a:lnTo>
                      <a:pt x="1265" y="764"/>
                    </a:lnTo>
                    <a:lnTo>
                      <a:pt x="1269" y="766"/>
                    </a:lnTo>
                    <a:lnTo>
                      <a:pt x="1273" y="770"/>
                    </a:lnTo>
                    <a:lnTo>
                      <a:pt x="1277" y="773"/>
                    </a:lnTo>
                    <a:lnTo>
                      <a:pt x="1281" y="775"/>
                    </a:lnTo>
                    <a:lnTo>
                      <a:pt x="1285" y="779"/>
                    </a:lnTo>
                    <a:lnTo>
                      <a:pt x="1289" y="783"/>
                    </a:lnTo>
                    <a:lnTo>
                      <a:pt x="1293" y="784"/>
                    </a:lnTo>
                    <a:lnTo>
                      <a:pt x="1297" y="787"/>
                    </a:lnTo>
                    <a:lnTo>
                      <a:pt x="1301" y="790"/>
                    </a:lnTo>
                    <a:lnTo>
                      <a:pt x="1304" y="792"/>
                    </a:lnTo>
                    <a:lnTo>
                      <a:pt x="1308" y="796"/>
                    </a:lnTo>
                    <a:lnTo>
                      <a:pt x="1312" y="798"/>
                    </a:lnTo>
                    <a:lnTo>
                      <a:pt x="1316" y="800"/>
                    </a:lnTo>
                    <a:lnTo>
                      <a:pt x="1320" y="803"/>
                    </a:lnTo>
                    <a:lnTo>
                      <a:pt x="1324" y="804"/>
                    </a:lnTo>
                    <a:lnTo>
                      <a:pt x="1328" y="809"/>
                    </a:lnTo>
                    <a:lnTo>
                      <a:pt x="1332" y="812"/>
                    </a:lnTo>
                    <a:lnTo>
                      <a:pt x="1336" y="812"/>
                    </a:lnTo>
                    <a:lnTo>
                      <a:pt x="1340" y="816"/>
                    </a:lnTo>
                    <a:lnTo>
                      <a:pt x="1344" y="818"/>
                    </a:lnTo>
                    <a:lnTo>
                      <a:pt x="1348" y="821"/>
                    </a:lnTo>
                    <a:lnTo>
                      <a:pt x="1352" y="825"/>
                    </a:lnTo>
                    <a:lnTo>
                      <a:pt x="1356" y="825"/>
                    </a:lnTo>
                    <a:lnTo>
                      <a:pt x="1360" y="828"/>
                    </a:lnTo>
                    <a:lnTo>
                      <a:pt x="1364" y="831"/>
                    </a:lnTo>
                    <a:lnTo>
                      <a:pt x="1368" y="833"/>
                    </a:lnTo>
                    <a:lnTo>
                      <a:pt x="1371" y="833"/>
                    </a:lnTo>
                    <a:lnTo>
                      <a:pt x="1375" y="838"/>
                    </a:lnTo>
                    <a:lnTo>
                      <a:pt x="1379" y="840"/>
                    </a:lnTo>
                    <a:lnTo>
                      <a:pt x="1383" y="841"/>
                    </a:lnTo>
                    <a:lnTo>
                      <a:pt x="1387" y="843"/>
                    </a:lnTo>
                    <a:lnTo>
                      <a:pt x="1391" y="846"/>
                    </a:lnTo>
                    <a:lnTo>
                      <a:pt x="1395" y="847"/>
                    </a:lnTo>
                    <a:lnTo>
                      <a:pt x="1399" y="850"/>
                    </a:lnTo>
                    <a:lnTo>
                      <a:pt x="1403" y="851"/>
                    </a:lnTo>
                    <a:lnTo>
                      <a:pt x="1407" y="853"/>
                    </a:lnTo>
                    <a:lnTo>
                      <a:pt x="1411" y="855"/>
                    </a:lnTo>
                    <a:lnTo>
                      <a:pt x="1415" y="857"/>
                    </a:lnTo>
                    <a:lnTo>
                      <a:pt x="1419" y="858"/>
                    </a:lnTo>
                    <a:lnTo>
                      <a:pt x="1423" y="860"/>
                    </a:lnTo>
                    <a:lnTo>
                      <a:pt x="1427" y="863"/>
                    </a:lnTo>
                    <a:lnTo>
                      <a:pt x="1431" y="863"/>
                    </a:lnTo>
                    <a:lnTo>
                      <a:pt x="1435" y="866"/>
                    </a:lnTo>
                    <a:lnTo>
                      <a:pt x="1438" y="867"/>
                    </a:lnTo>
                    <a:lnTo>
                      <a:pt x="1442" y="868"/>
                    </a:lnTo>
                    <a:lnTo>
                      <a:pt x="1446" y="870"/>
                    </a:lnTo>
                    <a:lnTo>
                      <a:pt x="1450" y="871"/>
                    </a:lnTo>
                    <a:lnTo>
                      <a:pt x="1454" y="874"/>
                    </a:lnTo>
                    <a:lnTo>
                      <a:pt x="1458" y="875"/>
                    </a:lnTo>
                    <a:lnTo>
                      <a:pt x="1462" y="878"/>
                    </a:lnTo>
                    <a:lnTo>
                      <a:pt x="1466" y="877"/>
                    </a:lnTo>
                    <a:lnTo>
                      <a:pt x="1470" y="880"/>
                    </a:lnTo>
                    <a:lnTo>
                      <a:pt x="1474" y="881"/>
                    </a:lnTo>
                    <a:lnTo>
                      <a:pt x="1478" y="882"/>
                    </a:lnTo>
                    <a:lnTo>
                      <a:pt x="1482" y="882"/>
                    </a:lnTo>
                    <a:lnTo>
                      <a:pt x="1486" y="885"/>
                    </a:lnTo>
                    <a:lnTo>
                      <a:pt x="1490" y="885"/>
                    </a:lnTo>
                    <a:lnTo>
                      <a:pt x="1494" y="886"/>
                    </a:lnTo>
                    <a:lnTo>
                      <a:pt x="1498" y="888"/>
                    </a:lnTo>
                    <a:lnTo>
                      <a:pt x="1502" y="889"/>
                    </a:lnTo>
                    <a:lnTo>
                      <a:pt x="1506" y="890"/>
                    </a:lnTo>
                    <a:lnTo>
                      <a:pt x="1509" y="891"/>
                    </a:lnTo>
                    <a:lnTo>
                      <a:pt x="1513" y="893"/>
                    </a:lnTo>
                    <a:lnTo>
                      <a:pt x="1517" y="892"/>
                    </a:lnTo>
                    <a:lnTo>
                      <a:pt x="1521" y="894"/>
                    </a:lnTo>
                    <a:lnTo>
                      <a:pt x="1525" y="895"/>
                    </a:lnTo>
                    <a:lnTo>
                      <a:pt x="1529" y="895"/>
                    </a:lnTo>
                    <a:lnTo>
                      <a:pt x="1533" y="897"/>
                    </a:lnTo>
                    <a:lnTo>
                      <a:pt x="1537" y="897"/>
                    </a:lnTo>
                    <a:lnTo>
                      <a:pt x="1541" y="899"/>
                    </a:lnTo>
                    <a:lnTo>
                      <a:pt x="1545" y="899"/>
                    </a:lnTo>
                    <a:lnTo>
                      <a:pt x="1549" y="900"/>
                    </a:lnTo>
                    <a:lnTo>
                      <a:pt x="1553" y="901"/>
                    </a:lnTo>
                    <a:lnTo>
                      <a:pt x="1557" y="902"/>
                    </a:lnTo>
                    <a:lnTo>
                      <a:pt x="1561" y="902"/>
                    </a:lnTo>
                    <a:lnTo>
                      <a:pt x="1565" y="901"/>
                    </a:lnTo>
                    <a:lnTo>
                      <a:pt x="1569" y="902"/>
                    </a:lnTo>
                    <a:lnTo>
                      <a:pt x="1573" y="903"/>
                    </a:lnTo>
                    <a:lnTo>
                      <a:pt x="1576" y="904"/>
                    </a:lnTo>
                    <a:lnTo>
                      <a:pt x="1580" y="904"/>
                    </a:lnTo>
                    <a:lnTo>
                      <a:pt x="1584" y="905"/>
                    </a:lnTo>
                    <a:lnTo>
                      <a:pt x="1588" y="906"/>
                    </a:lnTo>
                    <a:lnTo>
                      <a:pt x="1592" y="906"/>
                    </a:lnTo>
                    <a:lnTo>
                      <a:pt x="1596" y="907"/>
                    </a:lnTo>
                    <a:lnTo>
                      <a:pt x="1600" y="906"/>
                    </a:lnTo>
                    <a:lnTo>
                      <a:pt x="1604" y="908"/>
                    </a:lnTo>
                    <a:lnTo>
                      <a:pt x="1608" y="907"/>
                    </a:lnTo>
                    <a:lnTo>
                      <a:pt x="1612" y="906"/>
                    </a:lnTo>
                    <a:lnTo>
                      <a:pt x="1616" y="907"/>
                    </a:lnTo>
                    <a:lnTo>
                      <a:pt x="1620" y="907"/>
                    </a:lnTo>
                    <a:lnTo>
                      <a:pt x="1624" y="907"/>
                    </a:lnTo>
                    <a:lnTo>
                      <a:pt x="1628" y="907"/>
                    </a:lnTo>
                    <a:lnTo>
                      <a:pt x="1632" y="907"/>
                    </a:lnTo>
                    <a:lnTo>
                      <a:pt x="1636" y="907"/>
                    </a:lnTo>
                    <a:lnTo>
                      <a:pt x="1640" y="909"/>
                    </a:lnTo>
                    <a:lnTo>
                      <a:pt x="1643" y="907"/>
                    </a:lnTo>
                    <a:lnTo>
                      <a:pt x="1647" y="907"/>
                    </a:lnTo>
                    <a:lnTo>
                      <a:pt x="1651" y="907"/>
                    </a:lnTo>
                    <a:lnTo>
                      <a:pt x="1655" y="907"/>
                    </a:lnTo>
                    <a:lnTo>
                      <a:pt x="1659" y="906"/>
                    </a:lnTo>
                    <a:lnTo>
                      <a:pt x="1663" y="907"/>
                    </a:lnTo>
                    <a:lnTo>
                      <a:pt x="1667" y="906"/>
                    </a:lnTo>
                    <a:lnTo>
                      <a:pt x="1671" y="906"/>
                    </a:lnTo>
                    <a:lnTo>
                      <a:pt x="1675" y="905"/>
                    </a:lnTo>
                    <a:lnTo>
                      <a:pt x="1679" y="905"/>
                    </a:lnTo>
                    <a:lnTo>
                      <a:pt x="1683" y="905"/>
                    </a:lnTo>
                    <a:lnTo>
                      <a:pt x="1687" y="906"/>
                    </a:lnTo>
                    <a:lnTo>
                      <a:pt x="1691" y="904"/>
                    </a:lnTo>
                    <a:lnTo>
                      <a:pt x="1695" y="903"/>
                    </a:lnTo>
                    <a:lnTo>
                      <a:pt x="1699" y="902"/>
                    </a:lnTo>
                    <a:lnTo>
                      <a:pt x="1703" y="903"/>
                    </a:lnTo>
                    <a:lnTo>
                      <a:pt x="1707" y="902"/>
                    </a:lnTo>
                    <a:lnTo>
                      <a:pt x="1711" y="901"/>
                    </a:lnTo>
                    <a:lnTo>
                      <a:pt x="1714" y="901"/>
                    </a:lnTo>
                    <a:lnTo>
                      <a:pt x="1718" y="900"/>
                    </a:lnTo>
                    <a:lnTo>
                      <a:pt x="1722" y="900"/>
                    </a:lnTo>
                    <a:lnTo>
                      <a:pt x="1726" y="900"/>
                    </a:lnTo>
                    <a:lnTo>
                      <a:pt x="1730" y="897"/>
                    </a:lnTo>
                    <a:lnTo>
                      <a:pt x="1734" y="896"/>
                    </a:lnTo>
                    <a:lnTo>
                      <a:pt x="1738" y="897"/>
                    </a:lnTo>
                    <a:lnTo>
                      <a:pt x="1742" y="897"/>
                    </a:lnTo>
                    <a:lnTo>
                      <a:pt x="1746" y="893"/>
                    </a:lnTo>
                    <a:lnTo>
                      <a:pt x="1750" y="893"/>
                    </a:lnTo>
                    <a:lnTo>
                      <a:pt x="1754" y="892"/>
                    </a:lnTo>
                    <a:lnTo>
                      <a:pt x="1758" y="892"/>
                    </a:lnTo>
                    <a:lnTo>
                      <a:pt x="1762" y="890"/>
                    </a:lnTo>
                    <a:lnTo>
                      <a:pt x="1766" y="889"/>
                    </a:lnTo>
                    <a:lnTo>
                      <a:pt x="1770" y="888"/>
                    </a:lnTo>
                    <a:lnTo>
                      <a:pt x="1774" y="888"/>
                    </a:lnTo>
                    <a:lnTo>
                      <a:pt x="1778" y="887"/>
                    </a:lnTo>
                    <a:lnTo>
                      <a:pt x="1781" y="886"/>
                    </a:lnTo>
                    <a:lnTo>
                      <a:pt x="1785" y="885"/>
                    </a:lnTo>
                    <a:lnTo>
                      <a:pt x="1789" y="883"/>
                    </a:lnTo>
                    <a:lnTo>
                      <a:pt x="1793" y="882"/>
                    </a:lnTo>
                    <a:lnTo>
                      <a:pt x="1797" y="881"/>
                    </a:lnTo>
                    <a:lnTo>
                      <a:pt x="1801" y="879"/>
                    </a:lnTo>
                    <a:lnTo>
                      <a:pt x="1805" y="878"/>
                    </a:lnTo>
                    <a:lnTo>
                      <a:pt x="1809" y="877"/>
                    </a:lnTo>
                    <a:lnTo>
                      <a:pt x="1813" y="877"/>
                    </a:lnTo>
                    <a:lnTo>
                      <a:pt x="1817" y="874"/>
                    </a:lnTo>
                    <a:lnTo>
                      <a:pt x="1821" y="873"/>
                    </a:lnTo>
                    <a:lnTo>
                      <a:pt x="1825" y="872"/>
                    </a:lnTo>
                    <a:lnTo>
                      <a:pt x="1829" y="870"/>
                    </a:lnTo>
                    <a:lnTo>
                      <a:pt x="1833" y="869"/>
                    </a:lnTo>
                    <a:lnTo>
                      <a:pt x="1837" y="868"/>
                    </a:lnTo>
                    <a:lnTo>
                      <a:pt x="1841" y="867"/>
                    </a:lnTo>
                    <a:lnTo>
                      <a:pt x="1845" y="865"/>
                    </a:lnTo>
                    <a:lnTo>
                      <a:pt x="1848" y="863"/>
                    </a:lnTo>
                    <a:lnTo>
                      <a:pt x="1852" y="862"/>
                    </a:lnTo>
                    <a:lnTo>
                      <a:pt x="1856" y="860"/>
                    </a:lnTo>
                    <a:lnTo>
                      <a:pt x="1860" y="859"/>
                    </a:lnTo>
                    <a:lnTo>
                      <a:pt x="1864" y="858"/>
                    </a:lnTo>
                    <a:lnTo>
                      <a:pt x="1868" y="855"/>
                    </a:lnTo>
                    <a:lnTo>
                      <a:pt x="1872" y="855"/>
                    </a:lnTo>
                    <a:lnTo>
                      <a:pt x="1876" y="851"/>
                    </a:lnTo>
                    <a:lnTo>
                      <a:pt x="1880" y="850"/>
                    </a:lnTo>
                    <a:lnTo>
                      <a:pt x="1884" y="849"/>
                    </a:lnTo>
                    <a:lnTo>
                      <a:pt x="1888" y="847"/>
                    </a:lnTo>
                    <a:lnTo>
                      <a:pt x="1892" y="845"/>
                    </a:lnTo>
                    <a:lnTo>
                      <a:pt x="1896" y="843"/>
                    </a:lnTo>
                    <a:lnTo>
                      <a:pt x="1900" y="842"/>
                    </a:lnTo>
                    <a:lnTo>
                      <a:pt x="1904" y="840"/>
                    </a:lnTo>
                    <a:lnTo>
                      <a:pt x="1908" y="839"/>
                    </a:lnTo>
                    <a:lnTo>
                      <a:pt x="1912" y="837"/>
                    </a:lnTo>
                    <a:lnTo>
                      <a:pt x="1916" y="833"/>
                    </a:lnTo>
                    <a:lnTo>
                      <a:pt x="1919" y="832"/>
                    </a:lnTo>
                    <a:lnTo>
                      <a:pt x="1923" y="831"/>
                    </a:lnTo>
                    <a:lnTo>
                      <a:pt x="1927" y="828"/>
                    </a:lnTo>
                    <a:lnTo>
                      <a:pt x="1931" y="828"/>
                    </a:lnTo>
                    <a:lnTo>
                      <a:pt x="1935" y="825"/>
                    </a:lnTo>
                    <a:lnTo>
                      <a:pt x="1939" y="823"/>
                    </a:lnTo>
                    <a:lnTo>
                      <a:pt x="1943" y="822"/>
                    </a:lnTo>
                    <a:lnTo>
                      <a:pt x="1947" y="818"/>
                    </a:lnTo>
                    <a:lnTo>
                      <a:pt x="1951" y="817"/>
                    </a:lnTo>
                    <a:lnTo>
                      <a:pt x="1955" y="814"/>
                    </a:lnTo>
                    <a:lnTo>
                      <a:pt x="1959" y="813"/>
                    </a:lnTo>
                    <a:lnTo>
                      <a:pt x="1963" y="811"/>
                    </a:lnTo>
                    <a:lnTo>
                      <a:pt x="1967" y="808"/>
                    </a:lnTo>
                    <a:lnTo>
                      <a:pt x="1971" y="807"/>
                    </a:lnTo>
                    <a:lnTo>
                      <a:pt x="1975" y="803"/>
                    </a:lnTo>
                    <a:lnTo>
                      <a:pt x="1979" y="802"/>
                    </a:lnTo>
                    <a:lnTo>
                      <a:pt x="1983" y="800"/>
                    </a:lnTo>
                    <a:lnTo>
                      <a:pt x="1986" y="798"/>
                    </a:lnTo>
                    <a:lnTo>
                      <a:pt x="1990" y="797"/>
                    </a:lnTo>
                    <a:lnTo>
                      <a:pt x="1994" y="793"/>
                    </a:lnTo>
                    <a:lnTo>
                      <a:pt x="1998" y="790"/>
                    </a:lnTo>
                    <a:lnTo>
                      <a:pt x="2002" y="789"/>
                    </a:lnTo>
                    <a:lnTo>
                      <a:pt x="2006" y="788"/>
                    </a:lnTo>
                    <a:lnTo>
                      <a:pt x="2010" y="785"/>
                    </a:lnTo>
                    <a:lnTo>
                      <a:pt x="2014" y="783"/>
                    </a:lnTo>
                    <a:lnTo>
                      <a:pt x="2018" y="780"/>
                    </a:lnTo>
                    <a:lnTo>
                      <a:pt x="2022" y="776"/>
                    </a:lnTo>
                    <a:lnTo>
                      <a:pt x="2026" y="775"/>
                    </a:lnTo>
                    <a:lnTo>
                      <a:pt x="2030" y="773"/>
                    </a:lnTo>
                    <a:lnTo>
                      <a:pt x="2034" y="769"/>
                    </a:lnTo>
                    <a:lnTo>
                      <a:pt x="2038" y="766"/>
                    </a:lnTo>
                    <a:lnTo>
                      <a:pt x="2042" y="764"/>
                    </a:lnTo>
                    <a:lnTo>
                      <a:pt x="2046" y="762"/>
                    </a:lnTo>
                    <a:lnTo>
                      <a:pt x="2050" y="761"/>
                    </a:lnTo>
                    <a:lnTo>
                      <a:pt x="2054" y="758"/>
                    </a:lnTo>
                    <a:lnTo>
                      <a:pt x="2057" y="756"/>
                    </a:lnTo>
                    <a:lnTo>
                      <a:pt x="2061" y="751"/>
                    </a:lnTo>
                    <a:lnTo>
                      <a:pt x="2065" y="751"/>
                    </a:lnTo>
                    <a:lnTo>
                      <a:pt x="2069" y="749"/>
                    </a:lnTo>
                    <a:lnTo>
                      <a:pt x="2073" y="745"/>
                    </a:lnTo>
                    <a:lnTo>
                      <a:pt x="2077" y="742"/>
                    </a:lnTo>
                    <a:lnTo>
                      <a:pt x="2081" y="740"/>
                    </a:lnTo>
                    <a:lnTo>
                      <a:pt x="2085" y="737"/>
                    </a:lnTo>
                    <a:lnTo>
                      <a:pt x="2089" y="736"/>
                    </a:lnTo>
                    <a:lnTo>
                      <a:pt x="2093" y="732"/>
                    </a:lnTo>
                    <a:lnTo>
                      <a:pt x="2097" y="729"/>
                    </a:lnTo>
                    <a:lnTo>
                      <a:pt x="2101" y="728"/>
                    </a:lnTo>
                    <a:lnTo>
                      <a:pt x="2105" y="725"/>
                    </a:lnTo>
                    <a:lnTo>
                      <a:pt x="2109" y="724"/>
                    </a:lnTo>
                    <a:lnTo>
                      <a:pt x="2113" y="720"/>
                    </a:lnTo>
                    <a:lnTo>
                      <a:pt x="2117" y="718"/>
                    </a:lnTo>
                    <a:lnTo>
                      <a:pt x="2121" y="714"/>
                    </a:lnTo>
                    <a:lnTo>
                      <a:pt x="2124" y="712"/>
                    </a:lnTo>
                    <a:lnTo>
                      <a:pt x="2128" y="709"/>
                    </a:lnTo>
                    <a:lnTo>
                      <a:pt x="2132" y="707"/>
                    </a:lnTo>
                    <a:lnTo>
                      <a:pt x="2136" y="706"/>
                    </a:lnTo>
                    <a:lnTo>
                      <a:pt x="2140" y="701"/>
                    </a:lnTo>
                    <a:lnTo>
                      <a:pt x="2144" y="700"/>
                    </a:lnTo>
                    <a:lnTo>
                      <a:pt x="2148" y="697"/>
                    </a:lnTo>
                    <a:lnTo>
                      <a:pt x="2152" y="694"/>
                    </a:lnTo>
                    <a:lnTo>
                      <a:pt x="2156" y="691"/>
                    </a:lnTo>
                    <a:lnTo>
                      <a:pt x="2160" y="688"/>
                    </a:lnTo>
                    <a:lnTo>
                      <a:pt x="2164" y="685"/>
                    </a:lnTo>
                    <a:lnTo>
                      <a:pt x="2168" y="682"/>
                    </a:lnTo>
                    <a:lnTo>
                      <a:pt x="2172" y="679"/>
                    </a:lnTo>
                    <a:lnTo>
                      <a:pt x="2176" y="678"/>
                    </a:lnTo>
                    <a:lnTo>
                      <a:pt x="2180" y="674"/>
                    </a:lnTo>
                    <a:lnTo>
                      <a:pt x="2184" y="671"/>
                    </a:lnTo>
                    <a:lnTo>
                      <a:pt x="2188" y="669"/>
                    </a:lnTo>
                    <a:lnTo>
                      <a:pt x="2191" y="667"/>
                    </a:lnTo>
                    <a:lnTo>
                      <a:pt x="2195" y="665"/>
                    </a:lnTo>
                    <a:lnTo>
                      <a:pt x="2199" y="662"/>
                    </a:lnTo>
                    <a:lnTo>
                      <a:pt x="2203" y="658"/>
                    </a:lnTo>
                    <a:lnTo>
                      <a:pt x="2207" y="655"/>
                    </a:lnTo>
                    <a:lnTo>
                      <a:pt x="2211" y="653"/>
                    </a:lnTo>
                    <a:lnTo>
                      <a:pt x="2215" y="649"/>
                    </a:lnTo>
                    <a:lnTo>
                      <a:pt x="2219" y="648"/>
                    </a:lnTo>
                    <a:lnTo>
                      <a:pt x="2223" y="645"/>
                    </a:lnTo>
                    <a:lnTo>
                      <a:pt x="2227" y="641"/>
                    </a:lnTo>
                    <a:lnTo>
                      <a:pt x="2231" y="638"/>
                    </a:lnTo>
                    <a:lnTo>
                      <a:pt x="2235" y="635"/>
                    </a:lnTo>
                    <a:lnTo>
                      <a:pt x="2239" y="635"/>
                    </a:lnTo>
                    <a:lnTo>
                      <a:pt x="2243" y="631"/>
                    </a:lnTo>
                    <a:lnTo>
                      <a:pt x="2247" y="627"/>
                    </a:lnTo>
                    <a:lnTo>
                      <a:pt x="2251" y="626"/>
                    </a:lnTo>
                    <a:lnTo>
                      <a:pt x="2255" y="622"/>
                    </a:lnTo>
                    <a:lnTo>
                      <a:pt x="2259" y="619"/>
                    </a:lnTo>
                    <a:lnTo>
                      <a:pt x="2262" y="618"/>
                    </a:lnTo>
                    <a:lnTo>
                      <a:pt x="2266" y="613"/>
                    </a:lnTo>
                    <a:lnTo>
                      <a:pt x="2270" y="610"/>
                    </a:lnTo>
                    <a:lnTo>
                      <a:pt x="2274" y="606"/>
                    </a:lnTo>
                    <a:lnTo>
                      <a:pt x="2278" y="605"/>
                    </a:lnTo>
                    <a:lnTo>
                      <a:pt x="2282" y="602"/>
                    </a:lnTo>
                    <a:lnTo>
                      <a:pt x="2286" y="600"/>
                    </a:lnTo>
                    <a:lnTo>
                      <a:pt x="2290" y="596"/>
                    </a:lnTo>
                    <a:lnTo>
                      <a:pt x="2294" y="594"/>
                    </a:lnTo>
                    <a:lnTo>
                      <a:pt x="2298" y="591"/>
                    </a:lnTo>
                    <a:lnTo>
                      <a:pt x="2302" y="588"/>
                    </a:lnTo>
                    <a:lnTo>
                      <a:pt x="2306" y="585"/>
                    </a:lnTo>
                    <a:lnTo>
                      <a:pt x="2310" y="584"/>
                    </a:lnTo>
                    <a:lnTo>
                      <a:pt x="2314" y="580"/>
                    </a:lnTo>
                    <a:lnTo>
                      <a:pt x="2318" y="576"/>
                    </a:lnTo>
                    <a:lnTo>
                      <a:pt x="2322" y="574"/>
                    </a:lnTo>
                    <a:lnTo>
                      <a:pt x="2326" y="571"/>
                    </a:lnTo>
                    <a:lnTo>
                      <a:pt x="2329" y="568"/>
                    </a:lnTo>
                    <a:lnTo>
                      <a:pt x="2333" y="566"/>
                    </a:lnTo>
                    <a:lnTo>
                      <a:pt x="2337" y="563"/>
                    </a:lnTo>
                    <a:lnTo>
                      <a:pt x="2341" y="559"/>
                    </a:lnTo>
                    <a:lnTo>
                      <a:pt x="2345" y="556"/>
                    </a:lnTo>
                    <a:lnTo>
                      <a:pt x="2349" y="555"/>
                    </a:lnTo>
                    <a:lnTo>
                      <a:pt x="2353" y="551"/>
                    </a:lnTo>
                    <a:lnTo>
                      <a:pt x="2357" y="548"/>
                    </a:lnTo>
                    <a:lnTo>
                      <a:pt x="2361" y="546"/>
                    </a:lnTo>
                    <a:lnTo>
                      <a:pt x="2365" y="543"/>
                    </a:lnTo>
                    <a:lnTo>
                      <a:pt x="2369" y="540"/>
                    </a:lnTo>
                    <a:lnTo>
                      <a:pt x="2373" y="537"/>
                    </a:lnTo>
                    <a:lnTo>
                      <a:pt x="2377" y="534"/>
                    </a:lnTo>
                    <a:lnTo>
                      <a:pt x="2381" y="531"/>
                    </a:lnTo>
                    <a:lnTo>
                      <a:pt x="2385" y="528"/>
                    </a:lnTo>
                    <a:lnTo>
                      <a:pt x="2389" y="524"/>
                    </a:lnTo>
                    <a:lnTo>
                      <a:pt x="2393" y="522"/>
                    </a:lnTo>
                    <a:lnTo>
                      <a:pt x="2396" y="520"/>
                    </a:lnTo>
                    <a:lnTo>
                      <a:pt x="2400" y="517"/>
                    </a:lnTo>
                    <a:lnTo>
                      <a:pt x="2404" y="515"/>
                    </a:lnTo>
                    <a:lnTo>
                      <a:pt x="2408" y="512"/>
                    </a:lnTo>
                    <a:lnTo>
                      <a:pt x="2412" y="509"/>
                    </a:lnTo>
                    <a:lnTo>
                      <a:pt x="2416" y="506"/>
                    </a:lnTo>
                    <a:lnTo>
                      <a:pt x="2420" y="503"/>
                    </a:lnTo>
                    <a:lnTo>
                      <a:pt x="2424" y="502"/>
                    </a:lnTo>
                    <a:lnTo>
                      <a:pt x="2428" y="498"/>
                    </a:lnTo>
                    <a:lnTo>
                      <a:pt x="2432" y="495"/>
                    </a:lnTo>
                    <a:lnTo>
                      <a:pt x="2436" y="492"/>
                    </a:lnTo>
                    <a:lnTo>
                      <a:pt x="2440" y="490"/>
                    </a:lnTo>
                    <a:lnTo>
                      <a:pt x="2444" y="486"/>
                    </a:lnTo>
                    <a:lnTo>
                      <a:pt x="2448" y="485"/>
                    </a:lnTo>
                    <a:lnTo>
                      <a:pt x="2452" y="482"/>
                    </a:lnTo>
                    <a:lnTo>
                      <a:pt x="2456" y="478"/>
                    </a:lnTo>
                    <a:lnTo>
                      <a:pt x="2460" y="477"/>
                    </a:lnTo>
                    <a:lnTo>
                      <a:pt x="2464" y="473"/>
                    </a:lnTo>
                    <a:lnTo>
                      <a:pt x="2467" y="471"/>
                    </a:lnTo>
                    <a:lnTo>
                      <a:pt x="2471" y="469"/>
                    </a:lnTo>
                    <a:lnTo>
                      <a:pt x="2475" y="464"/>
                    </a:lnTo>
                    <a:lnTo>
                      <a:pt x="2479" y="463"/>
                    </a:lnTo>
                    <a:lnTo>
                      <a:pt x="2483" y="459"/>
                    </a:lnTo>
                    <a:lnTo>
                      <a:pt x="2487" y="458"/>
                    </a:lnTo>
                    <a:lnTo>
                      <a:pt x="2491" y="454"/>
                    </a:lnTo>
                    <a:lnTo>
                      <a:pt x="2495" y="450"/>
                    </a:lnTo>
                    <a:lnTo>
                      <a:pt x="2499" y="449"/>
                    </a:lnTo>
                    <a:lnTo>
                      <a:pt x="2503" y="445"/>
                    </a:lnTo>
                    <a:lnTo>
                      <a:pt x="2507" y="443"/>
                    </a:lnTo>
                    <a:lnTo>
                      <a:pt x="2511" y="440"/>
                    </a:lnTo>
                    <a:lnTo>
                      <a:pt x="2515" y="438"/>
                    </a:lnTo>
                    <a:lnTo>
                      <a:pt x="2519" y="435"/>
                    </a:lnTo>
                    <a:lnTo>
                      <a:pt x="2523" y="432"/>
                    </a:lnTo>
                    <a:lnTo>
                      <a:pt x="2527" y="430"/>
                    </a:lnTo>
                    <a:lnTo>
                      <a:pt x="2531" y="428"/>
                    </a:lnTo>
                    <a:lnTo>
                      <a:pt x="2534" y="423"/>
                    </a:lnTo>
                    <a:lnTo>
                      <a:pt x="2538" y="422"/>
                    </a:lnTo>
                    <a:lnTo>
                      <a:pt x="2542" y="418"/>
                    </a:lnTo>
                    <a:lnTo>
                      <a:pt x="2546" y="416"/>
                    </a:lnTo>
                    <a:lnTo>
                      <a:pt x="2550" y="415"/>
                    </a:lnTo>
                    <a:lnTo>
                      <a:pt x="2554" y="411"/>
                    </a:lnTo>
                    <a:lnTo>
                      <a:pt x="2558" y="409"/>
                    </a:lnTo>
                    <a:lnTo>
                      <a:pt x="2562" y="406"/>
                    </a:lnTo>
                    <a:lnTo>
                      <a:pt x="2566" y="404"/>
                    </a:lnTo>
                    <a:lnTo>
                      <a:pt x="2570" y="401"/>
                    </a:lnTo>
                    <a:lnTo>
                      <a:pt x="2574" y="397"/>
                    </a:lnTo>
                    <a:lnTo>
                      <a:pt x="2578" y="395"/>
                    </a:lnTo>
                    <a:lnTo>
                      <a:pt x="2582" y="394"/>
                    </a:lnTo>
                    <a:lnTo>
                      <a:pt x="2586" y="390"/>
                    </a:lnTo>
                    <a:lnTo>
                      <a:pt x="2590" y="387"/>
                    </a:lnTo>
                    <a:lnTo>
                      <a:pt x="2594" y="386"/>
                    </a:lnTo>
                    <a:lnTo>
                      <a:pt x="2598" y="383"/>
                    </a:lnTo>
                    <a:lnTo>
                      <a:pt x="2602" y="381"/>
                    </a:lnTo>
                    <a:lnTo>
                      <a:pt x="2605" y="377"/>
                    </a:lnTo>
                    <a:lnTo>
                      <a:pt x="2609" y="374"/>
                    </a:lnTo>
                    <a:lnTo>
                      <a:pt x="2613" y="374"/>
                    </a:lnTo>
                    <a:lnTo>
                      <a:pt x="2617" y="370"/>
                    </a:lnTo>
                    <a:lnTo>
                      <a:pt x="2621" y="366"/>
                    </a:lnTo>
                    <a:lnTo>
                      <a:pt x="2625" y="366"/>
                    </a:lnTo>
                    <a:lnTo>
                      <a:pt x="2629" y="361"/>
                    </a:lnTo>
                    <a:lnTo>
                      <a:pt x="2633" y="361"/>
                    </a:lnTo>
                    <a:lnTo>
                      <a:pt x="2637" y="359"/>
                    </a:lnTo>
                    <a:lnTo>
                      <a:pt x="2641" y="356"/>
                    </a:lnTo>
                    <a:lnTo>
                      <a:pt x="2645" y="352"/>
                    </a:lnTo>
                    <a:lnTo>
                      <a:pt x="2649" y="351"/>
                    </a:lnTo>
                    <a:lnTo>
                      <a:pt x="2653" y="349"/>
                    </a:lnTo>
                    <a:lnTo>
                      <a:pt x="2657" y="346"/>
                    </a:lnTo>
                    <a:lnTo>
                      <a:pt x="2661" y="344"/>
                    </a:lnTo>
                    <a:lnTo>
                      <a:pt x="2665" y="341"/>
                    </a:lnTo>
                    <a:lnTo>
                      <a:pt x="2669" y="338"/>
                    </a:lnTo>
                    <a:lnTo>
                      <a:pt x="2672" y="337"/>
                    </a:lnTo>
                    <a:lnTo>
                      <a:pt x="2676" y="334"/>
                    </a:lnTo>
                    <a:lnTo>
                      <a:pt x="2680" y="331"/>
                    </a:lnTo>
                    <a:lnTo>
                      <a:pt x="2684" y="329"/>
                    </a:lnTo>
                    <a:lnTo>
                      <a:pt x="2688" y="328"/>
                    </a:lnTo>
                    <a:lnTo>
                      <a:pt x="2692" y="325"/>
                    </a:lnTo>
                    <a:lnTo>
                      <a:pt x="2696" y="323"/>
                    </a:lnTo>
                    <a:lnTo>
                      <a:pt x="2700" y="320"/>
                    </a:lnTo>
                    <a:lnTo>
                      <a:pt x="2704" y="318"/>
                    </a:lnTo>
                    <a:lnTo>
                      <a:pt x="2708" y="315"/>
                    </a:lnTo>
                    <a:lnTo>
                      <a:pt x="2712" y="314"/>
                    </a:lnTo>
                    <a:lnTo>
                      <a:pt x="2716" y="310"/>
                    </a:lnTo>
                    <a:lnTo>
                      <a:pt x="2720" y="307"/>
                    </a:lnTo>
                    <a:lnTo>
                      <a:pt x="2724" y="306"/>
                    </a:lnTo>
                    <a:lnTo>
                      <a:pt x="2728" y="304"/>
                    </a:lnTo>
                    <a:lnTo>
                      <a:pt x="2732" y="302"/>
                    </a:lnTo>
                    <a:lnTo>
                      <a:pt x="2736" y="300"/>
                    </a:lnTo>
                    <a:lnTo>
                      <a:pt x="2739" y="298"/>
                    </a:lnTo>
                    <a:lnTo>
                      <a:pt x="2743" y="295"/>
                    </a:lnTo>
                    <a:lnTo>
                      <a:pt x="2747" y="292"/>
                    </a:lnTo>
                    <a:lnTo>
                      <a:pt x="2751" y="290"/>
                    </a:lnTo>
                    <a:lnTo>
                      <a:pt x="2755" y="290"/>
                    </a:lnTo>
                    <a:lnTo>
                      <a:pt x="2759" y="285"/>
                    </a:lnTo>
                    <a:lnTo>
                      <a:pt x="2763" y="284"/>
                    </a:lnTo>
                    <a:lnTo>
                      <a:pt x="2767" y="280"/>
                    </a:lnTo>
                    <a:lnTo>
                      <a:pt x="2771" y="279"/>
                    </a:lnTo>
                    <a:lnTo>
                      <a:pt x="2775" y="277"/>
                    </a:lnTo>
                    <a:lnTo>
                      <a:pt x="2779" y="275"/>
                    </a:lnTo>
                    <a:lnTo>
                      <a:pt x="2783" y="273"/>
                    </a:lnTo>
                    <a:lnTo>
                      <a:pt x="2787" y="271"/>
                    </a:lnTo>
                    <a:lnTo>
                      <a:pt x="2791" y="269"/>
                    </a:lnTo>
                    <a:lnTo>
                      <a:pt x="2795" y="269"/>
                    </a:lnTo>
                    <a:lnTo>
                      <a:pt x="2799" y="264"/>
                    </a:lnTo>
                    <a:lnTo>
                      <a:pt x="2803" y="263"/>
                    </a:lnTo>
                    <a:lnTo>
                      <a:pt x="2807" y="261"/>
                    </a:lnTo>
                    <a:lnTo>
                      <a:pt x="2810" y="258"/>
                    </a:lnTo>
                    <a:lnTo>
                      <a:pt x="2814" y="257"/>
                    </a:lnTo>
                    <a:lnTo>
                      <a:pt x="2818" y="256"/>
                    </a:lnTo>
                    <a:lnTo>
                      <a:pt x="2822" y="252"/>
                    </a:lnTo>
                    <a:lnTo>
                      <a:pt x="2826" y="250"/>
                    </a:lnTo>
                    <a:lnTo>
                      <a:pt x="2830" y="248"/>
                    </a:lnTo>
                    <a:lnTo>
                      <a:pt x="2834" y="246"/>
                    </a:lnTo>
                    <a:lnTo>
                      <a:pt x="2838" y="244"/>
                    </a:lnTo>
                    <a:lnTo>
                      <a:pt x="2842" y="243"/>
                    </a:lnTo>
                    <a:lnTo>
                      <a:pt x="2846" y="241"/>
                    </a:lnTo>
                    <a:lnTo>
                      <a:pt x="2850" y="239"/>
                    </a:lnTo>
                    <a:lnTo>
                      <a:pt x="2854" y="238"/>
                    </a:lnTo>
                    <a:lnTo>
                      <a:pt x="2858" y="236"/>
                    </a:lnTo>
                    <a:lnTo>
                      <a:pt x="2862" y="232"/>
                    </a:lnTo>
                    <a:lnTo>
                      <a:pt x="2866" y="233"/>
                    </a:lnTo>
                    <a:lnTo>
                      <a:pt x="2870" y="229"/>
                    </a:lnTo>
                    <a:lnTo>
                      <a:pt x="2874" y="224"/>
                    </a:lnTo>
                    <a:lnTo>
                      <a:pt x="2877" y="226"/>
                    </a:lnTo>
                    <a:lnTo>
                      <a:pt x="2881" y="224"/>
                    </a:lnTo>
                    <a:lnTo>
                      <a:pt x="2885" y="222"/>
                    </a:lnTo>
                    <a:lnTo>
                      <a:pt x="2889" y="221"/>
                    </a:lnTo>
                    <a:lnTo>
                      <a:pt x="2893" y="218"/>
                    </a:lnTo>
                    <a:lnTo>
                      <a:pt x="2897" y="217"/>
                    </a:lnTo>
                    <a:lnTo>
                      <a:pt x="2901" y="214"/>
                    </a:lnTo>
                    <a:lnTo>
                      <a:pt x="2905" y="213"/>
                    </a:lnTo>
                    <a:lnTo>
                      <a:pt x="2909" y="210"/>
                    </a:lnTo>
                    <a:lnTo>
                      <a:pt x="2913" y="207"/>
                    </a:lnTo>
                    <a:lnTo>
                      <a:pt x="2917" y="210"/>
                    </a:lnTo>
                    <a:lnTo>
                      <a:pt x="2921" y="206"/>
                    </a:lnTo>
                    <a:lnTo>
                      <a:pt x="2925" y="203"/>
                    </a:lnTo>
                    <a:lnTo>
                      <a:pt x="2929" y="201"/>
                    </a:lnTo>
                    <a:lnTo>
                      <a:pt x="2933" y="200"/>
                    </a:lnTo>
                    <a:lnTo>
                      <a:pt x="2937" y="198"/>
                    </a:lnTo>
                    <a:lnTo>
                      <a:pt x="2941" y="196"/>
                    </a:lnTo>
                    <a:lnTo>
                      <a:pt x="2944" y="194"/>
                    </a:lnTo>
                    <a:lnTo>
                      <a:pt x="2948" y="193"/>
                    </a:lnTo>
                    <a:lnTo>
                      <a:pt x="2952" y="192"/>
                    </a:lnTo>
                    <a:lnTo>
                      <a:pt x="2956" y="190"/>
                    </a:lnTo>
                    <a:lnTo>
                      <a:pt x="2960" y="189"/>
                    </a:lnTo>
                    <a:lnTo>
                      <a:pt x="2964" y="187"/>
                    </a:lnTo>
                    <a:lnTo>
                      <a:pt x="2968" y="185"/>
                    </a:lnTo>
                    <a:lnTo>
                      <a:pt x="2972" y="184"/>
                    </a:lnTo>
                    <a:lnTo>
                      <a:pt x="2976" y="182"/>
                    </a:lnTo>
                    <a:lnTo>
                      <a:pt x="2980" y="180"/>
                    </a:lnTo>
                    <a:lnTo>
                      <a:pt x="2984" y="178"/>
                    </a:lnTo>
                    <a:lnTo>
                      <a:pt x="2988" y="176"/>
                    </a:lnTo>
                    <a:lnTo>
                      <a:pt x="2992" y="175"/>
                    </a:lnTo>
                    <a:lnTo>
                      <a:pt x="2996" y="173"/>
                    </a:lnTo>
                    <a:lnTo>
                      <a:pt x="3000" y="171"/>
                    </a:lnTo>
                    <a:lnTo>
                      <a:pt x="3004" y="170"/>
                    </a:lnTo>
                    <a:lnTo>
                      <a:pt x="3008" y="168"/>
                    </a:lnTo>
                    <a:lnTo>
                      <a:pt x="3012" y="167"/>
                    </a:lnTo>
                    <a:lnTo>
                      <a:pt x="3015" y="166"/>
                    </a:lnTo>
                    <a:lnTo>
                      <a:pt x="3019" y="164"/>
                    </a:lnTo>
                    <a:lnTo>
                      <a:pt x="3023" y="163"/>
                    </a:lnTo>
                    <a:lnTo>
                      <a:pt x="3027" y="161"/>
                    </a:lnTo>
                    <a:lnTo>
                      <a:pt x="3031" y="161"/>
                    </a:lnTo>
                    <a:lnTo>
                      <a:pt x="3035" y="160"/>
                    </a:lnTo>
                    <a:lnTo>
                      <a:pt x="3039" y="158"/>
                    </a:lnTo>
                    <a:lnTo>
                      <a:pt x="3043" y="156"/>
                    </a:lnTo>
                    <a:lnTo>
                      <a:pt x="3047" y="154"/>
                    </a:lnTo>
                    <a:lnTo>
                      <a:pt x="3051" y="153"/>
                    </a:lnTo>
                    <a:lnTo>
                      <a:pt x="3055" y="150"/>
                    </a:lnTo>
                    <a:lnTo>
                      <a:pt x="3059" y="151"/>
                    </a:lnTo>
                    <a:lnTo>
                      <a:pt x="3063" y="148"/>
                    </a:lnTo>
                    <a:lnTo>
                      <a:pt x="3067" y="148"/>
                    </a:lnTo>
                    <a:lnTo>
                      <a:pt x="3071" y="145"/>
                    </a:lnTo>
                    <a:lnTo>
                      <a:pt x="3075" y="144"/>
                    </a:lnTo>
                    <a:lnTo>
                      <a:pt x="3079" y="142"/>
                    </a:lnTo>
                    <a:lnTo>
                      <a:pt x="3082" y="143"/>
                    </a:lnTo>
                    <a:lnTo>
                      <a:pt x="3086" y="141"/>
                    </a:lnTo>
                    <a:lnTo>
                      <a:pt x="3090" y="139"/>
                    </a:lnTo>
                    <a:lnTo>
                      <a:pt x="3094" y="137"/>
                    </a:lnTo>
                    <a:lnTo>
                      <a:pt x="3098" y="136"/>
                    </a:lnTo>
                    <a:lnTo>
                      <a:pt x="3102" y="136"/>
                    </a:lnTo>
                    <a:lnTo>
                      <a:pt x="3106" y="133"/>
                    </a:lnTo>
                    <a:lnTo>
                      <a:pt x="3110" y="132"/>
                    </a:lnTo>
                    <a:lnTo>
                      <a:pt x="3114" y="131"/>
                    </a:lnTo>
                    <a:lnTo>
                      <a:pt x="3118" y="129"/>
                    </a:lnTo>
                    <a:lnTo>
                      <a:pt x="3122" y="129"/>
                    </a:lnTo>
                    <a:lnTo>
                      <a:pt x="3126" y="128"/>
                    </a:lnTo>
                    <a:lnTo>
                      <a:pt x="3130" y="126"/>
                    </a:lnTo>
                    <a:lnTo>
                      <a:pt x="3134" y="124"/>
                    </a:lnTo>
                    <a:lnTo>
                      <a:pt x="3138" y="124"/>
                    </a:lnTo>
                    <a:lnTo>
                      <a:pt x="3142" y="121"/>
                    </a:lnTo>
                    <a:lnTo>
                      <a:pt x="3146" y="121"/>
                    </a:lnTo>
                    <a:lnTo>
                      <a:pt x="3150" y="12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0" name="Freeform 2722"/>
              <p:cNvSpPr>
                <a:spLocks/>
              </p:cNvSpPr>
              <p:nvPr/>
            </p:nvSpPr>
            <p:spPr bwMode="auto">
              <a:xfrm flipV="1">
                <a:off x="506" y="1171"/>
                <a:ext cx="1814" cy="749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9"/>
                  </a:cxn>
                  <a:cxn ang="0">
                    <a:pos x="303" y="16"/>
                  </a:cxn>
                  <a:cxn ang="0">
                    <a:pos x="354" y="28"/>
                  </a:cxn>
                  <a:cxn ang="0">
                    <a:pos x="406" y="47"/>
                  </a:cxn>
                  <a:cxn ang="0">
                    <a:pos x="457" y="71"/>
                  </a:cxn>
                  <a:cxn ang="0">
                    <a:pos x="508" y="105"/>
                  </a:cxn>
                  <a:cxn ang="0">
                    <a:pos x="559" y="144"/>
                  </a:cxn>
                  <a:cxn ang="0">
                    <a:pos x="611" y="191"/>
                  </a:cxn>
                  <a:cxn ang="0">
                    <a:pos x="662" y="245"/>
                  </a:cxn>
                  <a:cxn ang="0">
                    <a:pos x="713" y="306"/>
                  </a:cxn>
                  <a:cxn ang="0">
                    <a:pos x="764" y="374"/>
                  </a:cxn>
                  <a:cxn ang="0">
                    <a:pos x="816" y="446"/>
                  </a:cxn>
                  <a:cxn ang="0">
                    <a:pos x="867" y="521"/>
                  </a:cxn>
                  <a:cxn ang="0">
                    <a:pos x="918" y="600"/>
                  </a:cxn>
                  <a:cxn ang="0">
                    <a:pos x="969" y="678"/>
                  </a:cxn>
                  <a:cxn ang="0">
                    <a:pos x="1021" y="758"/>
                  </a:cxn>
                  <a:cxn ang="0">
                    <a:pos x="1072" y="834"/>
                  </a:cxn>
                  <a:cxn ang="0">
                    <a:pos x="1123" y="909"/>
                  </a:cxn>
                  <a:cxn ang="0">
                    <a:pos x="1174" y="977"/>
                  </a:cxn>
                  <a:cxn ang="0">
                    <a:pos x="1226" y="1041"/>
                  </a:cxn>
                  <a:cxn ang="0">
                    <a:pos x="1277" y="1099"/>
                  </a:cxn>
                  <a:cxn ang="0">
                    <a:pos x="1328" y="1151"/>
                  </a:cxn>
                  <a:cxn ang="0">
                    <a:pos x="1379" y="1196"/>
                  </a:cxn>
                  <a:cxn ang="0">
                    <a:pos x="1431" y="1233"/>
                  </a:cxn>
                  <a:cxn ang="0">
                    <a:pos x="1482" y="1262"/>
                  </a:cxn>
                  <a:cxn ang="0">
                    <a:pos x="1533" y="1283"/>
                  </a:cxn>
                  <a:cxn ang="0">
                    <a:pos x="1584" y="1295"/>
                  </a:cxn>
                  <a:cxn ang="0">
                    <a:pos x="1636" y="1299"/>
                  </a:cxn>
                  <a:cxn ang="0">
                    <a:pos x="1687" y="1295"/>
                  </a:cxn>
                  <a:cxn ang="0">
                    <a:pos x="1738" y="1285"/>
                  </a:cxn>
                  <a:cxn ang="0">
                    <a:pos x="1789" y="1267"/>
                  </a:cxn>
                  <a:cxn ang="0">
                    <a:pos x="1841" y="1244"/>
                  </a:cxn>
                  <a:cxn ang="0">
                    <a:pos x="1892" y="1215"/>
                  </a:cxn>
                  <a:cxn ang="0">
                    <a:pos x="1943" y="1180"/>
                  </a:cxn>
                  <a:cxn ang="0">
                    <a:pos x="1994" y="1141"/>
                  </a:cxn>
                  <a:cxn ang="0">
                    <a:pos x="2046" y="1097"/>
                  </a:cxn>
                  <a:cxn ang="0">
                    <a:pos x="2097" y="1053"/>
                  </a:cxn>
                  <a:cxn ang="0">
                    <a:pos x="2148" y="1004"/>
                  </a:cxn>
                  <a:cxn ang="0">
                    <a:pos x="2199" y="952"/>
                  </a:cxn>
                  <a:cxn ang="0">
                    <a:pos x="2251" y="901"/>
                  </a:cxn>
                  <a:cxn ang="0">
                    <a:pos x="2302" y="847"/>
                  </a:cxn>
                  <a:cxn ang="0">
                    <a:pos x="2353" y="796"/>
                  </a:cxn>
                  <a:cxn ang="0">
                    <a:pos x="2404" y="743"/>
                  </a:cxn>
                  <a:cxn ang="0">
                    <a:pos x="2456" y="690"/>
                  </a:cxn>
                  <a:cxn ang="0">
                    <a:pos x="2507" y="639"/>
                  </a:cxn>
                  <a:cxn ang="0">
                    <a:pos x="2558" y="589"/>
                  </a:cxn>
                  <a:cxn ang="0">
                    <a:pos x="2609" y="543"/>
                  </a:cxn>
                  <a:cxn ang="0">
                    <a:pos x="2661" y="497"/>
                  </a:cxn>
                  <a:cxn ang="0">
                    <a:pos x="2712" y="452"/>
                  </a:cxn>
                  <a:cxn ang="0">
                    <a:pos x="2763" y="411"/>
                  </a:cxn>
                  <a:cxn ang="0">
                    <a:pos x="2814" y="371"/>
                  </a:cxn>
                  <a:cxn ang="0">
                    <a:pos x="2866" y="334"/>
                  </a:cxn>
                  <a:cxn ang="0">
                    <a:pos x="2917" y="301"/>
                  </a:cxn>
                  <a:cxn ang="0">
                    <a:pos x="2968" y="268"/>
                  </a:cxn>
                  <a:cxn ang="0">
                    <a:pos x="3019" y="239"/>
                  </a:cxn>
                  <a:cxn ang="0">
                    <a:pos x="3071" y="212"/>
                  </a:cxn>
                  <a:cxn ang="0">
                    <a:pos x="3122" y="186"/>
                  </a:cxn>
                </a:cxnLst>
                <a:rect l="0" t="0" r="r" b="b"/>
                <a:pathLst>
                  <a:path w="3150" h="1300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6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7"/>
                    </a:lnTo>
                    <a:lnTo>
                      <a:pt x="228" y="7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7"/>
                    </a:lnTo>
                    <a:lnTo>
                      <a:pt x="244" y="6"/>
                    </a:lnTo>
                    <a:lnTo>
                      <a:pt x="248" y="8"/>
                    </a:lnTo>
                    <a:lnTo>
                      <a:pt x="252" y="9"/>
                    </a:lnTo>
                    <a:lnTo>
                      <a:pt x="256" y="8"/>
                    </a:lnTo>
                    <a:lnTo>
                      <a:pt x="260" y="9"/>
                    </a:lnTo>
                    <a:lnTo>
                      <a:pt x="264" y="10"/>
                    </a:lnTo>
                    <a:lnTo>
                      <a:pt x="268" y="9"/>
                    </a:lnTo>
                    <a:lnTo>
                      <a:pt x="272" y="9"/>
                    </a:lnTo>
                    <a:lnTo>
                      <a:pt x="275" y="11"/>
                    </a:lnTo>
                    <a:lnTo>
                      <a:pt x="279" y="11"/>
                    </a:lnTo>
                    <a:lnTo>
                      <a:pt x="283" y="12"/>
                    </a:lnTo>
                    <a:lnTo>
                      <a:pt x="287" y="13"/>
                    </a:lnTo>
                    <a:lnTo>
                      <a:pt x="291" y="14"/>
                    </a:lnTo>
                    <a:lnTo>
                      <a:pt x="295" y="14"/>
                    </a:lnTo>
                    <a:lnTo>
                      <a:pt x="299" y="15"/>
                    </a:lnTo>
                    <a:lnTo>
                      <a:pt x="303" y="16"/>
                    </a:lnTo>
                    <a:lnTo>
                      <a:pt x="307" y="17"/>
                    </a:lnTo>
                    <a:lnTo>
                      <a:pt x="311" y="18"/>
                    </a:lnTo>
                    <a:lnTo>
                      <a:pt x="315" y="19"/>
                    </a:lnTo>
                    <a:lnTo>
                      <a:pt x="319" y="18"/>
                    </a:lnTo>
                    <a:lnTo>
                      <a:pt x="323" y="21"/>
                    </a:lnTo>
                    <a:lnTo>
                      <a:pt x="327" y="22"/>
                    </a:lnTo>
                    <a:lnTo>
                      <a:pt x="331" y="23"/>
                    </a:lnTo>
                    <a:lnTo>
                      <a:pt x="335" y="25"/>
                    </a:lnTo>
                    <a:lnTo>
                      <a:pt x="339" y="24"/>
                    </a:lnTo>
                    <a:lnTo>
                      <a:pt x="342" y="26"/>
                    </a:lnTo>
                    <a:lnTo>
                      <a:pt x="346" y="26"/>
                    </a:lnTo>
                    <a:lnTo>
                      <a:pt x="350" y="27"/>
                    </a:lnTo>
                    <a:lnTo>
                      <a:pt x="354" y="28"/>
                    </a:lnTo>
                    <a:lnTo>
                      <a:pt x="358" y="30"/>
                    </a:lnTo>
                    <a:lnTo>
                      <a:pt x="362" y="31"/>
                    </a:lnTo>
                    <a:lnTo>
                      <a:pt x="366" y="32"/>
                    </a:lnTo>
                    <a:lnTo>
                      <a:pt x="370" y="34"/>
                    </a:lnTo>
                    <a:lnTo>
                      <a:pt x="374" y="34"/>
                    </a:lnTo>
                    <a:lnTo>
                      <a:pt x="378" y="36"/>
                    </a:lnTo>
                    <a:lnTo>
                      <a:pt x="382" y="38"/>
                    </a:lnTo>
                    <a:lnTo>
                      <a:pt x="386" y="39"/>
                    </a:lnTo>
                    <a:lnTo>
                      <a:pt x="390" y="40"/>
                    </a:lnTo>
                    <a:lnTo>
                      <a:pt x="394" y="42"/>
                    </a:lnTo>
                    <a:lnTo>
                      <a:pt x="398" y="44"/>
                    </a:lnTo>
                    <a:lnTo>
                      <a:pt x="402" y="46"/>
                    </a:lnTo>
                    <a:lnTo>
                      <a:pt x="406" y="47"/>
                    </a:lnTo>
                    <a:lnTo>
                      <a:pt x="410" y="48"/>
                    </a:lnTo>
                    <a:lnTo>
                      <a:pt x="413" y="50"/>
                    </a:lnTo>
                    <a:lnTo>
                      <a:pt x="417" y="52"/>
                    </a:lnTo>
                    <a:lnTo>
                      <a:pt x="421" y="53"/>
                    </a:lnTo>
                    <a:lnTo>
                      <a:pt x="425" y="56"/>
                    </a:lnTo>
                    <a:lnTo>
                      <a:pt x="429" y="58"/>
                    </a:lnTo>
                    <a:lnTo>
                      <a:pt x="433" y="60"/>
                    </a:lnTo>
                    <a:lnTo>
                      <a:pt x="437" y="61"/>
                    </a:lnTo>
                    <a:lnTo>
                      <a:pt x="441" y="64"/>
                    </a:lnTo>
                    <a:lnTo>
                      <a:pt x="445" y="65"/>
                    </a:lnTo>
                    <a:lnTo>
                      <a:pt x="449" y="68"/>
                    </a:lnTo>
                    <a:lnTo>
                      <a:pt x="453" y="70"/>
                    </a:lnTo>
                    <a:lnTo>
                      <a:pt x="457" y="71"/>
                    </a:lnTo>
                    <a:lnTo>
                      <a:pt x="461" y="75"/>
                    </a:lnTo>
                    <a:lnTo>
                      <a:pt x="465" y="77"/>
                    </a:lnTo>
                    <a:lnTo>
                      <a:pt x="469" y="78"/>
                    </a:lnTo>
                    <a:lnTo>
                      <a:pt x="473" y="82"/>
                    </a:lnTo>
                    <a:lnTo>
                      <a:pt x="477" y="83"/>
                    </a:lnTo>
                    <a:lnTo>
                      <a:pt x="480" y="85"/>
                    </a:lnTo>
                    <a:lnTo>
                      <a:pt x="484" y="90"/>
                    </a:lnTo>
                    <a:lnTo>
                      <a:pt x="488" y="91"/>
                    </a:lnTo>
                    <a:lnTo>
                      <a:pt x="492" y="94"/>
                    </a:lnTo>
                    <a:lnTo>
                      <a:pt x="496" y="96"/>
                    </a:lnTo>
                    <a:lnTo>
                      <a:pt x="500" y="99"/>
                    </a:lnTo>
                    <a:lnTo>
                      <a:pt x="504" y="101"/>
                    </a:lnTo>
                    <a:lnTo>
                      <a:pt x="508" y="105"/>
                    </a:lnTo>
                    <a:lnTo>
                      <a:pt x="512" y="108"/>
                    </a:lnTo>
                    <a:lnTo>
                      <a:pt x="516" y="109"/>
                    </a:lnTo>
                    <a:lnTo>
                      <a:pt x="520" y="113"/>
                    </a:lnTo>
                    <a:lnTo>
                      <a:pt x="524" y="115"/>
                    </a:lnTo>
                    <a:lnTo>
                      <a:pt x="528" y="118"/>
                    </a:lnTo>
                    <a:lnTo>
                      <a:pt x="532" y="120"/>
                    </a:lnTo>
                    <a:lnTo>
                      <a:pt x="536" y="126"/>
                    </a:lnTo>
                    <a:lnTo>
                      <a:pt x="540" y="128"/>
                    </a:lnTo>
                    <a:lnTo>
                      <a:pt x="544" y="130"/>
                    </a:lnTo>
                    <a:lnTo>
                      <a:pt x="547" y="134"/>
                    </a:lnTo>
                    <a:lnTo>
                      <a:pt x="551" y="136"/>
                    </a:lnTo>
                    <a:lnTo>
                      <a:pt x="555" y="139"/>
                    </a:lnTo>
                    <a:lnTo>
                      <a:pt x="559" y="144"/>
                    </a:lnTo>
                    <a:lnTo>
                      <a:pt x="563" y="148"/>
                    </a:lnTo>
                    <a:lnTo>
                      <a:pt x="567" y="150"/>
                    </a:lnTo>
                    <a:lnTo>
                      <a:pt x="571" y="155"/>
                    </a:lnTo>
                    <a:lnTo>
                      <a:pt x="575" y="157"/>
                    </a:lnTo>
                    <a:lnTo>
                      <a:pt x="579" y="160"/>
                    </a:lnTo>
                    <a:lnTo>
                      <a:pt x="583" y="165"/>
                    </a:lnTo>
                    <a:lnTo>
                      <a:pt x="587" y="168"/>
                    </a:lnTo>
                    <a:lnTo>
                      <a:pt x="591" y="172"/>
                    </a:lnTo>
                    <a:lnTo>
                      <a:pt x="595" y="176"/>
                    </a:lnTo>
                    <a:lnTo>
                      <a:pt x="599" y="179"/>
                    </a:lnTo>
                    <a:lnTo>
                      <a:pt x="603" y="183"/>
                    </a:lnTo>
                    <a:lnTo>
                      <a:pt x="607" y="187"/>
                    </a:lnTo>
                    <a:lnTo>
                      <a:pt x="611" y="191"/>
                    </a:lnTo>
                    <a:lnTo>
                      <a:pt x="615" y="195"/>
                    </a:lnTo>
                    <a:lnTo>
                      <a:pt x="618" y="199"/>
                    </a:lnTo>
                    <a:lnTo>
                      <a:pt x="622" y="203"/>
                    </a:lnTo>
                    <a:lnTo>
                      <a:pt x="626" y="209"/>
                    </a:lnTo>
                    <a:lnTo>
                      <a:pt x="630" y="210"/>
                    </a:lnTo>
                    <a:lnTo>
                      <a:pt x="634" y="217"/>
                    </a:lnTo>
                    <a:lnTo>
                      <a:pt x="638" y="220"/>
                    </a:lnTo>
                    <a:lnTo>
                      <a:pt x="642" y="223"/>
                    </a:lnTo>
                    <a:lnTo>
                      <a:pt x="646" y="227"/>
                    </a:lnTo>
                    <a:lnTo>
                      <a:pt x="650" y="231"/>
                    </a:lnTo>
                    <a:lnTo>
                      <a:pt x="654" y="236"/>
                    </a:lnTo>
                    <a:lnTo>
                      <a:pt x="658" y="241"/>
                    </a:lnTo>
                    <a:lnTo>
                      <a:pt x="662" y="245"/>
                    </a:lnTo>
                    <a:lnTo>
                      <a:pt x="666" y="250"/>
                    </a:lnTo>
                    <a:lnTo>
                      <a:pt x="670" y="255"/>
                    </a:lnTo>
                    <a:lnTo>
                      <a:pt x="674" y="258"/>
                    </a:lnTo>
                    <a:lnTo>
                      <a:pt x="678" y="263"/>
                    </a:lnTo>
                    <a:lnTo>
                      <a:pt x="682" y="269"/>
                    </a:lnTo>
                    <a:lnTo>
                      <a:pt x="685" y="273"/>
                    </a:lnTo>
                    <a:lnTo>
                      <a:pt x="689" y="277"/>
                    </a:lnTo>
                    <a:lnTo>
                      <a:pt x="693" y="282"/>
                    </a:lnTo>
                    <a:lnTo>
                      <a:pt x="697" y="287"/>
                    </a:lnTo>
                    <a:lnTo>
                      <a:pt x="701" y="292"/>
                    </a:lnTo>
                    <a:lnTo>
                      <a:pt x="705" y="298"/>
                    </a:lnTo>
                    <a:lnTo>
                      <a:pt x="709" y="302"/>
                    </a:lnTo>
                    <a:lnTo>
                      <a:pt x="713" y="306"/>
                    </a:lnTo>
                    <a:lnTo>
                      <a:pt x="717" y="312"/>
                    </a:lnTo>
                    <a:lnTo>
                      <a:pt x="721" y="316"/>
                    </a:lnTo>
                    <a:lnTo>
                      <a:pt x="725" y="323"/>
                    </a:lnTo>
                    <a:lnTo>
                      <a:pt x="729" y="328"/>
                    </a:lnTo>
                    <a:lnTo>
                      <a:pt x="733" y="332"/>
                    </a:lnTo>
                    <a:lnTo>
                      <a:pt x="737" y="337"/>
                    </a:lnTo>
                    <a:lnTo>
                      <a:pt x="741" y="343"/>
                    </a:lnTo>
                    <a:lnTo>
                      <a:pt x="745" y="347"/>
                    </a:lnTo>
                    <a:lnTo>
                      <a:pt x="749" y="354"/>
                    </a:lnTo>
                    <a:lnTo>
                      <a:pt x="753" y="358"/>
                    </a:lnTo>
                    <a:lnTo>
                      <a:pt x="756" y="363"/>
                    </a:lnTo>
                    <a:lnTo>
                      <a:pt x="760" y="367"/>
                    </a:lnTo>
                    <a:lnTo>
                      <a:pt x="764" y="374"/>
                    </a:lnTo>
                    <a:lnTo>
                      <a:pt x="768" y="379"/>
                    </a:lnTo>
                    <a:lnTo>
                      <a:pt x="772" y="385"/>
                    </a:lnTo>
                    <a:lnTo>
                      <a:pt x="776" y="389"/>
                    </a:lnTo>
                    <a:lnTo>
                      <a:pt x="780" y="396"/>
                    </a:lnTo>
                    <a:lnTo>
                      <a:pt x="784" y="401"/>
                    </a:lnTo>
                    <a:lnTo>
                      <a:pt x="788" y="406"/>
                    </a:lnTo>
                    <a:lnTo>
                      <a:pt x="792" y="411"/>
                    </a:lnTo>
                    <a:lnTo>
                      <a:pt x="796" y="417"/>
                    </a:lnTo>
                    <a:lnTo>
                      <a:pt x="800" y="422"/>
                    </a:lnTo>
                    <a:lnTo>
                      <a:pt x="804" y="429"/>
                    </a:lnTo>
                    <a:lnTo>
                      <a:pt x="808" y="435"/>
                    </a:lnTo>
                    <a:lnTo>
                      <a:pt x="812" y="440"/>
                    </a:lnTo>
                    <a:lnTo>
                      <a:pt x="816" y="446"/>
                    </a:lnTo>
                    <a:lnTo>
                      <a:pt x="820" y="452"/>
                    </a:lnTo>
                    <a:lnTo>
                      <a:pt x="823" y="457"/>
                    </a:lnTo>
                    <a:lnTo>
                      <a:pt x="827" y="462"/>
                    </a:lnTo>
                    <a:lnTo>
                      <a:pt x="831" y="468"/>
                    </a:lnTo>
                    <a:lnTo>
                      <a:pt x="835" y="476"/>
                    </a:lnTo>
                    <a:lnTo>
                      <a:pt x="839" y="478"/>
                    </a:lnTo>
                    <a:lnTo>
                      <a:pt x="843" y="487"/>
                    </a:lnTo>
                    <a:lnTo>
                      <a:pt x="847" y="491"/>
                    </a:lnTo>
                    <a:lnTo>
                      <a:pt x="851" y="498"/>
                    </a:lnTo>
                    <a:lnTo>
                      <a:pt x="855" y="503"/>
                    </a:lnTo>
                    <a:lnTo>
                      <a:pt x="859" y="509"/>
                    </a:lnTo>
                    <a:lnTo>
                      <a:pt x="863" y="516"/>
                    </a:lnTo>
                    <a:lnTo>
                      <a:pt x="867" y="521"/>
                    </a:lnTo>
                    <a:lnTo>
                      <a:pt x="871" y="526"/>
                    </a:lnTo>
                    <a:lnTo>
                      <a:pt x="875" y="534"/>
                    </a:lnTo>
                    <a:lnTo>
                      <a:pt x="879" y="538"/>
                    </a:lnTo>
                    <a:lnTo>
                      <a:pt x="883" y="546"/>
                    </a:lnTo>
                    <a:lnTo>
                      <a:pt x="887" y="552"/>
                    </a:lnTo>
                    <a:lnTo>
                      <a:pt x="890" y="556"/>
                    </a:lnTo>
                    <a:lnTo>
                      <a:pt x="894" y="563"/>
                    </a:lnTo>
                    <a:lnTo>
                      <a:pt x="898" y="570"/>
                    </a:lnTo>
                    <a:lnTo>
                      <a:pt x="902" y="576"/>
                    </a:lnTo>
                    <a:lnTo>
                      <a:pt x="906" y="580"/>
                    </a:lnTo>
                    <a:lnTo>
                      <a:pt x="910" y="588"/>
                    </a:lnTo>
                    <a:lnTo>
                      <a:pt x="914" y="595"/>
                    </a:lnTo>
                    <a:lnTo>
                      <a:pt x="918" y="600"/>
                    </a:lnTo>
                    <a:lnTo>
                      <a:pt x="922" y="606"/>
                    </a:lnTo>
                    <a:lnTo>
                      <a:pt x="926" y="610"/>
                    </a:lnTo>
                    <a:lnTo>
                      <a:pt x="930" y="617"/>
                    </a:lnTo>
                    <a:lnTo>
                      <a:pt x="934" y="623"/>
                    </a:lnTo>
                    <a:lnTo>
                      <a:pt x="938" y="628"/>
                    </a:lnTo>
                    <a:lnTo>
                      <a:pt x="942" y="636"/>
                    </a:lnTo>
                    <a:lnTo>
                      <a:pt x="946" y="640"/>
                    </a:lnTo>
                    <a:lnTo>
                      <a:pt x="950" y="648"/>
                    </a:lnTo>
                    <a:lnTo>
                      <a:pt x="954" y="653"/>
                    </a:lnTo>
                    <a:lnTo>
                      <a:pt x="958" y="660"/>
                    </a:lnTo>
                    <a:lnTo>
                      <a:pt x="961" y="665"/>
                    </a:lnTo>
                    <a:lnTo>
                      <a:pt x="965" y="671"/>
                    </a:lnTo>
                    <a:lnTo>
                      <a:pt x="969" y="678"/>
                    </a:lnTo>
                    <a:lnTo>
                      <a:pt x="973" y="684"/>
                    </a:lnTo>
                    <a:lnTo>
                      <a:pt x="977" y="688"/>
                    </a:lnTo>
                    <a:lnTo>
                      <a:pt x="981" y="697"/>
                    </a:lnTo>
                    <a:lnTo>
                      <a:pt x="985" y="702"/>
                    </a:lnTo>
                    <a:lnTo>
                      <a:pt x="989" y="709"/>
                    </a:lnTo>
                    <a:lnTo>
                      <a:pt x="993" y="714"/>
                    </a:lnTo>
                    <a:lnTo>
                      <a:pt x="997" y="720"/>
                    </a:lnTo>
                    <a:lnTo>
                      <a:pt x="1001" y="726"/>
                    </a:lnTo>
                    <a:lnTo>
                      <a:pt x="1005" y="733"/>
                    </a:lnTo>
                    <a:lnTo>
                      <a:pt x="1009" y="739"/>
                    </a:lnTo>
                    <a:lnTo>
                      <a:pt x="1013" y="743"/>
                    </a:lnTo>
                    <a:lnTo>
                      <a:pt x="1017" y="750"/>
                    </a:lnTo>
                    <a:lnTo>
                      <a:pt x="1021" y="758"/>
                    </a:lnTo>
                    <a:lnTo>
                      <a:pt x="1025" y="763"/>
                    </a:lnTo>
                    <a:lnTo>
                      <a:pt x="1028" y="769"/>
                    </a:lnTo>
                    <a:lnTo>
                      <a:pt x="1032" y="775"/>
                    </a:lnTo>
                    <a:lnTo>
                      <a:pt x="1036" y="781"/>
                    </a:lnTo>
                    <a:lnTo>
                      <a:pt x="1040" y="786"/>
                    </a:lnTo>
                    <a:lnTo>
                      <a:pt x="1044" y="793"/>
                    </a:lnTo>
                    <a:lnTo>
                      <a:pt x="1048" y="799"/>
                    </a:lnTo>
                    <a:lnTo>
                      <a:pt x="1052" y="804"/>
                    </a:lnTo>
                    <a:lnTo>
                      <a:pt x="1056" y="810"/>
                    </a:lnTo>
                    <a:lnTo>
                      <a:pt x="1060" y="816"/>
                    </a:lnTo>
                    <a:lnTo>
                      <a:pt x="1064" y="821"/>
                    </a:lnTo>
                    <a:lnTo>
                      <a:pt x="1068" y="829"/>
                    </a:lnTo>
                    <a:lnTo>
                      <a:pt x="1072" y="834"/>
                    </a:lnTo>
                    <a:lnTo>
                      <a:pt x="1076" y="839"/>
                    </a:lnTo>
                    <a:lnTo>
                      <a:pt x="1080" y="846"/>
                    </a:lnTo>
                    <a:lnTo>
                      <a:pt x="1084" y="852"/>
                    </a:lnTo>
                    <a:lnTo>
                      <a:pt x="1088" y="856"/>
                    </a:lnTo>
                    <a:lnTo>
                      <a:pt x="1092" y="862"/>
                    </a:lnTo>
                    <a:lnTo>
                      <a:pt x="1095" y="869"/>
                    </a:lnTo>
                    <a:lnTo>
                      <a:pt x="1099" y="873"/>
                    </a:lnTo>
                    <a:lnTo>
                      <a:pt x="1103" y="880"/>
                    </a:lnTo>
                    <a:lnTo>
                      <a:pt x="1107" y="883"/>
                    </a:lnTo>
                    <a:lnTo>
                      <a:pt x="1111" y="890"/>
                    </a:lnTo>
                    <a:lnTo>
                      <a:pt x="1115" y="896"/>
                    </a:lnTo>
                    <a:lnTo>
                      <a:pt x="1119" y="901"/>
                    </a:lnTo>
                    <a:lnTo>
                      <a:pt x="1123" y="909"/>
                    </a:lnTo>
                    <a:lnTo>
                      <a:pt x="1127" y="911"/>
                    </a:lnTo>
                    <a:lnTo>
                      <a:pt x="1131" y="918"/>
                    </a:lnTo>
                    <a:lnTo>
                      <a:pt x="1135" y="923"/>
                    </a:lnTo>
                    <a:lnTo>
                      <a:pt x="1139" y="929"/>
                    </a:lnTo>
                    <a:lnTo>
                      <a:pt x="1143" y="934"/>
                    </a:lnTo>
                    <a:lnTo>
                      <a:pt x="1147" y="940"/>
                    </a:lnTo>
                    <a:lnTo>
                      <a:pt x="1151" y="945"/>
                    </a:lnTo>
                    <a:lnTo>
                      <a:pt x="1155" y="950"/>
                    </a:lnTo>
                    <a:lnTo>
                      <a:pt x="1159" y="956"/>
                    </a:lnTo>
                    <a:lnTo>
                      <a:pt x="1163" y="961"/>
                    </a:lnTo>
                    <a:lnTo>
                      <a:pt x="1166" y="967"/>
                    </a:lnTo>
                    <a:lnTo>
                      <a:pt x="1170" y="972"/>
                    </a:lnTo>
                    <a:lnTo>
                      <a:pt x="1174" y="977"/>
                    </a:lnTo>
                    <a:lnTo>
                      <a:pt x="1178" y="983"/>
                    </a:lnTo>
                    <a:lnTo>
                      <a:pt x="1182" y="987"/>
                    </a:lnTo>
                    <a:lnTo>
                      <a:pt x="1186" y="992"/>
                    </a:lnTo>
                    <a:lnTo>
                      <a:pt x="1190" y="998"/>
                    </a:lnTo>
                    <a:lnTo>
                      <a:pt x="1194" y="1002"/>
                    </a:lnTo>
                    <a:lnTo>
                      <a:pt x="1198" y="1008"/>
                    </a:lnTo>
                    <a:lnTo>
                      <a:pt x="1202" y="1012"/>
                    </a:lnTo>
                    <a:lnTo>
                      <a:pt x="1206" y="1018"/>
                    </a:lnTo>
                    <a:lnTo>
                      <a:pt x="1210" y="1022"/>
                    </a:lnTo>
                    <a:lnTo>
                      <a:pt x="1214" y="1028"/>
                    </a:lnTo>
                    <a:lnTo>
                      <a:pt x="1218" y="1032"/>
                    </a:lnTo>
                    <a:lnTo>
                      <a:pt x="1222" y="1038"/>
                    </a:lnTo>
                    <a:lnTo>
                      <a:pt x="1226" y="1041"/>
                    </a:lnTo>
                    <a:lnTo>
                      <a:pt x="1230" y="1045"/>
                    </a:lnTo>
                    <a:lnTo>
                      <a:pt x="1233" y="1050"/>
                    </a:lnTo>
                    <a:lnTo>
                      <a:pt x="1237" y="1057"/>
                    </a:lnTo>
                    <a:lnTo>
                      <a:pt x="1241" y="1060"/>
                    </a:lnTo>
                    <a:lnTo>
                      <a:pt x="1245" y="1065"/>
                    </a:lnTo>
                    <a:lnTo>
                      <a:pt x="1249" y="1070"/>
                    </a:lnTo>
                    <a:lnTo>
                      <a:pt x="1253" y="1074"/>
                    </a:lnTo>
                    <a:lnTo>
                      <a:pt x="1257" y="1077"/>
                    </a:lnTo>
                    <a:lnTo>
                      <a:pt x="1261" y="1083"/>
                    </a:lnTo>
                    <a:lnTo>
                      <a:pt x="1265" y="1086"/>
                    </a:lnTo>
                    <a:lnTo>
                      <a:pt x="1269" y="1091"/>
                    </a:lnTo>
                    <a:lnTo>
                      <a:pt x="1273" y="1096"/>
                    </a:lnTo>
                    <a:lnTo>
                      <a:pt x="1277" y="1099"/>
                    </a:lnTo>
                    <a:lnTo>
                      <a:pt x="1281" y="1104"/>
                    </a:lnTo>
                    <a:lnTo>
                      <a:pt x="1285" y="1109"/>
                    </a:lnTo>
                    <a:lnTo>
                      <a:pt x="1289" y="1113"/>
                    </a:lnTo>
                    <a:lnTo>
                      <a:pt x="1293" y="1116"/>
                    </a:lnTo>
                    <a:lnTo>
                      <a:pt x="1297" y="1121"/>
                    </a:lnTo>
                    <a:lnTo>
                      <a:pt x="1301" y="1125"/>
                    </a:lnTo>
                    <a:lnTo>
                      <a:pt x="1304" y="1129"/>
                    </a:lnTo>
                    <a:lnTo>
                      <a:pt x="1308" y="1133"/>
                    </a:lnTo>
                    <a:lnTo>
                      <a:pt x="1312" y="1137"/>
                    </a:lnTo>
                    <a:lnTo>
                      <a:pt x="1316" y="1140"/>
                    </a:lnTo>
                    <a:lnTo>
                      <a:pt x="1320" y="1144"/>
                    </a:lnTo>
                    <a:lnTo>
                      <a:pt x="1324" y="1148"/>
                    </a:lnTo>
                    <a:lnTo>
                      <a:pt x="1328" y="1151"/>
                    </a:lnTo>
                    <a:lnTo>
                      <a:pt x="1332" y="1155"/>
                    </a:lnTo>
                    <a:lnTo>
                      <a:pt x="1336" y="1158"/>
                    </a:lnTo>
                    <a:lnTo>
                      <a:pt x="1340" y="1163"/>
                    </a:lnTo>
                    <a:lnTo>
                      <a:pt x="1344" y="1168"/>
                    </a:lnTo>
                    <a:lnTo>
                      <a:pt x="1348" y="1170"/>
                    </a:lnTo>
                    <a:lnTo>
                      <a:pt x="1352" y="1173"/>
                    </a:lnTo>
                    <a:lnTo>
                      <a:pt x="1356" y="1177"/>
                    </a:lnTo>
                    <a:lnTo>
                      <a:pt x="1360" y="1179"/>
                    </a:lnTo>
                    <a:lnTo>
                      <a:pt x="1364" y="1184"/>
                    </a:lnTo>
                    <a:lnTo>
                      <a:pt x="1368" y="1188"/>
                    </a:lnTo>
                    <a:lnTo>
                      <a:pt x="1371" y="1189"/>
                    </a:lnTo>
                    <a:lnTo>
                      <a:pt x="1375" y="1193"/>
                    </a:lnTo>
                    <a:lnTo>
                      <a:pt x="1379" y="1196"/>
                    </a:lnTo>
                    <a:lnTo>
                      <a:pt x="1383" y="1200"/>
                    </a:lnTo>
                    <a:lnTo>
                      <a:pt x="1387" y="1202"/>
                    </a:lnTo>
                    <a:lnTo>
                      <a:pt x="1391" y="1204"/>
                    </a:lnTo>
                    <a:lnTo>
                      <a:pt x="1395" y="1208"/>
                    </a:lnTo>
                    <a:lnTo>
                      <a:pt x="1399" y="1211"/>
                    </a:lnTo>
                    <a:lnTo>
                      <a:pt x="1403" y="1214"/>
                    </a:lnTo>
                    <a:lnTo>
                      <a:pt x="1407" y="1217"/>
                    </a:lnTo>
                    <a:lnTo>
                      <a:pt x="1411" y="1220"/>
                    </a:lnTo>
                    <a:lnTo>
                      <a:pt x="1415" y="1223"/>
                    </a:lnTo>
                    <a:lnTo>
                      <a:pt x="1419" y="1225"/>
                    </a:lnTo>
                    <a:lnTo>
                      <a:pt x="1423" y="1228"/>
                    </a:lnTo>
                    <a:lnTo>
                      <a:pt x="1427" y="1231"/>
                    </a:lnTo>
                    <a:lnTo>
                      <a:pt x="1431" y="1233"/>
                    </a:lnTo>
                    <a:lnTo>
                      <a:pt x="1435" y="1235"/>
                    </a:lnTo>
                    <a:lnTo>
                      <a:pt x="1438" y="1238"/>
                    </a:lnTo>
                    <a:lnTo>
                      <a:pt x="1442" y="1240"/>
                    </a:lnTo>
                    <a:lnTo>
                      <a:pt x="1446" y="1242"/>
                    </a:lnTo>
                    <a:lnTo>
                      <a:pt x="1450" y="1246"/>
                    </a:lnTo>
                    <a:lnTo>
                      <a:pt x="1454" y="1248"/>
                    </a:lnTo>
                    <a:lnTo>
                      <a:pt x="1458" y="1248"/>
                    </a:lnTo>
                    <a:lnTo>
                      <a:pt x="1462" y="1254"/>
                    </a:lnTo>
                    <a:lnTo>
                      <a:pt x="1466" y="1255"/>
                    </a:lnTo>
                    <a:lnTo>
                      <a:pt x="1470" y="1257"/>
                    </a:lnTo>
                    <a:lnTo>
                      <a:pt x="1474" y="1257"/>
                    </a:lnTo>
                    <a:lnTo>
                      <a:pt x="1478" y="1261"/>
                    </a:lnTo>
                    <a:lnTo>
                      <a:pt x="1482" y="1262"/>
                    </a:lnTo>
                    <a:lnTo>
                      <a:pt x="1486" y="1264"/>
                    </a:lnTo>
                    <a:lnTo>
                      <a:pt x="1490" y="1265"/>
                    </a:lnTo>
                    <a:lnTo>
                      <a:pt x="1494" y="1267"/>
                    </a:lnTo>
                    <a:lnTo>
                      <a:pt x="1498" y="1269"/>
                    </a:lnTo>
                    <a:lnTo>
                      <a:pt x="1502" y="1270"/>
                    </a:lnTo>
                    <a:lnTo>
                      <a:pt x="1506" y="1273"/>
                    </a:lnTo>
                    <a:lnTo>
                      <a:pt x="1509" y="1274"/>
                    </a:lnTo>
                    <a:lnTo>
                      <a:pt x="1513" y="1276"/>
                    </a:lnTo>
                    <a:lnTo>
                      <a:pt x="1517" y="1276"/>
                    </a:lnTo>
                    <a:lnTo>
                      <a:pt x="1521" y="1278"/>
                    </a:lnTo>
                    <a:lnTo>
                      <a:pt x="1525" y="1279"/>
                    </a:lnTo>
                    <a:lnTo>
                      <a:pt x="1529" y="1282"/>
                    </a:lnTo>
                    <a:lnTo>
                      <a:pt x="1533" y="1283"/>
                    </a:lnTo>
                    <a:lnTo>
                      <a:pt x="1537" y="1284"/>
                    </a:lnTo>
                    <a:lnTo>
                      <a:pt x="1541" y="1284"/>
                    </a:lnTo>
                    <a:lnTo>
                      <a:pt x="1545" y="1285"/>
                    </a:lnTo>
                    <a:lnTo>
                      <a:pt x="1549" y="1288"/>
                    </a:lnTo>
                    <a:lnTo>
                      <a:pt x="1553" y="1287"/>
                    </a:lnTo>
                    <a:lnTo>
                      <a:pt x="1557" y="1289"/>
                    </a:lnTo>
                    <a:lnTo>
                      <a:pt x="1561" y="1291"/>
                    </a:lnTo>
                    <a:lnTo>
                      <a:pt x="1565" y="1290"/>
                    </a:lnTo>
                    <a:lnTo>
                      <a:pt x="1569" y="1290"/>
                    </a:lnTo>
                    <a:lnTo>
                      <a:pt x="1573" y="1292"/>
                    </a:lnTo>
                    <a:lnTo>
                      <a:pt x="1576" y="1292"/>
                    </a:lnTo>
                    <a:lnTo>
                      <a:pt x="1580" y="1294"/>
                    </a:lnTo>
                    <a:lnTo>
                      <a:pt x="1584" y="1295"/>
                    </a:lnTo>
                    <a:lnTo>
                      <a:pt x="1588" y="1296"/>
                    </a:lnTo>
                    <a:lnTo>
                      <a:pt x="1592" y="1296"/>
                    </a:lnTo>
                    <a:lnTo>
                      <a:pt x="1596" y="1295"/>
                    </a:lnTo>
                    <a:lnTo>
                      <a:pt x="1600" y="1296"/>
                    </a:lnTo>
                    <a:lnTo>
                      <a:pt x="1604" y="1298"/>
                    </a:lnTo>
                    <a:lnTo>
                      <a:pt x="1608" y="1298"/>
                    </a:lnTo>
                    <a:lnTo>
                      <a:pt x="1612" y="1298"/>
                    </a:lnTo>
                    <a:lnTo>
                      <a:pt x="1616" y="1299"/>
                    </a:lnTo>
                    <a:lnTo>
                      <a:pt x="1620" y="1299"/>
                    </a:lnTo>
                    <a:lnTo>
                      <a:pt x="1624" y="1299"/>
                    </a:lnTo>
                    <a:lnTo>
                      <a:pt x="1628" y="1299"/>
                    </a:lnTo>
                    <a:lnTo>
                      <a:pt x="1632" y="1299"/>
                    </a:lnTo>
                    <a:lnTo>
                      <a:pt x="1636" y="1299"/>
                    </a:lnTo>
                    <a:lnTo>
                      <a:pt x="1640" y="1299"/>
                    </a:lnTo>
                    <a:lnTo>
                      <a:pt x="1643" y="1300"/>
                    </a:lnTo>
                    <a:lnTo>
                      <a:pt x="1647" y="1299"/>
                    </a:lnTo>
                    <a:lnTo>
                      <a:pt x="1651" y="1299"/>
                    </a:lnTo>
                    <a:lnTo>
                      <a:pt x="1655" y="1299"/>
                    </a:lnTo>
                    <a:lnTo>
                      <a:pt x="1659" y="1299"/>
                    </a:lnTo>
                    <a:lnTo>
                      <a:pt x="1663" y="1299"/>
                    </a:lnTo>
                    <a:lnTo>
                      <a:pt x="1667" y="1298"/>
                    </a:lnTo>
                    <a:lnTo>
                      <a:pt x="1671" y="1298"/>
                    </a:lnTo>
                    <a:lnTo>
                      <a:pt x="1675" y="1297"/>
                    </a:lnTo>
                    <a:lnTo>
                      <a:pt x="1679" y="1296"/>
                    </a:lnTo>
                    <a:lnTo>
                      <a:pt x="1683" y="1296"/>
                    </a:lnTo>
                    <a:lnTo>
                      <a:pt x="1687" y="1295"/>
                    </a:lnTo>
                    <a:lnTo>
                      <a:pt x="1691" y="1295"/>
                    </a:lnTo>
                    <a:lnTo>
                      <a:pt x="1695" y="1295"/>
                    </a:lnTo>
                    <a:lnTo>
                      <a:pt x="1699" y="1294"/>
                    </a:lnTo>
                    <a:lnTo>
                      <a:pt x="1703" y="1293"/>
                    </a:lnTo>
                    <a:lnTo>
                      <a:pt x="1707" y="1294"/>
                    </a:lnTo>
                    <a:lnTo>
                      <a:pt x="1711" y="1292"/>
                    </a:lnTo>
                    <a:lnTo>
                      <a:pt x="1714" y="1291"/>
                    </a:lnTo>
                    <a:lnTo>
                      <a:pt x="1718" y="1289"/>
                    </a:lnTo>
                    <a:lnTo>
                      <a:pt x="1722" y="1289"/>
                    </a:lnTo>
                    <a:lnTo>
                      <a:pt x="1726" y="1288"/>
                    </a:lnTo>
                    <a:lnTo>
                      <a:pt x="1730" y="1289"/>
                    </a:lnTo>
                    <a:lnTo>
                      <a:pt x="1734" y="1286"/>
                    </a:lnTo>
                    <a:lnTo>
                      <a:pt x="1738" y="1285"/>
                    </a:lnTo>
                    <a:lnTo>
                      <a:pt x="1742" y="1284"/>
                    </a:lnTo>
                    <a:lnTo>
                      <a:pt x="1746" y="1283"/>
                    </a:lnTo>
                    <a:lnTo>
                      <a:pt x="1750" y="1282"/>
                    </a:lnTo>
                    <a:lnTo>
                      <a:pt x="1754" y="1281"/>
                    </a:lnTo>
                    <a:lnTo>
                      <a:pt x="1758" y="1280"/>
                    </a:lnTo>
                    <a:lnTo>
                      <a:pt x="1762" y="1278"/>
                    </a:lnTo>
                    <a:lnTo>
                      <a:pt x="1766" y="1278"/>
                    </a:lnTo>
                    <a:lnTo>
                      <a:pt x="1770" y="1276"/>
                    </a:lnTo>
                    <a:lnTo>
                      <a:pt x="1774" y="1273"/>
                    </a:lnTo>
                    <a:lnTo>
                      <a:pt x="1778" y="1274"/>
                    </a:lnTo>
                    <a:lnTo>
                      <a:pt x="1781" y="1271"/>
                    </a:lnTo>
                    <a:lnTo>
                      <a:pt x="1785" y="1268"/>
                    </a:lnTo>
                    <a:lnTo>
                      <a:pt x="1789" y="1267"/>
                    </a:lnTo>
                    <a:lnTo>
                      <a:pt x="1793" y="1265"/>
                    </a:lnTo>
                    <a:lnTo>
                      <a:pt x="1797" y="1264"/>
                    </a:lnTo>
                    <a:lnTo>
                      <a:pt x="1801" y="1263"/>
                    </a:lnTo>
                    <a:lnTo>
                      <a:pt x="1805" y="1263"/>
                    </a:lnTo>
                    <a:lnTo>
                      <a:pt x="1809" y="1259"/>
                    </a:lnTo>
                    <a:lnTo>
                      <a:pt x="1813" y="1255"/>
                    </a:lnTo>
                    <a:lnTo>
                      <a:pt x="1817" y="1255"/>
                    </a:lnTo>
                    <a:lnTo>
                      <a:pt x="1821" y="1254"/>
                    </a:lnTo>
                    <a:lnTo>
                      <a:pt x="1825" y="1251"/>
                    </a:lnTo>
                    <a:lnTo>
                      <a:pt x="1829" y="1249"/>
                    </a:lnTo>
                    <a:lnTo>
                      <a:pt x="1833" y="1247"/>
                    </a:lnTo>
                    <a:lnTo>
                      <a:pt x="1837" y="1246"/>
                    </a:lnTo>
                    <a:lnTo>
                      <a:pt x="1841" y="1244"/>
                    </a:lnTo>
                    <a:lnTo>
                      <a:pt x="1845" y="1242"/>
                    </a:lnTo>
                    <a:lnTo>
                      <a:pt x="1848" y="1240"/>
                    </a:lnTo>
                    <a:lnTo>
                      <a:pt x="1852" y="1239"/>
                    </a:lnTo>
                    <a:lnTo>
                      <a:pt x="1856" y="1235"/>
                    </a:lnTo>
                    <a:lnTo>
                      <a:pt x="1860" y="1233"/>
                    </a:lnTo>
                    <a:lnTo>
                      <a:pt x="1864" y="1232"/>
                    </a:lnTo>
                    <a:lnTo>
                      <a:pt x="1868" y="1228"/>
                    </a:lnTo>
                    <a:lnTo>
                      <a:pt x="1872" y="1226"/>
                    </a:lnTo>
                    <a:lnTo>
                      <a:pt x="1876" y="1225"/>
                    </a:lnTo>
                    <a:lnTo>
                      <a:pt x="1880" y="1222"/>
                    </a:lnTo>
                    <a:lnTo>
                      <a:pt x="1884" y="1219"/>
                    </a:lnTo>
                    <a:lnTo>
                      <a:pt x="1888" y="1218"/>
                    </a:lnTo>
                    <a:lnTo>
                      <a:pt x="1892" y="1215"/>
                    </a:lnTo>
                    <a:lnTo>
                      <a:pt x="1896" y="1213"/>
                    </a:lnTo>
                    <a:lnTo>
                      <a:pt x="1900" y="1210"/>
                    </a:lnTo>
                    <a:lnTo>
                      <a:pt x="1904" y="1206"/>
                    </a:lnTo>
                    <a:lnTo>
                      <a:pt x="1908" y="1203"/>
                    </a:lnTo>
                    <a:lnTo>
                      <a:pt x="1912" y="1201"/>
                    </a:lnTo>
                    <a:lnTo>
                      <a:pt x="1916" y="1199"/>
                    </a:lnTo>
                    <a:lnTo>
                      <a:pt x="1919" y="1196"/>
                    </a:lnTo>
                    <a:lnTo>
                      <a:pt x="1923" y="1192"/>
                    </a:lnTo>
                    <a:lnTo>
                      <a:pt x="1927" y="1191"/>
                    </a:lnTo>
                    <a:lnTo>
                      <a:pt x="1931" y="1188"/>
                    </a:lnTo>
                    <a:lnTo>
                      <a:pt x="1935" y="1184"/>
                    </a:lnTo>
                    <a:lnTo>
                      <a:pt x="1939" y="1182"/>
                    </a:lnTo>
                    <a:lnTo>
                      <a:pt x="1943" y="1180"/>
                    </a:lnTo>
                    <a:lnTo>
                      <a:pt x="1947" y="1177"/>
                    </a:lnTo>
                    <a:lnTo>
                      <a:pt x="1951" y="1174"/>
                    </a:lnTo>
                    <a:lnTo>
                      <a:pt x="1955" y="1171"/>
                    </a:lnTo>
                    <a:lnTo>
                      <a:pt x="1959" y="1167"/>
                    </a:lnTo>
                    <a:lnTo>
                      <a:pt x="1963" y="1165"/>
                    </a:lnTo>
                    <a:lnTo>
                      <a:pt x="1967" y="1161"/>
                    </a:lnTo>
                    <a:lnTo>
                      <a:pt x="1971" y="1158"/>
                    </a:lnTo>
                    <a:lnTo>
                      <a:pt x="1975" y="1157"/>
                    </a:lnTo>
                    <a:lnTo>
                      <a:pt x="1979" y="1154"/>
                    </a:lnTo>
                    <a:lnTo>
                      <a:pt x="1983" y="1150"/>
                    </a:lnTo>
                    <a:lnTo>
                      <a:pt x="1986" y="1146"/>
                    </a:lnTo>
                    <a:lnTo>
                      <a:pt x="1990" y="1143"/>
                    </a:lnTo>
                    <a:lnTo>
                      <a:pt x="1994" y="1141"/>
                    </a:lnTo>
                    <a:lnTo>
                      <a:pt x="1998" y="1136"/>
                    </a:lnTo>
                    <a:lnTo>
                      <a:pt x="2002" y="1134"/>
                    </a:lnTo>
                    <a:lnTo>
                      <a:pt x="2006" y="1130"/>
                    </a:lnTo>
                    <a:lnTo>
                      <a:pt x="2010" y="1128"/>
                    </a:lnTo>
                    <a:lnTo>
                      <a:pt x="2014" y="1124"/>
                    </a:lnTo>
                    <a:lnTo>
                      <a:pt x="2018" y="1120"/>
                    </a:lnTo>
                    <a:lnTo>
                      <a:pt x="2022" y="1118"/>
                    </a:lnTo>
                    <a:lnTo>
                      <a:pt x="2026" y="1114"/>
                    </a:lnTo>
                    <a:lnTo>
                      <a:pt x="2030" y="1112"/>
                    </a:lnTo>
                    <a:lnTo>
                      <a:pt x="2034" y="1108"/>
                    </a:lnTo>
                    <a:lnTo>
                      <a:pt x="2038" y="1104"/>
                    </a:lnTo>
                    <a:lnTo>
                      <a:pt x="2042" y="1101"/>
                    </a:lnTo>
                    <a:lnTo>
                      <a:pt x="2046" y="1097"/>
                    </a:lnTo>
                    <a:lnTo>
                      <a:pt x="2050" y="1095"/>
                    </a:lnTo>
                    <a:lnTo>
                      <a:pt x="2054" y="1091"/>
                    </a:lnTo>
                    <a:lnTo>
                      <a:pt x="2057" y="1088"/>
                    </a:lnTo>
                    <a:lnTo>
                      <a:pt x="2061" y="1084"/>
                    </a:lnTo>
                    <a:lnTo>
                      <a:pt x="2065" y="1081"/>
                    </a:lnTo>
                    <a:lnTo>
                      <a:pt x="2069" y="1077"/>
                    </a:lnTo>
                    <a:lnTo>
                      <a:pt x="2073" y="1073"/>
                    </a:lnTo>
                    <a:lnTo>
                      <a:pt x="2077" y="1071"/>
                    </a:lnTo>
                    <a:lnTo>
                      <a:pt x="2081" y="1066"/>
                    </a:lnTo>
                    <a:lnTo>
                      <a:pt x="2085" y="1062"/>
                    </a:lnTo>
                    <a:lnTo>
                      <a:pt x="2089" y="1059"/>
                    </a:lnTo>
                    <a:lnTo>
                      <a:pt x="2093" y="1055"/>
                    </a:lnTo>
                    <a:lnTo>
                      <a:pt x="2097" y="1053"/>
                    </a:lnTo>
                    <a:lnTo>
                      <a:pt x="2101" y="1048"/>
                    </a:lnTo>
                    <a:lnTo>
                      <a:pt x="2105" y="1044"/>
                    </a:lnTo>
                    <a:lnTo>
                      <a:pt x="2109" y="1040"/>
                    </a:lnTo>
                    <a:lnTo>
                      <a:pt x="2113" y="1038"/>
                    </a:lnTo>
                    <a:lnTo>
                      <a:pt x="2117" y="1035"/>
                    </a:lnTo>
                    <a:lnTo>
                      <a:pt x="2121" y="1030"/>
                    </a:lnTo>
                    <a:lnTo>
                      <a:pt x="2124" y="1028"/>
                    </a:lnTo>
                    <a:lnTo>
                      <a:pt x="2128" y="1024"/>
                    </a:lnTo>
                    <a:lnTo>
                      <a:pt x="2132" y="1020"/>
                    </a:lnTo>
                    <a:lnTo>
                      <a:pt x="2136" y="1013"/>
                    </a:lnTo>
                    <a:lnTo>
                      <a:pt x="2140" y="1011"/>
                    </a:lnTo>
                    <a:lnTo>
                      <a:pt x="2144" y="1007"/>
                    </a:lnTo>
                    <a:lnTo>
                      <a:pt x="2148" y="1004"/>
                    </a:lnTo>
                    <a:lnTo>
                      <a:pt x="2152" y="998"/>
                    </a:lnTo>
                    <a:lnTo>
                      <a:pt x="2156" y="996"/>
                    </a:lnTo>
                    <a:lnTo>
                      <a:pt x="2160" y="991"/>
                    </a:lnTo>
                    <a:lnTo>
                      <a:pt x="2164" y="988"/>
                    </a:lnTo>
                    <a:lnTo>
                      <a:pt x="2168" y="983"/>
                    </a:lnTo>
                    <a:lnTo>
                      <a:pt x="2172" y="978"/>
                    </a:lnTo>
                    <a:lnTo>
                      <a:pt x="2176" y="976"/>
                    </a:lnTo>
                    <a:lnTo>
                      <a:pt x="2180" y="973"/>
                    </a:lnTo>
                    <a:lnTo>
                      <a:pt x="2184" y="967"/>
                    </a:lnTo>
                    <a:lnTo>
                      <a:pt x="2188" y="964"/>
                    </a:lnTo>
                    <a:lnTo>
                      <a:pt x="2191" y="961"/>
                    </a:lnTo>
                    <a:lnTo>
                      <a:pt x="2195" y="958"/>
                    </a:lnTo>
                    <a:lnTo>
                      <a:pt x="2199" y="952"/>
                    </a:lnTo>
                    <a:lnTo>
                      <a:pt x="2203" y="949"/>
                    </a:lnTo>
                    <a:lnTo>
                      <a:pt x="2207" y="944"/>
                    </a:lnTo>
                    <a:lnTo>
                      <a:pt x="2211" y="939"/>
                    </a:lnTo>
                    <a:lnTo>
                      <a:pt x="2215" y="936"/>
                    </a:lnTo>
                    <a:lnTo>
                      <a:pt x="2219" y="933"/>
                    </a:lnTo>
                    <a:lnTo>
                      <a:pt x="2223" y="928"/>
                    </a:lnTo>
                    <a:lnTo>
                      <a:pt x="2227" y="925"/>
                    </a:lnTo>
                    <a:lnTo>
                      <a:pt x="2231" y="921"/>
                    </a:lnTo>
                    <a:lnTo>
                      <a:pt x="2235" y="917"/>
                    </a:lnTo>
                    <a:lnTo>
                      <a:pt x="2239" y="911"/>
                    </a:lnTo>
                    <a:lnTo>
                      <a:pt x="2243" y="909"/>
                    </a:lnTo>
                    <a:lnTo>
                      <a:pt x="2247" y="905"/>
                    </a:lnTo>
                    <a:lnTo>
                      <a:pt x="2251" y="901"/>
                    </a:lnTo>
                    <a:lnTo>
                      <a:pt x="2255" y="897"/>
                    </a:lnTo>
                    <a:lnTo>
                      <a:pt x="2259" y="891"/>
                    </a:lnTo>
                    <a:lnTo>
                      <a:pt x="2262" y="888"/>
                    </a:lnTo>
                    <a:lnTo>
                      <a:pt x="2266" y="885"/>
                    </a:lnTo>
                    <a:lnTo>
                      <a:pt x="2270" y="880"/>
                    </a:lnTo>
                    <a:lnTo>
                      <a:pt x="2274" y="877"/>
                    </a:lnTo>
                    <a:lnTo>
                      <a:pt x="2278" y="872"/>
                    </a:lnTo>
                    <a:lnTo>
                      <a:pt x="2282" y="868"/>
                    </a:lnTo>
                    <a:lnTo>
                      <a:pt x="2286" y="863"/>
                    </a:lnTo>
                    <a:lnTo>
                      <a:pt x="2290" y="859"/>
                    </a:lnTo>
                    <a:lnTo>
                      <a:pt x="2294" y="856"/>
                    </a:lnTo>
                    <a:lnTo>
                      <a:pt x="2298" y="852"/>
                    </a:lnTo>
                    <a:lnTo>
                      <a:pt x="2302" y="847"/>
                    </a:lnTo>
                    <a:lnTo>
                      <a:pt x="2306" y="845"/>
                    </a:lnTo>
                    <a:lnTo>
                      <a:pt x="2310" y="839"/>
                    </a:lnTo>
                    <a:lnTo>
                      <a:pt x="2314" y="835"/>
                    </a:lnTo>
                    <a:lnTo>
                      <a:pt x="2318" y="832"/>
                    </a:lnTo>
                    <a:lnTo>
                      <a:pt x="2322" y="828"/>
                    </a:lnTo>
                    <a:lnTo>
                      <a:pt x="2326" y="824"/>
                    </a:lnTo>
                    <a:lnTo>
                      <a:pt x="2329" y="818"/>
                    </a:lnTo>
                    <a:lnTo>
                      <a:pt x="2333" y="815"/>
                    </a:lnTo>
                    <a:lnTo>
                      <a:pt x="2337" y="811"/>
                    </a:lnTo>
                    <a:lnTo>
                      <a:pt x="2341" y="807"/>
                    </a:lnTo>
                    <a:lnTo>
                      <a:pt x="2345" y="803"/>
                    </a:lnTo>
                    <a:lnTo>
                      <a:pt x="2349" y="799"/>
                    </a:lnTo>
                    <a:lnTo>
                      <a:pt x="2353" y="796"/>
                    </a:lnTo>
                    <a:lnTo>
                      <a:pt x="2357" y="790"/>
                    </a:lnTo>
                    <a:lnTo>
                      <a:pt x="2361" y="787"/>
                    </a:lnTo>
                    <a:lnTo>
                      <a:pt x="2365" y="784"/>
                    </a:lnTo>
                    <a:lnTo>
                      <a:pt x="2369" y="779"/>
                    </a:lnTo>
                    <a:lnTo>
                      <a:pt x="2373" y="774"/>
                    </a:lnTo>
                    <a:lnTo>
                      <a:pt x="2377" y="771"/>
                    </a:lnTo>
                    <a:lnTo>
                      <a:pt x="2381" y="767"/>
                    </a:lnTo>
                    <a:lnTo>
                      <a:pt x="2385" y="762"/>
                    </a:lnTo>
                    <a:lnTo>
                      <a:pt x="2389" y="757"/>
                    </a:lnTo>
                    <a:lnTo>
                      <a:pt x="2393" y="755"/>
                    </a:lnTo>
                    <a:lnTo>
                      <a:pt x="2396" y="749"/>
                    </a:lnTo>
                    <a:lnTo>
                      <a:pt x="2400" y="746"/>
                    </a:lnTo>
                    <a:lnTo>
                      <a:pt x="2404" y="743"/>
                    </a:lnTo>
                    <a:lnTo>
                      <a:pt x="2408" y="738"/>
                    </a:lnTo>
                    <a:lnTo>
                      <a:pt x="2412" y="735"/>
                    </a:lnTo>
                    <a:lnTo>
                      <a:pt x="2416" y="730"/>
                    </a:lnTo>
                    <a:lnTo>
                      <a:pt x="2420" y="727"/>
                    </a:lnTo>
                    <a:lnTo>
                      <a:pt x="2424" y="722"/>
                    </a:lnTo>
                    <a:lnTo>
                      <a:pt x="2428" y="719"/>
                    </a:lnTo>
                    <a:lnTo>
                      <a:pt x="2432" y="714"/>
                    </a:lnTo>
                    <a:lnTo>
                      <a:pt x="2436" y="711"/>
                    </a:lnTo>
                    <a:lnTo>
                      <a:pt x="2440" y="707"/>
                    </a:lnTo>
                    <a:lnTo>
                      <a:pt x="2444" y="702"/>
                    </a:lnTo>
                    <a:lnTo>
                      <a:pt x="2448" y="698"/>
                    </a:lnTo>
                    <a:lnTo>
                      <a:pt x="2452" y="694"/>
                    </a:lnTo>
                    <a:lnTo>
                      <a:pt x="2456" y="690"/>
                    </a:lnTo>
                    <a:lnTo>
                      <a:pt x="2460" y="684"/>
                    </a:lnTo>
                    <a:lnTo>
                      <a:pt x="2464" y="682"/>
                    </a:lnTo>
                    <a:lnTo>
                      <a:pt x="2467" y="677"/>
                    </a:lnTo>
                    <a:lnTo>
                      <a:pt x="2471" y="675"/>
                    </a:lnTo>
                    <a:lnTo>
                      <a:pt x="2475" y="671"/>
                    </a:lnTo>
                    <a:lnTo>
                      <a:pt x="2479" y="667"/>
                    </a:lnTo>
                    <a:lnTo>
                      <a:pt x="2483" y="661"/>
                    </a:lnTo>
                    <a:lnTo>
                      <a:pt x="2487" y="659"/>
                    </a:lnTo>
                    <a:lnTo>
                      <a:pt x="2491" y="656"/>
                    </a:lnTo>
                    <a:lnTo>
                      <a:pt x="2495" y="653"/>
                    </a:lnTo>
                    <a:lnTo>
                      <a:pt x="2499" y="646"/>
                    </a:lnTo>
                    <a:lnTo>
                      <a:pt x="2503" y="642"/>
                    </a:lnTo>
                    <a:lnTo>
                      <a:pt x="2507" y="639"/>
                    </a:lnTo>
                    <a:lnTo>
                      <a:pt x="2511" y="636"/>
                    </a:lnTo>
                    <a:lnTo>
                      <a:pt x="2515" y="632"/>
                    </a:lnTo>
                    <a:lnTo>
                      <a:pt x="2519" y="628"/>
                    </a:lnTo>
                    <a:lnTo>
                      <a:pt x="2523" y="624"/>
                    </a:lnTo>
                    <a:lnTo>
                      <a:pt x="2527" y="621"/>
                    </a:lnTo>
                    <a:lnTo>
                      <a:pt x="2531" y="615"/>
                    </a:lnTo>
                    <a:lnTo>
                      <a:pt x="2534" y="612"/>
                    </a:lnTo>
                    <a:lnTo>
                      <a:pt x="2538" y="610"/>
                    </a:lnTo>
                    <a:lnTo>
                      <a:pt x="2542" y="603"/>
                    </a:lnTo>
                    <a:lnTo>
                      <a:pt x="2546" y="600"/>
                    </a:lnTo>
                    <a:lnTo>
                      <a:pt x="2550" y="599"/>
                    </a:lnTo>
                    <a:lnTo>
                      <a:pt x="2554" y="593"/>
                    </a:lnTo>
                    <a:lnTo>
                      <a:pt x="2558" y="589"/>
                    </a:lnTo>
                    <a:lnTo>
                      <a:pt x="2562" y="586"/>
                    </a:lnTo>
                    <a:lnTo>
                      <a:pt x="2566" y="582"/>
                    </a:lnTo>
                    <a:lnTo>
                      <a:pt x="2570" y="580"/>
                    </a:lnTo>
                    <a:lnTo>
                      <a:pt x="2574" y="574"/>
                    </a:lnTo>
                    <a:lnTo>
                      <a:pt x="2578" y="571"/>
                    </a:lnTo>
                    <a:lnTo>
                      <a:pt x="2582" y="569"/>
                    </a:lnTo>
                    <a:lnTo>
                      <a:pt x="2586" y="565"/>
                    </a:lnTo>
                    <a:lnTo>
                      <a:pt x="2590" y="561"/>
                    </a:lnTo>
                    <a:lnTo>
                      <a:pt x="2594" y="556"/>
                    </a:lnTo>
                    <a:lnTo>
                      <a:pt x="2598" y="553"/>
                    </a:lnTo>
                    <a:lnTo>
                      <a:pt x="2602" y="550"/>
                    </a:lnTo>
                    <a:lnTo>
                      <a:pt x="2605" y="545"/>
                    </a:lnTo>
                    <a:lnTo>
                      <a:pt x="2609" y="543"/>
                    </a:lnTo>
                    <a:lnTo>
                      <a:pt x="2613" y="539"/>
                    </a:lnTo>
                    <a:lnTo>
                      <a:pt x="2617" y="536"/>
                    </a:lnTo>
                    <a:lnTo>
                      <a:pt x="2621" y="532"/>
                    </a:lnTo>
                    <a:lnTo>
                      <a:pt x="2625" y="529"/>
                    </a:lnTo>
                    <a:lnTo>
                      <a:pt x="2629" y="524"/>
                    </a:lnTo>
                    <a:lnTo>
                      <a:pt x="2633" y="521"/>
                    </a:lnTo>
                    <a:lnTo>
                      <a:pt x="2637" y="517"/>
                    </a:lnTo>
                    <a:lnTo>
                      <a:pt x="2641" y="513"/>
                    </a:lnTo>
                    <a:lnTo>
                      <a:pt x="2645" y="511"/>
                    </a:lnTo>
                    <a:lnTo>
                      <a:pt x="2649" y="508"/>
                    </a:lnTo>
                    <a:lnTo>
                      <a:pt x="2653" y="505"/>
                    </a:lnTo>
                    <a:lnTo>
                      <a:pt x="2657" y="500"/>
                    </a:lnTo>
                    <a:lnTo>
                      <a:pt x="2661" y="497"/>
                    </a:lnTo>
                    <a:lnTo>
                      <a:pt x="2665" y="493"/>
                    </a:lnTo>
                    <a:lnTo>
                      <a:pt x="2669" y="490"/>
                    </a:lnTo>
                    <a:lnTo>
                      <a:pt x="2672" y="486"/>
                    </a:lnTo>
                    <a:lnTo>
                      <a:pt x="2676" y="482"/>
                    </a:lnTo>
                    <a:lnTo>
                      <a:pt x="2680" y="478"/>
                    </a:lnTo>
                    <a:lnTo>
                      <a:pt x="2684" y="475"/>
                    </a:lnTo>
                    <a:lnTo>
                      <a:pt x="2688" y="474"/>
                    </a:lnTo>
                    <a:lnTo>
                      <a:pt x="2692" y="469"/>
                    </a:lnTo>
                    <a:lnTo>
                      <a:pt x="2696" y="466"/>
                    </a:lnTo>
                    <a:lnTo>
                      <a:pt x="2700" y="463"/>
                    </a:lnTo>
                    <a:lnTo>
                      <a:pt x="2704" y="461"/>
                    </a:lnTo>
                    <a:lnTo>
                      <a:pt x="2708" y="457"/>
                    </a:lnTo>
                    <a:lnTo>
                      <a:pt x="2712" y="452"/>
                    </a:lnTo>
                    <a:lnTo>
                      <a:pt x="2716" y="449"/>
                    </a:lnTo>
                    <a:lnTo>
                      <a:pt x="2720" y="446"/>
                    </a:lnTo>
                    <a:lnTo>
                      <a:pt x="2724" y="442"/>
                    </a:lnTo>
                    <a:lnTo>
                      <a:pt x="2728" y="440"/>
                    </a:lnTo>
                    <a:lnTo>
                      <a:pt x="2732" y="435"/>
                    </a:lnTo>
                    <a:lnTo>
                      <a:pt x="2736" y="432"/>
                    </a:lnTo>
                    <a:lnTo>
                      <a:pt x="2739" y="430"/>
                    </a:lnTo>
                    <a:lnTo>
                      <a:pt x="2743" y="426"/>
                    </a:lnTo>
                    <a:lnTo>
                      <a:pt x="2747" y="423"/>
                    </a:lnTo>
                    <a:lnTo>
                      <a:pt x="2751" y="420"/>
                    </a:lnTo>
                    <a:lnTo>
                      <a:pt x="2755" y="417"/>
                    </a:lnTo>
                    <a:lnTo>
                      <a:pt x="2759" y="414"/>
                    </a:lnTo>
                    <a:lnTo>
                      <a:pt x="2763" y="411"/>
                    </a:lnTo>
                    <a:lnTo>
                      <a:pt x="2767" y="408"/>
                    </a:lnTo>
                    <a:lnTo>
                      <a:pt x="2771" y="404"/>
                    </a:lnTo>
                    <a:lnTo>
                      <a:pt x="2775" y="402"/>
                    </a:lnTo>
                    <a:lnTo>
                      <a:pt x="2779" y="400"/>
                    </a:lnTo>
                    <a:lnTo>
                      <a:pt x="2783" y="395"/>
                    </a:lnTo>
                    <a:lnTo>
                      <a:pt x="2787" y="391"/>
                    </a:lnTo>
                    <a:lnTo>
                      <a:pt x="2791" y="389"/>
                    </a:lnTo>
                    <a:lnTo>
                      <a:pt x="2795" y="386"/>
                    </a:lnTo>
                    <a:lnTo>
                      <a:pt x="2799" y="384"/>
                    </a:lnTo>
                    <a:lnTo>
                      <a:pt x="2803" y="381"/>
                    </a:lnTo>
                    <a:lnTo>
                      <a:pt x="2807" y="377"/>
                    </a:lnTo>
                    <a:lnTo>
                      <a:pt x="2810" y="373"/>
                    </a:lnTo>
                    <a:lnTo>
                      <a:pt x="2814" y="371"/>
                    </a:lnTo>
                    <a:lnTo>
                      <a:pt x="2818" y="368"/>
                    </a:lnTo>
                    <a:lnTo>
                      <a:pt x="2822" y="365"/>
                    </a:lnTo>
                    <a:lnTo>
                      <a:pt x="2826" y="363"/>
                    </a:lnTo>
                    <a:lnTo>
                      <a:pt x="2830" y="360"/>
                    </a:lnTo>
                    <a:lnTo>
                      <a:pt x="2834" y="357"/>
                    </a:lnTo>
                    <a:lnTo>
                      <a:pt x="2838" y="353"/>
                    </a:lnTo>
                    <a:lnTo>
                      <a:pt x="2842" y="352"/>
                    </a:lnTo>
                    <a:lnTo>
                      <a:pt x="2846" y="347"/>
                    </a:lnTo>
                    <a:lnTo>
                      <a:pt x="2850" y="344"/>
                    </a:lnTo>
                    <a:lnTo>
                      <a:pt x="2854" y="343"/>
                    </a:lnTo>
                    <a:lnTo>
                      <a:pt x="2858" y="340"/>
                    </a:lnTo>
                    <a:lnTo>
                      <a:pt x="2862" y="336"/>
                    </a:lnTo>
                    <a:lnTo>
                      <a:pt x="2866" y="334"/>
                    </a:lnTo>
                    <a:lnTo>
                      <a:pt x="2870" y="331"/>
                    </a:lnTo>
                    <a:lnTo>
                      <a:pt x="2874" y="329"/>
                    </a:lnTo>
                    <a:lnTo>
                      <a:pt x="2877" y="327"/>
                    </a:lnTo>
                    <a:lnTo>
                      <a:pt x="2881" y="323"/>
                    </a:lnTo>
                    <a:lnTo>
                      <a:pt x="2885" y="321"/>
                    </a:lnTo>
                    <a:lnTo>
                      <a:pt x="2889" y="318"/>
                    </a:lnTo>
                    <a:lnTo>
                      <a:pt x="2893" y="316"/>
                    </a:lnTo>
                    <a:lnTo>
                      <a:pt x="2897" y="313"/>
                    </a:lnTo>
                    <a:lnTo>
                      <a:pt x="2901" y="312"/>
                    </a:lnTo>
                    <a:lnTo>
                      <a:pt x="2905" y="308"/>
                    </a:lnTo>
                    <a:lnTo>
                      <a:pt x="2909" y="306"/>
                    </a:lnTo>
                    <a:lnTo>
                      <a:pt x="2913" y="303"/>
                    </a:lnTo>
                    <a:lnTo>
                      <a:pt x="2917" y="301"/>
                    </a:lnTo>
                    <a:lnTo>
                      <a:pt x="2921" y="299"/>
                    </a:lnTo>
                    <a:lnTo>
                      <a:pt x="2925" y="295"/>
                    </a:lnTo>
                    <a:lnTo>
                      <a:pt x="2929" y="292"/>
                    </a:lnTo>
                    <a:lnTo>
                      <a:pt x="2933" y="290"/>
                    </a:lnTo>
                    <a:lnTo>
                      <a:pt x="2937" y="287"/>
                    </a:lnTo>
                    <a:lnTo>
                      <a:pt x="2941" y="285"/>
                    </a:lnTo>
                    <a:lnTo>
                      <a:pt x="2944" y="282"/>
                    </a:lnTo>
                    <a:lnTo>
                      <a:pt x="2948" y="279"/>
                    </a:lnTo>
                    <a:lnTo>
                      <a:pt x="2952" y="277"/>
                    </a:lnTo>
                    <a:lnTo>
                      <a:pt x="2956" y="275"/>
                    </a:lnTo>
                    <a:lnTo>
                      <a:pt x="2960" y="273"/>
                    </a:lnTo>
                    <a:lnTo>
                      <a:pt x="2964" y="270"/>
                    </a:lnTo>
                    <a:lnTo>
                      <a:pt x="2968" y="268"/>
                    </a:lnTo>
                    <a:lnTo>
                      <a:pt x="2972" y="265"/>
                    </a:lnTo>
                    <a:lnTo>
                      <a:pt x="2976" y="263"/>
                    </a:lnTo>
                    <a:lnTo>
                      <a:pt x="2980" y="260"/>
                    </a:lnTo>
                    <a:lnTo>
                      <a:pt x="2984" y="258"/>
                    </a:lnTo>
                    <a:lnTo>
                      <a:pt x="2988" y="257"/>
                    </a:lnTo>
                    <a:lnTo>
                      <a:pt x="2992" y="254"/>
                    </a:lnTo>
                    <a:lnTo>
                      <a:pt x="2996" y="250"/>
                    </a:lnTo>
                    <a:lnTo>
                      <a:pt x="3000" y="249"/>
                    </a:lnTo>
                    <a:lnTo>
                      <a:pt x="3004" y="248"/>
                    </a:lnTo>
                    <a:lnTo>
                      <a:pt x="3008" y="245"/>
                    </a:lnTo>
                    <a:lnTo>
                      <a:pt x="3012" y="242"/>
                    </a:lnTo>
                    <a:lnTo>
                      <a:pt x="3015" y="241"/>
                    </a:lnTo>
                    <a:lnTo>
                      <a:pt x="3019" y="239"/>
                    </a:lnTo>
                    <a:lnTo>
                      <a:pt x="3023" y="236"/>
                    </a:lnTo>
                    <a:lnTo>
                      <a:pt x="3027" y="233"/>
                    </a:lnTo>
                    <a:lnTo>
                      <a:pt x="3031" y="231"/>
                    </a:lnTo>
                    <a:lnTo>
                      <a:pt x="3035" y="229"/>
                    </a:lnTo>
                    <a:lnTo>
                      <a:pt x="3039" y="226"/>
                    </a:lnTo>
                    <a:lnTo>
                      <a:pt x="3043" y="225"/>
                    </a:lnTo>
                    <a:lnTo>
                      <a:pt x="3047" y="224"/>
                    </a:lnTo>
                    <a:lnTo>
                      <a:pt x="3051" y="222"/>
                    </a:lnTo>
                    <a:lnTo>
                      <a:pt x="3055" y="219"/>
                    </a:lnTo>
                    <a:lnTo>
                      <a:pt x="3059" y="217"/>
                    </a:lnTo>
                    <a:lnTo>
                      <a:pt x="3063" y="215"/>
                    </a:lnTo>
                    <a:lnTo>
                      <a:pt x="3067" y="212"/>
                    </a:lnTo>
                    <a:lnTo>
                      <a:pt x="3071" y="212"/>
                    </a:lnTo>
                    <a:lnTo>
                      <a:pt x="3075" y="209"/>
                    </a:lnTo>
                    <a:lnTo>
                      <a:pt x="3079" y="207"/>
                    </a:lnTo>
                    <a:lnTo>
                      <a:pt x="3082" y="205"/>
                    </a:lnTo>
                    <a:lnTo>
                      <a:pt x="3086" y="204"/>
                    </a:lnTo>
                    <a:lnTo>
                      <a:pt x="3090" y="201"/>
                    </a:lnTo>
                    <a:lnTo>
                      <a:pt x="3094" y="198"/>
                    </a:lnTo>
                    <a:lnTo>
                      <a:pt x="3098" y="197"/>
                    </a:lnTo>
                    <a:lnTo>
                      <a:pt x="3102" y="195"/>
                    </a:lnTo>
                    <a:lnTo>
                      <a:pt x="3106" y="194"/>
                    </a:lnTo>
                    <a:lnTo>
                      <a:pt x="3110" y="190"/>
                    </a:lnTo>
                    <a:lnTo>
                      <a:pt x="3114" y="189"/>
                    </a:lnTo>
                    <a:lnTo>
                      <a:pt x="3118" y="186"/>
                    </a:lnTo>
                    <a:lnTo>
                      <a:pt x="3122" y="186"/>
                    </a:lnTo>
                    <a:lnTo>
                      <a:pt x="3126" y="182"/>
                    </a:lnTo>
                    <a:lnTo>
                      <a:pt x="3130" y="184"/>
                    </a:lnTo>
                    <a:lnTo>
                      <a:pt x="3134" y="180"/>
                    </a:lnTo>
                    <a:lnTo>
                      <a:pt x="3138" y="179"/>
                    </a:lnTo>
                    <a:lnTo>
                      <a:pt x="3142" y="178"/>
                    </a:lnTo>
                    <a:lnTo>
                      <a:pt x="3146" y="175"/>
                    </a:lnTo>
                    <a:lnTo>
                      <a:pt x="3150" y="17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1" name="Freeform 2723"/>
              <p:cNvSpPr>
                <a:spLocks/>
              </p:cNvSpPr>
              <p:nvPr/>
            </p:nvSpPr>
            <p:spPr bwMode="auto">
              <a:xfrm flipV="1">
                <a:off x="506" y="1650"/>
                <a:ext cx="1814" cy="27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6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7"/>
                  </a:cxn>
                  <a:cxn ang="0">
                    <a:pos x="508" y="38"/>
                  </a:cxn>
                  <a:cxn ang="0">
                    <a:pos x="559" y="52"/>
                  </a:cxn>
                  <a:cxn ang="0">
                    <a:pos x="611" y="69"/>
                  </a:cxn>
                  <a:cxn ang="0">
                    <a:pos x="662" y="90"/>
                  </a:cxn>
                  <a:cxn ang="0">
                    <a:pos x="713" y="112"/>
                  </a:cxn>
                  <a:cxn ang="0">
                    <a:pos x="764" y="135"/>
                  </a:cxn>
                  <a:cxn ang="0">
                    <a:pos x="816" y="160"/>
                  </a:cxn>
                  <a:cxn ang="0">
                    <a:pos x="867" y="188"/>
                  </a:cxn>
                  <a:cxn ang="0">
                    <a:pos x="918" y="217"/>
                  </a:cxn>
                  <a:cxn ang="0">
                    <a:pos x="969" y="246"/>
                  </a:cxn>
                  <a:cxn ang="0">
                    <a:pos x="1021" y="273"/>
                  </a:cxn>
                  <a:cxn ang="0">
                    <a:pos x="1072" y="301"/>
                  </a:cxn>
                  <a:cxn ang="0">
                    <a:pos x="1123" y="328"/>
                  </a:cxn>
                  <a:cxn ang="0">
                    <a:pos x="1174" y="351"/>
                  </a:cxn>
                  <a:cxn ang="0">
                    <a:pos x="1226" y="377"/>
                  </a:cxn>
                  <a:cxn ang="0">
                    <a:pos x="1277" y="397"/>
                  </a:cxn>
                  <a:cxn ang="0">
                    <a:pos x="1328" y="417"/>
                  </a:cxn>
                  <a:cxn ang="0">
                    <a:pos x="1379" y="432"/>
                  </a:cxn>
                  <a:cxn ang="0">
                    <a:pos x="1431" y="445"/>
                  </a:cxn>
                  <a:cxn ang="0">
                    <a:pos x="1482" y="454"/>
                  </a:cxn>
                  <a:cxn ang="0">
                    <a:pos x="1533" y="463"/>
                  </a:cxn>
                  <a:cxn ang="0">
                    <a:pos x="1584" y="466"/>
                  </a:cxn>
                  <a:cxn ang="0">
                    <a:pos x="1636" y="468"/>
                  </a:cxn>
                  <a:cxn ang="0">
                    <a:pos x="1687" y="467"/>
                  </a:cxn>
                  <a:cxn ang="0">
                    <a:pos x="1738" y="463"/>
                  </a:cxn>
                  <a:cxn ang="0">
                    <a:pos x="1789" y="456"/>
                  </a:cxn>
                  <a:cxn ang="0">
                    <a:pos x="1841" y="447"/>
                  </a:cxn>
                  <a:cxn ang="0">
                    <a:pos x="1892" y="436"/>
                  </a:cxn>
                  <a:cxn ang="0">
                    <a:pos x="1943" y="425"/>
                  </a:cxn>
                  <a:cxn ang="0">
                    <a:pos x="1994" y="409"/>
                  </a:cxn>
                  <a:cxn ang="0">
                    <a:pos x="2046" y="393"/>
                  </a:cxn>
                  <a:cxn ang="0">
                    <a:pos x="2097" y="380"/>
                  </a:cxn>
                  <a:cxn ang="0">
                    <a:pos x="2148" y="359"/>
                  </a:cxn>
                  <a:cxn ang="0">
                    <a:pos x="2199" y="343"/>
                  </a:cxn>
                  <a:cxn ang="0">
                    <a:pos x="2251" y="323"/>
                  </a:cxn>
                  <a:cxn ang="0">
                    <a:pos x="2302" y="304"/>
                  </a:cxn>
                  <a:cxn ang="0">
                    <a:pos x="2353" y="285"/>
                  </a:cxn>
                  <a:cxn ang="0">
                    <a:pos x="2404" y="268"/>
                  </a:cxn>
                  <a:cxn ang="0">
                    <a:pos x="2456" y="248"/>
                  </a:cxn>
                  <a:cxn ang="0">
                    <a:pos x="2507" y="229"/>
                  </a:cxn>
                  <a:cxn ang="0">
                    <a:pos x="2558" y="212"/>
                  </a:cxn>
                  <a:cxn ang="0">
                    <a:pos x="2609" y="194"/>
                  </a:cxn>
                  <a:cxn ang="0">
                    <a:pos x="2661" y="178"/>
                  </a:cxn>
                  <a:cxn ang="0">
                    <a:pos x="2712" y="161"/>
                  </a:cxn>
                  <a:cxn ang="0">
                    <a:pos x="2763" y="147"/>
                  </a:cxn>
                  <a:cxn ang="0">
                    <a:pos x="2814" y="133"/>
                  </a:cxn>
                  <a:cxn ang="0">
                    <a:pos x="2866" y="120"/>
                  </a:cxn>
                  <a:cxn ang="0">
                    <a:pos x="2917" y="107"/>
                  </a:cxn>
                  <a:cxn ang="0">
                    <a:pos x="2968" y="96"/>
                  </a:cxn>
                  <a:cxn ang="0">
                    <a:pos x="3019" y="86"/>
                  </a:cxn>
                  <a:cxn ang="0">
                    <a:pos x="3071" y="76"/>
                  </a:cxn>
                  <a:cxn ang="0">
                    <a:pos x="3122" y="68"/>
                  </a:cxn>
                </a:cxnLst>
                <a:rect l="0" t="0" r="r" b="b"/>
                <a:pathLst>
                  <a:path w="3150" h="469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0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2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3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4"/>
                    </a:lnTo>
                    <a:lnTo>
                      <a:pt x="279" y="3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6"/>
                    </a:lnTo>
                    <a:lnTo>
                      <a:pt x="295" y="6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7"/>
                    </a:lnTo>
                    <a:lnTo>
                      <a:pt x="311" y="5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7"/>
                    </a:lnTo>
                    <a:lnTo>
                      <a:pt x="327" y="7"/>
                    </a:lnTo>
                    <a:lnTo>
                      <a:pt x="331" y="8"/>
                    </a:lnTo>
                    <a:lnTo>
                      <a:pt x="335" y="8"/>
                    </a:lnTo>
                    <a:lnTo>
                      <a:pt x="339" y="10"/>
                    </a:lnTo>
                    <a:lnTo>
                      <a:pt x="342" y="9"/>
                    </a:lnTo>
                    <a:lnTo>
                      <a:pt x="346" y="10"/>
                    </a:lnTo>
                    <a:lnTo>
                      <a:pt x="350" y="11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1"/>
                    </a:lnTo>
                    <a:lnTo>
                      <a:pt x="366" y="12"/>
                    </a:lnTo>
                    <a:lnTo>
                      <a:pt x="370" y="11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5"/>
                    </a:lnTo>
                    <a:lnTo>
                      <a:pt x="386" y="14"/>
                    </a:lnTo>
                    <a:lnTo>
                      <a:pt x="390" y="16"/>
                    </a:lnTo>
                    <a:lnTo>
                      <a:pt x="394" y="16"/>
                    </a:lnTo>
                    <a:lnTo>
                      <a:pt x="398" y="16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18"/>
                    </a:lnTo>
                    <a:lnTo>
                      <a:pt x="413" y="18"/>
                    </a:lnTo>
                    <a:lnTo>
                      <a:pt x="417" y="20"/>
                    </a:lnTo>
                    <a:lnTo>
                      <a:pt x="421" y="21"/>
                    </a:lnTo>
                    <a:lnTo>
                      <a:pt x="425" y="20"/>
                    </a:lnTo>
                    <a:lnTo>
                      <a:pt x="429" y="21"/>
                    </a:lnTo>
                    <a:lnTo>
                      <a:pt x="433" y="22"/>
                    </a:lnTo>
                    <a:lnTo>
                      <a:pt x="437" y="24"/>
                    </a:lnTo>
                    <a:lnTo>
                      <a:pt x="441" y="24"/>
                    </a:lnTo>
                    <a:lnTo>
                      <a:pt x="445" y="25"/>
                    </a:lnTo>
                    <a:lnTo>
                      <a:pt x="449" y="24"/>
                    </a:lnTo>
                    <a:lnTo>
                      <a:pt x="453" y="27"/>
                    </a:lnTo>
                    <a:lnTo>
                      <a:pt x="457" y="27"/>
                    </a:lnTo>
                    <a:lnTo>
                      <a:pt x="461" y="28"/>
                    </a:lnTo>
                    <a:lnTo>
                      <a:pt x="465" y="28"/>
                    </a:lnTo>
                    <a:lnTo>
                      <a:pt x="469" y="31"/>
                    </a:lnTo>
                    <a:lnTo>
                      <a:pt x="473" y="29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4"/>
                    </a:lnTo>
                    <a:lnTo>
                      <a:pt x="488" y="33"/>
                    </a:lnTo>
                    <a:lnTo>
                      <a:pt x="492" y="35"/>
                    </a:lnTo>
                    <a:lnTo>
                      <a:pt x="496" y="36"/>
                    </a:lnTo>
                    <a:lnTo>
                      <a:pt x="500" y="36"/>
                    </a:lnTo>
                    <a:lnTo>
                      <a:pt x="504" y="39"/>
                    </a:lnTo>
                    <a:lnTo>
                      <a:pt x="508" y="38"/>
                    </a:lnTo>
                    <a:lnTo>
                      <a:pt x="512" y="41"/>
                    </a:lnTo>
                    <a:lnTo>
                      <a:pt x="516" y="42"/>
                    </a:lnTo>
                    <a:lnTo>
                      <a:pt x="520" y="41"/>
                    </a:lnTo>
                    <a:lnTo>
                      <a:pt x="524" y="43"/>
                    </a:lnTo>
                    <a:lnTo>
                      <a:pt x="528" y="42"/>
                    </a:lnTo>
                    <a:lnTo>
                      <a:pt x="532" y="45"/>
                    </a:lnTo>
                    <a:lnTo>
                      <a:pt x="536" y="46"/>
                    </a:lnTo>
                    <a:lnTo>
                      <a:pt x="540" y="47"/>
                    </a:lnTo>
                    <a:lnTo>
                      <a:pt x="544" y="47"/>
                    </a:lnTo>
                    <a:lnTo>
                      <a:pt x="547" y="50"/>
                    </a:lnTo>
                    <a:lnTo>
                      <a:pt x="551" y="49"/>
                    </a:lnTo>
                    <a:lnTo>
                      <a:pt x="555" y="52"/>
                    </a:lnTo>
                    <a:lnTo>
                      <a:pt x="559" y="52"/>
                    </a:lnTo>
                    <a:lnTo>
                      <a:pt x="563" y="54"/>
                    </a:lnTo>
                    <a:lnTo>
                      <a:pt x="567" y="55"/>
                    </a:lnTo>
                    <a:lnTo>
                      <a:pt x="571" y="57"/>
                    </a:lnTo>
                    <a:lnTo>
                      <a:pt x="575" y="58"/>
                    </a:lnTo>
                    <a:lnTo>
                      <a:pt x="579" y="59"/>
                    </a:lnTo>
                    <a:lnTo>
                      <a:pt x="583" y="61"/>
                    </a:lnTo>
                    <a:lnTo>
                      <a:pt x="587" y="64"/>
                    </a:lnTo>
                    <a:lnTo>
                      <a:pt x="591" y="64"/>
                    </a:lnTo>
                    <a:lnTo>
                      <a:pt x="595" y="64"/>
                    </a:lnTo>
                    <a:lnTo>
                      <a:pt x="599" y="66"/>
                    </a:lnTo>
                    <a:lnTo>
                      <a:pt x="603" y="67"/>
                    </a:lnTo>
                    <a:lnTo>
                      <a:pt x="607" y="68"/>
                    </a:lnTo>
                    <a:lnTo>
                      <a:pt x="611" y="69"/>
                    </a:lnTo>
                    <a:lnTo>
                      <a:pt x="615" y="72"/>
                    </a:lnTo>
                    <a:lnTo>
                      <a:pt x="618" y="74"/>
                    </a:lnTo>
                    <a:lnTo>
                      <a:pt x="622" y="74"/>
                    </a:lnTo>
                    <a:lnTo>
                      <a:pt x="626" y="77"/>
                    </a:lnTo>
                    <a:lnTo>
                      <a:pt x="630" y="77"/>
                    </a:lnTo>
                    <a:lnTo>
                      <a:pt x="634" y="79"/>
                    </a:lnTo>
                    <a:lnTo>
                      <a:pt x="638" y="80"/>
                    </a:lnTo>
                    <a:lnTo>
                      <a:pt x="642" y="81"/>
                    </a:lnTo>
                    <a:lnTo>
                      <a:pt x="646" y="82"/>
                    </a:lnTo>
                    <a:lnTo>
                      <a:pt x="650" y="84"/>
                    </a:lnTo>
                    <a:lnTo>
                      <a:pt x="654" y="88"/>
                    </a:lnTo>
                    <a:lnTo>
                      <a:pt x="658" y="89"/>
                    </a:lnTo>
                    <a:lnTo>
                      <a:pt x="662" y="90"/>
                    </a:lnTo>
                    <a:lnTo>
                      <a:pt x="666" y="92"/>
                    </a:lnTo>
                    <a:lnTo>
                      <a:pt x="670" y="93"/>
                    </a:lnTo>
                    <a:lnTo>
                      <a:pt x="674" y="94"/>
                    </a:lnTo>
                    <a:lnTo>
                      <a:pt x="678" y="97"/>
                    </a:lnTo>
                    <a:lnTo>
                      <a:pt x="682" y="98"/>
                    </a:lnTo>
                    <a:lnTo>
                      <a:pt x="685" y="101"/>
                    </a:lnTo>
                    <a:lnTo>
                      <a:pt x="689" y="101"/>
                    </a:lnTo>
                    <a:lnTo>
                      <a:pt x="693" y="103"/>
                    </a:lnTo>
                    <a:lnTo>
                      <a:pt x="697" y="107"/>
                    </a:lnTo>
                    <a:lnTo>
                      <a:pt x="701" y="107"/>
                    </a:lnTo>
                    <a:lnTo>
                      <a:pt x="705" y="109"/>
                    </a:lnTo>
                    <a:lnTo>
                      <a:pt x="709" y="110"/>
                    </a:lnTo>
                    <a:lnTo>
                      <a:pt x="713" y="112"/>
                    </a:lnTo>
                    <a:lnTo>
                      <a:pt x="717" y="115"/>
                    </a:lnTo>
                    <a:lnTo>
                      <a:pt x="721" y="115"/>
                    </a:lnTo>
                    <a:lnTo>
                      <a:pt x="725" y="116"/>
                    </a:lnTo>
                    <a:lnTo>
                      <a:pt x="729" y="120"/>
                    </a:lnTo>
                    <a:lnTo>
                      <a:pt x="733" y="121"/>
                    </a:lnTo>
                    <a:lnTo>
                      <a:pt x="737" y="122"/>
                    </a:lnTo>
                    <a:lnTo>
                      <a:pt x="741" y="125"/>
                    </a:lnTo>
                    <a:lnTo>
                      <a:pt x="745" y="127"/>
                    </a:lnTo>
                    <a:lnTo>
                      <a:pt x="749" y="127"/>
                    </a:lnTo>
                    <a:lnTo>
                      <a:pt x="753" y="129"/>
                    </a:lnTo>
                    <a:lnTo>
                      <a:pt x="756" y="132"/>
                    </a:lnTo>
                    <a:lnTo>
                      <a:pt x="760" y="134"/>
                    </a:lnTo>
                    <a:lnTo>
                      <a:pt x="764" y="135"/>
                    </a:lnTo>
                    <a:lnTo>
                      <a:pt x="768" y="138"/>
                    </a:lnTo>
                    <a:lnTo>
                      <a:pt x="772" y="140"/>
                    </a:lnTo>
                    <a:lnTo>
                      <a:pt x="776" y="143"/>
                    </a:lnTo>
                    <a:lnTo>
                      <a:pt x="780" y="143"/>
                    </a:lnTo>
                    <a:lnTo>
                      <a:pt x="784" y="147"/>
                    </a:lnTo>
                    <a:lnTo>
                      <a:pt x="788" y="148"/>
                    </a:lnTo>
                    <a:lnTo>
                      <a:pt x="792" y="150"/>
                    </a:lnTo>
                    <a:lnTo>
                      <a:pt x="796" y="151"/>
                    </a:lnTo>
                    <a:lnTo>
                      <a:pt x="800" y="153"/>
                    </a:lnTo>
                    <a:lnTo>
                      <a:pt x="804" y="155"/>
                    </a:lnTo>
                    <a:lnTo>
                      <a:pt x="808" y="158"/>
                    </a:lnTo>
                    <a:lnTo>
                      <a:pt x="812" y="160"/>
                    </a:lnTo>
                    <a:lnTo>
                      <a:pt x="816" y="160"/>
                    </a:lnTo>
                    <a:lnTo>
                      <a:pt x="820" y="164"/>
                    </a:lnTo>
                    <a:lnTo>
                      <a:pt x="823" y="166"/>
                    </a:lnTo>
                    <a:lnTo>
                      <a:pt x="827" y="168"/>
                    </a:lnTo>
                    <a:lnTo>
                      <a:pt x="831" y="171"/>
                    </a:lnTo>
                    <a:lnTo>
                      <a:pt x="835" y="172"/>
                    </a:lnTo>
                    <a:lnTo>
                      <a:pt x="839" y="175"/>
                    </a:lnTo>
                    <a:lnTo>
                      <a:pt x="843" y="176"/>
                    </a:lnTo>
                    <a:lnTo>
                      <a:pt x="847" y="179"/>
                    </a:lnTo>
                    <a:lnTo>
                      <a:pt x="851" y="181"/>
                    </a:lnTo>
                    <a:lnTo>
                      <a:pt x="855" y="183"/>
                    </a:lnTo>
                    <a:lnTo>
                      <a:pt x="859" y="183"/>
                    </a:lnTo>
                    <a:lnTo>
                      <a:pt x="863" y="186"/>
                    </a:lnTo>
                    <a:lnTo>
                      <a:pt x="867" y="188"/>
                    </a:lnTo>
                    <a:lnTo>
                      <a:pt x="871" y="190"/>
                    </a:lnTo>
                    <a:lnTo>
                      <a:pt x="875" y="193"/>
                    </a:lnTo>
                    <a:lnTo>
                      <a:pt x="879" y="195"/>
                    </a:lnTo>
                    <a:lnTo>
                      <a:pt x="883" y="197"/>
                    </a:lnTo>
                    <a:lnTo>
                      <a:pt x="887" y="198"/>
                    </a:lnTo>
                    <a:lnTo>
                      <a:pt x="890" y="202"/>
                    </a:lnTo>
                    <a:lnTo>
                      <a:pt x="894" y="203"/>
                    </a:lnTo>
                    <a:lnTo>
                      <a:pt x="898" y="207"/>
                    </a:lnTo>
                    <a:lnTo>
                      <a:pt x="902" y="209"/>
                    </a:lnTo>
                    <a:lnTo>
                      <a:pt x="906" y="210"/>
                    </a:lnTo>
                    <a:lnTo>
                      <a:pt x="910" y="213"/>
                    </a:lnTo>
                    <a:lnTo>
                      <a:pt x="914" y="214"/>
                    </a:lnTo>
                    <a:lnTo>
                      <a:pt x="918" y="217"/>
                    </a:lnTo>
                    <a:lnTo>
                      <a:pt x="922" y="218"/>
                    </a:lnTo>
                    <a:lnTo>
                      <a:pt x="926" y="222"/>
                    </a:lnTo>
                    <a:lnTo>
                      <a:pt x="930" y="224"/>
                    </a:lnTo>
                    <a:lnTo>
                      <a:pt x="934" y="225"/>
                    </a:lnTo>
                    <a:lnTo>
                      <a:pt x="938" y="229"/>
                    </a:lnTo>
                    <a:lnTo>
                      <a:pt x="942" y="230"/>
                    </a:lnTo>
                    <a:lnTo>
                      <a:pt x="946" y="231"/>
                    </a:lnTo>
                    <a:lnTo>
                      <a:pt x="950" y="236"/>
                    </a:lnTo>
                    <a:lnTo>
                      <a:pt x="954" y="236"/>
                    </a:lnTo>
                    <a:lnTo>
                      <a:pt x="958" y="239"/>
                    </a:lnTo>
                    <a:lnTo>
                      <a:pt x="961" y="242"/>
                    </a:lnTo>
                    <a:lnTo>
                      <a:pt x="965" y="244"/>
                    </a:lnTo>
                    <a:lnTo>
                      <a:pt x="969" y="246"/>
                    </a:lnTo>
                    <a:lnTo>
                      <a:pt x="973" y="248"/>
                    </a:lnTo>
                    <a:lnTo>
                      <a:pt x="977" y="249"/>
                    </a:lnTo>
                    <a:lnTo>
                      <a:pt x="981" y="253"/>
                    </a:lnTo>
                    <a:lnTo>
                      <a:pt x="985" y="255"/>
                    </a:lnTo>
                    <a:lnTo>
                      <a:pt x="989" y="256"/>
                    </a:lnTo>
                    <a:lnTo>
                      <a:pt x="993" y="259"/>
                    </a:lnTo>
                    <a:lnTo>
                      <a:pt x="997" y="261"/>
                    </a:lnTo>
                    <a:lnTo>
                      <a:pt x="1001" y="262"/>
                    </a:lnTo>
                    <a:lnTo>
                      <a:pt x="1005" y="264"/>
                    </a:lnTo>
                    <a:lnTo>
                      <a:pt x="1009" y="268"/>
                    </a:lnTo>
                    <a:lnTo>
                      <a:pt x="1013" y="270"/>
                    </a:lnTo>
                    <a:lnTo>
                      <a:pt x="1017" y="271"/>
                    </a:lnTo>
                    <a:lnTo>
                      <a:pt x="1021" y="273"/>
                    </a:lnTo>
                    <a:lnTo>
                      <a:pt x="1025" y="275"/>
                    </a:lnTo>
                    <a:lnTo>
                      <a:pt x="1028" y="278"/>
                    </a:lnTo>
                    <a:lnTo>
                      <a:pt x="1032" y="280"/>
                    </a:lnTo>
                    <a:lnTo>
                      <a:pt x="1036" y="282"/>
                    </a:lnTo>
                    <a:lnTo>
                      <a:pt x="1040" y="284"/>
                    </a:lnTo>
                    <a:lnTo>
                      <a:pt x="1044" y="287"/>
                    </a:lnTo>
                    <a:lnTo>
                      <a:pt x="1048" y="289"/>
                    </a:lnTo>
                    <a:lnTo>
                      <a:pt x="1052" y="291"/>
                    </a:lnTo>
                    <a:lnTo>
                      <a:pt x="1056" y="293"/>
                    </a:lnTo>
                    <a:lnTo>
                      <a:pt x="1060" y="296"/>
                    </a:lnTo>
                    <a:lnTo>
                      <a:pt x="1064" y="297"/>
                    </a:lnTo>
                    <a:lnTo>
                      <a:pt x="1068" y="299"/>
                    </a:lnTo>
                    <a:lnTo>
                      <a:pt x="1072" y="301"/>
                    </a:lnTo>
                    <a:lnTo>
                      <a:pt x="1076" y="303"/>
                    </a:lnTo>
                    <a:lnTo>
                      <a:pt x="1080" y="306"/>
                    </a:lnTo>
                    <a:lnTo>
                      <a:pt x="1084" y="308"/>
                    </a:lnTo>
                    <a:lnTo>
                      <a:pt x="1088" y="310"/>
                    </a:lnTo>
                    <a:lnTo>
                      <a:pt x="1092" y="312"/>
                    </a:lnTo>
                    <a:lnTo>
                      <a:pt x="1095" y="314"/>
                    </a:lnTo>
                    <a:lnTo>
                      <a:pt x="1099" y="316"/>
                    </a:lnTo>
                    <a:lnTo>
                      <a:pt x="1103" y="318"/>
                    </a:lnTo>
                    <a:lnTo>
                      <a:pt x="1107" y="321"/>
                    </a:lnTo>
                    <a:lnTo>
                      <a:pt x="1111" y="321"/>
                    </a:lnTo>
                    <a:lnTo>
                      <a:pt x="1115" y="324"/>
                    </a:lnTo>
                    <a:lnTo>
                      <a:pt x="1119" y="326"/>
                    </a:lnTo>
                    <a:lnTo>
                      <a:pt x="1123" y="328"/>
                    </a:lnTo>
                    <a:lnTo>
                      <a:pt x="1127" y="329"/>
                    </a:lnTo>
                    <a:lnTo>
                      <a:pt x="1131" y="332"/>
                    </a:lnTo>
                    <a:lnTo>
                      <a:pt x="1135" y="335"/>
                    </a:lnTo>
                    <a:lnTo>
                      <a:pt x="1139" y="335"/>
                    </a:lnTo>
                    <a:lnTo>
                      <a:pt x="1143" y="337"/>
                    </a:lnTo>
                    <a:lnTo>
                      <a:pt x="1147" y="341"/>
                    </a:lnTo>
                    <a:lnTo>
                      <a:pt x="1151" y="342"/>
                    </a:lnTo>
                    <a:lnTo>
                      <a:pt x="1155" y="343"/>
                    </a:lnTo>
                    <a:lnTo>
                      <a:pt x="1159" y="345"/>
                    </a:lnTo>
                    <a:lnTo>
                      <a:pt x="1163" y="347"/>
                    </a:lnTo>
                    <a:lnTo>
                      <a:pt x="1166" y="349"/>
                    </a:lnTo>
                    <a:lnTo>
                      <a:pt x="1170" y="351"/>
                    </a:lnTo>
                    <a:lnTo>
                      <a:pt x="1174" y="351"/>
                    </a:lnTo>
                    <a:lnTo>
                      <a:pt x="1178" y="356"/>
                    </a:lnTo>
                    <a:lnTo>
                      <a:pt x="1182" y="357"/>
                    </a:lnTo>
                    <a:lnTo>
                      <a:pt x="1186" y="359"/>
                    </a:lnTo>
                    <a:lnTo>
                      <a:pt x="1190" y="359"/>
                    </a:lnTo>
                    <a:lnTo>
                      <a:pt x="1194" y="363"/>
                    </a:lnTo>
                    <a:lnTo>
                      <a:pt x="1198" y="363"/>
                    </a:lnTo>
                    <a:lnTo>
                      <a:pt x="1202" y="365"/>
                    </a:lnTo>
                    <a:lnTo>
                      <a:pt x="1206" y="367"/>
                    </a:lnTo>
                    <a:lnTo>
                      <a:pt x="1210" y="369"/>
                    </a:lnTo>
                    <a:lnTo>
                      <a:pt x="1214" y="370"/>
                    </a:lnTo>
                    <a:lnTo>
                      <a:pt x="1218" y="372"/>
                    </a:lnTo>
                    <a:lnTo>
                      <a:pt x="1222" y="373"/>
                    </a:lnTo>
                    <a:lnTo>
                      <a:pt x="1226" y="377"/>
                    </a:lnTo>
                    <a:lnTo>
                      <a:pt x="1230" y="379"/>
                    </a:lnTo>
                    <a:lnTo>
                      <a:pt x="1233" y="380"/>
                    </a:lnTo>
                    <a:lnTo>
                      <a:pt x="1237" y="381"/>
                    </a:lnTo>
                    <a:lnTo>
                      <a:pt x="1241" y="384"/>
                    </a:lnTo>
                    <a:lnTo>
                      <a:pt x="1245" y="384"/>
                    </a:lnTo>
                    <a:lnTo>
                      <a:pt x="1249" y="385"/>
                    </a:lnTo>
                    <a:lnTo>
                      <a:pt x="1253" y="390"/>
                    </a:lnTo>
                    <a:lnTo>
                      <a:pt x="1257" y="390"/>
                    </a:lnTo>
                    <a:lnTo>
                      <a:pt x="1261" y="391"/>
                    </a:lnTo>
                    <a:lnTo>
                      <a:pt x="1265" y="393"/>
                    </a:lnTo>
                    <a:lnTo>
                      <a:pt x="1269" y="394"/>
                    </a:lnTo>
                    <a:lnTo>
                      <a:pt x="1273" y="396"/>
                    </a:lnTo>
                    <a:lnTo>
                      <a:pt x="1277" y="397"/>
                    </a:lnTo>
                    <a:lnTo>
                      <a:pt x="1281" y="399"/>
                    </a:lnTo>
                    <a:lnTo>
                      <a:pt x="1285" y="401"/>
                    </a:lnTo>
                    <a:lnTo>
                      <a:pt x="1289" y="402"/>
                    </a:lnTo>
                    <a:lnTo>
                      <a:pt x="1293" y="403"/>
                    </a:lnTo>
                    <a:lnTo>
                      <a:pt x="1297" y="404"/>
                    </a:lnTo>
                    <a:lnTo>
                      <a:pt x="1301" y="406"/>
                    </a:lnTo>
                    <a:lnTo>
                      <a:pt x="1304" y="407"/>
                    </a:lnTo>
                    <a:lnTo>
                      <a:pt x="1308" y="409"/>
                    </a:lnTo>
                    <a:lnTo>
                      <a:pt x="1312" y="411"/>
                    </a:lnTo>
                    <a:lnTo>
                      <a:pt x="1316" y="412"/>
                    </a:lnTo>
                    <a:lnTo>
                      <a:pt x="1320" y="413"/>
                    </a:lnTo>
                    <a:lnTo>
                      <a:pt x="1324" y="415"/>
                    </a:lnTo>
                    <a:lnTo>
                      <a:pt x="1328" y="417"/>
                    </a:lnTo>
                    <a:lnTo>
                      <a:pt x="1332" y="417"/>
                    </a:lnTo>
                    <a:lnTo>
                      <a:pt x="1336" y="419"/>
                    </a:lnTo>
                    <a:lnTo>
                      <a:pt x="1340" y="419"/>
                    </a:lnTo>
                    <a:lnTo>
                      <a:pt x="1344" y="420"/>
                    </a:lnTo>
                    <a:lnTo>
                      <a:pt x="1348" y="422"/>
                    </a:lnTo>
                    <a:lnTo>
                      <a:pt x="1352" y="424"/>
                    </a:lnTo>
                    <a:lnTo>
                      <a:pt x="1356" y="425"/>
                    </a:lnTo>
                    <a:lnTo>
                      <a:pt x="1360" y="426"/>
                    </a:lnTo>
                    <a:lnTo>
                      <a:pt x="1364" y="428"/>
                    </a:lnTo>
                    <a:lnTo>
                      <a:pt x="1368" y="429"/>
                    </a:lnTo>
                    <a:lnTo>
                      <a:pt x="1371" y="429"/>
                    </a:lnTo>
                    <a:lnTo>
                      <a:pt x="1375" y="432"/>
                    </a:lnTo>
                    <a:lnTo>
                      <a:pt x="1379" y="432"/>
                    </a:lnTo>
                    <a:lnTo>
                      <a:pt x="1383" y="433"/>
                    </a:lnTo>
                    <a:lnTo>
                      <a:pt x="1387" y="434"/>
                    </a:lnTo>
                    <a:lnTo>
                      <a:pt x="1391" y="437"/>
                    </a:lnTo>
                    <a:lnTo>
                      <a:pt x="1395" y="436"/>
                    </a:lnTo>
                    <a:lnTo>
                      <a:pt x="1399" y="437"/>
                    </a:lnTo>
                    <a:lnTo>
                      <a:pt x="1403" y="439"/>
                    </a:lnTo>
                    <a:lnTo>
                      <a:pt x="1407" y="437"/>
                    </a:lnTo>
                    <a:lnTo>
                      <a:pt x="1411" y="439"/>
                    </a:lnTo>
                    <a:lnTo>
                      <a:pt x="1415" y="440"/>
                    </a:lnTo>
                    <a:lnTo>
                      <a:pt x="1419" y="443"/>
                    </a:lnTo>
                    <a:lnTo>
                      <a:pt x="1423" y="444"/>
                    </a:lnTo>
                    <a:lnTo>
                      <a:pt x="1427" y="444"/>
                    </a:lnTo>
                    <a:lnTo>
                      <a:pt x="1431" y="445"/>
                    </a:lnTo>
                    <a:lnTo>
                      <a:pt x="1435" y="446"/>
                    </a:lnTo>
                    <a:lnTo>
                      <a:pt x="1438" y="448"/>
                    </a:lnTo>
                    <a:lnTo>
                      <a:pt x="1442" y="448"/>
                    </a:lnTo>
                    <a:lnTo>
                      <a:pt x="1446" y="447"/>
                    </a:lnTo>
                    <a:lnTo>
                      <a:pt x="1450" y="450"/>
                    </a:lnTo>
                    <a:lnTo>
                      <a:pt x="1454" y="449"/>
                    </a:lnTo>
                    <a:lnTo>
                      <a:pt x="1458" y="450"/>
                    </a:lnTo>
                    <a:lnTo>
                      <a:pt x="1462" y="452"/>
                    </a:lnTo>
                    <a:lnTo>
                      <a:pt x="1466" y="452"/>
                    </a:lnTo>
                    <a:lnTo>
                      <a:pt x="1470" y="453"/>
                    </a:lnTo>
                    <a:lnTo>
                      <a:pt x="1474" y="454"/>
                    </a:lnTo>
                    <a:lnTo>
                      <a:pt x="1478" y="454"/>
                    </a:lnTo>
                    <a:lnTo>
                      <a:pt x="1482" y="454"/>
                    </a:lnTo>
                    <a:lnTo>
                      <a:pt x="1486" y="456"/>
                    </a:lnTo>
                    <a:lnTo>
                      <a:pt x="1490" y="456"/>
                    </a:lnTo>
                    <a:lnTo>
                      <a:pt x="1494" y="457"/>
                    </a:lnTo>
                    <a:lnTo>
                      <a:pt x="1498" y="458"/>
                    </a:lnTo>
                    <a:lnTo>
                      <a:pt x="1502" y="458"/>
                    </a:lnTo>
                    <a:lnTo>
                      <a:pt x="1506" y="459"/>
                    </a:lnTo>
                    <a:lnTo>
                      <a:pt x="1509" y="459"/>
                    </a:lnTo>
                    <a:lnTo>
                      <a:pt x="1513" y="461"/>
                    </a:lnTo>
                    <a:lnTo>
                      <a:pt x="1517" y="461"/>
                    </a:lnTo>
                    <a:lnTo>
                      <a:pt x="1521" y="461"/>
                    </a:lnTo>
                    <a:lnTo>
                      <a:pt x="1525" y="462"/>
                    </a:lnTo>
                    <a:lnTo>
                      <a:pt x="1529" y="462"/>
                    </a:lnTo>
                    <a:lnTo>
                      <a:pt x="1533" y="463"/>
                    </a:lnTo>
                    <a:lnTo>
                      <a:pt x="1537" y="461"/>
                    </a:lnTo>
                    <a:lnTo>
                      <a:pt x="1541" y="464"/>
                    </a:lnTo>
                    <a:lnTo>
                      <a:pt x="1545" y="464"/>
                    </a:lnTo>
                    <a:lnTo>
                      <a:pt x="1549" y="464"/>
                    </a:lnTo>
                    <a:lnTo>
                      <a:pt x="1553" y="464"/>
                    </a:lnTo>
                    <a:lnTo>
                      <a:pt x="1557" y="465"/>
                    </a:lnTo>
                    <a:lnTo>
                      <a:pt x="1561" y="464"/>
                    </a:lnTo>
                    <a:lnTo>
                      <a:pt x="1565" y="466"/>
                    </a:lnTo>
                    <a:lnTo>
                      <a:pt x="1569" y="465"/>
                    </a:lnTo>
                    <a:lnTo>
                      <a:pt x="1573" y="466"/>
                    </a:lnTo>
                    <a:lnTo>
                      <a:pt x="1576" y="466"/>
                    </a:lnTo>
                    <a:lnTo>
                      <a:pt x="1580" y="466"/>
                    </a:lnTo>
                    <a:lnTo>
                      <a:pt x="1584" y="466"/>
                    </a:lnTo>
                    <a:lnTo>
                      <a:pt x="1588" y="467"/>
                    </a:lnTo>
                    <a:lnTo>
                      <a:pt x="1592" y="467"/>
                    </a:lnTo>
                    <a:lnTo>
                      <a:pt x="1596" y="467"/>
                    </a:lnTo>
                    <a:lnTo>
                      <a:pt x="1600" y="467"/>
                    </a:lnTo>
                    <a:lnTo>
                      <a:pt x="1604" y="468"/>
                    </a:lnTo>
                    <a:lnTo>
                      <a:pt x="1608" y="467"/>
                    </a:lnTo>
                    <a:lnTo>
                      <a:pt x="1612" y="468"/>
                    </a:lnTo>
                    <a:lnTo>
                      <a:pt x="1616" y="467"/>
                    </a:lnTo>
                    <a:lnTo>
                      <a:pt x="1620" y="469"/>
                    </a:lnTo>
                    <a:lnTo>
                      <a:pt x="1624" y="469"/>
                    </a:lnTo>
                    <a:lnTo>
                      <a:pt x="1628" y="469"/>
                    </a:lnTo>
                    <a:lnTo>
                      <a:pt x="1632" y="469"/>
                    </a:lnTo>
                    <a:lnTo>
                      <a:pt x="1636" y="468"/>
                    </a:lnTo>
                    <a:lnTo>
                      <a:pt x="1640" y="469"/>
                    </a:lnTo>
                    <a:lnTo>
                      <a:pt x="1643" y="468"/>
                    </a:lnTo>
                    <a:lnTo>
                      <a:pt x="1647" y="468"/>
                    </a:lnTo>
                    <a:lnTo>
                      <a:pt x="1651" y="468"/>
                    </a:lnTo>
                    <a:lnTo>
                      <a:pt x="1655" y="467"/>
                    </a:lnTo>
                    <a:lnTo>
                      <a:pt x="1659" y="468"/>
                    </a:lnTo>
                    <a:lnTo>
                      <a:pt x="1663" y="468"/>
                    </a:lnTo>
                    <a:lnTo>
                      <a:pt x="1667" y="467"/>
                    </a:lnTo>
                    <a:lnTo>
                      <a:pt x="1671" y="469"/>
                    </a:lnTo>
                    <a:lnTo>
                      <a:pt x="1675" y="467"/>
                    </a:lnTo>
                    <a:lnTo>
                      <a:pt x="1679" y="467"/>
                    </a:lnTo>
                    <a:lnTo>
                      <a:pt x="1683" y="467"/>
                    </a:lnTo>
                    <a:lnTo>
                      <a:pt x="1687" y="467"/>
                    </a:lnTo>
                    <a:lnTo>
                      <a:pt x="1691" y="465"/>
                    </a:lnTo>
                    <a:lnTo>
                      <a:pt x="1695" y="466"/>
                    </a:lnTo>
                    <a:lnTo>
                      <a:pt x="1699" y="466"/>
                    </a:lnTo>
                    <a:lnTo>
                      <a:pt x="1703" y="466"/>
                    </a:lnTo>
                    <a:lnTo>
                      <a:pt x="1707" y="465"/>
                    </a:lnTo>
                    <a:lnTo>
                      <a:pt x="1711" y="465"/>
                    </a:lnTo>
                    <a:lnTo>
                      <a:pt x="1714" y="465"/>
                    </a:lnTo>
                    <a:lnTo>
                      <a:pt x="1718" y="465"/>
                    </a:lnTo>
                    <a:lnTo>
                      <a:pt x="1722" y="464"/>
                    </a:lnTo>
                    <a:lnTo>
                      <a:pt x="1726" y="463"/>
                    </a:lnTo>
                    <a:lnTo>
                      <a:pt x="1730" y="463"/>
                    </a:lnTo>
                    <a:lnTo>
                      <a:pt x="1734" y="464"/>
                    </a:lnTo>
                    <a:lnTo>
                      <a:pt x="1738" y="463"/>
                    </a:lnTo>
                    <a:lnTo>
                      <a:pt x="1742" y="462"/>
                    </a:lnTo>
                    <a:lnTo>
                      <a:pt x="1746" y="461"/>
                    </a:lnTo>
                    <a:lnTo>
                      <a:pt x="1750" y="461"/>
                    </a:lnTo>
                    <a:lnTo>
                      <a:pt x="1754" y="461"/>
                    </a:lnTo>
                    <a:lnTo>
                      <a:pt x="1758" y="459"/>
                    </a:lnTo>
                    <a:lnTo>
                      <a:pt x="1762" y="459"/>
                    </a:lnTo>
                    <a:lnTo>
                      <a:pt x="1766" y="459"/>
                    </a:lnTo>
                    <a:lnTo>
                      <a:pt x="1770" y="459"/>
                    </a:lnTo>
                    <a:lnTo>
                      <a:pt x="1774" y="459"/>
                    </a:lnTo>
                    <a:lnTo>
                      <a:pt x="1778" y="457"/>
                    </a:lnTo>
                    <a:lnTo>
                      <a:pt x="1781" y="457"/>
                    </a:lnTo>
                    <a:lnTo>
                      <a:pt x="1785" y="457"/>
                    </a:lnTo>
                    <a:lnTo>
                      <a:pt x="1789" y="456"/>
                    </a:lnTo>
                    <a:lnTo>
                      <a:pt x="1793" y="456"/>
                    </a:lnTo>
                    <a:lnTo>
                      <a:pt x="1797" y="455"/>
                    </a:lnTo>
                    <a:lnTo>
                      <a:pt x="1801" y="454"/>
                    </a:lnTo>
                    <a:lnTo>
                      <a:pt x="1805" y="454"/>
                    </a:lnTo>
                    <a:lnTo>
                      <a:pt x="1809" y="453"/>
                    </a:lnTo>
                    <a:lnTo>
                      <a:pt x="1813" y="453"/>
                    </a:lnTo>
                    <a:lnTo>
                      <a:pt x="1817" y="452"/>
                    </a:lnTo>
                    <a:lnTo>
                      <a:pt x="1821" y="451"/>
                    </a:lnTo>
                    <a:lnTo>
                      <a:pt x="1825" y="451"/>
                    </a:lnTo>
                    <a:lnTo>
                      <a:pt x="1829" y="450"/>
                    </a:lnTo>
                    <a:lnTo>
                      <a:pt x="1833" y="449"/>
                    </a:lnTo>
                    <a:lnTo>
                      <a:pt x="1837" y="449"/>
                    </a:lnTo>
                    <a:lnTo>
                      <a:pt x="1841" y="447"/>
                    </a:lnTo>
                    <a:lnTo>
                      <a:pt x="1845" y="447"/>
                    </a:lnTo>
                    <a:lnTo>
                      <a:pt x="1848" y="447"/>
                    </a:lnTo>
                    <a:lnTo>
                      <a:pt x="1852" y="445"/>
                    </a:lnTo>
                    <a:lnTo>
                      <a:pt x="1856" y="445"/>
                    </a:lnTo>
                    <a:lnTo>
                      <a:pt x="1860" y="442"/>
                    </a:lnTo>
                    <a:lnTo>
                      <a:pt x="1864" y="442"/>
                    </a:lnTo>
                    <a:lnTo>
                      <a:pt x="1868" y="443"/>
                    </a:lnTo>
                    <a:lnTo>
                      <a:pt x="1872" y="441"/>
                    </a:lnTo>
                    <a:lnTo>
                      <a:pt x="1876" y="441"/>
                    </a:lnTo>
                    <a:lnTo>
                      <a:pt x="1880" y="439"/>
                    </a:lnTo>
                    <a:lnTo>
                      <a:pt x="1884" y="438"/>
                    </a:lnTo>
                    <a:lnTo>
                      <a:pt x="1888" y="438"/>
                    </a:lnTo>
                    <a:lnTo>
                      <a:pt x="1892" y="436"/>
                    </a:lnTo>
                    <a:lnTo>
                      <a:pt x="1896" y="436"/>
                    </a:lnTo>
                    <a:lnTo>
                      <a:pt x="1900" y="437"/>
                    </a:lnTo>
                    <a:lnTo>
                      <a:pt x="1904" y="434"/>
                    </a:lnTo>
                    <a:lnTo>
                      <a:pt x="1908" y="433"/>
                    </a:lnTo>
                    <a:lnTo>
                      <a:pt x="1912" y="432"/>
                    </a:lnTo>
                    <a:lnTo>
                      <a:pt x="1916" y="431"/>
                    </a:lnTo>
                    <a:lnTo>
                      <a:pt x="1919" y="431"/>
                    </a:lnTo>
                    <a:lnTo>
                      <a:pt x="1923" y="429"/>
                    </a:lnTo>
                    <a:lnTo>
                      <a:pt x="1927" y="428"/>
                    </a:lnTo>
                    <a:lnTo>
                      <a:pt x="1931" y="426"/>
                    </a:lnTo>
                    <a:lnTo>
                      <a:pt x="1935" y="426"/>
                    </a:lnTo>
                    <a:lnTo>
                      <a:pt x="1939" y="425"/>
                    </a:lnTo>
                    <a:lnTo>
                      <a:pt x="1943" y="425"/>
                    </a:lnTo>
                    <a:lnTo>
                      <a:pt x="1947" y="421"/>
                    </a:lnTo>
                    <a:lnTo>
                      <a:pt x="1951" y="422"/>
                    </a:lnTo>
                    <a:lnTo>
                      <a:pt x="1955" y="420"/>
                    </a:lnTo>
                    <a:lnTo>
                      <a:pt x="1959" y="420"/>
                    </a:lnTo>
                    <a:lnTo>
                      <a:pt x="1963" y="419"/>
                    </a:lnTo>
                    <a:lnTo>
                      <a:pt x="1967" y="418"/>
                    </a:lnTo>
                    <a:lnTo>
                      <a:pt x="1971" y="417"/>
                    </a:lnTo>
                    <a:lnTo>
                      <a:pt x="1975" y="416"/>
                    </a:lnTo>
                    <a:lnTo>
                      <a:pt x="1979" y="415"/>
                    </a:lnTo>
                    <a:lnTo>
                      <a:pt x="1983" y="414"/>
                    </a:lnTo>
                    <a:lnTo>
                      <a:pt x="1986" y="411"/>
                    </a:lnTo>
                    <a:lnTo>
                      <a:pt x="1990" y="413"/>
                    </a:lnTo>
                    <a:lnTo>
                      <a:pt x="1994" y="409"/>
                    </a:lnTo>
                    <a:lnTo>
                      <a:pt x="1998" y="409"/>
                    </a:lnTo>
                    <a:lnTo>
                      <a:pt x="2002" y="409"/>
                    </a:lnTo>
                    <a:lnTo>
                      <a:pt x="2006" y="407"/>
                    </a:lnTo>
                    <a:lnTo>
                      <a:pt x="2010" y="406"/>
                    </a:lnTo>
                    <a:lnTo>
                      <a:pt x="2014" y="404"/>
                    </a:lnTo>
                    <a:lnTo>
                      <a:pt x="2018" y="403"/>
                    </a:lnTo>
                    <a:lnTo>
                      <a:pt x="2022" y="402"/>
                    </a:lnTo>
                    <a:lnTo>
                      <a:pt x="2026" y="401"/>
                    </a:lnTo>
                    <a:lnTo>
                      <a:pt x="2030" y="398"/>
                    </a:lnTo>
                    <a:lnTo>
                      <a:pt x="2034" y="397"/>
                    </a:lnTo>
                    <a:lnTo>
                      <a:pt x="2038" y="396"/>
                    </a:lnTo>
                    <a:lnTo>
                      <a:pt x="2042" y="396"/>
                    </a:lnTo>
                    <a:lnTo>
                      <a:pt x="2046" y="393"/>
                    </a:lnTo>
                    <a:lnTo>
                      <a:pt x="2050" y="393"/>
                    </a:lnTo>
                    <a:lnTo>
                      <a:pt x="2054" y="391"/>
                    </a:lnTo>
                    <a:lnTo>
                      <a:pt x="2057" y="391"/>
                    </a:lnTo>
                    <a:lnTo>
                      <a:pt x="2061" y="389"/>
                    </a:lnTo>
                    <a:lnTo>
                      <a:pt x="2065" y="388"/>
                    </a:lnTo>
                    <a:lnTo>
                      <a:pt x="2069" y="387"/>
                    </a:lnTo>
                    <a:lnTo>
                      <a:pt x="2073" y="387"/>
                    </a:lnTo>
                    <a:lnTo>
                      <a:pt x="2077" y="385"/>
                    </a:lnTo>
                    <a:lnTo>
                      <a:pt x="2081" y="382"/>
                    </a:lnTo>
                    <a:lnTo>
                      <a:pt x="2085" y="381"/>
                    </a:lnTo>
                    <a:lnTo>
                      <a:pt x="2089" y="382"/>
                    </a:lnTo>
                    <a:lnTo>
                      <a:pt x="2093" y="380"/>
                    </a:lnTo>
                    <a:lnTo>
                      <a:pt x="2097" y="380"/>
                    </a:lnTo>
                    <a:lnTo>
                      <a:pt x="2101" y="378"/>
                    </a:lnTo>
                    <a:lnTo>
                      <a:pt x="2105" y="375"/>
                    </a:lnTo>
                    <a:lnTo>
                      <a:pt x="2109" y="373"/>
                    </a:lnTo>
                    <a:lnTo>
                      <a:pt x="2113" y="372"/>
                    </a:lnTo>
                    <a:lnTo>
                      <a:pt x="2117" y="371"/>
                    </a:lnTo>
                    <a:lnTo>
                      <a:pt x="2121" y="369"/>
                    </a:lnTo>
                    <a:lnTo>
                      <a:pt x="2124" y="368"/>
                    </a:lnTo>
                    <a:lnTo>
                      <a:pt x="2128" y="368"/>
                    </a:lnTo>
                    <a:lnTo>
                      <a:pt x="2132" y="366"/>
                    </a:lnTo>
                    <a:lnTo>
                      <a:pt x="2136" y="363"/>
                    </a:lnTo>
                    <a:lnTo>
                      <a:pt x="2140" y="363"/>
                    </a:lnTo>
                    <a:lnTo>
                      <a:pt x="2144" y="362"/>
                    </a:lnTo>
                    <a:lnTo>
                      <a:pt x="2148" y="359"/>
                    </a:lnTo>
                    <a:lnTo>
                      <a:pt x="2152" y="359"/>
                    </a:lnTo>
                    <a:lnTo>
                      <a:pt x="2156" y="355"/>
                    </a:lnTo>
                    <a:lnTo>
                      <a:pt x="2160" y="356"/>
                    </a:lnTo>
                    <a:lnTo>
                      <a:pt x="2164" y="355"/>
                    </a:lnTo>
                    <a:lnTo>
                      <a:pt x="2168" y="354"/>
                    </a:lnTo>
                    <a:lnTo>
                      <a:pt x="2172" y="353"/>
                    </a:lnTo>
                    <a:lnTo>
                      <a:pt x="2176" y="350"/>
                    </a:lnTo>
                    <a:lnTo>
                      <a:pt x="2180" y="350"/>
                    </a:lnTo>
                    <a:lnTo>
                      <a:pt x="2184" y="348"/>
                    </a:lnTo>
                    <a:lnTo>
                      <a:pt x="2188" y="346"/>
                    </a:lnTo>
                    <a:lnTo>
                      <a:pt x="2191" y="345"/>
                    </a:lnTo>
                    <a:lnTo>
                      <a:pt x="2195" y="343"/>
                    </a:lnTo>
                    <a:lnTo>
                      <a:pt x="2199" y="343"/>
                    </a:lnTo>
                    <a:lnTo>
                      <a:pt x="2203" y="341"/>
                    </a:lnTo>
                    <a:lnTo>
                      <a:pt x="2207" y="340"/>
                    </a:lnTo>
                    <a:lnTo>
                      <a:pt x="2211" y="336"/>
                    </a:lnTo>
                    <a:lnTo>
                      <a:pt x="2215" y="336"/>
                    </a:lnTo>
                    <a:lnTo>
                      <a:pt x="2219" y="336"/>
                    </a:lnTo>
                    <a:lnTo>
                      <a:pt x="2223" y="333"/>
                    </a:lnTo>
                    <a:lnTo>
                      <a:pt x="2227" y="334"/>
                    </a:lnTo>
                    <a:lnTo>
                      <a:pt x="2231" y="330"/>
                    </a:lnTo>
                    <a:lnTo>
                      <a:pt x="2235" y="330"/>
                    </a:lnTo>
                    <a:lnTo>
                      <a:pt x="2239" y="329"/>
                    </a:lnTo>
                    <a:lnTo>
                      <a:pt x="2243" y="328"/>
                    </a:lnTo>
                    <a:lnTo>
                      <a:pt x="2247" y="325"/>
                    </a:lnTo>
                    <a:lnTo>
                      <a:pt x="2251" y="323"/>
                    </a:lnTo>
                    <a:lnTo>
                      <a:pt x="2255" y="322"/>
                    </a:lnTo>
                    <a:lnTo>
                      <a:pt x="2259" y="321"/>
                    </a:lnTo>
                    <a:lnTo>
                      <a:pt x="2262" y="320"/>
                    </a:lnTo>
                    <a:lnTo>
                      <a:pt x="2266" y="317"/>
                    </a:lnTo>
                    <a:lnTo>
                      <a:pt x="2270" y="316"/>
                    </a:lnTo>
                    <a:lnTo>
                      <a:pt x="2274" y="314"/>
                    </a:lnTo>
                    <a:lnTo>
                      <a:pt x="2278" y="313"/>
                    </a:lnTo>
                    <a:lnTo>
                      <a:pt x="2282" y="313"/>
                    </a:lnTo>
                    <a:lnTo>
                      <a:pt x="2286" y="310"/>
                    </a:lnTo>
                    <a:lnTo>
                      <a:pt x="2290" y="309"/>
                    </a:lnTo>
                    <a:lnTo>
                      <a:pt x="2294" y="307"/>
                    </a:lnTo>
                    <a:lnTo>
                      <a:pt x="2298" y="306"/>
                    </a:lnTo>
                    <a:lnTo>
                      <a:pt x="2302" y="304"/>
                    </a:lnTo>
                    <a:lnTo>
                      <a:pt x="2306" y="303"/>
                    </a:lnTo>
                    <a:lnTo>
                      <a:pt x="2310" y="302"/>
                    </a:lnTo>
                    <a:lnTo>
                      <a:pt x="2314" y="301"/>
                    </a:lnTo>
                    <a:lnTo>
                      <a:pt x="2318" y="299"/>
                    </a:lnTo>
                    <a:lnTo>
                      <a:pt x="2322" y="298"/>
                    </a:lnTo>
                    <a:lnTo>
                      <a:pt x="2326" y="297"/>
                    </a:lnTo>
                    <a:lnTo>
                      <a:pt x="2329" y="294"/>
                    </a:lnTo>
                    <a:lnTo>
                      <a:pt x="2333" y="293"/>
                    </a:lnTo>
                    <a:lnTo>
                      <a:pt x="2337" y="291"/>
                    </a:lnTo>
                    <a:lnTo>
                      <a:pt x="2341" y="290"/>
                    </a:lnTo>
                    <a:lnTo>
                      <a:pt x="2345" y="288"/>
                    </a:lnTo>
                    <a:lnTo>
                      <a:pt x="2349" y="286"/>
                    </a:lnTo>
                    <a:lnTo>
                      <a:pt x="2353" y="285"/>
                    </a:lnTo>
                    <a:lnTo>
                      <a:pt x="2357" y="283"/>
                    </a:lnTo>
                    <a:lnTo>
                      <a:pt x="2361" y="284"/>
                    </a:lnTo>
                    <a:lnTo>
                      <a:pt x="2365" y="281"/>
                    </a:lnTo>
                    <a:lnTo>
                      <a:pt x="2369" y="281"/>
                    </a:lnTo>
                    <a:lnTo>
                      <a:pt x="2373" y="278"/>
                    </a:lnTo>
                    <a:lnTo>
                      <a:pt x="2377" y="277"/>
                    </a:lnTo>
                    <a:lnTo>
                      <a:pt x="2381" y="276"/>
                    </a:lnTo>
                    <a:lnTo>
                      <a:pt x="2385" y="275"/>
                    </a:lnTo>
                    <a:lnTo>
                      <a:pt x="2389" y="272"/>
                    </a:lnTo>
                    <a:lnTo>
                      <a:pt x="2393" y="270"/>
                    </a:lnTo>
                    <a:lnTo>
                      <a:pt x="2396" y="269"/>
                    </a:lnTo>
                    <a:lnTo>
                      <a:pt x="2400" y="268"/>
                    </a:lnTo>
                    <a:lnTo>
                      <a:pt x="2404" y="268"/>
                    </a:lnTo>
                    <a:lnTo>
                      <a:pt x="2408" y="265"/>
                    </a:lnTo>
                    <a:lnTo>
                      <a:pt x="2412" y="264"/>
                    </a:lnTo>
                    <a:lnTo>
                      <a:pt x="2416" y="263"/>
                    </a:lnTo>
                    <a:lnTo>
                      <a:pt x="2420" y="261"/>
                    </a:lnTo>
                    <a:lnTo>
                      <a:pt x="2424" y="258"/>
                    </a:lnTo>
                    <a:lnTo>
                      <a:pt x="2428" y="259"/>
                    </a:lnTo>
                    <a:lnTo>
                      <a:pt x="2432" y="256"/>
                    </a:lnTo>
                    <a:lnTo>
                      <a:pt x="2436" y="254"/>
                    </a:lnTo>
                    <a:lnTo>
                      <a:pt x="2440" y="253"/>
                    </a:lnTo>
                    <a:lnTo>
                      <a:pt x="2444" y="251"/>
                    </a:lnTo>
                    <a:lnTo>
                      <a:pt x="2448" y="250"/>
                    </a:lnTo>
                    <a:lnTo>
                      <a:pt x="2452" y="250"/>
                    </a:lnTo>
                    <a:lnTo>
                      <a:pt x="2456" y="248"/>
                    </a:lnTo>
                    <a:lnTo>
                      <a:pt x="2460" y="246"/>
                    </a:lnTo>
                    <a:lnTo>
                      <a:pt x="2464" y="246"/>
                    </a:lnTo>
                    <a:lnTo>
                      <a:pt x="2467" y="243"/>
                    </a:lnTo>
                    <a:lnTo>
                      <a:pt x="2471" y="242"/>
                    </a:lnTo>
                    <a:lnTo>
                      <a:pt x="2475" y="242"/>
                    </a:lnTo>
                    <a:lnTo>
                      <a:pt x="2479" y="239"/>
                    </a:lnTo>
                    <a:lnTo>
                      <a:pt x="2483" y="238"/>
                    </a:lnTo>
                    <a:lnTo>
                      <a:pt x="2487" y="237"/>
                    </a:lnTo>
                    <a:lnTo>
                      <a:pt x="2491" y="235"/>
                    </a:lnTo>
                    <a:lnTo>
                      <a:pt x="2495" y="233"/>
                    </a:lnTo>
                    <a:lnTo>
                      <a:pt x="2499" y="233"/>
                    </a:lnTo>
                    <a:lnTo>
                      <a:pt x="2503" y="231"/>
                    </a:lnTo>
                    <a:lnTo>
                      <a:pt x="2507" y="229"/>
                    </a:lnTo>
                    <a:lnTo>
                      <a:pt x="2511" y="228"/>
                    </a:lnTo>
                    <a:lnTo>
                      <a:pt x="2515" y="226"/>
                    </a:lnTo>
                    <a:lnTo>
                      <a:pt x="2519" y="225"/>
                    </a:lnTo>
                    <a:lnTo>
                      <a:pt x="2523" y="224"/>
                    </a:lnTo>
                    <a:lnTo>
                      <a:pt x="2527" y="223"/>
                    </a:lnTo>
                    <a:lnTo>
                      <a:pt x="2531" y="223"/>
                    </a:lnTo>
                    <a:lnTo>
                      <a:pt x="2534" y="220"/>
                    </a:lnTo>
                    <a:lnTo>
                      <a:pt x="2538" y="217"/>
                    </a:lnTo>
                    <a:lnTo>
                      <a:pt x="2542" y="218"/>
                    </a:lnTo>
                    <a:lnTo>
                      <a:pt x="2546" y="215"/>
                    </a:lnTo>
                    <a:lnTo>
                      <a:pt x="2550" y="213"/>
                    </a:lnTo>
                    <a:lnTo>
                      <a:pt x="2554" y="214"/>
                    </a:lnTo>
                    <a:lnTo>
                      <a:pt x="2558" y="212"/>
                    </a:lnTo>
                    <a:lnTo>
                      <a:pt x="2562" y="209"/>
                    </a:lnTo>
                    <a:lnTo>
                      <a:pt x="2566" y="209"/>
                    </a:lnTo>
                    <a:lnTo>
                      <a:pt x="2570" y="208"/>
                    </a:lnTo>
                    <a:lnTo>
                      <a:pt x="2574" y="207"/>
                    </a:lnTo>
                    <a:lnTo>
                      <a:pt x="2578" y="204"/>
                    </a:lnTo>
                    <a:lnTo>
                      <a:pt x="2582" y="203"/>
                    </a:lnTo>
                    <a:lnTo>
                      <a:pt x="2586" y="202"/>
                    </a:lnTo>
                    <a:lnTo>
                      <a:pt x="2590" y="201"/>
                    </a:lnTo>
                    <a:lnTo>
                      <a:pt x="2594" y="199"/>
                    </a:lnTo>
                    <a:lnTo>
                      <a:pt x="2598" y="199"/>
                    </a:lnTo>
                    <a:lnTo>
                      <a:pt x="2602" y="196"/>
                    </a:lnTo>
                    <a:lnTo>
                      <a:pt x="2605" y="195"/>
                    </a:lnTo>
                    <a:lnTo>
                      <a:pt x="2609" y="194"/>
                    </a:lnTo>
                    <a:lnTo>
                      <a:pt x="2613" y="193"/>
                    </a:lnTo>
                    <a:lnTo>
                      <a:pt x="2617" y="193"/>
                    </a:lnTo>
                    <a:lnTo>
                      <a:pt x="2621" y="191"/>
                    </a:lnTo>
                    <a:lnTo>
                      <a:pt x="2625" y="189"/>
                    </a:lnTo>
                    <a:lnTo>
                      <a:pt x="2629" y="187"/>
                    </a:lnTo>
                    <a:lnTo>
                      <a:pt x="2633" y="187"/>
                    </a:lnTo>
                    <a:lnTo>
                      <a:pt x="2637" y="186"/>
                    </a:lnTo>
                    <a:lnTo>
                      <a:pt x="2641" y="185"/>
                    </a:lnTo>
                    <a:lnTo>
                      <a:pt x="2645" y="183"/>
                    </a:lnTo>
                    <a:lnTo>
                      <a:pt x="2649" y="181"/>
                    </a:lnTo>
                    <a:lnTo>
                      <a:pt x="2653" y="182"/>
                    </a:lnTo>
                    <a:lnTo>
                      <a:pt x="2657" y="180"/>
                    </a:lnTo>
                    <a:lnTo>
                      <a:pt x="2661" y="178"/>
                    </a:lnTo>
                    <a:lnTo>
                      <a:pt x="2665" y="177"/>
                    </a:lnTo>
                    <a:lnTo>
                      <a:pt x="2669" y="175"/>
                    </a:lnTo>
                    <a:lnTo>
                      <a:pt x="2672" y="174"/>
                    </a:lnTo>
                    <a:lnTo>
                      <a:pt x="2676" y="172"/>
                    </a:lnTo>
                    <a:lnTo>
                      <a:pt x="2680" y="172"/>
                    </a:lnTo>
                    <a:lnTo>
                      <a:pt x="2684" y="169"/>
                    </a:lnTo>
                    <a:lnTo>
                      <a:pt x="2688" y="169"/>
                    </a:lnTo>
                    <a:lnTo>
                      <a:pt x="2692" y="168"/>
                    </a:lnTo>
                    <a:lnTo>
                      <a:pt x="2696" y="168"/>
                    </a:lnTo>
                    <a:lnTo>
                      <a:pt x="2700" y="165"/>
                    </a:lnTo>
                    <a:lnTo>
                      <a:pt x="2704" y="164"/>
                    </a:lnTo>
                    <a:lnTo>
                      <a:pt x="2708" y="164"/>
                    </a:lnTo>
                    <a:lnTo>
                      <a:pt x="2712" y="161"/>
                    </a:lnTo>
                    <a:lnTo>
                      <a:pt x="2716" y="161"/>
                    </a:lnTo>
                    <a:lnTo>
                      <a:pt x="2720" y="161"/>
                    </a:lnTo>
                    <a:lnTo>
                      <a:pt x="2724" y="158"/>
                    </a:lnTo>
                    <a:lnTo>
                      <a:pt x="2728" y="157"/>
                    </a:lnTo>
                    <a:lnTo>
                      <a:pt x="2732" y="156"/>
                    </a:lnTo>
                    <a:lnTo>
                      <a:pt x="2736" y="154"/>
                    </a:lnTo>
                    <a:lnTo>
                      <a:pt x="2739" y="154"/>
                    </a:lnTo>
                    <a:lnTo>
                      <a:pt x="2743" y="153"/>
                    </a:lnTo>
                    <a:lnTo>
                      <a:pt x="2747" y="151"/>
                    </a:lnTo>
                    <a:lnTo>
                      <a:pt x="2751" y="150"/>
                    </a:lnTo>
                    <a:lnTo>
                      <a:pt x="2755" y="149"/>
                    </a:lnTo>
                    <a:lnTo>
                      <a:pt x="2759" y="150"/>
                    </a:lnTo>
                    <a:lnTo>
                      <a:pt x="2763" y="147"/>
                    </a:lnTo>
                    <a:lnTo>
                      <a:pt x="2767" y="146"/>
                    </a:lnTo>
                    <a:lnTo>
                      <a:pt x="2771" y="145"/>
                    </a:lnTo>
                    <a:lnTo>
                      <a:pt x="2775" y="143"/>
                    </a:lnTo>
                    <a:lnTo>
                      <a:pt x="2779" y="143"/>
                    </a:lnTo>
                    <a:lnTo>
                      <a:pt x="2783" y="142"/>
                    </a:lnTo>
                    <a:lnTo>
                      <a:pt x="2787" y="141"/>
                    </a:lnTo>
                    <a:lnTo>
                      <a:pt x="2791" y="140"/>
                    </a:lnTo>
                    <a:lnTo>
                      <a:pt x="2795" y="138"/>
                    </a:lnTo>
                    <a:lnTo>
                      <a:pt x="2799" y="136"/>
                    </a:lnTo>
                    <a:lnTo>
                      <a:pt x="2803" y="135"/>
                    </a:lnTo>
                    <a:lnTo>
                      <a:pt x="2807" y="135"/>
                    </a:lnTo>
                    <a:lnTo>
                      <a:pt x="2810" y="135"/>
                    </a:lnTo>
                    <a:lnTo>
                      <a:pt x="2814" y="133"/>
                    </a:lnTo>
                    <a:lnTo>
                      <a:pt x="2818" y="133"/>
                    </a:lnTo>
                    <a:lnTo>
                      <a:pt x="2822" y="132"/>
                    </a:lnTo>
                    <a:lnTo>
                      <a:pt x="2826" y="129"/>
                    </a:lnTo>
                    <a:lnTo>
                      <a:pt x="2830" y="128"/>
                    </a:lnTo>
                    <a:lnTo>
                      <a:pt x="2834" y="128"/>
                    </a:lnTo>
                    <a:lnTo>
                      <a:pt x="2838" y="125"/>
                    </a:lnTo>
                    <a:lnTo>
                      <a:pt x="2842" y="126"/>
                    </a:lnTo>
                    <a:lnTo>
                      <a:pt x="2846" y="124"/>
                    </a:lnTo>
                    <a:lnTo>
                      <a:pt x="2850" y="124"/>
                    </a:lnTo>
                    <a:lnTo>
                      <a:pt x="2854" y="123"/>
                    </a:lnTo>
                    <a:lnTo>
                      <a:pt x="2858" y="123"/>
                    </a:lnTo>
                    <a:lnTo>
                      <a:pt x="2862" y="121"/>
                    </a:lnTo>
                    <a:lnTo>
                      <a:pt x="2866" y="120"/>
                    </a:lnTo>
                    <a:lnTo>
                      <a:pt x="2870" y="119"/>
                    </a:lnTo>
                    <a:lnTo>
                      <a:pt x="2874" y="118"/>
                    </a:lnTo>
                    <a:lnTo>
                      <a:pt x="2877" y="116"/>
                    </a:lnTo>
                    <a:lnTo>
                      <a:pt x="2881" y="116"/>
                    </a:lnTo>
                    <a:lnTo>
                      <a:pt x="2885" y="115"/>
                    </a:lnTo>
                    <a:lnTo>
                      <a:pt x="2889" y="113"/>
                    </a:lnTo>
                    <a:lnTo>
                      <a:pt x="2893" y="113"/>
                    </a:lnTo>
                    <a:lnTo>
                      <a:pt x="2897" y="111"/>
                    </a:lnTo>
                    <a:lnTo>
                      <a:pt x="2901" y="113"/>
                    </a:lnTo>
                    <a:lnTo>
                      <a:pt x="2905" y="111"/>
                    </a:lnTo>
                    <a:lnTo>
                      <a:pt x="2909" y="109"/>
                    </a:lnTo>
                    <a:lnTo>
                      <a:pt x="2913" y="107"/>
                    </a:lnTo>
                    <a:lnTo>
                      <a:pt x="2917" y="107"/>
                    </a:lnTo>
                    <a:lnTo>
                      <a:pt x="2921" y="108"/>
                    </a:lnTo>
                    <a:lnTo>
                      <a:pt x="2925" y="106"/>
                    </a:lnTo>
                    <a:lnTo>
                      <a:pt x="2929" y="105"/>
                    </a:lnTo>
                    <a:lnTo>
                      <a:pt x="2933" y="104"/>
                    </a:lnTo>
                    <a:lnTo>
                      <a:pt x="2937" y="104"/>
                    </a:lnTo>
                    <a:lnTo>
                      <a:pt x="2941" y="104"/>
                    </a:lnTo>
                    <a:lnTo>
                      <a:pt x="2944" y="102"/>
                    </a:lnTo>
                    <a:lnTo>
                      <a:pt x="2948" y="102"/>
                    </a:lnTo>
                    <a:lnTo>
                      <a:pt x="2952" y="98"/>
                    </a:lnTo>
                    <a:lnTo>
                      <a:pt x="2956" y="98"/>
                    </a:lnTo>
                    <a:lnTo>
                      <a:pt x="2960" y="98"/>
                    </a:lnTo>
                    <a:lnTo>
                      <a:pt x="2964" y="98"/>
                    </a:lnTo>
                    <a:lnTo>
                      <a:pt x="2968" y="96"/>
                    </a:lnTo>
                    <a:lnTo>
                      <a:pt x="2972" y="97"/>
                    </a:lnTo>
                    <a:lnTo>
                      <a:pt x="2976" y="95"/>
                    </a:lnTo>
                    <a:lnTo>
                      <a:pt x="2980" y="94"/>
                    </a:lnTo>
                    <a:lnTo>
                      <a:pt x="2984" y="93"/>
                    </a:lnTo>
                    <a:lnTo>
                      <a:pt x="2988" y="92"/>
                    </a:lnTo>
                    <a:lnTo>
                      <a:pt x="2992" y="91"/>
                    </a:lnTo>
                    <a:lnTo>
                      <a:pt x="2996" y="90"/>
                    </a:lnTo>
                    <a:lnTo>
                      <a:pt x="3000" y="91"/>
                    </a:lnTo>
                    <a:lnTo>
                      <a:pt x="3004" y="89"/>
                    </a:lnTo>
                    <a:lnTo>
                      <a:pt x="3008" y="89"/>
                    </a:lnTo>
                    <a:lnTo>
                      <a:pt x="3012" y="87"/>
                    </a:lnTo>
                    <a:lnTo>
                      <a:pt x="3015" y="86"/>
                    </a:lnTo>
                    <a:lnTo>
                      <a:pt x="3019" y="86"/>
                    </a:lnTo>
                    <a:lnTo>
                      <a:pt x="3023" y="85"/>
                    </a:lnTo>
                    <a:lnTo>
                      <a:pt x="3027" y="84"/>
                    </a:lnTo>
                    <a:lnTo>
                      <a:pt x="3031" y="82"/>
                    </a:lnTo>
                    <a:lnTo>
                      <a:pt x="3035" y="84"/>
                    </a:lnTo>
                    <a:lnTo>
                      <a:pt x="3039" y="82"/>
                    </a:lnTo>
                    <a:lnTo>
                      <a:pt x="3043" y="81"/>
                    </a:lnTo>
                    <a:lnTo>
                      <a:pt x="3047" y="81"/>
                    </a:lnTo>
                    <a:lnTo>
                      <a:pt x="3051" y="80"/>
                    </a:lnTo>
                    <a:lnTo>
                      <a:pt x="3055" y="79"/>
                    </a:lnTo>
                    <a:lnTo>
                      <a:pt x="3059" y="78"/>
                    </a:lnTo>
                    <a:lnTo>
                      <a:pt x="3063" y="78"/>
                    </a:lnTo>
                    <a:lnTo>
                      <a:pt x="3067" y="76"/>
                    </a:lnTo>
                    <a:lnTo>
                      <a:pt x="3071" y="76"/>
                    </a:lnTo>
                    <a:lnTo>
                      <a:pt x="3075" y="75"/>
                    </a:lnTo>
                    <a:lnTo>
                      <a:pt x="3079" y="73"/>
                    </a:lnTo>
                    <a:lnTo>
                      <a:pt x="3082" y="73"/>
                    </a:lnTo>
                    <a:lnTo>
                      <a:pt x="3086" y="71"/>
                    </a:lnTo>
                    <a:lnTo>
                      <a:pt x="3090" y="71"/>
                    </a:lnTo>
                    <a:lnTo>
                      <a:pt x="3094" y="72"/>
                    </a:lnTo>
                    <a:lnTo>
                      <a:pt x="3098" y="72"/>
                    </a:lnTo>
                    <a:lnTo>
                      <a:pt x="3102" y="70"/>
                    </a:lnTo>
                    <a:lnTo>
                      <a:pt x="3106" y="69"/>
                    </a:lnTo>
                    <a:lnTo>
                      <a:pt x="3110" y="70"/>
                    </a:lnTo>
                    <a:lnTo>
                      <a:pt x="3114" y="68"/>
                    </a:lnTo>
                    <a:lnTo>
                      <a:pt x="3118" y="67"/>
                    </a:lnTo>
                    <a:lnTo>
                      <a:pt x="3122" y="68"/>
                    </a:lnTo>
                    <a:lnTo>
                      <a:pt x="3126" y="66"/>
                    </a:lnTo>
                    <a:lnTo>
                      <a:pt x="3130" y="66"/>
                    </a:lnTo>
                    <a:lnTo>
                      <a:pt x="3134" y="66"/>
                    </a:lnTo>
                    <a:lnTo>
                      <a:pt x="3138" y="64"/>
                    </a:lnTo>
                    <a:lnTo>
                      <a:pt x="3142" y="64"/>
                    </a:lnTo>
                    <a:lnTo>
                      <a:pt x="3146" y="63"/>
                    </a:lnTo>
                    <a:lnTo>
                      <a:pt x="3150" y="6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2" name="Freeform 2724"/>
              <p:cNvSpPr>
                <a:spLocks/>
              </p:cNvSpPr>
              <p:nvPr/>
            </p:nvSpPr>
            <p:spPr bwMode="auto">
              <a:xfrm flipV="1">
                <a:off x="506" y="1545"/>
                <a:ext cx="1814" cy="37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9"/>
                  </a:cxn>
                  <a:cxn ang="0">
                    <a:pos x="354" y="16"/>
                  </a:cxn>
                  <a:cxn ang="0">
                    <a:pos x="406" y="26"/>
                  </a:cxn>
                  <a:cxn ang="0">
                    <a:pos x="457" y="37"/>
                  </a:cxn>
                  <a:cxn ang="0">
                    <a:pos x="508" y="54"/>
                  </a:cxn>
                  <a:cxn ang="0">
                    <a:pos x="559" y="76"/>
                  </a:cxn>
                  <a:cxn ang="0">
                    <a:pos x="611" y="99"/>
                  </a:cxn>
                  <a:cxn ang="0">
                    <a:pos x="662" y="126"/>
                  </a:cxn>
                  <a:cxn ang="0">
                    <a:pos x="713" y="159"/>
                  </a:cxn>
                  <a:cxn ang="0">
                    <a:pos x="764" y="192"/>
                  </a:cxn>
                  <a:cxn ang="0">
                    <a:pos x="816" y="226"/>
                  </a:cxn>
                  <a:cxn ang="0">
                    <a:pos x="867" y="265"/>
                  </a:cxn>
                  <a:cxn ang="0">
                    <a:pos x="918" y="305"/>
                  </a:cxn>
                  <a:cxn ang="0">
                    <a:pos x="969" y="343"/>
                  </a:cxn>
                  <a:cxn ang="0">
                    <a:pos x="1021" y="383"/>
                  </a:cxn>
                  <a:cxn ang="0">
                    <a:pos x="1072" y="422"/>
                  </a:cxn>
                  <a:cxn ang="0">
                    <a:pos x="1123" y="458"/>
                  </a:cxn>
                  <a:cxn ang="0">
                    <a:pos x="1174" y="493"/>
                  </a:cxn>
                  <a:cxn ang="0">
                    <a:pos x="1226" y="523"/>
                  </a:cxn>
                  <a:cxn ang="0">
                    <a:pos x="1277" y="554"/>
                  </a:cxn>
                  <a:cxn ang="0">
                    <a:pos x="1328" y="580"/>
                  </a:cxn>
                  <a:cxn ang="0">
                    <a:pos x="1379" y="602"/>
                  </a:cxn>
                  <a:cxn ang="0">
                    <a:pos x="1431" y="620"/>
                  </a:cxn>
                  <a:cxn ang="0">
                    <a:pos x="1482" y="632"/>
                  </a:cxn>
                  <a:cxn ang="0">
                    <a:pos x="1533" y="644"/>
                  </a:cxn>
                  <a:cxn ang="0">
                    <a:pos x="1584" y="649"/>
                  </a:cxn>
                  <a:cxn ang="0">
                    <a:pos x="1636" y="650"/>
                  </a:cxn>
                  <a:cxn ang="0">
                    <a:pos x="1687" y="651"/>
                  </a:cxn>
                  <a:cxn ang="0">
                    <a:pos x="1738" y="646"/>
                  </a:cxn>
                  <a:cxn ang="0">
                    <a:pos x="1789" y="636"/>
                  </a:cxn>
                  <a:cxn ang="0">
                    <a:pos x="1841" y="623"/>
                  </a:cxn>
                  <a:cxn ang="0">
                    <a:pos x="1892" y="609"/>
                  </a:cxn>
                  <a:cxn ang="0">
                    <a:pos x="1943" y="591"/>
                  </a:cxn>
                  <a:cxn ang="0">
                    <a:pos x="1994" y="573"/>
                  </a:cxn>
                  <a:cxn ang="0">
                    <a:pos x="2046" y="550"/>
                  </a:cxn>
                  <a:cxn ang="0">
                    <a:pos x="2097" y="528"/>
                  </a:cxn>
                  <a:cxn ang="0">
                    <a:pos x="2148" y="503"/>
                  </a:cxn>
                  <a:cxn ang="0">
                    <a:pos x="2199" y="479"/>
                  </a:cxn>
                  <a:cxn ang="0">
                    <a:pos x="2251" y="453"/>
                  </a:cxn>
                  <a:cxn ang="0">
                    <a:pos x="2302" y="427"/>
                  </a:cxn>
                  <a:cxn ang="0">
                    <a:pos x="2353" y="402"/>
                  </a:cxn>
                  <a:cxn ang="0">
                    <a:pos x="2404" y="373"/>
                  </a:cxn>
                  <a:cxn ang="0">
                    <a:pos x="2456" y="349"/>
                  </a:cxn>
                  <a:cxn ang="0">
                    <a:pos x="2507" y="323"/>
                  </a:cxn>
                  <a:cxn ang="0">
                    <a:pos x="2558" y="298"/>
                  </a:cxn>
                  <a:cxn ang="0">
                    <a:pos x="2609" y="275"/>
                  </a:cxn>
                  <a:cxn ang="0">
                    <a:pos x="2661" y="252"/>
                  </a:cxn>
                  <a:cxn ang="0">
                    <a:pos x="2712" y="230"/>
                  </a:cxn>
                  <a:cxn ang="0">
                    <a:pos x="2763" y="209"/>
                  </a:cxn>
                  <a:cxn ang="0">
                    <a:pos x="2814" y="190"/>
                  </a:cxn>
                  <a:cxn ang="0">
                    <a:pos x="2866" y="171"/>
                  </a:cxn>
                  <a:cxn ang="0">
                    <a:pos x="2917" y="154"/>
                  </a:cxn>
                  <a:cxn ang="0">
                    <a:pos x="2968" y="137"/>
                  </a:cxn>
                  <a:cxn ang="0">
                    <a:pos x="3019" y="123"/>
                  </a:cxn>
                  <a:cxn ang="0">
                    <a:pos x="3071" y="109"/>
                  </a:cxn>
                  <a:cxn ang="0">
                    <a:pos x="3122" y="97"/>
                  </a:cxn>
                </a:cxnLst>
                <a:rect l="0" t="0" r="r" b="b"/>
                <a:pathLst>
                  <a:path w="3150" h="652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0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0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0" y="5"/>
                    </a:lnTo>
                    <a:lnTo>
                      <a:pt x="244" y="3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5"/>
                    </a:lnTo>
                    <a:lnTo>
                      <a:pt x="260" y="4"/>
                    </a:lnTo>
                    <a:lnTo>
                      <a:pt x="264" y="6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9"/>
                    </a:lnTo>
                    <a:lnTo>
                      <a:pt x="299" y="10"/>
                    </a:lnTo>
                    <a:lnTo>
                      <a:pt x="303" y="9"/>
                    </a:lnTo>
                    <a:lnTo>
                      <a:pt x="307" y="10"/>
                    </a:lnTo>
                    <a:lnTo>
                      <a:pt x="311" y="10"/>
                    </a:lnTo>
                    <a:lnTo>
                      <a:pt x="315" y="11"/>
                    </a:lnTo>
                    <a:lnTo>
                      <a:pt x="319" y="11"/>
                    </a:lnTo>
                    <a:lnTo>
                      <a:pt x="323" y="12"/>
                    </a:lnTo>
                    <a:lnTo>
                      <a:pt x="327" y="12"/>
                    </a:lnTo>
                    <a:lnTo>
                      <a:pt x="331" y="12"/>
                    </a:lnTo>
                    <a:lnTo>
                      <a:pt x="335" y="13"/>
                    </a:lnTo>
                    <a:lnTo>
                      <a:pt x="339" y="15"/>
                    </a:lnTo>
                    <a:lnTo>
                      <a:pt x="342" y="14"/>
                    </a:lnTo>
                    <a:lnTo>
                      <a:pt x="346" y="14"/>
                    </a:lnTo>
                    <a:lnTo>
                      <a:pt x="350" y="15"/>
                    </a:lnTo>
                    <a:lnTo>
                      <a:pt x="354" y="16"/>
                    </a:lnTo>
                    <a:lnTo>
                      <a:pt x="358" y="17"/>
                    </a:lnTo>
                    <a:lnTo>
                      <a:pt x="362" y="17"/>
                    </a:lnTo>
                    <a:lnTo>
                      <a:pt x="366" y="17"/>
                    </a:lnTo>
                    <a:lnTo>
                      <a:pt x="370" y="18"/>
                    </a:lnTo>
                    <a:lnTo>
                      <a:pt x="374" y="17"/>
                    </a:lnTo>
                    <a:lnTo>
                      <a:pt x="378" y="18"/>
                    </a:lnTo>
                    <a:lnTo>
                      <a:pt x="382" y="20"/>
                    </a:lnTo>
                    <a:lnTo>
                      <a:pt x="386" y="21"/>
                    </a:lnTo>
                    <a:lnTo>
                      <a:pt x="390" y="23"/>
                    </a:lnTo>
                    <a:lnTo>
                      <a:pt x="394" y="20"/>
                    </a:lnTo>
                    <a:lnTo>
                      <a:pt x="398" y="24"/>
                    </a:lnTo>
                    <a:lnTo>
                      <a:pt x="402" y="24"/>
                    </a:lnTo>
                    <a:lnTo>
                      <a:pt x="406" y="26"/>
                    </a:lnTo>
                    <a:lnTo>
                      <a:pt x="410" y="25"/>
                    </a:lnTo>
                    <a:lnTo>
                      <a:pt x="413" y="28"/>
                    </a:lnTo>
                    <a:lnTo>
                      <a:pt x="417" y="28"/>
                    </a:lnTo>
                    <a:lnTo>
                      <a:pt x="421" y="28"/>
                    </a:lnTo>
                    <a:lnTo>
                      <a:pt x="425" y="31"/>
                    </a:lnTo>
                    <a:lnTo>
                      <a:pt x="429" y="31"/>
                    </a:lnTo>
                    <a:lnTo>
                      <a:pt x="433" y="32"/>
                    </a:lnTo>
                    <a:lnTo>
                      <a:pt x="437" y="32"/>
                    </a:lnTo>
                    <a:lnTo>
                      <a:pt x="441" y="34"/>
                    </a:lnTo>
                    <a:lnTo>
                      <a:pt x="445" y="34"/>
                    </a:lnTo>
                    <a:lnTo>
                      <a:pt x="449" y="35"/>
                    </a:lnTo>
                    <a:lnTo>
                      <a:pt x="453" y="37"/>
                    </a:lnTo>
                    <a:lnTo>
                      <a:pt x="457" y="37"/>
                    </a:lnTo>
                    <a:lnTo>
                      <a:pt x="461" y="39"/>
                    </a:lnTo>
                    <a:lnTo>
                      <a:pt x="465" y="39"/>
                    </a:lnTo>
                    <a:lnTo>
                      <a:pt x="469" y="41"/>
                    </a:lnTo>
                    <a:lnTo>
                      <a:pt x="473" y="43"/>
                    </a:lnTo>
                    <a:lnTo>
                      <a:pt x="477" y="44"/>
                    </a:lnTo>
                    <a:lnTo>
                      <a:pt x="480" y="46"/>
                    </a:lnTo>
                    <a:lnTo>
                      <a:pt x="484" y="47"/>
                    </a:lnTo>
                    <a:lnTo>
                      <a:pt x="488" y="46"/>
                    </a:lnTo>
                    <a:lnTo>
                      <a:pt x="492" y="49"/>
                    </a:lnTo>
                    <a:lnTo>
                      <a:pt x="496" y="50"/>
                    </a:lnTo>
                    <a:lnTo>
                      <a:pt x="500" y="52"/>
                    </a:lnTo>
                    <a:lnTo>
                      <a:pt x="504" y="53"/>
                    </a:lnTo>
                    <a:lnTo>
                      <a:pt x="508" y="54"/>
                    </a:lnTo>
                    <a:lnTo>
                      <a:pt x="512" y="55"/>
                    </a:lnTo>
                    <a:lnTo>
                      <a:pt x="516" y="58"/>
                    </a:lnTo>
                    <a:lnTo>
                      <a:pt x="520" y="59"/>
                    </a:lnTo>
                    <a:lnTo>
                      <a:pt x="524" y="61"/>
                    </a:lnTo>
                    <a:lnTo>
                      <a:pt x="528" y="62"/>
                    </a:lnTo>
                    <a:lnTo>
                      <a:pt x="532" y="63"/>
                    </a:lnTo>
                    <a:lnTo>
                      <a:pt x="536" y="65"/>
                    </a:lnTo>
                    <a:lnTo>
                      <a:pt x="540" y="66"/>
                    </a:lnTo>
                    <a:lnTo>
                      <a:pt x="544" y="68"/>
                    </a:lnTo>
                    <a:lnTo>
                      <a:pt x="547" y="71"/>
                    </a:lnTo>
                    <a:lnTo>
                      <a:pt x="551" y="70"/>
                    </a:lnTo>
                    <a:lnTo>
                      <a:pt x="555" y="72"/>
                    </a:lnTo>
                    <a:lnTo>
                      <a:pt x="559" y="76"/>
                    </a:lnTo>
                    <a:lnTo>
                      <a:pt x="563" y="77"/>
                    </a:lnTo>
                    <a:lnTo>
                      <a:pt x="567" y="78"/>
                    </a:lnTo>
                    <a:lnTo>
                      <a:pt x="571" y="81"/>
                    </a:lnTo>
                    <a:lnTo>
                      <a:pt x="575" y="83"/>
                    </a:lnTo>
                    <a:lnTo>
                      <a:pt x="579" y="83"/>
                    </a:lnTo>
                    <a:lnTo>
                      <a:pt x="583" y="86"/>
                    </a:lnTo>
                    <a:lnTo>
                      <a:pt x="587" y="88"/>
                    </a:lnTo>
                    <a:lnTo>
                      <a:pt x="591" y="90"/>
                    </a:lnTo>
                    <a:lnTo>
                      <a:pt x="595" y="91"/>
                    </a:lnTo>
                    <a:lnTo>
                      <a:pt x="599" y="93"/>
                    </a:lnTo>
                    <a:lnTo>
                      <a:pt x="603" y="95"/>
                    </a:lnTo>
                    <a:lnTo>
                      <a:pt x="607" y="98"/>
                    </a:lnTo>
                    <a:lnTo>
                      <a:pt x="611" y="99"/>
                    </a:lnTo>
                    <a:lnTo>
                      <a:pt x="615" y="101"/>
                    </a:lnTo>
                    <a:lnTo>
                      <a:pt x="618" y="104"/>
                    </a:lnTo>
                    <a:lnTo>
                      <a:pt x="622" y="106"/>
                    </a:lnTo>
                    <a:lnTo>
                      <a:pt x="626" y="107"/>
                    </a:lnTo>
                    <a:lnTo>
                      <a:pt x="630" y="110"/>
                    </a:lnTo>
                    <a:lnTo>
                      <a:pt x="634" y="111"/>
                    </a:lnTo>
                    <a:lnTo>
                      <a:pt x="638" y="113"/>
                    </a:lnTo>
                    <a:lnTo>
                      <a:pt x="642" y="116"/>
                    </a:lnTo>
                    <a:lnTo>
                      <a:pt x="646" y="119"/>
                    </a:lnTo>
                    <a:lnTo>
                      <a:pt x="650" y="120"/>
                    </a:lnTo>
                    <a:lnTo>
                      <a:pt x="654" y="121"/>
                    </a:lnTo>
                    <a:lnTo>
                      <a:pt x="658" y="124"/>
                    </a:lnTo>
                    <a:lnTo>
                      <a:pt x="662" y="126"/>
                    </a:lnTo>
                    <a:lnTo>
                      <a:pt x="666" y="128"/>
                    </a:lnTo>
                    <a:lnTo>
                      <a:pt x="670" y="131"/>
                    </a:lnTo>
                    <a:lnTo>
                      <a:pt x="674" y="134"/>
                    </a:lnTo>
                    <a:lnTo>
                      <a:pt x="678" y="136"/>
                    </a:lnTo>
                    <a:lnTo>
                      <a:pt x="682" y="138"/>
                    </a:lnTo>
                    <a:lnTo>
                      <a:pt x="685" y="140"/>
                    </a:lnTo>
                    <a:lnTo>
                      <a:pt x="689" y="143"/>
                    </a:lnTo>
                    <a:lnTo>
                      <a:pt x="693" y="146"/>
                    </a:lnTo>
                    <a:lnTo>
                      <a:pt x="697" y="147"/>
                    </a:lnTo>
                    <a:lnTo>
                      <a:pt x="701" y="149"/>
                    </a:lnTo>
                    <a:lnTo>
                      <a:pt x="705" y="152"/>
                    </a:lnTo>
                    <a:lnTo>
                      <a:pt x="709" y="156"/>
                    </a:lnTo>
                    <a:lnTo>
                      <a:pt x="713" y="159"/>
                    </a:lnTo>
                    <a:lnTo>
                      <a:pt x="717" y="158"/>
                    </a:lnTo>
                    <a:lnTo>
                      <a:pt x="721" y="162"/>
                    </a:lnTo>
                    <a:lnTo>
                      <a:pt x="725" y="166"/>
                    </a:lnTo>
                    <a:lnTo>
                      <a:pt x="729" y="166"/>
                    </a:lnTo>
                    <a:lnTo>
                      <a:pt x="733" y="170"/>
                    </a:lnTo>
                    <a:lnTo>
                      <a:pt x="737" y="172"/>
                    </a:lnTo>
                    <a:lnTo>
                      <a:pt x="741" y="174"/>
                    </a:lnTo>
                    <a:lnTo>
                      <a:pt x="745" y="179"/>
                    </a:lnTo>
                    <a:lnTo>
                      <a:pt x="749" y="179"/>
                    </a:lnTo>
                    <a:lnTo>
                      <a:pt x="753" y="184"/>
                    </a:lnTo>
                    <a:lnTo>
                      <a:pt x="756" y="186"/>
                    </a:lnTo>
                    <a:lnTo>
                      <a:pt x="760" y="188"/>
                    </a:lnTo>
                    <a:lnTo>
                      <a:pt x="764" y="192"/>
                    </a:lnTo>
                    <a:lnTo>
                      <a:pt x="768" y="194"/>
                    </a:lnTo>
                    <a:lnTo>
                      <a:pt x="772" y="195"/>
                    </a:lnTo>
                    <a:lnTo>
                      <a:pt x="776" y="199"/>
                    </a:lnTo>
                    <a:lnTo>
                      <a:pt x="780" y="202"/>
                    </a:lnTo>
                    <a:lnTo>
                      <a:pt x="784" y="205"/>
                    </a:lnTo>
                    <a:lnTo>
                      <a:pt x="788" y="206"/>
                    </a:lnTo>
                    <a:lnTo>
                      <a:pt x="792" y="211"/>
                    </a:lnTo>
                    <a:lnTo>
                      <a:pt x="796" y="213"/>
                    </a:lnTo>
                    <a:lnTo>
                      <a:pt x="800" y="216"/>
                    </a:lnTo>
                    <a:lnTo>
                      <a:pt x="804" y="217"/>
                    </a:lnTo>
                    <a:lnTo>
                      <a:pt x="808" y="222"/>
                    </a:lnTo>
                    <a:lnTo>
                      <a:pt x="812" y="225"/>
                    </a:lnTo>
                    <a:lnTo>
                      <a:pt x="816" y="226"/>
                    </a:lnTo>
                    <a:lnTo>
                      <a:pt x="820" y="230"/>
                    </a:lnTo>
                    <a:lnTo>
                      <a:pt x="823" y="235"/>
                    </a:lnTo>
                    <a:lnTo>
                      <a:pt x="827" y="235"/>
                    </a:lnTo>
                    <a:lnTo>
                      <a:pt x="831" y="239"/>
                    </a:lnTo>
                    <a:lnTo>
                      <a:pt x="835" y="240"/>
                    </a:lnTo>
                    <a:lnTo>
                      <a:pt x="839" y="245"/>
                    </a:lnTo>
                    <a:lnTo>
                      <a:pt x="843" y="247"/>
                    </a:lnTo>
                    <a:lnTo>
                      <a:pt x="847" y="248"/>
                    </a:lnTo>
                    <a:lnTo>
                      <a:pt x="851" y="253"/>
                    </a:lnTo>
                    <a:lnTo>
                      <a:pt x="855" y="256"/>
                    </a:lnTo>
                    <a:lnTo>
                      <a:pt x="859" y="258"/>
                    </a:lnTo>
                    <a:lnTo>
                      <a:pt x="863" y="263"/>
                    </a:lnTo>
                    <a:lnTo>
                      <a:pt x="867" y="265"/>
                    </a:lnTo>
                    <a:lnTo>
                      <a:pt x="871" y="268"/>
                    </a:lnTo>
                    <a:lnTo>
                      <a:pt x="875" y="270"/>
                    </a:lnTo>
                    <a:lnTo>
                      <a:pt x="879" y="275"/>
                    </a:lnTo>
                    <a:lnTo>
                      <a:pt x="883" y="277"/>
                    </a:lnTo>
                    <a:lnTo>
                      <a:pt x="887" y="280"/>
                    </a:lnTo>
                    <a:lnTo>
                      <a:pt x="890" y="282"/>
                    </a:lnTo>
                    <a:lnTo>
                      <a:pt x="894" y="285"/>
                    </a:lnTo>
                    <a:lnTo>
                      <a:pt x="898" y="288"/>
                    </a:lnTo>
                    <a:lnTo>
                      <a:pt x="902" y="293"/>
                    </a:lnTo>
                    <a:lnTo>
                      <a:pt x="906" y="294"/>
                    </a:lnTo>
                    <a:lnTo>
                      <a:pt x="910" y="299"/>
                    </a:lnTo>
                    <a:lnTo>
                      <a:pt x="914" y="301"/>
                    </a:lnTo>
                    <a:lnTo>
                      <a:pt x="918" y="305"/>
                    </a:lnTo>
                    <a:lnTo>
                      <a:pt x="922" y="308"/>
                    </a:lnTo>
                    <a:lnTo>
                      <a:pt x="926" y="310"/>
                    </a:lnTo>
                    <a:lnTo>
                      <a:pt x="930" y="313"/>
                    </a:lnTo>
                    <a:lnTo>
                      <a:pt x="934" y="316"/>
                    </a:lnTo>
                    <a:lnTo>
                      <a:pt x="938" y="319"/>
                    </a:lnTo>
                    <a:lnTo>
                      <a:pt x="942" y="322"/>
                    </a:lnTo>
                    <a:lnTo>
                      <a:pt x="946" y="325"/>
                    </a:lnTo>
                    <a:lnTo>
                      <a:pt x="950" y="328"/>
                    </a:lnTo>
                    <a:lnTo>
                      <a:pt x="954" y="331"/>
                    </a:lnTo>
                    <a:lnTo>
                      <a:pt x="958" y="335"/>
                    </a:lnTo>
                    <a:lnTo>
                      <a:pt x="961" y="338"/>
                    </a:lnTo>
                    <a:lnTo>
                      <a:pt x="965" y="343"/>
                    </a:lnTo>
                    <a:lnTo>
                      <a:pt x="969" y="343"/>
                    </a:lnTo>
                    <a:lnTo>
                      <a:pt x="973" y="347"/>
                    </a:lnTo>
                    <a:lnTo>
                      <a:pt x="977" y="349"/>
                    </a:lnTo>
                    <a:lnTo>
                      <a:pt x="981" y="353"/>
                    </a:lnTo>
                    <a:lnTo>
                      <a:pt x="985" y="356"/>
                    </a:lnTo>
                    <a:lnTo>
                      <a:pt x="989" y="358"/>
                    </a:lnTo>
                    <a:lnTo>
                      <a:pt x="993" y="362"/>
                    </a:lnTo>
                    <a:lnTo>
                      <a:pt x="997" y="364"/>
                    </a:lnTo>
                    <a:lnTo>
                      <a:pt x="1001" y="368"/>
                    </a:lnTo>
                    <a:lnTo>
                      <a:pt x="1005" y="370"/>
                    </a:lnTo>
                    <a:lnTo>
                      <a:pt x="1009" y="374"/>
                    </a:lnTo>
                    <a:lnTo>
                      <a:pt x="1013" y="377"/>
                    </a:lnTo>
                    <a:lnTo>
                      <a:pt x="1017" y="380"/>
                    </a:lnTo>
                    <a:lnTo>
                      <a:pt x="1021" y="383"/>
                    </a:lnTo>
                    <a:lnTo>
                      <a:pt x="1025" y="386"/>
                    </a:lnTo>
                    <a:lnTo>
                      <a:pt x="1028" y="389"/>
                    </a:lnTo>
                    <a:lnTo>
                      <a:pt x="1032" y="392"/>
                    </a:lnTo>
                    <a:lnTo>
                      <a:pt x="1036" y="395"/>
                    </a:lnTo>
                    <a:lnTo>
                      <a:pt x="1040" y="398"/>
                    </a:lnTo>
                    <a:lnTo>
                      <a:pt x="1044" y="401"/>
                    </a:lnTo>
                    <a:lnTo>
                      <a:pt x="1048" y="402"/>
                    </a:lnTo>
                    <a:lnTo>
                      <a:pt x="1052" y="406"/>
                    </a:lnTo>
                    <a:lnTo>
                      <a:pt x="1056" y="410"/>
                    </a:lnTo>
                    <a:lnTo>
                      <a:pt x="1060" y="413"/>
                    </a:lnTo>
                    <a:lnTo>
                      <a:pt x="1064" y="416"/>
                    </a:lnTo>
                    <a:lnTo>
                      <a:pt x="1068" y="417"/>
                    </a:lnTo>
                    <a:lnTo>
                      <a:pt x="1072" y="422"/>
                    </a:lnTo>
                    <a:lnTo>
                      <a:pt x="1076" y="424"/>
                    </a:lnTo>
                    <a:lnTo>
                      <a:pt x="1080" y="425"/>
                    </a:lnTo>
                    <a:lnTo>
                      <a:pt x="1084" y="430"/>
                    </a:lnTo>
                    <a:lnTo>
                      <a:pt x="1088" y="432"/>
                    </a:lnTo>
                    <a:lnTo>
                      <a:pt x="1092" y="434"/>
                    </a:lnTo>
                    <a:lnTo>
                      <a:pt x="1095" y="439"/>
                    </a:lnTo>
                    <a:lnTo>
                      <a:pt x="1099" y="442"/>
                    </a:lnTo>
                    <a:lnTo>
                      <a:pt x="1103" y="444"/>
                    </a:lnTo>
                    <a:lnTo>
                      <a:pt x="1107" y="446"/>
                    </a:lnTo>
                    <a:lnTo>
                      <a:pt x="1111" y="449"/>
                    </a:lnTo>
                    <a:lnTo>
                      <a:pt x="1115" y="452"/>
                    </a:lnTo>
                    <a:lnTo>
                      <a:pt x="1119" y="456"/>
                    </a:lnTo>
                    <a:lnTo>
                      <a:pt x="1123" y="458"/>
                    </a:lnTo>
                    <a:lnTo>
                      <a:pt x="1127" y="461"/>
                    </a:lnTo>
                    <a:lnTo>
                      <a:pt x="1131" y="463"/>
                    </a:lnTo>
                    <a:lnTo>
                      <a:pt x="1135" y="465"/>
                    </a:lnTo>
                    <a:lnTo>
                      <a:pt x="1139" y="468"/>
                    </a:lnTo>
                    <a:lnTo>
                      <a:pt x="1143" y="472"/>
                    </a:lnTo>
                    <a:lnTo>
                      <a:pt x="1147" y="475"/>
                    </a:lnTo>
                    <a:lnTo>
                      <a:pt x="1151" y="476"/>
                    </a:lnTo>
                    <a:lnTo>
                      <a:pt x="1155" y="480"/>
                    </a:lnTo>
                    <a:lnTo>
                      <a:pt x="1159" y="483"/>
                    </a:lnTo>
                    <a:lnTo>
                      <a:pt x="1163" y="485"/>
                    </a:lnTo>
                    <a:lnTo>
                      <a:pt x="1166" y="488"/>
                    </a:lnTo>
                    <a:lnTo>
                      <a:pt x="1170" y="489"/>
                    </a:lnTo>
                    <a:lnTo>
                      <a:pt x="1174" y="493"/>
                    </a:lnTo>
                    <a:lnTo>
                      <a:pt x="1178" y="496"/>
                    </a:lnTo>
                    <a:lnTo>
                      <a:pt x="1182" y="497"/>
                    </a:lnTo>
                    <a:lnTo>
                      <a:pt x="1186" y="501"/>
                    </a:lnTo>
                    <a:lnTo>
                      <a:pt x="1190" y="504"/>
                    </a:lnTo>
                    <a:lnTo>
                      <a:pt x="1194" y="506"/>
                    </a:lnTo>
                    <a:lnTo>
                      <a:pt x="1198" y="509"/>
                    </a:lnTo>
                    <a:lnTo>
                      <a:pt x="1202" y="509"/>
                    </a:lnTo>
                    <a:lnTo>
                      <a:pt x="1206" y="513"/>
                    </a:lnTo>
                    <a:lnTo>
                      <a:pt x="1210" y="515"/>
                    </a:lnTo>
                    <a:lnTo>
                      <a:pt x="1214" y="519"/>
                    </a:lnTo>
                    <a:lnTo>
                      <a:pt x="1218" y="518"/>
                    </a:lnTo>
                    <a:lnTo>
                      <a:pt x="1222" y="522"/>
                    </a:lnTo>
                    <a:lnTo>
                      <a:pt x="1226" y="523"/>
                    </a:lnTo>
                    <a:lnTo>
                      <a:pt x="1230" y="527"/>
                    </a:lnTo>
                    <a:lnTo>
                      <a:pt x="1233" y="528"/>
                    </a:lnTo>
                    <a:lnTo>
                      <a:pt x="1237" y="530"/>
                    </a:lnTo>
                    <a:lnTo>
                      <a:pt x="1241" y="534"/>
                    </a:lnTo>
                    <a:lnTo>
                      <a:pt x="1245" y="537"/>
                    </a:lnTo>
                    <a:lnTo>
                      <a:pt x="1249" y="540"/>
                    </a:lnTo>
                    <a:lnTo>
                      <a:pt x="1253" y="541"/>
                    </a:lnTo>
                    <a:lnTo>
                      <a:pt x="1257" y="543"/>
                    </a:lnTo>
                    <a:lnTo>
                      <a:pt x="1261" y="546"/>
                    </a:lnTo>
                    <a:lnTo>
                      <a:pt x="1265" y="548"/>
                    </a:lnTo>
                    <a:lnTo>
                      <a:pt x="1269" y="549"/>
                    </a:lnTo>
                    <a:lnTo>
                      <a:pt x="1273" y="551"/>
                    </a:lnTo>
                    <a:lnTo>
                      <a:pt x="1277" y="554"/>
                    </a:lnTo>
                    <a:lnTo>
                      <a:pt x="1281" y="556"/>
                    </a:lnTo>
                    <a:lnTo>
                      <a:pt x="1285" y="559"/>
                    </a:lnTo>
                    <a:lnTo>
                      <a:pt x="1289" y="560"/>
                    </a:lnTo>
                    <a:lnTo>
                      <a:pt x="1293" y="562"/>
                    </a:lnTo>
                    <a:lnTo>
                      <a:pt x="1297" y="564"/>
                    </a:lnTo>
                    <a:lnTo>
                      <a:pt x="1301" y="566"/>
                    </a:lnTo>
                    <a:lnTo>
                      <a:pt x="1304" y="569"/>
                    </a:lnTo>
                    <a:lnTo>
                      <a:pt x="1308" y="569"/>
                    </a:lnTo>
                    <a:lnTo>
                      <a:pt x="1312" y="572"/>
                    </a:lnTo>
                    <a:lnTo>
                      <a:pt x="1316" y="574"/>
                    </a:lnTo>
                    <a:lnTo>
                      <a:pt x="1320" y="575"/>
                    </a:lnTo>
                    <a:lnTo>
                      <a:pt x="1324" y="578"/>
                    </a:lnTo>
                    <a:lnTo>
                      <a:pt x="1328" y="580"/>
                    </a:lnTo>
                    <a:lnTo>
                      <a:pt x="1332" y="582"/>
                    </a:lnTo>
                    <a:lnTo>
                      <a:pt x="1336" y="583"/>
                    </a:lnTo>
                    <a:lnTo>
                      <a:pt x="1340" y="584"/>
                    </a:lnTo>
                    <a:lnTo>
                      <a:pt x="1344" y="587"/>
                    </a:lnTo>
                    <a:lnTo>
                      <a:pt x="1348" y="589"/>
                    </a:lnTo>
                    <a:lnTo>
                      <a:pt x="1352" y="588"/>
                    </a:lnTo>
                    <a:lnTo>
                      <a:pt x="1356" y="591"/>
                    </a:lnTo>
                    <a:lnTo>
                      <a:pt x="1360" y="593"/>
                    </a:lnTo>
                    <a:lnTo>
                      <a:pt x="1364" y="595"/>
                    </a:lnTo>
                    <a:lnTo>
                      <a:pt x="1368" y="597"/>
                    </a:lnTo>
                    <a:lnTo>
                      <a:pt x="1371" y="599"/>
                    </a:lnTo>
                    <a:lnTo>
                      <a:pt x="1375" y="599"/>
                    </a:lnTo>
                    <a:lnTo>
                      <a:pt x="1379" y="602"/>
                    </a:lnTo>
                    <a:lnTo>
                      <a:pt x="1383" y="602"/>
                    </a:lnTo>
                    <a:lnTo>
                      <a:pt x="1387" y="604"/>
                    </a:lnTo>
                    <a:lnTo>
                      <a:pt x="1391" y="606"/>
                    </a:lnTo>
                    <a:lnTo>
                      <a:pt x="1395" y="606"/>
                    </a:lnTo>
                    <a:lnTo>
                      <a:pt x="1399" y="610"/>
                    </a:lnTo>
                    <a:lnTo>
                      <a:pt x="1403" y="610"/>
                    </a:lnTo>
                    <a:lnTo>
                      <a:pt x="1407" y="611"/>
                    </a:lnTo>
                    <a:lnTo>
                      <a:pt x="1411" y="614"/>
                    </a:lnTo>
                    <a:lnTo>
                      <a:pt x="1415" y="614"/>
                    </a:lnTo>
                    <a:lnTo>
                      <a:pt x="1419" y="616"/>
                    </a:lnTo>
                    <a:lnTo>
                      <a:pt x="1423" y="616"/>
                    </a:lnTo>
                    <a:lnTo>
                      <a:pt x="1427" y="619"/>
                    </a:lnTo>
                    <a:lnTo>
                      <a:pt x="1431" y="620"/>
                    </a:lnTo>
                    <a:lnTo>
                      <a:pt x="1435" y="621"/>
                    </a:lnTo>
                    <a:lnTo>
                      <a:pt x="1438" y="623"/>
                    </a:lnTo>
                    <a:lnTo>
                      <a:pt x="1442" y="623"/>
                    </a:lnTo>
                    <a:lnTo>
                      <a:pt x="1446" y="624"/>
                    </a:lnTo>
                    <a:lnTo>
                      <a:pt x="1450" y="626"/>
                    </a:lnTo>
                    <a:lnTo>
                      <a:pt x="1454" y="626"/>
                    </a:lnTo>
                    <a:lnTo>
                      <a:pt x="1458" y="628"/>
                    </a:lnTo>
                    <a:lnTo>
                      <a:pt x="1462" y="628"/>
                    </a:lnTo>
                    <a:lnTo>
                      <a:pt x="1466" y="629"/>
                    </a:lnTo>
                    <a:lnTo>
                      <a:pt x="1470" y="631"/>
                    </a:lnTo>
                    <a:lnTo>
                      <a:pt x="1474" y="631"/>
                    </a:lnTo>
                    <a:lnTo>
                      <a:pt x="1478" y="632"/>
                    </a:lnTo>
                    <a:lnTo>
                      <a:pt x="1482" y="632"/>
                    </a:lnTo>
                    <a:lnTo>
                      <a:pt x="1486" y="633"/>
                    </a:lnTo>
                    <a:lnTo>
                      <a:pt x="1490" y="636"/>
                    </a:lnTo>
                    <a:lnTo>
                      <a:pt x="1494" y="635"/>
                    </a:lnTo>
                    <a:lnTo>
                      <a:pt x="1498" y="636"/>
                    </a:lnTo>
                    <a:lnTo>
                      <a:pt x="1502" y="639"/>
                    </a:lnTo>
                    <a:lnTo>
                      <a:pt x="1506" y="639"/>
                    </a:lnTo>
                    <a:lnTo>
                      <a:pt x="1509" y="640"/>
                    </a:lnTo>
                    <a:lnTo>
                      <a:pt x="1513" y="640"/>
                    </a:lnTo>
                    <a:lnTo>
                      <a:pt x="1517" y="641"/>
                    </a:lnTo>
                    <a:lnTo>
                      <a:pt x="1521" y="642"/>
                    </a:lnTo>
                    <a:lnTo>
                      <a:pt x="1525" y="642"/>
                    </a:lnTo>
                    <a:lnTo>
                      <a:pt x="1529" y="644"/>
                    </a:lnTo>
                    <a:lnTo>
                      <a:pt x="1533" y="644"/>
                    </a:lnTo>
                    <a:lnTo>
                      <a:pt x="1537" y="645"/>
                    </a:lnTo>
                    <a:lnTo>
                      <a:pt x="1541" y="646"/>
                    </a:lnTo>
                    <a:lnTo>
                      <a:pt x="1545" y="646"/>
                    </a:lnTo>
                    <a:lnTo>
                      <a:pt x="1549" y="647"/>
                    </a:lnTo>
                    <a:lnTo>
                      <a:pt x="1553" y="647"/>
                    </a:lnTo>
                    <a:lnTo>
                      <a:pt x="1557" y="647"/>
                    </a:lnTo>
                    <a:lnTo>
                      <a:pt x="1561" y="647"/>
                    </a:lnTo>
                    <a:lnTo>
                      <a:pt x="1565" y="647"/>
                    </a:lnTo>
                    <a:lnTo>
                      <a:pt x="1569" y="648"/>
                    </a:lnTo>
                    <a:lnTo>
                      <a:pt x="1573" y="649"/>
                    </a:lnTo>
                    <a:lnTo>
                      <a:pt x="1576" y="649"/>
                    </a:lnTo>
                    <a:lnTo>
                      <a:pt x="1580" y="648"/>
                    </a:lnTo>
                    <a:lnTo>
                      <a:pt x="1584" y="649"/>
                    </a:lnTo>
                    <a:lnTo>
                      <a:pt x="1588" y="649"/>
                    </a:lnTo>
                    <a:lnTo>
                      <a:pt x="1592" y="648"/>
                    </a:lnTo>
                    <a:lnTo>
                      <a:pt x="1596" y="652"/>
                    </a:lnTo>
                    <a:lnTo>
                      <a:pt x="1600" y="650"/>
                    </a:lnTo>
                    <a:lnTo>
                      <a:pt x="1604" y="651"/>
                    </a:lnTo>
                    <a:lnTo>
                      <a:pt x="1608" y="651"/>
                    </a:lnTo>
                    <a:lnTo>
                      <a:pt x="1612" y="651"/>
                    </a:lnTo>
                    <a:lnTo>
                      <a:pt x="1616" y="651"/>
                    </a:lnTo>
                    <a:lnTo>
                      <a:pt x="1620" y="651"/>
                    </a:lnTo>
                    <a:lnTo>
                      <a:pt x="1624" y="651"/>
                    </a:lnTo>
                    <a:lnTo>
                      <a:pt x="1628" y="651"/>
                    </a:lnTo>
                    <a:lnTo>
                      <a:pt x="1632" y="651"/>
                    </a:lnTo>
                    <a:lnTo>
                      <a:pt x="1636" y="650"/>
                    </a:lnTo>
                    <a:lnTo>
                      <a:pt x="1640" y="651"/>
                    </a:lnTo>
                    <a:lnTo>
                      <a:pt x="1643" y="651"/>
                    </a:lnTo>
                    <a:lnTo>
                      <a:pt x="1647" y="651"/>
                    </a:lnTo>
                    <a:lnTo>
                      <a:pt x="1651" y="651"/>
                    </a:lnTo>
                    <a:lnTo>
                      <a:pt x="1655" y="651"/>
                    </a:lnTo>
                    <a:lnTo>
                      <a:pt x="1659" y="650"/>
                    </a:lnTo>
                    <a:lnTo>
                      <a:pt x="1663" y="650"/>
                    </a:lnTo>
                    <a:lnTo>
                      <a:pt x="1667" y="650"/>
                    </a:lnTo>
                    <a:lnTo>
                      <a:pt x="1671" y="651"/>
                    </a:lnTo>
                    <a:lnTo>
                      <a:pt x="1675" y="650"/>
                    </a:lnTo>
                    <a:lnTo>
                      <a:pt x="1679" y="650"/>
                    </a:lnTo>
                    <a:lnTo>
                      <a:pt x="1683" y="650"/>
                    </a:lnTo>
                    <a:lnTo>
                      <a:pt x="1687" y="651"/>
                    </a:lnTo>
                    <a:lnTo>
                      <a:pt x="1691" y="649"/>
                    </a:lnTo>
                    <a:lnTo>
                      <a:pt x="1695" y="649"/>
                    </a:lnTo>
                    <a:lnTo>
                      <a:pt x="1699" y="649"/>
                    </a:lnTo>
                    <a:lnTo>
                      <a:pt x="1703" y="647"/>
                    </a:lnTo>
                    <a:lnTo>
                      <a:pt x="1707" y="648"/>
                    </a:lnTo>
                    <a:lnTo>
                      <a:pt x="1711" y="647"/>
                    </a:lnTo>
                    <a:lnTo>
                      <a:pt x="1714" y="648"/>
                    </a:lnTo>
                    <a:lnTo>
                      <a:pt x="1718" y="647"/>
                    </a:lnTo>
                    <a:lnTo>
                      <a:pt x="1722" y="647"/>
                    </a:lnTo>
                    <a:lnTo>
                      <a:pt x="1726" y="647"/>
                    </a:lnTo>
                    <a:lnTo>
                      <a:pt x="1730" y="646"/>
                    </a:lnTo>
                    <a:lnTo>
                      <a:pt x="1734" y="645"/>
                    </a:lnTo>
                    <a:lnTo>
                      <a:pt x="1738" y="646"/>
                    </a:lnTo>
                    <a:lnTo>
                      <a:pt x="1742" y="643"/>
                    </a:lnTo>
                    <a:lnTo>
                      <a:pt x="1746" y="644"/>
                    </a:lnTo>
                    <a:lnTo>
                      <a:pt x="1750" y="643"/>
                    </a:lnTo>
                    <a:lnTo>
                      <a:pt x="1754" y="642"/>
                    </a:lnTo>
                    <a:lnTo>
                      <a:pt x="1758" y="643"/>
                    </a:lnTo>
                    <a:lnTo>
                      <a:pt x="1762" y="641"/>
                    </a:lnTo>
                    <a:lnTo>
                      <a:pt x="1766" y="641"/>
                    </a:lnTo>
                    <a:lnTo>
                      <a:pt x="1770" y="640"/>
                    </a:lnTo>
                    <a:lnTo>
                      <a:pt x="1774" y="639"/>
                    </a:lnTo>
                    <a:lnTo>
                      <a:pt x="1778" y="638"/>
                    </a:lnTo>
                    <a:lnTo>
                      <a:pt x="1781" y="637"/>
                    </a:lnTo>
                    <a:lnTo>
                      <a:pt x="1785" y="635"/>
                    </a:lnTo>
                    <a:lnTo>
                      <a:pt x="1789" y="636"/>
                    </a:lnTo>
                    <a:lnTo>
                      <a:pt x="1793" y="635"/>
                    </a:lnTo>
                    <a:lnTo>
                      <a:pt x="1797" y="634"/>
                    </a:lnTo>
                    <a:lnTo>
                      <a:pt x="1801" y="634"/>
                    </a:lnTo>
                    <a:lnTo>
                      <a:pt x="1805" y="631"/>
                    </a:lnTo>
                    <a:lnTo>
                      <a:pt x="1809" y="632"/>
                    </a:lnTo>
                    <a:lnTo>
                      <a:pt x="1813" y="631"/>
                    </a:lnTo>
                    <a:lnTo>
                      <a:pt x="1817" y="630"/>
                    </a:lnTo>
                    <a:lnTo>
                      <a:pt x="1821" y="629"/>
                    </a:lnTo>
                    <a:lnTo>
                      <a:pt x="1825" y="628"/>
                    </a:lnTo>
                    <a:lnTo>
                      <a:pt x="1829" y="626"/>
                    </a:lnTo>
                    <a:lnTo>
                      <a:pt x="1833" y="625"/>
                    </a:lnTo>
                    <a:lnTo>
                      <a:pt x="1837" y="624"/>
                    </a:lnTo>
                    <a:lnTo>
                      <a:pt x="1841" y="623"/>
                    </a:lnTo>
                    <a:lnTo>
                      <a:pt x="1845" y="621"/>
                    </a:lnTo>
                    <a:lnTo>
                      <a:pt x="1848" y="622"/>
                    </a:lnTo>
                    <a:lnTo>
                      <a:pt x="1852" y="620"/>
                    </a:lnTo>
                    <a:lnTo>
                      <a:pt x="1856" y="620"/>
                    </a:lnTo>
                    <a:lnTo>
                      <a:pt x="1860" y="617"/>
                    </a:lnTo>
                    <a:lnTo>
                      <a:pt x="1864" y="617"/>
                    </a:lnTo>
                    <a:lnTo>
                      <a:pt x="1868" y="616"/>
                    </a:lnTo>
                    <a:lnTo>
                      <a:pt x="1872" y="615"/>
                    </a:lnTo>
                    <a:lnTo>
                      <a:pt x="1876" y="613"/>
                    </a:lnTo>
                    <a:lnTo>
                      <a:pt x="1880" y="612"/>
                    </a:lnTo>
                    <a:lnTo>
                      <a:pt x="1884" y="612"/>
                    </a:lnTo>
                    <a:lnTo>
                      <a:pt x="1888" y="609"/>
                    </a:lnTo>
                    <a:lnTo>
                      <a:pt x="1892" y="609"/>
                    </a:lnTo>
                    <a:lnTo>
                      <a:pt x="1896" y="609"/>
                    </a:lnTo>
                    <a:lnTo>
                      <a:pt x="1900" y="608"/>
                    </a:lnTo>
                    <a:lnTo>
                      <a:pt x="1904" y="605"/>
                    </a:lnTo>
                    <a:lnTo>
                      <a:pt x="1908" y="604"/>
                    </a:lnTo>
                    <a:lnTo>
                      <a:pt x="1912" y="602"/>
                    </a:lnTo>
                    <a:lnTo>
                      <a:pt x="1916" y="602"/>
                    </a:lnTo>
                    <a:lnTo>
                      <a:pt x="1919" y="601"/>
                    </a:lnTo>
                    <a:lnTo>
                      <a:pt x="1923" y="599"/>
                    </a:lnTo>
                    <a:lnTo>
                      <a:pt x="1927" y="597"/>
                    </a:lnTo>
                    <a:lnTo>
                      <a:pt x="1931" y="595"/>
                    </a:lnTo>
                    <a:lnTo>
                      <a:pt x="1935" y="596"/>
                    </a:lnTo>
                    <a:lnTo>
                      <a:pt x="1939" y="594"/>
                    </a:lnTo>
                    <a:lnTo>
                      <a:pt x="1943" y="591"/>
                    </a:lnTo>
                    <a:lnTo>
                      <a:pt x="1947" y="591"/>
                    </a:lnTo>
                    <a:lnTo>
                      <a:pt x="1951" y="590"/>
                    </a:lnTo>
                    <a:lnTo>
                      <a:pt x="1955" y="587"/>
                    </a:lnTo>
                    <a:lnTo>
                      <a:pt x="1959" y="587"/>
                    </a:lnTo>
                    <a:lnTo>
                      <a:pt x="1963" y="585"/>
                    </a:lnTo>
                    <a:lnTo>
                      <a:pt x="1967" y="584"/>
                    </a:lnTo>
                    <a:lnTo>
                      <a:pt x="1971" y="581"/>
                    </a:lnTo>
                    <a:lnTo>
                      <a:pt x="1975" y="580"/>
                    </a:lnTo>
                    <a:lnTo>
                      <a:pt x="1979" y="579"/>
                    </a:lnTo>
                    <a:lnTo>
                      <a:pt x="1983" y="577"/>
                    </a:lnTo>
                    <a:lnTo>
                      <a:pt x="1986" y="575"/>
                    </a:lnTo>
                    <a:lnTo>
                      <a:pt x="1990" y="574"/>
                    </a:lnTo>
                    <a:lnTo>
                      <a:pt x="1994" y="573"/>
                    </a:lnTo>
                    <a:lnTo>
                      <a:pt x="1998" y="571"/>
                    </a:lnTo>
                    <a:lnTo>
                      <a:pt x="2002" y="569"/>
                    </a:lnTo>
                    <a:lnTo>
                      <a:pt x="2006" y="568"/>
                    </a:lnTo>
                    <a:lnTo>
                      <a:pt x="2010" y="566"/>
                    </a:lnTo>
                    <a:lnTo>
                      <a:pt x="2014" y="565"/>
                    </a:lnTo>
                    <a:lnTo>
                      <a:pt x="2018" y="562"/>
                    </a:lnTo>
                    <a:lnTo>
                      <a:pt x="2022" y="562"/>
                    </a:lnTo>
                    <a:lnTo>
                      <a:pt x="2026" y="560"/>
                    </a:lnTo>
                    <a:lnTo>
                      <a:pt x="2030" y="558"/>
                    </a:lnTo>
                    <a:lnTo>
                      <a:pt x="2034" y="556"/>
                    </a:lnTo>
                    <a:lnTo>
                      <a:pt x="2038" y="554"/>
                    </a:lnTo>
                    <a:lnTo>
                      <a:pt x="2042" y="553"/>
                    </a:lnTo>
                    <a:lnTo>
                      <a:pt x="2046" y="550"/>
                    </a:lnTo>
                    <a:lnTo>
                      <a:pt x="2050" y="550"/>
                    </a:lnTo>
                    <a:lnTo>
                      <a:pt x="2054" y="547"/>
                    </a:lnTo>
                    <a:lnTo>
                      <a:pt x="2057" y="548"/>
                    </a:lnTo>
                    <a:lnTo>
                      <a:pt x="2061" y="545"/>
                    </a:lnTo>
                    <a:lnTo>
                      <a:pt x="2065" y="544"/>
                    </a:lnTo>
                    <a:lnTo>
                      <a:pt x="2069" y="541"/>
                    </a:lnTo>
                    <a:lnTo>
                      <a:pt x="2073" y="539"/>
                    </a:lnTo>
                    <a:lnTo>
                      <a:pt x="2077" y="538"/>
                    </a:lnTo>
                    <a:lnTo>
                      <a:pt x="2081" y="535"/>
                    </a:lnTo>
                    <a:lnTo>
                      <a:pt x="2085" y="535"/>
                    </a:lnTo>
                    <a:lnTo>
                      <a:pt x="2089" y="532"/>
                    </a:lnTo>
                    <a:lnTo>
                      <a:pt x="2093" y="529"/>
                    </a:lnTo>
                    <a:lnTo>
                      <a:pt x="2097" y="528"/>
                    </a:lnTo>
                    <a:lnTo>
                      <a:pt x="2101" y="526"/>
                    </a:lnTo>
                    <a:lnTo>
                      <a:pt x="2105" y="526"/>
                    </a:lnTo>
                    <a:lnTo>
                      <a:pt x="2109" y="523"/>
                    </a:lnTo>
                    <a:lnTo>
                      <a:pt x="2113" y="521"/>
                    </a:lnTo>
                    <a:lnTo>
                      <a:pt x="2117" y="518"/>
                    </a:lnTo>
                    <a:lnTo>
                      <a:pt x="2121" y="517"/>
                    </a:lnTo>
                    <a:lnTo>
                      <a:pt x="2124" y="516"/>
                    </a:lnTo>
                    <a:lnTo>
                      <a:pt x="2128" y="513"/>
                    </a:lnTo>
                    <a:lnTo>
                      <a:pt x="2132" y="513"/>
                    </a:lnTo>
                    <a:lnTo>
                      <a:pt x="2136" y="510"/>
                    </a:lnTo>
                    <a:lnTo>
                      <a:pt x="2140" y="507"/>
                    </a:lnTo>
                    <a:lnTo>
                      <a:pt x="2144" y="506"/>
                    </a:lnTo>
                    <a:lnTo>
                      <a:pt x="2148" y="503"/>
                    </a:lnTo>
                    <a:lnTo>
                      <a:pt x="2152" y="501"/>
                    </a:lnTo>
                    <a:lnTo>
                      <a:pt x="2156" y="500"/>
                    </a:lnTo>
                    <a:lnTo>
                      <a:pt x="2160" y="498"/>
                    </a:lnTo>
                    <a:lnTo>
                      <a:pt x="2164" y="496"/>
                    </a:lnTo>
                    <a:lnTo>
                      <a:pt x="2168" y="494"/>
                    </a:lnTo>
                    <a:lnTo>
                      <a:pt x="2172" y="493"/>
                    </a:lnTo>
                    <a:lnTo>
                      <a:pt x="2176" y="491"/>
                    </a:lnTo>
                    <a:lnTo>
                      <a:pt x="2180" y="489"/>
                    </a:lnTo>
                    <a:lnTo>
                      <a:pt x="2184" y="485"/>
                    </a:lnTo>
                    <a:lnTo>
                      <a:pt x="2188" y="484"/>
                    </a:lnTo>
                    <a:lnTo>
                      <a:pt x="2191" y="482"/>
                    </a:lnTo>
                    <a:lnTo>
                      <a:pt x="2195" y="482"/>
                    </a:lnTo>
                    <a:lnTo>
                      <a:pt x="2199" y="479"/>
                    </a:lnTo>
                    <a:lnTo>
                      <a:pt x="2203" y="476"/>
                    </a:lnTo>
                    <a:lnTo>
                      <a:pt x="2207" y="475"/>
                    </a:lnTo>
                    <a:lnTo>
                      <a:pt x="2211" y="473"/>
                    </a:lnTo>
                    <a:lnTo>
                      <a:pt x="2215" y="470"/>
                    </a:lnTo>
                    <a:lnTo>
                      <a:pt x="2219" y="468"/>
                    </a:lnTo>
                    <a:lnTo>
                      <a:pt x="2223" y="467"/>
                    </a:lnTo>
                    <a:lnTo>
                      <a:pt x="2227" y="465"/>
                    </a:lnTo>
                    <a:lnTo>
                      <a:pt x="2231" y="462"/>
                    </a:lnTo>
                    <a:lnTo>
                      <a:pt x="2235" y="460"/>
                    </a:lnTo>
                    <a:lnTo>
                      <a:pt x="2239" y="460"/>
                    </a:lnTo>
                    <a:lnTo>
                      <a:pt x="2243" y="457"/>
                    </a:lnTo>
                    <a:lnTo>
                      <a:pt x="2247" y="455"/>
                    </a:lnTo>
                    <a:lnTo>
                      <a:pt x="2251" y="453"/>
                    </a:lnTo>
                    <a:lnTo>
                      <a:pt x="2255" y="451"/>
                    </a:lnTo>
                    <a:lnTo>
                      <a:pt x="2259" y="449"/>
                    </a:lnTo>
                    <a:lnTo>
                      <a:pt x="2262" y="447"/>
                    </a:lnTo>
                    <a:lnTo>
                      <a:pt x="2266" y="445"/>
                    </a:lnTo>
                    <a:lnTo>
                      <a:pt x="2270" y="443"/>
                    </a:lnTo>
                    <a:lnTo>
                      <a:pt x="2274" y="440"/>
                    </a:lnTo>
                    <a:lnTo>
                      <a:pt x="2278" y="440"/>
                    </a:lnTo>
                    <a:lnTo>
                      <a:pt x="2282" y="437"/>
                    </a:lnTo>
                    <a:lnTo>
                      <a:pt x="2286" y="436"/>
                    </a:lnTo>
                    <a:lnTo>
                      <a:pt x="2290" y="432"/>
                    </a:lnTo>
                    <a:lnTo>
                      <a:pt x="2294" y="430"/>
                    </a:lnTo>
                    <a:lnTo>
                      <a:pt x="2298" y="430"/>
                    </a:lnTo>
                    <a:lnTo>
                      <a:pt x="2302" y="427"/>
                    </a:lnTo>
                    <a:lnTo>
                      <a:pt x="2306" y="424"/>
                    </a:lnTo>
                    <a:lnTo>
                      <a:pt x="2310" y="423"/>
                    </a:lnTo>
                    <a:lnTo>
                      <a:pt x="2314" y="421"/>
                    </a:lnTo>
                    <a:lnTo>
                      <a:pt x="2318" y="419"/>
                    </a:lnTo>
                    <a:lnTo>
                      <a:pt x="2322" y="417"/>
                    </a:lnTo>
                    <a:lnTo>
                      <a:pt x="2326" y="415"/>
                    </a:lnTo>
                    <a:lnTo>
                      <a:pt x="2329" y="412"/>
                    </a:lnTo>
                    <a:lnTo>
                      <a:pt x="2333" y="411"/>
                    </a:lnTo>
                    <a:lnTo>
                      <a:pt x="2337" y="408"/>
                    </a:lnTo>
                    <a:lnTo>
                      <a:pt x="2341" y="407"/>
                    </a:lnTo>
                    <a:lnTo>
                      <a:pt x="2345" y="403"/>
                    </a:lnTo>
                    <a:lnTo>
                      <a:pt x="2349" y="402"/>
                    </a:lnTo>
                    <a:lnTo>
                      <a:pt x="2353" y="402"/>
                    </a:lnTo>
                    <a:lnTo>
                      <a:pt x="2357" y="398"/>
                    </a:lnTo>
                    <a:lnTo>
                      <a:pt x="2361" y="396"/>
                    </a:lnTo>
                    <a:lnTo>
                      <a:pt x="2365" y="395"/>
                    </a:lnTo>
                    <a:lnTo>
                      <a:pt x="2369" y="392"/>
                    </a:lnTo>
                    <a:lnTo>
                      <a:pt x="2373" y="389"/>
                    </a:lnTo>
                    <a:lnTo>
                      <a:pt x="2377" y="389"/>
                    </a:lnTo>
                    <a:lnTo>
                      <a:pt x="2381" y="386"/>
                    </a:lnTo>
                    <a:lnTo>
                      <a:pt x="2385" y="383"/>
                    </a:lnTo>
                    <a:lnTo>
                      <a:pt x="2389" y="383"/>
                    </a:lnTo>
                    <a:lnTo>
                      <a:pt x="2393" y="379"/>
                    </a:lnTo>
                    <a:lnTo>
                      <a:pt x="2396" y="378"/>
                    </a:lnTo>
                    <a:lnTo>
                      <a:pt x="2400" y="377"/>
                    </a:lnTo>
                    <a:lnTo>
                      <a:pt x="2404" y="373"/>
                    </a:lnTo>
                    <a:lnTo>
                      <a:pt x="2408" y="372"/>
                    </a:lnTo>
                    <a:lnTo>
                      <a:pt x="2412" y="370"/>
                    </a:lnTo>
                    <a:lnTo>
                      <a:pt x="2416" y="367"/>
                    </a:lnTo>
                    <a:lnTo>
                      <a:pt x="2420" y="365"/>
                    </a:lnTo>
                    <a:lnTo>
                      <a:pt x="2424" y="365"/>
                    </a:lnTo>
                    <a:lnTo>
                      <a:pt x="2428" y="363"/>
                    </a:lnTo>
                    <a:lnTo>
                      <a:pt x="2432" y="361"/>
                    </a:lnTo>
                    <a:lnTo>
                      <a:pt x="2436" y="358"/>
                    </a:lnTo>
                    <a:lnTo>
                      <a:pt x="2440" y="357"/>
                    </a:lnTo>
                    <a:lnTo>
                      <a:pt x="2444" y="354"/>
                    </a:lnTo>
                    <a:lnTo>
                      <a:pt x="2448" y="351"/>
                    </a:lnTo>
                    <a:lnTo>
                      <a:pt x="2452" y="350"/>
                    </a:lnTo>
                    <a:lnTo>
                      <a:pt x="2456" y="349"/>
                    </a:lnTo>
                    <a:lnTo>
                      <a:pt x="2460" y="345"/>
                    </a:lnTo>
                    <a:lnTo>
                      <a:pt x="2464" y="345"/>
                    </a:lnTo>
                    <a:lnTo>
                      <a:pt x="2467" y="341"/>
                    </a:lnTo>
                    <a:lnTo>
                      <a:pt x="2471" y="340"/>
                    </a:lnTo>
                    <a:lnTo>
                      <a:pt x="2475" y="339"/>
                    </a:lnTo>
                    <a:lnTo>
                      <a:pt x="2479" y="335"/>
                    </a:lnTo>
                    <a:lnTo>
                      <a:pt x="2483" y="334"/>
                    </a:lnTo>
                    <a:lnTo>
                      <a:pt x="2487" y="332"/>
                    </a:lnTo>
                    <a:lnTo>
                      <a:pt x="2491" y="329"/>
                    </a:lnTo>
                    <a:lnTo>
                      <a:pt x="2495" y="328"/>
                    </a:lnTo>
                    <a:lnTo>
                      <a:pt x="2499" y="326"/>
                    </a:lnTo>
                    <a:lnTo>
                      <a:pt x="2503" y="327"/>
                    </a:lnTo>
                    <a:lnTo>
                      <a:pt x="2507" y="323"/>
                    </a:lnTo>
                    <a:lnTo>
                      <a:pt x="2511" y="322"/>
                    </a:lnTo>
                    <a:lnTo>
                      <a:pt x="2515" y="319"/>
                    </a:lnTo>
                    <a:lnTo>
                      <a:pt x="2519" y="315"/>
                    </a:lnTo>
                    <a:lnTo>
                      <a:pt x="2523" y="315"/>
                    </a:lnTo>
                    <a:lnTo>
                      <a:pt x="2527" y="313"/>
                    </a:lnTo>
                    <a:lnTo>
                      <a:pt x="2531" y="310"/>
                    </a:lnTo>
                    <a:lnTo>
                      <a:pt x="2534" y="309"/>
                    </a:lnTo>
                    <a:lnTo>
                      <a:pt x="2538" y="307"/>
                    </a:lnTo>
                    <a:lnTo>
                      <a:pt x="2542" y="306"/>
                    </a:lnTo>
                    <a:lnTo>
                      <a:pt x="2546" y="305"/>
                    </a:lnTo>
                    <a:lnTo>
                      <a:pt x="2550" y="303"/>
                    </a:lnTo>
                    <a:lnTo>
                      <a:pt x="2554" y="300"/>
                    </a:lnTo>
                    <a:lnTo>
                      <a:pt x="2558" y="298"/>
                    </a:lnTo>
                    <a:lnTo>
                      <a:pt x="2562" y="297"/>
                    </a:lnTo>
                    <a:lnTo>
                      <a:pt x="2566" y="295"/>
                    </a:lnTo>
                    <a:lnTo>
                      <a:pt x="2570" y="294"/>
                    </a:lnTo>
                    <a:lnTo>
                      <a:pt x="2574" y="291"/>
                    </a:lnTo>
                    <a:lnTo>
                      <a:pt x="2578" y="290"/>
                    </a:lnTo>
                    <a:lnTo>
                      <a:pt x="2582" y="287"/>
                    </a:lnTo>
                    <a:lnTo>
                      <a:pt x="2586" y="285"/>
                    </a:lnTo>
                    <a:lnTo>
                      <a:pt x="2590" y="283"/>
                    </a:lnTo>
                    <a:lnTo>
                      <a:pt x="2594" y="282"/>
                    </a:lnTo>
                    <a:lnTo>
                      <a:pt x="2598" y="280"/>
                    </a:lnTo>
                    <a:lnTo>
                      <a:pt x="2602" y="279"/>
                    </a:lnTo>
                    <a:lnTo>
                      <a:pt x="2605" y="276"/>
                    </a:lnTo>
                    <a:lnTo>
                      <a:pt x="2609" y="275"/>
                    </a:lnTo>
                    <a:lnTo>
                      <a:pt x="2613" y="273"/>
                    </a:lnTo>
                    <a:lnTo>
                      <a:pt x="2617" y="271"/>
                    </a:lnTo>
                    <a:lnTo>
                      <a:pt x="2621" y="269"/>
                    </a:lnTo>
                    <a:lnTo>
                      <a:pt x="2625" y="267"/>
                    </a:lnTo>
                    <a:lnTo>
                      <a:pt x="2629" y="266"/>
                    </a:lnTo>
                    <a:lnTo>
                      <a:pt x="2633" y="263"/>
                    </a:lnTo>
                    <a:lnTo>
                      <a:pt x="2637" y="261"/>
                    </a:lnTo>
                    <a:lnTo>
                      <a:pt x="2641" y="260"/>
                    </a:lnTo>
                    <a:lnTo>
                      <a:pt x="2645" y="259"/>
                    </a:lnTo>
                    <a:lnTo>
                      <a:pt x="2649" y="257"/>
                    </a:lnTo>
                    <a:lnTo>
                      <a:pt x="2653" y="255"/>
                    </a:lnTo>
                    <a:lnTo>
                      <a:pt x="2657" y="254"/>
                    </a:lnTo>
                    <a:lnTo>
                      <a:pt x="2661" y="252"/>
                    </a:lnTo>
                    <a:lnTo>
                      <a:pt x="2665" y="251"/>
                    </a:lnTo>
                    <a:lnTo>
                      <a:pt x="2669" y="247"/>
                    </a:lnTo>
                    <a:lnTo>
                      <a:pt x="2672" y="247"/>
                    </a:lnTo>
                    <a:lnTo>
                      <a:pt x="2676" y="245"/>
                    </a:lnTo>
                    <a:lnTo>
                      <a:pt x="2680" y="243"/>
                    </a:lnTo>
                    <a:lnTo>
                      <a:pt x="2684" y="241"/>
                    </a:lnTo>
                    <a:lnTo>
                      <a:pt x="2688" y="240"/>
                    </a:lnTo>
                    <a:lnTo>
                      <a:pt x="2692" y="238"/>
                    </a:lnTo>
                    <a:lnTo>
                      <a:pt x="2696" y="237"/>
                    </a:lnTo>
                    <a:lnTo>
                      <a:pt x="2700" y="234"/>
                    </a:lnTo>
                    <a:lnTo>
                      <a:pt x="2704" y="232"/>
                    </a:lnTo>
                    <a:lnTo>
                      <a:pt x="2708" y="231"/>
                    </a:lnTo>
                    <a:lnTo>
                      <a:pt x="2712" y="230"/>
                    </a:lnTo>
                    <a:lnTo>
                      <a:pt x="2716" y="227"/>
                    </a:lnTo>
                    <a:lnTo>
                      <a:pt x="2720" y="226"/>
                    </a:lnTo>
                    <a:lnTo>
                      <a:pt x="2724" y="225"/>
                    </a:lnTo>
                    <a:lnTo>
                      <a:pt x="2728" y="222"/>
                    </a:lnTo>
                    <a:lnTo>
                      <a:pt x="2732" y="222"/>
                    </a:lnTo>
                    <a:lnTo>
                      <a:pt x="2736" y="220"/>
                    </a:lnTo>
                    <a:lnTo>
                      <a:pt x="2739" y="218"/>
                    </a:lnTo>
                    <a:lnTo>
                      <a:pt x="2743" y="217"/>
                    </a:lnTo>
                    <a:lnTo>
                      <a:pt x="2747" y="216"/>
                    </a:lnTo>
                    <a:lnTo>
                      <a:pt x="2751" y="213"/>
                    </a:lnTo>
                    <a:lnTo>
                      <a:pt x="2755" y="212"/>
                    </a:lnTo>
                    <a:lnTo>
                      <a:pt x="2759" y="209"/>
                    </a:lnTo>
                    <a:lnTo>
                      <a:pt x="2763" y="209"/>
                    </a:lnTo>
                    <a:lnTo>
                      <a:pt x="2767" y="208"/>
                    </a:lnTo>
                    <a:lnTo>
                      <a:pt x="2771" y="206"/>
                    </a:lnTo>
                    <a:lnTo>
                      <a:pt x="2775" y="204"/>
                    </a:lnTo>
                    <a:lnTo>
                      <a:pt x="2779" y="202"/>
                    </a:lnTo>
                    <a:lnTo>
                      <a:pt x="2783" y="200"/>
                    </a:lnTo>
                    <a:lnTo>
                      <a:pt x="2787" y="201"/>
                    </a:lnTo>
                    <a:lnTo>
                      <a:pt x="2791" y="198"/>
                    </a:lnTo>
                    <a:lnTo>
                      <a:pt x="2795" y="195"/>
                    </a:lnTo>
                    <a:lnTo>
                      <a:pt x="2799" y="195"/>
                    </a:lnTo>
                    <a:lnTo>
                      <a:pt x="2803" y="193"/>
                    </a:lnTo>
                    <a:lnTo>
                      <a:pt x="2807" y="192"/>
                    </a:lnTo>
                    <a:lnTo>
                      <a:pt x="2810" y="191"/>
                    </a:lnTo>
                    <a:lnTo>
                      <a:pt x="2814" y="190"/>
                    </a:lnTo>
                    <a:lnTo>
                      <a:pt x="2818" y="188"/>
                    </a:lnTo>
                    <a:lnTo>
                      <a:pt x="2822" y="187"/>
                    </a:lnTo>
                    <a:lnTo>
                      <a:pt x="2826" y="184"/>
                    </a:lnTo>
                    <a:lnTo>
                      <a:pt x="2830" y="183"/>
                    </a:lnTo>
                    <a:lnTo>
                      <a:pt x="2834" y="182"/>
                    </a:lnTo>
                    <a:lnTo>
                      <a:pt x="2838" y="180"/>
                    </a:lnTo>
                    <a:lnTo>
                      <a:pt x="2842" y="178"/>
                    </a:lnTo>
                    <a:lnTo>
                      <a:pt x="2846" y="177"/>
                    </a:lnTo>
                    <a:lnTo>
                      <a:pt x="2850" y="177"/>
                    </a:lnTo>
                    <a:lnTo>
                      <a:pt x="2854" y="174"/>
                    </a:lnTo>
                    <a:lnTo>
                      <a:pt x="2858" y="175"/>
                    </a:lnTo>
                    <a:lnTo>
                      <a:pt x="2862" y="172"/>
                    </a:lnTo>
                    <a:lnTo>
                      <a:pt x="2866" y="171"/>
                    </a:lnTo>
                    <a:lnTo>
                      <a:pt x="2870" y="169"/>
                    </a:lnTo>
                    <a:lnTo>
                      <a:pt x="2874" y="168"/>
                    </a:lnTo>
                    <a:lnTo>
                      <a:pt x="2877" y="167"/>
                    </a:lnTo>
                    <a:lnTo>
                      <a:pt x="2881" y="165"/>
                    </a:lnTo>
                    <a:lnTo>
                      <a:pt x="2885" y="165"/>
                    </a:lnTo>
                    <a:lnTo>
                      <a:pt x="2889" y="162"/>
                    </a:lnTo>
                    <a:lnTo>
                      <a:pt x="2893" y="161"/>
                    </a:lnTo>
                    <a:lnTo>
                      <a:pt x="2897" y="159"/>
                    </a:lnTo>
                    <a:lnTo>
                      <a:pt x="2901" y="159"/>
                    </a:lnTo>
                    <a:lnTo>
                      <a:pt x="2905" y="157"/>
                    </a:lnTo>
                    <a:lnTo>
                      <a:pt x="2909" y="155"/>
                    </a:lnTo>
                    <a:lnTo>
                      <a:pt x="2913" y="155"/>
                    </a:lnTo>
                    <a:lnTo>
                      <a:pt x="2917" y="154"/>
                    </a:lnTo>
                    <a:lnTo>
                      <a:pt x="2921" y="152"/>
                    </a:lnTo>
                    <a:lnTo>
                      <a:pt x="2925" y="152"/>
                    </a:lnTo>
                    <a:lnTo>
                      <a:pt x="2929" y="151"/>
                    </a:lnTo>
                    <a:lnTo>
                      <a:pt x="2933" y="148"/>
                    </a:lnTo>
                    <a:lnTo>
                      <a:pt x="2937" y="147"/>
                    </a:lnTo>
                    <a:lnTo>
                      <a:pt x="2941" y="146"/>
                    </a:lnTo>
                    <a:lnTo>
                      <a:pt x="2944" y="144"/>
                    </a:lnTo>
                    <a:lnTo>
                      <a:pt x="2948" y="145"/>
                    </a:lnTo>
                    <a:lnTo>
                      <a:pt x="2952" y="143"/>
                    </a:lnTo>
                    <a:lnTo>
                      <a:pt x="2956" y="141"/>
                    </a:lnTo>
                    <a:lnTo>
                      <a:pt x="2960" y="141"/>
                    </a:lnTo>
                    <a:lnTo>
                      <a:pt x="2964" y="138"/>
                    </a:lnTo>
                    <a:lnTo>
                      <a:pt x="2968" y="137"/>
                    </a:lnTo>
                    <a:lnTo>
                      <a:pt x="2972" y="137"/>
                    </a:lnTo>
                    <a:lnTo>
                      <a:pt x="2976" y="135"/>
                    </a:lnTo>
                    <a:lnTo>
                      <a:pt x="2980" y="135"/>
                    </a:lnTo>
                    <a:lnTo>
                      <a:pt x="2984" y="133"/>
                    </a:lnTo>
                    <a:lnTo>
                      <a:pt x="2988" y="131"/>
                    </a:lnTo>
                    <a:lnTo>
                      <a:pt x="2992" y="131"/>
                    </a:lnTo>
                    <a:lnTo>
                      <a:pt x="2996" y="130"/>
                    </a:lnTo>
                    <a:lnTo>
                      <a:pt x="3000" y="128"/>
                    </a:lnTo>
                    <a:lnTo>
                      <a:pt x="3004" y="127"/>
                    </a:lnTo>
                    <a:lnTo>
                      <a:pt x="3008" y="128"/>
                    </a:lnTo>
                    <a:lnTo>
                      <a:pt x="3012" y="125"/>
                    </a:lnTo>
                    <a:lnTo>
                      <a:pt x="3015" y="124"/>
                    </a:lnTo>
                    <a:lnTo>
                      <a:pt x="3019" y="123"/>
                    </a:lnTo>
                    <a:lnTo>
                      <a:pt x="3023" y="121"/>
                    </a:lnTo>
                    <a:lnTo>
                      <a:pt x="3027" y="120"/>
                    </a:lnTo>
                    <a:lnTo>
                      <a:pt x="3031" y="120"/>
                    </a:lnTo>
                    <a:lnTo>
                      <a:pt x="3035" y="120"/>
                    </a:lnTo>
                    <a:lnTo>
                      <a:pt x="3039" y="116"/>
                    </a:lnTo>
                    <a:lnTo>
                      <a:pt x="3043" y="116"/>
                    </a:lnTo>
                    <a:lnTo>
                      <a:pt x="3047" y="115"/>
                    </a:lnTo>
                    <a:lnTo>
                      <a:pt x="3051" y="114"/>
                    </a:lnTo>
                    <a:lnTo>
                      <a:pt x="3055" y="115"/>
                    </a:lnTo>
                    <a:lnTo>
                      <a:pt x="3059" y="113"/>
                    </a:lnTo>
                    <a:lnTo>
                      <a:pt x="3063" y="111"/>
                    </a:lnTo>
                    <a:lnTo>
                      <a:pt x="3067" y="109"/>
                    </a:lnTo>
                    <a:lnTo>
                      <a:pt x="3071" y="109"/>
                    </a:lnTo>
                    <a:lnTo>
                      <a:pt x="3075" y="107"/>
                    </a:lnTo>
                    <a:lnTo>
                      <a:pt x="3079" y="107"/>
                    </a:lnTo>
                    <a:lnTo>
                      <a:pt x="3082" y="106"/>
                    </a:lnTo>
                    <a:lnTo>
                      <a:pt x="3086" y="105"/>
                    </a:lnTo>
                    <a:lnTo>
                      <a:pt x="3090" y="104"/>
                    </a:lnTo>
                    <a:lnTo>
                      <a:pt x="3094" y="103"/>
                    </a:lnTo>
                    <a:lnTo>
                      <a:pt x="3098" y="103"/>
                    </a:lnTo>
                    <a:lnTo>
                      <a:pt x="3102" y="102"/>
                    </a:lnTo>
                    <a:lnTo>
                      <a:pt x="3106" y="100"/>
                    </a:lnTo>
                    <a:lnTo>
                      <a:pt x="3110" y="100"/>
                    </a:lnTo>
                    <a:lnTo>
                      <a:pt x="3114" y="99"/>
                    </a:lnTo>
                    <a:lnTo>
                      <a:pt x="3118" y="98"/>
                    </a:lnTo>
                    <a:lnTo>
                      <a:pt x="3122" y="97"/>
                    </a:lnTo>
                    <a:lnTo>
                      <a:pt x="3126" y="96"/>
                    </a:lnTo>
                    <a:lnTo>
                      <a:pt x="3130" y="94"/>
                    </a:lnTo>
                    <a:lnTo>
                      <a:pt x="3134" y="96"/>
                    </a:lnTo>
                    <a:lnTo>
                      <a:pt x="3138" y="94"/>
                    </a:lnTo>
                    <a:lnTo>
                      <a:pt x="3142" y="94"/>
                    </a:lnTo>
                    <a:lnTo>
                      <a:pt x="3146" y="91"/>
                    </a:lnTo>
                    <a:lnTo>
                      <a:pt x="3150" y="9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3" name="Freeform 2725"/>
              <p:cNvSpPr>
                <a:spLocks/>
              </p:cNvSpPr>
              <p:nvPr/>
            </p:nvSpPr>
            <p:spPr bwMode="auto">
              <a:xfrm flipV="1">
                <a:off x="506" y="1678"/>
                <a:ext cx="1814" cy="242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3"/>
                  </a:cxn>
                  <a:cxn ang="0">
                    <a:pos x="303" y="3"/>
                  </a:cxn>
                  <a:cxn ang="0">
                    <a:pos x="354" y="7"/>
                  </a:cxn>
                  <a:cxn ang="0">
                    <a:pos x="406" y="12"/>
                  </a:cxn>
                  <a:cxn ang="0">
                    <a:pos x="457" y="18"/>
                  </a:cxn>
                  <a:cxn ang="0">
                    <a:pos x="508" y="27"/>
                  </a:cxn>
                  <a:cxn ang="0">
                    <a:pos x="559" y="37"/>
                  </a:cxn>
                  <a:cxn ang="0">
                    <a:pos x="611" y="51"/>
                  </a:cxn>
                  <a:cxn ang="0">
                    <a:pos x="662" y="67"/>
                  </a:cxn>
                  <a:cxn ang="0">
                    <a:pos x="713" y="85"/>
                  </a:cxn>
                  <a:cxn ang="0">
                    <a:pos x="764" y="104"/>
                  </a:cxn>
                  <a:cxn ang="0">
                    <a:pos x="816" y="125"/>
                  </a:cxn>
                  <a:cxn ang="0">
                    <a:pos x="867" y="146"/>
                  </a:cxn>
                  <a:cxn ang="0">
                    <a:pos x="918" y="172"/>
                  </a:cxn>
                  <a:cxn ang="0">
                    <a:pos x="969" y="196"/>
                  </a:cxn>
                  <a:cxn ang="0">
                    <a:pos x="1021" y="219"/>
                  </a:cxn>
                  <a:cxn ang="0">
                    <a:pos x="1072" y="245"/>
                  </a:cxn>
                  <a:cxn ang="0">
                    <a:pos x="1123" y="268"/>
                  </a:cxn>
                  <a:cxn ang="0">
                    <a:pos x="1174" y="291"/>
                  </a:cxn>
                  <a:cxn ang="0">
                    <a:pos x="1226" y="314"/>
                  </a:cxn>
                  <a:cxn ang="0">
                    <a:pos x="1277" y="335"/>
                  </a:cxn>
                  <a:cxn ang="0">
                    <a:pos x="1328" y="355"/>
                  </a:cxn>
                  <a:cxn ang="0">
                    <a:pos x="1379" y="372"/>
                  </a:cxn>
                  <a:cxn ang="0">
                    <a:pos x="1431" y="385"/>
                  </a:cxn>
                  <a:cxn ang="0">
                    <a:pos x="1482" y="397"/>
                  </a:cxn>
                  <a:cxn ang="0">
                    <a:pos x="1533" y="407"/>
                  </a:cxn>
                  <a:cxn ang="0">
                    <a:pos x="1584" y="413"/>
                  </a:cxn>
                  <a:cxn ang="0">
                    <a:pos x="1636" y="417"/>
                  </a:cxn>
                  <a:cxn ang="0">
                    <a:pos x="1687" y="418"/>
                  </a:cxn>
                  <a:cxn ang="0">
                    <a:pos x="1738" y="417"/>
                  </a:cxn>
                  <a:cxn ang="0">
                    <a:pos x="1789" y="414"/>
                  </a:cxn>
                  <a:cxn ang="0">
                    <a:pos x="1841" y="409"/>
                  </a:cxn>
                  <a:cxn ang="0">
                    <a:pos x="1892" y="402"/>
                  </a:cxn>
                  <a:cxn ang="0">
                    <a:pos x="1943" y="393"/>
                  </a:cxn>
                  <a:cxn ang="0">
                    <a:pos x="1994" y="383"/>
                  </a:cxn>
                  <a:cxn ang="0">
                    <a:pos x="2046" y="370"/>
                  </a:cxn>
                  <a:cxn ang="0">
                    <a:pos x="2097" y="357"/>
                  </a:cxn>
                  <a:cxn ang="0">
                    <a:pos x="2148" y="344"/>
                  </a:cxn>
                  <a:cxn ang="0">
                    <a:pos x="2199" y="328"/>
                  </a:cxn>
                  <a:cxn ang="0">
                    <a:pos x="2251" y="313"/>
                  </a:cxn>
                  <a:cxn ang="0">
                    <a:pos x="2302" y="296"/>
                  </a:cxn>
                  <a:cxn ang="0">
                    <a:pos x="2353" y="279"/>
                  </a:cxn>
                  <a:cxn ang="0">
                    <a:pos x="2404" y="262"/>
                  </a:cxn>
                  <a:cxn ang="0">
                    <a:pos x="2456" y="246"/>
                  </a:cxn>
                  <a:cxn ang="0">
                    <a:pos x="2507" y="229"/>
                  </a:cxn>
                  <a:cxn ang="0">
                    <a:pos x="2558" y="211"/>
                  </a:cxn>
                  <a:cxn ang="0">
                    <a:pos x="2609" y="196"/>
                  </a:cxn>
                  <a:cxn ang="0">
                    <a:pos x="2661" y="181"/>
                  </a:cxn>
                  <a:cxn ang="0">
                    <a:pos x="2712" y="166"/>
                  </a:cxn>
                  <a:cxn ang="0">
                    <a:pos x="2763" y="152"/>
                  </a:cxn>
                  <a:cxn ang="0">
                    <a:pos x="2814" y="140"/>
                  </a:cxn>
                  <a:cxn ang="0">
                    <a:pos x="2866" y="126"/>
                  </a:cxn>
                  <a:cxn ang="0">
                    <a:pos x="2917" y="114"/>
                  </a:cxn>
                  <a:cxn ang="0">
                    <a:pos x="2968" y="104"/>
                  </a:cxn>
                  <a:cxn ang="0">
                    <a:pos x="3019" y="94"/>
                  </a:cxn>
                  <a:cxn ang="0">
                    <a:pos x="3071" y="84"/>
                  </a:cxn>
                  <a:cxn ang="0">
                    <a:pos x="3122" y="73"/>
                  </a:cxn>
                </a:cxnLst>
                <a:rect l="0" t="0" r="r" b="b"/>
                <a:pathLst>
                  <a:path w="3150" h="420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0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1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2" y="3"/>
                    </a:lnTo>
                    <a:lnTo>
                      <a:pt x="256" y="2"/>
                    </a:lnTo>
                    <a:lnTo>
                      <a:pt x="260" y="3"/>
                    </a:lnTo>
                    <a:lnTo>
                      <a:pt x="264" y="3"/>
                    </a:lnTo>
                    <a:lnTo>
                      <a:pt x="268" y="2"/>
                    </a:lnTo>
                    <a:lnTo>
                      <a:pt x="272" y="4"/>
                    </a:lnTo>
                    <a:lnTo>
                      <a:pt x="275" y="4"/>
                    </a:lnTo>
                    <a:lnTo>
                      <a:pt x="279" y="3"/>
                    </a:lnTo>
                    <a:lnTo>
                      <a:pt x="283" y="4"/>
                    </a:lnTo>
                    <a:lnTo>
                      <a:pt x="287" y="4"/>
                    </a:lnTo>
                    <a:lnTo>
                      <a:pt x="291" y="3"/>
                    </a:lnTo>
                    <a:lnTo>
                      <a:pt x="295" y="5"/>
                    </a:lnTo>
                    <a:lnTo>
                      <a:pt x="299" y="3"/>
                    </a:lnTo>
                    <a:lnTo>
                      <a:pt x="303" y="3"/>
                    </a:lnTo>
                    <a:lnTo>
                      <a:pt x="307" y="4"/>
                    </a:lnTo>
                    <a:lnTo>
                      <a:pt x="311" y="3"/>
                    </a:lnTo>
                    <a:lnTo>
                      <a:pt x="315" y="5"/>
                    </a:lnTo>
                    <a:lnTo>
                      <a:pt x="319" y="6"/>
                    </a:lnTo>
                    <a:lnTo>
                      <a:pt x="323" y="6"/>
                    </a:lnTo>
                    <a:lnTo>
                      <a:pt x="327" y="7"/>
                    </a:lnTo>
                    <a:lnTo>
                      <a:pt x="331" y="6"/>
                    </a:lnTo>
                    <a:lnTo>
                      <a:pt x="335" y="6"/>
                    </a:lnTo>
                    <a:lnTo>
                      <a:pt x="339" y="6"/>
                    </a:lnTo>
                    <a:lnTo>
                      <a:pt x="342" y="7"/>
                    </a:lnTo>
                    <a:lnTo>
                      <a:pt x="346" y="8"/>
                    </a:lnTo>
                    <a:lnTo>
                      <a:pt x="350" y="7"/>
                    </a:lnTo>
                    <a:lnTo>
                      <a:pt x="354" y="7"/>
                    </a:lnTo>
                    <a:lnTo>
                      <a:pt x="358" y="7"/>
                    </a:lnTo>
                    <a:lnTo>
                      <a:pt x="362" y="8"/>
                    </a:lnTo>
                    <a:lnTo>
                      <a:pt x="366" y="8"/>
                    </a:lnTo>
                    <a:lnTo>
                      <a:pt x="370" y="9"/>
                    </a:lnTo>
                    <a:lnTo>
                      <a:pt x="374" y="9"/>
                    </a:lnTo>
                    <a:lnTo>
                      <a:pt x="378" y="9"/>
                    </a:lnTo>
                    <a:lnTo>
                      <a:pt x="382" y="10"/>
                    </a:lnTo>
                    <a:lnTo>
                      <a:pt x="386" y="9"/>
                    </a:lnTo>
                    <a:lnTo>
                      <a:pt x="390" y="10"/>
                    </a:lnTo>
                    <a:lnTo>
                      <a:pt x="394" y="12"/>
                    </a:lnTo>
                    <a:lnTo>
                      <a:pt x="398" y="10"/>
                    </a:lnTo>
                    <a:lnTo>
                      <a:pt x="402" y="11"/>
                    </a:lnTo>
                    <a:lnTo>
                      <a:pt x="406" y="12"/>
                    </a:lnTo>
                    <a:lnTo>
                      <a:pt x="410" y="13"/>
                    </a:lnTo>
                    <a:lnTo>
                      <a:pt x="413" y="12"/>
                    </a:lnTo>
                    <a:lnTo>
                      <a:pt x="417" y="13"/>
                    </a:lnTo>
                    <a:lnTo>
                      <a:pt x="421" y="14"/>
                    </a:lnTo>
                    <a:lnTo>
                      <a:pt x="425" y="14"/>
                    </a:lnTo>
                    <a:lnTo>
                      <a:pt x="429" y="15"/>
                    </a:lnTo>
                    <a:lnTo>
                      <a:pt x="433" y="15"/>
                    </a:lnTo>
                    <a:lnTo>
                      <a:pt x="437" y="16"/>
                    </a:lnTo>
                    <a:lnTo>
                      <a:pt x="441" y="17"/>
                    </a:lnTo>
                    <a:lnTo>
                      <a:pt x="445" y="17"/>
                    </a:lnTo>
                    <a:lnTo>
                      <a:pt x="449" y="17"/>
                    </a:lnTo>
                    <a:lnTo>
                      <a:pt x="453" y="18"/>
                    </a:lnTo>
                    <a:lnTo>
                      <a:pt x="457" y="18"/>
                    </a:lnTo>
                    <a:lnTo>
                      <a:pt x="461" y="19"/>
                    </a:lnTo>
                    <a:lnTo>
                      <a:pt x="465" y="19"/>
                    </a:lnTo>
                    <a:lnTo>
                      <a:pt x="469" y="20"/>
                    </a:lnTo>
                    <a:lnTo>
                      <a:pt x="473" y="21"/>
                    </a:lnTo>
                    <a:lnTo>
                      <a:pt x="477" y="21"/>
                    </a:lnTo>
                    <a:lnTo>
                      <a:pt x="480" y="23"/>
                    </a:lnTo>
                    <a:lnTo>
                      <a:pt x="484" y="23"/>
                    </a:lnTo>
                    <a:lnTo>
                      <a:pt x="488" y="24"/>
                    </a:lnTo>
                    <a:lnTo>
                      <a:pt x="492" y="25"/>
                    </a:lnTo>
                    <a:lnTo>
                      <a:pt x="496" y="25"/>
                    </a:lnTo>
                    <a:lnTo>
                      <a:pt x="500" y="26"/>
                    </a:lnTo>
                    <a:lnTo>
                      <a:pt x="504" y="27"/>
                    </a:lnTo>
                    <a:lnTo>
                      <a:pt x="508" y="27"/>
                    </a:lnTo>
                    <a:lnTo>
                      <a:pt x="512" y="30"/>
                    </a:lnTo>
                    <a:lnTo>
                      <a:pt x="516" y="30"/>
                    </a:lnTo>
                    <a:lnTo>
                      <a:pt x="520" y="29"/>
                    </a:lnTo>
                    <a:lnTo>
                      <a:pt x="524" y="30"/>
                    </a:lnTo>
                    <a:lnTo>
                      <a:pt x="528" y="31"/>
                    </a:lnTo>
                    <a:lnTo>
                      <a:pt x="532" y="33"/>
                    </a:lnTo>
                    <a:lnTo>
                      <a:pt x="536" y="33"/>
                    </a:lnTo>
                    <a:lnTo>
                      <a:pt x="540" y="32"/>
                    </a:lnTo>
                    <a:lnTo>
                      <a:pt x="544" y="33"/>
                    </a:lnTo>
                    <a:lnTo>
                      <a:pt x="547" y="35"/>
                    </a:lnTo>
                    <a:lnTo>
                      <a:pt x="551" y="36"/>
                    </a:lnTo>
                    <a:lnTo>
                      <a:pt x="555" y="37"/>
                    </a:lnTo>
                    <a:lnTo>
                      <a:pt x="559" y="37"/>
                    </a:lnTo>
                    <a:lnTo>
                      <a:pt x="563" y="39"/>
                    </a:lnTo>
                    <a:lnTo>
                      <a:pt x="567" y="40"/>
                    </a:lnTo>
                    <a:lnTo>
                      <a:pt x="571" y="41"/>
                    </a:lnTo>
                    <a:lnTo>
                      <a:pt x="575" y="42"/>
                    </a:lnTo>
                    <a:lnTo>
                      <a:pt x="579" y="41"/>
                    </a:lnTo>
                    <a:lnTo>
                      <a:pt x="583" y="43"/>
                    </a:lnTo>
                    <a:lnTo>
                      <a:pt x="587" y="45"/>
                    </a:lnTo>
                    <a:lnTo>
                      <a:pt x="591" y="44"/>
                    </a:lnTo>
                    <a:lnTo>
                      <a:pt x="595" y="46"/>
                    </a:lnTo>
                    <a:lnTo>
                      <a:pt x="599" y="48"/>
                    </a:lnTo>
                    <a:lnTo>
                      <a:pt x="603" y="48"/>
                    </a:lnTo>
                    <a:lnTo>
                      <a:pt x="607" y="49"/>
                    </a:lnTo>
                    <a:lnTo>
                      <a:pt x="611" y="51"/>
                    </a:lnTo>
                    <a:lnTo>
                      <a:pt x="615" y="53"/>
                    </a:lnTo>
                    <a:lnTo>
                      <a:pt x="618" y="54"/>
                    </a:lnTo>
                    <a:lnTo>
                      <a:pt x="622" y="55"/>
                    </a:lnTo>
                    <a:lnTo>
                      <a:pt x="626" y="54"/>
                    </a:lnTo>
                    <a:lnTo>
                      <a:pt x="630" y="56"/>
                    </a:lnTo>
                    <a:lnTo>
                      <a:pt x="634" y="59"/>
                    </a:lnTo>
                    <a:lnTo>
                      <a:pt x="638" y="59"/>
                    </a:lnTo>
                    <a:lnTo>
                      <a:pt x="642" y="61"/>
                    </a:lnTo>
                    <a:lnTo>
                      <a:pt x="646" y="61"/>
                    </a:lnTo>
                    <a:lnTo>
                      <a:pt x="650" y="63"/>
                    </a:lnTo>
                    <a:lnTo>
                      <a:pt x="654" y="64"/>
                    </a:lnTo>
                    <a:lnTo>
                      <a:pt x="658" y="65"/>
                    </a:lnTo>
                    <a:lnTo>
                      <a:pt x="662" y="67"/>
                    </a:lnTo>
                    <a:lnTo>
                      <a:pt x="666" y="65"/>
                    </a:lnTo>
                    <a:lnTo>
                      <a:pt x="670" y="68"/>
                    </a:lnTo>
                    <a:lnTo>
                      <a:pt x="674" y="70"/>
                    </a:lnTo>
                    <a:lnTo>
                      <a:pt x="678" y="72"/>
                    </a:lnTo>
                    <a:lnTo>
                      <a:pt x="682" y="72"/>
                    </a:lnTo>
                    <a:lnTo>
                      <a:pt x="685" y="76"/>
                    </a:lnTo>
                    <a:lnTo>
                      <a:pt x="689" y="75"/>
                    </a:lnTo>
                    <a:lnTo>
                      <a:pt x="693" y="76"/>
                    </a:lnTo>
                    <a:lnTo>
                      <a:pt x="697" y="78"/>
                    </a:lnTo>
                    <a:lnTo>
                      <a:pt x="701" y="79"/>
                    </a:lnTo>
                    <a:lnTo>
                      <a:pt x="705" y="82"/>
                    </a:lnTo>
                    <a:lnTo>
                      <a:pt x="709" y="81"/>
                    </a:lnTo>
                    <a:lnTo>
                      <a:pt x="713" y="85"/>
                    </a:lnTo>
                    <a:lnTo>
                      <a:pt x="717" y="86"/>
                    </a:lnTo>
                    <a:lnTo>
                      <a:pt x="721" y="87"/>
                    </a:lnTo>
                    <a:lnTo>
                      <a:pt x="725" y="89"/>
                    </a:lnTo>
                    <a:lnTo>
                      <a:pt x="729" y="89"/>
                    </a:lnTo>
                    <a:lnTo>
                      <a:pt x="733" y="90"/>
                    </a:lnTo>
                    <a:lnTo>
                      <a:pt x="737" y="93"/>
                    </a:lnTo>
                    <a:lnTo>
                      <a:pt x="741" y="94"/>
                    </a:lnTo>
                    <a:lnTo>
                      <a:pt x="745" y="98"/>
                    </a:lnTo>
                    <a:lnTo>
                      <a:pt x="749" y="98"/>
                    </a:lnTo>
                    <a:lnTo>
                      <a:pt x="753" y="100"/>
                    </a:lnTo>
                    <a:lnTo>
                      <a:pt x="756" y="101"/>
                    </a:lnTo>
                    <a:lnTo>
                      <a:pt x="760" y="101"/>
                    </a:lnTo>
                    <a:lnTo>
                      <a:pt x="764" y="104"/>
                    </a:lnTo>
                    <a:lnTo>
                      <a:pt x="768" y="106"/>
                    </a:lnTo>
                    <a:lnTo>
                      <a:pt x="772" y="108"/>
                    </a:lnTo>
                    <a:lnTo>
                      <a:pt x="776" y="108"/>
                    </a:lnTo>
                    <a:lnTo>
                      <a:pt x="780" y="111"/>
                    </a:lnTo>
                    <a:lnTo>
                      <a:pt x="784" y="113"/>
                    </a:lnTo>
                    <a:lnTo>
                      <a:pt x="788" y="113"/>
                    </a:lnTo>
                    <a:lnTo>
                      <a:pt x="792" y="115"/>
                    </a:lnTo>
                    <a:lnTo>
                      <a:pt x="796" y="117"/>
                    </a:lnTo>
                    <a:lnTo>
                      <a:pt x="800" y="119"/>
                    </a:lnTo>
                    <a:lnTo>
                      <a:pt x="804" y="120"/>
                    </a:lnTo>
                    <a:lnTo>
                      <a:pt x="808" y="122"/>
                    </a:lnTo>
                    <a:lnTo>
                      <a:pt x="812" y="123"/>
                    </a:lnTo>
                    <a:lnTo>
                      <a:pt x="816" y="125"/>
                    </a:lnTo>
                    <a:lnTo>
                      <a:pt x="820" y="127"/>
                    </a:lnTo>
                    <a:lnTo>
                      <a:pt x="823" y="128"/>
                    </a:lnTo>
                    <a:lnTo>
                      <a:pt x="827" y="131"/>
                    </a:lnTo>
                    <a:lnTo>
                      <a:pt x="831" y="132"/>
                    </a:lnTo>
                    <a:lnTo>
                      <a:pt x="835" y="134"/>
                    </a:lnTo>
                    <a:lnTo>
                      <a:pt x="839" y="136"/>
                    </a:lnTo>
                    <a:lnTo>
                      <a:pt x="843" y="135"/>
                    </a:lnTo>
                    <a:lnTo>
                      <a:pt x="847" y="138"/>
                    </a:lnTo>
                    <a:lnTo>
                      <a:pt x="851" y="139"/>
                    </a:lnTo>
                    <a:lnTo>
                      <a:pt x="855" y="143"/>
                    </a:lnTo>
                    <a:lnTo>
                      <a:pt x="859" y="144"/>
                    </a:lnTo>
                    <a:lnTo>
                      <a:pt x="863" y="144"/>
                    </a:lnTo>
                    <a:lnTo>
                      <a:pt x="867" y="146"/>
                    </a:lnTo>
                    <a:lnTo>
                      <a:pt x="871" y="150"/>
                    </a:lnTo>
                    <a:lnTo>
                      <a:pt x="875" y="152"/>
                    </a:lnTo>
                    <a:lnTo>
                      <a:pt x="879" y="153"/>
                    </a:lnTo>
                    <a:lnTo>
                      <a:pt x="883" y="156"/>
                    </a:lnTo>
                    <a:lnTo>
                      <a:pt x="887" y="157"/>
                    </a:lnTo>
                    <a:lnTo>
                      <a:pt x="890" y="159"/>
                    </a:lnTo>
                    <a:lnTo>
                      <a:pt x="894" y="160"/>
                    </a:lnTo>
                    <a:lnTo>
                      <a:pt x="898" y="161"/>
                    </a:lnTo>
                    <a:lnTo>
                      <a:pt x="902" y="164"/>
                    </a:lnTo>
                    <a:lnTo>
                      <a:pt x="906" y="166"/>
                    </a:lnTo>
                    <a:lnTo>
                      <a:pt x="910" y="166"/>
                    </a:lnTo>
                    <a:lnTo>
                      <a:pt x="914" y="170"/>
                    </a:lnTo>
                    <a:lnTo>
                      <a:pt x="918" y="172"/>
                    </a:lnTo>
                    <a:lnTo>
                      <a:pt x="922" y="173"/>
                    </a:lnTo>
                    <a:lnTo>
                      <a:pt x="926" y="175"/>
                    </a:lnTo>
                    <a:lnTo>
                      <a:pt x="930" y="176"/>
                    </a:lnTo>
                    <a:lnTo>
                      <a:pt x="934" y="177"/>
                    </a:lnTo>
                    <a:lnTo>
                      <a:pt x="938" y="180"/>
                    </a:lnTo>
                    <a:lnTo>
                      <a:pt x="942" y="182"/>
                    </a:lnTo>
                    <a:lnTo>
                      <a:pt x="946" y="185"/>
                    </a:lnTo>
                    <a:lnTo>
                      <a:pt x="950" y="186"/>
                    </a:lnTo>
                    <a:lnTo>
                      <a:pt x="954" y="188"/>
                    </a:lnTo>
                    <a:lnTo>
                      <a:pt x="958" y="190"/>
                    </a:lnTo>
                    <a:lnTo>
                      <a:pt x="961" y="191"/>
                    </a:lnTo>
                    <a:lnTo>
                      <a:pt x="965" y="195"/>
                    </a:lnTo>
                    <a:lnTo>
                      <a:pt x="969" y="196"/>
                    </a:lnTo>
                    <a:lnTo>
                      <a:pt x="973" y="197"/>
                    </a:lnTo>
                    <a:lnTo>
                      <a:pt x="977" y="200"/>
                    </a:lnTo>
                    <a:lnTo>
                      <a:pt x="981" y="201"/>
                    </a:lnTo>
                    <a:lnTo>
                      <a:pt x="985" y="204"/>
                    </a:lnTo>
                    <a:lnTo>
                      <a:pt x="989" y="206"/>
                    </a:lnTo>
                    <a:lnTo>
                      <a:pt x="993" y="206"/>
                    </a:lnTo>
                    <a:lnTo>
                      <a:pt x="997" y="211"/>
                    </a:lnTo>
                    <a:lnTo>
                      <a:pt x="1001" y="211"/>
                    </a:lnTo>
                    <a:lnTo>
                      <a:pt x="1005" y="212"/>
                    </a:lnTo>
                    <a:lnTo>
                      <a:pt x="1009" y="214"/>
                    </a:lnTo>
                    <a:lnTo>
                      <a:pt x="1013" y="216"/>
                    </a:lnTo>
                    <a:lnTo>
                      <a:pt x="1017" y="217"/>
                    </a:lnTo>
                    <a:lnTo>
                      <a:pt x="1021" y="219"/>
                    </a:lnTo>
                    <a:lnTo>
                      <a:pt x="1025" y="222"/>
                    </a:lnTo>
                    <a:lnTo>
                      <a:pt x="1028" y="227"/>
                    </a:lnTo>
                    <a:lnTo>
                      <a:pt x="1032" y="226"/>
                    </a:lnTo>
                    <a:lnTo>
                      <a:pt x="1036" y="231"/>
                    </a:lnTo>
                    <a:lnTo>
                      <a:pt x="1040" y="230"/>
                    </a:lnTo>
                    <a:lnTo>
                      <a:pt x="1044" y="232"/>
                    </a:lnTo>
                    <a:lnTo>
                      <a:pt x="1048" y="234"/>
                    </a:lnTo>
                    <a:lnTo>
                      <a:pt x="1052" y="235"/>
                    </a:lnTo>
                    <a:lnTo>
                      <a:pt x="1056" y="239"/>
                    </a:lnTo>
                    <a:lnTo>
                      <a:pt x="1060" y="240"/>
                    </a:lnTo>
                    <a:lnTo>
                      <a:pt x="1064" y="241"/>
                    </a:lnTo>
                    <a:lnTo>
                      <a:pt x="1068" y="244"/>
                    </a:lnTo>
                    <a:lnTo>
                      <a:pt x="1072" y="245"/>
                    </a:lnTo>
                    <a:lnTo>
                      <a:pt x="1076" y="246"/>
                    </a:lnTo>
                    <a:lnTo>
                      <a:pt x="1080" y="249"/>
                    </a:lnTo>
                    <a:lnTo>
                      <a:pt x="1084" y="252"/>
                    </a:lnTo>
                    <a:lnTo>
                      <a:pt x="1088" y="253"/>
                    </a:lnTo>
                    <a:lnTo>
                      <a:pt x="1092" y="255"/>
                    </a:lnTo>
                    <a:lnTo>
                      <a:pt x="1095" y="257"/>
                    </a:lnTo>
                    <a:lnTo>
                      <a:pt x="1099" y="258"/>
                    </a:lnTo>
                    <a:lnTo>
                      <a:pt x="1103" y="261"/>
                    </a:lnTo>
                    <a:lnTo>
                      <a:pt x="1107" y="262"/>
                    </a:lnTo>
                    <a:lnTo>
                      <a:pt x="1111" y="264"/>
                    </a:lnTo>
                    <a:lnTo>
                      <a:pt x="1115" y="266"/>
                    </a:lnTo>
                    <a:lnTo>
                      <a:pt x="1119" y="267"/>
                    </a:lnTo>
                    <a:lnTo>
                      <a:pt x="1123" y="268"/>
                    </a:lnTo>
                    <a:lnTo>
                      <a:pt x="1127" y="271"/>
                    </a:lnTo>
                    <a:lnTo>
                      <a:pt x="1131" y="273"/>
                    </a:lnTo>
                    <a:lnTo>
                      <a:pt x="1135" y="275"/>
                    </a:lnTo>
                    <a:lnTo>
                      <a:pt x="1139" y="276"/>
                    </a:lnTo>
                    <a:lnTo>
                      <a:pt x="1143" y="280"/>
                    </a:lnTo>
                    <a:lnTo>
                      <a:pt x="1147" y="281"/>
                    </a:lnTo>
                    <a:lnTo>
                      <a:pt x="1151" y="282"/>
                    </a:lnTo>
                    <a:lnTo>
                      <a:pt x="1155" y="283"/>
                    </a:lnTo>
                    <a:lnTo>
                      <a:pt x="1159" y="285"/>
                    </a:lnTo>
                    <a:lnTo>
                      <a:pt x="1163" y="287"/>
                    </a:lnTo>
                    <a:lnTo>
                      <a:pt x="1166" y="288"/>
                    </a:lnTo>
                    <a:lnTo>
                      <a:pt x="1170" y="290"/>
                    </a:lnTo>
                    <a:lnTo>
                      <a:pt x="1174" y="291"/>
                    </a:lnTo>
                    <a:lnTo>
                      <a:pt x="1178" y="294"/>
                    </a:lnTo>
                    <a:lnTo>
                      <a:pt x="1182" y="297"/>
                    </a:lnTo>
                    <a:lnTo>
                      <a:pt x="1186" y="298"/>
                    </a:lnTo>
                    <a:lnTo>
                      <a:pt x="1190" y="299"/>
                    </a:lnTo>
                    <a:lnTo>
                      <a:pt x="1194" y="302"/>
                    </a:lnTo>
                    <a:lnTo>
                      <a:pt x="1198" y="304"/>
                    </a:lnTo>
                    <a:lnTo>
                      <a:pt x="1202" y="305"/>
                    </a:lnTo>
                    <a:lnTo>
                      <a:pt x="1206" y="307"/>
                    </a:lnTo>
                    <a:lnTo>
                      <a:pt x="1210" y="310"/>
                    </a:lnTo>
                    <a:lnTo>
                      <a:pt x="1214" y="308"/>
                    </a:lnTo>
                    <a:lnTo>
                      <a:pt x="1218" y="311"/>
                    </a:lnTo>
                    <a:lnTo>
                      <a:pt x="1222" y="313"/>
                    </a:lnTo>
                    <a:lnTo>
                      <a:pt x="1226" y="314"/>
                    </a:lnTo>
                    <a:lnTo>
                      <a:pt x="1230" y="316"/>
                    </a:lnTo>
                    <a:lnTo>
                      <a:pt x="1233" y="317"/>
                    </a:lnTo>
                    <a:lnTo>
                      <a:pt x="1237" y="319"/>
                    </a:lnTo>
                    <a:lnTo>
                      <a:pt x="1241" y="321"/>
                    </a:lnTo>
                    <a:lnTo>
                      <a:pt x="1245" y="323"/>
                    </a:lnTo>
                    <a:lnTo>
                      <a:pt x="1249" y="325"/>
                    </a:lnTo>
                    <a:lnTo>
                      <a:pt x="1253" y="324"/>
                    </a:lnTo>
                    <a:lnTo>
                      <a:pt x="1257" y="326"/>
                    </a:lnTo>
                    <a:lnTo>
                      <a:pt x="1261" y="329"/>
                    </a:lnTo>
                    <a:lnTo>
                      <a:pt x="1265" y="330"/>
                    </a:lnTo>
                    <a:lnTo>
                      <a:pt x="1269" y="331"/>
                    </a:lnTo>
                    <a:lnTo>
                      <a:pt x="1273" y="334"/>
                    </a:lnTo>
                    <a:lnTo>
                      <a:pt x="1277" y="335"/>
                    </a:lnTo>
                    <a:lnTo>
                      <a:pt x="1281" y="337"/>
                    </a:lnTo>
                    <a:lnTo>
                      <a:pt x="1285" y="336"/>
                    </a:lnTo>
                    <a:lnTo>
                      <a:pt x="1289" y="339"/>
                    </a:lnTo>
                    <a:lnTo>
                      <a:pt x="1293" y="341"/>
                    </a:lnTo>
                    <a:lnTo>
                      <a:pt x="1297" y="343"/>
                    </a:lnTo>
                    <a:lnTo>
                      <a:pt x="1301" y="345"/>
                    </a:lnTo>
                    <a:lnTo>
                      <a:pt x="1304" y="345"/>
                    </a:lnTo>
                    <a:lnTo>
                      <a:pt x="1308" y="348"/>
                    </a:lnTo>
                    <a:lnTo>
                      <a:pt x="1312" y="348"/>
                    </a:lnTo>
                    <a:lnTo>
                      <a:pt x="1316" y="350"/>
                    </a:lnTo>
                    <a:lnTo>
                      <a:pt x="1320" y="351"/>
                    </a:lnTo>
                    <a:lnTo>
                      <a:pt x="1324" y="353"/>
                    </a:lnTo>
                    <a:lnTo>
                      <a:pt x="1328" y="355"/>
                    </a:lnTo>
                    <a:lnTo>
                      <a:pt x="1332" y="356"/>
                    </a:lnTo>
                    <a:lnTo>
                      <a:pt x="1336" y="356"/>
                    </a:lnTo>
                    <a:lnTo>
                      <a:pt x="1340" y="357"/>
                    </a:lnTo>
                    <a:lnTo>
                      <a:pt x="1344" y="357"/>
                    </a:lnTo>
                    <a:lnTo>
                      <a:pt x="1348" y="360"/>
                    </a:lnTo>
                    <a:lnTo>
                      <a:pt x="1352" y="361"/>
                    </a:lnTo>
                    <a:lnTo>
                      <a:pt x="1356" y="363"/>
                    </a:lnTo>
                    <a:lnTo>
                      <a:pt x="1360" y="363"/>
                    </a:lnTo>
                    <a:lnTo>
                      <a:pt x="1364" y="365"/>
                    </a:lnTo>
                    <a:lnTo>
                      <a:pt x="1368" y="367"/>
                    </a:lnTo>
                    <a:lnTo>
                      <a:pt x="1371" y="368"/>
                    </a:lnTo>
                    <a:lnTo>
                      <a:pt x="1375" y="369"/>
                    </a:lnTo>
                    <a:lnTo>
                      <a:pt x="1379" y="372"/>
                    </a:lnTo>
                    <a:lnTo>
                      <a:pt x="1383" y="371"/>
                    </a:lnTo>
                    <a:lnTo>
                      <a:pt x="1387" y="372"/>
                    </a:lnTo>
                    <a:lnTo>
                      <a:pt x="1391" y="374"/>
                    </a:lnTo>
                    <a:lnTo>
                      <a:pt x="1395" y="375"/>
                    </a:lnTo>
                    <a:lnTo>
                      <a:pt x="1399" y="375"/>
                    </a:lnTo>
                    <a:lnTo>
                      <a:pt x="1403" y="376"/>
                    </a:lnTo>
                    <a:lnTo>
                      <a:pt x="1407" y="379"/>
                    </a:lnTo>
                    <a:lnTo>
                      <a:pt x="1411" y="380"/>
                    </a:lnTo>
                    <a:lnTo>
                      <a:pt x="1415" y="380"/>
                    </a:lnTo>
                    <a:lnTo>
                      <a:pt x="1419" y="382"/>
                    </a:lnTo>
                    <a:lnTo>
                      <a:pt x="1423" y="382"/>
                    </a:lnTo>
                    <a:lnTo>
                      <a:pt x="1427" y="383"/>
                    </a:lnTo>
                    <a:lnTo>
                      <a:pt x="1431" y="385"/>
                    </a:lnTo>
                    <a:lnTo>
                      <a:pt x="1435" y="385"/>
                    </a:lnTo>
                    <a:lnTo>
                      <a:pt x="1438" y="387"/>
                    </a:lnTo>
                    <a:lnTo>
                      <a:pt x="1442" y="388"/>
                    </a:lnTo>
                    <a:lnTo>
                      <a:pt x="1446" y="389"/>
                    </a:lnTo>
                    <a:lnTo>
                      <a:pt x="1450" y="389"/>
                    </a:lnTo>
                    <a:lnTo>
                      <a:pt x="1454" y="389"/>
                    </a:lnTo>
                    <a:lnTo>
                      <a:pt x="1458" y="391"/>
                    </a:lnTo>
                    <a:lnTo>
                      <a:pt x="1462" y="392"/>
                    </a:lnTo>
                    <a:lnTo>
                      <a:pt x="1466" y="393"/>
                    </a:lnTo>
                    <a:lnTo>
                      <a:pt x="1470" y="393"/>
                    </a:lnTo>
                    <a:lnTo>
                      <a:pt x="1474" y="395"/>
                    </a:lnTo>
                    <a:lnTo>
                      <a:pt x="1478" y="396"/>
                    </a:lnTo>
                    <a:lnTo>
                      <a:pt x="1482" y="397"/>
                    </a:lnTo>
                    <a:lnTo>
                      <a:pt x="1486" y="396"/>
                    </a:lnTo>
                    <a:lnTo>
                      <a:pt x="1490" y="398"/>
                    </a:lnTo>
                    <a:lnTo>
                      <a:pt x="1494" y="398"/>
                    </a:lnTo>
                    <a:lnTo>
                      <a:pt x="1498" y="398"/>
                    </a:lnTo>
                    <a:lnTo>
                      <a:pt x="1502" y="399"/>
                    </a:lnTo>
                    <a:lnTo>
                      <a:pt x="1506" y="400"/>
                    </a:lnTo>
                    <a:lnTo>
                      <a:pt x="1509" y="401"/>
                    </a:lnTo>
                    <a:lnTo>
                      <a:pt x="1513" y="403"/>
                    </a:lnTo>
                    <a:lnTo>
                      <a:pt x="1517" y="402"/>
                    </a:lnTo>
                    <a:lnTo>
                      <a:pt x="1521" y="405"/>
                    </a:lnTo>
                    <a:lnTo>
                      <a:pt x="1525" y="403"/>
                    </a:lnTo>
                    <a:lnTo>
                      <a:pt x="1529" y="405"/>
                    </a:lnTo>
                    <a:lnTo>
                      <a:pt x="1533" y="407"/>
                    </a:lnTo>
                    <a:lnTo>
                      <a:pt x="1537" y="405"/>
                    </a:lnTo>
                    <a:lnTo>
                      <a:pt x="1541" y="407"/>
                    </a:lnTo>
                    <a:lnTo>
                      <a:pt x="1545" y="406"/>
                    </a:lnTo>
                    <a:lnTo>
                      <a:pt x="1549" y="408"/>
                    </a:lnTo>
                    <a:lnTo>
                      <a:pt x="1553" y="409"/>
                    </a:lnTo>
                    <a:lnTo>
                      <a:pt x="1557" y="409"/>
                    </a:lnTo>
                    <a:lnTo>
                      <a:pt x="1561" y="410"/>
                    </a:lnTo>
                    <a:lnTo>
                      <a:pt x="1565" y="411"/>
                    </a:lnTo>
                    <a:lnTo>
                      <a:pt x="1569" y="410"/>
                    </a:lnTo>
                    <a:lnTo>
                      <a:pt x="1573" y="411"/>
                    </a:lnTo>
                    <a:lnTo>
                      <a:pt x="1576" y="412"/>
                    </a:lnTo>
                    <a:lnTo>
                      <a:pt x="1580" y="413"/>
                    </a:lnTo>
                    <a:lnTo>
                      <a:pt x="1584" y="413"/>
                    </a:lnTo>
                    <a:lnTo>
                      <a:pt x="1588" y="415"/>
                    </a:lnTo>
                    <a:lnTo>
                      <a:pt x="1592" y="413"/>
                    </a:lnTo>
                    <a:lnTo>
                      <a:pt x="1596" y="415"/>
                    </a:lnTo>
                    <a:lnTo>
                      <a:pt x="1600" y="414"/>
                    </a:lnTo>
                    <a:lnTo>
                      <a:pt x="1604" y="415"/>
                    </a:lnTo>
                    <a:lnTo>
                      <a:pt x="1608" y="414"/>
                    </a:lnTo>
                    <a:lnTo>
                      <a:pt x="1612" y="417"/>
                    </a:lnTo>
                    <a:lnTo>
                      <a:pt x="1616" y="414"/>
                    </a:lnTo>
                    <a:lnTo>
                      <a:pt x="1620" y="417"/>
                    </a:lnTo>
                    <a:lnTo>
                      <a:pt x="1624" y="416"/>
                    </a:lnTo>
                    <a:lnTo>
                      <a:pt x="1628" y="417"/>
                    </a:lnTo>
                    <a:lnTo>
                      <a:pt x="1632" y="417"/>
                    </a:lnTo>
                    <a:lnTo>
                      <a:pt x="1636" y="417"/>
                    </a:lnTo>
                    <a:lnTo>
                      <a:pt x="1640" y="417"/>
                    </a:lnTo>
                    <a:lnTo>
                      <a:pt x="1643" y="418"/>
                    </a:lnTo>
                    <a:lnTo>
                      <a:pt x="1647" y="418"/>
                    </a:lnTo>
                    <a:lnTo>
                      <a:pt x="1651" y="417"/>
                    </a:lnTo>
                    <a:lnTo>
                      <a:pt x="1655" y="418"/>
                    </a:lnTo>
                    <a:lnTo>
                      <a:pt x="1659" y="418"/>
                    </a:lnTo>
                    <a:lnTo>
                      <a:pt x="1663" y="418"/>
                    </a:lnTo>
                    <a:lnTo>
                      <a:pt x="1667" y="418"/>
                    </a:lnTo>
                    <a:lnTo>
                      <a:pt x="1671" y="419"/>
                    </a:lnTo>
                    <a:lnTo>
                      <a:pt x="1675" y="418"/>
                    </a:lnTo>
                    <a:lnTo>
                      <a:pt x="1679" y="420"/>
                    </a:lnTo>
                    <a:lnTo>
                      <a:pt x="1683" y="419"/>
                    </a:lnTo>
                    <a:lnTo>
                      <a:pt x="1687" y="418"/>
                    </a:lnTo>
                    <a:lnTo>
                      <a:pt x="1691" y="418"/>
                    </a:lnTo>
                    <a:lnTo>
                      <a:pt x="1695" y="418"/>
                    </a:lnTo>
                    <a:lnTo>
                      <a:pt x="1699" y="417"/>
                    </a:lnTo>
                    <a:lnTo>
                      <a:pt x="1703" y="419"/>
                    </a:lnTo>
                    <a:lnTo>
                      <a:pt x="1707" y="420"/>
                    </a:lnTo>
                    <a:lnTo>
                      <a:pt x="1711" y="418"/>
                    </a:lnTo>
                    <a:lnTo>
                      <a:pt x="1714" y="418"/>
                    </a:lnTo>
                    <a:lnTo>
                      <a:pt x="1718" y="419"/>
                    </a:lnTo>
                    <a:lnTo>
                      <a:pt x="1722" y="418"/>
                    </a:lnTo>
                    <a:lnTo>
                      <a:pt x="1726" y="417"/>
                    </a:lnTo>
                    <a:lnTo>
                      <a:pt x="1730" y="418"/>
                    </a:lnTo>
                    <a:lnTo>
                      <a:pt x="1734" y="418"/>
                    </a:lnTo>
                    <a:lnTo>
                      <a:pt x="1738" y="417"/>
                    </a:lnTo>
                    <a:lnTo>
                      <a:pt x="1742" y="417"/>
                    </a:lnTo>
                    <a:lnTo>
                      <a:pt x="1746" y="417"/>
                    </a:lnTo>
                    <a:lnTo>
                      <a:pt x="1750" y="417"/>
                    </a:lnTo>
                    <a:lnTo>
                      <a:pt x="1754" y="418"/>
                    </a:lnTo>
                    <a:lnTo>
                      <a:pt x="1758" y="417"/>
                    </a:lnTo>
                    <a:lnTo>
                      <a:pt x="1762" y="417"/>
                    </a:lnTo>
                    <a:lnTo>
                      <a:pt x="1766" y="415"/>
                    </a:lnTo>
                    <a:lnTo>
                      <a:pt x="1770" y="415"/>
                    </a:lnTo>
                    <a:lnTo>
                      <a:pt x="1774" y="414"/>
                    </a:lnTo>
                    <a:lnTo>
                      <a:pt x="1778" y="416"/>
                    </a:lnTo>
                    <a:lnTo>
                      <a:pt x="1781" y="416"/>
                    </a:lnTo>
                    <a:lnTo>
                      <a:pt x="1785" y="415"/>
                    </a:lnTo>
                    <a:lnTo>
                      <a:pt x="1789" y="414"/>
                    </a:lnTo>
                    <a:lnTo>
                      <a:pt x="1793" y="414"/>
                    </a:lnTo>
                    <a:lnTo>
                      <a:pt x="1797" y="414"/>
                    </a:lnTo>
                    <a:lnTo>
                      <a:pt x="1801" y="413"/>
                    </a:lnTo>
                    <a:lnTo>
                      <a:pt x="1805" y="413"/>
                    </a:lnTo>
                    <a:lnTo>
                      <a:pt x="1809" y="414"/>
                    </a:lnTo>
                    <a:lnTo>
                      <a:pt x="1813" y="411"/>
                    </a:lnTo>
                    <a:lnTo>
                      <a:pt x="1817" y="413"/>
                    </a:lnTo>
                    <a:lnTo>
                      <a:pt x="1821" y="411"/>
                    </a:lnTo>
                    <a:lnTo>
                      <a:pt x="1825" y="411"/>
                    </a:lnTo>
                    <a:lnTo>
                      <a:pt x="1829" y="411"/>
                    </a:lnTo>
                    <a:lnTo>
                      <a:pt x="1833" y="411"/>
                    </a:lnTo>
                    <a:lnTo>
                      <a:pt x="1837" y="409"/>
                    </a:lnTo>
                    <a:lnTo>
                      <a:pt x="1841" y="409"/>
                    </a:lnTo>
                    <a:lnTo>
                      <a:pt x="1845" y="409"/>
                    </a:lnTo>
                    <a:lnTo>
                      <a:pt x="1848" y="408"/>
                    </a:lnTo>
                    <a:lnTo>
                      <a:pt x="1852" y="408"/>
                    </a:lnTo>
                    <a:lnTo>
                      <a:pt x="1856" y="408"/>
                    </a:lnTo>
                    <a:lnTo>
                      <a:pt x="1860" y="407"/>
                    </a:lnTo>
                    <a:lnTo>
                      <a:pt x="1864" y="407"/>
                    </a:lnTo>
                    <a:lnTo>
                      <a:pt x="1868" y="405"/>
                    </a:lnTo>
                    <a:lnTo>
                      <a:pt x="1872" y="404"/>
                    </a:lnTo>
                    <a:lnTo>
                      <a:pt x="1876" y="404"/>
                    </a:lnTo>
                    <a:lnTo>
                      <a:pt x="1880" y="404"/>
                    </a:lnTo>
                    <a:lnTo>
                      <a:pt x="1884" y="403"/>
                    </a:lnTo>
                    <a:lnTo>
                      <a:pt x="1888" y="403"/>
                    </a:lnTo>
                    <a:lnTo>
                      <a:pt x="1892" y="402"/>
                    </a:lnTo>
                    <a:lnTo>
                      <a:pt x="1896" y="401"/>
                    </a:lnTo>
                    <a:lnTo>
                      <a:pt x="1900" y="402"/>
                    </a:lnTo>
                    <a:lnTo>
                      <a:pt x="1904" y="399"/>
                    </a:lnTo>
                    <a:lnTo>
                      <a:pt x="1908" y="401"/>
                    </a:lnTo>
                    <a:lnTo>
                      <a:pt x="1912" y="401"/>
                    </a:lnTo>
                    <a:lnTo>
                      <a:pt x="1916" y="399"/>
                    </a:lnTo>
                    <a:lnTo>
                      <a:pt x="1919" y="398"/>
                    </a:lnTo>
                    <a:lnTo>
                      <a:pt x="1923" y="397"/>
                    </a:lnTo>
                    <a:lnTo>
                      <a:pt x="1927" y="397"/>
                    </a:lnTo>
                    <a:lnTo>
                      <a:pt x="1931" y="395"/>
                    </a:lnTo>
                    <a:lnTo>
                      <a:pt x="1935" y="395"/>
                    </a:lnTo>
                    <a:lnTo>
                      <a:pt x="1939" y="394"/>
                    </a:lnTo>
                    <a:lnTo>
                      <a:pt x="1943" y="393"/>
                    </a:lnTo>
                    <a:lnTo>
                      <a:pt x="1947" y="392"/>
                    </a:lnTo>
                    <a:lnTo>
                      <a:pt x="1951" y="392"/>
                    </a:lnTo>
                    <a:lnTo>
                      <a:pt x="1955" y="392"/>
                    </a:lnTo>
                    <a:lnTo>
                      <a:pt x="1959" y="391"/>
                    </a:lnTo>
                    <a:lnTo>
                      <a:pt x="1963" y="390"/>
                    </a:lnTo>
                    <a:lnTo>
                      <a:pt x="1967" y="388"/>
                    </a:lnTo>
                    <a:lnTo>
                      <a:pt x="1971" y="387"/>
                    </a:lnTo>
                    <a:lnTo>
                      <a:pt x="1975" y="388"/>
                    </a:lnTo>
                    <a:lnTo>
                      <a:pt x="1979" y="387"/>
                    </a:lnTo>
                    <a:lnTo>
                      <a:pt x="1983" y="386"/>
                    </a:lnTo>
                    <a:lnTo>
                      <a:pt x="1986" y="384"/>
                    </a:lnTo>
                    <a:lnTo>
                      <a:pt x="1990" y="385"/>
                    </a:lnTo>
                    <a:lnTo>
                      <a:pt x="1994" y="383"/>
                    </a:lnTo>
                    <a:lnTo>
                      <a:pt x="1998" y="382"/>
                    </a:lnTo>
                    <a:lnTo>
                      <a:pt x="2002" y="381"/>
                    </a:lnTo>
                    <a:lnTo>
                      <a:pt x="2006" y="380"/>
                    </a:lnTo>
                    <a:lnTo>
                      <a:pt x="2010" y="380"/>
                    </a:lnTo>
                    <a:lnTo>
                      <a:pt x="2014" y="378"/>
                    </a:lnTo>
                    <a:lnTo>
                      <a:pt x="2018" y="378"/>
                    </a:lnTo>
                    <a:lnTo>
                      <a:pt x="2022" y="376"/>
                    </a:lnTo>
                    <a:lnTo>
                      <a:pt x="2026" y="375"/>
                    </a:lnTo>
                    <a:lnTo>
                      <a:pt x="2030" y="375"/>
                    </a:lnTo>
                    <a:lnTo>
                      <a:pt x="2034" y="373"/>
                    </a:lnTo>
                    <a:lnTo>
                      <a:pt x="2038" y="372"/>
                    </a:lnTo>
                    <a:lnTo>
                      <a:pt x="2042" y="372"/>
                    </a:lnTo>
                    <a:lnTo>
                      <a:pt x="2046" y="370"/>
                    </a:lnTo>
                    <a:lnTo>
                      <a:pt x="2050" y="368"/>
                    </a:lnTo>
                    <a:lnTo>
                      <a:pt x="2054" y="366"/>
                    </a:lnTo>
                    <a:lnTo>
                      <a:pt x="2057" y="368"/>
                    </a:lnTo>
                    <a:lnTo>
                      <a:pt x="2061" y="365"/>
                    </a:lnTo>
                    <a:lnTo>
                      <a:pt x="2065" y="365"/>
                    </a:lnTo>
                    <a:lnTo>
                      <a:pt x="2069" y="364"/>
                    </a:lnTo>
                    <a:lnTo>
                      <a:pt x="2073" y="362"/>
                    </a:lnTo>
                    <a:lnTo>
                      <a:pt x="2077" y="362"/>
                    </a:lnTo>
                    <a:lnTo>
                      <a:pt x="2081" y="361"/>
                    </a:lnTo>
                    <a:lnTo>
                      <a:pt x="2085" y="360"/>
                    </a:lnTo>
                    <a:lnTo>
                      <a:pt x="2089" y="360"/>
                    </a:lnTo>
                    <a:lnTo>
                      <a:pt x="2093" y="358"/>
                    </a:lnTo>
                    <a:lnTo>
                      <a:pt x="2097" y="357"/>
                    </a:lnTo>
                    <a:lnTo>
                      <a:pt x="2101" y="356"/>
                    </a:lnTo>
                    <a:lnTo>
                      <a:pt x="2105" y="355"/>
                    </a:lnTo>
                    <a:lnTo>
                      <a:pt x="2109" y="353"/>
                    </a:lnTo>
                    <a:lnTo>
                      <a:pt x="2113" y="351"/>
                    </a:lnTo>
                    <a:lnTo>
                      <a:pt x="2117" y="351"/>
                    </a:lnTo>
                    <a:lnTo>
                      <a:pt x="2121" y="349"/>
                    </a:lnTo>
                    <a:lnTo>
                      <a:pt x="2124" y="350"/>
                    </a:lnTo>
                    <a:lnTo>
                      <a:pt x="2128" y="349"/>
                    </a:lnTo>
                    <a:lnTo>
                      <a:pt x="2132" y="347"/>
                    </a:lnTo>
                    <a:lnTo>
                      <a:pt x="2136" y="346"/>
                    </a:lnTo>
                    <a:lnTo>
                      <a:pt x="2140" y="345"/>
                    </a:lnTo>
                    <a:lnTo>
                      <a:pt x="2144" y="343"/>
                    </a:lnTo>
                    <a:lnTo>
                      <a:pt x="2148" y="344"/>
                    </a:lnTo>
                    <a:lnTo>
                      <a:pt x="2152" y="342"/>
                    </a:lnTo>
                    <a:lnTo>
                      <a:pt x="2156" y="340"/>
                    </a:lnTo>
                    <a:lnTo>
                      <a:pt x="2160" y="339"/>
                    </a:lnTo>
                    <a:lnTo>
                      <a:pt x="2164" y="339"/>
                    </a:lnTo>
                    <a:lnTo>
                      <a:pt x="2168" y="337"/>
                    </a:lnTo>
                    <a:lnTo>
                      <a:pt x="2172" y="337"/>
                    </a:lnTo>
                    <a:lnTo>
                      <a:pt x="2176" y="335"/>
                    </a:lnTo>
                    <a:lnTo>
                      <a:pt x="2180" y="334"/>
                    </a:lnTo>
                    <a:lnTo>
                      <a:pt x="2184" y="333"/>
                    </a:lnTo>
                    <a:lnTo>
                      <a:pt x="2188" y="332"/>
                    </a:lnTo>
                    <a:lnTo>
                      <a:pt x="2191" y="330"/>
                    </a:lnTo>
                    <a:lnTo>
                      <a:pt x="2195" y="328"/>
                    </a:lnTo>
                    <a:lnTo>
                      <a:pt x="2199" y="328"/>
                    </a:lnTo>
                    <a:lnTo>
                      <a:pt x="2203" y="326"/>
                    </a:lnTo>
                    <a:lnTo>
                      <a:pt x="2207" y="324"/>
                    </a:lnTo>
                    <a:lnTo>
                      <a:pt x="2211" y="325"/>
                    </a:lnTo>
                    <a:lnTo>
                      <a:pt x="2215" y="322"/>
                    </a:lnTo>
                    <a:lnTo>
                      <a:pt x="2219" y="323"/>
                    </a:lnTo>
                    <a:lnTo>
                      <a:pt x="2223" y="320"/>
                    </a:lnTo>
                    <a:lnTo>
                      <a:pt x="2227" y="319"/>
                    </a:lnTo>
                    <a:lnTo>
                      <a:pt x="2231" y="318"/>
                    </a:lnTo>
                    <a:lnTo>
                      <a:pt x="2235" y="317"/>
                    </a:lnTo>
                    <a:lnTo>
                      <a:pt x="2239" y="316"/>
                    </a:lnTo>
                    <a:lnTo>
                      <a:pt x="2243" y="316"/>
                    </a:lnTo>
                    <a:lnTo>
                      <a:pt x="2247" y="313"/>
                    </a:lnTo>
                    <a:lnTo>
                      <a:pt x="2251" y="313"/>
                    </a:lnTo>
                    <a:lnTo>
                      <a:pt x="2255" y="310"/>
                    </a:lnTo>
                    <a:lnTo>
                      <a:pt x="2259" y="310"/>
                    </a:lnTo>
                    <a:lnTo>
                      <a:pt x="2262" y="309"/>
                    </a:lnTo>
                    <a:lnTo>
                      <a:pt x="2266" y="307"/>
                    </a:lnTo>
                    <a:lnTo>
                      <a:pt x="2270" y="306"/>
                    </a:lnTo>
                    <a:lnTo>
                      <a:pt x="2274" y="306"/>
                    </a:lnTo>
                    <a:lnTo>
                      <a:pt x="2278" y="306"/>
                    </a:lnTo>
                    <a:lnTo>
                      <a:pt x="2282" y="301"/>
                    </a:lnTo>
                    <a:lnTo>
                      <a:pt x="2286" y="301"/>
                    </a:lnTo>
                    <a:lnTo>
                      <a:pt x="2290" y="299"/>
                    </a:lnTo>
                    <a:lnTo>
                      <a:pt x="2294" y="298"/>
                    </a:lnTo>
                    <a:lnTo>
                      <a:pt x="2298" y="298"/>
                    </a:lnTo>
                    <a:lnTo>
                      <a:pt x="2302" y="296"/>
                    </a:lnTo>
                    <a:lnTo>
                      <a:pt x="2306" y="296"/>
                    </a:lnTo>
                    <a:lnTo>
                      <a:pt x="2310" y="294"/>
                    </a:lnTo>
                    <a:lnTo>
                      <a:pt x="2314" y="292"/>
                    </a:lnTo>
                    <a:lnTo>
                      <a:pt x="2318" y="290"/>
                    </a:lnTo>
                    <a:lnTo>
                      <a:pt x="2322" y="289"/>
                    </a:lnTo>
                    <a:lnTo>
                      <a:pt x="2326" y="287"/>
                    </a:lnTo>
                    <a:lnTo>
                      <a:pt x="2329" y="286"/>
                    </a:lnTo>
                    <a:lnTo>
                      <a:pt x="2333" y="285"/>
                    </a:lnTo>
                    <a:lnTo>
                      <a:pt x="2337" y="284"/>
                    </a:lnTo>
                    <a:lnTo>
                      <a:pt x="2341" y="283"/>
                    </a:lnTo>
                    <a:lnTo>
                      <a:pt x="2345" y="282"/>
                    </a:lnTo>
                    <a:lnTo>
                      <a:pt x="2349" y="280"/>
                    </a:lnTo>
                    <a:lnTo>
                      <a:pt x="2353" y="279"/>
                    </a:lnTo>
                    <a:lnTo>
                      <a:pt x="2357" y="276"/>
                    </a:lnTo>
                    <a:lnTo>
                      <a:pt x="2361" y="277"/>
                    </a:lnTo>
                    <a:lnTo>
                      <a:pt x="2365" y="275"/>
                    </a:lnTo>
                    <a:lnTo>
                      <a:pt x="2369" y="273"/>
                    </a:lnTo>
                    <a:lnTo>
                      <a:pt x="2373" y="273"/>
                    </a:lnTo>
                    <a:lnTo>
                      <a:pt x="2377" y="271"/>
                    </a:lnTo>
                    <a:lnTo>
                      <a:pt x="2381" y="269"/>
                    </a:lnTo>
                    <a:lnTo>
                      <a:pt x="2385" y="268"/>
                    </a:lnTo>
                    <a:lnTo>
                      <a:pt x="2389" y="267"/>
                    </a:lnTo>
                    <a:lnTo>
                      <a:pt x="2393" y="266"/>
                    </a:lnTo>
                    <a:lnTo>
                      <a:pt x="2396" y="266"/>
                    </a:lnTo>
                    <a:lnTo>
                      <a:pt x="2400" y="263"/>
                    </a:lnTo>
                    <a:lnTo>
                      <a:pt x="2404" y="262"/>
                    </a:lnTo>
                    <a:lnTo>
                      <a:pt x="2408" y="261"/>
                    </a:lnTo>
                    <a:lnTo>
                      <a:pt x="2412" y="259"/>
                    </a:lnTo>
                    <a:lnTo>
                      <a:pt x="2416" y="259"/>
                    </a:lnTo>
                    <a:lnTo>
                      <a:pt x="2420" y="256"/>
                    </a:lnTo>
                    <a:lnTo>
                      <a:pt x="2424" y="256"/>
                    </a:lnTo>
                    <a:lnTo>
                      <a:pt x="2428" y="254"/>
                    </a:lnTo>
                    <a:lnTo>
                      <a:pt x="2432" y="252"/>
                    </a:lnTo>
                    <a:lnTo>
                      <a:pt x="2436" y="251"/>
                    </a:lnTo>
                    <a:lnTo>
                      <a:pt x="2440" y="250"/>
                    </a:lnTo>
                    <a:lnTo>
                      <a:pt x="2444" y="250"/>
                    </a:lnTo>
                    <a:lnTo>
                      <a:pt x="2448" y="248"/>
                    </a:lnTo>
                    <a:lnTo>
                      <a:pt x="2452" y="247"/>
                    </a:lnTo>
                    <a:lnTo>
                      <a:pt x="2456" y="246"/>
                    </a:lnTo>
                    <a:lnTo>
                      <a:pt x="2460" y="244"/>
                    </a:lnTo>
                    <a:lnTo>
                      <a:pt x="2464" y="243"/>
                    </a:lnTo>
                    <a:lnTo>
                      <a:pt x="2467" y="241"/>
                    </a:lnTo>
                    <a:lnTo>
                      <a:pt x="2471" y="241"/>
                    </a:lnTo>
                    <a:lnTo>
                      <a:pt x="2475" y="239"/>
                    </a:lnTo>
                    <a:lnTo>
                      <a:pt x="2479" y="239"/>
                    </a:lnTo>
                    <a:lnTo>
                      <a:pt x="2483" y="237"/>
                    </a:lnTo>
                    <a:lnTo>
                      <a:pt x="2487" y="236"/>
                    </a:lnTo>
                    <a:lnTo>
                      <a:pt x="2491" y="233"/>
                    </a:lnTo>
                    <a:lnTo>
                      <a:pt x="2495" y="232"/>
                    </a:lnTo>
                    <a:lnTo>
                      <a:pt x="2499" y="232"/>
                    </a:lnTo>
                    <a:lnTo>
                      <a:pt x="2503" y="230"/>
                    </a:lnTo>
                    <a:lnTo>
                      <a:pt x="2507" y="229"/>
                    </a:lnTo>
                    <a:lnTo>
                      <a:pt x="2511" y="227"/>
                    </a:lnTo>
                    <a:lnTo>
                      <a:pt x="2515" y="225"/>
                    </a:lnTo>
                    <a:lnTo>
                      <a:pt x="2519" y="225"/>
                    </a:lnTo>
                    <a:lnTo>
                      <a:pt x="2523" y="224"/>
                    </a:lnTo>
                    <a:lnTo>
                      <a:pt x="2527" y="223"/>
                    </a:lnTo>
                    <a:lnTo>
                      <a:pt x="2531" y="221"/>
                    </a:lnTo>
                    <a:lnTo>
                      <a:pt x="2534" y="221"/>
                    </a:lnTo>
                    <a:lnTo>
                      <a:pt x="2538" y="219"/>
                    </a:lnTo>
                    <a:lnTo>
                      <a:pt x="2542" y="218"/>
                    </a:lnTo>
                    <a:lnTo>
                      <a:pt x="2546" y="216"/>
                    </a:lnTo>
                    <a:lnTo>
                      <a:pt x="2550" y="216"/>
                    </a:lnTo>
                    <a:lnTo>
                      <a:pt x="2554" y="214"/>
                    </a:lnTo>
                    <a:lnTo>
                      <a:pt x="2558" y="211"/>
                    </a:lnTo>
                    <a:lnTo>
                      <a:pt x="2562" y="210"/>
                    </a:lnTo>
                    <a:lnTo>
                      <a:pt x="2566" y="209"/>
                    </a:lnTo>
                    <a:lnTo>
                      <a:pt x="2570" y="210"/>
                    </a:lnTo>
                    <a:lnTo>
                      <a:pt x="2574" y="208"/>
                    </a:lnTo>
                    <a:lnTo>
                      <a:pt x="2578" y="207"/>
                    </a:lnTo>
                    <a:lnTo>
                      <a:pt x="2582" y="204"/>
                    </a:lnTo>
                    <a:lnTo>
                      <a:pt x="2586" y="203"/>
                    </a:lnTo>
                    <a:lnTo>
                      <a:pt x="2590" y="202"/>
                    </a:lnTo>
                    <a:lnTo>
                      <a:pt x="2594" y="203"/>
                    </a:lnTo>
                    <a:lnTo>
                      <a:pt x="2598" y="200"/>
                    </a:lnTo>
                    <a:lnTo>
                      <a:pt x="2602" y="200"/>
                    </a:lnTo>
                    <a:lnTo>
                      <a:pt x="2605" y="197"/>
                    </a:lnTo>
                    <a:lnTo>
                      <a:pt x="2609" y="196"/>
                    </a:lnTo>
                    <a:lnTo>
                      <a:pt x="2613" y="195"/>
                    </a:lnTo>
                    <a:lnTo>
                      <a:pt x="2617" y="194"/>
                    </a:lnTo>
                    <a:lnTo>
                      <a:pt x="2621" y="193"/>
                    </a:lnTo>
                    <a:lnTo>
                      <a:pt x="2625" y="191"/>
                    </a:lnTo>
                    <a:lnTo>
                      <a:pt x="2629" y="191"/>
                    </a:lnTo>
                    <a:lnTo>
                      <a:pt x="2633" y="189"/>
                    </a:lnTo>
                    <a:lnTo>
                      <a:pt x="2637" y="188"/>
                    </a:lnTo>
                    <a:lnTo>
                      <a:pt x="2641" y="187"/>
                    </a:lnTo>
                    <a:lnTo>
                      <a:pt x="2645" y="186"/>
                    </a:lnTo>
                    <a:lnTo>
                      <a:pt x="2649" y="185"/>
                    </a:lnTo>
                    <a:lnTo>
                      <a:pt x="2653" y="183"/>
                    </a:lnTo>
                    <a:lnTo>
                      <a:pt x="2657" y="183"/>
                    </a:lnTo>
                    <a:lnTo>
                      <a:pt x="2661" y="181"/>
                    </a:lnTo>
                    <a:lnTo>
                      <a:pt x="2665" y="180"/>
                    </a:lnTo>
                    <a:lnTo>
                      <a:pt x="2669" y="180"/>
                    </a:lnTo>
                    <a:lnTo>
                      <a:pt x="2672" y="177"/>
                    </a:lnTo>
                    <a:lnTo>
                      <a:pt x="2676" y="177"/>
                    </a:lnTo>
                    <a:lnTo>
                      <a:pt x="2680" y="175"/>
                    </a:lnTo>
                    <a:lnTo>
                      <a:pt x="2684" y="174"/>
                    </a:lnTo>
                    <a:lnTo>
                      <a:pt x="2688" y="175"/>
                    </a:lnTo>
                    <a:lnTo>
                      <a:pt x="2692" y="171"/>
                    </a:lnTo>
                    <a:lnTo>
                      <a:pt x="2696" y="172"/>
                    </a:lnTo>
                    <a:lnTo>
                      <a:pt x="2700" y="170"/>
                    </a:lnTo>
                    <a:lnTo>
                      <a:pt x="2704" y="168"/>
                    </a:lnTo>
                    <a:lnTo>
                      <a:pt x="2708" y="168"/>
                    </a:lnTo>
                    <a:lnTo>
                      <a:pt x="2712" y="166"/>
                    </a:lnTo>
                    <a:lnTo>
                      <a:pt x="2716" y="165"/>
                    </a:lnTo>
                    <a:lnTo>
                      <a:pt x="2720" y="165"/>
                    </a:lnTo>
                    <a:lnTo>
                      <a:pt x="2724" y="165"/>
                    </a:lnTo>
                    <a:lnTo>
                      <a:pt x="2728" y="162"/>
                    </a:lnTo>
                    <a:lnTo>
                      <a:pt x="2732" y="161"/>
                    </a:lnTo>
                    <a:lnTo>
                      <a:pt x="2736" y="160"/>
                    </a:lnTo>
                    <a:lnTo>
                      <a:pt x="2739" y="158"/>
                    </a:lnTo>
                    <a:lnTo>
                      <a:pt x="2743" y="158"/>
                    </a:lnTo>
                    <a:lnTo>
                      <a:pt x="2747" y="156"/>
                    </a:lnTo>
                    <a:lnTo>
                      <a:pt x="2751" y="155"/>
                    </a:lnTo>
                    <a:lnTo>
                      <a:pt x="2755" y="154"/>
                    </a:lnTo>
                    <a:lnTo>
                      <a:pt x="2759" y="153"/>
                    </a:lnTo>
                    <a:lnTo>
                      <a:pt x="2763" y="152"/>
                    </a:lnTo>
                    <a:lnTo>
                      <a:pt x="2767" y="151"/>
                    </a:lnTo>
                    <a:lnTo>
                      <a:pt x="2771" y="150"/>
                    </a:lnTo>
                    <a:lnTo>
                      <a:pt x="2775" y="151"/>
                    </a:lnTo>
                    <a:lnTo>
                      <a:pt x="2779" y="149"/>
                    </a:lnTo>
                    <a:lnTo>
                      <a:pt x="2783" y="147"/>
                    </a:lnTo>
                    <a:lnTo>
                      <a:pt x="2787" y="147"/>
                    </a:lnTo>
                    <a:lnTo>
                      <a:pt x="2791" y="145"/>
                    </a:lnTo>
                    <a:lnTo>
                      <a:pt x="2795" y="144"/>
                    </a:lnTo>
                    <a:lnTo>
                      <a:pt x="2799" y="144"/>
                    </a:lnTo>
                    <a:lnTo>
                      <a:pt x="2803" y="142"/>
                    </a:lnTo>
                    <a:lnTo>
                      <a:pt x="2807" y="141"/>
                    </a:lnTo>
                    <a:lnTo>
                      <a:pt x="2810" y="140"/>
                    </a:lnTo>
                    <a:lnTo>
                      <a:pt x="2814" y="140"/>
                    </a:lnTo>
                    <a:lnTo>
                      <a:pt x="2818" y="141"/>
                    </a:lnTo>
                    <a:lnTo>
                      <a:pt x="2822" y="137"/>
                    </a:lnTo>
                    <a:lnTo>
                      <a:pt x="2826" y="136"/>
                    </a:lnTo>
                    <a:lnTo>
                      <a:pt x="2830" y="134"/>
                    </a:lnTo>
                    <a:lnTo>
                      <a:pt x="2834" y="134"/>
                    </a:lnTo>
                    <a:lnTo>
                      <a:pt x="2838" y="134"/>
                    </a:lnTo>
                    <a:lnTo>
                      <a:pt x="2842" y="132"/>
                    </a:lnTo>
                    <a:lnTo>
                      <a:pt x="2846" y="132"/>
                    </a:lnTo>
                    <a:lnTo>
                      <a:pt x="2850" y="130"/>
                    </a:lnTo>
                    <a:lnTo>
                      <a:pt x="2854" y="128"/>
                    </a:lnTo>
                    <a:lnTo>
                      <a:pt x="2858" y="128"/>
                    </a:lnTo>
                    <a:lnTo>
                      <a:pt x="2862" y="127"/>
                    </a:lnTo>
                    <a:lnTo>
                      <a:pt x="2866" y="126"/>
                    </a:lnTo>
                    <a:lnTo>
                      <a:pt x="2870" y="126"/>
                    </a:lnTo>
                    <a:lnTo>
                      <a:pt x="2874" y="123"/>
                    </a:lnTo>
                    <a:lnTo>
                      <a:pt x="2877" y="124"/>
                    </a:lnTo>
                    <a:lnTo>
                      <a:pt x="2881" y="122"/>
                    </a:lnTo>
                    <a:lnTo>
                      <a:pt x="2885" y="121"/>
                    </a:lnTo>
                    <a:lnTo>
                      <a:pt x="2889" y="122"/>
                    </a:lnTo>
                    <a:lnTo>
                      <a:pt x="2893" y="120"/>
                    </a:lnTo>
                    <a:lnTo>
                      <a:pt x="2897" y="119"/>
                    </a:lnTo>
                    <a:lnTo>
                      <a:pt x="2901" y="118"/>
                    </a:lnTo>
                    <a:lnTo>
                      <a:pt x="2905" y="118"/>
                    </a:lnTo>
                    <a:lnTo>
                      <a:pt x="2909" y="115"/>
                    </a:lnTo>
                    <a:lnTo>
                      <a:pt x="2913" y="116"/>
                    </a:lnTo>
                    <a:lnTo>
                      <a:pt x="2917" y="114"/>
                    </a:lnTo>
                    <a:lnTo>
                      <a:pt x="2921" y="114"/>
                    </a:lnTo>
                    <a:lnTo>
                      <a:pt x="2925" y="113"/>
                    </a:lnTo>
                    <a:lnTo>
                      <a:pt x="2929" y="112"/>
                    </a:lnTo>
                    <a:lnTo>
                      <a:pt x="2933" y="110"/>
                    </a:lnTo>
                    <a:lnTo>
                      <a:pt x="2937" y="111"/>
                    </a:lnTo>
                    <a:lnTo>
                      <a:pt x="2941" y="109"/>
                    </a:lnTo>
                    <a:lnTo>
                      <a:pt x="2944" y="109"/>
                    </a:lnTo>
                    <a:lnTo>
                      <a:pt x="2948" y="107"/>
                    </a:lnTo>
                    <a:lnTo>
                      <a:pt x="2952" y="106"/>
                    </a:lnTo>
                    <a:lnTo>
                      <a:pt x="2956" y="106"/>
                    </a:lnTo>
                    <a:lnTo>
                      <a:pt x="2960" y="105"/>
                    </a:lnTo>
                    <a:lnTo>
                      <a:pt x="2964" y="103"/>
                    </a:lnTo>
                    <a:lnTo>
                      <a:pt x="2968" y="104"/>
                    </a:lnTo>
                    <a:lnTo>
                      <a:pt x="2972" y="104"/>
                    </a:lnTo>
                    <a:lnTo>
                      <a:pt x="2976" y="102"/>
                    </a:lnTo>
                    <a:lnTo>
                      <a:pt x="2980" y="101"/>
                    </a:lnTo>
                    <a:lnTo>
                      <a:pt x="2984" y="100"/>
                    </a:lnTo>
                    <a:lnTo>
                      <a:pt x="2988" y="100"/>
                    </a:lnTo>
                    <a:lnTo>
                      <a:pt x="2992" y="98"/>
                    </a:lnTo>
                    <a:lnTo>
                      <a:pt x="2996" y="98"/>
                    </a:lnTo>
                    <a:lnTo>
                      <a:pt x="3000" y="97"/>
                    </a:lnTo>
                    <a:lnTo>
                      <a:pt x="3004" y="97"/>
                    </a:lnTo>
                    <a:lnTo>
                      <a:pt x="3008" y="95"/>
                    </a:lnTo>
                    <a:lnTo>
                      <a:pt x="3012" y="95"/>
                    </a:lnTo>
                    <a:lnTo>
                      <a:pt x="3015" y="94"/>
                    </a:lnTo>
                    <a:lnTo>
                      <a:pt x="3019" y="94"/>
                    </a:lnTo>
                    <a:lnTo>
                      <a:pt x="3023" y="92"/>
                    </a:lnTo>
                    <a:lnTo>
                      <a:pt x="3027" y="93"/>
                    </a:lnTo>
                    <a:lnTo>
                      <a:pt x="3031" y="91"/>
                    </a:lnTo>
                    <a:lnTo>
                      <a:pt x="3035" y="90"/>
                    </a:lnTo>
                    <a:lnTo>
                      <a:pt x="3039" y="90"/>
                    </a:lnTo>
                    <a:lnTo>
                      <a:pt x="3043" y="88"/>
                    </a:lnTo>
                    <a:lnTo>
                      <a:pt x="3047" y="88"/>
                    </a:lnTo>
                    <a:lnTo>
                      <a:pt x="3051" y="87"/>
                    </a:lnTo>
                    <a:lnTo>
                      <a:pt x="3055" y="85"/>
                    </a:lnTo>
                    <a:lnTo>
                      <a:pt x="3059" y="86"/>
                    </a:lnTo>
                    <a:lnTo>
                      <a:pt x="3063" y="84"/>
                    </a:lnTo>
                    <a:lnTo>
                      <a:pt x="3067" y="84"/>
                    </a:lnTo>
                    <a:lnTo>
                      <a:pt x="3071" y="84"/>
                    </a:lnTo>
                    <a:lnTo>
                      <a:pt x="3075" y="82"/>
                    </a:lnTo>
                    <a:lnTo>
                      <a:pt x="3079" y="83"/>
                    </a:lnTo>
                    <a:lnTo>
                      <a:pt x="3082" y="80"/>
                    </a:lnTo>
                    <a:lnTo>
                      <a:pt x="3086" y="80"/>
                    </a:lnTo>
                    <a:lnTo>
                      <a:pt x="3090" y="80"/>
                    </a:lnTo>
                    <a:lnTo>
                      <a:pt x="3094" y="79"/>
                    </a:lnTo>
                    <a:lnTo>
                      <a:pt x="3098" y="77"/>
                    </a:lnTo>
                    <a:lnTo>
                      <a:pt x="3102" y="79"/>
                    </a:lnTo>
                    <a:lnTo>
                      <a:pt x="3106" y="77"/>
                    </a:lnTo>
                    <a:lnTo>
                      <a:pt x="3110" y="75"/>
                    </a:lnTo>
                    <a:lnTo>
                      <a:pt x="3114" y="75"/>
                    </a:lnTo>
                    <a:lnTo>
                      <a:pt x="3118" y="74"/>
                    </a:lnTo>
                    <a:lnTo>
                      <a:pt x="3122" y="73"/>
                    </a:lnTo>
                    <a:lnTo>
                      <a:pt x="3126" y="73"/>
                    </a:lnTo>
                    <a:lnTo>
                      <a:pt x="3130" y="73"/>
                    </a:lnTo>
                    <a:lnTo>
                      <a:pt x="3134" y="71"/>
                    </a:lnTo>
                    <a:lnTo>
                      <a:pt x="3138" y="71"/>
                    </a:lnTo>
                    <a:lnTo>
                      <a:pt x="3142" y="70"/>
                    </a:lnTo>
                    <a:lnTo>
                      <a:pt x="3146" y="71"/>
                    </a:lnTo>
                    <a:lnTo>
                      <a:pt x="3150" y="6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4" name="Freeform 2726"/>
              <p:cNvSpPr>
                <a:spLocks/>
              </p:cNvSpPr>
              <p:nvPr/>
            </p:nvSpPr>
            <p:spPr bwMode="auto">
              <a:xfrm flipV="1">
                <a:off x="506" y="1167"/>
                <a:ext cx="1814" cy="75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8"/>
                  </a:cxn>
                  <a:cxn ang="0">
                    <a:pos x="303" y="15"/>
                  </a:cxn>
                  <a:cxn ang="0">
                    <a:pos x="354" y="28"/>
                  </a:cxn>
                  <a:cxn ang="0">
                    <a:pos x="406" y="47"/>
                  </a:cxn>
                  <a:cxn ang="0">
                    <a:pos x="457" y="72"/>
                  </a:cxn>
                  <a:cxn ang="0">
                    <a:pos x="508" y="104"/>
                  </a:cxn>
                  <a:cxn ang="0">
                    <a:pos x="559" y="143"/>
                  </a:cxn>
                  <a:cxn ang="0">
                    <a:pos x="611" y="190"/>
                  </a:cxn>
                  <a:cxn ang="0">
                    <a:pos x="662" y="246"/>
                  </a:cxn>
                  <a:cxn ang="0">
                    <a:pos x="713" y="306"/>
                  </a:cxn>
                  <a:cxn ang="0">
                    <a:pos x="764" y="374"/>
                  </a:cxn>
                  <a:cxn ang="0">
                    <a:pos x="816" y="445"/>
                  </a:cxn>
                  <a:cxn ang="0">
                    <a:pos x="867" y="521"/>
                  </a:cxn>
                  <a:cxn ang="0">
                    <a:pos x="918" y="600"/>
                  </a:cxn>
                  <a:cxn ang="0">
                    <a:pos x="969" y="680"/>
                  </a:cxn>
                  <a:cxn ang="0">
                    <a:pos x="1021" y="758"/>
                  </a:cxn>
                  <a:cxn ang="0">
                    <a:pos x="1072" y="835"/>
                  </a:cxn>
                  <a:cxn ang="0">
                    <a:pos x="1123" y="909"/>
                  </a:cxn>
                  <a:cxn ang="0">
                    <a:pos x="1174" y="980"/>
                  </a:cxn>
                  <a:cxn ang="0">
                    <a:pos x="1226" y="1046"/>
                  </a:cxn>
                  <a:cxn ang="0">
                    <a:pos x="1277" y="1103"/>
                  </a:cxn>
                  <a:cxn ang="0">
                    <a:pos x="1328" y="1156"/>
                  </a:cxn>
                  <a:cxn ang="0">
                    <a:pos x="1379" y="1202"/>
                  </a:cxn>
                  <a:cxn ang="0">
                    <a:pos x="1431" y="1239"/>
                  </a:cxn>
                  <a:cxn ang="0">
                    <a:pos x="1482" y="1269"/>
                  </a:cxn>
                  <a:cxn ang="0">
                    <a:pos x="1533" y="1290"/>
                  </a:cxn>
                  <a:cxn ang="0">
                    <a:pos x="1584" y="1303"/>
                  </a:cxn>
                  <a:cxn ang="0">
                    <a:pos x="1636" y="1306"/>
                  </a:cxn>
                  <a:cxn ang="0">
                    <a:pos x="1687" y="1304"/>
                  </a:cxn>
                  <a:cxn ang="0">
                    <a:pos x="1738" y="1293"/>
                  </a:cxn>
                  <a:cxn ang="0">
                    <a:pos x="1789" y="1275"/>
                  </a:cxn>
                  <a:cxn ang="0">
                    <a:pos x="1841" y="1252"/>
                  </a:cxn>
                  <a:cxn ang="0">
                    <a:pos x="1892" y="1223"/>
                  </a:cxn>
                  <a:cxn ang="0">
                    <a:pos x="1943" y="1187"/>
                  </a:cxn>
                  <a:cxn ang="0">
                    <a:pos x="1994" y="1149"/>
                  </a:cxn>
                  <a:cxn ang="0">
                    <a:pos x="2046" y="1106"/>
                  </a:cxn>
                  <a:cxn ang="0">
                    <a:pos x="2097" y="1060"/>
                  </a:cxn>
                  <a:cxn ang="0">
                    <a:pos x="2148" y="1011"/>
                  </a:cxn>
                  <a:cxn ang="0">
                    <a:pos x="2199" y="958"/>
                  </a:cxn>
                  <a:cxn ang="0">
                    <a:pos x="2251" y="906"/>
                  </a:cxn>
                  <a:cxn ang="0">
                    <a:pos x="2302" y="853"/>
                  </a:cxn>
                  <a:cxn ang="0">
                    <a:pos x="2353" y="801"/>
                  </a:cxn>
                  <a:cxn ang="0">
                    <a:pos x="2404" y="749"/>
                  </a:cxn>
                  <a:cxn ang="0">
                    <a:pos x="2456" y="696"/>
                  </a:cxn>
                  <a:cxn ang="0">
                    <a:pos x="2507" y="643"/>
                  </a:cxn>
                  <a:cxn ang="0">
                    <a:pos x="2558" y="595"/>
                  </a:cxn>
                  <a:cxn ang="0">
                    <a:pos x="2609" y="546"/>
                  </a:cxn>
                  <a:cxn ang="0">
                    <a:pos x="2661" y="500"/>
                  </a:cxn>
                  <a:cxn ang="0">
                    <a:pos x="2712" y="456"/>
                  </a:cxn>
                  <a:cxn ang="0">
                    <a:pos x="2763" y="415"/>
                  </a:cxn>
                  <a:cxn ang="0">
                    <a:pos x="2814" y="374"/>
                  </a:cxn>
                  <a:cxn ang="0">
                    <a:pos x="2866" y="337"/>
                  </a:cxn>
                  <a:cxn ang="0">
                    <a:pos x="2917" y="302"/>
                  </a:cxn>
                  <a:cxn ang="0">
                    <a:pos x="2968" y="270"/>
                  </a:cxn>
                  <a:cxn ang="0">
                    <a:pos x="3019" y="240"/>
                  </a:cxn>
                  <a:cxn ang="0">
                    <a:pos x="3071" y="213"/>
                  </a:cxn>
                  <a:cxn ang="0">
                    <a:pos x="3122" y="187"/>
                  </a:cxn>
                </a:cxnLst>
                <a:rect l="0" t="0" r="r" b="b"/>
                <a:pathLst>
                  <a:path w="3150" h="1307">
                    <a:moveTo>
                      <a:pt x="0" y="2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4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7"/>
                    </a:lnTo>
                    <a:lnTo>
                      <a:pt x="232" y="6"/>
                    </a:lnTo>
                    <a:lnTo>
                      <a:pt x="236" y="6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8"/>
                    </a:lnTo>
                    <a:lnTo>
                      <a:pt x="256" y="11"/>
                    </a:lnTo>
                    <a:lnTo>
                      <a:pt x="260" y="10"/>
                    </a:lnTo>
                    <a:lnTo>
                      <a:pt x="264" y="9"/>
                    </a:lnTo>
                    <a:lnTo>
                      <a:pt x="268" y="10"/>
                    </a:lnTo>
                    <a:lnTo>
                      <a:pt x="272" y="10"/>
                    </a:lnTo>
                    <a:lnTo>
                      <a:pt x="275" y="12"/>
                    </a:lnTo>
                    <a:lnTo>
                      <a:pt x="279" y="12"/>
                    </a:lnTo>
                    <a:lnTo>
                      <a:pt x="283" y="12"/>
                    </a:lnTo>
                    <a:lnTo>
                      <a:pt x="287" y="13"/>
                    </a:lnTo>
                    <a:lnTo>
                      <a:pt x="291" y="12"/>
                    </a:lnTo>
                    <a:lnTo>
                      <a:pt x="295" y="15"/>
                    </a:lnTo>
                    <a:lnTo>
                      <a:pt x="299" y="15"/>
                    </a:lnTo>
                    <a:lnTo>
                      <a:pt x="303" y="15"/>
                    </a:lnTo>
                    <a:lnTo>
                      <a:pt x="307" y="17"/>
                    </a:lnTo>
                    <a:lnTo>
                      <a:pt x="311" y="16"/>
                    </a:lnTo>
                    <a:lnTo>
                      <a:pt x="315" y="17"/>
                    </a:lnTo>
                    <a:lnTo>
                      <a:pt x="319" y="19"/>
                    </a:lnTo>
                    <a:lnTo>
                      <a:pt x="323" y="20"/>
                    </a:lnTo>
                    <a:lnTo>
                      <a:pt x="327" y="21"/>
                    </a:lnTo>
                    <a:lnTo>
                      <a:pt x="331" y="22"/>
                    </a:lnTo>
                    <a:lnTo>
                      <a:pt x="335" y="22"/>
                    </a:lnTo>
                    <a:lnTo>
                      <a:pt x="339" y="24"/>
                    </a:lnTo>
                    <a:lnTo>
                      <a:pt x="342" y="26"/>
                    </a:lnTo>
                    <a:lnTo>
                      <a:pt x="346" y="26"/>
                    </a:lnTo>
                    <a:lnTo>
                      <a:pt x="350" y="26"/>
                    </a:lnTo>
                    <a:lnTo>
                      <a:pt x="354" y="28"/>
                    </a:lnTo>
                    <a:lnTo>
                      <a:pt x="358" y="29"/>
                    </a:lnTo>
                    <a:lnTo>
                      <a:pt x="362" y="31"/>
                    </a:lnTo>
                    <a:lnTo>
                      <a:pt x="366" y="31"/>
                    </a:lnTo>
                    <a:lnTo>
                      <a:pt x="370" y="33"/>
                    </a:lnTo>
                    <a:lnTo>
                      <a:pt x="374" y="35"/>
                    </a:lnTo>
                    <a:lnTo>
                      <a:pt x="378" y="34"/>
                    </a:lnTo>
                    <a:lnTo>
                      <a:pt x="382" y="38"/>
                    </a:lnTo>
                    <a:lnTo>
                      <a:pt x="386" y="39"/>
                    </a:lnTo>
                    <a:lnTo>
                      <a:pt x="390" y="40"/>
                    </a:lnTo>
                    <a:lnTo>
                      <a:pt x="394" y="42"/>
                    </a:lnTo>
                    <a:lnTo>
                      <a:pt x="398" y="43"/>
                    </a:lnTo>
                    <a:lnTo>
                      <a:pt x="402" y="45"/>
                    </a:lnTo>
                    <a:lnTo>
                      <a:pt x="406" y="47"/>
                    </a:lnTo>
                    <a:lnTo>
                      <a:pt x="410" y="48"/>
                    </a:lnTo>
                    <a:lnTo>
                      <a:pt x="413" y="49"/>
                    </a:lnTo>
                    <a:lnTo>
                      <a:pt x="417" y="53"/>
                    </a:lnTo>
                    <a:lnTo>
                      <a:pt x="421" y="54"/>
                    </a:lnTo>
                    <a:lnTo>
                      <a:pt x="425" y="55"/>
                    </a:lnTo>
                    <a:lnTo>
                      <a:pt x="429" y="56"/>
                    </a:lnTo>
                    <a:lnTo>
                      <a:pt x="433" y="61"/>
                    </a:lnTo>
                    <a:lnTo>
                      <a:pt x="437" y="61"/>
                    </a:lnTo>
                    <a:lnTo>
                      <a:pt x="441" y="65"/>
                    </a:lnTo>
                    <a:lnTo>
                      <a:pt x="445" y="65"/>
                    </a:lnTo>
                    <a:lnTo>
                      <a:pt x="449" y="67"/>
                    </a:lnTo>
                    <a:lnTo>
                      <a:pt x="453" y="69"/>
                    </a:lnTo>
                    <a:lnTo>
                      <a:pt x="457" y="72"/>
                    </a:lnTo>
                    <a:lnTo>
                      <a:pt x="461" y="75"/>
                    </a:lnTo>
                    <a:lnTo>
                      <a:pt x="465" y="75"/>
                    </a:lnTo>
                    <a:lnTo>
                      <a:pt x="469" y="79"/>
                    </a:lnTo>
                    <a:lnTo>
                      <a:pt x="473" y="81"/>
                    </a:lnTo>
                    <a:lnTo>
                      <a:pt x="477" y="82"/>
                    </a:lnTo>
                    <a:lnTo>
                      <a:pt x="480" y="86"/>
                    </a:lnTo>
                    <a:lnTo>
                      <a:pt x="484" y="89"/>
                    </a:lnTo>
                    <a:lnTo>
                      <a:pt x="488" y="90"/>
                    </a:lnTo>
                    <a:lnTo>
                      <a:pt x="492" y="93"/>
                    </a:lnTo>
                    <a:lnTo>
                      <a:pt x="496" y="96"/>
                    </a:lnTo>
                    <a:lnTo>
                      <a:pt x="500" y="99"/>
                    </a:lnTo>
                    <a:lnTo>
                      <a:pt x="504" y="101"/>
                    </a:lnTo>
                    <a:lnTo>
                      <a:pt x="508" y="104"/>
                    </a:lnTo>
                    <a:lnTo>
                      <a:pt x="512" y="106"/>
                    </a:lnTo>
                    <a:lnTo>
                      <a:pt x="516" y="110"/>
                    </a:lnTo>
                    <a:lnTo>
                      <a:pt x="520" y="112"/>
                    </a:lnTo>
                    <a:lnTo>
                      <a:pt x="524" y="115"/>
                    </a:lnTo>
                    <a:lnTo>
                      <a:pt x="528" y="117"/>
                    </a:lnTo>
                    <a:lnTo>
                      <a:pt x="532" y="119"/>
                    </a:lnTo>
                    <a:lnTo>
                      <a:pt x="536" y="123"/>
                    </a:lnTo>
                    <a:lnTo>
                      <a:pt x="540" y="126"/>
                    </a:lnTo>
                    <a:lnTo>
                      <a:pt x="544" y="130"/>
                    </a:lnTo>
                    <a:lnTo>
                      <a:pt x="547" y="134"/>
                    </a:lnTo>
                    <a:lnTo>
                      <a:pt x="551" y="137"/>
                    </a:lnTo>
                    <a:lnTo>
                      <a:pt x="555" y="139"/>
                    </a:lnTo>
                    <a:lnTo>
                      <a:pt x="559" y="143"/>
                    </a:lnTo>
                    <a:lnTo>
                      <a:pt x="563" y="146"/>
                    </a:lnTo>
                    <a:lnTo>
                      <a:pt x="567" y="150"/>
                    </a:lnTo>
                    <a:lnTo>
                      <a:pt x="571" y="152"/>
                    </a:lnTo>
                    <a:lnTo>
                      <a:pt x="575" y="157"/>
                    </a:lnTo>
                    <a:lnTo>
                      <a:pt x="579" y="159"/>
                    </a:lnTo>
                    <a:lnTo>
                      <a:pt x="583" y="163"/>
                    </a:lnTo>
                    <a:lnTo>
                      <a:pt x="587" y="167"/>
                    </a:lnTo>
                    <a:lnTo>
                      <a:pt x="591" y="171"/>
                    </a:lnTo>
                    <a:lnTo>
                      <a:pt x="595" y="174"/>
                    </a:lnTo>
                    <a:lnTo>
                      <a:pt x="599" y="179"/>
                    </a:lnTo>
                    <a:lnTo>
                      <a:pt x="603" y="183"/>
                    </a:lnTo>
                    <a:lnTo>
                      <a:pt x="607" y="185"/>
                    </a:lnTo>
                    <a:lnTo>
                      <a:pt x="611" y="190"/>
                    </a:lnTo>
                    <a:lnTo>
                      <a:pt x="615" y="193"/>
                    </a:lnTo>
                    <a:lnTo>
                      <a:pt x="618" y="198"/>
                    </a:lnTo>
                    <a:lnTo>
                      <a:pt x="622" y="203"/>
                    </a:lnTo>
                    <a:lnTo>
                      <a:pt x="626" y="205"/>
                    </a:lnTo>
                    <a:lnTo>
                      <a:pt x="630" y="210"/>
                    </a:lnTo>
                    <a:lnTo>
                      <a:pt x="634" y="214"/>
                    </a:lnTo>
                    <a:lnTo>
                      <a:pt x="638" y="219"/>
                    </a:lnTo>
                    <a:lnTo>
                      <a:pt x="642" y="222"/>
                    </a:lnTo>
                    <a:lnTo>
                      <a:pt x="646" y="228"/>
                    </a:lnTo>
                    <a:lnTo>
                      <a:pt x="650" y="231"/>
                    </a:lnTo>
                    <a:lnTo>
                      <a:pt x="654" y="237"/>
                    </a:lnTo>
                    <a:lnTo>
                      <a:pt x="658" y="241"/>
                    </a:lnTo>
                    <a:lnTo>
                      <a:pt x="662" y="246"/>
                    </a:lnTo>
                    <a:lnTo>
                      <a:pt x="666" y="249"/>
                    </a:lnTo>
                    <a:lnTo>
                      <a:pt x="670" y="254"/>
                    </a:lnTo>
                    <a:lnTo>
                      <a:pt x="674" y="259"/>
                    </a:lnTo>
                    <a:lnTo>
                      <a:pt x="678" y="263"/>
                    </a:lnTo>
                    <a:lnTo>
                      <a:pt x="682" y="268"/>
                    </a:lnTo>
                    <a:lnTo>
                      <a:pt x="685" y="273"/>
                    </a:lnTo>
                    <a:lnTo>
                      <a:pt x="689" y="277"/>
                    </a:lnTo>
                    <a:lnTo>
                      <a:pt x="693" y="283"/>
                    </a:lnTo>
                    <a:lnTo>
                      <a:pt x="697" y="288"/>
                    </a:lnTo>
                    <a:lnTo>
                      <a:pt x="701" y="293"/>
                    </a:lnTo>
                    <a:lnTo>
                      <a:pt x="705" y="298"/>
                    </a:lnTo>
                    <a:lnTo>
                      <a:pt x="709" y="303"/>
                    </a:lnTo>
                    <a:lnTo>
                      <a:pt x="713" y="306"/>
                    </a:lnTo>
                    <a:lnTo>
                      <a:pt x="717" y="312"/>
                    </a:lnTo>
                    <a:lnTo>
                      <a:pt x="721" y="316"/>
                    </a:lnTo>
                    <a:lnTo>
                      <a:pt x="725" y="322"/>
                    </a:lnTo>
                    <a:lnTo>
                      <a:pt x="729" y="327"/>
                    </a:lnTo>
                    <a:lnTo>
                      <a:pt x="733" y="333"/>
                    </a:lnTo>
                    <a:lnTo>
                      <a:pt x="737" y="337"/>
                    </a:lnTo>
                    <a:lnTo>
                      <a:pt x="741" y="344"/>
                    </a:lnTo>
                    <a:lnTo>
                      <a:pt x="745" y="347"/>
                    </a:lnTo>
                    <a:lnTo>
                      <a:pt x="749" y="352"/>
                    </a:lnTo>
                    <a:lnTo>
                      <a:pt x="753" y="358"/>
                    </a:lnTo>
                    <a:lnTo>
                      <a:pt x="756" y="362"/>
                    </a:lnTo>
                    <a:lnTo>
                      <a:pt x="760" y="368"/>
                    </a:lnTo>
                    <a:lnTo>
                      <a:pt x="764" y="374"/>
                    </a:lnTo>
                    <a:lnTo>
                      <a:pt x="768" y="380"/>
                    </a:lnTo>
                    <a:lnTo>
                      <a:pt x="772" y="385"/>
                    </a:lnTo>
                    <a:lnTo>
                      <a:pt x="776" y="390"/>
                    </a:lnTo>
                    <a:lnTo>
                      <a:pt x="780" y="394"/>
                    </a:lnTo>
                    <a:lnTo>
                      <a:pt x="784" y="401"/>
                    </a:lnTo>
                    <a:lnTo>
                      <a:pt x="788" y="407"/>
                    </a:lnTo>
                    <a:lnTo>
                      <a:pt x="792" y="411"/>
                    </a:lnTo>
                    <a:lnTo>
                      <a:pt x="796" y="417"/>
                    </a:lnTo>
                    <a:lnTo>
                      <a:pt x="800" y="424"/>
                    </a:lnTo>
                    <a:lnTo>
                      <a:pt x="804" y="429"/>
                    </a:lnTo>
                    <a:lnTo>
                      <a:pt x="808" y="436"/>
                    </a:lnTo>
                    <a:lnTo>
                      <a:pt x="812" y="440"/>
                    </a:lnTo>
                    <a:lnTo>
                      <a:pt x="816" y="445"/>
                    </a:lnTo>
                    <a:lnTo>
                      <a:pt x="820" y="452"/>
                    </a:lnTo>
                    <a:lnTo>
                      <a:pt x="823" y="457"/>
                    </a:lnTo>
                    <a:lnTo>
                      <a:pt x="827" y="463"/>
                    </a:lnTo>
                    <a:lnTo>
                      <a:pt x="831" y="469"/>
                    </a:lnTo>
                    <a:lnTo>
                      <a:pt x="835" y="474"/>
                    </a:lnTo>
                    <a:lnTo>
                      <a:pt x="839" y="481"/>
                    </a:lnTo>
                    <a:lnTo>
                      <a:pt x="843" y="487"/>
                    </a:lnTo>
                    <a:lnTo>
                      <a:pt x="847" y="493"/>
                    </a:lnTo>
                    <a:lnTo>
                      <a:pt x="851" y="497"/>
                    </a:lnTo>
                    <a:lnTo>
                      <a:pt x="855" y="505"/>
                    </a:lnTo>
                    <a:lnTo>
                      <a:pt x="859" y="512"/>
                    </a:lnTo>
                    <a:lnTo>
                      <a:pt x="863" y="516"/>
                    </a:lnTo>
                    <a:lnTo>
                      <a:pt x="867" y="521"/>
                    </a:lnTo>
                    <a:lnTo>
                      <a:pt x="871" y="527"/>
                    </a:lnTo>
                    <a:lnTo>
                      <a:pt x="875" y="534"/>
                    </a:lnTo>
                    <a:lnTo>
                      <a:pt x="879" y="539"/>
                    </a:lnTo>
                    <a:lnTo>
                      <a:pt x="883" y="546"/>
                    </a:lnTo>
                    <a:lnTo>
                      <a:pt x="887" y="551"/>
                    </a:lnTo>
                    <a:lnTo>
                      <a:pt x="890" y="557"/>
                    </a:lnTo>
                    <a:lnTo>
                      <a:pt x="894" y="563"/>
                    </a:lnTo>
                    <a:lnTo>
                      <a:pt x="898" y="570"/>
                    </a:lnTo>
                    <a:lnTo>
                      <a:pt x="902" y="576"/>
                    </a:lnTo>
                    <a:lnTo>
                      <a:pt x="906" y="582"/>
                    </a:lnTo>
                    <a:lnTo>
                      <a:pt x="910" y="588"/>
                    </a:lnTo>
                    <a:lnTo>
                      <a:pt x="914" y="594"/>
                    </a:lnTo>
                    <a:lnTo>
                      <a:pt x="918" y="600"/>
                    </a:lnTo>
                    <a:lnTo>
                      <a:pt x="922" y="606"/>
                    </a:lnTo>
                    <a:lnTo>
                      <a:pt x="926" y="613"/>
                    </a:lnTo>
                    <a:lnTo>
                      <a:pt x="930" y="617"/>
                    </a:lnTo>
                    <a:lnTo>
                      <a:pt x="934" y="623"/>
                    </a:lnTo>
                    <a:lnTo>
                      <a:pt x="938" y="631"/>
                    </a:lnTo>
                    <a:lnTo>
                      <a:pt x="942" y="636"/>
                    </a:lnTo>
                    <a:lnTo>
                      <a:pt x="946" y="644"/>
                    </a:lnTo>
                    <a:lnTo>
                      <a:pt x="950" y="648"/>
                    </a:lnTo>
                    <a:lnTo>
                      <a:pt x="954" y="655"/>
                    </a:lnTo>
                    <a:lnTo>
                      <a:pt x="958" y="661"/>
                    </a:lnTo>
                    <a:lnTo>
                      <a:pt x="961" y="667"/>
                    </a:lnTo>
                    <a:lnTo>
                      <a:pt x="965" y="673"/>
                    </a:lnTo>
                    <a:lnTo>
                      <a:pt x="969" y="680"/>
                    </a:lnTo>
                    <a:lnTo>
                      <a:pt x="973" y="685"/>
                    </a:lnTo>
                    <a:lnTo>
                      <a:pt x="977" y="691"/>
                    </a:lnTo>
                    <a:lnTo>
                      <a:pt x="981" y="697"/>
                    </a:lnTo>
                    <a:lnTo>
                      <a:pt x="985" y="703"/>
                    </a:lnTo>
                    <a:lnTo>
                      <a:pt x="989" y="709"/>
                    </a:lnTo>
                    <a:lnTo>
                      <a:pt x="993" y="716"/>
                    </a:lnTo>
                    <a:lnTo>
                      <a:pt x="997" y="721"/>
                    </a:lnTo>
                    <a:lnTo>
                      <a:pt x="1001" y="729"/>
                    </a:lnTo>
                    <a:lnTo>
                      <a:pt x="1005" y="734"/>
                    </a:lnTo>
                    <a:lnTo>
                      <a:pt x="1009" y="739"/>
                    </a:lnTo>
                    <a:lnTo>
                      <a:pt x="1013" y="746"/>
                    </a:lnTo>
                    <a:lnTo>
                      <a:pt x="1017" y="753"/>
                    </a:lnTo>
                    <a:lnTo>
                      <a:pt x="1021" y="758"/>
                    </a:lnTo>
                    <a:lnTo>
                      <a:pt x="1025" y="765"/>
                    </a:lnTo>
                    <a:lnTo>
                      <a:pt x="1028" y="770"/>
                    </a:lnTo>
                    <a:lnTo>
                      <a:pt x="1032" y="777"/>
                    </a:lnTo>
                    <a:lnTo>
                      <a:pt x="1036" y="784"/>
                    </a:lnTo>
                    <a:lnTo>
                      <a:pt x="1040" y="790"/>
                    </a:lnTo>
                    <a:lnTo>
                      <a:pt x="1044" y="794"/>
                    </a:lnTo>
                    <a:lnTo>
                      <a:pt x="1048" y="802"/>
                    </a:lnTo>
                    <a:lnTo>
                      <a:pt x="1052" y="807"/>
                    </a:lnTo>
                    <a:lnTo>
                      <a:pt x="1056" y="812"/>
                    </a:lnTo>
                    <a:lnTo>
                      <a:pt x="1060" y="817"/>
                    </a:lnTo>
                    <a:lnTo>
                      <a:pt x="1064" y="823"/>
                    </a:lnTo>
                    <a:lnTo>
                      <a:pt x="1068" y="830"/>
                    </a:lnTo>
                    <a:lnTo>
                      <a:pt x="1072" y="835"/>
                    </a:lnTo>
                    <a:lnTo>
                      <a:pt x="1076" y="842"/>
                    </a:lnTo>
                    <a:lnTo>
                      <a:pt x="1080" y="846"/>
                    </a:lnTo>
                    <a:lnTo>
                      <a:pt x="1084" y="852"/>
                    </a:lnTo>
                    <a:lnTo>
                      <a:pt x="1088" y="859"/>
                    </a:lnTo>
                    <a:lnTo>
                      <a:pt x="1092" y="865"/>
                    </a:lnTo>
                    <a:lnTo>
                      <a:pt x="1095" y="871"/>
                    </a:lnTo>
                    <a:lnTo>
                      <a:pt x="1099" y="876"/>
                    </a:lnTo>
                    <a:lnTo>
                      <a:pt x="1103" y="881"/>
                    </a:lnTo>
                    <a:lnTo>
                      <a:pt x="1107" y="887"/>
                    </a:lnTo>
                    <a:lnTo>
                      <a:pt x="1111" y="892"/>
                    </a:lnTo>
                    <a:lnTo>
                      <a:pt x="1115" y="898"/>
                    </a:lnTo>
                    <a:lnTo>
                      <a:pt x="1119" y="904"/>
                    </a:lnTo>
                    <a:lnTo>
                      <a:pt x="1123" y="909"/>
                    </a:lnTo>
                    <a:lnTo>
                      <a:pt x="1127" y="915"/>
                    </a:lnTo>
                    <a:lnTo>
                      <a:pt x="1131" y="921"/>
                    </a:lnTo>
                    <a:lnTo>
                      <a:pt x="1135" y="927"/>
                    </a:lnTo>
                    <a:lnTo>
                      <a:pt x="1139" y="932"/>
                    </a:lnTo>
                    <a:lnTo>
                      <a:pt x="1143" y="936"/>
                    </a:lnTo>
                    <a:lnTo>
                      <a:pt x="1147" y="942"/>
                    </a:lnTo>
                    <a:lnTo>
                      <a:pt x="1151" y="948"/>
                    </a:lnTo>
                    <a:lnTo>
                      <a:pt x="1155" y="953"/>
                    </a:lnTo>
                    <a:lnTo>
                      <a:pt x="1159" y="958"/>
                    </a:lnTo>
                    <a:lnTo>
                      <a:pt x="1163" y="964"/>
                    </a:lnTo>
                    <a:lnTo>
                      <a:pt x="1166" y="969"/>
                    </a:lnTo>
                    <a:lnTo>
                      <a:pt x="1170" y="975"/>
                    </a:lnTo>
                    <a:lnTo>
                      <a:pt x="1174" y="980"/>
                    </a:lnTo>
                    <a:lnTo>
                      <a:pt x="1178" y="987"/>
                    </a:lnTo>
                    <a:lnTo>
                      <a:pt x="1182" y="990"/>
                    </a:lnTo>
                    <a:lnTo>
                      <a:pt x="1186" y="995"/>
                    </a:lnTo>
                    <a:lnTo>
                      <a:pt x="1190" y="999"/>
                    </a:lnTo>
                    <a:lnTo>
                      <a:pt x="1194" y="1005"/>
                    </a:lnTo>
                    <a:lnTo>
                      <a:pt x="1198" y="1011"/>
                    </a:lnTo>
                    <a:lnTo>
                      <a:pt x="1202" y="1017"/>
                    </a:lnTo>
                    <a:lnTo>
                      <a:pt x="1206" y="1021"/>
                    </a:lnTo>
                    <a:lnTo>
                      <a:pt x="1210" y="1025"/>
                    </a:lnTo>
                    <a:lnTo>
                      <a:pt x="1214" y="1031"/>
                    </a:lnTo>
                    <a:lnTo>
                      <a:pt x="1218" y="1037"/>
                    </a:lnTo>
                    <a:lnTo>
                      <a:pt x="1222" y="1039"/>
                    </a:lnTo>
                    <a:lnTo>
                      <a:pt x="1226" y="1046"/>
                    </a:lnTo>
                    <a:lnTo>
                      <a:pt x="1230" y="1050"/>
                    </a:lnTo>
                    <a:lnTo>
                      <a:pt x="1233" y="1056"/>
                    </a:lnTo>
                    <a:lnTo>
                      <a:pt x="1237" y="1060"/>
                    </a:lnTo>
                    <a:lnTo>
                      <a:pt x="1241" y="1065"/>
                    </a:lnTo>
                    <a:lnTo>
                      <a:pt x="1245" y="1069"/>
                    </a:lnTo>
                    <a:lnTo>
                      <a:pt x="1249" y="1073"/>
                    </a:lnTo>
                    <a:lnTo>
                      <a:pt x="1253" y="1079"/>
                    </a:lnTo>
                    <a:lnTo>
                      <a:pt x="1257" y="1083"/>
                    </a:lnTo>
                    <a:lnTo>
                      <a:pt x="1261" y="1086"/>
                    </a:lnTo>
                    <a:lnTo>
                      <a:pt x="1265" y="1091"/>
                    </a:lnTo>
                    <a:lnTo>
                      <a:pt x="1269" y="1097"/>
                    </a:lnTo>
                    <a:lnTo>
                      <a:pt x="1273" y="1101"/>
                    </a:lnTo>
                    <a:lnTo>
                      <a:pt x="1277" y="1103"/>
                    </a:lnTo>
                    <a:lnTo>
                      <a:pt x="1281" y="1110"/>
                    </a:lnTo>
                    <a:lnTo>
                      <a:pt x="1285" y="1113"/>
                    </a:lnTo>
                    <a:lnTo>
                      <a:pt x="1289" y="1118"/>
                    </a:lnTo>
                    <a:lnTo>
                      <a:pt x="1293" y="1121"/>
                    </a:lnTo>
                    <a:lnTo>
                      <a:pt x="1297" y="1124"/>
                    </a:lnTo>
                    <a:lnTo>
                      <a:pt x="1301" y="1129"/>
                    </a:lnTo>
                    <a:lnTo>
                      <a:pt x="1304" y="1134"/>
                    </a:lnTo>
                    <a:lnTo>
                      <a:pt x="1308" y="1137"/>
                    </a:lnTo>
                    <a:lnTo>
                      <a:pt x="1312" y="1142"/>
                    </a:lnTo>
                    <a:lnTo>
                      <a:pt x="1316" y="1145"/>
                    </a:lnTo>
                    <a:lnTo>
                      <a:pt x="1320" y="1150"/>
                    </a:lnTo>
                    <a:lnTo>
                      <a:pt x="1324" y="1152"/>
                    </a:lnTo>
                    <a:lnTo>
                      <a:pt x="1328" y="1156"/>
                    </a:lnTo>
                    <a:lnTo>
                      <a:pt x="1332" y="1160"/>
                    </a:lnTo>
                    <a:lnTo>
                      <a:pt x="1336" y="1163"/>
                    </a:lnTo>
                    <a:lnTo>
                      <a:pt x="1340" y="1167"/>
                    </a:lnTo>
                    <a:lnTo>
                      <a:pt x="1344" y="1171"/>
                    </a:lnTo>
                    <a:lnTo>
                      <a:pt x="1348" y="1174"/>
                    </a:lnTo>
                    <a:lnTo>
                      <a:pt x="1352" y="1179"/>
                    </a:lnTo>
                    <a:lnTo>
                      <a:pt x="1356" y="1182"/>
                    </a:lnTo>
                    <a:lnTo>
                      <a:pt x="1360" y="1185"/>
                    </a:lnTo>
                    <a:lnTo>
                      <a:pt x="1364" y="1188"/>
                    </a:lnTo>
                    <a:lnTo>
                      <a:pt x="1368" y="1192"/>
                    </a:lnTo>
                    <a:lnTo>
                      <a:pt x="1371" y="1195"/>
                    </a:lnTo>
                    <a:lnTo>
                      <a:pt x="1375" y="1199"/>
                    </a:lnTo>
                    <a:lnTo>
                      <a:pt x="1379" y="1202"/>
                    </a:lnTo>
                    <a:lnTo>
                      <a:pt x="1383" y="1204"/>
                    </a:lnTo>
                    <a:lnTo>
                      <a:pt x="1387" y="1208"/>
                    </a:lnTo>
                    <a:lnTo>
                      <a:pt x="1391" y="1211"/>
                    </a:lnTo>
                    <a:lnTo>
                      <a:pt x="1395" y="1215"/>
                    </a:lnTo>
                    <a:lnTo>
                      <a:pt x="1399" y="1217"/>
                    </a:lnTo>
                    <a:lnTo>
                      <a:pt x="1403" y="1220"/>
                    </a:lnTo>
                    <a:lnTo>
                      <a:pt x="1407" y="1223"/>
                    </a:lnTo>
                    <a:lnTo>
                      <a:pt x="1411" y="1224"/>
                    </a:lnTo>
                    <a:lnTo>
                      <a:pt x="1415" y="1228"/>
                    </a:lnTo>
                    <a:lnTo>
                      <a:pt x="1419" y="1232"/>
                    </a:lnTo>
                    <a:lnTo>
                      <a:pt x="1423" y="1234"/>
                    </a:lnTo>
                    <a:lnTo>
                      <a:pt x="1427" y="1237"/>
                    </a:lnTo>
                    <a:lnTo>
                      <a:pt x="1431" y="1239"/>
                    </a:lnTo>
                    <a:lnTo>
                      <a:pt x="1435" y="1241"/>
                    </a:lnTo>
                    <a:lnTo>
                      <a:pt x="1438" y="1243"/>
                    </a:lnTo>
                    <a:lnTo>
                      <a:pt x="1442" y="1246"/>
                    </a:lnTo>
                    <a:lnTo>
                      <a:pt x="1446" y="1248"/>
                    </a:lnTo>
                    <a:lnTo>
                      <a:pt x="1450" y="1251"/>
                    </a:lnTo>
                    <a:lnTo>
                      <a:pt x="1454" y="1254"/>
                    </a:lnTo>
                    <a:lnTo>
                      <a:pt x="1458" y="1255"/>
                    </a:lnTo>
                    <a:lnTo>
                      <a:pt x="1462" y="1258"/>
                    </a:lnTo>
                    <a:lnTo>
                      <a:pt x="1466" y="1261"/>
                    </a:lnTo>
                    <a:lnTo>
                      <a:pt x="1470" y="1261"/>
                    </a:lnTo>
                    <a:lnTo>
                      <a:pt x="1474" y="1263"/>
                    </a:lnTo>
                    <a:lnTo>
                      <a:pt x="1478" y="1265"/>
                    </a:lnTo>
                    <a:lnTo>
                      <a:pt x="1482" y="1269"/>
                    </a:lnTo>
                    <a:lnTo>
                      <a:pt x="1486" y="1271"/>
                    </a:lnTo>
                    <a:lnTo>
                      <a:pt x="1490" y="1270"/>
                    </a:lnTo>
                    <a:lnTo>
                      <a:pt x="1494" y="1275"/>
                    </a:lnTo>
                    <a:lnTo>
                      <a:pt x="1498" y="1275"/>
                    </a:lnTo>
                    <a:lnTo>
                      <a:pt x="1502" y="1276"/>
                    </a:lnTo>
                    <a:lnTo>
                      <a:pt x="1506" y="1278"/>
                    </a:lnTo>
                    <a:lnTo>
                      <a:pt x="1509" y="1281"/>
                    </a:lnTo>
                    <a:lnTo>
                      <a:pt x="1513" y="1282"/>
                    </a:lnTo>
                    <a:lnTo>
                      <a:pt x="1517" y="1283"/>
                    </a:lnTo>
                    <a:lnTo>
                      <a:pt x="1521" y="1285"/>
                    </a:lnTo>
                    <a:lnTo>
                      <a:pt x="1525" y="1286"/>
                    </a:lnTo>
                    <a:lnTo>
                      <a:pt x="1529" y="1287"/>
                    </a:lnTo>
                    <a:lnTo>
                      <a:pt x="1533" y="1290"/>
                    </a:lnTo>
                    <a:lnTo>
                      <a:pt x="1537" y="1291"/>
                    </a:lnTo>
                    <a:lnTo>
                      <a:pt x="1541" y="1291"/>
                    </a:lnTo>
                    <a:lnTo>
                      <a:pt x="1545" y="1292"/>
                    </a:lnTo>
                    <a:lnTo>
                      <a:pt x="1549" y="1294"/>
                    </a:lnTo>
                    <a:lnTo>
                      <a:pt x="1553" y="1295"/>
                    </a:lnTo>
                    <a:lnTo>
                      <a:pt x="1557" y="1297"/>
                    </a:lnTo>
                    <a:lnTo>
                      <a:pt x="1561" y="1297"/>
                    </a:lnTo>
                    <a:lnTo>
                      <a:pt x="1565" y="1298"/>
                    </a:lnTo>
                    <a:lnTo>
                      <a:pt x="1569" y="1299"/>
                    </a:lnTo>
                    <a:lnTo>
                      <a:pt x="1573" y="1300"/>
                    </a:lnTo>
                    <a:lnTo>
                      <a:pt x="1576" y="1299"/>
                    </a:lnTo>
                    <a:lnTo>
                      <a:pt x="1580" y="1300"/>
                    </a:lnTo>
                    <a:lnTo>
                      <a:pt x="1584" y="1303"/>
                    </a:lnTo>
                    <a:lnTo>
                      <a:pt x="1588" y="1302"/>
                    </a:lnTo>
                    <a:lnTo>
                      <a:pt x="1592" y="1303"/>
                    </a:lnTo>
                    <a:lnTo>
                      <a:pt x="1596" y="1305"/>
                    </a:lnTo>
                    <a:lnTo>
                      <a:pt x="1600" y="1304"/>
                    </a:lnTo>
                    <a:lnTo>
                      <a:pt x="1604" y="1305"/>
                    </a:lnTo>
                    <a:lnTo>
                      <a:pt x="1608" y="1305"/>
                    </a:lnTo>
                    <a:lnTo>
                      <a:pt x="1612" y="1305"/>
                    </a:lnTo>
                    <a:lnTo>
                      <a:pt x="1616" y="1306"/>
                    </a:lnTo>
                    <a:lnTo>
                      <a:pt x="1620" y="1305"/>
                    </a:lnTo>
                    <a:lnTo>
                      <a:pt x="1624" y="1305"/>
                    </a:lnTo>
                    <a:lnTo>
                      <a:pt x="1628" y="1306"/>
                    </a:lnTo>
                    <a:lnTo>
                      <a:pt x="1632" y="1306"/>
                    </a:lnTo>
                    <a:lnTo>
                      <a:pt x="1636" y="1306"/>
                    </a:lnTo>
                    <a:lnTo>
                      <a:pt x="1640" y="1305"/>
                    </a:lnTo>
                    <a:lnTo>
                      <a:pt x="1643" y="1306"/>
                    </a:lnTo>
                    <a:lnTo>
                      <a:pt x="1647" y="1307"/>
                    </a:lnTo>
                    <a:lnTo>
                      <a:pt x="1651" y="1307"/>
                    </a:lnTo>
                    <a:lnTo>
                      <a:pt x="1655" y="1305"/>
                    </a:lnTo>
                    <a:lnTo>
                      <a:pt x="1659" y="1307"/>
                    </a:lnTo>
                    <a:lnTo>
                      <a:pt x="1663" y="1305"/>
                    </a:lnTo>
                    <a:lnTo>
                      <a:pt x="1667" y="1305"/>
                    </a:lnTo>
                    <a:lnTo>
                      <a:pt x="1671" y="1305"/>
                    </a:lnTo>
                    <a:lnTo>
                      <a:pt x="1675" y="1304"/>
                    </a:lnTo>
                    <a:lnTo>
                      <a:pt x="1679" y="1303"/>
                    </a:lnTo>
                    <a:lnTo>
                      <a:pt x="1683" y="1305"/>
                    </a:lnTo>
                    <a:lnTo>
                      <a:pt x="1687" y="1304"/>
                    </a:lnTo>
                    <a:lnTo>
                      <a:pt x="1691" y="1304"/>
                    </a:lnTo>
                    <a:lnTo>
                      <a:pt x="1695" y="1302"/>
                    </a:lnTo>
                    <a:lnTo>
                      <a:pt x="1699" y="1301"/>
                    </a:lnTo>
                    <a:lnTo>
                      <a:pt x="1703" y="1301"/>
                    </a:lnTo>
                    <a:lnTo>
                      <a:pt x="1707" y="1301"/>
                    </a:lnTo>
                    <a:lnTo>
                      <a:pt x="1711" y="1298"/>
                    </a:lnTo>
                    <a:lnTo>
                      <a:pt x="1714" y="1298"/>
                    </a:lnTo>
                    <a:lnTo>
                      <a:pt x="1718" y="1298"/>
                    </a:lnTo>
                    <a:lnTo>
                      <a:pt x="1722" y="1296"/>
                    </a:lnTo>
                    <a:lnTo>
                      <a:pt x="1726" y="1295"/>
                    </a:lnTo>
                    <a:lnTo>
                      <a:pt x="1730" y="1295"/>
                    </a:lnTo>
                    <a:lnTo>
                      <a:pt x="1734" y="1294"/>
                    </a:lnTo>
                    <a:lnTo>
                      <a:pt x="1738" y="1293"/>
                    </a:lnTo>
                    <a:lnTo>
                      <a:pt x="1742" y="1291"/>
                    </a:lnTo>
                    <a:lnTo>
                      <a:pt x="1746" y="1291"/>
                    </a:lnTo>
                    <a:lnTo>
                      <a:pt x="1750" y="1289"/>
                    </a:lnTo>
                    <a:lnTo>
                      <a:pt x="1754" y="1288"/>
                    </a:lnTo>
                    <a:lnTo>
                      <a:pt x="1758" y="1287"/>
                    </a:lnTo>
                    <a:lnTo>
                      <a:pt x="1762" y="1284"/>
                    </a:lnTo>
                    <a:lnTo>
                      <a:pt x="1766" y="1284"/>
                    </a:lnTo>
                    <a:lnTo>
                      <a:pt x="1770" y="1283"/>
                    </a:lnTo>
                    <a:lnTo>
                      <a:pt x="1774" y="1282"/>
                    </a:lnTo>
                    <a:lnTo>
                      <a:pt x="1778" y="1279"/>
                    </a:lnTo>
                    <a:lnTo>
                      <a:pt x="1781" y="1279"/>
                    </a:lnTo>
                    <a:lnTo>
                      <a:pt x="1785" y="1278"/>
                    </a:lnTo>
                    <a:lnTo>
                      <a:pt x="1789" y="1275"/>
                    </a:lnTo>
                    <a:lnTo>
                      <a:pt x="1793" y="1274"/>
                    </a:lnTo>
                    <a:lnTo>
                      <a:pt x="1797" y="1273"/>
                    </a:lnTo>
                    <a:lnTo>
                      <a:pt x="1801" y="1272"/>
                    </a:lnTo>
                    <a:lnTo>
                      <a:pt x="1805" y="1268"/>
                    </a:lnTo>
                    <a:lnTo>
                      <a:pt x="1809" y="1267"/>
                    </a:lnTo>
                    <a:lnTo>
                      <a:pt x="1813" y="1265"/>
                    </a:lnTo>
                    <a:lnTo>
                      <a:pt x="1817" y="1265"/>
                    </a:lnTo>
                    <a:lnTo>
                      <a:pt x="1821" y="1262"/>
                    </a:lnTo>
                    <a:lnTo>
                      <a:pt x="1825" y="1260"/>
                    </a:lnTo>
                    <a:lnTo>
                      <a:pt x="1829" y="1258"/>
                    </a:lnTo>
                    <a:lnTo>
                      <a:pt x="1833" y="1256"/>
                    </a:lnTo>
                    <a:lnTo>
                      <a:pt x="1837" y="1254"/>
                    </a:lnTo>
                    <a:lnTo>
                      <a:pt x="1841" y="1252"/>
                    </a:lnTo>
                    <a:lnTo>
                      <a:pt x="1845" y="1250"/>
                    </a:lnTo>
                    <a:lnTo>
                      <a:pt x="1848" y="1246"/>
                    </a:lnTo>
                    <a:lnTo>
                      <a:pt x="1852" y="1246"/>
                    </a:lnTo>
                    <a:lnTo>
                      <a:pt x="1856" y="1244"/>
                    </a:lnTo>
                    <a:lnTo>
                      <a:pt x="1860" y="1240"/>
                    </a:lnTo>
                    <a:lnTo>
                      <a:pt x="1864" y="1239"/>
                    </a:lnTo>
                    <a:lnTo>
                      <a:pt x="1868" y="1236"/>
                    </a:lnTo>
                    <a:lnTo>
                      <a:pt x="1872" y="1233"/>
                    </a:lnTo>
                    <a:lnTo>
                      <a:pt x="1876" y="1232"/>
                    </a:lnTo>
                    <a:lnTo>
                      <a:pt x="1880" y="1230"/>
                    </a:lnTo>
                    <a:lnTo>
                      <a:pt x="1884" y="1227"/>
                    </a:lnTo>
                    <a:lnTo>
                      <a:pt x="1888" y="1224"/>
                    </a:lnTo>
                    <a:lnTo>
                      <a:pt x="1892" y="1223"/>
                    </a:lnTo>
                    <a:lnTo>
                      <a:pt x="1896" y="1219"/>
                    </a:lnTo>
                    <a:lnTo>
                      <a:pt x="1900" y="1217"/>
                    </a:lnTo>
                    <a:lnTo>
                      <a:pt x="1904" y="1216"/>
                    </a:lnTo>
                    <a:lnTo>
                      <a:pt x="1908" y="1213"/>
                    </a:lnTo>
                    <a:lnTo>
                      <a:pt x="1912" y="1210"/>
                    </a:lnTo>
                    <a:lnTo>
                      <a:pt x="1916" y="1208"/>
                    </a:lnTo>
                    <a:lnTo>
                      <a:pt x="1919" y="1203"/>
                    </a:lnTo>
                    <a:lnTo>
                      <a:pt x="1923" y="1201"/>
                    </a:lnTo>
                    <a:lnTo>
                      <a:pt x="1927" y="1200"/>
                    </a:lnTo>
                    <a:lnTo>
                      <a:pt x="1931" y="1195"/>
                    </a:lnTo>
                    <a:lnTo>
                      <a:pt x="1935" y="1193"/>
                    </a:lnTo>
                    <a:lnTo>
                      <a:pt x="1939" y="1189"/>
                    </a:lnTo>
                    <a:lnTo>
                      <a:pt x="1943" y="1187"/>
                    </a:lnTo>
                    <a:lnTo>
                      <a:pt x="1947" y="1185"/>
                    </a:lnTo>
                    <a:lnTo>
                      <a:pt x="1951" y="1182"/>
                    </a:lnTo>
                    <a:lnTo>
                      <a:pt x="1955" y="1179"/>
                    </a:lnTo>
                    <a:lnTo>
                      <a:pt x="1959" y="1177"/>
                    </a:lnTo>
                    <a:lnTo>
                      <a:pt x="1963" y="1172"/>
                    </a:lnTo>
                    <a:lnTo>
                      <a:pt x="1967" y="1170"/>
                    </a:lnTo>
                    <a:lnTo>
                      <a:pt x="1971" y="1167"/>
                    </a:lnTo>
                    <a:lnTo>
                      <a:pt x="1975" y="1165"/>
                    </a:lnTo>
                    <a:lnTo>
                      <a:pt x="1979" y="1161"/>
                    </a:lnTo>
                    <a:lnTo>
                      <a:pt x="1983" y="1159"/>
                    </a:lnTo>
                    <a:lnTo>
                      <a:pt x="1986" y="1153"/>
                    </a:lnTo>
                    <a:lnTo>
                      <a:pt x="1990" y="1151"/>
                    </a:lnTo>
                    <a:lnTo>
                      <a:pt x="1994" y="1149"/>
                    </a:lnTo>
                    <a:lnTo>
                      <a:pt x="1998" y="1144"/>
                    </a:lnTo>
                    <a:lnTo>
                      <a:pt x="2002" y="1142"/>
                    </a:lnTo>
                    <a:lnTo>
                      <a:pt x="2006" y="1139"/>
                    </a:lnTo>
                    <a:lnTo>
                      <a:pt x="2010" y="1135"/>
                    </a:lnTo>
                    <a:lnTo>
                      <a:pt x="2014" y="1131"/>
                    </a:lnTo>
                    <a:lnTo>
                      <a:pt x="2018" y="1129"/>
                    </a:lnTo>
                    <a:lnTo>
                      <a:pt x="2022" y="1125"/>
                    </a:lnTo>
                    <a:lnTo>
                      <a:pt x="2026" y="1121"/>
                    </a:lnTo>
                    <a:lnTo>
                      <a:pt x="2030" y="1118"/>
                    </a:lnTo>
                    <a:lnTo>
                      <a:pt x="2034" y="1116"/>
                    </a:lnTo>
                    <a:lnTo>
                      <a:pt x="2038" y="1111"/>
                    </a:lnTo>
                    <a:lnTo>
                      <a:pt x="2042" y="1109"/>
                    </a:lnTo>
                    <a:lnTo>
                      <a:pt x="2046" y="1106"/>
                    </a:lnTo>
                    <a:lnTo>
                      <a:pt x="2050" y="1102"/>
                    </a:lnTo>
                    <a:lnTo>
                      <a:pt x="2054" y="1099"/>
                    </a:lnTo>
                    <a:lnTo>
                      <a:pt x="2057" y="1096"/>
                    </a:lnTo>
                    <a:lnTo>
                      <a:pt x="2061" y="1090"/>
                    </a:lnTo>
                    <a:lnTo>
                      <a:pt x="2065" y="1089"/>
                    </a:lnTo>
                    <a:lnTo>
                      <a:pt x="2069" y="1084"/>
                    </a:lnTo>
                    <a:lnTo>
                      <a:pt x="2073" y="1081"/>
                    </a:lnTo>
                    <a:lnTo>
                      <a:pt x="2077" y="1077"/>
                    </a:lnTo>
                    <a:lnTo>
                      <a:pt x="2081" y="1074"/>
                    </a:lnTo>
                    <a:lnTo>
                      <a:pt x="2085" y="1070"/>
                    </a:lnTo>
                    <a:lnTo>
                      <a:pt x="2089" y="1066"/>
                    </a:lnTo>
                    <a:lnTo>
                      <a:pt x="2093" y="1063"/>
                    </a:lnTo>
                    <a:lnTo>
                      <a:pt x="2097" y="1060"/>
                    </a:lnTo>
                    <a:lnTo>
                      <a:pt x="2101" y="1056"/>
                    </a:lnTo>
                    <a:lnTo>
                      <a:pt x="2105" y="1052"/>
                    </a:lnTo>
                    <a:lnTo>
                      <a:pt x="2109" y="1048"/>
                    </a:lnTo>
                    <a:lnTo>
                      <a:pt x="2113" y="1045"/>
                    </a:lnTo>
                    <a:lnTo>
                      <a:pt x="2117" y="1040"/>
                    </a:lnTo>
                    <a:lnTo>
                      <a:pt x="2121" y="1037"/>
                    </a:lnTo>
                    <a:lnTo>
                      <a:pt x="2124" y="1034"/>
                    </a:lnTo>
                    <a:lnTo>
                      <a:pt x="2128" y="1029"/>
                    </a:lnTo>
                    <a:lnTo>
                      <a:pt x="2132" y="1027"/>
                    </a:lnTo>
                    <a:lnTo>
                      <a:pt x="2136" y="1021"/>
                    </a:lnTo>
                    <a:lnTo>
                      <a:pt x="2140" y="1018"/>
                    </a:lnTo>
                    <a:lnTo>
                      <a:pt x="2144" y="1015"/>
                    </a:lnTo>
                    <a:lnTo>
                      <a:pt x="2148" y="1011"/>
                    </a:lnTo>
                    <a:lnTo>
                      <a:pt x="2152" y="1006"/>
                    </a:lnTo>
                    <a:lnTo>
                      <a:pt x="2156" y="1003"/>
                    </a:lnTo>
                    <a:lnTo>
                      <a:pt x="2160" y="1000"/>
                    </a:lnTo>
                    <a:lnTo>
                      <a:pt x="2164" y="995"/>
                    </a:lnTo>
                    <a:lnTo>
                      <a:pt x="2168" y="991"/>
                    </a:lnTo>
                    <a:lnTo>
                      <a:pt x="2172" y="987"/>
                    </a:lnTo>
                    <a:lnTo>
                      <a:pt x="2176" y="984"/>
                    </a:lnTo>
                    <a:lnTo>
                      <a:pt x="2180" y="979"/>
                    </a:lnTo>
                    <a:lnTo>
                      <a:pt x="2184" y="974"/>
                    </a:lnTo>
                    <a:lnTo>
                      <a:pt x="2188" y="972"/>
                    </a:lnTo>
                    <a:lnTo>
                      <a:pt x="2191" y="967"/>
                    </a:lnTo>
                    <a:lnTo>
                      <a:pt x="2195" y="963"/>
                    </a:lnTo>
                    <a:lnTo>
                      <a:pt x="2199" y="958"/>
                    </a:lnTo>
                    <a:lnTo>
                      <a:pt x="2203" y="954"/>
                    </a:lnTo>
                    <a:lnTo>
                      <a:pt x="2207" y="952"/>
                    </a:lnTo>
                    <a:lnTo>
                      <a:pt x="2211" y="948"/>
                    </a:lnTo>
                    <a:lnTo>
                      <a:pt x="2215" y="944"/>
                    </a:lnTo>
                    <a:lnTo>
                      <a:pt x="2219" y="940"/>
                    </a:lnTo>
                    <a:lnTo>
                      <a:pt x="2223" y="936"/>
                    </a:lnTo>
                    <a:lnTo>
                      <a:pt x="2227" y="931"/>
                    </a:lnTo>
                    <a:lnTo>
                      <a:pt x="2231" y="928"/>
                    </a:lnTo>
                    <a:lnTo>
                      <a:pt x="2235" y="924"/>
                    </a:lnTo>
                    <a:lnTo>
                      <a:pt x="2239" y="919"/>
                    </a:lnTo>
                    <a:lnTo>
                      <a:pt x="2243" y="915"/>
                    </a:lnTo>
                    <a:lnTo>
                      <a:pt x="2247" y="913"/>
                    </a:lnTo>
                    <a:lnTo>
                      <a:pt x="2251" y="906"/>
                    </a:lnTo>
                    <a:lnTo>
                      <a:pt x="2255" y="904"/>
                    </a:lnTo>
                    <a:lnTo>
                      <a:pt x="2259" y="898"/>
                    </a:lnTo>
                    <a:lnTo>
                      <a:pt x="2262" y="894"/>
                    </a:lnTo>
                    <a:lnTo>
                      <a:pt x="2266" y="890"/>
                    </a:lnTo>
                    <a:lnTo>
                      <a:pt x="2270" y="888"/>
                    </a:lnTo>
                    <a:lnTo>
                      <a:pt x="2274" y="883"/>
                    </a:lnTo>
                    <a:lnTo>
                      <a:pt x="2278" y="880"/>
                    </a:lnTo>
                    <a:lnTo>
                      <a:pt x="2282" y="875"/>
                    </a:lnTo>
                    <a:lnTo>
                      <a:pt x="2286" y="870"/>
                    </a:lnTo>
                    <a:lnTo>
                      <a:pt x="2290" y="866"/>
                    </a:lnTo>
                    <a:lnTo>
                      <a:pt x="2294" y="862"/>
                    </a:lnTo>
                    <a:lnTo>
                      <a:pt x="2298" y="858"/>
                    </a:lnTo>
                    <a:lnTo>
                      <a:pt x="2302" y="853"/>
                    </a:lnTo>
                    <a:lnTo>
                      <a:pt x="2306" y="849"/>
                    </a:lnTo>
                    <a:lnTo>
                      <a:pt x="2310" y="846"/>
                    </a:lnTo>
                    <a:lnTo>
                      <a:pt x="2314" y="841"/>
                    </a:lnTo>
                    <a:lnTo>
                      <a:pt x="2318" y="838"/>
                    </a:lnTo>
                    <a:lnTo>
                      <a:pt x="2322" y="834"/>
                    </a:lnTo>
                    <a:lnTo>
                      <a:pt x="2326" y="830"/>
                    </a:lnTo>
                    <a:lnTo>
                      <a:pt x="2329" y="826"/>
                    </a:lnTo>
                    <a:lnTo>
                      <a:pt x="2333" y="821"/>
                    </a:lnTo>
                    <a:lnTo>
                      <a:pt x="2337" y="818"/>
                    </a:lnTo>
                    <a:lnTo>
                      <a:pt x="2341" y="815"/>
                    </a:lnTo>
                    <a:lnTo>
                      <a:pt x="2345" y="808"/>
                    </a:lnTo>
                    <a:lnTo>
                      <a:pt x="2349" y="804"/>
                    </a:lnTo>
                    <a:lnTo>
                      <a:pt x="2353" y="801"/>
                    </a:lnTo>
                    <a:lnTo>
                      <a:pt x="2357" y="797"/>
                    </a:lnTo>
                    <a:lnTo>
                      <a:pt x="2361" y="793"/>
                    </a:lnTo>
                    <a:lnTo>
                      <a:pt x="2365" y="789"/>
                    </a:lnTo>
                    <a:lnTo>
                      <a:pt x="2369" y="785"/>
                    </a:lnTo>
                    <a:lnTo>
                      <a:pt x="2373" y="780"/>
                    </a:lnTo>
                    <a:lnTo>
                      <a:pt x="2377" y="776"/>
                    </a:lnTo>
                    <a:lnTo>
                      <a:pt x="2381" y="773"/>
                    </a:lnTo>
                    <a:lnTo>
                      <a:pt x="2385" y="769"/>
                    </a:lnTo>
                    <a:lnTo>
                      <a:pt x="2389" y="764"/>
                    </a:lnTo>
                    <a:lnTo>
                      <a:pt x="2393" y="761"/>
                    </a:lnTo>
                    <a:lnTo>
                      <a:pt x="2396" y="757"/>
                    </a:lnTo>
                    <a:lnTo>
                      <a:pt x="2400" y="752"/>
                    </a:lnTo>
                    <a:lnTo>
                      <a:pt x="2404" y="749"/>
                    </a:lnTo>
                    <a:lnTo>
                      <a:pt x="2408" y="743"/>
                    </a:lnTo>
                    <a:lnTo>
                      <a:pt x="2412" y="741"/>
                    </a:lnTo>
                    <a:lnTo>
                      <a:pt x="2416" y="736"/>
                    </a:lnTo>
                    <a:lnTo>
                      <a:pt x="2420" y="732"/>
                    </a:lnTo>
                    <a:lnTo>
                      <a:pt x="2424" y="728"/>
                    </a:lnTo>
                    <a:lnTo>
                      <a:pt x="2428" y="723"/>
                    </a:lnTo>
                    <a:lnTo>
                      <a:pt x="2432" y="719"/>
                    </a:lnTo>
                    <a:lnTo>
                      <a:pt x="2436" y="717"/>
                    </a:lnTo>
                    <a:lnTo>
                      <a:pt x="2440" y="712"/>
                    </a:lnTo>
                    <a:lnTo>
                      <a:pt x="2444" y="707"/>
                    </a:lnTo>
                    <a:lnTo>
                      <a:pt x="2448" y="704"/>
                    </a:lnTo>
                    <a:lnTo>
                      <a:pt x="2452" y="699"/>
                    </a:lnTo>
                    <a:lnTo>
                      <a:pt x="2456" y="696"/>
                    </a:lnTo>
                    <a:lnTo>
                      <a:pt x="2460" y="691"/>
                    </a:lnTo>
                    <a:lnTo>
                      <a:pt x="2464" y="688"/>
                    </a:lnTo>
                    <a:lnTo>
                      <a:pt x="2467" y="685"/>
                    </a:lnTo>
                    <a:lnTo>
                      <a:pt x="2471" y="679"/>
                    </a:lnTo>
                    <a:lnTo>
                      <a:pt x="2475" y="675"/>
                    </a:lnTo>
                    <a:lnTo>
                      <a:pt x="2479" y="673"/>
                    </a:lnTo>
                    <a:lnTo>
                      <a:pt x="2483" y="668"/>
                    </a:lnTo>
                    <a:lnTo>
                      <a:pt x="2487" y="663"/>
                    </a:lnTo>
                    <a:lnTo>
                      <a:pt x="2491" y="660"/>
                    </a:lnTo>
                    <a:lnTo>
                      <a:pt x="2495" y="655"/>
                    </a:lnTo>
                    <a:lnTo>
                      <a:pt x="2499" y="651"/>
                    </a:lnTo>
                    <a:lnTo>
                      <a:pt x="2503" y="648"/>
                    </a:lnTo>
                    <a:lnTo>
                      <a:pt x="2507" y="643"/>
                    </a:lnTo>
                    <a:lnTo>
                      <a:pt x="2511" y="640"/>
                    </a:lnTo>
                    <a:lnTo>
                      <a:pt x="2515" y="636"/>
                    </a:lnTo>
                    <a:lnTo>
                      <a:pt x="2519" y="632"/>
                    </a:lnTo>
                    <a:lnTo>
                      <a:pt x="2523" y="627"/>
                    </a:lnTo>
                    <a:lnTo>
                      <a:pt x="2527" y="625"/>
                    </a:lnTo>
                    <a:lnTo>
                      <a:pt x="2531" y="622"/>
                    </a:lnTo>
                    <a:lnTo>
                      <a:pt x="2534" y="618"/>
                    </a:lnTo>
                    <a:lnTo>
                      <a:pt x="2538" y="613"/>
                    </a:lnTo>
                    <a:lnTo>
                      <a:pt x="2542" y="610"/>
                    </a:lnTo>
                    <a:lnTo>
                      <a:pt x="2546" y="605"/>
                    </a:lnTo>
                    <a:lnTo>
                      <a:pt x="2550" y="601"/>
                    </a:lnTo>
                    <a:lnTo>
                      <a:pt x="2554" y="599"/>
                    </a:lnTo>
                    <a:lnTo>
                      <a:pt x="2558" y="595"/>
                    </a:lnTo>
                    <a:lnTo>
                      <a:pt x="2562" y="592"/>
                    </a:lnTo>
                    <a:lnTo>
                      <a:pt x="2566" y="587"/>
                    </a:lnTo>
                    <a:lnTo>
                      <a:pt x="2570" y="583"/>
                    </a:lnTo>
                    <a:lnTo>
                      <a:pt x="2574" y="581"/>
                    </a:lnTo>
                    <a:lnTo>
                      <a:pt x="2578" y="575"/>
                    </a:lnTo>
                    <a:lnTo>
                      <a:pt x="2582" y="571"/>
                    </a:lnTo>
                    <a:lnTo>
                      <a:pt x="2586" y="569"/>
                    </a:lnTo>
                    <a:lnTo>
                      <a:pt x="2590" y="564"/>
                    </a:lnTo>
                    <a:lnTo>
                      <a:pt x="2594" y="561"/>
                    </a:lnTo>
                    <a:lnTo>
                      <a:pt x="2598" y="558"/>
                    </a:lnTo>
                    <a:lnTo>
                      <a:pt x="2602" y="554"/>
                    </a:lnTo>
                    <a:lnTo>
                      <a:pt x="2605" y="551"/>
                    </a:lnTo>
                    <a:lnTo>
                      <a:pt x="2609" y="546"/>
                    </a:lnTo>
                    <a:lnTo>
                      <a:pt x="2613" y="543"/>
                    </a:lnTo>
                    <a:lnTo>
                      <a:pt x="2617" y="539"/>
                    </a:lnTo>
                    <a:lnTo>
                      <a:pt x="2621" y="535"/>
                    </a:lnTo>
                    <a:lnTo>
                      <a:pt x="2625" y="532"/>
                    </a:lnTo>
                    <a:lnTo>
                      <a:pt x="2629" y="529"/>
                    </a:lnTo>
                    <a:lnTo>
                      <a:pt x="2633" y="525"/>
                    </a:lnTo>
                    <a:lnTo>
                      <a:pt x="2637" y="521"/>
                    </a:lnTo>
                    <a:lnTo>
                      <a:pt x="2641" y="518"/>
                    </a:lnTo>
                    <a:lnTo>
                      <a:pt x="2645" y="515"/>
                    </a:lnTo>
                    <a:lnTo>
                      <a:pt x="2649" y="511"/>
                    </a:lnTo>
                    <a:lnTo>
                      <a:pt x="2653" y="507"/>
                    </a:lnTo>
                    <a:lnTo>
                      <a:pt x="2657" y="505"/>
                    </a:lnTo>
                    <a:lnTo>
                      <a:pt x="2661" y="500"/>
                    </a:lnTo>
                    <a:lnTo>
                      <a:pt x="2665" y="496"/>
                    </a:lnTo>
                    <a:lnTo>
                      <a:pt x="2669" y="494"/>
                    </a:lnTo>
                    <a:lnTo>
                      <a:pt x="2672" y="492"/>
                    </a:lnTo>
                    <a:lnTo>
                      <a:pt x="2676" y="486"/>
                    </a:lnTo>
                    <a:lnTo>
                      <a:pt x="2680" y="483"/>
                    </a:lnTo>
                    <a:lnTo>
                      <a:pt x="2684" y="481"/>
                    </a:lnTo>
                    <a:lnTo>
                      <a:pt x="2688" y="478"/>
                    </a:lnTo>
                    <a:lnTo>
                      <a:pt x="2692" y="474"/>
                    </a:lnTo>
                    <a:lnTo>
                      <a:pt x="2696" y="469"/>
                    </a:lnTo>
                    <a:lnTo>
                      <a:pt x="2700" y="467"/>
                    </a:lnTo>
                    <a:lnTo>
                      <a:pt x="2704" y="462"/>
                    </a:lnTo>
                    <a:lnTo>
                      <a:pt x="2708" y="460"/>
                    </a:lnTo>
                    <a:lnTo>
                      <a:pt x="2712" y="456"/>
                    </a:lnTo>
                    <a:lnTo>
                      <a:pt x="2716" y="454"/>
                    </a:lnTo>
                    <a:lnTo>
                      <a:pt x="2720" y="450"/>
                    </a:lnTo>
                    <a:lnTo>
                      <a:pt x="2724" y="444"/>
                    </a:lnTo>
                    <a:lnTo>
                      <a:pt x="2728" y="443"/>
                    </a:lnTo>
                    <a:lnTo>
                      <a:pt x="2732" y="439"/>
                    </a:lnTo>
                    <a:lnTo>
                      <a:pt x="2736" y="436"/>
                    </a:lnTo>
                    <a:lnTo>
                      <a:pt x="2739" y="433"/>
                    </a:lnTo>
                    <a:lnTo>
                      <a:pt x="2743" y="431"/>
                    </a:lnTo>
                    <a:lnTo>
                      <a:pt x="2747" y="426"/>
                    </a:lnTo>
                    <a:lnTo>
                      <a:pt x="2751" y="424"/>
                    </a:lnTo>
                    <a:lnTo>
                      <a:pt x="2755" y="420"/>
                    </a:lnTo>
                    <a:lnTo>
                      <a:pt x="2759" y="417"/>
                    </a:lnTo>
                    <a:lnTo>
                      <a:pt x="2763" y="415"/>
                    </a:lnTo>
                    <a:lnTo>
                      <a:pt x="2767" y="411"/>
                    </a:lnTo>
                    <a:lnTo>
                      <a:pt x="2771" y="406"/>
                    </a:lnTo>
                    <a:lnTo>
                      <a:pt x="2775" y="406"/>
                    </a:lnTo>
                    <a:lnTo>
                      <a:pt x="2779" y="401"/>
                    </a:lnTo>
                    <a:lnTo>
                      <a:pt x="2783" y="399"/>
                    </a:lnTo>
                    <a:lnTo>
                      <a:pt x="2787" y="396"/>
                    </a:lnTo>
                    <a:lnTo>
                      <a:pt x="2791" y="392"/>
                    </a:lnTo>
                    <a:lnTo>
                      <a:pt x="2795" y="388"/>
                    </a:lnTo>
                    <a:lnTo>
                      <a:pt x="2799" y="386"/>
                    </a:lnTo>
                    <a:lnTo>
                      <a:pt x="2803" y="384"/>
                    </a:lnTo>
                    <a:lnTo>
                      <a:pt x="2807" y="381"/>
                    </a:lnTo>
                    <a:lnTo>
                      <a:pt x="2810" y="378"/>
                    </a:lnTo>
                    <a:lnTo>
                      <a:pt x="2814" y="374"/>
                    </a:lnTo>
                    <a:lnTo>
                      <a:pt x="2818" y="370"/>
                    </a:lnTo>
                    <a:lnTo>
                      <a:pt x="2822" y="367"/>
                    </a:lnTo>
                    <a:lnTo>
                      <a:pt x="2826" y="366"/>
                    </a:lnTo>
                    <a:lnTo>
                      <a:pt x="2830" y="362"/>
                    </a:lnTo>
                    <a:lnTo>
                      <a:pt x="2834" y="359"/>
                    </a:lnTo>
                    <a:lnTo>
                      <a:pt x="2838" y="357"/>
                    </a:lnTo>
                    <a:lnTo>
                      <a:pt x="2842" y="354"/>
                    </a:lnTo>
                    <a:lnTo>
                      <a:pt x="2846" y="351"/>
                    </a:lnTo>
                    <a:lnTo>
                      <a:pt x="2850" y="348"/>
                    </a:lnTo>
                    <a:lnTo>
                      <a:pt x="2854" y="346"/>
                    </a:lnTo>
                    <a:lnTo>
                      <a:pt x="2858" y="343"/>
                    </a:lnTo>
                    <a:lnTo>
                      <a:pt x="2862" y="339"/>
                    </a:lnTo>
                    <a:lnTo>
                      <a:pt x="2866" y="337"/>
                    </a:lnTo>
                    <a:lnTo>
                      <a:pt x="2870" y="334"/>
                    </a:lnTo>
                    <a:lnTo>
                      <a:pt x="2874" y="332"/>
                    </a:lnTo>
                    <a:lnTo>
                      <a:pt x="2877" y="329"/>
                    </a:lnTo>
                    <a:lnTo>
                      <a:pt x="2881" y="324"/>
                    </a:lnTo>
                    <a:lnTo>
                      <a:pt x="2885" y="323"/>
                    </a:lnTo>
                    <a:lnTo>
                      <a:pt x="2889" y="319"/>
                    </a:lnTo>
                    <a:lnTo>
                      <a:pt x="2893" y="317"/>
                    </a:lnTo>
                    <a:lnTo>
                      <a:pt x="2897" y="315"/>
                    </a:lnTo>
                    <a:lnTo>
                      <a:pt x="2901" y="312"/>
                    </a:lnTo>
                    <a:lnTo>
                      <a:pt x="2905" y="310"/>
                    </a:lnTo>
                    <a:lnTo>
                      <a:pt x="2909" y="308"/>
                    </a:lnTo>
                    <a:lnTo>
                      <a:pt x="2913" y="305"/>
                    </a:lnTo>
                    <a:lnTo>
                      <a:pt x="2917" y="302"/>
                    </a:lnTo>
                    <a:lnTo>
                      <a:pt x="2921" y="298"/>
                    </a:lnTo>
                    <a:lnTo>
                      <a:pt x="2925" y="297"/>
                    </a:lnTo>
                    <a:lnTo>
                      <a:pt x="2929" y="296"/>
                    </a:lnTo>
                    <a:lnTo>
                      <a:pt x="2933" y="292"/>
                    </a:lnTo>
                    <a:lnTo>
                      <a:pt x="2937" y="290"/>
                    </a:lnTo>
                    <a:lnTo>
                      <a:pt x="2941" y="287"/>
                    </a:lnTo>
                    <a:lnTo>
                      <a:pt x="2944" y="284"/>
                    </a:lnTo>
                    <a:lnTo>
                      <a:pt x="2948" y="282"/>
                    </a:lnTo>
                    <a:lnTo>
                      <a:pt x="2952" y="280"/>
                    </a:lnTo>
                    <a:lnTo>
                      <a:pt x="2956" y="277"/>
                    </a:lnTo>
                    <a:lnTo>
                      <a:pt x="2960" y="275"/>
                    </a:lnTo>
                    <a:lnTo>
                      <a:pt x="2964" y="271"/>
                    </a:lnTo>
                    <a:lnTo>
                      <a:pt x="2968" y="270"/>
                    </a:lnTo>
                    <a:lnTo>
                      <a:pt x="2972" y="268"/>
                    </a:lnTo>
                    <a:lnTo>
                      <a:pt x="2976" y="264"/>
                    </a:lnTo>
                    <a:lnTo>
                      <a:pt x="2980" y="263"/>
                    </a:lnTo>
                    <a:lnTo>
                      <a:pt x="2984" y="260"/>
                    </a:lnTo>
                    <a:lnTo>
                      <a:pt x="2988" y="259"/>
                    </a:lnTo>
                    <a:lnTo>
                      <a:pt x="2992" y="255"/>
                    </a:lnTo>
                    <a:lnTo>
                      <a:pt x="2996" y="253"/>
                    </a:lnTo>
                    <a:lnTo>
                      <a:pt x="3000" y="251"/>
                    </a:lnTo>
                    <a:lnTo>
                      <a:pt x="3004" y="251"/>
                    </a:lnTo>
                    <a:lnTo>
                      <a:pt x="3008" y="247"/>
                    </a:lnTo>
                    <a:lnTo>
                      <a:pt x="3012" y="245"/>
                    </a:lnTo>
                    <a:lnTo>
                      <a:pt x="3015" y="243"/>
                    </a:lnTo>
                    <a:lnTo>
                      <a:pt x="3019" y="240"/>
                    </a:lnTo>
                    <a:lnTo>
                      <a:pt x="3023" y="238"/>
                    </a:lnTo>
                    <a:lnTo>
                      <a:pt x="3027" y="236"/>
                    </a:lnTo>
                    <a:lnTo>
                      <a:pt x="3031" y="235"/>
                    </a:lnTo>
                    <a:lnTo>
                      <a:pt x="3035" y="230"/>
                    </a:lnTo>
                    <a:lnTo>
                      <a:pt x="3039" y="228"/>
                    </a:lnTo>
                    <a:lnTo>
                      <a:pt x="3043" y="225"/>
                    </a:lnTo>
                    <a:lnTo>
                      <a:pt x="3047" y="225"/>
                    </a:lnTo>
                    <a:lnTo>
                      <a:pt x="3051" y="222"/>
                    </a:lnTo>
                    <a:lnTo>
                      <a:pt x="3055" y="221"/>
                    </a:lnTo>
                    <a:lnTo>
                      <a:pt x="3059" y="218"/>
                    </a:lnTo>
                    <a:lnTo>
                      <a:pt x="3063" y="216"/>
                    </a:lnTo>
                    <a:lnTo>
                      <a:pt x="3067" y="215"/>
                    </a:lnTo>
                    <a:lnTo>
                      <a:pt x="3071" y="213"/>
                    </a:lnTo>
                    <a:lnTo>
                      <a:pt x="3075" y="210"/>
                    </a:lnTo>
                    <a:lnTo>
                      <a:pt x="3079" y="209"/>
                    </a:lnTo>
                    <a:lnTo>
                      <a:pt x="3082" y="208"/>
                    </a:lnTo>
                    <a:lnTo>
                      <a:pt x="3086" y="203"/>
                    </a:lnTo>
                    <a:lnTo>
                      <a:pt x="3090" y="202"/>
                    </a:lnTo>
                    <a:lnTo>
                      <a:pt x="3094" y="201"/>
                    </a:lnTo>
                    <a:lnTo>
                      <a:pt x="3098" y="198"/>
                    </a:lnTo>
                    <a:lnTo>
                      <a:pt x="3102" y="196"/>
                    </a:lnTo>
                    <a:lnTo>
                      <a:pt x="3106" y="194"/>
                    </a:lnTo>
                    <a:lnTo>
                      <a:pt x="3110" y="191"/>
                    </a:lnTo>
                    <a:lnTo>
                      <a:pt x="3114" y="191"/>
                    </a:lnTo>
                    <a:lnTo>
                      <a:pt x="3118" y="188"/>
                    </a:lnTo>
                    <a:lnTo>
                      <a:pt x="3122" y="187"/>
                    </a:lnTo>
                    <a:lnTo>
                      <a:pt x="3126" y="185"/>
                    </a:lnTo>
                    <a:lnTo>
                      <a:pt x="3130" y="184"/>
                    </a:lnTo>
                    <a:lnTo>
                      <a:pt x="3134" y="181"/>
                    </a:lnTo>
                    <a:lnTo>
                      <a:pt x="3138" y="180"/>
                    </a:lnTo>
                    <a:lnTo>
                      <a:pt x="3142" y="179"/>
                    </a:lnTo>
                    <a:lnTo>
                      <a:pt x="3146" y="176"/>
                    </a:lnTo>
                    <a:lnTo>
                      <a:pt x="3150" y="17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5" name="Freeform 2727"/>
              <p:cNvSpPr>
                <a:spLocks/>
              </p:cNvSpPr>
              <p:nvPr/>
            </p:nvSpPr>
            <p:spPr bwMode="auto">
              <a:xfrm flipV="1">
                <a:off x="506" y="1685"/>
                <a:ext cx="1814" cy="229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2"/>
                  </a:cxn>
                  <a:cxn ang="0">
                    <a:pos x="303" y="6"/>
                  </a:cxn>
                  <a:cxn ang="0">
                    <a:pos x="354" y="8"/>
                  </a:cxn>
                  <a:cxn ang="0">
                    <a:pos x="406" y="13"/>
                  </a:cxn>
                  <a:cxn ang="0">
                    <a:pos x="457" y="20"/>
                  </a:cxn>
                  <a:cxn ang="0">
                    <a:pos x="508" y="33"/>
                  </a:cxn>
                  <a:cxn ang="0">
                    <a:pos x="559" y="44"/>
                  </a:cxn>
                  <a:cxn ang="0">
                    <a:pos x="611" y="59"/>
                  </a:cxn>
                  <a:cxn ang="0">
                    <a:pos x="662" y="77"/>
                  </a:cxn>
                  <a:cxn ang="0">
                    <a:pos x="713" y="96"/>
                  </a:cxn>
                  <a:cxn ang="0">
                    <a:pos x="764" y="117"/>
                  </a:cxn>
                  <a:cxn ang="0">
                    <a:pos x="816" y="139"/>
                  </a:cxn>
                  <a:cxn ang="0">
                    <a:pos x="867" y="164"/>
                  </a:cxn>
                  <a:cxn ang="0">
                    <a:pos x="918" y="186"/>
                  </a:cxn>
                  <a:cxn ang="0">
                    <a:pos x="969" y="211"/>
                  </a:cxn>
                  <a:cxn ang="0">
                    <a:pos x="1021" y="236"/>
                  </a:cxn>
                  <a:cxn ang="0">
                    <a:pos x="1072" y="260"/>
                  </a:cxn>
                  <a:cxn ang="0">
                    <a:pos x="1123" y="283"/>
                  </a:cxn>
                  <a:cxn ang="0">
                    <a:pos x="1174" y="305"/>
                  </a:cxn>
                  <a:cxn ang="0">
                    <a:pos x="1226" y="324"/>
                  </a:cxn>
                  <a:cxn ang="0">
                    <a:pos x="1277" y="341"/>
                  </a:cxn>
                  <a:cxn ang="0">
                    <a:pos x="1328" y="356"/>
                  </a:cxn>
                  <a:cxn ang="0">
                    <a:pos x="1379" y="370"/>
                  </a:cxn>
                  <a:cxn ang="0">
                    <a:pos x="1431" y="381"/>
                  </a:cxn>
                  <a:cxn ang="0">
                    <a:pos x="1482" y="390"/>
                  </a:cxn>
                  <a:cxn ang="0">
                    <a:pos x="1533" y="395"/>
                  </a:cxn>
                  <a:cxn ang="0">
                    <a:pos x="1584" y="398"/>
                  </a:cxn>
                  <a:cxn ang="0">
                    <a:pos x="1636" y="396"/>
                  </a:cxn>
                  <a:cxn ang="0">
                    <a:pos x="1687" y="397"/>
                  </a:cxn>
                  <a:cxn ang="0">
                    <a:pos x="1738" y="392"/>
                  </a:cxn>
                  <a:cxn ang="0">
                    <a:pos x="1789" y="386"/>
                  </a:cxn>
                  <a:cxn ang="0">
                    <a:pos x="1841" y="379"/>
                  </a:cxn>
                  <a:cxn ang="0">
                    <a:pos x="1892" y="368"/>
                  </a:cxn>
                  <a:cxn ang="0">
                    <a:pos x="1943" y="356"/>
                  </a:cxn>
                  <a:cxn ang="0">
                    <a:pos x="1994" y="344"/>
                  </a:cxn>
                  <a:cxn ang="0">
                    <a:pos x="2046" y="333"/>
                  </a:cxn>
                  <a:cxn ang="0">
                    <a:pos x="2097" y="317"/>
                  </a:cxn>
                  <a:cxn ang="0">
                    <a:pos x="2148" y="301"/>
                  </a:cxn>
                  <a:cxn ang="0">
                    <a:pos x="2199" y="285"/>
                  </a:cxn>
                  <a:cxn ang="0">
                    <a:pos x="2251" y="270"/>
                  </a:cxn>
                  <a:cxn ang="0">
                    <a:pos x="2302" y="254"/>
                  </a:cxn>
                  <a:cxn ang="0">
                    <a:pos x="2353" y="237"/>
                  </a:cxn>
                  <a:cxn ang="0">
                    <a:pos x="2404" y="221"/>
                  </a:cxn>
                  <a:cxn ang="0">
                    <a:pos x="2456" y="204"/>
                  </a:cxn>
                  <a:cxn ang="0">
                    <a:pos x="2507" y="187"/>
                  </a:cxn>
                  <a:cxn ang="0">
                    <a:pos x="2558" y="173"/>
                  </a:cxn>
                  <a:cxn ang="0">
                    <a:pos x="2609" y="158"/>
                  </a:cxn>
                  <a:cxn ang="0">
                    <a:pos x="2661" y="142"/>
                  </a:cxn>
                  <a:cxn ang="0">
                    <a:pos x="2712" y="131"/>
                  </a:cxn>
                  <a:cxn ang="0">
                    <a:pos x="2763" y="117"/>
                  </a:cxn>
                  <a:cxn ang="0">
                    <a:pos x="2814" y="105"/>
                  </a:cxn>
                  <a:cxn ang="0">
                    <a:pos x="2866" y="94"/>
                  </a:cxn>
                  <a:cxn ang="0">
                    <a:pos x="2917" y="83"/>
                  </a:cxn>
                  <a:cxn ang="0">
                    <a:pos x="2968" y="75"/>
                  </a:cxn>
                  <a:cxn ang="0">
                    <a:pos x="3019" y="64"/>
                  </a:cxn>
                  <a:cxn ang="0">
                    <a:pos x="3071" y="57"/>
                  </a:cxn>
                  <a:cxn ang="0">
                    <a:pos x="3122" y="48"/>
                  </a:cxn>
                </a:cxnLst>
                <a:rect l="0" t="0" r="r" b="b"/>
                <a:pathLst>
                  <a:path w="3150" h="399">
                    <a:moveTo>
                      <a:pt x="0" y="4"/>
                    </a:moveTo>
                    <a:lnTo>
                      <a:pt x="3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4"/>
                    </a:lnTo>
                    <a:lnTo>
                      <a:pt x="27" y="4"/>
                    </a:lnTo>
                    <a:lnTo>
                      <a:pt x="31" y="5"/>
                    </a:lnTo>
                    <a:lnTo>
                      <a:pt x="35" y="5"/>
                    </a:lnTo>
                    <a:lnTo>
                      <a:pt x="39" y="4"/>
                    </a:lnTo>
                    <a:lnTo>
                      <a:pt x="43" y="5"/>
                    </a:lnTo>
                    <a:lnTo>
                      <a:pt x="47" y="5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9" y="2"/>
                    </a:lnTo>
                    <a:lnTo>
                      <a:pt x="63" y="5"/>
                    </a:lnTo>
                    <a:lnTo>
                      <a:pt x="67" y="3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5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1"/>
                    </a:lnTo>
                    <a:lnTo>
                      <a:pt x="130" y="4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0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0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2"/>
                    </a:lnTo>
                    <a:lnTo>
                      <a:pt x="256" y="2"/>
                    </a:lnTo>
                    <a:lnTo>
                      <a:pt x="260" y="3"/>
                    </a:lnTo>
                    <a:lnTo>
                      <a:pt x="264" y="3"/>
                    </a:lnTo>
                    <a:lnTo>
                      <a:pt x="268" y="4"/>
                    </a:lnTo>
                    <a:lnTo>
                      <a:pt x="272" y="4"/>
                    </a:lnTo>
                    <a:lnTo>
                      <a:pt x="275" y="4"/>
                    </a:lnTo>
                    <a:lnTo>
                      <a:pt x="279" y="5"/>
                    </a:lnTo>
                    <a:lnTo>
                      <a:pt x="283" y="3"/>
                    </a:lnTo>
                    <a:lnTo>
                      <a:pt x="287" y="4"/>
                    </a:lnTo>
                    <a:lnTo>
                      <a:pt x="291" y="3"/>
                    </a:lnTo>
                    <a:lnTo>
                      <a:pt x="295" y="3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5"/>
                    </a:lnTo>
                    <a:lnTo>
                      <a:pt x="311" y="7"/>
                    </a:lnTo>
                    <a:lnTo>
                      <a:pt x="315" y="6"/>
                    </a:lnTo>
                    <a:lnTo>
                      <a:pt x="319" y="7"/>
                    </a:lnTo>
                    <a:lnTo>
                      <a:pt x="323" y="6"/>
                    </a:lnTo>
                    <a:lnTo>
                      <a:pt x="327" y="7"/>
                    </a:lnTo>
                    <a:lnTo>
                      <a:pt x="331" y="6"/>
                    </a:lnTo>
                    <a:lnTo>
                      <a:pt x="335" y="7"/>
                    </a:lnTo>
                    <a:lnTo>
                      <a:pt x="339" y="7"/>
                    </a:lnTo>
                    <a:lnTo>
                      <a:pt x="342" y="7"/>
                    </a:lnTo>
                    <a:lnTo>
                      <a:pt x="346" y="7"/>
                    </a:lnTo>
                    <a:lnTo>
                      <a:pt x="350" y="8"/>
                    </a:lnTo>
                    <a:lnTo>
                      <a:pt x="354" y="8"/>
                    </a:lnTo>
                    <a:lnTo>
                      <a:pt x="358" y="8"/>
                    </a:lnTo>
                    <a:lnTo>
                      <a:pt x="362" y="10"/>
                    </a:lnTo>
                    <a:lnTo>
                      <a:pt x="366" y="12"/>
                    </a:lnTo>
                    <a:lnTo>
                      <a:pt x="370" y="11"/>
                    </a:lnTo>
                    <a:lnTo>
                      <a:pt x="374" y="10"/>
                    </a:lnTo>
                    <a:lnTo>
                      <a:pt x="378" y="11"/>
                    </a:lnTo>
                    <a:lnTo>
                      <a:pt x="382" y="11"/>
                    </a:lnTo>
                    <a:lnTo>
                      <a:pt x="386" y="12"/>
                    </a:lnTo>
                    <a:lnTo>
                      <a:pt x="390" y="12"/>
                    </a:lnTo>
                    <a:lnTo>
                      <a:pt x="394" y="14"/>
                    </a:lnTo>
                    <a:lnTo>
                      <a:pt x="398" y="13"/>
                    </a:lnTo>
                    <a:lnTo>
                      <a:pt x="402" y="14"/>
                    </a:lnTo>
                    <a:lnTo>
                      <a:pt x="406" y="13"/>
                    </a:lnTo>
                    <a:lnTo>
                      <a:pt x="410" y="14"/>
                    </a:lnTo>
                    <a:lnTo>
                      <a:pt x="413" y="15"/>
                    </a:lnTo>
                    <a:lnTo>
                      <a:pt x="417" y="15"/>
                    </a:lnTo>
                    <a:lnTo>
                      <a:pt x="421" y="17"/>
                    </a:lnTo>
                    <a:lnTo>
                      <a:pt x="425" y="16"/>
                    </a:lnTo>
                    <a:lnTo>
                      <a:pt x="429" y="18"/>
                    </a:lnTo>
                    <a:lnTo>
                      <a:pt x="433" y="18"/>
                    </a:lnTo>
                    <a:lnTo>
                      <a:pt x="437" y="19"/>
                    </a:lnTo>
                    <a:lnTo>
                      <a:pt x="441" y="20"/>
                    </a:lnTo>
                    <a:lnTo>
                      <a:pt x="445" y="19"/>
                    </a:lnTo>
                    <a:lnTo>
                      <a:pt x="449" y="21"/>
                    </a:lnTo>
                    <a:lnTo>
                      <a:pt x="453" y="20"/>
                    </a:lnTo>
                    <a:lnTo>
                      <a:pt x="457" y="20"/>
                    </a:lnTo>
                    <a:lnTo>
                      <a:pt x="461" y="24"/>
                    </a:lnTo>
                    <a:lnTo>
                      <a:pt x="465" y="23"/>
                    </a:lnTo>
                    <a:lnTo>
                      <a:pt x="469" y="24"/>
                    </a:lnTo>
                    <a:lnTo>
                      <a:pt x="473" y="25"/>
                    </a:lnTo>
                    <a:lnTo>
                      <a:pt x="477" y="25"/>
                    </a:lnTo>
                    <a:lnTo>
                      <a:pt x="480" y="27"/>
                    </a:lnTo>
                    <a:lnTo>
                      <a:pt x="484" y="26"/>
                    </a:lnTo>
                    <a:lnTo>
                      <a:pt x="488" y="27"/>
                    </a:lnTo>
                    <a:lnTo>
                      <a:pt x="492" y="29"/>
                    </a:lnTo>
                    <a:lnTo>
                      <a:pt x="496" y="30"/>
                    </a:lnTo>
                    <a:lnTo>
                      <a:pt x="500" y="30"/>
                    </a:lnTo>
                    <a:lnTo>
                      <a:pt x="504" y="29"/>
                    </a:lnTo>
                    <a:lnTo>
                      <a:pt x="508" y="33"/>
                    </a:lnTo>
                    <a:lnTo>
                      <a:pt x="512" y="32"/>
                    </a:lnTo>
                    <a:lnTo>
                      <a:pt x="516" y="35"/>
                    </a:lnTo>
                    <a:lnTo>
                      <a:pt x="520" y="35"/>
                    </a:lnTo>
                    <a:lnTo>
                      <a:pt x="524" y="36"/>
                    </a:lnTo>
                    <a:lnTo>
                      <a:pt x="528" y="36"/>
                    </a:lnTo>
                    <a:lnTo>
                      <a:pt x="532" y="37"/>
                    </a:lnTo>
                    <a:lnTo>
                      <a:pt x="536" y="39"/>
                    </a:lnTo>
                    <a:lnTo>
                      <a:pt x="540" y="38"/>
                    </a:lnTo>
                    <a:lnTo>
                      <a:pt x="544" y="40"/>
                    </a:lnTo>
                    <a:lnTo>
                      <a:pt x="547" y="42"/>
                    </a:lnTo>
                    <a:lnTo>
                      <a:pt x="551" y="44"/>
                    </a:lnTo>
                    <a:lnTo>
                      <a:pt x="555" y="44"/>
                    </a:lnTo>
                    <a:lnTo>
                      <a:pt x="559" y="44"/>
                    </a:lnTo>
                    <a:lnTo>
                      <a:pt x="563" y="46"/>
                    </a:lnTo>
                    <a:lnTo>
                      <a:pt x="567" y="48"/>
                    </a:lnTo>
                    <a:lnTo>
                      <a:pt x="571" y="49"/>
                    </a:lnTo>
                    <a:lnTo>
                      <a:pt x="575" y="50"/>
                    </a:lnTo>
                    <a:lnTo>
                      <a:pt x="579" y="51"/>
                    </a:lnTo>
                    <a:lnTo>
                      <a:pt x="583" y="51"/>
                    </a:lnTo>
                    <a:lnTo>
                      <a:pt x="587" y="53"/>
                    </a:lnTo>
                    <a:lnTo>
                      <a:pt x="591" y="55"/>
                    </a:lnTo>
                    <a:lnTo>
                      <a:pt x="595" y="54"/>
                    </a:lnTo>
                    <a:lnTo>
                      <a:pt x="599" y="56"/>
                    </a:lnTo>
                    <a:lnTo>
                      <a:pt x="603" y="58"/>
                    </a:lnTo>
                    <a:lnTo>
                      <a:pt x="607" y="58"/>
                    </a:lnTo>
                    <a:lnTo>
                      <a:pt x="611" y="59"/>
                    </a:lnTo>
                    <a:lnTo>
                      <a:pt x="615" y="61"/>
                    </a:lnTo>
                    <a:lnTo>
                      <a:pt x="618" y="63"/>
                    </a:lnTo>
                    <a:lnTo>
                      <a:pt x="622" y="64"/>
                    </a:lnTo>
                    <a:lnTo>
                      <a:pt x="626" y="64"/>
                    </a:lnTo>
                    <a:lnTo>
                      <a:pt x="630" y="68"/>
                    </a:lnTo>
                    <a:lnTo>
                      <a:pt x="634" y="69"/>
                    </a:lnTo>
                    <a:lnTo>
                      <a:pt x="638" y="69"/>
                    </a:lnTo>
                    <a:lnTo>
                      <a:pt x="642" y="70"/>
                    </a:lnTo>
                    <a:lnTo>
                      <a:pt x="646" y="72"/>
                    </a:lnTo>
                    <a:lnTo>
                      <a:pt x="650" y="73"/>
                    </a:lnTo>
                    <a:lnTo>
                      <a:pt x="654" y="73"/>
                    </a:lnTo>
                    <a:lnTo>
                      <a:pt x="658" y="75"/>
                    </a:lnTo>
                    <a:lnTo>
                      <a:pt x="662" y="77"/>
                    </a:lnTo>
                    <a:lnTo>
                      <a:pt x="666" y="79"/>
                    </a:lnTo>
                    <a:lnTo>
                      <a:pt x="670" y="81"/>
                    </a:lnTo>
                    <a:lnTo>
                      <a:pt x="674" y="80"/>
                    </a:lnTo>
                    <a:lnTo>
                      <a:pt x="678" y="83"/>
                    </a:lnTo>
                    <a:lnTo>
                      <a:pt x="682" y="84"/>
                    </a:lnTo>
                    <a:lnTo>
                      <a:pt x="685" y="87"/>
                    </a:lnTo>
                    <a:lnTo>
                      <a:pt x="689" y="88"/>
                    </a:lnTo>
                    <a:lnTo>
                      <a:pt x="693" y="89"/>
                    </a:lnTo>
                    <a:lnTo>
                      <a:pt x="697" y="90"/>
                    </a:lnTo>
                    <a:lnTo>
                      <a:pt x="701" y="92"/>
                    </a:lnTo>
                    <a:lnTo>
                      <a:pt x="705" y="93"/>
                    </a:lnTo>
                    <a:lnTo>
                      <a:pt x="709" y="95"/>
                    </a:lnTo>
                    <a:lnTo>
                      <a:pt x="713" y="96"/>
                    </a:lnTo>
                    <a:lnTo>
                      <a:pt x="717" y="98"/>
                    </a:lnTo>
                    <a:lnTo>
                      <a:pt x="721" y="100"/>
                    </a:lnTo>
                    <a:lnTo>
                      <a:pt x="725" y="102"/>
                    </a:lnTo>
                    <a:lnTo>
                      <a:pt x="729" y="103"/>
                    </a:lnTo>
                    <a:lnTo>
                      <a:pt x="733" y="104"/>
                    </a:lnTo>
                    <a:lnTo>
                      <a:pt x="737" y="107"/>
                    </a:lnTo>
                    <a:lnTo>
                      <a:pt x="741" y="107"/>
                    </a:lnTo>
                    <a:lnTo>
                      <a:pt x="745" y="109"/>
                    </a:lnTo>
                    <a:lnTo>
                      <a:pt x="749" y="110"/>
                    </a:lnTo>
                    <a:lnTo>
                      <a:pt x="753" y="113"/>
                    </a:lnTo>
                    <a:lnTo>
                      <a:pt x="756" y="115"/>
                    </a:lnTo>
                    <a:lnTo>
                      <a:pt x="760" y="116"/>
                    </a:lnTo>
                    <a:lnTo>
                      <a:pt x="764" y="117"/>
                    </a:lnTo>
                    <a:lnTo>
                      <a:pt x="768" y="120"/>
                    </a:lnTo>
                    <a:lnTo>
                      <a:pt x="772" y="121"/>
                    </a:lnTo>
                    <a:lnTo>
                      <a:pt x="776" y="124"/>
                    </a:lnTo>
                    <a:lnTo>
                      <a:pt x="780" y="123"/>
                    </a:lnTo>
                    <a:lnTo>
                      <a:pt x="784" y="126"/>
                    </a:lnTo>
                    <a:lnTo>
                      <a:pt x="788" y="128"/>
                    </a:lnTo>
                    <a:lnTo>
                      <a:pt x="792" y="129"/>
                    </a:lnTo>
                    <a:lnTo>
                      <a:pt x="796" y="131"/>
                    </a:lnTo>
                    <a:lnTo>
                      <a:pt x="800" y="132"/>
                    </a:lnTo>
                    <a:lnTo>
                      <a:pt x="804" y="134"/>
                    </a:lnTo>
                    <a:lnTo>
                      <a:pt x="808" y="136"/>
                    </a:lnTo>
                    <a:lnTo>
                      <a:pt x="812" y="138"/>
                    </a:lnTo>
                    <a:lnTo>
                      <a:pt x="816" y="139"/>
                    </a:lnTo>
                    <a:lnTo>
                      <a:pt x="820" y="142"/>
                    </a:lnTo>
                    <a:lnTo>
                      <a:pt x="823" y="143"/>
                    </a:lnTo>
                    <a:lnTo>
                      <a:pt x="827" y="145"/>
                    </a:lnTo>
                    <a:lnTo>
                      <a:pt x="831" y="149"/>
                    </a:lnTo>
                    <a:lnTo>
                      <a:pt x="835" y="148"/>
                    </a:lnTo>
                    <a:lnTo>
                      <a:pt x="839" y="152"/>
                    </a:lnTo>
                    <a:lnTo>
                      <a:pt x="843" y="154"/>
                    </a:lnTo>
                    <a:lnTo>
                      <a:pt x="847" y="155"/>
                    </a:lnTo>
                    <a:lnTo>
                      <a:pt x="851" y="156"/>
                    </a:lnTo>
                    <a:lnTo>
                      <a:pt x="855" y="157"/>
                    </a:lnTo>
                    <a:lnTo>
                      <a:pt x="859" y="161"/>
                    </a:lnTo>
                    <a:lnTo>
                      <a:pt x="863" y="162"/>
                    </a:lnTo>
                    <a:lnTo>
                      <a:pt x="867" y="164"/>
                    </a:lnTo>
                    <a:lnTo>
                      <a:pt x="871" y="166"/>
                    </a:lnTo>
                    <a:lnTo>
                      <a:pt x="875" y="167"/>
                    </a:lnTo>
                    <a:lnTo>
                      <a:pt x="879" y="170"/>
                    </a:lnTo>
                    <a:lnTo>
                      <a:pt x="883" y="172"/>
                    </a:lnTo>
                    <a:lnTo>
                      <a:pt x="887" y="173"/>
                    </a:lnTo>
                    <a:lnTo>
                      <a:pt x="890" y="176"/>
                    </a:lnTo>
                    <a:lnTo>
                      <a:pt x="894" y="177"/>
                    </a:lnTo>
                    <a:lnTo>
                      <a:pt x="898" y="178"/>
                    </a:lnTo>
                    <a:lnTo>
                      <a:pt x="902" y="180"/>
                    </a:lnTo>
                    <a:lnTo>
                      <a:pt x="906" y="183"/>
                    </a:lnTo>
                    <a:lnTo>
                      <a:pt x="910" y="184"/>
                    </a:lnTo>
                    <a:lnTo>
                      <a:pt x="914" y="186"/>
                    </a:lnTo>
                    <a:lnTo>
                      <a:pt x="918" y="186"/>
                    </a:lnTo>
                    <a:lnTo>
                      <a:pt x="922" y="189"/>
                    </a:lnTo>
                    <a:lnTo>
                      <a:pt x="926" y="192"/>
                    </a:lnTo>
                    <a:lnTo>
                      <a:pt x="930" y="193"/>
                    </a:lnTo>
                    <a:lnTo>
                      <a:pt x="934" y="195"/>
                    </a:lnTo>
                    <a:lnTo>
                      <a:pt x="938" y="197"/>
                    </a:lnTo>
                    <a:lnTo>
                      <a:pt x="942" y="199"/>
                    </a:lnTo>
                    <a:lnTo>
                      <a:pt x="946" y="203"/>
                    </a:lnTo>
                    <a:lnTo>
                      <a:pt x="950" y="202"/>
                    </a:lnTo>
                    <a:lnTo>
                      <a:pt x="954" y="204"/>
                    </a:lnTo>
                    <a:lnTo>
                      <a:pt x="958" y="208"/>
                    </a:lnTo>
                    <a:lnTo>
                      <a:pt x="961" y="208"/>
                    </a:lnTo>
                    <a:lnTo>
                      <a:pt x="965" y="210"/>
                    </a:lnTo>
                    <a:lnTo>
                      <a:pt x="969" y="211"/>
                    </a:lnTo>
                    <a:lnTo>
                      <a:pt x="973" y="214"/>
                    </a:lnTo>
                    <a:lnTo>
                      <a:pt x="977" y="216"/>
                    </a:lnTo>
                    <a:lnTo>
                      <a:pt x="981" y="220"/>
                    </a:lnTo>
                    <a:lnTo>
                      <a:pt x="985" y="220"/>
                    </a:lnTo>
                    <a:lnTo>
                      <a:pt x="989" y="221"/>
                    </a:lnTo>
                    <a:lnTo>
                      <a:pt x="993" y="223"/>
                    </a:lnTo>
                    <a:lnTo>
                      <a:pt x="997" y="225"/>
                    </a:lnTo>
                    <a:lnTo>
                      <a:pt x="1001" y="229"/>
                    </a:lnTo>
                    <a:lnTo>
                      <a:pt x="1005" y="229"/>
                    </a:lnTo>
                    <a:lnTo>
                      <a:pt x="1009" y="231"/>
                    </a:lnTo>
                    <a:lnTo>
                      <a:pt x="1013" y="234"/>
                    </a:lnTo>
                    <a:lnTo>
                      <a:pt x="1017" y="235"/>
                    </a:lnTo>
                    <a:lnTo>
                      <a:pt x="1021" y="236"/>
                    </a:lnTo>
                    <a:lnTo>
                      <a:pt x="1025" y="240"/>
                    </a:lnTo>
                    <a:lnTo>
                      <a:pt x="1028" y="241"/>
                    </a:lnTo>
                    <a:lnTo>
                      <a:pt x="1032" y="242"/>
                    </a:lnTo>
                    <a:lnTo>
                      <a:pt x="1036" y="243"/>
                    </a:lnTo>
                    <a:lnTo>
                      <a:pt x="1040" y="245"/>
                    </a:lnTo>
                    <a:lnTo>
                      <a:pt x="1044" y="249"/>
                    </a:lnTo>
                    <a:lnTo>
                      <a:pt x="1048" y="249"/>
                    </a:lnTo>
                    <a:lnTo>
                      <a:pt x="1052" y="251"/>
                    </a:lnTo>
                    <a:lnTo>
                      <a:pt x="1056" y="253"/>
                    </a:lnTo>
                    <a:lnTo>
                      <a:pt x="1060" y="255"/>
                    </a:lnTo>
                    <a:lnTo>
                      <a:pt x="1064" y="256"/>
                    </a:lnTo>
                    <a:lnTo>
                      <a:pt x="1068" y="259"/>
                    </a:lnTo>
                    <a:lnTo>
                      <a:pt x="1072" y="260"/>
                    </a:lnTo>
                    <a:lnTo>
                      <a:pt x="1076" y="262"/>
                    </a:lnTo>
                    <a:lnTo>
                      <a:pt x="1080" y="263"/>
                    </a:lnTo>
                    <a:lnTo>
                      <a:pt x="1084" y="265"/>
                    </a:lnTo>
                    <a:lnTo>
                      <a:pt x="1088" y="266"/>
                    </a:lnTo>
                    <a:lnTo>
                      <a:pt x="1092" y="268"/>
                    </a:lnTo>
                    <a:lnTo>
                      <a:pt x="1095" y="270"/>
                    </a:lnTo>
                    <a:lnTo>
                      <a:pt x="1099" y="272"/>
                    </a:lnTo>
                    <a:lnTo>
                      <a:pt x="1103" y="274"/>
                    </a:lnTo>
                    <a:lnTo>
                      <a:pt x="1107" y="276"/>
                    </a:lnTo>
                    <a:lnTo>
                      <a:pt x="1111" y="276"/>
                    </a:lnTo>
                    <a:lnTo>
                      <a:pt x="1115" y="278"/>
                    </a:lnTo>
                    <a:lnTo>
                      <a:pt x="1119" y="281"/>
                    </a:lnTo>
                    <a:lnTo>
                      <a:pt x="1123" y="283"/>
                    </a:lnTo>
                    <a:lnTo>
                      <a:pt x="1127" y="286"/>
                    </a:lnTo>
                    <a:lnTo>
                      <a:pt x="1131" y="286"/>
                    </a:lnTo>
                    <a:lnTo>
                      <a:pt x="1135" y="287"/>
                    </a:lnTo>
                    <a:lnTo>
                      <a:pt x="1139" y="290"/>
                    </a:lnTo>
                    <a:lnTo>
                      <a:pt x="1143" y="292"/>
                    </a:lnTo>
                    <a:lnTo>
                      <a:pt x="1147" y="293"/>
                    </a:lnTo>
                    <a:lnTo>
                      <a:pt x="1151" y="295"/>
                    </a:lnTo>
                    <a:lnTo>
                      <a:pt x="1155" y="296"/>
                    </a:lnTo>
                    <a:lnTo>
                      <a:pt x="1159" y="297"/>
                    </a:lnTo>
                    <a:lnTo>
                      <a:pt x="1163" y="300"/>
                    </a:lnTo>
                    <a:lnTo>
                      <a:pt x="1166" y="300"/>
                    </a:lnTo>
                    <a:lnTo>
                      <a:pt x="1170" y="303"/>
                    </a:lnTo>
                    <a:lnTo>
                      <a:pt x="1174" y="305"/>
                    </a:lnTo>
                    <a:lnTo>
                      <a:pt x="1178" y="304"/>
                    </a:lnTo>
                    <a:lnTo>
                      <a:pt x="1182" y="308"/>
                    </a:lnTo>
                    <a:lnTo>
                      <a:pt x="1186" y="308"/>
                    </a:lnTo>
                    <a:lnTo>
                      <a:pt x="1190" y="310"/>
                    </a:lnTo>
                    <a:lnTo>
                      <a:pt x="1194" y="311"/>
                    </a:lnTo>
                    <a:lnTo>
                      <a:pt x="1198" y="313"/>
                    </a:lnTo>
                    <a:lnTo>
                      <a:pt x="1202" y="314"/>
                    </a:lnTo>
                    <a:lnTo>
                      <a:pt x="1206" y="317"/>
                    </a:lnTo>
                    <a:lnTo>
                      <a:pt x="1210" y="318"/>
                    </a:lnTo>
                    <a:lnTo>
                      <a:pt x="1214" y="320"/>
                    </a:lnTo>
                    <a:lnTo>
                      <a:pt x="1218" y="322"/>
                    </a:lnTo>
                    <a:lnTo>
                      <a:pt x="1222" y="322"/>
                    </a:lnTo>
                    <a:lnTo>
                      <a:pt x="1226" y="324"/>
                    </a:lnTo>
                    <a:lnTo>
                      <a:pt x="1230" y="325"/>
                    </a:lnTo>
                    <a:lnTo>
                      <a:pt x="1233" y="328"/>
                    </a:lnTo>
                    <a:lnTo>
                      <a:pt x="1237" y="328"/>
                    </a:lnTo>
                    <a:lnTo>
                      <a:pt x="1241" y="329"/>
                    </a:lnTo>
                    <a:lnTo>
                      <a:pt x="1245" y="331"/>
                    </a:lnTo>
                    <a:lnTo>
                      <a:pt x="1249" y="333"/>
                    </a:lnTo>
                    <a:lnTo>
                      <a:pt x="1253" y="333"/>
                    </a:lnTo>
                    <a:lnTo>
                      <a:pt x="1257" y="335"/>
                    </a:lnTo>
                    <a:lnTo>
                      <a:pt x="1261" y="336"/>
                    </a:lnTo>
                    <a:lnTo>
                      <a:pt x="1265" y="338"/>
                    </a:lnTo>
                    <a:lnTo>
                      <a:pt x="1269" y="338"/>
                    </a:lnTo>
                    <a:lnTo>
                      <a:pt x="1273" y="340"/>
                    </a:lnTo>
                    <a:lnTo>
                      <a:pt x="1277" y="341"/>
                    </a:lnTo>
                    <a:lnTo>
                      <a:pt x="1281" y="343"/>
                    </a:lnTo>
                    <a:lnTo>
                      <a:pt x="1285" y="343"/>
                    </a:lnTo>
                    <a:lnTo>
                      <a:pt x="1289" y="344"/>
                    </a:lnTo>
                    <a:lnTo>
                      <a:pt x="1293" y="347"/>
                    </a:lnTo>
                    <a:lnTo>
                      <a:pt x="1297" y="347"/>
                    </a:lnTo>
                    <a:lnTo>
                      <a:pt x="1301" y="348"/>
                    </a:lnTo>
                    <a:lnTo>
                      <a:pt x="1304" y="351"/>
                    </a:lnTo>
                    <a:lnTo>
                      <a:pt x="1308" y="352"/>
                    </a:lnTo>
                    <a:lnTo>
                      <a:pt x="1312" y="351"/>
                    </a:lnTo>
                    <a:lnTo>
                      <a:pt x="1316" y="354"/>
                    </a:lnTo>
                    <a:lnTo>
                      <a:pt x="1320" y="354"/>
                    </a:lnTo>
                    <a:lnTo>
                      <a:pt x="1324" y="356"/>
                    </a:lnTo>
                    <a:lnTo>
                      <a:pt x="1328" y="356"/>
                    </a:lnTo>
                    <a:lnTo>
                      <a:pt x="1332" y="357"/>
                    </a:lnTo>
                    <a:lnTo>
                      <a:pt x="1336" y="360"/>
                    </a:lnTo>
                    <a:lnTo>
                      <a:pt x="1340" y="359"/>
                    </a:lnTo>
                    <a:lnTo>
                      <a:pt x="1344" y="362"/>
                    </a:lnTo>
                    <a:lnTo>
                      <a:pt x="1348" y="362"/>
                    </a:lnTo>
                    <a:lnTo>
                      <a:pt x="1352" y="363"/>
                    </a:lnTo>
                    <a:lnTo>
                      <a:pt x="1356" y="363"/>
                    </a:lnTo>
                    <a:lnTo>
                      <a:pt x="1360" y="365"/>
                    </a:lnTo>
                    <a:lnTo>
                      <a:pt x="1364" y="366"/>
                    </a:lnTo>
                    <a:lnTo>
                      <a:pt x="1368" y="368"/>
                    </a:lnTo>
                    <a:lnTo>
                      <a:pt x="1371" y="369"/>
                    </a:lnTo>
                    <a:lnTo>
                      <a:pt x="1375" y="369"/>
                    </a:lnTo>
                    <a:lnTo>
                      <a:pt x="1379" y="370"/>
                    </a:lnTo>
                    <a:lnTo>
                      <a:pt x="1383" y="370"/>
                    </a:lnTo>
                    <a:lnTo>
                      <a:pt x="1387" y="372"/>
                    </a:lnTo>
                    <a:lnTo>
                      <a:pt x="1391" y="373"/>
                    </a:lnTo>
                    <a:lnTo>
                      <a:pt x="1395" y="374"/>
                    </a:lnTo>
                    <a:lnTo>
                      <a:pt x="1399" y="375"/>
                    </a:lnTo>
                    <a:lnTo>
                      <a:pt x="1403" y="376"/>
                    </a:lnTo>
                    <a:lnTo>
                      <a:pt x="1407" y="376"/>
                    </a:lnTo>
                    <a:lnTo>
                      <a:pt x="1411" y="378"/>
                    </a:lnTo>
                    <a:lnTo>
                      <a:pt x="1415" y="379"/>
                    </a:lnTo>
                    <a:lnTo>
                      <a:pt x="1419" y="378"/>
                    </a:lnTo>
                    <a:lnTo>
                      <a:pt x="1423" y="379"/>
                    </a:lnTo>
                    <a:lnTo>
                      <a:pt x="1427" y="381"/>
                    </a:lnTo>
                    <a:lnTo>
                      <a:pt x="1431" y="381"/>
                    </a:lnTo>
                    <a:lnTo>
                      <a:pt x="1435" y="381"/>
                    </a:lnTo>
                    <a:lnTo>
                      <a:pt x="1438" y="382"/>
                    </a:lnTo>
                    <a:lnTo>
                      <a:pt x="1442" y="384"/>
                    </a:lnTo>
                    <a:lnTo>
                      <a:pt x="1446" y="384"/>
                    </a:lnTo>
                    <a:lnTo>
                      <a:pt x="1450" y="385"/>
                    </a:lnTo>
                    <a:lnTo>
                      <a:pt x="1454" y="385"/>
                    </a:lnTo>
                    <a:lnTo>
                      <a:pt x="1458" y="385"/>
                    </a:lnTo>
                    <a:lnTo>
                      <a:pt x="1462" y="385"/>
                    </a:lnTo>
                    <a:lnTo>
                      <a:pt x="1466" y="387"/>
                    </a:lnTo>
                    <a:lnTo>
                      <a:pt x="1470" y="387"/>
                    </a:lnTo>
                    <a:lnTo>
                      <a:pt x="1474" y="389"/>
                    </a:lnTo>
                    <a:lnTo>
                      <a:pt x="1478" y="389"/>
                    </a:lnTo>
                    <a:lnTo>
                      <a:pt x="1482" y="390"/>
                    </a:lnTo>
                    <a:lnTo>
                      <a:pt x="1486" y="391"/>
                    </a:lnTo>
                    <a:lnTo>
                      <a:pt x="1490" y="390"/>
                    </a:lnTo>
                    <a:lnTo>
                      <a:pt x="1494" y="390"/>
                    </a:lnTo>
                    <a:lnTo>
                      <a:pt x="1498" y="392"/>
                    </a:lnTo>
                    <a:lnTo>
                      <a:pt x="1502" y="392"/>
                    </a:lnTo>
                    <a:lnTo>
                      <a:pt x="1506" y="391"/>
                    </a:lnTo>
                    <a:lnTo>
                      <a:pt x="1509" y="393"/>
                    </a:lnTo>
                    <a:lnTo>
                      <a:pt x="1513" y="392"/>
                    </a:lnTo>
                    <a:lnTo>
                      <a:pt x="1517" y="393"/>
                    </a:lnTo>
                    <a:lnTo>
                      <a:pt x="1521" y="393"/>
                    </a:lnTo>
                    <a:lnTo>
                      <a:pt x="1525" y="394"/>
                    </a:lnTo>
                    <a:lnTo>
                      <a:pt x="1529" y="394"/>
                    </a:lnTo>
                    <a:lnTo>
                      <a:pt x="1533" y="395"/>
                    </a:lnTo>
                    <a:lnTo>
                      <a:pt x="1537" y="395"/>
                    </a:lnTo>
                    <a:lnTo>
                      <a:pt x="1541" y="395"/>
                    </a:lnTo>
                    <a:lnTo>
                      <a:pt x="1545" y="396"/>
                    </a:lnTo>
                    <a:lnTo>
                      <a:pt x="1549" y="396"/>
                    </a:lnTo>
                    <a:lnTo>
                      <a:pt x="1553" y="397"/>
                    </a:lnTo>
                    <a:lnTo>
                      <a:pt x="1557" y="396"/>
                    </a:lnTo>
                    <a:lnTo>
                      <a:pt x="1561" y="395"/>
                    </a:lnTo>
                    <a:lnTo>
                      <a:pt x="1565" y="397"/>
                    </a:lnTo>
                    <a:lnTo>
                      <a:pt x="1569" y="395"/>
                    </a:lnTo>
                    <a:lnTo>
                      <a:pt x="1573" y="395"/>
                    </a:lnTo>
                    <a:lnTo>
                      <a:pt x="1576" y="397"/>
                    </a:lnTo>
                    <a:lnTo>
                      <a:pt x="1580" y="399"/>
                    </a:lnTo>
                    <a:lnTo>
                      <a:pt x="1584" y="398"/>
                    </a:lnTo>
                    <a:lnTo>
                      <a:pt x="1588" y="398"/>
                    </a:lnTo>
                    <a:lnTo>
                      <a:pt x="1592" y="397"/>
                    </a:lnTo>
                    <a:lnTo>
                      <a:pt x="1596" y="398"/>
                    </a:lnTo>
                    <a:lnTo>
                      <a:pt x="1600" y="398"/>
                    </a:lnTo>
                    <a:lnTo>
                      <a:pt x="1604" y="398"/>
                    </a:lnTo>
                    <a:lnTo>
                      <a:pt x="1608" y="399"/>
                    </a:lnTo>
                    <a:lnTo>
                      <a:pt x="1612" y="398"/>
                    </a:lnTo>
                    <a:lnTo>
                      <a:pt x="1616" y="398"/>
                    </a:lnTo>
                    <a:lnTo>
                      <a:pt x="1620" y="397"/>
                    </a:lnTo>
                    <a:lnTo>
                      <a:pt x="1624" y="398"/>
                    </a:lnTo>
                    <a:lnTo>
                      <a:pt x="1628" y="397"/>
                    </a:lnTo>
                    <a:lnTo>
                      <a:pt x="1632" y="399"/>
                    </a:lnTo>
                    <a:lnTo>
                      <a:pt x="1636" y="396"/>
                    </a:lnTo>
                    <a:lnTo>
                      <a:pt x="1640" y="399"/>
                    </a:lnTo>
                    <a:lnTo>
                      <a:pt x="1643" y="398"/>
                    </a:lnTo>
                    <a:lnTo>
                      <a:pt x="1647" y="398"/>
                    </a:lnTo>
                    <a:lnTo>
                      <a:pt x="1651" y="397"/>
                    </a:lnTo>
                    <a:lnTo>
                      <a:pt x="1655" y="397"/>
                    </a:lnTo>
                    <a:lnTo>
                      <a:pt x="1659" y="396"/>
                    </a:lnTo>
                    <a:lnTo>
                      <a:pt x="1663" y="398"/>
                    </a:lnTo>
                    <a:lnTo>
                      <a:pt x="1667" y="397"/>
                    </a:lnTo>
                    <a:lnTo>
                      <a:pt x="1671" y="397"/>
                    </a:lnTo>
                    <a:lnTo>
                      <a:pt x="1675" y="397"/>
                    </a:lnTo>
                    <a:lnTo>
                      <a:pt x="1679" y="396"/>
                    </a:lnTo>
                    <a:lnTo>
                      <a:pt x="1683" y="397"/>
                    </a:lnTo>
                    <a:lnTo>
                      <a:pt x="1687" y="397"/>
                    </a:lnTo>
                    <a:lnTo>
                      <a:pt x="1691" y="397"/>
                    </a:lnTo>
                    <a:lnTo>
                      <a:pt x="1695" y="397"/>
                    </a:lnTo>
                    <a:lnTo>
                      <a:pt x="1699" y="395"/>
                    </a:lnTo>
                    <a:lnTo>
                      <a:pt x="1703" y="394"/>
                    </a:lnTo>
                    <a:lnTo>
                      <a:pt x="1707" y="395"/>
                    </a:lnTo>
                    <a:lnTo>
                      <a:pt x="1711" y="395"/>
                    </a:lnTo>
                    <a:lnTo>
                      <a:pt x="1714" y="395"/>
                    </a:lnTo>
                    <a:lnTo>
                      <a:pt x="1718" y="394"/>
                    </a:lnTo>
                    <a:lnTo>
                      <a:pt x="1722" y="393"/>
                    </a:lnTo>
                    <a:lnTo>
                      <a:pt x="1726" y="392"/>
                    </a:lnTo>
                    <a:lnTo>
                      <a:pt x="1730" y="393"/>
                    </a:lnTo>
                    <a:lnTo>
                      <a:pt x="1734" y="392"/>
                    </a:lnTo>
                    <a:lnTo>
                      <a:pt x="1738" y="392"/>
                    </a:lnTo>
                    <a:lnTo>
                      <a:pt x="1742" y="392"/>
                    </a:lnTo>
                    <a:lnTo>
                      <a:pt x="1746" y="392"/>
                    </a:lnTo>
                    <a:lnTo>
                      <a:pt x="1750" y="392"/>
                    </a:lnTo>
                    <a:lnTo>
                      <a:pt x="1754" y="389"/>
                    </a:lnTo>
                    <a:lnTo>
                      <a:pt x="1758" y="391"/>
                    </a:lnTo>
                    <a:lnTo>
                      <a:pt x="1762" y="389"/>
                    </a:lnTo>
                    <a:lnTo>
                      <a:pt x="1766" y="389"/>
                    </a:lnTo>
                    <a:lnTo>
                      <a:pt x="1770" y="389"/>
                    </a:lnTo>
                    <a:lnTo>
                      <a:pt x="1774" y="388"/>
                    </a:lnTo>
                    <a:lnTo>
                      <a:pt x="1778" y="388"/>
                    </a:lnTo>
                    <a:lnTo>
                      <a:pt x="1781" y="388"/>
                    </a:lnTo>
                    <a:lnTo>
                      <a:pt x="1785" y="386"/>
                    </a:lnTo>
                    <a:lnTo>
                      <a:pt x="1789" y="386"/>
                    </a:lnTo>
                    <a:lnTo>
                      <a:pt x="1793" y="387"/>
                    </a:lnTo>
                    <a:lnTo>
                      <a:pt x="1797" y="386"/>
                    </a:lnTo>
                    <a:lnTo>
                      <a:pt x="1801" y="383"/>
                    </a:lnTo>
                    <a:lnTo>
                      <a:pt x="1805" y="383"/>
                    </a:lnTo>
                    <a:lnTo>
                      <a:pt x="1809" y="384"/>
                    </a:lnTo>
                    <a:lnTo>
                      <a:pt x="1813" y="383"/>
                    </a:lnTo>
                    <a:lnTo>
                      <a:pt x="1817" y="383"/>
                    </a:lnTo>
                    <a:lnTo>
                      <a:pt x="1821" y="382"/>
                    </a:lnTo>
                    <a:lnTo>
                      <a:pt x="1825" y="381"/>
                    </a:lnTo>
                    <a:lnTo>
                      <a:pt x="1829" y="381"/>
                    </a:lnTo>
                    <a:lnTo>
                      <a:pt x="1833" y="379"/>
                    </a:lnTo>
                    <a:lnTo>
                      <a:pt x="1837" y="378"/>
                    </a:lnTo>
                    <a:lnTo>
                      <a:pt x="1841" y="379"/>
                    </a:lnTo>
                    <a:lnTo>
                      <a:pt x="1845" y="378"/>
                    </a:lnTo>
                    <a:lnTo>
                      <a:pt x="1848" y="377"/>
                    </a:lnTo>
                    <a:lnTo>
                      <a:pt x="1852" y="377"/>
                    </a:lnTo>
                    <a:lnTo>
                      <a:pt x="1856" y="376"/>
                    </a:lnTo>
                    <a:lnTo>
                      <a:pt x="1860" y="377"/>
                    </a:lnTo>
                    <a:lnTo>
                      <a:pt x="1864" y="374"/>
                    </a:lnTo>
                    <a:lnTo>
                      <a:pt x="1868" y="374"/>
                    </a:lnTo>
                    <a:lnTo>
                      <a:pt x="1872" y="373"/>
                    </a:lnTo>
                    <a:lnTo>
                      <a:pt x="1876" y="371"/>
                    </a:lnTo>
                    <a:lnTo>
                      <a:pt x="1880" y="372"/>
                    </a:lnTo>
                    <a:lnTo>
                      <a:pt x="1884" y="370"/>
                    </a:lnTo>
                    <a:lnTo>
                      <a:pt x="1888" y="370"/>
                    </a:lnTo>
                    <a:lnTo>
                      <a:pt x="1892" y="368"/>
                    </a:lnTo>
                    <a:lnTo>
                      <a:pt x="1896" y="367"/>
                    </a:lnTo>
                    <a:lnTo>
                      <a:pt x="1900" y="367"/>
                    </a:lnTo>
                    <a:lnTo>
                      <a:pt x="1904" y="366"/>
                    </a:lnTo>
                    <a:lnTo>
                      <a:pt x="1908" y="365"/>
                    </a:lnTo>
                    <a:lnTo>
                      <a:pt x="1912" y="366"/>
                    </a:lnTo>
                    <a:lnTo>
                      <a:pt x="1916" y="363"/>
                    </a:lnTo>
                    <a:lnTo>
                      <a:pt x="1919" y="362"/>
                    </a:lnTo>
                    <a:lnTo>
                      <a:pt x="1923" y="362"/>
                    </a:lnTo>
                    <a:lnTo>
                      <a:pt x="1927" y="361"/>
                    </a:lnTo>
                    <a:lnTo>
                      <a:pt x="1931" y="360"/>
                    </a:lnTo>
                    <a:lnTo>
                      <a:pt x="1935" y="360"/>
                    </a:lnTo>
                    <a:lnTo>
                      <a:pt x="1939" y="360"/>
                    </a:lnTo>
                    <a:lnTo>
                      <a:pt x="1943" y="356"/>
                    </a:lnTo>
                    <a:lnTo>
                      <a:pt x="1947" y="358"/>
                    </a:lnTo>
                    <a:lnTo>
                      <a:pt x="1951" y="355"/>
                    </a:lnTo>
                    <a:lnTo>
                      <a:pt x="1955" y="355"/>
                    </a:lnTo>
                    <a:lnTo>
                      <a:pt x="1959" y="354"/>
                    </a:lnTo>
                    <a:lnTo>
                      <a:pt x="1963" y="352"/>
                    </a:lnTo>
                    <a:lnTo>
                      <a:pt x="1967" y="352"/>
                    </a:lnTo>
                    <a:lnTo>
                      <a:pt x="1971" y="350"/>
                    </a:lnTo>
                    <a:lnTo>
                      <a:pt x="1975" y="351"/>
                    </a:lnTo>
                    <a:lnTo>
                      <a:pt x="1979" y="349"/>
                    </a:lnTo>
                    <a:lnTo>
                      <a:pt x="1983" y="348"/>
                    </a:lnTo>
                    <a:lnTo>
                      <a:pt x="1986" y="345"/>
                    </a:lnTo>
                    <a:lnTo>
                      <a:pt x="1990" y="346"/>
                    </a:lnTo>
                    <a:lnTo>
                      <a:pt x="1994" y="344"/>
                    </a:lnTo>
                    <a:lnTo>
                      <a:pt x="1998" y="343"/>
                    </a:lnTo>
                    <a:lnTo>
                      <a:pt x="2002" y="343"/>
                    </a:lnTo>
                    <a:lnTo>
                      <a:pt x="2006" y="343"/>
                    </a:lnTo>
                    <a:lnTo>
                      <a:pt x="2010" y="342"/>
                    </a:lnTo>
                    <a:lnTo>
                      <a:pt x="2014" y="340"/>
                    </a:lnTo>
                    <a:lnTo>
                      <a:pt x="2018" y="339"/>
                    </a:lnTo>
                    <a:lnTo>
                      <a:pt x="2022" y="337"/>
                    </a:lnTo>
                    <a:lnTo>
                      <a:pt x="2026" y="337"/>
                    </a:lnTo>
                    <a:lnTo>
                      <a:pt x="2030" y="336"/>
                    </a:lnTo>
                    <a:lnTo>
                      <a:pt x="2034" y="335"/>
                    </a:lnTo>
                    <a:lnTo>
                      <a:pt x="2038" y="333"/>
                    </a:lnTo>
                    <a:lnTo>
                      <a:pt x="2042" y="332"/>
                    </a:lnTo>
                    <a:lnTo>
                      <a:pt x="2046" y="333"/>
                    </a:lnTo>
                    <a:lnTo>
                      <a:pt x="2050" y="331"/>
                    </a:lnTo>
                    <a:lnTo>
                      <a:pt x="2054" y="330"/>
                    </a:lnTo>
                    <a:lnTo>
                      <a:pt x="2057" y="328"/>
                    </a:lnTo>
                    <a:lnTo>
                      <a:pt x="2061" y="327"/>
                    </a:lnTo>
                    <a:lnTo>
                      <a:pt x="2065" y="325"/>
                    </a:lnTo>
                    <a:lnTo>
                      <a:pt x="2069" y="326"/>
                    </a:lnTo>
                    <a:lnTo>
                      <a:pt x="2073" y="325"/>
                    </a:lnTo>
                    <a:lnTo>
                      <a:pt x="2077" y="322"/>
                    </a:lnTo>
                    <a:lnTo>
                      <a:pt x="2081" y="321"/>
                    </a:lnTo>
                    <a:lnTo>
                      <a:pt x="2085" y="320"/>
                    </a:lnTo>
                    <a:lnTo>
                      <a:pt x="2089" y="318"/>
                    </a:lnTo>
                    <a:lnTo>
                      <a:pt x="2093" y="317"/>
                    </a:lnTo>
                    <a:lnTo>
                      <a:pt x="2097" y="317"/>
                    </a:lnTo>
                    <a:lnTo>
                      <a:pt x="2101" y="314"/>
                    </a:lnTo>
                    <a:lnTo>
                      <a:pt x="2105" y="313"/>
                    </a:lnTo>
                    <a:lnTo>
                      <a:pt x="2109" y="313"/>
                    </a:lnTo>
                    <a:lnTo>
                      <a:pt x="2113" y="311"/>
                    </a:lnTo>
                    <a:lnTo>
                      <a:pt x="2117" y="311"/>
                    </a:lnTo>
                    <a:lnTo>
                      <a:pt x="2121" y="310"/>
                    </a:lnTo>
                    <a:lnTo>
                      <a:pt x="2124" y="309"/>
                    </a:lnTo>
                    <a:lnTo>
                      <a:pt x="2128" y="306"/>
                    </a:lnTo>
                    <a:lnTo>
                      <a:pt x="2132" y="308"/>
                    </a:lnTo>
                    <a:lnTo>
                      <a:pt x="2136" y="304"/>
                    </a:lnTo>
                    <a:lnTo>
                      <a:pt x="2140" y="303"/>
                    </a:lnTo>
                    <a:lnTo>
                      <a:pt x="2144" y="304"/>
                    </a:lnTo>
                    <a:lnTo>
                      <a:pt x="2148" y="301"/>
                    </a:lnTo>
                    <a:lnTo>
                      <a:pt x="2152" y="300"/>
                    </a:lnTo>
                    <a:lnTo>
                      <a:pt x="2156" y="299"/>
                    </a:lnTo>
                    <a:lnTo>
                      <a:pt x="2160" y="296"/>
                    </a:lnTo>
                    <a:lnTo>
                      <a:pt x="2164" y="296"/>
                    </a:lnTo>
                    <a:lnTo>
                      <a:pt x="2168" y="296"/>
                    </a:lnTo>
                    <a:lnTo>
                      <a:pt x="2172" y="294"/>
                    </a:lnTo>
                    <a:lnTo>
                      <a:pt x="2176" y="293"/>
                    </a:lnTo>
                    <a:lnTo>
                      <a:pt x="2180" y="292"/>
                    </a:lnTo>
                    <a:lnTo>
                      <a:pt x="2184" y="291"/>
                    </a:lnTo>
                    <a:lnTo>
                      <a:pt x="2188" y="288"/>
                    </a:lnTo>
                    <a:lnTo>
                      <a:pt x="2191" y="288"/>
                    </a:lnTo>
                    <a:lnTo>
                      <a:pt x="2195" y="286"/>
                    </a:lnTo>
                    <a:lnTo>
                      <a:pt x="2199" y="285"/>
                    </a:lnTo>
                    <a:lnTo>
                      <a:pt x="2203" y="285"/>
                    </a:lnTo>
                    <a:lnTo>
                      <a:pt x="2207" y="284"/>
                    </a:lnTo>
                    <a:lnTo>
                      <a:pt x="2211" y="281"/>
                    </a:lnTo>
                    <a:lnTo>
                      <a:pt x="2215" y="281"/>
                    </a:lnTo>
                    <a:lnTo>
                      <a:pt x="2219" y="279"/>
                    </a:lnTo>
                    <a:lnTo>
                      <a:pt x="2223" y="277"/>
                    </a:lnTo>
                    <a:lnTo>
                      <a:pt x="2227" y="276"/>
                    </a:lnTo>
                    <a:lnTo>
                      <a:pt x="2231" y="275"/>
                    </a:lnTo>
                    <a:lnTo>
                      <a:pt x="2235" y="273"/>
                    </a:lnTo>
                    <a:lnTo>
                      <a:pt x="2239" y="273"/>
                    </a:lnTo>
                    <a:lnTo>
                      <a:pt x="2243" y="273"/>
                    </a:lnTo>
                    <a:lnTo>
                      <a:pt x="2247" y="270"/>
                    </a:lnTo>
                    <a:lnTo>
                      <a:pt x="2251" y="270"/>
                    </a:lnTo>
                    <a:lnTo>
                      <a:pt x="2255" y="268"/>
                    </a:lnTo>
                    <a:lnTo>
                      <a:pt x="2259" y="266"/>
                    </a:lnTo>
                    <a:lnTo>
                      <a:pt x="2262" y="266"/>
                    </a:lnTo>
                    <a:lnTo>
                      <a:pt x="2266" y="264"/>
                    </a:lnTo>
                    <a:lnTo>
                      <a:pt x="2270" y="264"/>
                    </a:lnTo>
                    <a:lnTo>
                      <a:pt x="2274" y="262"/>
                    </a:lnTo>
                    <a:lnTo>
                      <a:pt x="2278" y="261"/>
                    </a:lnTo>
                    <a:lnTo>
                      <a:pt x="2282" y="259"/>
                    </a:lnTo>
                    <a:lnTo>
                      <a:pt x="2286" y="257"/>
                    </a:lnTo>
                    <a:lnTo>
                      <a:pt x="2290" y="257"/>
                    </a:lnTo>
                    <a:lnTo>
                      <a:pt x="2294" y="256"/>
                    </a:lnTo>
                    <a:lnTo>
                      <a:pt x="2298" y="256"/>
                    </a:lnTo>
                    <a:lnTo>
                      <a:pt x="2302" y="254"/>
                    </a:lnTo>
                    <a:lnTo>
                      <a:pt x="2306" y="251"/>
                    </a:lnTo>
                    <a:lnTo>
                      <a:pt x="2310" y="251"/>
                    </a:lnTo>
                    <a:lnTo>
                      <a:pt x="2314" y="250"/>
                    </a:lnTo>
                    <a:lnTo>
                      <a:pt x="2318" y="249"/>
                    </a:lnTo>
                    <a:lnTo>
                      <a:pt x="2322" y="247"/>
                    </a:lnTo>
                    <a:lnTo>
                      <a:pt x="2326" y="244"/>
                    </a:lnTo>
                    <a:lnTo>
                      <a:pt x="2329" y="244"/>
                    </a:lnTo>
                    <a:lnTo>
                      <a:pt x="2333" y="242"/>
                    </a:lnTo>
                    <a:lnTo>
                      <a:pt x="2337" y="241"/>
                    </a:lnTo>
                    <a:lnTo>
                      <a:pt x="2341" y="240"/>
                    </a:lnTo>
                    <a:lnTo>
                      <a:pt x="2345" y="240"/>
                    </a:lnTo>
                    <a:lnTo>
                      <a:pt x="2349" y="238"/>
                    </a:lnTo>
                    <a:lnTo>
                      <a:pt x="2353" y="237"/>
                    </a:lnTo>
                    <a:lnTo>
                      <a:pt x="2357" y="235"/>
                    </a:lnTo>
                    <a:lnTo>
                      <a:pt x="2361" y="234"/>
                    </a:lnTo>
                    <a:lnTo>
                      <a:pt x="2365" y="234"/>
                    </a:lnTo>
                    <a:lnTo>
                      <a:pt x="2369" y="231"/>
                    </a:lnTo>
                    <a:lnTo>
                      <a:pt x="2373" y="230"/>
                    </a:lnTo>
                    <a:lnTo>
                      <a:pt x="2377" y="230"/>
                    </a:lnTo>
                    <a:lnTo>
                      <a:pt x="2381" y="228"/>
                    </a:lnTo>
                    <a:lnTo>
                      <a:pt x="2385" y="227"/>
                    </a:lnTo>
                    <a:lnTo>
                      <a:pt x="2389" y="224"/>
                    </a:lnTo>
                    <a:lnTo>
                      <a:pt x="2393" y="223"/>
                    </a:lnTo>
                    <a:lnTo>
                      <a:pt x="2396" y="223"/>
                    </a:lnTo>
                    <a:lnTo>
                      <a:pt x="2400" y="221"/>
                    </a:lnTo>
                    <a:lnTo>
                      <a:pt x="2404" y="221"/>
                    </a:lnTo>
                    <a:lnTo>
                      <a:pt x="2408" y="218"/>
                    </a:lnTo>
                    <a:lnTo>
                      <a:pt x="2412" y="217"/>
                    </a:lnTo>
                    <a:lnTo>
                      <a:pt x="2416" y="216"/>
                    </a:lnTo>
                    <a:lnTo>
                      <a:pt x="2420" y="214"/>
                    </a:lnTo>
                    <a:lnTo>
                      <a:pt x="2424" y="214"/>
                    </a:lnTo>
                    <a:lnTo>
                      <a:pt x="2428" y="212"/>
                    </a:lnTo>
                    <a:lnTo>
                      <a:pt x="2432" y="210"/>
                    </a:lnTo>
                    <a:lnTo>
                      <a:pt x="2436" y="209"/>
                    </a:lnTo>
                    <a:lnTo>
                      <a:pt x="2440" y="208"/>
                    </a:lnTo>
                    <a:lnTo>
                      <a:pt x="2444" y="207"/>
                    </a:lnTo>
                    <a:lnTo>
                      <a:pt x="2448" y="207"/>
                    </a:lnTo>
                    <a:lnTo>
                      <a:pt x="2452" y="205"/>
                    </a:lnTo>
                    <a:lnTo>
                      <a:pt x="2456" y="204"/>
                    </a:lnTo>
                    <a:lnTo>
                      <a:pt x="2460" y="202"/>
                    </a:lnTo>
                    <a:lnTo>
                      <a:pt x="2464" y="201"/>
                    </a:lnTo>
                    <a:lnTo>
                      <a:pt x="2467" y="199"/>
                    </a:lnTo>
                    <a:lnTo>
                      <a:pt x="2471" y="199"/>
                    </a:lnTo>
                    <a:lnTo>
                      <a:pt x="2475" y="198"/>
                    </a:lnTo>
                    <a:lnTo>
                      <a:pt x="2479" y="196"/>
                    </a:lnTo>
                    <a:lnTo>
                      <a:pt x="2483" y="194"/>
                    </a:lnTo>
                    <a:lnTo>
                      <a:pt x="2487" y="195"/>
                    </a:lnTo>
                    <a:lnTo>
                      <a:pt x="2491" y="193"/>
                    </a:lnTo>
                    <a:lnTo>
                      <a:pt x="2495" y="192"/>
                    </a:lnTo>
                    <a:lnTo>
                      <a:pt x="2499" y="190"/>
                    </a:lnTo>
                    <a:lnTo>
                      <a:pt x="2503" y="188"/>
                    </a:lnTo>
                    <a:lnTo>
                      <a:pt x="2507" y="187"/>
                    </a:lnTo>
                    <a:lnTo>
                      <a:pt x="2511" y="186"/>
                    </a:lnTo>
                    <a:lnTo>
                      <a:pt x="2515" y="185"/>
                    </a:lnTo>
                    <a:lnTo>
                      <a:pt x="2519" y="184"/>
                    </a:lnTo>
                    <a:lnTo>
                      <a:pt x="2523" y="183"/>
                    </a:lnTo>
                    <a:lnTo>
                      <a:pt x="2527" y="182"/>
                    </a:lnTo>
                    <a:lnTo>
                      <a:pt x="2531" y="181"/>
                    </a:lnTo>
                    <a:lnTo>
                      <a:pt x="2534" y="180"/>
                    </a:lnTo>
                    <a:lnTo>
                      <a:pt x="2538" y="179"/>
                    </a:lnTo>
                    <a:lnTo>
                      <a:pt x="2542" y="178"/>
                    </a:lnTo>
                    <a:lnTo>
                      <a:pt x="2546" y="177"/>
                    </a:lnTo>
                    <a:lnTo>
                      <a:pt x="2550" y="175"/>
                    </a:lnTo>
                    <a:lnTo>
                      <a:pt x="2554" y="173"/>
                    </a:lnTo>
                    <a:lnTo>
                      <a:pt x="2558" y="173"/>
                    </a:lnTo>
                    <a:lnTo>
                      <a:pt x="2562" y="171"/>
                    </a:lnTo>
                    <a:lnTo>
                      <a:pt x="2566" y="170"/>
                    </a:lnTo>
                    <a:lnTo>
                      <a:pt x="2570" y="170"/>
                    </a:lnTo>
                    <a:lnTo>
                      <a:pt x="2574" y="169"/>
                    </a:lnTo>
                    <a:lnTo>
                      <a:pt x="2578" y="168"/>
                    </a:lnTo>
                    <a:lnTo>
                      <a:pt x="2582" y="166"/>
                    </a:lnTo>
                    <a:lnTo>
                      <a:pt x="2586" y="164"/>
                    </a:lnTo>
                    <a:lnTo>
                      <a:pt x="2590" y="162"/>
                    </a:lnTo>
                    <a:lnTo>
                      <a:pt x="2594" y="162"/>
                    </a:lnTo>
                    <a:lnTo>
                      <a:pt x="2598" y="161"/>
                    </a:lnTo>
                    <a:lnTo>
                      <a:pt x="2602" y="159"/>
                    </a:lnTo>
                    <a:lnTo>
                      <a:pt x="2605" y="159"/>
                    </a:lnTo>
                    <a:lnTo>
                      <a:pt x="2609" y="158"/>
                    </a:lnTo>
                    <a:lnTo>
                      <a:pt x="2613" y="157"/>
                    </a:lnTo>
                    <a:lnTo>
                      <a:pt x="2617" y="156"/>
                    </a:lnTo>
                    <a:lnTo>
                      <a:pt x="2621" y="155"/>
                    </a:lnTo>
                    <a:lnTo>
                      <a:pt x="2625" y="155"/>
                    </a:lnTo>
                    <a:lnTo>
                      <a:pt x="2629" y="153"/>
                    </a:lnTo>
                    <a:lnTo>
                      <a:pt x="2633" y="151"/>
                    </a:lnTo>
                    <a:lnTo>
                      <a:pt x="2637" y="149"/>
                    </a:lnTo>
                    <a:lnTo>
                      <a:pt x="2641" y="149"/>
                    </a:lnTo>
                    <a:lnTo>
                      <a:pt x="2645" y="149"/>
                    </a:lnTo>
                    <a:lnTo>
                      <a:pt x="2649" y="147"/>
                    </a:lnTo>
                    <a:lnTo>
                      <a:pt x="2653" y="146"/>
                    </a:lnTo>
                    <a:lnTo>
                      <a:pt x="2657" y="144"/>
                    </a:lnTo>
                    <a:lnTo>
                      <a:pt x="2661" y="142"/>
                    </a:lnTo>
                    <a:lnTo>
                      <a:pt x="2665" y="143"/>
                    </a:lnTo>
                    <a:lnTo>
                      <a:pt x="2669" y="140"/>
                    </a:lnTo>
                    <a:lnTo>
                      <a:pt x="2672" y="140"/>
                    </a:lnTo>
                    <a:lnTo>
                      <a:pt x="2676" y="140"/>
                    </a:lnTo>
                    <a:lnTo>
                      <a:pt x="2680" y="139"/>
                    </a:lnTo>
                    <a:lnTo>
                      <a:pt x="2684" y="138"/>
                    </a:lnTo>
                    <a:lnTo>
                      <a:pt x="2688" y="136"/>
                    </a:lnTo>
                    <a:lnTo>
                      <a:pt x="2692" y="134"/>
                    </a:lnTo>
                    <a:lnTo>
                      <a:pt x="2696" y="133"/>
                    </a:lnTo>
                    <a:lnTo>
                      <a:pt x="2700" y="133"/>
                    </a:lnTo>
                    <a:lnTo>
                      <a:pt x="2704" y="133"/>
                    </a:lnTo>
                    <a:lnTo>
                      <a:pt x="2708" y="132"/>
                    </a:lnTo>
                    <a:lnTo>
                      <a:pt x="2712" y="131"/>
                    </a:lnTo>
                    <a:lnTo>
                      <a:pt x="2716" y="129"/>
                    </a:lnTo>
                    <a:lnTo>
                      <a:pt x="2720" y="129"/>
                    </a:lnTo>
                    <a:lnTo>
                      <a:pt x="2724" y="127"/>
                    </a:lnTo>
                    <a:lnTo>
                      <a:pt x="2728" y="125"/>
                    </a:lnTo>
                    <a:lnTo>
                      <a:pt x="2732" y="124"/>
                    </a:lnTo>
                    <a:lnTo>
                      <a:pt x="2736" y="125"/>
                    </a:lnTo>
                    <a:lnTo>
                      <a:pt x="2739" y="123"/>
                    </a:lnTo>
                    <a:lnTo>
                      <a:pt x="2743" y="122"/>
                    </a:lnTo>
                    <a:lnTo>
                      <a:pt x="2747" y="120"/>
                    </a:lnTo>
                    <a:lnTo>
                      <a:pt x="2751" y="119"/>
                    </a:lnTo>
                    <a:lnTo>
                      <a:pt x="2755" y="119"/>
                    </a:lnTo>
                    <a:lnTo>
                      <a:pt x="2759" y="119"/>
                    </a:lnTo>
                    <a:lnTo>
                      <a:pt x="2763" y="117"/>
                    </a:lnTo>
                    <a:lnTo>
                      <a:pt x="2767" y="115"/>
                    </a:lnTo>
                    <a:lnTo>
                      <a:pt x="2771" y="115"/>
                    </a:lnTo>
                    <a:lnTo>
                      <a:pt x="2775" y="113"/>
                    </a:lnTo>
                    <a:lnTo>
                      <a:pt x="2779" y="113"/>
                    </a:lnTo>
                    <a:lnTo>
                      <a:pt x="2783" y="113"/>
                    </a:lnTo>
                    <a:lnTo>
                      <a:pt x="2787" y="111"/>
                    </a:lnTo>
                    <a:lnTo>
                      <a:pt x="2791" y="111"/>
                    </a:lnTo>
                    <a:lnTo>
                      <a:pt x="2795" y="110"/>
                    </a:lnTo>
                    <a:lnTo>
                      <a:pt x="2799" y="109"/>
                    </a:lnTo>
                    <a:lnTo>
                      <a:pt x="2803" y="107"/>
                    </a:lnTo>
                    <a:lnTo>
                      <a:pt x="2807" y="107"/>
                    </a:lnTo>
                    <a:lnTo>
                      <a:pt x="2810" y="106"/>
                    </a:lnTo>
                    <a:lnTo>
                      <a:pt x="2814" y="105"/>
                    </a:lnTo>
                    <a:lnTo>
                      <a:pt x="2818" y="104"/>
                    </a:lnTo>
                    <a:lnTo>
                      <a:pt x="2822" y="103"/>
                    </a:lnTo>
                    <a:lnTo>
                      <a:pt x="2826" y="103"/>
                    </a:lnTo>
                    <a:lnTo>
                      <a:pt x="2830" y="103"/>
                    </a:lnTo>
                    <a:lnTo>
                      <a:pt x="2834" y="101"/>
                    </a:lnTo>
                    <a:lnTo>
                      <a:pt x="2838" y="101"/>
                    </a:lnTo>
                    <a:lnTo>
                      <a:pt x="2842" y="99"/>
                    </a:lnTo>
                    <a:lnTo>
                      <a:pt x="2846" y="97"/>
                    </a:lnTo>
                    <a:lnTo>
                      <a:pt x="2850" y="97"/>
                    </a:lnTo>
                    <a:lnTo>
                      <a:pt x="2854" y="97"/>
                    </a:lnTo>
                    <a:lnTo>
                      <a:pt x="2858" y="96"/>
                    </a:lnTo>
                    <a:lnTo>
                      <a:pt x="2862" y="96"/>
                    </a:lnTo>
                    <a:lnTo>
                      <a:pt x="2866" y="94"/>
                    </a:lnTo>
                    <a:lnTo>
                      <a:pt x="2870" y="93"/>
                    </a:lnTo>
                    <a:lnTo>
                      <a:pt x="2874" y="94"/>
                    </a:lnTo>
                    <a:lnTo>
                      <a:pt x="2877" y="93"/>
                    </a:lnTo>
                    <a:lnTo>
                      <a:pt x="2881" y="90"/>
                    </a:lnTo>
                    <a:lnTo>
                      <a:pt x="2885" y="90"/>
                    </a:lnTo>
                    <a:lnTo>
                      <a:pt x="2889" y="90"/>
                    </a:lnTo>
                    <a:lnTo>
                      <a:pt x="2893" y="89"/>
                    </a:lnTo>
                    <a:lnTo>
                      <a:pt x="2897" y="88"/>
                    </a:lnTo>
                    <a:lnTo>
                      <a:pt x="2901" y="88"/>
                    </a:lnTo>
                    <a:lnTo>
                      <a:pt x="2905" y="86"/>
                    </a:lnTo>
                    <a:lnTo>
                      <a:pt x="2909" y="85"/>
                    </a:lnTo>
                    <a:lnTo>
                      <a:pt x="2913" y="85"/>
                    </a:lnTo>
                    <a:lnTo>
                      <a:pt x="2917" y="83"/>
                    </a:lnTo>
                    <a:lnTo>
                      <a:pt x="2921" y="84"/>
                    </a:lnTo>
                    <a:lnTo>
                      <a:pt x="2925" y="82"/>
                    </a:lnTo>
                    <a:lnTo>
                      <a:pt x="2929" y="81"/>
                    </a:lnTo>
                    <a:lnTo>
                      <a:pt x="2933" y="81"/>
                    </a:lnTo>
                    <a:lnTo>
                      <a:pt x="2937" y="81"/>
                    </a:lnTo>
                    <a:lnTo>
                      <a:pt x="2941" y="80"/>
                    </a:lnTo>
                    <a:lnTo>
                      <a:pt x="2944" y="79"/>
                    </a:lnTo>
                    <a:lnTo>
                      <a:pt x="2948" y="77"/>
                    </a:lnTo>
                    <a:lnTo>
                      <a:pt x="2952" y="76"/>
                    </a:lnTo>
                    <a:lnTo>
                      <a:pt x="2956" y="77"/>
                    </a:lnTo>
                    <a:lnTo>
                      <a:pt x="2960" y="75"/>
                    </a:lnTo>
                    <a:lnTo>
                      <a:pt x="2964" y="75"/>
                    </a:lnTo>
                    <a:lnTo>
                      <a:pt x="2968" y="75"/>
                    </a:lnTo>
                    <a:lnTo>
                      <a:pt x="2972" y="72"/>
                    </a:lnTo>
                    <a:lnTo>
                      <a:pt x="2976" y="71"/>
                    </a:lnTo>
                    <a:lnTo>
                      <a:pt x="2980" y="72"/>
                    </a:lnTo>
                    <a:lnTo>
                      <a:pt x="2984" y="71"/>
                    </a:lnTo>
                    <a:lnTo>
                      <a:pt x="2988" y="72"/>
                    </a:lnTo>
                    <a:lnTo>
                      <a:pt x="2992" y="68"/>
                    </a:lnTo>
                    <a:lnTo>
                      <a:pt x="2996" y="70"/>
                    </a:lnTo>
                    <a:lnTo>
                      <a:pt x="3000" y="69"/>
                    </a:lnTo>
                    <a:lnTo>
                      <a:pt x="3004" y="67"/>
                    </a:lnTo>
                    <a:lnTo>
                      <a:pt x="3008" y="66"/>
                    </a:lnTo>
                    <a:lnTo>
                      <a:pt x="3012" y="66"/>
                    </a:lnTo>
                    <a:lnTo>
                      <a:pt x="3015" y="65"/>
                    </a:lnTo>
                    <a:lnTo>
                      <a:pt x="3019" y="64"/>
                    </a:lnTo>
                    <a:lnTo>
                      <a:pt x="3023" y="63"/>
                    </a:lnTo>
                    <a:lnTo>
                      <a:pt x="3027" y="64"/>
                    </a:lnTo>
                    <a:lnTo>
                      <a:pt x="3031" y="62"/>
                    </a:lnTo>
                    <a:lnTo>
                      <a:pt x="3035" y="62"/>
                    </a:lnTo>
                    <a:lnTo>
                      <a:pt x="3039" y="60"/>
                    </a:lnTo>
                    <a:lnTo>
                      <a:pt x="3043" y="61"/>
                    </a:lnTo>
                    <a:lnTo>
                      <a:pt x="3047" y="60"/>
                    </a:lnTo>
                    <a:lnTo>
                      <a:pt x="3051" y="60"/>
                    </a:lnTo>
                    <a:lnTo>
                      <a:pt x="3055" y="58"/>
                    </a:lnTo>
                    <a:lnTo>
                      <a:pt x="3059" y="58"/>
                    </a:lnTo>
                    <a:lnTo>
                      <a:pt x="3063" y="57"/>
                    </a:lnTo>
                    <a:lnTo>
                      <a:pt x="3067" y="57"/>
                    </a:lnTo>
                    <a:lnTo>
                      <a:pt x="3071" y="57"/>
                    </a:lnTo>
                    <a:lnTo>
                      <a:pt x="3075" y="56"/>
                    </a:lnTo>
                    <a:lnTo>
                      <a:pt x="3079" y="54"/>
                    </a:lnTo>
                    <a:lnTo>
                      <a:pt x="3082" y="54"/>
                    </a:lnTo>
                    <a:lnTo>
                      <a:pt x="3086" y="54"/>
                    </a:lnTo>
                    <a:lnTo>
                      <a:pt x="3090" y="54"/>
                    </a:lnTo>
                    <a:lnTo>
                      <a:pt x="3094" y="52"/>
                    </a:lnTo>
                    <a:lnTo>
                      <a:pt x="3098" y="52"/>
                    </a:lnTo>
                    <a:lnTo>
                      <a:pt x="3102" y="52"/>
                    </a:lnTo>
                    <a:lnTo>
                      <a:pt x="3106" y="51"/>
                    </a:lnTo>
                    <a:lnTo>
                      <a:pt x="3110" y="51"/>
                    </a:lnTo>
                    <a:lnTo>
                      <a:pt x="3114" y="50"/>
                    </a:lnTo>
                    <a:lnTo>
                      <a:pt x="3118" y="49"/>
                    </a:lnTo>
                    <a:lnTo>
                      <a:pt x="3122" y="48"/>
                    </a:lnTo>
                    <a:lnTo>
                      <a:pt x="3126" y="48"/>
                    </a:lnTo>
                    <a:lnTo>
                      <a:pt x="3130" y="48"/>
                    </a:lnTo>
                    <a:lnTo>
                      <a:pt x="3134" y="46"/>
                    </a:lnTo>
                    <a:lnTo>
                      <a:pt x="3138" y="47"/>
                    </a:lnTo>
                    <a:lnTo>
                      <a:pt x="3142" y="46"/>
                    </a:lnTo>
                    <a:lnTo>
                      <a:pt x="3146" y="45"/>
                    </a:lnTo>
                    <a:lnTo>
                      <a:pt x="3150" y="4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6" name="Freeform 2728"/>
              <p:cNvSpPr>
                <a:spLocks/>
              </p:cNvSpPr>
              <p:nvPr/>
            </p:nvSpPr>
            <p:spPr bwMode="auto">
              <a:xfrm flipV="1">
                <a:off x="506" y="1487"/>
                <a:ext cx="1814" cy="434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3"/>
                  </a:cxn>
                  <a:cxn ang="0">
                    <a:pos x="508" y="62"/>
                  </a:cxn>
                  <a:cxn ang="0">
                    <a:pos x="559" y="85"/>
                  </a:cxn>
                  <a:cxn ang="0">
                    <a:pos x="611" y="112"/>
                  </a:cxn>
                  <a:cxn ang="0">
                    <a:pos x="662" y="143"/>
                  </a:cxn>
                  <a:cxn ang="0">
                    <a:pos x="713" y="178"/>
                  </a:cxn>
                  <a:cxn ang="0">
                    <a:pos x="764" y="217"/>
                  </a:cxn>
                  <a:cxn ang="0">
                    <a:pos x="816" y="257"/>
                  </a:cxn>
                  <a:cxn ang="0">
                    <a:pos x="867" y="301"/>
                  </a:cxn>
                  <a:cxn ang="0">
                    <a:pos x="918" y="346"/>
                  </a:cxn>
                  <a:cxn ang="0">
                    <a:pos x="969" y="393"/>
                  </a:cxn>
                  <a:cxn ang="0">
                    <a:pos x="1021" y="437"/>
                  </a:cxn>
                  <a:cxn ang="0">
                    <a:pos x="1072" y="482"/>
                  </a:cxn>
                  <a:cxn ang="0">
                    <a:pos x="1123" y="525"/>
                  </a:cxn>
                  <a:cxn ang="0">
                    <a:pos x="1174" y="566"/>
                  </a:cxn>
                  <a:cxn ang="0">
                    <a:pos x="1226" y="603"/>
                  </a:cxn>
                  <a:cxn ang="0">
                    <a:pos x="1277" y="638"/>
                  </a:cxn>
                  <a:cxn ang="0">
                    <a:pos x="1328" y="667"/>
                  </a:cxn>
                  <a:cxn ang="0">
                    <a:pos x="1379" y="693"/>
                  </a:cxn>
                  <a:cxn ang="0">
                    <a:pos x="1431" y="712"/>
                  </a:cxn>
                  <a:cxn ang="0">
                    <a:pos x="1482" y="731"/>
                  </a:cxn>
                  <a:cxn ang="0">
                    <a:pos x="1533" y="743"/>
                  </a:cxn>
                  <a:cxn ang="0">
                    <a:pos x="1584" y="749"/>
                  </a:cxn>
                  <a:cxn ang="0">
                    <a:pos x="1636" y="753"/>
                  </a:cxn>
                  <a:cxn ang="0">
                    <a:pos x="1687" y="751"/>
                  </a:cxn>
                  <a:cxn ang="0">
                    <a:pos x="1738" y="744"/>
                  </a:cxn>
                  <a:cxn ang="0">
                    <a:pos x="1789" y="736"/>
                  </a:cxn>
                  <a:cxn ang="0">
                    <a:pos x="1841" y="722"/>
                  </a:cxn>
                  <a:cxn ang="0">
                    <a:pos x="1892" y="705"/>
                  </a:cxn>
                  <a:cxn ang="0">
                    <a:pos x="1943" y="685"/>
                  </a:cxn>
                  <a:cxn ang="0">
                    <a:pos x="1994" y="662"/>
                  </a:cxn>
                  <a:cxn ang="0">
                    <a:pos x="2046" y="636"/>
                  </a:cxn>
                  <a:cxn ang="0">
                    <a:pos x="2097" y="611"/>
                  </a:cxn>
                  <a:cxn ang="0">
                    <a:pos x="2148" y="583"/>
                  </a:cxn>
                  <a:cxn ang="0">
                    <a:pos x="2199" y="553"/>
                  </a:cxn>
                  <a:cxn ang="0">
                    <a:pos x="2251" y="523"/>
                  </a:cxn>
                  <a:cxn ang="0">
                    <a:pos x="2302" y="493"/>
                  </a:cxn>
                  <a:cxn ang="0">
                    <a:pos x="2353" y="462"/>
                  </a:cxn>
                  <a:cxn ang="0">
                    <a:pos x="2404" y="431"/>
                  </a:cxn>
                  <a:cxn ang="0">
                    <a:pos x="2456" y="402"/>
                  </a:cxn>
                  <a:cxn ang="0">
                    <a:pos x="2507" y="373"/>
                  </a:cxn>
                  <a:cxn ang="0">
                    <a:pos x="2558" y="344"/>
                  </a:cxn>
                  <a:cxn ang="0">
                    <a:pos x="2609" y="317"/>
                  </a:cxn>
                  <a:cxn ang="0">
                    <a:pos x="2661" y="290"/>
                  </a:cxn>
                  <a:cxn ang="0">
                    <a:pos x="2712" y="264"/>
                  </a:cxn>
                  <a:cxn ang="0">
                    <a:pos x="2763" y="240"/>
                  </a:cxn>
                  <a:cxn ang="0">
                    <a:pos x="2814" y="218"/>
                  </a:cxn>
                  <a:cxn ang="0">
                    <a:pos x="2866" y="194"/>
                  </a:cxn>
                  <a:cxn ang="0">
                    <a:pos x="2917" y="175"/>
                  </a:cxn>
                  <a:cxn ang="0">
                    <a:pos x="2968" y="156"/>
                  </a:cxn>
                  <a:cxn ang="0">
                    <a:pos x="3019" y="139"/>
                  </a:cxn>
                  <a:cxn ang="0">
                    <a:pos x="3071" y="123"/>
                  </a:cxn>
                  <a:cxn ang="0">
                    <a:pos x="3122" y="110"/>
                  </a:cxn>
                </a:cxnLst>
                <a:rect l="0" t="0" r="r" b="b"/>
                <a:pathLst>
                  <a:path w="3150" h="753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5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8"/>
                    </a:lnTo>
                    <a:lnTo>
                      <a:pt x="264" y="6"/>
                    </a:lnTo>
                    <a:lnTo>
                      <a:pt x="268" y="8"/>
                    </a:lnTo>
                    <a:lnTo>
                      <a:pt x="272" y="6"/>
                    </a:lnTo>
                    <a:lnTo>
                      <a:pt x="275" y="8"/>
                    </a:lnTo>
                    <a:lnTo>
                      <a:pt x="279" y="8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2"/>
                    </a:lnTo>
                    <a:lnTo>
                      <a:pt x="311" y="12"/>
                    </a:lnTo>
                    <a:lnTo>
                      <a:pt x="315" y="11"/>
                    </a:lnTo>
                    <a:lnTo>
                      <a:pt x="319" y="13"/>
                    </a:lnTo>
                    <a:lnTo>
                      <a:pt x="323" y="12"/>
                    </a:lnTo>
                    <a:lnTo>
                      <a:pt x="327" y="14"/>
                    </a:lnTo>
                    <a:lnTo>
                      <a:pt x="331" y="14"/>
                    </a:lnTo>
                    <a:lnTo>
                      <a:pt x="335" y="13"/>
                    </a:lnTo>
                    <a:lnTo>
                      <a:pt x="339" y="16"/>
                    </a:lnTo>
                    <a:lnTo>
                      <a:pt x="342" y="17"/>
                    </a:lnTo>
                    <a:lnTo>
                      <a:pt x="346" y="15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18"/>
                    </a:lnTo>
                    <a:lnTo>
                      <a:pt x="362" y="18"/>
                    </a:lnTo>
                    <a:lnTo>
                      <a:pt x="366" y="21"/>
                    </a:lnTo>
                    <a:lnTo>
                      <a:pt x="370" y="20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4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5"/>
                    </a:lnTo>
                    <a:lnTo>
                      <a:pt x="398" y="26"/>
                    </a:lnTo>
                    <a:lnTo>
                      <a:pt x="402" y="26"/>
                    </a:lnTo>
                    <a:lnTo>
                      <a:pt x="406" y="29"/>
                    </a:lnTo>
                    <a:lnTo>
                      <a:pt x="410" y="29"/>
                    </a:lnTo>
                    <a:lnTo>
                      <a:pt x="413" y="30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3"/>
                    </a:lnTo>
                    <a:lnTo>
                      <a:pt x="429" y="34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38"/>
                    </a:lnTo>
                    <a:lnTo>
                      <a:pt x="445" y="38"/>
                    </a:lnTo>
                    <a:lnTo>
                      <a:pt x="449" y="40"/>
                    </a:lnTo>
                    <a:lnTo>
                      <a:pt x="453" y="42"/>
                    </a:lnTo>
                    <a:lnTo>
                      <a:pt x="457" y="43"/>
                    </a:lnTo>
                    <a:lnTo>
                      <a:pt x="461" y="44"/>
                    </a:lnTo>
                    <a:lnTo>
                      <a:pt x="465" y="45"/>
                    </a:lnTo>
                    <a:lnTo>
                      <a:pt x="469" y="47"/>
                    </a:lnTo>
                    <a:lnTo>
                      <a:pt x="473" y="48"/>
                    </a:lnTo>
                    <a:lnTo>
                      <a:pt x="477" y="49"/>
                    </a:lnTo>
                    <a:lnTo>
                      <a:pt x="480" y="51"/>
                    </a:lnTo>
                    <a:lnTo>
                      <a:pt x="484" y="52"/>
                    </a:lnTo>
                    <a:lnTo>
                      <a:pt x="488" y="55"/>
                    </a:lnTo>
                    <a:lnTo>
                      <a:pt x="492" y="56"/>
                    </a:lnTo>
                    <a:lnTo>
                      <a:pt x="496" y="57"/>
                    </a:lnTo>
                    <a:lnTo>
                      <a:pt x="500" y="59"/>
                    </a:lnTo>
                    <a:lnTo>
                      <a:pt x="504" y="61"/>
                    </a:lnTo>
                    <a:lnTo>
                      <a:pt x="508" y="62"/>
                    </a:lnTo>
                    <a:lnTo>
                      <a:pt x="512" y="63"/>
                    </a:lnTo>
                    <a:lnTo>
                      <a:pt x="516" y="64"/>
                    </a:lnTo>
                    <a:lnTo>
                      <a:pt x="520" y="66"/>
                    </a:lnTo>
                    <a:lnTo>
                      <a:pt x="524" y="69"/>
                    </a:lnTo>
                    <a:lnTo>
                      <a:pt x="528" y="69"/>
                    </a:lnTo>
                    <a:lnTo>
                      <a:pt x="532" y="72"/>
                    </a:lnTo>
                    <a:lnTo>
                      <a:pt x="536" y="73"/>
                    </a:lnTo>
                    <a:lnTo>
                      <a:pt x="540" y="76"/>
                    </a:lnTo>
                    <a:lnTo>
                      <a:pt x="544" y="77"/>
                    </a:lnTo>
                    <a:lnTo>
                      <a:pt x="547" y="77"/>
                    </a:lnTo>
                    <a:lnTo>
                      <a:pt x="551" y="80"/>
                    </a:lnTo>
                    <a:lnTo>
                      <a:pt x="555" y="80"/>
                    </a:lnTo>
                    <a:lnTo>
                      <a:pt x="559" y="85"/>
                    </a:lnTo>
                    <a:lnTo>
                      <a:pt x="563" y="84"/>
                    </a:lnTo>
                    <a:lnTo>
                      <a:pt x="567" y="87"/>
                    </a:lnTo>
                    <a:lnTo>
                      <a:pt x="571" y="91"/>
                    </a:lnTo>
                    <a:lnTo>
                      <a:pt x="575" y="93"/>
                    </a:lnTo>
                    <a:lnTo>
                      <a:pt x="579" y="95"/>
                    </a:lnTo>
                    <a:lnTo>
                      <a:pt x="583" y="96"/>
                    </a:lnTo>
                    <a:lnTo>
                      <a:pt x="587" y="99"/>
                    </a:lnTo>
                    <a:lnTo>
                      <a:pt x="591" y="101"/>
                    </a:lnTo>
                    <a:lnTo>
                      <a:pt x="595" y="101"/>
                    </a:lnTo>
                    <a:lnTo>
                      <a:pt x="599" y="104"/>
                    </a:lnTo>
                    <a:lnTo>
                      <a:pt x="603" y="107"/>
                    </a:lnTo>
                    <a:lnTo>
                      <a:pt x="607" y="108"/>
                    </a:lnTo>
                    <a:lnTo>
                      <a:pt x="611" y="112"/>
                    </a:lnTo>
                    <a:lnTo>
                      <a:pt x="615" y="114"/>
                    </a:lnTo>
                    <a:lnTo>
                      <a:pt x="618" y="115"/>
                    </a:lnTo>
                    <a:lnTo>
                      <a:pt x="622" y="118"/>
                    </a:lnTo>
                    <a:lnTo>
                      <a:pt x="626" y="121"/>
                    </a:lnTo>
                    <a:lnTo>
                      <a:pt x="630" y="122"/>
                    </a:lnTo>
                    <a:lnTo>
                      <a:pt x="634" y="126"/>
                    </a:lnTo>
                    <a:lnTo>
                      <a:pt x="638" y="127"/>
                    </a:lnTo>
                    <a:lnTo>
                      <a:pt x="642" y="129"/>
                    </a:lnTo>
                    <a:lnTo>
                      <a:pt x="646" y="132"/>
                    </a:lnTo>
                    <a:lnTo>
                      <a:pt x="650" y="135"/>
                    </a:lnTo>
                    <a:lnTo>
                      <a:pt x="654" y="137"/>
                    </a:lnTo>
                    <a:lnTo>
                      <a:pt x="658" y="140"/>
                    </a:lnTo>
                    <a:lnTo>
                      <a:pt x="662" y="143"/>
                    </a:lnTo>
                    <a:lnTo>
                      <a:pt x="666" y="145"/>
                    </a:lnTo>
                    <a:lnTo>
                      <a:pt x="670" y="147"/>
                    </a:lnTo>
                    <a:lnTo>
                      <a:pt x="674" y="151"/>
                    </a:lnTo>
                    <a:lnTo>
                      <a:pt x="678" y="152"/>
                    </a:lnTo>
                    <a:lnTo>
                      <a:pt x="682" y="156"/>
                    </a:lnTo>
                    <a:lnTo>
                      <a:pt x="685" y="158"/>
                    </a:lnTo>
                    <a:lnTo>
                      <a:pt x="689" y="161"/>
                    </a:lnTo>
                    <a:lnTo>
                      <a:pt x="693" y="164"/>
                    </a:lnTo>
                    <a:lnTo>
                      <a:pt x="697" y="166"/>
                    </a:lnTo>
                    <a:lnTo>
                      <a:pt x="701" y="170"/>
                    </a:lnTo>
                    <a:lnTo>
                      <a:pt x="705" y="172"/>
                    </a:lnTo>
                    <a:lnTo>
                      <a:pt x="709" y="175"/>
                    </a:lnTo>
                    <a:lnTo>
                      <a:pt x="713" y="178"/>
                    </a:lnTo>
                    <a:lnTo>
                      <a:pt x="717" y="181"/>
                    </a:lnTo>
                    <a:lnTo>
                      <a:pt x="721" y="183"/>
                    </a:lnTo>
                    <a:lnTo>
                      <a:pt x="725" y="188"/>
                    </a:lnTo>
                    <a:lnTo>
                      <a:pt x="729" y="189"/>
                    </a:lnTo>
                    <a:lnTo>
                      <a:pt x="733" y="192"/>
                    </a:lnTo>
                    <a:lnTo>
                      <a:pt x="737" y="195"/>
                    </a:lnTo>
                    <a:lnTo>
                      <a:pt x="741" y="198"/>
                    </a:lnTo>
                    <a:lnTo>
                      <a:pt x="745" y="202"/>
                    </a:lnTo>
                    <a:lnTo>
                      <a:pt x="749" y="204"/>
                    </a:lnTo>
                    <a:lnTo>
                      <a:pt x="753" y="207"/>
                    </a:lnTo>
                    <a:lnTo>
                      <a:pt x="756" y="210"/>
                    </a:lnTo>
                    <a:lnTo>
                      <a:pt x="760" y="214"/>
                    </a:lnTo>
                    <a:lnTo>
                      <a:pt x="764" y="217"/>
                    </a:lnTo>
                    <a:lnTo>
                      <a:pt x="768" y="219"/>
                    </a:lnTo>
                    <a:lnTo>
                      <a:pt x="772" y="223"/>
                    </a:lnTo>
                    <a:lnTo>
                      <a:pt x="776" y="226"/>
                    </a:lnTo>
                    <a:lnTo>
                      <a:pt x="780" y="228"/>
                    </a:lnTo>
                    <a:lnTo>
                      <a:pt x="784" y="232"/>
                    </a:lnTo>
                    <a:lnTo>
                      <a:pt x="788" y="235"/>
                    </a:lnTo>
                    <a:lnTo>
                      <a:pt x="792" y="239"/>
                    </a:lnTo>
                    <a:lnTo>
                      <a:pt x="796" y="241"/>
                    </a:lnTo>
                    <a:lnTo>
                      <a:pt x="800" y="245"/>
                    </a:lnTo>
                    <a:lnTo>
                      <a:pt x="804" y="247"/>
                    </a:lnTo>
                    <a:lnTo>
                      <a:pt x="808" y="252"/>
                    </a:lnTo>
                    <a:lnTo>
                      <a:pt x="812" y="255"/>
                    </a:lnTo>
                    <a:lnTo>
                      <a:pt x="816" y="257"/>
                    </a:lnTo>
                    <a:lnTo>
                      <a:pt x="820" y="261"/>
                    </a:lnTo>
                    <a:lnTo>
                      <a:pt x="823" y="264"/>
                    </a:lnTo>
                    <a:lnTo>
                      <a:pt x="827" y="266"/>
                    </a:lnTo>
                    <a:lnTo>
                      <a:pt x="831" y="270"/>
                    </a:lnTo>
                    <a:lnTo>
                      <a:pt x="835" y="276"/>
                    </a:lnTo>
                    <a:lnTo>
                      <a:pt x="839" y="278"/>
                    </a:lnTo>
                    <a:lnTo>
                      <a:pt x="843" y="279"/>
                    </a:lnTo>
                    <a:lnTo>
                      <a:pt x="847" y="284"/>
                    </a:lnTo>
                    <a:lnTo>
                      <a:pt x="851" y="288"/>
                    </a:lnTo>
                    <a:lnTo>
                      <a:pt x="855" y="292"/>
                    </a:lnTo>
                    <a:lnTo>
                      <a:pt x="859" y="294"/>
                    </a:lnTo>
                    <a:lnTo>
                      <a:pt x="863" y="298"/>
                    </a:lnTo>
                    <a:lnTo>
                      <a:pt x="867" y="301"/>
                    </a:lnTo>
                    <a:lnTo>
                      <a:pt x="871" y="306"/>
                    </a:lnTo>
                    <a:lnTo>
                      <a:pt x="875" y="309"/>
                    </a:lnTo>
                    <a:lnTo>
                      <a:pt x="879" y="312"/>
                    </a:lnTo>
                    <a:lnTo>
                      <a:pt x="883" y="315"/>
                    </a:lnTo>
                    <a:lnTo>
                      <a:pt x="887" y="318"/>
                    </a:lnTo>
                    <a:lnTo>
                      <a:pt x="890" y="323"/>
                    </a:lnTo>
                    <a:lnTo>
                      <a:pt x="894" y="326"/>
                    </a:lnTo>
                    <a:lnTo>
                      <a:pt x="898" y="329"/>
                    </a:lnTo>
                    <a:lnTo>
                      <a:pt x="902" y="334"/>
                    </a:lnTo>
                    <a:lnTo>
                      <a:pt x="906" y="336"/>
                    </a:lnTo>
                    <a:lnTo>
                      <a:pt x="910" y="339"/>
                    </a:lnTo>
                    <a:lnTo>
                      <a:pt x="914" y="343"/>
                    </a:lnTo>
                    <a:lnTo>
                      <a:pt x="918" y="346"/>
                    </a:lnTo>
                    <a:lnTo>
                      <a:pt x="922" y="350"/>
                    </a:lnTo>
                    <a:lnTo>
                      <a:pt x="926" y="352"/>
                    </a:lnTo>
                    <a:lnTo>
                      <a:pt x="930" y="357"/>
                    </a:lnTo>
                    <a:lnTo>
                      <a:pt x="934" y="361"/>
                    </a:lnTo>
                    <a:lnTo>
                      <a:pt x="938" y="364"/>
                    </a:lnTo>
                    <a:lnTo>
                      <a:pt x="942" y="367"/>
                    </a:lnTo>
                    <a:lnTo>
                      <a:pt x="946" y="371"/>
                    </a:lnTo>
                    <a:lnTo>
                      <a:pt x="950" y="374"/>
                    </a:lnTo>
                    <a:lnTo>
                      <a:pt x="954" y="378"/>
                    </a:lnTo>
                    <a:lnTo>
                      <a:pt x="958" y="381"/>
                    </a:lnTo>
                    <a:lnTo>
                      <a:pt x="961" y="386"/>
                    </a:lnTo>
                    <a:lnTo>
                      <a:pt x="965" y="389"/>
                    </a:lnTo>
                    <a:lnTo>
                      <a:pt x="969" y="393"/>
                    </a:lnTo>
                    <a:lnTo>
                      <a:pt x="973" y="396"/>
                    </a:lnTo>
                    <a:lnTo>
                      <a:pt x="977" y="399"/>
                    </a:lnTo>
                    <a:lnTo>
                      <a:pt x="981" y="403"/>
                    </a:lnTo>
                    <a:lnTo>
                      <a:pt x="985" y="406"/>
                    </a:lnTo>
                    <a:lnTo>
                      <a:pt x="989" y="410"/>
                    </a:lnTo>
                    <a:lnTo>
                      <a:pt x="993" y="413"/>
                    </a:lnTo>
                    <a:lnTo>
                      <a:pt x="997" y="417"/>
                    </a:lnTo>
                    <a:lnTo>
                      <a:pt x="1001" y="421"/>
                    </a:lnTo>
                    <a:lnTo>
                      <a:pt x="1005" y="424"/>
                    </a:lnTo>
                    <a:lnTo>
                      <a:pt x="1009" y="428"/>
                    </a:lnTo>
                    <a:lnTo>
                      <a:pt x="1013" y="431"/>
                    </a:lnTo>
                    <a:lnTo>
                      <a:pt x="1017" y="435"/>
                    </a:lnTo>
                    <a:lnTo>
                      <a:pt x="1021" y="437"/>
                    </a:lnTo>
                    <a:lnTo>
                      <a:pt x="1025" y="441"/>
                    </a:lnTo>
                    <a:lnTo>
                      <a:pt x="1028" y="445"/>
                    </a:lnTo>
                    <a:lnTo>
                      <a:pt x="1032" y="448"/>
                    </a:lnTo>
                    <a:lnTo>
                      <a:pt x="1036" y="451"/>
                    </a:lnTo>
                    <a:lnTo>
                      <a:pt x="1040" y="455"/>
                    </a:lnTo>
                    <a:lnTo>
                      <a:pt x="1044" y="459"/>
                    </a:lnTo>
                    <a:lnTo>
                      <a:pt x="1048" y="462"/>
                    </a:lnTo>
                    <a:lnTo>
                      <a:pt x="1052" y="464"/>
                    </a:lnTo>
                    <a:lnTo>
                      <a:pt x="1056" y="469"/>
                    </a:lnTo>
                    <a:lnTo>
                      <a:pt x="1060" y="471"/>
                    </a:lnTo>
                    <a:lnTo>
                      <a:pt x="1064" y="475"/>
                    </a:lnTo>
                    <a:lnTo>
                      <a:pt x="1068" y="479"/>
                    </a:lnTo>
                    <a:lnTo>
                      <a:pt x="1072" y="482"/>
                    </a:lnTo>
                    <a:lnTo>
                      <a:pt x="1076" y="487"/>
                    </a:lnTo>
                    <a:lnTo>
                      <a:pt x="1080" y="487"/>
                    </a:lnTo>
                    <a:lnTo>
                      <a:pt x="1084" y="492"/>
                    </a:lnTo>
                    <a:lnTo>
                      <a:pt x="1088" y="495"/>
                    </a:lnTo>
                    <a:lnTo>
                      <a:pt x="1092" y="499"/>
                    </a:lnTo>
                    <a:lnTo>
                      <a:pt x="1095" y="501"/>
                    </a:lnTo>
                    <a:lnTo>
                      <a:pt x="1099" y="505"/>
                    </a:lnTo>
                    <a:lnTo>
                      <a:pt x="1103" y="509"/>
                    </a:lnTo>
                    <a:lnTo>
                      <a:pt x="1107" y="512"/>
                    </a:lnTo>
                    <a:lnTo>
                      <a:pt x="1111" y="515"/>
                    </a:lnTo>
                    <a:lnTo>
                      <a:pt x="1115" y="519"/>
                    </a:lnTo>
                    <a:lnTo>
                      <a:pt x="1119" y="520"/>
                    </a:lnTo>
                    <a:lnTo>
                      <a:pt x="1123" y="525"/>
                    </a:lnTo>
                    <a:lnTo>
                      <a:pt x="1127" y="527"/>
                    </a:lnTo>
                    <a:lnTo>
                      <a:pt x="1131" y="530"/>
                    </a:lnTo>
                    <a:lnTo>
                      <a:pt x="1135" y="535"/>
                    </a:lnTo>
                    <a:lnTo>
                      <a:pt x="1139" y="538"/>
                    </a:lnTo>
                    <a:lnTo>
                      <a:pt x="1143" y="542"/>
                    </a:lnTo>
                    <a:lnTo>
                      <a:pt x="1147" y="545"/>
                    </a:lnTo>
                    <a:lnTo>
                      <a:pt x="1151" y="548"/>
                    </a:lnTo>
                    <a:lnTo>
                      <a:pt x="1155" y="551"/>
                    </a:lnTo>
                    <a:lnTo>
                      <a:pt x="1159" y="553"/>
                    </a:lnTo>
                    <a:lnTo>
                      <a:pt x="1163" y="557"/>
                    </a:lnTo>
                    <a:lnTo>
                      <a:pt x="1166" y="558"/>
                    </a:lnTo>
                    <a:lnTo>
                      <a:pt x="1170" y="562"/>
                    </a:lnTo>
                    <a:lnTo>
                      <a:pt x="1174" y="566"/>
                    </a:lnTo>
                    <a:lnTo>
                      <a:pt x="1178" y="569"/>
                    </a:lnTo>
                    <a:lnTo>
                      <a:pt x="1182" y="572"/>
                    </a:lnTo>
                    <a:lnTo>
                      <a:pt x="1186" y="574"/>
                    </a:lnTo>
                    <a:lnTo>
                      <a:pt x="1190" y="578"/>
                    </a:lnTo>
                    <a:lnTo>
                      <a:pt x="1194" y="579"/>
                    </a:lnTo>
                    <a:lnTo>
                      <a:pt x="1198" y="583"/>
                    </a:lnTo>
                    <a:lnTo>
                      <a:pt x="1202" y="587"/>
                    </a:lnTo>
                    <a:lnTo>
                      <a:pt x="1206" y="589"/>
                    </a:lnTo>
                    <a:lnTo>
                      <a:pt x="1210" y="590"/>
                    </a:lnTo>
                    <a:lnTo>
                      <a:pt x="1214" y="595"/>
                    </a:lnTo>
                    <a:lnTo>
                      <a:pt x="1218" y="596"/>
                    </a:lnTo>
                    <a:lnTo>
                      <a:pt x="1222" y="600"/>
                    </a:lnTo>
                    <a:lnTo>
                      <a:pt x="1226" y="603"/>
                    </a:lnTo>
                    <a:lnTo>
                      <a:pt x="1230" y="606"/>
                    </a:lnTo>
                    <a:lnTo>
                      <a:pt x="1233" y="607"/>
                    </a:lnTo>
                    <a:lnTo>
                      <a:pt x="1237" y="611"/>
                    </a:lnTo>
                    <a:lnTo>
                      <a:pt x="1241" y="613"/>
                    </a:lnTo>
                    <a:lnTo>
                      <a:pt x="1245" y="616"/>
                    </a:lnTo>
                    <a:lnTo>
                      <a:pt x="1249" y="617"/>
                    </a:lnTo>
                    <a:lnTo>
                      <a:pt x="1253" y="622"/>
                    </a:lnTo>
                    <a:lnTo>
                      <a:pt x="1257" y="624"/>
                    </a:lnTo>
                    <a:lnTo>
                      <a:pt x="1261" y="627"/>
                    </a:lnTo>
                    <a:lnTo>
                      <a:pt x="1265" y="628"/>
                    </a:lnTo>
                    <a:lnTo>
                      <a:pt x="1269" y="632"/>
                    </a:lnTo>
                    <a:lnTo>
                      <a:pt x="1273" y="634"/>
                    </a:lnTo>
                    <a:lnTo>
                      <a:pt x="1277" y="638"/>
                    </a:lnTo>
                    <a:lnTo>
                      <a:pt x="1281" y="639"/>
                    </a:lnTo>
                    <a:lnTo>
                      <a:pt x="1285" y="642"/>
                    </a:lnTo>
                    <a:lnTo>
                      <a:pt x="1289" y="646"/>
                    </a:lnTo>
                    <a:lnTo>
                      <a:pt x="1293" y="645"/>
                    </a:lnTo>
                    <a:lnTo>
                      <a:pt x="1297" y="648"/>
                    </a:lnTo>
                    <a:lnTo>
                      <a:pt x="1301" y="652"/>
                    </a:lnTo>
                    <a:lnTo>
                      <a:pt x="1304" y="653"/>
                    </a:lnTo>
                    <a:lnTo>
                      <a:pt x="1308" y="655"/>
                    </a:lnTo>
                    <a:lnTo>
                      <a:pt x="1312" y="658"/>
                    </a:lnTo>
                    <a:lnTo>
                      <a:pt x="1316" y="660"/>
                    </a:lnTo>
                    <a:lnTo>
                      <a:pt x="1320" y="663"/>
                    </a:lnTo>
                    <a:lnTo>
                      <a:pt x="1324" y="666"/>
                    </a:lnTo>
                    <a:lnTo>
                      <a:pt x="1328" y="667"/>
                    </a:lnTo>
                    <a:lnTo>
                      <a:pt x="1332" y="668"/>
                    </a:lnTo>
                    <a:lnTo>
                      <a:pt x="1336" y="671"/>
                    </a:lnTo>
                    <a:lnTo>
                      <a:pt x="1340" y="673"/>
                    </a:lnTo>
                    <a:lnTo>
                      <a:pt x="1344" y="677"/>
                    </a:lnTo>
                    <a:lnTo>
                      <a:pt x="1348" y="677"/>
                    </a:lnTo>
                    <a:lnTo>
                      <a:pt x="1352" y="679"/>
                    </a:lnTo>
                    <a:lnTo>
                      <a:pt x="1356" y="681"/>
                    </a:lnTo>
                    <a:lnTo>
                      <a:pt x="1360" y="684"/>
                    </a:lnTo>
                    <a:lnTo>
                      <a:pt x="1364" y="685"/>
                    </a:lnTo>
                    <a:lnTo>
                      <a:pt x="1368" y="688"/>
                    </a:lnTo>
                    <a:lnTo>
                      <a:pt x="1371" y="689"/>
                    </a:lnTo>
                    <a:lnTo>
                      <a:pt x="1375" y="691"/>
                    </a:lnTo>
                    <a:lnTo>
                      <a:pt x="1379" y="693"/>
                    </a:lnTo>
                    <a:lnTo>
                      <a:pt x="1383" y="693"/>
                    </a:lnTo>
                    <a:lnTo>
                      <a:pt x="1387" y="695"/>
                    </a:lnTo>
                    <a:lnTo>
                      <a:pt x="1391" y="698"/>
                    </a:lnTo>
                    <a:lnTo>
                      <a:pt x="1395" y="700"/>
                    </a:lnTo>
                    <a:lnTo>
                      <a:pt x="1399" y="701"/>
                    </a:lnTo>
                    <a:lnTo>
                      <a:pt x="1403" y="702"/>
                    </a:lnTo>
                    <a:lnTo>
                      <a:pt x="1407" y="705"/>
                    </a:lnTo>
                    <a:lnTo>
                      <a:pt x="1411" y="706"/>
                    </a:lnTo>
                    <a:lnTo>
                      <a:pt x="1415" y="707"/>
                    </a:lnTo>
                    <a:lnTo>
                      <a:pt x="1419" y="710"/>
                    </a:lnTo>
                    <a:lnTo>
                      <a:pt x="1423" y="711"/>
                    </a:lnTo>
                    <a:lnTo>
                      <a:pt x="1427" y="711"/>
                    </a:lnTo>
                    <a:lnTo>
                      <a:pt x="1431" y="712"/>
                    </a:lnTo>
                    <a:lnTo>
                      <a:pt x="1435" y="715"/>
                    </a:lnTo>
                    <a:lnTo>
                      <a:pt x="1438" y="717"/>
                    </a:lnTo>
                    <a:lnTo>
                      <a:pt x="1442" y="717"/>
                    </a:lnTo>
                    <a:lnTo>
                      <a:pt x="1446" y="719"/>
                    </a:lnTo>
                    <a:lnTo>
                      <a:pt x="1450" y="720"/>
                    </a:lnTo>
                    <a:lnTo>
                      <a:pt x="1454" y="722"/>
                    </a:lnTo>
                    <a:lnTo>
                      <a:pt x="1458" y="722"/>
                    </a:lnTo>
                    <a:lnTo>
                      <a:pt x="1462" y="724"/>
                    </a:lnTo>
                    <a:lnTo>
                      <a:pt x="1466" y="727"/>
                    </a:lnTo>
                    <a:lnTo>
                      <a:pt x="1470" y="728"/>
                    </a:lnTo>
                    <a:lnTo>
                      <a:pt x="1474" y="729"/>
                    </a:lnTo>
                    <a:lnTo>
                      <a:pt x="1478" y="729"/>
                    </a:lnTo>
                    <a:lnTo>
                      <a:pt x="1482" y="731"/>
                    </a:lnTo>
                    <a:lnTo>
                      <a:pt x="1486" y="732"/>
                    </a:lnTo>
                    <a:lnTo>
                      <a:pt x="1490" y="732"/>
                    </a:lnTo>
                    <a:lnTo>
                      <a:pt x="1494" y="734"/>
                    </a:lnTo>
                    <a:lnTo>
                      <a:pt x="1498" y="734"/>
                    </a:lnTo>
                    <a:lnTo>
                      <a:pt x="1502" y="737"/>
                    </a:lnTo>
                    <a:lnTo>
                      <a:pt x="1506" y="737"/>
                    </a:lnTo>
                    <a:lnTo>
                      <a:pt x="1509" y="737"/>
                    </a:lnTo>
                    <a:lnTo>
                      <a:pt x="1513" y="739"/>
                    </a:lnTo>
                    <a:lnTo>
                      <a:pt x="1517" y="739"/>
                    </a:lnTo>
                    <a:lnTo>
                      <a:pt x="1521" y="740"/>
                    </a:lnTo>
                    <a:lnTo>
                      <a:pt x="1525" y="741"/>
                    </a:lnTo>
                    <a:lnTo>
                      <a:pt x="1529" y="743"/>
                    </a:lnTo>
                    <a:lnTo>
                      <a:pt x="1533" y="743"/>
                    </a:lnTo>
                    <a:lnTo>
                      <a:pt x="1537" y="743"/>
                    </a:lnTo>
                    <a:lnTo>
                      <a:pt x="1541" y="744"/>
                    </a:lnTo>
                    <a:lnTo>
                      <a:pt x="1545" y="745"/>
                    </a:lnTo>
                    <a:lnTo>
                      <a:pt x="1549" y="744"/>
                    </a:lnTo>
                    <a:lnTo>
                      <a:pt x="1553" y="745"/>
                    </a:lnTo>
                    <a:lnTo>
                      <a:pt x="1557" y="746"/>
                    </a:lnTo>
                    <a:lnTo>
                      <a:pt x="1561" y="748"/>
                    </a:lnTo>
                    <a:lnTo>
                      <a:pt x="1565" y="749"/>
                    </a:lnTo>
                    <a:lnTo>
                      <a:pt x="1569" y="748"/>
                    </a:lnTo>
                    <a:lnTo>
                      <a:pt x="1573" y="748"/>
                    </a:lnTo>
                    <a:lnTo>
                      <a:pt x="1576" y="750"/>
                    </a:lnTo>
                    <a:lnTo>
                      <a:pt x="1580" y="749"/>
                    </a:lnTo>
                    <a:lnTo>
                      <a:pt x="1584" y="749"/>
                    </a:lnTo>
                    <a:lnTo>
                      <a:pt x="1588" y="750"/>
                    </a:lnTo>
                    <a:lnTo>
                      <a:pt x="1592" y="750"/>
                    </a:lnTo>
                    <a:lnTo>
                      <a:pt x="1596" y="751"/>
                    </a:lnTo>
                    <a:lnTo>
                      <a:pt x="1600" y="751"/>
                    </a:lnTo>
                    <a:lnTo>
                      <a:pt x="1604" y="750"/>
                    </a:lnTo>
                    <a:lnTo>
                      <a:pt x="1608" y="751"/>
                    </a:lnTo>
                    <a:lnTo>
                      <a:pt x="1612" y="752"/>
                    </a:lnTo>
                    <a:lnTo>
                      <a:pt x="1616" y="752"/>
                    </a:lnTo>
                    <a:lnTo>
                      <a:pt x="1620" y="751"/>
                    </a:lnTo>
                    <a:lnTo>
                      <a:pt x="1624" y="751"/>
                    </a:lnTo>
                    <a:lnTo>
                      <a:pt x="1628" y="751"/>
                    </a:lnTo>
                    <a:lnTo>
                      <a:pt x="1632" y="752"/>
                    </a:lnTo>
                    <a:lnTo>
                      <a:pt x="1636" y="753"/>
                    </a:lnTo>
                    <a:lnTo>
                      <a:pt x="1640" y="752"/>
                    </a:lnTo>
                    <a:lnTo>
                      <a:pt x="1643" y="751"/>
                    </a:lnTo>
                    <a:lnTo>
                      <a:pt x="1647" y="752"/>
                    </a:lnTo>
                    <a:lnTo>
                      <a:pt x="1651" y="751"/>
                    </a:lnTo>
                    <a:lnTo>
                      <a:pt x="1655" y="753"/>
                    </a:lnTo>
                    <a:lnTo>
                      <a:pt x="1659" y="752"/>
                    </a:lnTo>
                    <a:lnTo>
                      <a:pt x="1663" y="752"/>
                    </a:lnTo>
                    <a:lnTo>
                      <a:pt x="1667" y="753"/>
                    </a:lnTo>
                    <a:lnTo>
                      <a:pt x="1671" y="752"/>
                    </a:lnTo>
                    <a:lnTo>
                      <a:pt x="1675" y="751"/>
                    </a:lnTo>
                    <a:lnTo>
                      <a:pt x="1679" y="751"/>
                    </a:lnTo>
                    <a:lnTo>
                      <a:pt x="1683" y="751"/>
                    </a:lnTo>
                    <a:lnTo>
                      <a:pt x="1687" y="751"/>
                    </a:lnTo>
                    <a:lnTo>
                      <a:pt x="1691" y="749"/>
                    </a:lnTo>
                    <a:lnTo>
                      <a:pt x="1695" y="749"/>
                    </a:lnTo>
                    <a:lnTo>
                      <a:pt x="1699" y="749"/>
                    </a:lnTo>
                    <a:lnTo>
                      <a:pt x="1703" y="750"/>
                    </a:lnTo>
                    <a:lnTo>
                      <a:pt x="1707" y="749"/>
                    </a:lnTo>
                    <a:lnTo>
                      <a:pt x="1711" y="748"/>
                    </a:lnTo>
                    <a:lnTo>
                      <a:pt x="1714" y="748"/>
                    </a:lnTo>
                    <a:lnTo>
                      <a:pt x="1718" y="748"/>
                    </a:lnTo>
                    <a:lnTo>
                      <a:pt x="1722" y="747"/>
                    </a:lnTo>
                    <a:lnTo>
                      <a:pt x="1726" y="747"/>
                    </a:lnTo>
                    <a:lnTo>
                      <a:pt x="1730" y="745"/>
                    </a:lnTo>
                    <a:lnTo>
                      <a:pt x="1734" y="745"/>
                    </a:lnTo>
                    <a:lnTo>
                      <a:pt x="1738" y="744"/>
                    </a:lnTo>
                    <a:lnTo>
                      <a:pt x="1742" y="743"/>
                    </a:lnTo>
                    <a:lnTo>
                      <a:pt x="1746" y="744"/>
                    </a:lnTo>
                    <a:lnTo>
                      <a:pt x="1750" y="743"/>
                    </a:lnTo>
                    <a:lnTo>
                      <a:pt x="1754" y="742"/>
                    </a:lnTo>
                    <a:lnTo>
                      <a:pt x="1758" y="741"/>
                    </a:lnTo>
                    <a:lnTo>
                      <a:pt x="1762" y="740"/>
                    </a:lnTo>
                    <a:lnTo>
                      <a:pt x="1766" y="739"/>
                    </a:lnTo>
                    <a:lnTo>
                      <a:pt x="1770" y="739"/>
                    </a:lnTo>
                    <a:lnTo>
                      <a:pt x="1774" y="737"/>
                    </a:lnTo>
                    <a:lnTo>
                      <a:pt x="1778" y="738"/>
                    </a:lnTo>
                    <a:lnTo>
                      <a:pt x="1781" y="737"/>
                    </a:lnTo>
                    <a:lnTo>
                      <a:pt x="1785" y="737"/>
                    </a:lnTo>
                    <a:lnTo>
                      <a:pt x="1789" y="736"/>
                    </a:lnTo>
                    <a:lnTo>
                      <a:pt x="1793" y="734"/>
                    </a:lnTo>
                    <a:lnTo>
                      <a:pt x="1797" y="733"/>
                    </a:lnTo>
                    <a:lnTo>
                      <a:pt x="1801" y="732"/>
                    </a:lnTo>
                    <a:lnTo>
                      <a:pt x="1805" y="731"/>
                    </a:lnTo>
                    <a:lnTo>
                      <a:pt x="1809" y="729"/>
                    </a:lnTo>
                    <a:lnTo>
                      <a:pt x="1813" y="729"/>
                    </a:lnTo>
                    <a:lnTo>
                      <a:pt x="1817" y="729"/>
                    </a:lnTo>
                    <a:lnTo>
                      <a:pt x="1821" y="728"/>
                    </a:lnTo>
                    <a:lnTo>
                      <a:pt x="1825" y="727"/>
                    </a:lnTo>
                    <a:lnTo>
                      <a:pt x="1829" y="726"/>
                    </a:lnTo>
                    <a:lnTo>
                      <a:pt x="1833" y="724"/>
                    </a:lnTo>
                    <a:lnTo>
                      <a:pt x="1837" y="723"/>
                    </a:lnTo>
                    <a:lnTo>
                      <a:pt x="1841" y="722"/>
                    </a:lnTo>
                    <a:lnTo>
                      <a:pt x="1845" y="722"/>
                    </a:lnTo>
                    <a:lnTo>
                      <a:pt x="1848" y="719"/>
                    </a:lnTo>
                    <a:lnTo>
                      <a:pt x="1852" y="718"/>
                    </a:lnTo>
                    <a:lnTo>
                      <a:pt x="1856" y="715"/>
                    </a:lnTo>
                    <a:lnTo>
                      <a:pt x="1860" y="715"/>
                    </a:lnTo>
                    <a:lnTo>
                      <a:pt x="1864" y="713"/>
                    </a:lnTo>
                    <a:lnTo>
                      <a:pt x="1868" y="713"/>
                    </a:lnTo>
                    <a:lnTo>
                      <a:pt x="1872" y="709"/>
                    </a:lnTo>
                    <a:lnTo>
                      <a:pt x="1876" y="711"/>
                    </a:lnTo>
                    <a:lnTo>
                      <a:pt x="1880" y="708"/>
                    </a:lnTo>
                    <a:lnTo>
                      <a:pt x="1884" y="707"/>
                    </a:lnTo>
                    <a:lnTo>
                      <a:pt x="1888" y="706"/>
                    </a:lnTo>
                    <a:lnTo>
                      <a:pt x="1892" y="705"/>
                    </a:lnTo>
                    <a:lnTo>
                      <a:pt x="1896" y="702"/>
                    </a:lnTo>
                    <a:lnTo>
                      <a:pt x="1900" y="701"/>
                    </a:lnTo>
                    <a:lnTo>
                      <a:pt x="1904" y="700"/>
                    </a:lnTo>
                    <a:lnTo>
                      <a:pt x="1908" y="699"/>
                    </a:lnTo>
                    <a:lnTo>
                      <a:pt x="1912" y="697"/>
                    </a:lnTo>
                    <a:lnTo>
                      <a:pt x="1916" y="695"/>
                    </a:lnTo>
                    <a:lnTo>
                      <a:pt x="1919" y="694"/>
                    </a:lnTo>
                    <a:lnTo>
                      <a:pt x="1923" y="691"/>
                    </a:lnTo>
                    <a:lnTo>
                      <a:pt x="1927" y="691"/>
                    </a:lnTo>
                    <a:lnTo>
                      <a:pt x="1931" y="689"/>
                    </a:lnTo>
                    <a:lnTo>
                      <a:pt x="1935" y="688"/>
                    </a:lnTo>
                    <a:lnTo>
                      <a:pt x="1939" y="685"/>
                    </a:lnTo>
                    <a:lnTo>
                      <a:pt x="1943" y="685"/>
                    </a:lnTo>
                    <a:lnTo>
                      <a:pt x="1947" y="683"/>
                    </a:lnTo>
                    <a:lnTo>
                      <a:pt x="1951" y="681"/>
                    </a:lnTo>
                    <a:lnTo>
                      <a:pt x="1955" y="680"/>
                    </a:lnTo>
                    <a:lnTo>
                      <a:pt x="1959" y="677"/>
                    </a:lnTo>
                    <a:lnTo>
                      <a:pt x="1963" y="677"/>
                    </a:lnTo>
                    <a:lnTo>
                      <a:pt x="1967" y="674"/>
                    </a:lnTo>
                    <a:lnTo>
                      <a:pt x="1971" y="673"/>
                    </a:lnTo>
                    <a:lnTo>
                      <a:pt x="1975" y="670"/>
                    </a:lnTo>
                    <a:lnTo>
                      <a:pt x="1979" y="668"/>
                    </a:lnTo>
                    <a:lnTo>
                      <a:pt x="1983" y="667"/>
                    </a:lnTo>
                    <a:lnTo>
                      <a:pt x="1986" y="664"/>
                    </a:lnTo>
                    <a:lnTo>
                      <a:pt x="1990" y="663"/>
                    </a:lnTo>
                    <a:lnTo>
                      <a:pt x="1994" y="662"/>
                    </a:lnTo>
                    <a:lnTo>
                      <a:pt x="1998" y="660"/>
                    </a:lnTo>
                    <a:lnTo>
                      <a:pt x="2002" y="657"/>
                    </a:lnTo>
                    <a:lnTo>
                      <a:pt x="2006" y="656"/>
                    </a:lnTo>
                    <a:lnTo>
                      <a:pt x="2010" y="653"/>
                    </a:lnTo>
                    <a:lnTo>
                      <a:pt x="2014" y="651"/>
                    </a:lnTo>
                    <a:lnTo>
                      <a:pt x="2018" y="649"/>
                    </a:lnTo>
                    <a:lnTo>
                      <a:pt x="2022" y="648"/>
                    </a:lnTo>
                    <a:lnTo>
                      <a:pt x="2026" y="647"/>
                    </a:lnTo>
                    <a:lnTo>
                      <a:pt x="2030" y="645"/>
                    </a:lnTo>
                    <a:lnTo>
                      <a:pt x="2034" y="642"/>
                    </a:lnTo>
                    <a:lnTo>
                      <a:pt x="2038" y="640"/>
                    </a:lnTo>
                    <a:lnTo>
                      <a:pt x="2042" y="639"/>
                    </a:lnTo>
                    <a:lnTo>
                      <a:pt x="2046" y="636"/>
                    </a:lnTo>
                    <a:lnTo>
                      <a:pt x="2050" y="635"/>
                    </a:lnTo>
                    <a:lnTo>
                      <a:pt x="2054" y="633"/>
                    </a:lnTo>
                    <a:lnTo>
                      <a:pt x="2057" y="631"/>
                    </a:lnTo>
                    <a:lnTo>
                      <a:pt x="2061" y="629"/>
                    </a:lnTo>
                    <a:lnTo>
                      <a:pt x="2065" y="627"/>
                    </a:lnTo>
                    <a:lnTo>
                      <a:pt x="2069" y="625"/>
                    </a:lnTo>
                    <a:lnTo>
                      <a:pt x="2073" y="622"/>
                    </a:lnTo>
                    <a:lnTo>
                      <a:pt x="2077" y="620"/>
                    </a:lnTo>
                    <a:lnTo>
                      <a:pt x="2081" y="619"/>
                    </a:lnTo>
                    <a:lnTo>
                      <a:pt x="2085" y="616"/>
                    </a:lnTo>
                    <a:lnTo>
                      <a:pt x="2089" y="614"/>
                    </a:lnTo>
                    <a:lnTo>
                      <a:pt x="2093" y="611"/>
                    </a:lnTo>
                    <a:lnTo>
                      <a:pt x="2097" y="611"/>
                    </a:lnTo>
                    <a:lnTo>
                      <a:pt x="2101" y="609"/>
                    </a:lnTo>
                    <a:lnTo>
                      <a:pt x="2105" y="606"/>
                    </a:lnTo>
                    <a:lnTo>
                      <a:pt x="2109" y="603"/>
                    </a:lnTo>
                    <a:lnTo>
                      <a:pt x="2113" y="603"/>
                    </a:lnTo>
                    <a:lnTo>
                      <a:pt x="2117" y="600"/>
                    </a:lnTo>
                    <a:lnTo>
                      <a:pt x="2121" y="597"/>
                    </a:lnTo>
                    <a:lnTo>
                      <a:pt x="2124" y="596"/>
                    </a:lnTo>
                    <a:lnTo>
                      <a:pt x="2128" y="593"/>
                    </a:lnTo>
                    <a:lnTo>
                      <a:pt x="2132" y="591"/>
                    </a:lnTo>
                    <a:lnTo>
                      <a:pt x="2136" y="589"/>
                    </a:lnTo>
                    <a:lnTo>
                      <a:pt x="2140" y="586"/>
                    </a:lnTo>
                    <a:lnTo>
                      <a:pt x="2144" y="586"/>
                    </a:lnTo>
                    <a:lnTo>
                      <a:pt x="2148" y="583"/>
                    </a:lnTo>
                    <a:lnTo>
                      <a:pt x="2152" y="581"/>
                    </a:lnTo>
                    <a:lnTo>
                      <a:pt x="2156" y="579"/>
                    </a:lnTo>
                    <a:lnTo>
                      <a:pt x="2160" y="576"/>
                    </a:lnTo>
                    <a:lnTo>
                      <a:pt x="2164" y="575"/>
                    </a:lnTo>
                    <a:lnTo>
                      <a:pt x="2168" y="573"/>
                    </a:lnTo>
                    <a:lnTo>
                      <a:pt x="2172" y="570"/>
                    </a:lnTo>
                    <a:lnTo>
                      <a:pt x="2176" y="567"/>
                    </a:lnTo>
                    <a:lnTo>
                      <a:pt x="2180" y="566"/>
                    </a:lnTo>
                    <a:lnTo>
                      <a:pt x="2184" y="562"/>
                    </a:lnTo>
                    <a:lnTo>
                      <a:pt x="2188" y="560"/>
                    </a:lnTo>
                    <a:lnTo>
                      <a:pt x="2191" y="559"/>
                    </a:lnTo>
                    <a:lnTo>
                      <a:pt x="2195" y="555"/>
                    </a:lnTo>
                    <a:lnTo>
                      <a:pt x="2199" y="553"/>
                    </a:lnTo>
                    <a:lnTo>
                      <a:pt x="2203" y="550"/>
                    </a:lnTo>
                    <a:lnTo>
                      <a:pt x="2207" y="549"/>
                    </a:lnTo>
                    <a:lnTo>
                      <a:pt x="2211" y="546"/>
                    </a:lnTo>
                    <a:lnTo>
                      <a:pt x="2215" y="545"/>
                    </a:lnTo>
                    <a:lnTo>
                      <a:pt x="2219" y="542"/>
                    </a:lnTo>
                    <a:lnTo>
                      <a:pt x="2223" y="539"/>
                    </a:lnTo>
                    <a:lnTo>
                      <a:pt x="2227" y="539"/>
                    </a:lnTo>
                    <a:lnTo>
                      <a:pt x="2231" y="535"/>
                    </a:lnTo>
                    <a:lnTo>
                      <a:pt x="2235" y="533"/>
                    </a:lnTo>
                    <a:lnTo>
                      <a:pt x="2239" y="529"/>
                    </a:lnTo>
                    <a:lnTo>
                      <a:pt x="2243" y="528"/>
                    </a:lnTo>
                    <a:lnTo>
                      <a:pt x="2247" y="525"/>
                    </a:lnTo>
                    <a:lnTo>
                      <a:pt x="2251" y="523"/>
                    </a:lnTo>
                    <a:lnTo>
                      <a:pt x="2255" y="522"/>
                    </a:lnTo>
                    <a:lnTo>
                      <a:pt x="2259" y="518"/>
                    </a:lnTo>
                    <a:lnTo>
                      <a:pt x="2262" y="516"/>
                    </a:lnTo>
                    <a:lnTo>
                      <a:pt x="2266" y="515"/>
                    </a:lnTo>
                    <a:lnTo>
                      <a:pt x="2270" y="513"/>
                    </a:lnTo>
                    <a:lnTo>
                      <a:pt x="2274" y="510"/>
                    </a:lnTo>
                    <a:lnTo>
                      <a:pt x="2278" y="507"/>
                    </a:lnTo>
                    <a:lnTo>
                      <a:pt x="2282" y="506"/>
                    </a:lnTo>
                    <a:lnTo>
                      <a:pt x="2286" y="502"/>
                    </a:lnTo>
                    <a:lnTo>
                      <a:pt x="2290" y="499"/>
                    </a:lnTo>
                    <a:lnTo>
                      <a:pt x="2294" y="496"/>
                    </a:lnTo>
                    <a:lnTo>
                      <a:pt x="2298" y="494"/>
                    </a:lnTo>
                    <a:lnTo>
                      <a:pt x="2302" y="493"/>
                    </a:lnTo>
                    <a:lnTo>
                      <a:pt x="2306" y="490"/>
                    </a:lnTo>
                    <a:lnTo>
                      <a:pt x="2310" y="487"/>
                    </a:lnTo>
                    <a:lnTo>
                      <a:pt x="2314" y="484"/>
                    </a:lnTo>
                    <a:lnTo>
                      <a:pt x="2318" y="483"/>
                    </a:lnTo>
                    <a:lnTo>
                      <a:pt x="2322" y="482"/>
                    </a:lnTo>
                    <a:lnTo>
                      <a:pt x="2326" y="479"/>
                    </a:lnTo>
                    <a:lnTo>
                      <a:pt x="2329" y="477"/>
                    </a:lnTo>
                    <a:lnTo>
                      <a:pt x="2333" y="474"/>
                    </a:lnTo>
                    <a:lnTo>
                      <a:pt x="2337" y="470"/>
                    </a:lnTo>
                    <a:lnTo>
                      <a:pt x="2341" y="470"/>
                    </a:lnTo>
                    <a:lnTo>
                      <a:pt x="2345" y="467"/>
                    </a:lnTo>
                    <a:lnTo>
                      <a:pt x="2349" y="466"/>
                    </a:lnTo>
                    <a:lnTo>
                      <a:pt x="2353" y="462"/>
                    </a:lnTo>
                    <a:lnTo>
                      <a:pt x="2357" y="460"/>
                    </a:lnTo>
                    <a:lnTo>
                      <a:pt x="2361" y="457"/>
                    </a:lnTo>
                    <a:lnTo>
                      <a:pt x="2365" y="455"/>
                    </a:lnTo>
                    <a:lnTo>
                      <a:pt x="2369" y="454"/>
                    </a:lnTo>
                    <a:lnTo>
                      <a:pt x="2373" y="450"/>
                    </a:lnTo>
                    <a:lnTo>
                      <a:pt x="2377" y="448"/>
                    </a:lnTo>
                    <a:lnTo>
                      <a:pt x="2381" y="446"/>
                    </a:lnTo>
                    <a:lnTo>
                      <a:pt x="2385" y="443"/>
                    </a:lnTo>
                    <a:lnTo>
                      <a:pt x="2389" y="440"/>
                    </a:lnTo>
                    <a:lnTo>
                      <a:pt x="2393" y="439"/>
                    </a:lnTo>
                    <a:lnTo>
                      <a:pt x="2396" y="437"/>
                    </a:lnTo>
                    <a:lnTo>
                      <a:pt x="2400" y="434"/>
                    </a:lnTo>
                    <a:lnTo>
                      <a:pt x="2404" y="431"/>
                    </a:lnTo>
                    <a:lnTo>
                      <a:pt x="2408" y="430"/>
                    </a:lnTo>
                    <a:lnTo>
                      <a:pt x="2412" y="428"/>
                    </a:lnTo>
                    <a:lnTo>
                      <a:pt x="2416" y="425"/>
                    </a:lnTo>
                    <a:lnTo>
                      <a:pt x="2420" y="423"/>
                    </a:lnTo>
                    <a:lnTo>
                      <a:pt x="2424" y="421"/>
                    </a:lnTo>
                    <a:lnTo>
                      <a:pt x="2428" y="419"/>
                    </a:lnTo>
                    <a:lnTo>
                      <a:pt x="2432" y="417"/>
                    </a:lnTo>
                    <a:lnTo>
                      <a:pt x="2436" y="414"/>
                    </a:lnTo>
                    <a:lnTo>
                      <a:pt x="2440" y="411"/>
                    </a:lnTo>
                    <a:lnTo>
                      <a:pt x="2444" y="410"/>
                    </a:lnTo>
                    <a:lnTo>
                      <a:pt x="2448" y="407"/>
                    </a:lnTo>
                    <a:lnTo>
                      <a:pt x="2452" y="403"/>
                    </a:lnTo>
                    <a:lnTo>
                      <a:pt x="2456" y="402"/>
                    </a:lnTo>
                    <a:lnTo>
                      <a:pt x="2460" y="399"/>
                    </a:lnTo>
                    <a:lnTo>
                      <a:pt x="2464" y="398"/>
                    </a:lnTo>
                    <a:lnTo>
                      <a:pt x="2467" y="395"/>
                    </a:lnTo>
                    <a:lnTo>
                      <a:pt x="2471" y="393"/>
                    </a:lnTo>
                    <a:lnTo>
                      <a:pt x="2475" y="389"/>
                    </a:lnTo>
                    <a:lnTo>
                      <a:pt x="2479" y="388"/>
                    </a:lnTo>
                    <a:lnTo>
                      <a:pt x="2483" y="386"/>
                    </a:lnTo>
                    <a:lnTo>
                      <a:pt x="2487" y="384"/>
                    </a:lnTo>
                    <a:lnTo>
                      <a:pt x="2491" y="383"/>
                    </a:lnTo>
                    <a:lnTo>
                      <a:pt x="2495" y="379"/>
                    </a:lnTo>
                    <a:lnTo>
                      <a:pt x="2499" y="377"/>
                    </a:lnTo>
                    <a:lnTo>
                      <a:pt x="2503" y="375"/>
                    </a:lnTo>
                    <a:lnTo>
                      <a:pt x="2507" y="373"/>
                    </a:lnTo>
                    <a:lnTo>
                      <a:pt x="2511" y="370"/>
                    </a:lnTo>
                    <a:lnTo>
                      <a:pt x="2515" y="367"/>
                    </a:lnTo>
                    <a:lnTo>
                      <a:pt x="2519" y="365"/>
                    </a:lnTo>
                    <a:lnTo>
                      <a:pt x="2523" y="364"/>
                    </a:lnTo>
                    <a:lnTo>
                      <a:pt x="2527" y="362"/>
                    </a:lnTo>
                    <a:lnTo>
                      <a:pt x="2531" y="358"/>
                    </a:lnTo>
                    <a:lnTo>
                      <a:pt x="2534" y="356"/>
                    </a:lnTo>
                    <a:lnTo>
                      <a:pt x="2538" y="354"/>
                    </a:lnTo>
                    <a:lnTo>
                      <a:pt x="2542" y="353"/>
                    </a:lnTo>
                    <a:lnTo>
                      <a:pt x="2546" y="350"/>
                    </a:lnTo>
                    <a:lnTo>
                      <a:pt x="2550" y="349"/>
                    </a:lnTo>
                    <a:lnTo>
                      <a:pt x="2554" y="345"/>
                    </a:lnTo>
                    <a:lnTo>
                      <a:pt x="2558" y="344"/>
                    </a:lnTo>
                    <a:lnTo>
                      <a:pt x="2562" y="342"/>
                    </a:lnTo>
                    <a:lnTo>
                      <a:pt x="2566" y="339"/>
                    </a:lnTo>
                    <a:lnTo>
                      <a:pt x="2570" y="337"/>
                    </a:lnTo>
                    <a:lnTo>
                      <a:pt x="2574" y="336"/>
                    </a:lnTo>
                    <a:lnTo>
                      <a:pt x="2578" y="334"/>
                    </a:lnTo>
                    <a:lnTo>
                      <a:pt x="2582" y="330"/>
                    </a:lnTo>
                    <a:lnTo>
                      <a:pt x="2586" y="329"/>
                    </a:lnTo>
                    <a:lnTo>
                      <a:pt x="2590" y="326"/>
                    </a:lnTo>
                    <a:lnTo>
                      <a:pt x="2594" y="323"/>
                    </a:lnTo>
                    <a:lnTo>
                      <a:pt x="2598" y="320"/>
                    </a:lnTo>
                    <a:lnTo>
                      <a:pt x="2602" y="319"/>
                    </a:lnTo>
                    <a:lnTo>
                      <a:pt x="2605" y="318"/>
                    </a:lnTo>
                    <a:lnTo>
                      <a:pt x="2609" y="317"/>
                    </a:lnTo>
                    <a:lnTo>
                      <a:pt x="2613" y="315"/>
                    </a:lnTo>
                    <a:lnTo>
                      <a:pt x="2617" y="312"/>
                    </a:lnTo>
                    <a:lnTo>
                      <a:pt x="2621" y="310"/>
                    </a:lnTo>
                    <a:lnTo>
                      <a:pt x="2625" y="308"/>
                    </a:lnTo>
                    <a:lnTo>
                      <a:pt x="2629" y="307"/>
                    </a:lnTo>
                    <a:lnTo>
                      <a:pt x="2633" y="306"/>
                    </a:lnTo>
                    <a:lnTo>
                      <a:pt x="2637" y="301"/>
                    </a:lnTo>
                    <a:lnTo>
                      <a:pt x="2641" y="301"/>
                    </a:lnTo>
                    <a:lnTo>
                      <a:pt x="2645" y="298"/>
                    </a:lnTo>
                    <a:lnTo>
                      <a:pt x="2649" y="295"/>
                    </a:lnTo>
                    <a:lnTo>
                      <a:pt x="2653" y="293"/>
                    </a:lnTo>
                    <a:lnTo>
                      <a:pt x="2657" y="292"/>
                    </a:lnTo>
                    <a:lnTo>
                      <a:pt x="2661" y="290"/>
                    </a:lnTo>
                    <a:lnTo>
                      <a:pt x="2665" y="287"/>
                    </a:lnTo>
                    <a:lnTo>
                      <a:pt x="2669" y="284"/>
                    </a:lnTo>
                    <a:lnTo>
                      <a:pt x="2672" y="284"/>
                    </a:lnTo>
                    <a:lnTo>
                      <a:pt x="2676" y="282"/>
                    </a:lnTo>
                    <a:lnTo>
                      <a:pt x="2680" y="279"/>
                    </a:lnTo>
                    <a:lnTo>
                      <a:pt x="2684" y="278"/>
                    </a:lnTo>
                    <a:lnTo>
                      <a:pt x="2688" y="275"/>
                    </a:lnTo>
                    <a:lnTo>
                      <a:pt x="2692" y="274"/>
                    </a:lnTo>
                    <a:lnTo>
                      <a:pt x="2696" y="270"/>
                    </a:lnTo>
                    <a:lnTo>
                      <a:pt x="2700" y="270"/>
                    </a:lnTo>
                    <a:lnTo>
                      <a:pt x="2704" y="267"/>
                    </a:lnTo>
                    <a:lnTo>
                      <a:pt x="2708" y="267"/>
                    </a:lnTo>
                    <a:lnTo>
                      <a:pt x="2712" y="264"/>
                    </a:lnTo>
                    <a:lnTo>
                      <a:pt x="2716" y="263"/>
                    </a:lnTo>
                    <a:lnTo>
                      <a:pt x="2720" y="261"/>
                    </a:lnTo>
                    <a:lnTo>
                      <a:pt x="2724" y="260"/>
                    </a:lnTo>
                    <a:lnTo>
                      <a:pt x="2728" y="257"/>
                    </a:lnTo>
                    <a:lnTo>
                      <a:pt x="2732" y="255"/>
                    </a:lnTo>
                    <a:lnTo>
                      <a:pt x="2736" y="254"/>
                    </a:lnTo>
                    <a:lnTo>
                      <a:pt x="2739" y="250"/>
                    </a:lnTo>
                    <a:lnTo>
                      <a:pt x="2743" y="249"/>
                    </a:lnTo>
                    <a:lnTo>
                      <a:pt x="2747" y="247"/>
                    </a:lnTo>
                    <a:lnTo>
                      <a:pt x="2751" y="246"/>
                    </a:lnTo>
                    <a:lnTo>
                      <a:pt x="2755" y="245"/>
                    </a:lnTo>
                    <a:lnTo>
                      <a:pt x="2759" y="242"/>
                    </a:lnTo>
                    <a:lnTo>
                      <a:pt x="2763" y="240"/>
                    </a:lnTo>
                    <a:lnTo>
                      <a:pt x="2767" y="238"/>
                    </a:lnTo>
                    <a:lnTo>
                      <a:pt x="2771" y="236"/>
                    </a:lnTo>
                    <a:lnTo>
                      <a:pt x="2775" y="233"/>
                    </a:lnTo>
                    <a:lnTo>
                      <a:pt x="2779" y="233"/>
                    </a:lnTo>
                    <a:lnTo>
                      <a:pt x="2783" y="231"/>
                    </a:lnTo>
                    <a:lnTo>
                      <a:pt x="2787" y="228"/>
                    </a:lnTo>
                    <a:lnTo>
                      <a:pt x="2791" y="228"/>
                    </a:lnTo>
                    <a:lnTo>
                      <a:pt x="2795" y="226"/>
                    </a:lnTo>
                    <a:lnTo>
                      <a:pt x="2799" y="224"/>
                    </a:lnTo>
                    <a:lnTo>
                      <a:pt x="2803" y="223"/>
                    </a:lnTo>
                    <a:lnTo>
                      <a:pt x="2807" y="220"/>
                    </a:lnTo>
                    <a:lnTo>
                      <a:pt x="2810" y="219"/>
                    </a:lnTo>
                    <a:lnTo>
                      <a:pt x="2814" y="218"/>
                    </a:lnTo>
                    <a:lnTo>
                      <a:pt x="2818" y="214"/>
                    </a:lnTo>
                    <a:lnTo>
                      <a:pt x="2822" y="215"/>
                    </a:lnTo>
                    <a:lnTo>
                      <a:pt x="2826" y="211"/>
                    </a:lnTo>
                    <a:lnTo>
                      <a:pt x="2830" y="210"/>
                    </a:lnTo>
                    <a:lnTo>
                      <a:pt x="2834" y="209"/>
                    </a:lnTo>
                    <a:lnTo>
                      <a:pt x="2838" y="208"/>
                    </a:lnTo>
                    <a:lnTo>
                      <a:pt x="2842" y="205"/>
                    </a:lnTo>
                    <a:lnTo>
                      <a:pt x="2846" y="203"/>
                    </a:lnTo>
                    <a:lnTo>
                      <a:pt x="2850" y="202"/>
                    </a:lnTo>
                    <a:lnTo>
                      <a:pt x="2854" y="200"/>
                    </a:lnTo>
                    <a:lnTo>
                      <a:pt x="2858" y="198"/>
                    </a:lnTo>
                    <a:lnTo>
                      <a:pt x="2862" y="197"/>
                    </a:lnTo>
                    <a:lnTo>
                      <a:pt x="2866" y="194"/>
                    </a:lnTo>
                    <a:lnTo>
                      <a:pt x="2870" y="194"/>
                    </a:lnTo>
                    <a:lnTo>
                      <a:pt x="2874" y="191"/>
                    </a:lnTo>
                    <a:lnTo>
                      <a:pt x="2877" y="190"/>
                    </a:lnTo>
                    <a:lnTo>
                      <a:pt x="2881" y="189"/>
                    </a:lnTo>
                    <a:lnTo>
                      <a:pt x="2885" y="188"/>
                    </a:lnTo>
                    <a:lnTo>
                      <a:pt x="2889" y="187"/>
                    </a:lnTo>
                    <a:lnTo>
                      <a:pt x="2893" y="184"/>
                    </a:lnTo>
                    <a:lnTo>
                      <a:pt x="2897" y="184"/>
                    </a:lnTo>
                    <a:lnTo>
                      <a:pt x="2901" y="183"/>
                    </a:lnTo>
                    <a:lnTo>
                      <a:pt x="2905" y="180"/>
                    </a:lnTo>
                    <a:lnTo>
                      <a:pt x="2909" y="177"/>
                    </a:lnTo>
                    <a:lnTo>
                      <a:pt x="2913" y="177"/>
                    </a:lnTo>
                    <a:lnTo>
                      <a:pt x="2917" y="175"/>
                    </a:lnTo>
                    <a:lnTo>
                      <a:pt x="2921" y="174"/>
                    </a:lnTo>
                    <a:lnTo>
                      <a:pt x="2925" y="173"/>
                    </a:lnTo>
                    <a:lnTo>
                      <a:pt x="2929" y="170"/>
                    </a:lnTo>
                    <a:lnTo>
                      <a:pt x="2933" y="169"/>
                    </a:lnTo>
                    <a:lnTo>
                      <a:pt x="2937" y="168"/>
                    </a:lnTo>
                    <a:lnTo>
                      <a:pt x="2941" y="168"/>
                    </a:lnTo>
                    <a:lnTo>
                      <a:pt x="2944" y="165"/>
                    </a:lnTo>
                    <a:lnTo>
                      <a:pt x="2948" y="165"/>
                    </a:lnTo>
                    <a:lnTo>
                      <a:pt x="2952" y="163"/>
                    </a:lnTo>
                    <a:lnTo>
                      <a:pt x="2956" y="160"/>
                    </a:lnTo>
                    <a:lnTo>
                      <a:pt x="2960" y="159"/>
                    </a:lnTo>
                    <a:lnTo>
                      <a:pt x="2964" y="158"/>
                    </a:lnTo>
                    <a:lnTo>
                      <a:pt x="2968" y="156"/>
                    </a:lnTo>
                    <a:lnTo>
                      <a:pt x="2972" y="158"/>
                    </a:lnTo>
                    <a:lnTo>
                      <a:pt x="2976" y="155"/>
                    </a:lnTo>
                    <a:lnTo>
                      <a:pt x="2980" y="153"/>
                    </a:lnTo>
                    <a:lnTo>
                      <a:pt x="2984" y="151"/>
                    </a:lnTo>
                    <a:lnTo>
                      <a:pt x="2988" y="151"/>
                    </a:lnTo>
                    <a:lnTo>
                      <a:pt x="2992" y="147"/>
                    </a:lnTo>
                    <a:lnTo>
                      <a:pt x="2996" y="147"/>
                    </a:lnTo>
                    <a:lnTo>
                      <a:pt x="3000" y="147"/>
                    </a:lnTo>
                    <a:lnTo>
                      <a:pt x="3004" y="145"/>
                    </a:lnTo>
                    <a:lnTo>
                      <a:pt x="3008" y="144"/>
                    </a:lnTo>
                    <a:lnTo>
                      <a:pt x="3012" y="143"/>
                    </a:lnTo>
                    <a:lnTo>
                      <a:pt x="3015" y="143"/>
                    </a:lnTo>
                    <a:lnTo>
                      <a:pt x="3019" y="139"/>
                    </a:lnTo>
                    <a:lnTo>
                      <a:pt x="3023" y="138"/>
                    </a:lnTo>
                    <a:lnTo>
                      <a:pt x="3027" y="138"/>
                    </a:lnTo>
                    <a:lnTo>
                      <a:pt x="3031" y="136"/>
                    </a:lnTo>
                    <a:lnTo>
                      <a:pt x="3035" y="135"/>
                    </a:lnTo>
                    <a:lnTo>
                      <a:pt x="3039" y="133"/>
                    </a:lnTo>
                    <a:lnTo>
                      <a:pt x="3043" y="133"/>
                    </a:lnTo>
                    <a:lnTo>
                      <a:pt x="3047" y="131"/>
                    </a:lnTo>
                    <a:lnTo>
                      <a:pt x="3051" y="129"/>
                    </a:lnTo>
                    <a:lnTo>
                      <a:pt x="3055" y="129"/>
                    </a:lnTo>
                    <a:lnTo>
                      <a:pt x="3059" y="128"/>
                    </a:lnTo>
                    <a:lnTo>
                      <a:pt x="3063" y="125"/>
                    </a:lnTo>
                    <a:lnTo>
                      <a:pt x="3067" y="126"/>
                    </a:lnTo>
                    <a:lnTo>
                      <a:pt x="3071" y="123"/>
                    </a:lnTo>
                    <a:lnTo>
                      <a:pt x="3075" y="124"/>
                    </a:lnTo>
                    <a:lnTo>
                      <a:pt x="3079" y="123"/>
                    </a:lnTo>
                    <a:lnTo>
                      <a:pt x="3082" y="121"/>
                    </a:lnTo>
                    <a:lnTo>
                      <a:pt x="3086" y="121"/>
                    </a:lnTo>
                    <a:lnTo>
                      <a:pt x="3090" y="119"/>
                    </a:lnTo>
                    <a:lnTo>
                      <a:pt x="3094" y="117"/>
                    </a:lnTo>
                    <a:lnTo>
                      <a:pt x="3098" y="116"/>
                    </a:lnTo>
                    <a:lnTo>
                      <a:pt x="3102" y="115"/>
                    </a:lnTo>
                    <a:lnTo>
                      <a:pt x="3106" y="114"/>
                    </a:lnTo>
                    <a:lnTo>
                      <a:pt x="3110" y="114"/>
                    </a:lnTo>
                    <a:lnTo>
                      <a:pt x="3114" y="113"/>
                    </a:lnTo>
                    <a:lnTo>
                      <a:pt x="3118" y="109"/>
                    </a:lnTo>
                    <a:lnTo>
                      <a:pt x="3122" y="110"/>
                    </a:lnTo>
                    <a:lnTo>
                      <a:pt x="3126" y="109"/>
                    </a:lnTo>
                    <a:lnTo>
                      <a:pt x="3130" y="107"/>
                    </a:lnTo>
                    <a:lnTo>
                      <a:pt x="3134" y="106"/>
                    </a:lnTo>
                    <a:lnTo>
                      <a:pt x="3138" y="106"/>
                    </a:lnTo>
                    <a:lnTo>
                      <a:pt x="3142" y="104"/>
                    </a:lnTo>
                    <a:lnTo>
                      <a:pt x="3146" y="103"/>
                    </a:lnTo>
                    <a:lnTo>
                      <a:pt x="3150" y="1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7" name="Freeform 2729"/>
              <p:cNvSpPr>
                <a:spLocks/>
              </p:cNvSpPr>
              <p:nvPr/>
            </p:nvSpPr>
            <p:spPr bwMode="auto">
              <a:xfrm flipV="1">
                <a:off x="506" y="909"/>
                <a:ext cx="1814" cy="1011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9"/>
                  </a:cxn>
                  <a:cxn ang="0">
                    <a:pos x="303" y="19"/>
                  </a:cxn>
                  <a:cxn ang="0">
                    <a:pos x="354" y="34"/>
                  </a:cxn>
                  <a:cxn ang="0">
                    <a:pos x="406" y="61"/>
                  </a:cxn>
                  <a:cxn ang="0">
                    <a:pos x="457" y="92"/>
                  </a:cxn>
                  <a:cxn ang="0">
                    <a:pos x="508" y="135"/>
                  </a:cxn>
                  <a:cxn ang="0">
                    <a:pos x="559" y="187"/>
                  </a:cxn>
                  <a:cxn ang="0">
                    <a:pos x="611" y="249"/>
                  </a:cxn>
                  <a:cxn ang="0">
                    <a:pos x="662" y="323"/>
                  </a:cxn>
                  <a:cxn ang="0">
                    <a:pos x="713" y="405"/>
                  </a:cxn>
                  <a:cxn ang="0">
                    <a:pos x="764" y="496"/>
                  </a:cxn>
                  <a:cxn ang="0">
                    <a:pos x="816" y="592"/>
                  </a:cxn>
                  <a:cxn ang="0">
                    <a:pos x="867" y="694"/>
                  </a:cxn>
                  <a:cxn ang="0">
                    <a:pos x="918" y="797"/>
                  </a:cxn>
                  <a:cxn ang="0">
                    <a:pos x="969" y="905"/>
                  </a:cxn>
                  <a:cxn ang="0">
                    <a:pos x="1021" y="1011"/>
                  </a:cxn>
                  <a:cxn ang="0">
                    <a:pos x="1072" y="1115"/>
                  </a:cxn>
                  <a:cxn ang="0">
                    <a:pos x="1123" y="1215"/>
                  </a:cxn>
                  <a:cxn ang="0">
                    <a:pos x="1174" y="1311"/>
                  </a:cxn>
                  <a:cxn ang="0">
                    <a:pos x="1226" y="1399"/>
                  </a:cxn>
                  <a:cxn ang="0">
                    <a:pos x="1277" y="1477"/>
                  </a:cxn>
                  <a:cxn ang="0">
                    <a:pos x="1328" y="1550"/>
                  </a:cxn>
                  <a:cxn ang="0">
                    <a:pos x="1379" y="1609"/>
                  </a:cxn>
                  <a:cxn ang="0">
                    <a:pos x="1431" y="1659"/>
                  </a:cxn>
                  <a:cxn ang="0">
                    <a:pos x="1482" y="1700"/>
                  </a:cxn>
                  <a:cxn ang="0">
                    <a:pos x="1533" y="1727"/>
                  </a:cxn>
                  <a:cxn ang="0">
                    <a:pos x="1584" y="1747"/>
                  </a:cxn>
                  <a:cxn ang="0">
                    <a:pos x="1636" y="1753"/>
                  </a:cxn>
                  <a:cxn ang="0">
                    <a:pos x="1687" y="1749"/>
                  </a:cxn>
                  <a:cxn ang="0">
                    <a:pos x="1738" y="1736"/>
                  </a:cxn>
                  <a:cxn ang="0">
                    <a:pos x="1789" y="1713"/>
                  </a:cxn>
                  <a:cxn ang="0">
                    <a:pos x="1841" y="1682"/>
                  </a:cxn>
                  <a:cxn ang="0">
                    <a:pos x="1892" y="1642"/>
                  </a:cxn>
                  <a:cxn ang="0">
                    <a:pos x="1943" y="1596"/>
                  </a:cxn>
                  <a:cxn ang="0">
                    <a:pos x="1994" y="1544"/>
                  </a:cxn>
                  <a:cxn ang="0">
                    <a:pos x="2046" y="1487"/>
                  </a:cxn>
                  <a:cxn ang="0">
                    <a:pos x="2097" y="1425"/>
                  </a:cxn>
                  <a:cxn ang="0">
                    <a:pos x="2148" y="1360"/>
                  </a:cxn>
                  <a:cxn ang="0">
                    <a:pos x="2199" y="1292"/>
                  </a:cxn>
                  <a:cxn ang="0">
                    <a:pos x="2251" y="1222"/>
                  </a:cxn>
                  <a:cxn ang="0">
                    <a:pos x="2302" y="1152"/>
                  </a:cxn>
                  <a:cxn ang="0">
                    <a:pos x="2353" y="1079"/>
                  </a:cxn>
                  <a:cxn ang="0">
                    <a:pos x="2404" y="1008"/>
                  </a:cxn>
                  <a:cxn ang="0">
                    <a:pos x="2456" y="940"/>
                  </a:cxn>
                  <a:cxn ang="0">
                    <a:pos x="2507" y="871"/>
                  </a:cxn>
                  <a:cxn ang="0">
                    <a:pos x="2558" y="802"/>
                  </a:cxn>
                  <a:cxn ang="0">
                    <a:pos x="2609" y="736"/>
                  </a:cxn>
                  <a:cxn ang="0">
                    <a:pos x="2661" y="676"/>
                  </a:cxn>
                  <a:cxn ang="0">
                    <a:pos x="2712" y="617"/>
                  </a:cxn>
                  <a:cxn ang="0">
                    <a:pos x="2763" y="561"/>
                  </a:cxn>
                  <a:cxn ang="0">
                    <a:pos x="2814" y="506"/>
                  </a:cxn>
                  <a:cxn ang="0">
                    <a:pos x="2866" y="457"/>
                  </a:cxn>
                  <a:cxn ang="0">
                    <a:pos x="2917" y="410"/>
                  </a:cxn>
                  <a:cxn ang="0">
                    <a:pos x="2968" y="365"/>
                  </a:cxn>
                  <a:cxn ang="0">
                    <a:pos x="3019" y="324"/>
                  </a:cxn>
                  <a:cxn ang="0">
                    <a:pos x="3071" y="287"/>
                  </a:cxn>
                  <a:cxn ang="0">
                    <a:pos x="3122" y="254"/>
                  </a:cxn>
                </a:cxnLst>
                <a:rect l="0" t="0" r="r" b="b"/>
                <a:pathLst>
                  <a:path w="3150" h="1755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0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6"/>
                    </a:lnTo>
                    <a:lnTo>
                      <a:pt x="240" y="8"/>
                    </a:lnTo>
                    <a:lnTo>
                      <a:pt x="244" y="9"/>
                    </a:lnTo>
                    <a:lnTo>
                      <a:pt x="248" y="9"/>
                    </a:lnTo>
                    <a:lnTo>
                      <a:pt x="252" y="9"/>
                    </a:lnTo>
                    <a:lnTo>
                      <a:pt x="256" y="9"/>
                    </a:lnTo>
                    <a:lnTo>
                      <a:pt x="260" y="11"/>
                    </a:lnTo>
                    <a:lnTo>
                      <a:pt x="264" y="11"/>
                    </a:lnTo>
                    <a:lnTo>
                      <a:pt x="268" y="12"/>
                    </a:lnTo>
                    <a:lnTo>
                      <a:pt x="272" y="12"/>
                    </a:lnTo>
                    <a:lnTo>
                      <a:pt x="275" y="14"/>
                    </a:lnTo>
                    <a:lnTo>
                      <a:pt x="279" y="14"/>
                    </a:lnTo>
                    <a:lnTo>
                      <a:pt x="283" y="14"/>
                    </a:lnTo>
                    <a:lnTo>
                      <a:pt x="287" y="15"/>
                    </a:lnTo>
                    <a:lnTo>
                      <a:pt x="291" y="15"/>
                    </a:lnTo>
                    <a:lnTo>
                      <a:pt x="295" y="17"/>
                    </a:lnTo>
                    <a:lnTo>
                      <a:pt x="299" y="19"/>
                    </a:lnTo>
                    <a:lnTo>
                      <a:pt x="303" y="19"/>
                    </a:lnTo>
                    <a:lnTo>
                      <a:pt x="307" y="20"/>
                    </a:lnTo>
                    <a:lnTo>
                      <a:pt x="311" y="21"/>
                    </a:lnTo>
                    <a:lnTo>
                      <a:pt x="315" y="22"/>
                    </a:lnTo>
                    <a:lnTo>
                      <a:pt x="319" y="23"/>
                    </a:lnTo>
                    <a:lnTo>
                      <a:pt x="323" y="25"/>
                    </a:lnTo>
                    <a:lnTo>
                      <a:pt x="327" y="26"/>
                    </a:lnTo>
                    <a:lnTo>
                      <a:pt x="331" y="28"/>
                    </a:lnTo>
                    <a:lnTo>
                      <a:pt x="335" y="28"/>
                    </a:lnTo>
                    <a:lnTo>
                      <a:pt x="339" y="30"/>
                    </a:lnTo>
                    <a:lnTo>
                      <a:pt x="342" y="31"/>
                    </a:lnTo>
                    <a:lnTo>
                      <a:pt x="346" y="32"/>
                    </a:lnTo>
                    <a:lnTo>
                      <a:pt x="350" y="35"/>
                    </a:lnTo>
                    <a:lnTo>
                      <a:pt x="354" y="34"/>
                    </a:lnTo>
                    <a:lnTo>
                      <a:pt x="358" y="36"/>
                    </a:lnTo>
                    <a:lnTo>
                      <a:pt x="362" y="38"/>
                    </a:lnTo>
                    <a:lnTo>
                      <a:pt x="366" y="40"/>
                    </a:lnTo>
                    <a:lnTo>
                      <a:pt x="370" y="43"/>
                    </a:lnTo>
                    <a:lnTo>
                      <a:pt x="374" y="44"/>
                    </a:lnTo>
                    <a:lnTo>
                      <a:pt x="378" y="46"/>
                    </a:lnTo>
                    <a:lnTo>
                      <a:pt x="382" y="48"/>
                    </a:lnTo>
                    <a:lnTo>
                      <a:pt x="386" y="49"/>
                    </a:lnTo>
                    <a:lnTo>
                      <a:pt x="390" y="51"/>
                    </a:lnTo>
                    <a:lnTo>
                      <a:pt x="394" y="53"/>
                    </a:lnTo>
                    <a:lnTo>
                      <a:pt x="398" y="57"/>
                    </a:lnTo>
                    <a:lnTo>
                      <a:pt x="402" y="59"/>
                    </a:lnTo>
                    <a:lnTo>
                      <a:pt x="406" y="61"/>
                    </a:lnTo>
                    <a:lnTo>
                      <a:pt x="410" y="63"/>
                    </a:lnTo>
                    <a:lnTo>
                      <a:pt x="413" y="64"/>
                    </a:lnTo>
                    <a:lnTo>
                      <a:pt x="417" y="66"/>
                    </a:lnTo>
                    <a:lnTo>
                      <a:pt x="421" y="68"/>
                    </a:lnTo>
                    <a:lnTo>
                      <a:pt x="425" y="71"/>
                    </a:lnTo>
                    <a:lnTo>
                      <a:pt x="429" y="74"/>
                    </a:lnTo>
                    <a:lnTo>
                      <a:pt x="433" y="76"/>
                    </a:lnTo>
                    <a:lnTo>
                      <a:pt x="437" y="78"/>
                    </a:lnTo>
                    <a:lnTo>
                      <a:pt x="441" y="82"/>
                    </a:lnTo>
                    <a:lnTo>
                      <a:pt x="445" y="83"/>
                    </a:lnTo>
                    <a:lnTo>
                      <a:pt x="449" y="86"/>
                    </a:lnTo>
                    <a:lnTo>
                      <a:pt x="453" y="89"/>
                    </a:lnTo>
                    <a:lnTo>
                      <a:pt x="457" y="92"/>
                    </a:lnTo>
                    <a:lnTo>
                      <a:pt x="461" y="95"/>
                    </a:lnTo>
                    <a:lnTo>
                      <a:pt x="465" y="99"/>
                    </a:lnTo>
                    <a:lnTo>
                      <a:pt x="469" y="102"/>
                    </a:lnTo>
                    <a:lnTo>
                      <a:pt x="473" y="104"/>
                    </a:lnTo>
                    <a:lnTo>
                      <a:pt x="477" y="108"/>
                    </a:lnTo>
                    <a:lnTo>
                      <a:pt x="480" y="111"/>
                    </a:lnTo>
                    <a:lnTo>
                      <a:pt x="484" y="114"/>
                    </a:lnTo>
                    <a:lnTo>
                      <a:pt x="488" y="116"/>
                    </a:lnTo>
                    <a:lnTo>
                      <a:pt x="492" y="121"/>
                    </a:lnTo>
                    <a:lnTo>
                      <a:pt x="496" y="125"/>
                    </a:lnTo>
                    <a:lnTo>
                      <a:pt x="500" y="128"/>
                    </a:lnTo>
                    <a:lnTo>
                      <a:pt x="504" y="132"/>
                    </a:lnTo>
                    <a:lnTo>
                      <a:pt x="508" y="135"/>
                    </a:lnTo>
                    <a:lnTo>
                      <a:pt x="512" y="140"/>
                    </a:lnTo>
                    <a:lnTo>
                      <a:pt x="516" y="142"/>
                    </a:lnTo>
                    <a:lnTo>
                      <a:pt x="520" y="146"/>
                    </a:lnTo>
                    <a:lnTo>
                      <a:pt x="524" y="150"/>
                    </a:lnTo>
                    <a:lnTo>
                      <a:pt x="528" y="155"/>
                    </a:lnTo>
                    <a:lnTo>
                      <a:pt x="532" y="157"/>
                    </a:lnTo>
                    <a:lnTo>
                      <a:pt x="536" y="161"/>
                    </a:lnTo>
                    <a:lnTo>
                      <a:pt x="540" y="166"/>
                    </a:lnTo>
                    <a:lnTo>
                      <a:pt x="544" y="171"/>
                    </a:lnTo>
                    <a:lnTo>
                      <a:pt x="547" y="175"/>
                    </a:lnTo>
                    <a:lnTo>
                      <a:pt x="551" y="178"/>
                    </a:lnTo>
                    <a:lnTo>
                      <a:pt x="555" y="183"/>
                    </a:lnTo>
                    <a:lnTo>
                      <a:pt x="559" y="187"/>
                    </a:lnTo>
                    <a:lnTo>
                      <a:pt x="563" y="191"/>
                    </a:lnTo>
                    <a:lnTo>
                      <a:pt x="567" y="196"/>
                    </a:lnTo>
                    <a:lnTo>
                      <a:pt x="571" y="202"/>
                    </a:lnTo>
                    <a:lnTo>
                      <a:pt x="575" y="206"/>
                    </a:lnTo>
                    <a:lnTo>
                      <a:pt x="579" y="212"/>
                    </a:lnTo>
                    <a:lnTo>
                      <a:pt x="583" y="214"/>
                    </a:lnTo>
                    <a:lnTo>
                      <a:pt x="587" y="219"/>
                    </a:lnTo>
                    <a:lnTo>
                      <a:pt x="591" y="225"/>
                    </a:lnTo>
                    <a:lnTo>
                      <a:pt x="595" y="230"/>
                    </a:lnTo>
                    <a:lnTo>
                      <a:pt x="599" y="235"/>
                    </a:lnTo>
                    <a:lnTo>
                      <a:pt x="603" y="240"/>
                    </a:lnTo>
                    <a:lnTo>
                      <a:pt x="607" y="245"/>
                    </a:lnTo>
                    <a:lnTo>
                      <a:pt x="611" y="249"/>
                    </a:lnTo>
                    <a:lnTo>
                      <a:pt x="615" y="257"/>
                    </a:lnTo>
                    <a:lnTo>
                      <a:pt x="618" y="260"/>
                    </a:lnTo>
                    <a:lnTo>
                      <a:pt x="622" y="267"/>
                    </a:lnTo>
                    <a:lnTo>
                      <a:pt x="626" y="271"/>
                    </a:lnTo>
                    <a:lnTo>
                      <a:pt x="630" y="277"/>
                    </a:lnTo>
                    <a:lnTo>
                      <a:pt x="634" y="282"/>
                    </a:lnTo>
                    <a:lnTo>
                      <a:pt x="638" y="288"/>
                    </a:lnTo>
                    <a:lnTo>
                      <a:pt x="642" y="292"/>
                    </a:lnTo>
                    <a:lnTo>
                      <a:pt x="646" y="299"/>
                    </a:lnTo>
                    <a:lnTo>
                      <a:pt x="650" y="305"/>
                    </a:lnTo>
                    <a:lnTo>
                      <a:pt x="654" y="313"/>
                    </a:lnTo>
                    <a:lnTo>
                      <a:pt x="658" y="317"/>
                    </a:lnTo>
                    <a:lnTo>
                      <a:pt x="662" y="323"/>
                    </a:lnTo>
                    <a:lnTo>
                      <a:pt x="666" y="329"/>
                    </a:lnTo>
                    <a:lnTo>
                      <a:pt x="670" y="335"/>
                    </a:lnTo>
                    <a:lnTo>
                      <a:pt x="674" y="341"/>
                    </a:lnTo>
                    <a:lnTo>
                      <a:pt x="678" y="348"/>
                    </a:lnTo>
                    <a:lnTo>
                      <a:pt x="682" y="352"/>
                    </a:lnTo>
                    <a:lnTo>
                      <a:pt x="685" y="359"/>
                    </a:lnTo>
                    <a:lnTo>
                      <a:pt x="689" y="367"/>
                    </a:lnTo>
                    <a:lnTo>
                      <a:pt x="693" y="373"/>
                    </a:lnTo>
                    <a:lnTo>
                      <a:pt x="697" y="379"/>
                    </a:lnTo>
                    <a:lnTo>
                      <a:pt x="701" y="386"/>
                    </a:lnTo>
                    <a:lnTo>
                      <a:pt x="705" y="392"/>
                    </a:lnTo>
                    <a:lnTo>
                      <a:pt x="709" y="398"/>
                    </a:lnTo>
                    <a:lnTo>
                      <a:pt x="713" y="405"/>
                    </a:lnTo>
                    <a:lnTo>
                      <a:pt x="717" y="412"/>
                    </a:lnTo>
                    <a:lnTo>
                      <a:pt x="721" y="418"/>
                    </a:lnTo>
                    <a:lnTo>
                      <a:pt x="725" y="427"/>
                    </a:lnTo>
                    <a:lnTo>
                      <a:pt x="729" y="432"/>
                    </a:lnTo>
                    <a:lnTo>
                      <a:pt x="733" y="439"/>
                    </a:lnTo>
                    <a:lnTo>
                      <a:pt x="737" y="447"/>
                    </a:lnTo>
                    <a:lnTo>
                      <a:pt x="741" y="453"/>
                    </a:lnTo>
                    <a:lnTo>
                      <a:pt x="745" y="461"/>
                    </a:lnTo>
                    <a:lnTo>
                      <a:pt x="749" y="467"/>
                    </a:lnTo>
                    <a:lnTo>
                      <a:pt x="753" y="475"/>
                    </a:lnTo>
                    <a:lnTo>
                      <a:pt x="756" y="482"/>
                    </a:lnTo>
                    <a:lnTo>
                      <a:pt x="760" y="488"/>
                    </a:lnTo>
                    <a:lnTo>
                      <a:pt x="764" y="496"/>
                    </a:lnTo>
                    <a:lnTo>
                      <a:pt x="768" y="502"/>
                    </a:lnTo>
                    <a:lnTo>
                      <a:pt x="772" y="511"/>
                    </a:lnTo>
                    <a:lnTo>
                      <a:pt x="776" y="515"/>
                    </a:lnTo>
                    <a:lnTo>
                      <a:pt x="780" y="523"/>
                    </a:lnTo>
                    <a:lnTo>
                      <a:pt x="784" y="532"/>
                    </a:lnTo>
                    <a:lnTo>
                      <a:pt x="788" y="540"/>
                    </a:lnTo>
                    <a:lnTo>
                      <a:pt x="792" y="547"/>
                    </a:lnTo>
                    <a:lnTo>
                      <a:pt x="796" y="554"/>
                    </a:lnTo>
                    <a:lnTo>
                      <a:pt x="800" y="561"/>
                    </a:lnTo>
                    <a:lnTo>
                      <a:pt x="804" y="570"/>
                    </a:lnTo>
                    <a:lnTo>
                      <a:pt x="808" y="576"/>
                    </a:lnTo>
                    <a:lnTo>
                      <a:pt x="812" y="585"/>
                    </a:lnTo>
                    <a:lnTo>
                      <a:pt x="816" y="592"/>
                    </a:lnTo>
                    <a:lnTo>
                      <a:pt x="820" y="599"/>
                    </a:lnTo>
                    <a:lnTo>
                      <a:pt x="823" y="606"/>
                    </a:lnTo>
                    <a:lnTo>
                      <a:pt x="827" y="614"/>
                    </a:lnTo>
                    <a:lnTo>
                      <a:pt x="831" y="623"/>
                    </a:lnTo>
                    <a:lnTo>
                      <a:pt x="835" y="631"/>
                    </a:lnTo>
                    <a:lnTo>
                      <a:pt x="839" y="638"/>
                    </a:lnTo>
                    <a:lnTo>
                      <a:pt x="843" y="645"/>
                    </a:lnTo>
                    <a:lnTo>
                      <a:pt x="847" y="654"/>
                    </a:lnTo>
                    <a:lnTo>
                      <a:pt x="851" y="661"/>
                    </a:lnTo>
                    <a:lnTo>
                      <a:pt x="855" y="669"/>
                    </a:lnTo>
                    <a:lnTo>
                      <a:pt x="859" y="676"/>
                    </a:lnTo>
                    <a:lnTo>
                      <a:pt x="863" y="685"/>
                    </a:lnTo>
                    <a:lnTo>
                      <a:pt x="867" y="694"/>
                    </a:lnTo>
                    <a:lnTo>
                      <a:pt x="871" y="702"/>
                    </a:lnTo>
                    <a:lnTo>
                      <a:pt x="875" y="708"/>
                    </a:lnTo>
                    <a:lnTo>
                      <a:pt x="879" y="718"/>
                    </a:lnTo>
                    <a:lnTo>
                      <a:pt x="883" y="726"/>
                    </a:lnTo>
                    <a:lnTo>
                      <a:pt x="887" y="733"/>
                    </a:lnTo>
                    <a:lnTo>
                      <a:pt x="890" y="742"/>
                    </a:lnTo>
                    <a:lnTo>
                      <a:pt x="894" y="750"/>
                    </a:lnTo>
                    <a:lnTo>
                      <a:pt x="898" y="757"/>
                    </a:lnTo>
                    <a:lnTo>
                      <a:pt x="902" y="766"/>
                    </a:lnTo>
                    <a:lnTo>
                      <a:pt x="906" y="773"/>
                    </a:lnTo>
                    <a:lnTo>
                      <a:pt x="910" y="782"/>
                    </a:lnTo>
                    <a:lnTo>
                      <a:pt x="914" y="789"/>
                    </a:lnTo>
                    <a:lnTo>
                      <a:pt x="918" y="797"/>
                    </a:lnTo>
                    <a:lnTo>
                      <a:pt x="922" y="806"/>
                    </a:lnTo>
                    <a:lnTo>
                      <a:pt x="926" y="813"/>
                    </a:lnTo>
                    <a:lnTo>
                      <a:pt x="930" y="822"/>
                    </a:lnTo>
                    <a:lnTo>
                      <a:pt x="934" y="830"/>
                    </a:lnTo>
                    <a:lnTo>
                      <a:pt x="938" y="837"/>
                    </a:lnTo>
                    <a:lnTo>
                      <a:pt x="942" y="848"/>
                    </a:lnTo>
                    <a:lnTo>
                      <a:pt x="946" y="854"/>
                    </a:lnTo>
                    <a:lnTo>
                      <a:pt x="950" y="863"/>
                    </a:lnTo>
                    <a:lnTo>
                      <a:pt x="954" y="871"/>
                    </a:lnTo>
                    <a:lnTo>
                      <a:pt x="958" y="880"/>
                    </a:lnTo>
                    <a:lnTo>
                      <a:pt x="961" y="887"/>
                    </a:lnTo>
                    <a:lnTo>
                      <a:pt x="965" y="896"/>
                    </a:lnTo>
                    <a:lnTo>
                      <a:pt x="969" y="905"/>
                    </a:lnTo>
                    <a:lnTo>
                      <a:pt x="973" y="912"/>
                    </a:lnTo>
                    <a:lnTo>
                      <a:pt x="977" y="921"/>
                    </a:lnTo>
                    <a:lnTo>
                      <a:pt x="981" y="929"/>
                    </a:lnTo>
                    <a:lnTo>
                      <a:pt x="985" y="936"/>
                    </a:lnTo>
                    <a:lnTo>
                      <a:pt x="989" y="946"/>
                    </a:lnTo>
                    <a:lnTo>
                      <a:pt x="993" y="952"/>
                    </a:lnTo>
                    <a:lnTo>
                      <a:pt x="997" y="962"/>
                    </a:lnTo>
                    <a:lnTo>
                      <a:pt x="1001" y="970"/>
                    </a:lnTo>
                    <a:lnTo>
                      <a:pt x="1005" y="978"/>
                    </a:lnTo>
                    <a:lnTo>
                      <a:pt x="1009" y="986"/>
                    </a:lnTo>
                    <a:lnTo>
                      <a:pt x="1013" y="995"/>
                    </a:lnTo>
                    <a:lnTo>
                      <a:pt x="1017" y="1003"/>
                    </a:lnTo>
                    <a:lnTo>
                      <a:pt x="1021" y="1011"/>
                    </a:lnTo>
                    <a:lnTo>
                      <a:pt x="1025" y="1019"/>
                    </a:lnTo>
                    <a:lnTo>
                      <a:pt x="1028" y="1026"/>
                    </a:lnTo>
                    <a:lnTo>
                      <a:pt x="1032" y="1035"/>
                    </a:lnTo>
                    <a:lnTo>
                      <a:pt x="1036" y="1043"/>
                    </a:lnTo>
                    <a:lnTo>
                      <a:pt x="1040" y="1051"/>
                    </a:lnTo>
                    <a:lnTo>
                      <a:pt x="1044" y="1059"/>
                    </a:lnTo>
                    <a:lnTo>
                      <a:pt x="1048" y="1068"/>
                    </a:lnTo>
                    <a:lnTo>
                      <a:pt x="1052" y="1075"/>
                    </a:lnTo>
                    <a:lnTo>
                      <a:pt x="1056" y="1084"/>
                    </a:lnTo>
                    <a:lnTo>
                      <a:pt x="1060" y="1092"/>
                    </a:lnTo>
                    <a:lnTo>
                      <a:pt x="1064" y="1099"/>
                    </a:lnTo>
                    <a:lnTo>
                      <a:pt x="1068" y="1106"/>
                    </a:lnTo>
                    <a:lnTo>
                      <a:pt x="1072" y="1115"/>
                    </a:lnTo>
                    <a:lnTo>
                      <a:pt x="1076" y="1122"/>
                    </a:lnTo>
                    <a:lnTo>
                      <a:pt x="1080" y="1130"/>
                    </a:lnTo>
                    <a:lnTo>
                      <a:pt x="1084" y="1139"/>
                    </a:lnTo>
                    <a:lnTo>
                      <a:pt x="1088" y="1146"/>
                    </a:lnTo>
                    <a:lnTo>
                      <a:pt x="1092" y="1154"/>
                    </a:lnTo>
                    <a:lnTo>
                      <a:pt x="1095" y="1162"/>
                    </a:lnTo>
                    <a:lnTo>
                      <a:pt x="1099" y="1170"/>
                    </a:lnTo>
                    <a:lnTo>
                      <a:pt x="1103" y="1176"/>
                    </a:lnTo>
                    <a:lnTo>
                      <a:pt x="1107" y="1184"/>
                    </a:lnTo>
                    <a:lnTo>
                      <a:pt x="1111" y="1192"/>
                    </a:lnTo>
                    <a:lnTo>
                      <a:pt x="1115" y="1198"/>
                    </a:lnTo>
                    <a:lnTo>
                      <a:pt x="1119" y="1206"/>
                    </a:lnTo>
                    <a:lnTo>
                      <a:pt x="1123" y="1215"/>
                    </a:lnTo>
                    <a:lnTo>
                      <a:pt x="1127" y="1223"/>
                    </a:lnTo>
                    <a:lnTo>
                      <a:pt x="1131" y="1231"/>
                    </a:lnTo>
                    <a:lnTo>
                      <a:pt x="1135" y="1237"/>
                    </a:lnTo>
                    <a:lnTo>
                      <a:pt x="1139" y="1244"/>
                    </a:lnTo>
                    <a:lnTo>
                      <a:pt x="1143" y="1252"/>
                    </a:lnTo>
                    <a:lnTo>
                      <a:pt x="1147" y="1260"/>
                    </a:lnTo>
                    <a:lnTo>
                      <a:pt x="1151" y="1266"/>
                    </a:lnTo>
                    <a:lnTo>
                      <a:pt x="1155" y="1275"/>
                    </a:lnTo>
                    <a:lnTo>
                      <a:pt x="1159" y="1280"/>
                    </a:lnTo>
                    <a:lnTo>
                      <a:pt x="1163" y="1289"/>
                    </a:lnTo>
                    <a:lnTo>
                      <a:pt x="1166" y="1296"/>
                    </a:lnTo>
                    <a:lnTo>
                      <a:pt x="1170" y="1303"/>
                    </a:lnTo>
                    <a:lnTo>
                      <a:pt x="1174" y="1311"/>
                    </a:lnTo>
                    <a:lnTo>
                      <a:pt x="1178" y="1316"/>
                    </a:lnTo>
                    <a:lnTo>
                      <a:pt x="1182" y="1323"/>
                    </a:lnTo>
                    <a:lnTo>
                      <a:pt x="1186" y="1330"/>
                    </a:lnTo>
                    <a:lnTo>
                      <a:pt x="1190" y="1336"/>
                    </a:lnTo>
                    <a:lnTo>
                      <a:pt x="1194" y="1344"/>
                    </a:lnTo>
                    <a:lnTo>
                      <a:pt x="1198" y="1351"/>
                    </a:lnTo>
                    <a:lnTo>
                      <a:pt x="1202" y="1357"/>
                    </a:lnTo>
                    <a:lnTo>
                      <a:pt x="1206" y="1365"/>
                    </a:lnTo>
                    <a:lnTo>
                      <a:pt x="1210" y="1371"/>
                    </a:lnTo>
                    <a:lnTo>
                      <a:pt x="1214" y="1378"/>
                    </a:lnTo>
                    <a:lnTo>
                      <a:pt x="1218" y="1383"/>
                    </a:lnTo>
                    <a:lnTo>
                      <a:pt x="1222" y="1390"/>
                    </a:lnTo>
                    <a:lnTo>
                      <a:pt x="1226" y="1399"/>
                    </a:lnTo>
                    <a:lnTo>
                      <a:pt x="1230" y="1404"/>
                    </a:lnTo>
                    <a:lnTo>
                      <a:pt x="1233" y="1410"/>
                    </a:lnTo>
                    <a:lnTo>
                      <a:pt x="1237" y="1417"/>
                    </a:lnTo>
                    <a:lnTo>
                      <a:pt x="1241" y="1422"/>
                    </a:lnTo>
                    <a:lnTo>
                      <a:pt x="1245" y="1429"/>
                    </a:lnTo>
                    <a:lnTo>
                      <a:pt x="1249" y="1436"/>
                    </a:lnTo>
                    <a:lnTo>
                      <a:pt x="1253" y="1440"/>
                    </a:lnTo>
                    <a:lnTo>
                      <a:pt x="1257" y="1448"/>
                    </a:lnTo>
                    <a:lnTo>
                      <a:pt x="1261" y="1454"/>
                    </a:lnTo>
                    <a:lnTo>
                      <a:pt x="1265" y="1461"/>
                    </a:lnTo>
                    <a:lnTo>
                      <a:pt x="1269" y="1466"/>
                    </a:lnTo>
                    <a:lnTo>
                      <a:pt x="1273" y="1471"/>
                    </a:lnTo>
                    <a:lnTo>
                      <a:pt x="1277" y="1477"/>
                    </a:lnTo>
                    <a:lnTo>
                      <a:pt x="1281" y="1484"/>
                    </a:lnTo>
                    <a:lnTo>
                      <a:pt x="1285" y="1488"/>
                    </a:lnTo>
                    <a:lnTo>
                      <a:pt x="1289" y="1495"/>
                    </a:lnTo>
                    <a:lnTo>
                      <a:pt x="1293" y="1501"/>
                    </a:lnTo>
                    <a:lnTo>
                      <a:pt x="1297" y="1506"/>
                    </a:lnTo>
                    <a:lnTo>
                      <a:pt x="1301" y="1511"/>
                    </a:lnTo>
                    <a:lnTo>
                      <a:pt x="1304" y="1518"/>
                    </a:lnTo>
                    <a:lnTo>
                      <a:pt x="1308" y="1524"/>
                    </a:lnTo>
                    <a:lnTo>
                      <a:pt x="1312" y="1529"/>
                    </a:lnTo>
                    <a:lnTo>
                      <a:pt x="1316" y="1533"/>
                    </a:lnTo>
                    <a:lnTo>
                      <a:pt x="1320" y="1539"/>
                    </a:lnTo>
                    <a:lnTo>
                      <a:pt x="1324" y="1544"/>
                    </a:lnTo>
                    <a:lnTo>
                      <a:pt x="1328" y="1550"/>
                    </a:lnTo>
                    <a:lnTo>
                      <a:pt x="1332" y="1554"/>
                    </a:lnTo>
                    <a:lnTo>
                      <a:pt x="1336" y="1559"/>
                    </a:lnTo>
                    <a:lnTo>
                      <a:pt x="1340" y="1562"/>
                    </a:lnTo>
                    <a:lnTo>
                      <a:pt x="1344" y="1567"/>
                    </a:lnTo>
                    <a:lnTo>
                      <a:pt x="1348" y="1573"/>
                    </a:lnTo>
                    <a:lnTo>
                      <a:pt x="1352" y="1579"/>
                    </a:lnTo>
                    <a:lnTo>
                      <a:pt x="1356" y="1584"/>
                    </a:lnTo>
                    <a:lnTo>
                      <a:pt x="1360" y="1588"/>
                    </a:lnTo>
                    <a:lnTo>
                      <a:pt x="1364" y="1592"/>
                    </a:lnTo>
                    <a:lnTo>
                      <a:pt x="1368" y="1596"/>
                    </a:lnTo>
                    <a:lnTo>
                      <a:pt x="1371" y="1601"/>
                    </a:lnTo>
                    <a:lnTo>
                      <a:pt x="1375" y="1605"/>
                    </a:lnTo>
                    <a:lnTo>
                      <a:pt x="1379" y="1609"/>
                    </a:lnTo>
                    <a:lnTo>
                      <a:pt x="1383" y="1613"/>
                    </a:lnTo>
                    <a:lnTo>
                      <a:pt x="1387" y="1619"/>
                    </a:lnTo>
                    <a:lnTo>
                      <a:pt x="1391" y="1622"/>
                    </a:lnTo>
                    <a:lnTo>
                      <a:pt x="1395" y="1625"/>
                    </a:lnTo>
                    <a:lnTo>
                      <a:pt x="1399" y="1629"/>
                    </a:lnTo>
                    <a:lnTo>
                      <a:pt x="1403" y="1634"/>
                    </a:lnTo>
                    <a:lnTo>
                      <a:pt x="1407" y="1638"/>
                    </a:lnTo>
                    <a:lnTo>
                      <a:pt x="1411" y="1643"/>
                    </a:lnTo>
                    <a:lnTo>
                      <a:pt x="1415" y="1646"/>
                    </a:lnTo>
                    <a:lnTo>
                      <a:pt x="1419" y="1650"/>
                    </a:lnTo>
                    <a:lnTo>
                      <a:pt x="1423" y="1653"/>
                    </a:lnTo>
                    <a:lnTo>
                      <a:pt x="1427" y="1657"/>
                    </a:lnTo>
                    <a:lnTo>
                      <a:pt x="1431" y="1659"/>
                    </a:lnTo>
                    <a:lnTo>
                      <a:pt x="1435" y="1664"/>
                    </a:lnTo>
                    <a:lnTo>
                      <a:pt x="1438" y="1666"/>
                    </a:lnTo>
                    <a:lnTo>
                      <a:pt x="1442" y="1670"/>
                    </a:lnTo>
                    <a:lnTo>
                      <a:pt x="1446" y="1673"/>
                    </a:lnTo>
                    <a:lnTo>
                      <a:pt x="1450" y="1678"/>
                    </a:lnTo>
                    <a:lnTo>
                      <a:pt x="1454" y="1679"/>
                    </a:lnTo>
                    <a:lnTo>
                      <a:pt x="1458" y="1684"/>
                    </a:lnTo>
                    <a:lnTo>
                      <a:pt x="1462" y="1686"/>
                    </a:lnTo>
                    <a:lnTo>
                      <a:pt x="1466" y="1688"/>
                    </a:lnTo>
                    <a:lnTo>
                      <a:pt x="1470" y="1691"/>
                    </a:lnTo>
                    <a:lnTo>
                      <a:pt x="1474" y="1695"/>
                    </a:lnTo>
                    <a:lnTo>
                      <a:pt x="1478" y="1697"/>
                    </a:lnTo>
                    <a:lnTo>
                      <a:pt x="1482" y="1700"/>
                    </a:lnTo>
                    <a:lnTo>
                      <a:pt x="1486" y="1704"/>
                    </a:lnTo>
                    <a:lnTo>
                      <a:pt x="1490" y="1705"/>
                    </a:lnTo>
                    <a:lnTo>
                      <a:pt x="1494" y="1708"/>
                    </a:lnTo>
                    <a:lnTo>
                      <a:pt x="1498" y="1710"/>
                    </a:lnTo>
                    <a:lnTo>
                      <a:pt x="1502" y="1712"/>
                    </a:lnTo>
                    <a:lnTo>
                      <a:pt x="1506" y="1715"/>
                    </a:lnTo>
                    <a:lnTo>
                      <a:pt x="1509" y="1718"/>
                    </a:lnTo>
                    <a:lnTo>
                      <a:pt x="1513" y="1719"/>
                    </a:lnTo>
                    <a:lnTo>
                      <a:pt x="1517" y="1721"/>
                    </a:lnTo>
                    <a:lnTo>
                      <a:pt x="1521" y="1722"/>
                    </a:lnTo>
                    <a:lnTo>
                      <a:pt x="1525" y="1723"/>
                    </a:lnTo>
                    <a:lnTo>
                      <a:pt x="1529" y="1727"/>
                    </a:lnTo>
                    <a:lnTo>
                      <a:pt x="1533" y="1727"/>
                    </a:lnTo>
                    <a:lnTo>
                      <a:pt x="1537" y="1730"/>
                    </a:lnTo>
                    <a:lnTo>
                      <a:pt x="1541" y="1733"/>
                    </a:lnTo>
                    <a:lnTo>
                      <a:pt x="1545" y="1735"/>
                    </a:lnTo>
                    <a:lnTo>
                      <a:pt x="1549" y="1735"/>
                    </a:lnTo>
                    <a:lnTo>
                      <a:pt x="1553" y="1738"/>
                    </a:lnTo>
                    <a:lnTo>
                      <a:pt x="1557" y="1739"/>
                    </a:lnTo>
                    <a:lnTo>
                      <a:pt x="1561" y="1739"/>
                    </a:lnTo>
                    <a:lnTo>
                      <a:pt x="1565" y="1740"/>
                    </a:lnTo>
                    <a:lnTo>
                      <a:pt x="1569" y="1743"/>
                    </a:lnTo>
                    <a:lnTo>
                      <a:pt x="1573" y="1743"/>
                    </a:lnTo>
                    <a:lnTo>
                      <a:pt x="1576" y="1744"/>
                    </a:lnTo>
                    <a:lnTo>
                      <a:pt x="1580" y="1745"/>
                    </a:lnTo>
                    <a:lnTo>
                      <a:pt x="1584" y="1747"/>
                    </a:lnTo>
                    <a:lnTo>
                      <a:pt x="1588" y="1747"/>
                    </a:lnTo>
                    <a:lnTo>
                      <a:pt x="1592" y="1748"/>
                    </a:lnTo>
                    <a:lnTo>
                      <a:pt x="1596" y="1748"/>
                    </a:lnTo>
                    <a:lnTo>
                      <a:pt x="1600" y="1750"/>
                    </a:lnTo>
                    <a:lnTo>
                      <a:pt x="1604" y="1750"/>
                    </a:lnTo>
                    <a:lnTo>
                      <a:pt x="1608" y="1751"/>
                    </a:lnTo>
                    <a:lnTo>
                      <a:pt x="1612" y="1753"/>
                    </a:lnTo>
                    <a:lnTo>
                      <a:pt x="1616" y="1752"/>
                    </a:lnTo>
                    <a:lnTo>
                      <a:pt x="1620" y="1752"/>
                    </a:lnTo>
                    <a:lnTo>
                      <a:pt x="1624" y="1754"/>
                    </a:lnTo>
                    <a:lnTo>
                      <a:pt x="1628" y="1753"/>
                    </a:lnTo>
                    <a:lnTo>
                      <a:pt x="1632" y="1752"/>
                    </a:lnTo>
                    <a:lnTo>
                      <a:pt x="1636" y="1753"/>
                    </a:lnTo>
                    <a:lnTo>
                      <a:pt x="1640" y="1755"/>
                    </a:lnTo>
                    <a:lnTo>
                      <a:pt x="1643" y="1753"/>
                    </a:lnTo>
                    <a:lnTo>
                      <a:pt x="1647" y="1752"/>
                    </a:lnTo>
                    <a:lnTo>
                      <a:pt x="1651" y="1753"/>
                    </a:lnTo>
                    <a:lnTo>
                      <a:pt x="1655" y="1754"/>
                    </a:lnTo>
                    <a:lnTo>
                      <a:pt x="1659" y="1753"/>
                    </a:lnTo>
                    <a:lnTo>
                      <a:pt x="1663" y="1753"/>
                    </a:lnTo>
                    <a:lnTo>
                      <a:pt x="1667" y="1753"/>
                    </a:lnTo>
                    <a:lnTo>
                      <a:pt x="1671" y="1751"/>
                    </a:lnTo>
                    <a:lnTo>
                      <a:pt x="1675" y="1752"/>
                    </a:lnTo>
                    <a:lnTo>
                      <a:pt x="1679" y="1750"/>
                    </a:lnTo>
                    <a:lnTo>
                      <a:pt x="1683" y="1751"/>
                    </a:lnTo>
                    <a:lnTo>
                      <a:pt x="1687" y="1749"/>
                    </a:lnTo>
                    <a:lnTo>
                      <a:pt x="1691" y="1750"/>
                    </a:lnTo>
                    <a:lnTo>
                      <a:pt x="1695" y="1748"/>
                    </a:lnTo>
                    <a:lnTo>
                      <a:pt x="1699" y="1747"/>
                    </a:lnTo>
                    <a:lnTo>
                      <a:pt x="1703" y="1747"/>
                    </a:lnTo>
                    <a:lnTo>
                      <a:pt x="1707" y="1746"/>
                    </a:lnTo>
                    <a:lnTo>
                      <a:pt x="1711" y="1744"/>
                    </a:lnTo>
                    <a:lnTo>
                      <a:pt x="1714" y="1744"/>
                    </a:lnTo>
                    <a:lnTo>
                      <a:pt x="1718" y="1743"/>
                    </a:lnTo>
                    <a:lnTo>
                      <a:pt x="1722" y="1742"/>
                    </a:lnTo>
                    <a:lnTo>
                      <a:pt x="1726" y="1741"/>
                    </a:lnTo>
                    <a:lnTo>
                      <a:pt x="1730" y="1739"/>
                    </a:lnTo>
                    <a:lnTo>
                      <a:pt x="1734" y="1738"/>
                    </a:lnTo>
                    <a:lnTo>
                      <a:pt x="1738" y="1736"/>
                    </a:lnTo>
                    <a:lnTo>
                      <a:pt x="1742" y="1736"/>
                    </a:lnTo>
                    <a:lnTo>
                      <a:pt x="1746" y="1733"/>
                    </a:lnTo>
                    <a:lnTo>
                      <a:pt x="1750" y="1731"/>
                    </a:lnTo>
                    <a:lnTo>
                      <a:pt x="1754" y="1730"/>
                    </a:lnTo>
                    <a:lnTo>
                      <a:pt x="1758" y="1728"/>
                    </a:lnTo>
                    <a:lnTo>
                      <a:pt x="1762" y="1726"/>
                    </a:lnTo>
                    <a:lnTo>
                      <a:pt x="1766" y="1725"/>
                    </a:lnTo>
                    <a:lnTo>
                      <a:pt x="1770" y="1723"/>
                    </a:lnTo>
                    <a:lnTo>
                      <a:pt x="1774" y="1722"/>
                    </a:lnTo>
                    <a:lnTo>
                      <a:pt x="1778" y="1719"/>
                    </a:lnTo>
                    <a:lnTo>
                      <a:pt x="1781" y="1717"/>
                    </a:lnTo>
                    <a:lnTo>
                      <a:pt x="1785" y="1715"/>
                    </a:lnTo>
                    <a:lnTo>
                      <a:pt x="1789" y="1713"/>
                    </a:lnTo>
                    <a:lnTo>
                      <a:pt x="1793" y="1713"/>
                    </a:lnTo>
                    <a:lnTo>
                      <a:pt x="1797" y="1710"/>
                    </a:lnTo>
                    <a:lnTo>
                      <a:pt x="1801" y="1706"/>
                    </a:lnTo>
                    <a:lnTo>
                      <a:pt x="1805" y="1704"/>
                    </a:lnTo>
                    <a:lnTo>
                      <a:pt x="1809" y="1703"/>
                    </a:lnTo>
                    <a:lnTo>
                      <a:pt x="1813" y="1700"/>
                    </a:lnTo>
                    <a:lnTo>
                      <a:pt x="1817" y="1697"/>
                    </a:lnTo>
                    <a:lnTo>
                      <a:pt x="1821" y="1695"/>
                    </a:lnTo>
                    <a:lnTo>
                      <a:pt x="1825" y="1692"/>
                    </a:lnTo>
                    <a:lnTo>
                      <a:pt x="1829" y="1690"/>
                    </a:lnTo>
                    <a:lnTo>
                      <a:pt x="1833" y="1688"/>
                    </a:lnTo>
                    <a:lnTo>
                      <a:pt x="1837" y="1685"/>
                    </a:lnTo>
                    <a:lnTo>
                      <a:pt x="1841" y="1682"/>
                    </a:lnTo>
                    <a:lnTo>
                      <a:pt x="1845" y="1679"/>
                    </a:lnTo>
                    <a:lnTo>
                      <a:pt x="1848" y="1677"/>
                    </a:lnTo>
                    <a:lnTo>
                      <a:pt x="1852" y="1673"/>
                    </a:lnTo>
                    <a:lnTo>
                      <a:pt x="1856" y="1671"/>
                    </a:lnTo>
                    <a:lnTo>
                      <a:pt x="1860" y="1668"/>
                    </a:lnTo>
                    <a:lnTo>
                      <a:pt x="1864" y="1664"/>
                    </a:lnTo>
                    <a:lnTo>
                      <a:pt x="1868" y="1662"/>
                    </a:lnTo>
                    <a:lnTo>
                      <a:pt x="1872" y="1659"/>
                    </a:lnTo>
                    <a:lnTo>
                      <a:pt x="1876" y="1655"/>
                    </a:lnTo>
                    <a:lnTo>
                      <a:pt x="1880" y="1652"/>
                    </a:lnTo>
                    <a:lnTo>
                      <a:pt x="1884" y="1650"/>
                    </a:lnTo>
                    <a:lnTo>
                      <a:pt x="1888" y="1647"/>
                    </a:lnTo>
                    <a:lnTo>
                      <a:pt x="1892" y="1642"/>
                    </a:lnTo>
                    <a:lnTo>
                      <a:pt x="1896" y="1640"/>
                    </a:lnTo>
                    <a:lnTo>
                      <a:pt x="1900" y="1636"/>
                    </a:lnTo>
                    <a:lnTo>
                      <a:pt x="1904" y="1633"/>
                    </a:lnTo>
                    <a:lnTo>
                      <a:pt x="1908" y="1630"/>
                    </a:lnTo>
                    <a:lnTo>
                      <a:pt x="1912" y="1625"/>
                    </a:lnTo>
                    <a:lnTo>
                      <a:pt x="1916" y="1622"/>
                    </a:lnTo>
                    <a:lnTo>
                      <a:pt x="1919" y="1619"/>
                    </a:lnTo>
                    <a:lnTo>
                      <a:pt x="1923" y="1616"/>
                    </a:lnTo>
                    <a:lnTo>
                      <a:pt x="1927" y="1612"/>
                    </a:lnTo>
                    <a:lnTo>
                      <a:pt x="1931" y="1609"/>
                    </a:lnTo>
                    <a:lnTo>
                      <a:pt x="1935" y="1604"/>
                    </a:lnTo>
                    <a:lnTo>
                      <a:pt x="1939" y="1602"/>
                    </a:lnTo>
                    <a:lnTo>
                      <a:pt x="1943" y="1596"/>
                    </a:lnTo>
                    <a:lnTo>
                      <a:pt x="1947" y="1593"/>
                    </a:lnTo>
                    <a:lnTo>
                      <a:pt x="1951" y="1589"/>
                    </a:lnTo>
                    <a:lnTo>
                      <a:pt x="1955" y="1585"/>
                    </a:lnTo>
                    <a:lnTo>
                      <a:pt x="1959" y="1581"/>
                    </a:lnTo>
                    <a:lnTo>
                      <a:pt x="1963" y="1577"/>
                    </a:lnTo>
                    <a:lnTo>
                      <a:pt x="1967" y="1574"/>
                    </a:lnTo>
                    <a:lnTo>
                      <a:pt x="1971" y="1569"/>
                    </a:lnTo>
                    <a:lnTo>
                      <a:pt x="1975" y="1565"/>
                    </a:lnTo>
                    <a:lnTo>
                      <a:pt x="1979" y="1561"/>
                    </a:lnTo>
                    <a:lnTo>
                      <a:pt x="1983" y="1557"/>
                    </a:lnTo>
                    <a:lnTo>
                      <a:pt x="1986" y="1552"/>
                    </a:lnTo>
                    <a:lnTo>
                      <a:pt x="1990" y="1549"/>
                    </a:lnTo>
                    <a:lnTo>
                      <a:pt x="1994" y="1544"/>
                    </a:lnTo>
                    <a:lnTo>
                      <a:pt x="1998" y="1540"/>
                    </a:lnTo>
                    <a:lnTo>
                      <a:pt x="2002" y="1536"/>
                    </a:lnTo>
                    <a:lnTo>
                      <a:pt x="2006" y="1531"/>
                    </a:lnTo>
                    <a:lnTo>
                      <a:pt x="2010" y="1527"/>
                    </a:lnTo>
                    <a:lnTo>
                      <a:pt x="2014" y="1523"/>
                    </a:lnTo>
                    <a:lnTo>
                      <a:pt x="2018" y="1518"/>
                    </a:lnTo>
                    <a:lnTo>
                      <a:pt x="2022" y="1514"/>
                    </a:lnTo>
                    <a:lnTo>
                      <a:pt x="2026" y="1509"/>
                    </a:lnTo>
                    <a:lnTo>
                      <a:pt x="2030" y="1505"/>
                    </a:lnTo>
                    <a:lnTo>
                      <a:pt x="2034" y="1500"/>
                    </a:lnTo>
                    <a:lnTo>
                      <a:pt x="2038" y="1497"/>
                    </a:lnTo>
                    <a:lnTo>
                      <a:pt x="2042" y="1491"/>
                    </a:lnTo>
                    <a:lnTo>
                      <a:pt x="2046" y="1487"/>
                    </a:lnTo>
                    <a:lnTo>
                      <a:pt x="2050" y="1482"/>
                    </a:lnTo>
                    <a:lnTo>
                      <a:pt x="2054" y="1479"/>
                    </a:lnTo>
                    <a:lnTo>
                      <a:pt x="2057" y="1473"/>
                    </a:lnTo>
                    <a:lnTo>
                      <a:pt x="2061" y="1469"/>
                    </a:lnTo>
                    <a:lnTo>
                      <a:pt x="2065" y="1463"/>
                    </a:lnTo>
                    <a:lnTo>
                      <a:pt x="2069" y="1458"/>
                    </a:lnTo>
                    <a:lnTo>
                      <a:pt x="2073" y="1454"/>
                    </a:lnTo>
                    <a:lnTo>
                      <a:pt x="2077" y="1449"/>
                    </a:lnTo>
                    <a:lnTo>
                      <a:pt x="2081" y="1445"/>
                    </a:lnTo>
                    <a:lnTo>
                      <a:pt x="2085" y="1440"/>
                    </a:lnTo>
                    <a:lnTo>
                      <a:pt x="2089" y="1435"/>
                    </a:lnTo>
                    <a:lnTo>
                      <a:pt x="2093" y="1430"/>
                    </a:lnTo>
                    <a:lnTo>
                      <a:pt x="2097" y="1425"/>
                    </a:lnTo>
                    <a:lnTo>
                      <a:pt x="2101" y="1420"/>
                    </a:lnTo>
                    <a:lnTo>
                      <a:pt x="2105" y="1416"/>
                    </a:lnTo>
                    <a:lnTo>
                      <a:pt x="2109" y="1410"/>
                    </a:lnTo>
                    <a:lnTo>
                      <a:pt x="2113" y="1405"/>
                    </a:lnTo>
                    <a:lnTo>
                      <a:pt x="2117" y="1401"/>
                    </a:lnTo>
                    <a:lnTo>
                      <a:pt x="2121" y="1396"/>
                    </a:lnTo>
                    <a:lnTo>
                      <a:pt x="2124" y="1390"/>
                    </a:lnTo>
                    <a:lnTo>
                      <a:pt x="2128" y="1385"/>
                    </a:lnTo>
                    <a:lnTo>
                      <a:pt x="2132" y="1381"/>
                    </a:lnTo>
                    <a:lnTo>
                      <a:pt x="2136" y="1374"/>
                    </a:lnTo>
                    <a:lnTo>
                      <a:pt x="2140" y="1370"/>
                    </a:lnTo>
                    <a:lnTo>
                      <a:pt x="2144" y="1365"/>
                    </a:lnTo>
                    <a:lnTo>
                      <a:pt x="2148" y="1360"/>
                    </a:lnTo>
                    <a:lnTo>
                      <a:pt x="2152" y="1355"/>
                    </a:lnTo>
                    <a:lnTo>
                      <a:pt x="2156" y="1350"/>
                    </a:lnTo>
                    <a:lnTo>
                      <a:pt x="2160" y="1344"/>
                    </a:lnTo>
                    <a:lnTo>
                      <a:pt x="2164" y="1337"/>
                    </a:lnTo>
                    <a:lnTo>
                      <a:pt x="2168" y="1334"/>
                    </a:lnTo>
                    <a:lnTo>
                      <a:pt x="2172" y="1329"/>
                    </a:lnTo>
                    <a:lnTo>
                      <a:pt x="2176" y="1324"/>
                    </a:lnTo>
                    <a:lnTo>
                      <a:pt x="2180" y="1319"/>
                    </a:lnTo>
                    <a:lnTo>
                      <a:pt x="2184" y="1313"/>
                    </a:lnTo>
                    <a:lnTo>
                      <a:pt x="2188" y="1309"/>
                    </a:lnTo>
                    <a:lnTo>
                      <a:pt x="2191" y="1302"/>
                    </a:lnTo>
                    <a:lnTo>
                      <a:pt x="2195" y="1296"/>
                    </a:lnTo>
                    <a:lnTo>
                      <a:pt x="2199" y="1292"/>
                    </a:lnTo>
                    <a:lnTo>
                      <a:pt x="2203" y="1286"/>
                    </a:lnTo>
                    <a:lnTo>
                      <a:pt x="2207" y="1280"/>
                    </a:lnTo>
                    <a:lnTo>
                      <a:pt x="2211" y="1274"/>
                    </a:lnTo>
                    <a:lnTo>
                      <a:pt x="2215" y="1271"/>
                    </a:lnTo>
                    <a:lnTo>
                      <a:pt x="2219" y="1265"/>
                    </a:lnTo>
                    <a:lnTo>
                      <a:pt x="2223" y="1259"/>
                    </a:lnTo>
                    <a:lnTo>
                      <a:pt x="2227" y="1254"/>
                    </a:lnTo>
                    <a:lnTo>
                      <a:pt x="2231" y="1248"/>
                    </a:lnTo>
                    <a:lnTo>
                      <a:pt x="2235" y="1244"/>
                    </a:lnTo>
                    <a:lnTo>
                      <a:pt x="2239" y="1238"/>
                    </a:lnTo>
                    <a:lnTo>
                      <a:pt x="2243" y="1233"/>
                    </a:lnTo>
                    <a:lnTo>
                      <a:pt x="2247" y="1225"/>
                    </a:lnTo>
                    <a:lnTo>
                      <a:pt x="2251" y="1222"/>
                    </a:lnTo>
                    <a:lnTo>
                      <a:pt x="2255" y="1218"/>
                    </a:lnTo>
                    <a:lnTo>
                      <a:pt x="2259" y="1210"/>
                    </a:lnTo>
                    <a:lnTo>
                      <a:pt x="2262" y="1206"/>
                    </a:lnTo>
                    <a:lnTo>
                      <a:pt x="2266" y="1200"/>
                    </a:lnTo>
                    <a:lnTo>
                      <a:pt x="2270" y="1194"/>
                    </a:lnTo>
                    <a:lnTo>
                      <a:pt x="2274" y="1188"/>
                    </a:lnTo>
                    <a:lnTo>
                      <a:pt x="2278" y="1185"/>
                    </a:lnTo>
                    <a:lnTo>
                      <a:pt x="2282" y="1179"/>
                    </a:lnTo>
                    <a:lnTo>
                      <a:pt x="2286" y="1173"/>
                    </a:lnTo>
                    <a:lnTo>
                      <a:pt x="2290" y="1168"/>
                    </a:lnTo>
                    <a:lnTo>
                      <a:pt x="2294" y="1160"/>
                    </a:lnTo>
                    <a:lnTo>
                      <a:pt x="2298" y="1155"/>
                    </a:lnTo>
                    <a:lnTo>
                      <a:pt x="2302" y="1152"/>
                    </a:lnTo>
                    <a:lnTo>
                      <a:pt x="2306" y="1145"/>
                    </a:lnTo>
                    <a:lnTo>
                      <a:pt x="2310" y="1140"/>
                    </a:lnTo>
                    <a:lnTo>
                      <a:pt x="2314" y="1133"/>
                    </a:lnTo>
                    <a:lnTo>
                      <a:pt x="2318" y="1129"/>
                    </a:lnTo>
                    <a:lnTo>
                      <a:pt x="2322" y="1123"/>
                    </a:lnTo>
                    <a:lnTo>
                      <a:pt x="2326" y="1117"/>
                    </a:lnTo>
                    <a:lnTo>
                      <a:pt x="2329" y="1112"/>
                    </a:lnTo>
                    <a:lnTo>
                      <a:pt x="2333" y="1106"/>
                    </a:lnTo>
                    <a:lnTo>
                      <a:pt x="2337" y="1102"/>
                    </a:lnTo>
                    <a:lnTo>
                      <a:pt x="2341" y="1096"/>
                    </a:lnTo>
                    <a:lnTo>
                      <a:pt x="2345" y="1091"/>
                    </a:lnTo>
                    <a:lnTo>
                      <a:pt x="2349" y="1084"/>
                    </a:lnTo>
                    <a:lnTo>
                      <a:pt x="2353" y="1079"/>
                    </a:lnTo>
                    <a:lnTo>
                      <a:pt x="2357" y="1075"/>
                    </a:lnTo>
                    <a:lnTo>
                      <a:pt x="2361" y="1068"/>
                    </a:lnTo>
                    <a:lnTo>
                      <a:pt x="2365" y="1064"/>
                    </a:lnTo>
                    <a:lnTo>
                      <a:pt x="2369" y="1058"/>
                    </a:lnTo>
                    <a:lnTo>
                      <a:pt x="2373" y="1051"/>
                    </a:lnTo>
                    <a:lnTo>
                      <a:pt x="2377" y="1047"/>
                    </a:lnTo>
                    <a:lnTo>
                      <a:pt x="2381" y="1041"/>
                    </a:lnTo>
                    <a:lnTo>
                      <a:pt x="2385" y="1036"/>
                    </a:lnTo>
                    <a:lnTo>
                      <a:pt x="2389" y="1031"/>
                    </a:lnTo>
                    <a:lnTo>
                      <a:pt x="2393" y="1026"/>
                    </a:lnTo>
                    <a:lnTo>
                      <a:pt x="2396" y="1020"/>
                    </a:lnTo>
                    <a:lnTo>
                      <a:pt x="2400" y="1015"/>
                    </a:lnTo>
                    <a:lnTo>
                      <a:pt x="2404" y="1008"/>
                    </a:lnTo>
                    <a:lnTo>
                      <a:pt x="2408" y="1002"/>
                    </a:lnTo>
                    <a:lnTo>
                      <a:pt x="2412" y="998"/>
                    </a:lnTo>
                    <a:lnTo>
                      <a:pt x="2416" y="992"/>
                    </a:lnTo>
                    <a:lnTo>
                      <a:pt x="2420" y="987"/>
                    </a:lnTo>
                    <a:lnTo>
                      <a:pt x="2424" y="981"/>
                    </a:lnTo>
                    <a:lnTo>
                      <a:pt x="2428" y="976"/>
                    </a:lnTo>
                    <a:lnTo>
                      <a:pt x="2432" y="971"/>
                    </a:lnTo>
                    <a:lnTo>
                      <a:pt x="2436" y="965"/>
                    </a:lnTo>
                    <a:lnTo>
                      <a:pt x="2440" y="962"/>
                    </a:lnTo>
                    <a:lnTo>
                      <a:pt x="2444" y="956"/>
                    </a:lnTo>
                    <a:lnTo>
                      <a:pt x="2448" y="950"/>
                    </a:lnTo>
                    <a:lnTo>
                      <a:pt x="2452" y="945"/>
                    </a:lnTo>
                    <a:lnTo>
                      <a:pt x="2456" y="940"/>
                    </a:lnTo>
                    <a:lnTo>
                      <a:pt x="2460" y="933"/>
                    </a:lnTo>
                    <a:lnTo>
                      <a:pt x="2464" y="928"/>
                    </a:lnTo>
                    <a:lnTo>
                      <a:pt x="2467" y="922"/>
                    </a:lnTo>
                    <a:lnTo>
                      <a:pt x="2471" y="916"/>
                    </a:lnTo>
                    <a:lnTo>
                      <a:pt x="2475" y="913"/>
                    </a:lnTo>
                    <a:lnTo>
                      <a:pt x="2479" y="906"/>
                    </a:lnTo>
                    <a:lnTo>
                      <a:pt x="2483" y="901"/>
                    </a:lnTo>
                    <a:lnTo>
                      <a:pt x="2487" y="896"/>
                    </a:lnTo>
                    <a:lnTo>
                      <a:pt x="2491" y="891"/>
                    </a:lnTo>
                    <a:lnTo>
                      <a:pt x="2495" y="884"/>
                    </a:lnTo>
                    <a:lnTo>
                      <a:pt x="2499" y="880"/>
                    </a:lnTo>
                    <a:lnTo>
                      <a:pt x="2503" y="875"/>
                    </a:lnTo>
                    <a:lnTo>
                      <a:pt x="2507" y="871"/>
                    </a:lnTo>
                    <a:lnTo>
                      <a:pt x="2511" y="864"/>
                    </a:lnTo>
                    <a:lnTo>
                      <a:pt x="2515" y="859"/>
                    </a:lnTo>
                    <a:lnTo>
                      <a:pt x="2519" y="854"/>
                    </a:lnTo>
                    <a:lnTo>
                      <a:pt x="2523" y="849"/>
                    </a:lnTo>
                    <a:lnTo>
                      <a:pt x="2527" y="844"/>
                    </a:lnTo>
                    <a:lnTo>
                      <a:pt x="2531" y="838"/>
                    </a:lnTo>
                    <a:lnTo>
                      <a:pt x="2534" y="833"/>
                    </a:lnTo>
                    <a:lnTo>
                      <a:pt x="2538" y="828"/>
                    </a:lnTo>
                    <a:lnTo>
                      <a:pt x="2542" y="822"/>
                    </a:lnTo>
                    <a:lnTo>
                      <a:pt x="2546" y="818"/>
                    </a:lnTo>
                    <a:lnTo>
                      <a:pt x="2550" y="813"/>
                    </a:lnTo>
                    <a:lnTo>
                      <a:pt x="2554" y="808"/>
                    </a:lnTo>
                    <a:lnTo>
                      <a:pt x="2558" y="802"/>
                    </a:lnTo>
                    <a:lnTo>
                      <a:pt x="2562" y="797"/>
                    </a:lnTo>
                    <a:lnTo>
                      <a:pt x="2566" y="793"/>
                    </a:lnTo>
                    <a:lnTo>
                      <a:pt x="2570" y="787"/>
                    </a:lnTo>
                    <a:lnTo>
                      <a:pt x="2574" y="784"/>
                    </a:lnTo>
                    <a:lnTo>
                      <a:pt x="2578" y="778"/>
                    </a:lnTo>
                    <a:lnTo>
                      <a:pt x="2582" y="770"/>
                    </a:lnTo>
                    <a:lnTo>
                      <a:pt x="2586" y="767"/>
                    </a:lnTo>
                    <a:lnTo>
                      <a:pt x="2590" y="763"/>
                    </a:lnTo>
                    <a:lnTo>
                      <a:pt x="2594" y="758"/>
                    </a:lnTo>
                    <a:lnTo>
                      <a:pt x="2598" y="751"/>
                    </a:lnTo>
                    <a:lnTo>
                      <a:pt x="2602" y="747"/>
                    </a:lnTo>
                    <a:lnTo>
                      <a:pt x="2605" y="743"/>
                    </a:lnTo>
                    <a:lnTo>
                      <a:pt x="2609" y="736"/>
                    </a:lnTo>
                    <a:lnTo>
                      <a:pt x="2613" y="733"/>
                    </a:lnTo>
                    <a:lnTo>
                      <a:pt x="2617" y="728"/>
                    </a:lnTo>
                    <a:lnTo>
                      <a:pt x="2621" y="722"/>
                    </a:lnTo>
                    <a:lnTo>
                      <a:pt x="2625" y="718"/>
                    </a:lnTo>
                    <a:lnTo>
                      <a:pt x="2629" y="713"/>
                    </a:lnTo>
                    <a:lnTo>
                      <a:pt x="2633" y="710"/>
                    </a:lnTo>
                    <a:lnTo>
                      <a:pt x="2637" y="703"/>
                    </a:lnTo>
                    <a:lnTo>
                      <a:pt x="2641" y="699"/>
                    </a:lnTo>
                    <a:lnTo>
                      <a:pt x="2645" y="693"/>
                    </a:lnTo>
                    <a:lnTo>
                      <a:pt x="2649" y="690"/>
                    </a:lnTo>
                    <a:lnTo>
                      <a:pt x="2653" y="685"/>
                    </a:lnTo>
                    <a:lnTo>
                      <a:pt x="2657" y="680"/>
                    </a:lnTo>
                    <a:lnTo>
                      <a:pt x="2661" y="676"/>
                    </a:lnTo>
                    <a:lnTo>
                      <a:pt x="2665" y="670"/>
                    </a:lnTo>
                    <a:lnTo>
                      <a:pt x="2669" y="667"/>
                    </a:lnTo>
                    <a:lnTo>
                      <a:pt x="2672" y="661"/>
                    </a:lnTo>
                    <a:lnTo>
                      <a:pt x="2676" y="657"/>
                    </a:lnTo>
                    <a:lnTo>
                      <a:pt x="2680" y="653"/>
                    </a:lnTo>
                    <a:lnTo>
                      <a:pt x="2684" y="647"/>
                    </a:lnTo>
                    <a:lnTo>
                      <a:pt x="2688" y="642"/>
                    </a:lnTo>
                    <a:lnTo>
                      <a:pt x="2692" y="640"/>
                    </a:lnTo>
                    <a:lnTo>
                      <a:pt x="2696" y="633"/>
                    </a:lnTo>
                    <a:lnTo>
                      <a:pt x="2700" y="629"/>
                    </a:lnTo>
                    <a:lnTo>
                      <a:pt x="2704" y="625"/>
                    </a:lnTo>
                    <a:lnTo>
                      <a:pt x="2708" y="620"/>
                    </a:lnTo>
                    <a:lnTo>
                      <a:pt x="2712" y="617"/>
                    </a:lnTo>
                    <a:lnTo>
                      <a:pt x="2716" y="612"/>
                    </a:lnTo>
                    <a:lnTo>
                      <a:pt x="2720" y="607"/>
                    </a:lnTo>
                    <a:lnTo>
                      <a:pt x="2724" y="602"/>
                    </a:lnTo>
                    <a:lnTo>
                      <a:pt x="2728" y="598"/>
                    </a:lnTo>
                    <a:lnTo>
                      <a:pt x="2732" y="594"/>
                    </a:lnTo>
                    <a:lnTo>
                      <a:pt x="2736" y="589"/>
                    </a:lnTo>
                    <a:lnTo>
                      <a:pt x="2739" y="586"/>
                    </a:lnTo>
                    <a:lnTo>
                      <a:pt x="2743" y="581"/>
                    </a:lnTo>
                    <a:lnTo>
                      <a:pt x="2747" y="576"/>
                    </a:lnTo>
                    <a:lnTo>
                      <a:pt x="2751" y="573"/>
                    </a:lnTo>
                    <a:lnTo>
                      <a:pt x="2755" y="567"/>
                    </a:lnTo>
                    <a:lnTo>
                      <a:pt x="2759" y="564"/>
                    </a:lnTo>
                    <a:lnTo>
                      <a:pt x="2763" y="561"/>
                    </a:lnTo>
                    <a:lnTo>
                      <a:pt x="2767" y="556"/>
                    </a:lnTo>
                    <a:lnTo>
                      <a:pt x="2771" y="551"/>
                    </a:lnTo>
                    <a:lnTo>
                      <a:pt x="2775" y="547"/>
                    </a:lnTo>
                    <a:lnTo>
                      <a:pt x="2779" y="543"/>
                    </a:lnTo>
                    <a:lnTo>
                      <a:pt x="2783" y="539"/>
                    </a:lnTo>
                    <a:lnTo>
                      <a:pt x="2787" y="534"/>
                    </a:lnTo>
                    <a:lnTo>
                      <a:pt x="2791" y="529"/>
                    </a:lnTo>
                    <a:lnTo>
                      <a:pt x="2795" y="528"/>
                    </a:lnTo>
                    <a:lnTo>
                      <a:pt x="2799" y="521"/>
                    </a:lnTo>
                    <a:lnTo>
                      <a:pt x="2803" y="518"/>
                    </a:lnTo>
                    <a:lnTo>
                      <a:pt x="2807" y="514"/>
                    </a:lnTo>
                    <a:lnTo>
                      <a:pt x="2810" y="510"/>
                    </a:lnTo>
                    <a:lnTo>
                      <a:pt x="2814" y="506"/>
                    </a:lnTo>
                    <a:lnTo>
                      <a:pt x="2818" y="500"/>
                    </a:lnTo>
                    <a:lnTo>
                      <a:pt x="2822" y="497"/>
                    </a:lnTo>
                    <a:lnTo>
                      <a:pt x="2826" y="494"/>
                    </a:lnTo>
                    <a:lnTo>
                      <a:pt x="2830" y="491"/>
                    </a:lnTo>
                    <a:lnTo>
                      <a:pt x="2834" y="484"/>
                    </a:lnTo>
                    <a:lnTo>
                      <a:pt x="2838" y="482"/>
                    </a:lnTo>
                    <a:lnTo>
                      <a:pt x="2842" y="479"/>
                    </a:lnTo>
                    <a:lnTo>
                      <a:pt x="2846" y="475"/>
                    </a:lnTo>
                    <a:lnTo>
                      <a:pt x="2850" y="471"/>
                    </a:lnTo>
                    <a:lnTo>
                      <a:pt x="2854" y="466"/>
                    </a:lnTo>
                    <a:lnTo>
                      <a:pt x="2858" y="462"/>
                    </a:lnTo>
                    <a:lnTo>
                      <a:pt x="2862" y="459"/>
                    </a:lnTo>
                    <a:lnTo>
                      <a:pt x="2866" y="457"/>
                    </a:lnTo>
                    <a:lnTo>
                      <a:pt x="2870" y="452"/>
                    </a:lnTo>
                    <a:lnTo>
                      <a:pt x="2874" y="447"/>
                    </a:lnTo>
                    <a:lnTo>
                      <a:pt x="2877" y="445"/>
                    </a:lnTo>
                    <a:lnTo>
                      <a:pt x="2881" y="441"/>
                    </a:lnTo>
                    <a:lnTo>
                      <a:pt x="2885" y="437"/>
                    </a:lnTo>
                    <a:lnTo>
                      <a:pt x="2889" y="434"/>
                    </a:lnTo>
                    <a:lnTo>
                      <a:pt x="2893" y="430"/>
                    </a:lnTo>
                    <a:lnTo>
                      <a:pt x="2897" y="425"/>
                    </a:lnTo>
                    <a:lnTo>
                      <a:pt x="2901" y="424"/>
                    </a:lnTo>
                    <a:lnTo>
                      <a:pt x="2905" y="419"/>
                    </a:lnTo>
                    <a:lnTo>
                      <a:pt x="2909" y="414"/>
                    </a:lnTo>
                    <a:lnTo>
                      <a:pt x="2913" y="412"/>
                    </a:lnTo>
                    <a:lnTo>
                      <a:pt x="2917" y="410"/>
                    </a:lnTo>
                    <a:lnTo>
                      <a:pt x="2921" y="405"/>
                    </a:lnTo>
                    <a:lnTo>
                      <a:pt x="2925" y="402"/>
                    </a:lnTo>
                    <a:lnTo>
                      <a:pt x="2929" y="399"/>
                    </a:lnTo>
                    <a:lnTo>
                      <a:pt x="2933" y="395"/>
                    </a:lnTo>
                    <a:lnTo>
                      <a:pt x="2937" y="392"/>
                    </a:lnTo>
                    <a:lnTo>
                      <a:pt x="2941" y="388"/>
                    </a:lnTo>
                    <a:lnTo>
                      <a:pt x="2944" y="385"/>
                    </a:lnTo>
                    <a:lnTo>
                      <a:pt x="2948" y="381"/>
                    </a:lnTo>
                    <a:lnTo>
                      <a:pt x="2952" y="377"/>
                    </a:lnTo>
                    <a:lnTo>
                      <a:pt x="2956" y="376"/>
                    </a:lnTo>
                    <a:lnTo>
                      <a:pt x="2960" y="372"/>
                    </a:lnTo>
                    <a:lnTo>
                      <a:pt x="2964" y="369"/>
                    </a:lnTo>
                    <a:lnTo>
                      <a:pt x="2968" y="365"/>
                    </a:lnTo>
                    <a:lnTo>
                      <a:pt x="2972" y="361"/>
                    </a:lnTo>
                    <a:lnTo>
                      <a:pt x="2976" y="358"/>
                    </a:lnTo>
                    <a:lnTo>
                      <a:pt x="2980" y="356"/>
                    </a:lnTo>
                    <a:lnTo>
                      <a:pt x="2984" y="351"/>
                    </a:lnTo>
                    <a:lnTo>
                      <a:pt x="2988" y="349"/>
                    </a:lnTo>
                    <a:lnTo>
                      <a:pt x="2992" y="348"/>
                    </a:lnTo>
                    <a:lnTo>
                      <a:pt x="2996" y="343"/>
                    </a:lnTo>
                    <a:lnTo>
                      <a:pt x="3000" y="339"/>
                    </a:lnTo>
                    <a:lnTo>
                      <a:pt x="3004" y="337"/>
                    </a:lnTo>
                    <a:lnTo>
                      <a:pt x="3008" y="334"/>
                    </a:lnTo>
                    <a:lnTo>
                      <a:pt x="3012" y="330"/>
                    </a:lnTo>
                    <a:lnTo>
                      <a:pt x="3015" y="328"/>
                    </a:lnTo>
                    <a:lnTo>
                      <a:pt x="3019" y="324"/>
                    </a:lnTo>
                    <a:lnTo>
                      <a:pt x="3023" y="322"/>
                    </a:lnTo>
                    <a:lnTo>
                      <a:pt x="3027" y="318"/>
                    </a:lnTo>
                    <a:lnTo>
                      <a:pt x="3031" y="316"/>
                    </a:lnTo>
                    <a:lnTo>
                      <a:pt x="3035" y="312"/>
                    </a:lnTo>
                    <a:lnTo>
                      <a:pt x="3039" y="311"/>
                    </a:lnTo>
                    <a:lnTo>
                      <a:pt x="3043" y="307"/>
                    </a:lnTo>
                    <a:lnTo>
                      <a:pt x="3047" y="305"/>
                    </a:lnTo>
                    <a:lnTo>
                      <a:pt x="3051" y="303"/>
                    </a:lnTo>
                    <a:lnTo>
                      <a:pt x="3055" y="298"/>
                    </a:lnTo>
                    <a:lnTo>
                      <a:pt x="3059" y="297"/>
                    </a:lnTo>
                    <a:lnTo>
                      <a:pt x="3063" y="294"/>
                    </a:lnTo>
                    <a:lnTo>
                      <a:pt x="3067" y="291"/>
                    </a:lnTo>
                    <a:lnTo>
                      <a:pt x="3071" y="287"/>
                    </a:lnTo>
                    <a:lnTo>
                      <a:pt x="3075" y="285"/>
                    </a:lnTo>
                    <a:lnTo>
                      <a:pt x="3079" y="282"/>
                    </a:lnTo>
                    <a:lnTo>
                      <a:pt x="3082" y="279"/>
                    </a:lnTo>
                    <a:lnTo>
                      <a:pt x="3086" y="277"/>
                    </a:lnTo>
                    <a:lnTo>
                      <a:pt x="3090" y="274"/>
                    </a:lnTo>
                    <a:lnTo>
                      <a:pt x="3094" y="270"/>
                    </a:lnTo>
                    <a:lnTo>
                      <a:pt x="3098" y="269"/>
                    </a:lnTo>
                    <a:lnTo>
                      <a:pt x="3102" y="266"/>
                    </a:lnTo>
                    <a:lnTo>
                      <a:pt x="3106" y="263"/>
                    </a:lnTo>
                    <a:lnTo>
                      <a:pt x="3110" y="260"/>
                    </a:lnTo>
                    <a:lnTo>
                      <a:pt x="3114" y="257"/>
                    </a:lnTo>
                    <a:lnTo>
                      <a:pt x="3118" y="256"/>
                    </a:lnTo>
                    <a:lnTo>
                      <a:pt x="3122" y="254"/>
                    </a:lnTo>
                    <a:lnTo>
                      <a:pt x="3126" y="252"/>
                    </a:lnTo>
                    <a:lnTo>
                      <a:pt x="3130" y="249"/>
                    </a:lnTo>
                    <a:lnTo>
                      <a:pt x="3134" y="246"/>
                    </a:lnTo>
                    <a:lnTo>
                      <a:pt x="3138" y="243"/>
                    </a:lnTo>
                    <a:lnTo>
                      <a:pt x="3142" y="242"/>
                    </a:lnTo>
                    <a:lnTo>
                      <a:pt x="3146" y="239"/>
                    </a:lnTo>
                    <a:lnTo>
                      <a:pt x="3150" y="23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8" name="Freeform 2730"/>
              <p:cNvSpPr>
                <a:spLocks/>
              </p:cNvSpPr>
              <p:nvPr/>
            </p:nvSpPr>
            <p:spPr bwMode="auto">
              <a:xfrm flipV="1">
                <a:off x="506" y="1007"/>
                <a:ext cx="1814" cy="914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5"/>
                  </a:cxn>
                  <a:cxn ang="0">
                    <a:pos x="252" y="10"/>
                  </a:cxn>
                  <a:cxn ang="0">
                    <a:pos x="303" y="22"/>
                  </a:cxn>
                  <a:cxn ang="0">
                    <a:pos x="354" y="37"/>
                  </a:cxn>
                  <a:cxn ang="0">
                    <a:pos x="406" y="58"/>
                  </a:cxn>
                  <a:cxn ang="0">
                    <a:pos x="457" y="89"/>
                  </a:cxn>
                  <a:cxn ang="0">
                    <a:pos x="508" y="128"/>
                  </a:cxn>
                  <a:cxn ang="0">
                    <a:pos x="559" y="177"/>
                  </a:cxn>
                  <a:cxn ang="0">
                    <a:pos x="611" y="234"/>
                  </a:cxn>
                  <a:cxn ang="0">
                    <a:pos x="662" y="301"/>
                  </a:cxn>
                  <a:cxn ang="0">
                    <a:pos x="713" y="376"/>
                  </a:cxn>
                  <a:cxn ang="0">
                    <a:pos x="764" y="458"/>
                  </a:cxn>
                  <a:cxn ang="0">
                    <a:pos x="816" y="545"/>
                  </a:cxn>
                  <a:cxn ang="0">
                    <a:pos x="867" y="637"/>
                  </a:cxn>
                  <a:cxn ang="0">
                    <a:pos x="918" y="732"/>
                  </a:cxn>
                  <a:cxn ang="0">
                    <a:pos x="969" y="829"/>
                  </a:cxn>
                  <a:cxn ang="0">
                    <a:pos x="1021" y="925"/>
                  </a:cxn>
                  <a:cxn ang="0">
                    <a:pos x="1072" y="1020"/>
                  </a:cxn>
                  <a:cxn ang="0">
                    <a:pos x="1123" y="1108"/>
                  </a:cxn>
                  <a:cxn ang="0">
                    <a:pos x="1174" y="1193"/>
                  </a:cxn>
                  <a:cxn ang="0">
                    <a:pos x="1226" y="1272"/>
                  </a:cxn>
                  <a:cxn ang="0">
                    <a:pos x="1277" y="1345"/>
                  </a:cxn>
                  <a:cxn ang="0">
                    <a:pos x="1328" y="1408"/>
                  </a:cxn>
                  <a:cxn ang="0">
                    <a:pos x="1379" y="1461"/>
                  </a:cxn>
                  <a:cxn ang="0">
                    <a:pos x="1431" y="1506"/>
                  </a:cxn>
                  <a:cxn ang="0">
                    <a:pos x="1482" y="1541"/>
                  </a:cxn>
                  <a:cxn ang="0">
                    <a:pos x="1533" y="1566"/>
                  </a:cxn>
                  <a:cxn ang="0">
                    <a:pos x="1584" y="1580"/>
                  </a:cxn>
                  <a:cxn ang="0">
                    <a:pos x="1636" y="1586"/>
                  </a:cxn>
                  <a:cxn ang="0">
                    <a:pos x="1687" y="1581"/>
                  </a:cxn>
                  <a:cxn ang="0">
                    <a:pos x="1738" y="1569"/>
                  </a:cxn>
                  <a:cxn ang="0">
                    <a:pos x="1789" y="1548"/>
                  </a:cxn>
                  <a:cxn ang="0">
                    <a:pos x="1841" y="1518"/>
                  </a:cxn>
                  <a:cxn ang="0">
                    <a:pos x="1892" y="1483"/>
                  </a:cxn>
                  <a:cxn ang="0">
                    <a:pos x="1943" y="1439"/>
                  </a:cxn>
                  <a:cxn ang="0">
                    <a:pos x="1994" y="1392"/>
                  </a:cxn>
                  <a:cxn ang="0">
                    <a:pos x="2046" y="1338"/>
                  </a:cxn>
                  <a:cxn ang="0">
                    <a:pos x="2097" y="1283"/>
                  </a:cxn>
                  <a:cxn ang="0">
                    <a:pos x="2148" y="1223"/>
                  </a:cxn>
                  <a:cxn ang="0">
                    <a:pos x="2199" y="1163"/>
                  </a:cxn>
                  <a:cxn ang="0">
                    <a:pos x="2251" y="1099"/>
                  </a:cxn>
                  <a:cxn ang="0">
                    <a:pos x="2302" y="1033"/>
                  </a:cxn>
                  <a:cxn ang="0">
                    <a:pos x="2353" y="971"/>
                  </a:cxn>
                  <a:cxn ang="0">
                    <a:pos x="2404" y="906"/>
                  </a:cxn>
                  <a:cxn ang="0">
                    <a:pos x="2456" y="843"/>
                  </a:cxn>
                  <a:cxn ang="0">
                    <a:pos x="2507" y="781"/>
                  </a:cxn>
                  <a:cxn ang="0">
                    <a:pos x="2558" y="720"/>
                  </a:cxn>
                  <a:cxn ang="0">
                    <a:pos x="2609" y="661"/>
                  </a:cxn>
                  <a:cxn ang="0">
                    <a:pos x="2661" y="606"/>
                  </a:cxn>
                  <a:cxn ang="0">
                    <a:pos x="2712" y="552"/>
                  </a:cxn>
                  <a:cxn ang="0">
                    <a:pos x="2763" y="501"/>
                  </a:cxn>
                  <a:cxn ang="0">
                    <a:pos x="2814" y="453"/>
                  </a:cxn>
                  <a:cxn ang="0">
                    <a:pos x="2866" y="408"/>
                  </a:cxn>
                  <a:cxn ang="0">
                    <a:pos x="2917" y="366"/>
                  </a:cxn>
                  <a:cxn ang="0">
                    <a:pos x="2968" y="327"/>
                  </a:cxn>
                  <a:cxn ang="0">
                    <a:pos x="3019" y="290"/>
                  </a:cxn>
                  <a:cxn ang="0">
                    <a:pos x="3071" y="257"/>
                  </a:cxn>
                  <a:cxn ang="0">
                    <a:pos x="3122" y="225"/>
                  </a:cxn>
                </a:cxnLst>
                <a:rect l="0" t="0" r="r" b="b"/>
                <a:pathLst>
                  <a:path w="3150" h="1587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5"/>
                    </a:lnTo>
                    <a:lnTo>
                      <a:pt x="201" y="5"/>
                    </a:lnTo>
                    <a:lnTo>
                      <a:pt x="205" y="6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5"/>
                    </a:lnTo>
                    <a:lnTo>
                      <a:pt x="220" y="8"/>
                    </a:lnTo>
                    <a:lnTo>
                      <a:pt x="224" y="7"/>
                    </a:lnTo>
                    <a:lnTo>
                      <a:pt x="228" y="7"/>
                    </a:lnTo>
                    <a:lnTo>
                      <a:pt x="232" y="8"/>
                    </a:lnTo>
                    <a:lnTo>
                      <a:pt x="236" y="8"/>
                    </a:lnTo>
                    <a:lnTo>
                      <a:pt x="240" y="9"/>
                    </a:lnTo>
                    <a:lnTo>
                      <a:pt x="244" y="10"/>
                    </a:lnTo>
                    <a:lnTo>
                      <a:pt x="248" y="9"/>
                    </a:lnTo>
                    <a:lnTo>
                      <a:pt x="252" y="10"/>
                    </a:lnTo>
                    <a:lnTo>
                      <a:pt x="256" y="11"/>
                    </a:lnTo>
                    <a:lnTo>
                      <a:pt x="260" y="13"/>
                    </a:lnTo>
                    <a:lnTo>
                      <a:pt x="264" y="12"/>
                    </a:lnTo>
                    <a:lnTo>
                      <a:pt x="268" y="12"/>
                    </a:lnTo>
                    <a:lnTo>
                      <a:pt x="272" y="13"/>
                    </a:lnTo>
                    <a:lnTo>
                      <a:pt x="275" y="15"/>
                    </a:lnTo>
                    <a:lnTo>
                      <a:pt x="279" y="15"/>
                    </a:lnTo>
                    <a:lnTo>
                      <a:pt x="283" y="15"/>
                    </a:lnTo>
                    <a:lnTo>
                      <a:pt x="287" y="16"/>
                    </a:lnTo>
                    <a:lnTo>
                      <a:pt x="291" y="18"/>
                    </a:lnTo>
                    <a:lnTo>
                      <a:pt x="295" y="19"/>
                    </a:lnTo>
                    <a:lnTo>
                      <a:pt x="299" y="20"/>
                    </a:lnTo>
                    <a:lnTo>
                      <a:pt x="303" y="22"/>
                    </a:lnTo>
                    <a:lnTo>
                      <a:pt x="307" y="22"/>
                    </a:lnTo>
                    <a:lnTo>
                      <a:pt x="311" y="22"/>
                    </a:lnTo>
                    <a:lnTo>
                      <a:pt x="315" y="24"/>
                    </a:lnTo>
                    <a:lnTo>
                      <a:pt x="319" y="24"/>
                    </a:lnTo>
                    <a:lnTo>
                      <a:pt x="323" y="26"/>
                    </a:lnTo>
                    <a:lnTo>
                      <a:pt x="327" y="26"/>
                    </a:lnTo>
                    <a:lnTo>
                      <a:pt x="331" y="28"/>
                    </a:lnTo>
                    <a:lnTo>
                      <a:pt x="335" y="30"/>
                    </a:lnTo>
                    <a:lnTo>
                      <a:pt x="339" y="30"/>
                    </a:lnTo>
                    <a:lnTo>
                      <a:pt x="342" y="32"/>
                    </a:lnTo>
                    <a:lnTo>
                      <a:pt x="346" y="32"/>
                    </a:lnTo>
                    <a:lnTo>
                      <a:pt x="350" y="34"/>
                    </a:lnTo>
                    <a:lnTo>
                      <a:pt x="354" y="37"/>
                    </a:lnTo>
                    <a:lnTo>
                      <a:pt x="358" y="37"/>
                    </a:lnTo>
                    <a:lnTo>
                      <a:pt x="362" y="37"/>
                    </a:lnTo>
                    <a:lnTo>
                      <a:pt x="366" y="39"/>
                    </a:lnTo>
                    <a:lnTo>
                      <a:pt x="370" y="42"/>
                    </a:lnTo>
                    <a:lnTo>
                      <a:pt x="374" y="43"/>
                    </a:lnTo>
                    <a:lnTo>
                      <a:pt x="378" y="45"/>
                    </a:lnTo>
                    <a:lnTo>
                      <a:pt x="382" y="47"/>
                    </a:lnTo>
                    <a:lnTo>
                      <a:pt x="386" y="49"/>
                    </a:lnTo>
                    <a:lnTo>
                      <a:pt x="390" y="51"/>
                    </a:lnTo>
                    <a:lnTo>
                      <a:pt x="394" y="52"/>
                    </a:lnTo>
                    <a:lnTo>
                      <a:pt x="398" y="53"/>
                    </a:lnTo>
                    <a:lnTo>
                      <a:pt x="402" y="56"/>
                    </a:lnTo>
                    <a:lnTo>
                      <a:pt x="406" y="58"/>
                    </a:lnTo>
                    <a:lnTo>
                      <a:pt x="410" y="61"/>
                    </a:lnTo>
                    <a:lnTo>
                      <a:pt x="413" y="63"/>
                    </a:lnTo>
                    <a:lnTo>
                      <a:pt x="417" y="65"/>
                    </a:lnTo>
                    <a:lnTo>
                      <a:pt x="421" y="67"/>
                    </a:lnTo>
                    <a:lnTo>
                      <a:pt x="425" y="69"/>
                    </a:lnTo>
                    <a:lnTo>
                      <a:pt x="429" y="72"/>
                    </a:lnTo>
                    <a:lnTo>
                      <a:pt x="433" y="74"/>
                    </a:lnTo>
                    <a:lnTo>
                      <a:pt x="437" y="77"/>
                    </a:lnTo>
                    <a:lnTo>
                      <a:pt x="441" y="78"/>
                    </a:lnTo>
                    <a:lnTo>
                      <a:pt x="445" y="81"/>
                    </a:lnTo>
                    <a:lnTo>
                      <a:pt x="449" y="83"/>
                    </a:lnTo>
                    <a:lnTo>
                      <a:pt x="453" y="86"/>
                    </a:lnTo>
                    <a:lnTo>
                      <a:pt x="457" y="89"/>
                    </a:lnTo>
                    <a:lnTo>
                      <a:pt x="461" y="92"/>
                    </a:lnTo>
                    <a:lnTo>
                      <a:pt x="465" y="94"/>
                    </a:lnTo>
                    <a:lnTo>
                      <a:pt x="469" y="97"/>
                    </a:lnTo>
                    <a:lnTo>
                      <a:pt x="473" y="101"/>
                    </a:lnTo>
                    <a:lnTo>
                      <a:pt x="477" y="104"/>
                    </a:lnTo>
                    <a:lnTo>
                      <a:pt x="480" y="106"/>
                    </a:lnTo>
                    <a:lnTo>
                      <a:pt x="484" y="109"/>
                    </a:lnTo>
                    <a:lnTo>
                      <a:pt x="488" y="112"/>
                    </a:lnTo>
                    <a:lnTo>
                      <a:pt x="492" y="115"/>
                    </a:lnTo>
                    <a:lnTo>
                      <a:pt x="496" y="118"/>
                    </a:lnTo>
                    <a:lnTo>
                      <a:pt x="500" y="121"/>
                    </a:lnTo>
                    <a:lnTo>
                      <a:pt x="504" y="125"/>
                    </a:lnTo>
                    <a:lnTo>
                      <a:pt x="508" y="128"/>
                    </a:lnTo>
                    <a:lnTo>
                      <a:pt x="512" y="131"/>
                    </a:lnTo>
                    <a:lnTo>
                      <a:pt x="516" y="134"/>
                    </a:lnTo>
                    <a:lnTo>
                      <a:pt x="520" y="138"/>
                    </a:lnTo>
                    <a:lnTo>
                      <a:pt x="524" y="142"/>
                    </a:lnTo>
                    <a:lnTo>
                      <a:pt x="528" y="146"/>
                    </a:lnTo>
                    <a:lnTo>
                      <a:pt x="532" y="148"/>
                    </a:lnTo>
                    <a:lnTo>
                      <a:pt x="536" y="152"/>
                    </a:lnTo>
                    <a:lnTo>
                      <a:pt x="540" y="157"/>
                    </a:lnTo>
                    <a:lnTo>
                      <a:pt x="544" y="160"/>
                    </a:lnTo>
                    <a:lnTo>
                      <a:pt x="547" y="164"/>
                    </a:lnTo>
                    <a:lnTo>
                      <a:pt x="551" y="167"/>
                    </a:lnTo>
                    <a:lnTo>
                      <a:pt x="555" y="172"/>
                    </a:lnTo>
                    <a:lnTo>
                      <a:pt x="559" y="177"/>
                    </a:lnTo>
                    <a:lnTo>
                      <a:pt x="563" y="181"/>
                    </a:lnTo>
                    <a:lnTo>
                      <a:pt x="567" y="186"/>
                    </a:lnTo>
                    <a:lnTo>
                      <a:pt x="571" y="188"/>
                    </a:lnTo>
                    <a:lnTo>
                      <a:pt x="575" y="194"/>
                    </a:lnTo>
                    <a:lnTo>
                      <a:pt x="579" y="197"/>
                    </a:lnTo>
                    <a:lnTo>
                      <a:pt x="583" y="201"/>
                    </a:lnTo>
                    <a:lnTo>
                      <a:pt x="587" y="205"/>
                    </a:lnTo>
                    <a:lnTo>
                      <a:pt x="591" y="211"/>
                    </a:lnTo>
                    <a:lnTo>
                      <a:pt x="595" y="216"/>
                    </a:lnTo>
                    <a:lnTo>
                      <a:pt x="599" y="220"/>
                    </a:lnTo>
                    <a:lnTo>
                      <a:pt x="603" y="225"/>
                    </a:lnTo>
                    <a:lnTo>
                      <a:pt x="607" y="230"/>
                    </a:lnTo>
                    <a:lnTo>
                      <a:pt x="611" y="234"/>
                    </a:lnTo>
                    <a:lnTo>
                      <a:pt x="615" y="240"/>
                    </a:lnTo>
                    <a:lnTo>
                      <a:pt x="618" y="243"/>
                    </a:lnTo>
                    <a:lnTo>
                      <a:pt x="622" y="249"/>
                    </a:lnTo>
                    <a:lnTo>
                      <a:pt x="626" y="254"/>
                    </a:lnTo>
                    <a:lnTo>
                      <a:pt x="630" y="258"/>
                    </a:lnTo>
                    <a:lnTo>
                      <a:pt x="634" y="262"/>
                    </a:lnTo>
                    <a:lnTo>
                      <a:pt x="638" y="270"/>
                    </a:lnTo>
                    <a:lnTo>
                      <a:pt x="642" y="276"/>
                    </a:lnTo>
                    <a:lnTo>
                      <a:pt x="646" y="280"/>
                    </a:lnTo>
                    <a:lnTo>
                      <a:pt x="650" y="285"/>
                    </a:lnTo>
                    <a:lnTo>
                      <a:pt x="654" y="291"/>
                    </a:lnTo>
                    <a:lnTo>
                      <a:pt x="658" y="295"/>
                    </a:lnTo>
                    <a:lnTo>
                      <a:pt x="662" y="301"/>
                    </a:lnTo>
                    <a:lnTo>
                      <a:pt x="666" y="306"/>
                    </a:lnTo>
                    <a:lnTo>
                      <a:pt x="670" y="312"/>
                    </a:lnTo>
                    <a:lnTo>
                      <a:pt x="674" y="319"/>
                    </a:lnTo>
                    <a:lnTo>
                      <a:pt x="678" y="324"/>
                    </a:lnTo>
                    <a:lnTo>
                      <a:pt x="682" y="329"/>
                    </a:lnTo>
                    <a:lnTo>
                      <a:pt x="685" y="335"/>
                    </a:lnTo>
                    <a:lnTo>
                      <a:pt x="689" y="340"/>
                    </a:lnTo>
                    <a:lnTo>
                      <a:pt x="693" y="347"/>
                    </a:lnTo>
                    <a:lnTo>
                      <a:pt x="697" y="352"/>
                    </a:lnTo>
                    <a:lnTo>
                      <a:pt x="701" y="359"/>
                    </a:lnTo>
                    <a:lnTo>
                      <a:pt x="705" y="366"/>
                    </a:lnTo>
                    <a:lnTo>
                      <a:pt x="709" y="370"/>
                    </a:lnTo>
                    <a:lnTo>
                      <a:pt x="713" y="376"/>
                    </a:lnTo>
                    <a:lnTo>
                      <a:pt x="717" y="383"/>
                    </a:lnTo>
                    <a:lnTo>
                      <a:pt x="721" y="388"/>
                    </a:lnTo>
                    <a:lnTo>
                      <a:pt x="725" y="396"/>
                    </a:lnTo>
                    <a:lnTo>
                      <a:pt x="729" y="401"/>
                    </a:lnTo>
                    <a:lnTo>
                      <a:pt x="733" y="405"/>
                    </a:lnTo>
                    <a:lnTo>
                      <a:pt x="737" y="412"/>
                    </a:lnTo>
                    <a:lnTo>
                      <a:pt x="741" y="420"/>
                    </a:lnTo>
                    <a:lnTo>
                      <a:pt x="745" y="425"/>
                    </a:lnTo>
                    <a:lnTo>
                      <a:pt x="749" y="432"/>
                    </a:lnTo>
                    <a:lnTo>
                      <a:pt x="753" y="438"/>
                    </a:lnTo>
                    <a:lnTo>
                      <a:pt x="756" y="446"/>
                    </a:lnTo>
                    <a:lnTo>
                      <a:pt x="760" y="451"/>
                    </a:lnTo>
                    <a:lnTo>
                      <a:pt x="764" y="458"/>
                    </a:lnTo>
                    <a:lnTo>
                      <a:pt x="768" y="464"/>
                    </a:lnTo>
                    <a:lnTo>
                      <a:pt x="772" y="471"/>
                    </a:lnTo>
                    <a:lnTo>
                      <a:pt x="776" y="477"/>
                    </a:lnTo>
                    <a:lnTo>
                      <a:pt x="780" y="485"/>
                    </a:lnTo>
                    <a:lnTo>
                      <a:pt x="784" y="490"/>
                    </a:lnTo>
                    <a:lnTo>
                      <a:pt x="788" y="499"/>
                    </a:lnTo>
                    <a:lnTo>
                      <a:pt x="792" y="505"/>
                    </a:lnTo>
                    <a:lnTo>
                      <a:pt x="796" y="511"/>
                    </a:lnTo>
                    <a:lnTo>
                      <a:pt x="800" y="519"/>
                    </a:lnTo>
                    <a:lnTo>
                      <a:pt x="804" y="526"/>
                    </a:lnTo>
                    <a:lnTo>
                      <a:pt x="808" y="533"/>
                    </a:lnTo>
                    <a:lnTo>
                      <a:pt x="812" y="539"/>
                    </a:lnTo>
                    <a:lnTo>
                      <a:pt x="816" y="545"/>
                    </a:lnTo>
                    <a:lnTo>
                      <a:pt x="820" y="552"/>
                    </a:lnTo>
                    <a:lnTo>
                      <a:pt x="823" y="560"/>
                    </a:lnTo>
                    <a:lnTo>
                      <a:pt x="827" y="566"/>
                    </a:lnTo>
                    <a:lnTo>
                      <a:pt x="831" y="574"/>
                    </a:lnTo>
                    <a:lnTo>
                      <a:pt x="835" y="581"/>
                    </a:lnTo>
                    <a:lnTo>
                      <a:pt x="839" y="588"/>
                    </a:lnTo>
                    <a:lnTo>
                      <a:pt x="843" y="596"/>
                    </a:lnTo>
                    <a:lnTo>
                      <a:pt x="847" y="601"/>
                    </a:lnTo>
                    <a:lnTo>
                      <a:pt x="851" y="609"/>
                    </a:lnTo>
                    <a:lnTo>
                      <a:pt x="855" y="616"/>
                    </a:lnTo>
                    <a:lnTo>
                      <a:pt x="859" y="622"/>
                    </a:lnTo>
                    <a:lnTo>
                      <a:pt x="863" y="630"/>
                    </a:lnTo>
                    <a:lnTo>
                      <a:pt x="867" y="637"/>
                    </a:lnTo>
                    <a:lnTo>
                      <a:pt x="871" y="643"/>
                    </a:lnTo>
                    <a:lnTo>
                      <a:pt x="875" y="652"/>
                    </a:lnTo>
                    <a:lnTo>
                      <a:pt x="879" y="659"/>
                    </a:lnTo>
                    <a:lnTo>
                      <a:pt x="883" y="666"/>
                    </a:lnTo>
                    <a:lnTo>
                      <a:pt x="887" y="673"/>
                    </a:lnTo>
                    <a:lnTo>
                      <a:pt x="890" y="681"/>
                    </a:lnTo>
                    <a:lnTo>
                      <a:pt x="894" y="690"/>
                    </a:lnTo>
                    <a:lnTo>
                      <a:pt x="898" y="696"/>
                    </a:lnTo>
                    <a:lnTo>
                      <a:pt x="902" y="704"/>
                    </a:lnTo>
                    <a:lnTo>
                      <a:pt x="906" y="710"/>
                    </a:lnTo>
                    <a:lnTo>
                      <a:pt x="910" y="719"/>
                    </a:lnTo>
                    <a:lnTo>
                      <a:pt x="914" y="724"/>
                    </a:lnTo>
                    <a:lnTo>
                      <a:pt x="918" y="732"/>
                    </a:lnTo>
                    <a:lnTo>
                      <a:pt x="922" y="739"/>
                    </a:lnTo>
                    <a:lnTo>
                      <a:pt x="926" y="748"/>
                    </a:lnTo>
                    <a:lnTo>
                      <a:pt x="930" y="753"/>
                    </a:lnTo>
                    <a:lnTo>
                      <a:pt x="934" y="762"/>
                    </a:lnTo>
                    <a:lnTo>
                      <a:pt x="938" y="768"/>
                    </a:lnTo>
                    <a:lnTo>
                      <a:pt x="942" y="776"/>
                    </a:lnTo>
                    <a:lnTo>
                      <a:pt x="946" y="785"/>
                    </a:lnTo>
                    <a:lnTo>
                      <a:pt x="950" y="792"/>
                    </a:lnTo>
                    <a:lnTo>
                      <a:pt x="954" y="799"/>
                    </a:lnTo>
                    <a:lnTo>
                      <a:pt x="958" y="805"/>
                    </a:lnTo>
                    <a:lnTo>
                      <a:pt x="961" y="814"/>
                    </a:lnTo>
                    <a:lnTo>
                      <a:pt x="965" y="820"/>
                    </a:lnTo>
                    <a:lnTo>
                      <a:pt x="969" y="829"/>
                    </a:lnTo>
                    <a:lnTo>
                      <a:pt x="973" y="837"/>
                    </a:lnTo>
                    <a:lnTo>
                      <a:pt x="977" y="844"/>
                    </a:lnTo>
                    <a:lnTo>
                      <a:pt x="981" y="851"/>
                    </a:lnTo>
                    <a:lnTo>
                      <a:pt x="985" y="858"/>
                    </a:lnTo>
                    <a:lnTo>
                      <a:pt x="989" y="866"/>
                    </a:lnTo>
                    <a:lnTo>
                      <a:pt x="993" y="874"/>
                    </a:lnTo>
                    <a:lnTo>
                      <a:pt x="997" y="881"/>
                    </a:lnTo>
                    <a:lnTo>
                      <a:pt x="1001" y="889"/>
                    </a:lnTo>
                    <a:lnTo>
                      <a:pt x="1005" y="895"/>
                    </a:lnTo>
                    <a:lnTo>
                      <a:pt x="1009" y="904"/>
                    </a:lnTo>
                    <a:lnTo>
                      <a:pt x="1013" y="910"/>
                    </a:lnTo>
                    <a:lnTo>
                      <a:pt x="1017" y="917"/>
                    </a:lnTo>
                    <a:lnTo>
                      <a:pt x="1021" y="925"/>
                    </a:lnTo>
                    <a:lnTo>
                      <a:pt x="1025" y="934"/>
                    </a:lnTo>
                    <a:lnTo>
                      <a:pt x="1028" y="941"/>
                    </a:lnTo>
                    <a:lnTo>
                      <a:pt x="1032" y="945"/>
                    </a:lnTo>
                    <a:lnTo>
                      <a:pt x="1036" y="953"/>
                    </a:lnTo>
                    <a:lnTo>
                      <a:pt x="1040" y="962"/>
                    </a:lnTo>
                    <a:lnTo>
                      <a:pt x="1044" y="969"/>
                    </a:lnTo>
                    <a:lnTo>
                      <a:pt x="1048" y="976"/>
                    </a:lnTo>
                    <a:lnTo>
                      <a:pt x="1052" y="981"/>
                    </a:lnTo>
                    <a:lnTo>
                      <a:pt x="1056" y="991"/>
                    </a:lnTo>
                    <a:lnTo>
                      <a:pt x="1060" y="997"/>
                    </a:lnTo>
                    <a:lnTo>
                      <a:pt x="1064" y="1004"/>
                    </a:lnTo>
                    <a:lnTo>
                      <a:pt x="1068" y="1011"/>
                    </a:lnTo>
                    <a:lnTo>
                      <a:pt x="1072" y="1020"/>
                    </a:lnTo>
                    <a:lnTo>
                      <a:pt x="1076" y="1025"/>
                    </a:lnTo>
                    <a:lnTo>
                      <a:pt x="1080" y="1033"/>
                    </a:lnTo>
                    <a:lnTo>
                      <a:pt x="1084" y="1039"/>
                    </a:lnTo>
                    <a:lnTo>
                      <a:pt x="1088" y="1046"/>
                    </a:lnTo>
                    <a:lnTo>
                      <a:pt x="1092" y="1054"/>
                    </a:lnTo>
                    <a:lnTo>
                      <a:pt x="1095" y="1061"/>
                    </a:lnTo>
                    <a:lnTo>
                      <a:pt x="1099" y="1068"/>
                    </a:lnTo>
                    <a:lnTo>
                      <a:pt x="1103" y="1074"/>
                    </a:lnTo>
                    <a:lnTo>
                      <a:pt x="1107" y="1082"/>
                    </a:lnTo>
                    <a:lnTo>
                      <a:pt x="1111" y="1088"/>
                    </a:lnTo>
                    <a:lnTo>
                      <a:pt x="1115" y="1094"/>
                    </a:lnTo>
                    <a:lnTo>
                      <a:pt x="1119" y="1101"/>
                    </a:lnTo>
                    <a:lnTo>
                      <a:pt x="1123" y="1108"/>
                    </a:lnTo>
                    <a:lnTo>
                      <a:pt x="1127" y="1115"/>
                    </a:lnTo>
                    <a:lnTo>
                      <a:pt x="1131" y="1122"/>
                    </a:lnTo>
                    <a:lnTo>
                      <a:pt x="1135" y="1128"/>
                    </a:lnTo>
                    <a:lnTo>
                      <a:pt x="1139" y="1134"/>
                    </a:lnTo>
                    <a:lnTo>
                      <a:pt x="1143" y="1142"/>
                    </a:lnTo>
                    <a:lnTo>
                      <a:pt x="1147" y="1149"/>
                    </a:lnTo>
                    <a:lnTo>
                      <a:pt x="1151" y="1155"/>
                    </a:lnTo>
                    <a:lnTo>
                      <a:pt x="1155" y="1162"/>
                    </a:lnTo>
                    <a:lnTo>
                      <a:pt x="1159" y="1168"/>
                    </a:lnTo>
                    <a:lnTo>
                      <a:pt x="1163" y="1175"/>
                    </a:lnTo>
                    <a:lnTo>
                      <a:pt x="1166" y="1181"/>
                    </a:lnTo>
                    <a:lnTo>
                      <a:pt x="1170" y="1187"/>
                    </a:lnTo>
                    <a:lnTo>
                      <a:pt x="1174" y="1193"/>
                    </a:lnTo>
                    <a:lnTo>
                      <a:pt x="1178" y="1201"/>
                    </a:lnTo>
                    <a:lnTo>
                      <a:pt x="1182" y="1206"/>
                    </a:lnTo>
                    <a:lnTo>
                      <a:pt x="1186" y="1213"/>
                    </a:lnTo>
                    <a:lnTo>
                      <a:pt x="1190" y="1219"/>
                    </a:lnTo>
                    <a:lnTo>
                      <a:pt x="1194" y="1224"/>
                    </a:lnTo>
                    <a:lnTo>
                      <a:pt x="1198" y="1231"/>
                    </a:lnTo>
                    <a:lnTo>
                      <a:pt x="1202" y="1238"/>
                    </a:lnTo>
                    <a:lnTo>
                      <a:pt x="1206" y="1242"/>
                    </a:lnTo>
                    <a:lnTo>
                      <a:pt x="1210" y="1249"/>
                    </a:lnTo>
                    <a:lnTo>
                      <a:pt x="1214" y="1256"/>
                    </a:lnTo>
                    <a:lnTo>
                      <a:pt x="1218" y="1261"/>
                    </a:lnTo>
                    <a:lnTo>
                      <a:pt x="1222" y="1266"/>
                    </a:lnTo>
                    <a:lnTo>
                      <a:pt x="1226" y="1272"/>
                    </a:lnTo>
                    <a:lnTo>
                      <a:pt x="1230" y="1278"/>
                    </a:lnTo>
                    <a:lnTo>
                      <a:pt x="1233" y="1285"/>
                    </a:lnTo>
                    <a:lnTo>
                      <a:pt x="1237" y="1290"/>
                    </a:lnTo>
                    <a:lnTo>
                      <a:pt x="1241" y="1295"/>
                    </a:lnTo>
                    <a:lnTo>
                      <a:pt x="1245" y="1301"/>
                    </a:lnTo>
                    <a:lnTo>
                      <a:pt x="1249" y="1306"/>
                    </a:lnTo>
                    <a:lnTo>
                      <a:pt x="1253" y="1311"/>
                    </a:lnTo>
                    <a:lnTo>
                      <a:pt x="1257" y="1318"/>
                    </a:lnTo>
                    <a:lnTo>
                      <a:pt x="1261" y="1322"/>
                    </a:lnTo>
                    <a:lnTo>
                      <a:pt x="1265" y="1328"/>
                    </a:lnTo>
                    <a:lnTo>
                      <a:pt x="1269" y="1334"/>
                    </a:lnTo>
                    <a:lnTo>
                      <a:pt x="1273" y="1338"/>
                    </a:lnTo>
                    <a:lnTo>
                      <a:pt x="1277" y="1345"/>
                    </a:lnTo>
                    <a:lnTo>
                      <a:pt x="1281" y="1350"/>
                    </a:lnTo>
                    <a:lnTo>
                      <a:pt x="1285" y="1353"/>
                    </a:lnTo>
                    <a:lnTo>
                      <a:pt x="1289" y="1360"/>
                    </a:lnTo>
                    <a:lnTo>
                      <a:pt x="1293" y="1364"/>
                    </a:lnTo>
                    <a:lnTo>
                      <a:pt x="1297" y="1369"/>
                    </a:lnTo>
                    <a:lnTo>
                      <a:pt x="1301" y="1374"/>
                    </a:lnTo>
                    <a:lnTo>
                      <a:pt x="1304" y="1379"/>
                    </a:lnTo>
                    <a:lnTo>
                      <a:pt x="1308" y="1384"/>
                    </a:lnTo>
                    <a:lnTo>
                      <a:pt x="1312" y="1389"/>
                    </a:lnTo>
                    <a:lnTo>
                      <a:pt x="1316" y="1392"/>
                    </a:lnTo>
                    <a:lnTo>
                      <a:pt x="1320" y="1397"/>
                    </a:lnTo>
                    <a:lnTo>
                      <a:pt x="1324" y="1404"/>
                    </a:lnTo>
                    <a:lnTo>
                      <a:pt x="1328" y="1408"/>
                    </a:lnTo>
                    <a:lnTo>
                      <a:pt x="1332" y="1411"/>
                    </a:lnTo>
                    <a:lnTo>
                      <a:pt x="1336" y="1417"/>
                    </a:lnTo>
                    <a:lnTo>
                      <a:pt x="1340" y="1418"/>
                    </a:lnTo>
                    <a:lnTo>
                      <a:pt x="1344" y="1425"/>
                    </a:lnTo>
                    <a:lnTo>
                      <a:pt x="1348" y="1428"/>
                    </a:lnTo>
                    <a:lnTo>
                      <a:pt x="1352" y="1434"/>
                    </a:lnTo>
                    <a:lnTo>
                      <a:pt x="1356" y="1437"/>
                    </a:lnTo>
                    <a:lnTo>
                      <a:pt x="1360" y="1442"/>
                    </a:lnTo>
                    <a:lnTo>
                      <a:pt x="1364" y="1445"/>
                    </a:lnTo>
                    <a:lnTo>
                      <a:pt x="1368" y="1450"/>
                    </a:lnTo>
                    <a:lnTo>
                      <a:pt x="1371" y="1453"/>
                    </a:lnTo>
                    <a:lnTo>
                      <a:pt x="1375" y="1457"/>
                    </a:lnTo>
                    <a:lnTo>
                      <a:pt x="1379" y="1461"/>
                    </a:lnTo>
                    <a:lnTo>
                      <a:pt x="1383" y="1465"/>
                    </a:lnTo>
                    <a:lnTo>
                      <a:pt x="1387" y="1470"/>
                    </a:lnTo>
                    <a:lnTo>
                      <a:pt x="1391" y="1473"/>
                    </a:lnTo>
                    <a:lnTo>
                      <a:pt x="1395" y="1476"/>
                    </a:lnTo>
                    <a:lnTo>
                      <a:pt x="1399" y="1479"/>
                    </a:lnTo>
                    <a:lnTo>
                      <a:pt x="1403" y="1483"/>
                    </a:lnTo>
                    <a:lnTo>
                      <a:pt x="1407" y="1487"/>
                    </a:lnTo>
                    <a:lnTo>
                      <a:pt x="1411" y="1491"/>
                    </a:lnTo>
                    <a:lnTo>
                      <a:pt x="1415" y="1493"/>
                    </a:lnTo>
                    <a:lnTo>
                      <a:pt x="1419" y="1496"/>
                    </a:lnTo>
                    <a:lnTo>
                      <a:pt x="1423" y="1500"/>
                    </a:lnTo>
                    <a:lnTo>
                      <a:pt x="1427" y="1503"/>
                    </a:lnTo>
                    <a:lnTo>
                      <a:pt x="1431" y="1506"/>
                    </a:lnTo>
                    <a:lnTo>
                      <a:pt x="1435" y="1511"/>
                    </a:lnTo>
                    <a:lnTo>
                      <a:pt x="1438" y="1513"/>
                    </a:lnTo>
                    <a:lnTo>
                      <a:pt x="1442" y="1515"/>
                    </a:lnTo>
                    <a:lnTo>
                      <a:pt x="1446" y="1517"/>
                    </a:lnTo>
                    <a:lnTo>
                      <a:pt x="1450" y="1522"/>
                    </a:lnTo>
                    <a:lnTo>
                      <a:pt x="1454" y="1524"/>
                    </a:lnTo>
                    <a:lnTo>
                      <a:pt x="1458" y="1526"/>
                    </a:lnTo>
                    <a:lnTo>
                      <a:pt x="1462" y="1529"/>
                    </a:lnTo>
                    <a:lnTo>
                      <a:pt x="1466" y="1531"/>
                    </a:lnTo>
                    <a:lnTo>
                      <a:pt x="1470" y="1534"/>
                    </a:lnTo>
                    <a:lnTo>
                      <a:pt x="1474" y="1537"/>
                    </a:lnTo>
                    <a:lnTo>
                      <a:pt x="1478" y="1539"/>
                    </a:lnTo>
                    <a:lnTo>
                      <a:pt x="1482" y="1541"/>
                    </a:lnTo>
                    <a:lnTo>
                      <a:pt x="1486" y="1545"/>
                    </a:lnTo>
                    <a:lnTo>
                      <a:pt x="1490" y="1545"/>
                    </a:lnTo>
                    <a:lnTo>
                      <a:pt x="1494" y="1547"/>
                    </a:lnTo>
                    <a:lnTo>
                      <a:pt x="1498" y="1550"/>
                    </a:lnTo>
                    <a:lnTo>
                      <a:pt x="1502" y="1551"/>
                    </a:lnTo>
                    <a:lnTo>
                      <a:pt x="1506" y="1553"/>
                    </a:lnTo>
                    <a:lnTo>
                      <a:pt x="1509" y="1556"/>
                    </a:lnTo>
                    <a:lnTo>
                      <a:pt x="1513" y="1557"/>
                    </a:lnTo>
                    <a:lnTo>
                      <a:pt x="1517" y="1560"/>
                    </a:lnTo>
                    <a:lnTo>
                      <a:pt x="1521" y="1560"/>
                    </a:lnTo>
                    <a:lnTo>
                      <a:pt x="1525" y="1562"/>
                    </a:lnTo>
                    <a:lnTo>
                      <a:pt x="1529" y="1564"/>
                    </a:lnTo>
                    <a:lnTo>
                      <a:pt x="1533" y="1566"/>
                    </a:lnTo>
                    <a:lnTo>
                      <a:pt x="1537" y="1567"/>
                    </a:lnTo>
                    <a:lnTo>
                      <a:pt x="1541" y="1568"/>
                    </a:lnTo>
                    <a:lnTo>
                      <a:pt x="1545" y="1571"/>
                    </a:lnTo>
                    <a:lnTo>
                      <a:pt x="1549" y="1574"/>
                    </a:lnTo>
                    <a:lnTo>
                      <a:pt x="1553" y="1573"/>
                    </a:lnTo>
                    <a:lnTo>
                      <a:pt x="1557" y="1575"/>
                    </a:lnTo>
                    <a:lnTo>
                      <a:pt x="1561" y="1575"/>
                    </a:lnTo>
                    <a:lnTo>
                      <a:pt x="1565" y="1577"/>
                    </a:lnTo>
                    <a:lnTo>
                      <a:pt x="1569" y="1576"/>
                    </a:lnTo>
                    <a:lnTo>
                      <a:pt x="1573" y="1577"/>
                    </a:lnTo>
                    <a:lnTo>
                      <a:pt x="1576" y="1579"/>
                    </a:lnTo>
                    <a:lnTo>
                      <a:pt x="1580" y="1580"/>
                    </a:lnTo>
                    <a:lnTo>
                      <a:pt x="1584" y="1580"/>
                    </a:lnTo>
                    <a:lnTo>
                      <a:pt x="1588" y="1582"/>
                    </a:lnTo>
                    <a:lnTo>
                      <a:pt x="1592" y="1583"/>
                    </a:lnTo>
                    <a:lnTo>
                      <a:pt x="1596" y="1583"/>
                    </a:lnTo>
                    <a:lnTo>
                      <a:pt x="1600" y="1582"/>
                    </a:lnTo>
                    <a:lnTo>
                      <a:pt x="1604" y="1584"/>
                    </a:lnTo>
                    <a:lnTo>
                      <a:pt x="1608" y="1584"/>
                    </a:lnTo>
                    <a:lnTo>
                      <a:pt x="1612" y="1584"/>
                    </a:lnTo>
                    <a:lnTo>
                      <a:pt x="1616" y="1585"/>
                    </a:lnTo>
                    <a:lnTo>
                      <a:pt x="1620" y="1586"/>
                    </a:lnTo>
                    <a:lnTo>
                      <a:pt x="1624" y="1586"/>
                    </a:lnTo>
                    <a:lnTo>
                      <a:pt x="1628" y="1585"/>
                    </a:lnTo>
                    <a:lnTo>
                      <a:pt x="1632" y="1586"/>
                    </a:lnTo>
                    <a:lnTo>
                      <a:pt x="1636" y="1586"/>
                    </a:lnTo>
                    <a:lnTo>
                      <a:pt x="1640" y="1587"/>
                    </a:lnTo>
                    <a:lnTo>
                      <a:pt x="1643" y="1586"/>
                    </a:lnTo>
                    <a:lnTo>
                      <a:pt x="1647" y="1585"/>
                    </a:lnTo>
                    <a:lnTo>
                      <a:pt x="1651" y="1585"/>
                    </a:lnTo>
                    <a:lnTo>
                      <a:pt x="1655" y="1586"/>
                    </a:lnTo>
                    <a:lnTo>
                      <a:pt x="1659" y="1586"/>
                    </a:lnTo>
                    <a:lnTo>
                      <a:pt x="1663" y="1584"/>
                    </a:lnTo>
                    <a:lnTo>
                      <a:pt x="1667" y="1585"/>
                    </a:lnTo>
                    <a:lnTo>
                      <a:pt x="1671" y="1584"/>
                    </a:lnTo>
                    <a:lnTo>
                      <a:pt x="1675" y="1583"/>
                    </a:lnTo>
                    <a:lnTo>
                      <a:pt x="1679" y="1582"/>
                    </a:lnTo>
                    <a:lnTo>
                      <a:pt x="1683" y="1581"/>
                    </a:lnTo>
                    <a:lnTo>
                      <a:pt x="1687" y="1581"/>
                    </a:lnTo>
                    <a:lnTo>
                      <a:pt x="1691" y="1582"/>
                    </a:lnTo>
                    <a:lnTo>
                      <a:pt x="1695" y="1580"/>
                    </a:lnTo>
                    <a:lnTo>
                      <a:pt x="1699" y="1579"/>
                    </a:lnTo>
                    <a:lnTo>
                      <a:pt x="1703" y="1579"/>
                    </a:lnTo>
                    <a:lnTo>
                      <a:pt x="1707" y="1578"/>
                    </a:lnTo>
                    <a:lnTo>
                      <a:pt x="1711" y="1576"/>
                    </a:lnTo>
                    <a:lnTo>
                      <a:pt x="1714" y="1576"/>
                    </a:lnTo>
                    <a:lnTo>
                      <a:pt x="1718" y="1576"/>
                    </a:lnTo>
                    <a:lnTo>
                      <a:pt x="1722" y="1574"/>
                    </a:lnTo>
                    <a:lnTo>
                      <a:pt x="1726" y="1573"/>
                    </a:lnTo>
                    <a:lnTo>
                      <a:pt x="1730" y="1570"/>
                    </a:lnTo>
                    <a:lnTo>
                      <a:pt x="1734" y="1568"/>
                    </a:lnTo>
                    <a:lnTo>
                      <a:pt x="1738" y="1569"/>
                    </a:lnTo>
                    <a:lnTo>
                      <a:pt x="1742" y="1566"/>
                    </a:lnTo>
                    <a:lnTo>
                      <a:pt x="1746" y="1567"/>
                    </a:lnTo>
                    <a:lnTo>
                      <a:pt x="1750" y="1565"/>
                    </a:lnTo>
                    <a:lnTo>
                      <a:pt x="1754" y="1563"/>
                    </a:lnTo>
                    <a:lnTo>
                      <a:pt x="1758" y="1560"/>
                    </a:lnTo>
                    <a:lnTo>
                      <a:pt x="1762" y="1561"/>
                    </a:lnTo>
                    <a:lnTo>
                      <a:pt x="1766" y="1558"/>
                    </a:lnTo>
                    <a:lnTo>
                      <a:pt x="1770" y="1557"/>
                    </a:lnTo>
                    <a:lnTo>
                      <a:pt x="1774" y="1556"/>
                    </a:lnTo>
                    <a:lnTo>
                      <a:pt x="1778" y="1552"/>
                    </a:lnTo>
                    <a:lnTo>
                      <a:pt x="1781" y="1551"/>
                    </a:lnTo>
                    <a:lnTo>
                      <a:pt x="1785" y="1549"/>
                    </a:lnTo>
                    <a:lnTo>
                      <a:pt x="1789" y="1548"/>
                    </a:lnTo>
                    <a:lnTo>
                      <a:pt x="1793" y="1545"/>
                    </a:lnTo>
                    <a:lnTo>
                      <a:pt x="1797" y="1543"/>
                    </a:lnTo>
                    <a:lnTo>
                      <a:pt x="1801" y="1542"/>
                    </a:lnTo>
                    <a:lnTo>
                      <a:pt x="1805" y="1540"/>
                    </a:lnTo>
                    <a:lnTo>
                      <a:pt x="1809" y="1537"/>
                    </a:lnTo>
                    <a:lnTo>
                      <a:pt x="1813" y="1534"/>
                    </a:lnTo>
                    <a:lnTo>
                      <a:pt x="1817" y="1533"/>
                    </a:lnTo>
                    <a:lnTo>
                      <a:pt x="1821" y="1530"/>
                    </a:lnTo>
                    <a:lnTo>
                      <a:pt x="1825" y="1530"/>
                    </a:lnTo>
                    <a:lnTo>
                      <a:pt x="1829" y="1526"/>
                    </a:lnTo>
                    <a:lnTo>
                      <a:pt x="1833" y="1525"/>
                    </a:lnTo>
                    <a:lnTo>
                      <a:pt x="1837" y="1521"/>
                    </a:lnTo>
                    <a:lnTo>
                      <a:pt x="1841" y="1518"/>
                    </a:lnTo>
                    <a:lnTo>
                      <a:pt x="1845" y="1515"/>
                    </a:lnTo>
                    <a:lnTo>
                      <a:pt x="1848" y="1513"/>
                    </a:lnTo>
                    <a:lnTo>
                      <a:pt x="1852" y="1511"/>
                    </a:lnTo>
                    <a:lnTo>
                      <a:pt x="1856" y="1508"/>
                    </a:lnTo>
                    <a:lnTo>
                      <a:pt x="1860" y="1504"/>
                    </a:lnTo>
                    <a:lnTo>
                      <a:pt x="1864" y="1502"/>
                    </a:lnTo>
                    <a:lnTo>
                      <a:pt x="1868" y="1500"/>
                    </a:lnTo>
                    <a:lnTo>
                      <a:pt x="1872" y="1497"/>
                    </a:lnTo>
                    <a:lnTo>
                      <a:pt x="1876" y="1495"/>
                    </a:lnTo>
                    <a:lnTo>
                      <a:pt x="1880" y="1492"/>
                    </a:lnTo>
                    <a:lnTo>
                      <a:pt x="1884" y="1489"/>
                    </a:lnTo>
                    <a:lnTo>
                      <a:pt x="1888" y="1485"/>
                    </a:lnTo>
                    <a:lnTo>
                      <a:pt x="1892" y="1483"/>
                    </a:lnTo>
                    <a:lnTo>
                      <a:pt x="1896" y="1478"/>
                    </a:lnTo>
                    <a:lnTo>
                      <a:pt x="1900" y="1476"/>
                    </a:lnTo>
                    <a:lnTo>
                      <a:pt x="1904" y="1473"/>
                    </a:lnTo>
                    <a:lnTo>
                      <a:pt x="1908" y="1471"/>
                    </a:lnTo>
                    <a:lnTo>
                      <a:pt x="1912" y="1467"/>
                    </a:lnTo>
                    <a:lnTo>
                      <a:pt x="1916" y="1463"/>
                    </a:lnTo>
                    <a:lnTo>
                      <a:pt x="1919" y="1460"/>
                    </a:lnTo>
                    <a:lnTo>
                      <a:pt x="1923" y="1457"/>
                    </a:lnTo>
                    <a:lnTo>
                      <a:pt x="1927" y="1454"/>
                    </a:lnTo>
                    <a:lnTo>
                      <a:pt x="1931" y="1449"/>
                    </a:lnTo>
                    <a:lnTo>
                      <a:pt x="1935" y="1446"/>
                    </a:lnTo>
                    <a:lnTo>
                      <a:pt x="1939" y="1443"/>
                    </a:lnTo>
                    <a:lnTo>
                      <a:pt x="1943" y="1439"/>
                    </a:lnTo>
                    <a:lnTo>
                      <a:pt x="1947" y="1437"/>
                    </a:lnTo>
                    <a:lnTo>
                      <a:pt x="1951" y="1433"/>
                    </a:lnTo>
                    <a:lnTo>
                      <a:pt x="1955" y="1428"/>
                    </a:lnTo>
                    <a:lnTo>
                      <a:pt x="1959" y="1426"/>
                    </a:lnTo>
                    <a:lnTo>
                      <a:pt x="1963" y="1421"/>
                    </a:lnTo>
                    <a:lnTo>
                      <a:pt x="1967" y="1419"/>
                    </a:lnTo>
                    <a:lnTo>
                      <a:pt x="1971" y="1415"/>
                    </a:lnTo>
                    <a:lnTo>
                      <a:pt x="1975" y="1410"/>
                    </a:lnTo>
                    <a:lnTo>
                      <a:pt x="1979" y="1407"/>
                    </a:lnTo>
                    <a:lnTo>
                      <a:pt x="1983" y="1402"/>
                    </a:lnTo>
                    <a:lnTo>
                      <a:pt x="1986" y="1400"/>
                    </a:lnTo>
                    <a:lnTo>
                      <a:pt x="1990" y="1396"/>
                    </a:lnTo>
                    <a:lnTo>
                      <a:pt x="1994" y="1392"/>
                    </a:lnTo>
                    <a:lnTo>
                      <a:pt x="1998" y="1388"/>
                    </a:lnTo>
                    <a:lnTo>
                      <a:pt x="2002" y="1383"/>
                    </a:lnTo>
                    <a:lnTo>
                      <a:pt x="2006" y="1380"/>
                    </a:lnTo>
                    <a:lnTo>
                      <a:pt x="2010" y="1377"/>
                    </a:lnTo>
                    <a:lnTo>
                      <a:pt x="2014" y="1373"/>
                    </a:lnTo>
                    <a:lnTo>
                      <a:pt x="2018" y="1367"/>
                    </a:lnTo>
                    <a:lnTo>
                      <a:pt x="2022" y="1364"/>
                    </a:lnTo>
                    <a:lnTo>
                      <a:pt x="2026" y="1360"/>
                    </a:lnTo>
                    <a:lnTo>
                      <a:pt x="2030" y="1355"/>
                    </a:lnTo>
                    <a:lnTo>
                      <a:pt x="2034" y="1351"/>
                    </a:lnTo>
                    <a:lnTo>
                      <a:pt x="2038" y="1348"/>
                    </a:lnTo>
                    <a:lnTo>
                      <a:pt x="2042" y="1344"/>
                    </a:lnTo>
                    <a:lnTo>
                      <a:pt x="2046" y="1338"/>
                    </a:lnTo>
                    <a:lnTo>
                      <a:pt x="2050" y="1335"/>
                    </a:lnTo>
                    <a:lnTo>
                      <a:pt x="2054" y="1330"/>
                    </a:lnTo>
                    <a:lnTo>
                      <a:pt x="2057" y="1326"/>
                    </a:lnTo>
                    <a:lnTo>
                      <a:pt x="2061" y="1323"/>
                    </a:lnTo>
                    <a:lnTo>
                      <a:pt x="2065" y="1318"/>
                    </a:lnTo>
                    <a:lnTo>
                      <a:pt x="2069" y="1313"/>
                    </a:lnTo>
                    <a:lnTo>
                      <a:pt x="2073" y="1308"/>
                    </a:lnTo>
                    <a:lnTo>
                      <a:pt x="2077" y="1306"/>
                    </a:lnTo>
                    <a:lnTo>
                      <a:pt x="2081" y="1300"/>
                    </a:lnTo>
                    <a:lnTo>
                      <a:pt x="2085" y="1295"/>
                    </a:lnTo>
                    <a:lnTo>
                      <a:pt x="2089" y="1292"/>
                    </a:lnTo>
                    <a:lnTo>
                      <a:pt x="2093" y="1287"/>
                    </a:lnTo>
                    <a:lnTo>
                      <a:pt x="2097" y="1283"/>
                    </a:lnTo>
                    <a:lnTo>
                      <a:pt x="2101" y="1278"/>
                    </a:lnTo>
                    <a:lnTo>
                      <a:pt x="2105" y="1274"/>
                    </a:lnTo>
                    <a:lnTo>
                      <a:pt x="2109" y="1270"/>
                    </a:lnTo>
                    <a:lnTo>
                      <a:pt x="2113" y="1267"/>
                    </a:lnTo>
                    <a:lnTo>
                      <a:pt x="2117" y="1260"/>
                    </a:lnTo>
                    <a:lnTo>
                      <a:pt x="2121" y="1257"/>
                    </a:lnTo>
                    <a:lnTo>
                      <a:pt x="2124" y="1252"/>
                    </a:lnTo>
                    <a:lnTo>
                      <a:pt x="2128" y="1248"/>
                    </a:lnTo>
                    <a:lnTo>
                      <a:pt x="2132" y="1242"/>
                    </a:lnTo>
                    <a:lnTo>
                      <a:pt x="2136" y="1237"/>
                    </a:lnTo>
                    <a:lnTo>
                      <a:pt x="2140" y="1232"/>
                    </a:lnTo>
                    <a:lnTo>
                      <a:pt x="2144" y="1228"/>
                    </a:lnTo>
                    <a:lnTo>
                      <a:pt x="2148" y="1223"/>
                    </a:lnTo>
                    <a:lnTo>
                      <a:pt x="2152" y="1219"/>
                    </a:lnTo>
                    <a:lnTo>
                      <a:pt x="2156" y="1214"/>
                    </a:lnTo>
                    <a:lnTo>
                      <a:pt x="2160" y="1209"/>
                    </a:lnTo>
                    <a:lnTo>
                      <a:pt x="2164" y="1204"/>
                    </a:lnTo>
                    <a:lnTo>
                      <a:pt x="2168" y="1200"/>
                    </a:lnTo>
                    <a:lnTo>
                      <a:pt x="2172" y="1196"/>
                    </a:lnTo>
                    <a:lnTo>
                      <a:pt x="2176" y="1190"/>
                    </a:lnTo>
                    <a:lnTo>
                      <a:pt x="2180" y="1185"/>
                    </a:lnTo>
                    <a:lnTo>
                      <a:pt x="2184" y="1181"/>
                    </a:lnTo>
                    <a:lnTo>
                      <a:pt x="2188" y="1176"/>
                    </a:lnTo>
                    <a:lnTo>
                      <a:pt x="2191" y="1172"/>
                    </a:lnTo>
                    <a:lnTo>
                      <a:pt x="2195" y="1166"/>
                    </a:lnTo>
                    <a:lnTo>
                      <a:pt x="2199" y="1163"/>
                    </a:lnTo>
                    <a:lnTo>
                      <a:pt x="2203" y="1158"/>
                    </a:lnTo>
                    <a:lnTo>
                      <a:pt x="2207" y="1151"/>
                    </a:lnTo>
                    <a:lnTo>
                      <a:pt x="2211" y="1148"/>
                    </a:lnTo>
                    <a:lnTo>
                      <a:pt x="2215" y="1144"/>
                    </a:lnTo>
                    <a:lnTo>
                      <a:pt x="2219" y="1137"/>
                    </a:lnTo>
                    <a:lnTo>
                      <a:pt x="2223" y="1133"/>
                    </a:lnTo>
                    <a:lnTo>
                      <a:pt x="2227" y="1127"/>
                    </a:lnTo>
                    <a:lnTo>
                      <a:pt x="2231" y="1124"/>
                    </a:lnTo>
                    <a:lnTo>
                      <a:pt x="2235" y="1118"/>
                    </a:lnTo>
                    <a:lnTo>
                      <a:pt x="2239" y="1115"/>
                    </a:lnTo>
                    <a:lnTo>
                      <a:pt x="2243" y="1109"/>
                    </a:lnTo>
                    <a:lnTo>
                      <a:pt x="2247" y="1103"/>
                    </a:lnTo>
                    <a:lnTo>
                      <a:pt x="2251" y="1099"/>
                    </a:lnTo>
                    <a:lnTo>
                      <a:pt x="2255" y="1095"/>
                    </a:lnTo>
                    <a:lnTo>
                      <a:pt x="2259" y="1088"/>
                    </a:lnTo>
                    <a:lnTo>
                      <a:pt x="2262" y="1084"/>
                    </a:lnTo>
                    <a:lnTo>
                      <a:pt x="2266" y="1079"/>
                    </a:lnTo>
                    <a:lnTo>
                      <a:pt x="2270" y="1074"/>
                    </a:lnTo>
                    <a:lnTo>
                      <a:pt x="2274" y="1070"/>
                    </a:lnTo>
                    <a:lnTo>
                      <a:pt x="2278" y="1064"/>
                    </a:lnTo>
                    <a:lnTo>
                      <a:pt x="2282" y="1059"/>
                    </a:lnTo>
                    <a:lnTo>
                      <a:pt x="2286" y="1054"/>
                    </a:lnTo>
                    <a:lnTo>
                      <a:pt x="2290" y="1050"/>
                    </a:lnTo>
                    <a:lnTo>
                      <a:pt x="2294" y="1045"/>
                    </a:lnTo>
                    <a:lnTo>
                      <a:pt x="2298" y="1039"/>
                    </a:lnTo>
                    <a:lnTo>
                      <a:pt x="2302" y="1033"/>
                    </a:lnTo>
                    <a:lnTo>
                      <a:pt x="2306" y="1030"/>
                    </a:lnTo>
                    <a:lnTo>
                      <a:pt x="2310" y="1024"/>
                    </a:lnTo>
                    <a:lnTo>
                      <a:pt x="2314" y="1021"/>
                    </a:lnTo>
                    <a:lnTo>
                      <a:pt x="2318" y="1014"/>
                    </a:lnTo>
                    <a:lnTo>
                      <a:pt x="2322" y="1010"/>
                    </a:lnTo>
                    <a:lnTo>
                      <a:pt x="2326" y="1004"/>
                    </a:lnTo>
                    <a:lnTo>
                      <a:pt x="2329" y="998"/>
                    </a:lnTo>
                    <a:lnTo>
                      <a:pt x="2333" y="993"/>
                    </a:lnTo>
                    <a:lnTo>
                      <a:pt x="2337" y="990"/>
                    </a:lnTo>
                    <a:lnTo>
                      <a:pt x="2341" y="984"/>
                    </a:lnTo>
                    <a:lnTo>
                      <a:pt x="2345" y="980"/>
                    </a:lnTo>
                    <a:lnTo>
                      <a:pt x="2349" y="976"/>
                    </a:lnTo>
                    <a:lnTo>
                      <a:pt x="2353" y="971"/>
                    </a:lnTo>
                    <a:lnTo>
                      <a:pt x="2357" y="963"/>
                    </a:lnTo>
                    <a:lnTo>
                      <a:pt x="2361" y="960"/>
                    </a:lnTo>
                    <a:lnTo>
                      <a:pt x="2365" y="955"/>
                    </a:lnTo>
                    <a:lnTo>
                      <a:pt x="2369" y="948"/>
                    </a:lnTo>
                    <a:lnTo>
                      <a:pt x="2373" y="945"/>
                    </a:lnTo>
                    <a:lnTo>
                      <a:pt x="2377" y="940"/>
                    </a:lnTo>
                    <a:lnTo>
                      <a:pt x="2381" y="934"/>
                    </a:lnTo>
                    <a:lnTo>
                      <a:pt x="2385" y="931"/>
                    </a:lnTo>
                    <a:lnTo>
                      <a:pt x="2389" y="925"/>
                    </a:lnTo>
                    <a:lnTo>
                      <a:pt x="2393" y="920"/>
                    </a:lnTo>
                    <a:lnTo>
                      <a:pt x="2396" y="915"/>
                    </a:lnTo>
                    <a:lnTo>
                      <a:pt x="2400" y="912"/>
                    </a:lnTo>
                    <a:lnTo>
                      <a:pt x="2404" y="906"/>
                    </a:lnTo>
                    <a:lnTo>
                      <a:pt x="2408" y="903"/>
                    </a:lnTo>
                    <a:lnTo>
                      <a:pt x="2412" y="896"/>
                    </a:lnTo>
                    <a:lnTo>
                      <a:pt x="2416" y="891"/>
                    </a:lnTo>
                    <a:lnTo>
                      <a:pt x="2420" y="886"/>
                    </a:lnTo>
                    <a:lnTo>
                      <a:pt x="2424" y="882"/>
                    </a:lnTo>
                    <a:lnTo>
                      <a:pt x="2428" y="878"/>
                    </a:lnTo>
                    <a:lnTo>
                      <a:pt x="2432" y="871"/>
                    </a:lnTo>
                    <a:lnTo>
                      <a:pt x="2436" y="867"/>
                    </a:lnTo>
                    <a:lnTo>
                      <a:pt x="2440" y="862"/>
                    </a:lnTo>
                    <a:lnTo>
                      <a:pt x="2444" y="856"/>
                    </a:lnTo>
                    <a:lnTo>
                      <a:pt x="2448" y="852"/>
                    </a:lnTo>
                    <a:lnTo>
                      <a:pt x="2452" y="848"/>
                    </a:lnTo>
                    <a:lnTo>
                      <a:pt x="2456" y="843"/>
                    </a:lnTo>
                    <a:lnTo>
                      <a:pt x="2460" y="838"/>
                    </a:lnTo>
                    <a:lnTo>
                      <a:pt x="2464" y="833"/>
                    </a:lnTo>
                    <a:lnTo>
                      <a:pt x="2467" y="829"/>
                    </a:lnTo>
                    <a:lnTo>
                      <a:pt x="2471" y="823"/>
                    </a:lnTo>
                    <a:lnTo>
                      <a:pt x="2475" y="818"/>
                    </a:lnTo>
                    <a:lnTo>
                      <a:pt x="2479" y="814"/>
                    </a:lnTo>
                    <a:lnTo>
                      <a:pt x="2483" y="808"/>
                    </a:lnTo>
                    <a:lnTo>
                      <a:pt x="2487" y="803"/>
                    </a:lnTo>
                    <a:lnTo>
                      <a:pt x="2491" y="799"/>
                    </a:lnTo>
                    <a:lnTo>
                      <a:pt x="2495" y="795"/>
                    </a:lnTo>
                    <a:lnTo>
                      <a:pt x="2499" y="789"/>
                    </a:lnTo>
                    <a:lnTo>
                      <a:pt x="2503" y="785"/>
                    </a:lnTo>
                    <a:lnTo>
                      <a:pt x="2507" y="781"/>
                    </a:lnTo>
                    <a:lnTo>
                      <a:pt x="2511" y="776"/>
                    </a:lnTo>
                    <a:lnTo>
                      <a:pt x="2515" y="770"/>
                    </a:lnTo>
                    <a:lnTo>
                      <a:pt x="2519" y="766"/>
                    </a:lnTo>
                    <a:lnTo>
                      <a:pt x="2523" y="760"/>
                    </a:lnTo>
                    <a:lnTo>
                      <a:pt x="2527" y="756"/>
                    </a:lnTo>
                    <a:lnTo>
                      <a:pt x="2531" y="751"/>
                    </a:lnTo>
                    <a:lnTo>
                      <a:pt x="2534" y="748"/>
                    </a:lnTo>
                    <a:lnTo>
                      <a:pt x="2538" y="743"/>
                    </a:lnTo>
                    <a:lnTo>
                      <a:pt x="2542" y="738"/>
                    </a:lnTo>
                    <a:lnTo>
                      <a:pt x="2546" y="732"/>
                    </a:lnTo>
                    <a:lnTo>
                      <a:pt x="2550" y="729"/>
                    </a:lnTo>
                    <a:lnTo>
                      <a:pt x="2554" y="725"/>
                    </a:lnTo>
                    <a:lnTo>
                      <a:pt x="2558" y="720"/>
                    </a:lnTo>
                    <a:lnTo>
                      <a:pt x="2562" y="715"/>
                    </a:lnTo>
                    <a:lnTo>
                      <a:pt x="2566" y="710"/>
                    </a:lnTo>
                    <a:lnTo>
                      <a:pt x="2570" y="705"/>
                    </a:lnTo>
                    <a:lnTo>
                      <a:pt x="2574" y="702"/>
                    </a:lnTo>
                    <a:lnTo>
                      <a:pt x="2578" y="697"/>
                    </a:lnTo>
                    <a:lnTo>
                      <a:pt x="2582" y="692"/>
                    </a:lnTo>
                    <a:lnTo>
                      <a:pt x="2586" y="687"/>
                    </a:lnTo>
                    <a:lnTo>
                      <a:pt x="2590" y="685"/>
                    </a:lnTo>
                    <a:lnTo>
                      <a:pt x="2594" y="678"/>
                    </a:lnTo>
                    <a:lnTo>
                      <a:pt x="2598" y="675"/>
                    </a:lnTo>
                    <a:lnTo>
                      <a:pt x="2602" y="670"/>
                    </a:lnTo>
                    <a:lnTo>
                      <a:pt x="2605" y="667"/>
                    </a:lnTo>
                    <a:lnTo>
                      <a:pt x="2609" y="661"/>
                    </a:lnTo>
                    <a:lnTo>
                      <a:pt x="2613" y="656"/>
                    </a:lnTo>
                    <a:lnTo>
                      <a:pt x="2617" y="653"/>
                    </a:lnTo>
                    <a:lnTo>
                      <a:pt x="2621" y="648"/>
                    </a:lnTo>
                    <a:lnTo>
                      <a:pt x="2625" y="644"/>
                    </a:lnTo>
                    <a:lnTo>
                      <a:pt x="2629" y="640"/>
                    </a:lnTo>
                    <a:lnTo>
                      <a:pt x="2633" y="635"/>
                    </a:lnTo>
                    <a:lnTo>
                      <a:pt x="2637" y="631"/>
                    </a:lnTo>
                    <a:lnTo>
                      <a:pt x="2641" y="626"/>
                    </a:lnTo>
                    <a:lnTo>
                      <a:pt x="2645" y="623"/>
                    </a:lnTo>
                    <a:lnTo>
                      <a:pt x="2649" y="618"/>
                    </a:lnTo>
                    <a:lnTo>
                      <a:pt x="2653" y="615"/>
                    </a:lnTo>
                    <a:lnTo>
                      <a:pt x="2657" y="611"/>
                    </a:lnTo>
                    <a:lnTo>
                      <a:pt x="2661" y="606"/>
                    </a:lnTo>
                    <a:lnTo>
                      <a:pt x="2665" y="601"/>
                    </a:lnTo>
                    <a:lnTo>
                      <a:pt x="2669" y="596"/>
                    </a:lnTo>
                    <a:lnTo>
                      <a:pt x="2672" y="592"/>
                    </a:lnTo>
                    <a:lnTo>
                      <a:pt x="2676" y="590"/>
                    </a:lnTo>
                    <a:lnTo>
                      <a:pt x="2680" y="587"/>
                    </a:lnTo>
                    <a:lnTo>
                      <a:pt x="2684" y="583"/>
                    </a:lnTo>
                    <a:lnTo>
                      <a:pt x="2688" y="577"/>
                    </a:lnTo>
                    <a:lnTo>
                      <a:pt x="2692" y="573"/>
                    </a:lnTo>
                    <a:lnTo>
                      <a:pt x="2696" y="568"/>
                    </a:lnTo>
                    <a:lnTo>
                      <a:pt x="2700" y="564"/>
                    </a:lnTo>
                    <a:lnTo>
                      <a:pt x="2704" y="561"/>
                    </a:lnTo>
                    <a:lnTo>
                      <a:pt x="2708" y="557"/>
                    </a:lnTo>
                    <a:lnTo>
                      <a:pt x="2712" y="552"/>
                    </a:lnTo>
                    <a:lnTo>
                      <a:pt x="2716" y="549"/>
                    </a:lnTo>
                    <a:lnTo>
                      <a:pt x="2720" y="544"/>
                    </a:lnTo>
                    <a:lnTo>
                      <a:pt x="2724" y="541"/>
                    </a:lnTo>
                    <a:lnTo>
                      <a:pt x="2728" y="536"/>
                    </a:lnTo>
                    <a:lnTo>
                      <a:pt x="2732" y="533"/>
                    </a:lnTo>
                    <a:lnTo>
                      <a:pt x="2736" y="527"/>
                    </a:lnTo>
                    <a:lnTo>
                      <a:pt x="2739" y="523"/>
                    </a:lnTo>
                    <a:lnTo>
                      <a:pt x="2743" y="521"/>
                    </a:lnTo>
                    <a:lnTo>
                      <a:pt x="2747" y="516"/>
                    </a:lnTo>
                    <a:lnTo>
                      <a:pt x="2751" y="514"/>
                    </a:lnTo>
                    <a:lnTo>
                      <a:pt x="2755" y="510"/>
                    </a:lnTo>
                    <a:lnTo>
                      <a:pt x="2759" y="506"/>
                    </a:lnTo>
                    <a:lnTo>
                      <a:pt x="2763" y="501"/>
                    </a:lnTo>
                    <a:lnTo>
                      <a:pt x="2767" y="497"/>
                    </a:lnTo>
                    <a:lnTo>
                      <a:pt x="2771" y="494"/>
                    </a:lnTo>
                    <a:lnTo>
                      <a:pt x="2775" y="491"/>
                    </a:lnTo>
                    <a:lnTo>
                      <a:pt x="2779" y="487"/>
                    </a:lnTo>
                    <a:lnTo>
                      <a:pt x="2783" y="481"/>
                    </a:lnTo>
                    <a:lnTo>
                      <a:pt x="2787" y="479"/>
                    </a:lnTo>
                    <a:lnTo>
                      <a:pt x="2791" y="476"/>
                    </a:lnTo>
                    <a:lnTo>
                      <a:pt x="2795" y="471"/>
                    </a:lnTo>
                    <a:lnTo>
                      <a:pt x="2799" y="468"/>
                    </a:lnTo>
                    <a:lnTo>
                      <a:pt x="2803" y="464"/>
                    </a:lnTo>
                    <a:lnTo>
                      <a:pt x="2807" y="461"/>
                    </a:lnTo>
                    <a:lnTo>
                      <a:pt x="2810" y="458"/>
                    </a:lnTo>
                    <a:lnTo>
                      <a:pt x="2814" y="453"/>
                    </a:lnTo>
                    <a:lnTo>
                      <a:pt x="2818" y="449"/>
                    </a:lnTo>
                    <a:lnTo>
                      <a:pt x="2822" y="447"/>
                    </a:lnTo>
                    <a:lnTo>
                      <a:pt x="2826" y="442"/>
                    </a:lnTo>
                    <a:lnTo>
                      <a:pt x="2830" y="440"/>
                    </a:lnTo>
                    <a:lnTo>
                      <a:pt x="2834" y="435"/>
                    </a:lnTo>
                    <a:lnTo>
                      <a:pt x="2838" y="432"/>
                    </a:lnTo>
                    <a:lnTo>
                      <a:pt x="2842" y="429"/>
                    </a:lnTo>
                    <a:lnTo>
                      <a:pt x="2846" y="425"/>
                    </a:lnTo>
                    <a:lnTo>
                      <a:pt x="2850" y="421"/>
                    </a:lnTo>
                    <a:lnTo>
                      <a:pt x="2854" y="418"/>
                    </a:lnTo>
                    <a:lnTo>
                      <a:pt x="2858" y="416"/>
                    </a:lnTo>
                    <a:lnTo>
                      <a:pt x="2862" y="410"/>
                    </a:lnTo>
                    <a:lnTo>
                      <a:pt x="2866" y="408"/>
                    </a:lnTo>
                    <a:lnTo>
                      <a:pt x="2870" y="405"/>
                    </a:lnTo>
                    <a:lnTo>
                      <a:pt x="2874" y="400"/>
                    </a:lnTo>
                    <a:lnTo>
                      <a:pt x="2877" y="399"/>
                    </a:lnTo>
                    <a:lnTo>
                      <a:pt x="2881" y="395"/>
                    </a:lnTo>
                    <a:lnTo>
                      <a:pt x="2885" y="392"/>
                    </a:lnTo>
                    <a:lnTo>
                      <a:pt x="2889" y="388"/>
                    </a:lnTo>
                    <a:lnTo>
                      <a:pt x="2893" y="385"/>
                    </a:lnTo>
                    <a:lnTo>
                      <a:pt x="2897" y="381"/>
                    </a:lnTo>
                    <a:lnTo>
                      <a:pt x="2901" y="379"/>
                    </a:lnTo>
                    <a:lnTo>
                      <a:pt x="2905" y="376"/>
                    </a:lnTo>
                    <a:lnTo>
                      <a:pt x="2909" y="373"/>
                    </a:lnTo>
                    <a:lnTo>
                      <a:pt x="2913" y="369"/>
                    </a:lnTo>
                    <a:lnTo>
                      <a:pt x="2917" y="366"/>
                    </a:lnTo>
                    <a:lnTo>
                      <a:pt x="2921" y="363"/>
                    </a:lnTo>
                    <a:lnTo>
                      <a:pt x="2925" y="358"/>
                    </a:lnTo>
                    <a:lnTo>
                      <a:pt x="2929" y="356"/>
                    </a:lnTo>
                    <a:lnTo>
                      <a:pt x="2933" y="353"/>
                    </a:lnTo>
                    <a:lnTo>
                      <a:pt x="2937" y="351"/>
                    </a:lnTo>
                    <a:lnTo>
                      <a:pt x="2941" y="347"/>
                    </a:lnTo>
                    <a:lnTo>
                      <a:pt x="2944" y="345"/>
                    </a:lnTo>
                    <a:lnTo>
                      <a:pt x="2948" y="341"/>
                    </a:lnTo>
                    <a:lnTo>
                      <a:pt x="2952" y="338"/>
                    </a:lnTo>
                    <a:lnTo>
                      <a:pt x="2956" y="336"/>
                    </a:lnTo>
                    <a:lnTo>
                      <a:pt x="2960" y="332"/>
                    </a:lnTo>
                    <a:lnTo>
                      <a:pt x="2964" y="330"/>
                    </a:lnTo>
                    <a:lnTo>
                      <a:pt x="2968" y="327"/>
                    </a:lnTo>
                    <a:lnTo>
                      <a:pt x="2972" y="326"/>
                    </a:lnTo>
                    <a:lnTo>
                      <a:pt x="2976" y="322"/>
                    </a:lnTo>
                    <a:lnTo>
                      <a:pt x="2980" y="318"/>
                    </a:lnTo>
                    <a:lnTo>
                      <a:pt x="2984" y="315"/>
                    </a:lnTo>
                    <a:lnTo>
                      <a:pt x="2988" y="313"/>
                    </a:lnTo>
                    <a:lnTo>
                      <a:pt x="2992" y="310"/>
                    </a:lnTo>
                    <a:lnTo>
                      <a:pt x="2996" y="308"/>
                    </a:lnTo>
                    <a:lnTo>
                      <a:pt x="3000" y="305"/>
                    </a:lnTo>
                    <a:lnTo>
                      <a:pt x="3004" y="301"/>
                    </a:lnTo>
                    <a:lnTo>
                      <a:pt x="3008" y="300"/>
                    </a:lnTo>
                    <a:lnTo>
                      <a:pt x="3012" y="297"/>
                    </a:lnTo>
                    <a:lnTo>
                      <a:pt x="3015" y="294"/>
                    </a:lnTo>
                    <a:lnTo>
                      <a:pt x="3019" y="290"/>
                    </a:lnTo>
                    <a:lnTo>
                      <a:pt x="3023" y="289"/>
                    </a:lnTo>
                    <a:lnTo>
                      <a:pt x="3027" y="284"/>
                    </a:lnTo>
                    <a:lnTo>
                      <a:pt x="3031" y="283"/>
                    </a:lnTo>
                    <a:lnTo>
                      <a:pt x="3035" y="279"/>
                    </a:lnTo>
                    <a:lnTo>
                      <a:pt x="3039" y="278"/>
                    </a:lnTo>
                    <a:lnTo>
                      <a:pt x="3043" y="276"/>
                    </a:lnTo>
                    <a:lnTo>
                      <a:pt x="3047" y="272"/>
                    </a:lnTo>
                    <a:lnTo>
                      <a:pt x="3051" y="270"/>
                    </a:lnTo>
                    <a:lnTo>
                      <a:pt x="3055" y="267"/>
                    </a:lnTo>
                    <a:lnTo>
                      <a:pt x="3059" y="263"/>
                    </a:lnTo>
                    <a:lnTo>
                      <a:pt x="3063" y="262"/>
                    </a:lnTo>
                    <a:lnTo>
                      <a:pt x="3067" y="260"/>
                    </a:lnTo>
                    <a:lnTo>
                      <a:pt x="3071" y="257"/>
                    </a:lnTo>
                    <a:lnTo>
                      <a:pt x="3075" y="255"/>
                    </a:lnTo>
                    <a:lnTo>
                      <a:pt x="3079" y="255"/>
                    </a:lnTo>
                    <a:lnTo>
                      <a:pt x="3082" y="250"/>
                    </a:lnTo>
                    <a:lnTo>
                      <a:pt x="3086" y="247"/>
                    </a:lnTo>
                    <a:lnTo>
                      <a:pt x="3090" y="245"/>
                    </a:lnTo>
                    <a:lnTo>
                      <a:pt x="3094" y="243"/>
                    </a:lnTo>
                    <a:lnTo>
                      <a:pt x="3098" y="240"/>
                    </a:lnTo>
                    <a:lnTo>
                      <a:pt x="3102" y="237"/>
                    </a:lnTo>
                    <a:lnTo>
                      <a:pt x="3106" y="236"/>
                    </a:lnTo>
                    <a:lnTo>
                      <a:pt x="3110" y="233"/>
                    </a:lnTo>
                    <a:lnTo>
                      <a:pt x="3114" y="232"/>
                    </a:lnTo>
                    <a:lnTo>
                      <a:pt x="3118" y="230"/>
                    </a:lnTo>
                    <a:lnTo>
                      <a:pt x="3122" y="225"/>
                    </a:lnTo>
                    <a:lnTo>
                      <a:pt x="3126" y="225"/>
                    </a:lnTo>
                    <a:lnTo>
                      <a:pt x="3130" y="223"/>
                    </a:lnTo>
                    <a:lnTo>
                      <a:pt x="3134" y="220"/>
                    </a:lnTo>
                    <a:lnTo>
                      <a:pt x="3138" y="217"/>
                    </a:lnTo>
                    <a:lnTo>
                      <a:pt x="3142" y="216"/>
                    </a:lnTo>
                    <a:lnTo>
                      <a:pt x="3146" y="214"/>
                    </a:lnTo>
                    <a:lnTo>
                      <a:pt x="3150" y="21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79" name="Freeform 2731"/>
              <p:cNvSpPr>
                <a:spLocks/>
              </p:cNvSpPr>
              <p:nvPr/>
            </p:nvSpPr>
            <p:spPr bwMode="auto">
              <a:xfrm flipV="1">
                <a:off x="506" y="1287"/>
                <a:ext cx="1814" cy="63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7"/>
                  </a:cxn>
                  <a:cxn ang="0">
                    <a:pos x="303" y="15"/>
                  </a:cxn>
                  <a:cxn ang="0">
                    <a:pos x="354" y="25"/>
                  </a:cxn>
                  <a:cxn ang="0">
                    <a:pos x="406" y="40"/>
                  </a:cxn>
                  <a:cxn ang="0">
                    <a:pos x="457" y="61"/>
                  </a:cxn>
                  <a:cxn ang="0">
                    <a:pos x="508" y="90"/>
                  </a:cxn>
                  <a:cxn ang="0">
                    <a:pos x="559" y="122"/>
                  </a:cxn>
                  <a:cxn ang="0">
                    <a:pos x="611" y="162"/>
                  </a:cxn>
                  <a:cxn ang="0">
                    <a:pos x="662" y="207"/>
                  </a:cxn>
                  <a:cxn ang="0">
                    <a:pos x="713" y="260"/>
                  </a:cxn>
                  <a:cxn ang="0">
                    <a:pos x="764" y="317"/>
                  </a:cxn>
                  <a:cxn ang="0">
                    <a:pos x="816" y="378"/>
                  </a:cxn>
                  <a:cxn ang="0">
                    <a:pos x="867" y="440"/>
                  </a:cxn>
                  <a:cxn ang="0">
                    <a:pos x="918" y="507"/>
                  </a:cxn>
                  <a:cxn ang="0">
                    <a:pos x="969" y="573"/>
                  </a:cxn>
                  <a:cxn ang="0">
                    <a:pos x="1021" y="639"/>
                  </a:cxn>
                  <a:cxn ang="0">
                    <a:pos x="1072" y="704"/>
                  </a:cxn>
                  <a:cxn ang="0">
                    <a:pos x="1123" y="765"/>
                  </a:cxn>
                  <a:cxn ang="0">
                    <a:pos x="1174" y="825"/>
                  </a:cxn>
                  <a:cxn ang="0">
                    <a:pos x="1226" y="881"/>
                  </a:cxn>
                  <a:cxn ang="0">
                    <a:pos x="1277" y="931"/>
                  </a:cxn>
                  <a:cxn ang="0">
                    <a:pos x="1328" y="973"/>
                  </a:cxn>
                  <a:cxn ang="0">
                    <a:pos x="1379" y="1011"/>
                  </a:cxn>
                  <a:cxn ang="0">
                    <a:pos x="1431" y="1041"/>
                  </a:cxn>
                  <a:cxn ang="0">
                    <a:pos x="1482" y="1065"/>
                  </a:cxn>
                  <a:cxn ang="0">
                    <a:pos x="1533" y="1084"/>
                  </a:cxn>
                  <a:cxn ang="0">
                    <a:pos x="1584" y="1094"/>
                  </a:cxn>
                  <a:cxn ang="0">
                    <a:pos x="1636" y="1099"/>
                  </a:cxn>
                  <a:cxn ang="0">
                    <a:pos x="1687" y="1093"/>
                  </a:cxn>
                  <a:cxn ang="0">
                    <a:pos x="1738" y="1084"/>
                  </a:cxn>
                  <a:cxn ang="0">
                    <a:pos x="1789" y="1071"/>
                  </a:cxn>
                  <a:cxn ang="0">
                    <a:pos x="1841" y="1050"/>
                  </a:cxn>
                  <a:cxn ang="0">
                    <a:pos x="1892" y="1026"/>
                  </a:cxn>
                  <a:cxn ang="0">
                    <a:pos x="1943" y="997"/>
                  </a:cxn>
                  <a:cxn ang="0">
                    <a:pos x="1994" y="963"/>
                  </a:cxn>
                  <a:cxn ang="0">
                    <a:pos x="2046" y="927"/>
                  </a:cxn>
                  <a:cxn ang="0">
                    <a:pos x="2097" y="888"/>
                  </a:cxn>
                  <a:cxn ang="0">
                    <a:pos x="2148" y="846"/>
                  </a:cxn>
                  <a:cxn ang="0">
                    <a:pos x="2199" y="804"/>
                  </a:cxn>
                  <a:cxn ang="0">
                    <a:pos x="2251" y="760"/>
                  </a:cxn>
                  <a:cxn ang="0">
                    <a:pos x="2302" y="716"/>
                  </a:cxn>
                  <a:cxn ang="0">
                    <a:pos x="2353" y="672"/>
                  </a:cxn>
                  <a:cxn ang="0">
                    <a:pos x="2404" y="628"/>
                  </a:cxn>
                  <a:cxn ang="0">
                    <a:pos x="2456" y="584"/>
                  </a:cxn>
                  <a:cxn ang="0">
                    <a:pos x="2507" y="540"/>
                  </a:cxn>
                  <a:cxn ang="0">
                    <a:pos x="2558" y="498"/>
                  </a:cxn>
                  <a:cxn ang="0">
                    <a:pos x="2609" y="459"/>
                  </a:cxn>
                  <a:cxn ang="0">
                    <a:pos x="2661" y="421"/>
                  </a:cxn>
                  <a:cxn ang="0">
                    <a:pos x="2712" y="383"/>
                  </a:cxn>
                  <a:cxn ang="0">
                    <a:pos x="2763" y="347"/>
                  </a:cxn>
                  <a:cxn ang="0">
                    <a:pos x="2814" y="315"/>
                  </a:cxn>
                  <a:cxn ang="0">
                    <a:pos x="2866" y="283"/>
                  </a:cxn>
                  <a:cxn ang="0">
                    <a:pos x="2917" y="255"/>
                  </a:cxn>
                  <a:cxn ang="0">
                    <a:pos x="2968" y="226"/>
                  </a:cxn>
                  <a:cxn ang="0">
                    <a:pos x="3019" y="202"/>
                  </a:cxn>
                  <a:cxn ang="0">
                    <a:pos x="3071" y="180"/>
                  </a:cxn>
                  <a:cxn ang="0">
                    <a:pos x="3122" y="158"/>
                  </a:cxn>
                </a:cxnLst>
                <a:rect l="0" t="0" r="r" b="b"/>
                <a:pathLst>
                  <a:path w="3150" h="1099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9"/>
                    </a:lnTo>
                    <a:lnTo>
                      <a:pt x="264" y="8"/>
                    </a:lnTo>
                    <a:lnTo>
                      <a:pt x="268" y="9"/>
                    </a:lnTo>
                    <a:lnTo>
                      <a:pt x="272" y="9"/>
                    </a:lnTo>
                    <a:lnTo>
                      <a:pt x="275" y="9"/>
                    </a:lnTo>
                    <a:lnTo>
                      <a:pt x="279" y="10"/>
                    </a:lnTo>
                    <a:lnTo>
                      <a:pt x="283" y="10"/>
                    </a:lnTo>
                    <a:lnTo>
                      <a:pt x="287" y="11"/>
                    </a:lnTo>
                    <a:lnTo>
                      <a:pt x="291" y="12"/>
                    </a:lnTo>
                    <a:lnTo>
                      <a:pt x="295" y="12"/>
                    </a:lnTo>
                    <a:lnTo>
                      <a:pt x="299" y="13"/>
                    </a:lnTo>
                    <a:lnTo>
                      <a:pt x="303" y="15"/>
                    </a:lnTo>
                    <a:lnTo>
                      <a:pt x="307" y="15"/>
                    </a:lnTo>
                    <a:lnTo>
                      <a:pt x="311" y="16"/>
                    </a:lnTo>
                    <a:lnTo>
                      <a:pt x="315" y="17"/>
                    </a:lnTo>
                    <a:lnTo>
                      <a:pt x="319" y="17"/>
                    </a:lnTo>
                    <a:lnTo>
                      <a:pt x="323" y="18"/>
                    </a:lnTo>
                    <a:lnTo>
                      <a:pt x="327" y="19"/>
                    </a:lnTo>
                    <a:lnTo>
                      <a:pt x="331" y="19"/>
                    </a:lnTo>
                    <a:lnTo>
                      <a:pt x="335" y="19"/>
                    </a:lnTo>
                    <a:lnTo>
                      <a:pt x="339" y="21"/>
                    </a:lnTo>
                    <a:lnTo>
                      <a:pt x="342" y="22"/>
                    </a:lnTo>
                    <a:lnTo>
                      <a:pt x="346" y="22"/>
                    </a:lnTo>
                    <a:lnTo>
                      <a:pt x="350" y="23"/>
                    </a:lnTo>
                    <a:lnTo>
                      <a:pt x="354" y="25"/>
                    </a:lnTo>
                    <a:lnTo>
                      <a:pt x="358" y="25"/>
                    </a:lnTo>
                    <a:lnTo>
                      <a:pt x="362" y="25"/>
                    </a:lnTo>
                    <a:lnTo>
                      <a:pt x="366" y="29"/>
                    </a:lnTo>
                    <a:lnTo>
                      <a:pt x="370" y="29"/>
                    </a:lnTo>
                    <a:lnTo>
                      <a:pt x="374" y="31"/>
                    </a:lnTo>
                    <a:lnTo>
                      <a:pt x="378" y="31"/>
                    </a:lnTo>
                    <a:lnTo>
                      <a:pt x="382" y="32"/>
                    </a:lnTo>
                    <a:lnTo>
                      <a:pt x="386" y="34"/>
                    </a:lnTo>
                    <a:lnTo>
                      <a:pt x="390" y="37"/>
                    </a:lnTo>
                    <a:lnTo>
                      <a:pt x="394" y="36"/>
                    </a:lnTo>
                    <a:lnTo>
                      <a:pt x="398" y="39"/>
                    </a:lnTo>
                    <a:lnTo>
                      <a:pt x="402" y="38"/>
                    </a:lnTo>
                    <a:lnTo>
                      <a:pt x="406" y="40"/>
                    </a:lnTo>
                    <a:lnTo>
                      <a:pt x="410" y="42"/>
                    </a:lnTo>
                    <a:lnTo>
                      <a:pt x="413" y="44"/>
                    </a:lnTo>
                    <a:lnTo>
                      <a:pt x="417" y="46"/>
                    </a:lnTo>
                    <a:lnTo>
                      <a:pt x="421" y="46"/>
                    </a:lnTo>
                    <a:lnTo>
                      <a:pt x="425" y="46"/>
                    </a:lnTo>
                    <a:lnTo>
                      <a:pt x="429" y="48"/>
                    </a:lnTo>
                    <a:lnTo>
                      <a:pt x="433" y="52"/>
                    </a:lnTo>
                    <a:lnTo>
                      <a:pt x="437" y="54"/>
                    </a:lnTo>
                    <a:lnTo>
                      <a:pt x="441" y="54"/>
                    </a:lnTo>
                    <a:lnTo>
                      <a:pt x="445" y="57"/>
                    </a:lnTo>
                    <a:lnTo>
                      <a:pt x="449" y="58"/>
                    </a:lnTo>
                    <a:lnTo>
                      <a:pt x="453" y="59"/>
                    </a:lnTo>
                    <a:lnTo>
                      <a:pt x="457" y="61"/>
                    </a:lnTo>
                    <a:lnTo>
                      <a:pt x="461" y="64"/>
                    </a:lnTo>
                    <a:lnTo>
                      <a:pt x="465" y="66"/>
                    </a:lnTo>
                    <a:lnTo>
                      <a:pt x="469" y="67"/>
                    </a:lnTo>
                    <a:lnTo>
                      <a:pt x="473" y="68"/>
                    </a:lnTo>
                    <a:lnTo>
                      <a:pt x="477" y="71"/>
                    </a:lnTo>
                    <a:lnTo>
                      <a:pt x="480" y="73"/>
                    </a:lnTo>
                    <a:lnTo>
                      <a:pt x="484" y="76"/>
                    </a:lnTo>
                    <a:lnTo>
                      <a:pt x="488" y="78"/>
                    </a:lnTo>
                    <a:lnTo>
                      <a:pt x="492" y="80"/>
                    </a:lnTo>
                    <a:lnTo>
                      <a:pt x="496" y="81"/>
                    </a:lnTo>
                    <a:lnTo>
                      <a:pt x="500" y="83"/>
                    </a:lnTo>
                    <a:lnTo>
                      <a:pt x="504" y="87"/>
                    </a:lnTo>
                    <a:lnTo>
                      <a:pt x="508" y="90"/>
                    </a:lnTo>
                    <a:lnTo>
                      <a:pt x="512" y="90"/>
                    </a:lnTo>
                    <a:lnTo>
                      <a:pt x="516" y="93"/>
                    </a:lnTo>
                    <a:lnTo>
                      <a:pt x="520" y="95"/>
                    </a:lnTo>
                    <a:lnTo>
                      <a:pt x="524" y="98"/>
                    </a:lnTo>
                    <a:lnTo>
                      <a:pt x="528" y="101"/>
                    </a:lnTo>
                    <a:lnTo>
                      <a:pt x="532" y="102"/>
                    </a:lnTo>
                    <a:lnTo>
                      <a:pt x="536" y="105"/>
                    </a:lnTo>
                    <a:lnTo>
                      <a:pt x="540" y="107"/>
                    </a:lnTo>
                    <a:lnTo>
                      <a:pt x="544" y="112"/>
                    </a:lnTo>
                    <a:lnTo>
                      <a:pt x="547" y="113"/>
                    </a:lnTo>
                    <a:lnTo>
                      <a:pt x="551" y="116"/>
                    </a:lnTo>
                    <a:lnTo>
                      <a:pt x="555" y="119"/>
                    </a:lnTo>
                    <a:lnTo>
                      <a:pt x="559" y="122"/>
                    </a:lnTo>
                    <a:lnTo>
                      <a:pt x="563" y="123"/>
                    </a:lnTo>
                    <a:lnTo>
                      <a:pt x="567" y="127"/>
                    </a:lnTo>
                    <a:lnTo>
                      <a:pt x="571" y="131"/>
                    </a:lnTo>
                    <a:lnTo>
                      <a:pt x="575" y="134"/>
                    </a:lnTo>
                    <a:lnTo>
                      <a:pt x="579" y="137"/>
                    </a:lnTo>
                    <a:lnTo>
                      <a:pt x="583" y="140"/>
                    </a:lnTo>
                    <a:lnTo>
                      <a:pt x="587" y="143"/>
                    </a:lnTo>
                    <a:lnTo>
                      <a:pt x="591" y="146"/>
                    </a:lnTo>
                    <a:lnTo>
                      <a:pt x="595" y="149"/>
                    </a:lnTo>
                    <a:lnTo>
                      <a:pt x="599" y="153"/>
                    </a:lnTo>
                    <a:lnTo>
                      <a:pt x="603" y="156"/>
                    </a:lnTo>
                    <a:lnTo>
                      <a:pt x="607" y="157"/>
                    </a:lnTo>
                    <a:lnTo>
                      <a:pt x="611" y="162"/>
                    </a:lnTo>
                    <a:lnTo>
                      <a:pt x="615" y="166"/>
                    </a:lnTo>
                    <a:lnTo>
                      <a:pt x="618" y="167"/>
                    </a:lnTo>
                    <a:lnTo>
                      <a:pt x="622" y="173"/>
                    </a:lnTo>
                    <a:lnTo>
                      <a:pt x="626" y="175"/>
                    </a:lnTo>
                    <a:lnTo>
                      <a:pt x="630" y="179"/>
                    </a:lnTo>
                    <a:lnTo>
                      <a:pt x="634" y="182"/>
                    </a:lnTo>
                    <a:lnTo>
                      <a:pt x="638" y="185"/>
                    </a:lnTo>
                    <a:lnTo>
                      <a:pt x="642" y="190"/>
                    </a:lnTo>
                    <a:lnTo>
                      <a:pt x="646" y="193"/>
                    </a:lnTo>
                    <a:lnTo>
                      <a:pt x="650" y="197"/>
                    </a:lnTo>
                    <a:lnTo>
                      <a:pt x="654" y="202"/>
                    </a:lnTo>
                    <a:lnTo>
                      <a:pt x="658" y="204"/>
                    </a:lnTo>
                    <a:lnTo>
                      <a:pt x="662" y="207"/>
                    </a:lnTo>
                    <a:lnTo>
                      <a:pt x="666" y="211"/>
                    </a:lnTo>
                    <a:lnTo>
                      <a:pt x="670" y="217"/>
                    </a:lnTo>
                    <a:lnTo>
                      <a:pt x="674" y="219"/>
                    </a:lnTo>
                    <a:lnTo>
                      <a:pt x="678" y="223"/>
                    </a:lnTo>
                    <a:lnTo>
                      <a:pt x="682" y="227"/>
                    </a:lnTo>
                    <a:lnTo>
                      <a:pt x="685" y="232"/>
                    </a:lnTo>
                    <a:lnTo>
                      <a:pt x="689" y="236"/>
                    </a:lnTo>
                    <a:lnTo>
                      <a:pt x="693" y="239"/>
                    </a:lnTo>
                    <a:lnTo>
                      <a:pt x="697" y="243"/>
                    </a:lnTo>
                    <a:lnTo>
                      <a:pt x="701" y="247"/>
                    </a:lnTo>
                    <a:lnTo>
                      <a:pt x="705" y="252"/>
                    </a:lnTo>
                    <a:lnTo>
                      <a:pt x="709" y="255"/>
                    </a:lnTo>
                    <a:lnTo>
                      <a:pt x="713" y="260"/>
                    </a:lnTo>
                    <a:lnTo>
                      <a:pt x="717" y="264"/>
                    </a:lnTo>
                    <a:lnTo>
                      <a:pt x="721" y="268"/>
                    </a:lnTo>
                    <a:lnTo>
                      <a:pt x="725" y="273"/>
                    </a:lnTo>
                    <a:lnTo>
                      <a:pt x="729" y="277"/>
                    </a:lnTo>
                    <a:lnTo>
                      <a:pt x="733" y="280"/>
                    </a:lnTo>
                    <a:lnTo>
                      <a:pt x="737" y="286"/>
                    </a:lnTo>
                    <a:lnTo>
                      <a:pt x="741" y="289"/>
                    </a:lnTo>
                    <a:lnTo>
                      <a:pt x="745" y="293"/>
                    </a:lnTo>
                    <a:lnTo>
                      <a:pt x="749" y="299"/>
                    </a:lnTo>
                    <a:lnTo>
                      <a:pt x="753" y="303"/>
                    </a:lnTo>
                    <a:lnTo>
                      <a:pt x="756" y="309"/>
                    </a:lnTo>
                    <a:lnTo>
                      <a:pt x="760" y="312"/>
                    </a:lnTo>
                    <a:lnTo>
                      <a:pt x="764" y="317"/>
                    </a:lnTo>
                    <a:lnTo>
                      <a:pt x="768" y="322"/>
                    </a:lnTo>
                    <a:lnTo>
                      <a:pt x="772" y="326"/>
                    </a:lnTo>
                    <a:lnTo>
                      <a:pt x="776" y="330"/>
                    </a:lnTo>
                    <a:lnTo>
                      <a:pt x="780" y="335"/>
                    </a:lnTo>
                    <a:lnTo>
                      <a:pt x="784" y="340"/>
                    </a:lnTo>
                    <a:lnTo>
                      <a:pt x="788" y="344"/>
                    </a:lnTo>
                    <a:lnTo>
                      <a:pt x="792" y="350"/>
                    </a:lnTo>
                    <a:lnTo>
                      <a:pt x="796" y="353"/>
                    </a:lnTo>
                    <a:lnTo>
                      <a:pt x="800" y="359"/>
                    </a:lnTo>
                    <a:lnTo>
                      <a:pt x="804" y="363"/>
                    </a:lnTo>
                    <a:lnTo>
                      <a:pt x="808" y="367"/>
                    </a:lnTo>
                    <a:lnTo>
                      <a:pt x="812" y="373"/>
                    </a:lnTo>
                    <a:lnTo>
                      <a:pt x="816" y="378"/>
                    </a:lnTo>
                    <a:lnTo>
                      <a:pt x="820" y="382"/>
                    </a:lnTo>
                    <a:lnTo>
                      <a:pt x="823" y="387"/>
                    </a:lnTo>
                    <a:lnTo>
                      <a:pt x="827" y="391"/>
                    </a:lnTo>
                    <a:lnTo>
                      <a:pt x="831" y="398"/>
                    </a:lnTo>
                    <a:lnTo>
                      <a:pt x="835" y="402"/>
                    </a:lnTo>
                    <a:lnTo>
                      <a:pt x="839" y="407"/>
                    </a:lnTo>
                    <a:lnTo>
                      <a:pt x="843" y="411"/>
                    </a:lnTo>
                    <a:lnTo>
                      <a:pt x="847" y="417"/>
                    </a:lnTo>
                    <a:lnTo>
                      <a:pt x="851" y="421"/>
                    </a:lnTo>
                    <a:lnTo>
                      <a:pt x="855" y="425"/>
                    </a:lnTo>
                    <a:lnTo>
                      <a:pt x="859" y="431"/>
                    </a:lnTo>
                    <a:lnTo>
                      <a:pt x="863" y="435"/>
                    </a:lnTo>
                    <a:lnTo>
                      <a:pt x="867" y="440"/>
                    </a:lnTo>
                    <a:lnTo>
                      <a:pt x="871" y="446"/>
                    </a:lnTo>
                    <a:lnTo>
                      <a:pt x="875" y="452"/>
                    </a:lnTo>
                    <a:lnTo>
                      <a:pt x="879" y="456"/>
                    </a:lnTo>
                    <a:lnTo>
                      <a:pt x="883" y="461"/>
                    </a:lnTo>
                    <a:lnTo>
                      <a:pt x="887" y="466"/>
                    </a:lnTo>
                    <a:lnTo>
                      <a:pt x="890" y="470"/>
                    </a:lnTo>
                    <a:lnTo>
                      <a:pt x="894" y="476"/>
                    </a:lnTo>
                    <a:lnTo>
                      <a:pt x="898" y="482"/>
                    </a:lnTo>
                    <a:lnTo>
                      <a:pt x="902" y="486"/>
                    </a:lnTo>
                    <a:lnTo>
                      <a:pt x="906" y="491"/>
                    </a:lnTo>
                    <a:lnTo>
                      <a:pt x="910" y="497"/>
                    </a:lnTo>
                    <a:lnTo>
                      <a:pt x="914" y="503"/>
                    </a:lnTo>
                    <a:lnTo>
                      <a:pt x="918" y="507"/>
                    </a:lnTo>
                    <a:lnTo>
                      <a:pt x="922" y="512"/>
                    </a:lnTo>
                    <a:lnTo>
                      <a:pt x="926" y="518"/>
                    </a:lnTo>
                    <a:lnTo>
                      <a:pt x="930" y="522"/>
                    </a:lnTo>
                    <a:lnTo>
                      <a:pt x="934" y="528"/>
                    </a:lnTo>
                    <a:lnTo>
                      <a:pt x="938" y="533"/>
                    </a:lnTo>
                    <a:lnTo>
                      <a:pt x="942" y="538"/>
                    </a:lnTo>
                    <a:lnTo>
                      <a:pt x="946" y="544"/>
                    </a:lnTo>
                    <a:lnTo>
                      <a:pt x="950" y="548"/>
                    </a:lnTo>
                    <a:lnTo>
                      <a:pt x="954" y="552"/>
                    </a:lnTo>
                    <a:lnTo>
                      <a:pt x="958" y="558"/>
                    </a:lnTo>
                    <a:lnTo>
                      <a:pt x="961" y="564"/>
                    </a:lnTo>
                    <a:lnTo>
                      <a:pt x="965" y="569"/>
                    </a:lnTo>
                    <a:lnTo>
                      <a:pt x="969" y="573"/>
                    </a:lnTo>
                    <a:lnTo>
                      <a:pt x="973" y="578"/>
                    </a:lnTo>
                    <a:lnTo>
                      <a:pt x="977" y="585"/>
                    </a:lnTo>
                    <a:lnTo>
                      <a:pt x="981" y="589"/>
                    </a:lnTo>
                    <a:lnTo>
                      <a:pt x="985" y="593"/>
                    </a:lnTo>
                    <a:lnTo>
                      <a:pt x="989" y="600"/>
                    </a:lnTo>
                    <a:lnTo>
                      <a:pt x="993" y="604"/>
                    </a:lnTo>
                    <a:lnTo>
                      <a:pt x="997" y="609"/>
                    </a:lnTo>
                    <a:lnTo>
                      <a:pt x="1001" y="616"/>
                    </a:lnTo>
                    <a:lnTo>
                      <a:pt x="1005" y="620"/>
                    </a:lnTo>
                    <a:lnTo>
                      <a:pt x="1009" y="624"/>
                    </a:lnTo>
                    <a:lnTo>
                      <a:pt x="1013" y="630"/>
                    </a:lnTo>
                    <a:lnTo>
                      <a:pt x="1017" y="633"/>
                    </a:lnTo>
                    <a:lnTo>
                      <a:pt x="1021" y="639"/>
                    </a:lnTo>
                    <a:lnTo>
                      <a:pt x="1025" y="644"/>
                    </a:lnTo>
                    <a:lnTo>
                      <a:pt x="1028" y="649"/>
                    </a:lnTo>
                    <a:lnTo>
                      <a:pt x="1032" y="655"/>
                    </a:lnTo>
                    <a:lnTo>
                      <a:pt x="1036" y="660"/>
                    </a:lnTo>
                    <a:lnTo>
                      <a:pt x="1040" y="664"/>
                    </a:lnTo>
                    <a:lnTo>
                      <a:pt x="1044" y="669"/>
                    </a:lnTo>
                    <a:lnTo>
                      <a:pt x="1048" y="676"/>
                    </a:lnTo>
                    <a:lnTo>
                      <a:pt x="1052" y="680"/>
                    </a:lnTo>
                    <a:lnTo>
                      <a:pt x="1056" y="685"/>
                    </a:lnTo>
                    <a:lnTo>
                      <a:pt x="1060" y="689"/>
                    </a:lnTo>
                    <a:lnTo>
                      <a:pt x="1064" y="694"/>
                    </a:lnTo>
                    <a:lnTo>
                      <a:pt x="1068" y="699"/>
                    </a:lnTo>
                    <a:lnTo>
                      <a:pt x="1072" y="704"/>
                    </a:lnTo>
                    <a:lnTo>
                      <a:pt x="1076" y="709"/>
                    </a:lnTo>
                    <a:lnTo>
                      <a:pt x="1080" y="713"/>
                    </a:lnTo>
                    <a:lnTo>
                      <a:pt x="1084" y="720"/>
                    </a:lnTo>
                    <a:lnTo>
                      <a:pt x="1088" y="723"/>
                    </a:lnTo>
                    <a:lnTo>
                      <a:pt x="1092" y="728"/>
                    </a:lnTo>
                    <a:lnTo>
                      <a:pt x="1095" y="735"/>
                    </a:lnTo>
                    <a:lnTo>
                      <a:pt x="1099" y="737"/>
                    </a:lnTo>
                    <a:lnTo>
                      <a:pt x="1103" y="742"/>
                    </a:lnTo>
                    <a:lnTo>
                      <a:pt x="1107" y="747"/>
                    </a:lnTo>
                    <a:lnTo>
                      <a:pt x="1111" y="751"/>
                    </a:lnTo>
                    <a:lnTo>
                      <a:pt x="1115" y="758"/>
                    </a:lnTo>
                    <a:lnTo>
                      <a:pt x="1119" y="760"/>
                    </a:lnTo>
                    <a:lnTo>
                      <a:pt x="1123" y="765"/>
                    </a:lnTo>
                    <a:lnTo>
                      <a:pt x="1127" y="772"/>
                    </a:lnTo>
                    <a:lnTo>
                      <a:pt x="1131" y="776"/>
                    </a:lnTo>
                    <a:lnTo>
                      <a:pt x="1135" y="780"/>
                    </a:lnTo>
                    <a:lnTo>
                      <a:pt x="1139" y="784"/>
                    </a:lnTo>
                    <a:lnTo>
                      <a:pt x="1143" y="790"/>
                    </a:lnTo>
                    <a:lnTo>
                      <a:pt x="1147" y="794"/>
                    </a:lnTo>
                    <a:lnTo>
                      <a:pt x="1151" y="798"/>
                    </a:lnTo>
                    <a:lnTo>
                      <a:pt x="1155" y="804"/>
                    </a:lnTo>
                    <a:lnTo>
                      <a:pt x="1159" y="807"/>
                    </a:lnTo>
                    <a:lnTo>
                      <a:pt x="1163" y="811"/>
                    </a:lnTo>
                    <a:lnTo>
                      <a:pt x="1166" y="817"/>
                    </a:lnTo>
                    <a:lnTo>
                      <a:pt x="1170" y="821"/>
                    </a:lnTo>
                    <a:lnTo>
                      <a:pt x="1174" y="825"/>
                    </a:lnTo>
                    <a:lnTo>
                      <a:pt x="1178" y="830"/>
                    </a:lnTo>
                    <a:lnTo>
                      <a:pt x="1182" y="834"/>
                    </a:lnTo>
                    <a:lnTo>
                      <a:pt x="1186" y="839"/>
                    </a:lnTo>
                    <a:lnTo>
                      <a:pt x="1190" y="843"/>
                    </a:lnTo>
                    <a:lnTo>
                      <a:pt x="1194" y="847"/>
                    </a:lnTo>
                    <a:lnTo>
                      <a:pt x="1198" y="852"/>
                    </a:lnTo>
                    <a:lnTo>
                      <a:pt x="1202" y="856"/>
                    </a:lnTo>
                    <a:lnTo>
                      <a:pt x="1206" y="860"/>
                    </a:lnTo>
                    <a:lnTo>
                      <a:pt x="1210" y="863"/>
                    </a:lnTo>
                    <a:lnTo>
                      <a:pt x="1214" y="867"/>
                    </a:lnTo>
                    <a:lnTo>
                      <a:pt x="1218" y="871"/>
                    </a:lnTo>
                    <a:lnTo>
                      <a:pt x="1222" y="877"/>
                    </a:lnTo>
                    <a:lnTo>
                      <a:pt x="1226" y="881"/>
                    </a:lnTo>
                    <a:lnTo>
                      <a:pt x="1230" y="883"/>
                    </a:lnTo>
                    <a:lnTo>
                      <a:pt x="1233" y="888"/>
                    </a:lnTo>
                    <a:lnTo>
                      <a:pt x="1237" y="892"/>
                    </a:lnTo>
                    <a:lnTo>
                      <a:pt x="1241" y="896"/>
                    </a:lnTo>
                    <a:lnTo>
                      <a:pt x="1245" y="900"/>
                    </a:lnTo>
                    <a:lnTo>
                      <a:pt x="1249" y="903"/>
                    </a:lnTo>
                    <a:lnTo>
                      <a:pt x="1253" y="907"/>
                    </a:lnTo>
                    <a:lnTo>
                      <a:pt x="1257" y="912"/>
                    </a:lnTo>
                    <a:lnTo>
                      <a:pt x="1261" y="915"/>
                    </a:lnTo>
                    <a:lnTo>
                      <a:pt x="1265" y="919"/>
                    </a:lnTo>
                    <a:lnTo>
                      <a:pt x="1269" y="922"/>
                    </a:lnTo>
                    <a:lnTo>
                      <a:pt x="1273" y="926"/>
                    </a:lnTo>
                    <a:lnTo>
                      <a:pt x="1277" y="931"/>
                    </a:lnTo>
                    <a:lnTo>
                      <a:pt x="1281" y="934"/>
                    </a:lnTo>
                    <a:lnTo>
                      <a:pt x="1285" y="937"/>
                    </a:lnTo>
                    <a:lnTo>
                      <a:pt x="1289" y="941"/>
                    </a:lnTo>
                    <a:lnTo>
                      <a:pt x="1293" y="944"/>
                    </a:lnTo>
                    <a:lnTo>
                      <a:pt x="1297" y="947"/>
                    </a:lnTo>
                    <a:lnTo>
                      <a:pt x="1301" y="950"/>
                    </a:lnTo>
                    <a:lnTo>
                      <a:pt x="1304" y="954"/>
                    </a:lnTo>
                    <a:lnTo>
                      <a:pt x="1308" y="957"/>
                    </a:lnTo>
                    <a:lnTo>
                      <a:pt x="1312" y="960"/>
                    </a:lnTo>
                    <a:lnTo>
                      <a:pt x="1316" y="963"/>
                    </a:lnTo>
                    <a:lnTo>
                      <a:pt x="1320" y="968"/>
                    </a:lnTo>
                    <a:lnTo>
                      <a:pt x="1324" y="969"/>
                    </a:lnTo>
                    <a:lnTo>
                      <a:pt x="1328" y="973"/>
                    </a:lnTo>
                    <a:lnTo>
                      <a:pt x="1332" y="977"/>
                    </a:lnTo>
                    <a:lnTo>
                      <a:pt x="1336" y="980"/>
                    </a:lnTo>
                    <a:lnTo>
                      <a:pt x="1340" y="982"/>
                    </a:lnTo>
                    <a:lnTo>
                      <a:pt x="1344" y="986"/>
                    </a:lnTo>
                    <a:lnTo>
                      <a:pt x="1348" y="988"/>
                    </a:lnTo>
                    <a:lnTo>
                      <a:pt x="1352" y="992"/>
                    </a:lnTo>
                    <a:lnTo>
                      <a:pt x="1356" y="994"/>
                    </a:lnTo>
                    <a:lnTo>
                      <a:pt x="1360" y="996"/>
                    </a:lnTo>
                    <a:lnTo>
                      <a:pt x="1364" y="1000"/>
                    </a:lnTo>
                    <a:lnTo>
                      <a:pt x="1368" y="1002"/>
                    </a:lnTo>
                    <a:lnTo>
                      <a:pt x="1371" y="1006"/>
                    </a:lnTo>
                    <a:lnTo>
                      <a:pt x="1375" y="1009"/>
                    </a:lnTo>
                    <a:lnTo>
                      <a:pt x="1379" y="1011"/>
                    </a:lnTo>
                    <a:lnTo>
                      <a:pt x="1383" y="1013"/>
                    </a:lnTo>
                    <a:lnTo>
                      <a:pt x="1387" y="1017"/>
                    </a:lnTo>
                    <a:lnTo>
                      <a:pt x="1391" y="1019"/>
                    </a:lnTo>
                    <a:lnTo>
                      <a:pt x="1395" y="1022"/>
                    </a:lnTo>
                    <a:lnTo>
                      <a:pt x="1399" y="1024"/>
                    </a:lnTo>
                    <a:lnTo>
                      <a:pt x="1403" y="1026"/>
                    </a:lnTo>
                    <a:lnTo>
                      <a:pt x="1407" y="1029"/>
                    </a:lnTo>
                    <a:lnTo>
                      <a:pt x="1411" y="1031"/>
                    </a:lnTo>
                    <a:lnTo>
                      <a:pt x="1415" y="1034"/>
                    </a:lnTo>
                    <a:lnTo>
                      <a:pt x="1419" y="1037"/>
                    </a:lnTo>
                    <a:lnTo>
                      <a:pt x="1423" y="1037"/>
                    </a:lnTo>
                    <a:lnTo>
                      <a:pt x="1427" y="1040"/>
                    </a:lnTo>
                    <a:lnTo>
                      <a:pt x="1431" y="1041"/>
                    </a:lnTo>
                    <a:lnTo>
                      <a:pt x="1435" y="1043"/>
                    </a:lnTo>
                    <a:lnTo>
                      <a:pt x="1438" y="1047"/>
                    </a:lnTo>
                    <a:lnTo>
                      <a:pt x="1442" y="1048"/>
                    </a:lnTo>
                    <a:lnTo>
                      <a:pt x="1446" y="1051"/>
                    </a:lnTo>
                    <a:lnTo>
                      <a:pt x="1450" y="1052"/>
                    </a:lnTo>
                    <a:lnTo>
                      <a:pt x="1454" y="1054"/>
                    </a:lnTo>
                    <a:lnTo>
                      <a:pt x="1458" y="1056"/>
                    </a:lnTo>
                    <a:lnTo>
                      <a:pt x="1462" y="1057"/>
                    </a:lnTo>
                    <a:lnTo>
                      <a:pt x="1466" y="1059"/>
                    </a:lnTo>
                    <a:lnTo>
                      <a:pt x="1470" y="1061"/>
                    </a:lnTo>
                    <a:lnTo>
                      <a:pt x="1474" y="1062"/>
                    </a:lnTo>
                    <a:lnTo>
                      <a:pt x="1478" y="1064"/>
                    </a:lnTo>
                    <a:lnTo>
                      <a:pt x="1482" y="1065"/>
                    </a:lnTo>
                    <a:lnTo>
                      <a:pt x="1486" y="1067"/>
                    </a:lnTo>
                    <a:lnTo>
                      <a:pt x="1490" y="1069"/>
                    </a:lnTo>
                    <a:lnTo>
                      <a:pt x="1494" y="1070"/>
                    </a:lnTo>
                    <a:lnTo>
                      <a:pt x="1498" y="1073"/>
                    </a:lnTo>
                    <a:lnTo>
                      <a:pt x="1502" y="1073"/>
                    </a:lnTo>
                    <a:lnTo>
                      <a:pt x="1506" y="1076"/>
                    </a:lnTo>
                    <a:lnTo>
                      <a:pt x="1509" y="1076"/>
                    </a:lnTo>
                    <a:lnTo>
                      <a:pt x="1513" y="1078"/>
                    </a:lnTo>
                    <a:lnTo>
                      <a:pt x="1517" y="1078"/>
                    </a:lnTo>
                    <a:lnTo>
                      <a:pt x="1521" y="1079"/>
                    </a:lnTo>
                    <a:lnTo>
                      <a:pt x="1525" y="1080"/>
                    </a:lnTo>
                    <a:lnTo>
                      <a:pt x="1529" y="1082"/>
                    </a:lnTo>
                    <a:lnTo>
                      <a:pt x="1533" y="1084"/>
                    </a:lnTo>
                    <a:lnTo>
                      <a:pt x="1537" y="1084"/>
                    </a:lnTo>
                    <a:lnTo>
                      <a:pt x="1541" y="1084"/>
                    </a:lnTo>
                    <a:lnTo>
                      <a:pt x="1545" y="1087"/>
                    </a:lnTo>
                    <a:lnTo>
                      <a:pt x="1549" y="1087"/>
                    </a:lnTo>
                    <a:lnTo>
                      <a:pt x="1553" y="1086"/>
                    </a:lnTo>
                    <a:lnTo>
                      <a:pt x="1557" y="1089"/>
                    </a:lnTo>
                    <a:lnTo>
                      <a:pt x="1561" y="1091"/>
                    </a:lnTo>
                    <a:lnTo>
                      <a:pt x="1565" y="1091"/>
                    </a:lnTo>
                    <a:lnTo>
                      <a:pt x="1569" y="1091"/>
                    </a:lnTo>
                    <a:lnTo>
                      <a:pt x="1573" y="1091"/>
                    </a:lnTo>
                    <a:lnTo>
                      <a:pt x="1576" y="1092"/>
                    </a:lnTo>
                    <a:lnTo>
                      <a:pt x="1580" y="1093"/>
                    </a:lnTo>
                    <a:lnTo>
                      <a:pt x="1584" y="1094"/>
                    </a:lnTo>
                    <a:lnTo>
                      <a:pt x="1588" y="1095"/>
                    </a:lnTo>
                    <a:lnTo>
                      <a:pt x="1592" y="1093"/>
                    </a:lnTo>
                    <a:lnTo>
                      <a:pt x="1596" y="1095"/>
                    </a:lnTo>
                    <a:lnTo>
                      <a:pt x="1600" y="1096"/>
                    </a:lnTo>
                    <a:lnTo>
                      <a:pt x="1604" y="1095"/>
                    </a:lnTo>
                    <a:lnTo>
                      <a:pt x="1608" y="1095"/>
                    </a:lnTo>
                    <a:lnTo>
                      <a:pt x="1612" y="1097"/>
                    </a:lnTo>
                    <a:lnTo>
                      <a:pt x="1616" y="1097"/>
                    </a:lnTo>
                    <a:lnTo>
                      <a:pt x="1620" y="1096"/>
                    </a:lnTo>
                    <a:lnTo>
                      <a:pt x="1624" y="1097"/>
                    </a:lnTo>
                    <a:lnTo>
                      <a:pt x="1628" y="1096"/>
                    </a:lnTo>
                    <a:lnTo>
                      <a:pt x="1632" y="1097"/>
                    </a:lnTo>
                    <a:lnTo>
                      <a:pt x="1636" y="1099"/>
                    </a:lnTo>
                    <a:lnTo>
                      <a:pt x="1640" y="1097"/>
                    </a:lnTo>
                    <a:lnTo>
                      <a:pt x="1643" y="1097"/>
                    </a:lnTo>
                    <a:lnTo>
                      <a:pt x="1647" y="1097"/>
                    </a:lnTo>
                    <a:lnTo>
                      <a:pt x="1651" y="1097"/>
                    </a:lnTo>
                    <a:lnTo>
                      <a:pt x="1655" y="1096"/>
                    </a:lnTo>
                    <a:lnTo>
                      <a:pt x="1659" y="1096"/>
                    </a:lnTo>
                    <a:lnTo>
                      <a:pt x="1663" y="1095"/>
                    </a:lnTo>
                    <a:lnTo>
                      <a:pt x="1667" y="1096"/>
                    </a:lnTo>
                    <a:lnTo>
                      <a:pt x="1671" y="1095"/>
                    </a:lnTo>
                    <a:lnTo>
                      <a:pt x="1675" y="1096"/>
                    </a:lnTo>
                    <a:lnTo>
                      <a:pt x="1679" y="1095"/>
                    </a:lnTo>
                    <a:lnTo>
                      <a:pt x="1683" y="1096"/>
                    </a:lnTo>
                    <a:lnTo>
                      <a:pt x="1687" y="1093"/>
                    </a:lnTo>
                    <a:lnTo>
                      <a:pt x="1691" y="1093"/>
                    </a:lnTo>
                    <a:lnTo>
                      <a:pt x="1695" y="1093"/>
                    </a:lnTo>
                    <a:lnTo>
                      <a:pt x="1699" y="1092"/>
                    </a:lnTo>
                    <a:lnTo>
                      <a:pt x="1703" y="1091"/>
                    </a:lnTo>
                    <a:lnTo>
                      <a:pt x="1707" y="1092"/>
                    </a:lnTo>
                    <a:lnTo>
                      <a:pt x="1711" y="1092"/>
                    </a:lnTo>
                    <a:lnTo>
                      <a:pt x="1714" y="1090"/>
                    </a:lnTo>
                    <a:lnTo>
                      <a:pt x="1718" y="1088"/>
                    </a:lnTo>
                    <a:lnTo>
                      <a:pt x="1722" y="1089"/>
                    </a:lnTo>
                    <a:lnTo>
                      <a:pt x="1726" y="1087"/>
                    </a:lnTo>
                    <a:lnTo>
                      <a:pt x="1730" y="1089"/>
                    </a:lnTo>
                    <a:lnTo>
                      <a:pt x="1734" y="1085"/>
                    </a:lnTo>
                    <a:lnTo>
                      <a:pt x="1738" y="1084"/>
                    </a:lnTo>
                    <a:lnTo>
                      <a:pt x="1742" y="1085"/>
                    </a:lnTo>
                    <a:lnTo>
                      <a:pt x="1746" y="1083"/>
                    </a:lnTo>
                    <a:lnTo>
                      <a:pt x="1750" y="1083"/>
                    </a:lnTo>
                    <a:lnTo>
                      <a:pt x="1754" y="1082"/>
                    </a:lnTo>
                    <a:lnTo>
                      <a:pt x="1758" y="1079"/>
                    </a:lnTo>
                    <a:lnTo>
                      <a:pt x="1762" y="1080"/>
                    </a:lnTo>
                    <a:lnTo>
                      <a:pt x="1766" y="1078"/>
                    </a:lnTo>
                    <a:lnTo>
                      <a:pt x="1770" y="1077"/>
                    </a:lnTo>
                    <a:lnTo>
                      <a:pt x="1774" y="1077"/>
                    </a:lnTo>
                    <a:lnTo>
                      <a:pt x="1778" y="1074"/>
                    </a:lnTo>
                    <a:lnTo>
                      <a:pt x="1781" y="1073"/>
                    </a:lnTo>
                    <a:lnTo>
                      <a:pt x="1785" y="1074"/>
                    </a:lnTo>
                    <a:lnTo>
                      <a:pt x="1789" y="1071"/>
                    </a:lnTo>
                    <a:lnTo>
                      <a:pt x="1793" y="1070"/>
                    </a:lnTo>
                    <a:lnTo>
                      <a:pt x="1797" y="1069"/>
                    </a:lnTo>
                    <a:lnTo>
                      <a:pt x="1801" y="1066"/>
                    </a:lnTo>
                    <a:lnTo>
                      <a:pt x="1805" y="1066"/>
                    </a:lnTo>
                    <a:lnTo>
                      <a:pt x="1809" y="1065"/>
                    </a:lnTo>
                    <a:lnTo>
                      <a:pt x="1813" y="1062"/>
                    </a:lnTo>
                    <a:lnTo>
                      <a:pt x="1817" y="1062"/>
                    </a:lnTo>
                    <a:lnTo>
                      <a:pt x="1821" y="1059"/>
                    </a:lnTo>
                    <a:lnTo>
                      <a:pt x="1825" y="1058"/>
                    </a:lnTo>
                    <a:lnTo>
                      <a:pt x="1829" y="1056"/>
                    </a:lnTo>
                    <a:lnTo>
                      <a:pt x="1833" y="1054"/>
                    </a:lnTo>
                    <a:lnTo>
                      <a:pt x="1837" y="1052"/>
                    </a:lnTo>
                    <a:lnTo>
                      <a:pt x="1841" y="1050"/>
                    </a:lnTo>
                    <a:lnTo>
                      <a:pt x="1845" y="1048"/>
                    </a:lnTo>
                    <a:lnTo>
                      <a:pt x="1848" y="1047"/>
                    </a:lnTo>
                    <a:lnTo>
                      <a:pt x="1852" y="1046"/>
                    </a:lnTo>
                    <a:lnTo>
                      <a:pt x="1856" y="1043"/>
                    </a:lnTo>
                    <a:lnTo>
                      <a:pt x="1860" y="1041"/>
                    </a:lnTo>
                    <a:lnTo>
                      <a:pt x="1864" y="1039"/>
                    </a:lnTo>
                    <a:lnTo>
                      <a:pt x="1868" y="1039"/>
                    </a:lnTo>
                    <a:lnTo>
                      <a:pt x="1872" y="1036"/>
                    </a:lnTo>
                    <a:lnTo>
                      <a:pt x="1876" y="1035"/>
                    </a:lnTo>
                    <a:lnTo>
                      <a:pt x="1880" y="1032"/>
                    </a:lnTo>
                    <a:lnTo>
                      <a:pt x="1884" y="1031"/>
                    </a:lnTo>
                    <a:lnTo>
                      <a:pt x="1888" y="1028"/>
                    </a:lnTo>
                    <a:lnTo>
                      <a:pt x="1892" y="1026"/>
                    </a:lnTo>
                    <a:lnTo>
                      <a:pt x="1896" y="1024"/>
                    </a:lnTo>
                    <a:lnTo>
                      <a:pt x="1900" y="1023"/>
                    </a:lnTo>
                    <a:lnTo>
                      <a:pt x="1904" y="1019"/>
                    </a:lnTo>
                    <a:lnTo>
                      <a:pt x="1908" y="1017"/>
                    </a:lnTo>
                    <a:lnTo>
                      <a:pt x="1912" y="1016"/>
                    </a:lnTo>
                    <a:lnTo>
                      <a:pt x="1916" y="1012"/>
                    </a:lnTo>
                    <a:lnTo>
                      <a:pt x="1919" y="1010"/>
                    </a:lnTo>
                    <a:lnTo>
                      <a:pt x="1923" y="1007"/>
                    </a:lnTo>
                    <a:lnTo>
                      <a:pt x="1927" y="1006"/>
                    </a:lnTo>
                    <a:lnTo>
                      <a:pt x="1931" y="1003"/>
                    </a:lnTo>
                    <a:lnTo>
                      <a:pt x="1935" y="1002"/>
                    </a:lnTo>
                    <a:lnTo>
                      <a:pt x="1939" y="999"/>
                    </a:lnTo>
                    <a:lnTo>
                      <a:pt x="1943" y="997"/>
                    </a:lnTo>
                    <a:lnTo>
                      <a:pt x="1947" y="993"/>
                    </a:lnTo>
                    <a:lnTo>
                      <a:pt x="1951" y="993"/>
                    </a:lnTo>
                    <a:lnTo>
                      <a:pt x="1955" y="989"/>
                    </a:lnTo>
                    <a:lnTo>
                      <a:pt x="1959" y="988"/>
                    </a:lnTo>
                    <a:lnTo>
                      <a:pt x="1963" y="985"/>
                    </a:lnTo>
                    <a:lnTo>
                      <a:pt x="1967" y="981"/>
                    </a:lnTo>
                    <a:lnTo>
                      <a:pt x="1971" y="979"/>
                    </a:lnTo>
                    <a:lnTo>
                      <a:pt x="1975" y="976"/>
                    </a:lnTo>
                    <a:lnTo>
                      <a:pt x="1979" y="974"/>
                    </a:lnTo>
                    <a:lnTo>
                      <a:pt x="1983" y="971"/>
                    </a:lnTo>
                    <a:lnTo>
                      <a:pt x="1986" y="967"/>
                    </a:lnTo>
                    <a:lnTo>
                      <a:pt x="1990" y="966"/>
                    </a:lnTo>
                    <a:lnTo>
                      <a:pt x="1994" y="963"/>
                    </a:lnTo>
                    <a:lnTo>
                      <a:pt x="1998" y="961"/>
                    </a:lnTo>
                    <a:lnTo>
                      <a:pt x="2002" y="958"/>
                    </a:lnTo>
                    <a:lnTo>
                      <a:pt x="2006" y="954"/>
                    </a:lnTo>
                    <a:lnTo>
                      <a:pt x="2010" y="952"/>
                    </a:lnTo>
                    <a:lnTo>
                      <a:pt x="2014" y="949"/>
                    </a:lnTo>
                    <a:lnTo>
                      <a:pt x="2018" y="947"/>
                    </a:lnTo>
                    <a:lnTo>
                      <a:pt x="2022" y="943"/>
                    </a:lnTo>
                    <a:lnTo>
                      <a:pt x="2026" y="942"/>
                    </a:lnTo>
                    <a:lnTo>
                      <a:pt x="2030" y="938"/>
                    </a:lnTo>
                    <a:lnTo>
                      <a:pt x="2034" y="936"/>
                    </a:lnTo>
                    <a:lnTo>
                      <a:pt x="2038" y="933"/>
                    </a:lnTo>
                    <a:lnTo>
                      <a:pt x="2042" y="929"/>
                    </a:lnTo>
                    <a:lnTo>
                      <a:pt x="2046" y="927"/>
                    </a:lnTo>
                    <a:lnTo>
                      <a:pt x="2050" y="923"/>
                    </a:lnTo>
                    <a:lnTo>
                      <a:pt x="2054" y="921"/>
                    </a:lnTo>
                    <a:lnTo>
                      <a:pt x="2057" y="917"/>
                    </a:lnTo>
                    <a:lnTo>
                      <a:pt x="2061" y="914"/>
                    </a:lnTo>
                    <a:lnTo>
                      <a:pt x="2065" y="913"/>
                    </a:lnTo>
                    <a:lnTo>
                      <a:pt x="2069" y="909"/>
                    </a:lnTo>
                    <a:lnTo>
                      <a:pt x="2073" y="907"/>
                    </a:lnTo>
                    <a:lnTo>
                      <a:pt x="2077" y="903"/>
                    </a:lnTo>
                    <a:lnTo>
                      <a:pt x="2081" y="900"/>
                    </a:lnTo>
                    <a:lnTo>
                      <a:pt x="2085" y="898"/>
                    </a:lnTo>
                    <a:lnTo>
                      <a:pt x="2089" y="894"/>
                    </a:lnTo>
                    <a:lnTo>
                      <a:pt x="2093" y="893"/>
                    </a:lnTo>
                    <a:lnTo>
                      <a:pt x="2097" y="888"/>
                    </a:lnTo>
                    <a:lnTo>
                      <a:pt x="2101" y="885"/>
                    </a:lnTo>
                    <a:lnTo>
                      <a:pt x="2105" y="883"/>
                    </a:lnTo>
                    <a:lnTo>
                      <a:pt x="2109" y="878"/>
                    </a:lnTo>
                    <a:lnTo>
                      <a:pt x="2113" y="876"/>
                    </a:lnTo>
                    <a:lnTo>
                      <a:pt x="2117" y="871"/>
                    </a:lnTo>
                    <a:lnTo>
                      <a:pt x="2121" y="869"/>
                    </a:lnTo>
                    <a:lnTo>
                      <a:pt x="2124" y="867"/>
                    </a:lnTo>
                    <a:lnTo>
                      <a:pt x="2128" y="862"/>
                    </a:lnTo>
                    <a:lnTo>
                      <a:pt x="2132" y="860"/>
                    </a:lnTo>
                    <a:lnTo>
                      <a:pt x="2136" y="856"/>
                    </a:lnTo>
                    <a:lnTo>
                      <a:pt x="2140" y="853"/>
                    </a:lnTo>
                    <a:lnTo>
                      <a:pt x="2144" y="849"/>
                    </a:lnTo>
                    <a:lnTo>
                      <a:pt x="2148" y="846"/>
                    </a:lnTo>
                    <a:lnTo>
                      <a:pt x="2152" y="843"/>
                    </a:lnTo>
                    <a:lnTo>
                      <a:pt x="2156" y="841"/>
                    </a:lnTo>
                    <a:lnTo>
                      <a:pt x="2160" y="838"/>
                    </a:lnTo>
                    <a:lnTo>
                      <a:pt x="2164" y="833"/>
                    </a:lnTo>
                    <a:lnTo>
                      <a:pt x="2168" y="831"/>
                    </a:lnTo>
                    <a:lnTo>
                      <a:pt x="2172" y="829"/>
                    </a:lnTo>
                    <a:lnTo>
                      <a:pt x="2176" y="824"/>
                    </a:lnTo>
                    <a:lnTo>
                      <a:pt x="2180" y="821"/>
                    </a:lnTo>
                    <a:lnTo>
                      <a:pt x="2184" y="817"/>
                    </a:lnTo>
                    <a:lnTo>
                      <a:pt x="2188" y="814"/>
                    </a:lnTo>
                    <a:lnTo>
                      <a:pt x="2191" y="811"/>
                    </a:lnTo>
                    <a:lnTo>
                      <a:pt x="2195" y="807"/>
                    </a:lnTo>
                    <a:lnTo>
                      <a:pt x="2199" y="804"/>
                    </a:lnTo>
                    <a:lnTo>
                      <a:pt x="2203" y="799"/>
                    </a:lnTo>
                    <a:lnTo>
                      <a:pt x="2207" y="797"/>
                    </a:lnTo>
                    <a:lnTo>
                      <a:pt x="2211" y="792"/>
                    </a:lnTo>
                    <a:lnTo>
                      <a:pt x="2215" y="790"/>
                    </a:lnTo>
                    <a:lnTo>
                      <a:pt x="2219" y="788"/>
                    </a:lnTo>
                    <a:lnTo>
                      <a:pt x="2223" y="784"/>
                    </a:lnTo>
                    <a:lnTo>
                      <a:pt x="2227" y="781"/>
                    </a:lnTo>
                    <a:lnTo>
                      <a:pt x="2231" y="778"/>
                    </a:lnTo>
                    <a:lnTo>
                      <a:pt x="2235" y="773"/>
                    </a:lnTo>
                    <a:lnTo>
                      <a:pt x="2239" y="772"/>
                    </a:lnTo>
                    <a:lnTo>
                      <a:pt x="2243" y="766"/>
                    </a:lnTo>
                    <a:lnTo>
                      <a:pt x="2247" y="763"/>
                    </a:lnTo>
                    <a:lnTo>
                      <a:pt x="2251" y="760"/>
                    </a:lnTo>
                    <a:lnTo>
                      <a:pt x="2255" y="758"/>
                    </a:lnTo>
                    <a:lnTo>
                      <a:pt x="2259" y="753"/>
                    </a:lnTo>
                    <a:lnTo>
                      <a:pt x="2262" y="750"/>
                    </a:lnTo>
                    <a:lnTo>
                      <a:pt x="2266" y="746"/>
                    </a:lnTo>
                    <a:lnTo>
                      <a:pt x="2270" y="743"/>
                    </a:lnTo>
                    <a:lnTo>
                      <a:pt x="2274" y="739"/>
                    </a:lnTo>
                    <a:lnTo>
                      <a:pt x="2278" y="736"/>
                    </a:lnTo>
                    <a:lnTo>
                      <a:pt x="2282" y="734"/>
                    </a:lnTo>
                    <a:lnTo>
                      <a:pt x="2286" y="729"/>
                    </a:lnTo>
                    <a:lnTo>
                      <a:pt x="2290" y="726"/>
                    </a:lnTo>
                    <a:lnTo>
                      <a:pt x="2294" y="723"/>
                    </a:lnTo>
                    <a:lnTo>
                      <a:pt x="2298" y="718"/>
                    </a:lnTo>
                    <a:lnTo>
                      <a:pt x="2302" y="716"/>
                    </a:lnTo>
                    <a:lnTo>
                      <a:pt x="2306" y="713"/>
                    </a:lnTo>
                    <a:lnTo>
                      <a:pt x="2310" y="709"/>
                    </a:lnTo>
                    <a:lnTo>
                      <a:pt x="2314" y="706"/>
                    </a:lnTo>
                    <a:lnTo>
                      <a:pt x="2318" y="703"/>
                    </a:lnTo>
                    <a:lnTo>
                      <a:pt x="2322" y="699"/>
                    </a:lnTo>
                    <a:lnTo>
                      <a:pt x="2326" y="696"/>
                    </a:lnTo>
                    <a:lnTo>
                      <a:pt x="2329" y="692"/>
                    </a:lnTo>
                    <a:lnTo>
                      <a:pt x="2333" y="688"/>
                    </a:lnTo>
                    <a:lnTo>
                      <a:pt x="2337" y="685"/>
                    </a:lnTo>
                    <a:lnTo>
                      <a:pt x="2341" y="682"/>
                    </a:lnTo>
                    <a:lnTo>
                      <a:pt x="2345" y="679"/>
                    </a:lnTo>
                    <a:lnTo>
                      <a:pt x="2349" y="675"/>
                    </a:lnTo>
                    <a:lnTo>
                      <a:pt x="2353" y="672"/>
                    </a:lnTo>
                    <a:lnTo>
                      <a:pt x="2357" y="669"/>
                    </a:lnTo>
                    <a:lnTo>
                      <a:pt x="2361" y="666"/>
                    </a:lnTo>
                    <a:lnTo>
                      <a:pt x="2365" y="661"/>
                    </a:lnTo>
                    <a:lnTo>
                      <a:pt x="2369" y="656"/>
                    </a:lnTo>
                    <a:lnTo>
                      <a:pt x="2373" y="654"/>
                    </a:lnTo>
                    <a:lnTo>
                      <a:pt x="2377" y="652"/>
                    </a:lnTo>
                    <a:lnTo>
                      <a:pt x="2381" y="647"/>
                    </a:lnTo>
                    <a:lnTo>
                      <a:pt x="2385" y="643"/>
                    </a:lnTo>
                    <a:lnTo>
                      <a:pt x="2389" y="640"/>
                    </a:lnTo>
                    <a:lnTo>
                      <a:pt x="2393" y="638"/>
                    </a:lnTo>
                    <a:lnTo>
                      <a:pt x="2396" y="634"/>
                    </a:lnTo>
                    <a:lnTo>
                      <a:pt x="2400" y="630"/>
                    </a:lnTo>
                    <a:lnTo>
                      <a:pt x="2404" y="628"/>
                    </a:lnTo>
                    <a:lnTo>
                      <a:pt x="2408" y="623"/>
                    </a:lnTo>
                    <a:lnTo>
                      <a:pt x="2412" y="621"/>
                    </a:lnTo>
                    <a:lnTo>
                      <a:pt x="2416" y="616"/>
                    </a:lnTo>
                    <a:lnTo>
                      <a:pt x="2420" y="615"/>
                    </a:lnTo>
                    <a:lnTo>
                      <a:pt x="2424" y="610"/>
                    </a:lnTo>
                    <a:lnTo>
                      <a:pt x="2428" y="608"/>
                    </a:lnTo>
                    <a:lnTo>
                      <a:pt x="2432" y="604"/>
                    </a:lnTo>
                    <a:lnTo>
                      <a:pt x="2436" y="601"/>
                    </a:lnTo>
                    <a:lnTo>
                      <a:pt x="2440" y="598"/>
                    </a:lnTo>
                    <a:lnTo>
                      <a:pt x="2444" y="594"/>
                    </a:lnTo>
                    <a:lnTo>
                      <a:pt x="2448" y="591"/>
                    </a:lnTo>
                    <a:lnTo>
                      <a:pt x="2452" y="586"/>
                    </a:lnTo>
                    <a:lnTo>
                      <a:pt x="2456" y="584"/>
                    </a:lnTo>
                    <a:lnTo>
                      <a:pt x="2460" y="579"/>
                    </a:lnTo>
                    <a:lnTo>
                      <a:pt x="2464" y="576"/>
                    </a:lnTo>
                    <a:lnTo>
                      <a:pt x="2467" y="574"/>
                    </a:lnTo>
                    <a:lnTo>
                      <a:pt x="2471" y="571"/>
                    </a:lnTo>
                    <a:lnTo>
                      <a:pt x="2475" y="568"/>
                    </a:lnTo>
                    <a:lnTo>
                      <a:pt x="2479" y="562"/>
                    </a:lnTo>
                    <a:lnTo>
                      <a:pt x="2483" y="560"/>
                    </a:lnTo>
                    <a:lnTo>
                      <a:pt x="2487" y="557"/>
                    </a:lnTo>
                    <a:lnTo>
                      <a:pt x="2491" y="555"/>
                    </a:lnTo>
                    <a:lnTo>
                      <a:pt x="2495" y="550"/>
                    </a:lnTo>
                    <a:lnTo>
                      <a:pt x="2499" y="547"/>
                    </a:lnTo>
                    <a:lnTo>
                      <a:pt x="2503" y="543"/>
                    </a:lnTo>
                    <a:lnTo>
                      <a:pt x="2507" y="540"/>
                    </a:lnTo>
                    <a:lnTo>
                      <a:pt x="2511" y="538"/>
                    </a:lnTo>
                    <a:lnTo>
                      <a:pt x="2515" y="535"/>
                    </a:lnTo>
                    <a:lnTo>
                      <a:pt x="2519" y="528"/>
                    </a:lnTo>
                    <a:lnTo>
                      <a:pt x="2523" y="527"/>
                    </a:lnTo>
                    <a:lnTo>
                      <a:pt x="2527" y="524"/>
                    </a:lnTo>
                    <a:lnTo>
                      <a:pt x="2531" y="521"/>
                    </a:lnTo>
                    <a:lnTo>
                      <a:pt x="2534" y="517"/>
                    </a:lnTo>
                    <a:lnTo>
                      <a:pt x="2538" y="515"/>
                    </a:lnTo>
                    <a:lnTo>
                      <a:pt x="2542" y="511"/>
                    </a:lnTo>
                    <a:lnTo>
                      <a:pt x="2546" y="508"/>
                    </a:lnTo>
                    <a:lnTo>
                      <a:pt x="2550" y="504"/>
                    </a:lnTo>
                    <a:lnTo>
                      <a:pt x="2554" y="500"/>
                    </a:lnTo>
                    <a:lnTo>
                      <a:pt x="2558" y="498"/>
                    </a:lnTo>
                    <a:lnTo>
                      <a:pt x="2562" y="495"/>
                    </a:lnTo>
                    <a:lnTo>
                      <a:pt x="2566" y="492"/>
                    </a:lnTo>
                    <a:lnTo>
                      <a:pt x="2570" y="488"/>
                    </a:lnTo>
                    <a:lnTo>
                      <a:pt x="2574" y="485"/>
                    </a:lnTo>
                    <a:lnTo>
                      <a:pt x="2578" y="483"/>
                    </a:lnTo>
                    <a:lnTo>
                      <a:pt x="2582" y="479"/>
                    </a:lnTo>
                    <a:lnTo>
                      <a:pt x="2586" y="476"/>
                    </a:lnTo>
                    <a:lnTo>
                      <a:pt x="2590" y="473"/>
                    </a:lnTo>
                    <a:lnTo>
                      <a:pt x="2594" y="469"/>
                    </a:lnTo>
                    <a:lnTo>
                      <a:pt x="2598" y="467"/>
                    </a:lnTo>
                    <a:lnTo>
                      <a:pt x="2602" y="464"/>
                    </a:lnTo>
                    <a:lnTo>
                      <a:pt x="2605" y="461"/>
                    </a:lnTo>
                    <a:lnTo>
                      <a:pt x="2609" y="459"/>
                    </a:lnTo>
                    <a:lnTo>
                      <a:pt x="2613" y="454"/>
                    </a:lnTo>
                    <a:lnTo>
                      <a:pt x="2617" y="453"/>
                    </a:lnTo>
                    <a:lnTo>
                      <a:pt x="2621" y="450"/>
                    </a:lnTo>
                    <a:lnTo>
                      <a:pt x="2625" y="447"/>
                    </a:lnTo>
                    <a:lnTo>
                      <a:pt x="2629" y="442"/>
                    </a:lnTo>
                    <a:lnTo>
                      <a:pt x="2633" y="441"/>
                    </a:lnTo>
                    <a:lnTo>
                      <a:pt x="2637" y="438"/>
                    </a:lnTo>
                    <a:lnTo>
                      <a:pt x="2641" y="435"/>
                    </a:lnTo>
                    <a:lnTo>
                      <a:pt x="2645" y="431"/>
                    </a:lnTo>
                    <a:lnTo>
                      <a:pt x="2649" y="427"/>
                    </a:lnTo>
                    <a:lnTo>
                      <a:pt x="2653" y="427"/>
                    </a:lnTo>
                    <a:lnTo>
                      <a:pt x="2657" y="422"/>
                    </a:lnTo>
                    <a:lnTo>
                      <a:pt x="2661" y="421"/>
                    </a:lnTo>
                    <a:lnTo>
                      <a:pt x="2665" y="416"/>
                    </a:lnTo>
                    <a:lnTo>
                      <a:pt x="2669" y="414"/>
                    </a:lnTo>
                    <a:lnTo>
                      <a:pt x="2672" y="409"/>
                    </a:lnTo>
                    <a:lnTo>
                      <a:pt x="2676" y="408"/>
                    </a:lnTo>
                    <a:lnTo>
                      <a:pt x="2680" y="404"/>
                    </a:lnTo>
                    <a:lnTo>
                      <a:pt x="2684" y="402"/>
                    </a:lnTo>
                    <a:lnTo>
                      <a:pt x="2688" y="399"/>
                    </a:lnTo>
                    <a:lnTo>
                      <a:pt x="2692" y="396"/>
                    </a:lnTo>
                    <a:lnTo>
                      <a:pt x="2696" y="393"/>
                    </a:lnTo>
                    <a:lnTo>
                      <a:pt x="2700" y="390"/>
                    </a:lnTo>
                    <a:lnTo>
                      <a:pt x="2704" y="389"/>
                    </a:lnTo>
                    <a:lnTo>
                      <a:pt x="2708" y="385"/>
                    </a:lnTo>
                    <a:lnTo>
                      <a:pt x="2712" y="383"/>
                    </a:lnTo>
                    <a:lnTo>
                      <a:pt x="2716" y="380"/>
                    </a:lnTo>
                    <a:lnTo>
                      <a:pt x="2720" y="377"/>
                    </a:lnTo>
                    <a:lnTo>
                      <a:pt x="2724" y="374"/>
                    </a:lnTo>
                    <a:lnTo>
                      <a:pt x="2728" y="370"/>
                    </a:lnTo>
                    <a:lnTo>
                      <a:pt x="2732" y="369"/>
                    </a:lnTo>
                    <a:lnTo>
                      <a:pt x="2736" y="365"/>
                    </a:lnTo>
                    <a:lnTo>
                      <a:pt x="2739" y="363"/>
                    </a:lnTo>
                    <a:lnTo>
                      <a:pt x="2743" y="361"/>
                    </a:lnTo>
                    <a:lnTo>
                      <a:pt x="2747" y="358"/>
                    </a:lnTo>
                    <a:lnTo>
                      <a:pt x="2751" y="355"/>
                    </a:lnTo>
                    <a:lnTo>
                      <a:pt x="2755" y="353"/>
                    </a:lnTo>
                    <a:lnTo>
                      <a:pt x="2759" y="351"/>
                    </a:lnTo>
                    <a:lnTo>
                      <a:pt x="2763" y="347"/>
                    </a:lnTo>
                    <a:lnTo>
                      <a:pt x="2767" y="344"/>
                    </a:lnTo>
                    <a:lnTo>
                      <a:pt x="2771" y="342"/>
                    </a:lnTo>
                    <a:lnTo>
                      <a:pt x="2775" y="341"/>
                    </a:lnTo>
                    <a:lnTo>
                      <a:pt x="2779" y="337"/>
                    </a:lnTo>
                    <a:lnTo>
                      <a:pt x="2783" y="333"/>
                    </a:lnTo>
                    <a:lnTo>
                      <a:pt x="2787" y="331"/>
                    </a:lnTo>
                    <a:lnTo>
                      <a:pt x="2791" y="330"/>
                    </a:lnTo>
                    <a:lnTo>
                      <a:pt x="2795" y="326"/>
                    </a:lnTo>
                    <a:lnTo>
                      <a:pt x="2799" y="324"/>
                    </a:lnTo>
                    <a:lnTo>
                      <a:pt x="2803" y="320"/>
                    </a:lnTo>
                    <a:lnTo>
                      <a:pt x="2807" y="320"/>
                    </a:lnTo>
                    <a:lnTo>
                      <a:pt x="2810" y="318"/>
                    </a:lnTo>
                    <a:lnTo>
                      <a:pt x="2814" y="315"/>
                    </a:lnTo>
                    <a:lnTo>
                      <a:pt x="2818" y="312"/>
                    </a:lnTo>
                    <a:lnTo>
                      <a:pt x="2822" y="308"/>
                    </a:lnTo>
                    <a:lnTo>
                      <a:pt x="2826" y="306"/>
                    </a:lnTo>
                    <a:lnTo>
                      <a:pt x="2830" y="304"/>
                    </a:lnTo>
                    <a:lnTo>
                      <a:pt x="2834" y="302"/>
                    </a:lnTo>
                    <a:lnTo>
                      <a:pt x="2838" y="300"/>
                    </a:lnTo>
                    <a:lnTo>
                      <a:pt x="2842" y="298"/>
                    </a:lnTo>
                    <a:lnTo>
                      <a:pt x="2846" y="294"/>
                    </a:lnTo>
                    <a:lnTo>
                      <a:pt x="2850" y="292"/>
                    </a:lnTo>
                    <a:lnTo>
                      <a:pt x="2854" y="290"/>
                    </a:lnTo>
                    <a:lnTo>
                      <a:pt x="2858" y="287"/>
                    </a:lnTo>
                    <a:lnTo>
                      <a:pt x="2862" y="285"/>
                    </a:lnTo>
                    <a:lnTo>
                      <a:pt x="2866" y="283"/>
                    </a:lnTo>
                    <a:lnTo>
                      <a:pt x="2870" y="281"/>
                    </a:lnTo>
                    <a:lnTo>
                      <a:pt x="2874" y="278"/>
                    </a:lnTo>
                    <a:lnTo>
                      <a:pt x="2877" y="276"/>
                    </a:lnTo>
                    <a:lnTo>
                      <a:pt x="2881" y="273"/>
                    </a:lnTo>
                    <a:lnTo>
                      <a:pt x="2885" y="271"/>
                    </a:lnTo>
                    <a:lnTo>
                      <a:pt x="2889" y="270"/>
                    </a:lnTo>
                    <a:lnTo>
                      <a:pt x="2893" y="268"/>
                    </a:lnTo>
                    <a:lnTo>
                      <a:pt x="2897" y="265"/>
                    </a:lnTo>
                    <a:lnTo>
                      <a:pt x="2901" y="262"/>
                    </a:lnTo>
                    <a:lnTo>
                      <a:pt x="2905" y="261"/>
                    </a:lnTo>
                    <a:lnTo>
                      <a:pt x="2909" y="258"/>
                    </a:lnTo>
                    <a:lnTo>
                      <a:pt x="2913" y="257"/>
                    </a:lnTo>
                    <a:lnTo>
                      <a:pt x="2917" y="255"/>
                    </a:lnTo>
                    <a:lnTo>
                      <a:pt x="2921" y="252"/>
                    </a:lnTo>
                    <a:lnTo>
                      <a:pt x="2925" y="251"/>
                    </a:lnTo>
                    <a:lnTo>
                      <a:pt x="2929" y="248"/>
                    </a:lnTo>
                    <a:lnTo>
                      <a:pt x="2933" y="245"/>
                    </a:lnTo>
                    <a:lnTo>
                      <a:pt x="2937" y="244"/>
                    </a:lnTo>
                    <a:lnTo>
                      <a:pt x="2941" y="241"/>
                    </a:lnTo>
                    <a:lnTo>
                      <a:pt x="2944" y="240"/>
                    </a:lnTo>
                    <a:lnTo>
                      <a:pt x="2948" y="238"/>
                    </a:lnTo>
                    <a:lnTo>
                      <a:pt x="2952" y="235"/>
                    </a:lnTo>
                    <a:lnTo>
                      <a:pt x="2956" y="232"/>
                    </a:lnTo>
                    <a:lnTo>
                      <a:pt x="2960" y="232"/>
                    </a:lnTo>
                    <a:lnTo>
                      <a:pt x="2964" y="228"/>
                    </a:lnTo>
                    <a:lnTo>
                      <a:pt x="2968" y="226"/>
                    </a:lnTo>
                    <a:lnTo>
                      <a:pt x="2972" y="224"/>
                    </a:lnTo>
                    <a:lnTo>
                      <a:pt x="2976" y="223"/>
                    </a:lnTo>
                    <a:lnTo>
                      <a:pt x="2980" y="220"/>
                    </a:lnTo>
                    <a:lnTo>
                      <a:pt x="2984" y="219"/>
                    </a:lnTo>
                    <a:lnTo>
                      <a:pt x="2988" y="217"/>
                    </a:lnTo>
                    <a:lnTo>
                      <a:pt x="2992" y="215"/>
                    </a:lnTo>
                    <a:lnTo>
                      <a:pt x="2996" y="214"/>
                    </a:lnTo>
                    <a:lnTo>
                      <a:pt x="3000" y="211"/>
                    </a:lnTo>
                    <a:lnTo>
                      <a:pt x="3004" y="210"/>
                    </a:lnTo>
                    <a:lnTo>
                      <a:pt x="3008" y="208"/>
                    </a:lnTo>
                    <a:lnTo>
                      <a:pt x="3012" y="206"/>
                    </a:lnTo>
                    <a:lnTo>
                      <a:pt x="3015" y="203"/>
                    </a:lnTo>
                    <a:lnTo>
                      <a:pt x="3019" y="202"/>
                    </a:lnTo>
                    <a:lnTo>
                      <a:pt x="3023" y="200"/>
                    </a:lnTo>
                    <a:lnTo>
                      <a:pt x="3027" y="199"/>
                    </a:lnTo>
                    <a:lnTo>
                      <a:pt x="3031" y="196"/>
                    </a:lnTo>
                    <a:lnTo>
                      <a:pt x="3035" y="195"/>
                    </a:lnTo>
                    <a:lnTo>
                      <a:pt x="3039" y="194"/>
                    </a:lnTo>
                    <a:lnTo>
                      <a:pt x="3043" y="190"/>
                    </a:lnTo>
                    <a:lnTo>
                      <a:pt x="3047" y="189"/>
                    </a:lnTo>
                    <a:lnTo>
                      <a:pt x="3051" y="187"/>
                    </a:lnTo>
                    <a:lnTo>
                      <a:pt x="3055" y="185"/>
                    </a:lnTo>
                    <a:lnTo>
                      <a:pt x="3059" y="183"/>
                    </a:lnTo>
                    <a:lnTo>
                      <a:pt x="3063" y="183"/>
                    </a:lnTo>
                    <a:lnTo>
                      <a:pt x="3067" y="181"/>
                    </a:lnTo>
                    <a:lnTo>
                      <a:pt x="3071" y="180"/>
                    </a:lnTo>
                    <a:lnTo>
                      <a:pt x="3075" y="176"/>
                    </a:lnTo>
                    <a:lnTo>
                      <a:pt x="3079" y="174"/>
                    </a:lnTo>
                    <a:lnTo>
                      <a:pt x="3082" y="173"/>
                    </a:lnTo>
                    <a:lnTo>
                      <a:pt x="3086" y="172"/>
                    </a:lnTo>
                    <a:lnTo>
                      <a:pt x="3090" y="172"/>
                    </a:lnTo>
                    <a:lnTo>
                      <a:pt x="3094" y="168"/>
                    </a:lnTo>
                    <a:lnTo>
                      <a:pt x="3098" y="166"/>
                    </a:lnTo>
                    <a:lnTo>
                      <a:pt x="3102" y="166"/>
                    </a:lnTo>
                    <a:lnTo>
                      <a:pt x="3106" y="163"/>
                    </a:lnTo>
                    <a:lnTo>
                      <a:pt x="3110" y="162"/>
                    </a:lnTo>
                    <a:lnTo>
                      <a:pt x="3114" y="159"/>
                    </a:lnTo>
                    <a:lnTo>
                      <a:pt x="3118" y="159"/>
                    </a:lnTo>
                    <a:lnTo>
                      <a:pt x="3122" y="158"/>
                    </a:lnTo>
                    <a:lnTo>
                      <a:pt x="3126" y="157"/>
                    </a:lnTo>
                    <a:lnTo>
                      <a:pt x="3130" y="153"/>
                    </a:lnTo>
                    <a:lnTo>
                      <a:pt x="3134" y="153"/>
                    </a:lnTo>
                    <a:lnTo>
                      <a:pt x="3138" y="150"/>
                    </a:lnTo>
                    <a:lnTo>
                      <a:pt x="3142" y="150"/>
                    </a:lnTo>
                    <a:lnTo>
                      <a:pt x="3146" y="149"/>
                    </a:lnTo>
                    <a:lnTo>
                      <a:pt x="3150" y="14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80" name="Freeform 2732"/>
              <p:cNvSpPr>
                <a:spLocks/>
              </p:cNvSpPr>
              <p:nvPr/>
            </p:nvSpPr>
            <p:spPr bwMode="auto">
              <a:xfrm flipV="1">
                <a:off x="506" y="1650"/>
                <a:ext cx="1814" cy="27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2"/>
                  </a:cxn>
                  <a:cxn ang="0">
                    <a:pos x="303" y="5"/>
                  </a:cxn>
                  <a:cxn ang="0">
                    <a:pos x="354" y="9"/>
                  </a:cxn>
                  <a:cxn ang="0">
                    <a:pos x="406" y="16"/>
                  </a:cxn>
                  <a:cxn ang="0">
                    <a:pos x="457" y="24"/>
                  </a:cxn>
                  <a:cxn ang="0">
                    <a:pos x="508" y="35"/>
                  </a:cxn>
                  <a:cxn ang="0">
                    <a:pos x="559" y="48"/>
                  </a:cxn>
                  <a:cxn ang="0">
                    <a:pos x="611" y="67"/>
                  </a:cxn>
                  <a:cxn ang="0">
                    <a:pos x="662" y="85"/>
                  </a:cxn>
                  <a:cxn ang="0">
                    <a:pos x="713" y="107"/>
                  </a:cxn>
                  <a:cxn ang="0">
                    <a:pos x="764" y="131"/>
                  </a:cxn>
                  <a:cxn ang="0">
                    <a:pos x="816" y="157"/>
                  </a:cxn>
                  <a:cxn ang="0">
                    <a:pos x="867" y="185"/>
                  </a:cxn>
                  <a:cxn ang="0">
                    <a:pos x="918" y="211"/>
                  </a:cxn>
                  <a:cxn ang="0">
                    <a:pos x="969" y="241"/>
                  </a:cxn>
                  <a:cxn ang="0">
                    <a:pos x="1021" y="269"/>
                  </a:cxn>
                  <a:cxn ang="0">
                    <a:pos x="1072" y="298"/>
                  </a:cxn>
                  <a:cxn ang="0">
                    <a:pos x="1123" y="322"/>
                  </a:cxn>
                  <a:cxn ang="0">
                    <a:pos x="1174" y="348"/>
                  </a:cxn>
                  <a:cxn ang="0">
                    <a:pos x="1226" y="372"/>
                  </a:cxn>
                  <a:cxn ang="0">
                    <a:pos x="1277" y="392"/>
                  </a:cxn>
                  <a:cxn ang="0">
                    <a:pos x="1328" y="413"/>
                  </a:cxn>
                  <a:cxn ang="0">
                    <a:pos x="1379" y="429"/>
                  </a:cxn>
                  <a:cxn ang="0">
                    <a:pos x="1431" y="443"/>
                  </a:cxn>
                  <a:cxn ang="0">
                    <a:pos x="1482" y="453"/>
                  </a:cxn>
                  <a:cxn ang="0">
                    <a:pos x="1533" y="462"/>
                  </a:cxn>
                  <a:cxn ang="0">
                    <a:pos x="1584" y="466"/>
                  </a:cxn>
                  <a:cxn ang="0">
                    <a:pos x="1636" y="469"/>
                  </a:cxn>
                  <a:cxn ang="0">
                    <a:pos x="1687" y="467"/>
                  </a:cxn>
                  <a:cxn ang="0">
                    <a:pos x="1738" y="464"/>
                  </a:cxn>
                  <a:cxn ang="0">
                    <a:pos x="1789" y="460"/>
                  </a:cxn>
                  <a:cxn ang="0">
                    <a:pos x="1841" y="452"/>
                  </a:cxn>
                  <a:cxn ang="0">
                    <a:pos x="1892" y="440"/>
                  </a:cxn>
                  <a:cxn ang="0">
                    <a:pos x="1943" y="428"/>
                  </a:cxn>
                  <a:cxn ang="0">
                    <a:pos x="1994" y="414"/>
                  </a:cxn>
                  <a:cxn ang="0">
                    <a:pos x="2046" y="399"/>
                  </a:cxn>
                  <a:cxn ang="0">
                    <a:pos x="2097" y="384"/>
                  </a:cxn>
                  <a:cxn ang="0">
                    <a:pos x="2148" y="365"/>
                  </a:cxn>
                  <a:cxn ang="0">
                    <a:pos x="2199" y="347"/>
                  </a:cxn>
                  <a:cxn ang="0">
                    <a:pos x="2251" y="329"/>
                  </a:cxn>
                  <a:cxn ang="0">
                    <a:pos x="2302" y="310"/>
                  </a:cxn>
                  <a:cxn ang="0">
                    <a:pos x="2353" y="291"/>
                  </a:cxn>
                  <a:cxn ang="0">
                    <a:pos x="2404" y="272"/>
                  </a:cxn>
                  <a:cxn ang="0">
                    <a:pos x="2456" y="254"/>
                  </a:cxn>
                  <a:cxn ang="0">
                    <a:pos x="2507" y="234"/>
                  </a:cxn>
                  <a:cxn ang="0">
                    <a:pos x="2558" y="217"/>
                  </a:cxn>
                  <a:cxn ang="0">
                    <a:pos x="2609" y="200"/>
                  </a:cxn>
                  <a:cxn ang="0">
                    <a:pos x="2661" y="183"/>
                  </a:cxn>
                  <a:cxn ang="0">
                    <a:pos x="2712" y="165"/>
                  </a:cxn>
                  <a:cxn ang="0">
                    <a:pos x="2763" y="152"/>
                  </a:cxn>
                  <a:cxn ang="0">
                    <a:pos x="2814" y="137"/>
                  </a:cxn>
                  <a:cxn ang="0">
                    <a:pos x="2866" y="124"/>
                  </a:cxn>
                  <a:cxn ang="0">
                    <a:pos x="2917" y="111"/>
                  </a:cxn>
                  <a:cxn ang="0">
                    <a:pos x="2968" y="100"/>
                  </a:cxn>
                  <a:cxn ang="0">
                    <a:pos x="3019" y="88"/>
                  </a:cxn>
                  <a:cxn ang="0">
                    <a:pos x="3071" y="78"/>
                  </a:cxn>
                  <a:cxn ang="0">
                    <a:pos x="3122" y="69"/>
                  </a:cxn>
                </a:cxnLst>
                <a:rect l="0" t="0" r="r" b="b"/>
                <a:pathLst>
                  <a:path w="3150" h="470">
                    <a:moveTo>
                      <a:pt x="0" y="0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0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2"/>
                    </a:lnTo>
                    <a:lnTo>
                      <a:pt x="193" y="1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2" y="2"/>
                    </a:lnTo>
                    <a:lnTo>
                      <a:pt x="256" y="3"/>
                    </a:lnTo>
                    <a:lnTo>
                      <a:pt x="260" y="4"/>
                    </a:lnTo>
                    <a:lnTo>
                      <a:pt x="264" y="2"/>
                    </a:lnTo>
                    <a:lnTo>
                      <a:pt x="268" y="3"/>
                    </a:lnTo>
                    <a:lnTo>
                      <a:pt x="272" y="4"/>
                    </a:lnTo>
                    <a:lnTo>
                      <a:pt x="275" y="2"/>
                    </a:lnTo>
                    <a:lnTo>
                      <a:pt x="279" y="5"/>
                    </a:lnTo>
                    <a:lnTo>
                      <a:pt x="283" y="3"/>
                    </a:lnTo>
                    <a:lnTo>
                      <a:pt x="287" y="4"/>
                    </a:lnTo>
                    <a:lnTo>
                      <a:pt x="291" y="5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5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5" y="6"/>
                    </a:lnTo>
                    <a:lnTo>
                      <a:pt x="319" y="5"/>
                    </a:lnTo>
                    <a:lnTo>
                      <a:pt x="323" y="7"/>
                    </a:lnTo>
                    <a:lnTo>
                      <a:pt x="327" y="7"/>
                    </a:lnTo>
                    <a:lnTo>
                      <a:pt x="331" y="8"/>
                    </a:lnTo>
                    <a:lnTo>
                      <a:pt x="335" y="8"/>
                    </a:lnTo>
                    <a:lnTo>
                      <a:pt x="339" y="8"/>
                    </a:lnTo>
                    <a:lnTo>
                      <a:pt x="342" y="8"/>
                    </a:lnTo>
                    <a:lnTo>
                      <a:pt x="346" y="10"/>
                    </a:lnTo>
                    <a:lnTo>
                      <a:pt x="350" y="9"/>
                    </a:lnTo>
                    <a:lnTo>
                      <a:pt x="354" y="9"/>
                    </a:lnTo>
                    <a:lnTo>
                      <a:pt x="358" y="10"/>
                    </a:lnTo>
                    <a:lnTo>
                      <a:pt x="362" y="11"/>
                    </a:lnTo>
                    <a:lnTo>
                      <a:pt x="366" y="12"/>
                    </a:lnTo>
                    <a:lnTo>
                      <a:pt x="370" y="11"/>
                    </a:lnTo>
                    <a:lnTo>
                      <a:pt x="374" y="14"/>
                    </a:lnTo>
                    <a:lnTo>
                      <a:pt x="378" y="12"/>
                    </a:lnTo>
                    <a:lnTo>
                      <a:pt x="382" y="13"/>
                    </a:lnTo>
                    <a:lnTo>
                      <a:pt x="386" y="13"/>
                    </a:lnTo>
                    <a:lnTo>
                      <a:pt x="390" y="14"/>
                    </a:lnTo>
                    <a:lnTo>
                      <a:pt x="394" y="15"/>
                    </a:lnTo>
                    <a:lnTo>
                      <a:pt x="398" y="15"/>
                    </a:lnTo>
                    <a:lnTo>
                      <a:pt x="402" y="16"/>
                    </a:lnTo>
                    <a:lnTo>
                      <a:pt x="406" y="16"/>
                    </a:lnTo>
                    <a:lnTo>
                      <a:pt x="410" y="17"/>
                    </a:lnTo>
                    <a:lnTo>
                      <a:pt x="413" y="17"/>
                    </a:lnTo>
                    <a:lnTo>
                      <a:pt x="417" y="17"/>
                    </a:lnTo>
                    <a:lnTo>
                      <a:pt x="421" y="19"/>
                    </a:lnTo>
                    <a:lnTo>
                      <a:pt x="425" y="20"/>
                    </a:lnTo>
                    <a:lnTo>
                      <a:pt x="429" y="19"/>
                    </a:lnTo>
                    <a:lnTo>
                      <a:pt x="433" y="20"/>
                    </a:lnTo>
                    <a:lnTo>
                      <a:pt x="437" y="20"/>
                    </a:lnTo>
                    <a:lnTo>
                      <a:pt x="441" y="22"/>
                    </a:lnTo>
                    <a:lnTo>
                      <a:pt x="445" y="23"/>
                    </a:lnTo>
                    <a:lnTo>
                      <a:pt x="449" y="24"/>
                    </a:lnTo>
                    <a:lnTo>
                      <a:pt x="453" y="24"/>
                    </a:lnTo>
                    <a:lnTo>
                      <a:pt x="457" y="24"/>
                    </a:lnTo>
                    <a:lnTo>
                      <a:pt x="461" y="25"/>
                    </a:lnTo>
                    <a:lnTo>
                      <a:pt x="465" y="27"/>
                    </a:lnTo>
                    <a:lnTo>
                      <a:pt x="469" y="27"/>
                    </a:lnTo>
                    <a:lnTo>
                      <a:pt x="473" y="28"/>
                    </a:lnTo>
                    <a:lnTo>
                      <a:pt x="477" y="29"/>
                    </a:lnTo>
                    <a:lnTo>
                      <a:pt x="480" y="29"/>
                    </a:lnTo>
                    <a:lnTo>
                      <a:pt x="484" y="31"/>
                    </a:lnTo>
                    <a:lnTo>
                      <a:pt x="488" y="31"/>
                    </a:lnTo>
                    <a:lnTo>
                      <a:pt x="492" y="31"/>
                    </a:lnTo>
                    <a:lnTo>
                      <a:pt x="496" y="32"/>
                    </a:lnTo>
                    <a:lnTo>
                      <a:pt x="500" y="33"/>
                    </a:lnTo>
                    <a:lnTo>
                      <a:pt x="504" y="34"/>
                    </a:lnTo>
                    <a:lnTo>
                      <a:pt x="508" y="35"/>
                    </a:lnTo>
                    <a:lnTo>
                      <a:pt x="512" y="37"/>
                    </a:lnTo>
                    <a:lnTo>
                      <a:pt x="516" y="37"/>
                    </a:lnTo>
                    <a:lnTo>
                      <a:pt x="520" y="38"/>
                    </a:lnTo>
                    <a:lnTo>
                      <a:pt x="524" y="38"/>
                    </a:lnTo>
                    <a:lnTo>
                      <a:pt x="528" y="42"/>
                    </a:lnTo>
                    <a:lnTo>
                      <a:pt x="532" y="42"/>
                    </a:lnTo>
                    <a:lnTo>
                      <a:pt x="536" y="42"/>
                    </a:lnTo>
                    <a:lnTo>
                      <a:pt x="540" y="44"/>
                    </a:lnTo>
                    <a:lnTo>
                      <a:pt x="544" y="45"/>
                    </a:lnTo>
                    <a:lnTo>
                      <a:pt x="547" y="44"/>
                    </a:lnTo>
                    <a:lnTo>
                      <a:pt x="551" y="46"/>
                    </a:lnTo>
                    <a:lnTo>
                      <a:pt x="555" y="48"/>
                    </a:lnTo>
                    <a:lnTo>
                      <a:pt x="559" y="48"/>
                    </a:lnTo>
                    <a:lnTo>
                      <a:pt x="563" y="52"/>
                    </a:lnTo>
                    <a:lnTo>
                      <a:pt x="567" y="53"/>
                    </a:lnTo>
                    <a:lnTo>
                      <a:pt x="571" y="54"/>
                    </a:lnTo>
                    <a:lnTo>
                      <a:pt x="575" y="56"/>
                    </a:lnTo>
                    <a:lnTo>
                      <a:pt x="579" y="56"/>
                    </a:lnTo>
                    <a:lnTo>
                      <a:pt x="583" y="56"/>
                    </a:lnTo>
                    <a:lnTo>
                      <a:pt x="587" y="59"/>
                    </a:lnTo>
                    <a:lnTo>
                      <a:pt x="591" y="60"/>
                    </a:lnTo>
                    <a:lnTo>
                      <a:pt x="595" y="62"/>
                    </a:lnTo>
                    <a:lnTo>
                      <a:pt x="599" y="63"/>
                    </a:lnTo>
                    <a:lnTo>
                      <a:pt x="603" y="63"/>
                    </a:lnTo>
                    <a:lnTo>
                      <a:pt x="607" y="65"/>
                    </a:lnTo>
                    <a:lnTo>
                      <a:pt x="611" y="67"/>
                    </a:lnTo>
                    <a:lnTo>
                      <a:pt x="615" y="67"/>
                    </a:lnTo>
                    <a:lnTo>
                      <a:pt x="618" y="68"/>
                    </a:lnTo>
                    <a:lnTo>
                      <a:pt x="622" y="70"/>
                    </a:lnTo>
                    <a:lnTo>
                      <a:pt x="626" y="72"/>
                    </a:lnTo>
                    <a:lnTo>
                      <a:pt x="630" y="73"/>
                    </a:lnTo>
                    <a:lnTo>
                      <a:pt x="634" y="75"/>
                    </a:lnTo>
                    <a:lnTo>
                      <a:pt x="638" y="76"/>
                    </a:lnTo>
                    <a:lnTo>
                      <a:pt x="642" y="76"/>
                    </a:lnTo>
                    <a:lnTo>
                      <a:pt x="646" y="80"/>
                    </a:lnTo>
                    <a:lnTo>
                      <a:pt x="650" y="81"/>
                    </a:lnTo>
                    <a:lnTo>
                      <a:pt x="654" y="82"/>
                    </a:lnTo>
                    <a:lnTo>
                      <a:pt x="658" y="85"/>
                    </a:lnTo>
                    <a:lnTo>
                      <a:pt x="662" y="85"/>
                    </a:lnTo>
                    <a:lnTo>
                      <a:pt x="666" y="86"/>
                    </a:lnTo>
                    <a:lnTo>
                      <a:pt x="670" y="89"/>
                    </a:lnTo>
                    <a:lnTo>
                      <a:pt x="674" y="91"/>
                    </a:lnTo>
                    <a:lnTo>
                      <a:pt x="678" y="92"/>
                    </a:lnTo>
                    <a:lnTo>
                      <a:pt x="682" y="95"/>
                    </a:lnTo>
                    <a:lnTo>
                      <a:pt x="685" y="96"/>
                    </a:lnTo>
                    <a:lnTo>
                      <a:pt x="689" y="98"/>
                    </a:lnTo>
                    <a:lnTo>
                      <a:pt x="693" y="99"/>
                    </a:lnTo>
                    <a:lnTo>
                      <a:pt x="697" y="100"/>
                    </a:lnTo>
                    <a:lnTo>
                      <a:pt x="701" y="102"/>
                    </a:lnTo>
                    <a:lnTo>
                      <a:pt x="705" y="104"/>
                    </a:lnTo>
                    <a:lnTo>
                      <a:pt x="709" y="105"/>
                    </a:lnTo>
                    <a:lnTo>
                      <a:pt x="713" y="107"/>
                    </a:lnTo>
                    <a:lnTo>
                      <a:pt x="717" y="108"/>
                    </a:lnTo>
                    <a:lnTo>
                      <a:pt x="721" y="111"/>
                    </a:lnTo>
                    <a:lnTo>
                      <a:pt x="725" y="113"/>
                    </a:lnTo>
                    <a:lnTo>
                      <a:pt x="729" y="115"/>
                    </a:lnTo>
                    <a:lnTo>
                      <a:pt x="733" y="116"/>
                    </a:lnTo>
                    <a:lnTo>
                      <a:pt x="737" y="119"/>
                    </a:lnTo>
                    <a:lnTo>
                      <a:pt x="741" y="120"/>
                    </a:lnTo>
                    <a:lnTo>
                      <a:pt x="745" y="122"/>
                    </a:lnTo>
                    <a:lnTo>
                      <a:pt x="749" y="123"/>
                    </a:lnTo>
                    <a:lnTo>
                      <a:pt x="753" y="125"/>
                    </a:lnTo>
                    <a:lnTo>
                      <a:pt x="756" y="128"/>
                    </a:lnTo>
                    <a:lnTo>
                      <a:pt x="760" y="128"/>
                    </a:lnTo>
                    <a:lnTo>
                      <a:pt x="764" y="131"/>
                    </a:lnTo>
                    <a:lnTo>
                      <a:pt x="768" y="131"/>
                    </a:lnTo>
                    <a:lnTo>
                      <a:pt x="772" y="135"/>
                    </a:lnTo>
                    <a:lnTo>
                      <a:pt x="776" y="137"/>
                    </a:lnTo>
                    <a:lnTo>
                      <a:pt x="780" y="139"/>
                    </a:lnTo>
                    <a:lnTo>
                      <a:pt x="784" y="140"/>
                    </a:lnTo>
                    <a:lnTo>
                      <a:pt x="788" y="143"/>
                    </a:lnTo>
                    <a:lnTo>
                      <a:pt x="792" y="144"/>
                    </a:lnTo>
                    <a:lnTo>
                      <a:pt x="796" y="147"/>
                    </a:lnTo>
                    <a:lnTo>
                      <a:pt x="800" y="149"/>
                    </a:lnTo>
                    <a:lnTo>
                      <a:pt x="804" y="152"/>
                    </a:lnTo>
                    <a:lnTo>
                      <a:pt x="808" y="152"/>
                    </a:lnTo>
                    <a:lnTo>
                      <a:pt x="812" y="155"/>
                    </a:lnTo>
                    <a:lnTo>
                      <a:pt x="816" y="157"/>
                    </a:lnTo>
                    <a:lnTo>
                      <a:pt x="820" y="158"/>
                    </a:lnTo>
                    <a:lnTo>
                      <a:pt x="823" y="159"/>
                    </a:lnTo>
                    <a:lnTo>
                      <a:pt x="827" y="162"/>
                    </a:lnTo>
                    <a:lnTo>
                      <a:pt x="831" y="165"/>
                    </a:lnTo>
                    <a:lnTo>
                      <a:pt x="835" y="167"/>
                    </a:lnTo>
                    <a:lnTo>
                      <a:pt x="839" y="169"/>
                    </a:lnTo>
                    <a:lnTo>
                      <a:pt x="843" y="170"/>
                    </a:lnTo>
                    <a:lnTo>
                      <a:pt x="847" y="172"/>
                    </a:lnTo>
                    <a:lnTo>
                      <a:pt x="851" y="175"/>
                    </a:lnTo>
                    <a:lnTo>
                      <a:pt x="855" y="177"/>
                    </a:lnTo>
                    <a:lnTo>
                      <a:pt x="859" y="180"/>
                    </a:lnTo>
                    <a:lnTo>
                      <a:pt x="863" y="181"/>
                    </a:lnTo>
                    <a:lnTo>
                      <a:pt x="867" y="185"/>
                    </a:lnTo>
                    <a:lnTo>
                      <a:pt x="871" y="186"/>
                    </a:lnTo>
                    <a:lnTo>
                      <a:pt x="875" y="188"/>
                    </a:lnTo>
                    <a:lnTo>
                      <a:pt x="879" y="190"/>
                    </a:lnTo>
                    <a:lnTo>
                      <a:pt x="883" y="192"/>
                    </a:lnTo>
                    <a:lnTo>
                      <a:pt x="887" y="194"/>
                    </a:lnTo>
                    <a:lnTo>
                      <a:pt x="890" y="196"/>
                    </a:lnTo>
                    <a:lnTo>
                      <a:pt x="894" y="198"/>
                    </a:lnTo>
                    <a:lnTo>
                      <a:pt x="898" y="200"/>
                    </a:lnTo>
                    <a:lnTo>
                      <a:pt x="902" y="202"/>
                    </a:lnTo>
                    <a:lnTo>
                      <a:pt x="906" y="204"/>
                    </a:lnTo>
                    <a:lnTo>
                      <a:pt x="910" y="208"/>
                    </a:lnTo>
                    <a:lnTo>
                      <a:pt x="914" y="210"/>
                    </a:lnTo>
                    <a:lnTo>
                      <a:pt x="918" y="211"/>
                    </a:lnTo>
                    <a:lnTo>
                      <a:pt x="922" y="214"/>
                    </a:lnTo>
                    <a:lnTo>
                      <a:pt x="926" y="216"/>
                    </a:lnTo>
                    <a:lnTo>
                      <a:pt x="930" y="219"/>
                    </a:lnTo>
                    <a:lnTo>
                      <a:pt x="934" y="221"/>
                    </a:lnTo>
                    <a:lnTo>
                      <a:pt x="938" y="222"/>
                    </a:lnTo>
                    <a:lnTo>
                      <a:pt x="942" y="225"/>
                    </a:lnTo>
                    <a:lnTo>
                      <a:pt x="946" y="227"/>
                    </a:lnTo>
                    <a:lnTo>
                      <a:pt x="950" y="230"/>
                    </a:lnTo>
                    <a:lnTo>
                      <a:pt x="954" y="232"/>
                    </a:lnTo>
                    <a:lnTo>
                      <a:pt x="958" y="235"/>
                    </a:lnTo>
                    <a:lnTo>
                      <a:pt x="961" y="237"/>
                    </a:lnTo>
                    <a:lnTo>
                      <a:pt x="965" y="237"/>
                    </a:lnTo>
                    <a:lnTo>
                      <a:pt x="969" y="241"/>
                    </a:lnTo>
                    <a:lnTo>
                      <a:pt x="973" y="244"/>
                    </a:lnTo>
                    <a:lnTo>
                      <a:pt x="977" y="246"/>
                    </a:lnTo>
                    <a:lnTo>
                      <a:pt x="981" y="247"/>
                    </a:lnTo>
                    <a:lnTo>
                      <a:pt x="985" y="250"/>
                    </a:lnTo>
                    <a:lnTo>
                      <a:pt x="989" y="250"/>
                    </a:lnTo>
                    <a:lnTo>
                      <a:pt x="993" y="254"/>
                    </a:lnTo>
                    <a:lnTo>
                      <a:pt x="997" y="255"/>
                    </a:lnTo>
                    <a:lnTo>
                      <a:pt x="1001" y="259"/>
                    </a:lnTo>
                    <a:lnTo>
                      <a:pt x="1005" y="260"/>
                    </a:lnTo>
                    <a:lnTo>
                      <a:pt x="1009" y="262"/>
                    </a:lnTo>
                    <a:lnTo>
                      <a:pt x="1013" y="264"/>
                    </a:lnTo>
                    <a:lnTo>
                      <a:pt x="1017" y="268"/>
                    </a:lnTo>
                    <a:lnTo>
                      <a:pt x="1021" y="269"/>
                    </a:lnTo>
                    <a:lnTo>
                      <a:pt x="1025" y="271"/>
                    </a:lnTo>
                    <a:lnTo>
                      <a:pt x="1028" y="272"/>
                    </a:lnTo>
                    <a:lnTo>
                      <a:pt x="1032" y="276"/>
                    </a:lnTo>
                    <a:lnTo>
                      <a:pt x="1036" y="278"/>
                    </a:lnTo>
                    <a:lnTo>
                      <a:pt x="1040" y="279"/>
                    </a:lnTo>
                    <a:lnTo>
                      <a:pt x="1044" y="281"/>
                    </a:lnTo>
                    <a:lnTo>
                      <a:pt x="1048" y="283"/>
                    </a:lnTo>
                    <a:lnTo>
                      <a:pt x="1052" y="285"/>
                    </a:lnTo>
                    <a:lnTo>
                      <a:pt x="1056" y="288"/>
                    </a:lnTo>
                    <a:lnTo>
                      <a:pt x="1060" y="291"/>
                    </a:lnTo>
                    <a:lnTo>
                      <a:pt x="1064" y="291"/>
                    </a:lnTo>
                    <a:lnTo>
                      <a:pt x="1068" y="295"/>
                    </a:lnTo>
                    <a:lnTo>
                      <a:pt x="1072" y="298"/>
                    </a:lnTo>
                    <a:lnTo>
                      <a:pt x="1076" y="297"/>
                    </a:lnTo>
                    <a:lnTo>
                      <a:pt x="1080" y="301"/>
                    </a:lnTo>
                    <a:lnTo>
                      <a:pt x="1084" y="304"/>
                    </a:lnTo>
                    <a:lnTo>
                      <a:pt x="1088" y="305"/>
                    </a:lnTo>
                    <a:lnTo>
                      <a:pt x="1092" y="307"/>
                    </a:lnTo>
                    <a:lnTo>
                      <a:pt x="1095" y="308"/>
                    </a:lnTo>
                    <a:lnTo>
                      <a:pt x="1099" y="311"/>
                    </a:lnTo>
                    <a:lnTo>
                      <a:pt x="1103" y="313"/>
                    </a:lnTo>
                    <a:lnTo>
                      <a:pt x="1107" y="315"/>
                    </a:lnTo>
                    <a:lnTo>
                      <a:pt x="1111" y="317"/>
                    </a:lnTo>
                    <a:lnTo>
                      <a:pt x="1115" y="319"/>
                    </a:lnTo>
                    <a:lnTo>
                      <a:pt x="1119" y="320"/>
                    </a:lnTo>
                    <a:lnTo>
                      <a:pt x="1123" y="322"/>
                    </a:lnTo>
                    <a:lnTo>
                      <a:pt x="1127" y="324"/>
                    </a:lnTo>
                    <a:lnTo>
                      <a:pt x="1131" y="327"/>
                    </a:lnTo>
                    <a:lnTo>
                      <a:pt x="1135" y="329"/>
                    </a:lnTo>
                    <a:lnTo>
                      <a:pt x="1139" y="330"/>
                    </a:lnTo>
                    <a:lnTo>
                      <a:pt x="1143" y="334"/>
                    </a:lnTo>
                    <a:lnTo>
                      <a:pt x="1147" y="334"/>
                    </a:lnTo>
                    <a:lnTo>
                      <a:pt x="1151" y="337"/>
                    </a:lnTo>
                    <a:lnTo>
                      <a:pt x="1155" y="339"/>
                    </a:lnTo>
                    <a:lnTo>
                      <a:pt x="1159" y="341"/>
                    </a:lnTo>
                    <a:lnTo>
                      <a:pt x="1163" y="343"/>
                    </a:lnTo>
                    <a:lnTo>
                      <a:pt x="1166" y="346"/>
                    </a:lnTo>
                    <a:lnTo>
                      <a:pt x="1170" y="345"/>
                    </a:lnTo>
                    <a:lnTo>
                      <a:pt x="1174" y="348"/>
                    </a:lnTo>
                    <a:lnTo>
                      <a:pt x="1178" y="350"/>
                    </a:lnTo>
                    <a:lnTo>
                      <a:pt x="1182" y="351"/>
                    </a:lnTo>
                    <a:lnTo>
                      <a:pt x="1186" y="353"/>
                    </a:lnTo>
                    <a:lnTo>
                      <a:pt x="1190" y="356"/>
                    </a:lnTo>
                    <a:lnTo>
                      <a:pt x="1194" y="358"/>
                    </a:lnTo>
                    <a:lnTo>
                      <a:pt x="1198" y="360"/>
                    </a:lnTo>
                    <a:lnTo>
                      <a:pt x="1202" y="363"/>
                    </a:lnTo>
                    <a:lnTo>
                      <a:pt x="1206" y="364"/>
                    </a:lnTo>
                    <a:lnTo>
                      <a:pt x="1210" y="365"/>
                    </a:lnTo>
                    <a:lnTo>
                      <a:pt x="1214" y="366"/>
                    </a:lnTo>
                    <a:lnTo>
                      <a:pt x="1218" y="368"/>
                    </a:lnTo>
                    <a:lnTo>
                      <a:pt x="1222" y="371"/>
                    </a:lnTo>
                    <a:lnTo>
                      <a:pt x="1226" y="372"/>
                    </a:lnTo>
                    <a:lnTo>
                      <a:pt x="1230" y="374"/>
                    </a:lnTo>
                    <a:lnTo>
                      <a:pt x="1233" y="375"/>
                    </a:lnTo>
                    <a:lnTo>
                      <a:pt x="1237" y="378"/>
                    </a:lnTo>
                    <a:lnTo>
                      <a:pt x="1241" y="380"/>
                    </a:lnTo>
                    <a:lnTo>
                      <a:pt x="1245" y="382"/>
                    </a:lnTo>
                    <a:lnTo>
                      <a:pt x="1249" y="382"/>
                    </a:lnTo>
                    <a:lnTo>
                      <a:pt x="1253" y="384"/>
                    </a:lnTo>
                    <a:lnTo>
                      <a:pt x="1257" y="385"/>
                    </a:lnTo>
                    <a:lnTo>
                      <a:pt x="1261" y="387"/>
                    </a:lnTo>
                    <a:lnTo>
                      <a:pt x="1265" y="388"/>
                    </a:lnTo>
                    <a:lnTo>
                      <a:pt x="1269" y="392"/>
                    </a:lnTo>
                    <a:lnTo>
                      <a:pt x="1273" y="394"/>
                    </a:lnTo>
                    <a:lnTo>
                      <a:pt x="1277" y="392"/>
                    </a:lnTo>
                    <a:lnTo>
                      <a:pt x="1281" y="395"/>
                    </a:lnTo>
                    <a:lnTo>
                      <a:pt x="1285" y="398"/>
                    </a:lnTo>
                    <a:lnTo>
                      <a:pt x="1289" y="398"/>
                    </a:lnTo>
                    <a:lnTo>
                      <a:pt x="1293" y="400"/>
                    </a:lnTo>
                    <a:lnTo>
                      <a:pt x="1297" y="401"/>
                    </a:lnTo>
                    <a:lnTo>
                      <a:pt x="1301" y="404"/>
                    </a:lnTo>
                    <a:lnTo>
                      <a:pt x="1304" y="404"/>
                    </a:lnTo>
                    <a:lnTo>
                      <a:pt x="1308" y="407"/>
                    </a:lnTo>
                    <a:lnTo>
                      <a:pt x="1312" y="407"/>
                    </a:lnTo>
                    <a:lnTo>
                      <a:pt x="1316" y="409"/>
                    </a:lnTo>
                    <a:lnTo>
                      <a:pt x="1320" y="410"/>
                    </a:lnTo>
                    <a:lnTo>
                      <a:pt x="1324" y="411"/>
                    </a:lnTo>
                    <a:lnTo>
                      <a:pt x="1328" y="413"/>
                    </a:lnTo>
                    <a:lnTo>
                      <a:pt x="1332" y="415"/>
                    </a:lnTo>
                    <a:lnTo>
                      <a:pt x="1336" y="416"/>
                    </a:lnTo>
                    <a:lnTo>
                      <a:pt x="1340" y="417"/>
                    </a:lnTo>
                    <a:lnTo>
                      <a:pt x="1344" y="420"/>
                    </a:lnTo>
                    <a:lnTo>
                      <a:pt x="1348" y="419"/>
                    </a:lnTo>
                    <a:lnTo>
                      <a:pt x="1352" y="423"/>
                    </a:lnTo>
                    <a:lnTo>
                      <a:pt x="1356" y="422"/>
                    </a:lnTo>
                    <a:lnTo>
                      <a:pt x="1360" y="423"/>
                    </a:lnTo>
                    <a:lnTo>
                      <a:pt x="1364" y="425"/>
                    </a:lnTo>
                    <a:lnTo>
                      <a:pt x="1368" y="425"/>
                    </a:lnTo>
                    <a:lnTo>
                      <a:pt x="1371" y="427"/>
                    </a:lnTo>
                    <a:lnTo>
                      <a:pt x="1375" y="429"/>
                    </a:lnTo>
                    <a:lnTo>
                      <a:pt x="1379" y="429"/>
                    </a:lnTo>
                    <a:lnTo>
                      <a:pt x="1383" y="430"/>
                    </a:lnTo>
                    <a:lnTo>
                      <a:pt x="1387" y="432"/>
                    </a:lnTo>
                    <a:lnTo>
                      <a:pt x="1391" y="432"/>
                    </a:lnTo>
                    <a:lnTo>
                      <a:pt x="1395" y="434"/>
                    </a:lnTo>
                    <a:lnTo>
                      <a:pt x="1399" y="436"/>
                    </a:lnTo>
                    <a:lnTo>
                      <a:pt x="1403" y="437"/>
                    </a:lnTo>
                    <a:lnTo>
                      <a:pt x="1407" y="436"/>
                    </a:lnTo>
                    <a:lnTo>
                      <a:pt x="1411" y="439"/>
                    </a:lnTo>
                    <a:lnTo>
                      <a:pt x="1415" y="439"/>
                    </a:lnTo>
                    <a:lnTo>
                      <a:pt x="1419" y="440"/>
                    </a:lnTo>
                    <a:lnTo>
                      <a:pt x="1423" y="442"/>
                    </a:lnTo>
                    <a:lnTo>
                      <a:pt x="1427" y="442"/>
                    </a:lnTo>
                    <a:lnTo>
                      <a:pt x="1431" y="443"/>
                    </a:lnTo>
                    <a:lnTo>
                      <a:pt x="1435" y="444"/>
                    </a:lnTo>
                    <a:lnTo>
                      <a:pt x="1438" y="445"/>
                    </a:lnTo>
                    <a:lnTo>
                      <a:pt x="1442" y="446"/>
                    </a:lnTo>
                    <a:lnTo>
                      <a:pt x="1446" y="447"/>
                    </a:lnTo>
                    <a:lnTo>
                      <a:pt x="1450" y="447"/>
                    </a:lnTo>
                    <a:lnTo>
                      <a:pt x="1454" y="448"/>
                    </a:lnTo>
                    <a:lnTo>
                      <a:pt x="1458" y="449"/>
                    </a:lnTo>
                    <a:lnTo>
                      <a:pt x="1462" y="450"/>
                    </a:lnTo>
                    <a:lnTo>
                      <a:pt x="1466" y="451"/>
                    </a:lnTo>
                    <a:lnTo>
                      <a:pt x="1470" y="452"/>
                    </a:lnTo>
                    <a:lnTo>
                      <a:pt x="1474" y="453"/>
                    </a:lnTo>
                    <a:lnTo>
                      <a:pt x="1478" y="453"/>
                    </a:lnTo>
                    <a:lnTo>
                      <a:pt x="1482" y="453"/>
                    </a:lnTo>
                    <a:lnTo>
                      <a:pt x="1486" y="455"/>
                    </a:lnTo>
                    <a:lnTo>
                      <a:pt x="1490" y="455"/>
                    </a:lnTo>
                    <a:lnTo>
                      <a:pt x="1494" y="457"/>
                    </a:lnTo>
                    <a:lnTo>
                      <a:pt x="1498" y="457"/>
                    </a:lnTo>
                    <a:lnTo>
                      <a:pt x="1502" y="457"/>
                    </a:lnTo>
                    <a:lnTo>
                      <a:pt x="1506" y="458"/>
                    </a:lnTo>
                    <a:lnTo>
                      <a:pt x="1509" y="460"/>
                    </a:lnTo>
                    <a:lnTo>
                      <a:pt x="1513" y="459"/>
                    </a:lnTo>
                    <a:lnTo>
                      <a:pt x="1517" y="459"/>
                    </a:lnTo>
                    <a:lnTo>
                      <a:pt x="1521" y="460"/>
                    </a:lnTo>
                    <a:lnTo>
                      <a:pt x="1525" y="461"/>
                    </a:lnTo>
                    <a:lnTo>
                      <a:pt x="1529" y="462"/>
                    </a:lnTo>
                    <a:lnTo>
                      <a:pt x="1533" y="462"/>
                    </a:lnTo>
                    <a:lnTo>
                      <a:pt x="1537" y="461"/>
                    </a:lnTo>
                    <a:lnTo>
                      <a:pt x="1541" y="463"/>
                    </a:lnTo>
                    <a:lnTo>
                      <a:pt x="1545" y="462"/>
                    </a:lnTo>
                    <a:lnTo>
                      <a:pt x="1549" y="464"/>
                    </a:lnTo>
                    <a:lnTo>
                      <a:pt x="1553" y="464"/>
                    </a:lnTo>
                    <a:lnTo>
                      <a:pt x="1557" y="466"/>
                    </a:lnTo>
                    <a:lnTo>
                      <a:pt x="1561" y="465"/>
                    </a:lnTo>
                    <a:lnTo>
                      <a:pt x="1565" y="466"/>
                    </a:lnTo>
                    <a:lnTo>
                      <a:pt x="1569" y="466"/>
                    </a:lnTo>
                    <a:lnTo>
                      <a:pt x="1573" y="466"/>
                    </a:lnTo>
                    <a:lnTo>
                      <a:pt x="1576" y="466"/>
                    </a:lnTo>
                    <a:lnTo>
                      <a:pt x="1580" y="468"/>
                    </a:lnTo>
                    <a:lnTo>
                      <a:pt x="1584" y="466"/>
                    </a:lnTo>
                    <a:lnTo>
                      <a:pt x="1588" y="467"/>
                    </a:lnTo>
                    <a:lnTo>
                      <a:pt x="1592" y="467"/>
                    </a:lnTo>
                    <a:lnTo>
                      <a:pt x="1596" y="468"/>
                    </a:lnTo>
                    <a:lnTo>
                      <a:pt x="1600" y="469"/>
                    </a:lnTo>
                    <a:lnTo>
                      <a:pt x="1604" y="468"/>
                    </a:lnTo>
                    <a:lnTo>
                      <a:pt x="1608" y="469"/>
                    </a:lnTo>
                    <a:lnTo>
                      <a:pt x="1612" y="468"/>
                    </a:lnTo>
                    <a:lnTo>
                      <a:pt x="1616" y="469"/>
                    </a:lnTo>
                    <a:lnTo>
                      <a:pt x="1620" y="469"/>
                    </a:lnTo>
                    <a:lnTo>
                      <a:pt x="1624" y="469"/>
                    </a:lnTo>
                    <a:lnTo>
                      <a:pt x="1628" y="468"/>
                    </a:lnTo>
                    <a:lnTo>
                      <a:pt x="1632" y="469"/>
                    </a:lnTo>
                    <a:lnTo>
                      <a:pt x="1636" y="469"/>
                    </a:lnTo>
                    <a:lnTo>
                      <a:pt x="1640" y="470"/>
                    </a:lnTo>
                    <a:lnTo>
                      <a:pt x="1643" y="469"/>
                    </a:lnTo>
                    <a:lnTo>
                      <a:pt x="1647" y="470"/>
                    </a:lnTo>
                    <a:lnTo>
                      <a:pt x="1651" y="468"/>
                    </a:lnTo>
                    <a:lnTo>
                      <a:pt x="1655" y="469"/>
                    </a:lnTo>
                    <a:lnTo>
                      <a:pt x="1659" y="469"/>
                    </a:lnTo>
                    <a:lnTo>
                      <a:pt x="1663" y="468"/>
                    </a:lnTo>
                    <a:lnTo>
                      <a:pt x="1667" y="469"/>
                    </a:lnTo>
                    <a:lnTo>
                      <a:pt x="1671" y="469"/>
                    </a:lnTo>
                    <a:lnTo>
                      <a:pt x="1675" y="469"/>
                    </a:lnTo>
                    <a:lnTo>
                      <a:pt x="1679" y="469"/>
                    </a:lnTo>
                    <a:lnTo>
                      <a:pt x="1683" y="469"/>
                    </a:lnTo>
                    <a:lnTo>
                      <a:pt x="1687" y="467"/>
                    </a:lnTo>
                    <a:lnTo>
                      <a:pt x="1691" y="468"/>
                    </a:lnTo>
                    <a:lnTo>
                      <a:pt x="1695" y="468"/>
                    </a:lnTo>
                    <a:lnTo>
                      <a:pt x="1699" y="468"/>
                    </a:lnTo>
                    <a:lnTo>
                      <a:pt x="1703" y="468"/>
                    </a:lnTo>
                    <a:lnTo>
                      <a:pt x="1707" y="467"/>
                    </a:lnTo>
                    <a:lnTo>
                      <a:pt x="1711" y="466"/>
                    </a:lnTo>
                    <a:lnTo>
                      <a:pt x="1714" y="466"/>
                    </a:lnTo>
                    <a:lnTo>
                      <a:pt x="1718" y="467"/>
                    </a:lnTo>
                    <a:lnTo>
                      <a:pt x="1722" y="467"/>
                    </a:lnTo>
                    <a:lnTo>
                      <a:pt x="1726" y="464"/>
                    </a:lnTo>
                    <a:lnTo>
                      <a:pt x="1730" y="465"/>
                    </a:lnTo>
                    <a:lnTo>
                      <a:pt x="1734" y="465"/>
                    </a:lnTo>
                    <a:lnTo>
                      <a:pt x="1738" y="464"/>
                    </a:lnTo>
                    <a:lnTo>
                      <a:pt x="1742" y="464"/>
                    </a:lnTo>
                    <a:lnTo>
                      <a:pt x="1746" y="464"/>
                    </a:lnTo>
                    <a:lnTo>
                      <a:pt x="1750" y="463"/>
                    </a:lnTo>
                    <a:lnTo>
                      <a:pt x="1754" y="464"/>
                    </a:lnTo>
                    <a:lnTo>
                      <a:pt x="1758" y="462"/>
                    </a:lnTo>
                    <a:lnTo>
                      <a:pt x="1762" y="463"/>
                    </a:lnTo>
                    <a:lnTo>
                      <a:pt x="1766" y="462"/>
                    </a:lnTo>
                    <a:lnTo>
                      <a:pt x="1770" y="462"/>
                    </a:lnTo>
                    <a:lnTo>
                      <a:pt x="1774" y="461"/>
                    </a:lnTo>
                    <a:lnTo>
                      <a:pt x="1778" y="461"/>
                    </a:lnTo>
                    <a:lnTo>
                      <a:pt x="1781" y="461"/>
                    </a:lnTo>
                    <a:lnTo>
                      <a:pt x="1785" y="461"/>
                    </a:lnTo>
                    <a:lnTo>
                      <a:pt x="1789" y="460"/>
                    </a:lnTo>
                    <a:lnTo>
                      <a:pt x="1793" y="458"/>
                    </a:lnTo>
                    <a:lnTo>
                      <a:pt x="1797" y="458"/>
                    </a:lnTo>
                    <a:lnTo>
                      <a:pt x="1801" y="458"/>
                    </a:lnTo>
                    <a:lnTo>
                      <a:pt x="1805" y="457"/>
                    </a:lnTo>
                    <a:lnTo>
                      <a:pt x="1809" y="457"/>
                    </a:lnTo>
                    <a:lnTo>
                      <a:pt x="1813" y="456"/>
                    </a:lnTo>
                    <a:lnTo>
                      <a:pt x="1817" y="454"/>
                    </a:lnTo>
                    <a:lnTo>
                      <a:pt x="1821" y="454"/>
                    </a:lnTo>
                    <a:lnTo>
                      <a:pt x="1825" y="454"/>
                    </a:lnTo>
                    <a:lnTo>
                      <a:pt x="1829" y="454"/>
                    </a:lnTo>
                    <a:lnTo>
                      <a:pt x="1833" y="453"/>
                    </a:lnTo>
                    <a:lnTo>
                      <a:pt x="1837" y="452"/>
                    </a:lnTo>
                    <a:lnTo>
                      <a:pt x="1841" y="452"/>
                    </a:lnTo>
                    <a:lnTo>
                      <a:pt x="1845" y="449"/>
                    </a:lnTo>
                    <a:lnTo>
                      <a:pt x="1848" y="451"/>
                    </a:lnTo>
                    <a:lnTo>
                      <a:pt x="1852" y="449"/>
                    </a:lnTo>
                    <a:lnTo>
                      <a:pt x="1856" y="448"/>
                    </a:lnTo>
                    <a:lnTo>
                      <a:pt x="1860" y="448"/>
                    </a:lnTo>
                    <a:lnTo>
                      <a:pt x="1864" y="446"/>
                    </a:lnTo>
                    <a:lnTo>
                      <a:pt x="1868" y="446"/>
                    </a:lnTo>
                    <a:lnTo>
                      <a:pt x="1872" y="446"/>
                    </a:lnTo>
                    <a:lnTo>
                      <a:pt x="1876" y="444"/>
                    </a:lnTo>
                    <a:lnTo>
                      <a:pt x="1880" y="443"/>
                    </a:lnTo>
                    <a:lnTo>
                      <a:pt x="1884" y="443"/>
                    </a:lnTo>
                    <a:lnTo>
                      <a:pt x="1888" y="442"/>
                    </a:lnTo>
                    <a:lnTo>
                      <a:pt x="1892" y="440"/>
                    </a:lnTo>
                    <a:lnTo>
                      <a:pt x="1896" y="441"/>
                    </a:lnTo>
                    <a:lnTo>
                      <a:pt x="1900" y="439"/>
                    </a:lnTo>
                    <a:lnTo>
                      <a:pt x="1904" y="439"/>
                    </a:lnTo>
                    <a:lnTo>
                      <a:pt x="1908" y="438"/>
                    </a:lnTo>
                    <a:lnTo>
                      <a:pt x="1912" y="437"/>
                    </a:lnTo>
                    <a:lnTo>
                      <a:pt x="1916" y="435"/>
                    </a:lnTo>
                    <a:lnTo>
                      <a:pt x="1919" y="435"/>
                    </a:lnTo>
                    <a:lnTo>
                      <a:pt x="1923" y="433"/>
                    </a:lnTo>
                    <a:lnTo>
                      <a:pt x="1927" y="431"/>
                    </a:lnTo>
                    <a:lnTo>
                      <a:pt x="1931" y="431"/>
                    </a:lnTo>
                    <a:lnTo>
                      <a:pt x="1935" y="431"/>
                    </a:lnTo>
                    <a:lnTo>
                      <a:pt x="1939" y="431"/>
                    </a:lnTo>
                    <a:lnTo>
                      <a:pt x="1943" y="428"/>
                    </a:lnTo>
                    <a:lnTo>
                      <a:pt x="1947" y="429"/>
                    </a:lnTo>
                    <a:lnTo>
                      <a:pt x="1951" y="426"/>
                    </a:lnTo>
                    <a:lnTo>
                      <a:pt x="1955" y="426"/>
                    </a:lnTo>
                    <a:lnTo>
                      <a:pt x="1959" y="424"/>
                    </a:lnTo>
                    <a:lnTo>
                      <a:pt x="1963" y="424"/>
                    </a:lnTo>
                    <a:lnTo>
                      <a:pt x="1967" y="423"/>
                    </a:lnTo>
                    <a:lnTo>
                      <a:pt x="1971" y="421"/>
                    </a:lnTo>
                    <a:lnTo>
                      <a:pt x="1975" y="421"/>
                    </a:lnTo>
                    <a:lnTo>
                      <a:pt x="1979" y="419"/>
                    </a:lnTo>
                    <a:lnTo>
                      <a:pt x="1983" y="417"/>
                    </a:lnTo>
                    <a:lnTo>
                      <a:pt x="1986" y="417"/>
                    </a:lnTo>
                    <a:lnTo>
                      <a:pt x="1990" y="416"/>
                    </a:lnTo>
                    <a:lnTo>
                      <a:pt x="1994" y="414"/>
                    </a:lnTo>
                    <a:lnTo>
                      <a:pt x="1998" y="414"/>
                    </a:lnTo>
                    <a:lnTo>
                      <a:pt x="2002" y="411"/>
                    </a:lnTo>
                    <a:lnTo>
                      <a:pt x="2006" y="410"/>
                    </a:lnTo>
                    <a:lnTo>
                      <a:pt x="2010" y="410"/>
                    </a:lnTo>
                    <a:lnTo>
                      <a:pt x="2014" y="408"/>
                    </a:lnTo>
                    <a:lnTo>
                      <a:pt x="2018" y="407"/>
                    </a:lnTo>
                    <a:lnTo>
                      <a:pt x="2022" y="407"/>
                    </a:lnTo>
                    <a:lnTo>
                      <a:pt x="2026" y="407"/>
                    </a:lnTo>
                    <a:lnTo>
                      <a:pt x="2030" y="404"/>
                    </a:lnTo>
                    <a:lnTo>
                      <a:pt x="2034" y="403"/>
                    </a:lnTo>
                    <a:lnTo>
                      <a:pt x="2038" y="402"/>
                    </a:lnTo>
                    <a:lnTo>
                      <a:pt x="2042" y="402"/>
                    </a:lnTo>
                    <a:lnTo>
                      <a:pt x="2046" y="399"/>
                    </a:lnTo>
                    <a:lnTo>
                      <a:pt x="2050" y="398"/>
                    </a:lnTo>
                    <a:lnTo>
                      <a:pt x="2054" y="396"/>
                    </a:lnTo>
                    <a:lnTo>
                      <a:pt x="2057" y="395"/>
                    </a:lnTo>
                    <a:lnTo>
                      <a:pt x="2061" y="394"/>
                    </a:lnTo>
                    <a:lnTo>
                      <a:pt x="2065" y="394"/>
                    </a:lnTo>
                    <a:lnTo>
                      <a:pt x="2069" y="391"/>
                    </a:lnTo>
                    <a:lnTo>
                      <a:pt x="2073" y="390"/>
                    </a:lnTo>
                    <a:lnTo>
                      <a:pt x="2077" y="391"/>
                    </a:lnTo>
                    <a:lnTo>
                      <a:pt x="2081" y="389"/>
                    </a:lnTo>
                    <a:lnTo>
                      <a:pt x="2085" y="386"/>
                    </a:lnTo>
                    <a:lnTo>
                      <a:pt x="2089" y="386"/>
                    </a:lnTo>
                    <a:lnTo>
                      <a:pt x="2093" y="385"/>
                    </a:lnTo>
                    <a:lnTo>
                      <a:pt x="2097" y="384"/>
                    </a:lnTo>
                    <a:lnTo>
                      <a:pt x="2101" y="382"/>
                    </a:lnTo>
                    <a:lnTo>
                      <a:pt x="2105" y="381"/>
                    </a:lnTo>
                    <a:lnTo>
                      <a:pt x="2109" y="377"/>
                    </a:lnTo>
                    <a:lnTo>
                      <a:pt x="2113" y="377"/>
                    </a:lnTo>
                    <a:lnTo>
                      <a:pt x="2117" y="376"/>
                    </a:lnTo>
                    <a:lnTo>
                      <a:pt x="2121" y="376"/>
                    </a:lnTo>
                    <a:lnTo>
                      <a:pt x="2124" y="375"/>
                    </a:lnTo>
                    <a:lnTo>
                      <a:pt x="2128" y="373"/>
                    </a:lnTo>
                    <a:lnTo>
                      <a:pt x="2132" y="370"/>
                    </a:lnTo>
                    <a:lnTo>
                      <a:pt x="2136" y="370"/>
                    </a:lnTo>
                    <a:lnTo>
                      <a:pt x="2140" y="369"/>
                    </a:lnTo>
                    <a:lnTo>
                      <a:pt x="2144" y="366"/>
                    </a:lnTo>
                    <a:lnTo>
                      <a:pt x="2148" y="365"/>
                    </a:lnTo>
                    <a:lnTo>
                      <a:pt x="2152" y="364"/>
                    </a:lnTo>
                    <a:lnTo>
                      <a:pt x="2156" y="364"/>
                    </a:lnTo>
                    <a:lnTo>
                      <a:pt x="2160" y="361"/>
                    </a:lnTo>
                    <a:lnTo>
                      <a:pt x="2164" y="360"/>
                    </a:lnTo>
                    <a:lnTo>
                      <a:pt x="2168" y="358"/>
                    </a:lnTo>
                    <a:lnTo>
                      <a:pt x="2172" y="357"/>
                    </a:lnTo>
                    <a:lnTo>
                      <a:pt x="2176" y="357"/>
                    </a:lnTo>
                    <a:lnTo>
                      <a:pt x="2180" y="354"/>
                    </a:lnTo>
                    <a:lnTo>
                      <a:pt x="2184" y="353"/>
                    </a:lnTo>
                    <a:lnTo>
                      <a:pt x="2188" y="351"/>
                    </a:lnTo>
                    <a:lnTo>
                      <a:pt x="2191" y="350"/>
                    </a:lnTo>
                    <a:lnTo>
                      <a:pt x="2195" y="349"/>
                    </a:lnTo>
                    <a:lnTo>
                      <a:pt x="2199" y="347"/>
                    </a:lnTo>
                    <a:lnTo>
                      <a:pt x="2203" y="347"/>
                    </a:lnTo>
                    <a:lnTo>
                      <a:pt x="2207" y="345"/>
                    </a:lnTo>
                    <a:lnTo>
                      <a:pt x="2211" y="343"/>
                    </a:lnTo>
                    <a:lnTo>
                      <a:pt x="2215" y="343"/>
                    </a:lnTo>
                    <a:lnTo>
                      <a:pt x="2219" y="340"/>
                    </a:lnTo>
                    <a:lnTo>
                      <a:pt x="2223" y="339"/>
                    </a:lnTo>
                    <a:lnTo>
                      <a:pt x="2227" y="338"/>
                    </a:lnTo>
                    <a:lnTo>
                      <a:pt x="2231" y="337"/>
                    </a:lnTo>
                    <a:lnTo>
                      <a:pt x="2235" y="336"/>
                    </a:lnTo>
                    <a:lnTo>
                      <a:pt x="2239" y="332"/>
                    </a:lnTo>
                    <a:lnTo>
                      <a:pt x="2243" y="330"/>
                    </a:lnTo>
                    <a:lnTo>
                      <a:pt x="2247" y="329"/>
                    </a:lnTo>
                    <a:lnTo>
                      <a:pt x="2251" y="329"/>
                    </a:lnTo>
                    <a:lnTo>
                      <a:pt x="2255" y="327"/>
                    </a:lnTo>
                    <a:lnTo>
                      <a:pt x="2259" y="327"/>
                    </a:lnTo>
                    <a:lnTo>
                      <a:pt x="2262" y="324"/>
                    </a:lnTo>
                    <a:lnTo>
                      <a:pt x="2266" y="322"/>
                    </a:lnTo>
                    <a:lnTo>
                      <a:pt x="2270" y="321"/>
                    </a:lnTo>
                    <a:lnTo>
                      <a:pt x="2274" y="320"/>
                    </a:lnTo>
                    <a:lnTo>
                      <a:pt x="2278" y="318"/>
                    </a:lnTo>
                    <a:lnTo>
                      <a:pt x="2282" y="316"/>
                    </a:lnTo>
                    <a:lnTo>
                      <a:pt x="2286" y="316"/>
                    </a:lnTo>
                    <a:lnTo>
                      <a:pt x="2290" y="315"/>
                    </a:lnTo>
                    <a:lnTo>
                      <a:pt x="2294" y="311"/>
                    </a:lnTo>
                    <a:lnTo>
                      <a:pt x="2298" y="312"/>
                    </a:lnTo>
                    <a:lnTo>
                      <a:pt x="2302" y="310"/>
                    </a:lnTo>
                    <a:lnTo>
                      <a:pt x="2306" y="308"/>
                    </a:lnTo>
                    <a:lnTo>
                      <a:pt x="2310" y="307"/>
                    </a:lnTo>
                    <a:lnTo>
                      <a:pt x="2314" y="305"/>
                    </a:lnTo>
                    <a:lnTo>
                      <a:pt x="2318" y="304"/>
                    </a:lnTo>
                    <a:lnTo>
                      <a:pt x="2322" y="304"/>
                    </a:lnTo>
                    <a:lnTo>
                      <a:pt x="2326" y="301"/>
                    </a:lnTo>
                    <a:lnTo>
                      <a:pt x="2329" y="299"/>
                    </a:lnTo>
                    <a:lnTo>
                      <a:pt x="2333" y="297"/>
                    </a:lnTo>
                    <a:lnTo>
                      <a:pt x="2337" y="297"/>
                    </a:lnTo>
                    <a:lnTo>
                      <a:pt x="2341" y="294"/>
                    </a:lnTo>
                    <a:lnTo>
                      <a:pt x="2345" y="294"/>
                    </a:lnTo>
                    <a:lnTo>
                      <a:pt x="2349" y="292"/>
                    </a:lnTo>
                    <a:lnTo>
                      <a:pt x="2353" y="291"/>
                    </a:lnTo>
                    <a:lnTo>
                      <a:pt x="2357" y="290"/>
                    </a:lnTo>
                    <a:lnTo>
                      <a:pt x="2361" y="287"/>
                    </a:lnTo>
                    <a:lnTo>
                      <a:pt x="2365" y="287"/>
                    </a:lnTo>
                    <a:lnTo>
                      <a:pt x="2369" y="285"/>
                    </a:lnTo>
                    <a:lnTo>
                      <a:pt x="2373" y="283"/>
                    </a:lnTo>
                    <a:lnTo>
                      <a:pt x="2377" y="282"/>
                    </a:lnTo>
                    <a:lnTo>
                      <a:pt x="2381" y="280"/>
                    </a:lnTo>
                    <a:lnTo>
                      <a:pt x="2385" y="279"/>
                    </a:lnTo>
                    <a:lnTo>
                      <a:pt x="2389" y="278"/>
                    </a:lnTo>
                    <a:lnTo>
                      <a:pt x="2393" y="275"/>
                    </a:lnTo>
                    <a:lnTo>
                      <a:pt x="2396" y="276"/>
                    </a:lnTo>
                    <a:lnTo>
                      <a:pt x="2400" y="273"/>
                    </a:lnTo>
                    <a:lnTo>
                      <a:pt x="2404" y="272"/>
                    </a:lnTo>
                    <a:lnTo>
                      <a:pt x="2408" y="271"/>
                    </a:lnTo>
                    <a:lnTo>
                      <a:pt x="2412" y="269"/>
                    </a:lnTo>
                    <a:lnTo>
                      <a:pt x="2416" y="267"/>
                    </a:lnTo>
                    <a:lnTo>
                      <a:pt x="2420" y="265"/>
                    </a:lnTo>
                    <a:lnTo>
                      <a:pt x="2424" y="263"/>
                    </a:lnTo>
                    <a:lnTo>
                      <a:pt x="2428" y="264"/>
                    </a:lnTo>
                    <a:lnTo>
                      <a:pt x="2432" y="262"/>
                    </a:lnTo>
                    <a:lnTo>
                      <a:pt x="2436" y="261"/>
                    </a:lnTo>
                    <a:lnTo>
                      <a:pt x="2440" y="258"/>
                    </a:lnTo>
                    <a:lnTo>
                      <a:pt x="2444" y="258"/>
                    </a:lnTo>
                    <a:lnTo>
                      <a:pt x="2448" y="256"/>
                    </a:lnTo>
                    <a:lnTo>
                      <a:pt x="2452" y="254"/>
                    </a:lnTo>
                    <a:lnTo>
                      <a:pt x="2456" y="254"/>
                    </a:lnTo>
                    <a:lnTo>
                      <a:pt x="2460" y="250"/>
                    </a:lnTo>
                    <a:lnTo>
                      <a:pt x="2464" y="250"/>
                    </a:lnTo>
                    <a:lnTo>
                      <a:pt x="2467" y="248"/>
                    </a:lnTo>
                    <a:lnTo>
                      <a:pt x="2471" y="248"/>
                    </a:lnTo>
                    <a:lnTo>
                      <a:pt x="2475" y="245"/>
                    </a:lnTo>
                    <a:lnTo>
                      <a:pt x="2479" y="246"/>
                    </a:lnTo>
                    <a:lnTo>
                      <a:pt x="2483" y="242"/>
                    </a:lnTo>
                    <a:lnTo>
                      <a:pt x="2487" y="241"/>
                    </a:lnTo>
                    <a:lnTo>
                      <a:pt x="2491" y="241"/>
                    </a:lnTo>
                    <a:lnTo>
                      <a:pt x="2495" y="239"/>
                    </a:lnTo>
                    <a:lnTo>
                      <a:pt x="2499" y="237"/>
                    </a:lnTo>
                    <a:lnTo>
                      <a:pt x="2503" y="236"/>
                    </a:lnTo>
                    <a:lnTo>
                      <a:pt x="2507" y="234"/>
                    </a:lnTo>
                    <a:lnTo>
                      <a:pt x="2511" y="233"/>
                    </a:lnTo>
                    <a:lnTo>
                      <a:pt x="2515" y="232"/>
                    </a:lnTo>
                    <a:lnTo>
                      <a:pt x="2519" y="230"/>
                    </a:lnTo>
                    <a:lnTo>
                      <a:pt x="2523" y="228"/>
                    </a:lnTo>
                    <a:lnTo>
                      <a:pt x="2527" y="228"/>
                    </a:lnTo>
                    <a:lnTo>
                      <a:pt x="2531" y="227"/>
                    </a:lnTo>
                    <a:lnTo>
                      <a:pt x="2534" y="225"/>
                    </a:lnTo>
                    <a:lnTo>
                      <a:pt x="2538" y="224"/>
                    </a:lnTo>
                    <a:lnTo>
                      <a:pt x="2542" y="221"/>
                    </a:lnTo>
                    <a:lnTo>
                      <a:pt x="2546" y="221"/>
                    </a:lnTo>
                    <a:lnTo>
                      <a:pt x="2550" y="218"/>
                    </a:lnTo>
                    <a:lnTo>
                      <a:pt x="2554" y="216"/>
                    </a:lnTo>
                    <a:lnTo>
                      <a:pt x="2558" y="217"/>
                    </a:lnTo>
                    <a:lnTo>
                      <a:pt x="2562" y="216"/>
                    </a:lnTo>
                    <a:lnTo>
                      <a:pt x="2566" y="213"/>
                    </a:lnTo>
                    <a:lnTo>
                      <a:pt x="2570" y="212"/>
                    </a:lnTo>
                    <a:lnTo>
                      <a:pt x="2574" y="209"/>
                    </a:lnTo>
                    <a:lnTo>
                      <a:pt x="2578" y="210"/>
                    </a:lnTo>
                    <a:lnTo>
                      <a:pt x="2582" y="209"/>
                    </a:lnTo>
                    <a:lnTo>
                      <a:pt x="2586" y="207"/>
                    </a:lnTo>
                    <a:lnTo>
                      <a:pt x="2590" y="204"/>
                    </a:lnTo>
                    <a:lnTo>
                      <a:pt x="2594" y="205"/>
                    </a:lnTo>
                    <a:lnTo>
                      <a:pt x="2598" y="202"/>
                    </a:lnTo>
                    <a:lnTo>
                      <a:pt x="2602" y="202"/>
                    </a:lnTo>
                    <a:lnTo>
                      <a:pt x="2605" y="201"/>
                    </a:lnTo>
                    <a:lnTo>
                      <a:pt x="2609" y="200"/>
                    </a:lnTo>
                    <a:lnTo>
                      <a:pt x="2613" y="198"/>
                    </a:lnTo>
                    <a:lnTo>
                      <a:pt x="2617" y="197"/>
                    </a:lnTo>
                    <a:lnTo>
                      <a:pt x="2621" y="195"/>
                    </a:lnTo>
                    <a:lnTo>
                      <a:pt x="2625" y="194"/>
                    </a:lnTo>
                    <a:lnTo>
                      <a:pt x="2629" y="193"/>
                    </a:lnTo>
                    <a:lnTo>
                      <a:pt x="2633" y="192"/>
                    </a:lnTo>
                    <a:lnTo>
                      <a:pt x="2637" y="190"/>
                    </a:lnTo>
                    <a:lnTo>
                      <a:pt x="2641" y="188"/>
                    </a:lnTo>
                    <a:lnTo>
                      <a:pt x="2645" y="188"/>
                    </a:lnTo>
                    <a:lnTo>
                      <a:pt x="2649" y="186"/>
                    </a:lnTo>
                    <a:lnTo>
                      <a:pt x="2653" y="185"/>
                    </a:lnTo>
                    <a:lnTo>
                      <a:pt x="2657" y="184"/>
                    </a:lnTo>
                    <a:lnTo>
                      <a:pt x="2661" y="183"/>
                    </a:lnTo>
                    <a:lnTo>
                      <a:pt x="2665" y="182"/>
                    </a:lnTo>
                    <a:lnTo>
                      <a:pt x="2669" y="180"/>
                    </a:lnTo>
                    <a:lnTo>
                      <a:pt x="2672" y="179"/>
                    </a:lnTo>
                    <a:lnTo>
                      <a:pt x="2676" y="177"/>
                    </a:lnTo>
                    <a:lnTo>
                      <a:pt x="2680" y="176"/>
                    </a:lnTo>
                    <a:lnTo>
                      <a:pt x="2684" y="176"/>
                    </a:lnTo>
                    <a:lnTo>
                      <a:pt x="2688" y="176"/>
                    </a:lnTo>
                    <a:lnTo>
                      <a:pt x="2692" y="172"/>
                    </a:lnTo>
                    <a:lnTo>
                      <a:pt x="2696" y="171"/>
                    </a:lnTo>
                    <a:lnTo>
                      <a:pt x="2700" y="170"/>
                    </a:lnTo>
                    <a:lnTo>
                      <a:pt x="2704" y="168"/>
                    </a:lnTo>
                    <a:lnTo>
                      <a:pt x="2708" y="168"/>
                    </a:lnTo>
                    <a:lnTo>
                      <a:pt x="2712" y="165"/>
                    </a:lnTo>
                    <a:lnTo>
                      <a:pt x="2716" y="165"/>
                    </a:lnTo>
                    <a:lnTo>
                      <a:pt x="2720" y="164"/>
                    </a:lnTo>
                    <a:lnTo>
                      <a:pt x="2724" y="162"/>
                    </a:lnTo>
                    <a:lnTo>
                      <a:pt x="2728" y="163"/>
                    </a:lnTo>
                    <a:lnTo>
                      <a:pt x="2732" y="159"/>
                    </a:lnTo>
                    <a:lnTo>
                      <a:pt x="2736" y="160"/>
                    </a:lnTo>
                    <a:lnTo>
                      <a:pt x="2739" y="158"/>
                    </a:lnTo>
                    <a:lnTo>
                      <a:pt x="2743" y="157"/>
                    </a:lnTo>
                    <a:lnTo>
                      <a:pt x="2747" y="156"/>
                    </a:lnTo>
                    <a:lnTo>
                      <a:pt x="2751" y="155"/>
                    </a:lnTo>
                    <a:lnTo>
                      <a:pt x="2755" y="153"/>
                    </a:lnTo>
                    <a:lnTo>
                      <a:pt x="2759" y="152"/>
                    </a:lnTo>
                    <a:lnTo>
                      <a:pt x="2763" y="152"/>
                    </a:lnTo>
                    <a:lnTo>
                      <a:pt x="2767" y="149"/>
                    </a:lnTo>
                    <a:lnTo>
                      <a:pt x="2771" y="149"/>
                    </a:lnTo>
                    <a:lnTo>
                      <a:pt x="2775" y="148"/>
                    </a:lnTo>
                    <a:lnTo>
                      <a:pt x="2779" y="146"/>
                    </a:lnTo>
                    <a:lnTo>
                      <a:pt x="2783" y="146"/>
                    </a:lnTo>
                    <a:lnTo>
                      <a:pt x="2787" y="145"/>
                    </a:lnTo>
                    <a:lnTo>
                      <a:pt x="2791" y="143"/>
                    </a:lnTo>
                    <a:lnTo>
                      <a:pt x="2795" y="143"/>
                    </a:lnTo>
                    <a:lnTo>
                      <a:pt x="2799" y="142"/>
                    </a:lnTo>
                    <a:lnTo>
                      <a:pt x="2803" y="140"/>
                    </a:lnTo>
                    <a:lnTo>
                      <a:pt x="2807" y="140"/>
                    </a:lnTo>
                    <a:lnTo>
                      <a:pt x="2810" y="139"/>
                    </a:lnTo>
                    <a:lnTo>
                      <a:pt x="2814" y="137"/>
                    </a:lnTo>
                    <a:lnTo>
                      <a:pt x="2818" y="136"/>
                    </a:lnTo>
                    <a:lnTo>
                      <a:pt x="2822" y="135"/>
                    </a:lnTo>
                    <a:lnTo>
                      <a:pt x="2826" y="134"/>
                    </a:lnTo>
                    <a:lnTo>
                      <a:pt x="2830" y="131"/>
                    </a:lnTo>
                    <a:lnTo>
                      <a:pt x="2834" y="132"/>
                    </a:lnTo>
                    <a:lnTo>
                      <a:pt x="2838" y="129"/>
                    </a:lnTo>
                    <a:lnTo>
                      <a:pt x="2842" y="129"/>
                    </a:lnTo>
                    <a:lnTo>
                      <a:pt x="2846" y="128"/>
                    </a:lnTo>
                    <a:lnTo>
                      <a:pt x="2850" y="128"/>
                    </a:lnTo>
                    <a:lnTo>
                      <a:pt x="2854" y="126"/>
                    </a:lnTo>
                    <a:lnTo>
                      <a:pt x="2858" y="125"/>
                    </a:lnTo>
                    <a:lnTo>
                      <a:pt x="2862" y="124"/>
                    </a:lnTo>
                    <a:lnTo>
                      <a:pt x="2866" y="124"/>
                    </a:lnTo>
                    <a:lnTo>
                      <a:pt x="2870" y="123"/>
                    </a:lnTo>
                    <a:lnTo>
                      <a:pt x="2874" y="122"/>
                    </a:lnTo>
                    <a:lnTo>
                      <a:pt x="2877" y="121"/>
                    </a:lnTo>
                    <a:lnTo>
                      <a:pt x="2881" y="120"/>
                    </a:lnTo>
                    <a:lnTo>
                      <a:pt x="2885" y="119"/>
                    </a:lnTo>
                    <a:lnTo>
                      <a:pt x="2889" y="118"/>
                    </a:lnTo>
                    <a:lnTo>
                      <a:pt x="2893" y="116"/>
                    </a:lnTo>
                    <a:lnTo>
                      <a:pt x="2897" y="115"/>
                    </a:lnTo>
                    <a:lnTo>
                      <a:pt x="2901" y="116"/>
                    </a:lnTo>
                    <a:lnTo>
                      <a:pt x="2905" y="114"/>
                    </a:lnTo>
                    <a:lnTo>
                      <a:pt x="2909" y="112"/>
                    </a:lnTo>
                    <a:lnTo>
                      <a:pt x="2913" y="113"/>
                    </a:lnTo>
                    <a:lnTo>
                      <a:pt x="2917" y="111"/>
                    </a:lnTo>
                    <a:lnTo>
                      <a:pt x="2921" y="111"/>
                    </a:lnTo>
                    <a:lnTo>
                      <a:pt x="2925" y="110"/>
                    </a:lnTo>
                    <a:lnTo>
                      <a:pt x="2929" y="111"/>
                    </a:lnTo>
                    <a:lnTo>
                      <a:pt x="2933" y="107"/>
                    </a:lnTo>
                    <a:lnTo>
                      <a:pt x="2937" y="106"/>
                    </a:lnTo>
                    <a:lnTo>
                      <a:pt x="2941" y="106"/>
                    </a:lnTo>
                    <a:lnTo>
                      <a:pt x="2944" y="106"/>
                    </a:lnTo>
                    <a:lnTo>
                      <a:pt x="2948" y="105"/>
                    </a:lnTo>
                    <a:lnTo>
                      <a:pt x="2952" y="103"/>
                    </a:lnTo>
                    <a:lnTo>
                      <a:pt x="2956" y="102"/>
                    </a:lnTo>
                    <a:lnTo>
                      <a:pt x="2960" y="101"/>
                    </a:lnTo>
                    <a:lnTo>
                      <a:pt x="2964" y="100"/>
                    </a:lnTo>
                    <a:lnTo>
                      <a:pt x="2968" y="100"/>
                    </a:lnTo>
                    <a:lnTo>
                      <a:pt x="2972" y="99"/>
                    </a:lnTo>
                    <a:lnTo>
                      <a:pt x="2976" y="98"/>
                    </a:lnTo>
                    <a:lnTo>
                      <a:pt x="2980" y="96"/>
                    </a:lnTo>
                    <a:lnTo>
                      <a:pt x="2984" y="97"/>
                    </a:lnTo>
                    <a:lnTo>
                      <a:pt x="2988" y="95"/>
                    </a:lnTo>
                    <a:lnTo>
                      <a:pt x="2992" y="96"/>
                    </a:lnTo>
                    <a:lnTo>
                      <a:pt x="2996" y="93"/>
                    </a:lnTo>
                    <a:lnTo>
                      <a:pt x="3000" y="93"/>
                    </a:lnTo>
                    <a:lnTo>
                      <a:pt x="3004" y="92"/>
                    </a:lnTo>
                    <a:lnTo>
                      <a:pt x="3008" y="91"/>
                    </a:lnTo>
                    <a:lnTo>
                      <a:pt x="3012" y="91"/>
                    </a:lnTo>
                    <a:lnTo>
                      <a:pt x="3015" y="90"/>
                    </a:lnTo>
                    <a:lnTo>
                      <a:pt x="3019" y="88"/>
                    </a:lnTo>
                    <a:lnTo>
                      <a:pt x="3023" y="88"/>
                    </a:lnTo>
                    <a:lnTo>
                      <a:pt x="3027" y="87"/>
                    </a:lnTo>
                    <a:lnTo>
                      <a:pt x="3031" y="86"/>
                    </a:lnTo>
                    <a:lnTo>
                      <a:pt x="3035" y="86"/>
                    </a:lnTo>
                    <a:lnTo>
                      <a:pt x="3039" y="84"/>
                    </a:lnTo>
                    <a:lnTo>
                      <a:pt x="3043" y="84"/>
                    </a:lnTo>
                    <a:lnTo>
                      <a:pt x="3047" y="83"/>
                    </a:lnTo>
                    <a:lnTo>
                      <a:pt x="3051" y="83"/>
                    </a:lnTo>
                    <a:lnTo>
                      <a:pt x="3055" y="82"/>
                    </a:lnTo>
                    <a:lnTo>
                      <a:pt x="3059" y="81"/>
                    </a:lnTo>
                    <a:lnTo>
                      <a:pt x="3063" y="79"/>
                    </a:lnTo>
                    <a:lnTo>
                      <a:pt x="3067" y="79"/>
                    </a:lnTo>
                    <a:lnTo>
                      <a:pt x="3071" y="78"/>
                    </a:lnTo>
                    <a:lnTo>
                      <a:pt x="3075" y="77"/>
                    </a:lnTo>
                    <a:lnTo>
                      <a:pt x="3079" y="76"/>
                    </a:lnTo>
                    <a:lnTo>
                      <a:pt x="3082" y="76"/>
                    </a:lnTo>
                    <a:lnTo>
                      <a:pt x="3086" y="76"/>
                    </a:lnTo>
                    <a:lnTo>
                      <a:pt x="3090" y="75"/>
                    </a:lnTo>
                    <a:lnTo>
                      <a:pt x="3094" y="75"/>
                    </a:lnTo>
                    <a:lnTo>
                      <a:pt x="3098" y="73"/>
                    </a:lnTo>
                    <a:lnTo>
                      <a:pt x="3102" y="72"/>
                    </a:lnTo>
                    <a:lnTo>
                      <a:pt x="3106" y="72"/>
                    </a:lnTo>
                    <a:lnTo>
                      <a:pt x="3110" y="71"/>
                    </a:lnTo>
                    <a:lnTo>
                      <a:pt x="3114" y="70"/>
                    </a:lnTo>
                    <a:lnTo>
                      <a:pt x="3118" y="69"/>
                    </a:lnTo>
                    <a:lnTo>
                      <a:pt x="3122" y="69"/>
                    </a:lnTo>
                    <a:lnTo>
                      <a:pt x="3126" y="68"/>
                    </a:lnTo>
                    <a:lnTo>
                      <a:pt x="3130" y="68"/>
                    </a:lnTo>
                    <a:lnTo>
                      <a:pt x="3134" y="67"/>
                    </a:lnTo>
                    <a:lnTo>
                      <a:pt x="3138" y="67"/>
                    </a:lnTo>
                    <a:lnTo>
                      <a:pt x="3142" y="66"/>
                    </a:lnTo>
                    <a:lnTo>
                      <a:pt x="3146" y="66"/>
                    </a:lnTo>
                    <a:lnTo>
                      <a:pt x="3150" y="6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81" name="Freeform 2733"/>
              <p:cNvSpPr>
                <a:spLocks/>
              </p:cNvSpPr>
              <p:nvPr/>
            </p:nvSpPr>
            <p:spPr bwMode="auto">
              <a:xfrm flipV="1">
                <a:off x="506" y="1693"/>
                <a:ext cx="1814" cy="227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5"/>
                  </a:cxn>
                  <a:cxn ang="0">
                    <a:pos x="354" y="9"/>
                  </a:cxn>
                  <a:cxn ang="0">
                    <a:pos x="406" y="17"/>
                  </a:cxn>
                  <a:cxn ang="0">
                    <a:pos x="457" y="24"/>
                  </a:cxn>
                  <a:cxn ang="0">
                    <a:pos x="508" y="35"/>
                  </a:cxn>
                  <a:cxn ang="0">
                    <a:pos x="559" y="48"/>
                  </a:cxn>
                  <a:cxn ang="0">
                    <a:pos x="611" y="63"/>
                  </a:cxn>
                  <a:cxn ang="0">
                    <a:pos x="662" y="80"/>
                  </a:cxn>
                  <a:cxn ang="0">
                    <a:pos x="713" y="99"/>
                  </a:cxn>
                  <a:cxn ang="0">
                    <a:pos x="764" y="120"/>
                  </a:cxn>
                  <a:cxn ang="0">
                    <a:pos x="816" y="143"/>
                  </a:cxn>
                  <a:cxn ang="0">
                    <a:pos x="867" y="165"/>
                  </a:cxn>
                  <a:cxn ang="0">
                    <a:pos x="918" y="189"/>
                  </a:cxn>
                  <a:cxn ang="0">
                    <a:pos x="969" y="213"/>
                  </a:cxn>
                  <a:cxn ang="0">
                    <a:pos x="1021" y="237"/>
                  </a:cxn>
                  <a:cxn ang="0">
                    <a:pos x="1072" y="260"/>
                  </a:cxn>
                  <a:cxn ang="0">
                    <a:pos x="1123" y="282"/>
                  </a:cxn>
                  <a:cxn ang="0">
                    <a:pos x="1174" y="304"/>
                  </a:cxn>
                  <a:cxn ang="0">
                    <a:pos x="1226" y="322"/>
                  </a:cxn>
                  <a:cxn ang="0">
                    <a:pos x="1277" y="338"/>
                  </a:cxn>
                  <a:cxn ang="0">
                    <a:pos x="1328" y="353"/>
                  </a:cxn>
                  <a:cxn ang="0">
                    <a:pos x="1379" y="365"/>
                  </a:cxn>
                  <a:cxn ang="0">
                    <a:pos x="1431" y="378"/>
                  </a:cxn>
                  <a:cxn ang="0">
                    <a:pos x="1482" y="385"/>
                  </a:cxn>
                  <a:cxn ang="0">
                    <a:pos x="1533" y="391"/>
                  </a:cxn>
                  <a:cxn ang="0">
                    <a:pos x="1584" y="393"/>
                  </a:cxn>
                  <a:cxn ang="0">
                    <a:pos x="1636" y="395"/>
                  </a:cxn>
                  <a:cxn ang="0">
                    <a:pos x="1687" y="393"/>
                  </a:cxn>
                  <a:cxn ang="0">
                    <a:pos x="1738" y="387"/>
                  </a:cxn>
                  <a:cxn ang="0">
                    <a:pos x="1789" y="381"/>
                  </a:cxn>
                  <a:cxn ang="0">
                    <a:pos x="1841" y="375"/>
                  </a:cxn>
                  <a:cxn ang="0">
                    <a:pos x="1892" y="364"/>
                  </a:cxn>
                  <a:cxn ang="0">
                    <a:pos x="1943" y="353"/>
                  </a:cxn>
                  <a:cxn ang="0">
                    <a:pos x="1994" y="342"/>
                  </a:cxn>
                  <a:cxn ang="0">
                    <a:pos x="2046" y="328"/>
                  </a:cxn>
                  <a:cxn ang="0">
                    <a:pos x="2097" y="313"/>
                  </a:cxn>
                  <a:cxn ang="0">
                    <a:pos x="2148" y="299"/>
                  </a:cxn>
                  <a:cxn ang="0">
                    <a:pos x="2199" y="283"/>
                  </a:cxn>
                  <a:cxn ang="0">
                    <a:pos x="2251" y="269"/>
                  </a:cxn>
                  <a:cxn ang="0">
                    <a:pos x="2302" y="253"/>
                  </a:cxn>
                  <a:cxn ang="0">
                    <a:pos x="2353" y="234"/>
                  </a:cxn>
                  <a:cxn ang="0">
                    <a:pos x="2404" y="219"/>
                  </a:cxn>
                  <a:cxn ang="0">
                    <a:pos x="2456" y="204"/>
                  </a:cxn>
                  <a:cxn ang="0">
                    <a:pos x="2507" y="190"/>
                  </a:cxn>
                  <a:cxn ang="0">
                    <a:pos x="2558" y="174"/>
                  </a:cxn>
                  <a:cxn ang="0">
                    <a:pos x="2609" y="160"/>
                  </a:cxn>
                  <a:cxn ang="0">
                    <a:pos x="2661" y="145"/>
                  </a:cxn>
                  <a:cxn ang="0">
                    <a:pos x="2712" y="132"/>
                  </a:cxn>
                  <a:cxn ang="0">
                    <a:pos x="2763" y="120"/>
                  </a:cxn>
                  <a:cxn ang="0">
                    <a:pos x="2814" y="108"/>
                  </a:cxn>
                  <a:cxn ang="0">
                    <a:pos x="2866" y="99"/>
                  </a:cxn>
                  <a:cxn ang="0">
                    <a:pos x="2917" y="89"/>
                  </a:cxn>
                  <a:cxn ang="0">
                    <a:pos x="2968" y="78"/>
                  </a:cxn>
                  <a:cxn ang="0">
                    <a:pos x="3019" y="69"/>
                  </a:cxn>
                  <a:cxn ang="0">
                    <a:pos x="3071" y="62"/>
                  </a:cxn>
                  <a:cxn ang="0">
                    <a:pos x="3122" y="55"/>
                  </a:cxn>
                </a:cxnLst>
                <a:rect l="0" t="0" r="r" b="b"/>
                <a:pathLst>
                  <a:path w="3150" h="395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0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0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3" y="2"/>
                    </a:lnTo>
                    <a:lnTo>
                      <a:pt x="197" y="0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2"/>
                    </a:lnTo>
                    <a:lnTo>
                      <a:pt x="244" y="4"/>
                    </a:lnTo>
                    <a:lnTo>
                      <a:pt x="248" y="2"/>
                    </a:lnTo>
                    <a:lnTo>
                      <a:pt x="252" y="3"/>
                    </a:lnTo>
                    <a:lnTo>
                      <a:pt x="256" y="3"/>
                    </a:lnTo>
                    <a:lnTo>
                      <a:pt x="260" y="5"/>
                    </a:lnTo>
                    <a:lnTo>
                      <a:pt x="264" y="2"/>
                    </a:lnTo>
                    <a:lnTo>
                      <a:pt x="268" y="4"/>
                    </a:lnTo>
                    <a:lnTo>
                      <a:pt x="272" y="5"/>
                    </a:lnTo>
                    <a:lnTo>
                      <a:pt x="275" y="4"/>
                    </a:lnTo>
                    <a:lnTo>
                      <a:pt x="279" y="6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6"/>
                    </a:lnTo>
                    <a:lnTo>
                      <a:pt x="295" y="6"/>
                    </a:lnTo>
                    <a:lnTo>
                      <a:pt x="299" y="7"/>
                    </a:lnTo>
                    <a:lnTo>
                      <a:pt x="303" y="5"/>
                    </a:lnTo>
                    <a:lnTo>
                      <a:pt x="307" y="6"/>
                    </a:lnTo>
                    <a:lnTo>
                      <a:pt x="311" y="8"/>
                    </a:lnTo>
                    <a:lnTo>
                      <a:pt x="315" y="7"/>
                    </a:lnTo>
                    <a:lnTo>
                      <a:pt x="319" y="8"/>
                    </a:lnTo>
                    <a:lnTo>
                      <a:pt x="323" y="8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11"/>
                    </a:lnTo>
                    <a:lnTo>
                      <a:pt x="346" y="11"/>
                    </a:lnTo>
                    <a:lnTo>
                      <a:pt x="350" y="10"/>
                    </a:lnTo>
                    <a:lnTo>
                      <a:pt x="354" y="9"/>
                    </a:lnTo>
                    <a:lnTo>
                      <a:pt x="358" y="12"/>
                    </a:lnTo>
                    <a:lnTo>
                      <a:pt x="362" y="11"/>
                    </a:lnTo>
                    <a:lnTo>
                      <a:pt x="366" y="13"/>
                    </a:lnTo>
                    <a:lnTo>
                      <a:pt x="370" y="11"/>
                    </a:lnTo>
                    <a:lnTo>
                      <a:pt x="374" y="12"/>
                    </a:lnTo>
                    <a:lnTo>
                      <a:pt x="378" y="13"/>
                    </a:lnTo>
                    <a:lnTo>
                      <a:pt x="382" y="14"/>
                    </a:lnTo>
                    <a:lnTo>
                      <a:pt x="386" y="14"/>
                    </a:lnTo>
                    <a:lnTo>
                      <a:pt x="390" y="15"/>
                    </a:lnTo>
                    <a:lnTo>
                      <a:pt x="394" y="14"/>
                    </a:lnTo>
                    <a:lnTo>
                      <a:pt x="398" y="15"/>
                    </a:lnTo>
                    <a:lnTo>
                      <a:pt x="402" y="16"/>
                    </a:lnTo>
                    <a:lnTo>
                      <a:pt x="406" y="17"/>
                    </a:lnTo>
                    <a:lnTo>
                      <a:pt x="410" y="17"/>
                    </a:lnTo>
                    <a:lnTo>
                      <a:pt x="413" y="18"/>
                    </a:lnTo>
                    <a:lnTo>
                      <a:pt x="417" y="18"/>
                    </a:lnTo>
                    <a:lnTo>
                      <a:pt x="421" y="20"/>
                    </a:lnTo>
                    <a:lnTo>
                      <a:pt x="425" y="20"/>
                    </a:lnTo>
                    <a:lnTo>
                      <a:pt x="429" y="20"/>
                    </a:lnTo>
                    <a:lnTo>
                      <a:pt x="433" y="21"/>
                    </a:lnTo>
                    <a:lnTo>
                      <a:pt x="437" y="22"/>
                    </a:lnTo>
                    <a:lnTo>
                      <a:pt x="441" y="21"/>
                    </a:lnTo>
                    <a:lnTo>
                      <a:pt x="445" y="24"/>
                    </a:lnTo>
                    <a:lnTo>
                      <a:pt x="449" y="24"/>
                    </a:lnTo>
                    <a:lnTo>
                      <a:pt x="453" y="24"/>
                    </a:lnTo>
                    <a:lnTo>
                      <a:pt x="457" y="24"/>
                    </a:lnTo>
                    <a:lnTo>
                      <a:pt x="461" y="26"/>
                    </a:lnTo>
                    <a:lnTo>
                      <a:pt x="465" y="27"/>
                    </a:lnTo>
                    <a:lnTo>
                      <a:pt x="469" y="27"/>
                    </a:lnTo>
                    <a:lnTo>
                      <a:pt x="473" y="28"/>
                    </a:lnTo>
                    <a:lnTo>
                      <a:pt x="477" y="29"/>
                    </a:lnTo>
                    <a:lnTo>
                      <a:pt x="480" y="30"/>
                    </a:lnTo>
                    <a:lnTo>
                      <a:pt x="484" y="30"/>
                    </a:lnTo>
                    <a:lnTo>
                      <a:pt x="488" y="31"/>
                    </a:lnTo>
                    <a:lnTo>
                      <a:pt x="492" y="32"/>
                    </a:lnTo>
                    <a:lnTo>
                      <a:pt x="496" y="33"/>
                    </a:lnTo>
                    <a:lnTo>
                      <a:pt x="500" y="34"/>
                    </a:lnTo>
                    <a:lnTo>
                      <a:pt x="504" y="34"/>
                    </a:lnTo>
                    <a:lnTo>
                      <a:pt x="508" y="35"/>
                    </a:lnTo>
                    <a:lnTo>
                      <a:pt x="512" y="36"/>
                    </a:lnTo>
                    <a:lnTo>
                      <a:pt x="516" y="37"/>
                    </a:lnTo>
                    <a:lnTo>
                      <a:pt x="520" y="39"/>
                    </a:lnTo>
                    <a:lnTo>
                      <a:pt x="524" y="40"/>
                    </a:lnTo>
                    <a:lnTo>
                      <a:pt x="528" y="40"/>
                    </a:lnTo>
                    <a:lnTo>
                      <a:pt x="532" y="41"/>
                    </a:lnTo>
                    <a:lnTo>
                      <a:pt x="536" y="43"/>
                    </a:lnTo>
                    <a:lnTo>
                      <a:pt x="540" y="43"/>
                    </a:lnTo>
                    <a:lnTo>
                      <a:pt x="544" y="45"/>
                    </a:lnTo>
                    <a:lnTo>
                      <a:pt x="547" y="46"/>
                    </a:lnTo>
                    <a:lnTo>
                      <a:pt x="551" y="46"/>
                    </a:lnTo>
                    <a:lnTo>
                      <a:pt x="555" y="46"/>
                    </a:lnTo>
                    <a:lnTo>
                      <a:pt x="559" y="48"/>
                    </a:lnTo>
                    <a:lnTo>
                      <a:pt x="563" y="50"/>
                    </a:lnTo>
                    <a:lnTo>
                      <a:pt x="567" y="52"/>
                    </a:lnTo>
                    <a:lnTo>
                      <a:pt x="571" y="52"/>
                    </a:lnTo>
                    <a:lnTo>
                      <a:pt x="575" y="54"/>
                    </a:lnTo>
                    <a:lnTo>
                      <a:pt x="579" y="54"/>
                    </a:lnTo>
                    <a:lnTo>
                      <a:pt x="583" y="56"/>
                    </a:lnTo>
                    <a:lnTo>
                      <a:pt x="587" y="56"/>
                    </a:lnTo>
                    <a:lnTo>
                      <a:pt x="591" y="58"/>
                    </a:lnTo>
                    <a:lnTo>
                      <a:pt x="595" y="60"/>
                    </a:lnTo>
                    <a:lnTo>
                      <a:pt x="599" y="60"/>
                    </a:lnTo>
                    <a:lnTo>
                      <a:pt x="603" y="61"/>
                    </a:lnTo>
                    <a:lnTo>
                      <a:pt x="607" y="63"/>
                    </a:lnTo>
                    <a:lnTo>
                      <a:pt x="611" y="63"/>
                    </a:lnTo>
                    <a:lnTo>
                      <a:pt x="615" y="65"/>
                    </a:lnTo>
                    <a:lnTo>
                      <a:pt x="618" y="64"/>
                    </a:lnTo>
                    <a:lnTo>
                      <a:pt x="622" y="68"/>
                    </a:lnTo>
                    <a:lnTo>
                      <a:pt x="626" y="69"/>
                    </a:lnTo>
                    <a:lnTo>
                      <a:pt x="630" y="70"/>
                    </a:lnTo>
                    <a:lnTo>
                      <a:pt x="634" y="72"/>
                    </a:lnTo>
                    <a:lnTo>
                      <a:pt x="638" y="71"/>
                    </a:lnTo>
                    <a:lnTo>
                      <a:pt x="642" y="74"/>
                    </a:lnTo>
                    <a:lnTo>
                      <a:pt x="646" y="76"/>
                    </a:lnTo>
                    <a:lnTo>
                      <a:pt x="650" y="77"/>
                    </a:lnTo>
                    <a:lnTo>
                      <a:pt x="654" y="78"/>
                    </a:lnTo>
                    <a:lnTo>
                      <a:pt x="658" y="79"/>
                    </a:lnTo>
                    <a:lnTo>
                      <a:pt x="662" y="80"/>
                    </a:lnTo>
                    <a:lnTo>
                      <a:pt x="666" y="81"/>
                    </a:lnTo>
                    <a:lnTo>
                      <a:pt x="670" y="83"/>
                    </a:lnTo>
                    <a:lnTo>
                      <a:pt x="674" y="86"/>
                    </a:lnTo>
                    <a:lnTo>
                      <a:pt x="678" y="86"/>
                    </a:lnTo>
                    <a:lnTo>
                      <a:pt x="682" y="89"/>
                    </a:lnTo>
                    <a:lnTo>
                      <a:pt x="685" y="89"/>
                    </a:lnTo>
                    <a:lnTo>
                      <a:pt x="689" y="91"/>
                    </a:lnTo>
                    <a:lnTo>
                      <a:pt x="693" y="92"/>
                    </a:lnTo>
                    <a:lnTo>
                      <a:pt x="697" y="94"/>
                    </a:lnTo>
                    <a:lnTo>
                      <a:pt x="701" y="94"/>
                    </a:lnTo>
                    <a:lnTo>
                      <a:pt x="705" y="96"/>
                    </a:lnTo>
                    <a:lnTo>
                      <a:pt x="709" y="99"/>
                    </a:lnTo>
                    <a:lnTo>
                      <a:pt x="713" y="99"/>
                    </a:lnTo>
                    <a:lnTo>
                      <a:pt x="717" y="101"/>
                    </a:lnTo>
                    <a:lnTo>
                      <a:pt x="721" y="103"/>
                    </a:lnTo>
                    <a:lnTo>
                      <a:pt x="725" y="105"/>
                    </a:lnTo>
                    <a:lnTo>
                      <a:pt x="729" y="107"/>
                    </a:lnTo>
                    <a:lnTo>
                      <a:pt x="733" y="108"/>
                    </a:lnTo>
                    <a:lnTo>
                      <a:pt x="737" y="109"/>
                    </a:lnTo>
                    <a:lnTo>
                      <a:pt x="741" y="111"/>
                    </a:lnTo>
                    <a:lnTo>
                      <a:pt x="745" y="112"/>
                    </a:lnTo>
                    <a:lnTo>
                      <a:pt x="749" y="113"/>
                    </a:lnTo>
                    <a:lnTo>
                      <a:pt x="753" y="114"/>
                    </a:lnTo>
                    <a:lnTo>
                      <a:pt x="756" y="116"/>
                    </a:lnTo>
                    <a:lnTo>
                      <a:pt x="760" y="119"/>
                    </a:lnTo>
                    <a:lnTo>
                      <a:pt x="764" y="120"/>
                    </a:lnTo>
                    <a:lnTo>
                      <a:pt x="768" y="122"/>
                    </a:lnTo>
                    <a:lnTo>
                      <a:pt x="772" y="123"/>
                    </a:lnTo>
                    <a:lnTo>
                      <a:pt x="776" y="124"/>
                    </a:lnTo>
                    <a:lnTo>
                      <a:pt x="780" y="127"/>
                    </a:lnTo>
                    <a:lnTo>
                      <a:pt x="784" y="128"/>
                    </a:lnTo>
                    <a:lnTo>
                      <a:pt x="788" y="130"/>
                    </a:lnTo>
                    <a:lnTo>
                      <a:pt x="792" y="132"/>
                    </a:lnTo>
                    <a:lnTo>
                      <a:pt x="796" y="135"/>
                    </a:lnTo>
                    <a:lnTo>
                      <a:pt x="800" y="135"/>
                    </a:lnTo>
                    <a:lnTo>
                      <a:pt x="804" y="137"/>
                    </a:lnTo>
                    <a:lnTo>
                      <a:pt x="808" y="139"/>
                    </a:lnTo>
                    <a:lnTo>
                      <a:pt x="812" y="141"/>
                    </a:lnTo>
                    <a:lnTo>
                      <a:pt x="816" y="143"/>
                    </a:lnTo>
                    <a:lnTo>
                      <a:pt x="820" y="145"/>
                    </a:lnTo>
                    <a:lnTo>
                      <a:pt x="823" y="145"/>
                    </a:lnTo>
                    <a:lnTo>
                      <a:pt x="827" y="148"/>
                    </a:lnTo>
                    <a:lnTo>
                      <a:pt x="831" y="150"/>
                    </a:lnTo>
                    <a:lnTo>
                      <a:pt x="835" y="151"/>
                    </a:lnTo>
                    <a:lnTo>
                      <a:pt x="839" y="153"/>
                    </a:lnTo>
                    <a:lnTo>
                      <a:pt x="843" y="155"/>
                    </a:lnTo>
                    <a:lnTo>
                      <a:pt x="847" y="156"/>
                    </a:lnTo>
                    <a:lnTo>
                      <a:pt x="851" y="159"/>
                    </a:lnTo>
                    <a:lnTo>
                      <a:pt x="855" y="160"/>
                    </a:lnTo>
                    <a:lnTo>
                      <a:pt x="859" y="162"/>
                    </a:lnTo>
                    <a:lnTo>
                      <a:pt x="863" y="164"/>
                    </a:lnTo>
                    <a:lnTo>
                      <a:pt x="867" y="165"/>
                    </a:lnTo>
                    <a:lnTo>
                      <a:pt x="871" y="167"/>
                    </a:lnTo>
                    <a:lnTo>
                      <a:pt x="875" y="169"/>
                    </a:lnTo>
                    <a:lnTo>
                      <a:pt x="879" y="171"/>
                    </a:lnTo>
                    <a:lnTo>
                      <a:pt x="883" y="173"/>
                    </a:lnTo>
                    <a:lnTo>
                      <a:pt x="887" y="175"/>
                    </a:lnTo>
                    <a:lnTo>
                      <a:pt x="890" y="177"/>
                    </a:lnTo>
                    <a:lnTo>
                      <a:pt x="894" y="178"/>
                    </a:lnTo>
                    <a:lnTo>
                      <a:pt x="898" y="180"/>
                    </a:lnTo>
                    <a:lnTo>
                      <a:pt x="902" y="181"/>
                    </a:lnTo>
                    <a:lnTo>
                      <a:pt x="906" y="183"/>
                    </a:lnTo>
                    <a:lnTo>
                      <a:pt x="910" y="186"/>
                    </a:lnTo>
                    <a:lnTo>
                      <a:pt x="914" y="187"/>
                    </a:lnTo>
                    <a:lnTo>
                      <a:pt x="918" y="189"/>
                    </a:lnTo>
                    <a:lnTo>
                      <a:pt x="922" y="190"/>
                    </a:lnTo>
                    <a:lnTo>
                      <a:pt x="926" y="194"/>
                    </a:lnTo>
                    <a:lnTo>
                      <a:pt x="930" y="194"/>
                    </a:lnTo>
                    <a:lnTo>
                      <a:pt x="934" y="196"/>
                    </a:lnTo>
                    <a:lnTo>
                      <a:pt x="938" y="197"/>
                    </a:lnTo>
                    <a:lnTo>
                      <a:pt x="942" y="199"/>
                    </a:lnTo>
                    <a:lnTo>
                      <a:pt x="946" y="202"/>
                    </a:lnTo>
                    <a:lnTo>
                      <a:pt x="950" y="203"/>
                    </a:lnTo>
                    <a:lnTo>
                      <a:pt x="954" y="206"/>
                    </a:lnTo>
                    <a:lnTo>
                      <a:pt x="958" y="208"/>
                    </a:lnTo>
                    <a:lnTo>
                      <a:pt x="961" y="209"/>
                    </a:lnTo>
                    <a:lnTo>
                      <a:pt x="965" y="210"/>
                    </a:lnTo>
                    <a:lnTo>
                      <a:pt x="969" y="213"/>
                    </a:lnTo>
                    <a:lnTo>
                      <a:pt x="973" y="217"/>
                    </a:lnTo>
                    <a:lnTo>
                      <a:pt x="977" y="217"/>
                    </a:lnTo>
                    <a:lnTo>
                      <a:pt x="981" y="218"/>
                    </a:lnTo>
                    <a:lnTo>
                      <a:pt x="985" y="221"/>
                    </a:lnTo>
                    <a:lnTo>
                      <a:pt x="989" y="222"/>
                    </a:lnTo>
                    <a:lnTo>
                      <a:pt x="993" y="224"/>
                    </a:lnTo>
                    <a:lnTo>
                      <a:pt x="997" y="225"/>
                    </a:lnTo>
                    <a:lnTo>
                      <a:pt x="1001" y="227"/>
                    </a:lnTo>
                    <a:lnTo>
                      <a:pt x="1005" y="230"/>
                    </a:lnTo>
                    <a:lnTo>
                      <a:pt x="1009" y="231"/>
                    </a:lnTo>
                    <a:lnTo>
                      <a:pt x="1013" y="234"/>
                    </a:lnTo>
                    <a:lnTo>
                      <a:pt x="1017" y="234"/>
                    </a:lnTo>
                    <a:lnTo>
                      <a:pt x="1021" y="237"/>
                    </a:lnTo>
                    <a:lnTo>
                      <a:pt x="1025" y="239"/>
                    </a:lnTo>
                    <a:lnTo>
                      <a:pt x="1028" y="241"/>
                    </a:lnTo>
                    <a:lnTo>
                      <a:pt x="1032" y="243"/>
                    </a:lnTo>
                    <a:lnTo>
                      <a:pt x="1036" y="245"/>
                    </a:lnTo>
                    <a:lnTo>
                      <a:pt x="1040" y="246"/>
                    </a:lnTo>
                    <a:lnTo>
                      <a:pt x="1044" y="246"/>
                    </a:lnTo>
                    <a:lnTo>
                      <a:pt x="1048" y="248"/>
                    </a:lnTo>
                    <a:lnTo>
                      <a:pt x="1052" y="251"/>
                    </a:lnTo>
                    <a:lnTo>
                      <a:pt x="1056" y="254"/>
                    </a:lnTo>
                    <a:lnTo>
                      <a:pt x="1060" y="254"/>
                    </a:lnTo>
                    <a:lnTo>
                      <a:pt x="1064" y="255"/>
                    </a:lnTo>
                    <a:lnTo>
                      <a:pt x="1068" y="258"/>
                    </a:lnTo>
                    <a:lnTo>
                      <a:pt x="1072" y="260"/>
                    </a:lnTo>
                    <a:lnTo>
                      <a:pt x="1076" y="261"/>
                    </a:lnTo>
                    <a:lnTo>
                      <a:pt x="1080" y="264"/>
                    </a:lnTo>
                    <a:lnTo>
                      <a:pt x="1084" y="265"/>
                    </a:lnTo>
                    <a:lnTo>
                      <a:pt x="1088" y="269"/>
                    </a:lnTo>
                    <a:lnTo>
                      <a:pt x="1092" y="269"/>
                    </a:lnTo>
                    <a:lnTo>
                      <a:pt x="1095" y="271"/>
                    </a:lnTo>
                    <a:lnTo>
                      <a:pt x="1099" y="272"/>
                    </a:lnTo>
                    <a:lnTo>
                      <a:pt x="1103" y="273"/>
                    </a:lnTo>
                    <a:lnTo>
                      <a:pt x="1107" y="276"/>
                    </a:lnTo>
                    <a:lnTo>
                      <a:pt x="1111" y="277"/>
                    </a:lnTo>
                    <a:lnTo>
                      <a:pt x="1115" y="280"/>
                    </a:lnTo>
                    <a:lnTo>
                      <a:pt x="1119" y="279"/>
                    </a:lnTo>
                    <a:lnTo>
                      <a:pt x="1123" y="282"/>
                    </a:lnTo>
                    <a:lnTo>
                      <a:pt x="1127" y="284"/>
                    </a:lnTo>
                    <a:lnTo>
                      <a:pt x="1131" y="284"/>
                    </a:lnTo>
                    <a:lnTo>
                      <a:pt x="1135" y="288"/>
                    </a:lnTo>
                    <a:lnTo>
                      <a:pt x="1139" y="290"/>
                    </a:lnTo>
                    <a:lnTo>
                      <a:pt x="1143" y="290"/>
                    </a:lnTo>
                    <a:lnTo>
                      <a:pt x="1147" y="292"/>
                    </a:lnTo>
                    <a:lnTo>
                      <a:pt x="1151" y="294"/>
                    </a:lnTo>
                    <a:lnTo>
                      <a:pt x="1155" y="296"/>
                    </a:lnTo>
                    <a:lnTo>
                      <a:pt x="1159" y="296"/>
                    </a:lnTo>
                    <a:lnTo>
                      <a:pt x="1163" y="298"/>
                    </a:lnTo>
                    <a:lnTo>
                      <a:pt x="1166" y="300"/>
                    </a:lnTo>
                    <a:lnTo>
                      <a:pt x="1170" y="302"/>
                    </a:lnTo>
                    <a:lnTo>
                      <a:pt x="1174" y="304"/>
                    </a:lnTo>
                    <a:lnTo>
                      <a:pt x="1178" y="306"/>
                    </a:lnTo>
                    <a:lnTo>
                      <a:pt x="1182" y="306"/>
                    </a:lnTo>
                    <a:lnTo>
                      <a:pt x="1186" y="307"/>
                    </a:lnTo>
                    <a:lnTo>
                      <a:pt x="1190" y="308"/>
                    </a:lnTo>
                    <a:lnTo>
                      <a:pt x="1194" y="310"/>
                    </a:lnTo>
                    <a:lnTo>
                      <a:pt x="1198" y="312"/>
                    </a:lnTo>
                    <a:lnTo>
                      <a:pt x="1202" y="312"/>
                    </a:lnTo>
                    <a:lnTo>
                      <a:pt x="1206" y="315"/>
                    </a:lnTo>
                    <a:lnTo>
                      <a:pt x="1210" y="316"/>
                    </a:lnTo>
                    <a:lnTo>
                      <a:pt x="1214" y="317"/>
                    </a:lnTo>
                    <a:lnTo>
                      <a:pt x="1218" y="319"/>
                    </a:lnTo>
                    <a:lnTo>
                      <a:pt x="1222" y="320"/>
                    </a:lnTo>
                    <a:lnTo>
                      <a:pt x="1226" y="322"/>
                    </a:lnTo>
                    <a:lnTo>
                      <a:pt x="1230" y="323"/>
                    </a:lnTo>
                    <a:lnTo>
                      <a:pt x="1233" y="323"/>
                    </a:lnTo>
                    <a:lnTo>
                      <a:pt x="1237" y="327"/>
                    </a:lnTo>
                    <a:lnTo>
                      <a:pt x="1241" y="327"/>
                    </a:lnTo>
                    <a:lnTo>
                      <a:pt x="1245" y="328"/>
                    </a:lnTo>
                    <a:lnTo>
                      <a:pt x="1249" y="329"/>
                    </a:lnTo>
                    <a:lnTo>
                      <a:pt x="1253" y="331"/>
                    </a:lnTo>
                    <a:lnTo>
                      <a:pt x="1257" y="332"/>
                    </a:lnTo>
                    <a:lnTo>
                      <a:pt x="1261" y="333"/>
                    </a:lnTo>
                    <a:lnTo>
                      <a:pt x="1265" y="334"/>
                    </a:lnTo>
                    <a:lnTo>
                      <a:pt x="1269" y="335"/>
                    </a:lnTo>
                    <a:lnTo>
                      <a:pt x="1273" y="339"/>
                    </a:lnTo>
                    <a:lnTo>
                      <a:pt x="1277" y="338"/>
                    </a:lnTo>
                    <a:lnTo>
                      <a:pt x="1281" y="341"/>
                    </a:lnTo>
                    <a:lnTo>
                      <a:pt x="1285" y="340"/>
                    </a:lnTo>
                    <a:lnTo>
                      <a:pt x="1289" y="343"/>
                    </a:lnTo>
                    <a:lnTo>
                      <a:pt x="1293" y="344"/>
                    </a:lnTo>
                    <a:lnTo>
                      <a:pt x="1297" y="345"/>
                    </a:lnTo>
                    <a:lnTo>
                      <a:pt x="1301" y="346"/>
                    </a:lnTo>
                    <a:lnTo>
                      <a:pt x="1304" y="347"/>
                    </a:lnTo>
                    <a:lnTo>
                      <a:pt x="1308" y="349"/>
                    </a:lnTo>
                    <a:lnTo>
                      <a:pt x="1312" y="351"/>
                    </a:lnTo>
                    <a:lnTo>
                      <a:pt x="1316" y="351"/>
                    </a:lnTo>
                    <a:lnTo>
                      <a:pt x="1320" y="351"/>
                    </a:lnTo>
                    <a:lnTo>
                      <a:pt x="1324" y="353"/>
                    </a:lnTo>
                    <a:lnTo>
                      <a:pt x="1328" y="353"/>
                    </a:lnTo>
                    <a:lnTo>
                      <a:pt x="1332" y="355"/>
                    </a:lnTo>
                    <a:lnTo>
                      <a:pt x="1336" y="355"/>
                    </a:lnTo>
                    <a:lnTo>
                      <a:pt x="1340" y="356"/>
                    </a:lnTo>
                    <a:lnTo>
                      <a:pt x="1344" y="358"/>
                    </a:lnTo>
                    <a:lnTo>
                      <a:pt x="1348" y="359"/>
                    </a:lnTo>
                    <a:lnTo>
                      <a:pt x="1352" y="360"/>
                    </a:lnTo>
                    <a:lnTo>
                      <a:pt x="1356" y="361"/>
                    </a:lnTo>
                    <a:lnTo>
                      <a:pt x="1360" y="362"/>
                    </a:lnTo>
                    <a:lnTo>
                      <a:pt x="1364" y="362"/>
                    </a:lnTo>
                    <a:lnTo>
                      <a:pt x="1368" y="364"/>
                    </a:lnTo>
                    <a:lnTo>
                      <a:pt x="1371" y="365"/>
                    </a:lnTo>
                    <a:lnTo>
                      <a:pt x="1375" y="366"/>
                    </a:lnTo>
                    <a:lnTo>
                      <a:pt x="1379" y="365"/>
                    </a:lnTo>
                    <a:lnTo>
                      <a:pt x="1383" y="368"/>
                    </a:lnTo>
                    <a:lnTo>
                      <a:pt x="1387" y="367"/>
                    </a:lnTo>
                    <a:lnTo>
                      <a:pt x="1391" y="368"/>
                    </a:lnTo>
                    <a:lnTo>
                      <a:pt x="1395" y="370"/>
                    </a:lnTo>
                    <a:lnTo>
                      <a:pt x="1399" y="370"/>
                    </a:lnTo>
                    <a:lnTo>
                      <a:pt x="1403" y="371"/>
                    </a:lnTo>
                    <a:lnTo>
                      <a:pt x="1407" y="372"/>
                    </a:lnTo>
                    <a:lnTo>
                      <a:pt x="1411" y="374"/>
                    </a:lnTo>
                    <a:lnTo>
                      <a:pt x="1415" y="374"/>
                    </a:lnTo>
                    <a:lnTo>
                      <a:pt x="1419" y="373"/>
                    </a:lnTo>
                    <a:lnTo>
                      <a:pt x="1423" y="377"/>
                    </a:lnTo>
                    <a:lnTo>
                      <a:pt x="1427" y="376"/>
                    </a:lnTo>
                    <a:lnTo>
                      <a:pt x="1431" y="378"/>
                    </a:lnTo>
                    <a:lnTo>
                      <a:pt x="1435" y="378"/>
                    </a:lnTo>
                    <a:lnTo>
                      <a:pt x="1438" y="379"/>
                    </a:lnTo>
                    <a:lnTo>
                      <a:pt x="1442" y="380"/>
                    </a:lnTo>
                    <a:lnTo>
                      <a:pt x="1446" y="379"/>
                    </a:lnTo>
                    <a:lnTo>
                      <a:pt x="1450" y="379"/>
                    </a:lnTo>
                    <a:lnTo>
                      <a:pt x="1454" y="381"/>
                    </a:lnTo>
                    <a:lnTo>
                      <a:pt x="1458" y="381"/>
                    </a:lnTo>
                    <a:lnTo>
                      <a:pt x="1462" y="382"/>
                    </a:lnTo>
                    <a:lnTo>
                      <a:pt x="1466" y="383"/>
                    </a:lnTo>
                    <a:lnTo>
                      <a:pt x="1470" y="384"/>
                    </a:lnTo>
                    <a:lnTo>
                      <a:pt x="1474" y="384"/>
                    </a:lnTo>
                    <a:lnTo>
                      <a:pt x="1478" y="384"/>
                    </a:lnTo>
                    <a:lnTo>
                      <a:pt x="1482" y="385"/>
                    </a:lnTo>
                    <a:lnTo>
                      <a:pt x="1486" y="386"/>
                    </a:lnTo>
                    <a:lnTo>
                      <a:pt x="1490" y="387"/>
                    </a:lnTo>
                    <a:lnTo>
                      <a:pt x="1494" y="386"/>
                    </a:lnTo>
                    <a:lnTo>
                      <a:pt x="1498" y="387"/>
                    </a:lnTo>
                    <a:lnTo>
                      <a:pt x="1502" y="388"/>
                    </a:lnTo>
                    <a:lnTo>
                      <a:pt x="1506" y="388"/>
                    </a:lnTo>
                    <a:lnTo>
                      <a:pt x="1509" y="388"/>
                    </a:lnTo>
                    <a:lnTo>
                      <a:pt x="1513" y="389"/>
                    </a:lnTo>
                    <a:lnTo>
                      <a:pt x="1517" y="389"/>
                    </a:lnTo>
                    <a:lnTo>
                      <a:pt x="1521" y="389"/>
                    </a:lnTo>
                    <a:lnTo>
                      <a:pt x="1525" y="388"/>
                    </a:lnTo>
                    <a:lnTo>
                      <a:pt x="1529" y="390"/>
                    </a:lnTo>
                    <a:lnTo>
                      <a:pt x="1533" y="391"/>
                    </a:lnTo>
                    <a:lnTo>
                      <a:pt x="1537" y="391"/>
                    </a:lnTo>
                    <a:lnTo>
                      <a:pt x="1541" y="391"/>
                    </a:lnTo>
                    <a:lnTo>
                      <a:pt x="1545" y="392"/>
                    </a:lnTo>
                    <a:lnTo>
                      <a:pt x="1549" y="392"/>
                    </a:lnTo>
                    <a:lnTo>
                      <a:pt x="1553" y="390"/>
                    </a:lnTo>
                    <a:lnTo>
                      <a:pt x="1557" y="391"/>
                    </a:lnTo>
                    <a:lnTo>
                      <a:pt x="1561" y="390"/>
                    </a:lnTo>
                    <a:lnTo>
                      <a:pt x="1565" y="394"/>
                    </a:lnTo>
                    <a:lnTo>
                      <a:pt x="1569" y="393"/>
                    </a:lnTo>
                    <a:lnTo>
                      <a:pt x="1573" y="393"/>
                    </a:lnTo>
                    <a:lnTo>
                      <a:pt x="1576" y="393"/>
                    </a:lnTo>
                    <a:lnTo>
                      <a:pt x="1580" y="392"/>
                    </a:lnTo>
                    <a:lnTo>
                      <a:pt x="1584" y="393"/>
                    </a:lnTo>
                    <a:lnTo>
                      <a:pt x="1588" y="394"/>
                    </a:lnTo>
                    <a:lnTo>
                      <a:pt x="1592" y="394"/>
                    </a:lnTo>
                    <a:lnTo>
                      <a:pt x="1596" y="392"/>
                    </a:lnTo>
                    <a:lnTo>
                      <a:pt x="1600" y="394"/>
                    </a:lnTo>
                    <a:lnTo>
                      <a:pt x="1604" y="392"/>
                    </a:lnTo>
                    <a:lnTo>
                      <a:pt x="1608" y="394"/>
                    </a:lnTo>
                    <a:lnTo>
                      <a:pt x="1612" y="394"/>
                    </a:lnTo>
                    <a:lnTo>
                      <a:pt x="1616" y="394"/>
                    </a:lnTo>
                    <a:lnTo>
                      <a:pt x="1620" y="394"/>
                    </a:lnTo>
                    <a:lnTo>
                      <a:pt x="1624" y="395"/>
                    </a:lnTo>
                    <a:lnTo>
                      <a:pt x="1628" y="395"/>
                    </a:lnTo>
                    <a:lnTo>
                      <a:pt x="1632" y="393"/>
                    </a:lnTo>
                    <a:lnTo>
                      <a:pt x="1636" y="395"/>
                    </a:lnTo>
                    <a:lnTo>
                      <a:pt x="1640" y="393"/>
                    </a:lnTo>
                    <a:lnTo>
                      <a:pt x="1643" y="393"/>
                    </a:lnTo>
                    <a:lnTo>
                      <a:pt x="1647" y="394"/>
                    </a:lnTo>
                    <a:lnTo>
                      <a:pt x="1651" y="394"/>
                    </a:lnTo>
                    <a:lnTo>
                      <a:pt x="1655" y="394"/>
                    </a:lnTo>
                    <a:lnTo>
                      <a:pt x="1659" y="394"/>
                    </a:lnTo>
                    <a:lnTo>
                      <a:pt x="1663" y="393"/>
                    </a:lnTo>
                    <a:lnTo>
                      <a:pt x="1667" y="394"/>
                    </a:lnTo>
                    <a:lnTo>
                      <a:pt x="1671" y="393"/>
                    </a:lnTo>
                    <a:lnTo>
                      <a:pt x="1675" y="392"/>
                    </a:lnTo>
                    <a:lnTo>
                      <a:pt x="1679" y="392"/>
                    </a:lnTo>
                    <a:lnTo>
                      <a:pt x="1683" y="392"/>
                    </a:lnTo>
                    <a:lnTo>
                      <a:pt x="1687" y="393"/>
                    </a:lnTo>
                    <a:lnTo>
                      <a:pt x="1691" y="393"/>
                    </a:lnTo>
                    <a:lnTo>
                      <a:pt x="1695" y="390"/>
                    </a:lnTo>
                    <a:lnTo>
                      <a:pt x="1699" y="391"/>
                    </a:lnTo>
                    <a:lnTo>
                      <a:pt x="1703" y="391"/>
                    </a:lnTo>
                    <a:lnTo>
                      <a:pt x="1707" y="391"/>
                    </a:lnTo>
                    <a:lnTo>
                      <a:pt x="1711" y="391"/>
                    </a:lnTo>
                    <a:lnTo>
                      <a:pt x="1714" y="390"/>
                    </a:lnTo>
                    <a:lnTo>
                      <a:pt x="1718" y="389"/>
                    </a:lnTo>
                    <a:lnTo>
                      <a:pt x="1722" y="389"/>
                    </a:lnTo>
                    <a:lnTo>
                      <a:pt x="1726" y="389"/>
                    </a:lnTo>
                    <a:lnTo>
                      <a:pt x="1730" y="388"/>
                    </a:lnTo>
                    <a:lnTo>
                      <a:pt x="1734" y="388"/>
                    </a:lnTo>
                    <a:lnTo>
                      <a:pt x="1738" y="387"/>
                    </a:lnTo>
                    <a:lnTo>
                      <a:pt x="1742" y="388"/>
                    </a:lnTo>
                    <a:lnTo>
                      <a:pt x="1746" y="387"/>
                    </a:lnTo>
                    <a:lnTo>
                      <a:pt x="1750" y="386"/>
                    </a:lnTo>
                    <a:lnTo>
                      <a:pt x="1754" y="386"/>
                    </a:lnTo>
                    <a:lnTo>
                      <a:pt x="1758" y="385"/>
                    </a:lnTo>
                    <a:lnTo>
                      <a:pt x="1762" y="384"/>
                    </a:lnTo>
                    <a:lnTo>
                      <a:pt x="1766" y="386"/>
                    </a:lnTo>
                    <a:lnTo>
                      <a:pt x="1770" y="384"/>
                    </a:lnTo>
                    <a:lnTo>
                      <a:pt x="1774" y="384"/>
                    </a:lnTo>
                    <a:lnTo>
                      <a:pt x="1778" y="384"/>
                    </a:lnTo>
                    <a:lnTo>
                      <a:pt x="1781" y="384"/>
                    </a:lnTo>
                    <a:lnTo>
                      <a:pt x="1785" y="382"/>
                    </a:lnTo>
                    <a:lnTo>
                      <a:pt x="1789" y="381"/>
                    </a:lnTo>
                    <a:lnTo>
                      <a:pt x="1793" y="382"/>
                    </a:lnTo>
                    <a:lnTo>
                      <a:pt x="1797" y="381"/>
                    </a:lnTo>
                    <a:lnTo>
                      <a:pt x="1801" y="380"/>
                    </a:lnTo>
                    <a:lnTo>
                      <a:pt x="1805" y="380"/>
                    </a:lnTo>
                    <a:lnTo>
                      <a:pt x="1809" y="379"/>
                    </a:lnTo>
                    <a:lnTo>
                      <a:pt x="1813" y="379"/>
                    </a:lnTo>
                    <a:lnTo>
                      <a:pt x="1817" y="379"/>
                    </a:lnTo>
                    <a:lnTo>
                      <a:pt x="1821" y="378"/>
                    </a:lnTo>
                    <a:lnTo>
                      <a:pt x="1825" y="376"/>
                    </a:lnTo>
                    <a:lnTo>
                      <a:pt x="1829" y="377"/>
                    </a:lnTo>
                    <a:lnTo>
                      <a:pt x="1833" y="376"/>
                    </a:lnTo>
                    <a:lnTo>
                      <a:pt x="1837" y="375"/>
                    </a:lnTo>
                    <a:lnTo>
                      <a:pt x="1841" y="375"/>
                    </a:lnTo>
                    <a:lnTo>
                      <a:pt x="1845" y="373"/>
                    </a:lnTo>
                    <a:lnTo>
                      <a:pt x="1848" y="372"/>
                    </a:lnTo>
                    <a:lnTo>
                      <a:pt x="1852" y="372"/>
                    </a:lnTo>
                    <a:lnTo>
                      <a:pt x="1856" y="371"/>
                    </a:lnTo>
                    <a:lnTo>
                      <a:pt x="1860" y="370"/>
                    </a:lnTo>
                    <a:lnTo>
                      <a:pt x="1864" y="369"/>
                    </a:lnTo>
                    <a:lnTo>
                      <a:pt x="1868" y="369"/>
                    </a:lnTo>
                    <a:lnTo>
                      <a:pt x="1872" y="368"/>
                    </a:lnTo>
                    <a:lnTo>
                      <a:pt x="1876" y="368"/>
                    </a:lnTo>
                    <a:lnTo>
                      <a:pt x="1880" y="367"/>
                    </a:lnTo>
                    <a:lnTo>
                      <a:pt x="1884" y="365"/>
                    </a:lnTo>
                    <a:lnTo>
                      <a:pt x="1888" y="366"/>
                    </a:lnTo>
                    <a:lnTo>
                      <a:pt x="1892" y="364"/>
                    </a:lnTo>
                    <a:lnTo>
                      <a:pt x="1896" y="364"/>
                    </a:lnTo>
                    <a:lnTo>
                      <a:pt x="1900" y="363"/>
                    </a:lnTo>
                    <a:lnTo>
                      <a:pt x="1904" y="361"/>
                    </a:lnTo>
                    <a:lnTo>
                      <a:pt x="1908" y="361"/>
                    </a:lnTo>
                    <a:lnTo>
                      <a:pt x="1912" y="361"/>
                    </a:lnTo>
                    <a:lnTo>
                      <a:pt x="1916" y="361"/>
                    </a:lnTo>
                    <a:lnTo>
                      <a:pt x="1919" y="358"/>
                    </a:lnTo>
                    <a:lnTo>
                      <a:pt x="1923" y="358"/>
                    </a:lnTo>
                    <a:lnTo>
                      <a:pt x="1927" y="356"/>
                    </a:lnTo>
                    <a:lnTo>
                      <a:pt x="1931" y="355"/>
                    </a:lnTo>
                    <a:lnTo>
                      <a:pt x="1935" y="357"/>
                    </a:lnTo>
                    <a:lnTo>
                      <a:pt x="1939" y="355"/>
                    </a:lnTo>
                    <a:lnTo>
                      <a:pt x="1943" y="353"/>
                    </a:lnTo>
                    <a:lnTo>
                      <a:pt x="1947" y="353"/>
                    </a:lnTo>
                    <a:lnTo>
                      <a:pt x="1951" y="352"/>
                    </a:lnTo>
                    <a:lnTo>
                      <a:pt x="1955" y="351"/>
                    </a:lnTo>
                    <a:lnTo>
                      <a:pt x="1959" y="350"/>
                    </a:lnTo>
                    <a:lnTo>
                      <a:pt x="1963" y="349"/>
                    </a:lnTo>
                    <a:lnTo>
                      <a:pt x="1967" y="350"/>
                    </a:lnTo>
                    <a:lnTo>
                      <a:pt x="1971" y="348"/>
                    </a:lnTo>
                    <a:lnTo>
                      <a:pt x="1975" y="346"/>
                    </a:lnTo>
                    <a:lnTo>
                      <a:pt x="1979" y="345"/>
                    </a:lnTo>
                    <a:lnTo>
                      <a:pt x="1983" y="345"/>
                    </a:lnTo>
                    <a:lnTo>
                      <a:pt x="1986" y="345"/>
                    </a:lnTo>
                    <a:lnTo>
                      <a:pt x="1990" y="343"/>
                    </a:lnTo>
                    <a:lnTo>
                      <a:pt x="1994" y="342"/>
                    </a:lnTo>
                    <a:lnTo>
                      <a:pt x="1998" y="341"/>
                    </a:lnTo>
                    <a:lnTo>
                      <a:pt x="2002" y="341"/>
                    </a:lnTo>
                    <a:lnTo>
                      <a:pt x="2006" y="338"/>
                    </a:lnTo>
                    <a:lnTo>
                      <a:pt x="2010" y="337"/>
                    </a:lnTo>
                    <a:lnTo>
                      <a:pt x="2014" y="336"/>
                    </a:lnTo>
                    <a:lnTo>
                      <a:pt x="2018" y="337"/>
                    </a:lnTo>
                    <a:lnTo>
                      <a:pt x="2022" y="335"/>
                    </a:lnTo>
                    <a:lnTo>
                      <a:pt x="2026" y="335"/>
                    </a:lnTo>
                    <a:lnTo>
                      <a:pt x="2030" y="333"/>
                    </a:lnTo>
                    <a:lnTo>
                      <a:pt x="2034" y="331"/>
                    </a:lnTo>
                    <a:lnTo>
                      <a:pt x="2038" y="330"/>
                    </a:lnTo>
                    <a:lnTo>
                      <a:pt x="2042" y="330"/>
                    </a:lnTo>
                    <a:lnTo>
                      <a:pt x="2046" y="328"/>
                    </a:lnTo>
                    <a:lnTo>
                      <a:pt x="2050" y="327"/>
                    </a:lnTo>
                    <a:lnTo>
                      <a:pt x="2054" y="326"/>
                    </a:lnTo>
                    <a:lnTo>
                      <a:pt x="2057" y="325"/>
                    </a:lnTo>
                    <a:lnTo>
                      <a:pt x="2061" y="324"/>
                    </a:lnTo>
                    <a:lnTo>
                      <a:pt x="2065" y="322"/>
                    </a:lnTo>
                    <a:lnTo>
                      <a:pt x="2069" y="322"/>
                    </a:lnTo>
                    <a:lnTo>
                      <a:pt x="2073" y="321"/>
                    </a:lnTo>
                    <a:lnTo>
                      <a:pt x="2077" y="320"/>
                    </a:lnTo>
                    <a:lnTo>
                      <a:pt x="2081" y="318"/>
                    </a:lnTo>
                    <a:lnTo>
                      <a:pt x="2085" y="315"/>
                    </a:lnTo>
                    <a:lnTo>
                      <a:pt x="2089" y="317"/>
                    </a:lnTo>
                    <a:lnTo>
                      <a:pt x="2093" y="314"/>
                    </a:lnTo>
                    <a:lnTo>
                      <a:pt x="2097" y="313"/>
                    </a:lnTo>
                    <a:lnTo>
                      <a:pt x="2101" y="314"/>
                    </a:lnTo>
                    <a:lnTo>
                      <a:pt x="2105" y="312"/>
                    </a:lnTo>
                    <a:lnTo>
                      <a:pt x="2109" y="311"/>
                    </a:lnTo>
                    <a:lnTo>
                      <a:pt x="2113" y="310"/>
                    </a:lnTo>
                    <a:lnTo>
                      <a:pt x="2117" y="308"/>
                    </a:lnTo>
                    <a:lnTo>
                      <a:pt x="2121" y="306"/>
                    </a:lnTo>
                    <a:lnTo>
                      <a:pt x="2124" y="306"/>
                    </a:lnTo>
                    <a:lnTo>
                      <a:pt x="2128" y="304"/>
                    </a:lnTo>
                    <a:lnTo>
                      <a:pt x="2132" y="303"/>
                    </a:lnTo>
                    <a:lnTo>
                      <a:pt x="2136" y="304"/>
                    </a:lnTo>
                    <a:lnTo>
                      <a:pt x="2140" y="301"/>
                    </a:lnTo>
                    <a:lnTo>
                      <a:pt x="2144" y="299"/>
                    </a:lnTo>
                    <a:lnTo>
                      <a:pt x="2148" y="299"/>
                    </a:lnTo>
                    <a:lnTo>
                      <a:pt x="2152" y="298"/>
                    </a:lnTo>
                    <a:lnTo>
                      <a:pt x="2156" y="297"/>
                    </a:lnTo>
                    <a:lnTo>
                      <a:pt x="2160" y="296"/>
                    </a:lnTo>
                    <a:lnTo>
                      <a:pt x="2164" y="293"/>
                    </a:lnTo>
                    <a:lnTo>
                      <a:pt x="2168" y="293"/>
                    </a:lnTo>
                    <a:lnTo>
                      <a:pt x="2172" y="292"/>
                    </a:lnTo>
                    <a:lnTo>
                      <a:pt x="2176" y="290"/>
                    </a:lnTo>
                    <a:lnTo>
                      <a:pt x="2180" y="289"/>
                    </a:lnTo>
                    <a:lnTo>
                      <a:pt x="2184" y="287"/>
                    </a:lnTo>
                    <a:lnTo>
                      <a:pt x="2188" y="286"/>
                    </a:lnTo>
                    <a:lnTo>
                      <a:pt x="2191" y="286"/>
                    </a:lnTo>
                    <a:lnTo>
                      <a:pt x="2195" y="284"/>
                    </a:lnTo>
                    <a:lnTo>
                      <a:pt x="2199" y="283"/>
                    </a:lnTo>
                    <a:lnTo>
                      <a:pt x="2203" y="282"/>
                    </a:lnTo>
                    <a:lnTo>
                      <a:pt x="2207" y="281"/>
                    </a:lnTo>
                    <a:lnTo>
                      <a:pt x="2211" y="281"/>
                    </a:lnTo>
                    <a:lnTo>
                      <a:pt x="2215" y="277"/>
                    </a:lnTo>
                    <a:lnTo>
                      <a:pt x="2219" y="278"/>
                    </a:lnTo>
                    <a:lnTo>
                      <a:pt x="2223" y="277"/>
                    </a:lnTo>
                    <a:lnTo>
                      <a:pt x="2227" y="276"/>
                    </a:lnTo>
                    <a:lnTo>
                      <a:pt x="2231" y="272"/>
                    </a:lnTo>
                    <a:lnTo>
                      <a:pt x="2235" y="273"/>
                    </a:lnTo>
                    <a:lnTo>
                      <a:pt x="2239" y="272"/>
                    </a:lnTo>
                    <a:lnTo>
                      <a:pt x="2243" y="270"/>
                    </a:lnTo>
                    <a:lnTo>
                      <a:pt x="2247" y="269"/>
                    </a:lnTo>
                    <a:lnTo>
                      <a:pt x="2251" y="269"/>
                    </a:lnTo>
                    <a:lnTo>
                      <a:pt x="2255" y="267"/>
                    </a:lnTo>
                    <a:lnTo>
                      <a:pt x="2259" y="265"/>
                    </a:lnTo>
                    <a:lnTo>
                      <a:pt x="2262" y="265"/>
                    </a:lnTo>
                    <a:lnTo>
                      <a:pt x="2266" y="263"/>
                    </a:lnTo>
                    <a:lnTo>
                      <a:pt x="2270" y="261"/>
                    </a:lnTo>
                    <a:lnTo>
                      <a:pt x="2274" y="261"/>
                    </a:lnTo>
                    <a:lnTo>
                      <a:pt x="2278" y="259"/>
                    </a:lnTo>
                    <a:lnTo>
                      <a:pt x="2282" y="257"/>
                    </a:lnTo>
                    <a:lnTo>
                      <a:pt x="2286" y="257"/>
                    </a:lnTo>
                    <a:lnTo>
                      <a:pt x="2290" y="255"/>
                    </a:lnTo>
                    <a:lnTo>
                      <a:pt x="2294" y="254"/>
                    </a:lnTo>
                    <a:lnTo>
                      <a:pt x="2298" y="254"/>
                    </a:lnTo>
                    <a:lnTo>
                      <a:pt x="2302" y="253"/>
                    </a:lnTo>
                    <a:lnTo>
                      <a:pt x="2306" y="250"/>
                    </a:lnTo>
                    <a:lnTo>
                      <a:pt x="2310" y="249"/>
                    </a:lnTo>
                    <a:lnTo>
                      <a:pt x="2314" y="247"/>
                    </a:lnTo>
                    <a:lnTo>
                      <a:pt x="2318" y="247"/>
                    </a:lnTo>
                    <a:lnTo>
                      <a:pt x="2322" y="246"/>
                    </a:lnTo>
                    <a:lnTo>
                      <a:pt x="2326" y="244"/>
                    </a:lnTo>
                    <a:lnTo>
                      <a:pt x="2329" y="243"/>
                    </a:lnTo>
                    <a:lnTo>
                      <a:pt x="2333" y="242"/>
                    </a:lnTo>
                    <a:lnTo>
                      <a:pt x="2337" y="240"/>
                    </a:lnTo>
                    <a:lnTo>
                      <a:pt x="2341" y="239"/>
                    </a:lnTo>
                    <a:lnTo>
                      <a:pt x="2345" y="238"/>
                    </a:lnTo>
                    <a:lnTo>
                      <a:pt x="2349" y="237"/>
                    </a:lnTo>
                    <a:lnTo>
                      <a:pt x="2353" y="234"/>
                    </a:lnTo>
                    <a:lnTo>
                      <a:pt x="2357" y="233"/>
                    </a:lnTo>
                    <a:lnTo>
                      <a:pt x="2361" y="234"/>
                    </a:lnTo>
                    <a:lnTo>
                      <a:pt x="2365" y="232"/>
                    </a:lnTo>
                    <a:lnTo>
                      <a:pt x="2369" y="230"/>
                    </a:lnTo>
                    <a:lnTo>
                      <a:pt x="2373" y="229"/>
                    </a:lnTo>
                    <a:lnTo>
                      <a:pt x="2377" y="227"/>
                    </a:lnTo>
                    <a:lnTo>
                      <a:pt x="2381" y="224"/>
                    </a:lnTo>
                    <a:lnTo>
                      <a:pt x="2385" y="225"/>
                    </a:lnTo>
                    <a:lnTo>
                      <a:pt x="2389" y="224"/>
                    </a:lnTo>
                    <a:lnTo>
                      <a:pt x="2393" y="223"/>
                    </a:lnTo>
                    <a:lnTo>
                      <a:pt x="2396" y="222"/>
                    </a:lnTo>
                    <a:lnTo>
                      <a:pt x="2400" y="221"/>
                    </a:lnTo>
                    <a:lnTo>
                      <a:pt x="2404" y="219"/>
                    </a:lnTo>
                    <a:lnTo>
                      <a:pt x="2408" y="218"/>
                    </a:lnTo>
                    <a:lnTo>
                      <a:pt x="2412" y="217"/>
                    </a:lnTo>
                    <a:lnTo>
                      <a:pt x="2416" y="215"/>
                    </a:lnTo>
                    <a:lnTo>
                      <a:pt x="2420" y="214"/>
                    </a:lnTo>
                    <a:lnTo>
                      <a:pt x="2424" y="214"/>
                    </a:lnTo>
                    <a:lnTo>
                      <a:pt x="2428" y="213"/>
                    </a:lnTo>
                    <a:lnTo>
                      <a:pt x="2432" y="211"/>
                    </a:lnTo>
                    <a:lnTo>
                      <a:pt x="2436" y="210"/>
                    </a:lnTo>
                    <a:lnTo>
                      <a:pt x="2440" y="209"/>
                    </a:lnTo>
                    <a:lnTo>
                      <a:pt x="2444" y="208"/>
                    </a:lnTo>
                    <a:lnTo>
                      <a:pt x="2448" y="206"/>
                    </a:lnTo>
                    <a:lnTo>
                      <a:pt x="2452" y="205"/>
                    </a:lnTo>
                    <a:lnTo>
                      <a:pt x="2456" y="204"/>
                    </a:lnTo>
                    <a:lnTo>
                      <a:pt x="2460" y="203"/>
                    </a:lnTo>
                    <a:lnTo>
                      <a:pt x="2464" y="202"/>
                    </a:lnTo>
                    <a:lnTo>
                      <a:pt x="2467" y="201"/>
                    </a:lnTo>
                    <a:lnTo>
                      <a:pt x="2471" y="199"/>
                    </a:lnTo>
                    <a:lnTo>
                      <a:pt x="2475" y="197"/>
                    </a:lnTo>
                    <a:lnTo>
                      <a:pt x="2479" y="197"/>
                    </a:lnTo>
                    <a:lnTo>
                      <a:pt x="2483" y="195"/>
                    </a:lnTo>
                    <a:lnTo>
                      <a:pt x="2487" y="195"/>
                    </a:lnTo>
                    <a:lnTo>
                      <a:pt x="2491" y="194"/>
                    </a:lnTo>
                    <a:lnTo>
                      <a:pt x="2495" y="191"/>
                    </a:lnTo>
                    <a:lnTo>
                      <a:pt x="2499" y="191"/>
                    </a:lnTo>
                    <a:lnTo>
                      <a:pt x="2503" y="190"/>
                    </a:lnTo>
                    <a:lnTo>
                      <a:pt x="2507" y="190"/>
                    </a:lnTo>
                    <a:lnTo>
                      <a:pt x="2511" y="189"/>
                    </a:lnTo>
                    <a:lnTo>
                      <a:pt x="2515" y="187"/>
                    </a:lnTo>
                    <a:lnTo>
                      <a:pt x="2519" y="184"/>
                    </a:lnTo>
                    <a:lnTo>
                      <a:pt x="2523" y="185"/>
                    </a:lnTo>
                    <a:lnTo>
                      <a:pt x="2527" y="184"/>
                    </a:lnTo>
                    <a:lnTo>
                      <a:pt x="2531" y="182"/>
                    </a:lnTo>
                    <a:lnTo>
                      <a:pt x="2534" y="180"/>
                    </a:lnTo>
                    <a:lnTo>
                      <a:pt x="2538" y="178"/>
                    </a:lnTo>
                    <a:lnTo>
                      <a:pt x="2542" y="178"/>
                    </a:lnTo>
                    <a:lnTo>
                      <a:pt x="2546" y="176"/>
                    </a:lnTo>
                    <a:lnTo>
                      <a:pt x="2550" y="175"/>
                    </a:lnTo>
                    <a:lnTo>
                      <a:pt x="2554" y="175"/>
                    </a:lnTo>
                    <a:lnTo>
                      <a:pt x="2558" y="174"/>
                    </a:lnTo>
                    <a:lnTo>
                      <a:pt x="2562" y="172"/>
                    </a:lnTo>
                    <a:lnTo>
                      <a:pt x="2566" y="172"/>
                    </a:lnTo>
                    <a:lnTo>
                      <a:pt x="2570" y="170"/>
                    </a:lnTo>
                    <a:lnTo>
                      <a:pt x="2574" y="169"/>
                    </a:lnTo>
                    <a:lnTo>
                      <a:pt x="2578" y="169"/>
                    </a:lnTo>
                    <a:lnTo>
                      <a:pt x="2582" y="166"/>
                    </a:lnTo>
                    <a:lnTo>
                      <a:pt x="2586" y="165"/>
                    </a:lnTo>
                    <a:lnTo>
                      <a:pt x="2590" y="166"/>
                    </a:lnTo>
                    <a:lnTo>
                      <a:pt x="2594" y="165"/>
                    </a:lnTo>
                    <a:lnTo>
                      <a:pt x="2598" y="162"/>
                    </a:lnTo>
                    <a:lnTo>
                      <a:pt x="2602" y="163"/>
                    </a:lnTo>
                    <a:lnTo>
                      <a:pt x="2605" y="159"/>
                    </a:lnTo>
                    <a:lnTo>
                      <a:pt x="2609" y="160"/>
                    </a:lnTo>
                    <a:lnTo>
                      <a:pt x="2613" y="159"/>
                    </a:lnTo>
                    <a:lnTo>
                      <a:pt x="2617" y="157"/>
                    </a:lnTo>
                    <a:lnTo>
                      <a:pt x="2621" y="158"/>
                    </a:lnTo>
                    <a:lnTo>
                      <a:pt x="2625" y="155"/>
                    </a:lnTo>
                    <a:lnTo>
                      <a:pt x="2629" y="154"/>
                    </a:lnTo>
                    <a:lnTo>
                      <a:pt x="2633" y="153"/>
                    </a:lnTo>
                    <a:lnTo>
                      <a:pt x="2637" y="152"/>
                    </a:lnTo>
                    <a:lnTo>
                      <a:pt x="2641" y="151"/>
                    </a:lnTo>
                    <a:lnTo>
                      <a:pt x="2645" y="149"/>
                    </a:lnTo>
                    <a:lnTo>
                      <a:pt x="2649" y="149"/>
                    </a:lnTo>
                    <a:lnTo>
                      <a:pt x="2653" y="149"/>
                    </a:lnTo>
                    <a:lnTo>
                      <a:pt x="2657" y="147"/>
                    </a:lnTo>
                    <a:lnTo>
                      <a:pt x="2661" y="145"/>
                    </a:lnTo>
                    <a:lnTo>
                      <a:pt x="2665" y="144"/>
                    </a:lnTo>
                    <a:lnTo>
                      <a:pt x="2669" y="144"/>
                    </a:lnTo>
                    <a:lnTo>
                      <a:pt x="2672" y="142"/>
                    </a:lnTo>
                    <a:lnTo>
                      <a:pt x="2676" y="141"/>
                    </a:lnTo>
                    <a:lnTo>
                      <a:pt x="2680" y="141"/>
                    </a:lnTo>
                    <a:lnTo>
                      <a:pt x="2684" y="141"/>
                    </a:lnTo>
                    <a:lnTo>
                      <a:pt x="2688" y="137"/>
                    </a:lnTo>
                    <a:lnTo>
                      <a:pt x="2692" y="137"/>
                    </a:lnTo>
                    <a:lnTo>
                      <a:pt x="2696" y="136"/>
                    </a:lnTo>
                    <a:lnTo>
                      <a:pt x="2700" y="135"/>
                    </a:lnTo>
                    <a:lnTo>
                      <a:pt x="2704" y="134"/>
                    </a:lnTo>
                    <a:lnTo>
                      <a:pt x="2708" y="134"/>
                    </a:lnTo>
                    <a:lnTo>
                      <a:pt x="2712" y="132"/>
                    </a:lnTo>
                    <a:lnTo>
                      <a:pt x="2716" y="130"/>
                    </a:lnTo>
                    <a:lnTo>
                      <a:pt x="2720" y="131"/>
                    </a:lnTo>
                    <a:lnTo>
                      <a:pt x="2724" y="129"/>
                    </a:lnTo>
                    <a:lnTo>
                      <a:pt x="2728" y="129"/>
                    </a:lnTo>
                    <a:lnTo>
                      <a:pt x="2732" y="127"/>
                    </a:lnTo>
                    <a:lnTo>
                      <a:pt x="2736" y="128"/>
                    </a:lnTo>
                    <a:lnTo>
                      <a:pt x="2739" y="127"/>
                    </a:lnTo>
                    <a:lnTo>
                      <a:pt x="2743" y="124"/>
                    </a:lnTo>
                    <a:lnTo>
                      <a:pt x="2747" y="124"/>
                    </a:lnTo>
                    <a:lnTo>
                      <a:pt x="2751" y="124"/>
                    </a:lnTo>
                    <a:lnTo>
                      <a:pt x="2755" y="124"/>
                    </a:lnTo>
                    <a:lnTo>
                      <a:pt x="2759" y="121"/>
                    </a:lnTo>
                    <a:lnTo>
                      <a:pt x="2763" y="120"/>
                    </a:lnTo>
                    <a:lnTo>
                      <a:pt x="2767" y="119"/>
                    </a:lnTo>
                    <a:lnTo>
                      <a:pt x="2771" y="120"/>
                    </a:lnTo>
                    <a:lnTo>
                      <a:pt x="2775" y="118"/>
                    </a:lnTo>
                    <a:lnTo>
                      <a:pt x="2779" y="116"/>
                    </a:lnTo>
                    <a:lnTo>
                      <a:pt x="2783" y="116"/>
                    </a:lnTo>
                    <a:lnTo>
                      <a:pt x="2787" y="116"/>
                    </a:lnTo>
                    <a:lnTo>
                      <a:pt x="2791" y="114"/>
                    </a:lnTo>
                    <a:lnTo>
                      <a:pt x="2795" y="113"/>
                    </a:lnTo>
                    <a:lnTo>
                      <a:pt x="2799" y="112"/>
                    </a:lnTo>
                    <a:lnTo>
                      <a:pt x="2803" y="111"/>
                    </a:lnTo>
                    <a:lnTo>
                      <a:pt x="2807" y="112"/>
                    </a:lnTo>
                    <a:lnTo>
                      <a:pt x="2810" y="109"/>
                    </a:lnTo>
                    <a:lnTo>
                      <a:pt x="2814" y="108"/>
                    </a:lnTo>
                    <a:lnTo>
                      <a:pt x="2818" y="108"/>
                    </a:lnTo>
                    <a:lnTo>
                      <a:pt x="2822" y="107"/>
                    </a:lnTo>
                    <a:lnTo>
                      <a:pt x="2826" y="106"/>
                    </a:lnTo>
                    <a:lnTo>
                      <a:pt x="2830" y="105"/>
                    </a:lnTo>
                    <a:lnTo>
                      <a:pt x="2834" y="105"/>
                    </a:lnTo>
                    <a:lnTo>
                      <a:pt x="2838" y="105"/>
                    </a:lnTo>
                    <a:lnTo>
                      <a:pt x="2842" y="102"/>
                    </a:lnTo>
                    <a:lnTo>
                      <a:pt x="2846" y="103"/>
                    </a:lnTo>
                    <a:lnTo>
                      <a:pt x="2850" y="101"/>
                    </a:lnTo>
                    <a:lnTo>
                      <a:pt x="2854" y="99"/>
                    </a:lnTo>
                    <a:lnTo>
                      <a:pt x="2858" y="99"/>
                    </a:lnTo>
                    <a:lnTo>
                      <a:pt x="2862" y="99"/>
                    </a:lnTo>
                    <a:lnTo>
                      <a:pt x="2866" y="99"/>
                    </a:lnTo>
                    <a:lnTo>
                      <a:pt x="2870" y="98"/>
                    </a:lnTo>
                    <a:lnTo>
                      <a:pt x="2874" y="97"/>
                    </a:lnTo>
                    <a:lnTo>
                      <a:pt x="2877" y="95"/>
                    </a:lnTo>
                    <a:lnTo>
                      <a:pt x="2881" y="95"/>
                    </a:lnTo>
                    <a:lnTo>
                      <a:pt x="2885" y="94"/>
                    </a:lnTo>
                    <a:lnTo>
                      <a:pt x="2889" y="94"/>
                    </a:lnTo>
                    <a:lnTo>
                      <a:pt x="2893" y="93"/>
                    </a:lnTo>
                    <a:lnTo>
                      <a:pt x="2897" y="91"/>
                    </a:lnTo>
                    <a:lnTo>
                      <a:pt x="2901" y="91"/>
                    </a:lnTo>
                    <a:lnTo>
                      <a:pt x="2905" y="91"/>
                    </a:lnTo>
                    <a:lnTo>
                      <a:pt x="2909" y="89"/>
                    </a:lnTo>
                    <a:lnTo>
                      <a:pt x="2913" y="88"/>
                    </a:lnTo>
                    <a:lnTo>
                      <a:pt x="2917" y="89"/>
                    </a:lnTo>
                    <a:lnTo>
                      <a:pt x="2921" y="86"/>
                    </a:lnTo>
                    <a:lnTo>
                      <a:pt x="2925" y="86"/>
                    </a:lnTo>
                    <a:lnTo>
                      <a:pt x="2929" y="86"/>
                    </a:lnTo>
                    <a:lnTo>
                      <a:pt x="2933" y="86"/>
                    </a:lnTo>
                    <a:lnTo>
                      <a:pt x="2937" y="83"/>
                    </a:lnTo>
                    <a:lnTo>
                      <a:pt x="2941" y="83"/>
                    </a:lnTo>
                    <a:lnTo>
                      <a:pt x="2944" y="84"/>
                    </a:lnTo>
                    <a:lnTo>
                      <a:pt x="2948" y="82"/>
                    </a:lnTo>
                    <a:lnTo>
                      <a:pt x="2952" y="82"/>
                    </a:lnTo>
                    <a:lnTo>
                      <a:pt x="2956" y="81"/>
                    </a:lnTo>
                    <a:lnTo>
                      <a:pt x="2960" y="77"/>
                    </a:lnTo>
                    <a:lnTo>
                      <a:pt x="2964" y="80"/>
                    </a:lnTo>
                    <a:lnTo>
                      <a:pt x="2968" y="78"/>
                    </a:lnTo>
                    <a:lnTo>
                      <a:pt x="2972" y="77"/>
                    </a:lnTo>
                    <a:lnTo>
                      <a:pt x="2976" y="76"/>
                    </a:lnTo>
                    <a:lnTo>
                      <a:pt x="2980" y="76"/>
                    </a:lnTo>
                    <a:lnTo>
                      <a:pt x="2984" y="77"/>
                    </a:lnTo>
                    <a:lnTo>
                      <a:pt x="2988" y="74"/>
                    </a:lnTo>
                    <a:lnTo>
                      <a:pt x="2992" y="75"/>
                    </a:lnTo>
                    <a:lnTo>
                      <a:pt x="2996" y="74"/>
                    </a:lnTo>
                    <a:lnTo>
                      <a:pt x="3000" y="73"/>
                    </a:lnTo>
                    <a:lnTo>
                      <a:pt x="3004" y="72"/>
                    </a:lnTo>
                    <a:lnTo>
                      <a:pt x="3008" y="70"/>
                    </a:lnTo>
                    <a:lnTo>
                      <a:pt x="3012" y="70"/>
                    </a:lnTo>
                    <a:lnTo>
                      <a:pt x="3015" y="70"/>
                    </a:lnTo>
                    <a:lnTo>
                      <a:pt x="3019" y="69"/>
                    </a:lnTo>
                    <a:lnTo>
                      <a:pt x="3023" y="68"/>
                    </a:lnTo>
                    <a:lnTo>
                      <a:pt x="3027" y="69"/>
                    </a:lnTo>
                    <a:lnTo>
                      <a:pt x="3031" y="69"/>
                    </a:lnTo>
                    <a:lnTo>
                      <a:pt x="3035" y="66"/>
                    </a:lnTo>
                    <a:lnTo>
                      <a:pt x="3039" y="68"/>
                    </a:lnTo>
                    <a:lnTo>
                      <a:pt x="3043" y="65"/>
                    </a:lnTo>
                    <a:lnTo>
                      <a:pt x="3047" y="65"/>
                    </a:lnTo>
                    <a:lnTo>
                      <a:pt x="3051" y="64"/>
                    </a:lnTo>
                    <a:lnTo>
                      <a:pt x="3055" y="63"/>
                    </a:lnTo>
                    <a:lnTo>
                      <a:pt x="3059" y="65"/>
                    </a:lnTo>
                    <a:lnTo>
                      <a:pt x="3063" y="63"/>
                    </a:lnTo>
                    <a:lnTo>
                      <a:pt x="3067" y="62"/>
                    </a:lnTo>
                    <a:lnTo>
                      <a:pt x="3071" y="62"/>
                    </a:lnTo>
                    <a:lnTo>
                      <a:pt x="3075" y="61"/>
                    </a:lnTo>
                    <a:lnTo>
                      <a:pt x="3079" y="61"/>
                    </a:lnTo>
                    <a:lnTo>
                      <a:pt x="3082" y="61"/>
                    </a:lnTo>
                    <a:lnTo>
                      <a:pt x="3086" y="61"/>
                    </a:lnTo>
                    <a:lnTo>
                      <a:pt x="3090" y="59"/>
                    </a:lnTo>
                    <a:lnTo>
                      <a:pt x="3094" y="59"/>
                    </a:lnTo>
                    <a:lnTo>
                      <a:pt x="3098" y="58"/>
                    </a:lnTo>
                    <a:lnTo>
                      <a:pt x="3102" y="59"/>
                    </a:lnTo>
                    <a:lnTo>
                      <a:pt x="3106" y="59"/>
                    </a:lnTo>
                    <a:lnTo>
                      <a:pt x="3110" y="55"/>
                    </a:lnTo>
                    <a:lnTo>
                      <a:pt x="3114" y="56"/>
                    </a:lnTo>
                    <a:lnTo>
                      <a:pt x="3118" y="55"/>
                    </a:lnTo>
                    <a:lnTo>
                      <a:pt x="3122" y="55"/>
                    </a:lnTo>
                    <a:lnTo>
                      <a:pt x="3126" y="55"/>
                    </a:lnTo>
                    <a:lnTo>
                      <a:pt x="3130" y="52"/>
                    </a:lnTo>
                    <a:lnTo>
                      <a:pt x="3134" y="53"/>
                    </a:lnTo>
                    <a:lnTo>
                      <a:pt x="3138" y="53"/>
                    </a:lnTo>
                    <a:lnTo>
                      <a:pt x="3142" y="50"/>
                    </a:lnTo>
                    <a:lnTo>
                      <a:pt x="3146" y="51"/>
                    </a:lnTo>
                    <a:lnTo>
                      <a:pt x="3150" y="5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82" name="Freeform 2734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7"/>
                  </a:cxn>
                  <a:cxn ang="0">
                    <a:pos x="406" y="29"/>
                  </a:cxn>
                  <a:cxn ang="0">
                    <a:pos x="457" y="45"/>
                  </a:cxn>
                  <a:cxn ang="0">
                    <a:pos x="508" y="63"/>
                  </a:cxn>
                  <a:cxn ang="0">
                    <a:pos x="559" y="86"/>
                  </a:cxn>
                  <a:cxn ang="0">
                    <a:pos x="611" y="115"/>
                  </a:cxn>
                  <a:cxn ang="0">
                    <a:pos x="662" y="145"/>
                  </a:cxn>
                  <a:cxn ang="0">
                    <a:pos x="713" y="182"/>
                  </a:cxn>
                  <a:cxn ang="0">
                    <a:pos x="764" y="220"/>
                  </a:cxn>
                  <a:cxn ang="0">
                    <a:pos x="816" y="263"/>
                  </a:cxn>
                  <a:cxn ang="0">
                    <a:pos x="867" y="305"/>
                  </a:cxn>
                  <a:cxn ang="0">
                    <a:pos x="918" y="351"/>
                  </a:cxn>
                  <a:cxn ang="0">
                    <a:pos x="969" y="397"/>
                  </a:cxn>
                  <a:cxn ang="0">
                    <a:pos x="1021" y="441"/>
                  </a:cxn>
                  <a:cxn ang="0">
                    <a:pos x="1072" y="485"/>
                  </a:cxn>
                  <a:cxn ang="0">
                    <a:pos x="1123" y="528"/>
                  </a:cxn>
                  <a:cxn ang="0">
                    <a:pos x="1174" y="568"/>
                  </a:cxn>
                  <a:cxn ang="0">
                    <a:pos x="1226" y="603"/>
                  </a:cxn>
                  <a:cxn ang="0">
                    <a:pos x="1277" y="638"/>
                  </a:cxn>
                  <a:cxn ang="0">
                    <a:pos x="1328" y="667"/>
                  </a:cxn>
                  <a:cxn ang="0">
                    <a:pos x="1379" y="691"/>
                  </a:cxn>
                  <a:cxn ang="0">
                    <a:pos x="1431" y="711"/>
                  </a:cxn>
                  <a:cxn ang="0">
                    <a:pos x="1482" y="729"/>
                  </a:cxn>
                  <a:cxn ang="0">
                    <a:pos x="1533" y="738"/>
                  </a:cxn>
                  <a:cxn ang="0">
                    <a:pos x="1584" y="747"/>
                  </a:cxn>
                  <a:cxn ang="0">
                    <a:pos x="1636" y="747"/>
                  </a:cxn>
                  <a:cxn ang="0">
                    <a:pos x="1687" y="746"/>
                  </a:cxn>
                  <a:cxn ang="0">
                    <a:pos x="1738" y="738"/>
                  </a:cxn>
                  <a:cxn ang="0">
                    <a:pos x="1789" y="728"/>
                  </a:cxn>
                  <a:cxn ang="0">
                    <a:pos x="1841" y="714"/>
                  </a:cxn>
                  <a:cxn ang="0">
                    <a:pos x="1892" y="696"/>
                  </a:cxn>
                  <a:cxn ang="0">
                    <a:pos x="1943" y="676"/>
                  </a:cxn>
                  <a:cxn ang="0">
                    <a:pos x="1994" y="653"/>
                  </a:cxn>
                  <a:cxn ang="0">
                    <a:pos x="2046" y="627"/>
                  </a:cxn>
                  <a:cxn ang="0">
                    <a:pos x="2097" y="602"/>
                  </a:cxn>
                  <a:cxn ang="0">
                    <a:pos x="2148" y="575"/>
                  </a:cxn>
                  <a:cxn ang="0">
                    <a:pos x="2199" y="543"/>
                  </a:cxn>
                  <a:cxn ang="0">
                    <a:pos x="2251" y="515"/>
                  </a:cxn>
                  <a:cxn ang="0">
                    <a:pos x="2302" y="484"/>
                  </a:cxn>
                  <a:cxn ang="0">
                    <a:pos x="2353" y="453"/>
                  </a:cxn>
                  <a:cxn ang="0">
                    <a:pos x="2404" y="423"/>
                  </a:cxn>
                  <a:cxn ang="0">
                    <a:pos x="2456" y="393"/>
                  </a:cxn>
                  <a:cxn ang="0">
                    <a:pos x="2507" y="365"/>
                  </a:cxn>
                  <a:cxn ang="0">
                    <a:pos x="2558" y="335"/>
                  </a:cxn>
                  <a:cxn ang="0">
                    <a:pos x="2609" y="309"/>
                  </a:cxn>
                  <a:cxn ang="0">
                    <a:pos x="2661" y="283"/>
                  </a:cxn>
                  <a:cxn ang="0">
                    <a:pos x="2712" y="257"/>
                  </a:cxn>
                  <a:cxn ang="0">
                    <a:pos x="2763" y="232"/>
                  </a:cxn>
                  <a:cxn ang="0">
                    <a:pos x="2814" y="210"/>
                  </a:cxn>
                  <a:cxn ang="0">
                    <a:pos x="2866" y="189"/>
                  </a:cxn>
                  <a:cxn ang="0">
                    <a:pos x="2917" y="170"/>
                  </a:cxn>
                  <a:cxn ang="0">
                    <a:pos x="2968" y="151"/>
                  </a:cxn>
                  <a:cxn ang="0">
                    <a:pos x="3019" y="135"/>
                  </a:cxn>
                  <a:cxn ang="0">
                    <a:pos x="3071" y="119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48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5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8"/>
                    </a:lnTo>
                    <a:lnTo>
                      <a:pt x="268" y="7"/>
                    </a:lnTo>
                    <a:lnTo>
                      <a:pt x="272" y="9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9"/>
                    </a:lnTo>
                    <a:lnTo>
                      <a:pt x="291" y="8"/>
                    </a:lnTo>
                    <a:lnTo>
                      <a:pt x="295" y="10"/>
                    </a:lnTo>
                    <a:lnTo>
                      <a:pt x="299" y="11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3"/>
                    </a:lnTo>
                    <a:lnTo>
                      <a:pt x="319" y="13"/>
                    </a:lnTo>
                    <a:lnTo>
                      <a:pt x="323" y="12"/>
                    </a:lnTo>
                    <a:lnTo>
                      <a:pt x="327" y="14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7"/>
                    </a:lnTo>
                    <a:lnTo>
                      <a:pt x="342" y="17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7"/>
                    </a:lnTo>
                    <a:lnTo>
                      <a:pt x="358" y="17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1"/>
                    </a:lnTo>
                    <a:lnTo>
                      <a:pt x="378" y="23"/>
                    </a:lnTo>
                    <a:lnTo>
                      <a:pt x="382" y="24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7"/>
                    </a:lnTo>
                    <a:lnTo>
                      <a:pt x="398" y="28"/>
                    </a:lnTo>
                    <a:lnTo>
                      <a:pt x="402" y="28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2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1"/>
                    </a:lnTo>
                    <a:lnTo>
                      <a:pt x="449" y="42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6"/>
                    </a:lnTo>
                    <a:lnTo>
                      <a:pt x="465" y="46"/>
                    </a:lnTo>
                    <a:lnTo>
                      <a:pt x="469" y="46"/>
                    </a:lnTo>
                    <a:lnTo>
                      <a:pt x="473" y="48"/>
                    </a:lnTo>
                    <a:lnTo>
                      <a:pt x="477" y="51"/>
                    </a:lnTo>
                    <a:lnTo>
                      <a:pt x="480" y="52"/>
                    </a:lnTo>
                    <a:lnTo>
                      <a:pt x="484" y="54"/>
                    </a:lnTo>
                    <a:lnTo>
                      <a:pt x="488" y="55"/>
                    </a:lnTo>
                    <a:lnTo>
                      <a:pt x="492" y="56"/>
                    </a:lnTo>
                    <a:lnTo>
                      <a:pt x="496" y="59"/>
                    </a:lnTo>
                    <a:lnTo>
                      <a:pt x="500" y="60"/>
                    </a:lnTo>
                    <a:lnTo>
                      <a:pt x="504" y="62"/>
                    </a:lnTo>
                    <a:lnTo>
                      <a:pt x="508" y="63"/>
                    </a:lnTo>
                    <a:lnTo>
                      <a:pt x="512" y="65"/>
                    </a:lnTo>
                    <a:lnTo>
                      <a:pt x="516" y="67"/>
                    </a:lnTo>
                    <a:lnTo>
                      <a:pt x="520" y="67"/>
                    </a:lnTo>
                    <a:lnTo>
                      <a:pt x="524" y="70"/>
                    </a:lnTo>
                    <a:lnTo>
                      <a:pt x="528" y="72"/>
                    </a:lnTo>
                    <a:lnTo>
                      <a:pt x="532" y="74"/>
                    </a:lnTo>
                    <a:lnTo>
                      <a:pt x="536" y="75"/>
                    </a:lnTo>
                    <a:lnTo>
                      <a:pt x="540" y="77"/>
                    </a:lnTo>
                    <a:lnTo>
                      <a:pt x="544" y="79"/>
                    </a:lnTo>
                    <a:lnTo>
                      <a:pt x="547" y="80"/>
                    </a:lnTo>
                    <a:lnTo>
                      <a:pt x="551" y="81"/>
                    </a:lnTo>
                    <a:lnTo>
                      <a:pt x="555" y="84"/>
                    </a:lnTo>
                    <a:lnTo>
                      <a:pt x="559" y="86"/>
                    </a:lnTo>
                    <a:lnTo>
                      <a:pt x="563" y="89"/>
                    </a:lnTo>
                    <a:lnTo>
                      <a:pt x="567" y="90"/>
                    </a:lnTo>
                    <a:lnTo>
                      <a:pt x="571" y="91"/>
                    </a:lnTo>
                    <a:lnTo>
                      <a:pt x="575" y="96"/>
                    </a:lnTo>
                    <a:lnTo>
                      <a:pt x="579" y="96"/>
                    </a:lnTo>
                    <a:lnTo>
                      <a:pt x="583" y="98"/>
                    </a:lnTo>
                    <a:lnTo>
                      <a:pt x="587" y="101"/>
                    </a:lnTo>
                    <a:lnTo>
                      <a:pt x="591" y="103"/>
                    </a:lnTo>
                    <a:lnTo>
                      <a:pt x="595" y="105"/>
                    </a:lnTo>
                    <a:lnTo>
                      <a:pt x="599" y="107"/>
                    </a:lnTo>
                    <a:lnTo>
                      <a:pt x="603" y="110"/>
                    </a:lnTo>
                    <a:lnTo>
                      <a:pt x="607" y="113"/>
                    </a:lnTo>
                    <a:lnTo>
                      <a:pt x="611" y="115"/>
                    </a:lnTo>
                    <a:lnTo>
                      <a:pt x="615" y="116"/>
                    </a:lnTo>
                    <a:lnTo>
                      <a:pt x="618" y="120"/>
                    </a:lnTo>
                    <a:lnTo>
                      <a:pt x="622" y="122"/>
                    </a:lnTo>
                    <a:lnTo>
                      <a:pt x="626" y="124"/>
                    </a:lnTo>
                    <a:lnTo>
                      <a:pt x="630" y="126"/>
                    </a:lnTo>
                    <a:lnTo>
                      <a:pt x="634" y="128"/>
                    </a:lnTo>
                    <a:lnTo>
                      <a:pt x="638" y="130"/>
                    </a:lnTo>
                    <a:lnTo>
                      <a:pt x="642" y="133"/>
                    </a:lnTo>
                    <a:lnTo>
                      <a:pt x="646" y="136"/>
                    </a:lnTo>
                    <a:lnTo>
                      <a:pt x="650" y="138"/>
                    </a:lnTo>
                    <a:lnTo>
                      <a:pt x="654" y="141"/>
                    </a:lnTo>
                    <a:lnTo>
                      <a:pt x="658" y="143"/>
                    </a:lnTo>
                    <a:lnTo>
                      <a:pt x="662" y="145"/>
                    </a:lnTo>
                    <a:lnTo>
                      <a:pt x="666" y="147"/>
                    </a:lnTo>
                    <a:lnTo>
                      <a:pt x="670" y="151"/>
                    </a:lnTo>
                    <a:lnTo>
                      <a:pt x="674" y="153"/>
                    </a:lnTo>
                    <a:lnTo>
                      <a:pt x="678" y="157"/>
                    </a:lnTo>
                    <a:lnTo>
                      <a:pt x="682" y="159"/>
                    </a:lnTo>
                    <a:lnTo>
                      <a:pt x="685" y="163"/>
                    </a:lnTo>
                    <a:lnTo>
                      <a:pt x="689" y="163"/>
                    </a:lnTo>
                    <a:lnTo>
                      <a:pt x="693" y="168"/>
                    </a:lnTo>
                    <a:lnTo>
                      <a:pt x="697" y="170"/>
                    </a:lnTo>
                    <a:lnTo>
                      <a:pt x="701" y="172"/>
                    </a:lnTo>
                    <a:lnTo>
                      <a:pt x="705" y="176"/>
                    </a:lnTo>
                    <a:lnTo>
                      <a:pt x="709" y="179"/>
                    </a:lnTo>
                    <a:lnTo>
                      <a:pt x="713" y="182"/>
                    </a:lnTo>
                    <a:lnTo>
                      <a:pt x="717" y="185"/>
                    </a:lnTo>
                    <a:lnTo>
                      <a:pt x="721" y="187"/>
                    </a:lnTo>
                    <a:lnTo>
                      <a:pt x="725" y="190"/>
                    </a:lnTo>
                    <a:lnTo>
                      <a:pt x="729" y="194"/>
                    </a:lnTo>
                    <a:lnTo>
                      <a:pt x="733" y="197"/>
                    </a:lnTo>
                    <a:lnTo>
                      <a:pt x="737" y="199"/>
                    </a:lnTo>
                    <a:lnTo>
                      <a:pt x="741" y="203"/>
                    </a:lnTo>
                    <a:lnTo>
                      <a:pt x="745" y="205"/>
                    </a:lnTo>
                    <a:lnTo>
                      <a:pt x="749" y="208"/>
                    </a:lnTo>
                    <a:lnTo>
                      <a:pt x="753" y="211"/>
                    </a:lnTo>
                    <a:lnTo>
                      <a:pt x="756" y="214"/>
                    </a:lnTo>
                    <a:lnTo>
                      <a:pt x="760" y="217"/>
                    </a:lnTo>
                    <a:lnTo>
                      <a:pt x="764" y="220"/>
                    </a:lnTo>
                    <a:lnTo>
                      <a:pt x="768" y="222"/>
                    </a:lnTo>
                    <a:lnTo>
                      <a:pt x="772" y="226"/>
                    </a:lnTo>
                    <a:lnTo>
                      <a:pt x="776" y="229"/>
                    </a:lnTo>
                    <a:lnTo>
                      <a:pt x="780" y="233"/>
                    </a:lnTo>
                    <a:lnTo>
                      <a:pt x="784" y="236"/>
                    </a:lnTo>
                    <a:lnTo>
                      <a:pt x="788" y="239"/>
                    </a:lnTo>
                    <a:lnTo>
                      <a:pt x="792" y="243"/>
                    </a:lnTo>
                    <a:lnTo>
                      <a:pt x="796" y="246"/>
                    </a:lnTo>
                    <a:lnTo>
                      <a:pt x="800" y="248"/>
                    </a:lnTo>
                    <a:lnTo>
                      <a:pt x="804" y="253"/>
                    </a:lnTo>
                    <a:lnTo>
                      <a:pt x="808" y="255"/>
                    </a:lnTo>
                    <a:lnTo>
                      <a:pt x="812" y="258"/>
                    </a:lnTo>
                    <a:lnTo>
                      <a:pt x="816" y="263"/>
                    </a:lnTo>
                    <a:lnTo>
                      <a:pt x="820" y="266"/>
                    </a:lnTo>
                    <a:lnTo>
                      <a:pt x="823" y="269"/>
                    </a:lnTo>
                    <a:lnTo>
                      <a:pt x="827" y="271"/>
                    </a:lnTo>
                    <a:lnTo>
                      <a:pt x="831" y="276"/>
                    </a:lnTo>
                    <a:lnTo>
                      <a:pt x="835" y="278"/>
                    </a:lnTo>
                    <a:lnTo>
                      <a:pt x="839" y="282"/>
                    </a:lnTo>
                    <a:lnTo>
                      <a:pt x="843" y="285"/>
                    </a:lnTo>
                    <a:lnTo>
                      <a:pt x="847" y="289"/>
                    </a:lnTo>
                    <a:lnTo>
                      <a:pt x="851" y="291"/>
                    </a:lnTo>
                    <a:lnTo>
                      <a:pt x="855" y="296"/>
                    </a:lnTo>
                    <a:lnTo>
                      <a:pt x="859" y="299"/>
                    </a:lnTo>
                    <a:lnTo>
                      <a:pt x="863" y="303"/>
                    </a:lnTo>
                    <a:lnTo>
                      <a:pt x="867" y="305"/>
                    </a:lnTo>
                    <a:lnTo>
                      <a:pt x="871" y="309"/>
                    </a:lnTo>
                    <a:lnTo>
                      <a:pt x="875" y="313"/>
                    </a:lnTo>
                    <a:lnTo>
                      <a:pt x="879" y="316"/>
                    </a:lnTo>
                    <a:lnTo>
                      <a:pt x="883" y="321"/>
                    </a:lnTo>
                    <a:lnTo>
                      <a:pt x="887" y="323"/>
                    </a:lnTo>
                    <a:lnTo>
                      <a:pt x="890" y="328"/>
                    </a:lnTo>
                    <a:lnTo>
                      <a:pt x="894" y="331"/>
                    </a:lnTo>
                    <a:lnTo>
                      <a:pt x="898" y="333"/>
                    </a:lnTo>
                    <a:lnTo>
                      <a:pt x="902" y="337"/>
                    </a:lnTo>
                    <a:lnTo>
                      <a:pt x="906" y="341"/>
                    </a:lnTo>
                    <a:lnTo>
                      <a:pt x="910" y="346"/>
                    </a:lnTo>
                    <a:lnTo>
                      <a:pt x="914" y="347"/>
                    </a:lnTo>
                    <a:lnTo>
                      <a:pt x="918" y="351"/>
                    </a:lnTo>
                    <a:lnTo>
                      <a:pt x="922" y="355"/>
                    </a:lnTo>
                    <a:lnTo>
                      <a:pt x="926" y="358"/>
                    </a:lnTo>
                    <a:lnTo>
                      <a:pt x="930" y="361"/>
                    </a:lnTo>
                    <a:lnTo>
                      <a:pt x="934" y="365"/>
                    </a:lnTo>
                    <a:lnTo>
                      <a:pt x="938" y="367"/>
                    </a:lnTo>
                    <a:lnTo>
                      <a:pt x="942" y="372"/>
                    </a:lnTo>
                    <a:lnTo>
                      <a:pt x="946" y="377"/>
                    </a:lnTo>
                    <a:lnTo>
                      <a:pt x="950" y="380"/>
                    </a:lnTo>
                    <a:lnTo>
                      <a:pt x="954" y="382"/>
                    </a:lnTo>
                    <a:lnTo>
                      <a:pt x="958" y="388"/>
                    </a:lnTo>
                    <a:lnTo>
                      <a:pt x="961" y="390"/>
                    </a:lnTo>
                    <a:lnTo>
                      <a:pt x="965" y="393"/>
                    </a:lnTo>
                    <a:lnTo>
                      <a:pt x="969" y="397"/>
                    </a:lnTo>
                    <a:lnTo>
                      <a:pt x="973" y="400"/>
                    </a:lnTo>
                    <a:lnTo>
                      <a:pt x="977" y="404"/>
                    </a:lnTo>
                    <a:lnTo>
                      <a:pt x="981" y="406"/>
                    </a:lnTo>
                    <a:lnTo>
                      <a:pt x="985" y="411"/>
                    </a:lnTo>
                    <a:lnTo>
                      <a:pt x="989" y="415"/>
                    </a:lnTo>
                    <a:lnTo>
                      <a:pt x="993" y="416"/>
                    </a:lnTo>
                    <a:lnTo>
                      <a:pt x="997" y="422"/>
                    </a:lnTo>
                    <a:lnTo>
                      <a:pt x="1001" y="424"/>
                    </a:lnTo>
                    <a:lnTo>
                      <a:pt x="1005" y="428"/>
                    </a:lnTo>
                    <a:lnTo>
                      <a:pt x="1009" y="431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1"/>
                    </a:lnTo>
                    <a:lnTo>
                      <a:pt x="1025" y="444"/>
                    </a:lnTo>
                    <a:lnTo>
                      <a:pt x="1028" y="448"/>
                    </a:lnTo>
                    <a:lnTo>
                      <a:pt x="1032" y="452"/>
                    </a:lnTo>
                    <a:lnTo>
                      <a:pt x="1036" y="455"/>
                    </a:lnTo>
                    <a:lnTo>
                      <a:pt x="1040" y="458"/>
                    </a:lnTo>
                    <a:lnTo>
                      <a:pt x="1044" y="464"/>
                    </a:lnTo>
                    <a:lnTo>
                      <a:pt x="1048" y="465"/>
                    </a:lnTo>
                    <a:lnTo>
                      <a:pt x="1052" y="468"/>
                    </a:lnTo>
                    <a:lnTo>
                      <a:pt x="1056" y="472"/>
                    </a:lnTo>
                    <a:lnTo>
                      <a:pt x="1060" y="476"/>
                    </a:lnTo>
                    <a:lnTo>
                      <a:pt x="1064" y="478"/>
                    </a:lnTo>
                    <a:lnTo>
                      <a:pt x="1068" y="483"/>
                    </a:lnTo>
                    <a:lnTo>
                      <a:pt x="1072" y="485"/>
                    </a:lnTo>
                    <a:lnTo>
                      <a:pt x="1076" y="488"/>
                    </a:lnTo>
                    <a:lnTo>
                      <a:pt x="1080" y="492"/>
                    </a:lnTo>
                    <a:lnTo>
                      <a:pt x="1084" y="496"/>
                    </a:lnTo>
                    <a:lnTo>
                      <a:pt x="1088" y="499"/>
                    </a:lnTo>
                    <a:lnTo>
                      <a:pt x="1092" y="501"/>
                    </a:lnTo>
                    <a:lnTo>
                      <a:pt x="1095" y="505"/>
                    </a:lnTo>
                    <a:lnTo>
                      <a:pt x="1099" y="509"/>
                    </a:lnTo>
                    <a:lnTo>
                      <a:pt x="1103" y="512"/>
                    </a:lnTo>
                    <a:lnTo>
                      <a:pt x="1107" y="515"/>
                    </a:lnTo>
                    <a:lnTo>
                      <a:pt x="1111" y="518"/>
                    </a:lnTo>
                    <a:lnTo>
                      <a:pt x="1115" y="521"/>
                    </a:lnTo>
                    <a:lnTo>
                      <a:pt x="1119" y="525"/>
                    </a:lnTo>
                    <a:lnTo>
                      <a:pt x="1123" y="528"/>
                    </a:lnTo>
                    <a:lnTo>
                      <a:pt x="1127" y="531"/>
                    </a:lnTo>
                    <a:lnTo>
                      <a:pt x="1131" y="533"/>
                    </a:lnTo>
                    <a:lnTo>
                      <a:pt x="1135" y="536"/>
                    </a:lnTo>
                    <a:lnTo>
                      <a:pt x="1139" y="542"/>
                    </a:lnTo>
                    <a:lnTo>
                      <a:pt x="1143" y="543"/>
                    </a:lnTo>
                    <a:lnTo>
                      <a:pt x="1147" y="546"/>
                    </a:lnTo>
                    <a:lnTo>
                      <a:pt x="1151" y="549"/>
                    </a:lnTo>
                    <a:lnTo>
                      <a:pt x="1155" y="552"/>
                    </a:lnTo>
                    <a:lnTo>
                      <a:pt x="1159" y="556"/>
                    </a:lnTo>
                    <a:lnTo>
                      <a:pt x="1163" y="559"/>
                    </a:lnTo>
                    <a:lnTo>
                      <a:pt x="1166" y="560"/>
                    </a:lnTo>
                    <a:lnTo>
                      <a:pt x="1170" y="564"/>
                    </a:lnTo>
                    <a:lnTo>
                      <a:pt x="1174" y="568"/>
                    </a:lnTo>
                    <a:lnTo>
                      <a:pt x="1178" y="573"/>
                    </a:lnTo>
                    <a:lnTo>
                      <a:pt x="1182" y="572"/>
                    </a:lnTo>
                    <a:lnTo>
                      <a:pt x="1186" y="577"/>
                    </a:lnTo>
                    <a:lnTo>
                      <a:pt x="1190" y="579"/>
                    </a:lnTo>
                    <a:lnTo>
                      <a:pt x="1194" y="583"/>
                    </a:lnTo>
                    <a:lnTo>
                      <a:pt x="1198" y="585"/>
                    </a:lnTo>
                    <a:lnTo>
                      <a:pt x="1202" y="587"/>
                    </a:lnTo>
                    <a:lnTo>
                      <a:pt x="1206" y="593"/>
                    </a:lnTo>
                    <a:lnTo>
                      <a:pt x="1210" y="592"/>
                    </a:lnTo>
                    <a:lnTo>
                      <a:pt x="1214" y="596"/>
                    </a:lnTo>
                    <a:lnTo>
                      <a:pt x="1218" y="598"/>
                    </a:lnTo>
                    <a:lnTo>
                      <a:pt x="1222" y="601"/>
                    </a:lnTo>
                    <a:lnTo>
                      <a:pt x="1226" y="603"/>
                    </a:lnTo>
                    <a:lnTo>
                      <a:pt x="1230" y="606"/>
                    </a:lnTo>
                    <a:lnTo>
                      <a:pt x="1233" y="610"/>
                    </a:lnTo>
                    <a:lnTo>
                      <a:pt x="1237" y="611"/>
                    </a:lnTo>
                    <a:lnTo>
                      <a:pt x="1241" y="615"/>
                    </a:lnTo>
                    <a:lnTo>
                      <a:pt x="1245" y="617"/>
                    </a:lnTo>
                    <a:lnTo>
                      <a:pt x="1249" y="620"/>
                    </a:lnTo>
                    <a:lnTo>
                      <a:pt x="1253" y="623"/>
                    </a:lnTo>
                    <a:lnTo>
                      <a:pt x="1257" y="625"/>
                    </a:lnTo>
                    <a:lnTo>
                      <a:pt x="1261" y="628"/>
                    </a:lnTo>
                    <a:lnTo>
                      <a:pt x="1265" y="631"/>
                    </a:lnTo>
                    <a:lnTo>
                      <a:pt x="1269" y="632"/>
                    </a:lnTo>
                    <a:lnTo>
                      <a:pt x="1273" y="635"/>
                    </a:lnTo>
                    <a:lnTo>
                      <a:pt x="1277" y="638"/>
                    </a:lnTo>
                    <a:lnTo>
                      <a:pt x="1281" y="639"/>
                    </a:lnTo>
                    <a:lnTo>
                      <a:pt x="1285" y="641"/>
                    </a:lnTo>
                    <a:lnTo>
                      <a:pt x="1289" y="644"/>
                    </a:lnTo>
                    <a:lnTo>
                      <a:pt x="1293" y="647"/>
                    </a:lnTo>
                    <a:lnTo>
                      <a:pt x="1297" y="648"/>
                    </a:lnTo>
                    <a:lnTo>
                      <a:pt x="1301" y="650"/>
                    </a:lnTo>
                    <a:lnTo>
                      <a:pt x="1304" y="654"/>
                    </a:lnTo>
                    <a:lnTo>
                      <a:pt x="1308" y="656"/>
                    </a:lnTo>
                    <a:lnTo>
                      <a:pt x="1312" y="657"/>
                    </a:lnTo>
                    <a:lnTo>
                      <a:pt x="1316" y="660"/>
                    </a:lnTo>
                    <a:lnTo>
                      <a:pt x="1320" y="662"/>
                    </a:lnTo>
                    <a:lnTo>
                      <a:pt x="1324" y="664"/>
                    </a:lnTo>
                    <a:lnTo>
                      <a:pt x="1328" y="667"/>
                    </a:lnTo>
                    <a:lnTo>
                      <a:pt x="1332" y="667"/>
                    </a:lnTo>
                    <a:lnTo>
                      <a:pt x="1336" y="671"/>
                    </a:lnTo>
                    <a:lnTo>
                      <a:pt x="1340" y="673"/>
                    </a:lnTo>
                    <a:lnTo>
                      <a:pt x="1344" y="674"/>
                    </a:lnTo>
                    <a:lnTo>
                      <a:pt x="1348" y="677"/>
                    </a:lnTo>
                    <a:lnTo>
                      <a:pt x="1352" y="678"/>
                    </a:lnTo>
                    <a:lnTo>
                      <a:pt x="1356" y="680"/>
                    </a:lnTo>
                    <a:lnTo>
                      <a:pt x="1360" y="682"/>
                    </a:lnTo>
                    <a:lnTo>
                      <a:pt x="1364" y="684"/>
                    </a:lnTo>
                    <a:lnTo>
                      <a:pt x="1368" y="686"/>
                    </a:lnTo>
                    <a:lnTo>
                      <a:pt x="1371" y="688"/>
                    </a:lnTo>
                    <a:lnTo>
                      <a:pt x="1375" y="691"/>
                    </a:lnTo>
                    <a:lnTo>
                      <a:pt x="1379" y="691"/>
                    </a:lnTo>
                    <a:lnTo>
                      <a:pt x="1383" y="692"/>
                    </a:lnTo>
                    <a:lnTo>
                      <a:pt x="1387" y="695"/>
                    </a:lnTo>
                    <a:lnTo>
                      <a:pt x="1391" y="698"/>
                    </a:lnTo>
                    <a:lnTo>
                      <a:pt x="1395" y="697"/>
                    </a:lnTo>
                    <a:lnTo>
                      <a:pt x="1399" y="701"/>
                    </a:lnTo>
                    <a:lnTo>
                      <a:pt x="1403" y="701"/>
                    </a:lnTo>
                    <a:lnTo>
                      <a:pt x="1407" y="702"/>
                    </a:lnTo>
                    <a:lnTo>
                      <a:pt x="1411" y="705"/>
                    </a:lnTo>
                    <a:lnTo>
                      <a:pt x="1415" y="706"/>
                    </a:lnTo>
                    <a:lnTo>
                      <a:pt x="1419" y="707"/>
                    </a:lnTo>
                    <a:lnTo>
                      <a:pt x="1423" y="707"/>
                    </a:lnTo>
                    <a:lnTo>
                      <a:pt x="1427" y="709"/>
                    </a:lnTo>
                    <a:lnTo>
                      <a:pt x="1431" y="711"/>
                    </a:lnTo>
                    <a:lnTo>
                      <a:pt x="1435" y="712"/>
                    </a:lnTo>
                    <a:lnTo>
                      <a:pt x="1438" y="715"/>
                    </a:lnTo>
                    <a:lnTo>
                      <a:pt x="1442" y="717"/>
                    </a:lnTo>
                    <a:lnTo>
                      <a:pt x="1446" y="718"/>
                    </a:lnTo>
                    <a:lnTo>
                      <a:pt x="1450" y="719"/>
                    </a:lnTo>
                    <a:lnTo>
                      <a:pt x="1454" y="721"/>
                    </a:lnTo>
                    <a:lnTo>
                      <a:pt x="1458" y="719"/>
                    </a:lnTo>
                    <a:lnTo>
                      <a:pt x="1462" y="723"/>
                    </a:lnTo>
                    <a:lnTo>
                      <a:pt x="1466" y="724"/>
                    </a:lnTo>
                    <a:lnTo>
                      <a:pt x="1470" y="726"/>
                    </a:lnTo>
                    <a:lnTo>
                      <a:pt x="1474" y="725"/>
                    </a:lnTo>
                    <a:lnTo>
                      <a:pt x="1478" y="728"/>
                    </a:lnTo>
                    <a:lnTo>
                      <a:pt x="1482" y="729"/>
                    </a:lnTo>
                    <a:lnTo>
                      <a:pt x="1486" y="729"/>
                    </a:lnTo>
                    <a:lnTo>
                      <a:pt x="1490" y="729"/>
                    </a:lnTo>
                    <a:lnTo>
                      <a:pt x="1494" y="729"/>
                    </a:lnTo>
                    <a:lnTo>
                      <a:pt x="1498" y="732"/>
                    </a:lnTo>
                    <a:lnTo>
                      <a:pt x="1502" y="733"/>
                    </a:lnTo>
                    <a:lnTo>
                      <a:pt x="1506" y="733"/>
                    </a:lnTo>
                    <a:lnTo>
                      <a:pt x="1509" y="736"/>
                    </a:lnTo>
                    <a:lnTo>
                      <a:pt x="1513" y="736"/>
                    </a:lnTo>
                    <a:lnTo>
                      <a:pt x="1517" y="736"/>
                    </a:lnTo>
                    <a:lnTo>
                      <a:pt x="1521" y="737"/>
                    </a:lnTo>
                    <a:lnTo>
                      <a:pt x="1525" y="738"/>
                    </a:lnTo>
                    <a:lnTo>
                      <a:pt x="1529" y="739"/>
                    </a:lnTo>
                    <a:lnTo>
                      <a:pt x="1533" y="738"/>
                    </a:lnTo>
                    <a:lnTo>
                      <a:pt x="1537" y="741"/>
                    </a:lnTo>
                    <a:lnTo>
                      <a:pt x="1541" y="741"/>
                    </a:lnTo>
                    <a:lnTo>
                      <a:pt x="1545" y="740"/>
                    </a:lnTo>
                    <a:lnTo>
                      <a:pt x="1549" y="743"/>
                    </a:lnTo>
                    <a:lnTo>
                      <a:pt x="1553" y="743"/>
                    </a:lnTo>
                    <a:lnTo>
                      <a:pt x="1557" y="743"/>
                    </a:lnTo>
                    <a:lnTo>
                      <a:pt x="1561" y="744"/>
                    </a:lnTo>
                    <a:lnTo>
                      <a:pt x="1565" y="744"/>
                    </a:lnTo>
                    <a:lnTo>
                      <a:pt x="1569" y="743"/>
                    </a:lnTo>
                    <a:lnTo>
                      <a:pt x="1573" y="743"/>
                    </a:lnTo>
                    <a:lnTo>
                      <a:pt x="1576" y="744"/>
                    </a:lnTo>
                    <a:lnTo>
                      <a:pt x="1580" y="746"/>
                    </a:lnTo>
                    <a:lnTo>
                      <a:pt x="1584" y="747"/>
                    </a:lnTo>
                    <a:lnTo>
                      <a:pt x="1588" y="746"/>
                    </a:lnTo>
                    <a:lnTo>
                      <a:pt x="1592" y="748"/>
                    </a:lnTo>
                    <a:lnTo>
                      <a:pt x="1596" y="747"/>
                    </a:lnTo>
                    <a:lnTo>
                      <a:pt x="1600" y="747"/>
                    </a:lnTo>
                    <a:lnTo>
                      <a:pt x="1604" y="745"/>
                    </a:lnTo>
                    <a:lnTo>
                      <a:pt x="1608" y="748"/>
                    </a:lnTo>
                    <a:lnTo>
                      <a:pt x="1612" y="748"/>
                    </a:lnTo>
                    <a:lnTo>
                      <a:pt x="1616" y="747"/>
                    </a:lnTo>
                    <a:lnTo>
                      <a:pt x="1620" y="748"/>
                    </a:lnTo>
                    <a:lnTo>
                      <a:pt x="1624" y="748"/>
                    </a:lnTo>
                    <a:lnTo>
                      <a:pt x="1628" y="748"/>
                    </a:lnTo>
                    <a:lnTo>
                      <a:pt x="1632" y="748"/>
                    </a:lnTo>
                    <a:lnTo>
                      <a:pt x="1636" y="747"/>
                    </a:lnTo>
                    <a:lnTo>
                      <a:pt x="1640" y="747"/>
                    </a:lnTo>
                    <a:lnTo>
                      <a:pt x="1643" y="748"/>
                    </a:lnTo>
                    <a:lnTo>
                      <a:pt x="1647" y="748"/>
                    </a:lnTo>
                    <a:lnTo>
                      <a:pt x="1651" y="746"/>
                    </a:lnTo>
                    <a:lnTo>
                      <a:pt x="1655" y="747"/>
                    </a:lnTo>
                    <a:lnTo>
                      <a:pt x="1659" y="746"/>
                    </a:lnTo>
                    <a:lnTo>
                      <a:pt x="1663" y="746"/>
                    </a:lnTo>
                    <a:lnTo>
                      <a:pt x="1667" y="747"/>
                    </a:lnTo>
                    <a:lnTo>
                      <a:pt x="1671" y="746"/>
                    </a:lnTo>
                    <a:lnTo>
                      <a:pt x="1675" y="745"/>
                    </a:lnTo>
                    <a:lnTo>
                      <a:pt x="1679" y="745"/>
                    </a:lnTo>
                    <a:lnTo>
                      <a:pt x="1683" y="745"/>
                    </a:lnTo>
                    <a:lnTo>
                      <a:pt x="1687" y="746"/>
                    </a:lnTo>
                    <a:lnTo>
                      <a:pt x="1691" y="745"/>
                    </a:lnTo>
                    <a:lnTo>
                      <a:pt x="1695" y="744"/>
                    </a:lnTo>
                    <a:lnTo>
                      <a:pt x="1699" y="745"/>
                    </a:lnTo>
                    <a:lnTo>
                      <a:pt x="1703" y="743"/>
                    </a:lnTo>
                    <a:lnTo>
                      <a:pt x="1707" y="744"/>
                    </a:lnTo>
                    <a:lnTo>
                      <a:pt x="1711" y="742"/>
                    </a:lnTo>
                    <a:lnTo>
                      <a:pt x="1714" y="743"/>
                    </a:lnTo>
                    <a:lnTo>
                      <a:pt x="1718" y="741"/>
                    </a:lnTo>
                    <a:lnTo>
                      <a:pt x="1722" y="741"/>
                    </a:lnTo>
                    <a:lnTo>
                      <a:pt x="1726" y="741"/>
                    </a:lnTo>
                    <a:lnTo>
                      <a:pt x="1730" y="739"/>
                    </a:lnTo>
                    <a:lnTo>
                      <a:pt x="1734" y="737"/>
                    </a:lnTo>
                    <a:lnTo>
                      <a:pt x="1738" y="738"/>
                    </a:lnTo>
                    <a:lnTo>
                      <a:pt x="1742" y="736"/>
                    </a:lnTo>
                    <a:lnTo>
                      <a:pt x="1746" y="736"/>
                    </a:lnTo>
                    <a:lnTo>
                      <a:pt x="1750" y="736"/>
                    </a:lnTo>
                    <a:lnTo>
                      <a:pt x="1754" y="736"/>
                    </a:lnTo>
                    <a:lnTo>
                      <a:pt x="1758" y="735"/>
                    </a:lnTo>
                    <a:lnTo>
                      <a:pt x="1762" y="735"/>
                    </a:lnTo>
                    <a:lnTo>
                      <a:pt x="1766" y="733"/>
                    </a:lnTo>
                    <a:lnTo>
                      <a:pt x="1770" y="732"/>
                    </a:lnTo>
                    <a:lnTo>
                      <a:pt x="1774" y="731"/>
                    </a:lnTo>
                    <a:lnTo>
                      <a:pt x="1778" y="731"/>
                    </a:lnTo>
                    <a:lnTo>
                      <a:pt x="1781" y="729"/>
                    </a:lnTo>
                    <a:lnTo>
                      <a:pt x="1785" y="729"/>
                    </a:lnTo>
                    <a:lnTo>
                      <a:pt x="1789" y="728"/>
                    </a:lnTo>
                    <a:lnTo>
                      <a:pt x="1793" y="726"/>
                    </a:lnTo>
                    <a:lnTo>
                      <a:pt x="1797" y="726"/>
                    </a:lnTo>
                    <a:lnTo>
                      <a:pt x="1801" y="725"/>
                    </a:lnTo>
                    <a:lnTo>
                      <a:pt x="1805" y="723"/>
                    </a:lnTo>
                    <a:lnTo>
                      <a:pt x="1809" y="723"/>
                    </a:lnTo>
                    <a:lnTo>
                      <a:pt x="1813" y="722"/>
                    </a:lnTo>
                    <a:lnTo>
                      <a:pt x="1817" y="721"/>
                    </a:lnTo>
                    <a:lnTo>
                      <a:pt x="1821" y="719"/>
                    </a:lnTo>
                    <a:lnTo>
                      <a:pt x="1825" y="718"/>
                    </a:lnTo>
                    <a:lnTo>
                      <a:pt x="1829" y="717"/>
                    </a:lnTo>
                    <a:lnTo>
                      <a:pt x="1833" y="716"/>
                    </a:lnTo>
                    <a:lnTo>
                      <a:pt x="1837" y="715"/>
                    </a:lnTo>
                    <a:lnTo>
                      <a:pt x="1841" y="714"/>
                    </a:lnTo>
                    <a:lnTo>
                      <a:pt x="1845" y="712"/>
                    </a:lnTo>
                    <a:lnTo>
                      <a:pt x="1848" y="711"/>
                    </a:lnTo>
                    <a:lnTo>
                      <a:pt x="1852" y="710"/>
                    </a:lnTo>
                    <a:lnTo>
                      <a:pt x="1856" y="709"/>
                    </a:lnTo>
                    <a:lnTo>
                      <a:pt x="1860" y="707"/>
                    </a:lnTo>
                    <a:lnTo>
                      <a:pt x="1864" y="706"/>
                    </a:lnTo>
                    <a:lnTo>
                      <a:pt x="1868" y="705"/>
                    </a:lnTo>
                    <a:lnTo>
                      <a:pt x="1872" y="703"/>
                    </a:lnTo>
                    <a:lnTo>
                      <a:pt x="1876" y="703"/>
                    </a:lnTo>
                    <a:lnTo>
                      <a:pt x="1880" y="700"/>
                    </a:lnTo>
                    <a:lnTo>
                      <a:pt x="1884" y="698"/>
                    </a:lnTo>
                    <a:lnTo>
                      <a:pt x="1888" y="698"/>
                    </a:lnTo>
                    <a:lnTo>
                      <a:pt x="1892" y="696"/>
                    </a:lnTo>
                    <a:lnTo>
                      <a:pt x="1896" y="695"/>
                    </a:lnTo>
                    <a:lnTo>
                      <a:pt x="1900" y="693"/>
                    </a:lnTo>
                    <a:lnTo>
                      <a:pt x="1904" y="692"/>
                    </a:lnTo>
                    <a:lnTo>
                      <a:pt x="1908" y="691"/>
                    </a:lnTo>
                    <a:lnTo>
                      <a:pt x="1912" y="688"/>
                    </a:lnTo>
                    <a:lnTo>
                      <a:pt x="1916" y="688"/>
                    </a:lnTo>
                    <a:lnTo>
                      <a:pt x="1919" y="687"/>
                    </a:lnTo>
                    <a:lnTo>
                      <a:pt x="1923" y="684"/>
                    </a:lnTo>
                    <a:lnTo>
                      <a:pt x="1927" y="684"/>
                    </a:lnTo>
                    <a:lnTo>
                      <a:pt x="1931" y="681"/>
                    </a:lnTo>
                    <a:lnTo>
                      <a:pt x="1935" y="679"/>
                    </a:lnTo>
                    <a:lnTo>
                      <a:pt x="1939" y="677"/>
                    </a:lnTo>
                    <a:lnTo>
                      <a:pt x="1943" y="676"/>
                    </a:lnTo>
                    <a:lnTo>
                      <a:pt x="1947" y="674"/>
                    </a:lnTo>
                    <a:lnTo>
                      <a:pt x="1951" y="672"/>
                    </a:lnTo>
                    <a:lnTo>
                      <a:pt x="1955" y="670"/>
                    </a:lnTo>
                    <a:lnTo>
                      <a:pt x="1959" y="669"/>
                    </a:lnTo>
                    <a:lnTo>
                      <a:pt x="1963" y="669"/>
                    </a:lnTo>
                    <a:lnTo>
                      <a:pt x="1967" y="665"/>
                    </a:lnTo>
                    <a:lnTo>
                      <a:pt x="1971" y="664"/>
                    </a:lnTo>
                    <a:lnTo>
                      <a:pt x="1975" y="662"/>
                    </a:lnTo>
                    <a:lnTo>
                      <a:pt x="1979" y="662"/>
                    </a:lnTo>
                    <a:lnTo>
                      <a:pt x="1983" y="659"/>
                    </a:lnTo>
                    <a:lnTo>
                      <a:pt x="1986" y="657"/>
                    </a:lnTo>
                    <a:lnTo>
                      <a:pt x="1990" y="655"/>
                    </a:lnTo>
                    <a:lnTo>
                      <a:pt x="1994" y="653"/>
                    </a:lnTo>
                    <a:lnTo>
                      <a:pt x="1998" y="652"/>
                    </a:lnTo>
                    <a:lnTo>
                      <a:pt x="2002" y="648"/>
                    </a:lnTo>
                    <a:lnTo>
                      <a:pt x="2006" y="647"/>
                    </a:lnTo>
                    <a:lnTo>
                      <a:pt x="2010" y="646"/>
                    </a:lnTo>
                    <a:lnTo>
                      <a:pt x="2014" y="643"/>
                    </a:lnTo>
                    <a:lnTo>
                      <a:pt x="2018" y="642"/>
                    </a:lnTo>
                    <a:lnTo>
                      <a:pt x="2022" y="640"/>
                    </a:lnTo>
                    <a:lnTo>
                      <a:pt x="2026" y="638"/>
                    </a:lnTo>
                    <a:lnTo>
                      <a:pt x="2030" y="636"/>
                    </a:lnTo>
                    <a:lnTo>
                      <a:pt x="2034" y="633"/>
                    </a:lnTo>
                    <a:lnTo>
                      <a:pt x="2038" y="632"/>
                    </a:lnTo>
                    <a:lnTo>
                      <a:pt x="2042" y="631"/>
                    </a:lnTo>
                    <a:lnTo>
                      <a:pt x="2046" y="627"/>
                    </a:lnTo>
                    <a:lnTo>
                      <a:pt x="2050" y="627"/>
                    </a:lnTo>
                    <a:lnTo>
                      <a:pt x="2054" y="624"/>
                    </a:lnTo>
                    <a:lnTo>
                      <a:pt x="2057" y="622"/>
                    </a:lnTo>
                    <a:lnTo>
                      <a:pt x="2061" y="620"/>
                    </a:lnTo>
                    <a:lnTo>
                      <a:pt x="2065" y="619"/>
                    </a:lnTo>
                    <a:lnTo>
                      <a:pt x="2069" y="617"/>
                    </a:lnTo>
                    <a:lnTo>
                      <a:pt x="2073" y="615"/>
                    </a:lnTo>
                    <a:lnTo>
                      <a:pt x="2077" y="612"/>
                    </a:lnTo>
                    <a:lnTo>
                      <a:pt x="2081" y="609"/>
                    </a:lnTo>
                    <a:lnTo>
                      <a:pt x="2085" y="607"/>
                    </a:lnTo>
                    <a:lnTo>
                      <a:pt x="2089" y="606"/>
                    </a:lnTo>
                    <a:lnTo>
                      <a:pt x="2093" y="603"/>
                    </a:lnTo>
                    <a:lnTo>
                      <a:pt x="2097" y="602"/>
                    </a:lnTo>
                    <a:lnTo>
                      <a:pt x="2101" y="598"/>
                    </a:lnTo>
                    <a:lnTo>
                      <a:pt x="2105" y="598"/>
                    </a:lnTo>
                    <a:lnTo>
                      <a:pt x="2109" y="595"/>
                    </a:lnTo>
                    <a:lnTo>
                      <a:pt x="2113" y="593"/>
                    </a:lnTo>
                    <a:lnTo>
                      <a:pt x="2117" y="591"/>
                    </a:lnTo>
                    <a:lnTo>
                      <a:pt x="2121" y="588"/>
                    </a:lnTo>
                    <a:lnTo>
                      <a:pt x="2124" y="587"/>
                    </a:lnTo>
                    <a:lnTo>
                      <a:pt x="2128" y="583"/>
                    </a:lnTo>
                    <a:lnTo>
                      <a:pt x="2132" y="582"/>
                    </a:lnTo>
                    <a:lnTo>
                      <a:pt x="2136" y="579"/>
                    </a:lnTo>
                    <a:lnTo>
                      <a:pt x="2140" y="579"/>
                    </a:lnTo>
                    <a:lnTo>
                      <a:pt x="2144" y="575"/>
                    </a:lnTo>
                    <a:lnTo>
                      <a:pt x="2148" y="575"/>
                    </a:lnTo>
                    <a:lnTo>
                      <a:pt x="2152" y="571"/>
                    </a:lnTo>
                    <a:lnTo>
                      <a:pt x="2156" y="570"/>
                    </a:lnTo>
                    <a:lnTo>
                      <a:pt x="2160" y="568"/>
                    </a:lnTo>
                    <a:lnTo>
                      <a:pt x="2164" y="565"/>
                    </a:lnTo>
                    <a:lnTo>
                      <a:pt x="2168" y="562"/>
                    </a:lnTo>
                    <a:lnTo>
                      <a:pt x="2172" y="560"/>
                    </a:lnTo>
                    <a:lnTo>
                      <a:pt x="2176" y="558"/>
                    </a:lnTo>
                    <a:lnTo>
                      <a:pt x="2180" y="556"/>
                    </a:lnTo>
                    <a:lnTo>
                      <a:pt x="2184" y="553"/>
                    </a:lnTo>
                    <a:lnTo>
                      <a:pt x="2188" y="550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3"/>
                    </a:lnTo>
                    <a:lnTo>
                      <a:pt x="2203" y="541"/>
                    </a:lnTo>
                    <a:lnTo>
                      <a:pt x="2207" y="539"/>
                    </a:lnTo>
                    <a:lnTo>
                      <a:pt x="2211" y="536"/>
                    </a:lnTo>
                    <a:lnTo>
                      <a:pt x="2215" y="536"/>
                    </a:lnTo>
                    <a:lnTo>
                      <a:pt x="2219" y="534"/>
                    </a:lnTo>
                    <a:lnTo>
                      <a:pt x="2223" y="528"/>
                    </a:lnTo>
                    <a:lnTo>
                      <a:pt x="2227" y="528"/>
                    </a:lnTo>
                    <a:lnTo>
                      <a:pt x="2231" y="527"/>
                    </a:lnTo>
                    <a:lnTo>
                      <a:pt x="2235" y="523"/>
                    </a:lnTo>
                    <a:lnTo>
                      <a:pt x="2239" y="521"/>
                    </a:lnTo>
                    <a:lnTo>
                      <a:pt x="2243" y="519"/>
                    </a:lnTo>
                    <a:lnTo>
                      <a:pt x="2247" y="516"/>
                    </a:lnTo>
                    <a:lnTo>
                      <a:pt x="2251" y="515"/>
                    </a:lnTo>
                    <a:lnTo>
                      <a:pt x="2255" y="513"/>
                    </a:lnTo>
                    <a:lnTo>
                      <a:pt x="2259" y="509"/>
                    </a:lnTo>
                    <a:lnTo>
                      <a:pt x="2262" y="508"/>
                    </a:lnTo>
                    <a:lnTo>
                      <a:pt x="2266" y="505"/>
                    </a:lnTo>
                    <a:lnTo>
                      <a:pt x="2270" y="502"/>
                    </a:lnTo>
                    <a:lnTo>
                      <a:pt x="2274" y="499"/>
                    </a:lnTo>
                    <a:lnTo>
                      <a:pt x="2278" y="497"/>
                    </a:lnTo>
                    <a:lnTo>
                      <a:pt x="2282" y="495"/>
                    </a:lnTo>
                    <a:lnTo>
                      <a:pt x="2286" y="493"/>
                    </a:lnTo>
                    <a:lnTo>
                      <a:pt x="2290" y="491"/>
                    </a:lnTo>
                    <a:lnTo>
                      <a:pt x="2294" y="490"/>
                    </a:lnTo>
                    <a:lnTo>
                      <a:pt x="2298" y="486"/>
                    </a:lnTo>
                    <a:lnTo>
                      <a:pt x="2302" y="484"/>
                    </a:lnTo>
                    <a:lnTo>
                      <a:pt x="2306" y="483"/>
                    </a:lnTo>
                    <a:lnTo>
                      <a:pt x="2310" y="479"/>
                    </a:lnTo>
                    <a:lnTo>
                      <a:pt x="2314" y="476"/>
                    </a:lnTo>
                    <a:lnTo>
                      <a:pt x="2318" y="474"/>
                    </a:lnTo>
                    <a:lnTo>
                      <a:pt x="2322" y="472"/>
                    </a:lnTo>
                    <a:lnTo>
                      <a:pt x="2326" y="470"/>
                    </a:lnTo>
                    <a:lnTo>
                      <a:pt x="2329" y="467"/>
                    </a:lnTo>
                    <a:lnTo>
                      <a:pt x="2333" y="464"/>
                    </a:lnTo>
                    <a:lnTo>
                      <a:pt x="2337" y="465"/>
                    </a:lnTo>
                    <a:lnTo>
                      <a:pt x="2341" y="461"/>
                    </a:lnTo>
                    <a:lnTo>
                      <a:pt x="2345" y="458"/>
                    </a:lnTo>
                    <a:lnTo>
                      <a:pt x="2349" y="455"/>
                    </a:lnTo>
                    <a:lnTo>
                      <a:pt x="2353" y="453"/>
                    </a:lnTo>
                    <a:lnTo>
                      <a:pt x="2357" y="453"/>
                    </a:lnTo>
                    <a:lnTo>
                      <a:pt x="2361" y="448"/>
                    </a:lnTo>
                    <a:lnTo>
                      <a:pt x="2365" y="446"/>
                    </a:lnTo>
                    <a:lnTo>
                      <a:pt x="2369" y="444"/>
                    </a:lnTo>
                    <a:lnTo>
                      <a:pt x="2373" y="441"/>
                    </a:lnTo>
                    <a:lnTo>
                      <a:pt x="2377" y="439"/>
                    </a:lnTo>
                    <a:lnTo>
                      <a:pt x="2381" y="437"/>
                    </a:lnTo>
                    <a:lnTo>
                      <a:pt x="2385" y="433"/>
                    </a:lnTo>
                    <a:lnTo>
                      <a:pt x="2389" y="433"/>
                    </a:lnTo>
                    <a:lnTo>
                      <a:pt x="2393" y="430"/>
                    </a:lnTo>
                    <a:lnTo>
                      <a:pt x="2396" y="429"/>
                    </a:lnTo>
                    <a:lnTo>
                      <a:pt x="2400" y="425"/>
                    </a:lnTo>
                    <a:lnTo>
                      <a:pt x="2404" y="423"/>
                    </a:lnTo>
                    <a:lnTo>
                      <a:pt x="2408" y="421"/>
                    </a:lnTo>
                    <a:lnTo>
                      <a:pt x="2412" y="418"/>
                    </a:lnTo>
                    <a:lnTo>
                      <a:pt x="2416" y="416"/>
                    </a:lnTo>
                    <a:lnTo>
                      <a:pt x="2420" y="414"/>
                    </a:lnTo>
                    <a:lnTo>
                      <a:pt x="2424" y="411"/>
                    </a:lnTo>
                    <a:lnTo>
                      <a:pt x="2428" y="409"/>
                    </a:lnTo>
                    <a:lnTo>
                      <a:pt x="2432" y="407"/>
                    </a:lnTo>
                    <a:lnTo>
                      <a:pt x="2436" y="404"/>
                    </a:lnTo>
                    <a:lnTo>
                      <a:pt x="2440" y="402"/>
                    </a:lnTo>
                    <a:lnTo>
                      <a:pt x="2444" y="399"/>
                    </a:lnTo>
                    <a:lnTo>
                      <a:pt x="2448" y="397"/>
                    </a:lnTo>
                    <a:lnTo>
                      <a:pt x="2452" y="395"/>
                    </a:lnTo>
                    <a:lnTo>
                      <a:pt x="2456" y="393"/>
                    </a:lnTo>
                    <a:lnTo>
                      <a:pt x="2460" y="391"/>
                    </a:lnTo>
                    <a:lnTo>
                      <a:pt x="2464" y="389"/>
                    </a:lnTo>
                    <a:lnTo>
                      <a:pt x="2467" y="386"/>
                    </a:lnTo>
                    <a:lnTo>
                      <a:pt x="2471" y="383"/>
                    </a:lnTo>
                    <a:lnTo>
                      <a:pt x="2475" y="381"/>
                    </a:lnTo>
                    <a:lnTo>
                      <a:pt x="2479" y="378"/>
                    </a:lnTo>
                    <a:lnTo>
                      <a:pt x="2483" y="378"/>
                    </a:lnTo>
                    <a:lnTo>
                      <a:pt x="2487" y="375"/>
                    </a:lnTo>
                    <a:lnTo>
                      <a:pt x="2491" y="372"/>
                    </a:lnTo>
                    <a:lnTo>
                      <a:pt x="2495" y="371"/>
                    </a:lnTo>
                    <a:lnTo>
                      <a:pt x="2499" y="367"/>
                    </a:lnTo>
                    <a:lnTo>
                      <a:pt x="2503" y="367"/>
                    </a:lnTo>
                    <a:lnTo>
                      <a:pt x="2507" y="365"/>
                    </a:lnTo>
                    <a:lnTo>
                      <a:pt x="2511" y="362"/>
                    </a:lnTo>
                    <a:lnTo>
                      <a:pt x="2515" y="359"/>
                    </a:lnTo>
                    <a:lnTo>
                      <a:pt x="2519" y="358"/>
                    </a:lnTo>
                    <a:lnTo>
                      <a:pt x="2523" y="355"/>
                    </a:lnTo>
                    <a:lnTo>
                      <a:pt x="2527" y="354"/>
                    </a:lnTo>
                    <a:lnTo>
                      <a:pt x="2531" y="350"/>
                    </a:lnTo>
                    <a:lnTo>
                      <a:pt x="2534" y="349"/>
                    </a:lnTo>
                    <a:lnTo>
                      <a:pt x="2538" y="346"/>
                    </a:lnTo>
                    <a:lnTo>
                      <a:pt x="2542" y="344"/>
                    </a:lnTo>
                    <a:lnTo>
                      <a:pt x="2546" y="342"/>
                    </a:lnTo>
                    <a:lnTo>
                      <a:pt x="2550" y="340"/>
                    </a:lnTo>
                    <a:lnTo>
                      <a:pt x="2554" y="338"/>
                    </a:lnTo>
                    <a:lnTo>
                      <a:pt x="2558" y="335"/>
                    </a:lnTo>
                    <a:lnTo>
                      <a:pt x="2562" y="332"/>
                    </a:lnTo>
                    <a:lnTo>
                      <a:pt x="2566" y="331"/>
                    </a:lnTo>
                    <a:lnTo>
                      <a:pt x="2570" y="329"/>
                    </a:lnTo>
                    <a:lnTo>
                      <a:pt x="2574" y="326"/>
                    </a:lnTo>
                    <a:lnTo>
                      <a:pt x="2578" y="326"/>
                    </a:lnTo>
                    <a:lnTo>
                      <a:pt x="2582" y="323"/>
                    </a:lnTo>
                    <a:lnTo>
                      <a:pt x="2586" y="321"/>
                    </a:lnTo>
                    <a:lnTo>
                      <a:pt x="2590" y="317"/>
                    </a:lnTo>
                    <a:lnTo>
                      <a:pt x="2594" y="316"/>
                    </a:lnTo>
                    <a:lnTo>
                      <a:pt x="2598" y="314"/>
                    </a:lnTo>
                    <a:lnTo>
                      <a:pt x="2602" y="313"/>
                    </a:lnTo>
                    <a:lnTo>
                      <a:pt x="2605" y="310"/>
                    </a:lnTo>
                    <a:lnTo>
                      <a:pt x="2609" y="309"/>
                    </a:lnTo>
                    <a:lnTo>
                      <a:pt x="2613" y="307"/>
                    </a:lnTo>
                    <a:lnTo>
                      <a:pt x="2617" y="305"/>
                    </a:lnTo>
                    <a:lnTo>
                      <a:pt x="2621" y="303"/>
                    </a:lnTo>
                    <a:lnTo>
                      <a:pt x="2625" y="301"/>
                    </a:lnTo>
                    <a:lnTo>
                      <a:pt x="2629" y="299"/>
                    </a:lnTo>
                    <a:lnTo>
                      <a:pt x="2633" y="297"/>
                    </a:lnTo>
                    <a:lnTo>
                      <a:pt x="2637" y="294"/>
                    </a:lnTo>
                    <a:lnTo>
                      <a:pt x="2641" y="291"/>
                    </a:lnTo>
                    <a:lnTo>
                      <a:pt x="2645" y="291"/>
                    </a:lnTo>
                    <a:lnTo>
                      <a:pt x="2649" y="288"/>
                    </a:lnTo>
                    <a:lnTo>
                      <a:pt x="2653" y="285"/>
                    </a:lnTo>
                    <a:lnTo>
                      <a:pt x="2657" y="283"/>
                    </a:lnTo>
                    <a:lnTo>
                      <a:pt x="2661" y="283"/>
                    </a:lnTo>
                    <a:lnTo>
                      <a:pt x="2665" y="280"/>
                    </a:lnTo>
                    <a:lnTo>
                      <a:pt x="2669" y="278"/>
                    </a:lnTo>
                    <a:lnTo>
                      <a:pt x="2672" y="277"/>
                    </a:lnTo>
                    <a:lnTo>
                      <a:pt x="2676" y="273"/>
                    </a:lnTo>
                    <a:lnTo>
                      <a:pt x="2680" y="272"/>
                    </a:lnTo>
                    <a:lnTo>
                      <a:pt x="2684" y="270"/>
                    </a:lnTo>
                    <a:lnTo>
                      <a:pt x="2688" y="268"/>
                    </a:lnTo>
                    <a:lnTo>
                      <a:pt x="2692" y="266"/>
                    </a:lnTo>
                    <a:lnTo>
                      <a:pt x="2696" y="265"/>
                    </a:lnTo>
                    <a:lnTo>
                      <a:pt x="2700" y="262"/>
                    </a:lnTo>
                    <a:lnTo>
                      <a:pt x="2704" y="261"/>
                    </a:lnTo>
                    <a:lnTo>
                      <a:pt x="2708" y="259"/>
                    </a:lnTo>
                    <a:lnTo>
                      <a:pt x="2712" y="257"/>
                    </a:lnTo>
                    <a:lnTo>
                      <a:pt x="2716" y="255"/>
                    </a:lnTo>
                    <a:lnTo>
                      <a:pt x="2720" y="253"/>
                    </a:lnTo>
                    <a:lnTo>
                      <a:pt x="2724" y="251"/>
                    </a:lnTo>
                    <a:lnTo>
                      <a:pt x="2728" y="250"/>
                    </a:lnTo>
                    <a:lnTo>
                      <a:pt x="2732" y="248"/>
                    </a:lnTo>
                    <a:lnTo>
                      <a:pt x="2736" y="247"/>
                    </a:lnTo>
                    <a:lnTo>
                      <a:pt x="2739" y="243"/>
                    </a:lnTo>
                    <a:lnTo>
                      <a:pt x="2743" y="241"/>
                    </a:lnTo>
                    <a:lnTo>
                      <a:pt x="2747" y="240"/>
                    </a:lnTo>
                    <a:lnTo>
                      <a:pt x="2751" y="239"/>
                    </a:lnTo>
                    <a:lnTo>
                      <a:pt x="2755" y="237"/>
                    </a:lnTo>
                    <a:lnTo>
                      <a:pt x="2759" y="235"/>
                    </a:lnTo>
                    <a:lnTo>
                      <a:pt x="2763" y="232"/>
                    </a:lnTo>
                    <a:lnTo>
                      <a:pt x="2767" y="230"/>
                    </a:lnTo>
                    <a:lnTo>
                      <a:pt x="2771" y="231"/>
                    </a:lnTo>
                    <a:lnTo>
                      <a:pt x="2775" y="228"/>
                    </a:lnTo>
                    <a:lnTo>
                      <a:pt x="2779" y="226"/>
                    </a:lnTo>
                    <a:lnTo>
                      <a:pt x="2783" y="223"/>
                    </a:lnTo>
                    <a:lnTo>
                      <a:pt x="2787" y="223"/>
                    </a:lnTo>
                    <a:lnTo>
                      <a:pt x="2791" y="220"/>
                    </a:lnTo>
                    <a:lnTo>
                      <a:pt x="2795" y="219"/>
                    </a:lnTo>
                    <a:lnTo>
                      <a:pt x="2799" y="217"/>
                    </a:lnTo>
                    <a:lnTo>
                      <a:pt x="2803" y="215"/>
                    </a:lnTo>
                    <a:lnTo>
                      <a:pt x="2807" y="214"/>
                    </a:lnTo>
                    <a:lnTo>
                      <a:pt x="2810" y="212"/>
                    </a:lnTo>
                    <a:lnTo>
                      <a:pt x="2814" y="210"/>
                    </a:lnTo>
                    <a:lnTo>
                      <a:pt x="2818" y="209"/>
                    </a:lnTo>
                    <a:lnTo>
                      <a:pt x="2822" y="209"/>
                    </a:lnTo>
                    <a:lnTo>
                      <a:pt x="2826" y="205"/>
                    </a:lnTo>
                    <a:lnTo>
                      <a:pt x="2830" y="203"/>
                    </a:lnTo>
                    <a:lnTo>
                      <a:pt x="2834" y="202"/>
                    </a:lnTo>
                    <a:lnTo>
                      <a:pt x="2838" y="199"/>
                    </a:lnTo>
                    <a:lnTo>
                      <a:pt x="2842" y="198"/>
                    </a:lnTo>
                    <a:lnTo>
                      <a:pt x="2846" y="199"/>
                    </a:lnTo>
                    <a:lnTo>
                      <a:pt x="2850" y="195"/>
                    </a:lnTo>
                    <a:lnTo>
                      <a:pt x="2854" y="194"/>
                    </a:lnTo>
                    <a:lnTo>
                      <a:pt x="2858" y="193"/>
                    </a:lnTo>
                    <a:lnTo>
                      <a:pt x="2862" y="192"/>
                    </a:lnTo>
                    <a:lnTo>
                      <a:pt x="2866" y="189"/>
                    </a:lnTo>
                    <a:lnTo>
                      <a:pt x="2870" y="187"/>
                    </a:lnTo>
                    <a:lnTo>
                      <a:pt x="2874" y="187"/>
                    </a:lnTo>
                    <a:lnTo>
                      <a:pt x="2877" y="185"/>
                    </a:lnTo>
                    <a:lnTo>
                      <a:pt x="2881" y="183"/>
                    </a:lnTo>
                    <a:lnTo>
                      <a:pt x="2885" y="182"/>
                    </a:lnTo>
                    <a:lnTo>
                      <a:pt x="2889" y="182"/>
                    </a:lnTo>
                    <a:lnTo>
                      <a:pt x="2893" y="179"/>
                    </a:lnTo>
                    <a:lnTo>
                      <a:pt x="2897" y="177"/>
                    </a:lnTo>
                    <a:lnTo>
                      <a:pt x="2901" y="176"/>
                    </a:lnTo>
                    <a:lnTo>
                      <a:pt x="2905" y="174"/>
                    </a:lnTo>
                    <a:lnTo>
                      <a:pt x="2909" y="173"/>
                    </a:lnTo>
                    <a:lnTo>
                      <a:pt x="2913" y="171"/>
                    </a:lnTo>
                    <a:lnTo>
                      <a:pt x="2917" y="170"/>
                    </a:lnTo>
                    <a:lnTo>
                      <a:pt x="2921" y="168"/>
                    </a:lnTo>
                    <a:lnTo>
                      <a:pt x="2925" y="166"/>
                    </a:lnTo>
                    <a:lnTo>
                      <a:pt x="2929" y="165"/>
                    </a:lnTo>
                    <a:lnTo>
                      <a:pt x="2933" y="165"/>
                    </a:lnTo>
                    <a:lnTo>
                      <a:pt x="2937" y="162"/>
                    </a:lnTo>
                    <a:lnTo>
                      <a:pt x="2941" y="160"/>
                    </a:lnTo>
                    <a:lnTo>
                      <a:pt x="2944" y="160"/>
                    </a:lnTo>
                    <a:lnTo>
                      <a:pt x="2948" y="157"/>
                    </a:lnTo>
                    <a:lnTo>
                      <a:pt x="2952" y="156"/>
                    </a:lnTo>
                    <a:lnTo>
                      <a:pt x="2956" y="155"/>
                    </a:lnTo>
                    <a:lnTo>
                      <a:pt x="2960" y="154"/>
                    </a:lnTo>
                    <a:lnTo>
                      <a:pt x="2964" y="153"/>
                    </a:lnTo>
                    <a:lnTo>
                      <a:pt x="2968" y="151"/>
                    </a:lnTo>
                    <a:lnTo>
                      <a:pt x="2972" y="150"/>
                    </a:lnTo>
                    <a:lnTo>
                      <a:pt x="2976" y="149"/>
                    </a:lnTo>
                    <a:lnTo>
                      <a:pt x="2980" y="147"/>
                    </a:lnTo>
                    <a:lnTo>
                      <a:pt x="2984" y="146"/>
                    </a:lnTo>
                    <a:lnTo>
                      <a:pt x="2988" y="145"/>
                    </a:lnTo>
                    <a:lnTo>
                      <a:pt x="2992" y="143"/>
                    </a:lnTo>
                    <a:lnTo>
                      <a:pt x="2996" y="143"/>
                    </a:lnTo>
                    <a:lnTo>
                      <a:pt x="3000" y="143"/>
                    </a:lnTo>
                    <a:lnTo>
                      <a:pt x="3004" y="140"/>
                    </a:lnTo>
                    <a:lnTo>
                      <a:pt x="3008" y="139"/>
                    </a:lnTo>
                    <a:lnTo>
                      <a:pt x="3012" y="137"/>
                    </a:lnTo>
                    <a:lnTo>
                      <a:pt x="3015" y="136"/>
                    </a:lnTo>
                    <a:lnTo>
                      <a:pt x="3019" y="135"/>
                    </a:lnTo>
                    <a:lnTo>
                      <a:pt x="3023" y="135"/>
                    </a:lnTo>
                    <a:lnTo>
                      <a:pt x="3027" y="132"/>
                    </a:lnTo>
                    <a:lnTo>
                      <a:pt x="3031" y="131"/>
                    </a:lnTo>
                    <a:lnTo>
                      <a:pt x="3035" y="130"/>
                    </a:lnTo>
                    <a:lnTo>
                      <a:pt x="3039" y="128"/>
                    </a:lnTo>
                    <a:lnTo>
                      <a:pt x="3043" y="128"/>
                    </a:lnTo>
                    <a:lnTo>
                      <a:pt x="3047" y="127"/>
                    </a:lnTo>
                    <a:lnTo>
                      <a:pt x="3051" y="125"/>
                    </a:lnTo>
                    <a:lnTo>
                      <a:pt x="3055" y="123"/>
                    </a:lnTo>
                    <a:lnTo>
                      <a:pt x="3059" y="123"/>
                    </a:lnTo>
                    <a:lnTo>
                      <a:pt x="3063" y="121"/>
                    </a:lnTo>
                    <a:lnTo>
                      <a:pt x="3067" y="120"/>
                    </a:lnTo>
                    <a:lnTo>
                      <a:pt x="3071" y="119"/>
                    </a:lnTo>
                    <a:lnTo>
                      <a:pt x="3075" y="119"/>
                    </a:lnTo>
                    <a:lnTo>
                      <a:pt x="3079" y="116"/>
                    </a:lnTo>
                    <a:lnTo>
                      <a:pt x="3082" y="117"/>
                    </a:lnTo>
                    <a:lnTo>
                      <a:pt x="3086" y="115"/>
                    </a:lnTo>
                    <a:lnTo>
                      <a:pt x="3090" y="114"/>
                    </a:lnTo>
                    <a:lnTo>
                      <a:pt x="3094" y="112"/>
                    </a:lnTo>
                    <a:lnTo>
                      <a:pt x="3098" y="111"/>
                    </a:lnTo>
                    <a:lnTo>
                      <a:pt x="3102" y="112"/>
                    </a:lnTo>
                    <a:lnTo>
                      <a:pt x="3106" y="109"/>
                    </a:lnTo>
                    <a:lnTo>
                      <a:pt x="3110" y="108"/>
                    </a:lnTo>
                    <a:lnTo>
                      <a:pt x="3114" y="108"/>
                    </a:lnTo>
                    <a:lnTo>
                      <a:pt x="3118" y="106"/>
                    </a:lnTo>
                    <a:lnTo>
                      <a:pt x="3122" y="105"/>
                    </a:lnTo>
                    <a:lnTo>
                      <a:pt x="3126" y="105"/>
                    </a:lnTo>
                    <a:lnTo>
                      <a:pt x="3130" y="104"/>
                    </a:lnTo>
                    <a:lnTo>
                      <a:pt x="3134" y="102"/>
                    </a:lnTo>
                    <a:lnTo>
                      <a:pt x="3138" y="102"/>
                    </a:lnTo>
                    <a:lnTo>
                      <a:pt x="3142" y="101"/>
                    </a:lnTo>
                    <a:lnTo>
                      <a:pt x="3146" y="99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84" name="Freeform 2736"/>
              <p:cNvSpPr>
                <a:spLocks/>
              </p:cNvSpPr>
              <p:nvPr/>
            </p:nvSpPr>
            <p:spPr bwMode="auto">
              <a:xfrm flipV="1">
                <a:off x="506" y="1526"/>
                <a:ext cx="1814" cy="394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3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9"/>
                  </a:cxn>
                  <a:cxn ang="0">
                    <a:pos x="354" y="17"/>
                  </a:cxn>
                  <a:cxn ang="0">
                    <a:pos x="406" y="28"/>
                  </a:cxn>
                  <a:cxn ang="0">
                    <a:pos x="457" y="42"/>
                  </a:cxn>
                  <a:cxn ang="0">
                    <a:pos x="508" y="59"/>
                  </a:cxn>
                  <a:cxn ang="0">
                    <a:pos x="559" y="81"/>
                  </a:cxn>
                  <a:cxn ang="0">
                    <a:pos x="611" y="106"/>
                  </a:cxn>
                  <a:cxn ang="0">
                    <a:pos x="662" y="134"/>
                  </a:cxn>
                  <a:cxn ang="0">
                    <a:pos x="713" y="168"/>
                  </a:cxn>
                  <a:cxn ang="0">
                    <a:pos x="764" y="202"/>
                  </a:cxn>
                  <a:cxn ang="0">
                    <a:pos x="816" y="240"/>
                  </a:cxn>
                  <a:cxn ang="0">
                    <a:pos x="867" y="279"/>
                  </a:cxn>
                  <a:cxn ang="0">
                    <a:pos x="918" y="322"/>
                  </a:cxn>
                  <a:cxn ang="0">
                    <a:pos x="969" y="364"/>
                  </a:cxn>
                  <a:cxn ang="0">
                    <a:pos x="1021" y="404"/>
                  </a:cxn>
                  <a:cxn ang="0">
                    <a:pos x="1072" y="445"/>
                  </a:cxn>
                  <a:cxn ang="0">
                    <a:pos x="1123" y="484"/>
                  </a:cxn>
                  <a:cxn ang="0">
                    <a:pos x="1174" y="520"/>
                  </a:cxn>
                  <a:cxn ang="0">
                    <a:pos x="1226" y="552"/>
                  </a:cxn>
                  <a:cxn ang="0">
                    <a:pos x="1277" y="584"/>
                  </a:cxn>
                  <a:cxn ang="0">
                    <a:pos x="1328" y="610"/>
                  </a:cxn>
                  <a:cxn ang="0">
                    <a:pos x="1379" y="633"/>
                  </a:cxn>
                  <a:cxn ang="0">
                    <a:pos x="1431" y="651"/>
                  </a:cxn>
                  <a:cxn ang="0">
                    <a:pos x="1482" y="667"/>
                  </a:cxn>
                  <a:cxn ang="0">
                    <a:pos x="1533" y="676"/>
                  </a:cxn>
                  <a:cxn ang="0">
                    <a:pos x="1584" y="683"/>
                  </a:cxn>
                  <a:cxn ang="0">
                    <a:pos x="1636" y="684"/>
                  </a:cxn>
                  <a:cxn ang="0">
                    <a:pos x="1687" y="681"/>
                  </a:cxn>
                  <a:cxn ang="0">
                    <a:pos x="1738" y="676"/>
                  </a:cxn>
                  <a:cxn ang="0">
                    <a:pos x="1789" y="666"/>
                  </a:cxn>
                  <a:cxn ang="0">
                    <a:pos x="1841" y="652"/>
                  </a:cxn>
                  <a:cxn ang="0">
                    <a:pos x="1892" y="637"/>
                  </a:cxn>
                  <a:cxn ang="0">
                    <a:pos x="1943" y="618"/>
                  </a:cxn>
                  <a:cxn ang="0">
                    <a:pos x="1994" y="597"/>
                  </a:cxn>
                  <a:cxn ang="0">
                    <a:pos x="2046" y="574"/>
                  </a:cxn>
                  <a:cxn ang="0">
                    <a:pos x="2097" y="550"/>
                  </a:cxn>
                  <a:cxn ang="0">
                    <a:pos x="2148" y="525"/>
                  </a:cxn>
                  <a:cxn ang="0">
                    <a:pos x="2199" y="498"/>
                  </a:cxn>
                  <a:cxn ang="0">
                    <a:pos x="2251" y="469"/>
                  </a:cxn>
                  <a:cxn ang="0">
                    <a:pos x="2302" y="441"/>
                  </a:cxn>
                  <a:cxn ang="0">
                    <a:pos x="2353" y="414"/>
                  </a:cxn>
                  <a:cxn ang="0">
                    <a:pos x="2404" y="387"/>
                  </a:cxn>
                  <a:cxn ang="0">
                    <a:pos x="2456" y="359"/>
                  </a:cxn>
                  <a:cxn ang="0">
                    <a:pos x="2507" y="333"/>
                  </a:cxn>
                  <a:cxn ang="0">
                    <a:pos x="2558" y="306"/>
                  </a:cxn>
                  <a:cxn ang="0">
                    <a:pos x="2609" y="282"/>
                  </a:cxn>
                  <a:cxn ang="0">
                    <a:pos x="2661" y="257"/>
                  </a:cxn>
                  <a:cxn ang="0">
                    <a:pos x="2712" y="234"/>
                  </a:cxn>
                  <a:cxn ang="0">
                    <a:pos x="2763" y="213"/>
                  </a:cxn>
                  <a:cxn ang="0">
                    <a:pos x="2814" y="192"/>
                  </a:cxn>
                  <a:cxn ang="0">
                    <a:pos x="2866" y="174"/>
                  </a:cxn>
                  <a:cxn ang="0">
                    <a:pos x="2917" y="155"/>
                  </a:cxn>
                  <a:cxn ang="0">
                    <a:pos x="2968" y="139"/>
                  </a:cxn>
                  <a:cxn ang="0">
                    <a:pos x="3019" y="122"/>
                  </a:cxn>
                  <a:cxn ang="0">
                    <a:pos x="3071" y="109"/>
                  </a:cxn>
                  <a:cxn ang="0">
                    <a:pos x="3122" y="98"/>
                  </a:cxn>
                </a:cxnLst>
                <a:rect l="0" t="0" r="r" b="b"/>
                <a:pathLst>
                  <a:path w="3150" h="685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5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9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10"/>
                    </a:lnTo>
                    <a:lnTo>
                      <a:pt x="311" y="10"/>
                    </a:lnTo>
                    <a:lnTo>
                      <a:pt x="315" y="10"/>
                    </a:lnTo>
                    <a:lnTo>
                      <a:pt x="319" y="12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3"/>
                    </a:lnTo>
                    <a:lnTo>
                      <a:pt x="335" y="13"/>
                    </a:lnTo>
                    <a:lnTo>
                      <a:pt x="339" y="15"/>
                    </a:lnTo>
                    <a:lnTo>
                      <a:pt x="342" y="15"/>
                    </a:lnTo>
                    <a:lnTo>
                      <a:pt x="346" y="15"/>
                    </a:lnTo>
                    <a:lnTo>
                      <a:pt x="350" y="16"/>
                    </a:lnTo>
                    <a:lnTo>
                      <a:pt x="354" y="17"/>
                    </a:lnTo>
                    <a:lnTo>
                      <a:pt x="358" y="17"/>
                    </a:lnTo>
                    <a:lnTo>
                      <a:pt x="362" y="17"/>
                    </a:lnTo>
                    <a:lnTo>
                      <a:pt x="366" y="18"/>
                    </a:lnTo>
                    <a:lnTo>
                      <a:pt x="370" y="20"/>
                    </a:lnTo>
                    <a:lnTo>
                      <a:pt x="374" y="19"/>
                    </a:lnTo>
                    <a:lnTo>
                      <a:pt x="378" y="21"/>
                    </a:lnTo>
                    <a:lnTo>
                      <a:pt x="382" y="22"/>
                    </a:lnTo>
                    <a:lnTo>
                      <a:pt x="386" y="23"/>
                    </a:lnTo>
                    <a:lnTo>
                      <a:pt x="390" y="24"/>
                    </a:lnTo>
                    <a:lnTo>
                      <a:pt x="394" y="24"/>
                    </a:lnTo>
                    <a:lnTo>
                      <a:pt x="398" y="24"/>
                    </a:lnTo>
                    <a:lnTo>
                      <a:pt x="402" y="25"/>
                    </a:lnTo>
                    <a:lnTo>
                      <a:pt x="406" y="28"/>
                    </a:lnTo>
                    <a:lnTo>
                      <a:pt x="410" y="28"/>
                    </a:lnTo>
                    <a:lnTo>
                      <a:pt x="413" y="30"/>
                    </a:lnTo>
                    <a:lnTo>
                      <a:pt x="417" y="30"/>
                    </a:lnTo>
                    <a:lnTo>
                      <a:pt x="421" y="31"/>
                    </a:lnTo>
                    <a:lnTo>
                      <a:pt x="425" y="31"/>
                    </a:lnTo>
                    <a:lnTo>
                      <a:pt x="429" y="33"/>
                    </a:lnTo>
                    <a:lnTo>
                      <a:pt x="433" y="35"/>
                    </a:lnTo>
                    <a:lnTo>
                      <a:pt x="437" y="34"/>
                    </a:lnTo>
                    <a:lnTo>
                      <a:pt x="441" y="35"/>
                    </a:lnTo>
                    <a:lnTo>
                      <a:pt x="445" y="37"/>
                    </a:lnTo>
                    <a:lnTo>
                      <a:pt x="449" y="39"/>
                    </a:lnTo>
                    <a:lnTo>
                      <a:pt x="453" y="41"/>
                    </a:lnTo>
                    <a:lnTo>
                      <a:pt x="457" y="42"/>
                    </a:lnTo>
                    <a:lnTo>
                      <a:pt x="461" y="41"/>
                    </a:lnTo>
                    <a:lnTo>
                      <a:pt x="465" y="45"/>
                    </a:lnTo>
                    <a:lnTo>
                      <a:pt x="469" y="45"/>
                    </a:lnTo>
                    <a:lnTo>
                      <a:pt x="473" y="45"/>
                    </a:lnTo>
                    <a:lnTo>
                      <a:pt x="477" y="48"/>
                    </a:lnTo>
                    <a:lnTo>
                      <a:pt x="480" y="47"/>
                    </a:lnTo>
                    <a:lnTo>
                      <a:pt x="484" y="50"/>
                    </a:lnTo>
                    <a:lnTo>
                      <a:pt x="488" y="51"/>
                    </a:lnTo>
                    <a:lnTo>
                      <a:pt x="492" y="52"/>
                    </a:lnTo>
                    <a:lnTo>
                      <a:pt x="496" y="55"/>
                    </a:lnTo>
                    <a:lnTo>
                      <a:pt x="500" y="56"/>
                    </a:lnTo>
                    <a:lnTo>
                      <a:pt x="504" y="58"/>
                    </a:lnTo>
                    <a:lnTo>
                      <a:pt x="508" y="59"/>
                    </a:lnTo>
                    <a:lnTo>
                      <a:pt x="512" y="60"/>
                    </a:lnTo>
                    <a:lnTo>
                      <a:pt x="516" y="62"/>
                    </a:lnTo>
                    <a:lnTo>
                      <a:pt x="520" y="63"/>
                    </a:lnTo>
                    <a:lnTo>
                      <a:pt x="524" y="63"/>
                    </a:lnTo>
                    <a:lnTo>
                      <a:pt x="528" y="66"/>
                    </a:lnTo>
                    <a:lnTo>
                      <a:pt x="532" y="68"/>
                    </a:lnTo>
                    <a:lnTo>
                      <a:pt x="536" y="70"/>
                    </a:lnTo>
                    <a:lnTo>
                      <a:pt x="540" y="71"/>
                    </a:lnTo>
                    <a:lnTo>
                      <a:pt x="544" y="74"/>
                    </a:lnTo>
                    <a:lnTo>
                      <a:pt x="547" y="75"/>
                    </a:lnTo>
                    <a:lnTo>
                      <a:pt x="551" y="76"/>
                    </a:lnTo>
                    <a:lnTo>
                      <a:pt x="555" y="78"/>
                    </a:lnTo>
                    <a:lnTo>
                      <a:pt x="559" y="81"/>
                    </a:lnTo>
                    <a:lnTo>
                      <a:pt x="563" y="82"/>
                    </a:lnTo>
                    <a:lnTo>
                      <a:pt x="567" y="84"/>
                    </a:lnTo>
                    <a:lnTo>
                      <a:pt x="571" y="86"/>
                    </a:lnTo>
                    <a:lnTo>
                      <a:pt x="575" y="87"/>
                    </a:lnTo>
                    <a:lnTo>
                      <a:pt x="579" y="90"/>
                    </a:lnTo>
                    <a:lnTo>
                      <a:pt x="583" y="91"/>
                    </a:lnTo>
                    <a:lnTo>
                      <a:pt x="587" y="94"/>
                    </a:lnTo>
                    <a:lnTo>
                      <a:pt x="591" y="96"/>
                    </a:lnTo>
                    <a:lnTo>
                      <a:pt x="595" y="97"/>
                    </a:lnTo>
                    <a:lnTo>
                      <a:pt x="599" y="99"/>
                    </a:lnTo>
                    <a:lnTo>
                      <a:pt x="603" y="101"/>
                    </a:lnTo>
                    <a:lnTo>
                      <a:pt x="607" y="104"/>
                    </a:lnTo>
                    <a:lnTo>
                      <a:pt x="611" y="106"/>
                    </a:lnTo>
                    <a:lnTo>
                      <a:pt x="615" y="107"/>
                    </a:lnTo>
                    <a:lnTo>
                      <a:pt x="618" y="110"/>
                    </a:lnTo>
                    <a:lnTo>
                      <a:pt x="622" y="112"/>
                    </a:lnTo>
                    <a:lnTo>
                      <a:pt x="626" y="113"/>
                    </a:lnTo>
                    <a:lnTo>
                      <a:pt x="630" y="117"/>
                    </a:lnTo>
                    <a:lnTo>
                      <a:pt x="634" y="117"/>
                    </a:lnTo>
                    <a:lnTo>
                      <a:pt x="638" y="121"/>
                    </a:lnTo>
                    <a:lnTo>
                      <a:pt x="642" y="121"/>
                    </a:lnTo>
                    <a:lnTo>
                      <a:pt x="646" y="126"/>
                    </a:lnTo>
                    <a:lnTo>
                      <a:pt x="650" y="126"/>
                    </a:lnTo>
                    <a:lnTo>
                      <a:pt x="654" y="129"/>
                    </a:lnTo>
                    <a:lnTo>
                      <a:pt x="658" y="133"/>
                    </a:lnTo>
                    <a:lnTo>
                      <a:pt x="662" y="134"/>
                    </a:lnTo>
                    <a:lnTo>
                      <a:pt x="666" y="136"/>
                    </a:lnTo>
                    <a:lnTo>
                      <a:pt x="670" y="138"/>
                    </a:lnTo>
                    <a:lnTo>
                      <a:pt x="674" y="143"/>
                    </a:lnTo>
                    <a:lnTo>
                      <a:pt x="678" y="144"/>
                    </a:lnTo>
                    <a:lnTo>
                      <a:pt x="682" y="146"/>
                    </a:lnTo>
                    <a:lnTo>
                      <a:pt x="685" y="149"/>
                    </a:lnTo>
                    <a:lnTo>
                      <a:pt x="689" y="152"/>
                    </a:lnTo>
                    <a:lnTo>
                      <a:pt x="693" y="154"/>
                    </a:lnTo>
                    <a:lnTo>
                      <a:pt x="697" y="156"/>
                    </a:lnTo>
                    <a:lnTo>
                      <a:pt x="701" y="159"/>
                    </a:lnTo>
                    <a:lnTo>
                      <a:pt x="705" y="161"/>
                    </a:lnTo>
                    <a:lnTo>
                      <a:pt x="709" y="164"/>
                    </a:lnTo>
                    <a:lnTo>
                      <a:pt x="713" y="168"/>
                    </a:lnTo>
                    <a:lnTo>
                      <a:pt x="717" y="169"/>
                    </a:lnTo>
                    <a:lnTo>
                      <a:pt x="721" y="172"/>
                    </a:lnTo>
                    <a:lnTo>
                      <a:pt x="725" y="177"/>
                    </a:lnTo>
                    <a:lnTo>
                      <a:pt x="729" y="178"/>
                    </a:lnTo>
                    <a:lnTo>
                      <a:pt x="733" y="181"/>
                    </a:lnTo>
                    <a:lnTo>
                      <a:pt x="737" y="184"/>
                    </a:lnTo>
                    <a:lnTo>
                      <a:pt x="741" y="187"/>
                    </a:lnTo>
                    <a:lnTo>
                      <a:pt x="745" y="189"/>
                    </a:lnTo>
                    <a:lnTo>
                      <a:pt x="749" y="192"/>
                    </a:lnTo>
                    <a:lnTo>
                      <a:pt x="753" y="194"/>
                    </a:lnTo>
                    <a:lnTo>
                      <a:pt x="756" y="197"/>
                    </a:lnTo>
                    <a:lnTo>
                      <a:pt x="760" y="199"/>
                    </a:lnTo>
                    <a:lnTo>
                      <a:pt x="764" y="202"/>
                    </a:lnTo>
                    <a:lnTo>
                      <a:pt x="768" y="205"/>
                    </a:lnTo>
                    <a:lnTo>
                      <a:pt x="772" y="209"/>
                    </a:lnTo>
                    <a:lnTo>
                      <a:pt x="776" y="212"/>
                    </a:lnTo>
                    <a:lnTo>
                      <a:pt x="780" y="213"/>
                    </a:lnTo>
                    <a:lnTo>
                      <a:pt x="784" y="217"/>
                    </a:lnTo>
                    <a:lnTo>
                      <a:pt x="788" y="219"/>
                    </a:lnTo>
                    <a:lnTo>
                      <a:pt x="792" y="223"/>
                    </a:lnTo>
                    <a:lnTo>
                      <a:pt x="796" y="225"/>
                    </a:lnTo>
                    <a:lnTo>
                      <a:pt x="800" y="229"/>
                    </a:lnTo>
                    <a:lnTo>
                      <a:pt x="804" y="232"/>
                    </a:lnTo>
                    <a:lnTo>
                      <a:pt x="808" y="235"/>
                    </a:lnTo>
                    <a:lnTo>
                      <a:pt x="812" y="237"/>
                    </a:lnTo>
                    <a:lnTo>
                      <a:pt x="816" y="240"/>
                    </a:lnTo>
                    <a:lnTo>
                      <a:pt x="820" y="244"/>
                    </a:lnTo>
                    <a:lnTo>
                      <a:pt x="823" y="246"/>
                    </a:lnTo>
                    <a:lnTo>
                      <a:pt x="827" y="250"/>
                    </a:lnTo>
                    <a:lnTo>
                      <a:pt x="831" y="253"/>
                    </a:lnTo>
                    <a:lnTo>
                      <a:pt x="835" y="257"/>
                    </a:lnTo>
                    <a:lnTo>
                      <a:pt x="839" y="259"/>
                    </a:lnTo>
                    <a:lnTo>
                      <a:pt x="843" y="261"/>
                    </a:lnTo>
                    <a:lnTo>
                      <a:pt x="847" y="265"/>
                    </a:lnTo>
                    <a:lnTo>
                      <a:pt x="851" y="268"/>
                    </a:lnTo>
                    <a:lnTo>
                      <a:pt x="855" y="273"/>
                    </a:lnTo>
                    <a:lnTo>
                      <a:pt x="859" y="275"/>
                    </a:lnTo>
                    <a:lnTo>
                      <a:pt x="863" y="276"/>
                    </a:lnTo>
                    <a:lnTo>
                      <a:pt x="867" y="279"/>
                    </a:lnTo>
                    <a:lnTo>
                      <a:pt x="871" y="284"/>
                    </a:lnTo>
                    <a:lnTo>
                      <a:pt x="875" y="288"/>
                    </a:lnTo>
                    <a:lnTo>
                      <a:pt x="879" y="289"/>
                    </a:lnTo>
                    <a:lnTo>
                      <a:pt x="883" y="294"/>
                    </a:lnTo>
                    <a:lnTo>
                      <a:pt x="887" y="297"/>
                    </a:lnTo>
                    <a:lnTo>
                      <a:pt x="890" y="300"/>
                    </a:lnTo>
                    <a:lnTo>
                      <a:pt x="894" y="303"/>
                    </a:lnTo>
                    <a:lnTo>
                      <a:pt x="898" y="305"/>
                    </a:lnTo>
                    <a:lnTo>
                      <a:pt x="902" y="310"/>
                    </a:lnTo>
                    <a:lnTo>
                      <a:pt x="906" y="310"/>
                    </a:lnTo>
                    <a:lnTo>
                      <a:pt x="910" y="316"/>
                    </a:lnTo>
                    <a:lnTo>
                      <a:pt x="914" y="317"/>
                    </a:lnTo>
                    <a:lnTo>
                      <a:pt x="918" y="322"/>
                    </a:lnTo>
                    <a:lnTo>
                      <a:pt x="922" y="327"/>
                    </a:lnTo>
                    <a:lnTo>
                      <a:pt x="926" y="328"/>
                    </a:lnTo>
                    <a:lnTo>
                      <a:pt x="930" y="330"/>
                    </a:lnTo>
                    <a:lnTo>
                      <a:pt x="934" y="334"/>
                    </a:lnTo>
                    <a:lnTo>
                      <a:pt x="938" y="339"/>
                    </a:lnTo>
                    <a:lnTo>
                      <a:pt x="942" y="340"/>
                    </a:lnTo>
                    <a:lnTo>
                      <a:pt x="946" y="345"/>
                    </a:lnTo>
                    <a:lnTo>
                      <a:pt x="950" y="347"/>
                    </a:lnTo>
                    <a:lnTo>
                      <a:pt x="954" y="351"/>
                    </a:lnTo>
                    <a:lnTo>
                      <a:pt x="958" y="353"/>
                    </a:lnTo>
                    <a:lnTo>
                      <a:pt x="961" y="357"/>
                    </a:lnTo>
                    <a:lnTo>
                      <a:pt x="965" y="360"/>
                    </a:lnTo>
                    <a:lnTo>
                      <a:pt x="969" y="364"/>
                    </a:lnTo>
                    <a:lnTo>
                      <a:pt x="973" y="366"/>
                    </a:lnTo>
                    <a:lnTo>
                      <a:pt x="977" y="370"/>
                    </a:lnTo>
                    <a:lnTo>
                      <a:pt x="981" y="373"/>
                    </a:lnTo>
                    <a:lnTo>
                      <a:pt x="985" y="376"/>
                    </a:lnTo>
                    <a:lnTo>
                      <a:pt x="989" y="380"/>
                    </a:lnTo>
                    <a:lnTo>
                      <a:pt x="993" y="383"/>
                    </a:lnTo>
                    <a:lnTo>
                      <a:pt x="997" y="385"/>
                    </a:lnTo>
                    <a:lnTo>
                      <a:pt x="1001" y="389"/>
                    </a:lnTo>
                    <a:lnTo>
                      <a:pt x="1005" y="392"/>
                    </a:lnTo>
                    <a:lnTo>
                      <a:pt x="1009" y="395"/>
                    </a:lnTo>
                    <a:lnTo>
                      <a:pt x="1013" y="398"/>
                    </a:lnTo>
                    <a:lnTo>
                      <a:pt x="1017" y="401"/>
                    </a:lnTo>
                    <a:lnTo>
                      <a:pt x="1021" y="404"/>
                    </a:lnTo>
                    <a:lnTo>
                      <a:pt x="1025" y="408"/>
                    </a:lnTo>
                    <a:lnTo>
                      <a:pt x="1028" y="409"/>
                    </a:lnTo>
                    <a:lnTo>
                      <a:pt x="1032" y="415"/>
                    </a:lnTo>
                    <a:lnTo>
                      <a:pt x="1036" y="418"/>
                    </a:lnTo>
                    <a:lnTo>
                      <a:pt x="1040" y="420"/>
                    </a:lnTo>
                    <a:lnTo>
                      <a:pt x="1044" y="424"/>
                    </a:lnTo>
                    <a:lnTo>
                      <a:pt x="1048" y="427"/>
                    </a:lnTo>
                    <a:lnTo>
                      <a:pt x="1052" y="429"/>
                    </a:lnTo>
                    <a:lnTo>
                      <a:pt x="1056" y="433"/>
                    </a:lnTo>
                    <a:lnTo>
                      <a:pt x="1060" y="436"/>
                    </a:lnTo>
                    <a:lnTo>
                      <a:pt x="1064" y="439"/>
                    </a:lnTo>
                    <a:lnTo>
                      <a:pt x="1068" y="443"/>
                    </a:lnTo>
                    <a:lnTo>
                      <a:pt x="1072" y="445"/>
                    </a:lnTo>
                    <a:lnTo>
                      <a:pt x="1076" y="448"/>
                    </a:lnTo>
                    <a:lnTo>
                      <a:pt x="1080" y="450"/>
                    </a:lnTo>
                    <a:lnTo>
                      <a:pt x="1084" y="454"/>
                    </a:lnTo>
                    <a:lnTo>
                      <a:pt x="1088" y="458"/>
                    </a:lnTo>
                    <a:lnTo>
                      <a:pt x="1092" y="459"/>
                    </a:lnTo>
                    <a:lnTo>
                      <a:pt x="1095" y="464"/>
                    </a:lnTo>
                    <a:lnTo>
                      <a:pt x="1099" y="466"/>
                    </a:lnTo>
                    <a:lnTo>
                      <a:pt x="1103" y="470"/>
                    </a:lnTo>
                    <a:lnTo>
                      <a:pt x="1107" y="473"/>
                    </a:lnTo>
                    <a:lnTo>
                      <a:pt x="1111" y="475"/>
                    </a:lnTo>
                    <a:lnTo>
                      <a:pt x="1115" y="477"/>
                    </a:lnTo>
                    <a:lnTo>
                      <a:pt x="1119" y="481"/>
                    </a:lnTo>
                    <a:lnTo>
                      <a:pt x="1123" y="484"/>
                    </a:lnTo>
                    <a:lnTo>
                      <a:pt x="1127" y="486"/>
                    </a:lnTo>
                    <a:lnTo>
                      <a:pt x="1131" y="490"/>
                    </a:lnTo>
                    <a:lnTo>
                      <a:pt x="1135" y="492"/>
                    </a:lnTo>
                    <a:lnTo>
                      <a:pt x="1139" y="495"/>
                    </a:lnTo>
                    <a:lnTo>
                      <a:pt x="1143" y="498"/>
                    </a:lnTo>
                    <a:lnTo>
                      <a:pt x="1147" y="500"/>
                    </a:lnTo>
                    <a:lnTo>
                      <a:pt x="1151" y="504"/>
                    </a:lnTo>
                    <a:lnTo>
                      <a:pt x="1155" y="506"/>
                    </a:lnTo>
                    <a:lnTo>
                      <a:pt x="1159" y="508"/>
                    </a:lnTo>
                    <a:lnTo>
                      <a:pt x="1163" y="513"/>
                    </a:lnTo>
                    <a:lnTo>
                      <a:pt x="1166" y="515"/>
                    </a:lnTo>
                    <a:lnTo>
                      <a:pt x="1170" y="517"/>
                    </a:lnTo>
                    <a:lnTo>
                      <a:pt x="1174" y="520"/>
                    </a:lnTo>
                    <a:lnTo>
                      <a:pt x="1178" y="523"/>
                    </a:lnTo>
                    <a:lnTo>
                      <a:pt x="1182" y="526"/>
                    </a:lnTo>
                    <a:lnTo>
                      <a:pt x="1186" y="528"/>
                    </a:lnTo>
                    <a:lnTo>
                      <a:pt x="1190" y="530"/>
                    </a:lnTo>
                    <a:lnTo>
                      <a:pt x="1194" y="534"/>
                    </a:lnTo>
                    <a:lnTo>
                      <a:pt x="1198" y="536"/>
                    </a:lnTo>
                    <a:lnTo>
                      <a:pt x="1202" y="539"/>
                    </a:lnTo>
                    <a:lnTo>
                      <a:pt x="1206" y="542"/>
                    </a:lnTo>
                    <a:lnTo>
                      <a:pt x="1210" y="542"/>
                    </a:lnTo>
                    <a:lnTo>
                      <a:pt x="1214" y="547"/>
                    </a:lnTo>
                    <a:lnTo>
                      <a:pt x="1218" y="548"/>
                    </a:lnTo>
                    <a:lnTo>
                      <a:pt x="1222" y="551"/>
                    </a:lnTo>
                    <a:lnTo>
                      <a:pt x="1226" y="552"/>
                    </a:lnTo>
                    <a:lnTo>
                      <a:pt x="1230" y="556"/>
                    </a:lnTo>
                    <a:lnTo>
                      <a:pt x="1233" y="560"/>
                    </a:lnTo>
                    <a:lnTo>
                      <a:pt x="1237" y="561"/>
                    </a:lnTo>
                    <a:lnTo>
                      <a:pt x="1241" y="562"/>
                    </a:lnTo>
                    <a:lnTo>
                      <a:pt x="1245" y="567"/>
                    </a:lnTo>
                    <a:lnTo>
                      <a:pt x="1249" y="568"/>
                    </a:lnTo>
                    <a:lnTo>
                      <a:pt x="1253" y="572"/>
                    </a:lnTo>
                    <a:lnTo>
                      <a:pt x="1257" y="573"/>
                    </a:lnTo>
                    <a:lnTo>
                      <a:pt x="1261" y="575"/>
                    </a:lnTo>
                    <a:lnTo>
                      <a:pt x="1265" y="577"/>
                    </a:lnTo>
                    <a:lnTo>
                      <a:pt x="1269" y="580"/>
                    </a:lnTo>
                    <a:lnTo>
                      <a:pt x="1273" y="582"/>
                    </a:lnTo>
                    <a:lnTo>
                      <a:pt x="1277" y="584"/>
                    </a:lnTo>
                    <a:lnTo>
                      <a:pt x="1281" y="586"/>
                    </a:lnTo>
                    <a:lnTo>
                      <a:pt x="1285" y="587"/>
                    </a:lnTo>
                    <a:lnTo>
                      <a:pt x="1289" y="590"/>
                    </a:lnTo>
                    <a:lnTo>
                      <a:pt x="1293" y="592"/>
                    </a:lnTo>
                    <a:lnTo>
                      <a:pt x="1297" y="593"/>
                    </a:lnTo>
                    <a:lnTo>
                      <a:pt x="1301" y="597"/>
                    </a:lnTo>
                    <a:lnTo>
                      <a:pt x="1304" y="599"/>
                    </a:lnTo>
                    <a:lnTo>
                      <a:pt x="1308" y="600"/>
                    </a:lnTo>
                    <a:lnTo>
                      <a:pt x="1312" y="603"/>
                    </a:lnTo>
                    <a:lnTo>
                      <a:pt x="1316" y="603"/>
                    </a:lnTo>
                    <a:lnTo>
                      <a:pt x="1320" y="606"/>
                    </a:lnTo>
                    <a:lnTo>
                      <a:pt x="1324" y="610"/>
                    </a:lnTo>
                    <a:lnTo>
                      <a:pt x="1328" y="610"/>
                    </a:lnTo>
                    <a:lnTo>
                      <a:pt x="1332" y="612"/>
                    </a:lnTo>
                    <a:lnTo>
                      <a:pt x="1336" y="615"/>
                    </a:lnTo>
                    <a:lnTo>
                      <a:pt x="1340" y="616"/>
                    </a:lnTo>
                    <a:lnTo>
                      <a:pt x="1344" y="617"/>
                    </a:lnTo>
                    <a:lnTo>
                      <a:pt x="1348" y="620"/>
                    </a:lnTo>
                    <a:lnTo>
                      <a:pt x="1352" y="623"/>
                    </a:lnTo>
                    <a:lnTo>
                      <a:pt x="1356" y="624"/>
                    </a:lnTo>
                    <a:lnTo>
                      <a:pt x="1360" y="626"/>
                    </a:lnTo>
                    <a:lnTo>
                      <a:pt x="1364" y="627"/>
                    </a:lnTo>
                    <a:lnTo>
                      <a:pt x="1368" y="629"/>
                    </a:lnTo>
                    <a:lnTo>
                      <a:pt x="1371" y="630"/>
                    </a:lnTo>
                    <a:lnTo>
                      <a:pt x="1375" y="632"/>
                    </a:lnTo>
                    <a:lnTo>
                      <a:pt x="1379" y="633"/>
                    </a:lnTo>
                    <a:lnTo>
                      <a:pt x="1383" y="636"/>
                    </a:lnTo>
                    <a:lnTo>
                      <a:pt x="1387" y="637"/>
                    </a:lnTo>
                    <a:lnTo>
                      <a:pt x="1391" y="638"/>
                    </a:lnTo>
                    <a:lnTo>
                      <a:pt x="1395" y="639"/>
                    </a:lnTo>
                    <a:lnTo>
                      <a:pt x="1399" y="640"/>
                    </a:lnTo>
                    <a:lnTo>
                      <a:pt x="1403" y="642"/>
                    </a:lnTo>
                    <a:lnTo>
                      <a:pt x="1407" y="644"/>
                    </a:lnTo>
                    <a:lnTo>
                      <a:pt x="1411" y="644"/>
                    </a:lnTo>
                    <a:lnTo>
                      <a:pt x="1415" y="646"/>
                    </a:lnTo>
                    <a:lnTo>
                      <a:pt x="1419" y="648"/>
                    </a:lnTo>
                    <a:lnTo>
                      <a:pt x="1423" y="649"/>
                    </a:lnTo>
                    <a:lnTo>
                      <a:pt x="1427" y="652"/>
                    </a:lnTo>
                    <a:lnTo>
                      <a:pt x="1431" y="651"/>
                    </a:lnTo>
                    <a:lnTo>
                      <a:pt x="1435" y="654"/>
                    </a:lnTo>
                    <a:lnTo>
                      <a:pt x="1438" y="654"/>
                    </a:lnTo>
                    <a:lnTo>
                      <a:pt x="1442" y="655"/>
                    </a:lnTo>
                    <a:lnTo>
                      <a:pt x="1446" y="656"/>
                    </a:lnTo>
                    <a:lnTo>
                      <a:pt x="1450" y="658"/>
                    </a:lnTo>
                    <a:lnTo>
                      <a:pt x="1454" y="660"/>
                    </a:lnTo>
                    <a:lnTo>
                      <a:pt x="1458" y="660"/>
                    </a:lnTo>
                    <a:lnTo>
                      <a:pt x="1462" y="661"/>
                    </a:lnTo>
                    <a:lnTo>
                      <a:pt x="1466" y="663"/>
                    </a:lnTo>
                    <a:lnTo>
                      <a:pt x="1470" y="662"/>
                    </a:lnTo>
                    <a:lnTo>
                      <a:pt x="1474" y="665"/>
                    </a:lnTo>
                    <a:lnTo>
                      <a:pt x="1478" y="665"/>
                    </a:lnTo>
                    <a:lnTo>
                      <a:pt x="1482" y="667"/>
                    </a:lnTo>
                    <a:lnTo>
                      <a:pt x="1486" y="668"/>
                    </a:lnTo>
                    <a:lnTo>
                      <a:pt x="1490" y="668"/>
                    </a:lnTo>
                    <a:lnTo>
                      <a:pt x="1494" y="668"/>
                    </a:lnTo>
                    <a:lnTo>
                      <a:pt x="1498" y="670"/>
                    </a:lnTo>
                    <a:lnTo>
                      <a:pt x="1502" y="671"/>
                    </a:lnTo>
                    <a:lnTo>
                      <a:pt x="1506" y="672"/>
                    </a:lnTo>
                    <a:lnTo>
                      <a:pt x="1509" y="673"/>
                    </a:lnTo>
                    <a:lnTo>
                      <a:pt x="1513" y="673"/>
                    </a:lnTo>
                    <a:lnTo>
                      <a:pt x="1517" y="675"/>
                    </a:lnTo>
                    <a:lnTo>
                      <a:pt x="1521" y="675"/>
                    </a:lnTo>
                    <a:lnTo>
                      <a:pt x="1525" y="675"/>
                    </a:lnTo>
                    <a:lnTo>
                      <a:pt x="1529" y="676"/>
                    </a:lnTo>
                    <a:lnTo>
                      <a:pt x="1533" y="676"/>
                    </a:lnTo>
                    <a:lnTo>
                      <a:pt x="1537" y="677"/>
                    </a:lnTo>
                    <a:lnTo>
                      <a:pt x="1541" y="677"/>
                    </a:lnTo>
                    <a:lnTo>
                      <a:pt x="1545" y="678"/>
                    </a:lnTo>
                    <a:lnTo>
                      <a:pt x="1549" y="679"/>
                    </a:lnTo>
                    <a:lnTo>
                      <a:pt x="1553" y="679"/>
                    </a:lnTo>
                    <a:lnTo>
                      <a:pt x="1557" y="680"/>
                    </a:lnTo>
                    <a:lnTo>
                      <a:pt x="1561" y="681"/>
                    </a:lnTo>
                    <a:lnTo>
                      <a:pt x="1565" y="679"/>
                    </a:lnTo>
                    <a:lnTo>
                      <a:pt x="1569" y="681"/>
                    </a:lnTo>
                    <a:lnTo>
                      <a:pt x="1573" y="682"/>
                    </a:lnTo>
                    <a:lnTo>
                      <a:pt x="1576" y="683"/>
                    </a:lnTo>
                    <a:lnTo>
                      <a:pt x="1580" y="684"/>
                    </a:lnTo>
                    <a:lnTo>
                      <a:pt x="1584" y="683"/>
                    </a:lnTo>
                    <a:lnTo>
                      <a:pt x="1588" y="683"/>
                    </a:lnTo>
                    <a:lnTo>
                      <a:pt x="1592" y="684"/>
                    </a:lnTo>
                    <a:lnTo>
                      <a:pt x="1596" y="684"/>
                    </a:lnTo>
                    <a:lnTo>
                      <a:pt x="1600" y="684"/>
                    </a:lnTo>
                    <a:lnTo>
                      <a:pt x="1604" y="684"/>
                    </a:lnTo>
                    <a:lnTo>
                      <a:pt x="1608" y="683"/>
                    </a:lnTo>
                    <a:lnTo>
                      <a:pt x="1612" y="684"/>
                    </a:lnTo>
                    <a:lnTo>
                      <a:pt x="1616" y="685"/>
                    </a:lnTo>
                    <a:lnTo>
                      <a:pt x="1620" y="685"/>
                    </a:lnTo>
                    <a:lnTo>
                      <a:pt x="1624" y="685"/>
                    </a:lnTo>
                    <a:lnTo>
                      <a:pt x="1628" y="685"/>
                    </a:lnTo>
                    <a:lnTo>
                      <a:pt x="1632" y="684"/>
                    </a:lnTo>
                    <a:lnTo>
                      <a:pt x="1636" y="684"/>
                    </a:lnTo>
                    <a:lnTo>
                      <a:pt x="1640" y="684"/>
                    </a:lnTo>
                    <a:lnTo>
                      <a:pt x="1643" y="684"/>
                    </a:lnTo>
                    <a:lnTo>
                      <a:pt x="1647" y="684"/>
                    </a:lnTo>
                    <a:lnTo>
                      <a:pt x="1651" y="684"/>
                    </a:lnTo>
                    <a:lnTo>
                      <a:pt x="1655" y="684"/>
                    </a:lnTo>
                    <a:lnTo>
                      <a:pt x="1659" y="683"/>
                    </a:lnTo>
                    <a:lnTo>
                      <a:pt x="1663" y="684"/>
                    </a:lnTo>
                    <a:lnTo>
                      <a:pt x="1667" y="683"/>
                    </a:lnTo>
                    <a:lnTo>
                      <a:pt x="1671" y="682"/>
                    </a:lnTo>
                    <a:lnTo>
                      <a:pt x="1675" y="684"/>
                    </a:lnTo>
                    <a:lnTo>
                      <a:pt x="1679" y="683"/>
                    </a:lnTo>
                    <a:lnTo>
                      <a:pt x="1683" y="684"/>
                    </a:lnTo>
                    <a:lnTo>
                      <a:pt x="1687" y="681"/>
                    </a:lnTo>
                    <a:lnTo>
                      <a:pt x="1691" y="682"/>
                    </a:lnTo>
                    <a:lnTo>
                      <a:pt x="1695" y="680"/>
                    </a:lnTo>
                    <a:lnTo>
                      <a:pt x="1699" y="680"/>
                    </a:lnTo>
                    <a:lnTo>
                      <a:pt x="1703" y="680"/>
                    </a:lnTo>
                    <a:lnTo>
                      <a:pt x="1707" y="682"/>
                    </a:lnTo>
                    <a:lnTo>
                      <a:pt x="1711" y="679"/>
                    </a:lnTo>
                    <a:lnTo>
                      <a:pt x="1714" y="678"/>
                    </a:lnTo>
                    <a:lnTo>
                      <a:pt x="1718" y="677"/>
                    </a:lnTo>
                    <a:lnTo>
                      <a:pt x="1722" y="678"/>
                    </a:lnTo>
                    <a:lnTo>
                      <a:pt x="1726" y="676"/>
                    </a:lnTo>
                    <a:lnTo>
                      <a:pt x="1730" y="677"/>
                    </a:lnTo>
                    <a:lnTo>
                      <a:pt x="1734" y="676"/>
                    </a:lnTo>
                    <a:lnTo>
                      <a:pt x="1738" y="676"/>
                    </a:lnTo>
                    <a:lnTo>
                      <a:pt x="1742" y="675"/>
                    </a:lnTo>
                    <a:lnTo>
                      <a:pt x="1746" y="674"/>
                    </a:lnTo>
                    <a:lnTo>
                      <a:pt x="1750" y="674"/>
                    </a:lnTo>
                    <a:lnTo>
                      <a:pt x="1754" y="672"/>
                    </a:lnTo>
                    <a:lnTo>
                      <a:pt x="1758" y="672"/>
                    </a:lnTo>
                    <a:lnTo>
                      <a:pt x="1762" y="670"/>
                    </a:lnTo>
                    <a:lnTo>
                      <a:pt x="1766" y="671"/>
                    </a:lnTo>
                    <a:lnTo>
                      <a:pt x="1770" y="670"/>
                    </a:lnTo>
                    <a:lnTo>
                      <a:pt x="1774" y="669"/>
                    </a:lnTo>
                    <a:lnTo>
                      <a:pt x="1778" y="669"/>
                    </a:lnTo>
                    <a:lnTo>
                      <a:pt x="1781" y="668"/>
                    </a:lnTo>
                    <a:lnTo>
                      <a:pt x="1785" y="666"/>
                    </a:lnTo>
                    <a:lnTo>
                      <a:pt x="1789" y="666"/>
                    </a:lnTo>
                    <a:lnTo>
                      <a:pt x="1793" y="665"/>
                    </a:lnTo>
                    <a:lnTo>
                      <a:pt x="1797" y="663"/>
                    </a:lnTo>
                    <a:lnTo>
                      <a:pt x="1801" y="663"/>
                    </a:lnTo>
                    <a:lnTo>
                      <a:pt x="1805" y="661"/>
                    </a:lnTo>
                    <a:lnTo>
                      <a:pt x="1809" y="662"/>
                    </a:lnTo>
                    <a:lnTo>
                      <a:pt x="1813" y="660"/>
                    </a:lnTo>
                    <a:lnTo>
                      <a:pt x="1817" y="660"/>
                    </a:lnTo>
                    <a:lnTo>
                      <a:pt x="1821" y="657"/>
                    </a:lnTo>
                    <a:lnTo>
                      <a:pt x="1825" y="658"/>
                    </a:lnTo>
                    <a:lnTo>
                      <a:pt x="1829" y="656"/>
                    </a:lnTo>
                    <a:lnTo>
                      <a:pt x="1833" y="654"/>
                    </a:lnTo>
                    <a:lnTo>
                      <a:pt x="1837" y="654"/>
                    </a:lnTo>
                    <a:lnTo>
                      <a:pt x="1841" y="652"/>
                    </a:lnTo>
                    <a:lnTo>
                      <a:pt x="1845" y="652"/>
                    </a:lnTo>
                    <a:lnTo>
                      <a:pt x="1848" y="651"/>
                    </a:lnTo>
                    <a:lnTo>
                      <a:pt x="1852" y="650"/>
                    </a:lnTo>
                    <a:lnTo>
                      <a:pt x="1856" y="648"/>
                    </a:lnTo>
                    <a:lnTo>
                      <a:pt x="1860" y="647"/>
                    </a:lnTo>
                    <a:lnTo>
                      <a:pt x="1864" y="646"/>
                    </a:lnTo>
                    <a:lnTo>
                      <a:pt x="1868" y="645"/>
                    </a:lnTo>
                    <a:lnTo>
                      <a:pt x="1872" y="644"/>
                    </a:lnTo>
                    <a:lnTo>
                      <a:pt x="1876" y="643"/>
                    </a:lnTo>
                    <a:lnTo>
                      <a:pt x="1880" y="639"/>
                    </a:lnTo>
                    <a:lnTo>
                      <a:pt x="1884" y="639"/>
                    </a:lnTo>
                    <a:lnTo>
                      <a:pt x="1888" y="638"/>
                    </a:lnTo>
                    <a:lnTo>
                      <a:pt x="1892" y="637"/>
                    </a:lnTo>
                    <a:lnTo>
                      <a:pt x="1896" y="637"/>
                    </a:lnTo>
                    <a:lnTo>
                      <a:pt x="1900" y="634"/>
                    </a:lnTo>
                    <a:lnTo>
                      <a:pt x="1904" y="632"/>
                    </a:lnTo>
                    <a:lnTo>
                      <a:pt x="1908" y="632"/>
                    </a:lnTo>
                    <a:lnTo>
                      <a:pt x="1912" y="631"/>
                    </a:lnTo>
                    <a:lnTo>
                      <a:pt x="1916" y="628"/>
                    </a:lnTo>
                    <a:lnTo>
                      <a:pt x="1919" y="626"/>
                    </a:lnTo>
                    <a:lnTo>
                      <a:pt x="1923" y="625"/>
                    </a:lnTo>
                    <a:lnTo>
                      <a:pt x="1927" y="624"/>
                    </a:lnTo>
                    <a:lnTo>
                      <a:pt x="1931" y="624"/>
                    </a:lnTo>
                    <a:lnTo>
                      <a:pt x="1935" y="620"/>
                    </a:lnTo>
                    <a:lnTo>
                      <a:pt x="1939" y="619"/>
                    </a:lnTo>
                    <a:lnTo>
                      <a:pt x="1943" y="618"/>
                    </a:lnTo>
                    <a:lnTo>
                      <a:pt x="1947" y="617"/>
                    </a:lnTo>
                    <a:lnTo>
                      <a:pt x="1951" y="616"/>
                    </a:lnTo>
                    <a:lnTo>
                      <a:pt x="1955" y="613"/>
                    </a:lnTo>
                    <a:lnTo>
                      <a:pt x="1959" y="613"/>
                    </a:lnTo>
                    <a:lnTo>
                      <a:pt x="1963" y="610"/>
                    </a:lnTo>
                    <a:lnTo>
                      <a:pt x="1967" y="610"/>
                    </a:lnTo>
                    <a:lnTo>
                      <a:pt x="1971" y="607"/>
                    </a:lnTo>
                    <a:lnTo>
                      <a:pt x="1975" y="605"/>
                    </a:lnTo>
                    <a:lnTo>
                      <a:pt x="1979" y="605"/>
                    </a:lnTo>
                    <a:lnTo>
                      <a:pt x="1983" y="601"/>
                    </a:lnTo>
                    <a:lnTo>
                      <a:pt x="1986" y="601"/>
                    </a:lnTo>
                    <a:lnTo>
                      <a:pt x="1990" y="600"/>
                    </a:lnTo>
                    <a:lnTo>
                      <a:pt x="1994" y="597"/>
                    </a:lnTo>
                    <a:lnTo>
                      <a:pt x="1998" y="595"/>
                    </a:lnTo>
                    <a:lnTo>
                      <a:pt x="2002" y="593"/>
                    </a:lnTo>
                    <a:lnTo>
                      <a:pt x="2006" y="593"/>
                    </a:lnTo>
                    <a:lnTo>
                      <a:pt x="2010" y="589"/>
                    </a:lnTo>
                    <a:lnTo>
                      <a:pt x="2014" y="588"/>
                    </a:lnTo>
                    <a:lnTo>
                      <a:pt x="2018" y="588"/>
                    </a:lnTo>
                    <a:lnTo>
                      <a:pt x="2022" y="586"/>
                    </a:lnTo>
                    <a:lnTo>
                      <a:pt x="2026" y="584"/>
                    </a:lnTo>
                    <a:lnTo>
                      <a:pt x="2030" y="582"/>
                    </a:lnTo>
                    <a:lnTo>
                      <a:pt x="2034" y="580"/>
                    </a:lnTo>
                    <a:lnTo>
                      <a:pt x="2038" y="578"/>
                    </a:lnTo>
                    <a:lnTo>
                      <a:pt x="2042" y="576"/>
                    </a:lnTo>
                    <a:lnTo>
                      <a:pt x="2046" y="574"/>
                    </a:lnTo>
                    <a:lnTo>
                      <a:pt x="2050" y="573"/>
                    </a:lnTo>
                    <a:lnTo>
                      <a:pt x="2054" y="571"/>
                    </a:lnTo>
                    <a:lnTo>
                      <a:pt x="2057" y="569"/>
                    </a:lnTo>
                    <a:lnTo>
                      <a:pt x="2061" y="567"/>
                    </a:lnTo>
                    <a:lnTo>
                      <a:pt x="2065" y="565"/>
                    </a:lnTo>
                    <a:lnTo>
                      <a:pt x="2069" y="562"/>
                    </a:lnTo>
                    <a:lnTo>
                      <a:pt x="2073" y="561"/>
                    </a:lnTo>
                    <a:lnTo>
                      <a:pt x="2077" y="560"/>
                    </a:lnTo>
                    <a:lnTo>
                      <a:pt x="2081" y="558"/>
                    </a:lnTo>
                    <a:lnTo>
                      <a:pt x="2085" y="557"/>
                    </a:lnTo>
                    <a:lnTo>
                      <a:pt x="2089" y="554"/>
                    </a:lnTo>
                    <a:lnTo>
                      <a:pt x="2093" y="552"/>
                    </a:lnTo>
                    <a:lnTo>
                      <a:pt x="2097" y="550"/>
                    </a:lnTo>
                    <a:lnTo>
                      <a:pt x="2101" y="548"/>
                    </a:lnTo>
                    <a:lnTo>
                      <a:pt x="2105" y="545"/>
                    </a:lnTo>
                    <a:lnTo>
                      <a:pt x="2109" y="544"/>
                    </a:lnTo>
                    <a:lnTo>
                      <a:pt x="2113" y="542"/>
                    </a:lnTo>
                    <a:lnTo>
                      <a:pt x="2117" y="541"/>
                    </a:lnTo>
                    <a:lnTo>
                      <a:pt x="2121" y="538"/>
                    </a:lnTo>
                    <a:lnTo>
                      <a:pt x="2124" y="537"/>
                    </a:lnTo>
                    <a:lnTo>
                      <a:pt x="2128" y="534"/>
                    </a:lnTo>
                    <a:lnTo>
                      <a:pt x="2132" y="533"/>
                    </a:lnTo>
                    <a:lnTo>
                      <a:pt x="2136" y="530"/>
                    </a:lnTo>
                    <a:lnTo>
                      <a:pt x="2140" y="527"/>
                    </a:lnTo>
                    <a:lnTo>
                      <a:pt x="2144" y="526"/>
                    </a:lnTo>
                    <a:lnTo>
                      <a:pt x="2148" y="525"/>
                    </a:lnTo>
                    <a:lnTo>
                      <a:pt x="2152" y="521"/>
                    </a:lnTo>
                    <a:lnTo>
                      <a:pt x="2156" y="520"/>
                    </a:lnTo>
                    <a:lnTo>
                      <a:pt x="2160" y="518"/>
                    </a:lnTo>
                    <a:lnTo>
                      <a:pt x="2164" y="516"/>
                    </a:lnTo>
                    <a:lnTo>
                      <a:pt x="2168" y="514"/>
                    </a:lnTo>
                    <a:lnTo>
                      <a:pt x="2172" y="512"/>
                    </a:lnTo>
                    <a:lnTo>
                      <a:pt x="2176" y="511"/>
                    </a:lnTo>
                    <a:lnTo>
                      <a:pt x="2180" y="507"/>
                    </a:lnTo>
                    <a:lnTo>
                      <a:pt x="2184" y="506"/>
                    </a:lnTo>
                    <a:lnTo>
                      <a:pt x="2188" y="504"/>
                    </a:lnTo>
                    <a:lnTo>
                      <a:pt x="2191" y="501"/>
                    </a:lnTo>
                    <a:lnTo>
                      <a:pt x="2195" y="499"/>
                    </a:lnTo>
                    <a:lnTo>
                      <a:pt x="2199" y="498"/>
                    </a:lnTo>
                    <a:lnTo>
                      <a:pt x="2203" y="496"/>
                    </a:lnTo>
                    <a:lnTo>
                      <a:pt x="2207" y="493"/>
                    </a:lnTo>
                    <a:lnTo>
                      <a:pt x="2211" y="491"/>
                    </a:lnTo>
                    <a:lnTo>
                      <a:pt x="2215" y="490"/>
                    </a:lnTo>
                    <a:lnTo>
                      <a:pt x="2219" y="488"/>
                    </a:lnTo>
                    <a:lnTo>
                      <a:pt x="2223" y="485"/>
                    </a:lnTo>
                    <a:lnTo>
                      <a:pt x="2227" y="484"/>
                    </a:lnTo>
                    <a:lnTo>
                      <a:pt x="2231" y="481"/>
                    </a:lnTo>
                    <a:lnTo>
                      <a:pt x="2235" y="478"/>
                    </a:lnTo>
                    <a:lnTo>
                      <a:pt x="2239" y="477"/>
                    </a:lnTo>
                    <a:lnTo>
                      <a:pt x="2243" y="474"/>
                    </a:lnTo>
                    <a:lnTo>
                      <a:pt x="2247" y="473"/>
                    </a:lnTo>
                    <a:lnTo>
                      <a:pt x="2251" y="469"/>
                    </a:lnTo>
                    <a:lnTo>
                      <a:pt x="2255" y="467"/>
                    </a:lnTo>
                    <a:lnTo>
                      <a:pt x="2259" y="466"/>
                    </a:lnTo>
                    <a:lnTo>
                      <a:pt x="2262" y="463"/>
                    </a:lnTo>
                    <a:lnTo>
                      <a:pt x="2266" y="462"/>
                    </a:lnTo>
                    <a:lnTo>
                      <a:pt x="2270" y="458"/>
                    </a:lnTo>
                    <a:lnTo>
                      <a:pt x="2274" y="457"/>
                    </a:lnTo>
                    <a:lnTo>
                      <a:pt x="2278" y="456"/>
                    </a:lnTo>
                    <a:lnTo>
                      <a:pt x="2282" y="454"/>
                    </a:lnTo>
                    <a:lnTo>
                      <a:pt x="2286" y="451"/>
                    </a:lnTo>
                    <a:lnTo>
                      <a:pt x="2290" y="448"/>
                    </a:lnTo>
                    <a:lnTo>
                      <a:pt x="2294" y="446"/>
                    </a:lnTo>
                    <a:lnTo>
                      <a:pt x="2298" y="444"/>
                    </a:lnTo>
                    <a:lnTo>
                      <a:pt x="2302" y="441"/>
                    </a:lnTo>
                    <a:lnTo>
                      <a:pt x="2306" y="439"/>
                    </a:lnTo>
                    <a:lnTo>
                      <a:pt x="2310" y="438"/>
                    </a:lnTo>
                    <a:lnTo>
                      <a:pt x="2314" y="438"/>
                    </a:lnTo>
                    <a:lnTo>
                      <a:pt x="2318" y="433"/>
                    </a:lnTo>
                    <a:lnTo>
                      <a:pt x="2322" y="430"/>
                    </a:lnTo>
                    <a:lnTo>
                      <a:pt x="2326" y="431"/>
                    </a:lnTo>
                    <a:lnTo>
                      <a:pt x="2329" y="427"/>
                    </a:lnTo>
                    <a:lnTo>
                      <a:pt x="2333" y="425"/>
                    </a:lnTo>
                    <a:lnTo>
                      <a:pt x="2337" y="424"/>
                    </a:lnTo>
                    <a:lnTo>
                      <a:pt x="2341" y="421"/>
                    </a:lnTo>
                    <a:lnTo>
                      <a:pt x="2345" y="420"/>
                    </a:lnTo>
                    <a:lnTo>
                      <a:pt x="2349" y="416"/>
                    </a:lnTo>
                    <a:lnTo>
                      <a:pt x="2353" y="414"/>
                    </a:lnTo>
                    <a:lnTo>
                      <a:pt x="2357" y="412"/>
                    </a:lnTo>
                    <a:lnTo>
                      <a:pt x="2361" y="410"/>
                    </a:lnTo>
                    <a:lnTo>
                      <a:pt x="2365" y="407"/>
                    </a:lnTo>
                    <a:lnTo>
                      <a:pt x="2369" y="406"/>
                    </a:lnTo>
                    <a:lnTo>
                      <a:pt x="2373" y="404"/>
                    </a:lnTo>
                    <a:lnTo>
                      <a:pt x="2377" y="401"/>
                    </a:lnTo>
                    <a:lnTo>
                      <a:pt x="2381" y="399"/>
                    </a:lnTo>
                    <a:lnTo>
                      <a:pt x="2385" y="397"/>
                    </a:lnTo>
                    <a:lnTo>
                      <a:pt x="2389" y="395"/>
                    </a:lnTo>
                    <a:lnTo>
                      <a:pt x="2393" y="393"/>
                    </a:lnTo>
                    <a:lnTo>
                      <a:pt x="2396" y="391"/>
                    </a:lnTo>
                    <a:lnTo>
                      <a:pt x="2400" y="388"/>
                    </a:lnTo>
                    <a:lnTo>
                      <a:pt x="2404" y="387"/>
                    </a:lnTo>
                    <a:lnTo>
                      <a:pt x="2408" y="386"/>
                    </a:lnTo>
                    <a:lnTo>
                      <a:pt x="2412" y="382"/>
                    </a:lnTo>
                    <a:lnTo>
                      <a:pt x="2416" y="382"/>
                    </a:lnTo>
                    <a:lnTo>
                      <a:pt x="2420" y="379"/>
                    </a:lnTo>
                    <a:lnTo>
                      <a:pt x="2424" y="377"/>
                    </a:lnTo>
                    <a:lnTo>
                      <a:pt x="2428" y="375"/>
                    </a:lnTo>
                    <a:lnTo>
                      <a:pt x="2432" y="373"/>
                    </a:lnTo>
                    <a:lnTo>
                      <a:pt x="2436" y="370"/>
                    </a:lnTo>
                    <a:lnTo>
                      <a:pt x="2440" y="368"/>
                    </a:lnTo>
                    <a:lnTo>
                      <a:pt x="2444" y="366"/>
                    </a:lnTo>
                    <a:lnTo>
                      <a:pt x="2448" y="364"/>
                    </a:lnTo>
                    <a:lnTo>
                      <a:pt x="2452" y="363"/>
                    </a:lnTo>
                    <a:lnTo>
                      <a:pt x="2456" y="359"/>
                    </a:lnTo>
                    <a:lnTo>
                      <a:pt x="2460" y="357"/>
                    </a:lnTo>
                    <a:lnTo>
                      <a:pt x="2464" y="354"/>
                    </a:lnTo>
                    <a:lnTo>
                      <a:pt x="2467" y="353"/>
                    </a:lnTo>
                    <a:lnTo>
                      <a:pt x="2471" y="351"/>
                    </a:lnTo>
                    <a:lnTo>
                      <a:pt x="2475" y="350"/>
                    </a:lnTo>
                    <a:lnTo>
                      <a:pt x="2479" y="347"/>
                    </a:lnTo>
                    <a:lnTo>
                      <a:pt x="2483" y="345"/>
                    </a:lnTo>
                    <a:lnTo>
                      <a:pt x="2487" y="343"/>
                    </a:lnTo>
                    <a:lnTo>
                      <a:pt x="2491" y="341"/>
                    </a:lnTo>
                    <a:lnTo>
                      <a:pt x="2495" y="339"/>
                    </a:lnTo>
                    <a:lnTo>
                      <a:pt x="2499" y="337"/>
                    </a:lnTo>
                    <a:lnTo>
                      <a:pt x="2503" y="335"/>
                    </a:lnTo>
                    <a:lnTo>
                      <a:pt x="2507" y="333"/>
                    </a:lnTo>
                    <a:lnTo>
                      <a:pt x="2511" y="330"/>
                    </a:lnTo>
                    <a:lnTo>
                      <a:pt x="2515" y="328"/>
                    </a:lnTo>
                    <a:lnTo>
                      <a:pt x="2519" y="327"/>
                    </a:lnTo>
                    <a:lnTo>
                      <a:pt x="2523" y="325"/>
                    </a:lnTo>
                    <a:lnTo>
                      <a:pt x="2527" y="323"/>
                    </a:lnTo>
                    <a:lnTo>
                      <a:pt x="2531" y="321"/>
                    </a:lnTo>
                    <a:lnTo>
                      <a:pt x="2534" y="320"/>
                    </a:lnTo>
                    <a:lnTo>
                      <a:pt x="2538" y="317"/>
                    </a:lnTo>
                    <a:lnTo>
                      <a:pt x="2542" y="314"/>
                    </a:lnTo>
                    <a:lnTo>
                      <a:pt x="2546" y="313"/>
                    </a:lnTo>
                    <a:lnTo>
                      <a:pt x="2550" y="311"/>
                    </a:lnTo>
                    <a:lnTo>
                      <a:pt x="2554" y="308"/>
                    </a:lnTo>
                    <a:lnTo>
                      <a:pt x="2558" y="306"/>
                    </a:lnTo>
                    <a:lnTo>
                      <a:pt x="2562" y="305"/>
                    </a:lnTo>
                    <a:lnTo>
                      <a:pt x="2566" y="303"/>
                    </a:lnTo>
                    <a:lnTo>
                      <a:pt x="2570" y="299"/>
                    </a:lnTo>
                    <a:lnTo>
                      <a:pt x="2574" y="298"/>
                    </a:lnTo>
                    <a:lnTo>
                      <a:pt x="2578" y="296"/>
                    </a:lnTo>
                    <a:lnTo>
                      <a:pt x="2582" y="294"/>
                    </a:lnTo>
                    <a:lnTo>
                      <a:pt x="2586" y="293"/>
                    </a:lnTo>
                    <a:lnTo>
                      <a:pt x="2590" y="291"/>
                    </a:lnTo>
                    <a:lnTo>
                      <a:pt x="2594" y="288"/>
                    </a:lnTo>
                    <a:lnTo>
                      <a:pt x="2598" y="287"/>
                    </a:lnTo>
                    <a:lnTo>
                      <a:pt x="2602" y="286"/>
                    </a:lnTo>
                    <a:lnTo>
                      <a:pt x="2605" y="282"/>
                    </a:lnTo>
                    <a:lnTo>
                      <a:pt x="2609" y="282"/>
                    </a:lnTo>
                    <a:lnTo>
                      <a:pt x="2613" y="280"/>
                    </a:lnTo>
                    <a:lnTo>
                      <a:pt x="2617" y="276"/>
                    </a:lnTo>
                    <a:lnTo>
                      <a:pt x="2621" y="275"/>
                    </a:lnTo>
                    <a:lnTo>
                      <a:pt x="2625" y="274"/>
                    </a:lnTo>
                    <a:lnTo>
                      <a:pt x="2629" y="273"/>
                    </a:lnTo>
                    <a:lnTo>
                      <a:pt x="2633" y="269"/>
                    </a:lnTo>
                    <a:lnTo>
                      <a:pt x="2637" y="268"/>
                    </a:lnTo>
                    <a:lnTo>
                      <a:pt x="2641" y="266"/>
                    </a:lnTo>
                    <a:lnTo>
                      <a:pt x="2645" y="263"/>
                    </a:lnTo>
                    <a:lnTo>
                      <a:pt x="2649" y="263"/>
                    </a:lnTo>
                    <a:lnTo>
                      <a:pt x="2653" y="262"/>
                    </a:lnTo>
                    <a:lnTo>
                      <a:pt x="2657" y="260"/>
                    </a:lnTo>
                    <a:lnTo>
                      <a:pt x="2661" y="257"/>
                    </a:lnTo>
                    <a:lnTo>
                      <a:pt x="2665" y="255"/>
                    </a:lnTo>
                    <a:lnTo>
                      <a:pt x="2669" y="254"/>
                    </a:lnTo>
                    <a:lnTo>
                      <a:pt x="2672" y="253"/>
                    </a:lnTo>
                    <a:lnTo>
                      <a:pt x="2676" y="250"/>
                    </a:lnTo>
                    <a:lnTo>
                      <a:pt x="2680" y="248"/>
                    </a:lnTo>
                    <a:lnTo>
                      <a:pt x="2684" y="247"/>
                    </a:lnTo>
                    <a:lnTo>
                      <a:pt x="2688" y="245"/>
                    </a:lnTo>
                    <a:lnTo>
                      <a:pt x="2692" y="242"/>
                    </a:lnTo>
                    <a:lnTo>
                      <a:pt x="2696" y="241"/>
                    </a:lnTo>
                    <a:lnTo>
                      <a:pt x="2700" y="241"/>
                    </a:lnTo>
                    <a:lnTo>
                      <a:pt x="2704" y="239"/>
                    </a:lnTo>
                    <a:lnTo>
                      <a:pt x="2708" y="237"/>
                    </a:lnTo>
                    <a:lnTo>
                      <a:pt x="2712" y="234"/>
                    </a:lnTo>
                    <a:lnTo>
                      <a:pt x="2716" y="233"/>
                    </a:lnTo>
                    <a:lnTo>
                      <a:pt x="2720" y="231"/>
                    </a:lnTo>
                    <a:lnTo>
                      <a:pt x="2724" y="230"/>
                    </a:lnTo>
                    <a:lnTo>
                      <a:pt x="2728" y="228"/>
                    </a:lnTo>
                    <a:lnTo>
                      <a:pt x="2732" y="226"/>
                    </a:lnTo>
                    <a:lnTo>
                      <a:pt x="2736" y="224"/>
                    </a:lnTo>
                    <a:lnTo>
                      <a:pt x="2739" y="222"/>
                    </a:lnTo>
                    <a:lnTo>
                      <a:pt x="2743" y="222"/>
                    </a:lnTo>
                    <a:lnTo>
                      <a:pt x="2747" y="220"/>
                    </a:lnTo>
                    <a:lnTo>
                      <a:pt x="2751" y="218"/>
                    </a:lnTo>
                    <a:lnTo>
                      <a:pt x="2755" y="215"/>
                    </a:lnTo>
                    <a:lnTo>
                      <a:pt x="2759" y="214"/>
                    </a:lnTo>
                    <a:lnTo>
                      <a:pt x="2763" y="213"/>
                    </a:lnTo>
                    <a:lnTo>
                      <a:pt x="2767" y="210"/>
                    </a:lnTo>
                    <a:lnTo>
                      <a:pt x="2771" y="209"/>
                    </a:lnTo>
                    <a:lnTo>
                      <a:pt x="2775" y="209"/>
                    </a:lnTo>
                    <a:lnTo>
                      <a:pt x="2779" y="208"/>
                    </a:lnTo>
                    <a:lnTo>
                      <a:pt x="2783" y="203"/>
                    </a:lnTo>
                    <a:lnTo>
                      <a:pt x="2787" y="203"/>
                    </a:lnTo>
                    <a:lnTo>
                      <a:pt x="2791" y="202"/>
                    </a:lnTo>
                    <a:lnTo>
                      <a:pt x="2795" y="200"/>
                    </a:lnTo>
                    <a:lnTo>
                      <a:pt x="2799" y="198"/>
                    </a:lnTo>
                    <a:lnTo>
                      <a:pt x="2803" y="197"/>
                    </a:lnTo>
                    <a:lnTo>
                      <a:pt x="2807" y="195"/>
                    </a:lnTo>
                    <a:lnTo>
                      <a:pt x="2810" y="195"/>
                    </a:lnTo>
                    <a:lnTo>
                      <a:pt x="2814" y="192"/>
                    </a:lnTo>
                    <a:lnTo>
                      <a:pt x="2818" y="192"/>
                    </a:lnTo>
                    <a:lnTo>
                      <a:pt x="2822" y="188"/>
                    </a:lnTo>
                    <a:lnTo>
                      <a:pt x="2826" y="187"/>
                    </a:lnTo>
                    <a:lnTo>
                      <a:pt x="2830" y="187"/>
                    </a:lnTo>
                    <a:lnTo>
                      <a:pt x="2834" y="184"/>
                    </a:lnTo>
                    <a:lnTo>
                      <a:pt x="2838" y="183"/>
                    </a:lnTo>
                    <a:lnTo>
                      <a:pt x="2842" y="181"/>
                    </a:lnTo>
                    <a:lnTo>
                      <a:pt x="2846" y="180"/>
                    </a:lnTo>
                    <a:lnTo>
                      <a:pt x="2850" y="178"/>
                    </a:lnTo>
                    <a:lnTo>
                      <a:pt x="2854" y="177"/>
                    </a:lnTo>
                    <a:lnTo>
                      <a:pt x="2858" y="176"/>
                    </a:lnTo>
                    <a:lnTo>
                      <a:pt x="2862" y="175"/>
                    </a:lnTo>
                    <a:lnTo>
                      <a:pt x="2866" y="174"/>
                    </a:lnTo>
                    <a:lnTo>
                      <a:pt x="2870" y="172"/>
                    </a:lnTo>
                    <a:lnTo>
                      <a:pt x="2874" y="169"/>
                    </a:lnTo>
                    <a:lnTo>
                      <a:pt x="2877" y="169"/>
                    </a:lnTo>
                    <a:lnTo>
                      <a:pt x="2881" y="168"/>
                    </a:lnTo>
                    <a:lnTo>
                      <a:pt x="2885" y="165"/>
                    </a:lnTo>
                    <a:lnTo>
                      <a:pt x="2889" y="165"/>
                    </a:lnTo>
                    <a:lnTo>
                      <a:pt x="2893" y="163"/>
                    </a:lnTo>
                    <a:lnTo>
                      <a:pt x="2897" y="162"/>
                    </a:lnTo>
                    <a:lnTo>
                      <a:pt x="2901" y="160"/>
                    </a:lnTo>
                    <a:lnTo>
                      <a:pt x="2905" y="159"/>
                    </a:lnTo>
                    <a:lnTo>
                      <a:pt x="2909" y="157"/>
                    </a:lnTo>
                    <a:lnTo>
                      <a:pt x="2913" y="156"/>
                    </a:lnTo>
                    <a:lnTo>
                      <a:pt x="2917" y="155"/>
                    </a:lnTo>
                    <a:lnTo>
                      <a:pt x="2921" y="153"/>
                    </a:lnTo>
                    <a:lnTo>
                      <a:pt x="2925" y="152"/>
                    </a:lnTo>
                    <a:lnTo>
                      <a:pt x="2929" y="152"/>
                    </a:lnTo>
                    <a:lnTo>
                      <a:pt x="2933" y="150"/>
                    </a:lnTo>
                    <a:lnTo>
                      <a:pt x="2937" y="149"/>
                    </a:lnTo>
                    <a:lnTo>
                      <a:pt x="2941" y="148"/>
                    </a:lnTo>
                    <a:lnTo>
                      <a:pt x="2944" y="145"/>
                    </a:lnTo>
                    <a:lnTo>
                      <a:pt x="2948" y="145"/>
                    </a:lnTo>
                    <a:lnTo>
                      <a:pt x="2952" y="143"/>
                    </a:lnTo>
                    <a:lnTo>
                      <a:pt x="2956" y="142"/>
                    </a:lnTo>
                    <a:lnTo>
                      <a:pt x="2960" y="140"/>
                    </a:lnTo>
                    <a:lnTo>
                      <a:pt x="2964" y="140"/>
                    </a:lnTo>
                    <a:lnTo>
                      <a:pt x="2968" y="139"/>
                    </a:lnTo>
                    <a:lnTo>
                      <a:pt x="2972" y="136"/>
                    </a:lnTo>
                    <a:lnTo>
                      <a:pt x="2976" y="135"/>
                    </a:lnTo>
                    <a:lnTo>
                      <a:pt x="2980" y="135"/>
                    </a:lnTo>
                    <a:lnTo>
                      <a:pt x="2984" y="134"/>
                    </a:lnTo>
                    <a:lnTo>
                      <a:pt x="2988" y="133"/>
                    </a:lnTo>
                    <a:lnTo>
                      <a:pt x="2992" y="131"/>
                    </a:lnTo>
                    <a:lnTo>
                      <a:pt x="2996" y="130"/>
                    </a:lnTo>
                    <a:lnTo>
                      <a:pt x="3000" y="128"/>
                    </a:lnTo>
                    <a:lnTo>
                      <a:pt x="3004" y="128"/>
                    </a:lnTo>
                    <a:lnTo>
                      <a:pt x="3008" y="127"/>
                    </a:lnTo>
                    <a:lnTo>
                      <a:pt x="3012" y="126"/>
                    </a:lnTo>
                    <a:lnTo>
                      <a:pt x="3015" y="125"/>
                    </a:lnTo>
                    <a:lnTo>
                      <a:pt x="3019" y="122"/>
                    </a:lnTo>
                    <a:lnTo>
                      <a:pt x="3023" y="121"/>
                    </a:lnTo>
                    <a:lnTo>
                      <a:pt x="3027" y="120"/>
                    </a:lnTo>
                    <a:lnTo>
                      <a:pt x="3031" y="121"/>
                    </a:lnTo>
                    <a:lnTo>
                      <a:pt x="3035" y="120"/>
                    </a:lnTo>
                    <a:lnTo>
                      <a:pt x="3039" y="117"/>
                    </a:lnTo>
                    <a:lnTo>
                      <a:pt x="3043" y="118"/>
                    </a:lnTo>
                    <a:lnTo>
                      <a:pt x="3047" y="115"/>
                    </a:lnTo>
                    <a:lnTo>
                      <a:pt x="3051" y="115"/>
                    </a:lnTo>
                    <a:lnTo>
                      <a:pt x="3055" y="113"/>
                    </a:lnTo>
                    <a:lnTo>
                      <a:pt x="3059" y="113"/>
                    </a:lnTo>
                    <a:lnTo>
                      <a:pt x="3063" y="111"/>
                    </a:lnTo>
                    <a:lnTo>
                      <a:pt x="3067" y="109"/>
                    </a:lnTo>
                    <a:lnTo>
                      <a:pt x="3071" y="109"/>
                    </a:lnTo>
                    <a:lnTo>
                      <a:pt x="3075" y="108"/>
                    </a:lnTo>
                    <a:lnTo>
                      <a:pt x="3079" y="108"/>
                    </a:lnTo>
                    <a:lnTo>
                      <a:pt x="3082" y="107"/>
                    </a:lnTo>
                    <a:lnTo>
                      <a:pt x="3086" y="105"/>
                    </a:lnTo>
                    <a:lnTo>
                      <a:pt x="3090" y="105"/>
                    </a:lnTo>
                    <a:lnTo>
                      <a:pt x="3094" y="102"/>
                    </a:lnTo>
                    <a:lnTo>
                      <a:pt x="3098" y="101"/>
                    </a:lnTo>
                    <a:lnTo>
                      <a:pt x="3102" y="101"/>
                    </a:lnTo>
                    <a:lnTo>
                      <a:pt x="3106" y="100"/>
                    </a:lnTo>
                    <a:lnTo>
                      <a:pt x="3110" y="98"/>
                    </a:lnTo>
                    <a:lnTo>
                      <a:pt x="3114" y="100"/>
                    </a:lnTo>
                    <a:lnTo>
                      <a:pt x="3118" y="98"/>
                    </a:lnTo>
                    <a:lnTo>
                      <a:pt x="3122" y="98"/>
                    </a:lnTo>
                    <a:lnTo>
                      <a:pt x="3126" y="95"/>
                    </a:lnTo>
                    <a:lnTo>
                      <a:pt x="3130" y="94"/>
                    </a:lnTo>
                    <a:lnTo>
                      <a:pt x="3134" y="94"/>
                    </a:lnTo>
                    <a:lnTo>
                      <a:pt x="3138" y="91"/>
                    </a:lnTo>
                    <a:lnTo>
                      <a:pt x="3142" y="91"/>
                    </a:lnTo>
                    <a:lnTo>
                      <a:pt x="3146" y="91"/>
                    </a:lnTo>
                    <a:lnTo>
                      <a:pt x="3150" y="9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85" name="Freeform 2737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10"/>
                  </a:cxn>
                  <a:cxn ang="0">
                    <a:pos x="354" y="17"/>
                  </a:cxn>
                  <a:cxn ang="0">
                    <a:pos x="406" y="29"/>
                  </a:cxn>
                  <a:cxn ang="0">
                    <a:pos x="457" y="43"/>
                  </a:cxn>
                  <a:cxn ang="0">
                    <a:pos x="508" y="63"/>
                  </a:cxn>
                  <a:cxn ang="0">
                    <a:pos x="559" y="85"/>
                  </a:cxn>
                  <a:cxn ang="0">
                    <a:pos x="611" y="111"/>
                  </a:cxn>
                  <a:cxn ang="0">
                    <a:pos x="662" y="143"/>
                  </a:cxn>
                  <a:cxn ang="0">
                    <a:pos x="713" y="180"/>
                  </a:cxn>
                  <a:cxn ang="0">
                    <a:pos x="764" y="218"/>
                  </a:cxn>
                  <a:cxn ang="0">
                    <a:pos x="816" y="259"/>
                  </a:cxn>
                  <a:cxn ang="0">
                    <a:pos x="867" y="304"/>
                  </a:cxn>
                  <a:cxn ang="0">
                    <a:pos x="918" y="347"/>
                  </a:cxn>
                  <a:cxn ang="0">
                    <a:pos x="969" y="395"/>
                  </a:cxn>
                  <a:cxn ang="0">
                    <a:pos x="1021" y="440"/>
                  </a:cxn>
                  <a:cxn ang="0">
                    <a:pos x="1072" y="485"/>
                  </a:cxn>
                  <a:cxn ang="0">
                    <a:pos x="1123" y="526"/>
                  </a:cxn>
                  <a:cxn ang="0">
                    <a:pos x="1174" y="566"/>
                  </a:cxn>
                  <a:cxn ang="0">
                    <a:pos x="1226" y="603"/>
                  </a:cxn>
                  <a:cxn ang="0">
                    <a:pos x="1277" y="636"/>
                  </a:cxn>
                  <a:cxn ang="0">
                    <a:pos x="1328" y="666"/>
                  </a:cxn>
                  <a:cxn ang="0">
                    <a:pos x="1379" y="692"/>
                  </a:cxn>
                  <a:cxn ang="0">
                    <a:pos x="1431" y="713"/>
                  </a:cxn>
                  <a:cxn ang="0">
                    <a:pos x="1482" y="729"/>
                  </a:cxn>
                  <a:cxn ang="0">
                    <a:pos x="1533" y="741"/>
                  </a:cxn>
                  <a:cxn ang="0">
                    <a:pos x="1584" y="749"/>
                  </a:cxn>
                  <a:cxn ang="0">
                    <a:pos x="1636" y="751"/>
                  </a:cxn>
                  <a:cxn ang="0">
                    <a:pos x="1687" y="748"/>
                  </a:cxn>
                  <a:cxn ang="0">
                    <a:pos x="1738" y="742"/>
                  </a:cxn>
                  <a:cxn ang="0">
                    <a:pos x="1789" y="734"/>
                  </a:cxn>
                  <a:cxn ang="0">
                    <a:pos x="1841" y="719"/>
                  </a:cxn>
                  <a:cxn ang="0">
                    <a:pos x="1892" y="701"/>
                  </a:cxn>
                  <a:cxn ang="0">
                    <a:pos x="1943" y="680"/>
                  </a:cxn>
                  <a:cxn ang="0">
                    <a:pos x="1994" y="658"/>
                  </a:cxn>
                  <a:cxn ang="0">
                    <a:pos x="2046" y="633"/>
                  </a:cxn>
                  <a:cxn ang="0">
                    <a:pos x="2097" y="606"/>
                  </a:cxn>
                  <a:cxn ang="0">
                    <a:pos x="2148" y="578"/>
                  </a:cxn>
                  <a:cxn ang="0">
                    <a:pos x="2199" y="550"/>
                  </a:cxn>
                  <a:cxn ang="0">
                    <a:pos x="2251" y="521"/>
                  </a:cxn>
                  <a:cxn ang="0">
                    <a:pos x="2302" y="489"/>
                  </a:cxn>
                  <a:cxn ang="0">
                    <a:pos x="2353" y="459"/>
                  </a:cxn>
                  <a:cxn ang="0">
                    <a:pos x="2404" y="426"/>
                  </a:cxn>
                  <a:cxn ang="0">
                    <a:pos x="2456" y="398"/>
                  </a:cxn>
                  <a:cxn ang="0">
                    <a:pos x="2507" y="369"/>
                  </a:cxn>
                  <a:cxn ang="0">
                    <a:pos x="2558" y="340"/>
                  </a:cxn>
                  <a:cxn ang="0">
                    <a:pos x="2609" y="313"/>
                  </a:cxn>
                  <a:cxn ang="0">
                    <a:pos x="2661" y="285"/>
                  </a:cxn>
                  <a:cxn ang="0">
                    <a:pos x="2712" y="262"/>
                  </a:cxn>
                  <a:cxn ang="0">
                    <a:pos x="2763" y="237"/>
                  </a:cxn>
                  <a:cxn ang="0">
                    <a:pos x="2814" y="215"/>
                  </a:cxn>
                  <a:cxn ang="0">
                    <a:pos x="2866" y="193"/>
                  </a:cxn>
                  <a:cxn ang="0">
                    <a:pos x="2917" y="173"/>
                  </a:cxn>
                  <a:cxn ang="0">
                    <a:pos x="2968" y="154"/>
                  </a:cxn>
                  <a:cxn ang="0">
                    <a:pos x="3019" y="137"/>
                  </a:cxn>
                  <a:cxn ang="0">
                    <a:pos x="3071" y="122"/>
                  </a:cxn>
                  <a:cxn ang="0">
                    <a:pos x="3122" y="108"/>
                  </a:cxn>
                </a:cxnLst>
                <a:rect l="0" t="0" r="r" b="b"/>
                <a:pathLst>
                  <a:path w="3150" h="751">
                    <a:moveTo>
                      <a:pt x="0" y="3"/>
                    </a:moveTo>
                    <a:lnTo>
                      <a:pt x="3" y="2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0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6"/>
                    </a:lnTo>
                    <a:lnTo>
                      <a:pt x="264" y="8"/>
                    </a:lnTo>
                    <a:lnTo>
                      <a:pt x="268" y="7"/>
                    </a:lnTo>
                    <a:lnTo>
                      <a:pt x="272" y="10"/>
                    </a:lnTo>
                    <a:lnTo>
                      <a:pt x="275" y="9"/>
                    </a:lnTo>
                    <a:lnTo>
                      <a:pt x="279" y="8"/>
                    </a:lnTo>
                    <a:lnTo>
                      <a:pt x="283" y="10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11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2"/>
                    </a:lnTo>
                    <a:lnTo>
                      <a:pt x="311" y="12"/>
                    </a:lnTo>
                    <a:lnTo>
                      <a:pt x="315" y="12"/>
                    </a:lnTo>
                    <a:lnTo>
                      <a:pt x="319" y="13"/>
                    </a:lnTo>
                    <a:lnTo>
                      <a:pt x="323" y="14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5"/>
                    </a:lnTo>
                    <a:lnTo>
                      <a:pt x="342" y="16"/>
                    </a:lnTo>
                    <a:lnTo>
                      <a:pt x="346" y="16"/>
                    </a:lnTo>
                    <a:lnTo>
                      <a:pt x="350" y="17"/>
                    </a:lnTo>
                    <a:lnTo>
                      <a:pt x="354" y="17"/>
                    </a:lnTo>
                    <a:lnTo>
                      <a:pt x="358" y="19"/>
                    </a:lnTo>
                    <a:lnTo>
                      <a:pt x="362" y="19"/>
                    </a:lnTo>
                    <a:lnTo>
                      <a:pt x="366" y="19"/>
                    </a:lnTo>
                    <a:lnTo>
                      <a:pt x="370" y="21"/>
                    </a:lnTo>
                    <a:lnTo>
                      <a:pt x="374" y="21"/>
                    </a:lnTo>
                    <a:lnTo>
                      <a:pt x="378" y="23"/>
                    </a:lnTo>
                    <a:lnTo>
                      <a:pt x="382" y="23"/>
                    </a:lnTo>
                    <a:lnTo>
                      <a:pt x="386" y="25"/>
                    </a:lnTo>
                    <a:lnTo>
                      <a:pt x="390" y="25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28"/>
                    </a:lnTo>
                    <a:lnTo>
                      <a:pt x="406" y="29"/>
                    </a:lnTo>
                    <a:lnTo>
                      <a:pt x="410" y="31"/>
                    </a:lnTo>
                    <a:lnTo>
                      <a:pt x="413" y="30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3"/>
                    </a:lnTo>
                    <a:lnTo>
                      <a:pt x="429" y="34"/>
                    </a:lnTo>
                    <a:lnTo>
                      <a:pt x="433" y="36"/>
                    </a:lnTo>
                    <a:lnTo>
                      <a:pt x="437" y="36"/>
                    </a:lnTo>
                    <a:lnTo>
                      <a:pt x="441" y="38"/>
                    </a:lnTo>
                    <a:lnTo>
                      <a:pt x="445" y="40"/>
                    </a:lnTo>
                    <a:lnTo>
                      <a:pt x="449" y="40"/>
                    </a:lnTo>
                    <a:lnTo>
                      <a:pt x="453" y="41"/>
                    </a:lnTo>
                    <a:lnTo>
                      <a:pt x="457" y="43"/>
                    </a:lnTo>
                    <a:lnTo>
                      <a:pt x="461" y="45"/>
                    </a:lnTo>
                    <a:lnTo>
                      <a:pt x="465" y="45"/>
                    </a:lnTo>
                    <a:lnTo>
                      <a:pt x="469" y="47"/>
                    </a:lnTo>
                    <a:lnTo>
                      <a:pt x="473" y="47"/>
                    </a:lnTo>
                    <a:lnTo>
                      <a:pt x="477" y="48"/>
                    </a:lnTo>
                    <a:lnTo>
                      <a:pt x="480" y="52"/>
                    </a:lnTo>
                    <a:lnTo>
                      <a:pt x="484" y="53"/>
                    </a:lnTo>
                    <a:lnTo>
                      <a:pt x="488" y="55"/>
                    </a:lnTo>
                    <a:lnTo>
                      <a:pt x="492" y="56"/>
                    </a:lnTo>
                    <a:lnTo>
                      <a:pt x="496" y="56"/>
                    </a:lnTo>
                    <a:lnTo>
                      <a:pt x="500" y="59"/>
                    </a:lnTo>
                    <a:lnTo>
                      <a:pt x="504" y="62"/>
                    </a:lnTo>
                    <a:lnTo>
                      <a:pt x="508" y="63"/>
                    </a:lnTo>
                    <a:lnTo>
                      <a:pt x="512" y="64"/>
                    </a:lnTo>
                    <a:lnTo>
                      <a:pt x="516" y="65"/>
                    </a:lnTo>
                    <a:lnTo>
                      <a:pt x="520" y="68"/>
                    </a:lnTo>
                    <a:lnTo>
                      <a:pt x="524" y="68"/>
                    </a:lnTo>
                    <a:lnTo>
                      <a:pt x="528" y="70"/>
                    </a:lnTo>
                    <a:lnTo>
                      <a:pt x="532" y="72"/>
                    </a:lnTo>
                    <a:lnTo>
                      <a:pt x="536" y="75"/>
                    </a:lnTo>
                    <a:lnTo>
                      <a:pt x="540" y="75"/>
                    </a:lnTo>
                    <a:lnTo>
                      <a:pt x="544" y="77"/>
                    </a:lnTo>
                    <a:lnTo>
                      <a:pt x="547" y="78"/>
                    </a:lnTo>
                    <a:lnTo>
                      <a:pt x="551" y="80"/>
                    </a:lnTo>
                    <a:lnTo>
                      <a:pt x="555" y="84"/>
                    </a:lnTo>
                    <a:lnTo>
                      <a:pt x="559" y="85"/>
                    </a:lnTo>
                    <a:lnTo>
                      <a:pt x="563" y="87"/>
                    </a:lnTo>
                    <a:lnTo>
                      <a:pt x="567" y="91"/>
                    </a:lnTo>
                    <a:lnTo>
                      <a:pt x="571" y="91"/>
                    </a:lnTo>
                    <a:lnTo>
                      <a:pt x="575" y="92"/>
                    </a:lnTo>
                    <a:lnTo>
                      <a:pt x="579" y="95"/>
                    </a:lnTo>
                    <a:lnTo>
                      <a:pt x="583" y="98"/>
                    </a:lnTo>
                    <a:lnTo>
                      <a:pt x="587" y="99"/>
                    </a:lnTo>
                    <a:lnTo>
                      <a:pt x="591" y="100"/>
                    </a:lnTo>
                    <a:lnTo>
                      <a:pt x="595" y="103"/>
                    </a:lnTo>
                    <a:lnTo>
                      <a:pt x="599" y="106"/>
                    </a:lnTo>
                    <a:lnTo>
                      <a:pt x="603" y="108"/>
                    </a:lnTo>
                    <a:lnTo>
                      <a:pt x="607" y="110"/>
                    </a:lnTo>
                    <a:lnTo>
                      <a:pt x="611" y="111"/>
                    </a:lnTo>
                    <a:lnTo>
                      <a:pt x="615" y="114"/>
                    </a:lnTo>
                    <a:lnTo>
                      <a:pt x="618" y="117"/>
                    </a:lnTo>
                    <a:lnTo>
                      <a:pt x="622" y="121"/>
                    </a:lnTo>
                    <a:lnTo>
                      <a:pt x="626" y="122"/>
                    </a:lnTo>
                    <a:lnTo>
                      <a:pt x="630" y="124"/>
                    </a:lnTo>
                    <a:lnTo>
                      <a:pt x="634" y="127"/>
                    </a:lnTo>
                    <a:lnTo>
                      <a:pt x="638" y="128"/>
                    </a:lnTo>
                    <a:lnTo>
                      <a:pt x="642" y="130"/>
                    </a:lnTo>
                    <a:lnTo>
                      <a:pt x="646" y="133"/>
                    </a:lnTo>
                    <a:lnTo>
                      <a:pt x="650" y="136"/>
                    </a:lnTo>
                    <a:lnTo>
                      <a:pt x="654" y="138"/>
                    </a:lnTo>
                    <a:lnTo>
                      <a:pt x="658" y="141"/>
                    </a:lnTo>
                    <a:lnTo>
                      <a:pt x="662" y="143"/>
                    </a:lnTo>
                    <a:lnTo>
                      <a:pt x="666" y="146"/>
                    </a:lnTo>
                    <a:lnTo>
                      <a:pt x="670" y="148"/>
                    </a:lnTo>
                    <a:lnTo>
                      <a:pt x="674" y="152"/>
                    </a:lnTo>
                    <a:lnTo>
                      <a:pt x="678" y="153"/>
                    </a:lnTo>
                    <a:lnTo>
                      <a:pt x="682" y="156"/>
                    </a:lnTo>
                    <a:lnTo>
                      <a:pt x="685" y="159"/>
                    </a:lnTo>
                    <a:lnTo>
                      <a:pt x="689" y="160"/>
                    </a:lnTo>
                    <a:lnTo>
                      <a:pt x="693" y="165"/>
                    </a:lnTo>
                    <a:lnTo>
                      <a:pt x="697" y="167"/>
                    </a:lnTo>
                    <a:lnTo>
                      <a:pt x="701" y="170"/>
                    </a:lnTo>
                    <a:lnTo>
                      <a:pt x="705" y="172"/>
                    </a:lnTo>
                    <a:lnTo>
                      <a:pt x="709" y="176"/>
                    </a:lnTo>
                    <a:lnTo>
                      <a:pt x="713" y="180"/>
                    </a:lnTo>
                    <a:lnTo>
                      <a:pt x="717" y="182"/>
                    </a:lnTo>
                    <a:lnTo>
                      <a:pt x="721" y="184"/>
                    </a:lnTo>
                    <a:lnTo>
                      <a:pt x="725" y="188"/>
                    </a:lnTo>
                    <a:lnTo>
                      <a:pt x="729" y="189"/>
                    </a:lnTo>
                    <a:lnTo>
                      <a:pt x="733" y="194"/>
                    </a:lnTo>
                    <a:lnTo>
                      <a:pt x="737" y="196"/>
                    </a:lnTo>
                    <a:lnTo>
                      <a:pt x="741" y="198"/>
                    </a:lnTo>
                    <a:lnTo>
                      <a:pt x="745" y="202"/>
                    </a:lnTo>
                    <a:lnTo>
                      <a:pt x="749" y="206"/>
                    </a:lnTo>
                    <a:lnTo>
                      <a:pt x="753" y="209"/>
                    </a:lnTo>
                    <a:lnTo>
                      <a:pt x="756" y="212"/>
                    </a:lnTo>
                    <a:lnTo>
                      <a:pt x="760" y="214"/>
                    </a:lnTo>
                    <a:lnTo>
                      <a:pt x="764" y="218"/>
                    </a:lnTo>
                    <a:lnTo>
                      <a:pt x="768" y="221"/>
                    </a:lnTo>
                    <a:lnTo>
                      <a:pt x="772" y="224"/>
                    </a:lnTo>
                    <a:lnTo>
                      <a:pt x="776" y="227"/>
                    </a:lnTo>
                    <a:lnTo>
                      <a:pt x="780" y="230"/>
                    </a:lnTo>
                    <a:lnTo>
                      <a:pt x="784" y="233"/>
                    </a:lnTo>
                    <a:lnTo>
                      <a:pt x="788" y="237"/>
                    </a:lnTo>
                    <a:lnTo>
                      <a:pt x="792" y="239"/>
                    </a:lnTo>
                    <a:lnTo>
                      <a:pt x="796" y="243"/>
                    </a:lnTo>
                    <a:lnTo>
                      <a:pt x="800" y="247"/>
                    </a:lnTo>
                    <a:lnTo>
                      <a:pt x="804" y="250"/>
                    </a:lnTo>
                    <a:lnTo>
                      <a:pt x="808" y="252"/>
                    </a:lnTo>
                    <a:lnTo>
                      <a:pt x="812" y="257"/>
                    </a:lnTo>
                    <a:lnTo>
                      <a:pt x="816" y="259"/>
                    </a:lnTo>
                    <a:lnTo>
                      <a:pt x="820" y="263"/>
                    </a:lnTo>
                    <a:lnTo>
                      <a:pt x="823" y="267"/>
                    </a:lnTo>
                    <a:lnTo>
                      <a:pt x="827" y="268"/>
                    </a:lnTo>
                    <a:lnTo>
                      <a:pt x="831" y="272"/>
                    </a:lnTo>
                    <a:lnTo>
                      <a:pt x="835" y="276"/>
                    </a:lnTo>
                    <a:lnTo>
                      <a:pt x="839" y="279"/>
                    </a:lnTo>
                    <a:lnTo>
                      <a:pt x="843" y="282"/>
                    </a:lnTo>
                    <a:lnTo>
                      <a:pt x="847" y="285"/>
                    </a:lnTo>
                    <a:lnTo>
                      <a:pt x="851" y="290"/>
                    </a:lnTo>
                    <a:lnTo>
                      <a:pt x="855" y="292"/>
                    </a:lnTo>
                    <a:lnTo>
                      <a:pt x="859" y="297"/>
                    </a:lnTo>
                    <a:lnTo>
                      <a:pt x="863" y="301"/>
                    </a:lnTo>
                    <a:lnTo>
                      <a:pt x="867" y="304"/>
                    </a:lnTo>
                    <a:lnTo>
                      <a:pt x="871" y="307"/>
                    </a:lnTo>
                    <a:lnTo>
                      <a:pt x="875" y="309"/>
                    </a:lnTo>
                    <a:lnTo>
                      <a:pt x="879" y="313"/>
                    </a:lnTo>
                    <a:lnTo>
                      <a:pt x="883" y="318"/>
                    </a:lnTo>
                    <a:lnTo>
                      <a:pt x="887" y="320"/>
                    </a:lnTo>
                    <a:lnTo>
                      <a:pt x="890" y="325"/>
                    </a:lnTo>
                    <a:lnTo>
                      <a:pt x="894" y="329"/>
                    </a:lnTo>
                    <a:lnTo>
                      <a:pt x="898" y="330"/>
                    </a:lnTo>
                    <a:lnTo>
                      <a:pt x="902" y="333"/>
                    </a:lnTo>
                    <a:lnTo>
                      <a:pt x="906" y="339"/>
                    </a:lnTo>
                    <a:lnTo>
                      <a:pt x="910" y="343"/>
                    </a:lnTo>
                    <a:lnTo>
                      <a:pt x="914" y="344"/>
                    </a:lnTo>
                    <a:lnTo>
                      <a:pt x="918" y="347"/>
                    </a:lnTo>
                    <a:lnTo>
                      <a:pt x="922" y="352"/>
                    </a:lnTo>
                    <a:lnTo>
                      <a:pt x="926" y="355"/>
                    </a:lnTo>
                    <a:lnTo>
                      <a:pt x="930" y="358"/>
                    </a:lnTo>
                    <a:lnTo>
                      <a:pt x="934" y="361"/>
                    </a:lnTo>
                    <a:lnTo>
                      <a:pt x="938" y="367"/>
                    </a:lnTo>
                    <a:lnTo>
                      <a:pt x="942" y="368"/>
                    </a:lnTo>
                    <a:lnTo>
                      <a:pt x="946" y="372"/>
                    </a:lnTo>
                    <a:lnTo>
                      <a:pt x="950" y="376"/>
                    </a:lnTo>
                    <a:lnTo>
                      <a:pt x="954" y="378"/>
                    </a:lnTo>
                    <a:lnTo>
                      <a:pt x="958" y="383"/>
                    </a:lnTo>
                    <a:lnTo>
                      <a:pt x="961" y="387"/>
                    </a:lnTo>
                    <a:lnTo>
                      <a:pt x="965" y="390"/>
                    </a:lnTo>
                    <a:lnTo>
                      <a:pt x="969" y="395"/>
                    </a:lnTo>
                    <a:lnTo>
                      <a:pt x="973" y="396"/>
                    </a:lnTo>
                    <a:lnTo>
                      <a:pt x="977" y="399"/>
                    </a:lnTo>
                    <a:lnTo>
                      <a:pt x="981" y="404"/>
                    </a:lnTo>
                    <a:lnTo>
                      <a:pt x="985" y="409"/>
                    </a:lnTo>
                    <a:lnTo>
                      <a:pt x="989" y="410"/>
                    </a:lnTo>
                    <a:lnTo>
                      <a:pt x="993" y="414"/>
                    </a:lnTo>
                    <a:lnTo>
                      <a:pt x="997" y="418"/>
                    </a:lnTo>
                    <a:lnTo>
                      <a:pt x="1001" y="421"/>
                    </a:lnTo>
                    <a:lnTo>
                      <a:pt x="1005" y="425"/>
                    </a:lnTo>
                    <a:lnTo>
                      <a:pt x="1009" y="429"/>
                    </a:lnTo>
                    <a:lnTo>
                      <a:pt x="1013" y="431"/>
                    </a:lnTo>
                    <a:lnTo>
                      <a:pt x="1017" y="434"/>
                    </a:lnTo>
                    <a:lnTo>
                      <a:pt x="1021" y="440"/>
                    </a:lnTo>
                    <a:lnTo>
                      <a:pt x="1025" y="442"/>
                    </a:lnTo>
                    <a:lnTo>
                      <a:pt x="1028" y="446"/>
                    </a:lnTo>
                    <a:lnTo>
                      <a:pt x="1032" y="449"/>
                    </a:lnTo>
                    <a:lnTo>
                      <a:pt x="1036" y="452"/>
                    </a:lnTo>
                    <a:lnTo>
                      <a:pt x="1040" y="457"/>
                    </a:lnTo>
                    <a:lnTo>
                      <a:pt x="1044" y="460"/>
                    </a:lnTo>
                    <a:lnTo>
                      <a:pt x="1048" y="463"/>
                    </a:lnTo>
                    <a:lnTo>
                      <a:pt x="1052" y="467"/>
                    </a:lnTo>
                    <a:lnTo>
                      <a:pt x="1056" y="469"/>
                    </a:lnTo>
                    <a:lnTo>
                      <a:pt x="1060" y="473"/>
                    </a:lnTo>
                    <a:lnTo>
                      <a:pt x="1064" y="477"/>
                    </a:lnTo>
                    <a:lnTo>
                      <a:pt x="1068" y="479"/>
                    </a:lnTo>
                    <a:lnTo>
                      <a:pt x="1072" y="485"/>
                    </a:lnTo>
                    <a:lnTo>
                      <a:pt x="1076" y="487"/>
                    </a:lnTo>
                    <a:lnTo>
                      <a:pt x="1080" y="491"/>
                    </a:lnTo>
                    <a:lnTo>
                      <a:pt x="1084" y="494"/>
                    </a:lnTo>
                    <a:lnTo>
                      <a:pt x="1088" y="497"/>
                    </a:lnTo>
                    <a:lnTo>
                      <a:pt x="1092" y="500"/>
                    </a:lnTo>
                    <a:lnTo>
                      <a:pt x="1095" y="504"/>
                    </a:lnTo>
                    <a:lnTo>
                      <a:pt x="1099" y="507"/>
                    </a:lnTo>
                    <a:lnTo>
                      <a:pt x="1103" y="509"/>
                    </a:lnTo>
                    <a:lnTo>
                      <a:pt x="1107" y="512"/>
                    </a:lnTo>
                    <a:lnTo>
                      <a:pt x="1111" y="516"/>
                    </a:lnTo>
                    <a:lnTo>
                      <a:pt x="1115" y="520"/>
                    </a:lnTo>
                    <a:lnTo>
                      <a:pt x="1119" y="524"/>
                    </a:lnTo>
                    <a:lnTo>
                      <a:pt x="1123" y="526"/>
                    </a:lnTo>
                    <a:lnTo>
                      <a:pt x="1127" y="527"/>
                    </a:lnTo>
                    <a:lnTo>
                      <a:pt x="1131" y="532"/>
                    </a:lnTo>
                    <a:lnTo>
                      <a:pt x="1135" y="537"/>
                    </a:lnTo>
                    <a:lnTo>
                      <a:pt x="1139" y="539"/>
                    </a:lnTo>
                    <a:lnTo>
                      <a:pt x="1143" y="541"/>
                    </a:lnTo>
                    <a:lnTo>
                      <a:pt x="1147" y="545"/>
                    </a:lnTo>
                    <a:lnTo>
                      <a:pt x="1151" y="549"/>
                    </a:lnTo>
                    <a:lnTo>
                      <a:pt x="1155" y="551"/>
                    </a:lnTo>
                    <a:lnTo>
                      <a:pt x="1159" y="554"/>
                    </a:lnTo>
                    <a:lnTo>
                      <a:pt x="1163" y="558"/>
                    </a:lnTo>
                    <a:lnTo>
                      <a:pt x="1166" y="560"/>
                    </a:lnTo>
                    <a:lnTo>
                      <a:pt x="1170" y="563"/>
                    </a:lnTo>
                    <a:lnTo>
                      <a:pt x="1174" y="566"/>
                    </a:lnTo>
                    <a:lnTo>
                      <a:pt x="1178" y="570"/>
                    </a:lnTo>
                    <a:lnTo>
                      <a:pt x="1182" y="573"/>
                    </a:lnTo>
                    <a:lnTo>
                      <a:pt x="1186" y="576"/>
                    </a:lnTo>
                    <a:lnTo>
                      <a:pt x="1190" y="577"/>
                    </a:lnTo>
                    <a:lnTo>
                      <a:pt x="1194" y="580"/>
                    </a:lnTo>
                    <a:lnTo>
                      <a:pt x="1198" y="583"/>
                    </a:lnTo>
                    <a:lnTo>
                      <a:pt x="1202" y="587"/>
                    </a:lnTo>
                    <a:lnTo>
                      <a:pt x="1206" y="588"/>
                    </a:lnTo>
                    <a:lnTo>
                      <a:pt x="1210" y="592"/>
                    </a:lnTo>
                    <a:lnTo>
                      <a:pt x="1214" y="595"/>
                    </a:lnTo>
                    <a:lnTo>
                      <a:pt x="1218" y="597"/>
                    </a:lnTo>
                    <a:lnTo>
                      <a:pt x="1222" y="601"/>
                    </a:lnTo>
                    <a:lnTo>
                      <a:pt x="1226" y="603"/>
                    </a:lnTo>
                    <a:lnTo>
                      <a:pt x="1230" y="605"/>
                    </a:lnTo>
                    <a:lnTo>
                      <a:pt x="1233" y="608"/>
                    </a:lnTo>
                    <a:lnTo>
                      <a:pt x="1237" y="609"/>
                    </a:lnTo>
                    <a:lnTo>
                      <a:pt x="1241" y="612"/>
                    </a:lnTo>
                    <a:lnTo>
                      <a:pt x="1245" y="617"/>
                    </a:lnTo>
                    <a:lnTo>
                      <a:pt x="1249" y="618"/>
                    </a:lnTo>
                    <a:lnTo>
                      <a:pt x="1253" y="620"/>
                    </a:lnTo>
                    <a:lnTo>
                      <a:pt x="1257" y="624"/>
                    </a:lnTo>
                    <a:lnTo>
                      <a:pt x="1261" y="627"/>
                    </a:lnTo>
                    <a:lnTo>
                      <a:pt x="1265" y="628"/>
                    </a:lnTo>
                    <a:lnTo>
                      <a:pt x="1269" y="631"/>
                    </a:lnTo>
                    <a:lnTo>
                      <a:pt x="1273" y="634"/>
                    </a:lnTo>
                    <a:lnTo>
                      <a:pt x="1277" y="636"/>
                    </a:lnTo>
                    <a:lnTo>
                      <a:pt x="1281" y="638"/>
                    </a:lnTo>
                    <a:lnTo>
                      <a:pt x="1285" y="642"/>
                    </a:lnTo>
                    <a:lnTo>
                      <a:pt x="1289" y="643"/>
                    </a:lnTo>
                    <a:lnTo>
                      <a:pt x="1293" y="645"/>
                    </a:lnTo>
                    <a:lnTo>
                      <a:pt x="1297" y="649"/>
                    </a:lnTo>
                    <a:lnTo>
                      <a:pt x="1301" y="651"/>
                    </a:lnTo>
                    <a:lnTo>
                      <a:pt x="1304" y="653"/>
                    </a:lnTo>
                    <a:lnTo>
                      <a:pt x="1308" y="655"/>
                    </a:lnTo>
                    <a:lnTo>
                      <a:pt x="1312" y="657"/>
                    </a:lnTo>
                    <a:lnTo>
                      <a:pt x="1316" y="658"/>
                    </a:lnTo>
                    <a:lnTo>
                      <a:pt x="1320" y="663"/>
                    </a:lnTo>
                    <a:lnTo>
                      <a:pt x="1324" y="663"/>
                    </a:lnTo>
                    <a:lnTo>
                      <a:pt x="1328" y="666"/>
                    </a:lnTo>
                    <a:lnTo>
                      <a:pt x="1332" y="669"/>
                    </a:lnTo>
                    <a:lnTo>
                      <a:pt x="1336" y="671"/>
                    </a:lnTo>
                    <a:lnTo>
                      <a:pt x="1340" y="673"/>
                    </a:lnTo>
                    <a:lnTo>
                      <a:pt x="1344" y="676"/>
                    </a:lnTo>
                    <a:lnTo>
                      <a:pt x="1348" y="677"/>
                    </a:lnTo>
                    <a:lnTo>
                      <a:pt x="1352" y="678"/>
                    </a:lnTo>
                    <a:lnTo>
                      <a:pt x="1356" y="680"/>
                    </a:lnTo>
                    <a:lnTo>
                      <a:pt x="1360" y="683"/>
                    </a:lnTo>
                    <a:lnTo>
                      <a:pt x="1364" y="684"/>
                    </a:lnTo>
                    <a:lnTo>
                      <a:pt x="1368" y="687"/>
                    </a:lnTo>
                    <a:lnTo>
                      <a:pt x="1371" y="688"/>
                    </a:lnTo>
                    <a:lnTo>
                      <a:pt x="1375" y="691"/>
                    </a:lnTo>
                    <a:lnTo>
                      <a:pt x="1379" y="692"/>
                    </a:lnTo>
                    <a:lnTo>
                      <a:pt x="1383" y="695"/>
                    </a:lnTo>
                    <a:lnTo>
                      <a:pt x="1387" y="695"/>
                    </a:lnTo>
                    <a:lnTo>
                      <a:pt x="1391" y="697"/>
                    </a:lnTo>
                    <a:lnTo>
                      <a:pt x="1395" y="698"/>
                    </a:lnTo>
                    <a:lnTo>
                      <a:pt x="1399" y="702"/>
                    </a:lnTo>
                    <a:lnTo>
                      <a:pt x="1403" y="703"/>
                    </a:lnTo>
                    <a:lnTo>
                      <a:pt x="1407" y="704"/>
                    </a:lnTo>
                    <a:lnTo>
                      <a:pt x="1411" y="705"/>
                    </a:lnTo>
                    <a:lnTo>
                      <a:pt x="1415" y="708"/>
                    </a:lnTo>
                    <a:lnTo>
                      <a:pt x="1419" y="710"/>
                    </a:lnTo>
                    <a:lnTo>
                      <a:pt x="1423" y="709"/>
                    </a:lnTo>
                    <a:lnTo>
                      <a:pt x="1427" y="711"/>
                    </a:lnTo>
                    <a:lnTo>
                      <a:pt x="1431" y="713"/>
                    </a:lnTo>
                    <a:lnTo>
                      <a:pt x="1435" y="714"/>
                    </a:lnTo>
                    <a:lnTo>
                      <a:pt x="1438" y="715"/>
                    </a:lnTo>
                    <a:lnTo>
                      <a:pt x="1442" y="717"/>
                    </a:lnTo>
                    <a:lnTo>
                      <a:pt x="1446" y="719"/>
                    </a:lnTo>
                    <a:lnTo>
                      <a:pt x="1450" y="721"/>
                    </a:lnTo>
                    <a:lnTo>
                      <a:pt x="1454" y="722"/>
                    </a:lnTo>
                    <a:lnTo>
                      <a:pt x="1458" y="722"/>
                    </a:lnTo>
                    <a:lnTo>
                      <a:pt x="1462" y="723"/>
                    </a:lnTo>
                    <a:lnTo>
                      <a:pt x="1466" y="726"/>
                    </a:lnTo>
                    <a:lnTo>
                      <a:pt x="1470" y="727"/>
                    </a:lnTo>
                    <a:lnTo>
                      <a:pt x="1474" y="727"/>
                    </a:lnTo>
                    <a:lnTo>
                      <a:pt x="1478" y="729"/>
                    </a:lnTo>
                    <a:lnTo>
                      <a:pt x="1482" y="729"/>
                    </a:lnTo>
                    <a:lnTo>
                      <a:pt x="1486" y="731"/>
                    </a:lnTo>
                    <a:lnTo>
                      <a:pt x="1490" y="731"/>
                    </a:lnTo>
                    <a:lnTo>
                      <a:pt x="1494" y="733"/>
                    </a:lnTo>
                    <a:lnTo>
                      <a:pt x="1498" y="733"/>
                    </a:lnTo>
                    <a:lnTo>
                      <a:pt x="1502" y="735"/>
                    </a:lnTo>
                    <a:lnTo>
                      <a:pt x="1506" y="736"/>
                    </a:lnTo>
                    <a:lnTo>
                      <a:pt x="1509" y="737"/>
                    </a:lnTo>
                    <a:lnTo>
                      <a:pt x="1513" y="737"/>
                    </a:lnTo>
                    <a:lnTo>
                      <a:pt x="1517" y="738"/>
                    </a:lnTo>
                    <a:lnTo>
                      <a:pt x="1521" y="738"/>
                    </a:lnTo>
                    <a:lnTo>
                      <a:pt x="1525" y="741"/>
                    </a:lnTo>
                    <a:lnTo>
                      <a:pt x="1529" y="739"/>
                    </a:lnTo>
                    <a:lnTo>
                      <a:pt x="1533" y="741"/>
                    </a:lnTo>
                    <a:lnTo>
                      <a:pt x="1537" y="742"/>
                    </a:lnTo>
                    <a:lnTo>
                      <a:pt x="1541" y="742"/>
                    </a:lnTo>
                    <a:lnTo>
                      <a:pt x="1545" y="743"/>
                    </a:lnTo>
                    <a:lnTo>
                      <a:pt x="1549" y="744"/>
                    </a:lnTo>
                    <a:lnTo>
                      <a:pt x="1553" y="744"/>
                    </a:lnTo>
                    <a:lnTo>
                      <a:pt x="1557" y="745"/>
                    </a:lnTo>
                    <a:lnTo>
                      <a:pt x="1561" y="745"/>
                    </a:lnTo>
                    <a:lnTo>
                      <a:pt x="1565" y="746"/>
                    </a:lnTo>
                    <a:lnTo>
                      <a:pt x="1569" y="747"/>
                    </a:lnTo>
                    <a:lnTo>
                      <a:pt x="1573" y="746"/>
                    </a:lnTo>
                    <a:lnTo>
                      <a:pt x="1576" y="747"/>
                    </a:lnTo>
                    <a:lnTo>
                      <a:pt x="1580" y="748"/>
                    </a:lnTo>
                    <a:lnTo>
                      <a:pt x="1584" y="749"/>
                    </a:lnTo>
                    <a:lnTo>
                      <a:pt x="1588" y="748"/>
                    </a:lnTo>
                    <a:lnTo>
                      <a:pt x="1592" y="750"/>
                    </a:lnTo>
                    <a:lnTo>
                      <a:pt x="1596" y="750"/>
                    </a:lnTo>
                    <a:lnTo>
                      <a:pt x="1600" y="749"/>
                    </a:lnTo>
                    <a:lnTo>
                      <a:pt x="1604" y="751"/>
                    </a:lnTo>
                    <a:lnTo>
                      <a:pt x="1608" y="749"/>
                    </a:lnTo>
                    <a:lnTo>
                      <a:pt x="1612" y="750"/>
                    </a:lnTo>
                    <a:lnTo>
                      <a:pt x="1616" y="750"/>
                    </a:lnTo>
                    <a:lnTo>
                      <a:pt x="1620" y="751"/>
                    </a:lnTo>
                    <a:lnTo>
                      <a:pt x="1624" y="750"/>
                    </a:lnTo>
                    <a:lnTo>
                      <a:pt x="1628" y="750"/>
                    </a:lnTo>
                    <a:lnTo>
                      <a:pt x="1632" y="750"/>
                    </a:lnTo>
                    <a:lnTo>
                      <a:pt x="1636" y="751"/>
                    </a:lnTo>
                    <a:lnTo>
                      <a:pt x="1640" y="750"/>
                    </a:lnTo>
                    <a:lnTo>
                      <a:pt x="1643" y="751"/>
                    </a:lnTo>
                    <a:lnTo>
                      <a:pt x="1647" y="751"/>
                    </a:lnTo>
                    <a:lnTo>
                      <a:pt x="1651" y="750"/>
                    </a:lnTo>
                    <a:lnTo>
                      <a:pt x="1655" y="751"/>
                    </a:lnTo>
                    <a:lnTo>
                      <a:pt x="1659" y="750"/>
                    </a:lnTo>
                    <a:lnTo>
                      <a:pt x="1663" y="750"/>
                    </a:lnTo>
                    <a:lnTo>
                      <a:pt x="1667" y="750"/>
                    </a:lnTo>
                    <a:lnTo>
                      <a:pt x="1671" y="750"/>
                    </a:lnTo>
                    <a:lnTo>
                      <a:pt x="1675" y="750"/>
                    </a:lnTo>
                    <a:lnTo>
                      <a:pt x="1679" y="749"/>
                    </a:lnTo>
                    <a:lnTo>
                      <a:pt x="1683" y="749"/>
                    </a:lnTo>
                    <a:lnTo>
                      <a:pt x="1687" y="748"/>
                    </a:lnTo>
                    <a:lnTo>
                      <a:pt x="1691" y="748"/>
                    </a:lnTo>
                    <a:lnTo>
                      <a:pt x="1695" y="748"/>
                    </a:lnTo>
                    <a:lnTo>
                      <a:pt x="1699" y="748"/>
                    </a:lnTo>
                    <a:lnTo>
                      <a:pt x="1703" y="745"/>
                    </a:lnTo>
                    <a:lnTo>
                      <a:pt x="1707" y="746"/>
                    </a:lnTo>
                    <a:lnTo>
                      <a:pt x="1711" y="746"/>
                    </a:lnTo>
                    <a:lnTo>
                      <a:pt x="1714" y="745"/>
                    </a:lnTo>
                    <a:lnTo>
                      <a:pt x="1718" y="745"/>
                    </a:lnTo>
                    <a:lnTo>
                      <a:pt x="1722" y="744"/>
                    </a:lnTo>
                    <a:lnTo>
                      <a:pt x="1726" y="744"/>
                    </a:lnTo>
                    <a:lnTo>
                      <a:pt x="1730" y="745"/>
                    </a:lnTo>
                    <a:lnTo>
                      <a:pt x="1734" y="743"/>
                    </a:lnTo>
                    <a:lnTo>
                      <a:pt x="1738" y="742"/>
                    </a:lnTo>
                    <a:lnTo>
                      <a:pt x="1742" y="742"/>
                    </a:lnTo>
                    <a:lnTo>
                      <a:pt x="1746" y="741"/>
                    </a:lnTo>
                    <a:lnTo>
                      <a:pt x="1750" y="741"/>
                    </a:lnTo>
                    <a:lnTo>
                      <a:pt x="1754" y="738"/>
                    </a:lnTo>
                    <a:lnTo>
                      <a:pt x="1758" y="738"/>
                    </a:lnTo>
                    <a:lnTo>
                      <a:pt x="1762" y="737"/>
                    </a:lnTo>
                    <a:lnTo>
                      <a:pt x="1766" y="737"/>
                    </a:lnTo>
                    <a:lnTo>
                      <a:pt x="1770" y="737"/>
                    </a:lnTo>
                    <a:lnTo>
                      <a:pt x="1774" y="734"/>
                    </a:lnTo>
                    <a:lnTo>
                      <a:pt x="1778" y="735"/>
                    </a:lnTo>
                    <a:lnTo>
                      <a:pt x="1781" y="735"/>
                    </a:lnTo>
                    <a:lnTo>
                      <a:pt x="1785" y="733"/>
                    </a:lnTo>
                    <a:lnTo>
                      <a:pt x="1789" y="734"/>
                    </a:lnTo>
                    <a:lnTo>
                      <a:pt x="1793" y="731"/>
                    </a:lnTo>
                    <a:lnTo>
                      <a:pt x="1797" y="729"/>
                    </a:lnTo>
                    <a:lnTo>
                      <a:pt x="1801" y="729"/>
                    </a:lnTo>
                    <a:lnTo>
                      <a:pt x="1805" y="728"/>
                    </a:lnTo>
                    <a:lnTo>
                      <a:pt x="1809" y="727"/>
                    </a:lnTo>
                    <a:lnTo>
                      <a:pt x="1813" y="727"/>
                    </a:lnTo>
                    <a:lnTo>
                      <a:pt x="1817" y="725"/>
                    </a:lnTo>
                    <a:lnTo>
                      <a:pt x="1821" y="725"/>
                    </a:lnTo>
                    <a:lnTo>
                      <a:pt x="1825" y="722"/>
                    </a:lnTo>
                    <a:lnTo>
                      <a:pt x="1829" y="722"/>
                    </a:lnTo>
                    <a:lnTo>
                      <a:pt x="1833" y="719"/>
                    </a:lnTo>
                    <a:lnTo>
                      <a:pt x="1837" y="718"/>
                    </a:lnTo>
                    <a:lnTo>
                      <a:pt x="1841" y="719"/>
                    </a:lnTo>
                    <a:lnTo>
                      <a:pt x="1845" y="717"/>
                    </a:lnTo>
                    <a:lnTo>
                      <a:pt x="1848" y="716"/>
                    </a:lnTo>
                    <a:lnTo>
                      <a:pt x="1852" y="715"/>
                    </a:lnTo>
                    <a:lnTo>
                      <a:pt x="1856" y="714"/>
                    </a:lnTo>
                    <a:lnTo>
                      <a:pt x="1860" y="711"/>
                    </a:lnTo>
                    <a:lnTo>
                      <a:pt x="1864" y="710"/>
                    </a:lnTo>
                    <a:lnTo>
                      <a:pt x="1868" y="709"/>
                    </a:lnTo>
                    <a:lnTo>
                      <a:pt x="1872" y="708"/>
                    </a:lnTo>
                    <a:lnTo>
                      <a:pt x="1876" y="705"/>
                    </a:lnTo>
                    <a:lnTo>
                      <a:pt x="1880" y="707"/>
                    </a:lnTo>
                    <a:lnTo>
                      <a:pt x="1884" y="703"/>
                    </a:lnTo>
                    <a:lnTo>
                      <a:pt x="1888" y="702"/>
                    </a:lnTo>
                    <a:lnTo>
                      <a:pt x="1892" y="701"/>
                    </a:lnTo>
                    <a:lnTo>
                      <a:pt x="1896" y="700"/>
                    </a:lnTo>
                    <a:lnTo>
                      <a:pt x="1900" y="698"/>
                    </a:lnTo>
                    <a:lnTo>
                      <a:pt x="1904" y="696"/>
                    </a:lnTo>
                    <a:lnTo>
                      <a:pt x="1908" y="696"/>
                    </a:lnTo>
                    <a:lnTo>
                      <a:pt x="1912" y="692"/>
                    </a:lnTo>
                    <a:lnTo>
                      <a:pt x="1916" y="693"/>
                    </a:lnTo>
                    <a:lnTo>
                      <a:pt x="1919" y="689"/>
                    </a:lnTo>
                    <a:lnTo>
                      <a:pt x="1923" y="689"/>
                    </a:lnTo>
                    <a:lnTo>
                      <a:pt x="1927" y="689"/>
                    </a:lnTo>
                    <a:lnTo>
                      <a:pt x="1931" y="687"/>
                    </a:lnTo>
                    <a:lnTo>
                      <a:pt x="1935" y="685"/>
                    </a:lnTo>
                    <a:lnTo>
                      <a:pt x="1939" y="683"/>
                    </a:lnTo>
                    <a:lnTo>
                      <a:pt x="1943" y="680"/>
                    </a:lnTo>
                    <a:lnTo>
                      <a:pt x="1947" y="681"/>
                    </a:lnTo>
                    <a:lnTo>
                      <a:pt x="1951" y="677"/>
                    </a:lnTo>
                    <a:lnTo>
                      <a:pt x="1955" y="677"/>
                    </a:lnTo>
                    <a:lnTo>
                      <a:pt x="1959" y="674"/>
                    </a:lnTo>
                    <a:lnTo>
                      <a:pt x="1963" y="672"/>
                    </a:lnTo>
                    <a:lnTo>
                      <a:pt x="1967" y="671"/>
                    </a:lnTo>
                    <a:lnTo>
                      <a:pt x="1971" y="669"/>
                    </a:lnTo>
                    <a:lnTo>
                      <a:pt x="1975" y="668"/>
                    </a:lnTo>
                    <a:lnTo>
                      <a:pt x="1979" y="666"/>
                    </a:lnTo>
                    <a:lnTo>
                      <a:pt x="1983" y="665"/>
                    </a:lnTo>
                    <a:lnTo>
                      <a:pt x="1986" y="661"/>
                    </a:lnTo>
                    <a:lnTo>
                      <a:pt x="1990" y="660"/>
                    </a:lnTo>
                    <a:lnTo>
                      <a:pt x="1994" y="658"/>
                    </a:lnTo>
                    <a:lnTo>
                      <a:pt x="1998" y="656"/>
                    </a:lnTo>
                    <a:lnTo>
                      <a:pt x="2002" y="654"/>
                    </a:lnTo>
                    <a:lnTo>
                      <a:pt x="2006" y="653"/>
                    </a:lnTo>
                    <a:lnTo>
                      <a:pt x="2010" y="651"/>
                    </a:lnTo>
                    <a:lnTo>
                      <a:pt x="2014" y="649"/>
                    </a:lnTo>
                    <a:lnTo>
                      <a:pt x="2018" y="647"/>
                    </a:lnTo>
                    <a:lnTo>
                      <a:pt x="2022" y="646"/>
                    </a:lnTo>
                    <a:lnTo>
                      <a:pt x="2026" y="644"/>
                    </a:lnTo>
                    <a:lnTo>
                      <a:pt x="2030" y="641"/>
                    </a:lnTo>
                    <a:lnTo>
                      <a:pt x="2034" y="640"/>
                    </a:lnTo>
                    <a:lnTo>
                      <a:pt x="2038" y="637"/>
                    </a:lnTo>
                    <a:lnTo>
                      <a:pt x="2042" y="635"/>
                    </a:lnTo>
                    <a:lnTo>
                      <a:pt x="2046" y="633"/>
                    </a:lnTo>
                    <a:lnTo>
                      <a:pt x="2050" y="631"/>
                    </a:lnTo>
                    <a:lnTo>
                      <a:pt x="2054" y="630"/>
                    </a:lnTo>
                    <a:lnTo>
                      <a:pt x="2057" y="627"/>
                    </a:lnTo>
                    <a:lnTo>
                      <a:pt x="2061" y="626"/>
                    </a:lnTo>
                    <a:lnTo>
                      <a:pt x="2065" y="623"/>
                    </a:lnTo>
                    <a:lnTo>
                      <a:pt x="2069" y="622"/>
                    </a:lnTo>
                    <a:lnTo>
                      <a:pt x="2073" y="619"/>
                    </a:lnTo>
                    <a:lnTo>
                      <a:pt x="2077" y="617"/>
                    </a:lnTo>
                    <a:lnTo>
                      <a:pt x="2081" y="615"/>
                    </a:lnTo>
                    <a:lnTo>
                      <a:pt x="2085" y="612"/>
                    </a:lnTo>
                    <a:lnTo>
                      <a:pt x="2089" y="611"/>
                    </a:lnTo>
                    <a:lnTo>
                      <a:pt x="2093" y="610"/>
                    </a:lnTo>
                    <a:lnTo>
                      <a:pt x="2097" y="606"/>
                    </a:lnTo>
                    <a:lnTo>
                      <a:pt x="2101" y="605"/>
                    </a:lnTo>
                    <a:lnTo>
                      <a:pt x="2105" y="603"/>
                    </a:lnTo>
                    <a:lnTo>
                      <a:pt x="2109" y="602"/>
                    </a:lnTo>
                    <a:lnTo>
                      <a:pt x="2113" y="598"/>
                    </a:lnTo>
                    <a:lnTo>
                      <a:pt x="2117" y="596"/>
                    </a:lnTo>
                    <a:lnTo>
                      <a:pt x="2121" y="594"/>
                    </a:lnTo>
                    <a:lnTo>
                      <a:pt x="2124" y="592"/>
                    </a:lnTo>
                    <a:lnTo>
                      <a:pt x="2128" y="589"/>
                    </a:lnTo>
                    <a:lnTo>
                      <a:pt x="2132" y="588"/>
                    </a:lnTo>
                    <a:lnTo>
                      <a:pt x="2136" y="585"/>
                    </a:lnTo>
                    <a:lnTo>
                      <a:pt x="2140" y="583"/>
                    </a:lnTo>
                    <a:lnTo>
                      <a:pt x="2144" y="581"/>
                    </a:lnTo>
                    <a:lnTo>
                      <a:pt x="2148" y="578"/>
                    </a:lnTo>
                    <a:lnTo>
                      <a:pt x="2152" y="576"/>
                    </a:lnTo>
                    <a:lnTo>
                      <a:pt x="2156" y="574"/>
                    </a:lnTo>
                    <a:lnTo>
                      <a:pt x="2160" y="573"/>
                    </a:lnTo>
                    <a:lnTo>
                      <a:pt x="2164" y="569"/>
                    </a:lnTo>
                    <a:lnTo>
                      <a:pt x="2168" y="567"/>
                    </a:lnTo>
                    <a:lnTo>
                      <a:pt x="2172" y="565"/>
                    </a:lnTo>
                    <a:lnTo>
                      <a:pt x="2176" y="563"/>
                    </a:lnTo>
                    <a:lnTo>
                      <a:pt x="2180" y="561"/>
                    </a:lnTo>
                    <a:lnTo>
                      <a:pt x="2184" y="559"/>
                    </a:lnTo>
                    <a:lnTo>
                      <a:pt x="2188" y="556"/>
                    </a:lnTo>
                    <a:lnTo>
                      <a:pt x="2191" y="554"/>
                    </a:lnTo>
                    <a:lnTo>
                      <a:pt x="2195" y="551"/>
                    </a:lnTo>
                    <a:lnTo>
                      <a:pt x="2199" y="550"/>
                    </a:lnTo>
                    <a:lnTo>
                      <a:pt x="2203" y="547"/>
                    </a:lnTo>
                    <a:lnTo>
                      <a:pt x="2207" y="545"/>
                    </a:lnTo>
                    <a:lnTo>
                      <a:pt x="2211" y="544"/>
                    </a:lnTo>
                    <a:lnTo>
                      <a:pt x="2215" y="542"/>
                    </a:lnTo>
                    <a:lnTo>
                      <a:pt x="2219" y="537"/>
                    </a:lnTo>
                    <a:lnTo>
                      <a:pt x="2223" y="536"/>
                    </a:lnTo>
                    <a:lnTo>
                      <a:pt x="2227" y="533"/>
                    </a:lnTo>
                    <a:lnTo>
                      <a:pt x="2231" y="532"/>
                    </a:lnTo>
                    <a:lnTo>
                      <a:pt x="2235" y="528"/>
                    </a:lnTo>
                    <a:lnTo>
                      <a:pt x="2239" y="528"/>
                    </a:lnTo>
                    <a:lnTo>
                      <a:pt x="2243" y="524"/>
                    </a:lnTo>
                    <a:lnTo>
                      <a:pt x="2247" y="523"/>
                    </a:lnTo>
                    <a:lnTo>
                      <a:pt x="2251" y="521"/>
                    </a:lnTo>
                    <a:lnTo>
                      <a:pt x="2255" y="518"/>
                    </a:lnTo>
                    <a:lnTo>
                      <a:pt x="2259" y="516"/>
                    </a:lnTo>
                    <a:lnTo>
                      <a:pt x="2262" y="515"/>
                    </a:lnTo>
                    <a:lnTo>
                      <a:pt x="2266" y="509"/>
                    </a:lnTo>
                    <a:lnTo>
                      <a:pt x="2270" y="507"/>
                    </a:lnTo>
                    <a:lnTo>
                      <a:pt x="2274" y="506"/>
                    </a:lnTo>
                    <a:lnTo>
                      <a:pt x="2278" y="503"/>
                    </a:lnTo>
                    <a:lnTo>
                      <a:pt x="2282" y="501"/>
                    </a:lnTo>
                    <a:lnTo>
                      <a:pt x="2286" y="499"/>
                    </a:lnTo>
                    <a:lnTo>
                      <a:pt x="2290" y="496"/>
                    </a:lnTo>
                    <a:lnTo>
                      <a:pt x="2294" y="494"/>
                    </a:lnTo>
                    <a:lnTo>
                      <a:pt x="2298" y="492"/>
                    </a:lnTo>
                    <a:lnTo>
                      <a:pt x="2302" y="489"/>
                    </a:lnTo>
                    <a:lnTo>
                      <a:pt x="2306" y="486"/>
                    </a:lnTo>
                    <a:lnTo>
                      <a:pt x="2310" y="483"/>
                    </a:lnTo>
                    <a:lnTo>
                      <a:pt x="2314" y="483"/>
                    </a:lnTo>
                    <a:lnTo>
                      <a:pt x="2318" y="481"/>
                    </a:lnTo>
                    <a:lnTo>
                      <a:pt x="2322" y="478"/>
                    </a:lnTo>
                    <a:lnTo>
                      <a:pt x="2326" y="476"/>
                    </a:lnTo>
                    <a:lnTo>
                      <a:pt x="2329" y="473"/>
                    </a:lnTo>
                    <a:lnTo>
                      <a:pt x="2333" y="472"/>
                    </a:lnTo>
                    <a:lnTo>
                      <a:pt x="2337" y="468"/>
                    </a:lnTo>
                    <a:lnTo>
                      <a:pt x="2341" y="467"/>
                    </a:lnTo>
                    <a:lnTo>
                      <a:pt x="2345" y="463"/>
                    </a:lnTo>
                    <a:lnTo>
                      <a:pt x="2349" y="461"/>
                    </a:lnTo>
                    <a:lnTo>
                      <a:pt x="2353" y="459"/>
                    </a:lnTo>
                    <a:lnTo>
                      <a:pt x="2357" y="456"/>
                    </a:lnTo>
                    <a:lnTo>
                      <a:pt x="2361" y="454"/>
                    </a:lnTo>
                    <a:lnTo>
                      <a:pt x="2365" y="452"/>
                    </a:lnTo>
                    <a:lnTo>
                      <a:pt x="2369" y="448"/>
                    </a:lnTo>
                    <a:lnTo>
                      <a:pt x="2373" y="446"/>
                    </a:lnTo>
                    <a:lnTo>
                      <a:pt x="2377" y="445"/>
                    </a:lnTo>
                    <a:lnTo>
                      <a:pt x="2381" y="443"/>
                    </a:lnTo>
                    <a:lnTo>
                      <a:pt x="2385" y="439"/>
                    </a:lnTo>
                    <a:lnTo>
                      <a:pt x="2389" y="438"/>
                    </a:lnTo>
                    <a:lnTo>
                      <a:pt x="2393" y="435"/>
                    </a:lnTo>
                    <a:lnTo>
                      <a:pt x="2396" y="432"/>
                    </a:lnTo>
                    <a:lnTo>
                      <a:pt x="2400" y="431"/>
                    </a:lnTo>
                    <a:lnTo>
                      <a:pt x="2404" y="426"/>
                    </a:lnTo>
                    <a:lnTo>
                      <a:pt x="2408" y="425"/>
                    </a:lnTo>
                    <a:lnTo>
                      <a:pt x="2412" y="424"/>
                    </a:lnTo>
                    <a:lnTo>
                      <a:pt x="2416" y="422"/>
                    </a:lnTo>
                    <a:lnTo>
                      <a:pt x="2420" y="418"/>
                    </a:lnTo>
                    <a:lnTo>
                      <a:pt x="2424" y="417"/>
                    </a:lnTo>
                    <a:lnTo>
                      <a:pt x="2428" y="415"/>
                    </a:lnTo>
                    <a:lnTo>
                      <a:pt x="2432" y="412"/>
                    </a:lnTo>
                    <a:lnTo>
                      <a:pt x="2436" y="411"/>
                    </a:lnTo>
                    <a:lnTo>
                      <a:pt x="2440" y="408"/>
                    </a:lnTo>
                    <a:lnTo>
                      <a:pt x="2444" y="404"/>
                    </a:lnTo>
                    <a:lnTo>
                      <a:pt x="2448" y="402"/>
                    </a:lnTo>
                    <a:lnTo>
                      <a:pt x="2452" y="400"/>
                    </a:lnTo>
                    <a:lnTo>
                      <a:pt x="2456" y="398"/>
                    </a:lnTo>
                    <a:lnTo>
                      <a:pt x="2460" y="396"/>
                    </a:lnTo>
                    <a:lnTo>
                      <a:pt x="2464" y="393"/>
                    </a:lnTo>
                    <a:lnTo>
                      <a:pt x="2467" y="391"/>
                    </a:lnTo>
                    <a:lnTo>
                      <a:pt x="2471" y="389"/>
                    </a:lnTo>
                    <a:lnTo>
                      <a:pt x="2475" y="388"/>
                    </a:lnTo>
                    <a:lnTo>
                      <a:pt x="2479" y="384"/>
                    </a:lnTo>
                    <a:lnTo>
                      <a:pt x="2483" y="381"/>
                    </a:lnTo>
                    <a:lnTo>
                      <a:pt x="2487" y="381"/>
                    </a:lnTo>
                    <a:lnTo>
                      <a:pt x="2491" y="379"/>
                    </a:lnTo>
                    <a:lnTo>
                      <a:pt x="2495" y="376"/>
                    </a:lnTo>
                    <a:lnTo>
                      <a:pt x="2499" y="373"/>
                    </a:lnTo>
                    <a:lnTo>
                      <a:pt x="2503" y="371"/>
                    </a:lnTo>
                    <a:lnTo>
                      <a:pt x="2507" y="369"/>
                    </a:lnTo>
                    <a:lnTo>
                      <a:pt x="2511" y="367"/>
                    </a:lnTo>
                    <a:lnTo>
                      <a:pt x="2515" y="364"/>
                    </a:lnTo>
                    <a:lnTo>
                      <a:pt x="2519" y="362"/>
                    </a:lnTo>
                    <a:lnTo>
                      <a:pt x="2523" y="359"/>
                    </a:lnTo>
                    <a:lnTo>
                      <a:pt x="2527" y="358"/>
                    </a:lnTo>
                    <a:lnTo>
                      <a:pt x="2531" y="355"/>
                    </a:lnTo>
                    <a:lnTo>
                      <a:pt x="2534" y="354"/>
                    </a:lnTo>
                    <a:lnTo>
                      <a:pt x="2538" y="352"/>
                    </a:lnTo>
                    <a:lnTo>
                      <a:pt x="2542" y="349"/>
                    </a:lnTo>
                    <a:lnTo>
                      <a:pt x="2546" y="346"/>
                    </a:lnTo>
                    <a:lnTo>
                      <a:pt x="2550" y="344"/>
                    </a:lnTo>
                    <a:lnTo>
                      <a:pt x="2554" y="343"/>
                    </a:lnTo>
                    <a:lnTo>
                      <a:pt x="2558" y="340"/>
                    </a:lnTo>
                    <a:lnTo>
                      <a:pt x="2562" y="337"/>
                    </a:lnTo>
                    <a:lnTo>
                      <a:pt x="2566" y="336"/>
                    </a:lnTo>
                    <a:lnTo>
                      <a:pt x="2570" y="333"/>
                    </a:lnTo>
                    <a:lnTo>
                      <a:pt x="2574" y="332"/>
                    </a:lnTo>
                    <a:lnTo>
                      <a:pt x="2578" y="330"/>
                    </a:lnTo>
                    <a:lnTo>
                      <a:pt x="2582" y="328"/>
                    </a:lnTo>
                    <a:lnTo>
                      <a:pt x="2586" y="326"/>
                    </a:lnTo>
                    <a:lnTo>
                      <a:pt x="2590" y="322"/>
                    </a:lnTo>
                    <a:lnTo>
                      <a:pt x="2594" y="322"/>
                    </a:lnTo>
                    <a:lnTo>
                      <a:pt x="2598" y="320"/>
                    </a:lnTo>
                    <a:lnTo>
                      <a:pt x="2602" y="317"/>
                    </a:lnTo>
                    <a:lnTo>
                      <a:pt x="2605" y="315"/>
                    </a:lnTo>
                    <a:lnTo>
                      <a:pt x="2609" y="313"/>
                    </a:lnTo>
                    <a:lnTo>
                      <a:pt x="2613" y="312"/>
                    </a:lnTo>
                    <a:lnTo>
                      <a:pt x="2617" y="308"/>
                    </a:lnTo>
                    <a:lnTo>
                      <a:pt x="2621" y="306"/>
                    </a:lnTo>
                    <a:lnTo>
                      <a:pt x="2625" y="304"/>
                    </a:lnTo>
                    <a:lnTo>
                      <a:pt x="2629" y="302"/>
                    </a:lnTo>
                    <a:lnTo>
                      <a:pt x="2633" y="299"/>
                    </a:lnTo>
                    <a:lnTo>
                      <a:pt x="2637" y="299"/>
                    </a:lnTo>
                    <a:lnTo>
                      <a:pt x="2641" y="296"/>
                    </a:lnTo>
                    <a:lnTo>
                      <a:pt x="2645" y="294"/>
                    </a:lnTo>
                    <a:lnTo>
                      <a:pt x="2649" y="292"/>
                    </a:lnTo>
                    <a:lnTo>
                      <a:pt x="2653" y="289"/>
                    </a:lnTo>
                    <a:lnTo>
                      <a:pt x="2657" y="288"/>
                    </a:lnTo>
                    <a:lnTo>
                      <a:pt x="2661" y="285"/>
                    </a:lnTo>
                    <a:lnTo>
                      <a:pt x="2665" y="285"/>
                    </a:lnTo>
                    <a:lnTo>
                      <a:pt x="2669" y="282"/>
                    </a:lnTo>
                    <a:lnTo>
                      <a:pt x="2672" y="280"/>
                    </a:lnTo>
                    <a:lnTo>
                      <a:pt x="2676" y="278"/>
                    </a:lnTo>
                    <a:lnTo>
                      <a:pt x="2680" y="276"/>
                    </a:lnTo>
                    <a:lnTo>
                      <a:pt x="2684" y="275"/>
                    </a:lnTo>
                    <a:lnTo>
                      <a:pt x="2688" y="273"/>
                    </a:lnTo>
                    <a:lnTo>
                      <a:pt x="2692" y="270"/>
                    </a:lnTo>
                    <a:lnTo>
                      <a:pt x="2696" y="269"/>
                    </a:lnTo>
                    <a:lnTo>
                      <a:pt x="2700" y="266"/>
                    </a:lnTo>
                    <a:lnTo>
                      <a:pt x="2704" y="264"/>
                    </a:lnTo>
                    <a:lnTo>
                      <a:pt x="2708" y="262"/>
                    </a:lnTo>
                    <a:lnTo>
                      <a:pt x="2712" y="262"/>
                    </a:lnTo>
                    <a:lnTo>
                      <a:pt x="2716" y="260"/>
                    </a:lnTo>
                    <a:lnTo>
                      <a:pt x="2720" y="257"/>
                    </a:lnTo>
                    <a:lnTo>
                      <a:pt x="2724" y="256"/>
                    </a:lnTo>
                    <a:lnTo>
                      <a:pt x="2728" y="252"/>
                    </a:lnTo>
                    <a:lnTo>
                      <a:pt x="2732" y="251"/>
                    </a:lnTo>
                    <a:lnTo>
                      <a:pt x="2736" y="249"/>
                    </a:lnTo>
                    <a:lnTo>
                      <a:pt x="2739" y="248"/>
                    </a:lnTo>
                    <a:lnTo>
                      <a:pt x="2743" y="246"/>
                    </a:lnTo>
                    <a:lnTo>
                      <a:pt x="2747" y="245"/>
                    </a:lnTo>
                    <a:lnTo>
                      <a:pt x="2751" y="243"/>
                    </a:lnTo>
                    <a:lnTo>
                      <a:pt x="2755" y="240"/>
                    </a:lnTo>
                    <a:lnTo>
                      <a:pt x="2759" y="239"/>
                    </a:lnTo>
                    <a:lnTo>
                      <a:pt x="2763" y="237"/>
                    </a:lnTo>
                    <a:lnTo>
                      <a:pt x="2767" y="236"/>
                    </a:lnTo>
                    <a:lnTo>
                      <a:pt x="2771" y="233"/>
                    </a:lnTo>
                    <a:lnTo>
                      <a:pt x="2775" y="232"/>
                    </a:lnTo>
                    <a:lnTo>
                      <a:pt x="2779" y="231"/>
                    </a:lnTo>
                    <a:lnTo>
                      <a:pt x="2783" y="227"/>
                    </a:lnTo>
                    <a:lnTo>
                      <a:pt x="2787" y="227"/>
                    </a:lnTo>
                    <a:lnTo>
                      <a:pt x="2791" y="226"/>
                    </a:lnTo>
                    <a:lnTo>
                      <a:pt x="2795" y="224"/>
                    </a:lnTo>
                    <a:lnTo>
                      <a:pt x="2799" y="222"/>
                    </a:lnTo>
                    <a:lnTo>
                      <a:pt x="2803" y="219"/>
                    </a:lnTo>
                    <a:lnTo>
                      <a:pt x="2807" y="218"/>
                    </a:lnTo>
                    <a:lnTo>
                      <a:pt x="2810" y="217"/>
                    </a:lnTo>
                    <a:lnTo>
                      <a:pt x="2814" y="215"/>
                    </a:lnTo>
                    <a:lnTo>
                      <a:pt x="2818" y="213"/>
                    </a:lnTo>
                    <a:lnTo>
                      <a:pt x="2822" y="210"/>
                    </a:lnTo>
                    <a:lnTo>
                      <a:pt x="2826" y="209"/>
                    </a:lnTo>
                    <a:lnTo>
                      <a:pt x="2830" y="210"/>
                    </a:lnTo>
                    <a:lnTo>
                      <a:pt x="2834" y="205"/>
                    </a:lnTo>
                    <a:lnTo>
                      <a:pt x="2838" y="205"/>
                    </a:lnTo>
                    <a:lnTo>
                      <a:pt x="2842" y="203"/>
                    </a:lnTo>
                    <a:lnTo>
                      <a:pt x="2846" y="200"/>
                    </a:lnTo>
                    <a:lnTo>
                      <a:pt x="2850" y="200"/>
                    </a:lnTo>
                    <a:lnTo>
                      <a:pt x="2854" y="199"/>
                    </a:lnTo>
                    <a:lnTo>
                      <a:pt x="2858" y="196"/>
                    </a:lnTo>
                    <a:lnTo>
                      <a:pt x="2862" y="195"/>
                    </a:lnTo>
                    <a:lnTo>
                      <a:pt x="2866" y="193"/>
                    </a:lnTo>
                    <a:lnTo>
                      <a:pt x="2870" y="192"/>
                    </a:lnTo>
                    <a:lnTo>
                      <a:pt x="2874" y="190"/>
                    </a:lnTo>
                    <a:lnTo>
                      <a:pt x="2877" y="188"/>
                    </a:lnTo>
                    <a:lnTo>
                      <a:pt x="2881" y="187"/>
                    </a:lnTo>
                    <a:lnTo>
                      <a:pt x="2885" y="185"/>
                    </a:lnTo>
                    <a:lnTo>
                      <a:pt x="2889" y="185"/>
                    </a:lnTo>
                    <a:lnTo>
                      <a:pt x="2893" y="182"/>
                    </a:lnTo>
                    <a:lnTo>
                      <a:pt x="2897" y="181"/>
                    </a:lnTo>
                    <a:lnTo>
                      <a:pt x="2901" y="179"/>
                    </a:lnTo>
                    <a:lnTo>
                      <a:pt x="2905" y="178"/>
                    </a:lnTo>
                    <a:lnTo>
                      <a:pt x="2909" y="176"/>
                    </a:lnTo>
                    <a:lnTo>
                      <a:pt x="2913" y="177"/>
                    </a:lnTo>
                    <a:lnTo>
                      <a:pt x="2917" y="173"/>
                    </a:lnTo>
                    <a:lnTo>
                      <a:pt x="2921" y="172"/>
                    </a:lnTo>
                    <a:lnTo>
                      <a:pt x="2925" y="170"/>
                    </a:lnTo>
                    <a:lnTo>
                      <a:pt x="2929" y="169"/>
                    </a:lnTo>
                    <a:lnTo>
                      <a:pt x="2933" y="167"/>
                    </a:lnTo>
                    <a:lnTo>
                      <a:pt x="2937" y="166"/>
                    </a:lnTo>
                    <a:lnTo>
                      <a:pt x="2941" y="164"/>
                    </a:lnTo>
                    <a:lnTo>
                      <a:pt x="2944" y="164"/>
                    </a:lnTo>
                    <a:lnTo>
                      <a:pt x="2948" y="164"/>
                    </a:lnTo>
                    <a:lnTo>
                      <a:pt x="2952" y="162"/>
                    </a:lnTo>
                    <a:lnTo>
                      <a:pt x="2956" y="160"/>
                    </a:lnTo>
                    <a:lnTo>
                      <a:pt x="2960" y="158"/>
                    </a:lnTo>
                    <a:lnTo>
                      <a:pt x="2964" y="156"/>
                    </a:lnTo>
                    <a:lnTo>
                      <a:pt x="2968" y="154"/>
                    </a:lnTo>
                    <a:lnTo>
                      <a:pt x="2972" y="153"/>
                    </a:lnTo>
                    <a:lnTo>
                      <a:pt x="2976" y="152"/>
                    </a:lnTo>
                    <a:lnTo>
                      <a:pt x="2980" y="151"/>
                    </a:lnTo>
                    <a:lnTo>
                      <a:pt x="2984" y="150"/>
                    </a:lnTo>
                    <a:lnTo>
                      <a:pt x="2988" y="148"/>
                    </a:lnTo>
                    <a:lnTo>
                      <a:pt x="2992" y="146"/>
                    </a:lnTo>
                    <a:lnTo>
                      <a:pt x="2996" y="144"/>
                    </a:lnTo>
                    <a:lnTo>
                      <a:pt x="3000" y="145"/>
                    </a:lnTo>
                    <a:lnTo>
                      <a:pt x="3004" y="143"/>
                    </a:lnTo>
                    <a:lnTo>
                      <a:pt x="3008" y="143"/>
                    </a:lnTo>
                    <a:lnTo>
                      <a:pt x="3012" y="141"/>
                    </a:lnTo>
                    <a:lnTo>
                      <a:pt x="3015" y="139"/>
                    </a:lnTo>
                    <a:lnTo>
                      <a:pt x="3019" y="137"/>
                    </a:lnTo>
                    <a:lnTo>
                      <a:pt x="3023" y="136"/>
                    </a:lnTo>
                    <a:lnTo>
                      <a:pt x="3027" y="136"/>
                    </a:lnTo>
                    <a:lnTo>
                      <a:pt x="3031" y="134"/>
                    </a:lnTo>
                    <a:lnTo>
                      <a:pt x="3035" y="133"/>
                    </a:lnTo>
                    <a:lnTo>
                      <a:pt x="3039" y="133"/>
                    </a:lnTo>
                    <a:lnTo>
                      <a:pt x="3043" y="130"/>
                    </a:lnTo>
                    <a:lnTo>
                      <a:pt x="3047" y="128"/>
                    </a:lnTo>
                    <a:lnTo>
                      <a:pt x="3051" y="129"/>
                    </a:lnTo>
                    <a:lnTo>
                      <a:pt x="3055" y="128"/>
                    </a:lnTo>
                    <a:lnTo>
                      <a:pt x="3059" y="125"/>
                    </a:lnTo>
                    <a:lnTo>
                      <a:pt x="3063" y="125"/>
                    </a:lnTo>
                    <a:lnTo>
                      <a:pt x="3067" y="125"/>
                    </a:lnTo>
                    <a:lnTo>
                      <a:pt x="3071" y="122"/>
                    </a:lnTo>
                    <a:lnTo>
                      <a:pt x="3075" y="121"/>
                    </a:lnTo>
                    <a:lnTo>
                      <a:pt x="3079" y="121"/>
                    </a:lnTo>
                    <a:lnTo>
                      <a:pt x="3082" y="119"/>
                    </a:lnTo>
                    <a:lnTo>
                      <a:pt x="3086" y="118"/>
                    </a:lnTo>
                    <a:lnTo>
                      <a:pt x="3090" y="116"/>
                    </a:lnTo>
                    <a:lnTo>
                      <a:pt x="3094" y="114"/>
                    </a:lnTo>
                    <a:lnTo>
                      <a:pt x="3098" y="115"/>
                    </a:lnTo>
                    <a:lnTo>
                      <a:pt x="3102" y="114"/>
                    </a:lnTo>
                    <a:lnTo>
                      <a:pt x="3106" y="112"/>
                    </a:lnTo>
                    <a:lnTo>
                      <a:pt x="3110" y="111"/>
                    </a:lnTo>
                    <a:lnTo>
                      <a:pt x="3114" y="110"/>
                    </a:lnTo>
                    <a:lnTo>
                      <a:pt x="3118" y="108"/>
                    </a:lnTo>
                    <a:lnTo>
                      <a:pt x="3122" y="108"/>
                    </a:lnTo>
                    <a:lnTo>
                      <a:pt x="3126" y="107"/>
                    </a:lnTo>
                    <a:lnTo>
                      <a:pt x="3130" y="106"/>
                    </a:lnTo>
                    <a:lnTo>
                      <a:pt x="3134" y="105"/>
                    </a:lnTo>
                    <a:lnTo>
                      <a:pt x="3138" y="103"/>
                    </a:lnTo>
                    <a:lnTo>
                      <a:pt x="3142" y="102"/>
                    </a:lnTo>
                    <a:lnTo>
                      <a:pt x="3146" y="102"/>
                    </a:lnTo>
                    <a:lnTo>
                      <a:pt x="3150" y="1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86" name="Freeform 2738"/>
              <p:cNvSpPr>
                <a:spLocks/>
              </p:cNvSpPr>
              <p:nvPr/>
            </p:nvSpPr>
            <p:spPr bwMode="auto">
              <a:xfrm flipV="1">
                <a:off x="506" y="1662"/>
                <a:ext cx="1814" cy="25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3"/>
                  </a:cxn>
                  <a:cxn ang="0">
                    <a:pos x="406" y="20"/>
                  </a:cxn>
                  <a:cxn ang="0">
                    <a:pos x="457" y="29"/>
                  </a:cxn>
                  <a:cxn ang="0">
                    <a:pos x="508" y="41"/>
                  </a:cxn>
                  <a:cxn ang="0">
                    <a:pos x="559" y="54"/>
                  </a:cxn>
                  <a:cxn ang="0">
                    <a:pos x="611" y="71"/>
                  </a:cxn>
                  <a:cxn ang="0">
                    <a:pos x="662" y="92"/>
                  </a:cxn>
                  <a:cxn ang="0">
                    <a:pos x="713" y="113"/>
                  </a:cxn>
                  <a:cxn ang="0">
                    <a:pos x="764" y="135"/>
                  </a:cxn>
                  <a:cxn ang="0">
                    <a:pos x="816" y="162"/>
                  </a:cxn>
                  <a:cxn ang="0">
                    <a:pos x="867" y="189"/>
                  </a:cxn>
                  <a:cxn ang="0">
                    <a:pos x="918" y="215"/>
                  </a:cxn>
                  <a:cxn ang="0">
                    <a:pos x="969" y="240"/>
                  </a:cxn>
                  <a:cxn ang="0">
                    <a:pos x="1021" y="269"/>
                  </a:cxn>
                  <a:cxn ang="0">
                    <a:pos x="1072" y="295"/>
                  </a:cxn>
                  <a:cxn ang="0">
                    <a:pos x="1123" y="321"/>
                  </a:cxn>
                  <a:cxn ang="0">
                    <a:pos x="1174" y="346"/>
                  </a:cxn>
                  <a:cxn ang="0">
                    <a:pos x="1226" y="366"/>
                  </a:cxn>
                  <a:cxn ang="0">
                    <a:pos x="1277" y="385"/>
                  </a:cxn>
                  <a:cxn ang="0">
                    <a:pos x="1328" y="402"/>
                  </a:cxn>
                  <a:cxn ang="0">
                    <a:pos x="1379" y="416"/>
                  </a:cxn>
                  <a:cxn ang="0">
                    <a:pos x="1431" y="430"/>
                  </a:cxn>
                  <a:cxn ang="0">
                    <a:pos x="1482" y="439"/>
                  </a:cxn>
                  <a:cxn ang="0">
                    <a:pos x="1533" y="445"/>
                  </a:cxn>
                  <a:cxn ang="0">
                    <a:pos x="1584" y="448"/>
                  </a:cxn>
                  <a:cxn ang="0">
                    <a:pos x="1636" y="449"/>
                  </a:cxn>
                  <a:cxn ang="0">
                    <a:pos x="1687" y="448"/>
                  </a:cxn>
                  <a:cxn ang="0">
                    <a:pos x="1738" y="441"/>
                  </a:cxn>
                  <a:cxn ang="0">
                    <a:pos x="1789" y="436"/>
                  </a:cxn>
                  <a:cxn ang="0">
                    <a:pos x="1841" y="427"/>
                  </a:cxn>
                  <a:cxn ang="0">
                    <a:pos x="1892" y="417"/>
                  </a:cxn>
                  <a:cxn ang="0">
                    <a:pos x="1943" y="404"/>
                  </a:cxn>
                  <a:cxn ang="0">
                    <a:pos x="1994" y="391"/>
                  </a:cxn>
                  <a:cxn ang="0">
                    <a:pos x="2046" y="374"/>
                  </a:cxn>
                  <a:cxn ang="0">
                    <a:pos x="2097" y="359"/>
                  </a:cxn>
                  <a:cxn ang="0">
                    <a:pos x="2148" y="340"/>
                  </a:cxn>
                  <a:cxn ang="0">
                    <a:pos x="2199" y="324"/>
                  </a:cxn>
                  <a:cxn ang="0">
                    <a:pos x="2251" y="307"/>
                  </a:cxn>
                  <a:cxn ang="0">
                    <a:pos x="2302" y="288"/>
                  </a:cxn>
                  <a:cxn ang="0">
                    <a:pos x="2353" y="270"/>
                  </a:cxn>
                  <a:cxn ang="0">
                    <a:pos x="2404" y="252"/>
                  </a:cxn>
                  <a:cxn ang="0">
                    <a:pos x="2456" y="235"/>
                  </a:cxn>
                  <a:cxn ang="0">
                    <a:pos x="2507" y="217"/>
                  </a:cxn>
                  <a:cxn ang="0">
                    <a:pos x="2558" y="200"/>
                  </a:cxn>
                  <a:cxn ang="0">
                    <a:pos x="2609" y="184"/>
                  </a:cxn>
                  <a:cxn ang="0">
                    <a:pos x="2661" y="169"/>
                  </a:cxn>
                  <a:cxn ang="0">
                    <a:pos x="2712" y="154"/>
                  </a:cxn>
                  <a:cxn ang="0">
                    <a:pos x="2763" y="139"/>
                  </a:cxn>
                  <a:cxn ang="0">
                    <a:pos x="2814" y="126"/>
                  </a:cxn>
                  <a:cxn ang="0">
                    <a:pos x="2866" y="114"/>
                  </a:cxn>
                  <a:cxn ang="0">
                    <a:pos x="2917" y="102"/>
                  </a:cxn>
                  <a:cxn ang="0">
                    <a:pos x="2968" y="91"/>
                  </a:cxn>
                  <a:cxn ang="0">
                    <a:pos x="3019" y="81"/>
                  </a:cxn>
                  <a:cxn ang="0">
                    <a:pos x="3071" y="72"/>
                  </a:cxn>
                  <a:cxn ang="0">
                    <a:pos x="3122" y="64"/>
                  </a:cxn>
                </a:cxnLst>
                <a:rect l="0" t="0" r="r" b="b"/>
                <a:pathLst>
                  <a:path w="3150" h="450">
                    <a:moveTo>
                      <a:pt x="0" y="3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1"/>
                    </a:lnTo>
                    <a:lnTo>
                      <a:pt x="74" y="3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4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7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9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9"/>
                    </a:lnTo>
                    <a:lnTo>
                      <a:pt x="319" y="8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3"/>
                    </a:lnTo>
                    <a:lnTo>
                      <a:pt x="350" y="13"/>
                    </a:lnTo>
                    <a:lnTo>
                      <a:pt x="354" y="13"/>
                    </a:lnTo>
                    <a:lnTo>
                      <a:pt x="358" y="14"/>
                    </a:lnTo>
                    <a:lnTo>
                      <a:pt x="362" y="15"/>
                    </a:lnTo>
                    <a:lnTo>
                      <a:pt x="366" y="14"/>
                    </a:lnTo>
                    <a:lnTo>
                      <a:pt x="370" y="14"/>
                    </a:lnTo>
                    <a:lnTo>
                      <a:pt x="374" y="15"/>
                    </a:lnTo>
                    <a:lnTo>
                      <a:pt x="378" y="16"/>
                    </a:lnTo>
                    <a:lnTo>
                      <a:pt x="382" y="17"/>
                    </a:lnTo>
                    <a:lnTo>
                      <a:pt x="386" y="17"/>
                    </a:lnTo>
                    <a:lnTo>
                      <a:pt x="390" y="17"/>
                    </a:lnTo>
                    <a:lnTo>
                      <a:pt x="394" y="18"/>
                    </a:lnTo>
                    <a:lnTo>
                      <a:pt x="398" y="18"/>
                    </a:lnTo>
                    <a:lnTo>
                      <a:pt x="402" y="19"/>
                    </a:lnTo>
                    <a:lnTo>
                      <a:pt x="406" y="20"/>
                    </a:lnTo>
                    <a:lnTo>
                      <a:pt x="410" y="20"/>
                    </a:lnTo>
                    <a:lnTo>
                      <a:pt x="413" y="22"/>
                    </a:lnTo>
                    <a:lnTo>
                      <a:pt x="417" y="22"/>
                    </a:lnTo>
                    <a:lnTo>
                      <a:pt x="421" y="22"/>
                    </a:lnTo>
                    <a:lnTo>
                      <a:pt x="425" y="23"/>
                    </a:lnTo>
                    <a:lnTo>
                      <a:pt x="429" y="23"/>
                    </a:lnTo>
                    <a:lnTo>
                      <a:pt x="433" y="25"/>
                    </a:lnTo>
                    <a:lnTo>
                      <a:pt x="437" y="25"/>
                    </a:lnTo>
                    <a:lnTo>
                      <a:pt x="441" y="26"/>
                    </a:lnTo>
                    <a:lnTo>
                      <a:pt x="445" y="28"/>
                    </a:lnTo>
                    <a:lnTo>
                      <a:pt x="449" y="26"/>
                    </a:lnTo>
                    <a:lnTo>
                      <a:pt x="453" y="28"/>
                    </a:lnTo>
                    <a:lnTo>
                      <a:pt x="457" y="29"/>
                    </a:lnTo>
                    <a:lnTo>
                      <a:pt x="461" y="30"/>
                    </a:lnTo>
                    <a:lnTo>
                      <a:pt x="465" y="32"/>
                    </a:lnTo>
                    <a:lnTo>
                      <a:pt x="469" y="31"/>
                    </a:lnTo>
                    <a:lnTo>
                      <a:pt x="473" y="32"/>
                    </a:lnTo>
                    <a:lnTo>
                      <a:pt x="477" y="32"/>
                    </a:lnTo>
                    <a:lnTo>
                      <a:pt x="480" y="33"/>
                    </a:lnTo>
                    <a:lnTo>
                      <a:pt x="484" y="33"/>
                    </a:lnTo>
                    <a:lnTo>
                      <a:pt x="488" y="35"/>
                    </a:lnTo>
                    <a:lnTo>
                      <a:pt x="492" y="37"/>
                    </a:lnTo>
                    <a:lnTo>
                      <a:pt x="496" y="36"/>
                    </a:lnTo>
                    <a:lnTo>
                      <a:pt x="500" y="39"/>
                    </a:lnTo>
                    <a:lnTo>
                      <a:pt x="504" y="40"/>
                    </a:lnTo>
                    <a:lnTo>
                      <a:pt x="508" y="41"/>
                    </a:lnTo>
                    <a:lnTo>
                      <a:pt x="512" y="41"/>
                    </a:lnTo>
                    <a:lnTo>
                      <a:pt x="516" y="43"/>
                    </a:lnTo>
                    <a:lnTo>
                      <a:pt x="520" y="44"/>
                    </a:lnTo>
                    <a:lnTo>
                      <a:pt x="524" y="44"/>
                    </a:lnTo>
                    <a:lnTo>
                      <a:pt x="528" y="47"/>
                    </a:lnTo>
                    <a:lnTo>
                      <a:pt x="532" y="48"/>
                    </a:lnTo>
                    <a:lnTo>
                      <a:pt x="536" y="48"/>
                    </a:lnTo>
                    <a:lnTo>
                      <a:pt x="540" y="49"/>
                    </a:lnTo>
                    <a:lnTo>
                      <a:pt x="544" y="51"/>
                    </a:lnTo>
                    <a:lnTo>
                      <a:pt x="547" y="52"/>
                    </a:lnTo>
                    <a:lnTo>
                      <a:pt x="551" y="53"/>
                    </a:lnTo>
                    <a:lnTo>
                      <a:pt x="555" y="55"/>
                    </a:lnTo>
                    <a:lnTo>
                      <a:pt x="559" y="54"/>
                    </a:lnTo>
                    <a:lnTo>
                      <a:pt x="563" y="56"/>
                    </a:lnTo>
                    <a:lnTo>
                      <a:pt x="567" y="57"/>
                    </a:lnTo>
                    <a:lnTo>
                      <a:pt x="571" y="60"/>
                    </a:lnTo>
                    <a:lnTo>
                      <a:pt x="575" y="62"/>
                    </a:lnTo>
                    <a:lnTo>
                      <a:pt x="579" y="62"/>
                    </a:lnTo>
                    <a:lnTo>
                      <a:pt x="583" y="63"/>
                    </a:lnTo>
                    <a:lnTo>
                      <a:pt x="587" y="64"/>
                    </a:lnTo>
                    <a:lnTo>
                      <a:pt x="591" y="65"/>
                    </a:lnTo>
                    <a:lnTo>
                      <a:pt x="595" y="67"/>
                    </a:lnTo>
                    <a:lnTo>
                      <a:pt x="599" y="69"/>
                    </a:lnTo>
                    <a:lnTo>
                      <a:pt x="603" y="70"/>
                    </a:lnTo>
                    <a:lnTo>
                      <a:pt x="607" y="71"/>
                    </a:lnTo>
                    <a:lnTo>
                      <a:pt x="611" y="71"/>
                    </a:lnTo>
                    <a:lnTo>
                      <a:pt x="615" y="73"/>
                    </a:lnTo>
                    <a:lnTo>
                      <a:pt x="618" y="75"/>
                    </a:lnTo>
                    <a:lnTo>
                      <a:pt x="622" y="77"/>
                    </a:lnTo>
                    <a:lnTo>
                      <a:pt x="626" y="79"/>
                    </a:lnTo>
                    <a:lnTo>
                      <a:pt x="630" y="79"/>
                    </a:lnTo>
                    <a:lnTo>
                      <a:pt x="634" y="80"/>
                    </a:lnTo>
                    <a:lnTo>
                      <a:pt x="638" y="81"/>
                    </a:lnTo>
                    <a:lnTo>
                      <a:pt x="642" y="83"/>
                    </a:lnTo>
                    <a:lnTo>
                      <a:pt x="646" y="86"/>
                    </a:lnTo>
                    <a:lnTo>
                      <a:pt x="650" y="88"/>
                    </a:lnTo>
                    <a:lnTo>
                      <a:pt x="654" y="88"/>
                    </a:lnTo>
                    <a:lnTo>
                      <a:pt x="658" y="92"/>
                    </a:lnTo>
                    <a:lnTo>
                      <a:pt x="662" y="92"/>
                    </a:lnTo>
                    <a:lnTo>
                      <a:pt x="666" y="94"/>
                    </a:lnTo>
                    <a:lnTo>
                      <a:pt x="670" y="93"/>
                    </a:lnTo>
                    <a:lnTo>
                      <a:pt x="674" y="97"/>
                    </a:lnTo>
                    <a:lnTo>
                      <a:pt x="678" y="98"/>
                    </a:lnTo>
                    <a:lnTo>
                      <a:pt x="682" y="98"/>
                    </a:lnTo>
                    <a:lnTo>
                      <a:pt x="685" y="103"/>
                    </a:lnTo>
                    <a:lnTo>
                      <a:pt x="689" y="102"/>
                    </a:lnTo>
                    <a:lnTo>
                      <a:pt x="693" y="103"/>
                    </a:lnTo>
                    <a:lnTo>
                      <a:pt x="697" y="107"/>
                    </a:lnTo>
                    <a:lnTo>
                      <a:pt x="701" y="108"/>
                    </a:lnTo>
                    <a:lnTo>
                      <a:pt x="705" y="109"/>
                    </a:lnTo>
                    <a:lnTo>
                      <a:pt x="709" y="112"/>
                    </a:lnTo>
                    <a:lnTo>
                      <a:pt x="713" y="113"/>
                    </a:lnTo>
                    <a:lnTo>
                      <a:pt x="717" y="114"/>
                    </a:lnTo>
                    <a:lnTo>
                      <a:pt x="721" y="115"/>
                    </a:lnTo>
                    <a:lnTo>
                      <a:pt x="725" y="118"/>
                    </a:lnTo>
                    <a:lnTo>
                      <a:pt x="729" y="120"/>
                    </a:lnTo>
                    <a:lnTo>
                      <a:pt x="733" y="121"/>
                    </a:lnTo>
                    <a:lnTo>
                      <a:pt x="737" y="124"/>
                    </a:lnTo>
                    <a:lnTo>
                      <a:pt x="741" y="124"/>
                    </a:lnTo>
                    <a:lnTo>
                      <a:pt x="745" y="127"/>
                    </a:lnTo>
                    <a:lnTo>
                      <a:pt x="749" y="129"/>
                    </a:lnTo>
                    <a:lnTo>
                      <a:pt x="753" y="130"/>
                    </a:lnTo>
                    <a:lnTo>
                      <a:pt x="756" y="134"/>
                    </a:lnTo>
                    <a:lnTo>
                      <a:pt x="760" y="135"/>
                    </a:lnTo>
                    <a:lnTo>
                      <a:pt x="764" y="135"/>
                    </a:lnTo>
                    <a:lnTo>
                      <a:pt x="768" y="137"/>
                    </a:lnTo>
                    <a:lnTo>
                      <a:pt x="772" y="141"/>
                    </a:lnTo>
                    <a:lnTo>
                      <a:pt x="776" y="142"/>
                    </a:lnTo>
                    <a:lnTo>
                      <a:pt x="780" y="144"/>
                    </a:lnTo>
                    <a:lnTo>
                      <a:pt x="784" y="145"/>
                    </a:lnTo>
                    <a:lnTo>
                      <a:pt x="788" y="147"/>
                    </a:lnTo>
                    <a:lnTo>
                      <a:pt x="792" y="150"/>
                    </a:lnTo>
                    <a:lnTo>
                      <a:pt x="796" y="151"/>
                    </a:lnTo>
                    <a:lnTo>
                      <a:pt x="800" y="153"/>
                    </a:lnTo>
                    <a:lnTo>
                      <a:pt x="804" y="155"/>
                    </a:lnTo>
                    <a:lnTo>
                      <a:pt x="808" y="157"/>
                    </a:lnTo>
                    <a:lnTo>
                      <a:pt x="812" y="159"/>
                    </a:lnTo>
                    <a:lnTo>
                      <a:pt x="816" y="162"/>
                    </a:lnTo>
                    <a:lnTo>
                      <a:pt x="820" y="162"/>
                    </a:lnTo>
                    <a:lnTo>
                      <a:pt x="823" y="165"/>
                    </a:lnTo>
                    <a:lnTo>
                      <a:pt x="827" y="168"/>
                    </a:lnTo>
                    <a:lnTo>
                      <a:pt x="831" y="170"/>
                    </a:lnTo>
                    <a:lnTo>
                      <a:pt x="835" y="173"/>
                    </a:lnTo>
                    <a:lnTo>
                      <a:pt x="839" y="174"/>
                    </a:lnTo>
                    <a:lnTo>
                      <a:pt x="843" y="176"/>
                    </a:lnTo>
                    <a:lnTo>
                      <a:pt x="847" y="178"/>
                    </a:lnTo>
                    <a:lnTo>
                      <a:pt x="851" y="181"/>
                    </a:lnTo>
                    <a:lnTo>
                      <a:pt x="855" y="182"/>
                    </a:lnTo>
                    <a:lnTo>
                      <a:pt x="859" y="184"/>
                    </a:lnTo>
                    <a:lnTo>
                      <a:pt x="863" y="186"/>
                    </a:lnTo>
                    <a:lnTo>
                      <a:pt x="867" y="189"/>
                    </a:lnTo>
                    <a:lnTo>
                      <a:pt x="871" y="190"/>
                    </a:lnTo>
                    <a:lnTo>
                      <a:pt x="875" y="193"/>
                    </a:lnTo>
                    <a:lnTo>
                      <a:pt x="879" y="194"/>
                    </a:lnTo>
                    <a:lnTo>
                      <a:pt x="883" y="195"/>
                    </a:lnTo>
                    <a:lnTo>
                      <a:pt x="887" y="198"/>
                    </a:lnTo>
                    <a:lnTo>
                      <a:pt x="890" y="201"/>
                    </a:lnTo>
                    <a:lnTo>
                      <a:pt x="894" y="203"/>
                    </a:lnTo>
                    <a:lnTo>
                      <a:pt x="898" y="204"/>
                    </a:lnTo>
                    <a:lnTo>
                      <a:pt x="902" y="206"/>
                    </a:lnTo>
                    <a:lnTo>
                      <a:pt x="906" y="209"/>
                    </a:lnTo>
                    <a:lnTo>
                      <a:pt x="910" y="212"/>
                    </a:lnTo>
                    <a:lnTo>
                      <a:pt x="914" y="212"/>
                    </a:lnTo>
                    <a:lnTo>
                      <a:pt x="918" y="215"/>
                    </a:lnTo>
                    <a:lnTo>
                      <a:pt x="922" y="218"/>
                    </a:lnTo>
                    <a:lnTo>
                      <a:pt x="926" y="219"/>
                    </a:lnTo>
                    <a:lnTo>
                      <a:pt x="930" y="221"/>
                    </a:lnTo>
                    <a:lnTo>
                      <a:pt x="934" y="223"/>
                    </a:lnTo>
                    <a:lnTo>
                      <a:pt x="938" y="225"/>
                    </a:lnTo>
                    <a:lnTo>
                      <a:pt x="942" y="227"/>
                    </a:lnTo>
                    <a:lnTo>
                      <a:pt x="946" y="232"/>
                    </a:lnTo>
                    <a:lnTo>
                      <a:pt x="950" y="232"/>
                    </a:lnTo>
                    <a:lnTo>
                      <a:pt x="954" y="233"/>
                    </a:lnTo>
                    <a:lnTo>
                      <a:pt x="958" y="235"/>
                    </a:lnTo>
                    <a:lnTo>
                      <a:pt x="961" y="238"/>
                    </a:lnTo>
                    <a:lnTo>
                      <a:pt x="965" y="240"/>
                    </a:lnTo>
                    <a:lnTo>
                      <a:pt x="969" y="240"/>
                    </a:lnTo>
                    <a:lnTo>
                      <a:pt x="973" y="244"/>
                    </a:lnTo>
                    <a:lnTo>
                      <a:pt x="977" y="247"/>
                    </a:lnTo>
                    <a:lnTo>
                      <a:pt x="981" y="248"/>
                    </a:lnTo>
                    <a:lnTo>
                      <a:pt x="985" y="250"/>
                    </a:lnTo>
                    <a:lnTo>
                      <a:pt x="989" y="253"/>
                    </a:lnTo>
                    <a:lnTo>
                      <a:pt x="993" y="254"/>
                    </a:lnTo>
                    <a:lnTo>
                      <a:pt x="997" y="256"/>
                    </a:lnTo>
                    <a:lnTo>
                      <a:pt x="1001" y="259"/>
                    </a:lnTo>
                    <a:lnTo>
                      <a:pt x="1005" y="261"/>
                    </a:lnTo>
                    <a:lnTo>
                      <a:pt x="1009" y="262"/>
                    </a:lnTo>
                    <a:lnTo>
                      <a:pt x="1013" y="265"/>
                    </a:lnTo>
                    <a:lnTo>
                      <a:pt x="1017" y="266"/>
                    </a:lnTo>
                    <a:lnTo>
                      <a:pt x="1021" y="269"/>
                    </a:lnTo>
                    <a:lnTo>
                      <a:pt x="1025" y="271"/>
                    </a:lnTo>
                    <a:lnTo>
                      <a:pt x="1028" y="273"/>
                    </a:lnTo>
                    <a:lnTo>
                      <a:pt x="1032" y="276"/>
                    </a:lnTo>
                    <a:lnTo>
                      <a:pt x="1036" y="277"/>
                    </a:lnTo>
                    <a:lnTo>
                      <a:pt x="1040" y="278"/>
                    </a:lnTo>
                    <a:lnTo>
                      <a:pt x="1044" y="281"/>
                    </a:lnTo>
                    <a:lnTo>
                      <a:pt x="1048" y="283"/>
                    </a:lnTo>
                    <a:lnTo>
                      <a:pt x="1052" y="286"/>
                    </a:lnTo>
                    <a:lnTo>
                      <a:pt x="1056" y="287"/>
                    </a:lnTo>
                    <a:lnTo>
                      <a:pt x="1060" y="290"/>
                    </a:lnTo>
                    <a:lnTo>
                      <a:pt x="1064" y="290"/>
                    </a:lnTo>
                    <a:lnTo>
                      <a:pt x="1068" y="293"/>
                    </a:lnTo>
                    <a:lnTo>
                      <a:pt x="1072" y="295"/>
                    </a:lnTo>
                    <a:lnTo>
                      <a:pt x="1076" y="299"/>
                    </a:lnTo>
                    <a:lnTo>
                      <a:pt x="1080" y="300"/>
                    </a:lnTo>
                    <a:lnTo>
                      <a:pt x="1084" y="302"/>
                    </a:lnTo>
                    <a:lnTo>
                      <a:pt x="1088" y="304"/>
                    </a:lnTo>
                    <a:lnTo>
                      <a:pt x="1092" y="305"/>
                    </a:lnTo>
                    <a:lnTo>
                      <a:pt x="1095" y="307"/>
                    </a:lnTo>
                    <a:lnTo>
                      <a:pt x="1099" y="309"/>
                    </a:lnTo>
                    <a:lnTo>
                      <a:pt x="1103" y="310"/>
                    </a:lnTo>
                    <a:lnTo>
                      <a:pt x="1107" y="312"/>
                    </a:lnTo>
                    <a:lnTo>
                      <a:pt x="1111" y="314"/>
                    </a:lnTo>
                    <a:lnTo>
                      <a:pt x="1115" y="317"/>
                    </a:lnTo>
                    <a:lnTo>
                      <a:pt x="1119" y="320"/>
                    </a:lnTo>
                    <a:lnTo>
                      <a:pt x="1123" y="321"/>
                    </a:lnTo>
                    <a:lnTo>
                      <a:pt x="1127" y="323"/>
                    </a:lnTo>
                    <a:lnTo>
                      <a:pt x="1131" y="323"/>
                    </a:lnTo>
                    <a:lnTo>
                      <a:pt x="1135" y="327"/>
                    </a:lnTo>
                    <a:lnTo>
                      <a:pt x="1139" y="329"/>
                    </a:lnTo>
                    <a:lnTo>
                      <a:pt x="1143" y="330"/>
                    </a:lnTo>
                    <a:lnTo>
                      <a:pt x="1147" y="333"/>
                    </a:lnTo>
                    <a:lnTo>
                      <a:pt x="1151" y="334"/>
                    </a:lnTo>
                    <a:lnTo>
                      <a:pt x="1155" y="336"/>
                    </a:lnTo>
                    <a:lnTo>
                      <a:pt x="1159" y="339"/>
                    </a:lnTo>
                    <a:lnTo>
                      <a:pt x="1163" y="338"/>
                    </a:lnTo>
                    <a:lnTo>
                      <a:pt x="1166" y="341"/>
                    </a:lnTo>
                    <a:lnTo>
                      <a:pt x="1170" y="343"/>
                    </a:lnTo>
                    <a:lnTo>
                      <a:pt x="1174" y="346"/>
                    </a:lnTo>
                    <a:lnTo>
                      <a:pt x="1178" y="346"/>
                    </a:lnTo>
                    <a:lnTo>
                      <a:pt x="1182" y="347"/>
                    </a:lnTo>
                    <a:lnTo>
                      <a:pt x="1186" y="349"/>
                    </a:lnTo>
                    <a:lnTo>
                      <a:pt x="1190" y="352"/>
                    </a:lnTo>
                    <a:lnTo>
                      <a:pt x="1194" y="353"/>
                    </a:lnTo>
                    <a:lnTo>
                      <a:pt x="1198" y="354"/>
                    </a:lnTo>
                    <a:lnTo>
                      <a:pt x="1202" y="357"/>
                    </a:lnTo>
                    <a:lnTo>
                      <a:pt x="1206" y="358"/>
                    </a:lnTo>
                    <a:lnTo>
                      <a:pt x="1210" y="359"/>
                    </a:lnTo>
                    <a:lnTo>
                      <a:pt x="1214" y="361"/>
                    </a:lnTo>
                    <a:lnTo>
                      <a:pt x="1218" y="362"/>
                    </a:lnTo>
                    <a:lnTo>
                      <a:pt x="1222" y="363"/>
                    </a:lnTo>
                    <a:lnTo>
                      <a:pt x="1226" y="366"/>
                    </a:lnTo>
                    <a:lnTo>
                      <a:pt x="1230" y="368"/>
                    </a:lnTo>
                    <a:lnTo>
                      <a:pt x="1233" y="369"/>
                    </a:lnTo>
                    <a:lnTo>
                      <a:pt x="1237" y="370"/>
                    </a:lnTo>
                    <a:lnTo>
                      <a:pt x="1241" y="371"/>
                    </a:lnTo>
                    <a:lnTo>
                      <a:pt x="1245" y="374"/>
                    </a:lnTo>
                    <a:lnTo>
                      <a:pt x="1249" y="374"/>
                    </a:lnTo>
                    <a:lnTo>
                      <a:pt x="1253" y="378"/>
                    </a:lnTo>
                    <a:lnTo>
                      <a:pt x="1257" y="378"/>
                    </a:lnTo>
                    <a:lnTo>
                      <a:pt x="1261" y="380"/>
                    </a:lnTo>
                    <a:lnTo>
                      <a:pt x="1265" y="381"/>
                    </a:lnTo>
                    <a:lnTo>
                      <a:pt x="1269" y="382"/>
                    </a:lnTo>
                    <a:lnTo>
                      <a:pt x="1273" y="384"/>
                    </a:lnTo>
                    <a:lnTo>
                      <a:pt x="1277" y="385"/>
                    </a:lnTo>
                    <a:lnTo>
                      <a:pt x="1281" y="387"/>
                    </a:lnTo>
                    <a:lnTo>
                      <a:pt x="1285" y="389"/>
                    </a:lnTo>
                    <a:lnTo>
                      <a:pt x="1289" y="390"/>
                    </a:lnTo>
                    <a:lnTo>
                      <a:pt x="1293" y="391"/>
                    </a:lnTo>
                    <a:lnTo>
                      <a:pt x="1297" y="391"/>
                    </a:lnTo>
                    <a:lnTo>
                      <a:pt x="1301" y="393"/>
                    </a:lnTo>
                    <a:lnTo>
                      <a:pt x="1304" y="394"/>
                    </a:lnTo>
                    <a:lnTo>
                      <a:pt x="1308" y="395"/>
                    </a:lnTo>
                    <a:lnTo>
                      <a:pt x="1312" y="397"/>
                    </a:lnTo>
                    <a:lnTo>
                      <a:pt x="1316" y="397"/>
                    </a:lnTo>
                    <a:lnTo>
                      <a:pt x="1320" y="400"/>
                    </a:lnTo>
                    <a:lnTo>
                      <a:pt x="1324" y="402"/>
                    </a:lnTo>
                    <a:lnTo>
                      <a:pt x="1328" y="402"/>
                    </a:lnTo>
                    <a:lnTo>
                      <a:pt x="1332" y="403"/>
                    </a:lnTo>
                    <a:lnTo>
                      <a:pt x="1336" y="404"/>
                    </a:lnTo>
                    <a:lnTo>
                      <a:pt x="1340" y="407"/>
                    </a:lnTo>
                    <a:lnTo>
                      <a:pt x="1344" y="407"/>
                    </a:lnTo>
                    <a:lnTo>
                      <a:pt x="1348" y="409"/>
                    </a:lnTo>
                    <a:lnTo>
                      <a:pt x="1352" y="409"/>
                    </a:lnTo>
                    <a:lnTo>
                      <a:pt x="1356" y="410"/>
                    </a:lnTo>
                    <a:lnTo>
                      <a:pt x="1360" y="412"/>
                    </a:lnTo>
                    <a:lnTo>
                      <a:pt x="1364" y="412"/>
                    </a:lnTo>
                    <a:lnTo>
                      <a:pt x="1368" y="413"/>
                    </a:lnTo>
                    <a:lnTo>
                      <a:pt x="1371" y="416"/>
                    </a:lnTo>
                    <a:lnTo>
                      <a:pt x="1375" y="417"/>
                    </a:lnTo>
                    <a:lnTo>
                      <a:pt x="1379" y="416"/>
                    </a:lnTo>
                    <a:lnTo>
                      <a:pt x="1383" y="418"/>
                    </a:lnTo>
                    <a:lnTo>
                      <a:pt x="1387" y="418"/>
                    </a:lnTo>
                    <a:lnTo>
                      <a:pt x="1391" y="421"/>
                    </a:lnTo>
                    <a:lnTo>
                      <a:pt x="1395" y="422"/>
                    </a:lnTo>
                    <a:lnTo>
                      <a:pt x="1399" y="423"/>
                    </a:lnTo>
                    <a:lnTo>
                      <a:pt x="1403" y="424"/>
                    </a:lnTo>
                    <a:lnTo>
                      <a:pt x="1407" y="423"/>
                    </a:lnTo>
                    <a:lnTo>
                      <a:pt x="1411" y="425"/>
                    </a:lnTo>
                    <a:lnTo>
                      <a:pt x="1415" y="426"/>
                    </a:lnTo>
                    <a:lnTo>
                      <a:pt x="1419" y="427"/>
                    </a:lnTo>
                    <a:lnTo>
                      <a:pt x="1423" y="427"/>
                    </a:lnTo>
                    <a:lnTo>
                      <a:pt x="1427" y="429"/>
                    </a:lnTo>
                    <a:lnTo>
                      <a:pt x="1431" y="430"/>
                    </a:lnTo>
                    <a:lnTo>
                      <a:pt x="1435" y="430"/>
                    </a:lnTo>
                    <a:lnTo>
                      <a:pt x="1438" y="431"/>
                    </a:lnTo>
                    <a:lnTo>
                      <a:pt x="1442" y="432"/>
                    </a:lnTo>
                    <a:lnTo>
                      <a:pt x="1446" y="433"/>
                    </a:lnTo>
                    <a:lnTo>
                      <a:pt x="1450" y="433"/>
                    </a:lnTo>
                    <a:lnTo>
                      <a:pt x="1454" y="434"/>
                    </a:lnTo>
                    <a:lnTo>
                      <a:pt x="1458" y="435"/>
                    </a:lnTo>
                    <a:lnTo>
                      <a:pt x="1462" y="435"/>
                    </a:lnTo>
                    <a:lnTo>
                      <a:pt x="1466" y="435"/>
                    </a:lnTo>
                    <a:lnTo>
                      <a:pt x="1470" y="436"/>
                    </a:lnTo>
                    <a:lnTo>
                      <a:pt x="1474" y="438"/>
                    </a:lnTo>
                    <a:lnTo>
                      <a:pt x="1478" y="438"/>
                    </a:lnTo>
                    <a:lnTo>
                      <a:pt x="1482" y="439"/>
                    </a:lnTo>
                    <a:lnTo>
                      <a:pt x="1486" y="438"/>
                    </a:lnTo>
                    <a:lnTo>
                      <a:pt x="1490" y="440"/>
                    </a:lnTo>
                    <a:lnTo>
                      <a:pt x="1494" y="439"/>
                    </a:lnTo>
                    <a:lnTo>
                      <a:pt x="1498" y="440"/>
                    </a:lnTo>
                    <a:lnTo>
                      <a:pt x="1502" y="443"/>
                    </a:lnTo>
                    <a:lnTo>
                      <a:pt x="1506" y="441"/>
                    </a:lnTo>
                    <a:lnTo>
                      <a:pt x="1509" y="442"/>
                    </a:lnTo>
                    <a:lnTo>
                      <a:pt x="1513" y="443"/>
                    </a:lnTo>
                    <a:lnTo>
                      <a:pt x="1517" y="444"/>
                    </a:lnTo>
                    <a:lnTo>
                      <a:pt x="1521" y="444"/>
                    </a:lnTo>
                    <a:lnTo>
                      <a:pt x="1525" y="444"/>
                    </a:lnTo>
                    <a:lnTo>
                      <a:pt x="1529" y="445"/>
                    </a:lnTo>
                    <a:lnTo>
                      <a:pt x="1533" y="445"/>
                    </a:lnTo>
                    <a:lnTo>
                      <a:pt x="1537" y="444"/>
                    </a:lnTo>
                    <a:lnTo>
                      <a:pt x="1541" y="444"/>
                    </a:lnTo>
                    <a:lnTo>
                      <a:pt x="1545" y="445"/>
                    </a:lnTo>
                    <a:lnTo>
                      <a:pt x="1549" y="446"/>
                    </a:lnTo>
                    <a:lnTo>
                      <a:pt x="1553" y="446"/>
                    </a:lnTo>
                    <a:lnTo>
                      <a:pt x="1557" y="445"/>
                    </a:lnTo>
                    <a:lnTo>
                      <a:pt x="1561" y="447"/>
                    </a:lnTo>
                    <a:lnTo>
                      <a:pt x="1565" y="447"/>
                    </a:lnTo>
                    <a:lnTo>
                      <a:pt x="1569" y="447"/>
                    </a:lnTo>
                    <a:lnTo>
                      <a:pt x="1573" y="448"/>
                    </a:lnTo>
                    <a:lnTo>
                      <a:pt x="1576" y="447"/>
                    </a:lnTo>
                    <a:lnTo>
                      <a:pt x="1580" y="448"/>
                    </a:lnTo>
                    <a:lnTo>
                      <a:pt x="1584" y="448"/>
                    </a:lnTo>
                    <a:lnTo>
                      <a:pt x="1588" y="448"/>
                    </a:lnTo>
                    <a:lnTo>
                      <a:pt x="1592" y="448"/>
                    </a:lnTo>
                    <a:lnTo>
                      <a:pt x="1596" y="448"/>
                    </a:lnTo>
                    <a:lnTo>
                      <a:pt x="1600" y="449"/>
                    </a:lnTo>
                    <a:lnTo>
                      <a:pt x="1604" y="448"/>
                    </a:lnTo>
                    <a:lnTo>
                      <a:pt x="1608" y="449"/>
                    </a:lnTo>
                    <a:lnTo>
                      <a:pt x="1612" y="450"/>
                    </a:lnTo>
                    <a:lnTo>
                      <a:pt x="1616" y="449"/>
                    </a:lnTo>
                    <a:lnTo>
                      <a:pt x="1620" y="448"/>
                    </a:lnTo>
                    <a:lnTo>
                      <a:pt x="1624" y="448"/>
                    </a:lnTo>
                    <a:lnTo>
                      <a:pt x="1628" y="448"/>
                    </a:lnTo>
                    <a:lnTo>
                      <a:pt x="1632" y="449"/>
                    </a:lnTo>
                    <a:lnTo>
                      <a:pt x="1636" y="449"/>
                    </a:lnTo>
                    <a:lnTo>
                      <a:pt x="1640" y="449"/>
                    </a:lnTo>
                    <a:lnTo>
                      <a:pt x="1643" y="449"/>
                    </a:lnTo>
                    <a:lnTo>
                      <a:pt x="1647" y="449"/>
                    </a:lnTo>
                    <a:lnTo>
                      <a:pt x="1651" y="448"/>
                    </a:lnTo>
                    <a:lnTo>
                      <a:pt x="1655" y="449"/>
                    </a:lnTo>
                    <a:lnTo>
                      <a:pt x="1659" y="448"/>
                    </a:lnTo>
                    <a:lnTo>
                      <a:pt x="1663" y="448"/>
                    </a:lnTo>
                    <a:lnTo>
                      <a:pt x="1667" y="448"/>
                    </a:lnTo>
                    <a:lnTo>
                      <a:pt x="1671" y="448"/>
                    </a:lnTo>
                    <a:lnTo>
                      <a:pt x="1675" y="448"/>
                    </a:lnTo>
                    <a:lnTo>
                      <a:pt x="1679" y="447"/>
                    </a:lnTo>
                    <a:lnTo>
                      <a:pt x="1683" y="448"/>
                    </a:lnTo>
                    <a:lnTo>
                      <a:pt x="1687" y="448"/>
                    </a:lnTo>
                    <a:lnTo>
                      <a:pt x="1691" y="446"/>
                    </a:lnTo>
                    <a:lnTo>
                      <a:pt x="1695" y="447"/>
                    </a:lnTo>
                    <a:lnTo>
                      <a:pt x="1699" y="447"/>
                    </a:lnTo>
                    <a:lnTo>
                      <a:pt x="1703" y="447"/>
                    </a:lnTo>
                    <a:lnTo>
                      <a:pt x="1707" y="446"/>
                    </a:lnTo>
                    <a:lnTo>
                      <a:pt x="1711" y="444"/>
                    </a:lnTo>
                    <a:lnTo>
                      <a:pt x="1714" y="446"/>
                    </a:lnTo>
                    <a:lnTo>
                      <a:pt x="1718" y="444"/>
                    </a:lnTo>
                    <a:lnTo>
                      <a:pt x="1722" y="444"/>
                    </a:lnTo>
                    <a:lnTo>
                      <a:pt x="1726" y="444"/>
                    </a:lnTo>
                    <a:lnTo>
                      <a:pt x="1730" y="444"/>
                    </a:lnTo>
                    <a:lnTo>
                      <a:pt x="1734" y="443"/>
                    </a:lnTo>
                    <a:lnTo>
                      <a:pt x="1738" y="441"/>
                    </a:lnTo>
                    <a:lnTo>
                      <a:pt x="1742" y="442"/>
                    </a:lnTo>
                    <a:lnTo>
                      <a:pt x="1746" y="441"/>
                    </a:lnTo>
                    <a:lnTo>
                      <a:pt x="1750" y="441"/>
                    </a:lnTo>
                    <a:lnTo>
                      <a:pt x="1754" y="440"/>
                    </a:lnTo>
                    <a:lnTo>
                      <a:pt x="1758" y="440"/>
                    </a:lnTo>
                    <a:lnTo>
                      <a:pt x="1762" y="440"/>
                    </a:lnTo>
                    <a:lnTo>
                      <a:pt x="1766" y="439"/>
                    </a:lnTo>
                    <a:lnTo>
                      <a:pt x="1770" y="439"/>
                    </a:lnTo>
                    <a:lnTo>
                      <a:pt x="1774" y="438"/>
                    </a:lnTo>
                    <a:lnTo>
                      <a:pt x="1778" y="438"/>
                    </a:lnTo>
                    <a:lnTo>
                      <a:pt x="1781" y="436"/>
                    </a:lnTo>
                    <a:lnTo>
                      <a:pt x="1785" y="436"/>
                    </a:lnTo>
                    <a:lnTo>
                      <a:pt x="1789" y="436"/>
                    </a:lnTo>
                    <a:lnTo>
                      <a:pt x="1793" y="435"/>
                    </a:lnTo>
                    <a:lnTo>
                      <a:pt x="1797" y="436"/>
                    </a:lnTo>
                    <a:lnTo>
                      <a:pt x="1801" y="434"/>
                    </a:lnTo>
                    <a:lnTo>
                      <a:pt x="1805" y="433"/>
                    </a:lnTo>
                    <a:lnTo>
                      <a:pt x="1809" y="433"/>
                    </a:lnTo>
                    <a:lnTo>
                      <a:pt x="1813" y="432"/>
                    </a:lnTo>
                    <a:lnTo>
                      <a:pt x="1817" y="432"/>
                    </a:lnTo>
                    <a:lnTo>
                      <a:pt x="1821" y="431"/>
                    </a:lnTo>
                    <a:lnTo>
                      <a:pt x="1825" y="430"/>
                    </a:lnTo>
                    <a:lnTo>
                      <a:pt x="1829" y="430"/>
                    </a:lnTo>
                    <a:lnTo>
                      <a:pt x="1833" y="429"/>
                    </a:lnTo>
                    <a:lnTo>
                      <a:pt x="1837" y="428"/>
                    </a:lnTo>
                    <a:lnTo>
                      <a:pt x="1841" y="427"/>
                    </a:lnTo>
                    <a:lnTo>
                      <a:pt x="1845" y="426"/>
                    </a:lnTo>
                    <a:lnTo>
                      <a:pt x="1848" y="426"/>
                    </a:lnTo>
                    <a:lnTo>
                      <a:pt x="1852" y="425"/>
                    </a:lnTo>
                    <a:lnTo>
                      <a:pt x="1856" y="424"/>
                    </a:lnTo>
                    <a:lnTo>
                      <a:pt x="1860" y="424"/>
                    </a:lnTo>
                    <a:lnTo>
                      <a:pt x="1864" y="423"/>
                    </a:lnTo>
                    <a:lnTo>
                      <a:pt x="1868" y="422"/>
                    </a:lnTo>
                    <a:lnTo>
                      <a:pt x="1872" y="420"/>
                    </a:lnTo>
                    <a:lnTo>
                      <a:pt x="1876" y="419"/>
                    </a:lnTo>
                    <a:lnTo>
                      <a:pt x="1880" y="420"/>
                    </a:lnTo>
                    <a:lnTo>
                      <a:pt x="1884" y="419"/>
                    </a:lnTo>
                    <a:lnTo>
                      <a:pt x="1888" y="416"/>
                    </a:lnTo>
                    <a:lnTo>
                      <a:pt x="1892" y="417"/>
                    </a:lnTo>
                    <a:lnTo>
                      <a:pt x="1896" y="414"/>
                    </a:lnTo>
                    <a:lnTo>
                      <a:pt x="1900" y="414"/>
                    </a:lnTo>
                    <a:lnTo>
                      <a:pt x="1904" y="413"/>
                    </a:lnTo>
                    <a:lnTo>
                      <a:pt x="1908" y="413"/>
                    </a:lnTo>
                    <a:lnTo>
                      <a:pt x="1912" y="411"/>
                    </a:lnTo>
                    <a:lnTo>
                      <a:pt x="1916" y="411"/>
                    </a:lnTo>
                    <a:lnTo>
                      <a:pt x="1919" y="411"/>
                    </a:lnTo>
                    <a:lnTo>
                      <a:pt x="1923" y="410"/>
                    </a:lnTo>
                    <a:lnTo>
                      <a:pt x="1927" y="409"/>
                    </a:lnTo>
                    <a:lnTo>
                      <a:pt x="1931" y="406"/>
                    </a:lnTo>
                    <a:lnTo>
                      <a:pt x="1935" y="406"/>
                    </a:lnTo>
                    <a:lnTo>
                      <a:pt x="1939" y="406"/>
                    </a:lnTo>
                    <a:lnTo>
                      <a:pt x="1943" y="404"/>
                    </a:lnTo>
                    <a:lnTo>
                      <a:pt x="1947" y="403"/>
                    </a:lnTo>
                    <a:lnTo>
                      <a:pt x="1951" y="403"/>
                    </a:lnTo>
                    <a:lnTo>
                      <a:pt x="1955" y="401"/>
                    </a:lnTo>
                    <a:lnTo>
                      <a:pt x="1959" y="400"/>
                    </a:lnTo>
                    <a:lnTo>
                      <a:pt x="1963" y="399"/>
                    </a:lnTo>
                    <a:lnTo>
                      <a:pt x="1967" y="398"/>
                    </a:lnTo>
                    <a:lnTo>
                      <a:pt x="1971" y="397"/>
                    </a:lnTo>
                    <a:lnTo>
                      <a:pt x="1975" y="396"/>
                    </a:lnTo>
                    <a:lnTo>
                      <a:pt x="1979" y="395"/>
                    </a:lnTo>
                    <a:lnTo>
                      <a:pt x="1983" y="393"/>
                    </a:lnTo>
                    <a:lnTo>
                      <a:pt x="1986" y="392"/>
                    </a:lnTo>
                    <a:lnTo>
                      <a:pt x="1990" y="391"/>
                    </a:lnTo>
                    <a:lnTo>
                      <a:pt x="1994" y="391"/>
                    </a:lnTo>
                    <a:lnTo>
                      <a:pt x="1998" y="390"/>
                    </a:lnTo>
                    <a:lnTo>
                      <a:pt x="2002" y="388"/>
                    </a:lnTo>
                    <a:lnTo>
                      <a:pt x="2006" y="388"/>
                    </a:lnTo>
                    <a:lnTo>
                      <a:pt x="2010" y="385"/>
                    </a:lnTo>
                    <a:lnTo>
                      <a:pt x="2014" y="385"/>
                    </a:lnTo>
                    <a:lnTo>
                      <a:pt x="2018" y="384"/>
                    </a:lnTo>
                    <a:lnTo>
                      <a:pt x="2022" y="384"/>
                    </a:lnTo>
                    <a:lnTo>
                      <a:pt x="2026" y="381"/>
                    </a:lnTo>
                    <a:lnTo>
                      <a:pt x="2030" y="380"/>
                    </a:lnTo>
                    <a:lnTo>
                      <a:pt x="2034" y="380"/>
                    </a:lnTo>
                    <a:lnTo>
                      <a:pt x="2038" y="376"/>
                    </a:lnTo>
                    <a:lnTo>
                      <a:pt x="2042" y="377"/>
                    </a:lnTo>
                    <a:lnTo>
                      <a:pt x="2046" y="374"/>
                    </a:lnTo>
                    <a:lnTo>
                      <a:pt x="2050" y="375"/>
                    </a:lnTo>
                    <a:lnTo>
                      <a:pt x="2054" y="373"/>
                    </a:lnTo>
                    <a:lnTo>
                      <a:pt x="2057" y="372"/>
                    </a:lnTo>
                    <a:lnTo>
                      <a:pt x="2061" y="371"/>
                    </a:lnTo>
                    <a:lnTo>
                      <a:pt x="2065" y="370"/>
                    </a:lnTo>
                    <a:lnTo>
                      <a:pt x="2069" y="368"/>
                    </a:lnTo>
                    <a:lnTo>
                      <a:pt x="2073" y="367"/>
                    </a:lnTo>
                    <a:lnTo>
                      <a:pt x="2077" y="365"/>
                    </a:lnTo>
                    <a:lnTo>
                      <a:pt x="2081" y="365"/>
                    </a:lnTo>
                    <a:lnTo>
                      <a:pt x="2085" y="363"/>
                    </a:lnTo>
                    <a:lnTo>
                      <a:pt x="2089" y="362"/>
                    </a:lnTo>
                    <a:lnTo>
                      <a:pt x="2093" y="360"/>
                    </a:lnTo>
                    <a:lnTo>
                      <a:pt x="2097" y="359"/>
                    </a:lnTo>
                    <a:lnTo>
                      <a:pt x="2101" y="357"/>
                    </a:lnTo>
                    <a:lnTo>
                      <a:pt x="2105" y="356"/>
                    </a:lnTo>
                    <a:lnTo>
                      <a:pt x="2109" y="355"/>
                    </a:lnTo>
                    <a:lnTo>
                      <a:pt x="2113" y="354"/>
                    </a:lnTo>
                    <a:lnTo>
                      <a:pt x="2117" y="352"/>
                    </a:lnTo>
                    <a:lnTo>
                      <a:pt x="2121" y="351"/>
                    </a:lnTo>
                    <a:lnTo>
                      <a:pt x="2124" y="350"/>
                    </a:lnTo>
                    <a:lnTo>
                      <a:pt x="2128" y="348"/>
                    </a:lnTo>
                    <a:lnTo>
                      <a:pt x="2132" y="347"/>
                    </a:lnTo>
                    <a:lnTo>
                      <a:pt x="2136" y="346"/>
                    </a:lnTo>
                    <a:lnTo>
                      <a:pt x="2140" y="345"/>
                    </a:lnTo>
                    <a:lnTo>
                      <a:pt x="2144" y="343"/>
                    </a:lnTo>
                    <a:lnTo>
                      <a:pt x="2148" y="340"/>
                    </a:lnTo>
                    <a:lnTo>
                      <a:pt x="2152" y="339"/>
                    </a:lnTo>
                    <a:lnTo>
                      <a:pt x="2156" y="339"/>
                    </a:lnTo>
                    <a:lnTo>
                      <a:pt x="2160" y="339"/>
                    </a:lnTo>
                    <a:lnTo>
                      <a:pt x="2164" y="338"/>
                    </a:lnTo>
                    <a:lnTo>
                      <a:pt x="2168" y="335"/>
                    </a:lnTo>
                    <a:lnTo>
                      <a:pt x="2172" y="334"/>
                    </a:lnTo>
                    <a:lnTo>
                      <a:pt x="2176" y="333"/>
                    </a:lnTo>
                    <a:lnTo>
                      <a:pt x="2180" y="331"/>
                    </a:lnTo>
                    <a:lnTo>
                      <a:pt x="2184" y="330"/>
                    </a:lnTo>
                    <a:lnTo>
                      <a:pt x="2188" y="329"/>
                    </a:lnTo>
                    <a:lnTo>
                      <a:pt x="2191" y="326"/>
                    </a:lnTo>
                    <a:lnTo>
                      <a:pt x="2195" y="327"/>
                    </a:lnTo>
                    <a:lnTo>
                      <a:pt x="2199" y="324"/>
                    </a:lnTo>
                    <a:lnTo>
                      <a:pt x="2203" y="322"/>
                    </a:lnTo>
                    <a:lnTo>
                      <a:pt x="2207" y="322"/>
                    </a:lnTo>
                    <a:lnTo>
                      <a:pt x="2211" y="320"/>
                    </a:lnTo>
                    <a:lnTo>
                      <a:pt x="2215" y="319"/>
                    </a:lnTo>
                    <a:lnTo>
                      <a:pt x="2219" y="319"/>
                    </a:lnTo>
                    <a:lnTo>
                      <a:pt x="2223" y="316"/>
                    </a:lnTo>
                    <a:lnTo>
                      <a:pt x="2227" y="315"/>
                    </a:lnTo>
                    <a:lnTo>
                      <a:pt x="2231" y="313"/>
                    </a:lnTo>
                    <a:lnTo>
                      <a:pt x="2235" y="312"/>
                    </a:lnTo>
                    <a:lnTo>
                      <a:pt x="2239" y="311"/>
                    </a:lnTo>
                    <a:lnTo>
                      <a:pt x="2243" y="310"/>
                    </a:lnTo>
                    <a:lnTo>
                      <a:pt x="2247" y="308"/>
                    </a:lnTo>
                    <a:lnTo>
                      <a:pt x="2251" y="307"/>
                    </a:lnTo>
                    <a:lnTo>
                      <a:pt x="2255" y="306"/>
                    </a:lnTo>
                    <a:lnTo>
                      <a:pt x="2259" y="304"/>
                    </a:lnTo>
                    <a:lnTo>
                      <a:pt x="2262" y="303"/>
                    </a:lnTo>
                    <a:lnTo>
                      <a:pt x="2266" y="301"/>
                    </a:lnTo>
                    <a:lnTo>
                      <a:pt x="2270" y="301"/>
                    </a:lnTo>
                    <a:lnTo>
                      <a:pt x="2274" y="299"/>
                    </a:lnTo>
                    <a:lnTo>
                      <a:pt x="2278" y="297"/>
                    </a:lnTo>
                    <a:lnTo>
                      <a:pt x="2282" y="295"/>
                    </a:lnTo>
                    <a:lnTo>
                      <a:pt x="2286" y="295"/>
                    </a:lnTo>
                    <a:lnTo>
                      <a:pt x="2290" y="295"/>
                    </a:lnTo>
                    <a:lnTo>
                      <a:pt x="2294" y="292"/>
                    </a:lnTo>
                    <a:lnTo>
                      <a:pt x="2298" y="290"/>
                    </a:lnTo>
                    <a:lnTo>
                      <a:pt x="2302" y="288"/>
                    </a:lnTo>
                    <a:lnTo>
                      <a:pt x="2306" y="286"/>
                    </a:lnTo>
                    <a:lnTo>
                      <a:pt x="2310" y="286"/>
                    </a:lnTo>
                    <a:lnTo>
                      <a:pt x="2314" y="284"/>
                    </a:lnTo>
                    <a:lnTo>
                      <a:pt x="2318" y="283"/>
                    </a:lnTo>
                    <a:lnTo>
                      <a:pt x="2322" y="281"/>
                    </a:lnTo>
                    <a:lnTo>
                      <a:pt x="2326" y="279"/>
                    </a:lnTo>
                    <a:lnTo>
                      <a:pt x="2329" y="278"/>
                    </a:lnTo>
                    <a:lnTo>
                      <a:pt x="2333" y="277"/>
                    </a:lnTo>
                    <a:lnTo>
                      <a:pt x="2337" y="276"/>
                    </a:lnTo>
                    <a:lnTo>
                      <a:pt x="2341" y="274"/>
                    </a:lnTo>
                    <a:lnTo>
                      <a:pt x="2345" y="273"/>
                    </a:lnTo>
                    <a:lnTo>
                      <a:pt x="2349" y="271"/>
                    </a:lnTo>
                    <a:lnTo>
                      <a:pt x="2353" y="270"/>
                    </a:lnTo>
                    <a:lnTo>
                      <a:pt x="2357" y="270"/>
                    </a:lnTo>
                    <a:lnTo>
                      <a:pt x="2361" y="269"/>
                    </a:lnTo>
                    <a:lnTo>
                      <a:pt x="2365" y="264"/>
                    </a:lnTo>
                    <a:lnTo>
                      <a:pt x="2369" y="264"/>
                    </a:lnTo>
                    <a:lnTo>
                      <a:pt x="2373" y="264"/>
                    </a:lnTo>
                    <a:lnTo>
                      <a:pt x="2377" y="262"/>
                    </a:lnTo>
                    <a:lnTo>
                      <a:pt x="2381" y="261"/>
                    </a:lnTo>
                    <a:lnTo>
                      <a:pt x="2385" y="259"/>
                    </a:lnTo>
                    <a:lnTo>
                      <a:pt x="2389" y="258"/>
                    </a:lnTo>
                    <a:lnTo>
                      <a:pt x="2393" y="255"/>
                    </a:lnTo>
                    <a:lnTo>
                      <a:pt x="2396" y="255"/>
                    </a:lnTo>
                    <a:lnTo>
                      <a:pt x="2400" y="255"/>
                    </a:lnTo>
                    <a:lnTo>
                      <a:pt x="2404" y="252"/>
                    </a:lnTo>
                    <a:lnTo>
                      <a:pt x="2408" y="252"/>
                    </a:lnTo>
                    <a:lnTo>
                      <a:pt x="2412" y="249"/>
                    </a:lnTo>
                    <a:lnTo>
                      <a:pt x="2416" y="248"/>
                    </a:lnTo>
                    <a:lnTo>
                      <a:pt x="2420" y="247"/>
                    </a:lnTo>
                    <a:lnTo>
                      <a:pt x="2424" y="246"/>
                    </a:lnTo>
                    <a:lnTo>
                      <a:pt x="2428" y="244"/>
                    </a:lnTo>
                    <a:lnTo>
                      <a:pt x="2432" y="242"/>
                    </a:lnTo>
                    <a:lnTo>
                      <a:pt x="2436" y="240"/>
                    </a:lnTo>
                    <a:lnTo>
                      <a:pt x="2440" y="240"/>
                    </a:lnTo>
                    <a:lnTo>
                      <a:pt x="2444" y="239"/>
                    </a:lnTo>
                    <a:lnTo>
                      <a:pt x="2448" y="237"/>
                    </a:lnTo>
                    <a:lnTo>
                      <a:pt x="2452" y="235"/>
                    </a:lnTo>
                    <a:lnTo>
                      <a:pt x="2456" y="235"/>
                    </a:lnTo>
                    <a:lnTo>
                      <a:pt x="2460" y="233"/>
                    </a:lnTo>
                    <a:lnTo>
                      <a:pt x="2464" y="232"/>
                    </a:lnTo>
                    <a:lnTo>
                      <a:pt x="2467" y="230"/>
                    </a:lnTo>
                    <a:lnTo>
                      <a:pt x="2471" y="230"/>
                    </a:lnTo>
                    <a:lnTo>
                      <a:pt x="2475" y="227"/>
                    </a:lnTo>
                    <a:lnTo>
                      <a:pt x="2479" y="227"/>
                    </a:lnTo>
                    <a:lnTo>
                      <a:pt x="2483" y="225"/>
                    </a:lnTo>
                    <a:lnTo>
                      <a:pt x="2487" y="224"/>
                    </a:lnTo>
                    <a:lnTo>
                      <a:pt x="2491" y="222"/>
                    </a:lnTo>
                    <a:lnTo>
                      <a:pt x="2495" y="221"/>
                    </a:lnTo>
                    <a:lnTo>
                      <a:pt x="2499" y="220"/>
                    </a:lnTo>
                    <a:lnTo>
                      <a:pt x="2503" y="219"/>
                    </a:lnTo>
                    <a:lnTo>
                      <a:pt x="2507" y="217"/>
                    </a:lnTo>
                    <a:lnTo>
                      <a:pt x="2511" y="215"/>
                    </a:lnTo>
                    <a:lnTo>
                      <a:pt x="2515" y="215"/>
                    </a:lnTo>
                    <a:lnTo>
                      <a:pt x="2519" y="214"/>
                    </a:lnTo>
                    <a:lnTo>
                      <a:pt x="2523" y="212"/>
                    </a:lnTo>
                    <a:lnTo>
                      <a:pt x="2527" y="210"/>
                    </a:lnTo>
                    <a:lnTo>
                      <a:pt x="2531" y="209"/>
                    </a:lnTo>
                    <a:lnTo>
                      <a:pt x="2534" y="210"/>
                    </a:lnTo>
                    <a:lnTo>
                      <a:pt x="2538" y="206"/>
                    </a:lnTo>
                    <a:lnTo>
                      <a:pt x="2542" y="205"/>
                    </a:lnTo>
                    <a:lnTo>
                      <a:pt x="2546" y="203"/>
                    </a:lnTo>
                    <a:lnTo>
                      <a:pt x="2550" y="203"/>
                    </a:lnTo>
                    <a:lnTo>
                      <a:pt x="2554" y="202"/>
                    </a:lnTo>
                    <a:lnTo>
                      <a:pt x="2558" y="200"/>
                    </a:lnTo>
                    <a:lnTo>
                      <a:pt x="2562" y="198"/>
                    </a:lnTo>
                    <a:lnTo>
                      <a:pt x="2566" y="199"/>
                    </a:lnTo>
                    <a:lnTo>
                      <a:pt x="2570" y="196"/>
                    </a:lnTo>
                    <a:lnTo>
                      <a:pt x="2574" y="195"/>
                    </a:lnTo>
                    <a:lnTo>
                      <a:pt x="2578" y="194"/>
                    </a:lnTo>
                    <a:lnTo>
                      <a:pt x="2582" y="193"/>
                    </a:lnTo>
                    <a:lnTo>
                      <a:pt x="2586" y="192"/>
                    </a:lnTo>
                    <a:lnTo>
                      <a:pt x="2590" y="189"/>
                    </a:lnTo>
                    <a:lnTo>
                      <a:pt x="2594" y="190"/>
                    </a:lnTo>
                    <a:lnTo>
                      <a:pt x="2598" y="188"/>
                    </a:lnTo>
                    <a:lnTo>
                      <a:pt x="2602" y="187"/>
                    </a:lnTo>
                    <a:lnTo>
                      <a:pt x="2605" y="186"/>
                    </a:lnTo>
                    <a:lnTo>
                      <a:pt x="2609" y="184"/>
                    </a:lnTo>
                    <a:lnTo>
                      <a:pt x="2613" y="183"/>
                    </a:lnTo>
                    <a:lnTo>
                      <a:pt x="2617" y="181"/>
                    </a:lnTo>
                    <a:lnTo>
                      <a:pt x="2621" y="182"/>
                    </a:lnTo>
                    <a:lnTo>
                      <a:pt x="2625" y="178"/>
                    </a:lnTo>
                    <a:lnTo>
                      <a:pt x="2629" y="179"/>
                    </a:lnTo>
                    <a:lnTo>
                      <a:pt x="2633" y="176"/>
                    </a:lnTo>
                    <a:lnTo>
                      <a:pt x="2637" y="176"/>
                    </a:lnTo>
                    <a:lnTo>
                      <a:pt x="2641" y="174"/>
                    </a:lnTo>
                    <a:lnTo>
                      <a:pt x="2645" y="174"/>
                    </a:lnTo>
                    <a:lnTo>
                      <a:pt x="2649" y="171"/>
                    </a:lnTo>
                    <a:lnTo>
                      <a:pt x="2653" y="170"/>
                    </a:lnTo>
                    <a:lnTo>
                      <a:pt x="2657" y="171"/>
                    </a:lnTo>
                    <a:lnTo>
                      <a:pt x="2661" y="169"/>
                    </a:lnTo>
                    <a:lnTo>
                      <a:pt x="2665" y="167"/>
                    </a:lnTo>
                    <a:lnTo>
                      <a:pt x="2669" y="166"/>
                    </a:lnTo>
                    <a:lnTo>
                      <a:pt x="2672" y="165"/>
                    </a:lnTo>
                    <a:lnTo>
                      <a:pt x="2676" y="163"/>
                    </a:lnTo>
                    <a:lnTo>
                      <a:pt x="2680" y="162"/>
                    </a:lnTo>
                    <a:lnTo>
                      <a:pt x="2684" y="160"/>
                    </a:lnTo>
                    <a:lnTo>
                      <a:pt x="2688" y="161"/>
                    </a:lnTo>
                    <a:lnTo>
                      <a:pt x="2692" y="160"/>
                    </a:lnTo>
                    <a:lnTo>
                      <a:pt x="2696" y="157"/>
                    </a:lnTo>
                    <a:lnTo>
                      <a:pt x="2700" y="156"/>
                    </a:lnTo>
                    <a:lnTo>
                      <a:pt x="2704" y="157"/>
                    </a:lnTo>
                    <a:lnTo>
                      <a:pt x="2708" y="154"/>
                    </a:lnTo>
                    <a:lnTo>
                      <a:pt x="2712" y="154"/>
                    </a:lnTo>
                    <a:lnTo>
                      <a:pt x="2716" y="151"/>
                    </a:lnTo>
                    <a:lnTo>
                      <a:pt x="2720" y="151"/>
                    </a:lnTo>
                    <a:lnTo>
                      <a:pt x="2724" y="149"/>
                    </a:lnTo>
                    <a:lnTo>
                      <a:pt x="2728" y="150"/>
                    </a:lnTo>
                    <a:lnTo>
                      <a:pt x="2732" y="148"/>
                    </a:lnTo>
                    <a:lnTo>
                      <a:pt x="2736" y="148"/>
                    </a:lnTo>
                    <a:lnTo>
                      <a:pt x="2739" y="145"/>
                    </a:lnTo>
                    <a:lnTo>
                      <a:pt x="2743" y="144"/>
                    </a:lnTo>
                    <a:lnTo>
                      <a:pt x="2747" y="143"/>
                    </a:lnTo>
                    <a:lnTo>
                      <a:pt x="2751" y="141"/>
                    </a:lnTo>
                    <a:lnTo>
                      <a:pt x="2755" y="140"/>
                    </a:lnTo>
                    <a:lnTo>
                      <a:pt x="2759" y="140"/>
                    </a:lnTo>
                    <a:lnTo>
                      <a:pt x="2763" y="139"/>
                    </a:lnTo>
                    <a:lnTo>
                      <a:pt x="2767" y="138"/>
                    </a:lnTo>
                    <a:lnTo>
                      <a:pt x="2771" y="136"/>
                    </a:lnTo>
                    <a:lnTo>
                      <a:pt x="2775" y="136"/>
                    </a:lnTo>
                    <a:lnTo>
                      <a:pt x="2779" y="135"/>
                    </a:lnTo>
                    <a:lnTo>
                      <a:pt x="2783" y="134"/>
                    </a:lnTo>
                    <a:lnTo>
                      <a:pt x="2787" y="132"/>
                    </a:lnTo>
                    <a:lnTo>
                      <a:pt x="2791" y="133"/>
                    </a:lnTo>
                    <a:lnTo>
                      <a:pt x="2795" y="132"/>
                    </a:lnTo>
                    <a:lnTo>
                      <a:pt x="2799" y="131"/>
                    </a:lnTo>
                    <a:lnTo>
                      <a:pt x="2803" y="129"/>
                    </a:lnTo>
                    <a:lnTo>
                      <a:pt x="2807" y="129"/>
                    </a:lnTo>
                    <a:lnTo>
                      <a:pt x="2810" y="127"/>
                    </a:lnTo>
                    <a:lnTo>
                      <a:pt x="2814" y="126"/>
                    </a:lnTo>
                    <a:lnTo>
                      <a:pt x="2818" y="124"/>
                    </a:lnTo>
                    <a:lnTo>
                      <a:pt x="2822" y="123"/>
                    </a:lnTo>
                    <a:lnTo>
                      <a:pt x="2826" y="123"/>
                    </a:lnTo>
                    <a:lnTo>
                      <a:pt x="2830" y="121"/>
                    </a:lnTo>
                    <a:lnTo>
                      <a:pt x="2834" y="121"/>
                    </a:lnTo>
                    <a:lnTo>
                      <a:pt x="2838" y="119"/>
                    </a:lnTo>
                    <a:lnTo>
                      <a:pt x="2842" y="120"/>
                    </a:lnTo>
                    <a:lnTo>
                      <a:pt x="2846" y="118"/>
                    </a:lnTo>
                    <a:lnTo>
                      <a:pt x="2850" y="117"/>
                    </a:lnTo>
                    <a:lnTo>
                      <a:pt x="2854" y="117"/>
                    </a:lnTo>
                    <a:lnTo>
                      <a:pt x="2858" y="115"/>
                    </a:lnTo>
                    <a:lnTo>
                      <a:pt x="2862" y="114"/>
                    </a:lnTo>
                    <a:lnTo>
                      <a:pt x="2866" y="114"/>
                    </a:lnTo>
                    <a:lnTo>
                      <a:pt x="2870" y="112"/>
                    </a:lnTo>
                    <a:lnTo>
                      <a:pt x="2874" y="112"/>
                    </a:lnTo>
                    <a:lnTo>
                      <a:pt x="2877" y="110"/>
                    </a:lnTo>
                    <a:lnTo>
                      <a:pt x="2881" y="110"/>
                    </a:lnTo>
                    <a:lnTo>
                      <a:pt x="2885" y="110"/>
                    </a:lnTo>
                    <a:lnTo>
                      <a:pt x="2889" y="108"/>
                    </a:lnTo>
                    <a:lnTo>
                      <a:pt x="2893" y="108"/>
                    </a:lnTo>
                    <a:lnTo>
                      <a:pt x="2897" y="107"/>
                    </a:lnTo>
                    <a:lnTo>
                      <a:pt x="2901" y="105"/>
                    </a:lnTo>
                    <a:lnTo>
                      <a:pt x="2905" y="105"/>
                    </a:lnTo>
                    <a:lnTo>
                      <a:pt x="2909" y="105"/>
                    </a:lnTo>
                    <a:lnTo>
                      <a:pt x="2913" y="103"/>
                    </a:lnTo>
                    <a:lnTo>
                      <a:pt x="2917" y="102"/>
                    </a:lnTo>
                    <a:lnTo>
                      <a:pt x="2921" y="99"/>
                    </a:lnTo>
                    <a:lnTo>
                      <a:pt x="2925" y="100"/>
                    </a:lnTo>
                    <a:lnTo>
                      <a:pt x="2929" y="99"/>
                    </a:lnTo>
                    <a:lnTo>
                      <a:pt x="2933" y="100"/>
                    </a:lnTo>
                    <a:lnTo>
                      <a:pt x="2937" y="96"/>
                    </a:lnTo>
                    <a:lnTo>
                      <a:pt x="2941" y="97"/>
                    </a:lnTo>
                    <a:lnTo>
                      <a:pt x="2944" y="97"/>
                    </a:lnTo>
                    <a:lnTo>
                      <a:pt x="2948" y="96"/>
                    </a:lnTo>
                    <a:lnTo>
                      <a:pt x="2952" y="94"/>
                    </a:lnTo>
                    <a:lnTo>
                      <a:pt x="2956" y="93"/>
                    </a:lnTo>
                    <a:lnTo>
                      <a:pt x="2960" y="93"/>
                    </a:lnTo>
                    <a:lnTo>
                      <a:pt x="2964" y="94"/>
                    </a:lnTo>
                    <a:lnTo>
                      <a:pt x="2968" y="91"/>
                    </a:lnTo>
                    <a:lnTo>
                      <a:pt x="2972" y="90"/>
                    </a:lnTo>
                    <a:lnTo>
                      <a:pt x="2976" y="89"/>
                    </a:lnTo>
                    <a:lnTo>
                      <a:pt x="2980" y="88"/>
                    </a:lnTo>
                    <a:lnTo>
                      <a:pt x="2984" y="86"/>
                    </a:lnTo>
                    <a:lnTo>
                      <a:pt x="2988" y="86"/>
                    </a:lnTo>
                    <a:lnTo>
                      <a:pt x="2992" y="86"/>
                    </a:lnTo>
                    <a:lnTo>
                      <a:pt x="2996" y="86"/>
                    </a:lnTo>
                    <a:lnTo>
                      <a:pt x="3000" y="84"/>
                    </a:lnTo>
                    <a:lnTo>
                      <a:pt x="3004" y="84"/>
                    </a:lnTo>
                    <a:lnTo>
                      <a:pt x="3008" y="84"/>
                    </a:lnTo>
                    <a:lnTo>
                      <a:pt x="3012" y="83"/>
                    </a:lnTo>
                    <a:lnTo>
                      <a:pt x="3015" y="82"/>
                    </a:lnTo>
                    <a:lnTo>
                      <a:pt x="3019" y="81"/>
                    </a:lnTo>
                    <a:lnTo>
                      <a:pt x="3023" y="81"/>
                    </a:lnTo>
                    <a:lnTo>
                      <a:pt x="3027" y="79"/>
                    </a:lnTo>
                    <a:lnTo>
                      <a:pt x="3031" y="79"/>
                    </a:lnTo>
                    <a:lnTo>
                      <a:pt x="3035" y="79"/>
                    </a:lnTo>
                    <a:lnTo>
                      <a:pt x="3039" y="77"/>
                    </a:lnTo>
                    <a:lnTo>
                      <a:pt x="3043" y="76"/>
                    </a:lnTo>
                    <a:lnTo>
                      <a:pt x="3047" y="77"/>
                    </a:lnTo>
                    <a:lnTo>
                      <a:pt x="3051" y="76"/>
                    </a:lnTo>
                    <a:lnTo>
                      <a:pt x="3055" y="75"/>
                    </a:lnTo>
                    <a:lnTo>
                      <a:pt x="3059" y="74"/>
                    </a:lnTo>
                    <a:lnTo>
                      <a:pt x="3063" y="74"/>
                    </a:lnTo>
                    <a:lnTo>
                      <a:pt x="3067" y="74"/>
                    </a:lnTo>
                    <a:lnTo>
                      <a:pt x="3071" y="72"/>
                    </a:lnTo>
                    <a:lnTo>
                      <a:pt x="3075" y="71"/>
                    </a:lnTo>
                    <a:lnTo>
                      <a:pt x="3079" y="69"/>
                    </a:lnTo>
                    <a:lnTo>
                      <a:pt x="3082" y="69"/>
                    </a:lnTo>
                    <a:lnTo>
                      <a:pt x="3086" y="69"/>
                    </a:lnTo>
                    <a:lnTo>
                      <a:pt x="3090" y="69"/>
                    </a:lnTo>
                    <a:lnTo>
                      <a:pt x="3094" y="69"/>
                    </a:lnTo>
                    <a:lnTo>
                      <a:pt x="3098" y="68"/>
                    </a:lnTo>
                    <a:lnTo>
                      <a:pt x="3102" y="66"/>
                    </a:lnTo>
                    <a:lnTo>
                      <a:pt x="3106" y="67"/>
                    </a:lnTo>
                    <a:lnTo>
                      <a:pt x="3110" y="66"/>
                    </a:lnTo>
                    <a:lnTo>
                      <a:pt x="3114" y="65"/>
                    </a:lnTo>
                    <a:lnTo>
                      <a:pt x="3118" y="66"/>
                    </a:lnTo>
                    <a:lnTo>
                      <a:pt x="3122" y="64"/>
                    </a:lnTo>
                    <a:lnTo>
                      <a:pt x="3126" y="64"/>
                    </a:lnTo>
                    <a:lnTo>
                      <a:pt x="3130" y="62"/>
                    </a:lnTo>
                    <a:lnTo>
                      <a:pt x="3134" y="62"/>
                    </a:lnTo>
                    <a:lnTo>
                      <a:pt x="3138" y="62"/>
                    </a:lnTo>
                    <a:lnTo>
                      <a:pt x="3142" y="62"/>
                    </a:lnTo>
                    <a:lnTo>
                      <a:pt x="3146" y="60"/>
                    </a:lnTo>
                    <a:lnTo>
                      <a:pt x="3150" y="5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87" name="Freeform 2739"/>
              <p:cNvSpPr>
                <a:spLocks/>
              </p:cNvSpPr>
              <p:nvPr/>
            </p:nvSpPr>
            <p:spPr bwMode="auto">
              <a:xfrm flipV="1">
                <a:off x="506" y="1515"/>
                <a:ext cx="1814" cy="40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7"/>
                  </a:cxn>
                  <a:cxn ang="0">
                    <a:pos x="406" y="27"/>
                  </a:cxn>
                  <a:cxn ang="0">
                    <a:pos x="457" y="40"/>
                  </a:cxn>
                  <a:cxn ang="0">
                    <a:pos x="508" y="59"/>
                  </a:cxn>
                  <a:cxn ang="0">
                    <a:pos x="559" y="81"/>
                  </a:cxn>
                  <a:cxn ang="0">
                    <a:pos x="611" y="107"/>
                  </a:cxn>
                  <a:cxn ang="0">
                    <a:pos x="662" y="137"/>
                  </a:cxn>
                  <a:cxn ang="0">
                    <a:pos x="713" y="169"/>
                  </a:cxn>
                  <a:cxn ang="0">
                    <a:pos x="764" y="206"/>
                  </a:cxn>
                  <a:cxn ang="0">
                    <a:pos x="816" y="247"/>
                  </a:cxn>
                  <a:cxn ang="0">
                    <a:pos x="867" y="286"/>
                  </a:cxn>
                  <a:cxn ang="0">
                    <a:pos x="918" y="330"/>
                  </a:cxn>
                  <a:cxn ang="0">
                    <a:pos x="969" y="371"/>
                  </a:cxn>
                  <a:cxn ang="0">
                    <a:pos x="1021" y="415"/>
                  </a:cxn>
                  <a:cxn ang="0">
                    <a:pos x="1072" y="457"/>
                  </a:cxn>
                  <a:cxn ang="0">
                    <a:pos x="1123" y="495"/>
                  </a:cxn>
                  <a:cxn ang="0">
                    <a:pos x="1174" y="534"/>
                  </a:cxn>
                  <a:cxn ang="0">
                    <a:pos x="1226" y="568"/>
                  </a:cxn>
                  <a:cxn ang="0">
                    <a:pos x="1277" y="599"/>
                  </a:cxn>
                  <a:cxn ang="0">
                    <a:pos x="1328" y="627"/>
                  </a:cxn>
                  <a:cxn ang="0">
                    <a:pos x="1379" y="650"/>
                  </a:cxn>
                  <a:cxn ang="0">
                    <a:pos x="1431" y="668"/>
                  </a:cxn>
                  <a:cxn ang="0">
                    <a:pos x="1482" y="684"/>
                  </a:cxn>
                  <a:cxn ang="0">
                    <a:pos x="1533" y="697"/>
                  </a:cxn>
                  <a:cxn ang="0">
                    <a:pos x="1584" y="701"/>
                  </a:cxn>
                  <a:cxn ang="0">
                    <a:pos x="1636" y="702"/>
                  </a:cxn>
                  <a:cxn ang="0">
                    <a:pos x="1687" y="700"/>
                  </a:cxn>
                  <a:cxn ang="0">
                    <a:pos x="1738" y="694"/>
                  </a:cxn>
                  <a:cxn ang="0">
                    <a:pos x="1789" y="685"/>
                  </a:cxn>
                  <a:cxn ang="0">
                    <a:pos x="1841" y="671"/>
                  </a:cxn>
                  <a:cxn ang="0">
                    <a:pos x="1892" y="655"/>
                  </a:cxn>
                  <a:cxn ang="0">
                    <a:pos x="1943" y="636"/>
                  </a:cxn>
                  <a:cxn ang="0">
                    <a:pos x="1994" y="613"/>
                  </a:cxn>
                  <a:cxn ang="0">
                    <a:pos x="2046" y="591"/>
                  </a:cxn>
                  <a:cxn ang="0">
                    <a:pos x="2097" y="566"/>
                  </a:cxn>
                  <a:cxn ang="0">
                    <a:pos x="2148" y="540"/>
                  </a:cxn>
                  <a:cxn ang="0">
                    <a:pos x="2199" y="513"/>
                  </a:cxn>
                  <a:cxn ang="0">
                    <a:pos x="2251" y="484"/>
                  </a:cxn>
                  <a:cxn ang="0">
                    <a:pos x="2302" y="456"/>
                  </a:cxn>
                  <a:cxn ang="0">
                    <a:pos x="2353" y="426"/>
                  </a:cxn>
                  <a:cxn ang="0">
                    <a:pos x="2404" y="400"/>
                  </a:cxn>
                  <a:cxn ang="0">
                    <a:pos x="2456" y="370"/>
                  </a:cxn>
                  <a:cxn ang="0">
                    <a:pos x="2507" y="343"/>
                  </a:cxn>
                  <a:cxn ang="0">
                    <a:pos x="2558" y="317"/>
                  </a:cxn>
                  <a:cxn ang="0">
                    <a:pos x="2609" y="291"/>
                  </a:cxn>
                  <a:cxn ang="0">
                    <a:pos x="2661" y="266"/>
                  </a:cxn>
                  <a:cxn ang="0">
                    <a:pos x="2712" y="243"/>
                  </a:cxn>
                  <a:cxn ang="0">
                    <a:pos x="2763" y="220"/>
                  </a:cxn>
                  <a:cxn ang="0">
                    <a:pos x="2814" y="198"/>
                  </a:cxn>
                  <a:cxn ang="0">
                    <a:pos x="2866" y="180"/>
                  </a:cxn>
                  <a:cxn ang="0">
                    <a:pos x="2917" y="161"/>
                  </a:cxn>
                  <a:cxn ang="0">
                    <a:pos x="2968" y="143"/>
                  </a:cxn>
                  <a:cxn ang="0">
                    <a:pos x="3019" y="129"/>
                  </a:cxn>
                  <a:cxn ang="0">
                    <a:pos x="3071" y="113"/>
                  </a:cxn>
                  <a:cxn ang="0">
                    <a:pos x="3122" y="99"/>
                  </a:cxn>
                </a:cxnLst>
                <a:rect l="0" t="0" r="r" b="b"/>
                <a:pathLst>
                  <a:path w="3150" h="704">
                    <a:moveTo>
                      <a:pt x="0" y="0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2" y="0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7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8"/>
                    </a:lnTo>
                    <a:lnTo>
                      <a:pt x="283" y="9"/>
                    </a:lnTo>
                    <a:lnTo>
                      <a:pt x="287" y="8"/>
                    </a:lnTo>
                    <a:lnTo>
                      <a:pt x="291" y="8"/>
                    </a:lnTo>
                    <a:lnTo>
                      <a:pt x="295" y="9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10"/>
                    </a:lnTo>
                    <a:lnTo>
                      <a:pt x="311" y="9"/>
                    </a:lnTo>
                    <a:lnTo>
                      <a:pt x="315" y="11"/>
                    </a:lnTo>
                    <a:lnTo>
                      <a:pt x="319" y="12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3"/>
                    </a:lnTo>
                    <a:lnTo>
                      <a:pt x="339" y="13"/>
                    </a:lnTo>
                    <a:lnTo>
                      <a:pt x="342" y="14"/>
                    </a:lnTo>
                    <a:lnTo>
                      <a:pt x="346" y="16"/>
                    </a:lnTo>
                    <a:lnTo>
                      <a:pt x="350" y="16"/>
                    </a:lnTo>
                    <a:lnTo>
                      <a:pt x="354" y="17"/>
                    </a:lnTo>
                    <a:lnTo>
                      <a:pt x="358" y="16"/>
                    </a:lnTo>
                    <a:lnTo>
                      <a:pt x="362" y="18"/>
                    </a:lnTo>
                    <a:lnTo>
                      <a:pt x="366" y="19"/>
                    </a:lnTo>
                    <a:lnTo>
                      <a:pt x="370" y="20"/>
                    </a:lnTo>
                    <a:lnTo>
                      <a:pt x="374" y="19"/>
                    </a:lnTo>
                    <a:lnTo>
                      <a:pt x="378" y="21"/>
                    </a:lnTo>
                    <a:lnTo>
                      <a:pt x="382" y="22"/>
                    </a:lnTo>
                    <a:lnTo>
                      <a:pt x="386" y="22"/>
                    </a:lnTo>
                    <a:lnTo>
                      <a:pt x="390" y="24"/>
                    </a:lnTo>
                    <a:lnTo>
                      <a:pt x="394" y="25"/>
                    </a:lnTo>
                    <a:lnTo>
                      <a:pt x="398" y="25"/>
                    </a:lnTo>
                    <a:lnTo>
                      <a:pt x="402" y="25"/>
                    </a:lnTo>
                    <a:lnTo>
                      <a:pt x="406" y="27"/>
                    </a:lnTo>
                    <a:lnTo>
                      <a:pt x="410" y="29"/>
                    </a:lnTo>
                    <a:lnTo>
                      <a:pt x="413" y="29"/>
                    </a:lnTo>
                    <a:lnTo>
                      <a:pt x="417" y="29"/>
                    </a:lnTo>
                    <a:lnTo>
                      <a:pt x="421" y="31"/>
                    </a:lnTo>
                    <a:lnTo>
                      <a:pt x="425" y="32"/>
                    </a:lnTo>
                    <a:lnTo>
                      <a:pt x="429" y="33"/>
                    </a:lnTo>
                    <a:lnTo>
                      <a:pt x="433" y="35"/>
                    </a:lnTo>
                    <a:lnTo>
                      <a:pt x="437" y="36"/>
                    </a:lnTo>
                    <a:lnTo>
                      <a:pt x="441" y="36"/>
                    </a:lnTo>
                    <a:lnTo>
                      <a:pt x="445" y="38"/>
                    </a:lnTo>
                    <a:lnTo>
                      <a:pt x="449" y="38"/>
                    </a:lnTo>
                    <a:lnTo>
                      <a:pt x="453" y="40"/>
                    </a:lnTo>
                    <a:lnTo>
                      <a:pt x="457" y="40"/>
                    </a:lnTo>
                    <a:lnTo>
                      <a:pt x="461" y="43"/>
                    </a:lnTo>
                    <a:lnTo>
                      <a:pt x="465" y="44"/>
                    </a:lnTo>
                    <a:lnTo>
                      <a:pt x="469" y="45"/>
                    </a:lnTo>
                    <a:lnTo>
                      <a:pt x="473" y="46"/>
                    </a:lnTo>
                    <a:lnTo>
                      <a:pt x="477" y="46"/>
                    </a:lnTo>
                    <a:lnTo>
                      <a:pt x="480" y="48"/>
                    </a:lnTo>
                    <a:lnTo>
                      <a:pt x="484" y="49"/>
                    </a:lnTo>
                    <a:lnTo>
                      <a:pt x="488" y="52"/>
                    </a:lnTo>
                    <a:lnTo>
                      <a:pt x="492" y="54"/>
                    </a:lnTo>
                    <a:lnTo>
                      <a:pt x="496" y="55"/>
                    </a:lnTo>
                    <a:lnTo>
                      <a:pt x="500" y="55"/>
                    </a:lnTo>
                    <a:lnTo>
                      <a:pt x="504" y="57"/>
                    </a:lnTo>
                    <a:lnTo>
                      <a:pt x="508" y="59"/>
                    </a:lnTo>
                    <a:lnTo>
                      <a:pt x="512" y="60"/>
                    </a:lnTo>
                    <a:lnTo>
                      <a:pt x="516" y="63"/>
                    </a:lnTo>
                    <a:lnTo>
                      <a:pt x="520" y="63"/>
                    </a:lnTo>
                    <a:lnTo>
                      <a:pt x="524" y="66"/>
                    </a:lnTo>
                    <a:lnTo>
                      <a:pt x="528" y="67"/>
                    </a:lnTo>
                    <a:lnTo>
                      <a:pt x="532" y="68"/>
                    </a:lnTo>
                    <a:lnTo>
                      <a:pt x="536" y="71"/>
                    </a:lnTo>
                    <a:lnTo>
                      <a:pt x="540" y="73"/>
                    </a:lnTo>
                    <a:lnTo>
                      <a:pt x="544" y="73"/>
                    </a:lnTo>
                    <a:lnTo>
                      <a:pt x="547" y="76"/>
                    </a:lnTo>
                    <a:lnTo>
                      <a:pt x="551" y="78"/>
                    </a:lnTo>
                    <a:lnTo>
                      <a:pt x="555" y="79"/>
                    </a:lnTo>
                    <a:lnTo>
                      <a:pt x="559" y="81"/>
                    </a:lnTo>
                    <a:lnTo>
                      <a:pt x="563" y="84"/>
                    </a:lnTo>
                    <a:lnTo>
                      <a:pt x="567" y="86"/>
                    </a:lnTo>
                    <a:lnTo>
                      <a:pt x="571" y="86"/>
                    </a:lnTo>
                    <a:lnTo>
                      <a:pt x="575" y="89"/>
                    </a:lnTo>
                    <a:lnTo>
                      <a:pt x="579" y="91"/>
                    </a:lnTo>
                    <a:lnTo>
                      <a:pt x="583" y="94"/>
                    </a:lnTo>
                    <a:lnTo>
                      <a:pt x="587" y="95"/>
                    </a:lnTo>
                    <a:lnTo>
                      <a:pt x="591" y="98"/>
                    </a:lnTo>
                    <a:lnTo>
                      <a:pt x="595" y="99"/>
                    </a:lnTo>
                    <a:lnTo>
                      <a:pt x="599" y="102"/>
                    </a:lnTo>
                    <a:lnTo>
                      <a:pt x="603" y="102"/>
                    </a:lnTo>
                    <a:lnTo>
                      <a:pt x="607" y="106"/>
                    </a:lnTo>
                    <a:lnTo>
                      <a:pt x="611" y="107"/>
                    </a:lnTo>
                    <a:lnTo>
                      <a:pt x="615" y="109"/>
                    </a:lnTo>
                    <a:lnTo>
                      <a:pt x="618" y="112"/>
                    </a:lnTo>
                    <a:lnTo>
                      <a:pt x="622" y="113"/>
                    </a:lnTo>
                    <a:lnTo>
                      <a:pt x="626" y="115"/>
                    </a:lnTo>
                    <a:lnTo>
                      <a:pt x="630" y="118"/>
                    </a:lnTo>
                    <a:lnTo>
                      <a:pt x="634" y="120"/>
                    </a:lnTo>
                    <a:lnTo>
                      <a:pt x="638" y="122"/>
                    </a:lnTo>
                    <a:lnTo>
                      <a:pt x="642" y="125"/>
                    </a:lnTo>
                    <a:lnTo>
                      <a:pt x="646" y="127"/>
                    </a:lnTo>
                    <a:lnTo>
                      <a:pt x="650" y="129"/>
                    </a:lnTo>
                    <a:lnTo>
                      <a:pt x="654" y="133"/>
                    </a:lnTo>
                    <a:lnTo>
                      <a:pt x="658" y="133"/>
                    </a:lnTo>
                    <a:lnTo>
                      <a:pt x="662" y="137"/>
                    </a:lnTo>
                    <a:lnTo>
                      <a:pt x="666" y="138"/>
                    </a:lnTo>
                    <a:lnTo>
                      <a:pt x="670" y="142"/>
                    </a:lnTo>
                    <a:lnTo>
                      <a:pt x="674" y="143"/>
                    </a:lnTo>
                    <a:lnTo>
                      <a:pt x="678" y="147"/>
                    </a:lnTo>
                    <a:lnTo>
                      <a:pt x="682" y="150"/>
                    </a:lnTo>
                    <a:lnTo>
                      <a:pt x="685" y="151"/>
                    </a:lnTo>
                    <a:lnTo>
                      <a:pt x="689" y="154"/>
                    </a:lnTo>
                    <a:lnTo>
                      <a:pt x="693" y="157"/>
                    </a:lnTo>
                    <a:lnTo>
                      <a:pt x="697" y="160"/>
                    </a:lnTo>
                    <a:lnTo>
                      <a:pt x="701" y="161"/>
                    </a:lnTo>
                    <a:lnTo>
                      <a:pt x="705" y="165"/>
                    </a:lnTo>
                    <a:lnTo>
                      <a:pt x="709" y="167"/>
                    </a:lnTo>
                    <a:lnTo>
                      <a:pt x="713" y="169"/>
                    </a:lnTo>
                    <a:lnTo>
                      <a:pt x="717" y="172"/>
                    </a:lnTo>
                    <a:lnTo>
                      <a:pt x="721" y="176"/>
                    </a:lnTo>
                    <a:lnTo>
                      <a:pt x="725" y="178"/>
                    </a:lnTo>
                    <a:lnTo>
                      <a:pt x="729" y="181"/>
                    </a:lnTo>
                    <a:lnTo>
                      <a:pt x="733" y="185"/>
                    </a:lnTo>
                    <a:lnTo>
                      <a:pt x="737" y="187"/>
                    </a:lnTo>
                    <a:lnTo>
                      <a:pt x="741" y="189"/>
                    </a:lnTo>
                    <a:lnTo>
                      <a:pt x="745" y="193"/>
                    </a:lnTo>
                    <a:lnTo>
                      <a:pt x="749" y="195"/>
                    </a:lnTo>
                    <a:lnTo>
                      <a:pt x="753" y="198"/>
                    </a:lnTo>
                    <a:lnTo>
                      <a:pt x="756" y="201"/>
                    </a:lnTo>
                    <a:lnTo>
                      <a:pt x="760" y="205"/>
                    </a:lnTo>
                    <a:lnTo>
                      <a:pt x="764" y="206"/>
                    </a:lnTo>
                    <a:lnTo>
                      <a:pt x="768" y="209"/>
                    </a:lnTo>
                    <a:lnTo>
                      <a:pt x="772" y="213"/>
                    </a:lnTo>
                    <a:lnTo>
                      <a:pt x="776" y="216"/>
                    </a:lnTo>
                    <a:lnTo>
                      <a:pt x="780" y="220"/>
                    </a:lnTo>
                    <a:lnTo>
                      <a:pt x="784" y="223"/>
                    </a:lnTo>
                    <a:lnTo>
                      <a:pt x="788" y="224"/>
                    </a:lnTo>
                    <a:lnTo>
                      <a:pt x="792" y="228"/>
                    </a:lnTo>
                    <a:lnTo>
                      <a:pt x="796" y="232"/>
                    </a:lnTo>
                    <a:lnTo>
                      <a:pt x="800" y="234"/>
                    </a:lnTo>
                    <a:lnTo>
                      <a:pt x="804" y="236"/>
                    </a:lnTo>
                    <a:lnTo>
                      <a:pt x="808" y="240"/>
                    </a:lnTo>
                    <a:lnTo>
                      <a:pt x="812" y="244"/>
                    </a:lnTo>
                    <a:lnTo>
                      <a:pt x="816" y="247"/>
                    </a:lnTo>
                    <a:lnTo>
                      <a:pt x="820" y="249"/>
                    </a:lnTo>
                    <a:lnTo>
                      <a:pt x="823" y="252"/>
                    </a:lnTo>
                    <a:lnTo>
                      <a:pt x="827" y="256"/>
                    </a:lnTo>
                    <a:lnTo>
                      <a:pt x="831" y="258"/>
                    </a:lnTo>
                    <a:lnTo>
                      <a:pt x="835" y="261"/>
                    </a:lnTo>
                    <a:lnTo>
                      <a:pt x="839" y="265"/>
                    </a:lnTo>
                    <a:lnTo>
                      <a:pt x="843" y="268"/>
                    </a:lnTo>
                    <a:lnTo>
                      <a:pt x="847" y="272"/>
                    </a:lnTo>
                    <a:lnTo>
                      <a:pt x="851" y="273"/>
                    </a:lnTo>
                    <a:lnTo>
                      <a:pt x="855" y="277"/>
                    </a:lnTo>
                    <a:lnTo>
                      <a:pt x="859" y="282"/>
                    </a:lnTo>
                    <a:lnTo>
                      <a:pt x="863" y="285"/>
                    </a:lnTo>
                    <a:lnTo>
                      <a:pt x="867" y="286"/>
                    </a:lnTo>
                    <a:lnTo>
                      <a:pt x="871" y="290"/>
                    </a:lnTo>
                    <a:lnTo>
                      <a:pt x="875" y="293"/>
                    </a:lnTo>
                    <a:lnTo>
                      <a:pt x="879" y="296"/>
                    </a:lnTo>
                    <a:lnTo>
                      <a:pt x="883" y="301"/>
                    </a:lnTo>
                    <a:lnTo>
                      <a:pt x="887" y="304"/>
                    </a:lnTo>
                    <a:lnTo>
                      <a:pt x="890" y="308"/>
                    </a:lnTo>
                    <a:lnTo>
                      <a:pt x="894" y="311"/>
                    </a:lnTo>
                    <a:lnTo>
                      <a:pt x="898" y="313"/>
                    </a:lnTo>
                    <a:lnTo>
                      <a:pt x="902" y="316"/>
                    </a:lnTo>
                    <a:lnTo>
                      <a:pt x="906" y="320"/>
                    </a:lnTo>
                    <a:lnTo>
                      <a:pt x="910" y="322"/>
                    </a:lnTo>
                    <a:lnTo>
                      <a:pt x="914" y="327"/>
                    </a:lnTo>
                    <a:lnTo>
                      <a:pt x="918" y="330"/>
                    </a:lnTo>
                    <a:lnTo>
                      <a:pt x="922" y="333"/>
                    </a:lnTo>
                    <a:lnTo>
                      <a:pt x="926" y="336"/>
                    </a:lnTo>
                    <a:lnTo>
                      <a:pt x="930" y="340"/>
                    </a:lnTo>
                    <a:lnTo>
                      <a:pt x="934" y="343"/>
                    </a:lnTo>
                    <a:lnTo>
                      <a:pt x="938" y="346"/>
                    </a:lnTo>
                    <a:lnTo>
                      <a:pt x="942" y="350"/>
                    </a:lnTo>
                    <a:lnTo>
                      <a:pt x="946" y="353"/>
                    </a:lnTo>
                    <a:lnTo>
                      <a:pt x="950" y="356"/>
                    </a:lnTo>
                    <a:lnTo>
                      <a:pt x="954" y="358"/>
                    </a:lnTo>
                    <a:lnTo>
                      <a:pt x="958" y="362"/>
                    </a:lnTo>
                    <a:lnTo>
                      <a:pt x="961" y="366"/>
                    </a:lnTo>
                    <a:lnTo>
                      <a:pt x="965" y="368"/>
                    </a:lnTo>
                    <a:lnTo>
                      <a:pt x="969" y="371"/>
                    </a:lnTo>
                    <a:lnTo>
                      <a:pt x="973" y="375"/>
                    </a:lnTo>
                    <a:lnTo>
                      <a:pt x="977" y="379"/>
                    </a:lnTo>
                    <a:lnTo>
                      <a:pt x="981" y="382"/>
                    </a:lnTo>
                    <a:lnTo>
                      <a:pt x="985" y="386"/>
                    </a:lnTo>
                    <a:lnTo>
                      <a:pt x="989" y="387"/>
                    </a:lnTo>
                    <a:lnTo>
                      <a:pt x="993" y="392"/>
                    </a:lnTo>
                    <a:lnTo>
                      <a:pt x="997" y="395"/>
                    </a:lnTo>
                    <a:lnTo>
                      <a:pt x="1001" y="399"/>
                    </a:lnTo>
                    <a:lnTo>
                      <a:pt x="1005" y="401"/>
                    </a:lnTo>
                    <a:lnTo>
                      <a:pt x="1009" y="405"/>
                    </a:lnTo>
                    <a:lnTo>
                      <a:pt x="1013" y="409"/>
                    </a:lnTo>
                    <a:lnTo>
                      <a:pt x="1017" y="411"/>
                    </a:lnTo>
                    <a:lnTo>
                      <a:pt x="1021" y="415"/>
                    </a:lnTo>
                    <a:lnTo>
                      <a:pt x="1025" y="417"/>
                    </a:lnTo>
                    <a:lnTo>
                      <a:pt x="1028" y="421"/>
                    </a:lnTo>
                    <a:lnTo>
                      <a:pt x="1032" y="425"/>
                    </a:lnTo>
                    <a:lnTo>
                      <a:pt x="1036" y="426"/>
                    </a:lnTo>
                    <a:lnTo>
                      <a:pt x="1040" y="431"/>
                    </a:lnTo>
                    <a:lnTo>
                      <a:pt x="1044" y="435"/>
                    </a:lnTo>
                    <a:lnTo>
                      <a:pt x="1048" y="437"/>
                    </a:lnTo>
                    <a:lnTo>
                      <a:pt x="1052" y="440"/>
                    </a:lnTo>
                    <a:lnTo>
                      <a:pt x="1056" y="442"/>
                    </a:lnTo>
                    <a:lnTo>
                      <a:pt x="1060" y="448"/>
                    </a:lnTo>
                    <a:lnTo>
                      <a:pt x="1064" y="450"/>
                    </a:lnTo>
                    <a:lnTo>
                      <a:pt x="1068" y="453"/>
                    </a:lnTo>
                    <a:lnTo>
                      <a:pt x="1072" y="457"/>
                    </a:lnTo>
                    <a:lnTo>
                      <a:pt x="1076" y="459"/>
                    </a:lnTo>
                    <a:lnTo>
                      <a:pt x="1080" y="463"/>
                    </a:lnTo>
                    <a:lnTo>
                      <a:pt x="1084" y="465"/>
                    </a:lnTo>
                    <a:lnTo>
                      <a:pt x="1088" y="469"/>
                    </a:lnTo>
                    <a:lnTo>
                      <a:pt x="1092" y="472"/>
                    </a:lnTo>
                    <a:lnTo>
                      <a:pt x="1095" y="476"/>
                    </a:lnTo>
                    <a:lnTo>
                      <a:pt x="1099" y="478"/>
                    </a:lnTo>
                    <a:lnTo>
                      <a:pt x="1103" y="482"/>
                    </a:lnTo>
                    <a:lnTo>
                      <a:pt x="1107" y="484"/>
                    </a:lnTo>
                    <a:lnTo>
                      <a:pt x="1111" y="488"/>
                    </a:lnTo>
                    <a:lnTo>
                      <a:pt x="1115" y="490"/>
                    </a:lnTo>
                    <a:lnTo>
                      <a:pt x="1119" y="494"/>
                    </a:lnTo>
                    <a:lnTo>
                      <a:pt x="1123" y="495"/>
                    </a:lnTo>
                    <a:lnTo>
                      <a:pt x="1127" y="499"/>
                    </a:lnTo>
                    <a:lnTo>
                      <a:pt x="1131" y="503"/>
                    </a:lnTo>
                    <a:lnTo>
                      <a:pt x="1135" y="504"/>
                    </a:lnTo>
                    <a:lnTo>
                      <a:pt x="1139" y="507"/>
                    </a:lnTo>
                    <a:lnTo>
                      <a:pt x="1143" y="511"/>
                    </a:lnTo>
                    <a:lnTo>
                      <a:pt x="1147" y="514"/>
                    </a:lnTo>
                    <a:lnTo>
                      <a:pt x="1151" y="516"/>
                    </a:lnTo>
                    <a:lnTo>
                      <a:pt x="1155" y="520"/>
                    </a:lnTo>
                    <a:lnTo>
                      <a:pt x="1159" y="523"/>
                    </a:lnTo>
                    <a:lnTo>
                      <a:pt x="1163" y="525"/>
                    </a:lnTo>
                    <a:lnTo>
                      <a:pt x="1166" y="528"/>
                    </a:lnTo>
                    <a:lnTo>
                      <a:pt x="1170" y="531"/>
                    </a:lnTo>
                    <a:lnTo>
                      <a:pt x="1174" y="534"/>
                    </a:lnTo>
                    <a:lnTo>
                      <a:pt x="1178" y="537"/>
                    </a:lnTo>
                    <a:lnTo>
                      <a:pt x="1182" y="539"/>
                    </a:lnTo>
                    <a:lnTo>
                      <a:pt x="1186" y="541"/>
                    </a:lnTo>
                    <a:lnTo>
                      <a:pt x="1190" y="545"/>
                    </a:lnTo>
                    <a:lnTo>
                      <a:pt x="1194" y="547"/>
                    </a:lnTo>
                    <a:lnTo>
                      <a:pt x="1198" y="550"/>
                    </a:lnTo>
                    <a:lnTo>
                      <a:pt x="1202" y="552"/>
                    </a:lnTo>
                    <a:lnTo>
                      <a:pt x="1206" y="556"/>
                    </a:lnTo>
                    <a:lnTo>
                      <a:pt x="1210" y="558"/>
                    </a:lnTo>
                    <a:lnTo>
                      <a:pt x="1214" y="560"/>
                    </a:lnTo>
                    <a:lnTo>
                      <a:pt x="1218" y="564"/>
                    </a:lnTo>
                    <a:lnTo>
                      <a:pt x="1222" y="566"/>
                    </a:lnTo>
                    <a:lnTo>
                      <a:pt x="1226" y="568"/>
                    </a:lnTo>
                    <a:lnTo>
                      <a:pt x="1230" y="571"/>
                    </a:lnTo>
                    <a:lnTo>
                      <a:pt x="1233" y="573"/>
                    </a:lnTo>
                    <a:lnTo>
                      <a:pt x="1237" y="577"/>
                    </a:lnTo>
                    <a:lnTo>
                      <a:pt x="1241" y="577"/>
                    </a:lnTo>
                    <a:lnTo>
                      <a:pt x="1245" y="580"/>
                    </a:lnTo>
                    <a:lnTo>
                      <a:pt x="1249" y="582"/>
                    </a:lnTo>
                    <a:lnTo>
                      <a:pt x="1253" y="586"/>
                    </a:lnTo>
                    <a:lnTo>
                      <a:pt x="1257" y="587"/>
                    </a:lnTo>
                    <a:lnTo>
                      <a:pt x="1261" y="591"/>
                    </a:lnTo>
                    <a:lnTo>
                      <a:pt x="1265" y="592"/>
                    </a:lnTo>
                    <a:lnTo>
                      <a:pt x="1269" y="594"/>
                    </a:lnTo>
                    <a:lnTo>
                      <a:pt x="1273" y="597"/>
                    </a:lnTo>
                    <a:lnTo>
                      <a:pt x="1277" y="599"/>
                    </a:lnTo>
                    <a:lnTo>
                      <a:pt x="1281" y="602"/>
                    </a:lnTo>
                    <a:lnTo>
                      <a:pt x="1285" y="603"/>
                    </a:lnTo>
                    <a:lnTo>
                      <a:pt x="1289" y="604"/>
                    </a:lnTo>
                    <a:lnTo>
                      <a:pt x="1293" y="608"/>
                    </a:lnTo>
                    <a:lnTo>
                      <a:pt x="1297" y="610"/>
                    </a:lnTo>
                    <a:lnTo>
                      <a:pt x="1301" y="611"/>
                    </a:lnTo>
                    <a:lnTo>
                      <a:pt x="1304" y="614"/>
                    </a:lnTo>
                    <a:lnTo>
                      <a:pt x="1308" y="617"/>
                    </a:lnTo>
                    <a:lnTo>
                      <a:pt x="1312" y="618"/>
                    </a:lnTo>
                    <a:lnTo>
                      <a:pt x="1316" y="620"/>
                    </a:lnTo>
                    <a:lnTo>
                      <a:pt x="1320" y="623"/>
                    </a:lnTo>
                    <a:lnTo>
                      <a:pt x="1324" y="624"/>
                    </a:lnTo>
                    <a:lnTo>
                      <a:pt x="1328" y="627"/>
                    </a:lnTo>
                    <a:lnTo>
                      <a:pt x="1332" y="628"/>
                    </a:lnTo>
                    <a:lnTo>
                      <a:pt x="1336" y="630"/>
                    </a:lnTo>
                    <a:lnTo>
                      <a:pt x="1340" y="631"/>
                    </a:lnTo>
                    <a:lnTo>
                      <a:pt x="1344" y="634"/>
                    </a:lnTo>
                    <a:lnTo>
                      <a:pt x="1348" y="635"/>
                    </a:lnTo>
                    <a:lnTo>
                      <a:pt x="1352" y="638"/>
                    </a:lnTo>
                    <a:lnTo>
                      <a:pt x="1356" y="639"/>
                    </a:lnTo>
                    <a:lnTo>
                      <a:pt x="1360" y="640"/>
                    </a:lnTo>
                    <a:lnTo>
                      <a:pt x="1364" y="643"/>
                    </a:lnTo>
                    <a:lnTo>
                      <a:pt x="1368" y="645"/>
                    </a:lnTo>
                    <a:lnTo>
                      <a:pt x="1371" y="646"/>
                    </a:lnTo>
                    <a:lnTo>
                      <a:pt x="1375" y="648"/>
                    </a:lnTo>
                    <a:lnTo>
                      <a:pt x="1379" y="650"/>
                    </a:lnTo>
                    <a:lnTo>
                      <a:pt x="1383" y="652"/>
                    </a:lnTo>
                    <a:lnTo>
                      <a:pt x="1387" y="653"/>
                    </a:lnTo>
                    <a:lnTo>
                      <a:pt x="1391" y="654"/>
                    </a:lnTo>
                    <a:lnTo>
                      <a:pt x="1395" y="655"/>
                    </a:lnTo>
                    <a:lnTo>
                      <a:pt x="1399" y="658"/>
                    </a:lnTo>
                    <a:lnTo>
                      <a:pt x="1403" y="660"/>
                    </a:lnTo>
                    <a:lnTo>
                      <a:pt x="1407" y="662"/>
                    </a:lnTo>
                    <a:lnTo>
                      <a:pt x="1411" y="662"/>
                    </a:lnTo>
                    <a:lnTo>
                      <a:pt x="1415" y="665"/>
                    </a:lnTo>
                    <a:lnTo>
                      <a:pt x="1419" y="665"/>
                    </a:lnTo>
                    <a:lnTo>
                      <a:pt x="1423" y="667"/>
                    </a:lnTo>
                    <a:lnTo>
                      <a:pt x="1427" y="667"/>
                    </a:lnTo>
                    <a:lnTo>
                      <a:pt x="1431" y="668"/>
                    </a:lnTo>
                    <a:lnTo>
                      <a:pt x="1435" y="670"/>
                    </a:lnTo>
                    <a:lnTo>
                      <a:pt x="1438" y="671"/>
                    </a:lnTo>
                    <a:lnTo>
                      <a:pt x="1442" y="673"/>
                    </a:lnTo>
                    <a:lnTo>
                      <a:pt x="1446" y="674"/>
                    </a:lnTo>
                    <a:lnTo>
                      <a:pt x="1450" y="676"/>
                    </a:lnTo>
                    <a:lnTo>
                      <a:pt x="1454" y="676"/>
                    </a:lnTo>
                    <a:lnTo>
                      <a:pt x="1458" y="679"/>
                    </a:lnTo>
                    <a:lnTo>
                      <a:pt x="1462" y="679"/>
                    </a:lnTo>
                    <a:lnTo>
                      <a:pt x="1466" y="682"/>
                    </a:lnTo>
                    <a:lnTo>
                      <a:pt x="1470" y="681"/>
                    </a:lnTo>
                    <a:lnTo>
                      <a:pt x="1474" y="682"/>
                    </a:lnTo>
                    <a:lnTo>
                      <a:pt x="1478" y="682"/>
                    </a:lnTo>
                    <a:lnTo>
                      <a:pt x="1482" y="684"/>
                    </a:lnTo>
                    <a:lnTo>
                      <a:pt x="1486" y="684"/>
                    </a:lnTo>
                    <a:lnTo>
                      <a:pt x="1490" y="686"/>
                    </a:lnTo>
                    <a:lnTo>
                      <a:pt x="1494" y="686"/>
                    </a:lnTo>
                    <a:lnTo>
                      <a:pt x="1498" y="687"/>
                    </a:lnTo>
                    <a:lnTo>
                      <a:pt x="1502" y="688"/>
                    </a:lnTo>
                    <a:lnTo>
                      <a:pt x="1506" y="690"/>
                    </a:lnTo>
                    <a:lnTo>
                      <a:pt x="1509" y="691"/>
                    </a:lnTo>
                    <a:lnTo>
                      <a:pt x="1513" y="691"/>
                    </a:lnTo>
                    <a:lnTo>
                      <a:pt x="1517" y="692"/>
                    </a:lnTo>
                    <a:lnTo>
                      <a:pt x="1521" y="692"/>
                    </a:lnTo>
                    <a:lnTo>
                      <a:pt x="1525" y="694"/>
                    </a:lnTo>
                    <a:lnTo>
                      <a:pt x="1529" y="695"/>
                    </a:lnTo>
                    <a:lnTo>
                      <a:pt x="1533" y="697"/>
                    </a:lnTo>
                    <a:lnTo>
                      <a:pt x="1537" y="695"/>
                    </a:lnTo>
                    <a:lnTo>
                      <a:pt x="1541" y="695"/>
                    </a:lnTo>
                    <a:lnTo>
                      <a:pt x="1545" y="696"/>
                    </a:lnTo>
                    <a:lnTo>
                      <a:pt x="1549" y="698"/>
                    </a:lnTo>
                    <a:lnTo>
                      <a:pt x="1553" y="697"/>
                    </a:lnTo>
                    <a:lnTo>
                      <a:pt x="1557" y="699"/>
                    </a:lnTo>
                    <a:lnTo>
                      <a:pt x="1561" y="699"/>
                    </a:lnTo>
                    <a:lnTo>
                      <a:pt x="1565" y="700"/>
                    </a:lnTo>
                    <a:lnTo>
                      <a:pt x="1569" y="699"/>
                    </a:lnTo>
                    <a:lnTo>
                      <a:pt x="1573" y="700"/>
                    </a:lnTo>
                    <a:lnTo>
                      <a:pt x="1576" y="700"/>
                    </a:lnTo>
                    <a:lnTo>
                      <a:pt x="1580" y="700"/>
                    </a:lnTo>
                    <a:lnTo>
                      <a:pt x="1584" y="701"/>
                    </a:lnTo>
                    <a:lnTo>
                      <a:pt x="1588" y="702"/>
                    </a:lnTo>
                    <a:lnTo>
                      <a:pt x="1592" y="702"/>
                    </a:lnTo>
                    <a:lnTo>
                      <a:pt x="1596" y="702"/>
                    </a:lnTo>
                    <a:lnTo>
                      <a:pt x="1600" y="701"/>
                    </a:lnTo>
                    <a:lnTo>
                      <a:pt x="1604" y="701"/>
                    </a:lnTo>
                    <a:lnTo>
                      <a:pt x="1608" y="703"/>
                    </a:lnTo>
                    <a:lnTo>
                      <a:pt x="1612" y="702"/>
                    </a:lnTo>
                    <a:lnTo>
                      <a:pt x="1616" y="702"/>
                    </a:lnTo>
                    <a:lnTo>
                      <a:pt x="1620" y="703"/>
                    </a:lnTo>
                    <a:lnTo>
                      <a:pt x="1624" y="703"/>
                    </a:lnTo>
                    <a:lnTo>
                      <a:pt x="1628" y="703"/>
                    </a:lnTo>
                    <a:lnTo>
                      <a:pt x="1632" y="700"/>
                    </a:lnTo>
                    <a:lnTo>
                      <a:pt x="1636" y="702"/>
                    </a:lnTo>
                    <a:lnTo>
                      <a:pt x="1640" y="702"/>
                    </a:lnTo>
                    <a:lnTo>
                      <a:pt x="1643" y="704"/>
                    </a:lnTo>
                    <a:lnTo>
                      <a:pt x="1647" y="703"/>
                    </a:lnTo>
                    <a:lnTo>
                      <a:pt x="1651" y="700"/>
                    </a:lnTo>
                    <a:lnTo>
                      <a:pt x="1655" y="702"/>
                    </a:lnTo>
                    <a:lnTo>
                      <a:pt x="1659" y="702"/>
                    </a:lnTo>
                    <a:lnTo>
                      <a:pt x="1663" y="701"/>
                    </a:lnTo>
                    <a:lnTo>
                      <a:pt x="1667" y="701"/>
                    </a:lnTo>
                    <a:lnTo>
                      <a:pt x="1671" y="702"/>
                    </a:lnTo>
                    <a:lnTo>
                      <a:pt x="1675" y="701"/>
                    </a:lnTo>
                    <a:lnTo>
                      <a:pt x="1679" y="700"/>
                    </a:lnTo>
                    <a:lnTo>
                      <a:pt x="1683" y="701"/>
                    </a:lnTo>
                    <a:lnTo>
                      <a:pt x="1687" y="700"/>
                    </a:lnTo>
                    <a:lnTo>
                      <a:pt x="1691" y="701"/>
                    </a:lnTo>
                    <a:lnTo>
                      <a:pt x="1695" y="699"/>
                    </a:lnTo>
                    <a:lnTo>
                      <a:pt x="1699" y="700"/>
                    </a:lnTo>
                    <a:lnTo>
                      <a:pt x="1703" y="699"/>
                    </a:lnTo>
                    <a:lnTo>
                      <a:pt x="1707" y="699"/>
                    </a:lnTo>
                    <a:lnTo>
                      <a:pt x="1711" y="699"/>
                    </a:lnTo>
                    <a:lnTo>
                      <a:pt x="1714" y="698"/>
                    </a:lnTo>
                    <a:lnTo>
                      <a:pt x="1718" y="696"/>
                    </a:lnTo>
                    <a:lnTo>
                      <a:pt x="1722" y="696"/>
                    </a:lnTo>
                    <a:lnTo>
                      <a:pt x="1726" y="697"/>
                    </a:lnTo>
                    <a:lnTo>
                      <a:pt x="1730" y="695"/>
                    </a:lnTo>
                    <a:lnTo>
                      <a:pt x="1734" y="697"/>
                    </a:lnTo>
                    <a:lnTo>
                      <a:pt x="1738" y="694"/>
                    </a:lnTo>
                    <a:lnTo>
                      <a:pt x="1742" y="693"/>
                    </a:lnTo>
                    <a:lnTo>
                      <a:pt x="1746" y="694"/>
                    </a:lnTo>
                    <a:lnTo>
                      <a:pt x="1750" y="691"/>
                    </a:lnTo>
                    <a:lnTo>
                      <a:pt x="1754" y="691"/>
                    </a:lnTo>
                    <a:lnTo>
                      <a:pt x="1758" y="691"/>
                    </a:lnTo>
                    <a:lnTo>
                      <a:pt x="1762" y="690"/>
                    </a:lnTo>
                    <a:lnTo>
                      <a:pt x="1766" y="690"/>
                    </a:lnTo>
                    <a:lnTo>
                      <a:pt x="1770" y="688"/>
                    </a:lnTo>
                    <a:lnTo>
                      <a:pt x="1774" y="688"/>
                    </a:lnTo>
                    <a:lnTo>
                      <a:pt x="1778" y="687"/>
                    </a:lnTo>
                    <a:lnTo>
                      <a:pt x="1781" y="685"/>
                    </a:lnTo>
                    <a:lnTo>
                      <a:pt x="1785" y="683"/>
                    </a:lnTo>
                    <a:lnTo>
                      <a:pt x="1789" y="685"/>
                    </a:lnTo>
                    <a:lnTo>
                      <a:pt x="1793" y="684"/>
                    </a:lnTo>
                    <a:lnTo>
                      <a:pt x="1797" y="683"/>
                    </a:lnTo>
                    <a:lnTo>
                      <a:pt x="1801" y="682"/>
                    </a:lnTo>
                    <a:lnTo>
                      <a:pt x="1805" y="681"/>
                    </a:lnTo>
                    <a:lnTo>
                      <a:pt x="1809" y="679"/>
                    </a:lnTo>
                    <a:lnTo>
                      <a:pt x="1813" y="679"/>
                    </a:lnTo>
                    <a:lnTo>
                      <a:pt x="1817" y="676"/>
                    </a:lnTo>
                    <a:lnTo>
                      <a:pt x="1821" y="676"/>
                    </a:lnTo>
                    <a:lnTo>
                      <a:pt x="1825" y="677"/>
                    </a:lnTo>
                    <a:lnTo>
                      <a:pt x="1829" y="674"/>
                    </a:lnTo>
                    <a:lnTo>
                      <a:pt x="1833" y="673"/>
                    </a:lnTo>
                    <a:lnTo>
                      <a:pt x="1837" y="672"/>
                    </a:lnTo>
                    <a:lnTo>
                      <a:pt x="1841" y="671"/>
                    </a:lnTo>
                    <a:lnTo>
                      <a:pt x="1845" y="669"/>
                    </a:lnTo>
                    <a:lnTo>
                      <a:pt x="1848" y="670"/>
                    </a:lnTo>
                    <a:lnTo>
                      <a:pt x="1852" y="667"/>
                    </a:lnTo>
                    <a:lnTo>
                      <a:pt x="1856" y="666"/>
                    </a:lnTo>
                    <a:lnTo>
                      <a:pt x="1860" y="665"/>
                    </a:lnTo>
                    <a:lnTo>
                      <a:pt x="1864" y="664"/>
                    </a:lnTo>
                    <a:lnTo>
                      <a:pt x="1868" y="663"/>
                    </a:lnTo>
                    <a:lnTo>
                      <a:pt x="1872" y="662"/>
                    </a:lnTo>
                    <a:lnTo>
                      <a:pt x="1876" y="661"/>
                    </a:lnTo>
                    <a:lnTo>
                      <a:pt x="1880" y="659"/>
                    </a:lnTo>
                    <a:lnTo>
                      <a:pt x="1884" y="659"/>
                    </a:lnTo>
                    <a:lnTo>
                      <a:pt x="1888" y="656"/>
                    </a:lnTo>
                    <a:lnTo>
                      <a:pt x="1892" y="655"/>
                    </a:lnTo>
                    <a:lnTo>
                      <a:pt x="1896" y="654"/>
                    </a:lnTo>
                    <a:lnTo>
                      <a:pt x="1900" y="652"/>
                    </a:lnTo>
                    <a:lnTo>
                      <a:pt x="1904" y="651"/>
                    </a:lnTo>
                    <a:lnTo>
                      <a:pt x="1908" y="648"/>
                    </a:lnTo>
                    <a:lnTo>
                      <a:pt x="1912" y="648"/>
                    </a:lnTo>
                    <a:lnTo>
                      <a:pt x="1916" y="647"/>
                    </a:lnTo>
                    <a:lnTo>
                      <a:pt x="1919" y="645"/>
                    </a:lnTo>
                    <a:lnTo>
                      <a:pt x="1923" y="643"/>
                    </a:lnTo>
                    <a:lnTo>
                      <a:pt x="1927" y="642"/>
                    </a:lnTo>
                    <a:lnTo>
                      <a:pt x="1931" y="641"/>
                    </a:lnTo>
                    <a:lnTo>
                      <a:pt x="1935" y="639"/>
                    </a:lnTo>
                    <a:lnTo>
                      <a:pt x="1939" y="638"/>
                    </a:lnTo>
                    <a:lnTo>
                      <a:pt x="1943" y="636"/>
                    </a:lnTo>
                    <a:lnTo>
                      <a:pt x="1947" y="634"/>
                    </a:lnTo>
                    <a:lnTo>
                      <a:pt x="1951" y="632"/>
                    </a:lnTo>
                    <a:lnTo>
                      <a:pt x="1955" y="632"/>
                    </a:lnTo>
                    <a:lnTo>
                      <a:pt x="1959" y="630"/>
                    </a:lnTo>
                    <a:lnTo>
                      <a:pt x="1963" y="627"/>
                    </a:lnTo>
                    <a:lnTo>
                      <a:pt x="1967" y="626"/>
                    </a:lnTo>
                    <a:lnTo>
                      <a:pt x="1971" y="626"/>
                    </a:lnTo>
                    <a:lnTo>
                      <a:pt x="1975" y="623"/>
                    </a:lnTo>
                    <a:lnTo>
                      <a:pt x="1979" y="622"/>
                    </a:lnTo>
                    <a:lnTo>
                      <a:pt x="1983" y="618"/>
                    </a:lnTo>
                    <a:lnTo>
                      <a:pt x="1986" y="618"/>
                    </a:lnTo>
                    <a:lnTo>
                      <a:pt x="1990" y="615"/>
                    </a:lnTo>
                    <a:lnTo>
                      <a:pt x="1994" y="613"/>
                    </a:lnTo>
                    <a:lnTo>
                      <a:pt x="1998" y="611"/>
                    </a:lnTo>
                    <a:lnTo>
                      <a:pt x="2002" y="610"/>
                    </a:lnTo>
                    <a:lnTo>
                      <a:pt x="2006" y="608"/>
                    </a:lnTo>
                    <a:lnTo>
                      <a:pt x="2010" y="607"/>
                    </a:lnTo>
                    <a:lnTo>
                      <a:pt x="2014" y="605"/>
                    </a:lnTo>
                    <a:lnTo>
                      <a:pt x="2018" y="604"/>
                    </a:lnTo>
                    <a:lnTo>
                      <a:pt x="2022" y="603"/>
                    </a:lnTo>
                    <a:lnTo>
                      <a:pt x="2026" y="600"/>
                    </a:lnTo>
                    <a:lnTo>
                      <a:pt x="2030" y="598"/>
                    </a:lnTo>
                    <a:lnTo>
                      <a:pt x="2034" y="596"/>
                    </a:lnTo>
                    <a:lnTo>
                      <a:pt x="2038" y="595"/>
                    </a:lnTo>
                    <a:lnTo>
                      <a:pt x="2042" y="594"/>
                    </a:lnTo>
                    <a:lnTo>
                      <a:pt x="2046" y="591"/>
                    </a:lnTo>
                    <a:lnTo>
                      <a:pt x="2050" y="589"/>
                    </a:lnTo>
                    <a:lnTo>
                      <a:pt x="2054" y="587"/>
                    </a:lnTo>
                    <a:lnTo>
                      <a:pt x="2057" y="585"/>
                    </a:lnTo>
                    <a:lnTo>
                      <a:pt x="2061" y="585"/>
                    </a:lnTo>
                    <a:lnTo>
                      <a:pt x="2065" y="581"/>
                    </a:lnTo>
                    <a:lnTo>
                      <a:pt x="2069" y="580"/>
                    </a:lnTo>
                    <a:lnTo>
                      <a:pt x="2073" y="576"/>
                    </a:lnTo>
                    <a:lnTo>
                      <a:pt x="2077" y="576"/>
                    </a:lnTo>
                    <a:lnTo>
                      <a:pt x="2081" y="574"/>
                    </a:lnTo>
                    <a:lnTo>
                      <a:pt x="2085" y="572"/>
                    </a:lnTo>
                    <a:lnTo>
                      <a:pt x="2089" y="570"/>
                    </a:lnTo>
                    <a:lnTo>
                      <a:pt x="2093" y="568"/>
                    </a:lnTo>
                    <a:lnTo>
                      <a:pt x="2097" y="566"/>
                    </a:lnTo>
                    <a:lnTo>
                      <a:pt x="2101" y="564"/>
                    </a:lnTo>
                    <a:lnTo>
                      <a:pt x="2105" y="563"/>
                    </a:lnTo>
                    <a:lnTo>
                      <a:pt x="2109" y="561"/>
                    </a:lnTo>
                    <a:lnTo>
                      <a:pt x="2113" y="558"/>
                    </a:lnTo>
                    <a:lnTo>
                      <a:pt x="2117" y="556"/>
                    </a:lnTo>
                    <a:lnTo>
                      <a:pt x="2121" y="553"/>
                    </a:lnTo>
                    <a:lnTo>
                      <a:pt x="2124" y="552"/>
                    </a:lnTo>
                    <a:lnTo>
                      <a:pt x="2128" y="550"/>
                    </a:lnTo>
                    <a:lnTo>
                      <a:pt x="2132" y="548"/>
                    </a:lnTo>
                    <a:lnTo>
                      <a:pt x="2136" y="545"/>
                    </a:lnTo>
                    <a:lnTo>
                      <a:pt x="2140" y="543"/>
                    </a:lnTo>
                    <a:lnTo>
                      <a:pt x="2144" y="541"/>
                    </a:lnTo>
                    <a:lnTo>
                      <a:pt x="2148" y="540"/>
                    </a:lnTo>
                    <a:lnTo>
                      <a:pt x="2152" y="540"/>
                    </a:lnTo>
                    <a:lnTo>
                      <a:pt x="2156" y="534"/>
                    </a:lnTo>
                    <a:lnTo>
                      <a:pt x="2160" y="533"/>
                    </a:lnTo>
                    <a:lnTo>
                      <a:pt x="2164" y="529"/>
                    </a:lnTo>
                    <a:lnTo>
                      <a:pt x="2168" y="529"/>
                    </a:lnTo>
                    <a:lnTo>
                      <a:pt x="2172" y="526"/>
                    </a:lnTo>
                    <a:lnTo>
                      <a:pt x="2176" y="524"/>
                    </a:lnTo>
                    <a:lnTo>
                      <a:pt x="2180" y="522"/>
                    </a:lnTo>
                    <a:lnTo>
                      <a:pt x="2184" y="520"/>
                    </a:lnTo>
                    <a:lnTo>
                      <a:pt x="2188" y="518"/>
                    </a:lnTo>
                    <a:lnTo>
                      <a:pt x="2191" y="516"/>
                    </a:lnTo>
                    <a:lnTo>
                      <a:pt x="2195" y="513"/>
                    </a:lnTo>
                    <a:lnTo>
                      <a:pt x="2199" y="513"/>
                    </a:lnTo>
                    <a:lnTo>
                      <a:pt x="2203" y="509"/>
                    </a:lnTo>
                    <a:lnTo>
                      <a:pt x="2207" y="507"/>
                    </a:lnTo>
                    <a:lnTo>
                      <a:pt x="2211" y="505"/>
                    </a:lnTo>
                    <a:lnTo>
                      <a:pt x="2215" y="504"/>
                    </a:lnTo>
                    <a:lnTo>
                      <a:pt x="2219" y="502"/>
                    </a:lnTo>
                    <a:lnTo>
                      <a:pt x="2223" y="499"/>
                    </a:lnTo>
                    <a:lnTo>
                      <a:pt x="2227" y="497"/>
                    </a:lnTo>
                    <a:lnTo>
                      <a:pt x="2231" y="495"/>
                    </a:lnTo>
                    <a:lnTo>
                      <a:pt x="2235" y="493"/>
                    </a:lnTo>
                    <a:lnTo>
                      <a:pt x="2239" y="492"/>
                    </a:lnTo>
                    <a:lnTo>
                      <a:pt x="2243" y="489"/>
                    </a:lnTo>
                    <a:lnTo>
                      <a:pt x="2247" y="486"/>
                    </a:lnTo>
                    <a:lnTo>
                      <a:pt x="2251" y="484"/>
                    </a:lnTo>
                    <a:lnTo>
                      <a:pt x="2255" y="483"/>
                    </a:lnTo>
                    <a:lnTo>
                      <a:pt x="2259" y="479"/>
                    </a:lnTo>
                    <a:lnTo>
                      <a:pt x="2262" y="478"/>
                    </a:lnTo>
                    <a:lnTo>
                      <a:pt x="2266" y="476"/>
                    </a:lnTo>
                    <a:lnTo>
                      <a:pt x="2270" y="473"/>
                    </a:lnTo>
                    <a:lnTo>
                      <a:pt x="2274" y="470"/>
                    </a:lnTo>
                    <a:lnTo>
                      <a:pt x="2278" y="468"/>
                    </a:lnTo>
                    <a:lnTo>
                      <a:pt x="2282" y="467"/>
                    </a:lnTo>
                    <a:lnTo>
                      <a:pt x="2286" y="464"/>
                    </a:lnTo>
                    <a:lnTo>
                      <a:pt x="2290" y="463"/>
                    </a:lnTo>
                    <a:lnTo>
                      <a:pt x="2294" y="459"/>
                    </a:lnTo>
                    <a:lnTo>
                      <a:pt x="2298" y="457"/>
                    </a:lnTo>
                    <a:lnTo>
                      <a:pt x="2302" y="456"/>
                    </a:lnTo>
                    <a:lnTo>
                      <a:pt x="2306" y="454"/>
                    </a:lnTo>
                    <a:lnTo>
                      <a:pt x="2310" y="452"/>
                    </a:lnTo>
                    <a:lnTo>
                      <a:pt x="2314" y="448"/>
                    </a:lnTo>
                    <a:lnTo>
                      <a:pt x="2318" y="446"/>
                    </a:lnTo>
                    <a:lnTo>
                      <a:pt x="2322" y="444"/>
                    </a:lnTo>
                    <a:lnTo>
                      <a:pt x="2326" y="442"/>
                    </a:lnTo>
                    <a:lnTo>
                      <a:pt x="2329" y="439"/>
                    </a:lnTo>
                    <a:lnTo>
                      <a:pt x="2333" y="439"/>
                    </a:lnTo>
                    <a:lnTo>
                      <a:pt x="2337" y="436"/>
                    </a:lnTo>
                    <a:lnTo>
                      <a:pt x="2341" y="433"/>
                    </a:lnTo>
                    <a:lnTo>
                      <a:pt x="2345" y="433"/>
                    </a:lnTo>
                    <a:lnTo>
                      <a:pt x="2349" y="428"/>
                    </a:lnTo>
                    <a:lnTo>
                      <a:pt x="2353" y="426"/>
                    </a:lnTo>
                    <a:lnTo>
                      <a:pt x="2357" y="424"/>
                    </a:lnTo>
                    <a:lnTo>
                      <a:pt x="2361" y="422"/>
                    </a:lnTo>
                    <a:lnTo>
                      <a:pt x="2365" y="421"/>
                    </a:lnTo>
                    <a:lnTo>
                      <a:pt x="2369" y="419"/>
                    </a:lnTo>
                    <a:lnTo>
                      <a:pt x="2373" y="416"/>
                    </a:lnTo>
                    <a:lnTo>
                      <a:pt x="2377" y="414"/>
                    </a:lnTo>
                    <a:lnTo>
                      <a:pt x="2381" y="411"/>
                    </a:lnTo>
                    <a:lnTo>
                      <a:pt x="2385" y="409"/>
                    </a:lnTo>
                    <a:lnTo>
                      <a:pt x="2389" y="408"/>
                    </a:lnTo>
                    <a:lnTo>
                      <a:pt x="2393" y="406"/>
                    </a:lnTo>
                    <a:lnTo>
                      <a:pt x="2396" y="404"/>
                    </a:lnTo>
                    <a:lnTo>
                      <a:pt x="2400" y="401"/>
                    </a:lnTo>
                    <a:lnTo>
                      <a:pt x="2404" y="400"/>
                    </a:lnTo>
                    <a:lnTo>
                      <a:pt x="2408" y="396"/>
                    </a:lnTo>
                    <a:lnTo>
                      <a:pt x="2412" y="394"/>
                    </a:lnTo>
                    <a:lnTo>
                      <a:pt x="2416" y="393"/>
                    </a:lnTo>
                    <a:lnTo>
                      <a:pt x="2420" y="389"/>
                    </a:lnTo>
                    <a:lnTo>
                      <a:pt x="2424" y="387"/>
                    </a:lnTo>
                    <a:lnTo>
                      <a:pt x="2428" y="387"/>
                    </a:lnTo>
                    <a:lnTo>
                      <a:pt x="2432" y="383"/>
                    </a:lnTo>
                    <a:lnTo>
                      <a:pt x="2436" y="381"/>
                    </a:lnTo>
                    <a:lnTo>
                      <a:pt x="2440" y="379"/>
                    </a:lnTo>
                    <a:lnTo>
                      <a:pt x="2444" y="379"/>
                    </a:lnTo>
                    <a:lnTo>
                      <a:pt x="2448" y="375"/>
                    </a:lnTo>
                    <a:lnTo>
                      <a:pt x="2452" y="372"/>
                    </a:lnTo>
                    <a:lnTo>
                      <a:pt x="2456" y="370"/>
                    </a:lnTo>
                    <a:lnTo>
                      <a:pt x="2460" y="368"/>
                    </a:lnTo>
                    <a:lnTo>
                      <a:pt x="2464" y="367"/>
                    </a:lnTo>
                    <a:lnTo>
                      <a:pt x="2467" y="364"/>
                    </a:lnTo>
                    <a:lnTo>
                      <a:pt x="2471" y="362"/>
                    </a:lnTo>
                    <a:lnTo>
                      <a:pt x="2475" y="360"/>
                    </a:lnTo>
                    <a:lnTo>
                      <a:pt x="2479" y="358"/>
                    </a:lnTo>
                    <a:lnTo>
                      <a:pt x="2483" y="356"/>
                    </a:lnTo>
                    <a:lnTo>
                      <a:pt x="2487" y="352"/>
                    </a:lnTo>
                    <a:lnTo>
                      <a:pt x="2491" y="351"/>
                    </a:lnTo>
                    <a:lnTo>
                      <a:pt x="2495" y="349"/>
                    </a:lnTo>
                    <a:lnTo>
                      <a:pt x="2499" y="348"/>
                    </a:lnTo>
                    <a:lnTo>
                      <a:pt x="2503" y="345"/>
                    </a:lnTo>
                    <a:lnTo>
                      <a:pt x="2507" y="343"/>
                    </a:lnTo>
                    <a:lnTo>
                      <a:pt x="2511" y="341"/>
                    </a:lnTo>
                    <a:lnTo>
                      <a:pt x="2515" y="340"/>
                    </a:lnTo>
                    <a:lnTo>
                      <a:pt x="2519" y="338"/>
                    </a:lnTo>
                    <a:lnTo>
                      <a:pt x="2523" y="336"/>
                    </a:lnTo>
                    <a:lnTo>
                      <a:pt x="2527" y="335"/>
                    </a:lnTo>
                    <a:lnTo>
                      <a:pt x="2531" y="332"/>
                    </a:lnTo>
                    <a:lnTo>
                      <a:pt x="2534" y="329"/>
                    </a:lnTo>
                    <a:lnTo>
                      <a:pt x="2538" y="327"/>
                    </a:lnTo>
                    <a:lnTo>
                      <a:pt x="2542" y="325"/>
                    </a:lnTo>
                    <a:lnTo>
                      <a:pt x="2546" y="321"/>
                    </a:lnTo>
                    <a:lnTo>
                      <a:pt x="2550" y="321"/>
                    </a:lnTo>
                    <a:lnTo>
                      <a:pt x="2554" y="319"/>
                    </a:lnTo>
                    <a:lnTo>
                      <a:pt x="2558" y="317"/>
                    </a:lnTo>
                    <a:lnTo>
                      <a:pt x="2562" y="314"/>
                    </a:lnTo>
                    <a:lnTo>
                      <a:pt x="2566" y="313"/>
                    </a:lnTo>
                    <a:lnTo>
                      <a:pt x="2570" y="312"/>
                    </a:lnTo>
                    <a:lnTo>
                      <a:pt x="2574" y="310"/>
                    </a:lnTo>
                    <a:lnTo>
                      <a:pt x="2578" y="308"/>
                    </a:lnTo>
                    <a:lnTo>
                      <a:pt x="2582" y="305"/>
                    </a:lnTo>
                    <a:lnTo>
                      <a:pt x="2586" y="302"/>
                    </a:lnTo>
                    <a:lnTo>
                      <a:pt x="2590" y="301"/>
                    </a:lnTo>
                    <a:lnTo>
                      <a:pt x="2594" y="299"/>
                    </a:lnTo>
                    <a:lnTo>
                      <a:pt x="2598" y="297"/>
                    </a:lnTo>
                    <a:lnTo>
                      <a:pt x="2602" y="297"/>
                    </a:lnTo>
                    <a:lnTo>
                      <a:pt x="2605" y="293"/>
                    </a:lnTo>
                    <a:lnTo>
                      <a:pt x="2609" y="291"/>
                    </a:lnTo>
                    <a:lnTo>
                      <a:pt x="2613" y="289"/>
                    </a:lnTo>
                    <a:lnTo>
                      <a:pt x="2617" y="287"/>
                    </a:lnTo>
                    <a:lnTo>
                      <a:pt x="2621" y="285"/>
                    </a:lnTo>
                    <a:lnTo>
                      <a:pt x="2625" y="284"/>
                    </a:lnTo>
                    <a:lnTo>
                      <a:pt x="2629" y="281"/>
                    </a:lnTo>
                    <a:lnTo>
                      <a:pt x="2633" y="279"/>
                    </a:lnTo>
                    <a:lnTo>
                      <a:pt x="2637" y="278"/>
                    </a:lnTo>
                    <a:lnTo>
                      <a:pt x="2641" y="277"/>
                    </a:lnTo>
                    <a:lnTo>
                      <a:pt x="2645" y="274"/>
                    </a:lnTo>
                    <a:lnTo>
                      <a:pt x="2649" y="273"/>
                    </a:lnTo>
                    <a:lnTo>
                      <a:pt x="2653" y="271"/>
                    </a:lnTo>
                    <a:lnTo>
                      <a:pt x="2657" y="268"/>
                    </a:lnTo>
                    <a:lnTo>
                      <a:pt x="2661" y="266"/>
                    </a:lnTo>
                    <a:lnTo>
                      <a:pt x="2665" y="265"/>
                    </a:lnTo>
                    <a:lnTo>
                      <a:pt x="2669" y="262"/>
                    </a:lnTo>
                    <a:lnTo>
                      <a:pt x="2672" y="261"/>
                    </a:lnTo>
                    <a:lnTo>
                      <a:pt x="2676" y="260"/>
                    </a:lnTo>
                    <a:lnTo>
                      <a:pt x="2680" y="257"/>
                    </a:lnTo>
                    <a:lnTo>
                      <a:pt x="2684" y="255"/>
                    </a:lnTo>
                    <a:lnTo>
                      <a:pt x="2688" y="254"/>
                    </a:lnTo>
                    <a:lnTo>
                      <a:pt x="2692" y="252"/>
                    </a:lnTo>
                    <a:lnTo>
                      <a:pt x="2696" y="249"/>
                    </a:lnTo>
                    <a:lnTo>
                      <a:pt x="2700" y="248"/>
                    </a:lnTo>
                    <a:lnTo>
                      <a:pt x="2704" y="246"/>
                    </a:lnTo>
                    <a:lnTo>
                      <a:pt x="2708" y="244"/>
                    </a:lnTo>
                    <a:lnTo>
                      <a:pt x="2712" y="243"/>
                    </a:lnTo>
                    <a:lnTo>
                      <a:pt x="2716" y="241"/>
                    </a:lnTo>
                    <a:lnTo>
                      <a:pt x="2720" y="239"/>
                    </a:lnTo>
                    <a:lnTo>
                      <a:pt x="2724" y="238"/>
                    </a:lnTo>
                    <a:lnTo>
                      <a:pt x="2728" y="233"/>
                    </a:lnTo>
                    <a:lnTo>
                      <a:pt x="2732" y="234"/>
                    </a:lnTo>
                    <a:lnTo>
                      <a:pt x="2736" y="232"/>
                    </a:lnTo>
                    <a:lnTo>
                      <a:pt x="2739" y="231"/>
                    </a:lnTo>
                    <a:lnTo>
                      <a:pt x="2743" y="228"/>
                    </a:lnTo>
                    <a:lnTo>
                      <a:pt x="2747" y="227"/>
                    </a:lnTo>
                    <a:lnTo>
                      <a:pt x="2751" y="225"/>
                    </a:lnTo>
                    <a:lnTo>
                      <a:pt x="2755" y="224"/>
                    </a:lnTo>
                    <a:lnTo>
                      <a:pt x="2759" y="223"/>
                    </a:lnTo>
                    <a:lnTo>
                      <a:pt x="2763" y="220"/>
                    </a:lnTo>
                    <a:lnTo>
                      <a:pt x="2767" y="220"/>
                    </a:lnTo>
                    <a:lnTo>
                      <a:pt x="2771" y="217"/>
                    </a:lnTo>
                    <a:lnTo>
                      <a:pt x="2775" y="215"/>
                    </a:lnTo>
                    <a:lnTo>
                      <a:pt x="2779" y="214"/>
                    </a:lnTo>
                    <a:lnTo>
                      <a:pt x="2783" y="211"/>
                    </a:lnTo>
                    <a:lnTo>
                      <a:pt x="2787" y="211"/>
                    </a:lnTo>
                    <a:lnTo>
                      <a:pt x="2791" y="209"/>
                    </a:lnTo>
                    <a:lnTo>
                      <a:pt x="2795" y="207"/>
                    </a:lnTo>
                    <a:lnTo>
                      <a:pt x="2799" y="206"/>
                    </a:lnTo>
                    <a:lnTo>
                      <a:pt x="2803" y="204"/>
                    </a:lnTo>
                    <a:lnTo>
                      <a:pt x="2807" y="202"/>
                    </a:lnTo>
                    <a:lnTo>
                      <a:pt x="2810" y="201"/>
                    </a:lnTo>
                    <a:lnTo>
                      <a:pt x="2814" y="198"/>
                    </a:lnTo>
                    <a:lnTo>
                      <a:pt x="2818" y="198"/>
                    </a:lnTo>
                    <a:lnTo>
                      <a:pt x="2822" y="197"/>
                    </a:lnTo>
                    <a:lnTo>
                      <a:pt x="2826" y="195"/>
                    </a:lnTo>
                    <a:lnTo>
                      <a:pt x="2830" y="193"/>
                    </a:lnTo>
                    <a:lnTo>
                      <a:pt x="2834" y="191"/>
                    </a:lnTo>
                    <a:lnTo>
                      <a:pt x="2838" y="191"/>
                    </a:lnTo>
                    <a:lnTo>
                      <a:pt x="2842" y="188"/>
                    </a:lnTo>
                    <a:lnTo>
                      <a:pt x="2846" y="187"/>
                    </a:lnTo>
                    <a:lnTo>
                      <a:pt x="2850" y="185"/>
                    </a:lnTo>
                    <a:lnTo>
                      <a:pt x="2854" y="185"/>
                    </a:lnTo>
                    <a:lnTo>
                      <a:pt x="2858" y="182"/>
                    </a:lnTo>
                    <a:lnTo>
                      <a:pt x="2862" y="180"/>
                    </a:lnTo>
                    <a:lnTo>
                      <a:pt x="2866" y="180"/>
                    </a:lnTo>
                    <a:lnTo>
                      <a:pt x="2870" y="178"/>
                    </a:lnTo>
                    <a:lnTo>
                      <a:pt x="2874" y="176"/>
                    </a:lnTo>
                    <a:lnTo>
                      <a:pt x="2877" y="174"/>
                    </a:lnTo>
                    <a:lnTo>
                      <a:pt x="2881" y="173"/>
                    </a:lnTo>
                    <a:lnTo>
                      <a:pt x="2885" y="172"/>
                    </a:lnTo>
                    <a:lnTo>
                      <a:pt x="2889" y="171"/>
                    </a:lnTo>
                    <a:lnTo>
                      <a:pt x="2893" y="170"/>
                    </a:lnTo>
                    <a:lnTo>
                      <a:pt x="2897" y="166"/>
                    </a:lnTo>
                    <a:lnTo>
                      <a:pt x="2901" y="167"/>
                    </a:lnTo>
                    <a:lnTo>
                      <a:pt x="2905" y="165"/>
                    </a:lnTo>
                    <a:lnTo>
                      <a:pt x="2909" y="164"/>
                    </a:lnTo>
                    <a:lnTo>
                      <a:pt x="2913" y="162"/>
                    </a:lnTo>
                    <a:lnTo>
                      <a:pt x="2917" y="161"/>
                    </a:lnTo>
                    <a:lnTo>
                      <a:pt x="2921" y="159"/>
                    </a:lnTo>
                    <a:lnTo>
                      <a:pt x="2925" y="158"/>
                    </a:lnTo>
                    <a:lnTo>
                      <a:pt x="2929" y="157"/>
                    </a:lnTo>
                    <a:lnTo>
                      <a:pt x="2933" y="156"/>
                    </a:lnTo>
                    <a:lnTo>
                      <a:pt x="2937" y="153"/>
                    </a:lnTo>
                    <a:lnTo>
                      <a:pt x="2941" y="154"/>
                    </a:lnTo>
                    <a:lnTo>
                      <a:pt x="2944" y="150"/>
                    </a:lnTo>
                    <a:lnTo>
                      <a:pt x="2948" y="150"/>
                    </a:lnTo>
                    <a:lnTo>
                      <a:pt x="2952" y="150"/>
                    </a:lnTo>
                    <a:lnTo>
                      <a:pt x="2956" y="148"/>
                    </a:lnTo>
                    <a:lnTo>
                      <a:pt x="2960" y="146"/>
                    </a:lnTo>
                    <a:lnTo>
                      <a:pt x="2964" y="145"/>
                    </a:lnTo>
                    <a:lnTo>
                      <a:pt x="2968" y="143"/>
                    </a:lnTo>
                    <a:lnTo>
                      <a:pt x="2972" y="143"/>
                    </a:lnTo>
                    <a:lnTo>
                      <a:pt x="2976" y="141"/>
                    </a:lnTo>
                    <a:lnTo>
                      <a:pt x="2980" y="139"/>
                    </a:lnTo>
                    <a:lnTo>
                      <a:pt x="2984" y="139"/>
                    </a:lnTo>
                    <a:lnTo>
                      <a:pt x="2988" y="138"/>
                    </a:lnTo>
                    <a:lnTo>
                      <a:pt x="2992" y="136"/>
                    </a:lnTo>
                    <a:lnTo>
                      <a:pt x="2996" y="135"/>
                    </a:lnTo>
                    <a:lnTo>
                      <a:pt x="3000" y="134"/>
                    </a:lnTo>
                    <a:lnTo>
                      <a:pt x="3004" y="133"/>
                    </a:lnTo>
                    <a:lnTo>
                      <a:pt x="3008" y="131"/>
                    </a:lnTo>
                    <a:lnTo>
                      <a:pt x="3012" y="131"/>
                    </a:lnTo>
                    <a:lnTo>
                      <a:pt x="3015" y="129"/>
                    </a:lnTo>
                    <a:lnTo>
                      <a:pt x="3019" y="129"/>
                    </a:lnTo>
                    <a:lnTo>
                      <a:pt x="3023" y="127"/>
                    </a:lnTo>
                    <a:lnTo>
                      <a:pt x="3027" y="128"/>
                    </a:lnTo>
                    <a:lnTo>
                      <a:pt x="3031" y="124"/>
                    </a:lnTo>
                    <a:lnTo>
                      <a:pt x="3035" y="125"/>
                    </a:lnTo>
                    <a:lnTo>
                      <a:pt x="3039" y="122"/>
                    </a:lnTo>
                    <a:lnTo>
                      <a:pt x="3043" y="121"/>
                    </a:lnTo>
                    <a:lnTo>
                      <a:pt x="3047" y="120"/>
                    </a:lnTo>
                    <a:lnTo>
                      <a:pt x="3051" y="120"/>
                    </a:lnTo>
                    <a:lnTo>
                      <a:pt x="3055" y="118"/>
                    </a:lnTo>
                    <a:lnTo>
                      <a:pt x="3059" y="119"/>
                    </a:lnTo>
                    <a:lnTo>
                      <a:pt x="3063" y="115"/>
                    </a:lnTo>
                    <a:lnTo>
                      <a:pt x="3067" y="116"/>
                    </a:lnTo>
                    <a:lnTo>
                      <a:pt x="3071" y="113"/>
                    </a:lnTo>
                    <a:lnTo>
                      <a:pt x="3075" y="113"/>
                    </a:lnTo>
                    <a:lnTo>
                      <a:pt x="3079" y="112"/>
                    </a:lnTo>
                    <a:lnTo>
                      <a:pt x="3082" y="112"/>
                    </a:lnTo>
                    <a:lnTo>
                      <a:pt x="3086" y="110"/>
                    </a:lnTo>
                    <a:lnTo>
                      <a:pt x="3090" y="108"/>
                    </a:lnTo>
                    <a:lnTo>
                      <a:pt x="3094" y="108"/>
                    </a:lnTo>
                    <a:lnTo>
                      <a:pt x="3098" y="107"/>
                    </a:lnTo>
                    <a:lnTo>
                      <a:pt x="3102" y="106"/>
                    </a:lnTo>
                    <a:lnTo>
                      <a:pt x="3106" y="104"/>
                    </a:lnTo>
                    <a:lnTo>
                      <a:pt x="3110" y="104"/>
                    </a:lnTo>
                    <a:lnTo>
                      <a:pt x="3114" y="103"/>
                    </a:lnTo>
                    <a:lnTo>
                      <a:pt x="3118" y="100"/>
                    </a:lnTo>
                    <a:lnTo>
                      <a:pt x="3122" y="99"/>
                    </a:lnTo>
                    <a:lnTo>
                      <a:pt x="3126" y="100"/>
                    </a:lnTo>
                    <a:lnTo>
                      <a:pt x="3130" y="98"/>
                    </a:lnTo>
                    <a:lnTo>
                      <a:pt x="3134" y="98"/>
                    </a:lnTo>
                    <a:lnTo>
                      <a:pt x="3138" y="97"/>
                    </a:lnTo>
                    <a:lnTo>
                      <a:pt x="3142" y="96"/>
                    </a:lnTo>
                    <a:lnTo>
                      <a:pt x="3146" y="95"/>
                    </a:lnTo>
                    <a:lnTo>
                      <a:pt x="3150" y="9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88" name="Freeform 2740"/>
              <p:cNvSpPr>
                <a:spLocks/>
              </p:cNvSpPr>
              <p:nvPr/>
            </p:nvSpPr>
            <p:spPr bwMode="auto">
              <a:xfrm flipV="1">
                <a:off x="506" y="1633"/>
                <a:ext cx="1814" cy="287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0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19"/>
                  </a:cxn>
                  <a:cxn ang="0">
                    <a:pos x="457" y="31"/>
                  </a:cxn>
                  <a:cxn ang="0">
                    <a:pos x="508" y="43"/>
                  </a:cxn>
                  <a:cxn ang="0">
                    <a:pos x="559" y="59"/>
                  </a:cxn>
                  <a:cxn ang="0">
                    <a:pos x="611" y="80"/>
                  </a:cxn>
                  <a:cxn ang="0">
                    <a:pos x="662" y="101"/>
                  </a:cxn>
                  <a:cxn ang="0">
                    <a:pos x="713" y="124"/>
                  </a:cxn>
                  <a:cxn ang="0">
                    <a:pos x="764" y="151"/>
                  </a:cxn>
                  <a:cxn ang="0">
                    <a:pos x="816" y="179"/>
                  </a:cxn>
                  <a:cxn ang="0">
                    <a:pos x="867" y="208"/>
                  </a:cxn>
                  <a:cxn ang="0">
                    <a:pos x="918" y="238"/>
                  </a:cxn>
                  <a:cxn ang="0">
                    <a:pos x="969" y="269"/>
                  </a:cxn>
                  <a:cxn ang="0">
                    <a:pos x="1021" y="298"/>
                  </a:cxn>
                  <a:cxn ang="0">
                    <a:pos x="1072" y="327"/>
                  </a:cxn>
                  <a:cxn ang="0">
                    <a:pos x="1123" y="355"/>
                  </a:cxn>
                  <a:cxn ang="0">
                    <a:pos x="1174" y="381"/>
                  </a:cxn>
                  <a:cxn ang="0">
                    <a:pos x="1226" y="405"/>
                  </a:cxn>
                  <a:cxn ang="0">
                    <a:pos x="1277" y="426"/>
                  </a:cxn>
                  <a:cxn ang="0">
                    <a:pos x="1328" y="446"/>
                  </a:cxn>
                  <a:cxn ang="0">
                    <a:pos x="1379" y="462"/>
                  </a:cxn>
                  <a:cxn ang="0">
                    <a:pos x="1431" y="476"/>
                  </a:cxn>
                  <a:cxn ang="0">
                    <a:pos x="1482" y="485"/>
                  </a:cxn>
                  <a:cxn ang="0">
                    <a:pos x="1533" y="492"/>
                  </a:cxn>
                  <a:cxn ang="0">
                    <a:pos x="1584" y="496"/>
                  </a:cxn>
                  <a:cxn ang="0">
                    <a:pos x="1636" y="497"/>
                  </a:cxn>
                  <a:cxn ang="0">
                    <a:pos x="1687" y="496"/>
                  </a:cxn>
                  <a:cxn ang="0">
                    <a:pos x="1738" y="490"/>
                  </a:cxn>
                  <a:cxn ang="0">
                    <a:pos x="1789" y="483"/>
                  </a:cxn>
                  <a:cxn ang="0">
                    <a:pos x="1841" y="473"/>
                  </a:cxn>
                  <a:cxn ang="0">
                    <a:pos x="1892" y="461"/>
                  </a:cxn>
                  <a:cxn ang="0">
                    <a:pos x="1943" y="447"/>
                  </a:cxn>
                  <a:cxn ang="0">
                    <a:pos x="1994" y="432"/>
                  </a:cxn>
                  <a:cxn ang="0">
                    <a:pos x="2046" y="415"/>
                  </a:cxn>
                  <a:cxn ang="0">
                    <a:pos x="2097" y="397"/>
                  </a:cxn>
                  <a:cxn ang="0">
                    <a:pos x="2148" y="379"/>
                  </a:cxn>
                  <a:cxn ang="0">
                    <a:pos x="2199" y="358"/>
                  </a:cxn>
                  <a:cxn ang="0">
                    <a:pos x="2251" y="339"/>
                  </a:cxn>
                  <a:cxn ang="0">
                    <a:pos x="2302" y="319"/>
                  </a:cxn>
                  <a:cxn ang="0">
                    <a:pos x="2353" y="298"/>
                  </a:cxn>
                  <a:cxn ang="0">
                    <a:pos x="2404" y="278"/>
                  </a:cxn>
                  <a:cxn ang="0">
                    <a:pos x="2456" y="258"/>
                  </a:cxn>
                  <a:cxn ang="0">
                    <a:pos x="2507" y="239"/>
                  </a:cxn>
                  <a:cxn ang="0">
                    <a:pos x="2558" y="220"/>
                  </a:cxn>
                  <a:cxn ang="0">
                    <a:pos x="2609" y="201"/>
                  </a:cxn>
                  <a:cxn ang="0">
                    <a:pos x="2661" y="185"/>
                  </a:cxn>
                  <a:cxn ang="0">
                    <a:pos x="2712" y="169"/>
                  </a:cxn>
                  <a:cxn ang="0">
                    <a:pos x="2763" y="153"/>
                  </a:cxn>
                  <a:cxn ang="0">
                    <a:pos x="2814" y="138"/>
                  </a:cxn>
                  <a:cxn ang="0">
                    <a:pos x="2866" y="123"/>
                  </a:cxn>
                  <a:cxn ang="0">
                    <a:pos x="2917" y="112"/>
                  </a:cxn>
                  <a:cxn ang="0">
                    <a:pos x="2968" y="99"/>
                  </a:cxn>
                  <a:cxn ang="0">
                    <a:pos x="3019" y="88"/>
                  </a:cxn>
                  <a:cxn ang="0">
                    <a:pos x="3071" y="77"/>
                  </a:cxn>
                  <a:cxn ang="0">
                    <a:pos x="3122" y="69"/>
                  </a:cxn>
                </a:cxnLst>
                <a:rect l="0" t="0" r="r" b="b"/>
                <a:pathLst>
                  <a:path w="3150" h="498">
                    <a:moveTo>
                      <a:pt x="0" y="1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0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3"/>
                    </a:lnTo>
                    <a:lnTo>
                      <a:pt x="185" y="0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1"/>
                    </a:lnTo>
                    <a:lnTo>
                      <a:pt x="201" y="0"/>
                    </a:lnTo>
                    <a:lnTo>
                      <a:pt x="205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4"/>
                    </a:lnTo>
                    <a:lnTo>
                      <a:pt x="272" y="5"/>
                    </a:lnTo>
                    <a:lnTo>
                      <a:pt x="275" y="7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7"/>
                    </a:lnTo>
                    <a:lnTo>
                      <a:pt x="315" y="10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2"/>
                    </a:lnTo>
                    <a:lnTo>
                      <a:pt x="342" y="11"/>
                    </a:lnTo>
                    <a:lnTo>
                      <a:pt x="346" y="13"/>
                    </a:lnTo>
                    <a:lnTo>
                      <a:pt x="350" y="12"/>
                    </a:lnTo>
                    <a:lnTo>
                      <a:pt x="354" y="14"/>
                    </a:lnTo>
                    <a:lnTo>
                      <a:pt x="358" y="13"/>
                    </a:lnTo>
                    <a:lnTo>
                      <a:pt x="362" y="14"/>
                    </a:lnTo>
                    <a:lnTo>
                      <a:pt x="366" y="15"/>
                    </a:lnTo>
                    <a:lnTo>
                      <a:pt x="370" y="15"/>
                    </a:lnTo>
                    <a:lnTo>
                      <a:pt x="374" y="16"/>
                    </a:lnTo>
                    <a:lnTo>
                      <a:pt x="378" y="16"/>
                    </a:lnTo>
                    <a:lnTo>
                      <a:pt x="382" y="17"/>
                    </a:lnTo>
                    <a:lnTo>
                      <a:pt x="386" y="16"/>
                    </a:lnTo>
                    <a:lnTo>
                      <a:pt x="390" y="17"/>
                    </a:lnTo>
                    <a:lnTo>
                      <a:pt x="394" y="18"/>
                    </a:lnTo>
                    <a:lnTo>
                      <a:pt x="398" y="18"/>
                    </a:lnTo>
                    <a:lnTo>
                      <a:pt x="402" y="20"/>
                    </a:lnTo>
                    <a:lnTo>
                      <a:pt x="406" y="19"/>
                    </a:lnTo>
                    <a:lnTo>
                      <a:pt x="410" y="22"/>
                    </a:lnTo>
                    <a:lnTo>
                      <a:pt x="413" y="22"/>
                    </a:lnTo>
                    <a:lnTo>
                      <a:pt x="417" y="22"/>
                    </a:lnTo>
                    <a:lnTo>
                      <a:pt x="421" y="24"/>
                    </a:lnTo>
                    <a:lnTo>
                      <a:pt x="425" y="23"/>
                    </a:lnTo>
                    <a:lnTo>
                      <a:pt x="429" y="25"/>
                    </a:lnTo>
                    <a:lnTo>
                      <a:pt x="433" y="25"/>
                    </a:lnTo>
                    <a:lnTo>
                      <a:pt x="437" y="25"/>
                    </a:lnTo>
                    <a:lnTo>
                      <a:pt x="441" y="28"/>
                    </a:lnTo>
                    <a:lnTo>
                      <a:pt x="445" y="29"/>
                    </a:lnTo>
                    <a:lnTo>
                      <a:pt x="449" y="30"/>
                    </a:lnTo>
                    <a:lnTo>
                      <a:pt x="453" y="29"/>
                    </a:lnTo>
                    <a:lnTo>
                      <a:pt x="457" y="31"/>
                    </a:lnTo>
                    <a:lnTo>
                      <a:pt x="461" y="32"/>
                    </a:lnTo>
                    <a:lnTo>
                      <a:pt x="465" y="31"/>
                    </a:lnTo>
                    <a:lnTo>
                      <a:pt x="469" y="33"/>
                    </a:lnTo>
                    <a:lnTo>
                      <a:pt x="473" y="34"/>
                    </a:lnTo>
                    <a:lnTo>
                      <a:pt x="477" y="34"/>
                    </a:lnTo>
                    <a:lnTo>
                      <a:pt x="480" y="34"/>
                    </a:lnTo>
                    <a:lnTo>
                      <a:pt x="484" y="38"/>
                    </a:lnTo>
                    <a:lnTo>
                      <a:pt x="488" y="39"/>
                    </a:lnTo>
                    <a:lnTo>
                      <a:pt x="492" y="38"/>
                    </a:lnTo>
                    <a:lnTo>
                      <a:pt x="496" y="40"/>
                    </a:lnTo>
                    <a:lnTo>
                      <a:pt x="500" y="41"/>
                    </a:lnTo>
                    <a:lnTo>
                      <a:pt x="504" y="42"/>
                    </a:lnTo>
                    <a:lnTo>
                      <a:pt x="508" y="43"/>
                    </a:lnTo>
                    <a:lnTo>
                      <a:pt x="512" y="45"/>
                    </a:lnTo>
                    <a:lnTo>
                      <a:pt x="516" y="47"/>
                    </a:lnTo>
                    <a:lnTo>
                      <a:pt x="520" y="48"/>
                    </a:lnTo>
                    <a:lnTo>
                      <a:pt x="524" y="48"/>
                    </a:lnTo>
                    <a:lnTo>
                      <a:pt x="528" y="50"/>
                    </a:lnTo>
                    <a:lnTo>
                      <a:pt x="532" y="52"/>
                    </a:lnTo>
                    <a:lnTo>
                      <a:pt x="536" y="52"/>
                    </a:lnTo>
                    <a:lnTo>
                      <a:pt x="540" y="54"/>
                    </a:lnTo>
                    <a:lnTo>
                      <a:pt x="544" y="56"/>
                    </a:lnTo>
                    <a:lnTo>
                      <a:pt x="547" y="57"/>
                    </a:lnTo>
                    <a:lnTo>
                      <a:pt x="551" y="58"/>
                    </a:lnTo>
                    <a:lnTo>
                      <a:pt x="555" y="59"/>
                    </a:lnTo>
                    <a:lnTo>
                      <a:pt x="559" y="59"/>
                    </a:lnTo>
                    <a:lnTo>
                      <a:pt x="563" y="62"/>
                    </a:lnTo>
                    <a:lnTo>
                      <a:pt x="567" y="63"/>
                    </a:lnTo>
                    <a:lnTo>
                      <a:pt x="571" y="65"/>
                    </a:lnTo>
                    <a:lnTo>
                      <a:pt x="575" y="66"/>
                    </a:lnTo>
                    <a:lnTo>
                      <a:pt x="579" y="67"/>
                    </a:lnTo>
                    <a:lnTo>
                      <a:pt x="583" y="68"/>
                    </a:lnTo>
                    <a:lnTo>
                      <a:pt x="587" y="71"/>
                    </a:lnTo>
                    <a:lnTo>
                      <a:pt x="591" y="73"/>
                    </a:lnTo>
                    <a:lnTo>
                      <a:pt x="595" y="73"/>
                    </a:lnTo>
                    <a:lnTo>
                      <a:pt x="599" y="74"/>
                    </a:lnTo>
                    <a:lnTo>
                      <a:pt x="603" y="75"/>
                    </a:lnTo>
                    <a:lnTo>
                      <a:pt x="607" y="76"/>
                    </a:lnTo>
                    <a:lnTo>
                      <a:pt x="611" y="80"/>
                    </a:lnTo>
                    <a:lnTo>
                      <a:pt x="615" y="80"/>
                    </a:lnTo>
                    <a:lnTo>
                      <a:pt x="618" y="82"/>
                    </a:lnTo>
                    <a:lnTo>
                      <a:pt x="622" y="83"/>
                    </a:lnTo>
                    <a:lnTo>
                      <a:pt x="626" y="85"/>
                    </a:lnTo>
                    <a:lnTo>
                      <a:pt x="630" y="86"/>
                    </a:lnTo>
                    <a:lnTo>
                      <a:pt x="634" y="88"/>
                    </a:lnTo>
                    <a:lnTo>
                      <a:pt x="638" y="91"/>
                    </a:lnTo>
                    <a:lnTo>
                      <a:pt x="642" y="92"/>
                    </a:lnTo>
                    <a:lnTo>
                      <a:pt x="646" y="94"/>
                    </a:lnTo>
                    <a:lnTo>
                      <a:pt x="650" y="94"/>
                    </a:lnTo>
                    <a:lnTo>
                      <a:pt x="654" y="97"/>
                    </a:lnTo>
                    <a:lnTo>
                      <a:pt x="658" y="99"/>
                    </a:lnTo>
                    <a:lnTo>
                      <a:pt x="662" y="101"/>
                    </a:lnTo>
                    <a:lnTo>
                      <a:pt x="666" y="103"/>
                    </a:lnTo>
                    <a:lnTo>
                      <a:pt x="670" y="102"/>
                    </a:lnTo>
                    <a:lnTo>
                      <a:pt x="674" y="106"/>
                    </a:lnTo>
                    <a:lnTo>
                      <a:pt x="678" y="109"/>
                    </a:lnTo>
                    <a:lnTo>
                      <a:pt x="682" y="110"/>
                    </a:lnTo>
                    <a:lnTo>
                      <a:pt x="685" y="110"/>
                    </a:lnTo>
                    <a:lnTo>
                      <a:pt x="689" y="113"/>
                    </a:lnTo>
                    <a:lnTo>
                      <a:pt x="693" y="116"/>
                    </a:lnTo>
                    <a:lnTo>
                      <a:pt x="697" y="116"/>
                    </a:lnTo>
                    <a:lnTo>
                      <a:pt x="701" y="119"/>
                    </a:lnTo>
                    <a:lnTo>
                      <a:pt x="705" y="120"/>
                    </a:lnTo>
                    <a:lnTo>
                      <a:pt x="709" y="123"/>
                    </a:lnTo>
                    <a:lnTo>
                      <a:pt x="713" y="124"/>
                    </a:lnTo>
                    <a:lnTo>
                      <a:pt x="717" y="126"/>
                    </a:lnTo>
                    <a:lnTo>
                      <a:pt x="721" y="128"/>
                    </a:lnTo>
                    <a:lnTo>
                      <a:pt x="725" y="129"/>
                    </a:lnTo>
                    <a:lnTo>
                      <a:pt x="729" y="132"/>
                    </a:lnTo>
                    <a:lnTo>
                      <a:pt x="733" y="134"/>
                    </a:lnTo>
                    <a:lnTo>
                      <a:pt x="737" y="136"/>
                    </a:lnTo>
                    <a:lnTo>
                      <a:pt x="741" y="139"/>
                    </a:lnTo>
                    <a:lnTo>
                      <a:pt x="745" y="141"/>
                    </a:lnTo>
                    <a:lnTo>
                      <a:pt x="749" y="141"/>
                    </a:lnTo>
                    <a:lnTo>
                      <a:pt x="753" y="143"/>
                    </a:lnTo>
                    <a:lnTo>
                      <a:pt x="756" y="145"/>
                    </a:lnTo>
                    <a:lnTo>
                      <a:pt x="760" y="148"/>
                    </a:lnTo>
                    <a:lnTo>
                      <a:pt x="764" y="151"/>
                    </a:lnTo>
                    <a:lnTo>
                      <a:pt x="768" y="151"/>
                    </a:lnTo>
                    <a:lnTo>
                      <a:pt x="772" y="155"/>
                    </a:lnTo>
                    <a:lnTo>
                      <a:pt x="776" y="156"/>
                    </a:lnTo>
                    <a:lnTo>
                      <a:pt x="780" y="159"/>
                    </a:lnTo>
                    <a:lnTo>
                      <a:pt x="784" y="161"/>
                    </a:lnTo>
                    <a:lnTo>
                      <a:pt x="788" y="163"/>
                    </a:lnTo>
                    <a:lnTo>
                      <a:pt x="792" y="164"/>
                    </a:lnTo>
                    <a:lnTo>
                      <a:pt x="796" y="167"/>
                    </a:lnTo>
                    <a:lnTo>
                      <a:pt x="800" y="170"/>
                    </a:lnTo>
                    <a:lnTo>
                      <a:pt x="804" y="172"/>
                    </a:lnTo>
                    <a:lnTo>
                      <a:pt x="808" y="174"/>
                    </a:lnTo>
                    <a:lnTo>
                      <a:pt x="812" y="177"/>
                    </a:lnTo>
                    <a:lnTo>
                      <a:pt x="816" y="179"/>
                    </a:lnTo>
                    <a:lnTo>
                      <a:pt x="820" y="179"/>
                    </a:lnTo>
                    <a:lnTo>
                      <a:pt x="823" y="183"/>
                    </a:lnTo>
                    <a:lnTo>
                      <a:pt x="827" y="184"/>
                    </a:lnTo>
                    <a:lnTo>
                      <a:pt x="831" y="188"/>
                    </a:lnTo>
                    <a:lnTo>
                      <a:pt x="835" y="189"/>
                    </a:lnTo>
                    <a:lnTo>
                      <a:pt x="839" y="192"/>
                    </a:lnTo>
                    <a:lnTo>
                      <a:pt x="843" y="194"/>
                    </a:lnTo>
                    <a:lnTo>
                      <a:pt x="847" y="197"/>
                    </a:lnTo>
                    <a:lnTo>
                      <a:pt x="851" y="198"/>
                    </a:lnTo>
                    <a:lnTo>
                      <a:pt x="855" y="201"/>
                    </a:lnTo>
                    <a:lnTo>
                      <a:pt x="859" y="203"/>
                    </a:lnTo>
                    <a:lnTo>
                      <a:pt x="863" y="205"/>
                    </a:lnTo>
                    <a:lnTo>
                      <a:pt x="867" y="208"/>
                    </a:lnTo>
                    <a:lnTo>
                      <a:pt x="871" y="211"/>
                    </a:lnTo>
                    <a:lnTo>
                      <a:pt x="875" y="211"/>
                    </a:lnTo>
                    <a:lnTo>
                      <a:pt x="879" y="215"/>
                    </a:lnTo>
                    <a:lnTo>
                      <a:pt x="883" y="217"/>
                    </a:lnTo>
                    <a:lnTo>
                      <a:pt x="887" y="219"/>
                    </a:lnTo>
                    <a:lnTo>
                      <a:pt x="890" y="221"/>
                    </a:lnTo>
                    <a:lnTo>
                      <a:pt x="894" y="224"/>
                    </a:lnTo>
                    <a:lnTo>
                      <a:pt x="898" y="226"/>
                    </a:lnTo>
                    <a:lnTo>
                      <a:pt x="902" y="227"/>
                    </a:lnTo>
                    <a:lnTo>
                      <a:pt x="906" y="231"/>
                    </a:lnTo>
                    <a:lnTo>
                      <a:pt x="910" y="233"/>
                    </a:lnTo>
                    <a:lnTo>
                      <a:pt x="914" y="236"/>
                    </a:lnTo>
                    <a:lnTo>
                      <a:pt x="918" y="238"/>
                    </a:lnTo>
                    <a:lnTo>
                      <a:pt x="922" y="239"/>
                    </a:lnTo>
                    <a:lnTo>
                      <a:pt x="926" y="243"/>
                    </a:lnTo>
                    <a:lnTo>
                      <a:pt x="930" y="245"/>
                    </a:lnTo>
                    <a:lnTo>
                      <a:pt x="934" y="246"/>
                    </a:lnTo>
                    <a:lnTo>
                      <a:pt x="938" y="249"/>
                    </a:lnTo>
                    <a:lnTo>
                      <a:pt x="942" y="251"/>
                    </a:lnTo>
                    <a:lnTo>
                      <a:pt x="946" y="254"/>
                    </a:lnTo>
                    <a:lnTo>
                      <a:pt x="950" y="255"/>
                    </a:lnTo>
                    <a:lnTo>
                      <a:pt x="954" y="259"/>
                    </a:lnTo>
                    <a:lnTo>
                      <a:pt x="958" y="261"/>
                    </a:lnTo>
                    <a:lnTo>
                      <a:pt x="961" y="263"/>
                    </a:lnTo>
                    <a:lnTo>
                      <a:pt x="965" y="266"/>
                    </a:lnTo>
                    <a:lnTo>
                      <a:pt x="969" y="269"/>
                    </a:lnTo>
                    <a:lnTo>
                      <a:pt x="973" y="269"/>
                    </a:lnTo>
                    <a:lnTo>
                      <a:pt x="977" y="273"/>
                    </a:lnTo>
                    <a:lnTo>
                      <a:pt x="981" y="274"/>
                    </a:lnTo>
                    <a:lnTo>
                      <a:pt x="985" y="276"/>
                    </a:lnTo>
                    <a:lnTo>
                      <a:pt x="989" y="280"/>
                    </a:lnTo>
                    <a:lnTo>
                      <a:pt x="993" y="282"/>
                    </a:lnTo>
                    <a:lnTo>
                      <a:pt x="997" y="284"/>
                    </a:lnTo>
                    <a:lnTo>
                      <a:pt x="1001" y="287"/>
                    </a:lnTo>
                    <a:lnTo>
                      <a:pt x="1005" y="289"/>
                    </a:lnTo>
                    <a:lnTo>
                      <a:pt x="1009" y="290"/>
                    </a:lnTo>
                    <a:lnTo>
                      <a:pt x="1013" y="294"/>
                    </a:lnTo>
                    <a:lnTo>
                      <a:pt x="1017" y="295"/>
                    </a:lnTo>
                    <a:lnTo>
                      <a:pt x="1021" y="298"/>
                    </a:lnTo>
                    <a:lnTo>
                      <a:pt x="1025" y="299"/>
                    </a:lnTo>
                    <a:lnTo>
                      <a:pt x="1028" y="302"/>
                    </a:lnTo>
                    <a:lnTo>
                      <a:pt x="1032" y="304"/>
                    </a:lnTo>
                    <a:lnTo>
                      <a:pt x="1036" y="306"/>
                    </a:lnTo>
                    <a:lnTo>
                      <a:pt x="1040" y="310"/>
                    </a:lnTo>
                    <a:lnTo>
                      <a:pt x="1044" y="311"/>
                    </a:lnTo>
                    <a:lnTo>
                      <a:pt x="1048" y="314"/>
                    </a:lnTo>
                    <a:lnTo>
                      <a:pt x="1052" y="316"/>
                    </a:lnTo>
                    <a:lnTo>
                      <a:pt x="1056" y="317"/>
                    </a:lnTo>
                    <a:lnTo>
                      <a:pt x="1060" y="320"/>
                    </a:lnTo>
                    <a:lnTo>
                      <a:pt x="1064" y="322"/>
                    </a:lnTo>
                    <a:lnTo>
                      <a:pt x="1068" y="324"/>
                    </a:lnTo>
                    <a:lnTo>
                      <a:pt x="1072" y="327"/>
                    </a:lnTo>
                    <a:lnTo>
                      <a:pt x="1076" y="329"/>
                    </a:lnTo>
                    <a:lnTo>
                      <a:pt x="1080" y="331"/>
                    </a:lnTo>
                    <a:lnTo>
                      <a:pt x="1084" y="334"/>
                    </a:lnTo>
                    <a:lnTo>
                      <a:pt x="1088" y="336"/>
                    </a:lnTo>
                    <a:lnTo>
                      <a:pt x="1092" y="338"/>
                    </a:lnTo>
                    <a:lnTo>
                      <a:pt x="1095" y="340"/>
                    </a:lnTo>
                    <a:lnTo>
                      <a:pt x="1099" y="342"/>
                    </a:lnTo>
                    <a:lnTo>
                      <a:pt x="1103" y="345"/>
                    </a:lnTo>
                    <a:lnTo>
                      <a:pt x="1107" y="345"/>
                    </a:lnTo>
                    <a:lnTo>
                      <a:pt x="1111" y="349"/>
                    </a:lnTo>
                    <a:lnTo>
                      <a:pt x="1115" y="350"/>
                    </a:lnTo>
                    <a:lnTo>
                      <a:pt x="1119" y="352"/>
                    </a:lnTo>
                    <a:lnTo>
                      <a:pt x="1123" y="355"/>
                    </a:lnTo>
                    <a:lnTo>
                      <a:pt x="1127" y="356"/>
                    </a:lnTo>
                    <a:lnTo>
                      <a:pt x="1131" y="359"/>
                    </a:lnTo>
                    <a:lnTo>
                      <a:pt x="1135" y="360"/>
                    </a:lnTo>
                    <a:lnTo>
                      <a:pt x="1139" y="363"/>
                    </a:lnTo>
                    <a:lnTo>
                      <a:pt x="1143" y="365"/>
                    </a:lnTo>
                    <a:lnTo>
                      <a:pt x="1147" y="368"/>
                    </a:lnTo>
                    <a:lnTo>
                      <a:pt x="1151" y="369"/>
                    </a:lnTo>
                    <a:lnTo>
                      <a:pt x="1155" y="371"/>
                    </a:lnTo>
                    <a:lnTo>
                      <a:pt x="1159" y="373"/>
                    </a:lnTo>
                    <a:lnTo>
                      <a:pt x="1163" y="375"/>
                    </a:lnTo>
                    <a:lnTo>
                      <a:pt x="1166" y="377"/>
                    </a:lnTo>
                    <a:lnTo>
                      <a:pt x="1170" y="378"/>
                    </a:lnTo>
                    <a:lnTo>
                      <a:pt x="1174" y="381"/>
                    </a:lnTo>
                    <a:lnTo>
                      <a:pt x="1178" y="382"/>
                    </a:lnTo>
                    <a:lnTo>
                      <a:pt x="1182" y="386"/>
                    </a:lnTo>
                    <a:lnTo>
                      <a:pt x="1186" y="386"/>
                    </a:lnTo>
                    <a:lnTo>
                      <a:pt x="1190" y="390"/>
                    </a:lnTo>
                    <a:lnTo>
                      <a:pt x="1194" y="390"/>
                    </a:lnTo>
                    <a:lnTo>
                      <a:pt x="1198" y="392"/>
                    </a:lnTo>
                    <a:lnTo>
                      <a:pt x="1202" y="394"/>
                    </a:lnTo>
                    <a:lnTo>
                      <a:pt x="1206" y="396"/>
                    </a:lnTo>
                    <a:lnTo>
                      <a:pt x="1210" y="398"/>
                    </a:lnTo>
                    <a:lnTo>
                      <a:pt x="1214" y="399"/>
                    </a:lnTo>
                    <a:lnTo>
                      <a:pt x="1218" y="401"/>
                    </a:lnTo>
                    <a:lnTo>
                      <a:pt x="1222" y="404"/>
                    </a:lnTo>
                    <a:lnTo>
                      <a:pt x="1226" y="405"/>
                    </a:lnTo>
                    <a:lnTo>
                      <a:pt x="1230" y="406"/>
                    </a:lnTo>
                    <a:lnTo>
                      <a:pt x="1233" y="408"/>
                    </a:lnTo>
                    <a:lnTo>
                      <a:pt x="1237" y="410"/>
                    </a:lnTo>
                    <a:lnTo>
                      <a:pt x="1241" y="411"/>
                    </a:lnTo>
                    <a:lnTo>
                      <a:pt x="1245" y="414"/>
                    </a:lnTo>
                    <a:lnTo>
                      <a:pt x="1249" y="415"/>
                    </a:lnTo>
                    <a:lnTo>
                      <a:pt x="1253" y="417"/>
                    </a:lnTo>
                    <a:lnTo>
                      <a:pt x="1257" y="419"/>
                    </a:lnTo>
                    <a:lnTo>
                      <a:pt x="1261" y="419"/>
                    </a:lnTo>
                    <a:lnTo>
                      <a:pt x="1265" y="423"/>
                    </a:lnTo>
                    <a:lnTo>
                      <a:pt x="1269" y="424"/>
                    </a:lnTo>
                    <a:lnTo>
                      <a:pt x="1273" y="426"/>
                    </a:lnTo>
                    <a:lnTo>
                      <a:pt x="1277" y="426"/>
                    </a:lnTo>
                    <a:lnTo>
                      <a:pt x="1281" y="429"/>
                    </a:lnTo>
                    <a:lnTo>
                      <a:pt x="1285" y="431"/>
                    </a:lnTo>
                    <a:lnTo>
                      <a:pt x="1289" y="431"/>
                    </a:lnTo>
                    <a:lnTo>
                      <a:pt x="1293" y="434"/>
                    </a:lnTo>
                    <a:lnTo>
                      <a:pt x="1297" y="435"/>
                    </a:lnTo>
                    <a:lnTo>
                      <a:pt x="1301" y="436"/>
                    </a:lnTo>
                    <a:lnTo>
                      <a:pt x="1304" y="438"/>
                    </a:lnTo>
                    <a:lnTo>
                      <a:pt x="1308" y="438"/>
                    </a:lnTo>
                    <a:lnTo>
                      <a:pt x="1312" y="440"/>
                    </a:lnTo>
                    <a:lnTo>
                      <a:pt x="1316" y="441"/>
                    </a:lnTo>
                    <a:lnTo>
                      <a:pt x="1320" y="444"/>
                    </a:lnTo>
                    <a:lnTo>
                      <a:pt x="1324" y="444"/>
                    </a:lnTo>
                    <a:lnTo>
                      <a:pt x="1328" y="446"/>
                    </a:lnTo>
                    <a:lnTo>
                      <a:pt x="1332" y="446"/>
                    </a:lnTo>
                    <a:lnTo>
                      <a:pt x="1336" y="447"/>
                    </a:lnTo>
                    <a:lnTo>
                      <a:pt x="1340" y="451"/>
                    </a:lnTo>
                    <a:lnTo>
                      <a:pt x="1344" y="452"/>
                    </a:lnTo>
                    <a:lnTo>
                      <a:pt x="1348" y="452"/>
                    </a:lnTo>
                    <a:lnTo>
                      <a:pt x="1352" y="453"/>
                    </a:lnTo>
                    <a:lnTo>
                      <a:pt x="1356" y="455"/>
                    </a:lnTo>
                    <a:lnTo>
                      <a:pt x="1360" y="456"/>
                    </a:lnTo>
                    <a:lnTo>
                      <a:pt x="1364" y="457"/>
                    </a:lnTo>
                    <a:lnTo>
                      <a:pt x="1368" y="458"/>
                    </a:lnTo>
                    <a:lnTo>
                      <a:pt x="1371" y="460"/>
                    </a:lnTo>
                    <a:lnTo>
                      <a:pt x="1375" y="461"/>
                    </a:lnTo>
                    <a:lnTo>
                      <a:pt x="1379" y="462"/>
                    </a:lnTo>
                    <a:lnTo>
                      <a:pt x="1383" y="464"/>
                    </a:lnTo>
                    <a:lnTo>
                      <a:pt x="1387" y="465"/>
                    </a:lnTo>
                    <a:lnTo>
                      <a:pt x="1391" y="465"/>
                    </a:lnTo>
                    <a:lnTo>
                      <a:pt x="1395" y="466"/>
                    </a:lnTo>
                    <a:lnTo>
                      <a:pt x="1399" y="467"/>
                    </a:lnTo>
                    <a:lnTo>
                      <a:pt x="1403" y="469"/>
                    </a:lnTo>
                    <a:lnTo>
                      <a:pt x="1407" y="470"/>
                    </a:lnTo>
                    <a:lnTo>
                      <a:pt x="1411" y="471"/>
                    </a:lnTo>
                    <a:lnTo>
                      <a:pt x="1415" y="473"/>
                    </a:lnTo>
                    <a:lnTo>
                      <a:pt x="1419" y="472"/>
                    </a:lnTo>
                    <a:lnTo>
                      <a:pt x="1423" y="474"/>
                    </a:lnTo>
                    <a:lnTo>
                      <a:pt x="1427" y="474"/>
                    </a:lnTo>
                    <a:lnTo>
                      <a:pt x="1431" y="476"/>
                    </a:lnTo>
                    <a:lnTo>
                      <a:pt x="1435" y="476"/>
                    </a:lnTo>
                    <a:lnTo>
                      <a:pt x="1438" y="477"/>
                    </a:lnTo>
                    <a:lnTo>
                      <a:pt x="1442" y="477"/>
                    </a:lnTo>
                    <a:lnTo>
                      <a:pt x="1446" y="479"/>
                    </a:lnTo>
                    <a:lnTo>
                      <a:pt x="1450" y="479"/>
                    </a:lnTo>
                    <a:lnTo>
                      <a:pt x="1454" y="481"/>
                    </a:lnTo>
                    <a:lnTo>
                      <a:pt x="1458" y="481"/>
                    </a:lnTo>
                    <a:lnTo>
                      <a:pt x="1462" y="485"/>
                    </a:lnTo>
                    <a:lnTo>
                      <a:pt x="1466" y="483"/>
                    </a:lnTo>
                    <a:lnTo>
                      <a:pt x="1470" y="483"/>
                    </a:lnTo>
                    <a:lnTo>
                      <a:pt x="1474" y="485"/>
                    </a:lnTo>
                    <a:lnTo>
                      <a:pt x="1478" y="484"/>
                    </a:lnTo>
                    <a:lnTo>
                      <a:pt x="1482" y="485"/>
                    </a:lnTo>
                    <a:lnTo>
                      <a:pt x="1486" y="485"/>
                    </a:lnTo>
                    <a:lnTo>
                      <a:pt x="1490" y="487"/>
                    </a:lnTo>
                    <a:lnTo>
                      <a:pt x="1494" y="486"/>
                    </a:lnTo>
                    <a:lnTo>
                      <a:pt x="1498" y="489"/>
                    </a:lnTo>
                    <a:lnTo>
                      <a:pt x="1502" y="489"/>
                    </a:lnTo>
                    <a:lnTo>
                      <a:pt x="1506" y="490"/>
                    </a:lnTo>
                    <a:lnTo>
                      <a:pt x="1509" y="491"/>
                    </a:lnTo>
                    <a:lnTo>
                      <a:pt x="1513" y="490"/>
                    </a:lnTo>
                    <a:lnTo>
                      <a:pt x="1517" y="492"/>
                    </a:lnTo>
                    <a:lnTo>
                      <a:pt x="1521" y="491"/>
                    </a:lnTo>
                    <a:lnTo>
                      <a:pt x="1525" y="491"/>
                    </a:lnTo>
                    <a:lnTo>
                      <a:pt x="1529" y="492"/>
                    </a:lnTo>
                    <a:lnTo>
                      <a:pt x="1533" y="492"/>
                    </a:lnTo>
                    <a:lnTo>
                      <a:pt x="1537" y="492"/>
                    </a:lnTo>
                    <a:lnTo>
                      <a:pt x="1541" y="492"/>
                    </a:lnTo>
                    <a:lnTo>
                      <a:pt x="1545" y="492"/>
                    </a:lnTo>
                    <a:lnTo>
                      <a:pt x="1549" y="493"/>
                    </a:lnTo>
                    <a:lnTo>
                      <a:pt x="1553" y="493"/>
                    </a:lnTo>
                    <a:lnTo>
                      <a:pt x="1557" y="494"/>
                    </a:lnTo>
                    <a:lnTo>
                      <a:pt x="1561" y="494"/>
                    </a:lnTo>
                    <a:lnTo>
                      <a:pt x="1565" y="496"/>
                    </a:lnTo>
                    <a:lnTo>
                      <a:pt x="1569" y="496"/>
                    </a:lnTo>
                    <a:lnTo>
                      <a:pt x="1573" y="495"/>
                    </a:lnTo>
                    <a:lnTo>
                      <a:pt x="1576" y="496"/>
                    </a:lnTo>
                    <a:lnTo>
                      <a:pt x="1580" y="495"/>
                    </a:lnTo>
                    <a:lnTo>
                      <a:pt x="1584" y="496"/>
                    </a:lnTo>
                    <a:lnTo>
                      <a:pt x="1588" y="496"/>
                    </a:lnTo>
                    <a:lnTo>
                      <a:pt x="1592" y="495"/>
                    </a:lnTo>
                    <a:lnTo>
                      <a:pt x="1596" y="496"/>
                    </a:lnTo>
                    <a:lnTo>
                      <a:pt x="1600" y="497"/>
                    </a:lnTo>
                    <a:lnTo>
                      <a:pt x="1604" y="497"/>
                    </a:lnTo>
                    <a:lnTo>
                      <a:pt x="1608" y="496"/>
                    </a:lnTo>
                    <a:lnTo>
                      <a:pt x="1612" y="497"/>
                    </a:lnTo>
                    <a:lnTo>
                      <a:pt x="1616" y="496"/>
                    </a:lnTo>
                    <a:lnTo>
                      <a:pt x="1620" y="498"/>
                    </a:lnTo>
                    <a:lnTo>
                      <a:pt x="1624" y="497"/>
                    </a:lnTo>
                    <a:lnTo>
                      <a:pt x="1628" y="496"/>
                    </a:lnTo>
                    <a:lnTo>
                      <a:pt x="1632" y="497"/>
                    </a:lnTo>
                    <a:lnTo>
                      <a:pt x="1636" y="497"/>
                    </a:lnTo>
                    <a:lnTo>
                      <a:pt x="1640" y="497"/>
                    </a:lnTo>
                    <a:lnTo>
                      <a:pt x="1643" y="497"/>
                    </a:lnTo>
                    <a:lnTo>
                      <a:pt x="1647" y="497"/>
                    </a:lnTo>
                    <a:lnTo>
                      <a:pt x="1651" y="497"/>
                    </a:lnTo>
                    <a:lnTo>
                      <a:pt x="1655" y="497"/>
                    </a:lnTo>
                    <a:lnTo>
                      <a:pt x="1659" y="497"/>
                    </a:lnTo>
                    <a:lnTo>
                      <a:pt x="1663" y="497"/>
                    </a:lnTo>
                    <a:lnTo>
                      <a:pt x="1667" y="496"/>
                    </a:lnTo>
                    <a:lnTo>
                      <a:pt x="1671" y="496"/>
                    </a:lnTo>
                    <a:lnTo>
                      <a:pt x="1675" y="496"/>
                    </a:lnTo>
                    <a:lnTo>
                      <a:pt x="1679" y="497"/>
                    </a:lnTo>
                    <a:lnTo>
                      <a:pt x="1683" y="495"/>
                    </a:lnTo>
                    <a:lnTo>
                      <a:pt x="1687" y="496"/>
                    </a:lnTo>
                    <a:lnTo>
                      <a:pt x="1691" y="494"/>
                    </a:lnTo>
                    <a:lnTo>
                      <a:pt x="1695" y="495"/>
                    </a:lnTo>
                    <a:lnTo>
                      <a:pt x="1699" y="495"/>
                    </a:lnTo>
                    <a:lnTo>
                      <a:pt x="1703" y="493"/>
                    </a:lnTo>
                    <a:lnTo>
                      <a:pt x="1707" y="493"/>
                    </a:lnTo>
                    <a:lnTo>
                      <a:pt x="1711" y="493"/>
                    </a:lnTo>
                    <a:lnTo>
                      <a:pt x="1714" y="492"/>
                    </a:lnTo>
                    <a:lnTo>
                      <a:pt x="1718" y="493"/>
                    </a:lnTo>
                    <a:lnTo>
                      <a:pt x="1722" y="493"/>
                    </a:lnTo>
                    <a:lnTo>
                      <a:pt x="1726" y="492"/>
                    </a:lnTo>
                    <a:lnTo>
                      <a:pt x="1730" y="491"/>
                    </a:lnTo>
                    <a:lnTo>
                      <a:pt x="1734" y="490"/>
                    </a:lnTo>
                    <a:lnTo>
                      <a:pt x="1738" y="490"/>
                    </a:lnTo>
                    <a:lnTo>
                      <a:pt x="1742" y="489"/>
                    </a:lnTo>
                    <a:lnTo>
                      <a:pt x="1746" y="489"/>
                    </a:lnTo>
                    <a:lnTo>
                      <a:pt x="1750" y="488"/>
                    </a:lnTo>
                    <a:lnTo>
                      <a:pt x="1754" y="487"/>
                    </a:lnTo>
                    <a:lnTo>
                      <a:pt x="1758" y="487"/>
                    </a:lnTo>
                    <a:lnTo>
                      <a:pt x="1762" y="486"/>
                    </a:lnTo>
                    <a:lnTo>
                      <a:pt x="1766" y="486"/>
                    </a:lnTo>
                    <a:lnTo>
                      <a:pt x="1770" y="484"/>
                    </a:lnTo>
                    <a:lnTo>
                      <a:pt x="1774" y="484"/>
                    </a:lnTo>
                    <a:lnTo>
                      <a:pt x="1778" y="484"/>
                    </a:lnTo>
                    <a:lnTo>
                      <a:pt x="1781" y="485"/>
                    </a:lnTo>
                    <a:lnTo>
                      <a:pt x="1785" y="483"/>
                    </a:lnTo>
                    <a:lnTo>
                      <a:pt x="1789" y="483"/>
                    </a:lnTo>
                    <a:lnTo>
                      <a:pt x="1793" y="483"/>
                    </a:lnTo>
                    <a:lnTo>
                      <a:pt x="1797" y="480"/>
                    </a:lnTo>
                    <a:lnTo>
                      <a:pt x="1801" y="481"/>
                    </a:lnTo>
                    <a:lnTo>
                      <a:pt x="1805" y="479"/>
                    </a:lnTo>
                    <a:lnTo>
                      <a:pt x="1809" y="479"/>
                    </a:lnTo>
                    <a:lnTo>
                      <a:pt x="1813" y="479"/>
                    </a:lnTo>
                    <a:lnTo>
                      <a:pt x="1817" y="479"/>
                    </a:lnTo>
                    <a:lnTo>
                      <a:pt x="1821" y="476"/>
                    </a:lnTo>
                    <a:lnTo>
                      <a:pt x="1825" y="476"/>
                    </a:lnTo>
                    <a:lnTo>
                      <a:pt x="1829" y="475"/>
                    </a:lnTo>
                    <a:lnTo>
                      <a:pt x="1833" y="474"/>
                    </a:lnTo>
                    <a:lnTo>
                      <a:pt x="1837" y="475"/>
                    </a:lnTo>
                    <a:lnTo>
                      <a:pt x="1841" y="473"/>
                    </a:lnTo>
                    <a:lnTo>
                      <a:pt x="1845" y="472"/>
                    </a:lnTo>
                    <a:lnTo>
                      <a:pt x="1848" y="472"/>
                    </a:lnTo>
                    <a:lnTo>
                      <a:pt x="1852" y="469"/>
                    </a:lnTo>
                    <a:lnTo>
                      <a:pt x="1856" y="469"/>
                    </a:lnTo>
                    <a:lnTo>
                      <a:pt x="1860" y="468"/>
                    </a:lnTo>
                    <a:lnTo>
                      <a:pt x="1864" y="468"/>
                    </a:lnTo>
                    <a:lnTo>
                      <a:pt x="1868" y="466"/>
                    </a:lnTo>
                    <a:lnTo>
                      <a:pt x="1872" y="466"/>
                    </a:lnTo>
                    <a:lnTo>
                      <a:pt x="1876" y="463"/>
                    </a:lnTo>
                    <a:lnTo>
                      <a:pt x="1880" y="463"/>
                    </a:lnTo>
                    <a:lnTo>
                      <a:pt x="1884" y="464"/>
                    </a:lnTo>
                    <a:lnTo>
                      <a:pt x="1888" y="463"/>
                    </a:lnTo>
                    <a:lnTo>
                      <a:pt x="1892" y="461"/>
                    </a:lnTo>
                    <a:lnTo>
                      <a:pt x="1896" y="460"/>
                    </a:lnTo>
                    <a:lnTo>
                      <a:pt x="1900" y="460"/>
                    </a:lnTo>
                    <a:lnTo>
                      <a:pt x="1904" y="458"/>
                    </a:lnTo>
                    <a:lnTo>
                      <a:pt x="1908" y="457"/>
                    </a:lnTo>
                    <a:lnTo>
                      <a:pt x="1912" y="456"/>
                    </a:lnTo>
                    <a:lnTo>
                      <a:pt x="1916" y="454"/>
                    </a:lnTo>
                    <a:lnTo>
                      <a:pt x="1919" y="454"/>
                    </a:lnTo>
                    <a:lnTo>
                      <a:pt x="1923" y="453"/>
                    </a:lnTo>
                    <a:lnTo>
                      <a:pt x="1927" y="453"/>
                    </a:lnTo>
                    <a:lnTo>
                      <a:pt x="1931" y="452"/>
                    </a:lnTo>
                    <a:lnTo>
                      <a:pt x="1935" y="449"/>
                    </a:lnTo>
                    <a:lnTo>
                      <a:pt x="1939" y="450"/>
                    </a:lnTo>
                    <a:lnTo>
                      <a:pt x="1943" y="447"/>
                    </a:lnTo>
                    <a:lnTo>
                      <a:pt x="1947" y="447"/>
                    </a:lnTo>
                    <a:lnTo>
                      <a:pt x="1951" y="446"/>
                    </a:lnTo>
                    <a:lnTo>
                      <a:pt x="1955" y="446"/>
                    </a:lnTo>
                    <a:lnTo>
                      <a:pt x="1959" y="444"/>
                    </a:lnTo>
                    <a:lnTo>
                      <a:pt x="1963" y="443"/>
                    </a:lnTo>
                    <a:lnTo>
                      <a:pt x="1967" y="439"/>
                    </a:lnTo>
                    <a:lnTo>
                      <a:pt x="1971" y="439"/>
                    </a:lnTo>
                    <a:lnTo>
                      <a:pt x="1975" y="438"/>
                    </a:lnTo>
                    <a:lnTo>
                      <a:pt x="1979" y="437"/>
                    </a:lnTo>
                    <a:lnTo>
                      <a:pt x="1983" y="435"/>
                    </a:lnTo>
                    <a:lnTo>
                      <a:pt x="1986" y="435"/>
                    </a:lnTo>
                    <a:lnTo>
                      <a:pt x="1990" y="434"/>
                    </a:lnTo>
                    <a:lnTo>
                      <a:pt x="1994" y="432"/>
                    </a:lnTo>
                    <a:lnTo>
                      <a:pt x="1998" y="430"/>
                    </a:lnTo>
                    <a:lnTo>
                      <a:pt x="2002" y="431"/>
                    </a:lnTo>
                    <a:lnTo>
                      <a:pt x="2006" y="428"/>
                    </a:lnTo>
                    <a:lnTo>
                      <a:pt x="2010" y="428"/>
                    </a:lnTo>
                    <a:lnTo>
                      <a:pt x="2014" y="425"/>
                    </a:lnTo>
                    <a:lnTo>
                      <a:pt x="2018" y="425"/>
                    </a:lnTo>
                    <a:lnTo>
                      <a:pt x="2022" y="423"/>
                    </a:lnTo>
                    <a:lnTo>
                      <a:pt x="2026" y="421"/>
                    </a:lnTo>
                    <a:lnTo>
                      <a:pt x="2030" y="420"/>
                    </a:lnTo>
                    <a:lnTo>
                      <a:pt x="2034" y="419"/>
                    </a:lnTo>
                    <a:lnTo>
                      <a:pt x="2038" y="417"/>
                    </a:lnTo>
                    <a:lnTo>
                      <a:pt x="2042" y="416"/>
                    </a:lnTo>
                    <a:lnTo>
                      <a:pt x="2046" y="415"/>
                    </a:lnTo>
                    <a:lnTo>
                      <a:pt x="2050" y="415"/>
                    </a:lnTo>
                    <a:lnTo>
                      <a:pt x="2054" y="413"/>
                    </a:lnTo>
                    <a:lnTo>
                      <a:pt x="2057" y="411"/>
                    </a:lnTo>
                    <a:lnTo>
                      <a:pt x="2061" y="409"/>
                    </a:lnTo>
                    <a:lnTo>
                      <a:pt x="2065" y="410"/>
                    </a:lnTo>
                    <a:lnTo>
                      <a:pt x="2069" y="406"/>
                    </a:lnTo>
                    <a:lnTo>
                      <a:pt x="2073" y="405"/>
                    </a:lnTo>
                    <a:lnTo>
                      <a:pt x="2077" y="404"/>
                    </a:lnTo>
                    <a:lnTo>
                      <a:pt x="2081" y="403"/>
                    </a:lnTo>
                    <a:lnTo>
                      <a:pt x="2085" y="402"/>
                    </a:lnTo>
                    <a:lnTo>
                      <a:pt x="2089" y="400"/>
                    </a:lnTo>
                    <a:lnTo>
                      <a:pt x="2093" y="399"/>
                    </a:lnTo>
                    <a:lnTo>
                      <a:pt x="2097" y="397"/>
                    </a:lnTo>
                    <a:lnTo>
                      <a:pt x="2101" y="395"/>
                    </a:lnTo>
                    <a:lnTo>
                      <a:pt x="2105" y="394"/>
                    </a:lnTo>
                    <a:lnTo>
                      <a:pt x="2109" y="392"/>
                    </a:lnTo>
                    <a:lnTo>
                      <a:pt x="2113" y="392"/>
                    </a:lnTo>
                    <a:lnTo>
                      <a:pt x="2117" y="390"/>
                    </a:lnTo>
                    <a:lnTo>
                      <a:pt x="2121" y="387"/>
                    </a:lnTo>
                    <a:lnTo>
                      <a:pt x="2124" y="386"/>
                    </a:lnTo>
                    <a:lnTo>
                      <a:pt x="2128" y="385"/>
                    </a:lnTo>
                    <a:lnTo>
                      <a:pt x="2132" y="385"/>
                    </a:lnTo>
                    <a:lnTo>
                      <a:pt x="2136" y="384"/>
                    </a:lnTo>
                    <a:lnTo>
                      <a:pt x="2140" y="381"/>
                    </a:lnTo>
                    <a:lnTo>
                      <a:pt x="2144" y="379"/>
                    </a:lnTo>
                    <a:lnTo>
                      <a:pt x="2148" y="379"/>
                    </a:lnTo>
                    <a:lnTo>
                      <a:pt x="2152" y="376"/>
                    </a:lnTo>
                    <a:lnTo>
                      <a:pt x="2156" y="375"/>
                    </a:lnTo>
                    <a:lnTo>
                      <a:pt x="2160" y="373"/>
                    </a:lnTo>
                    <a:lnTo>
                      <a:pt x="2164" y="371"/>
                    </a:lnTo>
                    <a:lnTo>
                      <a:pt x="2168" y="371"/>
                    </a:lnTo>
                    <a:lnTo>
                      <a:pt x="2172" y="370"/>
                    </a:lnTo>
                    <a:lnTo>
                      <a:pt x="2176" y="366"/>
                    </a:lnTo>
                    <a:lnTo>
                      <a:pt x="2180" y="366"/>
                    </a:lnTo>
                    <a:lnTo>
                      <a:pt x="2184" y="364"/>
                    </a:lnTo>
                    <a:lnTo>
                      <a:pt x="2188" y="363"/>
                    </a:lnTo>
                    <a:lnTo>
                      <a:pt x="2191" y="362"/>
                    </a:lnTo>
                    <a:lnTo>
                      <a:pt x="2195" y="359"/>
                    </a:lnTo>
                    <a:lnTo>
                      <a:pt x="2199" y="358"/>
                    </a:lnTo>
                    <a:lnTo>
                      <a:pt x="2203" y="356"/>
                    </a:lnTo>
                    <a:lnTo>
                      <a:pt x="2207" y="356"/>
                    </a:lnTo>
                    <a:lnTo>
                      <a:pt x="2211" y="354"/>
                    </a:lnTo>
                    <a:lnTo>
                      <a:pt x="2215" y="354"/>
                    </a:lnTo>
                    <a:lnTo>
                      <a:pt x="2219" y="351"/>
                    </a:lnTo>
                    <a:lnTo>
                      <a:pt x="2223" y="350"/>
                    </a:lnTo>
                    <a:lnTo>
                      <a:pt x="2227" y="348"/>
                    </a:lnTo>
                    <a:lnTo>
                      <a:pt x="2231" y="347"/>
                    </a:lnTo>
                    <a:lnTo>
                      <a:pt x="2235" y="346"/>
                    </a:lnTo>
                    <a:lnTo>
                      <a:pt x="2239" y="344"/>
                    </a:lnTo>
                    <a:lnTo>
                      <a:pt x="2243" y="343"/>
                    </a:lnTo>
                    <a:lnTo>
                      <a:pt x="2247" y="341"/>
                    </a:lnTo>
                    <a:lnTo>
                      <a:pt x="2251" y="339"/>
                    </a:lnTo>
                    <a:lnTo>
                      <a:pt x="2255" y="338"/>
                    </a:lnTo>
                    <a:lnTo>
                      <a:pt x="2259" y="336"/>
                    </a:lnTo>
                    <a:lnTo>
                      <a:pt x="2262" y="334"/>
                    </a:lnTo>
                    <a:lnTo>
                      <a:pt x="2266" y="332"/>
                    </a:lnTo>
                    <a:lnTo>
                      <a:pt x="2270" y="330"/>
                    </a:lnTo>
                    <a:lnTo>
                      <a:pt x="2274" y="330"/>
                    </a:lnTo>
                    <a:lnTo>
                      <a:pt x="2278" y="328"/>
                    </a:lnTo>
                    <a:lnTo>
                      <a:pt x="2282" y="326"/>
                    </a:lnTo>
                    <a:lnTo>
                      <a:pt x="2286" y="327"/>
                    </a:lnTo>
                    <a:lnTo>
                      <a:pt x="2290" y="322"/>
                    </a:lnTo>
                    <a:lnTo>
                      <a:pt x="2294" y="320"/>
                    </a:lnTo>
                    <a:lnTo>
                      <a:pt x="2298" y="320"/>
                    </a:lnTo>
                    <a:lnTo>
                      <a:pt x="2302" y="319"/>
                    </a:lnTo>
                    <a:lnTo>
                      <a:pt x="2306" y="317"/>
                    </a:lnTo>
                    <a:lnTo>
                      <a:pt x="2310" y="317"/>
                    </a:lnTo>
                    <a:lnTo>
                      <a:pt x="2314" y="314"/>
                    </a:lnTo>
                    <a:lnTo>
                      <a:pt x="2318" y="314"/>
                    </a:lnTo>
                    <a:lnTo>
                      <a:pt x="2322" y="312"/>
                    </a:lnTo>
                    <a:lnTo>
                      <a:pt x="2326" y="310"/>
                    </a:lnTo>
                    <a:lnTo>
                      <a:pt x="2329" y="307"/>
                    </a:lnTo>
                    <a:lnTo>
                      <a:pt x="2333" y="307"/>
                    </a:lnTo>
                    <a:lnTo>
                      <a:pt x="2337" y="305"/>
                    </a:lnTo>
                    <a:lnTo>
                      <a:pt x="2341" y="303"/>
                    </a:lnTo>
                    <a:lnTo>
                      <a:pt x="2345" y="301"/>
                    </a:lnTo>
                    <a:lnTo>
                      <a:pt x="2349" y="300"/>
                    </a:lnTo>
                    <a:lnTo>
                      <a:pt x="2353" y="298"/>
                    </a:lnTo>
                    <a:lnTo>
                      <a:pt x="2357" y="297"/>
                    </a:lnTo>
                    <a:lnTo>
                      <a:pt x="2361" y="296"/>
                    </a:lnTo>
                    <a:lnTo>
                      <a:pt x="2365" y="292"/>
                    </a:lnTo>
                    <a:lnTo>
                      <a:pt x="2369" y="292"/>
                    </a:lnTo>
                    <a:lnTo>
                      <a:pt x="2373" y="290"/>
                    </a:lnTo>
                    <a:lnTo>
                      <a:pt x="2377" y="288"/>
                    </a:lnTo>
                    <a:lnTo>
                      <a:pt x="2381" y="288"/>
                    </a:lnTo>
                    <a:lnTo>
                      <a:pt x="2385" y="285"/>
                    </a:lnTo>
                    <a:lnTo>
                      <a:pt x="2389" y="284"/>
                    </a:lnTo>
                    <a:lnTo>
                      <a:pt x="2393" y="282"/>
                    </a:lnTo>
                    <a:lnTo>
                      <a:pt x="2396" y="281"/>
                    </a:lnTo>
                    <a:lnTo>
                      <a:pt x="2400" y="279"/>
                    </a:lnTo>
                    <a:lnTo>
                      <a:pt x="2404" y="278"/>
                    </a:lnTo>
                    <a:lnTo>
                      <a:pt x="2408" y="276"/>
                    </a:lnTo>
                    <a:lnTo>
                      <a:pt x="2412" y="275"/>
                    </a:lnTo>
                    <a:lnTo>
                      <a:pt x="2416" y="274"/>
                    </a:lnTo>
                    <a:lnTo>
                      <a:pt x="2420" y="271"/>
                    </a:lnTo>
                    <a:lnTo>
                      <a:pt x="2424" y="270"/>
                    </a:lnTo>
                    <a:lnTo>
                      <a:pt x="2428" y="268"/>
                    </a:lnTo>
                    <a:lnTo>
                      <a:pt x="2432" y="266"/>
                    </a:lnTo>
                    <a:lnTo>
                      <a:pt x="2436" y="265"/>
                    </a:lnTo>
                    <a:lnTo>
                      <a:pt x="2440" y="265"/>
                    </a:lnTo>
                    <a:lnTo>
                      <a:pt x="2444" y="264"/>
                    </a:lnTo>
                    <a:lnTo>
                      <a:pt x="2448" y="261"/>
                    </a:lnTo>
                    <a:lnTo>
                      <a:pt x="2452" y="259"/>
                    </a:lnTo>
                    <a:lnTo>
                      <a:pt x="2456" y="258"/>
                    </a:lnTo>
                    <a:lnTo>
                      <a:pt x="2460" y="257"/>
                    </a:lnTo>
                    <a:lnTo>
                      <a:pt x="2464" y="256"/>
                    </a:lnTo>
                    <a:lnTo>
                      <a:pt x="2467" y="254"/>
                    </a:lnTo>
                    <a:lnTo>
                      <a:pt x="2471" y="253"/>
                    </a:lnTo>
                    <a:lnTo>
                      <a:pt x="2475" y="251"/>
                    </a:lnTo>
                    <a:lnTo>
                      <a:pt x="2479" y="249"/>
                    </a:lnTo>
                    <a:lnTo>
                      <a:pt x="2483" y="247"/>
                    </a:lnTo>
                    <a:lnTo>
                      <a:pt x="2487" y="245"/>
                    </a:lnTo>
                    <a:lnTo>
                      <a:pt x="2491" y="245"/>
                    </a:lnTo>
                    <a:lnTo>
                      <a:pt x="2495" y="244"/>
                    </a:lnTo>
                    <a:lnTo>
                      <a:pt x="2499" y="243"/>
                    </a:lnTo>
                    <a:lnTo>
                      <a:pt x="2503" y="240"/>
                    </a:lnTo>
                    <a:lnTo>
                      <a:pt x="2507" y="239"/>
                    </a:lnTo>
                    <a:lnTo>
                      <a:pt x="2511" y="238"/>
                    </a:lnTo>
                    <a:lnTo>
                      <a:pt x="2515" y="237"/>
                    </a:lnTo>
                    <a:lnTo>
                      <a:pt x="2519" y="235"/>
                    </a:lnTo>
                    <a:lnTo>
                      <a:pt x="2523" y="233"/>
                    </a:lnTo>
                    <a:lnTo>
                      <a:pt x="2527" y="232"/>
                    </a:lnTo>
                    <a:lnTo>
                      <a:pt x="2531" y="230"/>
                    </a:lnTo>
                    <a:lnTo>
                      <a:pt x="2534" y="229"/>
                    </a:lnTo>
                    <a:lnTo>
                      <a:pt x="2538" y="228"/>
                    </a:lnTo>
                    <a:lnTo>
                      <a:pt x="2542" y="225"/>
                    </a:lnTo>
                    <a:lnTo>
                      <a:pt x="2546" y="224"/>
                    </a:lnTo>
                    <a:lnTo>
                      <a:pt x="2550" y="224"/>
                    </a:lnTo>
                    <a:lnTo>
                      <a:pt x="2554" y="222"/>
                    </a:lnTo>
                    <a:lnTo>
                      <a:pt x="2558" y="220"/>
                    </a:lnTo>
                    <a:lnTo>
                      <a:pt x="2562" y="220"/>
                    </a:lnTo>
                    <a:lnTo>
                      <a:pt x="2566" y="218"/>
                    </a:lnTo>
                    <a:lnTo>
                      <a:pt x="2570" y="216"/>
                    </a:lnTo>
                    <a:lnTo>
                      <a:pt x="2574" y="215"/>
                    </a:lnTo>
                    <a:lnTo>
                      <a:pt x="2578" y="214"/>
                    </a:lnTo>
                    <a:lnTo>
                      <a:pt x="2582" y="211"/>
                    </a:lnTo>
                    <a:lnTo>
                      <a:pt x="2586" y="211"/>
                    </a:lnTo>
                    <a:lnTo>
                      <a:pt x="2590" y="208"/>
                    </a:lnTo>
                    <a:lnTo>
                      <a:pt x="2594" y="208"/>
                    </a:lnTo>
                    <a:lnTo>
                      <a:pt x="2598" y="207"/>
                    </a:lnTo>
                    <a:lnTo>
                      <a:pt x="2602" y="205"/>
                    </a:lnTo>
                    <a:lnTo>
                      <a:pt x="2605" y="202"/>
                    </a:lnTo>
                    <a:lnTo>
                      <a:pt x="2609" y="201"/>
                    </a:lnTo>
                    <a:lnTo>
                      <a:pt x="2613" y="201"/>
                    </a:lnTo>
                    <a:lnTo>
                      <a:pt x="2617" y="200"/>
                    </a:lnTo>
                    <a:lnTo>
                      <a:pt x="2621" y="198"/>
                    </a:lnTo>
                    <a:lnTo>
                      <a:pt x="2625" y="195"/>
                    </a:lnTo>
                    <a:lnTo>
                      <a:pt x="2629" y="195"/>
                    </a:lnTo>
                    <a:lnTo>
                      <a:pt x="2633" y="195"/>
                    </a:lnTo>
                    <a:lnTo>
                      <a:pt x="2637" y="193"/>
                    </a:lnTo>
                    <a:lnTo>
                      <a:pt x="2641" y="190"/>
                    </a:lnTo>
                    <a:lnTo>
                      <a:pt x="2645" y="192"/>
                    </a:lnTo>
                    <a:lnTo>
                      <a:pt x="2649" y="189"/>
                    </a:lnTo>
                    <a:lnTo>
                      <a:pt x="2653" y="188"/>
                    </a:lnTo>
                    <a:lnTo>
                      <a:pt x="2657" y="187"/>
                    </a:lnTo>
                    <a:lnTo>
                      <a:pt x="2661" y="185"/>
                    </a:lnTo>
                    <a:lnTo>
                      <a:pt x="2665" y="184"/>
                    </a:lnTo>
                    <a:lnTo>
                      <a:pt x="2669" y="182"/>
                    </a:lnTo>
                    <a:lnTo>
                      <a:pt x="2672" y="181"/>
                    </a:lnTo>
                    <a:lnTo>
                      <a:pt x="2676" y="179"/>
                    </a:lnTo>
                    <a:lnTo>
                      <a:pt x="2680" y="179"/>
                    </a:lnTo>
                    <a:lnTo>
                      <a:pt x="2684" y="178"/>
                    </a:lnTo>
                    <a:lnTo>
                      <a:pt x="2688" y="175"/>
                    </a:lnTo>
                    <a:lnTo>
                      <a:pt x="2692" y="174"/>
                    </a:lnTo>
                    <a:lnTo>
                      <a:pt x="2696" y="173"/>
                    </a:lnTo>
                    <a:lnTo>
                      <a:pt x="2700" y="171"/>
                    </a:lnTo>
                    <a:lnTo>
                      <a:pt x="2704" y="171"/>
                    </a:lnTo>
                    <a:lnTo>
                      <a:pt x="2708" y="170"/>
                    </a:lnTo>
                    <a:lnTo>
                      <a:pt x="2712" y="169"/>
                    </a:lnTo>
                    <a:lnTo>
                      <a:pt x="2716" y="166"/>
                    </a:lnTo>
                    <a:lnTo>
                      <a:pt x="2720" y="166"/>
                    </a:lnTo>
                    <a:lnTo>
                      <a:pt x="2724" y="164"/>
                    </a:lnTo>
                    <a:lnTo>
                      <a:pt x="2728" y="163"/>
                    </a:lnTo>
                    <a:lnTo>
                      <a:pt x="2732" y="161"/>
                    </a:lnTo>
                    <a:lnTo>
                      <a:pt x="2736" y="162"/>
                    </a:lnTo>
                    <a:lnTo>
                      <a:pt x="2739" y="159"/>
                    </a:lnTo>
                    <a:lnTo>
                      <a:pt x="2743" y="158"/>
                    </a:lnTo>
                    <a:lnTo>
                      <a:pt x="2747" y="157"/>
                    </a:lnTo>
                    <a:lnTo>
                      <a:pt x="2751" y="155"/>
                    </a:lnTo>
                    <a:lnTo>
                      <a:pt x="2755" y="155"/>
                    </a:lnTo>
                    <a:lnTo>
                      <a:pt x="2759" y="154"/>
                    </a:lnTo>
                    <a:lnTo>
                      <a:pt x="2763" y="153"/>
                    </a:lnTo>
                    <a:lnTo>
                      <a:pt x="2767" y="152"/>
                    </a:lnTo>
                    <a:lnTo>
                      <a:pt x="2771" y="149"/>
                    </a:lnTo>
                    <a:lnTo>
                      <a:pt x="2775" y="149"/>
                    </a:lnTo>
                    <a:lnTo>
                      <a:pt x="2779" y="149"/>
                    </a:lnTo>
                    <a:lnTo>
                      <a:pt x="2783" y="146"/>
                    </a:lnTo>
                    <a:lnTo>
                      <a:pt x="2787" y="146"/>
                    </a:lnTo>
                    <a:lnTo>
                      <a:pt x="2791" y="145"/>
                    </a:lnTo>
                    <a:lnTo>
                      <a:pt x="2795" y="144"/>
                    </a:lnTo>
                    <a:lnTo>
                      <a:pt x="2799" y="143"/>
                    </a:lnTo>
                    <a:lnTo>
                      <a:pt x="2803" y="142"/>
                    </a:lnTo>
                    <a:lnTo>
                      <a:pt x="2807" y="139"/>
                    </a:lnTo>
                    <a:lnTo>
                      <a:pt x="2810" y="139"/>
                    </a:lnTo>
                    <a:lnTo>
                      <a:pt x="2814" y="138"/>
                    </a:lnTo>
                    <a:lnTo>
                      <a:pt x="2818" y="136"/>
                    </a:lnTo>
                    <a:lnTo>
                      <a:pt x="2822" y="134"/>
                    </a:lnTo>
                    <a:lnTo>
                      <a:pt x="2826" y="135"/>
                    </a:lnTo>
                    <a:lnTo>
                      <a:pt x="2830" y="133"/>
                    </a:lnTo>
                    <a:lnTo>
                      <a:pt x="2834" y="133"/>
                    </a:lnTo>
                    <a:lnTo>
                      <a:pt x="2838" y="133"/>
                    </a:lnTo>
                    <a:lnTo>
                      <a:pt x="2842" y="130"/>
                    </a:lnTo>
                    <a:lnTo>
                      <a:pt x="2846" y="130"/>
                    </a:lnTo>
                    <a:lnTo>
                      <a:pt x="2850" y="127"/>
                    </a:lnTo>
                    <a:lnTo>
                      <a:pt x="2854" y="127"/>
                    </a:lnTo>
                    <a:lnTo>
                      <a:pt x="2858" y="125"/>
                    </a:lnTo>
                    <a:lnTo>
                      <a:pt x="2862" y="125"/>
                    </a:lnTo>
                    <a:lnTo>
                      <a:pt x="2866" y="123"/>
                    </a:lnTo>
                    <a:lnTo>
                      <a:pt x="2870" y="123"/>
                    </a:lnTo>
                    <a:lnTo>
                      <a:pt x="2874" y="122"/>
                    </a:lnTo>
                    <a:lnTo>
                      <a:pt x="2877" y="121"/>
                    </a:lnTo>
                    <a:lnTo>
                      <a:pt x="2881" y="119"/>
                    </a:lnTo>
                    <a:lnTo>
                      <a:pt x="2885" y="120"/>
                    </a:lnTo>
                    <a:lnTo>
                      <a:pt x="2889" y="118"/>
                    </a:lnTo>
                    <a:lnTo>
                      <a:pt x="2893" y="117"/>
                    </a:lnTo>
                    <a:lnTo>
                      <a:pt x="2897" y="115"/>
                    </a:lnTo>
                    <a:lnTo>
                      <a:pt x="2901" y="115"/>
                    </a:lnTo>
                    <a:lnTo>
                      <a:pt x="2905" y="115"/>
                    </a:lnTo>
                    <a:lnTo>
                      <a:pt x="2909" y="113"/>
                    </a:lnTo>
                    <a:lnTo>
                      <a:pt x="2913" y="111"/>
                    </a:lnTo>
                    <a:lnTo>
                      <a:pt x="2917" y="112"/>
                    </a:lnTo>
                    <a:lnTo>
                      <a:pt x="2921" y="110"/>
                    </a:lnTo>
                    <a:lnTo>
                      <a:pt x="2925" y="109"/>
                    </a:lnTo>
                    <a:lnTo>
                      <a:pt x="2929" y="108"/>
                    </a:lnTo>
                    <a:lnTo>
                      <a:pt x="2933" y="107"/>
                    </a:lnTo>
                    <a:lnTo>
                      <a:pt x="2937" y="106"/>
                    </a:lnTo>
                    <a:lnTo>
                      <a:pt x="2941" y="105"/>
                    </a:lnTo>
                    <a:lnTo>
                      <a:pt x="2944" y="105"/>
                    </a:lnTo>
                    <a:lnTo>
                      <a:pt x="2948" y="105"/>
                    </a:lnTo>
                    <a:lnTo>
                      <a:pt x="2952" y="102"/>
                    </a:lnTo>
                    <a:lnTo>
                      <a:pt x="2956" y="102"/>
                    </a:lnTo>
                    <a:lnTo>
                      <a:pt x="2960" y="102"/>
                    </a:lnTo>
                    <a:lnTo>
                      <a:pt x="2964" y="100"/>
                    </a:lnTo>
                    <a:lnTo>
                      <a:pt x="2968" y="99"/>
                    </a:lnTo>
                    <a:lnTo>
                      <a:pt x="2972" y="98"/>
                    </a:lnTo>
                    <a:lnTo>
                      <a:pt x="2976" y="98"/>
                    </a:lnTo>
                    <a:lnTo>
                      <a:pt x="2980" y="96"/>
                    </a:lnTo>
                    <a:lnTo>
                      <a:pt x="2984" y="96"/>
                    </a:lnTo>
                    <a:lnTo>
                      <a:pt x="2988" y="94"/>
                    </a:lnTo>
                    <a:lnTo>
                      <a:pt x="2992" y="94"/>
                    </a:lnTo>
                    <a:lnTo>
                      <a:pt x="2996" y="94"/>
                    </a:lnTo>
                    <a:lnTo>
                      <a:pt x="3000" y="92"/>
                    </a:lnTo>
                    <a:lnTo>
                      <a:pt x="3004" y="91"/>
                    </a:lnTo>
                    <a:lnTo>
                      <a:pt x="3008" y="91"/>
                    </a:lnTo>
                    <a:lnTo>
                      <a:pt x="3012" y="90"/>
                    </a:lnTo>
                    <a:lnTo>
                      <a:pt x="3015" y="90"/>
                    </a:lnTo>
                    <a:lnTo>
                      <a:pt x="3019" y="88"/>
                    </a:lnTo>
                    <a:lnTo>
                      <a:pt x="3023" y="87"/>
                    </a:lnTo>
                    <a:lnTo>
                      <a:pt x="3027" y="86"/>
                    </a:lnTo>
                    <a:lnTo>
                      <a:pt x="3031" y="85"/>
                    </a:lnTo>
                    <a:lnTo>
                      <a:pt x="3035" y="84"/>
                    </a:lnTo>
                    <a:lnTo>
                      <a:pt x="3039" y="84"/>
                    </a:lnTo>
                    <a:lnTo>
                      <a:pt x="3043" y="82"/>
                    </a:lnTo>
                    <a:lnTo>
                      <a:pt x="3047" y="83"/>
                    </a:lnTo>
                    <a:lnTo>
                      <a:pt x="3051" y="81"/>
                    </a:lnTo>
                    <a:lnTo>
                      <a:pt x="3055" y="82"/>
                    </a:lnTo>
                    <a:lnTo>
                      <a:pt x="3059" y="80"/>
                    </a:lnTo>
                    <a:lnTo>
                      <a:pt x="3063" y="80"/>
                    </a:lnTo>
                    <a:lnTo>
                      <a:pt x="3067" y="78"/>
                    </a:lnTo>
                    <a:lnTo>
                      <a:pt x="3071" y="77"/>
                    </a:lnTo>
                    <a:lnTo>
                      <a:pt x="3075" y="78"/>
                    </a:lnTo>
                    <a:lnTo>
                      <a:pt x="3079" y="75"/>
                    </a:lnTo>
                    <a:lnTo>
                      <a:pt x="3082" y="75"/>
                    </a:lnTo>
                    <a:lnTo>
                      <a:pt x="3086" y="75"/>
                    </a:lnTo>
                    <a:lnTo>
                      <a:pt x="3090" y="74"/>
                    </a:lnTo>
                    <a:lnTo>
                      <a:pt x="3094" y="74"/>
                    </a:lnTo>
                    <a:lnTo>
                      <a:pt x="3098" y="72"/>
                    </a:lnTo>
                    <a:lnTo>
                      <a:pt x="3102" y="73"/>
                    </a:lnTo>
                    <a:lnTo>
                      <a:pt x="3106" y="71"/>
                    </a:lnTo>
                    <a:lnTo>
                      <a:pt x="3110" y="70"/>
                    </a:lnTo>
                    <a:lnTo>
                      <a:pt x="3114" y="70"/>
                    </a:lnTo>
                    <a:lnTo>
                      <a:pt x="3118" y="69"/>
                    </a:lnTo>
                    <a:lnTo>
                      <a:pt x="3122" y="69"/>
                    </a:lnTo>
                    <a:lnTo>
                      <a:pt x="3126" y="67"/>
                    </a:lnTo>
                    <a:lnTo>
                      <a:pt x="3130" y="67"/>
                    </a:lnTo>
                    <a:lnTo>
                      <a:pt x="3134" y="66"/>
                    </a:lnTo>
                    <a:lnTo>
                      <a:pt x="3138" y="66"/>
                    </a:lnTo>
                    <a:lnTo>
                      <a:pt x="3142" y="66"/>
                    </a:lnTo>
                    <a:lnTo>
                      <a:pt x="3146" y="63"/>
                    </a:lnTo>
                    <a:lnTo>
                      <a:pt x="3150" y="6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89" name="Freeform 2741"/>
              <p:cNvSpPr>
                <a:spLocks/>
              </p:cNvSpPr>
              <p:nvPr/>
            </p:nvSpPr>
            <p:spPr bwMode="auto">
              <a:xfrm flipV="1">
                <a:off x="506" y="1609"/>
                <a:ext cx="1814" cy="31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6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7"/>
                  </a:cxn>
                  <a:cxn ang="0">
                    <a:pos x="508" y="38"/>
                  </a:cxn>
                  <a:cxn ang="0">
                    <a:pos x="559" y="53"/>
                  </a:cxn>
                  <a:cxn ang="0">
                    <a:pos x="611" y="69"/>
                  </a:cxn>
                  <a:cxn ang="0">
                    <a:pos x="662" y="88"/>
                  </a:cxn>
                  <a:cxn ang="0">
                    <a:pos x="713" y="111"/>
                  </a:cxn>
                  <a:cxn ang="0">
                    <a:pos x="764" y="135"/>
                  </a:cxn>
                  <a:cxn ang="0">
                    <a:pos x="816" y="161"/>
                  </a:cxn>
                  <a:cxn ang="0">
                    <a:pos x="867" y="189"/>
                  </a:cxn>
                  <a:cxn ang="0">
                    <a:pos x="918" y="220"/>
                  </a:cxn>
                  <a:cxn ang="0">
                    <a:pos x="969" y="251"/>
                  </a:cxn>
                  <a:cxn ang="0">
                    <a:pos x="1021" y="279"/>
                  </a:cxn>
                  <a:cxn ang="0">
                    <a:pos x="1072" y="309"/>
                  </a:cxn>
                  <a:cxn ang="0">
                    <a:pos x="1123" y="340"/>
                  </a:cxn>
                  <a:cxn ang="0">
                    <a:pos x="1174" y="369"/>
                  </a:cxn>
                  <a:cxn ang="0">
                    <a:pos x="1226" y="396"/>
                  </a:cxn>
                  <a:cxn ang="0">
                    <a:pos x="1277" y="421"/>
                  </a:cxn>
                  <a:cxn ang="0">
                    <a:pos x="1328" y="447"/>
                  </a:cxn>
                  <a:cxn ang="0">
                    <a:pos x="1379" y="465"/>
                  </a:cxn>
                  <a:cxn ang="0">
                    <a:pos x="1431" y="487"/>
                  </a:cxn>
                  <a:cxn ang="0">
                    <a:pos x="1482" y="502"/>
                  </a:cxn>
                  <a:cxn ang="0">
                    <a:pos x="1533" y="514"/>
                  </a:cxn>
                  <a:cxn ang="0">
                    <a:pos x="1584" y="526"/>
                  </a:cxn>
                  <a:cxn ang="0">
                    <a:pos x="1636" y="532"/>
                  </a:cxn>
                  <a:cxn ang="0">
                    <a:pos x="1687" y="538"/>
                  </a:cxn>
                  <a:cxn ang="0">
                    <a:pos x="1738" y="539"/>
                  </a:cxn>
                  <a:cxn ang="0">
                    <a:pos x="1789" y="536"/>
                  </a:cxn>
                  <a:cxn ang="0">
                    <a:pos x="1841" y="535"/>
                  </a:cxn>
                  <a:cxn ang="0">
                    <a:pos x="1892" y="527"/>
                  </a:cxn>
                  <a:cxn ang="0">
                    <a:pos x="1943" y="518"/>
                  </a:cxn>
                  <a:cxn ang="0">
                    <a:pos x="1994" y="508"/>
                  </a:cxn>
                  <a:cxn ang="0">
                    <a:pos x="2046" y="496"/>
                  </a:cxn>
                  <a:cxn ang="0">
                    <a:pos x="2097" y="481"/>
                  </a:cxn>
                  <a:cxn ang="0">
                    <a:pos x="2148" y="466"/>
                  </a:cxn>
                  <a:cxn ang="0">
                    <a:pos x="2199" y="448"/>
                  </a:cxn>
                  <a:cxn ang="0">
                    <a:pos x="2251" y="431"/>
                  </a:cxn>
                  <a:cxn ang="0">
                    <a:pos x="2302" y="411"/>
                  </a:cxn>
                  <a:cxn ang="0">
                    <a:pos x="2353" y="393"/>
                  </a:cxn>
                  <a:cxn ang="0">
                    <a:pos x="2404" y="372"/>
                  </a:cxn>
                  <a:cxn ang="0">
                    <a:pos x="2456" y="353"/>
                  </a:cxn>
                  <a:cxn ang="0">
                    <a:pos x="2507" y="331"/>
                  </a:cxn>
                  <a:cxn ang="0">
                    <a:pos x="2558" y="312"/>
                  </a:cxn>
                  <a:cxn ang="0">
                    <a:pos x="2609" y="292"/>
                  </a:cxn>
                  <a:cxn ang="0">
                    <a:pos x="2661" y="272"/>
                  </a:cxn>
                  <a:cxn ang="0">
                    <a:pos x="2712" y="253"/>
                  </a:cxn>
                  <a:cxn ang="0">
                    <a:pos x="2763" y="236"/>
                  </a:cxn>
                  <a:cxn ang="0">
                    <a:pos x="2814" y="220"/>
                  </a:cxn>
                  <a:cxn ang="0">
                    <a:pos x="2866" y="199"/>
                  </a:cxn>
                  <a:cxn ang="0">
                    <a:pos x="2917" y="183"/>
                  </a:cxn>
                  <a:cxn ang="0">
                    <a:pos x="2968" y="168"/>
                  </a:cxn>
                  <a:cxn ang="0">
                    <a:pos x="3019" y="155"/>
                  </a:cxn>
                  <a:cxn ang="0">
                    <a:pos x="3071" y="141"/>
                  </a:cxn>
                  <a:cxn ang="0">
                    <a:pos x="3122" y="127"/>
                  </a:cxn>
                </a:cxnLst>
                <a:rect l="0" t="0" r="r" b="b"/>
                <a:pathLst>
                  <a:path w="3150" h="541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0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0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4"/>
                    </a:lnTo>
                    <a:lnTo>
                      <a:pt x="272" y="4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6"/>
                    </a:lnTo>
                    <a:lnTo>
                      <a:pt x="303" y="6"/>
                    </a:lnTo>
                    <a:lnTo>
                      <a:pt x="307" y="8"/>
                    </a:lnTo>
                    <a:lnTo>
                      <a:pt x="311" y="7"/>
                    </a:lnTo>
                    <a:lnTo>
                      <a:pt x="315" y="7"/>
                    </a:lnTo>
                    <a:lnTo>
                      <a:pt x="319" y="8"/>
                    </a:lnTo>
                    <a:lnTo>
                      <a:pt x="323" y="8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9"/>
                    </a:lnTo>
                    <a:lnTo>
                      <a:pt x="342" y="9"/>
                    </a:lnTo>
                    <a:lnTo>
                      <a:pt x="346" y="9"/>
                    </a:lnTo>
                    <a:lnTo>
                      <a:pt x="350" y="11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2"/>
                    </a:lnTo>
                    <a:lnTo>
                      <a:pt x="366" y="12"/>
                    </a:lnTo>
                    <a:lnTo>
                      <a:pt x="370" y="12"/>
                    </a:lnTo>
                    <a:lnTo>
                      <a:pt x="374" y="14"/>
                    </a:lnTo>
                    <a:lnTo>
                      <a:pt x="378" y="13"/>
                    </a:lnTo>
                    <a:lnTo>
                      <a:pt x="382" y="14"/>
                    </a:lnTo>
                    <a:lnTo>
                      <a:pt x="386" y="15"/>
                    </a:lnTo>
                    <a:lnTo>
                      <a:pt x="390" y="15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6"/>
                    </a:lnTo>
                    <a:lnTo>
                      <a:pt x="406" y="18"/>
                    </a:lnTo>
                    <a:lnTo>
                      <a:pt x="410" y="17"/>
                    </a:lnTo>
                    <a:lnTo>
                      <a:pt x="413" y="19"/>
                    </a:lnTo>
                    <a:lnTo>
                      <a:pt x="417" y="19"/>
                    </a:lnTo>
                    <a:lnTo>
                      <a:pt x="421" y="19"/>
                    </a:lnTo>
                    <a:lnTo>
                      <a:pt x="425" y="20"/>
                    </a:lnTo>
                    <a:lnTo>
                      <a:pt x="429" y="20"/>
                    </a:lnTo>
                    <a:lnTo>
                      <a:pt x="433" y="21"/>
                    </a:lnTo>
                    <a:lnTo>
                      <a:pt x="437" y="23"/>
                    </a:lnTo>
                    <a:lnTo>
                      <a:pt x="441" y="24"/>
                    </a:lnTo>
                    <a:lnTo>
                      <a:pt x="445" y="24"/>
                    </a:lnTo>
                    <a:lnTo>
                      <a:pt x="449" y="24"/>
                    </a:lnTo>
                    <a:lnTo>
                      <a:pt x="453" y="25"/>
                    </a:lnTo>
                    <a:lnTo>
                      <a:pt x="457" y="27"/>
                    </a:lnTo>
                    <a:lnTo>
                      <a:pt x="461" y="28"/>
                    </a:lnTo>
                    <a:lnTo>
                      <a:pt x="465" y="28"/>
                    </a:lnTo>
                    <a:lnTo>
                      <a:pt x="469" y="29"/>
                    </a:lnTo>
                    <a:lnTo>
                      <a:pt x="473" y="31"/>
                    </a:lnTo>
                    <a:lnTo>
                      <a:pt x="477" y="31"/>
                    </a:lnTo>
                    <a:lnTo>
                      <a:pt x="480" y="31"/>
                    </a:lnTo>
                    <a:lnTo>
                      <a:pt x="484" y="32"/>
                    </a:lnTo>
                    <a:lnTo>
                      <a:pt x="488" y="32"/>
                    </a:lnTo>
                    <a:lnTo>
                      <a:pt x="492" y="33"/>
                    </a:lnTo>
                    <a:lnTo>
                      <a:pt x="496" y="36"/>
                    </a:lnTo>
                    <a:lnTo>
                      <a:pt x="500" y="35"/>
                    </a:lnTo>
                    <a:lnTo>
                      <a:pt x="504" y="36"/>
                    </a:lnTo>
                    <a:lnTo>
                      <a:pt x="508" y="38"/>
                    </a:lnTo>
                    <a:lnTo>
                      <a:pt x="512" y="38"/>
                    </a:lnTo>
                    <a:lnTo>
                      <a:pt x="516" y="39"/>
                    </a:lnTo>
                    <a:lnTo>
                      <a:pt x="520" y="41"/>
                    </a:lnTo>
                    <a:lnTo>
                      <a:pt x="524" y="41"/>
                    </a:lnTo>
                    <a:lnTo>
                      <a:pt x="528" y="43"/>
                    </a:lnTo>
                    <a:lnTo>
                      <a:pt x="532" y="45"/>
                    </a:lnTo>
                    <a:lnTo>
                      <a:pt x="536" y="45"/>
                    </a:lnTo>
                    <a:lnTo>
                      <a:pt x="540" y="46"/>
                    </a:lnTo>
                    <a:lnTo>
                      <a:pt x="544" y="48"/>
                    </a:lnTo>
                    <a:lnTo>
                      <a:pt x="547" y="50"/>
                    </a:lnTo>
                    <a:lnTo>
                      <a:pt x="551" y="49"/>
                    </a:lnTo>
                    <a:lnTo>
                      <a:pt x="555" y="51"/>
                    </a:lnTo>
                    <a:lnTo>
                      <a:pt x="559" y="53"/>
                    </a:lnTo>
                    <a:lnTo>
                      <a:pt x="563" y="54"/>
                    </a:lnTo>
                    <a:lnTo>
                      <a:pt x="567" y="55"/>
                    </a:lnTo>
                    <a:lnTo>
                      <a:pt x="571" y="57"/>
                    </a:lnTo>
                    <a:lnTo>
                      <a:pt x="575" y="58"/>
                    </a:lnTo>
                    <a:lnTo>
                      <a:pt x="579" y="59"/>
                    </a:lnTo>
                    <a:lnTo>
                      <a:pt x="583" y="60"/>
                    </a:lnTo>
                    <a:lnTo>
                      <a:pt x="587" y="61"/>
                    </a:lnTo>
                    <a:lnTo>
                      <a:pt x="591" y="63"/>
                    </a:lnTo>
                    <a:lnTo>
                      <a:pt x="595" y="64"/>
                    </a:lnTo>
                    <a:lnTo>
                      <a:pt x="599" y="64"/>
                    </a:lnTo>
                    <a:lnTo>
                      <a:pt x="603" y="66"/>
                    </a:lnTo>
                    <a:lnTo>
                      <a:pt x="607" y="67"/>
                    </a:lnTo>
                    <a:lnTo>
                      <a:pt x="611" y="69"/>
                    </a:lnTo>
                    <a:lnTo>
                      <a:pt x="615" y="70"/>
                    </a:lnTo>
                    <a:lnTo>
                      <a:pt x="618" y="73"/>
                    </a:lnTo>
                    <a:lnTo>
                      <a:pt x="622" y="75"/>
                    </a:lnTo>
                    <a:lnTo>
                      <a:pt x="626" y="75"/>
                    </a:lnTo>
                    <a:lnTo>
                      <a:pt x="630" y="76"/>
                    </a:lnTo>
                    <a:lnTo>
                      <a:pt x="634" y="79"/>
                    </a:lnTo>
                    <a:lnTo>
                      <a:pt x="638" y="79"/>
                    </a:lnTo>
                    <a:lnTo>
                      <a:pt x="642" y="80"/>
                    </a:lnTo>
                    <a:lnTo>
                      <a:pt x="646" y="83"/>
                    </a:lnTo>
                    <a:lnTo>
                      <a:pt x="650" y="85"/>
                    </a:lnTo>
                    <a:lnTo>
                      <a:pt x="654" y="87"/>
                    </a:lnTo>
                    <a:lnTo>
                      <a:pt x="658" y="87"/>
                    </a:lnTo>
                    <a:lnTo>
                      <a:pt x="662" y="88"/>
                    </a:lnTo>
                    <a:lnTo>
                      <a:pt x="666" y="90"/>
                    </a:lnTo>
                    <a:lnTo>
                      <a:pt x="670" y="91"/>
                    </a:lnTo>
                    <a:lnTo>
                      <a:pt x="674" y="94"/>
                    </a:lnTo>
                    <a:lnTo>
                      <a:pt x="678" y="95"/>
                    </a:lnTo>
                    <a:lnTo>
                      <a:pt x="682" y="98"/>
                    </a:lnTo>
                    <a:lnTo>
                      <a:pt x="685" y="98"/>
                    </a:lnTo>
                    <a:lnTo>
                      <a:pt x="689" y="101"/>
                    </a:lnTo>
                    <a:lnTo>
                      <a:pt x="693" y="102"/>
                    </a:lnTo>
                    <a:lnTo>
                      <a:pt x="697" y="103"/>
                    </a:lnTo>
                    <a:lnTo>
                      <a:pt x="701" y="106"/>
                    </a:lnTo>
                    <a:lnTo>
                      <a:pt x="705" y="108"/>
                    </a:lnTo>
                    <a:lnTo>
                      <a:pt x="709" y="109"/>
                    </a:lnTo>
                    <a:lnTo>
                      <a:pt x="713" y="111"/>
                    </a:lnTo>
                    <a:lnTo>
                      <a:pt x="717" y="113"/>
                    </a:lnTo>
                    <a:lnTo>
                      <a:pt x="721" y="114"/>
                    </a:lnTo>
                    <a:lnTo>
                      <a:pt x="725" y="115"/>
                    </a:lnTo>
                    <a:lnTo>
                      <a:pt x="729" y="118"/>
                    </a:lnTo>
                    <a:lnTo>
                      <a:pt x="733" y="120"/>
                    </a:lnTo>
                    <a:lnTo>
                      <a:pt x="737" y="121"/>
                    </a:lnTo>
                    <a:lnTo>
                      <a:pt x="741" y="123"/>
                    </a:lnTo>
                    <a:lnTo>
                      <a:pt x="745" y="124"/>
                    </a:lnTo>
                    <a:lnTo>
                      <a:pt x="749" y="128"/>
                    </a:lnTo>
                    <a:lnTo>
                      <a:pt x="753" y="128"/>
                    </a:lnTo>
                    <a:lnTo>
                      <a:pt x="756" y="130"/>
                    </a:lnTo>
                    <a:lnTo>
                      <a:pt x="760" y="134"/>
                    </a:lnTo>
                    <a:lnTo>
                      <a:pt x="764" y="135"/>
                    </a:lnTo>
                    <a:lnTo>
                      <a:pt x="768" y="135"/>
                    </a:lnTo>
                    <a:lnTo>
                      <a:pt x="772" y="139"/>
                    </a:lnTo>
                    <a:lnTo>
                      <a:pt x="776" y="142"/>
                    </a:lnTo>
                    <a:lnTo>
                      <a:pt x="780" y="143"/>
                    </a:lnTo>
                    <a:lnTo>
                      <a:pt x="784" y="145"/>
                    </a:lnTo>
                    <a:lnTo>
                      <a:pt x="788" y="147"/>
                    </a:lnTo>
                    <a:lnTo>
                      <a:pt x="792" y="149"/>
                    </a:lnTo>
                    <a:lnTo>
                      <a:pt x="796" y="150"/>
                    </a:lnTo>
                    <a:lnTo>
                      <a:pt x="800" y="152"/>
                    </a:lnTo>
                    <a:lnTo>
                      <a:pt x="804" y="154"/>
                    </a:lnTo>
                    <a:lnTo>
                      <a:pt x="808" y="156"/>
                    </a:lnTo>
                    <a:lnTo>
                      <a:pt x="812" y="159"/>
                    </a:lnTo>
                    <a:lnTo>
                      <a:pt x="816" y="161"/>
                    </a:lnTo>
                    <a:lnTo>
                      <a:pt x="820" y="164"/>
                    </a:lnTo>
                    <a:lnTo>
                      <a:pt x="823" y="165"/>
                    </a:lnTo>
                    <a:lnTo>
                      <a:pt x="827" y="168"/>
                    </a:lnTo>
                    <a:lnTo>
                      <a:pt x="831" y="170"/>
                    </a:lnTo>
                    <a:lnTo>
                      <a:pt x="835" y="172"/>
                    </a:lnTo>
                    <a:lnTo>
                      <a:pt x="839" y="175"/>
                    </a:lnTo>
                    <a:lnTo>
                      <a:pt x="843" y="176"/>
                    </a:lnTo>
                    <a:lnTo>
                      <a:pt x="847" y="180"/>
                    </a:lnTo>
                    <a:lnTo>
                      <a:pt x="851" y="181"/>
                    </a:lnTo>
                    <a:lnTo>
                      <a:pt x="855" y="183"/>
                    </a:lnTo>
                    <a:lnTo>
                      <a:pt x="859" y="185"/>
                    </a:lnTo>
                    <a:lnTo>
                      <a:pt x="863" y="188"/>
                    </a:lnTo>
                    <a:lnTo>
                      <a:pt x="867" y="189"/>
                    </a:lnTo>
                    <a:lnTo>
                      <a:pt x="871" y="193"/>
                    </a:lnTo>
                    <a:lnTo>
                      <a:pt x="875" y="195"/>
                    </a:lnTo>
                    <a:lnTo>
                      <a:pt x="879" y="196"/>
                    </a:lnTo>
                    <a:lnTo>
                      <a:pt x="883" y="199"/>
                    </a:lnTo>
                    <a:lnTo>
                      <a:pt x="887" y="202"/>
                    </a:lnTo>
                    <a:lnTo>
                      <a:pt x="890" y="203"/>
                    </a:lnTo>
                    <a:lnTo>
                      <a:pt x="894" y="205"/>
                    </a:lnTo>
                    <a:lnTo>
                      <a:pt x="898" y="209"/>
                    </a:lnTo>
                    <a:lnTo>
                      <a:pt x="902" y="210"/>
                    </a:lnTo>
                    <a:lnTo>
                      <a:pt x="906" y="212"/>
                    </a:lnTo>
                    <a:lnTo>
                      <a:pt x="910" y="214"/>
                    </a:lnTo>
                    <a:lnTo>
                      <a:pt x="914" y="217"/>
                    </a:lnTo>
                    <a:lnTo>
                      <a:pt x="918" y="220"/>
                    </a:lnTo>
                    <a:lnTo>
                      <a:pt x="922" y="222"/>
                    </a:lnTo>
                    <a:lnTo>
                      <a:pt x="926" y="223"/>
                    </a:lnTo>
                    <a:lnTo>
                      <a:pt x="930" y="226"/>
                    </a:lnTo>
                    <a:lnTo>
                      <a:pt x="934" y="228"/>
                    </a:lnTo>
                    <a:lnTo>
                      <a:pt x="938" y="230"/>
                    </a:lnTo>
                    <a:lnTo>
                      <a:pt x="942" y="233"/>
                    </a:lnTo>
                    <a:lnTo>
                      <a:pt x="946" y="235"/>
                    </a:lnTo>
                    <a:lnTo>
                      <a:pt x="950" y="239"/>
                    </a:lnTo>
                    <a:lnTo>
                      <a:pt x="954" y="240"/>
                    </a:lnTo>
                    <a:lnTo>
                      <a:pt x="958" y="243"/>
                    </a:lnTo>
                    <a:lnTo>
                      <a:pt x="961" y="245"/>
                    </a:lnTo>
                    <a:lnTo>
                      <a:pt x="965" y="247"/>
                    </a:lnTo>
                    <a:lnTo>
                      <a:pt x="969" y="251"/>
                    </a:lnTo>
                    <a:lnTo>
                      <a:pt x="973" y="251"/>
                    </a:lnTo>
                    <a:lnTo>
                      <a:pt x="977" y="253"/>
                    </a:lnTo>
                    <a:lnTo>
                      <a:pt x="981" y="255"/>
                    </a:lnTo>
                    <a:lnTo>
                      <a:pt x="985" y="259"/>
                    </a:lnTo>
                    <a:lnTo>
                      <a:pt x="989" y="260"/>
                    </a:lnTo>
                    <a:lnTo>
                      <a:pt x="993" y="263"/>
                    </a:lnTo>
                    <a:lnTo>
                      <a:pt x="997" y="265"/>
                    </a:lnTo>
                    <a:lnTo>
                      <a:pt x="1001" y="268"/>
                    </a:lnTo>
                    <a:lnTo>
                      <a:pt x="1005" y="269"/>
                    </a:lnTo>
                    <a:lnTo>
                      <a:pt x="1009" y="273"/>
                    </a:lnTo>
                    <a:lnTo>
                      <a:pt x="1013" y="275"/>
                    </a:lnTo>
                    <a:lnTo>
                      <a:pt x="1017" y="276"/>
                    </a:lnTo>
                    <a:lnTo>
                      <a:pt x="1021" y="279"/>
                    </a:lnTo>
                    <a:lnTo>
                      <a:pt x="1025" y="281"/>
                    </a:lnTo>
                    <a:lnTo>
                      <a:pt x="1028" y="284"/>
                    </a:lnTo>
                    <a:lnTo>
                      <a:pt x="1032" y="287"/>
                    </a:lnTo>
                    <a:lnTo>
                      <a:pt x="1036" y="288"/>
                    </a:lnTo>
                    <a:lnTo>
                      <a:pt x="1040" y="291"/>
                    </a:lnTo>
                    <a:lnTo>
                      <a:pt x="1044" y="294"/>
                    </a:lnTo>
                    <a:lnTo>
                      <a:pt x="1048" y="296"/>
                    </a:lnTo>
                    <a:lnTo>
                      <a:pt x="1052" y="299"/>
                    </a:lnTo>
                    <a:lnTo>
                      <a:pt x="1056" y="300"/>
                    </a:lnTo>
                    <a:lnTo>
                      <a:pt x="1060" y="303"/>
                    </a:lnTo>
                    <a:lnTo>
                      <a:pt x="1064" y="306"/>
                    </a:lnTo>
                    <a:lnTo>
                      <a:pt x="1068" y="307"/>
                    </a:lnTo>
                    <a:lnTo>
                      <a:pt x="1072" y="309"/>
                    </a:lnTo>
                    <a:lnTo>
                      <a:pt x="1076" y="313"/>
                    </a:lnTo>
                    <a:lnTo>
                      <a:pt x="1080" y="315"/>
                    </a:lnTo>
                    <a:lnTo>
                      <a:pt x="1084" y="316"/>
                    </a:lnTo>
                    <a:lnTo>
                      <a:pt x="1088" y="320"/>
                    </a:lnTo>
                    <a:lnTo>
                      <a:pt x="1092" y="321"/>
                    </a:lnTo>
                    <a:lnTo>
                      <a:pt x="1095" y="324"/>
                    </a:lnTo>
                    <a:lnTo>
                      <a:pt x="1099" y="326"/>
                    </a:lnTo>
                    <a:lnTo>
                      <a:pt x="1103" y="329"/>
                    </a:lnTo>
                    <a:lnTo>
                      <a:pt x="1107" y="330"/>
                    </a:lnTo>
                    <a:lnTo>
                      <a:pt x="1111" y="333"/>
                    </a:lnTo>
                    <a:lnTo>
                      <a:pt x="1115" y="336"/>
                    </a:lnTo>
                    <a:lnTo>
                      <a:pt x="1119" y="339"/>
                    </a:lnTo>
                    <a:lnTo>
                      <a:pt x="1123" y="340"/>
                    </a:lnTo>
                    <a:lnTo>
                      <a:pt x="1127" y="343"/>
                    </a:lnTo>
                    <a:lnTo>
                      <a:pt x="1131" y="345"/>
                    </a:lnTo>
                    <a:lnTo>
                      <a:pt x="1135" y="346"/>
                    </a:lnTo>
                    <a:lnTo>
                      <a:pt x="1139" y="348"/>
                    </a:lnTo>
                    <a:lnTo>
                      <a:pt x="1143" y="351"/>
                    </a:lnTo>
                    <a:lnTo>
                      <a:pt x="1147" y="353"/>
                    </a:lnTo>
                    <a:lnTo>
                      <a:pt x="1151" y="354"/>
                    </a:lnTo>
                    <a:lnTo>
                      <a:pt x="1155" y="358"/>
                    </a:lnTo>
                    <a:lnTo>
                      <a:pt x="1159" y="361"/>
                    </a:lnTo>
                    <a:lnTo>
                      <a:pt x="1163" y="362"/>
                    </a:lnTo>
                    <a:lnTo>
                      <a:pt x="1166" y="364"/>
                    </a:lnTo>
                    <a:lnTo>
                      <a:pt x="1170" y="366"/>
                    </a:lnTo>
                    <a:lnTo>
                      <a:pt x="1174" y="369"/>
                    </a:lnTo>
                    <a:lnTo>
                      <a:pt x="1178" y="371"/>
                    </a:lnTo>
                    <a:lnTo>
                      <a:pt x="1182" y="372"/>
                    </a:lnTo>
                    <a:lnTo>
                      <a:pt x="1186" y="376"/>
                    </a:lnTo>
                    <a:lnTo>
                      <a:pt x="1190" y="379"/>
                    </a:lnTo>
                    <a:lnTo>
                      <a:pt x="1194" y="380"/>
                    </a:lnTo>
                    <a:lnTo>
                      <a:pt x="1198" y="383"/>
                    </a:lnTo>
                    <a:lnTo>
                      <a:pt x="1202" y="384"/>
                    </a:lnTo>
                    <a:lnTo>
                      <a:pt x="1206" y="387"/>
                    </a:lnTo>
                    <a:lnTo>
                      <a:pt x="1210" y="388"/>
                    </a:lnTo>
                    <a:lnTo>
                      <a:pt x="1214" y="389"/>
                    </a:lnTo>
                    <a:lnTo>
                      <a:pt x="1218" y="392"/>
                    </a:lnTo>
                    <a:lnTo>
                      <a:pt x="1222" y="395"/>
                    </a:lnTo>
                    <a:lnTo>
                      <a:pt x="1226" y="396"/>
                    </a:lnTo>
                    <a:lnTo>
                      <a:pt x="1230" y="400"/>
                    </a:lnTo>
                    <a:lnTo>
                      <a:pt x="1233" y="400"/>
                    </a:lnTo>
                    <a:lnTo>
                      <a:pt x="1237" y="402"/>
                    </a:lnTo>
                    <a:lnTo>
                      <a:pt x="1241" y="404"/>
                    </a:lnTo>
                    <a:lnTo>
                      <a:pt x="1245" y="406"/>
                    </a:lnTo>
                    <a:lnTo>
                      <a:pt x="1249" y="406"/>
                    </a:lnTo>
                    <a:lnTo>
                      <a:pt x="1253" y="410"/>
                    </a:lnTo>
                    <a:lnTo>
                      <a:pt x="1257" y="412"/>
                    </a:lnTo>
                    <a:lnTo>
                      <a:pt x="1261" y="414"/>
                    </a:lnTo>
                    <a:lnTo>
                      <a:pt x="1265" y="417"/>
                    </a:lnTo>
                    <a:lnTo>
                      <a:pt x="1269" y="418"/>
                    </a:lnTo>
                    <a:lnTo>
                      <a:pt x="1273" y="421"/>
                    </a:lnTo>
                    <a:lnTo>
                      <a:pt x="1277" y="421"/>
                    </a:lnTo>
                    <a:lnTo>
                      <a:pt x="1281" y="424"/>
                    </a:lnTo>
                    <a:lnTo>
                      <a:pt x="1285" y="426"/>
                    </a:lnTo>
                    <a:lnTo>
                      <a:pt x="1289" y="429"/>
                    </a:lnTo>
                    <a:lnTo>
                      <a:pt x="1293" y="428"/>
                    </a:lnTo>
                    <a:lnTo>
                      <a:pt x="1297" y="431"/>
                    </a:lnTo>
                    <a:lnTo>
                      <a:pt x="1301" y="432"/>
                    </a:lnTo>
                    <a:lnTo>
                      <a:pt x="1304" y="434"/>
                    </a:lnTo>
                    <a:lnTo>
                      <a:pt x="1308" y="437"/>
                    </a:lnTo>
                    <a:lnTo>
                      <a:pt x="1312" y="439"/>
                    </a:lnTo>
                    <a:lnTo>
                      <a:pt x="1316" y="442"/>
                    </a:lnTo>
                    <a:lnTo>
                      <a:pt x="1320" y="443"/>
                    </a:lnTo>
                    <a:lnTo>
                      <a:pt x="1324" y="443"/>
                    </a:lnTo>
                    <a:lnTo>
                      <a:pt x="1328" y="447"/>
                    </a:lnTo>
                    <a:lnTo>
                      <a:pt x="1332" y="447"/>
                    </a:lnTo>
                    <a:lnTo>
                      <a:pt x="1336" y="448"/>
                    </a:lnTo>
                    <a:lnTo>
                      <a:pt x="1340" y="451"/>
                    </a:lnTo>
                    <a:lnTo>
                      <a:pt x="1344" y="452"/>
                    </a:lnTo>
                    <a:lnTo>
                      <a:pt x="1348" y="455"/>
                    </a:lnTo>
                    <a:lnTo>
                      <a:pt x="1352" y="454"/>
                    </a:lnTo>
                    <a:lnTo>
                      <a:pt x="1356" y="458"/>
                    </a:lnTo>
                    <a:lnTo>
                      <a:pt x="1360" y="460"/>
                    </a:lnTo>
                    <a:lnTo>
                      <a:pt x="1364" y="461"/>
                    </a:lnTo>
                    <a:lnTo>
                      <a:pt x="1368" y="463"/>
                    </a:lnTo>
                    <a:lnTo>
                      <a:pt x="1371" y="463"/>
                    </a:lnTo>
                    <a:lnTo>
                      <a:pt x="1375" y="466"/>
                    </a:lnTo>
                    <a:lnTo>
                      <a:pt x="1379" y="465"/>
                    </a:lnTo>
                    <a:lnTo>
                      <a:pt x="1383" y="469"/>
                    </a:lnTo>
                    <a:lnTo>
                      <a:pt x="1387" y="471"/>
                    </a:lnTo>
                    <a:lnTo>
                      <a:pt x="1391" y="472"/>
                    </a:lnTo>
                    <a:lnTo>
                      <a:pt x="1395" y="473"/>
                    </a:lnTo>
                    <a:lnTo>
                      <a:pt x="1399" y="475"/>
                    </a:lnTo>
                    <a:lnTo>
                      <a:pt x="1403" y="476"/>
                    </a:lnTo>
                    <a:lnTo>
                      <a:pt x="1407" y="477"/>
                    </a:lnTo>
                    <a:lnTo>
                      <a:pt x="1411" y="479"/>
                    </a:lnTo>
                    <a:lnTo>
                      <a:pt x="1415" y="480"/>
                    </a:lnTo>
                    <a:lnTo>
                      <a:pt x="1419" y="480"/>
                    </a:lnTo>
                    <a:lnTo>
                      <a:pt x="1423" y="484"/>
                    </a:lnTo>
                    <a:lnTo>
                      <a:pt x="1427" y="486"/>
                    </a:lnTo>
                    <a:lnTo>
                      <a:pt x="1431" y="487"/>
                    </a:lnTo>
                    <a:lnTo>
                      <a:pt x="1435" y="487"/>
                    </a:lnTo>
                    <a:lnTo>
                      <a:pt x="1438" y="488"/>
                    </a:lnTo>
                    <a:lnTo>
                      <a:pt x="1442" y="491"/>
                    </a:lnTo>
                    <a:lnTo>
                      <a:pt x="1446" y="491"/>
                    </a:lnTo>
                    <a:lnTo>
                      <a:pt x="1450" y="492"/>
                    </a:lnTo>
                    <a:lnTo>
                      <a:pt x="1454" y="495"/>
                    </a:lnTo>
                    <a:lnTo>
                      <a:pt x="1458" y="496"/>
                    </a:lnTo>
                    <a:lnTo>
                      <a:pt x="1462" y="496"/>
                    </a:lnTo>
                    <a:lnTo>
                      <a:pt x="1466" y="498"/>
                    </a:lnTo>
                    <a:lnTo>
                      <a:pt x="1470" y="498"/>
                    </a:lnTo>
                    <a:lnTo>
                      <a:pt x="1474" y="500"/>
                    </a:lnTo>
                    <a:lnTo>
                      <a:pt x="1478" y="501"/>
                    </a:lnTo>
                    <a:lnTo>
                      <a:pt x="1482" y="502"/>
                    </a:lnTo>
                    <a:lnTo>
                      <a:pt x="1486" y="503"/>
                    </a:lnTo>
                    <a:lnTo>
                      <a:pt x="1490" y="503"/>
                    </a:lnTo>
                    <a:lnTo>
                      <a:pt x="1494" y="507"/>
                    </a:lnTo>
                    <a:lnTo>
                      <a:pt x="1498" y="507"/>
                    </a:lnTo>
                    <a:lnTo>
                      <a:pt x="1502" y="507"/>
                    </a:lnTo>
                    <a:lnTo>
                      <a:pt x="1506" y="508"/>
                    </a:lnTo>
                    <a:lnTo>
                      <a:pt x="1509" y="510"/>
                    </a:lnTo>
                    <a:lnTo>
                      <a:pt x="1513" y="510"/>
                    </a:lnTo>
                    <a:lnTo>
                      <a:pt x="1517" y="511"/>
                    </a:lnTo>
                    <a:lnTo>
                      <a:pt x="1521" y="513"/>
                    </a:lnTo>
                    <a:lnTo>
                      <a:pt x="1525" y="514"/>
                    </a:lnTo>
                    <a:lnTo>
                      <a:pt x="1529" y="514"/>
                    </a:lnTo>
                    <a:lnTo>
                      <a:pt x="1533" y="514"/>
                    </a:lnTo>
                    <a:lnTo>
                      <a:pt x="1537" y="517"/>
                    </a:lnTo>
                    <a:lnTo>
                      <a:pt x="1541" y="516"/>
                    </a:lnTo>
                    <a:lnTo>
                      <a:pt x="1545" y="517"/>
                    </a:lnTo>
                    <a:lnTo>
                      <a:pt x="1549" y="519"/>
                    </a:lnTo>
                    <a:lnTo>
                      <a:pt x="1553" y="519"/>
                    </a:lnTo>
                    <a:lnTo>
                      <a:pt x="1557" y="521"/>
                    </a:lnTo>
                    <a:lnTo>
                      <a:pt x="1561" y="521"/>
                    </a:lnTo>
                    <a:lnTo>
                      <a:pt x="1565" y="521"/>
                    </a:lnTo>
                    <a:lnTo>
                      <a:pt x="1569" y="524"/>
                    </a:lnTo>
                    <a:lnTo>
                      <a:pt x="1573" y="523"/>
                    </a:lnTo>
                    <a:lnTo>
                      <a:pt x="1576" y="525"/>
                    </a:lnTo>
                    <a:lnTo>
                      <a:pt x="1580" y="524"/>
                    </a:lnTo>
                    <a:lnTo>
                      <a:pt x="1584" y="526"/>
                    </a:lnTo>
                    <a:lnTo>
                      <a:pt x="1588" y="525"/>
                    </a:lnTo>
                    <a:lnTo>
                      <a:pt x="1592" y="526"/>
                    </a:lnTo>
                    <a:lnTo>
                      <a:pt x="1596" y="526"/>
                    </a:lnTo>
                    <a:lnTo>
                      <a:pt x="1600" y="528"/>
                    </a:lnTo>
                    <a:lnTo>
                      <a:pt x="1604" y="528"/>
                    </a:lnTo>
                    <a:lnTo>
                      <a:pt x="1608" y="528"/>
                    </a:lnTo>
                    <a:lnTo>
                      <a:pt x="1612" y="529"/>
                    </a:lnTo>
                    <a:lnTo>
                      <a:pt x="1616" y="531"/>
                    </a:lnTo>
                    <a:lnTo>
                      <a:pt x="1620" y="532"/>
                    </a:lnTo>
                    <a:lnTo>
                      <a:pt x="1624" y="530"/>
                    </a:lnTo>
                    <a:lnTo>
                      <a:pt x="1628" y="532"/>
                    </a:lnTo>
                    <a:lnTo>
                      <a:pt x="1632" y="532"/>
                    </a:lnTo>
                    <a:lnTo>
                      <a:pt x="1636" y="532"/>
                    </a:lnTo>
                    <a:lnTo>
                      <a:pt x="1640" y="534"/>
                    </a:lnTo>
                    <a:lnTo>
                      <a:pt x="1643" y="534"/>
                    </a:lnTo>
                    <a:lnTo>
                      <a:pt x="1647" y="534"/>
                    </a:lnTo>
                    <a:lnTo>
                      <a:pt x="1651" y="534"/>
                    </a:lnTo>
                    <a:lnTo>
                      <a:pt x="1655" y="537"/>
                    </a:lnTo>
                    <a:lnTo>
                      <a:pt x="1659" y="535"/>
                    </a:lnTo>
                    <a:lnTo>
                      <a:pt x="1663" y="535"/>
                    </a:lnTo>
                    <a:lnTo>
                      <a:pt x="1667" y="536"/>
                    </a:lnTo>
                    <a:lnTo>
                      <a:pt x="1671" y="536"/>
                    </a:lnTo>
                    <a:lnTo>
                      <a:pt x="1675" y="536"/>
                    </a:lnTo>
                    <a:lnTo>
                      <a:pt x="1679" y="538"/>
                    </a:lnTo>
                    <a:lnTo>
                      <a:pt x="1683" y="535"/>
                    </a:lnTo>
                    <a:lnTo>
                      <a:pt x="1687" y="538"/>
                    </a:lnTo>
                    <a:lnTo>
                      <a:pt x="1691" y="537"/>
                    </a:lnTo>
                    <a:lnTo>
                      <a:pt x="1695" y="537"/>
                    </a:lnTo>
                    <a:lnTo>
                      <a:pt x="1699" y="538"/>
                    </a:lnTo>
                    <a:lnTo>
                      <a:pt x="1703" y="538"/>
                    </a:lnTo>
                    <a:lnTo>
                      <a:pt x="1707" y="538"/>
                    </a:lnTo>
                    <a:lnTo>
                      <a:pt x="1711" y="539"/>
                    </a:lnTo>
                    <a:lnTo>
                      <a:pt x="1714" y="538"/>
                    </a:lnTo>
                    <a:lnTo>
                      <a:pt x="1718" y="539"/>
                    </a:lnTo>
                    <a:lnTo>
                      <a:pt x="1722" y="538"/>
                    </a:lnTo>
                    <a:lnTo>
                      <a:pt x="1726" y="539"/>
                    </a:lnTo>
                    <a:lnTo>
                      <a:pt x="1730" y="539"/>
                    </a:lnTo>
                    <a:lnTo>
                      <a:pt x="1734" y="539"/>
                    </a:lnTo>
                    <a:lnTo>
                      <a:pt x="1738" y="539"/>
                    </a:lnTo>
                    <a:lnTo>
                      <a:pt x="1742" y="540"/>
                    </a:lnTo>
                    <a:lnTo>
                      <a:pt x="1746" y="540"/>
                    </a:lnTo>
                    <a:lnTo>
                      <a:pt x="1750" y="539"/>
                    </a:lnTo>
                    <a:lnTo>
                      <a:pt x="1754" y="541"/>
                    </a:lnTo>
                    <a:lnTo>
                      <a:pt x="1758" y="539"/>
                    </a:lnTo>
                    <a:lnTo>
                      <a:pt x="1762" y="539"/>
                    </a:lnTo>
                    <a:lnTo>
                      <a:pt x="1766" y="538"/>
                    </a:lnTo>
                    <a:lnTo>
                      <a:pt x="1770" y="538"/>
                    </a:lnTo>
                    <a:lnTo>
                      <a:pt x="1774" y="539"/>
                    </a:lnTo>
                    <a:lnTo>
                      <a:pt x="1778" y="538"/>
                    </a:lnTo>
                    <a:lnTo>
                      <a:pt x="1781" y="539"/>
                    </a:lnTo>
                    <a:lnTo>
                      <a:pt x="1785" y="537"/>
                    </a:lnTo>
                    <a:lnTo>
                      <a:pt x="1789" y="536"/>
                    </a:lnTo>
                    <a:lnTo>
                      <a:pt x="1793" y="536"/>
                    </a:lnTo>
                    <a:lnTo>
                      <a:pt x="1797" y="536"/>
                    </a:lnTo>
                    <a:lnTo>
                      <a:pt x="1801" y="537"/>
                    </a:lnTo>
                    <a:lnTo>
                      <a:pt x="1805" y="537"/>
                    </a:lnTo>
                    <a:lnTo>
                      <a:pt x="1809" y="536"/>
                    </a:lnTo>
                    <a:lnTo>
                      <a:pt x="1813" y="535"/>
                    </a:lnTo>
                    <a:lnTo>
                      <a:pt x="1817" y="535"/>
                    </a:lnTo>
                    <a:lnTo>
                      <a:pt x="1821" y="535"/>
                    </a:lnTo>
                    <a:lnTo>
                      <a:pt x="1825" y="536"/>
                    </a:lnTo>
                    <a:lnTo>
                      <a:pt x="1829" y="535"/>
                    </a:lnTo>
                    <a:lnTo>
                      <a:pt x="1833" y="535"/>
                    </a:lnTo>
                    <a:lnTo>
                      <a:pt x="1837" y="534"/>
                    </a:lnTo>
                    <a:lnTo>
                      <a:pt x="1841" y="535"/>
                    </a:lnTo>
                    <a:lnTo>
                      <a:pt x="1845" y="534"/>
                    </a:lnTo>
                    <a:lnTo>
                      <a:pt x="1848" y="533"/>
                    </a:lnTo>
                    <a:lnTo>
                      <a:pt x="1852" y="531"/>
                    </a:lnTo>
                    <a:lnTo>
                      <a:pt x="1856" y="532"/>
                    </a:lnTo>
                    <a:lnTo>
                      <a:pt x="1860" y="532"/>
                    </a:lnTo>
                    <a:lnTo>
                      <a:pt x="1864" y="532"/>
                    </a:lnTo>
                    <a:lnTo>
                      <a:pt x="1868" y="530"/>
                    </a:lnTo>
                    <a:lnTo>
                      <a:pt x="1872" y="529"/>
                    </a:lnTo>
                    <a:lnTo>
                      <a:pt x="1876" y="529"/>
                    </a:lnTo>
                    <a:lnTo>
                      <a:pt x="1880" y="529"/>
                    </a:lnTo>
                    <a:lnTo>
                      <a:pt x="1884" y="528"/>
                    </a:lnTo>
                    <a:lnTo>
                      <a:pt x="1888" y="528"/>
                    </a:lnTo>
                    <a:lnTo>
                      <a:pt x="1892" y="527"/>
                    </a:lnTo>
                    <a:lnTo>
                      <a:pt x="1896" y="527"/>
                    </a:lnTo>
                    <a:lnTo>
                      <a:pt x="1900" y="525"/>
                    </a:lnTo>
                    <a:lnTo>
                      <a:pt x="1904" y="526"/>
                    </a:lnTo>
                    <a:lnTo>
                      <a:pt x="1908" y="524"/>
                    </a:lnTo>
                    <a:lnTo>
                      <a:pt x="1912" y="523"/>
                    </a:lnTo>
                    <a:lnTo>
                      <a:pt x="1916" y="524"/>
                    </a:lnTo>
                    <a:lnTo>
                      <a:pt x="1919" y="523"/>
                    </a:lnTo>
                    <a:lnTo>
                      <a:pt x="1923" y="523"/>
                    </a:lnTo>
                    <a:lnTo>
                      <a:pt x="1927" y="521"/>
                    </a:lnTo>
                    <a:lnTo>
                      <a:pt x="1931" y="521"/>
                    </a:lnTo>
                    <a:lnTo>
                      <a:pt x="1935" y="520"/>
                    </a:lnTo>
                    <a:lnTo>
                      <a:pt x="1939" y="519"/>
                    </a:lnTo>
                    <a:lnTo>
                      <a:pt x="1943" y="518"/>
                    </a:lnTo>
                    <a:lnTo>
                      <a:pt x="1947" y="517"/>
                    </a:lnTo>
                    <a:lnTo>
                      <a:pt x="1951" y="516"/>
                    </a:lnTo>
                    <a:lnTo>
                      <a:pt x="1955" y="515"/>
                    </a:lnTo>
                    <a:lnTo>
                      <a:pt x="1959" y="515"/>
                    </a:lnTo>
                    <a:lnTo>
                      <a:pt x="1963" y="516"/>
                    </a:lnTo>
                    <a:lnTo>
                      <a:pt x="1967" y="514"/>
                    </a:lnTo>
                    <a:lnTo>
                      <a:pt x="1971" y="514"/>
                    </a:lnTo>
                    <a:lnTo>
                      <a:pt x="1975" y="513"/>
                    </a:lnTo>
                    <a:lnTo>
                      <a:pt x="1979" y="511"/>
                    </a:lnTo>
                    <a:lnTo>
                      <a:pt x="1983" y="509"/>
                    </a:lnTo>
                    <a:lnTo>
                      <a:pt x="1986" y="509"/>
                    </a:lnTo>
                    <a:lnTo>
                      <a:pt x="1990" y="508"/>
                    </a:lnTo>
                    <a:lnTo>
                      <a:pt x="1994" y="508"/>
                    </a:lnTo>
                    <a:lnTo>
                      <a:pt x="1998" y="507"/>
                    </a:lnTo>
                    <a:lnTo>
                      <a:pt x="2002" y="506"/>
                    </a:lnTo>
                    <a:lnTo>
                      <a:pt x="2006" y="505"/>
                    </a:lnTo>
                    <a:lnTo>
                      <a:pt x="2010" y="505"/>
                    </a:lnTo>
                    <a:lnTo>
                      <a:pt x="2014" y="503"/>
                    </a:lnTo>
                    <a:lnTo>
                      <a:pt x="2018" y="502"/>
                    </a:lnTo>
                    <a:lnTo>
                      <a:pt x="2022" y="501"/>
                    </a:lnTo>
                    <a:lnTo>
                      <a:pt x="2026" y="501"/>
                    </a:lnTo>
                    <a:lnTo>
                      <a:pt x="2030" y="501"/>
                    </a:lnTo>
                    <a:lnTo>
                      <a:pt x="2034" y="499"/>
                    </a:lnTo>
                    <a:lnTo>
                      <a:pt x="2038" y="498"/>
                    </a:lnTo>
                    <a:lnTo>
                      <a:pt x="2042" y="497"/>
                    </a:lnTo>
                    <a:lnTo>
                      <a:pt x="2046" y="496"/>
                    </a:lnTo>
                    <a:lnTo>
                      <a:pt x="2050" y="494"/>
                    </a:lnTo>
                    <a:lnTo>
                      <a:pt x="2054" y="492"/>
                    </a:lnTo>
                    <a:lnTo>
                      <a:pt x="2057" y="492"/>
                    </a:lnTo>
                    <a:lnTo>
                      <a:pt x="2061" y="492"/>
                    </a:lnTo>
                    <a:lnTo>
                      <a:pt x="2065" y="491"/>
                    </a:lnTo>
                    <a:lnTo>
                      <a:pt x="2069" y="489"/>
                    </a:lnTo>
                    <a:lnTo>
                      <a:pt x="2073" y="488"/>
                    </a:lnTo>
                    <a:lnTo>
                      <a:pt x="2077" y="487"/>
                    </a:lnTo>
                    <a:lnTo>
                      <a:pt x="2081" y="485"/>
                    </a:lnTo>
                    <a:lnTo>
                      <a:pt x="2085" y="484"/>
                    </a:lnTo>
                    <a:lnTo>
                      <a:pt x="2089" y="484"/>
                    </a:lnTo>
                    <a:lnTo>
                      <a:pt x="2093" y="483"/>
                    </a:lnTo>
                    <a:lnTo>
                      <a:pt x="2097" y="481"/>
                    </a:lnTo>
                    <a:lnTo>
                      <a:pt x="2101" y="481"/>
                    </a:lnTo>
                    <a:lnTo>
                      <a:pt x="2105" y="479"/>
                    </a:lnTo>
                    <a:lnTo>
                      <a:pt x="2109" y="478"/>
                    </a:lnTo>
                    <a:lnTo>
                      <a:pt x="2113" y="476"/>
                    </a:lnTo>
                    <a:lnTo>
                      <a:pt x="2117" y="474"/>
                    </a:lnTo>
                    <a:lnTo>
                      <a:pt x="2121" y="475"/>
                    </a:lnTo>
                    <a:lnTo>
                      <a:pt x="2124" y="473"/>
                    </a:lnTo>
                    <a:lnTo>
                      <a:pt x="2128" y="471"/>
                    </a:lnTo>
                    <a:lnTo>
                      <a:pt x="2132" y="468"/>
                    </a:lnTo>
                    <a:lnTo>
                      <a:pt x="2136" y="468"/>
                    </a:lnTo>
                    <a:lnTo>
                      <a:pt x="2140" y="466"/>
                    </a:lnTo>
                    <a:lnTo>
                      <a:pt x="2144" y="467"/>
                    </a:lnTo>
                    <a:lnTo>
                      <a:pt x="2148" y="466"/>
                    </a:lnTo>
                    <a:lnTo>
                      <a:pt x="2152" y="463"/>
                    </a:lnTo>
                    <a:lnTo>
                      <a:pt x="2156" y="463"/>
                    </a:lnTo>
                    <a:lnTo>
                      <a:pt x="2160" y="461"/>
                    </a:lnTo>
                    <a:lnTo>
                      <a:pt x="2164" y="460"/>
                    </a:lnTo>
                    <a:lnTo>
                      <a:pt x="2168" y="459"/>
                    </a:lnTo>
                    <a:lnTo>
                      <a:pt x="2172" y="457"/>
                    </a:lnTo>
                    <a:lnTo>
                      <a:pt x="2176" y="456"/>
                    </a:lnTo>
                    <a:lnTo>
                      <a:pt x="2180" y="455"/>
                    </a:lnTo>
                    <a:lnTo>
                      <a:pt x="2184" y="453"/>
                    </a:lnTo>
                    <a:lnTo>
                      <a:pt x="2188" y="451"/>
                    </a:lnTo>
                    <a:lnTo>
                      <a:pt x="2191" y="450"/>
                    </a:lnTo>
                    <a:lnTo>
                      <a:pt x="2195" y="449"/>
                    </a:lnTo>
                    <a:lnTo>
                      <a:pt x="2199" y="448"/>
                    </a:lnTo>
                    <a:lnTo>
                      <a:pt x="2203" y="445"/>
                    </a:lnTo>
                    <a:lnTo>
                      <a:pt x="2207" y="445"/>
                    </a:lnTo>
                    <a:lnTo>
                      <a:pt x="2211" y="444"/>
                    </a:lnTo>
                    <a:lnTo>
                      <a:pt x="2215" y="442"/>
                    </a:lnTo>
                    <a:lnTo>
                      <a:pt x="2219" y="442"/>
                    </a:lnTo>
                    <a:lnTo>
                      <a:pt x="2223" y="439"/>
                    </a:lnTo>
                    <a:lnTo>
                      <a:pt x="2227" y="438"/>
                    </a:lnTo>
                    <a:lnTo>
                      <a:pt x="2231" y="438"/>
                    </a:lnTo>
                    <a:lnTo>
                      <a:pt x="2235" y="436"/>
                    </a:lnTo>
                    <a:lnTo>
                      <a:pt x="2239" y="434"/>
                    </a:lnTo>
                    <a:lnTo>
                      <a:pt x="2243" y="433"/>
                    </a:lnTo>
                    <a:lnTo>
                      <a:pt x="2247" y="431"/>
                    </a:lnTo>
                    <a:lnTo>
                      <a:pt x="2251" y="431"/>
                    </a:lnTo>
                    <a:lnTo>
                      <a:pt x="2255" y="428"/>
                    </a:lnTo>
                    <a:lnTo>
                      <a:pt x="2259" y="426"/>
                    </a:lnTo>
                    <a:lnTo>
                      <a:pt x="2262" y="425"/>
                    </a:lnTo>
                    <a:lnTo>
                      <a:pt x="2266" y="424"/>
                    </a:lnTo>
                    <a:lnTo>
                      <a:pt x="2270" y="423"/>
                    </a:lnTo>
                    <a:lnTo>
                      <a:pt x="2274" y="423"/>
                    </a:lnTo>
                    <a:lnTo>
                      <a:pt x="2278" y="421"/>
                    </a:lnTo>
                    <a:lnTo>
                      <a:pt x="2282" y="419"/>
                    </a:lnTo>
                    <a:lnTo>
                      <a:pt x="2286" y="416"/>
                    </a:lnTo>
                    <a:lnTo>
                      <a:pt x="2290" y="416"/>
                    </a:lnTo>
                    <a:lnTo>
                      <a:pt x="2294" y="414"/>
                    </a:lnTo>
                    <a:lnTo>
                      <a:pt x="2298" y="413"/>
                    </a:lnTo>
                    <a:lnTo>
                      <a:pt x="2302" y="411"/>
                    </a:lnTo>
                    <a:lnTo>
                      <a:pt x="2306" y="409"/>
                    </a:lnTo>
                    <a:lnTo>
                      <a:pt x="2310" y="408"/>
                    </a:lnTo>
                    <a:lnTo>
                      <a:pt x="2314" y="406"/>
                    </a:lnTo>
                    <a:lnTo>
                      <a:pt x="2318" y="406"/>
                    </a:lnTo>
                    <a:lnTo>
                      <a:pt x="2322" y="404"/>
                    </a:lnTo>
                    <a:lnTo>
                      <a:pt x="2326" y="402"/>
                    </a:lnTo>
                    <a:lnTo>
                      <a:pt x="2329" y="401"/>
                    </a:lnTo>
                    <a:lnTo>
                      <a:pt x="2333" y="398"/>
                    </a:lnTo>
                    <a:lnTo>
                      <a:pt x="2337" y="398"/>
                    </a:lnTo>
                    <a:lnTo>
                      <a:pt x="2341" y="397"/>
                    </a:lnTo>
                    <a:lnTo>
                      <a:pt x="2345" y="395"/>
                    </a:lnTo>
                    <a:lnTo>
                      <a:pt x="2349" y="394"/>
                    </a:lnTo>
                    <a:lnTo>
                      <a:pt x="2353" y="393"/>
                    </a:lnTo>
                    <a:lnTo>
                      <a:pt x="2357" y="391"/>
                    </a:lnTo>
                    <a:lnTo>
                      <a:pt x="2361" y="388"/>
                    </a:lnTo>
                    <a:lnTo>
                      <a:pt x="2365" y="387"/>
                    </a:lnTo>
                    <a:lnTo>
                      <a:pt x="2369" y="387"/>
                    </a:lnTo>
                    <a:lnTo>
                      <a:pt x="2373" y="385"/>
                    </a:lnTo>
                    <a:lnTo>
                      <a:pt x="2377" y="382"/>
                    </a:lnTo>
                    <a:lnTo>
                      <a:pt x="2381" y="381"/>
                    </a:lnTo>
                    <a:lnTo>
                      <a:pt x="2385" y="379"/>
                    </a:lnTo>
                    <a:lnTo>
                      <a:pt x="2389" y="377"/>
                    </a:lnTo>
                    <a:lnTo>
                      <a:pt x="2393" y="377"/>
                    </a:lnTo>
                    <a:lnTo>
                      <a:pt x="2396" y="375"/>
                    </a:lnTo>
                    <a:lnTo>
                      <a:pt x="2400" y="372"/>
                    </a:lnTo>
                    <a:lnTo>
                      <a:pt x="2404" y="372"/>
                    </a:lnTo>
                    <a:lnTo>
                      <a:pt x="2408" y="371"/>
                    </a:lnTo>
                    <a:lnTo>
                      <a:pt x="2412" y="369"/>
                    </a:lnTo>
                    <a:lnTo>
                      <a:pt x="2416" y="368"/>
                    </a:lnTo>
                    <a:lnTo>
                      <a:pt x="2420" y="365"/>
                    </a:lnTo>
                    <a:lnTo>
                      <a:pt x="2424" y="365"/>
                    </a:lnTo>
                    <a:lnTo>
                      <a:pt x="2428" y="362"/>
                    </a:lnTo>
                    <a:lnTo>
                      <a:pt x="2432" y="362"/>
                    </a:lnTo>
                    <a:lnTo>
                      <a:pt x="2436" y="360"/>
                    </a:lnTo>
                    <a:lnTo>
                      <a:pt x="2440" y="357"/>
                    </a:lnTo>
                    <a:lnTo>
                      <a:pt x="2444" y="357"/>
                    </a:lnTo>
                    <a:lnTo>
                      <a:pt x="2448" y="355"/>
                    </a:lnTo>
                    <a:lnTo>
                      <a:pt x="2452" y="353"/>
                    </a:lnTo>
                    <a:lnTo>
                      <a:pt x="2456" y="353"/>
                    </a:lnTo>
                    <a:lnTo>
                      <a:pt x="2460" y="350"/>
                    </a:lnTo>
                    <a:lnTo>
                      <a:pt x="2464" y="347"/>
                    </a:lnTo>
                    <a:lnTo>
                      <a:pt x="2467" y="347"/>
                    </a:lnTo>
                    <a:lnTo>
                      <a:pt x="2471" y="346"/>
                    </a:lnTo>
                    <a:lnTo>
                      <a:pt x="2475" y="344"/>
                    </a:lnTo>
                    <a:lnTo>
                      <a:pt x="2479" y="341"/>
                    </a:lnTo>
                    <a:lnTo>
                      <a:pt x="2483" y="341"/>
                    </a:lnTo>
                    <a:lnTo>
                      <a:pt x="2487" y="339"/>
                    </a:lnTo>
                    <a:lnTo>
                      <a:pt x="2491" y="337"/>
                    </a:lnTo>
                    <a:lnTo>
                      <a:pt x="2495" y="336"/>
                    </a:lnTo>
                    <a:lnTo>
                      <a:pt x="2499" y="335"/>
                    </a:lnTo>
                    <a:lnTo>
                      <a:pt x="2503" y="334"/>
                    </a:lnTo>
                    <a:lnTo>
                      <a:pt x="2507" y="331"/>
                    </a:lnTo>
                    <a:lnTo>
                      <a:pt x="2511" y="329"/>
                    </a:lnTo>
                    <a:lnTo>
                      <a:pt x="2515" y="329"/>
                    </a:lnTo>
                    <a:lnTo>
                      <a:pt x="2519" y="327"/>
                    </a:lnTo>
                    <a:lnTo>
                      <a:pt x="2523" y="326"/>
                    </a:lnTo>
                    <a:lnTo>
                      <a:pt x="2527" y="323"/>
                    </a:lnTo>
                    <a:lnTo>
                      <a:pt x="2531" y="323"/>
                    </a:lnTo>
                    <a:lnTo>
                      <a:pt x="2534" y="322"/>
                    </a:lnTo>
                    <a:lnTo>
                      <a:pt x="2538" y="319"/>
                    </a:lnTo>
                    <a:lnTo>
                      <a:pt x="2542" y="319"/>
                    </a:lnTo>
                    <a:lnTo>
                      <a:pt x="2546" y="317"/>
                    </a:lnTo>
                    <a:lnTo>
                      <a:pt x="2550" y="315"/>
                    </a:lnTo>
                    <a:lnTo>
                      <a:pt x="2554" y="313"/>
                    </a:lnTo>
                    <a:lnTo>
                      <a:pt x="2558" y="312"/>
                    </a:lnTo>
                    <a:lnTo>
                      <a:pt x="2562" y="309"/>
                    </a:lnTo>
                    <a:lnTo>
                      <a:pt x="2566" y="307"/>
                    </a:lnTo>
                    <a:lnTo>
                      <a:pt x="2570" y="309"/>
                    </a:lnTo>
                    <a:lnTo>
                      <a:pt x="2574" y="306"/>
                    </a:lnTo>
                    <a:lnTo>
                      <a:pt x="2578" y="304"/>
                    </a:lnTo>
                    <a:lnTo>
                      <a:pt x="2582" y="302"/>
                    </a:lnTo>
                    <a:lnTo>
                      <a:pt x="2586" y="302"/>
                    </a:lnTo>
                    <a:lnTo>
                      <a:pt x="2590" y="300"/>
                    </a:lnTo>
                    <a:lnTo>
                      <a:pt x="2594" y="298"/>
                    </a:lnTo>
                    <a:lnTo>
                      <a:pt x="2598" y="296"/>
                    </a:lnTo>
                    <a:lnTo>
                      <a:pt x="2602" y="295"/>
                    </a:lnTo>
                    <a:lnTo>
                      <a:pt x="2605" y="293"/>
                    </a:lnTo>
                    <a:lnTo>
                      <a:pt x="2609" y="292"/>
                    </a:lnTo>
                    <a:lnTo>
                      <a:pt x="2613" y="289"/>
                    </a:lnTo>
                    <a:lnTo>
                      <a:pt x="2617" y="289"/>
                    </a:lnTo>
                    <a:lnTo>
                      <a:pt x="2621" y="287"/>
                    </a:lnTo>
                    <a:lnTo>
                      <a:pt x="2625" y="287"/>
                    </a:lnTo>
                    <a:lnTo>
                      <a:pt x="2629" y="284"/>
                    </a:lnTo>
                    <a:lnTo>
                      <a:pt x="2633" y="282"/>
                    </a:lnTo>
                    <a:lnTo>
                      <a:pt x="2637" y="282"/>
                    </a:lnTo>
                    <a:lnTo>
                      <a:pt x="2641" y="279"/>
                    </a:lnTo>
                    <a:lnTo>
                      <a:pt x="2645" y="277"/>
                    </a:lnTo>
                    <a:lnTo>
                      <a:pt x="2649" y="277"/>
                    </a:lnTo>
                    <a:lnTo>
                      <a:pt x="2653" y="276"/>
                    </a:lnTo>
                    <a:lnTo>
                      <a:pt x="2657" y="275"/>
                    </a:lnTo>
                    <a:lnTo>
                      <a:pt x="2661" y="272"/>
                    </a:lnTo>
                    <a:lnTo>
                      <a:pt x="2665" y="272"/>
                    </a:lnTo>
                    <a:lnTo>
                      <a:pt x="2669" y="269"/>
                    </a:lnTo>
                    <a:lnTo>
                      <a:pt x="2672" y="269"/>
                    </a:lnTo>
                    <a:lnTo>
                      <a:pt x="2676" y="269"/>
                    </a:lnTo>
                    <a:lnTo>
                      <a:pt x="2680" y="265"/>
                    </a:lnTo>
                    <a:lnTo>
                      <a:pt x="2684" y="264"/>
                    </a:lnTo>
                    <a:lnTo>
                      <a:pt x="2688" y="262"/>
                    </a:lnTo>
                    <a:lnTo>
                      <a:pt x="2692" y="261"/>
                    </a:lnTo>
                    <a:lnTo>
                      <a:pt x="2696" y="259"/>
                    </a:lnTo>
                    <a:lnTo>
                      <a:pt x="2700" y="258"/>
                    </a:lnTo>
                    <a:lnTo>
                      <a:pt x="2704" y="256"/>
                    </a:lnTo>
                    <a:lnTo>
                      <a:pt x="2708" y="257"/>
                    </a:lnTo>
                    <a:lnTo>
                      <a:pt x="2712" y="253"/>
                    </a:lnTo>
                    <a:lnTo>
                      <a:pt x="2716" y="252"/>
                    </a:lnTo>
                    <a:lnTo>
                      <a:pt x="2720" y="251"/>
                    </a:lnTo>
                    <a:lnTo>
                      <a:pt x="2724" y="249"/>
                    </a:lnTo>
                    <a:lnTo>
                      <a:pt x="2728" y="247"/>
                    </a:lnTo>
                    <a:lnTo>
                      <a:pt x="2732" y="247"/>
                    </a:lnTo>
                    <a:lnTo>
                      <a:pt x="2736" y="245"/>
                    </a:lnTo>
                    <a:lnTo>
                      <a:pt x="2739" y="243"/>
                    </a:lnTo>
                    <a:lnTo>
                      <a:pt x="2743" y="241"/>
                    </a:lnTo>
                    <a:lnTo>
                      <a:pt x="2747" y="240"/>
                    </a:lnTo>
                    <a:lnTo>
                      <a:pt x="2751" y="241"/>
                    </a:lnTo>
                    <a:lnTo>
                      <a:pt x="2755" y="239"/>
                    </a:lnTo>
                    <a:lnTo>
                      <a:pt x="2759" y="236"/>
                    </a:lnTo>
                    <a:lnTo>
                      <a:pt x="2763" y="236"/>
                    </a:lnTo>
                    <a:lnTo>
                      <a:pt x="2767" y="234"/>
                    </a:lnTo>
                    <a:lnTo>
                      <a:pt x="2771" y="233"/>
                    </a:lnTo>
                    <a:lnTo>
                      <a:pt x="2775" y="230"/>
                    </a:lnTo>
                    <a:lnTo>
                      <a:pt x="2779" y="229"/>
                    </a:lnTo>
                    <a:lnTo>
                      <a:pt x="2783" y="227"/>
                    </a:lnTo>
                    <a:lnTo>
                      <a:pt x="2787" y="227"/>
                    </a:lnTo>
                    <a:lnTo>
                      <a:pt x="2791" y="225"/>
                    </a:lnTo>
                    <a:lnTo>
                      <a:pt x="2795" y="224"/>
                    </a:lnTo>
                    <a:lnTo>
                      <a:pt x="2799" y="223"/>
                    </a:lnTo>
                    <a:lnTo>
                      <a:pt x="2803" y="223"/>
                    </a:lnTo>
                    <a:lnTo>
                      <a:pt x="2807" y="221"/>
                    </a:lnTo>
                    <a:lnTo>
                      <a:pt x="2810" y="220"/>
                    </a:lnTo>
                    <a:lnTo>
                      <a:pt x="2814" y="220"/>
                    </a:lnTo>
                    <a:lnTo>
                      <a:pt x="2818" y="217"/>
                    </a:lnTo>
                    <a:lnTo>
                      <a:pt x="2822" y="215"/>
                    </a:lnTo>
                    <a:lnTo>
                      <a:pt x="2826" y="214"/>
                    </a:lnTo>
                    <a:lnTo>
                      <a:pt x="2830" y="213"/>
                    </a:lnTo>
                    <a:lnTo>
                      <a:pt x="2834" y="211"/>
                    </a:lnTo>
                    <a:lnTo>
                      <a:pt x="2838" y="209"/>
                    </a:lnTo>
                    <a:lnTo>
                      <a:pt x="2842" y="209"/>
                    </a:lnTo>
                    <a:lnTo>
                      <a:pt x="2846" y="208"/>
                    </a:lnTo>
                    <a:lnTo>
                      <a:pt x="2850" y="206"/>
                    </a:lnTo>
                    <a:lnTo>
                      <a:pt x="2854" y="204"/>
                    </a:lnTo>
                    <a:lnTo>
                      <a:pt x="2858" y="204"/>
                    </a:lnTo>
                    <a:lnTo>
                      <a:pt x="2862" y="202"/>
                    </a:lnTo>
                    <a:lnTo>
                      <a:pt x="2866" y="199"/>
                    </a:lnTo>
                    <a:lnTo>
                      <a:pt x="2870" y="200"/>
                    </a:lnTo>
                    <a:lnTo>
                      <a:pt x="2874" y="199"/>
                    </a:lnTo>
                    <a:lnTo>
                      <a:pt x="2877" y="197"/>
                    </a:lnTo>
                    <a:lnTo>
                      <a:pt x="2881" y="196"/>
                    </a:lnTo>
                    <a:lnTo>
                      <a:pt x="2885" y="195"/>
                    </a:lnTo>
                    <a:lnTo>
                      <a:pt x="2889" y="193"/>
                    </a:lnTo>
                    <a:lnTo>
                      <a:pt x="2893" y="192"/>
                    </a:lnTo>
                    <a:lnTo>
                      <a:pt x="2897" y="190"/>
                    </a:lnTo>
                    <a:lnTo>
                      <a:pt x="2901" y="190"/>
                    </a:lnTo>
                    <a:lnTo>
                      <a:pt x="2905" y="186"/>
                    </a:lnTo>
                    <a:lnTo>
                      <a:pt x="2909" y="187"/>
                    </a:lnTo>
                    <a:lnTo>
                      <a:pt x="2913" y="186"/>
                    </a:lnTo>
                    <a:lnTo>
                      <a:pt x="2917" y="183"/>
                    </a:lnTo>
                    <a:lnTo>
                      <a:pt x="2921" y="183"/>
                    </a:lnTo>
                    <a:lnTo>
                      <a:pt x="2925" y="180"/>
                    </a:lnTo>
                    <a:lnTo>
                      <a:pt x="2929" y="181"/>
                    </a:lnTo>
                    <a:lnTo>
                      <a:pt x="2933" y="180"/>
                    </a:lnTo>
                    <a:lnTo>
                      <a:pt x="2937" y="179"/>
                    </a:lnTo>
                    <a:lnTo>
                      <a:pt x="2941" y="177"/>
                    </a:lnTo>
                    <a:lnTo>
                      <a:pt x="2944" y="175"/>
                    </a:lnTo>
                    <a:lnTo>
                      <a:pt x="2948" y="175"/>
                    </a:lnTo>
                    <a:lnTo>
                      <a:pt x="2952" y="173"/>
                    </a:lnTo>
                    <a:lnTo>
                      <a:pt x="2956" y="173"/>
                    </a:lnTo>
                    <a:lnTo>
                      <a:pt x="2960" y="171"/>
                    </a:lnTo>
                    <a:lnTo>
                      <a:pt x="2964" y="170"/>
                    </a:lnTo>
                    <a:lnTo>
                      <a:pt x="2968" y="168"/>
                    </a:lnTo>
                    <a:lnTo>
                      <a:pt x="2972" y="167"/>
                    </a:lnTo>
                    <a:lnTo>
                      <a:pt x="2976" y="166"/>
                    </a:lnTo>
                    <a:lnTo>
                      <a:pt x="2980" y="164"/>
                    </a:lnTo>
                    <a:lnTo>
                      <a:pt x="2984" y="164"/>
                    </a:lnTo>
                    <a:lnTo>
                      <a:pt x="2988" y="164"/>
                    </a:lnTo>
                    <a:lnTo>
                      <a:pt x="2992" y="162"/>
                    </a:lnTo>
                    <a:lnTo>
                      <a:pt x="2996" y="161"/>
                    </a:lnTo>
                    <a:lnTo>
                      <a:pt x="3000" y="159"/>
                    </a:lnTo>
                    <a:lnTo>
                      <a:pt x="3004" y="158"/>
                    </a:lnTo>
                    <a:lnTo>
                      <a:pt x="3008" y="158"/>
                    </a:lnTo>
                    <a:lnTo>
                      <a:pt x="3012" y="157"/>
                    </a:lnTo>
                    <a:lnTo>
                      <a:pt x="3015" y="155"/>
                    </a:lnTo>
                    <a:lnTo>
                      <a:pt x="3019" y="155"/>
                    </a:lnTo>
                    <a:lnTo>
                      <a:pt x="3023" y="152"/>
                    </a:lnTo>
                    <a:lnTo>
                      <a:pt x="3027" y="153"/>
                    </a:lnTo>
                    <a:lnTo>
                      <a:pt x="3031" y="152"/>
                    </a:lnTo>
                    <a:lnTo>
                      <a:pt x="3035" y="151"/>
                    </a:lnTo>
                    <a:lnTo>
                      <a:pt x="3039" y="150"/>
                    </a:lnTo>
                    <a:lnTo>
                      <a:pt x="3043" y="149"/>
                    </a:lnTo>
                    <a:lnTo>
                      <a:pt x="3047" y="147"/>
                    </a:lnTo>
                    <a:lnTo>
                      <a:pt x="3051" y="145"/>
                    </a:lnTo>
                    <a:lnTo>
                      <a:pt x="3055" y="145"/>
                    </a:lnTo>
                    <a:lnTo>
                      <a:pt x="3059" y="143"/>
                    </a:lnTo>
                    <a:lnTo>
                      <a:pt x="3063" y="143"/>
                    </a:lnTo>
                    <a:lnTo>
                      <a:pt x="3067" y="140"/>
                    </a:lnTo>
                    <a:lnTo>
                      <a:pt x="3071" y="141"/>
                    </a:lnTo>
                    <a:lnTo>
                      <a:pt x="3075" y="139"/>
                    </a:lnTo>
                    <a:lnTo>
                      <a:pt x="3079" y="139"/>
                    </a:lnTo>
                    <a:lnTo>
                      <a:pt x="3082" y="139"/>
                    </a:lnTo>
                    <a:lnTo>
                      <a:pt x="3086" y="137"/>
                    </a:lnTo>
                    <a:lnTo>
                      <a:pt x="3090" y="135"/>
                    </a:lnTo>
                    <a:lnTo>
                      <a:pt x="3094" y="135"/>
                    </a:lnTo>
                    <a:lnTo>
                      <a:pt x="3098" y="135"/>
                    </a:lnTo>
                    <a:lnTo>
                      <a:pt x="3102" y="134"/>
                    </a:lnTo>
                    <a:lnTo>
                      <a:pt x="3106" y="133"/>
                    </a:lnTo>
                    <a:lnTo>
                      <a:pt x="3110" y="132"/>
                    </a:lnTo>
                    <a:lnTo>
                      <a:pt x="3114" y="129"/>
                    </a:lnTo>
                    <a:lnTo>
                      <a:pt x="3118" y="129"/>
                    </a:lnTo>
                    <a:lnTo>
                      <a:pt x="3122" y="127"/>
                    </a:lnTo>
                    <a:lnTo>
                      <a:pt x="3126" y="127"/>
                    </a:lnTo>
                    <a:lnTo>
                      <a:pt x="3130" y="126"/>
                    </a:lnTo>
                    <a:lnTo>
                      <a:pt x="3134" y="126"/>
                    </a:lnTo>
                    <a:lnTo>
                      <a:pt x="3138" y="124"/>
                    </a:lnTo>
                    <a:lnTo>
                      <a:pt x="3142" y="124"/>
                    </a:lnTo>
                    <a:lnTo>
                      <a:pt x="3146" y="122"/>
                    </a:lnTo>
                    <a:lnTo>
                      <a:pt x="3150" y="12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0" name="Freeform 2742"/>
              <p:cNvSpPr>
                <a:spLocks/>
              </p:cNvSpPr>
              <p:nvPr/>
            </p:nvSpPr>
            <p:spPr bwMode="auto">
              <a:xfrm flipV="1">
                <a:off x="506" y="1492"/>
                <a:ext cx="1814" cy="42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28"/>
                  </a:cxn>
                  <a:cxn ang="0">
                    <a:pos x="457" y="44"/>
                  </a:cxn>
                  <a:cxn ang="0">
                    <a:pos x="508" y="64"/>
                  </a:cxn>
                  <a:cxn ang="0">
                    <a:pos x="559" y="84"/>
                  </a:cxn>
                  <a:cxn ang="0">
                    <a:pos x="611" y="114"/>
                  </a:cxn>
                  <a:cxn ang="0">
                    <a:pos x="662" y="143"/>
                  </a:cxn>
                  <a:cxn ang="0">
                    <a:pos x="713" y="180"/>
                  </a:cxn>
                  <a:cxn ang="0">
                    <a:pos x="764" y="218"/>
                  </a:cxn>
                  <a:cxn ang="0">
                    <a:pos x="816" y="261"/>
                  </a:cxn>
                  <a:cxn ang="0">
                    <a:pos x="867" y="304"/>
                  </a:cxn>
                  <a:cxn ang="0">
                    <a:pos x="918" y="347"/>
                  </a:cxn>
                  <a:cxn ang="0">
                    <a:pos x="969" y="394"/>
                  </a:cxn>
                  <a:cxn ang="0">
                    <a:pos x="1021" y="438"/>
                  </a:cxn>
                  <a:cxn ang="0">
                    <a:pos x="1072" y="482"/>
                  </a:cxn>
                  <a:cxn ang="0">
                    <a:pos x="1123" y="524"/>
                  </a:cxn>
                  <a:cxn ang="0">
                    <a:pos x="1174" y="565"/>
                  </a:cxn>
                  <a:cxn ang="0">
                    <a:pos x="1226" y="599"/>
                  </a:cxn>
                  <a:cxn ang="0">
                    <a:pos x="1277" y="633"/>
                  </a:cxn>
                  <a:cxn ang="0">
                    <a:pos x="1328" y="663"/>
                  </a:cxn>
                  <a:cxn ang="0">
                    <a:pos x="1379" y="687"/>
                  </a:cxn>
                  <a:cxn ang="0">
                    <a:pos x="1431" y="706"/>
                  </a:cxn>
                  <a:cxn ang="0">
                    <a:pos x="1482" y="723"/>
                  </a:cxn>
                  <a:cxn ang="0">
                    <a:pos x="1533" y="735"/>
                  </a:cxn>
                  <a:cxn ang="0">
                    <a:pos x="1584" y="740"/>
                  </a:cxn>
                  <a:cxn ang="0">
                    <a:pos x="1636" y="743"/>
                  </a:cxn>
                  <a:cxn ang="0">
                    <a:pos x="1687" y="741"/>
                  </a:cxn>
                  <a:cxn ang="0">
                    <a:pos x="1738" y="732"/>
                  </a:cxn>
                  <a:cxn ang="0">
                    <a:pos x="1789" y="724"/>
                  </a:cxn>
                  <a:cxn ang="0">
                    <a:pos x="1841" y="710"/>
                  </a:cxn>
                  <a:cxn ang="0">
                    <a:pos x="1892" y="694"/>
                  </a:cxn>
                  <a:cxn ang="0">
                    <a:pos x="1943" y="673"/>
                  </a:cxn>
                  <a:cxn ang="0">
                    <a:pos x="1994" y="649"/>
                  </a:cxn>
                  <a:cxn ang="0">
                    <a:pos x="2046" y="624"/>
                  </a:cxn>
                  <a:cxn ang="0">
                    <a:pos x="2097" y="599"/>
                  </a:cxn>
                  <a:cxn ang="0">
                    <a:pos x="2148" y="572"/>
                  </a:cxn>
                  <a:cxn ang="0">
                    <a:pos x="2199" y="542"/>
                  </a:cxn>
                  <a:cxn ang="0">
                    <a:pos x="2251" y="513"/>
                  </a:cxn>
                  <a:cxn ang="0">
                    <a:pos x="2302" y="483"/>
                  </a:cxn>
                  <a:cxn ang="0">
                    <a:pos x="2353" y="452"/>
                  </a:cxn>
                  <a:cxn ang="0">
                    <a:pos x="2404" y="424"/>
                  </a:cxn>
                  <a:cxn ang="0">
                    <a:pos x="2456" y="392"/>
                  </a:cxn>
                  <a:cxn ang="0">
                    <a:pos x="2507" y="363"/>
                  </a:cxn>
                  <a:cxn ang="0">
                    <a:pos x="2558" y="334"/>
                  </a:cxn>
                  <a:cxn ang="0">
                    <a:pos x="2609" y="307"/>
                  </a:cxn>
                  <a:cxn ang="0">
                    <a:pos x="2661" y="279"/>
                  </a:cxn>
                  <a:cxn ang="0">
                    <a:pos x="2712" y="257"/>
                  </a:cxn>
                  <a:cxn ang="0">
                    <a:pos x="2763" y="233"/>
                  </a:cxn>
                  <a:cxn ang="0">
                    <a:pos x="2814" y="211"/>
                  </a:cxn>
                  <a:cxn ang="0">
                    <a:pos x="2866" y="189"/>
                  </a:cxn>
                  <a:cxn ang="0">
                    <a:pos x="2917" y="170"/>
                  </a:cxn>
                  <a:cxn ang="0">
                    <a:pos x="2968" y="151"/>
                  </a:cxn>
                  <a:cxn ang="0">
                    <a:pos x="3019" y="135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44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8"/>
                    </a:lnTo>
                    <a:lnTo>
                      <a:pt x="268" y="7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8"/>
                    </a:lnTo>
                    <a:lnTo>
                      <a:pt x="283" y="10"/>
                    </a:lnTo>
                    <a:lnTo>
                      <a:pt x="287" y="10"/>
                    </a:lnTo>
                    <a:lnTo>
                      <a:pt x="291" y="10"/>
                    </a:lnTo>
                    <a:lnTo>
                      <a:pt x="295" y="9"/>
                    </a:lnTo>
                    <a:lnTo>
                      <a:pt x="299" y="11"/>
                    </a:lnTo>
                    <a:lnTo>
                      <a:pt x="303" y="10"/>
                    </a:lnTo>
                    <a:lnTo>
                      <a:pt x="307" y="10"/>
                    </a:lnTo>
                    <a:lnTo>
                      <a:pt x="311" y="10"/>
                    </a:lnTo>
                    <a:lnTo>
                      <a:pt x="315" y="12"/>
                    </a:lnTo>
                    <a:lnTo>
                      <a:pt x="319" y="12"/>
                    </a:lnTo>
                    <a:lnTo>
                      <a:pt x="323" y="12"/>
                    </a:lnTo>
                    <a:lnTo>
                      <a:pt x="327" y="14"/>
                    </a:lnTo>
                    <a:lnTo>
                      <a:pt x="331" y="14"/>
                    </a:lnTo>
                    <a:lnTo>
                      <a:pt x="335" y="14"/>
                    </a:lnTo>
                    <a:lnTo>
                      <a:pt x="339" y="15"/>
                    </a:lnTo>
                    <a:lnTo>
                      <a:pt x="342" y="16"/>
                    </a:lnTo>
                    <a:lnTo>
                      <a:pt x="346" y="16"/>
                    </a:lnTo>
                    <a:lnTo>
                      <a:pt x="350" y="17"/>
                    </a:lnTo>
                    <a:lnTo>
                      <a:pt x="354" y="18"/>
                    </a:lnTo>
                    <a:lnTo>
                      <a:pt x="358" y="18"/>
                    </a:lnTo>
                    <a:lnTo>
                      <a:pt x="362" y="18"/>
                    </a:lnTo>
                    <a:lnTo>
                      <a:pt x="366" y="20"/>
                    </a:lnTo>
                    <a:lnTo>
                      <a:pt x="370" y="22"/>
                    </a:lnTo>
                    <a:lnTo>
                      <a:pt x="374" y="21"/>
                    </a:lnTo>
                    <a:lnTo>
                      <a:pt x="378" y="22"/>
                    </a:lnTo>
                    <a:lnTo>
                      <a:pt x="382" y="23"/>
                    </a:lnTo>
                    <a:lnTo>
                      <a:pt x="386" y="24"/>
                    </a:lnTo>
                    <a:lnTo>
                      <a:pt x="390" y="24"/>
                    </a:lnTo>
                    <a:lnTo>
                      <a:pt x="394" y="25"/>
                    </a:lnTo>
                    <a:lnTo>
                      <a:pt x="398" y="27"/>
                    </a:lnTo>
                    <a:lnTo>
                      <a:pt x="402" y="29"/>
                    </a:lnTo>
                    <a:lnTo>
                      <a:pt x="406" y="28"/>
                    </a:lnTo>
                    <a:lnTo>
                      <a:pt x="410" y="28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4"/>
                    </a:lnTo>
                    <a:lnTo>
                      <a:pt x="429" y="35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38"/>
                    </a:lnTo>
                    <a:lnTo>
                      <a:pt x="445" y="39"/>
                    </a:lnTo>
                    <a:lnTo>
                      <a:pt x="449" y="42"/>
                    </a:lnTo>
                    <a:lnTo>
                      <a:pt x="453" y="41"/>
                    </a:lnTo>
                    <a:lnTo>
                      <a:pt x="457" y="44"/>
                    </a:lnTo>
                    <a:lnTo>
                      <a:pt x="461" y="46"/>
                    </a:lnTo>
                    <a:lnTo>
                      <a:pt x="465" y="45"/>
                    </a:lnTo>
                    <a:lnTo>
                      <a:pt x="469" y="48"/>
                    </a:lnTo>
                    <a:lnTo>
                      <a:pt x="473" y="50"/>
                    </a:lnTo>
                    <a:lnTo>
                      <a:pt x="477" y="52"/>
                    </a:lnTo>
                    <a:lnTo>
                      <a:pt x="480" y="53"/>
                    </a:lnTo>
                    <a:lnTo>
                      <a:pt x="484" y="54"/>
                    </a:lnTo>
                    <a:lnTo>
                      <a:pt x="488" y="55"/>
                    </a:lnTo>
                    <a:lnTo>
                      <a:pt x="492" y="56"/>
                    </a:lnTo>
                    <a:lnTo>
                      <a:pt x="496" y="58"/>
                    </a:lnTo>
                    <a:lnTo>
                      <a:pt x="500" y="60"/>
                    </a:lnTo>
                    <a:lnTo>
                      <a:pt x="504" y="61"/>
                    </a:lnTo>
                    <a:lnTo>
                      <a:pt x="508" y="64"/>
                    </a:lnTo>
                    <a:lnTo>
                      <a:pt x="512" y="64"/>
                    </a:lnTo>
                    <a:lnTo>
                      <a:pt x="516" y="66"/>
                    </a:lnTo>
                    <a:lnTo>
                      <a:pt x="520" y="68"/>
                    </a:lnTo>
                    <a:lnTo>
                      <a:pt x="524" y="69"/>
                    </a:lnTo>
                    <a:lnTo>
                      <a:pt x="528" y="70"/>
                    </a:lnTo>
                    <a:lnTo>
                      <a:pt x="532" y="74"/>
                    </a:lnTo>
                    <a:lnTo>
                      <a:pt x="536" y="75"/>
                    </a:lnTo>
                    <a:lnTo>
                      <a:pt x="540" y="76"/>
                    </a:lnTo>
                    <a:lnTo>
                      <a:pt x="544" y="79"/>
                    </a:lnTo>
                    <a:lnTo>
                      <a:pt x="547" y="80"/>
                    </a:lnTo>
                    <a:lnTo>
                      <a:pt x="551" y="81"/>
                    </a:lnTo>
                    <a:lnTo>
                      <a:pt x="555" y="83"/>
                    </a:lnTo>
                    <a:lnTo>
                      <a:pt x="559" y="84"/>
                    </a:lnTo>
                    <a:lnTo>
                      <a:pt x="563" y="88"/>
                    </a:lnTo>
                    <a:lnTo>
                      <a:pt x="567" y="90"/>
                    </a:lnTo>
                    <a:lnTo>
                      <a:pt x="571" y="91"/>
                    </a:lnTo>
                    <a:lnTo>
                      <a:pt x="575" y="94"/>
                    </a:lnTo>
                    <a:lnTo>
                      <a:pt x="579" y="96"/>
                    </a:lnTo>
                    <a:lnTo>
                      <a:pt x="583" y="98"/>
                    </a:lnTo>
                    <a:lnTo>
                      <a:pt x="587" y="102"/>
                    </a:lnTo>
                    <a:lnTo>
                      <a:pt x="591" y="103"/>
                    </a:lnTo>
                    <a:lnTo>
                      <a:pt x="595" y="105"/>
                    </a:lnTo>
                    <a:lnTo>
                      <a:pt x="599" y="106"/>
                    </a:lnTo>
                    <a:lnTo>
                      <a:pt x="603" y="110"/>
                    </a:lnTo>
                    <a:lnTo>
                      <a:pt x="607" y="110"/>
                    </a:lnTo>
                    <a:lnTo>
                      <a:pt x="611" y="114"/>
                    </a:lnTo>
                    <a:lnTo>
                      <a:pt x="615" y="114"/>
                    </a:lnTo>
                    <a:lnTo>
                      <a:pt x="618" y="118"/>
                    </a:lnTo>
                    <a:lnTo>
                      <a:pt x="622" y="120"/>
                    </a:lnTo>
                    <a:lnTo>
                      <a:pt x="626" y="122"/>
                    </a:lnTo>
                    <a:lnTo>
                      <a:pt x="630" y="123"/>
                    </a:lnTo>
                    <a:lnTo>
                      <a:pt x="634" y="128"/>
                    </a:lnTo>
                    <a:lnTo>
                      <a:pt x="638" y="128"/>
                    </a:lnTo>
                    <a:lnTo>
                      <a:pt x="642" y="132"/>
                    </a:lnTo>
                    <a:lnTo>
                      <a:pt x="646" y="134"/>
                    </a:lnTo>
                    <a:lnTo>
                      <a:pt x="650" y="135"/>
                    </a:lnTo>
                    <a:lnTo>
                      <a:pt x="654" y="139"/>
                    </a:lnTo>
                    <a:lnTo>
                      <a:pt x="658" y="143"/>
                    </a:lnTo>
                    <a:lnTo>
                      <a:pt x="662" y="143"/>
                    </a:lnTo>
                    <a:lnTo>
                      <a:pt x="666" y="147"/>
                    </a:lnTo>
                    <a:lnTo>
                      <a:pt x="670" y="149"/>
                    </a:lnTo>
                    <a:lnTo>
                      <a:pt x="674" y="151"/>
                    </a:lnTo>
                    <a:lnTo>
                      <a:pt x="678" y="155"/>
                    </a:lnTo>
                    <a:lnTo>
                      <a:pt x="682" y="157"/>
                    </a:lnTo>
                    <a:lnTo>
                      <a:pt x="685" y="160"/>
                    </a:lnTo>
                    <a:lnTo>
                      <a:pt x="689" y="162"/>
                    </a:lnTo>
                    <a:lnTo>
                      <a:pt x="693" y="166"/>
                    </a:lnTo>
                    <a:lnTo>
                      <a:pt x="697" y="168"/>
                    </a:lnTo>
                    <a:lnTo>
                      <a:pt x="701" y="172"/>
                    </a:lnTo>
                    <a:lnTo>
                      <a:pt x="705" y="174"/>
                    </a:lnTo>
                    <a:lnTo>
                      <a:pt x="709" y="177"/>
                    </a:lnTo>
                    <a:lnTo>
                      <a:pt x="713" y="180"/>
                    </a:lnTo>
                    <a:lnTo>
                      <a:pt x="717" y="183"/>
                    </a:lnTo>
                    <a:lnTo>
                      <a:pt x="721" y="186"/>
                    </a:lnTo>
                    <a:lnTo>
                      <a:pt x="725" y="188"/>
                    </a:lnTo>
                    <a:lnTo>
                      <a:pt x="729" y="192"/>
                    </a:lnTo>
                    <a:lnTo>
                      <a:pt x="733" y="195"/>
                    </a:lnTo>
                    <a:lnTo>
                      <a:pt x="737" y="196"/>
                    </a:lnTo>
                    <a:lnTo>
                      <a:pt x="741" y="200"/>
                    </a:lnTo>
                    <a:lnTo>
                      <a:pt x="745" y="203"/>
                    </a:lnTo>
                    <a:lnTo>
                      <a:pt x="749" y="206"/>
                    </a:lnTo>
                    <a:lnTo>
                      <a:pt x="753" y="209"/>
                    </a:lnTo>
                    <a:lnTo>
                      <a:pt x="756" y="213"/>
                    </a:lnTo>
                    <a:lnTo>
                      <a:pt x="760" y="215"/>
                    </a:lnTo>
                    <a:lnTo>
                      <a:pt x="764" y="218"/>
                    </a:lnTo>
                    <a:lnTo>
                      <a:pt x="768" y="222"/>
                    </a:lnTo>
                    <a:lnTo>
                      <a:pt x="772" y="225"/>
                    </a:lnTo>
                    <a:lnTo>
                      <a:pt x="776" y="227"/>
                    </a:lnTo>
                    <a:lnTo>
                      <a:pt x="780" y="231"/>
                    </a:lnTo>
                    <a:lnTo>
                      <a:pt x="784" y="234"/>
                    </a:lnTo>
                    <a:lnTo>
                      <a:pt x="788" y="239"/>
                    </a:lnTo>
                    <a:lnTo>
                      <a:pt x="792" y="241"/>
                    </a:lnTo>
                    <a:lnTo>
                      <a:pt x="796" y="245"/>
                    </a:lnTo>
                    <a:lnTo>
                      <a:pt x="800" y="247"/>
                    </a:lnTo>
                    <a:lnTo>
                      <a:pt x="804" y="251"/>
                    </a:lnTo>
                    <a:lnTo>
                      <a:pt x="808" y="253"/>
                    </a:lnTo>
                    <a:lnTo>
                      <a:pt x="812" y="258"/>
                    </a:lnTo>
                    <a:lnTo>
                      <a:pt x="816" y="261"/>
                    </a:lnTo>
                    <a:lnTo>
                      <a:pt x="820" y="263"/>
                    </a:lnTo>
                    <a:lnTo>
                      <a:pt x="823" y="268"/>
                    </a:lnTo>
                    <a:lnTo>
                      <a:pt x="827" y="269"/>
                    </a:lnTo>
                    <a:lnTo>
                      <a:pt x="831" y="274"/>
                    </a:lnTo>
                    <a:lnTo>
                      <a:pt x="835" y="276"/>
                    </a:lnTo>
                    <a:lnTo>
                      <a:pt x="839" y="281"/>
                    </a:lnTo>
                    <a:lnTo>
                      <a:pt x="843" y="283"/>
                    </a:lnTo>
                    <a:lnTo>
                      <a:pt x="847" y="287"/>
                    </a:lnTo>
                    <a:lnTo>
                      <a:pt x="851" y="291"/>
                    </a:lnTo>
                    <a:lnTo>
                      <a:pt x="855" y="293"/>
                    </a:lnTo>
                    <a:lnTo>
                      <a:pt x="859" y="296"/>
                    </a:lnTo>
                    <a:lnTo>
                      <a:pt x="863" y="300"/>
                    </a:lnTo>
                    <a:lnTo>
                      <a:pt x="867" y="304"/>
                    </a:lnTo>
                    <a:lnTo>
                      <a:pt x="871" y="306"/>
                    </a:lnTo>
                    <a:lnTo>
                      <a:pt x="875" y="312"/>
                    </a:lnTo>
                    <a:lnTo>
                      <a:pt x="879" y="313"/>
                    </a:lnTo>
                    <a:lnTo>
                      <a:pt x="883" y="317"/>
                    </a:lnTo>
                    <a:lnTo>
                      <a:pt x="887" y="320"/>
                    </a:lnTo>
                    <a:lnTo>
                      <a:pt x="890" y="323"/>
                    </a:lnTo>
                    <a:lnTo>
                      <a:pt x="894" y="328"/>
                    </a:lnTo>
                    <a:lnTo>
                      <a:pt x="898" y="331"/>
                    </a:lnTo>
                    <a:lnTo>
                      <a:pt x="902" y="334"/>
                    </a:lnTo>
                    <a:lnTo>
                      <a:pt x="906" y="339"/>
                    </a:lnTo>
                    <a:lnTo>
                      <a:pt x="910" y="342"/>
                    </a:lnTo>
                    <a:lnTo>
                      <a:pt x="914" y="345"/>
                    </a:lnTo>
                    <a:lnTo>
                      <a:pt x="918" y="347"/>
                    </a:lnTo>
                    <a:lnTo>
                      <a:pt x="922" y="351"/>
                    </a:lnTo>
                    <a:lnTo>
                      <a:pt x="926" y="354"/>
                    </a:lnTo>
                    <a:lnTo>
                      <a:pt x="930" y="358"/>
                    </a:lnTo>
                    <a:lnTo>
                      <a:pt x="934" y="362"/>
                    </a:lnTo>
                    <a:lnTo>
                      <a:pt x="938" y="365"/>
                    </a:lnTo>
                    <a:lnTo>
                      <a:pt x="942" y="368"/>
                    </a:lnTo>
                    <a:lnTo>
                      <a:pt x="946" y="373"/>
                    </a:lnTo>
                    <a:lnTo>
                      <a:pt x="950" y="377"/>
                    </a:lnTo>
                    <a:lnTo>
                      <a:pt x="954" y="379"/>
                    </a:lnTo>
                    <a:lnTo>
                      <a:pt x="958" y="384"/>
                    </a:lnTo>
                    <a:lnTo>
                      <a:pt x="961" y="387"/>
                    </a:lnTo>
                    <a:lnTo>
                      <a:pt x="965" y="390"/>
                    </a:lnTo>
                    <a:lnTo>
                      <a:pt x="969" y="394"/>
                    </a:lnTo>
                    <a:lnTo>
                      <a:pt x="973" y="397"/>
                    </a:lnTo>
                    <a:lnTo>
                      <a:pt x="977" y="400"/>
                    </a:lnTo>
                    <a:lnTo>
                      <a:pt x="981" y="404"/>
                    </a:lnTo>
                    <a:lnTo>
                      <a:pt x="985" y="408"/>
                    </a:lnTo>
                    <a:lnTo>
                      <a:pt x="989" y="411"/>
                    </a:lnTo>
                    <a:lnTo>
                      <a:pt x="993" y="415"/>
                    </a:lnTo>
                    <a:lnTo>
                      <a:pt x="997" y="417"/>
                    </a:lnTo>
                    <a:lnTo>
                      <a:pt x="1001" y="421"/>
                    </a:lnTo>
                    <a:lnTo>
                      <a:pt x="1005" y="424"/>
                    </a:lnTo>
                    <a:lnTo>
                      <a:pt x="1009" y="427"/>
                    </a:lnTo>
                    <a:lnTo>
                      <a:pt x="1013" y="432"/>
                    </a:lnTo>
                    <a:lnTo>
                      <a:pt x="1017" y="434"/>
                    </a:lnTo>
                    <a:lnTo>
                      <a:pt x="1021" y="438"/>
                    </a:lnTo>
                    <a:lnTo>
                      <a:pt x="1025" y="441"/>
                    </a:lnTo>
                    <a:lnTo>
                      <a:pt x="1028" y="444"/>
                    </a:lnTo>
                    <a:lnTo>
                      <a:pt x="1032" y="449"/>
                    </a:lnTo>
                    <a:lnTo>
                      <a:pt x="1036" y="452"/>
                    </a:lnTo>
                    <a:lnTo>
                      <a:pt x="1040" y="454"/>
                    </a:lnTo>
                    <a:lnTo>
                      <a:pt x="1044" y="460"/>
                    </a:lnTo>
                    <a:lnTo>
                      <a:pt x="1048" y="461"/>
                    </a:lnTo>
                    <a:lnTo>
                      <a:pt x="1052" y="465"/>
                    </a:lnTo>
                    <a:lnTo>
                      <a:pt x="1056" y="469"/>
                    </a:lnTo>
                    <a:lnTo>
                      <a:pt x="1060" y="472"/>
                    </a:lnTo>
                    <a:lnTo>
                      <a:pt x="1064" y="476"/>
                    </a:lnTo>
                    <a:lnTo>
                      <a:pt x="1068" y="479"/>
                    </a:lnTo>
                    <a:lnTo>
                      <a:pt x="1072" y="482"/>
                    </a:lnTo>
                    <a:lnTo>
                      <a:pt x="1076" y="487"/>
                    </a:lnTo>
                    <a:lnTo>
                      <a:pt x="1080" y="489"/>
                    </a:lnTo>
                    <a:lnTo>
                      <a:pt x="1084" y="492"/>
                    </a:lnTo>
                    <a:lnTo>
                      <a:pt x="1088" y="495"/>
                    </a:lnTo>
                    <a:lnTo>
                      <a:pt x="1092" y="498"/>
                    </a:lnTo>
                    <a:lnTo>
                      <a:pt x="1095" y="501"/>
                    </a:lnTo>
                    <a:lnTo>
                      <a:pt x="1099" y="505"/>
                    </a:lnTo>
                    <a:lnTo>
                      <a:pt x="1103" y="508"/>
                    </a:lnTo>
                    <a:lnTo>
                      <a:pt x="1107" y="511"/>
                    </a:lnTo>
                    <a:lnTo>
                      <a:pt x="1111" y="515"/>
                    </a:lnTo>
                    <a:lnTo>
                      <a:pt x="1115" y="518"/>
                    </a:lnTo>
                    <a:lnTo>
                      <a:pt x="1119" y="521"/>
                    </a:lnTo>
                    <a:lnTo>
                      <a:pt x="1123" y="524"/>
                    </a:lnTo>
                    <a:lnTo>
                      <a:pt x="1127" y="528"/>
                    </a:lnTo>
                    <a:lnTo>
                      <a:pt x="1131" y="531"/>
                    </a:lnTo>
                    <a:lnTo>
                      <a:pt x="1135" y="534"/>
                    </a:lnTo>
                    <a:lnTo>
                      <a:pt x="1139" y="536"/>
                    </a:lnTo>
                    <a:lnTo>
                      <a:pt x="1143" y="541"/>
                    </a:lnTo>
                    <a:lnTo>
                      <a:pt x="1147" y="542"/>
                    </a:lnTo>
                    <a:lnTo>
                      <a:pt x="1151" y="546"/>
                    </a:lnTo>
                    <a:lnTo>
                      <a:pt x="1155" y="548"/>
                    </a:lnTo>
                    <a:lnTo>
                      <a:pt x="1159" y="551"/>
                    </a:lnTo>
                    <a:lnTo>
                      <a:pt x="1163" y="555"/>
                    </a:lnTo>
                    <a:lnTo>
                      <a:pt x="1166" y="559"/>
                    </a:lnTo>
                    <a:lnTo>
                      <a:pt x="1170" y="560"/>
                    </a:lnTo>
                    <a:lnTo>
                      <a:pt x="1174" y="565"/>
                    </a:lnTo>
                    <a:lnTo>
                      <a:pt x="1178" y="566"/>
                    </a:lnTo>
                    <a:lnTo>
                      <a:pt x="1182" y="570"/>
                    </a:lnTo>
                    <a:lnTo>
                      <a:pt x="1186" y="572"/>
                    </a:lnTo>
                    <a:lnTo>
                      <a:pt x="1190" y="574"/>
                    </a:lnTo>
                    <a:lnTo>
                      <a:pt x="1194" y="578"/>
                    </a:lnTo>
                    <a:lnTo>
                      <a:pt x="1198" y="582"/>
                    </a:lnTo>
                    <a:lnTo>
                      <a:pt x="1202" y="584"/>
                    </a:lnTo>
                    <a:lnTo>
                      <a:pt x="1206" y="587"/>
                    </a:lnTo>
                    <a:lnTo>
                      <a:pt x="1210" y="589"/>
                    </a:lnTo>
                    <a:lnTo>
                      <a:pt x="1214" y="593"/>
                    </a:lnTo>
                    <a:lnTo>
                      <a:pt x="1218" y="596"/>
                    </a:lnTo>
                    <a:lnTo>
                      <a:pt x="1222" y="598"/>
                    </a:lnTo>
                    <a:lnTo>
                      <a:pt x="1226" y="599"/>
                    </a:lnTo>
                    <a:lnTo>
                      <a:pt x="1230" y="603"/>
                    </a:lnTo>
                    <a:lnTo>
                      <a:pt x="1233" y="605"/>
                    </a:lnTo>
                    <a:lnTo>
                      <a:pt x="1237" y="609"/>
                    </a:lnTo>
                    <a:lnTo>
                      <a:pt x="1241" y="611"/>
                    </a:lnTo>
                    <a:lnTo>
                      <a:pt x="1245" y="614"/>
                    </a:lnTo>
                    <a:lnTo>
                      <a:pt x="1249" y="616"/>
                    </a:lnTo>
                    <a:lnTo>
                      <a:pt x="1253" y="618"/>
                    </a:lnTo>
                    <a:lnTo>
                      <a:pt x="1257" y="621"/>
                    </a:lnTo>
                    <a:lnTo>
                      <a:pt x="1261" y="623"/>
                    </a:lnTo>
                    <a:lnTo>
                      <a:pt x="1265" y="626"/>
                    </a:lnTo>
                    <a:lnTo>
                      <a:pt x="1269" y="629"/>
                    </a:lnTo>
                    <a:lnTo>
                      <a:pt x="1273" y="631"/>
                    </a:lnTo>
                    <a:lnTo>
                      <a:pt x="1277" y="633"/>
                    </a:lnTo>
                    <a:lnTo>
                      <a:pt x="1281" y="635"/>
                    </a:lnTo>
                    <a:lnTo>
                      <a:pt x="1285" y="638"/>
                    </a:lnTo>
                    <a:lnTo>
                      <a:pt x="1289" y="639"/>
                    </a:lnTo>
                    <a:lnTo>
                      <a:pt x="1293" y="642"/>
                    </a:lnTo>
                    <a:lnTo>
                      <a:pt x="1297" y="644"/>
                    </a:lnTo>
                    <a:lnTo>
                      <a:pt x="1301" y="647"/>
                    </a:lnTo>
                    <a:lnTo>
                      <a:pt x="1304" y="650"/>
                    </a:lnTo>
                    <a:lnTo>
                      <a:pt x="1308" y="652"/>
                    </a:lnTo>
                    <a:lnTo>
                      <a:pt x="1312" y="654"/>
                    </a:lnTo>
                    <a:lnTo>
                      <a:pt x="1316" y="655"/>
                    </a:lnTo>
                    <a:lnTo>
                      <a:pt x="1320" y="658"/>
                    </a:lnTo>
                    <a:lnTo>
                      <a:pt x="1324" y="661"/>
                    </a:lnTo>
                    <a:lnTo>
                      <a:pt x="1328" y="663"/>
                    </a:lnTo>
                    <a:lnTo>
                      <a:pt x="1332" y="664"/>
                    </a:lnTo>
                    <a:lnTo>
                      <a:pt x="1336" y="666"/>
                    </a:lnTo>
                    <a:lnTo>
                      <a:pt x="1340" y="668"/>
                    </a:lnTo>
                    <a:lnTo>
                      <a:pt x="1344" y="670"/>
                    </a:lnTo>
                    <a:lnTo>
                      <a:pt x="1348" y="673"/>
                    </a:lnTo>
                    <a:lnTo>
                      <a:pt x="1352" y="673"/>
                    </a:lnTo>
                    <a:lnTo>
                      <a:pt x="1356" y="676"/>
                    </a:lnTo>
                    <a:lnTo>
                      <a:pt x="1360" y="677"/>
                    </a:lnTo>
                    <a:lnTo>
                      <a:pt x="1364" y="680"/>
                    </a:lnTo>
                    <a:lnTo>
                      <a:pt x="1368" y="681"/>
                    </a:lnTo>
                    <a:lnTo>
                      <a:pt x="1371" y="684"/>
                    </a:lnTo>
                    <a:lnTo>
                      <a:pt x="1375" y="685"/>
                    </a:lnTo>
                    <a:lnTo>
                      <a:pt x="1379" y="687"/>
                    </a:lnTo>
                    <a:lnTo>
                      <a:pt x="1383" y="689"/>
                    </a:lnTo>
                    <a:lnTo>
                      <a:pt x="1387" y="690"/>
                    </a:lnTo>
                    <a:lnTo>
                      <a:pt x="1391" y="692"/>
                    </a:lnTo>
                    <a:lnTo>
                      <a:pt x="1395" y="694"/>
                    </a:lnTo>
                    <a:lnTo>
                      <a:pt x="1399" y="695"/>
                    </a:lnTo>
                    <a:lnTo>
                      <a:pt x="1403" y="697"/>
                    </a:lnTo>
                    <a:lnTo>
                      <a:pt x="1407" y="699"/>
                    </a:lnTo>
                    <a:lnTo>
                      <a:pt x="1411" y="700"/>
                    </a:lnTo>
                    <a:lnTo>
                      <a:pt x="1415" y="702"/>
                    </a:lnTo>
                    <a:lnTo>
                      <a:pt x="1419" y="701"/>
                    </a:lnTo>
                    <a:lnTo>
                      <a:pt x="1423" y="705"/>
                    </a:lnTo>
                    <a:lnTo>
                      <a:pt x="1427" y="706"/>
                    </a:lnTo>
                    <a:lnTo>
                      <a:pt x="1431" y="706"/>
                    </a:lnTo>
                    <a:lnTo>
                      <a:pt x="1435" y="709"/>
                    </a:lnTo>
                    <a:lnTo>
                      <a:pt x="1438" y="709"/>
                    </a:lnTo>
                    <a:lnTo>
                      <a:pt x="1442" y="711"/>
                    </a:lnTo>
                    <a:lnTo>
                      <a:pt x="1446" y="713"/>
                    </a:lnTo>
                    <a:lnTo>
                      <a:pt x="1450" y="714"/>
                    </a:lnTo>
                    <a:lnTo>
                      <a:pt x="1454" y="716"/>
                    </a:lnTo>
                    <a:lnTo>
                      <a:pt x="1458" y="715"/>
                    </a:lnTo>
                    <a:lnTo>
                      <a:pt x="1462" y="719"/>
                    </a:lnTo>
                    <a:lnTo>
                      <a:pt x="1466" y="718"/>
                    </a:lnTo>
                    <a:lnTo>
                      <a:pt x="1470" y="720"/>
                    </a:lnTo>
                    <a:lnTo>
                      <a:pt x="1474" y="722"/>
                    </a:lnTo>
                    <a:lnTo>
                      <a:pt x="1478" y="723"/>
                    </a:lnTo>
                    <a:lnTo>
                      <a:pt x="1482" y="723"/>
                    </a:lnTo>
                    <a:lnTo>
                      <a:pt x="1486" y="724"/>
                    </a:lnTo>
                    <a:lnTo>
                      <a:pt x="1490" y="725"/>
                    </a:lnTo>
                    <a:lnTo>
                      <a:pt x="1494" y="727"/>
                    </a:lnTo>
                    <a:lnTo>
                      <a:pt x="1498" y="727"/>
                    </a:lnTo>
                    <a:lnTo>
                      <a:pt x="1502" y="729"/>
                    </a:lnTo>
                    <a:lnTo>
                      <a:pt x="1506" y="728"/>
                    </a:lnTo>
                    <a:lnTo>
                      <a:pt x="1509" y="729"/>
                    </a:lnTo>
                    <a:lnTo>
                      <a:pt x="1513" y="731"/>
                    </a:lnTo>
                    <a:lnTo>
                      <a:pt x="1517" y="731"/>
                    </a:lnTo>
                    <a:lnTo>
                      <a:pt x="1521" y="734"/>
                    </a:lnTo>
                    <a:lnTo>
                      <a:pt x="1525" y="733"/>
                    </a:lnTo>
                    <a:lnTo>
                      <a:pt x="1529" y="735"/>
                    </a:lnTo>
                    <a:lnTo>
                      <a:pt x="1533" y="735"/>
                    </a:lnTo>
                    <a:lnTo>
                      <a:pt x="1537" y="734"/>
                    </a:lnTo>
                    <a:lnTo>
                      <a:pt x="1541" y="734"/>
                    </a:lnTo>
                    <a:lnTo>
                      <a:pt x="1545" y="736"/>
                    </a:lnTo>
                    <a:lnTo>
                      <a:pt x="1549" y="737"/>
                    </a:lnTo>
                    <a:lnTo>
                      <a:pt x="1553" y="738"/>
                    </a:lnTo>
                    <a:lnTo>
                      <a:pt x="1557" y="738"/>
                    </a:lnTo>
                    <a:lnTo>
                      <a:pt x="1561" y="738"/>
                    </a:lnTo>
                    <a:lnTo>
                      <a:pt x="1565" y="739"/>
                    </a:lnTo>
                    <a:lnTo>
                      <a:pt x="1569" y="739"/>
                    </a:lnTo>
                    <a:lnTo>
                      <a:pt x="1573" y="740"/>
                    </a:lnTo>
                    <a:lnTo>
                      <a:pt x="1576" y="741"/>
                    </a:lnTo>
                    <a:lnTo>
                      <a:pt x="1580" y="742"/>
                    </a:lnTo>
                    <a:lnTo>
                      <a:pt x="1584" y="740"/>
                    </a:lnTo>
                    <a:lnTo>
                      <a:pt x="1588" y="742"/>
                    </a:lnTo>
                    <a:lnTo>
                      <a:pt x="1592" y="742"/>
                    </a:lnTo>
                    <a:lnTo>
                      <a:pt x="1596" y="743"/>
                    </a:lnTo>
                    <a:lnTo>
                      <a:pt x="1600" y="742"/>
                    </a:lnTo>
                    <a:lnTo>
                      <a:pt x="1604" y="741"/>
                    </a:lnTo>
                    <a:lnTo>
                      <a:pt x="1608" y="743"/>
                    </a:lnTo>
                    <a:lnTo>
                      <a:pt x="1612" y="742"/>
                    </a:lnTo>
                    <a:lnTo>
                      <a:pt x="1616" y="743"/>
                    </a:lnTo>
                    <a:lnTo>
                      <a:pt x="1620" y="743"/>
                    </a:lnTo>
                    <a:lnTo>
                      <a:pt x="1624" y="743"/>
                    </a:lnTo>
                    <a:lnTo>
                      <a:pt x="1628" y="743"/>
                    </a:lnTo>
                    <a:lnTo>
                      <a:pt x="1632" y="743"/>
                    </a:lnTo>
                    <a:lnTo>
                      <a:pt x="1636" y="743"/>
                    </a:lnTo>
                    <a:lnTo>
                      <a:pt x="1640" y="744"/>
                    </a:lnTo>
                    <a:lnTo>
                      <a:pt x="1643" y="744"/>
                    </a:lnTo>
                    <a:lnTo>
                      <a:pt x="1647" y="743"/>
                    </a:lnTo>
                    <a:lnTo>
                      <a:pt x="1651" y="742"/>
                    </a:lnTo>
                    <a:lnTo>
                      <a:pt x="1655" y="742"/>
                    </a:lnTo>
                    <a:lnTo>
                      <a:pt x="1659" y="743"/>
                    </a:lnTo>
                    <a:lnTo>
                      <a:pt x="1663" y="742"/>
                    </a:lnTo>
                    <a:lnTo>
                      <a:pt x="1667" y="742"/>
                    </a:lnTo>
                    <a:lnTo>
                      <a:pt x="1671" y="742"/>
                    </a:lnTo>
                    <a:lnTo>
                      <a:pt x="1675" y="742"/>
                    </a:lnTo>
                    <a:lnTo>
                      <a:pt x="1679" y="741"/>
                    </a:lnTo>
                    <a:lnTo>
                      <a:pt x="1683" y="741"/>
                    </a:lnTo>
                    <a:lnTo>
                      <a:pt x="1687" y="741"/>
                    </a:lnTo>
                    <a:lnTo>
                      <a:pt x="1691" y="741"/>
                    </a:lnTo>
                    <a:lnTo>
                      <a:pt x="1695" y="741"/>
                    </a:lnTo>
                    <a:lnTo>
                      <a:pt x="1699" y="740"/>
                    </a:lnTo>
                    <a:lnTo>
                      <a:pt x="1703" y="738"/>
                    </a:lnTo>
                    <a:lnTo>
                      <a:pt x="1707" y="739"/>
                    </a:lnTo>
                    <a:lnTo>
                      <a:pt x="1711" y="737"/>
                    </a:lnTo>
                    <a:lnTo>
                      <a:pt x="1714" y="737"/>
                    </a:lnTo>
                    <a:lnTo>
                      <a:pt x="1718" y="737"/>
                    </a:lnTo>
                    <a:lnTo>
                      <a:pt x="1722" y="736"/>
                    </a:lnTo>
                    <a:lnTo>
                      <a:pt x="1726" y="736"/>
                    </a:lnTo>
                    <a:lnTo>
                      <a:pt x="1730" y="735"/>
                    </a:lnTo>
                    <a:lnTo>
                      <a:pt x="1734" y="732"/>
                    </a:lnTo>
                    <a:lnTo>
                      <a:pt x="1738" y="732"/>
                    </a:lnTo>
                    <a:lnTo>
                      <a:pt x="1742" y="734"/>
                    </a:lnTo>
                    <a:lnTo>
                      <a:pt x="1746" y="733"/>
                    </a:lnTo>
                    <a:lnTo>
                      <a:pt x="1750" y="731"/>
                    </a:lnTo>
                    <a:lnTo>
                      <a:pt x="1754" y="731"/>
                    </a:lnTo>
                    <a:lnTo>
                      <a:pt x="1758" y="729"/>
                    </a:lnTo>
                    <a:lnTo>
                      <a:pt x="1762" y="730"/>
                    </a:lnTo>
                    <a:lnTo>
                      <a:pt x="1766" y="728"/>
                    </a:lnTo>
                    <a:lnTo>
                      <a:pt x="1770" y="728"/>
                    </a:lnTo>
                    <a:lnTo>
                      <a:pt x="1774" y="727"/>
                    </a:lnTo>
                    <a:lnTo>
                      <a:pt x="1778" y="725"/>
                    </a:lnTo>
                    <a:lnTo>
                      <a:pt x="1781" y="726"/>
                    </a:lnTo>
                    <a:lnTo>
                      <a:pt x="1785" y="724"/>
                    </a:lnTo>
                    <a:lnTo>
                      <a:pt x="1789" y="724"/>
                    </a:lnTo>
                    <a:lnTo>
                      <a:pt x="1793" y="722"/>
                    </a:lnTo>
                    <a:lnTo>
                      <a:pt x="1797" y="720"/>
                    </a:lnTo>
                    <a:lnTo>
                      <a:pt x="1801" y="720"/>
                    </a:lnTo>
                    <a:lnTo>
                      <a:pt x="1805" y="720"/>
                    </a:lnTo>
                    <a:lnTo>
                      <a:pt x="1809" y="718"/>
                    </a:lnTo>
                    <a:lnTo>
                      <a:pt x="1813" y="717"/>
                    </a:lnTo>
                    <a:lnTo>
                      <a:pt x="1817" y="717"/>
                    </a:lnTo>
                    <a:lnTo>
                      <a:pt x="1821" y="714"/>
                    </a:lnTo>
                    <a:lnTo>
                      <a:pt x="1825" y="713"/>
                    </a:lnTo>
                    <a:lnTo>
                      <a:pt x="1829" y="714"/>
                    </a:lnTo>
                    <a:lnTo>
                      <a:pt x="1833" y="711"/>
                    </a:lnTo>
                    <a:lnTo>
                      <a:pt x="1837" y="711"/>
                    </a:lnTo>
                    <a:lnTo>
                      <a:pt x="1841" y="710"/>
                    </a:lnTo>
                    <a:lnTo>
                      <a:pt x="1845" y="710"/>
                    </a:lnTo>
                    <a:lnTo>
                      <a:pt x="1848" y="708"/>
                    </a:lnTo>
                    <a:lnTo>
                      <a:pt x="1852" y="706"/>
                    </a:lnTo>
                    <a:lnTo>
                      <a:pt x="1856" y="704"/>
                    </a:lnTo>
                    <a:lnTo>
                      <a:pt x="1860" y="704"/>
                    </a:lnTo>
                    <a:lnTo>
                      <a:pt x="1864" y="704"/>
                    </a:lnTo>
                    <a:lnTo>
                      <a:pt x="1868" y="702"/>
                    </a:lnTo>
                    <a:lnTo>
                      <a:pt x="1872" y="700"/>
                    </a:lnTo>
                    <a:lnTo>
                      <a:pt x="1876" y="699"/>
                    </a:lnTo>
                    <a:lnTo>
                      <a:pt x="1880" y="698"/>
                    </a:lnTo>
                    <a:lnTo>
                      <a:pt x="1884" y="695"/>
                    </a:lnTo>
                    <a:lnTo>
                      <a:pt x="1888" y="695"/>
                    </a:lnTo>
                    <a:lnTo>
                      <a:pt x="1892" y="694"/>
                    </a:lnTo>
                    <a:lnTo>
                      <a:pt x="1896" y="691"/>
                    </a:lnTo>
                    <a:lnTo>
                      <a:pt x="1900" y="691"/>
                    </a:lnTo>
                    <a:lnTo>
                      <a:pt x="1904" y="688"/>
                    </a:lnTo>
                    <a:lnTo>
                      <a:pt x="1908" y="686"/>
                    </a:lnTo>
                    <a:lnTo>
                      <a:pt x="1912" y="685"/>
                    </a:lnTo>
                    <a:lnTo>
                      <a:pt x="1916" y="683"/>
                    </a:lnTo>
                    <a:lnTo>
                      <a:pt x="1919" y="682"/>
                    </a:lnTo>
                    <a:lnTo>
                      <a:pt x="1923" y="680"/>
                    </a:lnTo>
                    <a:lnTo>
                      <a:pt x="1927" y="679"/>
                    </a:lnTo>
                    <a:lnTo>
                      <a:pt x="1931" y="676"/>
                    </a:lnTo>
                    <a:lnTo>
                      <a:pt x="1935" y="675"/>
                    </a:lnTo>
                    <a:lnTo>
                      <a:pt x="1939" y="674"/>
                    </a:lnTo>
                    <a:lnTo>
                      <a:pt x="1943" y="673"/>
                    </a:lnTo>
                    <a:lnTo>
                      <a:pt x="1947" y="671"/>
                    </a:lnTo>
                    <a:lnTo>
                      <a:pt x="1951" y="670"/>
                    </a:lnTo>
                    <a:lnTo>
                      <a:pt x="1955" y="667"/>
                    </a:lnTo>
                    <a:lnTo>
                      <a:pt x="1959" y="665"/>
                    </a:lnTo>
                    <a:lnTo>
                      <a:pt x="1963" y="663"/>
                    </a:lnTo>
                    <a:lnTo>
                      <a:pt x="1967" y="662"/>
                    </a:lnTo>
                    <a:lnTo>
                      <a:pt x="1971" y="660"/>
                    </a:lnTo>
                    <a:lnTo>
                      <a:pt x="1975" y="658"/>
                    </a:lnTo>
                    <a:lnTo>
                      <a:pt x="1979" y="657"/>
                    </a:lnTo>
                    <a:lnTo>
                      <a:pt x="1983" y="654"/>
                    </a:lnTo>
                    <a:lnTo>
                      <a:pt x="1986" y="652"/>
                    </a:lnTo>
                    <a:lnTo>
                      <a:pt x="1990" y="652"/>
                    </a:lnTo>
                    <a:lnTo>
                      <a:pt x="1994" y="649"/>
                    </a:lnTo>
                    <a:lnTo>
                      <a:pt x="1998" y="648"/>
                    </a:lnTo>
                    <a:lnTo>
                      <a:pt x="2002" y="647"/>
                    </a:lnTo>
                    <a:lnTo>
                      <a:pt x="2006" y="644"/>
                    </a:lnTo>
                    <a:lnTo>
                      <a:pt x="2010" y="641"/>
                    </a:lnTo>
                    <a:lnTo>
                      <a:pt x="2014" y="639"/>
                    </a:lnTo>
                    <a:lnTo>
                      <a:pt x="2018" y="639"/>
                    </a:lnTo>
                    <a:lnTo>
                      <a:pt x="2022" y="636"/>
                    </a:lnTo>
                    <a:lnTo>
                      <a:pt x="2026" y="636"/>
                    </a:lnTo>
                    <a:lnTo>
                      <a:pt x="2030" y="633"/>
                    </a:lnTo>
                    <a:lnTo>
                      <a:pt x="2034" y="630"/>
                    </a:lnTo>
                    <a:lnTo>
                      <a:pt x="2038" y="629"/>
                    </a:lnTo>
                    <a:lnTo>
                      <a:pt x="2042" y="628"/>
                    </a:lnTo>
                    <a:lnTo>
                      <a:pt x="2046" y="624"/>
                    </a:lnTo>
                    <a:lnTo>
                      <a:pt x="2050" y="623"/>
                    </a:lnTo>
                    <a:lnTo>
                      <a:pt x="2054" y="620"/>
                    </a:lnTo>
                    <a:lnTo>
                      <a:pt x="2057" y="617"/>
                    </a:lnTo>
                    <a:lnTo>
                      <a:pt x="2061" y="617"/>
                    </a:lnTo>
                    <a:lnTo>
                      <a:pt x="2065" y="614"/>
                    </a:lnTo>
                    <a:lnTo>
                      <a:pt x="2069" y="613"/>
                    </a:lnTo>
                    <a:lnTo>
                      <a:pt x="2073" y="611"/>
                    </a:lnTo>
                    <a:lnTo>
                      <a:pt x="2077" y="609"/>
                    </a:lnTo>
                    <a:lnTo>
                      <a:pt x="2081" y="607"/>
                    </a:lnTo>
                    <a:lnTo>
                      <a:pt x="2085" y="604"/>
                    </a:lnTo>
                    <a:lnTo>
                      <a:pt x="2089" y="603"/>
                    </a:lnTo>
                    <a:lnTo>
                      <a:pt x="2093" y="601"/>
                    </a:lnTo>
                    <a:lnTo>
                      <a:pt x="2097" y="599"/>
                    </a:lnTo>
                    <a:lnTo>
                      <a:pt x="2101" y="595"/>
                    </a:lnTo>
                    <a:lnTo>
                      <a:pt x="2105" y="595"/>
                    </a:lnTo>
                    <a:lnTo>
                      <a:pt x="2109" y="592"/>
                    </a:lnTo>
                    <a:lnTo>
                      <a:pt x="2113" y="590"/>
                    </a:lnTo>
                    <a:lnTo>
                      <a:pt x="2117" y="588"/>
                    </a:lnTo>
                    <a:lnTo>
                      <a:pt x="2121" y="586"/>
                    </a:lnTo>
                    <a:lnTo>
                      <a:pt x="2124" y="584"/>
                    </a:lnTo>
                    <a:lnTo>
                      <a:pt x="2128" y="583"/>
                    </a:lnTo>
                    <a:lnTo>
                      <a:pt x="2132" y="577"/>
                    </a:lnTo>
                    <a:lnTo>
                      <a:pt x="2136" y="578"/>
                    </a:lnTo>
                    <a:lnTo>
                      <a:pt x="2140" y="576"/>
                    </a:lnTo>
                    <a:lnTo>
                      <a:pt x="2144" y="572"/>
                    </a:lnTo>
                    <a:lnTo>
                      <a:pt x="2148" y="572"/>
                    </a:lnTo>
                    <a:lnTo>
                      <a:pt x="2152" y="570"/>
                    </a:lnTo>
                    <a:lnTo>
                      <a:pt x="2156" y="566"/>
                    </a:lnTo>
                    <a:lnTo>
                      <a:pt x="2160" y="564"/>
                    </a:lnTo>
                    <a:lnTo>
                      <a:pt x="2164" y="562"/>
                    </a:lnTo>
                    <a:lnTo>
                      <a:pt x="2168" y="560"/>
                    </a:lnTo>
                    <a:lnTo>
                      <a:pt x="2172" y="557"/>
                    </a:lnTo>
                    <a:lnTo>
                      <a:pt x="2176" y="556"/>
                    </a:lnTo>
                    <a:lnTo>
                      <a:pt x="2180" y="553"/>
                    </a:lnTo>
                    <a:lnTo>
                      <a:pt x="2184" y="550"/>
                    </a:lnTo>
                    <a:lnTo>
                      <a:pt x="2188" y="550"/>
                    </a:lnTo>
                    <a:lnTo>
                      <a:pt x="2191" y="547"/>
                    </a:lnTo>
                    <a:lnTo>
                      <a:pt x="2195" y="544"/>
                    </a:lnTo>
                    <a:lnTo>
                      <a:pt x="2199" y="542"/>
                    </a:lnTo>
                    <a:lnTo>
                      <a:pt x="2203" y="540"/>
                    </a:lnTo>
                    <a:lnTo>
                      <a:pt x="2207" y="536"/>
                    </a:lnTo>
                    <a:lnTo>
                      <a:pt x="2211" y="536"/>
                    </a:lnTo>
                    <a:lnTo>
                      <a:pt x="2215" y="534"/>
                    </a:lnTo>
                    <a:lnTo>
                      <a:pt x="2219" y="531"/>
                    </a:lnTo>
                    <a:lnTo>
                      <a:pt x="2223" y="528"/>
                    </a:lnTo>
                    <a:lnTo>
                      <a:pt x="2227" y="526"/>
                    </a:lnTo>
                    <a:lnTo>
                      <a:pt x="2231" y="524"/>
                    </a:lnTo>
                    <a:lnTo>
                      <a:pt x="2235" y="522"/>
                    </a:lnTo>
                    <a:lnTo>
                      <a:pt x="2239" y="519"/>
                    </a:lnTo>
                    <a:lnTo>
                      <a:pt x="2243" y="517"/>
                    </a:lnTo>
                    <a:lnTo>
                      <a:pt x="2247" y="515"/>
                    </a:lnTo>
                    <a:lnTo>
                      <a:pt x="2251" y="513"/>
                    </a:lnTo>
                    <a:lnTo>
                      <a:pt x="2255" y="510"/>
                    </a:lnTo>
                    <a:lnTo>
                      <a:pt x="2259" y="508"/>
                    </a:lnTo>
                    <a:lnTo>
                      <a:pt x="2262" y="505"/>
                    </a:lnTo>
                    <a:lnTo>
                      <a:pt x="2266" y="503"/>
                    </a:lnTo>
                    <a:lnTo>
                      <a:pt x="2270" y="500"/>
                    </a:lnTo>
                    <a:lnTo>
                      <a:pt x="2274" y="498"/>
                    </a:lnTo>
                    <a:lnTo>
                      <a:pt x="2278" y="496"/>
                    </a:lnTo>
                    <a:lnTo>
                      <a:pt x="2282" y="493"/>
                    </a:lnTo>
                    <a:lnTo>
                      <a:pt x="2286" y="491"/>
                    </a:lnTo>
                    <a:lnTo>
                      <a:pt x="2290" y="489"/>
                    </a:lnTo>
                    <a:lnTo>
                      <a:pt x="2294" y="486"/>
                    </a:lnTo>
                    <a:lnTo>
                      <a:pt x="2298" y="485"/>
                    </a:lnTo>
                    <a:lnTo>
                      <a:pt x="2302" y="483"/>
                    </a:lnTo>
                    <a:lnTo>
                      <a:pt x="2306" y="481"/>
                    </a:lnTo>
                    <a:lnTo>
                      <a:pt x="2310" y="476"/>
                    </a:lnTo>
                    <a:lnTo>
                      <a:pt x="2314" y="475"/>
                    </a:lnTo>
                    <a:lnTo>
                      <a:pt x="2318" y="473"/>
                    </a:lnTo>
                    <a:lnTo>
                      <a:pt x="2322" y="469"/>
                    </a:lnTo>
                    <a:lnTo>
                      <a:pt x="2326" y="469"/>
                    </a:lnTo>
                    <a:lnTo>
                      <a:pt x="2329" y="464"/>
                    </a:lnTo>
                    <a:lnTo>
                      <a:pt x="2333" y="462"/>
                    </a:lnTo>
                    <a:lnTo>
                      <a:pt x="2337" y="461"/>
                    </a:lnTo>
                    <a:lnTo>
                      <a:pt x="2341" y="457"/>
                    </a:lnTo>
                    <a:lnTo>
                      <a:pt x="2345" y="455"/>
                    </a:lnTo>
                    <a:lnTo>
                      <a:pt x="2349" y="454"/>
                    </a:lnTo>
                    <a:lnTo>
                      <a:pt x="2353" y="452"/>
                    </a:lnTo>
                    <a:lnTo>
                      <a:pt x="2357" y="448"/>
                    </a:lnTo>
                    <a:lnTo>
                      <a:pt x="2361" y="447"/>
                    </a:lnTo>
                    <a:lnTo>
                      <a:pt x="2365" y="444"/>
                    </a:lnTo>
                    <a:lnTo>
                      <a:pt x="2369" y="442"/>
                    </a:lnTo>
                    <a:lnTo>
                      <a:pt x="2373" y="440"/>
                    </a:lnTo>
                    <a:lnTo>
                      <a:pt x="2377" y="438"/>
                    </a:lnTo>
                    <a:lnTo>
                      <a:pt x="2381" y="435"/>
                    </a:lnTo>
                    <a:lnTo>
                      <a:pt x="2385" y="432"/>
                    </a:lnTo>
                    <a:lnTo>
                      <a:pt x="2389" y="430"/>
                    </a:lnTo>
                    <a:lnTo>
                      <a:pt x="2393" y="429"/>
                    </a:lnTo>
                    <a:lnTo>
                      <a:pt x="2396" y="426"/>
                    </a:lnTo>
                    <a:lnTo>
                      <a:pt x="2400" y="422"/>
                    </a:lnTo>
                    <a:lnTo>
                      <a:pt x="2404" y="424"/>
                    </a:lnTo>
                    <a:lnTo>
                      <a:pt x="2408" y="420"/>
                    </a:lnTo>
                    <a:lnTo>
                      <a:pt x="2412" y="417"/>
                    </a:lnTo>
                    <a:lnTo>
                      <a:pt x="2416" y="415"/>
                    </a:lnTo>
                    <a:lnTo>
                      <a:pt x="2420" y="411"/>
                    </a:lnTo>
                    <a:lnTo>
                      <a:pt x="2424" y="410"/>
                    </a:lnTo>
                    <a:lnTo>
                      <a:pt x="2428" y="407"/>
                    </a:lnTo>
                    <a:lnTo>
                      <a:pt x="2432" y="405"/>
                    </a:lnTo>
                    <a:lnTo>
                      <a:pt x="2436" y="404"/>
                    </a:lnTo>
                    <a:lnTo>
                      <a:pt x="2440" y="402"/>
                    </a:lnTo>
                    <a:lnTo>
                      <a:pt x="2444" y="399"/>
                    </a:lnTo>
                    <a:lnTo>
                      <a:pt x="2448" y="397"/>
                    </a:lnTo>
                    <a:lnTo>
                      <a:pt x="2452" y="394"/>
                    </a:lnTo>
                    <a:lnTo>
                      <a:pt x="2456" y="392"/>
                    </a:lnTo>
                    <a:lnTo>
                      <a:pt x="2460" y="389"/>
                    </a:lnTo>
                    <a:lnTo>
                      <a:pt x="2464" y="387"/>
                    </a:lnTo>
                    <a:lnTo>
                      <a:pt x="2467" y="384"/>
                    </a:lnTo>
                    <a:lnTo>
                      <a:pt x="2471" y="384"/>
                    </a:lnTo>
                    <a:lnTo>
                      <a:pt x="2475" y="381"/>
                    </a:lnTo>
                    <a:lnTo>
                      <a:pt x="2479" y="379"/>
                    </a:lnTo>
                    <a:lnTo>
                      <a:pt x="2483" y="375"/>
                    </a:lnTo>
                    <a:lnTo>
                      <a:pt x="2487" y="375"/>
                    </a:lnTo>
                    <a:lnTo>
                      <a:pt x="2491" y="372"/>
                    </a:lnTo>
                    <a:lnTo>
                      <a:pt x="2495" y="369"/>
                    </a:lnTo>
                    <a:lnTo>
                      <a:pt x="2499" y="368"/>
                    </a:lnTo>
                    <a:lnTo>
                      <a:pt x="2503" y="366"/>
                    </a:lnTo>
                    <a:lnTo>
                      <a:pt x="2507" y="363"/>
                    </a:lnTo>
                    <a:lnTo>
                      <a:pt x="2511" y="360"/>
                    </a:lnTo>
                    <a:lnTo>
                      <a:pt x="2515" y="357"/>
                    </a:lnTo>
                    <a:lnTo>
                      <a:pt x="2519" y="357"/>
                    </a:lnTo>
                    <a:lnTo>
                      <a:pt x="2523" y="354"/>
                    </a:lnTo>
                    <a:lnTo>
                      <a:pt x="2527" y="351"/>
                    </a:lnTo>
                    <a:lnTo>
                      <a:pt x="2531" y="350"/>
                    </a:lnTo>
                    <a:lnTo>
                      <a:pt x="2534" y="348"/>
                    </a:lnTo>
                    <a:lnTo>
                      <a:pt x="2538" y="345"/>
                    </a:lnTo>
                    <a:lnTo>
                      <a:pt x="2542" y="343"/>
                    </a:lnTo>
                    <a:lnTo>
                      <a:pt x="2546" y="342"/>
                    </a:lnTo>
                    <a:lnTo>
                      <a:pt x="2550" y="338"/>
                    </a:lnTo>
                    <a:lnTo>
                      <a:pt x="2554" y="337"/>
                    </a:lnTo>
                    <a:lnTo>
                      <a:pt x="2558" y="334"/>
                    </a:lnTo>
                    <a:lnTo>
                      <a:pt x="2562" y="333"/>
                    </a:lnTo>
                    <a:lnTo>
                      <a:pt x="2566" y="329"/>
                    </a:lnTo>
                    <a:lnTo>
                      <a:pt x="2570" y="328"/>
                    </a:lnTo>
                    <a:lnTo>
                      <a:pt x="2574" y="326"/>
                    </a:lnTo>
                    <a:lnTo>
                      <a:pt x="2578" y="323"/>
                    </a:lnTo>
                    <a:lnTo>
                      <a:pt x="2582" y="322"/>
                    </a:lnTo>
                    <a:lnTo>
                      <a:pt x="2586" y="320"/>
                    </a:lnTo>
                    <a:lnTo>
                      <a:pt x="2590" y="317"/>
                    </a:lnTo>
                    <a:lnTo>
                      <a:pt x="2594" y="316"/>
                    </a:lnTo>
                    <a:lnTo>
                      <a:pt x="2598" y="314"/>
                    </a:lnTo>
                    <a:lnTo>
                      <a:pt x="2602" y="312"/>
                    </a:lnTo>
                    <a:lnTo>
                      <a:pt x="2605" y="310"/>
                    </a:lnTo>
                    <a:lnTo>
                      <a:pt x="2609" y="307"/>
                    </a:lnTo>
                    <a:lnTo>
                      <a:pt x="2613" y="306"/>
                    </a:lnTo>
                    <a:lnTo>
                      <a:pt x="2617" y="303"/>
                    </a:lnTo>
                    <a:lnTo>
                      <a:pt x="2621" y="301"/>
                    </a:lnTo>
                    <a:lnTo>
                      <a:pt x="2625" y="299"/>
                    </a:lnTo>
                    <a:lnTo>
                      <a:pt x="2629" y="297"/>
                    </a:lnTo>
                    <a:lnTo>
                      <a:pt x="2633" y="295"/>
                    </a:lnTo>
                    <a:lnTo>
                      <a:pt x="2637" y="292"/>
                    </a:lnTo>
                    <a:lnTo>
                      <a:pt x="2641" y="291"/>
                    </a:lnTo>
                    <a:lnTo>
                      <a:pt x="2645" y="289"/>
                    </a:lnTo>
                    <a:lnTo>
                      <a:pt x="2649" y="286"/>
                    </a:lnTo>
                    <a:lnTo>
                      <a:pt x="2653" y="285"/>
                    </a:lnTo>
                    <a:lnTo>
                      <a:pt x="2657" y="284"/>
                    </a:lnTo>
                    <a:lnTo>
                      <a:pt x="2661" y="279"/>
                    </a:lnTo>
                    <a:lnTo>
                      <a:pt x="2665" y="278"/>
                    </a:lnTo>
                    <a:lnTo>
                      <a:pt x="2669" y="276"/>
                    </a:lnTo>
                    <a:lnTo>
                      <a:pt x="2672" y="274"/>
                    </a:lnTo>
                    <a:lnTo>
                      <a:pt x="2676" y="274"/>
                    </a:lnTo>
                    <a:lnTo>
                      <a:pt x="2680" y="272"/>
                    </a:lnTo>
                    <a:lnTo>
                      <a:pt x="2684" y="270"/>
                    </a:lnTo>
                    <a:lnTo>
                      <a:pt x="2688" y="268"/>
                    </a:lnTo>
                    <a:lnTo>
                      <a:pt x="2692" y="265"/>
                    </a:lnTo>
                    <a:lnTo>
                      <a:pt x="2696" y="265"/>
                    </a:lnTo>
                    <a:lnTo>
                      <a:pt x="2700" y="261"/>
                    </a:lnTo>
                    <a:lnTo>
                      <a:pt x="2704" y="261"/>
                    </a:lnTo>
                    <a:lnTo>
                      <a:pt x="2708" y="260"/>
                    </a:lnTo>
                    <a:lnTo>
                      <a:pt x="2712" y="257"/>
                    </a:lnTo>
                    <a:lnTo>
                      <a:pt x="2716" y="255"/>
                    </a:lnTo>
                    <a:lnTo>
                      <a:pt x="2720" y="252"/>
                    </a:lnTo>
                    <a:lnTo>
                      <a:pt x="2724" y="252"/>
                    </a:lnTo>
                    <a:lnTo>
                      <a:pt x="2728" y="249"/>
                    </a:lnTo>
                    <a:lnTo>
                      <a:pt x="2732" y="248"/>
                    </a:lnTo>
                    <a:lnTo>
                      <a:pt x="2736" y="246"/>
                    </a:lnTo>
                    <a:lnTo>
                      <a:pt x="2739" y="244"/>
                    </a:lnTo>
                    <a:lnTo>
                      <a:pt x="2743" y="242"/>
                    </a:lnTo>
                    <a:lnTo>
                      <a:pt x="2747" y="240"/>
                    </a:lnTo>
                    <a:lnTo>
                      <a:pt x="2751" y="239"/>
                    </a:lnTo>
                    <a:lnTo>
                      <a:pt x="2755" y="238"/>
                    </a:lnTo>
                    <a:lnTo>
                      <a:pt x="2759" y="236"/>
                    </a:lnTo>
                    <a:lnTo>
                      <a:pt x="2763" y="233"/>
                    </a:lnTo>
                    <a:lnTo>
                      <a:pt x="2767" y="230"/>
                    </a:lnTo>
                    <a:lnTo>
                      <a:pt x="2771" y="228"/>
                    </a:lnTo>
                    <a:lnTo>
                      <a:pt x="2775" y="227"/>
                    </a:lnTo>
                    <a:lnTo>
                      <a:pt x="2779" y="226"/>
                    </a:lnTo>
                    <a:lnTo>
                      <a:pt x="2783" y="224"/>
                    </a:lnTo>
                    <a:lnTo>
                      <a:pt x="2787" y="221"/>
                    </a:lnTo>
                    <a:lnTo>
                      <a:pt x="2791" y="220"/>
                    </a:lnTo>
                    <a:lnTo>
                      <a:pt x="2795" y="218"/>
                    </a:lnTo>
                    <a:lnTo>
                      <a:pt x="2799" y="217"/>
                    </a:lnTo>
                    <a:lnTo>
                      <a:pt x="2803" y="215"/>
                    </a:lnTo>
                    <a:lnTo>
                      <a:pt x="2807" y="212"/>
                    </a:lnTo>
                    <a:lnTo>
                      <a:pt x="2810" y="211"/>
                    </a:lnTo>
                    <a:lnTo>
                      <a:pt x="2814" y="211"/>
                    </a:lnTo>
                    <a:lnTo>
                      <a:pt x="2818" y="209"/>
                    </a:lnTo>
                    <a:lnTo>
                      <a:pt x="2822" y="206"/>
                    </a:lnTo>
                    <a:lnTo>
                      <a:pt x="2826" y="205"/>
                    </a:lnTo>
                    <a:lnTo>
                      <a:pt x="2830" y="204"/>
                    </a:lnTo>
                    <a:lnTo>
                      <a:pt x="2834" y="201"/>
                    </a:lnTo>
                    <a:lnTo>
                      <a:pt x="2838" y="201"/>
                    </a:lnTo>
                    <a:lnTo>
                      <a:pt x="2842" y="199"/>
                    </a:lnTo>
                    <a:lnTo>
                      <a:pt x="2846" y="198"/>
                    </a:lnTo>
                    <a:lnTo>
                      <a:pt x="2850" y="195"/>
                    </a:lnTo>
                    <a:lnTo>
                      <a:pt x="2854" y="195"/>
                    </a:lnTo>
                    <a:lnTo>
                      <a:pt x="2858" y="193"/>
                    </a:lnTo>
                    <a:lnTo>
                      <a:pt x="2862" y="191"/>
                    </a:lnTo>
                    <a:lnTo>
                      <a:pt x="2866" y="189"/>
                    </a:lnTo>
                    <a:lnTo>
                      <a:pt x="2870" y="188"/>
                    </a:lnTo>
                    <a:lnTo>
                      <a:pt x="2874" y="186"/>
                    </a:lnTo>
                    <a:lnTo>
                      <a:pt x="2877" y="184"/>
                    </a:lnTo>
                    <a:lnTo>
                      <a:pt x="2881" y="182"/>
                    </a:lnTo>
                    <a:lnTo>
                      <a:pt x="2885" y="181"/>
                    </a:lnTo>
                    <a:lnTo>
                      <a:pt x="2889" y="179"/>
                    </a:lnTo>
                    <a:lnTo>
                      <a:pt x="2893" y="178"/>
                    </a:lnTo>
                    <a:lnTo>
                      <a:pt x="2897" y="177"/>
                    </a:lnTo>
                    <a:lnTo>
                      <a:pt x="2901" y="174"/>
                    </a:lnTo>
                    <a:lnTo>
                      <a:pt x="2905" y="173"/>
                    </a:lnTo>
                    <a:lnTo>
                      <a:pt x="2909" y="173"/>
                    </a:lnTo>
                    <a:lnTo>
                      <a:pt x="2913" y="172"/>
                    </a:lnTo>
                    <a:lnTo>
                      <a:pt x="2917" y="170"/>
                    </a:lnTo>
                    <a:lnTo>
                      <a:pt x="2921" y="168"/>
                    </a:lnTo>
                    <a:lnTo>
                      <a:pt x="2925" y="165"/>
                    </a:lnTo>
                    <a:lnTo>
                      <a:pt x="2929" y="164"/>
                    </a:lnTo>
                    <a:lnTo>
                      <a:pt x="2933" y="163"/>
                    </a:lnTo>
                    <a:lnTo>
                      <a:pt x="2937" y="163"/>
                    </a:lnTo>
                    <a:lnTo>
                      <a:pt x="2941" y="161"/>
                    </a:lnTo>
                    <a:lnTo>
                      <a:pt x="2944" y="160"/>
                    </a:lnTo>
                    <a:lnTo>
                      <a:pt x="2948" y="157"/>
                    </a:lnTo>
                    <a:lnTo>
                      <a:pt x="2952" y="157"/>
                    </a:lnTo>
                    <a:lnTo>
                      <a:pt x="2956" y="156"/>
                    </a:lnTo>
                    <a:lnTo>
                      <a:pt x="2960" y="154"/>
                    </a:lnTo>
                    <a:lnTo>
                      <a:pt x="2964" y="153"/>
                    </a:lnTo>
                    <a:lnTo>
                      <a:pt x="2968" y="151"/>
                    </a:lnTo>
                    <a:lnTo>
                      <a:pt x="2972" y="151"/>
                    </a:lnTo>
                    <a:lnTo>
                      <a:pt x="2976" y="150"/>
                    </a:lnTo>
                    <a:lnTo>
                      <a:pt x="2980" y="147"/>
                    </a:lnTo>
                    <a:lnTo>
                      <a:pt x="2984" y="146"/>
                    </a:lnTo>
                    <a:lnTo>
                      <a:pt x="2988" y="145"/>
                    </a:lnTo>
                    <a:lnTo>
                      <a:pt x="2992" y="145"/>
                    </a:lnTo>
                    <a:lnTo>
                      <a:pt x="2996" y="142"/>
                    </a:lnTo>
                    <a:lnTo>
                      <a:pt x="3000" y="141"/>
                    </a:lnTo>
                    <a:lnTo>
                      <a:pt x="3004" y="139"/>
                    </a:lnTo>
                    <a:lnTo>
                      <a:pt x="3008" y="138"/>
                    </a:lnTo>
                    <a:lnTo>
                      <a:pt x="3012" y="138"/>
                    </a:lnTo>
                    <a:lnTo>
                      <a:pt x="3015" y="136"/>
                    </a:lnTo>
                    <a:lnTo>
                      <a:pt x="3019" y="135"/>
                    </a:lnTo>
                    <a:lnTo>
                      <a:pt x="3023" y="133"/>
                    </a:lnTo>
                    <a:lnTo>
                      <a:pt x="3027" y="132"/>
                    </a:lnTo>
                    <a:lnTo>
                      <a:pt x="3031" y="133"/>
                    </a:lnTo>
                    <a:lnTo>
                      <a:pt x="3035" y="130"/>
                    </a:lnTo>
                    <a:lnTo>
                      <a:pt x="3039" y="129"/>
                    </a:lnTo>
                    <a:lnTo>
                      <a:pt x="3043" y="128"/>
                    </a:lnTo>
                    <a:lnTo>
                      <a:pt x="3047" y="126"/>
                    </a:lnTo>
                    <a:lnTo>
                      <a:pt x="3051" y="126"/>
                    </a:lnTo>
                    <a:lnTo>
                      <a:pt x="3055" y="125"/>
                    </a:lnTo>
                    <a:lnTo>
                      <a:pt x="3059" y="122"/>
                    </a:lnTo>
                    <a:lnTo>
                      <a:pt x="3063" y="122"/>
                    </a:lnTo>
                    <a:lnTo>
                      <a:pt x="3067" y="121"/>
                    </a:lnTo>
                    <a:lnTo>
                      <a:pt x="3071" y="120"/>
                    </a:lnTo>
                    <a:lnTo>
                      <a:pt x="3075" y="118"/>
                    </a:lnTo>
                    <a:lnTo>
                      <a:pt x="3079" y="116"/>
                    </a:lnTo>
                    <a:lnTo>
                      <a:pt x="3082" y="115"/>
                    </a:lnTo>
                    <a:lnTo>
                      <a:pt x="3086" y="116"/>
                    </a:lnTo>
                    <a:lnTo>
                      <a:pt x="3090" y="114"/>
                    </a:lnTo>
                    <a:lnTo>
                      <a:pt x="3094" y="114"/>
                    </a:lnTo>
                    <a:lnTo>
                      <a:pt x="3098" y="112"/>
                    </a:lnTo>
                    <a:lnTo>
                      <a:pt x="3102" y="110"/>
                    </a:lnTo>
                    <a:lnTo>
                      <a:pt x="3106" y="109"/>
                    </a:lnTo>
                    <a:lnTo>
                      <a:pt x="3110" y="109"/>
                    </a:lnTo>
                    <a:lnTo>
                      <a:pt x="3114" y="106"/>
                    </a:lnTo>
                    <a:lnTo>
                      <a:pt x="3118" y="106"/>
                    </a:lnTo>
                    <a:lnTo>
                      <a:pt x="3122" y="106"/>
                    </a:lnTo>
                    <a:lnTo>
                      <a:pt x="3126" y="104"/>
                    </a:lnTo>
                    <a:lnTo>
                      <a:pt x="3130" y="105"/>
                    </a:lnTo>
                    <a:lnTo>
                      <a:pt x="3134" y="103"/>
                    </a:lnTo>
                    <a:lnTo>
                      <a:pt x="3138" y="102"/>
                    </a:lnTo>
                    <a:lnTo>
                      <a:pt x="3142" y="100"/>
                    </a:lnTo>
                    <a:lnTo>
                      <a:pt x="3146" y="99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1" name="Freeform 2743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3"/>
                  </a:cxn>
                  <a:cxn ang="0">
                    <a:pos x="149" y="4"/>
                  </a:cxn>
                  <a:cxn ang="0">
                    <a:pos x="201" y="4"/>
                  </a:cxn>
                  <a:cxn ang="0">
                    <a:pos x="252" y="7"/>
                  </a:cxn>
                  <a:cxn ang="0">
                    <a:pos x="303" y="13"/>
                  </a:cxn>
                  <a:cxn ang="0">
                    <a:pos x="354" y="20"/>
                  </a:cxn>
                  <a:cxn ang="0">
                    <a:pos x="406" y="31"/>
                  </a:cxn>
                  <a:cxn ang="0">
                    <a:pos x="457" y="44"/>
                  </a:cxn>
                  <a:cxn ang="0">
                    <a:pos x="508" y="65"/>
                  </a:cxn>
                  <a:cxn ang="0">
                    <a:pos x="559" y="87"/>
                  </a:cxn>
                  <a:cxn ang="0">
                    <a:pos x="611" y="115"/>
                  </a:cxn>
                  <a:cxn ang="0">
                    <a:pos x="662" y="148"/>
                  </a:cxn>
                  <a:cxn ang="0">
                    <a:pos x="713" y="182"/>
                  </a:cxn>
                  <a:cxn ang="0">
                    <a:pos x="764" y="221"/>
                  </a:cxn>
                  <a:cxn ang="0">
                    <a:pos x="816" y="263"/>
                  </a:cxn>
                  <a:cxn ang="0">
                    <a:pos x="867" y="308"/>
                  </a:cxn>
                  <a:cxn ang="0">
                    <a:pos x="918" y="352"/>
                  </a:cxn>
                  <a:cxn ang="0">
                    <a:pos x="969" y="398"/>
                  </a:cxn>
                  <a:cxn ang="0">
                    <a:pos x="1021" y="444"/>
                  </a:cxn>
                  <a:cxn ang="0">
                    <a:pos x="1072" y="487"/>
                  </a:cxn>
                  <a:cxn ang="0">
                    <a:pos x="1123" y="529"/>
                  </a:cxn>
                  <a:cxn ang="0">
                    <a:pos x="1174" y="568"/>
                  </a:cxn>
                  <a:cxn ang="0">
                    <a:pos x="1226" y="607"/>
                  </a:cxn>
                  <a:cxn ang="0">
                    <a:pos x="1277" y="640"/>
                  </a:cxn>
                  <a:cxn ang="0">
                    <a:pos x="1328" y="671"/>
                  </a:cxn>
                  <a:cxn ang="0">
                    <a:pos x="1379" y="694"/>
                  </a:cxn>
                  <a:cxn ang="0">
                    <a:pos x="1431" y="716"/>
                  </a:cxn>
                  <a:cxn ang="0">
                    <a:pos x="1482" y="731"/>
                  </a:cxn>
                  <a:cxn ang="0">
                    <a:pos x="1533" y="742"/>
                  </a:cxn>
                  <a:cxn ang="0">
                    <a:pos x="1584" y="750"/>
                  </a:cxn>
                  <a:cxn ang="0">
                    <a:pos x="1636" y="751"/>
                  </a:cxn>
                  <a:cxn ang="0">
                    <a:pos x="1687" y="749"/>
                  </a:cxn>
                  <a:cxn ang="0">
                    <a:pos x="1738" y="742"/>
                  </a:cxn>
                  <a:cxn ang="0">
                    <a:pos x="1789" y="731"/>
                  </a:cxn>
                  <a:cxn ang="0">
                    <a:pos x="1841" y="720"/>
                  </a:cxn>
                  <a:cxn ang="0">
                    <a:pos x="1892" y="703"/>
                  </a:cxn>
                  <a:cxn ang="0">
                    <a:pos x="1943" y="681"/>
                  </a:cxn>
                  <a:cxn ang="0">
                    <a:pos x="1994" y="658"/>
                  </a:cxn>
                  <a:cxn ang="0">
                    <a:pos x="2046" y="634"/>
                  </a:cxn>
                  <a:cxn ang="0">
                    <a:pos x="2097" y="606"/>
                  </a:cxn>
                  <a:cxn ang="0">
                    <a:pos x="2148" y="578"/>
                  </a:cxn>
                  <a:cxn ang="0">
                    <a:pos x="2199" y="548"/>
                  </a:cxn>
                  <a:cxn ang="0">
                    <a:pos x="2251" y="520"/>
                  </a:cxn>
                  <a:cxn ang="0">
                    <a:pos x="2302" y="488"/>
                  </a:cxn>
                  <a:cxn ang="0">
                    <a:pos x="2353" y="457"/>
                  </a:cxn>
                  <a:cxn ang="0">
                    <a:pos x="2404" y="428"/>
                  </a:cxn>
                  <a:cxn ang="0">
                    <a:pos x="2456" y="398"/>
                  </a:cxn>
                  <a:cxn ang="0">
                    <a:pos x="2507" y="367"/>
                  </a:cxn>
                  <a:cxn ang="0">
                    <a:pos x="2558" y="340"/>
                  </a:cxn>
                  <a:cxn ang="0">
                    <a:pos x="2609" y="312"/>
                  </a:cxn>
                  <a:cxn ang="0">
                    <a:pos x="2661" y="285"/>
                  </a:cxn>
                  <a:cxn ang="0">
                    <a:pos x="2712" y="259"/>
                  </a:cxn>
                  <a:cxn ang="0">
                    <a:pos x="2763" y="237"/>
                  </a:cxn>
                  <a:cxn ang="0">
                    <a:pos x="2814" y="213"/>
                  </a:cxn>
                  <a:cxn ang="0">
                    <a:pos x="2866" y="193"/>
                  </a:cxn>
                  <a:cxn ang="0">
                    <a:pos x="2917" y="174"/>
                  </a:cxn>
                  <a:cxn ang="0">
                    <a:pos x="2968" y="155"/>
                  </a:cxn>
                  <a:cxn ang="0">
                    <a:pos x="3019" y="138"/>
                  </a:cxn>
                  <a:cxn ang="0">
                    <a:pos x="3071" y="124"/>
                  </a:cxn>
                  <a:cxn ang="0">
                    <a:pos x="3122" y="108"/>
                  </a:cxn>
                </a:cxnLst>
                <a:rect l="0" t="0" r="r" b="b"/>
                <a:pathLst>
                  <a:path w="3150" h="752">
                    <a:moveTo>
                      <a:pt x="0" y="4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67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78" y="2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4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4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3"/>
                    </a:lnTo>
                    <a:lnTo>
                      <a:pt x="157" y="4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6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5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6"/>
                    </a:lnTo>
                    <a:lnTo>
                      <a:pt x="208" y="5"/>
                    </a:lnTo>
                    <a:lnTo>
                      <a:pt x="212" y="6"/>
                    </a:lnTo>
                    <a:lnTo>
                      <a:pt x="216" y="5"/>
                    </a:lnTo>
                    <a:lnTo>
                      <a:pt x="220" y="6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7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8"/>
                    </a:lnTo>
                    <a:lnTo>
                      <a:pt x="252" y="7"/>
                    </a:lnTo>
                    <a:lnTo>
                      <a:pt x="256" y="9"/>
                    </a:lnTo>
                    <a:lnTo>
                      <a:pt x="260" y="9"/>
                    </a:lnTo>
                    <a:lnTo>
                      <a:pt x="264" y="9"/>
                    </a:lnTo>
                    <a:lnTo>
                      <a:pt x="268" y="10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10"/>
                    </a:lnTo>
                    <a:lnTo>
                      <a:pt x="287" y="11"/>
                    </a:lnTo>
                    <a:lnTo>
                      <a:pt x="291" y="11"/>
                    </a:lnTo>
                    <a:lnTo>
                      <a:pt x="295" y="11"/>
                    </a:lnTo>
                    <a:lnTo>
                      <a:pt x="299" y="11"/>
                    </a:lnTo>
                    <a:lnTo>
                      <a:pt x="303" y="13"/>
                    </a:lnTo>
                    <a:lnTo>
                      <a:pt x="307" y="12"/>
                    </a:lnTo>
                    <a:lnTo>
                      <a:pt x="311" y="13"/>
                    </a:lnTo>
                    <a:lnTo>
                      <a:pt x="315" y="14"/>
                    </a:lnTo>
                    <a:lnTo>
                      <a:pt x="319" y="14"/>
                    </a:lnTo>
                    <a:lnTo>
                      <a:pt x="323" y="15"/>
                    </a:lnTo>
                    <a:lnTo>
                      <a:pt x="327" y="15"/>
                    </a:lnTo>
                    <a:lnTo>
                      <a:pt x="331" y="15"/>
                    </a:lnTo>
                    <a:lnTo>
                      <a:pt x="335" y="16"/>
                    </a:lnTo>
                    <a:lnTo>
                      <a:pt x="339" y="17"/>
                    </a:lnTo>
                    <a:lnTo>
                      <a:pt x="342" y="17"/>
                    </a:lnTo>
                    <a:lnTo>
                      <a:pt x="346" y="20"/>
                    </a:lnTo>
                    <a:lnTo>
                      <a:pt x="350" y="20"/>
                    </a:lnTo>
                    <a:lnTo>
                      <a:pt x="354" y="20"/>
                    </a:lnTo>
                    <a:lnTo>
                      <a:pt x="358" y="20"/>
                    </a:lnTo>
                    <a:lnTo>
                      <a:pt x="362" y="22"/>
                    </a:lnTo>
                    <a:lnTo>
                      <a:pt x="366" y="22"/>
                    </a:lnTo>
                    <a:lnTo>
                      <a:pt x="370" y="21"/>
                    </a:lnTo>
                    <a:lnTo>
                      <a:pt x="374" y="25"/>
                    </a:lnTo>
                    <a:lnTo>
                      <a:pt x="378" y="25"/>
                    </a:lnTo>
                    <a:lnTo>
                      <a:pt x="382" y="25"/>
                    </a:lnTo>
                    <a:lnTo>
                      <a:pt x="386" y="26"/>
                    </a:lnTo>
                    <a:lnTo>
                      <a:pt x="390" y="27"/>
                    </a:lnTo>
                    <a:lnTo>
                      <a:pt x="394" y="29"/>
                    </a:lnTo>
                    <a:lnTo>
                      <a:pt x="398" y="28"/>
                    </a:lnTo>
                    <a:lnTo>
                      <a:pt x="402" y="31"/>
                    </a:lnTo>
                    <a:lnTo>
                      <a:pt x="406" y="31"/>
                    </a:lnTo>
                    <a:lnTo>
                      <a:pt x="410" y="32"/>
                    </a:lnTo>
                    <a:lnTo>
                      <a:pt x="413" y="32"/>
                    </a:lnTo>
                    <a:lnTo>
                      <a:pt x="417" y="34"/>
                    </a:lnTo>
                    <a:lnTo>
                      <a:pt x="421" y="33"/>
                    </a:lnTo>
                    <a:lnTo>
                      <a:pt x="425" y="37"/>
                    </a:lnTo>
                    <a:lnTo>
                      <a:pt x="429" y="35"/>
                    </a:lnTo>
                    <a:lnTo>
                      <a:pt x="433" y="37"/>
                    </a:lnTo>
                    <a:lnTo>
                      <a:pt x="437" y="39"/>
                    </a:lnTo>
                    <a:lnTo>
                      <a:pt x="441" y="41"/>
                    </a:lnTo>
                    <a:lnTo>
                      <a:pt x="445" y="42"/>
                    </a:lnTo>
                    <a:lnTo>
                      <a:pt x="449" y="42"/>
                    </a:lnTo>
                    <a:lnTo>
                      <a:pt x="453" y="45"/>
                    </a:lnTo>
                    <a:lnTo>
                      <a:pt x="457" y="44"/>
                    </a:lnTo>
                    <a:lnTo>
                      <a:pt x="461" y="47"/>
                    </a:lnTo>
                    <a:lnTo>
                      <a:pt x="465" y="49"/>
                    </a:lnTo>
                    <a:lnTo>
                      <a:pt x="469" y="49"/>
                    </a:lnTo>
                    <a:lnTo>
                      <a:pt x="473" y="50"/>
                    </a:lnTo>
                    <a:lnTo>
                      <a:pt x="477" y="52"/>
                    </a:lnTo>
                    <a:lnTo>
                      <a:pt x="480" y="55"/>
                    </a:lnTo>
                    <a:lnTo>
                      <a:pt x="484" y="56"/>
                    </a:lnTo>
                    <a:lnTo>
                      <a:pt x="488" y="56"/>
                    </a:lnTo>
                    <a:lnTo>
                      <a:pt x="492" y="58"/>
                    </a:lnTo>
                    <a:lnTo>
                      <a:pt x="496" y="60"/>
                    </a:lnTo>
                    <a:lnTo>
                      <a:pt x="500" y="62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2" y="67"/>
                    </a:lnTo>
                    <a:lnTo>
                      <a:pt x="516" y="68"/>
                    </a:lnTo>
                    <a:lnTo>
                      <a:pt x="520" y="69"/>
                    </a:lnTo>
                    <a:lnTo>
                      <a:pt x="524" y="71"/>
                    </a:lnTo>
                    <a:lnTo>
                      <a:pt x="528" y="73"/>
                    </a:lnTo>
                    <a:lnTo>
                      <a:pt x="532" y="73"/>
                    </a:lnTo>
                    <a:lnTo>
                      <a:pt x="536" y="76"/>
                    </a:lnTo>
                    <a:lnTo>
                      <a:pt x="540" y="79"/>
                    </a:lnTo>
                    <a:lnTo>
                      <a:pt x="544" y="80"/>
                    </a:lnTo>
                    <a:lnTo>
                      <a:pt x="547" y="82"/>
                    </a:lnTo>
                    <a:lnTo>
                      <a:pt x="551" y="83"/>
                    </a:lnTo>
                    <a:lnTo>
                      <a:pt x="555" y="85"/>
                    </a:lnTo>
                    <a:lnTo>
                      <a:pt x="559" y="87"/>
                    </a:lnTo>
                    <a:lnTo>
                      <a:pt x="563" y="89"/>
                    </a:lnTo>
                    <a:lnTo>
                      <a:pt x="567" y="92"/>
                    </a:lnTo>
                    <a:lnTo>
                      <a:pt x="571" y="94"/>
                    </a:lnTo>
                    <a:lnTo>
                      <a:pt x="575" y="95"/>
                    </a:lnTo>
                    <a:lnTo>
                      <a:pt x="579" y="99"/>
                    </a:lnTo>
                    <a:lnTo>
                      <a:pt x="583" y="100"/>
                    </a:lnTo>
                    <a:lnTo>
                      <a:pt x="587" y="102"/>
                    </a:lnTo>
                    <a:lnTo>
                      <a:pt x="591" y="104"/>
                    </a:lnTo>
                    <a:lnTo>
                      <a:pt x="595" y="106"/>
                    </a:lnTo>
                    <a:lnTo>
                      <a:pt x="599" y="108"/>
                    </a:lnTo>
                    <a:lnTo>
                      <a:pt x="603" y="111"/>
                    </a:lnTo>
                    <a:lnTo>
                      <a:pt x="607" y="113"/>
                    </a:lnTo>
                    <a:lnTo>
                      <a:pt x="611" y="115"/>
                    </a:lnTo>
                    <a:lnTo>
                      <a:pt x="615" y="117"/>
                    </a:lnTo>
                    <a:lnTo>
                      <a:pt x="618" y="121"/>
                    </a:lnTo>
                    <a:lnTo>
                      <a:pt x="622" y="122"/>
                    </a:lnTo>
                    <a:lnTo>
                      <a:pt x="626" y="124"/>
                    </a:lnTo>
                    <a:lnTo>
                      <a:pt x="630" y="127"/>
                    </a:lnTo>
                    <a:lnTo>
                      <a:pt x="634" y="129"/>
                    </a:lnTo>
                    <a:lnTo>
                      <a:pt x="638" y="131"/>
                    </a:lnTo>
                    <a:lnTo>
                      <a:pt x="642" y="134"/>
                    </a:lnTo>
                    <a:lnTo>
                      <a:pt x="646" y="137"/>
                    </a:lnTo>
                    <a:lnTo>
                      <a:pt x="650" y="140"/>
                    </a:lnTo>
                    <a:lnTo>
                      <a:pt x="654" y="143"/>
                    </a:lnTo>
                    <a:lnTo>
                      <a:pt x="658" y="146"/>
                    </a:lnTo>
                    <a:lnTo>
                      <a:pt x="662" y="148"/>
                    </a:lnTo>
                    <a:lnTo>
                      <a:pt x="666" y="151"/>
                    </a:lnTo>
                    <a:lnTo>
                      <a:pt x="670" y="153"/>
                    </a:lnTo>
                    <a:lnTo>
                      <a:pt x="674" y="155"/>
                    </a:lnTo>
                    <a:lnTo>
                      <a:pt x="678" y="158"/>
                    </a:lnTo>
                    <a:lnTo>
                      <a:pt x="682" y="161"/>
                    </a:lnTo>
                    <a:lnTo>
                      <a:pt x="685" y="163"/>
                    </a:lnTo>
                    <a:lnTo>
                      <a:pt x="689" y="166"/>
                    </a:lnTo>
                    <a:lnTo>
                      <a:pt x="693" y="169"/>
                    </a:lnTo>
                    <a:lnTo>
                      <a:pt x="697" y="171"/>
                    </a:lnTo>
                    <a:lnTo>
                      <a:pt x="701" y="176"/>
                    </a:lnTo>
                    <a:lnTo>
                      <a:pt x="705" y="178"/>
                    </a:lnTo>
                    <a:lnTo>
                      <a:pt x="709" y="179"/>
                    </a:lnTo>
                    <a:lnTo>
                      <a:pt x="713" y="182"/>
                    </a:lnTo>
                    <a:lnTo>
                      <a:pt x="717" y="186"/>
                    </a:lnTo>
                    <a:lnTo>
                      <a:pt x="721" y="189"/>
                    </a:lnTo>
                    <a:lnTo>
                      <a:pt x="725" y="190"/>
                    </a:lnTo>
                    <a:lnTo>
                      <a:pt x="729" y="195"/>
                    </a:lnTo>
                    <a:lnTo>
                      <a:pt x="733" y="198"/>
                    </a:lnTo>
                    <a:lnTo>
                      <a:pt x="737" y="201"/>
                    </a:lnTo>
                    <a:lnTo>
                      <a:pt x="741" y="203"/>
                    </a:lnTo>
                    <a:lnTo>
                      <a:pt x="745" y="206"/>
                    </a:lnTo>
                    <a:lnTo>
                      <a:pt x="749" y="210"/>
                    </a:lnTo>
                    <a:lnTo>
                      <a:pt x="753" y="212"/>
                    </a:lnTo>
                    <a:lnTo>
                      <a:pt x="756" y="216"/>
                    </a:lnTo>
                    <a:lnTo>
                      <a:pt x="760" y="218"/>
                    </a:lnTo>
                    <a:lnTo>
                      <a:pt x="764" y="221"/>
                    </a:lnTo>
                    <a:lnTo>
                      <a:pt x="768" y="224"/>
                    </a:lnTo>
                    <a:lnTo>
                      <a:pt x="772" y="227"/>
                    </a:lnTo>
                    <a:lnTo>
                      <a:pt x="776" y="232"/>
                    </a:lnTo>
                    <a:lnTo>
                      <a:pt x="780" y="234"/>
                    </a:lnTo>
                    <a:lnTo>
                      <a:pt x="784" y="237"/>
                    </a:lnTo>
                    <a:lnTo>
                      <a:pt x="788" y="240"/>
                    </a:lnTo>
                    <a:lnTo>
                      <a:pt x="792" y="244"/>
                    </a:lnTo>
                    <a:lnTo>
                      <a:pt x="796" y="247"/>
                    </a:lnTo>
                    <a:lnTo>
                      <a:pt x="800" y="251"/>
                    </a:lnTo>
                    <a:lnTo>
                      <a:pt x="804" y="253"/>
                    </a:lnTo>
                    <a:lnTo>
                      <a:pt x="808" y="257"/>
                    </a:lnTo>
                    <a:lnTo>
                      <a:pt x="812" y="260"/>
                    </a:lnTo>
                    <a:lnTo>
                      <a:pt x="816" y="263"/>
                    </a:lnTo>
                    <a:lnTo>
                      <a:pt x="820" y="266"/>
                    </a:lnTo>
                    <a:lnTo>
                      <a:pt x="823" y="270"/>
                    </a:lnTo>
                    <a:lnTo>
                      <a:pt x="827" y="274"/>
                    </a:lnTo>
                    <a:lnTo>
                      <a:pt x="831" y="277"/>
                    </a:lnTo>
                    <a:lnTo>
                      <a:pt x="835" y="280"/>
                    </a:lnTo>
                    <a:lnTo>
                      <a:pt x="839" y="283"/>
                    </a:lnTo>
                    <a:lnTo>
                      <a:pt x="843" y="285"/>
                    </a:lnTo>
                    <a:lnTo>
                      <a:pt x="847" y="290"/>
                    </a:lnTo>
                    <a:lnTo>
                      <a:pt x="851" y="293"/>
                    </a:lnTo>
                    <a:lnTo>
                      <a:pt x="855" y="296"/>
                    </a:lnTo>
                    <a:lnTo>
                      <a:pt x="859" y="300"/>
                    </a:lnTo>
                    <a:lnTo>
                      <a:pt x="863" y="304"/>
                    </a:lnTo>
                    <a:lnTo>
                      <a:pt x="867" y="308"/>
                    </a:lnTo>
                    <a:lnTo>
                      <a:pt x="871" y="310"/>
                    </a:lnTo>
                    <a:lnTo>
                      <a:pt x="875" y="314"/>
                    </a:lnTo>
                    <a:lnTo>
                      <a:pt x="879" y="317"/>
                    </a:lnTo>
                    <a:lnTo>
                      <a:pt x="883" y="321"/>
                    </a:lnTo>
                    <a:lnTo>
                      <a:pt x="887" y="323"/>
                    </a:lnTo>
                    <a:lnTo>
                      <a:pt x="890" y="328"/>
                    </a:lnTo>
                    <a:lnTo>
                      <a:pt x="894" y="333"/>
                    </a:lnTo>
                    <a:lnTo>
                      <a:pt x="898" y="335"/>
                    </a:lnTo>
                    <a:lnTo>
                      <a:pt x="902" y="339"/>
                    </a:lnTo>
                    <a:lnTo>
                      <a:pt x="906" y="341"/>
                    </a:lnTo>
                    <a:lnTo>
                      <a:pt x="910" y="346"/>
                    </a:lnTo>
                    <a:lnTo>
                      <a:pt x="914" y="348"/>
                    </a:lnTo>
                    <a:lnTo>
                      <a:pt x="918" y="352"/>
                    </a:lnTo>
                    <a:lnTo>
                      <a:pt x="922" y="354"/>
                    </a:lnTo>
                    <a:lnTo>
                      <a:pt x="926" y="358"/>
                    </a:lnTo>
                    <a:lnTo>
                      <a:pt x="930" y="363"/>
                    </a:lnTo>
                    <a:lnTo>
                      <a:pt x="934" y="365"/>
                    </a:lnTo>
                    <a:lnTo>
                      <a:pt x="938" y="370"/>
                    </a:lnTo>
                    <a:lnTo>
                      <a:pt x="942" y="374"/>
                    </a:lnTo>
                    <a:lnTo>
                      <a:pt x="946" y="377"/>
                    </a:lnTo>
                    <a:lnTo>
                      <a:pt x="950" y="382"/>
                    </a:lnTo>
                    <a:lnTo>
                      <a:pt x="954" y="385"/>
                    </a:lnTo>
                    <a:lnTo>
                      <a:pt x="958" y="387"/>
                    </a:lnTo>
                    <a:lnTo>
                      <a:pt x="961" y="391"/>
                    </a:lnTo>
                    <a:lnTo>
                      <a:pt x="965" y="395"/>
                    </a:lnTo>
                    <a:lnTo>
                      <a:pt x="969" y="398"/>
                    </a:lnTo>
                    <a:lnTo>
                      <a:pt x="973" y="401"/>
                    </a:lnTo>
                    <a:lnTo>
                      <a:pt x="977" y="404"/>
                    </a:lnTo>
                    <a:lnTo>
                      <a:pt x="981" y="407"/>
                    </a:lnTo>
                    <a:lnTo>
                      <a:pt x="985" y="413"/>
                    </a:lnTo>
                    <a:lnTo>
                      <a:pt x="989" y="416"/>
                    </a:lnTo>
                    <a:lnTo>
                      <a:pt x="993" y="418"/>
                    </a:lnTo>
                    <a:lnTo>
                      <a:pt x="997" y="423"/>
                    </a:lnTo>
                    <a:lnTo>
                      <a:pt x="1001" y="426"/>
                    </a:lnTo>
                    <a:lnTo>
                      <a:pt x="1005" y="429"/>
                    </a:lnTo>
                    <a:lnTo>
                      <a:pt x="1009" y="433"/>
                    </a:lnTo>
                    <a:lnTo>
                      <a:pt x="1013" y="436"/>
                    </a:lnTo>
                    <a:lnTo>
                      <a:pt x="1017" y="441"/>
                    </a:lnTo>
                    <a:lnTo>
                      <a:pt x="1021" y="444"/>
                    </a:lnTo>
                    <a:lnTo>
                      <a:pt x="1025" y="446"/>
                    </a:lnTo>
                    <a:lnTo>
                      <a:pt x="1028" y="450"/>
                    </a:lnTo>
                    <a:lnTo>
                      <a:pt x="1032" y="454"/>
                    </a:lnTo>
                    <a:lnTo>
                      <a:pt x="1036" y="458"/>
                    </a:lnTo>
                    <a:lnTo>
                      <a:pt x="1040" y="459"/>
                    </a:lnTo>
                    <a:lnTo>
                      <a:pt x="1044" y="463"/>
                    </a:lnTo>
                    <a:lnTo>
                      <a:pt x="1048" y="467"/>
                    </a:lnTo>
                    <a:lnTo>
                      <a:pt x="1052" y="470"/>
                    </a:lnTo>
                    <a:lnTo>
                      <a:pt x="1056" y="474"/>
                    </a:lnTo>
                    <a:lnTo>
                      <a:pt x="1060" y="477"/>
                    </a:lnTo>
                    <a:lnTo>
                      <a:pt x="1064" y="480"/>
                    </a:lnTo>
                    <a:lnTo>
                      <a:pt x="1068" y="483"/>
                    </a:lnTo>
                    <a:lnTo>
                      <a:pt x="1072" y="487"/>
                    </a:lnTo>
                    <a:lnTo>
                      <a:pt x="1076" y="490"/>
                    </a:lnTo>
                    <a:lnTo>
                      <a:pt x="1080" y="493"/>
                    </a:lnTo>
                    <a:lnTo>
                      <a:pt x="1084" y="497"/>
                    </a:lnTo>
                    <a:lnTo>
                      <a:pt x="1088" y="501"/>
                    </a:lnTo>
                    <a:lnTo>
                      <a:pt x="1092" y="504"/>
                    </a:lnTo>
                    <a:lnTo>
                      <a:pt x="1095" y="507"/>
                    </a:lnTo>
                    <a:lnTo>
                      <a:pt x="1099" y="511"/>
                    </a:lnTo>
                    <a:lnTo>
                      <a:pt x="1103" y="514"/>
                    </a:lnTo>
                    <a:lnTo>
                      <a:pt x="1107" y="516"/>
                    </a:lnTo>
                    <a:lnTo>
                      <a:pt x="1111" y="519"/>
                    </a:lnTo>
                    <a:lnTo>
                      <a:pt x="1115" y="523"/>
                    </a:lnTo>
                    <a:lnTo>
                      <a:pt x="1119" y="527"/>
                    </a:lnTo>
                    <a:lnTo>
                      <a:pt x="1123" y="529"/>
                    </a:lnTo>
                    <a:lnTo>
                      <a:pt x="1127" y="532"/>
                    </a:lnTo>
                    <a:lnTo>
                      <a:pt x="1131" y="537"/>
                    </a:lnTo>
                    <a:lnTo>
                      <a:pt x="1135" y="539"/>
                    </a:lnTo>
                    <a:lnTo>
                      <a:pt x="1139" y="542"/>
                    </a:lnTo>
                    <a:lnTo>
                      <a:pt x="1143" y="545"/>
                    </a:lnTo>
                    <a:lnTo>
                      <a:pt x="1147" y="548"/>
                    </a:lnTo>
                    <a:lnTo>
                      <a:pt x="1151" y="551"/>
                    </a:lnTo>
                    <a:lnTo>
                      <a:pt x="1155" y="555"/>
                    </a:lnTo>
                    <a:lnTo>
                      <a:pt x="1159" y="558"/>
                    </a:lnTo>
                    <a:lnTo>
                      <a:pt x="1163" y="561"/>
                    </a:lnTo>
                    <a:lnTo>
                      <a:pt x="1166" y="563"/>
                    </a:lnTo>
                    <a:lnTo>
                      <a:pt x="1170" y="567"/>
                    </a:lnTo>
                    <a:lnTo>
                      <a:pt x="1174" y="568"/>
                    </a:lnTo>
                    <a:lnTo>
                      <a:pt x="1178" y="573"/>
                    </a:lnTo>
                    <a:lnTo>
                      <a:pt x="1182" y="575"/>
                    </a:lnTo>
                    <a:lnTo>
                      <a:pt x="1186" y="579"/>
                    </a:lnTo>
                    <a:lnTo>
                      <a:pt x="1190" y="581"/>
                    </a:lnTo>
                    <a:lnTo>
                      <a:pt x="1194" y="582"/>
                    </a:lnTo>
                    <a:lnTo>
                      <a:pt x="1198" y="587"/>
                    </a:lnTo>
                    <a:lnTo>
                      <a:pt x="1202" y="591"/>
                    </a:lnTo>
                    <a:lnTo>
                      <a:pt x="1206" y="593"/>
                    </a:lnTo>
                    <a:lnTo>
                      <a:pt x="1210" y="596"/>
                    </a:lnTo>
                    <a:lnTo>
                      <a:pt x="1214" y="598"/>
                    </a:lnTo>
                    <a:lnTo>
                      <a:pt x="1218" y="603"/>
                    </a:lnTo>
                    <a:lnTo>
                      <a:pt x="1222" y="604"/>
                    </a:lnTo>
                    <a:lnTo>
                      <a:pt x="1226" y="607"/>
                    </a:lnTo>
                    <a:lnTo>
                      <a:pt x="1230" y="610"/>
                    </a:lnTo>
                    <a:lnTo>
                      <a:pt x="1233" y="613"/>
                    </a:lnTo>
                    <a:lnTo>
                      <a:pt x="1237" y="616"/>
                    </a:lnTo>
                    <a:lnTo>
                      <a:pt x="1241" y="617"/>
                    </a:lnTo>
                    <a:lnTo>
                      <a:pt x="1245" y="619"/>
                    </a:lnTo>
                    <a:lnTo>
                      <a:pt x="1249" y="622"/>
                    </a:lnTo>
                    <a:lnTo>
                      <a:pt x="1253" y="626"/>
                    </a:lnTo>
                    <a:lnTo>
                      <a:pt x="1257" y="626"/>
                    </a:lnTo>
                    <a:lnTo>
                      <a:pt x="1261" y="630"/>
                    </a:lnTo>
                    <a:lnTo>
                      <a:pt x="1265" y="632"/>
                    </a:lnTo>
                    <a:lnTo>
                      <a:pt x="1269" y="635"/>
                    </a:lnTo>
                    <a:lnTo>
                      <a:pt x="1273" y="638"/>
                    </a:lnTo>
                    <a:lnTo>
                      <a:pt x="1277" y="640"/>
                    </a:lnTo>
                    <a:lnTo>
                      <a:pt x="1281" y="641"/>
                    </a:lnTo>
                    <a:lnTo>
                      <a:pt x="1285" y="645"/>
                    </a:lnTo>
                    <a:lnTo>
                      <a:pt x="1289" y="647"/>
                    </a:lnTo>
                    <a:lnTo>
                      <a:pt x="1293" y="649"/>
                    </a:lnTo>
                    <a:lnTo>
                      <a:pt x="1297" y="651"/>
                    </a:lnTo>
                    <a:lnTo>
                      <a:pt x="1301" y="655"/>
                    </a:lnTo>
                    <a:lnTo>
                      <a:pt x="1304" y="656"/>
                    </a:lnTo>
                    <a:lnTo>
                      <a:pt x="1308" y="658"/>
                    </a:lnTo>
                    <a:lnTo>
                      <a:pt x="1312" y="660"/>
                    </a:lnTo>
                    <a:lnTo>
                      <a:pt x="1316" y="664"/>
                    </a:lnTo>
                    <a:lnTo>
                      <a:pt x="1320" y="666"/>
                    </a:lnTo>
                    <a:lnTo>
                      <a:pt x="1324" y="666"/>
                    </a:lnTo>
                    <a:lnTo>
                      <a:pt x="1328" y="671"/>
                    </a:lnTo>
                    <a:lnTo>
                      <a:pt x="1332" y="671"/>
                    </a:lnTo>
                    <a:lnTo>
                      <a:pt x="1336" y="675"/>
                    </a:lnTo>
                    <a:lnTo>
                      <a:pt x="1340" y="676"/>
                    </a:lnTo>
                    <a:lnTo>
                      <a:pt x="1344" y="678"/>
                    </a:lnTo>
                    <a:lnTo>
                      <a:pt x="1348" y="679"/>
                    </a:lnTo>
                    <a:lnTo>
                      <a:pt x="1352" y="681"/>
                    </a:lnTo>
                    <a:lnTo>
                      <a:pt x="1356" y="684"/>
                    </a:lnTo>
                    <a:lnTo>
                      <a:pt x="1360" y="686"/>
                    </a:lnTo>
                    <a:lnTo>
                      <a:pt x="1364" y="686"/>
                    </a:lnTo>
                    <a:lnTo>
                      <a:pt x="1368" y="691"/>
                    </a:lnTo>
                    <a:lnTo>
                      <a:pt x="1371" y="692"/>
                    </a:lnTo>
                    <a:lnTo>
                      <a:pt x="1375" y="692"/>
                    </a:lnTo>
                    <a:lnTo>
                      <a:pt x="1379" y="694"/>
                    </a:lnTo>
                    <a:lnTo>
                      <a:pt x="1383" y="697"/>
                    </a:lnTo>
                    <a:lnTo>
                      <a:pt x="1387" y="698"/>
                    </a:lnTo>
                    <a:lnTo>
                      <a:pt x="1391" y="700"/>
                    </a:lnTo>
                    <a:lnTo>
                      <a:pt x="1395" y="702"/>
                    </a:lnTo>
                    <a:lnTo>
                      <a:pt x="1399" y="703"/>
                    </a:lnTo>
                    <a:lnTo>
                      <a:pt x="1403" y="705"/>
                    </a:lnTo>
                    <a:lnTo>
                      <a:pt x="1407" y="706"/>
                    </a:lnTo>
                    <a:lnTo>
                      <a:pt x="1411" y="709"/>
                    </a:lnTo>
                    <a:lnTo>
                      <a:pt x="1415" y="709"/>
                    </a:lnTo>
                    <a:lnTo>
                      <a:pt x="1419" y="710"/>
                    </a:lnTo>
                    <a:lnTo>
                      <a:pt x="1423" y="713"/>
                    </a:lnTo>
                    <a:lnTo>
                      <a:pt x="1427" y="713"/>
                    </a:lnTo>
                    <a:lnTo>
                      <a:pt x="1431" y="716"/>
                    </a:lnTo>
                    <a:lnTo>
                      <a:pt x="1435" y="715"/>
                    </a:lnTo>
                    <a:lnTo>
                      <a:pt x="1438" y="718"/>
                    </a:lnTo>
                    <a:lnTo>
                      <a:pt x="1442" y="720"/>
                    </a:lnTo>
                    <a:lnTo>
                      <a:pt x="1446" y="721"/>
                    </a:lnTo>
                    <a:lnTo>
                      <a:pt x="1450" y="723"/>
                    </a:lnTo>
                    <a:lnTo>
                      <a:pt x="1454" y="723"/>
                    </a:lnTo>
                    <a:lnTo>
                      <a:pt x="1458" y="725"/>
                    </a:lnTo>
                    <a:lnTo>
                      <a:pt x="1462" y="725"/>
                    </a:lnTo>
                    <a:lnTo>
                      <a:pt x="1466" y="727"/>
                    </a:lnTo>
                    <a:lnTo>
                      <a:pt x="1470" y="728"/>
                    </a:lnTo>
                    <a:lnTo>
                      <a:pt x="1474" y="730"/>
                    </a:lnTo>
                    <a:lnTo>
                      <a:pt x="1478" y="730"/>
                    </a:lnTo>
                    <a:lnTo>
                      <a:pt x="1482" y="731"/>
                    </a:lnTo>
                    <a:lnTo>
                      <a:pt x="1486" y="731"/>
                    </a:lnTo>
                    <a:lnTo>
                      <a:pt x="1490" y="733"/>
                    </a:lnTo>
                    <a:lnTo>
                      <a:pt x="1494" y="735"/>
                    </a:lnTo>
                    <a:lnTo>
                      <a:pt x="1498" y="735"/>
                    </a:lnTo>
                    <a:lnTo>
                      <a:pt x="1502" y="738"/>
                    </a:lnTo>
                    <a:lnTo>
                      <a:pt x="1506" y="737"/>
                    </a:lnTo>
                    <a:lnTo>
                      <a:pt x="1509" y="738"/>
                    </a:lnTo>
                    <a:lnTo>
                      <a:pt x="1513" y="739"/>
                    </a:lnTo>
                    <a:lnTo>
                      <a:pt x="1517" y="741"/>
                    </a:lnTo>
                    <a:lnTo>
                      <a:pt x="1521" y="741"/>
                    </a:lnTo>
                    <a:lnTo>
                      <a:pt x="1525" y="742"/>
                    </a:lnTo>
                    <a:lnTo>
                      <a:pt x="1529" y="742"/>
                    </a:lnTo>
                    <a:lnTo>
                      <a:pt x="1533" y="742"/>
                    </a:lnTo>
                    <a:lnTo>
                      <a:pt x="1537" y="743"/>
                    </a:lnTo>
                    <a:lnTo>
                      <a:pt x="1541" y="745"/>
                    </a:lnTo>
                    <a:lnTo>
                      <a:pt x="1545" y="744"/>
                    </a:lnTo>
                    <a:lnTo>
                      <a:pt x="1549" y="745"/>
                    </a:lnTo>
                    <a:lnTo>
                      <a:pt x="1553" y="745"/>
                    </a:lnTo>
                    <a:lnTo>
                      <a:pt x="1557" y="747"/>
                    </a:lnTo>
                    <a:lnTo>
                      <a:pt x="1561" y="747"/>
                    </a:lnTo>
                    <a:lnTo>
                      <a:pt x="1565" y="748"/>
                    </a:lnTo>
                    <a:lnTo>
                      <a:pt x="1569" y="749"/>
                    </a:lnTo>
                    <a:lnTo>
                      <a:pt x="1573" y="749"/>
                    </a:lnTo>
                    <a:lnTo>
                      <a:pt x="1576" y="750"/>
                    </a:lnTo>
                    <a:lnTo>
                      <a:pt x="1580" y="750"/>
                    </a:lnTo>
                    <a:lnTo>
                      <a:pt x="1584" y="750"/>
                    </a:lnTo>
                    <a:lnTo>
                      <a:pt x="1588" y="750"/>
                    </a:lnTo>
                    <a:lnTo>
                      <a:pt x="1592" y="751"/>
                    </a:lnTo>
                    <a:lnTo>
                      <a:pt x="1596" y="750"/>
                    </a:lnTo>
                    <a:lnTo>
                      <a:pt x="1600" y="751"/>
                    </a:lnTo>
                    <a:lnTo>
                      <a:pt x="1604" y="750"/>
                    </a:lnTo>
                    <a:lnTo>
                      <a:pt x="1608" y="752"/>
                    </a:lnTo>
                    <a:lnTo>
                      <a:pt x="1612" y="750"/>
                    </a:lnTo>
                    <a:lnTo>
                      <a:pt x="1616" y="752"/>
                    </a:lnTo>
                    <a:lnTo>
                      <a:pt x="1620" y="751"/>
                    </a:lnTo>
                    <a:lnTo>
                      <a:pt x="1624" y="751"/>
                    </a:lnTo>
                    <a:lnTo>
                      <a:pt x="1628" y="752"/>
                    </a:lnTo>
                    <a:lnTo>
                      <a:pt x="1632" y="751"/>
                    </a:lnTo>
                    <a:lnTo>
                      <a:pt x="1636" y="751"/>
                    </a:lnTo>
                    <a:lnTo>
                      <a:pt x="1640" y="752"/>
                    </a:lnTo>
                    <a:lnTo>
                      <a:pt x="1643" y="752"/>
                    </a:lnTo>
                    <a:lnTo>
                      <a:pt x="1647" y="751"/>
                    </a:lnTo>
                    <a:lnTo>
                      <a:pt x="1651" y="752"/>
                    </a:lnTo>
                    <a:lnTo>
                      <a:pt x="1655" y="752"/>
                    </a:lnTo>
                    <a:lnTo>
                      <a:pt x="1659" y="750"/>
                    </a:lnTo>
                    <a:lnTo>
                      <a:pt x="1663" y="752"/>
                    </a:lnTo>
                    <a:lnTo>
                      <a:pt x="1667" y="750"/>
                    </a:lnTo>
                    <a:lnTo>
                      <a:pt x="1671" y="749"/>
                    </a:lnTo>
                    <a:lnTo>
                      <a:pt x="1675" y="750"/>
                    </a:lnTo>
                    <a:lnTo>
                      <a:pt x="1679" y="749"/>
                    </a:lnTo>
                    <a:lnTo>
                      <a:pt x="1683" y="750"/>
                    </a:lnTo>
                    <a:lnTo>
                      <a:pt x="1687" y="749"/>
                    </a:lnTo>
                    <a:lnTo>
                      <a:pt x="1691" y="749"/>
                    </a:lnTo>
                    <a:lnTo>
                      <a:pt x="1695" y="748"/>
                    </a:lnTo>
                    <a:lnTo>
                      <a:pt x="1699" y="748"/>
                    </a:lnTo>
                    <a:lnTo>
                      <a:pt x="1703" y="747"/>
                    </a:lnTo>
                    <a:lnTo>
                      <a:pt x="1707" y="747"/>
                    </a:lnTo>
                    <a:lnTo>
                      <a:pt x="1711" y="747"/>
                    </a:lnTo>
                    <a:lnTo>
                      <a:pt x="1714" y="745"/>
                    </a:lnTo>
                    <a:lnTo>
                      <a:pt x="1718" y="746"/>
                    </a:lnTo>
                    <a:lnTo>
                      <a:pt x="1722" y="744"/>
                    </a:lnTo>
                    <a:lnTo>
                      <a:pt x="1726" y="745"/>
                    </a:lnTo>
                    <a:lnTo>
                      <a:pt x="1730" y="743"/>
                    </a:lnTo>
                    <a:lnTo>
                      <a:pt x="1734" y="745"/>
                    </a:lnTo>
                    <a:lnTo>
                      <a:pt x="1738" y="742"/>
                    </a:lnTo>
                    <a:lnTo>
                      <a:pt x="1742" y="743"/>
                    </a:lnTo>
                    <a:lnTo>
                      <a:pt x="1746" y="741"/>
                    </a:lnTo>
                    <a:lnTo>
                      <a:pt x="1750" y="741"/>
                    </a:lnTo>
                    <a:lnTo>
                      <a:pt x="1754" y="739"/>
                    </a:lnTo>
                    <a:lnTo>
                      <a:pt x="1758" y="739"/>
                    </a:lnTo>
                    <a:lnTo>
                      <a:pt x="1762" y="738"/>
                    </a:lnTo>
                    <a:lnTo>
                      <a:pt x="1766" y="738"/>
                    </a:lnTo>
                    <a:lnTo>
                      <a:pt x="1770" y="737"/>
                    </a:lnTo>
                    <a:lnTo>
                      <a:pt x="1774" y="735"/>
                    </a:lnTo>
                    <a:lnTo>
                      <a:pt x="1778" y="735"/>
                    </a:lnTo>
                    <a:lnTo>
                      <a:pt x="1781" y="734"/>
                    </a:lnTo>
                    <a:lnTo>
                      <a:pt x="1785" y="734"/>
                    </a:lnTo>
                    <a:lnTo>
                      <a:pt x="1789" y="731"/>
                    </a:lnTo>
                    <a:lnTo>
                      <a:pt x="1793" y="731"/>
                    </a:lnTo>
                    <a:lnTo>
                      <a:pt x="1797" y="731"/>
                    </a:lnTo>
                    <a:lnTo>
                      <a:pt x="1801" y="730"/>
                    </a:lnTo>
                    <a:lnTo>
                      <a:pt x="1805" y="729"/>
                    </a:lnTo>
                    <a:lnTo>
                      <a:pt x="1809" y="727"/>
                    </a:lnTo>
                    <a:lnTo>
                      <a:pt x="1813" y="727"/>
                    </a:lnTo>
                    <a:lnTo>
                      <a:pt x="1817" y="726"/>
                    </a:lnTo>
                    <a:lnTo>
                      <a:pt x="1821" y="725"/>
                    </a:lnTo>
                    <a:lnTo>
                      <a:pt x="1825" y="723"/>
                    </a:lnTo>
                    <a:lnTo>
                      <a:pt x="1829" y="722"/>
                    </a:lnTo>
                    <a:lnTo>
                      <a:pt x="1833" y="721"/>
                    </a:lnTo>
                    <a:lnTo>
                      <a:pt x="1837" y="719"/>
                    </a:lnTo>
                    <a:lnTo>
                      <a:pt x="1841" y="720"/>
                    </a:lnTo>
                    <a:lnTo>
                      <a:pt x="1845" y="718"/>
                    </a:lnTo>
                    <a:lnTo>
                      <a:pt x="1848" y="717"/>
                    </a:lnTo>
                    <a:lnTo>
                      <a:pt x="1852" y="715"/>
                    </a:lnTo>
                    <a:lnTo>
                      <a:pt x="1856" y="714"/>
                    </a:lnTo>
                    <a:lnTo>
                      <a:pt x="1860" y="712"/>
                    </a:lnTo>
                    <a:lnTo>
                      <a:pt x="1864" y="711"/>
                    </a:lnTo>
                    <a:lnTo>
                      <a:pt x="1868" y="709"/>
                    </a:lnTo>
                    <a:lnTo>
                      <a:pt x="1872" y="710"/>
                    </a:lnTo>
                    <a:lnTo>
                      <a:pt x="1876" y="707"/>
                    </a:lnTo>
                    <a:lnTo>
                      <a:pt x="1880" y="706"/>
                    </a:lnTo>
                    <a:lnTo>
                      <a:pt x="1884" y="704"/>
                    </a:lnTo>
                    <a:lnTo>
                      <a:pt x="1888" y="702"/>
                    </a:lnTo>
                    <a:lnTo>
                      <a:pt x="1892" y="703"/>
                    </a:lnTo>
                    <a:lnTo>
                      <a:pt x="1896" y="700"/>
                    </a:lnTo>
                    <a:lnTo>
                      <a:pt x="1900" y="700"/>
                    </a:lnTo>
                    <a:lnTo>
                      <a:pt x="1904" y="697"/>
                    </a:lnTo>
                    <a:lnTo>
                      <a:pt x="1908" y="694"/>
                    </a:lnTo>
                    <a:lnTo>
                      <a:pt x="1912" y="693"/>
                    </a:lnTo>
                    <a:lnTo>
                      <a:pt x="1916" y="693"/>
                    </a:lnTo>
                    <a:lnTo>
                      <a:pt x="1919" y="691"/>
                    </a:lnTo>
                    <a:lnTo>
                      <a:pt x="1923" y="688"/>
                    </a:lnTo>
                    <a:lnTo>
                      <a:pt x="1927" y="687"/>
                    </a:lnTo>
                    <a:lnTo>
                      <a:pt x="1931" y="685"/>
                    </a:lnTo>
                    <a:lnTo>
                      <a:pt x="1935" y="684"/>
                    </a:lnTo>
                    <a:lnTo>
                      <a:pt x="1939" y="683"/>
                    </a:lnTo>
                    <a:lnTo>
                      <a:pt x="1943" y="681"/>
                    </a:lnTo>
                    <a:lnTo>
                      <a:pt x="1947" y="678"/>
                    </a:lnTo>
                    <a:lnTo>
                      <a:pt x="1951" y="677"/>
                    </a:lnTo>
                    <a:lnTo>
                      <a:pt x="1955" y="676"/>
                    </a:lnTo>
                    <a:lnTo>
                      <a:pt x="1959" y="675"/>
                    </a:lnTo>
                    <a:lnTo>
                      <a:pt x="1963" y="672"/>
                    </a:lnTo>
                    <a:lnTo>
                      <a:pt x="1967" y="671"/>
                    </a:lnTo>
                    <a:lnTo>
                      <a:pt x="1971" y="669"/>
                    </a:lnTo>
                    <a:lnTo>
                      <a:pt x="1975" y="667"/>
                    </a:lnTo>
                    <a:lnTo>
                      <a:pt x="1979" y="664"/>
                    </a:lnTo>
                    <a:lnTo>
                      <a:pt x="1983" y="664"/>
                    </a:lnTo>
                    <a:lnTo>
                      <a:pt x="1986" y="662"/>
                    </a:lnTo>
                    <a:lnTo>
                      <a:pt x="1990" y="660"/>
                    </a:lnTo>
                    <a:lnTo>
                      <a:pt x="1994" y="658"/>
                    </a:lnTo>
                    <a:lnTo>
                      <a:pt x="1998" y="656"/>
                    </a:lnTo>
                    <a:lnTo>
                      <a:pt x="2002" y="655"/>
                    </a:lnTo>
                    <a:lnTo>
                      <a:pt x="2006" y="652"/>
                    </a:lnTo>
                    <a:lnTo>
                      <a:pt x="2010" y="650"/>
                    </a:lnTo>
                    <a:lnTo>
                      <a:pt x="2014" y="648"/>
                    </a:lnTo>
                    <a:lnTo>
                      <a:pt x="2018" y="647"/>
                    </a:lnTo>
                    <a:lnTo>
                      <a:pt x="2022" y="645"/>
                    </a:lnTo>
                    <a:lnTo>
                      <a:pt x="2026" y="644"/>
                    </a:lnTo>
                    <a:lnTo>
                      <a:pt x="2030" y="641"/>
                    </a:lnTo>
                    <a:lnTo>
                      <a:pt x="2034" y="639"/>
                    </a:lnTo>
                    <a:lnTo>
                      <a:pt x="2038" y="637"/>
                    </a:lnTo>
                    <a:lnTo>
                      <a:pt x="2042" y="634"/>
                    </a:lnTo>
                    <a:lnTo>
                      <a:pt x="2046" y="634"/>
                    </a:lnTo>
                    <a:lnTo>
                      <a:pt x="2050" y="630"/>
                    </a:lnTo>
                    <a:lnTo>
                      <a:pt x="2054" y="628"/>
                    </a:lnTo>
                    <a:lnTo>
                      <a:pt x="2057" y="627"/>
                    </a:lnTo>
                    <a:lnTo>
                      <a:pt x="2061" y="624"/>
                    </a:lnTo>
                    <a:lnTo>
                      <a:pt x="2065" y="622"/>
                    </a:lnTo>
                    <a:lnTo>
                      <a:pt x="2069" y="622"/>
                    </a:lnTo>
                    <a:lnTo>
                      <a:pt x="2073" y="620"/>
                    </a:lnTo>
                    <a:lnTo>
                      <a:pt x="2077" y="617"/>
                    </a:lnTo>
                    <a:lnTo>
                      <a:pt x="2081" y="615"/>
                    </a:lnTo>
                    <a:lnTo>
                      <a:pt x="2085" y="612"/>
                    </a:lnTo>
                    <a:lnTo>
                      <a:pt x="2089" y="611"/>
                    </a:lnTo>
                    <a:lnTo>
                      <a:pt x="2093" y="607"/>
                    </a:lnTo>
                    <a:lnTo>
                      <a:pt x="2097" y="606"/>
                    </a:lnTo>
                    <a:lnTo>
                      <a:pt x="2101" y="604"/>
                    </a:lnTo>
                    <a:lnTo>
                      <a:pt x="2105" y="602"/>
                    </a:lnTo>
                    <a:lnTo>
                      <a:pt x="2109" y="601"/>
                    </a:lnTo>
                    <a:lnTo>
                      <a:pt x="2113" y="599"/>
                    </a:lnTo>
                    <a:lnTo>
                      <a:pt x="2117" y="595"/>
                    </a:lnTo>
                    <a:lnTo>
                      <a:pt x="2121" y="593"/>
                    </a:lnTo>
                    <a:lnTo>
                      <a:pt x="2124" y="592"/>
                    </a:lnTo>
                    <a:lnTo>
                      <a:pt x="2128" y="589"/>
                    </a:lnTo>
                    <a:lnTo>
                      <a:pt x="2132" y="586"/>
                    </a:lnTo>
                    <a:lnTo>
                      <a:pt x="2136" y="586"/>
                    </a:lnTo>
                    <a:lnTo>
                      <a:pt x="2140" y="584"/>
                    </a:lnTo>
                    <a:lnTo>
                      <a:pt x="2144" y="582"/>
                    </a:lnTo>
                    <a:lnTo>
                      <a:pt x="2148" y="578"/>
                    </a:lnTo>
                    <a:lnTo>
                      <a:pt x="2152" y="575"/>
                    </a:lnTo>
                    <a:lnTo>
                      <a:pt x="2156" y="573"/>
                    </a:lnTo>
                    <a:lnTo>
                      <a:pt x="2160" y="572"/>
                    </a:lnTo>
                    <a:lnTo>
                      <a:pt x="2164" y="570"/>
                    </a:lnTo>
                    <a:lnTo>
                      <a:pt x="2168" y="567"/>
                    </a:lnTo>
                    <a:lnTo>
                      <a:pt x="2172" y="566"/>
                    </a:lnTo>
                    <a:lnTo>
                      <a:pt x="2176" y="562"/>
                    </a:lnTo>
                    <a:lnTo>
                      <a:pt x="2180" y="560"/>
                    </a:lnTo>
                    <a:lnTo>
                      <a:pt x="2184" y="558"/>
                    </a:lnTo>
                    <a:lnTo>
                      <a:pt x="2188" y="557"/>
                    </a:lnTo>
                    <a:lnTo>
                      <a:pt x="2191" y="554"/>
                    </a:lnTo>
                    <a:lnTo>
                      <a:pt x="2195" y="551"/>
                    </a:lnTo>
                    <a:lnTo>
                      <a:pt x="2199" y="548"/>
                    </a:lnTo>
                    <a:lnTo>
                      <a:pt x="2203" y="546"/>
                    </a:lnTo>
                    <a:lnTo>
                      <a:pt x="2207" y="545"/>
                    </a:lnTo>
                    <a:lnTo>
                      <a:pt x="2211" y="542"/>
                    </a:lnTo>
                    <a:lnTo>
                      <a:pt x="2215" y="540"/>
                    </a:lnTo>
                    <a:lnTo>
                      <a:pt x="2219" y="537"/>
                    </a:lnTo>
                    <a:lnTo>
                      <a:pt x="2223" y="536"/>
                    </a:lnTo>
                    <a:lnTo>
                      <a:pt x="2227" y="532"/>
                    </a:lnTo>
                    <a:lnTo>
                      <a:pt x="2231" y="531"/>
                    </a:lnTo>
                    <a:lnTo>
                      <a:pt x="2235" y="528"/>
                    </a:lnTo>
                    <a:lnTo>
                      <a:pt x="2239" y="527"/>
                    </a:lnTo>
                    <a:lnTo>
                      <a:pt x="2243" y="522"/>
                    </a:lnTo>
                    <a:lnTo>
                      <a:pt x="2247" y="521"/>
                    </a:lnTo>
                    <a:lnTo>
                      <a:pt x="2251" y="520"/>
                    </a:lnTo>
                    <a:lnTo>
                      <a:pt x="2255" y="516"/>
                    </a:lnTo>
                    <a:lnTo>
                      <a:pt x="2259" y="514"/>
                    </a:lnTo>
                    <a:lnTo>
                      <a:pt x="2262" y="510"/>
                    </a:lnTo>
                    <a:lnTo>
                      <a:pt x="2266" y="510"/>
                    </a:lnTo>
                    <a:lnTo>
                      <a:pt x="2270" y="506"/>
                    </a:lnTo>
                    <a:lnTo>
                      <a:pt x="2274" y="505"/>
                    </a:lnTo>
                    <a:lnTo>
                      <a:pt x="2278" y="502"/>
                    </a:lnTo>
                    <a:lnTo>
                      <a:pt x="2282" y="500"/>
                    </a:lnTo>
                    <a:lnTo>
                      <a:pt x="2286" y="498"/>
                    </a:lnTo>
                    <a:lnTo>
                      <a:pt x="2290" y="496"/>
                    </a:lnTo>
                    <a:lnTo>
                      <a:pt x="2294" y="493"/>
                    </a:lnTo>
                    <a:lnTo>
                      <a:pt x="2298" y="491"/>
                    </a:lnTo>
                    <a:lnTo>
                      <a:pt x="2302" y="488"/>
                    </a:lnTo>
                    <a:lnTo>
                      <a:pt x="2306" y="486"/>
                    </a:lnTo>
                    <a:lnTo>
                      <a:pt x="2310" y="484"/>
                    </a:lnTo>
                    <a:lnTo>
                      <a:pt x="2314" y="481"/>
                    </a:lnTo>
                    <a:lnTo>
                      <a:pt x="2318" y="479"/>
                    </a:lnTo>
                    <a:lnTo>
                      <a:pt x="2322" y="477"/>
                    </a:lnTo>
                    <a:lnTo>
                      <a:pt x="2326" y="475"/>
                    </a:lnTo>
                    <a:lnTo>
                      <a:pt x="2329" y="471"/>
                    </a:lnTo>
                    <a:lnTo>
                      <a:pt x="2333" y="469"/>
                    </a:lnTo>
                    <a:lnTo>
                      <a:pt x="2337" y="467"/>
                    </a:lnTo>
                    <a:lnTo>
                      <a:pt x="2341" y="463"/>
                    </a:lnTo>
                    <a:lnTo>
                      <a:pt x="2345" y="462"/>
                    </a:lnTo>
                    <a:lnTo>
                      <a:pt x="2349" y="459"/>
                    </a:lnTo>
                    <a:lnTo>
                      <a:pt x="2353" y="457"/>
                    </a:lnTo>
                    <a:lnTo>
                      <a:pt x="2357" y="456"/>
                    </a:lnTo>
                    <a:lnTo>
                      <a:pt x="2361" y="455"/>
                    </a:lnTo>
                    <a:lnTo>
                      <a:pt x="2365" y="451"/>
                    </a:lnTo>
                    <a:lnTo>
                      <a:pt x="2369" y="448"/>
                    </a:lnTo>
                    <a:lnTo>
                      <a:pt x="2373" y="447"/>
                    </a:lnTo>
                    <a:lnTo>
                      <a:pt x="2377" y="444"/>
                    </a:lnTo>
                    <a:lnTo>
                      <a:pt x="2381" y="441"/>
                    </a:lnTo>
                    <a:lnTo>
                      <a:pt x="2385" y="440"/>
                    </a:lnTo>
                    <a:lnTo>
                      <a:pt x="2389" y="437"/>
                    </a:lnTo>
                    <a:lnTo>
                      <a:pt x="2393" y="434"/>
                    </a:lnTo>
                    <a:lnTo>
                      <a:pt x="2396" y="432"/>
                    </a:lnTo>
                    <a:lnTo>
                      <a:pt x="2400" y="429"/>
                    </a:lnTo>
                    <a:lnTo>
                      <a:pt x="2404" y="428"/>
                    </a:lnTo>
                    <a:lnTo>
                      <a:pt x="2408" y="425"/>
                    </a:lnTo>
                    <a:lnTo>
                      <a:pt x="2412" y="424"/>
                    </a:lnTo>
                    <a:lnTo>
                      <a:pt x="2416" y="421"/>
                    </a:lnTo>
                    <a:lnTo>
                      <a:pt x="2420" y="419"/>
                    </a:lnTo>
                    <a:lnTo>
                      <a:pt x="2424" y="416"/>
                    </a:lnTo>
                    <a:lnTo>
                      <a:pt x="2428" y="413"/>
                    </a:lnTo>
                    <a:lnTo>
                      <a:pt x="2432" y="411"/>
                    </a:lnTo>
                    <a:lnTo>
                      <a:pt x="2436" y="409"/>
                    </a:lnTo>
                    <a:lnTo>
                      <a:pt x="2440" y="406"/>
                    </a:lnTo>
                    <a:lnTo>
                      <a:pt x="2444" y="404"/>
                    </a:lnTo>
                    <a:lnTo>
                      <a:pt x="2448" y="402"/>
                    </a:lnTo>
                    <a:lnTo>
                      <a:pt x="2452" y="401"/>
                    </a:lnTo>
                    <a:lnTo>
                      <a:pt x="2456" y="398"/>
                    </a:lnTo>
                    <a:lnTo>
                      <a:pt x="2460" y="394"/>
                    </a:lnTo>
                    <a:lnTo>
                      <a:pt x="2464" y="392"/>
                    </a:lnTo>
                    <a:lnTo>
                      <a:pt x="2467" y="390"/>
                    </a:lnTo>
                    <a:lnTo>
                      <a:pt x="2471" y="387"/>
                    </a:lnTo>
                    <a:lnTo>
                      <a:pt x="2475" y="386"/>
                    </a:lnTo>
                    <a:lnTo>
                      <a:pt x="2479" y="384"/>
                    </a:lnTo>
                    <a:lnTo>
                      <a:pt x="2483" y="380"/>
                    </a:lnTo>
                    <a:lnTo>
                      <a:pt x="2487" y="380"/>
                    </a:lnTo>
                    <a:lnTo>
                      <a:pt x="2491" y="376"/>
                    </a:lnTo>
                    <a:lnTo>
                      <a:pt x="2495" y="375"/>
                    </a:lnTo>
                    <a:lnTo>
                      <a:pt x="2499" y="373"/>
                    </a:lnTo>
                    <a:lnTo>
                      <a:pt x="2503" y="369"/>
                    </a:lnTo>
                    <a:lnTo>
                      <a:pt x="2507" y="367"/>
                    </a:lnTo>
                    <a:lnTo>
                      <a:pt x="2511" y="365"/>
                    </a:lnTo>
                    <a:lnTo>
                      <a:pt x="2515" y="364"/>
                    </a:lnTo>
                    <a:lnTo>
                      <a:pt x="2519" y="362"/>
                    </a:lnTo>
                    <a:lnTo>
                      <a:pt x="2523" y="361"/>
                    </a:lnTo>
                    <a:lnTo>
                      <a:pt x="2527" y="359"/>
                    </a:lnTo>
                    <a:lnTo>
                      <a:pt x="2531" y="353"/>
                    </a:lnTo>
                    <a:lnTo>
                      <a:pt x="2534" y="353"/>
                    </a:lnTo>
                    <a:lnTo>
                      <a:pt x="2538" y="349"/>
                    </a:lnTo>
                    <a:lnTo>
                      <a:pt x="2542" y="349"/>
                    </a:lnTo>
                    <a:lnTo>
                      <a:pt x="2546" y="345"/>
                    </a:lnTo>
                    <a:lnTo>
                      <a:pt x="2550" y="345"/>
                    </a:lnTo>
                    <a:lnTo>
                      <a:pt x="2554" y="341"/>
                    </a:lnTo>
                    <a:lnTo>
                      <a:pt x="2558" y="340"/>
                    </a:lnTo>
                    <a:lnTo>
                      <a:pt x="2562" y="337"/>
                    </a:lnTo>
                    <a:lnTo>
                      <a:pt x="2566" y="336"/>
                    </a:lnTo>
                    <a:lnTo>
                      <a:pt x="2570" y="333"/>
                    </a:lnTo>
                    <a:lnTo>
                      <a:pt x="2574" y="330"/>
                    </a:lnTo>
                    <a:lnTo>
                      <a:pt x="2578" y="330"/>
                    </a:lnTo>
                    <a:lnTo>
                      <a:pt x="2582" y="327"/>
                    </a:lnTo>
                    <a:lnTo>
                      <a:pt x="2586" y="324"/>
                    </a:lnTo>
                    <a:lnTo>
                      <a:pt x="2590" y="323"/>
                    </a:lnTo>
                    <a:lnTo>
                      <a:pt x="2594" y="321"/>
                    </a:lnTo>
                    <a:lnTo>
                      <a:pt x="2598" y="318"/>
                    </a:lnTo>
                    <a:lnTo>
                      <a:pt x="2602" y="317"/>
                    </a:lnTo>
                    <a:lnTo>
                      <a:pt x="2605" y="315"/>
                    </a:lnTo>
                    <a:lnTo>
                      <a:pt x="2609" y="312"/>
                    </a:lnTo>
                    <a:lnTo>
                      <a:pt x="2613" y="310"/>
                    </a:lnTo>
                    <a:lnTo>
                      <a:pt x="2617" y="309"/>
                    </a:lnTo>
                    <a:lnTo>
                      <a:pt x="2621" y="305"/>
                    </a:lnTo>
                    <a:lnTo>
                      <a:pt x="2625" y="304"/>
                    </a:lnTo>
                    <a:lnTo>
                      <a:pt x="2629" y="302"/>
                    </a:lnTo>
                    <a:lnTo>
                      <a:pt x="2633" y="301"/>
                    </a:lnTo>
                    <a:lnTo>
                      <a:pt x="2637" y="299"/>
                    </a:lnTo>
                    <a:lnTo>
                      <a:pt x="2641" y="298"/>
                    </a:lnTo>
                    <a:lnTo>
                      <a:pt x="2645" y="293"/>
                    </a:lnTo>
                    <a:lnTo>
                      <a:pt x="2649" y="292"/>
                    </a:lnTo>
                    <a:lnTo>
                      <a:pt x="2653" y="289"/>
                    </a:lnTo>
                    <a:lnTo>
                      <a:pt x="2657" y="289"/>
                    </a:lnTo>
                    <a:lnTo>
                      <a:pt x="2661" y="285"/>
                    </a:lnTo>
                    <a:lnTo>
                      <a:pt x="2665" y="285"/>
                    </a:lnTo>
                    <a:lnTo>
                      <a:pt x="2669" y="282"/>
                    </a:lnTo>
                    <a:lnTo>
                      <a:pt x="2672" y="279"/>
                    </a:lnTo>
                    <a:lnTo>
                      <a:pt x="2676" y="279"/>
                    </a:lnTo>
                    <a:lnTo>
                      <a:pt x="2680" y="276"/>
                    </a:lnTo>
                    <a:lnTo>
                      <a:pt x="2684" y="274"/>
                    </a:lnTo>
                    <a:lnTo>
                      <a:pt x="2688" y="272"/>
                    </a:lnTo>
                    <a:lnTo>
                      <a:pt x="2692" y="270"/>
                    </a:lnTo>
                    <a:lnTo>
                      <a:pt x="2696" y="269"/>
                    </a:lnTo>
                    <a:lnTo>
                      <a:pt x="2700" y="265"/>
                    </a:lnTo>
                    <a:lnTo>
                      <a:pt x="2704" y="263"/>
                    </a:lnTo>
                    <a:lnTo>
                      <a:pt x="2708" y="262"/>
                    </a:lnTo>
                    <a:lnTo>
                      <a:pt x="2712" y="259"/>
                    </a:lnTo>
                    <a:lnTo>
                      <a:pt x="2716" y="258"/>
                    </a:lnTo>
                    <a:lnTo>
                      <a:pt x="2720" y="256"/>
                    </a:lnTo>
                    <a:lnTo>
                      <a:pt x="2724" y="256"/>
                    </a:lnTo>
                    <a:lnTo>
                      <a:pt x="2728" y="254"/>
                    </a:lnTo>
                    <a:lnTo>
                      <a:pt x="2732" y="250"/>
                    </a:lnTo>
                    <a:lnTo>
                      <a:pt x="2736" y="249"/>
                    </a:lnTo>
                    <a:lnTo>
                      <a:pt x="2739" y="248"/>
                    </a:lnTo>
                    <a:lnTo>
                      <a:pt x="2743" y="245"/>
                    </a:lnTo>
                    <a:lnTo>
                      <a:pt x="2747" y="243"/>
                    </a:lnTo>
                    <a:lnTo>
                      <a:pt x="2751" y="242"/>
                    </a:lnTo>
                    <a:lnTo>
                      <a:pt x="2755" y="241"/>
                    </a:lnTo>
                    <a:lnTo>
                      <a:pt x="2759" y="239"/>
                    </a:lnTo>
                    <a:lnTo>
                      <a:pt x="2763" y="237"/>
                    </a:lnTo>
                    <a:lnTo>
                      <a:pt x="2767" y="235"/>
                    </a:lnTo>
                    <a:lnTo>
                      <a:pt x="2771" y="233"/>
                    </a:lnTo>
                    <a:lnTo>
                      <a:pt x="2775" y="231"/>
                    </a:lnTo>
                    <a:lnTo>
                      <a:pt x="2779" y="229"/>
                    </a:lnTo>
                    <a:lnTo>
                      <a:pt x="2783" y="228"/>
                    </a:lnTo>
                    <a:lnTo>
                      <a:pt x="2787" y="226"/>
                    </a:lnTo>
                    <a:lnTo>
                      <a:pt x="2791" y="225"/>
                    </a:lnTo>
                    <a:lnTo>
                      <a:pt x="2795" y="222"/>
                    </a:lnTo>
                    <a:lnTo>
                      <a:pt x="2799" y="221"/>
                    </a:lnTo>
                    <a:lnTo>
                      <a:pt x="2803" y="221"/>
                    </a:lnTo>
                    <a:lnTo>
                      <a:pt x="2807" y="217"/>
                    </a:lnTo>
                    <a:lnTo>
                      <a:pt x="2810" y="215"/>
                    </a:lnTo>
                    <a:lnTo>
                      <a:pt x="2814" y="213"/>
                    </a:lnTo>
                    <a:lnTo>
                      <a:pt x="2818" y="212"/>
                    </a:lnTo>
                    <a:lnTo>
                      <a:pt x="2822" y="211"/>
                    </a:lnTo>
                    <a:lnTo>
                      <a:pt x="2826" y="209"/>
                    </a:lnTo>
                    <a:lnTo>
                      <a:pt x="2830" y="208"/>
                    </a:lnTo>
                    <a:lnTo>
                      <a:pt x="2834" y="205"/>
                    </a:lnTo>
                    <a:lnTo>
                      <a:pt x="2838" y="204"/>
                    </a:lnTo>
                    <a:lnTo>
                      <a:pt x="2842" y="202"/>
                    </a:lnTo>
                    <a:lnTo>
                      <a:pt x="2846" y="202"/>
                    </a:lnTo>
                    <a:lnTo>
                      <a:pt x="2850" y="200"/>
                    </a:lnTo>
                    <a:lnTo>
                      <a:pt x="2854" y="198"/>
                    </a:lnTo>
                    <a:lnTo>
                      <a:pt x="2858" y="197"/>
                    </a:lnTo>
                    <a:lnTo>
                      <a:pt x="2862" y="194"/>
                    </a:lnTo>
                    <a:lnTo>
                      <a:pt x="2866" y="193"/>
                    </a:lnTo>
                    <a:lnTo>
                      <a:pt x="2870" y="191"/>
                    </a:lnTo>
                    <a:lnTo>
                      <a:pt x="2874" y="190"/>
                    </a:lnTo>
                    <a:lnTo>
                      <a:pt x="2877" y="189"/>
                    </a:lnTo>
                    <a:lnTo>
                      <a:pt x="2881" y="187"/>
                    </a:lnTo>
                    <a:lnTo>
                      <a:pt x="2885" y="185"/>
                    </a:lnTo>
                    <a:lnTo>
                      <a:pt x="2889" y="184"/>
                    </a:lnTo>
                    <a:lnTo>
                      <a:pt x="2893" y="183"/>
                    </a:lnTo>
                    <a:lnTo>
                      <a:pt x="2897" y="181"/>
                    </a:lnTo>
                    <a:lnTo>
                      <a:pt x="2901" y="178"/>
                    </a:lnTo>
                    <a:lnTo>
                      <a:pt x="2905" y="179"/>
                    </a:lnTo>
                    <a:lnTo>
                      <a:pt x="2909" y="175"/>
                    </a:lnTo>
                    <a:lnTo>
                      <a:pt x="2913" y="175"/>
                    </a:lnTo>
                    <a:lnTo>
                      <a:pt x="2917" y="174"/>
                    </a:lnTo>
                    <a:lnTo>
                      <a:pt x="2921" y="171"/>
                    </a:lnTo>
                    <a:lnTo>
                      <a:pt x="2925" y="170"/>
                    </a:lnTo>
                    <a:lnTo>
                      <a:pt x="2929" y="169"/>
                    </a:lnTo>
                    <a:lnTo>
                      <a:pt x="2933" y="168"/>
                    </a:lnTo>
                    <a:lnTo>
                      <a:pt x="2937" y="166"/>
                    </a:lnTo>
                    <a:lnTo>
                      <a:pt x="2941" y="166"/>
                    </a:lnTo>
                    <a:lnTo>
                      <a:pt x="2944" y="163"/>
                    </a:lnTo>
                    <a:lnTo>
                      <a:pt x="2948" y="161"/>
                    </a:lnTo>
                    <a:lnTo>
                      <a:pt x="2952" y="160"/>
                    </a:lnTo>
                    <a:lnTo>
                      <a:pt x="2956" y="159"/>
                    </a:lnTo>
                    <a:lnTo>
                      <a:pt x="2960" y="159"/>
                    </a:lnTo>
                    <a:lnTo>
                      <a:pt x="2964" y="157"/>
                    </a:lnTo>
                    <a:lnTo>
                      <a:pt x="2968" y="155"/>
                    </a:lnTo>
                    <a:lnTo>
                      <a:pt x="2972" y="153"/>
                    </a:lnTo>
                    <a:lnTo>
                      <a:pt x="2976" y="154"/>
                    </a:lnTo>
                    <a:lnTo>
                      <a:pt x="2980" y="152"/>
                    </a:lnTo>
                    <a:lnTo>
                      <a:pt x="2984" y="150"/>
                    </a:lnTo>
                    <a:lnTo>
                      <a:pt x="2988" y="147"/>
                    </a:lnTo>
                    <a:lnTo>
                      <a:pt x="2992" y="147"/>
                    </a:lnTo>
                    <a:lnTo>
                      <a:pt x="2996" y="145"/>
                    </a:lnTo>
                    <a:lnTo>
                      <a:pt x="3000" y="144"/>
                    </a:lnTo>
                    <a:lnTo>
                      <a:pt x="3004" y="144"/>
                    </a:lnTo>
                    <a:lnTo>
                      <a:pt x="3008" y="141"/>
                    </a:lnTo>
                    <a:lnTo>
                      <a:pt x="3012" y="140"/>
                    </a:lnTo>
                    <a:lnTo>
                      <a:pt x="3015" y="138"/>
                    </a:lnTo>
                    <a:lnTo>
                      <a:pt x="3019" y="138"/>
                    </a:lnTo>
                    <a:lnTo>
                      <a:pt x="3023" y="137"/>
                    </a:lnTo>
                    <a:lnTo>
                      <a:pt x="3027" y="137"/>
                    </a:lnTo>
                    <a:lnTo>
                      <a:pt x="3031" y="134"/>
                    </a:lnTo>
                    <a:lnTo>
                      <a:pt x="3035" y="132"/>
                    </a:lnTo>
                    <a:lnTo>
                      <a:pt x="3039" y="132"/>
                    </a:lnTo>
                    <a:lnTo>
                      <a:pt x="3043" y="130"/>
                    </a:lnTo>
                    <a:lnTo>
                      <a:pt x="3047" y="128"/>
                    </a:lnTo>
                    <a:lnTo>
                      <a:pt x="3051" y="128"/>
                    </a:lnTo>
                    <a:lnTo>
                      <a:pt x="3055" y="127"/>
                    </a:lnTo>
                    <a:lnTo>
                      <a:pt x="3059" y="125"/>
                    </a:lnTo>
                    <a:lnTo>
                      <a:pt x="3063" y="124"/>
                    </a:lnTo>
                    <a:lnTo>
                      <a:pt x="3067" y="122"/>
                    </a:lnTo>
                    <a:lnTo>
                      <a:pt x="3071" y="124"/>
                    </a:lnTo>
                    <a:lnTo>
                      <a:pt x="3075" y="121"/>
                    </a:lnTo>
                    <a:lnTo>
                      <a:pt x="3079" y="120"/>
                    </a:lnTo>
                    <a:lnTo>
                      <a:pt x="3082" y="119"/>
                    </a:lnTo>
                    <a:lnTo>
                      <a:pt x="3086" y="117"/>
                    </a:lnTo>
                    <a:lnTo>
                      <a:pt x="3090" y="117"/>
                    </a:lnTo>
                    <a:lnTo>
                      <a:pt x="3094" y="116"/>
                    </a:lnTo>
                    <a:lnTo>
                      <a:pt x="3098" y="115"/>
                    </a:lnTo>
                    <a:lnTo>
                      <a:pt x="3102" y="115"/>
                    </a:lnTo>
                    <a:lnTo>
                      <a:pt x="3106" y="113"/>
                    </a:lnTo>
                    <a:lnTo>
                      <a:pt x="3110" y="110"/>
                    </a:lnTo>
                    <a:lnTo>
                      <a:pt x="3114" y="110"/>
                    </a:lnTo>
                    <a:lnTo>
                      <a:pt x="3118" y="109"/>
                    </a:lnTo>
                    <a:lnTo>
                      <a:pt x="3122" y="108"/>
                    </a:lnTo>
                    <a:lnTo>
                      <a:pt x="3126" y="108"/>
                    </a:lnTo>
                    <a:lnTo>
                      <a:pt x="3130" y="106"/>
                    </a:lnTo>
                    <a:lnTo>
                      <a:pt x="3134" y="106"/>
                    </a:lnTo>
                    <a:lnTo>
                      <a:pt x="3138" y="105"/>
                    </a:lnTo>
                    <a:lnTo>
                      <a:pt x="3142" y="104"/>
                    </a:lnTo>
                    <a:lnTo>
                      <a:pt x="3146" y="102"/>
                    </a:lnTo>
                    <a:lnTo>
                      <a:pt x="3150" y="1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2" name="Freeform 2744"/>
              <p:cNvSpPr>
                <a:spLocks/>
              </p:cNvSpPr>
              <p:nvPr/>
            </p:nvSpPr>
            <p:spPr bwMode="auto">
              <a:xfrm flipV="1">
                <a:off x="506" y="1623"/>
                <a:ext cx="1814" cy="29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4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3"/>
                  </a:cxn>
                  <a:cxn ang="0">
                    <a:pos x="406" y="21"/>
                  </a:cxn>
                  <a:cxn ang="0">
                    <a:pos x="457" y="31"/>
                  </a:cxn>
                  <a:cxn ang="0">
                    <a:pos x="508" y="44"/>
                  </a:cxn>
                  <a:cxn ang="0">
                    <a:pos x="559" y="59"/>
                  </a:cxn>
                  <a:cxn ang="0">
                    <a:pos x="611" y="79"/>
                  </a:cxn>
                  <a:cxn ang="0">
                    <a:pos x="662" y="101"/>
                  </a:cxn>
                  <a:cxn ang="0">
                    <a:pos x="713" y="123"/>
                  </a:cxn>
                  <a:cxn ang="0">
                    <a:pos x="764" y="151"/>
                  </a:cxn>
                  <a:cxn ang="0">
                    <a:pos x="816" y="180"/>
                  </a:cxn>
                  <a:cxn ang="0">
                    <a:pos x="867" y="208"/>
                  </a:cxn>
                  <a:cxn ang="0">
                    <a:pos x="918" y="239"/>
                  </a:cxn>
                  <a:cxn ang="0">
                    <a:pos x="969" y="270"/>
                  </a:cxn>
                  <a:cxn ang="0">
                    <a:pos x="1021" y="301"/>
                  </a:cxn>
                  <a:cxn ang="0">
                    <a:pos x="1072" y="331"/>
                  </a:cxn>
                  <a:cxn ang="0">
                    <a:pos x="1123" y="358"/>
                  </a:cxn>
                  <a:cxn ang="0">
                    <a:pos x="1174" y="387"/>
                  </a:cxn>
                  <a:cxn ang="0">
                    <a:pos x="1226" y="411"/>
                  </a:cxn>
                  <a:cxn ang="0">
                    <a:pos x="1277" y="434"/>
                  </a:cxn>
                  <a:cxn ang="0">
                    <a:pos x="1328" y="453"/>
                  </a:cxn>
                  <a:cxn ang="0">
                    <a:pos x="1379" y="471"/>
                  </a:cxn>
                  <a:cxn ang="0">
                    <a:pos x="1431" y="487"/>
                  </a:cxn>
                  <a:cxn ang="0">
                    <a:pos x="1482" y="496"/>
                  </a:cxn>
                  <a:cxn ang="0">
                    <a:pos x="1533" y="504"/>
                  </a:cxn>
                  <a:cxn ang="0">
                    <a:pos x="1584" y="509"/>
                  </a:cxn>
                  <a:cxn ang="0">
                    <a:pos x="1636" y="511"/>
                  </a:cxn>
                  <a:cxn ang="0">
                    <a:pos x="1687" y="510"/>
                  </a:cxn>
                  <a:cxn ang="0">
                    <a:pos x="1738" y="505"/>
                  </a:cxn>
                  <a:cxn ang="0">
                    <a:pos x="1789" y="499"/>
                  </a:cxn>
                  <a:cxn ang="0">
                    <a:pos x="1841" y="489"/>
                  </a:cxn>
                  <a:cxn ang="0">
                    <a:pos x="1892" y="478"/>
                  </a:cxn>
                  <a:cxn ang="0">
                    <a:pos x="1943" y="465"/>
                  </a:cxn>
                  <a:cxn ang="0">
                    <a:pos x="1994" y="449"/>
                  </a:cxn>
                  <a:cxn ang="0">
                    <a:pos x="2046" y="431"/>
                  </a:cxn>
                  <a:cxn ang="0">
                    <a:pos x="2097" y="414"/>
                  </a:cxn>
                  <a:cxn ang="0">
                    <a:pos x="2148" y="395"/>
                  </a:cxn>
                  <a:cxn ang="0">
                    <a:pos x="2199" y="376"/>
                  </a:cxn>
                  <a:cxn ang="0">
                    <a:pos x="2251" y="355"/>
                  </a:cxn>
                  <a:cxn ang="0">
                    <a:pos x="2302" y="333"/>
                  </a:cxn>
                  <a:cxn ang="0">
                    <a:pos x="2353" y="313"/>
                  </a:cxn>
                  <a:cxn ang="0">
                    <a:pos x="2404" y="295"/>
                  </a:cxn>
                  <a:cxn ang="0">
                    <a:pos x="2456" y="272"/>
                  </a:cxn>
                  <a:cxn ang="0">
                    <a:pos x="2507" y="253"/>
                  </a:cxn>
                  <a:cxn ang="0">
                    <a:pos x="2558" y="235"/>
                  </a:cxn>
                  <a:cxn ang="0">
                    <a:pos x="2609" y="214"/>
                  </a:cxn>
                  <a:cxn ang="0">
                    <a:pos x="2661" y="198"/>
                  </a:cxn>
                  <a:cxn ang="0">
                    <a:pos x="2712" y="179"/>
                  </a:cxn>
                  <a:cxn ang="0">
                    <a:pos x="2763" y="163"/>
                  </a:cxn>
                  <a:cxn ang="0">
                    <a:pos x="2814" y="146"/>
                  </a:cxn>
                  <a:cxn ang="0">
                    <a:pos x="2866" y="133"/>
                  </a:cxn>
                  <a:cxn ang="0">
                    <a:pos x="2917" y="120"/>
                  </a:cxn>
                  <a:cxn ang="0">
                    <a:pos x="2968" y="107"/>
                  </a:cxn>
                  <a:cxn ang="0">
                    <a:pos x="3019" y="97"/>
                  </a:cxn>
                  <a:cxn ang="0">
                    <a:pos x="3071" y="87"/>
                  </a:cxn>
                  <a:cxn ang="0">
                    <a:pos x="3122" y="75"/>
                  </a:cxn>
                </a:cxnLst>
                <a:rect l="0" t="0" r="r" b="b"/>
                <a:pathLst>
                  <a:path w="3150" h="512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0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4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3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8"/>
                    </a:lnTo>
                    <a:lnTo>
                      <a:pt x="303" y="10"/>
                    </a:lnTo>
                    <a:lnTo>
                      <a:pt x="307" y="7"/>
                    </a:lnTo>
                    <a:lnTo>
                      <a:pt x="311" y="10"/>
                    </a:lnTo>
                    <a:lnTo>
                      <a:pt x="315" y="10"/>
                    </a:lnTo>
                    <a:lnTo>
                      <a:pt x="319" y="9"/>
                    </a:lnTo>
                    <a:lnTo>
                      <a:pt x="323" y="10"/>
                    </a:lnTo>
                    <a:lnTo>
                      <a:pt x="327" y="11"/>
                    </a:lnTo>
                    <a:lnTo>
                      <a:pt x="331" y="12"/>
                    </a:lnTo>
                    <a:lnTo>
                      <a:pt x="335" y="10"/>
                    </a:lnTo>
                    <a:lnTo>
                      <a:pt x="339" y="12"/>
                    </a:lnTo>
                    <a:lnTo>
                      <a:pt x="342" y="12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3"/>
                    </a:lnTo>
                    <a:lnTo>
                      <a:pt x="358" y="13"/>
                    </a:lnTo>
                    <a:lnTo>
                      <a:pt x="362" y="15"/>
                    </a:lnTo>
                    <a:lnTo>
                      <a:pt x="366" y="15"/>
                    </a:lnTo>
                    <a:lnTo>
                      <a:pt x="370" y="16"/>
                    </a:lnTo>
                    <a:lnTo>
                      <a:pt x="374" y="15"/>
                    </a:lnTo>
                    <a:lnTo>
                      <a:pt x="378" y="16"/>
                    </a:lnTo>
                    <a:lnTo>
                      <a:pt x="382" y="19"/>
                    </a:lnTo>
                    <a:lnTo>
                      <a:pt x="386" y="19"/>
                    </a:lnTo>
                    <a:lnTo>
                      <a:pt x="390" y="18"/>
                    </a:lnTo>
                    <a:lnTo>
                      <a:pt x="394" y="20"/>
                    </a:lnTo>
                    <a:lnTo>
                      <a:pt x="398" y="20"/>
                    </a:lnTo>
                    <a:lnTo>
                      <a:pt x="402" y="20"/>
                    </a:lnTo>
                    <a:lnTo>
                      <a:pt x="406" y="21"/>
                    </a:lnTo>
                    <a:lnTo>
                      <a:pt x="410" y="22"/>
                    </a:lnTo>
                    <a:lnTo>
                      <a:pt x="413" y="21"/>
                    </a:lnTo>
                    <a:lnTo>
                      <a:pt x="417" y="24"/>
                    </a:lnTo>
                    <a:lnTo>
                      <a:pt x="421" y="25"/>
                    </a:lnTo>
                    <a:lnTo>
                      <a:pt x="425" y="26"/>
                    </a:lnTo>
                    <a:lnTo>
                      <a:pt x="429" y="26"/>
                    </a:lnTo>
                    <a:lnTo>
                      <a:pt x="433" y="26"/>
                    </a:lnTo>
                    <a:lnTo>
                      <a:pt x="437" y="27"/>
                    </a:lnTo>
                    <a:lnTo>
                      <a:pt x="441" y="28"/>
                    </a:lnTo>
                    <a:lnTo>
                      <a:pt x="445" y="29"/>
                    </a:lnTo>
                    <a:lnTo>
                      <a:pt x="449" y="31"/>
                    </a:lnTo>
                    <a:lnTo>
                      <a:pt x="453" y="30"/>
                    </a:lnTo>
                    <a:lnTo>
                      <a:pt x="457" y="31"/>
                    </a:lnTo>
                    <a:lnTo>
                      <a:pt x="461" y="33"/>
                    </a:lnTo>
                    <a:lnTo>
                      <a:pt x="465" y="32"/>
                    </a:lnTo>
                    <a:lnTo>
                      <a:pt x="469" y="34"/>
                    </a:lnTo>
                    <a:lnTo>
                      <a:pt x="473" y="35"/>
                    </a:lnTo>
                    <a:lnTo>
                      <a:pt x="477" y="37"/>
                    </a:lnTo>
                    <a:lnTo>
                      <a:pt x="480" y="36"/>
                    </a:lnTo>
                    <a:lnTo>
                      <a:pt x="484" y="39"/>
                    </a:lnTo>
                    <a:lnTo>
                      <a:pt x="488" y="38"/>
                    </a:lnTo>
                    <a:lnTo>
                      <a:pt x="492" y="40"/>
                    </a:lnTo>
                    <a:lnTo>
                      <a:pt x="496" y="40"/>
                    </a:lnTo>
                    <a:lnTo>
                      <a:pt x="500" y="41"/>
                    </a:lnTo>
                    <a:lnTo>
                      <a:pt x="504" y="43"/>
                    </a:lnTo>
                    <a:lnTo>
                      <a:pt x="508" y="44"/>
                    </a:lnTo>
                    <a:lnTo>
                      <a:pt x="512" y="45"/>
                    </a:lnTo>
                    <a:lnTo>
                      <a:pt x="516" y="46"/>
                    </a:lnTo>
                    <a:lnTo>
                      <a:pt x="520" y="48"/>
                    </a:lnTo>
                    <a:lnTo>
                      <a:pt x="524" y="50"/>
                    </a:lnTo>
                    <a:lnTo>
                      <a:pt x="528" y="49"/>
                    </a:lnTo>
                    <a:lnTo>
                      <a:pt x="532" y="51"/>
                    </a:lnTo>
                    <a:lnTo>
                      <a:pt x="536" y="53"/>
                    </a:lnTo>
                    <a:lnTo>
                      <a:pt x="540" y="54"/>
                    </a:lnTo>
                    <a:lnTo>
                      <a:pt x="544" y="55"/>
                    </a:lnTo>
                    <a:lnTo>
                      <a:pt x="547" y="57"/>
                    </a:lnTo>
                    <a:lnTo>
                      <a:pt x="551" y="58"/>
                    </a:lnTo>
                    <a:lnTo>
                      <a:pt x="555" y="60"/>
                    </a:lnTo>
                    <a:lnTo>
                      <a:pt x="559" y="59"/>
                    </a:lnTo>
                    <a:lnTo>
                      <a:pt x="563" y="60"/>
                    </a:lnTo>
                    <a:lnTo>
                      <a:pt x="567" y="64"/>
                    </a:lnTo>
                    <a:lnTo>
                      <a:pt x="571" y="64"/>
                    </a:lnTo>
                    <a:lnTo>
                      <a:pt x="575" y="65"/>
                    </a:lnTo>
                    <a:lnTo>
                      <a:pt x="579" y="66"/>
                    </a:lnTo>
                    <a:lnTo>
                      <a:pt x="583" y="68"/>
                    </a:lnTo>
                    <a:lnTo>
                      <a:pt x="587" y="69"/>
                    </a:lnTo>
                    <a:lnTo>
                      <a:pt x="591" y="71"/>
                    </a:lnTo>
                    <a:lnTo>
                      <a:pt x="595" y="74"/>
                    </a:lnTo>
                    <a:lnTo>
                      <a:pt x="599" y="75"/>
                    </a:lnTo>
                    <a:lnTo>
                      <a:pt x="603" y="75"/>
                    </a:lnTo>
                    <a:lnTo>
                      <a:pt x="607" y="78"/>
                    </a:lnTo>
                    <a:lnTo>
                      <a:pt x="611" y="79"/>
                    </a:lnTo>
                    <a:lnTo>
                      <a:pt x="615" y="81"/>
                    </a:lnTo>
                    <a:lnTo>
                      <a:pt x="618" y="82"/>
                    </a:lnTo>
                    <a:lnTo>
                      <a:pt x="622" y="83"/>
                    </a:lnTo>
                    <a:lnTo>
                      <a:pt x="626" y="86"/>
                    </a:lnTo>
                    <a:lnTo>
                      <a:pt x="630" y="87"/>
                    </a:lnTo>
                    <a:lnTo>
                      <a:pt x="634" y="88"/>
                    </a:lnTo>
                    <a:lnTo>
                      <a:pt x="638" y="91"/>
                    </a:lnTo>
                    <a:lnTo>
                      <a:pt x="642" y="91"/>
                    </a:lnTo>
                    <a:lnTo>
                      <a:pt x="646" y="94"/>
                    </a:lnTo>
                    <a:lnTo>
                      <a:pt x="650" y="94"/>
                    </a:lnTo>
                    <a:lnTo>
                      <a:pt x="654" y="97"/>
                    </a:lnTo>
                    <a:lnTo>
                      <a:pt x="658" y="100"/>
                    </a:lnTo>
                    <a:lnTo>
                      <a:pt x="662" y="101"/>
                    </a:lnTo>
                    <a:lnTo>
                      <a:pt x="666" y="102"/>
                    </a:lnTo>
                    <a:lnTo>
                      <a:pt x="670" y="104"/>
                    </a:lnTo>
                    <a:lnTo>
                      <a:pt x="674" y="105"/>
                    </a:lnTo>
                    <a:lnTo>
                      <a:pt x="678" y="108"/>
                    </a:lnTo>
                    <a:lnTo>
                      <a:pt x="682" y="111"/>
                    </a:lnTo>
                    <a:lnTo>
                      <a:pt x="685" y="111"/>
                    </a:lnTo>
                    <a:lnTo>
                      <a:pt x="689" y="113"/>
                    </a:lnTo>
                    <a:lnTo>
                      <a:pt x="693" y="115"/>
                    </a:lnTo>
                    <a:lnTo>
                      <a:pt x="697" y="116"/>
                    </a:lnTo>
                    <a:lnTo>
                      <a:pt x="701" y="120"/>
                    </a:lnTo>
                    <a:lnTo>
                      <a:pt x="705" y="121"/>
                    </a:lnTo>
                    <a:lnTo>
                      <a:pt x="709" y="123"/>
                    </a:lnTo>
                    <a:lnTo>
                      <a:pt x="713" y="123"/>
                    </a:lnTo>
                    <a:lnTo>
                      <a:pt x="717" y="126"/>
                    </a:lnTo>
                    <a:lnTo>
                      <a:pt x="721" y="127"/>
                    </a:lnTo>
                    <a:lnTo>
                      <a:pt x="725" y="130"/>
                    </a:lnTo>
                    <a:lnTo>
                      <a:pt x="729" y="132"/>
                    </a:lnTo>
                    <a:lnTo>
                      <a:pt x="733" y="135"/>
                    </a:lnTo>
                    <a:lnTo>
                      <a:pt x="737" y="136"/>
                    </a:lnTo>
                    <a:lnTo>
                      <a:pt x="741" y="139"/>
                    </a:lnTo>
                    <a:lnTo>
                      <a:pt x="745" y="141"/>
                    </a:lnTo>
                    <a:lnTo>
                      <a:pt x="749" y="142"/>
                    </a:lnTo>
                    <a:lnTo>
                      <a:pt x="753" y="144"/>
                    </a:lnTo>
                    <a:lnTo>
                      <a:pt x="756" y="147"/>
                    </a:lnTo>
                    <a:lnTo>
                      <a:pt x="760" y="150"/>
                    </a:lnTo>
                    <a:lnTo>
                      <a:pt x="764" y="151"/>
                    </a:lnTo>
                    <a:lnTo>
                      <a:pt x="768" y="153"/>
                    </a:lnTo>
                    <a:lnTo>
                      <a:pt x="772" y="154"/>
                    </a:lnTo>
                    <a:lnTo>
                      <a:pt x="776" y="157"/>
                    </a:lnTo>
                    <a:lnTo>
                      <a:pt x="780" y="160"/>
                    </a:lnTo>
                    <a:lnTo>
                      <a:pt x="784" y="162"/>
                    </a:lnTo>
                    <a:lnTo>
                      <a:pt x="788" y="165"/>
                    </a:lnTo>
                    <a:lnTo>
                      <a:pt x="792" y="165"/>
                    </a:lnTo>
                    <a:lnTo>
                      <a:pt x="796" y="168"/>
                    </a:lnTo>
                    <a:lnTo>
                      <a:pt x="800" y="171"/>
                    </a:lnTo>
                    <a:lnTo>
                      <a:pt x="804" y="172"/>
                    </a:lnTo>
                    <a:lnTo>
                      <a:pt x="808" y="175"/>
                    </a:lnTo>
                    <a:lnTo>
                      <a:pt x="812" y="176"/>
                    </a:lnTo>
                    <a:lnTo>
                      <a:pt x="816" y="180"/>
                    </a:lnTo>
                    <a:lnTo>
                      <a:pt x="820" y="182"/>
                    </a:lnTo>
                    <a:lnTo>
                      <a:pt x="823" y="183"/>
                    </a:lnTo>
                    <a:lnTo>
                      <a:pt x="827" y="185"/>
                    </a:lnTo>
                    <a:lnTo>
                      <a:pt x="831" y="188"/>
                    </a:lnTo>
                    <a:lnTo>
                      <a:pt x="835" y="188"/>
                    </a:lnTo>
                    <a:lnTo>
                      <a:pt x="839" y="192"/>
                    </a:lnTo>
                    <a:lnTo>
                      <a:pt x="843" y="194"/>
                    </a:lnTo>
                    <a:lnTo>
                      <a:pt x="847" y="197"/>
                    </a:lnTo>
                    <a:lnTo>
                      <a:pt x="851" y="199"/>
                    </a:lnTo>
                    <a:lnTo>
                      <a:pt x="855" y="202"/>
                    </a:lnTo>
                    <a:lnTo>
                      <a:pt x="859" y="203"/>
                    </a:lnTo>
                    <a:lnTo>
                      <a:pt x="863" y="205"/>
                    </a:lnTo>
                    <a:lnTo>
                      <a:pt x="867" y="208"/>
                    </a:lnTo>
                    <a:lnTo>
                      <a:pt x="871" y="212"/>
                    </a:lnTo>
                    <a:lnTo>
                      <a:pt x="875" y="212"/>
                    </a:lnTo>
                    <a:lnTo>
                      <a:pt x="879" y="216"/>
                    </a:lnTo>
                    <a:lnTo>
                      <a:pt x="883" y="218"/>
                    </a:lnTo>
                    <a:lnTo>
                      <a:pt x="887" y="220"/>
                    </a:lnTo>
                    <a:lnTo>
                      <a:pt x="890" y="222"/>
                    </a:lnTo>
                    <a:lnTo>
                      <a:pt x="894" y="226"/>
                    </a:lnTo>
                    <a:lnTo>
                      <a:pt x="898" y="227"/>
                    </a:lnTo>
                    <a:lnTo>
                      <a:pt x="902" y="230"/>
                    </a:lnTo>
                    <a:lnTo>
                      <a:pt x="906" y="233"/>
                    </a:lnTo>
                    <a:lnTo>
                      <a:pt x="910" y="234"/>
                    </a:lnTo>
                    <a:lnTo>
                      <a:pt x="914" y="237"/>
                    </a:lnTo>
                    <a:lnTo>
                      <a:pt x="918" y="239"/>
                    </a:lnTo>
                    <a:lnTo>
                      <a:pt x="922" y="243"/>
                    </a:lnTo>
                    <a:lnTo>
                      <a:pt x="926" y="244"/>
                    </a:lnTo>
                    <a:lnTo>
                      <a:pt x="930" y="245"/>
                    </a:lnTo>
                    <a:lnTo>
                      <a:pt x="934" y="248"/>
                    </a:lnTo>
                    <a:lnTo>
                      <a:pt x="938" y="251"/>
                    </a:lnTo>
                    <a:lnTo>
                      <a:pt x="942" y="254"/>
                    </a:lnTo>
                    <a:lnTo>
                      <a:pt x="946" y="256"/>
                    </a:lnTo>
                    <a:lnTo>
                      <a:pt x="950" y="258"/>
                    </a:lnTo>
                    <a:lnTo>
                      <a:pt x="954" y="261"/>
                    </a:lnTo>
                    <a:lnTo>
                      <a:pt x="958" y="262"/>
                    </a:lnTo>
                    <a:lnTo>
                      <a:pt x="961" y="265"/>
                    </a:lnTo>
                    <a:lnTo>
                      <a:pt x="965" y="267"/>
                    </a:lnTo>
                    <a:lnTo>
                      <a:pt x="969" y="270"/>
                    </a:lnTo>
                    <a:lnTo>
                      <a:pt x="973" y="273"/>
                    </a:lnTo>
                    <a:lnTo>
                      <a:pt x="977" y="275"/>
                    </a:lnTo>
                    <a:lnTo>
                      <a:pt x="981" y="277"/>
                    </a:lnTo>
                    <a:lnTo>
                      <a:pt x="985" y="279"/>
                    </a:lnTo>
                    <a:lnTo>
                      <a:pt x="989" y="282"/>
                    </a:lnTo>
                    <a:lnTo>
                      <a:pt x="993" y="285"/>
                    </a:lnTo>
                    <a:lnTo>
                      <a:pt x="997" y="286"/>
                    </a:lnTo>
                    <a:lnTo>
                      <a:pt x="1001" y="288"/>
                    </a:lnTo>
                    <a:lnTo>
                      <a:pt x="1005" y="291"/>
                    </a:lnTo>
                    <a:lnTo>
                      <a:pt x="1009" y="292"/>
                    </a:lnTo>
                    <a:lnTo>
                      <a:pt x="1013" y="298"/>
                    </a:lnTo>
                    <a:lnTo>
                      <a:pt x="1017" y="300"/>
                    </a:lnTo>
                    <a:lnTo>
                      <a:pt x="1021" y="301"/>
                    </a:lnTo>
                    <a:lnTo>
                      <a:pt x="1025" y="304"/>
                    </a:lnTo>
                    <a:lnTo>
                      <a:pt x="1028" y="306"/>
                    </a:lnTo>
                    <a:lnTo>
                      <a:pt x="1032" y="307"/>
                    </a:lnTo>
                    <a:lnTo>
                      <a:pt x="1036" y="310"/>
                    </a:lnTo>
                    <a:lnTo>
                      <a:pt x="1040" y="313"/>
                    </a:lnTo>
                    <a:lnTo>
                      <a:pt x="1044" y="314"/>
                    </a:lnTo>
                    <a:lnTo>
                      <a:pt x="1048" y="316"/>
                    </a:lnTo>
                    <a:lnTo>
                      <a:pt x="1052" y="319"/>
                    </a:lnTo>
                    <a:lnTo>
                      <a:pt x="1056" y="322"/>
                    </a:lnTo>
                    <a:lnTo>
                      <a:pt x="1060" y="324"/>
                    </a:lnTo>
                    <a:lnTo>
                      <a:pt x="1064" y="326"/>
                    </a:lnTo>
                    <a:lnTo>
                      <a:pt x="1068" y="329"/>
                    </a:lnTo>
                    <a:lnTo>
                      <a:pt x="1072" y="331"/>
                    </a:lnTo>
                    <a:lnTo>
                      <a:pt x="1076" y="333"/>
                    </a:lnTo>
                    <a:lnTo>
                      <a:pt x="1080" y="334"/>
                    </a:lnTo>
                    <a:lnTo>
                      <a:pt x="1084" y="336"/>
                    </a:lnTo>
                    <a:lnTo>
                      <a:pt x="1088" y="339"/>
                    </a:lnTo>
                    <a:lnTo>
                      <a:pt x="1092" y="341"/>
                    </a:lnTo>
                    <a:lnTo>
                      <a:pt x="1095" y="344"/>
                    </a:lnTo>
                    <a:lnTo>
                      <a:pt x="1099" y="346"/>
                    </a:lnTo>
                    <a:lnTo>
                      <a:pt x="1103" y="349"/>
                    </a:lnTo>
                    <a:lnTo>
                      <a:pt x="1107" y="350"/>
                    </a:lnTo>
                    <a:lnTo>
                      <a:pt x="1111" y="352"/>
                    </a:lnTo>
                    <a:lnTo>
                      <a:pt x="1115" y="354"/>
                    </a:lnTo>
                    <a:lnTo>
                      <a:pt x="1119" y="356"/>
                    </a:lnTo>
                    <a:lnTo>
                      <a:pt x="1123" y="358"/>
                    </a:lnTo>
                    <a:lnTo>
                      <a:pt x="1127" y="361"/>
                    </a:lnTo>
                    <a:lnTo>
                      <a:pt x="1131" y="364"/>
                    </a:lnTo>
                    <a:lnTo>
                      <a:pt x="1135" y="366"/>
                    </a:lnTo>
                    <a:lnTo>
                      <a:pt x="1139" y="368"/>
                    </a:lnTo>
                    <a:lnTo>
                      <a:pt x="1143" y="369"/>
                    </a:lnTo>
                    <a:lnTo>
                      <a:pt x="1147" y="371"/>
                    </a:lnTo>
                    <a:lnTo>
                      <a:pt x="1151" y="375"/>
                    </a:lnTo>
                    <a:lnTo>
                      <a:pt x="1155" y="378"/>
                    </a:lnTo>
                    <a:lnTo>
                      <a:pt x="1159" y="378"/>
                    </a:lnTo>
                    <a:lnTo>
                      <a:pt x="1163" y="380"/>
                    </a:lnTo>
                    <a:lnTo>
                      <a:pt x="1166" y="382"/>
                    </a:lnTo>
                    <a:lnTo>
                      <a:pt x="1170" y="383"/>
                    </a:lnTo>
                    <a:lnTo>
                      <a:pt x="1174" y="387"/>
                    </a:lnTo>
                    <a:lnTo>
                      <a:pt x="1178" y="388"/>
                    </a:lnTo>
                    <a:lnTo>
                      <a:pt x="1182" y="390"/>
                    </a:lnTo>
                    <a:lnTo>
                      <a:pt x="1186" y="392"/>
                    </a:lnTo>
                    <a:lnTo>
                      <a:pt x="1190" y="393"/>
                    </a:lnTo>
                    <a:lnTo>
                      <a:pt x="1194" y="396"/>
                    </a:lnTo>
                    <a:lnTo>
                      <a:pt x="1198" y="398"/>
                    </a:lnTo>
                    <a:lnTo>
                      <a:pt x="1202" y="400"/>
                    </a:lnTo>
                    <a:lnTo>
                      <a:pt x="1206" y="402"/>
                    </a:lnTo>
                    <a:lnTo>
                      <a:pt x="1210" y="403"/>
                    </a:lnTo>
                    <a:lnTo>
                      <a:pt x="1214" y="405"/>
                    </a:lnTo>
                    <a:lnTo>
                      <a:pt x="1218" y="407"/>
                    </a:lnTo>
                    <a:lnTo>
                      <a:pt x="1222" y="410"/>
                    </a:lnTo>
                    <a:lnTo>
                      <a:pt x="1226" y="411"/>
                    </a:lnTo>
                    <a:lnTo>
                      <a:pt x="1230" y="415"/>
                    </a:lnTo>
                    <a:lnTo>
                      <a:pt x="1233" y="416"/>
                    </a:lnTo>
                    <a:lnTo>
                      <a:pt x="1237" y="417"/>
                    </a:lnTo>
                    <a:lnTo>
                      <a:pt x="1241" y="419"/>
                    </a:lnTo>
                    <a:lnTo>
                      <a:pt x="1245" y="421"/>
                    </a:lnTo>
                    <a:lnTo>
                      <a:pt x="1249" y="422"/>
                    </a:lnTo>
                    <a:lnTo>
                      <a:pt x="1253" y="425"/>
                    </a:lnTo>
                    <a:lnTo>
                      <a:pt x="1257" y="424"/>
                    </a:lnTo>
                    <a:lnTo>
                      <a:pt x="1261" y="428"/>
                    </a:lnTo>
                    <a:lnTo>
                      <a:pt x="1265" y="430"/>
                    </a:lnTo>
                    <a:lnTo>
                      <a:pt x="1269" y="431"/>
                    </a:lnTo>
                    <a:lnTo>
                      <a:pt x="1273" y="432"/>
                    </a:lnTo>
                    <a:lnTo>
                      <a:pt x="1277" y="434"/>
                    </a:lnTo>
                    <a:lnTo>
                      <a:pt x="1281" y="435"/>
                    </a:lnTo>
                    <a:lnTo>
                      <a:pt x="1285" y="437"/>
                    </a:lnTo>
                    <a:lnTo>
                      <a:pt x="1289" y="440"/>
                    </a:lnTo>
                    <a:lnTo>
                      <a:pt x="1293" y="440"/>
                    </a:lnTo>
                    <a:lnTo>
                      <a:pt x="1297" y="443"/>
                    </a:lnTo>
                    <a:lnTo>
                      <a:pt x="1301" y="444"/>
                    </a:lnTo>
                    <a:lnTo>
                      <a:pt x="1304" y="446"/>
                    </a:lnTo>
                    <a:lnTo>
                      <a:pt x="1308" y="447"/>
                    </a:lnTo>
                    <a:lnTo>
                      <a:pt x="1312" y="449"/>
                    </a:lnTo>
                    <a:lnTo>
                      <a:pt x="1316" y="450"/>
                    </a:lnTo>
                    <a:lnTo>
                      <a:pt x="1320" y="451"/>
                    </a:lnTo>
                    <a:lnTo>
                      <a:pt x="1324" y="454"/>
                    </a:lnTo>
                    <a:lnTo>
                      <a:pt x="1328" y="453"/>
                    </a:lnTo>
                    <a:lnTo>
                      <a:pt x="1332" y="455"/>
                    </a:lnTo>
                    <a:lnTo>
                      <a:pt x="1336" y="457"/>
                    </a:lnTo>
                    <a:lnTo>
                      <a:pt x="1340" y="458"/>
                    </a:lnTo>
                    <a:lnTo>
                      <a:pt x="1344" y="461"/>
                    </a:lnTo>
                    <a:lnTo>
                      <a:pt x="1348" y="463"/>
                    </a:lnTo>
                    <a:lnTo>
                      <a:pt x="1352" y="464"/>
                    </a:lnTo>
                    <a:lnTo>
                      <a:pt x="1356" y="463"/>
                    </a:lnTo>
                    <a:lnTo>
                      <a:pt x="1360" y="465"/>
                    </a:lnTo>
                    <a:lnTo>
                      <a:pt x="1364" y="466"/>
                    </a:lnTo>
                    <a:lnTo>
                      <a:pt x="1368" y="469"/>
                    </a:lnTo>
                    <a:lnTo>
                      <a:pt x="1371" y="469"/>
                    </a:lnTo>
                    <a:lnTo>
                      <a:pt x="1375" y="471"/>
                    </a:lnTo>
                    <a:lnTo>
                      <a:pt x="1379" y="471"/>
                    </a:lnTo>
                    <a:lnTo>
                      <a:pt x="1383" y="472"/>
                    </a:lnTo>
                    <a:lnTo>
                      <a:pt x="1387" y="474"/>
                    </a:lnTo>
                    <a:lnTo>
                      <a:pt x="1391" y="476"/>
                    </a:lnTo>
                    <a:lnTo>
                      <a:pt x="1395" y="477"/>
                    </a:lnTo>
                    <a:lnTo>
                      <a:pt x="1399" y="478"/>
                    </a:lnTo>
                    <a:lnTo>
                      <a:pt x="1403" y="480"/>
                    </a:lnTo>
                    <a:lnTo>
                      <a:pt x="1407" y="480"/>
                    </a:lnTo>
                    <a:lnTo>
                      <a:pt x="1411" y="480"/>
                    </a:lnTo>
                    <a:lnTo>
                      <a:pt x="1415" y="482"/>
                    </a:lnTo>
                    <a:lnTo>
                      <a:pt x="1419" y="481"/>
                    </a:lnTo>
                    <a:lnTo>
                      <a:pt x="1423" y="484"/>
                    </a:lnTo>
                    <a:lnTo>
                      <a:pt x="1427" y="485"/>
                    </a:lnTo>
                    <a:lnTo>
                      <a:pt x="1431" y="487"/>
                    </a:lnTo>
                    <a:lnTo>
                      <a:pt x="1435" y="488"/>
                    </a:lnTo>
                    <a:lnTo>
                      <a:pt x="1438" y="487"/>
                    </a:lnTo>
                    <a:lnTo>
                      <a:pt x="1442" y="489"/>
                    </a:lnTo>
                    <a:lnTo>
                      <a:pt x="1446" y="491"/>
                    </a:lnTo>
                    <a:lnTo>
                      <a:pt x="1450" y="490"/>
                    </a:lnTo>
                    <a:lnTo>
                      <a:pt x="1454" y="490"/>
                    </a:lnTo>
                    <a:lnTo>
                      <a:pt x="1458" y="492"/>
                    </a:lnTo>
                    <a:lnTo>
                      <a:pt x="1462" y="495"/>
                    </a:lnTo>
                    <a:lnTo>
                      <a:pt x="1466" y="494"/>
                    </a:lnTo>
                    <a:lnTo>
                      <a:pt x="1470" y="494"/>
                    </a:lnTo>
                    <a:lnTo>
                      <a:pt x="1474" y="496"/>
                    </a:lnTo>
                    <a:lnTo>
                      <a:pt x="1478" y="495"/>
                    </a:lnTo>
                    <a:lnTo>
                      <a:pt x="1482" y="496"/>
                    </a:lnTo>
                    <a:lnTo>
                      <a:pt x="1486" y="497"/>
                    </a:lnTo>
                    <a:lnTo>
                      <a:pt x="1490" y="499"/>
                    </a:lnTo>
                    <a:lnTo>
                      <a:pt x="1494" y="499"/>
                    </a:lnTo>
                    <a:lnTo>
                      <a:pt x="1498" y="499"/>
                    </a:lnTo>
                    <a:lnTo>
                      <a:pt x="1502" y="501"/>
                    </a:lnTo>
                    <a:lnTo>
                      <a:pt x="1506" y="501"/>
                    </a:lnTo>
                    <a:lnTo>
                      <a:pt x="1509" y="502"/>
                    </a:lnTo>
                    <a:lnTo>
                      <a:pt x="1513" y="502"/>
                    </a:lnTo>
                    <a:lnTo>
                      <a:pt x="1517" y="503"/>
                    </a:lnTo>
                    <a:lnTo>
                      <a:pt x="1521" y="503"/>
                    </a:lnTo>
                    <a:lnTo>
                      <a:pt x="1525" y="504"/>
                    </a:lnTo>
                    <a:lnTo>
                      <a:pt x="1529" y="505"/>
                    </a:lnTo>
                    <a:lnTo>
                      <a:pt x="1533" y="504"/>
                    </a:lnTo>
                    <a:lnTo>
                      <a:pt x="1537" y="505"/>
                    </a:lnTo>
                    <a:lnTo>
                      <a:pt x="1541" y="506"/>
                    </a:lnTo>
                    <a:lnTo>
                      <a:pt x="1545" y="507"/>
                    </a:lnTo>
                    <a:lnTo>
                      <a:pt x="1549" y="506"/>
                    </a:lnTo>
                    <a:lnTo>
                      <a:pt x="1553" y="508"/>
                    </a:lnTo>
                    <a:lnTo>
                      <a:pt x="1557" y="507"/>
                    </a:lnTo>
                    <a:lnTo>
                      <a:pt x="1561" y="507"/>
                    </a:lnTo>
                    <a:lnTo>
                      <a:pt x="1565" y="509"/>
                    </a:lnTo>
                    <a:lnTo>
                      <a:pt x="1569" y="509"/>
                    </a:lnTo>
                    <a:lnTo>
                      <a:pt x="1573" y="509"/>
                    </a:lnTo>
                    <a:lnTo>
                      <a:pt x="1576" y="509"/>
                    </a:lnTo>
                    <a:lnTo>
                      <a:pt x="1580" y="509"/>
                    </a:lnTo>
                    <a:lnTo>
                      <a:pt x="1584" y="509"/>
                    </a:lnTo>
                    <a:lnTo>
                      <a:pt x="1588" y="510"/>
                    </a:lnTo>
                    <a:lnTo>
                      <a:pt x="1592" y="510"/>
                    </a:lnTo>
                    <a:lnTo>
                      <a:pt x="1596" y="511"/>
                    </a:lnTo>
                    <a:lnTo>
                      <a:pt x="1600" y="509"/>
                    </a:lnTo>
                    <a:lnTo>
                      <a:pt x="1604" y="511"/>
                    </a:lnTo>
                    <a:lnTo>
                      <a:pt x="1608" y="511"/>
                    </a:lnTo>
                    <a:lnTo>
                      <a:pt x="1612" y="511"/>
                    </a:lnTo>
                    <a:lnTo>
                      <a:pt x="1616" y="511"/>
                    </a:lnTo>
                    <a:lnTo>
                      <a:pt x="1620" y="511"/>
                    </a:lnTo>
                    <a:lnTo>
                      <a:pt x="1624" y="511"/>
                    </a:lnTo>
                    <a:lnTo>
                      <a:pt x="1628" y="510"/>
                    </a:lnTo>
                    <a:lnTo>
                      <a:pt x="1632" y="511"/>
                    </a:lnTo>
                    <a:lnTo>
                      <a:pt x="1636" y="511"/>
                    </a:lnTo>
                    <a:lnTo>
                      <a:pt x="1640" y="512"/>
                    </a:lnTo>
                    <a:lnTo>
                      <a:pt x="1643" y="510"/>
                    </a:lnTo>
                    <a:lnTo>
                      <a:pt x="1647" y="510"/>
                    </a:lnTo>
                    <a:lnTo>
                      <a:pt x="1651" y="510"/>
                    </a:lnTo>
                    <a:lnTo>
                      <a:pt x="1655" y="510"/>
                    </a:lnTo>
                    <a:lnTo>
                      <a:pt x="1659" y="512"/>
                    </a:lnTo>
                    <a:lnTo>
                      <a:pt x="1663" y="511"/>
                    </a:lnTo>
                    <a:lnTo>
                      <a:pt x="1667" y="510"/>
                    </a:lnTo>
                    <a:lnTo>
                      <a:pt x="1671" y="510"/>
                    </a:lnTo>
                    <a:lnTo>
                      <a:pt x="1675" y="510"/>
                    </a:lnTo>
                    <a:lnTo>
                      <a:pt x="1679" y="511"/>
                    </a:lnTo>
                    <a:lnTo>
                      <a:pt x="1683" y="509"/>
                    </a:lnTo>
                    <a:lnTo>
                      <a:pt x="1687" y="510"/>
                    </a:lnTo>
                    <a:lnTo>
                      <a:pt x="1691" y="509"/>
                    </a:lnTo>
                    <a:lnTo>
                      <a:pt x="1695" y="507"/>
                    </a:lnTo>
                    <a:lnTo>
                      <a:pt x="1699" y="507"/>
                    </a:lnTo>
                    <a:lnTo>
                      <a:pt x="1703" y="509"/>
                    </a:lnTo>
                    <a:lnTo>
                      <a:pt x="1707" y="509"/>
                    </a:lnTo>
                    <a:lnTo>
                      <a:pt x="1711" y="508"/>
                    </a:lnTo>
                    <a:lnTo>
                      <a:pt x="1714" y="508"/>
                    </a:lnTo>
                    <a:lnTo>
                      <a:pt x="1718" y="508"/>
                    </a:lnTo>
                    <a:lnTo>
                      <a:pt x="1722" y="506"/>
                    </a:lnTo>
                    <a:lnTo>
                      <a:pt x="1726" y="508"/>
                    </a:lnTo>
                    <a:lnTo>
                      <a:pt x="1730" y="506"/>
                    </a:lnTo>
                    <a:lnTo>
                      <a:pt x="1734" y="506"/>
                    </a:lnTo>
                    <a:lnTo>
                      <a:pt x="1738" y="505"/>
                    </a:lnTo>
                    <a:lnTo>
                      <a:pt x="1742" y="505"/>
                    </a:lnTo>
                    <a:lnTo>
                      <a:pt x="1746" y="504"/>
                    </a:lnTo>
                    <a:lnTo>
                      <a:pt x="1750" y="504"/>
                    </a:lnTo>
                    <a:lnTo>
                      <a:pt x="1754" y="502"/>
                    </a:lnTo>
                    <a:lnTo>
                      <a:pt x="1758" y="502"/>
                    </a:lnTo>
                    <a:lnTo>
                      <a:pt x="1762" y="503"/>
                    </a:lnTo>
                    <a:lnTo>
                      <a:pt x="1766" y="502"/>
                    </a:lnTo>
                    <a:lnTo>
                      <a:pt x="1770" y="502"/>
                    </a:lnTo>
                    <a:lnTo>
                      <a:pt x="1774" y="501"/>
                    </a:lnTo>
                    <a:lnTo>
                      <a:pt x="1778" y="500"/>
                    </a:lnTo>
                    <a:lnTo>
                      <a:pt x="1781" y="499"/>
                    </a:lnTo>
                    <a:lnTo>
                      <a:pt x="1785" y="500"/>
                    </a:lnTo>
                    <a:lnTo>
                      <a:pt x="1789" y="499"/>
                    </a:lnTo>
                    <a:lnTo>
                      <a:pt x="1793" y="498"/>
                    </a:lnTo>
                    <a:lnTo>
                      <a:pt x="1797" y="497"/>
                    </a:lnTo>
                    <a:lnTo>
                      <a:pt x="1801" y="496"/>
                    </a:lnTo>
                    <a:lnTo>
                      <a:pt x="1805" y="497"/>
                    </a:lnTo>
                    <a:lnTo>
                      <a:pt x="1809" y="495"/>
                    </a:lnTo>
                    <a:lnTo>
                      <a:pt x="1813" y="495"/>
                    </a:lnTo>
                    <a:lnTo>
                      <a:pt x="1817" y="494"/>
                    </a:lnTo>
                    <a:lnTo>
                      <a:pt x="1821" y="493"/>
                    </a:lnTo>
                    <a:lnTo>
                      <a:pt x="1825" y="493"/>
                    </a:lnTo>
                    <a:lnTo>
                      <a:pt x="1829" y="491"/>
                    </a:lnTo>
                    <a:lnTo>
                      <a:pt x="1833" y="490"/>
                    </a:lnTo>
                    <a:lnTo>
                      <a:pt x="1837" y="491"/>
                    </a:lnTo>
                    <a:lnTo>
                      <a:pt x="1841" y="489"/>
                    </a:lnTo>
                    <a:lnTo>
                      <a:pt x="1845" y="489"/>
                    </a:lnTo>
                    <a:lnTo>
                      <a:pt x="1848" y="487"/>
                    </a:lnTo>
                    <a:lnTo>
                      <a:pt x="1852" y="486"/>
                    </a:lnTo>
                    <a:lnTo>
                      <a:pt x="1856" y="487"/>
                    </a:lnTo>
                    <a:lnTo>
                      <a:pt x="1860" y="486"/>
                    </a:lnTo>
                    <a:lnTo>
                      <a:pt x="1864" y="485"/>
                    </a:lnTo>
                    <a:lnTo>
                      <a:pt x="1868" y="484"/>
                    </a:lnTo>
                    <a:lnTo>
                      <a:pt x="1872" y="482"/>
                    </a:lnTo>
                    <a:lnTo>
                      <a:pt x="1876" y="482"/>
                    </a:lnTo>
                    <a:lnTo>
                      <a:pt x="1880" y="480"/>
                    </a:lnTo>
                    <a:lnTo>
                      <a:pt x="1884" y="480"/>
                    </a:lnTo>
                    <a:lnTo>
                      <a:pt x="1888" y="479"/>
                    </a:lnTo>
                    <a:lnTo>
                      <a:pt x="1892" y="478"/>
                    </a:lnTo>
                    <a:lnTo>
                      <a:pt x="1896" y="476"/>
                    </a:lnTo>
                    <a:lnTo>
                      <a:pt x="1900" y="475"/>
                    </a:lnTo>
                    <a:lnTo>
                      <a:pt x="1904" y="475"/>
                    </a:lnTo>
                    <a:lnTo>
                      <a:pt x="1908" y="474"/>
                    </a:lnTo>
                    <a:lnTo>
                      <a:pt x="1912" y="473"/>
                    </a:lnTo>
                    <a:lnTo>
                      <a:pt x="1916" y="471"/>
                    </a:lnTo>
                    <a:lnTo>
                      <a:pt x="1919" y="471"/>
                    </a:lnTo>
                    <a:lnTo>
                      <a:pt x="1923" y="470"/>
                    </a:lnTo>
                    <a:lnTo>
                      <a:pt x="1927" y="470"/>
                    </a:lnTo>
                    <a:lnTo>
                      <a:pt x="1931" y="465"/>
                    </a:lnTo>
                    <a:lnTo>
                      <a:pt x="1935" y="465"/>
                    </a:lnTo>
                    <a:lnTo>
                      <a:pt x="1939" y="465"/>
                    </a:lnTo>
                    <a:lnTo>
                      <a:pt x="1943" y="465"/>
                    </a:lnTo>
                    <a:lnTo>
                      <a:pt x="1947" y="463"/>
                    </a:lnTo>
                    <a:lnTo>
                      <a:pt x="1951" y="462"/>
                    </a:lnTo>
                    <a:lnTo>
                      <a:pt x="1955" y="460"/>
                    </a:lnTo>
                    <a:lnTo>
                      <a:pt x="1959" y="459"/>
                    </a:lnTo>
                    <a:lnTo>
                      <a:pt x="1963" y="459"/>
                    </a:lnTo>
                    <a:lnTo>
                      <a:pt x="1967" y="457"/>
                    </a:lnTo>
                    <a:lnTo>
                      <a:pt x="1971" y="456"/>
                    </a:lnTo>
                    <a:lnTo>
                      <a:pt x="1975" y="456"/>
                    </a:lnTo>
                    <a:lnTo>
                      <a:pt x="1979" y="453"/>
                    </a:lnTo>
                    <a:lnTo>
                      <a:pt x="1983" y="453"/>
                    </a:lnTo>
                    <a:lnTo>
                      <a:pt x="1986" y="452"/>
                    </a:lnTo>
                    <a:lnTo>
                      <a:pt x="1990" y="450"/>
                    </a:lnTo>
                    <a:lnTo>
                      <a:pt x="1994" y="449"/>
                    </a:lnTo>
                    <a:lnTo>
                      <a:pt x="1998" y="447"/>
                    </a:lnTo>
                    <a:lnTo>
                      <a:pt x="2002" y="446"/>
                    </a:lnTo>
                    <a:lnTo>
                      <a:pt x="2006" y="445"/>
                    </a:lnTo>
                    <a:lnTo>
                      <a:pt x="2010" y="444"/>
                    </a:lnTo>
                    <a:lnTo>
                      <a:pt x="2014" y="443"/>
                    </a:lnTo>
                    <a:lnTo>
                      <a:pt x="2018" y="441"/>
                    </a:lnTo>
                    <a:lnTo>
                      <a:pt x="2022" y="440"/>
                    </a:lnTo>
                    <a:lnTo>
                      <a:pt x="2026" y="438"/>
                    </a:lnTo>
                    <a:lnTo>
                      <a:pt x="2030" y="437"/>
                    </a:lnTo>
                    <a:lnTo>
                      <a:pt x="2034" y="435"/>
                    </a:lnTo>
                    <a:lnTo>
                      <a:pt x="2038" y="435"/>
                    </a:lnTo>
                    <a:lnTo>
                      <a:pt x="2042" y="433"/>
                    </a:lnTo>
                    <a:lnTo>
                      <a:pt x="2046" y="431"/>
                    </a:lnTo>
                    <a:lnTo>
                      <a:pt x="2050" y="431"/>
                    </a:lnTo>
                    <a:lnTo>
                      <a:pt x="2054" y="428"/>
                    </a:lnTo>
                    <a:lnTo>
                      <a:pt x="2057" y="427"/>
                    </a:lnTo>
                    <a:lnTo>
                      <a:pt x="2061" y="427"/>
                    </a:lnTo>
                    <a:lnTo>
                      <a:pt x="2065" y="425"/>
                    </a:lnTo>
                    <a:lnTo>
                      <a:pt x="2069" y="424"/>
                    </a:lnTo>
                    <a:lnTo>
                      <a:pt x="2073" y="422"/>
                    </a:lnTo>
                    <a:lnTo>
                      <a:pt x="2077" y="421"/>
                    </a:lnTo>
                    <a:lnTo>
                      <a:pt x="2081" y="419"/>
                    </a:lnTo>
                    <a:lnTo>
                      <a:pt x="2085" y="420"/>
                    </a:lnTo>
                    <a:lnTo>
                      <a:pt x="2089" y="418"/>
                    </a:lnTo>
                    <a:lnTo>
                      <a:pt x="2093" y="416"/>
                    </a:lnTo>
                    <a:lnTo>
                      <a:pt x="2097" y="414"/>
                    </a:lnTo>
                    <a:lnTo>
                      <a:pt x="2101" y="413"/>
                    </a:lnTo>
                    <a:lnTo>
                      <a:pt x="2105" y="411"/>
                    </a:lnTo>
                    <a:lnTo>
                      <a:pt x="2109" y="408"/>
                    </a:lnTo>
                    <a:lnTo>
                      <a:pt x="2113" y="409"/>
                    </a:lnTo>
                    <a:lnTo>
                      <a:pt x="2117" y="406"/>
                    </a:lnTo>
                    <a:lnTo>
                      <a:pt x="2121" y="404"/>
                    </a:lnTo>
                    <a:lnTo>
                      <a:pt x="2124" y="403"/>
                    </a:lnTo>
                    <a:lnTo>
                      <a:pt x="2128" y="402"/>
                    </a:lnTo>
                    <a:lnTo>
                      <a:pt x="2132" y="401"/>
                    </a:lnTo>
                    <a:lnTo>
                      <a:pt x="2136" y="400"/>
                    </a:lnTo>
                    <a:lnTo>
                      <a:pt x="2140" y="399"/>
                    </a:lnTo>
                    <a:lnTo>
                      <a:pt x="2144" y="396"/>
                    </a:lnTo>
                    <a:lnTo>
                      <a:pt x="2148" y="395"/>
                    </a:lnTo>
                    <a:lnTo>
                      <a:pt x="2152" y="393"/>
                    </a:lnTo>
                    <a:lnTo>
                      <a:pt x="2156" y="391"/>
                    </a:lnTo>
                    <a:lnTo>
                      <a:pt x="2160" y="391"/>
                    </a:lnTo>
                    <a:lnTo>
                      <a:pt x="2164" y="389"/>
                    </a:lnTo>
                    <a:lnTo>
                      <a:pt x="2168" y="388"/>
                    </a:lnTo>
                    <a:lnTo>
                      <a:pt x="2172" y="386"/>
                    </a:lnTo>
                    <a:lnTo>
                      <a:pt x="2176" y="384"/>
                    </a:lnTo>
                    <a:lnTo>
                      <a:pt x="2180" y="382"/>
                    </a:lnTo>
                    <a:lnTo>
                      <a:pt x="2184" y="382"/>
                    </a:lnTo>
                    <a:lnTo>
                      <a:pt x="2188" y="380"/>
                    </a:lnTo>
                    <a:lnTo>
                      <a:pt x="2191" y="379"/>
                    </a:lnTo>
                    <a:lnTo>
                      <a:pt x="2195" y="377"/>
                    </a:lnTo>
                    <a:lnTo>
                      <a:pt x="2199" y="376"/>
                    </a:lnTo>
                    <a:lnTo>
                      <a:pt x="2203" y="374"/>
                    </a:lnTo>
                    <a:lnTo>
                      <a:pt x="2207" y="372"/>
                    </a:lnTo>
                    <a:lnTo>
                      <a:pt x="2211" y="370"/>
                    </a:lnTo>
                    <a:lnTo>
                      <a:pt x="2215" y="369"/>
                    </a:lnTo>
                    <a:lnTo>
                      <a:pt x="2219" y="368"/>
                    </a:lnTo>
                    <a:lnTo>
                      <a:pt x="2223" y="366"/>
                    </a:lnTo>
                    <a:lnTo>
                      <a:pt x="2227" y="364"/>
                    </a:lnTo>
                    <a:lnTo>
                      <a:pt x="2231" y="363"/>
                    </a:lnTo>
                    <a:lnTo>
                      <a:pt x="2235" y="362"/>
                    </a:lnTo>
                    <a:lnTo>
                      <a:pt x="2239" y="360"/>
                    </a:lnTo>
                    <a:lnTo>
                      <a:pt x="2243" y="357"/>
                    </a:lnTo>
                    <a:lnTo>
                      <a:pt x="2247" y="357"/>
                    </a:lnTo>
                    <a:lnTo>
                      <a:pt x="2251" y="355"/>
                    </a:lnTo>
                    <a:lnTo>
                      <a:pt x="2255" y="353"/>
                    </a:lnTo>
                    <a:lnTo>
                      <a:pt x="2259" y="350"/>
                    </a:lnTo>
                    <a:lnTo>
                      <a:pt x="2262" y="350"/>
                    </a:lnTo>
                    <a:lnTo>
                      <a:pt x="2266" y="348"/>
                    </a:lnTo>
                    <a:lnTo>
                      <a:pt x="2270" y="346"/>
                    </a:lnTo>
                    <a:lnTo>
                      <a:pt x="2274" y="346"/>
                    </a:lnTo>
                    <a:lnTo>
                      <a:pt x="2278" y="343"/>
                    </a:lnTo>
                    <a:lnTo>
                      <a:pt x="2282" y="343"/>
                    </a:lnTo>
                    <a:lnTo>
                      <a:pt x="2286" y="341"/>
                    </a:lnTo>
                    <a:lnTo>
                      <a:pt x="2290" y="338"/>
                    </a:lnTo>
                    <a:lnTo>
                      <a:pt x="2294" y="338"/>
                    </a:lnTo>
                    <a:lnTo>
                      <a:pt x="2298" y="335"/>
                    </a:lnTo>
                    <a:lnTo>
                      <a:pt x="2302" y="333"/>
                    </a:lnTo>
                    <a:lnTo>
                      <a:pt x="2306" y="333"/>
                    </a:lnTo>
                    <a:lnTo>
                      <a:pt x="2310" y="331"/>
                    </a:lnTo>
                    <a:lnTo>
                      <a:pt x="2314" y="329"/>
                    </a:lnTo>
                    <a:lnTo>
                      <a:pt x="2318" y="327"/>
                    </a:lnTo>
                    <a:lnTo>
                      <a:pt x="2322" y="327"/>
                    </a:lnTo>
                    <a:lnTo>
                      <a:pt x="2326" y="324"/>
                    </a:lnTo>
                    <a:lnTo>
                      <a:pt x="2329" y="324"/>
                    </a:lnTo>
                    <a:lnTo>
                      <a:pt x="2333" y="322"/>
                    </a:lnTo>
                    <a:lnTo>
                      <a:pt x="2337" y="321"/>
                    </a:lnTo>
                    <a:lnTo>
                      <a:pt x="2341" y="319"/>
                    </a:lnTo>
                    <a:lnTo>
                      <a:pt x="2345" y="318"/>
                    </a:lnTo>
                    <a:lnTo>
                      <a:pt x="2349" y="317"/>
                    </a:lnTo>
                    <a:lnTo>
                      <a:pt x="2353" y="313"/>
                    </a:lnTo>
                    <a:lnTo>
                      <a:pt x="2357" y="312"/>
                    </a:lnTo>
                    <a:lnTo>
                      <a:pt x="2361" y="311"/>
                    </a:lnTo>
                    <a:lnTo>
                      <a:pt x="2365" y="308"/>
                    </a:lnTo>
                    <a:lnTo>
                      <a:pt x="2369" y="308"/>
                    </a:lnTo>
                    <a:lnTo>
                      <a:pt x="2373" y="306"/>
                    </a:lnTo>
                    <a:lnTo>
                      <a:pt x="2377" y="303"/>
                    </a:lnTo>
                    <a:lnTo>
                      <a:pt x="2381" y="302"/>
                    </a:lnTo>
                    <a:lnTo>
                      <a:pt x="2385" y="302"/>
                    </a:lnTo>
                    <a:lnTo>
                      <a:pt x="2389" y="300"/>
                    </a:lnTo>
                    <a:lnTo>
                      <a:pt x="2393" y="298"/>
                    </a:lnTo>
                    <a:lnTo>
                      <a:pt x="2396" y="297"/>
                    </a:lnTo>
                    <a:lnTo>
                      <a:pt x="2400" y="295"/>
                    </a:lnTo>
                    <a:lnTo>
                      <a:pt x="2404" y="295"/>
                    </a:lnTo>
                    <a:lnTo>
                      <a:pt x="2408" y="292"/>
                    </a:lnTo>
                    <a:lnTo>
                      <a:pt x="2412" y="289"/>
                    </a:lnTo>
                    <a:lnTo>
                      <a:pt x="2416" y="290"/>
                    </a:lnTo>
                    <a:lnTo>
                      <a:pt x="2420" y="288"/>
                    </a:lnTo>
                    <a:lnTo>
                      <a:pt x="2424" y="285"/>
                    </a:lnTo>
                    <a:lnTo>
                      <a:pt x="2428" y="283"/>
                    </a:lnTo>
                    <a:lnTo>
                      <a:pt x="2432" y="282"/>
                    </a:lnTo>
                    <a:lnTo>
                      <a:pt x="2436" y="280"/>
                    </a:lnTo>
                    <a:lnTo>
                      <a:pt x="2440" y="280"/>
                    </a:lnTo>
                    <a:lnTo>
                      <a:pt x="2444" y="277"/>
                    </a:lnTo>
                    <a:lnTo>
                      <a:pt x="2448" y="275"/>
                    </a:lnTo>
                    <a:lnTo>
                      <a:pt x="2452" y="274"/>
                    </a:lnTo>
                    <a:lnTo>
                      <a:pt x="2456" y="272"/>
                    </a:lnTo>
                    <a:lnTo>
                      <a:pt x="2460" y="271"/>
                    </a:lnTo>
                    <a:lnTo>
                      <a:pt x="2464" y="270"/>
                    </a:lnTo>
                    <a:lnTo>
                      <a:pt x="2467" y="270"/>
                    </a:lnTo>
                    <a:lnTo>
                      <a:pt x="2471" y="266"/>
                    </a:lnTo>
                    <a:lnTo>
                      <a:pt x="2475" y="265"/>
                    </a:lnTo>
                    <a:lnTo>
                      <a:pt x="2479" y="263"/>
                    </a:lnTo>
                    <a:lnTo>
                      <a:pt x="2483" y="263"/>
                    </a:lnTo>
                    <a:lnTo>
                      <a:pt x="2487" y="261"/>
                    </a:lnTo>
                    <a:lnTo>
                      <a:pt x="2491" y="258"/>
                    </a:lnTo>
                    <a:lnTo>
                      <a:pt x="2495" y="257"/>
                    </a:lnTo>
                    <a:lnTo>
                      <a:pt x="2499" y="257"/>
                    </a:lnTo>
                    <a:lnTo>
                      <a:pt x="2503" y="254"/>
                    </a:lnTo>
                    <a:lnTo>
                      <a:pt x="2507" y="253"/>
                    </a:lnTo>
                    <a:lnTo>
                      <a:pt x="2511" y="251"/>
                    </a:lnTo>
                    <a:lnTo>
                      <a:pt x="2515" y="251"/>
                    </a:lnTo>
                    <a:lnTo>
                      <a:pt x="2519" y="248"/>
                    </a:lnTo>
                    <a:lnTo>
                      <a:pt x="2523" y="248"/>
                    </a:lnTo>
                    <a:lnTo>
                      <a:pt x="2527" y="246"/>
                    </a:lnTo>
                    <a:lnTo>
                      <a:pt x="2531" y="244"/>
                    </a:lnTo>
                    <a:lnTo>
                      <a:pt x="2534" y="242"/>
                    </a:lnTo>
                    <a:lnTo>
                      <a:pt x="2538" y="242"/>
                    </a:lnTo>
                    <a:lnTo>
                      <a:pt x="2542" y="239"/>
                    </a:lnTo>
                    <a:lnTo>
                      <a:pt x="2546" y="239"/>
                    </a:lnTo>
                    <a:lnTo>
                      <a:pt x="2550" y="236"/>
                    </a:lnTo>
                    <a:lnTo>
                      <a:pt x="2554" y="235"/>
                    </a:lnTo>
                    <a:lnTo>
                      <a:pt x="2558" y="235"/>
                    </a:lnTo>
                    <a:lnTo>
                      <a:pt x="2562" y="232"/>
                    </a:lnTo>
                    <a:lnTo>
                      <a:pt x="2566" y="231"/>
                    </a:lnTo>
                    <a:lnTo>
                      <a:pt x="2570" y="229"/>
                    </a:lnTo>
                    <a:lnTo>
                      <a:pt x="2574" y="228"/>
                    </a:lnTo>
                    <a:lnTo>
                      <a:pt x="2578" y="227"/>
                    </a:lnTo>
                    <a:lnTo>
                      <a:pt x="2582" y="226"/>
                    </a:lnTo>
                    <a:lnTo>
                      <a:pt x="2586" y="224"/>
                    </a:lnTo>
                    <a:lnTo>
                      <a:pt x="2590" y="220"/>
                    </a:lnTo>
                    <a:lnTo>
                      <a:pt x="2594" y="219"/>
                    </a:lnTo>
                    <a:lnTo>
                      <a:pt x="2598" y="219"/>
                    </a:lnTo>
                    <a:lnTo>
                      <a:pt x="2602" y="217"/>
                    </a:lnTo>
                    <a:lnTo>
                      <a:pt x="2605" y="215"/>
                    </a:lnTo>
                    <a:lnTo>
                      <a:pt x="2609" y="214"/>
                    </a:lnTo>
                    <a:lnTo>
                      <a:pt x="2613" y="213"/>
                    </a:lnTo>
                    <a:lnTo>
                      <a:pt x="2617" y="212"/>
                    </a:lnTo>
                    <a:lnTo>
                      <a:pt x="2621" y="211"/>
                    </a:lnTo>
                    <a:lnTo>
                      <a:pt x="2625" y="209"/>
                    </a:lnTo>
                    <a:lnTo>
                      <a:pt x="2629" y="207"/>
                    </a:lnTo>
                    <a:lnTo>
                      <a:pt x="2633" y="207"/>
                    </a:lnTo>
                    <a:lnTo>
                      <a:pt x="2637" y="205"/>
                    </a:lnTo>
                    <a:lnTo>
                      <a:pt x="2641" y="204"/>
                    </a:lnTo>
                    <a:lnTo>
                      <a:pt x="2645" y="202"/>
                    </a:lnTo>
                    <a:lnTo>
                      <a:pt x="2649" y="201"/>
                    </a:lnTo>
                    <a:lnTo>
                      <a:pt x="2653" y="201"/>
                    </a:lnTo>
                    <a:lnTo>
                      <a:pt x="2657" y="198"/>
                    </a:lnTo>
                    <a:lnTo>
                      <a:pt x="2661" y="198"/>
                    </a:lnTo>
                    <a:lnTo>
                      <a:pt x="2665" y="197"/>
                    </a:lnTo>
                    <a:lnTo>
                      <a:pt x="2669" y="193"/>
                    </a:lnTo>
                    <a:lnTo>
                      <a:pt x="2672" y="193"/>
                    </a:lnTo>
                    <a:lnTo>
                      <a:pt x="2676" y="193"/>
                    </a:lnTo>
                    <a:lnTo>
                      <a:pt x="2680" y="189"/>
                    </a:lnTo>
                    <a:lnTo>
                      <a:pt x="2684" y="189"/>
                    </a:lnTo>
                    <a:lnTo>
                      <a:pt x="2688" y="188"/>
                    </a:lnTo>
                    <a:lnTo>
                      <a:pt x="2692" y="188"/>
                    </a:lnTo>
                    <a:lnTo>
                      <a:pt x="2696" y="184"/>
                    </a:lnTo>
                    <a:lnTo>
                      <a:pt x="2700" y="184"/>
                    </a:lnTo>
                    <a:lnTo>
                      <a:pt x="2704" y="182"/>
                    </a:lnTo>
                    <a:lnTo>
                      <a:pt x="2708" y="183"/>
                    </a:lnTo>
                    <a:lnTo>
                      <a:pt x="2712" y="179"/>
                    </a:lnTo>
                    <a:lnTo>
                      <a:pt x="2716" y="178"/>
                    </a:lnTo>
                    <a:lnTo>
                      <a:pt x="2720" y="178"/>
                    </a:lnTo>
                    <a:lnTo>
                      <a:pt x="2724" y="176"/>
                    </a:lnTo>
                    <a:lnTo>
                      <a:pt x="2728" y="174"/>
                    </a:lnTo>
                    <a:lnTo>
                      <a:pt x="2732" y="173"/>
                    </a:lnTo>
                    <a:lnTo>
                      <a:pt x="2736" y="173"/>
                    </a:lnTo>
                    <a:lnTo>
                      <a:pt x="2739" y="170"/>
                    </a:lnTo>
                    <a:lnTo>
                      <a:pt x="2743" y="169"/>
                    </a:lnTo>
                    <a:lnTo>
                      <a:pt x="2747" y="169"/>
                    </a:lnTo>
                    <a:lnTo>
                      <a:pt x="2751" y="168"/>
                    </a:lnTo>
                    <a:lnTo>
                      <a:pt x="2755" y="167"/>
                    </a:lnTo>
                    <a:lnTo>
                      <a:pt x="2759" y="164"/>
                    </a:lnTo>
                    <a:lnTo>
                      <a:pt x="2763" y="163"/>
                    </a:lnTo>
                    <a:lnTo>
                      <a:pt x="2767" y="162"/>
                    </a:lnTo>
                    <a:lnTo>
                      <a:pt x="2771" y="161"/>
                    </a:lnTo>
                    <a:lnTo>
                      <a:pt x="2775" y="160"/>
                    </a:lnTo>
                    <a:lnTo>
                      <a:pt x="2779" y="158"/>
                    </a:lnTo>
                    <a:lnTo>
                      <a:pt x="2783" y="158"/>
                    </a:lnTo>
                    <a:lnTo>
                      <a:pt x="2787" y="157"/>
                    </a:lnTo>
                    <a:lnTo>
                      <a:pt x="2791" y="156"/>
                    </a:lnTo>
                    <a:lnTo>
                      <a:pt x="2795" y="154"/>
                    </a:lnTo>
                    <a:lnTo>
                      <a:pt x="2799" y="153"/>
                    </a:lnTo>
                    <a:lnTo>
                      <a:pt x="2803" y="153"/>
                    </a:lnTo>
                    <a:lnTo>
                      <a:pt x="2807" y="149"/>
                    </a:lnTo>
                    <a:lnTo>
                      <a:pt x="2810" y="150"/>
                    </a:lnTo>
                    <a:lnTo>
                      <a:pt x="2814" y="146"/>
                    </a:lnTo>
                    <a:lnTo>
                      <a:pt x="2818" y="147"/>
                    </a:lnTo>
                    <a:lnTo>
                      <a:pt x="2822" y="145"/>
                    </a:lnTo>
                    <a:lnTo>
                      <a:pt x="2826" y="144"/>
                    </a:lnTo>
                    <a:lnTo>
                      <a:pt x="2830" y="144"/>
                    </a:lnTo>
                    <a:lnTo>
                      <a:pt x="2834" y="141"/>
                    </a:lnTo>
                    <a:lnTo>
                      <a:pt x="2838" y="140"/>
                    </a:lnTo>
                    <a:lnTo>
                      <a:pt x="2842" y="140"/>
                    </a:lnTo>
                    <a:lnTo>
                      <a:pt x="2846" y="139"/>
                    </a:lnTo>
                    <a:lnTo>
                      <a:pt x="2850" y="136"/>
                    </a:lnTo>
                    <a:lnTo>
                      <a:pt x="2854" y="136"/>
                    </a:lnTo>
                    <a:lnTo>
                      <a:pt x="2858" y="136"/>
                    </a:lnTo>
                    <a:lnTo>
                      <a:pt x="2862" y="134"/>
                    </a:lnTo>
                    <a:lnTo>
                      <a:pt x="2866" y="133"/>
                    </a:lnTo>
                    <a:lnTo>
                      <a:pt x="2870" y="133"/>
                    </a:lnTo>
                    <a:lnTo>
                      <a:pt x="2874" y="132"/>
                    </a:lnTo>
                    <a:lnTo>
                      <a:pt x="2877" y="130"/>
                    </a:lnTo>
                    <a:lnTo>
                      <a:pt x="2881" y="129"/>
                    </a:lnTo>
                    <a:lnTo>
                      <a:pt x="2885" y="129"/>
                    </a:lnTo>
                    <a:lnTo>
                      <a:pt x="2889" y="127"/>
                    </a:lnTo>
                    <a:lnTo>
                      <a:pt x="2893" y="125"/>
                    </a:lnTo>
                    <a:lnTo>
                      <a:pt x="2897" y="124"/>
                    </a:lnTo>
                    <a:lnTo>
                      <a:pt x="2901" y="124"/>
                    </a:lnTo>
                    <a:lnTo>
                      <a:pt x="2905" y="123"/>
                    </a:lnTo>
                    <a:lnTo>
                      <a:pt x="2909" y="122"/>
                    </a:lnTo>
                    <a:lnTo>
                      <a:pt x="2913" y="122"/>
                    </a:lnTo>
                    <a:lnTo>
                      <a:pt x="2917" y="120"/>
                    </a:lnTo>
                    <a:lnTo>
                      <a:pt x="2921" y="120"/>
                    </a:lnTo>
                    <a:lnTo>
                      <a:pt x="2925" y="118"/>
                    </a:lnTo>
                    <a:lnTo>
                      <a:pt x="2929" y="117"/>
                    </a:lnTo>
                    <a:lnTo>
                      <a:pt x="2933" y="116"/>
                    </a:lnTo>
                    <a:lnTo>
                      <a:pt x="2937" y="115"/>
                    </a:lnTo>
                    <a:lnTo>
                      <a:pt x="2941" y="115"/>
                    </a:lnTo>
                    <a:lnTo>
                      <a:pt x="2944" y="113"/>
                    </a:lnTo>
                    <a:lnTo>
                      <a:pt x="2948" y="114"/>
                    </a:lnTo>
                    <a:lnTo>
                      <a:pt x="2952" y="111"/>
                    </a:lnTo>
                    <a:lnTo>
                      <a:pt x="2956" y="111"/>
                    </a:lnTo>
                    <a:lnTo>
                      <a:pt x="2960" y="109"/>
                    </a:lnTo>
                    <a:lnTo>
                      <a:pt x="2964" y="109"/>
                    </a:lnTo>
                    <a:lnTo>
                      <a:pt x="2968" y="107"/>
                    </a:lnTo>
                    <a:lnTo>
                      <a:pt x="2972" y="108"/>
                    </a:lnTo>
                    <a:lnTo>
                      <a:pt x="2976" y="106"/>
                    </a:lnTo>
                    <a:lnTo>
                      <a:pt x="2980" y="105"/>
                    </a:lnTo>
                    <a:lnTo>
                      <a:pt x="2984" y="103"/>
                    </a:lnTo>
                    <a:lnTo>
                      <a:pt x="2988" y="103"/>
                    </a:lnTo>
                    <a:lnTo>
                      <a:pt x="2992" y="102"/>
                    </a:lnTo>
                    <a:lnTo>
                      <a:pt x="2996" y="102"/>
                    </a:lnTo>
                    <a:lnTo>
                      <a:pt x="3000" y="101"/>
                    </a:lnTo>
                    <a:lnTo>
                      <a:pt x="3004" y="102"/>
                    </a:lnTo>
                    <a:lnTo>
                      <a:pt x="3008" y="99"/>
                    </a:lnTo>
                    <a:lnTo>
                      <a:pt x="3012" y="99"/>
                    </a:lnTo>
                    <a:lnTo>
                      <a:pt x="3015" y="98"/>
                    </a:lnTo>
                    <a:lnTo>
                      <a:pt x="3019" y="97"/>
                    </a:lnTo>
                    <a:lnTo>
                      <a:pt x="3023" y="95"/>
                    </a:lnTo>
                    <a:lnTo>
                      <a:pt x="3027" y="95"/>
                    </a:lnTo>
                    <a:lnTo>
                      <a:pt x="3031" y="93"/>
                    </a:lnTo>
                    <a:lnTo>
                      <a:pt x="3035" y="93"/>
                    </a:lnTo>
                    <a:lnTo>
                      <a:pt x="3039" y="91"/>
                    </a:lnTo>
                    <a:lnTo>
                      <a:pt x="3043" y="92"/>
                    </a:lnTo>
                    <a:lnTo>
                      <a:pt x="3047" y="92"/>
                    </a:lnTo>
                    <a:lnTo>
                      <a:pt x="3051" y="89"/>
                    </a:lnTo>
                    <a:lnTo>
                      <a:pt x="3055" y="88"/>
                    </a:lnTo>
                    <a:lnTo>
                      <a:pt x="3059" y="88"/>
                    </a:lnTo>
                    <a:lnTo>
                      <a:pt x="3063" y="87"/>
                    </a:lnTo>
                    <a:lnTo>
                      <a:pt x="3067" y="86"/>
                    </a:lnTo>
                    <a:lnTo>
                      <a:pt x="3071" y="87"/>
                    </a:lnTo>
                    <a:lnTo>
                      <a:pt x="3075" y="85"/>
                    </a:lnTo>
                    <a:lnTo>
                      <a:pt x="3079" y="84"/>
                    </a:lnTo>
                    <a:lnTo>
                      <a:pt x="3082" y="83"/>
                    </a:lnTo>
                    <a:lnTo>
                      <a:pt x="3086" y="83"/>
                    </a:lnTo>
                    <a:lnTo>
                      <a:pt x="3090" y="82"/>
                    </a:lnTo>
                    <a:lnTo>
                      <a:pt x="3094" y="81"/>
                    </a:lnTo>
                    <a:lnTo>
                      <a:pt x="3098" y="81"/>
                    </a:lnTo>
                    <a:lnTo>
                      <a:pt x="3102" y="79"/>
                    </a:lnTo>
                    <a:lnTo>
                      <a:pt x="3106" y="77"/>
                    </a:lnTo>
                    <a:lnTo>
                      <a:pt x="3110" y="78"/>
                    </a:lnTo>
                    <a:lnTo>
                      <a:pt x="3114" y="77"/>
                    </a:lnTo>
                    <a:lnTo>
                      <a:pt x="3118" y="75"/>
                    </a:lnTo>
                    <a:lnTo>
                      <a:pt x="3122" y="75"/>
                    </a:lnTo>
                    <a:lnTo>
                      <a:pt x="3126" y="74"/>
                    </a:lnTo>
                    <a:lnTo>
                      <a:pt x="3130" y="75"/>
                    </a:lnTo>
                    <a:lnTo>
                      <a:pt x="3134" y="73"/>
                    </a:lnTo>
                    <a:lnTo>
                      <a:pt x="3138" y="72"/>
                    </a:lnTo>
                    <a:lnTo>
                      <a:pt x="3142" y="73"/>
                    </a:lnTo>
                    <a:lnTo>
                      <a:pt x="3146" y="72"/>
                    </a:lnTo>
                    <a:lnTo>
                      <a:pt x="3150" y="7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3" name="Freeform 2745"/>
              <p:cNvSpPr>
                <a:spLocks/>
              </p:cNvSpPr>
              <p:nvPr/>
            </p:nvSpPr>
            <p:spPr bwMode="auto">
              <a:xfrm flipV="1">
                <a:off x="506" y="1292"/>
                <a:ext cx="1814" cy="627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8"/>
                  </a:cxn>
                  <a:cxn ang="0">
                    <a:pos x="303" y="13"/>
                  </a:cxn>
                  <a:cxn ang="0">
                    <a:pos x="354" y="25"/>
                  </a:cxn>
                  <a:cxn ang="0">
                    <a:pos x="406" y="40"/>
                  </a:cxn>
                  <a:cxn ang="0">
                    <a:pos x="457" y="60"/>
                  </a:cxn>
                  <a:cxn ang="0">
                    <a:pos x="508" y="89"/>
                  </a:cxn>
                  <a:cxn ang="0">
                    <a:pos x="559" y="122"/>
                  </a:cxn>
                  <a:cxn ang="0">
                    <a:pos x="611" y="161"/>
                  </a:cxn>
                  <a:cxn ang="0">
                    <a:pos x="662" y="209"/>
                  </a:cxn>
                  <a:cxn ang="0">
                    <a:pos x="713" y="260"/>
                  </a:cxn>
                  <a:cxn ang="0">
                    <a:pos x="764" y="318"/>
                  </a:cxn>
                  <a:cxn ang="0">
                    <a:pos x="816" y="378"/>
                  </a:cxn>
                  <a:cxn ang="0">
                    <a:pos x="867" y="441"/>
                  </a:cxn>
                  <a:cxn ang="0">
                    <a:pos x="918" y="506"/>
                  </a:cxn>
                  <a:cxn ang="0">
                    <a:pos x="969" y="571"/>
                  </a:cxn>
                  <a:cxn ang="0">
                    <a:pos x="1021" y="636"/>
                  </a:cxn>
                  <a:cxn ang="0">
                    <a:pos x="1072" y="702"/>
                  </a:cxn>
                  <a:cxn ang="0">
                    <a:pos x="1123" y="764"/>
                  </a:cxn>
                  <a:cxn ang="0">
                    <a:pos x="1174" y="821"/>
                  </a:cxn>
                  <a:cxn ang="0">
                    <a:pos x="1226" y="875"/>
                  </a:cxn>
                  <a:cxn ang="0">
                    <a:pos x="1277" y="926"/>
                  </a:cxn>
                  <a:cxn ang="0">
                    <a:pos x="1328" y="967"/>
                  </a:cxn>
                  <a:cxn ang="0">
                    <a:pos x="1379" y="1005"/>
                  </a:cxn>
                  <a:cxn ang="0">
                    <a:pos x="1431" y="1034"/>
                  </a:cxn>
                  <a:cxn ang="0">
                    <a:pos x="1482" y="1059"/>
                  </a:cxn>
                  <a:cxn ang="0">
                    <a:pos x="1533" y="1075"/>
                  </a:cxn>
                  <a:cxn ang="0">
                    <a:pos x="1584" y="1084"/>
                  </a:cxn>
                  <a:cxn ang="0">
                    <a:pos x="1636" y="1089"/>
                  </a:cxn>
                  <a:cxn ang="0">
                    <a:pos x="1687" y="1084"/>
                  </a:cxn>
                  <a:cxn ang="0">
                    <a:pos x="1738" y="1076"/>
                  </a:cxn>
                  <a:cxn ang="0">
                    <a:pos x="1789" y="1060"/>
                  </a:cxn>
                  <a:cxn ang="0">
                    <a:pos x="1841" y="1041"/>
                  </a:cxn>
                  <a:cxn ang="0">
                    <a:pos x="1892" y="1016"/>
                  </a:cxn>
                  <a:cxn ang="0">
                    <a:pos x="1943" y="987"/>
                  </a:cxn>
                  <a:cxn ang="0">
                    <a:pos x="1994" y="954"/>
                  </a:cxn>
                  <a:cxn ang="0">
                    <a:pos x="2046" y="917"/>
                  </a:cxn>
                  <a:cxn ang="0">
                    <a:pos x="2097" y="878"/>
                  </a:cxn>
                  <a:cxn ang="0">
                    <a:pos x="2148" y="838"/>
                  </a:cxn>
                  <a:cxn ang="0">
                    <a:pos x="2199" y="794"/>
                  </a:cxn>
                  <a:cxn ang="0">
                    <a:pos x="2251" y="751"/>
                  </a:cxn>
                  <a:cxn ang="0">
                    <a:pos x="2302" y="708"/>
                  </a:cxn>
                  <a:cxn ang="0">
                    <a:pos x="2353" y="664"/>
                  </a:cxn>
                  <a:cxn ang="0">
                    <a:pos x="2404" y="620"/>
                  </a:cxn>
                  <a:cxn ang="0">
                    <a:pos x="2456" y="578"/>
                  </a:cxn>
                  <a:cxn ang="0">
                    <a:pos x="2507" y="535"/>
                  </a:cxn>
                  <a:cxn ang="0">
                    <a:pos x="2558" y="492"/>
                  </a:cxn>
                  <a:cxn ang="0">
                    <a:pos x="2609" y="453"/>
                  </a:cxn>
                  <a:cxn ang="0">
                    <a:pos x="2661" y="414"/>
                  </a:cxn>
                  <a:cxn ang="0">
                    <a:pos x="2712" y="378"/>
                  </a:cxn>
                  <a:cxn ang="0">
                    <a:pos x="2763" y="343"/>
                  </a:cxn>
                  <a:cxn ang="0">
                    <a:pos x="2814" y="309"/>
                  </a:cxn>
                  <a:cxn ang="0">
                    <a:pos x="2866" y="278"/>
                  </a:cxn>
                  <a:cxn ang="0">
                    <a:pos x="2917" y="250"/>
                  </a:cxn>
                  <a:cxn ang="0">
                    <a:pos x="2968" y="223"/>
                  </a:cxn>
                  <a:cxn ang="0">
                    <a:pos x="3019" y="198"/>
                  </a:cxn>
                  <a:cxn ang="0">
                    <a:pos x="3071" y="176"/>
                  </a:cxn>
                  <a:cxn ang="0">
                    <a:pos x="3122" y="154"/>
                  </a:cxn>
                </a:cxnLst>
                <a:rect l="0" t="0" r="r" b="b"/>
                <a:pathLst>
                  <a:path w="3150" h="1089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4" y="3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0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0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6"/>
                    </a:lnTo>
                    <a:lnTo>
                      <a:pt x="236" y="7"/>
                    </a:lnTo>
                    <a:lnTo>
                      <a:pt x="240" y="6"/>
                    </a:lnTo>
                    <a:lnTo>
                      <a:pt x="244" y="7"/>
                    </a:lnTo>
                    <a:lnTo>
                      <a:pt x="248" y="8"/>
                    </a:lnTo>
                    <a:lnTo>
                      <a:pt x="252" y="8"/>
                    </a:lnTo>
                    <a:lnTo>
                      <a:pt x="256" y="8"/>
                    </a:lnTo>
                    <a:lnTo>
                      <a:pt x="260" y="9"/>
                    </a:lnTo>
                    <a:lnTo>
                      <a:pt x="264" y="9"/>
                    </a:lnTo>
                    <a:lnTo>
                      <a:pt x="268" y="11"/>
                    </a:lnTo>
                    <a:lnTo>
                      <a:pt x="272" y="10"/>
                    </a:lnTo>
                    <a:lnTo>
                      <a:pt x="275" y="9"/>
                    </a:lnTo>
                    <a:lnTo>
                      <a:pt x="279" y="11"/>
                    </a:lnTo>
                    <a:lnTo>
                      <a:pt x="283" y="12"/>
                    </a:lnTo>
                    <a:lnTo>
                      <a:pt x="287" y="12"/>
                    </a:lnTo>
                    <a:lnTo>
                      <a:pt x="291" y="13"/>
                    </a:lnTo>
                    <a:lnTo>
                      <a:pt x="295" y="15"/>
                    </a:lnTo>
                    <a:lnTo>
                      <a:pt x="299" y="13"/>
                    </a:lnTo>
                    <a:lnTo>
                      <a:pt x="303" y="13"/>
                    </a:lnTo>
                    <a:lnTo>
                      <a:pt x="307" y="14"/>
                    </a:lnTo>
                    <a:lnTo>
                      <a:pt x="311" y="15"/>
                    </a:lnTo>
                    <a:lnTo>
                      <a:pt x="315" y="16"/>
                    </a:lnTo>
                    <a:lnTo>
                      <a:pt x="319" y="17"/>
                    </a:lnTo>
                    <a:lnTo>
                      <a:pt x="323" y="17"/>
                    </a:lnTo>
                    <a:lnTo>
                      <a:pt x="327" y="19"/>
                    </a:lnTo>
                    <a:lnTo>
                      <a:pt x="331" y="20"/>
                    </a:lnTo>
                    <a:lnTo>
                      <a:pt x="335" y="20"/>
                    </a:lnTo>
                    <a:lnTo>
                      <a:pt x="339" y="22"/>
                    </a:lnTo>
                    <a:lnTo>
                      <a:pt x="342" y="22"/>
                    </a:lnTo>
                    <a:lnTo>
                      <a:pt x="346" y="22"/>
                    </a:lnTo>
                    <a:lnTo>
                      <a:pt x="350" y="23"/>
                    </a:lnTo>
                    <a:lnTo>
                      <a:pt x="354" y="25"/>
                    </a:lnTo>
                    <a:lnTo>
                      <a:pt x="358" y="27"/>
                    </a:lnTo>
                    <a:lnTo>
                      <a:pt x="362" y="27"/>
                    </a:lnTo>
                    <a:lnTo>
                      <a:pt x="366" y="29"/>
                    </a:lnTo>
                    <a:lnTo>
                      <a:pt x="370" y="30"/>
                    </a:lnTo>
                    <a:lnTo>
                      <a:pt x="374" y="32"/>
                    </a:lnTo>
                    <a:lnTo>
                      <a:pt x="378" y="32"/>
                    </a:lnTo>
                    <a:lnTo>
                      <a:pt x="382" y="33"/>
                    </a:lnTo>
                    <a:lnTo>
                      <a:pt x="386" y="35"/>
                    </a:lnTo>
                    <a:lnTo>
                      <a:pt x="390" y="34"/>
                    </a:lnTo>
                    <a:lnTo>
                      <a:pt x="394" y="37"/>
                    </a:lnTo>
                    <a:lnTo>
                      <a:pt x="398" y="37"/>
                    </a:lnTo>
                    <a:lnTo>
                      <a:pt x="402" y="39"/>
                    </a:lnTo>
                    <a:lnTo>
                      <a:pt x="406" y="40"/>
                    </a:lnTo>
                    <a:lnTo>
                      <a:pt x="410" y="42"/>
                    </a:lnTo>
                    <a:lnTo>
                      <a:pt x="413" y="44"/>
                    </a:lnTo>
                    <a:lnTo>
                      <a:pt x="417" y="44"/>
                    </a:lnTo>
                    <a:lnTo>
                      <a:pt x="421" y="46"/>
                    </a:lnTo>
                    <a:lnTo>
                      <a:pt x="425" y="47"/>
                    </a:lnTo>
                    <a:lnTo>
                      <a:pt x="429" y="50"/>
                    </a:lnTo>
                    <a:lnTo>
                      <a:pt x="433" y="51"/>
                    </a:lnTo>
                    <a:lnTo>
                      <a:pt x="437" y="53"/>
                    </a:lnTo>
                    <a:lnTo>
                      <a:pt x="441" y="55"/>
                    </a:lnTo>
                    <a:lnTo>
                      <a:pt x="445" y="57"/>
                    </a:lnTo>
                    <a:lnTo>
                      <a:pt x="449" y="59"/>
                    </a:lnTo>
                    <a:lnTo>
                      <a:pt x="453" y="59"/>
                    </a:lnTo>
                    <a:lnTo>
                      <a:pt x="457" y="60"/>
                    </a:lnTo>
                    <a:lnTo>
                      <a:pt x="461" y="64"/>
                    </a:lnTo>
                    <a:lnTo>
                      <a:pt x="465" y="65"/>
                    </a:lnTo>
                    <a:lnTo>
                      <a:pt x="469" y="67"/>
                    </a:lnTo>
                    <a:lnTo>
                      <a:pt x="473" y="69"/>
                    </a:lnTo>
                    <a:lnTo>
                      <a:pt x="477" y="71"/>
                    </a:lnTo>
                    <a:lnTo>
                      <a:pt x="480" y="74"/>
                    </a:lnTo>
                    <a:lnTo>
                      <a:pt x="484" y="76"/>
                    </a:lnTo>
                    <a:lnTo>
                      <a:pt x="488" y="78"/>
                    </a:lnTo>
                    <a:lnTo>
                      <a:pt x="492" y="81"/>
                    </a:lnTo>
                    <a:lnTo>
                      <a:pt x="496" y="82"/>
                    </a:lnTo>
                    <a:lnTo>
                      <a:pt x="500" y="85"/>
                    </a:lnTo>
                    <a:lnTo>
                      <a:pt x="504" y="88"/>
                    </a:lnTo>
                    <a:lnTo>
                      <a:pt x="508" y="89"/>
                    </a:lnTo>
                    <a:lnTo>
                      <a:pt x="512" y="91"/>
                    </a:lnTo>
                    <a:lnTo>
                      <a:pt x="516" y="94"/>
                    </a:lnTo>
                    <a:lnTo>
                      <a:pt x="520" y="97"/>
                    </a:lnTo>
                    <a:lnTo>
                      <a:pt x="524" y="101"/>
                    </a:lnTo>
                    <a:lnTo>
                      <a:pt x="528" y="102"/>
                    </a:lnTo>
                    <a:lnTo>
                      <a:pt x="532" y="104"/>
                    </a:lnTo>
                    <a:lnTo>
                      <a:pt x="536" y="107"/>
                    </a:lnTo>
                    <a:lnTo>
                      <a:pt x="540" y="110"/>
                    </a:lnTo>
                    <a:lnTo>
                      <a:pt x="544" y="112"/>
                    </a:lnTo>
                    <a:lnTo>
                      <a:pt x="547" y="116"/>
                    </a:lnTo>
                    <a:lnTo>
                      <a:pt x="551" y="116"/>
                    </a:lnTo>
                    <a:lnTo>
                      <a:pt x="555" y="119"/>
                    </a:lnTo>
                    <a:lnTo>
                      <a:pt x="559" y="122"/>
                    </a:lnTo>
                    <a:lnTo>
                      <a:pt x="563" y="127"/>
                    </a:lnTo>
                    <a:lnTo>
                      <a:pt x="567" y="130"/>
                    </a:lnTo>
                    <a:lnTo>
                      <a:pt x="571" y="131"/>
                    </a:lnTo>
                    <a:lnTo>
                      <a:pt x="575" y="135"/>
                    </a:lnTo>
                    <a:lnTo>
                      <a:pt x="579" y="138"/>
                    </a:lnTo>
                    <a:lnTo>
                      <a:pt x="583" y="141"/>
                    </a:lnTo>
                    <a:lnTo>
                      <a:pt x="587" y="144"/>
                    </a:lnTo>
                    <a:lnTo>
                      <a:pt x="591" y="147"/>
                    </a:lnTo>
                    <a:lnTo>
                      <a:pt x="595" y="149"/>
                    </a:lnTo>
                    <a:lnTo>
                      <a:pt x="599" y="153"/>
                    </a:lnTo>
                    <a:lnTo>
                      <a:pt x="603" y="156"/>
                    </a:lnTo>
                    <a:lnTo>
                      <a:pt x="607" y="158"/>
                    </a:lnTo>
                    <a:lnTo>
                      <a:pt x="611" y="161"/>
                    </a:lnTo>
                    <a:lnTo>
                      <a:pt x="615" y="166"/>
                    </a:lnTo>
                    <a:lnTo>
                      <a:pt x="618" y="170"/>
                    </a:lnTo>
                    <a:lnTo>
                      <a:pt x="622" y="173"/>
                    </a:lnTo>
                    <a:lnTo>
                      <a:pt x="626" y="177"/>
                    </a:lnTo>
                    <a:lnTo>
                      <a:pt x="630" y="180"/>
                    </a:lnTo>
                    <a:lnTo>
                      <a:pt x="634" y="182"/>
                    </a:lnTo>
                    <a:lnTo>
                      <a:pt x="638" y="185"/>
                    </a:lnTo>
                    <a:lnTo>
                      <a:pt x="642" y="190"/>
                    </a:lnTo>
                    <a:lnTo>
                      <a:pt x="646" y="194"/>
                    </a:lnTo>
                    <a:lnTo>
                      <a:pt x="650" y="197"/>
                    </a:lnTo>
                    <a:lnTo>
                      <a:pt x="654" y="201"/>
                    </a:lnTo>
                    <a:lnTo>
                      <a:pt x="658" y="203"/>
                    </a:lnTo>
                    <a:lnTo>
                      <a:pt x="662" y="209"/>
                    </a:lnTo>
                    <a:lnTo>
                      <a:pt x="666" y="213"/>
                    </a:lnTo>
                    <a:lnTo>
                      <a:pt x="670" y="216"/>
                    </a:lnTo>
                    <a:lnTo>
                      <a:pt x="674" y="220"/>
                    </a:lnTo>
                    <a:lnTo>
                      <a:pt x="678" y="223"/>
                    </a:lnTo>
                    <a:lnTo>
                      <a:pt x="682" y="229"/>
                    </a:lnTo>
                    <a:lnTo>
                      <a:pt x="685" y="230"/>
                    </a:lnTo>
                    <a:lnTo>
                      <a:pt x="689" y="235"/>
                    </a:lnTo>
                    <a:lnTo>
                      <a:pt x="693" y="239"/>
                    </a:lnTo>
                    <a:lnTo>
                      <a:pt x="697" y="243"/>
                    </a:lnTo>
                    <a:lnTo>
                      <a:pt x="701" y="249"/>
                    </a:lnTo>
                    <a:lnTo>
                      <a:pt x="705" y="252"/>
                    </a:lnTo>
                    <a:lnTo>
                      <a:pt x="709" y="256"/>
                    </a:lnTo>
                    <a:lnTo>
                      <a:pt x="713" y="260"/>
                    </a:lnTo>
                    <a:lnTo>
                      <a:pt x="717" y="265"/>
                    </a:lnTo>
                    <a:lnTo>
                      <a:pt x="721" y="268"/>
                    </a:lnTo>
                    <a:lnTo>
                      <a:pt x="725" y="272"/>
                    </a:lnTo>
                    <a:lnTo>
                      <a:pt x="729" y="276"/>
                    </a:lnTo>
                    <a:lnTo>
                      <a:pt x="733" y="281"/>
                    </a:lnTo>
                    <a:lnTo>
                      <a:pt x="737" y="285"/>
                    </a:lnTo>
                    <a:lnTo>
                      <a:pt x="741" y="289"/>
                    </a:lnTo>
                    <a:lnTo>
                      <a:pt x="745" y="293"/>
                    </a:lnTo>
                    <a:lnTo>
                      <a:pt x="749" y="298"/>
                    </a:lnTo>
                    <a:lnTo>
                      <a:pt x="753" y="303"/>
                    </a:lnTo>
                    <a:lnTo>
                      <a:pt x="756" y="308"/>
                    </a:lnTo>
                    <a:lnTo>
                      <a:pt x="760" y="312"/>
                    </a:lnTo>
                    <a:lnTo>
                      <a:pt x="764" y="318"/>
                    </a:lnTo>
                    <a:lnTo>
                      <a:pt x="768" y="322"/>
                    </a:lnTo>
                    <a:lnTo>
                      <a:pt x="772" y="326"/>
                    </a:lnTo>
                    <a:lnTo>
                      <a:pt x="776" y="331"/>
                    </a:lnTo>
                    <a:lnTo>
                      <a:pt x="780" y="336"/>
                    </a:lnTo>
                    <a:lnTo>
                      <a:pt x="784" y="340"/>
                    </a:lnTo>
                    <a:lnTo>
                      <a:pt x="788" y="345"/>
                    </a:lnTo>
                    <a:lnTo>
                      <a:pt x="792" y="349"/>
                    </a:lnTo>
                    <a:lnTo>
                      <a:pt x="796" y="354"/>
                    </a:lnTo>
                    <a:lnTo>
                      <a:pt x="800" y="358"/>
                    </a:lnTo>
                    <a:lnTo>
                      <a:pt x="804" y="363"/>
                    </a:lnTo>
                    <a:lnTo>
                      <a:pt x="808" y="369"/>
                    </a:lnTo>
                    <a:lnTo>
                      <a:pt x="812" y="372"/>
                    </a:lnTo>
                    <a:lnTo>
                      <a:pt x="816" y="378"/>
                    </a:lnTo>
                    <a:lnTo>
                      <a:pt x="820" y="383"/>
                    </a:lnTo>
                    <a:lnTo>
                      <a:pt x="823" y="387"/>
                    </a:lnTo>
                    <a:lnTo>
                      <a:pt x="827" y="391"/>
                    </a:lnTo>
                    <a:lnTo>
                      <a:pt x="831" y="396"/>
                    </a:lnTo>
                    <a:lnTo>
                      <a:pt x="835" y="402"/>
                    </a:lnTo>
                    <a:lnTo>
                      <a:pt x="839" y="406"/>
                    </a:lnTo>
                    <a:lnTo>
                      <a:pt x="843" y="411"/>
                    </a:lnTo>
                    <a:lnTo>
                      <a:pt x="847" y="416"/>
                    </a:lnTo>
                    <a:lnTo>
                      <a:pt x="851" y="421"/>
                    </a:lnTo>
                    <a:lnTo>
                      <a:pt x="855" y="425"/>
                    </a:lnTo>
                    <a:lnTo>
                      <a:pt x="859" y="431"/>
                    </a:lnTo>
                    <a:lnTo>
                      <a:pt x="863" y="435"/>
                    </a:lnTo>
                    <a:lnTo>
                      <a:pt x="867" y="441"/>
                    </a:lnTo>
                    <a:lnTo>
                      <a:pt x="871" y="446"/>
                    </a:lnTo>
                    <a:lnTo>
                      <a:pt x="875" y="451"/>
                    </a:lnTo>
                    <a:lnTo>
                      <a:pt x="879" y="455"/>
                    </a:lnTo>
                    <a:lnTo>
                      <a:pt x="883" y="460"/>
                    </a:lnTo>
                    <a:lnTo>
                      <a:pt x="887" y="466"/>
                    </a:lnTo>
                    <a:lnTo>
                      <a:pt x="890" y="471"/>
                    </a:lnTo>
                    <a:lnTo>
                      <a:pt x="894" y="475"/>
                    </a:lnTo>
                    <a:lnTo>
                      <a:pt x="898" y="482"/>
                    </a:lnTo>
                    <a:lnTo>
                      <a:pt x="902" y="486"/>
                    </a:lnTo>
                    <a:lnTo>
                      <a:pt x="906" y="491"/>
                    </a:lnTo>
                    <a:lnTo>
                      <a:pt x="910" y="496"/>
                    </a:lnTo>
                    <a:lnTo>
                      <a:pt x="914" y="502"/>
                    </a:lnTo>
                    <a:lnTo>
                      <a:pt x="918" y="506"/>
                    </a:lnTo>
                    <a:lnTo>
                      <a:pt x="922" y="511"/>
                    </a:lnTo>
                    <a:lnTo>
                      <a:pt x="926" y="516"/>
                    </a:lnTo>
                    <a:lnTo>
                      <a:pt x="930" y="521"/>
                    </a:lnTo>
                    <a:lnTo>
                      <a:pt x="934" y="526"/>
                    </a:lnTo>
                    <a:lnTo>
                      <a:pt x="938" y="532"/>
                    </a:lnTo>
                    <a:lnTo>
                      <a:pt x="942" y="537"/>
                    </a:lnTo>
                    <a:lnTo>
                      <a:pt x="946" y="542"/>
                    </a:lnTo>
                    <a:lnTo>
                      <a:pt x="950" y="546"/>
                    </a:lnTo>
                    <a:lnTo>
                      <a:pt x="954" y="552"/>
                    </a:lnTo>
                    <a:lnTo>
                      <a:pt x="958" y="556"/>
                    </a:lnTo>
                    <a:lnTo>
                      <a:pt x="961" y="562"/>
                    </a:lnTo>
                    <a:lnTo>
                      <a:pt x="965" y="569"/>
                    </a:lnTo>
                    <a:lnTo>
                      <a:pt x="969" y="571"/>
                    </a:lnTo>
                    <a:lnTo>
                      <a:pt x="973" y="577"/>
                    </a:lnTo>
                    <a:lnTo>
                      <a:pt x="977" y="582"/>
                    </a:lnTo>
                    <a:lnTo>
                      <a:pt x="981" y="586"/>
                    </a:lnTo>
                    <a:lnTo>
                      <a:pt x="985" y="592"/>
                    </a:lnTo>
                    <a:lnTo>
                      <a:pt x="989" y="598"/>
                    </a:lnTo>
                    <a:lnTo>
                      <a:pt x="993" y="602"/>
                    </a:lnTo>
                    <a:lnTo>
                      <a:pt x="997" y="606"/>
                    </a:lnTo>
                    <a:lnTo>
                      <a:pt x="1001" y="613"/>
                    </a:lnTo>
                    <a:lnTo>
                      <a:pt x="1005" y="618"/>
                    </a:lnTo>
                    <a:lnTo>
                      <a:pt x="1009" y="620"/>
                    </a:lnTo>
                    <a:lnTo>
                      <a:pt x="1013" y="627"/>
                    </a:lnTo>
                    <a:lnTo>
                      <a:pt x="1017" y="632"/>
                    </a:lnTo>
                    <a:lnTo>
                      <a:pt x="1021" y="636"/>
                    </a:lnTo>
                    <a:lnTo>
                      <a:pt x="1025" y="643"/>
                    </a:lnTo>
                    <a:lnTo>
                      <a:pt x="1028" y="647"/>
                    </a:lnTo>
                    <a:lnTo>
                      <a:pt x="1032" y="652"/>
                    </a:lnTo>
                    <a:lnTo>
                      <a:pt x="1036" y="656"/>
                    </a:lnTo>
                    <a:lnTo>
                      <a:pt x="1040" y="662"/>
                    </a:lnTo>
                    <a:lnTo>
                      <a:pt x="1044" y="667"/>
                    </a:lnTo>
                    <a:lnTo>
                      <a:pt x="1048" y="673"/>
                    </a:lnTo>
                    <a:lnTo>
                      <a:pt x="1052" y="677"/>
                    </a:lnTo>
                    <a:lnTo>
                      <a:pt x="1056" y="681"/>
                    </a:lnTo>
                    <a:lnTo>
                      <a:pt x="1060" y="687"/>
                    </a:lnTo>
                    <a:lnTo>
                      <a:pt x="1064" y="692"/>
                    </a:lnTo>
                    <a:lnTo>
                      <a:pt x="1068" y="697"/>
                    </a:lnTo>
                    <a:lnTo>
                      <a:pt x="1072" y="702"/>
                    </a:lnTo>
                    <a:lnTo>
                      <a:pt x="1076" y="706"/>
                    </a:lnTo>
                    <a:lnTo>
                      <a:pt x="1080" y="711"/>
                    </a:lnTo>
                    <a:lnTo>
                      <a:pt x="1084" y="716"/>
                    </a:lnTo>
                    <a:lnTo>
                      <a:pt x="1088" y="721"/>
                    </a:lnTo>
                    <a:lnTo>
                      <a:pt x="1092" y="725"/>
                    </a:lnTo>
                    <a:lnTo>
                      <a:pt x="1095" y="731"/>
                    </a:lnTo>
                    <a:lnTo>
                      <a:pt x="1099" y="735"/>
                    </a:lnTo>
                    <a:lnTo>
                      <a:pt x="1103" y="739"/>
                    </a:lnTo>
                    <a:lnTo>
                      <a:pt x="1107" y="744"/>
                    </a:lnTo>
                    <a:lnTo>
                      <a:pt x="1111" y="749"/>
                    </a:lnTo>
                    <a:lnTo>
                      <a:pt x="1115" y="754"/>
                    </a:lnTo>
                    <a:lnTo>
                      <a:pt x="1119" y="758"/>
                    </a:lnTo>
                    <a:lnTo>
                      <a:pt x="1123" y="764"/>
                    </a:lnTo>
                    <a:lnTo>
                      <a:pt x="1127" y="768"/>
                    </a:lnTo>
                    <a:lnTo>
                      <a:pt x="1131" y="772"/>
                    </a:lnTo>
                    <a:lnTo>
                      <a:pt x="1135" y="776"/>
                    </a:lnTo>
                    <a:lnTo>
                      <a:pt x="1139" y="783"/>
                    </a:lnTo>
                    <a:lnTo>
                      <a:pt x="1143" y="786"/>
                    </a:lnTo>
                    <a:lnTo>
                      <a:pt x="1147" y="790"/>
                    </a:lnTo>
                    <a:lnTo>
                      <a:pt x="1151" y="794"/>
                    </a:lnTo>
                    <a:lnTo>
                      <a:pt x="1155" y="800"/>
                    </a:lnTo>
                    <a:lnTo>
                      <a:pt x="1159" y="804"/>
                    </a:lnTo>
                    <a:lnTo>
                      <a:pt x="1163" y="808"/>
                    </a:lnTo>
                    <a:lnTo>
                      <a:pt x="1166" y="812"/>
                    </a:lnTo>
                    <a:lnTo>
                      <a:pt x="1170" y="818"/>
                    </a:lnTo>
                    <a:lnTo>
                      <a:pt x="1174" y="821"/>
                    </a:lnTo>
                    <a:lnTo>
                      <a:pt x="1178" y="825"/>
                    </a:lnTo>
                    <a:lnTo>
                      <a:pt x="1182" y="830"/>
                    </a:lnTo>
                    <a:lnTo>
                      <a:pt x="1186" y="833"/>
                    </a:lnTo>
                    <a:lnTo>
                      <a:pt x="1190" y="839"/>
                    </a:lnTo>
                    <a:lnTo>
                      <a:pt x="1194" y="842"/>
                    </a:lnTo>
                    <a:lnTo>
                      <a:pt x="1198" y="846"/>
                    </a:lnTo>
                    <a:lnTo>
                      <a:pt x="1202" y="851"/>
                    </a:lnTo>
                    <a:lnTo>
                      <a:pt x="1206" y="856"/>
                    </a:lnTo>
                    <a:lnTo>
                      <a:pt x="1210" y="860"/>
                    </a:lnTo>
                    <a:lnTo>
                      <a:pt x="1214" y="863"/>
                    </a:lnTo>
                    <a:lnTo>
                      <a:pt x="1218" y="866"/>
                    </a:lnTo>
                    <a:lnTo>
                      <a:pt x="1222" y="871"/>
                    </a:lnTo>
                    <a:lnTo>
                      <a:pt x="1226" y="875"/>
                    </a:lnTo>
                    <a:lnTo>
                      <a:pt x="1230" y="879"/>
                    </a:lnTo>
                    <a:lnTo>
                      <a:pt x="1233" y="883"/>
                    </a:lnTo>
                    <a:lnTo>
                      <a:pt x="1237" y="887"/>
                    </a:lnTo>
                    <a:lnTo>
                      <a:pt x="1241" y="890"/>
                    </a:lnTo>
                    <a:lnTo>
                      <a:pt x="1245" y="895"/>
                    </a:lnTo>
                    <a:lnTo>
                      <a:pt x="1249" y="898"/>
                    </a:lnTo>
                    <a:lnTo>
                      <a:pt x="1253" y="903"/>
                    </a:lnTo>
                    <a:lnTo>
                      <a:pt x="1257" y="906"/>
                    </a:lnTo>
                    <a:lnTo>
                      <a:pt x="1261" y="909"/>
                    </a:lnTo>
                    <a:lnTo>
                      <a:pt x="1265" y="912"/>
                    </a:lnTo>
                    <a:lnTo>
                      <a:pt x="1269" y="916"/>
                    </a:lnTo>
                    <a:lnTo>
                      <a:pt x="1273" y="921"/>
                    </a:lnTo>
                    <a:lnTo>
                      <a:pt x="1277" y="926"/>
                    </a:lnTo>
                    <a:lnTo>
                      <a:pt x="1281" y="929"/>
                    </a:lnTo>
                    <a:lnTo>
                      <a:pt x="1285" y="931"/>
                    </a:lnTo>
                    <a:lnTo>
                      <a:pt x="1289" y="934"/>
                    </a:lnTo>
                    <a:lnTo>
                      <a:pt x="1293" y="937"/>
                    </a:lnTo>
                    <a:lnTo>
                      <a:pt x="1297" y="941"/>
                    </a:lnTo>
                    <a:lnTo>
                      <a:pt x="1301" y="944"/>
                    </a:lnTo>
                    <a:lnTo>
                      <a:pt x="1304" y="947"/>
                    </a:lnTo>
                    <a:lnTo>
                      <a:pt x="1308" y="950"/>
                    </a:lnTo>
                    <a:lnTo>
                      <a:pt x="1312" y="955"/>
                    </a:lnTo>
                    <a:lnTo>
                      <a:pt x="1316" y="956"/>
                    </a:lnTo>
                    <a:lnTo>
                      <a:pt x="1320" y="962"/>
                    </a:lnTo>
                    <a:lnTo>
                      <a:pt x="1324" y="964"/>
                    </a:lnTo>
                    <a:lnTo>
                      <a:pt x="1328" y="967"/>
                    </a:lnTo>
                    <a:lnTo>
                      <a:pt x="1332" y="970"/>
                    </a:lnTo>
                    <a:lnTo>
                      <a:pt x="1336" y="974"/>
                    </a:lnTo>
                    <a:lnTo>
                      <a:pt x="1340" y="976"/>
                    </a:lnTo>
                    <a:lnTo>
                      <a:pt x="1344" y="980"/>
                    </a:lnTo>
                    <a:lnTo>
                      <a:pt x="1348" y="984"/>
                    </a:lnTo>
                    <a:lnTo>
                      <a:pt x="1352" y="985"/>
                    </a:lnTo>
                    <a:lnTo>
                      <a:pt x="1356" y="987"/>
                    </a:lnTo>
                    <a:lnTo>
                      <a:pt x="1360" y="991"/>
                    </a:lnTo>
                    <a:lnTo>
                      <a:pt x="1364" y="993"/>
                    </a:lnTo>
                    <a:lnTo>
                      <a:pt x="1368" y="995"/>
                    </a:lnTo>
                    <a:lnTo>
                      <a:pt x="1371" y="999"/>
                    </a:lnTo>
                    <a:lnTo>
                      <a:pt x="1375" y="1002"/>
                    </a:lnTo>
                    <a:lnTo>
                      <a:pt x="1379" y="1005"/>
                    </a:lnTo>
                    <a:lnTo>
                      <a:pt x="1383" y="1006"/>
                    </a:lnTo>
                    <a:lnTo>
                      <a:pt x="1387" y="1009"/>
                    </a:lnTo>
                    <a:lnTo>
                      <a:pt x="1391" y="1012"/>
                    </a:lnTo>
                    <a:lnTo>
                      <a:pt x="1395" y="1015"/>
                    </a:lnTo>
                    <a:lnTo>
                      <a:pt x="1399" y="1016"/>
                    </a:lnTo>
                    <a:lnTo>
                      <a:pt x="1403" y="1019"/>
                    </a:lnTo>
                    <a:lnTo>
                      <a:pt x="1407" y="1022"/>
                    </a:lnTo>
                    <a:lnTo>
                      <a:pt x="1411" y="1023"/>
                    </a:lnTo>
                    <a:lnTo>
                      <a:pt x="1415" y="1025"/>
                    </a:lnTo>
                    <a:lnTo>
                      <a:pt x="1419" y="1029"/>
                    </a:lnTo>
                    <a:lnTo>
                      <a:pt x="1423" y="1030"/>
                    </a:lnTo>
                    <a:lnTo>
                      <a:pt x="1427" y="1033"/>
                    </a:lnTo>
                    <a:lnTo>
                      <a:pt x="1431" y="1034"/>
                    </a:lnTo>
                    <a:lnTo>
                      <a:pt x="1435" y="1037"/>
                    </a:lnTo>
                    <a:lnTo>
                      <a:pt x="1438" y="1039"/>
                    </a:lnTo>
                    <a:lnTo>
                      <a:pt x="1442" y="1040"/>
                    </a:lnTo>
                    <a:lnTo>
                      <a:pt x="1446" y="1043"/>
                    </a:lnTo>
                    <a:lnTo>
                      <a:pt x="1450" y="1044"/>
                    </a:lnTo>
                    <a:lnTo>
                      <a:pt x="1454" y="1047"/>
                    </a:lnTo>
                    <a:lnTo>
                      <a:pt x="1458" y="1048"/>
                    </a:lnTo>
                    <a:lnTo>
                      <a:pt x="1462" y="1051"/>
                    </a:lnTo>
                    <a:lnTo>
                      <a:pt x="1466" y="1052"/>
                    </a:lnTo>
                    <a:lnTo>
                      <a:pt x="1470" y="1054"/>
                    </a:lnTo>
                    <a:lnTo>
                      <a:pt x="1474" y="1056"/>
                    </a:lnTo>
                    <a:lnTo>
                      <a:pt x="1478" y="1057"/>
                    </a:lnTo>
                    <a:lnTo>
                      <a:pt x="1482" y="1059"/>
                    </a:lnTo>
                    <a:lnTo>
                      <a:pt x="1486" y="1060"/>
                    </a:lnTo>
                    <a:lnTo>
                      <a:pt x="1490" y="1062"/>
                    </a:lnTo>
                    <a:lnTo>
                      <a:pt x="1494" y="1063"/>
                    </a:lnTo>
                    <a:lnTo>
                      <a:pt x="1498" y="1064"/>
                    </a:lnTo>
                    <a:lnTo>
                      <a:pt x="1502" y="1066"/>
                    </a:lnTo>
                    <a:lnTo>
                      <a:pt x="1506" y="1067"/>
                    </a:lnTo>
                    <a:lnTo>
                      <a:pt x="1509" y="1068"/>
                    </a:lnTo>
                    <a:lnTo>
                      <a:pt x="1513" y="1068"/>
                    </a:lnTo>
                    <a:lnTo>
                      <a:pt x="1517" y="1070"/>
                    </a:lnTo>
                    <a:lnTo>
                      <a:pt x="1521" y="1072"/>
                    </a:lnTo>
                    <a:lnTo>
                      <a:pt x="1525" y="1072"/>
                    </a:lnTo>
                    <a:lnTo>
                      <a:pt x="1529" y="1075"/>
                    </a:lnTo>
                    <a:lnTo>
                      <a:pt x="1533" y="1075"/>
                    </a:lnTo>
                    <a:lnTo>
                      <a:pt x="1537" y="1075"/>
                    </a:lnTo>
                    <a:lnTo>
                      <a:pt x="1541" y="1077"/>
                    </a:lnTo>
                    <a:lnTo>
                      <a:pt x="1545" y="1078"/>
                    </a:lnTo>
                    <a:lnTo>
                      <a:pt x="1549" y="1078"/>
                    </a:lnTo>
                    <a:lnTo>
                      <a:pt x="1553" y="1078"/>
                    </a:lnTo>
                    <a:lnTo>
                      <a:pt x="1557" y="1080"/>
                    </a:lnTo>
                    <a:lnTo>
                      <a:pt x="1561" y="1081"/>
                    </a:lnTo>
                    <a:lnTo>
                      <a:pt x="1565" y="1081"/>
                    </a:lnTo>
                    <a:lnTo>
                      <a:pt x="1569" y="1083"/>
                    </a:lnTo>
                    <a:lnTo>
                      <a:pt x="1573" y="1084"/>
                    </a:lnTo>
                    <a:lnTo>
                      <a:pt x="1576" y="1083"/>
                    </a:lnTo>
                    <a:lnTo>
                      <a:pt x="1580" y="1084"/>
                    </a:lnTo>
                    <a:lnTo>
                      <a:pt x="1584" y="1084"/>
                    </a:lnTo>
                    <a:lnTo>
                      <a:pt x="1588" y="1084"/>
                    </a:lnTo>
                    <a:lnTo>
                      <a:pt x="1592" y="1087"/>
                    </a:lnTo>
                    <a:lnTo>
                      <a:pt x="1596" y="1085"/>
                    </a:lnTo>
                    <a:lnTo>
                      <a:pt x="1600" y="1086"/>
                    </a:lnTo>
                    <a:lnTo>
                      <a:pt x="1604" y="1086"/>
                    </a:lnTo>
                    <a:lnTo>
                      <a:pt x="1608" y="1088"/>
                    </a:lnTo>
                    <a:lnTo>
                      <a:pt x="1612" y="1088"/>
                    </a:lnTo>
                    <a:lnTo>
                      <a:pt x="1616" y="1088"/>
                    </a:lnTo>
                    <a:lnTo>
                      <a:pt x="1620" y="1087"/>
                    </a:lnTo>
                    <a:lnTo>
                      <a:pt x="1624" y="1088"/>
                    </a:lnTo>
                    <a:lnTo>
                      <a:pt x="1628" y="1088"/>
                    </a:lnTo>
                    <a:lnTo>
                      <a:pt x="1632" y="1089"/>
                    </a:lnTo>
                    <a:lnTo>
                      <a:pt x="1636" y="1089"/>
                    </a:lnTo>
                    <a:lnTo>
                      <a:pt x="1640" y="1087"/>
                    </a:lnTo>
                    <a:lnTo>
                      <a:pt x="1643" y="1087"/>
                    </a:lnTo>
                    <a:lnTo>
                      <a:pt x="1647" y="1087"/>
                    </a:lnTo>
                    <a:lnTo>
                      <a:pt x="1651" y="1088"/>
                    </a:lnTo>
                    <a:lnTo>
                      <a:pt x="1655" y="1089"/>
                    </a:lnTo>
                    <a:lnTo>
                      <a:pt x="1659" y="1087"/>
                    </a:lnTo>
                    <a:lnTo>
                      <a:pt x="1663" y="1086"/>
                    </a:lnTo>
                    <a:lnTo>
                      <a:pt x="1667" y="1086"/>
                    </a:lnTo>
                    <a:lnTo>
                      <a:pt x="1671" y="1088"/>
                    </a:lnTo>
                    <a:lnTo>
                      <a:pt x="1675" y="1086"/>
                    </a:lnTo>
                    <a:lnTo>
                      <a:pt x="1679" y="1086"/>
                    </a:lnTo>
                    <a:lnTo>
                      <a:pt x="1683" y="1085"/>
                    </a:lnTo>
                    <a:lnTo>
                      <a:pt x="1687" y="1084"/>
                    </a:lnTo>
                    <a:lnTo>
                      <a:pt x="1691" y="1084"/>
                    </a:lnTo>
                    <a:lnTo>
                      <a:pt x="1695" y="1084"/>
                    </a:lnTo>
                    <a:lnTo>
                      <a:pt x="1699" y="1083"/>
                    </a:lnTo>
                    <a:lnTo>
                      <a:pt x="1703" y="1083"/>
                    </a:lnTo>
                    <a:lnTo>
                      <a:pt x="1707" y="1082"/>
                    </a:lnTo>
                    <a:lnTo>
                      <a:pt x="1711" y="1081"/>
                    </a:lnTo>
                    <a:lnTo>
                      <a:pt x="1714" y="1080"/>
                    </a:lnTo>
                    <a:lnTo>
                      <a:pt x="1718" y="1080"/>
                    </a:lnTo>
                    <a:lnTo>
                      <a:pt x="1722" y="1080"/>
                    </a:lnTo>
                    <a:lnTo>
                      <a:pt x="1726" y="1078"/>
                    </a:lnTo>
                    <a:lnTo>
                      <a:pt x="1730" y="1078"/>
                    </a:lnTo>
                    <a:lnTo>
                      <a:pt x="1734" y="1078"/>
                    </a:lnTo>
                    <a:lnTo>
                      <a:pt x="1738" y="1076"/>
                    </a:lnTo>
                    <a:lnTo>
                      <a:pt x="1742" y="1075"/>
                    </a:lnTo>
                    <a:lnTo>
                      <a:pt x="1746" y="1074"/>
                    </a:lnTo>
                    <a:lnTo>
                      <a:pt x="1750" y="1073"/>
                    </a:lnTo>
                    <a:lnTo>
                      <a:pt x="1754" y="1072"/>
                    </a:lnTo>
                    <a:lnTo>
                      <a:pt x="1758" y="1070"/>
                    </a:lnTo>
                    <a:lnTo>
                      <a:pt x="1762" y="1069"/>
                    </a:lnTo>
                    <a:lnTo>
                      <a:pt x="1766" y="1070"/>
                    </a:lnTo>
                    <a:lnTo>
                      <a:pt x="1770" y="1067"/>
                    </a:lnTo>
                    <a:lnTo>
                      <a:pt x="1774" y="1067"/>
                    </a:lnTo>
                    <a:lnTo>
                      <a:pt x="1778" y="1064"/>
                    </a:lnTo>
                    <a:lnTo>
                      <a:pt x="1781" y="1063"/>
                    </a:lnTo>
                    <a:lnTo>
                      <a:pt x="1785" y="1063"/>
                    </a:lnTo>
                    <a:lnTo>
                      <a:pt x="1789" y="1060"/>
                    </a:lnTo>
                    <a:lnTo>
                      <a:pt x="1793" y="1060"/>
                    </a:lnTo>
                    <a:lnTo>
                      <a:pt x="1797" y="1059"/>
                    </a:lnTo>
                    <a:lnTo>
                      <a:pt x="1801" y="1057"/>
                    </a:lnTo>
                    <a:lnTo>
                      <a:pt x="1805" y="1056"/>
                    </a:lnTo>
                    <a:lnTo>
                      <a:pt x="1809" y="1055"/>
                    </a:lnTo>
                    <a:lnTo>
                      <a:pt x="1813" y="1052"/>
                    </a:lnTo>
                    <a:lnTo>
                      <a:pt x="1817" y="1051"/>
                    </a:lnTo>
                    <a:lnTo>
                      <a:pt x="1821" y="1049"/>
                    </a:lnTo>
                    <a:lnTo>
                      <a:pt x="1825" y="1046"/>
                    </a:lnTo>
                    <a:lnTo>
                      <a:pt x="1829" y="1046"/>
                    </a:lnTo>
                    <a:lnTo>
                      <a:pt x="1833" y="1045"/>
                    </a:lnTo>
                    <a:lnTo>
                      <a:pt x="1837" y="1041"/>
                    </a:lnTo>
                    <a:lnTo>
                      <a:pt x="1841" y="1041"/>
                    </a:lnTo>
                    <a:lnTo>
                      <a:pt x="1845" y="1040"/>
                    </a:lnTo>
                    <a:lnTo>
                      <a:pt x="1848" y="1037"/>
                    </a:lnTo>
                    <a:lnTo>
                      <a:pt x="1852" y="1036"/>
                    </a:lnTo>
                    <a:lnTo>
                      <a:pt x="1856" y="1032"/>
                    </a:lnTo>
                    <a:lnTo>
                      <a:pt x="1860" y="1032"/>
                    </a:lnTo>
                    <a:lnTo>
                      <a:pt x="1864" y="1029"/>
                    </a:lnTo>
                    <a:lnTo>
                      <a:pt x="1868" y="1027"/>
                    </a:lnTo>
                    <a:lnTo>
                      <a:pt x="1872" y="1025"/>
                    </a:lnTo>
                    <a:lnTo>
                      <a:pt x="1876" y="1024"/>
                    </a:lnTo>
                    <a:lnTo>
                      <a:pt x="1880" y="1021"/>
                    </a:lnTo>
                    <a:lnTo>
                      <a:pt x="1884" y="1021"/>
                    </a:lnTo>
                    <a:lnTo>
                      <a:pt x="1888" y="1018"/>
                    </a:lnTo>
                    <a:lnTo>
                      <a:pt x="1892" y="1016"/>
                    </a:lnTo>
                    <a:lnTo>
                      <a:pt x="1896" y="1015"/>
                    </a:lnTo>
                    <a:lnTo>
                      <a:pt x="1900" y="1011"/>
                    </a:lnTo>
                    <a:lnTo>
                      <a:pt x="1904" y="1010"/>
                    </a:lnTo>
                    <a:lnTo>
                      <a:pt x="1908" y="1008"/>
                    </a:lnTo>
                    <a:lnTo>
                      <a:pt x="1912" y="1004"/>
                    </a:lnTo>
                    <a:lnTo>
                      <a:pt x="1916" y="1003"/>
                    </a:lnTo>
                    <a:lnTo>
                      <a:pt x="1919" y="1002"/>
                    </a:lnTo>
                    <a:lnTo>
                      <a:pt x="1923" y="999"/>
                    </a:lnTo>
                    <a:lnTo>
                      <a:pt x="1927" y="995"/>
                    </a:lnTo>
                    <a:lnTo>
                      <a:pt x="1931" y="996"/>
                    </a:lnTo>
                    <a:lnTo>
                      <a:pt x="1935" y="991"/>
                    </a:lnTo>
                    <a:lnTo>
                      <a:pt x="1939" y="991"/>
                    </a:lnTo>
                    <a:lnTo>
                      <a:pt x="1943" y="987"/>
                    </a:lnTo>
                    <a:lnTo>
                      <a:pt x="1947" y="984"/>
                    </a:lnTo>
                    <a:lnTo>
                      <a:pt x="1951" y="981"/>
                    </a:lnTo>
                    <a:lnTo>
                      <a:pt x="1955" y="979"/>
                    </a:lnTo>
                    <a:lnTo>
                      <a:pt x="1959" y="976"/>
                    </a:lnTo>
                    <a:lnTo>
                      <a:pt x="1963" y="974"/>
                    </a:lnTo>
                    <a:lnTo>
                      <a:pt x="1967" y="971"/>
                    </a:lnTo>
                    <a:lnTo>
                      <a:pt x="1971" y="971"/>
                    </a:lnTo>
                    <a:lnTo>
                      <a:pt x="1975" y="966"/>
                    </a:lnTo>
                    <a:lnTo>
                      <a:pt x="1979" y="963"/>
                    </a:lnTo>
                    <a:lnTo>
                      <a:pt x="1983" y="961"/>
                    </a:lnTo>
                    <a:lnTo>
                      <a:pt x="1986" y="959"/>
                    </a:lnTo>
                    <a:lnTo>
                      <a:pt x="1990" y="957"/>
                    </a:lnTo>
                    <a:lnTo>
                      <a:pt x="1994" y="954"/>
                    </a:lnTo>
                    <a:lnTo>
                      <a:pt x="1998" y="951"/>
                    </a:lnTo>
                    <a:lnTo>
                      <a:pt x="2002" y="949"/>
                    </a:lnTo>
                    <a:lnTo>
                      <a:pt x="2006" y="945"/>
                    </a:lnTo>
                    <a:lnTo>
                      <a:pt x="2010" y="943"/>
                    </a:lnTo>
                    <a:lnTo>
                      <a:pt x="2014" y="939"/>
                    </a:lnTo>
                    <a:lnTo>
                      <a:pt x="2018" y="937"/>
                    </a:lnTo>
                    <a:lnTo>
                      <a:pt x="2022" y="935"/>
                    </a:lnTo>
                    <a:lnTo>
                      <a:pt x="2026" y="933"/>
                    </a:lnTo>
                    <a:lnTo>
                      <a:pt x="2030" y="928"/>
                    </a:lnTo>
                    <a:lnTo>
                      <a:pt x="2034" y="926"/>
                    </a:lnTo>
                    <a:lnTo>
                      <a:pt x="2038" y="923"/>
                    </a:lnTo>
                    <a:lnTo>
                      <a:pt x="2042" y="919"/>
                    </a:lnTo>
                    <a:lnTo>
                      <a:pt x="2046" y="917"/>
                    </a:lnTo>
                    <a:lnTo>
                      <a:pt x="2050" y="915"/>
                    </a:lnTo>
                    <a:lnTo>
                      <a:pt x="2054" y="912"/>
                    </a:lnTo>
                    <a:lnTo>
                      <a:pt x="2057" y="909"/>
                    </a:lnTo>
                    <a:lnTo>
                      <a:pt x="2061" y="907"/>
                    </a:lnTo>
                    <a:lnTo>
                      <a:pt x="2065" y="903"/>
                    </a:lnTo>
                    <a:lnTo>
                      <a:pt x="2069" y="900"/>
                    </a:lnTo>
                    <a:lnTo>
                      <a:pt x="2073" y="896"/>
                    </a:lnTo>
                    <a:lnTo>
                      <a:pt x="2077" y="894"/>
                    </a:lnTo>
                    <a:lnTo>
                      <a:pt x="2081" y="890"/>
                    </a:lnTo>
                    <a:lnTo>
                      <a:pt x="2085" y="888"/>
                    </a:lnTo>
                    <a:lnTo>
                      <a:pt x="2089" y="884"/>
                    </a:lnTo>
                    <a:lnTo>
                      <a:pt x="2093" y="882"/>
                    </a:lnTo>
                    <a:lnTo>
                      <a:pt x="2097" y="878"/>
                    </a:lnTo>
                    <a:lnTo>
                      <a:pt x="2101" y="877"/>
                    </a:lnTo>
                    <a:lnTo>
                      <a:pt x="2105" y="872"/>
                    </a:lnTo>
                    <a:lnTo>
                      <a:pt x="2109" y="869"/>
                    </a:lnTo>
                    <a:lnTo>
                      <a:pt x="2113" y="867"/>
                    </a:lnTo>
                    <a:lnTo>
                      <a:pt x="2117" y="863"/>
                    </a:lnTo>
                    <a:lnTo>
                      <a:pt x="2121" y="859"/>
                    </a:lnTo>
                    <a:lnTo>
                      <a:pt x="2124" y="857"/>
                    </a:lnTo>
                    <a:lnTo>
                      <a:pt x="2128" y="854"/>
                    </a:lnTo>
                    <a:lnTo>
                      <a:pt x="2132" y="851"/>
                    </a:lnTo>
                    <a:lnTo>
                      <a:pt x="2136" y="847"/>
                    </a:lnTo>
                    <a:lnTo>
                      <a:pt x="2140" y="845"/>
                    </a:lnTo>
                    <a:lnTo>
                      <a:pt x="2144" y="841"/>
                    </a:lnTo>
                    <a:lnTo>
                      <a:pt x="2148" y="838"/>
                    </a:lnTo>
                    <a:lnTo>
                      <a:pt x="2152" y="835"/>
                    </a:lnTo>
                    <a:lnTo>
                      <a:pt x="2156" y="831"/>
                    </a:lnTo>
                    <a:lnTo>
                      <a:pt x="2160" y="828"/>
                    </a:lnTo>
                    <a:lnTo>
                      <a:pt x="2164" y="824"/>
                    </a:lnTo>
                    <a:lnTo>
                      <a:pt x="2168" y="821"/>
                    </a:lnTo>
                    <a:lnTo>
                      <a:pt x="2172" y="818"/>
                    </a:lnTo>
                    <a:lnTo>
                      <a:pt x="2176" y="815"/>
                    </a:lnTo>
                    <a:lnTo>
                      <a:pt x="2180" y="812"/>
                    </a:lnTo>
                    <a:lnTo>
                      <a:pt x="2184" y="809"/>
                    </a:lnTo>
                    <a:lnTo>
                      <a:pt x="2188" y="803"/>
                    </a:lnTo>
                    <a:lnTo>
                      <a:pt x="2191" y="802"/>
                    </a:lnTo>
                    <a:lnTo>
                      <a:pt x="2195" y="800"/>
                    </a:lnTo>
                    <a:lnTo>
                      <a:pt x="2199" y="794"/>
                    </a:lnTo>
                    <a:lnTo>
                      <a:pt x="2203" y="793"/>
                    </a:lnTo>
                    <a:lnTo>
                      <a:pt x="2207" y="789"/>
                    </a:lnTo>
                    <a:lnTo>
                      <a:pt x="2211" y="786"/>
                    </a:lnTo>
                    <a:lnTo>
                      <a:pt x="2215" y="782"/>
                    </a:lnTo>
                    <a:lnTo>
                      <a:pt x="2219" y="779"/>
                    </a:lnTo>
                    <a:lnTo>
                      <a:pt x="2223" y="777"/>
                    </a:lnTo>
                    <a:lnTo>
                      <a:pt x="2227" y="771"/>
                    </a:lnTo>
                    <a:lnTo>
                      <a:pt x="2231" y="769"/>
                    </a:lnTo>
                    <a:lnTo>
                      <a:pt x="2235" y="764"/>
                    </a:lnTo>
                    <a:lnTo>
                      <a:pt x="2239" y="761"/>
                    </a:lnTo>
                    <a:lnTo>
                      <a:pt x="2243" y="760"/>
                    </a:lnTo>
                    <a:lnTo>
                      <a:pt x="2247" y="755"/>
                    </a:lnTo>
                    <a:lnTo>
                      <a:pt x="2251" y="751"/>
                    </a:lnTo>
                    <a:lnTo>
                      <a:pt x="2255" y="750"/>
                    </a:lnTo>
                    <a:lnTo>
                      <a:pt x="2259" y="746"/>
                    </a:lnTo>
                    <a:lnTo>
                      <a:pt x="2262" y="741"/>
                    </a:lnTo>
                    <a:lnTo>
                      <a:pt x="2266" y="738"/>
                    </a:lnTo>
                    <a:lnTo>
                      <a:pt x="2270" y="734"/>
                    </a:lnTo>
                    <a:lnTo>
                      <a:pt x="2274" y="732"/>
                    </a:lnTo>
                    <a:lnTo>
                      <a:pt x="2278" y="729"/>
                    </a:lnTo>
                    <a:lnTo>
                      <a:pt x="2282" y="726"/>
                    </a:lnTo>
                    <a:lnTo>
                      <a:pt x="2286" y="720"/>
                    </a:lnTo>
                    <a:lnTo>
                      <a:pt x="2290" y="718"/>
                    </a:lnTo>
                    <a:lnTo>
                      <a:pt x="2294" y="715"/>
                    </a:lnTo>
                    <a:lnTo>
                      <a:pt x="2298" y="711"/>
                    </a:lnTo>
                    <a:lnTo>
                      <a:pt x="2302" y="708"/>
                    </a:lnTo>
                    <a:lnTo>
                      <a:pt x="2306" y="704"/>
                    </a:lnTo>
                    <a:lnTo>
                      <a:pt x="2310" y="701"/>
                    </a:lnTo>
                    <a:lnTo>
                      <a:pt x="2314" y="697"/>
                    </a:lnTo>
                    <a:lnTo>
                      <a:pt x="2318" y="694"/>
                    </a:lnTo>
                    <a:lnTo>
                      <a:pt x="2322" y="691"/>
                    </a:lnTo>
                    <a:lnTo>
                      <a:pt x="2326" y="687"/>
                    </a:lnTo>
                    <a:lnTo>
                      <a:pt x="2329" y="685"/>
                    </a:lnTo>
                    <a:lnTo>
                      <a:pt x="2333" y="681"/>
                    </a:lnTo>
                    <a:lnTo>
                      <a:pt x="2337" y="678"/>
                    </a:lnTo>
                    <a:lnTo>
                      <a:pt x="2341" y="675"/>
                    </a:lnTo>
                    <a:lnTo>
                      <a:pt x="2345" y="672"/>
                    </a:lnTo>
                    <a:lnTo>
                      <a:pt x="2349" y="667"/>
                    </a:lnTo>
                    <a:lnTo>
                      <a:pt x="2353" y="664"/>
                    </a:lnTo>
                    <a:lnTo>
                      <a:pt x="2357" y="660"/>
                    </a:lnTo>
                    <a:lnTo>
                      <a:pt x="2361" y="656"/>
                    </a:lnTo>
                    <a:lnTo>
                      <a:pt x="2365" y="654"/>
                    </a:lnTo>
                    <a:lnTo>
                      <a:pt x="2369" y="650"/>
                    </a:lnTo>
                    <a:lnTo>
                      <a:pt x="2373" y="645"/>
                    </a:lnTo>
                    <a:lnTo>
                      <a:pt x="2377" y="642"/>
                    </a:lnTo>
                    <a:lnTo>
                      <a:pt x="2381" y="639"/>
                    </a:lnTo>
                    <a:lnTo>
                      <a:pt x="2385" y="637"/>
                    </a:lnTo>
                    <a:lnTo>
                      <a:pt x="2389" y="634"/>
                    </a:lnTo>
                    <a:lnTo>
                      <a:pt x="2393" y="629"/>
                    </a:lnTo>
                    <a:lnTo>
                      <a:pt x="2396" y="627"/>
                    </a:lnTo>
                    <a:lnTo>
                      <a:pt x="2400" y="622"/>
                    </a:lnTo>
                    <a:lnTo>
                      <a:pt x="2404" y="620"/>
                    </a:lnTo>
                    <a:lnTo>
                      <a:pt x="2408" y="615"/>
                    </a:lnTo>
                    <a:lnTo>
                      <a:pt x="2412" y="612"/>
                    </a:lnTo>
                    <a:lnTo>
                      <a:pt x="2416" y="608"/>
                    </a:lnTo>
                    <a:lnTo>
                      <a:pt x="2420" y="606"/>
                    </a:lnTo>
                    <a:lnTo>
                      <a:pt x="2424" y="602"/>
                    </a:lnTo>
                    <a:lnTo>
                      <a:pt x="2428" y="600"/>
                    </a:lnTo>
                    <a:lnTo>
                      <a:pt x="2432" y="596"/>
                    </a:lnTo>
                    <a:lnTo>
                      <a:pt x="2436" y="594"/>
                    </a:lnTo>
                    <a:lnTo>
                      <a:pt x="2440" y="590"/>
                    </a:lnTo>
                    <a:lnTo>
                      <a:pt x="2444" y="586"/>
                    </a:lnTo>
                    <a:lnTo>
                      <a:pt x="2448" y="583"/>
                    </a:lnTo>
                    <a:lnTo>
                      <a:pt x="2452" y="581"/>
                    </a:lnTo>
                    <a:lnTo>
                      <a:pt x="2456" y="578"/>
                    </a:lnTo>
                    <a:lnTo>
                      <a:pt x="2460" y="572"/>
                    </a:lnTo>
                    <a:lnTo>
                      <a:pt x="2464" y="570"/>
                    </a:lnTo>
                    <a:lnTo>
                      <a:pt x="2467" y="565"/>
                    </a:lnTo>
                    <a:lnTo>
                      <a:pt x="2471" y="563"/>
                    </a:lnTo>
                    <a:lnTo>
                      <a:pt x="2475" y="559"/>
                    </a:lnTo>
                    <a:lnTo>
                      <a:pt x="2479" y="557"/>
                    </a:lnTo>
                    <a:lnTo>
                      <a:pt x="2483" y="555"/>
                    </a:lnTo>
                    <a:lnTo>
                      <a:pt x="2487" y="550"/>
                    </a:lnTo>
                    <a:lnTo>
                      <a:pt x="2491" y="548"/>
                    </a:lnTo>
                    <a:lnTo>
                      <a:pt x="2495" y="544"/>
                    </a:lnTo>
                    <a:lnTo>
                      <a:pt x="2499" y="540"/>
                    </a:lnTo>
                    <a:lnTo>
                      <a:pt x="2503" y="538"/>
                    </a:lnTo>
                    <a:lnTo>
                      <a:pt x="2507" y="535"/>
                    </a:lnTo>
                    <a:lnTo>
                      <a:pt x="2511" y="531"/>
                    </a:lnTo>
                    <a:lnTo>
                      <a:pt x="2515" y="527"/>
                    </a:lnTo>
                    <a:lnTo>
                      <a:pt x="2519" y="525"/>
                    </a:lnTo>
                    <a:lnTo>
                      <a:pt x="2523" y="521"/>
                    </a:lnTo>
                    <a:lnTo>
                      <a:pt x="2527" y="517"/>
                    </a:lnTo>
                    <a:lnTo>
                      <a:pt x="2531" y="514"/>
                    </a:lnTo>
                    <a:lnTo>
                      <a:pt x="2534" y="511"/>
                    </a:lnTo>
                    <a:lnTo>
                      <a:pt x="2538" y="507"/>
                    </a:lnTo>
                    <a:lnTo>
                      <a:pt x="2542" y="505"/>
                    </a:lnTo>
                    <a:lnTo>
                      <a:pt x="2546" y="502"/>
                    </a:lnTo>
                    <a:lnTo>
                      <a:pt x="2550" y="498"/>
                    </a:lnTo>
                    <a:lnTo>
                      <a:pt x="2554" y="496"/>
                    </a:lnTo>
                    <a:lnTo>
                      <a:pt x="2558" y="492"/>
                    </a:lnTo>
                    <a:lnTo>
                      <a:pt x="2562" y="489"/>
                    </a:lnTo>
                    <a:lnTo>
                      <a:pt x="2566" y="486"/>
                    </a:lnTo>
                    <a:lnTo>
                      <a:pt x="2570" y="483"/>
                    </a:lnTo>
                    <a:lnTo>
                      <a:pt x="2574" y="480"/>
                    </a:lnTo>
                    <a:lnTo>
                      <a:pt x="2578" y="477"/>
                    </a:lnTo>
                    <a:lnTo>
                      <a:pt x="2582" y="474"/>
                    </a:lnTo>
                    <a:lnTo>
                      <a:pt x="2586" y="472"/>
                    </a:lnTo>
                    <a:lnTo>
                      <a:pt x="2590" y="467"/>
                    </a:lnTo>
                    <a:lnTo>
                      <a:pt x="2594" y="465"/>
                    </a:lnTo>
                    <a:lnTo>
                      <a:pt x="2598" y="462"/>
                    </a:lnTo>
                    <a:lnTo>
                      <a:pt x="2602" y="458"/>
                    </a:lnTo>
                    <a:lnTo>
                      <a:pt x="2605" y="456"/>
                    </a:lnTo>
                    <a:lnTo>
                      <a:pt x="2609" y="453"/>
                    </a:lnTo>
                    <a:lnTo>
                      <a:pt x="2613" y="450"/>
                    </a:lnTo>
                    <a:lnTo>
                      <a:pt x="2617" y="447"/>
                    </a:lnTo>
                    <a:lnTo>
                      <a:pt x="2621" y="444"/>
                    </a:lnTo>
                    <a:lnTo>
                      <a:pt x="2625" y="440"/>
                    </a:lnTo>
                    <a:lnTo>
                      <a:pt x="2629" y="437"/>
                    </a:lnTo>
                    <a:lnTo>
                      <a:pt x="2633" y="435"/>
                    </a:lnTo>
                    <a:lnTo>
                      <a:pt x="2637" y="431"/>
                    </a:lnTo>
                    <a:lnTo>
                      <a:pt x="2641" y="428"/>
                    </a:lnTo>
                    <a:lnTo>
                      <a:pt x="2645" y="425"/>
                    </a:lnTo>
                    <a:lnTo>
                      <a:pt x="2649" y="421"/>
                    </a:lnTo>
                    <a:lnTo>
                      <a:pt x="2653" y="419"/>
                    </a:lnTo>
                    <a:lnTo>
                      <a:pt x="2657" y="416"/>
                    </a:lnTo>
                    <a:lnTo>
                      <a:pt x="2661" y="414"/>
                    </a:lnTo>
                    <a:lnTo>
                      <a:pt x="2665" y="409"/>
                    </a:lnTo>
                    <a:lnTo>
                      <a:pt x="2669" y="408"/>
                    </a:lnTo>
                    <a:lnTo>
                      <a:pt x="2672" y="406"/>
                    </a:lnTo>
                    <a:lnTo>
                      <a:pt x="2676" y="403"/>
                    </a:lnTo>
                    <a:lnTo>
                      <a:pt x="2680" y="399"/>
                    </a:lnTo>
                    <a:lnTo>
                      <a:pt x="2684" y="397"/>
                    </a:lnTo>
                    <a:lnTo>
                      <a:pt x="2688" y="394"/>
                    </a:lnTo>
                    <a:lnTo>
                      <a:pt x="2692" y="391"/>
                    </a:lnTo>
                    <a:lnTo>
                      <a:pt x="2696" y="388"/>
                    </a:lnTo>
                    <a:lnTo>
                      <a:pt x="2700" y="386"/>
                    </a:lnTo>
                    <a:lnTo>
                      <a:pt x="2704" y="382"/>
                    </a:lnTo>
                    <a:lnTo>
                      <a:pt x="2708" y="381"/>
                    </a:lnTo>
                    <a:lnTo>
                      <a:pt x="2712" y="378"/>
                    </a:lnTo>
                    <a:lnTo>
                      <a:pt x="2716" y="373"/>
                    </a:lnTo>
                    <a:lnTo>
                      <a:pt x="2720" y="371"/>
                    </a:lnTo>
                    <a:lnTo>
                      <a:pt x="2724" y="368"/>
                    </a:lnTo>
                    <a:lnTo>
                      <a:pt x="2728" y="366"/>
                    </a:lnTo>
                    <a:lnTo>
                      <a:pt x="2732" y="363"/>
                    </a:lnTo>
                    <a:lnTo>
                      <a:pt x="2736" y="360"/>
                    </a:lnTo>
                    <a:lnTo>
                      <a:pt x="2739" y="359"/>
                    </a:lnTo>
                    <a:lnTo>
                      <a:pt x="2743" y="356"/>
                    </a:lnTo>
                    <a:lnTo>
                      <a:pt x="2747" y="353"/>
                    </a:lnTo>
                    <a:lnTo>
                      <a:pt x="2751" y="351"/>
                    </a:lnTo>
                    <a:lnTo>
                      <a:pt x="2755" y="347"/>
                    </a:lnTo>
                    <a:lnTo>
                      <a:pt x="2759" y="345"/>
                    </a:lnTo>
                    <a:lnTo>
                      <a:pt x="2763" y="343"/>
                    </a:lnTo>
                    <a:lnTo>
                      <a:pt x="2767" y="340"/>
                    </a:lnTo>
                    <a:lnTo>
                      <a:pt x="2771" y="339"/>
                    </a:lnTo>
                    <a:lnTo>
                      <a:pt x="2775" y="334"/>
                    </a:lnTo>
                    <a:lnTo>
                      <a:pt x="2779" y="332"/>
                    </a:lnTo>
                    <a:lnTo>
                      <a:pt x="2783" y="329"/>
                    </a:lnTo>
                    <a:lnTo>
                      <a:pt x="2787" y="326"/>
                    </a:lnTo>
                    <a:lnTo>
                      <a:pt x="2791" y="326"/>
                    </a:lnTo>
                    <a:lnTo>
                      <a:pt x="2795" y="322"/>
                    </a:lnTo>
                    <a:lnTo>
                      <a:pt x="2799" y="319"/>
                    </a:lnTo>
                    <a:lnTo>
                      <a:pt x="2803" y="317"/>
                    </a:lnTo>
                    <a:lnTo>
                      <a:pt x="2807" y="315"/>
                    </a:lnTo>
                    <a:lnTo>
                      <a:pt x="2810" y="312"/>
                    </a:lnTo>
                    <a:lnTo>
                      <a:pt x="2814" y="309"/>
                    </a:lnTo>
                    <a:lnTo>
                      <a:pt x="2818" y="307"/>
                    </a:lnTo>
                    <a:lnTo>
                      <a:pt x="2822" y="305"/>
                    </a:lnTo>
                    <a:lnTo>
                      <a:pt x="2826" y="304"/>
                    </a:lnTo>
                    <a:lnTo>
                      <a:pt x="2830" y="301"/>
                    </a:lnTo>
                    <a:lnTo>
                      <a:pt x="2834" y="297"/>
                    </a:lnTo>
                    <a:lnTo>
                      <a:pt x="2838" y="296"/>
                    </a:lnTo>
                    <a:lnTo>
                      <a:pt x="2842" y="292"/>
                    </a:lnTo>
                    <a:lnTo>
                      <a:pt x="2846" y="291"/>
                    </a:lnTo>
                    <a:lnTo>
                      <a:pt x="2850" y="289"/>
                    </a:lnTo>
                    <a:lnTo>
                      <a:pt x="2854" y="285"/>
                    </a:lnTo>
                    <a:lnTo>
                      <a:pt x="2858" y="283"/>
                    </a:lnTo>
                    <a:lnTo>
                      <a:pt x="2862" y="281"/>
                    </a:lnTo>
                    <a:lnTo>
                      <a:pt x="2866" y="278"/>
                    </a:lnTo>
                    <a:lnTo>
                      <a:pt x="2870" y="276"/>
                    </a:lnTo>
                    <a:lnTo>
                      <a:pt x="2874" y="274"/>
                    </a:lnTo>
                    <a:lnTo>
                      <a:pt x="2877" y="271"/>
                    </a:lnTo>
                    <a:lnTo>
                      <a:pt x="2881" y="269"/>
                    </a:lnTo>
                    <a:lnTo>
                      <a:pt x="2885" y="267"/>
                    </a:lnTo>
                    <a:lnTo>
                      <a:pt x="2889" y="264"/>
                    </a:lnTo>
                    <a:lnTo>
                      <a:pt x="2893" y="263"/>
                    </a:lnTo>
                    <a:lnTo>
                      <a:pt x="2897" y="259"/>
                    </a:lnTo>
                    <a:lnTo>
                      <a:pt x="2901" y="258"/>
                    </a:lnTo>
                    <a:lnTo>
                      <a:pt x="2905" y="257"/>
                    </a:lnTo>
                    <a:lnTo>
                      <a:pt x="2909" y="255"/>
                    </a:lnTo>
                    <a:lnTo>
                      <a:pt x="2913" y="252"/>
                    </a:lnTo>
                    <a:lnTo>
                      <a:pt x="2917" y="250"/>
                    </a:lnTo>
                    <a:lnTo>
                      <a:pt x="2921" y="248"/>
                    </a:lnTo>
                    <a:lnTo>
                      <a:pt x="2925" y="245"/>
                    </a:lnTo>
                    <a:lnTo>
                      <a:pt x="2929" y="243"/>
                    </a:lnTo>
                    <a:lnTo>
                      <a:pt x="2933" y="242"/>
                    </a:lnTo>
                    <a:lnTo>
                      <a:pt x="2937" y="240"/>
                    </a:lnTo>
                    <a:lnTo>
                      <a:pt x="2941" y="236"/>
                    </a:lnTo>
                    <a:lnTo>
                      <a:pt x="2944" y="235"/>
                    </a:lnTo>
                    <a:lnTo>
                      <a:pt x="2948" y="234"/>
                    </a:lnTo>
                    <a:lnTo>
                      <a:pt x="2952" y="231"/>
                    </a:lnTo>
                    <a:lnTo>
                      <a:pt x="2956" y="228"/>
                    </a:lnTo>
                    <a:lnTo>
                      <a:pt x="2960" y="226"/>
                    </a:lnTo>
                    <a:lnTo>
                      <a:pt x="2964" y="225"/>
                    </a:lnTo>
                    <a:lnTo>
                      <a:pt x="2968" y="223"/>
                    </a:lnTo>
                    <a:lnTo>
                      <a:pt x="2972" y="222"/>
                    </a:lnTo>
                    <a:lnTo>
                      <a:pt x="2976" y="219"/>
                    </a:lnTo>
                    <a:lnTo>
                      <a:pt x="2980" y="216"/>
                    </a:lnTo>
                    <a:lnTo>
                      <a:pt x="2984" y="215"/>
                    </a:lnTo>
                    <a:lnTo>
                      <a:pt x="2988" y="212"/>
                    </a:lnTo>
                    <a:lnTo>
                      <a:pt x="2992" y="211"/>
                    </a:lnTo>
                    <a:lnTo>
                      <a:pt x="2996" y="211"/>
                    </a:lnTo>
                    <a:lnTo>
                      <a:pt x="3000" y="207"/>
                    </a:lnTo>
                    <a:lnTo>
                      <a:pt x="3004" y="205"/>
                    </a:lnTo>
                    <a:lnTo>
                      <a:pt x="3008" y="203"/>
                    </a:lnTo>
                    <a:lnTo>
                      <a:pt x="3012" y="202"/>
                    </a:lnTo>
                    <a:lnTo>
                      <a:pt x="3015" y="201"/>
                    </a:lnTo>
                    <a:lnTo>
                      <a:pt x="3019" y="198"/>
                    </a:lnTo>
                    <a:lnTo>
                      <a:pt x="3023" y="196"/>
                    </a:lnTo>
                    <a:lnTo>
                      <a:pt x="3027" y="194"/>
                    </a:lnTo>
                    <a:lnTo>
                      <a:pt x="3031" y="193"/>
                    </a:lnTo>
                    <a:lnTo>
                      <a:pt x="3035" y="190"/>
                    </a:lnTo>
                    <a:lnTo>
                      <a:pt x="3039" y="189"/>
                    </a:lnTo>
                    <a:lnTo>
                      <a:pt x="3043" y="186"/>
                    </a:lnTo>
                    <a:lnTo>
                      <a:pt x="3047" y="185"/>
                    </a:lnTo>
                    <a:lnTo>
                      <a:pt x="3051" y="184"/>
                    </a:lnTo>
                    <a:lnTo>
                      <a:pt x="3055" y="182"/>
                    </a:lnTo>
                    <a:lnTo>
                      <a:pt x="3059" y="180"/>
                    </a:lnTo>
                    <a:lnTo>
                      <a:pt x="3063" y="179"/>
                    </a:lnTo>
                    <a:lnTo>
                      <a:pt x="3067" y="176"/>
                    </a:lnTo>
                    <a:lnTo>
                      <a:pt x="3071" y="176"/>
                    </a:lnTo>
                    <a:lnTo>
                      <a:pt x="3075" y="173"/>
                    </a:lnTo>
                    <a:lnTo>
                      <a:pt x="3079" y="173"/>
                    </a:lnTo>
                    <a:lnTo>
                      <a:pt x="3082" y="171"/>
                    </a:lnTo>
                    <a:lnTo>
                      <a:pt x="3086" y="169"/>
                    </a:lnTo>
                    <a:lnTo>
                      <a:pt x="3090" y="168"/>
                    </a:lnTo>
                    <a:lnTo>
                      <a:pt x="3094" y="165"/>
                    </a:lnTo>
                    <a:lnTo>
                      <a:pt x="3098" y="164"/>
                    </a:lnTo>
                    <a:lnTo>
                      <a:pt x="3102" y="162"/>
                    </a:lnTo>
                    <a:lnTo>
                      <a:pt x="3106" y="161"/>
                    </a:lnTo>
                    <a:lnTo>
                      <a:pt x="3110" y="159"/>
                    </a:lnTo>
                    <a:lnTo>
                      <a:pt x="3114" y="158"/>
                    </a:lnTo>
                    <a:lnTo>
                      <a:pt x="3118" y="156"/>
                    </a:lnTo>
                    <a:lnTo>
                      <a:pt x="3122" y="154"/>
                    </a:lnTo>
                    <a:lnTo>
                      <a:pt x="3126" y="154"/>
                    </a:lnTo>
                    <a:lnTo>
                      <a:pt x="3130" y="151"/>
                    </a:lnTo>
                    <a:lnTo>
                      <a:pt x="3134" y="149"/>
                    </a:lnTo>
                    <a:lnTo>
                      <a:pt x="3138" y="148"/>
                    </a:lnTo>
                    <a:lnTo>
                      <a:pt x="3142" y="147"/>
                    </a:lnTo>
                    <a:lnTo>
                      <a:pt x="3146" y="144"/>
                    </a:lnTo>
                    <a:lnTo>
                      <a:pt x="3150" y="14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4" name="Freeform 2746"/>
              <p:cNvSpPr>
                <a:spLocks/>
              </p:cNvSpPr>
              <p:nvPr/>
            </p:nvSpPr>
            <p:spPr bwMode="auto">
              <a:xfrm flipV="1">
                <a:off x="506" y="971"/>
                <a:ext cx="1814" cy="950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11"/>
                  </a:cxn>
                  <a:cxn ang="0">
                    <a:pos x="303" y="23"/>
                  </a:cxn>
                  <a:cxn ang="0">
                    <a:pos x="354" y="36"/>
                  </a:cxn>
                  <a:cxn ang="0">
                    <a:pos x="406" y="60"/>
                  </a:cxn>
                  <a:cxn ang="0">
                    <a:pos x="457" y="91"/>
                  </a:cxn>
                  <a:cxn ang="0">
                    <a:pos x="508" y="130"/>
                  </a:cxn>
                  <a:cxn ang="0">
                    <a:pos x="559" y="181"/>
                  </a:cxn>
                  <a:cxn ang="0">
                    <a:pos x="611" y="243"/>
                  </a:cxn>
                  <a:cxn ang="0">
                    <a:pos x="662" y="312"/>
                  </a:cxn>
                  <a:cxn ang="0">
                    <a:pos x="713" y="389"/>
                  </a:cxn>
                  <a:cxn ang="0">
                    <a:pos x="764" y="473"/>
                  </a:cxn>
                  <a:cxn ang="0">
                    <a:pos x="816" y="565"/>
                  </a:cxn>
                  <a:cxn ang="0">
                    <a:pos x="867" y="661"/>
                  </a:cxn>
                  <a:cxn ang="0">
                    <a:pos x="918" y="759"/>
                  </a:cxn>
                  <a:cxn ang="0">
                    <a:pos x="969" y="858"/>
                  </a:cxn>
                  <a:cxn ang="0">
                    <a:pos x="1021" y="959"/>
                  </a:cxn>
                  <a:cxn ang="0">
                    <a:pos x="1072" y="1056"/>
                  </a:cxn>
                  <a:cxn ang="0">
                    <a:pos x="1123" y="1150"/>
                  </a:cxn>
                  <a:cxn ang="0">
                    <a:pos x="1174" y="1237"/>
                  </a:cxn>
                  <a:cxn ang="0">
                    <a:pos x="1226" y="1321"/>
                  </a:cxn>
                  <a:cxn ang="0">
                    <a:pos x="1277" y="1395"/>
                  </a:cxn>
                  <a:cxn ang="0">
                    <a:pos x="1328" y="1461"/>
                  </a:cxn>
                  <a:cxn ang="0">
                    <a:pos x="1379" y="1517"/>
                  </a:cxn>
                  <a:cxn ang="0">
                    <a:pos x="1431" y="1564"/>
                  </a:cxn>
                  <a:cxn ang="0">
                    <a:pos x="1482" y="1599"/>
                  </a:cxn>
                  <a:cxn ang="0">
                    <a:pos x="1533" y="1627"/>
                  </a:cxn>
                  <a:cxn ang="0">
                    <a:pos x="1584" y="1641"/>
                  </a:cxn>
                  <a:cxn ang="0">
                    <a:pos x="1636" y="1648"/>
                  </a:cxn>
                  <a:cxn ang="0">
                    <a:pos x="1687" y="1644"/>
                  </a:cxn>
                  <a:cxn ang="0">
                    <a:pos x="1738" y="1631"/>
                  </a:cxn>
                  <a:cxn ang="0">
                    <a:pos x="1789" y="1609"/>
                  </a:cxn>
                  <a:cxn ang="0">
                    <a:pos x="1841" y="1578"/>
                  </a:cxn>
                  <a:cxn ang="0">
                    <a:pos x="1892" y="1541"/>
                  </a:cxn>
                  <a:cxn ang="0">
                    <a:pos x="1943" y="1497"/>
                  </a:cxn>
                  <a:cxn ang="0">
                    <a:pos x="1994" y="1448"/>
                  </a:cxn>
                  <a:cxn ang="0">
                    <a:pos x="2046" y="1393"/>
                  </a:cxn>
                  <a:cxn ang="0">
                    <a:pos x="2097" y="1335"/>
                  </a:cxn>
                  <a:cxn ang="0">
                    <a:pos x="2148" y="1272"/>
                  </a:cxn>
                  <a:cxn ang="0">
                    <a:pos x="2199" y="1208"/>
                  </a:cxn>
                  <a:cxn ang="0">
                    <a:pos x="2251" y="1143"/>
                  </a:cxn>
                  <a:cxn ang="0">
                    <a:pos x="2302" y="1077"/>
                  </a:cxn>
                  <a:cxn ang="0">
                    <a:pos x="2353" y="1009"/>
                  </a:cxn>
                  <a:cxn ang="0">
                    <a:pos x="2404" y="942"/>
                  </a:cxn>
                  <a:cxn ang="0">
                    <a:pos x="2456" y="877"/>
                  </a:cxn>
                  <a:cxn ang="0">
                    <a:pos x="2507" y="813"/>
                  </a:cxn>
                  <a:cxn ang="0">
                    <a:pos x="2558" y="749"/>
                  </a:cxn>
                  <a:cxn ang="0">
                    <a:pos x="2609" y="687"/>
                  </a:cxn>
                  <a:cxn ang="0">
                    <a:pos x="2661" y="630"/>
                  </a:cxn>
                  <a:cxn ang="0">
                    <a:pos x="2712" y="574"/>
                  </a:cxn>
                  <a:cxn ang="0">
                    <a:pos x="2763" y="520"/>
                  </a:cxn>
                  <a:cxn ang="0">
                    <a:pos x="2814" y="471"/>
                  </a:cxn>
                  <a:cxn ang="0">
                    <a:pos x="2866" y="425"/>
                  </a:cxn>
                  <a:cxn ang="0">
                    <a:pos x="2917" y="382"/>
                  </a:cxn>
                  <a:cxn ang="0">
                    <a:pos x="2968" y="339"/>
                  </a:cxn>
                  <a:cxn ang="0">
                    <a:pos x="3019" y="303"/>
                  </a:cxn>
                  <a:cxn ang="0">
                    <a:pos x="3071" y="266"/>
                  </a:cxn>
                  <a:cxn ang="0">
                    <a:pos x="3122" y="237"/>
                  </a:cxn>
                </a:cxnLst>
                <a:rect l="0" t="0" r="r" b="b"/>
                <a:pathLst>
                  <a:path w="3150" h="1649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4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3"/>
                    </a:lnTo>
                    <a:lnTo>
                      <a:pt x="63" y="1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5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8"/>
                    </a:lnTo>
                    <a:lnTo>
                      <a:pt x="220" y="6"/>
                    </a:lnTo>
                    <a:lnTo>
                      <a:pt x="224" y="8"/>
                    </a:lnTo>
                    <a:lnTo>
                      <a:pt x="228" y="7"/>
                    </a:lnTo>
                    <a:lnTo>
                      <a:pt x="232" y="7"/>
                    </a:lnTo>
                    <a:lnTo>
                      <a:pt x="236" y="9"/>
                    </a:lnTo>
                    <a:lnTo>
                      <a:pt x="240" y="8"/>
                    </a:lnTo>
                    <a:lnTo>
                      <a:pt x="244" y="10"/>
                    </a:lnTo>
                    <a:lnTo>
                      <a:pt x="248" y="10"/>
                    </a:lnTo>
                    <a:lnTo>
                      <a:pt x="252" y="11"/>
                    </a:lnTo>
                    <a:lnTo>
                      <a:pt x="256" y="10"/>
                    </a:lnTo>
                    <a:lnTo>
                      <a:pt x="260" y="12"/>
                    </a:lnTo>
                    <a:lnTo>
                      <a:pt x="264" y="12"/>
                    </a:lnTo>
                    <a:lnTo>
                      <a:pt x="268" y="13"/>
                    </a:lnTo>
                    <a:lnTo>
                      <a:pt x="272" y="13"/>
                    </a:lnTo>
                    <a:lnTo>
                      <a:pt x="275" y="15"/>
                    </a:lnTo>
                    <a:lnTo>
                      <a:pt x="279" y="16"/>
                    </a:lnTo>
                    <a:lnTo>
                      <a:pt x="283" y="18"/>
                    </a:lnTo>
                    <a:lnTo>
                      <a:pt x="287" y="18"/>
                    </a:lnTo>
                    <a:lnTo>
                      <a:pt x="291" y="17"/>
                    </a:lnTo>
                    <a:lnTo>
                      <a:pt x="295" y="20"/>
                    </a:lnTo>
                    <a:lnTo>
                      <a:pt x="299" y="19"/>
                    </a:lnTo>
                    <a:lnTo>
                      <a:pt x="303" y="23"/>
                    </a:lnTo>
                    <a:lnTo>
                      <a:pt x="307" y="21"/>
                    </a:lnTo>
                    <a:lnTo>
                      <a:pt x="311" y="23"/>
                    </a:lnTo>
                    <a:lnTo>
                      <a:pt x="315" y="23"/>
                    </a:lnTo>
                    <a:lnTo>
                      <a:pt x="319" y="25"/>
                    </a:lnTo>
                    <a:lnTo>
                      <a:pt x="323" y="26"/>
                    </a:lnTo>
                    <a:lnTo>
                      <a:pt x="327" y="26"/>
                    </a:lnTo>
                    <a:lnTo>
                      <a:pt x="331" y="29"/>
                    </a:lnTo>
                    <a:lnTo>
                      <a:pt x="335" y="30"/>
                    </a:lnTo>
                    <a:lnTo>
                      <a:pt x="339" y="32"/>
                    </a:lnTo>
                    <a:lnTo>
                      <a:pt x="342" y="33"/>
                    </a:lnTo>
                    <a:lnTo>
                      <a:pt x="346" y="34"/>
                    </a:lnTo>
                    <a:lnTo>
                      <a:pt x="350" y="35"/>
                    </a:lnTo>
                    <a:lnTo>
                      <a:pt x="354" y="36"/>
                    </a:lnTo>
                    <a:lnTo>
                      <a:pt x="358" y="38"/>
                    </a:lnTo>
                    <a:lnTo>
                      <a:pt x="362" y="40"/>
                    </a:lnTo>
                    <a:lnTo>
                      <a:pt x="366" y="40"/>
                    </a:lnTo>
                    <a:lnTo>
                      <a:pt x="370" y="44"/>
                    </a:lnTo>
                    <a:lnTo>
                      <a:pt x="374" y="45"/>
                    </a:lnTo>
                    <a:lnTo>
                      <a:pt x="378" y="47"/>
                    </a:lnTo>
                    <a:lnTo>
                      <a:pt x="382" y="48"/>
                    </a:lnTo>
                    <a:lnTo>
                      <a:pt x="386" y="49"/>
                    </a:lnTo>
                    <a:lnTo>
                      <a:pt x="390" y="52"/>
                    </a:lnTo>
                    <a:lnTo>
                      <a:pt x="394" y="53"/>
                    </a:lnTo>
                    <a:lnTo>
                      <a:pt x="398" y="56"/>
                    </a:lnTo>
                    <a:lnTo>
                      <a:pt x="402" y="58"/>
                    </a:lnTo>
                    <a:lnTo>
                      <a:pt x="406" y="60"/>
                    </a:lnTo>
                    <a:lnTo>
                      <a:pt x="410" y="62"/>
                    </a:lnTo>
                    <a:lnTo>
                      <a:pt x="413" y="65"/>
                    </a:lnTo>
                    <a:lnTo>
                      <a:pt x="417" y="67"/>
                    </a:lnTo>
                    <a:lnTo>
                      <a:pt x="421" y="68"/>
                    </a:lnTo>
                    <a:lnTo>
                      <a:pt x="425" y="72"/>
                    </a:lnTo>
                    <a:lnTo>
                      <a:pt x="429" y="74"/>
                    </a:lnTo>
                    <a:lnTo>
                      <a:pt x="433" y="74"/>
                    </a:lnTo>
                    <a:lnTo>
                      <a:pt x="437" y="77"/>
                    </a:lnTo>
                    <a:lnTo>
                      <a:pt x="441" y="80"/>
                    </a:lnTo>
                    <a:lnTo>
                      <a:pt x="445" y="82"/>
                    </a:lnTo>
                    <a:lnTo>
                      <a:pt x="449" y="86"/>
                    </a:lnTo>
                    <a:lnTo>
                      <a:pt x="453" y="88"/>
                    </a:lnTo>
                    <a:lnTo>
                      <a:pt x="457" y="91"/>
                    </a:lnTo>
                    <a:lnTo>
                      <a:pt x="461" y="94"/>
                    </a:lnTo>
                    <a:lnTo>
                      <a:pt x="465" y="97"/>
                    </a:lnTo>
                    <a:lnTo>
                      <a:pt x="469" y="99"/>
                    </a:lnTo>
                    <a:lnTo>
                      <a:pt x="473" y="103"/>
                    </a:lnTo>
                    <a:lnTo>
                      <a:pt x="477" y="106"/>
                    </a:lnTo>
                    <a:lnTo>
                      <a:pt x="480" y="109"/>
                    </a:lnTo>
                    <a:lnTo>
                      <a:pt x="484" y="112"/>
                    </a:lnTo>
                    <a:lnTo>
                      <a:pt x="488" y="114"/>
                    </a:lnTo>
                    <a:lnTo>
                      <a:pt x="492" y="119"/>
                    </a:lnTo>
                    <a:lnTo>
                      <a:pt x="496" y="121"/>
                    </a:lnTo>
                    <a:lnTo>
                      <a:pt x="500" y="125"/>
                    </a:lnTo>
                    <a:lnTo>
                      <a:pt x="504" y="129"/>
                    </a:lnTo>
                    <a:lnTo>
                      <a:pt x="508" y="130"/>
                    </a:lnTo>
                    <a:lnTo>
                      <a:pt x="512" y="136"/>
                    </a:lnTo>
                    <a:lnTo>
                      <a:pt x="516" y="138"/>
                    </a:lnTo>
                    <a:lnTo>
                      <a:pt x="520" y="143"/>
                    </a:lnTo>
                    <a:lnTo>
                      <a:pt x="524" y="146"/>
                    </a:lnTo>
                    <a:lnTo>
                      <a:pt x="528" y="150"/>
                    </a:lnTo>
                    <a:lnTo>
                      <a:pt x="532" y="153"/>
                    </a:lnTo>
                    <a:lnTo>
                      <a:pt x="536" y="157"/>
                    </a:lnTo>
                    <a:lnTo>
                      <a:pt x="540" y="162"/>
                    </a:lnTo>
                    <a:lnTo>
                      <a:pt x="544" y="165"/>
                    </a:lnTo>
                    <a:lnTo>
                      <a:pt x="547" y="169"/>
                    </a:lnTo>
                    <a:lnTo>
                      <a:pt x="551" y="174"/>
                    </a:lnTo>
                    <a:lnTo>
                      <a:pt x="555" y="178"/>
                    </a:lnTo>
                    <a:lnTo>
                      <a:pt x="559" y="181"/>
                    </a:lnTo>
                    <a:lnTo>
                      <a:pt x="563" y="186"/>
                    </a:lnTo>
                    <a:lnTo>
                      <a:pt x="567" y="191"/>
                    </a:lnTo>
                    <a:lnTo>
                      <a:pt x="571" y="196"/>
                    </a:lnTo>
                    <a:lnTo>
                      <a:pt x="575" y="199"/>
                    </a:lnTo>
                    <a:lnTo>
                      <a:pt x="579" y="204"/>
                    </a:lnTo>
                    <a:lnTo>
                      <a:pt x="583" y="209"/>
                    </a:lnTo>
                    <a:lnTo>
                      <a:pt x="587" y="216"/>
                    </a:lnTo>
                    <a:lnTo>
                      <a:pt x="591" y="218"/>
                    </a:lnTo>
                    <a:lnTo>
                      <a:pt x="595" y="221"/>
                    </a:lnTo>
                    <a:lnTo>
                      <a:pt x="599" y="228"/>
                    </a:lnTo>
                    <a:lnTo>
                      <a:pt x="603" y="231"/>
                    </a:lnTo>
                    <a:lnTo>
                      <a:pt x="607" y="238"/>
                    </a:lnTo>
                    <a:lnTo>
                      <a:pt x="611" y="243"/>
                    </a:lnTo>
                    <a:lnTo>
                      <a:pt x="615" y="247"/>
                    </a:lnTo>
                    <a:lnTo>
                      <a:pt x="618" y="253"/>
                    </a:lnTo>
                    <a:lnTo>
                      <a:pt x="622" y="257"/>
                    </a:lnTo>
                    <a:lnTo>
                      <a:pt x="626" y="262"/>
                    </a:lnTo>
                    <a:lnTo>
                      <a:pt x="630" y="268"/>
                    </a:lnTo>
                    <a:lnTo>
                      <a:pt x="634" y="274"/>
                    </a:lnTo>
                    <a:lnTo>
                      <a:pt x="638" y="279"/>
                    </a:lnTo>
                    <a:lnTo>
                      <a:pt x="642" y="284"/>
                    </a:lnTo>
                    <a:lnTo>
                      <a:pt x="646" y="289"/>
                    </a:lnTo>
                    <a:lnTo>
                      <a:pt x="650" y="296"/>
                    </a:lnTo>
                    <a:lnTo>
                      <a:pt x="654" y="301"/>
                    </a:lnTo>
                    <a:lnTo>
                      <a:pt x="658" y="306"/>
                    </a:lnTo>
                    <a:lnTo>
                      <a:pt x="662" y="312"/>
                    </a:lnTo>
                    <a:lnTo>
                      <a:pt x="666" y="317"/>
                    </a:lnTo>
                    <a:lnTo>
                      <a:pt x="670" y="323"/>
                    </a:lnTo>
                    <a:lnTo>
                      <a:pt x="674" y="329"/>
                    </a:lnTo>
                    <a:lnTo>
                      <a:pt x="678" y="336"/>
                    </a:lnTo>
                    <a:lnTo>
                      <a:pt x="682" y="340"/>
                    </a:lnTo>
                    <a:lnTo>
                      <a:pt x="685" y="346"/>
                    </a:lnTo>
                    <a:lnTo>
                      <a:pt x="689" y="351"/>
                    </a:lnTo>
                    <a:lnTo>
                      <a:pt x="693" y="358"/>
                    </a:lnTo>
                    <a:lnTo>
                      <a:pt x="697" y="365"/>
                    </a:lnTo>
                    <a:lnTo>
                      <a:pt x="701" y="370"/>
                    </a:lnTo>
                    <a:lnTo>
                      <a:pt x="705" y="375"/>
                    </a:lnTo>
                    <a:lnTo>
                      <a:pt x="709" y="383"/>
                    </a:lnTo>
                    <a:lnTo>
                      <a:pt x="713" y="389"/>
                    </a:lnTo>
                    <a:lnTo>
                      <a:pt x="717" y="396"/>
                    </a:lnTo>
                    <a:lnTo>
                      <a:pt x="721" y="402"/>
                    </a:lnTo>
                    <a:lnTo>
                      <a:pt x="725" y="407"/>
                    </a:lnTo>
                    <a:lnTo>
                      <a:pt x="729" y="413"/>
                    </a:lnTo>
                    <a:lnTo>
                      <a:pt x="733" y="420"/>
                    </a:lnTo>
                    <a:lnTo>
                      <a:pt x="737" y="428"/>
                    </a:lnTo>
                    <a:lnTo>
                      <a:pt x="741" y="433"/>
                    </a:lnTo>
                    <a:lnTo>
                      <a:pt x="745" y="441"/>
                    </a:lnTo>
                    <a:lnTo>
                      <a:pt x="749" y="447"/>
                    </a:lnTo>
                    <a:lnTo>
                      <a:pt x="753" y="454"/>
                    </a:lnTo>
                    <a:lnTo>
                      <a:pt x="756" y="460"/>
                    </a:lnTo>
                    <a:lnTo>
                      <a:pt x="760" y="468"/>
                    </a:lnTo>
                    <a:lnTo>
                      <a:pt x="764" y="473"/>
                    </a:lnTo>
                    <a:lnTo>
                      <a:pt x="768" y="480"/>
                    </a:lnTo>
                    <a:lnTo>
                      <a:pt x="772" y="489"/>
                    </a:lnTo>
                    <a:lnTo>
                      <a:pt x="776" y="494"/>
                    </a:lnTo>
                    <a:lnTo>
                      <a:pt x="780" y="502"/>
                    </a:lnTo>
                    <a:lnTo>
                      <a:pt x="784" y="508"/>
                    </a:lnTo>
                    <a:lnTo>
                      <a:pt x="788" y="515"/>
                    </a:lnTo>
                    <a:lnTo>
                      <a:pt x="792" y="522"/>
                    </a:lnTo>
                    <a:lnTo>
                      <a:pt x="796" y="529"/>
                    </a:lnTo>
                    <a:lnTo>
                      <a:pt x="800" y="536"/>
                    </a:lnTo>
                    <a:lnTo>
                      <a:pt x="804" y="543"/>
                    </a:lnTo>
                    <a:lnTo>
                      <a:pt x="808" y="549"/>
                    </a:lnTo>
                    <a:lnTo>
                      <a:pt x="812" y="559"/>
                    </a:lnTo>
                    <a:lnTo>
                      <a:pt x="816" y="565"/>
                    </a:lnTo>
                    <a:lnTo>
                      <a:pt x="820" y="572"/>
                    </a:lnTo>
                    <a:lnTo>
                      <a:pt x="823" y="580"/>
                    </a:lnTo>
                    <a:lnTo>
                      <a:pt x="827" y="588"/>
                    </a:lnTo>
                    <a:lnTo>
                      <a:pt x="831" y="594"/>
                    </a:lnTo>
                    <a:lnTo>
                      <a:pt x="835" y="601"/>
                    </a:lnTo>
                    <a:lnTo>
                      <a:pt x="839" y="610"/>
                    </a:lnTo>
                    <a:lnTo>
                      <a:pt x="843" y="616"/>
                    </a:lnTo>
                    <a:lnTo>
                      <a:pt x="847" y="623"/>
                    </a:lnTo>
                    <a:lnTo>
                      <a:pt x="851" y="630"/>
                    </a:lnTo>
                    <a:lnTo>
                      <a:pt x="855" y="637"/>
                    </a:lnTo>
                    <a:lnTo>
                      <a:pt x="859" y="645"/>
                    </a:lnTo>
                    <a:lnTo>
                      <a:pt x="863" y="653"/>
                    </a:lnTo>
                    <a:lnTo>
                      <a:pt x="867" y="661"/>
                    </a:lnTo>
                    <a:lnTo>
                      <a:pt x="871" y="669"/>
                    </a:lnTo>
                    <a:lnTo>
                      <a:pt x="875" y="675"/>
                    </a:lnTo>
                    <a:lnTo>
                      <a:pt x="879" y="682"/>
                    </a:lnTo>
                    <a:lnTo>
                      <a:pt x="883" y="691"/>
                    </a:lnTo>
                    <a:lnTo>
                      <a:pt x="887" y="698"/>
                    </a:lnTo>
                    <a:lnTo>
                      <a:pt x="890" y="707"/>
                    </a:lnTo>
                    <a:lnTo>
                      <a:pt x="894" y="712"/>
                    </a:lnTo>
                    <a:lnTo>
                      <a:pt x="898" y="722"/>
                    </a:lnTo>
                    <a:lnTo>
                      <a:pt x="902" y="730"/>
                    </a:lnTo>
                    <a:lnTo>
                      <a:pt x="906" y="736"/>
                    </a:lnTo>
                    <a:lnTo>
                      <a:pt x="910" y="744"/>
                    </a:lnTo>
                    <a:lnTo>
                      <a:pt x="914" y="750"/>
                    </a:lnTo>
                    <a:lnTo>
                      <a:pt x="918" y="759"/>
                    </a:lnTo>
                    <a:lnTo>
                      <a:pt x="922" y="766"/>
                    </a:lnTo>
                    <a:lnTo>
                      <a:pt x="926" y="774"/>
                    </a:lnTo>
                    <a:lnTo>
                      <a:pt x="930" y="782"/>
                    </a:lnTo>
                    <a:lnTo>
                      <a:pt x="934" y="791"/>
                    </a:lnTo>
                    <a:lnTo>
                      <a:pt x="938" y="798"/>
                    </a:lnTo>
                    <a:lnTo>
                      <a:pt x="942" y="805"/>
                    </a:lnTo>
                    <a:lnTo>
                      <a:pt x="946" y="813"/>
                    </a:lnTo>
                    <a:lnTo>
                      <a:pt x="950" y="820"/>
                    </a:lnTo>
                    <a:lnTo>
                      <a:pt x="954" y="829"/>
                    </a:lnTo>
                    <a:lnTo>
                      <a:pt x="958" y="837"/>
                    </a:lnTo>
                    <a:lnTo>
                      <a:pt x="961" y="844"/>
                    </a:lnTo>
                    <a:lnTo>
                      <a:pt x="965" y="852"/>
                    </a:lnTo>
                    <a:lnTo>
                      <a:pt x="969" y="858"/>
                    </a:lnTo>
                    <a:lnTo>
                      <a:pt x="973" y="868"/>
                    </a:lnTo>
                    <a:lnTo>
                      <a:pt x="977" y="874"/>
                    </a:lnTo>
                    <a:lnTo>
                      <a:pt x="981" y="883"/>
                    </a:lnTo>
                    <a:lnTo>
                      <a:pt x="985" y="890"/>
                    </a:lnTo>
                    <a:lnTo>
                      <a:pt x="989" y="898"/>
                    </a:lnTo>
                    <a:lnTo>
                      <a:pt x="993" y="905"/>
                    </a:lnTo>
                    <a:lnTo>
                      <a:pt x="997" y="913"/>
                    </a:lnTo>
                    <a:lnTo>
                      <a:pt x="1001" y="921"/>
                    </a:lnTo>
                    <a:lnTo>
                      <a:pt x="1005" y="928"/>
                    </a:lnTo>
                    <a:lnTo>
                      <a:pt x="1009" y="937"/>
                    </a:lnTo>
                    <a:lnTo>
                      <a:pt x="1013" y="943"/>
                    </a:lnTo>
                    <a:lnTo>
                      <a:pt x="1017" y="951"/>
                    </a:lnTo>
                    <a:lnTo>
                      <a:pt x="1021" y="959"/>
                    </a:lnTo>
                    <a:lnTo>
                      <a:pt x="1025" y="967"/>
                    </a:lnTo>
                    <a:lnTo>
                      <a:pt x="1028" y="975"/>
                    </a:lnTo>
                    <a:lnTo>
                      <a:pt x="1032" y="980"/>
                    </a:lnTo>
                    <a:lnTo>
                      <a:pt x="1036" y="990"/>
                    </a:lnTo>
                    <a:lnTo>
                      <a:pt x="1040" y="997"/>
                    </a:lnTo>
                    <a:lnTo>
                      <a:pt x="1044" y="1003"/>
                    </a:lnTo>
                    <a:lnTo>
                      <a:pt x="1048" y="1011"/>
                    </a:lnTo>
                    <a:lnTo>
                      <a:pt x="1052" y="1021"/>
                    </a:lnTo>
                    <a:lnTo>
                      <a:pt x="1056" y="1026"/>
                    </a:lnTo>
                    <a:lnTo>
                      <a:pt x="1060" y="1033"/>
                    </a:lnTo>
                    <a:lnTo>
                      <a:pt x="1064" y="1042"/>
                    </a:lnTo>
                    <a:lnTo>
                      <a:pt x="1068" y="1049"/>
                    </a:lnTo>
                    <a:lnTo>
                      <a:pt x="1072" y="1056"/>
                    </a:lnTo>
                    <a:lnTo>
                      <a:pt x="1076" y="1063"/>
                    </a:lnTo>
                    <a:lnTo>
                      <a:pt x="1080" y="1071"/>
                    </a:lnTo>
                    <a:lnTo>
                      <a:pt x="1084" y="1078"/>
                    </a:lnTo>
                    <a:lnTo>
                      <a:pt x="1088" y="1085"/>
                    </a:lnTo>
                    <a:lnTo>
                      <a:pt x="1092" y="1093"/>
                    </a:lnTo>
                    <a:lnTo>
                      <a:pt x="1095" y="1099"/>
                    </a:lnTo>
                    <a:lnTo>
                      <a:pt x="1099" y="1107"/>
                    </a:lnTo>
                    <a:lnTo>
                      <a:pt x="1103" y="1113"/>
                    </a:lnTo>
                    <a:lnTo>
                      <a:pt x="1107" y="1120"/>
                    </a:lnTo>
                    <a:lnTo>
                      <a:pt x="1111" y="1128"/>
                    </a:lnTo>
                    <a:lnTo>
                      <a:pt x="1115" y="1135"/>
                    </a:lnTo>
                    <a:lnTo>
                      <a:pt x="1119" y="1143"/>
                    </a:lnTo>
                    <a:lnTo>
                      <a:pt x="1123" y="1150"/>
                    </a:lnTo>
                    <a:lnTo>
                      <a:pt x="1127" y="1158"/>
                    </a:lnTo>
                    <a:lnTo>
                      <a:pt x="1131" y="1165"/>
                    </a:lnTo>
                    <a:lnTo>
                      <a:pt x="1135" y="1169"/>
                    </a:lnTo>
                    <a:lnTo>
                      <a:pt x="1139" y="1177"/>
                    </a:lnTo>
                    <a:lnTo>
                      <a:pt x="1143" y="1184"/>
                    </a:lnTo>
                    <a:lnTo>
                      <a:pt x="1147" y="1191"/>
                    </a:lnTo>
                    <a:lnTo>
                      <a:pt x="1151" y="1198"/>
                    </a:lnTo>
                    <a:lnTo>
                      <a:pt x="1155" y="1204"/>
                    </a:lnTo>
                    <a:lnTo>
                      <a:pt x="1159" y="1212"/>
                    </a:lnTo>
                    <a:lnTo>
                      <a:pt x="1163" y="1218"/>
                    </a:lnTo>
                    <a:lnTo>
                      <a:pt x="1166" y="1225"/>
                    </a:lnTo>
                    <a:lnTo>
                      <a:pt x="1170" y="1231"/>
                    </a:lnTo>
                    <a:lnTo>
                      <a:pt x="1174" y="1237"/>
                    </a:lnTo>
                    <a:lnTo>
                      <a:pt x="1178" y="1246"/>
                    </a:lnTo>
                    <a:lnTo>
                      <a:pt x="1182" y="1252"/>
                    </a:lnTo>
                    <a:lnTo>
                      <a:pt x="1186" y="1258"/>
                    </a:lnTo>
                    <a:lnTo>
                      <a:pt x="1190" y="1263"/>
                    </a:lnTo>
                    <a:lnTo>
                      <a:pt x="1194" y="1272"/>
                    </a:lnTo>
                    <a:lnTo>
                      <a:pt x="1198" y="1279"/>
                    </a:lnTo>
                    <a:lnTo>
                      <a:pt x="1202" y="1284"/>
                    </a:lnTo>
                    <a:lnTo>
                      <a:pt x="1206" y="1289"/>
                    </a:lnTo>
                    <a:lnTo>
                      <a:pt x="1210" y="1295"/>
                    </a:lnTo>
                    <a:lnTo>
                      <a:pt x="1214" y="1302"/>
                    </a:lnTo>
                    <a:lnTo>
                      <a:pt x="1218" y="1309"/>
                    </a:lnTo>
                    <a:lnTo>
                      <a:pt x="1222" y="1313"/>
                    </a:lnTo>
                    <a:lnTo>
                      <a:pt x="1226" y="1321"/>
                    </a:lnTo>
                    <a:lnTo>
                      <a:pt x="1230" y="1327"/>
                    </a:lnTo>
                    <a:lnTo>
                      <a:pt x="1233" y="1331"/>
                    </a:lnTo>
                    <a:lnTo>
                      <a:pt x="1237" y="1337"/>
                    </a:lnTo>
                    <a:lnTo>
                      <a:pt x="1241" y="1344"/>
                    </a:lnTo>
                    <a:lnTo>
                      <a:pt x="1245" y="1349"/>
                    </a:lnTo>
                    <a:lnTo>
                      <a:pt x="1249" y="1355"/>
                    </a:lnTo>
                    <a:lnTo>
                      <a:pt x="1253" y="1361"/>
                    </a:lnTo>
                    <a:lnTo>
                      <a:pt x="1257" y="1367"/>
                    </a:lnTo>
                    <a:lnTo>
                      <a:pt x="1261" y="1373"/>
                    </a:lnTo>
                    <a:lnTo>
                      <a:pt x="1265" y="1379"/>
                    </a:lnTo>
                    <a:lnTo>
                      <a:pt x="1269" y="1384"/>
                    </a:lnTo>
                    <a:lnTo>
                      <a:pt x="1273" y="1388"/>
                    </a:lnTo>
                    <a:lnTo>
                      <a:pt x="1277" y="1395"/>
                    </a:lnTo>
                    <a:lnTo>
                      <a:pt x="1281" y="1400"/>
                    </a:lnTo>
                    <a:lnTo>
                      <a:pt x="1285" y="1405"/>
                    </a:lnTo>
                    <a:lnTo>
                      <a:pt x="1289" y="1411"/>
                    </a:lnTo>
                    <a:lnTo>
                      <a:pt x="1293" y="1414"/>
                    </a:lnTo>
                    <a:lnTo>
                      <a:pt x="1297" y="1420"/>
                    </a:lnTo>
                    <a:lnTo>
                      <a:pt x="1301" y="1425"/>
                    </a:lnTo>
                    <a:lnTo>
                      <a:pt x="1304" y="1431"/>
                    </a:lnTo>
                    <a:lnTo>
                      <a:pt x="1308" y="1437"/>
                    </a:lnTo>
                    <a:lnTo>
                      <a:pt x="1312" y="1442"/>
                    </a:lnTo>
                    <a:lnTo>
                      <a:pt x="1316" y="1445"/>
                    </a:lnTo>
                    <a:lnTo>
                      <a:pt x="1320" y="1451"/>
                    </a:lnTo>
                    <a:lnTo>
                      <a:pt x="1324" y="1455"/>
                    </a:lnTo>
                    <a:lnTo>
                      <a:pt x="1328" y="1461"/>
                    </a:lnTo>
                    <a:lnTo>
                      <a:pt x="1332" y="1465"/>
                    </a:lnTo>
                    <a:lnTo>
                      <a:pt x="1336" y="1471"/>
                    </a:lnTo>
                    <a:lnTo>
                      <a:pt x="1340" y="1475"/>
                    </a:lnTo>
                    <a:lnTo>
                      <a:pt x="1344" y="1479"/>
                    </a:lnTo>
                    <a:lnTo>
                      <a:pt x="1348" y="1483"/>
                    </a:lnTo>
                    <a:lnTo>
                      <a:pt x="1352" y="1486"/>
                    </a:lnTo>
                    <a:lnTo>
                      <a:pt x="1356" y="1493"/>
                    </a:lnTo>
                    <a:lnTo>
                      <a:pt x="1360" y="1496"/>
                    </a:lnTo>
                    <a:lnTo>
                      <a:pt x="1364" y="1501"/>
                    </a:lnTo>
                    <a:lnTo>
                      <a:pt x="1368" y="1505"/>
                    </a:lnTo>
                    <a:lnTo>
                      <a:pt x="1371" y="1509"/>
                    </a:lnTo>
                    <a:lnTo>
                      <a:pt x="1375" y="1513"/>
                    </a:lnTo>
                    <a:lnTo>
                      <a:pt x="1379" y="1517"/>
                    </a:lnTo>
                    <a:lnTo>
                      <a:pt x="1383" y="1522"/>
                    </a:lnTo>
                    <a:lnTo>
                      <a:pt x="1387" y="1524"/>
                    </a:lnTo>
                    <a:lnTo>
                      <a:pt x="1391" y="1529"/>
                    </a:lnTo>
                    <a:lnTo>
                      <a:pt x="1395" y="1532"/>
                    </a:lnTo>
                    <a:lnTo>
                      <a:pt x="1399" y="1537"/>
                    </a:lnTo>
                    <a:lnTo>
                      <a:pt x="1403" y="1539"/>
                    </a:lnTo>
                    <a:lnTo>
                      <a:pt x="1407" y="1543"/>
                    </a:lnTo>
                    <a:lnTo>
                      <a:pt x="1411" y="1546"/>
                    </a:lnTo>
                    <a:lnTo>
                      <a:pt x="1415" y="1549"/>
                    </a:lnTo>
                    <a:lnTo>
                      <a:pt x="1419" y="1554"/>
                    </a:lnTo>
                    <a:lnTo>
                      <a:pt x="1423" y="1556"/>
                    </a:lnTo>
                    <a:lnTo>
                      <a:pt x="1427" y="1560"/>
                    </a:lnTo>
                    <a:lnTo>
                      <a:pt x="1431" y="1564"/>
                    </a:lnTo>
                    <a:lnTo>
                      <a:pt x="1435" y="1567"/>
                    </a:lnTo>
                    <a:lnTo>
                      <a:pt x="1438" y="1569"/>
                    </a:lnTo>
                    <a:lnTo>
                      <a:pt x="1442" y="1573"/>
                    </a:lnTo>
                    <a:lnTo>
                      <a:pt x="1446" y="1575"/>
                    </a:lnTo>
                    <a:lnTo>
                      <a:pt x="1450" y="1578"/>
                    </a:lnTo>
                    <a:lnTo>
                      <a:pt x="1454" y="1583"/>
                    </a:lnTo>
                    <a:lnTo>
                      <a:pt x="1458" y="1584"/>
                    </a:lnTo>
                    <a:lnTo>
                      <a:pt x="1462" y="1587"/>
                    </a:lnTo>
                    <a:lnTo>
                      <a:pt x="1466" y="1589"/>
                    </a:lnTo>
                    <a:lnTo>
                      <a:pt x="1470" y="1592"/>
                    </a:lnTo>
                    <a:lnTo>
                      <a:pt x="1474" y="1595"/>
                    </a:lnTo>
                    <a:lnTo>
                      <a:pt x="1478" y="1596"/>
                    </a:lnTo>
                    <a:lnTo>
                      <a:pt x="1482" y="1599"/>
                    </a:lnTo>
                    <a:lnTo>
                      <a:pt x="1486" y="1602"/>
                    </a:lnTo>
                    <a:lnTo>
                      <a:pt x="1490" y="1604"/>
                    </a:lnTo>
                    <a:lnTo>
                      <a:pt x="1494" y="1607"/>
                    </a:lnTo>
                    <a:lnTo>
                      <a:pt x="1498" y="1608"/>
                    </a:lnTo>
                    <a:lnTo>
                      <a:pt x="1502" y="1611"/>
                    </a:lnTo>
                    <a:lnTo>
                      <a:pt x="1506" y="1614"/>
                    </a:lnTo>
                    <a:lnTo>
                      <a:pt x="1509" y="1614"/>
                    </a:lnTo>
                    <a:lnTo>
                      <a:pt x="1513" y="1618"/>
                    </a:lnTo>
                    <a:lnTo>
                      <a:pt x="1517" y="1619"/>
                    </a:lnTo>
                    <a:lnTo>
                      <a:pt x="1521" y="1620"/>
                    </a:lnTo>
                    <a:lnTo>
                      <a:pt x="1525" y="1624"/>
                    </a:lnTo>
                    <a:lnTo>
                      <a:pt x="1529" y="1624"/>
                    </a:lnTo>
                    <a:lnTo>
                      <a:pt x="1533" y="1627"/>
                    </a:lnTo>
                    <a:lnTo>
                      <a:pt x="1537" y="1627"/>
                    </a:lnTo>
                    <a:lnTo>
                      <a:pt x="1541" y="1628"/>
                    </a:lnTo>
                    <a:lnTo>
                      <a:pt x="1545" y="1630"/>
                    </a:lnTo>
                    <a:lnTo>
                      <a:pt x="1549" y="1632"/>
                    </a:lnTo>
                    <a:lnTo>
                      <a:pt x="1553" y="1634"/>
                    </a:lnTo>
                    <a:lnTo>
                      <a:pt x="1557" y="1634"/>
                    </a:lnTo>
                    <a:lnTo>
                      <a:pt x="1561" y="1636"/>
                    </a:lnTo>
                    <a:lnTo>
                      <a:pt x="1565" y="1636"/>
                    </a:lnTo>
                    <a:lnTo>
                      <a:pt x="1569" y="1637"/>
                    </a:lnTo>
                    <a:lnTo>
                      <a:pt x="1573" y="1640"/>
                    </a:lnTo>
                    <a:lnTo>
                      <a:pt x="1576" y="1640"/>
                    </a:lnTo>
                    <a:lnTo>
                      <a:pt x="1580" y="1641"/>
                    </a:lnTo>
                    <a:lnTo>
                      <a:pt x="1584" y="1641"/>
                    </a:lnTo>
                    <a:lnTo>
                      <a:pt x="1588" y="1644"/>
                    </a:lnTo>
                    <a:lnTo>
                      <a:pt x="1592" y="1643"/>
                    </a:lnTo>
                    <a:lnTo>
                      <a:pt x="1596" y="1644"/>
                    </a:lnTo>
                    <a:lnTo>
                      <a:pt x="1600" y="1645"/>
                    </a:lnTo>
                    <a:lnTo>
                      <a:pt x="1604" y="1646"/>
                    </a:lnTo>
                    <a:lnTo>
                      <a:pt x="1608" y="1646"/>
                    </a:lnTo>
                    <a:lnTo>
                      <a:pt x="1612" y="1646"/>
                    </a:lnTo>
                    <a:lnTo>
                      <a:pt x="1616" y="1647"/>
                    </a:lnTo>
                    <a:lnTo>
                      <a:pt x="1620" y="1647"/>
                    </a:lnTo>
                    <a:lnTo>
                      <a:pt x="1624" y="1646"/>
                    </a:lnTo>
                    <a:lnTo>
                      <a:pt x="1628" y="1648"/>
                    </a:lnTo>
                    <a:lnTo>
                      <a:pt x="1632" y="1647"/>
                    </a:lnTo>
                    <a:lnTo>
                      <a:pt x="1636" y="1648"/>
                    </a:lnTo>
                    <a:lnTo>
                      <a:pt x="1640" y="1648"/>
                    </a:lnTo>
                    <a:lnTo>
                      <a:pt x="1643" y="1647"/>
                    </a:lnTo>
                    <a:lnTo>
                      <a:pt x="1647" y="1649"/>
                    </a:lnTo>
                    <a:lnTo>
                      <a:pt x="1651" y="1646"/>
                    </a:lnTo>
                    <a:lnTo>
                      <a:pt x="1655" y="1647"/>
                    </a:lnTo>
                    <a:lnTo>
                      <a:pt x="1659" y="1647"/>
                    </a:lnTo>
                    <a:lnTo>
                      <a:pt x="1663" y="1646"/>
                    </a:lnTo>
                    <a:lnTo>
                      <a:pt x="1667" y="1647"/>
                    </a:lnTo>
                    <a:lnTo>
                      <a:pt x="1671" y="1647"/>
                    </a:lnTo>
                    <a:lnTo>
                      <a:pt x="1675" y="1645"/>
                    </a:lnTo>
                    <a:lnTo>
                      <a:pt x="1679" y="1644"/>
                    </a:lnTo>
                    <a:lnTo>
                      <a:pt x="1683" y="1643"/>
                    </a:lnTo>
                    <a:lnTo>
                      <a:pt x="1687" y="1644"/>
                    </a:lnTo>
                    <a:lnTo>
                      <a:pt x="1691" y="1642"/>
                    </a:lnTo>
                    <a:lnTo>
                      <a:pt x="1695" y="1642"/>
                    </a:lnTo>
                    <a:lnTo>
                      <a:pt x="1699" y="1642"/>
                    </a:lnTo>
                    <a:lnTo>
                      <a:pt x="1703" y="1641"/>
                    </a:lnTo>
                    <a:lnTo>
                      <a:pt x="1707" y="1639"/>
                    </a:lnTo>
                    <a:lnTo>
                      <a:pt x="1711" y="1639"/>
                    </a:lnTo>
                    <a:lnTo>
                      <a:pt x="1714" y="1638"/>
                    </a:lnTo>
                    <a:lnTo>
                      <a:pt x="1718" y="1636"/>
                    </a:lnTo>
                    <a:lnTo>
                      <a:pt x="1722" y="1635"/>
                    </a:lnTo>
                    <a:lnTo>
                      <a:pt x="1726" y="1634"/>
                    </a:lnTo>
                    <a:lnTo>
                      <a:pt x="1730" y="1634"/>
                    </a:lnTo>
                    <a:lnTo>
                      <a:pt x="1734" y="1631"/>
                    </a:lnTo>
                    <a:lnTo>
                      <a:pt x="1738" y="1631"/>
                    </a:lnTo>
                    <a:lnTo>
                      <a:pt x="1742" y="1629"/>
                    </a:lnTo>
                    <a:lnTo>
                      <a:pt x="1746" y="1628"/>
                    </a:lnTo>
                    <a:lnTo>
                      <a:pt x="1750" y="1625"/>
                    </a:lnTo>
                    <a:lnTo>
                      <a:pt x="1754" y="1625"/>
                    </a:lnTo>
                    <a:lnTo>
                      <a:pt x="1758" y="1622"/>
                    </a:lnTo>
                    <a:lnTo>
                      <a:pt x="1762" y="1621"/>
                    </a:lnTo>
                    <a:lnTo>
                      <a:pt x="1766" y="1619"/>
                    </a:lnTo>
                    <a:lnTo>
                      <a:pt x="1770" y="1618"/>
                    </a:lnTo>
                    <a:lnTo>
                      <a:pt x="1774" y="1616"/>
                    </a:lnTo>
                    <a:lnTo>
                      <a:pt x="1778" y="1614"/>
                    </a:lnTo>
                    <a:lnTo>
                      <a:pt x="1781" y="1612"/>
                    </a:lnTo>
                    <a:lnTo>
                      <a:pt x="1785" y="1610"/>
                    </a:lnTo>
                    <a:lnTo>
                      <a:pt x="1789" y="1609"/>
                    </a:lnTo>
                    <a:lnTo>
                      <a:pt x="1793" y="1604"/>
                    </a:lnTo>
                    <a:lnTo>
                      <a:pt x="1797" y="1603"/>
                    </a:lnTo>
                    <a:lnTo>
                      <a:pt x="1801" y="1601"/>
                    </a:lnTo>
                    <a:lnTo>
                      <a:pt x="1805" y="1599"/>
                    </a:lnTo>
                    <a:lnTo>
                      <a:pt x="1809" y="1596"/>
                    </a:lnTo>
                    <a:lnTo>
                      <a:pt x="1813" y="1594"/>
                    </a:lnTo>
                    <a:lnTo>
                      <a:pt x="1817" y="1594"/>
                    </a:lnTo>
                    <a:lnTo>
                      <a:pt x="1821" y="1590"/>
                    </a:lnTo>
                    <a:lnTo>
                      <a:pt x="1825" y="1588"/>
                    </a:lnTo>
                    <a:lnTo>
                      <a:pt x="1829" y="1587"/>
                    </a:lnTo>
                    <a:lnTo>
                      <a:pt x="1833" y="1582"/>
                    </a:lnTo>
                    <a:lnTo>
                      <a:pt x="1837" y="1581"/>
                    </a:lnTo>
                    <a:lnTo>
                      <a:pt x="1841" y="1578"/>
                    </a:lnTo>
                    <a:lnTo>
                      <a:pt x="1845" y="1575"/>
                    </a:lnTo>
                    <a:lnTo>
                      <a:pt x="1848" y="1573"/>
                    </a:lnTo>
                    <a:lnTo>
                      <a:pt x="1852" y="1570"/>
                    </a:lnTo>
                    <a:lnTo>
                      <a:pt x="1856" y="1565"/>
                    </a:lnTo>
                    <a:lnTo>
                      <a:pt x="1860" y="1566"/>
                    </a:lnTo>
                    <a:lnTo>
                      <a:pt x="1864" y="1561"/>
                    </a:lnTo>
                    <a:lnTo>
                      <a:pt x="1868" y="1558"/>
                    </a:lnTo>
                    <a:lnTo>
                      <a:pt x="1872" y="1556"/>
                    </a:lnTo>
                    <a:lnTo>
                      <a:pt x="1876" y="1553"/>
                    </a:lnTo>
                    <a:lnTo>
                      <a:pt x="1880" y="1550"/>
                    </a:lnTo>
                    <a:lnTo>
                      <a:pt x="1884" y="1546"/>
                    </a:lnTo>
                    <a:lnTo>
                      <a:pt x="1888" y="1545"/>
                    </a:lnTo>
                    <a:lnTo>
                      <a:pt x="1892" y="1541"/>
                    </a:lnTo>
                    <a:lnTo>
                      <a:pt x="1896" y="1537"/>
                    </a:lnTo>
                    <a:lnTo>
                      <a:pt x="1900" y="1534"/>
                    </a:lnTo>
                    <a:lnTo>
                      <a:pt x="1904" y="1531"/>
                    </a:lnTo>
                    <a:lnTo>
                      <a:pt x="1908" y="1529"/>
                    </a:lnTo>
                    <a:lnTo>
                      <a:pt x="1912" y="1524"/>
                    </a:lnTo>
                    <a:lnTo>
                      <a:pt x="1916" y="1522"/>
                    </a:lnTo>
                    <a:lnTo>
                      <a:pt x="1919" y="1519"/>
                    </a:lnTo>
                    <a:lnTo>
                      <a:pt x="1923" y="1515"/>
                    </a:lnTo>
                    <a:lnTo>
                      <a:pt x="1927" y="1512"/>
                    </a:lnTo>
                    <a:lnTo>
                      <a:pt x="1931" y="1508"/>
                    </a:lnTo>
                    <a:lnTo>
                      <a:pt x="1935" y="1504"/>
                    </a:lnTo>
                    <a:lnTo>
                      <a:pt x="1939" y="1500"/>
                    </a:lnTo>
                    <a:lnTo>
                      <a:pt x="1943" y="1497"/>
                    </a:lnTo>
                    <a:lnTo>
                      <a:pt x="1947" y="1494"/>
                    </a:lnTo>
                    <a:lnTo>
                      <a:pt x="1951" y="1488"/>
                    </a:lnTo>
                    <a:lnTo>
                      <a:pt x="1955" y="1485"/>
                    </a:lnTo>
                    <a:lnTo>
                      <a:pt x="1959" y="1483"/>
                    </a:lnTo>
                    <a:lnTo>
                      <a:pt x="1963" y="1477"/>
                    </a:lnTo>
                    <a:lnTo>
                      <a:pt x="1967" y="1474"/>
                    </a:lnTo>
                    <a:lnTo>
                      <a:pt x="1971" y="1469"/>
                    </a:lnTo>
                    <a:lnTo>
                      <a:pt x="1975" y="1465"/>
                    </a:lnTo>
                    <a:lnTo>
                      <a:pt x="1979" y="1463"/>
                    </a:lnTo>
                    <a:lnTo>
                      <a:pt x="1983" y="1458"/>
                    </a:lnTo>
                    <a:lnTo>
                      <a:pt x="1986" y="1454"/>
                    </a:lnTo>
                    <a:lnTo>
                      <a:pt x="1990" y="1451"/>
                    </a:lnTo>
                    <a:lnTo>
                      <a:pt x="1994" y="1448"/>
                    </a:lnTo>
                    <a:lnTo>
                      <a:pt x="1998" y="1444"/>
                    </a:lnTo>
                    <a:lnTo>
                      <a:pt x="2002" y="1440"/>
                    </a:lnTo>
                    <a:lnTo>
                      <a:pt x="2006" y="1435"/>
                    </a:lnTo>
                    <a:lnTo>
                      <a:pt x="2010" y="1430"/>
                    </a:lnTo>
                    <a:lnTo>
                      <a:pt x="2014" y="1426"/>
                    </a:lnTo>
                    <a:lnTo>
                      <a:pt x="2018" y="1422"/>
                    </a:lnTo>
                    <a:lnTo>
                      <a:pt x="2022" y="1418"/>
                    </a:lnTo>
                    <a:lnTo>
                      <a:pt x="2026" y="1414"/>
                    </a:lnTo>
                    <a:lnTo>
                      <a:pt x="2030" y="1410"/>
                    </a:lnTo>
                    <a:lnTo>
                      <a:pt x="2034" y="1405"/>
                    </a:lnTo>
                    <a:lnTo>
                      <a:pt x="2038" y="1401"/>
                    </a:lnTo>
                    <a:lnTo>
                      <a:pt x="2042" y="1397"/>
                    </a:lnTo>
                    <a:lnTo>
                      <a:pt x="2046" y="1393"/>
                    </a:lnTo>
                    <a:lnTo>
                      <a:pt x="2050" y="1387"/>
                    </a:lnTo>
                    <a:lnTo>
                      <a:pt x="2054" y="1383"/>
                    </a:lnTo>
                    <a:lnTo>
                      <a:pt x="2057" y="1378"/>
                    </a:lnTo>
                    <a:lnTo>
                      <a:pt x="2061" y="1375"/>
                    </a:lnTo>
                    <a:lnTo>
                      <a:pt x="2065" y="1371"/>
                    </a:lnTo>
                    <a:lnTo>
                      <a:pt x="2069" y="1365"/>
                    </a:lnTo>
                    <a:lnTo>
                      <a:pt x="2073" y="1361"/>
                    </a:lnTo>
                    <a:lnTo>
                      <a:pt x="2077" y="1358"/>
                    </a:lnTo>
                    <a:lnTo>
                      <a:pt x="2081" y="1352"/>
                    </a:lnTo>
                    <a:lnTo>
                      <a:pt x="2085" y="1347"/>
                    </a:lnTo>
                    <a:lnTo>
                      <a:pt x="2089" y="1343"/>
                    </a:lnTo>
                    <a:lnTo>
                      <a:pt x="2093" y="1340"/>
                    </a:lnTo>
                    <a:lnTo>
                      <a:pt x="2097" y="1335"/>
                    </a:lnTo>
                    <a:lnTo>
                      <a:pt x="2101" y="1329"/>
                    </a:lnTo>
                    <a:lnTo>
                      <a:pt x="2105" y="1325"/>
                    </a:lnTo>
                    <a:lnTo>
                      <a:pt x="2109" y="1321"/>
                    </a:lnTo>
                    <a:lnTo>
                      <a:pt x="2113" y="1315"/>
                    </a:lnTo>
                    <a:lnTo>
                      <a:pt x="2117" y="1312"/>
                    </a:lnTo>
                    <a:lnTo>
                      <a:pt x="2121" y="1306"/>
                    </a:lnTo>
                    <a:lnTo>
                      <a:pt x="2124" y="1301"/>
                    </a:lnTo>
                    <a:lnTo>
                      <a:pt x="2128" y="1297"/>
                    </a:lnTo>
                    <a:lnTo>
                      <a:pt x="2132" y="1292"/>
                    </a:lnTo>
                    <a:lnTo>
                      <a:pt x="2136" y="1287"/>
                    </a:lnTo>
                    <a:lnTo>
                      <a:pt x="2140" y="1283"/>
                    </a:lnTo>
                    <a:lnTo>
                      <a:pt x="2144" y="1277"/>
                    </a:lnTo>
                    <a:lnTo>
                      <a:pt x="2148" y="1272"/>
                    </a:lnTo>
                    <a:lnTo>
                      <a:pt x="2152" y="1267"/>
                    </a:lnTo>
                    <a:lnTo>
                      <a:pt x="2156" y="1263"/>
                    </a:lnTo>
                    <a:lnTo>
                      <a:pt x="2160" y="1259"/>
                    </a:lnTo>
                    <a:lnTo>
                      <a:pt x="2164" y="1253"/>
                    </a:lnTo>
                    <a:lnTo>
                      <a:pt x="2168" y="1248"/>
                    </a:lnTo>
                    <a:lnTo>
                      <a:pt x="2172" y="1244"/>
                    </a:lnTo>
                    <a:lnTo>
                      <a:pt x="2176" y="1239"/>
                    </a:lnTo>
                    <a:lnTo>
                      <a:pt x="2180" y="1234"/>
                    </a:lnTo>
                    <a:lnTo>
                      <a:pt x="2184" y="1228"/>
                    </a:lnTo>
                    <a:lnTo>
                      <a:pt x="2188" y="1223"/>
                    </a:lnTo>
                    <a:lnTo>
                      <a:pt x="2191" y="1217"/>
                    </a:lnTo>
                    <a:lnTo>
                      <a:pt x="2195" y="1212"/>
                    </a:lnTo>
                    <a:lnTo>
                      <a:pt x="2199" y="1208"/>
                    </a:lnTo>
                    <a:lnTo>
                      <a:pt x="2203" y="1203"/>
                    </a:lnTo>
                    <a:lnTo>
                      <a:pt x="2207" y="1197"/>
                    </a:lnTo>
                    <a:lnTo>
                      <a:pt x="2211" y="1192"/>
                    </a:lnTo>
                    <a:lnTo>
                      <a:pt x="2215" y="1189"/>
                    </a:lnTo>
                    <a:lnTo>
                      <a:pt x="2219" y="1184"/>
                    </a:lnTo>
                    <a:lnTo>
                      <a:pt x="2223" y="1178"/>
                    </a:lnTo>
                    <a:lnTo>
                      <a:pt x="2227" y="1173"/>
                    </a:lnTo>
                    <a:lnTo>
                      <a:pt x="2231" y="1169"/>
                    </a:lnTo>
                    <a:lnTo>
                      <a:pt x="2235" y="1163"/>
                    </a:lnTo>
                    <a:lnTo>
                      <a:pt x="2239" y="1159"/>
                    </a:lnTo>
                    <a:lnTo>
                      <a:pt x="2243" y="1152"/>
                    </a:lnTo>
                    <a:lnTo>
                      <a:pt x="2247" y="1148"/>
                    </a:lnTo>
                    <a:lnTo>
                      <a:pt x="2251" y="1143"/>
                    </a:lnTo>
                    <a:lnTo>
                      <a:pt x="2255" y="1137"/>
                    </a:lnTo>
                    <a:lnTo>
                      <a:pt x="2259" y="1133"/>
                    </a:lnTo>
                    <a:lnTo>
                      <a:pt x="2262" y="1127"/>
                    </a:lnTo>
                    <a:lnTo>
                      <a:pt x="2266" y="1122"/>
                    </a:lnTo>
                    <a:lnTo>
                      <a:pt x="2270" y="1116"/>
                    </a:lnTo>
                    <a:lnTo>
                      <a:pt x="2274" y="1111"/>
                    </a:lnTo>
                    <a:lnTo>
                      <a:pt x="2278" y="1107"/>
                    </a:lnTo>
                    <a:lnTo>
                      <a:pt x="2282" y="1103"/>
                    </a:lnTo>
                    <a:lnTo>
                      <a:pt x="2286" y="1097"/>
                    </a:lnTo>
                    <a:lnTo>
                      <a:pt x="2290" y="1092"/>
                    </a:lnTo>
                    <a:lnTo>
                      <a:pt x="2294" y="1086"/>
                    </a:lnTo>
                    <a:lnTo>
                      <a:pt x="2298" y="1081"/>
                    </a:lnTo>
                    <a:lnTo>
                      <a:pt x="2302" y="1077"/>
                    </a:lnTo>
                    <a:lnTo>
                      <a:pt x="2306" y="1071"/>
                    </a:lnTo>
                    <a:lnTo>
                      <a:pt x="2310" y="1066"/>
                    </a:lnTo>
                    <a:lnTo>
                      <a:pt x="2314" y="1061"/>
                    </a:lnTo>
                    <a:lnTo>
                      <a:pt x="2318" y="1056"/>
                    </a:lnTo>
                    <a:lnTo>
                      <a:pt x="2322" y="1052"/>
                    </a:lnTo>
                    <a:lnTo>
                      <a:pt x="2326" y="1046"/>
                    </a:lnTo>
                    <a:lnTo>
                      <a:pt x="2329" y="1041"/>
                    </a:lnTo>
                    <a:lnTo>
                      <a:pt x="2333" y="1036"/>
                    </a:lnTo>
                    <a:lnTo>
                      <a:pt x="2337" y="1030"/>
                    </a:lnTo>
                    <a:lnTo>
                      <a:pt x="2341" y="1025"/>
                    </a:lnTo>
                    <a:lnTo>
                      <a:pt x="2345" y="1020"/>
                    </a:lnTo>
                    <a:lnTo>
                      <a:pt x="2349" y="1015"/>
                    </a:lnTo>
                    <a:lnTo>
                      <a:pt x="2353" y="1009"/>
                    </a:lnTo>
                    <a:lnTo>
                      <a:pt x="2357" y="1004"/>
                    </a:lnTo>
                    <a:lnTo>
                      <a:pt x="2361" y="998"/>
                    </a:lnTo>
                    <a:lnTo>
                      <a:pt x="2365" y="994"/>
                    </a:lnTo>
                    <a:lnTo>
                      <a:pt x="2369" y="989"/>
                    </a:lnTo>
                    <a:lnTo>
                      <a:pt x="2373" y="982"/>
                    </a:lnTo>
                    <a:lnTo>
                      <a:pt x="2377" y="978"/>
                    </a:lnTo>
                    <a:lnTo>
                      <a:pt x="2381" y="974"/>
                    </a:lnTo>
                    <a:lnTo>
                      <a:pt x="2385" y="968"/>
                    </a:lnTo>
                    <a:lnTo>
                      <a:pt x="2389" y="962"/>
                    </a:lnTo>
                    <a:lnTo>
                      <a:pt x="2393" y="958"/>
                    </a:lnTo>
                    <a:lnTo>
                      <a:pt x="2396" y="952"/>
                    </a:lnTo>
                    <a:lnTo>
                      <a:pt x="2400" y="945"/>
                    </a:lnTo>
                    <a:lnTo>
                      <a:pt x="2404" y="942"/>
                    </a:lnTo>
                    <a:lnTo>
                      <a:pt x="2408" y="937"/>
                    </a:lnTo>
                    <a:lnTo>
                      <a:pt x="2412" y="931"/>
                    </a:lnTo>
                    <a:lnTo>
                      <a:pt x="2416" y="926"/>
                    </a:lnTo>
                    <a:lnTo>
                      <a:pt x="2420" y="922"/>
                    </a:lnTo>
                    <a:lnTo>
                      <a:pt x="2424" y="917"/>
                    </a:lnTo>
                    <a:lnTo>
                      <a:pt x="2428" y="911"/>
                    </a:lnTo>
                    <a:lnTo>
                      <a:pt x="2432" y="908"/>
                    </a:lnTo>
                    <a:lnTo>
                      <a:pt x="2436" y="901"/>
                    </a:lnTo>
                    <a:lnTo>
                      <a:pt x="2440" y="897"/>
                    </a:lnTo>
                    <a:lnTo>
                      <a:pt x="2444" y="893"/>
                    </a:lnTo>
                    <a:lnTo>
                      <a:pt x="2448" y="886"/>
                    </a:lnTo>
                    <a:lnTo>
                      <a:pt x="2452" y="881"/>
                    </a:lnTo>
                    <a:lnTo>
                      <a:pt x="2456" y="877"/>
                    </a:lnTo>
                    <a:lnTo>
                      <a:pt x="2460" y="873"/>
                    </a:lnTo>
                    <a:lnTo>
                      <a:pt x="2464" y="867"/>
                    </a:lnTo>
                    <a:lnTo>
                      <a:pt x="2467" y="861"/>
                    </a:lnTo>
                    <a:lnTo>
                      <a:pt x="2471" y="857"/>
                    </a:lnTo>
                    <a:lnTo>
                      <a:pt x="2475" y="852"/>
                    </a:lnTo>
                    <a:lnTo>
                      <a:pt x="2479" y="847"/>
                    </a:lnTo>
                    <a:lnTo>
                      <a:pt x="2483" y="842"/>
                    </a:lnTo>
                    <a:lnTo>
                      <a:pt x="2487" y="837"/>
                    </a:lnTo>
                    <a:lnTo>
                      <a:pt x="2491" y="832"/>
                    </a:lnTo>
                    <a:lnTo>
                      <a:pt x="2495" y="826"/>
                    </a:lnTo>
                    <a:lnTo>
                      <a:pt x="2499" y="821"/>
                    </a:lnTo>
                    <a:lnTo>
                      <a:pt x="2503" y="817"/>
                    </a:lnTo>
                    <a:lnTo>
                      <a:pt x="2507" y="813"/>
                    </a:lnTo>
                    <a:lnTo>
                      <a:pt x="2511" y="807"/>
                    </a:lnTo>
                    <a:lnTo>
                      <a:pt x="2515" y="803"/>
                    </a:lnTo>
                    <a:lnTo>
                      <a:pt x="2519" y="796"/>
                    </a:lnTo>
                    <a:lnTo>
                      <a:pt x="2523" y="791"/>
                    </a:lnTo>
                    <a:lnTo>
                      <a:pt x="2527" y="787"/>
                    </a:lnTo>
                    <a:lnTo>
                      <a:pt x="2531" y="783"/>
                    </a:lnTo>
                    <a:lnTo>
                      <a:pt x="2534" y="778"/>
                    </a:lnTo>
                    <a:lnTo>
                      <a:pt x="2538" y="774"/>
                    </a:lnTo>
                    <a:lnTo>
                      <a:pt x="2542" y="768"/>
                    </a:lnTo>
                    <a:lnTo>
                      <a:pt x="2546" y="763"/>
                    </a:lnTo>
                    <a:lnTo>
                      <a:pt x="2550" y="758"/>
                    </a:lnTo>
                    <a:lnTo>
                      <a:pt x="2554" y="754"/>
                    </a:lnTo>
                    <a:lnTo>
                      <a:pt x="2558" y="749"/>
                    </a:lnTo>
                    <a:lnTo>
                      <a:pt x="2562" y="745"/>
                    </a:lnTo>
                    <a:lnTo>
                      <a:pt x="2566" y="740"/>
                    </a:lnTo>
                    <a:lnTo>
                      <a:pt x="2570" y="735"/>
                    </a:lnTo>
                    <a:lnTo>
                      <a:pt x="2574" y="731"/>
                    </a:lnTo>
                    <a:lnTo>
                      <a:pt x="2578" y="726"/>
                    </a:lnTo>
                    <a:lnTo>
                      <a:pt x="2582" y="722"/>
                    </a:lnTo>
                    <a:lnTo>
                      <a:pt x="2586" y="717"/>
                    </a:lnTo>
                    <a:lnTo>
                      <a:pt x="2590" y="711"/>
                    </a:lnTo>
                    <a:lnTo>
                      <a:pt x="2594" y="707"/>
                    </a:lnTo>
                    <a:lnTo>
                      <a:pt x="2598" y="703"/>
                    </a:lnTo>
                    <a:lnTo>
                      <a:pt x="2602" y="699"/>
                    </a:lnTo>
                    <a:lnTo>
                      <a:pt x="2605" y="692"/>
                    </a:lnTo>
                    <a:lnTo>
                      <a:pt x="2609" y="687"/>
                    </a:lnTo>
                    <a:lnTo>
                      <a:pt x="2613" y="684"/>
                    </a:lnTo>
                    <a:lnTo>
                      <a:pt x="2617" y="679"/>
                    </a:lnTo>
                    <a:lnTo>
                      <a:pt x="2621" y="674"/>
                    </a:lnTo>
                    <a:lnTo>
                      <a:pt x="2625" y="671"/>
                    </a:lnTo>
                    <a:lnTo>
                      <a:pt x="2629" y="665"/>
                    </a:lnTo>
                    <a:lnTo>
                      <a:pt x="2633" y="662"/>
                    </a:lnTo>
                    <a:lnTo>
                      <a:pt x="2637" y="657"/>
                    </a:lnTo>
                    <a:lnTo>
                      <a:pt x="2641" y="653"/>
                    </a:lnTo>
                    <a:lnTo>
                      <a:pt x="2645" y="648"/>
                    </a:lnTo>
                    <a:lnTo>
                      <a:pt x="2649" y="643"/>
                    </a:lnTo>
                    <a:lnTo>
                      <a:pt x="2653" y="639"/>
                    </a:lnTo>
                    <a:lnTo>
                      <a:pt x="2657" y="634"/>
                    </a:lnTo>
                    <a:lnTo>
                      <a:pt x="2661" y="630"/>
                    </a:lnTo>
                    <a:lnTo>
                      <a:pt x="2665" y="626"/>
                    </a:lnTo>
                    <a:lnTo>
                      <a:pt x="2669" y="623"/>
                    </a:lnTo>
                    <a:lnTo>
                      <a:pt x="2672" y="617"/>
                    </a:lnTo>
                    <a:lnTo>
                      <a:pt x="2676" y="613"/>
                    </a:lnTo>
                    <a:lnTo>
                      <a:pt x="2680" y="607"/>
                    </a:lnTo>
                    <a:lnTo>
                      <a:pt x="2684" y="604"/>
                    </a:lnTo>
                    <a:lnTo>
                      <a:pt x="2688" y="601"/>
                    </a:lnTo>
                    <a:lnTo>
                      <a:pt x="2692" y="596"/>
                    </a:lnTo>
                    <a:lnTo>
                      <a:pt x="2696" y="591"/>
                    </a:lnTo>
                    <a:lnTo>
                      <a:pt x="2700" y="588"/>
                    </a:lnTo>
                    <a:lnTo>
                      <a:pt x="2704" y="583"/>
                    </a:lnTo>
                    <a:lnTo>
                      <a:pt x="2708" y="579"/>
                    </a:lnTo>
                    <a:lnTo>
                      <a:pt x="2712" y="574"/>
                    </a:lnTo>
                    <a:lnTo>
                      <a:pt x="2716" y="570"/>
                    </a:lnTo>
                    <a:lnTo>
                      <a:pt x="2720" y="566"/>
                    </a:lnTo>
                    <a:lnTo>
                      <a:pt x="2724" y="563"/>
                    </a:lnTo>
                    <a:lnTo>
                      <a:pt x="2728" y="559"/>
                    </a:lnTo>
                    <a:lnTo>
                      <a:pt x="2732" y="553"/>
                    </a:lnTo>
                    <a:lnTo>
                      <a:pt x="2736" y="550"/>
                    </a:lnTo>
                    <a:lnTo>
                      <a:pt x="2739" y="545"/>
                    </a:lnTo>
                    <a:lnTo>
                      <a:pt x="2743" y="542"/>
                    </a:lnTo>
                    <a:lnTo>
                      <a:pt x="2747" y="538"/>
                    </a:lnTo>
                    <a:lnTo>
                      <a:pt x="2751" y="535"/>
                    </a:lnTo>
                    <a:lnTo>
                      <a:pt x="2755" y="529"/>
                    </a:lnTo>
                    <a:lnTo>
                      <a:pt x="2759" y="525"/>
                    </a:lnTo>
                    <a:lnTo>
                      <a:pt x="2763" y="520"/>
                    </a:lnTo>
                    <a:lnTo>
                      <a:pt x="2767" y="517"/>
                    </a:lnTo>
                    <a:lnTo>
                      <a:pt x="2771" y="514"/>
                    </a:lnTo>
                    <a:lnTo>
                      <a:pt x="2775" y="509"/>
                    </a:lnTo>
                    <a:lnTo>
                      <a:pt x="2779" y="507"/>
                    </a:lnTo>
                    <a:lnTo>
                      <a:pt x="2783" y="503"/>
                    </a:lnTo>
                    <a:lnTo>
                      <a:pt x="2787" y="498"/>
                    </a:lnTo>
                    <a:lnTo>
                      <a:pt x="2791" y="493"/>
                    </a:lnTo>
                    <a:lnTo>
                      <a:pt x="2795" y="493"/>
                    </a:lnTo>
                    <a:lnTo>
                      <a:pt x="2799" y="487"/>
                    </a:lnTo>
                    <a:lnTo>
                      <a:pt x="2803" y="484"/>
                    </a:lnTo>
                    <a:lnTo>
                      <a:pt x="2807" y="480"/>
                    </a:lnTo>
                    <a:lnTo>
                      <a:pt x="2810" y="476"/>
                    </a:lnTo>
                    <a:lnTo>
                      <a:pt x="2814" y="471"/>
                    </a:lnTo>
                    <a:lnTo>
                      <a:pt x="2818" y="468"/>
                    </a:lnTo>
                    <a:lnTo>
                      <a:pt x="2822" y="465"/>
                    </a:lnTo>
                    <a:lnTo>
                      <a:pt x="2826" y="461"/>
                    </a:lnTo>
                    <a:lnTo>
                      <a:pt x="2830" y="457"/>
                    </a:lnTo>
                    <a:lnTo>
                      <a:pt x="2834" y="453"/>
                    </a:lnTo>
                    <a:lnTo>
                      <a:pt x="2838" y="448"/>
                    </a:lnTo>
                    <a:lnTo>
                      <a:pt x="2842" y="447"/>
                    </a:lnTo>
                    <a:lnTo>
                      <a:pt x="2846" y="444"/>
                    </a:lnTo>
                    <a:lnTo>
                      <a:pt x="2850" y="440"/>
                    </a:lnTo>
                    <a:lnTo>
                      <a:pt x="2854" y="435"/>
                    </a:lnTo>
                    <a:lnTo>
                      <a:pt x="2858" y="432"/>
                    </a:lnTo>
                    <a:lnTo>
                      <a:pt x="2862" y="428"/>
                    </a:lnTo>
                    <a:lnTo>
                      <a:pt x="2866" y="425"/>
                    </a:lnTo>
                    <a:lnTo>
                      <a:pt x="2870" y="422"/>
                    </a:lnTo>
                    <a:lnTo>
                      <a:pt x="2874" y="417"/>
                    </a:lnTo>
                    <a:lnTo>
                      <a:pt x="2877" y="415"/>
                    </a:lnTo>
                    <a:lnTo>
                      <a:pt x="2881" y="411"/>
                    </a:lnTo>
                    <a:lnTo>
                      <a:pt x="2885" y="405"/>
                    </a:lnTo>
                    <a:lnTo>
                      <a:pt x="2889" y="404"/>
                    </a:lnTo>
                    <a:lnTo>
                      <a:pt x="2893" y="402"/>
                    </a:lnTo>
                    <a:lnTo>
                      <a:pt x="2897" y="399"/>
                    </a:lnTo>
                    <a:lnTo>
                      <a:pt x="2901" y="395"/>
                    </a:lnTo>
                    <a:lnTo>
                      <a:pt x="2905" y="391"/>
                    </a:lnTo>
                    <a:lnTo>
                      <a:pt x="2909" y="388"/>
                    </a:lnTo>
                    <a:lnTo>
                      <a:pt x="2913" y="386"/>
                    </a:lnTo>
                    <a:lnTo>
                      <a:pt x="2917" y="382"/>
                    </a:lnTo>
                    <a:lnTo>
                      <a:pt x="2921" y="378"/>
                    </a:lnTo>
                    <a:lnTo>
                      <a:pt x="2925" y="375"/>
                    </a:lnTo>
                    <a:lnTo>
                      <a:pt x="2929" y="371"/>
                    </a:lnTo>
                    <a:lnTo>
                      <a:pt x="2933" y="368"/>
                    </a:lnTo>
                    <a:lnTo>
                      <a:pt x="2937" y="365"/>
                    </a:lnTo>
                    <a:lnTo>
                      <a:pt x="2941" y="362"/>
                    </a:lnTo>
                    <a:lnTo>
                      <a:pt x="2944" y="358"/>
                    </a:lnTo>
                    <a:lnTo>
                      <a:pt x="2948" y="354"/>
                    </a:lnTo>
                    <a:lnTo>
                      <a:pt x="2952" y="352"/>
                    </a:lnTo>
                    <a:lnTo>
                      <a:pt x="2956" y="350"/>
                    </a:lnTo>
                    <a:lnTo>
                      <a:pt x="2960" y="347"/>
                    </a:lnTo>
                    <a:lnTo>
                      <a:pt x="2964" y="344"/>
                    </a:lnTo>
                    <a:lnTo>
                      <a:pt x="2968" y="339"/>
                    </a:lnTo>
                    <a:lnTo>
                      <a:pt x="2972" y="337"/>
                    </a:lnTo>
                    <a:lnTo>
                      <a:pt x="2976" y="333"/>
                    </a:lnTo>
                    <a:lnTo>
                      <a:pt x="2980" y="332"/>
                    </a:lnTo>
                    <a:lnTo>
                      <a:pt x="2984" y="330"/>
                    </a:lnTo>
                    <a:lnTo>
                      <a:pt x="2988" y="326"/>
                    </a:lnTo>
                    <a:lnTo>
                      <a:pt x="2992" y="322"/>
                    </a:lnTo>
                    <a:lnTo>
                      <a:pt x="2996" y="319"/>
                    </a:lnTo>
                    <a:lnTo>
                      <a:pt x="3000" y="317"/>
                    </a:lnTo>
                    <a:lnTo>
                      <a:pt x="3004" y="314"/>
                    </a:lnTo>
                    <a:lnTo>
                      <a:pt x="3008" y="311"/>
                    </a:lnTo>
                    <a:lnTo>
                      <a:pt x="3012" y="309"/>
                    </a:lnTo>
                    <a:lnTo>
                      <a:pt x="3015" y="304"/>
                    </a:lnTo>
                    <a:lnTo>
                      <a:pt x="3019" y="303"/>
                    </a:lnTo>
                    <a:lnTo>
                      <a:pt x="3023" y="299"/>
                    </a:lnTo>
                    <a:lnTo>
                      <a:pt x="3027" y="299"/>
                    </a:lnTo>
                    <a:lnTo>
                      <a:pt x="3031" y="294"/>
                    </a:lnTo>
                    <a:lnTo>
                      <a:pt x="3035" y="292"/>
                    </a:lnTo>
                    <a:lnTo>
                      <a:pt x="3039" y="289"/>
                    </a:lnTo>
                    <a:lnTo>
                      <a:pt x="3043" y="287"/>
                    </a:lnTo>
                    <a:lnTo>
                      <a:pt x="3047" y="284"/>
                    </a:lnTo>
                    <a:lnTo>
                      <a:pt x="3051" y="280"/>
                    </a:lnTo>
                    <a:lnTo>
                      <a:pt x="3055" y="278"/>
                    </a:lnTo>
                    <a:lnTo>
                      <a:pt x="3059" y="275"/>
                    </a:lnTo>
                    <a:lnTo>
                      <a:pt x="3063" y="273"/>
                    </a:lnTo>
                    <a:lnTo>
                      <a:pt x="3067" y="270"/>
                    </a:lnTo>
                    <a:lnTo>
                      <a:pt x="3071" y="266"/>
                    </a:lnTo>
                    <a:lnTo>
                      <a:pt x="3075" y="265"/>
                    </a:lnTo>
                    <a:lnTo>
                      <a:pt x="3079" y="263"/>
                    </a:lnTo>
                    <a:lnTo>
                      <a:pt x="3082" y="259"/>
                    </a:lnTo>
                    <a:lnTo>
                      <a:pt x="3086" y="257"/>
                    </a:lnTo>
                    <a:lnTo>
                      <a:pt x="3090" y="255"/>
                    </a:lnTo>
                    <a:lnTo>
                      <a:pt x="3094" y="253"/>
                    </a:lnTo>
                    <a:lnTo>
                      <a:pt x="3098" y="251"/>
                    </a:lnTo>
                    <a:lnTo>
                      <a:pt x="3102" y="247"/>
                    </a:lnTo>
                    <a:lnTo>
                      <a:pt x="3106" y="247"/>
                    </a:lnTo>
                    <a:lnTo>
                      <a:pt x="3110" y="244"/>
                    </a:lnTo>
                    <a:lnTo>
                      <a:pt x="3114" y="242"/>
                    </a:lnTo>
                    <a:lnTo>
                      <a:pt x="3118" y="237"/>
                    </a:lnTo>
                    <a:lnTo>
                      <a:pt x="3122" y="237"/>
                    </a:lnTo>
                    <a:lnTo>
                      <a:pt x="3126" y="234"/>
                    </a:lnTo>
                    <a:lnTo>
                      <a:pt x="3130" y="231"/>
                    </a:lnTo>
                    <a:lnTo>
                      <a:pt x="3134" y="229"/>
                    </a:lnTo>
                    <a:lnTo>
                      <a:pt x="3138" y="227"/>
                    </a:lnTo>
                    <a:lnTo>
                      <a:pt x="3142" y="225"/>
                    </a:lnTo>
                    <a:lnTo>
                      <a:pt x="3146" y="224"/>
                    </a:lnTo>
                    <a:lnTo>
                      <a:pt x="3150" y="22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5" name="Freeform 2747"/>
              <p:cNvSpPr>
                <a:spLocks/>
              </p:cNvSpPr>
              <p:nvPr/>
            </p:nvSpPr>
            <p:spPr bwMode="auto">
              <a:xfrm flipV="1">
                <a:off x="506" y="1648"/>
                <a:ext cx="1814" cy="27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18"/>
                  </a:cxn>
                  <a:cxn ang="0">
                    <a:pos x="457" y="28"/>
                  </a:cxn>
                  <a:cxn ang="0">
                    <a:pos x="508" y="40"/>
                  </a:cxn>
                  <a:cxn ang="0">
                    <a:pos x="559" y="54"/>
                  </a:cxn>
                  <a:cxn ang="0">
                    <a:pos x="611" y="72"/>
                  </a:cxn>
                  <a:cxn ang="0">
                    <a:pos x="662" y="91"/>
                  </a:cxn>
                  <a:cxn ang="0">
                    <a:pos x="713" y="114"/>
                  </a:cxn>
                  <a:cxn ang="0">
                    <a:pos x="764" y="138"/>
                  </a:cxn>
                  <a:cxn ang="0">
                    <a:pos x="816" y="164"/>
                  </a:cxn>
                  <a:cxn ang="0">
                    <a:pos x="867" y="191"/>
                  </a:cxn>
                  <a:cxn ang="0">
                    <a:pos x="918" y="219"/>
                  </a:cxn>
                  <a:cxn ang="0">
                    <a:pos x="969" y="248"/>
                  </a:cxn>
                  <a:cxn ang="0">
                    <a:pos x="1021" y="277"/>
                  </a:cxn>
                  <a:cxn ang="0">
                    <a:pos x="1072" y="306"/>
                  </a:cxn>
                  <a:cxn ang="0">
                    <a:pos x="1123" y="331"/>
                  </a:cxn>
                  <a:cxn ang="0">
                    <a:pos x="1174" y="358"/>
                  </a:cxn>
                  <a:cxn ang="0">
                    <a:pos x="1226" y="380"/>
                  </a:cxn>
                  <a:cxn ang="0">
                    <a:pos x="1277" y="403"/>
                  </a:cxn>
                  <a:cxn ang="0">
                    <a:pos x="1328" y="421"/>
                  </a:cxn>
                  <a:cxn ang="0">
                    <a:pos x="1379" y="436"/>
                  </a:cxn>
                  <a:cxn ang="0">
                    <a:pos x="1431" y="449"/>
                  </a:cxn>
                  <a:cxn ang="0">
                    <a:pos x="1482" y="460"/>
                  </a:cxn>
                  <a:cxn ang="0">
                    <a:pos x="1533" y="468"/>
                  </a:cxn>
                  <a:cxn ang="0">
                    <a:pos x="1584" y="471"/>
                  </a:cxn>
                  <a:cxn ang="0">
                    <a:pos x="1636" y="474"/>
                  </a:cxn>
                  <a:cxn ang="0">
                    <a:pos x="1687" y="472"/>
                  </a:cxn>
                  <a:cxn ang="0">
                    <a:pos x="1738" y="469"/>
                  </a:cxn>
                  <a:cxn ang="0">
                    <a:pos x="1789" y="462"/>
                  </a:cxn>
                  <a:cxn ang="0">
                    <a:pos x="1841" y="453"/>
                  </a:cxn>
                  <a:cxn ang="0">
                    <a:pos x="1892" y="443"/>
                  </a:cxn>
                  <a:cxn ang="0">
                    <a:pos x="1943" y="429"/>
                  </a:cxn>
                  <a:cxn ang="0">
                    <a:pos x="1994" y="415"/>
                  </a:cxn>
                  <a:cxn ang="0">
                    <a:pos x="2046" y="400"/>
                  </a:cxn>
                  <a:cxn ang="0">
                    <a:pos x="2097" y="384"/>
                  </a:cxn>
                  <a:cxn ang="0">
                    <a:pos x="2148" y="365"/>
                  </a:cxn>
                  <a:cxn ang="0">
                    <a:pos x="2199" y="348"/>
                  </a:cxn>
                  <a:cxn ang="0">
                    <a:pos x="2251" y="328"/>
                  </a:cxn>
                  <a:cxn ang="0">
                    <a:pos x="2302" y="310"/>
                  </a:cxn>
                  <a:cxn ang="0">
                    <a:pos x="2353" y="289"/>
                  </a:cxn>
                  <a:cxn ang="0">
                    <a:pos x="2404" y="270"/>
                  </a:cxn>
                  <a:cxn ang="0">
                    <a:pos x="2456" y="252"/>
                  </a:cxn>
                  <a:cxn ang="0">
                    <a:pos x="2507" y="234"/>
                  </a:cxn>
                  <a:cxn ang="0">
                    <a:pos x="2558" y="216"/>
                  </a:cxn>
                  <a:cxn ang="0">
                    <a:pos x="2609" y="198"/>
                  </a:cxn>
                  <a:cxn ang="0">
                    <a:pos x="2661" y="182"/>
                  </a:cxn>
                  <a:cxn ang="0">
                    <a:pos x="2712" y="166"/>
                  </a:cxn>
                  <a:cxn ang="0">
                    <a:pos x="2763" y="151"/>
                  </a:cxn>
                  <a:cxn ang="0">
                    <a:pos x="2814" y="137"/>
                  </a:cxn>
                  <a:cxn ang="0">
                    <a:pos x="2866" y="123"/>
                  </a:cxn>
                  <a:cxn ang="0">
                    <a:pos x="2917" y="109"/>
                  </a:cxn>
                  <a:cxn ang="0">
                    <a:pos x="2968" y="99"/>
                  </a:cxn>
                  <a:cxn ang="0">
                    <a:pos x="3019" y="90"/>
                  </a:cxn>
                  <a:cxn ang="0">
                    <a:pos x="3071" y="79"/>
                  </a:cxn>
                  <a:cxn ang="0">
                    <a:pos x="3122" y="70"/>
                  </a:cxn>
                </a:cxnLst>
                <a:rect l="0" t="0" r="r" b="b"/>
                <a:pathLst>
                  <a:path w="3150" h="474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5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5"/>
                    </a:lnTo>
                    <a:lnTo>
                      <a:pt x="295" y="6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7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7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9"/>
                    </a:lnTo>
                    <a:lnTo>
                      <a:pt x="335" y="11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1"/>
                    </a:lnTo>
                    <a:lnTo>
                      <a:pt x="354" y="14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2"/>
                    </a:lnTo>
                    <a:lnTo>
                      <a:pt x="370" y="14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5"/>
                    </a:lnTo>
                    <a:lnTo>
                      <a:pt x="386" y="15"/>
                    </a:lnTo>
                    <a:lnTo>
                      <a:pt x="390" y="17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19"/>
                    </a:lnTo>
                    <a:lnTo>
                      <a:pt x="413" y="20"/>
                    </a:lnTo>
                    <a:lnTo>
                      <a:pt x="417" y="20"/>
                    </a:lnTo>
                    <a:lnTo>
                      <a:pt x="421" y="21"/>
                    </a:lnTo>
                    <a:lnTo>
                      <a:pt x="425" y="22"/>
                    </a:lnTo>
                    <a:lnTo>
                      <a:pt x="429" y="22"/>
                    </a:lnTo>
                    <a:lnTo>
                      <a:pt x="433" y="25"/>
                    </a:lnTo>
                    <a:lnTo>
                      <a:pt x="437" y="25"/>
                    </a:lnTo>
                    <a:lnTo>
                      <a:pt x="441" y="25"/>
                    </a:lnTo>
                    <a:lnTo>
                      <a:pt x="445" y="26"/>
                    </a:lnTo>
                    <a:lnTo>
                      <a:pt x="449" y="27"/>
                    </a:lnTo>
                    <a:lnTo>
                      <a:pt x="453" y="26"/>
                    </a:lnTo>
                    <a:lnTo>
                      <a:pt x="457" y="28"/>
                    </a:lnTo>
                    <a:lnTo>
                      <a:pt x="461" y="32"/>
                    </a:lnTo>
                    <a:lnTo>
                      <a:pt x="465" y="30"/>
                    </a:lnTo>
                    <a:lnTo>
                      <a:pt x="469" y="32"/>
                    </a:lnTo>
                    <a:lnTo>
                      <a:pt x="473" y="32"/>
                    </a:lnTo>
                    <a:lnTo>
                      <a:pt x="477" y="33"/>
                    </a:lnTo>
                    <a:lnTo>
                      <a:pt x="480" y="34"/>
                    </a:lnTo>
                    <a:lnTo>
                      <a:pt x="484" y="33"/>
                    </a:lnTo>
                    <a:lnTo>
                      <a:pt x="488" y="35"/>
                    </a:lnTo>
                    <a:lnTo>
                      <a:pt x="492" y="36"/>
                    </a:lnTo>
                    <a:lnTo>
                      <a:pt x="496" y="38"/>
                    </a:lnTo>
                    <a:lnTo>
                      <a:pt x="500" y="39"/>
                    </a:lnTo>
                    <a:lnTo>
                      <a:pt x="504" y="39"/>
                    </a:lnTo>
                    <a:lnTo>
                      <a:pt x="508" y="40"/>
                    </a:lnTo>
                    <a:lnTo>
                      <a:pt x="512" y="41"/>
                    </a:lnTo>
                    <a:lnTo>
                      <a:pt x="516" y="43"/>
                    </a:lnTo>
                    <a:lnTo>
                      <a:pt x="520" y="43"/>
                    </a:lnTo>
                    <a:lnTo>
                      <a:pt x="524" y="44"/>
                    </a:lnTo>
                    <a:lnTo>
                      <a:pt x="528" y="46"/>
                    </a:lnTo>
                    <a:lnTo>
                      <a:pt x="532" y="47"/>
                    </a:lnTo>
                    <a:lnTo>
                      <a:pt x="536" y="47"/>
                    </a:lnTo>
                    <a:lnTo>
                      <a:pt x="540" y="48"/>
                    </a:lnTo>
                    <a:lnTo>
                      <a:pt x="544" y="48"/>
                    </a:lnTo>
                    <a:lnTo>
                      <a:pt x="547" y="51"/>
                    </a:lnTo>
                    <a:lnTo>
                      <a:pt x="551" y="53"/>
                    </a:lnTo>
                    <a:lnTo>
                      <a:pt x="555" y="53"/>
                    </a:lnTo>
                    <a:lnTo>
                      <a:pt x="559" y="54"/>
                    </a:lnTo>
                    <a:lnTo>
                      <a:pt x="563" y="56"/>
                    </a:lnTo>
                    <a:lnTo>
                      <a:pt x="567" y="58"/>
                    </a:lnTo>
                    <a:lnTo>
                      <a:pt x="571" y="59"/>
                    </a:lnTo>
                    <a:lnTo>
                      <a:pt x="575" y="59"/>
                    </a:lnTo>
                    <a:lnTo>
                      <a:pt x="579" y="62"/>
                    </a:lnTo>
                    <a:lnTo>
                      <a:pt x="583" y="62"/>
                    </a:lnTo>
                    <a:lnTo>
                      <a:pt x="587" y="64"/>
                    </a:lnTo>
                    <a:lnTo>
                      <a:pt x="591" y="63"/>
                    </a:lnTo>
                    <a:lnTo>
                      <a:pt x="595" y="66"/>
                    </a:lnTo>
                    <a:lnTo>
                      <a:pt x="599" y="68"/>
                    </a:lnTo>
                    <a:lnTo>
                      <a:pt x="603" y="69"/>
                    </a:lnTo>
                    <a:lnTo>
                      <a:pt x="607" y="69"/>
                    </a:lnTo>
                    <a:lnTo>
                      <a:pt x="611" y="72"/>
                    </a:lnTo>
                    <a:lnTo>
                      <a:pt x="615" y="73"/>
                    </a:lnTo>
                    <a:lnTo>
                      <a:pt x="618" y="75"/>
                    </a:lnTo>
                    <a:lnTo>
                      <a:pt x="622" y="77"/>
                    </a:lnTo>
                    <a:lnTo>
                      <a:pt x="626" y="78"/>
                    </a:lnTo>
                    <a:lnTo>
                      <a:pt x="630" y="79"/>
                    </a:lnTo>
                    <a:lnTo>
                      <a:pt x="634" y="80"/>
                    </a:lnTo>
                    <a:lnTo>
                      <a:pt x="638" y="82"/>
                    </a:lnTo>
                    <a:lnTo>
                      <a:pt x="642" y="84"/>
                    </a:lnTo>
                    <a:lnTo>
                      <a:pt x="646" y="85"/>
                    </a:lnTo>
                    <a:lnTo>
                      <a:pt x="650" y="87"/>
                    </a:lnTo>
                    <a:lnTo>
                      <a:pt x="654" y="89"/>
                    </a:lnTo>
                    <a:lnTo>
                      <a:pt x="658" y="90"/>
                    </a:lnTo>
                    <a:lnTo>
                      <a:pt x="662" y="91"/>
                    </a:lnTo>
                    <a:lnTo>
                      <a:pt x="666" y="93"/>
                    </a:lnTo>
                    <a:lnTo>
                      <a:pt x="670" y="94"/>
                    </a:lnTo>
                    <a:lnTo>
                      <a:pt x="674" y="96"/>
                    </a:lnTo>
                    <a:lnTo>
                      <a:pt x="678" y="97"/>
                    </a:lnTo>
                    <a:lnTo>
                      <a:pt x="682" y="101"/>
                    </a:lnTo>
                    <a:lnTo>
                      <a:pt x="685" y="101"/>
                    </a:lnTo>
                    <a:lnTo>
                      <a:pt x="689" y="104"/>
                    </a:lnTo>
                    <a:lnTo>
                      <a:pt x="693" y="104"/>
                    </a:lnTo>
                    <a:lnTo>
                      <a:pt x="697" y="106"/>
                    </a:lnTo>
                    <a:lnTo>
                      <a:pt x="701" y="108"/>
                    </a:lnTo>
                    <a:lnTo>
                      <a:pt x="705" y="110"/>
                    </a:lnTo>
                    <a:lnTo>
                      <a:pt x="709" y="113"/>
                    </a:lnTo>
                    <a:lnTo>
                      <a:pt x="713" y="114"/>
                    </a:lnTo>
                    <a:lnTo>
                      <a:pt x="717" y="116"/>
                    </a:lnTo>
                    <a:lnTo>
                      <a:pt x="721" y="117"/>
                    </a:lnTo>
                    <a:lnTo>
                      <a:pt x="725" y="120"/>
                    </a:lnTo>
                    <a:lnTo>
                      <a:pt x="729" y="121"/>
                    </a:lnTo>
                    <a:lnTo>
                      <a:pt x="733" y="122"/>
                    </a:lnTo>
                    <a:lnTo>
                      <a:pt x="737" y="126"/>
                    </a:lnTo>
                    <a:lnTo>
                      <a:pt x="741" y="127"/>
                    </a:lnTo>
                    <a:lnTo>
                      <a:pt x="745" y="128"/>
                    </a:lnTo>
                    <a:lnTo>
                      <a:pt x="749" y="131"/>
                    </a:lnTo>
                    <a:lnTo>
                      <a:pt x="753" y="133"/>
                    </a:lnTo>
                    <a:lnTo>
                      <a:pt x="756" y="133"/>
                    </a:lnTo>
                    <a:lnTo>
                      <a:pt x="760" y="137"/>
                    </a:lnTo>
                    <a:lnTo>
                      <a:pt x="764" y="138"/>
                    </a:lnTo>
                    <a:lnTo>
                      <a:pt x="768" y="141"/>
                    </a:lnTo>
                    <a:lnTo>
                      <a:pt x="772" y="141"/>
                    </a:lnTo>
                    <a:lnTo>
                      <a:pt x="776" y="144"/>
                    </a:lnTo>
                    <a:lnTo>
                      <a:pt x="780" y="146"/>
                    </a:lnTo>
                    <a:lnTo>
                      <a:pt x="784" y="149"/>
                    </a:lnTo>
                    <a:lnTo>
                      <a:pt x="788" y="149"/>
                    </a:lnTo>
                    <a:lnTo>
                      <a:pt x="792" y="153"/>
                    </a:lnTo>
                    <a:lnTo>
                      <a:pt x="796" y="154"/>
                    </a:lnTo>
                    <a:lnTo>
                      <a:pt x="800" y="157"/>
                    </a:lnTo>
                    <a:lnTo>
                      <a:pt x="804" y="158"/>
                    </a:lnTo>
                    <a:lnTo>
                      <a:pt x="808" y="159"/>
                    </a:lnTo>
                    <a:lnTo>
                      <a:pt x="812" y="162"/>
                    </a:lnTo>
                    <a:lnTo>
                      <a:pt x="816" y="164"/>
                    </a:lnTo>
                    <a:lnTo>
                      <a:pt x="820" y="167"/>
                    </a:lnTo>
                    <a:lnTo>
                      <a:pt x="823" y="168"/>
                    </a:lnTo>
                    <a:lnTo>
                      <a:pt x="827" y="171"/>
                    </a:lnTo>
                    <a:lnTo>
                      <a:pt x="831" y="173"/>
                    </a:lnTo>
                    <a:lnTo>
                      <a:pt x="835" y="173"/>
                    </a:lnTo>
                    <a:lnTo>
                      <a:pt x="839" y="177"/>
                    </a:lnTo>
                    <a:lnTo>
                      <a:pt x="843" y="179"/>
                    </a:lnTo>
                    <a:lnTo>
                      <a:pt x="847" y="182"/>
                    </a:lnTo>
                    <a:lnTo>
                      <a:pt x="851" y="183"/>
                    </a:lnTo>
                    <a:lnTo>
                      <a:pt x="855" y="186"/>
                    </a:lnTo>
                    <a:lnTo>
                      <a:pt x="859" y="187"/>
                    </a:lnTo>
                    <a:lnTo>
                      <a:pt x="863" y="190"/>
                    </a:lnTo>
                    <a:lnTo>
                      <a:pt x="867" y="191"/>
                    </a:lnTo>
                    <a:lnTo>
                      <a:pt x="871" y="193"/>
                    </a:lnTo>
                    <a:lnTo>
                      <a:pt x="875" y="196"/>
                    </a:lnTo>
                    <a:lnTo>
                      <a:pt x="879" y="198"/>
                    </a:lnTo>
                    <a:lnTo>
                      <a:pt x="883" y="200"/>
                    </a:lnTo>
                    <a:lnTo>
                      <a:pt x="887" y="203"/>
                    </a:lnTo>
                    <a:lnTo>
                      <a:pt x="890" y="205"/>
                    </a:lnTo>
                    <a:lnTo>
                      <a:pt x="894" y="208"/>
                    </a:lnTo>
                    <a:lnTo>
                      <a:pt x="898" y="210"/>
                    </a:lnTo>
                    <a:lnTo>
                      <a:pt x="902" y="211"/>
                    </a:lnTo>
                    <a:lnTo>
                      <a:pt x="906" y="212"/>
                    </a:lnTo>
                    <a:lnTo>
                      <a:pt x="910" y="215"/>
                    </a:lnTo>
                    <a:lnTo>
                      <a:pt x="914" y="218"/>
                    </a:lnTo>
                    <a:lnTo>
                      <a:pt x="918" y="219"/>
                    </a:lnTo>
                    <a:lnTo>
                      <a:pt x="922" y="221"/>
                    </a:lnTo>
                    <a:lnTo>
                      <a:pt x="926" y="224"/>
                    </a:lnTo>
                    <a:lnTo>
                      <a:pt x="930" y="226"/>
                    </a:lnTo>
                    <a:lnTo>
                      <a:pt x="934" y="229"/>
                    </a:lnTo>
                    <a:lnTo>
                      <a:pt x="938" y="230"/>
                    </a:lnTo>
                    <a:lnTo>
                      <a:pt x="942" y="233"/>
                    </a:lnTo>
                    <a:lnTo>
                      <a:pt x="946" y="235"/>
                    </a:lnTo>
                    <a:lnTo>
                      <a:pt x="950" y="237"/>
                    </a:lnTo>
                    <a:lnTo>
                      <a:pt x="954" y="240"/>
                    </a:lnTo>
                    <a:lnTo>
                      <a:pt x="958" y="244"/>
                    </a:lnTo>
                    <a:lnTo>
                      <a:pt x="961" y="244"/>
                    </a:lnTo>
                    <a:lnTo>
                      <a:pt x="965" y="247"/>
                    </a:lnTo>
                    <a:lnTo>
                      <a:pt x="969" y="248"/>
                    </a:lnTo>
                    <a:lnTo>
                      <a:pt x="973" y="251"/>
                    </a:lnTo>
                    <a:lnTo>
                      <a:pt x="977" y="253"/>
                    </a:lnTo>
                    <a:lnTo>
                      <a:pt x="981" y="256"/>
                    </a:lnTo>
                    <a:lnTo>
                      <a:pt x="985" y="258"/>
                    </a:lnTo>
                    <a:lnTo>
                      <a:pt x="989" y="260"/>
                    </a:lnTo>
                    <a:lnTo>
                      <a:pt x="993" y="262"/>
                    </a:lnTo>
                    <a:lnTo>
                      <a:pt x="997" y="265"/>
                    </a:lnTo>
                    <a:lnTo>
                      <a:pt x="1001" y="268"/>
                    </a:lnTo>
                    <a:lnTo>
                      <a:pt x="1005" y="268"/>
                    </a:lnTo>
                    <a:lnTo>
                      <a:pt x="1009" y="270"/>
                    </a:lnTo>
                    <a:lnTo>
                      <a:pt x="1013" y="273"/>
                    </a:lnTo>
                    <a:lnTo>
                      <a:pt x="1017" y="275"/>
                    </a:lnTo>
                    <a:lnTo>
                      <a:pt x="1021" y="277"/>
                    </a:lnTo>
                    <a:lnTo>
                      <a:pt x="1025" y="279"/>
                    </a:lnTo>
                    <a:lnTo>
                      <a:pt x="1028" y="282"/>
                    </a:lnTo>
                    <a:lnTo>
                      <a:pt x="1032" y="283"/>
                    </a:lnTo>
                    <a:lnTo>
                      <a:pt x="1036" y="286"/>
                    </a:lnTo>
                    <a:lnTo>
                      <a:pt x="1040" y="288"/>
                    </a:lnTo>
                    <a:lnTo>
                      <a:pt x="1044" y="289"/>
                    </a:lnTo>
                    <a:lnTo>
                      <a:pt x="1048" y="292"/>
                    </a:lnTo>
                    <a:lnTo>
                      <a:pt x="1052" y="293"/>
                    </a:lnTo>
                    <a:lnTo>
                      <a:pt x="1056" y="298"/>
                    </a:lnTo>
                    <a:lnTo>
                      <a:pt x="1060" y="299"/>
                    </a:lnTo>
                    <a:lnTo>
                      <a:pt x="1064" y="301"/>
                    </a:lnTo>
                    <a:lnTo>
                      <a:pt x="1068" y="304"/>
                    </a:lnTo>
                    <a:lnTo>
                      <a:pt x="1072" y="306"/>
                    </a:lnTo>
                    <a:lnTo>
                      <a:pt x="1076" y="307"/>
                    </a:lnTo>
                    <a:lnTo>
                      <a:pt x="1080" y="308"/>
                    </a:lnTo>
                    <a:lnTo>
                      <a:pt x="1084" y="314"/>
                    </a:lnTo>
                    <a:lnTo>
                      <a:pt x="1088" y="313"/>
                    </a:lnTo>
                    <a:lnTo>
                      <a:pt x="1092" y="315"/>
                    </a:lnTo>
                    <a:lnTo>
                      <a:pt x="1095" y="318"/>
                    </a:lnTo>
                    <a:lnTo>
                      <a:pt x="1099" y="320"/>
                    </a:lnTo>
                    <a:lnTo>
                      <a:pt x="1103" y="322"/>
                    </a:lnTo>
                    <a:lnTo>
                      <a:pt x="1107" y="323"/>
                    </a:lnTo>
                    <a:lnTo>
                      <a:pt x="1111" y="324"/>
                    </a:lnTo>
                    <a:lnTo>
                      <a:pt x="1115" y="329"/>
                    </a:lnTo>
                    <a:lnTo>
                      <a:pt x="1119" y="331"/>
                    </a:lnTo>
                    <a:lnTo>
                      <a:pt x="1123" y="331"/>
                    </a:lnTo>
                    <a:lnTo>
                      <a:pt x="1127" y="334"/>
                    </a:lnTo>
                    <a:lnTo>
                      <a:pt x="1131" y="335"/>
                    </a:lnTo>
                    <a:lnTo>
                      <a:pt x="1135" y="337"/>
                    </a:lnTo>
                    <a:lnTo>
                      <a:pt x="1139" y="340"/>
                    </a:lnTo>
                    <a:lnTo>
                      <a:pt x="1143" y="343"/>
                    </a:lnTo>
                    <a:lnTo>
                      <a:pt x="1147" y="344"/>
                    </a:lnTo>
                    <a:lnTo>
                      <a:pt x="1151" y="347"/>
                    </a:lnTo>
                    <a:lnTo>
                      <a:pt x="1155" y="346"/>
                    </a:lnTo>
                    <a:lnTo>
                      <a:pt x="1159" y="351"/>
                    </a:lnTo>
                    <a:lnTo>
                      <a:pt x="1163" y="351"/>
                    </a:lnTo>
                    <a:lnTo>
                      <a:pt x="1166" y="352"/>
                    </a:lnTo>
                    <a:lnTo>
                      <a:pt x="1170" y="356"/>
                    </a:lnTo>
                    <a:lnTo>
                      <a:pt x="1174" y="358"/>
                    </a:lnTo>
                    <a:lnTo>
                      <a:pt x="1178" y="359"/>
                    </a:lnTo>
                    <a:lnTo>
                      <a:pt x="1182" y="362"/>
                    </a:lnTo>
                    <a:lnTo>
                      <a:pt x="1186" y="362"/>
                    </a:lnTo>
                    <a:lnTo>
                      <a:pt x="1190" y="365"/>
                    </a:lnTo>
                    <a:lnTo>
                      <a:pt x="1194" y="366"/>
                    </a:lnTo>
                    <a:lnTo>
                      <a:pt x="1198" y="368"/>
                    </a:lnTo>
                    <a:lnTo>
                      <a:pt x="1202" y="370"/>
                    </a:lnTo>
                    <a:lnTo>
                      <a:pt x="1206" y="372"/>
                    </a:lnTo>
                    <a:lnTo>
                      <a:pt x="1210" y="373"/>
                    </a:lnTo>
                    <a:lnTo>
                      <a:pt x="1214" y="375"/>
                    </a:lnTo>
                    <a:lnTo>
                      <a:pt x="1218" y="378"/>
                    </a:lnTo>
                    <a:lnTo>
                      <a:pt x="1222" y="379"/>
                    </a:lnTo>
                    <a:lnTo>
                      <a:pt x="1226" y="380"/>
                    </a:lnTo>
                    <a:lnTo>
                      <a:pt x="1230" y="382"/>
                    </a:lnTo>
                    <a:lnTo>
                      <a:pt x="1233" y="384"/>
                    </a:lnTo>
                    <a:lnTo>
                      <a:pt x="1237" y="386"/>
                    </a:lnTo>
                    <a:lnTo>
                      <a:pt x="1241" y="387"/>
                    </a:lnTo>
                    <a:lnTo>
                      <a:pt x="1245" y="389"/>
                    </a:lnTo>
                    <a:lnTo>
                      <a:pt x="1249" y="391"/>
                    </a:lnTo>
                    <a:lnTo>
                      <a:pt x="1253" y="392"/>
                    </a:lnTo>
                    <a:lnTo>
                      <a:pt x="1257" y="394"/>
                    </a:lnTo>
                    <a:lnTo>
                      <a:pt x="1261" y="395"/>
                    </a:lnTo>
                    <a:lnTo>
                      <a:pt x="1265" y="398"/>
                    </a:lnTo>
                    <a:lnTo>
                      <a:pt x="1269" y="399"/>
                    </a:lnTo>
                    <a:lnTo>
                      <a:pt x="1273" y="399"/>
                    </a:lnTo>
                    <a:lnTo>
                      <a:pt x="1277" y="403"/>
                    </a:lnTo>
                    <a:lnTo>
                      <a:pt x="1281" y="403"/>
                    </a:lnTo>
                    <a:lnTo>
                      <a:pt x="1285" y="404"/>
                    </a:lnTo>
                    <a:lnTo>
                      <a:pt x="1289" y="406"/>
                    </a:lnTo>
                    <a:lnTo>
                      <a:pt x="1293" y="407"/>
                    </a:lnTo>
                    <a:lnTo>
                      <a:pt x="1297" y="410"/>
                    </a:lnTo>
                    <a:lnTo>
                      <a:pt x="1301" y="411"/>
                    </a:lnTo>
                    <a:lnTo>
                      <a:pt x="1304" y="413"/>
                    </a:lnTo>
                    <a:lnTo>
                      <a:pt x="1308" y="415"/>
                    </a:lnTo>
                    <a:lnTo>
                      <a:pt x="1312" y="416"/>
                    </a:lnTo>
                    <a:lnTo>
                      <a:pt x="1316" y="417"/>
                    </a:lnTo>
                    <a:lnTo>
                      <a:pt x="1320" y="418"/>
                    </a:lnTo>
                    <a:lnTo>
                      <a:pt x="1324" y="420"/>
                    </a:lnTo>
                    <a:lnTo>
                      <a:pt x="1328" y="421"/>
                    </a:lnTo>
                    <a:lnTo>
                      <a:pt x="1332" y="424"/>
                    </a:lnTo>
                    <a:lnTo>
                      <a:pt x="1336" y="424"/>
                    </a:lnTo>
                    <a:lnTo>
                      <a:pt x="1340" y="425"/>
                    </a:lnTo>
                    <a:lnTo>
                      <a:pt x="1344" y="426"/>
                    </a:lnTo>
                    <a:lnTo>
                      <a:pt x="1348" y="427"/>
                    </a:lnTo>
                    <a:lnTo>
                      <a:pt x="1352" y="428"/>
                    </a:lnTo>
                    <a:lnTo>
                      <a:pt x="1356" y="430"/>
                    </a:lnTo>
                    <a:lnTo>
                      <a:pt x="1360" y="431"/>
                    </a:lnTo>
                    <a:lnTo>
                      <a:pt x="1364" y="431"/>
                    </a:lnTo>
                    <a:lnTo>
                      <a:pt x="1368" y="433"/>
                    </a:lnTo>
                    <a:lnTo>
                      <a:pt x="1371" y="435"/>
                    </a:lnTo>
                    <a:lnTo>
                      <a:pt x="1375" y="436"/>
                    </a:lnTo>
                    <a:lnTo>
                      <a:pt x="1379" y="436"/>
                    </a:lnTo>
                    <a:lnTo>
                      <a:pt x="1383" y="438"/>
                    </a:lnTo>
                    <a:lnTo>
                      <a:pt x="1387" y="439"/>
                    </a:lnTo>
                    <a:lnTo>
                      <a:pt x="1391" y="440"/>
                    </a:lnTo>
                    <a:lnTo>
                      <a:pt x="1395" y="442"/>
                    </a:lnTo>
                    <a:lnTo>
                      <a:pt x="1399" y="443"/>
                    </a:lnTo>
                    <a:lnTo>
                      <a:pt x="1403" y="444"/>
                    </a:lnTo>
                    <a:lnTo>
                      <a:pt x="1407" y="444"/>
                    </a:lnTo>
                    <a:lnTo>
                      <a:pt x="1411" y="445"/>
                    </a:lnTo>
                    <a:lnTo>
                      <a:pt x="1415" y="446"/>
                    </a:lnTo>
                    <a:lnTo>
                      <a:pt x="1419" y="447"/>
                    </a:lnTo>
                    <a:lnTo>
                      <a:pt x="1423" y="448"/>
                    </a:lnTo>
                    <a:lnTo>
                      <a:pt x="1427" y="449"/>
                    </a:lnTo>
                    <a:lnTo>
                      <a:pt x="1431" y="449"/>
                    </a:lnTo>
                    <a:lnTo>
                      <a:pt x="1435" y="449"/>
                    </a:lnTo>
                    <a:lnTo>
                      <a:pt x="1438" y="452"/>
                    </a:lnTo>
                    <a:lnTo>
                      <a:pt x="1442" y="453"/>
                    </a:lnTo>
                    <a:lnTo>
                      <a:pt x="1446" y="452"/>
                    </a:lnTo>
                    <a:lnTo>
                      <a:pt x="1450" y="454"/>
                    </a:lnTo>
                    <a:lnTo>
                      <a:pt x="1454" y="454"/>
                    </a:lnTo>
                    <a:lnTo>
                      <a:pt x="1458" y="456"/>
                    </a:lnTo>
                    <a:lnTo>
                      <a:pt x="1462" y="456"/>
                    </a:lnTo>
                    <a:lnTo>
                      <a:pt x="1466" y="457"/>
                    </a:lnTo>
                    <a:lnTo>
                      <a:pt x="1470" y="459"/>
                    </a:lnTo>
                    <a:lnTo>
                      <a:pt x="1474" y="459"/>
                    </a:lnTo>
                    <a:lnTo>
                      <a:pt x="1478" y="459"/>
                    </a:lnTo>
                    <a:lnTo>
                      <a:pt x="1482" y="460"/>
                    </a:lnTo>
                    <a:lnTo>
                      <a:pt x="1486" y="461"/>
                    </a:lnTo>
                    <a:lnTo>
                      <a:pt x="1490" y="462"/>
                    </a:lnTo>
                    <a:lnTo>
                      <a:pt x="1494" y="462"/>
                    </a:lnTo>
                    <a:lnTo>
                      <a:pt x="1498" y="464"/>
                    </a:lnTo>
                    <a:lnTo>
                      <a:pt x="1502" y="463"/>
                    </a:lnTo>
                    <a:lnTo>
                      <a:pt x="1506" y="465"/>
                    </a:lnTo>
                    <a:lnTo>
                      <a:pt x="1509" y="464"/>
                    </a:lnTo>
                    <a:lnTo>
                      <a:pt x="1513" y="464"/>
                    </a:lnTo>
                    <a:lnTo>
                      <a:pt x="1517" y="466"/>
                    </a:lnTo>
                    <a:lnTo>
                      <a:pt x="1521" y="466"/>
                    </a:lnTo>
                    <a:lnTo>
                      <a:pt x="1525" y="466"/>
                    </a:lnTo>
                    <a:lnTo>
                      <a:pt x="1529" y="467"/>
                    </a:lnTo>
                    <a:lnTo>
                      <a:pt x="1533" y="468"/>
                    </a:lnTo>
                    <a:lnTo>
                      <a:pt x="1537" y="468"/>
                    </a:lnTo>
                    <a:lnTo>
                      <a:pt x="1541" y="469"/>
                    </a:lnTo>
                    <a:lnTo>
                      <a:pt x="1545" y="468"/>
                    </a:lnTo>
                    <a:lnTo>
                      <a:pt x="1549" y="470"/>
                    </a:lnTo>
                    <a:lnTo>
                      <a:pt x="1553" y="469"/>
                    </a:lnTo>
                    <a:lnTo>
                      <a:pt x="1557" y="470"/>
                    </a:lnTo>
                    <a:lnTo>
                      <a:pt x="1561" y="470"/>
                    </a:lnTo>
                    <a:lnTo>
                      <a:pt x="1565" y="471"/>
                    </a:lnTo>
                    <a:lnTo>
                      <a:pt x="1569" y="469"/>
                    </a:lnTo>
                    <a:lnTo>
                      <a:pt x="1573" y="471"/>
                    </a:lnTo>
                    <a:lnTo>
                      <a:pt x="1576" y="472"/>
                    </a:lnTo>
                    <a:lnTo>
                      <a:pt x="1580" y="471"/>
                    </a:lnTo>
                    <a:lnTo>
                      <a:pt x="1584" y="471"/>
                    </a:lnTo>
                    <a:lnTo>
                      <a:pt x="1588" y="473"/>
                    </a:lnTo>
                    <a:lnTo>
                      <a:pt x="1592" y="474"/>
                    </a:lnTo>
                    <a:lnTo>
                      <a:pt x="1596" y="473"/>
                    </a:lnTo>
                    <a:lnTo>
                      <a:pt x="1600" y="474"/>
                    </a:lnTo>
                    <a:lnTo>
                      <a:pt x="1604" y="474"/>
                    </a:lnTo>
                    <a:lnTo>
                      <a:pt x="1608" y="473"/>
                    </a:lnTo>
                    <a:lnTo>
                      <a:pt x="1612" y="473"/>
                    </a:lnTo>
                    <a:lnTo>
                      <a:pt x="1616" y="473"/>
                    </a:lnTo>
                    <a:lnTo>
                      <a:pt x="1620" y="473"/>
                    </a:lnTo>
                    <a:lnTo>
                      <a:pt x="1624" y="473"/>
                    </a:lnTo>
                    <a:lnTo>
                      <a:pt x="1628" y="474"/>
                    </a:lnTo>
                    <a:lnTo>
                      <a:pt x="1632" y="474"/>
                    </a:lnTo>
                    <a:lnTo>
                      <a:pt x="1636" y="474"/>
                    </a:lnTo>
                    <a:lnTo>
                      <a:pt x="1640" y="473"/>
                    </a:lnTo>
                    <a:lnTo>
                      <a:pt x="1643" y="473"/>
                    </a:lnTo>
                    <a:lnTo>
                      <a:pt x="1647" y="473"/>
                    </a:lnTo>
                    <a:lnTo>
                      <a:pt x="1651" y="474"/>
                    </a:lnTo>
                    <a:lnTo>
                      <a:pt x="1655" y="474"/>
                    </a:lnTo>
                    <a:lnTo>
                      <a:pt x="1659" y="472"/>
                    </a:lnTo>
                    <a:lnTo>
                      <a:pt x="1663" y="474"/>
                    </a:lnTo>
                    <a:lnTo>
                      <a:pt x="1667" y="474"/>
                    </a:lnTo>
                    <a:lnTo>
                      <a:pt x="1671" y="473"/>
                    </a:lnTo>
                    <a:lnTo>
                      <a:pt x="1675" y="474"/>
                    </a:lnTo>
                    <a:lnTo>
                      <a:pt x="1679" y="473"/>
                    </a:lnTo>
                    <a:lnTo>
                      <a:pt x="1683" y="472"/>
                    </a:lnTo>
                    <a:lnTo>
                      <a:pt x="1687" y="472"/>
                    </a:lnTo>
                    <a:lnTo>
                      <a:pt x="1691" y="473"/>
                    </a:lnTo>
                    <a:lnTo>
                      <a:pt x="1695" y="472"/>
                    </a:lnTo>
                    <a:lnTo>
                      <a:pt x="1699" y="470"/>
                    </a:lnTo>
                    <a:lnTo>
                      <a:pt x="1703" y="471"/>
                    </a:lnTo>
                    <a:lnTo>
                      <a:pt x="1707" y="471"/>
                    </a:lnTo>
                    <a:lnTo>
                      <a:pt x="1711" y="470"/>
                    </a:lnTo>
                    <a:lnTo>
                      <a:pt x="1714" y="472"/>
                    </a:lnTo>
                    <a:lnTo>
                      <a:pt x="1718" y="470"/>
                    </a:lnTo>
                    <a:lnTo>
                      <a:pt x="1722" y="470"/>
                    </a:lnTo>
                    <a:lnTo>
                      <a:pt x="1726" y="470"/>
                    </a:lnTo>
                    <a:lnTo>
                      <a:pt x="1730" y="469"/>
                    </a:lnTo>
                    <a:lnTo>
                      <a:pt x="1734" y="470"/>
                    </a:lnTo>
                    <a:lnTo>
                      <a:pt x="1738" y="469"/>
                    </a:lnTo>
                    <a:lnTo>
                      <a:pt x="1742" y="469"/>
                    </a:lnTo>
                    <a:lnTo>
                      <a:pt x="1746" y="468"/>
                    </a:lnTo>
                    <a:lnTo>
                      <a:pt x="1750" y="467"/>
                    </a:lnTo>
                    <a:lnTo>
                      <a:pt x="1754" y="467"/>
                    </a:lnTo>
                    <a:lnTo>
                      <a:pt x="1758" y="466"/>
                    </a:lnTo>
                    <a:lnTo>
                      <a:pt x="1762" y="465"/>
                    </a:lnTo>
                    <a:lnTo>
                      <a:pt x="1766" y="464"/>
                    </a:lnTo>
                    <a:lnTo>
                      <a:pt x="1770" y="464"/>
                    </a:lnTo>
                    <a:lnTo>
                      <a:pt x="1774" y="462"/>
                    </a:lnTo>
                    <a:lnTo>
                      <a:pt x="1778" y="463"/>
                    </a:lnTo>
                    <a:lnTo>
                      <a:pt x="1781" y="463"/>
                    </a:lnTo>
                    <a:lnTo>
                      <a:pt x="1785" y="462"/>
                    </a:lnTo>
                    <a:lnTo>
                      <a:pt x="1789" y="462"/>
                    </a:lnTo>
                    <a:lnTo>
                      <a:pt x="1793" y="461"/>
                    </a:lnTo>
                    <a:lnTo>
                      <a:pt x="1797" y="462"/>
                    </a:lnTo>
                    <a:lnTo>
                      <a:pt x="1801" y="459"/>
                    </a:lnTo>
                    <a:lnTo>
                      <a:pt x="1805" y="460"/>
                    </a:lnTo>
                    <a:lnTo>
                      <a:pt x="1809" y="460"/>
                    </a:lnTo>
                    <a:lnTo>
                      <a:pt x="1813" y="459"/>
                    </a:lnTo>
                    <a:lnTo>
                      <a:pt x="1817" y="457"/>
                    </a:lnTo>
                    <a:lnTo>
                      <a:pt x="1821" y="457"/>
                    </a:lnTo>
                    <a:lnTo>
                      <a:pt x="1825" y="456"/>
                    </a:lnTo>
                    <a:lnTo>
                      <a:pt x="1829" y="455"/>
                    </a:lnTo>
                    <a:lnTo>
                      <a:pt x="1833" y="455"/>
                    </a:lnTo>
                    <a:lnTo>
                      <a:pt x="1837" y="455"/>
                    </a:lnTo>
                    <a:lnTo>
                      <a:pt x="1841" y="453"/>
                    </a:lnTo>
                    <a:lnTo>
                      <a:pt x="1845" y="453"/>
                    </a:lnTo>
                    <a:lnTo>
                      <a:pt x="1848" y="451"/>
                    </a:lnTo>
                    <a:lnTo>
                      <a:pt x="1852" y="450"/>
                    </a:lnTo>
                    <a:lnTo>
                      <a:pt x="1856" y="449"/>
                    </a:lnTo>
                    <a:lnTo>
                      <a:pt x="1860" y="449"/>
                    </a:lnTo>
                    <a:lnTo>
                      <a:pt x="1864" y="448"/>
                    </a:lnTo>
                    <a:lnTo>
                      <a:pt x="1868" y="448"/>
                    </a:lnTo>
                    <a:lnTo>
                      <a:pt x="1872" y="447"/>
                    </a:lnTo>
                    <a:lnTo>
                      <a:pt x="1876" y="446"/>
                    </a:lnTo>
                    <a:lnTo>
                      <a:pt x="1880" y="445"/>
                    </a:lnTo>
                    <a:lnTo>
                      <a:pt x="1884" y="444"/>
                    </a:lnTo>
                    <a:lnTo>
                      <a:pt x="1888" y="444"/>
                    </a:lnTo>
                    <a:lnTo>
                      <a:pt x="1892" y="443"/>
                    </a:lnTo>
                    <a:lnTo>
                      <a:pt x="1896" y="442"/>
                    </a:lnTo>
                    <a:lnTo>
                      <a:pt x="1900" y="440"/>
                    </a:lnTo>
                    <a:lnTo>
                      <a:pt x="1904" y="441"/>
                    </a:lnTo>
                    <a:lnTo>
                      <a:pt x="1908" y="438"/>
                    </a:lnTo>
                    <a:lnTo>
                      <a:pt x="1912" y="438"/>
                    </a:lnTo>
                    <a:lnTo>
                      <a:pt x="1916" y="437"/>
                    </a:lnTo>
                    <a:lnTo>
                      <a:pt x="1919" y="435"/>
                    </a:lnTo>
                    <a:lnTo>
                      <a:pt x="1923" y="436"/>
                    </a:lnTo>
                    <a:lnTo>
                      <a:pt x="1927" y="433"/>
                    </a:lnTo>
                    <a:lnTo>
                      <a:pt x="1931" y="433"/>
                    </a:lnTo>
                    <a:lnTo>
                      <a:pt x="1935" y="433"/>
                    </a:lnTo>
                    <a:lnTo>
                      <a:pt x="1939" y="430"/>
                    </a:lnTo>
                    <a:lnTo>
                      <a:pt x="1943" y="429"/>
                    </a:lnTo>
                    <a:lnTo>
                      <a:pt x="1947" y="428"/>
                    </a:lnTo>
                    <a:lnTo>
                      <a:pt x="1951" y="427"/>
                    </a:lnTo>
                    <a:lnTo>
                      <a:pt x="1955" y="427"/>
                    </a:lnTo>
                    <a:lnTo>
                      <a:pt x="1959" y="425"/>
                    </a:lnTo>
                    <a:lnTo>
                      <a:pt x="1963" y="425"/>
                    </a:lnTo>
                    <a:lnTo>
                      <a:pt x="1967" y="424"/>
                    </a:lnTo>
                    <a:lnTo>
                      <a:pt x="1971" y="424"/>
                    </a:lnTo>
                    <a:lnTo>
                      <a:pt x="1975" y="421"/>
                    </a:lnTo>
                    <a:lnTo>
                      <a:pt x="1979" y="420"/>
                    </a:lnTo>
                    <a:lnTo>
                      <a:pt x="1983" y="420"/>
                    </a:lnTo>
                    <a:lnTo>
                      <a:pt x="1986" y="418"/>
                    </a:lnTo>
                    <a:lnTo>
                      <a:pt x="1990" y="417"/>
                    </a:lnTo>
                    <a:lnTo>
                      <a:pt x="1994" y="415"/>
                    </a:lnTo>
                    <a:lnTo>
                      <a:pt x="1998" y="415"/>
                    </a:lnTo>
                    <a:lnTo>
                      <a:pt x="2002" y="413"/>
                    </a:lnTo>
                    <a:lnTo>
                      <a:pt x="2006" y="414"/>
                    </a:lnTo>
                    <a:lnTo>
                      <a:pt x="2010" y="410"/>
                    </a:lnTo>
                    <a:lnTo>
                      <a:pt x="2014" y="410"/>
                    </a:lnTo>
                    <a:lnTo>
                      <a:pt x="2018" y="409"/>
                    </a:lnTo>
                    <a:lnTo>
                      <a:pt x="2022" y="407"/>
                    </a:lnTo>
                    <a:lnTo>
                      <a:pt x="2026" y="406"/>
                    </a:lnTo>
                    <a:lnTo>
                      <a:pt x="2030" y="404"/>
                    </a:lnTo>
                    <a:lnTo>
                      <a:pt x="2034" y="403"/>
                    </a:lnTo>
                    <a:lnTo>
                      <a:pt x="2038" y="403"/>
                    </a:lnTo>
                    <a:lnTo>
                      <a:pt x="2042" y="401"/>
                    </a:lnTo>
                    <a:lnTo>
                      <a:pt x="2046" y="400"/>
                    </a:lnTo>
                    <a:lnTo>
                      <a:pt x="2050" y="398"/>
                    </a:lnTo>
                    <a:lnTo>
                      <a:pt x="2054" y="398"/>
                    </a:lnTo>
                    <a:lnTo>
                      <a:pt x="2057" y="397"/>
                    </a:lnTo>
                    <a:lnTo>
                      <a:pt x="2061" y="395"/>
                    </a:lnTo>
                    <a:lnTo>
                      <a:pt x="2065" y="394"/>
                    </a:lnTo>
                    <a:lnTo>
                      <a:pt x="2069" y="392"/>
                    </a:lnTo>
                    <a:lnTo>
                      <a:pt x="2073" y="390"/>
                    </a:lnTo>
                    <a:lnTo>
                      <a:pt x="2077" y="389"/>
                    </a:lnTo>
                    <a:lnTo>
                      <a:pt x="2081" y="388"/>
                    </a:lnTo>
                    <a:lnTo>
                      <a:pt x="2085" y="386"/>
                    </a:lnTo>
                    <a:lnTo>
                      <a:pt x="2089" y="386"/>
                    </a:lnTo>
                    <a:lnTo>
                      <a:pt x="2093" y="386"/>
                    </a:lnTo>
                    <a:lnTo>
                      <a:pt x="2097" y="384"/>
                    </a:lnTo>
                    <a:lnTo>
                      <a:pt x="2101" y="382"/>
                    </a:lnTo>
                    <a:lnTo>
                      <a:pt x="2105" y="381"/>
                    </a:lnTo>
                    <a:lnTo>
                      <a:pt x="2109" y="379"/>
                    </a:lnTo>
                    <a:lnTo>
                      <a:pt x="2113" y="378"/>
                    </a:lnTo>
                    <a:lnTo>
                      <a:pt x="2117" y="376"/>
                    </a:lnTo>
                    <a:lnTo>
                      <a:pt x="2121" y="375"/>
                    </a:lnTo>
                    <a:lnTo>
                      <a:pt x="2124" y="373"/>
                    </a:lnTo>
                    <a:lnTo>
                      <a:pt x="2128" y="373"/>
                    </a:lnTo>
                    <a:lnTo>
                      <a:pt x="2132" y="373"/>
                    </a:lnTo>
                    <a:lnTo>
                      <a:pt x="2136" y="369"/>
                    </a:lnTo>
                    <a:lnTo>
                      <a:pt x="2140" y="367"/>
                    </a:lnTo>
                    <a:lnTo>
                      <a:pt x="2144" y="367"/>
                    </a:lnTo>
                    <a:lnTo>
                      <a:pt x="2148" y="365"/>
                    </a:lnTo>
                    <a:lnTo>
                      <a:pt x="2152" y="364"/>
                    </a:lnTo>
                    <a:lnTo>
                      <a:pt x="2156" y="364"/>
                    </a:lnTo>
                    <a:lnTo>
                      <a:pt x="2160" y="361"/>
                    </a:lnTo>
                    <a:lnTo>
                      <a:pt x="2164" y="361"/>
                    </a:lnTo>
                    <a:lnTo>
                      <a:pt x="2168" y="357"/>
                    </a:lnTo>
                    <a:lnTo>
                      <a:pt x="2172" y="357"/>
                    </a:lnTo>
                    <a:lnTo>
                      <a:pt x="2176" y="355"/>
                    </a:lnTo>
                    <a:lnTo>
                      <a:pt x="2180" y="355"/>
                    </a:lnTo>
                    <a:lnTo>
                      <a:pt x="2184" y="351"/>
                    </a:lnTo>
                    <a:lnTo>
                      <a:pt x="2188" y="351"/>
                    </a:lnTo>
                    <a:lnTo>
                      <a:pt x="2191" y="351"/>
                    </a:lnTo>
                    <a:lnTo>
                      <a:pt x="2195" y="349"/>
                    </a:lnTo>
                    <a:lnTo>
                      <a:pt x="2199" y="348"/>
                    </a:lnTo>
                    <a:lnTo>
                      <a:pt x="2203" y="345"/>
                    </a:lnTo>
                    <a:lnTo>
                      <a:pt x="2207" y="343"/>
                    </a:lnTo>
                    <a:lnTo>
                      <a:pt x="2211" y="344"/>
                    </a:lnTo>
                    <a:lnTo>
                      <a:pt x="2215" y="342"/>
                    </a:lnTo>
                    <a:lnTo>
                      <a:pt x="2219" y="341"/>
                    </a:lnTo>
                    <a:lnTo>
                      <a:pt x="2223" y="339"/>
                    </a:lnTo>
                    <a:lnTo>
                      <a:pt x="2227" y="337"/>
                    </a:lnTo>
                    <a:lnTo>
                      <a:pt x="2231" y="337"/>
                    </a:lnTo>
                    <a:lnTo>
                      <a:pt x="2235" y="334"/>
                    </a:lnTo>
                    <a:lnTo>
                      <a:pt x="2239" y="334"/>
                    </a:lnTo>
                    <a:lnTo>
                      <a:pt x="2243" y="332"/>
                    </a:lnTo>
                    <a:lnTo>
                      <a:pt x="2247" y="331"/>
                    </a:lnTo>
                    <a:lnTo>
                      <a:pt x="2251" y="328"/>
                    </a:lnTo>
                    <a:lnTo>
                      <a:pt x="2255" y="326"/>
                    </a:lnTo>
                    <a:lnTo>
                      <a:pt x="2259" y="327"/>
                    </a:lnTo>
                    <a:lnTo>
                      <a:pt x="2262" y="324"/>
                    </a:lnTo>
                    <a:lnTo>
                      <a:pt x="2266" y="322"/>
                    </a:lnTo>
                    <a:lnTo>
                      <a:pt x="2270" y="322"/>
                    </a:lnTo>
                    <a:lnTo>
                      <a:pt x="2274" y="320"/>
                    </a:lnTo>
                    <a:lnTo>
                      <a:pt x="2278" y="319"/>
                    </a:lnTo>
                    <a:lnTo>
                      <a:pt x="2282" y="317"/>
                    </a:lnTo>
                    <a:lnTo>
                      <a:pt x="2286" y="315"/>
                    </a:lnTo>
                    <a:lnTo>
                      <a:pt x="2290" y="314"/>
                    </a:lnTo>
                    <a:lnTo>
                      <a:pt x="2294" y="313"/>
                    </a:lnTo>
                    <a:lnTo>
                      <a:pt x="2298" y="311"/>
                    </a:lnTo>
                    <a:lnTo>
                      <a:pt x="2302" y="310"/>
                    </a:lnTo>
                    <a:lnTo>
                      <a:pt x="2306" y="308"/>
                    </a:lnTo>
                    <a:lnTo>
                      <a:pt x="2310" y="306"/>
                    </a:lnTo>
                    <a:lnTo>
                      <a:pt x="2314" y="305"/>
                    </a:lnTo>
                    <a:lnTo>
                      <a:pt x="2318" y="303"/>
                    </a:lnTo>
                    <a:lnTo>
                      <a:pt x="2322" y="302"/>
                    </a:lnTo>
                    <a:lnTo>
                      <a:pt x="2326" y="301"/>
                    </a:lnTo>
                    <a:lnTo>
                      <a:pt x="2329" y="298"/>
                    </a:lnTo>
                    <a:lnTo>
                      <a:pt x="2333" y="299"/>
                    </a:lnTo>
                    <a:lnTo>
                      <a:pt x="2337" y="298"/>
                    </a:lnTo>
                    <a:lnTo>
                      <a:pt x="2341" y="294"/>
                    </a:lnTo>
                    <a:lnTo>
                      <a:pt x="2345" y="292"/>
                    </a:lnTo>
                    <a:lnTo>
                      <a:pt x="2349" y="292"/>
                    </a:lnTo>
                    <a:lnTo>
                      <a:pt x="2353" y="289"/>
                    </a:lnTo>
                    <a:lnTo>
                      <a:pt x="2357" y="288"/>
                    </a:lnTo>
                    <a:lnTo>
                      <a:pt x="2361" y="287"/>
                    </a:lnTo>
                    <a:lnTo>
                      <a:pt x="2365" y="285"/>
                    </a:lnTo>
                    <a:lnTo>
                      <a:pt x="2369" y="283"/>
                    </a:lnTo>
                    <a:lnTo>
                      <a:pt x="2373" y="283"/>
                    </a:lnTo>
                    <a:lnTo>
                      <a:pt x="2377" y="280"/>
                    </a:lnTo>
                    <a:lnTo>
                      <a:pt x="2381" y="279"/>
                    </a:lnTo>
                    <a:lnTo>
                      <a:pt x="2385" y="278"/>
                    </a:lnTo>
                    <a:lnTo>
                      <a:pt x="2389" y="277"/>
                    </a:lnTo>
                    <a:lnTo>
                      <a:pt x="2393" y="275"/>
                    </a:lnTo>
                    <a:lnTo>
                      <a:pt x="2396" y="273"/>
                    </a:lnTo>
                    <a:lnTo>
                      <a:pt x="2400" y="271"/>
                    </a:lnTo>
                    <a:lnTo>
                      <a:pt x="2404" y="270"/>
                    </a:lnTo>
                    <a:lnTo>
                      <a:pt x="2408" y="269"/>
                    </a:lnTo>
                    <a:lnTo>
                      <a:pt x="2412" y="268"/>
                    </a:lnTo>
                    <a:lnTo>
                      <a:pt x="2416" y="267"/>
                    </a:lnTo>
                    <a:lnTo>
                      <a:pt x="2420" y="265"/>
                    </a:lnTo>
                    <a:lnTo>
                      <a:pt x="2424" y="263"/>
                    </a:lnTo>
                    <a:lnTo>
                      <a:pt x="2428" y="263"/>
                    </a:lnTo>
                    <a:lnTo>
                      <a:pt x="2432" y="260"/>
                    </a:lnTo>
                    <a:lnTo>
                      <a:pt x="2436" y="259"/>
                    </a:lnTo>
                    <a:lnTo>
                      <a:pt x="2440" y="258"/>
                    </a:lnTo>
                    <a:lnTo>
                      <a:pt x="2444" y="257"/>
                    </a:lnTo>
                    <a:lnTo>
                      <a:pt x="2448" y="255"/>
                    </a:lnTo>
                    <a:lnTo>
                      <a:pt x="2452" y="253"/>
                    </a:lnTo>
                    <a:lnTo>
                      <a:pt x="2456" y="252"/>
                    </a:lnTo>
                    <a:lnTo>
                      <a:pt x="2460" y="250"/>
                    </a:lnTo>
                    <a:lnTo>
                      <a:pt x="2464" y="250"/>
                    </a:lnTo>
                    <a:lnTo>
                      <a:pt x="2467" y="249"/>
                    </a:lnTo>
                    <a:lnTo>
                      <a:pt x="2471" y="246"/>
                    </a:lnTo>
                    <a:lnTo>
                      <a:pt x="2475" y="245"/>
                    </a:lnTo>
                    <a:lnTo>
                      <a:pt x="2479" y="245"/>
                    </a:lnTo>
                    <a:lnTo>
                      <a:pt x="2483" y="241"/>
                    </a:lnTo>
                    <a:lnTo>
                      <a:pt x="2487" y="240"/>
                    </a:lnTo>
                    <a:lnTo>
                      <a:pt x="2491" y="239"/>
                    </a:lnTo>
                    <a:lnTo>
                      <a:pt x="2495" y="239"/>
                    </a:lnTo>
                    <a:lnTo>
                      <a:pt x="2499" y="238"/>
                    </a:lnTo>
                    <a:lnTo>
                      <a:pt x="2503" y="235"/>
                    </a:lnTo>
                    <a:lnTo>
                      <a:pt x="2507" y="234"/>
                    </a:lnTo>
                    <a:lnTo>
                      <a:pt x="2511" y="234"/>
                    </a:lnTo>
                    <a:lnTo>
                      <a:pt x="2515" y="231"/>
                    </a:lnTo>
                    <a:lnTo>
                      <a:pt x="2519" y="230"/>
                    </a:lnTo>
                    <a:lnTo>
                      <a:pt x="2523" y="228"/>
                    </a:lnTo>
                    <a:lnTo>
                      <a:pt x="2527" y="227"/>
                    </a:lnTo>
                    <a:lnTo>
                      <a:pt x="2531" y="225"/>
                    </a:lnTo>
                    <a:lnTo>
                      <a:pt x="2534" y="225"/>
                    </a:lnTo>
                    <a:lnTo>
                      <a:pt x="2538" y="223"/>
                    </a:lnTo>
                    <a:lnTo>
                      <a:pt x="2542" y="222"/>
                    </a:lnTo>
                    <a:lnTo>
                      <a:pt x="2546" y="219"/>
                    </a:lnTo>
                    <a:lnTo>
                      <a:pt x="2550" y="218"/>
                    </a:lnTo>
                    <a:lnTo>
                      <a:pt x="2554" y="218"/>
                    </a:lnTo>
                    <a:lnTo>
                      <a:pt x="2558" y="216"/>
                    </a:lnTo>
                    <a:lnTo>
                      <a:pt x="2562" y="214"/>
                    </a:lnTo>
                    <a:lnTo>
                      <a:pt x="2566" y="212"/>
                    </a:lnTo>
                    <a:lnTo>
                      <a:pt x="2570" y="212"/>
                    </a:lnTo>
                    <a:lnTo>
                      <a:pt x="2574" y="210"/>
                    </a:lnTo>
                    <a:lnTo>
                      <a:pt x="2578" y="209"/>
                    </a:lnTo>
                    <a:lnTo>
                      <a:pt x="2582" y="207"/>
                    </a:lnTo>
                    <a:lnTo>
                      <a:pt x="2586" y="207"/>
                    </a:lnTo>
                    <a:lnTo>
                      <a:pt x="2590" y="205"/>
                    </a:lnTo>
                    <a:lnTo>
                      <a:pt x="2594" y="203"/>
                    </a:lnTo>
                    <a:lnTo>
                      <a:pt x="2598" y="202"/>
                    </a:lnTo>
                    <a:lnTo>
                      <a:pt x="2602" y="201"/>
                    </a:lnTo>
                    <a:lnTo>
                      <a:pt x="2605" y="200"/>
                    </a:lnTo>
                    <a:lnTo>
                      <a:pt x="2609" y="198"/>
                    </a:lnTo>
                    <a:lnTo>
                      <a:pt x="2613" y="197"/>
                    </a:lnTo>
                    <a:lnTo>
                      <a:pt x="2617" y="195"/>
                    </a:lnTo>
                    <a:lnTo>
                      <a:pt x="2621" y="194"/>
                    </a:lnTo>
                    <a:lnTo>
                      <a:pt x="2625" y="193"/>
                    </a:lnTo>
                    <a:lnTo>
                      <a:pt x="2629" y="192"/>
                    </a:lnTo>
                    <a:lnTo>
                      <a:pt x="2633" y="189"/>
                    </a:lnTo>
                    <a:lnTo>
                      <a:pt x="2637" y="189"/>
                    </a:lnTo>
                    <a:lnTo>
                      <a:pt x="2641" y="187"/>
                    </a:lnTo>
                    <a:lnTo>
                      <a:pt x="2645" y="187"/>
                    </a:lnTo>
                    <a:lnTo>
                      <a:pt x="2649" y="186"/>
                    </a:lnTo>
                    <a:lnTo>
                      <a:pt x="2653" y="184"/>
                    </a:lnTo>
                    <a:lnTo>
                      <a:pt x="2657" y="183"/>
                    </a:lnTo>
                    <a:lnTo>
                      <a:pt x="2661" y="182"/>
                    </a:lnTo>
                    <a:lnTo>
                      <a:pt x="2665" y="179"/>
                    </a:lnTo>
                    <a:lnTo>
                      <a:pt x="2669" y="178"/>
                    </a:lnTo>
                    <a:lnTo>
                      <a:pt x="2672" y="179"/>
                    </a:lnTo>
                    <a:lnTo>
                      <a:pt x="2676" y="176"/>
                    </a:lnTo>
                    <a:lnTo>
                      <a:pt x="2680" y="174"/>
                    </a:lnTo>
                    <a:lnTo>
                      <a:pt x="2684" y="174"/>
                    </a:lnTo>
                    <a:lnTo>
                      <a:pt x="2688" y="172"/>
                    </a:lnTo>
                    <a:lnTo>
                      <a:pt x="2692" y="172"/>
                    </a:lnTo>
                    <a:lnTo>
                      <a:pt x="2696" y="171"/>
                    </a:lnTo>
                    <a:lnTo>
                      <a:pt x="2700" y="171"/>
                    </a:lnTo>
                    <a:lnTo>
                      <a:pt x="2704" y="167"/>
                    </a:lnTo>
                    <a:lnTo>
                      <a:pt x="2708" y="167"/>
                    </a:lnTo>
                    <a:lnTo>
                      <a:pt x="2712" y="166"/>
                    </a:lnTo>
                    <a:lnTo>
                      <a:pt x="2716" y="165"/>
                    </a:lnTo>
                    <a:lnTo>
                      <a:pt x="2720" y="163"/>
                    </a:lnTo>
                    <a:lnTo>
                      <a:pt x="2724" y="161"/>
                    </a:lnTo>
                    <a:lnTo>
                      <a:pt x="2728" y="161"/>
                    </a:lnTo>
                    <a:lnTo>
                      <a:pt x="2732" y="162"/>
                    </a:lnTo>
                    <a:lnTo>
                      <a:pt x="2736" y="159"/>
                    </a:lnTo>
                    <a:lnTo>
                      <a:pt x="2739" y="158"/>
                    </a:lnTo>
                    <a:lnTo>
                      <a:pt x="2743" y="156"/>
                    </a:lnTo>
                    <a:lnTo>
                      <a:pt x="2747" y="154"/>
                    </a:lnTo>
                    <a:lnTo>
                      <a:pt x="2751" y="155"/>
                    </a:lnTo>
                    <a:lnTo>
                      <a:pt x="2755" y="154"/>
                    </a:lnTo>
                    <a:lnTo>
                      <a:pt x="2759" y="152"/>
                    </a:lnTo>
                    <a:lnTo>
                      <a:pt x="2763" y="151"/>
                    </a:lnTo>
                    <a:lnTo>
                      <a:pt x="2767" y="150"/>
                    </a:lnTo>
                    <a:lnTo>
                      <a:pt x="2771" y="147"/>
                    </a:lnTo>
                    <a:lnTo>
                      <a:pt x="2775" y="148"/>
                    </a:lnTo>
                    <a:lnTo>
                      <a:pt x="2779" y="144"/>
                    </a:lnTo>
                    <a:lnTo>
                      <a:pt x="2783" y="145"/>
                    </a:lnTo>
                    <a:lnTo>
                      <a:pt x="2787" y="146"/>
                    </a:lnTo>
                    <a:lnTo>
                      <a:pt x="2791" y="143"/>
                    </a:lnTo>
                    <a:lnTo>
                      <a:pt x="2795" y="142"/>
                    </a:lnTo>
                    <a:lnTo>
                      <a:pt x="2799" y="141"/>
                    </a:lnTo>
                    <a:lnTo>
                      <a:pt x="2803" y="138"/>
                    </a:lnTo>
                    <a:lnTo>
                      <a:pt x="2807" y="137"/>
                    </a:lnTo>
                    <a:lnTo>
                      <a:pt x="2810" y="138"/>
                    </a:lnTo>
                    <a:lnTo>
                      <a:pt x="2814" y="137"/>
                    </a:lnTo>
                    <a:lnTo>
                      <a:pt x="2818" y="135"/>
                    </a:lnTo>
                    <a:lnTo>
                      <a:pt x="2822" y="135"/>
                    </a:lnTo>
                    <a:lnTo>
                      <a:pt x="2826" y="131"/>
                    </a:lnTo>
                    <a:lnTo>
                      <a:pt x="2830" y="131"/>
                    </a:lnTo>
                    <a:lnTo>
                      <a:pt x="2834" y="132"/>
                    </a:lnTo>
                    <a:lnTo>
                      <a:pt x="2838" y="129"/>
                    </a:lnTo>
                    <a:lnTo>
                      <a:pt x="2842" y="129"/>
                    </a:lnTo>
                    <a:lnTo>
                      <a:pt x="2846" y="129"/>
                    </a:lnTo>
                    <a:lnTo>
                      <a:pt x="2850" y="126"/>
                    </a:lnTo>
                    <a:lnTo>
                      <a:pt x="2854" y="127"/>
                    </a:lnTo>
                    <a:lnTo>
                      <a:pt x="2858" y="125"/>
                    </a:lnTo>
                    <a:lnTo>
                      <a:pt x="2862" y="125"/>
                    </a:lnTo>
                    <a:lnTo>
                      <a:pt x="2866" y="123"/>
                    </a:lnTo>
                    <a:lnTo>
                      <a:pt x="2870" y="120"/>
                    </a:lnTo>
                    <a:lnTo>
                      <a:pt x="2874" y="120"/>
                    </a:lnTo>
                    <a:lnTo>
                      <a:pt x="2877" y="121"/>
                    </a:lnTo>
                    <a:lnTo>
                      <a:pt x="2881" y="119"/>
                    </a:lnTo>
                    <a:lnTo>
                      <a:pt x="2885" y="118"/>
                    </a:lnTo>
                    <a:lnTo>
                      <a:pt x="2889" y="118"/>
                    </a:lnTo>
                    <a:lnTo>
                      <a:pt x="2893" y="116"/>
                    </a:lnTo>
                    <a:lnTo>
                      <a:pt x="2897" y="114"/>
                    </a:lnTo>
                    <a:lnTo>
                      <a:pt x="2901" y="114"/>
                    </a:lnTo>
                    <a:lnTo>
                      <a:pt x="2905" y="114"/>
                    </a:lnTo>
                    <a:lnTo>
                      <a:pt x="2909" y="113"/>
                    </a:lnTo>
                    <a:lnTo>
                      <a:pt x="2913" y="113"/>
                    </a:lnTo>
                    <a:lnTo>
                      <a:pt x="2917" y="109"/>
                    </a:lnTo>
                    <a:lnTo>
                      <a:pt x="2921" y="110"/>
                    </a:lnTo>
                    <a:lnTo>
                      <a:pt x="2925" y="108"/>
                    </a:lnTo>
                    <a:lnTo>
                      <a:pt x="2929" y="106"/>
                    </a:lnTo>
                    <a:lnTo>
                      <a:pt x="2933" y="107"/>
                    </a:lnTo>
                    <a:lnTo>
                      <a:pt x="2937" y="105"/>
                    </a:lnTo>
                    <a:lnTo>
                      <a:pt x="2941" y="105"/>
                    </a:lnTo>
                    <a:lnTo>
                      <a:pt x="2944" y="104"/>
                    </a:lnTo>
                    <a:lnTo>
                      <a:pt x="2948" y="103"/>
                    </a:lnTo>
                    <a:lnTo>
                      <a:pt x="2952" y="103"/>
                    </a:lnTo>
                    <a:lnTo>
                      <a:pt x="2956" y="101"/>
                    </a:lnTo>
                    <a:lnTo>
                      <a:pt x="2960" y="100"/>
                    </a:lnTo>
                    <a:lnTo>
                      <a:pt x="2964" y="100"/>
                    </a:lnTo>
                    <a:lnTo>
                      <a:pt x="2968" y="99"/>
                    </a:lnTo>
                    <a:lnTo>
                      <a:pt x="2972" y="98"/>
                    </a:lnTo>
                    <a:lnTo>
                      <a:pt x="2976" y="98"/>
                    </a:lnTo>
                    <a:lnTo>
                      <a:pt x="2980" y="97"/>
                    </a:lnTo>
                    <a:lnTo>
                      <a:pt x="2984" y="97"/>
                    </a:lnTo>
                    <a:lnTo>
                      <a:pt x="2988" y="97"/>
                    </a:lnTo>
                    <a:lnTo>
                      <a:pt x="2992" y="95"/>
                    </a:lnTo>
                    <a:lnTo>
                      <a:pt x="2996" y="92"/>
                    </a:lnTo>
                    <a:lnTo>
                      <a:pt x="3000" y="92"/>
                    </a:lnTo>
                    <a:lnTo>
                      <a:pt x="3004" y="92"/>
                    </a:lnTo>
                    <a:lnTo>
                      <a:pt x="3008" y="92"/>
                    </a:lnTo>
                    <a:lnTo>
                      <a:pt x="3012" y="89"/>
                    </a:lnTo>
                    <a:lnTo>
                      <a:pt x="3015" y="89"/>
                    </a:lnTo>
                    <a:lnTo>
                      <a:pt x="3019" y="90"/>
                    </a:lnTo>
                    <a:lnTo>
                      <a:pt x="3023" y="87"/>
                    </a:lnTo>
                    <a:lnTo>
                      <a:pt x="3027" y="87"/>
                    </a:lnTo>
                    <a:lnTo>
                      <a:pt x="3031" y="85"/>
                    </a:lnTo>
                    <a:lnTo>
                      <a:pt x="3035" y="84"/>
                    </a:lnTo>
                    <a:lnTo>
                      <a:pt x="3039" y="84"/>
                    </a:lnTo>
                    <a:lnTo>
                      <a:pt x="3043" y="84"/>
                    </a:lnTo>
                    <a:lnTo>
                      <a:pt x="3047" y="83"/>
                    </a:lnTo>
                    <a:lnTo>
                      <a:pt x="3051" y="82"/>
                    </a:lnTo>
                    <a:lnTo>
                      <a:pt x="3055" y="81"/>
                    </a:lnTo>
                    <a:lnTo>
                      <a:pt x="3059" y="81"/>
                    </a:lnTo>
                    <a:lnTo>
                      <a:pt x="3063" y="81"/>
                    </a:lnTo>
                    <a:lnTo>
                      <a:pt x="3067" y="80"/>
                    </a:lnTo>
                    <a:lnTo>
                      <a:pt x="3071" y="79"/>
                    </a:lnTo>
                    <a:lnTo>
                      <a:pt x="3075" y="78"/>
                    </a:lnTo>
                    <a:lnTo>
                      <a:pt x="3079" y="77"/>
                    </a:lnTo>
                    <a:lnTo>
                      <a:pt x="3082" y="77"/>
                    </a:lnTo>
                    <a:lnTo>
                      <a:pt x="3086" y="76"/>
                    </a:lnTo>
                    <a:lnTo>
                      <a:pt x="3090" y="75"/>
                    </a:lnTo>
                    <a:lnTo>
                      <a:pt x="3094" y="74"/>
                    </a:lnTo>
                    <a:lnTo>
                      <a:pt x="3098" y="73"/>
                    </a:lnTo>
                    <a:lnTo>
                      <a:pt x="3102" y="74"/>
                    </a:lnTo>
                    <a:lnTo>
                      <a:pt x="3106" y="73"/>
                    </a:lnTo>
                    <a:lnTo>
                      <a:pt x="3110" y="72"/>
                    </a:lnTo>
                    <a:lnTo>
                      <a:pt x="3114" y="71"/>
                    </a:lnTo>
                    <a:lnTo>
                      <a:pt x="3118" y="71"/>
                    </a:lnTo>
                    <a:lnTo>
                      <a:pt x="3122" y="70"/>
                    </a:lnTo>
                    <a:lnTo>
                      <a:pt x="3126" y="69"/>
                    </a:lnTo>
                    <a:lnTo>
                      <a:pt x="3130" y="67"/>
                    </a:lnTo>
                    <a:lnTo>
                      <a:pt x="3134" y="67"/>
                    </a:lnTo>
                    <a:lnTo>
                      <a:pt x="3138" y="68"/>
                    </a:lnTo>
                    <a:lnTo>
                      <a:pt x="3142" y="65"/>
                    </a:lnTo>
                    <a:lnTo>
                      <a:pt x="3146" y="65"/>
                    </a:lnTo>
                    <a:lnTo>
                      <a:pt x="3150" y="6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6" name="Freeform 2748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11"/>
                  </a:cxn>
                  <a:cxn ang="0">
                    <a:pos x="354" y="19"/>
                  </a:cxn>
                  <a:cxn ang="0">
                    <a:pos x="406" y="30"/>
                  </a:cxn>
                  <a:cxn ang="0">
                    <a:pos x="457" y="45"/>
                  </a:cxn>
                  <a:cxn ang="0">
                    <a:pos x="508" y="64"/>
                  </a:cxn>
                  <a:cxn ang="0">
                    <a:pos x="559" y="86"/>
                  </a:cxn>
                  <a:cxn ang="0">
                    <a:pos x="611" y="113"/>
                  </a:cxn>
                  <a:cxn ang="0">
                    <a:pos x="662" y="146"/>
                  </a:cxn>
                  <a:cxn ang="0">
                    <a:pos x="713" y="181"/>
                  </a:cxn>
                  <a:cxn ang="0">
                    <a:pos x="764" y="220"/>
                  </a:cxn>
                  <a:cxn ang="0">
                    <a:pos x="816" y="262"/>
                  </a:cxn>
                  <a:cxn ang="0">
                    <a:pos x="867" y="307"/>
                  </a:cxn>
                  <a:cxn ang="0">
                    <a:pos x="918" y="353"/>
                  </a:cxn>
                  <a:cxn ang="0">
                    <a:pos x="969" y="397"/>
                  </a:cxn>
                  <a:cxn ang="0">
                    <a:pos x="1021" y="443"/>
                  </a:cxn>
                  <a:cxn ang="0">
                    <a:pos x="1072" y="487"/>
                  </a:cxn>
                  <a:cxn ang="0">
                    <a:pos x="1123" y="529"/>
                  </a:cxn>
                  <a:cxn ang="0">
                    <a:pos x="1174" y="569"/>
                  </a:cxn>
                  <a:cxn ang="0">
                    <a:pos x="1226" y="605"/>
                  </a:cxn>
                  <a:cxn ang="0">
                    <a:pos x="1277" y="638"/>
                  </a:cxn>
                  <a:cxn ang="0">
                    <a:pos x="1328" y="669"/>
                  </a:cxn>
                  <a:cxn ang="0">
                    <a:pos x="1379" y="693"/>
                  </a:cxn>
                  <a:cxn ang="0">
                    <a:pos x="1431" y="714"/>
                  </a:cxn>
                  <a:cxn ang="0">
                    <a:pos x="1482" y="729"/>
                  </a:cxn>
                  <a:cxn ang="0">
                    <a:pos x="1533" y="740"/>
                  </a:cxn>
                  <a:cxn ang="0">
                    <a:pos x="1584" y="748"/>
                  </a:cxn>
                  <a:cxn ang="0">
                    <a:pos x="1636" y="749"/>
                  </a:cxn>
                  <a:cxn ang="0">
                    <a:pos x="1687" y="747"/>
                  </a:cxn>
                  <a:cxn ang="0">
                    <a:pos x="1738" y="741"/>
                  </a:cxn>
                  <a:cxn ang="0">
                    <a:pos x="1789" y="730"/>
                  </a:cxn>
                  <a:cxn ang="0">
                    <a:pos x="1841" y="716"/>
                  </a:cxn>
                  <a:cxn ang="0">
                    <a:pos x="1892" y="699"/>
                  </a:cxn>
                  <a:cxn ang="0">
                    <a:pos x="1943" y="678"/>
                  </a:cxn>
                  <a:cxn ang="0">
                    <a:pos x="1994" y="654"/>
                  </a:cxn>
                  <a:cxn ang="0">
                    <a:pos x="2046" y="630"/>
                  </a:cxn>
                  <a:cxn ang="0">
                    <a:pos x="2097" y="603"/>
                  </a:cxn>
                  <a:cxn ang="0">
                    <a:pos x="2148" y="575"/>
                  </a:cxn>
                  <a:cxn ang="0">
                    <a:pos x="2199" y="546"/>
                  </a:cxn>
                  <a:cxn ang="0">
                    <a:pos x="2251" y="517"/>
                  </a:cxn>
                  <a:cxn ang="0">
                    <a:pos x="2302" y="486"/>
                  </a:cxn>
                  <a:cxn ang="0">
                    <a:pos x="2353" y="455"/>
                  </a:cxn>
                  <a:cxn ang="0">
                    <a:pos x="2404" y="425"/>
                  </a:cxn>
                  <a:cxn ang="0">
                    <a:pos x="2456" y="395"/>
                  </a:cxn>
                  <a:cxn ang="0">
                    <a:pos x="2507" y="366"/>
                  </a:cxn>
                  <a:cxn ang="0">
                    <a:pos x="2558" y="337"/>
                  </a:cxn>
                  <a:cxn ang="0">
                    <a:pos x="2609" y="309"/>
                  </a:cxn>
                  <a:cxn ang="0">
                    <a:pos x="2661" y="283"/>
                  </a:cxn>
                  <a:cxn ang="0">
                    <a:pos x="2712" y="260"/>
                  </a:cxn>
                  <a:cxn ang="0">
                    <a:pos x="2763" y="235"/>
                  </a:cxn>
                  <a:cxn ang="0">
                    <a:pos x="2814" y="211"/>
                  </a:cxn>
                  <a:cxn ang="0">
                    <a:pos x="2866" y="191"/>
                  </a:cxn>
                  <a:cxn ang="0">
                    <a:pos x="2917" y="172"/>
                  </a:cxn>
                  <a:cxn ang="0">
                    <a:pos x="2968" y="153"/>
                  </a:cxn>
                  <a:cxn ang="0">
                    <a:pos x="3019" y="136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1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7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7"/>
                    </a:lnTo>
                    <a:lnTo>
                      <a:pt x="264" y="6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2"/>
                    </a:lnTo>
                    <a:lnTo>
                      <a:pt x="319" y="12"/>
                    </a:lnTo>
                    <a:lnTo>
                      <a:pt x="323" y="14"/>
                    </a:lnTo>
                    <a:lnTo>
                      <a:pt x="327" y="15"/>
                    </a:lnTo>
                    <a:lnTo>
                      <a:pt x="331" y="16"/>
                    </a:lnTo>
                    <a:lnTo>
                      <a:pt x="335" y="15"/>
                    </a:lnTo>
                    <a:lnTo>
                      <a:pt x="339" y="16"/>
                    </a:lnTo>
                    <a:lnTo>
                      <a:pt x="342" y="15"/>
                    </a:lnTo>
                    <a:lnTo>
                      <a:pt x="346" y="18"/>
                    </a:lnTo>
                    <a:lnTo>
                      <a:pt x="350" y="18"/>
                    </a:lnTo>
                    <a:lnTo>
                      <a:pt x="354" y="19"/>
                    </a:lnTo>
                    <a:lnTo>
                      <a:pt x="358" y="19"/>
                    </a:lnTo>
                    <a:lnTo>
                      <a:pt x="362" y="21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2"/>
                    </a:lnTo>
                    <a:lnTo>
                      <a:pt x="378" y="24"/>
                    </a:lnTo>
                    <a:lnTo>
                      <a:pt x="382" y="24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7"/>
                    </a:lnTo>
                    <a:lnTo>
                      <a:pt x="398" y="27"/>
                    </a:lnTo>
                    <a:lnTo>
                      <a:pt x="402" y="28"/>
                    </a:lnTo>
                    <a:lnTo>
                      <a:pt x="406" y="30"/>
                    </a:lnTo>
                    <a:lnTo>
                      <a:pt x="410" y="31"/>
                    </a:lnTo>
                    <a:lnTo>
                      <a:pt x="413" y="32"/>
                    </a:lnTo>
                    <a:lnTo>
                      <a:pt x="417" y="33"/>
                    </a:lnTo>
                    <a:lnTo>
                      <a:pt x="421" y="34"/>
                    </a:lnTo>
                    <a:lnTo>
                      <a:pt x="425" y="33"/>
                    </a:lnTo>
                    <a:lnTo>
                      <a:pt x="429" y="35"/>
                    </a:lnTo>
                    <a:lnTo>
                      <a:pt x="433" y="36"/>
                    </a:lnTo>
                    <a:lnTo>
                      <a:pt x="437" y="37"/>
                    </a:lnTo>
                    <a:lnTo>
                      <a:pt x="441" y="39"/>
                    </a:lnTo>
                    <a:lnTo>
                      <a:pt x="445" y="39"/>
                    </a:lnTo>
                    <a:lnTo>
                      <a:pt x="449" y="41"/>
                    </a:lnTo>
                    <a:lnTo>
                      <a:pt x="453" y="42"/>
                    </a:lnTo>
                    <a:lnTo>
                      <a:pt x="457" y="45"/>
                    </a:lnTo>
                    <a:lnTo>
                      <a:pt x="461" y="47"/>
                    </a:lnTo>
                    <a:lnTo>
                      <a:pt x="465" y="46"/>
                    </a:lnTo>
                    <a:lnTo>
                      <a:pt x="469" y="48"/>
                    </a:lnTo>
                    <a:lnTo>
                      <a:pt x="473" y="50"/>
                    </a:lnTo>
                    <a:lnTo>
                      <a:pt x="477" y="52"/>
                    </a:lnTo>
                    <a:lnTo>
                      <a:pt x="480" y="53"/>
                    </a:lnTo>
                    <a:lnTo>
                      <a:pt x="484" y="55"/>
                    </a:lnTo>
                    <a:lnTo>
                      <a:pt x="488" y="54"/>
                    </a:lnTo>
                    <a:lnTo>
                      <a:pt x="492" y="56"/>
                    </a:lnTo>
                    <a:lnTo>
                      <a:pt x="496" y="59"/>
                    </a:lnTo>
                    <a:lnTo>
                      <a:pt x="500" y="61"/>
                    </a:lnTo>
                    <a:lnTo>
                      <a:pt x="504" y="62"/>
                    </a:lnTo>
                    <a:lnTo>
                      <a:pt x="508" y="64"/>
                    </a:lnTo>
                    <a:lnTo>
                      <a:pt x="512" y="66"/>
                    </a:lnTo>
                    <a:lnTo>
                      <a:pt x="516" y="66"/>
                    </a:lnTo>
                    <a:lnTo>
                      <a:pt x="520" y="69"/>
                    </a:lnTo>
                    <a:lnTo>
                      <a:pt x="524" y="70"/>
                    </a:lnTo>
                    <a:lnTo>
                      <a:pt x="528" y="71"/>
                    </a:lnTo>
                    <a:lnTo>
                      <a:pt x="532" y="74"/>
                    </a:lnTo>
                    <a:lnTo>
                      <a:pt x="536" y="76"/>
                    </a:lnTo>
                    <a:lnTo>
                      <a:pt x="540" y="78"/>
                    </a:lnTo>
                    <a:lnTo>
                      <a:pt x="544" y="78"/>
                    </a:lnTo>
                    <a:lnTo>
                      <a:pt x="547" y="82"/>
                    </a:lnTo>
                    <a:lnTo>
                      <a:pt x="551" y="83"/>
                    </a:lnTo>
                    <a:lnTo>
                      <a:pt x="555" y="85"/>
                    </a:lnTo>
                    <a:lnTo>
                      <a:pt x="559" y="86"/>
                    </a:lnTo>
                    <a:lnTo>
                      <a:pt x="563" y="88"/>
                    </a:lnTo>
                    <a:lnTo>
                      <a:pt x="567" y="90"/>
                    </a:lnTo>
                    <a:lnTo>
                      <a:pt x="571" y="93"/>
                    </a:lnTo>
                    <a:lnTo>
                      <a:pt x="575" y="96"/>
                    </a:lnTo>
                    <a:lnTo>
                      <a:pt x="579" y="97"/>
                    </a:lnTo>
                    <a:lnTo>
                      <a:pt x="583" y="99"/>
                    </a:lnTo>
                    <a:lnTo>
                      <a:pt x="587" y="101"/>
                    </a:lnTo>
                    <a:lnTo>
                      <a:pt x="591" y="104"/>
                    </a:lnTo>
                    <a:lnTo>
                      <a:pt x="595" y="105"/>
                    </a:lnTo>
                    <a:lnTo>
                      <a:pt x="599" y="108"/>
                    </a:lnTo>
                    <a:lnTo>
                      <a:pt x="603" y="111"/>
                    </a:lnTo>
                    <a:lnTo>
                      <a:pt x="607" y="111"/>
                    </a:lnTo>
                    <a:lnTo>
                      <a:pt x="611" y="113"/>
                    </a:lnTo>
                    <a:lnTo>
                      <a:pt x="615" y="117"/>
                    </a:lnTo>
                    <a:lnTo>
                      <a:pt x="618" y="120"/>
                    </a:lnTo>
                    <a:lnTo>
                      <a:pt x="622" y="122"/>
                    </a:lnTo>
                    <a:lnTo>
                      <a:pt x="626" y="123"/>
                    </a:lnTo>
                    <a:lnTo>
                      <a:pt x="630" y="127"/>
                    </a:lnTo>
                    <a:lnTo>
                      <a:pt x="634" y="128"/>
                    </a:lnTo>
                    <a:lnTo>
                      <a:pt x="638" y="132"/>
                    </a:lnTo>
                    <a:lnTo>
                      <a:pt x="642" y="135"/>
                    </a:lnTo>
                    <a:lnTo>
                      <a:pt x="646" y="136"/>
                    </a:lnTo>
                    <a:lnTo>
                      <a:pt x="650" y="139"/>
                    </a:lnTo>
                    <a:lnTo>
                      <a:pt x="654" y="141"/>
                    </a:lnTo>
                    <a:lnTo>
                      <a:pt x="658" y="143"/>
                    </a:lnTo>
                    <a:lnTo>
                      <a:pt x="662" y="146"/>
                    </a:lnTo>
                    <a:lnTo>
                      <a:pt x="666" y="150"/>
                    </a:lnTo>
                    <a:lnTo>
                      <a:pt x="670" y="152"/>
                    </a:lnTo>
                    <a:lnTo>
                      <a:pt x="674" y="154"/>
                    </a:lnTo>
                    <a:lnTo>
                      <a:pt x="678" y="157"/>
                    </a:lnTo>
                    <a:lnTo>
                      <a:pt x="682" y="160"/>
                    </a:lnTo>
                    <a:lnTo>
                      <a:pt x="685" y="161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70"/>
                    </a:lnTo>
                    <a:lnTo>
                      <a:pt x="701" y="175"/>
                    </a:lnTo>
                    <a:lnTo>
                      <a:pt x="705" y="176"/>
                    </a:lnTo>
                    <a:lnTo>
                      <a:pt x="709" y="179"/>
                    </a:lnTo>
                    <a:lnTo>
                      <a:pt x="713" y="181"/>
                    </a:lnTo>
                    <a:lnTo>
                      <a:pt x="717" y="185"/>
                    </a:lnTo>
                    <a:lnTo>
                      <a:pt x="721" y="188"/>
                    </a:lnTo>
                    <a:lnTo>
                      <a:pt x="725" y="191"/>
                    </a:lnTo>
                    <a:lnTo>
                      <a:pt x="729" y="194"/>
                    </a:lnTo>
                    <a:lnTo>
                      <a:pt x="733" y="197"/>
                    </a:lnTo>
                    <a:lnTo>
                      <a:pt x="737" y="197"/>
                    </a:lnTo>
                    <a:lnTo>
                      <a:pt x="741" y="204"/>
                    </a:lnTo>
                    <a:lnTo>
                      <a:pt x="745" y="207"/>
                    </a:lnTo>
                    <a:lnTo>
                      <a:pt x="749" y="209"/>
                    </a:lnTo>
                    <a:lnTo>
                      <a:pt x="753" y="213"/>
                    </a:lnTo>
                    <a:lnTo>
                      <a:pt x="756" y="216"/>
                    </a:lnTo>
                    <a:lnTo>
                      <a:pt x="760" y="218"/>
                    </a:lnTo>
                    <a:lnTo>
                      <a:pt x="764" y="220"/>
                    </a:lnTo>
                    <a:lnTo>
                      <a:pt x="768" y="224"/>
                    </a:lnTo>
                    <a:lnTo>
                      <a:pt x="772" y="227"/>
                    </a:lnTo>
                    <a:lnTo>
                      <a:pt x="776" y="231"/>
                    </a:lnTo>
                    <a:lnTo>
                      <a:pt x="780" y="232"/>
                    </a:lnTo>
                    <a:lnTo>
                      <a:pt x="784" y="237"/>
                    </a:lnTo>
                    <a:lnTo>
                      <a:pt x="788" y="240"/>
                    </a:lnTo>
                    <a:lnTo>
                      <a:pt x="792" y="244"/>
                    </a:lnTo>
                    <a:lnTo>
                      <a:pt x="796" y="248"/>
                    </a:lnTo>
                    <a:lnTo>
                      <a:pt x="800" y="250"/>
                    </a:lnTo>
                    <a:lnTo>
                      <a:pt x="804" y="253"/>
                    </a:lnTo>
                    <a:lnTo>
                      <a:pt x="808" y="255"/>
                    </a:lnTo>
                    <a:lnTo>
                      <a:pt x="812" y="259"/>
                    </a:lnTo>
                    <a:lnTo>
                      <a:pt x="816" y="262"/>
                    </a:lnTo>
                    <a:lnTo>
                      <a:pt x="820" y="267"/>
                    </a:lnTo>
                    <a:lnTo>
                      <a:pt x="823" y="269"/>
                    </a:lnTo>
                    <a:lnTo>
                      <a:pt x="827" y="272"/>
                    </a:lnTo>
                    <a:lnTo>
                      <a:pt x="831" y="276"/>
                    </a:lnTo>
                    <a:lnTo>
                      <a:pt x="835" y="278"/>
                    </a:lnTo>
                    <a:lnTo>
                      <a:pt x="839" y="282"/>
                    </a:lnTo>
                    <a:lnTo>
                      <a:pt x="843" y="286"/>
                    </a:lnTo>
                    <a:lnTo>
                      <a:pt x="847" y="291"/>
                    </a:lnTo>
                    <a:lnTo>
                      <a:pt x="851" y="294"/>
                    </a:lnTo>
                    <a:lnTo>
                      <a:pt x="855" y="297"/>
                    </a:lnTo>
                    <a:lnTo>
                      <a:pt x="859" y="300"/>
                    </a:lnTo>
                    <a:lnTo>
                      <a:pt x="863" y="304"/>
                    </a:lnTo>
                    <a:lnTo>
                      <a:pt x="867" y="307"/>
                    </a:lnTo>
                    <a:lnTo>
                      <a:pt x="871" y="309"/>
                    </a:lnTo>
                    <a:lnTo>
                      <a:pt x="875" y="313"/>
                    </a:lnTo>
                    <a:lnTo>
                      <a:pt x="879" y="317"/>
                    </a:lnTo>
                    <a:lnTo>
                      <a:pt x="883" y="321"/>
                    </a:lnTo>
                    <a:lnTo>
                      <a:pt x="887" y="324"/>
                    </a:lnTo>
                    <a:lnTo>
                      <a:pt x="890" y="327"/>
                    </a:lnTo>
                    <a:lnTo>
                      <a:pt x="894" y="332"/>
                    </a:lnTo>
                    <a:lnTo>
                      <a:pt x="898" y="335"/>
                    </a:lnTo>
                    <a:lnTo>
                      <a:pt x="902" y="338"/>
                    </a:lnTo>
                    <a:lnTo>
                      <a:pt x="906" y="341"/>
                    </a:lnTo>
                    <a:lnTo>
                      <a:pt x="910" y="344"/>
                    </a:lnTo>
                    <a:lnTo>
                      <a:pt x="914" y="348"/>
                    </a:lnTo>
                    <a:lnTo>
                      <a:pt x="918" y="353"/>
                    </a:lnTo>
                    <a:lnTo>
                      <a:pt x="922" y="355"/>
                    </a:lnTo>
                    <a:lnTo>
                      <a:pt x="926" y="358"/>
                    </a:lnTo>
                    <a:lnTo>
                      <a:pt x="930" y="362"/>
                    </a:lnTo>
                    <a:lnTo>
                      <a:pt x="934" y="366"/>
                    </a:lnTo>
                    <a:lnTo>
                      <a:pt x="938" y="369"/>
                    </a:lnTo>
                    <a:lnTo>
                      <a:pt x="942" y="373"/>
                    </a:lnTo>
                    <a:lnTo>
                      <a:pt x="946" y="377"/>
                    </a:lnTo>
                    <a:lnTo>
                      <a:pt x="950" y="381"/>
                    </a:lnTo>
                    <a:lnTo>
                      <a:pt x="954" y="385"/>
                    </a:lnTo>
                    <a:lnTo>
                      <a:pt x="958" y="387"/>
                    </a:lnTo>
                    <a:lnTo>
                      <a:pt x="961" y="391"/>
                    </a:lnTo>
                    <a:lnTo>
                      <a:pt x="965" y="393"/>
                    </a:lnTo>
                    <a:lnTo>
                      <a:pt x="969" y="397"/>
                    </a:lnTo>
                    <a:lnTo>
                      <a:pt x="973" y="401"/>
                    </a:lnTo>
                    <a:lnTo>
                      <a:pt x="977" y="405"/>
                    </a:lnTo>
                    <a:lnTo>
                      <a:pt x="981" y="408"/>
                    </a:lnTo>
                    <a:lnTo>
                      <a:pt x="985" y="412"/>
                    </a:lnTo>
                    <a:lnTo>
                      <a:pt x="989" y="415"/>
                    </a:lnTo>
                    <a:lnTo>
                      <a:pt x="993" y="419"/>
                    </a:lnTo>
                    <a:lnTo>
                      <a:pt x="997" y="424"/>
                    </a:lnTo>
                    <a:lnTo>
                      <a:pt x="1001" y="424"/>
                    </a:lnTo>
                    <a:lnTo>
                      <a:pt x="1005" y="430"/>
                    </a:lnTo>
                    <a:lnTo>
                      <a:pt x="1009" y="432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3"/>
                    </a:lnTo>
                    <a:lnTo>
                      <a:pt x="1025" y="446"/>
                    </a:lnTo>
                    <a:lnTo>
                      <a:pt x="1028" y="449"/>
                    </a:lnTo>
                    <a:lnTo>
                      <a:pt x="1032" y="454"/>
                    </a:lnTo>
                    <a:lnTo>
                      <a:pt x="1036" y="457"/>
                    </a:lnTo>
                    <a:lnTo>
                      <a:pt x="1040" y="461"/>
                    </a:lnTo>
                    <a:lnTo>
                      <a:pt x="1044" y="463"/>
                    </a:lnTo>
                    <a:lnTo>
                      <a:pt x="1048" y="467"/>
                    </a:lnTo>
                    <a:lnTo>
                      <a:pt x="1052" y="470"/>
                    </a:lnTo>
                    <a:lnTo>
                      <a:pt x="1056" y="475"/>
                    </a:lnTo>
                    <a:lnTo>
                      <a:pt x="1060" y="477"/>
                    </a:lnTo>
                    <a:lnTo>
                      <a:pt x="1064" y="480"/>
                    </a:lnTo>
                    <a:lnTo>
                      <a:pt x="1068" y="484"/>
                    </a:lnTo>
                    <a:lnTo>
                      <a:pt x="1072" y="487"/>
                    </a:lnTo>
                    <a:lnTo>
                      <a:pt x="1076" y="489"/>
                    </a:lnTo>
                    <a:lnTo>
                      <a:pt x="1080" y="495"/>
                    </a:lnTo>
                    <a:lnTo>
                      <a:pt x="1084" y="497"/>
                    </a:lnTo>
                    <a:lnTo>
                      <a:pt x="1088" y="500"/>
                    </a:lnTo>
                    <a:lnTo>
                      <a:pt x="1092" y="503"/>
                    </a:lnTo>
                    <a:lnTo>
                      <a:pt x="1095" y="508"/>
                    </a:lnTo>
                    <a:lnTo>
                      <a:pt x="1099" y="511"/>
                    </a:lnTo>
                    <a:lnTo>
                      <a:pt x="1103" y="514"/>
                    </a:lnTo>
                    <a:lnTo>
                      <a:pt x="1107" y="516"/>
                    </a:lnTo>
                    <a:lnTo>
                      <a:pt x="1111" y="520"/>
                    </a:lnTo>
                    <a:lnTo>
                      <a:pt x="1115" y="523"/>
                    </a:lnTo>
                    <a:lnTo>
                      <a:pt x="1119" y="525"/>
                    </a:lnTo>
                    <a:lnTo>
                      <a:pt x="1123" y="529"/>
                    </a:lnTo>
                    <a:lnTo>
                      <a:pt x="1127" y="533"/>
                    </a:lnTo>
                    <a:lnTo>
                      <a:pt x="1131" y="535"/>
                    </a:lnTo>
                    <a:lnTo>
                      <a:pt x="1135" y="539"/>
                    </a:lnTo>
                    <a:lnTo>
                      <a:pt x="1139" y="543"/>
                    </a:lnTo>
                    <a:lnTo>
                      <a:pt x="1143" y="547"/>
                    </a:lnTo>
                    <a:lnTo>
                      <a:pt x="1147" y="547"/>
                    </a:lnTo>
                    <a:lnTo>
                      <a:pt x="1151" y="551"/>
                    </a:lnTo>
                    <a:lnTo>
                      <a:pt x="1155" y="554"/>
                    </a:lnTo>
                    <a:lnTo>
                      <a:pt x="1159" y="557"/>
                    </a:lnTo>
                    <a:lnTo>
                      <a:pt x="1163" y="561"/>
                    </a:lnTo>
                    <a:lnTo>
                      <a:pt x="1166" y="563"/>
                    </a:lnTo>
                    <a:lnTo>
                      <a:pt x="1170" y="565"/>
                    </a:lnTo>
                    <a:lnTo>
                      <a:pt x="1174" y="569"/>
                    </a:lnTo>
                    <a:lnTo>
                      <a:pt x="1178" y="573"/>
                    </a:lnTo>
                    <a:lnTo>
                      <a:pt x="1182" y="575"/>
                    </a:lnTo>
                    <a:lnTo>
                      <a:pt x="1186" y="579"/>
                    </a:lnTo>
                    <a:lnTo>
                      <a:pt x="1190" y="581"/>
                    </a:lnTo>
                    <a:lnTo>
                      <a:pt x="1194" y="584"/>
                    </a:lnTo>
                    <a:lnTo>
                      <a:pt x="1198" y="587"/>
                    </a:lnTo>
                    <a:lnTo>
                      <a:pt x="1202" y="588"/>
                    </a:lnTo>
                    <a:lnTo>
                      <a:pt x="1206" y="593"/>
                    </a:lnTo>
                    <a:lnTo>
                      <a:pt x="1210" y="594"/>
                    </a:lnTo>
                    <a:lnTo>
                      <a:pt x="1214" y="598"/>
                    </a:lnTo>
                    <a:lnTo>
                      <a:pt x="1218" y="600"/>
                    </a:lnTo>
                    <a:lnTo>
                      <a:pt x="1222" y="605"/>
                    </a:lnTo>
                    <a:lnTo>
                      <a:pt x="1226" y="605"/>
                    </a:lnTo>
                    <a:lnTo>
                      <a:pt x="1230" y="608"/>
                    </a:lnTo>
                    <a:lnTo>
                      <a:pt x="1233" y="613"/>
                    </a:lnTo>
                    <a:lnTo>
                      <a:pt x="1237" y="613"/>
                    </a:lnTo>
                    <a:lnTo>
                      <a:pt x="1241" y="617"/>
                    </a:lnTo>
                    <a:lnTo>
                      <a:pt x="1245" y="618"/>
                    </a:lnTo>
                    <a:lnTo>
                      <a:pt x="1249" y="622"/>
                    </a:lnTo>
                    <a:lnTo>
                      <a:pt x="1253" y="624"/>
                    </a:lnTo>
                    <a:lnTo>
                      <a:pt x="1257" y="627"/>
                    </a:lnTo>
                    <a:lnTo>
                      <a:pt x="1261" y="630"/>
                    </a:lnTo>
                    <a:lnTo>
                      <a:pt x="1265" y="631"/>
                    </a:lnTo>
                    <a:lnTo>
                      <a:pt x="1269" y="634"/>
                    </a:lnTo>
                    <a:lnTo>
                      <a:pt x="1273" y="636"/>
                    </a:lnTo>
                    <a:lnTo>
                      <a:pt x="1277" y="638"/>
                    </a:lnTo>
                    <a:lnTo>
                      <a:pt x="1281" y="641"/>
                    </a:lnTo>
                    <a:lnTo>
                      <a:pt x="1285" y="644"/>
                    </a:lnTo>
                    <a:lnTo>
                      <a:pt x="1289" y="646"/>
                    </a:lnTo>
                    <a:lnTo>
                      <a:pt x="1293" y="649"/>
                    </a:lnTo>
                    <a:lnTo>
                      <a:pt x="1297" y="652"/>
                    </a:lnTo>
                    <a:lnTo>
                      <a:pt x="1301" y="654"/>
                    </a:lnTo>
                    <a:lnTo>
                      <a:pt x="1304" y="654"/>
                    </a:lnTo>
                    <a:lnTo>
                      <a:pt x="1308" y="658"/>
                    </a:lnTo>
                    <a:lnTo>
                      <a:pt x="1312" y="661"/>
                    </a:lnTo>
                    <a:lnTo>
                      <a:pt x="1316" y="662"/>
                    </a:lnTo>
                    <a:lnTo>
                      <a:pt x="1320" y="664"/>
                    </a:lnTo>
                    <a:lnTo>
                      <a:pt x="1324" y="667"/>
                    </a:lnTo>
                    <a:lnTo>
                      <a:pt x="1328" y="669"/>
                    </a:lnTo>
                    <a:lnTo>
                      <a:pt x="1332" y="670"/>
                    </a:lnTo>
                    <a:lnTo>
                      <a:pt x="1336" y="673"/>
                    </a:lnTo>
                    <a:lnTo>
                      <a:pt x="1340" y="674"/>
                    </a:lnTo>
                    <a:lnTo>
                      <a:pt x="1344" y="676"/>
                    </a:lnTo>
                    <a:lnTo>
                      <a:pt x="1348" y="678"/>
                    </a:lnTo>
                    <a:lnTo>
                      <a:pt x="1352" y="680"/>
                    </a:lnTo>
                    <a:lnTo>
                      <a:pt x="1356" y="681"/>
                    </a:lnTo>
                    <a:lnTo>
                      <a:pt x="1360" y="683"/>
                    </a:lnTo>
                    <a:lnTo>
                      <a:pt x="1364" y="684"/>
                    </a:lnTo>
                    <a:lnTo>
                      <a:pt x="1368" y="688"/>
                    </a:lnTo>
                    <a:lnTo>
                      <a:pt x="1371" y="690"/>
                    </a:lnTo>
                    <a:lnTo>
                      <a:pt x="1375" y="692"/>
                    </a:lnTo>
                    <a:lnTo>
                      <a:pt x="1379" y="693"/>
                    </a:lnTo>
                    <a:lnTo>
                      <a:pt x="1383" y="694"/>
                    </a:lnTo>
                    <a:lnTo>
                      <a:pt x="1387" y="698"/>
                    </a:lnTo>
                    <a:lnTo>
                      <a:pt x="1391" y="699"/>
                    </a:lnTo>
                    <a:lnTo>
                      <a:pt x="1395" y="700"/>
                    </a:lnTo>
                    <a:lnTo>
                      <a:pt x="1399" y="701"/>
                    </a:lnTo>
                    <a:lnTo>
                      <a:pt x="1403" y="702"/>
                    </a:lnTo>
                    <a:lnTo>
                      <a:pt x="1407" y="706"/>
                    </a:lnTo>
                    <a:lnTo>
                      <a:pt x="1411" y="706"/>
                    </a:lnTo>
                    <a:lnTo>
                      <a:pt x="1415" y="709"/>
                    </a:lnTo>
                    <a:lnTo>
                      <a:pt x="1419" y="709"/>
                    </a:lnTo>
                    <a:lnTo>
                      <a:pt x="1423" y="712"/>
                    </a:lnTo>
                    <a:lnTo>
                      <a:pt x="1427" y="712"/>
                    </a:lnTo>
                    <a:lnTo>
                      <a:pt x="1431" y="714"/>
                    </a:lnTo>
                    <a:lnTo>
                      <a:pt x="1435" y="715"/>
                    </a:lnTo>
                    <a:lnTo>
                      <a:pt x="1438" y="717"/>
                    </a:lnTo>
                    <a:lnTo>
                      <a:pt x="1442" y="718"/>
                    </a:lnTo>
                    <a:lnTo>
                      <a:pt x="1446" y="719"/>
                    </a:lnTo>
                    <a:lnTo>
                      <a:pt x="1450" y="721"/>
                    </a:lnTo>
                    <a:lnTo>
                      <a:pt x="1454" y="722"/>
                    </a:lnTo>
                    <a:lnTo>
                      <a:pt x="1458" y="722"/>
                    </a:lnTo>
                    <a:lnTo>
                      <a:pt x="1462" y="724"/>
                    </a:lnTo>
                    <a:lnTo>
                      <a:pt x="1466" y="724"/>
                    </a:lnTo>
                    <a:lnTo>
                      <a:pt x="1470" y="726"/>
                    </a:lnTo>
                    <a:lnTo>
                      <a:pt x="1474" y="728"/>
                    </a:lnTo>
                    <a:lnTo>
                      <a:pt x="1478" y="728"/>
                    </a:lnTo>
                    <a:lnTo>
                      <a:pt x="1482" y="729"/>
                    </a:lnTo>
                    <a:lnTo>
                      <a:pt x="1486" y="731"/>
                    </a:lnTo>
                    <a:lnTo>
                      <a:pt x="1490" y="732"/>
                    </a:lnTo>
                    <a:lnTo>
                      <a:pt x="1494" y="733"/>
                    </a:lnTo>
                    <a:lnTo>
                      <a:pt x="1498" y="734"/>
                    </a:lnTo>
                    <a:lnTo>
                      <a:pt x="1502" y="735"/>
                    </a:lnTo>
                    <a:lnTo>
                      <a:pt x="1506" y="736"/>
                    </a:lnTo>
                    <a:lnTo>
                      <a:pt x="1509" y="738"/>
                    </a:lnTo>
                    <a:lnTo>
                      <a:pt x="1513" y="737"/>
                    </a:lnTo>
                    <a:lnTo>
                      <a:pt x="1517" y="738"/>
                    </a:lnTo>
                    <a:lnTo>
                      <a:pt x="1521" y="739"/>
                    </a:lnTo>
                    <a:lnTo>
                      <a:pt x="1525" y="740"/>
                    </a:lnTo>
                    <a:lnTo>
                      <a:pt x="1529" y="741"/>
                    </a:lnTo>
                    <a:lnTo>
                      <a:pt x="1533" y="740"/>
                    </a:lnTo>
                    <a:lnTo>
                      <a:pt x="1537" y="741"/>
                    </a:lnTo>
                    <a:lnTo>
                      <a:pt x="1541" y="742"/>
                    </a:lnTo>
                    <a:lnTo>
                      <a:pt x="1545" y="743"/>
                    </a:lnTo>
                    <a:lnTo>
                      <a:pt x="1549" y="743"/>
                    </a:lnTo>
                    <a:lnTo>
                      <a:pt x="1553" y="745"/>
                    </a:lnTo>
                    <a:lnTo>
                      <a:pt x="1557" y="745"/>
                    </a:lnTo>
                    <a:lnTo>
                      <a:pt x="1561" y="745"/>
                    </a:lnTo>
                    <a:lnTo>
                      <a:pt x="1565" y="746"/>
                    </a:lnTo>
                    <a:lnTo>
                      <a:pt x="1569" y="746"/>
                    </a:lnTo>
                    <a:lnTo>
                      <a:pt x="1573" y="747"/>
                    </a:lnTo>
                    <a:lnTo>
                      <a:pt x="1576" y="748"/>
                    </a:lnTo>
                    <a:lnTo>
                      <a:pt x="1580" y="746"/>
                    </a:lnTo>
                    <a:lnTo>
                      <a:pt x="1584" y="748"/>
                    </a:lnTo>
                    <a:lnTo>
                      <a:pt x="1588" y="747"/>
                    </a:lnTo>
                    <a:lnTo>
                      <a:pt x="1592" y="750"/>
                    </a:lnTo>
                    <a:lnTo>
                      <a:pt x="1596" y="748"/>
                    </a:lnTo>
                    <a:lnTo>
                      <a:pt x="1600" y="748"/>
                    </a:lnTo>
                    <a:lnTo>
                      <a:pt x="1604" y="749"/>
                    </a:lnTo>
                    <a:lnTo>
                      <a:pt x="1608" y="750"/>
                    </a:lnTo>
                    <a:lnTo>
                      <a:pt x="1612" y="748"/>
                    </a:lnTo>
                    <a:lnTo>
                      <a:pt x="1616" y="750"/>
                    </a:lnTo>
                    <a:lnTo>
                      <a:pt x="1620" y="750"/>
                    </a:lnTo>
                    <a:lnTo>
                      <a:pt x="1624" y="750"/>
                    </a:lnTo>
                    <a:lnTo>
                      <a:pt x="1628" y="748"/>
                    </a:lnTo>
                    <a:lnTo>
                      <a:pt x="1632" y="751"/>
                    </a:lnTo>
                    <a:lnTo>
                      <a:pt x="1636" y="749"/>
                    </a:lnTo>
                    <a:lnTo>
                      <a:pt x="1640" y="750"/>
                    </a:lnTo>
                    <a:lnTo>
                      <a:pt x="1643" y="749"/>
                    </a:lnTo>
                    <a:lnTo>
                      <a:pt x="1647" y="748"/>
                    </a:lnTo>
                    <a:lnTo>
                      <a:pt x="1651" y="750"/>
                    </a:lnTo>
                    <a:lnTo>
                      <a:pt x="1655" y="749"/>
                    </a:lnTo>
                    <a:lnTo>
                      <a:pt x="1659" y="749"/>
                    </a:lnTo>
                    <a:lnTo>
                      <a:pt x="1663" y="749"/>
                    </a:lnTo>
                    <a:lnTo>
                      <a:pt x="1667" y="748"/>
                    </a:lnTo>
                    <a:lnTo>
                      <a:pt x="1671" y="749"/>
                    </a:lnTo>
                    <a:lnTo>
                      <a:pt x="1675" y="748"/>
                    </a:lnTo>
                    <a:lnTo>
                      <a:pt x="1679" y="747"/>
                    </a:lnTo>
                    <a:lnTo>
                      <a:pt x="1683" y="748"/>
                    </a:lnTo>
                    <a:lnTo>
                      <a:pt x="1687" y="747"/>
                    </a:lnTo>
                    <a:lnTo>
                      <a:pt x="1691" y="747"/>
                    </a:lnTo>
                    <a:lnTo>
                      <a:pt x="1695" y="746"/>
                    </a:lnTo>
                    <a:lnTo>
                      <a:pt x="1699" y="746"/>
                    </a:lnTo>
                    <a:lnTo>
                      <a:pt x="1703" y="745"/>
                    </a:lnTo>
                    <a:lnTo>
                      <a:pt x="1707" y="744"/>
                    </a:lnTo>
                    <a:lnTo>
                      <a:pt x="1711" y="746"/>
                    </a:lnTo>
                    <a:lnTo>
                      <a:pt x="1714" y="743"/>
                    </a:lnTo>
                    <a:lnTo>
                      <a:pt x="1718" y="745"/>
                    </a:lnTo>
                    <a:lnTo>
                      <a:pt x="1722" y="743"/>
                    </a:lnTo>
                    <a:lnTo>
                      <a:pt x="1726" y="743"/>
                    </a:lnTo>
                    <a:lnTo>
                      <a:pt x="1730" y="742"/>
                    </a:lnTo>
                    <a:lnTo>
                      <a:pt x="1734" y="741"/>
                    </a:lnTo>
                    <a:lnTo>
                      <a:pt x="1738" y="741"/>
                    </a:lnTo>
                    <a:lnTo>
                      <a:pt x="1742" y="740"/>
                    </a:lnTo>
                    <a:lnTo>
                      <a:pt x="1746" y="740"/>
                    </a:lnTo>
                    <a:lnTo>
                      <a:pt x="1750" y="738"/>
                    </a:lnTo>
                    <a:lnTo>
                      <a:pt x="1754" y="739"/>
                    </a:lnTo>
                    <a:lnTo>
                      <a:pt x="1758" y="736"/>
                    </a:lnTo>
                    <a:lnTo>
                      <a:pt x="1762" y="736"/>
                    </a:lnTo>
                    <a:lnTo>
                      <a:pt x="1766" y="735"/>
                    </a:lnTo>
                    <a:lnTo>
                      <a:pt x="1770" y="735"/>
                    </a:lnTo>
                    <a:lnTo>
                      <a:pt x="1774" y="734"/>
                    </a:lnTo>
                    <a:lnTo>
                      <a:pt x="1778" y="733"/>
                    </a:lnTo>
                    <a:lnTo>
                      <a:pt x="1781" y="732"/>
                    </a:lnTo>
                    <a:lnTo>
                      <a:pt x="1785" y="731"/>
                    </a:lnTo>
                    <a:lnTo>
                      <a:pt x="1789" y="730"/>
                    </a:lnTo>
                    <a:lnTo>
                      <a:pt x="1793" y="729"/>
                    </a:lnTo>
                    <a:lnTo>
                      <a:pt x="1797" y="728"/>
                    </a:lnTo>
                    <a:lnTo>
                      <a:pt x="1801" y="727"/>
                    </a:lnTo>
                    <a:lnTo>
                      <a:pt x="1805" y="726"/>
                    </a:lnTo>
                    <a:lnTo>
                      <a:pt x="1809" y="726"/>
                    </a:lnTo>
                    <a:lnTo>
                      <a:pt x="1813" y="724"/>
                    </a:lnTo>
                    <a:lnTo>
                      <a:pt x="1817" y="722"/>
                    </a:lnTo>
                    <a:lnTo>
                      <a:pt x="1821" y="722"/>
                    </a:lnTo>
                    <a:lnTo>
                      <a:pt x="1825" y="721"/>
                    </a:lnTo>
                    <a:lnTo>
                      <a:pt x="1829" y="720"/>
                    </a:lnTo>
                    <a:lnTo>
                      <a:pt x="1833" y="720"/>
                    </a:lnTo>
                    <a:lnTo>
                      <a:pt x="1837" y="717"/>
                    </a:lnTo>
                    <a:lnTo>
                      <a:pt x="1841" y="716"/>
                    </a:lnTo>
                    <a:lnTo>
                      <a:pt x="1845" y="715"/>
                    </a:lnTo>
                    <a:lnTo>
                      <a:pt x="1848" y="714"/>
                    </a:lnTo>
                    <a:lnTo>
                      <a:pt x="1852" y="712"/>
                    </a:lnTo>
                    <a:lnTo>
                      <a:pt x="1856" y="711"/>
                    </a:lnTo>
                    <a:lnTo>
                      <a:pt x="1860" y="710"/>
                    </a:lnTo>
                    <a:lnTo>
                      <a:pt x="1864" y="708"/>
                    </a:lnTo>
                    <a:lnTo>
                      <a:pt x="1868" y="706"/>
                    </a:lnTo>
                    <a:lnTo>
                      <a:pt x="1872" y="706"/>
                    </a:lnTo>
                    <a:lnTo>
                      <a:pt x="1876" y="704"/>
                    </a:lnTo>
                    <a:lnTo>
                      <a:pt x="1880" y="702"/>
                    </a:lnTo>
                    <a:lnTo>
                      <a:pt x="1884" y="700"/>
                    </a:lnTo>
                    <a:lnTo>
                      <a:pt x="1888" y="699"/>
                    </a:lnTo>
                    <a:lnTo>
                      <a:pt x="1892" y="699"/>
                    </a:lnTo>
                    <a:lnTo>
                      <a:pt x="1896" y="698"/>
                    </a:lnTo>
                    <a:lnTo>
                      <a:pt x="1900" y="695"/>
                    </a:lnTo>
                    <a:lnTo>
                      <a:pt x="1904" y="694"/>
                    </a:lnTo>
                    <a:lnTo>
                      <a:pt x="1908" y="693"/>
                    </a:lnTo>
                    <a:lnTo>
                      <a:pt x="1912" y="691"/>
                    </a:lnTo>
                    <a:lnTo>
                      <a:pt x="1916" y="689"/>
                    </a:lnTo>
                    <a:lnTo>
                      <a:pt x="1919" y="688"/>
                    </a:lnTo>
                    <a:lnTo>
                      <a:pt x="1923" y="686"/>
                    </a:lnTo>
                    <a:lnTo>
                      <a:pt x="1927" y="685"/>
                    </a:lnTo>
                    <a:lnTo>
                      <a:pt x="1931" y="683"/>
                    </a:lnTo>
                    <a:lnTo>
                      <a:pt x="1935" y="681"/>
                    </a:lnTo>
                    <a:lnTo>
                      <a:pt x="1939" y="679"/>
                    </a:lnTo>
                    <a:lnTo>
                      <a:pt x="1943" y="678"/>
                    </a:lnTo>
                    <a:lnTo>
                      <a:pt x="1947" y="676"/>
                    </a:lnTo>
                    <a:lnTo>
                      <a:pt x="1951" y="675"/>
                    </a:lnTo>
                    <a:lnTo>
                      <a:pt x="1955" y="672"/>
                    </a:lnTo>
                    <a:lnTo>
                      <a:pt x="1959" y="670"/>
                    </a:lnTo>
                    <a:lnTo>
                      <a:pt x="1963" y="669"/>
                    </a:lnTo>
                    <a:lnTo>
                      <a:pt x="1967" y="667"/>
                    </a:lnTo>
                    <a:lnTo>
                      <a:pt x="1971" y="667"/>
                    </a:lnTo>
                    <a:lnTo>
                      <a:pt x="1975" y="664"/>
                    </a:lnTo>
                    <a:lnTo>
                      <a:pt x="1979" y="662"/>
                    </a:lnTo>
                    <a:lnTo>
                      <a:pt x="1983" y="662"/>
                    </a:lnTo>
                    <a:lnTo>
                      <a:pt x="1986" y="659"/>
                    </a:lnTo>
                    <a:lnTo>
                      <a:pt x="1990" y="657"/>
                    </a:lnTo>
                    <a:lnTo>
                      <a:pt x="1994" y="654"/>
                    </a:lnTo>
                    <a:lnTo>
                      <a:pt x="1998" y="653"/>
                    </a:lnTo>
                    <a:lnTo>
                      <a:pt x="2002" y="650"/>
                    </a:lnTo>
                    <a:lnTo>
                      <a:pt x="2006" y="650"/>
                    </a:lnTo>
                    <a:lnTo>
                      <a:pt x="2010" y="648"/>
                    </a:lnTo>
                    <a:lnTo>
                      <a:pt x="2014" y="646"/>
                    </a:lnTo>
                    <a:lnTo>
                      <a:pt x="2018" y="644"/>
                    </a:lnTo>
                    <a:lnTo>
                      <a:pt x="2022" y="642"/>
                    </a:lnTo>
                    <a:lnTo>
                      <a:pt x="2026" y="639"/>
                    </a:lnTo>
                    <a:lnTo>
                      <a:pt x="2030" y="638"/>
                    </a:lnTo>
                    <a:lnTo>
                      <a:pt x="2034" y="636"/>
                    </a:lnTo>
                    <a:lnTo>
                      <a:pt x="2038" y="634"/>
                    </a:lnTo>
                    <a:lnTo>
                      <a:pt x="2042" y="631"/>
                    </a:lnTo>
                    <a:lnTo>
                      <a:pt x="2046" y="630"/>
                    </a:lnTo>
                    <a:lnTo>
                      <a:pt x="2050" y="628"/>
                    </a:lnTo>
                    <a:lnTo>
                      <a:pt x="2054" y="627"/>
                    </a:lnTo>
                    <a:lnTo>
                      <a:pt x="2057" y="624"/>
                    </a:lnTo>
                    <a:lnTo>
                      <a:pt x="2061" y="623"/>
                    </a:lnTo>
                    <a:lnTo>
                      <a:pt x="2065" y="620"/>
                    </a:lnTo>
                    <a:lnTo>
                      <a:pt x="2069" y="618"/>
                    </a:lnTo>
                    <a:lnTo>
                      <a:pt x="2073" y="615"/>
                    </a:lnTo>
                    <a:lnTo>
                      <a:pt x="2077" y="614"/>
                    </a:lnTo>
                    <a:lnTo>
                      <a:pt x="2081" y="612"/>
                    </a:lnTo>
                    <a:lnTo>
                      <a:pt x="2085" y="610"/>
                    </a:lnTo>
                    <a:lnTo>
                      <a:pt x="2089" y="607"/>
                    </a:lnTo>
                    <a:lnTo>
                      <a:pt x="2093" y="605"/>
                    </a:lnTo>
                    <a:lnTo>
                      <a:pt x="2097" y="603"/>
                    </a:lnTo>
                    <a:lnTo>
                      <a:pt x="2101" y="602"/>
                    </a:lnTo>
                    <a:lnTo>
                      <a:pt x="2105" y="601"/>
                    </a:lnTo>
                    <a:lnTo>
                      <a:pt x="2109" y="596"/>
                    </a:lnTo>
                    <a:lnTo>
                      <a:pt x="2113" y="595"/>
                    </a:lnTo>
                    <a:lnTo>
                      <a:pt x="2117" y="593"/>
                    </a:lnTo>
                    <a:lnTo>
                      <a:pt x="2121" y="590"/>
                    </a:lnTo>
                    <a:lnTo>
                      <a:pt x="2124" y="588"/>
                    </a:lnTo>
                    <a:lnTo>
                      <a:pt x="2128" y="586"/>
                    </a:lnTo>
                    <a:lnTo>
                      <a:pt x="2132" y="584"/>
                    </a:lnTo>
                    <a:lnTo>
                      <a:pt x="2136" y="584"/>
                    </a:lnTo>
                    <a:lnTo>
                      <a:pt x="2140" y="580"/>
                    </a:lnTo>
                    <a:lnTo>
                      <a:pt x="2144" y="579"/>
                    </a:lnTo>
                    <a:lnTo>
                      <a:pt x="2148" y="575"/>
                    </a:lnTo>
                    <a:lnTo>
                      <a:pt x="2152" y="573"/>
                    </a:lnTo>
                    <a:lnTo>
                      <a:pt x="2156" y="572"/>
                    </a:lnTo>
                    <a:lnTo>
                      <a:pt x="2160" y="569"/>
                    </a:lnTo>
                    <a:lnTo>
                      <a:pt x="2164" y="565"/>
                    </a:lnTo>
                    <a:lnTo>
                      <a:pt x="2168" y="564"/>
                    </a:lnTo>
                    <a:lnTo>
                      <a:pt x="2172" y="563"/>
                    </a:lnTo>
                    <a:lnTo>
                      <a:pt x="2176" y="560"/>
                    </a:lnTo>
                    <a:lnTo>
                      <a:pt x="2180" y="558"/>
                    </a:lnTo>
                    <a:lnTo>
                      <a:pt x="2184" y="556"/>
                    </a:lnTo>
                    <a:lnTo>
                      <a:pt x="2188" y="552"/>
                    </a:lnTo>
                    <a:lnTo>
                      <a:pt x="2191" y="551"/>
                    </a:lnTo>
                    <a:lnTo>
                      <a:pt x="2195" y="550"/>
                    </a:lnTo>
                    <a:lnTo>
                      <a:pt x="2199" y="546"/>
                    </a:lnTo>
                    <a:lnTo>
                      <a:pt x="2203" y="543"/>
                    </a:lnTo>
                    <a:lnTo>
                      <a:pt x="2207" y="542"/>
                    </a:lnTo>
                    <a:lnTo>
                      <a:pt x="2211" y="541"/>
                    </a:lnTo>
                    <a:lnTo>
                      <a:pt x="2215" y="536"/>
                    </a:lnTo>
                    <a:lnTo>
                      <a:pt x="2219" y="535"/>
                    </a:lnTo>
                    <a:lnTo>
                      <a:pt x="2223" y="532"/>
                    </a:lnTo>
                    <a:lnTo>
                      <a:pt x="2227" y="530"/>
                    </a:lnTo>
                    <a:lnTo>
                      <a:pt x="2231" y="528"/>
                    </a:lnTo>
                    <a:lnTo>
                      <a:pt x="2235" y="524"/>
                    </a:lnTo>
                    <a:lnTo>
                      <a:pt x="2239" y="522"/>
                    </a:lnTo>
                    <a:lnTo>
                      <a:pt x="2243" y="520"/>
                    </a:lnTo>
                    <a:lnTo>
                      <a:pt x="2247" y="519"/>
                    </a:lnTo>
                    <a:lnTo>
                      <a:pt x="2251" y="517"/>
                    </a:lnTo>
                    <a:lnTo>
                      <a:pt x="2255" y="514"/>
                    </a:lnTo>
                    <a:lnTo>
                      <a:pt x="2259" y="512"/>
                    </a:lnTo>
                    <a:lnTo>
                      <a:pt x="2262" y="510"/>
                    </a:lnTo>
                    <a:lnTo>
                      <a:pt x="2266" y="507"/>
                    </a:lnTo>
                    <a:lnTo>
                      <a:pt x="2270" y="504"/>
                    </a:lnTo>
                    <a:lnTo>
                      <a:pt x="2274" y="501"/>
                    </a:lnTo>
                    <a:lnTo>
                      <a:pt x="2278" y="500"/>
                    </a:lnTo>
                    <a:lnTo>
                      <a:pt x="2282" y="498"/>
                    </a:lnTo>
                    <a:lnTo>
                      <a:pt x="2286" y="495"/>
                    </a:lnTo>
                    <a:lnTo>
                      <a:pt x="2290" y="493"/>
                    </a:lnTo>
                    <a:lnTo>
                      <a:pt x="2294" y="490"/>
                    </a:lnTo>
                    <a:lnTo>
                      <a:pt x="2298" y="489"/>
                    </a:lnTo>
                    <a:lnTo>
                      <a:pt x="2302" y="486"/>
                    </a:lnTo>
                    <a:lnTo>
                      <a:pt x="2306" y="484"/>
                    </a:lnTo>
                    <a:lnTo>
                      <a:pt x="2310" y="481"/>
                    </a:lnTo>
                    <a:lnTo>
                      <a:pt x="2314" y="478"/>
                    </a:lnTo>
                    <a:lnTo>
                      <a:pt x="2318" y="476"/>
                    </a:lnTo>
                    <a:lnTo>
                      <a:pt x="2322" y="474"/>
                    </a:lnTo>
                    <a:lnTo>
                      <a:pt x="2326" y="471"/>
                    </a:lnTo>
                    <a:lnTo>
                      <a:pt x="2329" y="469"/>
                    </a:lnTo>
                    <a:lnTo>
                      <a:pt x="2333" y="468"/>
                    </a:lnTo>
                    <a:lnTo>
                      <a:pt x="2337" y="464"/>
                    </a:lnTo>
                    <a:lnTo>
                      <a:pt x="2341" y="462"/>
                    </a:lnTo>
                    <a:lnTo>
                      <a:pt x="2345" y="460"/>
                    </a:lnTo>
                    <a:lnTo>
                      <a:pt x="2349" y="457"/>
                    </a:lnTo>
                    <a:lnTo>
                      <a:pt x="2353" y="455"/>
                    </a:lnTo>
                    <a:lnTo>
                      <a:pt x="2357" y="452"/>
                    </a:lnTo>
                    <a:lnTo>
                      <a:pt x="2361" y="450"/>
                    </a:lnTo>
                    <a:lnTo>
                      <a:pt x="2365" y="448"/>
                    </a:lnTo>
                    <a:lnTo>
                      <a:pt x="2369" y="447"/>
                    </a:lnTo>
                    <a:lnTo>
                      <a:pt x="2373" y="442"/>
                    </a:lnTo>
                    <a:lnTo>
                      <a:pt x="2377" y="440"/>
                    </a:lnTo>
                    <a:lnTo>
                      <a:pt x="2381" y="439"/>
                    </a:lnTo>
                    <a:lnTo>
                      <a:pt x="2385" y="437"/>
                    </a:lnTo>
                    <a:lnTo>
                      <a:pt x="2389" y="434"/>
                    </a:lnTo>
                    <a:lnTo>
                      <a:pt x="2393" y="430"/>
                    </a:lnTo>
                    <a:lnTo>
                      <a:pt x="2396" y="430"/>
                    </a:lnTo>
                    <a:lnTo>
                      <a:pt x="2400" y="428"/>
                    </a:lnTo>
                    <a:lnTo>
                      <a:pt x="2404" y="425"/>
                    </a:lnTo>
                    <a:lnTo>
                      <a:pt x="2408" y="423"/>
                    </a:lnTo>
                    <a:lnTo>
                      <a:pt x="2412" y="421"/>
                    </a:lnTo>
                    <a:lnTo>
                      <a:pt x="2416" y="417"/>
                    </a:lnTo>
                    <a:lnTo>
                      <a:pt x="2420" y="415"/>
                    </a:lnTo>
                    <a:lnTo>
                      <a:pt x="2424" y="413"/>
                    </a:lnTo>
                    <a:lnTo>
                      <a:pt x="2428" y="410"/>
                    </a:lnTo>
                    <a:lnTo>
                      <a:pt x="2432" y="407"/>
                    </a:lnTo>
                    <a:lnTo>
                      <a:pt x="2436" y="406"/>
                    </a:lnTo>
                    <a:lnTo>
                      <a:pt x="2440" y="404"/>
                    </a:lnTo>
                    <a:lnTo>
                      <a:pt x="2444" y="402"/>
                    </a:lnTo>
                    <a:lnTo>
                      <a:pt x="2448" y="398"/>
                    </a:lnTo>
                    <a:lnTo>
                      <a:pt x="2452" y="396"/>
                    </a:lnTo>
                    <a:lnTo>
                      <a:pt x="2456" y="395"/>
                    </a:lnTo>
                    <a:lnTo>
                      <a:pt x="2460" y="392"/>
                    </a:lnTo>
                    <a:lnTo>
                      <a:pt x="2464" y="392"/>
                    </a:lnTo>
                    <a:lnTo>
                      <a:pt x="2467" y="388"/>
                    </a:lnTo>
                    <a:lnTo>
                      <a:pt x="2471" y="385"/>
                    </a:lnTo>
                    <a:lnTo>
                      <a:pt x="2475" y="384"/>
                    </a:lnTo>
                    <a:lnTo>
                      <a:pt x="2479" y="380"/>
                    </a:lnTo>
                    <a:lnTo>
                      <a:pt x="2483" y="379"/>
                    </a:lnTo>
                    <a:lnTo>
                      <a:pt x="2487" y="377"/>
                    </a:lnTo>
                    <a:lnTo>
                      <a:pt x="2491" y="375"/>
                    </a:lnTo>
                    <a:lnTo>
                      <a:pt x="2495" y="372"/>
                    </a:lnTo>
                    <a:lnTo>
                      <a:pt x="2499" y="370"/>
                    </a:lnTo>
                    <a:lnTo>
                      <a:pt x="2503" y="368"/>
                    </a:lnTo>
                    <a:lnTo>
                      <a:pt x="2507" y="366"/>
                    </a:lnTo>
                    <a:lnTo>
                      <a:pt x="2511" y="362"/>
                    </a:lnTo>
                    <a:lnTo>
                      <a:pt x="2515" y="361"/>
                    </a:lnTo>
                    <a:lnTo>
                      <a:pt x="2519" y="359"/>
                    </a:lnTo>
                    <a:lnTo>
                      <a:pt x="2523" y="357"/>
                    </a:lnTo>
                    <a:lnTo>
                      <a:pt x="2527" y="355"/>
                    </a:lnTo>
                    <a:lnTo>
                      <a:pt x="2531" y="351"/>
                    </a:lnTo>
                    <a:lnTo>
                      <a:pt x="2534" y="351"/>
                    </a:lnTo>
                    <a:lnTo>
                      <a:pt x="2538" y="350"/>
                    </a:lnTo>
                    <a:lnTo>
                      <a:pt x="2542" y="346"/>
                    </a:lnTo>
                    <a:lnTo>
                      <a:pt x="2546" y="343"/>
                    </a:lnTo>
                    <a:lnTo>
                      <a:pt x="2550" y="343"/>
                    </a:lnTo>
                    <a:lnTo>
                      <a:pt x="2554" y="339"/>
                    </a:lnTo>
                    <a:lnTo>
                      <a:pt x="2558" y="337"/>
                    </a:lnTo>
                    <a:lnTo>
                      <a:pt x="2562" y="335"/>
                    </a:lnTo>
                    <a:lnTo>
                      <a:pt x="2566" y="331"/>
                    </a:lnTo>
                    <a:lnTo>
                      <a:pt x="2570" y="330"/>
                    </a:lnTo>
                    <a:lnTo>
                      <a:pt x="2574" y="328"/>
                    </a:lnTo>
                    <a:lnTo>
                      <a:pt x="2578" y="326"/>
                    </a:lnTo>
                    <a:lnTo>
                      <a:pt x="2582" y="325"/>
                    </a:lnTo>
                    <a:lnTo>
                      <a:pt x="2586" y="322"/>
                    </a:lnTo>
                    <a:lnTo>
                      <a:pt x="2590" y="321"/>
                    </a:lnTo>
                    <a:lnTo>
                      <a:pt x="2594" y="318"/>
                    </a:lnTo>
                    <a:lnTo>
                      <a:pt x="2598" y="316"/>
                    </a:lnTo>
                    <a:lnTo>
                      <a:pt x="2602" y="314"/>
                    </a:lnTo>
                    <a:lnTo>
                      <a:pt x="2605" y="311"/>
                    </a:lnTo>
                    <a:lnTo>
                      <a:pt x="2609" y="309"/>
                    </a:lnTo>
                    <a:lnTo>
                      <a:pt x="2613" y="307"/>
                    </a:lnTo>
                    <a:lnTo>
                      <a:pt x="2617" y="306"/>
                    </a:lnTo>
                    <a:lnTo>
                      <a:pt x="2621" y="305"/>
                    </a:lnTo>
                    <a:lnTo>
                      <a:pt x="2625" y="302"/>
                    </a:lnTo>
                    <a:lnTo>
                      <a:pt x="2629" y="300"/>
                    </a:lnTo>
                    <a:lnTo>
                      <a:pt x="2633" y="298"/>
                    </a:lnTo>
                    <a:lnTo>
                      <a:pt x="2637" y="296"/>
                    </a:lnTo>
                    <a:lnTo>
                      <a:pt x="2641" y="293"/>
                    </a:lnTo>
                    <a:lnTo>
                      <a:pt x="2645" y="292"/>
                    </a:lnTo>
                    <a:lnTo>
                      <a:pt x="2649" y="290"/>
                    </a:lnTo>
                    <a:lnTo>
                      <a:pt x="2653" y="287"/>
                    </a:lnTo>
                    <a:lnTo>
                      <a:pt x="2657" y="284"/>
                    </a:lnTo>
                    <a:lnTo>
                      <a:pt x="2661" y="283"/>
                    </a:lnTo>
                    <a:lnTo>
                      <a:pt x="2665" y="282"/>
                    </a:lnTo>
                    <a:lnTo>
                      <a:pt x="2669" y="281"/>
                    </a:lnTo>
                    <a:lnTo>
                      <a:pt x="2672" y="278"/>
                    </a:lnTo>
                    <a:lnTo>
                      <a:pt x="2676" y="275"/>
                    </a:lnTo>
                    <a:lnTo>
                      <a:pt x="2680" y="275"/>
                    </a:lnTo>
                    <a:lnTo>
                      <a:pt x="2684" y="272"/>
                    </a:lnTo>
                    <a:lnTo>
                      <a:pt x="2688" y="269"/>
                    </a:lnTo>
                    <a:lnTo>
                      <a:pt x="2692" y="268"/>
                    </a:lnTo>
                    <a:lnTo>
                      <a:pt x="2696" y="266"/>
                    </a:lnTo>
                    <a:lnTo>
                      <a:pt x="2700" y="264"/>
                    </a:lnTo>
                    <a:lnTo>
                      <a:pt x="2704" y="261"/>
                    </a:lnTo>
                    <a:lnTo>
                      <a:pt x="2708" y="260"/>
                    </a:lnTo>
                    <a:lnTo>
                      <a:pt x="2712" y="260"/>
                    </a:lnTo>
                    <a:lnTo>
                      <a:pt x="2716" y="257"/>
                    </a:lnTo>
                    <a:lnTo>
                      <a:pt x="2720" y="254"/>
                    </a:lnTo>
                    <a:lnTo>
                      <a:pt x="2724" y="253"/>
                    </a:lnTo>
                    <a:lnTo>
                      <a:pt x="2728" y="251"/>
                    </a:lnTo>
                    <a:lnTo>
                      <a:pt x="2732" y="251"/>
                    </a:lnTo>
                    <a:lnTo>
                      <a:pt x="2736" y="247"/>
                    </a:lnTo>
                    <a:lnTo>
                      <a:pt x="2739" y="245"/>
                    </a:lnTo>
                    <a:lnTo>
                      <a:pt x="2743" y="245"/>
                    </a:lnTo>
                    <a:lnTo>
                      <a:pt x="2747" y="241"/>
                    </a:lnTo>
                    <a:lnTo>
                      <a:pt x="2751" y="240"/>
                    </a:lnTo>
                    <a:lnTo>
                      <a:pt x="2755" y="237"/>
                    </a:lnTo>
                    <a:lnTo>
                      <a:pt x="2759" y="235"/>
                    </a:lnTo>
                    <a:lnTo>
                      <a:pt x="2763" y="235"/>
                    </a:lnTo>
                    <a:lnTo>
                      <a:pt x="2767" y="232"/>
                    </a:lnTo>
                    <a:lnTo>
                      <a:pt x="2771" y="230"/>
                    </a:lnTo>
                    <a:lnTo>
                      <a:pt x="2775" y="228"/>
                    </a:lnTo>
                    <a:lnTo>
                      <a:pt x="2779" y="227"/>
                    </a:lnTo>
                    <a:lnTo>
                      <a:pt x="2783" y="224"/>
                    </a:lnTo>
                    <a:lnTo>
                      <a:pt x="2787" y="224"/>
                    </a:lnTo>
                    <a:lnTo>
                      <a:pt x="2791" y="222"/>
                    </a:lnTo>
                    <a:lnTo>
                      <a:pt x="2795" y="221"/>
                    </a:lnTo>
                    <a:lnTo>
                      <a:pt x="2799" y="219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3"/>
                    </a:lnTo>
                    <a:lnTo>
                      <a:pt x="2814" y="211"/>
                    </a:lnTo>
                    <a:lnTo>
                      <a:pt x="2818" y="211"/>
                    </a:lnTo>
                    <a:lnTo>
                      <a:pt x="2822" y="209"/>
                    </a:lnTo>
                    <a:lnTo>
                      <a:pt x="2826" y="207"/>
                    </a:lnTo>
                    <a:lnTo>
                      <a:pt x="2830" y="207"/>
                    </a:lnTo>
                    <a:lnTo>
                      <a:pt x="2834" y="203"/>
                    </a:lnTo>
                    <a:lnTo>
                      <a:pt x="2838" y="202"/>
                    </a:lnTo>
                    <a:lnTo>
                      <a:pt x="2842" y="199"/>
                    </a:lnTo>
                    <a:lnTo>
                      <a:pt x="2846" y="199"/>
                    </a:lnTo>
                    <a:lnTo>
                      <a:pt x="2850" y="197"/>
                    </a:lnTo>
                    <a:lnTo>
                      <a:pt x="2854" y="195"/>
                    </a:lnTo>
                    <a:lnTo>
                      <a:pt x="2858" y="194"/>
                    </a:lnTo>
                    <a:lnTo>
                      <a:pt x="2862" y="192"/>
                    </a:lnTo>
                    <a:lnTo>
                      <a:pt x="2866" y="191"/>
                    </a:lnTo>
                    <a:lnTo>
                      <a:pt x="2870" y="190"/>
                    </a:lnTo>
                    <a:lnTo>
                      <a:pt x="2874" y="187"/>
                    </a:lnTo>
                    <a:lnTo>
                      <a:pt x="2877" y="186"/>
                    </a:lnTo>
                    <a:lnTo>
                      <a:pt x="2881" y="186"/>
                    </a:lnTo>
                    <a:lnTo>
                      <a:pt x="2885" y="183"/>
                    </a:lnTo>
                    <a:lnTo>
                      <a:pt x="2889" y="181"/>
                    </a:lnTo>
                    <a:lnTo>
                      <a:pt x="2893" y="179"/>
                    </a:lnTo>
                    <a:lnTo>
                      <a:pt x="2897" y="179"/>
                    </a:lnTo>
                    <a:lnTo>
                      <a:pt x="2901" y="178"/>
                    </a:lnTo>
                    <a:lnTo>
                      <a:pt x="2905" y="175"/>
                    </a:lnTo>
                    <a:lnTo>
                      <a:pt x="2909" y="174"/>
                    </a:lnTo>
                    <a:lnTo>
                      <a:pt x="2913" y="174"/>
                    </a:lnTo>
                    <a:lnTo>
                      <a:pt x="2917" y="172"/>
                    </a:lnTo>
                    <a:lnTo>
                      <a:pt x="2921" y="169"/>
                    </a:lnTo>
                    <a:lnTo>
                      <a:pt x="2925" y="170"/>
                    </a:lnTo>
                    <a:lnTo>
                      <a:pt x="2929" y="167"/>
                    </a:lnTo>
                    <a:lnTo>
                      <a:pt x="2933" y="166"/>
                    </a:lnTo>
                    <a:lnTo>
                      <a:pt x="2937" y="165"/>
                    </a:lnTo>
                    <a:lnTo>
                      <a:pt x="2941" y="163"/>
                    </a:lnTo>
                    <a:lnTo>
                      <a:pt x="2944" y="160"/>
                    </a:lnTo>
                    <a:lnTo>
                      <a:pt x="2948" y="159"/>
                    </a:lnTo>
                    <a:lnTo>
                      <a:pt x="2952" y="158"/>
                    </a:lnTo>
                    <a:lnTo>
                      <a:pt x="2956" y="157"/>
                    </a:lnTo>
                    <a:lnTo>
                      <a:pt x="2960" y="157"/>
                    </a:lnTo>
                    <a:lnTo>
                      <a:pt x="2964" y="156"/>
                    </a:lnTo>
                    <a:lnTo>
                      <a:pt x="2968" y="153"/>
                    </a:lnTo>
                    <a:lnTo>
                      <a:pt x="2972" y="152"/>
                    </a:lnTo>
                    <a:lnTo>
                      <a:pt x="2976" y="151"/>
                    </a:lnTo>
                    <a:lnTo>
                      <a:pt x="2980" y="150"/>
                    </a:lnTo>
                    <a:lnTo>
                      <a:pt x="2984" y="149"/>
                    </a:lnTo>
                    <a:lnTo>
                      <a:pt x="2988" y="146"/>
                    </a:lnTo>
                    <a:lnTo>
                      <a:pt x="2992" y="144"/>
                    </a:lnTo>
                    <a:lnTo>
                      <a:pt x="2996" y="143"/>
                    </a:lnTo>
                    <a:lnTo>
                      <a:pt x="3000" y="144"/>
                    </a:lnTo>
                    <a:lnTo>
                      <a:pt x="3004" y="142"/>
                    </a:lnTo>
                    <a:lnTo>
                      <a:pt x="3008" y="140"/>
                    </a:lnTo>
                    <a:lnTo>
                      <a:pt x="3012" y="139"/>
                    </a:lnTo>
                    <a:lnTo>
                      <a:pt x="3015" y="137"/>
                    </a:lnTo>
                    <a:lnTo>
                      <a:pt x="3019" y="136"/>
                    </a:lnTo>
                    <a:lnTo>
                      <a:pt x="3023" y="134"/>
                    </a:lnTo>
                    <a:lnTo>
                      <a:pt x="3027" y="135"/>
                    </a:lnTo>
                    <a:lnTo>
                      <a:pt x="3031" y="132"/>
                    </a:lnTo>
                    <a:lnTo>
                      <a:pt x="3035" y="132"/>
                    </a:lnTo>
                    <a:lnTo>
                      <a:pt x="3039" y="130"/>
                    </a:lnTo>
                    <a:lnTo>
                      <a:pt x="3043" y="129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5"/>
                    </a:lnTo>
                    <a:lnTo>
                      <a:pt x="3059" y="124"/>
                    </a:lnTo>
                    <a:lnTo>
                      <a:pt x="3063" y="123"/>
                    </a:lnTo>
                    <a:lnTo>
                      <a:pt x="3067" y="122"/>
                    </a:lnTo>
                    <a:lnTo>
                      <a:pt x="3071" y="120"/>
                    </a:lnTo>
                    <a:lnTo>
                      <a:pt x="3075" y="119"/>
                    </a:lnTo>
                    <a:lnTo>
                      <a:pt x="3079" y="117"/>
                    </a:lnTo>
                    <a:lnTo>
                      <a:pt x="3082" y="118"/>
                    </a:lnTo>
                    <a:lnTo>
                      <a:pt x="3086" y="117"/>
                    </a:lnTo>
                    <a:lnTo>
                      <a:pt x="3090" y="114"/>
                    </a:lnTo>
                    <a:lnTo>
                      <a:pt x="3094" y="115"/>
                    </a:lnTo>
                    <a:lnTo>
                      <a:pt x="3098" y="114"/>
                    </a:lnTo>
                    <a:lnTo>
                      <a:pt x="3102" y="112"/>
                    </a:lnTo>
                    <a:lnTo>
                      <a:pt x="3106" y="111"/>
                    </a:lnTo>
                    <a:lnTo>
                      <a:pt x="3110" y="109"/>
                    </a:lnTo>
                    <a:lnTo>
                      <a:pt x="3114" y="108"/>
                    </a:lnTo>
                    <a:lnTo>
                      <a:pt x="3118" y="107"/>
                    </a:lnTo>
                    <a:lnTo>
                      <a:pt x="3122" y="106"/>
                    </a:lnTo>
                    <a:lnTo>
                      <a:pt x="3126" y="105"/>
                    </a:lnTo>
                    <a:lnTo>
                      <a:pt x="3130" y="105"/>
                    </a:lnTo>
                    <a:lnTo>
                      <a:pt x="3134" y="103"/>
                    </a:lnTo>
                    <a:lnTo>
                      <a:pt x="3138" y="101"/>
                    </a:lnTo>
                    <a:lnTo>
                      <a:pt x="3142" y="101"/>
                    </a:lnTo>
                    <a:lnTo>
                      <a:pt x="3146" y="100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7" name="Freeform 2749"/>
              <p:cNvSpPr>
                <a:spLocks/>
              </p:cNvSpPr>
              <p:nvPr/>
            </p:nvSpPr>
            <p:spPr bwMode="auto">
              <a:xfrm flipV="1">
                <a:off x="506" y="1649"/>
                <a:ext cx="1814" cy="27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3"/>
                  </a:cxn>
                  <a:cxn ang="0">
                    <a:pos x="406" y="20"/>
                  </a:cxn>
                  <a:cxn ang="0">
                    <a:pos x="457" y="29"/>
                  </a:cxn>
                  <a:cxn ang="0">
                    <a:pos x="508" y="41"/>
                  </a:cxn>
                  <a:cxn ang="0">
                    <a:pos x="559" y="56"/>
                  </a:cxn>
                  <a:cxn ang="0">
                    <a:pos x="611" y="75"/>
                  </a:cxn>
                  <a:cxn ang="0">
                    <a:pos x="662" y="96"/>
                  </a:cxn>
                  <a:cxn ang="0">
                    <a:pos x="713" y="118"/>
                  </a:cxn>
                  <a:cxn ang="0">
                    <a:pos x="764" y="141"/>
                  </a:cxn>
                  <a:cxn ang="0">
                    <a:pos x="816" y="168"/>
                  </a:cxn>
                  <a:cxn ang="0">
                    <a:pos x="867" y="195"/>
                  </a:cxn>
                  <a:cxn ang="0">
                    <a:pos x="918" y="224"/>
                  </a:cxn>
                  <a:cxn ang="0">
                    <a:pos x="969" y="253"/>
                  </a:cxn>
                  <a:cxn ang="0">
                    <a:pos x="1021" y="280"/>
                  </a:cxn>
                  <a:cxn ang="0">
                    <a:pos x="1072" y="308"/>
                  </a:cxn>
                  <a:cxn ang="0">
                    <a:pos x="1123" y="333"/>
                  </a:cxn>
                  <a:cxn ang="0">
                    <a:pos x="1174" y="358"/>
                  </a:cxn>
                  <a:cxn ang="0">
                    <a:pos x="1226" y="381"/>
                  </a:cxn>
                  <a:cxn ang="0">
                    <a:pos x="1277" y="401"/>
                  </a:cxn>
                  <a:cxn ang="0">
                    <a:pos x="1328" y="420"/>
                  </a:cxn>
                  <a:cxn ang="0">
                    <a:pos x="1379" y="436"/>
                  </a:cxn>
                  <a:cxn ang="0">
                    <a:pos x="1431" y="449"/>
                  </a:cxn>
                  <a:cxn ang="0">
                    <a:pos x="1482" y="458"/>
                  </a:cxn>
                  <a:cxn ang="0">
                    <a:pos x="1533" y="465"/>
                  </a:cxn>
                  <a:cxn ang="0">
                    <a:pos x="1584" y="469"/>
                  </a:cxn>
                  <a:cxn ang="0">
                    <a:pos x="1636" y="469"/>
                  </a:cxn>
                  <a:cxn ang="0">
                    <a:pos x="1687" y="467"/>
                  </a:cxn>
                  <a:cxn ang="0">
                    <a:pos x="1738" y="463"/>
                  </a:cxn>
                  <a:cxn ang="0">
                    <a:pos x="1789" y="455"/>
                  </a:cxn>
                  <a:cxn ang="0">
                    <a:pos x="1841" y="448"/>
                  </a:cxn>
                  <a:cxn ang="0">
                    <a:pos x="1892" y="436"/>
                  </a:cxn>
                  <a:cxn ang="0">
                    <a:pos x="1943" y="423"/>
                  </a:cxn>
                  <a:cxn ang="0">
                    <a:pos x="1994" y="409"/>
                  </a:cxn>
                  <a:cxn ang="0">
                    <a:pos x="2046" y="393"/>
                  </a:cxn>
                  <a:cxn ang="0">
                    <a:pos x="2097" y="377"/>
                  </a:cxn>
                  <a:cxn ang="0">
                    <a:pos x="2148" y="358"/>
                  </a:cxn>
                  <a:cxn ang="0">
                    <a:pos x="2199" y="341"/>
                  </a:cxn>
                  <a:cxn ang="0">
                    <a:pos x="2251" y="321"/>
                  </a:cxn>
                  <a:cxn ang="0">
                    <a:pos x="2302" y="302"/>
                  </a:cxn>
                  <a:cxn ang="0">
                    <a:pos x="2353" y="283"/>
                  </a:cxn>
                  <a:cxn ang="0">
                    <a:pos x="2404" y="264"/>
                  </a:cxn>
                  <a:cxn ang="0">
                    <a:pos x="2456" y="246"/>
                  </a:cxn>
                  <a:cxn ang="0">
                    <a:pos x="2507" y="225"/>
                  </a:cxn>
                  <a:cxn ang="0">
                    <a:pos x="2558" y="210"/>
                  </a:cxn>
                  <a:cxn ang="0">
                    <a:pos x="2609" y="191"/>
                  </a:cxn>
                  <a:cxn ang="0">
                    <a:pos x="2661" y="175"/>
                  </a:cxn>
                  <a:cxn ang="0">
                    <a:pos x="2712" y="161"/>
                  </a:cxn>
                  <a:cxn ang="0">
                    <a:pos x="2763" y="145"/>
                  </a:cxn>
                  <a:cxn ang="0">
                    <a:pos x="2814" y="131"/>
                  </a:cxn>
                  <a:cxn ang="0">
                    <a:pos x="2866" y="119"/>
                  </a:cxn>
                  <a:cxn ang="0">
                    <a:pos x="2917" y="106"/>
                  </a:cxn>
                  <a:cxn ang="0">
                    <a:pos x="2968" y="95"/>
                  </a:cxn>
                  <a:cxn ang="0">
                    <a:pos x="3019" y="84"/>
                  </a:cxn>
                  <a:cxn ang="0">
                    <a:pos x="3071" y="74"/>
                  </a:cxn>
                  <a:cxn ang="0">
                    <a:pos x="3122" y="66"/>
                  </a:cxn>
                </a:cxnLst>
                <a:rect l="0" t="0" r="r" b="b"/>
                <a:pathLst>
                  <a:path w="3150" h="471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7"/>
                    </a:lnTo>
                    <a:lnTo>
                      <a:pt x="311" y="9"/>
                    </a:lnTo>
                    <a:lnTo>
                      <a:pt x="315" y="9"/>
                    </a:lnTo>
                    <a:lnTo>
                      <a:pt x="319" y="7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2"/>
                    </a:lnTo>
                    <a:lnTo>
                      <a:pt x="354" y="13"/>
                    </a:lnTo>
                    <a:lnTo>
                      <a:pt x="358" y="13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5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7"/>
                    </a:lnTo>
                    <a:lnTo>
                      <a:pt x="386" y="16"/>
                    </a:lnTo>
                    <a:lnTo>
                      <a:pt x="390" y="18"/>
                    </a:lnTo>
                    <a:lnTo>
                      <a:pt x="394" y="18"/>
                    </a:lnTo>
                    <a:lnTo>
                      <a:pt x="398" y="19"/>
                    </a:lnTo>
                    <a:lnTo>
                      <a:pt x="402" y="19"/>
                    </a:lnTo>
                    <a:lnTo>
                      <a:pt x="406" y="20"/>
                    </a:lnTo>
                    <a:lnTo>
                      <a:pt x="410" y="20"/>
                    </a:lnTo>
                    <a:lnTo>
                      <a:pt x="413" y="21"/>
                    </a:lnTo>
                    <a:lnTo>
                      <a:pt x="417" y="22"/>
                    </a:lnTo>
                    <a:lnTo>
                      <a:pt x="421" y="23"/>
                    </a:lnTo>
                    <a:lnTo>
                      <a:pt x="425" y="22"/>
                    </a:lnTo>
                    <a:lnTo>
                      <a:pt x="429" y="23"/>
                    </a:lnTo>
                    <a:lnTo>
                      <a:pt x="433" y="24"/>
                    </a:lnTo>
                    <a:lnTo>
                      <a:pt x="437" y="25"/>
                    </a:lnTo>
                    <a:lnTo>
                      <a:pt x="441" y="24"/>
                    </a:lnTo>
                    <a:lnTo>
                      <a:pt x="445" y="27"/>
                    </a:lnTo>
                    <a:lnTo>
                      <a:pt x="449" y="28"/>
                    </a:lnTo>
                    <a:lnTo>
                      <a:pt x="453" y="29"/>
                    </a:lnTo>
                    <a:lnTo>
                      <a:pt x="457" y="29"/>
                    </a:lnTo>
                    <a:lnTo>
                      <a:pt x="461" y="30"/>
                    </a:lnTo>
                    <a:lnTo>
                      <a:pt x="465" y="31"/>
                    </a:lnTo>
                    <a:lnTo>
                      <a:pt x="469" y="32"/>
                    </a:lnTo>
                    <a:lnTo>
                      <a:pt x="473" y="33"/>
                    </a:lnTo>
                    <a:lnTo>
                      <a:pt x="477" y="34"/>
                    </a:lnTo>
                    <a:lnTo>
                      <a:pt x="480" y="35"/>
                    </a:lnTo>
                    <a:lnTo>
                      <a:pt x="484" y="35"/>
                    </a:lnTo>
                    <a:lnTo>
                      <a:pt x="488" y="35"/>
                    </a:lnTo>
                    <a:lnTo>
                      <a:pt x="492" y="37"/>
                    </a:lnTo>
                    <a:lnTo>
                      <a:pt x="496" y="39"/>
                    </a:lnTo>
                    <a:lnTo>
                      <a:pt x="500" y="39"/>
                    </a:lnTo>
                    <a:lnTo>
                      <a:pt x="504" y="40"/>
                    </a:lnTo>
                    <a:lnTo>
                      <a:pt x="508" y="41"/>
                    </a:lnTo>
                    <a:lnTo>
                      <a:pt x="512" y="43"/>
                    </a:lnTo>
                    <a:lnTo>
                      <a:pt x="516" y="43"/>
                    </a:lnTo>
                    <a:lnTo>
                      <a:pt x="520" y="44"/>
                    </a:lnTo>
                    <a:lnTo>
                      <a:pt x="524" y="47"/>
                    </a:lnTo>
                    <a:lnTo>
                      <a:pt x="528" y="47"/>
                    </a:lnTo>
                    <a:lnTo>
                      <a:pt x="532" y="47"/>
                    </a:lnTo>
                    <a:lnTo>
                      <a:pt x="536" y="51"/>
                    </a:lnTo>
                    <a:lnTo>
                      <a:pt x="540" y="51"/>
                    </a:lnTo>
                    <a:lnTo>
                      <a:pt x="544" y="53"/>
                    </a:lnTo>
                    <a:lnTo>
                      <a:pt x="547" y="53"/>
                    </a:lnTo>
                    <a:lnTo>
                      <a:pt x="551" y="54"/>
                    </a:lnTo>
                    <a:lnTo>
                      <a:pt x="555" y="54"/>
                    </a:lnTo>
                    <a:lnTo>
                      <a:pt x="559" y="56"/>
                    </a:lnTo>
                    <a:lnTo>
                      <a:pt x="563" y="59"/>
                    </a:lnTo>
                    <a:lnTo>
                      <a:pt x="567" y="59"/>
                    </a:lnTo>
                    <a:lnTo>
                      <a:pt x="571" y="62"/>
                    </a:lnTo>
                    <a:lnTo>
                      <a:pt x="575" y="62"/>
                    </a:lnTo>
                    <a:lnTo>
                      <a:pt x="579" y="63"/>
                    </a:lnTo>
                    <a:lnTo>
                      <a:pt x="583" y="64"/>
                    </a:lnTo>
                    <a:lnTo>
                      <a:pt x="587" y="66"/>
                    </a:lnTo>
                    <a:lnTo>
                      <a:pt x="591" y="67"/>
                    </a:lnTo>
                    <a:lnTo>
                      <a:pt x="595" y="69"/>
                    </a:lnTo>
                    <a:lnTo>
                      <a:pt x="599" y="70"/>
                    </a:lnTo>
                    <a:lnTo>
                      <a:pt x="603" y="72"/>
                    </a:lnTo>
                    <a:lnTo>
                      <a:pt x="607" y="73"/>
                    </a:lnTo>
                    <a:lnTo>
                      <a:pt x="611" y="75"/>
                    </a:lnTo>
                    <a:lnTo>
                      <a:pt x="615" y="77"/>
                    </a:lnTo>
                    <a:lnTo>
                      <a:pt x="618" y="77"/>
                    </a:lnTo>
                    <a:lnTo>
                      <a:pt x="622" y="78"/>
                    </a:lnTo>
                    <a:lnTo>
                      <a:pt x="626" y="81"/>
                    </a:lnTo>
                    <a:lnTo>
                      <a:pt x="630" y="83"/>
                    </a:lnTo>
                    <a:lnTo>
                      <a:pt x="634" y="83"/>
                    </a:lnTo>
                    <a:lnTo>
                      <a:pt x="638" y="86"/>
                    </a:lnTo>
                    <a:lnTo>
                      <a:pt x="642" y="88"/>
                    </a:lnTo>
                    <a:lnTo>
                      <a:pt x="646" y="88"/>
                    </a:lnTo>
                    <a:lnTo>
                      <a:pt x="650" y="90"/>
                    </a:lnTo>
                    <a:lnTo>
                      <a:pt x="654" y="91"/>
                    </a:lnTo>
                    <a:lnTo>
                      <a:pt x="658" y="93"/>
                    </a:lnTo>
                    <a:lnTo>
                      <a:pt x="662" y="96"/>
                    </a:lnTo>
                    <a:lnTo>
                      <a:pt x="666" y="96"/>
                    </a:lnTo>
                    <a:lnTo>
                      <a:pt x="670" y="97"/>
                    </a:lnTo>
                    <a:lnTo>
                      <a:pt x="674" y="100"/>
                    </a:lnTo>
                    <a:lnTo>
                      <a:pt x="678" y="102"/>
                    </a:lnTo>
                    <a:lnTo>
                      <a:pt x="682" y="103"/>
                    </a:lnTo>
                    <a:lnTo>
                      <a:pt x="685" y="105"/>
                    </a:lnTo>
                    <a:lnTo>
                      <a:pt x="689" y="107"/>
                    </a:lnTo>
                    <a:lnTo>
                      <a:pt x="693" y="108"/>
                    </a:lnTo>
                    <a:lnTo>
                      <a:pt x="697" y="110"/>
                    </a:lnTo>
                    <a:lnTo>
                      <a:pt x="701" y="112"/>
                    </a:lnTo>
                    <a:lnTo>
                      <a:pt x="705" y="113"/>
                    </a:lnTo>
                    <a:lnTo>
                      <a:pt x="709" y="116"/>
                    </a:lnTo>
                    <a:lnTo>
                      <a:pt x="713" y="118"/>
                    </a:lnTo>
                    <a:lnTo>
                      <a:pt x="717" y="118"/>
                    </a:lnTo>
                    <a:lnTo>
                      <a:pt x="721" y="120"/>
                    </a:lnTo>
                    <a:lnTo>
                      <a:pt x="725" y="121"/>
                    </a:lnTo>
                    <a:lnTo>
                      <a:pt x="729" y="125"/>
                    </a:lnTo>
                    <a:lnTo>
                      <a:pt x="733" y="126"/>
                    </a:lnTo>
                    <a:lnTo>
                      <a:pt x="737" y="128"/>
                    </a:lnTo>
                    <a:lnTo>
                      <a:pt x="741" y="130"/>
                    </a:lnTo>
                    <a:lnTo>
                      <a:pt x="745" y="131"/>
                    </a:lnTo>
                    <a:lnTo>
                      <a:pt x="749" y="133"/>
                    </a:lnTo>
                    <a:lnTo>
                      <a:pt x="753" y="135"/>
                    </a:lnTo>
                    <a:lnTo>
                      <a:pt x="756" y="137"/>
                    </a:lnTo>
                    <a:lnTo>
                      <a:pt x="760" y="139"/>
                    </a:lnTo>
                    <a:lnTo>
                      <a:pt x="764" y="141"/>
                    </a:lnTo>
                    <a:lnTo>
                      <a:pt x="768" y="144"/>
                    </a:lnTo>
                    <a:lnTo>
                      <a:pt x="772" y="146"/>
                    </a:lnTo>
                    <a:lnTo>
                      <a:pt x="776" y="148"/>
                    </a:lnTo>
                    <a:lnTo>
                      <a:pt x="780" y="150"/>
                    </a:lnTo>
                    <a:lnTo>
                      <a:pt x="784" y="151"/>
                    </a:lnTo>
                    <a:lnTo>
                      <a:pt x="788" y="154"/>
                    </a:lnTo>
                    <a:lnTo>
                      <a:pt x="792" y="155"/>
                    </a:lnTo>
                    <a:lnTo>
                      <a:pt x="796" y="157"/>
                    </a:lnTo>
                    <a:lnTo>
                      <a:pt x="800" y="160"/>
                    </a:lnTo>
                    <a:lnTo>
                      <a:pt x="804" y="162"/>
                    </a:lnTo>
                    <a:lnTo>
                      <a:pt x="808" y="163"/>
                    </a:lnTo>
                    <a:lnTo>
                      <a:pt x="812" y="166"/>
                    </a:lnTo>
                    <a:lnTo>
                      <a:pt x="816" y="168"/>
                    </a:lnTo>
                    <a:lnTo>
                      <a:pt x="820" y="169"/>
                    </a:lnTo>
                    <a:lnTo>
                      <a:pt x="823" y="171"/>
                    </a:lnTo>
                    <a:lnTo>
                      <a:pt x="827" y="173"/>
                    </a:lnTo>
                    <a:lnTo>
                      <a:pt x="831" y="176"/>
                    </a:lnTo>
                    <a:lnTo>
                      <a:pt x="835" y="178"/>
                    </a:lnTo>
                    <a:lnTo>
                      <a:pt x="839" y="180"/>
                    </a:lnTo>
                    <a:lnTo>
                      <a:pt x="843" y="183"/>
                    </a:lnTo>
                    <a:lnTo>
                      <a:pt x="847" y="186"/>
                    </a:lnTo>
                    <a:lnTo>
                      <a:pt x="851" y="186"/>
                    </a:lnTo>
                    <a:lnTo>
                      <a:pt x="855" y="189"/>
                    </a:lnTo>
                    <a:lnTo>
                      <a:pt x="859" y="191"/>
                    </a:lnTo>
                    <a:lnTo>
                      <a:pt x="863" y="193"/>
                    </a:lnTo>
                    <a:lnTo>
                      <a:pt x="867" y="195"/>
                    </a:lnTo>
                    <a:lnTo>
                      <a:pt x="871" y="197"/>
                    </a:lnTo>
                    <a:lnTo>
                      <a:pt x="875" y="200"/>
                    </a:lnTo>
                    <a:lnTo>
                      <a:pt x="879" y="202"/>
                    </a:lnTo>
                    <a:lnTo>
                      <a:pt x="883" y="204"/>
                    </a:lnTo>
                    <a:lnTo>
                      <a:pt x="887" y="205"/>
                    </a:lnTo>
                    <a:lnTo>
                      <a:pt x="890" y="209"/>
                    </a:lnTo>
                    <a:lnTo>
                      <a:pt x="894" y="211"/>
                    </a:lnTo>
                    <a:lnTo>
                      <a:pt x="898" y="213"/>
                    </a:lnTo>
                    <a:lnTo>
                      <a:pt x="902" y="215"/>
                    </a:lnTo>
                    <a:lnTo>
                      <a:pt x="906" y="217"/>
                    </a:lnTo>
                    <a:lnTo>
                      <a:pt x="910" y="220"/>
                    </a:lnTo>
                    <a:lnTo>
                      <a:pt x="914" y="223"/>
                    </a:lnTo>
                    <a:lnTo>
                      <a:pt x="918" y="224"/>
                    </a:lnTo>
                    <a:lnTo>
                      <a:pt x="922" y="225"/>
                    </a:lnTo>
                    <a:lnTo>
                      <a:pt x="926" y="227"/>
                    </a:lnTo>
                    <a:lnTo>
                      <a:pt x="930" y="229"/>
                    </a:lnTo>
                    <a:lnTo>
                      <a:pt x="934" y="232"/>
                    </a:lnTo>
                    <a:lnTo>
                      <a:pt x="938" y="235"/>
                    </a:lnTo>
                    <a:lnTo>
                      <a:pt x="942" y="237"/>
                    </a:lnTo>
                    <a:lnTo>
                      <a:pt x="946" y="239"/>
                    </a:lnTo>
                    <a:lnTo>
                      <a:pt x="950" y="240"/>
                    </a:lnTo>
                    <a:lnTo>
                      <a:pt x="954" y="243"/>
                    </a:lnTo>
                    <a:lnTo>
                      <a:pt x="958" y="245"/>
                    </a:lnTo>
                    <a:lnTo>
                      <a:pt x="961" y="247"/>
                    </a:lnTo>
                    <a:lnTo>
                      <a:pt x="965" y="250"/>
                    </a:lnTo>
                    <a:lnTo>
                      <a:pt x="969" y="253"/>
                    </a:lnTo>
                    <a:lnTo>
                      <a:pt x="973" y="254"/>
                    </a:lnTo>
                    <a:lnTo>
                      <a:pt x="977" y="257"/>
                    </a:lnTo>
                    <a:lnTo>
                      <a:pt x="981" y="258"/>
                    </a:lnTo>
                    <a:lnTo>
                      <a:pt x="985" y="261"/>
                    </a:lnTo>
                    <a:lnTo>
                      <a:pt x="989" y="263"/>
                    </a:lnTo>
                    <a:lnTo>
                      <a:pt x="993" y="265"/>
                    </a:lnTo>
                    <a:lnTo>
                      <a:pt x="997" y="268"/>
                    </a:lnTo>
                    <a:lnTo>
                      <a:pt x="1001" y="269"/>
                    </a:lnTo>
                    <a:lnTo>
                      <a:pt x="1005" y="272"/>
                    </a:lnTo>
                    <a:lnTo>
                      <a:pt x="1009" y="274"/>
                    </a:lnTo>
                    <a:lnTo>
                      <a:pt x="1013" y="276"/>
                    </a:lnTo>
                    <a:lnTo>
                      <a:pt x="1017" y="277"/>
                    </a:lnTo>
                    <a:lnTo>
                      <a:pt x="1021" y="280"/>
                    </a:lnTo>
                    <a:lnTo>
                      <a:pt x="1025" y="282"/>
                    </a:lnTo>
                    <a:lnTo>
                      <a:pt x="1028" y="284"/>
                    </a:lnTo>
                    <a:lnTo>
                      <a:pt x="1032" y="287"/>
                    </a:lnTo>
                    <a:lnTo>
                      <a:pt x="1036" y="289"/>
                    </a:lnTo>
                    <a:lnTo>
                      <a:pt x="1040" y="291"/>
                    </a:lnTo>
                    <a:lnTo>
                      <a:pt x="1044" y="292"/>
                    </a:lnTo>
                    <a:lnTo>
                      <a:pt x="1048" y="296"/>
                    </a:lnTo>
                    <a:lnTo>
                      <a:pt x="1052" y="298"/>
                    </a:lnTo>
                    <a:lnTo>
                      <a:pt x="1056" y="299"/>
                    </a:lnTo>
                    <a:lnTo>
                      <a:pt x="1060" y="302"/>
                    </a:lnTo>
                    <a:lnTo>
                      <a:pt x="1064" y="304"/>
                    </a:lnTo>
                    <a:lnTo>
                      <a:pt x="1068" y="306"/>
                    </a:lnTo>
                    <a:lnTo>
                      <a:pt x="1072" y="308"/>
                    </a:lnTo>
                    <a:lnTo>
                      <a:pt x="1076" y="310"/>
                    </a:lnTo>
                    <a:lnTo>
                      <a:pt x="1080" y="312"/>
                    </a:lnTo>
                    <a:lnTo>
                      <a:pt x="1084" y="313"/>
                    </a:lnTo>
                    <a:lnTo>
                      <a:pt x="1088" y="315"/>
                    </a:lnTo>
                    <a:lnTo>
                      <a:pt x="1092" y="319"/>
                    </a:lnTo>
                    <a:lnTo>
                      <a:pt x="1095" y="320"/>
                    </a:lnTo>
                    <a:lnTo>
                      <a:pt x="1099" y="323"/>
                    </a:lnTo>
                    <a:lnTo>
                      <a:pt x="1103" y="323"/>
                    </a:lnTo>
                    <a:lnTo>
                      <a:pt x="1107" y="327"/>
                    </a:lnTo>
                    <a:lnTo>
                      <a:pt x="1111" y="327"/>
                    </a:lnTo>
                    <a:lnTo>
                      <a:pt x="1115" y="329"/>
                    </a:lnTo>
                    <a:lnTo>
                      <a:pt x="1119" y="332"/>
                    </a:lnTo>
                    <a:lnTo>
                      <a:pt x="1123" y="333"/>
                    </a:lnTo>
                    <a:lnTo>
                      <a:pt x="1127" y="336"/>
                    </a:lnTo>
                    <a:lnTo>
                      <a:pt x="1131" y="337"/>
                    </a:lnTo>
                    <a:lnTo>
                      <a:pt x="1135" y="339"/>
                    </a:lnTo>
                    <a:lnTo>
                      <a:pt x="1139" y="343"/>
                    </a:lnTo>
                    <a:lnTo>
                      <a:pt x="1143" y="344"/>
                    </a:lnTo>
                    <a:lnTo>
                      <a:pt x="1147" y="345"/>
                    </a:lnTo>
                    <a:lnTo>
                      <a:pt x="1151" y="348"/>
                    </a:lnTo>
                    <a:lnTo>
                      <a:pt x="1155" y="349"/>
                    </a:lnTo>
                    <a:lnTo>
                      <a:pt x="1159" y="351"/>
                    </a:lnTo>
                    <a:lnTo>
                      <a:pt x="1163" y="353"/>
                    </a:lnTo>
                    <a:lnTo>
                      <a:pt x="1166" y="356"/>
                    </a:lnTo>
                    <a:lnTo>
                      <a:pt x="1170" y="357"/>
                    </a:lnTo>
                    <a:lnTo>
                      <a:pt x="1174" y="358"/>
                    </a:lnTo>
                    <a:lnTo>
                      <a:pt x="1178" y="361"/>
                    </a:lnTo>
                    <a:lnTo>
                      <a:pt x="1182" y="362"/>
                    </a:lnTo>
                    <a:lnTo>
                      <a:pt x="1186" y="365"/>
                    </a:lnTo>
                    <a:lnTo>
                      <a:pt x="1190" y="367"/>
                    </a:lnTo>
                    <a:lnTo>
                      <a:pt x="1194" y="368"/>
                    </a:lnTo>
                    <a:lnTo>
                      <a:pt x="1198" y="370"/>
                    </a:lnTo>
                    <a:lnTo>
                      <a:pt x="1202" y="371"/>
                    </a:lnTo>
                    <a:lnTo>
                      <a:pt x="1206" y="373"/>
                    </a:lnTo>
                    <a:lnTo>
                      <a:pt x="1210" y="376"/>
                    </a:lnTo>
                    <a:lnTo>
                      <a:pt x="1214" y="378"/>
                    </a:lnTo>
                    <a:lnTo>
                      <a:pt x="1218" y="380"/>
                    </a:lnTo>
                    <a:lnTo>
                      <a:pt x="1222" y="380"/>
                    </a:lnTo>
                    <a:lnTo>
                      <a:pt x="1226" y="381"/>
                    </a:lnTo>
                    <a:lnTo>
                      <a:pt x="1230" y="383"/>
                    </a:lnTo>
                    <a:lnTo>
                      <a:pt x="1233" y="386"/>
                    </a:lnTo>
                    <a:lnTo>
                      <a:pt x="1237" y="387"/>
                    </a:lnTo>
                    <a:lnTo>
                      <a:pt x="1241" y="389"/>
                    </a:lnTo>
                    <a:lnTo>
                      <a:pt x="1245" y="391"/>
                    </a:lnTo>
                    <a:lnTo>
                      <a:pt x="1249" y="392"/>
                    </a:lnTo>
                    <a:lnTo>
                      <a:pt x="1253" y="393"/>
                    </a:lnTo>
                    <a:lnTo>
                      <a:pt x="1257" y="395"/>
                    </a:lnTo>
                    <a:lnTo>
                      <a:pt x="1261" y="397"/>
                    </a:lnTo>
                    <a:lnTo>
                      <a:pt x="1265" y="398"/>
                    </a:lnTo>
                    <a:lnTo>
                      <a:pt x="1269" y="400"/>
                    </a:lnTo>
                    <a:lnTo>
                      <a:pt x="1273" y="402"/>
                    </a:lnTo>
                    <a:lnTo>
                      <a:pt x="1277" y="401"/>
                    </a:lnTo>
                    <a:lnTo>
                      <a:pt x="1281" y="403"/>
                    </a:lnTo>
                    <a:lnTo>
                      <a:pt x="1285" y="404"/>
                    </a:lnTo>
                    <a:lnTo>
                      <a:pt x="1289" y="406"/>
                    </a:lnTo>
                    <a:lnTo>
                      <a:pt x="1293" y="408"/>
                    </a:lnTo>
                    <a:lnTo>
                      <a:pt x="1297" y="409"/>
                    </a:lnTo>
                    <a:lnTo>
                      <a:pt x="1301" y="409"/>
                    </a:lnTo>
                    <a:lnTo>
                      <a:pt x="1304" y="412"/>
                    </a:lnTo>
                    <a:lnTo>
                      <a:pt x="1308" y="413"/>
                    </a:lnTo>
                    <a:lnTo>
                      <a:pt x="1312" y="415"/>
                    </a:lnTo>
                    <a:lnTo>
                      <a:pt x="1316" y="417"/>
                    </a:lnTo>
                    <a:lnTo>
                      <a:pt x="1320" y="418"/>
                    </a:lnTo>
                    <a:lnTo>
                      <a:pt x="1324" y="419"/>
                    </a:lnTo>
                    <a:lnTo>
                      <a:pt x="1328" y="420"/>
                    </a:lnTo>
                    <a:lnTo>
                      <a:pt x="1332" y="422"/>
                    </a:lnTo>
                    <a:lnTo>
                      <a:pt x="1336" y="423"/>
                    </a:lnTo>
                    <a:lnTo>
                      <a:pt x="1340" y="424"/>
                    </a:lnTo>
                    <a:lnTo>
                      <a:pt x="1344" y="426"/>
                    </a:lnTo>
                    <a:lnTo>
                      <a:pt x="1348" y="426"/>
                    </a:lnTo>
                    <a:lnTo>
                      <a:pt x="1352" y="427"/>
                    </a:lnTo>
                    <a:lnTo>
                      <a:pt x="1356" y="430"/>
                    </a:lnTo>
                    <a:lnTo>
                      <a:pt x="1360" y="430"/>
                    </a:lnTo>
                    <a:lnTo>
                      <a:pt x="1364" y="430"/>
                    </a:lnTo>
                    <a:lnTo>
                      <a:pt x="1368" y="432"/>
                    </a:lnTo>
                    <a:lnTo>
                      <a:pt x="1371" y="433"/>
                    </a:lnTo>
                    <a:lnTo>
                      <a:pt x="1375" y="435"/>
                    </a:lnTo>
                    <a:lnTo>
                      <a:pt x="1379" y="436"/>
                    </a:lnTo>
                    <a:lnTo>
                      <a:pt x="1383" y="436"/>
                    </a:lnTo>
                    <a:lnTo>
                      <a:pt x="1387" y="438"/>
                    </a:lnTo>
                    <a:lnTo>
                      <a:pt x="1391" y="438"/>
                    </a:lnTo>
                    <a:lnTo>
                      <a:pt x="1395" y="439"/>
                    </a:lnTo>
                    <a:lnTo>
                      <a:pt x="1399" y="442"/>
                    </a:lnTo>
                    <a:lnTo>
                      <a:pt x="1403" y="441"/>
                    </a:lnTo>
                    <a:lnTo>
                      <a:pt x="1407" y="442"/>
                    </a:lnTo>
                    <a:lnTo>
                      <a:pt x="1411" y="444"/>
                    </a:lnTo>
                    <a:lnTo>
                      <a:pt x="1415" y="444"/>
                    </a:lnTo>
                    <a:lnTo>
                      <a:pt x="1419" y="445"/>
                    </a:lnTo>
                    <a:lnTo>
                      <a:pt x="1423" y="447"/>
                    </a:lnTo>
                    <a:lnTo>
                      <a:pt x="1427" y="447"/>
                    </a:lnTo>
                    <a:lnTo>
                      <a:pt x="1431" y="449"/>
                    </a:lnTo>
                    <a:lnTo>
                      <a:pt x="1435" y="450"/>
                    </a:lnTo>
                    <a:lnTo>
                      <a:pt x="1438" y="450"/>
                    </a:lnTo>
                    <a:lnTo>
                      <a:pt x="1442" y="451"/>
                    </a:lnTo>
                    <a:lnTo>
                      <a:pt x="1446" y="452"/>
                    </a:lnTo>
                    <a:lnTo>
                      <a:pt x="1450" y="452"/>
                    </a:lnTo>
                    <a:lnTo>
                      <a:pt x="1454" y="452"/>
                    </a:lnTo>
                    <a:lnTo>
                      <a:pt x="1458" y="454"/>
                    </a:lnTo>
                    <a:lnTo>
                      <a:pt x="1462" y="454"/>
                    </a:lnTo>
                    <a:lnTo>
                      <a:pt x="1466" y="456"/>
                    </a:lnTo>
                    <a:lnTo>
                      <a:pt x="1470" y="457"/>
                    </a:lnTo>
                    <a:lnTo>
                      <a:pt x="1474" y="457"/>
                    </a:lnTo>
                    <a:lnTo>
                      <a:pt x="1478" y="458"/>
                    </a:lnTo>
                    <a:lnTo>
                      <a:pt x="1482" y="458"/>
                    </a:lnTo>
                    <a:lnTo>
                      <a:pt x="1486" y="459"/>
                    </a:lnTo>
                    <a:lnTo>
                      <a:pt x="1490" y="459"/>
                    </a:lnTo>
                    <a:lnTo>
                      <a:pt x="1494" y="460"/>
                    </a:lnTo>
                    <a:lnTo>
                      <a:pt x="1498" y="460"/>
                    </a:lnTo>
                    <a:lnTo>
                      <a:pt x="1502" y="462"/>
                    </a:lnTo>
                    <a:lnTo>
                      <a:pt x="1506" y="461"/>
                    </a:lnTo>
                    <a:lnTo>
                      <a:pt x="1509" y="462"/>
                    </a:lnTo>
                    <a:lnTo>
                      <a:pt x="1513" y="462"/>
                    </a:lnTo>
                    <a:lnTo>
                      <a:pt x="1517" y="463"/>
                    </a:lnTo>
                    <a:lnTo>
                      <a:pt x="1521" y="464"/>
                    </a:lnTo>
                    <a:lnTo>
                      <a:pt x="1525" y="465"/>
                    </a:lnTo>
                    <a:lnTo>
                      <a:pt x="1529" y="465"/>
                    </a:lnTo>
                    <a:lnTo>
                      <a:pt x="1533" y="465"/>
                    </a:lnTo>
                    <a:lnTo>
                      <a:pt x="1537" y="465"/>
                    </a:lnTo>
                    <a:lnTo>
                      <a:pt x="1541" y="465"/>
                    </a:lnTo>
                    <a:lnTo>
                      <a:pt x="1545" y="465"/>
                    </a:lnTo>
                    <a:lnTo>
                      <a:pt x="1549" y="466"/>
                    </a:lnTo>
                    <a:lnTo>
                      <a:pt x="1553" y="466"/>
                    </a:lnTo>
                    <a:lnTo>
                      <a:pt x="1557" y="467"/>
                    </a:lnTo>
                    <a:lnTo>
                      <a:pt x="1561" y="468"/>
                    </a:lnTo>
                    <a:lnTo>
                      <a:pt x="1565" y="468"/>
                    </a:lnTo>
                    <a:lnTo>
                      <a:pt x="1569" y="469"/>
                    </a:lnTo>
                    <a:lnTo>
                      <a:pt x="1573" y="468"/>
                    </a:lnTo>
                    <a:lnTo>
                      <a:pt x="1576" y="467"/>
                    </a:lnTo>
                    <a:lnTo>
                      <a:pt x="1580" y="467"/>
                    </a:lnTo>
                    <a:lnTo>
                      <a:pt x="1584" y="469"/>
                    </a:lnTo>
                    <a:lnTo>
                      <a:pt x="1588" y="468"/>
                    </a:lnTo>
                    <a:lnTo>
                      <a:pt x="1592" y="469"/>
                    </a:lnTo>
                    <a:lnTo>
                      <a:pt x="1596" y="469"/>
                    </a:lnTo>
                    <a:lnTo>
                      <a:pt x="1600" y="470"/>
                    </a:lnTo>
                    <a:lnTo>
                      <a:pt x="1604" y="469"/>
                    </a:lnTo>
                    <a:lnTo>
                      <a:pt x="1608" y="469"/>
                    </a:lnTo>
                    <a:lnTo>
                      <a:pt x="1612" y="469"/>
                    </a:lnTo>
                    <a:lnTo>
                      <a:pt x="1616" y="470"/>
                    </a:lnTo>
                    <a:lnTo>
                      <a:pt x="1620" y="471"/>
                    </a:lnTo>
                    <a:lnTo>
                      <a:pt x="1624" y="470"/>
                    </a:lnTo>
                    <a:lnTo>
                      <a:pt x="1628" y="469"/>
                    </a:lnTo>
                    <a:lnTo>
                      <a:pt x="1632" y="469"/>
                    </a:lnTo>
                    <a:lnTo>
                      <a:pt x="1636" y="469"/>
                    </a:lnTo>
                    <a:lnTo>
                      <a:pt x="1640" y="469"/>
                    </a:lnTo>
                    <a:lnTo>
                      <a:pt x="1643" y="470"/>
                    </a:lnTo>
                    <a:lnTo>
                      <a:pt x="1647" y="468"/>
                    </a:lnTo>
                    <a:lnTo>
                      <a:pt x="1651" y="468"/>
                    </a:lnTo>
                    <a:lnTo>
                      <a:pt x="1655" y="469"/>
                    </a:lnTo>
                    <a:lnTo>
                      <a:pt x="1659" y="468"/>
                    </a:lnTo>
                    <a:lnTo>
                      <a:pt x="1663" y="469"/>
                    </a:lnTo>
                    <a:lnTo>
                      <a:pt x="1667" y="469"/>
                    </a:lnTo>
                    <a:lnTo>
                      <a:pt x="1671" y="468"/>
                    </a:lnTo>
                    <a:lnTo>
                      <a:pt x="1675" y="468"/>
                    </a:lnTo>
                    <a:lnTo>
                      <a:pt x="1679" y="467"/>
                    </a:lnTo>
                    <a:lnTo>
                      <a:pt x="1683" y="466"/>
                    </a:lnTo>
                    <a:lnTo>
                      <a:pt x="1687" y="467"/>
                    </a:lnTo>
                    <a:lnTo>
                      <a:pt x="1691" y="467"/>
                    </a:lnTo>
                    <a:lnTo>
                      <a:pt x="1695" y="467"/>
                    </a:lnTo>
                    <a:lnTo>
                      <a:pt x="1699" y="466"/>
                    </a:lnTo>
                    <a:lnTo>
                      <a:pt x="1703" y="467"/>
                    </a:lnTo>
                    <a:lnTo>
                      <a:pt x="1707" y="465"/>
                    </a:lnTo>
                    <a:lnTo>
                      <a:pt x="1711" y="466"/>
                    </a:lnTo>
                    <a:lnTo>
                      <a:pt x="1714" y="466"/>
                    </a:lnTo>
                    <a:lnTo>
                      <a:pt x="1718" y="465"/>
                    </a:lnTo>
                    <a:lnTo>
                      <a:pt x="1722" y="463"/>
                    </a:lnTo>
                    <a:lnTo>
                      <a:pt x="1726" y="463"/>
                    </a:lnTo>
                    <a:lnTo>
                      <a:pt x="1730" y="463"/>
                    </a:lnTo>
                    <a:lnTo>
                      <a:pt x="1734" y="464"/>
                    </a:lnTo>
                    <a:lnTo>
                      <a:pt x="1738" y="463"/>
                    </a:lnTo>
                    <a:lnTo>
                      <a:pt x="1742" y="463"/>
                    </a:lnTo>
                    <a:lnTo>
                      <a:pt x="1746" y="462"/>
                    </a:lnTo>
                    <a:lnTo>
                      <a:pt x="1750" y="461"/>
                    </a:lnTo>
                    <a:lnTo>
                      <a:pt x="1754" y="462"/>
                    </a:lnTo>
                    <a:lnTo>
                      <a:pt x="1758" y="462"/>
                    </a:lnTo>
                    <a:lnTo>
                      <a:pt x="1762" y="461"/>
                    </a:lnTo>
                    <a:lnTo>
                      <a:pt x="1766" y="460"/>
                    </a:lnTo>
                    <a:lnTo>
                      <a:pt x="1770" y="460"/>
                    </a:lnTo>
                    <a:lnTo>
                      <a:pt x="1774" y="459"/>
                    </a:lnTo>
                    <a:lnTo>
                      <a:pt x="1778" y="458"/>
                    </a:lnTo>
                    <a:lnTo>
                      <a:pt x="1781" y="457"/>
                    </a:lnTo>
                    <a:lnTo>
                      <a:pt x="1785" y="457"/>
                    </a:lnTo>
                    <a:lnTo>
                      <a:pt x="1789" y="455"/>
                    </a:lnTo>
                    <a:lnTo>
                      <a:pt x="1793" y="456"/>
                    </a:lnTo>
                    <a:lnTo>
                      <a:pt x="1797" y="455"/>
                    </a:lnTo>
                    <a:lnTo>
                      <a:pt x="1801" y="454"/>
                    </a:lnTo>
                    <a:lnTo>
                      <a:pt x="1805" y="454"/>
                    </a:lnTo>
                    <a:lnTo>
                      <a:pt x="1809" y="452"/>
                    </a:lnTo>
                    <a:lnTo>
                      <a:pt x="1813" y="453"/>
                    </a:lnTo>
                    <a:lnTo>
                      <a:pt x="1817" y="452"/>
                    </a:lnTo>
                    <a:lnTo>
                      <a:pt x="1821" y="451"/>
                    </a:lnTo>
                    <a:lnTo>
                      <a:pt x="1825" y="450"/>
                    </a:lnTo>
                    <a:lnTo>
                      <a:pt x="1829" y="449"/>
                    </a:lnTo>
                    <a:lnTo>
                      <a:pt x="1833" y="448"/>
                    </a:lnTo>
                    <a:lnTo>
                      <a:pt x="1837" y="449"/>
                    </a:lnTo>
                    <a:lnTo>
                      <a:pt x="1841" y="448"/>
                    </a:lnTo>
                    <a:lnTo>
                      <a:pt x="1845" y="445"/>
                    </a:lnTo>
                    <a:lnTo>
                      <a:pt x="1848" y="445"/>
                    </a:lnTo>
                    <a:lnTo>
                      <a:pt x="1852" y="445"/>
                    </a:lnTo>
                    <a:lnTo>
                      <a:pt x="1856" y="444"/>
                    </a:lnTo>
                    <a:lnTo>
                      <a:pt x="1860" y="443"/>
                    </a:lnTo>
                    <a:lnTo>
                      <a:pt x="1864" y="443"/>
                    </a:lnTo>
                    <a:lnTo>
                      <a:pt x="1868" y="443"/>
                    </a:lnTo>
                    <a:lnTo>
                      <a:pt x="1872" y="439"/>
                    </a:lnTo>
                    <a:lnTo>
                      <a:pt x="1876" y="441"/>
                    </a:lnTo>
                    <a:lnTo>
                      <a:pt x="1880" y="439"/>
                    </a:lnTo>
                    <a:lnTo>
                      <a:pt x="1884" y="439"/>
                    </a:lnTo>
                    <a:lnTo>
                      <a:pt x="1888" y="438"/>
                    </a:lnTo>
                    <a:lnTo>
                      <a:pt x="1892" y="436"/>
                    </a:lnTo>
                    <a:lnTo>
                      <a:pt x="1896" y="436"/>
                    </a:lnTo>
                    <a:lnTo>
                      <a:pt x="1900" y="433"/>
                    </a:lnTo>
                    <a:lnTo>
                      <a:pt x="1904" y="432"/>
                    </a:lnTo>
                    <a:lnTo>
                      <a:pt x="1908" y="432"/>
                    </a:lnTo>
                    <a:lnTo>
                      <a:pt x="1912" y="431"/>
                    </a:lnTo>
                    <a:lnTo>
                      <a:pt x="1916" y="431"/>
                    </a:lnTo>
                    <a:lnTo>
                      <a:pt x="1919" y="430"/>
                    </a:lnTo>
                    <a:lnTo>
                      <a:pt x="1923" y="428"/>
                    </a:lnTo>
                    <a:lnTo>
                      <a:pt x="1927" y="428"/>
                    </a:lnTo>
                    <a:lnTo>
                      <a:pt x="1931" y="428"/>
                    </a:lnTo>
                    <a:lnTo>
                      <a:pt x="1935" y="424"/>
                    </a:lnTo>
                    <a:lnTo>
                      <a:pt x="1939" y="423"/>
                    </a:lnTo>
                    <a:lnTo>
                      <a:pt x="1943" y="423"/>
                    </a:lnTo>
                    <a:lnTo>
                      <a:pt x="1947" y="422"/>
                    </a:lnTo>
                    <a:lnTo>
                      <a:pt x="1951" y="421"/>
                    </a:lnTo>
                    <a:lnTo>
                      <a:pt x="1955" y="419"/>
                    </a:lnTo>
                    <a:lnTo>
                      <a:pt x="1959" y="419"/>
                    </a:lnTo>
                    <a:lnTo>
                      <a:pt x="1963" y="418"/>
                    </a:lnTo>
                    <a:lnTo>
                      <a:pt x="1967" y="417"/>
                    </a:lnTo>
                    <a:lnTo>
                      <a:pt x="1971" y="416"/>
                    </a:lnTo>
                    <a:lnTo>
                      <a:pt x="1975" y="415"/>
                    </a:lnTo>
                    <a:lnTo>
                      <a:pt x="1979" y="413"/>
                    </a:lnTo>
                    <a:lnTo>
                      <a:pt x="1983" y="413"/>
                    </a:lnTo>
                    <a:lnTo>
                      <a:pt x="1986" y="409"/>
                    </a:lnTo>
                    <a:lnTo>
                      <a:pt x="1990" y="409"/>
                    </a:lnTo>
                    <a:lnTo>
                      <a:pt x="1994" y="409"/>
                    </a:lnTo>
                    <a:lnTo>
                      <a:pt x="1998" y="407"/>
                    </a:lnTo>
                    <a:lnTo>
                      <a:pt x="2002" y="405"/>
                    </a:lnTo>
                    <a:lnTo>
                      <a:pt x="2006" y="406"/>
                    </a:lnTo>
                    <a:lnTo>
                      <a:pt x="2010" y="403"/>
                    </a:lnTo>
                    <a:lnTo>
                      <a:pt x="2014" y="403"/>
                    </a:lnTo>
                    <a:lnTo>
                      <a:pt x="2018" y="402"/>
                    </a:lnTo>
                    <a:lnTo>
                      <a:pt x="2022" y="401"/>
                    </a:lnTo>
                    <a:lnTo>
                      <a:pt x="2026" y="400"/>
                    </a:lnTo>
                    <a:lnTo>
                      <a:pt x="2030" y="399"/>
                    </a:lnTo>
                    <a:lnTo>
                      <a:pt x="2034" y="397"/>
                    </a:lnTo>
                    <a:lnTo>
                      <a:pt x="2038" y="395"/>
                    </a:lnTo>
                    <a:lnTo>
                      <a:pt x="2042" y="395"/>
                    </a:lnTo>
                    <a:lnTo>
                      <a:pt x="2046" y="393"/>
                    </a:lnTo>
                    <a:lnTo>
                      <a:pt x="2050" y="391"/>
                    </a:lnTo>
                    <a:lnTo>
                      <a:pt x="2054" y="391"/>
                    </a:lnTo>
                    <a:lnTo>
                      <a:pt x="2057" y="389"/>
                    </a:lnTo>
                    <a:lnTo>
                      <a:pt x="2061" y="387"/>
                    </a:lnTo>
                    <a:lnTo>
                      <a:pt x="2065" y="387"/>
                    </a:lnTo>
                    <a:lnTo>
                      <a:pt x="2069" y="387"/>
                    </a:lnTo>
                    <a:lnTo>
                      <a:pt x="2073" y="385"/>
                    </a:lnTo>
                    <a:lnTo>
                      <a:pt x="2077" y="382"/>
                    </a:lnTo>
                    <a:lnTo>
                      <a:pt x="2081" y="381"/>
                    </a:lnTo>
                    <a:lnTo>
                      <a:pt x="2085" y="381"/>
                    </a:lnTo>
                    <a:lnTo>
                      <a:pt x="2089" y="379"/>
                    </a:lnTo>
                    <a:lnTo>
                      <a:pt x="2093" y="377"/>
                    </a:lnTo>
                    <a:lnTo>
                      <a:pt x="2097" y="377"/>
                    </a:lnTo>
                    <a:lnTo>
                      <a:pt x="2101" y="375"/>
                    </a:lnTo>
                    <a:lnTo>
                      <a:pt x="2105" y="373"/>
                    </a:lnTo>
                    <a:lnTo>
                      <a:pt x="2109" y="372"/>
                    </a:lnTo>
                    <a:lnTo>
                      <a:pt x="2113" y="370"/>
                    </a:lnTo>
                    <a:lnTo>
                      <a:pt x="2117" y="369"/>
                    </a:lnTo>
                    <a:lnTo>
                      <a:pt x="2121" y="368"/>
                    </a:lnTo>
                    <a:lnTo>
                      <a:pt x="2124" y="365"/>
                    </a:lnTo>
                    <a:lnTo>
                      <a:pt x="2128" y="365"/>
                    </a:lnTo>
                    <a:lnTo>
                      <a:pt x="2132" y="364"/>
                    </a:lnTo>
                    <a:lnTo>
                      <a:pt x="2136" y="362"/>
                    </a:lnTo>
                    <a:lnTo>
                      <a:pt x="2140" y="361"/>
                    </a:lnTo>
                    <a:lnTo>
                      <a:pt x="2144" y="359"/>
                    </a:lnTo>
                    <a:lnTo>
                      <a:pt x="2148" y="358"/>
                    </a:lnTo>
                    <a:lnTo>
                      <a:pt x="2152" y="357"/>
                    </a:lnTo>
                    <a:lnTo>
                      <a:pt x="2156" y="356"/>
                    </a:lnTo>
                    <a:lnTo>
                      <a:pt x="2160" y="353"/>
                    </a:lnTo>
                    <a:lnTo>
                      <a:pt x="2164" y="351"/>
                    </a:lnTo>
                    <a:lnTo>
                      <a:pt x="2168" y="351"/>
                    </a:lnTo>
                    <a:lnTo>
                      <a:pt x="2172" y="350"/>
                    </a:lnTo>
                    <a:lnTo>
                      <a:pt x="2176" y="348"/>
                    </a:lnTo>
                    <a:lnTo>
                      <a:pt x="2180" y="349"/>
                    </a:lnTo>
                    <a:lnTo>
                      <a:pt x="2184" y="345"/>
                    </a:lnTo>
                    <a:lnTo>
                      <a:pt x="2188" y="343"/>
                    </a:lnTo>
                    <a:lnTo>
                      <a:pt x="2191" y="342"/>
                    </a:lnTo>
                    <a:lnTo>
                      <a:pt x="2195" y="341"/>
                    </a:lnTo>
                    <a:lnTo>
                      <a:pt x="2199" y="341"/>
                    </a:lnTo>
                    <a:lnTo>
                      <a:pt x="2203" y="339"/>
                    </a:lnTo>
                    <a:lnTo>
                      <a:pt x="2207" y="336"/>
                    </a:lnTo>
                    <a:lnTo>
                      <a:pt x="2211" y="336"/>
                    </a:lnTo>
                    <a:lnTo>
                      <a:pt x="2215" y="335"/>
                    </a:lnTo>
                    <a:lnTo>
                      <a:pt x="2219" y="331"/>
                    </a:lnTo>
                    <a:lnTo>
                      <a:pt x="2223" y="330"/>
                    </a:lnTo>
                    <a:lnTo>
                      <a:pt x="2227" y="330"/>
                    </a:lnTo>
                    <a:lnTo>
                      <a:pt x="2231" y="329"/>
                    </a:lnTo>
                    <a:lnTo>
                      <a:pt x="2235" y="326"/>
                    </a:lnTo>
                    <a:lnTo>
                      <a:pt x="2239" y="325"/>
                    </a:lnTo>
                    <a:lnTo>
                      <a:pt x="2243" y="323"/>
                    </a:lnTo>
                    <a:lnTo>
                      <a:pt x="2247" y="321"/>
                    </a:lnTo>
                    <a:lnTo>
                      <a:pt x="2251" y="321"/>
                    </a:lnTo>
                    <a:lnTo>
                      <a:pt x="2255" y="319"/>
                    </a:lnTo>
                    <a:lnTo>
                      <a:pt x="2259" y="318"/>
                    </a:lnTo>
                    <a:lnTo>
                      <a:pt x="2262" y="316"/>
                    </a:lnTo>
                    <a:lnTo>
                      <a:pt x="2266" y="314"/>
                    </a:lnTo>
                    <a:lnTo>
                      <a:pt x="2270" y="313"/>
                    </a:lnTo>
                    <a:lnTo>
                      <a:pt x="2274" y="313"/>
                    </a:lnTo>
                    <a:lnTo>
                      <a:pt x="2278" y="312"/>
                    </a:lnTo>
                    <a:lnTo>
                      <a:pt x="2282" y="309"/>
                    </a:lnTo>
                    <a:lnTo>
                      <a:pt x="2286" y="307"/>
                    </a:lnTo>
                    <a:lnTo>
                      <a:pt x="2290" y="306"/>
                    </a:lnTo>
                    <a:lnTo>
                      <a:pt x="2294" y="305"/>
                    </a:lnTo>
                    <a:lnTo>
                      <a:pt x="2298" y="303"/>
                    </a:lnTo>
                    <a:lnTo>
                      <a:pt x="2302" y="302"/>
                    </a:lnTo>
                    <a:lnTo>
                      <a:pt x="2306" y="301"/>
                    </a:lnTo>
                    <a:lnTo>
                      <a:pt x="2310" y="300"/>
                    </a:lnTo>
                    <a:lnTo>
                      <a:pt x="2314" y="298"/>
                    </a:lnTo>
                    <a:lnTo>
                      <a:pt x="2318" y="297"/>
                    </a:lnTo>
                    <a:lnTo>
                      <a:pt x="2322" y="295"/>
                    </a:lnTo>
                    <a:lnTo>
                      <a:pt x="2326" y="294"/>
                    </a:lnTo>
                    <a:lnTo>
                      <a:pt x="2329" y="291"/>
                    </a:lnTo>
                    <a:lnTo>
                      <a:pt x="2333" y="291"/>
                    </a:lnTo>
                    <a:lnTo>
                      <a:pt x="2337" y="290"/>
                    </a:lnTo>
                    <a:lnTo>
                      <a:pt x="2341" y="287"/>
                    </a:lnTo>
                    <a:lnTo>
                      <a:pt x="2345" y="287"/>
                    </a:lnTo>
                    <a:lnTo>
                      <a:pt x="2349" y="286"/>
                    </a:lnTo>
                    <a:lnTo>
                      <a:pt x="2353" y="283"/>
                    </a:lnTo>
                    <a:lnTo>
                      <a:pt x="2357" y="281"/>
                    </a:lnTo>
                    <a:lnTo>
                      <a:pt x="2361" y="281"/>
                    </a:lnTo>
                    <a:lnTo>
                      <a:pt x="2365" y="279"/>
                    </a:lnTo>
                    <a:lnTo>
                      <a:pt x="2369" y="276"/>
                    </a:lnTo>
                    <a:lnTo>
                      <a:pt x="2373" y="276"/>
                    </a:lnTo>
                    <a:lnTo>
                      <a:pt x="2377" y="275"/>
                    </a:lnTo>
                    <a:lnTo>
                      <a:pt x="2381" y="273"/>
                    </a:lnTo>
                    <a:lnTo>
                      <a:pt x="2385" y="271"/>
                    </a:lnTo>
                    <a:lnTo>
                      <a:pt x="2389" y="271"/>
                    </a:lnTo>
                    <a:lnTo>
                      <a:pt x="2393" y="269"/>
                    </a:lnTo>
                    <a:lnTo>
                      <a:pt x="2396" y="267"/>
                    </a:lnTo>
                    <a:lnTo>
                      <a:pt x="2400" y="266"/>
                    </a:lnTo>
                    <a:lnTo>
                      <a:pt x="2404" y="264"/>
                    </a:lnTo>
                    <a:lnTo>
                      <a:pt x="2408" y="263"/>
                    </a:lnTo>
                    <a:lnTo>
                      <a:pt x="2412" y="261"/>
                    </a:lnTo>
                    <a:lnTo>
                      <a:pt x="2416" y="260"/>
                    </a:lnTo>
                    <a:lnTo>
                      <a:pt x="2420" y="259"/>
                    </a:lnTo>
                    <a:lnTo>
                      <a:pt x="2424" y="257"/>
                    </a:lnTo>
                    <a:lnTo>
                      <a:pt x="2428" y="255"/>
                    </a:lnTo>
                    <a:lnTo>
                      <a:pt x="2432" y="254"/>
                    </a:lnTo>
                    <a:lnTo>
                      <a:pt x="2436" y="252"/>
                    </a:lnTo>
                    <a:lnTo>
                      <a:pt x="2440" y="250"/>
                    </a:lnTo>
                    <a:lnTo>
                      <a:pt x="2444" y="250"/>
                    </a:lnTo>
                    <a:lnTo>
                      <a:pt x="2448" y="248"/>
                    </a:lnTo>
                    <a:lnTo>
                      <a:pt x="2452" y="246"/>
                    </a:lnTo>
                    <a:lnTo>
                      <a:pt x="2456" y="246"/>
                    </a:lnTo>
                    <a:lnTo>
                      <a:pt x="2460" y="245"/>
                    </a:lnTo>
                    <a:lnTo>
                      <a:pt x="2464" y="241"/>
                    </a:lnTo>
                    <a:lnTo>
                      <a:pt x="2467" y="242"/>
                    </a:lnTo>
                    <a:lnTo>
                      <a:pt x="2471" y="241"/>
                    </a:lnTo>
                    <a:lnTo>
                      <a:pt x="2475" y="239"/>
                    </a:lnTo>
                    <a:lnTo>
                      <a:pt x="2479" y="238"/>
                    </a:lnTo>
                    <a:lnTo>
                      <a:pt x="2483" y="236"/>
                    </a:lnTo>
                    <a:lnTo>
                      <a:pt x="2487" y="233"/>
                    </a:lnTo>
                    <a:lnTo>
                      <a:pt x="2491" y="233"/>
                    </a:lnTo>
                    <a:lnTo>
                      <a:pt x="2495" y="232"/>
                    </a:lnTo>
                    <a:lnTo>
                      <a:pt x="2499" y="230"/>
                    </a:lnTo>
                    <a:lnTo>
                      <a:pt x="2503" y="228"/>
                    </a:lnTo>
                    <a:lnTo>
                      <a:pt x="2507" y="225"/>
                    </a:lnTo>
                    <a:lnTo>
                      <a:pt x="2511" y="226"/>
                    </a:lnTo>
                    <a:lnTo>
                      <a:pt x="2515" y="224"/>
                    </a:lnTo>
                    <a:lnTo>
                      <a:pt x="2519" y="224"/>
                    </a:lnTo>
                    <a:lnTo>
                      <a:pt x="2523" y="221"/>
                    </a:lnTo>
                    <a:lnTo>
                      <a:pt x="2527" y="219"/>
                    </a:lnTo>
                    <a:lnTo>
                      <a:pt x="2531" y="218"/>
                    </a:lnTo>
                    <a:lnTo>
                      <a:pt x="2534" y="216"/>
                    </a:lnTo>
                    <a:lnTo>
                      <a:pt x="2538" y="216"/>
                    </a:lnTo>
                    <a:lnTo>
                      <a:pt x="2542" y="215"/>
                    </a:lnTo>
                    <a:lnTo>
                      <a:pt x="2546" y="214"/>
                    </a:lnTo>
                    <a:lnTo>
                      <a:pt x="2550" y="212"/>
                    </a:lnTo>
                    <a:lnTo>
                      <a:pt x="2554" y="210"/>
                    </a:lnTo>
                    <a:lnTo>
                      <a:pt x="2558" y="210"/>
                    </a:lnTo>
                    <a:lnTo>
                      <a:pt x="2562" y="208"/>
                    </a:lnTo>
                    <a:lnTo>
                      <a:pt x="2566" y="206"/>
                    </a:lnTo>
                    <a:lnTo>
                      <a:pt x="2570" y="205"/>
                    </a:lnTo>
                    <a:lnTo>
                      <a:pt x="2574" y="205"/>
                    </a:lnTo>
                    <a:lnTo>
                      <a:pt x="2578" y="202"/>
                    </a:lnTo>
                    <a:lnTo>
                      <a:pt x="2582" y="203"/>
                    </a:lnTo>
                    <a:lnTo>
                      <a:pt x="2586" y="201"/>
                    </a:lnTo>
                    <a:lnTo>
                      <a:pt x="2590" y="199"/>
                    </a:lnTo>
                    <a:lnTo>
                      <a:pt x="2594" y="197"/>
                    </a:lnTo>
                    <a:lnTo>
                      <a:pt x="2598" y="195"/>
                    </a:lnTo>
                    <a:lnTo>
                      <a:pt x="2602" y="195"/>
                    </a:lnTo>
                    <a:lnTo>
                      <a:pt x="2605" y="194"/>
                    </a:lnTo>
                    <a:lnTo>
                      <a:pt x="2609" y="191"/>
                    </a:lnTo>
                    <a:lnTo>
                      <a:pt x="2613" y="192"/>
                    </a:lnTo>
                    <a:lnTo>
                      <a:pt x="2617" y="190"/>
                    </a:lnTo>
                    <a:lnTo>
                      <a:pt x="2621" y="189"/>
                    </a:lnTo>
                    <a:lnTo>
                      <a:pt x="2625" y="187"/>
                    </a:lnTo>
                    <a:lnTo>
                      <a:pt x="2629" y="186"/>
                    </a:lnTo>
                    <a:lnTo>
                      <a:pt x="2633" y="185"/>
                    </a:lnTo>
                    <a:lnTo>
                      <a:pt x="2637" y="184"/>
                    </a:lnTo>
                    <a:lnTo>
                      <a:pt x="2641" y="181"/>
                    </a:lnTo>
                    <a:lnTo>
                      <a:pt x="2645" y="181"/>
                    </a:lnTo>
                    <a:lnTo>
                      <a:pt x="2649" y="180"/>
                    </a:lnTo>
                    <a:lnTo>
                      <a:pt x="2653" y="177"/>
                    </a:lnTo>
                    <a:lnTo>
                      <a:pt x="2657" y="177"/>
                    </a:lnTo>
                    <a:lnTo>
                      <a:pt x="2661" y="175"/>
                    </a:lnTo>
                    <a:lnTo>
                      <a:pt x="2665" y="174"/>
                    </a:lnTo>
                    <a:lnTo>
                      <a:pt x="2669" y="174"/>
                    </a:lnTo>
                    <a:lnTo>
                      <a:pt x="2672" y="172"/>
                    </a:lnTo>
                    <a:lnTo>
                      <a:pt x="2676" y="172"/>
                    </a:lnTo>
                    <a:lnTo>
                      <a:pt x="2680" y="171"/>
                    </a:lnTo>
                    <a:lnTo>
                      <a:pt x="2684" y="169"/>
                    </a:lnTo>
                    <a:lnTo>
                      <a:pt x="2688" y="166"/>
                    </a:lnTo>
                    <a:lnTo>
                      <a:pt x="2692" y="167"/>
                    </a:lnTo>
                    <a:lnTo>
                      <a:pt x="2696" y="165"/>
                    </a:lnTo>
                    <a:lnTo>
                      <a:pt x="2700" y="165"/>
                    </a:lnTo>
                    <a:lnTo>
                      <a:pt x="2704" y="162"/>
                    </a:lnTo>
                    <a:lnTo>
                      <a:pt x="2708" y="163"/>
                    </a:lnTo>
                    <a:lnTo>
                      <a:pt x="2712" y="161"/>
                    </a:lnTo>
                    <a:lnTo>
                      <a:pt x="2716" y="158"/>
                    </a:lnTo>
                    <a:lnTo>
                      <a:pt x="2720" y="158"/>
                    </a:lnTo>
                    <a:lnTo>
                      <a:pt x="2724" y="157"/>
                    </a:lnTo>
                    <a:lnTo>
                      <a:pt x="2728" y="156"/>
                    </a:lnTo>
                    <a:lnTo>
                      <a:pt x="2732" y="153"/>
                    </a:lnTo>
                    <a:lnTo>
                      <a:pt x="2736" y="153"/>
                    </a:lnTo>
                    <a:lnTo>
                      <a:pt x="2739" y="152"/>
                    </a:lnTo>
                    <a:lnTo>
                      <a:pt x="2743" y="150"/>
                    </a:lnTo>
                    <a:lnTo>
                      <a:pt x="2747" y="151"/>
                    </a:lnTo>
                    <a:lnTo>
                      <a:pt x="2751" y="149"/>
                    </a:lnTo>
                    <a:lnTo>
                      <a:pt x="2755" y="146"/>
                    </a:lnTo>
                    <a:lnTo>
                      <a:pt x="2759" y="146"/>
                    </a:lnTo>
                    <a:lnTo>
                      <a:pt x="2763" y="145"/>
                    </a:lnTo>
                    <a:lnTo>
                      <a:pt x="2767" y="145"/>
                    </a:lnTo>
                    <a:lnTo>
                      <a:pt x="2771" y="142"/>
                    </a:lnTo>
                    <a:lnTo>
                      <a:pt x="2775" y="142"/>
                    </a:lnTo>
                    <a:lnTo>
                      <a:pt x="2779" y="142"/>
                    </a:lnTo>
                    <a:lnTo>
                      <a:pt x="2783" y="139"/>
                    </a:lnTo>
                    <a:lnTo>
                      <a:pt x="2787" y="139"/>
                    </a:lnTo>
                    <a:lnTo>
                      <a:pt x="2791" y="137"/>
                    </a:lnTo>
                    <a:lnTo>
                      <a:pt x="2795" y="136"/>
                    </a:lnTo>
                    <a:lnTo>
                      <a:pt x="2799" y="136"/>
                    </a:lnTo>
                    <a:lnTo>
                      <a:pt x="2803" y="135"/>
                    </a:lnTo>
                    <a:lnTo>
                      <a:pt x="2807" y="135"/>
                    </a:lnTo>
                    <a:lnTo>
                      <a:pt x="2810" y="132"/>
                    </a:lnTo>
                    <a:lnTo>
                      <a:pt x="2814" y="131"/>
                    </a:lnTo>
                    <a:lnTo>
                      <a:pt x="2818" y="132"/>
                    </a:lnTo>
                    <a:lnTo>
                      <a:pt x="2822" y="130"/>
                    </a:lnTo>
                    <a:lnTo>
                      <a:pt x="2826" y="128"/>
                    </a:lnTo>
                    <a:lnTo>
                      <a:pt x="2830" y="128"/>
                    </a:lnTo>
                    <a:lnTo>
                      <a:pt x="2834" y="125"/>
                    </a:lnTo>
                    <a:lnTo>
                      <a:pt x="2838" y="124"/>
                    </a:lnTo>
                    <a:lnTo>
                      <a:pt x="2842" y="125"/>
                    </a:lnTo>
                    <a:lnTo>
                      <a:pt x="2846" y="124"/>
                    </a:lnTo>
                    <a:lnTo>
                      <a:pt x="2850" y="121"/>
                    </a:lnTo>
                    <a:lnTo>
                      <a:pt x="2854" y="122"/>
                    </a:lnTo>
                    <a:lnTo>
                      <a:pt x="2858" y="120"/>
                    </a:lnTo>
                    <a:lnTo>
                      <a:pt x="2862" y="120"/>
                    </a:lnTo>
                    <a:lnTo>
                      <a:pt x="2866" y="119"/>
                    </a:lnTo>
                    <a:lnTo>
                      <a:pt x="2870" y="117"/>
                    </a:lnTo>
                    <a:lnTo>
                      <a:pt x="2874" y="118"/>
                    </a:lnTo>
                    <a:lnTo>
                      <a:pt x="2877" y="116"/>
                    </a:lnTo>
                    <a:lnTo>
                      <a:pt x="2881" y="114"/>
                    </a:lnTo>
                    <a:lnTo>
                      <a:pt x="2885" y="115"/>
                    </a:lnTo>
                    <a:lnTo>
                      <a:pt x="2889" y="113"/>
                    </a:lnTo>
                    <a:lnTo>
                      <a:pt x="2893" y="112"/>
                    </a:lnTo>
                    <a:lnTo>
                      <a:pt x="2897" y="113"/>
                    </a:lnTo>
                    <a:lnTo>
                      <a:pt x="2901" y="110"/>
                    </a:lnTo>
                    <a:lnTo>
                      <a:pt x="2905" y="110"/>
                    </a:lnTo>
                    <a:lnTo>
                      <a:pt x="2909" y="110"/>
                    </a:lnTo>
                    <a:lnTo>
                      <a:pt x="2913" y="108"/>
                    </a:lnTo>
                    <a:lnTo>
                      <a:pt x="2917" y="106"/>
                    </a:lnTo>
                    <a:lnTo>
                      <a:pt x="2921" y="106"/>
                    </a:lnTo>
                    <a:lnTo>
                      <a:pt x="2925" y="105"/>
                    </a:lnTo>
                    <a:lnTo>
                      <a:pt x="2929" y="105"/>
                    </a:lnTo>
                    <a:lnTo>
                      <a:pt x="2933" y="103"/>
                    </a:lnTo>
                    <a:lnTo>
                      <a:pt x="2937" y="104"/>
                    </a:lnTo>
                    <a:lnTo>
                      <a:pt x="2941" y="102"/>
                    </a:lnTo>
                    <a:lnTo>
                      <a:pt x="2944" y="101"/>
                    </a:lnTo>
                    <a:lnTo>
                      <a:pt x="2948" y="101"/>
                    </a:lnTo>
                    <a:lnTo>
                      <a:pt x="2952" y="98"/>
                    </a:lnTo>
                    <a:lnTo>
                      <a:pt x="2956" y="98"/>
                    </a:lnTo>
                    <a:lnTo>
                      <a:pt x="2960" y="97"/>
                    </a:lnTo>
                    <a:lnTo>
                      <a:pt x="2964" y="98"/>
                    </a:lnTo>
                    <a:lnTo>
                      <a:pt x="2968" y="95"/>
                    </a:lnTo>
                    <a:lnTo>
                      <a:pt x="2972" y="95"/>
                    </a:lnTo>
                    <a:lnTo>
                      <a:pt x="2976" y="94"/>
                    </a:lnTo>
                    <a:lnTo>
                      <a:pt x="2980" y="93"/>
                    </a:lnTo>
                    <a:lnTo>
                      <a:pt x="2984" y="92"/>
                    </a:lnTo>
                    <a:lnTo>
                      <a:pt x="2988" y="92"/>
                    </a:lnTo>
                    <a:lnTo>
                      <a:pt x="2992" y="91"/>
                    </a:lnTo>
                    <a:lnTo>
                      <a:pt x="2996" y="89"/>
                    </a:lnTo>
                    <a:lnTo>
                      <a:pt x="3000" y="88"/>
                    </a:lnTo>
                    <a:lnTo>
                      <a:pt x="3004" y="87"/>
                    </a:lnTo>
                    <a:lnTo>
                      <a:pt x="3008" y="87"/>
                    </a:lnTo>
                    <a:lnTo>
                      <a:pt x="3012" y="87"/>
                    </a:lnTo>
                    <a:lnTo>
                      <a:pt x="3015" y="86"/>
                    </a:lnTo>
                    <a:lnTo>
                      <a:pt x="3019" y="84"/>
                    </a:lnTo>
                    <a:lnTo>
                      <a:pt x="3023" y="84"/>
                    </a:lnTo>
                    <a:lnTo>
                      <a:pt x="3027" y="83"/>
                    </a:lnTo>
                    <a:lnTo>
                      <a:pt x="3031" y="82"/>
                    </a:lnTo>
                    <a:lnTo>
                      <a:pt x="3035" y="83"/>
                    </a:lnTo>
                    <a:lnTo>
                      <a:pt x="3039" y="81"/>
                    </a:lnTo>
                    <a:lnTo>
                      <a:pt x="3043" y="80"/>
                    </a:lnTo>
                    <a:lnTo>
                      <a:pt x="3047" y="79"/>
                    </a:lnTo>
                    <a:lnTo>
                      <a:pt x="3051" y="78"/>
                    </a:lnTo>
                    <a:lnTo>
                      <a:pt x="3055" y="78"/>
                    </a:lnTo>
                    <a:lnTo>
                      <a:pt x="3059" y="76"/>
                    </a:lnTo>
                    <a:lnTo>
                      <a:pt x="3063" y="76"/>
                    </a:lnTo>
                    <a:lnTo>
                      <a:pt x="3067" y="76"/>
                    </a:lnTo>
                    <a:lnTo>
                      <a:pt x="3071" y="74"/>
                    </a:lnTo>
                    <a:lnTo>
                      <a:pt x="3075" y="74"/>
                    </a:lnTo>
                    <a:lnTo>
                      <a:pt x="3079" y="74"/>
                    </a:lnTo>
                    <a:lnTo>
                      <a:pt x="3082" y="73"/>
                    </a:lnTo>
                    <a:lnTo>
                      <a:pt x="3086" y="73"/>
                    </a:lnTo>
                    <a:lnTo>
                      <a:pt x="3090" y="72"/>
                    </a:lnTo>
                    <a:lnTo>
                      <a:pt x="3094" y="70"/>
                    </a:lnTo>
                    <a:lnTo>
                      <a:pt x="3098" y="70"/>
                    </a:lnTo>
                    <a:lnTo>
                      <a:pt x="3102" y="70"/>
                    </a:lnTo>
                    <a:lnTo>
                      <a:pt x="3106" y="70"/>
                    </a:lnTo>
                    <a:lnTo>
                      <a:pt x="3110" y="67"/>
                    </a:lnTo>
                    <a:lnTo>
                      <a:pt x="3114" y="68"/>
                    </a:lnTo>
                    <a:lnTo>
                      <a:pt x="3118" y="67"/>
                    </a:lnTo>
                    <a:lnTo>
                      <a:pt x="3122" y="66"/>
                    </a:lnTo>
                    <a:lnTo>
                      <a:pt x="3126" y="66"/>
                    </a:lnTo>
                    <a:lnTo>
                      <a:pt x="3130" y="65"/>
                    </a:lnTo>
                    <a:lnTo>
                      <a:pt x="3134" y="64"/>
                    </a:lnTo>
                    <a:lnTo>
                      <a:pt x="3138" y="64"/>
                    </a:lnTo>
                    <a:lnTo>
                      <a:pt x="3142" y="62"/>
                    </a:lnTo>
                    <a:lnTo>
                      <a:pt x="3146" y="62"/>
                    </a:lnTo>
                    <a:lnTo>
                      <a:pt x="3150" y="6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8" name="Freeform 2750"/>
              <p:cNvSpPr>
                <a:spLocks/>
              </p:cNvSpPr>
              <p:nvPr/>
            </p:nvSpPr>
            <p:spPr bwMode="auto">
              <a:xfrm flipV="1">
                <a:off x="506" y="1373"/>
                <a:ext cx="1814" cy="54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3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9"/>
                  </a:cxn>
                  <a:cxn ang="0">
                    <a:pos x="303" y="14"/>
                  </a:cxn>
                  <a:cxn ang="0">
                    <a:pos x="354" y="23"/>
                  </a:cxn>
                  <a:cxn ang="0">
                    <a:pos x="406" y="37"/>
                  </a:cxn>
                  <a:cxn ang="0">
                    <a:pos x="457" y="56"/>
                  </a:cxn>
                  <a:cxn ang="0">
                    <a:pos x="508" y="80"/>
                  </a:cxn>
                  <a:cxn ang="0">
                    <a:pos x="559" y="109"/>
                  </a:cxn>
                  <a:cxn ang="0">
                    <a:pos x="611" y="144"/>
                  </a:cxn>
                  <a:cxn ang="0">
                    <a:pos x="662" y="183"/>
                  </a:cxn>
                  <a:cxn ang="0">
                    <a:pos x="713" y="230"/>
                  </a:cxn>
                  <a:cxn ang="0">
                    <a:pos x="764" y="278"/>
                  </a:cxn>
                  <a:cxn ang="0">
                    <a:pos x="816" y="332"/>
                  </a:cxn>
                  <a:cxn ang="0">
                    <a:pos x="867" y="386"/>
                  </a:cxn>
                  <a:cxn ang="0">
                    <a:pos x="918" y="442"/>
                  </a:cxn>
                  <a:cxn ang="0">
                    <a:pos x="969" y="502"/>
                  </a:cxn>
                  <a:cxn ang="0">
                    <a:pos x="1021" y="559"/>
                  </a:cxn>
                  <a:cxn ang="0">
                    <a:pos x="1072" y="615"/>
                  </a:cxn>
                  <a:cxn ang="0">
                    <a:pos x="1123" y="668"/>
                  </a:cxn>
                  <a:cxn ang="0">
                    <a:pos x="1174" y="719"/>
                  </a:cxn>
                  <a:cxn ang="0">
                    <a:pos x="1226" y="766"/>
                  </a:cxn>
                  <a:cxn ang="0">
                    <a:pos x="1277" y="808"/>
                  </a:cxn>
                  <a:cxn ang="0">
                    <a:pos x="1328" y="844"/>
                  </a:cxn>
                  <a:cxn ang="0">
                    <a:pos x="1379" y="878"/>
                  </a:cxn>
                  <a:cxn ang="0">
                    <a:pos x="1431" y="905"/>
                  </a:cxn>
                  <a:cxn ang="0">
                    <a:pos x="1482" y="926"/>
                  </a:cxn>
                  <a:cxn ang="0">
                    <a:pos x="1533" y="940"/>
                  </a:cxn>
                  <a:cxn ang="0">
                    <a:pos x="1584" y="947"/>
                  </a:cxn>
                  <a:cxn ang="0">
                    <a:pos x="1636" y="950"/>
                  </a:cxn>
                  <a:cxn ang="0">
                    <a:pos x="1687" y="948"/>
                  </a:cxn>
                  <a:cxn ang="0">
                    <a:pos x="1738" y="939"/>
                  </a:cxn>
                  <a:cxn ang="0">
                    <a:pos x="1789" y="927"/>
                  </a:cxn>
                  <a:cxn ang="0">
                    <a:pos x="1841" y="907"/>
                  </a:cxn>
                  <a:cxn ang="0">
                    <a:pos x="1892" y="887"/>
                  </a:cxn>
                  <a:cxn ang="0">
                    <a:pos x="1943" y="861"/>
                  </a:cxn>
                  <a:cxn ang="0">
                    <a:pos x="1994" y="832"/>
                  </a:cxn>
                  <a:cxn ang="0">
                    <a:pos x="2046" y="801"/>
                  </a:cxn>
                  <a:cxn ang="0">
                    <a:pos x="2097" y="766"/>
                  </a:cxn>
                  <a:cxn ang="0">
                    <a:pos x="2148" y="732"/>
                  </a:cxn>
                  <a:cxn ang="0">
                    <a:pos x="2199" y="694"/>
                  </a:cxn>
                  <a:cxn ang="0">
                    <a:pos x="2251" y="656"/>
                  </a:cxn>
                  <a:cxn ang="0">
                    <a:pos x="2302" y="618"/>
                  </a:cxn>
                  <a:cxn ang="0">
                    <a:pos x="2353" y="580"/>
                  </a:cxn>
                  <a:cxn ang="0">
                    <a:pos x="2404" y="541"/>
                  </a:cxn>
                  <a:cxn ang="0">
                    <a:pos x="2456" y="503"/>
                  </a:cxn>
                  <a:cxn ang="0">
                    <a:pos x="2507" y="466"/>
                  </a:cxn>
                  <a:cxn ang="0">
                    <a:pos x="2558" y="431"/>
                  </a:cxn>
                  <a:cxn ang="0">
                    <a:pos x="2609" y="395"/>
                  </a:cxn>
                  <a:cxn ang="0">
                    <a:pos x="2661" y="361"/>
                  </a:cxn>
                  <a:cxn ang="0">
                    <a:pos x="2712" y="329"/>
                  </a:cxn>
                  <a:cxn ang="0">
                    <a:pos x="2763" y="300"/>
                  </a:cxn>
                  <a:cxn ang="0">
                    <a:pos x="2814" y="270"/>
                  </a:cxn>
                  <a:cxn ang="0">
                    <a:pos x="2866" y="244"/>
                  </a:cxn>
                  <a:cxn ang="0">
                    <a:pos x="2917" y="218"/>
                  </a:cxn>
                  <a:cxn ang="0">
                    <a:pos x="2968" y="195"/>
                  </a:cxn>
                  <a:cxn ang="0">
                    <a:pos x="3019" y="173"/>
                  </a:cxn>
                  <a:cxn ang="0">
                    <a:pos x="3071" y="152"/>
                  </a:cxn>
                  <a:cxn ang="0">
                    <a:pos x="3122" y="136"/>
                  </a:cxn>
                </a:cxnLst>
                <a:rect l="0" t="0" r="r" b="b"/>
                <a:pathLst>
                  <a:path w="3150" h="951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0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5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6"/>
                    </a:lnTo>
                    <a:lnTo>
                      <a:pt x="224" y="6"/>
                    </a:lnTo>
                    <a:lnTo>
                      <a:pt x="228" y="6"/>
                    </a:lnTo>
                    <a:lnTo>
                      <a:pt x="232" y="6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8"/>
                    </a:lnTo>
                    <a:lnTo>
                      <a:pt x="248" y="8"/>
                    </a:lnTo>
                    <a:lnTo>
                      <a:pt x="252" y="9"/>
                    </a:lnTo>
                    <a:lnTo>
                      <a:pt x="256" y="7"/>
                    </a:lnTo>
                    <a:lnTo>
                      <a:pt x="260" y="9"/>
                    </a:lnTo>
                    <a:lnTo>
                      <a:pt x="264" y="8"/>
                    </a:lnTo>
                    <a:lnTo>
                      <a:pt x="268" y="10"/>
                    </a:lnTo>
                    <a:lnTo>
                      <a:pt x="272" y="10"/>
                    </a:lnTo>
                    <a:lnTo>
                      <a:pt x="275" y="11"/>
                    </a:lnTo>
                    <a:lnTo>
                      <a:pt x="279" y="10"/>
                    </a:lnTo>
                    <a:lnTo>
                      <a:pt x="283" y="11"/>
                    </a:lnTo>
                    <a:lnTo>
                      <a:pt x="287" y="11"/>
                    </a:lnTo>
                    <a:lnTo>
                      <a:pt x="291" y="13"/>
                    </a:lnTo>
                    <a:lnTo>
                      <a:pt x="295" y="13"/>
                    </a:lnTo>
                    <a:lnTo>
                      <a:pt x="299" y="12"/>
                    </a:lnTo>
                    <a:lnTo>
                      <a:pt x="303" y="14"/>
                    </a:lnTo>
                    <a:lnTo>
                      <a:pt x="307" y="13"/>
                    </a:lnTo>
                    <a:lnTo>
                      <a:pt x="311" y="16"/>
                    </a:lnTo>
                    <a:lnTo>
                      <a:pt x="315" y="16"/>
                    </a:lnTo>
                    <a:lnTo>
                      <a:pt x="319" y="17"/>
                    </a:lnTo>
                    <a:lnTo>
                      <a:pt x="323" y="17"/>
                    </a:lnTo>
                    <a:lnTo>
                      <a:pt x="327" y="18"/>
                    </a:lnTo>
                    <a:lnTo>
                      <a:pt x="331" y="18"/>
                    </a:lnTo>
                    <a:lnTo>
                      <a:pt x="335" y="19"/>
                    </a:lnTo>
                    <a:lnTo>
                      <a:pt x="339" y="20"/>
                    </a:lnTo>
                    <a:lnTo>
                      <a:pt x="342" y="21"/>
                    </a:lnTo>
                    <a:lnTo>
                      <a:pt x="346" y="21"/>
                    </a:lnTo>
                    <a:lnTo>
                      <a:pt x="350" y="21"/>
                    </a:lnTo>
                    <a:lnTo>
                      <a:pt x="354" y="23"/>
                    </a:lnTo>
                    <a:lnTo>
                      <a:pt x="358" y="25"/>
                    </a:lnTo>
                    <a:lnTo>
                      <a:pt x="362" y="25"/>
                    </a:lnTo>
                    <a:lnTo>
                      <a:pt x="366" y="27"/>
                    </a:lnTo>
                    <a:lnTo>
                      <a:pt x="370" y="26"/>
                    </a:lnTo>
                    <a:lnTo>
                      <a:pt x="374" y="28"/>
                    </a:lnTo>
                    <a:lnTo>
                      <a:pt x="378" y="29"/>
                    </a:lnTo>
                    <a:lnTo>
                      <a:pt x="382" y="31"/>
                    </a:lnTo>
                    <a:lnTo>
                      <a:pt x="386" y="32"/>
                    </a:lnTo>
                    <a:lnTo>
                      <a:pt x="390" y="33"/>
                    </a:lnTo>
                    <a:lnTo>
                      <a:pt x="394" y="32"/>
                    </a:lnTo>
                    <a:lnTo>
                      <a:pt x="398" y="34"/>
                    </a:lnTo>
                    <a:lnTo>
                      <a:pt x="402" y="36"/>
                    </a:lnTo>
                    <a:lnTo>
                      <a:pt x="406" y="37"/>
                    </a:lnTo>
                    <a:lnTo>
                      <a:pt x="410" y="38"/>
                    </a:lnTo>
                    <a:lnTo>
                      <a:pt x="413" y="39"/>
                    </a:lnTo>
                    <a:lnTo>
                      <a:pt x="417" y="40"/>
                    </a:lnTo>
                    <a:lnTo>
                      <a:pt x="421" y="42"/>
                    </a:lnTo>
                    <a:lnTo>
                      <a:pt x="425" y="43"/>
                    </a:lnTo>
                    <a:lnTo>
                      <a:pt x="429" y="45"/>
                    </a:lnTo>
                    <a:lnTo>
                      <a:pt x="433" y="46"/>
                    </a:lnTo>
                    <a:lnTo>
                      <a:pt x="437" y="48"/>
                    </a:lnTo>
                    <a:lnTo>
                      <a:pt x="441" y="49"/>
                    </a:lnTo>
                    <a:lnTo>
                      <a:pt x="445" y="52"/>
                    </a:lnTo>
                    <a:lnTo>
                      <a:pt x="449" y="51"/>
                    </a:lnTo>
                    <a:lnTo>
                      <a:pt x="453" y="55"/>
                    </a:lnTo>
                    <a:lnTo>
                      <a:pt x="457" y="56"/>
                    </a:lnTo>
                    <a:lnTo>
                      <a:pt x="461" y="57"/>
                    </a:lnTo>
                    <a:lnTo>
                      <a:pt x="465" y="60"/>
                    </a:lnTo>
                    <a:lnTo>
                      <a:pt x="469" y="62"/>
                    </a:lnTo>
                    <a:lnTo>
                      <a:pt x="473" y="63"/>
                    </a:lnTo>
                    <a:lnTo>
                      <a:pt x="477" y="64"/>
                    </a:lnTo>
                    <a:lnTo>
                      <a:pt x="480" y="67"/>
                    </a:lnTo>
                    <a:lnTo>
                      <a:pt x="484" y="68"/>
                    </a:lnTo>
                    <a:lnTo>
                      <a:pt x="488" y="69"/>
                    </a:lnTo>
                    <a:lnTo>
                      <a:pt x="492" y="71"/>
                    </a:lnTo>
                    <a:lnTo>
                      <a:pt x="496" y="73"/>
                    </a:lnTo>
                    <a:lnTo>
                      <a:pt x="500" y="74"/>
                    </a:lnTo>
                    <a:lnTo>
                      <a:pt x="504" y="77"/>
                    </a:lnTo>
                    <a:lnTo>
                      <a:pt x="508" y="80"/>
                    </a:lnTo>
                    <a:lnTo>
                      <a:pt x="512" y="82"/>
                    </a:lnTo>
                    <a:lnTo>
                      <a:pt x="516" y="83"/>
                    </a:lnTo>
                    <a:lnTo>
                      <a:pt x="520" y="87"/>
                    </a:lnTo>
                    <a:lnTo>
                      <a:pt x="524" y="88"/>
                    </a:lnTo>
                    <a:lnTo>
                      <a:pt x="528" y="90"/>
                    </a:lnTo>
                    <a:lnTo>
                      <a:pt x="532" y="92"/>
                    </a:lnTo>
                    <a:lnTo>
                      <a:pt x="536" y="95"/>
                    </a:lnTo>
                    <a:lnTo>
                      <a:pt x="540" y="97"/>
                    </a:lnTo>
                    <a:lnTo>
                      <a:pt x="544" y="99"/>
                    </a:lnTo>
                    <a:lnTo>
                      <a:pt x="547" y="101"/>
                    </a:lnTo>
                    <a:lnTo>
                      <a:pt x="551" y="103"/>
                    </a:lnTo>
                    <a:lnTo>
                      <a:pt x="555" y="107"/>
                    </a:lnTo>
                    <a:lnTo>
                      <a:pt x="559" y="109"/>
                    </a:lnTo>
                    <a:lnTo>
                      <a:pt x="563" y="112"/>
                    </a:lnTo>
                    <a:lnTo>
                      <a:pt x="567" y="114"/>
                    </a:lnTo>
                    <a:lnTo>
                      <a:pt x="571" y="114"/>
                    </a:lnTo>
                    <a:lnTo>
                      <a:pt x="575" y="119"/>
                    </a:lnTo>
                    <a:lnTo>
                      <a:pt x="579" y="121"/>
                    </a:lnTo>
                    <a:lnTo>
                      <a:pt x="583" y="124"/>
                    </a:lnTo>
                    <a:lnTo>
                      <a:pt x="587" y="126"/>
                    </a:lnTo>
                    <a:lnTo>
                      <a:pt x="591" y="129"/>
                    </a:lnTo>
                    <a:lnTo>
                      <a:pt x="595" y="132"/>
                    </a:lnTo>
                    <a:lnTo>
                      <a:pt x="599" y="135"/>
                    </a:lnTo>
                    <a:lnTo>
                      <a:pt x="603" y="138"/>
                    </a:lnTo>
                    <a:lnTo>
                      <a:pt x="607" y="141"/>
                    </a:lnTo>
                    <a:lnTo>
                      <a:pt x="611" y="144"/>
                    </a:lnTo>
                    <a:lnTo>
                      <a:pt x="615" y="146"/>
                    </a:lnTo>
                    <a:lnTo>
                      <a:pt x="618" y="149"/>
                    </a:lnTo>
                    <a:lnTo>
                      <a:pt x="622" y="151"/>
                    </a:lnTo>
                    <a:lnTo>
                      <a:pt x="626" y="154"/>
                    </a:lnTo>
                    <a:lnTo>
                      <a:pt x="630" y="159"/>
                    </a:lnTo>
                    <a:lnTo>
                      <a:pt x="634" y="162"/>
                    </a:lnTo>
                    <a:lnTo>
                      <a:pt x="638" y="165"/>
                    </a:lnTo>
                    <a:lnTo>
                      <a:pt x="642" y="169"/>
                    </a:lnTo>
                    <a:lnTo>
                      <a:pt x="646" y="171"/>
                    </a:lnTo>
                    <a:lnTo>
                      <a:pt x="650" y="174"/>
                    </a:lnTo>
                    <a:lnTo>
                      <a:pt x="654" y="175"/>
                    </a:lnTo>
                    <a:lnTo>
                      <a:pt x="658" y="181"/>
                    </a:lnTo>
                    <a:lnTo>
                      <a:pt x="662" y="183"/>
                    </a:lnTo>
                    <a:lnTo>
                      <a:pt x="666" y="187"/>
                    </a:lnTo>
                    <a:lnTo>
                      <a:pt x="670" y="192"/>
                    </a:lnTo>
                    <a:lnTo>
                      <a:pt x="674" y="194"/>
                    </a:lnTo>
                    <a:lnTo>
                      <a:pt x="678" y="197"/>
                    </a:lnTo>
                    <a:lnTo>
                      <a:pt x="682" y="201"/>
                    </a:lnTo>
                    <a:lnTo>
                      <a:pt x="685" y="204"/>
                    </a:lnTo>
                    <a:lnTo>
                      <a:pt x="689" y="208"/>
                    </a:lnTo>
                    <a:lnTo>
                      <a:pt x="693" y="212"/>
                    </a:lnTo>
                    <a:lnTo>
                      <a:pt x="697" y="214"/>
                    </a:lnTo>
                    <a:lnTo>
                      <a:pt x="701" y="218"/>
                    </a:lnTo>
                    <a:lnTo>
                      <a:pt x="705" y="221"/>
                    </a:lnTo>
                    <a:lnTo>
                      <a:pt x="709" y="225"/>
                    </a:lnTo>
                    <a:lnTo>
                      <a:pt x="713" y="230"/>
                    </a:lnTo>
                    <a:lnTo>
                      <a:pt x="717" y="232"/>
                    </a:lnTo>
                    <a:lnTo>
                      <a:pt x="721" y="237"/>
                    </a:lnTo>
                    <a:lnTo>
                      <a:pt x="725" y="241"/>
                    </a:lnTo>
                    <a:lnTo>
                      <a:pt x="729" y="245"/>
                    </a:lnTo>
                    <a:lnTo>
                      <a:pt x="733" y="247"/>
                    </a:lnTo>
                    <a:lnTo>
                      <a:pt x="737" y="251"/>
                    </a:lnTo>
                    <a:lnTo>
                      <a:pt x="741" y="255"/>
                    </a:lnTo>
                    <a:lnTo>
                      <a:pt x="745" y="259"/>
                    </a:lnTo>
                    <a:lnTo>
                      <a:pt x="749" y="263"/>
                    </a:lnTo>
                    <a:lnTo>
                      <a:pt x="753" y="266"/>
                    </a:lnTo>
                    <a:lnTo>
                      <a:pt x="756" y="269"/>
                    </a:lnTo>
                    <a:lnTo>
                      <a:pt x="760" y="275"/>
                    </a:lnTo>
                    <a:lnTo>
                      <a:pt x="764" y="278"/>
                    </a:lnTo>
                    <a:lnTo>
                      <a:pt x="768" y="282"/>
                    </a:lnTo>
                    <a:lnTo>
                      <a:pt x="772" y="286"/>
                    </a:lnTo>
                    <a:lnTo>
                      <a:pt x="776" y="290"/>
                    </a:lnTo>
                    <a:lnTo>
                      <a:pt x="780" y="293"/>
                    </a:lnTo>
                    <a:lnTo>
                      <a:pt x="784" y="298"/>
                    </a:lnTo>
                    <a:lnTo>
                      <a:pt x="788" y="303"/>
                    </a:lnTo>
                    <a:lnTo>
                      <a:pt x="792" y="307"/>
                    </a:lnTo>
                    <a:lnTo>
                      <a:pt x="796" y="310"/>
                    </a:lnTo>
                    <a:lnTo>
                      <a:pt x="800" y="315"/>
                    </a:lnTo>
                    <a:lnTo>
                      <a:pt x="804" y="318"/>
                    </a:lnTo>
                    <a:lnTo>
                      <a:pt x="808" y="322"/>
                    </a:lnTo>
                    <a:lnTo>
                      <a:pt x="812" y="327"/>
                    </a:lnTo>
                    <a:lnTo>
                      <a:pt x="816" y="332"/>
                    </a:lnTo>
                    <a:lnTo>
                      <a:pt x="820" y="335"/>
                    </a:lnTo>
                    <a:lnTo>
                      <a:pt x="823" y="340"/>
                    </a:lnTo>
                    <a:lnTo>
                      <a:pt x="827" y="344"/>
                    </a:lnTo>
                    <a:lnTo>
                      <a:pt x="831" y="348"/>
                    </a:lnTo>
                    <a:lnTo>
                      <a:pt x="835" y="352"/>
                    </a:lnTo>
                    <a:lnTo>
                      <a:pt x="839" y="355"/>
                    </a:lnTo>
                    <a:lnTo>
                      <a:pt x="843" y="361"/>
                    </a:lnTo>
                    <a:lnTo>
                      <a:pt x="847" y="364"/>
                    </a:lnTo>
                    <a:lnTo>
                      <a:pt x="851" y="367"/>
                    </a:lnTo>
                    <a:lnTo>
                      <a:pt x="855" y="373"/>
                    </a:lnTo>
                    <a:lnTo>
                      <a:pt x="859" y="378"/>
                    </a:lnTo>
                    <a:lnTo>
                      <a:pt x="863" y="381"/>
                    </a:lnTo>
                    <a:lnTo>
                      <a:pt x="867" y="386"/>
                    </a:lnTo>
                    <a:lnTo>
                      <a:pt x="871" y="391"/>
                    </a:lnTo>
                    <a:lnTo>
                      <a:pt x="875" y="396"/>
                    </a:lnTo>
                    <a:lnTo>
                      <a:pt x="879" y="400"/>
                    </a:lnTo>
                    <a:lnTo>
                      <a:pt x="883" y="403"/>
                    </a:lnTo>
                    <a:lnTo>
                      <a:pt x="887" y="406"/>
                    </a:lnTo>
                    <a:lnTo>
                      <a:pt x="890" y="412"/>
                    </a:lnTo>
                    <a:lnTo>
                      <a:pt x="894" y="416"/>
                    </a:lnTo>
                    <a:lnTo>
                      <a:pt x="898" y="420"/>
                    </a:lnTo>
                    <a:lnTo>
                      <a:pt x="902" y="427"/>
                    </a:lnTo>
                    <a:lnTo>
                      <a:pt x="906" y="431"/>
                    </a:lnTo>
                    <a:lnTo>
                      <a:pt x="910" y="434"/>
                    </a:lnTo>
                    <a:lnTo>
                      <a:pt x="914" y="439"/>
                    </a:lnTo>
                    <a:lnTo>
                      <a:pt x="918" y="442"/>
                    </a:lnTo>
                    <a:lnTo>
                      <a:pt x="922" y="448"/>
                    </a:lnTo>
                    <a:lnTo>
                      <a:pt x="926" y="453"/>
                    </a:lnTo>
                    <a:lnTo>
                      <a:pt x="930" y="457"/>
                    </a:lnTo>
                    <a:lnTo>
                      <a:pt x="934" y="462"/>
                    </a:lnTo>
                    <a:lnTo>
                      <a:pt x="938" y="466"/>
                    </a:lnTo>
                    <a:lnTo>
                      <a:pt x="942" y="470"/>
                    </a:lnTo>
                    <a:lnTo>
                      <a:pt x="946" y="474"/>
                    </a:lnTo>
                    <a:lnTo>
                      <a:pt x="950" y="479"/>
                    </a:lnTo>
                    <a:lnTo>
                      <a:pt x="954" y="484"/>
                    </a:lnTo>
                    <a:lnTo>
                      <a:pt x="958" y="488"/>
                    </a:lnTo>
                    <a:lnTo>
                      <a:pt x="961" y="492"/>
                    </a:lnTo>
                    <a:lnTo>
                      <a:pt x="965" y="497"/>
                    </a:lnTo>
                    <a:lnTo>
                      <a:pt x="969" y="502"/>
                    </a:lnTo>
                    <a:lnTo>
                      <a:pt x="973" y="507"/>
                    </a:lnTo>
                    <a:lnTo>
                      <a:pt x="977" y="510"/>
                    </a:lnTo>
                    <a:lnTo>
                      <a:pt x="981" y="515"/>
                    </a:lnTo>
                    <a:lnTo>
                      <a:pt x="985" y="520"/>
                    </a:lnTo>
                    <a:lnTo>
                      <a:pt x="989" y="522"/>
                    </a:lnTo>
                    <a:lnTo>
                      <a:pt x="993" y="529"/>
                    </a:lnTo>
                    <a:lnTo>
                      <a:pt x="997" y="533"/>
                    </a:lnTo>
                    <a:lnTo>
                      <a:pt x="1001" y="538"/>
                    </a:lnTo>
                    <a:lnTo>
                      <a:pt x="1005" y="542"/>
                    </a:lnTo>
                    <a:lnTo>
                      <a:pt x="1009" y="546"/>
                    </a:lnTo>
                    <a:lnTo>
                      <a:pt x="1013" y="551"/>
                    </a:lnTo>
                    <a:lnTo>
                      <a:pt x="1017" y="554"/>
                    </a:lnTo>
                    <a:lnTo>
                      <a:pt x="1021" y="559"/>
                    </a:lnTo>
                    <a:lnTo>
                      <a:pt x="1025" y="562"/>
                    </a:lnTo>
                    <a:lnTo>
                      <a:pt x="1028" y="567"/>
                    </a:lnTo>
                    <a:lnTo>
                      <a:pt x="1032" y="573"/>
                    </a:lnTo>
                    <a:lnTo>
                      <a:pt x="1036" y="576"/>
                    </a:lnTo>
                    <a:lnTo>
                      <a:pt x="1040" y="581"/>
                    </a:lnTo>
                    <a:lnTo>
                      <a:pt x="1044" y="585"/>
                    </a:lnTo>
                    <a:lnTo>
                      <a:pt x="1048" y="589"/>
                    </a:lnTo>
                    <a:lnTo>
                      <a:pt x="1052" y="593"/>
                    </a:lnTo>
                    <a:lnTo>
                      <a:pt x="1056" y="597"/>
                    </a:lnTo>
                    <a:lnTo>
                      <a:pt x="1060" y="600"/>
                    </a:lnTo>
                    <a:lnTo>
                      <a:pt x="1064" y="604"/>
                    </a:lnTo>
                    <a:lnTo>
                      <a:pt x="1068" y="611"/>
                    </a:lnTo>
                    <a:lnTo>
                      <a:pt x="1072" y="615"/>
                    </a:lnTo>
                    <a:lnTo>
                      <a:pt x="1076" y="618"/>
                    </a:lnTo>
                    <a:lnTo>
                      <a:pt x="1080" y="623"/>
                    </a:lnTo>
                    <a:lnTo>
                      <a:pt x="1084" y="625"/>
                    </a:lnTo>
                    <a:lnTo>
                      <a:pt x="1088" y="631"/>
                    </a:lnTo>
                    <a:lnTo>
                      <a:pt x="1092" y="634"/>
                    </a:lnTo>
                    <a:lnTo>
                      <a:pt x="1095" y="640"/>
                    </a:lnTo>
                    <a:lnTo>
                      <a:pt x="1099" y="643"/>
                    </a:lnTo>
                    <a:lnTo>
                      <a:pt x="1103" y="648"/>
                    </a:lnTo>
                    <a:lnTo>
                      <a:pt x="1107" y="652"/>
                    </a:lnTo>
                    <a:lnTo>
                      <a:pt x="1111" y="655"/>
                    </a:lnTo>
                    <a:lnTo>
                      <a:pt x="1115" y="659"/>
                    </a:lnTo>
                    <a:lnTo>
                      <a:pt x="1119" y="663"/>
                    </a:lnTo>
                    <a:lnTo>
                      <a:pt x="1123" y="668"/>
                    </a:lnTo>
                    <a:lnTo>
                      <a:pt x="1127" y="673"/>
                    </a:lnTo>
                    <a:lnTo>
                      <a:pt x="1131" y="676"/>
                    </a:lnTo>
                    <a:lnTo>
                      <a:pt x="1135" y="680"/>
                    </a:lnTo>
                    <a:lnTo>
                      <a:pt x="1139" y="682"/>
                    </a:lnTo>
                    <a:lnTo>
                      <a:pt x="1143" y="687"/>
                    </a:lnTo>
                    <a:lnTo>
                      <a:pt x="1147" y="692"/>
                    </a:lnTo>
                    <a:lnTo>
                      <a:pt x="1151" y="695"/>
                    </a:lnTo>
                    <a:lnTo>
                      <a:pt x="1155" y="700"/>
                    </a:lnTo>
                    <a:lnTo>
                      <a:pt x="1159" y="703"/>
                    </a:lnTo>
                    <a:lnTo>
                      <a:pt x="1163" y="707"/>
                    </a:lnTo>
                    <a:lnTo>
                      <a:pt x="1166" y="712"/>
                    </a:lnTo>
                    <a:lnTo>
                      <a:pt x="1170" y="715"/>
                    </a:lnTo>
                    <a:lnTo>
                      <a:pt x="1174" y="719"/>
                    </a:lnTo>
                    <a:lnTo>
                      <a:pt x="1178" y="722"/>
                    </a:lnTo>
                    <a:lnTo>
                      <a:pt x="1182" y="727"/>
                    </a:lnTo>
                    <a:lnTo>
                      <a:pt x="1186" y="729"/>
                    </a:lnTo>
                    <a:lnTo>
                      <a:pt x="1190" y="733"/>
                    </a:lnTo>
                    <a:lnTo>
                      <a:pt x="1194" y="737"/>
                    </a:lnTo>
                    <a:lnTo>
                      <a:pt x="1198" y="742"/>
                    </a:lnTo>
                    <a:lnTo>
                      <a:pt x="1202" y="744"/>
                    </a:lnTo>
                    <a:lnTo>
                      <a:pt x="1206" y="749"/>
                    </a:lnTo>
                    <a:lnTo>
                      <a:pt x="1210" y="751"/>
                    </a:lnTo>
                    <a:lnTo>
                      <a:pt x="1214" y="756"/>
                    </a:lnTo>
                    <a:lnTo>
                      <a:pt x="1218" y="759"/>
                    </a:lnTo>
                    <a:lnTo>
                      <a:pt x="1222" y="763"/>
                    </a:lnTo>
                    <a:lnTo>
                      <a:pt x="1226" y="766"/>
                    </a:lnTo>
                    <a:lnTo>
                      <a:pt x="1230" y="767"/>
                    </a:lnTo>
                    <a:lnTo>
                      <a:pt x="1233" y="772"/>
                    </a:lnTo>
                    <a:lnTo>
                      <a:pt x="1237" y="776"/>
                    </a:lnTo>
                    <a:lnTo>
                      <a:pt x="1241" y="780"/>
                    </a:lnTo>
                    <a:lnTo>
                      <a:pt x="1245" y="783"/>
                    </a:lnTo>
                    <a:lnTo>
                      <a:pt x="1249" y="785"/>
                    </a:lnTo>
                    <a:lnTo>
                      <a:pt x="1253" y="788"/>
                    </a:lnTo>
                    <a:lnTo>
                      <a:pt x="1257" y="793"/>
                    </a:lnTo>
                    <a:lnTo>
                      <a:pt x="1261" y="797"/>
                    </a:lnTo>
                    <a:lnTo>
                      <a:pt x="1265" y="798"/>
                    </a:lnTo>
                    <a:lnTo>
                      <a:pt x="1269" y="802"/>
                    </a:lnTo>
                    <a:lnTo>
                      <a:pt x="1273" y="806"/>
                    </a:lnTo>
                    <a:lnTo>
                      <a:pt x="1277" y="808"/>
                    </a:lnTo>
                    <a:lnTo>
                      <a:pt x="1281" y="812"/>
                    </a:lnTo>
                    <a:lnTo>
                      <a:pt x="1285" y="814"/>
                    </a:lnTo>
                    <a:lnTo>
                      <a:pt x="1289" y="818"/>
                    </a:lnTo>
                    <a:lnTo>
                      <a:pt x="1293" y="820"/>
                    </a:lnTo>
                    <a:lnTo>
                      <a:pt x="1297" y="823"/>
                    </a:lnTo>
                    <a:lnTo>
                      <a:pt x="1301" y="826"/>
                    </a:lnTo>
                    <a:lnTo>
                      <a:pt x="1304" y="827"/>
                    </a:lnTo>
                    <a:lnTo>
                      <a:pt x="1308" y="833"/>
                    </a:lnTo>
                    <a:lnTo>
                      <a:pt x="1312" y="833"/>
                    </a:lnTo>
                    <a:lnTo>
                      <a:pt x="1316" y="838"/>
                    </a:lnTo>
                    <a:lnTo>
                      <a:pt x="1320" y="842"/>
                    </a:lnTo>
                    <a:lnTo>
                      <a:pt x="1324" y="844"/>
                    </a:lnTo>
                    <a:lnTo>
                      <a:pt x="1328" y="844"/>
                    </a:lnTo>
                    <a:lnTo>
                      <a:pt x="1332" y="848"/>
                    </a:lnTo>
                    <a:lnTo>
                      <a:pt x="1336" y="851"/>
                    </a:lnTo>
                    <a:lnTo>
                      <a:pt x="1340" y="853"/>
                    </a:lnTo>
                    <a:lnTo>
                      <a:pt x="1344" y="855"/>
                    </a:lnTo>
                    <a:lnTo>
                      <a:pt x="1348" y="857"/>
                    </a:lnTo>
                    <a:lnTo>
                      <a:pt x="1352" y="860"/>
                    </a:lnTo>
                    <a:lnTo>
                      <a:pt x="1356" y="863"/>
                    </a:lnTo>
                    <a:lnTo>
                      <a:pt x="1360" y="866"/>
                    </a:lnTo>
                    <a:lnTo>
                      <a:pt x="1364" y="869"/>
                    </a:lnTo>
                    <a:lnTo>
                      <a:pt x="1368" y="870"/>
                    </a:lnTo>
                    <a:lnTo>
                      <a:pt x="1371" y="873"/>
                    </a:lnTo>
                    <a:lnTo>
                      <a:pt x="1375" y="876"/>
                    </a:lnTo>
                    <a:lnTo>
                      <a:pt x="1379" y="878"/>
                    </a:lnTo>
                    <a:lnTo>
                      <a:pt x="1383" y="880"/>
                    </a:lnTo>
                    <a:lnTo>
                      <a:pt x="1387" y="881"/>
                    </a:lnTo>
                    <a:lnTo>
                      <a:pt x="1391" y="883"/>
                    </a:lnTo>
                    <a:lnTo>
                      <a:pt x="1395" y="886"/>
                    </a:lnTo>
                    <a:lnTo>
                      <a:pt x="1399" y="888"/>
                    </a:lnTo>
                    <a:lnTo>
                      <a:pt x="1403" y="892"/>
                    </a:lnTo>
                    <a:lnTo>
                      <a:pt x="1407" y="894"/>
                    </a:lnTo>
                    <a:lnTo>
                      <a:pt x="1411" y="894"/>
                    </a:lnTo>
                    <a:lnTo>
                      <a:pt x="1415" y="896"/>
                    </a:lnTo>
                    <a:lnTo>
                      <a:pt x="1419" y="898"/>
                    </a:lnTo>
                    <a:lnTo>
                      <a:pt x="1423" y="901"/>
                    </a:lnTo>
                    <a:lnTo>
                      <a:pt x="1427" y="902"/>
                    </a:lnTo>
                    <a:lnTo>
                      <a:pt x="1431" y="905"/>
                    </a:lnTo>
                    <a:lnTo>
                      <a:pt x="1435" y="904"/>
                    </a:lnTo>
                    <a:lnTo>
                      <a:pt x="1438" y="909"/>
                    </a:lnTo>
                    <a:lnTo>
                      <a:pt x="1442" y="909"/>
                    </a:lnTo>
                    <a:lnTo>
                      <a:pt x="1446" y="910"/>
                    </a:lnTo>
                    <a:lnTo>
                      <a:pt x="1450" y="913"/>
                    </a:lnTo>
                    <a:lnTo>
                      <a:pt x="1454" y="913"/>
                    </a:lnTo>
                    <a:lnTo>
                      <a:pt x="1458" y="914"/>
                    </a:lnTo>
                    <a:lnTo>
                      <a:pt x="1462" y="917"/>
                    </a:lnTo>
                    <a:lnTo>
                      <a:pt x="1466" y="919"/>
                    </a:lnTo>
                    <a:lnTo>
                      <a:pt x="1470" y="920"/>
                    </a:lnTo>
                    <a:lnTo>
                      <a:pt x="1474" y="922"/>
                    </a:lnTo>
                    <a:lnTo>
                      <a:pt x="1478" y="923"/>
                    </a:lnTo>
                    <a:lnTo>
                      <a:pt x="1482" y="926"/>
                    </a:lnTo>
                    <a:lnTo>
                      <a:pt x="1486" y="927"/>
                    </a:lnTo>
                    <a:lnTo>
                      <a:pt x="1490" y="929"/>
                    </a:lnTo>
                    <a:lnTo>
                      <a:pt x="1494" y="929"/>
                    </a:lnTo>
                    <a:lnTo>
                      <a:pt x="1498" y="930"/>
                    </a:lnTo>
                    <a:lnTo>
                      <a:pt x="1502" y="930"/>
                    </a:lnTo>
                    <a:lnTo>
                      <a:pt x="1506" y="931"/>
                    </a:lnTo>
                    <a:lnTo>
                      <a:pt x="1509" y="932"/>
                    </a:lnTo>
                    <a:lnTo>
                      <a:pt x="1513" y="935"/>
                    </a:lnTo>
                    <a:lnTo>
                      <a:pt x="1517" y="936"/>
                    </a:lnTo>
                    <a:lnTo>
                      <a:pt x="1521" y="937"/>
                    </a:lnTo>
                    <a:lnTo>
                      <a:pt x="1525" y="938"/>
                    </a:lnTo>
                    <a:lnTo>
                      <a:pt x="1529" y="938"/>
                    </a:lnTo>
                    <a:lnTo>
                      <a:pt x="1533" y="940"/>
                    </a:lnTo>
                    <a:lnTo>
                      <a:pt x="1537" y="940"/>
                    </a:lnTo>
                    <a:lnTo>
                      <a:pt x="1541" y="940"/>
                    </a:lnTo>
                    <a:lnTo>
                      <a:pt x="1545" y="941"/>
                    </a:lnTo>
                    <a:lnTo>
                      <a:pt x="1549" y="944"/>
                    </a:lnTo>
                    <a:lnTo>
                      <a:pt x="1553" y="943"/>
                    </a:lnTo>
                    <a:lnTo>
                      <a:pt x="1557" y="943"/>
                    </a:lnTo>
                    <a:lnTo>
                      <a:pt x="1561" y="945"/>
                    </a:lnTo>
                    <a:lnTo>
                      <a:pt x="1565" y="946"/>
                    </a:lnTo>
                    <a:lnTo>
                      <a:pt x="1569" y="946"/>
                    </a:lnTo>
                    <a:lnTo>
                      <a:pt x="1573" y="947"/>
                    </a:lnTo>
                    <a:lnTo>
                      <a:pt x="1576" y="946"/>
                    </a:lnTo>
                    <a:lnTo>
                      <a:pt x="1580" y="948"/>
                    </a:lnTo>
                    <a:lnTo>
                      <a:pt x="1584" y="947"/>
                    </a:lnTo>
                    <a:lnTo>
                      <a:pt x="1588" y="949"/>
                    </a:lnTo>
                    <a:lnTo>
                      <a:pt x="1592" y="948"/>
                    </a:lnTo>
                    <a:lnTo>
                      <a:pt x="1596" y="948"/>
                    </a:lnTo>
                    <a:lnTo>
                      <a:pt x="1600" y="949"/>
                    </a:lnTo>
                    <a:lnTo>
                      <a:pt x="1604" y="949"/>
                    </a:lnTo>
                    <a:lnTo>
                      <a:pt x="1608" y="951"/>
                    </a:lnTo>
                    <a:lnTo>
                      <a:pt x="1612" y="950"/>
                    </a:lnTo>
                    <a:lnTo>
                      <a:pt x="1616" y="949"/>
                    </a:lnTo>
                    <a:lnTo>
                      <a:pt x="1620" y="951"/>
                    </a:lnTo>
                    <a:lnTo>
                      <a:pt x="1624" y="950"/>
                    </a:lnTo>
                    <a:lnTo>
                      <a:pt x="1628" y="950"/>
                    </a:lnTo>
                    <a:lnTo>
                      <a:pt x="1632" y="951"/>
                    </a:lnTo>
                    <a:lnTo>
                      <a:pt x="1636" y="950"/>
                    </a:lnTo>
                    <a:lnTo>
                      <a:pt x="1640" y="951"/>
                    </a:lnTo>
                    <a:lnTo>
                      <a:pt x="1643" y="949"/>
                    </a:lnTo>
                    <a:lnTo>
                      <a:pt x="1647" y="950"/>
                    </a:lnTo>
                    <a:lnTo>
                      <a:pt x="1651" y="950"/>
                    </a:lnTo>
                    <a:lnTo>
                      <a:pt x="1655" y="950"/>
                    </a:lnTo>
                    <a:lnTo>
                      <a:pt x="1659" y="949"/>
                    </a:lnTo>
                    <a:lnTo>
                      <a:pt x="1663" y="950"/>
                    </a:lnTo>
                    <a:lnTo>
                      <a:pt x="1667" y="949"/>
                    </a:lnTo>
                    <a:lnTo>
                      <a:pt x="1671" y="950"/>
                    </a:lnTo>
                    <a:lnTo>
                      <a:pt x="1675" y="949"/>
                    </a:lnTo>
                    <a:lnTo>
                      <a:pt x="1679" y="948"/>
                    </a:lnTo>
                    <a:lnTo>
                      <a:pt x="1683" y="949"/>
                    </a:lnTo>
                    <a:lnTo>
                      <a:pt x="1687" y="948"/>
                    </a:lnTo>
                    <a:lnTo>
                      <a:pt x="1691" y="947"/>
                    </a:lnTo>
                    <a:lnTo>
                      <a:pt x="1695" y="947"/>
                    </a:lnTo>
                    <a:lnTo>
                      <a:pt x="1699" y="946"/>
                    </a:lnTo>
                    <a:lnTo>
                      <a:pt x="1703" y="945"/>
                    </a:lnTo>
                    <a:lnTo>
                      <a:pt x="1707" y="944"/>
                    </a:lnTo>
                    <a:lnTo>
                      <a:pt x="1711" y="944"/>
                    </a:lnTo>
                    <a:lnTo>
                      <a:pt x="1714" y="944"/>
                    </a:lnTo>
                    <a:lnTo>
                      <a:pt x="1718" y="944"/>
                    </a:lnTo>
                    <a:lnTo>
                      <a:pt x="1722" y="942"/>
                    </a:lnTo>
                    <a:lnTo>
                      <a:pt x="1726" y="942"/>
                    </a:lnTo>
                    <a:lnTo>
                      <a:pt x="1730" y="942"/>
                    </a:lnTo>
                    <a:lnTo>
                      <a:pt x="1734" y="939"/>
                    </a:lnTo>
                    <a:lnTo>
                      <a:pt x="1738" y="939"/>
                    </a:lnTo>
                    <a:lnTo>
                      <a:pt x="1742" y="938"/>
                    </a:lnTo>
                    <a:lnTo>
                      <a:pt x="1746" y="937"/>
                    </a:lnTo>
                    <a:lnTo>
                      <a:pt x="1750" y="937"/>
                    </a:lnTo>
                    <a:lnTo>
                      <a:pt x="1754" y="936"/>
                    </a:lnTo>
                    <a:lnTo>
                      <a:pt x="1758" y="934"/>
                    </a:lnTo>
                    <a:lnTo>
                      <a:pt x="1762" y="934"/>
                    </a:lnTo>
                    <a:lnTo>
                      <a:pt x="1766" y="934"/>
                    </a:lnTo>
                    <a:lnTo>
                      <a:pt x="1770" y="932"/>
                    </a:lnTo>
                    <a:lnTo>
                      <a:pt x="1774" y="931"/>
                    </a:lnTo>
                    <a:lnTo>
                      <a:pt x="1778" y="930"/>
                    </a:lnTo>
                    <a:lnTo>
                      <a:pt x="1781" y="929"/>
                    </a:lnTo>
                    <a:lnTo>
                      <a:pt x="1785" y="928"/>
                    </a:lnTo>
                    <a:lnTo>
                      <a:pt x="1789" y="927"/>
                    </a:lnTo>
                    <a:lnTo>
                      <a:pt x="1793" y="925"/>
                    </a:lnTo>
                    <a:lnTo>
                      <a:pt x="1797" y="924"/>
                    </a:lnTo>
                    <a:lnTo>
                      <a:pt x="1801" y="922"/>
                    </a:lnTo>
                    <a:lnTo>
                      <a:pt x="1805" y="921"/>
                    </a:lnTo>
                    <a:lnTo>
                      <a:pt x="1809" y="921"/>
                    </a:lnTo>
                    <a:lnTo>
                      <a:pt x="1813" y="918"/>
                    </a:lnTo>
                    <a:lnTo>
                      <a:pt x="1817" y="917"/>
                    </a:lnTo>
                    <a:lnTo>
                      <a:pt x="1821" y="916"/>
                    </a:lnTo>
                    <a:lnTo>
                      <a:pt x="1825" y="915"/>
                    </a:lnTo>
                    <a:lnTo>
                      <a:pt x="1829" y="914"/>
                    </a:lnTo>
                    <a:lnTo>
                      <a:pt x="1833" y="912"/>
                    </a:lnTo>
                    <a:lnTo>
                      <a:pt x="1837" y="910"/>
                    </a:lnTo>
                    <a:lnTo>
                      <a:pt x="1841" y="907"/>
                    </a:lnTo>
                    <a:lnTo>
                      <a:pt x="1845" y="907"/>
                    </a:lnTo>
                    <a:lnTo>
                      <a:pt x="1848" y="907"/>
                    </a:lnTo>
                    <a:lnTo>
                      <a:pt x="1852" y="906"/>
                    </a:lnTo>
                    <a:lnTo>
                      <a:pt x="1856" y="904"/>
                    </a:lnTo>
                    <a:lnTo>
                      <a:pt x="1860" y="901"/>
                    </a:lnTo>
                    <a:lnTo>
                      <a:pt x="1864" y="898"/>
                    </a:lnTo>
                    <a:lnTo>
                      <a:pt x="1868" y="898"/>
                    </a:lnTo>
                    <a:lnTo>
                      <a:pt x="1872" y="897"/>
                    </a:lnTo>
                    <a:lnTo>
                      <a:pt x="1876" y="894"/>
                    </a:lnTo>
                    <a:lnTo>
                      <a:pt x="1880" y="892"/>
                    </a:lnTo>
                    <a:lnTo>
                      <a:pt x="1884" y="890"/>
                    </a:lnTo>
                    <a:lnTo>
                      <a:pt x="1888" y="889"/>
                    </a:lnTo>
                    <a:lnTo>
                      <a:pt x="1892" y="887"/>
                    </a:lnTo>
                    <a:lnTo>
                      <a:pt x="1896" y="885"/>
                    </a:lnTo>
                    <a:lnTo>
                      <a:pt x="1900" y="883"/>
                    </a:lnTo>
                    <a:lnTo>
                      <a:pt x="1904" y="882"/>
                    </a:lnTo>
                    <a:lnTo>
                      <a:pt x="1908" y="879"/>
                    </a:lnTo>
                    <a:lnTo>
                      <a:pt x="1912" y="877"/>
                    </a:lnTo>
                    <a:lnTo>
                      <a:pt x="1916" y="876"/>
                    </a:lnTo>
                    <a:lnTo>
                      <a:pt x="1919" y="873"/>
                    </a:lnTo>
                    <a:lnTo>
                      <a:pt x="1923" y="872"/>
                    </a:lnTo>
                    <a:lnTo>
                      <a:pt x="1927" y="870"/>
                    </a:lnTo>
                    <a:lnTo>
                      <a:pt x="1931" y="868"/>
                    </a:lnTo>
                    <a:lnTo>
                      <a:pt x="1935" y="866"/>
                    </a:lnTo>
                    <a:lnTo>
                      <a:pt x="1939" y="863"/>
                    </a:lnTo>
                    <a:lnTo>
                      <a:pt x="1943" y="861"/>
                    </a:lnTo>
                    <a:lnTo>
                      <a:pt x="1947" y="859"/>
                    </a:lnTo>
                    <a:lnTo>
                      <a:pt x="1951" y="856"/>
                    </a:lnTo>
                    <a:lnTo>
                      <a:pt x="1955" y="855"/>
                    </a:lnTo>
                    <a:lnTo>
                      <a:pt x="1959" y="853"/>
                    </a:lnTo>
                    <a:lnTo>
                      <a:pt x="1963" y="851"/>
                    </a:lnTo>
                    <a:lnTo>
                      <a:pt x="1967" y="847"/>
                    </a:lnTo>
                    <a:lnTo>
                      <a:pt x="1971" y="846"/>
                    </a:lnTo>
                    <a:lnTo>
                      <a:pt x="1975" y="844"/>
                    </a:lnTo>
                    <a:lnTo>
                      <a:pt x="1979" y="842"/>
                    </a:lnTo>
                    <a:lnTo>
                      <a:pt x="1983" y="839"/>
                    </a:lnTo>
                    <a:lnTo>
                      <a:pt x="1986" y="838"/>
                    </a:lnTo>
                    <a:lnTo>
                      <a:pt x="1990" y="835"/>
                    </a:lnTo>
                    <a:lnTo>
                      <a:pt x="1994" y="832"/>
                    </a:lnTo>
                    <a:lnTo>
                      <a:pt x="1998" y="830"/>
                    </a:lnTo>
                    <a:lnTo>
                      <a:pt x="2002" y="827"/>
                    </a:lnTo>
                    <a:lnTo>
                      <a:pt x="2006" y="826"/>
                    </a:lnTo>
                    <a:lnTo>
                      <a:pt x="2010" y="823"/>
                    </a:lnTo>
                    <a:lnTo>
                      <a:pt x="2014" y="820"/>
                    </a:lnTo>
                    <a:lnTo>
                      <a:pt x="2018" y="818"/>
                    </a:lnTo>
                    <a:lnTo>
                      <a:pt x="2022" y="814"/>
                    </a:lnTo>
                    <a:lnTo>
                      <a:pt x="2026" y="813"/>
                    </a:lnTo>
                    <a:lnTo>
                      <a:pt x="2030" y="810"/>
                    </a:lnTo>
                    <a:lnTo>
                      <a:pt x="2034" y="808"/>
                    </a:lnTo>
                    <a:lnTo>
                      <a:pt x="2038" y="805"/>
                    </a:lnTo>
                    <a:lnTo>
                      <a:pt x="2042" y="803"/>
                    </a:lnTo>
                    <a:lnTo>
                      <a:pt x="2046" y="801"/>
                    </a:lnTo>
                    <a:lnTo>
                      <a:pt x="2050" y="798"/>
                    </a:lnTo>
                    <a:lnTo>
                      <a:pt x="2054" y="797"/>
                    </a:lnTo>
                    <a:lnTo>
                      <a:pt x="2057" y="793"/>
                    </a:lnTo>
                    <a:lnTo>
                      <a:pt x="2061" y="791"/>
                    </a:lnTo>
                    <a:lnTo>
                      <a:pt x="2065" y="788"/>
                    </a:lnTo>
                    <a:lnTo>
                      <a:pt x="2069" y="787"/>
                    </a:lnTo>
                    <a:lnTo>
                      <a:pt x="2073" y="782"/>
                    </a:lnTo>
                    <a:lnTo>
                      <a:pt x="2077" y="780"/>
                    </a:lnTo>
                    <a:lnTo>
                      <a:pt x="2081" y="776"/>
                    </a:lnTo>
                    <a:lnTo>
                      <a:pt x="2085" y="775"/>
                    </a:lnTo>
                    <a:lnTo>
                      <a:pt x="2089" y="772"/>
                    </a:lnTo>
                    <a:lnTo>
                      <a:pt x="2093" y="770"/>
                    </a:lnTo>
                    <a:lnTo>
                      <a:pt x="2097" y="766"/>
                    </a:lnTo>
                    <a:lnTo>
                      <a:pt x="2101" y="763"/>
                    </a:lnTo>
                    <a:lnTo>
                      <a:pt x="2105" y="761"/>
                    </a:lnTo>
                    <a:lnTo>
                      <a:pt x="2109" y="759"/>
                    </a:lnTo>
                    <a:lnTo>
                      <a:pt x="2113" y="756"/>
                    </a:lnTo>
                    <a:lnTo>
                      <a:pt x="2117" y="753"/>
                    </a:lnTo>
                    <a:lnTo>
                      <a:pt x="2121" y="751"/>
                    </a:lnTo>
                    <a:lnTo>
                      <a:pt x="2124" y="748"/>
                    </a:lnTo>
                    <a:lnTo>
                      <a:pt x="2128" y="746"/>
                    </a:lnTo>
                    <a:lnTo>
                      <a:pt x="2132" y="741"/>
                    </a:lnTo>
                    <a:lnTo>
                      <a:pt x="2136" y="739"/>
                    </a:lnTo>
                    <a:lnTo>
                      <a:pt x="2140" y="737"/>
                    </a:lnTo>
                    <a:lnTo>
                      <a:pt x="2144" y="734"/>
                    </a:lnTo>
                    <a:lnTo>
                      <a:pt x="2148" y="732"/>
                    </a:lnTo>
                    <a:lnTo>
                      <a:pt x="2152" y="729"/>
                    </a:lnTo>
                    <a:lnTo>
                      <a:pt x="2156" y="726"/>
                    </a:lnTo>
                    <a:lnTo>
                      <a:pt x="2160" y="722"/>
                    </a:lnTo>
                    <a:lnTo>
                      <a:pt x="2164" y="720"/>
                    </a:lnTo>
                    <a:lnTo>
                      <a:pt x="2168" y="716"/>
                    </a:lnTo>
                    <a:lnTo>
                      <a:pt x="2172" y="714"/>
                    </a:lnTo>
                    <a:lnTo>
                      <a:pt x="2176" y="711"/>
                    </a:lnTo>
                    <a:lnTo>
                      <a:pt x="2180" y="708"/>
                    </a:lnTo>
                    <a:lnTo>
                      <a:pt x="2184" y="707"/>
                    </a:lnTo>
                    <a:lnTo>
                      <a:pt x="2188" y="703"/>
                    </a:lnTo>
                    <a:lnTo>
                      <a:pt x="2191" y="700"/>
                    </a:lnTo>
                    <a:lnTo>
                      <a:pt x="2195" y="696"/>
                    </a:lnTo>
                    <a:lnTo>
                      <a:pt x="2199" y="694"/>
                    </a:lnTo>
                    <a:lnTo>
                      <a:pt x="2203" y="692"/>
                    </a:lnTo>
                    <a:lnTo>
                      <a:pt x="2207" y="689"/>
                    </a:lnTo>
                    <a:lnTo>
                      <a:pt x="2211" y="686"/>
                    </a:lnTo>
                    <a:lnTo>
                      <a:pt x="2215" y="683"/>
                    </a:lnTo>
                    <a:lnTo>
                      <a:pt x="2219" y="680"/>
                    </a:lnTo>
                    <a:lnTo>
                      <a:pt x="2223" y="678"/>
                    </a:lnTo>
                    <a:lnTo>
                      <a:pt x="2227" y="673"/>
                    </a:lnTo>
                    <a:lnTo>
                      <a:pt x="2231" y="671"/>
                    </a:lnTo>
                    <a:lnTo>
                      <a:pt x="2235" y="669"/>
                    </a:lnTo>
                    <a:lnTo>
                      <a:pt x="2239" y="664"/>
                    </a:lnTo>
                    <a:lnTo>
                      <a:pt x="2243" y="662"/>
                    </a:lnTo>
                    <a:lnTo>
                      <a:pt x="2247" y="659"/>
                    </a:lnTo>
                    <a:lnTo>
                      <a:pt x="2251" y="656"/>
                    </a:lnTo>
                    <a:lnTo>
                      <a:pt x="2255" y="654"/>
                    </a:lnTo>
                    <a:lnTo>
                      <a:pt x="2259" y="651"/>
                    </a:lnTo>
                    <a:lnTo>
                      <a:pt x="2262" y="646"/>
                    </a:lnTo>
                    <a:lnTo>
                      <a:pt x="2266" y="644"/>
                    </a:lnTo>
                    <a:lnTo>
                      <a:pt x="2270" y="642"/>
                    </a:lnTo>
                    <a:lnTo>
                      <a:pt x="2274" y="637"/>
                    </a:lnTo>
                    <a:lnTo>
                      <a:pt x="2278" y="637"/>
                    </a:lnTo>
                    <a:lnTo>
                      <a:pt x="2282" y="632"/>
                    </a:lnTo>
                    <a:lnTo>
                      <a:pt x="2286" y="630"/>
                    </a:lnTo>
                    <a:lnTo>
                      <a:pt x="2290" y="627"/>
                    </a:lnTo>
                    <a:lnTo>
                      <a:pt x="2294" y="623"/>
                    </a:lnTo>
                    <a:lnTo>
                      <a:pt x="2298" y="620"/>
                    </a:lnTo>
                    <a:lnTo>
                      <a:pt x="2302" y="618"/>
                    </a:lnTo>
                    <a:lnTo>
                      <a:pt x="2306" y="614"/>
                    </a:lnTo>
                    <a:lnTo>
                      <a:pt x="2310" y="611"/>
                    </a:lnTo>
                    <a:lnTo>
                      <a:pt x="2314" y="609"/>
                    </a:lnTo>
                    <a:lnTo>
                      <a:pt x="2318" y="606"/>
                    </a:lnTo>
                    <a:lnTo>
                      <a:pt x="2322" y="603"/>
                    </a:lnTo>
                    <a:lnTo>
                      <a:pt x="2326" y="602"/>
                    </a:lnTo>
                    <a:lnTo>
                      <a:pt x="2329" y="596"/>
                    </a:lnTo>
                    <a:lnTo>
                      <a:pt x="2333" y="595"/>
                    </a:lnTo>
                    <a:lnTo>
                      <a:pt x="2337" y="591"/>
                    </a:lnTo>
                    <a:lnTo>
                      <a:pt x="2341" y="588"/>
                    </a:lnTo>
                    <a:lnTo>
                      <a:pt x="2345" y="586"/>
                    </a:lnTo>
                    <a:lnTo>
                      <a:pt x="2349" y="582"/>
                    </a:lnTo>
                    <a:lnTo>
                      <a:pt x="2353" y="580"/>
                    </a:lnTo>
                    <a:lnTo>
                      <a:pt x="2357" y="576"/>
                    </a:lnTo>
                    <a:lnTo>
                      <a:pt x="2361" y="573"/>
                    </a:lnTo>
                    <a:lnTo>
                      <a:pt x="2365" y="571"/>
                    </a:lnTo>
                    <a:lnTo>
                      <a:pt x="2369" y="567"/>
                    </a:lnTo>
                    <a:lnTo>
                      <a:pt x="2373" y="564"/>
                    </a:lnTo>
                    <a:lnTo>
                      <a:pt x="2377" y="561"/>
                    </a:lnTo>
                    <a:lnTo>
                      <a:pt x="2381" y="559"/>
                    </a:lnTo>
                    <a:lnTo>
                      <a:pt x="2385" y="557"/>
                    </a:lnTo>
                    <a:lnTo>
                      <a:pt x="2389" y="555"/>
                    </a:lnTo>
                    <a:lnTo>
                      <a:pt x="2393" y="550"/>
                    </a:lnTo>
                    <a:lnTo>
                      <a:pt x="2396" y="548"/>
                    </a:lnTo>
                    <a:lnTo>
                      <a:pt x="2400" y="545"/>
                    </a:lnTo>
                    <a:lnTo>
                      <a:pt x="2404" y="541"/>
                    </a:lnTo>
                    <a:lnTo>
                      <a:pt x="2408" y="539"/>
                    </a:lnTo>
                    <a:lnTo>
                      <a:pt x="2412" y="535"/>
                    </a:lnTo>
                    <a:lnTo>
                      <a:pt x="2416" y="532"/>
                    </a:lnTo>
                    <a:lnTo>
                      <a:pt x="2420" y="529"/>
                    </a:lnTo>
                    <a:lnTo>
                      <a:pt x="2424" y="526"/>
                    </a:lnTo>
                    <a:lnTo>
                      <a:pt x="2428" y="524"/>
                    </a:lnTo>
                    <a:lnTo>
                      <a:pt x="2432" y="522"/>
                    </a:lnTo>
                    <a:lnTo>
                      <a:pt x="2436" y="518"/>
                    </a:lnTo>
                    <a:lnTo>
                      <a:pt x="2440" y="515"/>
                    </a:lnTo>
                    <a:lnTo>
                      <a:pt x="2444" y="511"/>
                    </a:lnTo>
                    <a:lnTo>
                      <a:pt x="2448" y="509"/>
                    </a:lnTo>
                    <a:lnTo>
                      <a:pt x="2452" y="506"/>
                    </a:lnTo>
                    <a:lnTo>
                      <a:pt x="2456" y="503"/>
                    </a:lnTo>
                    <a:lnTo>
                      <a:pt x="2460" y="501"/>
                    </a:lnTo>
                    <a:lnTo>
                      <a:pt x="2464" y="498"/>
                    </a:lnTo>
                    <a:lnTo>
                      <a:pt x="2467" y="496"/>
                    </a:lnTo>
                    <a:lnTo>
                      <a:pt x="2471" y="491"/>
                    </a:lnTo>
                    <a:lnTo>
                      <a:pt x="2475" y="489"/>
                    </a:lnTo>
                    <a:lnTo>
                      <a:pt x="2479" y="487"/>
                    </a:lnTo>
                    <a:lnTo>
                      <a:pt x="2483" y="483"/>
                    </a:lnTo>
                    <a:lnTo>
                      <a:pt x="2487" y="480"/>
                    </a:lnTo>
                    <a:lnTo>
                      <a:pt x="2491" y="477"/>
                    </a:lnTo>
                    <a:lnTo>
                      <a:pt x="2495" y="474"/>
                    </a:lnTo>
                    <a:lnTo>
                      <a:pt x="2499" y="472"/>
                    </a:lnTo>
                    <a:lnTo>
                      <a:pt x="2503" y="470"/>
                    </a:lnTo>
                    <a:lnTo>
                      <a:pt x="2507" y="466"/>
                    </a:lnTo>
                    <a:lnTo>
                      <a:pt x="2511" y="463"/>
                    </a:lnTo>
                    <a:lnTo>
                      <a:pt x="2515" y="460"/>
                    </a:lnTo>
                    <a:lnTo>
                      <a:pt x="2519" y="457"/>
                    </a:lnTo>
                    <a:lnTo>
                      <a:pt x="2523" y="455"/>
                    </a:lnTo>
                    <a:lnTo>
                      <a:pt x="2527" y="452"/>
                    </a:lnTo>
                    <a:lnTo>
                      <a:pt x="2531" y="448"/>
                    </a:lnTo>
                    <a:lnTo>
                      <a:pt x="2534" y="445"/>
                    </a:lnTo>
                    <a:lnTo>
                      <a:pt x="2538" y="443"/>
                    </a:lnTo>
                    <a:lnTo>
                      <a:pt x="2542" y="440"/>
                    </a:lnTo>
                    <a:lnTo>
                      <a:pt x="2546" y="438"/>
                    </a:lnTo>
                    <a:lnTo>
                      <a:pt x="2550" y="434"/>
                    </a:lnTo>
                    <a:lnTo>
                      <a:pt x="2554" y="432"/>
                    </a:lnTo>
                    <a:lnTo>
                      <a:pt x="2558" y="431"/>
                    </a:lnTo>
                    <a:lnTo>
                      <a:pt x="2562" y="427"/>
                    </a:lnTo>
                    <a:lnTo>
                      <a:pt x="2566" y="425"/>
                    </a:lnTo>
                    <a:lnTo>
                      <a:pt x="2570" y="421"/>
                    </a:lnTo>
                    <a:lnTo>
                      <a:pt x="2574" y="419"/>
                    </a:lnTo>
                    <a:lnTo>
                      <a:pt x="2578" y="417"/>
                    </a:lnTo>
                    <a:lnTo>
                      <a:pt x="2582" y="413"/>
                    </a:lnTo>
                    <a:lnTo>
                      <a:pt x="2586" y="411"/>
                    </a:lnTo>
                    <a:lnTo>
                      <a:pt x="2590" y="409"/>
                    </a:lnTo>
                    <a:lnTo>
                      <a:pt x="2594" y="406"/>
                    </a:lnTo>
                    <a:lnTo>
                      <a:pt x="2598" y="402"/>
                    </a:lnTo>
                    <a:lnTo>
                      <a:pt x="2602" y="400"/>
                    </a:lnTo>
                    <a:lnTo>
                      <a:pt x="2605" y="398"/>
                    </a:lnTo>
                    <a:lnTo>
                      <a:pt x="2609" y="395"/>
                    </a:lnTo>
                    <a:lnTo>
                      <a:pt x="2613" y="391"/>
                    </a:lnTo>
                    <a:lnTo>
                      <a:pt x="2617" y="389"/>
                    </a:lnTo>
                    <a:lnTo>
                      <a:pt x="2621" y="388"/>
                    </a:lnTo>
                    <a:lnTo>
                      <a:pt x="2625" y="384"/>
                    </a:lnTo>
                    <a:lnTo>
                      <a:pt x="2629" y="382"/>
                    </a:lnTo>
                    <a:lnTo>
                      <a:pt x="2633" y="380"/>
                    </a:lnTo>
                    <a:lnTo>
                      <a:pt x="2637" y="378"/>
                    </a:lnTo>
                    <a:lnTo>
                      <a:pt x="2641" y="375"/>
                    </a:lnTo>
                    <a:lnTo>
                      <a:pt x="2645" y="370"/>
                    </a:lnTo>
                    <a:lnTo>
                      <a:pt x="2649" y="369"/>
                    </a:lnTo>
                    <a:lnTo>
                      <a:pt x="2653" y="366"/>
                    </a:lnTo>
                    <a:lnTo>
                      <a:pt x="2657" y="363"/>
                    </a:lnTo>
                    <a:lnTo>
                      <a:pt x="2661" y="361"/>
                    </a:lnTo>
                    <a:lnTo>
                      <a:pt x="2665" y="359"/>
                    </a:lnTo>
                    <a:lnTo>
                      <a:pt x="2669" y="357"/>
                    </a:lnTo>
                    <a:lnTo>
                      <a:pt x="2672" y="354"/>
                    </a:lnTo>
                    <a:lnTo>
                      <a:pt x="2676" y="352"/>
                    </a:lnTo>
                    <a:lnTo>
                      <a:pt x="2680" y="350"/>
                    </a:lnTo>
                    <a:lnTo>
                      <a:pt x="2684" y="346"/>
                    </a:lnTo>
                    <a:lnTo>
                      <a:pt x="2688" y="343"/>
                    </a:lnTo>
                    <a:lnTo>
                      <a:pt x="2692" y="342"/>
                    </a:lnTo>
                    <a:lnTo>
                      <a:pt x="2696" y="339"/>
                    </a:lnTo>
                    <a:lnTo>
                      <a:pt x="2700" y="337"/>
                    </a:lnTo>
                    <a:lnTo>
                      <a:pt x="2704" y="335"/>
                    </a:lnTo>
                    <a:lnTo>
                      <a:pt x="2708" y="332"/>
                    </a:lnTo>
                    <a:lnTo>
                      <a:pt x="2712" y="329"/>
                    </a:lnTo>
                    <a:lnTo>
                      <a:pt x="2716" y="327"/>
                    </a:lnTo>
                    <a:lnTo>
                      <a:pt x="2720" y="326"/>
                    </a:lnTo>
                    <a:lnTo>
                      <a:pt x="2724" y="322"/>
                    </a:lnTo>
                    <a:lnTo>
                      <a:pt x="2728" y="320"/>
                    </a:lnTo>
                    <a:lnTo>
                      <a:pt x="2732" y="317"/>
                    </a:lnTo>
                    <a:lnTo>
                      <a:pt x="2736" y="315"/>
                    </a:lnTo>
                    <a:lnTo>
                      <a:pt x="2739" y="314"/>
                    </a:lnTo>
                    <a:lnTo>
                      <a:pt x="2743" y="311"/>
                    </a:lnTo>
                    <a:lnTo>
                      <a:pt x="2747" y="309"/>
                    </a:lnTo>
                    <a:lnTo>
                      <a:pt x="2751" y="307"/>
                    </a:lnTo>
                    <a:lnTo>
                      <a:pt x="2755" y="304"/>
                    </a:lnTo>
                    <a:lnTo>
                      <a:pt x="2759" y="301"/>
                    </a:lnTo>
                    <a:lnTo>
                      <a:pt x="2763" y="300"/>
                    </a:lnTo>
                    <a:lnTo>
                      <a:pt x="2767" y="297"/>
                    </a:lnTo>
                    <a:lnTo>
                      <a:pt x="2771" y="295"/>
                    </a:lnTo>
                    <a:lnTo>
                      <a:pt x="2775" y="292"/>
                    </a:lnTo>
                    <a:lnTo>
                      <a:pt x="2779" y="290"/>
                    </a:lnTo>
                    <a:lnTo>
                      <a:pt x="2783" y="287"/>
                    </a:lnTo>
                    <a:lnTo>
                      <a:pt x="2787" y="286"/>
                    </a:lnTo>
                    <a:lnTo>
                      <a:pt x="2791" y="284"/>
                    </a:lnTo>
                    <a:lnTo>
                      <a:pt x="2795" y="281"/>
                    </a:lnTo>
                    <a:lnTo>
                      <a:pt x="2799" y="278"/>
                    </a:lnTo>
                    <a:lnTo>
                      <a:pt x="2803" y="277"/>
                    </a:lnTo>
                    <a:lnTo>
                      <a:pt x="2807" y="275"/>
                    </a:lnTo>
                    <a:lnTo>
                      <a:pt x="2810" y="273"/>
                    </a:lnTo>
                    <a:lnTo>
                      <a:pt x="2814" y="270"/>
                    </a:lnTo>
                    <a:lnTo>
                      <a:pt x="2818" y="269"/>
                    </a:lnTo>
                    <a:lnTo>
                      <a:pt x="2822" y="267"/>
                    </a:lnTo>
                    <a:lnTo>
                      <a:pt x="2826" y="265"/>
                    </a:lnTo>
                    <a:lnTo>
                      <a:pt x="2830" y="262"/>
                    </a:lnTo>
                    <a:lnTo>
                      <a:pt x="2834" y="259"/>
                    </a:lnTo>
                    <a:lnTo>
                      <a:pt x="2838" y="259"/>
                    </a:lnTo>
                    <a:lnTo>
                      <a:pt x="2842" y="256"/>
                    </a:lnTo>
                    <a:lnTo>
                      <a:pt x="2846" y="253"/>
                    </a:lnTo>
                    <a:lnTo>
                      <a:pt x="2850" y="252"/>
                    </a:lnTo>
                    <a:lnTo>
                      <a:pt x="2854" y="249"/>
                    </a:lnTo>
                    <a:lnTo>
                      <a:pt x="2858" y="248"/>
                    </a:lnTo>
                    <a:lnTo>
                      <a:pt x="2862" y="246"/>
                    </a:lnTo>
                    <a:lnTo>
                      <a:pt x="2866" y="244"/>
                    </a:lnTo>
                    <a:lnTo>
                      <a:pt x="2870" y="241"/>
                    </a:lnTo>
                    <a:lnTo>
                      <a:pt x="2874" y="240"/>
                    </a:lnTo>
                    <a:lnTo>
                      <a:pt x="2877" y="237"/>
                    </a:lnTo>
                    <a:lnTo>
                      <a:pt x="2881" y="236"/>
                    </a:lnTo>
                    <a:lnTo>
                      <a:pt x="2885" y="234"/>
                    </a:lnTo>
                    <a:lnTo>
                      <a:pt x="2889" y="231"/>
                    </a:lnTo>
                    <a:lnTo>
                      <a:pt x="2893" y="230"/>
                    </a:lnTo>
                    <a:lnTo>
                      <a:pt x="2897" y="229"/>
                    </a:lnTo>
                    <a:lnTo>
                      <a:pt x="2901" y="226"/>
                    </a:lnTo>
                    <a:lnTo>
                      <a:pt x="2905" y="224"/>
                    </a:lnTo>
                    <a:lnTo>
                      <a:pt x="2909" y="222"/>
                    </a:lnTo>
                    <a:lnTo>
                      <a:pt x="2913" y="221"/>
                    </a:lnTo>
                    <a:lnTo>
                      <a:pt x="2917" y="218"/>
                    </a:lnTo>
                    <a:lnTo>
                      <a:pt x="2921" y="217"/>
                    </a:lnTo>
                    <a:lnTo>
                      <a:pt x="2925" y="214"/>
                    </a:lnTo>
                    <a:lnTo>
                      <a:pt x="2929" y="213"/>
                    </a:lnTo>
                    <a:lnTo>
                      <a:pt x="2933" y="211"/>
                    </a:lnTo>
                    <a:lnTo>
                      <a:pt x="2937" y="209"/>
                    </a:lnTo>
                    <a:lnTo>
                      <a:pt x="2941" y="207"/>
                    </a:lnTo>
                    <a:lnTo>
                      <a:pt x="2944" y="205"/>
                    </a:lnTo>
                    <a:lnTo>
                      <a:pt x="2948" y="203"/>
                    </a:lnTo>
                    <a:lnTo>
                      <a:pt x="2952" y="201"/>
                    </a:lnTo>
                    <a:lnTo>
                      <a:pt x="2956" y="200"/>
                    </a:lnTo>
                    <a:lnTo>
                      <a:pt x="2960" y="198"/>
                    </a:lnTo>
                    <a:lnTo>
                      <a:pt x="2964" y="197"/>
                    </a:lnTo>
                    <a:lnTo>
                      <a:pt x="2968" y="195"/>
                    </a:lnTo>
                    <a:lnTo>
                      <a:pt x="2972" y="192"/>
                    </a:lnTo>
                    <a:lnTo>
                      <a:pt x="2976" y="192"/>
                    </a:lnTo>
                    <a:lnTo>
                      <a:pt x="2980" y="189"/>
                    </a:lnTo>
                    <a:lnTo>
                      <a:pt x="2984" y="188"/>
                    </a:lnTo>
                    <a:lnTo>
                      <a:pt x="2988" y="188"/>
                    </a:lnTo>
                    <a:lnTo>
                      <a:pt x="2992" y="184"/>
                    </a:lnTo>
                    <a:lnTo>
                      <a:pt x="2996" y="184"/>
                    </a:lnTo>
                    <a:lnTo>
                      <a:pt x="3000" y="181"/>
                    </a:lnTo>
                    <a:lnTo>
                      <a:pt x="3004" y="181"/>
                    </a:lnTo>
                    <a:lnTo>
                      <a:pt x="3008" y="179"/>
                    </a:lnTo>
                    <a:lnTo>
                      <a:pt x="3012" y="177"/>
                    </a:lnTo>
                    <a:lnTo>
                      <a:pt x="3015" y="174"/>
                    </a:lnTo>
                    <a:lnTo>
                      <a:pt x="3019" y="173"/>
                    </a:lnTo>
                    <a:lnTo>
                      <a:pt x="3023" y="171"/>
                    </a:lnTo>
                    <a:lnTo>
                      <a:pt x="3027" y="169"/>
                    </a:lnTo>
                    <a:lnTo>
                      <a:pt x="3031" y="168"/>
                    </a:lnTo>
                    <a:lnTo>
                      <a:pt x="3035" y="167"/>
                    </a:lnTo>
                    <a:lnTo>
                      <a:pt x="3039" y="165"/>
                    </a:lnTo>
                    <a:lnTo>
                      <a:pt x="3043" y="163"/>
                    </a:lnTo>
                    <a:lnTo>
                      <a:pt x="3047" y="162"/>
                    </a:lnTo>
                    <a:lnTo>
                      <a:pt x="3051" y="161"/>
                    </a:lnTo>
                    <a:lnTo>
                      <a:pt x="3055" y="159"/>
                    </a:lnTo>
                    <a:lnTo>
                      <a:pt x="3059" y="158"/>
                    </a:lnTo>
                    <a:lnTo>
                      <a:pt x="3063" y="157"/>
                    </a:lnTo>
                    <a:lnTo>
                      <a:pt x="3067" y="156"/>
                    </a:lnTo>
                    <a:lnTo>
                      <a:pt x="3071" y="152"/>
                    </a:lnTo>
                    <a:lnTo>
                      <a:pt x="3075" y="153"/>
                    </a:lnTo>
                    <a:lnTo>
                      <a:pt x="3079" y="151"/>
                    </a:lnTo>
                    <a:lnTo>
                      <a:pt x="3082" y="150"/>
                    </a:lnTo>
                    <a:lnTo>
                      <a:pt x="3086" y="148"/>
                    </a:lnTo>
                    <a:lnTo>
                      <a:pt x="3090" y="147"/>
                    </a:lnTo>
                    <a:lnTo>
                      <a:pt x="3094" y="144"/>
                    </a:lnTo>
                    <a:lnTo>
                      <a:pt x="3098" y="142"/>
                    </a:lnTo>
                    <a:lnTo>
                      <a:pt x="3102" y="142"/>
                    </a:lnTo>
                    <a:lnTo>
                      <a:pt x="3106" y="140"/>
                    </a:lnTo>
                    <a:lnTo>
                      <a:pt x="3110" y="139"/>
                    </a:lnTo>
                    <a:lnTo>
                      <a:pt x="3114" y="138"/>
                    </a:lnTo>
                    <a:lnTo>
                      <a:pt x="3118" y="136"/>
                    </a:lnTo>
                    <a:lnTo>
                      <a:pt x="3122" y="136"/>
                    </a:lnTo>
                    <a:lnTo>
                      <a:pt x="3126" y="135"/>
                    </a:lnTo>
                    <a:lnTo>
                      <a:pt x="3130" y="134"/>
                    </a:lnTo>
                    <a:lnTo>
                      <a:pt x="3134" y="132"/>
                    </a:lnTo>
                    <a:lnTo>
                      <a:pt x="3138" y="130"/>
                    </a:lnTo>
                    <a:lnTo>
                      <a:pt x="3142" y="130"/>
                    </a:lnTo>
                    <a:lnTo>
                      <a:pt x="3146" y="127"/>
                    </a:lnTo>
                    <a:lnTo>
                      <a:pt x="3150" y="12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799" name="Freeform 2751"/>
              <p:cNvSpPr>
                <a:spLocks/>
              </p:cNvSpPr>
              <p:nvPr/>
            </p:nvSpPr>
            <p:spPr bwMode="auto">
              <a:xfrm flipV="1">
                <a:off x="506" y="1022"/>
                <a:ext cx="1814" cy="899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5"/>
                  </a:cxn>
                  <a:cxn ang="0">
                    <a:pos x="354" y="26"/>
                  </a:cxn>
                  <a:cxn ang="0">
                    <a:pos x="406" y="45"/>
                  </a:cxn>
                  <a:cxn ang="0">
                    <a:pos x="457" y="69"/>
                  </a:cxn>
                  <a:cxn ang="0">
                    <a:pos x="508" y="102"/>
                  </a:cxn>
                  <a:cxn ang="0">
                    <a:pos x="559" y="142"/>
                  </a:cxn>
                  <a:cxn ang="0">
                    <a:pos x="611" y="192"/>
                  </a:cxn>
                  <a:cxn ang="0">
                    <a:pos x="662" y="252"/>
                  </a:cxn>
                  <a:cxn ang="0">
                    <a:pos x="713" y="320"/>
                  </a:cxn>
                  <a:cxn ang="0">
                    <a:pos x="764" y="395"/>
                  </a:cxn>
                  <a:cxn ang="0">
                    <a:pos x="816" y="475"/>
                  </a:cxn>
                  <a:cxn ang="0">
                    <a:pos x="867" y="561"/>
                  </a:cxn>
                  <a:cxn ang="0">
                    <a:pos x="918" y="650"/>
                  </a:cxn>
                  <a:cxn ang="0">
                    <a:pos x="969" y="744"/>
                  </a:cxn>
                  <a:cxn ang="0">
                    <a:pos x="1021" y="836"/>
                  </a:cxn>
                  <a:cxn ang="0">
                    <a:pos x="1072" y="929"/>
                  </a:cxn>
                  <a:cxn ang="0">
                    <a:pos x="1123" y="1020"/>
                  </a:cxn>
                  <a:cxn ang="0">
                    <a:pos x="1174" y="1105"/>
                  </a:cxn>
                  <a:cxn ang="0">
                    <a:pos x="1226" y="1188"/>
                  </a:cxn>
                  <a:cxn ang="0">
                    <a:pos x="1277" y="1263"/>
                  </a:cxn>
                  <a:cxn ang="0">
                    <a:pos x="1328" y="1330"/>
                  </a:cxn>
                  <a:cxn ang="0">
                    <a:pos x="1379" y="1390"/>
                  </a:cxn>
                  <a:cxn ang="0">
                    <a:pos x="1431" y="1443"/>
                  </a:cxn>
                  <a:cxn ang="0">
                    <a:pos x="1482" y="1485"/>
                  </a:cxn>
                  <a:cxn ang="0">
                    <a:pos x="1533" y="1517"/>
                  </a:cxn>
                  <a:cxn ang="0">
                    <a:pos x="1584" y="1542"/>
                  </a:cxn>
                  <a:cxn ang="0">
                    <a:pos x="1636" y="1554"/>
                  </a:cxn>
                  <a:cxn ang="0">
                    <a:pos x="1687" y="1560"/>
                  </a:cxn>
                  <a:cxn ang="0">
                    <a:pos x="1738" y="1553"/>
                  </a:cxn>
                  <a:cxn ang="0">
                    <a:pos x="1789" y="1541"/>
                  </a:cxn>
                  <a:cxn ang="0">
                    <a:pos x="1841" y="1520"/>
                  </a:cxn>
                  <a:cxn ang="0">
                    <a:pos x="1892" y="1491"/>
                  </a:cxn>
                  <a:cxn ang="0">
                    <a:pos x="1943" y="1456"/>
                  </a:cxn>
                  <a:cxn ang="0">
                    <a:pos x="1994" y="1416"/>
                  </a:cxn>
                  <a:cxn ang="0">
                    <a:pos x="2046" y="1368"/>
                  </a:cxn>
                  <a:cxn ang="0">
                    <a:pos x="2097" y="1318"/>
                  </a:cxn>
                  <a:cxn ang="0">
                    <a:pos x="2148" y="1263"/>
                  </a:cxn>
                  <a:cxn ang="0">
                    <a:pos x="2199" y="1205"/>
                  </a:cxn>
                  <a:cxn ang="0">
                    <a:pos x="2251" y="1146"/>
                  </a:cxn>
                  <a:cxn ang="0">
                    <a:pos x="2302" y="1083"/>
                  </a:cxn>
                  <a:cxn ang="0">
                    <a:pos x="2353" y="1021"/>
                  </a:cxn>
                  <a:cxn ang="0">
                    <a:pos x="2404" y="958"/>
                  </a:cxn>
                  <a:cxn ang="0">
                    <a:pos x="2456" y="896"/>
                  </a:cxn>
                  <a:cxn ang="0">
                    <a:pos x="2507" y="834"/>
                  </a:cxn>
                  <a:cxn ang="0">
                    <a:pos x="2558" y="773"/>
                  </a:cxn>
                  <a:cxn ang="0">
                    <a:pos x="2609" y="715"/>
                  </a:cxn>
                  <a:cxn ang="0">
                    <a:pos x="2661" y="658"/>
                  </a:cxn>
                  <a:cxn ang="0">
                    <a:pos x="2712" y="603"/>
                  </a:cxn>
                  <a:cxn ang="0">
                    <a:pos x="2763" y="551"/>
                  </a:cxn>
                  <a:cxn ang="0">
                    <a:pos x="2814" y="499"/>
                  </a:cxn>
                  <a:cxn ang="0">
                    <a:pos x="2866" y="454"/>
                  </a:cxn>
                  <a:cxn ang="0">
                    <a:pos x="2917" y="410"/>
                  </a:cxn>
                  <a:cxn ang="0">
                    <a:pos x="2968" y="368"/>
                  </a:cxn>
                  <a:cxn ang="0">
                    <a:pos x="3019" y="329"/>
                  </a:cxn>
                  <a:cxn ang="0">
                    <a:pos x="3071" y="293"/>
                  </a:cxn>
                  <a:cxn ang="0">
                    <a:pos x="3122" y="261"/>
                  </a:cxn>
                </a:cxnLst>
                <a:rect l="0" t="0" r="r" b="b"/>
                <a:pathLst>
                  <a:path w="3150" h="1560">
                    <a:moveTo>
                      <a:pt x="0" y="2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7"/>
                    </a:lnTo>
                    <a:lnTo>
                      <a:pt x="240" y="6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7"/>
                    </a:lnTo>
                    <a:lnTo>
                      <a:pt x="256" y="8"/>
                    </a:lnTo>
                    <a:lnTo>
                      <a:pt x="260" y="8"/>
                    </a:lnTo>
                    <a:lnTo>
                      <a:pt x="264" y="10"/>
                    </a:lnTo>
                    <a:lnTo>
                      <a:pt x="268" y="9"/>
                    </a:lnTo>
                    <a:lnTo>
                      <a:pt x="272" y="10"/>
                    </a:lnTo>
                    <a:lnTo>
                      <a:pt x="275" y="10"/>
                    </a:lnTo>
                    <a:lnTo>
                      <a:pt x="279" y="10"/>
                    </a:lnTo>
                    <a:lnTo>
                      <a:pt x="283" y="10"/>
                    </a:lnTo>
                    <a:lnTo>
                      <a:pt x="287" y="11"/>
                    </a:lnTo>
                    <a:lnTo>
                      <a:pt x="291" y="12"/>
                    </a:lnTo>
                    <a:lnTo>
                      <a:pt x="295" y="13"/>
                    </a:lnTo>
                    <a:lnTo>
                      <a:pt x="299" y="13"/>
                    </a:lnTo>
                    <a:lnTo>
                      <a:pt x="303" y="15"/>
                    </a:lnTo>
                    <a:lnTo>
                      <a:pt x="307" y="16"/>
                    </a:lnTo>
                    <a:lnTo>
                      <a:pt x="311" y="16"/>
                    </a:lnTo>
                    <a:lnTo>
                      <a:pt x="315" y="17"/>
                    </a:lnTo>
                    <a:lnTo>
                      <a:pt x="319" y="18"/>
                    </a:lnTo>
                    <a:lnTo>
                      <a:pt x="323" y="17"/>
                    </a:lnTo>
                    <a:lnTo>
                      <a:pt x="327" y="19"/>
                    </a:lnTo>
                    <a:lnTo>
                      <a:pt x="331" y="19"/>
                    </a:lnTo>
                    <a:lnTo>
                      <a:pt x="335" y="23"/>
                    </a:lnTo>
                    <a:lnTo>
                      <a:pt x="339" y="22"/>
                    </a:lnTo>
                    <a:lnTo>
                      <a:pt x="342" y="24"/>
                    </a:lnTo>
                    <a:lnTo>
                      <a:pt x="346" y="25"/>
                    </a:lnTo>
                    <a:lnTo>
                      <a:pt x="350" y="25"/>
                    </a:lnTo>
                    <a:lnTo>
                      <a:pt x="354" y="26"/>
                    </a:lnTo>
                    <a:lnTo>
                      <a:pt x="358" y="28"/>
                    </a:lnTo>
                    <a:lnTo>
                      <a:pt x="362" y="29"/>
                    </a:lnTo>
                    <a:lnTo>
                      <a:pt x="366" y="30"/>
                    </a:lnTo>
                    <a:lnTo>
                      <a:pt x="370" y="30"/>
                    </a:lnTo>
                    <a:lnTo>
                      <a:pt x="374" y="32"/>
                    </a:lnTo>
                    <a:lnTo>
                      <a:pt x="378" y="35"/>
                    </a:lnTo>
                    <a:lnTo>
                      <a:pt x="382" y="35"/>
                    </a:lnTo>
                    <a:lnTo>
                      <a:pt x="386" y="37"/>
                    </a:lnTo>
                    <a:lnTo>
                      <a:pt x="390" y="37"/>
                    </a:lnTo>
                    <a:lnTo>
                      <a:pt x="394" y="40"/>
                    </a:lnTo>
                    <a:lnTo>
                      <a:pt x="398" y="41"/>
                    </a:lnTo>
                    <a:lnTo>
                      <a:pt x="402" y="43"/>
                    </a:lnTo>
                    <a:lnTo>
                      <a:pt x="406" y="45"/>
                    </a:lnTo>
                    <a:lnTo>
                      <a:pt x="410" y="45"/>
                    </a:lnTo>
                    <a:lnTo>
                      <a:pt x="413" y="48"/>
                    </a:lnTo>
                    <a:lnTo>
                      <a:pt x="417" y="49"/>
                    </a:lnTo>
                    <a:lnTo>
                      <a:pt x="421" y="51"/>
                    </a:lnTo>
                    <a:lnTo>
                      <a:pt x="425" y="53"/>
                    </a:lnTo>
                    <a:lnTo>
                      <a:pt x="429" y="55"/>
                    </a:lnTo>
                    <a:lnTo>
                      <a:pt x="433" y="56"/>
                    </a:lnTo>
                    <a:lnTo>
                      <a:pt x="437" y="59"/>
                    </a:lnTo>
                    <a:lnTo>
                      <a:pt x="441" y="61"/>
                    </a:lnTo>
                    <a:lnTo>
                      <a:pt x="445" y="63"/>
                    </a:lnTo>
                    <a:lnTo>
                      <a:pt x="449" y="66"/>
                    </a:lnTo>
                    <a:lnTo>
                      <a:pt x="453" y="67"/>
                    </a:lnTo>
                    <a:lnTo>
                      <a:pt x="457" y="69"/>
                    </a:lnTo>
                    <a:lnTo>
                      <a:pt x="461" y="72"/>
                    </a:lnTo>
                    <a:lnTo>
                      <a:pt x="465" y="73"/>
                    </a:lnTo>
                    <a:lnTo>
                      <a:pt x="469" y="77"/>
                    </a:lnTo>
                    <a:lnTo>
                      <a:pt x="473" y="80"/>
                    </a:lnTo>
                    <a:lnTo>
                      <a:pt x="477" y="81"/>
                    </a:lnTo>
                    <a:lnTo>
                      <a:pt x="480" y="83"/>
                    </a:lnTo>
                    <a:lnTo>
                      <a:pt x="484" y="85"/>
                    </a:lnTo>
                    <a:lnTo>
                      <a:pt x="488" y="90"/>
                    </a:lnTo>
                    <a:lnTo>
                      <a:pt x="492" y="92"/>
                    </a:lnTo>
                    <a:lnTo>
                      <a:pt x="496" y="93"/>
                    </a:lnTo>
                    <a:lnTo>
                      <a:pt x="500" y="96"/>
                    </a:lnTo>
                    <a:lnTo>
                      <a:pt x="504" y="100"/>
                    </a:lnTo>
                    <a:lnTo>
                      <a:pt x="508" y="102"/>
                    </a:lnTo>
                    <a:lnTo>
                      <a:pt x="512" y="107"/>
                    </a:lnTo>
                    <a:lnTo>
                      <a:pt x="516" y="109"/>
                    </a:lnTo>
                    <a:lnTo>
                      <a:pt x="520" y="109"/>
                    </a:lnTo>
                    <a:lnTo>
                      <a:pt x="524" y="115"/>
                    </a:lnTo>
                    <a:lnTo>
                      <a:pt x="528" y="115"/>
                    </a:lnTo>
                    <a:lnTo>
                      <a:pt x="532" y="120"/>
                    </a:lnTo>
                    <a:lnTo>
                      <a:pt x="536" y="124"/>
                    </a:lnTo>
                    <a:lnTo>
                      <a:pt x="540" y="127"/>
                    </a:lnTo>
                    <a:lnTo>
                      <a:pt x="544" y="130"/>
                    </a:lnTo>
                    <a:lnTo>
                      <a:pt x="547" y="133"/>
                    </a:lnTo>
                    <a:lnTo>
                      <a:pt x="551" y="136"/>
                    </a:lnTo>
                    <a:lnTo>
                      <a:pt x="555" y="140"/>
                    </a:lnTo>
                    <a:lnTo>
                      <a:pt x="559" y="142"/>
                    </a:lnTo>
                    <a:lnTo>
                      <a:pt x="563" y="147"/>
                    </a:lnTo>
                    <a:lnTo>
                      <a:pt x="567" y="149"/>
                    </a:lnTo>
                    <a:lnTo>
                      <a:pt x="571" y="154"/>
                    </a:lnTo>
                    <a:lnTo>
                      <a:pt x="575" y="158"/>
                    </a:lnTo>
                    <a:lnTo>
                      <a:pt x="579" y="162"/>
                    </a:lnTo>
                    <a:lnTo>
                      <a:pt x="583" y="165"/>
                    </a:lnTo>
                    <a:lnTo>
                      <a:pt x="587" y="168"/>
                    </a:lnTo>
                    <a:lnTo>
                      <a:pt x="591" y="173"/>
                    </a:lnTo>
                    <a:lnTo>
                      <a:pt x="595" y="176"/>
                    </a:lnTo>
                    <a:lnTo>
                      <a:pt x="599" y="181"/>
                    </a:lnTo>
                    <a:lnTo>
                      <a:pt x="603" y="186"/>
                    </a:lnTo>
                    <a:lnTo>
                      <a:pt x="607" y="189"/>
                    </a:lnTo>
                    <a:lnTo>
                      <a:pt x="611" y="192"/>
                    </a:lnTo>
                    <a:lnTo>
                      <a:pt x="615" y="197"/>
                    </a:lnTo>
                    <a:lnTo>
                      <a:pt x="618" y="203"/>
                    </a:lnTo>
                    <a:lnTo>
                      <a:pt x="622" y="206"/>
                    </a:lnTo>
                    <a:lnTo>
                      <a:pt x="626" y="210"/>
                    </a:lnTo>
                    <a:lnTo>
                      <a:pt x="630" y="215"/>
                    </a:lnTo>
                    <a:lnTo>
                      <a:pt x="634" y="219"/>
                    </a:lnTo>
                    <a:lnTo>
                      <a:pt x="638" y="224"/>
                    </a:lnTo>
                    <a:lnTo>
                      <a:pt x="642" y="229"/>
                    </a:lnTo>
                    <a:lnTo>
                      <a:pt x="646" y="235"/>
                    </a:lnTo>
                    <a:lnTo>
                      <a:pt x="650" y="239"/>
                    </a:lnTo>
                    <a:lnTo>
                      <a:pt x="654" y="243"/>
                    </a:lnTo>
                    <a:lnTo>
                      <a:pt x="658" y="248"/>
                    </a:lnTo>
                    <a:lnTo>
                      <a:pt x="662" y="252"/>
                    </a:lnTo>
                    <a:lnTo>
                      <a:pt x="666" y="257"/>
                    </a:lnTo>
                    <a:lnTo>
                      <a:pt x="670" y="263"/>
                    </a:lnTo>
                    <a:lnTo>
                      <a:pt x="674" y="267"/>
                    </a:lnTo>
                    <a:lnTo>
                      <a:pt x="678" y="270"/>
                    </a:lnTo>
                    <a:lnTo>
                      <a:pt x="682" y="277"/>
                    </a:lnTo>
                    <a:lnTo>
                      <a:pt x="685" y="282"/>
                    </a:lnTo>
                    <a:lnTo>
                      <a:pt x="689" y="287"/>
                    </a:lnTo>
                    <a:lnTo>
                      <a:pt x="693" y="292"/>
                    </a:lnTo>
                    <a:lnTo>
                      <a:pt x="697" y="297"/>
                    </a:lnTo>
                    <a:lnTo>
                      <a:pt x="701" y="303"/>
                    </a:lnTo>
                    <a:lnTo>
                      <a:pt x="705" y="310"/>
                    </a:lnTo>
                    <a:lnTo>
                      <a:pt x="709" y="314"/>
                    </a:lnTo>
                    <a:lnTo>
                      <a:pt x="713" y="320"/>
                    </a:lnTo>
                    <a:lnTo>
                      <a:pt x="717" y="325"/>
                    </a:lnTo>
                    <a:lnTo>
                      <a:pt x="721" y="331"/>
                    </a:lnTo>
                    <a:lnTo>
                      <a:pt x="725" y="336"/>
                    </a:lnTo>
                    <a:lnTo>
                      <a:pt x="729" y="342"/>
                    </a:lnTo>
                    <a:lnTo>
                      <a:pt x="733" y="347"/>
                    </a:lnTo>
                    <a:lnTo>
                      <a:pt x="737" y="352"/>
                    </a:lnTo>
                    <a:lnTo>
                      <a:pt x="741" y="358"/>
                    </a:lnTo>
                    <a:lnTo>
                      <a:pt x="745" y="364"/>
                    </a:lnTo>
                    <a:lnTo>
                      <a:pt x="749" y="370"/>
                    </a:lnTo>
                    <a:lnTo>
                      <a:pt x="753" y="375"/>
                    </a:lnTo>
                    <a:lnTo>
                      <a:pt x="756" y="381"/>
                    </a:lnTo>
                    <a:lnTo>
                      <a:pt x="760" y="388"/>
                    </a:lnTo>
                    <a:lnTo>
                      <a:pt x="764" y="395"/>
                    </a:lnTo>
                    <a:lnTo>
                      <a:pt x="768" y="401"/>
                    </a:lnTo>
                    <a:lnTo>
                      <a:pt x="772" y="405"/>
                    </a:lnTo>
                    <a:lnTo>
                      <a:pt x="776" y="413"/>
                    </a:lnTo>
                    <a:lnTo>
                      <a:pt x="780" y="418"/>
                    </a:lnTo>
                    <a:lnTo>
                      <a:pt x="784" y="424"/>
                    </a:lnTo>
                    <a:lnTo>
                      <a:pt x="788" y="430"/>
                    </a:lnTo>
                    <a:lnTo>
                      <a:pt x="792" y="436"/>
                    </a:lnTo>
                    <a:lnTo>
                      <a:pt x="796" y="443"/>
                    </a:lnTo>
                    <a:lnTo>
                      <a:pt x="800" y="448"/>
                    </a:lnTo>
                    <a:lnTo>
                      <a:pt x="804" y="456"/>
                    </a:lnTo>
                    <a:lnTo>
                      <a:pt x="808" y="462"/>
                    </a:lnTo>
                    <a:lnTo>
                      <a:pt x="812" y="469"/>
                    </a:lnTo>
                    <a:lnTo>
                      <a:pt x="816" y="475"/>
                    </a:lnTo>
                    <a:lnTo>
                      <a:pt x="820" y="482"/>
                    </a:lnTo>
                    <a:lnTo>
                      <a:pt x="823" y="488"/>
                    </a:lnTo>
                    <a:lnTo>
                      <a:pt x="827" y="494"/>
                    </a:lnTo>
                    <a:lnTo>
                      <a:pt x="831" y="501"/>
                    </a:lnTo>
                    <a:lnTo>
                      <a:pt x="835" y="507"/>
                    </a:lnTo>
                    <a:lnTo>
                      <a:pt x="839" y="514"/>
                    </a:lnTo>
                    <a:lnTo>
                      <a:pt x="843" y="520"/>
                    </a:lnTo>
                    <a:lnTo>
                      <a:pt x="847" y="528"/>
                    </a:lnTo>
                    <a:lnTo>
                      <a:pt x="851" y="535"/>
                    </a:lnTo>
                    <a:lnTo>
                      <a:pt x="855" y="541"/>
                    </a:lnTo>
                    <a:lnTo>
                      <a:pt x="859" y="548"/>
                    </a:lnTo>
                    <a:lnTo>
                      <a:pt x="863" y="554"/>
                    </a:lnTo>
                    <a:lnTo>
                      <a:pt x="867" y="561"/>
                    </a:lnTo>
                    <a:lnTo>
                      <a:pt x="871" y="568"/>
                    </a:lnTo>
                    <a:lnTo>
                      <a:pt x="875" y="574"/>
                    </a:lnTo>
                    <a:lnTo>
                      <a:pt x="879" y="582"/>
                    </a:lnTo>
                    <a:lnTo>
                      <a:pt x="883" y="588"/>
                    </a:lnTo>
                    <a:lnTo>
                      <a:pt x="887" y="596"/>
                    </a:lnTo>
                    <a:lnTo>
                      <a:pt x="890" y="602"/>
                    </a:lnTo>
                    <a:lnTo>
                      <a:pt x="894" y="608"/>
                    </a:lnTo>
                    <a:lnTo>
                      <a:pt x="898" y="616"/>
                    </a:lnTo>
                    <a:lnTo>
                      <a:pt x="902" y="624"/>
                    </a:lnTo>
                    <a:lnTo>
                      <a:pt x="906" y="629"/>
                    </a:lnTo>
                    <a:lnTo>
                      <a:pt x="910" y="635"/>
                    </a:lnTo>
                    <a:lnTo>
                      <a:pt x="914" y="645"/>
                    </a:lnTo>
                    <a:lnTo>
                      <a:pt x="918" y="650"/>
                    </a:lnTo>
                    <a:lnTo>
                      <a:pt x="922" y="658"/>
                    </a:lnTo>
                    <a:lnTo>
                      <a:pt x="926" y="664"/>
                    </a:lnTo>
                    <a:lnTo>
                      <a:pt x="930" y="673"/>
                    </a:lnTo>
                    <a:lnTo>
                      <a:pt x="934" y="679"/>
                    </a:lnTo>
                    <a:lnTo>
                      <a:pt x="938" y="685"/>
                    </a:lnTo>
                    <a:lnTo>
                      <a:pt x="942" y="693"/>
                    </a:lnTo>
                    <a:lnTo>
                      <a:pt x="946" y="700"/>
                    </a:lnTo>
                    <a:lnTo>
                      <a:pt x="950" y="707"/>
                    </a:lnTo>
                    <a:lnTo>
                      <a:pt x="954" y="715"/>
                    </a:lnTo>
                    <a:lnTo>
                      <a:pt x="958" y="722"/>
                    </a:lnTo>
                    <a:lnTo>
                      <a:pt x="961" y="729"/>
                    </a:lnTo>
                    <a:lnTo>
                      <a:pt x="965" y="737"/>
                    </a:lnTo>
                    <a:lnTo>
                      <a:pt x="969" y="744"/>
                    </a:lnTo>
                    <a:lnTo>
                      <a:pt x="973" y="750"/>
                    </a:lnTo>
                    <a:lnTo>
                      <a:pt x="977" y="757"/>
                    </a:lnTo>
                    <a:lnTo>
                      <a:pt x="981" y="766"/>
                    </a:lnTo>
                    <a:lnTo>
                      <a:pt x="985" y="773"/>
                    </a:lnTo>
                    <a:lnTo>
                      <a:pt x="989" y="779"/>
                    </a:lnTo>
                    <a:lnTo>
                      <a:pt x="993" y="786"/>
                    </a:lnTo>
                    <a:lnTo>
                      <a:pt x="997" y="794"/>
                    </a:lnTo>
                    <a:lnTo>
                      <a:pt x="1001" y="801"/>
                    </a:lnTo>
                    <a:lnTo>
                      <a:pt x="1005" y="807"/>
                    </a:lnTo>
                    <a:lnTo>
                      <a:pt x="1009" y="816"/>
                    </a:lnTo>
                    <a:lnTo>
                      <a:pt x="1013" y="823"/>
                    </a:lnTo>
                    <a:lnTo>
                      <a:pt x="1017" y="830"/>
                    </a:lnTo>
                    <a:lnTo>
                      <a:pt x="1021" y="836"/>
                    </a:lnTo>
                    <a:lnTo>
                      <a:pt x="1025" y="844"/>
                    </a:lnTo>
                    <a:lnTo>
                      <a:pt x="1028" y="852"/>
                    </a:lnTo>
                    <a:lnTo>
                      <a:pt x="1032" y="858"/>
                    </a:lnTo>
                    <a:lnTo>
                      <a:pt x="1036" y="864"/>
                    </a:lnTo>
                    <a:lnTo>
                      <a:pt x="1040" y="873"/>
                    </a:lnTo>
                    <a:lnTo>
                      <a:pt x="1044" y="880"/>
                    </a:lnTo>
                    <a:lnTo>
                      <a:pt x="1048" y="886"/>
                    </a:lnTo>
                    <a:lnTo>
                      <a:pt x="1052" y="895"/>
                    </a:lnTo>
                    <a:lnTo>
                      <a:pt x="1056" y="901"/>
                    </a:lnTo>
                    <a:lnTo>
                      <a:pt x="1060" y="908"/>
                    </a:lnTo>
                    <a:lnTo>
                      <a:pt x="1064" y="915"/>
                    </a:lnTo>
                    <a:lnTo>
                      <a:pt x="1068" y="922"/>
                    </a:lnTo>
                    <a:lnTo>
                      <a:pt x="1072" y="929"/>
                    </a:lnTo>
                    <a:lnTo>
                      <a:pt x="1076" y="937"/>
                    </a:lnTo>
                    <a:lnTo>
                      <a:pt x="1080" y="943"/>
                    </a:lnTo>
                    <a:lnTo>
                      <a:pt x="1084" y="950"/>
                    </a:lnTo>
                    <a:lnTo>
                      <a:pt x="1088" y="959"/>
                    </a:lnTo>
                    <a:lnTo>
                      <a:pt x="1092" y="964"/>
                    </a:lnTo>
                    <a:lnTo>
                      <a:pt x="1095" y="971"/>
                    </a:lnTo>
                    <a:lnTo>
                      <a:pt x="1099" y="978"/>
                    </a:lnTo>
                    <a:lnTo>
                      <a:pt x="1103" y="985"/>
                    </a:lnTo>
                    <a:lnTo>
                      <a:pt x="1107" y="992"/>
                    </a:lnTo>
                    <a:lnTo>
                      <a:pt x="1111" y="998"/>
                    </a:lnTo>
                    <a:lnTo>
                      <a:pt x="1115" y="1005"/>
                    </a:lnTo>
                    <a:lnTo>
                      <a:pt x="1119" y="1012"/>
                    </a:lnTo>
                    <a:lnTo>
                      <a:pt x="1123" y="1020"/>
                    </a:lnTo>
                    <a:lnTo>
                      <a:pt x="1127" y="1026"/>
                    </a:lnTo>
                    <a:lnTo>
                      <a:pt x="1131" y="1033"/>
                    </a:lnTo>
                    <a:lnTo>
                      <a:pt x="1135" y="1040"/>
                    </a:lnTo>
                    <a:lnTo>
                      <a:pt x="1139" y="1047"/>
                    </a:lnTo>
                    <a:lnTo>
                      <a:pt x="1143" y="1053"/>
                    </a:lnTo>
                    <a:lnTo>
                      <a:pt x="1147" y="1059"/>
                    </a:lnTo>
                    <a:lnTo>
                      <a:pt x="1151" y="1068"/>
                    </a:lnTo>
                    <a:lnTo>
                      <a:pt x="1155" y="1072"/>
                    </a:lnTo>
                    <a:lnTo>
                      <a:pt x="1159" y="1081"/>
                    </a:lnTo>
                    <a:lnTo>
                      <a:pt x="1163" y="1085"/>
                    </a:lnTo>
                    <a:lnTo>
                      <a:pt x="1166" y="1092"/>
                    </a:lnTo>
                    <a:lnTo>
                      <a:pt x="1170" y="1100"/>
                    </a:lnTo>
                    <a:lnTo>
                      <a:pt x="1174" y="1105"/>
                    </a:lnTo>
                    <a:lnTo>
                      <a:pt x="1178" y="1113"/>
                    </a:lnTo>
                    <a:lnTo>
                      <a:pt x="1182" y="1119"/>
                    </a:lnTo>
                    <a:lnTo>
                      <a:pt x="1186" y="1123"/>
                    </a:lnTo>
                    <a:lnTo>
                      <a:pt x="1190" y="1132"/>
                    </a:lnTo>
                    <a:lnTo>
                      <a:pt x="1194" y="1137"/>
                    </a:lnTo>
                    <a:lnTo>
                      <a:pt x="1198" y="1143"/>
                    </a:lnTo>
                    <a:lnTo>
                      <a:pt x="1202" y="1150"/>
                    </a:lnTo>
                    <a:lnTo>
                      <a:pt x="1206" y="1156"/>
                    </a:lnTo>
                    <a:lnTo>
                      <a:pt x="1210" y="1163"/>
                    </a:lnTo>
                    <a:lnTo>
                      <a:pt x="1214" y="1169"/>
                    </a:lnTo>
                    <a:lnTo>
                      <a:pt x="1218" y="1176"/>
                    </a:lnTo>
                    <a:lnTo>
                      <a:pt x="1222" y="1181"/>
                    </a:lnTo>
                    <a:lnTo>
                      <a:pt x="1226" y="1188"/>
                    </a:lnTo>
                    <a:lnTo>
                      <a:pt x="1230" y="1194"/>
                    </a:lnTo>
                    <a:lnTo>
                      <a:pt x="1233" y="1200"/>
                    </a:lnTo>
                    <a:lnTo>
                      <a:pt x="1237" y="1205"/>
                    </a:lnTo>
                    <a:lnTo>
                      <a:pt x="1241" y="1211"/>
                    </a:lnTo>
                    <a:lnTo>
                      <a:pt x="1245" y="1217"/>
                    </a:lnTo>
                    <a:lnTo>
                      <a:pt x="1249" y="1222"/>
                    </a:lnTo>
                    <a:lnTo>
                      <a:pt x="1253" y="1228"/>
                    </a:lnTo>
                    <a:lnTo>
                      <a:pt x="1257" y="1235"/>
                    </a:lnTo>
                    <a:lnTo>
                      <a:pt x="1261" y="1240"/>
                    </a:lnTo>
                    <a:lnTo>
                      <a:pt x="1265" y="1245"/>
                    </a:lnTo>
                    <a:lnTo>
                      <a:pt x="1269" y="1252"/>
                    </a:lnTo>
                    <a:lnTo>
                      <a:pt x="1273" y="1257"/>
                    </a:lnTo>
                    <a:lnTo>
                      <a:pt x="1277" y="1263"/>
                    </a:lnTo>
                    <a:lnTo>
                      <a:pt x="1281" y="1269"/>
                    </a:lnTo>
                    <a:lnTo>
                      <a:pt x="1285" y="1273"/>
                    </a:lnTo>
                    <a:lnTo>
                      <a:pt x="1289" y="1279"/>
                    </a:lnTo>
                    <a:lnTo>
                      <a:pt x="1293" y="1285"/>
                    </a:lnTo>
                    <a:lnTo>
                      <a:pt x="1297" y="1289"/>
                    </a:lnTo>
                    <a:lnTo>
                      <a:pt x="1301" y="1295"/>
                    </a:lnTo>
                    <a:lnTo>
                      <a:pt x="1304" y="1300"/>
                    </a:lnTo>
                    <a:lnTo>
                      <a:pt x="1308" y="1305"/>
                    </a:lnTo>
                    <a:lnTo>
                      <a:pt x="1312" y="1310"/>
                    </a:lnTo>
                    <a:lnTo>
                      <a:pt x="1316" y="1316"/>
                    </a:lnTo>
                    <a:lnTo>
                      <a:pt x="1320" y="1322"/>
                    </a:lnTo>
                    <a:lnTo>
                      <a:pt x="1324" y="1326"/>
                    </a:lnTo>
                    <a:lnTo>
                      <a:pt x="1328" y="1330"/>
                    </a:lnTo>
                    <a:lnTo>
                      <a:pt x="1332" y="1337"/>
                    </a:lnTo>
                    <a:lnTo>
                      <a:pt x="1336" y="1341"/>
                    </a:lnTo>
                    <a:lnTo>
                      <a:pt x="1340" y="1345"/>
                    </a:lnTo>
                    <a:lnTo>
                      <a:pt x="1344" y="1349"/>
                    </a:lnTo>
                    <a:lnTo>
                      <a:pt x="1348" y="1354"/>
                    </a:lnTo>
                    <a:lnTo>
                      <a:pt x="1352" y="1360"/>
                    </a:lnTo>
                    <a:lnTo>
                      <a:pt x="1356" y="1364"/>
                    </a:lnTo>
                    <a:lnTo>
                      <a:pt x="1360" y="1368"/>
                    </a:lnTo>
                    <a:lnTo>
                      <a:pt x="1364" y="1374"/>
                    </a:lnTo>
                    <a:lnTo>
                      <a:pt x="1368" y="1378"/>
                    </a:lnTo>
                    <a:lnTo>
                      <a:pt x="1371" y="1382"/>
                    </a:lnTo>
                    <a:lnTo>
                      <a:pt x="1375" y="1386"/>
                    </a:lnTo>
                    <a:lnTo>
                      <a:pt x="1379" y="1390"/>
                    </a:lnTo>
                    <a:lnTo>
                      <a:pt x="1383" y="1396"/>
                    </a:lnTo>
                    <a:lnTo>
                      <a:pt x="1387" y="1400"/>
                    </a:lnTo>
                    <a:lnTo>
                      <a:pt x="1391" y="1404"/>
                    </a:lnTo>
                    <a:lnTo>
                      <a:pt x="1395" y="1406"/>
                    </a:lnTo>
                    <a:lnTo>
                      <a:pt x="1399" y="1411"/>
                    </a:lnTo>
                    <a:lnTo>
                      <a:pt x="1403" y="1417"/>
                    </a:lnTo>
                    <a:lnTo>
                      <a:pt x="1407" y="1420"/>
                    </a:lnTo>
                    <a:lnTo>
                      <a:pt x="1411" y="1423"/>
                    </a:lnTo>
                    <a:lnTo>
                      <a:pt x="1415" y="1427"/>
                    </a:lnTo>
                    <a:lnTo>
                      <a:pt x="1419" y="1432"/>
                    </a:lnTo>
                    <a:lnTo>
                      <a:pt x="1423" y="1435"/>
                    </a:lnTo>
                    <a:lnTo>
                      <a:pt x="1427" y="1438"/>
                    </a:lnTo>
                    <a:lnTo>
                      <a:pt x="1431" y="1443"/>
                    </a:lnTo>
                    <a:lnTo>
                      <a:pt x="1435" y="1446"/>
                    </a:lnTo>
                    <a:lnTo>
                      <a:pt x="1438" y="1449"/>
                    </a:lnTo>
                    <a:lnTo>
                      <a:pt x="1442" y="1453"/>
                    </a:lnTo>
                    <a:lnTo>
                      <a:pt x="1446" y="1456"/>
                    </a:lnTo>
                    <a:lnTo>
                      <a:pt x="1450" y="1459"/>
                    </a:lnTo>
                    <a:lnTo>
                      <a:pt x="1454" y="1465"/>
                    </a:lnTo>
                    <a:lnTo>
                      <a:pt x="1458" y="1467"/>
                    </a:lnTo>
                    <a:lnTo>
                      <a:pt x="1462" y="1471"/>
                    </a:lnTo>
                    <a:lnTo>
                      <a:pt x="1466" y="1473"/>
                    </a:lnTo>
                    <a:lnTo>
                      <a:pt x="1470" y="1477"/>
                    </a:lnTo>
                    <a:lnTo>
                      <a:pt x="1474" y="1479"/>
                    </a:lnTo>
                    <a:lnTo>
                      <a:pt x="1478" y="1482"/>
                    </a:lnTo>
                    <a:lnTo>
                      <a:pt x="1482" y="1485"/>
                    </a:lnTo>
                    <a:lnTo>
                      <a:pt x="1486" y="1486"/>
                    </a:lnTo>
                    <a:lnTo>
                      <a:pt x="1490" y="1491"/>
                    </a:lnTo>
                    <a:lnTo>
                      <a:pt x="1494" y="1493"/>
                    </a:lnTo>
                    <a:lnTo>
                      <a:pt x="1498" y="1498"/>
                    </a:lnTo>
                    <a:lnTo>
                      <a:pt x="1502" y="1499"/>
                    </a:lnTo>
                    <a:lnTo>
                      <a:pt x="1506" y="1501"/>
                    </a:lnTo>
                    <a:lnTo>
                      <a:pt x="1509" y="1503"/>
                    </a:lnTo>
                    <a:lnTo>
                      <a:pt x="1513" y="1507"/>
                    </a:lnTo>
                    <a:lnTo>
                      <a:pt x="1517" y="1508"/>
                    </a:lnTo>
                    <a:lnTo>
                      <a:pt x="1521" y="1512"/>
                    </a:lnTo>
                    <a:lnTo>
                      <a:pt x="1525" y="1515"/>
                    </a:lnTo>
                    <a:lnTo>
                      <a:pt x="1529" y="1516"/>
                    </a:lnTo>
                    <a:lnTo>
                      <a:pt x="1533" y="1517"/>
                    </a:lnTo>
                    <a:lnTo>
                      <a:pt x="1537" y="1520"/>
                    </a:lnTo>
                    <a:lnTo>
                      <a:pt x="1541" y="1522"/>
                    </a:lnTo>
                    <a:lnTo>
                      <a:pt x="1545" y="1523"/>
                    </a:lnTo>
                    <a:lnTo>
                      <a:pt x="1549" y="1526"/>
                    </a:lnTo>
                    <a:lnTo>
                      <a:pt x="1553" y="1527"/>
                    </a:lnTo>
                    <a:lnTo>
                      <a:pt x="1557" y="1530"/>
                    </a:lnTo>
                    <a:lnTo>
                      <a:pt x="1561" y="1531"/>
                    </a:lnTo>
                    <a:lnTo>
                      <a:pt x="1565" y="1533"/>
                    </a:lnTo>
                    <a:lnTo>
                      <a:pt x="1569" y="1536"/>
                    </a:lnTo>
                    <a:lnTo>
                      <a:pt x="1573" y="1537"/>
                    </a:lnTo>
                    <a:lnTo>
                      <a:pt x="1576" y="1539"/>
                    </a:lnTo>
                    <a:lnTo>
                      <a:pt x="1580" y="1540"/>
                    </a:lnTo>
                    <a:lnTo>
                      <a:pt x="1584" y="1542"/>
                    </a:lnTo>
                    <a:lnTo>
                      <a:pt x="1588" y="1542"/>
                    </a:lnTo>
                    <a:lnTo>
                      <a:pt x="1592" y="1543"/>
                    </a:lnTo>
                    <a:lnTo>
                      <a:pt x="1596" y="1546"/>
                    </a:lnTo>
                    <a:lnTo>
                      <a:pt x="1600" y="1546"/>
                    </a:lnTo>
                    <a:lnTo>
                      <a:pt x="1604" y="1548"/>
                    </a:lnTo>
                    <a:lnTo>
                      <a:pt x="1608" y="1548"/>
                    </a:lnTo>
                    <a:lnTo>
                      <a:pt x="1612" y="1550"/>
                    </a:lnTo>
                    <a:lnTo>
                      <a:pt x="1616" y="1550"/>
                    </a:lnTo>
                    <a:lnTo>
                      <a:pt x="1620" y="1552"/>
                    </a:lnTo>
                    <a:lnTo>
                      <a:pt x="1624" y="1553"/>
                    </a:lnTo>
                    <a:lnTo>
                      <a:pt x="1628" y="1553"/>
                    </a:lnTo>
                    <a:lnTo>
                      <a:pt x="1632" y="1554"/>
                    </a:lnTo>
                    <a:lnTo>
                      <a:pt x="1636" y="1554"/>
                    </a:lnTo>
                    <a:lnTo>
                      <a:pt x="1640" y="1556"/>
                    </a:lnTo>
                    <a:lnTo>
                      <a:pt x="1643" y="1555"/>
                    </a:lnTo>
                    <a:lnTo>
                      <a:pt x="1647" y="1556"/>
                    </a:lnTo>
                    <a:lnTo>
                      <a:pt x="1651" y="1557"/>
                    </a:lnTo>
                    <a:lnTo>
                      <a:pt x="1655" y="1558"/>
                    </a:lnTo>
                    <a:lnTo>
                      <a:pt x="1659" y="1559"/>
                    </a:lnTo>
                    <a:lnTo>
                      <a:pt x="1663" y="1557"/>
                    </a:lnTo>
                    <a:lnTo>
                      <a:pt x="1667" y="1559"/>
                    </a:lnTo>
                    <a:lnTo>
                      <a:pt x="1671" y="1558"/>
                    </a:lnTo>
                    <a:lnTo>
                      <a:pt x="1675" y="1559"/>
                    </a:lnTo>
                    <a:lnTo>
                      <a:pt x="1679" y="1559"/>
                    </a:lnTo>
                    <a:lnTo>
                      <a:pt x="1683" y="1559"/>
                    </a:lnTo>
                    <a:lnTo>
                      <a:pt x="1687" y="1560"/>
                    </a:lnTo>
                    <a:lnTo>
                      <a:pt x="1691" y="1558"/>
                    </a:lnTo>
                    <a:lnTo>
                      <a:pt x="1695" y="1560"/>
                    </a:lnTo>
                    <a:lnTo>
                      <a:pt x="1699" y="1559"/>
                    </a:lnTo>
                    <a:lnTo>
                      <a:pt x="1703" y="1559"/>
                    </a:lnTo>
                    <a:lnTo>
                      <a:pt x="1707" y="1558"/>
                    </a:lnTo>
                    <a:lnTo>
                      <a:pt x="1711" y="1558"/>
                    </a:lnTo>
                    <a:lnTo>
                      <a:pt x="1714" y="1558"/>
                    </a:lnTo>
                    <a:lnTo>
                      <a:pt x="1718" y="1558"/>
                    </a:lnTo>
                    <a:lnTo>
                      <a:pt x="1722" y="1556"/>
                    </a:lnTo>
                    <a:lnTo>
                      <a:pt x="1726" y="1555"/>
                    </a:lnTo>
                    <a:lnTo>
                      <a:pt x="1730" y="1556"/>
                    </a:lnTo>
                    <a:lnTo>
                      <a:pt x="1734" y="1555"/>
                    </a:lnTo>
                    <a:lnTo>
                      <a:pt x="1738" y="1553"/>
                    </a:lnTo>
                    <a:lnTo>
                      <a:pt x="1742" y="1554"/>
                    </a:lnTo>
                    <a:lnTo>
                      <a:pt x="1746" y="1553"/>
                    </a:lnTo>
                    <a:lnTo>
                      <a:pt x="1750" y="1552"/>
                    </a:lnTo>
                    <a:lnTo>
                      <a:pt x="1754" y="1551"/>
                    </a:lnTo>
                    <a:lnTo>
                      <a:pt x="1758" y="1550"/>
                    </a:lnTo>
                    <a:lnTo>
                      <a:pt x="1762" y="1549"/>
                    </a:lnTo>
                    <a:lnTo>
                      <a:pt x="1766" y="1547"/>
                    </a:lnTo>
                    <a:lnTo>
                      <a:pt x="1770" y="1547"/>
                    </a:lnTo>
                    <a:lnTo>
                      <a:pt x="1774" y="1547"/>
                    </a:lnTo>
                    <a:lnTo>
                      <a:pt x="1778" y="1547"/>
                    </a:lnTo>
                    <a:lnTo>
                      <a:pt x="1781" y="1545"/>
                    </a:lnTo>
                    <a:lnTo>
                      <a:pt x="1785" y="1543"/>
                    </a:lnTo>
                    <a:lnTo>
                      <a:pt x="1789" y="1541"/>
                    </a:lnTo>
                    <a:lnTo>
                      <a:pt x="1793" y="1539"/>
                    </a:lnTo>
                    <a:lnTo>
                      <a:pt x="1797" y="1539"/>
                    </a:lnTo>
                    <a:lnTo>
                      <a:pt x="1801" y="1537"/>
                    </a:lnTo>
                    <a:lnTo>
                      <a:pt x="1805" y="1536"/>
                    </a:lnTo>
                    <a:lnTo>
                      <a:pt x="1809" y="1535"/>
                    </a:lnTo>
                    <a:lnTo>
                      <a:pt x="1813" y="1534"/>
                    </a:lnTo>
                    <a:lnTo>
                      <a:pt x="1817" y="1532"/>
                    </a:lnTo>
                    <a:lnTo>
                      <a:pt x="1821" y="1530"/>
                    </a:lnTo>
                    <a:lnTo>
                      <a:pt x="1825" y="1528"/>
                    </a:lnTo>
                    <a:lnTo>
                      <a:pt x="1829" y="1527"/>
                    </a:lnTo>
                    <a:lnTo>
                      <a:pt x="1833" y="1525"/>
                    </a:lnTo>
                    <a:lnTo>
                      <a:pt x="1837" y="1523"/>
                    </a:lnTo>
                    <a:lnTo>
                      <a:pt x="1841" y="1520"/>
                    </a:lnTo>
                    <a:lnTo>
                      <a:pt x="1845" y="1517"/>
                    </a:lnTo>
                    <a:lnTo>
                      <a:pt x="1848" y="1516"/>
                    </a:lnTo>
                    <a:lnTo>
                      <a:pt x="1852" y="1515"/>
                    </a:lnTo>
                    <a:lnTo>
                      <a:pt x="1856" y="1510"/>
                    </a:lnTo>
                    <a:lnTo>
                      <a:pt x="1860" y="1510"/>
                    </a:lnTo>
                    <a:lnTo>
                      <a:pt x="1864" y="1507"/>
                    </a:lnTo>
                    <a:lnTo>
                      <a:pt x="1868" y="1507"/>
                    </a:lnTo>
                    <a:lnTo>
                      <a:pt x="1872" y="1505"/>
                    </a:lnTo>
                    <a:lnTo>
                      <a:pt x="1876" y="1501"/>
                    </a:lnTo>
                    <a:lnTo>
                      <a:pt x="1880" y="1500"/>
                    </a:lnTo>
                    <a:lnTo>
                      <a:pt x="1884" y="1496"/>
                    </a:lnTo>
                    <a:lnTo>
                      <a:pt x="1888" y="1493"/>
                    </a:lnTo>
                    <a:lnTo>
                      <a:pt x="1892" y="1491"/>
                    </a:lnTo>
                    <a:lnTo>
                      <a:pt x="1896" y="1489"/>
                    </a:lnTo>
                    <a:lnTo>
                      <a:pt x="1900" y="1487"/>
                    </a:lnTo>
                    <a:lnTo>
                      <a:pt x="1904" y="1484"/>
                    </a:lnTo>
                    <a:lnTo>
                      <a:pt x="1908" y="1482"/>
                    </a:lnTo>
                    <a:lnTo>
                      <a:pt x="1912" y="1479"/>
                    </a:lnTo>
                    <a:lnTo>
                      <a:pt x="1916" y="1477"/>
                    </a:lnTo>
                    <a:lnTo>
                      <a:pt x="1919" y="1474"/>
                    </a:lnTo>
                    <a:lnTo>
                      <a:pt x="1923" y="1472"/>
                    </a:lnTo>
                    <a:lnTo>
                      <a:pt x="1927" y="1468"/>
                    </a:lnTo>
                    <a:lnTo>
                      <a:pt x="1931" y="1465"/>
                    </a:lnTo>
                    <a:lnTo>
                      <a:pt x="1935" y="1462"/>
                    </a:lnTo>
                    <a:lnTo>
                      <a:pt x="1939" y="1459"/>
                    </a:lnTo>
                    <a:lnTo>
                      <a:pt x="1943" y="1456"/>
                    </a:lnTo>
                    <a:lnTo>
                      <a:pt x="1947" y="1452"/>
                    </a:lnTo>
                    <a:lnTo>
                      <a:pt x="1951" y="1450"/>
                    </a:lnTo>
                    <a:lnTo>
                      <a:pt x="1955" y="1448"/>
                    </a:lnTo>
                    <a:lnTo>
                      <a:pt x="1959" y="1444"/>
                    </a:lnTo>
                    <a:lnTo>
                      <a:pt x="1963" y="1441"/>
                    </a:lnTo>
                    <a:lnTo>
                      <a:pt x="1967" y="1438"/>
                    </a:lnTo>
                    <a:lnTo>
                      <a:pt x="1971" y="1436"/>
                    </a:lnTo>
                    <a:lnTo>
                      <a:pt x="1975" y="1433"/>
                    </a:lnTo>
                    <a:lnTo>
                      <a:pt x="1979" y="1428"/>
                    </a:lnTo>
                    <a:lnTo>
                      <a:pt x="1983" y="1426"/>
                    </a:lnTo>
                    <a:lnTo>
                      <a:pt x="1986" y="1422"/>
                    </a:lnTo>
                    <a:lnTo>
                      <a:pt x="1990" y="1419"/>
                    </a:lnTo>
                    <a:lnTo>
                      <a:pt x="1994" y="1416"/>
                    </a:lnTo>
                    <a:lnTo>
                      <a:pt x="1998" y="1411"/>
                    </a:lnTo>
                    <a:lnTo>
                      <a:pt x="2002" y="1408"/>
                    </a:lnTo>
                    <a:lnTo>
                      <a:pt x="2006" y="1404"/>
                    </a:lnTo>
                    <a:lnTo>
                      <a:pt x="2010" y="1402"/>
                    </a:lnTo>
                    <a:lnTo>
                      <a:pt x="2014" y="1397"/>
                    </a:lnTo>
                    <a:lnTo>
                      <a:pt x="2018" y="1393"/>
                    </a:lnTo>
                    <a:lnTo>
                      <a:pt x="2022" y="1391"/>
                    </a:lnTo>
                    <a:lnTo>
                      <a:pt x="2026" y="1386"/>
                    </a:lnTo>
                    <a:lnTo>
                      <a:pt x="2030" y="1383"/>
                    </a:lnTo>
                    <a:lnTo>
                      <a:pt x="2034" y="1379"/>
                    </a:lnTo>
                    <a:lnTo>
                      <a:pt x="2038" y="1376"/>
                    </a:lnTo>
                    <a:lnTo>
                      <a:pt x="2042" y="1372"/>
                    </a:lnTo>
                    <a:lnTo>
                      <a:pt x="2046" y="1368"/>
                    </a:lnTo>
                    <a:lnTo>
                      <a:pt x="2050" y="1365"/>
                    </a:lnTo>
                    <a:lnTo>
                      <a:pt x="2054" y="1360"/>
                    </a:lnTo>
                    <a:lnTo>
                      <a:pt x="2057" y="1357"/>
                    </a:lnTo>
                    <a:lnTo>
                      <a:pt x="2061" y="1353"/>
                    </a:lnTo>
                    <a:lnTo>
                      <a:pt x="2065" y="1350"/>
                    </a:lnTo>
                    <a:lnTo>
                      <a:pt x="2069" y="1345"/>
                    </a:lnTo>
                    <a:lnTo>
                      <a:pt x="2073" y="1343"/>
                    </a:lnTo>
                    <a:lnTo>
                      <a:pt x="2077" y="1338"/>
                    </a:lnTo>
                    <a:lnTo>
                      <a:pt x="2081" y="1333"/>
                    </a:lnTo>
                    <a:lnTo>
                      <a:pt x="2085" y="1330"/>
                    </a:lnTo>
                    <a:lnTo>
                      <a:pt x="2089" y="1326"/>
                    </a:lnTo>
                    <a:lnTo>
                      <a:pt x="2093" y="1322"/>
                    </a:lnTo>
                    <a:lnTo>
                      <a:pt x="2097" y="1318"/>
                    </a:lnTo>
                    <a:lnTo>
                      <a:pt x="2101" y="1314"/>
                    </a:lnTo>
                    <a:lnTo>
                      <a:pt x="2105" y="1308"/>
                    </a:lnTo>
                    <a:lnTo>
                      <a:pt x="2109" y="1306"/>
                    </a:lnTo>
                    <a:lnTo>
                      <a:pt x="2113" y="1302"/>
                    </a:lnTo>
                    <a:lnTo>
                      <a:pt x="2117" y="1296"/>
                    </a:lnTo>
                    <a:lnTo>
                      <a:pt x="2121" y="1293"/>
                    </a:lnTo>
                    <a:lnTo>
                      <a:pt x="2124" y="1288"/>
                    </a:lnTo>
                    <a:lnTo>
                      <a:pt x="2128" y="1285"/>
                    </a:lnTo>
                    <a:lnTo>
                      <a:pt x="2132" y="1280"/>
                    </a:lnTo>
                    <a:lnTo>
                      <a:pt x="2136" y="1276"/>
                    </a:lnTo>
                    <a:lnTo>
                      <a:pt x="2140" y="1272"/>
                    </a:lnTo>
                    <a:lnTo>
                      <a:pt x="2144" y="1266"/>
                    </a:lnTo>
                    <a:lnTo>
                      <a:pt x="2148" y="1263"/>
                    </a:lnTo>
                    <a:lnTo>
                      <a:pt x="2152" y="1258"/>
                    </a:lnTo>
                    <a:lnTo>
                      <a:pt x="2156" y="1254"/>
                    </a:lnTo>
                    <a:lnTo>
                      <a:pt x="2160" y="1248"/>
                    </a:lnTo>
                    <a:lnTo>
                      <a:pt x="2164" y="1246"/>
                    </a:lnTo>
                    <a:lnTo>
                      <a:pt x="2168" y="1240"/>
                    </a:lnTo>
                    <a:lnTo>
                      <a:pt x="2172" y="1236"/>
                    </a:lnTo>
                    <a:lnTo>
                      <a:pt x="2176" y="1233"/>
                    </a:lnTo>
                    <a:lnTo>
                      <a:pt x="2180" y="1227"/>
                    </a:lnTo>
                    <a:lnTo>
                      <a:pt x="2184" y="1222"/>
                    </a:lnTo>
                    <a:lnTo>
                      <a:pt x="2188" y="1218"/>
                    </a:lnTo>
                    <a:lnTo>
                      <a:pt x="2191" y="1214"/>
                    </a:lnTo>
                    <a:lnTo>
                      <a:pt x="2195" y="1210"/>
                    </a:lnTo>
                    <a:lnTo>
                      <a:pt x="2199" y="1205"/>
                    </a:lnTo>
                    <a:lnTo>
                      <a:pt x="2203" y="1201"/>
                    </a:lnTo>
                    <a:lnTo>
                      <a:pt x="2207" y="1196"/>
                    </a:lnTo>
                    <a:lnTo>
                      <a:pt x="2211" y="1191"/>
                    </a:lnTo>
                    <a:lnTo>
                      <a:pt x="2215" y="1187"/>
                    </a:lnTo>
                    <a:lnTo>
                      <a:pt x="2219" y="1182"/>
                    </a:lnTo>
                    <a:lnTo>
                      <a:pt x="2223" y="1178"/>
                    </a:lnTo>
                    <a:lnTo>
                      <a:pt x="2227" y="1173"/>
                    </a:lnTo>
                    <a:lnTo>
                      <a:pt x="2231" y="1169"/>
                    </a:lnTo>
                    <a:lnTo>
                      <a:pt x="2235" y="1163"/>
                    </a:lnTo>
                    <a:lnTo>
                      <a:pt x="2239" y="1159"/>
                    </a:lnTo>
                    <a:lnTo>
                      <a:pt x="2243" y="1154"/>
                    </a:lnTo>
                    <a:lnTo>
                      <a:pt x="2247" y="1149"/>
                    </a:lnTo>
                    <a:lnTo>
                      <a:pt x="2251" y="1146"/>
                    </a:lnTo>
                    <a:lnTo>
                      <a:pt x="2255" y="1141"/>
                    </a:lnTo>
                    <a:lnTo>
                      <a:pt x="2259" y="1137"/>
                    </a:lnTo>
                    <a:lnTo>
                      <a:pt x="2262" y="1131"/>
                    </a:lnTo>
                    <a:lnTo>
                      <a:pt x="2266" y="1126"/>
                    </a:lnTo>
                    <a:lnTo>
                      <a:pt x="2270" y="1122"/>
                    </a:lnTo>
                    <a:lnTo>
                      <a:pt x="2274" y="1116"/>
                    </a:lnTo>
                    <a:lnTo>
                      <a:pt x="2278" y="1112"/>
                    </a:lnTo>
                    <a:lnTo>
                      <a:pt x="2282" y="1106"/>
                    </a:lnTo>
                    <a:lnTo>
                      <a:pt x="2286" y="1103"/>
                    </a:lnTo>
                    <a:lnTo>
                      <a:pt x="2290" y="1098"/>
                    </a:lnTo>
                    <a:lnTo>
                      <a:pt x="2294" y="1093"/>
                    </a:lnTo>
                    <a:lnTo>
                      <a:pt x="2298" y="1088"/>
                    </a:lnTo>
                    <a:lnTo>
                      <a:pt x="2302" y="1083"/>
                    </a:lnTo>
                    <a:lnTo>
                      <a:pt x="2306" y="1078"/>
                    </a:lnTo>
                    <a:lnTo>
                      <a:pt x="2310" y="1075"/>
                    </a:lnTo>
                    <a:lnTo>
                      <a:pt x="2314" y="1070"/>
                    </a:lnTo>
                    <a:lnTo>
                      <a:pt x="2318" y="1064"/>
                    </a:lnTo>
                    <a:lnTo>
                      <a:pt x="2322" y="1060"/>
                    </a:lnTo>
                    <a:lnTo>
                      <a:pt x="2326" y="1055"/>
                    </a:lnTo>
                    <a:lnTo>
                      <a:pt x="2329" y="1051"/>
                    </a:lnTo>
                    <a:lnTo>
                      <a:pt x="2333" y="1046"/>
                    </a:lnTo>
                    <a:lnTo>
                      <a:pt x="2337" y="1041"/>
                    </a:lnTo>
                    <a:lnTo>
                      <a:pt x="2341" y="1036"/>
                    </a:lnTo>
                    <a:lnTo>
                      <a:pt x="2345" y="1033"/>
                    </a:lnTo>
                    <a:lnTo>
                      <a:pt x="2349" y="1027"/>
                    </a:lnTo>
                    <a:lnTo>
                      <a:pt x="2353" y="1021"/>
                    </a:lnTo>
                    <a:lnTo>
                      <a:pt x="2357" y="1018"/>
                    </a:lnTo>
                    <a:lnTo>
                      <a:pt x="2361" y="1010"/>
                    </a:lnTo>
                    <a:lnTo>
                      <a:pt x="2365" y="1006"/>
                    </a:lnTo>
                    <a:lnTo>
                      <a:pt x="2369" y="1002"/>
                    </a:lnTo>
                    <a:lnTo>
                      <a:pt x="2373" y="997"/>
                    </a:lnTo>
                    <a:lnTo>
                      <a:pt x="2377" y="993"/>
                    </a:lnTo>
                    <a:lnTo>
                      <a:pt x="2381" y="989"/>
                    </a:lnTo>
                    <a:lnTo>
                      <a:pt x="2385" y="984"/>
                    </a:lnTo>
                    <a:lnTo>
                      <a:pt x="2389" y="978"/>
                    </a:lnTo>
                    <a:lnTo>
                      <a:pt x="2393" y="973"/>
                    </a:lnTo>
                    <a:lnTo>
                      <a:pt x="2396" y="968"/>
                    </a:lnTo>
                    <a:lnTo>
                      <a:pt x="2400" y="966"/>
                    </a:lnTo>
                    <a:lnTo>
                      <a:pt x="2404" y="958"/>
                    </a:lnTo>
                    <a:lnTo>
                      <a:pt x="2408" y="953"/>
                    </a:lnTo>
                    <a:lnTo>
                      <a:pt x="2412" y="950"/>
                    </a:lnTo>
                    <a:lnTo>
                      <a:pt x="2416" y="944"/>
                    </a:lnTo>
                    <a:lnTo>
                      <a:pt x="2420" y="939"/>
                    </a:lnTo>
                    <a:lnTo>
                      <a:pt x="2424" y="936"/>
                    </a:lnTo>
                    <a:lnTo>
                      <a:pt x="2428" y="931"/>
                    </a:lnTo>
                    <a:lnTo>
                      <a:pt x="2432" y="922"/>
                    </a:lnTo>
                    <a:lnTo>
                      <a:pt x="2436" y="920"/>
                    </a:lnTo>
                    <a:lnTo>
                      <a:pt x="2440" y="915"/>
                    </a:lnTo>
                    <a:lnTo>
                      <a:pt x="2444" y="911"/>
                    </a:lnTo>
                    <a:lnTo>
                      <a:pt x="2448" y="905"/>
                    </a:lnTo>
                    <a:lnTo>
                      <a:pt x="2452" y="900"/>
                    </a:lnTo>
                    <a:lnTo>
                      <a:pt x="2456" y="896"/>
                    </a:lnTo>
                    <a:lnTo>
                      <a:pt x="2460" y="891"/>
                    </a:lnTo>
                    <a:lnTo>
                      <a:pt x="2464" y="887"/>
                    </a:lnTo>
                    <a:lnTo>
                      <a:pt x="2467" y="882"/>
                    </a:lnTo>
                    <a:lnTo>
                      <a:pt x="2471" y="878"/>
                    </a:lnTo>
                    <a:lnTo>
                      <a:pt x="2475" y="872"/>
                    </a:lnTo>
                    <a:lnTo>
                      <a:pt x="2479" y="868"/>
                    </a:lnTo>
                    <a:lnTo>
                      <a:pt x="2483" y="863"/>
                    </a:lnTo>
                    <a:lnTo>
                      <a:pt x="2487" y="857"/>
                    </a:lnTo>
                    <a:lnTo>
                      <a:pt x="2491" y="854"/>
                    </a:lnTo>
                    <a:lnTo>
                      <a:pt x="2495" y="848"/>
                    </a:lnTo>
                    <a:lnTo>
                      <a:pt x="2499" y="843"/>
                    </a:lnTo>
                    <a:lnTo>
                      <a:pt x="2503" y="839"/>
                    </a:lnTo>
                    <a:lnTo>
                      <a:pt x="2507" y="834"/>
                    </a:lnTo>
                    <a:lnTo>
                      <a:pt x="2511" y="830"/>
                    </a:lnTo>
                    <a:lnTo>
                      <a:pt x="2515" y="826"/>
                    </a:lnTo>
                    <a:lnTo>
                      <a:pt x="2519" y="819"/>
                    </a:lnTo>
                    <a:lnTo>
                      <a:pt x="2523" y="816"/>
                    </a:lnTo>
                    <a:lnTo>
                      <a:pt x="2527" y="810"/>
                    </a:lnTo>
                    <a:lnTo>
                      <a:pt x="2531" y="807"/>
                    </a:lnTo>
                    <a:lnTo>
                      <a:pt x="2534" y="802"/>
                    </a:lnTo>
                    <a:lnTo>
                      <a:pt x="2538" y="797"/>
                    </a:lnTo>
                    <a:lnTo>
                      <a:pt x="2542" y="793"/>
                    </a:lnTo>
                    <a:lnTo>
                      <a:pt x="2546" y="787"/>
                    </a:lnTo>
                    <a:lnTo>
                      <a:pt x="2550" y="783"/>
                    </a:lnTo>
                    <a:lnTo>
                      <a:pt x="2554" y="778"/>
                    </a:lnTo>
                    <a:lnTo>
                      <a:pt x="2558" y="773"/>
                    </a:lnTo>
                    <a:lnTo>
                      <a:pt x="2562" y="768"/>
                    </a:lnTo>
                    <a:lnTo>
                      <a:pt x="2566" y="764"/>
                    </a:lnTo>
                    <a:lnTo>
                      <a:pt x="2570" y="759"/>
                    </a:lnTo>
                    <a:lnTo>
                      <a:pt x="2574" y="756"/>
                    </a:lnTo>
                    <a:lnTo>
                      <a:pt x="2578" y="751"/>
                    </a:lnTo>
                    <a:lnTo>
                      <a:pt x="2582" y="746"/>
                    </a:lnTo>
                    <a:lnTo>
                      <a:pt x="2586" y="741"/>
                    </a:lnTo>
                    <a:lnTo>
                      <a:pt x="2590" y="737"/>
                    </a:lnTo>
                    <a:lnTo>
                      <a:pt x="2594" y="732"/>
                    </a:lnTo>
                    <a:lnTo>
                      <a:pt x="2598" y="729"/>
                    </a:lnTo>
                    <a:lnTo>
                      <a:pt x="2602" y="724"/>
                    </a:lnTo>
                    <a:lnTo>
                      <a:pt x="2605" y="718"/>
                    </a:lnTo>
                    <a:lnTo>
                      <a:pt x="2609" y="715"/>
                    </a:lnTo>
                    <a:lnTo>
                      <a:pt x="2613" y="711"/>
                    </a:lnTo>
                    <a:lnTo>
                      <a:pt x="2617" y="705"/>
                    </a:lnTo>
                    <a:lnTo>
                      <a:pt x="2621" y="702"/>
                    </a:lnTo>
                    <a:lnTo>
                      <a:pt x="2625" y="698"/>
                    </a:lnTo>
                    <a:lnTo>
                      <a:pt x="2629" y="693"/>
                    </a:lnTo>
                    <a:lnTo>
                      <a:pt x="2633" y="689"/>
                    </a:lnTo>
                    <a:lnTo>
                      <a:pt x="2637" y="685"/>
                    </a:lnTo>
                    <a:lnTo>
                      <a:pt x="2641" y="679"/>
                    </a:lnTo>
                    <a:lnTo>
                      <a:pt x="2645" y="675"/>
                    </a:lnTo>
                    <a:lnTo>
                      <a:pt x="2649" y="671"/>
                    </a:lnTo>
                    <a:lnTo>
                      <a:pt x="2653" y="668"/>
                    </a:lnTo>
                    <a:lnTo>
                      <a:pt x="2657" y="663"/>
                    </a:lnTo>
                    <a:lnTo>
                      <a:pt x="2661" y="658"/>
                    </a:lnTo>
                    <a:lnTo>
                      <a:pt x="2665" y="655"/>
                    </a:lnTo>
                    <a:lnTo>
                      <a:pt x="2669" y="648"/>
                    </a:lnTo>
                    <a:lnTo>
                      <a:pt x="2672" y="645"/>
                    </a:lnTo>
                    <a:lnTo>
                      <a:pt x="2676" y="641"/>
                    </a:lnTo>
                    <a:lnTo>
                      <a:pt x="2680" y="636"/>
                    </a:lnTo>
                    <a:lnTo>
                      <a:pt x="2684" y="633"/>
                    </a:lnTo>
                    <a:lnTo>
                      <a:pt x="2688" y="627"/>
                    </a:lnTo>
                    <a:lnTo>
                      <a:pt x="2692" y="625"/>
                    </a:lnTo>
                    <a:lnTo>
                      <a:pt x="2696" y="618"/>
                    </a:lnTo>
                    <a:lnTo>
                      <a:pt x="2700" y="616"/>
                    </a:lnTo>
                    <a:lnTo>
                      <a:pt x="2704" y="612"/>
                    </a:lnTo>
                    <a:lnTo>
                      <a:pt x="2708" y="607"/>
                    </a:lnTo>
                    <a:lnTo>
                      <a:pt x="2712" y="603"/>
                    </a:lnTo>
                    <a:lnTo>
                      <a:pt x="2716" y="600"/>
                    </a:lnTo>
                    <a:lnTo>
                      <a:pt x="2720" y="595"/>
                    </a:lnTo>
                    <a:lnTo>
                      <a:pt x="2724" y="590"/>
                    </a:lnTo>
                    <a:lnTo>
                      <a:pt x="2728" y="587"/>
                    </a:lnTo>
                    <a:lnTo>
                      <a:pt x="2732" y="583"/>
                    </a:lnTo>
                    <a:lnTo>
                      <a:pt x="2736" y="578"/>
                    </a:lnTo>
                    <a:lnTo>
                      <a:pt x="2739" y="576"/>
                    </a:lnTo>
                    <a:lnTo>
                      <a:pt x="2743" y="571"/>
                    </a:lnTo>
                    <a:lnTo>
                      <a:pt x="2747" y="566"/>
                    </a:lnTo>
                    <a:lnTo>
                      <a:pt x="2751" y="563"/>
                    </a:lnTo>
                    <a:lnTo>
                      <a:pt x="2755" y="559"/>
                    </a:lnTo>
                    <a:lnTo>
                      <a:pt x="2759" y="555"/>
                    </a:lnTo>
                    <a:lnTo>
                      <a:pt x="2763" y="551"/>
                    </a:lnTo>
                    <a:lnTo>
                      <a:pt x="2767" y="546"/>
                    </a:lnTo>
                    <a:lnTo>
                      <a:pt x="2771" y="544"/>
                    </a:lnTo>
                    <a:lnTo>
                      <a:pt x="2775" y="541"/>
                    </a:lnTo>
                    <a:lnTo>
                      <a:pt x="2779" y="535"/>
                    </a:lnTo>
                    <a:lnTo>
                      <a:pt x="2783" y="531"/>
                    </a:lnTo>
                    <a:lnTo>
                      <a:pt x="2787" y="528"/>
                    </a:lnTo>
                    <a:lnTo>
                      <a:pt x="2791" y="523"/>
                    </a:lnTo>
                    <a:lnTo>
                      <a:pt x="2795" y="520"/>
                    </a:lnTo>
                    <a:lnTo>
                      <a:pt x="2799" y="516"/>
                    </a:lnTo>
                    <a:lnTo>
                      <a:pt x="2803" y="513"/>
                    </a:lnTo>
                    <a:lnTo>
                      <a:pt x="2807" y="507"/>
                    </a:lnTo>
                    <a:lnTo>
                      <a:pt x="2810" y="505"/>
                    </a:lnTo>
                    <a:lnTo>
                      <a:pt x="2814" y="499"/>
                    </a:lnTo>
                    <a:lnTo>
                      <a:pt x="2818" y="496"/>
                    </a:lnTo>
                    <a:lnTo>
                      <a:pt x="2822" y="493"/>
                    </a:lnTo>
                    <a:lnTo>
                      <a:pt x="2826" y="490"/>
                    </a:lnTo>
                    <a:lnTo>
                      <a:pt x="2830" y="486"/>
                    </a:lnTo>
                    <a:lnTo>
                      <a:pt x="2834" y="482"/>
                    </a:lnTo>
                    <a:lnTo>
                      <a:pt x="2838" y="479"/>
                    </a:lnTo>
                    <a:lnTo>
                      <a:pt x="2842" y="476"/>
                    </a:lnTo>
                    <a:lnTo>
                      <a:pt x="2846" y="471"/>
                    </a:lnTo>
                    <a:lnTo>
                      <a:pt x="2850" y="468"/>
                    </a:lnTo>
                    <a:lnTo>
                      <a:pt x="2854" y="464"/>
                    </a:lnTo>
                    <a:lnTo>
                      <a:pt x="2858" y="461"/>
                    </a:lnTo>
                    <a:lnTo>
                      <a:pt x="2862" y="456"/>
                    </a:lnTo>
                    <a:lnTo>
                      <a:pt x="2866" y="454"/>
                    </a:lnTo>
                    <a:lnTo>
                      <a:pt x="2870" y="450"/>
                    </a:lnTo>
                    <a:lnTo>
                      <a:pt x="2874" y="446"/>
                    </a:lnTo>
                    <a:lnTo>
                      <a:pt x="2877" y="444"/>
                    </a:lnTo>
                    <a:lnTo>
                      <a:pt x="2881" y="440"/>
                    </a:lnTo>
                    <a:lnTo>
                      <a:pt x="2885" y="437"/>
                    </a:lnTo>
                    <a:lnTo>
                      <a:pt x="2889" y="433"/>
                    </a:lnTo>
                    <a:lnTo>
                      <a:pt x="2893" y="430"/>
                    </a:lnTo>
                    <a:lnTo>
                      <a:pt x="2897" y="426"/>
                    </a:lnTo>
                    <a:lnTo>
                      <a:pt x="2901" y="422"/>
                    </a:lnTo>
                    <a:lnTo>
                      <a:pt x="2905" y="418"/>
                    </a:lnTo>
                    <a:lnTo>
                      <a:pt x="2909" y="417"/>
                    </a:lnTo>
                    <a:lnTo>
                      <a:pt x="2913" y="414"/>
                    </a:lnTo>
                    <a:lnTo>
                      <a:pt x="2917" y="410"/>
                    </a:lnTo>
                    <a:lnTo>
                      <a:pt x="2921" y="406"/>
                    </a:lnTo>
                    <a:lnTo>
                      <a:pt x="2925" y="401"/>
                    </a:lnTo>
                    <a:lnTo>
                      <a:pt x="2929" y="398"/>
                    </a:lnTo>
                    <a:lnTo>
                      <a:pt x="2933" y="396"/>
                    </a:lnTo>
                    <a:lnTo>
                      <a:pt x="2937" y="391"/>
                    </a:lnTo>
                    <a:lnTo>
                      <a:pt x="2941" y="390"/>
                    </a:lnTo>
                    <a:lnTo>
                      <a:pt x="2944" y="386"/>
                    </a:lnTo>
                    <a:lnTo>
                      <a:pt x="2948" y="384"/>
                    </a:lnTo>
                    <a:lnTo>
                      <a:pt x="2952" y="381"/>
                    </a:lnTo>
                    <a:lnTo>
                      <a:pt x="2956" y="377"/>
                    </a:lnTo>
                    <a:lnTo>
                      <a:pt x="2960" y="375"/>
                    </a:lnTo>
                    <a:lnTo>
                      <a:pt x="2964" y="371"/>
                    </a:lnTo>
                    <a:lnTo>
                      <a:pt x="2968" y="368"/>
                    </a:lnTo>
                    <a:lnTo>
                      <a:pt x="2972" y="365"/>
                    </a:lnTo>
                    <a:lnTo>
                      <a:pt x="2976" y="361"/>
                    </a:lnTo>
                    <a:lnTo>
                      <a:pt x="2980" y="359"/>
                    </a:lnTo>
                    <a:lnTo>
                      <a:pt x="2984" y="356"/>
                    </a:lnTo>
                    <a:lnTo>
                      <a:pt x="2988" y="351"/>
                    </a:lnTo>
                    <a:lnTo>
                      <a:pt x="2992" y="351"/>
                    </a:lnTo>
                    <a:lnTo>
                      <a:pt x="2996" y="346"/>
                    </a:lnTo>
                    <a:lnTo>
                      <a:pt x="3000" y="344"/>
                    </a:lnTo>
                    <a:lnTo>
                      <a:pt x="3004" y="340"/>
                    </a:lnTo>
                    <a:lnTo>
                      <a:pt x="3008" y="338"/>
                    </a:lnTo>
                    <a:lnTo>
                      <a:pt x="3012" y="335"/>
                    </a:lnTo>
                    <a:lnTo>
                      <a:pt x="3015" y="333"/>
                    </a:lnTo>
                    <a:lnTo>
                      <a:pt x="3019" y="329"/>
                    </a:lnTo>
                    <a:lnTo>
                      <a:pt x="3023" y="326"/>
                    </a:lnTo>
                    <a:lnTo>
                      <a:pt x="3027" y="324"/>
                    </a:lnTo>
                    <a:lnTo>
                      <a:pt x="3031" y="320"/>
                    </a:lnTo>
                    <a:lnTo>
                      <a:pt x="3035" y="318"/>
                    </a:lnTo>
                    <a:lnTo>
                      <a:pt x="3039" y="315"/>
                    </a:lnTo>
                    <a:lnTo>
                      <a:pt x="3043" y="313"/>
                    </a:lnTo>
                    <a:lnTo>
                      <a:pt x="3047" y="310"/>
                    </a:lnTo>
                    <a:lnTo>
                      <a:pt x="3051" y="306"/>
                    </a:lnTo>
                    <a:lnTo>
                      <a:pt x="3055" y="305"/>
                    </a:lnTo>
                    <a:lnTo>
                      <a:pt x="3059" y="301"/>
                    </a:lnTo>
                    <a:lnTo>
                      <a:pt x="3063" y="298"/>
                    </a:lnTo>
                    <a:lnTo>
                      <a:pt x="3067" y="298"/>
                    </a:lnTo>
                    <a:lnTo>
                      <a:pt x="3071" y="293"/>
                    </a:lnTo>
                    <a:lnTo>
                      <a:pt x="3075" y="292"/>
                    </a:lnTo>
                    <a:lnTo>
                      <a:pt x="3079" y="288"/>
                    </a:lnTo>
                    <a:lnTo>
                      <a:pt x="3082" y="286"/>
                    </a:lnTo>
                    <a:lnTo>
                      <a:pt x="3086" y="283"/>
                    </a:lnTo>
                    <a:lnTo>
                      <a:pt x="3090" y="280"/>
                    </a:lnTo>
                    <a:lnTo>
                      <a:pt x="3094" y="278"/>
                    </a:lnTo>
                    <a:lnTo>
                      <a:pt x="3098" y="274"/>
                    </a:lnTo>
                    <a:lnTo>
                      <a:pt x="3102" y="272"/>
                    </a:lnTo>
                    <a:lnTo>
                      <a:pt x="3106" y="270"/>
                    </a:lnTo>
                    <a:lnTo>
                      <a:pt x="3110" y="267"/>
                    </a:lnTo>
                    <a:lnTo>
                      <a:pt x="3114" y="265"/>
                    </a:lnTo>
                    <a:lnTo>
                      <a:pt x="3118" y="264"/>
                    </a:lnTo>
                    <a:lnTo>
                      <a:pt x="3122" y="261"/>
                    </a:lnTo>
                    <a:lnTo>
                      <a:pt x="3126" y="257"/>
                    </a:lnTo>
                    <a:lnTo>
                      <a:pt x="3130" y="255"/>
                    </a:lnTo>
                    <a:lnTo>
                      <a:pt x="3134" y="253"/>
                    </a:lnTo>
                    <a:lnTo>
                      <a:pt x="3138" y="252"/>
                    </a:lnTo>
                    <a:lnTo>
                      <a:pt x="3142" y="249"/>
                    </a:lnTo>
                    <a:lnTo>
                      <a:pt x="3146" y="247"/>
                    </a:lnTo>
                    <a:lnTo>
                      <a:pt x="3150" y="24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0" name="Freeform 2752"/>
              <p:cNvSpPr>
                <a:spLocks/>
              </p:cNvSpPr>
              <p:nvPr/>
            </p:nvSpPr>
            <p:spPr bwMode="auto">
              <a:xfrm flipV="1">
                <a:off x="506" y="844"/>
                <a:ext cx="1814" cy="107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10"/>
                  </a:cxn>
                  <a:cxn ang="0">
                    <a:pos x="303" y="21"/>
                  </a:cxn>
                  <a:cxn ang="0">
                    <a:pos x="354" y="40"/>
                  </a:cxn>
                  <a:cxn ang="0">
                    <a:pos x="406" y="67"/>
                  </a:cxn>
                  <a:cxn ang="0">
                    <a:pos x="457" y="101"/>
                  </a:cxn>
                  <a:cxn ang="0">
                    <a:pos x="508" y="148"/>
                  </a:cxn>
                  <a:cxn ang="0">
                    <a:pos x="559" y="204"/>
                  </a:cxn>
                  <a:cxn ang="0">
                    <a:pos x="611" y="272"/>
                  </a:cxn>
                  <a:cxn ang="0">
                    <a:pos x="662" y="351"/>
                  </a:cxn>
                  <a:cxn ang="0">
                    <a:pos x="713" y="438"/>
                  </a:cxn>
                  <a:cxn ang="0">
                    <a:pos x="764" y="535"/>
                  </a:cxn>
                  <a:cxn ang="0">
                    <a:pos x="816" y="638"/>
                  </a:cxn>
                  <a:cxn ang="0">
                    <a:pos x="867" y="746"/>
                  </a:cxn>
                  <a:cxn ang="0">
                    <a:pos x="918" y="858"/>
                  </a:cxn>
                  <a:cxn ang="0">
                    <a:pos x="969" y="971"/>
                  </a:cxn>
                  <a:cxn ang="0">
                    <a:pos x="1021" y="1084"/>
                  </a:cxn>
                  <a:cxn ang="0">
                    <a:pos x="1072" y="1195"/>
                  </a:cxn>
                  <a:cxn ang="0">
                    <a:pos x="1123" y="1300"/>
                  </a:cxn>
                  <a:cxn ang="0">
                    <a:pos x="1174" y="1401"/>
                  </a:cxn>
                  <a:cxn ang="0">
                    <a:pos x="1226" y="1494"/>
                  </a:cxn>
                  <a:cxn ang="0">
                    <a:pos x="1277" y="1580"/>
                  </a:cxn>
                  <a:cxn ang="0">
                    <a:pos x="1328" y="1653"/>
                  </a:cxn>
                  <a:cxn ang="0">
                    <a:pos x="1379" y="1717"/>
                  </a:cxn>
                  <a:cxn ang="0">
                    <a:pos x="1431" y="1772"/>
                  </a:cxn>
                  <a:cxn ang="0">
                    <a:pos x="1482" y="1812"/>
                  </a:cxn>
                  <a:cxn ang="0">
                    <a:pos x="1533" y="1841"/>
                  </a:cxn>
                  <a:cxn ang="0">
                    <a:pos x="1584" y="1860"/>
                  </a:cxn>
                  <a:cxn ang="0">
                    <a:pos x="1636" y="1866"/>
                  </a:cxn>
                  <a:cxn ang="0">
                    <a:pos x="1687" y="1862"/>
                  </a:cxn>
                  <a:cxn ang="0">
                    <a:pos x="1738" y="1846"/>
                  </a:cxn>
                  <a:cxn ang="0">
                    <a:pos x="1789" y="1821"/>
                  </a:cxn>
                  <a:cxn ang="0">
                    <a:pos x="1841" y="1787"/>
                  </a:cxn>
                  <a:cxn ang="0">
                    <a:pos x="1892" y="1745"/>
                  </a:cxn>
                  <a:cxn ang="0">
                    <a:pos x="1943" y="1697"/>
                  </a:cxn>
                  <a:cxn ang="0">
                    <a:pos x="1994" y="1640"/>
                  </a:cxn>
                  <a:cxn ang="0">
                    <a:pos x="2046" y="1577"/>
                  </a:cxn>
                  <a:cxn ang="0">
                    <a:pos x="2097" y="1512"/>
                  </a:cxn>
                  <a:cxn ang="0">
                    <a:pos x="2148" y="1441"/>
                  </a:cxn>
                  <a:cxn ang="0">
                    <a:pos x="2199" y="1369"/>
                  </a:cxn>
                  <a:cxn ang="0">
                    <a:pos x="2251" y="1295"/>
                  </a:cxn>
                  <a:cxn ang="0">
                    <a:pos x="2302" y="1219"/>
                  </a:cxn>
                  <a:cxn ang="0">
                    <a:pos x="2353" y="1143"/>
                  </a:cxn>
                  <a:cxn ang="0">
                    <a:pos x="2404" y="1068"/>
                  </a:cxn>
                  <a:cxn ang="0">
                    <a:pos x="2456" y="993"/>
                  </a:cxn>
                  <a:cxn ang="0">
                    <a:pos x="2507" y="920"/>
                  </a:cxn>
                  <a:cxn ang="0">
                    <a:pos x="2558" y="847"/>
                  </a:cxn>
                  <a:cxn ang="0">
                    <a:pos x="2609" y="780"/>
                  </a:cxn>
                  <a:cxn ang="0">
                    <a:pos x="2661" y="713"/>
                  </a:cxn>
                  <a:cxn ang="0">
                    <a:pos x="2712" y="652"/>
                  </a:cxn>
                  <a:cxn ang="0">
                    <a:pos x="2763" y="592"/>
                  </a:cxn>
                  <a:cxn ang="0">
                    <a:pos x="2814" y="536"/>
                  </a:cxn>
                  <a:cxn ang="0">
                    <a:pos x="2866" y="482"/>
                  </a:cxn>
                  <a:cxn ang="0">
                    <a:pos x="2917" y="431"/>
                  </a:cxn>
                  <a:cxn ang="0">
                    <a:pos x="2968" y="385"/>
                  </a:cxn>
                  <a:cxn ang="0">
                    <a:pos x="3019" y="342"/>
                  </a:cxn>
                  <a:cxn ang="0">
                    <a:pos x="3071" y="301"/>
                  </a:cxn>
                  <a:cxn ang="0">
                    <a:pos x="3122" y="267"/>
                  </a:cxn>
                </a:cxnLst>
                <a:rect l="0" t="0" r="r" b="b"/>
                <a:pathLst>
                  <a:path w="3150" h="1868">
                    <a:moveTo>
                      <a:pt x="0" y="3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0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5"/>
                    </a:lnTo>
                    <a:lnTo>
                      <a:pt x="205" y="6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5"/>
                    </a:lnTo>
                    <a:lnTo>
                      <a:pt x="224" y="8"/>
                    </a:lnTo>
                    <a:lnTo>
                      <a:pt x="228" y="8"/>
                    </a:lnTo>
                    <a:lnTo>
                      <a:pt x="232" y="9"/>
                    </a:lnTo>
                    <a:lnTo>
                      <a:pt x="236" y="9"/>
                    </a:lnTo>
                    <a:lnTo>
                      <a:pt x="240" y="9"/>
                    </a:lnTo>
                    <a:lnTo>
                      <a:pt x="244" y="11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11"/>
                    </a:lnTo>
                    <a:lnTo>
                      <a:pt x="260" y="13"/>
                    </a:lnTo>
                    <a:lnTo>
                      <a:pt x="264" y="12"/>
                    </a:lnTo>
                    <a:lnTo>
                      <a:pt x="268" y="14"/>
                    </a:lnTo>
                    <a:lnTo>
                      <a:pt x="272" y="15"/>
                    </a:lnTo>
                    <a:lnTo>
                      <a:pt x="275" y="16"/>
                    </a:lnTo>
                    <a:lnTo>
                      <a:pt x="279" y="17"/>
                    </a:lnTo>
                    <a:lnTo>
                      <a:pt x="283" y="17"/>
                    </a:lnTo>
                    <a:lnTo>
                      <a:pt x="287" y="17"/>
                    </a:lnTo>
                    <a:lnTo>
                      <a:pt x="291" y="18"/>
                    </a:lnTo>
                    <a:lnTo>
                      <a:pt x="295" y="20"/>
                    </a:lnTo>
                    <a:lnTo>
                      <a:pt x="299" y="22"/>
                    </a:lnTo>
                    <a:lnTo>
                      <a:pt x="303" y="21"/>
                    </a:lnTo>
                    <a:lnTo>
                      <a:pt x="307" y="23"/>
                    </a:lnTo>
                    <a:lnTo>
                      <a:pt x="311" y="24"/>
                    </a:lnTo>
                    <a:lnTo>
                      <a:pt x="315" y="25"/>
                    </a:lnTo>
                    <a:lnTo>
                      <a:pt x="319" y="27"/>
                    </a:lnTo>
                    <a:lnTo>
                      <a:pt x="323" y="27"/>
                    </a:lnTo>
                    <a:lnTo>
                      <a:pt x="327" y="30"/>
                    </a:lnTo>
                    <a:lnTo>
                      <a:pt x="331" y="31"/>
                    </a:lnTo>
                    <a:lnTo>
                      <a:pt x="335" y="32"/>
                    </a:lnTo>
                    <a:lnTo>
                      <a:pt x="339" y="34"/>
                    </a:lnTo>
                    <a:lnTo>
                      <a:pt x="342" y="36"/>
                    </a:lnTo>
                    <a:lnTo>
                      <a:pt x="346" y="36"/>
                    </a:lnTo>
                    <a:lnTo>
                      <a:pt x="350" y="37"/>
                    </a:lnTo>
                    <a:lnTo>
                      <a:pt x="354" y="40"/>
                    </a:lnTo>
                    <a:lnTo>
                      <a:pt x="358" y="41"/>
                    </a:lnTo>
                    <a:lnTo>
                      <a:pt x="362" y="44"/>
                    </a:lnTo>
                    <a:lnTo>
                      <a:pt x="366" y="45"/>
                    </a:lnTo>
                    <a:lnTo>
                      <a:pt x="370" y="47"/>
                    </a:lnTo>
                    <a:lnTo>
                      <a:pt x="374" y="48"/>
                    </a:lnTo>
                    <a:lnTo>
                      <a:pt x="378" y="52"/>
                    </a:lnTo>
                    <a:lnTo>
                      <a:pt x="382" y="54"/>
                    </a:lnTo>
                    <a:lnTo>
                      <a:pt x="386" y="55"/>
                    </a:lnTo>
                    <a:lnTo>
                      <a:pt x="390" y="58"/>
                    </a:lnTo>
                    <a:lnTo>
                      <a:pt x="394" y="61"/>
                    </a:lnTo>
                    <a:lnTo>
                      <a:pt x="398" y="60"/>
                    </a:lnTo>
                    <a:lnTo>
                      <a:pt x="402" y="64"/>
                    </a:lnTo>
                    <a:lnTo>
                      <a:pt x="406" y="67"/>
                    </a:lnTo>
                    <a:lnTo>
                      <a:pt x="410" y="68"/>
                    </a:lnTo>
                    <a:lnTo>
                      <a:pt x="413" y="71"/>
                    </a:lnTo>
                    <a:lnTo>
                      <a:pt x="417" y="74"/>
                    </a:lnTo>
                    <a:lnTo>
                      <a:pt x="421" y="76"/>
                    </a:lnTo>
                    <a:lnTo>
                      <a:pt x="425" y="79"/>
                    </a:lnTo>
                    <a:lnTo>
                      <a:pt x="429" y="82"/>
                    </a:lnTo>
                    <a:lnTo>
                      <a:pt x="433" y="84"/>
                    </a:lnTo>
                    <a:lnTo>
                      <a:pt x="437" y="86"/>
                    </a:lnTo>
                    <a:lnTo>
                      <a:pt x="441" y="91"/>
                    </a:lnTo>
                    <a:lnTo>
                      <a:pt x="445" y="92"/>
                    </a:lnTo>
                    <a:lnTo>
                      <a:pt x="449" y="96"/>
                    </a:lnTo>
                    <a:lnTo>
                      <a:pt x="453" y="98"/>
                    </a:lnTo>
                    <a:lnTo>
                      <a:pt x="457" y="101"/>
                    </a:lnTo>
                    <a:lnTo>
                      <a:pt x="461" y="107"/>
                    </a:lnTo>
                    <a:lnTo>
                      <a:pt x="465" y="108"/>
                    </a:lnTo>
                    <a:lnTo>
                      <a:pt x="469" y="111"/>
                    </a:lnTo>
                    <a:lnTo>
                      <a:pt x="473" y="114"/>
                    </a:lnTo>
                    <a:lnTo>
                      <a:pt x="477" y="117"/>
                    </a:lnTo>
                    <a:lnTo>
                      <a:pt x="480" y="120"/>
                    </a:lnTo>
                    <a:lnTo>
                      <a:pt x="484" y="125"/>
                    </a:lnTo>
                    <a:lnTo>
                      <a:pt x="488" y="130"/>
                    </a:lnTo>
                    <a:lnTo>
                      <a:pt x="492" y="133"/>
                    </a:lnTo>
                    <a:lnTo>
                      <a:pt x="496" y="136"/>
                    </a:lnTo>
                    <a:lnTo>
                      <a:pt x="500" y="140"/>
                    </a:lnTo>
                    <a:lnTo>
                      <a:pt x="504" y="144"/>
                    </a:lnTo>
                    <a:lnTo>
                      <a:pt x="508" y="148"/>
                    </a:lnTo>
                    <a:lnTo>
                      <a:pt x="512" y="151"/>
                    </a:lnTo>
                    <a:lnTo>
                      <a:pt x="516" y="156"/>
                    </a:lnTo>
                    <a:lnTo>
                      <a:pt x="520" y="161"/>
                    </a:lnTo>
                    <a:lnTo>
                      <a:pt x="524" y="165"/>
                    </a:lnTo>
                    <a:lnTo>
                      <a:pt x="528" y="170"/>
                    </a:lnTo>
                    <a:lnTo>
                      <a:pt x="532" y="173"/>
                    </a:lnTo>
                    <a:lnTo>
                      <a:pt x="536" y="178"/>
                    </a:lnTo>
                    <a:lnTo>
                      <a:pt x="540" y="181"/>
                    </a:lnTo>
                    <a:lnTo>
                      <a:pt x="544" y="185"/>
                    </a:lnTo>
                    <a:lnTo>
                      <a:pt x="547" y="192"/>
                    </a:lnTo>
                    <a:lnTo>
                      <a:pt x="551" y="196"/>
                    </a:lnTo>
                    <a:lnTo>
                      <a:pt x="555" y="200"/>
                    </a:lnTo>
                    <a:lnTo>
                      <a:pt x="559" y="204"/>
                    </a:lnTo>
                    <a:lnTo>
                      <a:pt x="563" y="209"/>
                    </a:lnTo>
                    <a:lnTo>
                      <a:pt x="567" y="214"/>
                    </a:lnTo>
                    <a:lnTo>
                      <a:pt x="571" y="219"/>
                    </a:lnTo>
                    <a:lnTo>
                      <a:pt x="575" y="224"/>
                    </a:lnTo>
                    <a:lnTo>
                      <a:pt x="579" y="228"/>
                    </a:lnTo>
                    <a:lnTo>
                      <a:pt x="583" y="235"/>
                    </a:lnTo>
                    <a:lnTo>
                      <a:pt x="587" y="241"/>
                    </a:lnTo>
                    <a:lnTo>
                      <a:pt x="591" y="246"/>
                    </a:lnTo>
                    <a:lnTo>
                      <a:pt x="595" y="251"/>
                    </a:lnTo>
                    <a:lnTo>
                      <a:pt x="599" y="255"/>
                    </a:lnTo>
                    <a:lnTo>
                      <a:pt x="603" y="262"/>
                    </a:lnTo>
                    <a:lnTo>
                      <a:pt x="607" y="267"/>
                    </a:lnTo>
                    <a:lnTo>
                      <a:pt x="611" y="272"/>
                    </a:lnTo>
                    <a:lnTo>
                      <a:pt x="615" y="277"/>
                    </a:lnTo>
                    <a:lnTo>
                      <a:pt x="618" y="284"/>
                    </a:lnTo>
                    <a:lnTo>
                      <a:pt x="622" y="289"/>
                    </a:lnTo>
                    <a:lnTo>
                      <a:pt x="626" y="296"/>
                    </a:lnTo>
                    <a:lnTo>
                      <a:pt x="630" y="302"/>
                    </a:lnTo>
                    <a:lnTo>
                      <a:pt x="634" y="309"/>
                    </a:lnTo>
                    <a:lnTo>
                      <a:pt x="638" y="313"/>
                    </a:lnTo>
                    <a:lnTo>
                      <a:pt x="642" y="320"/>
                    </a:lnTo>
                    <a:lnTo>
                      <a:pt x="646" y="325"/>
                    </a:lnTo>
                    <a:lnTo>
                      <a:pt x="650" y="331"/>
                    </a:lnTo>
                    <a:lnTo>
                      <a:pt x="654" y="338"/>
                    </a:lnTo>
                    <a:lnTo>
                      <a:pt x="658" y="344"/>
                    </a:lnTo>
                    <a:lnTo>
                      <a:pt x="662" y="351"/>
                    </a:lnTo>
                    <a:lnTo>
                      <a:pt x="666" y="358"/>
                    </a:lnTo>
                    <a:lnTo>
                      <a:pt x="670" y="364"/>
                    </a:lnTo>
                    <a:lnTo>
                      <a:pt x="674" y="370"/>
                    </a:lnTo>
                    <a:lnTo>
                      <a:pt x="678" y="376"/>
                    </a:lnTo>
                    <a:lnTo>
                      <a:pt x="682" y="382"/>
                    </a:lnTo>
                    <a:lnTo>
                      <a:pt x="685" y="392"/>
                    </a:lnTo>
                    <a:lnTo>
                      <a:pt x="689" y="397"/>
                    </a:lnTo>
                    <a:lnTo>
                      <a:pt x="693" y="404"/>
                    </a:lnTo>
                    <a:lnTo>
                      <a:pt x="697" y="410"/>
                    </a:lnTo>
                    <a:lnTo>
                      <a:pt x="701" y="418"/>
                    </a:lnTo>
                    <a:lnTo>
                      <a:pt x="705" y="423"/>
                    </a:lnTo>
                    <a:lnTo>
                      <a:pt x="709" y="432"/>
                    </a:lnTo>
                    <a:lnTo>
                      <a:pt x="713" y="438"/>
                    </a:lnTo>
                    <a:lnTo>
                      <a:pt x="717" y="446"/>
                    </a:lnTo>
                    <a:lnTo>
                      <a:pt x="721" y="452"/>
                    </a:lnTo>
                    <a:lnTo>
                      <a:pt x="725" y="460"/>
                    </a:lnTo>
                    <a:lnTo>
                      <a:pt x="729" y="467"/>
                    </a:lnTo>
                    <a:lnTo>
                      <a:pt x="733" y="475"/>
                    </a:lnTo>
                    <a:lnTo>
                      <a:pt x="737" y="482"/>
                    </a:lnTo>
                    <a:lnTo>
                      <a:pt x="741" y="490"/>
                    </a:lnTo>
                    <a:lnTo>
                      <a:pt x="745" y="496"/>
                    </a:lnTo>
                    <a:lnTo>
                      <a:pt x="749" y="506"/>
                    </a:lnTo>
                    <a:lnTo>
                      <a:pt x="753" y="513"/>
                    </a:lnTo>
                    <a:lnTo>
                      <a:pt x="756" y="520"/>
                    </a:lnTo>
                    <a:lnTo>
                      <a:pt x="760" y="526"/>
                    </a:lnTo>
                    <a:lnTo>
                      <a:pt x="764" y="535"/>
                    </a:lnTo>
                    <a:lnTo>
                      <a:pt x="768" y="542"/>
                    </a:lnTo>
                    <a:lnTo>
                      <a:pt x="772" y="551"/>
                    </a:lnTo>
                    <a:lnTo>
                      <a:pt x="776" y="559"/>
                    </a:lnTo>
                    <a:lnTo>
                      <a:pt x="780" y="568"/>
                    </a:lnTo>
                    <a:lnTo>
                      <a:pt x="784" y="574"/>
                    </a:lnTo>
                    <a:lnTo>
                      <a:pt x="788" y="582"/>
                    </a:lnTo>
                    <a:lnTo>
                      <a:pt x="792" y="590"/>
                    </a:lnTo>
                    <a:lnTo>
                      <a:pt x="796" y="599"/>
                    </a:lnTo>
                    <a:lnTo>
                      <a:pt x="800" y="606"/>
                    </a:lnTo>
                    <a:lnTo>
                      <a:pt x="804" y="614"/>
                    </a:lnTo>
                    <a:lnTo>
                      <a:pt x="808" y="623"/>
                    </a:lnTo>
                    <a:lnTo>
                      <a:pt x="812" y="630"/>
                    </a:lnTo>
                    <a:lnTo>
                      <a:pt x="816" y="638"/>
                    </a:lnTo>
                    <a:lnTo>
                      <a:pt x="820" y="647"/>
                    </a:lnTo>
                    <a:lnTo>
                      <a:pt x="823" y="654"/>
                    </a:lnTo>
                    <a:lnTo>
                      <a:pt x="827" y="663"/>
                    </a:lnTo>
                    <a:lnTo>
                      <a:pt x="831" y="670"/>
                    </a:lnTo>
                    <a:lnTo>
                      <a:pt x="835" y="679"/>
                    </a:lnTo>
                    <a:lnTo>
                      <a:pt x="839" y="688"/>
                    </a:lnTo>
                    <a:lnTo>
                      <a:pt x="843" y="696"/>
                    </a:lnTo>
                    <a:lnTo>
                      <a:pt x="847" y="705"/>
                    </a:lnTo>
                    <a:lnTo>
                      <a:pt x="851" y="713"/>
                    </a:lnTo>
                    <a:lnTo>
                      <a:pt x="855" y="722"/>
                    </a:lnTo>
                    <a:lnTo>
                      <a:pt x="859" y="729"/>
                    </a:lnTo>
                    <a:lnTo>
                      <a:pt x="863" y="737"/>
                    </a:lnTo>
                    <a:lnTo>
                      <a:pt x="867" y="746"/>
                    </a:lnTo>
                    <a:lnTo>
                      <a:pt x="871" y="755"/>
                    </a:lnTo>
                    <a:lnTo>
                      <a:pt x="875" y="763"/>
                    </a:lnTo>
                    <a:lnTo>
                      <a:pt x="879" y="773"/>
                    </a:lnTo>
                    <a:lnTo>
                      <a:pt x="883" y="780"/>
                    </a:lnTo>
                    <a:lnTo>
                      <a:pt x="887" y="789"/>
                    </a:lnTo>
                    <a:lnTo>
                      <a:pt x="890" y="799"/>
                    </a:lnTo>
                    <a:lnTo>
                      <a:pt x="894" y="806"/>
                    </a:lnTo>
                    <a:lnTo>
                      <a:pt x="898" y="816"/>
                    </a:lnTo>
                    <a:lnTo>
                      <a:pt x="902" y="824"/>
                    </a:lnTo>
                    <a:lnTo>
                      <a:pt x="906" y="831"/>
                    </a:lnTo>
                    <a:lnTo>
                      <a:pt x="910" y="841"/>
                    </a:lnTo>
                    <a:lnTo>
                      <a:pt x="914" y="851"/>
                    </a:lnTo>
                    <a:lnTo>
                      <a:pt x="918" y="858"/>
                    </a:lnTo>
                    <a:lnTo>
                      <a:pt x="922" y="867"/>
                    </a:lnTo>
                    <a:lnTo>
                      <a:pt x="926" y="874"/>
                    </a:lnTo>
                    <a:lnTo>
                      <a:pt x="930" y="884"/>
                    </a:lnTo>
                    <a:lnTo>
                      <a:pt x="934" y="893"/>
                    </a:lnTo>
                    <a:lnTo>
                      <a:pt x="938" y="902"/>
                    </a:lnTo>
                    <a:lnTo>
                      <a:pt x="942" y="911"/>
                    </a:lnTo>
                    <a:lnTo>
                      <a:pt x="946" y="919"/>
                    </a:lnTo>
                    <a:lnTo>
                      <a:pt x="950" y="928"/>
                    </a:lnTo>
                    <a:lnTo>
                      <a:pt x="954" y="936"/>
                    </a:lnTo>
                    <a:lnTo>
                      <a:pt x="958" y="946"/>
                    </a:lnTo>
                    <a:lnTo>
                      <a:pt x="961" y="954"/>
                    </a:lnTo>
                    <a:lnTo>
                      <a:pt x="965" y="963"/>
                    </a:lnTo>
                    <a:lnTo>
                      <a:pt x="969" y="971"/>
                    </a:lnTo>
                    <a:lnTo>
                      <a:pt x="973" y="980"/>
                    </a:lnTo>
                    <a:lnTo>
                      <a:pt x="977" y="988"/>
                    </a:lnTo>
                    <a:lnTo>
                      <a:pt x="981" y="998"/>
                    </a:lnTo>
                    <a:lnTo>
                      <a:pt x="985" y="1006"/>
                    </a:lnTo>
                    <a:lnTo>
                      <a:pt x="989" y="1017"/>
                    </a:lnTo>
                    <a:lnTo>
                      <a:pt x="993" y="1024"/>
                    </a:lnTo>
                    <a:lnTo>
                      <a:pt x="997" y="1033"/>
                    </a:lnTo>
                    <a:lnTo>
                      <a:pt x="1001" y="1041"/>
                    </a:lnTo>
                    <a:lnTo>
                      <a:pt x="1005" y="1049"/>
                    </a:lnTo>
                    <a:lnTo>
                      <a:pt x="1009" y="1058"/>
                    </a:lnTo>
                    <a:lnTo>
                      <a:pt x="1013" y="1068"/>
                    </a:lnTo>
                    <a:lnTo>
                      <a:pt x="1017" y="1076"/>
                    </a:lnTo>
                    <a:lnTo>
                      <a:pt x="1021" y="1084"/>
                    </a:lnTo>
                    <a:lnTo>
                      <a:pt x="1025" y="1093"/>
                    </a:lnTo>
                    <a:lnTo>
                      <a:pt x="1028" y="1101"/>
                    </a:lnTo>
                    <a:lnTo>
                      <a:pt x="1032" y="1108"/>
                    </a:lnTo>
                    <a:lnTo>
                      <a:pt x="1036" y="1119"/>
                    </a:lnTo>
                    <a:lnTo>
                      <a:pt x="1040" y="1127"/>
                    </a:lnTo>
                    <a:lnTo>
                      <a:pt x="1044" y="1136"/>
                    </a:lnTo>
                    <a:lnTo>
                      <a:pt x="1048" y="1144"/>
                    </a:lnTo>
                    <a:lnTo>
                      <a:pt x="1052" y="1153"/>
                    </a:lnTo>
                    <a:lnTo>
                      <a:pt x="1056" y="1161"/>
                    </a:lnTo>
                    <a:lnTo>
                      <a:pt x="1060" y="1170"/>
                    </a:lnTo>
                    <a:lnTo>
                      <a:pt x="1064" y="1178"/>
                    </a:lnTo>
                    <a:lnTo>
                      <a:pt x="1068" y="1186"/>
                    </a:lnTo>
                    <a:lnTo>
                      <a:pt x="1072" y="1195"/>
                    </a:lnTo>
                    <a:lnTo>
                      <a:pt x="1076" y="1203"/>
                    </a:lnTo>
                    <a:lnTo>
                      <a:pt x="1080" y="1211"/>
                    </a:lnTo>
                    <a:lnTo>
                      <a:pt x="1084" y="1219"/>
                    </a:lnTo>
                    <a:lnTo>
                      <a:pt x="1088" y="1228"/>
                    </a:lnTo>
                    <a:lnTo>
                      <a:pt x="1092" y="1236"/>
                    </a:lnTo>
                    <a:lnTo>
                      <a:pt x="1095" y="1245"/>
                    </a:lnTo>
                    <a:lnTo>
                      <a:pt x="1099" y="1253"/>
                    </a:lnTo>
                    <a:lnTo>
                      <a:pt x="1103" y="1262"/>
                    </a:lnTo>
                    <a:lnTo>
                      <a:pt x="1107" y="1270"/>
                    </a:lnTo>
                    <a:lnTo>
                      <a:pt x="1111" y="1277"/>
                    </a:lnTo>
                    <a:lnTo>
                      <a:pt x="1115" y="1284"/>
                    </a:lnTo>
                    <a:lnTo>
                      <a:pt x="1119" y="1294"/>
                    </a:lnTo>
                    <a:lnTo>
                      <a:pt x="1123" y="1300"/>
                    </a:lnTo>
                    <a:lnTo>
                      <a:pt x="1127" y="1309"/>
                    </a:lnTo>
                    <a:lnTo>
                      <a:pt x="1131" y="1318"/>
                    </a:lnTo>
                    <a:lnTo>
                      <a:pt x="1135" y="1324"/>
                    </a:lnTo>
                    <a:lnTo>
                      <a:pt x="1139" y="1332"/>
                    </a:lnTo>
                    <a:lnTo>
                      <a:pt x="1143" y="1340"/>
                    </a:lnTo>
                    <a:lnTo>
                      <a:pt x="1147" y="1348"/>
                    </a:lnTo>
                    <a:lnTo>
                      <a:pt x="1151" y="1355"/>
                    </a:lnTo>
                    <a:lnTo>
                      <a:pt x="1155" y="1364"/>
                    </a:lnTo>
                    <a:lnTo>
                      <a:pt x="1159" y="1371"/>
                    </a:lnTo>
                    <a:lnTo>
                      <a:pt x="1163" y="1380"/>
                    </a:lnTo>
                    <a:lnTo>
                      <a:pt x="1166" y="1386"/>
                    </a:lnTo>
                    <a:lnTo>
                      <a:pt x="1170" y="1394"/>
                    </a:lnTo>
                    <a:lnTo>
                      <a:pt x="1174" y="1401"/>
                    </a:lnTo>
                    <a:lnTo>
                      <a:pt x="1178" y="1408"/>
                    </a:lnTo>
                    <a:lnTo>
                      <a:pt x="1182" y="1417"/>
                    </a:lnTo>
                    <a:lnTo>
                      <a:pt x="1186" y="1424"/>
                    </a:lnTo>
                    <a:lnTo>
                      <a:pt x="1190" y="1431"/>
                    </a:lnTo>
                    <a:lnTo>
                      <a:pt x="1194" y="1439"/>
                    </a:lnTo>
                    <a:lnTo>
                      <a:pt x="1198" y="1446"/>
                    </a:lnTo>
                    <a:lnTo>
                      <a:pt x="1202" y="1453"/>
                    </a:lnTo>
                    <a:lnTo>
                      <a:pt x="1206" y="1458"/>
                    </a:lnTo>
                    <a:lnTo>
                      <a:pt x="1210" y="1467"/>
                    </a:lnTo>
                    <a:lnTo>
                      <a:pt x="1214" y="1474"/>
                    </a:lnTo>
                    <a:lnTo>
                      <a:pt x="1218" y="1481"/>
                    </a:lnTo>
                    <a:lnTo>
                      <a:pt x="1222" y="1487"/>
                    </a:lnTo>
                    <a:lnTo>
                      <a:pt x="1226" y="1494"/>
                    </a:lnTo>
                    <a:lnTo>
                      <a:pt x="1230" y="1502"/>
                    </a:lnTo>
                    <a:lnTo>
                      <a:pt x="1233" y="1508"/>
                    </a:lnTo>
                    <a:lnTo>
                      <a:pt x="1237" y="1516"/>
                    </a:lnTo>
                    <a:lnTo>
                      <a:pt x="1241" y="1521"/>
                    </a:lnTo>
                    <a:lnTo>
                      <a:pt x="1245" y="1528"/>
                    </a:lnTo>
                    <a:lnTo>
                      <a:pt x="1249" y="1534"/>
                    </a:lnTo>
                    <a:lnTo>
                      <a:pt x="1253" y="1539"/>
                    </a:lnTo>
                    <a:lnTo>
                      <a:pt x="1257" y="1548"/>
                    </a:lnTo>
                    <a:lnTo>
                      <a:pt x="1261" y="1553"/>
                    </a:lnTo>
                    <a:lnTo>
                      <a:pt x="1265" y="1560"/>
                    </a:lnTo>
                    <a:lnTo>
                      <a:pt x="1269" y="1567"/>
                    </a:lnTo>
                    <a:lnTo>
                      <a:pt x="1273" y="1573"/>
                    </a:lnTo>
                    <a:lnTo>
                      <a:pt x="1277" y="1580"/>
                    </a:lnTo>
                    <a:lnTo>
                      <a:pt x="1281" y="1585"/>
                    </a:lnTo>
                    <a:lnTo>
                      <a:pt x="1285" y="1589"/>
                    </a:lnTo>
                    <a:lnTo>
                      <a:pt x="1289" y="1598"/>
                    </a:lnTo>
                    <a:lnTo>
                      <a:pt x="1293" y="1603"/>
                    </a:lnTo>
                    <a:lnTo>
                      <a:pt x="1297" y="1608"/>
                    </a:lnTo>
                    <a:lnTo>
                      <a:pt x="1301" y="1613"/>
                    </a:lnTo>
                    <a:lnTo>
                      <a:pt x="1304" y="1621"/>
                    </a:lnTo>
                    <a:lnTo>
                      <a:pt x="1308" y="1625"/>
                    </a:lnTo>
                    <a:lnTo>
                      <a:pt x="1312" y="1631"/>
                    </a:lnTo>
                    <a:lnTo>
                      <a:pt x="1316" y="1638"/>
                    </a:lnTo>
                    <a:lnTo>
                      <a:pt x="1320" y="1643"/>
                    </a:lnTo>
                    <a:lnTo>
                      <a:pt x="1324" y="1647"/>
                    </a:lnTo>
                    <a:lnTo>
                      <a:pt x="1328" y="1653"/>
                    </a:lnTo>
                    <a:lnTo>
                      <a:pt x="1332" y="1659"/>
                    </a:lnTo>
                    <a:lnTo>
                      <a:pt x="1336" y="1663"/>
                    </a:lnTo>
                    <a:lnTo>
                      <a:pt x="1340" y="1669"/>
                    </a:lnTo>
                    <a:lnTo>
                      <a:pt x="1344" y="1676"/>
                    </a:lnTo>
                    <a:lnTo>
                      <a:pt x="1348" y="1679"/>
                    </a:lnTo>
                    <a:lnTo>
                      <a:pt x="1352" y="1683"/>
                    </a:lnTo>
                    <a:lnTo>
                      <a:pt x="1356" y="1690"/>
                    </a:lnTo>
                    <a:lnTo>
                      <a:pt x="1360" y="1694"/>
                    </a:lnTo>
                    <a:lnTo>
                      <a:pt x="1364" y="1699"/>
                    </a:lnTo>
                    <a:lnTo>
                      <a:pt x="1368" y="1703"/>
                    </a:lnTo>
                    <a:lnTo>
                      <a:pt x="1371" y="1709"/>
                    </a:lnTo>
                    <a:lnTo>
                      <a:pt x="1375" y="1714"/>
                    </a:lnTo>
                    <a:lnTo>
                      <a:pt x="1379" y="1717"/>
                    </a:lnTo>
                    <a:lnTo>
                      <a:pt x="1383" y="1722"/>
                    </a:lnTo>
                    <a:lnTo>
                      <a:pt x="1387" y="1727"/>
                    </a:lnTo>
                    <a:lnTo>
                      <a:pt x="1391" y="1731"/>
                    </a:lnTo>
                    <a:lnTo>
                      <a:pt x="1395" y="1735"/>
                    </a:lnTo>
                    <a:lnTo>
                      <a:pt x="1399" y="1740"/>
                    </a:lnTo>
                    <a:lnTo>
                      <a:pt x="1403" y="1744"/>
                    </a:lnTo>
                    <a:lnTo>
                      <a:pt x="1407" y="1747"/>
                    </a:lnTo>
                    <a:lnTo>
                      <a:pt x="1411" y="1752"/>
                    </a:lnTo>
                    <a:lnTo>
                      <a:pt x="1415" y="1755"/>
                    </a:lnTo>
                    <a:lnTo>
                      <a:pt x="1419" y="1761"/>
                    </a:lnTo>
                    <a:lnTo>
                      <a:pt x="1423" y="1765"/>
                    </a:lnTo>
                    <a:lnTo>
                      <a:pt x="1427" y="1766"/>
                    </a:lnTo>
                    <a:lnTo>
                      <a:pt x="1431" y="1772"/>
                    </a:lnTo>
                    <a:lnTo>
                      <a:pt x="1435" y="1775"/>
                    </a:lnTo>
                    <a:lnTo>
                      <a:pt x="1438" y="1777"/>
                    </a:lnTo>
                    <a:lnTo>
                      <a:pt x="1442" y="1781"/>
                    </a:lnTo>
                    <a:lnTo>
                      <a:pt x="1446" y="1785"/>
                    </a:lnTo>
                    <a:lnTo>
                      <a:pt x="1450" y="1788"/>
                    </a:lnTo>
                    <a:lnTo>
                      <a:pt x="1454" y="1791"/>
                    </a:lnTo>
                    <a:lnTo>
                      <a:pt x="1458" y="1796"/>
                    </a:lnTo>
                    <a:lnTo>
                      <a:pt x="1462" y="1799"/>
                    </a:lnTo>
                    <a:lnTo>
                      <a:pt x="1466" y="1801"/>
                    </a:lnTo>
                    <a:lnTo>
                      <a:pt x="1470" y="1804"/>
                    </a:lnTo>
                    <a:lnTo>
                      <a:pt x="1474" y="1806"/>
                    </a:lnTo>
                    <a:lnTo>
                      <a:pt x="1478" y="1809"/>
                    </a:lnTo>
                    <a:lnTo>
                      <a:pt x="1482" y="1812"/>
                    </a:lnTo>
                    <a:lnTo>
                      <a:pt x="1486" y="1815"/>
                    </a:lnTo>
                    <a:lnTo>
                      <a:pt x="1490" y="1817"/>
                    </a:lnTo>
                    <a:lnTo>
                      <a:pt x="1494" y="1821"/>
                    </a:lnTo>
                    <a:lnTo>
                      <a:pt x="1498" y="1822"/>
                    </a:lnTo>
                    <a:lnTo>
                      <a:pt x="1502" y="1825"/>
                    </a:lnTo>
                    <a:lnTo>
                      <a:pt x="1506" y="1829"/>
                    </a:lnTo>
                    <a:lnTo>
                      <a:pt x="1509" y="1830"/>
                    </a:lnTo>
                    <a:lnTo>
                      <a:pt x="1513" y="1832"/>
                    </a:lnTo>
                    <a:lnTo>
                      <a:pt x="1517" y="1835"/>
                    </a:lnTo>
                    <a:lnTo>
                      <a:pt x="1521" y="1837"/>
                    </a:lnTo>
                    <a:lnTo>
                      <a:pt x="1525" y="1839"/>
                    </a:lnTo>
                    <a:lnTo>
                      <a:pt x="1529" y="1840"/>
                    </a:lnTo>
                    <a:lnTo>
                      <a:pt x="1533" y="1841"/>
                    </a:lnTo>
                    <a:lnTo>
                      <a:pt x="1537" y="1844"/>
                    </a:lnTo>
                    <a:lnTo>
                      <a:pt x="1541" y="1846"/>
                    </a:lnTo>
                    <a:lnTo>
                      <a:pt x="1545" y="1848"/>
                    </a:lnTo>
                    <a:lnTo>
                      <a:pt x="1549" y="1848"/>
                    </a:lnTo>
                    <a:lnTo>
                      <a:pt x="1553" y="1850"/>
                    </a:lnTo>
                    <a:lnTo>
                      <a:pt x="1557" y="1852"/>
                    </a:lnTo>
                    <a:lnTo>
                      <a:pt x="1561" y="1854"/>
                    </a:lnTo>
                    <a:lnTo>
                      <a:pt x="1565" y="1853"/>
                    </a:lnTo>
                    <a:lnTo>
                      <a:pt x="1569" y="1855"/>
                    </a:lnTo>
                    <a:lnTo>
                      <a:pt x="1573" y="1857"/>
                    </a:lnTo>
                    <a:lnTo>
                      <a:pt x="1576" y="1859"/>
                    </a:lnTo>
                    <a:lnTo>
                      <a:pt x="1580" y="1860"/>
                    </a:lnTo>
                    <a:lnTo>
                      <a:pt x="1584" y="1860"/>
                    </a:lnTo>
                    <a:lnTo>
                      <a:pt x="1588" y="1861"/>
                    </a:lnTo>
                    <a:lnTo>
                      <a:pt x="1592" y="1861"/>
                    </a:lnTo>
                    <a:lnTo>
                      <a:pt x="1596" y="1862"/>
                    </a:lnTo>
                    <a:lnTo>
                      <a:pt x="1600" y="1863"/>
                    </a:lnTo>
                    <a:lnTo>
                      <a:pt x="1604" y="1864"/>
                    </a:lnTo>
                    <a:lnTo>
                      <a:pt x="1608" y="1864"/>
                    </a:lnTo>
                    <a:lnTo>
                      <a:pt x="1612" y="1865"/>
                    </a:lnTo>
                    <a:lnTo>
                      <a:pt x="1616" y="1864"/>
                    </a:lnTo>
                    <a:lnTo>
                      <a:pt x="1620" y="1864"/>
                    </a:lnTo>
                    <a:lnTo>
                      <a:pt x="1624" y="1866"/>
                    </a:lnTo>
                    <a:lnTo>
                      <a:pt x="1628" y="1867"/>
                    </a:lnTo>
                    <a:lnTo>
                      <a:pt x="1632" y="1868"/>
                    </a:lnTo>
                    <a:lnTo>
                      <a:pt x="1636" y="1866"/>
                    </a:lnTo>
                    <a:lnTo>
                      <a:pt x="1640" y="1867"/>
                    </a:lnTo>
                    <a:lnTo>
                      <a:pt x="1643" y="1868"/>
                    </a:lnTo>
                    <a:lnTo>
                      <a:pt x="1647" y="1867"/>
                    </a:lnTo>
                    <a:lnTo>
                      <a:pt x="1651" y="1867"/>
                    </a:lnTo>
                    <a:lnTo>
                      <a:pt x="1655" y="1866"/>
                    </a:lnTo>
                    <a:lnTo>
                      <a:pt x="1659" y="1866"/>
                    </a:lnTo>
                    <a:lnTo>
                      <a:pt x="1663" y="1864"/>
                    </a:lnTo>
                    <a:lnTo>
                      <a:pt x="1667" y="1866"/>
                    </a:lnTo>
                    <a:lnTo>
                      <a:pt x="1671" y="1865"/>
                    </a:lnTo>
                    <a:lnTo>
                      <a:pt x="1675" y="1865"/>
                    </a:lnTo>
                    <a:lnTo>
                      <a:pt x="1679" y="1864"/>
                    </a:lnTo>
                    <a:lnTo>
                      <a:pt x="1683" y="1862"/>
                    </a:lnTo>
                    <a:lnTo>
                      <a:pt x="1687" y="1862"/>
                    </a:lnTo>
                    <a:lnTo>
                      <a:pt x="1691" y="1861"/>
                    </a:lnTo>
                    <a:lnTo>
                      <a:pt x="1695" y="1862"/>
                    </a:lnTo>
                    <a:lnTo>
                      <a:pt x="1699" y="1860"/>
                    </a:lnTo>
                    <a:lnTo>
                      <a:pt x="1703" y="1858"/>
                    </a:lnTo>
                    <a:lnTo>
                      <a:pt x="1707" y="1857"/>
                    </a:lnTo>
                    <a:lnTo>
                      <a:pt x="1711" y="1855"/>
                    </a:lnTo>
                    <a:lnTo>
                      <a:pt x="1714" y="1855"/>
                    </a:lnTo>
                    <a:lnTo>
                      <a:pt x="1718" y="1855"/>
                    </a:lnTo>
                    <a:lnTo>
                      <a:pt x="1722" y="1854"/>
                    </a:lnTo>
                    <a:lnTo>
                      <a:pt x="1726" y="1850"/>
                    </a:lnTo>
                    <a:lnTo>
                      <a:pt x="1730" y="1849"/>
                    </a:lnTo>
                    <a:lnTo>
                      <a:pt x="1734" y="1849"/>
                    </a:lnTo>
                    <a:lnTo>
                      <a:pt x="1738" y="1846"/>
                    </a:lnTo>
                    <a:lnTo>
                      <a:pt x="1742" y="1845"/>
                    </a:lnTo>
                    <a:lnTo>
                      <a:pt x="1746" y="1844"/>
                    </a:lnTo>
                    <a:lnTo>
                      <a:pt x="1750" y="1841"/>
                    </a:lnTo>
                    <a:lnTo>
                      <a:pt x="1754" y="1840"/>
                    </a:lnTo>
                    <a:lnTo>
                      <a:pt x="1758" y="1838"/>
                    </a:lnTo>
                    <a:lnTo>
                      <a:pt x="1762" y="1836"/>
                    </a:lnTo>
                    <a:lnTo>
                      <a:pt x="1766" y="1834"/>
                    </a:lnTo>
                    <a:lnTo>
                      <a:pt x="1770" y="1833"/>
                    </a:lnTo>
                    <a:lnTo>
                      <a:pt x="1774" y="1829"/>
                    </a:lnTo>
                    <a:lnTo>
                      <a:pt x="1778" y="1827"/>
                    </a:lnTo>
                    <a:lnTo>
                      <a:pt x="1781" y="1826"/>
                    </a:lnTo>
                    <a:lnTo>
                      <a:pt x="1785" y="1824"/>
                    </a:lnTo>
                    <a:lnTo>
                      <a:pt x="1789" y="1821"/>
                    </a:lnTo>
                    <a:lnTo>
                      <a:pt x="1793" y="1820"/>
                    </a:lnTo>
                    <a:lnTo>
                      <a:pt x="1797" y="1817"/>
                    </a:lnTo>
                    <a:lnTo>
                      <a:pt x="1801" y="1815"/>
                    </a:lnTo>
                    <a:lnTo>
                      <a:pt x="1805" y="1812"/>
                    </a:lnTo>
                    <a:lnTo>
                      <a:pt x="1809" y="1811"/>
                    </a:lnTo>
                    <a:lnTo>
                      <a:pt x="1813" y="1808"/>
                    </a:lnTo>
                    <a:lnTo>
                      <a:pt x="1817" y="1804"/>
                    </a:lnTo>
                    <a:lnTo>
                      <a:pt x="1821" y="1803"/>
                    </a:lnTo>
                    <a:lnTo>
                      <a:pt x="1825" y="1799"/>
                    </a:lnTo>
                    <a:lnTo>
                      <a:pt x="1829" y="1798"/>
                    </a:lnTo>
                    <a:lnTo>
                      <a:pt x="1833" y="1794"/>
                    </a:lnTo>
                    <a:lnTo>
                      <a:pt x="1837" y="1790"/>
                    </a:lnTo>
                    <a:lnTo>
                      <a:pt x="1841" y="1787"/>
                    </a:lnTo>
                    <a:lnTo>
                      <a:pt x="1845" y="1784"/>
                    </a:lnTo>
                    <a:lnTo>
                      <a:pt x="1848" y="1782"/>
                    </a:lnTo>
                    <a:lnTo>
                      <a:pt x="1852" y="1777"/>
                    </a:lnTo>
                    <a:lnTo>
                      <a:pt x="1856" y="1775"/>
                    </a:lnTo>
                    <a:lnTo>
                      <a:pt x="1860" y="1772"/>
                    </a:lnTo>
                    <a:lnTo>
                      <a:pt x="1864" y="1769"/>
                    </a:lnTo>
                    <a:lnTo>
                      <a:pt x="1868" y="1766"/>
                    </a:lnTo>
                    <a:lnTo>
                      <a:pt x="1872" y="1762"/>
                    </a:lnTo>
                    <a:lnTo>
                      <a:pt x="1876" y="1760"/>
                    </a:lnTo>
                    <a:lnTo>
                      <a:pt x="1880" y="1755"/>
                    </a:lnTo>
                    <a:lnTo>
                      <a:pt x="1884" y="1752"/>
                    </a:lnTo>
                    <a:lnTo>
                      <a:pt x="1888" y="1748"/>
                    </a:lnTo>
                    <a:lnTo>
                      <a:pt x="1892" y="1745"/>
                    </a:lnTo>
                    <a:lnTo>
                      <a:pt x="1896" y="1742"/>
                    </a:lnTo>
                    <a:lnTo>
                      <a:pt x="1900" y="1738"/>
                    </a:lnTo>
                    <a:lnTo>
                      <a:pt x="1904" y="1734"/>
                    </a:lnTo>
                    <a:lnTo>
                      <a:pt x="1908" y="1730"/>
                    </a:lnTo>
                    <a:lnTo>
                      <a:pt x="1912" y="1727"/>
                    </a:lnTo>
                    <a:lnTo>
                      <a:pt x="1916" y="1722"/>
                    </a:lnTo>
                    <a:lnTo>
                      <a:pt x="1919" y="1721"/>
                    </a:lnTo>
                    <a:lnTo>
                      <a:pt x="1923" y="1716"/>
                    </a:lnTo>
                    <a:lnTo>
                      <a:pt x="1927" y="1711"/>
                    </a:lnTo>
                    <a:lnTo>
                      <a:pt x="1931" y="1707"/>
                    </a:lnTo>
                    <a:lnTo>
                      <a:pt x="1935" y="1704"/>
                    </a:lnTo>
                    <a:lnTo>
                      <a:pt x="1939" y="1699"/>
                    </a:lnTo>
                    <a:lnTo>
                      <a:pt x="1943" y="1697"/>
                    </a:lnTo>
                    <a:lnTo>
                      <a:pt x="1947" y="1691"/>
                    </a:lnTo>
                    <a:lnTo>
                      <a:pt x="1951" y="1685"/>
                    </a:lnTo>
                    <a:lnTo>
                      <a:pt x="1955" y="1684"/>
                    </a:lnTo>
                    <a:lnTo>
                      <a:pt x="1959" y="1679"/>
                    </a:lnTo>
                    <a:lnTo>
                      <a:pt x="1963" y="1674"/>
                    </a:lnTo>
                    <a:lnTo>
                      <a:pt x="1967" y="1670"/>
                    </a:lnTo>
                    <a:lnTo>
                      <a:pt x="1971" y="1665"/>
                    </a:lnTo>
                    <a:lnTo>
                      <a:pt x="1975" y="1661"/>
                    </a:lnTo>
                    <a:lnTo>
                      <a:pt x="1979" y="1658"/>
                    </a:lnTo>
                    <a:lnTo>
                      <a:pt x="1983" y="1652"/>
                    </a:lnTo>
                    <a:lnTo>
                      <a:pt x="1986" y="1647"/>
                    </a:lnTo>
                    <a:lnTo>
                      <a:pt x="1990" y="1645"/>
                    </a:lnTo>
                    <a:lnTo>
                      <a:pt x="1994" y="1640"/>
                    </a:lnTo>
                    <a:lnTo>
                      <a:pt x="1998" y="1635"/>
                    </a:lnTo>
                    <a:lnTo>
                      <a:pt x="2002" y="1630"/>
                    </a:lnTo>
                    <a:lnTo>
                      <a:pt x="2006" y="1627"/>
                    </a:lnTo>
                    <a:lnTo>
                      <a:pt x="2010" y="1621"/>
                    </a:lnTo>
                    <a:lnTo>
                      <a:pt x="2014" y="1616"/>
                    </a:lnTo>
                    <a:lnTo>
                      <a:pt x="2018" y="1612"/>
                    </a:lnTo>
                    <a:lnTo>
                      <a:pt x="2022" y="1607"/>
                    </a:lnTo>
                    <a:lnTo>
                      <a:pt x="2026" y="1600"/>
                    </a:lnTo>
                    <a:lnTo>
                      <a:pt x="2030" y="1597"/>
                    </a:lnTo>
                    <a:lnTo>
                      <a:pt x="2034" y="1592"/>
                    </a:lnTo>
                    <a:lnTo>
                      <a:pt x="2038" y="1587"/>
                    </a:lnTo>
                    <a:lnTo>
                      <a:pt x="2042" y="1582"/>
                    </a:lnTo>
                    <a:lnTo>
                      <a:pt x="2046" y="1577"/>
                    </a:lnTo>
                    <a:lnTo>
                      <a:pt x="2050" y="1572"/>
                    </a:lnTo>
                    <a:lnTo>
                      <a:pt x="2054" y="1567"/>
                    </a:lnTo>
                    <a:lnTo>
                      <a:pt x="2057" y="1562"/>
                    </a:lnTo>
                    <a:lnTo>
                      <a:pt x="2061" y="1557"/>
                    </a:lnTo>
                    <a:lnTo>
                      <a:pt x="2065" y="1552"/>
                    </a:lnTo>
                    <a:lnTo>
                      <a:pt x="2069" y="1547"/>
                    </a:lnTo>
                    <a:lnTo>
                      <a:pt x="2073" y="1543"/>
                    </a:lnTo>
                    <a:lnTo>
                      <a:pt x="2077" y="1537"/>
                    </a:lnTo>
                    <a:lnTo>
                      <a:pt x="2081" y="1532"/>
                    </a:lnTo>
                    <a:lnTo>
                      <a:pt x="2085" y="1527"/>
                    </a:lnTo>
                    <a:lnTo>
                      <a:pt x="2089" y="1523"/>
                    </a:lnTo>
                    <a:lnTo>
                      <a:pt x="2093" y="1517"/>
                    </a:lnTo>
                    <a:lnTo>
                      <a:pt x="2097" y="1512"/>
                    </a:lnTo>
                    <a:lnTo>
                      <a:pt x="2101" y="1507"/>
                    </a:lnTo>
                    <a:lnTo>
                      <a:pt x="2105" y="1502"/>
                    </a:lnTo>
                    <a:lnTo>
                      <a:pt x="2109" y="1495"/>
                    </a:lnTo>
                    <a:lnTo>
                      <a:pt x="2113" y="1491"/>
                    </a:lnTo>
                    <a:lnTo>
                      <a:pt x="2117" y="1484"/>
                    </a:lnTo>
                    <a:lnTo>
                      <a:pt x="2121" y="1480"/>
                    </a:lnTo>
                    <a:lnTo>
                      <a:pt x="2124" y="1474"/>
                    </a:lnTo>
                    <a:lnTo>
                      <a:pt x="2128" y="1469"/>
                    </a:lnTo>
                    <a:lnTo>
                      <a:pt x="2132" y="1462"/>
                    </a:lnTo>
                    <a:lnTo>
                      <a:pt x="2136" y="1458"/>
                    </a:lnTo>
                    <a:lnTo>
                      <a:pt x="2140" y="1453"/>
                    </a:lnTo>
                    <a:lnTo>
                      <a:pt x="2144" y="1447"/>
                    </a:lnTo>
                    <a:lnTo>
                      <a:pt x="2148" y="1441"/>
                    </a:lnTo>
                    <a:lnTo>
                      <a:pt x="2152" y="1437"/>
                    </a:lnTo>
                    <a:lnTo>
                      <a:pt x="2156" y="1430"/>
                    </a:lnTo>
                    <a:lnTo>
                      <a:pt x="2160" y="1425"/>
                    </a:lnTo>
                    <a:lnTo>
                      <a:pt x="2164" y="1418"/>
                    </a:lnTo>
                    <a:lnTo>
                      <a:pt x="2168" y="1414"/>
                    </a:lnTo>
                    <a:lnTo>
                      <a:pt x="2172" y="1410"/>
                    </a:lnTo>
                    <a:lnTo>
                      <a:pt x="2176" y="1403"/>
                    </a:lnTo>
                    <a:lnTo>
                      <a:pt x="2180" y="1398"/>
                    </a:lnTo>
                    <a:lnTo>
                      <a:pt x="2184" y="1391"/>
                    </a:lnTo>
                    <a:lnTo>
                      <a:pt x="2188" y="1386"/>
                    </a:lnTo>
                    <a:lnTo>
                      <a:pt x="2191" y="1380"/>
                    </a:lnTo>
                    <a:lnTo>
                      <a:pt x="2195" y="1374"/>
                    </a:lnTo>
                    <a:lnTo>
                      <a:pt x="2199" y="1369"/>
                    </a:lnTo>
                    <a:lnTo>
                      <a:pt x="2203" y="1364"/>
                    </a:lnTo>
                    <a:lnTo>
                      <a:pt x="2207" y="1358"/>
                    </a:lnTo>
                    <a:lnTo>
                      <a:pt x="2211" y="1353"/>
                    </a:lnTo>
                    <a:lnTo>
                      <a:pt x="2215" y="1346"/>
                    </a:lnTo>
                    <a:lnTo>
                      <a:pt x="2219" y="1341"/>
                    </a:lnTo>
                    <a:lnTo>
                      <a:pt x="2223" y="1336"/>
                    </a:lnTo>
                    <a:lnTo>
                      <a:pt x="2227" y="1329"/>
                    </a:lnTo>
                    <a:lnTo>
                      <a:pt x="2231" y="1324"/>
                    </a:lnTo>
                    <a:lnTo>
                      <a:pt x="2235" y="1316"/>
                    </a:lnTo>
                    <a:lnTo>
                      <a:pt x="2239" y="1311"/>
                    </a:lnTo>
                    <a:lnTo>
                      <a:pt x="2243" y="1306"/>
                    </a:lnTo>
                    <a:lnTo>
                      <a:pt x="2247" y="1301"/>
                    </a:lnTo>
                    <a:lnTo>
                      <a:pt x="2251" y="1295"/>
                    </a:lnTo>
                    <a:lnTo>
                      <a:pt x="2255" y="1289"/>
                    </a:lnTo>
                    <a:lnTo>
                      <a:pt x="2259" y="1284"/>
                    </a:lnTo>
                    <a:lnTo>
                      <a:pt x="2262" y="1278"/>
                    </a:lnTo>
                    <a:lnTo>
                      <a:pt x="2266" y="1271"/>
                    </a:lnTo>
                    <a:lnTo>
                      <a:pt x="2270" y="1265"/>
                    </a:lnTo>
                    <a:lnTo>
                      <a:pt x="2274" y="1260"/>
                    </a:lnTo>
                    <a:lnTo>
                      <a:pt x="2278" y="1255"/>
                    </a:lnTo>
                    <a:lnTo>
                      <a:pt x="2282" y="1249"/>
                    </a:lnTo>
                    <a:lnTo>
                      <a:pt x="2286" y="1243"/>
                    </a:lnTo>
                    <a:lnTo>
                      <a:pt x="2290" y="1236"/>
                    </a:lnTo>
                    <a:lnTo>
                      <a:pt x="2294" y="1230"/>
                    </a:lnTo>
                    <a:lnTo>
                      <a:pt x="2298" y="1226"/>
                    </a:lnTo>
                    <a:lnTo>
                      <a:pt x="2302" y="1219"/>
                    </a:lnTo>
                    <a:lnTo>
                      <a:pt x="2306" y="1214"/>
                    </a:lnTo>
                    <a:lnTo>
                      <a:pt x="2310" y="1207"/>
                    </a:lnTo>
                    <a:lnTo>
                      <a:pt x="2314" y="1201"/>
                    </a:lnTo>
                    <a:lnTo>
                      <a:pt x="2318" y="1196"/>
                    </a:lnTo>
                    <a:lnTo>
                      <a:pt x="2322" y="1189"/>
                    </a:lnTo>
                    <a:lnTo>
                      <a:pt x="2326" y="1186"/>
                    </a:lnTo>
                    <a:lnTo>
                      <a:pt x="2329" y="1178"/>
                    </a:lnTo>
                    <a:lnTo>
                      <a:pt x="2333" y="1173"/>
                    </a:lnTo>
                    <a:lnTo>
                      <a:pt x="2337" y="1167"/>
                    </a:lnTo>
                    <a:lnTo>
                      <a:pt x="2341" y="1160"/>
                    </a:lnTo>
                    <a:lnTo>
                      <a:pt x="2345" y="1155"/>
                    </a:lnTo>
                    <a:lnTo>
                      <a:pt x="2349" y="1148"/>
                    </a:lnTo>
                    <a:lnTo>
                      <a:pt x="2353" y="1143"/>
                    </a:lnTo>
                    <a:lnTo>
                      <a:pt x="2357" y="1137"/>
                    </a:lnTo>
                    <a:lnTo>
                      <a:pt x="2361" y="1132"/>
                    </a:lnTo>
                    <a:lnTo>
                      <a:pt x="2365" y="1125"/>
                    </a:lnTo>
                    <a:lnTo>
                      <a:pt x="2369" y="1120"/>
                    </a:lnTo>
                    <a:lnTo>
                      <a:pt x="2373" y="1114"/>
                    </a:lnTo>
                    <a:lnTo>
                      <a:pt x="2377" y="1108"/>
                    </a:lnTo>
                    <a:lnTo>
                      <a:pt x="2381" y="1102"/>
                    </a:lnTo>
                    <a:lnTo>
                      <a:pt x="2385" y="1096"/>
                    </a:lnTo>
                    <a:lnTo>
                      <a:pt x="2389" y="1090"/>
                    </a:lnTo>
                    <a:lnTo>
                      <a:pt x="2393" y="1084"/>
                    </a:lnTo>
                    <a:lnTo>
                      <a:pt x="2396" y="1079"/>
                    </a:lnTo>
                    <a:lnTo>
                      <a:pt x="2400" y="1073"/>
                    </a:lnTo>
                    <a:lnTo>
                      <a:pt x="2404" y="1068"/>
                    </a:lnTo>
                    <a:lnTo>
                      <a:pt x="2408" y="1061"/>
                    </a:lnTo>
                    <a:lnTo>
                      <a:pt x="2412" y="1057"/>
                    </a:lnTo>
                    <a:lnTo>
                      <a:pt x="2416" y="1050"/>
                    </a:lnTo>
                    <a:lnTo>
                      <a:pt x="2420" y="1045"/>
                    </a:lnTo>
                    <a:lnTo>
                      <a:pt x="2424" y="1039"/>
                    </a:lnTo>
                    <a:lnTo>
                      <a:pt x="2428" y="1033"/>
                    </a:lnTo>
                    <a:lnTo>
                      <a:pt x="2432" y="1026"/>
                    </a:lnTo>
                    <a:lnTo>
                      <a:pt x="2436" y="1022"/>
                    </a:lnTo>
                    <a:lnTo>
                      <a:pt x="2440" y="1015"/>
                    </a:lnTo>
                    <a:lnTo>
                      <a:pt x="2444" y="1010"/>
                    </a:lnTo>
                    <a:lnTo>
                      <a:pt x="2448" y="1004"/>
                    </a:lnTo>
                    <a:lnTo>
                      <a:pt x="2452" y="998"/>
                    </a:lnTo>
                    <a:lnTo>
                      <a:pt x="2456" y="993"/>
                    </a:lnTo>
                    <a:lnTo>
                      <a:pt x="2460" y="986"/>
                    </a:lnTo>
                    <a:lnTo>
                      <a:pt x="2464" y="982"/>
                    </a:lnTo>
                    <a:lnTo>
                      <a:pt x="2467" y="975"/>
                    </a:lnTo>
                    <a:lnTo>
                      <a:pt x="2471" y="972"/>
                    </a:lnTo>
                    <a:lnTo>
                      <a:pt x="2475" y="966"/>
                    </a:lnTo>
                    <a:lnTo>
                      <a:pt x="2479" y="960"/>
                    </a:lnTo>
                    <a:lnTo>
                      <a:pt x="2483" y="954"/>
                    </a:lnTo>
                    <a:lnTo>
                      <a:pt x="2487" y="949"/>
                    </a:lnTo>
                    <a:lnTo>
                      <a:pt x="2491" y="942"/>
                    </a:lnTo>
                    <a:lnTo>
                      <a:pt x="2495" y="936"/>
                    </a:lnTo>
                    <a:lnTo>
                      <a:pt x="2499" y="931"/>
                    </a:lnTo>
                    <a:lnTo>
                      <a:pt x="2503" y="927"/>
                    </a:lnTo>
                    <a:lnTo>
                      <a:pt x="2507" y="920"/>
                    </a:lnTo>
                    <a:lnTo>
                      <a:pt x="2511" y="915"/>
                    </a:lnTo>
                    <a:lnTo>
                      <a:pt x="2515" y="908"/>
                    </a:lnTo>
                    <a:lnTo>
                      <a:pt x="2519" y="903"/>
                    </a:lnTo>
                    <a:lnTo>
                      <a:pt x="2523" y="898"/>
                    </a:lnTo>
                    <a:lnTo>
                      <a:pt x="2527" y="892"/>
                    </a:lnTo>
                    <a:lnTo>
                      <a:pt x="2531" y="886"/>
                    </a:lnTo>
                    <a:lnTo>
                      <a:pt x="2534" y="881"/>
                    </a:lnTo>
                    <a:lnTo>
                      <a:pt x="2538" y="877"/>
                    </a:lnTo>
                    <a:lnTo>
                      <a:pt x="2542" y="871"/>
                    </a:lnTo>
                    <a:lnTo>
                      <a:pt x="2546" y="865"/>
                    </a:lnTo>
                    <a:lnTo>
                      <a:pt x="2550" y="861"/>
                    </a:lnTo>
                    <a:lnTo>
                      <a:pt x="2554" y="854"/>
                    </a:lnTo>
                    <a:lnTo>
                      <a:pt x="2558" y="847"/>
                    </a:lnTo>
                    <a:lnTo>
                      <a:pt x="2562" y="845"/>
                    </a:lnTo>
                    <a:lnTo>
                      <a:pt x="2566" y="839"/>
                    </a:lnTo>
                    <a:lnTo>
                      <a:pt x="2570" y="834"/>
                    </a:lnTo>
                    <a:lnTo>
                      <a:pt x="2574" y="827"/>
                    </a:lnTo>
                    <a:lnTo>
                      <a:pt x="2578" y="821"/>
                    </a:lnTo>
                    <a:lnTo>
                      <a:pt x="2582" y="817"/>
                    </a:lnTo>
                    <a:lnTo>
                      <a:pt x="2586" y="811"/>
                    </a:lnTo>
                    <a:lnTo>
                      <a:pt x="2590" y="807"/>
                    </a:lnTo>
                    <a:lnTo>
                      <a:pt x="2594" y="801"/>
                    </a:lnTo>
                    <a:lnTo>
                      <a:pt x="2598" y="796"/>
                    </a:lnTo>
                    <a:lnTo>
                      <a:pt x="2602" y="791"/>
                    </a:lnTo>
                    <a:lnTo>
                      <a:pt x="2605" y="785"/>
                    </a:lnTo>
                    <a:lnTo>
                      <a:pt x="2609" y="780"/>
                    </a:lnTo>
                    <a:lnTo>
                      <a:pt x="2613" y="777"/>
                    </a:lnTo>
                    <a:lnTo>
                      <a:pt x="2617" y="768"/>
                    </a:lnTo>
                    <a:lnTo>
                      <a:pt x="2621" y="764"/>
                    </a:lnTo>
                    <a:lnTo>
                      <a:pt x="2625" y="759"/>
                    </a:lnTo>
                    <a:lnTo>
                      <a:pt x="2629" y="753"/>
                    </a:lnTo>
                    <a:lnTo>
                      <a:pt x="2633" y="750"/>
                    </a:lnTo>
                    <a:lnTo>
                      <a:pt x="2637" y="743"/>
                    </a:lnTo>
                    <a:lnTo>
                      <a:pt x="2641" y="738"/>
                    </a:lnTo>
                    <a:lnTo>
                      <a:pt x="2645" y="732"/>
                    </a:lnTo>
                    <a:lnTo>
                      <a:pt x="2649" y="729"/>
                    </a:lnTo>
                    <a:lnTo>
                      <a:pt x="2653" y="722"/>
                    </a:lnTo>
                    <a:lnTo>
                      <a:pt x="2657" y="720"/>
                    </a:lnTo>
                    <a:lnTo>
                      <a:pt x="2661" y="713"/>
                    </a:lnTo>
                    <a:lnTo>
                      <a:pt x="2665" y="709"/>
                    </a:lnTo>
                    <a:lnTo>
                      <a:pt x="2669" y="703"/>
                    </a:lnTo>
                    <a:lnTo>
                      <a:pt x="2672" y="698"/>
                    </a:lnTo>
                    <a:lnTo>
                      <a:pt x="2676" y="695"/>
                    </a:lnTo>
                    <a:lnTo>
                      <a:pt x="2680" y="688"/>
                    </a:lnTo>
                    <a:lnTo>
                      <a:pt x="2684" y="684"/>
                    </a:lnTo>
                    <a:lnTo>
                      <a:pt x="2688" y="678"/>
                    </a:lnTo>
                    <a:lnTo>
                      <a:pt x="2692" y="674"/>
                    </a:lnTo>
                    <a:lnTo>
                      <a:pt x="2696" y="669"/>
                    </a:lnTo>
                    <a:lnTo>
                      <a:pt x="2700" y="666"/>
                    </a:lnTo>
                    <a:lnTo>
                      <a:pt x="2704" y="659"/>
                    </a:lnTo>
                    <a:lnTo>
                      <a:pt x="2708" y="655"/>
                    </a:lnTo>
                    <a:lnTo>
                      <a:pt x="2712" y="652"/>
                    </a:lnTo>
                    <a:lnTo>
                      <a:pt x="2716" y="647"/>
                    </a:lnTo>
                    <a:lnTo>
                      <a:pt x="2720" y="640"/>
                    </a:lnTo>
                    <a:lnTo>
                      <a:pt x="2724" y="636"/>
                    </a:lnTo>
                    <a:lnTo>
                      <a:pt x="2728" y="632"/>
                    </a:lnTo>
                    <a:lnTo>
                      <a:pt x="2732" y="628"/>
                    </a:lnTo>
                    <a:lnTo>
                      <a:pt x="2736" y="624"/>
                    </a:lnTo>
                    <a:lnTo>
                      <a:pt x="2739" y="618"/>
                    </a:lnTo>
                    <a:lnTo>
                      <a:pt x="2743" y="614"/>
                    </a:lnTo>
                    <a:lnTo>
                      <a:pt x="2747" y="609"/>
                    </a:lnTo>
                    <a:lnTo>
                      <a:pt x="2751" y="603"/>
                    </a:lnTo>
                    <a:lnTo>
                      <a:pt x="2755" y="601"/>
                    </a:lnTo>
                    <a:lnTo>
                      <a:pt x="2759" y="595"/>
                    </a:lnTo>
                    <a:lnTo>
                      <a:pt x="2763" y="592"/>
                    </a:lnTo>
                    <a:lnTo>
                      <a:pt x="2767" y="587"/>
                    </a:lnTo>
                    <a:lnTo>
                      <a:pt x="2771" y="581"/>
                    </a:lnTo>
                    <a:lnTo>
                      <a:pt x="2775" y="577"/>
                    </a:lnTo>
                    <a:lnTo>
                      <a:pt x="2779" y="573"/>
                    </a:lnTo>
                    <a:lnTo>
                      <a:pt x="2783" y="569"/>
                    </a:lnTo>
                    <a:lnTo>
                      <a:pt x="2787" y="565"/>
                    </a:lnTo>
                    <a:lnTo>
                      <a:pt x="2791" y="560"/>
                    </a:lnTo>
                    <a:lnTo>
                      <a:pt x="2795" y="557"/>
                    </a:lnTo>
                    <a:lnTo>
                      <a:pt x="2799" y="552"/>
                    </a:lnTo>
                    <a:lnTo>
                      <a:pt x="2803" y="547"/>
                    </a:lnTo>
                    <a:lnTo>
                      <a:pt x="2807" y="543"/>
                    </a:lnTo>
                    <a:lnTo>
                      <a:pt x="2810" y="538"/>
                    </a:lnTo>
                    <a:lnTo>
                      <a:pt x="2814" y="536"/>
                    </a:lnTo>
                    <a:lnTo>
                      <a:pt x="2818" y="530"/>
                    </a:lnTo>
                    <a:lnTo>
                      <a:pt x="2822" y="526"/>
                    </a:lnTo>
                    <a:lnTo>
                      <a:pt x="2826" y="522"/>
                    </a:lnTo>
                    <a:lnTo>
                      <a:pt x="2830" y="518"/>
                    </a:lnTo>
                    <a:lnTo>
                      <a:pt x="2834" y="514"/>
                    </a:lnTo>
                    <a:lnTo>
                      <a:pt x="2838" y="510"/>
                    </a:lnTo>
                    <a:lnTo>
                      <a:pt x="2842" y="505"/>
                    </a:lnTo>
                    <a:lnTo>
                      <a:pt x="2846" y="501"/>
                    </a:lnTo>
                    <a:lnTo>
                      <a:pt x="2850" y="496"/>
                    </a:lnTo>
                    <a:lnTo>
                      <a:pt x="2854" y="492"/>
                    </a:lnTo>
                    <a:lnTo>
                      <a:pt x="2858" y="489"/>
                    </a:lnTo>
                    <a:lnTo>
                      <a:pt x="2862" y="486"/>
                    </a:lnTo>
                    <a:lnTo>
                      <a:pt x="2866" y="482"/>
                    </a:lnTo>
                    <a:lnTo>
                      <a:pt x="2870" y="477"/>
                    </a:lnTo>
                    <a:lnTo>
                      <a:pt x="2874" y="473"/>
                    </a:lnTo>
                    <a:lnTo>
                      <a:pt x="2877" y="469"/>
                    </a:lnTo>
                    <a:lnTo>
                      <a:pt x="2881" y="467"/>
                    </a:lnTo>
                    <a:lnTo>
                      <a:pt x="2885" y="462"/>
                    </a:lnTo>
                    <a:lnTo>
                      <a:pt x="2889" y="457"/>
                    </a:lnTo>
                    <a:lnTo>
                      <a:pt x="2893" y="453"/>
                    </a:lnTo>
                    <a:lnTo>
                      <a:pt x="2897" y="451"/>
                    </a:lnTo>
                    <a:lnTo>
                      <a:pt x="2901" y="447"/>
                    </a:lnTo>
                    <a:lnTo>
                      <a:pt x="2905" y="442"/>
                    </a:lnTo>
                    <a:lnTo>
                      <a:pt x="2909" y="439"/>
                    </a:lnTo>
                    <a:lnTo>
                      <a:pt x="2913" y="435"/>
                    </a:lnTo>
                    <a:lnTo>
                      <a:pt x="2917" y="431"/>
                    </a:lnTo>
                    <a:lnTo>
                      <a:pt x="2921" y="427"/>
                    </a:lnTo>
                    <a:lnTo>
                      <a:pt x="2925" y="424"/>
                    </a:lnTo>
                    <a:lnTo>
                      <a:pt x="2929" y="420"/>
                    </a:lnTo>
                    <a:lnTo>
                      <a:pt x="2933" y="417"/>
                    </a:lnTo>
                    <a:lnTo>
                      <a:pt x="2937" y="412"/>
                    </a:lnTo>
                    <a:lnTo>
                      <a:pt x="2941" y="409"/>
                    </a:lnTo>
                    <a:lnTo>
                      <a:pt x="2944" y="407"/>
                    </a:lnTo>
                    <a:lnTo>
                      <a:pt x="2948" y="403"/>
                    </a:lnTo>
                    <a:lnTo>
                      <a:pt x="2952" y="398"/>
                    </a:lnTo>
                    <a:lnTo>
                      <a:pt x="2956" y="395"/>
                    </a:lnTo>
                    <a:lnTo>
                      <a:pt x="2960" y="391"/>
                    </a:lnTo>
                    <a:lnTo>
                      <a:pt x="2964" y="389"/>
                    </a:lnTo>
                    <a:lnTo>
                      <a:pt x="2968" y="385"/>
                    </a:lnTo>
                    <a:lnTo>
                      <a:pt x="2972" y="380"/>
                    </a:lnTo>
                    <a:lnTo>
                      <a:pt x="2976" y="378"/>
                    </a:lnTo>
                    <a:lnTo>
                      <a:pt x="2980" y="374"/>
                    </a:lnTo>
                    <a:lnTo>
                      <a:pt x="2984" y="372"/>
                    </a:lnTo>
                    <a:lnTo>
                      <a:pt x="2988" y="368"/>
                    </a:lnTo>
                    <a:lnTo>
                      <a:pt x="2992" y="365"/>
                    </a:lnTo>
                    <a:lnTo>
                      <a:pt x="2996" y="362"/>
                    </a:lnTo>
                    <a:lnTo>
                      <a:pt x="3000" y="358"/>
                    </a:lnTo>
                    <a:lnTo>
                      <a:pt x="3004" y="354"/>
                    </a:lnTo>
                    <a:lnTo>
                      <a:pt x="3008" y="350"/>
                    </a:lnTo>
                    <a:lnTo>
                      <a:pt x="3012" y="348"/>
                    </a:lnTo>
                    <a:lnTo>
                      <a:pt x="3015" y="345"/>
                    </a:lnTo>
                    <a:lnTo>
                      <a:pt x="3019" y="342"/>
                    </a:lnTo>
                    <a:lnTo>
                      <a:pt x="3023" y="339"/>
                    </a:lnTo>
                    <a:lnTo>
                      <a:pt x="3027" y="335"/>
                    </a:lnTo>
                    <a:lnTo>
                      <a:pt x="3031" y="333"/>
                    </a:lnTo>
                    <a:lnTo>
                      <a:pt x="3035" y="329"/>
                    </a:lnTo>
                    <a:lnTo>
                      <a:pt x="3039" y="328"/>
                    </a:lnTo>
                    <a:lnTo>
                      <a:pt x="3043" y="324"/>
                    </a:lnTo>
                    <a:lnTo>
                      <a:pt x="3047" y="322"/>
                    </a:lnTo>
                    <a:lnTo>
                      <a:pt x="3051" y="315"/>
                    </a:lnTo>
                    <a:lnTo>
                      <a:pt x="3055" y="314"/>
                    </a:lnTo>
                    <a:lnTo>
                      <a:pt x="3059" y="311"/>
                    </a:lnTo>
                    <a:lnTo>
                      <a:pt x="3063" y="310"/>
                    </a:lnTo>
                    <a:lnTo>
                      <a:pt x="3067" y="306"/>
                    </a:lnTo>
                    <a:lnTo>
                      <a:pt x="3071" y="301"/>
                    </a:lnTo>
                    <a:lnTo>
                      <a:pt x="3075" y="300"/>
                    </a:lnTo>
                    <a:lnTo>
                      <a:pt x="3079" y="297"/>
                    </a:lnTo>
                    <a:lnTo>
                      <a:pt x="3082" y="295"/>
                    </a:lnTo>
                    <a:lnTo>
                      <a:pt x="3086" y="291"/>
                    </a:lnTo>
                    <a:lnTo>
                      <a:pt x="3090" y="288"/>
                    </a:lnTo>
                    <a:lnTo>
                      <a:pt x="3094" y="286"/>
                    </a:lnTo>
                    <a:lnTo>
                      <a:pt x="3098" y="283"/>
                    </a:lnTo>
                    <a:lnTo>
                      <a:pt x="3102" y="281"/>
                    </a:lnTo>
                    <a:lnTo>
                      <a:pt x="3106" y="279"/>
                    </a:lnTo>
                    <a:lnTo>
                      <a:pt x="3110" y="274"/>
                    </a:lnTo>
                    <a:lnTo>
                      <a:pt x="3114" y="273"/>
                    </a:lnTo>
                    <a:lnTo>
                      <a:pt x="3118" y="271"/>
                    </a:lnTo>
                    <a:lnTo>
                      <a:pt x="3122" y="267"/>
                    </a:lnTo>
                    <a:lnTo>
                      <a:pt x="3126" y="265"/>
                    </a:lnTo>
                    <a:lnTo>
                      <a:pt x="3130" y="261"/>
                    </a:lnTo>
                    <a:lnTo>
                      <a:pt x="3134" y="260"/>
                    </a:lnTo>
                    <a:lnTo>
                      <a:pt x="3138" y="257"/>
                    </a:lnTo>
                    <a:lnTo>
                      <a:pt x="3142" y="254"/>
                    </a:lnTo>
                    <a:lnTo>
                      <a:pt x="3146" y="252"/>
                    </a:lnTo>
                    <a:lnTo>
                      <a:pt x="3150" y="2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1" name="Freeform 2753"/>
              <p:cNvSpPr>
                <a:spLocks/>
              </p:cNvSpPr>
              <p:nvPr/>
            </p:nvSpPr>
            <p:spPr bwMode="auto">
              <a:xfrm flipV="1">
                <a:off x="506" y="1178"/>
                <a:ext cx="1814" cy="74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9"/>
                  </a:cxn>
                  <a:cxn ang="0">
                    <a:pos x="303" y="17"/>
                  </a:cxn>
                  <a:cxn ang="0">
                    <a:pos x="354" y="29"/>
                  </a:cxn>
                  <a:cxn ang="0">
                    <a:pos x="406" y="46"/>
                  </a:cxn>
                  <a:cxn ang="0">
                    <a:pos x="457" y="71"/>
                  </a:cxn>
                  <a:cxn ang="0">
                    <a:pos x="508" y="103"/>
                  </a:cxn>
                  <a:cxn ang="0">
                    <a:pos x="559" y="140"/>
                  </a:cxn>
                  <a:cxn ang="0">
                    <a:pos x="611" y="188"/>
                  </a:cxn>
                  <a:cxn ang="0">
                    <a:pos x="662" y="241"/>
                  </a:cxn>
                  <a:cxn ang="0">
                    <a:pos x="713" y="303"/>
                  </a:cxn>
                  <a:cxn ang="0">
                    <a:pos x="764" y="368"/>
                  </a:cxn>
                  <a:cxn ang="0">
                    <a:pos x="816" y="440"/>
                  </a:cxn>
                  <a:cxn ang="0">
                    <a:pos x="867" y="515"/>
                  </a:cxn>
                  <a:cxn ang="0">
                    <a:pos x="918" y="591"/>
                  </a:cxn>
                  <a:cxn ang="0">
                    <a:pos x="969" y="670"/>
                  </a:cxn>
                  <a:cxn ang="0">
                    <a:pos x="1021" y="748"/>
                  </a:cxn>
                  <a:cxn ang="0">
                    <a:pos x="1072" y="822"/>
                  </a:cxn>
                  <a:cxn ang="0">
                    <a:pos x="1123" y="896"/>
                  </a:cxn>
                  <a:cxn ang="0">
                    <a:pos x="1174" y="966"/>
                  </a:cxn>
                  <a:cxn ang="0">
                    <a:pos x="1226" y="1030"/>
                  </a:cxn>
                  <a:cxn ang="0">
                    <a:pos x="1277" y="1088"/>
                  </a:cxn>
                  <a:cxn ang="0">
                    <a:pos x="1328" y="1138"/>
                  </a:cxn>
                  <a:cxn ang="0">
                    <a:pos x="1379" y="1185"/>
                  </a:cxn>
                  <a:cxn ang="0">
                    <a:pos x="1431" y="1220"/>
                  </a:cxn>
                  <a:cxn ang="0">
                    <a:pos x="1482" y="1249"/>
                  </a:cxn>
                  <a:cxn ang="0">
                    <a:pos x="1533" y="1269"/>
                  </a:cxn>
                  <a:cxn ang="0">
                    <a:pos x="1584" y="1284"/>
                  </a:cxn>
                  <a:cxn ang="0">
                    <a:pos x="1636" y="1288"/>
                  </a:cxn>
                  <a:cxn ang="0">
                    <a:pos x="1687" y="1285"/>
                  </a:cxn>
                  <a:cxn ang="0">
                    <a:pos x="1738" y="1275"/>
                  </a:cxn>
                  <a:cxn ang="0">
                    <a:pos x="1789" y="1257"/>
                  </a:cxn>
                  <a:cxn ang="0">
                    <a:pos x="1841" y="1235"/>
                  </a:cxn>
                  <a:cxn ang="0">
                    <a:pos x="1892" y="1206"/>
                  </a:cxn>
                  <a:cxn ang="0">
                    <a:pos x="1943" y="1170"/>
                  </a:cxn>
                  <a:cxn ang="0">
                    <a:pos x="1994" y="1132"/>
                  </a:cxn>
                  <a:cxn ang="0">
                    <a:pos x="2046" y="1089"/>
                  </a:cxn>
                  <a:cxn ang="0">
                    <a:pos x="2097" y="1045"/>
                  </a:cxn>
                  <a:cxn ang="0">
                    <a:pos x="2148" y="996"/>
                  </a:cxn>
                  <a:cxn ang="0">
                    <a:pos x="2199" y="946"/>
                  </a:cxn>
                  <a:cxn ang="0">
                    <a:pos x="2251" y="896"/>
                  </a:cxn>
                  <a:cxn ang="0">
                    <a:pos x="2302" y="842"/>
                  </a:cxn>
                  <a:cxn ang="0">
                    <a:pos x="2353" y="791"/>
                  </a:cxn>
                  <a:cxn ang="0">
                    <a:pos x="2404" y="738"/>
                  </a:cxn>
                  <a:cxn ang="0">
                    <a:pos x="2456" y="686"/>
                  </a:cxn>
                  <a:cxn ang="0">
                    <a:pos x="2507" y="636"/>
                  </a:cxn>
                  <a:cxn ang="0">
                    <a:pos x="2558" y="587"/>
                  </a:cxn>
                  <a:cxn ang="0">
                    <a:pos x="2609" y="541"/>
                  </a:cxn>
                  <a:cxn ang="0">
                    <a:pos x="2661" y="493"/>
                  </a:cxn>
                  <a:cxn ang="0">
                    <a:pos x="2712" y="449"/>
                  </a:cxn>
                  <a:cxn ang="0">
                    <a:pos x="2763" y="409"/>
                  </a:cxn>
                  <a:cxn ang="0">
                    <a:pos x="2814" y="369"/>
                  </a:cxn>
                  <a:cxn ang="0">
                    <a:pos x="2866" y="333"/>
                  </a:cxn>
                  <a:cxn ang="0">
                    <a:pos x="2917" y="298"/>
                  </a:cxn>
                  <a:cxn ang="0">
                    <a:pos x="2968" y="267"/>
                  </a:cxn>
                  <a:cxn ang="0">
                    <a:pos x="3019" y="238"/>
                  </a:cxn>
                  <a:cxn ang="0">
                    <a:pos x="3071" y="210"/>
                  </a:cxn>
                  <a:cxn ang="0">
                    <a:pos x="3122" y="186"/>
                  </a:cxn>
                </a:cxnLst>
                <a:rect l="0" t="0" r="r" b="b"/>
                <a:pathLst>
                  <a:path w="3150" h="1289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5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7"/>
                    </a:lnTo>
                    <a:lnTo>
                      <a:pt x="224" y="6"/>
                    </a:lnTo>
                    <a:lnTo>
                      <a:pt x="228" y="5"/>
                    </a:lnTo>
                    <a:lnTo>
                      <a:pt x="232" y="8"/>
                    </a:lnTo>
                    <a:lnTo>
                      <a:pt x="236" y="7"/>
                    </a:lnTo>
                    <a:lnTo>
                      <a:pt x="240" y="9"/>
                    </a:lnTo>
                    <a:lnTo>
                      <a:pt x="244" y="9"/>
                    </a:lnTo>
                    <a:lnTo>
                      <a:pt x="248" y="7"/>
                    </a:lnTo>
                    <a:lnTo>
                      <a:pt x="252" y="9"/>
                    </a:lnTo>
                    <a:lnTo>
                      <a:pt x="256" y="8"/>
                    </a:lnTo>
                    <a:lnTo>
                      <a:pt x="260" y="9"/>
                    </a:lnTo>
                    <a:lnTo>
                      <a:pt x="264" y="10"/>
                    </a:lnTo>
                    <a:lnTo>
                      <a:pt x="268" y="10"/>
                    </a:lnTo>
                    <a:lnTo>
                      <a:pt x="272" y="10"/>
                    </a:lnTo>
                    <a:lnTo>
                      <a:pt x="275" y="11"/>
                    </a:lnTo>
                    <a:lnTo>
                      <a:pt x="279" y="10"/>
                    </a:lnTo>
                    <a:lnTo>
                      <a:pt x="283" y="13"/>
                    </a:lnTo>
                    <a:lnTo>
                      <a:pt x="287" y="12"/>
                    </a:lnTo>
                    <a:lnTo>
                      <a:pt x="291" y="14"/>
                    </a:lnTo>
                    <a:lnTo>
                      <a:pt x="295" y="15"/>
                    </a:lnTo>
                    <a:lnTo>
                      <a:pt x="299" y="16"/>
                    </a:lnTo>
                    <a:lnTo>
                      <a:pt x="303" y="17"/>
                    </a:lnTo>
                    <a:lnTo>
                      <a:pt x="307" y="16"/>
                    </a:lnTo>
                    <a:lnTo>
                      <a:pt x="311" y="17"/>
                    </a:lnTo>
                    <a:lnTo>
                      <a:pt x="315" y="17"/>
                    </a:lnTo>
                    <a:lnTo>
                      <a:pt x="319" y="18"/>
                    </a:lnTo>
                    <a:lnTo>
                      <a:pt x="323" y="19"/>
                    </a:lnTo>
                    <a:lnTo>
                      <a:pt x="327" y="22"/>
                    </a:lnTo>
                    <a:lnTo>
                      <a:pt x="331" y="22"/>
                    </a:lnTo>
                    <a:lnTo>
                      <a:pt x="335" y="23"/>
                    </a:lnTo>
                    <a:lnTo>
                      <a:pt x="339" y="24"/>
                    </a:lnTo>
                    <a:lnTo>
                      <a:pt x="342" y="24"/>
                    </a:lnTo>
                    <a:lnTo>
                      <a:pt x="346" y="26"/>
                    </a:lnTo>
                    <a:lnTo>
                      <a:pt x="350" y="27"/>
                    </a:lnTo>
                    <a:lnTo>
                      <a:pt x="354" y="29"/>
                    </a:lnTo>
                    <a:lnTo>
                      <a:pt x="358" y="29"/>
                    </a:lnTo>
                    <a:lnTo>
                      <a:pt x="362" y="31"/>
                    </a:lnTo>
                    <a:lnTo>
                      <a:pt x="366" y="31"/>
                    </a:lnTo>
                    <a:lnTo>
                      <a:pt x="370" y="32"/>
                    </a:lnTo>
                    <a:lnTo>
                      <a:pt x="374" y="33"/>
                    </a:lnTo>
                    <a:lnTo>
                      <a:pt x="378" y="35"/>
                    </a:lnTo>
                    <a:lnTo>
                      <a:pt x="382" y="37"/>
                    </a:lnTo>
                    <a:lnTo>
                      <a:pt x="386" y="38"/>
                    </a:lnTo>
                    <a:lnTo>
                      <a:pt x="390" y="40"/>
                    </a:lnTo>
                    <a:lnTo>
                      <a:pt x="394" y="42"/>
                    </a:lnTo>
                    <a:lnTo>
                      <a:pt x="398" y="43"/>
                    </a:lnTo>
                    <a:lnTo>
                      <a:pt x="402" y="46"/>
                    </a:lnTo>
                    <a:lnTo>
                      <a:pt x="406" y="46"/>
                    </a:lnTo>
                    <a:lnTo>
                      <a:pt x="410" y="47"/>
                    </a:lnTo>
                    <a:lnTo>
                      <a:pt x="413" y="48"/>
                    </a:lnTo>
                    <a:lnTo>
                      <a:pt x="417" y="51"/>
                    </a:lnTo>
                    <a:lnTo>
                      <a:pt x="421" y="52"/>
                    </a:lnTo>
                    <a:lnTo>
                      <a:pt x="425" y="55"/>
                    </a:lnTo>
                    <a:lnTo>
                      <a:pt x="429" y="56"/>
                    </a:lnTo>
                    <a:lnTo>
                      <a:pt x="433" y="60"/>
                    </a:lnTo>
                    <a:lnTo>
                      <a:pt x="437" y="61"/>
                    </a:lnTo>
                    <a:lnTo>
                      <a:pt x="441" y="63"/>
                    </a:lnTo>
                    <a:lnTo>
                      <a:pt x="445" y="65"/>
                    </a:lnTo>
                    <a:lnTo>
                      <a:pt x="449" y="68"/>
                    </a:lnTo>
                    <a:lnTo>
                      <a:pt x="453" y="68"/>
                    </a:lnTo>
                    <a:lnTo>
                      <a:pt x="457" y="71"/>
                    </a:lnTo>
                    <a:lnTo>
                      <a:pt x="461" y="73"/>
                    </a:lnTo>
                    <a:lnTo>
                      <a:pt x="465" y="74"/>
                    </a:lnTo>
                    <a:lnTo>
                      <a:pt x="469" y="77"/>
                    </a:lnTo>
                    <a:lnTo>
                      <a:pt x="473" y="80"/>
                    </a:lnTo>
                    <a:lnTo>
                      <a:pt x="477" y="83"/>
                    </a:lnTo>
                    <a:lnTo>
                      <a:pt x="480" y="85"/>
                    </a:lnTo>
                    <a:lnTo>
                      <a:pt x="484" y="86"/>
                    </a:lnTo>
                    <a:lnTo>
                      <a:pt x="488" y="89"/>
                    </a:lnTo>
                    <a:lnTo>
                      <a:pt x="492" y="92"/>
                    </a:lnTo>
                    <a:lnTo>
                      <a:pt x="496" y="94"/>
                    </a:lnTo>
                    <a:lnTo>
                      <a:pt x="500" y="98"/>
                    </a:lnTo>
                    <a:lnTo>
                      <a:pt x="504" y="100"/>
                    </a:lnTo>
                    <a:lnTo>
                      <a:pt x="508" y="103"/>
                    </a:lnTo>
                    <a:lnTo>
                      <a:pt x="512" y="106"/>
                    </a:lnTo>
                    <a:lnTo>
                      <a:pt x="516" y="109"/>
                    </a:lnTo>
                    <a:lnTo>
                      <a:pt x="520" y="110"/>
                    </a:lnTo>
                    <a:lnTo>
                      <a:pt x="524" y="113"/>
                    </a:lnTo>
                    <a:lnTo>
                      <a:pt x="528" y="117"/>
                    </a:lnTo>
                    <a:lnTo>
                      <a:pt x="532" y="120"/>
                    </a:lnTo>
                    <a:lnTo>
                      <a:pt x="536" y="123"/>
                    </a:lnTo>
                    <a:lnTo>
                      <a:pt x="540" y="127"/>
                    </a:lnTo>
                    <a:lnTo>
                      <a:pt x="544" y="128"/>
                    </a:lnTo>
                    <a:lnTo>
                      <a:pt x="547" y="131"/>
                    </a:lnTo>
                    <a:lnTo>
                      <a:pt x="551" y="136"/>
                    </a:lnTo>
                    <a:lnTo>
                      <a:pt x="555" y="138"/>
                    </a:lnTo>
                    <a:lnTo>
                      <a:pt x="559" y="140"/>
                    </a:lnTo>
                    <a:lnTo>
                      <a:pt x="563" y="145"/>
                    </a:lnTo>
                    <a:lnTo>
                      <a:pt x="567" y="147"/>
                    </a:lnTo>
                    <a:lnTo>
                      <a:pt x="571" y="152"/>
                    </a:lnTo>
                    <a:lnTo>
                      <a:pt x="575" y="155"/>
                    </a:lnTo>
                    <a:lnTo>
                      <a:pt x="579" y="158"/>
                    </a:lnTo>
                    <a:lnTo>
                      <a:pt x="583" y="162"/>
                    </a:lnTo>
                    <a:lnTo>
                      <a:pt x="587" y="166"/>
                    </a:lnTo>
                    <a:lnTo>
                      <a:pt x="591" y="168"/>
                    </a:lnTo>
                    <a:lnTo>
                      <a:pt x="595" y="172"/>
                    </a:lnTo>
                    <a:lnTo>
                      <a:pt x="599" y="177"/>
                    </a:lnTo>
                    <a:lnTo>
                      <a:pt x="603" y="180"/>
                    </a:lnTo>
                    <a:lnTo>
                      <a:pt x="607" y="184"/>
                    </a:lnTo>
                    <a:lnTo>
                      <a:pt x="611" y="188"/>
                    </a:lnTo>
                    <a:lnTo>
                      <a:pt x="615" y="191"/>
                    </a:lnTo>
                    <a:lnTo>
                      <a:pt x="618" y="195"/>
                    </a:lnTo>
                    <a:lnTo>
                      <a:pt x="622" y="200"/>
                    </a:lnTo>
                    <a:lnTo>
                      <a:pt x="626" y="204"/>
                    </a:lnTo>
                    <a:lnTo>
                      <a:pt x="630" y="208"/>
                    </a:lnTo>
                    <a:lnTo>
                      <a:pt x="634" y="212"/>
                    </a:lnTo>
                    <a:lnTo>
                      <a:pt x="638" y="217"/>
                    </a:lnTo>
                    <a:lnTo>
                      <a:pt x="642" y="221"/>
                    </a:lnTo>
                    <a:lnTo>
                      <a:pt x="646" y="224"/>
                    </a:lnTo>
                    <a:lnTo>
                      <a:pt x="650" y="229"/>
                    </a:lnTo>
                    <a:lnTo>
                      <a:pt x="654" y="232"/>
                    </a:lnTo>
                    <a:lnTo>
                      <a:pt x="658" y="237"/>
                    </a:lnTo>
                    <a:lnTo>
                      <a:pt x="662" y="241"/>
                    </a:lnTo>
                    <a:lnTo>
                      <a:pt x="666" y="245"/>
                    </a:lnTo>
                    <a:lnTo>
                      <a:pt x="670" y="251"/>
                    </a:lnTo>
                    <a:lnTo>
                      <a:pt x="674" y="254"/>
                    </a:lnTo>
                    <a:lnTo>
                      <a:pt x="678" y="259"/>
                    </a:lnTo>
                    <a:lnTo>
                      <a:pt x="682" y="264"/>
                    </a:lnTo>
                    <a:lnTo>
                      <a:pt x="685" y="269"/>
                    </a:lnTo>
                    <a:lnTo>
                      <a:pt x="689" y="272"/>
                    </a:lnTo>
                    <a:lnTo>
                      <a:pt x="693" y="278"/>
                    </a:lnTo>
                    <a:lnTo>
                      <a:pt x="697" y="282"/>
                    </a:lnTo>
                    <a:lnTo>
                      <a:pt x="701" y="288"/>
                    </a:lnTo>
                    <a:lnTo>
                      <a:pt x="705" y="292"/>
                    </a:lnTo>
                    <a:lnTo>
                      <a:pt x="709" y="297"/>
                    </a:lnTo>
                    <a:lnTo>
                      <a:pt x="713" y="303"/>
                    </a:lnTo>
                    <a:lnTo>
                      <a:pt x="717" y="307"/>
                    </a:lnTo>
                    <a:lnTo>
                      <a:pt x="721" y="313"/>
                    </a:lnTo>
                    <a:lnTo>
                      <a:pt x="725" y="317"/>
                    </a:lnTo>
                    <a:lnTo>
                      <a:pt x="729" y="323"/>
                    </a:lnTo>
                    <a:lnTo>
                      <a:pt x="733" y="327"/>
                    </a:lnTo>
                    <a:lnTo>
                      <a:pt x="737" y="334"/>
                    </a:lnTo>
                    <a:lnTo>
                      <a:pt x="741" y="338"/>
                    </a:lnTo>
                    <a:lnTo>
                      <a:pt x="745" y="343"/>
                    </a:lnTo>
                    <a:lnTo>
                      <a:pt x="749" y="348"/>
                    </a:lnTo>
                    <a:lnTo>
                      <a:pt x="753" y="353"/>
                    </a:lnTo>
                    <a:lnTo>
                      <a:pt x="756" y="358"/>
                    </a:lnTo>
                    <a:lnTo>
                      <a:pt x="760" y="364"/>
                    </a:lnTo>
                    <a:lnTo>
                      <a:pt x="764" y="368"/>
                    </a:lnTo>
                    <a:lnTo>
                      <a:pt x="768" y="373"/>
                    </a:lnTo>
                    <a:lnTo>
                      <a:pt x="772" y="380"/>
                    </a:lnTo>
                    <a:lnTo>
                      <a:pt x="776" y="385"/>
                    </a:lnTo>
                    <a:lnTo>
                      <a:pt x="780" y="390"/>
                    </a:lnTo>
                    <a:lnTo>
                      <a:pt x="784" y="396"/>
                    </a:lnTo>
                    <a:lnTo>
                      <a:pt x="788" y="402"/>
                    </a:lnTo>
                    <a:lnTo>
                      <a:pt x="792" y="406"/>
                    </a:lnTo>
                    <a:lnTo>
                      <a:pt x="796" y="413"/>
                    </a:lnTo>
                    <a:lnTo>
                      <a:pt x="800" y="417"/>
                    </a:lnTo>
                    <a:lnTo>
                      <a:pt x="804" y="424"/>
                    </a:lnTo>
                    <a:lnTo>
                      <a:pt x="808" y="429"/>
                    </a:lnTo>
                    <a:lnTo>
                      <a:pt x="812" y="433"/>
                    </a:lnTo>
                    <a:lnTo>
                      <a:pt x="816" y="440"/>
                    </a:lnTo>
                    <a:lnTo>
                      <a:pt x="820" y="445"/>
                    </a:lnTo>
                    <a:lnTo>
                      <a:pt x="823" y="452"/>
                    </a:lnTo>
                    <a:lnTo>
                      <a:pt x="827" y="456"/>
                    </a:lnTo>
                    <a:lnTo>
                      <a:pt x="831" y="463"/>
                    </a:lnTo>
                    <a:lnTo>
                      <a:pt x="835" y="468"/>
                    </a:lnTo>
                    <a:lnTo>
                      <a:pt x="839" y="473"/>
                    </a:lnTo>
                    <a:lnTo>
                      <a:pt x="843" y="480"/>
                    </a:lnTo>
                    <a:lnTo>
                      <a:pt x="847" y="485"/>
                    </a:lnTo>
                    <a:lnTo>
                      <a:pt x="851" y="491"/>
                    </a:lnTo>
                    <a:lnTo>
                      <a:pt x="855" y="499"/>
                    </a:lnTo>
                    <a:lnTo>
                      <a:pt x="859" y="502"/>
                    </a:lnTo>
                    <a:lnTo>
                      <a:pt x="863" y="509"/>
                    </a:lnTo>
                    <a:lnTo>
                      <a:pt x="867" y="515"/>
                    </a:lnTo>
                    <a:lnTo>
                      <a:pt x="871" y="520"/>
                    </a:lnTo>
                    <a:lnTo>
                      <a:pt x="875" y="527"/>
                    </a:lnTo>
                    <a:lnTo>
                      <a:pt x="879" y="532"/>
                    </a:lnTo>
                    <a:lnTo>
                      <a:pt x="883" y="538"/>
                    </a:lnTo>
                    <a:lnTo>
                      <a:pt x="887" y="543"/>
                    </a:lnTo>
                    <a:lnTo>
                      <a:pt x="890" y="550"/>
                    </a:lnTo>
                    <a:lnTo>
                      <a:pt x="894" y="557"/>
                    </a:lnTo>
                    <a:lnTo>
                      <a:pt x="898" y="561"/>
                    </a:lnTo>
                    <a:lnTo>
                      <a:pt x="902" y="567"/>
                    </a:lnTo>
                    <a:lnTo>
                      <a:pt x="906" y="573"/>
                    </a:lnTo>
                    <a:lnTo>
                      <a:pt x="910" y="580"/>
                    </a:lnTo>
                    <a:lnTo>
                      <a:pt x="914" y="586"/>
                    </a:lnTo>
                    <a:lnTo>
                      <a:pt x="918" y="591"/>
                    </a:lnTo>
                    <a:lnTo>
                      <a:pt x="922" y="597"/>
                    </a:lnTo>
                    <a:lnTo>
                      <a:pt x="926" y="603"/>
                    </a:lnTo>
                    <a:lnTo>
                      <a:pt x="930" y="609"/>
                    </a:lnTo>
                    <a:lnTo>
                      <a:pt x="934" y="615"/>
                    </a:lnTo>
                    <a:lnTo>
                      <a:pt x="938" y="621"/>
                    </a:lnTo>
                    <a:lnTo>
                      <a:pt x="942" y="627"/>
                    </a:lnTo>
                    <a:lnTo>
                      <a:pt x="946" y="632"/>
                    </a:lnTo>
                    <a:lnTo>
                      <a:pt x="950" y="639"/>
                    </a:lnTo>
                    <a:lnTo>
                      <a:pt x="954" y="646"/>
                    </a:lnTo>
                    <a:lnTo>
                      <a:pt x="958" y="651"/>
                    </a:lnTo>
                    <a:lnTo>
                      <a:pt x="961" y="657"/>
                    </a:lnTo>
                    <a:lnTo>
                      <a:pt x="965" y="664"/>
                    </a:lnTo>
                    <a:lnTo>
                      <a:pt x="969" y="670"/>
                    </a:lnTo>
                    <a:lnTo>
                      <a:pt x="973" y="677"/>
                    </a:lnTo>
                    <a:lnTo>
                      <a:pt x="977" y="681"/>
                    </a:lnTo>
                    <a:lnTo>
                      <a:pt x="981" y="689"/>
                    </a:lnTo>
                    <a:lnTo>
                      <a:pt x="985" y="694"/>
                    </a:lnTo>
                    <a:lnTo>
                      <a:pt x="989" y="700"/>
                    </a:lnTo>
                    <a:lnTo>
                      <a:pt x="993" y="706"/>
                    </a:lnTo>
                    <a:lnTo>
                      <a:pt x="997" y="712"/>
                    </a:lnTo>
                    <a:lnTo>
                      <a:pt x="1001" y="718"/>
                    </a:lnTo>
                    <a:lnTo>
                      <a:pt x="1005" y="726"/>
                    </a:lnTo>
                    <a:lnTo>
                      <a:pt x="1009" y="729"/>
                    </a:lnTo>
                    <a:lnTo>
                      <a:pt x="1013" y="735"/>
                    </a:lnTo>
                    <a:lnTo>
                      <a:pt x="1017" y="742"/>
                    </a:lnTo>
                    <a:lnTo>
                      <a:pt x="1021" y="748"/>
                    </a:lnTo>
                    <a:lnTo>
                      <a:pt x="1025" y="753"/>
                    </a:lnTo>
                    <a:lnTo>
                      <a:pt x="1028" y="760"/>
                    </a:lnTo>
                    <a:lnTo>
                      <a:pt x="1032" y="765"/>
                    </a:lnTo>
                    <a:lnTo>
                      <a:pt x="1036" y="771"/>
                    </a:lnTo>
                    <a:lnTo>
                      <a:pt x="1040" y="776"/>
                    </a:lnTo>
                    <a:lnTo>
                      <a:pt x="1044" y="784"/>
                    </a:lnTo>
                    <a:lnTo>
                      <a:pt x="1048" y="789"/>
                    </a:lnTo>
                    <a:lnTo>
                      <a:pt x="1052" y="794"/>
                    </a:lnTo>
                    <a:lnTo>
                      <a:pt x="1056" y="799"/>
                    </a:lnTo>
                    <a:lnTo>
                      <a:pt x="1060" y="805"/>
                    </a:lnTo>
                    <a:lnTo>
                      <a:pt x="1064" y="812"/>
                    </a:lnTo>
                    <a:lnTo>
                      <a:pt x="1068" y="818"/>
                    </a:lnTo>
                    <a:lnTo>
                      <a:pt x="1072" y="822"/>
                    </a:lnTo>
                    <a:lnTo>
                      <a:pt x="1076" y="830"/>
                    </a:lnTo>
                    <a:lnTo>
                      <a:pt x="1080" y="836"/>
                    </a:lnTo>
                    <a:lnTo>
                      <a:pt x="1084" y="842"/>
                    </a:lnTo>
                    <a:lnTo>
                      <a:pt x="1088" y="847"/>
                    </a:lnTo>
                    <a:lnTo>
                      <a:pt x="1092" y="853"/>
                    </a:lnTo>
                    <a:lnTo>
                      <a:pt x="1095" y="857"/>
                    </a:lnTo>
                    <a:lnTo>
                      <a:pt x="1099" y="863"/>
                    </a:lnTo>
                    <a:lnTo>
                      <a:pt x="1103" y="868"/>
                    </a:lnTo>
                    <a:lnTo>
                      <a:pt x="1107" y="876"/>
                    </a:lnTo>
                    <a:lnTo>
                      <a:pt x="1111" y="880"/>
                    </a:lnTo>
                    <a:lnTo>
                      <a:pt x="1115" y="886"/>
                    </a:lnTo>
                    <a:lnTo>
                      <a:pt x="1119" y="891"/>
                    </a:lnTo>
                    <a:lnTo>
                      <a:pt x="1123" y="896"/>
                    </a:lnTo>
                    <a:lnTo>
                      <a:pt x="1127" y="902"/>
                    </a:lnTo>
                    <a:lnTo>
                      <a:pt x="1131" y="909"/>
                    </a:lnTo>
                    <a:lnTo>
                      <a:pt x="1135" y="914"/>
                    </a:lnTo>
                    <a:lnTo>
                      <a:pt x="1139" y="918"/>
                    </a:lnTo>
                    <a:lnTo>
                      <a:pt x="1143" y="924"/>
                    </a:lnTo>
                    <a:lnTo>
                      <a:pt x="1147" y="928"/>
                    </a:lnTo>
                    <a:lnTo>
                      <a:pt x="1151" y="934"/>
                    </a:lnTo>
                    <a:lnTo>
                      <a:pt x="1155" y="940"/>
                    </a:lnTo>
                    <a:lnTo>
                      <a:pt x="1159" y="945"/>
                    </a:lnTo>
                    <a:lnTo>
                      <a:pt x="1163" y="950"/>
                    </a:lnTo>
                    <a:lnTo>
                      <a:pt x="1166" y="956"/>
                    </a:lnTo>
                    <a:lnTo>
                      <a:pt x="1170" y="961"/>
                    </a:lnTo>
                    <a:lnTo>
                      <a:pt x="1174" y="966"/>
                    </a:lnTo>
                    <a:lnTo>
                      <a:pt x="1178" y="972"/>
                    </a:lnTo>
                    <a:lnTo>
                      <a:pt x="1182" y="977"/>
                    </a:lnTo>
                    <a:lnTo>
                      <a:pt x="1186" y="980"/>
                    </a:lnTo>
                    <a:lnTo>
                      <a:pt x="1190" y="986"/>
                    </a:lnTo>
                    <a:lnTo>
                      <a:pt x="1194" y="991"/>
                    </a:lnTo>
                    <a:lnTo>
                      <a:pt x="1198" y="996"/>
                    </a:lnTo>
                    <a:lnTo>
                      <a:pt x="1202" y="1003"/>
                    </a:lnTo>
                    <a:lnTo>
                      <a:pt x="1206" y="1007"/>
                    </a:lnTo>
                    <a:lnTo>
                      <a:pt x="1210" y="1012"/>
                    </a:lnTo>
                    <a:lnTo>
                      <a:pt x="1214" y="1017"/>
                    </a:lnTo>
                    <a:lnTo>
                      <a:pt x="1218" y="1021"/>
                    </a:lnTo>
                    <a:lnTo>
                      <a:pt x="1222" y="1026"/>
                    </a:lnTo>
                    <a:lnTo>
                      <a:pt x="1226" y="1030"/>
                    </a:lnTo>
                    <a:lnTo>
                      <a:pt x="1230" y="1034"/>
                    </a:lnTo>
                    <a:lnTo>
                      <a:pt x="1233" y="1039"/>
                    </a:lnTo>
                    <a:lnTo>
                      <a:pt x="1237" y="1045"/>
                    </a:lnTo>
                    <a:lnTo>
                      <a:pt x="1241" y="1049"/>
                    </a:lnTo>
                    <a:lnTo>
                      <a:pt x="1245" y="1054"/>
                    </a:lnTo>
                    <a:lnTo>
                      <a:pt x="1249" y="1056"/>
                    </a:lnTo>
                    <a:lnTo>
                      <a:pt x="1253" y="1062"/>
                    </a:lnTo>
                    <a:lnTo>
                      <a:pt x="1257" y="1067"/>
                    </a:lnTo>
                    <a:lnTo>
                      <a:pt x="1261" y="1072"/>
                    </a:lnTo>
                    <a:lnTo>
                      <a:pt x="1265" y="1077"/>
                    </a:lnTo>
                    <a:lnTo>
                      <a:pt x="1269" y="1081"/>
                    </a:lnTo>
                    <a:lnTo>
                      <a:pt x="1273" y="1084"/>
                    </a:lnTo>
                    <a:lnTo>
                      <a:pt x="1277" y="1088"/>
                    </a:lnTo>
                    <a:lnTo>
                      <a:pt x="1281" y="1093"/>
                    </a:lnTo>
                    <a:lnTo>
                      <a:pt x="1285" y="1097"/>
                    </a:lnTo>
                    <a:lnTo>
                      <a:pt x="1289" y="1101"/>
                    </a:lnTo>
                    <a:lnTo>
                      <a:pt x="1293" y="1105"/>
                    </a:lnTo>
                    <a:lnTo>
                      <a:pt x="1297" y="1108"/>
                    </a:lnTo>
                    <a:lnTo>
                      <a:pt x="1301" y="1113"/>
                    </a:lnTo>
                    <a:lnTo>
                      <a:pt x="1304" y="1117"/>
                    </a:lnTo>
                    <a:lnTo>
                      <a:pt x="1308" y="1120"/>
                    </a:lnTo>
                    <a:lnTo>
                      <a:pt x="1312" y="1126"/>
                    </a:lnTo>
                    <a:lnTo>
                      <a:pt x="1316" y="1129"/>
                    </a:lnTo>
                    <a:lnTo>
                      <a:pt x="1320" y="1133"/>
                    </a:lnTo>
                    <a:lnTo>
                      <a:pt x="1324" y="1136"/>
                    </a:lnTo>
                    <a:lnTo>
                      <a:pt x="1328" y="1138"/>
                    </a:lnTo>
                    <a:lnTo>
                      <a:pt x="1332" y="1143"/>
                    </a:lnTo>
                    <a:lnTo>
                      <a:pt x="1336" y="1147"/>
                    </a:lnTo>
                    <a:lnTo>
                      <a:pt x="1340" y="1151"/>
                    </a:lnTo>
                    <a:lnTo>
                      <a:pt x="1344" y="1154"/>
                    </a:lnTo>
                    <a:lnTo>
                      <a:pt x="1348" y="1157"/>
                    </a:lnTo>
                    <a:lnTo>
                      <a:pt x="1352" y="1163"/>
                    </a:lnTo>
                    <a:lnTo>
                      <a:pt x="1356" y="1164"/>
                    </a:lnTo>
                    <a:lnTo>
                      <a:pt x="1360" y="1167"/>
                    </a:lnTo>
                    <a:lnTo>
                      <a:pt x="1364" y="1173"/>
                    </a:lnTo>
                    <a:lnTo>
                      <a:pt x="1368" y="1175"/>
                    </a:lnTo>
                    <a:lnTo>
                      <a:pt x="1371" y="1180"/>
                    </a:lnTo>
                    <a:lnTo>
                      <a:pt x="1375" y="1181"/>
                    </a:lnTo>
                    <a:lnTo>
                      <a:pt x="1379" y="1185"/>
                    </a:lnTo>
                    <a:lnTo>
                      <a:pt x="1383" y="1188"/>
                    </a:lnTo>
                    <a:lnTo>
                      <a:pt x="1387" y="1189"/>
                    </a:lnTo>
                    <a:lnTo>
                      <a:pt x="1391" y="1194"/>
                    </a:lnTo>
                    <a:lnTo>
                      <a:pt x="1395" y="1197"/>
                    </a:lnTo>
                    <a:lnTo>
                      <a:pt x="1399" y="1200"/>
                    </a:lnTo>
                    <a:lnTo>
                      <a:pt x="1403" y="1203"/>
                    </a:lnTo>
                    <a:lnTo>
                      <a:pt x="1407" y="1206"/>
                    </a:lnTo>
                    <a:lnTo>
                      <a:pt x="1411" y="1208"/>
                    </a:lnTo>
                    <a:lnTo>
                      <a:pt x="1415" y="1209"/>
                    </a:lnTo>
                    <a:lnTo>
                      <a:pt x="1419" y="1213"/>
                    </a:lnTo>
                    <a:lnTo>
                      <a:pt x="1423" y="1216"/>
                    </a:lnTo>
                    <a:lnTo>
                      <a:pt x="1427" y="1219"/>
                    </a:lnTo>
                    <a:lnTo>
                      <a:pt x="1431" y="1220"/>
                    </a:lnTo>
                    <a:lnTo>
                      <a:pt x="1435" y="1223"/>
                    </a:lnTo>
                    <a:lnTo>
                      <a:pt x="1438" y="1227"/>
                    </a:lnTo>
                    <a:lnTo>
                      <a:pt x="1442" y="1228"/>
                    </a:lnTo>
                    <a:lnTo>
                      <a:pt x="1446" y="1231"/>
                    </a:lnTo>
                    <a:lnTo>
                      <a:pt x="1450" y="1233"/>
                    </a:lnTo>
                    <a:lnTo>
                      <a:pt x="1454" y="1235"/>
                    </a:lnTo>
                    <a:lnTo>
                      <a:pt x="1458" y="1238"/>
                    </a:lnTo>
                    <a:lnTo>
                      <a:pt x="1462" y="1238"/>
                    </a:lnTo>
                    <a:lnTo>
                      <a:pt x="1466" y="1242"/>
                    </a:lnTo>
                    <a:lnTo>
                      <a:pt x="1470" y="1244"/>
                    </a:lnTo>
                    <a:lnTo>
                      <a:pt x="1474" y="1247"/>
                    </a:lnTo>
                    <a:lnTo>
                      <a:pt x="1478" y="1248"/>
                    </a:lnTo>
                    <a:lnTo>
                      <a:pt x="1482" y="1249"/>
                    </a:lnTo>
                    <a:lnTo>
                      <a:pt x="1486" y="1252"/>
                    </a:lnTo>
                    <a:lnTo>
                      <a:pt x="1490" y="1254"/>
                    </a:lnTo>
                    <a:lnTo>
                      <a:pt x="1494" y="1256"/>
                    </a:lnTo>
                    <a:lnTo>
                      <a:pt x="1498" y="1256"/>
                    </a:lnTo>
                    <a:lnTo>
                      <a:pt x="1502" y="1258"/>
                    </a:lnTo>
                    <a:lnTo>
                      <a:pt x="1506" y="1260"/>
                    </a:lnTo>
                    <a:lnTo>
                      <a:pt x="1509" y="1261"/>
                    </a:lnTo>
                    <a:lnTo>
                      <a:pt x="1513" y="1263"/>
                    </a:lnTo>
                    <a:lnTo>
                      <a:pt x="1517" y="1265"/>
                    </a:lnTo>
                    <a:lnTo>
                      <a:pt x="1521" y="1267"/>
                    </a:lnTo>
                    <a:lnTo>
                      <a:pt x="1525" y="1267"/>
                    </a:lnTo>
                    <a:lnTo>
                      <a:pt x="1529" y="1269"/>
                    </a:lnTo>
                    <a:lnTo>
                      <a:pt x="1533" y="1269"/>
                    </a:lnTo>
                    <a:lnTo>
                      <a:pt x="1537" y="1271"/>
                    </a:lnTo>
                    <a:lnTo>
                      <a:pt x="1541" y="1272"/>
                    </a:lnTo>
                    <a:lnTo>
                      <a:pt x="1545" y="1274"/>
                    </a:lnTo>
                    <a:lnTo>
                      <a:pt x="1549" y="1274"/>
                    </a:lnTo>
                    <a:lnTo>
                      <a:pt x="1553" y="1277"/>
                    </a:lnTo>
                    <a:lnTo>
                      <a:pt x="1557" y="1278"/>
                    </a:lnTo>
                    <a:lnTo>
                      <a:pt x="1561" y="1279"/>
                    </a:lnTo>
                    <a:lnTo>
                      <a:pt x="1565" y="1279"/>
                    </a:lnTo>
                    <a:lnTo>
                      <a:pt x="1569" y="1280"/>
                    </a:lnTo>
                    <a:lnTo>
                      <a:pt x="1573" y="1282"/>
                    </a:lnTo>
                    <a:lnTo>
                      <a:pt x="1576" y="1283"/>
                    </a:lnTo>
                    <a:lnTo>
                      <a:pt x="1580" y="1283"/>
                    </a:lnTo>
                    <a:lnTo>
                      <a:pt x="1584" y="1284"/>
                    </a:lnTo>
                    <a:lnTo>
                      <a:pt x="1588" y="1284"/>
                    </a:lnTo>
                    <a:lnTo>
                      <a:pt x="1592" y="1284"/>
                    </a:lnTo>
                    <a:lnTo>
                      <a:pt x="1596" y="1285"/>
                    </a:lnTo>
                    <a:lnTo>
                      <a:pt x="1600" y="1284"/>
                    </a:lnTo>
                    <a:lnTo>
                      <a:pt x="1604" y="1286"/>
                    </a:lnTo>
                    <a:lnTo>
                      <a:pt x="1608" y="1286"/>
                    </a:lnTo>
                    <a:lnTo>
                      <a:pt x="1612" y="1287"/>
                    </a:lnTo>
                    <a:lnTo>
                      <a:pt x="1616" y="1287"/>
                    </a:lnTo>
                    <a:lnTo>
                      <a:pt x="1620" y="1287"/>
                    </a:lnTo>
                    <a:lnTo>
                      <a:pt x="1624" y="1286"/>
                    </a:lnTo>
                    <a:lnTo>
                      <a:pt x="1628" y="1287"/>
                    </a:lnTo>
                    <a:lnTo>
                      <a:pt x="1632" y="1289"/>
                    </a:lnTo>
                    <a:lnTo>
                      <a:pt x="1636" y="1288"/>
                    </a:lnTo>
                    <a:lnTo>
                      <a:pt x="1640" y="1288"/>
                    </a:lnTo>
                    <a:lnTo>
                      <a:pt x="1643" y="1288"/>
                    </a:lnTo>
                    <a:lnTo>
                      <a:pt x="1647" y="1289"/>
                    </a:lnTo>
                    <a:lnTo>
                      <a:pt x="1651" y="1287"/>
                    </a:lnTo>
                    <a:lnTo>
                      <a:pt x="1655" y="1287"/>
                    </a:lnTo>
                    <a:lnTo>
                      <a:pt x="1659" y="1287"/>
                    </a:lnTo>
                    <a:lnTo>
                      <a:pt x="1663" y="1286"/>
                    </a:lnTo>
                    <a:lnTo>
                      <a:pt x="1667" y="1287"/>
                    </a:lnTo>
                    <a:lnTo>
                      <a:pt x="1671" y="1286"/>
                    </a:lnTo>
                    <a:lnTo>
                      <a:pt x="1675" y="1285"/>
                    </a:lnTo>
                    <a:lnTo>
                      <a:pt x="1679" y="1284"/>
                    </a:lnTo>
                    <a:lnTo>
                      <a:pt x="1683" y="1286"/>
                    </a:lnTo>
                    <a:lnTo>
                      <a:pt x="1687" y="1285"/>
                    </a:lnTo>
                    <a:lnTo>
                      <a:pt x="1691" y="1284"/>
                    </a:lnTo>
                    <a:lnTo>
                      <a:pt x="1695" y="1284"/>
                    </a:lnTo>
                    <a:lnTo>
                      <a:pt x="1699" y="1282"/>
                    </a:lnTo>
                    <a:lnTo>
                      <a:pt x="1703" y="1283"/>
                    </a:lnTo>
                    <a:lnTo>
                      <a:pt x="1707" y="1281"/>
                    </a:lnTo>
                    <a:lnTo>
                      <a:pt x="1711" y="1280"/>
                    </a:lnTo>
                    <a:lnTo>
                      <a:pt x="1714" y="1279"/>
                    </a:lnTo>
                    <a:lnTo>
                      <a:pt x="1718" y="1280"/>
                    </a:lnTo>
                    <a:lnTo>
                      <a:pt x="1722" y="1277"/>
                    </a:lnTo>
                    <a:lnTo>
                      <a:pt x="1726" y="1277"/>
                    </a:lnTo>
                    <a:lnTo>
                      <a:pt x="1730" y="1276"/>
                    </a:lnTo>
                    <a:lnTo>
                      <a:pt x="1734" y="1275"/>
                    </a:lnTo>
                    <a:lnTo>
                      <a:pt x="1738" y="1275"/>
                    </a:lnTo>
                    <a:lnTo>
                      <a:pt x="1742" y="1274"/>
                    </a:lnTo>
                    <a:lnTo>
                      <a:pt x="1746" y="1270"/>
                    </a:lnTo>
                    <a:lnTo>
                      <a:pt x="1750" y="1270"/>
                    </a:lnTo>
                    <a:lnTo>
                      <a:pt x="1754" y="1269"/>
                    </a:lnTo>
                    <a:lnTo>
                      <a:pt x="1758" y="1269"/>
                    </a:lnTo>
                    <a:lnTo>
                      <a:pt x="1762" y="1269"/>
                    </a:lnTo>
                    <a:lnTo>
                      <a:pt x="1766" y="1266"/>
                    </a:lnTo>
                    <a:lnTo>
                      <a:pt x="1770" y="1264"/>
                    </a:lnTo>
                    <a:lnTo>
                      <a:pt x="1774" y="1262"/>
                    </a:lnTo>
                    <a:lnTo>
                      <a:pt x="1778" y="1262"/>
                    </a:lnTo>
                    <a:lnTo>
                      <a:pt x="1781" y="1261"/>
                    </a:lnTo>
                    <a:lnTo>
                      <a:pt x="1785" y="1259"/>
                    </a:lnTo>
                    <a:lnTo>
                      <a:pt x="1789" y="1257"/>
                    </a:lnTo>
                    <a:lnTo>
                      <a:pt x="1793" y="1255"/>
                    </a:lnTo>
                    <a:lnTo>
                      <a:pt x="1797" y="1255"/>
                    </a:lnTo>
                    <a:lnTo>
                      <a:pt x="1801" y="1252"/>
                    </a:lnTo>
                    <a:lnTo>
                      <a:pt x="1805" y="1250"/>
                    </a:lnTo>
                    <a:lnTo>
                      <a:pt x="1809" y="1249"/>
                    </a:lnTo>
                    <a:lnTo>
                      <a:pt x="1813" y="1247"/>
                    </a:lnTo>
                    <a:lnTo>
                      <a:pt x="1817" y="1245"/>
                    </a:lnTo>
                    <a:lnTo>
                      <a:pt x="1821" y="1244"/>
                    </a:lnTo>
                    <a:lnTo>
                      <a:pt x="1825" y="1243"/>
                    </a:lnTo>
                    <a:lnTo>
                      <a:pt x="1829" y="1241"/>
                    </a:lnTo>
                    <a:lnTo>
                      <a:pt x="1833" y="1238"/>
                    </a:lnTo>
                    <a:lnTo>
                      <a:pt x="1837" y="1237"/>
                    </a:lnTo>
                    <a:lnTo>
                      <a:pt x="1841" y="1235"/>
                    </a:lnTo>
                    <a:lnTo>
                      <a:pt x="1845" y="1232"/>
                    </a:lnTo>
                    <a:lnTo>
                      <a:pt x="1848" y="1231"/>
                    </a:lnTo>
                    <a:lnTo>
                      <a:pt x="1852" y="1227"/>
                    </a:lnTo>
                    <a:lnTo>
                      <a:pt x="1856" y="1225"/>
                    </a:lnTo>
                    <a:lnTo>
                      <a:pt x="1860" y="1223"/>
                    </a:lnTo>
                    <a:lnTo>
                      <a:pt x="1864" y="1221"/>
                    </a:lnTo>
                    <a:lnTo>
                      <a:pt x="1868" y="1219"/>
                    </a:lnTo>
                    <a:lnTo>
                      <a:pt x="1872" y="1218"/>
                    </a:lnTo>
                    <a:lnTo>
                      <a:pt x="1876" y="1215"/>
                    </a:lnTo>
                    <a:lnTo>
                      <a:pt x="1880" y="1212"/>
                    </a:lnTo>
                    <a:lnTo>
                      <a:pt x="1884" y="1210"/>
                    </a:lnTo>
                    <a:lnTo>
                      <a:pt x="1888" y="1207"/>
                    </a:lnTo>
                    <a:lnTo>
                      <a:pt x="1892" y="1206"/>
                    </a:lnTo>
                    <a:lnTo>
                      <a:pt x="1896" y="1202"/>
                    </a:lnTo>
                    <a:lnTo>
                      <a:pt x="1900" y="1201"/>
                    </a:lnTo>
                    <a:lnTo>
                      <a:pt x="1904" y="1197"/>
                    </a:lnTo>
                    <a:lnTo>
                      <a:pt x="1908" y="1195"/>
                    </a:lnTo>
                    <a:lnTo>
                      <a:pt x="1912" y="1191"/>
                    </a:lnTo>
                    <a:lnTo>
                      <a:pt x="1916" y="1190"/>
                    </a:lnTo>
                    <a:lnTo>
                      <a:pt x="1919" y="1188"/>
                    </a:lnTo>
                    <a:lnTo>
                      <a:pt x="1923" y="1184"/>
                    </a:lnTo>
                    <a:lnTo>
                      <a:pt x="1927" y="1182"/>
                    </a:lnTo>
                    <a:lnTo>
                      <a:pt x="1931" y="1179"/>
                    </a:lnTo>
                    <a:lnTo>
                      <a:pt x="1935" y="1177"/>
                    </a:lnTo>
                    <a:lnTo>
                      <a:pt x="1939" y="1174"/>
                    </a:lnTo>
                    <a:lnTo>
                      <a:pt x="1943" y="1170"/>
                    </a:lnTo>
                    <a:lnTo>
                      <a:pt x="1947" y="1169"/>
                    </a:lnTo>
                    <a:lnTo>
                      <a:pt x="1951" y="1165"/>
                    </a:lnTo>
                    <a:lnTo>
                      <a:pt x="1955" y="1163"/>
                    </a:lnTo>
                    <a:lnTo>
                      <a:pt x="1959" y="1157"/>
                    </a:lnTo>
                    <a:lnTo>
                      <a:pt x="1963" y="1156"/>
                    </a:lnTo>
                    <a:lnTo>
                      <a:pt x="1967" y="1152"/>
                    </a:lnTo>
                    <a:lnTo>
                      <a:pt x="1971" y="1151"/>
                    </a:lnTo>
                    <a:lnTo>
                      <a:pt x="1975" y="1147"/>
                    </a:lnTo>
                    <a:lnTo>
                      <a:pt x="1979" y="1144"/>
                    </a:lnTo>
                    <a:lnTo>
                      <a:pt x="1983" y="1140"/>
                    </a:lnTo>
                    <a:lnTo>
                      <a:pt x="1986" y="1137"/>
                    </a:lnTo>
                    <a:lnTo>
                      <a:pt x="1990" y="1136"/>
                    </a:lnTo>
                    <a:lnTo>
                      <a:pt x="1994" y="1132"/>
                    </a:lnTo>
                    <a:lnTo>
                      <a:pt x="1998" y="1128"/>
                    </a:lnTo>
                    <a:lnTo>
                      <a:pt x="2002" y="1125"/>
                    </a:lnTo>
                    <a:lnTo>
                      <a:pt x="2006" y="1121"/>
                    </a:lnTo>
                    <a:lnTo>
                      <a:pt x="2010" y="1120"/>
                    </a:lnTo>
                    <a:lnTo>
                      <a:pt x="2014" y="1114"/>
                    </a:lnTo>
                    <a:lnTo>
                      <a:pt x="2018" y="1113"/>
                    </a:lnTo>
                    <a:lnTo>
                      <a:pt x="2022" y="1110"/>
                    </a:lnTo>
                    <a:lnTo>
                      <a:pt x="2026" y="1107"/>
                    </a:lnTo>
                    <a:lnTo>
                      <a:pt x="2030" y="1102"/>
                    </a:lnTo>
                    <a:lnTo>
                      <a:pt x="2034" y="1099"/>
                    </a:lnTo>
                    <a:lnTo>
                      <a:pt x="2038" y="1096"/>
                    </a:lnTo>
                    <a:lnTo>
                      <a:pt x="2042" y="1093"/>
                    </a:lnTo>
                    <a:lnTo>
                      <a:pt x="2046" y="1089"/>
                    </a:lnTo>
                    <a:lnTo>
                      <a:pt x="2050" y="1085"/>
                    </a:lnTo>
                    <a:lnTo>
                      <a:pt x="2054" y="1083"/>
                    </a:lnTo>
                    <a:lnTo>
                      <a:pt x="2057" y="1080"/>
                    </a:lnTo>
                    <a:lnTo>
                      <a:pt x="2061" y="1075"/>
                    </a:lnTo>
                    <a:lnTo>
                      <a:pt x="2065" y="1071"/>
                    </a:lnTo>
                    <a:lnTo>
                      <a:pt x="2069" y="1069"/>
                    </a:lnTo>
                    <a:lnTo>
                      <a:pt x="2073" y="1066"/>
                    </a:lnTo>
                    <a:lnTo>
                      <a:pt x="2077" y="1062"/>
                    </a:lnTo>
                    <a:lnTo>
                      <a:pt x="2081" y="1059"/>
                    </a:lnTo>
                    <a:lnTo>
                      <a:pt x="2085" y="1055"/>
                    </a:lnTo>
                    <a:lnTo>
                      <a:pt x="2089" y="1051"/>
                    </a:lnTo>
                    <a:lnTo>
                      <a:pt x="2093" y="1047"/>
                    </a:lnTo>
                    <a:lnTo>
                      <a:pt x="2097" y="1045"/>
                    </a:lnTo>
                    <a:lnTo>
                      <a:pt x="2101" y="1040"/>
                    </a:lnTo>
                    <a:lnTo>
                      <a:pt x="2105" y="1037"/>
                    </a:lnTo>
                    <a:lnTo>
                      <a:pt x="2109" y="1034"/>
                    </a:lnTo>
                    <a:lnTo>
                      <a:pt x="2113" y="1029"/>
                    </a:lnTo>
                    <a:lnTo>
                      <a:pt x="2117" y="1025"/>
                    </a:lnTo>
                    <a:lnTo>
                      <a:pt x="2121" y="1024"/>
                    </a:lnTo>
                    <a:lnTo>
                      <a:pt x="2124" y="1019"/>
                    </a:lnTo>
                    <a:lnTo>
                      <a:pt x="2128" y="1015"/>
                    </a:lnTo>
                    <a:lnTo>
                      <a:pt x="2132" y="1012"/>
                    </a:lnTo>
                    <a:lnTo>
                      <a:pt x="2136" y="1006"/>
                    </a:lnTo>
                    <a:lnTo>
                      <a:pt x="2140" y="1005"/>
                    </a:lnTo>
                    <a:lnTo>
                      <a:pt x="2144" y="1000"/>
                    </a:lnTo>
                    <a:lnTo>
                      <a:pt x="2148" y="996"/>
                    </a:lnTo>
                    <a:lnTo>
                      <a:pt x="2152" y="991"/>
                    </a:lnTo>
                    <a:lnTo>
                      <a:pt x="2156" y="988"/>
                    </a:lnTo>
                    <a:lnTo>
                      <a:pt x="2160" y="985"/>
                    </a:lnTo>
                    <a:lnTo>
                      <a:pt x="2164" y="980"/>
                    </a:lnTo>
                    <a:lnTo>
                      <a:pt x="2168" y="977"/>
                    </a:lnTo>
                    <a:lnTo>
                      <a:pt x="2172" y="973"/>
                    </a:lnTo>
                    <a:lnTo>
                      <a:pt x="2176" y="969"/>
                    </a:lnTo>
                    <a:lnTo>
                      <a:pt x="2180" y="965"/>
                    </a:lnTo>
                    <a:lnTo>
                      <a:pt x="2184" y="962"/>
                    </a:lnTo>
                    <a:lnTo>
                      <a:pt x="2188" y="959"/>
                    </a:lnTo>
                    <a:lnTo>
                      <a:pt x="2191" y="954"/>
                    </a:lnTo>
                    <a:lnTo>
                      <a:pt x="2195" y="949"/>
                    </a:lnTo>
                    <a:lnTo>
                      <a:pt x="2199" y="946"/>
                    </a:lnTo>
                    <a:lnTo>
                      <a:pt x="2203" y="942"/>
                    </a:lnTo>
                    <a:lnTo>
                      <a:pt x="2207" y="939"/>
                    </a:lnTo>
                    <a:lnTo>
                      <a:pt x="2211" y="935"/>
                    </a:lnTo>
                    <a:lnTo>
                      <a:pt x="2215" y="930"/>
                    </a:lnTo>
                    <a:lnTo>
                      <a:pt x="2219" y="926"/>
                    </a:lnTo>
                    <a:lnTo>
                      <a:pt x="2223" y="923"/>
                    </a:lnTo>
                    <a:lnTo>
                      <a:pt x="2227" y="918"/>
                    </a:lnTo>
                    <a:lnTo>
                      <a:pt x="2231" y="914"/>
                    </a:lnTo>
                    <a:lnTo>
                      <a:pt x="2235" y="913"/>
                    </a:lnTo>
                    <a:lnTo>
                      <a:pt x="2239" y="906"/>
                    </a:lnTo>
                    <a:lnTo>
                      <a:pt x="2243" y="901"/>
                    </a:lnTo>
                    <a:lnTo>
                      <a:pt x="2247" y="898"/>
                    </a:lnTo>
                    <a:lnTo>
                      <a:pt x="2251" y="896"/>
                    </a:lnTo>
                    <a:lnTo>
                      <a:pt x="2255" y="890"/>
                    </a:lnTo>
                    <a:lnTo>
                      <a:pt x="2259" y="886"/>
                    </a:lnTo>
                    <a:lnTo>
                      <a:pt x="2262" y="883"/>
                    </a:lnTo>
                    <a:lnTo>
                      <a:pt x="2266" y="879"/>
                    </a:lnTo>
                    <a:lnTo>
                      <a:pt x="2270" y="874"/>
                    </a:lnTo>
                    <a:lnTo>
                      <a:pt x="2274" y="870"/>
                    </a:lnTo>
                    <a:lnTo>
                      <a:pt x="2278" y="868"/>
                    </a:lnTo>
                    <a:lnTo>
                      <a:pt x="2282" y="862"/>
                    </a:lnTo>
                    <a:lnTo>
                      <a:pt x="2286" y="858"/>
                    </a:lnTo>
                    <a:lnTo>
                      <a:pt x="2290" y="854"/>
                    </a:lnTo>
                    <a:lnTo>
                      <a:pt x="2294" y="851"/>
                    </a:lnTo>
                    <a:lnTo>
                      <a:pt x="2298" y="846"/>
                    </a:lnTo>
                    <a:lnTo>
                      <a:pt x="2302" y="842"/>
                    </a:lnTo>
                    <a:lnTo>
                      <a:pt x="2306" y="839"/>
                    </a:lnTo>
                    <a:lnTo>
                      <a:pt x="2310" y="834"/>
                    </a:lnTo>
                    <a:lnTo>
                      <a:pt x="2314" y="832"/>
                    </a:lnTo>
                    <a:lnTo>
                      <a:pt x="2318" y="827"/>
                    </a:lnTo>
                    <a:lnTo>
                      <a:pt x="2322" y="822"/>
                    </a:lnTo>
                    <a:lnTo>
                      <a:pt x="2326" y="817"/>
                    </a:lnTo>
                    <a:lnTo>
                      <a:pt x="2329" y="813"/>
                    </a:lnTo>
                    <a:lnTo>
                      <a:pt x="2333" y="810"/>
                    </a:lnTo>
                    <a:lnTo>
                      <a:pt x="2337" y="805"/>
                    </a:lnTo>
                    <a:lnTo>
                      <a:pt x="2341" y="802"/>
                    </a:lnTo>
                    <a:lnTo>
                      <a:pt x="2345" y="797"/>
                    </a:lnTo>
                    <a:lnTo>
                      <a:pt x="2349" y="794"/>
                    </a:lnTo>
                    <a:lnTo>
                      <a:pt x="2353" y="791"/>
                    </a:lnTo>
                    <a:lnTo>
                      <a:pt x="2357" y="785"/>
                    </a:lnTo>
                    <a:lnTo>
                      <a:pt x="2361" y="783"/>
                    </a:lnTo>
                    <a:lnTo>
                      <a:pt x="2365" y="780"/>
                    </a:lnTo>
                    <a:lnTo>
                      <a:pt x="2369" y="773"/>
                    </a:lnTo>
                    <a:lnTo>
                      <a:pt x="2373" y="770"/>
                    </a:lnTo>
                    <a:lnTo>
                      <a:pt x="2377" y="766"/>
                    </a:lnTo>
                    <a:lnTo>
                      <a:pt x="2381" y="762"/>
                    </a:lnTo>
                    <a:lnTo>
                      <a:pt x="2385" y="759"/>
                    </a:lnTo>
                    <a:lnTo>
                      <a:pt x="2389" y="754"/>
                    </a:lnTo>
                    <a:lnTo>
                      <a:pt x="2393" y="750"/>
                    </a:lnTo>
                    <a:lnTo>
                      <a:pt x="2396" y="747"/>
                    </a:lnTo>
                    <a:lnTo>
                      <a:pt x="2400" y="742"/>
                    </a:lnTo>
                    <a:lnTo>
                      <a:pt x="2404" y="738"/>
                    </a:lnTo>
                    <a:lnTo>
                      <a:pt x="2408" y="734"/>
                    </a:lnTo>
                    <a:lnTo>
                      <a:pt x="2412" y="731"/>
                    </a:lnTo>
                    <a:lnTo>
                      <a:pt x="2416" y="727"/>
                    </a:lnTo>
                    <a:lnTo>
                      <a:pt x="2420" y="723"/>
                    </a:lnTo>
                    <a:lnTo>
                      <a:pt x="2424" y="719"/>
                    </a:lnTo>
                    <a:lnTo>
                      <a:pt x="2428" y="713"/>
                    </a:lnTo>
                    <a:lnTo>
                      <a:pt x="2432" y="711"/>
                    </a:lnTo>
                    <a:lnTo>
                      <a:pt x="2436" y="706"/>
                    </a:lnTo>
                    <a:lnTo>
                      <a:pt x="2440" y="702"/>
                    </a:lnTo>
                    <a:lnTo>
                      <a:pt x="2444" y="699"/>
                    </a:lnTo>
                    <a:lnTo>
                      <a:pt x="2448" y="695"/>
                    </a:lnTo>
                    <a:lnTo>
                      <a:pt x="2452" y="691"/>
                    </a:lnTo>
                    <a:lnTo>
                      <a:pt x="2456" y="686"/>
                    </a:lnTo>
                    <a:lnTo>
                      <a:pt x="2460" y="681"/>
                    </a:lnTo>
                    <a:lnTo>
                      <a:pt x="2464" y="678"/>
                    </a:lnTo>
                    <a:lnTo>
                      <a:pt x="2467" y="674"/>
                    </a:lnTo>
                    <a:lnTo>
                      <a:pt x="2471" y="671"/>
                    </a:lnTo>
                    <a:lnTo>
                      <a:pt x="2475" y="667"/>
                    </a:lnTo>
                    <a:lnTo>
                      <a:pt x="2479" y="663"/>
                    </a:lnTo>
                    <a:lnTo>
                      <a:pt x="2483" y="658"/>
                    </a:lnTo>
                    <a:lnTo>
                      <a:pt x="2487" y="656"/>
                    </a:lnTo>
                    <a:lnTo>
                      <a:pt x="2491" y="652"/>
                    </a:lnTo>
                    <a:lnTo>
                      <a:pt x="2495" y="646"/>
                    </a:lnTo>
                    <a:lnTo>
                      <a:pt x="2499" y="645"/>
                    </a:lnTo>
                    <a:lnTo>
                      <a:pt x="2503" y="640"/>
                    </a:lnTo>
                    <a:lnTo>
                      <a:pt x="2507" y="636"/>
                    </a:lnTo>
                    <a:lnTo>
                      <a:pt x="2511" y="633"/>
                    </a:lnTo>
                    <a:lnTo>
                      <a:pt x="2515" y="629"/>
                    </a:lnTo>
                    <a:lnTo>
                      <a:pt x="2519" y="624"/>
                    </a:lnTo>
                    <a:lnTo>
                      <a:pt x="2523" y="620"/>
                    </a:lnTo>
                    <a:lnTo>
                      <a:pt x="2527" y="617"/>
                    </a:lnTo>
                    <a:lnTo>
                      <a:pt x="2531" y="613"/>
                    </a:lnTo>
                    <a:lnTo>
                      <a:pt x="2534" y="608"/>
                    </a:lnTo>
                    <a:lnTo>
                      <a:pt x="2538" y="606"/>
                    </a:lnTo>
                    <a:lnTo>
                      <a:pt x="2542" y="602"/>
                    </a:lnTo>
                    <a:lnTo>
                      <a:pt x="2546" y="598"/>
                    </a:lnTo>
                    <a:lnTo>
                      <a:pt x="2550" y="595"/>
                    </a:lnTo>
                    <a:lnTo>
                      <a:pt x="2554" y="590"/>
                    </a:lnTo>
                    <a:lnTo>
                      <a:pt x="2558" y="587"/>
                    </a:lnTo>
                    <a:lnTo>
                      <a:pt x="2562" y="584"/>
                    </a:lnTo>
                    <a:lnTo>
                      <a:pt x="2566" y="580"/>
                    </a:lnTo>
                    <a:lnTo>
                      <a:pt x="2570" y="575"/>
                    </a:lnTo>
                    <a:lnTo>
                      <a:pt x="2574" y="572"/>
                    </a:lnTo>
                    <a:lnTo>
                      <a:pt x="2578" y="569"/>
                    </a:lnTo>
                    <a:lnTo>
                      <a:pt x="2582" y="566"/>
                    </a:lnTo>
                    <a:lnTo>
                      <a:pt x="2586" y="562"/>
                    </a:lnTo>
                    <a:lnTo>
                      <a:pt x="2590" y="558"/>
                    </a:lnTo>
                    <a:lnTo>
                      <a:pt x="2594" y="554"/>
                    </a:lnTo>
                    <a:lnTo>
                      <a:pt x="2598" y="550"/>
                    </a:lnTo>
                    <a:lnTo>
                      <a:pt x="2602" y="546"/>
                    </a:lnTo>
                    <a:lnTo>
                      <a:pt x="2605" y="543"/>
                    </a:lnTo>
                    <a:lnTo>
                      <a:pt x="2609" y="541"/>
                    </a:lnTo>
                    <a:lnTo>
                      <a:pt x="2613" y="535"/>
                    </a:lnTo>
                    <a:lnTo>
                      <a:pt x="2617" y="533"/>
                    </a:lnTo>
                    <a:lnTo>
                      <a:pt x="2621" y="529"/>
                    </a:lnTo>
                    <a:lnTo>
                      <a:pt x="2625" y="524"/>
                    </a:lnTo>
                    <a:lnTo>
                      <a:pt x="2629" y="521"/>
                    </a:lnTo>
                    <a:lnTo>
                      <a:pt x="2633" y="519"/>
                    </a:lnTo>
                    <a:lnTo>
                      <a:pt x="2637" y="515"/>
                    </a:lnTo>
                    <a:lnTo>
                      <a:pt x="2641" y="512"/>
                    </a:lnTo>
                    <a:lnTo>
                      <a:pt x="2645" y="507"/>
                    </a:lnTo>
                    <a:lnTo>
                      <a:pt x="2649" y="505"/>
                    </a:lnTo>
                    <a:lnTo>
                      <a:pt x="2653" y="500"/>
                    </a:lnTo>
                    <a:lnTo>
                      <a:pt x="2657" y="498"/>
                    </a:lnTo>
                    <a:lnTo>
                      <a:pt x="2661" y="493"/>
                    </a:lnTo>
                    <a:lnTo>
                      <a:pt x="2665" y="492"/>
                    </a:lnTo>
                    <a:lnTo>
                      <a:pt x="2669" y="486"/>
                    </a:lnTo>
                    <a:lnTo>
                      <a:pt x="2672" y="485"/>
                    </a:lnTo>
                    <a:lnTo>
                      <a:pt x="2676" y="481"/>
                    </a:lnTo>
                    <a:lnTo>
                      <a:pt x="2680" y="476"/>
                    </a:lnTo>
                    <a:lnTo>
                      <a:pt x="2684" y="474"/>
                    </a:lnTo>
                    <a:lnTo>
                      <a:pt x="2688" y="470"/>
                    </a:lnTo>
                    <a:lnTo>
                      <a:pt x="2692" y="467"/>
                    </a:lnTo>
                    <a:lnTo>
                      <a:pt x="2696" y="463"/>
                    </a:lnTo>
                    <a:lnTo>
                      <a:pt x="2700" y="460"/>
                    </a:lnTo>
                    <a:lnTo>
                      <a:pt x="2704" y="456"/>
                    </a:lnTo>
                    <a:lnTo>
                      <a:pt x="2708" y="453"/>
                    </a:lnTo>
                    <a:lnTo>
                      <a:pt x="2712" y="449"/>
                    </a:lnTo>
                    <a:lnTo>
                      <a:pt x="2716" y="447"/>
                    </a:lnTo>
                    <a:lnTo>
                      <a:pt x="2720" y="444"/>
                    </a:lnTo>
                    <a:lnTo>
                      <a:pt x="2724" y="439"/>
                    </a:lnTo>
                    <a:lnTo>
                      <a:pt x="2728" y="438"/>
                    </a:lnTo>
                    <a:lnTo>
                      <a:pt x="2732" y="432"/>
                    </a:lnTo>
                    <a:lnTo>
                      <a:pt x="2736" y="432"/>
                    </a:lnTo>
                    <a:lnTo>
                      <a:pt x="2739" y="428"/>
                    </a:lnTo>
                    <a:lnTo>
                      <a:pt x="2743" y="424"/>
                    </a:lnTo>
                    <a:lnTo>
                      <a:pt x="2747" y="421"/>
                    </a:lnTo>
                    <a:lnTo>
                      <a:pt x="2751" y="418"/>
                    </a:lnTo>
                    <a:lnTo>
                      <a:pt x="2755" y="416"/>
                    </a:lnTo>
                    <a:lnTo>
                      <a:pt x="2759" y="412"/>
                    </a:lnTo>
                    <a:lnTo>
                      <a:pt x="2763" y="409"/>
                    </a:lnTo>
                    <a:lnTo>
                      <a:pt x="2767" y="407"/>
                    </a:lnTo>
                    <a:lnTo>
                      <a:pt x="2771" y="403"/>
                    </a:lnTo>
                    <a:lnTo>
                      <a:pt x="2775" y="399"/>
                    </a:lnTo>
                    <a:lnTo>
                      <a:pt x="2779" y="396"/>
                    </a:lnTo>
                    <a:lnTo>
                      <a:pt x="2783" y="395"/>
                    </a:lnTo>
                    <a:lnTo>
                      <a:pt x="2787" y="390"/>
                    </a:lnTo>
                    <a:lnTo>
                      <a:pt x="2791" y="387"/>
                    </a:lnTo>
                    <a:lnTo>
                      <a:pt x="2795" y="384"/>
                    </a:lnTo>
                    <a:lnTo>
                      <a:pt x="2799" y="382"/>
                    </a:lnTo>
                    <a:lnTo>
                      <a:pt x="2803" y="378"/>
                    </a:lnTo>
                    <a:lnTo>
                      <a:pt x="2807" y="375"/>
                    </a:lnTo>
                    <a:lnTo>
                      <a:pt x="2810" y="373"/>
                    </a:lnTo>
                    <a:lnTo>
                      <a:pt x="2814" y="369"/>
                    </a:lnTo>
                    <a:lnTo>
                      <a:pt x="2818" y="367"/>
                    </a:lnTo>
                    <a:lnTo>
                      <a:pt x="2822" y="363"/>
                    </a:lnTo>
                    <a:lnTo>
                      <a:pt x="2826" y="360"/>
                    </a:lnTo>
                    <a:lnTo>
                      <a:pt x="2830" y="358"/>
                    </a:lnTo>
                    <a:lnTo>
                      <a:pt x="2834" y="355"/>
                    </a:lnTo>
                    <a:lnTo>
                      <a:pt x="2838" y="352"/>
                    </a:lnTo>
                    <a:lnTo>
                      <a:pt x="2842" y="349"/>
                    </a:lnTo>
                    <a:lnTo>
                      <a:pt x="2846" y="345"/>
                    </a:lnTo>
                    <a:lnTo>
                      <a:pt x="2850" y="344"/>
                    </a:lnTo>
                    <a:lnTo>
                      <a:pt x="2854" y="341"/>
                    </a:lnTo>
                    <a:lnTo>
                      <a:pt x="2858" y="339"/>
                    </a:lnTo>
                    <a:lnTo>
                      <a:pt x="2862" y="335"/>
                    </a:lnTo>
                    <a:lnTo>
                      <a:pt x="2866" y="333"/>
                    </a:lnTo>
                    <a:lnTo>
                      <a:pt x="2870" y="329"/>
                    </a:lnTo>
                    <a:lnTo>
                      <a:pt x="2874" y="328"/>
                    </a:lnTo>
                    <a:lnTo>
                      <a:pt x="2877" y="324"/>
                    </a:lnTo>
                    <a:lnTo>
                      <a:pt x="2881" y="322"/>
                    </a:lnTo>
                    <a:lnTo>
                      <a:pt x="2885" y="318"/>
                    </a:lnTo>
                    <a:lnTo>
                      <a:pt x="2889" y="317"/>
                    </a:lnTo>
                    <a:lnTo>
                      <a:pt x="2893" y="313"/>
                    </a:lnTo>
                    <a:lnTo>
                      <a:pt x="2897" y="312"/>
                    </a:lnTo>
                    <a:lnTo>
                      <a:pt x="2901" y="308"/>
                    </a:lnTo>
                    <a:lnTo>
                      <a:pt x="2905" y="306"/>
                    </a:lnTo>
                    <a:lnTo>
                      <a:pt x="2909" y="304"/>
                    </a:lnTo>
                    <a:lnTo>
                      <a:pt x="2913" y="300"/>
                    </a:lnTo>
                    <a:lnTo>
                      <a:pt x="2917" y="298"/>
                    </a:lnTo>
                    <a:lnTo>
                      <a:pt x="2921" y="296"/>
                    </a:lnTo>
                    <a:lnTo>
                      <a:pt x="2925" y="293"/>
                    </a:lnTo>
                    <a:lnTo>
                      <a:pt x="2929" y="291"/>
                    </a:lnTo>
                    <a:lnTo>
                      <a:pt x="2933" y="288"/>
                    </a:lnTo>
                    <a:lnTo>
                      <a:pt x="2937" y="286"/>
                    </a:lnTo>
                    <a:lnTo>
                      <a:pt x="2941" y="283"/>
                    </a:lnTo>
                    <a:lnTo>
                      <a:pt x="2944" y="282"/>
                    </a:lnTo>
                    <a:lnTo>
                      <a:pt x="2948" y="279"/>
                    </a:lnTo>
                    <a:lnTo>
                      <a:pt x="2952" y="276"/>
                    </a:lnTo>
                    <a:lnTo>
                      <a:pt x="2956" y="273"/>
                    </a:lnTo>
                    <a:lnTo>
                      <a:pt x="2960" y="271"/>
                    </a:lnTo>
                    <a:lnTo>
                      <a:pt x="2964" y="269"/>
                    </a:lnTo>
                    <a:lnTo>
                      <a:pt x="2968" y="267"/>
                    </a:lnTo>
                    <a:lnTo>
                      <a:pt x="2972" y="264"/>
                    </a:lnTo>
                    <a:lnTo>
                      <a:pt x="2976" y="261"/>
                    </a:lnTo>
                    <a:lnTo>
                      <a:pt x="2980" y="259"/>
                    </a:lnTo>
                    <a:lnTo>
                      <a:pt x="2984" y="257"/>
                    </a:lnTo>
                    <a:lnTo>
                      <a:pt x="2988" y="255"/>
                    </a:lnTo>
                    <a:lnTo>
                      <a:pt x="2992" y="253"/>
                    </a:lnTo>
                    <a:lnTo>
                      <a:pt x="2996" y="249"/>
                    </a:lnTo>
                    <a:lnTo>
                      <a:pt x="3000" y="247"/>
                    </a:lnTo>
                    <a:lnTo>
                      <a:pt x="3004" y="244"/>
                    </a:lnTo>
                    <a:lnTo>
                      <a:pt x="3008" y="244"/>
                    </a:lnTo>
                    <a:lnTo>
                      <a:pt x="3012" y="241"/>
                    </a:lnTo>
                    <a:lnTo>
                      <a:pt x="3015" y="239"/>
                    </a:lnTo>
                    <a:lnTo>
                      <a:pt x="3019" y="238"/>
                    </a:lnTo>
                    <a:lnTo>
                      <a:pt x="3023" y="236"/>
                    </a:lnTo>
                    <a:lnTo>
                      <a:pt x="3027" y="232"/>
                    </a:lnTo>
                    <a:lnTo>
                      <a:pt x="3031" y="230"/>
                    </a:lnTo>
                    <a:lnTo>
                      <a:pt x="3035" y="229"/>
                    </a:lnTo>
                    <a:lnTo>
                      <a:pt x="3039" y="225"/>
                    </a:lnTo>
                    <a:lnTo>
                      <a:pt x="3043" y="224"/>
                    </a:lnTo>
                    <a:lnTo>
                      <a:pt x="3047" y="221"/>
                    </a:lnTo>
                    <a:lnTo>
                      <a:pt x="3051" y="220"/>
                    </a:lnTo>
                    <a:lnTo>
                      <a:pt x="3055" y="217"/>
                    </a:lnTo>
                    <a:lnTo>
                      <a:pt x="3059" y="215"/>
                    </a:lnTo>
                    <a:lnTo>
                      <a:pt x="3063" y="213"/>
                    </a:lnTo>
                    <a:lnTo>
                      <a:pt x="3067" y="212"/>
                    </a:lnTo>
                    <a:lnTo>
                      <a:pt x="3071" y="210"/>
                    </a:lnTo>
                    <a:lnTo>
                      <a:pt x="3075" y="207"/>
                    </a:lnTo>
                    <a:lnTo>
                      <a:pt x="3079" y="206"/>
                    </a:lnTo>
                    <a:lnTo>
                      <a:pt x="3082" y="204"/>
                    </a:lnTo>
                    <a:lnTo>
                      <a:pt x="3086" y="202"/>
                    </a:lnTo>
                    <a:lnTo>
                      <a:pt x="3090" y="199"/>
                    </a:lnTo>
                    <a:lnTo>
                      <a:pt x="3094" y="197"/>
                    </a:lnTo>
                    <a:lnTo>
                      <a:pt x="3098" y="196"/>
                    </a:lnTo>
                    <a:lnTo>
                      <a:pt x="3102" y="194"/>
                    </a:lnTo>
                    <a:lnTo>
                      <a:pt x="3106" y="192"/>
                    </a:lnTo>
                    <a:lnTo>
                      <a:pt x="3110" y="190"/>
                    </a:lnTo>
                    <a:lnTo>
                      <a:pt x="3114" y="188"/>
                    </a:lnTo>
                    <a:lnTo>
                      <a:pt x="3118" y="187"/>
                    </a:lnTo>
                    <a:lnTo>
                      <a:pt x="3122" y="186"/>
                    </a:lnTo>
                    <a:lnTo>
                      <a:pt x="3126" y="184"/>
                    </a:lnTo>
                    <a:lnTo>
                      <a:pt x="3130" y="181"/>
                    </a:lnTo>
                    <a:lnTo>
                      <a:pt x="3134" y="179"/>
                    </a:lnTo>
                    <a:lnTo>
                      <a:pt x="3138" y="177"/>
                    </a:lnTo>
                    <a:lnTo>
                      <a:pt x="3142" y="175"/>
                    </a:lnTo>
                    <a:lnTo>
                      <a:pt x="3146" y="173"/>
                    </a:lnTo>
                    <a:lnTo>
                      <a:pt x="3150" y="17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2" name="Freeform 2754"/>
              <p:cNvSpPr>
                <a:spLocks/>
              </p:cNvSpPr>
              <p:nvPr/>
            </p:nvSpPr>
            <p:spPr bwMode="auto">
              <a:xfrm flipV="1">
                <a:off x="506" y="844"/>
                <a:ext cx="1814" cy="1076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10"/>
                  </a:cxn>
                  <a:cxn ang="0">
                    <a:pos x="303" y="21"/>
                  </a:cxn>
                  <a:cxn ang="0">
                    <a:pos x="354" y="39"/>
                  </a:cxn>
                  <a:cxn ang="0">
                    <a:pos x="406" y="65"/>
                  </a:cxn>
                  <a:cxn ang="0">
                    <a:pos x="457" y="99"/>
                  </a:cxn>
                  <a:cxn ang="0">
                    <a:pos x="508" y="146"/>
                  </a:cxn>
                  <a:cxn ang="0">
                    <a:pos x="559" y="201"/>
                  </a:cxn>
                  <a:cxn ang="0">
                    <a:pos x="611" y="269"/>
                  </a:cxn>
                  <a:cxn ang="0">
                    <a:pos x="662" y="348"/>
                  </a:cxn>
                  <a:cxn ang="0">
                    <a:pos x="713" y="433"/>
                  </a:cxn>
                  <a:cxn ang="0">
                    <a:pos x="764" y="530"/>
                  </a:cxn>
                  <a:cxn ang="0">
                    <a:pos x="816" y="633"/>
                  </a:cxn>
                  <a:cxn ang="0">
                    <a:pos x="867" y="740"/>
                  </a:cxn>
                  <a:cxn ang="0">
                    <a:pos x="918" y="854"/>
                  </a:cxn>
                  <a:cxn ang="0">
                    <a:pos x="969" y="966"/>
                  </a:cxn>
                  <a:cxn ang="0">
                    <a:pos x="1021" y="1078"/>
                  </a:cxn>
                  <a:cxn ang="0">
                    <a:pos x="1072" y="1188"/>
                  </a:cxn>
                  <a:cxn ang="0">
                    <a:pos x="1123" y="1295"/>
                  </a:cxn>
                  <a:cxn ang="0">
                    <a:pos x="1174" y="1396"/>
                  </a:cxn>
                  <a:cxn ang="0">
                    <a:pos x="1226" y="1490"/>
                  </a:cxn>
                  <a:cxn ang="0">
                    <a:pos x="1277" y="1573"/>
                  </a:cxn>
                  <a:cxn ang="0">
                    <a:pos x="1328" y="1650"/>
                  </a:cxn>
                  <a:cxn ang="0">
                    <a:pos x="1379" y="1715"/>
                  </a:cxn>
                  <a:cxn ang="0">
                    <a:pos x="1431" y="1768"/>
                  </a:cxn>
                  <a:cxn ang="0">
                    <a:pos x="1482" y="1811"/>
                  </a:cxn>
                  <a:cxn ang="0">
                    <a:pos x="1533" y="1841"/>
                  </a:cxn>
                  <a:cxn ang="0">
                    <a:pos x="1584" y="1860"/>
                  </a:cxn>
                  <a:cxn ang="0">
                    <a:pos x="1636" y="1868"/>
                  </a:cxn>
                  <a:cxn ang="0">
                    <a:pos x="1687" y="1863"/>
                  </a:cxn>
                  <a:cxn ang="0">
                    <a:pos x="1738" y="1848"/>
                  </a:cxn>
                  <a:cxn ang="0">
                    <a:pos x="1789" y="1825"/>
                  </a:cxn>
                  <a:cxn ang="0">
                    <a:pos x="1841" y="1791"/>
                  </a:cxn>
                  <a:cxn ang="0">
                    <a:pos x="1892" y="1748"/>
                  </a:cxn>
                  <a:cxn ang="0">
                    <a:pos x="1943" y="1698"/>
                  </a:cxn>
                  <a:cxn ang="0">
                    <a:pos x="1994" y="1643"/>
                  </a:cxn>
                  <a:cxn ang="0">
                    <a:pos x="2046" y="1581"/>
                  </a:cxn>
                  <a:cxn ang="0">
                    <a:pos x="2097" y="1515"/>
                  </a:cxn>
                  <a:cxn ang="0">
                    <a:pos x="2148" y="1447"/>
                  </a:cxn>
                  <a:cxn ang="0">
                    <a:pos x="2199" y="1373"/>
                  </a:cxn>
                  <a:cxn ang="0">
                    <a:pos x="2251" y="1299"/>
                  </a:cxn>
                  <a:cxn ang="0">
                    <a:pos x="2302" y="1223"/>
                  </a:cxn>
                  <a:cxn ang="0">
                    <a:pos x="2353" y="1149"/>
                  </a:cxn>
                  <a:cxn ang="0">
                    <a:pos x="2404" y="1072"/>
                  </a:cxn>
                  <a:cxn ang="0">
                    <a:pos x="2456" y="997"/>
                  </a:cxn>
                  <a:cxn ang="0">
                    <a:pos x="2507" y="923"/>
                  </a:cxn>
                  <a:cxn ang="0">
                    <a:pos x="2558" y="853"/>
                  </a:cxn>
                  <a:cxn ang="0">
                    <a:pos x="2609" y="785"/>
                  </a:cxn>
                  <a:cxn ang="0">
                    <a:pos x="2661" y="718"/>
                  </a:cxn>
                  <a:cxn ang="0">
                    <a:pos x="2712" y="653"/>
                  </a:cxn>
                  <a:cxn ang="0">
                    <a:pos x="2763" y="594"/>
                  </a:cxn>
                  <a:cxn ang="0">
                    <a:pos x="2814" y="537"/>
                  </a:cxn>
                  <a:cxn ang="0">
                    <a:pos x="2866" y="484"/>
                  </a:cxn>
                  <a:cxn ang="0">
                    <a:pos x="2917" y="435"/>
                  </a:cxn>
                  <a:cxn ang="0">
                    <a:pos x="2968" y="388"/>
                  </a:cxn>
                  <a:cxn ang="0">
                    <a:pos x="3019" y="343"/>
                  </a:cxn>
                  <a:cxn ang="0">
                    <a:pos x="3071" y="305"/>
                  </a:cxn>
                  <a:cxn ang="0">
                    <a:pos x="3122" y="269"/>
                  </a:cxn>
                </a:cxnLst>
                <a:rect l="0" t="0" r="r" b="b"/>
                <a:pathLst>
                  <a:path w="3150" h="1868">
                    <a:moveTo>
                      <a:pt x="0" y="0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5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5"/>
                    </a:lnTo>
                    <a:lnTo>
                      <a:pt x="197" y="5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5"/>
                    </a:lnTo>
                    <a:lnTo>
                      <a:pt x="224" y="7"/>
                    </a:lnTo>
                    <a:lnTo>
                      <a:pt x="228" y="7"/>
                    </a:lnTo>
                    <a:lnTo>
                      <a:pt x="232" y="8"/>
                    </a:lnTo>
                    <a:lnTo>
                      <a:pt x="236" y="7"/>
                    </a:lnTo>
                    <a:lnTo>
                      <a:pt x="240" y="9"/>
                    </a:lnTo>
                    <a:lnTo>
                      <a:pt x="244" y="10"/>
                    </a:lnTo>
                    <a:lnTo>
                      <a:pt x="248" y="9"/>
                    </a:lnTo>
                    <a:lnTo>
                      <a:pt x="252" y="10"/>
                    </a:lnTo>
                    <a:lnTo>
                      <a:pt x="256" y="11"/>
                    </a:lnTo>
                    <a:lnTo>
                      <a:pt x="260" y="13"/>
                    </a:lnTo>
                    <a:lnTo>
                      <a:pt x="264" y="11"/>
                    </a:lnTo>
                    <a:lnTo>
                      <a:pt x="268" y="13"/>
                    </a:lnTo>
                    <a:lnTo>
                      <a:pt x="272" y="14"/>
                    </a:lnTo>
                    <a:lnTo>
                      <a:pt x="275" y="15"/>
                    </a:lnTo>
                    <a:lnTo>
                      <a:pt x="279" y="15"/>
                    </a:lnTo>
                    <a:lnTo>
                      <a:pt x="283" y="16"/>
                    </a:lnTo>
                    <a:lnTo>
                      <a:pt x="287" y="17"/>
                    </a:lnTo>
                    <a:lnTo>
                      <a:pt x="291" y="18"/>
                    </a:lnTo>
                    <a:lnTo>
                      <a:pt x="295" y="19"/>
                    </a:lnTo>
                    <a:lnTo>
                      <a:pt x="299" y="20"/>
                    </a:lnTo>
                    <a:lnTo>
                      <a:pt x="303" y="21"/>
                    </a:lnTo>
                    <a:lnTo>
                      <a:pt x="307" y="23"/>
                    </a:lnTo>
                    <a:lnTo>
                      <a:pt x="311" y="22"/>
                    </a:lnTo>
                    <a:lnTo>
                      <a:pt x="315" y="25"/>
                    </a:lnTo>
                    <a:lnTo>
                      <a:pt x="319" y="25"/>
                    </a:lnTo>
                    <a:lnTo>
                      <a:pt x="323" y="27"/>
                    </a:lnTo>
                    <a:lnTo>
                      <a:pt x="327" y="29"/>
                    </a:lnTo>
                    <a:lnTo>
                      <a:pt x="331" y="31"/>
                    </a:lnTo>
                    <a:lnTo>
                      <a:pt x="335" y="31"/>
                    </a:lnTo>
                    <a:lnTo>
                      <a:pt x="339" y="32"/>
                    </a:lnTo>
                    <a:lnTo>
                      <a:pt x="342" y="35"/>
                    </a:lnTo>
                    <a:lnTo>
                      <a:pt x="346" y="37"/>
                    </a:lnTo>
                    <a:lnTo>
                      <a:pt x="350" y="38"/>
                    </a:lnTo>
                    <a:lnTo>
                      <a:pt x="354" y="39"/>
                    </a:lnTo>
                    <a:lnTo>
                      <a:pt x="358" y="41"/>
                    </a:lnTo>
                    <a:lnTo>
                      <a:pt x="362" y="42"/>
                    </a:lnTo>
                    <a:lnTo>
                      <a:pt x="366" y="45"/>
                    </a:lnTo>
                    <a:lnTo>
                      <a:pt x="370" y="46"/>
                    </a:lnTo>
                    <a:lnTo>
                      <a:pt x="374" y="47"/>
                    </a:lnTo>
                    <a:lnTo>
                      <a:pt x="378" y="49"/>
                    </a:lnTo>
                    <a:lnTo>
                      <a:pt x="382" y="50"/>
                    </a:lnTo>
                    <a:lnTo>
                      <a:pt x="386" y="53"/>
                    </a:lnTo>
                    <a:lnTo>
                      <a:pt x="390" y="55"/>
                    </a:lnTo>
                    <a:lnTo>
                      <a:pt x="394" y="59"/>
                    </a:lnTo>
                    <a:lnTo>
                      <a:pt x="398" y="61"/>
                    </a:lnTo>
                    <a:lnTo>
                      <a:pt x="402" y="61"/>
                    </a:lnTo>
                    <a:lnTo>
                      <a:pt x="406" y="65"/>
                    </a:lnTo>
                    <a:lnTo>
                      <a:pt x="410" y="68"/>
                    </a:lnTo>
                    <a:lnTo>
                      <a:pt x="413" y="70"/>
                    </a:lnTo>
                    <a:lnTo>
                      <a:pt x="417" y="73"/>
                    </a:lnTo>
                    <a:lnTo>
                      <a:pt x="421" y="76"/>
                    </a:lnTo>
                    <a:lnTo>
                      <a:pt x="425" y="78"/>
                    </a:lnTo>
                    <a:lnTo>
                      <a:pt x="429" y="81"/>
                    </a:lnTo>
                    <a:lnTo>
                      <a:pt x="433" y="83"/>
                    </a:lnTo>
                    <a:lnTo>
                      <a:pt x="437" y="85"/>
                    </a:lnTo>
                    <a:lnTo>
                      <a:pt x="441" y="88"/>
                    </a:lnTo>
                    <a:lnTo>
                      <a:pt x="445" y="91"/>
                    </a:lnTo>
                    <a:lnTo>
                      <a:pt x="449" y="93"/>
                    </a:lnTo>
                    <a:lnTo>
                      <a:pt x="453" y="97"/>
                    </a:lnTo>
                    <a:lnTo>
                      <a:pt x="457" y="99"/>
                    </a:lnTo>
                    <a:lnTo>
                      <a:pt x="461" y="102"/>
                    </a:lnTo>
                    <a:lnTo>
                      <a:pt x="465" y="106"/>
                    </a:lnTo>
                    <a:lnTo>
                      <a:pt x="469" y="109"/>
                    </a:lnTo>
                    <a:lnTo>
                      <a:pt x="473" y="114"/>
                    </a:lnTo>
                    <a:lnTo>
                      <a:pt x="477" y="115"/>
                    </a:lnTo>
                    <a:lnTo>
                      <a:pt x="480" y="120"/>
                    </a:lnTo>
                    <a:lnTo>
                      <a:pt x="484" y="123"/>
                    </a:lnTo>
                    <a:lnTo>
                      <a:pt x="488" y="128"/>
                    </a:lnTo>
                    <a:lnTo>
                      <a:pt x="492" y="129"/>
                    </a:lnTo>
                    <a:lnTo>
                      <a:pt x="496" y="132"/>
                    </a:lnTo>
                    <a:lnTo>
                      <a:pt x="500" y="137"/>
                    </a:lnTo>
                    <a:lnTo>
                      <a:pt x="504" y="142"/>
                    </a:lnTo>
                    <a:lnTo>
                      <a:pt x="508" y="146"/>
                    </a:lnTo>
                    <a:lnTo>
                      <a:pt x="512" y="151"/>
                    </a:lnTo>
                    <a:lnTo>
                      <a:pt x="516" y="153"/>
                    </a:lnTo>
                    <a:lnTo>
                      <a:pt x="520" y="157"/>
                    </a:lnTo>
                    <a:lnTo>
                      <a:pt x="524" y="162"/>
                    </a:lnTo>
                    <a:lnTo>
                      <a:pt x="528" y="165"/>
                    </a:lnTo>
                    <a:lnTo>
                      <a:pt x="532" y="170"/>
                    </a:lnTo>
                    <a:lnTo>
                      <a:pt x="536" y="174"/>
                    </a:lnTo>
                    <a:lnTo>
                      <a:pt x="540" y="179"/>
                    </a:lnTo>
                    <a:lnTo>
                      <a:pt x="544" y="183"/>
                    </a:lnTo>
                    <a:lnTo>
                      <a:pt x="547" y="187"/>
                    </a:lnTo>
                    <a:lnTo>
                      <a:pt x="551" y="191"/>
                    </a:lnTo>
                    <a:lnTo>
                      <a:pt x="555" y="196"/>
                    </a:lnTo>
                    <a:lnTo>
                      <a:pt x="559" y="201"/>
                    </a:lnTo>
                    <a:lnTo>
                      <a:pt x="563" y="205"/>
                    </a:lnTo>
                    <a:lnTo>
                      <a:pt x="567" y="210"/>
                    </a:lnTo>
                    <a:lnTo>
                      <a:pt x="571" y="216"/>
                    </a:lnTo>
                    <a:lnTo>
                      <a:pt x="575" y="220"/>
                    </a:lnTo>
                    <a:lnTo>
                      <a:pt x="579" y="226"/>
                    </a:lnTo>
                    <a:lnTo>
                      <a:pt x="583" y="231"/>
                    </a:lnTo>
                    <a:lnTo>
                      <a:pt x="587" y="236"/>
                    </a:lnTo>
                    <a:lnTo>
                      <a:pt x="591" y="241"/>
                    </a:lnTo>
                    <a:lnTo>
                      <a:pt x="595" y="247"/>
                    </a:lnTo>
                    <a:lnTo>
                      <a:pt x="599" y="253"/>
                    </a:lnTo>
                    <a:lnTo>
                      <a:pt x="603" y="257"/>
                    </a:lnTo>
                    <a:lnTo>
                      <a:pt x="607" y="263"/>
                    </a:lnTo>
                    <a:lnTo>
                      <a:pt x="611" y="269"/>
                    </a:lnTo>
                    <a:lnTo>
                      <a:pt x="615" y="274"/>
                    </a:lnTo>
                    <a:lnTo>
                      <a:pt x="618" y="281"/>
                    </a:lnTo>
                    <a:lnTo>
                      <a:pt x="622" y="285"/>
                    </a:lnTo>
                    <a:lnTo>
                      <a:pt x="626" y="292"/>
                    </a:lnTo>
                    <a:lnTo>
                      <a:pt x="630" y="298"/>
                    </a:lnTo>
                    <a:lnTo>
                      <a:pt x="634" y="303"/>
                    </a:lnTo>
                    <a:lnTo>
                      <a:pt x="638" y="310"/>
                    </a:lnTo>
                    <a:lnTo>
                      <a:pt x="642" y="316"/>
                    </a:lnTo>
                    <a:lnTo>
                      <a:pt x="646" y="321"/>
                    </a:lnTo>
                    <a:lnTo>
                      <a:pt x="650" y="328"/>
                    </a:lnTo>
                    <a:lnTo>
                      <a:pt x="654" y="334"/>
                    </a:lnTo>
                    <a:lnTo>
                      <a:pt x="658" y="340"/>
                    </a:lnTo>
                    <a:lnTo>
                      <a:pt x="662" y="348"/>
                    </a:lnTo>
                    <a:lnTo>
                      <a:pt x="666" y="353"/>
                    </a:lnTo>
                    <a:lnTo>
                      <a:pt x="670" y="360"/>
                    </a:lnTo>
                    <a:lnTo>
                      <a:pt x="674" y="366"/>
                    </a:lnTo>
                    <a:lnTo>
                      <a:pt x="678" y="373"/>
                    </a:lnTo>
                    <a:lnTo>
                      <a:pt x="682" y="380"/>
                    </a:lnTo>
                    <a:lnTo>
                      <a:pt x="685" y="386"/>
                    </a:lnTo>
                    <a:lnTo>
                      <a:pt x="689" y="393"/>
                    </a:lnTo>
                    <a:lnTo>
                      <a:pt x="693" y="400"/>
                    </a:lnTo>
                    <a:lnTo>
                      <a:pt x="697" y="407"/>
                    </a:lnTo>
                    <a:lnTo>
                      <a:pt x="701" y="413"/>
                    </a:lnTo>
                    <a:lnTo>
                      <a:pt x="705" y="420"/>
                    </a:lnTo>
                    <a:lnTo>
                      <a:pt x="709" y="428"/>
                    </a:lnTo>
                    <a:lnTo>
                      <a:pt x="713" y="433"/>
                    </a:lnTo>
                    <a:lnTo>
                      <a:pt x="717" y="441"/>
                    </a:lnTo>
                    <a:lnTo>
                      <a:pt x="721" y="448"/>
                    </a:lnTo>
                    <a:lnTo>
                      <a:pt x="725" y="456"/>
                    </a:lnTo>
                    <a:lnTo>
                      <a:pt x="729" y="462"/>
                    </a:lnTo>
                    <a:lnTo>
                      <a:pt x="733" y="471"/>
                    </a:lnTo>
                    <a:lnTo>
                      <a:pt x="737" y="477"/>
                    </a:lnTo>
                    <a:lnTo>
                      <a:pt x="741" y="486"/>
                    </a:lnTo>
                    <a:lnTo>
                      <a:pt x="745" y="492"/>
                    </a:lnTo>
                    <a:lnTo>
                      <a:pt x="749" y="500"/>
                    </a:lnTo>
                    <a:lnTo>
                      <a:pt x="753" y="507"/>
                    </a:lnTo>
                    <a:lnTo>
                      <a:pt x="756" y="514"/>
                    </a:lnTo>
                    <a:lnTo>
                      <a:pt x="760" y="521"/>
                    </a:lnTo>
                    <a:lnTo>
                      <a:pt x="764" y="530"/>
                    </a:lnTo>
                    <a:lnTo>
                      <a:pt x="768" y="539"/>
                    </a:lnTo>
                    <a:lnTo>
                      <a:pt x="772" y="546"/>
                    </a:lnTo>
                    <a:lnTo>
                      <a:pt x="776" y="554"/>
                    </a:lnTo>
                    <a:lnTo>
                      <a:pt x="780" y="562"/>
                    </a:lnTo>
                    <a:lnTo>
                      <a:pt x="784" y="569"/>
                    </a:lnTo>
                    <a:lnTo>
                      <a:pt x="788" y="578"/>
                    </a:lnTo>
                    <a:lnTo>
                      <a:pt x="792" y="584"/>
                    </a:lnTo>
                    <a:lnTo>
                      <a:pt x="796" y="593"/>
                    </a:lnTo>
                    <a:lnTo>
                      <a:pt x="800" y="600"/>
                    </a:lnTo>
                    <a:lnTo>
                      <a:pt x="804" y="608"/>
                    </a:lnTo>
                    <a:lnTo>
                      <a:pt x="808" y="617"/>
                    </a:lnTo>
                    <a:lnTo>
                      <a:pt x="812" y="624"/>
                    </a:lnTo>
                    <a:lnTo>
                      <a:pt x="816" y="633"/>
                    </a:lnTo>
                    <a:lnTo>
                      <a:pt x="820" y="641"/>
                    </a:lnTo>
                    <a:lnTo>
                      <a:pt x="823" y="649"/>
                    </a:lnTo>
                    <a:lnTo>
                      <a:pt x="827" y="657"/>
                    </a:lnTo>
                    <a:lnTo>
                      <a:pt x="831" y="665"/>
                    </a:lnTo>
                    <a:lnTo>
                      <a:pt x="835" y="674"/>
                    </a:lnTo>
                    <a:lnTo>
                      <a:pt x="839" y="682"/>
                    </a:lnTo>
                    <a:lnTo>
                      <a:pt x="843" y="690"/>
                    </a:lnTo>
                    <a:lnTo>
                      <a:pt x="847" y="699"/>
                    </a:lnTo>
                    <a:lnTo>
                      <a:pt x="851" y="706"/>
                    </a:lnTo>
                    <a:lnTo>
                      <a:pt x="855" y="716"/>
                    </a:lnTo>
                    <a:lnTo>
                      <a:pt x="859" y="723"/>
                    </a:lnTo>
                    <a:lnTo>
                      <a:pt x="863" y="733"/>
                    </a:lnTo>
                    <a:lnTo>
                      <a:pt x="867" y="740"/>
                    </a:lnTo>
                    <a:lnTo>
                      <a:pt x="871" y="750"/>
                    </a:lnTo>
                    <a:lnTo>
                      <a:pt x="875" y="758"/>
                    </a:lnTo>
                    <a:lnTo>
                      <a:pt x="879" y="766"/>
                    </a:lnTo>
                    <a:lnTo>
                      <a:pt x="883" y="776"/>
                    </a:lnTo>
                    <a:lnTo>
                      <a:pt x="887" y="783"/>
                    </a:lnTo>
                    <a:lnTo>
                      <a:pt x="890" y="793"/>
                    </a:lnTo>
                    <a:lnTo>
                      <a:pt x="894" y="801"/>
                    </a:lnTo>
                    <a:lnTo>
                      <a:pt x="898" y="808"/>
                    </a:lnTo>
                    <a:lnTo>
                      <a:pt x="902" y="818"/>
                    </a:lnTo>
                    <a:lnTo>
                      <a:pt x="906" y="826"/>
                    </a:lnTo>
                    <a:lnTo>
                      <a:pt x="910" y="836"/>
                    </a:lnTo>
                    <a:lnTo>
                      <a:pt x="914" y="844"/>
                    </a:lnTo>
                    <a:lnTo>
                      <a:pt x="918" y="854"/>
                    </a:lnTo>
                    <a:lnTo>
                      <a:pt x="922" y="861"/>
                    </a:lnTo>
                    <a:lnTo>
                      <a:pt x="926" y="869"/>
                    </a:lnTo>
                    <a:lnTo>
                      <a:pt x="930" y="879"/>
                    </a:lnTo>
                    <a:lnTo>
                      <a:pt x="934" y="887"/>
                    </a:lnTo>
                    <a:lnTo>
                      <a:pt x="938" y="896"/>
                    </a:lnTo>
                    <a:lnTo>
                      <a:pt x="942" y="905"/>
                    </a:lnTo>
                    <a:lnTo>
                      <a:pt x="946" y="914"/>
                    </a:lnTo>
                    <a:lnTo>
                      <a:pt x="950" y="922"/>
                    </a:lnTo>
                    <a:lnTo>
                      <a:pt x="954" y="931"/>
                    </a:lnTo>
                    <a:lnTo>
                      <a:pt x="958" y="941"/>
                    </a:lnTo>
                    <a:lnTo>
                      <a:pt x="961" y="949"/>
                    </a:lnTo>
                    <a:lnTo>
                      <a:pt x="965" y="958"/>
                    </a:lnTo>
                    <a:lnTo>
                      <a:pt x="969" y="966"/>
                    </a:lnTo>
                    <a:lnTo>
                      <a:pt x="973" y="975"/>
                    </a:lnTo>
                    <a:lnTo>
                      <a:pt x="977" y="983"/>
                    </a:lnTo>
                    <a:lnTo>
                      <a:pt x="981" y="993"/>
                    </a:lnTo>
                    <a:lnTo>
                      <a:pt x="985" y="1001"/>
                    </a:lnTo>
                    <a:lnTo>
                      <a:pt x="989" y="1010"/>
                    </a:lnTo>
                    <a:lnTo>
                      <a:pt x="993" y="1018"/>
                    </a:lnTo>
                    <a:lnTo>
                      <a:pt x="997" y="1028"/>
                    </a:lnTo>
                    <a:lnTo>
                      <a:pt x="1001" y="1035"/>
                    </a:lnTo>
                    <a:lnTo>
                      <a:pt x="1005" y="1045"/>
                    </a:lnTo>
                    <a:lnTo>
                      <a:pt x="1009" y="1051"/>
                    </a:lnTo>
                    <a:lnTo>
                      <a:pt x="1013" y="1062"/>
                    </a:lnTo>
                    <a:lnTo>
                      <a:pt x="1017" y="1071"/>
                    </a:lnTo>
                    <a:lnTo>
                      <a:pt x="1021" y="1078"/>
                    </a:lnTo>
                    <a:lnTo>
                      <a:pt x="1025" y="1088"/>
                    </a:lnTo>
                    <a:lnTo>
                      <a:pt x="1028" y="1096"/>
                    </a:lnTo>
                    <a:lnTo>
                      <a:pt x="1032" y="1104"/>
                    </a:lnTo>
                    <a:lnTo>
                      <a:pt x="1036" y="1112"/>
                    </a:lnTo>
                    <a:lnTo>
                      <a:pt x="1040" y="1121"/>
                    </a:lnTo>
                    <a:lnTo>
                      <a:pt x="1044" y="1128"/>
                    </a:lnTo>
                    <a:lnTo>
                      <a:pt x="1048" y="1139"/>
                    </a:lnTo>
                    <a:lnTo>
                      <a:pt x="1052" y="1147"/>
                    </a:lnTo>
                    <a:lnTo>
                      <a:pt x="1056" y="1154"/>
                    </a:lnTo>
                    <a:lnTo>
                      <a:pt x="1060" y="1164"/>
                    </a:lnTo>
                    <a:lnTo>
                      <a:pt x="1064" y="1173"/>
                    </a:lnTo>
                    <a:lnTo>
                      <a:pt x="1068" y="1181"/>
                    </a:lnTo>
                    <a:lnTo>
                      <a:pt x="1072" y="1188"/>
                    </a:lnTo>
                    <a:lnTo>
                      <a:pt x="1076" y="1198"/>
                    </a:lnTo>
                    <a:lnTo>
                      <a:pt x="1080" y="1205"/>
                    </a:lnTo>
                    <a:lnTo>
                      <a:pt x="1084" y="1215"/>
                    </a:lnTo>
                    <a:lnTo>
                      <a:pt x="1088" y="1223"/>
                    </a:lnTo>
                    <a:lnTo>
                      <a:pt x="1092" y="1231"/>
                    </a:lnTo>
                    <a:lnTo>
                      <a:pt x="1095" y="1240"/>
                    </a:lnTo>
                    <a:lnTo>
                      <a:pt x="1099" y="1247"/>
                    </a:lnTo>
                    <a:lnTo>
                      <a:pt x="1103" y="1257"/>
                    </a:lnTo>
                    <a:lnTo>
                      <a:pt x="1107" y="1264"/>
                    </a:lnTo>
                    <a:lnTo>
                      <a:pt x="1111" y="1273"/>
                    </a:lnTo>
                    <a:lnTo>
                      <a:pt x="1115" y="1280"/>
                    </a:lnTo>
                    <a:lnTo>
                      <a:pt x="1119" y="1289"/>
                    </a:lnTo>
                    <a:lnTo>
                      <a:pt x="1123" y="1295"/>
                    </a:lnTo>
                    <a:lnTo>
                      <a:pt x="1127" y="1304"/>
                    </a:lnTo>
                    <a:lnTo>
                      <a:pt x="1131" y="1313"/>
                    </a:lnTo>
                    <a:lnTo>
                      <a:pt x="1135" y="1319"/>
                    </a:lnTo>
                    <a:lnTo>
                      <a:pt x="1139" y="1327"/>
                    </a:lnTo>
                    <a:lnTo>
                      <a:pt x="1143" y="1336"/>
                    </a:lnTo>
                    <a:lnTo>
                      <a:pt x="1147" y="1343"/>
                    </a:lnTo>
                    <a:lnTo>
                      <a:pt x="1151" y="1351"/>
                    </a:lnTo>
                    <a:lnTo>
                      <a:pt x="1155" y="1358"/>
                    </a:lnTo>
                    <a:lnTo>
                      <a:pt x="1159" y="1366"/>
                    </a:lnTo>
                    <a:lnTo>
                      <a:pt x="1163" y="1374"/>
                    </a:lnTo>
                    <a:lnTo>
                      <a:pt x="1166" y="1381"/>
                    </a:lnTo>
                    <a:lnTo>
                      <a:pt x="1170" y="1389"/>
                    </a:lnTo>
                    <a:lnTo>
                      <a:pt x="1174" y="1396"/>
                    </a:lnTo>
                    <a:lnTo>
                      <a:pt x="1178" y="1403"/>
                    </a:lnTo>
                    <a:lnTo>
                      <a:pt x="1182" y="1412"/>
                    </a:lnTo>
                    <a:lnTo>
                      <a:pt x="1186" y="1418"/>
                    </a:lnTo>
                    <a:lnTo>
                      <a:pt x="1190" y="1426"/>
                    </a:lnTo>
                    <a:lnTo>
                      <a:pt x="1194" y="1434"/>
                    </a:lnTo>
                    <a:lnTo>
                      <a:pt x="1198" y="1441"/>
                    </a:lnTo>
                    <a:lnTo>
                      <a:pt x="1202" y="1447"/>
                    </a:lnTo>
                    <a:lnTo>
                      <a:pt x="1206" y="1455"/>
                    </a:lnTo>
                    <a:lnTo>
                      <a:pt x="1210" y="1462"/>
                    </a:lnTo>
                    <a:lnTo>
                      <a:pt x="1214" y="1470"/>
                    </a:lnTo>
                    <a:lnTo>
                      <a:pt x="1218" y="1477"/>
                    </a:lnTo>
                    <a:lnTo>
                      <a:pt x="1222" y="1484"/>
                    </a:lnTo>
                    <a:lnTo>
                      <a:pt x="1226" y="1490"/>
                    </a:lnTo>
                    <a:lnTo>
                      <a:pt x="1230" y="1496"/>
                    </a:lnTo>
                    <a:lnTo>
                      <a:pt x="1233" y="1505"/>
                    </a:lnTo>
                    <a:lnTo>
                      <a:pt x="1237" y="1510"/>
                    </a:lnTo>
                    <a:lnTo>
                      <a:pt x="1241" y="1518"/>
                    </a:lnTo>
                    <a:lnTo>
                      <a:pt x="1245" y="1523"/>
                    </a:lnTo>
                    <a:lnTo>
                      <a:pt x="1249" y="1530"/>
                    </a:lnTo>
                    <a:lnTo>
                      <a:pt x="1253" y="1537"/>
                    </a:lnTo>
                    <a:lnTo>
                      <a:pt x="1257" y="1544"/>
                    </a:lnTo>
                    <a:lnTo>
                      <a:pt x="1261" y="1551"/>
                    </a:lnTo>
                    <a:lnTo>
                      <a:pt x="1265" y="1556"/>
                    </a:lnTo>
                    <a:lnTo>
                      <a:pt x="1269" y="1563"/>
                    </a:lnTo>
                    <a:lnTo>
                      <a:pt x="1273" y="1568"/>
                    </a:lnTo>
                    <a:lnTo>
                      <a:pt x="1277" y="1573"/>
                    </a:lnTo>
                    <a:lnTo>
                      <a:pt x="1281" y="1581"/>
                    </a:lnTo>
                    <a:lnTo>
                      <a:pt x="1285" y="1587"/>
                    </a:lnTo>
                    <a:lnTo>
                      <a:pt x="1289" y="1593"/>
                    </a:lnTo>
                    <a:lnTo>
                      <a:pt x="1293" y="1600"/>
                    </a:lnTo>
                    <a:lnTo>
                      <a:pt x="1297" y="1603"/>
                    </a:lnTo>
                    <a:lnTo>
                      <a:pt x="1301" y="1610"/>
                    </a:lnTo>
                    <a:lnTo>
                      <a:pt x="1304" y="1617"/>
                    </a:lnTo>
                    <a:lnTo>
                      <a:pt x="1308" y="1623"/>
                    </a:lnTo>
                    <a:lnTo>
                      <a:pt x="1312" y="1628"/>
                    </a:lnTo>
                    <a:lnTo>
                      <a:pt x="1316" y="1634"/>
                    </a:lnTo>
                    <a:lnTo>
                      <a:pt x="1320" y="1640"/>
                    </a:lnTo>
                    <a:lnTo>
                      <a:pt x="1324" y="1645"/>
                    </a:lnTo>
                    <a:lnTo>
                      <a:pt x="1328" y="1650"/>
                    </a:lnTo>
                    <a:lnTo>
                      <a:pt x="1332" y="1656"/>
                    </a:lnTo>
                    <a:lnTo>
                      <a:pt x="1336" y="1662"/>
                    </a:lnTo>
                    <a:lnTo>
                      <a:pt x="1340" y="1666"/>
                    </a:lnTo>
                    <a:lnTo>
                      <a:pt x="1344" y="1672"/>
                    </a:lnTo>
                    <a:lnTo>
                      <a:pt x="1348" y="1676"/>
                    </a:lnTo>
                    <a:lnTo>
                      <a:pt x="1352" y="1681"/>
                    </a:lnTo>
                    <a:lnTo>
                      <a:pt x="1356" y="1686"/>
                    </a:lnTo>
                    <a:lnTo>
                      <a:pt x="1360" y="1692"/>
                    </a:lnTo>
                    <a:lnTo>
                      <a:pt x="1364" y="1697"/>
                    </a:lnTo>
                    <a:lnTo>
                      <a:pt x="1368" y="1701"/>
                    </a:lnTo>
                    <a:lnTo>
                      <a:pt x="1371" y="1706"/>
                    </a:lnTo>
                    <a:lnTo>
                      <a:pt x="1375" y="1710"/>
                    </a:lnTo>
                    <a:lnTo>
                      <a:pt x="1379" y="1715"/>
                    </a:lnTo>
                    <a:lnTo>
                      <a:pt x="1383" y="1718"/>
                    </a:lnTo>
                    <a:lnTo>
                      <a:pt x="1387" y="1723"/>
                    </a:lnTo>
                    <a:lnTo>
                      <a:pt x="1391" y="1728"/>
                    </a:lnTo>
                    <a:lnTo>
                      <a:pt x="1395" y="1732"/>
                    </a:lnTo>
                    <a:lnTo>
                      <a:pt x="1399" y="1736"/>
                    </a:lnTo>
                    <a:lnTo>
                      <a:pt x="1403" y="1741"/>
                    </a:lnTo>
                    <a:lnTo>
                      <a:pt x="1407" y="1746"/>
                    </a:lnTo>
                    <a:lnTo>
                      <a:pt x="1411" y="1749"/>
                    </a:lnTo>
                    <a:lnTo>
                      <a:pt x="1415" y="1753"/>
                    </a:lnTo>
                    <a:lnTo>
                      <a:pt x="1419" y="1756"/>
                    </a:lnTo>
                    <a:lnTo>
                      <a:pt x="1423" y="1760"/>
                    </a:lnTo>
                    <a:lnTo>
                      <a:pt x="1427" y="1764"/>
                    </a:lnTo>
                    <a:lnTo>
                      <a:pt x="1431" y="1768"/>
                    </a:lnTo>
                    <a:lnTo>
                      <a:pt x="1435" y="1773"/>
                    </a:lnTo>
                    <a:lnTo>
                      <a:pt x="1438" y="1774"/>
                    </a:lnTo>
                    <a:lnTo>
                      <a:pt x="1442" y="1779"/>
                    </a:lnTo>
                    <a:lnTo>
                      <a:pt x="1446" y="1782"/>
                    </a:lnTo>
                    <a:lnTo>
                      <a:pt x="1450" y="1787"/>
                    </a:lnTo>
                    <a:lnTo>
                      <a:pt x="1454" y="1791"/>
                    </a:lnTo>
                    <a:lnTo>
                      <a:pt x="1458" y="1794"/>
                    </a:lnTo>
                    <a:lnTo>
                      <a:pt x="1462" y="1795"/>
                    </a:lnTo>
                    <a:lnTo>
                      <a:pt x="1466" y="1798"/>
                    </a:lnTo>
                    <a:lnTo>
                      <a:pt x="1470" y="1803"/>
                    </a:lnTo>
                    <a:lnTo>
                      <a:pt x="1474" y="1805"/>
                    </a:lnTo>
                    <a:lnTo>
                      <a:pt x="1478" y="1808"/>
                    </a:lnTo>
                    <a:lnTo>
                      <a:pt x="1482" y="1811"/>
                    </a:lnTo>
                    <a:lnTo>
                      <a:pt x="1486" y="1814"/>
                    </a:lnTo>
                    <a:lnTo>
                      <a:pt x="1490" y="1817"/>
                    </a:lnTo>
                    <a:lnTo>
                      <a:pt x="1494" y="1818"/>
                    </a:lnTo>
                    <a:lnTo>
                      <a:pt x="1498" y="1820"/>
                    </a:lnTo>
                    <a:lnTo>
                      <a:pt x="1502" y="1825"/>
                    </a:lnTo>
                    <a:lnTo>
                      <a:pt x="1506" y="1826"/>
                    </a:lnTo>
                    <a:lnTo>
                      <a:pt x="1509" y="1830"/>
                    </a:lnTo>
                    <a:lnTo>
                      <a:pt x="1513" y="1831"/>
                    </a:lnTo>
                    <a:lnTo>
                      <a:pt x="1517" y="1833"/>
                    </a:lnTo>
                    <a:lnTo>
                      <a:pt x="1521" y="1835"/>
                    </a:lnTo>
                    <a:lnTo>
                      <a:pt x="1525" y="1837"/>
                    </a:lnTo>
                    <a:lnTo>
                      <a:pt x="1529" y="1840"/>
                    </a:lnTo>
                    <a:lnTo>
                      <a:pt x="1533" y="1841"/>
                    </a:lnTo>
                    <a:lnTo>
                      <a:pt x="1537" y="1844"/>
                    </a:lnTo>
                    <a:lnTo>
                      <a:pt x="1541" y="1844"/>
                    </a:lnTo>
                    <a:lnTo>
                      <a:pt x="1545" y="1848"/>
                    </a:lnTo>
                    <a:lnTo>
                      <a:pt x="1549" y="1848"/>
                    </a:lnTo>
                    <a:lnTo>
                      <a:pt x="1553" y="1849"/>
                    </a:lnTo>
                    <a:lnTo>
                      <a:pt x="1557" y="1851"/>
                    </a:lnTo>
                    <a:lnTo>
                      <a:pt x="1561" y="1852"/>
                    </a:lnTo>
                    <a:lnTo>
                      <a:pt x="1565" y="1854"/>
                    </a:lnTo>
                    <a:lnTo>
                      <a:pt x="1569" y="1856"/>
                    </a:lnTo>
                    <a:lnTo>
                      <a:pt x="1573" y="1858"/>
                    </a:lnTo>
                    <a:lnTo>
                      <a:pt x="1576" y="1859"/>
                    </a:lnTo>
                    <a:lnTo>
                      <a:pt x="1580" y="1860"/>
                    </a:lnTo>
                    <a:lnTo>
                      <a:pt x="1584" y="1860"/>
                    </a:lnTo>
                    <a:lnTo>
                      <a:pt x="1588" y="1861"/>
                    </a:lnTo>
                    <a:lnTo>
                      <a:pt x="1592" y="1861"/>
                    </a:lnTo>
                    <a:lnTo>
                      <a:pt x="1596" y="1862"/>
                    </a:lnTo>
                    <a:lnTo>
                      <a:pt x="1600" y="1865"/>
                    </a:lnTo>
                    <a:lnTo>
                      <a:pt x="1604" y="1864"/>
                    </a:lnTo>
                    <a:lnTo>
                      <a:pt x="1608" y="1864"/>
                    </a:lnTo>
                    <a:lnTo>
                      <a:pt x="1612" y="1866"/>
                    </a:lnTo>
                    <a:lnTo>
                      <a:pt x="1616" y="1865"/>
                    </a:lnTo>
                    <a:lnTo>
                      <a:pt x="1620" y="1866"/>
                    </a:lnTo>
                    <a:lnTo>
                      <a:pt x="1624" y="1865"/>
                    </a:lnTo>
                    <a:lnTo>
                      <a:pt x="1628" y="1866"/>
                    </a:lnTo>
                    <a:lnTo>
                      <a:pt x="1632" y="1868"/>
                    </a:lnTo>
                    <a:lnTo>
                      <a:pt x="1636" y="1868"/>
                    </a:lnTo>
                    <a:lnTo>
                      <a:pt x="1640" y="1868"/>
                    </a:lnTo>
                    <a:lnTo>
                      <a:pt x="1643" y="1868"/>
                    </a:lnTo>
                    <a:lnTo>
                      <a:pt x="1647" y="1868"/>
                    </a:lnTo>
                    <a:lnTo>
                      <a:pt x="1651" y="1866"/>
                    </a:lnTo>
                    <a:lnTo>
                      <a:pt x="1655" y="1868"/>
                    </a:lnTo>
                    <a:lnTo>
                      <a:pt x="1659" y="1866"/>
                    </a:lnTo>
                    <a:lnTo>
                      <a:pt x="1663" y="1866"/>
                    </a:lnTo>
                    <a:lnTo>
                      <a:pt x="1667" y="1865"/>
                    </a:lnTo>
                    <a:lnTo>
                      <a:pt x="1671" y="1866"/>
                    </a:lnTo>
                    <a:lnTo>
                      <a:pt x="1675" y="1864"/>
                    </a:lnTo>
                    <a:lnTo>
                      <a:pt x="1679" y="1863"/>
                    </a:lnTo>
                    <a:lnTo>
                      <a:pt x="1683" y="1866"/>
                    </a:lnTo>
                    <a:lnTo>
                      <a:pt x="1687" y="1863"/>
                    </a:lnTo>
                    <a:lnTo>
                      <a:pt x="1691" y="1862"/>
                    </a:lnTo>
                    <a:lnTo>
                      <a:pt x="1695" y="1861"/>
                    </a:lnTo>
                    <a:lnTo>
                      <a:pt x="1699" y="1859"/>
                    </a:lnTo>
                    <a:lnTo>
                      <a:pt x="1703" y="1860"/>
                    </a:lnTo>
                    <a:lnTo>
                      <a:pt x="1707" y="1859"/>
                    </a:lnTo>
                    <a:lnTo>
                      <a:pt x="1711" y="1857"/>
                    </a:lnTo>
                    <a:lnTo>
                      <a:pt x="1714" y="1855"/>
                    </a:lnTo>
                    <a:lnTo>
                      <a:pt x="1718" y="1854"/>
                    </a:lnTo>
                    <a:lnTo>
                      <a:pt x="1722" y="1853"/>
                    </a:lnTo>
                    <a:lnTo>
                      <a:pt x="1726" y="1852"/>
                    </a:lnTo>
                    <a:lnTo>
                      <a:pt x="1730" y="1852"/>
                    </a:lnTo>
                    <a:lnTo>
                      <a:pt x="1734" y="1850"/>
                    </a:lnTo>
                    <a:lnTo>
                      <a:pt x="1738" y="1848"/>
                    </a:lnTo>
                    <a:lnTo>
                      <a:pt x="1742" y="1846"/>
                    </a:lnTo>
                    <a:lnTo>
                      <a:pt x="1746" y="1846"/>
                    </a:lnTo>
                    <a:lnTo>
                      <a:pt x="1750" y="1844"/>
                    </a:lnTo>
                    <a:lnTo>
                      <a:pt x="1754" y="1843"/>
                    </a:lnTo>
                    <a:lnTo>
                      <a:pt x="1758" y="1840"/>
                    </a:lnTo>
                    <a:lnTo>
                      <a:pt x="1762" y="1838"/>
                    </a:lnTo>
                    <a:lnTo>
                      <a:pt x="1766" y="1836"/>
                    </a:lnTo>
                    <a:lnTo>
                      <a:pt x="1770" y="1834"/>
                    </a:lnTo>
                    <a:lnTo>
                      <a:pt x="1774" y="1832"/>
                    </a:lnTo>
                    <a:lnTo>
                      <a:pt x="1778" y="1832"/>
                    </a:lnTo>
                    <a:lnTo>
                      <a:pt x="1781" y="1829"/>
                    </a:lnTo>
                    <a:lnTo>
                      <a:pt x="1785" y="1826"/>
                    </a:lnTo>
                    <a:lnTo>
                      <a:pt x="1789" y="1825"/>
                    </a:lnTo>
                    <a:lnTo>
                      <a:pt x="1793" y="1822"/>
                    </a:lnTo>
                    <a:lnTo>
                      <a:pt x="1797" y="1819"/>
                    </a:lnTo>
                    <a:lnTo>
                      <a:pt x="1801" y="1818"/>
                    </a:lnTo>
                    <a:lnTo>
                      <a:pt x="1805" y="1814"/>
                    </a:lnTo>
                    <a:lnTo>
                      <a:pt x="1809" y="1813"/>
                    </a:lnTo>
                    <a:lnTo>
                      <a:pt x="1813" y="1810"/>
                    </a:lnTo>
                    <a:lnTo>
                      <a:pt x="1817" y="1807"/>
                    </a:lnTo>
                    <a:lnTo>
                      <a:pt x="1821" y="1804"/>
                    </a:lnTo>
                    <a:lnTo>
                      <a:pt x="1825" y="1801"/>
                    </a:lnTo>
                    <a:lnTo>
                      <a:pt x="1829" y="1799"/>
                    </a:lnTo>
                    <a:lnTo>
                      <a:pt x="1833" y="1796"/>
                    </a:lnTo>
                    <a:lnTo>
                      <a:pt x="1837" y="1793"/>
                    </a:lnTo>
                    <a:lnTo>
                      <a:pt x="1841" y="1791"/>
                    </a:lnTo>
                    <a:lnTo>
                      <a:pt x="1845" y="1787"/>
                    </a:lnTo>
                    <a:lnTo>
                      <a:pt x="1848" y="1784"/>
                    </a:lnTo>
                    <a:lnTo>
                      <a:pt x="1852" y="1781"/>
                    </a:lnTo>
                    <a:lnTo>
                      <a:pt x="1856" y="1778"/>
                    </a:lnTo>
                    <a:lnTo>
                      <a:pt x="1860" y="1775"/>
                    </a:lnTo>
                    <a:lnTo>
                      <a:pt x="1864" y="1772"/>
                    </a:lnTo>
                    <a:lnTo>
                      <a:pt x="1868" y="1768"/>
                    </a:lnTo>
                    <a:lnTo>
                      <a:pt x="1872" y="1766"/>
                    </a:lnTo>
                    <a:lnTo>
                      <a:pt x="1876" y="1762"/>
                    </a:lnTo>
                    <a:lnTo>
                      <a:pt x="1880" y="1758"/>
                    </a:lnTo>
                    <a:lnTo>
                      <a:pt x="1884" y="1755"/>
                    </a:lnTo>
                    <a:lnTo>
                      <a:pt x="1888" y="1751"/>
                    </a:lnTo>
                    <a:lnTo>
                      <a:pt x="1892" y="1748"/>
                    </a:lnTo>
                    <a:lnTo>
                      <a:pt x="1896" y="1744"/>
                    </a:lnTo>
                    <a:lnTo>
                      <a:pt x="1900" y="1742"/>
                    </a:lnTo>
                    <a:lnTo>
                      <a:pt x="1904" y="1737"/>
                    </a:lnTo>
                    <a:lnTo>
                      <a:pt x="1908" y="1734"/>
                    </a:lnTo>
                    <a:lnTo>
                      <a:pt x="1912" y="1729"/>
                    </a:lnTo>
                    <a:lnTo>
                      <a:pt x="1916" y="1727"/>
                    </a:lnTo>
                    <a:lnTo>
                      <a:pt x="1919" y="1722"/>
                    </a:lnTo>
                    <a:lnTo>
                      <a:pt x="1923" y="1718"/>
                    </a:lnTo>
                    <a:lnTo>
                      <a:pt x="1927" y="1713"/>
                    </a:lnTo>
                    <a:lnTo>
                      <a:pt x="1931" y="1710"/>
                    </a:lnTo>
                    <a:lnTo>
                      <a:pt x="1935" y="1708"/>
                    </a:lnTo>
                    <a:lnTo>
                      <a:pt x="1939" y="1702"/>
                    </a:lnTo>
                    <a:lnTo>
                      <a:pt x="1943" y="1698"/>
                    </a:lnTo>
                    <a:lnTo>
                      <a:pt x="1947" y="1695"/>
                    </a:lnTo>
                    <a:lnTo>
                      <a:pt x="1951" y="1691"/>
                    </a:lnTo>
                    <a:lnTo>
                      <a:pt x="1955" y="1685"/>
                    </a:lnTo>
                    <a:lnTo>
                      <a:pt x="1959" y="1682"/>
                    </a:lnTo>
                    <a:lnTo>
                      <a:pt x="1963" y="1678"/>
                    </a:lnTo>
                    <a:lnTo>
                      <a:pt x="1967" y="1675"/>
                    </a:lnTo>
                    <a:lnTo>
                      <a:pt x="1971" y="1669"/>
                    </a:lnTo>
                    <a:lnTo>
                      <a:pt x="1975" y="1666"/>
                    </a:lnTo>
                    <a:lnTo>
                      <a:pt x="1979" y="1661"/>
                    </a:lnTo>
                    <a:lnTo>
                      <a:pt x="1983" y="1657"/>
                    </a:lnTo>
                    <a:lnTo>
                      <a:pt x="1986" y="1652"/>
                    </a:lnTo>
                    <a:lnTo>
                      <a:pt x="1990" y="1647"/>
                    </a:lnTo>
                    <a:lnTo>
                      <a:pt x="1994" y="1643"/>
                    </a:lnTo>
                    <a:lnTo>
                      <a:pt x="1998" y="1637"/>
                    </a:lnTo>
                    <a:lnTo>
                      <a:pt x="2002" y="1633"/>
                    </a:lnTo>
                    <a:lnTo>
                      <a:pt x="2006" y="1629"/>
                    </a:lnTo>
                    <a:lnTo>
                      <a:pt x="2010" y="1625"/>
                    </a:lnTo>
                    <a:lnTo>
                      <a:pt x="2014" y="1621"/>
                    </a:lnTo>
                    <a:lnTo>
                      <a:pt x="2018" y="1614"/>
                    </a:lnTo>
                    <a:lnTo>
                      <a:pt x="2022" y="1610"/>
                    </a:lnTo>
                    <a:lnTo>
                      <a:pt x="2026" y="1604"/>
                    </a:lnTo>
                    <a:lnTo>
                      <a:pt x="2030" y="1599"/>
                    </a:lnTo>
                    <a:lnTo>
                      <a:pt x="2034" y="1596"/>
                    </a:lnTo>
                    <a:lnTo>
                      <a:pt x="2038" y="1590"/>
                    </a:lnTo>
                    <a:lnTo>
                      <a:pt x="2042" y="1587"/>
                    </a:lnTo>
                    <a:lnTo>
                      <a:pt x="2046" y="1581"/>
                    </a:lnTo>
                    <a:lnTo>
                      <a:pt x="2050" y="1576"/>
                    </a:lnTo>
                    <a:lnTo>
                      <a:pt x="2054" y="1571"/>
                    </a:lnTo>
                    <a:lnTo>
                      <a:pt x="2057" y="1566"/>
                    </a:lnTo>
                    <a:lnTo>
                      <a:pt x="2061" y="1561"/>
                    </a:lnTo>
                    <a:lnTo>
                      <a:pt x="2065" y="1556"/>
                    </a:lnTo>
                    <a:lnTo>
                      <a:pt x="2069" y="1552"/>
                    </a:lnTo>
                    <a:lnTo>
                      <a:pt x="2073" y="1545"/>
                    </a:lnTo>
                    <a:lnTo>
                      <a:pt x="2077" y="1542"/>
                    </a:lnTo>
                    <a:lnTo>
                      <a:pt x="2081" y="1536"/>
                    </a:lnTo>
                    <a:lnTo>
                      <a:pt x="2085" y="1531"/>
                    </a:lnTo>
                    <a:lnTo>
                      <a:pt x="2089" y="1526"/>
                    </a:lnTo>
                    <a:lnTo>
                      <a:pt x="2093" y="1521"/>
                    </a:lnTo>
                    <a:lnTo>
                      <a:pt x="2097" y="1515"/>
                    </a:lnTo>
                    <a:lnTo>
                      <a:pt x="2101" y="1509"/>
                    </a:lnTo>
                    <a:lnTo>
                      <a:pt x="2105" y="1505"/>
                    </a:lnTo>
                    <a:lnTo>
                      <a:pt x="2109" y="1501"/>
                    </a:lnTo>
                    <a:lnTo>
                      <a:pt x="2113" y="1494"/>
                    </a:lnTo>
                    <a:lnTo>
                      <a:pt x="2117" y="1489"/>
                    </a:lnTo>
                    <a:lnTo>
                      <a:pt x="2121" y="1484"/>
                    </a:lnTo>
                    <a:lnTo>
                      <a:pt x="2124" y="1477"/>
                    </a:lnTo>
                    <a:lnTo>
                      <a:pt x="2128" y="1474"/>
                    </a:lnTo>
                    <a:lnTo>
                      <a:pt x="2132" y="1469"/>
                    </a:lnTo>
                    <a:lnTo>
                      <a:pt x="2136" y="1462"/>
                    </a:lnTo>
                    <a:lnTo>
                      <a:pt x="2140" y="1456"/>
                    </a:lnTo>
                    <a:lnTo>
                      <a:pt x="2144" y="1451"/>
                    </a:lnTo>
                    <a:lnTo>
                      <a:pt x="2148" y="1447"/>
                    </a:lnTo>
                    <a:lnTo>
                      <a:pt x="2152" y="1440"/>
                    </a:lnTo>
                    <a:lnTo>
                      <a:pt x="2156" y="1433"/>
                    </a:lnTo>
                    <a:lnTo>
                      <a:pt x="2160" y="1428"/>
                    </a:lnTo>
                    <a:lnTo>
                      <a:pt x="2164" y="1424"/>
                    </a:lnTo>
                    <a:lnTo>
                      <a:pt x="2168" y="1418"/>
                    </a:lnTo>
                    <a:lnTo>
                      <a:pt x="2172" y="1412"/>
                    </a:lnTo>
                    <a:lnTo>
                      <a:pt x="2176" y="1405"/>
                    </a:lnTo>
                    <a:lnTo>
                      <a:pt x="2180" y="1401"/>
                    </a:lnTo>
                    <a:lnTo>
                      <a:pt x="2184" y="1394"/>
                    </a:lnTo>
                    <a:lnTo>
                      <a:pt x="2188" y="1390"/>
                    </a:lnTo>
                    <a:lnTo>
                      <a:pt x="2191" y="1385"/>
                    </a:lnTo>
                    <a:lnTo>
                      <a:pt x="2195" y="1379"/>
                    </a:lnTo>
                    <a:lnTo>
                      <a:pt x="2199" y="1373"/>
                    </a:lnTo>
                    <a:lnTo>
                      <a:pt x="2203" y="1368"/>
                    </a:lnTo>
                    <a:lnTo>
                      <a:pt x="2207" y="1362"/>
                    </a:lnTo>
                    <a:lnTo>
                      <a:pt x="2211" y="1357"/>
                    </a:lnTo>
                    <a:lnTo>
                      <a:pt x="2215" y="1351"/>
                    </a:lnTo>
                    <a:lnTo>
                      <a:pt x="2219" y="1345"/>
                    </a:lnTo>
                    <a:lnTo>
                      <a:pt x="2223" y="1341"/>
                    </a:lnTo>
                    <a:lnTo>
                      <a:pt x="2227" y="1333"/>
                    </a:lnTo>
                    <a:lnTo>
                      <a:pt x="2231" y="1327"/>
                    </a:lnTo>
                    <a:lnTo>
                      <a:pt x="2235" y="1322"/>
                    </a:lnTo>
                    <a:lnTo>
                      <a:pt x="2239" y="1317"/>
                    </a:lnTo>
                    <a:lnTo>
                      <a:pt x="2243" y="1310"/>
                    </a:lnTo>
                    <a:lnTo>
                      <a:pt x="2247" y="1305"/>
                    </a:lnTo>
                    <a:lnTo>
                      <a:pt x="2251" y="1299"/>
                    </a:lnTo>
                    <a:lnTo>
                      <a:pt x="2255" y="1292"/>
                    </a:lnTo>
                    <a:lnTo>
                      <a:pt x="2259" y="1286"/>
                    </a:lnTo>
                    <a:lnTo>
                      <a:pt x="2262" y="1282"/>
                    </a:lnTo>
                    <a:lnTo>
                      <a:pt x="2266" y="1275"/>
                    </a:lnTo>
                    <a:lnTo>
                      <a:pt x="2270" y="1270"/>
                    </a:lnTo>
                    <a:lnTo>
                      <a:pt x="2274" y="1263"/>
                    </a:lnTo>
                    <a:lnTo>
                      <a:pt x="2278" y="1258"/>
                    </a:lnTo>
                    <a:lnTo>
                      <a:pt x="2282" y="1253"/>
                    </a:lnTo>
                    <a:lnTo>
                      <a:pt x="2286" y="1246"/>
                    </a:lnTo>
                    <a:lnTo>
                      <a:pt x="2290" y="1240"/>
                    </a:lnTo>
                    <a:lnTo>
                      <a:pt x="2294" y="1235"/>
                    </a:lnTo>
                    <a:lnTo>
                      <a:pt x="2298" y="1228"/>
                    </a:lnTo>
                    <a:lnTo>
                      <a:pt x="2302" y="1223"/>
                    </a:lnTo>
                    <a:lnTo>
                      <a:pt x="2306" y="1218"/>
                    </a:lnTo>
                    <a:lnTo>
                      <a:pt x="2310" y="1211"/>
                    </a:lnTo>
                    <a:lnTo>
                      <a:pt x="2314" y="1206"/>
                    </a:lnTo>
                    <a:lnTo>
                      <a:pt x="2318" y="1202"/>
                    </a:lnTo>
                    <a:lnTo>
                      <a:pt x="2322" y="1194"/>
                    </a:lnTo>
                    <a:lnTo>
                      <a:pt x="2326" y="1187"/>
                    </a:lnTo>
                    <a:lnTo>
                      <a:pt x="2329" y="1184"/>
                    </a:lnTo>
                    <a:lnTo>
                      <a:pt x="2333" y="1177"/>
                    </a:lnTo>
                    <a:lnTo>
                      <a:pt x="2337" y="1172"/>
                    </a:lnTo>
                    <a:lnTo>
                      <a:pt x="2341" y="1166"/>
                    </a:lnTo>
                    <a:lnTo>
                      <a:pt x="2345" y="1159"/>
                    </a:lnTo>
                    <a:lnTo>
                      <a:pt x="2349" y="1154"/>
                    </a:lnTo>
                    <a:lnTo>
                      <a:pt x="2353" y="1149"/>
                    </a:lnTo>
                    <a:lnTo>
                      <a:pt x="2357" y="1143"/>
                    </a:lnTo>
                    <a:lnTo>
                      <a:pt x="2361" y="1136"/>
                    </a:lnTo>
                    <a:lnTo>
                      <a:pt x="2365" y="1131"/>
                    </a:lnTo>
                    <a:lnTo>
                      <a:pt x="2369" y="1124"/>
                    </a:lnTo>
                    <a:lnTo>
                      <a:pt x="2373" y="1119"/>
                    </a:lnTo>
                    <a:lnTo>
                      <a:pt x="2377" y="1114"/>
                    </a:lnTo>
                    <a:lnTo>
                      <a:pt x="2381" y="1106"/>
                    </a:lnTo>
                    <a:lnTo>
                      <a:pt x="2385" y="1102"/>
                    </a:lnTo>
                    <a:lnTo>
                      <a:pt x="2389" y="1094"/>
                    </a:lnTo>
                    <a:lnTo>
                      <a:pt x="2393" y="1089"/>
                    </a:lnTo>
                    <a:lnTo>
                      <a:pt x="2396" y="1084"/>
                    </a:lnTo>
                    <a:lnTo>
                      <a:pt x="2400" y="1078"/>
                    </a:lnTo>
                    <a:lnTo>
                      <a:pt x="2404" y="1072"/>
                    </a:lnTo>
                    <a:lnTo>
                      <a:pt x="2408" y="1067"/>
                    </a:lnTo>
                    <a:lnTo>
                      <a:pt x="2412" y="1062"/>
                    </a:lnTo>
                    <a:lnTo>
                      <a:pt x="2416" y="1054"/>
                    </a:lnTo>
                    <a:lnTo>
                      <a:pt x="2420" y="1049"/>
                    </a:lnTo>
                    <a:lnTo>
                      <a:pt x="2424" y="1043"/>
                    </a:lnTo>
                    <a:lnTo>
                      <a:pt x="2428" y="1038"/>
                    </a:lnTo>
                    <a:lnTo>
                      <a:pt x="2432" y="1033"/>
                    </a:lnTo>
                    <a:lnTo>
                      <a:pt x="2436" y="1026"/>
                    </a:lnTo>
                    <a:lnTo>
                      <a:pt x="2440" y="1020"/>
                    </a:lnTo>
                    <a:lnTo>
                      <a:pt x="2444" y="1014"/>
                    </a:lnTo>
                    <a:lnTo>
                      <a:pt x="2448" y="1009"/>
                    </a:lnTo>
                    <a:lnTo>
                      <a:pt x="2452" y="1002"/>
                    </a:lnTo>
                    <a:lnTo>
                      <a:pt x="2456" y="997"/>
                    </a:lnTo>
                    <a:lnTo>
                      <a:pt x="2460" y="992"/>
                    </a:lnTo>
                    <a:lnTo>
                      <a:pt x="2464" y="987"/>
                    </a:lnTo>
                    <a:lnTo>
                      <a:pt x="2467" y="981"/>
                    </a:lnTo>
                    <a:lnTo>
                      <a:pt x="2471" y="974"/>
                    </a:lnTo>
                    <a:lnTo>
                      <a:pt x="2475" y="969"/>
                    </a:lnTo>
                    <a:lnTo>
                      <a:pt x="2479" y="964"/>
                    </a:lnTo>
                    <a:lnTo>
                      <a:pt x="2483" y="958"/>
                    </a:lnTo>
                    <a:lnTo>
                      <a:pt x="2487" y="953"/>
                    </a:lnTo>
                    <a:lnTo>
                      <a:pt x="2491" y="946"/>
                    </a:lnTo>
                    <a:lnTo>
                      <a:pt x="2495" y="941"/>
                    </a:lnTo>
                    <a:lnTo>
                      <a:pt x="2499" y="935"/>
                    </a:lnTo>
                    <a:lnTo>
                      <a:pt x="2503" y="930"/>
                    </a:lnTo>
                    <a:lnTo>
                      <a:pt x="2507" y="923"/>
                    </a:lnTo>
                    <a:lnTo>
                      <a:pt x="2511" y="919"/>
                    </a:lnTo>
                    <a:lnTo>
                      <a:pt x="2515" y="914"/>
                    </a:lnTo>
                    <a:lnTo>
                      <a:pt x="2519" y="908"/>
                    </a:lnTo>
                    <a:lnTo>
                      <a:pt x="2523" y="901"/>
                    </a:lnTo>
                    <a:lnTo>
                      <a:pt x="2527" y="896"/>
                    </a:lnTo>
                    <a:lnTo>
                      <a:pt x="2531" y="891"/>
                    </a:lnTo>
                    <a:lnTo>
                      <a:pt x="2534" y="886"/>
                    </a:lnTo>
                    <a:lnTo>
                      <a:pt x="2538" y="880"/>
                    </a:lnTo>
                    <a:lnTo>
                      <a:pt x="2542" y="875"/>
                    </a:lnTo>
                    <a:lnTo>
                      <a:pt x="2546" y="869"/>
                    </a:lnTo>
                    <a:lnTo>
                      <a:pt x="2550" y="863"/>
                    </a:lnTo>
                    <a:lnTo>
                      <a:pt x="2554" y="858"/>
                    </a:lnTo>
                    <a:lnTo>
                      <a:pt x="2558" y="853"/>
                    </a:lnTo>
                    <a:lnTo>
                      <a:pt x="2562" y="847"/>
                    </a:lnTo>
                    <a:lnTo>
                      <a:pt x="2566" y="841"/>
                    </a:lnTo>
                    <a:lnTo>
                      <a:pt x="2570" y="837"/>
                    </a:lnTo>
                    <a:lnTo>
                      <a:pt x="2574" y="831"/>
                    </a:lnTo>
                    <a:lnTo>
                      <a:pt x="2578" y="825"/>
                    </a:lnTo>
                    <a:lnTo>
                      <a:pt x="2582" y="821"/>
                    </a:lnTo>
                    <a:lnTo>
                      <a:pt x="2586" y="815"/>
                    </a:lnTo>
                    <a:lnTo>
                      <a:pt x="2590" y="810"/>
                    </a:lnTo>
                    <a:lnTo>
                      <a:pt x="2594" y="805"/>
                    </a:lnTo>
                    <a:lnTo>
                      <a:pt x="2598" y="800"/>
                    </a:lnTo>
                    <a:lnTo>
                      <a:pt x="2602" y="795"/>
                    </a:lnTo>
                    <a:lnTo>
                      <a:pt x="2605" y="789"/>
                    </a:lnTo>
                    <a:lnTo>
                      <a:pt x="2609" y="785"/>
                    </a:lnTo>
                    <a:lnTo>
                      <a:pt x="2613" y="780"/>
                    </a:lnTo>
                    <a:lnTo>
                      <a:pt x="2617" y="774"/>
                    </a:lnTo>
                    <a:lnTo>
                      <a:pt x="2621" y="768"/>
                    </a:lnTo>
                    <a:lnTo>
                      <a:pt x="2625" y="762"/>
                    </a:lnTo>
                    <a:lnTo>
                      <a:pt x="2629" y="759"/>
                    </a:lnTo>
                    <a:lnTo>
                      <a:pt x="2633" y="752"/>
                    </a:lnTo>
                    <a:lnTo>
                      <a:pt x="2637" y="749"/>
                    </a:lnTo>
                    <a:lnTo>
                      <a:pt x="2641" y="742"/>
                    </a:lnTo>
                    <a:lnTo>
                      <a:pt x="2645" y="736"/>
                    </a:lnTo>
                    <a:lnTo>
                      <a:pt x="2649" y="733"/>
                    </a:lnTo>
                    <a:lnTo>
                      <a:pt x="2653" y="727"/>
                    </a:lnTo>
                    <a:lnTo>
                      <a:pt x="2657" y="724"/>
                    </a:lnTo>
                    <a:lnTo>
                      <a:pt x="2661" y="718"/>
                    </a:lnTo>
                    <a:lnTo>
                      <a:pt x="2665" y="714"/>
                    </a:lnTo>
                    <a:lnTo>
                      <a:pt x="2669" y="707"/>
                    </a:lnTo>
                    <a:lnTo>
                      <a:pt x="2672" y="703"/>
                    </a:lnTo>
                    <a:lnTo>
                      <a:pt x="2676" y="697"/>
                    </a:lnTo>
                    <a:lnTo>
                      <a:pt x="2680" y="692"/>
                    </a:lnTo>
                    <a:lnTo>
                      <a:pt x="2684" y="688"/>
                    </a:lnTo>
                    <a:lnTo>
                      <a:pt x="2688" y="683"/>
                    </a:lnTo>
                    <a:lnTo>
                      <a:pt x="2692" y="679"/>
                    </a:lnTo>
                    <a:lnTo>
                      <a:pt x="2696" y="673"/>
                    </a:lnTo>
                    <a:lnTo>
                      <a:pt x="2700" y="668"/>
                    </a:lnTo>
                    <a:lnTo>
                      <a:pt x="2704" y="665"/>
                    </a:lnTo>
                    <a:lnTo>
                      <a:pt x="2708" y="659"/>
                    </a:lnTo>
                    <a:lnTo>
                      <a:pt x="2712" y="653"/>
                    </a:lnTo>
                    <a:lnTo>
                      <a:pt x="2716" y="650"/>
                    </a:lnTo>
                    <a:lnTo>
                      <a:pt x="2720" y="645"/>
                    </a:lnTo>
                    <a:lnTo>
                      <a:pt x="2724" y="639"/>
                    </a:lnTo>
                    <a:lnTo>
                      <a:pt x="2728" y="636"/>
                    </a:lnTo>
                    <a:lnTo>
                      <a:pt x="2732" y="631"/>
                    </a:lnTo>
                    <a:lnTo>
                      <a:pt x="2736" y="625"/>
                    </a:lnTo>
                    <a:lnTo>
                      <a:pt x="2739" y="621"/>
                    </a:lnTo>
                    <a:lnTo>
                      <a:pt x="2743" y="617"/>
                    </a:lnTo>
                    <a:lnTo>
                      <a:pt x="2747" y="612"/>
                    </a:lnTo>
                    <a:lnTo>
                      <a:pt x="2751" y="607"/>
                    </a:lnTo>
                    <a:lnTo>
                      <a:pt x="2755" y="604"/>
                    </a:lnTo>
                    <a:lnTo>
                      <a:pt x="2759" y="599"/>
                    </a:lnTo>
                    <a:lnTo>
                      <a:pt x="2763" y="594"/>
                    </a:lnTo>
                    <a:lnTo>
                      <a:pt x="2767" y="590"/>
                    </a:lnTo>
                    <a:lnTo>
                      <a:pt x="2771" y="586"/>
                    </a:lnTo>
                    <a:lnTo>
                      <a:pt x="2775" y="581"/>
                    </a:lnTo>
                    <a:lnTo>
                      <a:pt x="2779" y="578"/>
                    </a:lnTo>
                    <a:lnTo>
                      <a:pt x="2783" y="572"/>
                    </a:lnTo>
                    <a:lnTo>
                      <a:pt x="2787" y="568"/>
                    </a:lnTo>
                    <a:lnTo>
                      <a:pt x="2791" y="564"/>
                    </a:lnTo>
                    <a:lnTo>
                      <a:pt x="2795" y="558"/>
                    </a:lnTo>
                    <a:lnTo>
                      <a:pt x="2799" y="555"/>
                    </a:lnTo>
                    <a:lnTo>
                      <a:pt x="2803" y="550"/>
                    </a:lnTo>
                    <a:lnTo>
                      <a:pt x="2807" y="546"/>
                    </a:lnTo>
                    <a:lnTo>
                      <a:pt x="2810" y="542"/>
                    </a:lnTo>
                    <a:lnTo>
                      <a:pt x="2814" y="537"/>
                    </a:lnTo>
                    <a:lnTo>
                      <a:pt x="2818" y="533"/>
                    </a:lnTo>
                    <a:lnTo>
                      <a:pt x="2822" y="529"/>
                    </a:lnTo>
                    <a:lnTo>
                      <a:pt x="2826" y="525"/>
                    </a:lnTo>
                    <a:lnTo>
                      <a:pt x="2830" y="521"/>
                    </a:lnTo>
                    <a:lnTo>
                      <a:pt x="2834" y="517"/>
                    </a:lnTo>
                    <a:lnTo>
                      <a:pt x="2838" y="512"/>
                    </a:lnTo>
                    <a:lnTo>
                      <a:pt x="2842" y="507"/>
                    </a:lnTo>
                    <a:lnTo>
                      <a:pt x="2846" y="504"/>
                    </a:lnTo>
                    <a:lnTo>
                      <a:pt x="2850" y="501"/>
                    </a:lnTo>
                    <a:lnTo>
                      <a:pt x="2854" y="496"/>
                    </a:lnTo>
                    <a:lnTo>
                      <a:pt x="2858" y="491"/>
                    </a:lnTo>
                    <a:lnTo>
                      <a:pt x="2862" y="487"/>
                    </a:lnTo>
                    <a:lnTo>
                      <a:pt x="2866" y="484"/>
                    </a:lnTo>
                    <a:lnTo>
                      <a:pt x="2870" y="482"/>
                    </a:lnTo>
                    <a:lnTo>
                      <a:pt x="2874" y="474"/>
                    </a:lnTo>
                    <a:lnTo>
                      <a:pt x="2877" y="471"/>
                    </a:lnTo>
                    <a:lnTo>
                      <a:pt x="2881" y="468"/>
                    </a:lnTo>
                    <a:lnTo>
                      <a:pt x="2885" y="465"/>
                    </a:lnTo>
                    <a:lnTo>
                      <a:pt x="2889" y="461"/>
                    </a:lnTo>
                    <a:lnTo>
                      <a:pt x="2893" y="455"/>
                    </a:lnTo>
                    <a:lnTo>
                      <a:pt x="2897" y="454"/>
                    </a:lnTo>
                    <a:lnTo>
                      <a:pt x="2901" y="448"/>
                    </a:lnTo>
                    <a:lnTo>
                      <a:pt x="2905" y="446"/>
                    </a:lnTo>
                    <a:lnTo>
                      <a:pt x="2909" y="442"/>
                    </a:lnTo>
                    <a:lnTo>
                      <a:pt x="2913" y="439"/>
                    </a:lnTo>
                    <a:lnTo>
                      <a:pt x="2917" y="435"/>
                    </a:lnTo>
                    <a:lnTo>
                      <a:pt x="2921" y="430"/>
                    </a:lnTo>
                    <a:lnTo>
                      <a:pt x="2925" y="426"/>
                    </a:lnTo>
                    <a:lnTo>
                      <a:pt x="2929" y="424"/>
                    </a:lnTo>
                    <a:lnTo>
                      <a:pt x="2933" y="420"/>
                    </a:lnTo>
                    <a:lnTo>
                      <a:pt x="2937" y="416"/>
                    </a:lnTo>
                    <a:lnTo>
                      <a:pt x="2941" y="412"/>
                    </a:lnTo>
                    <a:lnTo>
                      <a:pt x="2944" y="409"/>
                    </a:lnTo>
                    <a:lnTo>
                      <a:pt x="2948" y="405"/>
                    </a:lnTo>
                    <a:lnTo>
                      <a:pt x="2952" y="401"/>
                    </a:lnTo>
                    <a:lnTo>
                      <a:pt x="2956" y="398"/>
                    </a:lnTo>
                    <a:lnTo>
                      <a:pt x="2960" y="395"/>
                    </a:lnTo>
                    <a:lnTo>
                      <a:pt x="2964" y="392"/>
                    </a:lnTo>
                    <a:lnTo>
                      <a:pt x="2968" y="388"/>
                    </a:lnTo>
                    <a:lnTo>
                      <a:pt x="2972" y="383"/>
                    </a:lnTo>
                    <a:lnTo>
                      <a:pt x="2976" y="381"/>
                    </a:lnTo>
                    <a:lnTo>
                      <a:pt x="2980" y="378"/>
                    </a:lnTo>
                    <a:lnTo>
                      <a:pt x="2984" y="375"/>
                    </a:lnTo>
                    <a:lnTo>
                      <a:pt x="2988" y="370"/>
                    </a:lnTo>
                    <a:lnTo>
                      <a:pt x="2992" y="367"/>
                    </a:lnTo>
                    <a:lnTo>
                      <a:pt x="2996" y="364"/>
                    </a:lnTo>
                    <a:lnTo>
                      <a:pt x="3000" y="360"/>
                    </a:lnTo>
                    <a:lnTo>
                      <a:pt x="3004" y="358"/>
                    </a:lnTo>
                    <a:lnTo>
                      <a:pt x="3008" y="354"/>
                    </a:lnTo>
                    <a:lnTo>
                      <a:pt x="3012" y="351"/>
                    </a:lnTo>
                    <a:lnTo>
                      <a:pt x="3015" y="348"/>
                    </a:lnTo>
                    <a:lnTo>
                      <a:pt x="3019" y="343"/>
                    </a:lnTo>
                    <a:lnTo>
                      <a:pt x="3023" y="342"/>
                    </a:lnTo>
                    <a:lnTo>
                      <a:pt x="3027" y="338"/>
                    </a:lnTo>
                    <a:lnTo>
                      <a:pt x="3031" y="336"/>
                    </a:lnTo>
                    <a:lnTo>
                      <a:pt x="3035" y="332"/>
                    </a:lnTo>
                    <a:lnTo>
                      <a:pt x="3039" y="329"/>
                    </a:lnTo>
                    <a:lnTo>
                      <a:pt x="3043" y="326"/>
                    </a:lnTo>
                    <a:lnTo>
                      <a:pt x="3047" y="323"/>
                    </a:lnTo>
                    <a:lnTo>
                      <a:pt x="3051" y="321"/>
                    </a:lnTo>
                    <a:lnTo>
                      <a:pt x="3055" y="318"/>
                    </a:lnTo>
                    <a:lnTo>
                      <a:pt x="3059" y="314"/>
                    </a:lnTo>
                    <a:lnTo>
                      <a:pt x="3063" y="310"/>
                    </a:lnTo>
                    <a:lnTo>
                      <a:pt x="3067" y="308"/>
                    </a:lnTo>
                    <a:lnTo>
                      <a:pt x="3071" y="305"/>
                    </a:lnTo>
                    <a:lnTo>
                      <a:pt x="3075" y="304"/>
                    </a:lnTo>
                    <a:lnTo>
                      <a:pt x="3079" y="301"/>
                    </a:lnTo>
                    <a:lnTo>
                      <a:pt x="3082" y="295"/>
                    </a:lnTo>
                    <a:lnTo>
                      <a:pt x="3086" y="294"/>
                    </a:lnTo>
                    <a:lnTo>
                      <a:pt x="3090" y="291"/>
                    </a:lnTo>
                    <a:lnTo>
                      <a:pt x="3094" y="289"/>
                    </a:lnTo>
                    <a:lnTo>
                      <a:pt x="3098" y="285"/>
                    </a:lnTo>
                    <a:lnTo>
                      <a:pt x="3102" y="281"/>
                    </a:lnTo>
                    <a:lnTo>
                      <a:pt x="3106" y="279"/>
                    </a:lnTo>
                    <a:lnTo>
                      <a:pt x="3110" y="277"/>
                    </a:lnTo>
                    <a:lnTo>
                      <a:pt x="3114" y="275"/>
                    </a:lnTo>
                    <a:lnTo>
                      <a:pt x="3118" y="270"/>
                    </a:lnTo>
                    <a:lnTo>
                      <a:pt x="3122" y="269"/>
                    </a:lnTo>
                    <a:lnTo>
                      <a:pt x="3126" y="266"/>
                    </a:lnTo>
                    <a:lnTo>
                      <a:pt x="3130" y="263"/>
                    </a:lnTo>
                    <a:lnTo>
                      <a:pt x="3134" y="261"/>
                    </a:lnTo>
                    <a:lnTo>
                      <a:pt x="3138" y="259"/>
                    </a:lnTo>
                    <a:lnTo>
                      <a:pt x="3142" y="256"/>
                    </a:lnTo>
                    <a:lnTo>
                      <a:pt x="3146" y="253"/>
                    </a:lnTo>
                    <a:lnTo>
                      <a:pt x="3150" y="25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3" name="Freeform 2755"/>
              <p:cNvSpPr>
                <a:spLocks/>
              </p:cNvSpPr>
              <p:nvPr/>
            </p:nvSpPr>
            <p:spPr bwMode="auto">
              <a:xfrm flipV="1">
                <a:off x="506" y="1666"/>
                <a:ext cx="1814" cy="254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3"/>
                  </a:cxn>
                  <a:cxn ang="0">
                    <a:pos x="303" y="7"/>
                  </a:cxn>
                  <a:cxn ang="0">
                    <a:pos x="354" y="13"/>
                  </a:cxn>
                  <a:cxn ang="0">
                    <a:pos x="406" y="20"/>
                  </a:cxn>
                  <a:cxn ang="0">
                    <a:pos x="457" y="29"/>
                  </a:cxn>
                  <a:cxn ang="0">
                    <a:pos x="508" y="39"/>
                  </a:cxn>
                  <a:cxn ang="0">
                    <a:pos x="559" y="54"/>
                  </a:cxn>
                  <a:cxn ang="0">
                    <a:pos x="611" y="70"/>
                  </a:cxn>
                  <a:cxn ang="0">
                    <a:pos x="662" y="90"/>
                  </a:cxn>
                  <a:cxn ang="0">
                    <a:pos x="713" y="111"/>
                  </a:cxn>
                  <a:cxn ang="0">
                    <a:pos x="764" y="134"/>
                  </a:cxn>
                  <a:cxn ang="0">
                    <a:pos x="816" y="158"/>
                  </a:cxn>
                  <a:cxn ang="0">
                    <a:pos x="867" y="184"/>
                  </a:cxn>
                  <a:cxn ang="0">
                    <a:pos x="918" y="210"/>
                  </a:cxn>
                  <a:cxn ang="0">
                    <a:pos x="969" y="238"/>
                  </a:cxn>
                  <a:cxn ang="0">
                    <a:pos x="1021" y="264"/>
                  </a:cxn>
                  <a:cxn ang="0">
                    <a:pos x="1072" y="290"/>
                  </a:cxn>
                  <a:cxn ang="0">
                    <a:pos x="1123" y="313"/>
                  </a:cxn>
                  <a:cxn ang="0">
                    <a:pos x="1174" y="338"/>
                  </a:cxn>
                  <a:cxn ang="0">
                    <a:pos x="1226" y="359"/>
                  </a:cxn>
                  <a:cxn ang="0">
                    <a:pos x="1277" y="377"/>
                  </a:cxn>
                  <a:cxn ang="0">
                    <a:pos x="1328" y="394"/>
                  </a:cxn>
                  <a:cxn ang="0">
                    <a:pos x="1379" y="408"/>
                  </a:cxn>
                  <a:cxn ang="0">
                    <a:pos x="1431" y="420"/>
                  </a:cxn>
                  <a:cxn ang="0">
                    <a:pos x="1482" y="428"/>
                  </a:cxn>
                  <a:cxn ang="0">
                    <a:pos x="1533" y="434"/>
                  </a:cxn>
                  <a:cxn ang="0">
                    <a:pos x="1584" y="438"/>
                  </a:cxn>
                  <a:cxn ang="0">
                    <a:pos x="1636" y="438"/>
                  </a:cxn>
                  <a:cxn ang="0">
                    <a:pos x="1687" y="436"/>
                  </a:cxn>
                  <a:cxn ang="0">
                    <a:pos x="1738" y="433"/>
                  </a:cxn>
                  <a:cxn ang="0">
                    <a:pos x="1789" y="426"/>
                  </a:cxn>
                  <a:cxn ang="0">
                    <a:pos x="1841" y="416"/>
                  </a:cxn>
                  <a:cxn ang="0">
                    <a:pos x="1892" y="406"/>
                  </a:cxn>
                  <a:cxn ang="0">
                    <a:pos x="1943" y="393"/>
                  </a:cxn>
                  <a:cxn ang="0">
                    <a:pos x="1994" y="380"/>
                  </a:cxn>
                  <a:cxn ang="0">
                    <a:pos x="2046" y="365"/>
                  </a:cxn>
                  <a:cxn ang="0">
                    <a:pos x="2097" y="351"/>
                  </a:cxn>
                  <a:cxn ang="0">
                    <a:pos x="2148" y="332"/>
                  </a:cxn>
                  <a:cxn ang="0">
                    <a:pos x="2199" y="315"/>
                  </a:cxn>
                  <a:cxn ang="0">
                    <a:pos x="2251" y="297"/>
                  </a:cxn>
                  <a:cxn ang="0">
                    <a:pos x="2302" y="281"/>
                  </a:cxn>
                  <a:cxn ang="0">
                    <a:pos x="2353" y="262"/>
                  </a:cxn>
                  <a:cxn ang="0">
                    <a:pos x="2404" y="246"/>
                  </a:cxn>
                  <a:cxn ang="0">
                    <a:pos x="2456" y="227"/>
                  </a:cxn>
                  <a:cxn ang="0">
                    <a:pos x="2507" y="209"/>
                  </a:cxn>
                  <a:cxn ang="0">
                    <a:pos x="2558" y="193"/>
                  </a:cxn>
                  <a:cxn ang="0">
                    <a:pos x="2609" y="178"/>
                  </a:cxn>
                  <a:cxn ang="0">
                    <a:pos x="2661" y="163"/>
                  </a:cxn>
                  <a:cxn ang="0">
                    <a:pos x="2712" y="148"/>
                  </a:cxn>
                  <a:cxn ang="0">
                    <a:pos x="2763" y="134"/>
                  </a:cxn>
                  <a:cxn ang="0">
                    <a:pos x="2814" y="121"/>
                  </a:cxn>
                  <a:cxn ang="0">
                    <a:pos x="2866" y="108"/>
                  </a:cxn>
                  <a:cxn ang="0">
                    <a:pos x="2917" y="100"/>
                  </a:cxn>
                  <a:cxn ang="0">
                    <a:pos x="2968" y="87"/>
                  </a:cxn>
                  <a:cxn ang="0">
                    <a:pos x="3019" y="78"/>
                  </a:cxn>
                  <a:cxn ang="0">
                    <a:pos x="3071" y="69"/>
                  </a:cxn>
                  <a:cxn ang="0">
                    <a:pos x="3122" y="60"/>
                  </a:cxn>
                </a:cxnLst>
                <a:rect l="0" t="0" r="r" b="b"/>
                <a:pathLst>
                  <a:path w="3150" h="440">
                    <a:moveTo>
                      <a:pt x="0" y="3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4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1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1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3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7"/>
                    </a:lnTo>
                    <a:lnTo>
                      <a:pt x="287" y="5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7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9"/>
                    </a:lnTo>
                    <a:lnTo>
                      <a:pt x="335" y="10"/>
                    </a:lnTo>
                    <a:lnTo>
                      <a:pt x="339" y="9"/>
                    </a:lnTo>
                    <a:lnTo>
                      <a:pt x="342" y="10"/>
                    </a:lnTo>
                    <a:lnTo>
                      <a:pt x="346" y="11"/>
                    </a:lnTo>
                    <a:lnTo>
                      <a:pt x="350" y="11"/>
                    </a:lnTo>
                    <a:lnTo>
                      <a:pt x="354" y="13"/>
                    </a:lnTo>
                    <a:lnTo>
                      <a:pt x="358" y="13"/>
                    </a:lnTo>
                    <a:lnTo>
                      <a:pt x="362" y="13"/>
                    </a:lnTo>
                    <a:lnTo>
                      <a:pt x="366" y="12"/>
                    </a:lnTo>
                    <a:lnTo>
                      <a:pt x="370" y="14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6"/>
                    </a:lnTo>
                    <a:lnTo>
                      <a:pt x="386" y="16"/>
                    </a:lnTo>
                    <a:lnTo>
                      <a:pt x="390" y="16"/>
                    </a:lnTo>
                    <a:lnTo>
                      <a:pt x="394" y="17"/>
                    </a:lnTo>
                    <a:lnTo>
                      <a:pt x="398" y="18"/>
                    </a:lnTo>
                    <a:lnTo>
                      <a:pt x="402" y="19"/>
                    </a:lnTo>
                    <a:lnTo>
                      <a:pt x="406" y="20"/>
                    </a:lnTo>
                    <a:lnTo>
                      <a:pt x="410" y="20"/>
                    </a:lnTo>
                    <a:lnTo>
                      <a:pt x="413" y="19"/>
                    </a:lnTo>
                    <a:lnTo>
                      <a:pt x="417" y="21"/>
                    </a:lnTo>
                    <a:lnTo>
                      <a:pt x="421" y="22"/>
                    </a:lnTo>
                    <a:lnTo>
                      <a:pt x="425" y="22"/>
                    </a:lnTo>
                    <a:lnTo>
                      <a:pt x="429" y="23"/>
                    </a:lnTo>
                    <a:lnTo>
                      <a:pt x="433" y="23"/>
                    </a:lnTo>
                    <a:lnTo>
                      <a:pt x="437" y="25"/>
                    </a:lnTo>
                    <a:lnTo>
                      <a:pt x="441" y="25"/>
                    </a:lnTo>
                    <a:lnTo>
                      <a:pt x="445" y="26"/>
                    </a:lnTo>
                    <a:lnTo>
                      <a:pt x="449" y="28"/>
                    </a:lnTo>
                    <a:lnTo>
                      <a:pt x="453" y="27"/>
                    </a:lnTo>
                    <a:lnTo>
                      <a:pt x="457" y="29"/>
                    </a:lnTo>
                    <a:lnTo>
                      <a:pt x="461" y="29"/>
                    </a:lnTo>
                    <a:lnTo>
                      <a:pt x="465" y="30"/>
                    </a:lnTo>
                    <a:lnTo>
                      <a:pt x="469" y="30"/>
                    </a:lnTo>
                    <a:lnTo>
                      <a:pt x="473" y="32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4"/>
                    </a:lnTo>
                    <a:lnTo>
                      <a:pt x="488" y="36"/>
                    </a:lnTo>
                    <a:lnTo>
                      <a:pt x="492" y="35"/>
                    </a:lnTo>
                    <a:lnTo>
                      <a:pt x="496" y="36"/>
                    </a:lnTo>
                    <a:lnTo>
                      <a:pt x="500" y="38"/>
                    </a:lnTo>
                    <a:lnTo>
                      <a:pt x="504" y="38"/>
                    </a:lnTo>
                    <a:lnTo>
                      <a:pt x="508" y="39"/>
                    </a:lnTo>
                    <a:lnTo>
                      <a:pt x="512" y="41"/>
                    </a:lnTo>
                    <a:lnTo>
                      <a:pt x="516" y="42"/>
                    </a:lnTo>
                    <a:lnTo>
                      <a:pt x="520" y="43"/>
                    </a:lnTo>
                    <a:lnTo>
                      <a:pt x="524" y="44"/>
                    </a:lnTo>
                    <a:lnTo>
                      <a:pt x="528" y="45"/>
                    </a:lnTo>
                    <a:lnTo>
                      <a:pt x="532" y="46"/>
                    </a:lnTo>
                    <a:lnTo>
                      <a:pt x="536" y="47"/>
                    </a:lnTo>
                    <a:lnTo>
                      <a:pt x="540" y="49"/>
                    </a:lnTo>
                    <a:lnTo>
                      <a:pt x="544" y="49"/>
                    </a:lnTo>
                    <a:lnTo>
                      <a:pt x="547" y="50"/>
                    </a:lnTo>
                    <a:lnTo>
                      <a:pt x="551" y="51"/>
                    </a:lnTo>
                    <a:lnTo>
                      <a:pt x="555" y="53"/>
                    </a:lnTo>
                    <a:lnTo>
                      <a:pt x="559" y="54"/>
                    </a:lnTo>
                    <a:lnTo>
                      <a:pt x="563" y="55"/>
                    </a:lnTo>
                    <a:lnTo>
                      <a:pt x="567" y="55"/>
                    </a:lnTo>
                    <a:lnTo>
                      <a:pt x="571" y="59"/>
                    </a:lnTo>
                    <a:lnTo>
                      <a:pt x="575" y="59"/>
                    </a:lnTo>
                    <a:lnTo>
                      <a:pt x="579" y="60"/>
                    </a:lnTo>
                    <a:lnTo>
                      <a:pt x="583" y="61"/>
                    </a:lnTo>
                    <a:lnTo>
                      <a:pt x="587" y="63"/>
                    </a:lnTo>
                    <a:lnTo>
                      <a:pt x="591" y="65"/>
                    </a:lnTo>
                    <a:lnTo>
                      <a:pt x="595" y="67"/>
                    </a:lnTo>
                    <a:lnTo>
                      <a:pt x="599" y="67"/>
                    </a:lnTo>
                    <a:lnTo>
                      <a:pt x="603" y="68"/>
                    </a:lnTo>
                    <a:lnTo>
                      <a:pt x="607" y="69"/>
                    </a:lnTo>
                    <a:lnTo>
                      <a:pt x="611" y="70"/>
                    </a:lnTo>
                    <a:lnTo>
                      <a:pt x="615" y="72"/>
                    </a:lnTo>
                    <a:lnTo>
                      <a:pt x="618" y="74"/>
                    </a:lnTo>
                    <a:lnTo>
                      <a:pt x="622" y="75"/>
                    </a:lnTo>
                    <a:lnTo>
                      <a:pt x="626" y="76"/>
                    </a:lnTo>
                    <a:lnTo>
                      <a:pt x="630" y="77"/>
                    </a:lnTo>
                    <a:lnTo>
                      <a:pt x="634" y="80"/>
                    </a:lnTo>
                    <a:lnTo>
                      <a:pt x="638" y="80"/>
                    </a:lnTo>
                    <a:lnTo>
                      <a:pt x="642" y="83"/>
                    </a:lnTo>
                    <a:lnTo>
                      <a:pt x="646" y="84"/>
                    </a:lnTo>
                    <a:lnTo>
                      <a:pt x="650" y="87"/>
                    </a:lnTo>
                    <a:lnTo>
                      <a:pt x="654" y="89"/>
                    </a:lnTo>
                    <a:lnTo>
                      <a:pt x="658" y="90"/>
                    </a:lnTo>
                    <a:lnTo>
                      <a:pt x="662" y="90"/>
                    </a:lnTo>
                    <a:lnTo>
                      <a:pt x="666" y="91"/>
                    </a:lnTo>
                    <a:lnTo>
                      <a:pt x="670" y="93"/>
                    </a:lnTo>
                    <a:lnTo>
                      <a:pt x="674" y="96"/>
                    </a:lnTo>
                    <a:lnTo>
                      <a:pt x="678" y="96"/>
                    </a:lnTo>
                    <a:lnTo>
                      <a:pt x="682" y="97"/>
                    </a:lnTo>
                    <a:lnTo>
                      <a:pt x="685" y="100"/>
                    </a:lnTo>
                    <a:lnTo>
                      <a:pt x="689" y="103"/>
                    </a:lnTo>
                    <a:lnTo>
                      <a:pt x="693" y="104"/>
                    </a:lnTo>
                    <a:lnTo>
                      <a:pt x="697" y="106"/>
                    </a:lnTo>
                    <a:lnTo>
                      <a:pt x="701" y="106"/>
                    </a:lnTo>
                    <a:lnTo>
                      <a:pt x="705" y="107"/>
                    </a:lnTo>
                    <a:lnTo>
                      <a:pt x="709" y="109"/>
                    </a:lnTo>
                    <a:lnTo>
                      <a:pt x="713" y="111"/>
                    </a:lnTo>
                    <a:lnTo>
                      <a:pt x="717" y="113"/>
                    </a:lnTo>
                    <a:lnTo>
                      <a:pt x="721" y="114"/>
                    </a:lnTo>
                    <a:lnTo>
                      <a:pt x="725" y="116"/>
                    </a:lnTo>
                    <a:lnTo>
                      <a:pt x="729" y="117"/>
                    </a:lnTo>
                    <a:lnTo>
                      <a:pt x="733" y="120"/>
                    </a:lnTo>
                    <a:lnTo>
                      <a:pt x="737" y="122"/>
                    </a:lnTo>
                    <a:lnTo>
                      <a:pt x="741" y="124"/>
                    </a:lnTo>
                    <a:lnTo>
                      <a:pt x="745" y="125"/>
                    </a:lnTo>
                    <a:lnTo>
                      <a:pt x="749" y="127"/>
                    </a:lnTo>
                    <a:lnTo>
                      <a:pt x="753" y="128"/>
                    </a:lnTo>
                    <a:lnTo>
                      <a:pt x="756" y="130"/>
                    </a:lnTo>
                    <a:lnTo>
                      <a:pt x="760" y="132"/>
                    </a:lnTo>
                    <a:lnTo>
                      <a:pt x="764" y="134"/>
                    </a:lnTo>
                    <a:lnTo>
                      <a:pt x="768" y="135"/>
                    </a:lnTo>
                    <a:lnTo>
                      <a:pt x="772" y="139"/>
                    </a:lnTo>
                    <a:lnTo>
                      <a:pt x="776" y="140"/>
                    </a:lnTo>
                    <a:lnTo>
                      <a:pt x="780" y="142"/>
                    </a:lnTo>
                    <a:lnTo>
                      <a:pt x="784" y="143"/>
                    </a:lnTo>
                    <a:lnTo>
                      <a:pt x="788" y="147"/>
                    </a:lnTo>
                    <a:lnTo>
                      <a:pt x="792" y="148"/>
                    </a:lnTo>
                    <a:lnTo>
                      <a:pt x="796" y="149"/>
                    </a:lnTo>
                    <a:lnTo>
                      <a:pt x="800" y="152"/>
                    </a:lnTo>
                    <a:lnTo>
                      <a:pt x="804" y="155"/>
                    </a:lnTo>
                    <a:lnTo>
                      <a:pt x="808" y="155"/>
                    </a:lnTo>
                    <a:lnTo>
                      <a:pt x="812" y="157"/>
                    </a:lnTo>
                    <a:lnTo>
                      <a:pt x="816" y="158"/>
                    </a:lnTo>
                    <a:lnTo>
                      <a:pt x="820" y="160"/>
                    </a:lnTo>
                    <a:lnTo>
                      <a:pt x="823" y="163"/>
                    </a:lnTo>
                    <a:lnTo>
                      <a:pt x="827" y="164"/>
                    </a:lnTo>
                    <a:lnTo>
                      <a:pt x="831" y="166"/>
                    </a:lnTo>
                    <a:lnTo>
                      <a:pt x="835" y="169"/>
                    </a:lnTo>
                    <a:lnTo>
                      <a:pt x="839" y="170"/>
                    </a:lnTo>
                    <a:lnTo>
                      <a:pt x="843" y="174"/>
                    </a:lnTo>
                    <a:lnTo>
                      <a:pt x="847" y="174"/>
                    </a:lnTo>
                    <a:lnTo>
                      <a:pt x="851" y="177"/>
                    </a:lnTo>
                    <a:lnTo>
                      <a:pt x="855" y="179"/>
                    </a:lnTo>
                    <a:lnTo>
                      <a:pt x="859" y="180"/>
                    </a:lnTo>
                    <a:lnTo>
                      <a:pt x="863" y="183"/>
                    </a:lnTo>
                    <a:lnTo>
                      <a:pt x="867" y="184"/>
                    </a:lnTo>
                    <a:lnTo>
                      <a:pt x="871" y="186"/>
                    </a:lnTo>
                    <a:lnTo>
                      <a:pt x="875" y="188"/>
                    </a:lnTo>
                    <a:lnTo>
                      <a:pt x="879" y="192"/>
                    </a:lnTo>
                    <a:lnTo>
                      <a:pt x="883" y="193"/>
                    </a:lnTo>
                    <a:lnTo>
                      <a:pt x="887" y="194"/>
                    </a:lnTo>
                    <a:lnTo>
                      <a:pt x="890" y="197"/>
                    </a:lnTo>
                    <a:lnTo>
                      <a:pt x="894" y="198"/>
                    </a:lnTo>
                    <a:lnTo>
                      <a:pt x="898" y="201"/>
                    </a:lnTo>
                    <a:lnTo>
                      <a:pt x="902" y="203"/>
                    </a:lnTo>
                    <a:lnTo>
                      <a:pt x="906" y="205"/>
                    </a:lnTo>
                    <a:lnTo>
                      <a:pt x="910" y="207"/>
                    </a:lnTo>
                    <a:lnTo>
                      <a:pt x="914" y="208"/>
                    </a:lnTo>
                    <a:lnTo>
                      <a:pt x="918" y="210"/>
                    </a:lnTo>
                    <a:lnTo>
                      <a:pt x="922" y="212"/>
                    </a:lnTo>
                    <a:lnTo>
                      <a:pt x="926" y="215"/>
                    </a:lnTo>
                    <a:lnTo>
                      <a:pt x="930" y="216"/>
                    </a:lnTo>
                    <a:lnTo>
                      <a:pt x="934" y="220"/>
                    </a:lnTo>
                    <a:lnTo>
                      <a:pt x="938" y="221"/>
                    </a:lnTo>
                    <a:lnTo>
                      <a:pt x="942" y="223"/>
                    </a:lnTo>
                    <a:lnTo>
                      <a:pt x="946" y="224"/>
                    </a:lnTo>
                    <a:lnTo>
                      <a:pt x="950" y="228"/>
                    </a:lnTo>
                    <a:lnTo>
                      <a:pt x="954" y="230"/>
                    </a:lnTo>
                    <a:lnTo>
                      <a:pt x="958" y="232"/>
                    </a:lnTo>
                    <a:lnTo>
                      <a:pt x="961" y="234"/>
                    </a:lnTo>
                    <a:lnTo>
                      <a:pt x="965" y="236"/>
                    </a:lnTo>
                    <a:lnTo>
                      <a:pt x="969" y="238"/>
                    </a:lnTo>
                    <a:lnTo>
                      <a:pt x="973" y="239"/>
                    </a:lnTo>
                    <a:lnTo>
                      <a:pt x="977" y="242"/>
                    </a:lnTo>
                    <a:lnTo>
                      <a:pt x="981" y="244"/>
                    </a:lnTo>
                    <a:lnTo>
                      <a:pt x="985" y="246"/>
                    </a:lnTo>
                    <a:lnTo>
                      <a:pt x="989" y="248"/>
                    </a:lnTo>
                    <a:lnTo>
                      <a:pt x="993" y="249"/>
                    </a:lnTo>
                    <a:lnTo>
                      <a:pt x="997" y="252"/>
                    </a:lnTo>
                    <a:lnTo>
                      <a:pt x="1001" y="254"/>
                    </a:lnTo>
                    <a:lnTo>
                      <a:pt x="1005" y="256"/>
                    </a:lnTo>
                    <a:lnTo>
                      <a:pt x="1009" y="258"/>
                    </a:lnTo>
                    <a:lnTo>
                      <a:pt x="1013" y="259"/>
                    </a:lnTo>
                    <a:lnTo>
                      <a:pt x="1017" y="262"/>
                    </a:lnTo>
                    <a:lnTo>
                      <a:pt x="1021" y="264"/>
                    </a:lnTo>
                    <a:lnTo>
                      <a:pt x="1025" y="266"/>
                    </a:lnTo>
                    <a:lnTo>
                      <a:pt x="1028" y="268"/>
                    </a:lnTo>
                    <a:lnTo>
                      <a:pt x="1032" y="269"/>
                    </a:lnTo>
                    <a:lnTo>
                      <a:pt x="1036" y="272"/>
                    </a:lnTo>
                    <a:lnTo>
                      <a:pt x="1040" y="274"/>
                    </a:lnTo>
                    <a:lnTo>
                      <a:pt x="1044" y="276"/>
                    </a:lnTo>
                    <a:lnTo>
                      <a:pt x="1048" y="277"/>
                    </a:lnTo>
                    <a:lnTo>
                      <a:pt x="1052" y="281"/>
                    </a:lnTo>
                    <a:lnTo>
                      <a:pt x="1056" y="281"/>
                    </a:lnTo>
                    <a:lnTo>
                      <a:pt x="1060" y="283"/>
                    </a:lnTo>
                    <a:lnTo>
                      <a:pt x="1064" y="286"/>
                    </a:lnTo>
                    <a:lnTo>
                      <a:pt x="1068" y="288"/>
                    </a:lnTo>
                    <a:lnTo>
                      <a:pt x="1072" y="290"/>
                    </a:lnTo>
                    <a:lnTo>
                      <a:pt x="1076" y="291"/>
                    </a:lnTo>
                    <a:lnTo>
                      <a:pt x="1080" y="294"/>
                    </a:lnTo>
                    <a:lnTo>
                      <a:pt x="1084" y="295"/>
                    </a:lnTo>
                    <a:lnTo>
                      <a:pt x="1088" y="299"/>
                    </a:lnTo>
                    <a:lnTo>
                      <a:pt x="1092" y="300"/>
                    </a:lnTo>
                    <a:lnTo>
                      <a:pt x="1095" y="301"/>
                    </a:lnTo>
                    <a:lnTo>
                      <a:pt x="1099" y="303"/>
                    </a:lnTo>
                    <a:lnTo>
                      <a:pt x="1103" y="304"/>
                    </a:lnTo>
                    <a:lnTo>
                      <a:pt x="1107" y="306"/>
                    </a:lnTo>
                    <a:lnTo>
                      <a:pt x="1111" y="309"/>
                    </a:lnTo>
                    <a:lnTo>
                      <a:pt x="1115" y="311"/>
                    </a:lnTo>
                    <a:lnTo>
                      <a:pt x="1119" y="312"/>
                    </a:lnTo>
                    <a:lnTo>
                      <a:pt x="1123" y="313"/>
                    </a:lnTo>
                    <a:lnTo>
                      <a:pt x="1127" y="317"/>
                    </a:lnTo>
                    <a:lnTo>
                      <a:pt x="1131" y="317"/>
                    </a:lnTo>
                    <a:lnTo>
                      <a:pt x="1135" y="319"/>
                    </a:lnTo>
                    <a:lnTo>
                      <a:pt x="1139" y="322"/>
                    </a:lnTo>
                    <a:lnTo>
                      <a:pt x="1143" y="323"/>
                    </a:lnTo>
                    <a:lnTo>
                      <a:pt x="1147" y="323"/>
                    </a:lnTo>
                    <a:lnTo>
                      <a:pt x="1151" y="327"/>
                    </a:lnTo>
                    <a:lnTo>
                      <a:pt x="1155" y="329"/>
                    </a:lnTo>
                    <a:lnTo>
                      <a:pt x="1159" y="329"/>
                    </a:lnTo>
                    <a:lnTo>
                      <a:pt x="1163" y="332"/>
                    </a:lnTo>
                    <a:lnTo>
                      <a:pt x="1166" y="334"/>
                    </a:lnTo>
                    <a:lnTo>
                      <a:pt x="1170" y="336"/>
                    </a:lnTo>
                    <a:lnTo>
                      <a:pt x="1174" y="338"/>
                    </a:lnTo>
                    <a:lnTo>
                      <a:pt x="1178" y="339"/>
                    </a:lnTo>
                    <a:lnTo>
                      <a:pt x="1182" y="341"/>
                    </a:lnTo>
                    <a:lnTo>
                      <a:pt x="1186" y="342"/>
                    </a:lnTo>
                    <a:lnTo>
                      <a:pt x="1190" y="343"/>
                    </a:lnTo>
                    <a:lnTo>
                      <a:pt x="1194" y="345"/>
                    </a:lnTo>
                    <a:lnTo>
                      <a:pt x="1198" y="348"/>
                    </a:lnTo>
                    <a:lnTo>
                      <a:pt x="1202" y="348"/>
                    </a:lnTo>
                    <a:lnTo>
                      <a:pt x="1206" y="350"/>
                    </a:lnTo>
                    <a:lnTo>
                      <a:pt x="1210" y="352"/>
                    </a:lnTo>
                    <a:lnTo>
                      <a:pt x="1214" y="354"/>
                    </a:lnTo>
                    <a:lnTo>
                      <a:pt x="1218" y="355"/>
                    </a:lnTo>
                    <a:lnTo>
                      <a:pt x="1222" y="357"/>
                    </a:lnTo>
                    <a:lnTo>
                      <a:pt x="1226" y="359"/>
                    </a:lnTo>
                    <a:lnTo>
                      <a:pt x="1230" y="358"/>
                    </a:lnTo>
                    <a:lnTo>
                      <a:pt x="1233" y="361"/>
                    </a:lnTo>
                    <a:lnTo>
                      <a:pt x="1237" y="364"/>
                    </a:lnTo>
                    <a:lnTo>
                      <a:pt x="1241" y="365"/>
                    </a:lnTo>
                    <a:lnTo>
                      <a:pt x="1245" y="365"/>
                    </a:lnTo>
                    <a:lnTo>
                      <a:pt x="1249" y="367"/>
                    </a:lnTo>
                    <a:lnTo>
                      <a:pt x="1253" y="369"/>
                    </a:lnTo>
                    <a:lnTo>
                      <a:pt x="1257" y="371"/>
                    </a:lnTo>
                    <a:lnTo>
                      <a:pt x="1261" y="371"/>
                    </a:lnTo>
                    <a:lnTo>
                      <a:pt x="1265" y="372"/>
                    </a:lnTo>
                    <a:lnTo>
                      <a:pt x="1269" y="375"/>
                    </a:lnTo>
                    <a:lnTo>
                      <a:pt x="1273" y="377"/>
                    </a:lnTo>
                    <a:lnTo>
                      <a:pt x="1277" y="377"/>
                    </a:lnTo>
                    <a:lnTo>
                      <a:pt x="1281" y="378"/>
                    </a:lnTo>
                    <a:lnTo>
                      <a:pt x="1285" y="379"/>
                    </a:lnTo>
                    <a:lnTo>
                      <a:pt x="1289" y="381"/>
                    </a:lnTo>
                    <a:lnTo>
                      <a:pt x="1293" y="383"/>
                    </a:lnTo>
                    <a:lnTo>
                      <a:pt x="1297" y="384"/>
                    </a:lnTo>
                    <a:lnTo>
                      <a:pt x="1301" y="385"/>
                    </a:lnTo>
                    <a:lnTo>
                      <a:pt x="1304" y="386"/>
                    </a:lnTo>
                    <a:lnTo>
                      <a:pt x="1308" y="387"/>
                    </a:lnTo>
                    <a:lnTo>
                      <a:pt x="1312" y="390"/>
                    </a:lnTo>
                    <a:lnTo>
                      <a:pt x="1316" y="391"/>
                    </a:lnTo>
                    <a:lnTo>
                      <a:pt x="1320" y="392"/>
                    </a:lnTo>
                    <a:lnTo>
                      <a:pt x="1324" y="393"/>
                    </a:lnTo>
                    <a:lnTo>
                      <a:pt x="1328" y="394"/>
                    </a:lnTo>
                    <a:lnTo>
                      <a:pt x="1332" y="395"/>
                    </a:lnTo>
                    <a:lnTo>
                      <a:pt x="1336" y="396"/>
                    </a:lnTo>
                    <a:lnTo>
                      <a:pt x="1340" y="398"/>
                    </a:lnTo>
                    <a:lnTo>
                      <a:pt x="1344" y="399"/>
                    </a:lnTo>
                    <a:lnTo>
                      <a:pt x="1348" y="400"/>
                    </a:lnTo>
                    <a:lnTo>
                      <a:pt x="1352" y="401"/>
                    </a:lnTo>
                    <a:lnTo>
                      <a:pt x="1356" y="403"/>
                    </a:lnTo>
                    <a:lnTo>
                      <a:pt x="1360" y="403"/>
                    </a:lnTo>
                    <a:lnTo>
                      <a:pt x="1364" y="405"/>
                    </a:lnTo>
                    <a:lnTo>
                      <a:pt x="1368" y="406"/>
                    </a:lnTo>
                    <a:lnTo>
                      <a:pt x="1371" y="405"/>
                    </a:lnTo>
                    <a:lnTo>
                      <a:pt x="1375" y="407"/>
                    </a:lnTo>
                    <a:lnTo>
                      <a:pt x="1379" y="408"/>
                    </a:lnTo>
                    <a:lnTo>
                      <a:pt x="1383" y="408"/>
                    </a:lnTo>
                    <a:lnTo>
                      <a:pt x="1387" y="410"/>
                    </a:lnTo>
                    <a:lnTo>
                      <a:pt x="1391" y="411"/>
                    </a:lnTo>
                    <a:lnTo>
                      <a:pt x="1395" y="411"/>
                    </a:lnTo>
                    <a:lnTo>
                      <a:pt x="1399" y="414"/>
                    </a:lnTo>
                    <a:lnTo>
                      <a:pt x="1403" y="413"/>
                    </a:lnTo>
                    <a:lnTo>
                      <a:pt x="1407" y="416"/>
                    </a:lnTo>
                    <a:lnTo>
                      <a:pt x="1411" y="416"/>
                    </a:lnTo>
                    <a:lnTo>
                      <a:pt x="1415" y="416"/>
                    </a:lnTo>
                    <a:lnTo>
                      <a:pt x="1419" y="418"/>
                    </a:lnTo>
                    <a:lnTo>
                      <a:pt x="1423" y="420"/>
                    </a:lnTo>
                    <a:lnTo>
                      <a:pt x="1427" y="417"/>
                    </a:lnTo>
                    <a:lnTo>
                      <a:pt x="1431" y="420"/>
                    </a:lnTo>
                    <a:lnTo>
                      <a:pt x="1435" y="420"/>
                    </a:lnTo>
                    <a:lnTo>
                      <a:pt x="1438" y="421"/>
                    </a:lnTo>
                    <a:lnTo>
                      <a:pt x="1442" y="422"/>
                    </a:lnTo>
                    <a:lnTo>
                      <a:pt x="1446" y="422"/>
                    </a:lnTo>
                    <a:lnTo>
                      <a:pt x="1450" y="423"/>
                    </a:lnTo>
                    <a:lnTo>
                      <a:pt x="1454" y="424"/>
                    </a:lnTo>
                    <a:lnTo>
                      <a:pt x="1458" y="424"/>
                    </a:lnTo>
                    <a:lnTo>
                      <a:pt x="1462" y="426"/>
                    </a:lnTo>
                    <a:lnTo>
                      <a:pt x="1466" y="427"/>
                    </a:lnTo>
                    <a:lnTo>
                      <a:pt x="1470" y="426"/>
                    </a:lnTo>
                    <a:lnTo>
                      <a:pt x="1474" y="427"/>
                    </a:lnTo>
                    <a:lnTo>
                      <a:pt x="1478" y="428"/>
                    </a:lnTo>
                    <a:lnTo>
                      <a:pt x="1482" y="428"/>
                    </a:lnTo>
                    <a:lnTo>
                      <a:pt x="1486" y="429"/>
                    </a:lnTo>
                    <a:lnTo>
                      <a:pt x="1490" y="430"/>
                    </a:lnTo>
                    <a:lnTo>
                      <a:pt x="1494" y="430"/>
                    </a:lnTo>
                    <a:lnTo>
                      <a:pt x="1498" y="432"/>
                    </a:lnTo>
                    <a:lnTo>
                      <a:pt x="1502" y="431"/>
                    </a:lnTo>
                    <a:lnTo>
                      <a:pt x="1506" y="431"/>
                    </a:lnTo>
                    <a:lnTo>
                      <a:pt x="1509" y="432"/>
                    </a:lnTo>
                    <a:lnTo>
                      <a:pt x="1513" y="433"/>
                    </a:lnTo>
                    <a:lnTo>
                      <a:pt x="1517" y="433"/>
                    </a:lnTo>
                    <a:lnTo>
                      <a:pt x="1521" y="433"/>
                    </a:lnTo>
                    <a:lnTo>
                      <a:pt x="1525" y="434"/>
                    </a:lnTo>
                    <a:lnTo>
                      <a:pt x="1529" y="435"/>
                    </a:lnTo>
                    <a:lnTo>
                      <a:pt x="1533" y="434"/>
                    </a:lnTo>
                    <a:lnTo>
                      <a:pt x="1537" y="435"/>
                    </a:lnTo>
                    <a:lnTo>
                      <a:pt x="1541" y="436"/>
                    </a:lnTo>
                    <a:lnTo>
                      <a:pt x="1545" y="436"/>
                    </a:lnTo>
                    <a:lnTo>
                      <a:pt x="1549" y="435"/>
                    </a:lnTo>
                    <a:lnTo>
                      <a:pt x="1553" y="437"/>
                    </a:lnTo>
                    <a:lnTo>
                      <a:pt x="1557" y="436"/>
                    </a:lnTo>
                    <a:lnTo>
                      <a:pt x="1561" y="436"/>
                    </a:lnTo>
                    <a:lnTo>
                      <a:pt x="1565" y="437"/>
                    </a:lnTo>
                    <a:lnTo>
                      <a:pt x="1569" y="436"/>
                    </a:lnTo>
                    <a:lnTo>
                      <a:pt x="1573" y="438"/>
                    </a:lnTo>
                    <a:lnTo>
                      <a:pt x="1576" y="438"/>
                    </a:lnTo>
                    <a:lnTo>
                      <a:pt x="1580" y="438"/>
                    </a:lnTo>
                    <a:lnTo>
                      <a:pt x="1584" y="438"/>
                    </a:lnTo>
                    <a:lnTo>
                      <a:pt x="1588" y="436"/>
                    </a:lnTo>
                    <a:lnTo>
                      <a:pt x="1592" y="438"/>
                    </a:lnTo>
                    <a:lnTo>
                      <a:pt x="1596" y="438"/>
                    </a:lnTo>
                    <a:lnTo>
                      <a:pt x="1600" y="437"/>
                    </a:lnTo>
                    <a:lnTo>
                      <a:pt x="1604" y="438"/>
                    </a:lnTo>
                    <a:lnTo>
                      <a:pt x="1608" y="438"/>
                    </a:lnTo>
                    <a:lnTo>
                      <a:pt x="1612" y="438"/>
                    </a:lnTo>
                    <a:lnTo>
                      <a:pt x="1616" y="437"/>
                    </a:lnTo>
                    <a:lnTo>
                      <a:pt x="1620" y="440"/>
                    </a:lnTo>
                    <a:lnTo>
                      <a:pt x="1624" y="440"/>
                    </a:lnTo>
                    <a:lnTo>
                      <a:pt x="1628" y="438"/>
                    </a:lnTo>
                    <a:lnTo>
                      <a:pt x="1632" y="438"/>
                    </a:lnTo>
                    <a:lnTo>
                      <a:pt x="1636" y="438"/>
                    </a:lnTo>
                    <a:lnTo>
                      <a:pt x="1640" y="438"/>
                    </a:lnTo>
                    <a:lnTo>
                      <a:pt x="1643" y="439"/>
                    </a:lnTo>
                    <a:lnTo>
                      <a:pt x="1647" y="438"/>
                    </a:lnTo>
                    <a:lnTo>
                      <a:pt x="1651" y="438"/>
                    </a:lnTo>
                    <a:lnTo>
                      <a:pt x="1655" y="438"/>
                    </a:lnTo>
                    <a:lnTo>
                      <a:pt x="1659" y="438"/>
                    </a:lnTo>
                    <a:lnTo>
                      <a:pt x="1663" y="436"/>
                    </a:lnTo>
                    <a:lnTo>
                      <a:pt x="1667" y="437"/>
                    </a:lnTo>
                    <a:lnTo>
                      <a:pt x="1671" y="438"/>
                    </a:lnTo>
                    <a:lnTo>
                      <a:pt x="1675" y="438"/>
                    </a:lnTo>
                    <a:lnTo>
                      <a:pt x="1679" y="437"/>
                    </a:lnTo>
                    <a:lnTo>
                      <a:pt x="1683" y="436"/>
                    </a:lnTo>
                    <a:lnTo>
                      <a:pt x="1687" y="436"/>
                    </a:lnTo>
                    <a:lnTo>
                      <a:pt x="1691" y="435"/>
                    </a:lnTo>
                    <a:lnTo>
                      <a:pt x="1695" y="436"/>
                    </a:lnTo>
                    <a:lnTo>
                      <a:pt x="1699" y="436"/>
                    </a:lnTo>
                    <a:lnTo>
                      <a:pt x="1703" y="435"/>
                    </a:lnTo>
                    <a:lnTo>
                      <a:pt x="1707" y="435"/>
                    </a:lnTo>
                    <a:lnTo>
                      <a:pt x="1711" y="434"/>
                    </a:lnTo>
                    <a:lnTo>
                      <a:pt x="1714" y="434"/>
                    </a:lnTo>
                    <a:lnTo>
                      <a:pt x="1718" y="435"/>
                    </a:lnTo>
                    <a:lnTo>
                      <a:pt x="1722" y="433"/>
                    </a:lnTo>
                    <a:lnTo>
                      <a:pt x="1726" y="433"/>
                    </a:lnTo>
                    <a:lnTo>
                      <a:pt x="1730" y="433"/>
                    </a:lnTo>
                    <a:lnTo>
                      <a:pt x="1734" y="432"/>
                    </a:lnTo>
                    <a:lnTo>
                      <a:pt x="1738" y="433"/>
                    </a:lnTo>
                    <a:lnTo>
                      <a:pt x="1742" y="432"/>
                    </a:lnTo>
                    <a:lnTo>
                      <a:pt x="1746" y="430"/>
                    </a:lnTo>
                    <a:lnTo>
                      <a:pt x="1750" y="431"/>
                    </a:lnTo>
                    <a:lnTo>
                      <a:pt x="1754" y="429"/>
                    </a:lnTo>
                    <a:lnTo>
                      <a:pt x="1758" y="431"/>
                    </a:lnTo>
                    <a:lnTo>
                      <a:pt x="1762" y="430"/>
                    </a:lnTo>
                    <a:lnTo>
                      <a:pt x="1766" y="428"/>
                    </a:lnTo>
                    <a:lnTo>
                      <a:pt x="1770" y="428"/>
                    </a:lnTo>
                    <a:lnTo>
                      <a:pt x="1774" y="428"/>
                    </a:lnTo>
                    <a:lnTo>
                      <a:pt x="1778" y="428"/>
                    </a:lnTo>
                    <a:lnTo>
                      <a:pt x="1781" y="426"/>
                    </a:lnTo>
                    <a:lnTo>
                      <a:pt x="1785" y="426"/>
                    </a:lnTo>
                    <a:lnTo>
                      <a:pt x="1789" y="426"/>
                    </a:lnTo>
                    <a:lnTo>
                      <a:pt x="1793" y="425"/>
                    </a:lnTo>
                    <a:lnTo>
                      <a:pt x="1797" y="424"/>
                    </a:lnTo>
                    <a:lnTo>
                      <a:pt x="1801" y="423"/>
                    </a:lnTo>
                    <a:lnTo>
                      <a:pt x="1805" y="423"/>
                    </a:lnTo>
                    <a:lnTo>
                      <a:pt x="1809" y="422"/>
                    </a:lnTo>
                    <a:lnTo>
                      <a:pt x="1813" y="422"/>
                    </a:lnTo>
                    <a:lnTo>
                      <a:pt x="1817" y="421"/>
                    </a:lnTo>
                    <a:lnTo>
                      <a:pt x="1821" y="421"/>
                    </a:lnTo>
                    <a:lnTo>
                      <a:pt x="1825" y="420"/>
                    </a:lnTo>
                    <a:lnTo>
                      <a:pt x="1829" y="420"/>
                    </a:lnTo>
                    <a:lnTo>
                      <a:pt x="1833" y="417"/>
                    </a:lnTo>
                    <a:lnTo>
                      <a:pt x="1837" y="417"/>
                    </a:lnTo>
                    <a:lnTo>
                      <a:pt x="1841" y="416"/>
                    </a:lnTo>
                    <a:lnTo>
                      <a:pt x="1845" y="416"/>
                    </a:lnTo>
                    <a:lnTo>
                      <a:pt x="1848" y="415"/>
                    </a:lnTo>
                    <a:lnTo>
                      <a:pt x="1852" y="414"/>
                    </a:lnTo>
                    <a:lnTo>
                      <a:pt x="1856" y="414"/>
                    </a:lnTo>
                    <a:lnTo>
                      <a:pt x="1860" y="413"/>
                    </a:lnTo>
                    <a:lnTo>
                      <a:pt x="1864" y="412"/>
                    </a:lnTo>
                    <a:lnTo>
                      <a:pt x="1868" y="411"/>
                    </a:lnTo>
                    <a:lnTo>
                      <a:pt x="1872" y="411"/>
                    </a:lnTo>
                    <a:lnTo>
                      <a:pt x="1876" y="409"/>
                    </a:lnTo>
                    <a:lnTo>
                      <a:pt x="1880" y="409"/>
                    </a:lnTo>
                    <a:lnTo>
                      <a:pt x="1884" y="408"/>
                    </a:lnTo>
                    <a:lnTo>
                      <a:pt x="1888" y="408"/>
                    </a:lnTo>
                    <a:lnTo>
                      <a:pt x="1892" y="406"/>
                    </a:lnTo>
                    <a:lnTo>
                      <a:pt x="1896" y="405"/>
                    </a:lnTo>
                    <a:lnTo>
                      <a:pt x="1900" y="403"/>
                    </a:lnTo>
                    <a:lnTo>
                      <a:pt x="1904" y="403"/>
                    </a:lnTo>
                    <a:lnTo>
                      <a:pt x="1908" y="402"/>
                    </a:lnTo>
                    <a:lnTo>
                      <a:pt x="1912" y="401"/>
                    </a:lnTo>
                    <a:lnTo>
                      <a:pt x="1916" y="401"/>
                    </a:lnTo>
                    <a:lnTo>
                      <a:pt x="1919" y="400"/>
                    </a:lnTo>
                    <a:lnTo>
                      <a:pt x="1923" y="399"/>
                    </a:lnTo>
                    <a:lnTo>
                      <a:pt x="1927" y="398"/>
                    </a:lnTo>
                    <a:lnTo>
                      <a:pt x="1931" y="396"/>
                    </a:lnTo>
                    <a:lnTo>
                      <a:pt x="1935" y="395"/>
                    </a:lnTo>
                    <a:lnTo>
                      <a:pt x="1939" y="394"/>
                    </a:lnTo>
                    <a:lnTo>
                      <a:pt x="1943" y="393"/>
                    </a:lnTo>
                    <a:lnTo>
                      <a:pt x="1947" y="394"/>
                    </a:lnTo>
                    <a:lnTo>
                      <a:pt x="1951" y="392"/>
                    </a:lnTo>
                    <a:lnTo>
                      <a:pt x="1955" y="390"/>
                    </a:lnTo>
                    <a:lnTo>
                      <a:pt x="1959" y="390"/>
                    </a:lnTo>
                    <a:lnTo>
                      <a:pt x="1963" y="389"/>
                    </a:lnTo>
                    <a:lnTo>
                      <a:pt x="1967" y="388"/>
                    </a:lnTo>
                    <a:lnTo>
                      <a:pt x="1971" y="386"/>
                    </a:lnTo>
                    <a:lnTo>
                      <a:pt x="1975" y="386"/>
                    </a:lnTo>
                    <a:lnTo>
                      <a:pt x="1979" y="384"/>
                    </a:lnTo>
                    <a:lnTo>
                      <a:pt x="1983" y="383"/>
                    </a:lnTo>
                    <a:lnTo>
                      <a:pt x="1986" y="381"/>
                    </a:lnTo>
                    <a:lnTo>
                      <a:pt x="1990" y="381"/>
                    </a:lnTo>
                    <a:lnTo>
                      <a:pt x="1994" y="380"/>
                    </a:lnTo>
                    <a:lnTo>
                      <a:pt x="1998" y="379"/>
                    </a:lnTo>
                    <a:lnTo>
                      <a:pt x="2002" y="379"/>
                    </a:lnTo>
                    <a:lnTo>
                      <a:pt x="2006" y="377"/>
                    </a:lnTo>
                    <a:lnTo>
                      <a:pt x="2010" y="376"/>
                    </a:lnTo>
                    <a:lnTo>
                      <a:pt x="2014" y="375"/>
                    </a:lnTo>
                    <a:lnTo>
                      <a:pt x="2018" y="373"/>
                    </a:lnTo>
                    <a:lnTo>
                      <a:pt x="2022" y="370"/>
                    </a:lnTo>
                    <a:lnTo>
                      <a:pt x="2026" y="370"/>
                    </a:lnTo>
                    <a:lnTo>
                      <a:pt x="2030" y="371"/>
                    </a:lnTo>
                    <a:lnTo>
                      <a:pt x="2034" y="368"/>
                    </a:lnTo>
                    <a:lnTo>
                      <a:pt x="2038" y="367"/>
                    </a:lnTo>
                    <a:lnTo>
                      <a:pt x="2042" y="366"/>
                    </a:lnTo>
                    <a:lnTo>
                      <a:pt x="2046" y="365"/>
                    </a:lnTo>
                    <a:lnTo>
                      <a:pt x="2050" y="364"/>
                    </a:lnTo>
                    <a:lnTo>
                      <a:pt x="2054" y="362"/>
                    </a:lnTo>
                    <a:lnTo>
                      <a:pt x="2057" y="362"/>
                    </a:lnTo>
                    <a:lnTo>
                      <a:pt x="2061" y="362"/>
                    </a:lnTo>
                    <a:lnTo>
                      <a:pt x="2065" y="359"/>
                    </a:lnTo>
                    <a:lnTo>
                      <a:pt x="2069" y="359"/>
                    </a:lnTo>
                    <a:lnTo>
                      <a:pt x="2073" y="356"/>
                    </a:lnTo>
                    <a:lnTo>
                      <a:pt x="2077" y="356"/>
                    </a:lnTo>
                    <a:lnTo>
                      <a:pt x="2081" y="354"/>
                    </a:lnTo>
                    <a:lnTo>
                      <a:pt x="2085" y="354"/>
                    </a:lnTo>
                    <a:lnTo>
                      <a:pt x="2089" y="351"/>
                    </a:lnTo>
                    <a:lnTo>
                      <a:pt x="2093" y="351"/>
                    </a:lnTo>
                    <a:lnTo>
                      <a:pt x="2097" y="351"/>
                    </a:lnTo>
                    <a:lnTo>
                      <a:pt x="2101" y="349"/>
                    </a:lnTo>
                    <a:lnTo>
                      <a:pt x="2105" y="348"/>
                    </a:lnTo>
                    <a:lnTo>
                      <a:pt x="2109" y="346"/>
                    </a:lnTo>
                    <a:lnTo>
                      <a:pt x="2113" y="345"/>
                    </a:lnTo>
                    <a:lnTo>
                      <a:pt x="2117" y="344"/>
                    </a:lnTo>
                    <a:lnTo>
                      <a:pt x="2121" y="342"/>
                    </a:lnTo>
                    <a:lnTo>
                      <a:pt x="2124" y="341"/>
                    </a:lnTo>
                    <a:lnTo>
                      <a:pt x="2128" y="339"/>
                    </a:lnTo>
                    <a:lnTo>
                      <a:pt x="2132" y="339"/>
                    </a:lnTo>
                    <a:lnTo>
                      <a:pt x="2136" y="336"/>
                    </a:lnTo>
                    <a:lnTo>
                      <a:pt x="2140" y="336"/>
                    </a:lnTo>
                    <a:lnTo>
                      <a:pt x="2144" y="334"/>
                    </a:lnTo>
                    <a:lnTo>
                      <a:pt x="2148" y="332"/>
                    </a:lnTo>
                    <a:lnTo>
                      <a:pt x="2152" y="331"/>
                    </a:lnTo>
                    <a:lnTo>
                      <a:pt x="2156" y="330"/>
                    </a:lnTo>
                    <a:lnTo>
                      <a:pt x="2160" y="329"/>
                    </a:lnTo>
                    <a:lnTo>
                      <a:pt x="2164" y="328"/>
                    </a:lnTo>
                    <a:lnTo>
                      <a:pt x="2168" y="326"/>
                    </a:lnTo>
                    <a:lnTo>
                      <a:pt x="2172" y="326"/>
                    </a:lnTo>
                    <a:lnTo>
                      <a:pt x="2176" y="324"/>
                    </a:lnTo>
                    <a:lnTo>
                      <a:pt x="2180" y="321"/>
                    </a:lnTo>
                    <a:lnTo>
                      <a:pt x="2184" y="321"/>
                    </a:lnTo>
                    <a:lnTo>
                      <a:pt x="2188" y="320"/>
                    </a:lnTo>
                    <a:lnTo>
                      <a:pt x="2191" y="319"/>
                    </a:lnTo>
                    <a:lnTo>
                      <a:pt x="2195" y="316"/>
                    </a:lnTo>
                    <a:lnTo>
                      <a:pt x="2199" y="315"/>
                    </a:lnTo>
                    <a:lnTo>
                      <a:pt x="2203" y="315"/>
                    </a:lnTo>
                    <a:lnTo>
                      <a:pt x="2207" y="312"/>
                    </a:lnTo>
                    <a:lnTo>
                      <a:pt x="2211" y="312"/>
                    </a:lnTo>
                    <a:lnTo>
                      <a:pt x="2215" y="311"/>
                    </a:lnTo>
                    <a:lnTo>
                      <a:pt x="2219" y="309"/>
                    </a:lnTo>
                    <a:lnTo>
                      <a:pt x="2223" y="307"/>
                    </a:lnTo>
                    <a:lnTo>
                      <a:pt x="2227" y="307"/>
                    </a:lnTo>
                    <a:lnTo>
                      <a:pt x="2231" y="305"/>
                    </a:lnTo>
                    <a:lnTo>
                      <a:pt x="2235" y="303"/>
                    </a:lnTo>
                    <a:lnTo>
                      <a:pt x="2239" y="303"/>
                    </a:lnTo>
                    <a:lnTo>
                      <a:pt x="2243" y="300"/>
                    </a:lnTo>
                    <a:lnTo>
                      <a:pt x="2247" y="297"/>
                    </a:lnTo>
                    <a:lnTo>
                      <a:pt x="2251" y="297"/>
                    </a:lnTo>
                    <a:lnTo>
                      <a:pt x="2255" y="295"/>
                    </a:lnTo>
                    <a:lnTo>
                      <a:pt x="2259" y="296"/>
                    </a:lnTo>
                    <a:lnTo>
                      <a:pt x="2262" y="294"/>
                    </a:lnTo>
                    <a:lnTo>
                      <a:pt x="2266" y="292"/>
                    </a:lnTo>
                    <a:lnTo>
                      <a:pt x="2270" y="292"/>
                    </a:lnTo>
                    <a:lnTo>
                      <a:pt x="2274" y="288"/>
                    </a:lnTo>
                    <a:lnTo>
                      <a:pt x="2278" y="289"/>
                    </a:lnTo>
                    <a:lnTo>
                      <a:pt x="2282" y="286"/>
                    </a:lnTo>
                    <a:lnTo>
                      <a:pt x="2286" y="287"/>
                    </a:lnTo>
                    <a:lnTo>
                      <a:pt x="2290" y="284"/>
                    </a:lnTo>
                    <a:lnTo>
                      <a:pt x="2294" y="282"/>
                    </a:lnTo>
                    <a:lnTo>
                      <a:pt x="2298" y="281"/>
                    </a:lnTo>
                    <a:lnTo>
                      <a:pt x="2302" y="281"/>
                    </a:lnTo>
                    <a:lnTo>
                      <a:pt x="2306" y="279"/>
                    </a:lnTo>
                    <a:lnTo>
                      <a:pt x="2310" y="278"/>
                    </a:lnTo>
                    <a:lnTo>
                      <a:pt x="2314" y="275"/>
                    </a:lnTo>
                    <a:lnTo>
                      <a:pt x="2318" y="275"/>
                    </a:lnTo>
                    <a:lnTo>
                      <a:pt x="2322" y="274"/>
                    </a:lnTo>
                    <a:lnTo>
                      <a:pt x="2326" y="272"/>
                    </a:lnTo>
                    <a:lnTo>
                      <a:pt x="2329" y="270"/>
                    </a:lnTo>
                    <a:lnTo>
                      <a:pt x="2333" y="268"/>
                    </a:lnTo>
                    <a:lnTo>
                      <a:pt x="2337" y="268"/>
                    </a:lnTo>
                    <a:lnTo>
                      <a:pt x="2341" y="269"/>
                    </a:lnTo>
                    <a:lnTo>
                      <a:pt x="2345" y="265"/>
                    </a:lnTo>
                    <a:lnTo>
                      <a:pt x="2349" y="265"/>
                    </a:lnTo>
                    <a:lnTo>
                      <a:pt x="2353" y="262"/>
                    </a:lnTo>
                    <a:lnTo>
                      <a:pt x="2357" y="261"/>
                    </a:lnTo>
                    <a:lnTo>
                      <a:pt x="2361" y="260"/>
                    </a:lnTo>
                    <a:lnTo>
                      <a:pt x="2365" y="259"/>
                    </a:lnTo>
                    <a:lnTo>
                      <a:pt x="2369" y="257"/>
                    </a:lnTo>
                    <a:lnTo>
                      <a:pt x="2373" y="255"/>
                    </a:lnTo>
                    <a:lnTo>
                      <a:pt x="2377" y="254"/>
                    </a:lnTo>
                    <a:lnTo>
                      <a:pt x="2381" y="253"/>
                    </a:lnTo>
                    <a:lnTo>
                      <a:pt x="2385" y="252"/>
                    </a:lnTo>
                    <a:lnTo>
                      <a:pt x="2389" y="250"/>
                    </a:lnTo>
                    <a:lnTo>
                      <a:pt x="2393" y="249"/>
                    </a:lnTo>
                    <a:lnTo>
                      <a:pt x="2396" y="247"/>
                    </a:lnTo>
                    <a:lnTo>
                      <a:pt x="2400" y="247"/>
                    </a:lnTo>
                    <a:lnTo>
                      <a:pt x="2404" y="246"/>
                    </a:lnTo>
                    <a:lnTo>
                      <a:pt x="2408" y="244"/>
                    </a:lnTo>
                    <a:lnTo>
                      <a:pt x="2412" y="241"/>
                    </a:lnTo>
                    <a:lnTo>
                      <a:pt x="2416" y="240"/>
                    </a:lnTo>
                    <a:lnTo>
                      <a:pt x="2420" y="240"/>
                    </a:lnTo>
                    <a:lnTo>
                      <a:pt x="2424" y="238"/>
                    </a:lnTo>
                    <a:lnTo>
                      <a:pt x="2428" y="237"/>
                    </a:lnTo>
                    <a:lnTo>
                      <a:pt x="2432" y="236"/>
                    </a:lnTo>
                    <a:lnTo>
                      <a:pt x="2436" y="234"/>
                    </a:lnTo>
                    <a:lnTo>
                      <a:pt x="2440" y="233"/>
                    </a:lnTo>
                    <a:lnTo>
                      <a:pt x="2444" y="231"/>
                    </a:lnTo>
                    <a:lnTo>
                      <a:pt x="2448" y="229"/>
                    </a:lnTo>
                    <a:lnTo>
                      <a:pt x="2452" y="229"/>
                    </a:lnTo>
                    <a:lnTo>
                      <a:pt x="2456" y="227"/>
                    </a:lnTo>
                    <a:lnTo>
                      <a:pt x="2460" y="227"/>
                    </a:lnTo>
                    <a:lnTo>
                      <a:pt x="2464" y="225"/>
                    </a:lnTo>
                    <a:lnTo>
                      <a:pt x="2467" y="224"/>
                    </a:lnTo>
                    <a:lnTo>
                      <a:pt x="2471" y="223"/>
                    </a:lnTo>
                    <a:lnTo>
                      <a:pt x="2475" y="221"/>
                    </a:lnTo>
                    <a:lnTo>
                      <a:pt x="2479" y="219"/>
                    </a:lnTo>
                    <a:lnTo>
                      <a:pt x="2483" y="218"/>
                    </a:lnTo>
                    <a:lnTo>
                      <a:pt x="2487" y="216"/>
                    </a:lnTo>
                    <a:lnTo>
                      <a:pt x="2491" y="215"/>
                    </a:lnTo>
                    <a:lnTo>
                      <a:pt x="2495" y="215"/>
                    </a:lnTo>
                    <a:lnTo>
                      <a:pt x="2499" y="211"/>
                    </a:lnTo>
                    <a:lnTo>
                      <a:pt x="2503" y="212"/>
                    </a:lnTo>
                    <a:lnTo>
                      <a:pt x="2507" y="209"/>
                    </a:lnTo>
                    <a:lnTo>
                      <a:pt x="2511" y="208"/>
                    </a:lnTo>
                    <a:lnTo>
                      <a:pt x="2515" y="209"/>
                    </a:lnTo>
                    <a:lnTo>
                      <a:pt x="2519" y="207"/>
                    </a:lnTo>
                    <a:lnTo>
                      <a:pt x="2523" y="204"/>
                    </a:lnTo>
                    <a:lnTo>
                      <a:pt x="2527" y="204"/>
                    </a:lnTo>
                    <a:lnTo>
                      <a:pt x="2531" y="203"/>
                    </a:lnTo>
                    <a:lnTo>
                      <a:pt x="2534" y="201"/>
                    </a:lnTo>
                    <a:lnTo>
                      <a:pt x="2538" y="199"/>
                    </a:lnTo>
                    <a:lnTo>
                      <a:pt x="2542" y="199"/>
                    </a:lnTo>
                    <a:lnTo>
                      <a:pt x="2546" y="197"/>
                    </a:lnTo>
                    <a:lnTo>
                      <a:pt x="2550" y="195"/>
                    </a:lnTo>
                    <a:lnTo>
                      <a:pt x="2554" y="194"/>
                    </a:lnTo>
                    <a:lnTo>
                      <a:pt x="2558" y="193"/>
                    </a:lnTo>
                    <a:lnTo>
                      <a:pt x="2562" y="193"/>
                    </a:lnTo>
                    <a:lnTo>
                      <a:pt x="2566" y="191"/>
                    </a:lnTo>
                    <a:lnTo>
                      <a:pt x="2570" y="190"/>
                    </a:lnTo>
                    <a:lnTo>
                      <a:pt x="2574" y="190"/>
                    </a:lnTo>
                    <a:lnTo>
                      <a:pt x="2578" y="186"/>
                    </a:lnTo>
                    <a:lnTo>
                      <a:pt x="2582" y="187"/>
                    </a:lnTo>
                    <a:lnTo>
                      <a:pt x="2586" y="185"/>
                    </a:lnTo>
                    <a:lnTo>
                      <a:pt x="2590" y="184"/>
                    </a:lnTo>
                    <a:lnTo>
                      <a:pt x="2594" y="183"/>
                    </a:lnTo>
                    <a:lnTo>
                      <a:pt x="2598" y="180"/>
                    </a:lnTo>
                    <a:lnTo>
                      <a:pt x="2602" y="180"/>
                    </a:lnTo>
                    <a:lnTo>
                      <a:pt x="2605" y="179"/>
                    </a:lnTo>
                    <a:lnTo>
                      <a:pt x="2609" y="178"/>
                    </a:lnTo>
                    <a:lnTo>
                      <a:pt x="2613" y="176"/>
                    </a:lnTo>
                    <a:lnTo>
                      <a:pt x="2617" y="175"/>
                    </a:lnTo>
                    <a:lnTo>
                      <a:pt x="2621" y="174"/>
                    </a:lnTo>
                    <a:lnTo>
                      <a:pt x="2625" y="174"/>
                    </a:lnTo>
                    <a:lnTo>
                      <a:pt x="2629" y="173"/>
                    </a:lnTo>
                    <a:lnTo>
                      <a:pt x="2633" y="171"/>
                    </a:lnTo>
                    <a:lnTo>
                      <a:pt x="2637" y="170"/>
                    </a:lnTo>
                    <a:lnTo>
                      <a:pt x="2641" y="167"/>
                    </a:lnTo>
                    <a:lnTo>
                      <a:pt x="2645" y="168"/>
                    </a:lnTo>
                    <a:lnTo>
                      <a:pt x="2649" y="165"/>
                    </a:lnTo>
                    <a:lnTo>
                      <a:pt x="2653" y="166"/>
                    </a:lnTo>
                    <a:lnTo>
                      <a:pt x="2657" y="164"/>
                    </a:lnTo>
                    <a:lnTo>
                      <a:pt x="2661" y="163"/>
                    </a:lnTo>
                    <a:lnTo>
                      <a:pt x="2665" y="162"/>
                    </a:lnTo>
                    <a:lnTo>
                      <a:pt x="2669" y="161"/>
                    </a:lnTo>
                    <a:lnTo>
                      <a:pt x="2672" y="159"/>
                    </a:lnTo>
                    <a:lnTo>
                      <a:pt x="2676" y="159"/>
                    </a:lnTo>
                    <a:lnTo>
                      <a:pt x="2680" y="159"/>
                    </a:lnTo>
                    <a:lnTo>
                      <a:pt x="2684" y="157"/>
                    </a:lnTo>
                    <a:lnTo>
                      <a:pt x="2688" y="156"/>
                    </a:lnTo>
                    <a:lnTo>
                      <a:pt x="2692" y="153"/>
                    </a:lnTo>
                    <a:lnTo>
                      <a:pt x="2696" y="153"/>
                    </a:lnTo>
                    <a:lnTo>
                      <a:pt x="2700" y="151"/>
                    </a:lnTo>
                    <a:lnTo>
                      <a:pt x="2704" y="152"/>
                    </a:lnTo>
                    <a:lnTo>
                      <a:pt x="2708" y="150"/>
                    </a:lnTo>
                    <a:lnTo>
                      <a:pt x="2712" y="148"/>
                    </a:lnTo>
                    <a:lnTo>
                      <a:pt x="2716" y="147"/>
                    </a:lnTo>
                    <a:lnTo>
                      <a:pt x="2720" y="147"/>
                    </a:lnTo>
                    <a:lnTo>
                      <a:pt x="2724" y="145"/>
                    </a:lnTo>
                    <a:lnTo>
                      <a:pt x="2728" y="145"/>
                    </a:lnTo>
                    <a:lnTo>
                      <a:pt x="2732" y="143"/>
                    </a:lnTo>
                    <a:lnTo>
                      <a:pt x="2736" y="143"/>
                    </a:lnTo>
                    <a:lnTo>
                      <a:pt x="2739" y="141"/>
                    </a:lnTo>
                    <a:lnTo>
                      <a:pt x="2743" y="140"/>
                    </a:lnTo>
                    <a:lnTo>
                      <a:pt x="2747" y="138"/>
                    </a:lnTo>
                    <a:lnTo>
                      <a:pt x="2751" y="136"/>
                    </a:lnTo>
                    <a:lnTo>
                      <a:pt x="2755" y="136"/>
                    </a:lnTo>
                    <a:lnTo>
                      <a:pt x="2759" y="135"/>
                    </a:lnTo>
                    <a:lnTo>
                      <a:pt x="2763" y="134"/>
                    </a:lnTo>
                    <a:lnTo>
                      <a:pt x="2767" y="133"/>
                    </a:lnTo>
                    <a:lnTo>
                      <a:pt x="2771" y="132"/>
                    </a:lnTo>
                    <a:lnTo>
                      <a:pt x="2775" y="132"/>
                    </a:lnTo>
                    <a:lnTo>
                      <a:pt x="2779" y="129"/>
                    </a:lnTo>
                    <a:lnTo>
                      <a:pt x="2783" y="130"/>
                    </a:lnTo>
                    <a:lnTo>
                      <a:pt x="2787" y="127"/>
                    </a:lnTo>
                    <a:lnTo>
                      <a:pt x="2791" y="129"/>
                    </a:lnTo>
                    <a:lnTo>
                      <a:pt x="2795" y="127"/>
                    </a:lnTo>
                    <a:lnTo>
                      <a:pt x="2799" y="126"/>
                    </a:lnTo>
                    <a:lnTo>
                      <a:pt x="2803" y="124"/>
                    </a:lnTo>
                    <a:lnTo>
                      <a:pt x="2807" y="124"/>
                    </a:lnTo>
                    <a:lnTo>
                      <a:pt x="2810" y="122"/>
                    </a:lnTo>
                    <a:lnTo>
                      <a:pt x="2814" y="121"/>
                    </a:lnTo>
                    <a:lnTo>
                      <a:pt x="2818" y="120"/>
                    </a:lnTo>
                    <a:lnTo>
                      <a:pt x="2822" y="120"/>
                    </a:lnTo>
                    <a:lnTo>
                      <a:pt x="2826" y="119"/>
                    </a:lnTo>
                    <a:lnTo>
                      <a:pt x="2830" y="119"/>
                    </a:lnTo>
                    <a:lnTo>
                      <a:pt x="2834" y="117"/>
                    </a:lnTo>
                    <a:lnTo>
                      <a:pt x="2838" y="117"/>
                    </a:lnTo>
                    <a:lnTo>
                      <a:pt x="2842" y="114"/>
                    </a:lnTo>
                    <a:lnTo>
                      <a:pt x="2846" y="114"/>
                    </a:lnTo>
                    <a:lnTo>
                      <a:pt x="2850" y="114"/>
                    </a:lnTo>
                    <a:lnTo>
                      <a:pt x="2854" y="113"/>
                    </a:lnTo>
                    <a:lnTo>
                      <a:pt x="2858" y="111"/>
                    </a:lnTo>
                    <a:lnTo>
                      <a:pt x="2862" y="110"/>
                    </a:lnTo>
                    <a:lnTo>
                      <a:pt x="2866" y="108"/>
                    </a:lnTo>
                    <a:lnTo>
                      <a:pt x="2870" y="108"/>
                    </a:lnTo>
                    <a:lnTo>
                      <a:pt x="2874" y="108"/>
                    </a:lnTo>
                    <a:lnTo>
                      <a:pt x="2877" y="107"/>
                    </a:lnTo>
                    <a:lnTo>
                      <a:pt x="2881" y="106"/>
                    </a:lnTo>
                    <a:lnTo>
                      <a:pt x="2885" y="107"/>
                    </a:lnTo>
                    <a:lnTo>
                      <a:pt x="2889" y="104"/>
                    </a:lnTo>
                    <a:lnTo>
                      <a:pt x="2893" y="102"/>
                    </a:lnTo>
                    <a:lnTo>
                      <a:pt x="2897" y="103"/>
                    </a:lnTo>
                    <a:lnTo>
                      <a:pt x="2901" y="101"/>
                    </a:lnTo>
                    <a:lnTo>
                      <a:pt x="2905" y="100"/>
                    </a:lnTo>
                    <a:lnTo>
                      <a:pt x="2909" y="101"/>
                    </a:lnTo>
                    <a:lnTo>
                      <a:pt x="2913" y="100"/>
                    </a:lnTo>
                    <a:lnTo>
                      <a:pt x="2917" y="100"/>
                    </a:lnTo>
                    <a:lnTo>
                      <a:pt x="2921" y="97"/>
                    </a:lnTo>
                    <a:lnTo>
                      <a:pt x="2925" y="97"/>
                    </a:lnTo>
                    <a:lnTo>
                      <a:pt x="2929" y="96"/>
                    </a:lnTo>
                    <a:lnTo>
                      <a:pt x="2933" y="96"/>
                    </a:lnTo>
                    <a:lnTo>
                      <a:pt x="2937" y="95"/>
                    </a:lnTo>
                    <a:lnTo>
                      <a:pt x="2941" y="94"/>
                    </a:lnTo>
                    <a:lnTo>
                      <a:pt x="2944" y="92"/>
                    </a:lnTo>
                    <a:lnTo>
                      <a:pt x="2948" y="91"/>
                    </a:lnTo>
                    <a:lnTo>
                      <a:pt x="2952" y="90"/>
                    </a:lnTo>
                    <a:lnTo>
                      <a:pt x="2956" y="89"/>
                    </a:lnTo>
                    <a:lnTo>
                      <a:pt x="2960" y="90"/>
                    </a:lnTo>
                    <a:lnTo>
                      <a:pt x="2964" y="89"/>
                    </a:lnTo>
                    <a:lnTo>
                      <a:pt x="2968" y="87"/>
                    </a:lnTo>
                    <a:lnTo>
                      <a:pt x="2972" y="88"/>
                    </a:lnTo>
                    <a:lnTo>
                      <a:pt x="2976" y="85"/>
                    </a:lnTo>
                    <a:lnTo>
                      <a:pt x="2980" y="86"/>
                    </a:lnTo>
                    <a:lnTo>
                      <a:pt x="2984" y="84"/>
                    </a:lnTo>
                    <a:lnTo>
                      <a:pt x="2988" y="83"/>
                    </a:lnTo>
                    <a:lnTo>
                      <a:pt x="2992" y="82"/>
                    </a:lnTo>
                    <a:lnTo>
                      <a:pt x="2996" y="82"/>
                    </a:lnTo>
                    <a:lnTo>
                      <a:pt x="3000" y="82"/>
                    </a:lnTo>
                    <a:lnTo>
                      <a:pt x="3004" y="81"/>
                    </a:lnTo>
                    <a:lnTo>
                      <a:pt x="3008" y="81"/>
                    </a:lnTo>
                    <a:lnTo>
                      <a:pt x="3012" y="80"/>
                    </a:lnTo>
                    <a:lnTo>
                      <a:pt x="3015" y="78"/>
                    </a:lnTo>
                    <a:lnTo>
                      <a:pt x="3019" y="78"/>
                    </a:lnTo>
                    <a:lnTo>
                      <a:pt x="3023" y="78"/>
                    </a:lnTo>
                    <a:lnTo>
                      <a:pt x="3027" y="77"/>
                    </a:lnTo>
                    <a:lnTo>
                      <a:pt x="3031" y="77"/>
                    </a:lnTo>
                    <a:lnTo>
                      <a:pt x="3035" y="75"/>
                    </a:lnTo>
                    <a:lnTo>
                      <a:pt x="3039" y="75"/>
                    </a:lnTo>
                    <a:lnTo>
                      <a:pt x="3043" y="74"/>
                    </a:lnTo>
                    <a:lnTo>
                      <a:pt x="3047" y="74"/>
                    </a:lnTo>
                    <a:lnTo>
                      <a:pt x="3051" y="73"/>
                    </a:lnTo>
                    <a:lnTo>
                      <a:pt x="3055" y="72"/>
                    </a:lnTo>
                    <a:lnTo>
                      <a:pt x="3059" y="72"/>
                    </a:lnTo>
                    <a:lnTo>
                      <a:pt x="3063" y="69"/>
                    </a:lnTo>
                    <a:lnTo>
                      <a:pt x="3067" y="69"/>
                    </a:lnTo>
                    <a:lnTo>
                      <a:pt x="3071" y="69"/>
                    </a:lnTo>
                    <a:lnTo>
                      <a:pt x="3075" y="68"/>
                    </a:lnTo>
                    <a:lnTo>
                      <a:pt x="3079" y="68"/>
                    </a:lnTo>
                    <a:lnTo>
                      <a:pt x="3082" y="67"/>
                    </a:lnTo>
                    <a:lnTo>
                      <a:pt x="3086" y="67"/>
                    </a:lnTo>
                    <a:lnTo>
                      <a:pt x="3090" y="66"/>
                    </a:lnTo>
                    <a:lnTo>
                      <a:pt x="3094" y="64"/>
                    </a:lnTo>
                    <a:lnTo>
                      <a:pt x="3098" y="65"/>
                    </a:lnTo>
                    <a:lnTo>
                      <a:pt x="3102" y="64"/>
                    </a:lnTo>
                    <a:lnTo>
                      <a:pt x="3106" y="63"/>
                    </a:lnTo>
                    <a:lnTo>
                      <a:pt x="3110" y="63"/>
                    </a:lnTo>
                    <a:lnTo>
                      <a:pt x="3114" y="63"/>
                    </a:lnTo>
                    <a:lnTo>
                      <a:pt x="3118" y="61"/>
                    </a:lnTo>
                    <a:lnTo>
                      <a:pt x="3122" y="60"/>
                    </a:lnTo>
                    <a:lnTo>
                      <a:pt x="3126" y="60"/>
                    </a:lnTo>
                    <a:lnTo>
                      <a:pt x="3130" y="59"/>
                    </a:lnTo>
                    <a:lnTo>
                      <a:pt x="3134" y="60"/>
                    </a:lnTo>
                    <a:lnTo>
                      <a:pt x="3138" y="59"/>
                    </a:lnTo>
                    <a:lnTo>
                      <a:pt x="3142" y="60"/>
                    </a:lnTo>
                    <a:lnTo>
                      <a:pt x="3146" y="58"/>
                    </a:lnTo>
                    <a:lnTo>
                      <a:pt x="3150" y="5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4" name="Freeform 2756"/>
              <p:cNvSpPr>
                <a:spLocks/>
              </p:cNvSpPr>
              <p:nvPr/>
            </p:nvSpPr>
            <p:spPr bwMode="auto">
              <a:xfrm flipV="1">
                <a:off x="506" y="1633"/>
                <a:ext cx="1814" cy="287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0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3"/>
                  </a:cxn>
                  <a:cxn ang="0">
                    <a:pos x="406" y="19"/>
                  </a:cxn>
                  <a:cxn ang="0">
                    <a:pos x="457" y="30"/>
                  </a:cxn>
                  <a:cxn ang="0">
                    <a:pos x="508" y="42"/>
                  </a:cxn>
                  <a:cxn ang="0">
                    <a:pos x="559" y="59"/>
                  </a:cxn>
                  <a:cxn ang="0">
                    <a:pos x="611" y="78"/>
                  </a:cxn>
                  <a:cxn ang="0">
                    <a:pos x="662" y="99"/>
                  </a:cxn>
                  <a:cxn ang="0">
                    <a:pos x="713" y="123"/>
                  </a:cxn>
                  <a:cxn ang="0">
                    <a:pos x="764" y="149"/>
                  </a:cxn>
                  <a:cxn ang="0">
                    <a:pos x="816" y="176"/>
                  </a:cxn>
                  <a:cxn ang="0">
                    <a:pos x="867" y="204"/>
                  </a:cxn>
                  <a:cxn ang="0">
                    <a:pos x="918" y="235"/>
                  </a:cxn>
                  <a:cxn ang="0">
                    <a:pos x="969" y="265"/>
                  </a:cxn>
                  <a:cxn ang="0">
                    <a:pos x="1021" y="295"/>
                  </a:cxn>
                  <a:cxn ang="0">
                    <a:pos x="1072" y="324"/>
                  </a:cxn>
                  <a:cxn ang="0">
                    <a:pos x="1123" y="352"/>
                  </a:cxn>
                  <a:cxn ang="0">
                    <a:pos x="1174" y="378"/>
                  </a:cxn>
                  <a:cxn ang="0">
                    <a:pos x="1226" y="402"/>
                  </a:cxn>
                  <a:cxn ang="0">
                    <a:pos x="1277" y="425"/>
                  </a:cxn>
                  <a:cxn ang="0">
                    <a:pos x="1328" y="445"/>
                  </a:cxn>
                  <a:cxn ang="0">
                    <a:pos x="1379" y="461"/>
                  </a:cxn>
                  <a:cxn ang="0">
                    <a:pos x="1431" y="475"/>
                  </a:cxn>
                  <a:cxn ang="0">
                    <a:pos x="1482" y="485"/>
                  </a:cxn>
                  <a:cxn ang="0">
                    <a:pos x="1533" y="493"/>
                  </a:cxn>
                  <a:cxn ang="0">
                    <a:pos x="1584" y="496"/>
                  </a:cxn>
                  <a:cxn ang="0">
                    <a:pos x="1636" y="496"/>
                  </a:cxn>
                  <a:cxn ang="0">
                    <a:pos x="1687" y="494"/>
                  </a:cxn>
                  <a:cxn ang="0">
                    <a:pos x="1738" y="490"/>
                  </a:cxn>
                  <a:cxn ang="0">
                    <a:pos x="1789" y="482"/>
                  </a:cxn>
                  <a:cxn ang="0">
                    <a:pos x="1841" y="473"/>
                  </a:cxn>
                  <a:cxn ang="0">
                    <a:pos x="1892" y="461"/>
                  </a:cxn>
                  <a:cxn ang="0">
                    <a:pos x="1943" y="448"/>
                  </a:cxn>
                  <a:cxn ang="0">
                    <a:pos x="1994" y="433"/>
                  </a:cxn>
                  <a:cxn ang="0">
                    <a:pos x="2046" y="416"/>
                  </a:cxn>
                  <a:cxn ang="0">
                    <a:pos x="2097" y="398"/>
                  </a:cxn>
                  <a:cxn ang="0">
                    <a:pos x="2148" y="379"/>
                  </a:cxn>
                  <a:cxn ang="0">
                    <a:pos x="2199" y="359"/>
                  </a:cxn>
                  <a:cxn ang="0">
                    <a:pos x="2251" y="338"/>
                  </a:cxn>
                  <a:cxn ang="0">
                    <a:pos x="2302" y="320"/>
                  </a:cxn>
                  <a:cxn ang="0">
                    <a:pos x="2353" y="299"/>
                  </a:cxn>
                  <a:cxn ang="0">
                    <a:pos x="2404" y="278"/>
                  </a:cxn>
                  <a:cxn ang="0">
                    <a:pos x="2456" y="259"/>
                  </a:cxn>
                  <a:cxn ang="0">
                    <a:pos x="2507" y="240"/>
                  </a:cxn>
                  <a:cxn ang="0">
                    <a:pos x="2558" y="221"/>
                  </a:cxn>
                  <a:cxn ang="0">
                    <a:pos x="2609" y="202"/>
                  </a:cxn>
                  <a:cxn ang="0">
                    <a:pos x="2661" y="185"/>
                  </a:cxn>
                  <a:cxn ang="0">
                    <a:pos x="2712" y="169"/>
                  </a:cxn>
                  <a:cxn ang="0">
                    <a:pos x="2763" y="153"/>
                  </a:cxn>
                  <a:cxn ang="0">
                    <a:pos x="2814" y="138"/>
                  </a:cxn>
                  <a:cxn ang="0">
                    <a:pos x="2866" y="124"/>
                  </a:cxn>
                  <a:cxn ang="0">
                    <a:pos x="2917" y="110"/>
                  </a:cxn>
                  <a:cxn ang="0">
                    <a:pos x="2968" y="102"/>
                  </a:cxn>
                  <a:cxn ang="0">
                    <a:pos x="3019" y="89"/>
                  </a:cxn>
                  <a:cxn ang="0">
                    <a:pos x="3071" y="79"/>
                  </a:cxn>
                  <a:cxn ang="0">
                    <a:pos x="3122" y="69"/>
                  </a:cxn>
                </a:cxnLst>
                <a:rect l="0" t="0" r="r" b="b"/>
                <a:pathLst>
                  <a:path w="3150" h="497">
                    <a:moveTo>
                      <a:pt x="0" y="1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0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1"/>
                    </a:lnTo>
                    <a:lnTo>
                      <a:pt x="208" y="1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1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5"/>
                    </a:lnTo>
                    <a:lnTo>
                      <a:pt x="264" y="4"/>
                    </a:lnTo>
                    <a:lnTo>
                      <a:pt x="268" y="4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8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7"/>
                    </a:lnTo>
                    <a:lnTo>
                      <a:pt x="315" y="8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9"/>
                    </a:lnTo>
                    <a:lnTo>
                      <a:pt x="339" y="12"/>
                    </a:lnTo>
                    <a:lnTo>
                      <a:pt x="342" y="12"/>
                    </a:lnTo>
                    <a:lnTo>
                      <a:pt x="346" y="14"/>
                    </a:lnTo>
                    <a:lnTo>
                      <a:pt x="350" y="12"/>
                    </a:lnTo>
                    <a:lnTo>
                      <a:pt x="354" y="13"/>
                    </a:lnTo>
                    <a:lnTo>
                      <a:pt x="358" y="14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5"/>
                    </a:lnTo>
                    <a:lnTo>
                      <a:pt x="374" y="16"/>
                    </a:lnTo>
                    <a:lnTo>
                      <a:pt x="378" y="16"/>
                    </a:lnTo>
                    <a:lnTo>
                      <a:pt x="382" y="16"/>
                    </a:lnTo>
                    <a:lnTo>
                      <a:pt x="386" y="18"/>
                    </a:lnTo>
                    <a:lnTo>
                      <a:pt x="390" y="19"/>
                    </a:lnTo>
                    <a:lnTo>
                      <a:pt x="394" y="18"/>
                    </a:lnTo>
                    <a:lnTo>
                      <a:pt x="398" y="18"/>
                    </a:lnTo>
                    <a:lnTo>
                      <a:pt x="402" y="21"/>
                    </a:lnTo>
                    <a:lnTo>
                      <a:pt x="406" y="19"/>
                    </a:lnTo>
                    <a:lnTo>
                      <a:pt x="410" y="20"/>
                    </a:lnTo>
                    <a:lnTo>
                      <a:pt x="413" y="22"/>
                    </a:lnTo>
                    <a:lnTo>
                      <a:pt x="417" y="22"/>
                    </a:lnTo>
                    <a:lnTo>
                      <a:pt x="421" y="23"/>
                    </a:lnTo>
                    <a:lnTo>
                      <a:pt x="425" y="24"/>
                    </a:lnTo>
                    <a:lnTo>
                      <a:pt x="429" y="26"/>
                    </a:lnTo>
                    <a:lnTo>
                      <a:pt x="433" y="25"/>
                    </a:lnTo>
                    <a:lnTo>
                      <a:pt x="437" y="25"/>
                    </a:lnTo>
                    <a:lnTo>
                      <a:pt x="441" y="26"/>
                    </a:lnTo>
                    <a:lnTo>
                      <a:pt x="445" y="28"/>
                    </a:lnTo>
                    <a:lnTo>
                      <a:pt x="449" y="29"/>
                    </a:lnTo>
                    <a:lnTo>
                      <a:pt x="453" y="30"/>
                    </a:lnTo>
                    <a:lnTo>
                      <a:pt x="457" y="30"/>
                    </a:lnTo>
                    <a:lnTo>
                      <a:pt x="461" y="30"/>
                    </a:lnTo>
                    <a:lnTo>
                      <a:pt x="465" y="32"/>
                    </a:lnTo>
                    <a:lnTo>
                      <a:pt x="469" y="33"/>
                    </a:lnTo>
                    <a:lnTo>
                      <a:pt x="473" y="33"/>
                    </a:lnTo>
                    <a:lnTo>
                      <a:pt x="477" y="36"/>
                    </a:lnTo>
                    <a:lnTo>
                      <a:pt x="480" y="35"/>
                    </a:lnTo>
                    <a:lnTo>
                      <a:pt x="484" y="37"/>
                    </a:lnTo>
                    <a:lnTo>
                      <a:pt x="488" y="38"/>
                    </a:lnTo>
                    <a:lnTo>
                      <a:pt x="492" y="39"/>
                    </a:lnTo>
                    <a:lnTo>
                      <a:pt x="496" y="39"/>
                    </a:lnTo>
                    <a:lnTo>
                      <a:pt x="500" y="41"/>
                    </a:lnTo>
                    <a:lnTo>
                      <a:pt x="504" y="43"/>
                    </a:lnTo>
                    <a:lnTo>
                      <a:pt x="508" y="42"/>
                    </a:lnTo>
                    <a:lnTo>
                      <a:pt x="512" y="45"/>
                    </a:lnTo>
                    <a:lnTo>
                      <a:pt x="516" y="45"/>
                    </a:lnTo>
                    <a:lnTo>
                      <a:pt x="520" y="46"/>
                    </a:lnTo>
                    <a:lnTo>
                      <a:pt x="524" y="47"/>
                    </a:lnTo>
                    <a:lnTo>
                      <a:pt x="528" y="47"/>
                    </a:lnTo>
                    <a:lnTo>
                      <a:pt x="532" y="51"/>
                    </a:lnTo>
                    <a:lnTo>
                      <a:pt x="536" y="53"/>
                    </a:lnTo>
                    <a:lnTo>
                      <a:pt x="540" y="53"/>
                    </a:lnTo>
                    <a:lnTo>
                      <a:pt x="544" y="53"/>
                    </a:lnTo>
                    <a:lnTo>
                      <a:pt x="547" y="55"/>
                    </a:lnTo>
                    <a:lnTo>
                      <a:pt x="551" y="57"/>
                    </a:lnTo>
                    <a:lnTo>
                      <a:pt x="555" y="58"/>
                    </a:lnTo>
                    <a:lnTo>
                      <a:pt x="559" y="59"/>
                    </a:lnTo>
                    <a:lnTo>
                      <a:pt x="563" y="61"/>
                    </a:lnTo>
                    <a:lnTo>
                      <a:pt x="567" y="62"/>
                    </a:lnTo>
                    <a:lnTo>
                      <a:pt x="571" y="63"/>
                    </a:lnTo>
                    <a:lnTo>
                      <a:pt x="575" y="66"/>
                    </a:lnTo>
                    <a:lnTo>
                      <a:pt x="579" y="66"/>
                    </a:lnTo>
                    <a:lnTo>
                      <a:pt x="583" y="67"/>
                    </a:lnTo>
                    <a:lnTo>
                      <a:pt x="587" y="70"/>
                    </a:lnTo>
                    <a:lnTo>
                      <a:pt x="591" y="70"/>
                    </a:lnTo>
                    <a:lnTo>
                      <a:pt x="595" y="71"/>
                    </a:lnTo>
                    <a:lnTo>
                      <a:pt x="599" y="74"/>
                    </a:lnTo>
                    <a:lnTo>
                      <a:pt x="603" y="75"/>
                    </a:lnTo>
                    <a:lnTo>
                      <a:pt x="607" y="76"/>
                    </a:lnTo>
                    <a:lnTo>
                      <a:pt x="611" y="78"/>
                    </a:lnTo>
                    <a:lnTo>
                      <a:pt x="615" y="81"/>
                    </a:lnTo>
                    <a:lnTo>
                      <a:pt x="618" y="81"/>
                    </a:lnTo>
                    <a:lnTo>
                      <a:pt x="622" y="82"/>
                    </a:lnTo>
                    <a:lnTo>
                      <a:pt x="626" y="86"/>
                    </a:lnTo>
                    <a:lnTo>
                      <a:pt x="630" y="86"/>
                    </a:lnTo>
                    <a:lnTo>
                      <a:pt x="634" y="88"/>
                    </a:lnTo>
                    <a:lnTo>
                      <a:pt x="638" y="89"/>
                    </a:lnTo>
                    <a:lnTo>
                      <a:pt x="642" y="91"/>
                    </a:lnTo>
                    <a:lnTo>
                      <a:pt x="646" y="92"/>
                    </a:lnTo>
                    <a:lnTo>
                      <a:pt x="650" y="96"/>
                    </a:lnTo>
                    <a:lnTo>
                      <a:pt x="654" y="96"/>
                    </a:lnTo>
                    <a:lnTo>
                      <a:pt x="658" y="97"/>
                    </a:lnTo>
                    <a:lnTo>
                      <a:pt x="662" y="99"/>
                    </a:lnTo>
                    <a:lnTo>
                      <a:pt x="666" y="101"/>
                    </a:lnTo>
                    <a:lnTo>
                      <a:pt x="670" y="103"/>
                    </a:lnTo>
                    <a:lnTo>
                      <a:pt x="674" y="105"/>
                    </a:lnTo>
                    <a:lnTo>
                      <a:pt x="678" y="107"/>
                    </a:lnTo>
                    <a:lnTo>
                      <a:pt x="682" y="109"/>
                    </a:lnTo>
                    <a:lnTo>
                      <a:pt x="685" y="109"/>
                    </a:lnTo>
                    <a:lnTo>
                      <a:pt x="689" y="111"/>
                    </a:lnTo>
                    <a:lnTo>
                      <a:pt x="693" y="112"/>
                    </a:lnTo>
                    <a:lnTo>
                      <a:pt x="697" y="116"/>
                    </a:lnTo>
                    <a:lnTo>
                      <a:pt x="701" y="118"/>
                    </a:lnTo>
                    <a:lnTo>
                      <a:pt x="705" y="119"/>
                    </a:lnTo>
                    <a:lnTo>
                      <a:pt x="709" y="121"/>
                    </a:lnTo>
                    <a:lnTo>
                      <a:pt x="713" y="123"/>
                    </a:lnTo>
                    <a:lnTo>
                      <a:pt x="717" y="125"/>
                    </a:lnTo>
                    <a:lnTo>
                      <a:pt x="721" y="127"/>
                    </a:lnTo>
                    <a:lnTo>
                      <a:pt x="725" y="129"/>
                    </a:lnTo>
                    <a:lnTo>
                      <a:pt x="729" y="130"/>
                    </a:lnTo>
                    <a:lnTo>
                      <a:pt x="733" y="132"/>
                    </a:lnTo>
                    <a:lnTo>
                      <a:pt x="737" y="133"/>
                    </a:lnTo>
                    <a:lnTo>
                      <a:pt x="741" y="136"/>
                    </a:lnTo>
                    <a:lnTo>
                      <a:pt x="745" y="138"/>
                    </a:lnTo>
                    <a:lnTo>
                      <a:pt x="749" y="141"/>
                    </a:lnTo>
                    <a:lnTo>
                      <a:pt x="753" y="142"/>
                    </a:lnTo>
                    <a:lnTo>
                      <a:pt x="756" y="144"/>
                    </a:lnTo>
                    <a:lnTo>
                      <a:pt x="760" y="145"/>
                    </a:lnTo>
                    <a:lnTo>
                      <a:pt x="764" y="149"/>
                    </a:lnTo>
                    <a:lnTo>
                      <a:pt x="768" y="150"/>
                    </a:lnTo>
                    <a:lnTo>
                      <a:pt x="772" y="151"/>
                    </a:lnTo>
                    <a:lnTo>
                      <a:pt x="776" y="155"/>
                    </a:lnTo>
                    <a:lnTo>
                      <a:pt x="780" y="156"/>
                    </a:lnTo>
                    <a:lnTo>
                      <a:pt x="784" y="159"/>
                    </a:lnTo>
                    <a:lnTo>
                      <a:pt x="788" y="162"/>
                    </a:lnTo>
                    <a:lnTo>
                      <a:pt x="792" y="163"/>
                    </a:lnTo>
                    <a:lnTo>
                      <a:pt x="796" y="165"/>
                    </a:lnTo>
                    <a:lnTo>
                      <a:pt x="800" y="167"/>
                    </a:lnTo>
                    <a:lnTo>
                      <a:pt x="804" y="170"/>
                    </a:lnTo>
                    <a:lnTo>
                      <a:pt x="808" y="171"/>
                    </a:lnTo>
                    <a:lnTo>
                      <a:pt x="812" y="174"/>
                    </a:lnTo>
                    <a:lnTo>
                      <a:pt x="816" y="176"/>
                    </a:lnTo>
                    <a:lnTo>
                      <a:pt x="820" y="178"/>
                    </a:lnTo>
                    <a:lnTo>
                      <a:pt x="823" y="180"/>
                    </a:lnTo>
                    <a:lnTo>
                      <a:pt x="827" y="183"/>
                    </a:lnTo>
                    <a:lnTo>
                      <a:pt x="831" y="184"/>
                    </a:lnTo>
                    <a:lnTo>
                      <a:pt x="835" y="186"/>
                    </a:lnTo>
                    <a:lnTo>
                      <a:pt x="839" y="190"/>
                    </a:lnTo>
                    <a:lnTo>
                      <a:pt x="843" y="192"/>
                    </a:lnTo>
                    <a:lnTo>
                      <a:pt x="847" y="194"/>
                    </a:lnTo>
                    <a:lnTo>
                      <a:pt x="851" y="195"/>
                    </a:lnTo>
                    <a:lnTo>
                      <a:pt x="855" y="197"/>
                    </a:lnTo>
                    <a:lnTo>
                      <a:pt x="859" y="199"/>
                    </a:lnTo>
                    <a:lnTo>
                      <a:pt x="863" y="204"/>
                    </a:lnTo>
                    <a:lnTo>
                      <a:pt x="867" y="204"/>
                    </a:lnTo>
                    <a:lnTo>
                      <a:pt x="871" y="209"/>
                    </a:lnTo>
                    <a:lnTo>
                      <a:pt x="875" y="209"/>
                    </a:lnTo>
                    <a:lnTo>
                      <a:pt x="879" y="212"/>
                    </a:lnTo>
                    <a:lnTo>
                      <a:pt x="883" y="216"/>
                    </a:lnTo>
                    <a:lnTo>
                      <a:pt x="887" y="218"/>
                    </a:lnTo>
                    <a:lnTo>
                      <a:pt x="890" y="221"/>
                    </a:lnTo>
                    <a:lnTo>
                      <a:pt x="894" y="221"/>
                    </a:lnTo>
                    <a:lnTo>
                      <a:pt x="898" y="224"/>
                    </a:lnTo>
                    <a:lnTo>
                      <a:pt x="902" y="225"/>
                    </a:lnTo>
                    <a:lnTo>
                      <a:pt x="906" y="227"/>
                    </a:lnTo>
                    <a:lnTo>
                      <a:pt x="910" y="231"/>
                    </a:lnTo>
                    <a:lnTo>
                      <a:pt x="914" y="232"/>
                    </a:lnTo>
                    <a:lnTo>
                      <a:pt x="918" y="235"/>
                    </a:lnTo>
                    <a:lnTo>
                      <a:pt x="922" y="237"/>
                    </a:lnTo>
                    <a:lnTo>
                      <a:pt x="926" y="241"/>
                    </a:lnTo>
                    <a:lnTo>
                      <a:pt x="930" y="241"/>
                    </a:lnTo>
                    <a:lnTo>
                      <a:pt x="934" y="246"/>
                    </a:lnTo>
                    <a:lnTo>
                      <a:pt x="938" y="247"/>
                    </a:lnTo>
                    <a:lnTo>
                      <a:pt x="942" y="248"/>
                    </a:lnTo>
                    <a:lnTo>
                      <a:pt x="946" y="253"/>
                    </a:lnTo>
                    <a:lnTo>
                      <a:pt x="950" y="253"/>
                    </a:lnTo>
                    <a:lnTo>
                      <a:pt x="954" y="255"/>
                    </a:lnTo>
                    <a:lnTo>
                      <a:pt x="958" y="259"/>
                    </a:lnTo>
                    <a:lnTo>
                      <a:pt x="961" y="260"/>
                    </a:lnTo>
                    <a:lnTo>
                      <a:pt x="965" y="265"/>
                    </a:lnTo>
                    <a:lnTo>
                      <a:pt x="969" y="265"/>
                    </a:lnTo>
                    <a:lnTo>
                      <a:pt x="973" y="268"/>
                    </a:lnTo>
                    <a:lnTo>
                      <a:pt x="977" y="270"/>
                    </a:lnTo>
                    <a:lnTo>
                      <a:pt x="981" y="273"/>
                    </a:lnTo>
                    <a:lnTo>
                      <a:pt x="985" y="275"/>
                    </a:lnTo>
                    <a:lnTo>
                      <a:pt x="989" y="278"/>
                    </a:lnTo>
                    <a:lnTo>
                      <a:pt x="993" y="279"/>
                    </a:lnTo>
                    <a:lnTo>
                      <a:pt x="997" y="282"/>
                    </a:lnTo>
                    <a:lnTo>
                      <a:pt x="1001" y="284"/>
                    </a:lnTo>
                    <a:lnTo>
                      <a:pt x="1005" y="286"/>
                    </a:lnTo>
                    <a:lnTo>
                      <a:pt x="1009" y="290"/>
                    </a:lnTo>
                    <a:lnTo>
                      <a:pt x="1013" y="291"/>
                    </a:lnTo>
                    <a:lnTo>
                      <a:pt x="1017" y="293"/>
                    </a:lnTo>
                    <a:lnTo>
                      <a:pt x="1021" y="295"/>
                    </a:lnTo>
                    <a:lnTo>
                      <a:pt x="1025" y="297"/>
                    </a:lnTo>
                    <a:lnTo>
                      <a:pt x="1028" y="301"/>
                    </a:lnTo>
                    <a:lnTo>
                      <a:pt x="1032" y="301"/>
                    </a:lnTo>
                    <a:lnTo>
                      <a:pt x="1036" y="305"/>
                    </a:lnTo>
                    <a:lnTo>
                      <a:pt x="1040" y="306"/>
                    </a:lnTo>
                    <a:lnTo>
                      <a:pt x="1044" y="309"/>
                    </a:lnTo>
                    <a:lnTo>
                      <a:pt x="1048" y="311"/>
                    </a:lnTo>
                    <a:lnTo>
                      <a:pt x="1052" y="313"/>
                    </a:lnTo>
                    <a:lnTo>
                      <a:pt x="1056" y="316"/>
                    </a:lnTo>
                    <a:lnTo>
                      <a:pt x="1060" y="318"/>
                    </a:lnTo>
                    <a:lnTo>
                      <a:pt x="1064" y="319"/>
                    </a:lnTo>
                    <a:lnTo>
                      <a:pt x="1068" y="322"/>
                    </a:lnTo>
                    <a:lnTo>
                      <a:pt x="1072" y="324"/>
                    </a:lnTo>
                    <a:lnTo>
                      <a:pt x="1076" y="325"/>
                    </a:lnTo>
                    <a:lnTo>
                      <a:pt x="1080" y="329"/>
                    </a:lnTo>
                    <a:lnTo>
                      <a:pt x="1084" y="330"/>
                    </a:lnTo>
                    <a:lnTo>
                      <a:pt x="1088" y="333"/>
                    </a:lnTo>
                    <a:lnTo>
                      <a:pt x="1092" y="335"/>
                    </a:lnTo>
                    <a:lnTo>
                      <a:pt x="1095" y="337"/>
                    </a:lnTo>
                    <a:lnTo>
                      <a:pt x="1099" y="339"/>
                    </a:lnTo>
                    <a:lnTo>
                      <a:pt x="1103" y="343"/>
                    </a:lnTo>
                    <a:lnTo>
                      <a:pt x="1107" y="343"/>
                    </a:lnTo>
                    <a:lnTo>
                      <a:pt x="1111" y="346"/>
                    </a:lnTo>
                    <a:lnTo>
                      <a:pt x="1115" y="350"/>
                    </a:lnTo>
                    <a:lnTo>
                      <a:pt x="1119" y="351"/>
                    </a:lnTo>
                    <a:lnTo>
                      <a:pt x="1123" y="352"/>
                    </a:lnTo>
                    <a:lnTo>
                      <a:pt x="1127" y="355"/>
                    </a:lnTo>
                    <a:lnTo>
                      <a:pt x="1131" y="356"/>
                    </a:lnTo>
                    <a:lnTo>
                      <a:pt x="1135" y="358"/>
                    </a:lnTo>
                    <a:lnTo>
                      <a:pt x="1139" y="361"/>
                    </a:lnTo>
                    <a:lnTo>
                      <a:pt x="1143" y="363"/>
                    </a:lnTo>
                    <a:lnTo>
                      <a:pt x="1147" y="365"/>
                    </a:lnTo>
                    <a:lnTo>
                      <a:pt x="1151" y="366"/>
                    </a:lnTo>
                    <a:lnTo>
                      <a:pt x="1155" y="369"/>
                    </a:lnTo>
                    <a:lnTo>
                      <a:pt x="1159" y="370"/>
                    </a:lnTo>
                    <a:lnTo>
                      <a:pt x="1163" y="372"/>
                    </a:lnTo>
                    <a:lnTo>
                      <a:pt x="1166" y="377"/>
                    </a:lnTo>
                    <a:lnTo>
                      <a:pt x="1170" y="377"/>
                    </a:lnTo>
                    <a:lnTo>
                      <a:pt x="1174" y="378"/>
                    </a:lnTo>
                    <a:lnTo>
                      <a:pt x="1178" y="382"/>
                    </a:lnTo>
                    <a:lnTo>
                      <a:pt x="1182" y="383"/>
                    </a:lnTo>
                    <a:lnTo>
                      <a:pt x="1186" y="386"/>
                    </a:lnTo>
                    <a:lnTo>
                      <a:pt x="1190" y="386"/>
                    </a:lnTo>
                    <a:lnTo>
                      <a:pt x="1194" y="389"/>
                    </a:lnTo>
                    <a:lnTo>
                      <a:pt x="1198" y="390"/>
                    </a:lnTo>
                    <a:lnTo>
                      <a:pt x="1202" y="394"/>
                    </a:lnTo>
                    <a:lnTo>
                      <a:pt x="1206" y="395"/>
                    </a:lnTo>
                    <a:lnTo>
                      <a:pt x="1210" y="396"/>
                    </a:lnTo>
                    <a:lnTo>
                      <a:pt x="1214" y="397"/>
                    </a:lnTo>
                    <a:lnTo>
                      <a:pt x="1218" y="400"/>
                    </a:lnTo>
                    <a:lnTo>
                      <a:pt x="1222" y="401"/>
                    </a:lnTo>
                    <a:lnTo>
                      <a:pt x="1226" y="402"/>
                    </a:lnTo>
                    <a:lnTo>
                      <a:pt x="1230" y="406"/>
                    </a:lnTo>
                    <a:lnTo>
                      <a:pt x="1233" y="408"/>
                    </a:lnTo>
                    <a:lnTo>
                      <a:pt x="1237" y="409"/>
                    </a:lnTo>
                    <a:lnTo>
                      <a:pt x="1241" y="411"/>
                    </a:lnTo>
                    <a:lnTo>
                      <a:pt x="1245" y="410"/>
                    </a:lnTo>
                    <a:lnTo>
                      <a:pt x="1249" y="414"/>
                    </a:lnTo>
                    <a:lnTo>
                      <a:pt x="1253" y="415"/>
                    </a:lnTo>
                    <a:lnTo>
                      <a:pt x="1257" y="417"/>
                    </a:lnTo>
                    <a:lnTo>
                      <a:pt x="1261" y="419"/>
                    </a:lnTo>
                    <a:lnTo>
                      <a:pt x="1265" y="420"/>
                    </a:lnTo>
                    <a:lnTo>
                      <a:pt x="1269" y="422"/>
                    </a:lnTo>
                    <a:lnTo>
                      <a:pt x="1273" y="423"/>
                    </a:lnTo>
                    <a:lnTo>
                      <a:pt x="1277" y="425"/>
                    </a:lnTo>
                    <a:lnTo>
                      <a:pt x="1281" y="426"/>
                    </a:lnTo>
                    <a:lnTo>
                      <a:pt x="1285" y="429"/>
                    </a:lnTo>
                    <a:lnTo>
                      <a:pt x="1289" y="430"/>
                    </a:lnTo>
                    <a:lnTo>
                      <a:pt x="1293" y="431"/>
                    </a:lnTo>
                    <a:lnTo>
                      <a:pt x="1297" y="433"/>
                    </a:lnTo>
                    <a:lnTo>
                      <a:pt x="1301" y="434"/>
                    </a:lnTo>
                    <a:lnTo>
                      <a:pt x="1304" y="435"/>
                    </a:lnTo>
                    <a:lnTo>
                      <a:pt x="1308" y="437"/>
                    </a:lnTo>
                    <a:lnTo>
                      <a:pt x="1312" y="437"/>
                    </a:lnTo>
                    <a:lnTo>
                      <a:pt x="1316" y="440"/>
                    </a:lnTo>
                    <a:lnTo>
                      <a:pt x="1320" y="442"/>
                    </a:lnTo>
                    <a:lnTo>
                      <a:pt x="1324" y="442"/>
                    </a:lnTo>
                    <a:lnTo>
                      <a:pt x="1328" y="445"/>
                    </a:lnTo>
                    <a:lnTo>
                      <a:pt x="1332" y="447"/>
                    </a:lnTo>
                    <a:lnTo>
                      <a:pt x="1336" y="447"/>
                    </a:lnTo>
                    <a:lnTo>
                      <a:pt x="1340" y="449"/>
                    </a:lnTo>
                    <a:lnTo>
                      <a:pt x="1344" y="449"/>
                    </a:lnTo>
                    <a:lnTo>
                      <a:pt x="1348" y="451"/>
                    </a:lnTo>
                    <a:lnTo>
                      <a:pt x="1352" y="453"/>
                    </a:lnTo>
                    <a:lnTo>
                      <a:pt x="1356" y="453"/>
                    </a:lnTo>
                    <a:lnTo>
                      <a:pt x="1360" y="454"/>
                    </a:lnTo>
                    <a:lnTo>
                      <a:pt x="1364" y="455"/>
                    </a:lnTo>
                    <a:lnTo>
                      <a:pt x="1368" y="457"/>
                    </a:lnTo>
                    <a:lnTo>
                      <a:pt x="1371" y="460"/>
                    </a:lnTo>
                    <a:lnTo>
                      <a:pt x="1375" y="460"/>
                    </a:lnTo>
                    <a:lnTo>
                      <a:pt x="1379" y="461"/>
                    </a:lnTo>
                    <a:lnTo>
                      <a:pt x="1383" y="463"/>
                    </a:lnTo>
                    <a:lnTo>
                      <a:pt x="1387" y="463"/>
                    </a:lnTo>
                    <a:lnTo>
                      <a:pt x="1391" y="464"/>
                    </a:lnTo>
                    <a:lnTo>
                      <a:pt x="1395" y="465"/>
                    </a:lnTo>
                    <a:lnTo>
                      <a:pt x="1399" y="466"/>
                    </a:lnTo>
                    <a:lnTo>
                      <a:pt x="1403" y="468"/>
                    </a:lnTo>
                    <a:lnTo>
                      <a:pt x="1407" y="468"/>
                    </a:lnTo>
                    <a:lnTo>
                      <a:pt x="1411" y="470"/>
                    </a:lnTo>
                    <a:lnTo>
                      <a:pt x="1415" y="471"/>
                    </a:lnTo>
                    <a:lnTo>
                      <a:pt x="1419" y="472"/>
                    </a:lnTo>
                    <a:lnTo>
                      <a:pt x="1423" y="473"/>
                    </a:lnTo>
                    <a:lnTo>
                      <a:pt x="1427" y="473"/>
                    </a:lnTo>
                    <a:lnTo>
                      <a:pt x="1431" y="475"/>
                    </a:lnTo>
                    <a:lnTo>
                      <a:pt x="1435" y="476"/>
                    </a:lnTo>
                    <a:lnTo>
                      <a:pt x="1438" y="476"/>
                    </a:lnTo>
                    <a:lnTo>
                      <a:pt x="1442" y="477"/>
                    </a:lnTo>
                    <a:lnTo>
                      <a:pt x="1446" y="477"/>
                    </a:lnTo>
                    <a:lnTo>
                      <a:pt x="1450" y="480"/>
                    </a:lnTo>
                    <a:lnTo>
                      <a:pt x="1454" y="483"/>
                    </a:lnTo>
                    <a:lnTo>
                      <a:pt x="1458" y="480"/>
                    </a:lnTo>
                    <a:lnTo>
                      <a:pt x="1462" y="482"/>
                    </a:lnTo>
                    <a:lnTo>
                      <a:pt x="1466" y="483"/>
                    </a:lnTo>
                    <a:lnTo>
                      <a:pt x="1470" y="483"/>
                    </a:lnTo>
                    <a:lnTo>
                      <a:pt x="1474" y="483"/>
                    </a:lnTo>
                    <a:lnTo>
                      <a:pt x="1478" y="485"/>
                    </a:lnTo>
                    <a:lnTo>
                      <a:pt x="1482" y="485"/>
                    </a:lnTo>
                    <a:lnTo>
                      <a:pt x="1486" y="485"/>
                    </a:lnTo>
                    <a:lnTo>
                      <a:pt x="1490" y="486"/>
                    </a:lnTo>
                    <a:lnTo>
                      <a:pt x="1494" y="487"/>
                    </a:lnTo>
                    <a:lnTo>
                      <a:pt x="1498" y="487"/>
                    </a:lnTo>
                    <a:lnTo>
                      <a:pt x="1502" y="487"/>
                    </a:lnTo>
                    <a:lnTo>
                      <a:pt x="1506" y="488"/>
                    </a:lnTo>
                    <a:lnTo>
                      <a:pt x="1509" y="489"/>
                    </a:lnTo>
                    <a:lnTo>
                      <a:pt x="1513" y="492"/>
                    </a:lnTo>
                    <a:lnTo>
                      <a:pt x="1517" y="490"/>
                    </a:lnTo>
                    <a:lnTo>
                      <a:pt x="1521" y="489"/>
                    </a:lnTo>
                    <a:lnTo>
                      <a:pt x="1525" y="490"/>
                    </a:lnTo>
                    <a:lnTo>
                      <a:pt x="1529" y="491"/>
                    </a:lnTo>
                    <a:lnTo>
                      <a:pt x="1533" y="493"/>
                    </a:lnTo>
                    <a:lnTo>
                      <a:pt x="1537" y="493"/>
                    </a:lnTo>
                    <a:lnTo>
                      <a:pt x="1541" y="493"/>
                    </a:lnTo>
                    <a:lnTo>
                      <a:pt x="1545" y="493"/>
                    </a:lnTo>
                    <a:lnTo>
                      <a:pt x="1549" y="494"/>
                    </a:lnTo>
                    <a:lnTo>
                      <a:pt x="1553" y="493"/>
                    </a:lnTo>
                    <a:lnTo>
                      <a:pt x="1557" y="495"/>
                    </a:lnTo>
                    <a:lnTo>
                      <a:pt x="1561" y="495"/>
                    </a:lnTo>
                    <a:lnTo>
                      <a:pt x="1565" y="495"/>
                    </a:lnTo>
                    <a:lnTo>
                      <a:pt x="1569" y="495"/>
                    </a:lnTo>
                    <a:lnTo>
                      <a:pt x="1573" y="496"/>
                    </a:lnTo>
                    <a:lnTo>
                      <a:pt x="1576" y="496"/>
                    </a:lnTo>
                    <a:lnTo>
                      <a:pt x="1580" y="496"/>
                    </a:lnTo>
                    <a:lnTo>
                      <a:pt x="1584" y="496"/>
                    </a:lnTo>
                    <a:lnTo>
                      <a:pt x="1588" y="495"/>
                    </a:lnTo>
                    <a:lnTo>
                      <a:pt x="1592" y="496"/>
                    </a:lnTo>
                    <a:lnTo>
                      <a:pt x="1596" y="495"/>
                    </a:lnTo>
                    <a:lnTo>
                      <a:pt x="1600" y="497"/>
                    </a:lnTo>
                    <a:lnTo>
                      <a:pt x="1604" y="497"/>
                    </a:lnTo>
                    <a:lnTo>
                      <a:pt x="1608" y="497"/>
                    </a:lnTo>
                    <a:lnTo>
                      <a:pt x="1612" y="497"/>
                    </a:lnTo>
                    <a:lnTo>
                      <a:pt x="1616" y="497"/>
                    </a:lnTo>
                    <a:lnTo>
                      <a:pt x="1620" y="497"/>
                    </a:lnTo>
                    <a:lnTo>
                      <a:pt x="1624" y="497"/>
                    </a:lnTo>
                    <a:lnTo>
                      <a:pt x="1628" y="497"/>
                    </a:lnTo>
                    <a:lnTo>
                      <a:pt x="1632" y="497"/>
                    </a:lnTo>
                    <a:lnTo>
                      <a:pt x="1636" y="496"/>
                    </a:lnTo>
                    <a:lnTo>
                      <a:pt x="1640" y="497"/>
                    </a:lnTo>
                    <a:lnTo>
                      <a:pt x="1643" y="496"/>
                    </a:lnTo>
                    <a:lnTo>
                      <a:pt x="1647" y="496"/>
                    </a:lnTo>
                    <a:lnTo>
                      <a:pt x="1651" y="496"/>
                    </a:lnTo>
                    <a:lnTo>
                      <a:pt x="1655" y="497"/>
                    </a:lnTo>
                    <a:lnTo>
                      <a:pt x="1659" y="496"/>
                    </a:lnTo>
                    <a:lnTo>
                      <a:pt x="1663" y="496"/>
                    </a:lnTo>
                    <a:lnTo>
                      <a:pt x="1667" y="496"/>
                    </a:lnTo>
                    <a:lnTo>
                      <a:pt x="1671" y="495"/>
                    </a:lnTo>
                    <a:lnTo>
                      <a:pt x="1675" y="495"/>
                    </a:lnTo>
                    <a:lnTo>
                      <a:pt x="1679" y="496"/>
                    </a:lnTo>
                    <a:lnTo>
                      <a:pt x="1683" y="493"/>
                    </a:lnTo>
                    <a:lnTo>
                      <a:pt x="1687" y="494"/>
                    </a:lnTo>
                    <a:lnTo>
                      <a:pt x="1691" y="494"/>
                    </a:lnTo>
                    <a:lnTo>
                      <a:pt x="1695" y="494"/>
                    </a:lnTo>
                    <a:lnTo>
                      <a:pt x="1699" y="494"/>
                    </a:lnTo>
                    <a:lnTo>
                      <a:pt x="1703" y="495"/>
                    </a:lnTo>
                    <a:lnTo>
                      <a:pt x="1707" y="492"/>
                    </a:lnTo>
                    <a:lnTo>
                      <a:pt x="1711" y="492"/>
                    </a:lnTo>
                    <a:lnTo>
                      <a:pt x="1714" y="493"/>
                    </a:lnTo>
                    <a:lnTo>
                      <a:pt x="1718" y="490"/>
                    </a:lnTo>
                    <a:lnTo>
                      <a:pt x="1722" y="491"/>
                    </a:lnTo>
                    <a:lnTo>
                      <a:pt x="1726" y="491"/>
                    </a:lnTo>
                    <a:lnTo>
                      <a:pt x="1730" y="492"/>
                    </a:lnTo>
                    <a:lnTo>
                      <a:pt x="1734" y="491"/>
                    </a:lnTo>
                    <a:lnTo>
                      <a:pt x="1738" y="490"/>
                    </a:lnTo>
                    <a:lnTo>
                      <a:pt x="1742" y="490"/>
                    </a:lnTo>
                    <a:lnTo>
                      <a:pt x="1746" y="489"/>
                    </a:lnTo>
                    <a:lnTo>
                      <a:pt x="1750" y="488"/>
                    </a:lnTo>
                    <a:lnTo>
                      <a:pt x="1754" y="489"/>
                    </a:lnTo>
                    <a:lnTo>
                      <a:pt x="1758" y="489"/>
                    </a:lnTo>
                    <a:lnTo>
                      <a:pt x="1762" y="486"/>
                    </a:lnTo>
                    <a:lnTo>
                      <a:pt x="1766" y="488"/>
                    </a:lnTo>
                    <a:lnTo>
                      <a:pt x="1770" y="486"/>
                    </a:lnTo>
                    <a:lnTo>
                      <a:pt x="1774" y="485"/>
                    </a:lnTo>
                    <a:lnTo>
                      <a:pt x="1778" y="485"/>
                    </a:lnTo>
                    <a:lnTo>
                      <a:pt x="1781" y="485"/>
                    </a:lnTo>
                    <a:lnTo>
                      <a:pt x="1785" y="483"/>
                    </a:lnTo>
                    <a:lnTo>
                      <a:pt x="1789" y="482"/>
                    </a:lnTo>
                    <a:lnTo>
                      <a:pt x="1793" y="483"/>
                    </a:lnTo>
                    <a:lnTo>
                      <a:pt x="1797" y="482"/>
                    </a:lnTo>
                    <a:lnTo>
                      <a:pt x="1801" y="482"/>
                    </a:lnTo>
                    <a:lnTo>
                      <a:pt x="1805" y="480"/>
                    </a:lnTo>
                    <a:lnTo>
                      <a:pt x="1809" y="479"/>
                    </a:lnTo>
                    <a:lnTo>
                      <a:pt x="1813" y="479"/>
                    </a:lnTo>
                    <a:lnTo>
                      <a:pt x="1817" y="478"/>
                    </a:lnTo>
                    <a:lnTo>
                      <a:pt x="1821" y="476"/>
                    </a:lnTo>
                    <a:lnTo>
                      <a:pt x="1825" y="478"/>
                    </a:lnTo>
                    <a:lnTo>
                      <a:pt x="1829" y="476"/>
                    </a:lnTo>
                    <a:lnTo>
                      <a:pt x="1833" y="475"/>
                    </a:lnTo>
                    <a:lnTo>
                      <a:pt x="1837" y="475"/>
                    </a:lnTo>
                    <a:lnTo>
                      <a:pt x="1841" y="473"/>
                    </a:lnTo>
                    <a:lnTo>
                      <a:pt x="1845" y="473"/>
                    </a:lnTo>
                    <a:lnTo>
                      <a:pt x="1848" y="472"/>
                    </a:lnTo>
                    <a:lnTo>
                      <a:pt x="1852" y="470"/>
                    </a:lnTo>
                    <a:lnTo>
                      <a:pt x="1856" y="468"/>
                    </a:lnTo>
                    <a:lnTo>
                      <a:pt x="1860" y="469"/>
                    </a:lnTo>
                    <a:lnTo>
                      <a:pt x="1864" y="469"/>
                    </a:lnTo>
                    <a:lnTo>
                      <a:pt x="1868" y="467"/>
                    </a:lnTo>
                    <a:lnTo>
                      <a:pt x="1872" y="466"/>
                    </a:lnTo>
                    <a:lnTo>
                      <a:pt x="1876" y="464"/>
                    </a:lnTo>
                    <a:lnTo>
                      <a:pt x="1880" y="464"/>
                    </a:lnTo>
                    <a:lnTo>
                      <a:pt x="1884" y="463"/>
                    </a:lnTo>
                    <a:lnTo>
                      <a:pt x="1888" y="464"/>
                    </a:lnTo>
                    <a:lnTo>
                      <a:pt x="1892" y="461"/>
                    </a:lnTo>
                    <a:lnTo>
                      <a:pt x="1896" y="460"/>
                    </a:lnTo>
                    <a:lnTo>
                      <a:pt x="1900" y="460"/>
                    </a:lnTo>
                    <a:lnTo>
                      <a:pt x="1904" y="458"/>
                    </a:lnTo>
                    <a:lnTo>
                      <a:pt x="1908" y="457"/>
                    </a:lnTo>
                    <a:lnTo>
                      <a:pt x="1912" y="455"/>
                    </a:lnTo>
                    <a:lnTo>
                      <a:pt x="1916" y="456"/>
                    </a:lnTo>
                    <a:lnTo>
                      <a:pt x="1919" y="453"/>
                    </a:lnTo>
                    <a:lnTo>
                      <a:pt x="1923" y="454"/>
                    </a:lnTo>
                    <a:lnTo>
                      <a:pt x="1927" y="451"/>
                    </a:lnTo>
                    <a:lnTo>
                      <a:pt x="1931" y="451"/>
                    </a:lnTo>
                    <a:lnTo>
                      <a:pt x="1935" y="450"/>
                    </a:lnTo>
                    <a:lnTo>
                      <a:pt x="1939" y="449"/>
                    </a:lnTo>
                    <a:lnTo>
                      <a:pt x="1943" y="448"/>
                    </a:lnTo>
                    <a:lnTo>
                      <a:pt x="1947" y="446"/>
                    </a:lnTo>
                    <a:lnTo>
                      <a:pt x="1951" y="444"/>
                    </a:lnTo>
                    <a:lnTo>
                      <a:pt x="1955" y="445"/>
                    </a:lnTo>
                    <a:lnTo>
                      <a:pt x="1959" y="443"/>
                    </a:lnTo>
                    <a:lnTo>
                      <a:pt x="1963" y="443"/>
                    </a:lnTo>
                    <a:lnTo>
                      <a:pt x="1967" y="441"/>
                    </a:lnTo>
                    <a:lnTo>
                      <a:pt x="1971" y="438"/>
                    </a:lnTo>
                    <a:lnTo>
                      <a:pt x="1975" y="437"/>
                    </a:lnTo>
                    <a:lnTo>
                      <a:pt x="1979" y="437"/>
                    </a:lnTo>
                    <a:lnTo>
                      <a:pt x="1983" y="435"/>
                    </a:lnTo>
                    <a:lnTo>
                      <a:pt x="1986" y="434"/>
                    </a:lnTo>
                    <a:lnTo>
                      <a:pt x="1990" y="434"/>
                    </a:lnTo>
                    <a:lnTo>
                      <a:pt x="1994" y="433"/>
                    </a:lnTo>
                    <a:lnTo>
                      <a:pt x="1998" y="431"/>
                    </a:lnTo>
                    <a:lnTo>
                      <a:pt x="2002" y="431"/>
                    </a:lnTo>
                    <a:lnTo>
                      <a:pt x="2006" y="428"/>
                    </a:lnTo>
                    <a:lnTo>
                      <a:pt x="2010" y="427"/>
                    </a:lnTo>
                    <a:lnTo>
                      <a:pt x="2014" y="426"/>
                    </a:lnTo>
                    <a:lnTo>
                      <a:pt x="2018" y="426"/>
                    </a:lnTo>
                    <a:lnTo>
                      <a:pt x="2022" y="424"/>
                    </a:lnTo>
                    <a:lnTo>
                      <a:pt x="2026" y="422"/>
                    </a:lnTo>
                    <a:lnTo>
                      <a:pt x="2030" y="421"/>
                    </a:lnTo>
                    <a:lnTo>
                      <a:pt x="2034" y="419"/>
                    </a:lnTo>
                    <a:lnTo>
                      <a:pt x="2038" y="418"/>
                    </a:lnTo>
                    <a:lnTo>
                      <a:pt x="2042" y="416"/>
                    </a:lnTo>
                    <a:lnTo>
                      <a:pt x="2046" y="416"/>
                    </a:lnTo>
                    <a:lnTo>
                      <a:pt x="2050" y="415"/>
                    </a:lnTo>
                    <a:lnTo>
                      <a:pt x="2054" y="414"/>
                    </a:lnTo>
                    <a:lnTo>
                      <a:pt x="2057" y="413"/>
                    </a:lnTo>
                    <a:lnTo>
                      <a:pt x="2061" y="410"/>
                    </a:lnTo>
                    <a:lnTo>
                      <a:pt x="2065" y="409"/>
                    </a:lnTo>
                    <a:lnTo>
                      <a:pt x="2069" y="407"/>
                    </a:lnTo>
                    <a:lnTo>
                      <a:pt x="2073" y="407"/>
                    </a:lnTo>
                    <a:lnTo>
                      <a:pt x="2077" y="404"/>
                    </a:lnTo>
                    <a:lnTo>
                      <a:pt x="2081" y="404"/>
                    </a:lnTo>
                    <a:lnTo>
                      <a:pt x="2085" y="402"/>
                    </a:lnTo>
                    <a:lnTo>
                      <a:pt x="2089" y="400"/>
                    </a:lnTo>
                    <a:lnTo>
                      <a:pt x="2093" y="399"/>
                    </a:lnTo>
                    <a:lnTo>
                      <a:pt x="2097" y="398"/>
                    </a:lnTo>
                    <a:lnTo>
                      <a:pt x="2101" y="396"/>
                    </a:lnTo>
                    <a:lnTo>
                      <a:pt x="2105" y="395"/>
                    </a:lnTo>
                    <a:lnTo>
                      <a:pt x="2109" y="394"/>
                    </a:lnTo>
                    <a:lnTo>
                      <a:pt x="2113" y="391"/>
                    </a:lnTo>
                    <a:lnTo>
                      <a:pt x="2117" y="391"/>
                    </a:lnTo>
                    <a:lnTo>
                      <a:pt x="2121" y="388"/>
                    </a:lnTo>
                    <a:lnTo>
                      <a:pt x="2124" y="388"/>
                    </a:lnTo>
                    <a:lnTo>
                      <a:pt x="2128" y="386"/>
                    </a:lnTo>
                    <a:lnTo>
                      <a:pt x="2132" y="385"/>
                    </a:lnTo>
                    <a:lnTo>
                      <a:pt x="2136" y="383"/>
                    </a:lnTo>
                    <a:lnTo>
                      <a:pt x="2140" y="381"/>
                    </a:lnTo>
                    <a:lnTo>
                      <a:pt x="2144" y="380"/>
                    </a:lnTo>
                    <a:lnTo>
                      <a:pt x="2148" y="379"/>
                    </a:lnTo>
                    <a:lnTo>
                      <a:pt x="2152" y="377"/>
                    </a:lnTo>
                    <a:lnTo>
                      <a:pt x="2156" y="375"/>
                    </a:lnTo>
                    <a:lnTo>
                      <a:pt x="2160" y="375"/>
                    </a:lnTo>
                    <a:lnTo>
                      <a:pt x="2164" y="374"/>
                    </a:lnTo>
                    <a:lnTo>
                      <a:pt x="2168" y="371"/>
                    </a:lnTo>
                    <a:lnTo>
                      <a:pt x="2172" y="370"/>
                    </a:lnTo>
                    <a:lnTo>
                      <a:pt x="2176" y="368"/>
                    </a:lnTo>
                    <a:lnTo>
                      <a:pt x="2180" y="367"/>
                    </a:lnTo>
                    <a:lnTo>
                      <a:pt x="2184" y="364"/>
                    </a:lnTo>
                    <a:lnTo>
                      <a:pt x="2188" y="364"/>
                    </a:lnTo>
                    <a:lnTo>
                      <a:pt x="2191" y="362"/>
                    </a:lnTo>
                    <a:lnTo>
                      <a:pt x="2195" y="361"/>
                    </a:lnTo>
                    <a:lnTo>
                      <a:pt x="2199" y="359"/>
                    </a:lnTo>
                    <a:lnTo>
                      <a:pt x="2203" y="357"/>
                    </a:lnTo>
                    <a:lnTo>
                      <a:pt x="2207" y="357"/>
                    </a:lnTo>
                    <a:lnTo>
                      <a:pt x="2211" y="354"/>
                    </a:lnTo>
                    <a:lnTo>
                      <a:pt x="2215" y="355"/>
                    </a:lnTo>
                    <a:lnTo>
                      <a:pt x="2219" y="351"/>
                    </a:lnTo>
                    <a:lnTo>
                      <a:pt x="2223" y="349"/>
                    </a:lnTo>
                    <a:lnTo>
                      <a:pt x="2227" y="349"/>
                    </a:lnTo>
                    <a:lnTo>
                      <a:pt x="2231" y="347"/>
                    </a:lnTo>
                    <a:lnTo>
                      <a:pt x="2235" y="345"/>
                    </a:lnTo>
                    <a:lnTo>
                      <a:pt x="2239" y="344"/>
                    </a:lnTo>
                    <a:lnTo>
                      <a:pt x="2243" y="342"/>
                    </a:lnTo>
                    <a:lnTo>
                      <a:pt x="2247" y="341"/>
                    </a:lnTo>
                    <a:lnTo>
                      <a:pt x="2251" y="338"/>
                    </a:lnTo>
                    <a:lnTo>
                      <a:pt x="2255" y="337"/>
                    </a:lnTo>
                    <a:lnTo>
                      <a:pt x="2259" y="336"/>
                    </a:lnTo>
                    <a:lnTo>
                      <a:pt x="2262" y="334"/>
                    </a:lnTo>
                    <a:lnTo>
                      <a:pt x="2266" y="334"/>
                    </a:lnTo>
                    <a:lnTo>
                      <a:pt x="2270" y="331"/>
                    </a:lnTo>
                    <a:lnTo>
                      <a:pt x="2274" y="330"/>
                    </a:lnTo>
                    <a:lnTo>
                      <a:pt x="2278" y="327"/>
                    </a:lnTo>
                    <a:lnTo>
                      <a:pt x="2282" y="326"/>
                    </a:lnTo>
                    <a:lnTo>
                      <a:pt x="2286" y="325"/>
                    </a:lnTo>
                    <a:lnTo>
                      <a:pt x="2290" y="324"/>
                    </a:lnTo>
                    <a:lnTo>
                      <a:pt x="2294" y="322"/>
                    </a:lnTo>
                    <a:lnTo>
                      <a:pt x="2298" y="321"/>
                    </a:lnTo>
                    <a:lnTo>
                      <a:pt x="2302" y="320"/>
                    </a:lnTo>
                    <a:lnTo>
                      <a:pt x="2306" y="317"/>
                    </a:lnTo>
                    <a:lnTo>
                      <a:pt x="2310" y="316"/>
                    </a:lnTo>
                    <a:lnTo>
                      <a:pt x="2314" y="316"/>
                    </a:lnTo>
                    <a:lnTo>
                      <a:pt x="2318" y="313"/>
                    </a:lnTo>
                    <a:lnTo>
                      <a:pt x="2322" y="311"/>
                    </a:lnTo>
                    <a:lnTo>
                      <a:pt x="2326" y="310"/>
                    </a:lnTo>
                    <a:lnTo>
                      <a:pt x="2329" y="308"/>
                    </a:lnTo>
                    <a:lnTo>
                      <a:pt x="2333" y="307"/>
                    </a:lnTo>
                    <a:lnTo>
                      <a:pt x="2337" y="303"/>
                    </a:lnTo>
                    <a:lnTo>
                      <a:pt x="2341" y="305"/>
                    </a:lnTo>
                    <a:lnTo>
                      <a:pt x="2345" y="302"/>
                    </a:lnTo>
                    <a:lnTo>
                      <a:pt x="2349" y="301"/>
                    </a:lnTo>
                    <a:lnTo>
                      <a:pt x="2353" y="299"/>
                    </a:lnTo>
                    <a:lnTo>
                      <a:pt x="2357" y="297"/>
                    </a:lnTo>
                    <a:lnTo>
                      <a:pt x="2361" y="297"/>
                    </a:lnTo>
                    <a:lnTo>
                      <a:pt x="2365" y="294"/>
                    </a:lnTo>
                    <a:lnTo>
                      <a:pt x="2369" y="292"/>
                    </a:lnTo>
                    <a:lnTo>
                      <a:pt x="2373" y="291"/>
                    </a:lnTo>
                    <a:lnTo>
                      <a:pt x="2377" y="289"/>
                    </a:lnTo>
                    <a:lnTo>
                      <a:pt x="2381" y="288"/>
                    </a:lnTo>
                    <a:lnTo>
                      <a:pt x="2385" y="285"/>
                    </a:lnTo>
                    <a:lnTo>
                      <a:pt x="2389" y="285"/>
                    </a:lnTo>
                    <a:lnTo>
                      <a:pt x="2393" y="283"/>
                    </a:lnTo>
                    <a:lnTo>
                      <a:pt x="2396" y="282"/>
                    </a:lnTo>
                    <a:lnTo>
                      <a:pt x="2400" y="281"/>
                    </a:lnTo>
                    <a:lnTo>
                      <a:pt x="2404" y="278"/>
                    </a:lnTo>
                    <a:lnTo>
                      <a:pt x="2408" y="277"/>
                    </a:lnTo>
                    <a:lnTo>
                      <a:pt x="2412" y="275"/>
                    </a:lnTo>
                    <a:lnTo>
                      <a:pt x="2416" y="274"/>
                    </a:lnTo>
                    <a:lnTo>
                      <a:pt x="2420" y="273"/>
                    </a:lnTo>
                    <a:lnTo>
                      <a:pt x="2424" y="270"/>
                    </a:lnTo>
                    <a:lnTo>
                      <a:pt x="2428" y="269"/>
                    </a:lnTo>
                    <a:lnTo>
                      <a:pt x="2432" y="268"/>
                    </a:lnTo>
                    <a:lnTo>
                      <a:pt x="2436" y="267"/>
                    </a:lnTo>
                    <a:lnTo>
                      <a:pt x="2440" y="264"/>
                    </a:lnTo>
                    <a:lnTo>
                      <a:pt x="2444" y="264"/>
                    </a:lnTo>
                    <a:lnTo>
                      <a:pt x="2448" y="261"/>
                    </a:lnTo>
                    <a:lnTo>
                      <a:pt x="2452" y="260"/>
                    </a:lnTo>
                    <a:lnTo>
                      <a:pt x="2456" y="259"/>
                    </a:lnTo>
                    <a:lnTo>
                      <a:pt x="2460" y="256"/>
                    </a:lnTo>
                    <a:lnTo>
                      <a:pt x="2464" y="255"/>
                    </a:lnTo>
                    <a:lnTo>
                      <a:pt x="2467" y="254"/>
                    </a:lnTo>
                    <a:lnTo>
                      <a:pt x="2471" y="253"/>
                    </a:lnTo>
                    <a:lnTo>
                      <a:pt x="2475" y="253"/>
                    </a:lnTo>
                    <a:lnTo>
                      <a:pt x="2479" y="251"/>
                    </a:lnTo>
                    <a:lnTo>
                      <a:pt x="2483" y="247"/>
                    </a:lnTo>
                    <a:lnTo>
                      <a:pt x="2487" y="247"/>
                    </a:lnTo>
                    <a:lnTo>
                      <a:pt x="2491" y="245"/>
                    </a:lnTo>
                    <a:lnTo>
                      <a:pt x="2495" y="243"/>
                    </a:lnTo>
                    <a:lnTo>
                      <a:pt x="2499" y="242"/>
                    </a:lnTo>
                    <a:lnTo>
                      <a:pt x="2503" y="241"/>
                    </a:lnTo>
                    <a:lnTo>
                      <a:pt x="2507" y="240"/>
                    </a:lnTo>
                    <a:lnTo>
                      <a:pt x="2511" y="239"/>
                    </a:lnTo>
                    <a:lnTo>
                      <a:pt x="2515" y="237"/>
                    </a:lnTo>
                    <a:lnTo>
                      <a:pt x="2519" y="235"/>
                    </a:lnTo>
                    <a:lnTo>
                      <a:pt x="2523" y="233"/>
                    </a:lnTo>
                    <a:lnTo>
                      <a:pt x="2527" y="233"/>
                    </a:lnTo>
                    <a:lnTo>
                      <a:pt x="2531" y="231"/>
                    </a:lnTo>
                    <a:lnTo>
                      <a:pt x="2534" y="229"/>
                    </a:lnTo>
                    <a:lnTo>
                      <a:pt x="2538" y="228"/>
                    </a:lnTo>
                    <a:lnTo>
                      <a:pt x="2542" y="226"/>
                    </a:lnTo>
                    <a:lnTo>
                      <a:pt x="2546" y="225"/>
                    </a:lnTo>
                    <a:lnTo>
                      <a:pt x="2550" y="223"/>
                    </a:lnTo>
                    <a:lnTo>
                      <a:pt x="2554" y="222"/>
                    </a:lnTo>
                    <a:lnTo>
                      <a:pt x="2558" y="221"/>
                    </a:lnTo>
                    <a:lnTo>
                      <a:pt x="2562" y="220"/>
                    </a:lnTo>
                    <a:lnTo>
                      <a:pt x="2566" y="217"/>
                    </a:lnTo>
                    <a:lnTo>
                      <a:pt x="2570" y="216"/>
                    </a:lnTo>
                    <a:lnTo>
                      <a:pt x="2574" y="215"/>
                    </a:lnTo>
                    <a:lnTo>
                      <a:pt x="2578" y="214"/>
                    </a:lnTo>
                    <a:lnTo>
                      <a:pt x="2582" y="213"/>
                    </a:lnTo>
                    <a:lnTo>
                      <a:pt x="2586" y="211"/>
                    </a:lnTo>
                    <a:lnTo>
                      <a:pt x="2590" y="210"/>
                    </a:lnTo>
                    <a:lnTo>
                      <a:pt x="2594" y="208"/>
                    </a:lnTo>
                    <a:lnTo>
                      <a:pt x="2598" y="206"/>
                    </a:lnTo>
                    <a:lnTo>
                      <a:pt x="2602" y="205"/>
                    </a:lnTo>
                    <a:lnTo>
                      <a:pt x="2605" y="204"/>
                    </a:lnTo>
                    <a:lnTo>
                      <a:pt x="2609" y="202"/>
                    </a:lnTo>
                    <a:lnTo>
                      <a:pt x="2613" y="200"/>
                    </a:lnTo>
                    <a:lnTo>
                      <a:pt x="2617" y="201"/>
                    </a:lnTo>
                    <a:lnTo>
                      <a:pt x="2621" y="198"/>
                    </a:lnTo>
                    <a:lnTo>
                      <a:pt x="2625" y="198"/>
                    </a:lnTo>
                    <a:lnTo>
                      <a:pt x="2629" y="196"/>
                    </a:lnTo>
                    <a:lnTo>
                      <a:pt x="2633" y="194"/>
                    </a:lnTo>
                    <a:lnTo>
                      <a:pt x="2637" y="195"/>
                    </a:lnTo>
                    <a:lnTo>
                      <a:pt x="2641" y="191"/>
                    </a:lnTo>
                    <a:lnTo>
                      <a:pt x="2645" y="191"/>
                    </a:lnTo>
                    <a:lnTo>
                      <a:pt x="2649" y="190"/>
                    </a:lnTo>
                    <a:lnTo>
                      <a:pt x="2653" y="188"/>
                    </a:lnTo>
                    <a:lnTo>
                      <a:pt x="2657" y="187"/>
                    </a:lnTo>
                    <a:lnTo>
                      <a:pt x="2661" y="185"/>
                    </a:lnTo>
                    <a:lnTo>
                      <a:pt x="2665" y="183"/>
                    </a:lnTo>
                    <a:lnTo>
                      <a:pt x="2669" y="183"/>
                    </a:lnTo>
                    <a:lnTo>
                      <a:pt x="2672" y="182"/>
                    </a:lnTo>
                    <a:lnTo>
                      <a:pt x="2676" y="180"/>
                    </a:lnTo>
                    <a:lnTo>
                      <a:pt x="2680" y="179"/>
                    </a:lnTo>
                    <a:lnTo>
                      <a:pt x="2684" y="178"/>
                    </a:lnTo>
                    <a:lnTo>
                      <a:pt x="2688" y="175"/>
                    </a:lnTo>
                    <a:lnTo>
                      <a:pt x="2692" y="175"/>
                    </a:lnTo>
                    <a:lnTo>
                      <a:pt x="2696" y="173"/>
                    </a:lnTo>
                    <a:lnTo>
                      <a:pt x="2700" y="172"/>
                    </a:lnTo>
                    <a:lnTo>
                      <a:pt x="2704" y="171"/>
                    </a:lnTo>
                    <a:lnTo>
                      <a:pt x="2708" y="169"/>
                    </a:lnTo>
                    <a:lnTo>
                      <a:pt x="2712" y="169"/>
                    </a:lnTo>
                    <a:lnTo>
                      <a:pt x="2716" y="167"/>
                    </a:lnTo>
                    <a:lnTo>
                      <a:pt x="2720" y="165"/>
                    </a:lnTo>
                    <a:lnTo>
                      <a:pt x="2724" y="165"/>
                    </a:lnTo>
                    <a:lnTo>
                      <a:pt x="2728" y="164"/>
                    </a:lnTo>
                    <a:lnTo>
                      <a:pt x="2732" y="163"/>
                    </a:lnTo>
                    <a:lnTo>
                      <a:pt x="2736" y="161"/>
                    </a:lnTo>
                    <a:lnTo>
                      <a:pt x="2739" y="161"/>
                    </a:lnTo>
                    <a:lnTo>
                      <a:pt x="2743" y="158"/>
                    </a:lnTo>
                    <a:lnTo>
                      <a:pt x="2747" y="157"/>
                    </a:lnTo>
                    <a:lnTo>
                      <a:pt x="2751" y="156"/>
                    </a:lnTo>
                    <a:lnTo>
                      <a:pt x="2755" y="156"/>
                    </a:lnTo>
                    <a:lnTo>
                      <a:pt x="2759" y="154"/>
                    </a:lnTo>
                    <a:lnTo>
                      <a:pt x="2763" y="153"/>
                    </a:lnTo>
                    <a:lnTo>
                      <a:pt x="2767" y="152"/>
                    </a:lnTo>
                    <a:lnTo>
                      <a:pt x="2771" y="151"/>
                    </a:lnTo>
                    <a:lnTo>
                      <a:pt x="2775" y="149"/>
                    </a:lnTo>
                    <a:lnTo>
                      <a:pt x="2779" y="148"/>
                    </a:lnTo>
                    <a:lnTo>
                      <a:pt x="2783" y="148"/>
                    </a:lnTo>
                    <a:lnTo>
                      <a:pt x="2787" y="146"/>
                    </a:lnTo>
                    <a:lnTo>
                      <a:pt x="2791" y="145"/>
                    </a:lnTo>
                    <a:lnTo>
                      <a:pt x="2795" y="143"/>
                    </a:lnTo>
                    <a:lnTo>
                      <a:pt x="2799" y="142"/>
                    </a:lnTo>
                    <a:lnTo>
                      <a:pt x="2803" y="140"/>
                    </a:lnTo>
                    <a:lnTo>
                      <a:pt x="2807" y="139"/>
                    </a:lnTo>
                    <a:lnTo>
                      <a:pt x="2810" y="138"/>
                    </a:lnTo>
                    <a:lnTo>
                      <a:pt x="2814" y="138"/>
                    </a:lnTo>
                    <a:lnTo>
                      <a:pt x="2818" y="137"/>
                    </a:lnTo>
                    <a:lnTo>
                      <a:pt x="2822" y="136"/>
                    </a:lnTo>
                    <a:lnTo>
                      <a:pt x="2826" y="135"/>
                    </a:lnTo>
                    <a:lnTo>
                      <a:pt x="2830" y="134"/>
                    </a:lnTo>
                    <a:lnTo>
                      <a:pt x="2834" y="134"/>
                    </a:lnTo>
                    <a:lnTo>
                      <a:pt x="2838" y="131"/>
                    </a:lnTo>
                    <a:lnTo>
                      <a:pt x="2842" y="130"/>
                    </a:lnTo>
                    <a:lnTo>
                      <a:pt x="2846" y="129"/>
                    </a:lnTo>
                    <a:lnTo>
                      <a:pt x="2850" y="127"/>
                    </a:lnTo>
                    <a:lnTo>
                      <a:pt x="2854" y="127"/>
                    </a:lnTo>
                    <a:lnTo>
                      <a:pt x="2858" y="126"/>
                    </a:lnTo>
                    <a:lnTo>
                      <a:pt x="2862" y="125"/>
                    </a:lnTo>
                    <a:lnTo>
                      <a:pt x="2866" y="124"/>
                    </a:lnTo>
                    <a:lnTo>
                      <a:pt x="2870" y="124"/>
                    </a:lnTo>
                    <a:lnTo>
                      <a:pt x="2874" y="123"/>
                    </a:lnTo>
                    <a:lnTo>
                      <a:pt x="2877" y="121"/>
                    </a:lnTo>
                    <a:lnTo>
                      <a:pt x="2881" y="121"/>
                    </a:lnTo>
                    <a:lnTo>
                      <a:pt x="2885" y="119"/>
                    </a:lnTo>
                    <a:lnTo>
                      <a:pt x="2889" y="118"/>
                    </a:lnTo>
                    <a:lnTo>
                      <a:pt x="2893" y="117"/>
                    </a:lnTo>
                    <a:lnTo>
                      <a:pt x="2897" y="117"/>
                    </a:lnTo>
                    <a:lnTo>
                      <a:pt x="2901" y="115"/>
                    </a:lnTo>
                    <a:lnTo>
                      <a:pt x="2905" y="114"/>
                    </a:lnTo>
                    <a:lnTo>
                      <a:pt x="2909" y="113"/>
                    </a:lnTo>
                    <a:lnTo>
                      <a:pt x="2913" y="112"/>
                    </a:lnTo>
                    <a:lnTo>
                      <a:pt x="2917" y="110"/>
                    </a:lnTo>
                    <a:lnTo>
                      <a:pt x="2921" y="112"/>
                    </a:lnTo>
                    <a:lnTo>
                      <a:pt x="2925" y="110"/>
                    </a:lnTo>
                    <a:lnTo>
                      <a:pt x="2929" y="108"/>
                    </a:lnTo>
                    <a:lnTo>
                      <a:pt x="2933" y="108"/>
                    </a:lnTo>
                    <a:lnTo>
                      <a:pt x="2937" y="106"/>
                    </a:lnTo>
                    <a:lnTo>
                      <a:pt x="2941" y="106"/>
                    </a:lnTo>
                    <a:lnTo>
                      <a:pt x="2944" y="105"/>
                    </a:lnTo>
                    <a:lnTo>
                      <a:pt x="2948" y="105"/>
                    </a:lnTo>
                    <a:lnTo>
                      <a:pt x="2952" y="104"/>
                    </a:lnTo>
                    <a:lnTo>
                      <a:pt x="2956" y="102"/>
                    </a:lnTo>
                    <a:lnTo>
                      <a:pt x="2960" y="104"/>
                    </a:lnTo>
                    <a:lnTo>
                      <a:pt x="2964" y="101"/>
                    </a:lnTo>
                    <a:lnTo>
                      <a:pt x="2968" y="102"/>
                    </a:lnTo>
                    <a:lnTo>
                      <a:pt x="2972" y="98"/>
                    </a:lnTo>
                    <a:lnTo>
                      <a:pt x="2976" y="99"/>
                    </a:lnTo>
                    <a:lnTo>
                      <a:pt x="2980" y="98"/>
                    </a:lnTo>
                    <a:lnTo>
                      <a:pt x="2984" y="97"/>
                    </a:lnTo>
                    <a:lnTo>
                      <a:pt x="2988" y="95"/>
                    </a:lnTo>
                    <a:lnTo>
                      <a:pt x="2992" y="95"/>
                    </a:lnTo>
                    <a:lnTo>
                      <a:pt x="2996" y="93"/>
                    </a:lnTo>
                    <a:lnTo>
                      <a:pt x="3000" y="93"/>
                    </a:lnTo>
                    <a:lnTo>
                      <a:pt x="3004" y="92"/>
                    </a:lnTo>
                    <a:lnTo>
                      <a:pt x="3008" y="92"/>
                    </a:lnTo>
                    <a:lnTo>
                      <a:pt x="3012" y="90"/>
                    </a:lnTo>
                    <a:lnTo>
                      <a:pt x="3015" y="90"/>
                    </a:lnTo>
                    <a:lnTo>
                      <a:pt x="3019" y="89"/>
                    </a:lnTo>
                    <a:lnTo>
                      <a:pt x="3023" y="89"/>
                    </a:lnTo>
                    <a:lnTo>
                      <a:pt x="3027" y="88"/>
                    </a:lnTo>
                    <a:lnTo>
                      <a:pt x="3031" y="87"/>
                    </a:lnTo>
                    <a:lnTo>
                      <a:pt x="3035" y="83"/>
                    </a:lnTo>
                    <a:lnTo>
                      <a:pt x="3039" y="83"/>
                    </a:lnTo>
                    <a:lnTo>
                      <a:pt x="3043" y="83"/>
                    </a:lnTo>
                    <a:lnTo>
                      <a:pt x="3047" y="82"/>
                    </a:lnTo>
                    <a:lnTo>
                      <a:pt x="3051" y="82"/>
                    </a:lnTo>
                    <a:lnTo>
                      <a:pt x="3055" y="80"/>
                    </a:lnTo>
                    <a:lnTo>
                      <a:pt x="3059" y="80"/>
                    </a:lnTo>
                    <a:lnTo>
                      <a:pt x="3063" y="79"/>
                    </a:lnTo>
                    <a:lnTo>
                      <a:pt x="3067" y="79"/>
                    </a:lnTo>
                    <a:lnTo>
                      <a:pt x="3071" y="79"/>
                    </a:lnTo>
                    <a:lnTo>
                      <a:pt x="3075" y="77"/>
                    </a:lnTo>
                    <a:lnTo>
                      <a:pt x="3079" y="76"/>
                    </a:lnTo>
                    <a:lnTo>
                      <a:pt x="3082" y="76"/>
                    </a:lnTo>
                    <a:lnTo>
                      <a:pt x="3086" y="75"/>
                    </a:lnTo>
                    <a:lnTo>
                      <a:pt x="3090" y="75"/>
                    </a:lnTo>
                    <a:lnTo>
                      <a:pt x="3094" y="73"/>
                    </a:lnTo>
                    <a:lnTo>
                      <a:pt x="3098" y="72"/>
                    </a:lnTo>
                    <a:lnTo>
                      <a:pt x="3102" y="72"/>
                    </a:lnTo>
                    <a:lnTo>
                      <a:pt x="3106" y="71"/>
                    </a:lnTo>
                    <a:lnTo>
                      <a:pt x="3110" y="71"/>
                    </a:lnTo>
                    <a:lnTo>
                      <a:pt x="3114" y="70"/>
                    </a:lnTo>
                    <a:lnTo>
                      <a:pt x="3118" y="70"/>
                    </a:lnTo>
                    <a:lnTo>
                      <a:pt x="3122" y="69"/>
                    </a:lnTo>
                    <a:lnTo>
                      <a:pt x="3126" y="69"/>
                    </a:lnTo>
                    <a:lnTo>
                      <a:pt x="3130" y="67"/>
                    </a:lnTo>
                    <a:lnTo>
                      <a:pt x="3134" y="67"/>
                    </a:lnTo>
                    <a:lnTo>
                      <a:pt x="3138" y="67"/>
                    </a:lnTo>
                    <a:lnTo>
                      <a:pt x="3142" y="65"/>
                    </a:lnTo>
                    <a:lnTo>
                      <a:pt x="3146" y="65"/>
                    </a:lnTo>
                    <a:lnTo>
                      <a:pt x="3150" y="6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5" name="Freeform 2757"/>
              <p:cNvSpPr>
                <a:spLocks/>
              </p:cNvSpPr>
              <p:nvPr/>
            </p:nvSpPr>
            <p:spPr bwMode="auto">
              <a:xfrm flipV="1">
                <a:off x="506" y="1149"/>
                <a:ext cx="1814" cy="772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6"/>
                  </a:cxn>
                  <a:cxn ang="0">
                    <a:pos x="252" y="10"/>
                  </a:cxn>
                  <a:cxn ang="0">
                    <a:pos x="303" y="18"/>
                  </a:cxn>
                  <a:cxn ang="0">
                    <a:pos x="354" y="32"/>
                  </a:cxn>
                  <a:cxn ang="0">
                    <a:pos x="406" y="50"/>
                  </a:cxn>
                  <a:cxn ang="0">
                    <a:pos x="457" y="77"/>
                  </a:cxn>
                  <a:cxn ang="0">
                    <a:pos x="508" y="109"/>
                  </a:cxn>
                  <a:cxn ang="0">
                    <a:pos x="559" y="149"/>
                  </a:cxn>
                  <a:cxn ang="0">
                    <a:pos x="611" y="199"/>
                  </a:cxn>
                  <a:cxn ang="0">
                    <a:pos x="662" y="254"/>
                  </a:cxn>
                  <a:cxn ang="0">
                    <a:pos x="713" y="317"/>
                  </a:cxn>
                  <a:cxn ang="0">
                    <a:pos x="764" y="386"/>
                  </a:cxn>
                  <a:cxn ang="0">
                    <a:pos x="816" y="461"/>
                  </a:cxn>
                  <a:cxn ang="0">
                    <a:pos x="867" y="539"/>
                  </a:cxn>
                  <a:cxn ang="0">
                    <a:pos x="918" y="618"/>
                  </a:cxn>
                  <a:cxn ang="0">
                    <a:pos x="969" y="700"/>
                  </a:cxn>
                  <a:cxn ang="0">
                    <a:pos x="1021" y="781"/>
                  </a:cxn>
                  <a:cxn ang="0">
                    <a:pos x="1072" y="861"/>
                  </a:cxn>
                  <a:cxn ang="0">
                    <a:pos x="1123" y="935"/>
                  </a:cxn>
                  <a:cxn ang="0">
                    <a:pos x="1174" y="1007"/>
                  </a:cxn>
                  <a:cxn ang="0">
                    <a:pos x="1226" y="1073"/>
                  </a:cxn>
                  <a:cxn ang="0">
                    <a:pos x="1277" y="1134"/>
                  </a:cxn>
                  <a:cxn ang="0">
                    <a:pos x="1328" y="1189"/>
                  </a:cxn>
                  <a:cxn ang="0">
                    <a:pos x="1379" y="1235"/>
                  </a:cxn>
                  <a:cxn ang="0">
                    <a:pos x="1431" y="1270"/>
                  </a:cxn>
                  <a:cxn ang="0">
                    <a:pos x="1482" y="1300"/>
                  </a:cxn>
                  <a:cxn ang="0">
                    <a:pos x="1533" y="1323"/>
                  </a:cxn>
                  <a:cxn ang="0">
                    <a:pos x="1584" y="1334"/>
                  </a:cxn>
                  <a:cxn ang="0">
                    <a:pos x="1636" y="1339"/>
                  </a:cxn>
                  <a:cxn ang="0">
                    <a:pos x="1687" y="1337"/>
                  </a:cxn>
                  <a:cxn ang="0">
                    <a:pos x="1738" y="1324"/>
                  </a:cxn>
                  <a:cxn ang="0">
                    <a:pos x="1789" y="1307"/>
                  </a:cxn>
                  <a:cxn ang="0">
                    <a:pos x="1841" y="1282"/>
                  </a:cxn>
                  <a:cxn ang="0">
                    <a:pos x="1892" y="1253"/>
                  </a:cxn>
                  <a:cxn ang="0">
                    <a:pos x="1943" y="1218"/>
                  </a:cxn>
                  <a:cxn ang="0">
                    <a:pos x="1994" y="1177"/>
                  </a:cxn>
                  <a:cxn ang="0">
                    <a:pos x="2046" y="1132"/>
                  </a:cxn>
                  <a:cxn ang="0">
                    <a:pos x="2097" y="1084"/>
                  </a:cxn>
                  <a:cxn ang="0">
                    <a:pos x="2148" y="1035"/>
                  </a:cxn>
                  <a:cxn ang="0">
                    <a:pos x="2199" y="983"/>
                  </a:cxn>
                  <a:cxn ang="0">
                    <a:pos x="2251" y="929"/>
                  </a:cxn>
                  <a:cxn ang="0">
                    <a:pos x="2302" y="875"/>
                  </a:cxn>
                  <a:cxn ang="0">
                    <a:pos x="2353" y="821"/>
                  </a:cxn>
                  <a:cxn ang="0">
                    <a:pos x="2404" y="766"/>
                  </a:cxn>
                  <a:cxn ang="0">
                    <a:pos x="2456" y="712"/>
                  </a:cxn>
                  <a:cxn ang="0">
                    <a:pos x="2507" y="661"/>
                  </a:cxn>
                  <a:cxn ang="0">
                    <a:pos x="2558" y="610"/>
                  </a:cxn>
                  <a:cxn ang="0">
                    <a:pos x="2609" y="560"/>
                  </a:cxn>
                  <a:cxn ang="0">
                    <a:pos x="2661" y="513"/>
                  </a:cxn>
                  <a:cxn ang="0">
                    <a:pos x="2712" y="468"/>
                  </a:cxn>
                  <a:cxn ang="0">
                    <a:pos x="2763" y="424"/>
                  </a:cxn>
                  <a:cxn ang="0">
                    <a:pos x="2814" y="384"/>
                  </a:cxn>
                  <a:cxn ang="0">
                    <a:pos x="2866" y="346"/>
                  </a:cxn>
                  <a:cxn ang="0">
                    <a:pos x="2917" y="310"/>
                  </a:cxn>
                  <a:cxn ang="0">
                    <a:pos x="2968" y="277"/>
                  </a:cxn>
                  <a:cxn ang="0">
                    <a:pos x="3019" y="247"/>
                  </a:cxn>
                  <a:cxn ang="0">
                    <a:pos x="3071" y="218"/>
                  </a:cxn>
                  <a:cxn ang="0">
                    <a:pos x="3122" y="193"/>
                  </a:cxn>
                </a:cxnLst>
                <a:rect l="0" t="0" r="r" b="b"/>
                <a:pathLst>
                  <a:path w="3150" h="1340">
                    <a:moveTo>
                      <a:pt x="0" y="2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0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0" y="4"/>
                    </a:lnTo>
                    <a:lnTo>
                      <a:pt x="114" y="4"/>
                    </a:lnTo>
                    <a:lnTo>
                      <a:pt x="118" y="5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4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4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4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5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5"/>
                    </a:lnTo>
                    <a:lnTo>
                      <a:pt x="185" y="5"/>
                    </a:lnTo>
                    <a:lnTo>
                      <a:pt x="189" y="6"/>
                    </a:lnTo>
                    <a:lnTo>
                      <a:pt x="193" y="5"/>
                    </a:lnTo>
                    <a:lnTo>
                      <a:pt x="197" y="5"/>
                    </a:lnTo>
                    <a:lnTo>
                      <a:pt x="201" y="6"/>
                    </a:lnTo>
                    <a:lnTo>
                      <a:pt x="205" y="6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7"/>
                    </a:lnTo>
                    <a:lnTo>
                      <a:pt x="220" y="7"/>
                    </a:lnTo>
                    <a:lnTo>
                      <a:pt x="224" y="7"/>
                    </a:lnTo>
                    <a:lnTo>
                      <a:pt x="228" y="8"/>
                    </a:lnTo>
                    <a:lnTo>
                      <a:pt x="232" y="7"/>
                    </a:lnTo>
                    <a:lnTo>
                      <a:pt x="236" y="8"/>
                    </a:lnTo>
                    <a:lnTo>
                      <a:pt x="240" y="9"/>
                    </a:lnTo>
                    <a:lnTo>
                      <a:pt x="244" y="10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10"/>
                    </a:lnTo>
                    <a:lnTo>
                      <a:pt x="260" y="11"/>
                    </a:lnTo>
                    <a:lnTo>
                      <a:pt x="264" y="10"/>
                    </a:lnTo>
                    <a:lnTo>
                      <a:pt x="268" y="12"/>
                    </a:lnTo>
                    <a:lnTo>
                      <a:pt x="272" y="13"/>
                    </a:lnTo>
                    <a:lnTo>
                      <a:pt x="275" y="14"/>
                    </a:lnTo>
                    <a:lnTo>
                      <a:pt x="279" y="14"/>
                    </a:lnTo>
                    <a:lnTo>
                      <a:pt x="283" y="16"/>
                    </a:lnTo>
                    <a:lnTo>
                      <a:pt x="287" y="14"/>
                    </a:lnTo>
                    <a:lnTo>
                      <a:pt x="291" y="17"/>
                    </a:lnTo>
                    <a:lnTo>
                      <a:pt x="295" y="17"/>
                    </a:lnTo>
                    <a:lnTo>
                      <a:pt x="299" y="18"/>
                    </a:lnTo>
                    <a:lnTo>
                      <a:pt x="303" y="18"/>
                    </a:lnTo>
                    <a:lnTo>
                      <a:pt x="307" y="18"/>
                    </a:lnTo>
                    <a:lnTo>
                      <a:pt x="311" y="19"/>
                    </a:lnTo>
                    <a:lnTo>
                      <a:pt x="315" y="20"/>
                    </a:lnTo>
                    <a:lnTo>
                      <a:pt x="319" y="21"/>
                    </a:lnTo>
                    <a:lnTo>
                      <a:pt x="323" y="22"/>
                    </a:lnTo>
                    <a:lnTo>
                      <a:pt x="327" y="23"/>
                    </a:lnTo>
                    <a:lnTo>
                      <a:pt x="331" y="24"/>
                    </a:lnTo>
                    <a:lnTo>
                      <a:pt x="335" y="23"/>
                    </a:lnTo>
                    <a:lnTo>
                      <a:pt x="339" y="27"/>
                    </a:lnTo>
                    <a:lnTo>
                      <a:pt x="342" y="25"/>
                    </a:lnTo>
                    <a:lnTo>
                      <a:pt x="346" y="30"/>
                    </a:lnTo>
                    <a:lnTo>
                      <a:pt x="350" y="31"/>
                    </a:lnTo>
                    <a:lnTo>
                      <a:pt x="354" y="32"/>
                    </a:lnTo>
                    <a:lnTo>
                      <a:pt x="358" y="32"/>
                    </a:lnTo>
                    <a:lnTo>
                      <a:pt x="362" y="33"/>
                    </a:lnTo>
                    <a:lnTo>
                      <a:pt x="366" y="36"/>
                    </a:lnTo>
                    <a:lnTo>
                      <a:pt x="370" y="36"/>
                    </a:lnTo>
                    <a:lnTo>
                      <a:pt x="374" y="40"/>
                    </a:lnTo>
                    <a:lnTo>
                      <a:pt x="378" y="39"/>
                    </a:lnTo>
                    <a:lnTo>
                      <a:pt x="382" y="40"/>
                    </a:lnTo>
                    <a:lnTo>
                      <a:pt x="386" y="42"/>
                    </a:lnTo>
                    <a:lnTo>
                      <a:pt x="390" y="43"/>
                    </a:lnTo>
                    <a:lnTo>
                      <a:pt x="394" y="44"/>
                    </a:lnTo>
                    <a:lnTo>
                      <a:pt x="398" y="47"/>
                    </a:lnTo>
                    <a:lnTo>
                      <a:pt x="402" y="48"/>
                    </a:lnTo>
                    <a:lnTo>
                      <a:pt x="406" y="50"/>
                    </a:lnTo>
                    <a:lnTo>
                      <a:pt x="410" y="52"/>
                    </a:lnTo>
                    <a:lnTo>
                      <a:pt x="413" y="55"/>
                    </a:lnTo>
                    <a:lnTo>
                      <a:pt x="417" y="55"/>
                    </a:lnTo>
                    <a:lnTo>
                      <a:pt x="421" y="59"/>
                    </a:lnTo>
                    <a:lnTo>
                      <a:pt x="425" y="61"/>
                    </a:lnTo>
                    <a:lnTo>
                      <a:pt x="429" y="61"/>
                    </a:lnTo>
                    <a:lnTo>
                      <a:pt x="433" y="64"/>
                    </a:lnTo>
                    <a:lnTo>
                      <a:pt x="437" y="66"/>
                    </a:lnTo>
                    <a:lnTo>
                      <a:pt x="441" y="68"/>
                    </a:lnTo>
                    <a:lnTo>
                      <a:pt x="445" y="69"/>
                    </a:lnTo>
                    <a:lnTo>
                      <a:pt x="449" y="71"/>
                    </a:lnTo>
                    <a:lnTo>
                      <a:pt x="453" y="74"/>
                    </a:lnTo>
                    <a:lnTo>
                      <a:pt x="457" y="77"/>
                    </a:lnTo>
                    <a:lnTo>
                      <a:pt x="461" y="78"/>
                    </a:lnTo>
                    <a:lnTo>
                      <a:pt x="465" y="80"/>
                    </a:lnTo>
                    <a:lnTo>
                      <a:pt x="469" y="82"/>
                    </a:lnTo>
                    <a:lnTo>
                      <a:pt x="473" y="86"/>
                    </a:lnTo>
                    <a:lnTo>
                      <a:pt x="477" y="86"/>
                    </a:lnTo>
                    <a:lnTo>
                      <a:pt x="480" y="91"/>
                    </a:lnTo>
                    <a:lnTo>
                      <a:pt x="484" y="92"/>
                    </a:lnTo>
                    <a:lnTo>
                      <a:pt x="488" y="95"/>
                    </a:lnTo>
                    <a:lnTo>
                      <a:pt x="492" y="97"/>
                    </a:lnTo>
                    <a:lnTo>
                      <a:pt x="496" y="101"/>
                    </a:lnTo>
                    <a:lnTo>
                      <a:pt x="500" y="104"/>
                    </a:lnTo>
                    <a:lnTo>
                      <a:pt x="504" y="107"/>
                    </a:lnTo>
                    <a:lnTo>
                      <a:pt x="508" y="109"/>
                    </a:lnTo>
                    <a:lnTo>
                      <a:pt x="512" y="112"/>
                    </a:lnTo>
                    <a:lnTo>
                      <a:pt x="516" y="116"/>
                    </a:lnTo>
                    <a:lnTo>
                      <a:pt x="520" y="119"/>
                    </a:lnTo>
                    <a:lnTo>
                      <a:pt x="524" y="121"/>
                    </a:lnTo>
                    <a:lnTo>
                      <a:pt x="528" y="124"/>
                    </a:lnTo>
                    <a:lnTo>
                      <a:pt x="532" y="126"/>
                    </a:lnTo>
                    <a:lnTo>
                      <a:pt x="536" y="129"/>
                    </a:lnTo>
                    <a:lnTo>
                      <a:pt x="540" y="135"/>
                    </a:lnTo>
                    <a:lnTo>
                      <a:pt x="544" y="136"/>
                    </a:lnTo>
                    <a:lnTo>
                      <a:pt x="547" y="138"/>
                    </a:lnTo>
                    <a:lnTo>
                      <a:pt x="551" y="143"/>
                    </a:lnTo>
                    <a:lnTo>
                      <a:pt x="555" y="146"/>
                    </a:lnTo>
                    <a:lnTo>
                      <a:pt x="559" y="149"/>
                    </a:lnTo>
                    <a:lnTo>
                      <a:pt x="563" y="153"/>
                    </a:lnTo>
                    <a:lnTo>
                      <a:pt x="567" y="156"/>
                    </a:lnTo>
                    <a:lnTo>
                      <a:pt x="571" y="159"/>
                    </a:lnTo>
                    <a:lnTo>
                      <a:pt x="575" y="163"/>
                    </a:lnTo>
                    <a:lnTo>
                      <a:pt x="579" y="166"/>
                    </a:lnTo>
                    <a:lnTo>
                      <a:pt x="583" y="171"/>
                    </a:lnTo>
                    <a:lnTo>
                      <a:pt x="587" y="175"/>
                    </a:lnTo>
                    <a:lnTo>
                      <a:pt x="591" y="180"/>
                    </a:lnTo>
                    <a:lnTo>
                      <a:pt x="595" y="181"/>
                    </a:lnTo>
                    <a:lnTo>
                      <a:pt x="599" y="185"/>
                    </a:lnTo>
                    <a:lnTo>
                      <a:pt x="603" y="188"/>
                    </a:lnTo>
                    <a:lnTo>
                      <a:pt x="607" y="194"/>
                    </a:lnTo>
                    <a:lnTo>
                      <a:pt x="611" y="199"/>
                    </a:lnTo>
                    <a:lnTo>
                      <a:pt x="615" y="202"/>
                    </a:lnTo>
                    <a:lnTo>
                      <a:pt x="618" y="206"/>
                    </a:lnTo>
                    <a:lnTo>
                      <a:pt x="622" y="210"/>
                    </a:lnTo>
                    <a:lnTo>
                      <a:pt x="626" y="215"/>
                    </a:lnTo>
                    <a:lnTo>
                      <a:pt x="630" y="219"/>
                    </a:lnTo>
                    <a:lnTo>
                      <a:pt x="634" y="224"/>
                    </a:lnTo>
                    <a:lnTo>
                      <a:pt x="638" y="226"/>
                    </a:lnTo>
                    <a:lnTo>
                      <a:pt x="642" y="232"/>
                    </a:lnTo>
                    <a:lnTo>
                      <a:pt x="646" y="236"/>
                    </a:lnTo>
                    <a:lnTo>
                      <a:pt x="650" y="241"/>
                    </a:lnTo>
                    <a:lnTo>
                      <a:pt x="654" y="245"/>
                    </a:lnTo>
                    <a:lnTo>
                      <a:pt x="658" y="249"/>
                    </a:lnTo>
                    <a:lnTo>
                      <a:pt x="662" y="254"/>
                    </a:lnTo>
                    <a:lnTo>
                      <a:pt x="666" y="258"/>
                    </a:lnTo>
                    <a:lnTo>
                      <a:pt x="670" y="264"/>
                    </a:lnTo>
                    <a:lnTo>
                      <a:pt x="674" y="268"/>
                    </a:lnTo>
                    <a:lnTo>
                      <a:pt x="678" y="273"/>
                    </a:lnTo>
                    <a:lnTo>
                      <a:pt x="682" y="277"/>
                    </a:lnTo>
                    <a:lnTo>
                      <a:pt x="685" y="284"/>
                    </a:lnTo>
                    <a:lnTo>
                      <a:pt x="689" y="287"/>
                    </a:lnTo>
                    <a:lnTo>
                      <a:pt x="693" y="293"/>
                    </a:lnTo>
                    <a:lnTo>
                      <a:pt x="697" y="297"/>
                    </a:lnTo>
                    <a:lnTo>
                      <a:pt x="701" y="303"/>
                    </a:lnTo>
                    <a:lnTo>
                      <a:pt x="705" y="307"/>
                    </a:lnTo>
                    <a:lnTo>
                      <a:pt x="709" y="312"/>
                    </a:lnTo>
                    <a:lnTo>
                      <a:pt x="713" y="317"/>
                    </a:lnTo>
                    <a:lnTo>
                      <a:pt x="717" y="322"/>
                    </a:lnTo>
                    <a:lnTo>
                      <a:pt x="721" y="327"/>
                    </a:lnTo>
                    <a:lnTo>
                      <a:pt x="725" y="334"/>
                    </a:lnTo>
                    <a:lnTo>
                      <a:pt x="729" y="337"/>
                    </a:lnTo>
                    <a:lnTo>
                      <a:pt x="733" y="344"/>
                    </a:lnTo>
                    <a:lnTo>
                      <a:pt x="737" y="348"/>
                    </a:lnTo>
                    <a:lnTo>
                      <a:pt x="741" y="354"/>
                    </a:lnTo>
                    <a:lnTo>
                      <a:pt x="745" y="359"/>
                    </a:lnTo>
                    <a:lnTo>
                      <a:pt x="749" y="365"/>
                    </a:lnTo>
                    <a:lnTo>
                      <a:pt x="753" y="370"/>
                    </a:lnTo>
                    <a:lnTo>
                      <a:pt x="756" y="375"/>
                    </a:lnTo>
                    <a:lnTo>
                      <a:pt x="760" y="381"/>
                    </a:lnTo>
                    <a:lnTo>
                      <a:pt x="764" y="386"/>
                    </a:lnTo>
                    <a:lnTo>
                      <a:pt x="768" y="391"/>
                    </a:lnTo>
                    <a:lnTo>
                      <a:pt x="772" y="397"/>
                    </a:lnTo>
                    <a:lnTo>
                      <a:pt x="776" y="403"/>
                    </a:lnTo>
                    <a:lnTo>
                      <a:pt x="780" y="408"/>
                    </a:lnTo>
                    <a:lnTo>
                      <a:pt x="784" y="415"/>
                    </a:lnTo>
                    <a:lnTo>
                      <a:pt x="788" y="421"/>
                    </a:lnTo>
                    <a:lnTo>
                      <a:pt x="792" y="425"/>
                    </a:lnTo>
                    <a:lnTo>
                      <a:pt x="796" y="433"/>
                    </a:lnTo>
                    <a:lnTo>
                      <a:pt x="800" y="438"/>
                    </a:lnTo>
                    <a:lnTo>
                      <a:pt x="804" y="442"/>
                    </a:lnTo>
                    <a:lnTo>
                      <a:pt x="808" y="449"/>
                    </a:lnTo>
                    <a:lnTo>
                      <a:pt x="812" y="456"/>
                    </a:lnTo>
                    <a:lnTo>
                      <a:pt x="816" y="461"/>
                    </a:lnTo>
                    <a:lnTo>
                      <a:pt x="820" y="465"/>
                    </a:lnTo>
                    <a:lnTo>
                      <a:pt x="823" y="472"/>
                    </a:lnTo>
                    <a:lnTo>
                      <a:pt x="827" y="479"/>
                    </a:lnTo>
                    <a:lnTo>
                      <a:pt x="831" y="484"/>
                    </a:lnTo>
                    <a:lnTo>
                      <a:pt x="835" y="491"/>
                    </a:lnTo>
                    <a:lnTo>
                      <a:pt x="839" y="496"/>
                    </a:lnTo>
                    <a:lnTo>
                      <a:pt x="843" y="502"/>
                    </a:lnTo>
                    <a:lnTo>
                      <a:pt x="847" y="507"/>
                    </a:lnTo>
                    <a:lnTo>
                      <a:pt x="851" y="513"/>
                    </a:lnTo>
                    <a:lnTo>
                      <a:pt x="855" y="519"/>
                    </a:lnTo>
                    <a:lnTo>
                      <a:pt x="859" y="526"/>
                    </a:lnTo>
                    <a:lnTo>
                      <a:pt x="863" y="532"/>
                    </a:lnTo>
                    <a:lnTo>
                      <a:pt x="867" y="539"/>
                    </a:lnTo>
                    <a:lnTo>
                      <a:pt x="871" y="544"/>
                    </a:lnTo>
                    <a:lnTo>
                      <a:pt x="875" y="551"/>
                    </a:lnTo>
                    <a:lnTo>
                      <a:pt x="879" y="556"/>
                    </a:lnTo>
                    <a:lnTo>
                      <a:pt x="883" y="562"/>
                    </a:lnTo>
                    <a:lnTo>
                      <a:pt x="887" y="568"/>
                    </a:lnTo>
                    <a:lnTo>
                      <a:pt x="890" y="575"/>
                    </a:lnTo>
                    <a:lnTo>
                      <a:pt x="894" y="581"/>
                    </a:lnTo>
                    <a:lnTo>
                      <a:pt x="898" y="588"/>
                    </a:lnTo>
                    <a:lnTo>
                      <a:pt x="902" y="594"/>
                    </a:lnTo>
                    <a:lnTo>
                      <a:pt x="906" y="599"/>
                    </a:lnTo>
                    <a:lnTo>
                      <a:pt x="910" y="606"/>
                    </a:lnTo>
                    <a:lnTo>
                      <a:pt x="914" y="610"/>
                    </a:lnTo>
                    <a:lnTo>
                      <a:pt x="918" y="618"/>
                    </a:lnTo>
                    <a:lnTo>
                      <a:pt x="922" y="625"/>
                    </a:lnTo>
                    <a:lnTo>
                      <a:pt x="926" y="632"/>
                    </a:lnTo>
                    <a:lnTo>
                      <a:pt x="930" y="637"/>
                    </a:lnTo>
                    <a:lnTo>
                      <a:pt x="934" y="643"/>
                    </a:lnTo>
                    <a:lnTo>
                      <a:pt x="938" y="650"/>
                    </a:lnTo>
                    <a:lnTo>
                      <a:pt x="942" y="656"/>
                    </a:lnTo>
                    <a:lnTo>
                      <a:pt x="946" y="663"/>
                    </a:lnTo>
                    <a:lnTo>
                      <a:pt x="950" y="670"/>
                    </a:lnTo>
                    <a:lnTo>
                      <a:pt x="954" y="675"/>
                    </a:lnTo>
                    <a:lnTo>
                      <a:pt x="958" y="679"/>
                    </a:lnTo>
                    <a:lnTo>
                      <a:pt x="961" y="689"/>
                    </a:lnTo>
                    <a:lnTo>
                      <a:pt x="965" y="693"/>
                    </a:lnTo>
                    <a:lnTo>
                      <a:pt x="969" y="700"/>
                    </a:lnTo>
                    <a:lnTo>
                      <a:pt x="973" y="707"/>
                    </a:lnTo>
                    <a:lnTo>
                      <a:pt x="977" y="711"/>
                    </a:lnTo>
                    <a:lnTo>
                      <a:pt x="981" y="717"/>
                    </a:lnTo>
                    <a:lnTo>
                      <a:pt x="985" y="725"/>
                    </a:lnTo>
                    <a:lnTo>
                      <a:pt x="989" y="730"/>
                    </a:lnTo>
                    <a:lnTo>
                      <a:pt x="993" y="737"/>
                    </a:lnTo>
                    <a:lnTo>
                      <a:pt x="997" y="743"/>
                    </a:lnTo>
                    <a:lnTo>
                      <a:pt x="1001" y="750"/>
                    </a:lnTo>
                    <a:lnTo>
                      <a:pt x="1005" y="755"/>
                    </a:lnTo>
                    <a:lnTo>
                      <a:pt x="1009" y="762"/>
                    </a:lnTo>
                    <a:lnTo>
                      <a:pt x="1013" y="767"/>
                    </a:lnTo>
                    <a:lnTo>
                      <a:pt x="1017" y="774"/>
                    </a:lnTo>
                    <a:lnTo>
                      <a:pt x="1021" y="781"/>
                    </a:lnTo>
                    <a:lnTo>
                      <a:pt x="1025" y="787"/>
                    </a:lnTo>
                    <a:lnTo>
                      <a:pt x="1028" y="793"/>
                    </a:lnTo>
                    <a:lnTo>
                      <a:pt x="1032" y="800"/>
                    </a:lnTo>
                    <a:lnTo>
                      <a:pt x="1036" y="806"/>
                    </a:lnTo>
                    <a:lnTo>
                      <a:pt x="1040" y="812"/>
                    </a:lnTo>
                    <a:lnTo>
                      <a:pt x="1044" y="817"/>
                    </a:lnTo>
                    <a:lnTo>
                      <a:pt x="1048" y="822"/>
                    </a:lnTo>
                    <a:lnTo>
                      <a:pt x="1052" y="830"/>
                    </a:lnTo>
                    <a:lnTo>
                      <a:pt x="1056" y="835"/>
                    </a:lnTo>
                    <a:lnTo>
                      <a:pt x="1060" y="841"/>
                    </a:lnTo>
                    <a:lnTo>
                      <a:pt x="1064" y="848"/>
                    </a:lnTo>
                    <a:lnTo>
                      <a:pt x="1068" y="855"/>
                    </a:lnTo>
                    <a:lnTo>
                      <a:pt x="1072" y="861"/>
                    </a:lnTo>
                    <a:lnTo>
                      <a:pt x="1076" y="866"/>
                    </a:lnTo>
                    <a:lnTo>
                      <a:pt x="1080" y="872"/>
                    </a:lnTo>
                    <a:lnTo>
                      <a:pt x="1084" y="878"/>
                    </a:lnTo>
                    <a:lnTo>
                      <a:pt x="1088" y="883"/>
                    </a:lnTo>
                    <a:lnTo>
                      <a:pt x="1092" y="889"/>
                    </a:lnTo>
                    <a:lnTo>
                      <a:pt x="1095" y="895"/>
                    </a:lnTo>
                    <a:lnTo>
                      <a:pt x="1099" y="901"/>
                    </a:lnTo>
                    <a:lnTo>
                      <a:pt x="1103" y="908"/>
                    </a:lnTo>
                    <a:lnTo>
                      <a:pt x="1107" y="913"/>
                    </a:lnTo>
                    <a:lnTo>
                      <a:pt x="1111" y="919"/>
                    </a:lnTo>
                    <a:lnTo>
                      <a:pt x="1115" y="925"/>
                    </a:lnTo>
                    <a:lnTo>
                      <a:pt x="1119" y="930"/>
                    </a:lnTo>
                    <a:lnTo>
                      <a:pt x="1123" y="935"/>
                    </a:lnTo>
                    <a:lnTo>
                      <a:pt x="1127" y="941"/>
                    </a:lnTo>
                    <a:lnTo>
                      <a:pt x="1131" y="947"/>
                    </a:lnTo>
                    <a:lnTo>
                      <a:pt x="1135" y="952"/>
                    </a:lnTo>
                    <a:lnTo>
                      <a:pt x="1139" y="959"/>
                    </a:lnTo>
                    <a:lnTo>
                      <a:pt x="1143" y="964"/>
                    </a:lnTo>
                    <a:lnTo>
                      <a:pt x="1147" y="970"/>
                    </a:lnTo>
                    <a:lnTo>
                      <a:pt x="1151" y="974"/>
                    </a:lnTo>
                    <a:lnTo>
                      <a:pt x="1155" y="980"/>
                    </a:lnTo>
                    <a:lnTo>
                      <a:pt x="1159" y="986"/>
                    </a:lnTo>
                    <a:lnTo>
                      <a:pt x="1163" y="991"/>
                    </a:lnTo>
                    <a:lnTo>
                      <a:pt x="1166" y="997"/>
                    </a:lnTo>
                    <a:lnTo>
                      <a:pt x="1170" y="1001"/>
                    </a:lnTo>
                    <a:lnTo>
                      <a:pt x="1174" y="1007"/>
                    </a:lnTo>
                    <a:lnTo>
                      <a:pt x="1178" y="1013"/>
                    </a:lnTo>
                    <a:lnTo>
                      <a:pt x="1182" y="1019"/>
                    </a:lnTo>
                    <a:lnTo>
                      <a:pt x="1186" y="1023"/>
                    </a:lnTo>
                    <a:lnTo>
                      <a:pt x="1190" y="1029"/>
                    </a:lnTo>
                    <a:lnTo>
                      <a:pt x="1194" y="1034"/>
                    </a:lnTo>
                    <a:lnTo>
                      <a:pt x="1198" y="1038"/>
                    </a:lnTo>
                    <a:lnTo>
                      <a:pt x="1202" y="1045"/>
                    </a:lnTo>
                    <a:lnTo>
                      <a:pt x="1206" y="1049"/>
                    </a:lnTo>
                    <a:lnTo>
                      <a:pt x="1210" y="1055"/>
                    </a:lnTo>
                    <a:lnTo>
                      <a:pt x="1214" y="1059"/>
                    </a:lnTo>
                    <a:lnTo>
                      <a:pt x="1218" y="1065"/>
                    </a:lnTo>
                    <a:lnTo>
                      <a:pt x="1222" y="1070"/>
                    </a:lnTo>
                    <a:lnTo>
                      <a:pt x="1226" y="1073"/>
                    </a:lnTo>
                    <a:lnTo>
                      <a:pt x="1230" y="1078"/>
                    </a:lnTo>
                    <a:lnTo>
                      <a:pt x="1233" y="1084"/>
                    </a:lnTo>
                    <a:lnTo>
                      <a:pt x="1237" y="1089"/>
                    </a:lnTo>
                    <a:lnTo>
                      <a:pt x="1241" y="1093"/>
                    </a:lnTo>
                    <a:lnTo>
                      <a:pt x="1245" y="1098"/>
                    </a:lnTo>
                    <a:lnTo>
                      <a:pt x="1249" y="1103"/>
                    </a:lnTo>
                    <a:lnTo>
                      <a:pt x="1253" y="1107"/>
                    </a:lnTo>
                    <a:lnTo>
                      <a:pt x="1257" y="1111"/>
                    </a:lnTo>
                    <a:lnTo>
                      <a:pt x="1261" y="1117"/>
                    </a:lnTo>
                    <a:lnTo>
                      <a:pt x="1265" y="1121"/>
                    </a:lnTo>
                    <a:lnTo>
                      <a:pt x="1269" y="1124"/>
                    </a:lnTo>
                    <a:lnTo>
                      <a:pt x="1273" y="1130"/>
                    </a:lnTo>
                    <a:lnTo>
                      <a:pt x="1277" y="1134"/>
                    </a:lnTo>
                    <a:lnTo>
                      <a:pt x="1281" y="1138"/>
                    </a:lnTo>
                    <a:lnTo>
                      <a:pt x="1285" y="1144"/>
                    </a:lnTo>
                    <a:lnTo>
                      <a:pt x="1289" y="1148"/>
                    </a:lnTo>
                    <a:lnTo>
                      <a:pt x="1293" y="1152"/>
                    </a:lnTo>
                    <a:lnTo>
                      <a:pt x="1297" y="1154"/>
                    </a:lnTo>
                    <a:lnTo>
                      <a:pt x="1301" y="1161"/>
                    </a:lnTo>
                    <a:lnTo>
                      <a:pt x="1304" y="1165"/>
                    </a:lnTo>
                    <a:lnTo>
                      <a:pt x="1308" y="1168"/>
                    </a:lnTo>
                    <a:lnTo>
                      <a:pt x="1312" y="1172"/>
                    </a:lnTo>
                    <a:lnTo>
                      <a:pt x="1316" y="1177"/>
                    </a:lnTo>
                    <a:lnTo>
                      <a:pt x="1320" y="1180"/>
                    </a:lnTo>
                    <a:lnTo>
                      <a:pt x="1324" y="1184"/>
                    </a:lnTo>
                    <a:lnTo>
                      <a:pt x="1328" y="1189"/>
                    </a:lnTo>
                    <a:lnTo>
                      <a:pt x="1332" y="1191"/>
                    </a:lnTo>
                    <a:lnTo>
                      <a:pt x="1336" y="1196"/>
                    </a:lnTo>
                    <a:lnTo>
                      <a:pt x="1340" y="1199"/>
                    </a:lnTo>
                    <a:lnTo>
                      <a:pt x="1344" y="1203"/>
                    </a:lnTo>
                    <a:lnTo>
                      <a:pt x="1348" y="1208"/>
                    </a:lnTo>
                    <a:lnTo>
                      <a:pt x="1352" y="1209"/>
                    </a:lnTo>
                    <a:lnTo>
                      <a:pt x="1356" y="1212"/>
                    </a:lnTo>
                    <a:lnTo>
                      <a:pt x="1360" y="1217"/>
                    </a:lnTo>
                    <a:lnTo>
                      <a:pt x="1364" y="1220"/>
                    </a:lnTo>
                    <a:lnTo>
                      <a:pt x="1368" y="1222"/>
                    </a:lnTo>
                    <a:lnTo>
                      <a:pt x="1371" y="1227"/>
                    </a:lnTo>
                    <a:lnTo>
                      <a:pt x="1375" y="1230"/>
                    </a:lnTo>
                    <a:lnTo>
                      <a:pt x="1379" y="1235"/>
                    </a:lnTo>
                    <a:lnTo>
                      <a:pt x="1383" y="1238"/>
                    </a:lnTo>
                    <a:lnTo>
                      <a:pt x="1387" y="1240"/>
                    </a:lnTo>
                    <a:lnTo>
                      <a:pt x="1391" y="1243"/>
                    </a:lnTo>
                    <a:lnTo>
                      <a:pt x="1395" y="1246"/>
                    </a:lnTo>
                    <a:lnTo>
                      <a:pt x="1399" y="1248"/>
                    </a:lnTo>
                    <a:lnTo>
                      <a:pt x="1403" y="1253"/>
                    </a:lnTo>
                    <a:lnTo>
                      <a:pt x="1407" y="1255"/>
                    </a:lnTo>
                    <a:lnTo>
                      <a:pt x="1411" y="1259"/>
                    </a:lnTo>
                    <a:lnTo>
                      <a:pt x="1415" y="1262"/>
                    </a:lnTo>
                    <a:lnTo>
                      <a:pt x="1419" y="1263"/>
                    </a:lnTo>
                    <a:lnTo>
                      <a:pt x="1423" y="1265"/>
                    </a:lnTo>
                    <a:lnTo>
                      <a:pt x="1427" y="1267"/>
                    </a:lnTo>
                    <a:lnTo>
                      <a:pt x="1431" y="1270"/>
                    </a:lnTo>
                    <a:lnTo>
                      <a:pt x="1435" y="1273"/>
                    </a:lnTo>
                    <a:lnTo>
                      <a:pt x="1438" y="1276"/>
                    </a:lnTo>
                    <a:lnTo>
                      <a:pt x="1442" y="1279"/>
                    </a:lnTo>
                    <a:lnTo>
                      <a:pt x="1446" y="1282"/>
                    </a:lnTo>
                    <a:lnTo>
                      <a:pt x="1450" y="1285"/>
                    </a:lnTo>
                    <a:lnTo>
                      <a:pt x="1454" y="1285"/>
                    </a:lnTo>
                    <a:lnTo>
                      <a:pt x="1458" y="1288"/>
                    </a:lnTo>
                    <a:lnTo>
                      <a:pt x="1462" y="1290"/>
                    </a:lnTo>
                    <a:lnTo>
                      <a:pt x="1466" y="1293"/>
                    </a:lnTo>
                    <a:lnTo>
                      <a:pt x="1470" y="1293"/>
                    </a:lnTo>
                    <a:lnTo>
                      <a:pt x="1474" y="1297"/>
                    </a:lnTo>
                    <a:lnTo>
                      <a:pt x="1478" y="1300"/>
                    </a:lnTo>
                    <a:lnTo>
                      <a:pt x="1482" y="1300"/>
                    </a:lnTo>
                    <a:lnTo>
                      <a:pt x="1486" y="1303"/>
                    </a:lnTo>
                    <a:lnTo>
                      <a:pt x="1490" y="1305"/>
                    </a:lnTo>
                    <a:lnTo>
                      <a:pt x="1494" y="1306"/>
                    </a:lnTo>
                    <a:lnTo>
                      <a:pt x="1498" y="1309"/>
                    </a:lnTo>
                    <a:lnTo>
                      <a:pt x="1502" y="1309"/>
                    </a:lnTo>
                    <a:lnTo>
                      <a:pt x="1506" y="1311"/>
                    </a:lnTo>
                    <a:lnTo>
                      <a:pt x="1509" y="1313"/>
                    </a:lnTo>
                    <a:lnTo>
                      <a:pt x="1513" y="1315"/>
                    </a:lnTo>
                    <a:lnTo>
                      <a:pt x="1517" y="1315"/>
                    </a:lnTo>
                    <a:lnTo>
                      <a:pt x="1521" y="1318"/>
                    </a:lnTo>
                    <a:lnTo>
                      <a:pt x="1525" y="1319"/>
                    </a:lnTo>
                    <a:lnTo>
                      <a:pt x="1529" y="1321"/>
                    </a:lnTo>
                    <a:lnTo>
                      <a:pt x="1533" y="1323"/>
                    </a:lnTo>
                    <a:lnTo>
                      <a:pt x="1537" y="1322"/>
                    </a:lnTo>
                    <a:lnTo>
                      <a:pt x="1541" y="1324"/>
                    </a:lnTo>
                    <a:lnTo>
                      <a:pt x="1545" y="1326"/>
                    </a:lnTo>
                    <a:lnTo>
                      <a:pt x="1549" y="1326"/>
                    </a:lnTo>
                    <a:lnTo>
                      <a:pt x="1553" y="1330"/>
                    </a:lnTo>
                    <a:lnTo>
                      <a:pt x="1557" y="1330"/>
                    </a:lnTo>
                    <a:lnTo>
                      <a:pt x="1561" y="1330"/>
                    </a:lnTo>
                    <a:lnTo>
                      <a:pt x="1565" y="1330"/>
                    </a:lnTo>
                    <a:lnTo>
                      <a:pt x="1569" y="1331"/>
                    </a:lnTo>
                    <a:lnTo>
                      <a:pt x="1573" y="1332"/>
                    </a:lnTo>
                    <a:lnTo>
                      <a:pt x="1576" y="1333"/>
                    </a:lnTo>
                    <a:lnTo>
                      <a:pt x="1580" y="1334"/>
                    </a:lnTo>
                    <a:lnTo>
                      <a:pt x="1584" y="1334"/>
                    </a:lnTo>
                    <a:lnTo>
                      <a:pt x="1588" y="1334"/>
                    </a:lnTo>
                    <a:lnTo>
                      <a:pt x="1592" y="1336"/>
                    </a:lnTo>
                    <a:lnTo>
                      <a:pt x="1596" y="1336"/>
                    </a:lnTo>
                    <a:lnTo>
                      <a:pt x="1600" y="1337"/>
                    </a:lnTo>
                    <a:lnTo>
                      <a:pt x="1604" y="1338"/>
                    </a:lnTo>
                    <a:lnTo>
                      <a:pt x="1608" y="1337"/>
                    </a:lnTo>
                    <a:lnTo>
                      <a:pt x="1612" y="1338"/>
                    </a:lnTo>
                    <a:lnTo>
                      <a:pt x="1616" y="1338"/>
                    </a:lnTo>
                    <a:lnTo>
                      <a:pt x="1620" y="1339"/>
                    </a:lnTo>
                    <a:lnTo>
                      <a:pt x="1624" y="1338"/>
                    </a:lnTo>
                    <a:lnTo>
                      <a:pt x="1628" y="1340"/>
                    </a:lnTo>
                    <a:lnTo>
                      <a:pt x="1632" y="1340"/>
                    </a:lnTo>
                    <a:lnTo>
                      <a:pt x="1636" y="1339"/>
                    </a:lnTo>
                    <a:lnTo>
                      <a:pt x="1640" y="1340"/>
                    </a:lnTo>
                    <a:lnTo>
                      <a:pt x="1643" y="1338"/>
                    </a:lnTo>
                    <a:lnTo>
                      <a:pt x="1647" y="1339"/>
                    </a:lnTo>
                    <a:lnTo>
                      <a:pt x="1651" y="1339"/>
                    </a:lnTo>
                    <a:lnTo>
                      <a:pt x="1655" y="1339"/>
                    </a:lnTo>
                    <a:lnTo>
                      <a:pt x="1659" y="1338"/>
                    </a:lnTo>
                    <a:lnTo>
                      <a:pt x="1663" y="1339"/>
                    </a:lnTo>
                    <a:lnTo>
                      <a:pt x="1667" y="1337"/>
                    </a:lnTo>
                    <a:lnTo>
                      <a:pt x="1671" y="1338"/>
                    </a:lnTo>
                    <a:lnTo>
                      <a:pt x="1675" y="1337"/>
                    </a:lnTo>
                    <a:lnTo>
                      <a:pt x="1679" y="1337"/>
                    </a:lnTo>
                    <a:lnTo>
                      <a:pt x="1683" y="1337"/>
                    </a:lnTo>
                    <a:lnTo>
                      <a:pt x="1687" y="1337"/>
                    </a:lnTo>
                    <a:lnTo>
                      <a:pt x="1691" y="1335"/>
                    </a:lnTo>
                    <a:lnTo>
                      <a:pt x="1695" y="1334"/>
                    </a:lnTo>
                    <a:lnTo>
                      <a:pt x="1699" y="1335"/>
                    </a:lnTo>
                    <a:lnTo>
                      <a:pt x="1703" y="1335"/>
                    </a:lnTo>
                    <a:lnTo>
                      <a:pt x="1707" y="1333"/>
                    </a:lnTo>
                    <a:lnTo>
                      <a:pt x="1711" y="1331"/>
                    </a:lnTo>
                    <a:lnTo>
                      <a:pt x="1714" y="1331"/>
                    </a:lnTo>
                    <a:lnTo>
                      <a:pt x="1718" y="1330"/>
                    </a:lnTo>
                    <a:lnTo>
                      <a:pt x="1722" y="1330"/>
                    </a:lnTo>
                    <a:lnTo>
                      <a:pt x="1726" y="1330"/>
                    </a:lnTo>
                    <a:lnTo>
                      <a:pt x="1730" y="1326"/>
                    </a:lnTo>
                    <a:lnTo>
                      <a:pt x="1734" y="1326"/>
                    </a:lnTo>
                    <a:lnTo>
                      <a:pt x="1738" y="1324"/>
                    </a:lnTo>
                    <a:lnTo>
                      <a:pt x="1742" y="1324"/>
                    </a:lnTo>
                    <a:lnTo>
                      <a:pt x="1746" y="1322"/>
                    </a:lnTo>
                    <a:lnTo>
                      <a:pt x="1750" y="1322"/>
                    </a:lnTo>
                    <a:lnTo>
                      <a:pt x="1754" y="1321"/>
                    </a:lnTo>
                    <a:lnTo>
                      <a:pt x="1758" y="1319"/>
                    </a:lnTo>
                    <a:lnTo>
                      <a:pt x="1762" y="1318"/>
                    </a:lnTo>
                    <a:lnTo>
                      <a:pt x="1766" y="1316"/>
                    </a:lnTo>
                    <a:lnTo>
                      <a:pt x="1770" y="1315"/>
                    </a:lnTo>
                    <a:lnTo>
                      <a:pt x="1774" y="1314"/>
                    </a:lnTo>
                    <a:lnTo>
                      <a:pt x="1778" y="1312"/>
                    </a:lnTo>
                    <a:lnTo>
                      <a:pt x="1781" y="1312"/>
                    </a:lnTo>
                    <a:lnTo>
                      <a:pt x="1785" y="1307"/>
                    </a:lnTo>
                    <a:lnTo>
                      <a:pt x="1789" y="1307"/>
                    </a:lnTo>
                    <a:lnTo>
                      <a:pt x="1793" y="1305"/>
                    </a:lnTo>
                    <a:lnTo>
                      <a:pt x="1797" y="1303"/>
                    </a:lnTo>
                    <a:lnTo>
                      <a:pt x="1801" y="1302"/>
                    </a:lnTo>
                    <a:lnTo>
                      <a:pt x="1805" y="1300"/>
                    </a:lnTo>
                    <a:lnTo>
                      <a:pt x="1809" y="1298"/>
                    </a:lnTo>
                    <a:lnTo>
                      <a:pt x="1813" y="1296"/>
                    </a:lnTo>
                    <a:lnTo>
                      <a:pt x="1817" y="1295"/>
                    </a:lnTo>
                    <a:lnTo>
                      <a:pt x="1821" y="1293"/>
                    </a:lnTo>
                    <a:lnTo>
                      <a:pt x="1825" y="1292"/>
                    </a:lnTo>
                    <a:lnTo>
                      <a:pt x="1829" y="1289"/>
                    </a:lnTo>
                    <a:lnTo>
                      <a:pt x="1833" y="1287"/>
                    </a:lnTo>
                    <a:lnTo>
                      <a:pt x="1837" y="1285"/>
                    </a:lnTo>
                    <a:lnTo>
                      <a:pt x="1841" y="1282"/>
                    </a:lnTo>
                    <a:lnTo>
                      <a:pt x="1845" y="1281"/>
                    </a:lnTo>
                    <a:lnTo>
                      <a:pt x="1848" y="1278"/>
                    </a:lnTo>
                    <a:lnTo>
                      <a:pt x="1852" y="1276"/>
                    </a:lnTo>
                    <a:lnTo>
                      <a:pt x="1856" y="1275"/>
                    </a:lnTo>
                    <a:lnTo>
                      <a:pt x="1860" y="1272"/>
                    </a:lnTo>
                    <a:lnTo>
                      <a:pt x="1864" y="1270"/>
                    </a:lnTo>
                    <a:lnTo>
                      <a:pt x="1868" y="1267"/>
                    </a:lnTo>
                    <a:lnTo>
                      <a:pt x="1872" y="1263"/>
                    </a:lnTo>
                    <a:lnTo>
                      <a:pt x="1876" y="1263"/>
                    </a:lnTo>
                    <a:lnTo>
                      <a:pt x="1880" y="1260"/>
                    </a:lnTo>
                    <a:lnTo>
                      <a:pt x="1884" y="1258"/>
                    </a:lnTo>
                    <a:lnTo>
                      <a:pt x="1888" y="1254"/>
                    </a:lnTo>
                    <a:lnTo>
                      <a:pt x="1892" y="1253"/>
                    </a:lnTo>
                    <a:lnTo>
                      <a:pt x="1896" y="1251"/>
                    </a:lnTo>
                    <a:lnTo>
                      <a:pt x="1900" y="1248"/>
                    </a:lnTo>
                    <a:lnTo>
                      <a:pt x="1904" y="1245"/>
                    </a:lnTo>
                    <a:lnTo>
                      <a:pt x="1908" y="1241"/>
                    </a:lnTo>
                    <a:lnTo>
                      <a:pt x="1912" y="1240"/>
                    </a:lnTo>
                    <a:lnTo>
                      <a:pt x="1916" y="1236"/>
                    </a:lnTo>
                    <a:lnTo>
                      <a:pt x="1919" y="1233"/>
                    </a:lnTo>
                    <a:lnTo>
                      <a:pt x="1923" y="1232"/>
                    </a:lnTo>
                    <a:lnTo>
                      <a:pt x="1927" y="1228"/>
                    </a:lnTo>
                    <a:lnTo>
                      <a:pt x="1931" y="1226"/>
                    </a:lnTo>
                    <a:lnTo>
                      <a:pt x="1935" y="1222"/>
                    </a:lnTo>
                    <a:lnTo>
                      <a:pt x="1939" y="1219"/>
                    </a:lnTo>
                    <a:lnTo>
                      <a:pt x="1943" y="1218"/>
                    </a:lnTo>
                    <a:lnTo>
                      <a:pt x="1947" y="1213"/>
                    </a:lnTo>
                    <a:lnTo>
                      <a:pt x="1951" y="1211"/>
                    </a:lnTo>
                    <a:lnTo>
                      <a:pt x="1955" y="1210"/>
                    </a:lnTo>
                    <a:lnTo>
                      <a:pt x="1959" y="1205"/>
                    </a:lnTo>
                    <a:lnTo>
                      <a:pt x="1963" y="1202"/>
                    </a:lnTo>
                    <a:lnTo>
                      <a:pt x="1967" y="1199"/>
                    </a:lnTo>
                    <a:lnTo>
                      <a:pt x="1971" y="1195"/>
                    </a:lnTo>
                    <a:lnTo>
                      <a:pt x="1975" y="1193"/>
                    </a:lnTo>
                    <a:lnTo>
                      <a:pt x="1979" y="1189"/>
                    </a:lnTo>
                    <a:lnTo>
                      <a:pt x="1983" y="1188"/>
                    </a:lnTo>
                    <a:lnTo>
                      <a:pt x="1986" y="1181"/>
                    </a:lnTo>
                    <a:lnTo>
                      <a:pt x="1990" y="1180"/>
                    </a:lnTo>
                    <a:lnTo>
                      <a:pt x="1994" y="1177"/>
                    </a:lnTo>
                    <a:lnTo>
                      <a:pt x="1998" y="1174"/>
                    </a:lnTo>
                    <a:lnTo>
                      <a:pt x="2002" y="1169"/>
                    </a:lnTo>
                    <a:lnTo>
                      <a:pt x="2006" y="1167"/>
                    </a:lnTo>
                    <a:lnTo>
                      <a:pt x="2010" y="1163"/>
                    </a:lnTo>
                    <a:lnTo>
                      <a:pt x="2014" y="1160"/>
                    </a:lnTo>
                    <a:lnTo>
                      <a:pt x="2018" y="1154"/>
                    </a:lnTo>
                    <a:lnTo>
                      <a:pt x="2022" y="1152"/>
                    </a:lnTo>
                    <a:lnTo>
                      <a:pt x="2026" y="1150"/>
                    </a:lnTo>
                    <a:lnTo>
                      <a:pt x="2030" y="1146"/>
                    </a:lnTo>
                    <a:lnTo>
                      <a:pt x="2034" y="1141"/>
                    </a:lnTo>
                    <a:lnTo>
                      <a:pt x="2038" y="1140"/>
                    </a:lnTo>
                    <a:lnTo>
                      <a:pt x="2042" y="1136"/>
                    </a:lnTo>
                    <a:lnTo>
                      <a:pt x="2046" y="1132"/>
                    </a:lnTo>
                    <a:lnTo>
                      <a:pt x="2050" y="1129"/>
                    </a:lnTo>
                    <a:lnTo>
                      <a:pt x="2054" y="1124"/>
                    </a:lnTo>
                    <a:lnTo>
                      <a:pt x="2057" y="1121"/>
                    </a:lnTo>
                    <a:lnTo>
                      <a:pt x="2061" y="1119"/>
                    </a:lnTo>
                    <a:lnTo>
                      <a:pt x="2065" y="1116"/>
                    </a:lnTo>
                    <a:lnTo>
                      <a:pt x="2069" y="1111"/>
                    </a:lnTo>
                    <a:lnTo>
                      <a:pt x="2073" y="1107"/>
                    </a:lnTo>
                    <a:lnTo>
                      <a:pt x="2077" y="1103"/>
                    </a:lnTo>
                    <a:lnTo>
                      <a:pt x="2081" y="1099"/>
                    </a:lnTo>
                    <a:lnTo>
                      <a:pt x="2085" y="1097"/>
                    </a:lnTo>
                    <a:lnTo>
                      <a:pt x="2089" y="1092"/>
                    </a:lnTo>
                    <a:lnTo>
                      <a:pt x="2093" y="1088"/>
                    </a:lnTo>
                    <a:lnTo>
                      <a:pt x="2097" y="1084"/>
                    </a:lnTo>
                    <a:lnTo>
                      <a:pt x="2101" y="1080"/>
                    </a:lnTo>
                    <a:lnTo>
                      <a:pt x="2105" y="1077"/>
                    </a:lnTo>
                    <a:lnTo>
                      <a:pt x="2109" y="1074"/>
                    </a:lnTo>
                    <a:lnTo>
                      <a:pt x="2113" y="1069"/>
                    </a:lnTo>
                    <a:lnTo>
                      <a:pt x="2117" y="1066"/>
                    </a:lnTo>
                    <a:lnTo>
                      <a:pt x="2121" y="1062"/>
                    </a:lnTo>
                    <a:lnTo>
                      <a:pt x="2124" y="1059"/>
                    </a:lnTo>
                    <a:lnTo>
                      <a:pt x="2128" y="1053"/>
                    </a:lnTo>
                    <a:lnTo>
                      <a:pt x="2132" y="1051"/>
                    </a:lnTo>
                    <a:lnTo>
                      <a:pt x="2136" y="1048"/>
                    </a:lnTo>
                    <a:lnTo>
                      <a:pt x="2140" y="1043"/>
                    </a:lnTo>
                    <a:lnTo>
                      <a:pt x="2144" y="1039"/>
                    </a:lnTo>
                    <a:lnTo>
                      <a:pt x="2148" y="1035"/>
                    </a:lnTo>
                    <a:lnTo>
                      <a:pt x="2152" y="1031"/>
                    </a:lnTo>
                    <a:lnTo>
                      <a:pt x="2156" y="1028"/>
                    </a:lnTo>
                    <a:lnTo>
                      <a:pt x="2160" y="1024"/>
                    </a:lnTo>
                    <a:lnTo>
                      <a:pt x="2164" y="1018"/>
                    </a:lnTo>
                    <a:lnTo>
                      <a:pt x="2168" y="1015"/>
                    </a:lnTo>
                    <a:lnTo>
                      <a:pt x="2172" y="1011"/>
                    </a:lnTo>
                    <a:lnTo>
                      <a:pt x="2176" y="1006"/>
                    </a:lnTo>
                    <a:lnTo>
                      <a:pt x="2180" y="1005"/>
                    </a:lnTo>
                    <a:lnTo>
                      <a:pt x="2184" y="999"/>
                    </a:lnTo>
                    <a:lnTo>
                      <a:pt x="2188" y="995"/>
                    </a:lnTo>
                    <a:lnTo>
                      <a:pt x="2191" y="991"/>
                    </a:lnTo>
                    <a:lnTo>
                      <a:pt x="2195" y="988"/>
                    </a:lnTo>
                    <a:lnTo>
                      <a:pt x="2199" y="983"/>
                    </a:lnTo>
                    <a:lnTo>
                      <a:pt x="2203" y="979"/>
                    </a:lnTo>
                    <a:lnTo>
                      <a:pt x="2207" y="975"/>
                    </a:lnTo>
                    <a:lnTo>
                      <a:pt x="2211" y="971"/>
                    </a:lnTo>
                    <a:lnTo>
                      <a:pt x="2215" y="966"/>
                    </a:lnTo>
                    <a:lnTo>
                      <a:pt x="2219" y="963"/>
                    </a:lnTo>
                    <a:lnTo>
                      <a:pt x="2223" y="958"/>
                    </a:lnTo>
                    <a:lnTo>
                      <a:pt x="2227" y="954"/>
                    </a:lnTo>
                    <a:lnTo>
                      <a:pt x="2231" y="950"/>
                    </a:lnTo>
                    <a:lnTo>
                      <a:pt x="2235" y="947"/>
                    </a:lnTo>
                    <a:lnTo>
                      <a:pt x="2239" y="941"/>
                    </a:lnTo>
                    <a:lnTo>
                      <a:pt x="2243" y="937"/>
                    </a:lnTo>
                    <a:lnTo>
                      <a:pt x="2247" y="934"/>
                    </a:lnTo>
                    <a:lnTo>
                      <a:pt x="2251" y="929"/>
                    </a:lnTo>
                    <a:lnTo>
                      <a:pt x="2255" y="927"/>
                    </a:lnTo>
                    <a:lnTo>
                      <a:pt x="2259" y="921"/>
                    </a:lnTo>
                    <a:lnTo>
                      <a:pt x="2262" y="916"/>
                    </a:lnTo>
                    <a:lnTo>
                      <a:pt x="2266" y="913"/>
                    </a:lnTo>
                    <a:lnTo>
                      <a:pt x="2270" y="908"/>
                    </a:lnTo>
                    <a:lnTo>
                      <a:pt x="2274" y="906"/>
                    </a:lnTo>
                    <a:lnTo>
                      <a:pt x="2278" y="900"/>
                    </a:lnTo>
                    <a:lnTo>
                      <a:pt x="2282" y="896"/>
                    </a:lnTo>
                    <a:lnTo>
                      <a:pt x="2286" y="892"/>
                    </a:lnTo>
                    <a:lnTo>
                      <a:pt x="2290" y="887"/>
                    </a:lnTo>
                    <a:lnTo>
                      <a:pt x="2294" y="883"/>
                    </a:lnTo>
                    <a:lnTo>
                      <a:pt x="2298" y="879"/>
                    </a:lnTo>
                    <a:lnTo>
                      <a:pt x="2302" y="875"/>
                    </a:lnTo>
                    <a:lnTo>
                      <a:pt x="2306" y="871"/>
                    </a:lnTo>
                    <a:lnTo>
                      <a:pt x="2310" y="867"/>
                    </a:lnTo>
                    <a:lnTo>
                      <a:pt x="2314" y="863"/>
                    </a:lnTo>
                    <a:lnTo>
                      <a:pt x="2318" y="858"/>
                    </a:lnTo>
                    <a:lnTo>
                      <a:pt x="2322" y="854"/>
                    </a:lnTo>
                    <a:lnTo>
                      <a:pt x="2326" y="849"/>
                    </a:lnTo>
                    <a:lnTo>
                      <a:pt x="2329" y="846"/>
                    </a:lnTo>
                    <a:lnTo>
                      <a:pt x="2333" y="842"/>
                    </a:lnTo>
                    <a:lnTo>
                      <a:pt x="2337" y="838"/>
                    </a:lnTo>
                    <a:lnTo>
                      <a:pt x="2341" y="833"/>
                    </a:lnTo>
                    <a:lnTo>
                      <a:pt x="2345" y="829"/>
                    </a:lnTo>
                    <a:lnTo>
                      <a:pt x="2349" y="825"/>
                    </a:lnTo>
                    <a:lnTo>
                      <a:pt x="2353" y="821"/>
                    </a:lnTo>
                    <a:lnTo>
                      <a:pt x="2357" y="816"/>
                    </a:lnTo>
                    <a:lnTo>
                      <a:pt x="2361" y="811"/>
                    </a:lnTo>
                    <a:lnTo>
                      <a:pt x="2365" y="809"/>
                    </a:lnTo>
                    <a:lnTo>
                      <a:pt x="2369" y="804"/>
                    </a:lnTo>
                    <a:lnTo>
                      <a:pt x="2373" y="801"/>
                    </a:lnTo>
                    <a:lnTo>
                      <a:pt x="2377" y="796"/>
                    </a:lnTo>
                    <a:lnTo>
                      <a:pt x="2381" y="792"/>
                    </a:lnTo>
                    <a:lnTo>
                      <a:pt x="2385" y="787"/>
                    </a:lnTo>
                    <a:lnTo>
                      <a:pt x="2389" y="783"/>
                    </a:lnTo>
                    <a:lnTo>
                      <a:pt x="2393" y="779"/>
                    </a:lnTo>
                    <a:lnTo>
                      <a:pt x="2396" y="777"/>
                    </a:lnTo>
                    <a:lnTo>
                      <a:pt x="2400" y="772"/>
                    </a:lnTo>
                    <a:lnTo>
                      <a:pt x="2404" y="766"/>
                    </a:lnTo>
                    <a:lnTo>
                      <a:pt x="2408" y="763"/>
                    </a:lnTo>
                    <a:lnTo>
                      <a:pt x="2412" y="758"/>
                    </a:lnTo>
                    <a:lnTo>
                      <a:pt x="2416" y="754"/>
                    </a:lnTo>
                    <a:lnTo>
                      <a:pt x="2420" y="751"/>
                    </a:lnTo>
                    <a:lnTo>
                      <a:pt x="2424" y="746"/>
                    </a:lnTo>
                    <a:lnTo>
                      <a:pt x="2428" y="742"/>
                    </a:lnTo>
                    <a:lnTo>
                      <a:pt x="2432" y="738"/>
                    </a:lnTo>
                    <a:lnTo>
                      <a:pt x="2436" y="733"/>
                    </a:lnTo>
                    <a:lnTo>
                      <a:pt x="2440" y="729"/>
                    </a:lnTo>
                    <a:lnTo>
                      <a:pt x="2444" y="725"/>
                    </a:lnTo>
                    <a:lnTo>
                      <a:pt x="2448" y="722"/>
                    </a:lnTo>
                    <a:lnTo>
                      <a:pt x="2452" y="717"/>
                    </a:lnTo>
                    <a:lnTo>
                      <a:pt x="2456" y="712"/>
                    </a:lnTo>
                    <a:lnTo>
                      <a:pt x="2460" y="708"/>
                    </a:lnTo>
                    <a:lnTo>
                      <a:pt x="2464" y="706"/>
                    </a:lnTo>
                    <a:lnTo>
                      <a:pt x="2467" y="701"/>
                    </a:lnTo>
                    <a:lnTo>
                      <a:pt x="2471" y="695"/>
                    </a:lnTo>
                    <a:lnTo>
                      <a:pt x="2475" y="693"/>
                    </a:lnTo>
                    <a:lnTo>
                      <a:pt x="2479" y="688"/>
                    </a:lnTo>
                    <a:lnTo>
                      <a:pt x="2483" y="685"/>
                    </a:lnTo>
                    <a:lnTo>
                      <a:pt x="2487" y="679"/>
                    </a:lnTo>
                    <a:lnTo>
                      <a:pt x="2491" y="677"/>
                    </a:lnTo>
                    <a:lnTo>
                      <a:pt x="2495" y="672"/>
                    </a:lnTo>
                    <a:lnTo>
                      <a:pt x="2499" y="668"/>
                    </a:lnTo>
                    <a:lnTo>
                      <a:pt x="2503" y="665"/>
                    </a:lnTo>
                    <a:lnTo>
                      <a:pt x="2507" y="661"/>
                    </a:lnTo>
                    <a:lnTo>
                      <a:pt x="2511" y="656"/>
                    </a:lnTo>
                    <a:lnTo>
                      <a:pt x="2515" y="652"/>
                    </a:lnTo>
                    <a:lnTo>
                      <a:pt x="2519" y="648"/>
                    </a:lnTo>
                    <a:lnTo>
                      <a:pt x="2523" y="644"/>
                    </a:lnTo>
                    <a:lnTo>
                      <a:pt x="2527" y="640"/>
                    </a:lnTo>
                    <a:lnTo>
                      <a:pt x="2531" y="638"/>
                    </a:lnTo>
                    <a:lnTo>
                      <a:pt x="2534" y="633"/>
                    </a:lnTo>
                    <a:lnTo>
                      <a:pt x="2538" y="628"/>
                    </a:lnTo>
                    <a:lnTo>
                      <a:pt x="2542" y="625"/>
                    </a:lnTo>
                    <a:lnTo>
                      <a:pt x="2546" y="622"/>
                    </a:lnTo>
                    <a:lnTo>
                      <a:pt x="2550" y="617"/>
                    </a:lnTo>
                    <a:lnTo>
                      <a:pt x="2554" y="612"/>
                    </a:lnTo>
                    <a:lnTo>
                      <a:pt x="2558" y="610"/>
                    </a:lnTo>
                    <a:lnTo>
                      <a:pt x="2562" y="607"/>
                    </a:lnTo>
                    <a:lnTo>
                      <a:pt x="2566" y="601"/>
                    </a:lnTo>
                    <a:lnTo>
                      <a:pt x="2570" y="598"/>
                    </a:lnTo>
                    <a:lnTo>
                      <a:pt x="2574" y="595"/>
                    </a:lnTo>
                    <a:lnTo>
                      <a:pt x="2578" y="591"/>
                    </a:lnTo>
                    <a:lnTo>
                      <a:pt x="2582" y="587"/>
                    </a:lnTo>
                    <a:lnTo>
                      <a:pt x="2586" y="583"/>
                    </a:lnTo>
                    <a:lnTo>
                      <a:pt x="2590" y="579"/>
                    </a:lnTo>
                    <a:lnTo>
                      <a:pt x="2594" y="575"/>
                    </a:lnTo>
                    <a:lnTo>
                      <a:pt x="2598" y="572"/>
                    </a:lnTo>
                    <a:lnTo>
                      <a:pt x="2602" y="567"/>
                    </a:lnTo>
                    <a:lnTo>
                      <a:pt x="2605" y="564"/>
                    </a:lnTo>
                    <a:lnTo>
                      <a:pt x="2609" y="560"/>
                    </a:lnTo>
                    <a:lnTo>
                      <a:pt x="2613" y="558"/>
                    </a:lnTo>
                    <a:lnTo>
                      <a:pt x="2617" y="553"/>
                    </a:lnTo>
                    <a:lnTo>
                      <a:pt x="2621" y="549"/>
                    </a:lnTo>
                    <a:lnTo>
                      <a:pt x="2625" y="545"/>
                    </a:lnTo>
                    <a:lnTo>
                      <a:pt x="2629" y="542"/>
                    </a:lnTo>
                    <a:lnTo>
                      <a:pt x="2633" y="538"/>
                    </a:lnTo>
                    <a:lnTo>
                      <a:pt x="2637" y="535"/>
                    </a:lnTo>
                    <a:lnTo>
                      <a:pt x="2641" y="530"/>
                    </a:lnTo>
                    <a:lnTo>
                      <a:pt x="2645" y="528"/>
                    </a:lnTo>
                    <a:lnTo>
                      <a:pt x="2649" y="523"/>
                    </a:lnTo>
                    <a:lnTo>
                      <a:pt x="2653" y="520"/>
                    </a:lnTo>
                    <a:lnTo>
                      <a:pt x="2657" y="517"/>
                    </a:lnTo>
                    <a:lnTo>
                      <a:pt x="2661" y="513"/>
                    </a:lnTo>
                    <a:lnTo>
                      <a:pt x="2665" y="509"/>
                    </a:lnTo>
                    <a:lnTo>
                      <a:pt x="2669" y="507"/>
                    </a:lnTo>
                    <a:lnTo>
                      <a:pt x="2672" y="503"/>
                    </a:lnTo>
                    <a:lnTo>
                      <a:pt x="2676" y="499"/>
                    </a:lnTo>
                    <a:lnTo>
                      <a:pt x="2680" y="496"/>
                    </a:lnTo>
                    <a:lnTo>
                      <a:pt x="2684" y="493"/>
                    </a:lnTo>
                    <a:lnTo>
                      <a:pt x="2688" y="489"/>
                    </a:lnTo>
                    <a:lnTo>
                      <a:pt x="2692" y="485"/>
                    </a:lnTo>
                    <a:lnTo>
                      <a:pt x="2696" y="482"/>
                    </a:lnTo>
                    <a:lnTo>
                      <a:pt x="2700" y="478"/>
                    </a:lnTo>
                    <a:lnTo>
                      <a:pt x="2704" y="477"/>
                    </a:lnTo>
                    <a:lnTo>
                      <a:pt x="2708" y="471"/>
                    </a:lnTo>
                    <a:lnTo>
                      <a:pt x="2712" y="468"/>
                    </a:lnTo>
                    <a:lnTo>
                      <a:pt x="2716" y="463"/>
                    </a:lnTo>
                    <a:lnTo>
                      <a:pt x="2720" y="461"/>
                    </a:lnTo>
                    <a:lnTo>
                      <a:pt x="2724" y="457"/>
                    </a:lnTo>
                    <a:lnTo>
                      <a:pt x="2728" y="454"/>
                    </a:lnTo>
                    <a:lnTo>
                      <a:pt x="2732" y="451"/>
                    </a:lnTo>
                    <a:lnTo>
                      <a:pt x="2736" y="448"/>
                    </a:lnTo>
                    <a:lnTo>
                      <a:pt x="2739" y="444"/>
                    </a:lnTo>
                    <a:lnTo>
                      <a:pt x="2743" y="440"/>
                    </a:lnTo>
                    <a:lnTo>
                      <a:pt x="2747" y="437"/>
                    </a:lnTo>
                    <a:lnTo>
                      <a:pt x="2751" y="434"/>
                    </a:lnTo>
                    <a:lnTo>
                      <a:pt x="2755" y="432"/>
                    </a:lnTo>
                    <a:lnTo>
                      <a:pt x="2759" y="428"/>
                    </a:lnTo>
                    <a:lnTo>
                      <a:pt x="2763" y="424"/>
                    </a:lnTo>
                    <a:lnTo>
                      <a:pt x="2767" y="422"/>
                    </a:lnTo>
                    <a:lnTo>
                      <a:pt x="2771" y="418"/>
                    </a:lnTo>
                    <a:lnTo>
                      <a:pt x="2775" y="414"/>
                    </a:lnTo>
                    <a:lnTo>
                      <a:pt x="2779" y="414"/>
                    </a:lnTo>
                    <a:lnTo>
                      <a:pt x="2783" y="410"/>
                    </a:lnTo>
                    <a:lnTo>
                      <a:pt x="2787" y="406"/>
                    </a:lnTo>
                    <a:lnTo>
                      <a:pt x="2791" y="403"/>
                    </a:lnTo>
                    <a:lnTo>
                      <a:pt x="2795" y="400"/>
                    </a:lnTo>
                    <a:lnTo>
                      <a:pt x="2799" y="396"/>
                    </a:lnTo>
                    <a:lnTo>
                      <a:pt x="2803" y="393"/>
                    </a:lnTo>
                    <a:lnTo>
                      <a:pt x="2807" y="391"/>
                    </a:lnTo>
                    <a:lnTo>
                      <a:pt x="2810" y="388"/>
                    </a:lnTo>
                    <a:lnTo>
                      <a:pt x="2814" y="384"/>
                    </a:lnTo>
                    <a:lnTo>
                      <a:pt x="2818" y="381"/>
                    </a:lnTo>
                    <a:lnTo>
                      <a:pt x="2822" y="378"/>
                    </a:lnTo>
                    <a:lnTo>
                      <a:pt x="2826" y="376"/>
                    </a:lnTo>
                    <a:lnTo>
                      <a:pt x="2830" y="373"/>
                    </a:lnTo>
                    <a:lnTo>
                      <a:pt x="2834" y="368"/>
                    </a:lnTo>
                    <a:lnTo>
                      <a:pt x="2838" y="366"/>
                    </a:lnTo>
                    <a:lnTo>
                      <a:pt x="2842" y="364"/>
                    </a:lnTo>
                    <a:lnTo>
                      <a:pt x="2846" y="360"/>
                    </a:lnTo>
                    <a:lnTo>
                      <a:pt x="2850" y="357"/>
                    </a:lnTo>
                    <a:lnTo>
                      <a:pt x="2854" y="354"/>
                    </a:lnTo>
                    <a:lnTo>
                      <a:pt x="2858" y="351"/>
                    </a:lnTo>
                    <a:lnTo>
                      <a:pt x="2862" y="350"/>
                    </a:lnTo>
                    <a:lnTo>
                      <a:pt x="2866" y="346"/>
                    </a:lnTo>
                    <a:lnTo>
                      <a:pt x="2870" y="344"/>
                    </a:lnTo>
                    <a:lnTo>
                      <a:pt x="2874" y="341"/>
                    </a:lnTo>
                    <a:lnTo>
                      <a:pt x="2877" y="337"/>
                    </a:lnTo>
                    <a:lnTo>
                      <a:pt x="2881" y="335"/>
                    </a:lnTo>
                    <a:lnTo>
                      <a:pt x="2885" y="333"/>
                    </a:lnTo>
                    <a:lnTo>
                      <a:pt x="2889" y="328"/>
                    </a:lnTo>
                    <a:lnTo>
                      <a:pt x="2893" y="327"/>
                    </a:lnTo>
                    <a:lnTo>
                      <a:pt x="2897" y="324"/>
                    </a:lnTo>
                    <a:lnTo>
                      <a:pt x="2901" y="320"/>
                    </a:lnTo>
                    <a:lnTo>
                      <a:pt x="2905" y="318"/>
                    </a:lnTo>
                    <a:lnTo>
                      <a:pt x="2909" y="316"/>
                    </a:lnTo>
                    <a:lnTo>
                      <a:pt x="2913" y="313"/>
                    </a:lnTo>
                    <a:lnTo>
                      <a:pt x="2917" y="310"/>
                    </a:lnTo>
                    <a:lnTo>
                      <a:pt x="2921" y="308"/>
                    </a:lnTo>
                    <a:lnTo>
                      <a:pt x="2925" y="306"/>
                    </a:lnTo>
                    <a:lnTo>
                      <a:pt x="2929" y="303"/>
                    </a:lnTo>
                    <a:lnTo>
                      <a:pt x="2933" y="300"/>
                    </a:lnTo>
                    <a:lnTo>
                      <a:pt x="2937" y="297"/>
                    </a:lnTo>
                    <a:lnTo>
                      <a:pt x="2941" y="296"/>
                    </a:lnTo>
                    <a:lnTo>
                      <a:pt x="2944" y="292"/>
                    </a:lnTo>
                    <a:lnTo>
                      <a:pt x="2948" y="291"/>
                    </a:lnTo>
                    <a:lnTo>
                      <a:pt x="2952" y="288"/>
                    </a:lnTo>
                    <a:lnTo>
                      <a:pt x="2956" y="285"/>
                    </a:lnTo>
                    <a:lnTo>
                      <a:pt x="2960" y="283"/>
                    </a:lnTo>
                    <a:lnTo>
                      <a:pt x="2964" y="279"/>
                    </a:lnTo>
                    <a:lnTo>
                      <a:pt x="2968" y="277"/>
                    </a:lnTo>
                    <a:lnTo>
                      <a:pt x="2972" y="276"/>
                    </a:lnTo>
                    <a:lnTo>
                      <a:pt x="2976" y="272"/>
                    </a:lnTo>
                    <a:lnTo>
                      <a:pt x="2980" y="270"/>
                    </a:lnTo>
                    <a:lnTo>
                      <a:pt x="2984" y="267"/>
                    </a:lnTo>
                    <a:lnTo>
                      <a:pt x="2988" y="267"/>
                    </a:lnTo>
                    <a:lnTo>
                      <a:pt x="2992" y="263"/>
                    </a:lnTo>
                    <a:lnTo>
                      <a:pt x="2996" y="261"/>
                    </a:lnTo>
                    <a:lnTo>
                      <a:pt x="3000" y="258"/>
                    </a:lnTo>
                    <a:lnTo>
                      <a:pt x="3004" y="255"/>
                    </a:lnTo>
                    <a:lnTo>
                      <a:pt x="3008" y="255"/>
                    </a:lnTo>
                    <a:lnTo>
                      <a:pt x="3012" y="252"/>
                    </a:lnTo>
                    <a:lnTo>
                      <a:pt x="3015" y="249"/>
                    </a:lnTo>
                    <a:lnTo>
                      <a:pt x="3019" y="247"/>
                    </a:lnTo>
                    <a:lnTo>
                      <a:pt x="3023" y="244"/>
                    </a:lnTo>
                    <a:lnTo>
                      <a:pt x="3027" y="243"/>
                    </a:lnTo>
                    <a:lnTo>
                      <a:pt x="3031" y="240"/>
                    </a:lnTo>
                    <a:lnTo>
                      <a:pt x="3035" y="238"/>
                    </a:lnTo>
                    <a:lnTo>
                      <a:pt x="3039" y="235"/>
                    </a:lnTo>
                    <a:lnTo>
                      <a:pt x="3043" y="234"/>
                    </a:lnTo>
                    <a:lnTo>
                      <a:pt x="3047" y="231"/>
                    </a:lnTo>
                    <a:lnTo>
                      <a:pt x="3051" y="230"/>
                    </a:lnTo>
                    <a:lnTo>
                      <a:pt x="3055" y="228"/>
                    </a:lnTo>
                    <a:lnTo>
                      <a:pt x="3059" y="224"/>
                    </a:lnTo>
                    <a:lnTo>
                      <a:pt x="3063" y="224"/>
                    </a:lnTo>
                    <a:lnTo>
                      <a:pt x="3067" y="219"/>
                    </a:lnTo>
                    <a:lnTo>
                      <a:pt x="3071" y="218"/>
                    </a:lnTo>
                    <a:lnTo>
                      <a:pt x="3075" y="217"/>
                    </a:lnTo>
                    <a:lnTo>
                      <a:pt x="3079" y="215"/>
                    </a:lnTo>
                    <a:lnTo>
                      <a:pt x="3082" y="213"/>
                    </a:lnTo>
                    <a:lnTo>
                      <a:pt x="3086" y="210"/>
                    </a:lnTo>
                    <a:lnTo>
                      <a:pt x="3090" y="208"/>
                    </a:lnTo>
                    <a:lnTo>
                      <a:pt x="3094" y="206"/>
                    </a:lnTo>
                    <a:lnTo>
                      <a:pt x="3098" y="205"/>
                    </a:lnTo>
                    <a:lnTo>
                      <a:pt x="3102" y="201"/>
                    </a:lnTo>
                    <a:lnTo>
                      <a:pt x="3106" y="200"/>
                    </a:lnTo>
                    <a:lnTo>
                      <a:pt x="3110" y="199"/>
                    </a:lnTo>
                    <a:lnTo>
                      <a:pt x="3114" y="196"/>
                    </a:lnTo>
                    <a:lnTo>
                      <a:pt x="3118" y="195"/>
                    </a:lnTo>
                    <a:lnTo>
                      <a:pt x="3122" y="193"/>
                    </a:lnTo>
                    <a:lnTo>
                      <a:pt x="3126" y="191"/>
                    </a:lnTo>
                    <a:lnTo>
                      <a:pt x="3130" y="189"/>
                    </a:lnTo>
                    <a:lnTo>
                      <a:pt x="3134" y="187"/>
                    </a:lnTo>
                    <a:lnTo>
                      <a:pt x="3138" y="186"/>
                    </a:lnTo>
                    <a:lnTo>
                      <a:pt x="3142" y="183"/>
                    </a:lnTo>
                    <a:lnTo>
                      <a:pt x="3146" y="181"/>
                    </a:lnTo>
                    <a:lnTo>
                      <a:pt x="3150" y="18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6" name="Freeform 2758"/>
              <p:cNvSpPr>
                <a:spLocks/>
              </p:cNvSpPr>
              <p:nvPr/>
            </p:nvSpPr>
            <p:spPr bwMode="auto">
              <a:xfrm flipV="1">
                <a:off x="506" y="1695"/>
                <a:ext cx="1814" cy="22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7"/>
                  </a:cxn>
                  <a:cxn ang="0">
                    <a:pos x="354" y="10"/>
                  </a:cxn>
                  <a:cxn ang="0">
                    <a:pos x="406" y="16"/>
                  </a:cxn>
                  <a:cxn ang="0">
                    <a:pos x="457" y="24"/>
                  </a:cxn>
                  <a:cxn ang="0">
                    <a:pos x="508" y="35"/>
                  </a:cxn>
                  <a:cxn ang="0">
                    <a:pos x="559" y="48"/>
                  </a:cxn>
                  <a:cxn ang="0">
                    <a:pos x="611" y="61"/>
                  </a:cxn>
                  <a:cxn ang="0">
                    <a:pos x="662" y="78"/>
                  </a:cxn>
                  <a:cxn ang="0">
                    <a:pos x="713" y="97"/>
                  </a:cxn>
                  <a:cxn ang="0">
                    <a:pos x="764" y="117"/>
                  </a:cxn>
                  <a:cxn ang="0">
                    <a:pos x="816" y="138"/>
                  </a:cxn>
                  <a:cxn ang="0">
                    <a:pos x="867" y="161"/>
                  </a:cxn>
                  <a:cxn ang="0">
                    <a:pos x="918" y="184"/>
                  </a:cxn>
                  <a:cxn ang="0">
                    <a:pos x="969" y="208"/>
                  </a:cxn>
                  <a:cxn ang="0">
                    <a:pos x="1021" y="231"/>
                  </a:cxn>
                  <a:cxn ang="0">
                    <a:pos x="1072" y="252"/>
                  </a:cxn>
                  <a:cxn ang="0">
                    <a:pos x="1123" y="276"/>
                  </a:cxn>
                  <a:cxn ang="0">
                    <a:pos x="1174" y="295"/>
                  </a:cxn>
                  <a:cxn ang="0">
                    <a:pos x="1226" y="316"/>
                  </a:cxn>
                  <a:cxn ang="0">
                    <a:pos x="1277" y="331"/>
                  </a:cxn>
                  <a:cxn ang="0">
                    <a:pos x="1328" y="346"/>
                  </a:cxn>
                  <a:cxn ang="0">
                    <a:pos x="1379" y="359"/>
                  </a:cxn>
                  <a:cxn ang="0">
                    <a:pos x="1431" y="369"/>
                  </a:cxn>
                  <a:cxn ang="0">
                    <a:pos x="1482" y="378"/>
                  </a:cxn>
                  <a:cxn ang="0">
                    <a:pos x="1533" y="383"/>
                  </a:cxn>
                  <a:cxn ang="0">
                    <a:pos x="1584" y="386"/>
                  </a:cxn>
                  <a:cxn ang="0">
                    <a:pos x="1636" y="389"/>
                  </a:cxn>
                  <a:cxn ang="0">
                    <a:pos x="1687" y="386"/>
                  </a:cxn>
                  <a:cxn ang="0">
                    <a:pos x="1738" y="384"/>
                  </a:cxn>
                  <a:cxn ang="0">
                    <a:pos x="1789" y="378"/>
                  </a:cxn>
                  <a:cxn ang="0">
                    <a:pos x="1841" y="371"/>
                  </a:cxn>
                  <a:cxn ang="0">
                    <a:pos x="1892" y="360"/>
                  </a:cxn>
                  <a:cxn ang="0">
                    <a:pos x="1943" y="349"/>
                  </a:cxn>
                  <a:cxn ang="0">
                    <a:pos x="1994" y="339"/>
                  </a:cxn>
                  <a:cxn ang="0">
                    <a:pos x="2046" y="325"/>
                  </a:cxn>
                  <a:cxn ang="0">
                    <a:pos x="2097" y="313"/>
                  </a:cxn>
                  <a:cxn ang="0">
                    <a:pos x="2148" y="298"/>
                  </a:cxn>
                  <a:cxn ang="0">
                    <a:pos x="2199" y="282"/>
                  </a:cxn>
                  <a:cxn ang="0">
                    <a:pos x="2251" y="266"/>
                  </a:cxn>
                  <a:cxn ang="0">
                    <a:pos x="2302" y="250"/>
                  </a:cxn>
                  <a:cxn ang="0">
                    <a:pos x="2353" y="236"/>
                  </a:cxn>
                  <a:cxn ang="0">
                    <a:pos x="2404" y="220"/>
                  </a:cxn>
                  <a:cxn ang="0">
                    <a:pos x="2456" y="204"/>
                  </a:cxn>
                  <a:cxn ang="0">
                    <a:pos x="2507" y="189"/>
                  </a:cxn>
                  <a:cxn ang="0">
                    <a:pos x="2558" y="175"/>
                  </a:cxn>
                  <a:cxn ang="0">
                    <a:pos x="2609" y="161"/>
                  </a:cxn>
                  <a:cxn ang="0">
                    <a:pos x="2661" y="147"/>
                  </a:cxn>
                  <a:cxn ang="0">
                    <a:pos x="2712" y="134"/>
                  </a:cxn>
                  <a:cxn ang="0">
                    <a:pos x="2763" y="122"/>
                  </a:cxn>
                  <a:cxn ang="0">
                    <a:pos x="2814" y="111"/>
                  </a:cxn>
                  <a:cxn ang="0">
                    <a:pos x="2866" y="99"/>
                  </a:cxn>
                  <a:cxn ang="0">
                    <a:pos x="2917" y="90"/>
                  </a:cxn>
                  <a:cxn ang="0">
                    <a:pos x="2968" y="81"/>
                  </a:cxn>
                  <a:cxn ang="0">
                    <a:pos x="3019" y="73"/>
                  </a:cxn>
                  <a:cxn ang="0">
                    <a:pos x="3071" y="63"/>
                  </a:cxn>
                  <a:cxn ang="0">
                    <a:pos x="3122" y="57"/>
                  </a:cxn>
                </a:cxnLst>
                <a:rect l="0" t="0" r="r" b="b"/>
                <a:pathLst>
                  <a:path w="3150" h="390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0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3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1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4"/>
                    </a:lnTo>
                    <a:lnTo>
                      <a:pt x="287" y="7"/>
                    </a:lnTo>
                    <a:lnTo>
                      <a:pt x="291" y="4"/>
                    </a:lnTo>
                    <a:lnTo>
                      <a:pt x="295" y="6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6"/>
                    </a:lnTo>
                    <a:lnTo>
                      <a:pt x="311" y="7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7"/>
                    </a:lnTo>
                    <a:lnTo>
                      <a:pt x="327" y="7"/>
                    </a:lnTo>
                    <a:lnTo>
                      <a:pt x="331" y="8"/>
                    </a:lnTo>
                    <a:lnTo>
                      <a:pt x="335" y="9"/>
                    </a:lnTo>
                    <a:lnTo>
                      <a:pt x="339" y="9"/>
                    </a:lnTo>
                    <a:lnTo>
                      <a:pt x="342" y="8"/>
                    </a:lnTo>
                    <a:lnTo>
                      <a:pt x="346" y="9"/>
                    </a:lnTo>
                    <a:lnTo>
                      <a:pt x="350" y="10"/>
                    </a:lnTo>
                    <a:lnTo>
                      <a:pt x="354" y="10"/>
                    </a:lnTo>
                    <a:lnTo>
                      <a:pt x="358" y="10"/>
                    </a:lnTo>
                    <a:lnTo>
                      <a:pt x="362" y="11"/>
                    </a:lnTo>
                    <a:lnTo>
                      <a:pt x="366" y="11"/>
                    </a:lnTo>
                    <a:lnTo>
                      <a:pt x="370" y="13"/>
                    </a:lnTo>
                    <a:lnTo>
                      <a:pt x="374" y="12"/>
                    </a:lnTo>
                    <a:lnTo>
                      <a:pt x="378" y="12"/>
                    </a:lnTo>
                    <a:lnTo>
                      <a:pt x="382" y="15"/>
                    </a:lnTo>
                    <a:lnTo>
                      <a:pt x="386" y="14"/>
                    </a:lnTo>
                    <a:lnTo>
                      <a:pt x="390" y="14"/>
                    </a:lnTo>
                    <a:lnTo>
                      <a:pt x="394" y="14"/>
                    </a:lnTo>
                    <a:lnTo>
                      <a:pt x="398" y="16"/>
                    </a:lnTo>
                    <a:lnTo>
                      <a:pt x="402" y="15"/>
                    </a:lnTo>
                    <a:lnTo>
                      <a:pt x="406" y="16"/>
                    </a:lnTo>
                    <a:lnTo>
                      <a:pt x="410" y="17"/>
                    </a:lnTo>
                    <a:lnTo>
                      <a:pt x="413" y="18"/>
                    </a:lnTo>
                    <a:lnTo>
                      <a:pt x="417" y="19"/>
                    </a:lnTo>
                    <a:lnTo>
                      <a:pt x="421" y="18"/>
                    </a:lnTo>
                    <a:lnTo>
                      <a:pt x="425" y="19"/>
                    </a:lnTo>
                    <a:lnTo>
                      <a:pt x="429" y="20"/>
                    </a:lnTo>
                    <a:lnTo>
                      <a:pt x="433" y="22"/>
                    </a:lnTo>
                    <a:lnTo>
                      <a:pt x="437" y="22"/>
                    </a:lnTo>
                    <a:lnTo>
                      <a:pt x="441" y="23"/>
                    </a:lnTo>
                    <a:lnTo>
                      <a:pt x="445" y="24"/>
                    </a:lnTo>
                    <a:lnTo>
                      <a:pt x="449" y="23"/>
                    </a:lnTo>
                    <a:lnTo>
                      <a:pt x="453" y="24"/>
                    </a:lnTo>
                    <a:lnTo>
                      <a:pt x="457" y="24"/>
                    </a:lnTo>
                    <a:lnTo>
                      <a:pt x="461" y="26"/>
                    </a:lnTo>
                    <a:lnTo>
                      <a:pt x="465" y="25"/>
                    </a:lnTo>
                    <a:lnTo>
                      <a:pt x="469" y="27"/>
                    </a:lnTo>
                    <a:lnTo>
                      <a:pt x="473" y="29"/>
                    </a:lnTo>
                    <a:lnTo>
                      <a:pt x="477" y="28"/>
                    </a:lnTo>
                    <a:lnTo>
                      <a:pt x="480" y="30"/>
                    </a:lnTo>
                    <a:lnTo>
                      <a:pt x="484" y="30"/>
                    </a:lnTo>
                    <a:lnTo>
                      <a:pt x="488" y="30"/>
                    </a:lnTo>
                    <a:lnTo>
                      <a:pt x="492" y="30"/>
                    </a:lnTo>
                    <a:lnTo>
                      <a:pt x="496" y="32"/>
                    </a:lnTo>
                    <a:lnTo>
                      <a:pt x="500" y="32"/>
                    </a:lnTo>
                    <a:lnTo>
                      <a:pt x="504" y="33"/>
                    </a:lnTo>
                    <a:lnTo>
                      <a:pt x="508" y="35"/>
                    </a:lnTo>
                    <a:lnTo>
                      <a:pt x="512" y="36"/>
                    </a:lnTo>
                    <a:lnTo>
                      <a:pt x="516" y="36"/>
                    </a:lnTo>
                    <a:lnTo>
                      <a:pt x="520" y="37"/>
                    </a:lnTo>
                    <a:lnTo>
                      <a:pt x="524" y="39"/>
                    </a:lnTo>
                    <a:lnTo>
                      <a:pt x="528" y="38"/>
                    </a:lnTo>
                    <a:lnTo>
                      <a:pt x="532" y="40"/>
                    </a:lnTo>
                    <a:lnTo>
                      <a:pt x="536" y="40"/>
                    </a:lnTo>
                    <a:lnTo>
                      <a:pt x="540" y="41"/>
                    </a:lnTo>
                    <a:lnTo>
                      <a:pt x="544" y="42"/>
                    </a:lnTo>
                    <a:lnTo>
                      <a:pt x="547" y="44"/>
                    </a:lnTo>
                    <a:lnTo>
                      <a:pt x="551" y="44"/>
                    </a:lnTo>
                    <a:lnTo>
                      <a:pt x="555" y="46"/>
                    </a:lnTo>
                    <a:lnTo>
                      <a:pt x="559" y="48"/>
                    </a:lnTo>
                    <a:lnTo>
                      <a:pt x="563" y="46"/>
                    </a:lnTo>
                    <a:lnTo>
                      <a:pt x="567" y="48"/>
                    </a:lnTo>
                    <a:lnTo>
                      <a:pt x="571" y="50"/>
                    </a:lnTo>
                    <a:lnTo>
                      <a:pt x="575" y="52"/>
                    </a:lnTo>
                    <a:lnTo>
                      <a:pt x="579" y="53"/>
                    </a:lnTo>
                    <a:lnTo>
                      <a:pt x="583" y="54"/>
                    </a:lnTo>
                    <a:lnTo>
                      <a:pt x="587" y="54"/>
                    </a:lnTo>
                    <a:lnTo>
                      <a:pt x="591" y="57"/>
                    </a:lnTo>
                    <a:lnTo>
                      <a:pt x="595" y="56"/>
                    </a:lnTo>
                    <a:lnTo>
                      <a:pt x="599" y="57"/>
                    </a:lnTo>
                    <a:lnTo>
                      <a:pt x="603" y="58"/>
                    </a:lnTo>
                    <a:lnTo>
                      <a:pt x="607" y="60"/>
                    </a:lnTo>
                    <a:lnTo>
                      <a:pt x="611" y="61"/>
                    </a:lnTo>
                    <a:lnTo>
                      <a:pt x="615" y="62"/>
                    </a:lnTo>
                    <a:lnTo>
                      <a:pt x="618" y="64"/>
                    </a:lnTo>
                    <a:lnTo>
                      <a:pt x="622" y="64"/>
                    </a:lnTo>
                    <a:lnTo>
                      <a:pt x="626" y="65"/>
                    </a:lnTo>
                    <a:lnTo>
                      <a:pt x="630" y="68"/>
                    </a:lnTo>
                    <a:lnTo>
                      <a:pt x="634" y="69"/>
                    </a:lnTo>
                    <a:lnTo>
                      <a:pt x="638" y="69"/>
                    </a:lnTo>
                    <a:lnTo>
                      <a:pt x="642" y="71"/>
                    </a:lnTo>
                    <a:lnTo>
                      <a:pt x="646" y="73"/>
                    </a:lnTo>
                    <a:lnTo>
                      <a:pt x="650" y="75"/>
                    </a:lnTo>
                    <a:lnTo>
                      <a:pt x="654" y="75"/>
                    </a:lnTo>
                    <a:lnTo>
                      <a:pt x="658" y="75"/>
                    </a:lnTo>
                    <a:lnTo>
                      <a:pt x="662" y="78"/>
                    </a:lnTo>
                    <a:lnTo>
                      <a:pt x="666" y="80"/>
                    </a:lnTo>
                    <a:lnTo>
                      <a:pt x="670" y="81"/>
                    </a:lnTo>
                    <a:lnTo>
                      <a:pt x="674" y="82"/>
                    </a:lnTo>
                    <a:lnTo>
                      <a:pt x="678" y="84"/>
                    </a:lnTo>
                    <a:lnTo>
                      <a:pt x="682" y="84"/>
                    </a:lnTo>
                    <a:lnTo>
                      <a:pt x="685" y="86"/>
                    </a:lnTo>
                    <a:lnTo>
                      <a:pt x="689" y="87"/>
                    </a:lnTo>
                    <a:lnTo>
                      <a:pt x="693" y="89"/>
                    </a:lnTo>
                    <a:lnTo>
                      <a:pt x="697" y="90"/>
                    </a:lnTo>
                    <a:lnTo>
                      <a:pt x="701" y="91"/>
                    </a:lnTo>
                    <a:lnTo>
                      <a:pt x="705" y="93"/>
                    </a:lnTo>
                    <a:lnTo>
                      <a:pt x="709" y="94"/>
                    </a:lnTo>
                    <a:lnTo>
                      <a:pt x="713" y="97"/>
                    </a:lnTo>
                    <a:lnTo>
                      <a:pt x="717" y="97"/>
                    </a:lnTo>
                    <a:lnTo>
                      <a:pt x="721" y="101"/>
                    </a:lnTo>
                    <a:lnTo>
                      <a:pt x="725" y="102"/>
                    </a:lnTo>
                    <a:lnTo>
                      <a:pt x="729" y="102"/>
                    </a:lnTo>
                    <a:lnTo>
                      <a:pt x="733" y="104"/>
                    </a:lnTo>
                    <a:lnTo>
                      <a:pt x="737" y="106"/>
                    </a:lnTo>
                    <a:lnTo>
                      <a:pt x="741" y="107"/>
                    </a:lnTo>
                    <a:lnTo>
                      <a:pt x="745" y="109"/>
                    </a:lnTo>
                    <a:lnTo>
                      <a:pt x="749" y="110"/>
                    </a:lnTo>
                    <a:lnTo>
                      <a:pt x="753" y="112"/>
                    </a:lnTo>
                    <a:lnTo>
                      <a:pt x="756" y="114"/>
                    </a:lnTo>
                    <a:lnTo>
                      <a:pt x="760" y="115"/>
                    </a:lnTo>
                    <a:lnTo>
                      <a:pt x="764" y="117"/>
                    </a:lnTo>
                    <a:lnTo>
                      <a:pt x="768" y="119"/>
                    </a:lnTo>
                    <a:lnTo>
                      <a:pt x="772" y="120"/>
                    </a:lnTo>
                    <a:lnTo>
                      <a:pt x="776" y="122"/>
                    </a:lnTo>
                    <a:lnTo>
                      <a:pt x="780" y="123"/>
                    </a:lnTo>
                    <a:lnTo>
                      <a:pt x="784" y="125"/>
                    </a:lnTo>
                    <a:lnTo>
                      <a:pt x="788" y="127"/>
                    </a:lnTo>
                    <a:lnTo>
                      <a:pt x="792" y="128"/>
                    </a:lnTo>
                    <a:lnTo>
                      <a:pt x="796" y="129"/>
                    </a:lnTo>
                    <a:lnTo>
                      <a:pt x="800" y="130"/>
                    </a:lnTo>
                    <a:lnTo>
                      <a:pt x="804" y="134"/>
                    </a:lnTo>
                    <a:lnTo>
                      <a:pt x="808" y="135"/>
                    </a:lnTo>
                    <a:lnTo>
                      <a:pt x="812" y="135"/>
                    </a:lnTo>
                    <a:lnTo>
                      <a:pt x="816" y="138"/>
                    </a:lnTo>
                    <a:lnTo>
                      <a:pt x="820" y="142"/>
                    </a:lnTo>
                    <a:lnTo>
                      <a:pt x="823" y="142"/>
                    </a:lnTo>
                    <a:lnTo>
                      <a:pt x="827" y="143"/>
                    </a:lnTo>
                    <a:lnTo>
                      <a:pt x="831" y="145"/>
                    </a:lnTo>
                    <a:lnTo>
                      <a:pt x="835" y="146"/>
                    </a:lnTo>
                    <a:lnTo>
                      <a:pt x="839" y="149"/>
                    </a:lnTo>
                    <a:lnTo>
                      <a:pt x="843" y="151"/>
                    </a:lnTo>
                    <a:lnTo>
                      <a:pt x="847" y="153"/>
                    </a:lnTo>
                    <a:lnTo>
                      <a:pt x="851" y="153"/>
                    </a:lnTo>
                    <a:lnTo>
                      <a:pt x="855" y="156"/>
                    </a:lnTo>
                    <a:lnTo>
                      <a:pt x="859" y="157"/>
                    </a:lnTo>
                    <a:lnTo>
                      <a:pt x="863" y="159"/>
                    </a:lnTo>
                    <a:lnTo>
                      <a:pt x="867" y="161"/>
                    </a:lnTo>
                    <a:lnTo>
                      <a:pt x="871" y="162"/>
                    </a:lnTo>
                    <a:lnTo>
                      <a:pt x="875" y="164"/>
                    </a:lnTo>
                    <a:lnTo>
                      <a:pt x="879" y="165"/>
                    </a:lnTo>
                    <a:lnTo>
                      <a:pt x="883" y="167"/>
                    </a:lnTo>
                    <a:lnTo>
                      <a:pt x="887" y="168"/>
                    </a:lnTo>
                    <a:lnTo>
                      <a:pt x="890" y="171"/>
                    </a:lnTo>
                    <a:lnTo>
                      <a:pt x="894" y="173"/>
                    </a:lnTo>
                    <a:lnTo>
                      <a:pt x="898" y="175"/>
                    </a:lnTo>
                    <a:lnTo>
                      <a:pt x="902" y="176"/>
                    </a:lnTo>
                    <a:lnTo>
                      <a:pt x="906" y="177"/>
                    </a:lnTo>
                    <a:lnTo>
                      <a:pt x="910" y="180"/>
                    </a:lnTo>
                    <a:lnTo>
                      <a:pt x="914" y="182"/>
                    </a:lnTo>
                    <a:lnTo>
                      <a:pt x="918" y="184"/>
                    </a:lnTo>
                    <a:lnTo>
                      <a:pt x="922" y="185"/>
                    </a:lnTo>
                    <a:lnTo>
                      <a:pt x="926" y="186"/>
                    </a:lnTo>
                    <a:lnTo>
                      <a:pt x="930" y="189"/>
                    </a:lnTo>
                    <a:lnTo>
                      <a:pt x="934" y="193"/>
                    </a:lnTo>
                    <a:lnTo>
                      <a:pt x="938" y="193"/>
                    </a:lnTo>
                    <a:lnTo>
                      <a:pt x="942" y="196"/>
                    </a:lnTo>
                    <a:lnTo>
                      <a:pt x="946" y="197"/>
                    </a:lnTo>
                    <a:lnTo>
                      <a:pt x="950" y="199"/>
                    </a:lnTo>
                    <a:lnTo>
                      <a:pt x="954" y="199"/>
                    </a:lnTo>
                    <a:lnTo>
                      <a:pt x="958" y="202"/>
                    </a:lnTo>
                    <a:lnTo>
                      <a:pt x="961" y="202"/>
                    </a:lnTo>
                    <a:lnTo>
                      <a:pt x="965" y="207"/>
                    </a:lnTo>
                    <a:lnTo>
                      <a:pt x="969" y="208"/>
                    </a:lnTo>
                    <a:lnTo>
                      <a:pt x="973" y="209"/>
                    </a:lnTo>
                    <a:lnTo>
                      <a:pt x="977" y="210"/>
                    </a:lnTo>
                    <a:lnTo>
                      <a:pt x="981" y="213"/>
                    </a:lnTo>
                    <a:lnTo>
                      <a:pt x="985" y="212"/>
                    </a:lnTo>
                    <a:lnTo>
                      <a:pt x="989" y="216"/>
                    </a:lnTo>
                    <a:lnTo>
                      <a:pt x="993" y="217"/>
                    </a:lnTo>
                    <a:lnTo>
                      <a:pt x="997" y="220"/>
                    </a:lnTo>
                    <a:lnTo>
                      <a:pt x="1001" y="222"/>
                    </a:lnTo>
                    <a:lnTo>
                      <a:pt x="1005" y="224"/>
                    </a:lnTo>
                    <a:lnTo>
                      <a:pt x="1009" y="226"/>
                    </a:lnTo>
                    <a:lnTo>
                      <a:pt x="1013" y="226"/>
                    </a:lnTo>
                    <a:lnTo>
                      <a:pt x="1017" y="228"/>
                    </a:lnTo>
                    <a:lnTo>
                      <a:pt x="1021" y="231"/>
                    </a:lnTo>
                    <a:lnTo>
                      <a:pt x="1025" y="233"/>
                    </a:lnTo>
                    <a:lnTo>
                      <a:pt x="1028" y="234"/>
                    </a:lnTo>
                    <a:lnTo>
                      <a:pt x="1032" y="238"/>
                    </a:lnTo>
                    <a:lnTo>
                      <a:pt x="1036" y="239"/>
                    </a:lnTo>
                    <a:lnTo>
                      <a:pt x="1040" y="239"/>
                    </a:lnTo>
                    <a:lnTo>
                      <a:pt x="1044" y="241"/>
                    </a:lnTo>
                    <a:lnTo>
                      <a:pt x="1048" y="243"/>
                    </a:lnTo>
                    <a:lnTo>
                      <a:pt x="1052" y="246"/>
                    </a:lnTo>
                    <a:lnTo>
                      <a:pt x="1056" y="247"/>
                    </a:lnTo>
                    <a:lnTo>
                      <a:pt x="1060" y="248"/>
                    </a:lnTo>
                    <a:lnTo>
                      <a:pt x="1064" y="250"/>
                    </a:lnTo>
                    <a:lnTo>
                      <a:pt x="1068" y="252"/>
                    </a:lnTo>
                    <a:lnTo>
                      <a:pt x="1072" y="252"/>
                    </a:lnTo>
                    <a:lnTo>
                      <a:pt x="1076" y="255"/>
                    </a:lnTo>
                    <a:lnTo>
                      <a:pt x="1080" y="257"/>
                    </a:lnTo>
                    <a:lnTo>
                      <a:pt x="1084" y="257"/>
                    </a:lnTo>
                    <a:lnTo>
                      <a:pt x="1088" y="261"/>
                    </a:lnTo>
                    <a:lnTo>
                      <a:pt x="1092" y="262"/>
                    </a:lnTo>
                    <a:lnTo>
                      <a:pt x="1095" y="265"/>
                    </a:lnTo>
                    <a:lnTo>
                      <a:pt x="1099" y="265"/>
                    </a:lnTo>
                    <a:lnTo>
                      <a:pt x="1103" y="266"/>
                    </a:lnTo>
                    <a:lnTo>
                      <a:pt x="1107" y="268"/>
                    </a:lnTo>
                    <a:lnTo>
                      <a:pt x="1111" y="270"/>
                    </a:lnTo>
                    <a:lnTo>
                      <a:pt x="1115" y="272"/>
                    </a:lnTo>
                    <a:lnTo>
                      <a:pt x="1119" y="275"/>
                    </a:lnTo>
                    <a:lnTo>
                      <a:pt x="1123" y="276"/>
                    </a:lnTo>
                    <a:lnTo>
                      <a:pt x="1127" y="275"/>
                    </a:lnTo>
                    <a:lnTo>
                      <a:pt x="1131" y="279"/>
                    </a:lnTo>
                    <a:lnTo>
                      <a:pt x="1135" y="280"/>
                    </a:lnTo>
                    <a:lnTo>
                      <a:pt x="1139" y="282"/>
                    </a:lnTo>
                    <a:lnTo>
                      <a:pt x="1143" y="283"/>
                    </a:lnTo>
                    <a:lnTo>
                      <a:pt x="1147" y="284"/>
                    </a:lnTo>
                    <a:lnTo>
                      <a:pt x="1151" y="285"/>
                    </a:lnTo>
                    <a:lnTo>
                      <a:pt x="1155" y="287"/>
                    </a:lnTo>
                    <a:lnTo>
                      <a:pt x="1159" y="290"/>
                    </a:lnTo>
                    <a:lnTo>
                      <a:pt x="1163" y="291"/>
                    </a:lnTo>
                    <a:lnTo>
                      <a:pt x="1166" y="293"/>
                    </a:lnTo>
                    <a:lnTo>
                      <a:pt x="1170" y="293"/>
                    </a:lnTo>
                    <a:lnTo>
                      <a:pt x="1174" y="295"/>
                    </a:lnTo>
                    <a:lnTo>
                      <a:pt x="1178" y="297"/>
                    </a:lnTo>
                    <a:lnTo>
                      <a:pt x="1182" y="299"/>
                    </a:lnTo>
                    <a:lnTo>
                      <a:pt x="1186" y="301"/>
                    </a:lnTo>
                    <a:lnTo>
                      <a:pt x="1190" y="301"/>
                    </a:lnTo>
                    <a:lnTo>
                      <a:pt x="1194" y="304"/>
                    </a:lnTo>
                    <a:lnTo>
                      <a:pt x="1198" y="304"/>
                    </a:lnTo>
                    <a:lnTo>
                      <a:pt x="1202" y="306"/>
                    </a:lnTo>
                    <a:lnTo>
                      <a:pt x="1206" y="308"/>
                    </a:lnTo>
                    <a:lnTo>
                      <a:pt x="1210" y="308"/>
                    </a:lnTo>
                    <a:lnTo>
                      <a:pt x="1214" y="311"/>
                    </a:lnTo>
                    <a:lnTo>
                      <a:pt x="1218" y="312"/>
                    </a:lnTo>
                    <a:lnTo>
                      <a:pt x="1222" y="313"/>
                    </a:lnTo>
                    <a:lnTo>
                      <a:pt x="1226" y="316"/>
                    </a:lnTo>
                    <a:lnTo>
                      <a:pt x="1230" y="317"/>
                    </a:lnTo>
                    <a:lnTo>
                      <a:pt x="1233" y="318"/>
                    </a:lnTo>
                    <a:lnTo>
                      <a:pt x="1237" y="318"/>
                    </a:lnTo>
                    <a:lnTo>
                      <a:pt x="1241" y="320"/>
                    </a:lnTo>
                    <a:lnTo>
                      <a:pt x="1245" y="322"/>
                    </a:lnTo>
                    <a:lnTo>
                      <a:pt x="1249" y="323"/>
                    </a:lnTo>
                    <a:lnTo>
                      <a:pt x="1253" y="323"/>
                    </a:lnTo>
                    <a:lnTo>
                      <a:pt x="1257" y="324"/>
                    </a:lnTo>
                    <a:lnTo>
                      <a:pt x="1261" y="327"/>
                    </a:lnTo>
                    <a:lnTo>
                      <a:pt x="1265" y="329"/>
                    </a:lnTo>
                    <a:lnTo>
                      <a:pt x="1269" y="328"/>
                    </a:lnTo>
                    <a:lnTo>
                      <a:pt x="1273" y="331"/>
                    </a:lnTo>
                    <a:lnTo>
                      <a:pt x="1277" y="331"/>
                    </a:lnTo>
                    <a:lnTo>
                      <a:pt x="1281" y="332"/>
                    </a:lnTo>
                    <a:lnTo>
                      <a:pt x="1285" y="334"/>
                    </a:lnTo>
                    <a:lnTo>
                      <a:pt x="1289" y="334"/>
                    </a:lnTo>
                    <a:lnTo>
                      <a:pt x="1293" y="337"/>
                    </a:lnTo>
                    <a:lnTo>
                      <a:pt x="1297" y="337"/>
                    </a:lnTo>
                    <a:lnTo>
                      <a:pt x="1301" y="338"/>
                    </a:lnTo>
                    <a:lnTo>
                      <a:pt x="1304" y="341"/>
                    </a:lnTo>
                    <a:lnTo>
                      <a:pt x="1308" y="341"/>
                    </a:lnTo>
                    <a:lnTo>
                      <a:pt x="1312" y="342"/>
                    </a:lnTo>
                    <a:lnTo>
                      <a:pt x="1316" y="344"/>
                    </a:lnTo>
                    <a:lnTo>
                      <a:pt x="1320" y="344"/>
                    </a:lnTo>
                    <a:lnTo>
                      <a:pt x="1324" y="345"/>
                    </a:lnTo>
                    <a:lnTo>
                      <a:pt x="1328" y="346"/>
                    </a:lnTo>
                    <a:lnTo>
                      <a:pt x="1332" y="348"/>
                    </a:lnTo>
                    <a:lnTo>
                      <a:pt x="1336" y="348"/>
                    </a:lnTo>
                    <a:lnTo>
                      <a:pt x="1340" y="350"/>
                    </a:lnTo>
                    <a:lnTo>
                      <a:pt x="1344" y="351"/>
                    </a:lnTo>
                    <a:lnTo>
                      <a:pt x="1348" y="352"/>
                    </a:lnTo>
                    <a:lnTo>
                      <a:pt x="1352" y="351"/>
                    </a:lnTo>
                    <a:lnTo>
                      <a:pt x="1356" y="352"/>
                    </a:lnTo>
                    <a:lnTo>
                      <a:pt x="1360" y="355"/>
                    </a:lnTo>
                    <a:lnTo>
                      <a:pt x="1364" y="356"/>
                    </a:lnTo>
                    <a:lnTo>
                      <a:pt x="1368" y="357"/>
                    </a:lnTo>
                    <a:lnTo>
                      <a:pt x="1371" y="357"/>
                    </a:lnTo>
                    <a:lnTo>
                      <a:pt x="1375" y="359"/>
                    </a:lnTo>
                    <a:lnTo>
                      <a:pt x="1379" y="359"/>
                    </a:lnTo>
                    <a:lnTo>
                      <a:pt x="1383" y="361"/>
                    </a:lnTo>
                    <a:lnTo>
                      <a:pt x="1387" y="361"/>
                    </a:lnTo>
                    <a:lnTo>
                      <a:pt x="1391" y="362"/>
                    </a:lnTo>
                    <a:lnTo>
                      <a:pt x="1395" y="363"/>
                    </a:lnTo>
                    <a:lnTo>
                      <a:pt x="1399" y="364"/>
                    </a:lnTo>
                    <a:lnTo>
                      <a:pt x="1403" y="365"/>
                    </a:lnTo>
                    <a:lnTo>
                      <a:pt x="1407" y="366"/>
                    </a:lnTo>
                    <a:lnTo>
                      <a:pt x="1411" y="367"/>
                    </a:lnTo>
                    <a:lnTo>
                      <a:pt x="1415" y="368"/>
                    </a:lnTo>
                    <a:lnTo>
                      <a:pt x="1419" y="368"/>
                    </a:lnTo>
                    <a:lnTo>
                      <a:pt x="1423" y="368"/>
                    </a:lnTo>
                    <a:lnTo>
                      <a:pt x="1427" y="370"/>
                    </a:lnTo>
                    <a:lnTo>
                      <a:pt x="1431" y="369"/>
                    </a:lnTo>
                    <a:lnTo>
                      <a:pt x="1435" y="371"/>
                    </a:lnTo>
                    <a:lnTo>
                      <a:pt x="1438" y="371"/>
                    </a:lnTo>
                    <a:lnTo>
                      <a:pt x="1442" y="372"/>
                    </a:lnTo>
                    <a:lnTo>
                      <a:pt x="1446" y="373"/>
                    </a:lnTo>
                    <a:lnTo>
                      <a:pt x="1450" y="374"/>
                    </a:lnTo>
                    <a:lnTo>
                      <a:pt x="1454" y="375"/>
                    </a:lnTo>
                    <a:lnTo>
                      <a:pt x="1458" y="374"/>
                    </a:lnTo>
                    <a:lnTo>
                      <a:pt x="1462" y="375"/>
                    </a:lnTo>
                    <a:lnTo>
                      <a:pt x="1466" y="375"/>
                    </a:lnTo>
                    <a:lnTo>
                      <a:pt x="1470" y="375"/>
                    </a:lnTo>
                    <a:lnTo>
                      <a:pt x="1474" y="377"/>
                    </a:lnTo>
                    <a:lnTo>
                      <a:pt x="1478" y="378"/>
                    </a:lnTo>
                    <a:lnTo>
                      <a:pt x="1482" y="378"/>
                    </a:lnTo>
                    <a:lnTo>
                      <a:pt x="1486" y="379"/>
                    </a:lnTo>
                    <a:lnTo>
                      <a:pt x="1490" y="379"/>
                    </a:lnTo>
                    <a:lnTo>
                      <a:pt x="1494" y="379"/>
                    </a:lnTo>
                    <a:lnTo>
                      <a:pt x="1498" y="381"/>
                    </a:lnTo>
                    <a:lnTo>
                      <a:pt x="1502" y="379"/>
                    </a:lnTo>
                    <a:lnTo>
                      <a:pt x="1506" y="380"/>
                    </a:lnTo>
                    <a:lnTo>
                      <a:pt x="1509" y="382"/>
                    </a:lnTo>
                    <a:lnTo>
                      <a:pt x="1513" y="381"/>
                    </a:lnTo>
                    <a:lnTo>
                      <a:pt x="1517" y="384"/>
                    </a:lnTo>
                    <a:lnTo>
                      <a:pt x="1521" y="382"/>
                    </a:lnTo>
                    <a:lnTo>
                      <a:pt x="1525" y="382"/>
                    </a:lnTo>
                    <a:lnTo>
                      <a:pt x="1529" y="383"/>
                    </a:lnTo>
                    <a:lnTo>
                      <a:pt x="1533" y="383"/>
                    </a:lnTo>
                    <a:lnTo>
                      <a:pt x="1537" y="383"/>
                    </a:lnTo>
                    <a:lnTo>
                      <a:pt x="1541" y="386"/>
                    </a:lnTo>
                    <a:lnTo>
                      <a:pt x="1545" y="385"/>
                    </a:lnTo>
                    <a:lnTo>
                      <a:pt x="1549" y="386"/>
                    </a:lnTo>
                    <a:lnTo>
                      <a:pt x="1553" y="386"/>
                    </a:lnTo>
                    <a:lnTo>
                      <a:pt x="1557" y="385"/>
                    </a:lnTo>
                    <a:lnTo>
                      <a:pt x="1561" y="386"/>
                    </a:lnTo>
                    <a:lnTo>
                      <a:pt x="1565" y="386"/>
                    </a:lnTo>
                    <a:lnTo>
                      <a:pt x="1569" y="386"/>
                    </a:lnTo>
                    <a:lnTo>
                      <a:pt x="1573" y="386"/>
                    </a:lnTo>
                    <a:lnTo>
                      <a:pt x="1576" y="388"/>
                    </a:lnTo>
                    <a:lnTo>
                      <a:pt x="1580" y="386"/>
                    </a:lnTo>
                    <a:lnTo>
                      <a:pt x="1584" y="386"/>
                    </a:lnTo>
                    <a:lnTo>
                      <a:pt x="1588" y="386"/>
                    </a:lnTo>
                    <a:lnTo>
                      <a:pt x="1592" y="387"/>
                    </a:lnTo>
                    <a:lnTo>
                      <a:pt x="1596" y="387"/>
                    </a:lnTo>
                    <a:lnTo>
                      <a:pt x="1600" y="387"/>
                    </a:lnTo>
                    <a:lnTo>
                      <a:pt x="1604" y="389"/>
                    </a:lnTo>
                    <a:lnTo>
                      <a:pt x="1608" y="388"/>
                    </a:lnTo>
                    <a:lnTo>
                      <a:pt x="1612" y="390"/>
                    </a:lnTo>
                    <a:lnTo>
                      <a:pt x="1616" y="388"/>
                    </a:lnTo>
                    <a:lnTo>
                      <a:pt x="1620" y="387"/>
                    </a:lnTo>
                    <a:lnTo>
                      <a:pt x="1624" y="387"/>
                    </a:lnTo>
                    <a:lnTo>
                      <a:pt x="1628" y="388"/>
                    </a:lnTo>
                    <a:lnTo>
                      <a:pt x="1632" y="388"/>
                    </a:lnTo>
                    <a:lnTo>
                      <a:pt x="1636" y="389"/>
                    </a:lnTo>
                    <a:lnTo>
                      <a:pt x="1640" y="388"/>
                    </a:lnTo>
                    <a:lnTo>
                      <a:pt x="1643" y="388"/>
                    </a:lnTo>
                    <a:lnTo>
                      <a:pt x="1647" y="388"/>
                    </a:lnTo>
                    <a:lnTo>
                      <a:pt x="1651" y="388"/>
                    </a:lnTo>
                    <a:lnTo>
                      <a:pt x="1655" y="389"/>
                    </a:lnTo>
                    <a:lnTo>
                      <a:pt x="1659" y="387"/>
                    </a:lnTo>
                    <a:lnTo>
                      <a:pt x="1663" y="388"/>
                    </a:lnTo>
                    <a:lnTo>
                      <a:pt x="1667" y="388"/>
                    </a:lnTo>
                    <a:lnTo>
                      <a:pt x="1671" y="387"/>
                    </a:lnTo>
                    <a:lnTo>
                      <a:pt x="1675" y="386"/>
                    </a:lnTo>
                    <a:lnTo>
                      <a:pt x="1679" y="388"/>
                    </a:lnTo>
                    <a:lnTo>
                      <a:pt x="1683" y="388"/>
                    </a:lnTo>
                    <a:lnTo>
                      <a:pt x="1687" y="386"/>
                    </a:lnTo>
                    <a:lnTo>
                      <a:pt x="1691" y="387"/>
                    </a:lnTo>
                    <a:lnTo>
                      <a:pt x="1695" y="386"/>
                    </a:lnTo>
                    <a:lnTo>
                      <a:pt x="1699" y="386"/>
                    </a:lnTo>
                    <a:lnTo>
                      <a:pt x="1703" y="386"/>
                    </a:lnTo>
                    <a:lnTo>
                      <a:pt x="1707" y="385"/>
                    </a:lnTo>
                    <a:lnTo>
                      <a:pt x="1711" y="385"/>
                    </a:lnTo>
                    <a:lnTo>
                      <a:pt x="1714" y="385"/>
                    </a:lnTo>
                    <a:lnTo>
                      <a:pt x="1718" y="385"/>
                    </a:lnTo>
                    <a:lnTo>
                      <a:pt x="1722" y="384"/>
                    </a:lnTo>
                    <a:lnTo>
                      <a:pt x="1726" y="384"/>
                    </a:lnTo>
                    <a:lnTo>
                      <a:pt x="1730" y="382"/>
                    </a:lnTo>
                    <a:lnTo>
                      <a:pt x="1734" y="383"/>
                    </a:lnTo>
                    <a:lnTo>
                      <a:pt x="1738" y="384"/>
                    </a:lnTo>
                    <a:lnTo>
                      <a:pt x="1742" y="383"/>
                    </a:lnTo>
                    <a:lnTo>
                      <a:pt x="1746" y="381"/>
                    </a:lnTo>
                    <a:lnTo>
                      <a:pt x="1750" y="381"/>
                    </a:lnTo>
                    <a:lnTo>
                      <a:pt x="1754" y="381"/>
                    </a:lnTo>
                    <a:lnTo>
                      <a:pt x="1758" y="382"/>
                    </a:lnTo>
                    <a:lnTo>
                      <a:pt x="1762" y="381"/>
                    </a:lnTo>
                    <a:lnTo>
                      <a:pt x="1766" y="380"/>
                    </a:lnTo>
                    <a:lnTo>
                      <a:pt x="1770" y="380"/>
                    </a:lnTo>
                    <a:lnTo>
                      <a:pt x="1774" y="380"/>
                    </a:lnTo>
                    <a:lnTo>
                      <a:pt x="1778" y="379"/>
                    </a:lnTo>
                    <a:lnTo>
                      <a:pt x="1781" y="379"/>
                    </a:lnTo>
                    <a:lnTo>
                      <a:pt x="1785" y="379"/>
                    </a:lnTo>
                    <a:lnTo>
                      <a:pt x="1789" y="378"/>
                    </a:lnTo>
                    <a:lnTo>
                      <a:pt x="1793" y="377"/>
                    </a:lnTo>
                    <a:lnTo>
                      <a:pt x="1797" y="377"/>
                    </a:lnTo>
                    <a:lnTo>
                      <a:pt x="1801" y="375"/>
                    </a:lnTo>
                    <a:lnTo>
                      <a:pt x="1805" y="375"/>
                    </a:lnTo>
                    <a:lnTo>
                      <a:pt x="1809" y="373"/>
                    </a:lnTo>
                    <a:lnTo>
                      <a:pt x="1813" y="375"/>
                    </a:lnTo>
                    <a:lnTo>
                      <a:pt x="1817" y="373"/>
                    </a:lnTo>
                    <a:lnTo>
                      <a:pt x="1821" y="371"/>
                    </a:lnTo>
                    <a:lnTo>
                      <a:pt x="1825" y="373"/>
                    </a:lnTo>
                    <a:lnTo>
                      <a:pt x="1829" y="372"/>
                    </a:lnTo>
                    <a:lnTo>
                      <a:pt x="1833" y="371"/>
                    </a:lnTo>
                    <a:lnTo>
                      <a:pt x="1837" y="371"/>
                    </a:lnTo>
                    <a:lnTo>
                      <a:pt x="1841" y="371"/>
                    </a:lnTo>
                    <a:lnTo>
                      <a:pt x="1845" y="371"/>
                    </a:lnTo>
                    <a:lnTo>
                      <a:pt x="1848" y="370"/>
                    </a:lnTo>
                    <a:lnTo>
                      <a:pt x="1852" y="369"/>
                    </a:lnTo>
                    <a:lnTo>
                      <a:pt x="1856" y="368"/>
                    </a:lnTo>
                    <a:lnTo>
                      <a:pt x="1860" y="366"/>
                    </a:lnTo>
                    <a:lnTo>
                      <a:pt x="1864" y="366"/>
                    </a:lnTo>
                    <a:lnTo>
                      <a:pt x="1868" y="366"/>
                    </a:lnTo>
                    <a:lnTo>
                      <a:pt x="1872" y="365"/>
                    </a:lnTo>
                    <a:lnTo>
                      <a:pt x="1876" y="364"/>
                    </a:lnTo>
                    <a:lnTo>
                      <a:pt x="1880" y="363"/>
                    </a:lnTo>
                    <a:lnTo>
                      <a:pt x="1884" y="361"/>
                    </a:lnTo>
                    <a:lnTo>
                      <a:pt x="1888" y="362"/>
                    </a:lnTo>
                    <a:lnTo>
                      <a:pt x="1892" y="360"/>
                    </a:lnTo>
                    <a:lnTo>
                      <a:pt x="1896" y="361"/>
                    </a:lnTo>
                    <a:lnTo>
                      <a:pt x="1900" y="360"/>
                    </a:lnTo>
                    <a:lnTo>
                      <a:pt x="1904" y="359"/>
                    </a:lnTo>
                    <a:lnTo>
                      <a:pt x="1908" y="359"/>
                    </a:lnTo>
                    <a:lnTo>
                      <a:pt x="1912" y="356"/>
                    </a:lnTo>
                    <a:lnTo>
                      <a:pt x="1916" y="357"/>
                    </a:lnTo>
                    <a:lnTo>
                      <a:pt x="1919" y="356"/>
                    </a:lnTo>
                    <a:lnTo>
                      <a:pt x="1923" y="355"/>
                    </a:lnTo>
                    <a:lnTo>
                      <a:pt x="1927" y="354"/>
                    </a:lnTo>
                    <a:lnTo>
                      <a:pt x="1931" y="355"/>
                    </a:lnTo>
                    <a:lnTo>
                      <a:pt x="1935" y="352"/>
                    </a:lnTo>
                    <a:lnTo>
                      <a:pt x="1939" y="352"/>
                    </a:lnTo>
                    <a:lnTo>
                      <a:pt x="1943" y="349"/>
                    </a:lnTo>
                    <a:lnTo>
                      <a:pt x="1947" y="349"/>
                    </a:lnTo>
                    <a:lnTo>
                      <a:pt x="1951" y="348"/>
                    </a:lnTo>
                    <a:lnTo>
                      <a:pt x="1955" y="347"/>
                    </a:lnTo>
                    <a:lnTo>
                      <a:pt x="1959" y="346"/>
                    </a:lnTo>
                    <a:lnTo>
                      <a:pt x="1963" y="347"/>
                    </a:lnTo>
                    <a:lnTo>
                      <a:pt x="1967" y="345"/>
                    </a:lnTo>
                    <a:lnTo>
                      <a:pt x="1971" y="344"/>
                    </a:lnTo>
                    <a:lnTo>
                      <a:pt x="1975" y="344"/>
                    </a:lnTo>
                    <a:lnTo>
                      <a:pt x="1979" y="343"/>
                    </a:lnTo>
                    <a:lnTo>
                      <a:pt x="1983" y="342"/>
                    </a:lnTo>
                    <a:lnTo>
                      <a:pt x="1986" y="341"/>
                    </a:lnTo>
                    <a:lnTo>
                      <a:pt x="1990" y="339"/>
                    </a:lnTo>
                    <a:lnTo>
                      <a:pt x="1994" y="339"/>
                    </a:lnTo>
                    <a:lnTo>
                      <a:pt x="1998" y="338"/>
                    </a:lnTo>
                    <a:lnTo>
                      <a:pt x="2002" y="337"/>
                    </a:lnTo>
                    <a:lnTo>
                      <a:pt x="2006" y="336"/>
                    </a:lnTo>
                    <a:lnTo>
                      <a:pt x="2010" y="335"/>
                    </a:lnTo>
                    <a:lnTo>
                      <a:pt x="2014" y="334"/>
                    </a:lnTo>
                    <a:lnTo>
                      <a:pt x="2018" y="332"/>
                    </a:lnTo>
                    <a:lnTo>
                      <a:pt x="2022" y="331"/>
                    </a:lnTo>
                    <a:lnTo>
                      <a:pt x="2026" y="331"/>
                    </a:lnTo>
                    <a:lnTo>
                      <a:pt x="2030" y="330"/>
                    </a:lnTo>
                    <a:lnTo>
                      <a:pt x="2034" y="329"/>
                    </a:lnTo>
                    <a:lnTo>
                      <a:pt x="2038" y="328"/>
                    </a:lnTo>
                    <a:lnTo>
                      <a:pt x="2042" y="326"/>
                    </a:lnTo>
                    <a:lnTo>
                      <a:pt x="2046" y="325"/>
                    </a:lnTo>
                    <a:lnTo>
                      <a:pt x="2050" y="324"/>
                    </a:lnTo>
                    <a:lnTo>
                      <a:pt x="2054" y="324"/>
                    </a:lnTo>
                    <a:lnTo>
                      <a:pt x="2057" y="322"/>
                    </a:lnTo>
                    <a:lnTo>
                      <a:pt x="2061" y="321"/>
                    </a:lnTo>
                    <a:lnTo>
                      <a:pt x="2065" y="321"/>
                    </a:lnTo>
                    <a:lnTo>
                      <a:pt x="2069" y="320"/>
                    </a:lnTo>
                    <a:lnTo>
                      <a:pt x="2073" y="317"/>
                    </a:lnTo>
                    <a:lnTo>
                      <a:pt x="2077" y="318"/>
                    </a:lnTo>
                    <a:lnTo>
                      <a:pt x="2081" y="315"/>
                    </a:lnTo>
                    <a:lnTo>
                      <a:pt x="2085" y="314"/>
                    </a:lnTo>
                    <a:lnTo>
                      <a:pt x="2089" y="313"/>
                    </a:lnTo>
                    <a:lnTo>
                      <a:pt x="2093" y="312"/>
                    </a:lnTo>
                    <a:lnTo>
                      <a:pt x="2097" y="313"/>
                    </a:lnTo>
                    <a:lnTo>
                      <a:pt x="2101" y="310"/>
                    </a:lnTo>
                    <a:lnTo>
                      <a:pt x="2105" y="308"/>
                    </a:lnTo>
                    <a:lnTo>
                      <a:pt x="2109" y="309"/>
                    </a:lnTo>
                    <a:lnTo>
                      <a:pt x="2113" y="308"/>
                    </a:lnTo>
                    <a:lnTo>
                      <a:pt x="2117" y="307"/>
                    </a:lnTo>
                    <a:lnTo>
                      <a:pt x="2121" y="305"/>
                    </a:lnTo>
                    <a:lnTo>
                      <a:pt x="2124" y="306"/>
                    </a:lnTo>
                    <a:lnTo>
                      <a:pt x="2128" y="304"/>
                    </a:lnTo>
                    <a:lnTo>
                      <a:pt x="2132" y="302"/>
                    </a:lnTo>
                    <a:lnTo>
                      <a:pt x="2136" y="302"/>
                    </a:lnTo>
                    <a:lnTo>
                      <a:pt x="2140" y="300"/>
                    </a:lnTo>
                    <a:lnTo>
                      <a:pt x="2144" y="297"/>
                    </a:lnTo>
                    <a:lnTo>
                      <a:pt x="2148" y="298"/>
                    </a:lnTo>
                    <a:lnTo>
                      <a:pt x="2152" y="297"/>
                    </a:lnTo>
                    <a:lnTo>
                      <a:pt x="2156" y="295"/>
                    </a:lnTo>
                    <a:lnTo>
                      <a:pt x="2160" y="293"/>
                    </a:lnTo>
                    <a:lnTo>
                      <a:pt x="2164" y="292"/>
                    </a:lnTo>
                    <a:lnTo>
                      <a:pt x="2168" y="290"/>
                    </a:lnTo>
                    <a:lnTo>
                      <a:pt x="2172" y="290"/>
                    </a:lnTo>
                    <a:lnTo>
                      <a:pt x="2176" y="290"/>
                    </a:lnTo>
                    <a:lnTo>
                      <a:pt x="2180" y="289"/>
                    </a:lnTo>
                    <a:lnTo>
                      <a:pt x="2184" y="286"/>
                    </a:lnTo>
                    <a:lnTo>
                      <a:pt x="2188" y="286"/>
                    </a:lnTo>
                    <a:lnTo>
                      <a:pt x="2191" y="285"/>
                    </a:lnTo>
                    <a:lnTo>
                      <a:pt x="2195" y="283"/>
                    </a:lnTo>
                    <a:lnTo>
                      <a:pt x="2199" y="282"/>
                    </a:lnTo>
                    <a:lnTo>
                      <a:pt x="2203" y="282"/>
                    </a:lnTo>
                    <a:lnTo>
                      <a:pt x="2207" y="280"/>
                    </a:lnTo>
                    <a:lnTo>
                      <a:pt x="2211" y="280"/>
                    </a:lnTo>
                    <a:lnTo>
                      <a:pt x="2215" y="277"/>
                    </a:lnTo>
                    <a:lnTo>
                      <a:pt x="2219" y="276"/>
                    </a:lnTo>
                    <a:lnTo>
                      <a:pt x="2223" y="275"/>
                    </a:lnTo>
                    <a:lnTo>
                      <a:pt x="2227" y="274"/>
                    </a:lnTo>
                    <a:lnTo>
                      <a:pt x="2231" y="273"/>
                    </a:lnTo>
                    <a:lnTo>
                      <a:pt x="2235" y="271"/>
                    </a:lnTo>
                    <a:lnTo>
                      <a:pt x="2239" y="270"/>
                    </a:lnTo>
                    <a:lnTo>
                      <a:pt x="2243" y="269"/>
                    </a:lnTo>
                    <a:lnTo>
                      <a:pt x="2247" y="269"/>
                    </a:lnTo>
                    <a:lnTo>
                      <a:pt x="2251" y="266"/>
                    </a:lnTo>
                    <a:lnTo>
                      <a:pt x="2255" y="266"/>
                    </a:lnTo>
                    <a:lnTo>
                      <a:pt x="2259" y="264"/>
                    </a:lnTo>
                    <a:lnTo>
                      <a:pt x="2262" y="263"/>
                    </a:lnTo>
                    <a:lnTo>
                      <a:pt x="2266" y="262"/>
                    </a:lnTo>
                    <a:lnTo>
                      <a:pt x="2270" y="261"/>
                    </a:lnTo>
                    <a:lnTo>
                      <a:pt x="2274" y="260"/>
                    </a:lnTo>
                    <a:lnTo>
                      <a:pt x="2278" y="257"/>
                    </a:lnTo>
                    <a:lnTo>
                      <a:pt x="2282" y="257"/>
                    </a:lnTo>
                    <a:lnTo>
                      <a:pt x="2286" y="253"/>
                    </a:lnTo>
                    <a:lnTo>
                      <a:pt x="2290" y="254"/>
                    </a:lnTo>
                    <a:lnTo>
                      <a:pt x="2294" y="253"/>
                    </a:lnTo>
                    <a:lnTo>
                      <a:pt x="2298" y="253"/>
                    </a:lnTo>
                    <a:lnTo>
                      <a:pt x="2302" y="250"/>
                    </a:lnTo>
                    <a:lnTo>
                      <a:pt x="2306" y="250"/>
                    </a:lnTo>
                    <a:lnTo>
                      <a:pt x="2310" y="248"/>
                    </a:lnTo>
                    <a:lnTo>
                      <a:pt x="2314" y="247"/>
                    </a:lnTo>
                    <a:lnTo>
                      <a:pt x="2318" y="246"/>
                    </a:lnTo>
                    <a:lnTo>
                      <a:pt x="2322" y="245"/>
                    </a:lnTo>
                    <a:lnTo>
                      <a:pt x="2326" y="244"/>
                    </a:lnTo>
                    <a:lnTo>
                      <a:pt x="2329" y="241"/>
                    </a:lnTo>
                    <a:lnTo>
                      <a:pt x="2333" y="242"/>
                    </a:lnTo>
                    <a:lnTo>
                      <a:pt x="2337" y="240"/>
                    </a:lnTo>
                    <a:lnTo>
                      <a:pt x="2341" y="240"/>
                    </a:lnTo>
                    <a:lnTo>
                      <a:pt x="2345" y="238"/>
                    </a:lnTo>
                    <a:lnTo>
                      <a:pt x="2349" y="235"/>
                    </a:lnTo>
                    <a:lnTo>
                      <a:pt x="2353" y="236"/>
                    </a:lnTo>
                    <a:lnTo>
                      <a:pt x="2357" y="233"/>
                    </a:lnTo>
                    <a:lnTo>
                      <a:pt x="2361" y="233"/>
                    </a:lnTo>
                    <a:lnTo>
                      <a:pt x="2365" y="232"/>
                    </a:lnTo>
                    <a:lnTo>
                      <a:pt x="2369" y="231"/>
                    </a:lnTo>
                    <a:lnTo>
                      <a:pt x="2373" y="230"/>
                    </a:lnTo>
                    <a:lnTo>
                      <a:pt x="2377" y="228"/>
                    </a:lnTo>
                    <a:lnTo>
                      <a:pt x="2381" y="226"/>
                    </a:lnTo>
                    <a:lnTo>
                      <a:pt x="2385" y="225"/>
                    </a:lnTo>
                    <a:lnTo>
                      <a:pt x="2389" y="224"/>
                    </a:lnTo>
                    <a:lnTo>
                      <a:pt x="2393" y="224"/>
                    </a:lnTo>
                    <a:lnTo>
                      <a:pt x="2396" y="223"/>
                    </a:lnTo>
                    <a:lnTo>
                      <a:pt x="2400" y="221"/>
                    </a:lnTo>
                    <a:lnTo>
                      <a:pt x="2404" y="220"/>
                    </a:lnTo>
                    <a:lnTo>
                      <a:pt x="2408" y="219"/>
                    </a:lnTo>
                    <a:lnTo>
                      <a:pt x="2412" y="218"/>
                    </a:lnTo>
                    <a:lnTo>
                      <a:pt x="2416" y="216"/>
                    </a:lnTo>
                    <a:lnTo>
                      <a:pt x="2420" y="216"/>
                    </a:lnTo>
                    <a:lnTo>
                      <a:pt x="2424" y="213"/>
                    </a:lnTo>
                    <a:lnTo>
                      <a:pt x="2428" y="213"/>
                    </a:lnTo>
                    <a:lnTo>
                      <a:pt x="2432" y="210"/>
                    </a:lnTo>
                    <a:lnTo>
                      <a:pt x="2436" y="211"/>
                    </a:lnTo>
                    <a:lnTo>
                      <a:pt x="2440" y="210"/>
                    </a:lnTo>
                    <a:lnTo>
                      <a:pt x="2444" y="209"/>
                    </a:lnTo>
                    <a:lnTo>
                      <a:pt x="2448" y="207"/>
                    </a:lnTo>
                    <a:lnTo>
                      <a:pt x="2452" y="207"/>
                    </a:lnTo>
                    <a:lnTo>
                      <a:pt x="2456" y="204"/>
                    </a:lnTo>
                    <a:lnTo>
                      <a:pt x="2460" y="205"/>
                    </a:lnTo>
                    <a:lnTo>
                      <a:pt x="2464" y="201"/>
                    </a:lnTo>
                    <a:lnTo>
                      <a:pt x="2467" y="201"/>
                    </a:lnTo>
                    <a:lnTo>
                      <a:pt x="2471" y="200"/>
                    </a:lnTo>
                    <a:lnTo>
                      <a:pt x="2475" y="198"/>
                    </a:lnTo>
                    <a:lnTo>
                      <a:pt x="2479" y="198"/>
                    </a:lnTo>
                    <a:lnTo>
                      <a:pt x="2483" y="196"/>
                    </a:lnTo>
                    <a:lnTo>
                      <a:pt x="2487" y="196"/>
                    </a:lnTo>
                    <a:lnTo>
                      <a:pt x="2491" y="196"/>
                    </a:lnTo>
                    <a:lnTo>
                      <a:pt x="2495" y="193"/>
                    </a:lnTo>
                    <a:lnTo>
                      <a:pt x="2499" y="192"/>
                    </a:lnTo>
                    <a:lnTo>
                      <a:pt x="2503" y="190"/>
                    </a:lnTo>
                    <a:lnTo>
                      <a:pt x="2507" y="189"/>
                    </a:lnTo>
                    <a:lnTo>
                      <a:pt x="2511" y="188"/>
                    </a:lnTo>
                    <a:lnTo>
                      <a:pt x="2515" y="187"/>
                    </a:lnTo>
                    <a:lnTo>
                      <a:pt x="2519" y="185"/>
                    </a:lnTo>
                    <a:lnTo>
                      <a:pt x="2523" y="184"/>
                    </a:lnTo>
                    <a:lnTo>
                      <a:pt x="2527" y="184"/>
                    </a:lnTo>
                    <a:lnTo>
                      <a:pt x="2531" y="183"/>
                    </a:lnTo>
                    <a:lnTo>
                      <a:pt x="2534" y="181"/>
                    </a:lnTo>
                    <a:lnTo>
                      <a:pt x="2538" y="180"/>
                    </a:lnTo>
                    <a:lnTo>
                      <a:pt x="2542" y="180"/>
                    </a:lnTo>
                    <a:lnTo>
                      <a:pt x="2546" y="179"/>
                    </a:lnTo>
                    <a:lnTo>
                      <a:pt x="2550" y="178"/>
                    </a:lnTo>
                    <a:lnTo>
                      <a:pt x="2554" y="176"/>
                    </a:lnTo>
                    <a:lnTo>
                      <a:pt x="2558" y="175"/>
                    </a:lnTo>
                    <a:lnTo>
                      <a:pt x="2562" y="173"/>
                    </a:lnTo>
                    <a:lnTo>
                      <a:pt x="2566" y="173"/>
                    </a:lnTo>
                    <a:lnTo>
                      <a:pt x="2570" y="171"/>
                    </a:lnTo>
                    <a:lnTo>
                      <a:pt x="2574" y="171"/>
                    </a:lnTo>
                    <a:lnTo>
                      <a:pt x="2578" y="169"/>
                    </a:lnTo>
                    <a:lnTo>
                      <a:pt x="2582" y="167"/>
                    </a:lnTo>
                    <a:lnTo>
                      <a:pt x="2586" y="168"/>
                    </a:lnTo>
                    <a:lnTo>
                      <a:pt x="2590" y="166"/>
                    </a:lnTo>
                    <a:lnTo>
                      <a:pt x="2594" y="165"/>
                    </a:lnTo>
                    <a:lnTo>
                      <a:pt x="2598" y="164"/>
                    </a:lnTo>
                    <a:lnTo>
                      <a:pt x="2602" y="162"/>
                    </a:lnTo>
                    <a:lnTo>
                      <a:pt x="2605" y="164"/>
                    </a:lnTo>
                    <a:lnTo>
                      <a:pt x="2609" y="161"/>
                    </a:lnTo>
                    <a:lnTo>
                      <a:pt x="2613" y="159"/>
                    </a:lnTo>
                    <a:lnTo>
                      <a:pt x="2617" y="157"/>
                    </a:lnTo>
                    <a:lnTo>
                      <a:pt x="2621" y="157"/>
                    </a:lnTo>
                    <a:lnTo>
                      <a:pt x="2625" y="157"/>
                    </a:lnTo>
                    <a:lnTo>
                      <a:pt x="2629" y="154"/>
                    </a:lnTo>
                    <a:lnTo>
                      <a:pt x="2633" y="153"/>
                    </a:lnTo>
                    <a:lnTo>
                      <a:pt x="2637" y="153"/>
                    </a:lnTo>
                    <a:lnTo>
                      <a:pt x="2641" y="151"/>
                    </a:lnTo>
                    <a:lnTo>
                      <a:pt x="2645" y="150"/>
                    </a:lnTo>
                    <a:lnTo>
                      <a:pt x="2649" y="150"/>
                    </a:lnTo>
                    <a:lnTo>
                      <a:pt x="2653" y="149"/>
                    </a:lnTo>
                    <a:lnTo>
                      <a:pt x="2657" y="149"/>
                    </a:lnTo>
                    <a:lnTo>
                      <a:pt x="2661" y="147"/>
                    </a:lnTo>
                    <a:lnTo>
                      <a:pt x="2665" y="146"/>
                    </a:lnTo>
                    <a:lnTo>
                      <a:pt x="2669" y="146"/>
                    </a:lnTo>
                    <a:lnTo>
                      <a:pt x="2672" y="144"/>
                    </a:lnTo>
                    <a:lnTo>
                      <a:pt x="2676" y="143"/>
                    </a:lnTo>
                    <a:lnTo>
                      <a:pt x="2680" y="142"/>
                    </a:lnTo>
                    <a:lnTo>
                      <a:pt x="2684" y="143"/>
                    </a:lnTo>
                    <a:lnTo>
                      <a:pt x="2688" y="140"/>
                    </a:lnTo>
                    <a:lnTo>
                      <a:pt x="2692" y="140"/>
                    </a:lnTo>
                    <a:lnTo>
                      <a:pt x="2696" y="138"/>
                    </a:lnTo>
                    <a:lnTo>
                      <a:pt x="2700" y="137"/>
                    </a:lnTo>
                    <a:lnTo>
                      <a:pt x="2704" y="137"/>
                    </a:lnTo>
                    <a:lnTo>
                      <a:pt x="2708" y="135"/>
                    </a:lnTo>
                    <a:lnTo>
                      <a:pt x="2712" y="134"/>
                    </a:lnTo>
                    <a:lnTo>
                      <a:pt x="2716" y="133"/>
                    </a:lnTo>
                    <a:lnTo>
                      <a:pt x="2720" y="133"/>
                    </a:lnTo>
                    <a:lnTo>
                      <a:pt x="2724" y="131"/>
                    </a:lnTo>
                    <a:lnTo>
                      <a:pt x="2728" y="130"/>
                    </a:lnTo>
                    <a:lnTo>
                      <a:pt x="2732" y="131"/>
                    </a:lnTo>
                    <a:lnTo>
                      <a:pt x="2736" y="128"/>
                    </a:lnTo>
                    <a:lnTo>
                      <a:pt x="2739" y="128"/>
                    </a:lnTo>
                    <a:lnTo>
                      <a:pt x="2743" y="127"/>
                    </a:lnTo>
                    <a:lnTo>
                      <a:pt x="2747" y="127"/>
                    </a:lnTo>
                    <a:lnTo>
                      <a:pt x="2751" y="124"/>
                    </a:lnTo>
                    <a:lnTo>
                      <a:pt x="2755" y="123"/>
                    </a:lnTo>
                    <a:lnTo>
                      <a:pt x="2759" y="122"/>
                    </a:lnTo>
                    <a:lnTo>
                      <a:pt x="2763" y="122"/>
                    </a:lnTo>
                    <a:lnTo>
                      <a:pt x="2767" y="122"/>
                    </a:lnTo>
                    <a:lnTo>
                      <a:pt x="2771" y="120"/>
                    </a:lnTo>
                    <a:lnTo>
                      <a:pt x="2775" y="119"/>
                    </a:lnTo>
                    <a:lnTo>
                      <a:pt x="2779" y="119"/>
                    </a:lnTo>
                    <a:lnTo>
                      <a:pt x="2783" y="119"/>
                    </a:lnTo>
                    <a:lnTo>
                      <a:pt x="2787" y="117"/>
                    </a:lnTo>
                    <a:lnTo>
                      <a:pt x="2791" y="115"/>
                    </a:lnTo>
                    <a:lnTo>
                      <a:pt x="2795" y="115"/>
                    </a:lnTo>
                    <a:lnTo>
                      <a:pt x="2799" y="113"/>
                    </a:lnTo>
                    <a:lnTo>
                      <a:pt x="2803" y="114"/>
                    </a:lnTo>
                    <a:lnTo>
                      <a:pt x="2807" y="113"/>
                    </a:lnTo>
                    <a:lnTo>
                      <a:pt x="2810" y="112"/>
                    </a:lnTo>
                    <a:lnTo>
                      <a:pt x="2814" y="111"/>
                    </a:lnTo>
                    <a:lnTo>
                      <a:pt x="2818" y="109"/>
                    </a:lnTo>
                    <a:lnTo>
                      <a:pt x="2822" y="108"/>
                    </a:lnTo>
                    <a:lnTo>
                      <a:pt x="2826" y="109"/>
                    </a:lnTo>
                    <a:lnTo>
                      <a:pt x="2830" y="107"/>
                    </a:lnTo>
                    <a:lnTo>
                      <a:pt x="2834" y="106"/>
                    </a:lnTo>
                    <a:lnTo>
                      <a:pt x="2838" y="105"/>
                    </a:lnTo>
                    <a:lnTo>
                      <a:pt x="2842" y="105"/>
                    </a:lnTo>
                    <a:lnTo>
                      <a:pt x="2846" y="104"/>
                    </a:lnTo>
                    <a:lnTo>
                      <a:pt x="2850" y="102"/>
                    </a:lnTo>
                    <a:lnTo>
                      <a:pt x="2854" y="101"/>
                    </a:lnTo>
                    <a:lnTo>
                      <a:pt x="2858" y="102"/>
                    </a:lnTo>
                    <a:lnTo>
                      <a:pt x="2862" y="100"/>
                    </a:lnTo>
                    <a:lnTo>
                      <a:pt x="2866" y="99"/>
                    </a:lnTo>
                    <a:lnTo>
                      <a:pt x="2870" y="100"/>
                    </a:lnTo>
                    <a:lnTo>
                      <a:pt x="2874" y="98"/>
                    </a:lnTo>
                    <a:lnTo>
                      <a:pt x="2877" y="97"/>
                    </a:lnTo>
                    <a:lnTo>
                      <a:pt x="2881" y="97"/>
                    </a:lnTo>
                    <a:lnTo>
                      <a:pt x="2885" y="96"/>
                    </a:lnTo>
                    <a:lnTo>
                      <a:pt x="2889" y="95"/>
                    </a:lnTo>
                    <a:lnTo>
                      <a:pt x="2893" y="95"/>
                    </a:lnTo>
                    <a:lnTo>
                      <a:pt x="2897" y="93"/>
                    </a:lnTo>
                    <a:lnTo>
                      <a:pt x="2901" y="93"/>
                    </a:lnTo>
                    <a:lnTo>
                      <a:pt x="2905" y="92"/>
                    </a:lnTo>
                    <a:lnTo>
                      <a:pt x="2909" y="90"/>
                    </a:lnTo>
                    <a:lnTo>
                      <a:pt x="2913" y="90"/>
                    </a:lnTo>
                    <a:lnTo>
                      <a:pt x="2917" y="90"/>
                    </a:lnTo>
                    <a:lnTo>
                      <a:pt x="2921" y="88"/>
                    </a:lnTo>
                    <a:lnTo>
                      <a:pt x="2925" y="88"/>
                    </a:lnTo>
                    <a:lnTo>
                      <a:pt x="2929" y="87"/>
                    </a:lnTo>
                    <a:lnTo>
                      <a:pt x="2933" y="85"/>
                    </a:lnTo>
                    <a:lnTo>
                      <a:pt x="2937" y="85"/>
                    </a:lnTo>
                    <a:lnTo>
                      <a:pt x="2941" y="86"/>
                    </a:lnTo>
                    <a:lnTo>
                      <a:pt x="2944" y="85"/>
                    </a:lnTo>
                    <a:lnTo>
                      <a:pt x="2948" y="82"/>
                    </a:lnTo>
                    <a:lnTo>
                      <a:pt x="2952" y="82"/>
                    </a:lnTo>
                    <a:lnTo>
                      <a:pt x="2956" y="83"/>
                    </a:lnTo>
                    <a:lnTo>
                      <a:pt x="2960" y="82"/>
                    </a:lnTo>
                    <a:lnTo>
                      <a:pt x="2964" y="82"/>
                    </a:lnTo>
                    <a:lnTo>
                      <a:pt x="2968" y="81"/>
                    </a:lnTo>
                    <a:lnTo>
                      <a:pt x="2972" y="79"/>
                    </a:lnTo>
                    <a:lnTo>
                      <a:pt x="2976" y="79"/>
                    </a:lnTo>
                    <a:lnTo>
                      <a:pt x="2980" y="78"/>
                    </a:lnTo>
                    <a:lnTo>
                      <a:pt x="2984" y="77"/>
                    </a:lnTo>
                    <a:lnTo>
                      <a:pt x="2988" y="76"/>
                    </a:lnTo>
                    <a:lnTo>
                      <a:pt x="2992" y="77"/>
                    </a:lnTo>
                    <a:lnTo>
                      <a:pt x="2996" y="76"/>
                    </a:lnTo>
                    <a:lnTo>
                      <a:pt x="3000" y="75"/>
                    </a:lnTo>
                    <a:lnTo>
                      <a:pt x="3004" y="75"/>
                    </a:lnTo>
                    <a:lnTo>
                      <a:pt x="3008" y="74"/>
                    </a:lnTo>
                    <a:lnTo>
                      <a:pt x="3012" y="74"/>
                    </a:lnTo>
                    <a:lnTo>
                      <a:pt x="3015" y="72"/>
                    </a:lnTo>
                    <a:lnTo>
                      <a:pt x="3019" y="73"/>
                    </a:lnTo>
                    <a:lnTo>
                      <a:pt x="3023" y="72"/>
                    </a:lnTo>
                    <a:lnTo>
                      <a:pt x="3027" y="71"/>
                    </a:lnTo>
                    <a:lnTo>
                      <a:pt x="3031" y="69"/>
                    </a:lnTo>
                    <a:lnTo>
                      <a:pt x="3035" y="69"/>
                    </a:lnTo>
                    <a:lnTo>
                      <a:pt x="3039" y="69"/>
                    </a:lnTo>
                    <a:lnTo>
                      <a:pt x="3043" y="67"/>
                    </a:lnTo>
                    <a:lnTo>
                      <a:pt x="3047" y="67"/>
                    </a:lnTo>
                    <a:lnTo>
                      <a:pt x="3051" y="67"/>
                    </a:lnTo>
                    <a:lnTo>
                      <a:pt x="3055" y="66"/>
                    </a:lnTo>
                    <a:lnTo>
                      <a:pt x="3059" y="65"/>
                    </a:lnTo>
                    <a:lnTo>
                      <a:pt x="3063" y="64"/>
                    </a:lnTo>
                    <a:lnTo>
                      <a:pt x="3067" y="64"/>
                    </a:lnTo>
                    <a:lnTo>
                      <a:pt x="3071" y="63"/>
                    </a:lnTo>
                    <a:lnTo>
                      <a:pt x="3075" y="64"/>
                    </a:lnTo>
                    <a:lnTo>
                      <a:pt x="3079" y="61"/>
                    </a:lnTo>
                    <a:lnTo>
                      <a:pt x="3082" y="62"/>
                    </a:lnTo>
                    <a:lnTo>
                      <a:pt x="3086" y="61"/>
                    </a:lnTo>
                    <a:lnTo>
                      <a:pt x="3090" y="61"/>
                    </a:lnTo>
                    <a:lnTo>
                      <a:pt x="3094" y="60"/>
                    </a:lnTo>
                    <a:lnTo>
                      <a:pt x="3098" y="60"/>
                    </a:lnTo>
                    <a:lnTo>
                      <a:pt x="3102" y="60"/>
                    </a:lnTo>
                    <a:lnTo>
                      <a:pt x="3106" y="59"/>
                    </a:lnTo>
                    <a:lnTo>
                      <a:pt x="3110" y="58"/>
                    </a:lnTo>
                    <a:lnTo>
                      <a:pt x="3114" y="56"/>
                    </a:lnTo>
                    <a:lnTo>
                      <a:pt x="3118" y="56"/>
                    </a:lnTo>
                    <a:lnTo>
                      <a:pt x="3122" y="57"/>
                    </a:lnTo>
                    <a:lnTo>
                      <a:pt x="3126" y="56"/>
                    </a:lnTo>
                    <a:lnTo>
                      <a:pt x="3130" y="56"/>
                    </a:lnTo>
                    <a:lnTo>
                      <a:pt x="3134" y="54"/>
                    </a:lnTo>
                    <a:lnTo>
                      <a:pt x="3138" y="53"/>
                    </a:lnTo>
                    <a:lnTo>
                      <a:pt x="3142" y="54"/>
                    </a:lnTo>
                    <a:lnTo>
                      <a:pt x="3146" y="52"/>
                    </a:lnTo>
                    <a:lnTo>
                      <a:pt x="3150" y="5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7" name="Freeform 2759"/>
              <p:cNvSpPr>
                <a:spLocks/>
              </p:cNvSpPr>
              <p:nvPr/>
            </p:nvSpPr>
            <p:spPr bwMode="auto">
              <a:xfrm flipV="1">
                <a:off x="506" y="844"/>
                <a:ext cx="1814" cy="107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10"/>
                  </a:cxn>
                  <a:cxn ang="0">
                    <a:pos x="303" y="21"/>
                  </a:cxn>
                  <a:cxn ang="0">
                    <a:pos x="354" y="39"/>
                  </a:cxn>
                  <a:cxn ang="0">
                    <a:pos x="406" y="63"/>
                  </a:cxn>
                  <a:cxn ang="0">
                    <a:pos x="457" y="99"/>
                  </a:cxn>
                  <a:cxn ang="0">
                    <a:pos x="508" y="143"/>
                  </a:cxn>
                  <a:cxn ang="0">
                    <a:pos x="559" y="198"/>
                  </a:cxn>
                  <a:cxn ang="0">
                    <a:pos x="611" y="264"/>
                  </a:cxn>
                  <a:cxn ang="0">
                    <a:pos x="662" y="343"/>
                  </a:cxn>
                  <a:cxn ang="0">
                    <a:pos x="713" y="428"/>
                  </a:cxn>
                  <a:cxn ang="0">
                    <a:pos x="764" y="525"/>
                  </a:cxn>
                  <a:cxn ang="0">
                    <a:pos x="816" y="627"/>
                  </a:cxn>
                  <a:cxn ang="0">
                    <a:pos x="867" y="736"/>
                  </a:cxn>
                  <a:cxn ang="0">
                    <a:pos x="918" y="846"/>
                  </a:cxn>
                  <a:cxn ang="0">
                    <a:pos x="969" y="960"/>
                  </a:cxn>
                  <a:cxn ang="0">
                    <a:pos x="1021" y="1073"/>
                  </a:cxn>
                  <a:cxn ang="0">
                    <a:pos x="1072" y="1184"/>
                  </a:cxn>
                  <a:cxn ang="0">
                    <a:pos x="1123" y="1290"/>
                  </a:cxn>
                  <a:cxn ang="0">
                    <a:pos x="1174" y="1391"/>
                  </a:cxn>
                  <a:cxn ang="0">
                    <a:pos x="1226" y="1485"/>
                  </a:cxn>
                  <a:cxn ang="0">
                    <a:pos x="1277" y="1570"/>
                  </a:cxn>
                  <a:cxn ang="0">
                    <a:pos x="1328" y="1646"/>
                  </a:cxn>
                  <a:cxn ang="0">
                    <a:pos x="1379" y="1711"/>
                  </a:cxn>
                  <a:cxn ang="0">
                    <a:pos x="1431" y="1766"/>
                  </a:cxn>
                  <a:cxn ang="0">
                    <a:pos x="1482" y="1809"/>
                  </a:cxn>
                  <a:cxn ang="0">
                    <a:pos x="1533" y="1840"/>
                  </a:cxn>
                  <a:cxn ang="0">
                    <a:pos x="1584" y="1859"/>
                  </a:cxn>
                  <a:cxn ang="0">
                    <a:pos x="1636" y="1866"/>
                  </a:cxn>
                  <a:cxn ang="0">
                    <a:pos x="1687" y="1862"/>
                  </a:cxn>
                  <a:cxn ang="0">
                    <a:pos x="1738" y="1849"/>
                  </a:cxn>
                  <a:cxn ang="0">
                    <a:pos x="1789" y="1826"/>
                  </a:cxn>
                  <a:cxn ang="0">
                    <a:pos x="1841" y="1793"/>
                  </a:cxn>
                  <a:cxn ang="0">
                    <a:pos x="1892" y="1751"/>
                  </a:cxn>
                  <a:cxn ang="0">
                    <a:pos x="1943" y="1701"/>
                  </a:cxn>
                  <a:cxn ang="0">
                    <a:pos x="1994" y="1647"/>
                  </a:cxn>
                  <a:cxn ang="0">
                    <a:pos x="2046" y="1586"/>
                  </a:cxn>
                  <a:cxn ang="0">
                    <a:pos x="2097" y="1519"/>
                  </a:cxn>
                  <a:cxn ang="0">
                    <a:pos x="2148" y="1450"/>
                  </a:cxn>
                  <a:cxn ang="0">
                    <a:pos x="2199" y="1377"/>
                  </a:cxn>
                  <a:cxn ang="0">
                    <a:pos x="2251" y="1302"/>
                  </a:cxn>
                  <a:cxn ang="0">
                    <a:pos x="2302" y="1228"/>
                  </a:cxn>
                  <a:cxn ang="0">
                    <a:pos x="2353" y="1151"/>
                  </a:cxn>
                  <a:cxn ang="0">
                    <a:pos x="2404" y="1078"/>
                  </a:cxn>
                  <a:cxn ang="0">
                    <a:pos x="2456" y="1001"/>
                  </a:cxn>
                  <a:cxn ang="0">
                    <a:pos x="2507" y="928"/>
                  </a:cxn>
                  <a:cxn ang="0">
                    <a:pos x="2558" y="856"/>
                  </a:cxn>
                  <a:cxn ang="0">
                    <a:pos x="2609" y="788"/>
                  </a:cxn>
                  <a:cxn ang="0">
                    <a:pos x="2661" y="721"/>
                  </a:cxn>
                  <a:cxn ang="0">
                    <a:pos x="2712" y="658"/>
                  </a:cxn>
                  <a:cxn ang="0">
                    <a:pos x="2763" y="598"/>
                  </a:cxn>
                  <a:cxn ang="0">
                    <a:pos x="2814" y="540"/>
                  </a:cxn>
                  <a:cxn ang="0">
                    <a:pos x="2866" y="488"/>
                  </a:cxn>
                  <a:cxn ang="0">
                    <a:pos x="2917" y="437"/>
                  </a:cxn>
                  <a:cxn ang="0">
                    <a:pos x="2968" y="391"/>
                  </a:cxn>
                  <a:cxn ang="0">
                    <a:pos x="3019" y="347"/>
                  </a:cxn>
                  <a:cxn ang="0">
                    <a:pos x="3071" y="307"/>
                  </a:cxn>
                  <a:cxn ang="0">
                    <a:pos x="3122" y="271"/>
                  </a:cxn>
                </a:cxnLst>
                <a:rect l="0" t="0" r="r" b="b"/>
                <a:pathLst>
                  <a:path w="3150" h="1868">
                    <a:moveTo>
                      <a:pt x="0" y="0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7"/>
                    </a:lnTo>
                    <a:lnTo>
                      <a:pt x="224" y="9"/>
                    </a:lnTo>
                    <a:lnTo>
                      <a:pt x="228" y="7"/>
                    </a:lnTo>
                    <a:lnTo>
                      <a:pt x="232" y="8"/>
                    </a:lnTo>
                    <a:lnTo>
                      <a:pt x="236" y="8"/>
                    </a:lnTo>
                    <a:lnTo>
                      <a:pt x="240" y="9"/>
                    </a:lnTo>
                    <a:lnTo>
                      <a:pt x="244" y="8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11"/>
                    </a:lnTo>
                    <a:lnTo>
                      <a:pt x="260" y="10"/>
                    </a:lnTo>
                    <a:lnTo>
                      <a:pt x="264" y="13"/>
                    </a:lnTo>
                    <a:lnTo>
                      <a:pt x="268" y="12"/>
                    </a:lnTo>
                    <a:lnTo>
                      <a:pt x="272" y="14"/>
                    </a:lnTo>
                    <a:lnTo>
                      <a:pt x="275" y="15"/>
                    </a:lnTo>
                    <a:lnTo>
                      <a:pt x="279" y="16"/>
                    </a:lnTo>
                    <a:lnTo>
                      <a:pt x="283" y="16"/>
                    </a:lnTo>
                    <a:lnTo>
                      <a:pt x="287" y="17"/>
                    </a:lnTo>
                    <a:lnTo>
                      <a:pt x="291" y="18"/>
                    </a:lnTo>
                    <a:lnTo>
                      <a:pt x="295" y="21"/>
                    </a:lnTo>
                    <a:lnTo>
                      <a:pt x="299" y="19"/>
                    </a:lnTo>
                    <a:lnTo>
                      <a:pt x="303" y="21"/>
                    </a:lnTo>
                    <a:lnTo>
                      <a:pt x="307" y="22"/>
                    </a:lnTo>
                    <a:lnTo>
                      <a:pt x="311" y="22"/>
                    </a:lnTo>
                    <a:lnTo>
                      <a:pt x="315" y="24"/>
                    </a:lnTo>
                    <a:lnTo>
                      <a:pt x="319" y="26"/>
                    </a:lnTo>
                    <a:lnTo>
                      <a:pt x="323" y="25"/>
                    </a:lnTo>
                    <a:lnTo>
                      <a:pt x="327" y="28"/>
                    </a:lnTo>
                    <a:lnTo>
                      <a:pt x="331" y="31"/>
                    </a:lnTo>
                    <a:lnTo>
                      <a:pt x="335" y="33"/>
                    </a:lnTo>
                    <a:lnTo>
                      <a:pt x="339" y="33"/>
                    </a:lnTo>
                    <a:lnTo>
                      <a:pt x="342" y="33"/>
                    </a:lnTo>
                    <a:lnTo>
                      <a:pt x="346" y="35"/>
                    </a:lnTo>
                    <a:lnTo>
                      <a:pt x="350" y="37"/>
                    </a:lnTo>
                    <a:lnTo>
                      <a:pt x="354" y="39"/>
                    </a:lnTo>
                    <a:lnTo>
                      <a:pt x="358" y="40"/>
                    </a:lnTo>
                    <a:lnTo>
                      <a:pt x="362" y="42"/>
                    </a:lnTo>
                    <a:lnTo>
                      <a:pt x="366" y="43"/>
                    </a:lnTo>
                    <a:lnTo>
                      <a:pt x="370" y="45"/>
                    </a:lnTo>
                    <a:lnTo>
                      <a:pt x="374" y="47"/>
                    </a:lnTo>
                    <a:lnTo>
                      <a:pt x="378" y="49"/>
                    </a:lnTo>
                    <a:lnTo>
                      <a:pt x="382" y="51"/>
                    </a:lnTo>
                    <a:lnTo>
                      <a:pt x="386" y="53"/>
                    </a:lnTo>
                    <a:lnTo>
                      <a:pt x="390" y="56"/>
                    </a:lnTo>
                    <a:lnTo>
                      <a:pt x="394" y="56"/>
                    </a:lnTo>
                    <a:lnTo>
                      <a:pt x="398" y="59"/>
                    </a:lnTo>
                    <a:lnTo>
                      <a:pt x="402" y="61"/>
                    </a:lnTo>
                    <a:lnTo>
                      <a:pt x="406" y="63"/>
                    </a:lnTo>
                    <a:lnTo>
                      <a:pt x="410" y="67"/>
                    </a:lnTo>
                    <a:lnTo>
                      <a:pt x="413" y="68"/>
                    </a:lnTo>
                    <a:lnTo>
                      <a:pt x="417" y="71"/>
                    </a:lnTo>
                    <a:lnTo>
                      <a:pt x="421" y="74"/>
                    </a:lnTo>
                    <a:lnTo>
                      <a:pt x="425" y="75"/>
                    </a:lnTo>
                    <a:lnTo>
                      <a:pt x="429" y="78"/>
                    </a:lnTo>
                    <a:lnTo>
                      <a:pt x="433" y="82"/>
                    </a:lnTo>
                    <a:lnTo>
                      <a:pt x="437" y="83"/>
                    </a:lnTo>
                    <a:lnTo>
                      <a:pt x="441" y="87"/>
                    </a:lnTo>
                    <a:lnTo>
                      <a:pt x="445" y="90"/>
                    </a:lnTo>
                    <a:lnTo>
                      <a:pt x="449" y="93"/>
                    </a:lnTo>
                    <a:lnTo>
                      <a:pt x="453" y="96"/>
                    </a:lnTo>
                    <a:lnTo>
                      <a:pt x="457" y="99"/>
                    </a:lnTo>
                    <a:lnTo>
                      <a:pt x="461" y="102"/>
                    </a:lnTo>
                    <a:lnTo>
                      <a:pt x="465" y="105"/>
                    </a:lnTo>
                    <a:lnTo>
                      <a:pt x="469" y="109"/>
                    </a:lnTo>
                    <a:lnTo>
                      <a:pt x="473" y="111"/>
                    </a:lnTo>
                    <a:lnTo>
                      <a:pt x="477" y="114"/>
                    </a:lnTo>
                    <a:lnTo>
                      <a:pt x="480" y="118"/>
                    </a:lnTo>
                    <a:lnTo>
                      <a:pt x="484" y="121"/>
                    </a:lnTo>
                    <a:lnTo>
                      <a:pt x="488" y="125"/>
                    </a:lnTo>
                    <a:lnTo>
                      <a:pt x="492" y="128"/>
                    </a:lnTo>
                    <a:lnTo>
                      <a:pt x="496" y="132"/>
                    </a:lnTo>
                    <a:lnTo>
                      <a:pt x="500" y="135"/>
                    </a:lnTo>
                    <a:lnTo>
                      <a:pt x="504" y="139"/>
                    </a:lnTo>
                    <a:lnTo>
                      <a:pt x="508" y="143"/>
                    </a:lnTo>
                    <a:lnTo>
                      <a:pt x="512" y="147"/>
                    </a:lnTo>
                    <a:lnTo>
                      <a:pt x="516" y="151"/>
                    </a:lnTo>
                    <a:lnTo>
                      <a:pt x="520" y="154"/>
                    </a:lnTo>
                    <a:lnTo>
                      <a:pt x="524" y="159"/>
                    </a:lnTo>
                    <a:lnTo>
                      <a:pt x="528" y="164"/>
                    </a:lnTo>
                    <a:lnTo>
                      <a:pt x="532" y="167"/>
                    </a:lnTo>
                    <a:lnTo>
                      <a:pt x="536" y="172"/>
                    </a:lnTo>
                    <a:lnTo>
                      <a:pt x="540" y="175"/>
                    </a:lnTo>
                    <a:lnTo>
                      <a:pt x="544" y="180"/>
                    </a:lnTo>
                    <a:lnTo>
                      <a:pt x="547" y="186"/>
                    </a:lnTo>
                    <a:lnTo>
                      <a:pt x="551" y="189"/>
                    </a:lnTo>
                    <a:lnTo>
                      <a:pt x="555" y="194"/>
                    </a:lnTo>
                    <a:lnTo>
                      <a:pt x="559" y="198"/>
                    </a:lnTo>
                    <a:lnTo>
                      <a:pt x="563" y="203"/>
                    </a:lnTo>
                    <a:lnTo>
                      <a:pt x="567" y="208"/>
                    </a:lnTo>
                    <a:lnTo>
                      <a:pt x="571" y="215"/>
                    </a:lnTo>
                    <a:lnTo>
                      <a:pt x="575" y="218"/>
                    </a:lnTo>
                    <a:lnTo>
                      <a:pt x="579" y="224"/>
                    </a:lnTo>
                    <a:lnTo>
                      <a:pt x="583" y="229"/>
                    </a:lnTo>
                    <a:lnTo>
                      <a:pt x="587" y="233"/>
                    </a:lnTo>
                    <a:lnTo>
                      <a:pt x="591" y="239"/>
                    </a:lnTo>
                    <a:lnTo>
                      <a:pt x="595" y="245"/>
                    </a:lnTo>
                    <a:lnTo>
                      <a:pt x="599" y="249"/>
                    </a:lnTo>
                    <a:lnTo>
                      <a:pt x="603" y="254"/>
                    </a:lnTo>
                    <a:lnTo>
                      <a:pt x="607" y="260"/>
                    </a:lnTo>
                    <a:lnTo>
                      <a:pt x="611" y="264"/>
                    </a:lnTo>
                    <a:lnTo>
                      <a:pt x="615" y="270"/>
                    </a:lnTo>
                    <a:lnTo>
                      <a:pt x="618" y="277"/>
                    </a:lnTo>
                    <a:lnTo>
                      <a:pt x="622" y="284"/>
                    </a:lnTo>
                    <a:lnTo>
                      <a:pt x="626" y="288"/>
                    </a:lnTo>
                    <a:lnTo>
                      <a:pt x="630" y="294"/>
                    </a:lnTo>
                    <a:lnTo>
                      <a:pt x="634" y="300"/>
                    </a:lnTo>
                    <a:lnTo>
                      <a:pt x="638" y="307"/>
                    </a:lnTo>
                    <a:lnTo>
                      <a:pt x="642" y="311"/>
                    </a:lnTo>
                    <a:lnTo>
                      <a:pt x="646" y="318"/>
                    </a:lnTo>
                    <a:lnTo>
                      <a:pt x="650" y="324"/>
                    </a:lnTo>
                    <a:lnTo>
                      <a:pt x="654" y="330"/>
                    </a:lnTo>
                    <a:lnTo>
                      <a:pt x="658" y="337"/>
                    </a:lnTo>
                    <a:lnTo>
                      <a:pt x="662" y="343"/>
                    </a:lnTo>
                    <a:lnTo>
                      <a:pt x="666" y="348"/>
                    </a:lnTo>
                    <a:lnTo>
                      <a:pt x="670" y="356"/>
                    </a:lnTo>
                    <a:lnTo>
                      <a:pt x="674" y="363"/>
                    </a:lnTo>
                    <a:lnTo>
                      <a:pt x="678" y="368"/>
                    </a:lnTo>
                    <a:lnTo>
                      <a:pt x="682" y="375"/>
                    </a:lnTo>
                    <a:lnTo>
                      <a:pt x="685" y="382"/>
                    </a:lnTo>
                    <a:lnTo>
                      <a:pt x="689" y="389"/>
                    </a:lnTo>
                    <a:lnTo>
                      <a:pt x="693" y="395"/>
                    </a:lnTo>
                    <a:lnTo>
                      <a:pt x="697" y="402"/>
                    </a:lnTo>
                    <a:lnTo>
                      <a:pt x="701" y="409"/>
                    </a:lnTo>
                    <a:lnTo>
                      <a:pt x="705" y="416"/>
                    </a:lnTo>
                    <a:lnTo>
                      <a:pt x="709" y="422"/>
                    </a:lnTo>
                    <a:lnTo>
                      <a:pt x="713" y="428"/>
                    </a:lnTo>
                    <a:lnTo>
                      <a:pt x="717" y="436"/>
                    </a:lnTo>
                    <a:lnTo>
                      <a:pt x="721" y="444"/>
                    </a:lnTo>
                    <a:lnTo>
                      <a:pt x="725" y="451"/>
                    </a:lnTo>
                    <a:lnTo>
                      <a:pt x="729" y="458"/>
                    </a:lnTo>
                    <a:lnTo>
                      <a:pt x="733" y="465"/>
                    </a:lnTo>
                    <a:lnTo>
                      <a:pt x="737" y="473"/>
                    </a:lnTo>
                    <a:lnTo>
                      <a:pt x="741" y="481"/>
                    </a:lnTo>
                    <a:lnTo>
                      <a:pt x="745" y="485"/>
                    </a:lnTo>
                    <a:lnTo>
                      <a:pt x="749" y="494"/>
                    </a:lnTo>
                    <a:lnTo>
                      <a:pt x="753" y="503"/>
                    </a:lnTo>
                    <a:lnTo>
                      <a:pt x="756" y="511"/>
                    </a:lnTo>
                    <a:lnTo>
                      <a:pt x="760" y="518"/>
                    </a:lnTo>
                    <a:lnTo>
                      <a:pt x="764" y="525"/>
                    </a:lnTo>
                    <a:lnTo>
                      <a:pt x="768" y="532"/>
                    </a:lnTo>
                    <a:lnTo>
                      <a:pt x="772" y="542"/>
                    </a:lnTo>
                    <a:lnTo>
                      <a:pt x="776" y="549"/>
                    </a:lnTo>
                    <a:lnTo>
                      <a:pt x="780" y="556"/>
                    </a:lnTo>
                    <a:lnTo>
                      <a:pt x="784" y="565"/>
                    </a:lnTo>
                    <a:lnTo>
                      <a:pt x="788" y="572"/>
                    </a:lnTo>
                    <a:lnTo>
                      <a:pt x="792" y="580"/>
                    </a:lnTo>
                    <a:lnTo>
                      <a:pt x="796" y="587"/>
                    </a:lnTo>
                    <a:lnTo>
                      <a:pt x="800" y="595"/>
                    </a:lnTo>
                    <a:lnTo>
                      <a:pt x="804" y="602"/>
                    </a:lnTo>
                    <a:lnTo>
                      <a:pt x="808" y="612"/>
                    </a:lnTo>
                    <a:lnTo>
                      <a:pt x="812" y="619"/>
                    </a:lnTo>
                    <a:lnTo>
                      <a:pt x="816" y="627"/>
                    </a:lnTo>
                    <a:lnTo>
                      <a:pt x="820" y="636"/>
                    </a:lnTo>
                    <a:lnTo>
                      <a:pt x="823" y="644"/>
                    </a:lnTo>
                    <a:lnTo>
                      <a:pt x="827" y="652"/>
                    </a:lnTo>
                    <a:lnTo>
                      <a:pt x="831" y="660"/>
                    </a:lnTo>
                    <a:lnTo>
                      <a:pt x="835" y="667"/>
                    </a:lnTo>
                    <a:lnTo>
                      <a:pt x="839" y="677"/>
                    </a:lnTo>
                    <a:lnTo>
                      <a:pt x="843" y="684"/>
                    </a:lnTo>
                    <a:lnTo>
                      <a:pt x="847" y="692"/>
                    </a:lnTo>
                    <a:lnTo>
                      <a:pt x="851" y="702"/>
                    </a:lnTo>
                    <a:lnTo>
                      <a:pt x="855" y="710"/>
                    </a:lnTo>
                    <a:lnTo>
                      <a:pt x="859" y="719"/>
                    </a:lnTo>
                    <a:lnTo>
                      <a:pt x="863" y="728"/>
                    </a:lnTo>
                    <a:lnTo>
                      <a:pt x="867" y="736"/>
                    </a:lnTo>
                    <a:lnTo>
                      <a:pt x="871" y="744"/>
                    </a:lnTo>
                    <a:lnTo>
                      <a:pt x="875" y="752"/>
                    </a:lnTo>
                    <a:lnTo>
                      <a:pt x="879" y="760"/>
                    </a:lnTo>
                    <a:lnTo>
                      <a:pt x="883" y="768"/>
                    </a:lnTo>
                    <a:lnTo>
                      <a:pt x="887" y="779"/>
                    </a:lnTo>
                    <a:lnTo>
                      <a:pt x="890" y="785"/>
                    </a:lnTo>
                    <a:lnTo>
                      <a:pt x="894" y="795"/>
                    </a:lnTo>
                    <a:lnTo>
                      <a:pt x="898" y="804"/>
                    </a:lnTo>
                    <a:lnTo>
                      <a:pt x="902" y="811"/>
                    </a:lnTo>
                    <a:lnTo>
                      <a:pt x="906" y="821"/>
                    </a:lnTo>
                    <a:lnTo>
                      <a:pt x="910" y="830"/>
                    </a:lnTo>
                    <a:lnTo>
                      <a:pt x="914" y="839"/>
                    </a:lnTo>
                    <a:lnTo>
                      <a:pt x="918" y="846"/>
                    </a:lnTo>
                    <a:lnTo>
                      <a:pt x="922" y="856"/>
                    </a:lnTo>
                    <a:lnTo>
                      <a:pt x="926" y="864"/>
                    </a:lnTo>
                    <a:lnTo>
                      <a:pt x="930" y="872"/>
                    </a:lnTo>
                    <a:lnTo>
                      <a:pt x="934" y="881"/>
                    </a:lnTo>
                    <a:lnTo>
                      <a:pt x="938" y="891"/>
                    </a:lnTo>
                    <a:lnTo>
                      <a:pt x="942" y="898"/>
                    </a:lnTo>
                    <a:lnTo>
                      <a:pt x="946" y="907"/>
                    </a:lnTo>
                    <a:lnTo>
                      <a:pt x="950" y="916"/>
                    </a:lnTo>
                    <a:lnTo>
                      <a:pt x="954" y="927"/>
                    </a:lnTo>
                    <a:lnTo>
                      <a:pt x="958" y="935"/>
                    </a:lnTo>
                    <a:lnTo>
                      <a:pt x="961" y="942"/>
                    </a:lnTo>
                    <a:lnTo>
                      <a:pt x="965" y="951"/>
                    </a:lnTo>
                    <a:lnTo>
                      <a:pt x="969" y="960"/>
                    </a:lnTo>
                    <a:lnTo>
                      <a:pt x="973" y="968"/>
                    </a:lnTo>
                    <a:lnTo>
                      <a:pt x="977" y="978"/>
                    </a:lnTo>
                    <a:lnTo>
                      <a:pt x="981" y="986"/>
                    </a:lnTo>
                    <a:lnTo>
                      <a:pt x="985" y="995"/>
                    </a:lnTo>
                    <a:lnTo>
                      <a:pt x="989" y="1004"/>
                    </a:lnTo>
                    <a:lnTo>
                      <a:pt x="993" y="1012"/>
                    </a:lnTo>
                    <a:lnTo>
                      <a:pt x="997" y="1022"/>
                    </a:lnTo>
                    <a:lnTo>
                      <a:pt x="1001" y="1030"/>
                    </a:lnTo>
                    <a:lnTo>
                      <a:pt x="1005" y="1036"/>
                    </a:lnTo>
                    <a:lnTo>
                      <a:pt x="1009" y="1047"/>
                    </a:lnTo>
                    <a:lnTo>
                      <a:pt x="1013" y="1055"/>
                    </a:lnTo>
                    <a:lnTo>
                      <a:pt x="1017" y="1064"/>
                    </a:lnTo>
                    <a:lnTo>
                      <a:pt x="1021" y="1073"/>
                    </a:lnTo>
                    <a:lnTo>
                      <a:pt x="1025" y="1081"/>
                    </a:lnTo>
                    <a:lnTo>
                      <a:pt x="1028" y="1091"/>
                    </a:lnTo>
                    <a:lnTo>
                      <a:pt x="1032" y="1098"/>
                    </a:lnTo>
                    <a:lnTo>
                      <a:pt x="1036" y="1106"/>
                    </a:lnTo>
                    <a:lnTo>
                      <a:pt x="1040" y="1116"/>
                    </a:lnTo>
                    <a:lnTo>
                      <a:pt x="1044" y="1124"/>
                    </a:lnTo>
                    <a:lnTo>
                      <a:pt x="1048" y="1132"/>
                    </a:lnTo>
                    <a:lnTo>
                      <a:pt x="1052" y="1143"/>
                    </a:lnTo>
                    <a:lnTo>
                      <a:pt x="1056" y="1150"/>
                    </a:lnTo>
                    <a:lnTo>
                      <a:pt x="1060" y="1157"/>
                    </a:lnTo>
                    <a:lnTo>
                      <a:pt x="1064" y="1167"/>
                    </a:lnTo>
                    <a:lnTo>
                      <a:pt x="1068" y="1176"/>
                    </a:lnTo>
                    <a:lnTo>
                      <a:pt x="1072" y="1184"/>
                    </a:lnTo>
                    <a:lnTo>
                      <a:pt x="1076" y="1191"/>
                    </a:lnTo>
                    <a:lnTo>
                      <a:pt x="1080" y="1201"/>
                    </a:lnTo>
                    <a:lnTo>
                      <a:pt x="1084" y="1209"/>
                    </a:lnTo>
                    <a:lnTo>
                      <a:pt x="1088" y="1217"/>
                    </a:lnTo>
                    <a:lnTo>
                      <a:pt x="1092" y="1224"/>
                    </a:lnTo>
                    <a:lnTo>
                      <a:pt x="1095" y="1233"/>
                    </a:lnTo>
                    <a:lnTo>
                      <a:pt x="1099" y="1241"/>
                    </a:lnTo>
                    <a:lnTo>
                      <a:pt x="1103" y="1249"/>
                    </a:lnTo>
                    <a:lnTo>
                      <a:pt x="1107" y="1259"/>
                    </a:lnTo>
                    <a:lnTo>
                      <a:pt x="1111" y="1267"/>
                    </a:lnTo>
                    <a:lnTo>
                      <a:pt x="1115" y="1275"/>
                    </a:lnTo>
                    <a:lnTo>
                      <a:pt x="1119" y="1282"/>
                    </a:lnTo>
                    <a:lnTo>
                      <a:pt x="1123" y="1290"/>
                    </a:lnTo>
                    <a:lnTo>
                      <a:pt x="1127" y="1298"/>
                    </a:lnTo>
                    <a:lnTo>
                      <a:pt x="1131" y="1306"/>
                    </a:lnTo>
                    <a:lnTo>
                      <a:pt x="1135" y="1314"/>
                    </a:lnTo>
                    <a:lnTo>
                      <a:pt x="1139" y="1321"/>
                    </a:lnTo>
                    <a:lnTo>
                      <a:pt x="1143" y="1329"/>
                    </a:lnTo>
                    <a:lnTo>
                      <a:pt x="1147" y="1338"/>
                    </a:lnTo>
                    <a:lnTo>
                      <a:pt x="1151" y="1345"/>
                    </a:lnTo>
                    <a:lnTo>
                      <a:pt x="1155" y="1353"/>
                    </a:lnTo>
                    <a:lnTo>
                      <a:pt x="1159" y="1361"/>
                    </a:lnTo>
                    <a:lnTo>
                      <a:pt x="1163" y="1367"/>
                    </a:lnTo>
                    <a:lnTo>
                      <a:pt x="1166" y="1376"/>
                    </a:lnTo>
                    <a:lnTo>
                      <a:pt x="1170" y="1383"/>
                    </a:lnTo>
                    <a:lnTo>
                      <a:pt x="1174" y="1391"/>
                    </a:lnTo>
                    <a:lnTo>
                      <a:pt x="1178" y="1399"/>
                    </a:lnTo>
                    <a:lnTo>
                      <a:pt x="1182" y="1407"/>
                    </a:lnTo>
                    <a:lnTo>
                      <a:pt x="1186" y="1413"/>
                    </a:lnTo>
                    <a:lnTo>
                      <a:pt x="1190" y="1421"/>
                    </a:lnTo>
                    <a:lnTo>
                      <a:pt x="1194" y="1426"/>
                    </a:lnTo>
                    <a:lnTo>
                      <a:pt x="1198" y="1434"/>
                    </a:lnTo>
                    <a:lnTo>
                      <a:pt x="1202" y="1443"/>
                    </a:lnTo>
                    <a:lnTo>
                      <a:pt x="1206" y="1450"/>
                    </a:lnTo>
                    <a:lnTo>
                      <a:pt x="1210" y="1457"/>
                    </a:lnTo>
                    <a:lnTo>
                      <a:pt x="1214" y="1464"/>
                    </a:lnTo>
                    <a:lnTo>
                      <a:pt x="1218" y="1470"/>
                    </a:lnTo>
                    <a:lnTo>
                      <a:pt x="1222" y="1478"/>
                    </a:lnTo>
                    <a:lnTo>
                      <a:pt x="1226" y="1485"/>
                    </a:lnTo>
                    <a:lnTo>
                      <a:pt x="1230" y="1492"/>
                    </a:lnTo>
                    <a:lnTo>
                      <a:pt x="1233" y="1500"/>
                    </a:lnTo>
                    <a:lnTo>
                      <a:pt x="1237" y="1507"/>
                    </a:lnTo>
                    <a:lnTo>
                      <a:pt x="1241" y="1513"/>
                    </a:lnTo>
                    <a:lnTo>
                      <a:pt x="1245" y="1520"/>
                    </a:lnTo>
                    <a:lnTo>
                      <a:pt x="1249" y="1525"/>
                    </a:lnTo>
                    <a:lnTo>
                      <a:pt x="1253" y="1533"/>
                    </a:lnTo>
                    <a:lnTo>
                      <a:pt x="1257" y="1540"/>
                    </a:lnTo>
                    <a:lnTo>
                      <a:pt x="1261" y="1545"/>
                    </a:lnTo>
                    <a:lnTo>
                      <a:pt x="1265" y="1551"/>
                    </a:lnTo>
                    <a:lnTo>
                      <a:pt x="1269" y="1558"/>
                    </a:lnTo>
                    <a:lnTo>
                      <a:pt x="1273" y="1566"/>
                    </a:lnTo>
                    <a:lnTo>
                      <a:pt x="1277" y="1570"/>
                    </a:lnTo>
                    <a:lnTo>
                      <a:pt x="1281" y="1575"/>
                    </a:lnTo>
                    <a:lnTo>
                      <a:pt x="1285" y="1583"/>
                    </a:lnTo>
                    <a:lnTo>
                      <a:pt x="1289" y="1588"/>
                    </a:lnTo>
                    <a:lnTo>
                      <a:pt x="1293" y="1595"/>
                    </a:lnTo>
                    <a:lnTo>
                      <a:pt x="1297" y="1601"/>
                    </a:lnTo>
                    <a:lnTo>
                      <a:pt x="1301" y="1606"/>
                    </a:lnTo>
                    <a:lnTo>
                      <a:pt x="1304" y="1612"/>
                    </a:lnTo>
                    <a:lnTo>
                      <a:pt x="1308" y="1619"/>
                    </a:lnTo>
                    <a:lnTo>
                      <a:pt x="1312" y="1624"/>
                    </a:lnTo>
                    <a:lnTo>
                      <a:pt x="1316" y="1629"/>
                    </a:lnTo>
                    <a:lnTo>
                      <a:pt x="1320" y="1635"/>
                    </a:lnTo>
                    <a:lnTo>
                      <a:pt x="1324" y="1640"/>
                    </a:lnTo>
                    <a:lnTo>
                      <a:pt x="1328" y="1646"/>
                    </a:lnTo>
                    <a:lnTo>
                      <a:pt x="1332" y="1650"/>
                    </a:lnTo>
                    <a:lnTo>
                      <a:pt x="1336" y="1657"/>
                    </a:lnTo>
                    <a:lnTo>
                      <a:pt x="1340" y="1662"/>
                    </a:lnTo>
                    <a:lnTo>
                      <a:pt x="1344" y="1667"/>
                    </a:lnTo>
                    <a:lnTo>
                      <a:pt x="1348" y="1673"/>
                    </a:lnTo>
                    <a:lnTo>
                      <a:pt x="1352" y="1677"/>
                    </a:lnTo>
                    <a:lnTo>
                      <a:pt x="1356" y="1683"/>
                    </a:lnTo>
                    <a:lnTo>
                      <a:pt x="1360" y="1689"/>
                    </a:lnTo>
                    <a:lnTo>
                      <a:pt x="1364" y="1692"/>
                    </a:lnTo>
                    <a:lnTo>
                      <a:pt x="1368" y="1698"/>
                    </a:lnTo>
                    <a:lnTo>
                      <a:pt x="1371" y="1702"/>
                    </a:lnTo>
                    <a:lnTo>
                      <a:pt x="1375" y="1707"/>
                    </a:lnTo>
                    <a:lnTo>
                      <a:pt x="1379" y="1711"/>
                    </a:lnTo>
                    <a:lnTo>
                      <a:pt x="1383" y="1715"/>
                    </a:lnTo>
                    <a:lnTo>
                      <a:pt x="1387" y="1721"/>
                    </a:lnTo>
                    <a:lnTo>
                      <a:pt x="1391" y="1725"/>
                    </a:lnTo>
                    <a:lnTo>
                      <a:pt x="1395" y="1730"/>
                    </a:lnTo>
                    <a:lnTo>
                      <a:pt x="1399" y="1733"/>
                    </a:lnTo>
                    <a:lnTo>
                      <a:pt x="1403" y="1738"/>
                    </a:lnTo>
                    <a:lnTo>
                      <a:pt x="1407" y="1741"/>
                    </a:lnTo>
                    <a:lnTo>
                      <a:pt x="1411" y="1746"/>
                    </a:lnTo>
                    <a:lnTo>
                      <a:pt x="1415" y="1750"/>
                    </a:lnTo>
                    <a:lnTo>
                      <a:pt x="1419" y="1753"/>
                    </a:lnTo>
                    <a:lnTo>
                      <a:pt x="1423" y="1758"/>
                    </a:lnTo>
                    <a:lnTo>
                      <a:pt x="1427" y="1762"/>
                    </a:lnTo>
                    <a:lnTo>
                      <a:pt x="1431" y="1766"/>
                    </a:lnTo>
                    <a:lnTo>
                      <a:pt x="1435" y="1768"/>
                    </a:lnTo>
                    <a:lnTo>
                      <a:pt x="1438" y="1773"/>
                    </a:lnTo>
                    <a:lnTo>
                      <a:pt x="1442" y="1775"/>
                    </a:lnTo>
                    <a:lnTo>
                      <a:pt x="1446" y="1780"/>
                    </a:lnTo>
                    <a:lnTo>
                      <a:pt x="1450" y="1783"/>
                    </a:lnTo>
                    <a:lnTo>
                      <a:pt x="1454" y="1787"/>
                    </a:lnTo>
                    <a:lnTo>
                      <a:pt x="1458" y="1791"/>
                    </a:lnTo>
                    <a:lnTo>
                      <a:pt x="1462" y="1794"/>
                    </a:lnTo>
                    <a:lnTo>
                      <a:pt x="1466" y="1796"/>
                    </a:lnTo>
                    <a:lnTo>
                      <a:pt x="1470" y="1800"/>
                    </a:lnTo>
                    <a:lnTo>
                      <a:pt x="1474" y="1802"/>
                    </a:lnTo>
                    <a:lnTo>
                      <a:pt x="1478" y="1806"/>
                    </a:lnTo>
                    <a:lnTo>
                      <a:pt x="1482" y="1809"/>
                    </a:lnTo>
                    <a:lnTo>
                      <a:pt x="1486" y="1811"/>
                    </a:lnTo>
                    <a:lnTo>
                      <a:pt x="1490" y="1815"/>
                    </a:lnTo>
                    <a:lnTo>
                      <a:pt x="1494" y="1816"/>
                    </a:lnTo>
                    <a:lnTo>
                      <a:pt x="1498" y="1820"/>
                    </a:lnTo>
                    <a:lnTo>
                      <a:pt x="1502" y="1822"/>
                    </a:lnTo>
                    <a:lnTo>
                      <a:pt x="1506" y="1825"/>
                    </a:lnTo>
                    <a:lnTo>
                      <a:pt x="1509" y="1827"/>
                    </a:lnTo>
                    <a:lnTo>
                      <a:pt x="1513" y="1829"/>
                    </a:lnTo>
                    <a:lnTo>
                      <a:pt x="1517" y="1831"/>
                    </a:lnTo>
                    <a:lnTo>
                      <a:pt x="1521" y="1834"/>
                    </a:lnTo>
                    <a:lnTo>
                      <a:pt x="1525" y="1836"/>
                    </a:lnTo>
                    <a:lnTo>
                      <a:pt x="1529" y="1837"/>
                    </a:lnTo>
                    <a:lnTo>
                      <a:pt x="1533" y="1840"/>
                    </a:lnTo>
                    <a:lnTo>
                      <a:pt x="1537" y="1840"/>
                    </a:lnTo>
                    <a:lnTo>
                      <a:pt x="1541" y="1844"/>
                    </a:lnTo>
                    <a:lnTo>
                      <a:pt x="1545" y="1844"/>
                    </a:lnTo>
                    <a:lnTo>
                      <a:pt x="1549" y="1846"/>
                    </a:lnTo>
                    <a:lnTo>
                      <a:pt x="1553" y="1848"/>
                    </a:lnTo>
                    <a:lnTo>
                      <a:pt x="1557" y="1848"/>
                    </a:lnTo>
                    <a:lnTo>
                      <a:pt x="1561" y="1852"/>
                    </a:lnTo>
                    <a:lnTo>
                      <a:pt x="1565" y="1854"/>
                    </a:lnTo>
                    <a:lnTo>
                      <a:pt x="1569" y="1854"/>
                    </a:lnTo>
                    <a:lnTo>
                      <a:pt x="1573" y="1856"/>
                    </a:lnTo>
                    <a:lnTo>
                      <a:pt x="1576" y="1856"/>
                    </a:lnTo>
                    <a:lnTo>
                      <a:pt x="1580" y="1857"/>
                    </a:lnTo>
                    <a:lnTo>
                      <a:pt x="1584" y="1859"/>
                    </a:lnTo>
                    <a:lnTo>
                      <a:pt x="1588" y="1859"/>
                    </a:lnTo>
                    <a:lnTo>
                      <a:pt x="1592" y="1861"/>
                    </a:lnTo>
                    <a:lnTo>
                      <a:pt x="1596" y="1860"/>
                    </a:lnTo>
                    <a:lnTo>
                      <a:pt x="1600" y="1863"/>
                    </a:lnTo>
                    <a:lnTo>
                      <a:pt x="1604" y="1862"/>
                    </a:lnTo>
                    <a:lnTo>
                      <a:pt x="1608" y="1864"/>
                    </a:lnTo>
                    <a:lnTo>
                      <a:pt x="1612" y="1865"/>
                    </a:lnTo>
                    <a:lnTo>
                      <a:pt x="1616" y="1865"/>
                    </a:lnTo>
                    <a:lnTo>
                      <a:pt x="1620" y="1867"/>
                    </a:lnTo>
                    <a:lnTo>
                      <a:pt x="1624" y="1866"/>
                    </a:lnTo>
                    <a:lnTo>
                      <a:pt x="1628" y="1866"/>
                    </a:lnTo>
                    <a:lnTo>
                      <a:pt x="1632" y="1866"/>
                    </a:lnTo>
                    <a:lnTo>
                      <a:pt x="1636" y="1866"/>
                    </a:lnTo>
                    <a:lnTo>
                      <a:pt x="1640" y="1868"/>
                    </a:lnTo>
                    <a:lnTo>
                      <a:pt x="1643" y="1867"/>
                    </a:lnTo>
                    <a:lnTo>
                      <a:pt x="1647" y="1866"/>
                    </a:lnTo>
                    <a:lnTo>
                      <a:pt x="1651" y="1868"/>
                    </a:lnTo>
                    <a:lnTo>
                      <a:pt x="1655" y="1866"/>
                    </a:lnTo>
                    <a:lnTo>
                      <a:pt x="1659" y="1865"/>
                    </a:lnTo>
                    <a:lnTo>
                      <a:pt x="1663" y="1866"/>
                    </a:lnTo>
                    <a:lnTo>
                      <a:pt x="1667" y="1866"/>
                    </a:lnTo>
                    <a:lnTo>
                      <a:pt x="1671" y="1864"/>
                    </a:lnTo>
                    <a:lnTo>
                      <a:pt x="1675" y="1865"/>
                    </a:lnTo>
                    <a:lnTo>
                      <a:pt x="1679" y="1864"/>
                    </a:lnTo>
                    <a:lnTo>
                      <a:pt x="1683" y="1862"/>
                    </a:lnTo>
                    <a:lnTo>
                      <a:pt x="1687" y="1862"/>
                    </a:lnTo>
                    <a:lnTo>
                      <a:pt x="1691" y="1861"/>
                    </a:lnTo>
                    <a:lnTo>
                      <a:pt x="1695" y="1862"/>
                    </a:lnTo>
                    <a:lnTo>
                      <a:pt x="1699" y="1860"/>
                    </a:lnTo>
                    <a:lnTo>
                      <a:pt x="1703" y="1859"/>
                    </a:lnTo>
                    <a:lnTo>
                      <a:pt x="1707" y="1858"/>
                    </a:lnTo>
                    <a:lnTo>
                      <a:pt x="1711" y="1857"/>
                    </a:lnTo>
                    <a:lnTo>
                      <a:pt x="1714" y="1857"/>
                    </a:lnTo>
                    <a:lnTo>
                      <a:pt x="1718" y="1855"/>
                    </a:lnTo>
                    <a:lnTo>
                      <a:pt x="1722" y="1855"/>
                    </a:lnTo>
                    <a:lnTo>
                      <a:pt x="1726" y="1854"/>
                    </a:lnTo>
                    <a:lnTo>
                      <a:pt x="1730" y="1851"/>
                    </a:lnTo>
                    <a:lnTo>
                      <a:pt x="1734" y="1851"/>
                    </a:lnTo>
                    <a:lnTo>
                      <a:pt x="1738" y="1849"/>
                    </a:lnTo>
                    <a:lnTo>
                      <a:pt x="1742" y="1847"/>
                    </a:lnTo>
                    <a:lnTo>
                      <a:pt x="1746" y="1846"/>
                    </a:lnTo>
                    <a:lnTo>
                      <a:pt x="1750" y="1844"/>
                    </a:lnTo>
                    <a:lnTo>
                      <a:pt x="1754" y="1842"/>
                    </a:lnTo>
                    <a:lnTo>
                      <a:pt x="1758" y="1840"/>
                    </a:lnTo>
                    <a:lnTo>
                      <a:pt x="1762" y="1839"/>
                    </a:lnTo>
                    <a:lnTo>
                      <a:pt x="1766" y="1837"/>
                    </a:lnTo>
                    <a:lnTo>
                      <a:pt x="1770" y="1835"/>
                    </a:lnTo>
                    <a:lnTo>
                      <a:pt x="1774" y="1834"/>
                    </a:lnTo>
                    <a:lnTo>
                      <a:pt x="1778" y="1832"/>
                    </a:lnTo>
                    <a:lnTo>
                      <a:pt x="1781" y="1828"/>
                    </a:lnTo>
                    <a:lnTo>
                      <a:pt x="1785" y="1827"/>
                    </a:lnTo>
                    <a:lnTo>
                      <a:pt x="1789" y="1826"/>
                    </a:lnTo>
                    <a:lnTo>
                      <a:pt x="1793" y="1823"/>
                    </a:lnTo>
                    <a:lnTo>
                      <a:pt x="1797" y="1820"/>
                    </a:lnTo>
                    <a:lnTo>
                      <a:pt x="1801" y="1818"/>
                    </a:lnTo>
                    <a:lnTo>
                      <a:pt x="1805" y="1816"/>
                    </a:lnTo>
                    <a:lnTo>
                      <a:pt x="1809" y="1813"/>
                    </a:lnTo>
                    <a:lnTo>
                      <a:pt x="1813" y="1811"/>
                    </a:lnTo>
                    <a:lnTo>
                      <a:pt x="1817" y="1808"/>
                    </a:lnTo>
                    <a:lnTo>
                      <a:pt x="1821" y="1806"/>
                    </a:lnTo>
                    <a:lnTo>
                      <a:pt x="1825" y="1804"/>
                    </a:lnTo>
                    <a:lnTo>
                      <a:pt x="1829" y="1801"/>
                    </a:lnTo>
                    <a:lnTo>
                      <a:pt x="1833" y="1797"/>
                    </a:lnTo>
                    <a:lnTo>
                      <a:pt x="1837" y="1795"/>
                    </a:lnTo>
                    <a:lnTo>
                      <a:pt x="1841" y="1793"/>
                    </a:lnTo>
                    <a:lnTo>
                      <a:pt x="1845" y="1788"/>
                    </a:lnTo>
                    <a:lnTo>
                      <a:pt x="1848" y="1787"/>
                    </a:lnTo>
                    <a:lnTo>
                      <a:pt x="1852" y="1783"/>
                    </a:lnTo>
                    <a:lnTo>
                      <a:pt x="1856" y="1781"/>
                    </a:lnTo>
                    <a:lnTo>
                      <a:pt x="1860" y="1777"/>
                    </a:lnTo>
                    <a:lnTo>
                      <a:pt x="1864" y="1775"/>
                    </a:lnTo>
                    <a:lnTo>
                      <a:pt x="1868" y="1772"/>
                    </a:lnTo>
                    <a:lnTo>
                      <a:pt x="1872" y="1765"/>
                    </a:lnTo>
                    <a:lnTo>
                      <a:pt x="1876" y="1764"/>
                    </a:lnTo>
                    <a:lnTo>
                      <a:pt x="1880" y="1760"/>
                    </a:lnTo>
                    <a:lnTo>
                      <a:pt x="1884" y="1757"/>
                    </a:lnTo>
                    <a:lnTo>
                      <a:pt x="1888" y="1755"/>
                    </a:lnTo>
                    <a:lnTo>
                      <a:pt x="1892" y="1751"/>
                    </a:lnTo>
                    <a:lnTo>
                      <a:pt x="1896" y="1748"/>
                    </a:lnTo>
                    <a:lnTo>
                      <a:pt x="1900" y="1744"/>
                    </a:lnTo>
                    <a:lnTo>
                      <a:pt x="1904" y="1739"/>
                    </a:lnTo>
                    <a:lnTo>
                      <a:pt x="1908" y="1736"/>
                    </a:lnTo>
                    <a:lnTo>
                      <a:pt x="1912" y="1732"/>
                    </a:lnTo>
                    <a:lnTo>
                      <a:pt x="1916" y="1729"/>
                    </a:lnTo>
                    <a:lnTo>
                      <a:pt x="1919" y="1724"/>
                    </a:lnTo>
                    <a:lnTo>
                      <a:pt x="1923" y="1720"/>
                    </a:lnTo>
                    <a:lnTo>
                      <a:pt x="1927" y="1716"/>
                    </a:lnTo>
                    <a:lnTo>
                      <a:pt x="1931" y="1714"/>
                    </a:lnTo>
                    <a:lnTo>
                      <a:pt x="1935" y="1709"/>
                    </a:lnTo>
                    <a:lnTo>
                      <a:pt x="1939" y="1705"/>
                    </a:lnTo>
                    <a:lnTo>
                      <a:pt x="1943" y="1701"/>
                    </a:lnTo>
                    <a:lnTo>
                      <a:pt x="1947" y="1697"/>
                    </a:lnTo>
                    <a:lnTo>
                      <a:pt x="1951" y="1692"/>
                    </a:lnTo>
                    <a:lnTo>
                      <a:pt x="1955" y="1689"/>
                    </a:lnTo>
                    <a:lnTo>
                      <a:pt x="1959" y="1685"/>
                    </a:lnTo>
                    <a:lnTo>
                      <a:pt x="1963" y="1681"/>
                    </a:lnTo>
                    <a:lnTo>
                      <a:pt x="1967" y="1677"/>
                    </a:lnTo>
                    <a:lnTo>
                      <a:pt x="1971" y="1672"/>
                    </a:lnTo>
                    <a:lnTo>
                      <a:pt x="1975" y="1669"/>
                    </a:lnTo>
                    <a:lnTo>
                      <a:pt x="1979" y="1664"/>
                    </a:lnTo>
                    <a:lnTo>
                      <a:pt x="1983" y="1658"/>
                    </a:lnTo>
                    <a:lnTo>
                      <a:pt x="1986" y="1654"/>
                    </a:lnTo>
                    <a:lnTo>
                      <a:pt x="1990" y="1650"/>
                    </a:lnTo>
                    <a:lnTo>
                      <a:pt x="1994" y="1647"/>
                    </a:lnTo>
                    <a:lnTo>
                      <a:pt x="1998" y="1642"/>
                    </a:lnTo>
                    <a:lnTo>
                      <a:pt x="2002" y="1637"/>
                    </a:lnTo>
                    <a:lnTo>
                      <a:pt x="2006" y="1632"/>
                    </a:lnTo>
                    <a:lnTo>
                      <a:pt x="2010" y="1627"/>
                    </a:lnTo>
                    <a:lnTo>
                      <a:pt x="2014" y="1623"/>
                    </a:lnTo>
                    <a:lnTo>
                      <a:pt x="2018" y="1620"/>
                    </a:lnTo>
                    <a:lnTo>
                      <a:pt x="2022" y="1613"/>
                    </a:lnTo>
                    <a:lnTo>
                      <a:pt x="2026" y="1609"/>
                    </a:lnTo>
                    <a:lnTo>
                      <a:pt x="2030" y="1604"/>
                    </a:lnTo>
                    <a:lnTo>
                      <a:pt x="2034" y="1598"/>
                    </a:lnTo>
                    <a:lnTo>
                      <a:pt x="2038" y="1595"/>
                    </a:lnTo>
                    <a:lnTo>
                      <a:pt x="2042" y="1589"/>
                    </a:lnTo>
                    <a:lnTo>
                      <a:pt x="2046" y="1586"/>
                    </a:lnTo>
                    <a:lnTo>
                      <a:pt x="2050" y="1580"/>
                    </a:lnTo>
                    <a:lnTo>
                      <a:pt x="2054" y="1574"/>
                    </a:lnTo>
                    <a:lnTo>
                      <a:pt x="2057" y="1571"/>
                    </a:lnTo>
                    <a:lnTo>
                      <a:pt x="2061" y="1565"/>
                    </a:lnTo>
                    <a:lnTo>
                      <a:pt x="2065" y="1559"/>
                    </a:lnTo>
                    <a:lnTo>
                      <a:pt x="2069" y="1554"/>
                    </a:lnTo>
                    <a:lnTo>
                      <a:pt x="2073" y="1550"/>
                    </a:lnTo>
                    <a:lnTo>
                      <a:pt x="2077" y="1545"/>
                    </a:lnTo>
                    <a:lnTo>
                      <a:pt x="2081" y="1540"/>
                    </a:lnTo>
                    <a:lnTo>
                      <a:pt x="2085" y="1535"/>
                    </a:lnTo>
                    <a:lnTo>
                      <a:pt x="2089" y="1530"/>
                    </a:lnTo>
                    <a:lnTo>
                      <a:pt x="2093" y="1524"/>
                    </a:lnTo>
                    <a:lnTo>
                      <a:pt x="2097" y="1519"/>
                    </a:lnTo>
                    <a:lnTo>
                      <a:pt x="2101" y="1514"/>
                    </a:lnTo>
                    <a:lnTo>
                      <a:pt x="2105" y="1509"/>
                    </a:lnTo>
                    <a:lnTo>
                      <a:pt x="2109" y="1505"/>
                    </a:lnTo>
                    <a:lnTo>
                      <a:pt x="2113" y="1498"/>
                    </a:lnTo>
                    <a:lnTo>
                      <a:pt x="2117" y="1492"/>
                    </a:lnTo>
                    <a:lnTo>
                      <a:pt x="2121" y="1488"/>
                    </a:lnTo>
                    <a:lnTo>
                      <a:pt x="2124" y="1482"/>
                    </a:lnTo>
                    <a:lnTo>
                      <a:pt x="2128" y="1477"/>
                    </a:lnTo>
                    <a:lnTo>
                      <a:pt x="2132" y="1472"/>
                    </a:lnTo>
                    <a:lnTo>
                      <a:pt x="2136" y="1466"/>
                    </a:lnTo>
                    <a:lnTo>
                      <a:pt x="2140" y="1461"/>
                    </a:lnTo>
                    <a:lnTo>
                      <a:pt x="2144" y="1455"/>
                    </a:lnTo>
                    <a:lnTo>
                      <a:pt x="2148" y="1450"/>
                    </a:lnTo>
                    <a:lnTo>
                      <a:pt x="2152" y="1445"/>
                    </a:lnTo>
                    <a:lnTo>
                      <a:pt x="2156" y="1439"/>
                    </a:lnTo>
                    <a:lnTo>
                      <a:pt x="2160" y="1434"/>
                    </a:lnTo>
                    <a:lnTo>
                      <a:pt x="2164" y="1427"/>
                    </a:lnTo>
                    <a:lnTo>
                      <a:pt x="2168" y="1422"/>
                    </a:lnTo>
                    <a:lnTo>
                      <a:pt x="2172" y="1417"/>
                    </a:lnTo>
                    <a:lnTo>
                      <a:pt x="2176" y="1410"/>
                    </a:lnTo>
                    <a:lnTo>
                      <a:pt x="2180" y="1406"/>
                    </a:lnTo>
                    <a:lnTo>
                      <a:pt x="2184" y="1400"/>
                    </a:lnTo>
                    <a:lnTo>
                      <a:pt x="2188" y="1394"/>
                    </a:lnTo>
                    <a:lnTo>
                      <a:pt x="2191" y="1388"/>
                    </a:lnTo>
                    <a:lnTo>
                      <a:pt x="2195" y="1383"/>
                    </a:lnTo>
                    <a:lnTo>
                      <a:pt x="2199" y="1377"/>
                    </a:lnTo>
                    <a:lnTo>
                      <a:pt x="2203" y="1372"/>
                    </a:lnTo>
                    <a:lnTo>
                      <a:pt x="2207" y="1366"/>
                    </a:lnTo>
                    <a:lnTo>
                      <a:pt x="2211" y="1359"/>
                    </a:lnTo>
                    <a:lnTo>
                      <a:pt x="2215" y="1355"/>
                    </a:lnTo>
                    <a:lnTo>
                      <a:pt x="2219" y="1348"/>
                    </a:lnTo>
                    <a:lnTo>
                      <a:pt x="2223" y="1344"/>
                    </a:lnTo>
                    <a:lnTo>
                      <a:pt x="2227" y="1337"/>
                    </a:lnTo>
                    <a:lnTo>
                      <a:pt x="2231" y="1331"/>
                    </a:lnTo>
                    <a:lnTo>
                      <a:pt x="2235" y="1326"/>
                    </a:lnTo>
                    <a:lnTo>
                      <a:pt x="2239" y="1321"/>
                    </a:lnTo>
                    <a:lnTo>
                      <a:pt x="2243" y="1314"/>
                    </a:lnTo>
                    <a:lnTo>
                      <a:pt x="2247" y="1307"/>
                    </a:lnTo>
                    <a:lnTo>
                      <a:pt x="2251" y="1302"/>
                    </a:lnTo>
                    <a:lnTo>
                      <a:pt x="2255" y="1298"/>
                    </a:lnTo>
                    <a:lnTo>
                      <a:pt x="2259" y="1292"/>
                    </a:lnTo>
                    <a:lnTo>
                      <a:pt x="2262" y="1287"/>
                    </a:lnTo>
                    <a:lnTo>
                      <a:pt x="2266" y="1279"/>
                    </a:lnTo>
                    <a:lnTo>
                      <a:pt x="2270" y="1275"/>
                    </a:lnTo>
                    <a:lnTo>
                      <a:pt x="2274" y="1268"/>
                    </a:lnTo>
                    <a:lnTo>
                      <a:pt x="2278" y="1262"/>
                    </a:lnTo>
                    <a:lnTo>
                      <a:pt x="2282" y="1258"/>
                    </a:lnTo>
                    <a:lnTo>
                      <a:pt x="2286" y="1252"/>
                    </a:lnTo>
                    <a:lnTo>
                      <a:pt x="2290" y="1245"/>
                    </a:lnTo>
                    <a:lnTo>
                      <a:pt x="2294" y="1239"/>
                    </a:lnTo>
                    <a:lnTo>
                      <a:pt x="2298" y="1234"/>
                    </a:lnTo>
                    <a:lnTo>
                      <a:pt x="2302" y="1228"/>
                    </a:lnTo>
                    <a:lnTo>
                      <a:pt x="2306" y="1221"/>
                    </a:lnTo>
                    <a:lnTo>
                      <a:pt x="2310" y="1216"/>
                    </a:lnTo>
                    <a:lnTo>
                      <a:pt x="2314" y="1210"/>
                    </a:lnTo>
                    <a:lnTo>
                      <a:pt x="2318" y="1204"/>
                    </a:lnTo>
                    <a:lnTo>
                      <a:pt x="2322" y="1197"/>
                    </a:lnTo>
                    <a:lnTo>
                      <a:pt x="2326" y="1193"/>
                    </a:lnTo>
                    <a:lnTo>
                      <a:pt x="2329" y="1187"/>
                    </a:lnTo>
                    <a:lnTo>
                      <a:pt x="2333" y="1181"/>
                    </a:lnTo>
                    <a:lnTo>
                      <a:pt x="2337" y="1175"/>
                    </a:lnTo>
                    <a:lnTo>
                      <a:pt x="2341" y="1168"/>
                    </a:lnTo>
                    <a:lnTo>
                      <a:pt x="2345" y="1165"/>
                    </a:lnTo>
                    <a:lnTo>
                      <a:pt x="2349" y="1159"/>
                    </a:lnTo>
                    <a:lnTo>
                      <a:pt x="2353" y="1151"/>
                    </a:lnTo>
                    <a:lnTo>
                      <a:pt x="2357" y="1146"/>
                    </a:lnTo>
                    <a:lnTo>
                      <a:pt x="2361" y="1140"/>
                    </a:lnTo>
                    <a:lnTo>
                      <a:pt x="2365" y="1135"/>
                    </a:lnTo>
                    <a:lnTo>
                      <a:pt x="2369" y="1129"/>
                    </a:lnTo>
                    <a:lnTo>
                      <a:pt x="2373" y="1122"/>
                    </a:lnTo>
                    <a:lnTo>
                      <a:pt x="2377" y="1117"/>
                    </a:lnTo>
                    <a:lnTo>
                      <a:pt x="2381" y="1112"/>
                    </a:lnTo>
                    <a:lnTo>
                      <a:pt x="2385" y="1105"/>
                    </a:lnTo>
                    <a:lnTo>
                      <a:pt x="2389" y="1100"/>
                    </a:lnTo>
                    <a:lnTo>
                      <a:pt x="2393" y="1094"/>
                    </a:lnTo>
                    <a:lnTo>
                      <a:pt x="2396" y="1088"/>
                    </a:lnTo>
                    <a:lnTo>
                      <a:pt x="2400" y="1082"/>
                    </a:lnTo>
                    <a:lnTo>
                      <a:pt x="2404" y="1078"/>
                    </a:lnTo>
                    <a:lnTo>
                      <a:pt x="2408" y="1071"/>
                    </a:lnTo>
                    <a:lnTo>
                      <a:pt x="2412" y="1065"/>
                    </a:lnTo>
                    <a:lnTo>
                      <a:pt x="2416" y="1060"/>
                    </a:lnTo>
                    <a:lnTo>
                      <a:pt x="2420" y="1054"/>
                    </a:lnTo>
                    <a:lnTo>
                      <a:pt x="2424" y="1047"/>
                    </a:lnTo>
                    <a:lnTo>
                      <a:pt x="2428" y="1042"/>
                    </a:lnTo>
                    <a:lnTo>
                      <a:pt x="2432" y="1035"/>
                    </a:lnTo>
                    <a:lnTo>
                      <a:pt x="2436" y="1031"/>
                    </a:lnTo>
                    <a:lnTo>
                      <a:pt x="2440" y="1025"/>
                    </a:lnTo>
                    <a:lnTo>
                      <a:pt x="2444" y="1018"/>
                    </a:lnTo>
                    <a:lnTo>
                      <a:pt x="2448" y="1014"/>
                    </a:lnTo>
                    <a:lnTo>
                      <a:pt x="2452" y="1008"/>
                    </a:lnTo>
                    <a:lnTo>
                      <a:pt x="2456" y="1001"/>
                    </a:lnTo>
                    <a:lnTo>
                      <a:pt x="2460" y="996"/>
                    </a:lnTo>
                    <a:lnTo>
                      <a:pt x="2464" y="990"/>
                    </a:lnTo>
                    <a:lnTo>
                      <a:pt x="2467" y="983"/>
                    </a:lnTo>
                    <a:lnTo>
                      <a:pt x="2471" y="980"/>
                    </a:lnTo>
                    <a:lnTo>
                      <a:pt x="2475" y="972"/>
                    </a:lnTo>
                    <a:lnTo>
                      <a:pt x="2479" y="967"/>
                    </a:lnTo>
                    <a:lnTo>
                      <a:pt x="2483" y="963"/>
                    </a:lnTo>
                    <a:lnTo>
                      <a:pt x="2487" y="958"/>
                    </a:lnTo>
                    <a:lnTo>
                      <a:pt x="2491" y="952"/>
                    </a:lnTo>
                    <a:lnTo>
                      <a:pt x="2495" y="946"/>
                    </a:lnTo>
                    <a:lnTo>
                      <a:pt x="2499" y="938"/>
                    </a:lnTo>
                    <a:lnTo>
                      <a:pt x="2503" y="934"/>
                    </a:lnTo>
                    <a:lnTo>
                      <a:pt x="2507" y="928"/>
                    </a:lnTo>
                    <a:lnTo>
                      <a:pt x="2511" y="921"/>
                    </a:lnTo>
                    <a:lnTo>
                      <a:pt x="2515" y="916"/>
                    </a:lnTo>
                    <a:lnTo>
                      <a:pt x="2519" y="911"/>
                    </a:lnTo>
                    <a:lnTo>
                      <a:pt x="2523" y="906"/>
                    </a:lnTo>
                    <a:lnTo>
                      <a:pt x="2527" y="900"/>
                    </a:lnTo>
                    <a:lnTo>
                      <a:pt x="2531" y="895"/>
                    </a:lnTo>
                    <a:lnTo>
                      <a:pt x="2534" y="890"/>
                    </a:lnTo>
                    <a:lnTo>
                      <a:pt x="2538" y="885"/>
                    </a:lnTo>
                    <a:lnTo>
                      <a:pt x="2542" y="877"/>
                    </a:lnTo>
                    <a:lnTo>
                      <a:pt x="2546" y="873"/>
                    </a:lnTo>
                    <a:lnTo>
                      <a:pt x="2550" y="869"/>
                    </a:lnTo>
                    <a:lnTo>
                      <a:pt x="2554" y="861"/>
                    </a:lnTo>
                    <a:lnTo>
                      <a:pt x="2558" y="856"/>
                    </a:lnTo>
                    <a:lnTo>
                      <a:pt x="2562" y="850"/>
                    </a:lnTo>
                    <a:lnTo>
                      <a:pt x="2566" y="845"/>
                    </a:lnTo>
                    <a:lnTo>
                      <a:pt x="2570" y="839"/>
                    </a:lnTo>
                    <a:lnTo>
                      <a:pt x="2574" y="835"/>
                    </a:lnTo>
                    <a:lnTo>
                      <a:pt x="2578" y="830"/>
                    </a:lnTo>
                    <a:lnTo>
                      <a:pt x="2582" y="824"/>
                    </a:lnTo>
                    <a:lnTo>
                      <a:pt x="2586" y="819"/>
                    </a:lnTo>
                    <a:lnTo>
                      <a:pt x="2590" y="815"/>
                    </a:lnTo>
                    <a:lnTo>
                      <a:pt x="2594" y="810"/>
                    </a:lnTo>
                    <a:lnTo>
                      <a:pt x="2598" y="805"/>
                    </a:lnTo>
                    <a:lnTo>
                      <a:pt x="2602" y="798"/>
                    </a:lnTo>
                    <a:lnTo>
                      <a:pt x="2605" y="793"/>
                    </a:lnTo>
                    <a:lnTo>
                      <a:pt x="2609" y="788"/>
                    </a:lnTo>
                    <a:lnTo>
                      <a:pt x="2613" y="784"/>
                    </a:lnTo>
                    <a:lnTo>
                      <a:pt x="2617" y="779"/>
                    </a:lnTo>
                    <a:lnTo>
                      <a:pt x="2621" y="771"/>
                    </a:lnTo>
                    <a:lnTo>
                      <a:pt x="2625" y="767"/>
                    </a:lnTo>
                    <a:lnTo>
                      <a:pt x="2629" y="762"/>
                    </a:lnTo>
                    <a:lnTo>
                      <a:pt x="2633" y="757"/>
                    </a:lnTo>
                    <a:lnTo>
                      <a:pt x="2637" y="751"/>
                    </a:lnTo>
                    <a:lnTo>
                      <a:pt x="2641" y="747"/>
                    </a:lnTo>
                    <a:lnTo>
                      <a:pt x="2645" y="743"/>
                    </a:lnTo>
                    <a:lnTo>
                      <a:pt x="2649" y="736"/>
                    </a:lnTo>
                    <a:lnTo>
                      <a:pt x="2653" y="732"/>
                    </a:lnTo>
                    <a:lnTo>
                      <a:pt x="2657" y="727"/>
                    </a:lnTo>
                    <a:lnTo>
                      <a:pt x="2661" y="721"/>
                    </a:lnTo>
                    <a:lnTo>
                      <a:pt x="2665" y="715"/>
                    </a:lnTo>
                    <a:lnTo>
                      <a:pt x="2669" y="712"/>
                    </a:lnTo>
                    <a:lnTo>
                      <a:pt x="2672" y="706"/>
                    </a:lnTo>
                    <a:lnTo>
                      <a:pt x="2676" y="702"/>
                    </a:lnTo>
                    <a:lnTo>
                      <a:pt x="2680" y="697"/>
                    </a:lnTo>
                    <a:lnTo>
                      <a:pt x="2684" y="692"/>
                    </a:lnTo>
                    <a:lnTo>
                      <a:pt x="2688" y="685"/>
                    </a:lnTo>
                    <a:lnTo>
                      <a:pt x="2692" y="681"/>
                    </a:lnTo>
                    <a:lnTo>
                      <a:pt x="2696" y="677"/>
                    </a:lnTo>
                    <a:lnTo>
                      <a:pt x="2700" y="673"/>
                    </a:lnTo>
                    <a:lnTo>
                      <a:pt x="2704" y="667"/>
                    </a:lnTo>
                    <a:lnTo>
                      <a:pt x="2708" y="663"/>
                    </a:lnTo>
                    <a:lnTo>
                      <a:pt x="2712" y="658"/>
                    </a:lnTo>
                    <a:lnTo>
                      <a:pt x="2716" y="654"/>
                    </a:lnTo>
                    <a:lnTo>
                      <a:pt x="2720" y="648"/>
                    </a:lnTo>
                    <a:lnTo>
                      <a:pt x="2724" y="644"/>
                    </a:lnTo>
                    <a:lnTo>
                      <a:pt x="2728" y="639"/>
                    </a:lnTo>
                    <a:lnTo>
                      <a:pt x="2732" y="634"/>
                    </a:lnTo>
                    <a:lnTo>
                      <a:pt x="2736" y="630"/>
                    </a:lnTo>
                    <a:lnTo>
                      <a:pt x="2739" y="623"/>
                    </a:lnTo>
                    <a:lnTo>
                      <a:pt x="2743" y="621"/>
                    </a:lnTo>
                    <a:lnTo>
                      <a:pt x="2747" y="615"/>
                    </a:lnTo>
                    <a:lnTo>
                      <a:pt x="2751" y="611"/>
                    </a:lnTo>
                    <a:lnTo>
                      <a:pt x="2755" y="606"/>
                    </a:lnTo>
                    <a:lnTo>
                      <a:pt x="2759" y="602"/>
                    </a:lnTo>
                    <a:lnTo>
                      <a:pt x="2763" y="598"/>
                    </a:lnTo>
                    <a:lnTo>
                      <a:pt x="2767" y="595"/>
                    </a:lnTo>
                    <a:lnTo>
                      <a:pt x="2771" y="590"/>
                    </a:lnTo>
                    <a:lnTo>
                      <a:pt x="2775" y="584"/>
                    </a:lnTo>
                    <a:lnTo>
                      <a:pt x="2779" y="580"/>
                    </a:lnTo>
                    <a:lnTo>
                      <a:pt x="2783" y="575"/>
                    </a:lnTo>
                    <a:lnTo>
                      <a:pt x="2787" y="571"/>
                    </a:lnTo>
                    <a:lnTo>
                      <a:pt x="2791" y="566"/>
                    </a:lnTo>
                    <a:lnTo>
                      <a:pt x="2795" y="562"/>
                    </a:lnTo>
                    <a:lnTo>
                      <a:pt x="2799" y="558"/>
                    </a:lnTo>
                    <a:lnTo>
                      <a:pt x="2803" y="554"/>
                    </a:lnTo>
                    <a:lnTo>
                      <a:pt x="2807" y="550"/>
                    </a:lnTo>
                    <a:lnTo>
                      <a:pt x="2810" y="545"/>
                    </a:lnTo>
                    <a:lnTo>
                      <a:pt x="2814" y="540"/>
                    </a:lnTo>
                    <a:lnTo>
                      <a:pt x="2818" y="538"/>
                    </a:lnTo>
                    <a:lnTo>
                      <a:pt x="2822" y="533"/>
                    </a:lnTo>
                    <a:lnTo>
                      <a:pt x="2826" y="528"/>
                    </a:lnTo>
                    <a:lnTo>
                      <a:pt x="2830" y="524"/>
                    </a:lnTo>
                    <a:lnTo>
                      <a:pt x="2834" y="520"/>
                    </a:lnTo>
                    <a:lnTo>
                      <a:pt x="2838" y="515"/>
                    </a:lnTo>
                    <a:lnTo>
                      <a:pt x="2842" y="511"/>
                    </a:lnTo>
                    <a:lnTo>
                      <a:pt x="2846" y="507"/>
                    </a:lnTo>
                    <a:lnTo>
                      <a:pt x="2850" y="504"/>
                    </a:lnTo>
                    <a:lnTo>
                      <a:pt x="2854" y="499"/>
                    </a:lnTo>
                    <a:lnTo>
                      <a:pt x="2858" y="496"/>
                    </a:lnTo>
                    <a:lnTo>
                      <a:pt x="2862" y="492"/>
                    </a:lnTo>
                    <a:lnTo>
                      <a:pt x="2866" y="488"/>
                    </a:lnTo>
                    <a:lnTo>
                      <a:pt x="2870" y="483"/>
                    </a:lnTo>
                    <a:lnTo>
                      <a:pt x="2874" y="481"/>
                    </a:lnTo>
                    <a:lnTo>
                      <a:pt x="2877" y="475"/>
                    </a:lnTo>
                    <a:lnTo>
                      <a:pt x="2881" y="472"/>
                    </a:lnTo>
                    <a:lnTo>
                      <a:pt x="2885" y="468"/>
                    </a:lnTo>
                    <a:lnTo>
                      <a:pt x="2889" y="464"/>
                    </a:lnTo>
                    <a:lnTo>
                      <a:pt x="2893" y="460"/>
                    </a:lnTo>
                    <a:lnTo>
                      <a:pt x="2897" y="456"/>
                    </a:lnTo>
                    <a:lnTo>
                      <a:pt x="2901" y="451"/>
                    </a:lnTo>
                    <a:lnTo>
                      <a:pt x="2905" y="449"/>
                    </a:lnTo>
                    <a:lnTo>
                      <a:pt x="2909" y="444"/>
                    </a:lnTo>
                    <a:lnTo>
                      <a:pt x="2913" y="441"/>
                    </a:lnTo>
                    <a:lnTo>
                      <a:pt x="2917" y="437"/>
                    </a:lnTo>
                    <a:lnTo>
                      <a:pt x="2921" y="434"/>
                    </a:lnTo>
                    <a:lnTo>
                      <a:pt x="2925" y="429"/>
                    </a:lnTo>
                    <a:lnTo>
                      <a:pt x="2929" y="426"/>
                    </a:lnTo>
                    <a:lnTo>
                      <a:pt x="2933" y="422"/>
                    </a:lnTo>
                    <a:lnTo>
                      <a:pt x="2937" y="417"/>
                    </a:lnTo>
                    <a:lnTo>
                      <a:pt x="2941" y="417"/>
                    </a:lnTo>
                    <a:lnTo>
                      <a:pt x="2944" y="412"/>
                    </a:lnTo>
                    <a:lnTo>
                      <a:pt x="2948" y="408"/>
                    </a:lnTo>
                    <a:lnTo>
                      <a:pt x="2952" y="405"/>
                    </a:lnTo>
                    <a:lnTo>
                      <a:pt x="2956" y="401"/>
                    </a:lnTo>
                    <a:lnTo>
                      <a:pt x="2960" y="396"/>
                    </a:lnTo>
                    <a:lnTo>
                      <a:pt x="2964" y="395"/>
                    </a:lnTo>
                    <a:lnTo>
                      <a:pt x="2968" y="391"/>
                    </a:lnTo>
                    <a:lnTo>
                      <a:pt x="2972" y="387"/>
                    </a:lnTo>
                    <a:lnTo>
                      <a:pt x="2976" y="385"/>
                    </a:lnTo>
                    <a:lnTo>
                      <a:pt x="2980" y="380"/>
                    </a:lnTo>
                    <a:lnTo>
                      <a:pt x="2984" y="376"/>
                    </a:lnTo>
                    <a:lnTo>
                      <a:pt x="2988" y="374"/>
                    </a:lnTo>
                    <a:lnTo>
                      <a:pt x="2992" y="370"/>
                    </a:lnTo>
                    <a:lnTo>
                      <a:pt x="2996" y="368"/>
                    </a:lnTo>
                    <a:lnTo>
                      <a:pt x="3000" y="363"/>
                    </a:lnTo>
                    <a:lnTo>
                      <a:pt x="3004" y="360"/>
                    </a:lnTo>
                    <a:lnTo>
                      <a:pt x="3008" y="356"/>
                    </a:lnTo>
                    <a:lnTo>
                      <a:pt x="3012" y="353"/>
                    </a:lnTo>
                    <a:lnTo>
                      <a:pt x="3015" y="351"/>
                    </a:lnTo>
                    <a:lnTo>
                      <a:pt x="3019" y="347"/>
                    </a:lnTo>
                    <a:lnTo>
                      <a:pt x="3023" y="344"/>
                    </a:lnTo>
                    <a:lnTo>
                      <a:pt x="3027" y="342"/>
                    </a:lnTo>
                    <a:lnTo>
                      <a:pt x="3031" y="337"/>
                    </a:lnTo>
                    <a:lnTo>
                      <a:pt x="3035" y="336"/>
                    </a:lnTo>
                    <a:lnTo>
                      <a:pt x="3039" y="330"/>
                    </a:lnTo>
                    <a:lnTo>
                      <a:pt x="3043" y="328"/>
                    </a:lnTo>
                    <a:lnTo>
                      <a:pt x="3047" y="325"/>
                    </a:lnTo>
                    <a:lnTo>
                      <a:pt x="3051" y="322"/>
                    </a:lnTo>
                    <a:lnTo>
                      <a:pt x="3055" y="320"/>
                    </a:lnTo>
                    <a:lnTo>
                      <a:pt x="3059" y="316"/>
                    </a:lnTo>
                    <a:lnTo>
                      <a:pt x="3063" y="312"/>
                    </a:lnTo>
                    <a:lnTo>
                      <a:pt x="3067" y="311"/>
                    </a:lnTo>
                    <a:lnTo>
                      <a:pt x="3071" y="307"/>
                    </a:lnTo>
                    <a:lnTo>
                      <a:pt x="3075" y="305"/>
                    </a:lnTo>
                    <a:lnTo>
                      <a:pt x="3079" y="302"/>
                    </a:lnTo>
                    <a:lnTo>
                      <a:pt x="3082" y="298"/>
                    </a:lnTo>
                    <a:lnTo>
                      <a:pt x="3086" y="296"/>
                    </a:lnTo>
                    <a:lnTo>
                      <a:pt x="3090" y="294"/>
                    </a:lnTo>
                    <a:lnTo>
                      <a:pt x="3094" y="290"/>
                    </a:lnTo>
                    <a:lnTo>
                      <a:pt x="3098" y="287"/>
                    </a:lnTo>
                    <a:lnTo>
                      <a:pt x="3102" y="285"/>
                    </a:lnTo>
                    <a:lnTo>
                      <a:pt x="3106" y="282"/>
                    </a:lnTo>
                    <a:lnTo>
                      <a:pt x="3110" y="280"/>
                    </a:lnTo>
                    <a:lnTo>
                      <a:pt x="3114" y="276"/>
                    </a:lnTo>
                    <a:lnTo>
                      <a:pt x="3118" y="274"/>
                    </a:lnTo>
                    <a:lnTo>
                      <a:pt x="3122" y="271"/>
                    </a:lnTo>
                    <a:lnTo>
                      <a:pt x="3126" y="269"/>
                    </a:lnTo>
                    <a:lnTo>
                      <a:pt x="3130" y="266"/>
                    </a:lnTo>
                    <a:lnTo>
                      <a:pt x="3134" y="262"/>
                    </a:lnTo>
                    <a:lnTo>
                      <a:pt x="3138" y="261"/>
                    </a:lnTo>
                    <a:lnTo>
                      <a:pt x="3142" y="259"/>
                    </a:lnTo>
                    <a:lnTo>
                      <a:pt x="3146" y="255"/>
                    </a:lnTo>
                    <a:lnTo>
                      <a:pt x="3150" y="2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8" name="Freeform 2760"/>
              <p:cNvSpPr>
                <a:spLocks/>
              </p:cNvSpPr>
              <p:nvPr/>
            </p:nvSpPr>
            <p:spPr bwMode="auto">
              <a:xfrm flipV="1">
                <a:off x="506" y="1040"/>
                <a:ext cx="1814" cy="88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8"/>
                  </a:cxn>
                  <a:cxn ang="0">
                    <a:pos x="303" y="18"/>
                  </a:cxn>
                  <a:cxn ang="0">
                    <a:pos x="354" y="33"/>
                  </a:cxn>
                  <a:cxn ang="0">
                    <a:pos x="406" y="53"/>
                  </a:cxn>
                  <a:cxn ang="0">
                    <a:pos x="457" y="83"/>
                  </a:cxn>
                  <a:cxn ang="0">
                    <a:pos x="508" y="120"/>
                  </a:cxn>
                  <a:cxn ang="0">
                    <a:pos x="559" y="167"/>
                  </a:cxn>
                  <a:cxn ang="0">
                    <a:pos x="611" y="221"/>
                  </a:cxn>
                  <a:cxn ang="0">
                    <a:pos x="662" y="285"/>
                  </a:cxn>
                  <a:cxn ang="0">
                    <a:pos x="713" y="356"/>
                  </a:cxn>
                  <a:cxn ang="0">
                    <a:pos x="764" y="436"/>
                  </a:cxn>
                  <a:cxn ang="0">
                    <a:pos x="816" y="521"/>
                  </a:cxn>
                  <a:cxn ang="0">
                    <a:pos x="867" y="610"/>
                  </a:cxn>
                  <a:cxn ang="0">
                    <a:pos x="918" y="699"/>
                  </a:cxn>
                  <a:cxn ang="0">
                    <a:pos x="969" y="793"/>
                  </a:cxn>
                  <a:cxn ang="0">
                    <a:pos x="1021" y="885"/>
                  </a:cxn>
                  <a:cxn ang="0">
                    <a:pos x="1072" y="976"/>
                  </a:cxn>
                  <a:cxn ang="0">
                    <a:pos x="1123" y="1064"/>
                  </a:cxn>
                  <a:cxn ang="0">
                    <a:pos x="1174" y="1144"/>
                  </a:cxn>
                  <a:cxn ang="0">
                    <a:pos x="1226" y="1223"/>
                  </a:cxn>
                  <a:cxn ang="0">
                    <a:pos x="1277" y="1293"/>
                  </a:cxn>
                  <a:cxn ang="0">
                    <a:pos x="1328" y="1352"/>
                  </a:cxn>
                  <a:cxn ang="0">
                    <a:pos x="1379" y="1405"/>
                  </a:cxn>
                  <a:cxn ang="0">
                    <a:pos x="1431" y="1449"/>
                  </a:cxn>
                  <a:cxn ang="0">
                    <a:pos x="1482" y="1483"/>
                  </a:cxn>
                  <a:cxn ang="0">
                    <a:pos x="1533" y="1508"/>
                  </a:cxn>
                  <a:cxn ang="0">
                    <a:pos x="1584" y="1524"/>
                  </a:cxn>
                  <a:cxn ang="0">
                    <a:pos x="1636" y="1530"/>
                  </a:cxn>
                  <a:cxn ang="0">
                    <a:pos x="1687" y="1525"/>
                  </a:cxn>
                  <a:cxn ang="0">
                    <a:pos x="1738" y="1513"/>
                  </a:cxn>
                  <a:cxn ang="0">
                    <a:pos x="1789" y="1493"/>
                  </a:cxn>
                  <a:cxn ang="0">
                    <a:pos x="1841" y="1466"/>
                  </a:cxn>
                  <a:cxn ang="0">
                    <a:pos x="1892" y="1432"/>
                  </a:cxn>
                  <a:cxn ang="0">
                    <a:pos x="1943" y="1391"/>
                  </a:cxn>
                  <a:cxn ang="0">
                    <a:pos x="1994" y="1346"/>
                  </a:cxn>
                  <a:cxn ang="0">
                    <a:pos x="2046" y="1296"/>
                  </a:cxn>
                  <a:cxn ang="0">
                    <a:pos x="2097" y="1240"/>
                  </a:cxn>
                  <a:cxn ang="0">
                    <a:pos x="2148" y="1183"/>
                  </a:cxn>
                  <a:cxn ang="0">
                    <a:pos x="2199" y="1124"/>
                  </a:cxn>
                  <a:cxn ang="0">
                    <a:pos x="2251" y="1065"/>
                  </a:cxn>
                  <a:cxn ang="0">
                    <a:pos x="2302" y="1002"/>
                  </a:cxn>
                  <a:cxn ang="0">
                    <a:pos x="2353" y="940"/>
                  </a:cxn>
                  <a:cxn ang="0">
                    <a:pos x="2404" y="879"/>
                  </a:cxn>
                  <a:cxn ang="0">
                    <a:pos x="2456" y="817"/>
                  </a:cxn>
                  <a:cxn ang="0">
                    <a:pos x="2507" y="756"/>
                  </a:cxn>
                  <a:cxn ang="0">
                    <a:pos x="2558" y="699"/>
                  </a:cxn>
                  <a:cxn ang="0">
                    <a:pos x="2609" y="642"/>
                  </a:cxn>
                  <a:cxn ang="0">
                    <a:pos x="2661" y="588"/>
                  </a:cxn>
                  <a:cxn ang="0">
                    <a:pos x="2712" y="535"/>
                  </a:cxn>
                  <a:cxn ang="0">
                    <a:pos x="2763" y="486"/>
                  </a:cxn>
                  <a:cxn ang="0">
                    <a:pos x="2814" y="440"/>
                  </a:cxn>
                  <a:cxn ang="0">
                    <a:pos x="2866" y="396"/>
                  </a:cxn>
                  <a:cxn ang="0">
                    <a:pos x="2917" y="356"/>
                  </a:cxn>
                  <a:cxn ang="0">
                    <a:pos x="2968" y="318"/>
                  </a:cxn>
                  <a:cxn ang="0">
                    <a:pos x="3019" y="283"/>
                  </a:cxn>
                  <a:cxn ang="0">
                    <a:pos x="3071" y="250"/>
                  </a:cxn>
                  <a:cxn ang="0">
                    <a:pos x="3122" y="221"/>
                  </a:cxn>
                </a:cxnLst>
                <a:rect l="0" t="0" r="r" b="b"/>
                <a:pathLst>
                  <a:path w="3150" h="1530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0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5"/>
                    </a:lnTo>
                    <a:lnTo>
                      <a:pt x="208" y="5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7"/>
                    </a:lnTo>
                    <a:lnTo>
                      <a:pt x="236" y="6"/>
                    </a:lnTo>
                    <a:lnTo>
                      <a:pt x="240" y="8"/>
                    </a:lnTo>
                    <a:lnTo>
                      <a:pt x="244" y="7"/>
                    </a:lnTo>
                    <a:lnTo>
                      <a:pt x="248" y="8"/>
                    </a:lnTo>
                    <a:lnTo>
                      <a:pt x="252" y="8"/>
                    </a:lnTo>
                    <a:lnTo>
                      <a:pt x="256" y="9"/>
                    </a:lnTo>
                    <a:lnTo>
                      <a:pt x="260" y="10"/>
                    </a:lnTo>
                    <a:lnTo>
                      <a:pt x="264" y="10"/>
                    </a:lnTo>
                    <a:lnTo>
                      <a:pt x="268" y="11"/>
                    </a:lnTo>
                    <a:lnTo>
                      <a:pt x="272" y="11"/>
                    </a:lnTo>
                    <a:lnTo>
                      <a:pt x="275" y="12"/>
                    </a:lnTo>
                    <a:lnTo>
                      <a:pt x="279" y="13"/>
                    </a:lnTo>
                    <a:lnTo>
                      <a:pt x="283" y="14"/>
                    </a:lnTo>
                    <a:lnTo>
                      <a:pt x="287" y="15"/>
                    </a:lnTo>
                    <a:lnTo>
                      <a:pt x="291" y="16"/>
                    </a:lnTo>
                    <a:lnTo>
                      <a:pt x="295" y="16"/>
                    </a:lnTo>
                    <a:lnTo>
                      <a:pt x="299" y="18"/>
                    </a:lnTo>
                    <a:lnTo>
                      <a:pt x="303" y="18"/>
                    </a:lnTo>
                    <a:lnTo>
                      <a:pt x="307" y="19"/>
                    </a:lnTo>
                    <a:lnTo>
                      <a:pt x="311" y="20"/>
                    </a:lnTo>
                    <a:lnTo>
                      <a:pt x="315" y="21"/>
                    </a:lnTo>
                    <a:lnTo>
                      <a:pt x="319" y="22"/>
                    </a:lnTo>
                    <a:lnTo>
                      <a:pt x="323" y="22"/>
                    </a:lnTo>
                    <a:lnTo>
                      <a:pt x="327" y="23"/>
                    </a:lnTo>
                    <a:lnTo>
                      <a:pt x="331" y="25"/>
                    </a:lnTo>
                    <a:lnTo>
                      <a:pt x="335" y="26"/>
                    </a:lnTo>
                    <a:lnTo>
                      <a:pt x="339" y="27"/>
                    </a:lnTo>
                    <a:lnTo>
                      <a:pt x="342" y="29"/>
                    </a:lnTo>
                    <a:lnTo>
                      <a:pt x="346" y="31"/>
                    </a:lnTo>
                    <a:lnTo>
                      <a:pt x="350" y="30"/>
                    </a:lnTo>
                    <a:lnTo>
                      <a:pt x="354" y="33"/>
                    </a:lnTo>
                    <a:lnTo>
                      <a:pt x="358" y="33"/>
                    </a:lnTo>
                    <a:lnTo>
                      <a:pt x="362" y="35"/>
                    </a:lnTo>
                    <a:lnTo>
                      <a:pt x="366" y="38"/>
                    </a:lnTo>
                    <a:lnTo>
                      <a:pt x="370" y="39"/>
                    </a:lnTo>
                    <a:lnTo>
                      <a:pt x="374" y="41"/>
                    </a:lnTo>
                    <a:lnTo>
                      <a:pt x="378" y="41"/>
                    </a:lnTo>
                    <a:lnTo>
                      <a:pt x="382" y="44"/>
                    </a:lnTo>
                    <a:lnTo>
                      <a:pt x="386" y="45"/>
                    </a:lnTo>
                    <a:lnTo>
                      <a:pt x="390" y="46"/>
                    </a:lnTo>
                    <a:lnTo>
                      <a:pt x="394" y="46"/>
                    </a:lnTo>
                    <a:lnTo>
                      <a:pt x="398" y="49"/>
                    </a:lnTo>
                    <a:lnTo>
                      <a:pt x="402" y="51"/>
                    </a:lnTo>
                    <a:lnTo>
                      <a:pt x="406" y="53"/>
                    </a:lnTo>
                    <a:lnTo>
                      <a:pt x="410" y="56"/>
                    </a:lnTo>
                    <a:lnTo>
                      <a:pt x="413" y="57"/>
                    </a:lnTo>
                    <a:lnTo>
                      <a:pt x="417" y="60"/>
                    </a:lnTo>
                    <a:lnTo>
                      <a:pt x="421" y="61"/>
                    </a:lnTo>
                    <a:lnTo>
                      <a:pt x="425" y="63"/>
                    </a:lnTo>
                    <a:lnTo>
                      <a:pt x="429" y="65"/>
                    </a:lnTo>
                    <a:lnTo>
                      <a:pt x="433" y="68"/>
                    </a:lnTo>
                    <a:lnTo>
                      <a:pt x="437" y="70"/>
                    </a:lnTo>
                    <a:lnTo>
                      <a:pt x="441" y="72"/>
                    </a:lnTo>
                    <a:lnTo>
                      <a:pt x="445" y="75"/>
                    </a:lnTo>
                    <a:lnTo>
                      <a:pt x="449" y="77"/>
                    </a:lnTo>
                    <a:lnTo>
                      <a:pt x="453" y="79"/>
                    </a:lnTo>
                    <a:lnTo>
                      <a:pt x="457" y="83"/>
                    </a:lnTo>
                    <a:lnTo>
                      <a:pt x="461" y="84"/>
                    </a:lnTo>
                    <a:lnTo>
                      <a:pt x="465" y="87"/>
                    </a:lnTo>
                    <a:lnTo>
                      <a:pt x="469" y="90"/>
                    </a:lnTo>
                    <a:lnTo>
                      <a:pt x="473" y="94"/>
                    </a:lnTo>
                    <a:lnTo>
                      <a:pt x="477" y="95"/>
                    </a:lnTo>
                    <a:lnTo>
                      <a:pt x="480" y="97"/>
                    </a:lnTo>
                    <a:lnTo>
                      <a:pt x="484" y="101"/>
                    </a:lnTo>
                    <a:lnTo>
                      <a:pt x="488" y="104"/>
                    </a:lnTo>
                    <a:lnTo>
                      <a:pt x="492" y="108"/>
                    </a:lnTo>
                    <a:lnTo>
                      <a:pt x="496" y="111"/>
                    </a:lnTo>
                    <a:lnTo>
                      <a:pt x="500" y="113"/>
                    </a:lnTo>
                    <a:lnTo>
                      <a:pt x="504" y="117"/>
                    </a:lnTo>
                    <a:lnTo>
                      <a:pt x="508" y="120"/>
                    </a:lnTo>
                    <a:lnTo>
                      <a:pt x="512" y="122"/>
                    </a:lnTo>
                    <a:lnTo>
                      <a:pt x="516" y="126"/>
                    </a:lnTo>
                    <a:lnTo>
                      <a:pt x="520" y="130"/>
                    </a:lnTo>
                    <a:lnTo>
                      <a:pt x="524" y="133"/>
                    </a:lnTo>
                    <a:lnTo>
                      <a:pt x="528" y="136"/>
                    </a:lnTo>
                    <a:lnTo>
                      <a:pt x="532" y="139"/>
                    </a:lnTo>
                    <a:lnTo>
                      <a:pt x="536" y="144"/>
                    </a:lnTo>
                    <a:lnTo>
                      <a:pt x="540" y="147"/>
                    </a:lnTo>
                    <a:lnTo>
                      <a:pt x="544" y="150"/>
                    </a:lnTo>
                    <a:lnTo>
                      <a:pt x="547" y="154"/>
                    </a:lnTo>
                    <a:lnTo>
                      <a:pt x="551" y="158"/>
                    </a:lnTo>
                    <a:lnTo>
                      <a:pt x="555" y="162"/>
                    </a:lnTo>
                    <a:lnTo>
                      <a:pt x="559" y="167"/>
                    </a:lnTo>
                    <a:lnTo>
                      <a:pt x="563" y="171"/>
                    </a:lnTo>
                    <a:lnTo>
                      <a:pt x="567" y="173"/>
                    </a:lnTo>
                    <a:lnTo>
                      <a:pt x="571" y="178"/>
                    </a:lnTo>
                    <a:lnTo>
                      <a:pt x="575" y="182"/>
                    </a:lnTo>
                    <a:lnTo>
                      <a:pt x="579" y="187"/>
                    </a:lnTo>
                    <a:lnTo>
                      <a:pt x="583" y="191"/>
                    </a:lnTo>
                    <a:lnTo>
                      <a:pt x="587" y="194"/>
                    </a:lnTo>
                    <a:lnTo>
                      <a:pt x="591" y="199"/>
                    </a:lnTo>
                    <a:lnTo>
                      <a:pt x="595" y="203"/>
                    </a:lnTo>
                    <a:lnTo>
                      <a:pt x="599" y="207"/>
                    </a:lnTo>
                    <a:lnTo>
                      <a:pt x="603" y="213"/>
                    </a:lnTo>
                    <a:lnTo>
                      <a:pt x="607" y="217"/>
                    </a:lnTo>
                    <a:lnTo>
                      <a:pt x="611" y="221"/>
                    </a:lnTo>
                    <a:lnTo>
                      <a:pt x="615" y="225"/>
                    </a:lnTo>
                    <a:lnTo>
                      <a:pt x="618" y="231"/>
                    </a:lnTo>
                    <a:lnTo>
                      <a:pt x="622" y="235"/>
                    </a:lnTo>
                    <a:lnTo>
                      <a:pt x="626" y="240"/>
                    </a:lnTo>
                    <a:lnTo>
                      <a:pt x="630" y="244"/>
                    </a:lnTo>
                    <a:lnTo>
                      <a:pt x="634" y="250"/>
                    </a:lnTo>
                    <a:lnTo>
                      <a:pt x="638" y="255"/>
                    </a:lnTo>
                    <a:lnTo>
                      <a:pt x="642" y="260"/>
                    </a:lnTo>
                    <a:lnTo>
                      <a:pt x="646" y="266"/>
                    </a:lnTo>
                    <a:lnTo>
                      <a:pt x="650" y="270"/>
                    </a:lnTo>
                    <a:lnTo>
                      <a:pt x="654" y="274"/>
                    </a:lnTo>
                    <a:lnTo>
                      <a:pt x="658" y="278"/>
                    </a:lnTo>
                    <a:lnTo>
                      <a:pt x="662" y="285"/>
                    </a:lnTo>
                    <a:lnTo>
                      <a:pt x="666" y="291"/>
                    </a:lnTo>
                    <a:lnTo>
                      <a:pt x="670" y="295"/>
                    </a:lnTo>
                    <a:lnTo>
                      <a:pt x="674" y="301"/>
                    </a:lnTo>
                    <a:lnTo>
                      <a:pt x="678" y="307"/>
                    </a:lnTo>
                    <a:lnTo>
                      <a:pt x="682" y="312"/>
                    </a:lnTo>
                    <a:lnTo>
                      <a:pt x="685" y="317"/>
                    </a:lnTo>
                    <a:lnTo>
                      <a:pt x="689" y="324"/>
                    </a:lnTo>
                    <a:lnTo>
                      <a:pt x="693" y="330"/>
                    </a:lnTo>
                    <a:lnTo>
                      <a:pt x="697" y="333"/>
                    </a:lnTo>
                    <a:lnTo>
                      <a:pt x="701" y="340"/>
                    </a:lnTo>
                    <a:lnTo>
                      <a:pt x="705" y="344"/>
                    </a:lnTo>
                    <a:lnTo>
                      <a:pt x="709" y="350"/>
                    </a:lnTo>
                    <a:lnTo>
                      <a:pt x="713" y="356"/>
                    </a:lnTo>
                    <a:lnTo>
                      <a:pt x="717" y="362"/>
                    </a:lnTo>
                    <a:lnTo>
                      <a:pt x="721" y="368"/>
                    </a:lnTo>
                    <a:lnTo>
                      <a:pt x="725" y="373"/>
                    </a:lnTo>
                    <a:lnTo>
                      <a:pt x="729" y="380"/>
                    </a:lnTo>
                    <a:lnTo>
                      <a:pt x="733" y="387"/>
                    </a:lnTo>
                    <a:lnTo>
                      <a:pt x="737" y="391"/>
                    </a:lnTo>
                    <a:lnTo>
                      <a:pt x="741" y="398"/>
                    </a:lnTo>
                    <a:lnTo>
                      <a:pt x="745" y="404"/>
                    </a:lnTo>
                    <a:lnTo>
                      <a:pt x="749" y="410"/>
                    </a:lnTo>
                    <a:lnTo>
                      <a:pt x="753" y="417"/>
                    </a:lnTo>
                    <a:lnTo>
                      <a:pt x="756" y="423"/>
                    </a:lnTo>
                    <a:lnTo>
                      <a:pt x="760" y="430"/>
                    </a:lnTo>
                    <a:lnTo>
                      <a:pt x="764" y="436"/>
                    </a:lnTo>
                    <a:lnTo>
                      <a:pt x="768" y="442"/>
                    </a:lnTo>
                    <a:lnTo>
                      <a:pt x="772" y="448"/>
                    </a:lnTo>
                    <a:lnTo>
                      <a:pt x="776" y="455"/>
                    </a:lnTo>
                    <a:lnTo>
                      <a:pt x="780" y="462"/>
                    </a:lnTo>
                    <a:lnTo>
                      <a:pt x="784" y="467"/>
                    </a:lnTo>
                    <a:lnTo>
                      <a:pt x="788" y="473"/>
                    </a:lnTo>
                    <a:lnTo>
                      <a:pt x="792" y="481"/>
                    </a:lnTo>
                    <a:lnTo>
                      <a:pt x="796" y="486"/>
                    </a:lnTo>
                    <a:lnTo>
                      <a:pt x="800" y="492"/>
                    </a:lnTo>
                    <a:lnTo>
                      <a:pt x="804" y="499"/>
                    </a:lnTo>
                    <a:lnTo>
                      <a:pt x="808" y="505"/>
                    </a:lnTo>
                    <a:lnTo>
                      <a:pt x="812" y="513"/>
                    </a:lnTo>
                    <a:lnTo>
                      <a:pt x="816" y="521"/>
                    </a:lnTo>
                    <a:lnTo>
                      <a:pt x="820" y="527"/>
                    </a:lnTo>
                    <a:lnTo>
                      <a:pt x="823" y="535"/>
                    </a:lnTo>
                    <a:lnTo>
                      <a:pt x="827" y="541"/>
                    </a:lnTo>
                    <a:lnTo>
                      <a:pt x="831" y="546"/>
                    </a:lnTo>
                    <a:lnTo>
                      <a:pt x="835" y="555"/>
                    </a:lnTo>
                    <a:lnTo>
                      <a:pt x="839" y="560"/>
                    </a:lnTo>
                    <a:lnTo>
                      <a:pt x="843" y="566"/>
                    </a:lnTo>
                    <a:lnTo>
                      <a:pt x="847" y="574"/>
                    </a:lnTo>
                    <a:lnTo>
                      <a:pt x="851" y="581"/>
                    </a:lnTo>
                    <a:lnTo>
                      <a:pt x="855" y="588"/>
                    </a:lnTo>
                    <a:lnTo>
                      <a:pt x="859" y="596"/>
                    </a:lnTo>
                    <a:lnTo>
                      <a:pt x="863" y="602"/>
                    </a:lnTo>
                    <a:lnTo>
                      <a:pt x="867" y="610"/>
                    </a:lnTo>
                    <a:lnTo>
                      <a:pt x="871" y="615"/>
                    </a:lnTo>
                    <a:lnTo>
                      <a:pt x="875" y="621"/>
                    </a:lnTo>
                    <a:lnTo>
                      <a:pt x="879" y="630"/>
                    </a:lnTo>
                    <a:lnTo>
                      <a:pt x="883" y="636"/>
                    </a:lnTo>
                    <a:lnTo>
                      <a:pt x="887" y="642"/>
                    </a:lnTo>
                    <a:lnTo>
                      <a:pt x="890" y="651"/>
                    </a:lnTo>
                    <a:lnTo>
                      <a:pt x="894" y="657"/>
                    </a:lnTo>
                    <a:lnTo>
                      <a:pt x="898" y="665"/>
                    </a:lnTo>
                    <a:lnTo>
                      <a:pt x="902" y="672"/>
                    </a:lnTo>
                    <a:lnTo>
                      <a:pt x="906" y="679"/>
                    </a:lnTo>
                    <a:lnTo>
                      <a:pt x="910" y="687"/>
                    </a:lnTo>
                    <a:lnTo>
                      <a:pt x="914" y="692"/>
                    </a:lnTo>
                    <a:lnTo>
                      <a:pt x="918" y="699"/>
                    </a:lnTo>
                    <a:lnTo>
                      <a:pt x="922" y="707"/>
                    </a:lnTo>
                    <a:lnTo>
                      <a:pt x="926" y="716"/>
                    </a:lnTo>
                    <a:lnTo>
                      <a:pt x="930" y="720"/>
                    </a:lnTo>
                    <a:lnTo>
                      <a:pt x="934" y="729"/>
                    </a:lnTo>
                    <a:lnTo>
                      <a:pt x="938" y="736"/>
                    </a:lnTo>
                    <a:lnTo>
                      <a:pt x="942" y="744"/>
                    </a:lnTo>
                    <a:lnTo>
                      <a:pt x="946" y="749"/>
                    </a:lnTo>
                    <a:lnTo>
                      <a:pt x="950" y="757"/>
                    </a:lnTo>
                    <a:lnTo>
                      <a:pt x="954" y="764"/>
                    </a:lnTo>
                    <a:lnTo>
                      <a:pt x="958" y="771"/>
                    </a:lnTo>
                    <a:lnTo>
                      <a:pt x="961" y="778"/>
                    </a:lnTo>
                    <a:lnTo>
                      <a:pt x="965" y="786"/>
                    </a:lnTo>
                    <a:lnTo>
                      <a:pt x="969" y="793"/>
                    </a:lnTo>
                    <a:lnTo>
                      <a:pt x="973" y="799"/>
                    </a:lnTo>
                    <a:lnTo>
                      <a:pt x="977" y="806"/>
                    </a:lnTo>
                    <a:lnTo>
                      <a:pt x="981" y="814"/>
                    </a:lnTo>
                    <a:lnTo>
                      <a:pt x="985" y="822"/>
                    </a:lnTo>
                    <a:lnTo>
                      <a:pt x="989" y="828"/>
                    </a:lnTo>
                    <a:lnTo>
                      <a:pt x="993" y="836"/>
                    </a:lnTo>
                    <a:lnTo>
                      <a:pt x="997" y="842"/>
                    </a:lnTo>
                    <a:lnTo>
                      <a:pt x="1001" y="849"/>
                    </a:lnTo>
                    <a:lnTo>
                      <a:pt x="1005" y="857"/>
                    </a:lnTo>
                    <a:lnTo>
                      <a:pt x="1009" y="863"/>
                    </a:lnTo>
                    <a:lnTo>
                      <a:pt x="1013" y="872"/>
                    </a:lnTo>
                    <a:lnTo>
                      <a:pt x="1017" y="878"/>
                    </a:lnTo>
                    <a:lnTo>
                      <a:pt x="1021" y="885"/>
                    </a:lnTo>
                    <a:lnTo>
                      <a:pt x="1025" y="892"/>
                    </a:lnTo>
                    <a:lnTo>
                      <a:pt x="1028" y="899"/>
                    </a:lnTo>
                    <a:lnTo>
                      <a:pt x="1032" y="906"/>
                    </a:lnTo>
                    <a:lnTo>
                      <a:pt x="1036" y="914"/>
                    </a:lnTo>
                    <a:lnTo>
                      <a:pt x="1040" y="920"/>
                    </a:lnTo>
                    <a:lnTo>
                      <a:pt x="1044" y="927"/>
                    </a:lnTo>
                    <a:lnTo>
                      <a:pt x="1048" y="934"/>
                    </a:lnTo>
                    <a:lnTo>
                      <a:pt x="1052" y="941"/>
                    </a:lnTo>
                    <a:lnTo>
                      <a:pt x="1056" y="948"/>
                    </a:lnTo>
                    <a:lnTo>
                      <a:pt x="1060" y="956"/>
                    </a:lnTo>
                    <a:lnTo>
                      <a:pt x="1064" y="962"/>
                    </a:lnTo>
                    <a:lnTo>
                      <a:pt x="1068" y="970"/>
                    </a:lnTo>
                    <a:lnTo>
                      <a:pt x="1072" y="976"/>
                    </a:lnTo>
                    <a:lnTo>
                      <a:pt x="1076" y="984"/>
                    </a:lnTo>
                    <a:lnTo>
                      <a:pt x="1080" y="989"/>
                    </a:lnTo>
                    <a:lnTo>
                      <a:pt x="1084" y="996"/>
                    </a:lnTo>
                    <a:lnTo>
                      <a:pt x="1088" y="1002"/>
                    </a:lnTo>
                    <a:lnTo>
                      <a:pt x="1092" y="1011"/>
                    </a:lnTo>
                    <a:lnTo>
                      <a:pt x="1095" y="1016"/>
                    </a:lnTo>
                    <a:lnTo>
                      <a:pt x="1099" y="1023"/>
                    </a:lnTo>
                    <a:lnTo>
                      <a:pt x="1103" y="1031"/>
                    </a:lnTo>
                    <a:lnTo>
                      <a:pt x="1107" y="1037"/>
                    </a:lnTo>
                    <a:lnTo>
                      <a:pt x="1111" y="1044"/>
                    </a:lnTo>
                    <a:lnTo>
                      <a:pt x="1115" y="1049"/>
                    </a:lnTo>
                    <a:lnTo>
                      <a:pt x="1119" y="1057"/>
                    </a:lnTo>
                    <a:lnTo>
                      <a:pt x="1123" y="1064"/>
                    </a:lnTo>
                    <a:lnTo>
                      <a:pt x="1127" y="1069"/>
                    </a:lnTo>
                    <a:lnTo>
                      <a:pt x="1131" y="1075"/>
                    </a:lnTo>
                    <a:lnTo>
                      <a:pt x="1135" y="1082"/>
                    </a:lnTo>
                    <a:lnTo>
                      <a:pt x="1139" y="1090"/>
                    </a:lnTo>
                    <a:lnTo>
                      <a:pt x="1143" y="1095"/>
                    </a:lnTo>
                    <a:lnTo>
                      <a:pt x="1147" y="1102"/>
                    </a:lnTo>
                    <a:lnTo>
                      <a:pt x="1151" y="1108"/>
                    </a:lnTo>
                    <a:lnTo>
                      <a:pt x="1155" y="1115"/>
                    </a:lnTo>
                    <a:lnTo>
                      <a:pt x="1159" y="1120"/>
                    </a:lnTo>
                    <a:lnTo>
                      <a:pt x="1163" y="1129"/>
                    </a:lnTo>
                    <a:lnTo>
                      <a:pt x="1166" y="1133"/>
                    </a:lnTo>
                    <a:lnTo>
                      <a:pt x="1170" y="1140"/>
                    </a:lnTo>
                    <a:lnTo>
                      <a:pt x="1174" y="1144"/>
                    </a:lnTo>
                    <a:lnTo>
                      <a:pt x="1178" y="1152"/>
                    </a:lnTo>
                    <a:lnTo>
                      <a:pt x="1182" y="1158"/>
                    </a:lnTo>
                    <a:lnTo>
                      <a:pt x="1186" y="1164"/>
                    </a:lnTo>
                    <a:lnTo>
                      <a:pt x="1190" y="1170"/>
                    </a:lnTo>
                    <a:lnTo>
                      <a:pt x="1194" y="1177"/>
                    </a:lnTo>
                    <a:lnTo>
                      <a:pt x="1198" y="1182"/>
                    </a:lnTo>
                    <a:lnTo>
                      <a:pt x="1202" y="1187"/>
                    </a:lnTo>
                    <a:lnTo>
                      <a:pt x="1206" y="1192"/>
                    </a:lnTo>
                    <a:lnTo>
                      <a:pt x="1210" y="1199"/>
                    </a:lnTo>
                    <a:lnTo>
                      <a:pt x="1214" y="1206"/>
                    </a:lnTo>
                    <a:lnTo>
                      <a:pt x="1218" y="1210"/>
                    </a:lnTo>
                    <a:lnTo>
                      <a:pt x="1222" y="1216"/>
                    </a:lnTo>
                    <a:lnTo>
                      <a:pt x="1226" y="1223"/>
                    </a:lnTo>
                    <a:lnTo>
                      <a:pt x="1230" y="1227"/>
                    </a:lnTo>
                    <a:lnTo>
                      <a:pt x="1233" y="1234"/>
                    </a:lnTo>
                    <a:lnTo>
                      <a:pt x="1237" y="1239"/>
                    </a:lnTo>
                    <a:lnTo>
                      <a:pt x="1241" y="1244"/>
                    </a:lnTo>
                    <a:lnTo>
                      <a:pt x="1245" y="1252"/>
                    </a:lnTo>
                    <a:lnTo>
                      <a:pt x="1249" y="1255"/>
                    </a:lnTo>
                    <a:lnTo>
                      <a:pt x="1253" y="1261"/>
                    </a:lnTo>
                    <a:lnTo>
                      <a:pt x="1257" y="1267"/>
                    </a:lnTo>
                    <a:lnTo>
                      <a:pt x="1261" y="1271"/>
                    </a:lnTo>
                    <a:lnTo>
                      <a:pt x="1265" y="1275"/>
                    </a:lnTo>
                    <a:lnTo>
                      <a:pt x="1269" y="1283"/>
                    </a:lnTo>
                    <a:lnTo>
                      <a:pt x="1273" y="1286"/>
                    </a:lnTo>
                    <a:lnTo>
                      <a:pt x="1277" y="1293"/>
                    </a:lnTo>
                    <a:lnTo>
                      <a:pt x="1281" y="1296"/>
                    </a:lnTo>
                    <a:lnTo>
                      <a:pt x="1285" y="1302"/>
                    </a:lnTo>
                    <a:lnTo>
                      <a:pt x="1289" y="1307"/>
                    </a:lnTo>
                    <a:lnTo>
                      <a:pt x="1293" y="1313"/>
                    </a:lnTo>
                    <a:lnTo>
                      <a:pt x="1297" y="1316"/>
                    </a:lnTo>
                    <a:lnTo>
                      <a:pt x="1301" y="1321"/>
                    </a:lnTo>
                    <a:lnTo>
                      <a:pt x="1304" y="1324"/>
                    </a:lnTo>
                    <a:lnTo>
                      <a:pt x="1308" y="1330"/>
                    </a:lnTo>
                    <a:lnTo>
                      <a:pt x="1312" y="1335"/>
                    </a:lnTo>
                    <a:lnTo>
                      <a:pt x="1316" y="1340"/>
                    </a:lnTo>
                    <a:lnTo>
                      <a:pt x="1320" y="1345"/>
                    </a:lnTo>
                    <a:lnTo>
                      <a:pt x="1324" y="1350"/>
                    </a:lnTo>
                    <a:lnTo>
                      <a:pt x="1328" y="1352"/>
                    </a:lnTo>
                    <a:lnTo>
                      <a:pt x="1332" y="1356"/>
                    </a:lnTo>
                    <a:lnTo>
                      <a:pt x="1336" y="1362"/>
                    </a:lnTo>
                    <a:lnTo>
                      <a:pt x="1340" y="1365"/>
                    </a:lnTo>
                    <a:lnTo>
                      <a:pt x="1344" y="1370"/>
                    </a:lnTo>
                    <a:lnTo>
                      <a:pt x="1348" y="1373"/>
                    </a:lnTo>
                    <a:lnTo>
                      <a:pt x="1352" y="1379"/>
                    </a:lnTo>
                    <a:lnTo>
                      <a:pt x="1356" y="1382"/>
                    </a:lnTo>
                    <a:lnTo>
                      <a:pt x="1360" y="1386"/>
                    </a:lnTo>
                    <a:lnTo>
                      <a:pt x="1364" y="1392"/>
                    </a:lnTo>
                    <a:lnTo>
                      <a:pt x="1368" y="1394"/>
                    </a:lnTo>
                    <a:lnTo>
                      <a:pt x="1371" y="1397"/>
                    </a:lnTo>
                    <a:lnTo>
                      <a:pt x="1375" y="1401"/>
                    </a:lnTo>
                    <a:lnTo>
                      <a:pt x="1379" y="1405"/>
                    </a:lnTo>
                    <a:lnTo>
                      <a:pt x="1383" y="1409"/>
                    </a:lnTo>
                    <a:lnTo>
                      <a:pt x="1387" y="1413"/>
                    </a:lnTo>
                    <a:lnTo>
                      <a:pt x="1391" y="1416"/>
                    </a:lnTo>
                    <a:lnTo>
                      <a:pt x="1395" y="1419"/>
                    </a:lnTo>
                    <a:lnTo>
                      <a:pt x="1399" y="1424"/>
                    </a:lnTo>
                    <a:lnTo>
                      <a:pt x="1403" y="1427"/>
                    </a:lnTo>
                    <a:lnTo>
                      <a:pt x="1407" y="1430"/>
                    </a:lnTo>
                    <a:lnTo>
                      <a:pt x="1411" y="1433"/>
                    </a:lnTo>
                    <a:lnTo>
                      <a:pt x="1415" y="1437"/>
                    </a:lnTo>
                    <a:lnTo>
                      <a:pt x="1419" y="1440"/>
                    </a:lnTo>
                    <a:lnTo>
                      <a:pt x="1423" y="1444"/>
                    </a:lnTo>
                    <a:lnTo>
                      <a:pt x="1427" y="1447"/>
                    </a:lnTo>
                    <a:lnTo>
                      <a:pt x="1431" y="1449"/>
                    </a:lnTo>
                    <a:lnTo>
                      <a:pt x="1435" y="1451"/>
                    </a:lnTo>
                    <a:lnTo>
                      <a:pt x="1438" y="1455"/>
                    </a:lnTo>
                    <a:lnTo>
                      <a:pt x="1442" y="1458"/>
                    </a:lnTo>
                    <a:lnTo>
                      <a:pt x="1446" y="1461"/>
                    </a:lnTo>
                    <a:lnTo>
                      <a:pt x="1450" y="1463"/>
                    </a:lnTo>
                    <a:lnTo>
                      <a:pt x="1454" y="1466"/>
                    </a:lnTo>
                    <a:lnTo>
                      <a:pt x="1458" y="1470"/>
                    </a:lnTo>
                    <a:lnTo>
                      <a:pt x="1462" y="1471"/>
                    </a:lnTo>
                    <a:lnTo>
                      <a:pt x="1466" y="1473"/>
                    </a:lnTo>
                    <a:lnTo>
                      <a:pt x="1470" y="1477"/>
                    </a:lnTo>
                    <a:lnTo>
                      <a:pt x="1474" y="1479"/>
                    </a:lnTo>
                    <a:lnTo>
                      <a:pt x="1478" y="1481"/>
                    </a:lnTo>
                    <a:lnTo>
                      <a:pt x="1482" y="1483"/>
                    </a:lnTo>
                    <a:lnTo>
                      <a:pt x="1486" y="1484"/>
                    </a:lnTo>
                    <a:lnTo>
                      <a:pt x="1490" y="1488"/>
                    </a:lnTo>
                    <a:lnTo>
                      <a:pt x="1494" y="1491"/>
                    </a:lnTo>
                    <a:lnTo>
                      <a:pt x="1498" y="1493"/>
                    </a:lnTo>
                    <a:lnTo>
                      <a:pt x="1502" y="1494"/>
                    </a:lnTo>
                    <a:lnTo>
                      <a:pt x="1506" y="1495"/>
                    </a:lnTo>
                    <a:lnTo>
                      <a:pt x="1509" y="1499"/>
                    </a:lnTo>
                    <a:lnTo>
                      <a:pt x="1513" y="1500"/>
                    </a:lnTo>
                    <a:lnTo>
                      <a:pt x="1517" y="1502"/>
                    </a:lnTo>
                    <a:lnTo>
                      <a:pt x="1521" y="1503"/>
                    </a:lnTo>
                    <a:lnTo>
                      <a:pt x="1525" y="1506"/>
                    </a:lnTo>
                    <a:lnTo>
                      <a:pt x="1529" y="1506"/>
                    </a:lnTo>
                    <a:lnTo>
                      <a:pt x="1533" y="1508"/>
                    </a:lnTo>
                    <a:lnTo>
                      <a:pt x="1537" y="1511"/>
                    </a:lnTo>
                    <a:lnTo>
                      <a:pt x="1541" y="1511"/>
                    </a:lnTo>
                    <a:lnTo>
                      <a:pt x="1545" y="1513"/>
                    </a:lnTo>
                    <a:lnTo>
                      <a:pt x="1549" y="1514"/>
                    </a:lnTo>
                    <a:lnTo>
                      <a:pt x="1553" y="1515"/>
                    </a:lnTo>
                    <a:lnTo>
                      <a:pt x="1557" y="1518"/>
                    </a:lnTo>
                    <a:lnTo>
                      <a:pt x="1561" y="1518"/>
                    </a:lnTo>
                    <a:lnTo>
                      <a:pt x="1565" y="1518"/>
                    </a:lnTo>
                    <a:lnTo>
                      <a:pt x="1569" y="1520"/>
                    </a:lnTo>
                    <a:lnTo>
                      <a:pt x="1573" y="1521"/>
                    </a:lnTo>
                    <a:lnTo>
                      <a:pt x="1576" y="1522"/>
                    </a:lnTo>
                    <a:lnTo>
                      <a:pt x="1580" y="1523"/>
                    </a:lnTo>
                    <a:lnTo>
                      <a:pt x="1584" y="1524"/>
                    </a:lnTo>
                    <a:lnTo>
                      <a:pt x="1588" y="1524"/>
                    </a:lnTo>
                    <a:lnTo>
                      <a:pt x="1592" y="1525"/>
                    </a:lnTo>
                    <a:lnTo>
                      <a:pt x="1596" y="1526"/>
                    </a:lnTo>
                    <a:lnTo>
                      <a:pt x="1600" y="1527"/>
                    </a:lnTo>
                    <a:lnTo>
                      <a:pt x="1604" y="1526"/>
                    </a:lnTo>
                    <a:lnTo>
                      <a:pt x="1608" y="1528"/>
                    </a:lnTo>
                    <a:lnTo>
                      <a:pt x="1612" y="1527"/>
                    </a:lnTo>
                    <a:lnTo>
                      <a:pt x="1616" y="1527"/>
                    </a:lnTo>
                    <a:lnTo>
                      <a:pt x="1620" y="1528"/>
                    </a:lnTo>
                    <a:lnTo>
                      <a:pt x="1624" y="1527"/>
                    </a:lnTo>
                    <a:lnTo>
                      <a:pt x="1628" y="1529"/>
                    </a:lnTo>
                    <a:lnTo>
                      <a:pt x="1632" y="1529"/>
                    </a:lnTo>
                    <a:lnTo>
                      <a:pt x="1636" y="1530"/>
                    </a:lnTo>
                    <a:lnTo>
                      <a:pt x="1640" y="1528"/>
                    </a:lnTo>
                    <a:lnTo>
                      <a:pt x="1643" y="1529"/>
                    </a:lnTo>
                    <a:lnTo>
                      <a:pt x="1647" y="1530"/>
                    </a:lnTo>
                    <a:lnTo>
                      <a:pt x="1651" y="1530"/>
                    </a:lnTo>
                    <a:lnTo>
                      <a:pt x="1655" y="1529"/>
                    </a:lnTo>
                    <a:lnTo>
                      <a:pt x="1659" y="1529"/>
                    </a:lnTo>
                    <a:lnTo>
                      <a:pt x="1663" y="1529"/>
                    </a:lnTo>
                    <a:lnTo>
                      <a:pt x="1667" y="1529"/>
                    </a:lnTo>
                    <a:lnTo>
                      <a:pt x="1671" y="1528"/>
                    </a:lnTo>
                    <a:lnTo>
                      <a:pt x="1675" y="1528"/>
                    </a:lnTo>
                    <a:lnTo>
                      <a:pt x="1679" y="1527"/>
                    </a:lnTo>
                    <a:lnTo>
                      <a:pt x="1683" y="1527"/>
                    </a:lnTo>
                    <a:lnTo>
                      <a:pt x="1687" y="1525"/>
                    </a:lnTo>
                    <a:lnTo>
                      <a:pt x="1691" y="1525"/>
                    </a:lnTo>
                    <a:lnTo>
                      <a:pt x="1695" y="1524"/>
                    </a:lnTo>
                    <a:lnTo>
                      <a:pt x="1699" y="1524"/>
                    </a:lnTo>
                    <a:lnTo>
                      <a:pt x="1703" y="1522"/>
                    </a:lnTo>
                    <a:lnTo>
                      <a:pt x="1707" y="1522"/>
                    </a:lnTo>
                    <a:lnTo>
                      <a:pt x="1711" y="1522"/>
                    </a:lnTo>
                    <a:lnTo>
                      <a:pt x="1714" y="1522"/>
                    </a:lnTo>
                    <a:lnTo>
                      <a:pt x="1718" y="1520"/>
                    </a:lnTo>
                    <a:lnTo>
                      <a:pt x="1722" y="1518"/>
                    </a:lnTo>
                    <a:lnTo>
                      <a:pt x="1726" y="1517"/>
                    </a:lnTo>
                    <a:lnTo>
                      <a:pt x="1730" y="1517"/>
                    </a:lnTo>
                    <a:lnTo>
                      <a:pt x="1734" y="1515"/>
                    </a:lnTo>
                    <a:lnTo>
                      <a:pt x="1738" y="1513"/>
                    </a:lnTo>
                    <a:lnTo>
                      <a:pt x="1742" y="1513"/>
                    </a:lnTo>
                    <a:lnTo>
                      <a:pt x="1746" y="1512"/>
                    </a:lnTo>
                    <a:lnTo>
                      <a:pt x="1750" y="1509"/>
                    </a:lnTo>
                    <a:lnTo>
                      <a:pt x="1754" y="1509"/>
                    </a:lnTo>
                    <a:lnTo>
                      <a:pt x="1758" y="1508"/>
                    </a:lnTo>
                    <a:lnTo>
                      <a:pt x="1762" y="1505"/>
                    </a:lnTo>
                    <a:lnTo>
                      <a:pt x="1766" y="1504"/>
                    </a:lnTo>
                    <a:lnTo>
                      <a:pt x="1770" y="1502"/>
                    </a:lnTo>
                    <a:lnTo>
                      <a:pt x="1774" y="1501"/>
                    </a:lnTo>
                    <a:lnTo>
                      <a:pt x="1778" y="1499"/>
                    </a:lnTo>
                    <a:lnTo>
                      <a:pt x="1781" y="1497"/>
                    </a:lnTo>
                    <a:lnTo>
                      <a:pt x="1785" y="1495"/>
                    </a:lnTo>
                    <a:lnTo>
                      <a:pt x="1789" y="1493"/>
                    </a:lnTo>
                    <a:lnTo>
                      <a:pt x="1793" y="1491"/>
                    </a:lnTo>
                    <a:lnTo>
                      <a:pt x="1797" y="1490"/>
                    </a:lnTo>
                    <a:lnTo>
                      <a:pt x="1801" y="1488"/>
                    </a:lnTo>
                    <a:lnTo>
                      <a:pt x="1805" y="1485"/>
                    </a:lnTo>
                    <a:lnTo>
                      <a:pt x="1809" y="1484"/>
                    </a:lnTo>
                    <a:lnTo>
                      <a:pt x="1813" y="1481"/>
                    </a:lnTo>
                    <a:lnTo>
                      <a:pt x="1817" y="1479"/>
                    </a:lnTo>
                    <a:lnTo>
                      <a:pt x="1821" y="1478"/>
                    </a:lnTo>
                    <a:lnTo>
                      <a:pt x="1825" y="1476"/>
                    </a:lnTo>
                    <a:lnTo>
                      <a:pt x="1829" y="1473"/>
                    </a:lnTo>
                    <a:lnTo>
                      <a:pt x="1833" y="1471"/>
                    </a:lnTo>
                    <a:lnTo>
                      <a:pt x="1837" y="1469"/>
                    </a:lnTo>
                    <a:lnTo>
                      <a:pt x="1841" y="1466"/>
                    </a:lnTo>
                    <a:lnTo>
                      <a:pt x="1845" y="1463"/>
                    </a:lnTo>
                    <a:lnTo>
                      <a:pt x="1848" y="1462"/>
                    </a:lnTo>
                    <a:lnTo>
                      <a:pt x="1852" y="1458"/>
                    </a:lnTo>
                    <a:lnTo>
                      <a:pt x="1856" y="1457"/>
                    </a:lnTo>
                    <a:lnTo>
                      <a:pt x="1860" y="1454"/>
                    </a:lnTo>
                    <a:lnTo>
                      <a:pt x="1864" y="1449"/>
                    </a:lnTo>
                    <a:lnTo>
                      <a:pt x="1868" y="1448"/>
                    </a:lnTo>
                    <a:lnTo>
                      <a:pt x="1872" y="1446"/>
                    </a:lnTo>
                    <a:lnTo>
                      <a:pt x="1876" y="1444"/>
                    </a:lnTo>
                    <a:lnTo>
                      <a:pt x="1880" y="1441"/>
                    </a:lnTo>
                    <a:lnTo>
                      <a:pt x="1884" y="1436"/>
                    </a:lnTo>
                    <a:lnTo>
                      <a:pt x="1888" y="1433"/>
                    </a:lnTo>
                    <a:lnTo>
                      <a:pt x="1892" y="1432"/>
                    </a:lnTo>
                    <a:lnTo>
                      <a:pt x="1896" y="1430"/>
                    </a:lnTo>
                    <a:lnTo>
                      <a:pt x="1900" y="1426"/>
                    </a:lnTo>
                    <a:lnTo>
                      <a:pt x="1904" y="1422"/>
                    </a:lnTo>
                    <a:lnTo>
                      <a:pt x="1908" y="1419"/>
                    </a:lnTo>
                    <a:lnTo>
                      <a:pt x="1912" y="1417"/>
                    </a:lnTo>
                    <a:lnTo>
                      <a:pt x="1916" y="1414"/>
                    </a:lnTo>
                    <a:lnTo>
                      <a:pt x="1919" y="1410"/>
                    </a:lnTo>
                    <a:lnTo>
                      <a:pt x="1923" y="1407"/>
                    </a:lnTo>
                    <a:lnTo>
                      <a:pt x="1927" y="1403"/>
                    </a:lnTo>
                    <a:lnTo>
                      <a:pt x="1931" y="1400"/>
                    </a:lnTo>
                    <a:lnTo>
                      <a:pt x="1935" y="1397"/>
                    </a:lnTo>
                    <a:lnTo>
                      <a:pt x="1939" y="1394"/>
                    </a:lnTo>
                    <a:lnTo>
                      <a:pt x="1943" y="1391"/>
                    </a:lnTo>
                    <a:lnTo>
                      <a:pt x="1947" y="1387"/>
                    </a:lnTo>
                    <a:lnTo>
                      <a:pt x="1951" y="1386"/>
                    </a:lnTo>
                    <a:lnTo>
                      <a:pt x="1955" y="1381"/>
                    </a:lnTo>
                    <a:lnTo>
                      <a:pt x="1959" y="1376"/>
                    </a:lnTo>
                    <a:lnTo>
                      <a:pt x="1963" y="1373"/>
                    </a:lnTo>
                    <a:lnTo>
                      <a:pt x="1967" y="1370"/>
                    </a:lnTo>
                    <a:lnTo>
                      <a:pt x="1971" y="1367"/>
                    </a:lnTo>
                    <a:lnTo>
                      <a:pt x="1975" y="1362"/>
                    </a:lnTo>
                    <a:lnTo>
                      <a:pt x="1979" y="1359"/>
                    </a:lnTo>
                    <a:lnTo>
                      <a:pt x="1983" y="1355"/>
                    </a:lnTo>
                    <a:lnTo>
                      <a:pt x="1986" y="1352"/>
                    </a:lnTo>
                    <a:lnTo>
                      <a:pt x="1990" y="1350"/>
                    </a:lnTo>
                    <a:lnTo>
                      <a:pt x="1994" y="1346"/>
                    </a:lnTo>
                    <a:lnTo>
                      <a:pt x="1998" y="1342"/>
                    </a:lnTo>
                    <a:lnTo>
                      <a:pt x="2002" y="1338"/>
                    </a:lnTo>
                    <a:lnTo>
                      <a:pt x="2006" y="1333"/>
                    </a:lnTo>
                    <a:lnTo>
                      <a:pt x="2010" y="1330"/>
                    </a:lnTo>
                    <a:lnTo>
                      <a:pt x="2014" y="1325"/>
                    </a:lnTo>
                    <a:lnTo>
                      <a:pt x="2018" y="1322"/>
                    </a:lnTo>
                    <a:lnTo>
                      <a:pt x="2022" y="1319"/>
                    </a:lnTo>
                    <a:lnTo>
                      <a:pt x="2026" y="1314"/>
                    </a:lnTo>
                    <a:lnTo>
                      <a:pt x="2030" y="1312"/>
                    </a:lnTo>
                    <a:lnTo>
                      <a:pt x="2034" y="1307"/>
                    </a:lnTo>
                    <a:lnTo>
                      <a:pt x="2038" y="1302"/>
                    </a:lnTo>
                    <a:lnTo>
                      <a:pt x="2042" y="1299"/>
                    </a:lnTo>
                    <a:lnTo>
                      <a:pt x="2046" y="1296"/>
                    </a:lnTo>
                    <a:lnTo>
                      <a:pt x="2050" y="1291"/>
                    </a:lnTo>
                    <a:lnTo>
                      <a:pt x="2054" y="1287"/>
                    </a:lnTo>
                    <a:lnTo>
                      <a:pt x="2057" y="1283"/>
                    </a:lnTo>
                    <a:lnTo>
                      <a:pt x="2061" y="1278"/>
                    </a:lnTo>
                    <a:lnTo>
                      <a:pt x="2065" y="1274"/>
                    </a:lnTo>
                    <a:lnTo>
                      <a:pt x="2069" y="1271"/>
                    </a:lnTo>
                    <a:lnTo>
                      <a:pt x="2073" y="1266"/>
                    </a:lnTo>
                    <a:lnTo>
                      <a:pt x="2077" y="1262"/>
                    </a:lnTo>
                    <a:lnTo>
                      <a:pt x="2081" y="1258"/>
                    </a:lnTo>
                    <a:lnTo>
                      <a:pt x="2085" y="1254"/>
                    </a:lnTo>
                    <a:lnTo>
                      <a:pt x="2089" y="1248"/>
                    </a:lnTo>
                    <a:lnTo>
                      <a:pt x="2093" y="1244"/>
                    </a:lnTo>
                    <a:lnTo>
                      <a:pt x="2097" y="1240"/>
                    </a:lnTo>
                    <a:lnTo>
                      <a:pt x="2101" y="1237"/>
                    </a:lnTo>
                    <a:lnTo>
                      <a:pt x="2105" y="1232"/>
                    </a:lnTo>
                    <a:lnTo>
                      <a:pt x="2109" y="1228"/>
                    </a:lnTo>
                    <a:lnTo>
                      <a:pt x="2113" y="1223"/>
                    </a:lnTo>
                    <a:lnTo>
                      <a:pt x="2117" y="1219"/>
                    </a:lnTo>
                    <a:lnTo>
                      <a:pt x="2121" y="1215"/>
                    </a:lnTo>
                    <a:lnTo>
                      <a:pt x="2124" y="1211"/>
                    </a:lnTo>
                    <a:lnTo>
                      <a:pt x="2128" y="1205"/>
                    </a:lnTo>
                    <a:lnTo>
                      <a:pt x="2132" y="1203"/>
                    </a:lnTo>
                    <a:lnTo>
                      <a:pt x="2136" y="1196"/>
                    </a:lnTo>
                    <a:lnTo>
                      <a:pt x="2140" y="1194"/>
                    </a:lnTo>
                    <a:lnTo>
                      <a:pt x="2144" y="1189"/>
                    </a:lnTo>
                    <a:lnTo>
                      <a:pt x="2148" y="1183"/>
                    </a:lnTo>
                    <a:lnTo>
                      <a:pt x="2152" y="1179"/>
                    </a:lnTo>
                    <a:lnTo>
                      <a:pt x="2156" y="1174"/>
                    </a:lnTo>
                    <a:lnTo>
                      <a:pt x="2160" y="1170"/>
                    </a:lnTo>
                    <a:lnTo>
                      <a:pt x="2164" y="1166"/>
                    </a:lnTo>
                    <a:lnTo>
                      <a:pt x="2168" y="1161"/>
                    </a:lnTo>
                    <a:lnTo>
                      <a:pt x="2172" y="1157"/>
                    </a:lnTo>
                    <a:lnTo>
                      <a:pt x="2176" y="1151"/>
                    </a:lnTo>
                    <a:lnTo>
                      <a:pt x="2180" y="1148"/>
                    </a:lnTo>
                    <a:lnTo>
                      <a:pt x="2184" y="1141"/>
                    </a:lnTo>
                    <a:lnTo>
                      <a:pt x="2188" y="1139"/>
                    </a:lnTo>
                    <a:lnTo>
                      <a:pt x="2191" y="1134"/>
                    </a:lnTo>
                    <a:lnTo>
                      <a:pt x="2195" y="1129"/>
                    </a:lnTo>
                    <a:lnTo>
                      <a:pt x="2199" y="1124"/>
                    </a:lnTo>
                    <a:lnTo>
                      <a:pt x="2203" y="1120"/>
                    </a:lnTo>
                    <a:lnTo>
                      <a:pt x="2207" y="1114"/>
                    </a:lnTo>
                    <a:lnTo>
                      <a:pt x="2211" y="1111"/>
                    </a:lnTo>
                    <a:lnTo>
                      <a:pt x="2215" y="1105"/>
                    </a:lnTo>
                    <a:lnTo>
                      <a:pt x="2219" y="1100"/>
                    </a:lnTo>
                    <a:lnTo>
                      <a:pt x="2223" y="1095"/>
                    </a:lnTo>
                    <a:lnTo>
                      <a:pt x="2227" y="1092"/>
                    </a:lnTo>
                    <a:lnTo>
                      <a:pt x="2231" y="1087"/>
                    </a:lnTo>
                    <a:lnTo>
                      <a:pt x="2235" y="1083"/>
                    </a:lnTo>
                    <a:lnTo>
                      <a:pt x="2239" y="1078"/>
                    </a:lnTo>
                    <a:lnTo>
                      <a:pt x="2243" y="1073"/>
                    </a:lnTo>
                    <a:lnTo>
                      <a:pt x="2247" y="1070"/>
                    </a:lnTo>
                    <a:lnTo>
                      <a:pt x="2251" y="1065"/>
                    </a:lnTo>
                    <a:lnTo>
                      <a:pt x="2255" y="1059"/>
                    </a:lnTo>
                    <a:lnTo>
                      <a:pt x="2259" y="1053"/>
                    </a:lnTo>
                    <a:lnTo>
                      <a:pt x="2262" y="1050"/>
                    </a:lnTo>
                    <a:lnTo>
                      <a:pt x="2266" y="1045"/>
                    </a:lnTo>
                    <a:lnTo>
                      <a:pt x="2270" y="1039"/>
                    </a:lnTo>
                    <a:lnTo>
                      <a:pt x="2274" y="1036"/>
                    </a:lnTo>
                    <a:lnTo>
                      <a:pt x="2278" y="1033"/>
                    </a:lnTo>
                    <a:lnTo>
                      <a:pt x="2282" y="1026"/>
                    </a:lnTo>
                    <a:lnTo>
                      <a:pt x="2286" y="1019"/>
                    </a:lnTo>
                    <a:lnTo>
                      <a:pt x="2290" y="1017"/>
                    </a:lnTo>
                    <a:lnTo>
                      <a:pt x="2294" y="1011"/>
                    </a:lnTo>
                    <a:lnTo>
                      <a:pt x="2298" y="1006"/>
                    </a:lnTo>
                    <a:lnTo>
                      <a:pt x="2302" y="1002"/>
                    </a:lnTo>
                    <a:lnTo>
                      <a:pt x="2306" y="998"/>
                    </a:lnTo>
                    <a:lnTo>
                      <a:pt x="2310" y="992"/>
                    </a:lnTo>
                    <a:lnTo>
                      <a:pt x="2314" y="987"/>
                    </a:lnTo>
                    <a:lnTo>
                      <a:pt x="2318" y="984"/>
                    </a:lnTo>
                    <a:lnTo>
                      <a:pt x="2322" y="979"/>
                    </a:lnTo>
                    <a:lnTo>
                      <a:pt x="2326" y="973"/>
                    </a:lnTo>
                    <a:lnTo>
                      <a:pt x="2329" y="971"/>
                    </a:lnTo>
                    <a:lnTo>
                      <a:pt x="2333" y="965"/>
                    </a:lnTo>
                    <a:lnTo>
                      <a:pt x="2337" y="959"/>
                    </a:lnTo>
                    <a:lnTo>
                      <a:pt x="2341" y="954"/>
                    </a:lnTo>
                    <a:lnTo>
                      <a:pt x="2345" y="949"/>
                    </a:lnTo>
                    <a:lnTo>
                      <a:pt x="2349" y="944"/>
                    </a:lnTo>
                    <a:lnTo>
                      <a:pt x="2353" y="940"/>
                    </a:lnTo>
                    <a:lnTo>
                      <a:pt x="2357" y="935"/>
                    </a:lnTo>
                    <a:lnTo>
                      <a:pt x="2361" y="931"/>
                    </a:lnTo>
                    <a:lnTo>
                      <a:pt x="2365" y="925"/>
                    </a:lnTo>
                    <a:lnTo>
                      <a:pt x="2369" y="920"/>
                    </a:lnTo>
                    <a:lnTo>
                      <a:pt x="2373" y="916"/>
                    </a:lnTo>
                    <a:lnTo>
                      <a:pt x="2377" y="912"/>
                    </a:lnTo>
                    <a:lnTo>
                      <a:pt x="2381" y="906"/>
                    </a:lnTo>
                    <a:lnTo>
                      <a:pt x="2385" y="901"/>
                    </a:lnTo>
                    <a:lnTo>
                      <a:pt x="2389" y="897"/>
                    </a:lnTo>
                    <a:lnTo>
                      <a:pt x="2393" y="891"/>
                    </a:lnTo>
                    <a:lnTo>
                      <a:pt x="2396" y="887"/>
                    </a:lnTo>
                    <a:lnTo>
                      <a:pt x="2400" y="883"/>
                    </a:lnTo>
                    <a:lnTo>
                      <a:pt x="2404" y="879"/>
                    </a:lnTo>
                    <a:lnTo>
                      <a:pt x="2408" y="873"/>
                    </a:lnTo>
                    <a:lnTo>
                      <a:pt x="2412" y="869"/>
                    </a:lnTo>
                    <a:lnTo>
                      <a:pt x="2416" y="863"/>
                    </a:lnTo>
                    <a:lnTo>
                      <a:pt x="2420" y="859"/>
                    </a:lnTo>
                    <a:lnTo>
                      <a:pt x="2424" y="854"/>
                    </a:lnTo>
                    <a:lnTo>
                      <a:pt x="2428" y="849"/>
                    </a:lnTo>
                    <a:lnTo>
                      <a:pt x="2432" y="844"/>
                    </a:lnTo>
                    <a:lnTo>
                      <a:pt x="2436" y="840"/>
                    </a:lnTo>
                    <a:lnTo>
                      <a:pt x="2440" y="836"/>
                    </a:lnTo>
                    <a:lnTo>
                      <a:pt x="2444" y="830"/>
                    </a:lnTo>
                    <a:lnTo>
                      <a:pt x="2448" y="826"/>
                    </a:lnTo>
                    <a:lnTo>
                      <a:pt x="2452" y="820"/>
                    </a:lnTo>
                    <a:lnTo>
                      <a:pt x="2456" y="817"/>
                    </a:lnTo>
                    <a:lnTo>
                      <a:pt x="2460" y="811"/>
                    </a:lnTo>
                    <a:lnTo>
                      <a:pt x="2464" y="806"/>
                    </a:lnTo>
                    <a:lnTo>
                      <a:pt x="2467" y="803"/>
                    </a:lnTo>
                    <a:lnTo>
                      <a:pt x="2471" y="798"/>
                    </a:lnTo>
                    <a:lnTo>
                      <a:pt x="2475" y="793"/>
                    </a:lnTo>
                    <a:lnTo>
                      <a:pt x="2479" y="789"/>
                    </a:lnTo>
                    <a:lnTo>
                      <a:pt x="2483" y="783"/>
                    </a:lnTo>
                    <a:lnTo>
                      <a:pt x="2487" y="779"/>
                    </a:lnTo>
                    <a:lnTo>
                      <a:pt x="2491" y="774"/>
                    </a:lnTo>
                    <a:lnTo>
                      <a:pt x="2495" y="771"/>
                    </a:lnTo>
                    <a:lnTo>
                      <a:pt x="2499" y="765"/>
                    </a:lnTo>
                    <a:lnTo>
                      <a:pt x="2503" y="763"/>
                    </a:lnTo>
                    <a:lnTo>
                      <a:pt x="2507" y="756"/>
                    </a:lnTo>
                    <a:lnTo>
                      <a:pt x="2511" y="752"/>
                    </a:lnTo>
                    <a:lnTo>
                      <a:pt x="2515" y="747"/>
                    </a:lnTo>
                    <a:lnTo>
                      <a:pt x="2519" y="743"/>
                    </a:lnTo>
                    <a:lnTo>
                      <a:pt x="2523" y="739"/>
                    </a:lnTo>
                    <a:lnTo>
                      <a:pt x="2527" y="734"/>
                    </a:lnTo>
                    <a:lnTo>
                      <a:pt x="2531" y="728"/>
                    </a:lnTo>
                    <a:lnTo>
                      <a:pt x="2534" y="723"/>
                    </a:lnTo>
                    <a:lnTo>
                      <a:pt x="2538" y="722"/>
                    </a:lnTo>
                    <a:lnTo>
                      <a:pt x="2542" y="716"/>
                    </a:lnTo>
                    <a:lnTo>
                      <a:pt x="2546" y="713"/>
                    </a:lnTo>
                    <a:lnTo>
                      <a:pt x="2550" y="708"/>
                    </a:lnTo>
                    <a:lnTo>
                      <a:pt x="2554" y="702"/>
                    </a:lnTo>
                    <a:lnTo>
                      <a:pt x="2558" y="699"/>
                    </a:lnTo>
                    <a:lnTo>
                      <a:pt x="2562" y="695"/>
                    </a:lnTo>
                    <a:lnTo>
                      <a:pt x="2566" y="690"/>
                    </a:lnTo>
                    <a:lnTo>
                      <a:pt x="2570" y="686"/>
                    </a:lnTo>
                    <a:lnTo>
                      <a:pt x="2574" y="680"/>
                    </a:lnTo>
                    <a:lnTo>
                      <a:pt x="2578" y="676"/>
                    </a:lnTo>
                    <a:lnTo>
                      <a:pt x="2582" y="671"/>
                    </a:lnTo>
                    <a:lnTo>
                      <a:pt x="2586" y="669"/>
                    </a:lnTo>
                    <a:lnTo>
                      <a:pt x="2590" y="663"/>
                    </a:lnTo>
                    <a:lnTo>
                      <a:pt x="2594" y="660"/>
                    </a:lnTo>
                    <a:lnTo>
                      <a:pt x="2598" y="655"/>
                    </a:lnTo>
                    <a:lnTo>
                      <a:pt x="2602" y="650"/>
                    </a:lnTo>
                    <a:lnTo>
                      <a:pt x="2605" y="647"/>
                    </a:lnTo>
                    <a:lnTo>
                      <a:pt x="2609" y="642"/>
                    </a:lnTo>
                    <a:lnTo>
                      <a:pt x="2613" y="638"/>
                    </a:lnTo>
                    <a:lnTo>
                      <a:pt x="2617" y="632"/>
                    </a:lnTo>
                    <a:lnTo>
                      <a:pt x="2621" y="629"/>
                    </a:lnTo>
                    <a:lnTo>
                      <a:pt x="2625" y="624"/>
                    </a:lnTo>
                    <a:lnTo>
                      <a:pt x="2629" y="621"/>
                    </a:lnTo>
                    <a:lnTo>
                      <a:pt x="2633" y="618"/>
                    </a:lnTo>
                    <a:lnTo>
                      <a:pt x="2637" y="612"/>
                    </a:lnTo>
                    <a:lnTo>
                      <a:pt x="2641" y="609"/>
                    </a:lnTo>
                    <a:lnTo>
                      <a:pt x="2645" y="604"/>
                    </a:lnTo>
                    <a:lnTo>
                      <a:pt x="2649" y="598"/>
                    </a:lnTo>
                    <a:lnTo>
                      <a:pt x="2653" y="595"/>
                    </a:lnTo>
                    <a:lnTo>
                      <a:pt x="2657" y="591"/>
                    </a:lnTo>
                    <a:lnTo>
                      <a:pt x="2661" y="588"/>
                    </a:lnTo>
                    <a:lnTo>
                      <a:pt x="2665" y="584"/>
                    </a:lnTo>
                    <a:lnTo>
                      <a:pt x="2669" y="581"/>
                    </a:lnTo>
                    <a:lnTo>
                      <a:pt x="2672" y="576"/>
                    </a:lnTo>
                    <a:lnTo>
                      <a:pt x="2676" y="571"/>
                    </a:lnTo>
                    <a:lnTo>
                      <a:pt x="2680" y="569"/>
                    </a:lnTo>
                    <a:lnTo>
                      <a:pt x="2684" y="565"/>
                    </a:lnTo>
                    <a:lnTo>
                      <a:pt x="2688" y="560"/>
                    </a:lnTo>
                    <a:lnTo>
                      <a:pt x="2692" y="555"/>
                    </a:lnTo>
                    <a:lnTo>
                      <a:pt x="2696" y="552"/>
                    </a:lnTo>
                    <a:lnTo>
                      <a:pt x="2700" y="547"/>
                    </a:lnTo>
                    <a:lnTo>
                      <a:pt x="2704" y="544"/>
                    </a:lnTo>
                    <a:lnTo>
                      <a:pt x="2708" y="540"/>
                    </a:lnTo>
                    <a:lnTo>
                      <a:pt x="2712" y="535"/>
                    </a:lnTo>
                    <a:lnTo>
                      <a:pt x="2716" y="532"/>
                    </a:lnTo>
                    <a:lnTo>
                      <a:pt x="2720" y="528"/>
                    </a:lnTo>
                    <a:lnTo>
                      <a:pt x="2724" y="523"/>
                    </a:lnTo>
                    <a:lnTo>
                      <a:pt x="2728" y="519"/>
                    </a:lnTo>
                    <a:lnTo>
                      <a:pt x="2732" y="516"/>
                    </a:lnTo>
                    <a:lnTo>
                      <a:pt x="2736" y="513"/>
                    </a:lnTo>
                    <a:lnTo>
                      <a:pt x="2739" y="509"/>
                    </a:lnTo>
                    <a:lnTo>
                      <a:pt x="2743" y="506"/>
                    </a:lnTo>
                    <a:lnTo>
                      <a:pt x="2747" y="501"/>
                    </a:lnTo>
                    <a:lnTo>
                      <a:pt x="2751" y="497"/>
                    </a:lnTo>
                    <a:lnTo>
                      <a:pt x="2755" y="493"/>
                    </a:lnTo>
                    <a:lnTo>
                      <a:pt x="2759" y="491"/>
                    </a:lnTo>
                    <a:lnTo>
                      <a:pt x="2763" y="486"/>
                    </a:lnTo>
                    <a:lnTo>
                      <a:pt x="2767" y="483"/>
                    </a:lnTo>
                    <a:lnTo>
                      <a:pt x="2771" y="479"/>
                    </a:lnTo>
                    <a:lnTo>
                      <a:pt x="2775" y="474"/>
                    </a:lnTo>
                    <a:lnTo>
                      <a:pt x="2779" y="470"/>
                    </a:lnTo>
                    <a:lnTo>
                      <a:pt x="2783" y="469"/>
                    </a:lnTo>
                    <a:lnTo>
                      <a:pt x="2787" y="464"/>
                    </a:lnTo>
                    <a:lnTo>
                      <a:pt x="2791" y="461"/>
                    </a:lnTo>
                    <a:lnTo>
                      <a:pt x="2795" y="457"/>
                    </a:lnTo>
                    <a:lnTo>
                      <a:pt x="2799" y="455"/>
                    </a:lnTo>
                    <a:lnTo>
                      <a:pt x="2803" y="451"/>
                    </a:lnTo>
                    <a:lnTo>
                      <a:pt x="2807" y="448"/>
                    </a:lnTo>
                    <a:lnTo>
                      <a:pt x="2810" y="444"/>
                    </a:lnTo>
                    <a:lnTo>
                      <a:pt x="2814" y="440"/>
                    </a:lnTo>
                    <a:lnTo>
                      <a:pt x="2818" y="437"/>
                    </a:lnTo>
                    <a:lnTo>
                      <a:pt x="2822" y="432"/>
                    </a:lnTo>
                    <a:lnTo>
                      <a:pt x="2826" y="431"/>
                    </a:lnTo>
                    <a:lnTo>
                      <a:pt x="2830" y="426"/>
                    </a:lnTo>
                    <a:lnTo>
                      <a:pt x="2834" y="423"/>
                    </a:lnTo>
                    <a:lnTo>
                      <a:pt x="2838" y="421"/>
                    </a:lnTo>
                    <a:lnTo>
                      <a:pt x="2842" y="417"/>
                    </a:lnTo>
                    <a:lnTo>
                      <a:pt x="2846" y="412"/>
                    </a:lnTo>
                    <a:lnTo>
                      <a:pt x="2850" y="410"/>
                    </a:lnTo>
                    <a:lnTo>
                      <a:pt x="2854" y="407"/>
                    </a:lnTo>
                    <a:lnTo>
                      <a:pt x="2858" y="403"/>
                    </a:lnTo>
                    <a:lnTo>
                      <a:pt x="2862" y="400"/>
                    </a:lnTo>
                    <a:lnTo>
                      <a:pt x="2866" y="396"/>
                    </a:lnTo>
                    <a:lnTo>
                      <a:pt x="2870" y="395"/>
                    </a:lnTo>
                    <a:lnTo>
                      <a:pt x="2874" y="391"/>
                    </a:lnTo>
                    <a:lnTo>
                      <a:pt x="2877" y="387"/>
                    </a:lnTo>
                    <a:lnTo>
                      <a:pt x="2881" y="384"/>
                    </a:lnTo>
                    <a:lnTo>
                      <a:pt x="2885" y="381"/>
                    </a:lnTo>
                    <a:lnTo>
                      <a:pt x="2889" y="378"/>
                    </a:lnTo>
                    <a:lnTo>
                      <a:pt x="2893" y="375"/>
                    </a:lnTo>
                    <a:lnTo>
                      <a:pt x="2897" y="372"/>
                    </a:lnTo>
                    <a:lnTo>
                      <a:pt x="2901" y="367"/>
                    </a:lnTo>
                    <a:lnTo>
                      <a:pt x="2905" y="365"/>
                    </a:lnTo>
                    <a:lnTo>
                      <a:pt x="2909" y="362"/>
                    </a:lnTo>
                    <a:lnTo>
                      <a:pt x="2913" y="359"/>
                    </a:lnTo>
                    <a:lnTo>
                      <a:pt x="2917" y="356"/>
                    </a:lnTo>
                    <a:lnTo>
                      <a:pt x="2921" y="353"/>
                    </a:lnTo>
                    <a:lnTo>
                      <a:pt x="2925" y="351"/>
                    </a:lnTo>
                    <a:lnTo>
                      <a:pt x="2929" y="346"/>
                    </a:lnTo>
                    <a:lnTo>
                      <a:pt x="2933" y="344"/>
                    </a:lnTo>
                    <a:lnTo>
                      <a:pt x="2937" y="342"/>
                    </a:lnTo>
                    <a:lnTo>
                      <a:pt x="2941" y="338"/>
                    </a:lnTo>
                    <a:lnTo>
                      <a:pt x="2944" y="335"/>
                    </a:lnTo>
                    <a:lnTo>
                      <a:pt x="2948" y="333"/>
                    </a:lnTo>
                    <a:lnTo>
                      <a:pt x="2952" y="330"/>
                    </a:lnTo>
                    <a:lnTo>
                      <a:pt x="2956" y="327"/>
                    </a:lnTo>
                    <a:lnTo>
                      <a:pt x="2960" y="325"/>
                    </a:lnTo>
                    <a:lnTo>
                      <a:pt x="2964" y="321"/>
                    </a:lnTo>
                    <a:lnTo>
                      <a:pt x="2968" y="318"/>
                    </a:lnTo>
                    <a:lnTo>
                      <a:pt x="2972" y="315"/>
                    </a:lnTo>
                    <a:lnTo>
                      <a:pt x="2976" y="313"/>
                    </a:lnTo>
                    <a:lnTo>
                      <a:pt x="2980" y="309"/>
                    </a:lnTo>
                    <a:lnTo>
                      <a:pt x="2984" y="307"/>
                    </a:lnTo>
                    <a:lnTo>
                      <a:pt x="2988" y="305"/>
                    </a:lnTo>
                    <a:lnTo>
                      <a:pt x="2992" y="302"/>
                    </a:lnTo>
                    <a:lnTo>
                      <a:pt x="2996" y="299"/>
                    </a:lnTo>
                    <a:lnTo>
                      <a:pt x="3000" y="296"/>
                    </a:lnTo>
                    <a:lnTo>
                      <a:pt x="3004" y="294"/>
                    </a:lnTo>
                    <a:lnTo>
                      <a:pt x="3008" y="291"/>
                    </a:lnTo>
                    <a:lnTo>
                      <a:pt x="3012" y="288"/>
                    </a:lnTo>
                    <a:lnTo>
                      <a:pt x="3015" y="285"/>
                    </a:lnTo>
                    <a:lnTo>
                      <a:pt x="3019" y="283"/>
                    </a:lnTo>
                    <a:lnTo>
                      <a:pt x="3023" y="281"/>
                    </a:lnTo>
                    <a:lnTo>
                      <a:pt x="3027" y="278"/>
                    </a:lnTo>
                    <a:lnTo>
                      <a:pt x="3031" y="275"/>
                    </a:lnTo>
                    <a:lnTo>
                      <a:pt x="3035" y="273"/>
                    </a:lnTo>
                    <a:lnTo>
                      <a:pt x="3039" y="270"/>
                    </a:lnTo>
                    <a:lnTo>
                      <a:pt x="3043" y="268"/>
                    </a:lnTo>
                    <a:lnTo>
                      <a:pt x="3047" y="265"/>
                    </a:lnTo>
                    <a:lnTo>
                      <a:pt x="3051" y="262"/>
                    </a:lnTo>
                    <a:lnTo>
                      <a:pt x="3055" y="260"/>
                    </a:lnTo>
                    <a:lnTo>
                      <a:pt x="3059" y="258"/>
                    </a:lnTo>
                    <a:lnTo>
                      <a:pt x="3063" y="255"/>
                    </a:lnTo>
                    <a:lnTo>
                      <a:pt x="3067" y="253"/>
                    </a:lnTo>
                    <a:lnTo>
                      <a:pt x="3071" y="250"/>
                    </a:lnTo>
                    <a:lnTo>
                      <a:pt x="3075" y="248"/>
                    </a:lnTo>
                    <a:lnTo>
                      <a:pt x="3079" y="245"/>
                    </a:lnTo>
                    <a:lnTo>
                      <a:pt x="3082" y="243"/>
                    </a:lnTo>
                    <a:lnTo>
                      <a:pt x="3086" y="242"/>
                    </a:lnTo>
                    <a:lnTo>
                      <a:pt x="3090" y="240"/>
                    </a:lnTo>
                    <a:lnTo>
                      <a:pt x="3094" y="237"/>
                    </a:lnTo>
                    <a:lnTo>
                      <a:pt x="3098" y="234"/>
                    </a:lnTo>
                    <a:lnTo>
                      <a:pt x="3102" y="232"/>
                    </a:lnTo>
                    <a:lnTo>
                      <a:pt x="3106" y="229"/>
                    </a:lnTo>
                    <a:lnTo>
                      <a:pt x="3110" y="228"/>
                    </a:lnTo>
                    <a:lnTo>
                      <a:pt x="3114" y="225"/>
                    </a:lnTo>
                    <a:lnTo>
                      <a:pt x="3118" y="223"/>
                    </a:lnTo>
                    <a:lnTo>
                      <a:pt x="3122" y="221"/>
                    </a:lnTo>
                    <a:lnTo>
                      <a:pt x="3126" y="219"/>
                    </a:lnTo>
                    <a:lnTo>
                      <a:pt x="3130" y="218"/>
                    </a:lnTo>
                    <a:lnTo>
                      <a:pt x="3134" y="214"/>
                    </a:lnTo>
                    <a:lnTo>
                      <a:pt x="3138" y="213"/>
                    </a:lnTo>
                    <a:lnTo>
                      <a:pt x="3142" y="210"/>
                    </a:lnTo>
                    <a:lnTo>
                      <a:pt x="3146" y="209"/>
                    </a:lnTo>
                    <a:lnTo>
                      <a:pt x="3150" y="20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09" name="Freeform 2761"/>
              <p:cNvSpPr>
                <a:spLocks/>
              </p:cNvSpPr>
              <p:nvPr/>
            </p:nvSpPr>
            <p:spPr bwMode="auto">
              <a:xfrm flipV="1">
                <a:off x="506" y="1641"/>
                <a:ext cx="1814" cy="27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3"/>
                  </a:cxn>
                  <a:cxn ang="0">
                    <a:pos x="303" y="6"/>
                  </a:cxn>
                  <a:cxn ang="0">
                    <a:pos x="354" y="13"/>
                  </a:cxn>
                  <a:cxn ang="0">
                    <a:pos x="406" y="20"/>
                  </a:cxn>
                  <a:cxn ang="0">
                    <a:pos x="457" y="30"/>
                  </a:cxn>
                  <a:cxn ang="0">
                    <a:pos x="508" y="42"/>
                  </a:cxn>
                  <a:cxn ang="0">
                    <a:pos x="559" y="57"/>
                  </a:cxn>
                  <a:cxn ang="0">
                    <a:pos x="611" y="75"/>
                  </a:cxn>
                  <a:cxn ang="0">
                    <a:pos x="662" y="97"/>
                  </a:cxn>
                  <a:cxn ang="0">
                    <a:pos x="713" y="120"/>
                  </a:cxn>
                  <a:cxn ang="0">
                    <a:pos x="764" y="143"/>
                  </a:cxn>
                  <a:cxn ang="0">
                    <a:pos x="816" y="171"/>
                  </a:cxn>
                  <a:cxn ang="0">
                    <a:pos x="867" y="200"/>
                  </a:cxn>
                  <a:cxn ang="0">
                    <a:pos x="918" y="228"/>
                  </a:cxn>
                  <a:cxn ang="0">
                    <a:pos x="969" y="258"/>
                  </a:cxn>
                  <a:cxn ang="0">
                    <a:pos x="1021" y="286"/>
                  </a:cxn>
                  <a:cxn ang="0">
                    <a:pos x="1072" y="314"/>
                  </a:cxn>
                  <a:cxn ang="0">
                    <a:pos x="1123" y="343"/>
                  </a:cxn>
                  <a:cxn ang="0">
                    <a:pos x="1174" y="369"/>
                  </a:cxn>
                  <a:cxn ang="0">
                    <a:pos x="1226" y="391"/>
                  </a:cxn>
                  <a:cxn ang="0">
                    <a:pos x="1277" y="414"/>
                  </a:cxn>
                  <a:cxn ang="0">
                    <a:pos x="1328" y="431"/>
                  </a:cxn>
                  <a:cxn ang="0">
                    <a:pos x="1379" y="447"/>
                  </a:cxn>
                  <a:cxn ang="0">
                    <a:pos x="1431" y="458"/>
                  </a:cxn>
                  <a:cxn ang="0">
                    <a:pos x="1482" y="472"/>
                  </a:cxn>
                  <a:cxn ang="0">
                    <a:pos x="1533" y="478"/>
                  </a:cxn>
                  <a:cxn ang="0">
                    <a:pos x="1584" y="481"/>
                  </a:cxn>
                  <a:cxn ang="0">
                    <a:pos x="1636" y="483"/>
                  </a:cxn>
                  <a:cxn ang="0">
                    <a:pos x="1687" y="480"/>
                  </a:cxn>
                  <a:cxn ang="0">
                    <a:pos x="1738" y="475"/>
                  </a:cxn>
                  <a:cxn ang="0">
                    <a:pos x="1789" y="468"/>
                  </a:cxn>
                  <a:cxn ang="0">
                    <a:pos x="1841" y="457"/>
                  </a:cxn>
                  <a:cxn ang="0">
                    <a:pos x="1892" y="447"/>
                  </a:cxn>
                  <a:cxn ang="0">
                    <a:pos x="1943" y="433"/>
                  </a:cxn>
                  <a:cxn ang="0">
                    <a:pos x="1994" y="420"/>
                  </a:cxn>
                  <a:cxn ang="0">
                    <a:pos x="2046" y="404"/>
                  </a:cxn>
                  <a:cxn ang="0">
                    <a:pos x="2097" y="385"/>
                  </a:cxn>
                  <a:cxn ang="0">
                    <a:pos x="2148" y="368"/>
                  </a:cxn>
                  <a:cxn ang="0">
                    <a:pos x="2199" y="349"/>
                  </a:cxn>
                  <a:cxn ang="0">
                    <a:pos x="2251" y="330"/>
                  </a:cxn>
                  <a:cxn ang="0">
                    <a:pos x="2302" y="311"/>
                  </a:cxn>
                  <a:cxn ang="0">
                    <a:pos x="2353" y="291"/>
                  </a:cxn>
                  <a:cxn ang="0">
                    <a:pos x="2404" y="269"/>
                  </a:cxn>
                  <a:cxn ang="0">
                    <a:pos x="2456" y="251"/>
                  </a:cxn>
                  <a:cxn ang="0">
                    <a:pos x="2507" y="231"/>
                  </a:cxn>
                  <a:cxn ang="0">
                    <a:pos x="2558" y="215"/>
                  </a:cxn>
                  <a:cxn ang="0">
                    <a:pos x="2609" y="197"/>
                  </a:cxn>
                  <a:cxn ang="0">
                    <a:pos x="2661" y="181"/>
                  </a:cxn>
                  <a:cxn ang="0">
                    <a:pos x="2712" y="164"/>
                  </a:cxn>
                  <a:cxn ang="0">
                    <a:pos x="2763" y="147"/>
                  </a:cxn>
                  <a:cxn ang="0">
                    <a:pos x="2814" y="134"/>
                  </a:cxn>
                  <a:cxn ang="0">
                    <a:pos x="2866" y="121"/>
                  </a:cxn>
                  <a:cxn ang="0">
                    <a:pos x="2917" y="108"/>
                  </a:cxn>
                  <a:cxn ang="0">
                    <a:pos x="2968" y="98"/>
                  </a:cxn>
                  <a:cxn ang="0">
                    <a:pos x="3019" y="85"/>
                  </a:cxn>
                  <a:cxn ang="0">
                    <a:pos x="3071" y="75"/>
                  </a:cxn>
                  <a:cxn ang="0">
                    <a:pos x="3122" y="65"/>
                  </a:cxn>
                </a:cxnLst>
                <a:rect l="0" t="0" r="r" b="b"/>
                <a:pathLst>
                  <a:path w="3150" h="483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3"/>
                    </a:lnTo>
                    <a:lnTo>
                      <a:pt x="39" y="0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3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4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6"/>
                    </a:lnTo>
                    <a:lnTo>
                      <a:pt x="303" y="6"/>
                    </a:lnTo>
                    <a:lnTo>
                      <a:pt x="307" y="9"/>
                    </a:lnTo>
                    <a:lnTo>
                      <a:pt x="311" y="7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8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2"/>
                    </a:lnTo>
                    <a:lnTo>
                      <a:pt x="342" y="11"/>
                    </a:lnTo>
                    <a:lnTo>
                      <a:pt x="346" y="11"/>
                    </a:lnTo>
                    <a:lnTo>
                      <a:pt x="350" y="13"/>
                    </a:lnTo>
                    <a:lnTo>
                      <a:pt x="354" y="13"/>
                    </a:lnTo>
                    <a:lnTo>
                      <a:pt x="358" y="13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6"/>
                    </a:lnTo>
                    <a:lnTo>
                      <a:pt x="374" y="16"/>
                    </a:lnTo>
                    <a:lnTo>
                      <a:pt x="378" y="15"/>
                    </a:lnTo>
                    <a:lnTo>
                      <a:pt x="382" y="16"/>
                    </a:lnTo>
                    <a:lnTo>
                      <a:pt x="386" y="17"/>
                    </a:lnTo>
                    <a:lnTo>
                      <a:pt x="390" y="18"/>
                    </a:lnTo>
                    <a:lnTo>
                      <a:pt x="394" y="17"/>
                    </a:lnTo>
                    <a:lnTo>
                      <a:pt x="398" y="19"/>
                    </a:lnTo>
                    <a:lnTo>
                      <a:pt x="402" y="19"/>
                    </a:lnTo>
                    <a:lnTo>
                      <a:pt x="406" y="20"/>
                    </a:lnTo>
                    <a:lnTo>
                      <a:pt x="410" y="21"/>
                    </a:lnTo>
                    <a:lnTo>
                      <a:pt x="413" y="21"/>
                    </a:lnTo>
                    <a:lnTo>
                      <a:pt x="417" y="21"/>
                    </a:lnTo>
                    <a:lnTo>
                      <a:pt x="421" y="22"/>
                    </a:lnTo>
                    <a:lnTo>
                      <a:pt x="425" y="24"/>
                    </a:lnTo>
                    <a:lnTo>
                      <a:pt x="429" y="25"/>
                    </a:lnTo>
                    <a:lnTo>
                      <a:pt x="433" y="25"/>
                    </a:lnTo>
                    <a:lnTo>
                      <a:pt x="437" y="26"/>
                    </a:lnTo>
                    <a:lnTo>
                      <a:pt x="441" y="26"/>
                    </a:lnTo>
                    <a:lnTo>
                      <a:pt x="445" y="27"/>
                    </a:lnTo>
                    <a:lnTo>
                      <a:pt x="449" y="27"/>
                    </a:lnTo>
                    <a:lnTo>
                      <a:pt x="453" y="27"/>
                    </a:lnTo>
                    <a:lnTo>
                      <a:pt x="457" y="30"/>
                    </a:lnTo>
                    <a:lnTo>
                      <a:pt x="461" y="29"/>
                    </a:lnTo>
                    <a:lnTo>
                      <a:pt x="465" y="30"/>
                    </a:lnTo>
                    <a:lnTo>
                      <a:pt x="469" y="31"/>
                    </a:lnTo>
                    <a:lnTo>
                      <a:pt x="473" y="33"/>
                    </a:lnTo>
                    <a:lnTo>
                      <a:pt x="477" y="34"/>
                    </a:lnTo>
                    <a:lnTo>
                      <a:pt x="480" y="35"/>
                    </a:lnTo>
                    <a:lnTo>
                      <a:pt x="484" y="36"/>
                    </a:lnTo>
                    <a:lnTo>
                      <a:pt x="488" y="38"/>
                    </a:lnTo>
                    <a:lnTo>
                      <a:pt x="492" y="37"/>
                    </a:lnTo>
                    <a:lnTo>
                      <a:pt x="496" y="39"/>
                    </a:lnTo>
                    <a:lnTo>
                      <a:pt x="500" y="39"/>
                    </a:lnTo>
                    <a:lnTo>
                      <a:pt x="504" y="41"/>
                    </a:lnTo>
                    <a:lnTo>
                      <a:pt x="508" y="42"/>
                    </a:lnTo>
                    <a:lnTo>
                      <a:pt x="512" y="43"/>
                    </a:lnTo>
                    <a:lnTo>
                      <a:pt x="516" y="45"/>
                    </a:lnTo>
                    <a:lnTo>
                      <a:pt x="520" y="45"/>
                    </a:lnTo>
                    <a:lnTo>
                      <a:pt x="524" y="45"/>
                    </a:lnTo>
                    <a:lnTo>
                      <a:pt x="528" y="46"/>
                    </a:lnTo>
                    <a:lnTo>
                      <a:pt x="532" y="48"/>
                    </a:lnTo>
                    <a:lnTo>
                      <a:pt x="536" y="50"/>
                    </a:lnTo>
                    <a:lnTo>
                      <a:pt x="540" y="52"/>
                    </a:lnTo>
                    <a:lnTo>
                      <a:pt x="544" y="53"/>
                    </a:lnTo>
                    <a:lnTo>
                      <a:pt x="547" y="53"/>
                    </a:lnTo>
                    <a:lnTo>
                      <a:pt x="551" y="55"/>
                    </a:lnTo>
                    <a:lnTo>
                      <a:pt x="555" y="57"/>
                    </a:lnTo>
                    <a:lnTo>
                      <a:pt x="559" y="57"/>
                    </a:lnTo>
                    <a:lnTo>
                      <a:pt x="563" y="58"/>
                    </a:lnTo>
                    <a:lnTo>
                      <a:pt x="567" y="60"/>
                    </a:lnTo>
                    <a:lnTo>
                      <a:pt x="571" y="61"/>
                    </a:lnTo>
                    <a:lnTo>
                      <a:pt x="575" y="63"/>
                    </a:lnTo>
                    <a:lnTo>
                      <a:pt x="579" y="64"/>
                    </a:lnTo>
                    <a:lnTo>
                      <a:pt x="583" y="65"/>
                    </a:lnTo>
                    <a:lnTo>
                      <a:pt x="587" y="67"/>
                    </a:lnTo>
                    <a:lnTo>
                      <a:pt x="591" y="67"/>
                    </a:lnTo>
                    <a:lnTo>
                      <a:pt x="595" y="69"/>
                    </a:lnTo>
                    <a:lnTo>
                      <a:pt x="599" y="72"/>
                    </a:lnTo>
                    <a:lnTo>
                      <a:pt x="603" y="73"/>
                    </a:lnTo>
                    <a:lnTo>
                      <a:pt x="607" y="74"/>
                    </a:lnTo>
                    <a:lnTo>
                      <a:pt x="611" y="75"/>
                    </a:lnTo>
                    <a:lnTo>
                      <a:pt x="615" y="77"/>
                    </a:lnTo>
                    <a:lnTo>
                      <a:pt x="618" y="78"/>
                    </a:lnTo>
                    <a:lnTo>
                      <a:pt x="622" y="79"/>
                    </a:lnTo>
                    <a:lnTo>
                      <a:pt x="626" y="81"/>
                    </a:lnTo>
                    <a:lnTo>
                      <a:pt x="630" y="82"/>
                    </a:lnTo>
                    <a:lnTo>
                      <a:pt x="634" y="86"/>
                    </a:lnTo>
                    <a:lnTo>
                      <a:pt x="638" y="86"/>
                    </a:lnTo>
                    <a:lnTo>
                      <a:pt x="642" y="89"/>
                    </a:lnTo>
                    <a:lnTo>
                      <a:pt x="646" y="90"/>
                    </a:lnTo>
                    <a:lnTo>
                      <a:pt x="650" y="91"/>
                    </a:lnTo>
                    <a:lnTo>
                      <a:pt x="654" y="93"/>
                    </a:lnTo>
                    <a:lnTo>
                      <a:pt x="658" y="94"/>
                    </a:lnTo>
                    <a:lnTo>
                      <a:pt x="662" y="97"/>
                    </a:lnTo>
                    <a:lnTo>
                      <a:pt x="666" y="98"/>
                    </a:lnTo>
                    <a:lnTo>
                      <a:pt x="670" y="99"/>
                    </a:lnTo>
                    <a:lnTo>
                      <a:pt x="674" y="103"/>
                    </a:lnTo>
                    <a:lnTo>
                      <a:pt x="678" y="104"/>
                    </a:lnTo>
                    <a:lnTo>
                      <a:pt x="682" y="105"/>
                    </a:lnTo>
                    <a:lnTo>
                      <a:pt x="685" y="107"/>
                    </a:lnTo>
                    <a:lnTo>
                      <a:pt x="689" y="109"/>
                    </a:lnTo>
                    <a:lnTo>
                      <a:pt x="693" y="111"/>
                    </a:lnTo>
                    <a:lnTo>
                      <a:pt x="697" y="113"/>
                    </a:lnTo>
                    <a:lnTo>
                      <a:pt x="701" y="113"/>
                    </a:lnTo>
                    <a:lnTo>
                      <a:pt x="705" y="116"/>
                    </a:lnTo>
                    <a:lnTo>
                      <a:pt x="709" y="118"/>
                    </a:lnTo>
                    <a:lnTo>
                      <a:pt x="713" y="120"/>
                    </a:lnTo>
                    <a:lnTo>
                      <a:pt x="717" y="120"/>
                    </a:lnTo>
                    <a:lnTo>
                      <a:pt x="721" y="123"/>
                    </a:lnTo>
                    <a:lnTo>
                      <a:pt x="725" y="125"/>
                    </a:lnTo>
                    <a:lnTo>
                      <a:pt x="729" y="127"/>
                    </a:lnTo>
                    <a:lnTo>
                      <a:pt x="733" y="130"/>
                    </a:lnTo>
                    <a:lnTo>
                      <a:pt x="737" y="131"/>
                    </a:lnTo>
                    <a:lnTo>
                      <a:pt x="741" y="133"/>
                    </a:lnTo>
                    <a:lnTo>
                      <a:pt x="745" y="134"/>
                    </a:lnTo>
                    <a:lnTo>
                      <a:pt x="749" y="137"/>
                    </a:lnTo>
                    <a:lnTo>
                      <a:pt x="753" y="137"/>
                    </a:lnTo>
                    <a:lnTo>
                      <a:pt x="756" y="140"/>
                    </a:lnTo>
                    <a:lnTo>
                      <a:pt x="760" y="142"/>
                    </a:lnTo>
                    <a:lnTo>
                      <a:pt x="764" y="143"/>
                    </a:lnTo>
                    <a:lnTo>
                      <a:pt x="768" y="146"/>
                    </a:lnTo>
                    <a:lnTo>
                      <a:pt x="772" y="148"/>
                    </a:lnTo>
                    <a:lnTo>
                      <a:pt x="776" y="150"/>
                    </a:lnTo>
                    <a:lnTo>
                      <a:pt x="780" y="154"/>
                    </a:lnTo>
                    <a:lnTo>
                      <a:pt x="784" y="154"/>
                    </a:lnTo>
                    <a:lnTo>
                      <a:pt x="788" y="156"/>
                    </a:lnTo>
                    <a:lnTo>
                      <a:pt x="792" y="157"/>
                    </a:lnTo>
                    <a:lnTo>
                      <a:pt x="796" y="161"/>
                    </a:lnTo>
                    <a:lnTo>
                      <a:pt x="800" y="163"/>
                    </a:lnTo>
                    <a:lnTo>
                      <a:pt x="804" y="165"/>
                    </a:lnTo>
                    <a:lnTo>
                      <a:pt x="808" y="167"/>
                    </a:lnTo>
                    <a:lnTo>
                      <a:pt x="812" y="169"/>
                    </a:lnTo>
                    <a:lnTo>
                      <a:pt x="816" y="171"/>
                    </a:lnTo>
                    <a:lnTo>
                      <a:pt x="820" y="172"/>
                    </a:lnTo>
                    <a:lnTo>
                      <a:pt x="823" y="176"/>
                    </a:lnTo>
                    <a:lnTo>
                      <a:pt x="827" y="177"/>
                    </a:lnTo>
                    <a:lnTo>
                      <a:pt x="831" y="179"/>
                    </a:lnTo>
                    <a:lnTo>
                      <a:pt x="835" y="183"/>
                    </a:lnTo>
                    <a:lnTo>
                      <a:pt x="839" y="183"/>
                    </a:lnTo>
                    <a:lnTo>
                      <a:pt x="843" y="187"/>
                    </a:lnTo>
                    <a:lnTo>
                      <a:pt x="847" y="188"/>
                    </a:lnTo>
                    <a:lnTo>
                      <a:pt x="851" y="191"/>
                    </a:lnTo>
                    <a:lnTo>
                      <a:pt x="855" y="191"/>
                    </a:lnTo>
                    <a:lnTo>
                      <a:pt x="859" y="195"/>
                    </a:lnTo>
                    <a:lnTo>
                      <a:pt x="863" y="197"/>
                    </a:lnTo>
                    <a:lnTo>
                      <a:pt x="867" y="200"/>
                    </a:lnTo>
                    <a:lnTo>
                      <a:pt x="871" y="202"/>
                    </a:lnTo>
                    <a:lnTo>
                      <a:pt x="875" y="204"/>
                    </a:lnTo>
                    <a:lnTo>
                      <a:pt x="879" y="207"/>
                    </a:lnTo>
                    <a:lnTo>
                      <a:pt x="883" y="208"/>
                    </a:lnTo>
                    <a:lnTo>
                      <a:pt x="887" y="210"/>
                    </a:lnTo>
                    <a:lnTo>
                      <a:pt x="890" y="212"/>
                    </a:lnTo>
                    <a:lnTo>
                      <a:pt x="894" y="215"/>
                    </a:lnTo>
                    <a:lnTo>
                      <a:pt x="898" y="218"/>
                    </a:lnTo>
                    <a:lnTo>
                      <a:pt x="902" y="220"/>
                    </a:lnTo>
                    <a:lnTo>
                      <a:pt x="906" y="223"/>
                    </a:lnTo>
                    <a:lnTo>
                      <a:pt x="910" y="224"/>
                    </a:lnTo>
                    <a:lnTo>
                      <a:pt x="914" y="226"/>
                    </a:lnTo>
                    <a:lnTo>
                      <a:pt x="918" y="228"/>
                    </a:lnTo>
                    <a:lnTo>
                      <a:pt x="922" y="231"/>
                    </a:lnTo>
                    <a:lnTo>
                      <a:pt x="926" y="233"/>
                    </a:lnTo>
                    <a:lnTo>
                      <a:pt x="930" y="236"/>
                    </a:lnTo>
                    <a:lnTo>
                      <a:pt x="934" y="238"/>
                    </a:lnTo>
                    <a:lnTo>
                      <a:pt x="938" y="239"/>
                    </a:lnTo>
                    <a:lnTo>
                      <a:pt x="942" y="243"/>
                    </a:lnTo>
                    <a:lnTo>
                      <a:pt x="946" y="244"/>
                    </a:lnTo>
                    <a:lnTo>
                      <a:pt x="950" y="248"/>
                    </a:lnTo>
                    <a:lnTo>
                      <a:pt x="954" y="249"/>
                    </a:lnTo>
                    <a:lnTo>
                      <a:pt x="958" y="251"/>
                    </a:lnTo>
                    <a:lnTo>
                      <a:pt x="961" y="254"/>
                    </a:lnTo>
                    <a:lnTo>
                      <a:pt x="965" y="255"/>
                    </a:lnTo>
                    <a:lnTo>
                      <a:pt x="969" y="258"/>
                    </a:lnTo>
                    <a:lnTo>
                      <a:pt x="973" y="260"/>
                    </a:lnTo>
                    <a:lnTo>
                      <a:pt x="977" y="262"/>
                    </a:lnTo>
                    <a:lnTo>
                      <a:pt x="981" y="264"/>
                    </a:lnTo>
                    <a:lnTo>
                      <a:pt x="985" y="268"/>
                    </a:lnTo>
                    <a:lnTo>
                      <a:pt x="989" y="268"/>
                    </a:lnTo>
                    <a:lnTo>
                      <a:pt x="993" y="272"/>
                    </a:lnTo>
                    <a:lnTo>
                      <a:pt x="997" y="273"/>
                    </a:lnTo>
                    <a:lnTo>
                      <a:pt x="1001" y="275"/>
                    </a:lnTo>
                    <a:lnTo>
                      <a:pt x="1005" y="278"/>
                    </a:lnTo>
                    <a:lnTo>
                      <a:pt x="1009" y="281"/>
                    </a:lnTo>
                    <a:lnTo>
                      <a:pt x="1013" y="282"/>
                    </a:lnTo>
                    <a:lnTo>
                      <a:pt x="1017" y="285"/>
                    </a:lnTo>
                    <a:lnTo>
                      <a:pt x="1021" y="286"/>
                    </a:lnTo>
                    <a:lnTo>
                      <a:pt x="1025" y="289"/>
                    </a:lnTo>
                    <a:lnTo>
                      <a:pt x="1028" y="291"/>
                    </a:lnTo>
                    <a:lnTo>
                      <a:pt x="1032" y="295"/>
                    </a:lnTo>
                    <a:lnTo>
                      <a:pt x="1036" y="296"/>
                    </a:lnTo>
                    <a:lnTo>
                      <a:pt x="1040" y="299"/>
                    </a:lnTo>
                    <a:lnTo>
                      <a:pt x="1044" y="299"/>
                    </a:lnTo>
                    <a:lnTo>
                      <a:pt x="1048" y="303"/>
                    </a:lnTo>
                    <a:lnTo>
                      <a:pt x="1052" y="304"/>
                    </a:lnTo>
                    <a:lnTo>
                      <a:pt x="1056" y="308"/>
                    </a:lnTo>
                    <a:lnTo>
                      <a:pt x="1060" y="309"/>
                    </a:lnTo>
                    <a:lnTo>
                      <a:pt x="1064" y="310"/>
                    </a:lnTo>
                    <a:lnTo>
                      <a:pt x="1068" y="314"/>
                    </a:lnTo>
                    <a:lnTo>
                      <a:pt x="1072" y="314"/>
                    </a:lnTo>
                    <a:lnTo>
                      <a:pt x="1076" y="317"/>
                    </a:lnTo>
                    <a:lnTo>
                      <a:pt x="1080" y="320"/>
                    </a:lnTo>
                    <a:lnTo>
                      <a:pt x="1084" y="321"/>
                    </a:lnTo>
                    <a:lnTo>
                      <a:pt x="1088" y="325"/>
                    </a:lnTo>
                    <a:lnTo>
                      <a:pt x="1092" y="325"/>
                    </a:lnTo>
                    <a:lnTo>
                      <a:pt x="1095" y="327"/>
                    </a:lnTo>
                    <a:lnTo>
                      <a:pt x="1099" y="329"/>
                    </a:lnTo>
                    <a:lnTo>
                      <a:pt x="1103" y="332"/>
                    </a:lnTo>
                    <a:lnTo>
                      <a:pt x="1107" y="334"/>
                    </a:lnTo>
                    <a:lnTo>
                      <a:pt x="1111" y="336"/>
                    </a:lnTo>
                    <a:lnTo>
                      <a:pt x="1115" y="338"/>
                    </a:lnTo>
                    <a:lnTo>
                      <a:pt x="1119" y="340"/>
                    </a:lnTo>
                    <a:lnTo>
                      <a:pt x="1123" y="343"/>
                    </a:lnTo>
                    <a:lnTo>
                      <a:pt x="1127" y="345"/>
                    </a:lnTo>
                    <a:lnTo>
                      <a:pt x="1131" y="347"/>
                    </a:lnTo>
                    <a:lnTo>
                      <a:pt x="1135" y="348"/>
                    </a:lnTo>
                    <a:lnTo>
                      <a:pt x="1139" y="350"/>
                    </a:lnTo>
                    <a:lnTo>
                      <a:pt x="1143" y="352"/>
                    </a:lnTo>
                    <a:lnTo>
                      <a:pt x="1147" y="353"/>
                    </a:lnTo>
                    <a:lnTo>
                      <a:pt x="1151" y="357"/>
                    </a:lnTo>
                    <a:lnTo>
                      <a:pt x="1155" y="358"/>
                    </a:lnTo>
                    <a:lnTo>
                      <a:pt x="1159" y="360"/>
                    </a:lnTo>
                    <a:lnTo>
                      <a:pt x="1163" y="361"/>
                    </a:lnTo>
                    <a:lnTo>
                      <a:pt x="1166" y="365"/>
                    </a:lnTo>
                    <a:lnTo>
                      <a:pt x="1170" y="367"/>
                    </a:lnTo>
                    <a:lnTo>
                      <a:pt x="1174" y="369"/>
                    </a:lnTo>
                    <a:lnTo>
                      <a:pt x="1178" y="370"/>
                    </a:lnTo>
                    <a:lnTo>
                      <a:pt x="1182" y="371"/>
                    </a:lnTo>
                    <a:lnTo>
                      <a:pt x="1186" y="373"/>
                    </a:lnTo>
                    <a:lnTo>
                      <a:pt x="1190" y="374"/>
                    </a:lnTo>
                    <a:lnTo>
                      <a:pt x="1194" y="378"/>
                    </a:lnTo>
                    <a:lnTo>
                      <a:pt x="1198" y="379"/>
                    </a:lnTo>
                    <a:lnTo>
                      <a:pt x="1202" y="381"/>
                    </a:lnTo>
                    <a:lnTo>
                      <a:pt x="1206" y="384"/>
                    </a:lnTo>
                    <a:lnTo>
                      <a:pt x="1210" y="384"/>
                    </a:lnTo>
                    <a:lnTo>
                      <a:pt x="1214" y="388"/>
                    </a:lnTo>
                    <a:lnTo>
                      <a:pt x="1218" y="386"/>
                    </a:lnTo>
                    <a:lnTo>
                      <a:pt x="1222" y="391"/>
                    </a:lnTo>
                    <a:lnTo>
                      <a:pt x="1226" y="391"/>
                    </a:lnTo>
                    <a:lnTo>
                      <a:pt x="1230" y="393"/>
                    </a:lnTo>
                    <a:lnTo>
                      <a:pt x="1233" y="394"/>
                    </a:lnTo>
                    <a:lnTo>
                      <a:pt x="1237" y="397"/>
                    </a:lnTo>
                    <a:lnTo>
                      <a:pt x="1241" y="398"/>
                    </a:lnTo>
                    <a:lnTo>
                      <a:pt x="1245" y="401"/>
                    </a:lnTo>
                    <a:lnTo>
                      <a:pt x="1249" y="401"/>
                    </a:lnTo>
                    <a:lnTo>
                      <a:pt x="1253" y="404"/>
                    </a:lnTo>
                    <a:lnTo>
                      <a:pt x="1257" y="406"/>
                    </a:lnTo>
                    <a:lnTo>
                      <a:pt x="1261" y="407"/>
                    </a:lnTo>
                    <a:lnTo>
                      <a:pt x="1265" y="408"/>
                    </a:lnTo>
                    <a:lnTo>
                      <a:pt x="1269" y="410"/>
                    </a:lnTo>
                    <a:lnTo>
                      <a:pt x="1273" y="412"/>
                    </a:lnTo>
                    <a:lnTo>
                      <a:pt x="1277" y="414"/>
                    </a:lnTo>
                    <a:lnTo>
                      <a:pt x="1281" y="415"/>
                    </a:lnTo>
                    <a:lnTo>
                      <a:pt x="1285" y="415"/>
                    </a:lnTo>
                    <a:lnTo>
                      <a:pt x="1289" y="417"/>
                    </a:lnTo>
                    <a:lnTo>
                      <a:pt x="1293" y="419"/>
                    </a:lnTo>
                    <a:lnTo>
                      <a:pt x="1297" y="420"/>
                    </a:lnTo>
                    <a:lnTo>
                      <a:pt x="1301" y="422"/>
                    </a:lnTo>
                    <a:lnTo>
                      <a:pt x="1304" y="423"/>
                    </a:lnTo>
                    <a:lnTo>
                      <a:pt x="1308" y="425"/>
                    </a:lnTo>
                    <a:lnTo>
                      <a:pt x="1312" y="425"/>
                    </a:lnTo>
                    <a:lnTo>
                      <a:pt x="1316" y="428"/>
                    </a:lnTo>
                    <a:lnTo>
                      <a:pt x="1320" y="430"/>
                    </a:lnTo>
                    <a:lnTo>
                      <a:pt x="1324" y="430"/>
                    </a:lnTo>
                    <a:lnTo>
                      <a:pt x="1328" y="431"/>
                    </a:lnTo>
                    <a:lnTo>
                      <a:pt x="1332" y="432"/>
                    </a:lnTo>
                    <a:lnTo>
                      <a:pt x="1336" y="435"/>
                    </a:lnTo>
                    <a:lnTo>
                      <a:pt x="1340" y="435"/>
                    </a:lnTo>
                    <a:lnTo>
                      <a:pt x="1344" y="437"/>
                    </a:lnTo>
                    <a:lnTo>
                      <a:pt x="1348" y="438"/>
                    </a:lnTo>
                    <a:lnTo>
                      <a:pt x="1352" y="438"/>
                    </a:lnTo>
                    <a:lnTo>
                      <a:pt x="1356" y="440"/>
                    </a:lnTo>
                    <a:lnTo>
                      <a:pt x="1360" y="442"/>
                    </a:lnTo>
                    <a:lnTo>
                      <a:pt x="1364" y="442"/>
                    </a:lnTo>
                    <a:lnTo>
                      <a:pt x="1368" y="444"/>
                    </a:lnTo>
                    <a:lnTo>
                      <a:pt x="1371" y="445"/>
                    </a:lnTo>
                    <a:lnTo>
                      <a:pt x="1375" y="446"/>
                    </a:lnTo>
                    <a:lnTo>
                      <a:pt x="1379" y="447"/>
                    </a:lnTo>
                    <a:lnTo>
                      <a:pt x="1383" y="449"/>
                    </a:lnTo>
                    <a:lnTo>
                      <a:pt x="1387" y="448"/>
                    </a:lnTo>
                    <a:lnTo>
                      <a:pt x="1391" y="451"/>
                    </a:lnTo>
                    <a:lnTo>
                      <a:pt x="1395" y="453"/>
                    </a:lnTo>
                    <a:lnTo>
                      <a:pt x="1399" y="452"/>
                    </a:lnTo>
                    <a:lnTo>
                      <a:pt x="1403" y="453"/>
                    </a:lnTo>
                    <a:lnTo>
                      <a:pt x="1407" y="454"/>
                    </a:lnTo>
                    <a:lnTo>
                      <a:pt x="1411" y="456"/>
                    </a:lnTo>
                    <a:lnTo>
                      <a:pt x="1415" y="457"/>
                    </a:lnTo>
                    <a:lnTo>
                      <a:pt x="1419" y="458"/>
                    </a:lnTo>
                    <a:lnTo>
                      <a:pt x="1423" y="458"/>
                    </a:lnTo>
                    <a:lnTo>
                      <a:pt x="1427" y="459"/>
                    </a:lnTo>
                    <a:lnTo>
                      <a:pt x="1431" y="458"/>
                    </a:lnTo>
                    <a:lnTo>
                      <a:pt x="1435" y="461"/>
                    </a:lnTo>
                    <a:lnTo>
                      <a:pt x="1438" y="462"/>
                    </a:lnTo>
                    <a:lnTo>
                      <a:pt x="1442" y="463"/>
                    </a:lnTo>
                    <a:lnTo>
                      <a:pt x="1446" y="464"/>
                    </a:lnTo>
                    <a:lnTo>
                      <a:pt x="1450" y="465"/>
                    </a:lnTo>
                    <a:lnTo>
                      <a:pt x="1454" y="465"/>
                    </a:lnTo>
                    <a:lnTo>
                      <a:pt x="1458" y="466"/>
                    </a:lnTo>
                    <a:lnTo>
                      <a:pt x="1462" y="467"/>
                    </a:lnTo>
                    <a:lnTo>
                      <a:pt x="1466" y="468"/>
                    </a:lnTo>
                    <a:lnTo>
                      <a:pt x="1470" y="468"/>
                    </a:lnTo>
                    <a:lnTo>
                      <a:pt x="1474" y="468"/>
                    </a:lnTo>
                    <a:lnTo>
                      <a:pt x="1478" y="470"/>
                    </a:lnTo>
                    <a:lnTo>
                      <a:pt x="1482" y="472"/>
                    </a:lnTo>
                    <a:lnTo>
                      <a:pt x="1486" y="470"/>
                    </a:lnTo>
                    <a:lnTo>
                      <a:pt x="1490" y="472"/>
                    </a:lnTo>
                    <a:lnTo>
                      <a:pt x="1494" y="473"/>
                    </a:lnTo>
                    <a:lnTo>
                      <a:pt x="1498" y="472"/>
                    </a:lnTo>
                    <a:lnTo>
                      <a:pt x="1502" y="472"/>
                    </a:lnTo>
                    <a:lnTo>
                      <a:pt x="1506" y="475"/>
                    </a:lnTo>
                    <a:lnTo>
                      <a:pt x="1509" y="474"/>
                    </a:lnTo>
                    <a:lnTo>
                      <a:pt x="1513" y="475"/>
                    </a:lnTo>
                    <a:lnTo>
                      <a:pt x="1517" y="476"/>
                    </a:lnTo>
                    <a:lnTo>
                      <a:pt x="1521" y="475"/>
                    </a:lnTo>
                    <a:lnTo>
                      <a:pt x="1525" y="477"/>
                    </a:lnTo>
                    <a:lnTo>
                      <a:pt x="1529" y="477"/>
                    </a:lnTo>
                    <a:lnTo>
                      <a:pt x="1533" y="478"/>
                    </a:lnTo>
                    <a:lnTo>
                      <a:pt x="1537" y="478"/>
                    </a:lnTo>
                    <a:lnTo>
                      <a:pt x="1541" y="477"/>
                    </a:lnTo>
                    <a:lnTo>
                      <a:pt x="1545" y="477"/>
                    </a:lnTo>
                    <a:lnTo>
                      <a:pt x="1549" y="478"/>
                    </a:lnTo>
                    <a:lnTo>
                      <a:pt x="1553" y="478"/>
                    </a:lnTo>
                    <a:lnTo>
                      <a:pt x="1557" y="477"/>
                    </a:lnTo>
                    <a:lnTo>
                      <a:pt x="1561" y="480"/>
                    </a:lnTo>
                    <a:lnTo>
                      <a:pt x="1565" y="479"/>
                    </a:lnTo>
                    <a:lnTo>
                      <a:pt x="1569" y="481"/>
                    </a:lnTo>
                    <a:lnTo>
                      <a:pt x="1573" y="480"/>
                    </a:lnTo>
                    <a:lnTo>
                      <a:pt x="1576" y="480"/>
                    </a:lnTo>
                    <a:lnTo>
                      <a:pt x="1580" y="481"/>
                    </a:lnTo>
                    <a:lnTo>
                      <a:pt x="1584" y="481"/>
                    </a:lnTo>
                    <a:lnTo>
                      <a:pt x="1588" y="481"/>
                    </a:lnTo>
                    <a:lnTo>
                      <a:pt x="1592" y="481"/>
                    </a:lnTo>
                    <a:lnTo>
                      <a:pt x="1596" y="483"/>
                    </a:lnTo>
                    <a:lnTo>
                      <a:pt x="1600" y="482"/>
                    </a:lnTo>
                    <a:lnTo>
                      <a:pt x="1604" y="482"/>
                    </a:lnTo>
                    <a:lnTo>
                      <a:pt x="1608" y="482"/>
                    </a:lnTo>
                    <a:lnTo>
                      <a:pt x="1612" y="481"/>
                    </a:lnTo>
                    <a:lnTo>
                      <a:pt x="1616" y="483"/>
                    </a:lnTo>
                    <a:lnTo>
                      <a:pt x="1620" y="482"/>
                    </a:lnTo>
                    <a:lnTo>
                      <a:pt x="1624" y="483"/>
                    </a:lnTo>
                    <a:lnTo>
                      <a:pt x="1628" y="481"/>
                    </a:lnTo>
                    <a:lnTo>
                      <a:pt x="1632" y="482"/>
                    </a:lnTo>
                    <a:lnTo>
                      <a:pt x="1636" y="483"/>
                    </a:lnTo>
                    <a:lnTo>
                      <a:pt x="1640" y="483"/>
                    </a:lnTo>
                    <a:lnTo>
                      <a:pt x="1643" y="482"/>
                    </a:lnTo>
                    <a:lnTo>
                      <a:pt x="1647" y="481"/>
                    </a:lnTo>
                    <a:lnTo>
                      <a:pt x="1651" y="481"/>
                    </a:lnTo>
                    <a:lnTo>
                      <a:pt x="1655" y="481"/>
                    </a:lnTo>
                    <a:lnTo>
                      <a:pt x="1659" y="481"/>
                    </a:lnTo>
                    <a:lnTo>
                      <a:pt x="1663" y="482"/>
                    </a:lnTo>
                    <a:lnTo>
                      <a:pt x="1667" y="481"/>
                    </a:lnTo>
                    <a:lnTo>
                      <a:pt x="1671" y="480"/>
                    </a:lnTo>
                    <a:lnTo>
                      <a:pt x="1675" y="481"/>
                    </a:lnTo>
                    <a:lnTo>
                      <a:pt x="1679" y="481"/>
                    </a:lnTo>
                    <a:lnTo>
                      <a:pt x="1683" y="481"/>
                    </a:lnTo>
                    <a:lnTo>
                      <a:pt x="1687" y="480"/>
                    </a:lnTo>
                    <a:lnTo>
                      <a:pt x="1691" y="481"/>
                    </a:lnTo>
                    <a:lnTo>
                      <a:pt x="1695" y="478"/>
                    </a:lnTo>
                    <a:lnTo>
                      <a:pt x="1699" y="480"/>
                    </a:lnTo>
                    <a:lnTo>
                      <a:pt x="1703" y="480"/>
                    </a:lnTo>
                    <a:lnTo>
                      <a:pt x="1707" y="479"/>
                    </a:lnTo>
                    <a:lnTo>
                      <a:pt x="1711" y="479"/>
                    </a:lnTo>
                    <a:lnTo>
                      <a:pt x="1714" y="479"/>
                    </a:lnTo>
                    <a:lnTo>
                      <a:pt x="1718" y="479"/>
                    </a:lnTo>
                    <a:lnTo>
                      <a:pt x="1722" y="476"/>
                    </a:lnTo>
                    <a:lnTo>
                      <a:pt x="1726" y="476"/>
                    </a:lnTo>
                    <a:lnTo>
                      <a:pt x="1730" y="477"/>
                    </a:lnTo>
                    <a:lnTo>
                      <a:pt x="1734" y="476"/>
                    </a:lnTo>
                    <a:lnTo>
                      <a:pt x="1738" y="475"/>
                    </a:lnTo>
                    <a:lnTo>
                      <a:pt x="1742" y="475"/>
                    </a:lnTo>
                    <a:lnTo>
                      <a:pt x="1746" y="475"/>
                    </a:lnTo>
                    <a:lnTo>
                      <a:pt x="1750" y="475"/>
                    </a:lnTo>
                    <a:lnTo>
                      <a:pt x="1754" y="473"/>
                    </a:lnTo>
                    <a:lnTo>
                      <a:pt x="1758" y="473"/>
                    </a:lnTo>
                    <a:lnTo>
                      <a:pt x="1762" y="472"/>
                    </a:lnTo>
                    <a:lnTo>
                      <a:pt x="1766" y="473"/>
                    </a:lnTo>
                    <a:lnTo>
                      <a:pt x="1770" y="471"/>
                    </a:lnTo>
                    <a:lnTo>
                      <a:pt x="1774" y="471"/>
                    </a:lnTo>
                    <a:lnTo>
                      <a:pt x="1778" y="470"/>
                    </a:lnTo>
                    <a:lnTo>
                      <a:pt x="1781" y="471"/>
                    </a:lnTo>
                    <a:lnTo>
                      <a:pt x="1785" y="469"/>
                    </a:lnTo>
                    <a:lnTo>
                      <a:pt x="1789" y="468"/>
                    </a:lnTo>
                    <a:lnTo>
                      <a:pt x="1793" y="468"/>
                    </a:lnTo>
                    <a:lnTo>
                      <a:pt x="1797" y="468"/>
                    </a:lnTo>
                    <a:lnTo>
                      <a:pt x="1801" y="466"/>
                    </a:lnTo>
                    <a:lnTo>
                      <a:pt x="1805" y="465"/>
                    </a:lnTo>
                    <a:lnTo>
                      <a:pt x="1809" y="465"/>
                    </a:lnTo>
                    <a:lnTo>
                      <a:pt x="1813" y="465"/>
                    </a:lnTo>
                    <a:lnTo>
                      <a:pt x="1817" y="464"/>
                    </a:lnTo>
                    <a:lnTo>
                      <a:pt x="1821" y="462"/>
                    </a:lnTo>
                    <a:lnTo>
                      <a:pt x="1825" y="462"/>
                    </a:lnTo>
                    <a:lnTo>
                      <a:pt x="1829" y="461"/>
                    </a:lnTo>
                    <a:lnTo>
                      <a:pt x="1833" y="461"/>
                    </a:lnTo>
                    <a:lnTo>
                      <a:pt x="1837" y="460"/>
                    </a:lnTo>
                    <a:lnTo>
                      <a:pt x="1841" y="457"/>
                    </a:lnTo>
                    <a:lnTo>
                      <a:pt x="1845" y="459"/>
                    </a:lnTo>
                    <a:lnTo>
                      <a:pt x="1848" y="458"/>
                    </a:lnTo>
                    <a:lnTo>
                      <a:pt x="1852" y="457"/>
                    </a:lnTo>
                    <a:lnTo>
                      <a:pt x="1856" y="456"/>
                    </a:lnTo>
                    <a:lnTo>
                      <a:pt x="1860" y="453"/>
                    </a:lnTo>
                    <a:lnTo>
                      <a:pt x="1864" y="454"/>
                    </a:lnTo>
                    <a:lnTo>
                      <a:pt x="1868" y="453"/>
                    </a:lnTo>
                    <a:lnTo>
                      <a:pt x="1872" y="451"/>
                    </a:lnTo>
                    <a:lnTo>
                      <a:pt x="1876" y="451"/>
                    </a:lnTo>
                    <a:lnTo>
                      <a:pt x="1880" y="450"/>
                    </a:lnTo>
                    <a:lnTo>
                      <a:pt x="1884" y="449"/>
                    </a:lnTo>
                    <a:lnTo>
                      <a:pt x="1888" y="446"/>
                    </a:lnTo>
                    <a:lnTo>
                      <a:pt x="1892" y="447"/>
                    </a:lnTo>
                    <a:lnTo>
                      <a:pt x="1896" y="447"/>
                    </a:lnTo>
                    <a:lnTo>
                      <a:pt x="1900" y="445"/>
                    </a:lnTo>
                    <a:lnTo>
                      <a:pt x="1904" y="444"/>
                    </a:lnTo>
                    <a:lnTo>
                      <a:pt x="1908" y="444"/>
                    </a:lnTo>
                    <a:lnTo>
                      <a:pt x="1912" y="442"/>
                    </a:lnTo>
                    <a:lnTo>
                      <a:pt x="1916" y="442"/>
                    </a:lnTo>
                    <a:lnTo>
                      <a:pt x="1919" y="439"/>
                    </a:lnTo>
                    <a:lnTo>
                      <a:pt x="1923" y="439"/>
                    </a:lnTo>
                    <a:lnTo>
                      <a:pt x="1927" y="439"/>
                    </a:lnTo>
                    <a:lnTo>
                      <a:pt x="1931" y="438"/>
                    </a:lnTo>
                    <a:lnTo>
                      <a:pt x="1935" y="435"/>
                    </a:lnTo>
                    <a:lnTo>
                      <a:pt x="1939" y="435"/>
                    </a:lnTo>
                    <a:lnTo>
                      <a:pt x="1943" y="433"/>
                    </a:lnTo>
                    <a:lnTo>
                      <a:pt x="1947" y="434"/>
                    </a:lnTo>
                    <a:lnTo>
                      <a:pt x="1951" y="431"/>
                    </a:lnTo>
                    <a:lnTo>
                      <a:pt x="1955" y="431"/>
                    </a:lnTo>
                    <a:lnTo>
                      <a:pt x="1959" y="430"/>
                    </a:lnTo>
                    <a:lnTo>
                      <a:pt x="1963" y="428"/>
                    </a:lnTo>
                    <a:lnTo>
                      <a:pt x="1967" y="428"/>
                    </a:lnTo>
                    <a:lnTo>
                      <a:pt x="1971" y="427"/>
                    </a:lnTo>
                    <a:lnTo>
                      <a:pt x="1975" y="425"/>
                    </a:lnTo>
                    <a:lnTo>
                      <a:pt x="1979" y="423"/>
                    </a:lnTo>
                    <a:lnTo>
                      <a:pt x="1983" y="424"/>
                    </a:lnTo>
                    <a:lnTo>
                      <a:pt x="1986" y="421"/>
                    </a:lnTo>
                    <a:lnTo>
                      <a:pt x="1990" y="420"/>
                    </a:lnTo>
                    <a:lnTo>
                      <a:pt x="1994" y="420"/>
                    </a:lnTo>
                    <a:lnTo>
                      <a:pt x="1998" y="417"/>
                    </a:lnTo>
                    <a:lnTo>
                      <a:pt x="2002" y="418"/>
                    </a:lnTo>
                    <a:lnTo>
                      <a:pt x="2006" y="415"/>
                    </a:lnTo>
                    <a:lnTo>
                      <a:pt x="2010" y="414"/>
                    </a:lnTo>
                    <a:lnTo>
                      <a:pt x="2014" y="415"/>
                    </a:lnTo>
                    <a:lnTo>
                      <a:pt x="2018" y="411"/>
                    </a:lnTo>
                    <a:lnTo>
                      <a:pt x="2022" y="410"/>
                    </a:lnTo>
                    <a:lnTo>
                      <a:pt x="2026" y="408"/>
                    </a:lnTo>
                    <a:lnTo>
                      <a:pt x="2030" y="408"/>
                    </a:lnTo>
                    <a:lnTo>
                      <a:pt x="2034" y="408"/>
                    </a:lnTo>
                    <a:lnTo>
                      <a:pt x="2038" y="406"/>
                    </a:lnTo>
                    <a:lnTo>
                      <a:pt x="2042" y="405"/>
                    </a:lnTo>
                    <a:lnTo>
                      <a:pt x="2046" y="404"/>
                    </a:lnTo>
                    <a:lnTo>
                      <a:pt x="2050" y="401"/>
                    </a:lnTo>
                    <a:lnTo>
                      <a:pt x="2054" y="400"/>
                    </a:lnTo>
                    <a:lnTo>
                      <a:pt x="2057" y="401"/>
                    </a:lnTo>
                    <a:lnTo>
                      <a:pt x="2061" y="399"/>
                    </a:lnTo>
                    <a:lnTo>
                      <a:pt x="2065" y="397"/>
                    </a:lnTo>
                    <a:lnTo>
                      <a:pt x="2069" y="394"/>
                    </a:lnTo>
                    <a:lnTo>
                      <a:pt x="2073" y="394"/>
                    </a:lnTo>
                    <a:lnTo>
                      <a:pt x="2077" y="391"/>
                    </a:lnTo>
                    <a:lnTo>
                      <a:pt x="2081" y="391"/>
                    </a:lnTo>
                    <a:lnTo>
                      <a:pt x="2085" y="389"/>
                    </a:lnTo>
                    <a:lnTo>
                      <a:pt x="2089" y="389"/>
                    </a:lnTo>
                    <a:lnTo>
                      <a:pt x="2093" y="386"/>
                    </a:lnTo>
                    <a:lnTo>
                      <a:pt x="2097" y="385"/>
                    </a:lnTo>
                    <a:lnTo>
                      <a:pt x="2101" y="385"/>
                    </a:lnTo>
                    <a:lnTo>
                      <a:pt x="2105" y="384"/>
                    </a:lnTo>
                    <a:lnTo>
                      <a:pt x="2109" y="383"/>
                    </a:lnTo>
                    <a:lnTo>
                      <a:pt x="2113" y="379"/>
                    </a:lnTo>
                    <a:lnTo>
                      <a:pt x="2117" y="379"/>
                    </a:lnTo>
                    <a:lnTo>
                      <a:pt x="2121" y="377"/>
                    </a:lnTo>
                    <a:lnTo>
                      <a:pt x="2124" y="376"/>
                    </a:lnTo>
                    <a:lnTo>
                      <a:pt x="2128" y="376"/>
                    </a:lnTo>
                    <a:lnTo>
                      <a:pt x="2132" y="374"/>
                    </a:lnTo>
                    <a:lnTo>
                      <a:pt x="2136" y="371"/>
                    </a:lnTo>
                    <a:lnTo>
                      <a:pt x="2140" y="370"/>
                    </a:lnTo>
                    <a:lnTo>
                      <a:pt x="2144" y="369"/>
                    </a:lnTo>
                    <a:lnTo>
                      <a:pt x="2148" y="368"/>
                    </a:lnTo>
                    <a:lnTo>
                      <a:pt x="2152" y="367"/>
                    </a:lnTo>
                    <a:lnTo>
                      <a:pt x="2156" y="364"/>
                    </a:lnTo>
                    <a:lnTo>
                      <a:pt x="2160" y="362"/>
                    </a:lnTo>
                    <a:lnTo>
                      <a:pt x="2164" y="362"/>
                    </a:lnTo>
                    <a:lnTo>
                      <a:pt x="2168" y="361"/>
                    </a:lnTo>
                    <a:lnTo>
                      <a:pt x="2172" y="358"/>
                    </a:lnTo>
                    <a:lnTo>
                      <a:pt x="2176" y="357"/>
                    </a:lnTo>
                    <a:lnTo>
                      <a:pt x="2180" y="355"/>
                    </a:lnTo>
                    <a:lnTo>
                      <a:pt x="2184" y="355"/>
                    </a:lnTo>
                    <a:lnTo>
                      <a:pt x="2188" y="354"/>
                    </a:lnTo>
                    <a:lnTo>
                      <a:pt x="2191" y="351"/>
                    </a:lnTo>
                    <a:lnTo>
                      <a:pt x="2195" y="349"/>
                    </a:lnTo>
                    <a:lnTo>
                      <a:pt x="2199" y="349"/>
                    </a:lnTo>
                    <a:lnTo>
                      <a:pt x="2203" y="347"/>
                    </a:lnTo>
                    <a:lnTo>
                      <a:pt x="2207" y="344"/>
                    </a:lnTo>
                    <a:lnTo>
                      <a:pt x="2211" y="342"/>
                    </a:lnTo>
                    <a:lnTo>
                      <a:pt x="2215" y="342"/>
                    </a:lnTo>
                    <a:lnTo>
                      <a:pt x="2219" y="342"/>
                    </a:lnTo>
                    <a:lnTo>
                      <a:pt x="2223" y="340"/>
                    </a:lnTo>
                    <a:lnTo>
                      <a:pt x="2227" y="338"/>
                    </a:lnTo>
                    <a:lnTo>
                      <a:pt x="2231" y="338"/>
                    </a:lnTo>
                    <a:lnTo>
                      <a:pt x="2235" y="335"/>
                    </a:lnTo>
                    <a:lnTo>
                      <a:pt x="2239" y="334"/>
                    </a:lnTo>
                    <a:lnTo>
                      <a:pt x="2243" y="333"/>
                    </a:lnTo>
                    <a:lnTo>
                      <a:pt x="2247" y="328"/>
                    </a:lnTo>
                    <a:lnTo>
                      <a:pt x="2251" y="330"/>
                    </a:lnTo>
                    <a:lnTo>
                      <a:pt x="2255" y="327"/>
                    </a:lnTo>
                    <a:lnTo>
                      <a:pt x="2259" y="326"/>
                    </a:lnTo>
                    <a:lnTo>
                      <a:pt x="2262" y="325"/>
                    </a:lnTo>
                    <a:lnTo>
                      <a:pt x="2266" y="323"/>
                    </a:lnTo>
                    <a:lnTo>
                      <a:pt x="2270" y="321"/>
                    </a:lnTo>
                    <a:lnTo>
                      <a:pt x="2274" y="319"/>
                    </a:lnTo>
                    <a:lnTo>
                      <a:pt x="2278" y="320"/>
                    </a:lnTo>
                    <a:lnTo>
                      <a:pt x="2282" y="318"/>
                    </a:lnTo>
                    <a:lnTo>
                      <a:pt x="2286" y="314"/>
                    </a:lnTo>
                    <a:lnTo>
                      <a:pt x="2290" y="313"/>
                    </a:lnTo>
                    <a:lnTo>
                      <a:pt x="2294" y="313"/>
                    </a:lnTo>
                    <a:lnTo>
                      <a:pt x="2298" y="312"/>
                    </a:lnTo>
                    <a:lnTo>
                      <a:pt x="2302" y="311"/>
                    </a:lnTo>
                    <a:lnTo>
                      <a:pt x="2306" y="309"/>
                    </a:lnTo>
                    <a:lnTo>
                      <a:pt x="2310" y="306"/>
                    </a:lnTo>
                    <a:lnTo>
                      <a:pt x="2314" y="305"/>
                    </a:lnTo>
                    <a:lnTo>
                      <a:pt x="2318" y="303"/>
                    </a:lnTo>
                    <a:lnTo>
                      <a:pt x="2322" y="303"/>
                    </a:lnTo>
                    <a:lnTo>
                      <a:pt x="2326" y="301"/>
                    </a:lnTo>
                    <a:lnTo>
                      <a:pt x="2329" y="299"/>
                    </a:lnTo>
                    <a:lnTo>
                      <a:pt x="2333" y="299"/>
                    </a:lnTo>
                    <a:lnTo>
                      <a:pt x="2337" y="297"/>
                    </a:lnTo>
                    <a:lnTo>
                      <a:pt x="2341" y="296"/>
                    </a:lnTo>
                    <a:lnTo>
                      <a:pt x="2345" y="292"/>
                    </a:lnTo>
                    <a:lnTo>
                      <a:pt x="2349" y="291"/>
                    </a:lnTo>
                    <a:lnTo>
                      <a:pt x="2353" y="291"/>
                    </a:lnTo>
                    <a:lnTo>
                      <a:pt x="2357" y="290"/>
                    </a:lnTo>
                    <a:lnTo>
                      <a:pt x="2361" y="286"/>
                    </a:lnTo>
                    <a:lnTo>
                      <a:pt x="2365" y="286"/>
                    </a:lnTo>
                    <a:lnTo>
                      <a:pt x="2369" y="285"/>
                    </a:lnTo>
                    <a:lnTo>
                      <a:pt x="2373" y="283"/>
                    </a:lnTo>
                    <a:lnTo>
                      <a:pt x="2377" y="280"/>
                    </a:lnTo>
                    <a:lnTo>
                      <a:pt x="2381" y="281"/>
                    </a:lnTo>
                    <a:lnTo>
                      <a:pt x="2385" y="279"/>
                    </a:lnTo>
                    <a:lnTo>
                      <a:pt x="2389" y="277"/>
                    </a:lnTo>
                    <a:lnTo>
                      <a:pt x="2393" y="276"/>
                    </a:lnTo>
                    <a:lnTo>
                      <a:pt x="2396" y="274"/>
                    </a:lnTo>
                    <a:lnTo>
                      <a:pt x="2400" y="273"/>
                    </a:lnTo>
                    <a:lnTo>
                      <a:pt x="2404" y="269"/>
                    </a:lnTo>
                    <a:lnTo>
                      <a:pt x="2408" y="269"/>
                    </a:lnTo>
                    <a:lnTo>
                      <a:pt x="2412" y="268"/>
                    </a:lnTo>
                    <a:lnTo>
                      <a:pt x="2416" y="266"/>
                    </a:lnTo>
                    <a:lnTo>
                      <a:pt x="2420" y="264"/>
                    </a:lnTo>
                    <a:lnTo>
                      <a:pt x="2424" y="263"/>
                    </a:lnTo>
                    <a:lnTo>
                      <a:pt x="2428" y="261"/>
                    </a:lnTo>
                    <a:lnTo>
                      <a:pt x="2432" y="260"/>
                    </a:lnTo>
                    <a:lnTo>
                      <a:pt x="2436" y="259"/>
                    </a:lnTo>
                    <a:lnTo>
                      <a:pt x="2440" y="256"/>
                    </a:lnTo>
                    <a:lnTo>
                      <a:pt x="2444" y="257"/>
                    </a:lnTo>
                    <a:lnTo>
                      <a:pt x="2448" y="254"/>
                    </a:lnTo>
                    <a:lnTo>
                      <a:pt x="2452" y="252"/>
                    </a:lnTo>
                    <a:lnTo>
                      <a:pt x="2456" y="251"/>
                    </a:lnTo>
                    <a:lnTo>
                      <a:pt x="2460" y="250"/>
                    </a:lnTo>
                    <a:lnTo>
                      <a:pt x="2464" y="248"/>
                    </a:lnTo>
                    <a:lnTo>
                      <a:pt x="2467" y="246"/>
                    </a:lnTo>
                    <a:lnTo>
                      <a:pt x="2471" y="245"/>
                    </a:lnTo>
                    <a:lnTo>
                      <a:pt x="2475" y="245"/>
                    </a:lnTo>
                    <a:lnTo>
                      <a:pt x="2479" y="242"/>
                    </a:lnTo>
                    <a:lnTo>
                      <a:pt x="2483" y="239"/>
                    </a:lnTo>
                    <a:lnTo>
                      <a:pt x="2487" y="240"/>
                    </a:lnTo>
                    <a:lnTo>
                      <a:pt x="2491" y="238"/>
                    </a:lnTo>
                    <a:lnTo>
                      <a:pt x="2495" y="237"/>
                    </a:lnTo>
                    <a:lnTo>
                      <a:pt x="2499" y="236"/>
                    </a:lnTo>
                    <a:lnTo>
                      <a:pt x="2503" y="234"/>
                    </a:lnTo>
                    <a:lnTo>
                      <a:pt x="2507" y="231"/>
                    </a:lnTo>
                    <a:lnTo>
                      <a:pt x="2511" y="231"/>
                    </a:lnTo>
                    <a:lnTo>
                      <a:pt x="2515" y="230"/>
                    </a:lnTo>
                    <a:lnTo>
                      <a:pt x="2519" y="228"/>
                    </a:lnTo>
                    <a:lnTo>
                      <a:pt x="2523" y="226"/>
                    </a:lnTo>
                    <a:lnTo>
                      <a:pt x="2527" y="225"/>
                    </a:lnTo>
                    <a:lnTo>
                      <a:pt x="2531" y="224"/>
                    </a:lnTo>
                    <a:lnTo>
                      <a:pt x="2534" y="223"/>
                    </a:lnTo>
                    <a:lnTo>
                      <a:pt x="2538" y="221"/>
                    </a:lnTo>
                    <a:lnTo>
                      <a:pt x="2542" y="218"/>
                    </a:lnTo>
                    <a:lnTo>
                      <a:pt x="2546" y="217"/>
                    </a:lnTo>
                    <a:lnTo>
                      <a:pt x="2550" y="216"/>
                    </a:lnTo>
                    <a:lnTo>
                      <a:pt x="2554" y="215"/>
                    </a:lnTo>
                    <a:lnTo>
                      <a:pt x="2558" y="215"/>
                    </a:lnTo>
                    <a:lnTo>
                      <a:pt x="2562" y="212"/>
                    </a:lnTo>
                    <a:lnTo>
                      <a:pt x="2566" y="211"/>
                    </a:lnTo>
                    <a:lnTo>
                      <a:pt x="2570" y="209"/>
                    </a:lnTo>
                    <a:lnTo>
                      <a:pt x="2574" y="208"/>
                    </a:lnTo>
                    <a:lnTo>
                      <a:pt x="2578" y="208"/>
                    </a:lnTo>
                    <a:lnTo>
                      <a:pt x="2582" y="206"/>
                    </a:lnTo>
                    <a:lnTo>
                      <a:pt x="2586" y="206"/>
                    </a:lnTo>
                    <a:lnTo>
                      <a:pt x="2590" y="203"/>
                    </a:lnTo>
                    <a:lnTo>
                      <a:pt x="2594" y="202"/>
                    </a:lnTo>
                    <a:lnTo>
                      <a:pt x="2598" y="199"/>
                    </a:lnTo>
                    <a:lnTo>
                      <a:pt x="2602" y="200"/>
                    </a:lnTo>
                    <a:lnTo>
                      <a:pt x="2605" y="198"/>
                    </a:lnTo>
                    <a:lnTo>
                      <a:pt x="2609" y="197"/>
                    </a:lnTo>
                    <a:lnTo>
                      <a:pt x="2613" y="195"/>
                    </a:lnTo>
                    <a:lnTo>
                      <a:pt x="2617" y="194"/>
                    </a:lnTo>
                    <a:lnTo>
                      <a:pt x="2621" y="194"/>
                    </a:lnTo>
                    <a:lnTo>
                      <a:pt x="2625" y="192"/>
                    </a:lnTo>
                    <a:lnTo>
                      <a:pt x="2629" y="190"/>
                    </a:lnTo>
                    <a:lnTo>
                      <a:pt x="2633" y="189"/>
                    </a:lnTo>
                    <a:lnTo>
                      <a:pt x="2637" y="187"/>
                    </a:lnTo>
                    <a:lnTo>
                      <a:pt x="2641" y="187"/>
                    </a:lnTo>
                    <a:lnTo>
                      <a:pt x="2645" y="186"/>
                    </a:lnTo>
                    <a:lnTo>
                      <a:pt x="2649" y="184"/>
                    </a:lnTo>
                    <a:lnTo>
                      <a:pt x="2653" y="182"/>
                    </a:lnTo>
                    <a:lnTo>
                      <a:pt x="2657" y="180"/>
                    </a:lnTo>
                    <a:lnTo>
                      <a:pt x="2661" y="181"/>
                    </a:lnTo>
                    <a:lnTo>
                      <a:pt x="2665" y="179"/>
                    </a:lnTo>
                    <a:lnTo>
                      <a:pt x="2669" y="177"/>
                    </a:lnTo>
                    <a:lnTo>
                      <a:pt x="2672" y="176"/>
                    </a:lnTo>
                    <a:lnTo>
                      <a:pt x="2676" y="175"/>
                    </a:lnTo>
                    <a:lnTo>
                      <a:pt x="2680" y="173"/>
                    </a:lnTo>
                    <a:lnTo>
                      <a:pt x="2684" y="172"/>
                    </a:lnTo>
                    <a:lnTo>
                      <a:pt x="2688" y="171"/>
                    </a:lnTo>
                    <a:lnTo>
                      <a:pt x="2692" y="171"/>
                    </a:lnTo>
                    <a:lnTo>
                      <a:pt x="2696" y="169"/>
                    </a:lnTo>
                    <a:lnTo>
                      <a:pt x="2700" y="168"/>
                    </a:lnTo>
                    <a:lnTo>
                      <a:pt x="2704" y="167"/>
                    </a:lnTo>
                    <a:lnTo>
                      <a:pt x="2708" y="164"/>
                    </a:lnTo>
                    <a:lnTo>
                      <a:pt x="2712" y="164"/>
                    </a:lnTo>
                    <a:lnTo>
                      <a:pt x="2716" y="162"/>
                    </a:lnTo>
                    <a:lnTo>
                      <a:pt x="2720" y="160"/>
                    </a:lnTo>
                    <a:lnTo>
                      <a:pt x="2724" y="160"/>
                    </a:lnTo>
                    <a:lnTo>
                      <a:pt x="2728" y="159"/>
                    </a:lnTo>
                    <a:lnTo>
                      <a:pt x="2732" y="157"/>
                    </a:lnTo>
                    <a:lnTo>
                      <a:pt x="2736" y="157"/>
                    </a:lnTo>
                    <a:lnTo>
                      <a:pt x="2739" y="156"/>
                    </a:lnTo>
                    <a:lnTo>
                      <a:pt x="2743" y="154"/>
                    </a:lnTo>
                    <a:lnTo>
                      <a:pt x="2747" y="152"/>
                    </a:lnTo>
                    <a:lnTo>
                      <a:pt x="2751" y="153"/>
                    </a:lnTo>
                    <a:lnTo>
                      <a:pt x="2755" y="151"/>
                    </a:lnTo>
                    <a:lnTo>
                      <a:pt x="2759" y="150"/>
                    </a:lnTo>
                    <a:lnTo>
                      <a:pt x="2763" y="147"/>
                    </a:lnTo>
                    <a:lnTo>
                      <a:pt x="2767" y="147"/>
                    </a:lnTo>
                    <a:lnTo>
                      <a:pt x="2771" y="145"/>
                    </a:lnTo>
                    <a:lnTo>
                      <a:pt x="2775" y="145"/>
                    </a:lnTo>
                    <a:lnTo>
                      <a:pt x="2779" y="143"/>
                    </a:lnTo>
                    <a:lnTo>
                      <a:pt x="2783" y="142"/>
                    </a:lnTo>
                    <a:lnTo>
                      <a:pt x="2787" y="142"/>
                    </a:lnTo>
                    <a:lnTo>
                      <a:pt x="2791" y="140"/>
                    </a:lnTo>
                    <a:lnTo>
                      <a:pt x="2795" y="139"/>
                    </a:lnTo>
                    <a:lnTo>
                      <a:pt x="2799" y="137"/>
                    </a:lnTo>
                    <a:lnTo>
                      <a:pt x="2803" y="137"/>
                    </a:lnTo>
                    <a:lnTo>
                      <a:pt x="2807" y="136"/>
                    </a:lnTo>
                    <a:lnTo>
                      <a:pt x="2810" y="134"/>
                    </a:lnTo>
                    <a:lnTo>
                      <a:pt x="2814" y="134"/>
                    </a:lnTo>
                    <a:lnTo>
                      <a:pt x="2818" y="133"/>
                    </a:lnTo>
                    <a:lnTo>
                      <a:pt x="2822" y="132"/>
                    </a:lnTo>
                    <a:lnTo>
                      <a:pt x="2826" y="130"/>
                    </a:lnTo>
                    <a:lnTo>
                      <a:pt x="2830" y="128"/>
                    </a:lnTo>
                    <a:lnTo>
                      <a:pt x="2834" y="128"/>
                    </a:lnTo>
                    <a:lnTo>
                      <a:pt x="2838" y="127"/>
                    </a:lnTo>
                    <a:lnTo>
                      <a:pt x="2842" y="126"/>
                    </a:lnTo>
                    <a:lnTo>
                      <a:pt x="2846" y="125"/>
                    </a:lnTo>
                    <a:lnTo>
                      <a:pt x="2850" y="123"/>
                    </a:lnTo>
                    <a:lnTo>
                      <a:pt x="2854" y="122"/>
                    </a:lnTo>
                    <a:lnTo>
                      <a:pt x="2858" y="122"/>
                    </a:lnTo>
                    <a:lnTo>
                      <a:pt x="2862" y="120"/>
                    </a:lnTo>
                    <a:lnTo>
                      <a:pt x="2866" y="121"/>
                    </a:lnTo>
                    <a:lnTo>
                      <a:pt x="2870" y="121"/>
                    </a:lnTo>
                    <a:lnTo>
                      <a:pt x="2874" y="118"/>
                    </a:lnTo>
                    <a:lnTo>
                      <a:pt x="2877" y="119"/>
                    </a:lnTo>
                    <a:lnTo>
                      <a:pt x="2881" y="116"/>
                    </a:lnTo>
                    <a:lnTo>
                      <a:pt x="2885" y="116"/>
                    </a:lnTo>
                    <a:lnTo>
                      <a:pt x="2889" y="115"/>
                    </a:lnTo>
                    <a:lnTo>
                      <a:pt x="2893" y="114"/>
                    </a:lnTo>
                    <a:lnTo>
                      <a:pt x="2897" y="112"/>
                    </a:lnTo>
                    <a:lnTo>
                      <a:pt x="2901" y="112"/>
                    </a:lnTo>
                    <a:lnTo>
                      <a:pt x="2905" y="111"/>
                    </a:lnTo>
                    <a:lnTo>
                      <a:pt x="2909" y="110"/>
                    </a:lnTo>
                    <a:lnTo>
                      <a:pt x="2913" y="109"/>
                    </a:lnTo>
                    <a:lnTo>
                      <a:pt x="2917" y="108"/>
                    </a:lnTo>
                    <a:lnTo>
                      <a:pt x="2921" y="107"/>
                    </a:lnTo>
                    <a:lnTo>
                      <a:pt x="2925" y="107"/>
                    </a:lnTo>
                    <a:lnTo>
                      <a:pt x="2929" y="106"/>
                    </a:lnTo>
                    <a:lnTo>
                      <a:pt x="2933" y="104"/>
                    </a:lnTo>
                    <a:lnTo>
                      <a:pt x="2937" y="104"/>
                    </a:lnTo>
                    <a:lnTo>
                      <a:pt x="2941" y="102"/>
                    </a:lnTo>
                    <a:lnTo>
                      <a:pt x="2944" y="102"/>
                    </a:lnTo>
                    <a:lnTo>
                      <a:pt x="2948" y="101"/>
                    </a:lnTo>
                    <a:lnTo>
                      <a:pt x="2952" y="99"/>
                    </a:lnTo>
                    <a:lnTo>
                      <a:pt x="2956" y="100"/>
                    </a:lnTo>
                    <a:lnTo>
                      <a:pt x="2960" y="97"/>
                    </a:lnTo>
                    <a:lnTo>
                      <a:pt x="2964" y="97"/>
                    </a:lnTo>
                    <a:lnTo>
                      <a:pt x="2968" y="98"/>
                    </a:lnTo>
                    <a:lnTo>
                      <a:pt x="2972" y="96"/>
                    </a:lnTo>
                    <a:lnTo>
                      <a:pt x="2976" y="95"/>
                    </a:lnTo>
                    <a:lnTo>
                      <a:pt x="2980" y="94"/>
                    </a:lnTo>
                    <a:lnTo>
                      <a:pt x="2984" y="94"/>
                    </a:lnTo>
                    <a:lnTo>
                      <a:pt x="2988" y="92"/>
                    </a:lnTo>
                    <a:lnTo>
                      <a:pt x="2992" y="92"/>
                    </a:lnTo>
                    <a:lnTo>
                      <a:pt x="2996" y="90"/>
                    </a:lnTo>
                    <a:lnTo>
                      <a:pt x="3000" y="90"/>
                    </a:lnTo>
                    <a:lnTo>
                      <a:pt x="3004" y="89"/>
                    </a:lnTo>
                    <a:lnTo>
                      <a:pt x="3008" y="86"/>
                    </a:lnTo>
                    <a:lnTo>
                      <a:pt x="3012" y="88"/>
                    </a:lnTo>
                    <a:lnTo>
                      <a:pt x="3015" y="87"/>
                    </a:lnTo>
                    <a:lnTo>
                      <a:pt x="3019" y="85"/>
                    </a:lnTo>
                    <a:lnTo>
                      <a:pt x="3023" y="85"/>
                    </a:lnTo>
                    <a:lnTo>
                      <a:pt x="3027" y="85"/>
                    </a:lnTo>
                    <a:lnTo>
                      <a:pt x="3031" y="83"/>
                    </a:lnTo>
                    <a:lnTo>
                      <a:pt x="3035" y="82"/>
                    </a:lnTo>
                    <a:lnTo>
                      <a:pt x="3039" y="80"/>
                    </a:lnTo>
                    <a:lnTo>
                      <a:pt x="3043" y="80"/>
                    </a:lnTo>
                    <a:lnTo>
                      <a:pt x="3047" y="81"/>
                    </a:lnTo>
                    <a:lnTo>
                      <a:pt x="3051" y="79"/>
                    </a:lnTo>
                    <a:lnTo>
                      <a:pt x="3055" y="78"/>
                    </a:lnTo>
                    <a:lnTo>
                      <a:pt x="3059" y="76"/>
                    </a:lnTo>
                    <a:lnTo>
                      <a:pt x="3063" y="76"/>
                    </a:lnTo>
                    <a:lnTo>
                      <a:pt x="3067" y="76"/>
                    </a:lnTo>
                    <a:lnTo>
                      <a:pt x="3071" y="75"/>
                    </a:lnTo>
                    <a:lnTo>
                      <a:pt x="3075" y="75"/>
                    </a:lnTo>
                    <a:lnTo>
                      <a:pt x="3079" y="74"/>
                    </a:lnTo>
                    <a:lnTo>
                      <a:pt x="3082" y="74"/>
                    </a:lnTo>
                    <a:lnTo>
                      <a:pt x="3086" y="72"/>
                    </a:lnTo>
                    <a:lnTo>
                      <a:pt x="3090" y="72"/>
                    </a:lnTo>
                    <a:lnTo>
                      <a:pt x="3094" y="71"/>
                    </a:lnTo>
                    <a:lnTo>
                      <a:pt x="3098" y="70"/>
                    </a:lnTo>
                    <a:lnTo>
                      <a:pt x="3102" y="70"/>
                    </a:lnTo>
                    <a:lnTo>
                      <a:pt x="3106" y="70"/>
                    </a:lnTo>
                    <a:lnTo>
                      <a:pt x="3110" y="68"/>
                    </a:lnTo>
                    <a:lnTo>
                      <a:pt x="3114" y="68"/>
                    </a:lnTo>
                    <a:lnTo>
                      <a:pt x="3118" y="68"/>
                    </a:lnTo>
                    <a:lnTo>
                      <a:pt x="3122" y="65"/>
                    </a:lnTo>
                    <a:lnTo>
                      <a:pt x="3126" y="66"/>
                    </a:lnTo>
                    <a:lnTo>
                      <a:pt x="3130" y="66"/>
                    </a:lnTo>
                    <a:lnTo>
                      <a:pt x="3134" y="65"/>
                    </a:lnTo>
                    <a:lnTo>
                      <a:pt x="3138" y="63"/>
                    </a:lnTo>
                    <a:lnTo>
                      <a:pt x="3142" y="62"/>
                    </a:lnTo>
                    <a:lnTo>
                      <a:pt x="3146" y="63"/>
                    </a:lnTo>
                    <a:lnTo>
                      <a:pt x="3150" y="6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0" name="Freeform 2762"/>
              <p:cNvSpPr>
                <a:spLocks/>
              </p:cNvSpPr>
              <p:nvPr/>
            </p:nvSpPr>
            <p:spPr bwMode="auto">
              <a:xfrm flipV="1">
                <a:off x="506" y="845"/>
                <a:ext cx="1814" cy="107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11"/>
                  </a:cxn>
                  <a:cxn ang="0">
                    <a:pos x="303" y="22"/>
                  </a:cxn>
                  <a:cxn ang="0">
                    <a:pos x="354" y="38"/>
                  </a:cxn>
                  <a:cxn ang="0">
                    <a:pos x="406" y="65"/>
                  </a:cxn>
                  <a:cxn ang="0">
                    <a:pos x="457" y="100"/>
                  </a:cxn>
                  <a:cxn ang="0">
                    <a:pos x="508" y="144"/>
                  </a:cxn>
                  <a:cxn ang="0">
                    <a:pos x="559" y="201"/>
                  </a:cxn>
                  <a:cxn ang="0">
                    <a:pos x="611" y="268"/>
                  </a:cxn>
                  <a:cxn ang="0">
                    <a:pos x="662" y="345"/>
                  </a:cxn>
                  <a:cxn ang="0">
                    <a:pos x="713" y="432"/>
                  </a:cxn>
                  <a:cxn ang="0">
                    <a:pos x="764" y="528"/>
                  </a:cxn>
                  <a:cxn ang="0">
                    <a:pos x="816" y="631"/>
                  </a:cxn>
                  <a:cxn ang="0">
                    <a:pos x="867" y="739"/>
                  </a:cxn>
                  <a:cxn ang="0">
                    <a:pos x="918" y="850"/>
                  </a:cxn>
                  <a:cxn ang="0">
                    <a:pos x="969" y="965"/>
                  </a:cxn>
                  <a:cxn ang="0">
                    <a:pos x="1021" y="1077"/>
                  </a:cxn>
                  <a:cxn ang="0">
                    <a:pos x="1072" y="1187"/>
                  </a:cxn>
                  <a:cxn ang="0">
                    <a:pos x="1123" y="1293"/>
                  </a:cxn>
                  <a:cxn ang="0">
                    <a:pos x="1174" y="1394"/>
                  </a:cxn>
                  <a:cxn ang="0">
                    <a:pos x="1226" y="1488"/>
                  </a:cxn>
                  <a:cxn ang="0">
                    <a:pos x="1277" y="1573"/>
                  </a:cxn>
                  <a:cxn ang="0">
                    <a:pos x="1328" y="1647"/>
                  </a:cxn>
                  <a:cxn ang="0">
                    <a:pos x="1379" y="1713"/>
                  </a:cxn>
                  <a:cxn ang="0">
                    <a:pos x="1431" y="1766"/>
                  </a:cxn>
                  <a:cxn ang="0">
                    <a:pos x="1482" y="1808"/>
                  </a:cxn>
                  <a:cxn ang="0">
                    <a:pos x="1533" y="1838"/>
                  </a:cxn>
                  <a:cxn ang="0">
                    <a:pos x="1584" y="1859"/>
                  </a:cxn>
                  <a:cxn ang="0">
                    <a:pos x="1636" y="1864"/>
                  </a:cxn>
                  <a:cxn ang="0">
                    <a:pos x="1687" y="1862"/>
                  </a:cxn>
                  <a:cxn ang="0">
                    <a:pos x="1738" y="1847"/>
                  </a:cxn>
                  <a:cxn ang="0">
                    <a:pos x="1789" y="1822"/>
                  </a:cxn>
                  <a:cxn ang="0">
                    <a:pos x="1841" y="1790"/>
                  </a:cxn>
                  <a:cxn ang="0">
                    <a:pos x="1892" y="1747"/>
                  </a:cxn>
                  <a:cxn ang="0">
                    <a:pos x="1943" y="1697"/>
                  </a:cxn>
                  <a:cxn ang="0">
                    <a:pos x="1994" y="1643"/>
                  </a:cxn>
                  <a:cxn ang="0">
                    <a:pos x="2046" y="1581"/>
                  </a:cxn>
                  <a:cxn ang="0">
                    <a:pos x="2097" y="1516"/>
                  </a:cxn>
                  <a:cxn ang="0">
                    <a:pos x="2148" y="1446"/>
                  </a:cxn>
                  <a:cxn ang="0">
                    <a:pos x="2199" y="1373"/>
                  </a:cxn>
                  <a:cxn ang="0">
                    <a:pos x="2251" y="1300"/>
                  </a:cxn>
                  <a:cxn ang="0">
                    <a:pos x="2302" y="1225"/>
                  </a:cxn>
                  <a:cxn ang="0">
                    <a:pos x="2353" y="1148"/>
                  </a:cxn>
                  <a:cxn ang="0">
                    <a:pos x="2404" y="1071"/>
                  </a:cxn>
                  <a:cxn ang="0">
                    <a:pos x="2456" y="999"/>
                  </a:cxn>
                  <a:cxn ang="0">
                    <a:pos x="2507" y="926"/>
                  </a:cxn>
                  <a:cxn ang="0">
                    <a:pos x="2558" y="854"/>
                  </a:cxn>
                  <a:cxn ang="0">
                    <a:pos x="2609" y="785"/>
                  </a:cxn>
                  <a:cxn ang="0">
                    <a:pos x="2661" y="719"/>
                  </a:cxn>
                  <a:cxn ang="0">
                    <a:pos x="2712" y="654"/>
                  </a:cxn>
                  <a:cxn ang="0">
                    <a:pos x="2763" y="595"/>
                  </a:cxn>
                  <a:cxn ang="0">
                    <a:pos x="2814" y="539"/>
                  </a:cxn>
                  <a:cxn ang="0">
                    <a:pos x="2866" y="485"/>
                  </a:cxn>
                  <a:cxn ang="0">
                    <a:pos x="2917" y="435"/>
                  </a:cxn>
                  <a:cxn ang="0">
                    <a:pos x="2968" y="389"/>
                  </a:cxn>
                  <a:cxn ang="0">
                    <a:pos x="3019" y="345"/>
                  </a:cxn>
                  <a:cxn ang="0">
                    <a:pos x="3071" y="305"/>
                  </a:cxn>
                  <a:cxn ang="0">
                    <a:pos x="3122" y="270"/>
                  </a:cxn>
                </a:cxnLst>
                <a:rect l="0" t="0" r="r" b="b"/>
                <a:pathLst>
                  <a:path w="3150" h="1867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0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5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8"/>
                    </a:lnTo>
                    <a:lnTo>
                      <a:pt x="224" y="6"/>
                    </a:lnTo>
                    <a:lnTo>
                      <a:pt x="228" y="6"/>
                    </a:lnTo>
                    <a:lnTo>
                      <a:pt x="232" y="8"/>
                    </a:lnTo>
                    <a:lnTo>
                      <a:pt x="236" y="8"/>
                    </a:lnTo>
                    <a:lnTo>
                      <a:pt x="240" y="8"/>
                    </a:lnTo>
                    <a:lnTo>
                      <a:pt x="244" y="9"/>
                    </a:lnTo>
                    <a:lnTo>
                      <a:pt x="248" y="10"/>
                    </a:lnTo>
                    <a:lnTo>
                      <a:pt x="252" y="11"/>
                    </a:lnTo>
                    <a:lnTo>
                      <a:pt x="256" y="12"/>
                    </a:lnTo>
                    <a:lnTo>
                      <a:pt x="260" y="12"/>
                    </a:lnTo>
                    <a:lnTo>
                      <a:pt x="264" y="15"/>
                    </a:lnTo>
                    <a:lnTo>
                      <a:pt x="268" y="16"/>
                    </a:lnTo>
                    <a:lnTo>
                      <a:pt x="272" y="14"/>
                    </a:lnTo>
                    <a:lnTo>
                      <a:pt x="275" y="16"/>
                    </a:lnTo>
                    <a:lnTo>
                      <a:pt x="279" y="16"/>
                    </a:lnTo>
                    <a:lnTo>
                      <a:pt x="283" y="16"/>
                    </a:lnTo>
                    <a:lnTo>
                      <a:pt x="287" y="18"/>
                    </a:lnTo>
                    <a:lnTo>
                      <a:pt x="291" y="18"/>
                    </a:lnTo>
                    <a:lnTo>
                      <a:pt x="295" y="19"/>
                    </a:lnTo>
                    <a:lnTo>
                      <a:pt x="299" y="21"/>
                    </a:lnTo>
                    <a:lnTo>
                      <a:pt x="303" y="22"/>
                    </a:lnTo>
                    <a:lnTo>
                      <a:pt x="307" y="23"/>
                    </a:lnTo>
                    <a:lnTo>
                      <a:pt x="311" y="23"/>
                    </a:lnTo>
                    <a:lnTo>
                      <a:pt x="315" y="25"/>
                    </a:lnTo>
                    <a:lnTo>
                      <a:pt x="319" y="25"/>
                    </a:lnTo>
                    <a:lnTo>
                      <a:pt x="323" y="28"/>
                    </a:lnTo>
                    <a:lnTo>
                      <a:pt x="327" y="29"/>
                    </a:lnTo>
                    <a:lnTo>
                      <a:pt x="331" y="29"/>
                    </a:lnTo>
                    <a:lnTo>
                      <a:pt x="335" y="31"/>
                    </a:lnTo>
                    <a:lnTo>
                      <a:pt x="339" y="33"/>
                    </a:lnTo>
                    <a:lnTo>
                      <a:pt x="342" y="34"/>
                    </a:lnTo>
                    <a:lnTo>
                      <a:pt x="346" y="34"/>
                    </a:lnTo>
                    <a:lnTo>
                      <a:pt x="350" y="39"/>
                    </a:lnTo>
                    <a:lnTo>
                      <a:pt x="354" y="38"/>
                    </a:lnTo>
                    <a:lnTo>
                      <a:pt x="358" y="41"/>
                    </a:lnTo>
                    <a:lnTo>
                      <a:pt x="362" y="42"/>
                    </a:lnTo>
                    <a:lnTo>
                      <a:pt x="366" y="43"/>
                    </a:lnTo>
                    <a:lnTo>
                      <a:pt x="370" y="47"/>
                    </a:lnTo>
                    <a:lnTo>
                      <a:pt x="374" y="47"/>
                    </a:lnTo>
                    <a:lnTo>
                      <a:pt x="378" y="49"/>
                    </a:lnTo>
                    <a:lnTo>
                      <a:pt x="382" y="52"/>
                    </a:lnTo>
                    <a:lnTo>
                      <a:pt x="386" y="55"/>
                    </a:lnTo>
                    <a:lnTo>
                      <a:pt x="390" y="56"/>
                    </a:lnTo>
                    <a:lnTo>
                      <a:pt x="394" y="59"/>
                    </a:lnTo>
                    <a:lnTo>
                      <a:pt x="398" y="61"/>
                    </a:lnTo>
                    <a:lnTo>
                      <a:pt x="402" y="62"/>
                    </a:lnTo>
                    <a:lnTo>
                      <a:pt x="406" y="65"/>
                    </a:lnTo>
                    <a:lnTo>
                      <a:pt x="410" y="68"/>
                    </a:lnTo>
                    <a:lnTo>
                      <a:pt x="413" y="69"/>
                    </a:lnTo>
                    <a:lnTo>
                      <a:pt x="417" y="72"/>
                    </a:lnTo>
                    <a:lnTo>
                      <a:pt x="421" y="74"/>
                    </a:lnTo>
                    <a:lnTo>
                      <a:pt x="425" y="78"/>
                    </a:lnTo>
                    <a:lnTo>
                      <a:pt x="429" y="79"/>
                    </a:lnTo>
                    <a:lnTo>
                      <a:pt x="433" y="82"/>
                    </a:lnTo>
                    <a:lnTo>
                      <a:pt x="437" y="84"/>
                    </a:lnTo>
                    <a:lnTo>
                      <a:pt x="441" y="88"/>
                    </a:lnTo>
                    <a:lnTo>
                      <a:pt x="445" y="91"/>
                    </a:lnTo>
                    <a:lnTo>
                      <a:pt x="449" y="92"/>
                    </a:lnTo>
                    <a:lnTo>
                      <a:pt x="453" y="96"/>
                    </a:lnTo>
                    <a:lnTo>
                      <a:pt x="457" y="100"/>
                    </a:lnTo>
                    <a:lnTo>
                      <a:pt x="461" y="102"/>
                    </a:lnTo>
                    <a:lnTo>
                      <a:pt x="465" y="105"/>
                    </a:lnTo>
                    <a:lnTo>
                      <a:pt x="469" y="108"/>
                    </a:lnTo>
                    <a:lnTo>
                      <a:pt x="473" y="112"/>
                    </a:lnTo>
                    <a:lnTo>
                      <a:pt x="477" y="116"/>
                    </a:lnTo>
                    <a:lnTo>
                      <a:pt x="480" y="120"/>
                    </a:lnTo>
                    <a:lnTo>
                      <a:pt x="484" y="122"/>
                    </a:lnTo>
                    <a:lnTo>
                      <a:pt x="488" y="126"/>
                    </a:lnTo>
                    <a:lnTo>
                      <a:pt x="492" y="130"/>
                    </a:lnTo>
                    <a:lnTo>
                      <a:pt x="496" y="132"/>
                    </a:lnTo>
                    <a:lnTo>
                      <a:pt x="500" y="138"/>
                    </a:lnTo>
                    <a:lnTo>
                      <a:pt x="504" y="141"/>
                    </a:lnTo>
                    <a:lnTo>
                      <a:pt x="508" y="144"/>
                    </a:lnTo>
                    <a:lnTo>
                      <a:pt x="512" y="148"/>
                    </a:lnTo>
                    <a:lnTo>
                      <a:pt x="516" y="151"/>
                    </a:lnTo>
                    <a:lnTo>
                      <a:pt x="520" y="158"/>
                    </a:lnTo>
                    <a:lnTo>
                      <a:pt x="524" y="160"/>
                    </a:lnTo>
                    <a:lnTo>
                      <a:pt x="528" y="165"/>
                    </a:lnTo>
                    <a:lnTo>
                      <a:pt x="532" y="169"/>
                    </a:lnTo>
                    <a:lnTo>
                      <a:pt x="536" y="173"/>
                    </a:lnTo>
                    <a:lnTo>
                      <a:pt x="540" y="179"/>
                    </a:lnTo>
                    <a:lnTo>
                      <a:pt x="544" y="181"/>
                    </a:lnTo>
                    <a:lnTo>
                      <a:pt x="547" y="187"/>
                    </a:lnTo>
                    <a:lnTo>
                      <a:pt x="551" y="191"/>
                    </a:lnTo>
                    <a:lnTo>
                      <a:pt x="555" y="196"/>
                    </a:lnTo>
                    <a:lnTo>
                      <a:pt x="559" y="201"/>
                    </a:lnTo>
                    <a:lnTo>
                      <a:pt x="563" y="206"/>
                    </a:lnTo>
                    <a:lnTo>
                      <a:pt x="567" y="210"/>
                    </a:lnTo>
                    <a:lnTo>
                      <a:pt x="571" y="215"/>
                    </a:lnTo>
                    <a:lnTo>
                      <a:pt x="575" y="220"/>
                    </a:lnTo>
                    <a:lnTo>
                      <a:pt x="579" y="225"/>
                    </a:lnTo>
                    <a:lnTo>
                      <a:pt x="583" y="230"/>
                    </a:lnTo>
                    <a:lnTo>
                      <a:pt x="587" y="235"/>
                    </a:lnTo>
                    <a:lnTo>
                      <a:pt x="591" y="241"/>
                    </a:lnTo>
                    <a:lnTo>
                      <a:pt x="595" y="246"/>
                    </a:lnTo>
                    <a:lnTo>
                      <a:pt x="599" y="252"/>
                    </a:lnTo>
                    <a:lnTo>
                      <a:pt x="603" y="257"/>
                    </a:lnTo>
                    <a:lnTo>
                      <a:pt x="607" y="262"/>
                    </a:lnTo>
                    <a:lnTo>
                      <a:pt x="611" y="268"/>
                    </a:lnTo>
                    <a:lnTo>
                      <a:pt x="615" y="273"/>
                    </a:lnTo>
                    <a:lnTo>
                      <a:pt x="618" y="278"/>
                    </a:lnTo>
                    <a:lnTo>
                      <a:pt x="622" y="284"/>
                    </a:lnTo>
                    <a:lnTo>
                      <a:pt x="626" y="292"/>
                    </a:lnTo>
                    <a:lnTo>
                      <a:pt x="630" y="296"/>
                    </a:lnTo>
                    <a:lnTo>
                      <a:pt x="634" y="303"/>
                    </a:lnTo>
                    <a:lnTo>
                      <a:pt x="638" y="307"/>
                    </a:lnTo>
                    <a:lnTo>
                      <a:pt x="642" y="314"/>
                    </a:lnTo>
                    <a:lnTo>
                      <a:pt x="646" y="321"/>
                    </a:lnTo>
                    <a:lnTo>
                      <a:pt x="650" y="327"/>
                    </a:lnTo>
                    <a:lnTo>
                      <a:pt x="654" y="333"/>
                    </a:lnTo>
                    <a:lnTo>
                      <a:pt x="658" y="340"/>
                    </a:lnTo>
                    <a:lnTo>
                      <a:pt x="662" y="345"/>
                    </a:lnTo>
                    <a:lnTo>
                      <a:pt x="666" y="352"/>
                    </a:lnTo>
                    <a:lnTo>
                      <a:pt x="670" y="357"/>
                    </a:lnTo>
                    <a:lnTo>
                      <a:pt x="674" y="364"/>
                    </a:lnTo>
                    <a:lnTo>
                      <a:pt x="678" y="373"/>
                    </a:lnTo>
                    <a:lnTo>
                      <a:pt x="682" y="376"/>
                    </a:lnTo>
                    <a:lnTo>
                      <a:pt x="685" y="384"/>
                    </a:lnTo>
                    <a:lnTo>
                      <a:pt x="689" y="391"/>
                    </a:lnTo>
                    <a:lnTo>
                      <a:pt x="693" y="398"/>
                    </a:lnTo>
                    <a:lnTo>
                      <a:pt x="697" y="404"/>
                    </a:lnTo>
                    <a:lnTo>
                      <a:pt x="701" y="413"/>
                    </a:lnTo>
                    <a:lnTo>
                      <a:pt x="705" y="418"/>
                    </a:lnTo>
                    <a:lnTo>
                      <a:pt x="709" y="425"/>
                    </a:lnTo>
                    <a:lnTo>
                      <a:pt x="713" y="432"/>
                    </a:lnTo>
                    <a:lnTo>
                      <a:pt x="717" y="440"/>
                    </a:lnTo>
                    <a:lnTo>
                      <a:pt x="721" y="447"/>
                    </a:lnTo>
                    <a:lnTo>
                      <a:pt x="725" y="453"/>
                    </a:lnTo>
                    <a:lnTo>
                      <a:pt x="729" y="461"/>
                    </a:lnTo>
                    <a:lnTo>
                      <a:pt x="733" y="467"/>
                    </a:lnTo>
                    <a:lnTo>
                      <a:pt x="737" y="475"/>
                    </a:lnTo>
                    <a:lnTo>
                      <a:pt x="741" y="484"/>
                    </a:lnTo>
                    <a:lnTo>
                      <a:pt x="745" y="491"/>
                    </a:lnTo>
                    <a:lnTo>
                      <a:pt x="749" y="499"/>
                    </a:lnTo>
                    <a:lnTo>
                      <a:pt x="753" y="505"/>
                    </a:lnTo>
                    <a:lnTo>
                      <a:pt x="756" y="513"/>
                    </a:lnTo>
                    <a:lnTo>
                      <a:pt x="760" y="521"/>
                    </a:lnTo>
                    <a:lnTo>
                      <a:pt x="764" y="528"/>
                    </a:lnTo>
                    <a:lnTo>
                      <a:pt x="768" y="535"/>
                    </a:lnTo>
                    <a:lnTo>
                      <a:pt x="772" y="545"/>
                    </a:lnTo>
                    <a:lnTo>
                      <a:pt x="776" y="552"/>
                    </a:lnTo>
                    <a:lnTo>
                      <a:pt x="780" y="559"/>
                    </a:lnTo>
                    <a:lnTo>
                      <a:pt x="784" y="567"/>
                    </a:lnTo>
                    <a:lnTo>
                      <a:pt x="788" y="576"/>
                    </a:lnTo>
                    <a:lnTo>
                      <a:pt x="792" y="582"/>
                    </a:lnTo>
                    <a:lnTo>
                      <a:pt x="796" y="590"/>
                    </a:lnTo>
                    <a:lnTo>
                      <a:pt x="800" y="599"/>
                    </a:lnTo>
                    <a:lnTo>
                      <a:pt x="804" y="606"/>
                    </a:lnTo>
                    <a:lnTo>
                      <a:pt x="808" y="614"/>
                    </a:lnTo>
                    <a:lnTo>
                      <a:pt x="812" y="621"/>
                    </a:lnTo>
                    <a:lnTo>
                      <a:pt x="816" y="631"/>
                    </a:lnTo>
                    <a:lnTo>
                      <a:pt x="820" y="639"/>
                    </a:lnTo>
                    <a:lnTo>
                      <a:pt x="823" y="647"/>
                    </a:lnTo>
                    <a:lnTo>
                      <a:pt x="827" y="655"/>
                    </a:lnTo>
                    <a:lnTo>
                      <a:pt x="831" y="662"/>
                    </a:lnTo>
                    <a:lnTo>
                      <a:pt x="835" y="671"/>
                    </a:lnTo>
                    <a:lnTo>
                      <a:pt x="839" y="679"/>
                    </a:lnTo>
                    <a:lnTo>
                      <a:pt x="843" y="690"/>
                    </a:lnTo>
                    <a:lnTo>
                      <a:pt x="847" y="697"/>
                    </a:lnTo>
                    <a:lnTo>
                      <a:pt x="851" y="705"/>
                    </a:lnTo>
                    <a:lnTo>
                      <a:pt x="855" y="715"/>
                    </a:lnTo>
                    <a:lnTo>
                      <a:pt x="859" y="722"/>
                    </a:lnTo>
                    <a:lnTo>
                      <a:pt x="863" y="730"/>
                    </a:lnTo>
                    <a:lnTo>
                      <a:pt x="867" y="739"/>
                    </a:lnTo>
                    <a:lnTo>
                      <a:pt x="871" y="748"/>
                    </a:lnTo>
                    <a:lnTo>
                      <a:pt x="875" y="755"/>
                    </a:lnTo>
                    <a:lnTo>
                      <a:pt x="879" y="765"/>
                    </a:lnTo>
                    <a:lnTo>
                      <a:pt x="883" y="773"/>
                    </a:lnTo>
                    <a:lnTo>
                      <a:pt x="887" y="781"/>
                    </a:lnTo>
                    <a:lnTo>
                      <a:pt x="890" y="790"/>
                    </a:lnTo>
                    <a:lnTo>
                      <a:pt x="894" y="797"/>
                    </a:lnTo>
                    <a:lnTo>
                      <a:pt x="898" y="806"/>
                    </a:lnTo>
                    <a:lnTo>
                      <a:pt x="902" y="817"/>
                    </a:lnTo>
                    <a:lnTo>
                      <a:pt x="906" y="825"/>
                    </a:lnTo>
                    <a:lnTo>
                      <a:pt x="910" y="833"/>
                    </a:lnTo>
                    <a:lnTo>
                      <a:pt x="914" y="842"/>
                    </a:lnTo>
                    <a:lnTo>
                      <a:pt x="918" y="850"/>
                    </a:lnTo>
                    <a:lnTo>
                      <a:pt x="922" y="859"/>
                    </a:lnTo>
                    <a:lnTo>
                      <a:pt x="926" y="868"/>
                    </a:lnTo>
                    <a:lnTo>
                      <a:pt x="930" y="877"/>
                    </a:lnTo>
                    <a:lnTo>
                      <a:pt x="934" y="885"/>
                    </a:lnTo>
                    <a:lnTo>
                      <a:pt x="938" y="893"/>
                    </a:lnTo>
                    <a:lnTo>
                      <a:pt x="942" y="903"/>
                    </a:lnTo>
                    <a:lnTo>
                      <a:pt x="946" y="911"/>
                    </a:lnTo>
                    <a:lnTo>
                      <a:pt x="950" y="920"/>
                    </a:lnTo>
                    <a:lnTo>
                      <a:pt x="954" y="928"/>
                    </a:lnTo>
                    <a:lnTo>
                      <a:pt x="958" y="938"/>
                    </a:lnTo>
                    <a:lnTo>
                      <a:pt x="961" y="946"/>
                    </a:lnTo>
                    <a:lnTo>
                      <a:pt x="965" y="956"/>
                    </a:lnTo>
                    <a:lnTo>
                      <a:pt x="969" y="965"/>
                    </a:lnTo>
                    <a:lnTo>
                      <a:pt x="973" y="973"/>
                    </a:lnTo>
                    <a:lnTo>
                      <a:pt x="977" y="981"/>
                    </a:lnTo>
                    <a:lnTo>
                      <a:pt x="981" y="991"/>
                    </a:lnTo>
                    <a:lnTo>
                      <a:pt x="985" y="998"/>
                    </a:lnTo>
                    <a:lnTo>
                      <a:pt x="989" y="1007"/>
                    </a:lnTo>
                    <a:lnTo>
                      <a:pt x="993" y="1015"/>
                    </a:lnTo>
                    <a:lnTo>
                      <a:pt x="997" y="1025"/>
                    </a:lnTo>
                    <a:lnTo>
                      <a:pt x="1001" y="1034"/>
                    </a:lnTo>
                    <a:lnTo>
                      <a:pt x="1005" y="1043"/>
                    </a:lnTo>
                    <a:lnTo>
                      <a:pt x="1009" y="1050"/>
                    </a:lnTo>
                    <a:lnTo>
                      <a:pt x="1013" y="1061"/>
                    </a:lnTo>
                    <a:lnTo>
                      <a:pt x="1017" y="1068"/>
                    </a:lnTo>
                    <a:lnTo>
                      <a:pt x="1021" y="1077"/>
                    </a:lnTo>
                    <a:lnTo>
                      <a:pt x="1025" y="1085"/>
                    </a:lnTo>
                    <a:lnTo>
                      <a:pt x="1028" y="1093"/>
                    </a:lnTo>
                    <a:lnTo>
                      <a:pt x="1032" y="1103"/>
                    </a:lnTo>
                    <a:lnTo>
                      <a:pt x="1036" y="1110"/>
                    </a:lnTo>
                    <a:lnTo>
                      <a:pt x="1040" y="1120"/>
                    </a:lnTo>
                    <a:lnTo>
                      <a:pt x="1044" y="1127"/>
                    </a:lnTo>
                    <a:lnTo>
                      <a:pt x="1048" y="1136"/>
                    </a:lnTo>
                    <a:lnTo>
                      <a:pt x="1052" y="1146"/>
                    </a:lnTo>
                    <a:lnTo>
                      <a:pt x="1056" y="1154"/>
                    </a:lnTo>
                    <a:lnTo>
                      <a:pt x="1060" y="1161"/>
                    </a:lnTo>
                    <a:lnTo>
                      <a:pt x="1064" y="1171"/>
                    </a:lnTo>
                    <a:lnTo>
                      <a:pt x="1068" y="1177"/>
                    </a:lnTo>
                    <a:lnTo>
                      <a:pt x="1072" y="1187"/>
                    </a:lnTo>
                    <a:lnTo>
                      <a:pt x="1076" y="1195"/>
                    </a:lnTo>
                    <a:lnTo>
                      <a:pt x="1080" y="1203"/>
                    </a:lnTo>
                    <a:lnTo>
                      <a:pt x="1084" y="1211"/>
                    </a:lnTo>
                    <a:lnTo>
                      <a:pt x="1088" y="1220"/>
                    </a:lnTo>
                    <a:lnTo>
                      <a:pt x="1092" y="1229"/>
                    </a:lnTo>
                    <a:lnTo>
                      <a:pt x="1095" y="1236"/>
                    </a:lnTo>
                    <a:lnTo>
                      <a:pt x="1099" y="1245"/>
                    </a:lnTo>
                    <a:lnTo>
                      <a:pt x="1103" y="1253"/>
                    </a:lnTo>
                    <a:lnTo>
                      <a:pt x="1107" y="1262"/>
                    </a:lnTo>
                    <a:lnTo>
                      <a:pt x="1111" y="1270"/>
                    </a:lnTo>
                    <a:lnTo>
                      <a:pt x="1115" y="1277"/>
                    </a:lnTo>
                    <a:lnTo>
                      <a:pt x="1119" y="1285"/>
                    </a:lnTo>
                    <a:lnTo>
                      <a:pt x="1123" y="1293"/>
                    </a:lnTo>
                    <a:lnTo>
                      <a:pt x="1127" y="1302"/>
                    </a:lnTo>
                    <a:lnTo>
                      <a:pt x="1131" y="1311"/>
                    </a:lnTo>
                    <a:lnTo>
                      <a:pt x="1135" y="1318"/>
                    </a:lnTo>
                    <a:lnTo>
                      <a:pt x="1139" y="1324"/>
                    </a:lnTo>
                    <a:lnTo>
                      <a:pt x="1143" y="1333"/>
                    </a:lnTo>
                    <a:lnTo>
                      <a:pt x="1147" y="1342"/>
                    </a:lnTo>
                    <a:lnTo>
                      <a:pt x="1151" y="1349"/>
                    </a:lnTo>
                    <a:lnTo>
                      <a:pt x="1155" y="1355"/>
                    </a:lnTo>
                    <a:lnTo>
                      <a:pt x="1159" y="1364"/>
                    </a:lnTo>
                    <a:lnTo>
                      <a:pt x="1163" y="1371"/>
                    </a:lnTo>
                    <a:lnTo>
                      <a:pt x="1166" y="1379"/>
                    </a:lnTo>
                    <a:lnTo>
                      <a:pt x="1170" y="1386"/>
                    </a:lnTo>
                    <a:lnTo>
                      <a:pt x="1174" y="1394"/>
                    </a:lnTo>
                    <a:lnTo>
                      <a:pt x="1178" y="1401"/>
                    </a:lnTo>
                    <a:lnTo>
                      <a:pt x="1182" y="1410"/>
                    </a:lnTo>
                    <a:lnTo>
                      <a:pt x="1186" y="1416"/>
                    </a:lnTo>
                    <a:lnTo>
                      <a:pt x="1190" y="1424"/>
                    </a:lnTo>
                    <a:lnTo>
                      <a:pt x="1194" y="1431"/>
                    </a:lnTo>
                    <a:lnTo>
                      <a:pt x="1198" y="1438"/>
                    </a:lnTo>
                    <a:lnTo>
                      <a:pt x="1202" y="1445"/>
                    </a:lnTo>
                    <a:lnTo>
                      <a:pt x="1206" y="1452"/>
                    </a:lnTo>
                    <a:lnTo>
                      <a:pt x="1210" y="1461"/>
                    </a:lnTo>
                    <a:lnTo>
                      <a:pt x="1214" y="1466"/>
                    </a:lnTo>
                    <a:lnTo>
                      <a:pt x="1218" y="1473"/>
                    </a:lnTo>
                    <a:lnTo>
                      <a:pt x="1222" y="1481"/>
                    </a:lnTo>
                    <a:lnTo>
                      <a:pt x="1226" y="1488"/>
                    </a:lnTo>
                    <a:lnTo>
                      <a:pt x="1230" y="1495"/>
                    </a:lnTo>
                    <a:lnTo>
                      <a:pt x="1233" y="1501"/>
                    </a:lnTo>
                    <a:lnTo>
                      <a:pt x="1237" y="1508"/>
                    </a:lnTo>
                    <a:lnTo>
                      <a:pt x="1241" y="1515"/>
                    </a:lnTo>
                    <a:lnTo>
                      <a:pt x="1245" y="1521"/>
                    </a:lnTo>
                    <a:lnTo>
                      <a:pt x="1249" y="1529"/>
                    </a:lnTo>
                    <a:lnTo>
                      <a:pt x="1253" y="1534"/>
                    </a:lnTo>
                    <a:lnTo>
                      <a:pt x="1257" y="1543"/>
                    </a:lnTo>
                    <a:lnTo>
                      <a:pt x="1261" y="1546"/>
                    </a:lnTo>
                    <a:lnTo>
                      <a:pt x="1265" y="1553"/>
                    </a:lnTo>
                    <a:lnTo>
                      <a:pt x="1269" y="1559"/>
                    </a:lnTo>
                    <a:lnTo>
                      <a:pt x="1273" y="1566"/>
                    </a:lnTo>
                    <a:lnTo>
                      <a:pt x="1277" y="1573"/>
                    </a:lnTo>
                    <a:lnTo>
                      <a:pt x="1281" y="1579"/>
                    </a:lnTo>
                    <a:lnTo>
                      <a:pt x="1285" y="1585"/>
                    </a:lnTo>
                    <a:lnTo>
                      <a:pt x="1289" y="1590"/>
                    </a:lnTo>
                    <a:lnTo>
                      <a:pt x="1293" y="1596"/>
                    </a:lnTo>
                    <a:lnTo>
                      <a:pt x="1297" y="1603"/>
                    </a:lnTo>
                    <a:lnTo>
                      <a:pt x="1301" y="1609"/>
                    </a:lnTo>
                    <a:lnTo>
                      <a:pt x="1304" y="1613"/>
                    </a:lnTo>
                    <a:lnTo>
                      <a:pt x="1308" y="1620"/>
                    </a:lnTo>
                    <a:lnTo>
                      <a:pt x="1312" y="1625"/>
                    </a:lnTo>
                    <a:lnTo>
                      <a:pt x="1316" y="1631"/>
                    </a:lnTo>
                    <a:lnTo>
                      <a:pt x="1320" y="1637"/>
                    </a:lnTo>
                    <a:lnTo>
                      <a:pt x="1324" y="1642"/>
                    </a:lnTo>
                    <a:lnTo>
                      <a:pt x="1328" y="1647"/>
                    </a:lnTo>
                    <a:lnTo>
                      <a:pt x="1332" y="1652"/>
                    </a:lnTo>
                    <a:lnTo>
                      <a:pt x="1336" y="1659"/>
                    </a:lnTo>
                    <a:lnTo>
                      <a:pt x="1340" y="1663"/>
                    </a:lnTo>
                    <a:lnTo>
                      <a:pt x="1344" y="1668"/>
                    </a:lnTo>
                    <a:lnTo>
                      <a:pt x="1348" y="1673"/>
                    </a:lnTo>
                    <a:lnTo>
                      <a:pt x="1352" y="1678"/>
                    </a:lnTo>
                    <a:lnTo>
                      <a:pt x="1356" y="1684"/>
                    </a:lnTo>
                    <a:lnTo>
                      <a:pt x="1360" y="1689"/>
                    </a:lnTo>
                    <a:lnTo>
                      <a:pt x="1364" y="1694"/>
                    </a:lnTo>
                    <a:lnTo>
                      <a:pt x="1368" y="1699"/>
                    </a:lnTo>
                    <a:lnTo>
                      <a:pt x="1371" y="1703"/>
                    </a:lnTo>
                    <a:lnTo>
                      <a:pt x="1375" y="1707"/>
                    </a:lnTo>
                    <a:lnTo>
                      <a:pt x="1379" y="1713"/>
                    </a:lnTo>
                    <a:lnTo>
                      <a:pt x="1383" y="1718"/>
                    </a:lnTo>
                    <a:lnTo>
                      <a:pt x="1387" y="1722"/>
                    </a:lnTo>
                    <a:lnTo>
                      <a:pt x="1391" y="1726"/>
                    </a:lnTo>
                    <a:lnTo>
                      <a:pt x="1395" y="1731"/>
                    </a:lnTo>
                    <a:lnTo>
                      <a:pt x="1399" y="1735"/>
                    </a:lnTo>
                    <a:lnTo>
                      <a:pt x="1403" y="1738"/>
                    </a:lnTo>
                    <a:lnTo>
                      <a:pt x="1407" y="1744"/>
                    </a:lnTo>
                    <a:lnTo>
                      <a:pt x="1411" y="1748"/>
                    </a:lnTo>
                    <a:lnTo>
                      <a:pt x="1415" y="1751"/>
                    </a:lnTo>
                    <a:lnTo>
                      <a:pt x="1419" y="1754"/>
                    </a:lnTo>
                    <a:lnTo>
                      <a:pt x="1423" y="1759"/>
                    </a:lnTo>
                    <a:lnTo>
                      <a:pt x="1427" y="1762"/>
                    </a:lnTo>
                    <a:lnTo>
                      <a:pt x="1431" y="1766"/>
                    </a:lnTo>
                    <a:lnTo>
                      <a:pt x="1435" y="1770"/>
                    </a:lnTo>
                    <a:lnTo>
                      <a:pt x="1438" y="1773"/>
                    </a:lnTo>
                    <a:lnTo>
                      <a:pt x="1442" y="1776"/>
                    </a:lnTo>
                    <a:lnTo>
                      <a:pt x="1446" y="1781"/>
                    </a:lnTo>
                    <a:lnTo>
                      <a:pt x="1450" y="1785"/>
                    </a:lnTo>
                    <a:lnTo>
                      <a:pt x="1454" y="1789"/>
                    </a:lnTo>
                    <a:lnTo>
                      <a:pt x="1458" y="1791"/>
                    </a:lnTo>
                    <a:lnTo>
                      <a:pt x="1462" y="1794"/>
                    </a:lnTo>
                    <a:lnTo>
                      <a:pt x="1466" y="1798"/>
                    </a:lnTo>
                    <a:lnTo>
                      <a:pt x="1470" y="1800"/>
                    </a:lnTo>
                    <a:lnTo>
                      <a:pt x="1474" y="1803"/>
                    </a:lnTo>
                    <a:lnTo>
                      <a:pt x="1478" y="1806"/>
                    </a:lnTo>
                    <a:lnTo>
                      <a:pt x="1482" y="1808"/>
                    </a:lnTo>
                    <a:lnTo>
                      <a:pt x="1486" y="1811"/>
                    </a:lnTo>
                    <a:lnTo>
                      <a:pt x="1490" y="1815"/>
                    </a:lnTo>
                    <a:lnTo>
                      <a:pt x="1494" y="1816"/>
                    </a:lnTo>
                    <a:lnTo>
                      <a:pt x="1498" y="1818"/>
                    </a:lnTo>
                    <a:lnTo>
                      <a:pt x="1502" y="1822"/>
                    </a:lnTo>
                    <a:lnTo>
                      <a:pt x="1506" y="1824"/>
                    </a:lnTo>
                    <a:lnTo>
                      <a:pt x="1509" y="1826"/>
                    </a:lnTo>
                    <a:lnTo>
                      <a:pt x="1513" y="1830"/>
                    </a:lnTo>
                    <a:lnTo>
                      <a:pt x="1517" y="1832"/>
                    </a:lnTo>
                    <a:lnTo>
                      <a:pt x="1521" y="1833"/>
                    </a:lnTo>
                    <a:lnTo>
                      <a:pt x="1525" y="1836"/>
                    </a:lnTo>
                    <a:lnTo>
                      <a:pt x="1529" y="1837"/>
                    </a:lnTo>
                    <a:lnTo>
                      <a:pt x="1533" y="1838"/>
                    </a:lnTo>
                    <a:lnTo>
                      <a:pt x="1537" y="1841"/>
                    </a:lnTo>
                    <a:lnTo>
                      <a:pt x="1541" y="1842"/>
                    </a:lnTo>
                    <a:lnTo>
                      <a:pt x="1545" y="1846"/>
                    </a:lnTo>
                    <a:lnTo>
                      <a:pt x="1549" y="1846"/>
                    </a:lnTo>
                    <a:lnTo>
                      <a:pt x="1553" y="1848"/>
                    </a:lnTo>
                    <a:lnTo>
                      <a:pt x="1557" y="1851"/>
                    </a:lnTo>
                    <a:lnTo>
                      <a:pt x="1561" y="1851"/>
                    </a:lnTo>
                    <a:lnTo>
                      <a:pt x="1565" y="1853"/>
                    </a:lnTo>
                    <a:lnTo>
                      <a:pt x="1569" y="1855"/>
                    </a:lnTo>
                    <a:lnTo>
                      <a:pt x="1573" y="1855"/>
                    </a:lnTo>
                    <a:lnTo>
                      <a:pt x="1576" y="1855"/>
                    </a:lnTo>
                    <a:lnTo>
                      <a:pt x="1580" y="1856"/>
                    </a:lnTo>
                    <a:lnTo>
                      <a:pt x="1584" y="1859"/>
                    </a:lnTo>
                    <a:lnTo>
                      <a:pt x="1588" y="1860"/>
                    </a:lnTo>
                    <a:lnTo>
                      <a:pt x="1592" y="1861"/>
                    </a:lnTo>
                    <a:lnTo>
                      <a:pt x="1596" y="1861"/>
                    </a:lnTo>
                    <a:lnTo>
                      <a:pt x="1600" y="1861"/>
                    </a:lnTo>
                    <a:lnTo>
                      <a:pt x="1604" y="1863"/>
                    </a:lnTo>
                    <a:lnTo>
                      <a:pt x="1608" y="1864"/>
                    </a:lnTo>
                    <a:lnTo>
                      <a:pt x="1612" y="1864"/>
                    </a:lnTo>
                    <a:lnTo>
                      <a:pt x="1616" y="1864"/>
                    </a:lnTo>
                    <a:lnTo>
                      <a:pt x="1620" y="1863"/>
                    </a:lnTo>
                    <a:lnTo>
                      <a:pt x="1624" y="1864"/>
                    </a:lnTo>
                    <a:lnTo>
                      <a:pt x="1628" y="1864"/>
                    </a:lnTo>
                    <a:lnTo>
                      <a:pt x="1632" y="1865"/>
                    </a:lnTo>
                    <a:lnTo>
                      <a:pt x="1636" y="1864"/>
                    </a:lnTo>
                    <a:lnTo>
                      <a:pt x="1640" y="1867"/>
                    </a:lnTo>
                    <a:lnTo>
                      <a:pt x="1643" y="1864"/>
                    </a:lnTo>
                    <a:lnTo>
                      <a:pt x="1647" y="1866"/>
                    </a:lnTo>
                    <a:lnTo>
                      <a:pt x="1651" y="1865"/>
                    </a:lnTo>
                    <a:lnTo>
                      <a:pt x="1655" y="1866"/>
                    </a:lnTo>
                    <a:lnTo>
                      <a:pt x="1659" y="1865"/>
                    </a:lnTo>
                    <a:lnTo>
                      <a:pt x="1663" y="1864"/>
                    </a:lnTo>
                    <a:lnTo>
                      <a:pt x="1667" y="1865"/>
                    </a:lnTo>
                    <a:lnTo>
                      <a:pt x="1671" y="1865"/>
                    </a:lnTo>
                    <a:lnTo>
                      <a:pt x="1675" y="1863"/>
                    </a:lnTo>
                    <a:lnTo>
                      <a:pt x="1679" y="1862"/>
                    </a:lnTo>
                    <a:lnTo>
                      <a:pt x="1683" y="1863"/>
                    </a:lnTo>
                    <a:lnTo>
                      <a:pt x="1687" y="1862"/>
                    </a:lnTo>
                    <a:lnTo>
                      <a:pt x="1691" y="1861"/>
                    </a:lnTo>
                    <a:lnTo>
                      <a:pt x="1695" y="1861"/>
                    </a:lnTo>
                    <a:lnTo>
                      <a:pt x="1699" y="1860"/>
                    </a:lnTo>
                    <a:lnTo>
                      <a:pt x="1703" y="1858"/>
                    </a:lnTo>
                    <a:lnTo>
                      <a:pt x="1707" y="1857"/>
                    </a:lnTo>
                    <a:lnTo>
                      <a:pt x="1711" y="1857"/>
                    </a:lnTo>
                    <a:lnTo>
                      <a:pt x="1714" y="1856"/>
                    </a:lnTo>
                    <a:lnTo>
                      <a:pt x="1718" y="1854"/>
                    </a:lnTo>
                    <a:lnTo>
                      <a:pt x="1722" y="1852"/>
                    </a:lnTo>
                    <a:lnTo>
                      <a:pt x="1726" y="1851"/>
                    </a:lnTo>
                    <a:lnTo>
                      <a:pt x="1730" y="1850"/>
                    </a:lnTo>
                    <a:lnTo>
                      <a:pt x="1734" y="1848"/>
                    </a:lnTo>
                    <a:lnTo>
                      <a:pt x="1738" y="1847"/>
                    </a:lnTo>
                    <a:lnTo>
                      <a:pt x="1742" y="1846"/>
                    </a:lnTo>
                    <a:lnTo>
                      <a:pt x="1746" y="1843"/>
                    </a:lnTo>
                    <a:lnTo>
                      <a:pt x="1750" y="1843"/>
                    </a:lnTo>
                    <a:lnTo>
                      <a:pt x="1754" y="1841"/>
                    </a:lnTo>
                    <a:lnTo>
                      <a:pt x="1758" y="1838"/>
                    </a:lnTo>
                    <a:lnTo>
                      <a:pt x="1762" y="1838"/>
                    </a:lnTo>
                    <a:lnTo>
                      <a:pt x="1766" y="1836"/>
                    </a:lnTo>
                    <a:lnTo>
                      <a:pt x="1770" y="1832"/>
                    </a:lnTo>
                    <a:lnTo>
                      <a:pt x="1774" y="1832"/>
                    </a:lnTo>
                    <a:lnTo>
                      <a:pt x="1778" y="1830"/>
                    </a:lnTo>
                    <a:lnTo>
                      <a:pt x="1781" y="1828"/>
                    </a:lnTo>
                    <a:lnTo>
                      <a:pt x="1785" y="1825"/>
                    </a:lnTo>
                    <a:lnTo>
                      <a:pt x="1789" y="1822"/>
                    </a:lnTo>
                    <a:lnTo>
                      <a:pt x="1793" y="1821"/>
                    </a:lnTo>
                    <a:lnTo>
                      <a:pt x="1797" y="1818"/>
                    </a:lnTo>
                    <a:lnTo>
                      <a:pt x="1801" y="1814"/>
                    </a:lnTo>
                    <a:lnTo>
                      <a:pt x="1805" y="1815"/>
                    </a:lnTo>
                    <a:lnTo>
                      <a:pt x="1809" y="1811"/>
                    </a:lnTo>
                    <a:lnTo>
                      <a:pt x="1813" y="1809"/>
                    </a:lnTo>
                    <a:lnTo>
                      <a:pt x="1817" y="1806"/>
                    </a:lnTo>
                    <a:lnTo>
                      <a:pt x="1821" y="1804"/>
                    </a:lnTo>
                    <a:lnTo>
                      <a:pt x="1825" y="1800"/>
                    </a:lnTo>
                    <a:lnTo>
                      <a:pt x="1829" y="1797"/>
                    </a:lnTo>
                    <a:lnTo>
                      <a:pt x="1833" y="1797"/>
                    </a:lnTo>
                    <a:lnTo>
                      <a:pt x="1837" y="1792"/>
                    </a:lnTo>
                    <a:lnTo>
                      <a:pt x="1841" y="1790"/>
                    </a:lnTo>
                    <a:lnTo>
                      <a:pt x="1845" y="1787"/>
                    </a:lnTo>
                    <a:lnTo>
                      <a:pt x="1848" y="1784"/>
                    </a:lnTo>
                    <a:lnTo>
                      <a:pt x="1852" y="1781"/>
                    </a:lnTo>
                    <a:lnTo>
                      <a:pt x="1856" y="1778"/>
                    </a:lnTo>
                    <a:lnTo>
                      <a:pt x="1860" y="1774"/>
                    </a:lnTo>
                    <a:lnTo>
                      <a:pt x="1864" y="1771"/>
                    </a:lnTo>
                    <a:lnTo>
                      <a:pt x="1868" y="1768"/>
                    </a:lnTo>
                    <a:lnTo>
                      <a:pt x="1872" y="1764"/>
                    </a:lnTo>
                    <a:lnTo>
                      <a:pt x="1876" y="1761"/>
                    </a:lnTo>
                    <a:lnTo>
                      <a:pt x="1880" y="1758"/>
                    </a:lnTo>
                    <a:lnTo>
                      <a:pt x="1884" y="1756"/>
                    </a:lnTo>
                    <a:lnTo>
                      <a:pt x="1888" y="1751"/>
                    </a:lnTo>
                    <a:lnTo>
                      <a:pt x="1892" y="1747"/>
                    </a:lnTo>
                    <a:lnTo>
                      <a:pt x="1896" y="1744"/>
                    </a:lnTo>
                    <a:lnTo>
                      <a:pt x="1900" y="1740"/>
                    </a:lnTo>
                    <a:lnTo>
                      <a:pt x="1904" y="1737"/>
                    </a:lnTo>
                    <a:lnTo>
                      <a:pt x="1908" y="1733"/>
                    </a:lnTo>
                    <a:lnTo>
                      <a:pt x="1912" y="1729"/>
                    </a:lnTo>
                    <a:lnTo>
                      <a:pt x="1916" y="1726"/>
                    </a:lnTo>
                    <a:lnTo>
                      <a:pt x="1919" y="1722"/>
                    </a:lnTo>
                    <a:lnTo>
                      <a:pt x="1923" y="1719"/>
                    </a:lnTo>
                    <a:lnTo>
                      <a:pt x="1927" y="1714"/>
                    </a:lnTo>
                    <a:lnTo>
                      <a:pt x="1931" y="1709"/>
                    </a:lnTo>
                    <a:lnTo>
                      <a:pt x="1935" y="1706"/>
                    </a:lnTo>
                    <a:lnTo>
                      <a:pt x="1939" y="1703"/>
                    </a:lnTo>
                    <a:lnTo>
                      <a:pt x="1943" y="1697"/>
                    </a:lnTo>
                    <a:lnTo>
                      <a:pt x="1947" y="1695"/>
                    </a:lnTo>
                    <a:lnTo>
                      <a:pt x="1951" y="1690"/>
                    </a:lnTo>
                    <a:lnTo>
                      <a:pt x="1955" y="1685"/>
                    </a:lnTo>
                    <a:lnTo>
                      <a:pt x="1959" y="1683"/>
                    </a:lnTo>
                    <a:lnTo>
                      <a:pt x="1963" y="1677"/>
                    </a:lnTo>
                    <a:lnTo>
                      <a:pt x="1967" y="1673"/>
                    </a:lnTo>
                    <a:lnTo>
                      <a:pt x="1971" y="1669"/>
                    </a:lnTo>
                    <a:lnTo>
                      <a:pt x="1975" y="1664"/>
                    </a:lnTo>
                    <a:lnTo>
                      <a:pt x="1979" y="1660"/>
                    </a:lnTo>
                    <a:lnTo>
                      <a:pt x="1983" y="1656"/>
                    </a:lnTo>
                    <a:lnTo>
                      <a:pt x="1986" y="1653"/>
                    </a:lnTo>
                    <a:lnTo>
                      <a:pt x="1990" y="1648"/>
                    </a:lnTo>
                    <a:lnTo>
                      <a:pt x="1994" y="1643"/>
                    </a:lnTo>
                    <a:lnTo>
                      <a:pt x="1998" y="1638"/>
                    </a:lnTo>
                    <a:lnTo>
                      <a:pt x="2002" y="1634"/>
                    </a:lnTo>
                    <a:lnTo>
                      <a:pt x="2006" y="1629"/>
                    </a:lnTo>
                    <a:lnTo>
                      <a:pt x="2010" y="1624"/>
                    </a:lnTo>
                    <a:lnTo>
                      <a:pt x="2014" y="1619"/>
                    </a:lnTo>
                    <a:lnTo>
                      <a:pt x="2018" y="1614"/>
                    </a:lnTo>
                    <a:lnTo>
                      <a:pt x="2022" y="1610"/>
                    </a:lnTo>
                    <a:lnTo>
                      <a:pt x="2026" y="1605"/>
                    </a:lnTo>
                    <a:lnTo>
                      <a:pt x="2030" y="1601"/>
                    </a:lnTo>
                    <a:lnTo>
                      <a:pt x="2034" y="1596"/>
                    </a:lnTo>
                    <a:lnTo>
                      <a:pt x="2038" y="1591"/>
                    </a:lnTo>
                    <a:lnTo>
                      <a:pt x="2042" y="1585"/>
                    </a:lnTo>
                    <a:lnTo>
                      <a:pt x="2046" y="1581"/>
                    </a:lnTo>
                    <a:lnTo>
                      <a:pt x="2050" y="1577"/>
                    </a:lnTo>
                    <a:lnTo>
                      <a:pt x="2054" y="1573"/>
                    </a:lnTo>
                    <a:lnTo>
                      <a:pt x="2057" y="1566"/>
                    </a:lnTo>
                    <a:lnTo>
                      <a:pt x="2061" y="1562"/>
                    </a:lnTo>
                    <a:lnTo>
                      <a:pt x="2065" y="1557"/>
                    </a:lnTo>
                    <a:lnTo>
                      <a:pt x="2069" y="1553"/>
                    </a:lnTo>
                    <a:lnTo>
                      <a:pt x="2073" y="1545"/>
                    </a:lnTo>
                    <a:lnTo>
                      <a:pt x="2077" y="1541"/>
                    </a:lnTo>
                    <a:lnTo>
                      <a:pt x="2081" y="1537"/>
                    </a:lnTo>
                    <a:lnTo>
                      <a:pt x="2085" y="1532"/>
                    </a:lnTo>
                    <a:lnTo>
                      <a:pt x="2089" y="1526"/>
                    </a:lnTo>
                    <a:lnTo>
                      <a:pt x="2093" y="1520"/>
                    </a:lnTo>
                    <a:lnTo>
                      <a:pt x="2097" y="1516"/>
                    </a:lnTo>
                    <a:lnTo>
                      <a:pt x="2101" y="1511"/>
                    </a:lnTo>
                    <a:lnTo>
                      <a:pt x="2105" y="1506"/>
                    </a:lnTo>
                    <a:lnTo>
                      <a:pt x="2109" y="1501"/>
                    </a:lnTo>
                    <a:lnTo>
                      <a:pt x="2113" y="1494"/>
                    </a:lnTo>
                    <a:lnTo>
                      <a:pt x="2117" y="1489"/>
                    </a:lnTo>
                    <a:lnTo>
                      <a:pt x="2121" y="1484"/>
                    </a:lnTo>
                    <a:lnTo>
                      <a:pt x="2124" y="1477"/>
                    </a:lnTo>
                    <a:lnTo>
                      <a:pt x="2128" y="1474"/>
                    </a:lnTo>
                    <a:lnTo>
                      <a:pt x="2132" y="1468"/>
                    </a:lnTo>
                    <a:lnTo>
                      <a:pt x="2136" y="1462"/>
                    </a:lnTo>
                    <a:lnTo>
                      <a:pt x="2140" y="1457"/>
                    </a:lnTo>
                    <a:lnTo>
                      <a:pt x="2144" y="1451"/>
                    </a:lnTo>
                    <a:lnTo>
                      <a:pt x="2148" y="1446"/>
                    </a:lnTo>
                    <a:lnTo>
                      <a:pt x="2152" y="1439"/>
                    </a:lnTo>
                    <a:lnTo>
                      <a:pt x="2156" y="1436"/>
                    </a:lnTo>
                    <a:lnTo>
                      <a:pt x="2160" y="1430"/>
                    </a:lnTo>
                    <a:lnTo>
                      <a:pt x="2164" y="1424"/>
                    </a:lnTo>
                    <a:lnTo>
                      <a:pt x="2168" y="1418"/>
                    </a:lnTo>
                    <a:lnTo>
                      <a:pt x="2172" y="1413"/>
                    </a:lnTo>
                    <a:lnTo>
                      <a:pt x="2176" y="1407"/>
                    </a:lnTo>
                    <a:lnTo>
                      <a:pt x="2180" y="1401"/>
                    </a:lnTo>
                    <a:lnTo>
                      <a:pt x="2184" y="1397"/>
                    </a:lnTo>
                    <a:lnTo>
                      <a:pt x="2188" y="1391"/>
                    </a:lnTo>
                    <a:lnTo>
                      <a:pt x="2191" y="1385"/>
                    </a:lnTo>
                    <a:lnTo>
                      <a:pt x="2195" y="1379"/>
                    </a:lnTo>
                    <a:lnTo>
                      <a:pt x="2199" y="1373"/>
                    </a:lnTo>
                    <a:lnTo>
                      <a:pt x="2203" y="1366"/>
                    </a:lnTo>
                    <a:lnTo>
                      <a:pt x="2207" y="1361"/>
                    </a:lnTo>
                    <a:lnTo>
                      <a:pt x="2211" y="1356"/>
                    </a:lnTo>
                    <a:lnTo>
                      <a:pt x="2215" y="1350"/>
                    </a:lnTo>
                    <a:lnTo>
                      <a:pt x="2219" y="1344"/>
                    </a:lnTo>
                    <a:lnTo>
                      <a:pt x="2223" y="1340"/>
                    </a:lnTo>
                    <a:lnTo>
                      <a:pt x="2227" y="1334"/>
                    </a:lnTo>
                    <a:lnTo>
                      <a:pt x="2231" y="1328"/>
                    </a:lnTo>
                    <a:lnTo>
                      <a:pt x="2235" y="1323"/>
                    </a:lnTo>
                    <a:lnTo>
                      <a:pt x="2239" y="1316"/>
                    </a:lnTo>
                    <a:lnTo>
                      <a:pt x="2243" y="1311"/>
                    </a:lnTo>
                    <a:lnTo>
                      <a:pt x="2247" y="1305"/>
                    </a:lnTo>
                    <a:lnTo>
                      <a:pt x="2251" y="1300"/>
                    </a:lnTo>
                    <a:lnTo>
                      <a:pt x="2255" y="1294"/>
                    </a:lnTo>
                    <a:lnTo>
                      <a:pt x="2259" y="1288"/>
                    </a:lnTo>
                    <a:lnTo>
                      <a:pt x="2262" y="1283"/>
                    </a:lnTo>
                    <a:lnTo>
                      <a:pt x="2266" y="1276"/>
                    </a:lnTo>
                    <a:lnTo>
                      <a:pt x="2270" y="1271"/>
                    </a:lnTo>
                    <a:lnTo>
                      <a:pt x="2274" y="1266"/>
                    </a:lnTo>
                    <a:lnTo>
                      <a:pt x="2278" y="1259"/>
                    </a:lnTo>
                    <a:lnTo>
                      <a:pt x="2282" y="1254"/>
                    </a:lnTo>
                    <a:lnTo>
                      <a:pt x="2286" y="1247"/>
                    </a:lnTo>
                    <a:lnTo>
                      <a:pt x="2290" y="1241"/>
                    </a:lnTo>
                    <a:lnTo>
                      <a:pt x="2294" y="1236"/>
                    </a:lnTo>
                    <a:lnTo>
                      <a:pt x="2298" y="1231"/>
                    </a:lnTo>
                    <a:lnTo>
                      <a:pt x="2302" y="1225"/>
                    </a:lnTo>
                    <a:lnTo>
                      <a:pt x="2306" y="1218"/>
                    </a:lnTo>
                    <a:lnTo>
                      <a:pt x="2310" y="1211"/>
                    </a:lnTo>
                    <a:lnTo>
                      <a:pt x="2314" y="1206"/>
                    </a:lnTo>
                    <a:lnTo>
                      <a:pt x="2318" y="1201"/>
                    </a:lnTo>
                    <a:lnTo>
                      <a:pt x="2322" y="1195"/>
                    </a:lnTo>
                    <a:lnTo>
                      <a:pt x="2326" y="1189"/>
                    </a:lnTo>
                    <a:lnTo>
                      <a:pt x="2329" y="1184"/>
                    </a:lnTo>
                    <a:lnTo>
                      <a:pt x="2333" y="1178"/>
                    </a:lnTo>
                    <a:lnTo>
                      <a:pt x="2337" y="1171"/>
                    </a:lnTo>
                    <a:lnTo>
                      <a:pt x="2341" y="1165"/>
                    </a:lnTo>
                    <a:lnTo>
                      <a:pt x="2345" y="1160"/>
                    </a:lnTo>
                    <a:lnTo>
                      <a:pt x="2349" y="1153"/>
                    </a:lnTo>
                    <a:lnTo>
                      <a:pt x="2353" y="1148"/>
                    </a:lnTo>
                    <a:lnTo>
                      <a:pt x="2357" y="1143"/>
                    </a:lnTo>
                    <a:lnTo>
                      <a:pt x="2361" y="1136"/>
                    </a:lnTo>
                    <a:lnTo>
                      <a:pt x="2365" y="1132"/>
                    </a:lnTo>
                    <a:lnTo>
                      <a:pt x="2369" y="1124"/>
                    </a:lnTo>
                    <a:lnTo>
                      <a:pt x="2373" y="1119"/>
                    </a:lnTo>
                    <a:lnTo>
                      <a:pt x="2377" y="1113"/>
                    </a:lnTo>
                    <a:lnTo>
                      <a:pt x="2381" y="1108"/>
                    </a:lnTo>
                    <a:lnTo>
                      <a:pt x="2385" y="1101"/>
                    </a:lnTo>
                    <a:lnTo>
                      <a:pt x="2389" y="1097"/>
                    </a:lnTo>
                    <a:lnTo>
                      <a:pt x="2393" y="1091"/>
                    </a:lnTo>
                    <a:lnTo>
                      <a:pt x="2396" y="1084"/>
                    </a:lnTo>
                    <a:lnTo>
                      <a:pt x="2400" y="1079"/>
                    </a:lnTo>
                    <a:lnTo>
                      <a:pt x="2404" y="1071"/>
                    </a:lnTo>
                    <a:lnTo>
                      <a:pt x="2408" y="1067"/>
                    </a:lnTo>
                    <a:lnTo>
                      <a:pt x="2412" y="1061"/>
                    </a:lnTo>
                    <a:lnTo>
                      <a:pt x="2416" y="1055"/>
                    </a:lnTo>
                    <a:lnTo>
                      <a:pt x="2420" y="1051"/>
                    </a:lnTo>
                    <a:lnTo>
                      <a:pt x="2424" y="1044"/>
                    </a:lnTo>
                    <a:lnTo>
                      <a:pt x="2428" y="1038"/>
                    </a:lnTo>
                    <a:lnTo>
                      <a:pt x="2432" y="1033"/>
                    </a:lnTo>
                    <a:lnTo>
                      <a:pt x="2436" y="1027"/>
                    </a:lnTo>
                    <a:lnTo>
                      <a:pt x="2440" y="1022"/>
                    </a:lnTo>
                    <a:lnTo>
                      <a:pt x="2444" y="1015"/>
                    </a:lnTo>
                    <a:lnTo>
                      <a:pt x="2448" y="1009"/>
                    </a:lnTo>
                    <a:lnTo>
                      <a:pt x="2452" y="1004"/>
                    </a:lnTo>
                    <a:lnTo>
                      <a:pt x="2456" y="999"/>
                    </a:lnTo>
                    <a:lnTo>
                      <a:pt x="2460" y="993"/>
                    </a:lnTo>
                    <a:lnTo>
                      <a:pt x="2464" y="987"/>
                    </a:lnTo>
                    <a:lnTo>
                      <a:pt x="2467" y="980"/>
                    </a:lnTo>
                    <a:lnTo>
                      <a:pt x="2471" y="975"/>
                    </a:lnTo>
                    <a:lnTo>
                      <a:pt x="2475" y="969"/>
                    </a:lnTo>
                    <a:lnTo>
                      <a:pt x="2479" y="964"/>
                    </a:lnTo>
                    <a:lnTo>
                      <a:pt x="2483" y="957"/>
                    </a:lnTo>
                    <a:lnTo>
                      <a:pt x="2487" y="953"/>
                    </a:lnTo>
                    <a:lnTo>
                      <a:pt x="2491" y="946"/>
                    </a:lnTo>
                    <a:lnTo>
                      <a:pt x="2495" y="942"/>
                    </a:lnTo>
                    <a:lnTo>
                      <a:pt x="2499" y="936"/>
                    </a:lnTo>
                    <a:lnTo>
                      <a:pt x="2503" y="932"/>
                    </a:lnTo>
                    <a:lnTo>
                      <a:pt x="2507" y="926"/>
                    </a:lnTo>
                    <a:lnTo>
                      <a:pt x="2511" y="919"/>
                    </a:lnTo>
                    <a:lnTo>
                      <a:pt x="2515" y="914"/>
                    </a:lnTo>
                    <a:lnTo>
                      <a:pt x="2519" y="909"/>
                    </a:lnTo>
                    <a:lnTo>
                      <a:pt x="2523" y="902"/>
                    </a:lnTo>
                    <a:lnTo>
                      <a:pt x="2527" y="897"/>
                    </a:lnTo>
                    <a:lnTo>
                      <a:pt x="2531" y="893"/>
                    </a:lnTo>
                    <a:lnTo>
                      <a:pt x="2534" y="886"/>
                    </a:lnTo>
                    <a:lnTo>
                      <a:pt x="2538" y="881"/>
                    </a:lnTo>
                    <a:lnTo>
                      <a:pt x="2542" y="875"/>
                    </a:lnTo>
                    <a:lnTo>
                      <a:pt x="2546" y="870"/>
                    </a:lnTo>
                    <a:lnTo>
                      <a:pt x="2550" y="863"/>
                    </a:lnTo>
                    <a:lnTo>
                      <a:pt x="2554" y="859"/>
                    </a:lnTo>
                    <a:lnTo>
                      <a:pt x="2558" y="854"/>
                    </a:lnTo>
                    <a:lnTo>
                      <a:pt x="2562" y="848"/>
                    </a:lnTo>
                    <a:lnTo>
                      <a:pt x="2566" y="843"/>
                    </a:lnTo>
                    <a:lnTo>
                      <a:pt x="2570" y="838"/>
                    </a:lnTo>
                    <a:lnTo>
                      <a:pt x="2574" y="832"/>
                    </a:lnTo>
                    <a:lnTo>
                      <a:pt x="2578" y="827"/>
                    </a:lnTo>
                    <a:lnTo>
                      <a:pt x="2582" y="821"/>
                    </a:lnTo>
                    <a:lnTo>
                      <a:pt x="2586" y="816"/>
                    </a:lnTo>
                    <a:lnTo>
                      <a:pt x="2590" y="810"/>
                    </a:lnTo>
                    <a:lnTo>
                      <a:pt x="2594" y="806"/>
                    </a:lnTo>
                    <a:lnTo>
                      <a:pt x="2598" y="801"/>
                    </a:lnTo>
                    <a:lnTo>
                      <a:pt x="2602" y="794"/>
                    </a:lnTo>
                    <a:lnTo>
                      <a:pt x="2605" y="789"/>
                    </a:lnTo>
                    <a:lnTo>
                      <a:pt x="2609" y="785"/>
                    </a:lnTo>
                    <a:lnTo>
                      <a:pt x="2613" y="780"/>
                    </a:lnTo>
                    <a:lnTo>
                      <a:pt x="2617" y="776"/>
                    </a:lnTo>
                    <a:lnTo>
                      <a:pt x="2621" y="769"/>
                    </a:lnTo>
                    <a:lnTo>
                      <a:pt x="2625" y="762"/>
                    </a:lnTo>
                    <a:lnTo>
                      <a:pt x="2629" y="759"/>
                    </a:lnTo>
                    <a:lnTo>
                      <a:pt x="2633" y="754"/>
                    </a:lnTo>
                    <a:lnTo>
                      <a:pt x="2637" y="750"/>
                    </a:lnTo>
                    <a:lnTo>
                      <a:pt x="2641" y="742"/>
                    </a:lnTo>
                    <a:lnTo>
                      <a:pt x="2645" y="737"/>
                    </a:lnTo>
                    <a:lnTo>
                      <a:pt x="2649" y="734"/>
                    </a:lnTo>
                    <a:lnTo>
                      <a:pt x="2653" y="728"/>
                    </a:lnTo>
                    <a:lnTo>
                      <a:pt x="2657" y="722"/>
                    </a:lnTo>
                    <a:lnTo>
                      <a:pt x="2661" y="719"/>
                    </a:lnTo>
                    <a:lnTo>
                      <a:pt x="2665" y="712"/>
                    </a:lnTo>
                    <a:lnTo>
                      <a:pt x="2669" y="708"/>
                    </a:lnTo>
                    <a:lnTo>
                      <a:pt x="2672" y="703"/>
                    </a:lnTo>
                    <a:lnTo>
                      <a:pt x="2676" y="697"/>
                    </a:lnTo>
                    <a:lnTo>
                      <a:pt x="2680" y="693"/>
                    </a:lnTo>
                    <a:lnTo>
                      <a:pt x="2684" y="690"/>
                    </a:lnTo>
                    <a:lnTo>
                      <a:pt x="2688" y="682"/>
                    </a:lnTo>
                    <a:lnTo>
                      <a:pt x="2692" y="680"/>
                    </a:lnTo>
                    <a:lnTo>
                      <a:pt x="2696" y="675"/>
                    </a:lnTo>
                    <a:lnTo>
                      <a:pt x="2700" y="669"/>
                    </a:lnTo>
                    <a:lnTo>
                      <a:pt x="2704" y="663"/>
                    </a:lnTo>
                    <a:lnTo>
                      <a:pt x="2708" y="659"/>
                    </a:lnTo>
                    <a:lnTo>
                      <a:pt x="2712" y="654"/>
                    </a:lnTo>
                    <a:lnTo>
                      <a:pt x="2716" y="650"/>
                    </a:lnTo>
                    <a:lnTo>
                      <a:pt x="2720" y="645"/>
                    </a:lnTo>
                    <a:lnTo>
                      <a:pt x="2724" y="641"/>
                    </a:lnTo>
                    <a:lnTo>
                      <a:pt x="2728" y="636"/>
                    </a:lnTo>
                    <a:lnTo>
                      <a:pt x="2732" y="632"/>
                    </a:lnTo>
                    <a:lnTo>
                      <a:pt x="2736" y="626"/>
                    </a:lnTo>
                    <a:lnTo>
                      <a:pt x="2739" y="623"/>
                    </a:lnTo>
                    <a:lnTo>
                      <a:pt x="2743" y="618"/>
                    </a:lnTo>
                    <a:lnTo>
                      <a:pt x="2747" y="613"/>
                    </a:lnTo>
                    <a:lnTo>
                      <a:pt x="2751" y="608"/>
                    </a:lnTo>
                    <a:lnTo>
                      <a:pt x="2755" y="604"/>
                    </a:lnTo>
                    <a:lnTo>
                      <a:pt x="2759" y="599"/>
                    </a:lnTo>
                    <a:lnTo>
                      <a:pt x="2763" y="595"/>
                    </a:lnTo>
                    <a:lnTo>
                      <a:pt x="2767" y="590"/>
                    </a:lnTo>
                    <a:lnTo>
                      <a:pt x="2771" y="586"/>
                    </a:lnTo>
                    <a:lnTo>
                      <a:pt x="2775" y="582"/>
                    </a:lnTo>
                    <a:lnTo>
                      <a:pt x="2779" y="577"/>
                    </a:lnTo>
                    <a:lnTo>
                      <a:pt x="2783" y="572"/>
                    </a:lnTo>
                    <a:lnTo>
                      <a:pt x="2787" y="569"/>
                    </a:lnTo>
                    <a:lnTo>
                      <a:pt x="2791" y="563"/>
                    </a:lnTo>
                    <a:lnTo>
                      <a:pt x="2795" y="559"/>
                    </a:lnTo>
                    <a:lnTo>
                      <a:pt x="2799" y="554"/>
                    </a:lnTo>
                    <a:lnTo>
                      <a:pt x="2803" y="552"/>
                    </a:lnTo>
                    <a:lnTo>
                      <a:pt x="2807" y="548"/>
                    </a:lnTo>
                    <a:lnTo>
                      <a:pt x="2810" y="542"/>
                    </a:lnTo>
                    <a:lnTo>
                      <a:pt x="2814" y="539"/>
                    </a:lnTo>
                    <a:lnTo>
                      <a:pt x="2818" y="534"/>
                    </a:lnTo>
                    <a:lnTo>
                      <a:pt x="2822" y="531"/>
                    </a:lnTo>
                    <a:lnTo>
                      <a:pt x="2826" y="525"/>
                    </a:lnTo>
                    <a:lnTo>
                      <a:pt x="2830" y="521"/>
                    </a:lnTo>
                    <a:lnTo>
                      <a:pt x="2834" y="518"/>
                    </a:lnTo>
                    <a:lnTo>
                      <a:pt x="2838" y="513"/>
                    </a:lnTo>
                    <a:lnTo>
                      <a:pt x="2842" y="509"/>
                    </a:lnTo>
                    <a:lnTo>
                      <a:pt x="2846" y="506"/>
                    </a:lnTo>
                    <a:lnTo>
                      <a:pt x="2850" y="501"/>
                    </a:lnTo>
                    <a:lnTo>
                      <a:pt x="2854" y="497"/>
                    </a:lnTo>
                    <a:lnTo>
                      <a:pt x="2858" y="492"/>
                    </a:lnTo>
                    <a:lnTo>
                      <a:pt x="2862" y="490"/>
                    </a:lnTo>
                    <a:lnTo>
                      <a:pt x="2866" y="485"/>
                    </a:lnTo>
                    <a:lnTo>
                      <a:pt x="2870" y="480"/>
                    </a:lnTo>
                    <a:lnTo>
                      <a:pt x="2874" y="476"/>
                    </a:lnTo>
                    <a:lnTo>
                      <a:pt x="2877" y="472"/>
                    </a:lnTo>
                    <a:lnTo>
                      <a:pt x="2881" y="470"/>
                    </a:lnTo>
                    <a:lnTo>
                      <a:pt x="2885" y="466"/>
                    </a:lnTo>
                    <a:lnTo>
                      <a:pt x="2889" y="462"/>
                    </a:lnTo>
                    <a:lnTo>
                      <a:pt x="2893" y="457"/>
                    </a:lnTo>
                    <a:lnTo>
                      <a:pt x="2897" y="454"/>
                    </a:lnTo>
                    <a:lnTo>
                      <a:pt x="2901" y="450"/>
                    </a:lnTo>
                    <a:lnTo>
                      <a:pt x="2905" y="446"/>
                    </a:lnTo>
                    <a:lnTo>
                      <a:pt x="2909" y="441"/>
                    </a:lnTo>
                    <a:lnTo>
                      <a:pt x="2913" y="439"/>
                    </a:lnTo>
                    <a:lnTo>
                      <a:pt x="2917" y="435"/>
                    </a:lnTo>
                    <a:lnTo>
                      <a:pt x="2921" y="431"/>
                    </a:lnTo>
                    <a:lnTo>
                      <a:pt x="2925" y="428"/>
                    </a:lnTo>
                    <a:lnTo>
                      <a:pt x="2929" y="425"/>
                    </a:lnTo>
                    <a:lnTo>
                      <a:pt x="2933" y="420"/>
                    </a:lnTo>
                    <a:lnTo>
                      <a:pt x="2937" y="416"/>
                    </a:lnTo>
                    <a:lnTo>
                      <a:pt x="2941" y="414"/>
                    </a:lnTo>
                    <a:lnTo>
                      <a:pt x="2944" y="411"/>
                    </a:lnTo>
                    <a:lnTo>
                      <a:pt x="2948" y="405"/>
                    </a:lnTo>
                    <a:lnTo>
                      <a:pt x="2952" y="401"/>
                    </a:lnTo>
                    <a:lnTo>
                      <a:pt x="2956" y="398"/>
                    </a:lnTo>
                    <a:lnTo>
                      <a:pt x="2960" y="395"/>
                    </a:lnTo>
                    <a:lnTo>
                      <a:pt x="2964" y="392"/>
                    </a:lnTo>
                    <a:lnTo>
                      <a:pt x="2968" y="389"/>
                    </a:lnTo>
                    <a:lnTo>
                      <a:pt x="2972" y="384"/>
                    </a:lnTo>
                    <a:lnTo>
                      <a:pt x="2976" y="381"/>
                    </a:lnTo>
                    <a:lnTo>
                      <a:pt x="2980" y="379"/>
                    </a:lnTo>
                    <a:lnTo>
                      <a:pt x="2984" y="374"/>
                    </a:lnTo>
                    <a:lnTo>
                      <a:pt x="2988" y="372"/>
                    </a:lnTo>
                    <a:lnTo>
                      <a:pt x="2992" y="366"/>
                    </a:lnTo>
                    <a:lnTo>
                      <a:pt x="2996" y="365"/>
                    </a:lnTo>
                    <a:lnTo>
                      <a:pt x="3000" y="361"/>
                    </a:lnTo>
                    <a:lnTo>
                      <a:pt x="3004" y="358"/>
                    </a:lnTo>
                    <a:lnTo>
                      <a:pt x="3008" y="356"/>
                    </a:lnTo>
                    <a:lnTo>
                      <a:pt x="3012" y="351"/>
                    </a:lnTo>
                    <a:lnTo>
                      <a:pt x="3015" y="349"/>
                    </a:lnTo>
                    <a:lnTo>
                      <a:pt x="3019" y="345"/>
                    </a:lnTo>
                    <a:lnTo>
                      <a:pt x="3023" y="343"/>
                    </a:lnTo>
                    <a:lnTo>
                      <a:pt x="3027" y="338"/>
                    </a:lnTo>
                    <a:lnTo>
                      <a:pt x="3031" y="336"/>
                    </a:lnTo>
                    <a:lnTo>
                      <a:pt x="3035" y="333"/>
                    </a:lnTo>
                    <a:lnTo>
                      <a:pt x="3039" y="331"/>
                    </a:lnTo>
                    <a:lnTo>
                      <a:pt x="3043" y="325"/>
                    </a:lnTo>
                    <a:lnTo>
                      <a:pt x="3047" y="323"/>
                    </a:lnTo>
                    <a:lnTo>
                      <a:pt x="3051" y="321"/>
                    </a:lnTo>
                    <a:lnTo>
                      <a:pt x="3055" y="316"/>
                    </a:lnTo>
                    <a:lnTo>
                      <a:pt x="3059" y="316"/>
                    </a:lnTo>
                    <a:lnTo>
                      <a:pt x="3063" y="312"/>
                    </a:lnTo>
                    <a:lnTo>
                      <a:pt x="3067" y="308"/>
                    </a:lnTo>
                    <a:lnTo>
                      <a:pt x="3071" y="305"/>
                    </a:lnTo>
                    <a:lnTo>
                      <a:pt x="3075" y="302"/>
                    </a:lnTo>
                    <a:lnTo>
                      <a:pt x="3079" y="301"/>
                    </a:lnTo>
                    <a:lnTo>
                      <a:pt x="3082" y="299"/>
                    </a:lnTo>
                    <a:lnTo>
                      <a:pt x="3086" y="295"/>
                    </a:lnTo>
                    <a:lnTo>
                      <a:pt x="3090" y="292"/>
                    </a:lnTo>
                    <a:lnTo>
                      <a:pt x="3094" y="288"/>
                    </a:lnTo>
                    <a:lnTo>
                      <a:pt x="3098" y="286"/>
                    </a:lnTo>
                    <a:lnTo>
                      <a:pt x="3102" y="282"/>
                    </a:lnTo>
                    <a:lnTo>
                      <a:pt x="3106" y="280"/>
                    </a:lnTo>
                    <a:lnTo>
                      <a:pt x="3110" y="276"/>
                    </a:lnTo>
                    <a:lnTo>
                      <a:pt x="3114" y="275"/>
                    </a:lnTo>
                    <a:lnTo>
                      <a:pt x="3118" y="272"/>
                    </a:lnTo>
                    <a:lnTo>
                      <a:pt x="3122" y="270"/>
                    </a:lnTo>
                    <a:lnTo>
                      <a:pt x="3126" y="268"/>
                    </a:lnTo>
                    <a:lnTo>
                      <a:pt x="3130" y="265"/>
                    </a:lnTo>
                    <a:lnTo>
                      <a:pt x="3134" y="261"/>
                    </a:lnTo>
                    <a:lnTo>
                      <a:pt x="3138" y="259"/>
                    </a:lnTo>
                    <a:lnTo>
                      <a:pt x="3142" y="257"/>
                    </a:lnTo>
                    <a:lnTo>
                      <a:pt x="3146" y="254"/>
                    </a:lnTo>
                    <a:lnTo>
                      <a:pt x="3150" y="2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1" name="Freeform 2763"/>
              <p:cNvSpPr>
                <a:spLocks/>
              </p:cNvSpPr>
              <p:nvPr/>
            </p:nvSpPr>
            <p:spPr bwMode="auto">
              <a:xfrm flipV="1">
                <a:off x="506" y="1131"/>
                <a:ext cx="1814" cy="78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8"/>
                  </a:cxn>
                  <a:cxn ang="0">
                    <a:pos x="303" y="17"/>
                  </a:cxn>
                  <a:cxn ang="0">
                    <a:pos x="354" y="31"/>
                  </a:cxn>
                  <a:cxn ang="0">
                    <a:pos x="406" y="48"/>
                  </a:cxn>
                  <a:cxn ang="0">
                    <a:pos x="457" y="76"/>
                  </a:cxn>
                  <a:cxn ang="0">
                    <a:pos x="508" y="109"/>
                  </a:cxn>
                  <a:cxn ang="0">
                    <a:pos x="559" y="151"/>
                  </a:cxn>
                  <a:cxn ang="0">
                    <a:pos x="611" y="201"/>
                  </a:cxn>
                  <a:cxn ang="0">
                    <a:pos x="662" y="259"/>
                  </a:cxn>
                  <a:cxn ang="0">
                    <a:pos x="713" y="323"/>
                  </a:cxn>
                  <a:cxn ang="0">
                    <a:pos x="764" y="393"/>
                  </a:cxn>
                  <a:cxn ang="0">
                    <a:pos x="816" y="470"/>
                  </a:cxn>
                  <a:cxn ang="0">
                    <a:pos x="867" y="550"/>
                  </a:cxn>
                  <a:cxn ang="0">
                    <a:pos x="918" y="632"/>
                  </a:cxn>
                  <a:cxn ang="0">
                    <a:pos x="969" y="713"/>
                  </a:cxn>
                  <a:cxn ang="0">
                    <a:pos x="1021" y="795"/>
                  </a:cxn>
                  <a:cxn ang="0">
                    <a:pos x="1072" y="878"/>
                  </a:cxn>
                  <a:cxn ang="0">
                    <a:pos x="1123" y="956"/>
                  </a:cxn>
                  <a:cxn ang="0">
                    <a:pos x="1174" y="1030"/>
                  </a:cxn>
                  <a:cxn ang="0">
                    <a:pos x="1226" y="1097"/>
                  </a:cxn>
                  <a:cxn ang="0">
                    <a:pos x="1277" y="1160"/>
                  </a:cxn>
                  <a:cxn ang="0">
                    <a:pos x="1328" y="1213"/>
                  </a:cxn>
                  <a:cxn ang="0">
                    <a:pos x="1379" y="1260"/>
                  </a:cxn>
                  <a:cxn ang="0">
                    <a:pos x="1431" y="1301"/>
                  </a:cxn>
                  <a:cxn ang="0">
                    <a:pos x="1482" y="1329"/>
                  </a:cxn>
                  <a:cxn ang="0">
                    <a:pos x="1533" y="1352"/>
                  </a:cxn>
                  <a:cxn ang="0">
                    <a:pos x="1584" y="1365"/>
                  </a:cxn>
                  <a:cxn ang="0">
                    <a:pos x="1636" y="1367"/>
                  </a:cxn>
                  <a:cxn ang="0">
                    <a:pos x="1687" y="1366"/>
                  </a:cxn>
                  <a:cxn ang="0">
                    <a:pos x="1738" y="1354"/>
                  </a:cxn>
                  <a:cxn ang="0">
                    <a:pos x="1789" y="1335"/>
                  </a:cxn>
                  <a:cxn ang="0">
                    <a:pos x="1841" y="1312"/>
                  </a:cxn>
                  <a:cxn ang="0">
                    <a:pos x="1892" y="1280"/>
                  </a:cxn>
                  <a:cxn ang="0">
                    <a:pos x="1943" y="1242"/>
                  </a:cxn>
                  <a:cxn ang="0">
                    <a:pos x="1994" y="1202"/>
                  </a:cxn>
                  <a:cxn ang="0">
                    <a:pos x="2046" y="1156"/>
                  </a:cxn>
                  <a:cxn ang="0">
                    <a:pos x="2097" y="1108"/>
                  </a:cxn>
                  <a:cxn ang="0">
                    <a:pos x="2148" y="1058"/>
                  </a:cxn>
                  <a:cxn ang="0">
                    <a:pos x="2199" y="1004"/>
                  </a:cxn>
                  <a:cxn ang="0">
                    <a:pos x="2251" y="950"/>
                  </a:cxn>
                  <a:cxn ang="0">
                    <a:pos x="2302" y="893"/>
                  </a:cxn>
                  <a:cxn ang="0">
                    <a:pos x="2353" y="838"/>
                  </a:cxn>
                  <a:cxn ang="0">
                    <a:pos x="2404" y="783"/>
                  </a:cxn>
                  <a:cxn ang="0">
                    <a:pos x="2456" y="728"/>
                  </a:cxn>
                  <a:cxn ang="0">
                    <a:pos x="2507" y="672"/>
                  </a:cxn>
                  <a:cxn ang="0">
                    <a:pos x="2558" y="622"/>
                  </a:cxn>
                  <a:cxn ang="0">
                    <a:pos x="2609" y="571"/>
                  </a:cxn>
                  <a:cxn ang="0">
                    <a:pos x="2661" y="522"/>
                  </a:cxn>
                  <a:cxn ang="0">
                    <a:pos x="2712" y="476"/>
                  </a:cxn>
                  <a:cxn ang="0">
                    <a:pos x="2763" y="432"/>
                  </a:cxn>
                  <a:cxn ang="0">
                    <a:pos x="2814" y="392"/>
                  </a:cxn>
                  <a:cxn ang="0">
                    <a:pos x="2866" y="352"/>
                  </a:cxn>
                  <a:cxn ang="0">
                    <a:pos x="2917" y="315"/>
                  </a:cxn>
                  <a:cxn ang="0">
                    <a:pos x="2968" y="283"/>
                  </a:cxn>
                  <a:cxn ang="0">
                    <a:pos x="3019" y="251"/>
                  </a:cxn>
                  <a:cxn ang="0">
                    <a:pos x="3071" y="222"/>
                  </a:cxn>
                  <a:cxn ang="0">
                    <a:pos x="3122" y="196"/>
                  </a:cxn>
                </a:cxnLst>
                <a:rect l="0" t="0" r="r" b="b"/>
                <a:pathLst>
                  <a:path w="3150" h="1370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0"/>
                    </a:lnTo>
                    <a:lnTo>
                      <a:pt x="90" y="2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7"/>
                    </a:lnTo>
                    <a:lnTo>
                      <a:pt x="232" y="6"/>
                    </a:lnTo>
                    <a:lnTo>
                      <a:pt x="236" y="6"/>
                    </a:lnTo>
                    <a:lnTo>
                      <a:pt x="240" y="5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8"/>
                    </a:lnTo>
                    <a:lnTo>
                      <a:pt x="256" y="9"/>
                    </a:lnTo>
                    <a:lnTo>
                      <a:pt x="260" y="9"/>
                    </a:lnTo>
                    <a:lnTo>
                      <a:pt x="264" y="9"/>
                    </a:lnTo>
                    <a:lnTo>
                      <a:pt x="268" y="11"/>
                    </a:lnTo>
                    <a:lnTo>
                      <a:pt x="272" y="12"/>
                    </a:lnTo>
                    <a:lnTo>
                      <a:pt x="275" y="12"/>
                    </a:lnTo>
                    <a:lnTo>
                      <a:pt x="279" y="12"/>
                    </a:lnTo>
                    <a:lnTo>
                      <a:pt x="283" y="13"/>
                    </a:lnTo>
                    <a:lnTo>
                      <a:pt x="287" y="14"/>
                    </a:lnTo>
                    <a:lnTo>
                      <a:pt x="291" y="14"/>
                    </a:lnTo>
                    <a:lnTo>
                      <a:pt x="295" y="15"/>
                    </a:lnTo>
                    <a:lnTo>
                      <a:pt x="299" y="16"/>
                    </a:lnTo>
                    <a:lnTo>
                      <a:pt x="303" y="17"/>
                    </a:lnTo>
                    <a:lnTo>
                      <a:pt x="307" y="17"/>
                    </a:lnTo>
                    <a:lnTo>
                      <a:pt x="311" y="17"/>
                    </a:lnTo>
                    <a:lnTo>
                      <a:pt x="315" y="19"/>
                    </a:lnTo>
                    <a:lnTo>
                      <a:pt x="319" y="21"/>
                    </a:lnTo>
                    <a:lnTo>
                      <a:pt x="323" y="20"/>
                    </a:lnTo>
                    <a:lnTo>
                      <a:pt x="327" y="22"/>
                    </a:lnTo>
                    <a:lnTo>
                      <a:pt x="331" y="23"/>
                    </a:lnTo>
                    <a:lnTo>
                      <a:pt x="335" y="24"/>
                    </a:lnTo>
                    <a:lnTo>
                      <a:pt x="339" y="26"/>
                    </a:lnTo>
                    <a:lnTo>
                      <a:pt x="342" y="26"/>
                    </a:lnTo>
                    <a:lnTo>
                      <a:pt x="346" y="26"/>
                    </a:lnTo>
                    <a:lnTo>
                      <a:pt x="350" y="28"/>
                    </a:lnTo>
                    <a:lnTo>
                      <a:pt x="354" y="31"/>
                    </a:lnTo>
                    <a:lnTo>
                      <a:pt x="358" y="31"/>
                    </a:lnTo>
                    <a:lnTo>
                      <a:pt x="362" y="33"/>
                    </a:lnTo>
                    <a:lnTo>
                      <a:pt x="366" y="34"/>
                    </a:lnTo>
                    <a:lnTo>
                      <a:pt x="370" y="36"/>
                    </a:lnTo>
                    <a:lnTo>
                      <a:pt x="374" y="37"/>
                    </a:lnTo>
                    <a:lnTo>
                      <a:pt x="378" y="38"/>
                    </a:lnTo>
                    <a:lnTo>
                      <a:pt x="382" y="39"/>
                    </a:lnTo>
                    <a:lnTo>
                      <a:pt x="386" y="40"/>
                    </a:lnTo>
                    <a:lnTo>
                      <a:pt x="390" y="42"/>
                    </a:lnTo>
                    <a:lnTo>
                      <a:pt x="394" y="44"/>
                    </a:lnTo>
                    <a:lnTo>
                      <a:pt x="398" y="45"/>
                    </a:lnTo>
                    <a:lnTo>
                      <a:pt x="402" y="47"/>
                    </a:lnTo>
                    <a:lnTo>
                      <a:pt x="406" y="48"/>
                    </a:lnTo>
                    <a:lnTo>
                      <a:pt x="410" y="51"/>
                    </a:lnTo>
                    <a:lnTo>
                      <a:pt x="413" y="53"/>
                    </a:lnTo>
                    <a:lnTo>
                      <a:pt x="417" y="56"/>
                    </a:lnTo>
                    <a:lnTo>
                      <a:pt x="421" y="56"/>
                    </a:lnTo>
                    <a:lnTo>
                      <a:pt x="425" y="59"/>
                    </a:lnTo>
                    <a:lnTo>
                      <a:pt x="429" y="61"/>
                    </a:lnTo>
                    <a:lnTo>
                      <a:pt x="433" y="62"/>
                    </a:lnTo>
                    <a:lnTo>
                      <a:pt x="437" y="65"/>
                    </a:lnTo>
                    <a:lnTo>
                      <a:pt x="441" y="67"/>
                    </a:lnTo>
                    <a:lnTo>
                      <a:pt x="445" y="70"/>
                    </a:lnTo>
                    <a:lnTo>
                      <a:pt x="449" y="70"/>
                    </a:lnTo>
                    <a:lnTo>
                      <a:pt x="453" y="72"/>
                    </a:lnTo>
                    <a:lnTo>
                      <a:pt x="457" y="76"/>
                    </a:lnTo>
                    <a:lnTo>
                      <a:pt x="461" y="77"/>
                    </a:lnTo>
                    <a:lnTo>
                      <a:pt x="465" y="81"/>
                    </a:lnTo>
                    <a:lnTo>
                      <a:pt x="469" y="84"/>
                    </a:lnTo>
                    <a:lnTo>
                      <a:pt x="473" y="85"/>
                    </a:lnTo>
                    <a:lnTo>
                      <a:pt x="477" y="87"/>
                    </a:lnTo>
                    <a:lnTo>
                      <a:pt x="480" y="90"/>
                    </a:lnTo>
                    <a:lnTo>
                      <a:pt x="484" y="93"/>
                    </a:lnTo>
                    <a:lnTo>
                      <a:pt x="488" y="96"/>
                    </a:lnTo>
                    <a:lnTo>
                      <a:pt x="492" y="97"/>
                    </a:lnTo>
                    <a:lnTo>
                      <a:pt x="496" y="101"/>
                    </a:lnTo>
                    <a:lnTo>
                      <a:pt x="500" y="105"/>
                    </a:lnTo>
                    <a:lnTo>
                      <a:pt x="504" y="105"/>
                    </a:lnTo>
                    <a:lnTo>
                      <a:pt x="508" y="109"/>
                    </a:lnTo>
                    <a:lnTo>
                      <a:pt x="512" y="112"/>
                    </a:lnTo>
                    <a:lnTo>
                      <a:pt x="516" y="114"/>
                    </a:lnTo>
                    <a:lnTo>
                      <a:pt x="520" y="119"/>
                    </a:lnTo>
                    <a:lnTo>
                      <a:pt x="524" y="120"/>
                    </a:lnTo>
                    <a:lnTo>
                      <a:pt x="528" y="123"/>
                    </a:lnTo>
                    <a:lnTo>
                      <a:pt x="532" y="127"/>
                    </a:lnTo>
                    <a:lnTo>
                      <a:pt x="536" y="128"/>
                    </a:lnTo>
                    <a:lnTo>
                      <a:pt x="540" y="135"/>
                    </a:lnTo>
                    <a:lnTo>
                      <a:pt x="544" y="136"/>
                    </a:lnTo>
                    <a:lnTo>
                      <a:pt x="547" y="139"/>
                    </a:lnTo>
                    <a:lnTo>
                      <a:pt x="551" y="144"/>
                    </a:lnTo>
                    <a:lnTo>
                      <a:pt x="555" y="150"/>
                    </a:lnTo>
                    <a:lnTo>
                      <a:pt x="559" y="151"/>
                    </a:lnTo>
                    <a:lnTo>
                      <a:pt x="563" y="155"/>
                    </a:lnTo>
                    <a:lnTo>
                      <a:pt x="567" y="160"/>
                    </a:lnTo>
                    <a:lnTo>
                      <a:pt x="571" y="161"/>
                    </a:lnTo>
                    <a:lnTo>
                      <a:pt x="575" y="166"/>
                    </a:lnTo>
                    <a:lnTo>
                      <a:pt x="579" y="170"/>
                    </a:lnTo>
                    <a:lnTo>
                      <a:pt x="583" y="173"/>
                    </a:lnTo>
                    <a:lnTo>
                      <a:pt x="587" y="177"/>
                    </a:lnTo>
                    <a:lnTo>
                      <a:pt x="591" y="181"/>
                    </a:lnTo>
                    <a:lnTo>
                      <a:pt x="595" y="186"/>
                    </a:lnTo>
                    <a:lnTo>
                      <a:pt x="599" y="190"/>
                    </a:lnTo>
                    <a:lnTo>
                      <a:pt x="603" y="194"/>
                    </a:lnTo>
                    <a:lnTo>
                      <a:pt x="607" y="197"/>
                    </a:lnTo>
                    <a:lnTo>
                      <a:pt x="611" y="201"/>
                    </a:lnTo>
                    <a:lnTo>
                      <a:pt x="615" y="204"/>
                    </a:lnTo>
                    <a:lnTo>
                      <a:pt x="618" y="210"/>
                    </a:lnTo>
                    <a:lnTo>
                      <a:pt x="622" y="214"/>
                    </a:lnTo>
                    <a:lnTo>
                      <a:pt x="626" y="217"/>
                    </a:lnTo>
                    <a:lnTo>
                      <a:pt x="630" y="223"/>
                    </a:lnTo>
                    <a:lnTo>
                      <a:pt x="634" y="227"/>
                    </a:lnTo>
                    <a:lnTo>
                      <a:pt x="638" y="231"/>
                    </a:lnTo>
                    <a:lnTo>
                      <a:pt x="642" y="236"/>
                    </a:lnTo>
                    <a:lnTo>
                      <a:pt x="646" y="240"/>
                    </a:lnTo>
                    <a:lnTo>
                      <a:pt x="650" y="245"/>
                    </a:lnTo>
                    <a:lnTo>
                      <a:pt x="654" y="250"/>
                    </a:lnTo>
                    <a:lnTo>
                      <a:pt x="658" y="254"/>
                    </a:lnTo>
                    <a:lnTo>
                      <a:pt x="662" y="259"/>
                    </a:lnTo>
                    <a:lnTo>
                      <a:pt x="666" y="264"/>
                    </a:lnTo>
                    <a:lnTo>
                      <a:pt x="670" y="267"/>
                    </a:lnTo>
                    <a:lnTo>
                      <a:pt x="674" y="273"/>
                    </a:lnTo>
                    <a:lnTo>
                      <a:pt x="678" y="278"/>
                    </a:lnTo>
                    <a:lnTo>
                      <a:pt x="682" y="283"/>
                    </a:lnTo>
                    <a:lnTo>
                      <a:pt x="685" y="287"/>
                    </a:lnTo>
                    <a:lnTo>
                      <a:pt x="689" y="294"/>
                    </a:lnTo>
                    <a:lnTo>
                      <a:pt x="693" y="298"/>
                    </a:lnTo>
                    <a:lnTo>
                      <a:pt x="697" y="303"/>
                    </a:lnTo>
                    <a:lnTo>
                      <a:pt x="701" y="308"/>
                    </a:lnTo>
                    <a:lnTo>
                      <a:pt x="705" y="313"/>
                    </a:lnTo>
                    <a:lnTo>
                      <a:pt x="709" y="318"/>
                    </a:lnTo>
                    <a:lnTo>
                      <a:pt x="713" y="323"/>
                    </a:lnTo>
                    <a:lnTo>
                      <a:pt x="717" y="328"/>
                    </a:lnTo>
                    <a:lnTo>
                      <a:pt x="721" y="333"/>
                    </a:lnTo>
                    <a:lnTo>
                      <a:pt x="725" y="339"/>
                    </a:lnTo>
                    <a:lnTo>
                      <a:pt x="729" y="343"/>
                    </a:lnTo>
                    <a:lnTo>
                      <a:pt x="733" y="349"/>
                    </a:lnTo>
                    <a:lnTo>
                      <a:pt x="737" y="355"/>
                    </a:lnTo>
                    <a:lnTo>
                      <a:pt x="741" y="361"/>
                    </a:lnTo>
                    <a:lnTo>
                      <a:pt x="745" y="365"/>
                    </a:lnTo>
                    <a:lnTo>
                      <a:pt x="749" y="371"/>
                    </a:lnTo>
                    <a:lnTo>
                      <a:pt x="753" y="378"/>
                    </a:lnTo>
                    <a:lnTo>
                      <a:pt x="756" y="383"/>
                    </a:lnTo>
                    <a:lnTo>
                      <a:pt x="760" y="388"/>
                    </a:lnTo>
                    <a:lnTo>
                      <a:pt x="764" y="393"/>
                    </a:lnTo>
                    <a:lnTo>
                      <a:pt x="768" y="399"/>
                    </a:lnTo>
                    <a:lnTo>
                      <a:pt x="772" y="405"/>
                    </a:lnTo>
                    <a:lnTo>
                      <a:pt x="776" y="410"/>
                    </a:lnTo>
                    <a:lnTo>
                      <a:pt x="780" y="417"/>
                    </a:lnTo>
                    <a:lnTo>
                      <a:pt x="784" y="423"/>
                    </a:lnTo>
                    <a:lnTo>
                      <a:pt x="788" y="428"/>
                    </a:lnTo>
                    <a:lnTo>
                      <a:pt x="792" y="434"/>
                    </a:lnTo>
                    <a:lnTo>
                      <a:pt x="796" y="441"/>
                    </a:lnTo>
                    <a:lnTo>
                      <a:pt x="800" y="447"/>
                    </a:lnTo>
                    <a:lnTo>
                      <a:pt x="804" y="451"/>
                    </a:lnTo>
                    <a:lnTo>
                      <a:pt x="808" y="457"/>
                    </a:lnTo>
                    <a:lnTo>
                      <a:pt x="812" y="463"/>
                    </a:lnTo>
                    <a:lnTo>
                      <a:pt x="816" y="470"/>
                    </a:lnTo>
                    <a:lnTo>
                      <a:pt x="820" y="476"/>
                    </a:lnTo>
                    <a:lnTo>
                      <a:pt x="823" y="482"/>
                    </a:lnTo>
                    <a:lnTo>
                      <a:pt x="827" y="488"/>
                    </a:lnTo>
                    <a:lnTo>
                      <a:pt x="831" y="493"/>
                    </a:lnTo>
                    <a:lnTo>
                      <a:pt x="835" y="501"/>
                    </a:lnTo>
                    <a:lnTo>
                      <a:pt x="839" y="507"/>
                    </a:lnTo>
                    <a:lnTo>
                      <a:pt x="843" y="512"/>
                    </a:lnTo>
                    <a:lnTo>
                      <a:pt x="847" y="519"/>
                    </a:lnTo>
                    <a:lnTo>
                      <a:pt x="851" y="524"/>
                    </a:lnTo>
                    <a:lnTo>
                      <a:pt x="855" y="532"/>
                    </a:lnTo>
                    <a:lnTo>
                      <a:pt x="859" y="538"/>
                    </a:lnTo>
                    <a:lnTo>
                      <a:pt x="863" y="544"/>
                    </a:lnTo>
                    <a:lnTo>
                      <a:pt x="867" y="550"/>
                    </a:lnTo>
                    <a:lnTo>
                      <a:pt x="871" y="557"/>
                    </a:lnTo>
                    <a:lnTo>
                      <a:pt x="875" y="562"/>
                    </a:lnTo>
                    <a:lnTo>
                      <a:pt x="879" y="570"/>
                    </a:lnTo>
                    <a:lnTo>
                      <a:pt x="883" y="574"/>
                    </a:lnTo>
                    <a:lnTo>
                      <a:pt x="887" y="580"/>
                    </a:lnTo>
                    <a:lnTo>
                      <a:pt x="890" y="587"/>
                    </a:lnTo>
                    <a:lnTo>
                      <a:pt x="894" y="593"/>
                    </a:lnTo>
                    <a:lnTo>
                      <a:pt x="898" y="600"/>
                    </a:lnTo>
                    <a:lnTo>
                      <a:pt x="902" y="606"/>
                    </a:lnTo>
                    <a:lnTo>
                      <a:pt x="906" y="612"/>
                    </a:lnTo>
                    <a:lnTo>
                      <a:pt x="910" y="620"/>
                    </a:lnTo>
                    <a:lnTo>
                      <a:pt x="914" y="624"/>
                    </a:lnTo>
                    <a:lnTo>
                      <a:pt x="918" y="632"/>
                    </a:lnTo>
                    <a:lnTo>
                      <a:pt x="922" y="639"/>
                    </a:lnTo>
                    <a:lnTo>
                      <a:pt x="926" y="644"/>
                    </a:lnTo>
                    <a:lnTo>
                      <a:pt x="930" y="650"/>
                    </a:lnTo>
                    <a:lnTo>
                      <a:pt x="934" y="657"/>
                    </a:lnTo>
                    <a:lnTo>
                      <a:pt x="938" y="665"/>
                    </a:lnTo>
                    <a:lnTo>
                      <a:pt x="942" y="669"/>
                    </a:lnTo>
                    <a:lnTo>
                      <a:pt x="946" y="676"/>
                    </a:lnTo>
                    <a:lnTo>
                      <a:pt x="950" y="682"/>
                    </a:lnTo>
                    <a:lnTo>
                      <a:pt x="954" y="689"/>
                    </a:lnTo>
                    <a:lnTo>
                      <a:pt x="958" y="695"/>
                    </a:lnTo>
                    <a:lnTo>
                      <a:pt x="961" y="702"/>
                    </a:lnTo>
                    <a:lnTo>
                      <a:pt x="965" y="708"/>
                    </a:lnTo>
                    <a:lnTo>
                      <a:pt x="969" y="713"/>
                    </a:lnTo>
                    <a:lnTo>
                      <a:pt x="973" y="720"/>
                    </a:lnTo>
                    <a:lnTo>
                      <a:pt x="977" y="728"/>
                    </a:lnTo>
                    <a:lnTo>
                      <a:pt x="981" y="734"/>
                    </a:lnTo>
                    <a:lnTo>
                      <a:pt x="985" y="740"/>
                    </a:lnTo>
                    <a:lnTo>
                      <a:pt x="989" y="745"/>
                    </a:lnTo>
                    <a:lnTo>
                      <a:pt x="993" y="753"/>
                    </a:lnTo>
                    <a:lnTo>
                      <a:pt x="997" y="758"/>
                    </a:lnTo>
                    <a:lnTo>
                      <a:pt x="1001" y="765"/>
                    </a:lnTo>
                    <a:lnTo>
                      <a:pt x="1005" y="773"/>
                    </a:lnTo>
                    <a:lnTo>
                      <a:pt x="1009" y="777"/>
                    </a:lnTo>
                    <a:lnTo>
                      <a:pt x="1013" y="785"/>
                    </a:lnTo>
                    <a:lnTo>
                      <a:pt x="1017" y="790"/>
                    </a:lnTo>
                    <a:lnTo>
                      <a:pt x="1021" y="795"/>
                    </a:lnTo>
                    <a:lnTo>
                      <a:pt x="1025" y="803"/>
                    </a:lnTo>
                    <a:lnTo>
                      <a:pt x="1028" y="810"/>
                    </a:lnTo>
                    <a:lnTo>
                      <a:pt x="1032" y="817"/>
                    </a:lnTo>
                    <a:lnTo>
                      <a:pt x="1036" y="822"/>
                    </a:lnTo>
                    <a:lnTo>
                      <a:pt x="1040" y="828"/>
                    </a:lnTo>
                    <a:lnTo>
                      <a:pt x="1044" y="834"/>
                    </a:lnTo>
                    <a:lnTo>
                      <a:pt x="1048" y="841"/>
                    </a:lnTo>
                    <a:lnTo>
                      <a:pt x="1052" y="848"/>
                    </a:lnTo>
                    <a:lnTo>
                      <a:pt x="1056" y="854"/>
                    </a:lnTo>
                    <a:lnTo>
                      <a:pt x="1060" y="858"/>
                    </a:lnTo>
                    <a:lnTo>
                      <a:pt x="1064" y="866"/>
                    </a:lnTo>
                    <a:lnTo>
                      <a:pt x="1068" y="872"/>
                    </a:lnTo>
                    <a:lnTo>
                      <a:pt x="1072" y="878"/>
                    </a:lnTo>
                    <a:lnTo>
                      <a:pt x="1076" y="884"/>
                    </a:lnTo>
                    <a:lnTo>
                      <a:pt x="1080" y="889"/>
                    </a:lnTo>
                    <a:lnTo>
                      <a:pt x="1084" y="897"/>
                    </a:lnTo>
                    <a:lnTo>
                      <a:pt x="1088" y="901"/>
                    </a:lnTo>
                    <a:lnTo>
                      <a:pt x="1092" y="908"/>
                    </a:lnTo>
                    <a:lnTo>
                      <a:pt x="1095" y="913"/>
                    </a:lnTo>
                    <a:lnTo>
                      <a:pt x="1099" y="920"/>
                    </a:lnTo>
                    <a:lnTo>
                      <a:pt x="1103" y="927"/>
                    </a:lnTo>
                    <a:lnTo>
                      <a:pt x="1107" y="933"/>
                    </a:lnTo>
                    <a:lnTo>
                      <a:pt x="1111" y="937"/>
                    </a:lnTo>
                    <a:lnTo>
                      <a:pt x="1115" y="945"/>
                    </a:lnTo>
                    <a:lnTo>
                      <a:pt x="1119" y="951"/>
                    </a:lnTo>
                    <a:lnTo>
                      <a:pt x="1123" y="956"/>
                    </a:lnTo>
                    <a:lnTo>
                      <a:pt x="1127" y="963"/>
                    </a:lnTo>
                    <a:lnTo>
                      <a:pt x="1131" y="966"/>
                    </a:lnTo>
                    <a:lnTo>
                      <a:pt x="1135" y="975"/>
                    </a:lnTo>
                    <a:lnTo>
                      <a:pt x="1139" y="980"/>
                    </a:lnTo>
                    <a:lnTo>
                      <a:pt x="1143" y="984"/>
                    </a:lnTo>
                    <a:lnTo>
                      <a:pt x="1147" y="990"/>
                    </a:lnTo>
                    <a:lnTo>
                      <a:pt x="1151" y="996"/>
                    </a:lnTo>
                    <a:lnTo>
                      <a:pt x="1155" y="1001"/>
                    </a:lnTo>
                    <a:lnTo>
                      <a:pt x="1159" y="1007"/>
                    </a:lnTo>
                    <a:lnTo>
                      <a:pt x="1163" y="1014"/>
                    </a:lnTo>
                    <a:lnTo>
                      <a:pt x="1166" y="1019"/>
                    </a:lnTo>
                    <a:lnTo>
                      <a:pt x="1170" y="1025"/>
                    </a:lnTo>
                    <a:lnTo>
                      <a:pt x="1174" y="1030"/>
                    </a:lnTo>
                    <a:lnTo>
                      <a:pt x="1178" y="1035"/>
                    </a:lnTo>
                    <a:lnTo>
                      <a:pt x="1182" y="1040"/>
                    </a:lnTo>
                    <a:lnTo>
                      <a:pt x="1186" y="1047"/>
                    </a:lnTo>
                    <a:lnTo>
                      <a:pt x="1190" y="1052"/>
                    </a:lnTo>
                    <a:lnTo>
                      <a:pt x="1194" y="1056"/>
                    </a:lnTo>
                    <a:lnTo>
                      <a:pt x="1198" y="1062"/>
                    </a:lnTo>
                    <a:lnTo>
                      <a:pt x="1202" y="1067"/>
                    </a:lnTo>
                    <a:lnTo>
                      <a:pt x="1206" y="1071"/>
                    </a:lnTo>
                    <a:lnTo>
                      <a:pt x="1210" y="1077"/>
                    </a:lnTo>
                    <a:lnTo>
                      <a:pt x="1214" y="1083"/>
                    </a:lnTo>
                    <a:lnTo>
                      <a:pt x="1218" y="1086"/>
                    </a:lnTo>
                    <a:lnTo>
                      <a:pt x="1222" y="1091"/>
                    </a:lnTo>
                    <a:lnTo>
                      <a:pt x="1226" y="1097"/>
                    </a:lnTo>
                    <a:lnTo>
                      <a:pt x="1230" y="1103"/>
                    </a:lnTo>
                    <a:lnTo>
                      <a:pt x="1233" y="1107"/>
                    </a:lnTo>
                    <a:lnTo>
                      <a:pt x="1237" y="1112"/>
                    </a:lnTo>
                    <a:lnTo>
                      <a:pt x="1241" y="1117"/>
                    </a:lnTo>
                    <a:lnTo>
                      <a:pt x="1245" y="1121"/>
                    </a:lnTo>
                    <a:lnTo>
                      <a:pt x="1249" y="1128"/>
                    </a:lnTo>
                    <a:lnTo>
                      <a:pt x="1253" y="1134"/>
                    </a:lnTo>
                    <a:lnTo>
                      <a:pt x="1257" y="1136"/>
                    </a:lnTo>
                    <a:lnTo>
                      <a:pt x="1261" y="1141"/>
                    </a:lnTo>
                    <a:lnTo>
                      <a:pt x="1265" y="1145"/>
                    </a:lnTo>
                    <a:lnTo>
                      <a:pt x="1269" y="1150"/>
                    </a:lnTo>
                    <a:lnTo>
                      <a:pt x="1273" y="1155"/>
                    </a:lnTo>
                    <a:lnTo>
                      <a:pt x="1277" y="1160"/>
                    </a:lnTo>
                    <a:lnTo>
                      <a:pt x="1281" y="1164"/>
                    </a:lnTo>
                    <a:lnTo>
                      <a:pt x="1285" y="1168"/>
                    </a:lnTo>
                    <a:lnTo>
                      <a:pt x="1289" y="1172"/>
                    </a:lnTo>
                    <a:lnTo>
                      <a:pt x="1293" y="1177"/>
                    </a:lnTo>
                    <a:lnTo>
                      <a:pt x="1297" y="1183"/>
                    </a:lnTo>
                    <a:lnTo>
                      <a:pt x="1301" y="1186"/>
                    </a:lnTo>
                    <a:lnTo>
                      <a:pt x="1304" y="1189"/>
                    </a:lnTo>
                    <a:lnTo>
                      <a:pt x="1308" y="1193"/>
                    </a:lnTo>
                    <a:lnTo>
                      <a:pt x="1312" y="1197"/>
                    </a:lnTo>
                    <a:lnTo>
                      <a:pt x="1316" y="1202"/>
                    </a:lnTo>
                    <a:lnTo>
                      <a:pt x="1320" y="1205"/>
                    </a:lnTo>
                    <a:lnTo>
                      <a:pt x="1324" y="1210"/>
                    </a:lnTo>
                    <a:lnTo>
                      <a:pt x="1328" y="1213"/>
                    </a:lnTo>
                    <a:lnTo>
                      <a:pt x="1332" y="1218"/>
                    </a:lnTo>
                    <a:lnTo>
                      <a:pt x="1336" y="1222"/>
                    </a:lnTo>
                    <a:lnTo>
                      <a:pt x="1340" y="1226"/>
                    </a:lnTo>
                    <a:lnTo>
                      <a:pt x="1344" y="1230"/>
                    </a:lnTo>
                    <a:lnTo>
                      <a:pt x="1348" y="1232"/>
                    </a:lnTo>
                    <a:lnTo>
                      <a:pt x="1352" y="1235"/>
                    </a:lnTo>
                    <a:lnTo>
                      <a:pt x="1356" y="1241"/>
                    </a:lnTo>
                    <a:lnTo>
                      <a:pt x="1360" y="1242"/>
                    </a:lnTo>
                    <a:lnTo>
                      <a:pt x="1364" y="1247"/>
                    </a:lnTo>
                    <a:lnTo>
                      <a:pt x="1368" y="1250"/>
                    </a:lnTo>
                    <a:lnTo>
                      <a:pt x="1371" y="1255"/>
                    </a:lnTo>
                    <a:lnTo>
                      <a:pt x="1375" y="1257"/>
                    </a:lnTo>
                    <a:lnTo>
                      <a:pt x="1379" y="1260"/>
                    </a:lnTo>
                    <a:lnTo>
                      <a:pt x="1383" y="1264"/>
                    </a:lnTo>
                    <a:lnTo>
                      <a:pt x="1387" y="1268"/>
                    </a:lnTo>
                    <a:lnTo>
                      <a:pt x="1391" y="1270"/>
                    </a:lnTo>
                    <a:lnTo>
                      <a:pt x="1395" y="1274"/>
                    </a:lnTo>
                    <a:lnTo>
                      <a:pt x="1399" y="1277"/>
                    </a:lnTo>
                    <a:lnTo>
                      <a:pt x="1403" y="1280"/>
                    </a:lnTo>
                    <a:lnTo>
                      <a:pt x="1407" y="1285"/>
                    </a:lnTo>
                    <a:lnTo>
                      <a:pt x="1411" y="1287"/>
                    </a:lnTo>
                    <a:lnTo>
                      <a:pt x="1415" y="1288"/>
                    </a:lnTo>
                    <a:lnTo>
                      <a:pt x="1419" y="1291"/>
                    </a:lnTo>
                    <a:lnTo>
                      <a:pt x="1423" y="1294"/>
                    </a:lnTo>
                    <a:lnTo>
                      <a:pt x="1427" y="1297"/>
                    </a:lnTo>
                    <a:lnTo>
                      <a:pt x="1431" y="1301"/>
                    </a:lnTo>
                    <a:lnTo>
                      <a:pt x="1435" y="1303"/>
                    </a:lnTo>
                    <a:lnTo>
                      <a:pt x="1438" y="1305"/>
                    </a:lnTo>
                    <a:lnTo>
                      <a:pt x="1442" y="1307"/>
                    </a:lnTo>
                    <a:lnTo>
                      <a:pt x="1446" y="1311"/>
                    </a:lnTo>
                    <a:lnTo>
                      <a:pt x="1450" y="1313"/>
                    </a:lnTo>
                    <a:lnTo>
                      <a:pt x="1454" y="1314"/>
                    </a:lnTo>
                    <a:lnTo>
                      <a:pt x="1458" y="1317"/>
                    </a:lnTo>
                    <a:lnTo>
                      <a:pt x="1462" y="1320"/>
                    </a:lnTo>
                    <a:lnTo>
                      <a:pt x="1466" y="1321"/>
                    </a:lnTo>
                    <a:lnTo>
                      <a:pt x="1470" y="1324"/>
                    </a:lnTo>
                    <a:lnTo>
                      <a:pt x="1474" y="1326"/>
                    </a:lnTo>
                    <a:lnTo>
                      <a:pt x="1478" y="1327"/>
                    </a:lnTo>
                    <a:lnTo>
                      <a:pt x="1482" y="1329"/>
                    </a:lnTo>
                    <a:lnTo>
                      <a:pt x="1486" y="1332"/>
                    </a:lnTo>
                    <a:lnTo>
                      <a:pt x="1490" y="1333"/>
                    </a:lnTo>
                    <a:lnTo>
                      <a:pt x="1494" y="1336"/>
                    </a:lnTo>
                    <a:lnTo>
                      <a:pt x="1498" y="1337"/>
                    </a:lnTo>
                    <a:lnTo>
                      <a:pt x="1502" y="1340"/>
                    </a:lnTo>
                    <a:lnTo>
                      <a:pt x="1506" y="1342"/>
                    </a:lnTo>
                    <a:lnTo>
                      <a:pt x="1509" y="1343"/>
                    </a:lnTo>
                    <a:lnTo>
                      <a:pt x="1513" y="1344"/>
                    </a:lnTo>
                    <a:lnTo>
                      <a:pt x="1517" y="1346"/>
                    </a:lnTo>
                    <a:lnTo>
                      <a:pt x="1521" y="1346"/>
                    </a:lnTo>
                    <a:lnTo>
                      <a:pt x="1525" y="1348"/>
                    </a:lnTo>
                    <a:lnTo>
                      <a:pt x="1529" y="1349"/>
                    </a:lnTo>
                    <a:lnTo>
                      <a:pt x="1533" y="1352"/>
                    </a:lnTo>
                    <a:lnTo>
                      <a:pt x="1537" y="1353"/>
                    </a:lnTo>
                    <a:lnTo>
                      <a:pt x="1541" y="1353"/>
                    </a:lnTo>
                    <a:lnTo>
                      <a:pt x="1545" y="1354"/>
                    </a:lnTo>
                    <a:lnTo>
                      <a:pt x="1549" y="1355"/>
                    </a:lnTo>
                    <a:lnTo>
                      <a:pt x="1553" y="1357"/>
                    </a:lnTo>
                    <a:lnTo>
                      <a:pt x="1557" y="1357"/>
                    </a:lnTo>
                    <a:lnTo>
                      <a:pt x="1561" y="1359"/>
                    </a:lnTo>
                    <a:lnTo>
                      <a:pt x="1565" y="1361"/>
                    </a:lnTo>
                    <a:lnTo>
                      <a:pt x="1569" y="1360"/>
                    </a:lnTo>
                    <a:lnTo>
                      <a:pt x="1573" y="1362"/>
                    </a:lnTo>
                    <a:lnTo>
                      <a:pt x="1576" y="1363"/>
                    </a:lnTo>
                    <a:lnTo>
                      <a:pt x="1580" y="1365"/>
                    </a:lnTo>
                    <a:lnTo>
                      <a:pt x="1584" y="1365"/>
                    </a:lnTo>
                    <a:lnTo>
                      <a:pt x="1588" y="1366"/>
                    </a:lnTo>
                    <a:lnTo>
                      <a:pt x="1592" y="1366"/>
                    </a:lnTo>
                    <a:lnTo>
                      <a:pt x="1596" y="1365"/>
                    </a:lnTo>
                    <a:lnTo>
                      <a:pt x="1600" y="1367"/>
                    </a:lnTo>
                    <a:lnTo>
                      <a:pt x="1604" y="1366"/>
                    </a:lnTo>
                    <a:lnTo>
                      <a:pt x="1608" y="1367"/>
                    </a:lnTo>
                    <a:lnTo>
                      <a:pt x="1612" y="1367"/>
                    </a:lnTo>
                    <a:lnTo>
                      <a:pt x="1616" y="1369"/>
                    </a:lnTo>
                    <a:lnTo>
                      <a:pt x="1620" y="1368"/>
                    </a:lnTo>
                    <a:lnTo>
                      <a:pt x="1624" y="1368"/>
                    </a:lnTo>
                    <a:lnTo>
                      <a:pt x="1628" y="1369"/>
                    </a:lnTo>
                    <a:lnTo>
                      <a:pt x="1632" y="1368"/>
                    </a:lnTo>
                    <a:lnTo>
                      <a:pt x="1636" y="1367"/>
                    </a:lnTo>
                    <a:lnTo>
                      <a:pt x="1640" y="1369"/>
                    </a:lnTo>
                    <a:lnTo>
                      <a:pt x="1643" y="1368"/>
                    </a:lnTo>
                    <a:lnTo>
                      <a:pt x="1647" y="1368"/>
                    </a:lnTo>
                    <a:lnTo>
                      <a:pt x="1651" y="1370"/>
                    </a:lnTo>
                    <a:lnTo>
                      <a:pt x="1655" y="1367"/>
                    </a:lnTo>
                    <a:lnTo>
                      <a:pt x="1659" y="1367"/>
                    </a:lnTo>
                    <a:lnTo>
                      <a:pt x="1663" y="1367"/>
                    </a:lnTo>
                    <a:lnTo>
                      <a:pt x="1667" y="1368"/>
                    </a:lnTo>
                    <a:lnTo>
                      <a:pt x="1671" y="1367"/>
                    </a:lnTo>
                    <a:lnTo>
                      <a:pt x="1675" y="1366"/>
                    </a:lnTo>
                    <a:lnTo>
                      <a:pt x="1679" y="1367"/>
                    </a:lnTo>
                    <a:lnTo>
                      <a:pt x="1683" y="1366"/>
                    </a:lnTo>
                    <a:lnTo>
                      <a:pt x="1687" y="1366"/>
                    </a:lnTo>
                    <a:lnTo>
                      <a:pt x="1691" y="1364"/>
                    </a:lnTo>
                    <a:lnTo>
                      <a:pt x="1695" y="1365"/>
                    </a:lnTo>
                    <a:lnTo>
                      <a:pt x="1699" y="1364"/>
                    </a:lnTo>
                    <a:lnTo>
                      <a:pt x="1703" y="1361"/>
                    </a:lnTo>
                    <a:lnTo>
                      <a:pt x="1707" y="1362"/>
                    </a:lnTo>
                    <a:lnTo>
                      <a:pt x="1711" y="1360"/>
                    </a:lnTo>
                    <a:lnTo>
                      <a:pt x="1714" y="1361"/>
                    </a:lnTo>
                    <a:lnTo>
                      <a:pt x="1718" y="1359"/>
                    </a:lnTo>
                    <a:lnTo>
                      <a:pt x="1722" y="1358"/>
                    </a:lnTo>
                    <a:lnTo>
                      <a:pt x="1726" y="1357"/>
                    </a:lnTo>
                    <a:lnTo>
                      <a:pt x="1730" y="1357"/>
                    </a:lnTo>
                    <a:lnTo>
                      <a:pt x="1734" y="1357"/>
                    </a:lnTo>
                    <a:lnTo>
                      <a:pt x="1738" y="1354"/>
                    </a:lnTo>
                    <a:lnTo>
                      <a:pt x="1742" y="1353"/>
                    </a:lnTo>
                    <a:lnTo>
                      <a:pt x="1746" y="1351"/>
                    </a:lnTo>
                    <a:lnTo>
                      <a:pt x="1750" y="1349"/>
                    </a:lnTo>
                    <a:lnTo>
                      <a:pt x="1754" y="1349"/>
                    </a:lnTo>
                    <a:lnTo>
                      <a:pt x="1758" y="1347"/>
                    </a:lnTo>
                    <a:lnTo>
                      <a:pt x="1762" y="1346"/>
                    </a:lnTo>
                    <a:lnTo>
                      <a:pt x="1766" y="1344"/>
                    </a:lnTo>
                    <a:lnTo>
                      <a:pt x="1770" y="1343"/>
                    </a:lnTo>
                    <a:lnTo>
                      <a:pt x="1774" y="1342"/>
                    </a:lnTo>
                    <a:lnTo>
                      <a:pt x="1778" y="1340"/>
                    </a:lnTo>
                    <a:lnTo>
                      <a:pt x="1781" y="1340"/>
                    </a:lnTo>
                    <a:lnTo>
                      <a:pt x="1785" y="1338"/>
                    </a:lnTo>
                    <a:lnTo>
                      <a:pt x="1789" y="1335"/>
                    </a:lnTo>
                    <a:lnTo>
                      <a:pt x="1793" y="1334"/>
                    </a:lnTo>
                    <a:lnTo>
                      <a:pt x="1797" y="1333"/>
                    </a:lnTo>
                    <a:lnTo>
                      <a:pt x="1801" y="1330"/>
                    </a:lnTo>
                    <a:lnTo>
                      <a:pt x="1805" y="1329"/>
                    </a:lnTo>
                    <a:lnTo>
                      <a:pt x="1809" y="1327"/>
                    </a:lnTo>
                    <a:lnTo>
                      <a:pt x="1813" y="1324"/>
                    </a:lnTo>
                    <a:lnTo>
                      <a:pt x="1817" y="1322"/>
                    </a:lnTo>
                    <a:lnTo>
                      <a:pt x="1821" y="1320"/>
                    </a:lnTo>
                    <a:lnTo>
                      <a:pt x="1825" y="1320"/>
                    </a:lnTo>
                    <a:lnTo>
                      <a:pt x="1829" y="1316"/>
                    </a:lnTo>
                    <a:lnTo>
                      <a:pt x="1833" y="1315"/>
                    </a:lnTo>
                    <a:lnTo>
                      <a:pt x="1837" y="1313"/>
                    </a:lnTo>
                    <a:lnTo>
                      <a:pt x="1841" y="1312"/>
                    </a:lnTo>
                    <a:lnTo>
                      <a:pt x="1845" y="1309"/>
                    </a:lnTo>
                    <a:lnTo>
                      <a:pt x="1848" y="1307"/>
                    </a:lnTo>
                    <a:lnTo>
                      <a:pt x="1852" y="1303"/>
                    </a:lnTo>
                    <a:lnTo>
                      <a:pt x="1856" y="1301"/>
                    </a:lnTo>
                    <a:lnTo>
                      <a:pt x="1860" y="1300"/>
                    </a:lnTo>
                    <a:lnTo>
                      <a:pt x="1864" y="1297"/>
                    </a:lnTo>
                    <a:lnTo>
                      <a:pt x="1868" y="1294"/>
                    </a:lnTo>
                    <a:lnTo>
                      <a:pt x="1872" y="1293"/>
                    </a:lnTo>
                    <a:lnTo>
                      <a:pt x="1876" y="1290"/>
                    </a:lnTo>
                    <a:lnTo>
                      <a:pt x="1880" y="1288"/>
                    </a:lnTo>
                    <a:lnTo>
                      <a:pt x="1884" y="1284"/>
                    </a:lnTo>
                    <a:lnTo>
                      <a:pt x="1888" y="1283"/>
                    </a:lnTo>
                    <a:lnTo>
                      <a:pt x="1892" y="1280"/>
                    </a:lnTo>
                    <a:lnTo>
                      <a:pt x="1896" y="1277"/>
                    </a:lnTo>
                    <a:lnTo>
                      <a:pt x="1900" y="1275"/>
                    </a:lnTo>
                    <a:lnTo>
                      <a:pt x="1904" y="1271"/>
                    </a:lnTo>
                    <a:lnTo>
                      <a:pt x="1908" y="1269"/>
                    </a:lnTo>
                    <a:lnTo>
                      <a:pt x="1912" y="1266"/>
                    </a:lnTo>
                    <a:lnTo>
                      <a:pt x="1916" y="1262"/>
                    </a:lnTo>
                    <a:lnTo>
                      <a:pt x="1919" y="1261"/>
                    </a:lnTo>
                    <a:lnTo>
                      <a:pt x="1923" y="1258"/>
                    </a:lnTo>
                    <a:lnTo>
                      <a:pt x="1927" y="1254"/>
                    </a:lnTo>
                    <a:lnTo>
                      <a:pt x="1931" y="1252"/>
                    </a:lnTo>
                    <a:lnTo>
                      <a:pt x="1935" y="1248"/>
                    </a:lnTo>
                    <a:lnTo>
                      <a:pt x="1939" y="1246"/>
                    </a:lnTo>
                    <a:lnTo>
                      <a:pt x="1943" y="1242"/>
                    </a:lnTo>
                    <a:lnTo>
                      <a:pt x="1947" y="1240"/>
                    </a:lnTo>
                    <a:lnTo>
                      <a:pt x="1951" y="1237"/>
                    </a:lnTo>
                    <a:lnTo>
                      <a:pt x="1955" y="1233"/>
                    </a:lnTo>
                    <a:lnTo>
                      <a:pt x="1959" y="1232"/>
                    </a:lnTo>
                    <a:lnTo>
                      <a:pt x="1963" y="1227"/>
                    </a:lnTo>
                    <a:lnTo>
                      <a:pt x="1967" y="1225"/>
                    </a:lnTo>
                    <a:lnTo>
                      <a:pt x="1971" y="1220"/>
                    </a:lnTo>
                    <a:lnTo>
                      <a:pt x="1975" y="1218"/>
                    </a:lnTo>
                    <a:lnTo>
                      <a:pt x="1979" y="1215"/>
                    </a:lnTo>
                    <a:lnTo>
                      <a:pt x="1983" y="1212"/>
                    </a:lnTo>
                    <a:lnTo>
                      <a:pt x="1986" y="1209"/>
                    </a:lnTo>
                    <a:lnTo>
                      <a:pt x="1990" y="1205"/>
                    </a:lnTo>
                    <a:lnTo>
                      <a:pt x="1994" y="1202"/>
                    </a:lnTo>
                    <a:lnTo>
                      <a:pt x="1998" y="1199"/>
                    </a:lnTo>
                    <a:lnTo>
                      <a:pt x="2002" y="1195"/>
                    </a:lnTo>
                    <a:lnTo>
                      <a:pt x="2006" y="1191"/>
                    </a:lnTo>
                    <a:lnTo>
                      <a:pt x="2010" y="1187"/>
                    </a:lnTo>
                    <a:lnTo>
                      <a:pt x="2014" y="1185"/>
                    </a:lnTo>
                    <a:lnTo>
                      <a:pt x="2018" y="1181"/>
                    </a:lnTo>
                    <a:lnTo>
                      <a:pt x="2022" y="1177"/>
                    </a:lnTo>
                    <a:lnTo>
                      <a:pt x="2026" y="1174"/>
                    </a:lnTo>
                    <a:lnTo>
                      <a:pt x="2030" y="1171"/>
                    </a:lnTo>
                    <a:lnTo>
                      <a:pt x="2034" y="1167"/>
                    </a:lnTo>
                    <a:lnTo>
                      <a:pt x="2038" y="1163"/>
                    </a:lnTo>
                    <a:lnTo>
                      <a:pt x="2042" y="1159"/>
                    </a:lnTo>
                    <a:lnTo>
                      <a:pt x="2046" y="1156"/>
                    </a:lnTo>
                    <a:lnTo>
                      <a:pt x="2050" y="1152"/>
                    </a:lnTo>
                    <a:lnTo>
                      <a:pt x="2054" y="1149"/>
                    </a:lnTo>
                    <a:lnTo>
                      <a:pt x="2057" y="1145"/>
                    </a:lnTo>
                    <a:lnTo>
                      <a:pt x="2061" y="1141"/>
                    </a:lnTo>
                    <a:lnTo>
                      <a:pt x="2065" y="1138"/>
                    </a:lnTo>
                    <a:lnTo>
                      <a:pt x="2069" y="1135"/>
                    </a:lnTo>
                    <a:lnTo>
                      <a:pt x="2073" y="1129"/>
                    </a:lnTo>
                    <a:lnTo>
                      <a:pt x="2077" y="1126"/>
                    </a:lnTo>
                    <a:lnTo>
                      <a:pt x="2081" y="1122"/>
                    </a:lnTo>
                    <a:lnTo>
                      <a:pt x="2085" y="1120"/>
                    </a:lnTo>
                    <a:lnTo>
                      <a:pt x="2089" y="1115"/>
                    </a:lnTo>
                    <a:lnTo>
                      <a:pt x="2093" y="1112"/>
                    </a:lnTo>
                    <a:lnTo>
                      <a:pt x="2097" y="1108"/>
                    </a:lnTo>
                    <a:lnTo>
                      <a:pt x="2101" y="1104"/>
                    </a:lnTo>
                    <a:lnTo>
                      <a:pt x="2105" y="1099"/>
                    </a:lnTo>
                    <a:lnTo>
                      <a:pt x="2109" y="1096"/>
                    </a:lnTo>
                    <a:lnTo>
                      <a:pt x="2113" y="1092"/>
                    </a:lnTo>
                    <a:lnTo>
                      <a:pt x="2117" y="1088"/>
                    </a:lnTo>
                    <a:lnTo>
                      <a:pt x="2121" y="1084"/>
                    </a:lnTo>
                    <a:lnTo>
                      <a:pt x="2124" y="1079"/>
                    </a:lnTo>
                    <a:lnTo>
                      <a:pt x="2128" y="1077"/>
                    </a:lnTo>
                    <a:lnTo>
                      <a:pt x="2132" y="1072"/>
                    </a:lnTo>
                    <a:lnTo>
                      <a:pt x="2136" y="1069"/>
                    </a:lnTo>
                    <a:lnTo>
                      <a:pt x="2140" y="1064"/>
                    </a:lnTo>
                    <a:lnTo>
                      <a:pt x="2144" y="1060"/>
                    </a:lnTo>
                    <a:lnTo>
                      <a:pt x="2148" y="1058"/>
                    </a:lnTo>
                    <a:lnTo>
                      <a:pt x="2152" y="1052"/>
                    </a:lnTo>
                    <a:lnTo>
                      <a:pt x="2156" y="1048"/>
                    </a:lnTo>
                    <a:lnTo>
                      <a:pt x="2160" y="1046"/>
                    </a:lnTo>
                    <a:lnTo>
                      <a:pt x="2164" y="1040"/>
                    </a:lnTo>
                    <a:lnTo>
                      <a:pt x="2168" y="1035"/>
                    </a:lnTo>
                    <a:lnTo>
                      <a:pt x="2172" y="1032"/>
                    </a:lnTo>
                    <a:lnTo>
                      <a:pt x="2176" y="1029"/>
                    </a:lnTo>
                    <a:lnTo>
                      <a:pt x="2180" y="1025"/>
                    </a:lnTo>
                    <a:lnTo>
                      <a:pt x="2184" y="1020"/>
                    </a:lnTo>
                    <a:lnTo>
                      <a:pt x="2188" y="1016"/>
                    </a:lnTo>
                    <a:lnTo>
                      <a:pt x="2191" y="1011"/>
                    </a:lnTo>
                    <a:lnTo>
                      <a:pt x="2195" y="1007"/>
                    </a:lnTo>
                    <a:lnTo>
                      <a:pt x="2199" y="1004"/>
                    </a:lnTo>
                    <a:lnTo>
                      <a:pt x="2203" y="999"/>
                    </a:lnTo>
                    <a:lnTo>
                      <a:pt x="2207" y="995"/>
                    </a:lnTo>
                    <a:lnTo>
                      <a:pt x="2211" y="991"/>
                    </a:lnTo>
                    <a:lnTo>
                      <a:pt x="2215" y="987"/>
                    </a:lnTo>
                    <a:lnTo>
                      <a:pt x="2219" y="984"/>
                    </a:lnTo>
                    <a:lnTo>
                      <a:pt x="2223" y="977"/>
                    </a:lnTo>
                    <a:lnTo>
                      <a:pt x="2227" y="973"/>
                    </a:lnTo>
                    <a:lnTo>
                      <a:pt x="2231" y="970"/>
                    </a:lnTo>
                    <a:lnTo>
                      <a:pt x="2235" y="965"/>
                    </a:lnTo>
                    <a:lnTo>
                      <a:pt x="2239" y="961"/>
                    </a:lnTo>
                    <a:lnTo>
                      <a:pt x="2243" y="957"/>
                    </a:lnTo>
                    <a:lnTo>
                      <a:pt x="2247" y="953"/>
                    </a:lnTo>
                    <a:lnTo>
                      <a:pt x="2251" y="950"/>
                    </a:lnTo>
                    <a:lnTo>
                      <a:pt x="2255" y="944"/>
                    </a:lnTo>
                    <a:lnTo>
                      <a:pt x="2259" y="940"/>
                    </a:lnTo>
                    <a:lnTo>
                      <a:pt x="2262" y="936"/>
                    </a:lnTo>
                    <a:lnTo>
                      <a:pt x="2266" y="931"/>
                    </a:lnTo>
                    <a:lnTo>
                      <a:pt x="2270" y="927"/>
                    </a:lnTo>
                    <a:lnTo>
                      <a:pt x="2274" y="924"/>
                    </a:lnTo>
                    <a:lnTo>
                      <a:pt x="2278" y="919"/>
                    </a:lnTo>
                    <a:lnTo>
                      <a:pt x="2282" y="915"/>
                    </a:lnTo>
                    <a:lnTo>
                      <a:pt x="2286" y="910"/>
                    </a:lnTo>
                    <a:lnTo>
                      <a:pt x="2290" y="906"/>
                    </a:lnTo>
                    <a:lnTo>
                      <a:pt x="2294" y="901"/>
                    </a:lnTo>
                    <a:lnTo>
                      <a:pt x="2298" y="897"/>
                    </a:lnTo>
                    <a:lnTo>
                      <a:pt x="2302" y="893"/>
                    </a:lnTo>
                    <a:lnTo>
                      <a:pt x="2306" y="890"/>
                    </a:lnTo>
                    <a:lnTo>
                      <a:pt x="2310" y="883"/>
                    </a:lnTo>
                    <a:lnTo>
                      <a:pt x="2314" y="880"/>
                    </a:lnTo>
                    <a:lnTo>
                      <a:pt x="2318" y="876"/>
                    </a:lnTo>
                    <a:lnTo>
                      <a:pt x="2322" y="871"/>
                    </a:lnTo>
                    <a:lnTo>
                      <a:pt x="2326" y="868"/>
                    </a:lnTo>
                    <a:lnTo>
                      <a:pt x="2329" y="863"/>
                    </a:lnTo>
                    <a:lnTo>
                      <a:pt x="2333" y="858"/>
                    </a:lnTo>
                    <a:lnTo>
                      <a:pt x="2337" y="854"/>
                    </a:lnTo>
                    <a:lnTo>
                      <a:pt x="2341" y="852"/>
                    </a:lnTo>
                    <a:lnTo>
                      <a:pt x="2345" y="846"/>
                    </a:lnTo>
                    <a:lnTo>
                      <a:pt x="2349" y="842"/>
                    </a:lnTo>
                    <a:lnTo>
                      <a:pt x="2353" y="838"/>
                    </a:lnTo>
                    <a:lnTo>
                      <a:pt x="2357" y="833"/>
                    </a:lnTo>
                    <a:lnTo>
                      <a:pt x="2361" y="829"/>
                    </a:lnTo>
                    <a:lnTo>
                      <a:pt x="2365" y="825"/>
                    </a:lnTo>
                    <a:lnTo>
                      <a:pt x="2369" y="821"/>
                    </a:lnTo>
                    <a:lnTo>
                      <a:pt x="2373" y="817"/>
                    </a:lnTo>
                    <a:lnTo>
                      <a:pt x="2377" y="812"/>
                    </a:lnTo>
                    <a:lnTo>
                      <a:pt x="2381" y="808"/>
                    </a:lnTo>
                    <a:lnTo>
                      <a:pt x="2385" y="803"/>
                    </a:lnTo>
                    <a:lnTo>
                      <a:pt x="2389" y="799"/>
                    </a:lnTo>
                    <a:lnTo>
                      <a:pt x="2393" y="795"/>
                    </a:lnTo>
                    <a:lnTo>
                      <a:pt x="2396" y="790"/>
                    </a:lnTo>
                    <a:lnTo>
                      <a:pt x="2400" y="787"/>
                    </a:lnTo>
                    <a:lnTo>
                      <a:pt x="2404" y="783"/>
                    </a:lnTo>
                    <a:lnTo>
                      <a:pt x="2408" y="778"/>
                    </a:lnTo>
                    <a:lnTo>
                      <a:pt x="2412" y="774"/>
                    </a:lnTo>
                    <a:lnTo>
                      <a:pt x="2416" y="768"/>
                    </a:lnTo>
                    <a:lnTo>
                      <a:pt x="2420" y="765"/>
                    </a:lnTo>
                    <a:lnTo>
                      <a:pt x="2424" y="761"/>
                    </a:lnTo>
                    <a:lnTo>
                      <a:pt x="2428" y="757"/>
                    </a:lnTo>
                    <a:lnTo>
                      <a:pt x="2432" y="752"/>
                    </a:lnTo>
                    <a:lnTo>
                      <a:pt x="2436" y="749"/>
                    </a:lnTo>
                    <a:lnTo>
                      <a:pt x="2440" y="744"/>
                    </a:lnTo>
                    <a:lnTo>
                      <a:pt x="2444" y="740"/>
                    </a:lnTo>
                    <a:lnTo>
                      <a:pt x="2448" y="736"/>
                    </a:lnTo>
                    <a:lnTo>
                      <a:pt x="2452" y="730"/>
                    </a:lnTo>
                    <a:lnTo>
                      <a:pt x="2456" y="728"/>
                    </a:lnTo>
                    <a:lnTo>
                      <a:pt x="2460" y="722"/>
                    </a:lnTo>
                    <a:lnTo>
                      <a:pt x="2464" y="718"/>
                    </a:lnTo>
                    <a:lnTo>
                      <a:pt x="2467" y="714"/>
                    </a:lnTo>
                    <a:lnTo>
                      <a:pt x="2471" y="711"/>
                    </a:lnTo>
                    <a:lnTo>
                      <a:pt x="2475" y="706"/>
                    </a:lnTo>
                    <a:lnTo>
                      <a:pt x="2479" y="701"/>
                    </a:lnTo>
                    <a:lnTo>
                      <a:pt x="2483" y="698"/>
                    </a:lnTo>
                    <a:lnTo>
                      <a:pt x="2487" y="693"/>
                    </a:lnTo>
                    <a:lnTo>
                      <a:pt x="2491" y="690"/>
                    </a:lnTo>
                    <a:lnTo>
                      <a:pt x="2495" y="686"/>
                    </a:lnTo>
                    <a:lnTo>
                      <a:pt x="2499" y="681"/>
                    </a:lnTo>
                    <a:lnTo>
                      <a:pt x="2503" y="678"/>
                    </a:lnTo>
                    <a:lnTo>
                      <a:pt x="2507" y="672"/>
                    </a:lnTo>
                    <a:lnTo>
                      <a:pt x="2511" y="670"/>
                    </a:lnTo>
                    <a:lnTo>
                      <a:pt x="2515" y="665"/>
                    </a:lnTo>
                    <a:lnTo>
                      <a:pt x="2519" y="662"/>
                    </a:lnTo>
                    <a:lnTo>
                      <a:pt x="2523" y="659"/>
                    </a:lnTo>
                    <a:lnTo>
                      <a:pt x="2527" y="654"/>
                    </a:lnTo>
                    <a:lnTo>
                      <a:pt x="2531" y="649"/>
                    </a:lnTo>
                    <a:lnTo>
                      <a:pt x="2534" y="646"/>
                    </a:lnTo>
                    <a:lnTo>
                      <a:pt x="2538" y="641"/>
                    </a:lnTo>
                    <a:lnTo>
                      <a:pt x="2542" y="638"/>
                    </a:lnTo>
                    <a:lnTo>
                      <a:pt x="2546" y="633"/>
                    </a:lnTo>
                    <a:lnTo>
                      <a:pt x="2550" y="630"/>
                    </a:lnTo>
                    <a:lnTo>
                      <a:pt x="2554" y="626"/>
                    </a:lnTo>
                    <a:lnTo>
                      <a:pt x="2558" y="622"/>
                    </a:lnTo>
                    <a:lnTo>
                      <a:pt x="2562" y="617"/>
                    </a:lnTo>
                    <a:lnTo>
                      <a:pt x="2566" y="613"/>
                    </a:lnTo>
                    <a:lnTo>
                      <a:pt x="2570" y="610"/>
                    </a:lnTo>
                    <a:lnTo>
                      <a:pt x="2574" y="606"/>
                    </a:lnTo>
                    <a:lnTo>
                      <a:pt x="2578" y="602"/>
                    </a:lnTo>
                    <a:lnTo>
                      <a:pt x="2582" y="599"/>
                    </a:lnTo>
                    <a:lnTo>
                      <a:pt x="2586" y="595"/>
                    </a:lnTo>
                    <a:lnTo>
                      <a:pt x="2590" y="591"/>
                    </a:lnTo>
                    <a:lnTo>
                      <a:pt x="2594" y="587"/>
                    </a:lnTo>
                    <a:lnTo>
                      <a:pt x="2598" y="582"/>
                    </a:lnTo>
                    <a:lnTo>
                      <a:pt x="2602" y="580"/>
                    </a:lnTo>
                    <a:lnTo>
                      <a:pt x="2605" y="575"/>
                    </a:lnTo>
                    <a:lnTo>
                      <a:pt x="2609" y="571"/>
                    </a:lnTo>
                    <a:lnTo>
                      <a:pt x="2613" y="568"/>
                    </a:lnTo>
                    <a:lnTo>
                      <a:pt x="2617" y="564"/>
                    </a:lnTo>
                    <a:lnTo>
                      <a:pt x="2621" y="560"/>
                    </a:lnTo>
                    <a:lnTo>
                      <a:pt x="2625" y="556"/>
                    </a:lnTo>
                    <a:lnTo>
                      <a:pt x="2629" y="552"/>
                    </a:lnTo>
                    <a:lnTo>
                      <a:pt x="2633" y="548"/>
                    </a:lnTo>
                    <a:lnTo>
                      <a:pt x="2637" y="545"/>
                    </a:lnTo>
                    <a:lnTo>
                      <a:pt x="2641" y="543"/>
                    </a:lnTo>
                    <a:lnTo>
                      <a:pt x="2645" y="537"/>
                    </a:lnTo>
                    <a:lnTo>
                      <a:pt x="2649" y="534"/>
                    </a:lnTo>
                    <a:lnTo>
                      <a:pt x="2653" y="531"/>
                    </a:lnTo>
                    <a:lnTo>
                      <a:pt x="2657" y="527"/>
                    </a:lnTo>
                    <a:lnTo>
                      <a:pt x="2661" y="522"/>
                    </a:lnTo>
                    <a:lnTo>
                      <a:pt x="2665" y="520"/>
                    </a:lnTo>
                    <a:lnTo>
                      <a:pt x="2669" y="516"/>
                    </a:lnTo>
                    <a:lnTo>
                      <a:pt x="2672" y="512"/>
                    </a:lnTo>
                    <a:lnTo>
                      <a:pt x="2676" y="508"/>
                    </a:lnTo>
                    <a:lnTo>
                      <a:pt x="2680" y="505"/>
                    </a:lnTo>
                    <a:lnTo>
                      <a:pt x="2684" y="501"/>
                    </a:lnTo>
                    <a:lnTo>
                      <a:pt x="2688" y="497"/>
                    </a:lnTo>
                    <a:lnTo>
                      <a:pt x="2692" y="493"/>
                    </a:lnTo>
                    <a:lnTo>
                      <a:pt x="2696" y="492"/>
                    </a:lnTo>
                    <a:lnTo>
                      <a:pt x="2700" y="486"/>
                    </a:lnTo>
                    <a:lnTo>
                      <a:pt x="2704" y="485"/>
                    </a:lnTo>
                    <a:lnTo>
                      <a:pt x="2708" y="480"/>
                    </a:lnTo>
                    <a:lnTo>
                      <a:pt x="2712" y="476"/>
                    </a:lnTo>
                    <a:lnTo>
                      <a:pt x="2716" y="473"/>
                    </a:lnTo>
                    <a:lnTo>
                      <a:pt x="2720" y="470"/>
                    </a:lnTo>
                    <a:lnTo>
                      <a:pt x="2724" y="466"/>
                    </a:lnTo>
                    <a:lnTo>
                      <a:pt x="2728" y="463"/>
                    </a:lnTo>
                    <a:lnTo>
                      <a:pt x="2732" y="460"/>
                    </a:lnTo>
                    <a:lnTo>
                      <a:pt x="2736" y="456"/>
                    </a:lnTo>
                    <a:lnTo>
                      <a:pt x="2739" y="452"/>
                    </a:lnTo>
                    <a:lnTo>
                      <a:pt x="2743" y="449"/>
                    </a:lnTo>
                    <a:lnTo>
                      <a:pt x="2747" y="446"/>
                    </a:lnTo>
                    <a:lnTo>
                      <a:pt x="2751" y="443"/>
                    </a:lnTo>
                    <a:lnTo>
                      <a:pt x="2755" y="439"/>
                    </a:lnTo>
                    <a:lnTo>
                      <a:pt x="2759" y="435"/>
                    </a:lnTo>
                    <a:lnTo>
                      <a:pt x="2763" y="432"/>
                    </a:lnTo>
                    <a:lnTo>
                      <a:pt x="2767" y="429"/>
                    </a:lnTo>
                    <a:lnTo>
                      <a:pt x="2771" y="428"/>
                    </a:lnTo>
                    <a:lnTo>
                      <a:pt x="2775" y="423"/>
                    </a:lnTo>
                    <a:lnTo>
                      <a:pt x="2779" y="420"/>
                    </a:lnTo>
                    <a:lnTo>
                      <a:pt x="2783" y="417"/>
                    </a:lnTo>
                    <a:lnTo>
                      <a:pt x="2787" y="414"/>
                    </a:lnTo>
                    <a:lnTo>
                      <a:pt x="2791" y="410"/>
                    </a:lnTo>
                    <a:lnTo>
                      <a:pt x="2795" y="407"/>
                    </a:lnTo>
                    <a:lnTo>
                      <a:pt x="2799" y="404"/>
                    </a:lnTo>
                    <a:lnTo>
                      <a:pt x="2803" y="401"/>
                    </a:lnTo>
                    <a:lnTo>
                      <a:pt x="2807" y="396"/>
                    </a:lnTo>
                    <a:lnTo>
                      <a:pt x="2810" y="395"/>
                    </a:lnTo>
                    <a:lnTo>
                      <a:pt x="2814" y="392"/>
                    </a:lnTo>
                    <a:lnTo>
                      <a:pt x="2818" y="388"/>
                    </a:lnTo>
                    <a:lnTo>
                      <a:pt x="2822" y="387"/>
                    </a:lnTo>
                    <a:lnTo>
                      <a:pt x="2826" y="382"/>
                    </a:lnTo>
                    <a:lnTo>
                      <a:pt x="2830" y="380"/>
                    </a:lnTo>
                    <a:lnTo>
                      <a:pt x="2834" y="377"/>
                    </a:lnTo>
                    <a:lnTo>
                      <a:pt x="2838" y="373"/>
                    </a:lnTo>
                    <a:lnTo>
                      <a:pt x="2842" y="370"/>
                    </a:lnTo>
                    <a:lnTo>
                      <a:pt x="2846" y="367"/>
                    </a:lnTo>
                    <a:lnTo>
                      <a:pt x="2850" y="364"/>
                    </a:lnTo>
                    <a:lnTo>
                      <a:pt x="2854" y="361"/>
                    </a:lnTo>
                    <a:lnTo>
                      <a:pt x="2858" y="359"/>
                    </a:lnTo>
                    <a:lnTo>
                      <a:pt x="2862" y="355"/>
                    </a:lnTo>
                    <a:lnTo>
                      <a:pt x="2866" y="352"/>
                    </a:lnTo>
                    <a:lnTo>
                      <a:pt x="2870" y="350"/>
                    </a:lnTo>
                    <a:lnTo>
                      <a:pt x="2874" y="346"/>
                    </a:lnTo>
                    <a:lnTo>
                      <a:pt x="2877" y="344"/>
                    </a:lnTo>
                    <a:lnTo>
                      <a:pt x="2881" y="341"/>
                    </a:lnTo>
                    <a:lnTo>
                      <a:pt x="2885" y="338"/>
                    </a:lnTo>
                    <a:lnTo>
                      <a:pt x="2889" y="336"/>
                    </a:lnTo>
                    <a:lnTo>
                      <a:pt x="2893" y="332"/>
                    </a:lnTo>
                    <a:lnTo>
                      <a:pt x="2897" y="330"/>
                    </a:lnTo>
                    <a:lnTo>
                      <a:pt x="2901" y="329"/>
                    </a:lnTo>
                    <a:lnTo>
                      <a:pt x="2905" y="325"/>
                    </a:lnTo>
                    <a:lnTo>
                      <a:pt x="2909" y="322"/>
                    </a:lnTo>
                    <a:lnTo>
                      <a:pt x="2913" y="317"/>
                    </a:lnTo>
                    <a:lnTo>
                      <a:pt x="2917" y="315"/>
                    </a:lnTo>
                    <a:lnTo>
                      <a:pt x="2921" y="314"/>
                    </a:lnTo>
                    <a:lnTo>
                      <a:pt x="2925" y="311"/>
                    </a:lnTo>
                    <a:lnTo>
                      <a:pt x="2929" y="309"/>
                    </a:lnTo>
                    <a:lnTo>
                      <a:pt x="2933" y="306"/>
                    </a:lnTo>
                    <a:lnTo>
                      <a:pt x="2937" y="303"/>
                    </a:lnTo>
                    <a:lnTo>
                      <a:pt x="2941" y="300"/>
                    </a:lnTo>
                    <a:lnTo>
                      <a:pt x="2944" y="298"/>
                    </a:lnTo>
                    <a:lnTo>
                      <a:pt x="2948" y="296"/>
                    </a:lnTo>
                    <a:lnTo>
                      <a:pt x="2952" y="291"/>
                    </a:lnTo>
                    <a:lnTo>
                      <a:pt x="2956" y="291"/>
                    </a:lnTo>
                    <a:lnTo>
                      <a:pt x="2960" y="287"/>
                    </a:lnTo>
                    <a:lnTo>
                      <a:pt x="2964" y="283"/>
                    </a:lnTo>
                    <a:lnTo>
                      <a:pt x="2968" y="283"/>
                    </a:lnTo>
                    <a:lnTo>
                      <a:pt x="2972" y="279"/>
                    </a:lnTo>
                    <a:lnTo>
                      <a:pt x="2976" y="276"/>
                    </a:lnTo>
                    <a:lnTo>
                      <a:pt x="2980" y="274"/>
                    </a:lnTo>
                    <a:lnTo>
                      <a:pt x="2984" y="273"/>
                    </a:lnTo>
                    <a:lnTo>
                      <a:pt x="2988" y="269"/>
                    </a:lnTo>
                    <a:lnTo>
                      <a:pt x="2992" y="268"/>
                    </a:lnTo>
                    <a:lnTo>
                      <a:pt x="2996" y="266"/>
                    </a:lnTo>
                    <a:lnTo>
                      <a:pt x="3000" y="263"/>
                    </a:lnTo>
                    <a:lnTo>
                      <a:pt x="3004" y="259"/>
                    </a:lnTo>
                    <a:lnTo>
                      <a:pt x="3008" y="257"/>
                    </a:lnTo>
                    <a:lnTo>
                      <a:pt x="3012" y="255"/>
                    </a:lnTo>
                    <a:lnTo>
                      <a:pt x="3015" y="253"/>
                    </a:lnTo>
                    <a:lnTo>
                      <a:pt x="3019" y="251"/>
                    </a:lnTo>
                    <a:lnTo>
                      <a:pt x="3023" y="249"/>
                    </a:lnTo>
                    <a:lnTo>
                      <a:pt x="3027" y="246"/>
                    </a:lnTo>
                    <a:lnTo>
                      <a:pt x="3031" y="244"/>
                    </a:lnTo>
                    <a:lnTo>
                      <a:pt x="3035" y="243"/>
                    </a:lnTo>
                    <a:lnTo>
                      <a:pt x="3039" y="239"/>
                    </a:lnTo>
                    <a:lnTo>
                      <a:pt x="3043" y="237"/>
                    </a:lnTo>
                    <a:lnTo>
                      <a:pt x="3047" y="235"/>
                    </a:lnTo>
                    <a:lnTo>
                      <a:pt x="3051" y="231"/>
                    </a:lnTo>
                    <a:lnTo>
                      <a:pt x="3055" y="230"/>
                    </a:lnTo>
                    <a:lnTo>
                      <a:pt x="3059" y="229"/>
                    </a:lnTo>
                    <a:lnTo>
                      <a:pt x="3063" y="226"/>
                    </a:lnTo>
                    <a:lnTo>
                      <a:pt x="3067" y="224"/>
                    </a:lnTo>
                    <a:lnTo>
                      <a:pt x="3071" y="222"/>
                    </a:lnTo>
                    <a:lnTo>
                      <a:pt x="3075" y="219"/>
                    </a:lnTo>
                    <a:lnTo>
                      <a:pt x="3079" y="217"/>
                    </a:lnTo>
                    <a:lnTo>
                      <a:pt x="3082" y="215"/>
                    </a:lnTo>
                    <a:lnTo>
                      <a:pt x="3086" y="214"/>
                    </a:lnTo>
                    <a:lnTo>
                      <a:pt x="3090" y="211"/>
                    </a:lnTo>
                    <a:lnTo>
                      <a:pt x="3094" y="209"/>
                    </a:lnTo>
                    <a:lnTo>
                      <a:pt x="3098" y="207"/>
                    </a:lnTo>
                    <a:lnTo>
                      <a:pt x="3102" y="205"/>
                    </a:lnTo>
                    <a:lnTo>
                      <a:pt x="3106" y="203"/>
                    </a:lnTo>
                    <a:lnTo>
                      <a:pt x="3110" y="202"/>
                    </a:lnTo>
                    <a:lnTo>
                      <a:pt x="3114" y="201"/>
                    </a:lnTo>
                    <a:lnTo>
                      <a:pt x="3118" y="197"/>
                    </a:lnTo>
                    <a:lnTo>
                      <a:pt x="3122" y="196"/>
                    </a:lnTo>
                    <a:lnTo>
                      <a:pt x="3126" y="194"/>
                    </a:lnTo>
                    <a:lnTo>
                      <a:pt x="3130" y="193"/>
                    </a:lnTo>
                    <a:lnTo>
                      <a:pt x="3134" y="190"/>
                    </a:lnTo>
                    <a:lnTo>
                      <a:pt x="3138" y="189"/>
                    </a:lnTo>
                    <a:lnTo>
                      <a:pt x="3142" y="185"/>
                    </a:lnTo>
                    <a:lnTo>
                      <a:pt x="3146" y="186"/>
                    </a:lnTo>
                    <a:lnTo>
                      <a:pt x="3150" y="18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2" name="Freeform 2764"/>
              <p:cNvSpPr>
                <a:spLocks/>
              </p:cNvSpPr>
              <p:nvPr/>
            </p:nvSpPr>
            <p:spPr bwMode="auto">
              <a:xfrm flipV="1">
                <a:off x="506" y="1681"/>
                <a:ext cx="1814" cy="24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7"/>
                  </a:cxn>
                  <a:cxn ang="0">
                    <a:pos x="508" y="37"/>
                  </a:cxn>
                  <a:cxn ang="0">
                    <a:pos x="559" y="52"/>
                  </a:cxn>
                  <a:cxn ang="0">
                    <a:pos x="611" y="68"/>
                  </a:cxn>
                  <a:cxn ang="0">
                    <a:pos x="662" y="87"/>
                  </a:cxn>
                  <a:cxn ang="0">
                    <a:pos x="713" y="106"/>
                  </a:cxn>
                  <a:cxn ang="0">
                    <a:pos x="764" y="127"/>
                  </a:cxn>
                  <a:cxn ang="0">
                    <a:pos x="816" y="151"/>
                  </a:cxn>
                  <a:cxn ang="0">
                    <a:pos x="867" y="176"/>
                  </a:cxn>
                  <a:cxn ang="0">
                    <a:pos x="918" y="200"/>
                  </a:cxn>
                  <a:cxn ang="0">
                    <a:pos x="969" y="225"/>
                  </a:cxn>
                  <a:cxn ang="0">
                    <a:pos x="1021" y="250"/>
                  </a:cxn>
                  <a:cxn ang="0">
                    <a:pos x="1072" y="273"/>
                  </a:cxn>
                  <a:cxn ang="0">
                    <a:pos x="1123" y="296"/>
                  </a:cxn>
                  <a:cxn ang="0">
                    <a:pos x="1174" y="320"/>
                  </a:cxn>
                  <a:cxn ang="0">
                    <a:pos x="1226" y="340"/>
                  </a:cxn>
                  <a:cxn ang="0">
                    <a:pos x="1277" y="357"/>
                  </a:cxn>
                  <a:cxn ang="0">
                    <a:pos x="1328" y="373"/>
                  </a:cxn>
                  <a:cxn ang="0">
                    <a:pos x="1379" y="386"/>
                  </a:cxn>
                  <a:cxn ang="0">
                    <a:pos x="1431" y="396"/>
                  </a:cxn>
                  <a:cxn ang="0">
                    <a:pos x="1482" y="408"/>
                  </a:cxn>
                  <a:cxn ang="0">
                    <a:pos x="1533" y="413"/>
                  </a:cxn>
                  <a:cxn ang="0">
                    <a:pos x="1584" y="416"/>
                  </a:cxn>
                  <a:cxn ang="0">
                    <a:pos x="1636" y="416"/>
                  </a:cxn>
                  <a:cxn ang="0">
                    <a:pos x="1687" y="414"/>
                  </a:cxn>
                  <a:cxn ang="0">
                    <a:pos x="1738" y="410"/>
                  </a:cxn>
                  <a:cxn ang="0">
                    <a:pos x="1789" y="405"/>
                  </a:cxn>
                  <a:cxn ang="0">
                    <a:pos x="1841" y="396"/>
                  </a:cxn>
                  <a:cxn ang="0">
                    <a:pos x="1892" y="386"/>
                  </a:cxn>
                  <a:cxn ang="0">
                    <a:pos x="1943" y="376"/>
                  </a:cxn>
                  <a:cxn ang="0">
                    <a:pos x="1994" y="360"/>
                  </a:cxn>
                  <a:cxn ang="0">
                    <a:pos x="2046" y="347"/>
                  </a:cxn>
                  <a:cxn ang="0">
                    <a:pos x="2097" y="333"/>
                  </a:cxn>
                  <a:cxn ang="0">
                    <a:pos x="2148" y="316"/>
                  </a:cxn>
                  <a:cxn ang="0">
                    <a:pos x="2199" y="300"/>
                  </a:cxn>
                  <a:cxn ang="0">
                    <a:pos x="2251" y="284"/>
                  </a:cxn>
                  <a:cxn ang="0">
                    <a:pos x="2302" y="268"/>
                  </a:cxn>
                  <a:cxn ang="0">
                    <a:pos x="2353" y="250"/>
                  </a:cxn>
                  <a:cxn ang="0">
                    <a:pos x="2404" y="234"/>
                  </a:cxn>
                  <a:cxn ang="0">
                    <a:pos x="2456" y="218"/>
                  </a:cxn>
                  <a:cxn ang="0">
                    <a:pos x="2507" y="200"/>
                  </a:cxn>
                  <a:cxn ang="0">
                    <a:pos x="2558" y="185"/>
                  </a:cxn>
                  <a:cxn ang="0">
                    <a:pos x="2609" y="169"/>
                  </a:cxn>
                  <a:cxn ang="0">
                    <a:pos x="2661" y="156"/>
                  </a:cxn>
                  <a:cxn ang="0">
                    <a:pos x="2712" y="143"/>
                  </a:cxn>
                  <a:cxn ang="0">
                    <a:pos x="2763" y="129"/>
                  </a:cxn>
                  <a:cxn ang="0">
                    <a:pos x="2814" y="115"/>
                  </a:cxn>
                  <a:cxn ang="0">
                    <a:pos x="2866" y="105"/>
                  </a:cxn>
                  <a:cxn ang="0">
                    <a:pos x="2917" y="94"/>
                  </a:cxn>
                  <a:cxn ang="0">
                    <a:pos x="2968" y="85"/>
                  </a:cxn>
                  <a:cxn ang="0">
                    <a:pos x="3019" y="75"/>
                  </a:cxn>
                  <a:cxn ang="0">
                    <a:pos x="3071" y="67"/>
                  </a:cxn>
                  <a:cxn ang="0">
                    <a:pos x="3122" y="61"/>
                  </a:cxn>
                </a:cxnLst>
                <a:rect l="0" t="0" r="r" b="b"/>
                <a:pathLst>
                  <a:path w="3150" h="417">
                    <a:moveTo>
                      <a:pt x="0" y="1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0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10"/>
                    </a:lnTo>
                    <a:lnTo>
                      <a:pt x="307" y="7"/>
                    </a:lnTo>
                    <a:lnTo>
                      <a:pt x="311" y="7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12"/>
                    </a:lnTo>
                    <a:lnTo>
                      <a:pt x="335" y="10"/>
                    </a:lnTo>
                    <a:lnTo>
                      <a:pt x="339" y="11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2"/>
                    </a:lnTo>
                    <a:lnTo>
                      <a:pt x="358" y="13"/>
                    </a:lnTo>
                    <a:lnTo>
                      <a:pt x="362" y="14"/>
                    </a:lnTo>
                    <a:lnTo>
                      <a:pt x="366" y="13"/>
                    </a:lnTo>
                    <a:lnTo>
                      <a:pt x="370" y="15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6"/>
                    </a:lnTo>
                    <a:lnTo>
                      <a:pt x="386" y="16"/>
                    </a:lnTo>
                    <a:lnTo>
                      <a:pt x="390" y="15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21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1"/>
                    </a:lnTo>
                    <a:lnTo>
                      <a:pt x="425" y="22"/>
                    </a:lnTo>
                    <a:lnTo>
                      <a:pt x="429" y="22"/>
                    </a:lnTo>
                    <a:lnTo>
                      <a:pt x="433" y="23"/>
                    </a:lnTo>
                    <a:lnTo>
                      <a:pt x="437" y="24"/>
                    </a:lnTo>
                    <a:lnTo>
                      <a:pt x="441" y="25"/>
                    </a:lnTo>
                    <a:lnTo>
                      <a:pt x="445" y="25"/>
                    </a:lnTo>
                    <a:lnTo>
                      <a:pt x="449" y="26"/>
                    </a:lnTo>
                    <a:lnTo>
                      <a:pt x="453" y="26"/>
                    </a:lnTo>
                    <a:lnTo>
                      <a:pt x="457" y="27"/>
                    </a:lnTo>
                    <a:lnTo>
                      <a:pt x="461" y="28"/>
                    </a:lnTo>
                    <a:lnTo>
                      <a:pt x="465" y="28"/>
                    </a:lnTo>
                    <a:lnTo>
                      <a:pt x="469" y="30"/>
                    </a:lnTo>
                    <a:lnTo>
                      <a:pt x="473" y="31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4"/>
                    </a:lnTo>
                    <a:lnTo>
                      <a:pt x="488" y="33"/>
                    </a:lnTo>
                    <a:lnTo>
                      <a:pt x="492" y="33"/>
                    </a:lnTo>
                    <a:lnTo>
                      <a:pt x="496" y="34"/>
                    </a:lnTo>
                    <a:lnTo>
                      <a:pt x="500" y="37"/>
                    </a:lnTo>
                    <a:lnTo>
                      <a:pt x="504" y="38"/>
                    </a:lnTo>
                    <a:lnTo>
                      <a:pt x="508" y="37"/>
                    </a:lnTo>
                    <a:lnTo>
                      <a:pt x="512" y="39"/>
                    </a:lnTo>
                    <a:lnTo>
                      <a:pt x="516" y="40"/>
                    </a:lnTo>
                    <a:lnTo>
                      <a:pt x="520" y="40"/>
                    </a:lnTo>
                    <a:lnTo>
                      <a:pt x="524" y="41"/>
                    </a:lnTo>
                    <a:lnTo>
                      <a:pt x="528" y="43"/>
                    </a:lnTo>
                    <a:lnTo>
                      <a:pt x="532" y="44"/>
                    </a:lnTo>
                    <a:lnTo>
                      <a:pt x="536" y="43"/>
                    </a:lnTo>
                    <a:lnTo>
                      <a:pt x="540" y="47"/>
                    </a:lnTo>
                    <a:lnTo>
                      <a:pt x="544" y="47"/>
                    </a:lnTo>
                    <a:lnTo>
                      <a:pt x="547" y="48"/>
                    </a:lnTo>
                    <a:lnTo>
                      <a:pt x="551" y="47"/>
                    </a:lnTo>
                    <a:lnTo>
                      <a:pt x="555" y="50"/>
                    </a:lnTo>
                    <a:lnTo>
                      <a:pt x="559" y="52"/>
                    </a:lnTo>
                    <a:lnTo>
                      <a:pt x="563" y="52"/>
                    </a:lnTo>
                    <a:lnTo>
                      <a:pt x="567" y="53"/>
                    </a:lnTo>
                    <a:lnTo>
                      <a:pt x="571" y="55"/>
                    </a:lnTo>
                    <a:lnTo>
                      <a:pt x="575" y="55"/>
                    </a:lnTo>
                    <a:lnTo>
                      <a:pt x="579" y="59"/>
                    </a:lnTo>
                    <a:lnTo>
                      <a:pt x="583" y="59"/>
                    </a:lnTo>
                    <a:lnTo>
                      <a:pt x="587" y="60"/>
                    </a:lnTo>
                    <a:lnTo>
                      <a:pt x="591" y="62"/>
                    </a:lnTo>
                    <a:lnTo>
                      <a:pt x="595" y="64"/>
                    </a:lnTo>
                    <a:lnTo>
                      <a:pt x="599" y="64"/>
                    </a:lnTo>
                    <a:lnTo>
                      <a:pt x="603" y="64"/>
                    </a:lnTo>
                    <a:lnTo>
                      <a:pt x="607" y="67"/>
                    </a:lnTo>
                    <a:lnTo>
                      <a:pt x="611" y="68"/>
                    </a:lnTo>
                    <a:lnTo>
                      <a:pt x="615" y="69"/>
                    </a:lnTo>
                    <a:lnTo>
                      <a:pt x="618" y="70"/>
                    </a:lnTo>
                    <a:lnTo>
                      <a:pt x="622" y="71"/>
                    </a:lnTo>
                    <a:lnTo>
                      <a:pt x="626" y="73"/>
                    </a:lnTo>
                    <a:lnTo>
                      <a:pt x="630" y="73"/>
                    </a:lnTo>
                    <a:lnTo>
                      <a:pt x="634" y="75"/>
                    </a:lnTo>
                    <a:lnTo>
                      <a:pt x="638" y="79"/>
                    </a:lnTo>
                    <a:lnTo>
                      <a:pt x="642" y="78"/>
                    </a:lnTo>
                    <a:lnTo>
                      <a:pt x="646" y="80"/>
                    </a:lnTo>
                    <a:lnTo>
                      <a:pt x="650" y="81"/>
                    </a:lnTo>
                    <a:lnTo>
                      <a:pt x="654" y="83"/>
                    </a:lnTo>
                    <a:lnTo>
                      <a:pt x="658" y="85"/>
                    </a:lnTo>
                    <a:lnTo>
                      <a:pt x="662" y="87"/>
                    </a:lnTo>
                    <a:lnTo>
                      <a:pt x="666" y="87"/>
                    </a:lnTo>
                    <a:lnTo>
                      <a:pt x="670" y="88"/>
                    </a:lnTo>
                    <a:lnTo>
                      <a:pt x="674" y="90"/>
                    </a:lnTo>
                    <a:lnTo>
                      <a:pt x="678" y="92"/>
                    </a:lnTo>
                    <a:lnTo>
                      <a:pt x="682" y="92"/>
                    </a:lnTo>
                    <a:lnTo>
                      <a:pt x="685" y="96"/>
                    </a:lnTo>
                    <a:lnTo>
                      <a:pt x="689" y="97"/>
                    </a:lnTo>
                    <a:lnTo>
                      <a:pt x="693" y="99"/>
                    </a:lnTo>
                    <a:lnTo>
                      <a:pt x="697" y="99"/>
                    </a:lnTo>
                    <a:lnTo>
                      <a:pt x="701" y="100"/>
                    </a:lnTo>
                    <a:lnTo>
                      <a:pt x="705" y="102"/>
                    </a:lnTo>
                    <a:lnTo>
                      <a:pt x="709" y="103"/>
                    </a:lnTo>
                    <a:lnTo>
                      <a:pt x="713" y="106"/>
                    </a:lnTo>
                    <a:lnTo>
                      <a:pt x="717" y="107"/>
                    </a:lnTo>
                    <a:lnTo>
                      <a:pt x="721" y="109"/>
                    </a:lnTo>
                    <a:lnTo>
                      <a:pt x="725" y="110"/>
                    </a:lnTo>
                    <a:lnTo>
                      <a:pt x="729" y="112"/>
                    </a:lnTo>
                    <a:lnTo>
                      <a:pt x="733" y="113"/>
                    </a:lnTo>
                    <a:lnTo>
                      <a:pt x="737" y="114"/>
                    </a:lnTo>
                    <a:lnTo>
                      <a:pt x="741" y="117"/>
                    </a:lnTo>
                    <a:lnTo>
                      <a:pt x="745" y="120"/>
                    </a:lnTo>
                    <a:lnTo>
                      <a:pt x="749" y="120"/>
                    </a:lnTo>
                    <a:lnTo>
                      <a:pt x="753" y="121"/>
                    </a:lnTo>
                    <a:lnTo>
                      <a:pt x="756" y="124"/>
                    </a:lnTo>
                    <a:lnTo>
                      <a:pt x="760" y="124"/>
                    </a:lnTo>
                    <a:lnTo>
                      <a:pt x="764" y="127"/>
                    </a:lnTo>
                    <a:lnTo>
                      <a:pt x="768" y="129"/>
                    </a:lnTo>
                    <a:lnTo>
                      <a:pt x="772" y="129"/>
                    </a:lnTo>
                    <a:lnTo>
                      <a:pt x="776" y="133"/>
                    </a:lnTo>
                    <a:lnTo>
                      <a:pt x="780" y="134"/>
                    </a:lnTo>
                    <a:lnTo>
                      <a:pt x="784" y="135"/>
                    </a:lnTo>
                    <a:lnTo>
                      <a:pt x="788" y="137"/>
                    </a:lnTo>
                    <a:lnTo>
                      <a:pt x="792" y="141"/>
                    </a:lnTo>
                    <a:lnTo>
                      <a:pt x="796" y="142"/>
                    </a:lnTo>
                    <a:lnTo>
                      <a:pt x="800" y="144"/>
                    </a:lnTo>
                    <a:lnTo>
                      <a:pt x="804" y="144"/>
                    </a:lnTo>
                    <a:lnTo>
                      <a:pt x="808" y="148"/>
                    </a:lnTo>
                    <a:lnTo>
                      <a:pt x="812" y="148"/>
                    </a:lnTo>
                    <a:lnTo>
                      <a:pt x="816" y="151"/>
                    </a:lnTo>
                    <a:lnTo>
                      <a:pt x="820" y="152"/>
                    </a:lnTo>
                    <a:lnTo>
                      <a:pt x="823" y="154"/>
                    </a:lnTo>
                    <a:lnTo>
                      <a:pt x="827" y="155"/>
                    </a:lnTo>
                    <a:lnTo>
                      <a:pt x="831" y="158"/>
                    </a:lnTo>
                    <a:lnTo>
                      <a:pt x="835" y="159"/>
                    </a:lnTo>
                    <a:lnTo>
                      <a:pt x="839" y="162"/>
                    </a:lnTo>
                    <a:lnTo>
                      <a:pt x="843" y="165"/>
                    </a:lnTo>
                    <a:lnTo>
                      <a:pt x="847" y="166"/>
                    </a:lnTo>
                    <a:lnTo>
                      <a:pt x="851" y="168"/>
                    </a:lnTo>
                    <a:lnTo>
                      <a:pt x="855" y="169"/>
                    </a:lnTo>
                    <a:lnTo>
                      <a:pt x="859" y="170"/>
                    </a:lnTo>
                    <a:lnTo>
                      <a:pt x="863" y="173"/>
                    </a:lnTo>
                    <a:lnTo>
                      <a:pt x="867" y="176"/>
                    </a:lnTo>
                    <a:lnTo>
                      <a:pt x="871" y="178"/>
                    </a:lnTo>
                    <a:lnTo>
                      <a:pt x="875" y="178"/>
                    </a:lnTo>
                    <a:lnTo>
                      <a:pt x="879" y="181"/>
                    </a:lnTo>
                    <a:lnTo>
                      <a:pt x="883" y="184"/>
                    </a:lnTo>
                    <a:lnTo>
                      <a:pt x="887" y="185"/>
                    </a:lnTo>
                    <a:lnTo>
                      <a:pt x="890" y="186"/>
                    </a:lnTo>
                    <a:lnTo>
                      <a:pt x="894" y="188"/>
                    </a:lnTo>
                    <a:lnTo>
                      <a:pt x="898" y="191"/>
                    </a:lnTo>
                    <a:lnTo>
                      <a:pt x="902" y="192"/>
                    </a:lnTo>
                    <a:lnTo>
                      <a:pt x="906" y="193"/>
                    </a:lnTo>
                    <a:lnTo>
                      <a:pt x="910" y="197"/>
                    </a:lnTo>
                    <a:lnTo>
                      <a:pt x="914" y="198"/>
                    </a:lnTo>
                    <a:lnTo>
                      <a:pt x="918" y="200"/>
                    </a:lnTo>
                    <a:lnTo>
                      <a:pt x="922" y="201"/>
                    </a:lnTo>
                    <a:lnTo>
                      <a:pt x="926" y="203"/>
                    </a:lnTo>
                    <a:lnTo>
                      <a:pt x="930" y="205"/>
                    </a:lnTo>
                    <a:lnTo>
                      <a:pt x="934" y="208"/>
                    </a:lnTo>
                    <a:lnTo>
                      <a:pt x="938" y="210"/>
                    </a:lnTo>
                    <a:lnTo>
                      <a:pt x="942" y="212"/>
                    </a:lnTo>
                    <a:lnTo>
                      <a:pt x="946" y="214"/>
                    </a:lnTo>
                    <a:lnTo>
                      <a:pt x="950" y="216"/>
                    </a:lnTo>
                    <a:lnTo>
                      <a:pt x="954" y="218"/>
                    </a:lnTo>
                    <a:lnTo>
                      <a:pt x="958" y="219"/>
                    </a:lnTo>
                    <a:lnTo>
                      <a:pt x="961" y="221"/>
                    </a:lnTo>
                    <a:lnTo>
                      <a:pt x="965" y="222"/>
                    </a:lnTo>
                    <a:lnTo>
                      <a:pt x="969" y="225"/>
                    </a:lnTo>
                    <a:lnTo>
                      <a:pt x="973" y="226"/>
                    </a:lnTo>
                    <a:lnTo>
                      <a:pt x="977" y="229"/>
                    </a:lnTo>
                    <a:lnTo>
                      <a:pt x="981" y="232"/>
                    </a:lnTo>
                    <a:lnTo>
                      <a:pt x="985" y="231"/>
                    </a:lnTo>
                    <a:lnTo>
                      <a:pt x="989" y="235"/>
                    </a:lnTo>
                    <a:lnTo>
                      <a:pt x="993" y="236"/>
                    </a:lnTo>
                    <a:lnTo>
                      <a:pt x="997" y="240"/>
                    </a:lnTo>
                    <a:lnTo>
                      <a:pt x="1001" y="240"/>
                    </a:lnTo>
                    <a:lnTo>
                      <a:pt x="1005" y="242"/>
                    </a:lnTo>
                    <a:lnTo>
                      <a:pt x="1009" y="244"/>
                    </a:lnTo>
                    <a:lnTo>
                      <a:pt x="1013" y="246"/>
                    </a:lnTo>
                    <a:lnTo>
                      <a:pt x="1017" y="249"/>
                    </a:lnTo>
                    <a:lnTo>
                      <a:pt x="1021" y="250"/>
                    </a:lnTo>
                    <a:lnTo>
                      <a:pt x="1025" y="252"/>
                    </a:lnTo>
                    <a:lnTo>
                      <a:pt x="1028" y="254"/>
                    </a:lnTo>
                    <a:lnTo>
                      <a:pt x="1032" y="255"/>
                    </a:lnTo>
                    <a:lnTo>
                      <a:pt x="1036" y="258"/>
                    </a:lnTo>
                    <a:lnTo>
                      <a:pt x="1040" y="260"/>
                    </a:lnTo>
                    <a:lnTo>
                      <a:pt x="1044" y="262"/>
                    </a:lnTo>
                    <a:lnTo>
                      <a:pt x="1048" y="264"/>
                    </a:lnTo>
                    <a:lnTo>
                      <a:pt x="1052" y="265"/>
                    </a:lnTo>
                    <a:lnTo>
                      <a:pt x="1056" y="266"/>
                    </a:lnTo>
                    <a:lnTo>
                      <a:pt x="1060" y="269"/>
                    </a:lnTo>
                    <a:lnTo>
                      <a:pt x="1064" y="270"/>
                    </a:lnTo>
                    <a:lnTo>
                      <a:pt x="1068" y="273"/>
                    </a:lnTo>
                    <a:lnTo>
                      <a:pt x="1072" y="273"/>
                    </a:lnTo>
                    <a:lnTo>
                      <a:pt x="1076" y="277"/>
                    </a:lnTo>
                    <a:lnTo>
                      <a:pt x="1080" y="276"/>
                    </a:lnTo>
                    <a:lnTo>
                      <a:pt x="1084" y="280"/>
                    </a:lnTo>
                    <a:lnTo>
                      <a:pt x="1088" y="282"/>
                    </a:lnTo>
                    <a:lnTo>
                      <a:pt x="1092" y="284"/>
                    </a:lnTo>
                    <a:lnTo>
                      <a:pt x="1095" y="285"/>
                    </a:lnTo>
                    <a:lnTo>
                      <a:pt x="1099" y="286"/>
                    </a:lnTo>
                    <a:lnTo>
                      <a:pt x="1103" y="288"/>
                    </a:lnTo>
                    <a:lnTo>
                      <a:pt x="1107" y="290"/>
                    </a:lnTo>
                    <a:lnTo>
                      <a:pt x="1111" y="292"/>
                    </a:lnTo>
                    <a:lnTo>
                      <a:pt x="1115" y="294"/>
                    </a:lnTo>
                    <a:lnTo>
                      <a:pt x="1119" y="296"/>
                    </a:lnTo>
                    <a:lnTo>
                      <a:pt x="1123" y="296"/>
                    </a:lnTo>
                    <a:lnTo>
                      <a:pt x="1127" y="299"/>
                    </a:lnTo>
                    <a:lnTo>
                      <a:pt x="1131" y="302"/>
                    </a:lnTo>
                    <a:lnTo>
                      <a:pt x="1135" y="303"/>
                    </a:lnTo>
                    <a:lnTo>
                      <a:pt x="1139" y="306"/>
                    </a:lnTo>
                    <a:lnTo>
                      <a:pt x="1143" y="306"/>
                    </a:lnTo>
                    <a:lnTo>
                      <a:pt x="1147" y="308"/>
                    </a:lnTo>
                    <a:lnTo>
                      <a:pt x="1151" y="310"/>
                    </a:lnTo>
                    <a:lnTo>
                      <a:pt x="1155" y="311"/>
                    </a:lnTo>
                    <a:lnTo>
                      <a:pt x="1159" y="314"/>
                    </a:lnTo>
                    <a:lnTo>
                      <a:pt x="1163" y="314"/>
                    </a:lnTo>
                    <a:lnTo>
                      <a:pt x="1166" y="316"/>
                    </a:lnTo>
                    <a:lnTo>
                      <a:pt x="1170" y="318"/>
                    </a:lnTo>
                    <a:lnTo>
                      <a:pt x="1174" y="320"/>
                    </a:lnTo>
                    <a:lnTo>
                      <a:pt x="1178" y="321"/>
                    </a:lnTo>
                    <a:lnTo>
                      <a:pt x="1182" y="322"/>
                    </a:lnTo>
                    <a:lnTo>
                      <a:pt x="1186" y="323"/>
                    </a:lnTo>
                    <a:lnTo>
                      <a:pt x="1190" y="325"/>
                    </a:lnTo>
                    <a:lnTo>
                      <a:pt x="1194" y="327"/>
                    </a:lnTo>
                    <a:lnTo>
                      <a:pt x="1198" y="329"/>
                    </a:lnTo>
                    <a:lnTo>
                      <a:pt x="1202" y="330"/>
                    </a:lnTo>
                    <a:lnTo>
                      <a:pt x="1206" y="332"/>
                    </a:lnTo>
                    <a:lnTo>
                      <a:pt x="1210" y="334"/>
                    </a:lnTo>
                    <a:lnTo>
                      <a:pt x="1214" y="335"/>
                    </a:lnTo>
                    <a:lnTo>
                      <a:pt x="1218" y="337"/>
                    </a:lnTo>
                    <a:lnTo>
                      <a:pt x="1222" y="339"/>
                    </a:lnTo>
                    <a:lnTo>
                      <a:pt x="1226" y="340"/>
                    </a:lnTo>
                    <a:lnTo>
                      <a:pt x="1230" y="340"/>
                    </a:lnTo>
                    <a:lnTo>
                      <a:pt x="1233" y="342"/>
                    </a:lnTo>
                    <a:lnTo>
                      <a:pt x="1237" y="343"/>
                    </a:lnTo>
                    <a:lnTo>
                      <a:pt x="1241" y="345"/>
                    </a:lnTo>
                    <a:lnTo>
                      <a:pt x="1245" y="347"/>
                    </a:lnTo>
                    <a:lnTo>
                      <a:pt x="1249" y="348"/>
                    </a:lnTo>
                    <a:lnTo>
                      <a:pt x="1253" y="349"/>
                    </a:lnTo>
                    <a:lnTo>
                      <a:pt x="1257" y="351"/>
                    </a:lnTo>
                    <a:lnTo>
                      <a:pt x="1261" y="353"/>
                    </a:lnTo>
                    <a:lnTo>
                      <a:pt x="1265" y="354"/>
                    </a:lnTo>
                    <a:lnTo>
                      <a:pt x="1269" y="355"/>
                    </a:lnTo>
                    <a:lnTo>
                      <a:pt x="1273" y="355"/>
                    </a:lnTo>
                    <a:lnTo>
                      <a:pt x="1277" y="357"/>
                    </a:lnTo>
                    <a:lnTo>
                      <a:pt x="1281" y="358"/>
                    </a:lnTo>
                    <a:lnTo>
                      <a:pt x="1285" y="359"/>
                    </a:lnTo>
                    <a:lnTo>
                      <a:pt x="1289" y="359"/>
                    </a:lnTo>
                    <a:lnTo>
                      <a:pt x="1293" y="363"/>
                    </a:lnTo>
                    <a:lnTo>
                      <a:pt x="1297" y="364"/>
                    </a:lnTo>
                    <a:lnTo>
                      <a:pt x="1301" y="365"/>
                    </a:lnTo>
                    <a:lnTo>
                      <a:pt x="1304" y="366"/>
                    </a:lnTo>
                    <a:lnTo>
                      <a:pt x="1308" y="368"/>
                    </a:lnTo>
                    <a:lnTo>
                      <a:pt x="1312" y="369"/>
                    </a:lnTo>
                    <a:lnTo>
                      <a:pt x="1316" y="370"/>
                    </a:lnTo>
                    <a:lnTo>
                      <a:pt x="1320" y="371"/>
                    </a:lnTo>
                    <a:lnTo>
                      <a:pt x="1324" y="373"/>
                    </a:lnTo>
                    <a:lnTo>
                      <a:pt x="1328" y="373"/>
                    </a:lnTo>
                    <a:lnTo>
                      <a:pt x="1332" y="374"/>
                    </a:lnTo>
                    <a:lnTo>
                      <a:pt x="1336" y="376"/>
                    </a:lnTo>
                    <a:lnTo>
                      <a:pt x="1340" y="374"/>
                    </a:lnTo>
                    <a:lnTo>
                      <a:pt x="1344" y="377"/>
                    </a:lnTo>
                    <a:lnTo>
                      <a:pt x="1348" y="377"/>
                    </a:lnTo>
                    <a:lnTo>
                      <a:pt x="1352" y="379"/>
                    </a:lnTo>
                    <a:lnTo>
                      <a:pt x="1356" y="381"/>
                    </a:lnTo>
                    <a:lnTo>
                      <a:pt x="1360" y="381"/>
                    </a:lnTo>
                    <a:lnTo>
                      <a:pt x="1364" y="383"/>
                    </a:lnTo>
                    <a:lnTo>
                      <a:pt x="1368" y="384"/>
                    </a:lnTo>
                    <a:lnTo>
                      <a:pt x="1371" y="385"/>
                    </a:lnTo>
                    <a:lnTo>
                      <a:pt x="1375" y="385"/>
                    </a:lnTo>
                    <a:lnTo>
                      <a:pt x="1379" y="386"/>
                    </a:lnTo>
                    <a:lnTo>
                      <a:pt x="1383" y="387"/>
                    </a:lnTo>
                    <a:lnTo>
                      <a:pt x="1387" y="388"/>
                    </a:lnTo>
                    <a:lnTo>
                      <a:pt x="1391" y="389"/>
                    </a:lnTo>
                    <a:lnTo>
                      <a:pt x="1395" y="389"/>
                    </a:lnTo>
                    <a:lnTo>
                      <a:pt x="1399" y="390"/>
                    </a:lnTo>
                    <a:lnTo>
                      <a:pt x="1403" y="392"/>
                    </a:lnTo>
                    <a:lnTo>
                      <a:pt x="1407" y="393"/>
                    </a:lnTo>
                    <a:lnTo>
                      <a:pt x="1411" y="394"/>
                    </a:lnTo>
                    <a:lnTo>
                      <a:pt x="1415" y="395"/>
                    </a:lnTo>
                    <a:lnTo>
                      <a:pt x="1419" y="396"/>
                    </a:lnTo>
                    <a:lnTo>
                      <a:pt x="1423" y="397"/>
                    </a:lnTo>
                    <a:lnTo>
                      <a:pt x="1427" y="397"/>
                    </a:lnTo>
                    <a:lnTo>
                      <a:pt x="1431" y="396"/>
                    </a:lnTo>
                    <a:lnTo>
                      <a:pt x="1435" y="398"/>
                    </a:lnTo>
                    <a:lnTo>
                      <a:pt x="1438" y="398"/>
                    </a:lnTo>
                    <a:lnTo>
                      <a:pt x="1442" y="400"/>
                    </a:lnTo>
                    <a:lnTo>
                      <a:pt x="1446" y="403"/>
                    </a:lnTo>
                    <a:lnTo>
                      <a:pt x="1450" y="401"/>
                    </a:lnTo>
                    <a:lnTo>
                      <a:pt x="1454" y="402"/>
                    </a:lnTo>
                    <a:lnTo>
                      <a:pt x="1458" y="402"/>
                    </a:lnTo>
                    <a:lnTo>
                      <a:pt x="1462" y="404"/>
                    </a:lnTo>
                    <a:lnTo>
                      <a:pt x="1466" y="403"/>
                    </a:lnTo>
                    <a:lnTo>
                      <a:pt x="1470" y="404"/>
                    </a:lnTo>
                    <a:lnTo>
                      <a:pt x="1474" y="404"/>
                    </a:lnTo>
                    <a:lnTo>
                      <a:pt x="1478" y="405"/>
                    </a:lnTo>
                    <a:lnTo>
                      <a:pt x="1482" y="408"/>
                    </a:lnTo>
                    <a:lnTo>
                      <a:pt x="1486" y="406"/>
                    </a:lnTo>
                    <a:lnTo>
                      <a:pt x="1490" y="406"/>
                    </a:lnTo>
                    <a:lnTo>
                      <a:pt x="1494" y="408"/>
                    </a:lnTo>
                    <a:lnTo>
                      <a:pt x="1498" y="408"/>
                    </a:lnTo>
                    <a:lnTo>
                      <a:pt x="1502" y="410"/>
                    </a:lnTo>
                    <a:lnTo>
                      <a:pt x="1506" y="410"/>
                    </a:lnTo>
                    <a:lnTo>
                      <a:pt x="1509" y="410"/>
                    </a:lnTo>
                    <a:lnTo>
                      <a:pt x="1513" y="410"/>
                    </a:lnTo>
                    <a:lnTo>
                      <a:pt x="1517" y="411"/>
                    </a:lnTo>
                    <a:lnTo>
                      <a:pt x="1521" y="412"/>
                    </a:lnTo>
                    <a:lnTo>
                      <a:pt x="1525" y="410"/>
                    </a:lnTo>
                    <a:lnTo>
                      <a:pt x="1529" y="412"/>
                    </a:lnTo>
                    <a:lnTo>
                      <a:pt x="1533" y="413"/>
                    </a:lnTo>
                    <a:lnTo>
                      <a:pt x="1537" y="411"/>
                    </a:lnTo>
                    <a:lnTo>
                      <a:pt x="1541" y="412"/>
                    </a:lnTo>
                    <a:lnTo>
                      <a:pt x="1545" y="414"/>
                    </a:lnTo>
                    <a:lnTo>
                      <a:pt x="1549" y="414"/>
                    </a:lnTo>
                    <a:lnTo>
                      <a:pt x="1553" y="414"/>
                    </a:lnTo>
                    <a:lnTo>
                      <a:pt x="1557" y="415"/>
                    </a:lnTo>
                    <a:lnTo>
                      <a:pt x="1561" y="416"/>
                    </a:lnTo>
                    <a:lnTo>
                      <a:pt x="1565" y="414"/>
                    </a:lnTo>
                    <a:lnTo>
                      <a:pt x="1569" y="414"/>
                    </a:lnTo>
                    <a:lnTo>
                      <a:pt x="1573" y="415"/>
                    </a:lnTo>
                    <a:lnTo>
                      <a:pt x="1576" y="416"/>
                    </a:lnTo>
                    <a:lnTo>
                      <a:pt x="1580" y="416"/>
                    </a:lnTo>
                    <a:lnTo>
                      <a:pt x="1584" y="416"/>
                    </a:lnTo>
                    <a:lnTo>
                      <a:pt x="1588" y="416"/>
                    </a:lnTo>
                    <a:lnTo>
                      <a:pt x="1592" y="416"/>
                    </a:lnTo>
                    <a:lnTo>
                      <a:pt x="1596" y="417"/>
                    </a:lnTo>
                    <a:lnTo>
                      <a:pt x="1600" y="417"/>
                    </a:lnTo>
                    <a:lnTo>
                      <a:pt x="1604" y="415"/>
                    </a:lnTo>
                    <a:lnTo>
                      <a:pt x="1608" y="417"/>
                    </a:lnTo>
                    <a:lnTo>
                      <a:pt x="1612" y="417"/>
                    </a:lnTo>
                    <a:lnTo>
                      <a:pt x="1616" y="415"/>
                    </a:lnTo>
                    <a:lnTo>
                      <a:pt x="1620" y="417"/>
                    </a:lnTo>
                    <a:lnTo>
                      <a:pt x="1624" y="414"/>
                    </a:lnTo>
                    <a:lnTo>
                      <a:pt x="1628" y="415"/>
                    </a:lnTo>
                    <a:lnTo>
                      <a:pt x="1632" y="417"/>
                    </a:lnTo>
                    <a:lnTo>
                      <a:pt x="1636" y="416"/>
                    </a:lnTo>
                    <a:lnTo>
                      <a:pt x="1640" y="417"/>
                    </a:lnTo>
                    <a:lnTo>
                      <a:pt x="1643" y="417"/>
                    </a:lnTo>
                    <a:lnTo>
                      <a:pt x="1647" y="416"/>
                    </a:lnTo>
                    <a:lnTo>
                      <a:pt x="1651" y="416"/>
                    </a:lnTo>
                    <a:lnTo>
                      <a:pt x="1655" y="416"/>
                    </a:lnTo>
                    <a:lnTo>
                      <a:pt x="1659" y="416"/>
                    </a:lnTo>
                    <a:lnTo>
                      <a:pt x="1663" y="416"/>
                    </a:lnTo>
                    <a:lnTo>
                      <a:pt x="1667" y="415"/>
                    </a:lnTo>
                    <a:lnTo>
                      <a:pt x="1671" y="415"/>
                    </a:lnTo>
                    <a:lnTo>
                      <a:pt x="1675" y="414"/>
                    </a:lnTo>
                    <a:lnTo>
                      <a:pt x="1679" y="415"/>
                    </a:lnTo>
                    <a:lnTo>
                      <a:pt x="1683" y="414"/>
                    </a:lnTo>
                    <a:lnTo>
                      <a:pt x="1687" y="414"/>
                    </a:lnTo>
                    <a:lnTo>
                      <a:pt x="1691" y="414"/>
                    </a:lnTo>
                    <a:lnTo>
                      <a:pt x="1695" y="414"/>
                    </a:lnTo>
                    <a:lnTo>
                      <a:pt x="1699" y="414"/>
                    </a:lnTo>
                    <a:lnTo>
                      <a:pt x="1703" y="414"/>
                    </a:lnTo>
                    <a:lnTo>
                      <a:pt x="1707" y="413"/>
                    </a:lnTo>
                    <a:lnTo>
                      <a:pt x="1711" y="411"/>
                    </a:lnTo>
                    <a:lnTo>
                      <a:pt x="1714" y="413"/>
                    </a:lnTo>
                    <a:lnTo>
                      <a:pt x="1718" y="413"/>
                    </a:lnTo>
                    <a:lnTo>
                      <a:pt x="1722" y="411"/>
                    </a:lnTo>
                    <a:lnTo>
                      <a:pt x="1726" y="411"/>
                    </a:lnTo>
                    <a:lnTo>
                      <a:pt x="1730" y="410"/>
                    </a:lnTo>
                    <a:lnTo>
                      <a:pt x="1734" y="411"/>
                    </a:lnTo>
                    <a:lnTo>
                      <a:pt x="1738" y="410"/>
                    </a:lnTo>
                    <a:lnTo>
                      <a:pt x="1742" y="410"/>
                    </a:lnTo>
                    <a:lnTo>
                      <a:pt x="1746" y="409"/>
                    </a:lnTo>
                    <a:lnTo>
                      <a:pt x="1750" y="410"/>
                    </a:lnTo>
                    <a:lnTo>
                      <a:pt x="1754" y="408"/>
                    </a:lnTo>
                    <a:lnTo>
                      <a:pt x="1758" y="407"/>
                    </a:lnTo>
                    <a:lnTo>
                      <a:pt x="1762" y="408"/>
                    </a:lnTo>
                    <a:lnTo>
                      <a:pt x="1766" y="406"/>
                    </a:lnTo>
                    <a:lnTo>
                      <a:pt x="1770" y="406"/>
                    </a:lnTo>
                    <a:lnTo>
                      <a:pt x="1774" y="407"/>
                    </a:lnTo>
                    <a:lnTo>
                      <a:pt x="1778" y="406"/>
                    </a:lnTo>
                    <a:lnTo>
                      <a:pt x="1781" y="406"/>
                    </a:lnTo>
                    <a:lnTo>
                      <a:pt x="1785" y="405"/>
                    </a:lnTo>
                    <a:lnTo>
                      <a:pt x="1789" y="405"/>
                    </a:lnTo>
                    <a:lnTo>
                      <a:pt x="1793" y="404"/>
                    </a:lnTo>
                    <a:lnTo>
                      <a:pt x="1797" y="404"/>
                    </a:lnTo>
                    <a:lnTo>
                      <a:pt x="1801" y="402"/>
                    </a:lnTo>
                    <a:lnTo>
                      <a:pt x="1805" y="402"/>
                    </a:lnTo>
                    <a:lnTo>
                      <a:pt x="1809" y="401"/>
                    </a:lnTo>
                    <a:lnTo>
                      <a:pt x="1813" y="400"/>
                    </a:lnTo>
                    <a:lnTo>
                      <a:pt x="1817" y="399"/>
                    </a:lnTo>
                    <a:lnTo>
                      <a:pt x="1821" y="399"/>
                    </a:lnTo>
                    <a:lnTo>
                      <a:pt x="1825" y="398"/>
                    </a:lnTo>
                    <a:lnTo>
                      <a:pt x="1829" y="398"/>
                    </a:lnTo>
                    <a:lnTo>
                      <a:pt x="1833" y="396"/>
                    </a:lnTo>
                    <a:lnTo>
                      <a:pt x="1837" y="396"/>
                    </a:lnTo>
                    <a:lnTo>
                      <a:pt x="1841" y="396"/>
                    </a:lnTo>
                    <a:lnTo>
                      <a:pt x="1845" y="395"/>
                    </a:lnTo>
                    <a:lnTo>
                      <a:pt x="1848" y="395"/>
                    </a:lnTo>
                    <a:lnTo>
                      <a:pt x="1852" y="393"/>
                    </a:lnTo>
                    <a:lnTo>
                      <a:pt x="1856" y="394"/>
                    </a:lnTo>
                    <a:lnTo>
                      <a:pt x="1860" y="391"/>
                    </a:lnTo>
                    <a:lnTo>
                      <a:pt x="1864" y="392"/>
                    </a:lnTo>
                    <a:lnTo>
                      <a:pt x="1868" y="392"/>
                    </a:lnTo>
                    <a:lnTo>
                      <a:pt x="1872" y="390"/>
                    </a:lnTo>
                    <a:lnTo>
                      <a:pt x="1876" y="389"/>
                    </a:lnTo>
                    <a:lnTo>
                      <a:pt x="1880" y="388"/>
                    </a:lnTo>
                    <a:lnTo>
                      <a:pt x="1884" y="387"/>
                    </a:lnTo>
                    <a:lnTo>
                      <a:pt x="1888" y="387"/>
                    </a:lnTo>
                    <a:lnTo>
                      <a:pt x="1892" y="386"/>
                    </a:lnTo>
                    <a:lnTo>
                      <a:pt x="1896" y="385"/>
                    </a:lnTo>
                    <a:lnTo>
                      <a:pt x="1900" y="384"/>
                    </a:lnTo>
                    <a:lnTo>
                      <a:pt x="1904" y="384"/>
                    </a:lnTo>
                    <a:lnTo>
                      <a:pt x="1908" y="383"/>
                    </a:lnTo>
                    <a:lnTo>
                      <a:pt x="1912" y="382"/>
                    </a:lnTo>
                    <a:lnTo>
                      <a:pt x="1916" y="381"/>
                    </a:lnTo>
                    <a:lnTo>
                      <a:pt x="1919" y="381"/>
                    </a:lnTo>
                    <a:lnTo>
                      <a:pt x="1923" y="380"/>
                    </a:lnTo>
                    <a:lnTo>
                      <a:pt x="1927" y="378"/>
                    </a:lnTo>
                    <a:lnTo>
                      <a:pt x="1931" y="377"/>
                    </a:lnTo>
                    <a:lnTo>
                      <a:pt x="1935" y="377"/>
                    </a:lnTo>
                    <a:lnTo>
                      <a:pt x="1939" y="375"/>
                    </a:lnTo>
                    <a:lnTo>
                      <a:pt x="1943" y="376"/>
                    </a:lnTo>
                    <a:lnTo>
                      <a:pt x="1947" y="373"/>
                    </a:lnTo>
                    <a:lnTo>
                      <a:pt x="1951" y="372"/>
                    </a:lnTo>
                    <a:lnTo>
                      <a:pt x="1955" y="372"/>
                    </a:lnTo>
                    <a:lnTo>
                      <a:pt x="1959" y="370"/>
                    </a:lnTo>
                    <a:lnTo>
                      <a:pt x="1963" y="369"/>
                    </a:lnTo>
                    <a:lnTo>
                      <a:pt x="1967" y="368"/>
                    </a:lnTo>
                    <a:lnTo>
                      <a:pt x="1971" y="367"/>
                    </a:lnTo>
                    <a:lnTo>
                      <a:pt x="1975" y="366"/>
                    </a:lnTo>
                    <a:lnTo>
                      <a:pt x="1979" y="366"/>
                    </a:lnTo>
                    <a:lnTo>
                      <a:pt x="1983" y="365"/>
                    </a:lnTo>
                    <a:lnTo>
                      <a:pt x="1986" y="363"/>
                    </a:lnTo>
                    <a:lnTo>
                      <a:pt x="1990" y="363"/>
                    </a:lnTo>
                    <a:lnTo>
                      <a:pt x="1994" y="360"/>
                    </a:lnTo>
                    <a:lnTo>
                      <a:pt x="1998" y="361"/>
                    </a:lnTo>
                    <a:lnTo>
                      <a:pt x="2002" y="359"/>
                    </a:lnTo>
                    <a:lnTo>
                      <a:pt x="2006" y="360"/>
                    </a:lnTo>
                    <a:lnTo>
                      <a:pt x="2010" y="358"/>
                    </a:lnTo>
                    <a:lnTo>
                      <a:pt x="2014" y="355"/>
                    </a:lnTo>
                    <a:lnTo>
                      <a:pt x="2018" y="356"/>
                    </a:lnTo>
                    <a:lnTo>
                      <a:pt x="2022" y="354"/>
                    </a:lnTo>
                    <a:lnTo>
                      <a:pt x="2026" y="352"/>
                    </a:lnTo>
                    <a:lnTo>
                      <a:pt x="2030" y="353"/>
                    </a:lnTo>
                    <a:lnTo>
                      <a:pt x="2034" y="351"/>
                    </a:lnTo>
                    <a:lnTo>
                      <a:pt x="2038" y="350"/>
                    </a:lnTo>
                    <a:lnTo>
                      <a:pt x="2042" y="348"/>
                    </a:lnTo>
                    <a:lnTo>
                      <a:pt x="2046" y="347"/>
                    </a:lnTo>
                    <a:lnTo>
                      <a:pt x="2050" y="347"/>
                    </a:lnTo>
                    <a:lnTo>
                      <a:pt x="2054" y="344"/>
                    </a:lnTo>
                    <a:lnTo>
                      <a:pt x="2057" y="344"/>
                    </a:lnTo>
                    <a:lnTo>
                      <a:pt x="2061" y="343"/>
                    </a:lnTo>
                    <a:lnTo>
                      <a:pt x="2065" y="344"/>
                    </a:lnTo>
                    <a:lnTo>
                      <a:pt x="2069" y="341"/>
                    </a:lnTo>
                    <a:lnTo>
                      <a:pt x="2073" y="339"/>
                    </a:lnTo>
                    <a:lnTo>
                      <a:pt x="2077" y="340"/>
                    </a:lnTo>
                    <a:lnTo>
                      <a:pt x="2081" y="338"/>
                    </a:lnTo>
                    <a:lnTo>
                      <a:pt x="2085" y="337"/>
                    </a:lnTo>
                    <a:lnTo>
                      <a:pt x="2089" y="335"/>
                    </a:lnTo>
                    <a:lnTo>
                      <a:pt x="2093" y="335"/>
                    </a:lnTo>
                    <a:lnTo>
                      <a:pt x="2097" y="333"/>
                    </a:lnTo>
                    <a:lnTo>
                      <a:pt x="2101" y="332"/>
                    </a:lnTo>
                    <a:lnTo>
                      <a:pt x="2105" y="330"/>
                    </a:lnTo>
                    <a:lnTo>
                      <a:pt x="2109" y="330"/>
                    </a:lnTo>
                    <a:lnTo>
                      <a:pt x="2113" y="329"/>
                    </a:lnTo>
                    <a:lnTo>
                      <a:pt x="2117" y="328"/>
                    </a:lnTo>
                    <a:lnTo>
                      <a:pt x="2121" y="327"/>
                    </a:lnTo>
                    <a:lnTo>
                      <a:pt x="2124" y="325"/>
                    </a:lnTo>
                    <a:lnTo>
                      <a:pt x="2128" y="324"/>
                    </a:lnTo>
                    <a:lnTo>
                      <a:pt x="2132" y="322"/>
                    </a:lnTo>
                    <a:lnTo>
                      <a:pt x="2136" y="320"/>
                    </a:lnTo>
                    <a:lnTo>
                      <a:pt x="2140" y="320"/>
                    </a:lnTo>
                    <a:lnTo>
                      <a:pt x="2144" y="319"/>
                    </a:lnTo>
                    <a:lnTo>
                      <a:pt x="2148" y="316"/>
                    </a:lnTo>
                    <a:lnTo>
                      <a:pt x="2152" y="315"/>
                    </a:lnTo>
                    <a:lnTo>
                      <a:pt x="2156" y="315"/>
                    </a:lnTo>
                    <a:lnTo>
                      <a:pt x="2160" y="313"/>
                    </a:lnTo>
                    <a:lnTo>
                      <a:pt x="2164" y="312"/>
                    </a:lnTo>
                    <a:lnTo>
                      <a:pt x="2168" y="311"/>
                    </a:lnTo>
                    <a:lnTo>
                      <a:pt x="2172" y="308"/>
                    </a:lnTo>
                    <a:lnTo>
                      <a:pt x="2176" y="308"/>
                    </a:lnTo>
                    <a:lnTo>
                      <a:pt x="2180" y="307"/>
                    </a:lnTo>
                    <a:lnTo>
                      <a:pt x="2184" y="305"/>
                    </a:lnTo>
                    <a:lnTo>
                      <a:pt x="2188" y="305"/>
                    </a:lnTo>
                    <a:lnTo>
                      <a:pt x="2191" y="304"/>
                    </a:lnTo>
                    <a:lnTo>
                      <a:pt x="2195" y="301"/>
                    </a:lnTo>
                    <a:lnTo>
                      <a:pt x="2199" y="300"/>
                    </a:lnTo>
                    <a:lnTo>
                      <a:pt x="2203" y="299"/>
                    </a:lnTo>
                    <a:lnTo>
                      <a:pt x="2207" y="299"/>
                    </a:lnTo>
                    <a:lnTo>
                      <a:pt x="2211" y="297"/>
                    </a:lnTo>
                    <a:lnTo>
                      <a:pt x="2215" y="296"/>
                    </a:lnTo>
                    <a:lnTo>
                      <a:pt x="2219" y="293"/>
                    </a:lnTo>
                    <a:lnTo>
                      <a:pt x="2223" y="292"/>
                    </a:lnTo>
                    <a:lnTo>
                      <a:pt x="2227" y="291"/>
                    </a:lnTo>
                    <a:lnTo>
                      <a:pt x="2231" y="291"/>
                    </a:lnTo>
                    <a:lnTo>
                      <a:pt x="2235" y="288"/>
                    </a:lnTo>
                    <a:lnTo>
                      <a:pt x="2239" y="287"/>
                    </a:lnTo>
                    <a:lnTo>
                      <a:pt x="2243" y="287"/>
                    </a:lnTo>
                    <a:lnTo>
                      <a:pt x="2247" y="284"/>
                    </a:lnTo>
                    <a:lnTo>
                      <a:pt x="2251" y="284"/>
                    </a:lnTo>
                    <a:lnTo>
                      <a:pt x="2255" y="283"/>
                    </a:lnTo>
                    <a:lnTo>
                      <a:pt x="2259" y="282"/>
                    </a:lnTo>
                    <a:lnTo>
                      <a:pt x="2262" y="278"/>
                    </a:lnTo>
                    <a:lnTo>
                      <a:pt x="2266" y="280"/>
                    </a:lnTo>
                    <a:lnTo>
                      <a:pt x="2270" y="278"/>
                    </a:lnTo>
                    <a:lnTo>
                      <a:pt x="2274" y="277"/>
                    </a:lnTo>
                    <a:lnTo>
                      <a:pt x="2278" y="275"/>
                    </a:lnTo>
                    <a:lnTo>
                      <a:pt x="2282" y="275"/>
                    </a:lnTo>
                    <a:lnTo>
                      <a:pt x="2286" y="273"/>
                    </a:lnTo>
                    <a:lnTo>
                      <a:pt x="2290" y="271"/>
                    </a:lnTo>
                    <a:lnTo>
                      <a:pt x="2294" y="270"/>
                    </a:lnTo>
                    <a:lnTo>
                      <a:pt x="2298" y="268"/>
                    </a:lnTo>
                    <a:lnTo>
                      <a:pt x="2302" y="268"/>
                    </a:lnTo>
                    <a:lnTo>
                      <a:pt x="2306" y="265"/>
                    </a:lnTo>
                    <a:lnTo>
                      <a:pt x="2310" y="266"/>
                    </a:lnTo>
                    <a:lnTo>
                      <a:pt x="2314" y="263"/>
                    </a:lnTo>
                    <a:lnTo>
                      <a:pt x="2318" y="262"/>
                    </a:lnTo>
                    <a:lnTo>
                      <a:pt x="2322" y="261"/>
                    </a:lnTo>
                    <a:lnTo>
                      <a:pt x="2326" y="260"/>
                    </a:lnTo>
                    <a:lnTo>
                      <a:pt x="2329" y="257"/>
                    </a:lnTo>
                    <a:lnTo>
                      <a:pt x="2333" y="257"/>
                    </a:lnTo>
                    <a:lnTo>
                      <a:pt x="2337" y="255"/>
                    </a:lnTo>
                    <a:lnTo>
                      <a:pt x="2341" y="254"/>
                    </a:lnTo>
                    <a:lnTo>
                      <a:pt x="2345" y="253"/>
                    </a:lnTo>
                    <a:lnTo>
                      <a:pt x="2349" y="251"/>
                    </a:lnTo>
                    <a:lnTo>
                      <a:pt x="2353" y="250"/>
                    </a:lnTo>
                    <a:lnTo>
                      <a:pt x="2357" y="249"/>
                    </a:lnTo>
                    <a:lnTo>
                      <a:pt x="2361" y="248"/>
                    </a:lnTo>
                    <a:lnTo>
                      <a:pt x="2365" y="247"/>
                    </a:lnTo>
                    <a:lnTo>
                      <a:pt x="2369" y="245"/>
                    </a:lnTo>
                    <a:lnTo>
                      <a:pt x="2373" y="244"/>
                    </a:lnTo>
                    <a:lnTo>
                      <a:pt x="2377" y="243"/>
                    </a:lnTo>
                    <a:lnTo>
                      <a:pt x="2381" y="242"/>
                    </a:lnTo>
                    <a:lnTo>
                      <a:pt x="2385" y="240"/>
                    </a:lnTo>
                    <a:lnTo>
                      <a:pt x="2389" y="239"/>
                    </a:lnTo>
                    <a:lnTo>
                      <a:pt x="2393" y="237"/>
                    </a:lnTo>
                    <a:lnTo>
                      <a:pt x="2396" y="236"/>
                    </a:lnTo>
                    <a:lnTo>
                      <a:pt x="2400" y="235"/>
                    </a:lnTo>
                    <a:lnTo>
                      <a:pt x="2404" y="234"/>
                    </a:lnTo>
                    <a:lnTo>
                      <a:pt x="2408" y="233"/>
                    </a:lnTo>
                    <a:lnTo>
                      <a:pt x="2412" y="231"/>
                    </a:lnTo>
                    <a:lnTo>
                      <a:pt x="2416" y="230"/>
                    </a:lnTo>
                    <a:lnTo>
                      <a:pt x="2420" y="228"/>
                    </a:lnTo>
                    <a:lnTo>
                      <a:pt x="2424" y="227"/>
                    </a:lnTo>
                    <a:lnTo>
                      <a:pt x="2428" y="227"/>
                    </a:lnTo>
                    <a:lnTo>
                      <a:pt x="2432" y="225"/>
                    </a:lnTo>
                    <a:lnTo>
                      <a:pt x="2436" y="223"/>
                    </a:lnTo>
                    <a:lnTo>
                      <a:pt x="2440" y="223"/>
                    </a:lnTo>
                    <a:lnTo>
                      <a:pt x="2444" y="221"/>
                    </a:lnTo>
                    <a:lnTo>
                      <a:pt x="2448" y="220"/>
                    </a:lnTo>
                    <a:lnTo>
                      <a:pt x="2452" y="218"/>
                    </a:lnTo>
                    <a:lnTo>
                      <a:pt x="2456" y="218"/>
                    </a:lnTo>
                    <a:lnTo>
                      <a:pt x="2460" y="215"/>
                    </a:lnTo>
                    <a:lnTo>
                      <a:pt x="2464" y="215"/>
                    </a:lnTo>
                    <a:lnTo>
                      <a:pt x="2467" y="213"/>
                    </a:lnTo>
                    <a:lnTo>
                      <a:pt x="2471" y="213"/>
                    </a:lnTo>
                    <a:lnTo>
                      <a:pt x="2475" y="211"/>
                    </a:lnTo>
                    <a:lnTo>
                      <a:pt x="2479" y="209"/>
                    </a:lnTo>
                    <a:lnTo>
                      <a:pt x="2483" y="207"/>
                    </a:lnTo>
                    <a:lnTo>
                      <a:pt x="2487" y="207"/>
                    </a:lnTo>
                    <a:lnTo>
                      <a:pt x="2491" y="208"/>
                    </a:lnTo>
                    <a:lnTo>
                      <a:pt x="2495" y="205"/>
                    </a:lnTo>
                    <a:lnTo>
                      <a:pt x="2499" y="204"/>
                    </a:lnTo>
                    <a:lnTo>
                      <a:pt x="2503" y="202"/>
                    </a:lnTo>
                    <a:lnTo>
                      <a:pt x="2507" y="200"/>
                    </a:lnTo>
                    <a:lnTo>
                      <a:pt x="2511" y="201"/>
                    </a:lnTo>
                    <a:lnTo>
                      <a:pt x="2515" y="198"/>
                    </a:lnTo>
                    <a:lnTo>
                      <a:pt x="2519" y="197"/>
                    </a:lnTo>
                    <a:lnTo>
                      <a:pt x="2523" y="196"/>
                    </a:lnTo>
                    <a:lnTo>
                      <a:pt x="2527" y="196"/>
                    </a:lnTo>
                    <a:lnTo>
                      <a:pt x="2531" y="194"/>
                    </a:lnTo>
                    <a:lnTo>
                      <a:pt x="2534" y="192"/>
                    </a:lnTo>
                    <a:lnTo>
                      <a:pt x="2538" y="190"/>
                    </a:lnTo>
                    <a:lnTo>
                      <a:pt x="2542" y="191"/>
                    </a:lnTo>
                    <a:lnTo>
                      <a:pt x="2546" y="188"/>
                    </a:lnTo>
                    <a:lnTo>
                      <a:pt x="2550" y="187"/>
                    </a:lnTo>
                    <a:lnTo>
                      <a:pt x="2554" y="187"/>
                    </a:lnTo>
                    <a:lnTo>
                      <a:pt x="2558" y="185"/>
                    </a:lnTo>
                    <a:lnTo>
                      <a:pt x="2562" y="185"/>
                    </a:lnTo>
                    <a:lnTo>
                      <a:pt x="2566" y="184"/>
                    </a:lnTo>
                    <a:lnTo>
                      <a:pt x="2570" y="182"/>
                    </a:lnTo>
                    <a:lnTo>
                      <a:pt x="2574" y="181"/>
                    </a:lnTo>
                    <a:lnTo>
                      <a:pt x="2578" y="180"/>
                    </a:lnTo>
                    <a:lnTo>
                      <a:pt x="2582" y="179"/>
                    </a:lnTo>
                    <a:lnTo>
                      <a:pt x="2586" y="177"/>
                    </a:lnTo>
                    <a:lnTo>
                      <a:pt x="2590" y="176"/>
                    </a:lnTo>
                    <a:lnTo>
                      <a:pt x="2594" y="175"/>
                    </a:lnTo>
                    <a:lnTo>
                      <a:pt x="2598" y="174"/>
                    </a:lnTo>
                    <a:lnTo>
                      <a:pt x="2602" y="173"/>
                    </a:lnTo>
                    <a:lnTo>
                      <a:pt x="2605" y="172"/>
                    </a:lnTo>
                    <a:lnTo>
                      <a:pt x="2609" y="169"/>
                    </a:lnTo>
                    <a:lnTo>
                      <a:pt x="2613" y="168"/>
                    </a:lnTo>
                    <a:lnTo>
                      <a:pt x="2617" y="169"/>
                    </a:lnTo>
                    <a:lnTo>
                      <a:pt x="2621" y="167"/>
                    </a:lnTo>
                    <a:lnTo>
                      <a:pt x="2625" y="166"/>
                    </a:lnTo>
                    <a:lnTo>
                      <a:pt x="2629" y="165"/>
                    </a:lnTo>
                    <a:lnTo>
                      <a:pt x="2633" y="164"/>
                    </a:lnTo>
                    <a:lnTo>
                      <a:pt x="2637" y="163"/>
                    </a:lnTo>
                    <a:lnTo>
                      <a:pt x="2641" y="160"/>
                    </a:lnTo>
                    <a:lnTo>
                      <a:pt x="2645" y="161"/>
                    </a:lnTo>
                    <a:lnTo>
                      <a:pt x="2649" y="159"/>
                    </a:lnTo>
                    <a:lnTo>
                      <a:pt x="2653" y="158"/>
                    </a:lnTo>
                    <a:lnTo>
                      <a:pt x="2657" y="158"/>
                    </a:lnTo>
                    <a:lnTo>
                      <a:pt x="2661" y="156"/>
                    </a:lnTo>
                    <a:lnTo>
                      <a:pt x="2665" y="156"/>
                    </a:lnTo>
                    <a:lnTo>
                      <a:pt x="2669" y="155"/>
                    </a:lnTo>
                    <a:lnTo>
                      <a:pt x="2672" y="153"/>
                    </a:lnTo>
                    <a:lnTo>
                      <a:pt x="2676" y="151"/>
                    </a:lnTo>
                    <a:lnTo>
                      <a:pt x="2680" y="151"/>
                    </a:lnTo>
                    <a:lnTo>
                      <a:pt x="2684" y="149"/>
                    </a:lnTo>
                    <a:lnTo>
                      <a:pt x="2688" y="148"/>
                    </a:lnTo>
                    <a:lnTo>
                      <a:pt x="2692" y="148"/>
                    </a:lnTo>
                    <a:lnTo>
                      <a:pt x="2696" y="146"/>
                    </a:lnTo>
                    <a:lnTo>
                      <a:pt x="2700" y="146"/>
                    </a:lnTo>
                    <a:lnTo>
                      <a:pt x="2704" y="143"/>
                    </a:lnTo>
                    <a:lnTo>
                      <a:pt x="2708" y="142"/>
                    </a:lnTo>
                    <a:lnTo>
                      <a:pt x="2712" y="143"/>
                    </a:lnTo>
                    <a:lnTo>
                      <a:pt x="2716" y="142"/>
                    </a:lnTo>
                    <a:lnTo>
                      <a:pt x="2720" y="140"/>
                    </a:lnTo>
                    <a:lnTo>
                      <a:pt x="2724" y="139"/>
                    </a:lnTo>
                    <a:lnTo>
                      <a:pt x="2728" y="136"/>
                    </a:lnTo>
                    <a:lnTo>
                      <a:pt x="2732" y="137"/>
                    </a:lnTo>
                    <a:lnTo>
                      <a:pt x="2736" y="136"/>
                    </a:lnTo>
                    <a:lnTo>
                      <a:pt x="2739" y="136"/>
                    </a:lnTo>
                    <a:lnTo>
                      <a:pt x="2743" y="135"/>
                    </a:lnTo>
                    <a:lnTo>
                      <a:pt x="2747" y="133"/>
                    </a:lnTo>
                    <a:lnTo>
                      <a:pt x="2751" y="131"/>
                    </a:lnTo>
                    <a:lnTo>
                      <a:pt x="2755" y="130"/>
                    </a:lnTo>
                    <a:lnTo>
                      <a:pt x="2759" y="129"/>
                    </a:lnTo>
                    <a:lnTo>
                      <a:pt x="2763" y="129"/>
                    </a:lnTo>
                    <a:lnTo>
                      <a:pt x="2767" y="128"/>
                    </a:lnTo>
                    <a:lnTo>
                      <a:pt x="2771" y="127"/>
                    </a:lnTo>
                    <a:lnTo>
                      <a:pt x="2775" y="126"/>
                    </a:lnTo>
                    <a:lnTo>
                      <a:pt x="2779" y="125"/>
                    </a:lnTo>
                    <a:lnTo>
                      <a:pt x="2783" y="124"/>
                    </a:lnTo>
                    <a:lnTo>
                      <a:pt x="2787" y="123"/>
                    </a:lnTo>
                    <a:lnTo>
                      <a:pt x="2791" y="122"/>
                    </a:lnTo>
                    <a:lnTo>
                      <a:pt x="2795" y="121"/>
                    </a:lnTo>
                    <a:lnTo>
                      <a:pt x="2799" y="121"/>
                    </a:lnTo>
                    <a:lnTo>
                      <a:pt x="2803" y="120"/>
                    </a:lnTo>
                    <a:lnTo>
                      <a:pt x="2807" y="119"/>
                    </a:lnTo>
                    <a:lnTo>
                      <a:pt x="2810" y="118"/>
                    </a:lnTo>
                    <a:lnTo>
                      <a:pt x="2814" y="115"/>
                    </a:lnTo>
                    <a:lnTo>
                      <a:pt x="2818" y="115"/>
                    </a:lnTo>
                    <a:lnTo>
                      <a:pt x="2822" y="114"/>
                    </a:lnTo>
                    <a:lnTo>
                      <a:pt x="2826" y="115"/>
                    </a:lnTo>
                    <a:lnTo>
                      <a:pt x="2830" y="114"/>
                    </a:lnTo>
                    <a:lnTo>
                      <a:pt x="2834" y="112"/>
                    </a:lnTo>
                    <a:lnTo>
                      <a:pt x="2838" y="112"/>
                    </a:lnTo>
                    <a:lnTo>
                      <a:pt x="2842" y="110"/>
                    </a:lnTo>
                    <a:lnTo>
                      <a:pt x="2846" y="110"/>
                    </a:lnTo>
                    <a:lnTo>
                      <a:pt x="2850" y="110"/>
                    </a:lnTo>
                    <a:lnTo>
                      <a:pt x="2854" y="108"/>
                    </a:lnTo>
                    <a:lnTo>
                      <a:pt x="2858" y="108"/>
                    </a:lnTo>
                    <a:lnTo>
                      <a:pt x="2862" y="107"/>
                    </a:lnTo>
                    <a:lnTo>
                      <a:pt x="2866" y="105"/>
                    </a:lnTo>
                    <a:lnTo>
                      <a:pt x="2870" y="105"/>
                    </a:lnTo>
                    <a:lnTo>
                      <a:pt x="2874" y="104"/>
                    </a:lnTo>
                    <a:lnTo>
                      <a:pt x="2877" y="103"/>
                    </a:lnTo>
                    <a:lnTo>
                      <a:pt x="2881" y="103"/>
                    </a:lnTo>
                    <a:lnTo>
                      <a:pt x="2885" y="101"/>
                    </a:lnTo>
                    <a:lnTo>
                      <a:pt x="2889" y="100"/>
                    </a:lnTo>
                    <a:lnTo>
                      <a:pt x="2893" y="99"/>
                    </a:lnTo>
                    <a:lnTo>
                      <a:pt x="2897" y="99"/>
                    </a:lnTo>
                    <a:lnTo>
                      <a:pt x="2901" y="98"/>
                    </a:lnTo>
                    <a:lnTo>
                      <a:pt x="2905" y="97"/>
                    </a:lnTo>
                    <a:lnTo>
                      <a:pt x="2909" y="97"/>
                    </a:lnTo>
                    <a:lnTo>
                      <a:pt x="2913" y="96"/>
                    </a:lnTo>
                    <a:lnTo>
                      <a:pt x="2917" y="94"/>
                    </a:lnTo>
                    <a:lnTo>
                      <a:pt x="2921" y="93"/>
                    </a:lnTo>
                    <a:lnTo>
                      <a:pt x="2925" y="93"/>
                    </a:lnTo>
                    <a:lnTo>
                      <a:pt x="2929" y="93"/>
                    </a:lnTo>
                    <a:lnTo>
                      <a:pt x="2933" y="92"/>
                    </a:lnTo>
                    <a:lnTo>
                      <a:pt x="2937" y="91"/>
                    </a:lnTo>
                    <a:lnTo>
                      <a:pt x="2941" y="91"/>
                    </a:lnTo>
                    <a:lnTo>
                      <a:pt x="2944" y="91"/>
                    </a:lnTo>
                    <a:lnTo>
                      <a:pt x="2948" y="88"/>
                    </a:lnTo>
                    <a:lnTo>
                      <a:pt x="2952" y="89"/>
                    </a:lnTo>
                    <a:lnTo>
                      <a:pt x="2956" y="88"/>
                    </a:lnTo>
                    <a:lnTo>
                      <a:pt x="2960" y="87"/>
                    </a:lnTo>
                    <a:lnTo>
                      <a:pt x="2964" y="85"/>
                    </a:lnTo>
                    <a:lnTo>
                      <a:pt x="2968" y="85"/>
                    </a:lnTo>
                    <a:lnTo>
                      <a:pt x="2972" y="83"/>
                    </a:lnTo>
                    <a:lnTo>
                      <a:pt x="2976" y="83"/>
                    </a:lnTo>
                    <a:lnTo>
                      <a:pt x="2980" y="83"/>
                    </a:lnTo>
                    <a:lnTo>
                      <a:pt x="2984" y="80"/>
                    </a:lnTo>
                    <a:lnTo>
                      <a:pt x="2988" y="82"/>
                    </a:lnTo>
                    <a:lnTo>
                      <a:pt x="2992" y="80"/>
                    </a:lnTo>
                    <a:lnTo>
                      <a:pt x="2996" y="81"/>
                    </a:lnTo>
                    <a:lnTo>
                      <a:pt x="3000" y="79"/>
                    </a:lnTo>
                    <a:lnTo>
                      <a:pt x="3004" y="78"/>
                    </a:lnTo>
                    <a:lnTo>
                      <a:pt x="3008" y="77"/>
                    </a:lnTo>
                    <a:lnTo>
                      <a:pt x="3012" y="77"/>
                    </a:lnTo>
                    <a:lnTo>
                      <a:pt x="3015" y="76"/>
                    </a:lnTo>
                    <a:lnTo>
                      <a:pt x="3019" y="75"/>
                    </a:lnTo>
                    <a:lnTo>
                      <a:pt x="3023" y="74"/>
                    </a:lnTo>
                    <a:lnTo>
                      <a:pt x="3027" y="74"/>
                    </a:lnTo>
                    <a:lnTo>
                      <a:pt x="3031" y="72"/>
                    </a:lnTo>
                    <a:lnTo>
                      <a:pt x="3035" y="73"/>
                    </a:lnTo>
                    <a:lnTo>
                      <a:pt x="3039" y="71"/>
                    </a:lnTo>
                    <a:lnTo>
                      <a:pt x="3043" y="71"/>
                    </a:lnTo>
                    <a:lnTo>
                      <a:pt x="3047" y="71"/>
                    </a:lnTo>
                    <a:lnTo>
                      <a:pt x="3051" y="70"/>
                    </a:lnTo>
                    <a:lnTo>
                      <a:pt x="3055" y="70"/>
                    </a:lnTo>
                    <a:lnTo>
                      <a:pt x="3059" y="69"/>
                    </a:lnTo>
                    <a:lnTo>
                      <a:pt x="3063" y="69"/>
                    </a:lnTo>
                    <a:lnTo>
                      <a:pt x="3067" y="68"/>
                    </a:lnTo>
                    <a:lnTo>
                      <a:pt x="3071" y="67"/>
                    </a:lnTo>
                    <a:lnTo>
                      <a:pt x="3075" y="66"/>
                    </a:lnTo>
                    <a:lnTo>
                      <a:pt x="3079" y="66"/>
                    </a:lnTo>
                    <a:lnTo>
                      <a:pt x="3082" y="65"/>
                    </a:lnTo>
                    <a:lnTo>
                      <a:pt x="3086" y="63"/>
                    </a:lnTo>
                    <a:lnTo>
                      <a:pt x="3090" y="63"/>
                    </a:lnTo>
                    <a:lnTo>
                      <a:pt x="3094" y="65"/>
                    </a:lnTo>
                    <a:lnTo>
                      <a:pt x="3098" y="63"/>
                    </a:lnTo>
                    <a:lnTo>
                      <a:pt x="3102" y="62"/>
                    </a:lnTo>
                    <a:lnTo>
                      <a:pt x="3106" y="62"/>
                    </a:lnTo>
                    <a:lnTo>
                      <a:pt x="3110" y="60"/>
                    </a:lnTo>
                    <a:lnTo>
                      <a:pt x="3114" y="61"/>
                    </a:lnTo>
                    <a:lnTo>
                      <a:pt x="3118" y="60"/>
                    </a:lnTo>
                    <a:lnTo>
                      <a:pt x="3122" y="61"/>
                    </a:lnTo>
                    <a:lnTo>
                      <a:pt x="3126" y="59"/>
                    </a:lnTo>
                    <a:lnTo>
                      <a:pt x="3130" y="57"/>
                    </a:lnTo>
                    <a:lnTo>
                      <a:pt x="3134" y="58"/>
                    </a:lnTo>
                    <a:lnTo>
                      <a:pt x="3138" y="58"/>
                    </a:lnTo>
                    <a:lnTo>
                      <a:pt x="3142" y="55"/>
                    </a:lnTo>
                    <a:lnTo>
                      <a:pt x="3146" y="56"/>
                    </a:lnTo>
                    <a:lnTo>
                      <a:pt x="3150" y="5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3" name="Freeform 2765"/>
              <p:cNvSpPr>
                <a:spLocks/>
              </p:cNvSpPr>
              <p:nvPr/>
            </p:nvSpPr>
            <p:spPr bwMode="auto">
              <a:xfrm flipV="1">
                <a:off x="506" y="1660"/>
                <a:ext cx="1814" cy="26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2"/>
                  </a:cxn>
                  <a:cxn ang="0">
                    <a:pos x="303" y="6"/>
                  </a:cxn>
                  <a:cxn ang="0">
                    <a:pos x="354" y="8"/>
                  </a:cxn>
                  <a:cxn ang="0">
                    <a:pos x="406" y="14"/>
                  </a:cxn>
                  <a:cxn ang="0">
                    <a:pos x="457" y="22"/>
                  </a:cxn>
                  <a:cxn ang="0">
                    <a:pos x="508" y="31"/>
                  </a:cxn>
                  <a:cxn ang="0">
                    <a:pos x="559" y="44"/>
                  </a:cxn>
                  <a:cxn ang="0">
                    <a:pos x="611" y="60"/>
                  </a:cxn>
                  <a:cxn ang="0">
                    <a:pos x="662" y="77"/>
                  </a:cxn>
                  <a:cxn ang="0">
                    <a:pos x="713" y="99"/>
                  </a:cxn>
                  <a:cxn ang="0">
                    <a:pos x="764" y="120"/>
                  </a:cxn>
                  <a:cxn ang="0">
                    <a:pos x="816" y="146"/>
                  </a:cxn>
                  <a:cxn ang="0">
                    <a:pos x="867" y="170"/>
                  </a:cxn>
                  <a:cxn ang="0">
                    <a:pos x="918" y="197"/>
                  </a:cxn>
                  <a:cxn ang="0">
                    <a:pos x="969" y="223"/>
                  </a:cxn>
                  <a:cxn ang="0">
                    <a:pos x="1021" y="250"/>
                  </a:cxn>
                  <a:cxn ang="0">
                    <a:pos x="1072" y="278"/>
                  </a:cxn>
                  <a:cxn ang="0">
                    <a:pos x="1123" y="304"/>
                  </a:cxn>
                  <a:cxn ang="0">
                    <a:pos x="1174" y="329"/>
                  </a:cxn>
                  <a:cxn ang="0">
                    <a:pos x="1226" y="351"/>
                  </a:cxn>
                  <a:cxn ang="0">
                    <a:pos x="1277" y="372"/>
                  </a:cxn>
                  <a:cxn ang="0">
                    <a:pos x="1328" y="392"/>
                  </a:cxn>
                  <a:cxn ang="0">
                    <a:pos x="1379" y="408"/>
                  </a:cxn>
                  <a:cxn ang="0">
                    <a:pos x="1431" y="422"/>
                  </a:cxn>
                  <a:cxn ang="0">
                    <a:pos x="1482" y="433"/>
                  </a:cxn>
                  <a:cxn ang="0">
                    <a:pos x="1533" y="440"/>
                  </a:cxn>
                  <a:cxn ang="0">
                    <a:pos x="1584" y="445"/>
                  </a:cxn>
                  <a:cxn ang="0">
                    <a:pos x="1636" y="449"/>
                  </a:cxn>
                  <a:cxn ang="0">
                    <a:pos x="1687" y="448"/>
                  </a:cxn>
                  <a:cxn ang="0">
                    <a:pos x="1738" y="445"/>
                  </a:cxn>
                  <a:cxn ang="0">
                    <a:pos x="1789" y="439"/>
                  </a:cxn>
                  <a:cxn ang="0">
                    <a:pos x="1841" y="434"/>
                  </a:cxn>
                  <a:cxn ang="0">
                    <a:pos x="1892" y="423"/>
                  </a:cxn>
                  <a:cxn ang="0">
                    <a:pos x="1943" y="412"/>
                  </a:cxn>
                  <a:cxn ang="0">
                    <a:pos x="1994" y="400"/>
                  </a:cxn>
                  <a:cxn ang="0">
                    <a:pos x="2046" y="386"/>
                  </a:cxn>
                  <a:cxn ang="0">
                    <a:pos x="2097" y="369"/>
                  </a:cxn>
                  <a:cxn ang="0">
                    <a:pos x="2148" y="351"/>
                  </a:cxn>
                  <a:cxn ang="0">
                    <a:pos x="2199" y="335"/>
                  </a:cxn>
                  <a:cxn ang="0">
                    <a:pos x="2251" y="319"/>
                  </a:cxn>
                  <a:cxn ang="0">
                    <a:pos x="2302" y="299"/>
                  </a:cxn>
                  <a:cxn ang="0">
                    <a:pos x="2353" y="281"/>
                  </a:cxn>
                  <a:cxn ang="0">
                    <a:pos x="2404" y="262"/>
                  </a:cxn>
                  <a:cxn ang="0">
                    <a:pos x="2456" y="244"/>
                  </a:cxn>
                  <a:cxn ang="0">
                    <a:pos x="2507" y="226"/>
                  </a:cxn>
                  <a:cxn ang="0">
                    <a:pos x="2558" y="210"/>
                  </a:cxn>
                  <a:cxn ang="0">
                    <a:pos x="2609" y="193"/>
                  </a:cxn>
                  <a:cxn ang="0">
                    <a:pos x="2661" y="177"/>
                  </a:cxn>
                  <a:cxn ang="0">
                    <a:pos x="2712" y="161"/>
                  </a:cxn>
                  <a:cxn ang="0">
                    <a:pos x="2763" y="148"/>
                  </a:cxn>
                  <a:cxn ang="0">
                    <a:pos x="2814" y="131"/>
                  </a:cxn>
                  <a:cxn ang="0">
                    <a:pos x="2866" y="121"/>
                  </a:cxn>
                  <a:cxn ang="0">
                    <a:pos x="2917" y="108"/>
                  </a:cxn>
                  <a:cxn ang="0">
                    <a:pos x="2968" y="97"/>
                  </a:cxn>
                  <a:cxn ang="0">
                    <a:pos x="3019" y="86"/>
                  </a:cxn>
                  <a:cxn ang="0">
                    <a:pos x="3071" y="77"/>
                  </a:cxn>
                  <a:cxn ang="0">
                    <a:pos x="3122" y="68"/>
                  </a:cxn>
                </a:cxnLst>
                <a:rect l="0" t="0" r="r" b="b"/>
                <a:pathLst>
                  <a:path w="3150" h="450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0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0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3" y="2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2" y="2"/>
                    </a:lnTo>
                    <a:lnTo>
                      <a:pt x="256" y="3"/>
                    </a:lnTo>
                    <a:lnTo>
                      <a:pt x="260" y="2"/>
                    </a:lnTo>
                    <a:lnTo>
                      <a:pt x="264" y="3"/>
                    </a:lnTo>
                    <a:lnTo>
                      <a:pt x="268" y="2"/>
                    </a:lnTo>
                    <a:lnTo>
                      <a:pt x="272" y="4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3"/>
                    </a:lnTo>
                    <a:lnTo>
                      <a:pt x="287" y="5"/>
                    </a:lnTo>
                    <a:lnTo>
                      <a:pt x="291" y="5"/>
                    </a:lnTo>
                    <a:lnTo>
                      <a:pt x="295" y="4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5"/>
                    </a:lnTo>
                    <a:lnTo>
                      <a:pt x="311" y="5"/>
                    </a:lnTo>
                    <a:lnTo>
                      <a:pt x="315" y="6"/>
                    </a:lnTo>
                    <a:lnTo>
                      <a:pt x="319" y="5"/>
                    </a:lnTo>
                    <a:lnTo>
                      <a:pt x="323" y="6"/>
                    </a:lnTo>
                    <a:lnTo>
                      <a:pt x="327" y="7"/>
                    </a:lnTo>
                    <a:lnTo>
                      <a:pt x="331" y="7"/>
                    </a:lnTo>
                    <a:lnTo>
                      <a:pt x="335" y="8"/>
                    </a:lnTo>
                    <a:lnTo>
                      <a:pt x="339" y="8"/>
                    </a:lnTo>
                    <a:lnTo>
                      <a:pt x="342" y="8"/>
                    </a:lnTo>
                    <a:lnTo>
                      <a:pt x="346" y="8"/>
                    </a:lnTo>
                    <a:lnTo>
                      <a:pt x="350" y="8"/>
                    </a:lnTo>
                    <a:lnTo>
                      <a:pt x="354" y="8"/>
                    </a:lnTo>
                    <a:lnTo>
                      <a:pt x="358" y="9"/>
                    </a:lnTo>
                    <a:lnTo>
                      <a:pt x="362" y="9"/>
                    </a:lnTo>
                    <a:lnTo>
                      <a:pt x="366" y="9"/>
                    </a:lnTo>
                    <a:lnTo>
                      <a:pt x="370" y="11"/>
                    </a:lnTo>
                    <a:lnTo>
                      <a:pt x="374" y="10"/>
                    </a:lnTo>
                    <a:lnTo>
                      <a:pt x="378" y="11"/>
                    </a:lnTo>
                    <a:lnTo>
                      <a:pt x="382" y="12"/>
                    </a:lnTo>
                    <a:lnTo>
                      <a:pt x="386" y="11"/>
                    </a:lnTo>
                    <a:lnTo>
                      <a:pt x="390" y="12"/>
                    </a:lnTo>
                    <a:lnTo>
                      <a:pt x="394" y="12"/>
                    </a:lnTo>
                    <a:lnTo>
                      <a:pt x="398" y="14"/>
                    </a:lnTo>
                    <a:lnTo>
                      <a:pt x="402" y="13"/>
                    </a:lnTo>
                    <a:lnTo>
                      <a:pt x="406" y="14"/>
                    </a:lnTo>
                    <a:lnTo>
                      <a:pt x="410" y="15"/>
                    </a:lnTo>
                    <a:lnTo>
                      <a:pt x="413" y="13"/>
                    </a:lnTo>
                    <a:lnTo>
                      <a:pt x="417" y="15"/>
                    </a:lnTo>
                    <a:lnTo>
                      <a:pt x="421" y="16"/>
                    </a:lnTo>
                    <a:lnTo>
                      <a:pt x="425" y="17"/>
                    </a:lnTo>
                    <a:lnTo>
                      <a:pt x="429" y="17"/>
                    </a:lnTo>
                    <a:lnTo>
                      <a:pt x="433" y="17"/>
                    </a:lnTo>
                    <a:lnTo>
                      <a:pt x="437" y="18"/>
                    </a:lnTo>
                    <a:lnTo>
                      <a:pt x="441" y="19"/>
                    </a:lnTo>
                    <a:lnTo>
                      <a:pt x="445" y="20"/>
                    </a:lnTo>
                    <a:lnTo>
                      <a:pt x="449" y="21"/>
                    </a:lnTo>
                    <a:lnTo>
                      <a:pt x="453" y="21"/>
                    </a:lnTo>
                    <a:lnTo>
                      <a:pt x="457" y="22"/>
                    </a:lnTo>
                    <a:lnTo>
                      <a:pt x="461" y="23"/>
                    </a:lnTo>
                    <a:lnTo>
                      <a:pt x="465" y="23"/>
                    </a:lnTo>
                    <a:lnTo>
                      <a:pt x="469" y="23"/>
                    </a:lnTo>
                    <a:lnTo>
                      <a:pt x="473" y="25"/>
                    </a:lnTo>
                    <a:lnTo>
                      <a:pt x="477" y="25"/>
                    </a:lnTo>
                    <a:lnTo>
                      <a:pt x="480" y="26"/>
                    </a:lnTo>
                    <a:lnTo>
                      <a:pt x="484" y="27"/>
                    </a:lnTo>
                    <a:lnTo>
                      <a:pt x="488" y="29"/>
                    </a:lnTo>
                    <a:lnTo>
                      <a:pt x="492" y="28"/>
                    </a:lnTo>
                    <a:lnTo>
                      <a:pt x="496" y="29"/>
                    </a:lnTo>
                    <a:lnTo>
                      <a:pt x="500" y="30"/>
                    </a:lnTo>
                    <a:lnTo>
                      <a:pt x="504" y="30"/>
                    </a:lnTo>
                    <a:lnTo>
                      <a:pt x="508" y="31"/>
                    </a:lnTo>
                    <a:lnTo>
                      <a:pt x="512" y="33"/>
                    </a:lnTo>
                    <a:lnTo>
                      <a:pt x="516" y="34"/>
                    </a:lnTo>
                    <a:lnTo>
                      <a:pt x="520" y="35"/>
                    </a:lnTo>
                    <a:lnTo>
                      <a:pt x="524" y="36"/>
                    </a:lnTo>
                    <a:lnTo>
                      <a:pt x="528" y="36"/>
                    </a:lnTo>
                    <a:lnTo>
                      <a:pt x="532" y="38"/>
                    </a:lnTo>
                    <a:lnTo>
                      <a:pt x="536" y="38"/>
                    </a:lnTo>
                    <a:lnTo>
                      <a:pt x="540" y="40"/>
                    </a:lnTo>
                    <a:lnTo>
                      <a:pt x="544" y="41"/>
                    </a:lnTo>
                    <a:lnTo>
                      <a:pt x="547" y="42"/>
                    </a:lnTo>
                    <a:lnTo>
                      <a:pt x="551" y="43"/>
                    </a:lnTo>
                    <a:lnTo>
                      <a:pt x="555" y="45"/>
                    </a:lnTo>
                    <a:lnTo>
                      <a:pt x="559" y="44"/>
                    </a:lnTo>
                    <a:lnTo>
                      <a:pt x="563" y="45"/>
                    </a:lnTo>
                    <a:lnTo>
                      <a:pt x="567" y="46"/>
                    </a:lnTo>
                    <a:lnTo>
                      <a:pt x="571" y="47"/>
                    </a:lnTo>
                    <a:lnTo>
                      <a:pt x="575" y="50"/>
                    </a:lnTo>
                    <a:lnTo>
                      <a:pt x="579" y="51"/>
                    </a:lnTo>
                    <a:lnTo>
                      <a:pt x="583" y="52"/>
                    </a:lnTo>
                    <a:lnTo>
                      <a:pt x="587" y="53"/>
                    </a:lnTo>
                    <a:lnTo>
                      <a:pt x="591" y="54"/>
                    </a:lnTo>
                    <a:lnTo>
                      <a:pt x="595" y="55"/>
                    </a:lnTo>
                    <a:lnTo>
                      <a:pt x="599" y="56"/>
                    </a:lnTo>
                    <a:lnTo>
                      <a:pt x="603" y="58"/>
                    </a:lnTo>
                    <a:lnTo>
                      <a:pt x="607" y="60"/>
                    </a:lnTo>
                    <a:lnTo>
                      <a:pt x="611" y="60"/>
                    </a:lnTo>
                    <a:lnTo>
                      <a:pt x="615" y="62"/>
                    </a:lnTo>
                    <a:lnTo>
                      <a:pt x="618" y="61"/>
                    </a:lnTo>
                    <a:lnTo>
                      <a:pt x="622" y="64"/>
                    </a:lnTo>
                    <a:lnTo>
                      <a:pt x="626" y="66"/>
                    </a:lnTo>
                    <a:lnTo>
                      <a:pt x="630" y="66"/>
                    </a:lnTo>
                    <a:lnTo>
                      <a:pt x="634" y="68"/>
                    </a:lnTo>
                    <a:lnTo>
                      <a:pt x="638" y="69"/>
                    </a:lnTo>
                    <a:lnTo>
                      <a:pt x="642" y="71"/>
                    </a:lnTo>
                    <a:lnTo>
                      <a:pt x="646" y="72"/>
                    </a:lnTo>
                    <a:lnTo>
                      <a:pt x="650" y="75"/>
                    </a:lnTo>
                    <a:lnTo>
                      <a:pt x="654" y="75"/>
                    </a:lnTo>
                    <a:lnTo>
                      <a:pt x="658" y="76"/>
                    </a:lnTo>
                    <a:lnTo>
                      <a:pt x="662" y="77"/>
                    </a:lnTo>
                    <a:lnTo>
                      <a:pt x="666" y="78"/>
                    </a:lnTo>
                    <a:lnTo>
                      <a:pt x="670" y="82"/>
                    </a:lnTo>
                    <a:lnTo>
                      <a:pt x="674" y="82"/>
                    </a:lnTo>
                    <a:lnTo>
                      <a:pt x="678" y="83"/>
                    </a:lnTo>
                    <a:lnTo>
                      <a:pt x="682" y="84"/>
                    </a:lnTo>
                    <a:lnTo>
                      <a:pt x="685" y="87"/>
                    </a:lnTo>
                    <a:lnTo>
                      <a:pt x="689" y="89"/>
                    </a:lnTo>
                    <a:lnTo>
                      <a:pt x="693" y="90"/>
                    </a:lnTo>
                    <a:lnTo>
                      <a:pt x="697" y="92"/>
                    </a:lnTo>
                    <a:lnTo>
                      <a:pt x="701" y="93"/>
                    </a:lnTo>
                    <a:lnTo>
                      <a:pt x="705" y="95"/>
                    </a:lnTo>
                    <a:lnTo>
                      <a:pt x="709" y="96"/>
                    </a:lnTo>
                    <a:lnTo>
                      <a:pt x="713" y="99"/>
                    </a:lnTo>
                    <a:lnTo>
                      <a:pt x="717" y="100"/>
                    </a:lnTo>
                    <a:lnTo>
                      <a:pt x="721" y="102"/>
                    </a:lnTo>
                    <a:lnTo>
                      <a:pt x="725" y="103"/>
                    </a:lnTo>
                    <a:lnTo>
                      <a:pt x="729" y="106"/>
                    </a:lnTo>
                    <a:lnTo>
                      <a:pt x="733" y="107"/>
                    </a:lnTo>
                    <a:lnTo>
                      <a:pt x="737" y="109"/>
                    </a:lnTo>
                    <a:lnTo>
                      <a:pt x="741" y="111"/>
                    </a:lnTo>
                    <a:lnTo>
                      <a:pt x="745" y="111"/>
                    </a:lnTo>
                    <a:lnTo>
                      <a:pt x="749" y="113"/>
                    </a:lnTo>
                    <a:lnTo>
                      <a:pt x="753" y="116"/>
                    </a:lnTo>
                    <a:lnTo>
                      <a:pt x="756" y="117"/>
                    </a:lnTo>
                    <a:lnTo>
                      <a:pt x="760" y="119"/>
                    </a:lnTo>
                    <a:lnTo>
                      <a:pt x="764" y="120"/>
                    </a:lnTo>
                    <a:lnTo>
                      <a:pt x="768" y="123"/>
                    </a:lnTo>
                    <a:lnTo>
                      <a:pt x="772" y="123"/>
                    </a:lnTo>
                    <a:lnTo>
                      <a:pt x="776" y="127"/>
                    </a:lnTo>
                    <a:lnTo>
                      <a:pt x="780" y="128"/>
                    </a:lnTo>
                    <a:lnTo>
                      <a:pt x="784" y="131"/>
                    </a:lnTo>
                    <a:lnTo>
                      <a:pt x="788" y="131"/>
                    </a:lnTo>
                    <a:lnTo>
                      <a:pt x="792" y="134"/>
                    </a:lnTo>
                    <a:lnTo>
                      <a:pt x="796" y="135"/>
                    </a:lnTo>
                    <a:lnTo>
                      <a:pt x="800" y="138"/>
                    </a:lnTo>
                    <a:lnTo>
                      <a:pt x="804" y="137"/>
                    </a:lnTo>
                    <a:lnTo>
                      <a:pt x="808" y="141"/>
                    </a:lnTo>
                    <a:lnTo>
                      <a:pt x="812" y="142"/>
                    </a:lnTo>
                    <a:lnTo>
                      <a:pt x="816" y="146"/>
                    </a:lnTo>
                    <a:lnTo>
                      <a:pt x="820" y="147"/>
                    </a:lnTo>
                    <a:lnTo>
                      <a:pt x="823" y="149"/>
                    </a:lnTo>
                    <a:lnTo>
                      <a:pt x="827" y="149"/>
                    </a:lnTo>
                    <a:lnTo>
                      <a:pt x="831" y="153"/>
                    </a:lnTo>
                    <a:lnTo>
                      <a:pt x="835" y="156"/>
                    </a:lnTo>
                    <a:lnTo>
                      <a:pt x="839" y="157"/>
                    </a:lnTo>
                    <a:lnTo>
                      <a:pt x="843" y="158"/>
                    </a:lnTo>
                    <a:lnTo>
                      <a:pt x="847" y="161"/>
                    </a:lnTo>
                    <a:lnTo>
                      <a:pt x="851" y="161"/>
                    </a:lnTo>
                    <a:lnTo>
                      <a:pt x="855" y="164"/>
                    </a:lnTo>
                    <a:lnTo>
                      <a:pt x="859" y="167"/>
                    </a:lnTo>
                    <a:lnTo>
                      <a:pt x="863" y="168"/>
                    </a:lnTo>
                    <a:lnTo>
                      <a:pt x="867" y="170"/>
                    </a:lnTo>
                    <a:lnTo>
                      <a:pt x="871" y="171"/>
                    </a:lnTo>
                    <a:lnTo>
                      <a:pt x="875" y="174"/>
                    </a:lnTo>
                    <a:lnTo>
                      <a:pt x="879" y="176"/>
                    </a:lnTo>
                    <a:lnTo>
                      <a:pt x="883" y="179"/>
                    </a:lnTo>
                    <a:lnTo>
                      <a:pt x="887" y="180"/>
                    </a:lnTo>
                    <a:lnTo>
                      <a:pt x="890" y="183"/>
                    </a:lnTo>
                    <a:lnTo>
                      <a:pt x="894" y="184"/>
                    </a:lnTo>
                    <a:lnTo>
                      <a:pt x="898" y="186"/>
                    </a:lnTo>
                    <a:lnTo>
                      <a:pt x="902" y="189"/>
                    </a:lnTo>
                    <a:lnTo>
                      <a:pt x="906" y="190"/>
                    </a:lnTo>
                    <a:lnTo>
                      <a:pt x="910" y="192"/>
                    </a:lnTo>
                    <a:lnTo>
                      <a:pt x="914" y="195"/>
                    </a:lnTo>
                    <a:lnTo>
                      <a:pt x="918" y="197"/>
                    </a:lnTo>
                    <a:lnTo>
                      <a:pt x="922" y="200"/>
                    </a:lnTo>
                    <a:lnTo>
                      <a:pt x="926" y="200"/>
                    </a:lnTo>
                    <a:lnTo>
                      <a:pt x="930" y="203"/>
                    </a:lnTo>
                    <a:lnTo>
                      <a:pt x="934" y="204"/>
                    </a:lnTo>
                    <a:lnTo>
                      <a:pt x="938" y="207"/>
                    </a:lnTo>
                    <a:lnTo>
                      <a:pt x="942" y="209"/>
                    </a:lnTo>
                    <a:lnTo>
                      <a:pt x="946" y="210"/>
                    </a:lnTo>
                    <a:lnTo>
                      <a:pt x="950" y="214"/>
                    </a:lnTo>
                    <a:lnTo>
                      <a:pt x="954" y="215"/>
                    </a:lnTo>
                    <a:lnTo>
                      <a:pt x="958" y="216"/>
                    </a:lnTo>
                    <a:lnTo>
                      <a:pt x="961" y="220"/>
                    </a:lnTo>
                    <a:lnTo>
                      <a:pt x="965" y="223"/>
                    </a:lnTo>
                    <a:lnTo>
                      <a:pt x="969" y="223"/>
                    </a:lnTo>
                    <a:lnTo>
                      <a:pt x="973" y="225"/>
                    </a:lnTo>
                    <a:lnTo>
                      <a:pt x="977" y="228"/>
                    </a:lnTo>
                    <a:lnTo>
                      <a:pt x="981" y="230"/>
                    </a:lnTo>
                    <a:lnTo>
                      <a:pt x="985" y="233"/>
                    </a:lnTo>
                    <a:lnTo>
                      <a:pt x="989" y="235"/>
                    </a:lnTo>
                    <a:lnTo>
                      <a:pt x="993" y="236"/>
                    </a:lnTo>
                    <a:lnTo>
                      <a:pt x="997" y="238"/>
                    </a:lnTo>
                    <a:lnTo>
                      <a:pt x="1001" y="240"/>
                    </a:lnTo>
                    <a:lnTo>
                      <a:pt x="1005" y="242"/>
                    </a:lnTo>
                    <a:lnTo>
                      <a:pt x="1009" y="244"/>
                    </a:lnTo>
                    <a:lnTo>
                      <a:pt x="1013" y="246"/>
                    </a:lnTo>
                    <a:lnTo>
                      <a:pt x="1017" y="249"/>
                    </a:lnTo>
                    <a:lnTo>
                      <a:pt x="1021" y="250"/>
                    </a:lnTo>
                    <a:lnTo>
                      <a:pt x="1025" y="252"/>
                    </a:lnTo>
                    <a:lnTo>
                      <a:pt x="1028" y="255"/>
                    </a:lnTo>
                    <a:lnTo>
                      <a:pt x="1032" y="257"/>
                    </a:lnTo>
                    <a:lnTo>
                      <a:pt x="1036" y="259"/>
                    </a:lnTo>
                    <a:lnTo>
                      <a:pt x="1040" y="263"/>
                    </a:lnTo>
                    <a:lnTo>
                      <a:pt x="1044" y="263"/>
                    </a:lnTo>
                    <a:lnTo>
                      <a:pt x="1048" y="267"/>
                    </a:lnTo>
                    <a:lnTo>
                      <a:pt x="1052" y="268"/>
                    </a:lnTo>
                    <a:lnTo>
                      <a:pt x="1056" y="271"/>
                    </a:lnTo>
                    <a:lnTo>
                      <a:pt x="1060" y="271"/>
                    </a:lnTo>
                    <a:lnTo>
                      <a:pt x="1064" y="273"/>
                    </a:lnTo>
                    <a:lnTo>
                      <a:pt x="1068" y="275"/>
                    </a:lnTo>
                    <a:lnTo>
                      <a:pt x="1072" y="278"/>
                    </a:lnTo>
                    <a:lnTo>
                      <a:pt x="1076" y="281"/>
                    </a:lnTo>
                    <a:lnTo>
                      <a:pt x="1080" y="282"/>
                    </a:lnTo>
                    <a:lnTo>
                      <a:pt x="1084" y="284"/>
                    </a:lnTo>
                    <a:lnTo>
                      <a:pt x="1088" y="286"/>
                    </a:lnTo>
                    <a:lnTo>
                      <a:pt x="1092" y="287"/>
                    </a:lnTo>
                    <a:lnTo>
                      <a:pt x="1095" y="289"/>
                    </a:lnTo>
                    <a:lnTo>
                      <a:pt x="1099" y="292"/>
                    </a:lnTo>
                    <a:lnTo>
                      <a:pt x="1103" y="295"/>
                    </a:lnTo>
                    <a:lnTo>
                      <a:pt x="1107" y="296"/>
                    </a:lnTo>
                    <a:lnTo>
                      <a:pt x="1111" y="298"/>
                    </a:lnTo>
                    <a:lnTo>
                      <a:pt x="1115" y="300"/>
                    </a:lnTo>
                    <a:lnTo>
                      <a:pt x="1119" y="303"/>
                    </a:lnTo>
                    <a:lnTo>
                      <a:pt x="1123" y="304"/>
                    </a:lnTo>
                    <a:lnTo>
                      <a:pt x="1127" y="306"/>
                    </a:lnTo>
                    <a:lnTo>
                      <a:pt x="1131" y="308"/>
                    </a:lnTo>
                    <a:lnTo>
                      <a:pt x="1135" y="312"/>
                    </a:lnTo>
                    <a:lnTo>
                      <a:pt x="1139" y="312"/>
                    </a:lnTo>
                    <a:lnTo>
                      <a:pt x="1143" y="314"/>
                    </a:lnTo>
                    <a:lnTo>
                      <a:pt x="1147" y="317"/>
                    </a:lnTo>
                    <a:lnTo>
                      <a:pt x="1151" y="319"/>
                    </a:lnTo>
                    <a:lnTo>
                      <a:pt x="1155" y="319"/>
                    </a:lnTo>
                    <a:lnTo>
                      <a:pt x="1159" y="322"/>
                    </a:lnTo>
                    <a:lnTo>
                      <a:pt x="1163" y="322"/>
                    </a:lnTo>
                    <a:lnTo>
                      <a:pt x="1166" y="326"/>
                    </a:lnTo>
                    <a:lnTo>
                      <a:pt x="1170" y="327"/>
                    </a:lnTo>
                    <a:lnTo>
                      <a:pt x="1174" y="329"/>
                    </a:lnTo>
                    <a:lnTo>
                      <a:pt x="1178" y="330"/>
                    </a:lnTo>
                    <a:lnTo>
                      <a:pt x="1182" y="333"/>
                    </a:lnTo>
                    <a:lnTo>
                      <a:pt x="1186" y="334"/>
                    </a:lnTo>
                    <a:lnTo>
                      <a:pt x="1190" y="335"/>
                    </a:lnTo>
                    <a:lnTo>
                      <a:pt x="1194" y="337"/>
                    </a:lnTo>
                    <a:lnTo>
                      <a:pt x="1198" y="340"/>
                    </a:lnTo>
                    <a:lnTo>
                      <a:pt x="1202" y="340"/>
                    </a:lnTo>
                    <a:lnTo>
                      <a:pt x="1206" y="342"/>
                    </a:lnTo>
                    <a:lnTo>
                      <a:pt x="1210" y="345"/>
                    </a:lnTo>
                    <a:lnTo>
                      <a:pt x="1214" y="346"/>
                    </a:lnTo>
                    <a:lnTo>
                      <a:pt x="1218" y="348"/>
                    </a:lnTo>
                    <a:lnTo>
                      <a:pt x="1222" y="350"/>
                    </a:lnTo>
                    <a:lnTo>
                      <a:pt x="1226" y="351"/>
                    </a:lnTo>
                    <a:lnTo>
                      <a:pt x="1230" y="354"/>
                    </a:lnTo>
                    <a:lnTo>
                      <a:pt x="1233" y="356"/>
                    </a:lnTo>
                    <a:lnTo>
                      <a:pt x="1237" y="355"/>
                    </a:lnTo>
                    <a:lnTo>
                      <a:pt x="1241" y="358"/>
                    </a:lnTo>
                    <a:lnTo>
                      <a:pt x="1245" y="360"/>
                    </a:lnTo>
                    <a:lnTo>
                      <a:pt x="1249" y="362"/>
                    </a:lnTo>
                    <a:lnTo>
                      <a:pt x="1253" y="364"/>
                    </a:lnTo>
                    <a:lnTo>
                      <a:pt x="1257" y="364"/>
                    </a:lnTo>
                    <a:lnTo>
                      <a:pt x="1261" y="366"/>
                    </a:lnTo>
                    <a:lnTo>
                      <a:pt x="1265" y="366"/>
                    </a:lnTo>
                    <a:lnTo>
                      <a:pt x="1269" y="369"/>
                    </a:lnTo>
                    <a:lnTo>
                      <a:pt x="1273" y="371"/>
                    </a:lnTo>
                    <a:lnTo>
                      <a:pt x="1277" y="372"/>
                    </a:lnTo>
                    <a:lnTo>
                      <a:pt x="1281" y="373"/>
                    </a:lnTo>
                    <a:lnTo>
                      <a:pt x="1285" y="376"/>
                    </a:lnTo>
                    <a:lnTo>
                      <a:pt x="1289" y="377"/>
                    </a:lnTo>
                    <a:lnTo>
                      <a:pt x="1293" y="379"/>
                    </a:lnTo>
                    <a:lnTo>
                      <a:pt x="1297" y="381"/>
                    </a:lnTo>
                    <a:lnTo>
                      <a:pt x="1301" y="381"/>
                    </a:lnTo>
                    <a:lnTo>
                      <a:pt x="1304" y="382"/>
                    </a:lnTo>
                    <a:lnTo>
                      <a:pt x="1308" y="385"/>
                    </a:lnTo>
                    <a:lnTo>
                      <a:pt x="1312" y="386"/>
                    </a:lnTo>
                    <a:lnTo>
                      <a:pt x="1316" y="389"/>
                    </a:lnTo>
                    <a:lnTo>
                      <a:pt x="1320" y="390"/>
                    </a:lnTo>
                    <a:lnTo>
                      <a:pt x="1324" y="390"/>
                    </a:lnTo>
                    <a:lnTo>
                      <a:pt x="1328" y="392"/>
                    </a:lnTo>
                    <a:lnTo>
                      <a:pt x="1332" y="394"/>
                    </a:lnTo>
                    <a:lnTo>
                      <a:pt x="1336" y="395"/>
                    </a:lnTo>
                    <a:lnTo>
                      <a:pt x="1340" y="395"/>
                    </a:lnTo>
                    <a:lnTo>
                      <a:pt x="1344" y="396"/>
                    </a:lnTo>
                    <a:lnTo>
                      <a:pt x="1348" y="399"/>
                    </a:lnTo>
                    <a:lnTo>
                      <a:pt x="1352" y="399"/>
                    </a:lnTo>
                    <a:lnTo>
                      <a:pt x="1356" y="400"/>
                    </a:lnTo>
                    <a:lnTo>
                      <a:pt x="1360" y="402"/>
                    </a:lnTo>
                    <a:lnTo>
                      <a:pt x="1364" y="403"/>
                    </a:lnTo>
                    <a:lnTo>
                      <a:pt x="1368" y="405"/>
                    </a:lnTo>
                    <a:lnTo>
                      <a:pt x="1371" y="407"/>
                    </a:lnTo>
                    <a:lnTo>
                      <a:pt x="1375" y="407"/>
                    </a:lnTo>
                    <a:lnTo>
                      <a:pt x="1379" y="408"/>
                    </a:lnTo>
                    <a:lnTo>
                      <a:pt x="1383" y="409"/>
                    </a:lnTo>
                    <a:lnTo>
                      <a:pt x="1387" y="408"/>
                    </a:lnTo>
                    <a:lnTo>
                      <a:pt x="1391" y="411"/>
                    </a:lnTo>
                    <a:lnTo>
                      <a:pt x="1395" y="413"/>
                    </a:lnTo>
                    <a:lnTo>
                      <a:pt x="1399" y="414"/>
                    </a:lnTo>
                    <a:lnTo>
                      <a:pt x="1403" y="415"/>
                    </a:lnTo>
                    <a:lnTo>
                      <a:pt x="1407" y="416"/>
                    </a:lnTo>
                    <a:lnTo>
                      <a:pt x="1411" y="416"/>
                    </a:lnTo>
                    <a:lnTo>
                      <a:pt x="1415" y="418"/>
                    </a:lnTo>
                    <a:lnTo>
                      <a:pt x="1419" y="419"/>
                    </a:lnTo>
                    <a:lnTo>
                      <a:pt x="1423" y="420"/>
                    </a:lnTo>
                    <a:lnTo>
                      <a:pt x="1427" y="422"/>
                    </a:lnTo>
                    <a:lnTo>
                      <a:pt x="1431" y="422"/>
                    </a:lnTo>
                    <a:lnTo>
                      <a:pt x="1435" y="421"/>
                    </a:lnTo>
                    <a:lnTo>
                      <a:pt x="1438" y="424"/>
                    </a:lnTo>
                    <a:lnTo>
                      <a:pt x="1442" y="424"/>
                    </a:lnTo>
                    <a:lnTo>
                      <a:pt x="1446" y="425"/>
                    </a:lnTo>
                    <a:lnTo>
                      <a:pt x="1450" y="426"/>
                    </a:lnTo>
                    <a:lnTo>
                      <a:pt x="1454" y="428"/>
                    </a:lnTo>
                    <a:lnTo>
                      <a:pt x="1458" y="427"/>
                    </a:lnTo>
                    <a:lnTo>
                      <a:pt x="1462" y="427"/>
                    </a:lnTo>
                    <a:lnTo>
                      <a:pt x="1466" y="429"/>
                    </a:lnTo>
                    <a:lnTo>
                      <a:pt x="1470" y="430"/>
                    </a:lnTo>
                    <a:lnTo>
                      <a:pt x="1474" y="432"/>
                    </a:lnTo>
                    <a:lnTo>
                      <a:pt x="1478" y="431"/>
                    </a:lnTo>
                    <a:lnTo>
                      <a:pt x="1482" y="433"/>
                    </a:lnTo>
                    <a:lnTo>
                      <a:pt x="1486" y="433"/>
                    </a:lnTo>
                    <a:lnTo>
                      <a:pt x="1490" y="433"/>
                    </a:lnTo>
                    <a:lnTo>
                      <a:pt x="1494" y="434"/>
                    </a:lnTo>
                    <a:lnTo>
                      <a:pt x="1498" y="435"/>
                    </a:lnTo>
                    <a:lnTo>
                      <a:pt x="1502" y="435"/>
                    </a:lnTo>
                    <a:lnTo>
                      <a:pt x="1506" y="436"/>
                    </a:lnTo>
                    <a:lnTo>
                      <a:pt x="1509" y="437"/>
                    </a:lnTo>
                    <a:lnTo>
                      <a:pt x="1513" y="438"/>
                    </a:lnTo>
                    <a:lnTo>
                      <a:pt x="1517" y="437"/>
                    </a:lnTo>
                    <a:lnTo>
                      <a:pt x="1521" y="438"/>
                    </a:lnTo>
                    <a:lnTo>
                      <a:pt x="1525" y="440"/>
                    </a:lnTo>
                    <a:lnTo>
                      <a:pt x="1529" y="438"/>
                    </a:lnTo>
                    <a:lnTo>
                      <a:pt x="1533" y="440"/>
                    </a:lnTo>
                    <a:lnTo>
                      <a:pt x="1537" y="442"/>
                    </a:lnTo>
                    <a:lnTo>
                      <a:pt x="1541" y="440"/>
                    </a:lnTo>
                    <a:lnTo>
                      <a:pt x="1545" y="442"/>
                    </a:lnTo>
                    <a:lnTo>
                      <a:pt x="1549" y="442"/>
                    </a:lnTo>
                    <a:lnTo>
                      <a:pt x="1553" y="443"/>
                    </a:lnTo>
                    <a:lnTo>
                      <a:pt x="1557" y="442"/>
                    </a:lnTo>
                    <a:lnTo>
                      <a:pt x="1561" y="444"/>
                    </a:lnTo>
                    <a:lnTo>
                      <a:pt x="1565" y="444"/>
                    </a:lnTo>
                    <a:lnTo>
                      <a:pt x="1569" y="445"/>
                    </a:lnTo>
                    <a:lnTo>
                      <a:pt x="1573" y="445"/>
                    </a:lnTo>
                    <a:lnTo>
                      <a:pt x="1576" y="445"/>
                    </a:lnTo>
                    <a:lnTo>
                      <a:pt x="1580" y="445"/>
                    </a:lnTo>
                    <a:lnTo>
                      <a:pt x="1584" y="445"/>
                    </a:lnTo>
                    <a:lnTo>
                      <a:pt x="1588" y="446"/>
                    </a:lnTo>
                    <a:lnTo>
                      <a:pt x="1592" y="446"/>
                    </a:lnTo>
                    <a:lnTo>
                      <a:pt x="1596" y="447"/>
                    </a:lnTo>
                    <a:lnTo>
                      <a:pt x="1600" y="446"/>
                    </a:lnTo>
                    <a:lnTo>
                      <a:pt x="1604" y="447"/>
                    </a:lnTo>
                    <a:lnTo>
                      <a:pt x="1608" y="447"/>
                    </a:lnTo>
                    <a:lnTo>
                      <a:pt x="1612" y="448"/>
                    </a:lnTo>
                    <a:lnTo>
                      <a:pt x="1616" y="447"/>
                    </a:lnTo>
                    <a:lnTo>
                      <a:pt x="1620" y="447"/>
                    </a:lnTo>
                    <a:lnTo>
                      <a:pt x="1624" y="449"/>
                    </a:lnTo>
                    <a:lnTo>
                      <a:pt x="1628" y="447"/>
                    </a:lnTo>
                    <a:lnTo>
                      <a:pt x="1632" y="450"/>
                    </a:lnTo>
                    <a:lnTo>
                      <a:pt x="1636" y="449"/>
                    </a:lnTo>
                    <a:lnTo>
                      <a:pt x="1640" y="448"/>
                    </a:lnTo>
                    <a:lnTo>
                      <a:pt x="1643" y="449"/>
                    </a:lnTo>
                    <a:lnTo>
                      <a:pt x="1647" y="449"/>
                    </a:lnTo>
                    <a:lnTo>
                      <a:pt x="1651" y="448"/>
                    </a:lnTo>
                    <a:lnTo>
                      <a:pt x="1655" y="448"/>
                    </a:lnTo>
                    <a:lnTo>
                      <a:pt x="1659" y="449"/>
                    </a:lnTo>
                    <a:lnTo>
                      <a:pt x="1663" y="448"/>
                    </a:lnTo>
                    <a:lnTo>
                      <a:pt x="1667" y="449"/>
                    </a:lnTo>
                    <a:lnTo>
                      <a:pt x="1671" y="448"/>
                    </a:lnTo>
                    <a:lnTo>
                      <a:pt x="1675" y="448"/>
                    </a:lnTo>
                    <a:lnTo>
                      <a:pt x="1679" y="447"/>
                    </a:lnTo>
                    <a:lnTo>
                      <a:pt x="1683" y="448"/>
                    </a:lnTo>
                    <a:lnTo>
                      <a:pt x="1687" y="448"/>
                    </a:lnTo>
                    <a:lnTo>
                      <a:pt x="1691" y="447"/>
                    </a:lnTo>
                    <a:lnTo>
                      <a:pt x="1695" y="446"/>
                    </a:lnTo>
                    <a:lnTo>
                      <a:pt x="1699" y="448"/>
                    </a:lnTo>
                    <a:lnTo>
                      <a:pt x="1703" y="448"/>
                    </a:lnTo>
                    <a:lnTo>
                      <a:pt x="1707" y="447"/>
                    </a:lnTo>
                    <a:lnTo>
                      <a:pt x="1711" y="447"/>
                    </a:lnTo>
                    <a:lnTo>
                      <a:pt x="1714" y="446"/>
                    </a:lnTo>
                    <a:lnTo>
                      <a:pt x="1718" y="447"/>
                    </a:lnTo>
                    <a:lnTo>
                      <a:pt x="1722" y="446"/>
                    </a:lnTo>
                    <a:lnTo>
                      <a:pt x="1726" y="446"/>
                    </a:lnTo>
                    <a:lnTo>
                      <a:pt x="1730" y="446"/>
                    </a:lnTo>
                    <a:lnTo>
                      <a:pt x="1734" y="446"/>
                    </a:lnTo>
                    <a:lnTo>
                      <a:pt x="1738" y="445"/>
                    </a:lnTo>
                    <a:lnTo>
                      <a:pt x="1742" y="444"/>
                    </a:lnTo>
                    <a:lnTo>
                      <a:pt x="1746" y="443"/>
                    </a:lnTo>
                    <a:lnTo>
                      <a:pt x="1750" y="444"/>
                    </a:lnTo>
                    <a:lnTo>
                      <a:pt x="1754" y="444"/>
                    </a:lnTo>
                    <a:lnTo>
                      <a:pt x="1758" y="443"/>
                    </a:lnTo>
                    <a:lnTo>
                      <a:pt x="1762" y="443"/>
                    </a:lnTo>
                    <a:lnTo>
                      <a:pt x="1766" y="443"/>
                    </a:lnTo>
                    <a:lnTo>
                      <a:pt x="1770" y="441"/>
                    </a:lnTo>
                    <a:lnTo>
                      <a:pt x="1774" y="443"/>
                    </a:lnTo>
                    <a:lnTo>
                      <a:pt x="1778" y="441"/>
                    </a:lnTo>
                    <a:lnTo>
                      <a:pt x="1781" y="442"/>
                    </a:lnTo>
                    <a:lnTo>
                      <a:pt x="1785" y="441"/>
                    </a:lnTo>
                    <a:lnTo>
                      <a:pt x="1789" y="439"/>
                    </a:lnTo>
                    <a:lnTo>
                      <a:pt x="1793" y="439"/>
                    </a:lnTo>
                    <a:lnTo>
                      <a:pt x="1797" y="439"/>
                    </a:lnTo>
                    <a:lnTo>
                      <a:pt x="1801" y="439"/>
                    </a:lnTo>
                    <a:lnTo>
                      <a:pt x="1805" y="437"/>
                    </a:lnTo>
                    <a:lnTo>
                      <a:pt x="1809" y="436"/>
                    </a:lnTo>
                    <a:lnTo>
                      <a:pt x="1813" y="438"/>
                    </a:lnTo>
                    <a:lnTo>
                      <a:pt x="1817" y="435"/>
                    </a:lnTo>
                    <a:lnTo>
                      <a:pt x="1821" y="435"/>
                    </a:lnTo>
                    <a:lnTo>
                      <a:pt x="1825" y="434"/>
                    </a:lnTo>
                    <a:lnTo>
                      <a:pt x="1829" y="435"/>
                    </a:lnTo>
                    <a:lnTo>
                      <a:pt x="1833" y="433"/>
                    </a:lnTo>
                    <a:lnTo>
                      <a:pt x="1837" y="432"/>
                    </a:lnTo>
                    <a:lnTo>
                      <a:pt x="1841" y="434"/>
                    </a:lnTo>
                    <a:lnTo>
                      <a:pt x="1845" y="432"/>
                    </a:lnTo>
                    <a:lnTo>
                      <a:pt x="1848" y="430"/>
                    </a:lnTo>
                    <a:lnTo>
                      <a:pt x="1852" y="431"/>
                    </a:lnTo>
                    <a:lnTo>
                      <a:pt x="1856" y="430"/>
                    </a:lnTo>
                    <a:lnTo>
                      <a:pt x="1860" y="430"/>
                    </a:lnTo>
                    <a:lnTo>
                      <a:pt x="1864" y="428"/>
                    </a:lnTo>
                    <a:lnTo>
                      <a:pt x="1868" y="427"/>
                    </a:lnTo>
                    <a:lnTo>
                      <a:pt x="1872" y="428"/>
                    </a:lnTo>
                    <a:lnTo>
                      <a:pt x="1876" y="428"/>
                    </a:lnTo>
                    <a:lnTo>
                      <a:pt x="1880" y="425"/>
                    </a:lnTo>
                    <a:lnTo>
                      <a:pt x="1884" y="424"/>
                    </a:lnTo>
                    <a:lnTo>
                      <a:pt x="1888" y="423"/>
                    </a:lnTo>
                    <a:lnTo>
                      <a:pt x="1892" y="423"/>
                    </a:lnTo>
                    <a:lnTo>
                      <a:pt x="1896" y="422"/>
                    </a:lnTo>
                    <a:lnTo>
                      <a:pt x="1900" y="421"/>
                    </a:lnTo>
                    <a:lnTo>
                      <a:pt x="1904" y="421"/>
                    </a:lnTo>
                    <a:lnTo>
                      <a:pt x="1908" y="420"/>
                    </a:lnTo>
                    <a:lnTo>
                      <a:pt x="1912" y="420"/>
                    </a:lnTo>
                    <a:lnTo>
                      <a:pt x="1916" y="419"/>
                    </a:lnTo>
                    <a:lnTo>
                      <a:pt x="1919" y="417"/>
                    </a:lnTo>
                    <a:lnTo>
                      <a:pt x="1923" y="416"/>
                    </a:lnTo>
                    <a:lnTo>
                      <a:pt x="1927" y="416"/>
                    </a:lnTo>
                    <a:lnTo>
                      <a:pt x="1931" y="415"/>
                    </a:lnTo>
                    <a:lnTo>
                      <a:pt x="1935" y="415"/>
                    </a:lnTo>
                    <a:lnTo>
                      <a:pt x="1939" y="411"/>
                    </a:lnTo>
                    <a:lnTo>
                      <a:pt x="1943" y="412"/>
                    </a:lnTo>
                    <a:lnTo>
                      <a:pt x="1947" y="411"/>
                    </a:lnTo>
                    <a:lnTo>
                      <a:pt x="1951" y="409"/>
                    </a:lnTo>
                    <a:lnTo>
                      <a:pt x="1955" y="408"/>
                    </a:lnTo>
                    <a:lnTo>
                      <a:pt x="1959" y="408"/>
                    </a:lnTo>
                    <a:lnTo>
                      <a:pt x="1963" y="408"/>
                    </a:lnTo>
                    <a:lnTo>
                      <a:pt x="1967" y="405"/>
                    </a:lnTo>
                    <a:lnTo>
                      <a:pt x="1971" y="404"/>
                    </a:lnTo>
                    <a:lnTo>
                      <a:pt x="1975" y="404"/>
                    </a:lnTo>
                    <a:lnTo>
                      <a:pt x="1979" y="403"/>
                    </a:lnTo>
                    <a:lnTo>
                      <a:pt x="1983" y="403"/>
                    </a:lnTo>
                    <a:lnTo>
                      <a:pt x="1986" y="400"/>
                    </a:lnTo>
                    <a:lnTo>
                      <a:pt x="1990" y="400"/>
                    </a:lnTo>
                    <a:lnTo>
                      <a:pt x="1994" y="400"/>
                    </a:lnTo>
                    <a:lnTo>
                      <a:pt x="1998" y="398"/>
                    </a:lnTo>
                    <a:lnTo>
                      <a:pt x="2002" y="396"/>
                    </a:lnTo>
                    <a:lnTo>
                      <a:pt x="2006" y="395"/>
                    </a:lnTo>
                    <a:lnTo>
                      <a:pt x="2010" y="394"/>
                    </a:lnTo>
                    <a:lnTo>
                      <a:pt x="2014" y="394"/>
                    </a:lnTo>
                    <a:lnTo>
                      <a:pt x="2018" y="393"/>
                    </a:lnTo>
                    <a:lnTo>
                      <a:pt x="2022" y="392"/>
                    </a:lnTo>
                    <a:lnTo>
                      <a:pt x="2026" y="391"/>
                    </a:lnTo>
                    <a:lnTo>
                      <a:pt x="2030" y="390"/>
                    </a:lnTo>
                    <a:lnTo>
                      <a:pt x="2034" y="388"/>
                    </a:lnTo>
                    <a:lnTo>
                      <a:pt x="2038" y="385"/>
                    </a:lnTo>
                    <a:lnTo>
                      <a:pt x="2042" y="385"/>
                    </a:lnTo>
                    <a:lnTo>
                      <a:pt x="2046" y="386"/>
                    </a:lnTo>
                    <a:lnTo>
                      <a:pt x="2050" y="382"/>
                    </a:lnTo>
                    <a:lnTo>
                      <a:pt x="2054" y="383"/>
                    </a:lnTo>
                    <a:lnTo>
                      <a:pt x="2057" y="380"/>
                    </a:lnTo>
                    <a:lnTo>
                      <a:pt x="2061" y="379"/>
                    </a:lnTo>
                    <a:lnTo>
                      <a:pt x="2065" y="379"/>
                    </a:lnTo>
                    <a:lnTo>
                      <a:pt x="2069" y="377"/>
                    </a:lnTo>
                    <a:lnTo>
                      <a:pt x="2073" y="376"/>
                    </a:lnTo>
                    <a:lnTo>
                      <a:pt x="2077" y="375"/>
                    </a:lnTo>
                    <a:lnTo>
                      <a:pt x="2081" y="373"/>
                    </a:lnTo>
                    <a:lnTo>
                      <a:pt x="2085" y="373"/>
                    </a:lnTo>
                    <a:lnTo>
                      <a:pt x="2089" y="371"/>
                    </a:lnTo>
                    <a:lnTo>
                      <a:pt x="2093" y="369"/>
                    </a:lnTo>
                    <a:lnTo>
                      <a:pt x="2097" y="369"/>
                    </a:lnTo>
                    <a:lnTo>
                      <a:pt x="2101" y="369"/>
                    </a:lnTo>
                    <a:lnTo>
                      <a:pt x="2105" y="366"/>
                    </a:lnTo>
                    <a:lnTo>
                      <a:pt x="2109" y="366"/>
                    </a:lnTo>
                    <a:lnTo>
                      <a:pt x="2113" y="364"/>
                    </a:lnTo>
                    <a:lnTo>
                      <a:pt x="2117" y="363"/>
                    </a:lnTo>
                    <a:lnTo>
                      <a:pt x="2121" y="360"/>
                    </a:lnTo>
                    <a:lnTo>
                      <a:pt x="2124" y="361"/>
                    </a:lnTo>
                    <a:lnTo>
                      <a:pt x="2128" y="358"/>
                    </a:lnTo>
                    <a:lnTo>
                      <a:pt x="2132" y="357"/>
                    </a:lnTo>
                    <a:lnTo>
                      <a:pt x="2136" y="357"/>
                    </a:lnTo>
                    <a:lnTo>
                      <a:pt x="2140" y="355"/>
                    </a:lnTo>
                    <a:lnTo>
                      <a:pt x="2144" y="354"/>
                    </a:lnTo>
                    <a:lnTo>
                      <a:pt x="2148" y="351"/>
                    </a:lnTo>
                    <a:lnTo>
                      <a:pt x="2152" y="351"/>
                    </a:lnTo>
                    <a:lnTo>
                      <a:pt x="2156" y="349"/>
                    </a:lnTo>
                    <a:lnTo>
                      <a:pt x="2160" y="349"/>
                    </a:lnTo>
                    <a:lnTo>
                      <a:pt x="2164" y="347"/>
                    </a:lnTo>
                    <a:lnTo>
                      <a:pt x="2168" y="346"/>
                    </a:lnTo>
                    <a:lnTo>
                      <a:pt x="2172" y="345"/>
                    </a:lnTo>
                    <a:lnTo>
                      <a:pt x="2176" y="342"/>
                    </a:lnTo>
                    <a:lnTo>
                      <a:pt x="2180" y="341"/>
                    </a:lnTo>
                    <a:lnTo>
                      <a:pt x="2184" y="340"/>
                    </a:lnTo>
                    <a:lnTo>
                      <a:pt x="2188" y="339"/>
                    </a:lnTo>
                    <a:lnTo>
                      <a:pt x="2191" y="338"/>
                    </a:lnTo>
                    <a:lnTo>
                      <a:pt x="2195" y="337"/>
                    </a:lnTo>
                    <a:lnTo>
                      <a:pt x="2199" y="335"/>
                    </a:lnTo>
                    <a:lnTo>
                      <a:pt x="2203" y="334"/>
                    </a:lnTo>
                    <a:lnTo>
                      <a:pt x="2207" y="332"/>
                    </a:lnTo>
                    <a:lnTo>
                      <a:pt x="2211" y="331"/>
                    </a:lnTo>
                    <a:lnTo>
                      <a:pt x="2215" y="330"/>
                    </a:lnTo>
                    <a:lnTo>
                      <a:pt x="2219" y="328"/>
                    </a:lnTo>
                    <a:lnTo>
                      <a:pt x="2223" y="327"/>
                    </a:lnTo>
                    <a:lnTo>
                      <a:pt x="2227" y="326"/>
                    </a:lnTo>
                    <a:lnTo>
                      <a:pt x="2231" y="325"/>
                    </a:lnTo>
                    <a:lnTo>
                      <a:pt x="2235" y="324"/>
                    </a:lnTo>
                    <a:lnTo>
                      <a:pt x="2239" y="321"/>
                    </a:lnTo>
                    <a:lnTo>
                      <a:pt x="2243" y="320"/>
                    </a:lnTo>
                    <a:lnTo>
                      <a:pt x="2247" y="319"/>
                    </a:lnTo>
                    <a:lnTo>
                      <a:pt x="2251" y="319"/>
                    </a:lnTo>
                    <a:lnTo>
                      <a:pt x="2255" y="316"/>
                    </a:lnTo>
                    <a:lnTo>
                      <a:pt x="2259" y="315"/>
                    </a:lnTo>
                    <a:lnTo>
                      <a:pt x="2262" y="312"/>
                    </a:lnTo>
                    <a:lnTo>
                      <a:pt x="2266" y="313"/>
                    </a:lnTo>
                    <a:lnTo>
                      <a:pt x="2270" y="312"/>
                    </a:lnTo>
                    <a:lnTo>
                      <a:pt x="2274" y="310"/>
                    </a:lnTo>
                    <a:lnTo>
                      <a:pt x="2278" y="308"/>
                    </a:lnTo>
                    <a:lnTo>
                      <a:pt x="2282" y="306"/>
                    </a:lnTo>
                    <a:lnTo>
                      <a:pt x="2286" y="305"/>
                    </a:lnTo>
                    <a:lnTo>
                      <a:pt x="2290" y="304"/>
                    </a:lnTo>
                    <a:lnTo>
                      <a:pt x="2294" y="304"/>
                    </a:lnTo>
                    <a:lnTo>
                      <a:pt x="2298" y="300"/>
                    </a:lnTo>
                    <a:lnTo>
                      <a:pt x="2302" y="299"/>
                    </a:lnTo>
                    <a:lnTo>
                      <a:pt x="2306" y="299"/>
                    </a:lnTo>
                    <a:lnTo>
                      <a:pt x="2310" y="297"/>
                    </a:lnTo>
                    <a:lnTo>
                      <a:pt x="2314" y="296"/>
                    </a:lnTo>
                    <a:lnTo>
                      <a:pt x="2318" y="293"/>
                    </a:lnTo>
                    <a:lnTo>
                      <a:pt x="2322" y="292"/>
                    </a:lnTo>
                    <a:lnTo>
                      <a:pt x="2326" y="291"/>
                    </a:lnTo>
                    <a:lnTo>
                      <a:pt x="2329" y="290"/>
                    </a:lnTo>
                    <a:lnTo>
                      <a:pt x="2333" y="288"/>
                    </a:lnTo>
                    <a:lnTo>
                      <a:pt x="2337" y="287"/>
                    </a:lnTo>
                    <a:lnTo>
                      <a:pt x="2341" y="285"/>
                    </a:lnTo>
                    <a:lnTo>
                      <a:pt x="2345" y="284"/>
                    </a:lnTo>
                    <a:lnTo>
                      <a:pt x="2349" y="282"/>
                    </a:lnTo>
                    <a:lnTo>
                      <a:pt x="2353" y="281"/>
                    </a:lnTo>
                    <a:lnTo>
                      <a:pt x="2357" y="280"/>
                    </a:lnTo>
                    <a:lnTo>
                      <a:pt x="2361" y="278"/>
                    </a:lnTo>
                    <a:lnTo>
                      <a:pt x="2365" y="276"/>
                    </a:lnTo>
                    <a:lnTo>
                      <a:pt x="2369" y="274"/>
                    </a:lnTo>
                    <a:lnTo>
                      <a:pt x="2373" y="274"/>
                    </a:lnTo>
                    <a:lnTo>
                      <a:pt x="2377" y="272"/>
                    </a:lnTo>
                    <a:lnTo>
                      <a:pt x="2381" y="271"/>
                    </a:lnTo>
                    <a:lnTo>
                      <a:pt x="2385" y="270"/>
                    </a:lnTo>
                    <a:lnTo>
                      <a:pt x="2389" y="268"/>
                    </a:lnTo>
                    <a:lnTo>
                      <a:pt x="2393" y="266"/>
                    </a:lnTo>
                    <a:lnTo>
                      <a:pt x="2396" y="265"/>
                    </a:lnTo>
                    <a:lnTo>
                      <a:pt x="2400" y="264"/>
                    </a:lnTo>
                    <a:lnTo>
                      <a:pt x="2404" y="262"/>
                    </a:lnTo>
                    <a:lnTo>
                      <a:pt x="2408" y="260"/>
                    </a:lnTo>
                    <a:lnTo>
                      <a:pt x="2412" y="260"/>
                    </a:lnTo>
                    <a:lnTo>
                      <a:pt x="2416" y="259"/>
                    </a:lnTo>
                    <a:lnTo>
                      <a:pt x="2420" y="257"/>
                    </a:lnTo>
                    <a:lnTo>
                      <a:pt x="2424" y="256"/>
                    </a:lnTo>
                    <a:lnTo>
                      <a:pt x="2428" y="254"/>
                    </a:lnTo>
                    <a:lnTo>
                      <a:pt x="2432" y="253"/>
                    </a:lnTo>
                    <a:lnTo>
                      <a:pt x="2436" y="253"/>
                    </a:lnTo>
                    <a:lnTo>
                      <a:pt x="2440" y="251"/>
                    </a:lnTo>
                    <a:lnTo>
                      <a:pt x="2444" y="249"/>
                    </a:lnTo>
                    <a:lnTo>
                      <a:pt x="2448" y="246"/>
                    </a:lnTo>
                    <a:lnTo>
                      <a:pt x="2452" y="246"/>
                    </a:lnTo>
                    <a:lnTo>
                      <a:pt x="2456" y="244"/>
                    </a:lnTo>
                    <a:lnTo>
                      <a:pt x="2460" y="242"/>
                    </a:lnTo>
                    <a:lnTo>
                      <a:pt x="2464" y="242"/>
                    </a:lnTo>
                    <a:lnTo>
                      <a:pt x="2467" y="242"/>
                    </a:lnTo>
                    <a:lnTo>
                      <a:pt x="2471" y="239"/>
                    </a:lnTo>
                    <a:lnTo>
                      <a:pt x="2475" y="240"/>
                    </a:lnTo>
                    <a:lnTo>
                      <a:pt x="2479" y="235"/>
                    </a:lnTo>
                    <a:lnTo>
                      <a:pt x="2483" y="235"/>
                    </a:lnTo>
                    <a:lnTo>
                      <a:pt x="2487" y="235"/>
                    </a:lnTo>
                    <a:lnTo>
                      <a:pt x="2491" y="231"/>
                    </a:lnTo>
                    <a:lnTo>
                      <a:pt x="2495" y="232"/>
                    </a:lnTo>
                    <a:lnTo>
                      <a:pt x="2499" y="231"/>
                    </a:lnTo>
                    <a:lnTo>
                      <a:pt x="2503" y="228"/>
                    </a:lnTo>
                    <a:lnTo>
                      <a:pt x="2507" y="226"/>
                    </a:lnTo>
                    <a:lnTo>
                      <a:pt x="2511" y="225"/>
                    </a:lnTo>
                    <a:lnTo>
                      <a:pt x="2515" y="225"/>
                    </a:lnTo>
                    <a:lnTo>
                      <a:pt x="2519" y="223"/>
                    </a:lnTo>
                    <a:lnTo>
                      <a:pt x="2523" y="223"/>
                    </a:lnTo>
                    <a:lnTo>
                      <a:pt x="2527" y="220"/>
                    </a:lnTo>
                    <a:lnTo>
                      <a:pt x="2531" y="219"/>
                    </a:lnTo>
                    <a:lnTo>
                      <a:pt x="2534" y="217"/>
                    </a:lnTo>
                    <a:lnTo>
                      <a:pt x="2538" y="216"/>
                    </a:lnTo>
                    <a:lnTo>
                      <a:pt x="2542" y="215"/>
                    </a:lnTo>
                    <a:lnTo>
                      <a:pt x="2546" y="213"/>
                    </a:lnTo>
                    <a:lnTo>
                      <a:pt x="2550" y="213"/>
                    </a:lnTo>
                    <a:lnTo>
                      <a:pt x="2554" y="210"/>
                    </a:lnTo>
                    <a:lnTo>
                      <a:pt x="2558" y="210"/>
                    </a:lnTo>
                    <a:lnTo>
                      <a:pt x="2562" y="208"/>
                    </a:lnTo>
                    <a:lnTo>
                      <a:pt x="2566" y="207"/>
                    </a:lnTo>
                    <a:lnTo>
                      <a:pt x="2570" y="205"/>
                    </a:lnTo>
                    <a:lnTo>
                      <a:pt x="2574" y="203"/>
                    </a:lnTo>
                    <a:lnTo>
                      <a:pt x="2578" y="202"/>
                    </a:lnTo>
                    <a:lnTo>
                      <a:pt x="2582" y="202"/>
                    </a:lnTo>
                    <a:lnTo>
                      <a:pt x="2586" y="201"/>
                    </a:lnTo>
                    <a:lnTo>
                      <a:pt x="2590" y="199"/>
                    </a:lnTo>
                    <a:lnTo>
                      <a:pt x="2594" y="200"/>
                    </a:lnTo>
                    <a:lnTo>
                      <a:pt x="2598" y="197"/>
                    </a:lnTo>
                    <a:lnTo>
                      <a:pt x="2602" y="196"/>
                    </a:lnTo>
                    <a:lnTo>
                      <a:pt x="2605" y="194"/>
                    </a:lnTo>
                    <a:lnTo>
                      <a:pt x="2609" y="193"/>
                    </a:lnTo>
                    <a:lnTo>
                      <a:pt x="2613" y="192"/>
                    </a:lnTo>
                    <a:lnTo>
                      <a:pt x="2617" y="190"/>
                    </a:lnTo>
                    <a:lnTo>
                      <a:pt x="2621" y="189"/>
                    </a:lnTo>
                    <a:lnTo>
                      <a:pt x="2625" y="187"/>
                    </a:lnTo>
                    <a:lnTo>
                      <a:pt x="2629" y="187"/>
                    </a:lnTo>
                    <a:lnTo>
                      <a:pt x="2633" y="186"/>
                    </a:lnTo>
                    <a:lnTo>
                      <a:pt x="2637" y="184"/>
                    </a:lnTo>
                    <a:lnTo>
                      <a:pt x="2641" y="184"/>
                    </a:lnTo>
                    <a:lnTo>
                      <a:pt x="2645" y="181"/>
                    </a:lnTo>
                    <a:lnTo>
                      <a:pt x="2649" y="180"/>
                    </a:lnTo>
                    <a:lnTo>
                      <a:pt x="2653" y="180"/>
                    </a:lnTo>
                    <a:lnTo>
                      <a:pt x="2657" y="178"/>
                    </a:lnTo>
                    <a:lnTo>
                      <a:pt x="2661" y="177"/>
                    </a:lnTo>
                    <a:lnTo>
                      <a:pt x="2665" y="175"/>
                    </a:lnTo>
                    <a:lnTo>
                      <a:pt x="2669" y="174"/>
                    </a:lnTo>
                    <a:lnTo>
                      <a:pt x="2672" y="173"/>
                    </a:lnTo>
                    <a:lnTo>
                      <a:pt x="2676" y="173"/>
                    </a:lnTo>
                    <a:lnTo>
                      <a:pt x="2680" y="170"/>
                    </a:lnTo>
                    <a:lnTo>
                      <a:pt x="2684" y="170"/>
                    </a:lnTo>
                    <a:lnTo>
                      <a:pt x="2688" y="166"/>
                    </a:lnTo>
                    <a:lnTo>
                      <a:pt x="2692" y="168"/>
                    </a:lnTo>
                    <a:lnTo>
                      <a:pt x="2696" y="165"/>
                    </a:lnTo>
                    <a:lnTo>
                      <a:pt x="2700" y="165"/>
                    </a:lnTo>
                    <a:lnTo>
                      <a:pt x="2704" y="164"/>
                    </a:lnTo>
                    <a:lnTo>
                      <a:pt x="2708" y="163"/>
                    </a:lnTo>
                    <a:lnTo>
                      <a:pt x="2712" y="161"/>
                    </a:lnTo>
                    <a:lnTo>
                      <a:pt x="2716" y="162"/>
                    </a:lnTo>
                    <a:lnTo>
                      <a:pt x="2720" y="158"/>
                    </a:lnTo>
                    <a:lnTo>
                      <a:pt x="2724" y="156"/>
                    </a:lnTo>
                    <a:lnTo>
                      <a:pt x="2728" y="156"/>
                    </a:lnTo>
                    <a:lnTo>
                      <a:pt x="2732" y="155"/>
                    </a:lnTo>
                    <a:lnTo>
                      <a:pt x="2736" y="155"/>
                    </a:lnTo>
                    <a:lnTo>
                      <a:pt x="2739" y="153"/>
                    </a:lnTo>
                    <a:lnTo>
                      <a:pt x="2743" y="152"/>
                    </a:lnTo>
                    <a:lnTo>
                      <a:pt x="2747" y="150"/>
                    </a:lnTo>
                    <a:lnTo>
                      <a:pt x="2751" y="151"/>
                    </a:lnTo>
                    <a:lnTo>
                      <a:pt x="2755" y="148"/>
                    </a:lnTo>
                    <a:lnTo>
                      <a:pt x="2759" y="148"/>
                    </a:lnTo>
                    <a:lnTo>
                      <a:pt x="2763" y="148"/>
                    </a:lnTo>
                    <a:lnTo>
                      <a:pt x="2767" y="146"/>
                    </a:lnTo>
                    <a:lnTo>
                      <a:pt x="2771" y="145"/>
                    </a:lnTo>
                    <a:lnTo>
                      <a:pt x="2775" y="143"/>
                    </a:lnTo>
                    <a:lnTo>
                      <a:pt x="2779" y="142"/>
                    </a:lnTo>
                    <a:lnTo>
                      <a:pt x="2783" y="142"/>
                    </a:lnTo>
                    <a:lnTo>
                      <a:pt x="2787" y="141"/>
                    </a:lnTo>
                    <a:lnTo>
                      <a:pt x="2791" y="140"/>
                    </a:lnTo>
                    <a:lnTo>
                      <a:pt x="2795" y="138"/>
                    </a:lnTo>
                    <a:lnTo>
                      <a:pt x="2799" y="136"/>
                    </a:lnTo>
                    <a:lnTo>
                      <a:pt x="2803" y="135"/>
                    </a:lnTo>
                    <a:lnTo>
                      <a:pt x="2807" y="134"/>
                    </a:lnTo>
                    <a:lnTo>
                      <a:pt x="2810" y="135"/>
                    </a:lnTo>
                    <a:lnTo>
                      <a:pt x="2814" y="131"/>
                    </a:lnTo>
                    <a:lnTo>
                      <a:pt x="2818" y="131"/>
                    </a:lnTo>
                    <a:lnTo>
                      <a:pt x="2822" y="131"/>
                    </a:lnTo>
                    <a:lnTo>
                      <a:pt x="2826" y="130"/>
                    </a:lnTo>
                    <a:lnTo>
                      <a:pt x="2830" y="129"/>
                    </a:lnTo>
                    <a:lnTo>
                      <a:pt x="2834" y="128"/>
                    </a:lnTo>
                    <a:lnTo>
                      <a:pt x="2838" y="127"/>
                    </a:lnTo>
                    <a:lnTo>
                      <a:pt x="2842" y="125"/>
                    </a:lnTo>
                    <a:lnTo>
                      <a:pt x="2846" y="125"/>
                    </a:lnTo>
                    <a:lnTo>
                      <a:pt x="2850" y="124"/>
                    </a:lnTo>
                    <a:lnTo>
                      <a:pt x="2854" y="124"/>
                    </a:lnTo>
                    <a:lnTo>
                      <a:pt x="2858" y="122"/>
                    </a:lnTo>
                    <a:lnTo>
                      <a:pt x="2862" y="121"/>
                    </a:lnTo>
                    <a:lnTo>
                      <a:pt x="2866" y="121"/>
                    </a:lnTo>
                    <a:lnTo>
                      <a:pt x="2870" y="119"/>
                    </a:lnTo>
                    <a:lnTo>
                      <a:pt x="2874" y="118"/>
                    </a:lnTo>
                    <a:lnTo>
                      <a:pt x="2877" y="117"/>
                    </a:lnTo>
                    <a:lnTo>
                      <a:pt x="2881" y="115"/>
                    </a:lnTo>
                    <a:lnTo>
                      <a:pt x="2885" y="115"/>
                    </a:lnTo>
                    <a:lnTo>
                      <a:pt x="2889" y="114"/>
                    </a:lnTo>
                    <a:lnTo>
                      <a:pt x="2893" y="112"/>
                    </a:lnTo>
                    <a:lnTo>
                      <a:pt x="2897" y="112"/>
                    </a:lnTo>
                    <a:lnTo>
                      <a:pt x="2901" y="112"/>
                    </a:lnTo>
                    <a:lnTo>
                      <a:pt x="2905" y="112"/>
                    </a:lnTo>
                    <a:lnTo>
                      <a:pt x="2909" y="110"/>
                    </a:lnTo>
                    <a:lnTo>
                      <a:pt x="2913" y="109"/>
                    </a:lnTo>
                    <a:lnTo>
                      <a:pt x="2917" y="108"/>
                    </a:lnTo>
                    <a:lnTo>
                      <a:pt x="2921" y="106"/>
                    </a:lnTo>
                    <a:lnTo>
                      <a:pt x="2925" y="105"/>
                    </a:lnTo>
                    <a:lnTo>
                      <a:pt x="2929" y="105"/>
                    </a:lnTo>
                    <a:lnTo>
                      <a:pt x="2933" y="105"/>
                    </a:lnTo>
                    <a:lnTo>
                      <a:pt x="2937" y="105"/>
                    </a:lnTo>
                    <a:lnTo>
                      <a:pt x="2941" y="103"/>
                    </a:lnTo>
                    <a:lnTo>
                      <a:pt x="2944" y="101"/>
                    </a:lnTo>
                    <a:lnTo>
                      <a:pt x="2948" y="100"/>
                    </a:lnTo>
                    <a:lnTo>
                      <a:pt x="2952" y="100"/>
                    </a:lnTo>
                    <a:lnTo>
                      <a:pt x="2956" y="99"/>
                    </a:lnTo>
                    <a:lnTo>
                      <a:pt x="2960" y="98"/>
                    </a:lnTo>
                    <a:lnTo>
                      <a:pt x="2964" y="97"/>
                    </a:lnTo>
                    <a:lnTo>
                      <a:pt x="2968" y="97"/>
                    </a:lnTo>
                    <a:lnTo>
                      <a:pt x="2972" y="96"/>
                    </a:lnTo>
                    <a:lnTo>
                      <a:pt x="2976" y="94"/>
                    </a:lnTo>
                    <a:lnTo>
                      <a:pt x="2980" y="93"/>
                    </a:lnTo>
                    <a:lnTo>
                      <a:pt x="2984" y="94"/>
                    </a:lnTo>
                    <a:lnTo>
                      <a:pt x="2988" y="92"/>
                    </a:lnTo>
                    <a:lnTo>
                      <a:pt x="2992" y="92"/>
                    </a:lnTo>
                    <a:lnTo>
                      <a:pt x="2996" y="91"/>
                    </a:lnTo>
                    <a:lnTo>
                      <a:pt x="3000" y="90"/>
                    </a:lnTo>
                    <a:lnTo>
                      <a:pt x="3004" y="90"/>
                    </a:lnTo>
                    <a:lnTo>
                      <a:pt x="3008" y="89"/>
                    </a:lnTo>
                    <a:lnTo>
                      <a:pt x="3012" y="88"/>
                    </a:lnTo>
                    <a:lnTo>
                      <a:pt x="3015" y="87"/>
                    </a:lnTo>
                    <a:lnTo>
                      <a:pt x="3019" y="86"/>
                    </a:lnTo>
                    <a:lnTo>
                      <a:pt x="3023" y="85"/>
                    </a:lnTo>
                    <a:lnTo>
                      <a:pt x="3027" y="84"/>
                    </a:lnTo>
                    <a:lnTo>
                      <a:pt x="3031" y="84"/>
                    </a:lnTo>
                    <a:lnTo>
                      <a:pt x="3035" y="84"/>
                    </a:lnTo>
                    <a:lnTo>
                      <a:pt x="3039" y="83"/>
                    </a:lnTo>
                    <a:lnTo>
                      <a:pt x="3043" y="82"/>
                    </a:lnTo>
                    <a:lnTo>
                      <a:pt x="3047" y="81"/>
                    </a:lnTo>
                    <a:lnTo>
                      <a:pt x="3051" y="81"/>
                    </a:lnTo>
                    <a:lnTo>
                      <a:pt x="3055" y="80"/>
                    </a:lnTo>
                    <a:lnTo>
                      <a:pt x="3059" y="78"/>
                    </a:lnTo>
                    <a:lnTo>
                      <a:pt x="3063" y="77"/>
                    </a:lnTo>
                    <a:lnTo>
                      <a:pt x="3067" y="78"/>
                    </a:lnTo>
                    <a:lnTo>
                      <a:pt x="3071" y="77"/>
                    </a:lnTo>
                    <a:lnTo>
                      <a:pt x="3075" y="76"/>
                    </a:lnTo>
                    <a:lnTo>
                      <a:pt x="3079" y="76"/>
                    </a:lnTo>
                    <a:lnTo>
                      <a:pt x="3082" y="75"/>
                    </a:lnTo>
                    <a:lnTo>
                      <a:pt x="3086" y="74"/>
                    </a:lnTo>
                    <a:lnTo>
                      <a:pt x="3090" y="73"/>
                    </a:lnTo>
                    <a:lnTo>
                      <a:pt x="3094" y="74"/>
                    </a:lnTo>
                    <a:lnTo>
                      <a:pt x="3098" y="71"/>
                    </a:lnTo>
                    <a:lnTo>
                      <a:pt x="3102" y="70"/>
                    </a:lnTo>
                    <a:lnTo>
                      <a:pt x="3106" y="70"/>
                    </a:lnTo>
                    <a:lnTo>
                      <a:pt x="3110" y="70"/>
                    </a:lnTo>
                    <a:lnTo>
                      <a:pt x="3114" y="69"/>
                    </a:lnTo>
                    <a:lnTo>
                      <a:pt x="3118" y="69"/>
                    </a:lnTo>
                    <a:lnTo>
                      <a:pt x="3122" y="68"/>
                    </a:lnTo>
                    <a:lnTo>
                      <a:pt x="3126" y="66"/>
                    </a:lnTo>
                    <a:lnTo>
                      <a:pt x="3130" y="67"/>
                    </a:lnTo>
                    <a:lnTo>
                      <a:pt x="3134" y="66"/>
                    </a:lnTo>
                    <a:lnTo>
                      <a:pt x="3138" y="67"/>
                    </a:lnTo>
                    <a:lnTo>
                      <a:pt x="3142" y="63"/>
                    </a:lnTo>
                    <a:lnTo>
                      <a:pt x="3146" y="64"/>
                    </a:lnTo>
                    <a:lnTo>
                      <a:pt x="3150" y="6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4" name="Freeform 2766"/>
              <p:cNvSpPr>
                <a:spLocks/>
              </p:cNvSpPr>
              <p:nvPr/>
            </p:nvSpPr>
            <p:spPr bwMode="auto">
              <a:xfrm flipV="1">
                <a:off x="506" y="845"/>
                <a:ext cx="1814" cy="107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11"/>
                  </a:cxn>
                  <a:cxn ang="0">
                    <a:pos x="303" y="24"/>
                  </a:cxn>
                  <a:cxn ang="0">
                    <a:pos x="354" y="40"/>
                  </a:cxn>
                  <a:cxn ang="0">
                    <a:pos x="406" y="67"/>
                  </a:cxn>
                  <a:cxn ang="0">
                    <a:pos x="457" y="103"/>
                  </a:cxn>
                  <a:cxn ang="0">
                    <a:pos x="508" y="147"/>
                  </a:cxn>
                  <a:cxn ang="0">
                    <a:pos x="559" y="205"/>
                  </a:cxn>
                  <a:cxn ang="0">
                    <a:pos x="611" y="272"/>
                  </a:cxn>
                  <a:cxn ang="0">
                    <a:pos x="662" y="350"/>
                  </a:cxn>
                  <a:cxn ang="0">
                    <a:pos x="713" y="438"/>
                  </a:cxn>
                  <a:cxn ang="0">
                    <a:pos x="764" y="537"/>
                  </a:cxn>
                  <a:cxn ang="0">
                    <a:pos x="816" y="638"/>
                  </a:cxn>
                  <a:cxn ang="0">
                    <a:pos x="867" y="745"/>
                  </a:cxn>
                  <a:cxn ang="0">
                    <a:pos x="918" y="857"/>
                  </a:cxn>
                  <a:cxn ang="0">
                    <a:pos x="969" y="972"/>
                  </a:cxn>
                  <a:cxn ang="0">
                    <a:pos x="1021" y="1083"/>
                  </a:cxn>
                  <a:cxn ang="0">
                    <a:pos x="1072" y="1194"/>
                  </a:cxn>
                  <a:cxn ang="0">
                    <a:pos x="1123" y="1299"/>
                  </a:cxn>
                  <a:cxn ang="0">
                    <a:pos x="1174" y="1400"/>
                  </a:cxn>
                  <a:cxn ang="0">
                    <a:pos x="1226" y="1493"/>
                  </a:cxn>
                  <a:cxn ang="0">
                    <a:pos x="1277" y="1577"/>
                  </a:cxn>
                  <a:cxn ang="0">
                    <a:pos x="1328" y="1653"/>
                  </a:cxn>
                  <a:cxn ang="0">
                    <a:pos x="1379" y="1716"/>
                  </a:cxn>
                  <a:cxn ang="0">
                    <a:pos x="1431" y="1769"/>
                  </a:cxn>
                  <a:cxn ang="0">
                    <a:pos x="1482" y="1811"/>
                  </a:cxn>
                  <a:cxn ang="0">
                    <a:pos x="1533" y="1841"/>
                  </a:cxn>
                  <a:cxn ang="0">
                    <a:pos x="1584" y="1860"/>
                  </a:cxn>
                  <a:cxn ang="0">
                    <a:pos x="1636" y="1865"/>
                  </a:cxn>
                  <a:cxn ang="0">
                    <a:pos x="1687" y="1861"/>
                  </a:cxn>
                  <a:cxn ang="0">
                    <a:pos x="1738" y="1845"/>
                  </a:cxn>
                  <a:cxn ang="0">
                    <a:pos x="1789" y="1821"/>
                  </a:cxn>
                  <a:cxn ang="0">
                    <a:pos x="1841" y="1788"/>
                  </a:cxn>
                  <a:cxn ang="0">
                    <a:pos x="1892" y="1746"/>
                  </a:cxn>
                  <a:cxn ang="0">
                    <a:pos x="1943" y="1697"/>
                  </a:cxn>
                  <a:cxn ang="0">
                    <a:pos x="1994" y="1639"/>
                  </a:cxn>
                  <a:cxn ang="0">
                    <a:pos x="2046" y="1579"/>
                  </a:cxn>
                  <a:cxn ang="0">
                    <a:pos x="2097" y="1512"/>
                  </a:cxn>
                  <a:cxn ang="0">
                    <a:pos x="2148" y="1442"/>
                  </a:cxn>
                  <a:cxn ang="0">
                    <a:pos x="2199" y="1370"/>
                  </a:cxn>
                  <a:cxn ang="0">
                    <a:pos x="2251" y="1296"/>
                  </a:cxn>
                  <a:cxn ang="0">
                    <a:pos x="2302" y="1219"/>
                  </a:cxn>
                  <a:cxn ang="0">
                    <a:pos x="2353" y="1143"/>
                  </a:cxn>
                  <a:cxn ang="0">
                    <a:pos x="2404" y="1069"/>
                  </a:cxn>
                  <a:cxn ang="0">
                    <a:pos x="2456" y="995"/>
                  </a:cxn>
                  <a:cxn ang="0">
                    <a:pos x="2507" y="922"/>
                  </a:cxn>
                  <a:cxn ang="0">
                    <a:pos x="2558" y="849"/>
                  </a:cxn>
                  <a:cxn ang="0">
                    <a:pos x="2609" y="782"/>
                  </a:cxn>
                  <a:cxn ang="0">
                    <a:pos x="2661" y="715"/>
                  </a:cxn>
                  <a:cxn ang="0">
                    <a:pos x="2712" y="651"/>
                  </a:cxn>
                  <a:cxn ang="0">
                    <a:pos x="2763" y="592"/>
                  </a:cxn>
                  <a:cxn ang="0">
                    <a:pos x="2814" y="536"/>
                  </a:cxn>
                  <a:cxn ang="0">
                    <a:pos x="2866" y="482"/>
                  </a:cxn>
                  <a:cxn ang="0">
                    <a:pos x="2917" y="432"/>
                  </a:cxn>
                  <a:cxn ang="0">
                    <a:pos x="2968" y="385"/>
                  </a:cxn>
                  <a:cxn ang="0">
                    <a:pos x="3019" y="343"/>
                  </a:cxn>
                  <a:cxn ang="0">
                    <a:pos x="3071" y="304"/>
                  </a:cxn>
                  <a:cxn ang="0">
                    <a:pos x="3122" y="269"/>
                  </a:cxn>
                </a:cxnLst>
                <a:rect l="0" t="0" r="r" b="b"/>
                <a:pathLst>
                  <a:path w="3150" h="1866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5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5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5"/>
                    </a:lnTo>
                    <a:lnTo>
                      <a:pt x="197" y="5"/>
                    </a:lnTo>
                    <a:lnTo>
                      <a:pt x="201" y="5"/>
                    </a:lnTo>
                    <a:lnTo>
                      <a:pt x="205" y="6"/>
                    </a:lnTo>
                    <a:lnTo>
                      <a:pt x="208" y="6"/>
                    </a:lnTo>
                    <a:lnTo>
                      <a:pt x="212" y="7"/>
                    </a:lnTo>
                    <a:lnTo>
                      <a:pt x="216" y="8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28" y="8"/>
                    </a:lnTo>
                    <a:lnTo>
                      <a:pt x="232" y="8"/>
                    </a:lnTo>
                    <a:lnTo>
                      <a:pt x="236" y="9"/>
                    </a:lnTo>
                    <a:lnTo>
                      <a:pt x="240" y="9"/>
                    </a:lnTo>
                    <a:lnTo>
                      <a:pt x="244" y="10"/>
                    </a:lnTo>
                    <a:lnTo>
                      <a:pt x="248" y="12"/>
                    </a:lnTo>
                    <a:lnTo>
                      <a:pt x="252" y="11"/>
                    </a:lnTo>
                    <a:lnTo>
                      <a:pt x="256" y="12"/>
                    </a:lnTo>
                    <a:lnTo>
                      <a:pt x="260" y="13"/>
                    </a:lnTo>
                    <a:lnTo>
                      <a:pt x="264" y="13"/>
                    </a:lnTo>
                    <a:lnTo>
                      <a:pt x="268" y="15"/>
                    </a:lnTo>
                    <a:lnTo>
                      <a:pt x="272" y="15"/>
                    </a:lnTo>
                    <a:lnTo>
                      <a:pt x="275" y="17"/>
                    </a:lnTo>
                    <a:lnTo>
                      <a:pt x="279" y="17"/>
                    </a:lnTo>
                    <a:lnTo>
                      <a:pt x="283" y="17"/>
                    </a:lnTo>
                    <a:lnTo>
                      <a:pt x="287" y="19"/>
                    </a:lnTo>
                    <a:lnTo>
                      <a:pt x="291" y="19"/>
                    </a:lnTo>
                    <a:lnTo>
                      <a:pt x="295" y="20"/>
                    </a:lnTo>
                    <a:lnTo>
                      <a:pt x="299" y="20"/>
                    </a:lnTo>
                    <a:lnTo>
                      <a:pt x="303" y="24"/>
                    </a:lnTo>
                    <a:lnTo>
                      <a:pt x="307" y="23"/>
                    </a:lnTo>
                    <a:lnTo>
                      <a:pt x="311" y="24"/>
                    </a:lnTo>
                    <a:lnTo>
                      <a:pt x="315" y="26"/>
                    </a:lnTo>
                    <a:lnTo>
                      <a:pt x="319" y="27"/>
                    </a:lnTo>
                    <a:lnTo>
                      <a:pt x="323" y="28"/>
                    </a:lnTo>
                    <a:lnTo>
                      <a:pt x="327" y="30"/>
                    </a:lnTo>
                    <a:lnTo>
                      <a:pt x="331" y="30"/>
                    </a:lnTo>
                    <a:lnTo>
                      <a:pt x="335" y="32"/>
                    </a:lnTo>
                    <a:lnTo>
                      <a:pt x="339" y="34"/>
                    </a:lnTo>
                    <a:lnTo>
                      <a:pt x="342" y="35"/>
                    </a:lnTo>
                    <a:lnTo>
                      <a:pt x="346" y="37"/>
                    </a:lnTo>
                    <a:lnTo>
                      <a:pt x="350" y="38"/>
                    </a:lnTo>
                    <a:lnTo>
                      <a:pt x="354" y="40"/>
                    </a:lnTo>
                    <a:lnTo>
                      <a:pt x="358" y="43"/>
                    </a:lnTo>
                    <a:lnTo>
                      <a:pt x="362" y="45"/>
                    </a:lnTo>
                    <a:lnTo>
                      <a:pt x="366" y="46"/>
                    </a:lnTo>
                    <a:lnTo>
                      <a:pt x="370" y="46"/>
                    </a:lnTo>
                    <a:lnTo>
                      <a:pt x="374" y="48"/>
                    </a:lnTo>
                    <a:lnTo>
                      <a:pt x="378" y="51"/>
                    </a:lnTo>
                    <a:lnTo>
                      <a:pt x="382" y="54"/>
                    </a:lnTo>
                    <a:lnTo>
                      <a:pt x="386" y="54"/>
                    </a:lnTo>
                    <a:lnTo>
                      <a:pt x="390" y="56"/>
                    </a:lnTo>
                    <a:lnTo>
                      <a:pt x="394" y="60"/>
                    </a:lnTo>
                    <a:lnTo>
                      <a:pt x="398" y="61"/>
                    </a:lnTo>
                    <a:lnTo>
                      <a:pt x="402" y="65"/>
                    </a:lnTo>
                    <a:lnTo>
                      <a:pt x="406" y="67"/>
                    </a:lnTo>
                    <a:lnTo>
                      <a:pt x="410" y="68"/>
                    </a:lnTo>
                    <a:lnTo>
                      <a:pt x="413" y="71"/>
                    </a:lnTo>
                    <a:lnTo>
                      <a:pt x="417" y="73"/>
                    </a:lnTo>
                    <a:lnTo>
                      <a:pt x="421" y="77"/>
                    </a:lnTo>
                    <a:lnTo>
                      <a:pt x="425" y="80"/>
                    </a:lnTo>
                    <a:lnTo>
                      <a:pt x="429" y="83"/>
                    </a:lnTo>
                    <a:lnTo>
                      <a:pt x="433" y="83"/>
                    </a:lnTo>
                    <a:lnTo>
                      <a:pt x="437" y="86"/>
                    </a:lnTo>
                    <a:lnTo>
                      <a:pt x="441" y="91"/>
                    </a:lnTo>
                    <a:lnTo>
                      <a:pt x="445" y="93"/>
                    </a:lnTo>
                    <a:lnTo>
                      <a:pt x="449" y="97"/>
                    </a:lnTo>
                    <a:lnTo>
                      <a:pt x="453" y="98"/>
                    </a:lnTo>
                    <a:lnTo>
                      <a:pt x="457" y="103"/>
                    </a:lnTo>
                    <a:lnTo>
                      <a:pt x="461" y="106"/>
                    </a:lnTo>
                    <a:lnTo>
                      <a:pt x="465" y="108"/>
                    </a:lnTo>
                    <a:lnTo>
                      <a:pt x="469" y="111"/>
                    </a:lnTo>
                    <a:lnTo>
                      <a:pt x="473" y="115"/>
                    </a:lnTo>
                    <a:lnTo>
                      <a:pt x="477" y="118"/>
                    </a:lnTo>
                    <a:lnTo>
                      <a:pt x="480" y="120"/>
                    </a:lnTo>
                    <a:lnTo>
                      <a:pt x="484" y="126"/>
                    </a:lnTo>
                    <a:lnTo>
                      <a:pt x="488" y="129"/>
                    </a:lnTo>
                    <a:lnTo>
                      <a:pt x="492" y="133"/>
                    </a:lnTo>
                    <a:lnTo>
                      <a:pt x="496" y="137"/>
                    </a:lnTo>
                    <a:lnTo>
                      <a:pt x="500" y="140"/>
                    </a:lnTo>
                    <a:lnTo>
                      <a:pt x="504" y="144"/>
                    </a:lnTo>
                    <a:lnTo>
                      <a:pt x="508" y="147"/>
                    </a:lnTo>
                    <a:lnTo>
                      <a:pt x="512" y="151"/>
                    </a:lnTo>
                    <a:lnTo>
                      <a:pt x="516" y="156"/>
                    </a:lnTo>
                    <a:lnTo>
                      <a:pt x="520" y="160"/>
                    </a:lnTo>
                    <a:lnTo>
                      <a:pt x="524" y="165"/>
                    </a:lnTo>
                    <a:lnTo>
                      <a:pt x="528" y="166"/>
                    </a:lnTo>
                    <a:lnTo>
                      <a:pt x="532" y="172"/>
                    </a:lnTo>
                    <a:lnTo>
                      <a:pt x="536" y="177"/>
                    </a:lnTo>
                    <a:lnTo>
                      <a:pt x="540" y="181"/>
                    </a:lnTo>
                    <a:lnTo>
                      <a:pt x="544" y="187"/>
                    </a:lnTo>
                    <a:lnTo>
                      <a:pt x="547" y="191"/>
                    </a:lnTo>
                    <a:lnTo>
                      <a:pt x="551" y="196"/>
                    </a:lnTo>
                    <a:lnTo>
                      <a:pt x="555" y="200"/>
                    </a:lnTo>
                    <a:lnTo>
                      <a:pt x="559" y="205"/>
                    </a:lnTo>
                    <a:lnTo>
                      <a:pt x="563" y="209"/>
                    </a:lnTo>
                    <a:lnTo>
                      <a:pt x="567" y="215"/>
                    </a:lnTo>
                    <a:lnTo>
                      <a:pt x="571" y="219"/>
                    </a:lnTo>
                    <a:lnTo>
                      <a:pt x="575" y="224"/>
                    </a:lnTo>
                    <a:lnTo>
                      <a:pt x="579" y="230"/>
                    </a:lnTo>
                    <a:lnTo>
                      <a:pt x="583" y="234"/>
                    </a:lnTo>
                    <a:lnTo>
                      <a:pt x="587" y="239"/>
                    </a:lnTo>
                    <a:lnTo>
                      <a:pt x="591" y="246"/>
                    </a:lnTo>
                    <a:lnTo>
                      <a:pt x="595" y="251"/>
                    </a:lnTo>
                    <a:lnTo>
                      <a:pt x="599" y="254"/>
                    </a:lnTo>
                    <a:lnTo>
                      <a:pt x="603" y="261"/>
                    </a:lnTo>
                    <a:lnTo>
                      <a:pt x="607" y="267"/>
                    </a:lnTo>
                    <a:lnTo>
                      <a:pt x="611" y="272"/>
                    </a:lnTo>
                    <a:lnTo>
                      <a:pt x="615" y="277"/>
                    </a:lnTo>
                    <a:lnTo>
                      <a:pt x="618" y="283"/>
                    </a:lnTo>
                    <a:lnTo>
                      <a:pt x="622" y="289"/>
                    </a:lnTo>
                    <a:lnTo>
                      <a:pt x="626" y="295"/>
                    </a:lnTo>
                    <a:lnTo>
                      <a:pt x="630" y="301"/>
                    </a:lnTo>
                    <a:lnTo>
                      <a:pt x="634" y="306"/>
                    </a:lnTo>
                    <a:lnTo>
                      <a:pt x="638" y="313"/>
                    </a:lnTo>
                    <a:lnTo>
                      <a:pt x="642" y="319"/>
                    </a:lnTo>
                    <a:lnTo>
                      <a:pt x="646" y="326"/>
                    </a:lnTo>
                    <a:lnTo>
                      <a:pt x="650" y="332"/>
                    </a:lnTo>
                    <a:lnTo>
                      <a:pt x="654" y="337"/>
                    </a:lnTo>
                    <a:lnTo>
                      <a:pt x="658" y="343"/>
                    </a:lnTo>
                    <a:lnTo>
                      <a:pt x="662" y="350"/>
                    </a:lnTo>
                    <a:lnTo>
                      <a:pt x="666" y="357"/>
                    </a:lnTo>
                    <a:lnTo>
                      <a:pt x="670" y="363"/>
                    </a:lnTo>
                    <a:lnTo>
                      <a:pt x="674" y="369"/>
                    </a:lnTo>
                    <a:lnTo>
                      <a:pt x="678" y="377"/>
                    </a:lnTo>
                    <a:lnTo>
                      <a:pt x="682" y="383"/>
                    </a:lnTo>
                    <a:lnTo>
                      <a:pt x="685" y="389"/>
                    </a:lnTo>
                    <a:lnTo>
                      <a:pt x="689" y="397"/>
                    </a:lnTo>
                    <a:lnTo>
                      <a:pt x="693" y="403"/>
                    </a:lnTo>
                    <a:lnTo>
                      <a:pt x="697" y="410"/>
                    </a:lnTo>
                    <a:lnTo>
                      <a:pt x="701" y="417"/>
                    </a:lnTo>
                    <a:lnTo>
                      <a:pt x="705" y="424"/>
                    </a:lnTo>
                    <a:lnTo>
                      <a:pt x="709" y="432"/>
                    </a:lnTo>
                    <a:lnTo>
                      <a:pt x="713" y="438"/>
                    </a:lnTo>
                    <a:lnTo>
                      <a:pt x="717" y="446"/>
                    </a:lnTo>
                    <a:lnTo>
                      <a:pt x="721" y="452"/>
                    </a:lnTo>
                    <a:lnTo>
                      <a:pt x="725" y="460"/>
                    </a:lnTo>
                    <a:lnTo>
                      <a:pt x="729" y="467"/>
                    </a:lnTo>
                    <a:lnTo>
                      <a:pt x="733" y="475"/>
                    </a:lnTo>
                    <a:lnTo>
                      <a:pt x="737" y="482"/>
                    </a:lnTo>
                    <a:lnTo>
                      <a:pt x="741" y="490"/>
                    </a:lnTo>
                    <a:lnTo>
                      <a:pt x="745" y="497"/>
                    </a:lnTo>
                    <a:lnTo>
                      <a:pt x="749" y="504"/>
                    </a:lnTo>
                    <a:lnTo>
                      <a:pt x="753" y="512"/>
                    </a:lnTo>
                    <a:lnTo>
                      <a:pt x="756" y="518"/>
                    </a:lnTo>
                    <a:lnTo>
                      <a:pt x="760" y="527"/>
                    </a:lnTo>
                    <a:lnTo>
                      <a:pt x="764" y="537"/>
                    </a:lnTo>
                    <a:lnTo>
                      <a:pt x="768" y="543"/>
                    </a:lnTo>
                    <a:lnTo>
                      <a:pt x="772" y="550"/>
                    </a:lnTo>
                    <a:lnTo>
                      <a:pt x="776" y="557"/>
                    </a:lnTo>
                    <a:lnTo>
                      <a:pt x="780" y="565"/>
                    </a:lnTo>
                    <a:lnTo>
                      <a:pt x="784" y="573"/>
                    </a:lnTo>
                    <a:lnTo>
                      <a:pt x="788" y="581"/>
                    </a:lnTo>
                    <a:lnTo>
                      <a:pt x="792" y="591"/>
                    </a:lnTo>
                    <a:lnTo>
                      <a:pt x="796" y="598"/>
                    </a:lnTo>
                    <a:lnTo>
                      <a:pt x="800" y="604"/>
                    </a:lnTo>
                    <a:lnTo>
                      <a:pt x="804" y="612"/>
                    </a:lnTo>
                    <a:lnTo>
                      <a:pt x="808" y="622"/>
                    </a:lnTo>
                    <a:lnTo>
                      <a:pt x="812" y="629"/>
                    </a:lnTo>
                    <a:lnTo>
                      <a:pt x="816" y="638"/>
                    </a:lnTo>
                    <a:lnTo>
                      <a:pt x="820" y="645"/>
                    </a:lnTo>
                    <a:lnTo>
                      <a:pt x="823" y="654"/>
                    </a:lnTo>
                    <a:lnTo>
                      <a:pt x="827" y="662"/>
                    </a:lnTo>
                    <a:lnTo>
                      <a:pt x="831" y="670"/>
                    </a:lnTo>
                    <a:lnTo>
                      <a:pt x="835" y="678"/>
                    </a:lnTo>
                    <a:lnTo>
                      <a:pt x="839" y="686"/>
                    </a:lnTo>
                    <a:lnTo>
                      <a:pt x="843" y="695"/>
                    </a:lnTo>
                    <a:lnTo>
                      <a:pt x="847" y="703"/>
                    </a:lnTo>
                    <a:lnTo>
                      <a:pt x="851" y="711"/>
                    </a:lnTo>
                    <a:lnTo>
                      <a:pt x="855" y="720"/>
                    </a:lnTo>
                    <a:lnTo>
                      <a:pt x="859" y="727"/>
                    </a:lnTo>
                    <a:lnTo>
                      <a:pt x="863" y="737"/>
                    </a:lnTo>
                    <a:lnTo>
                      <a:pt x="867" y="745"/>
                    </a:lnTo>
                    <a:lnTo>
                      <a:pt x="871" y="755"/>
                    </a:lnTo>
                    <a:lnTo>
                      <a:pt x="875" y="763"/>
                    </a:lnTo>
                    <a:lnTo>
                      <a:pt x="879" y="772"/>
                    </a:lnTo>
                    <a:lnTo>
                      <a:pt x="883" y="780"/>
                    </a:lnTo>
                    <a:lnTo>
                      <a:pt x="887" y="788"/>
                    </a:lnTo>
                    <a:lnTo>
                      <a:pt x="890" y="795"/>
                    </a:lnTo>
                    <a:lnTo>
                      <a:pt x="894" y="806"/>
                    </a:lnTo>
                    <a:lnTo>
                      <a:pt x="898" y="814"/>
                    </a:lnTo>
                    <a:lnTo>
                      <a:pt x="902" y="823"/>
                    </a:lnTo>
                    <a:lnTo>
                      <a:pt x="906" y="831"/>
                    </a:lnTo>
                    <a:lnTo>
                      <a:pt x="910" y="840"/>
                    </a:lnTo>
                    <a:lnTo>
                      <a:pt x="914" y="849"/>
                    </a:lnTo>
                    <a:lnTo>
                      <a:pt x="918" y="857"/>
                    </a:lnTo>
                    <a:lnTo>
                      <a:pt x="922" y="865"/>
                    </a:lnTo>
                    <a:lnTo>
                      <a:pt x="926" y="874"/>
                    </a:lnTo>
                    <a:lnTo>
                      <a:pt x="930" y="884"/>
                    </a:lnTo>
                    <a:lnTo>
                      <a:pt x="934" y="892"/>
                    </a:lnTo>
                    <a:lnTo>
                      <a:pt x="938" y="900"/>
                    </a:lnTo>
                    <a:lnTo>
                      <a:pt x="942" y="909"/>
                    </a:lnTo>
                    <a:lnTo>
                      <a:pt x="946" y="919"/>
                    </a:lnTo>
                    <a:lnTo>
                      <a:pt x="950" y="926"/>
                    </a:lnTo>
                    <a:lnTo>
                      <a:pt x="954" y="935"/>
                    </a:lnTo>
                    <a:lnTo>
                      <a:pt x="958" y="943"/>
                    </a:lnTo>
                    <a:lnTo>
                      <a:pt x="961" y="953"/>
                    </a:lnTo>
                    <a:lnTo>
                      <a:pt x="965" y="962"/>
                    </a:lnTo>
                    <a:lnTo>
                      <a:pt x="969" y="972"/>
                    </a:lnTo>
                    <a:lnTo>
                      <a:pt x="973" y="979"/>
                    </a:lnTo>
                    <a:lnTo>
                      <a:pt x="977" y="988"/>
                    </a:lnTo>
                    <a:lnTo>
                      <a:pt x="981" y="996"/>
                    </a:lnTo>
                    <a:lnTo>
                      <a:pt x="985" y="1004"/>
                    </a:lnTo>
                    <a:lnTo>
                      <a:pt x="989" y="1015"/>
                    </a:lnTo>
                    <a:lnTo>
                      <a:pt x="993" y="1023"/>
                    </a:lnTo>
                    <a:lnTo>
                      <a:pt x="997" y="1031"/>
                    </a:lnTo>
                    <a:lnTo>
                      <a:pt x="1001" y="1040"/>
                    </a:lnTo>
                    <a:lnTo>
                      <a:pt x="1005" y="1048"/>
                    </a:lnTo>
                    <a:lnTo>
                      <a:pt x="1009" y="1058"/>
                    </a:lnTo>
                    <a:lnTo>
                      <a:pt x="1013" y="1067"/>
                    </a:lnTo>
                    <a:lnTo>
                      <a:pt x="1017" y="1074"/>
                    </a:lnTo>
                    <a:lnTo>
                      <a:pt x="1021" y="1083"/>
                    </a:lnTo>
                    <a:lnTo>
                      <a:pt x="1025" y="1091"/>
                    </a:lnTo>
                    <a:lnTo>
                      <a:pt x="1028" y="1099"/>
                    </a:lnTo>
                    <a:lnTo>
                      <a:pt x="1032" y="1108"/>
                    </a:lnTo>
                    <a:lnTo>
                      <a:pt x="1036" y="1116"/>
                    </a:lnTo>
                    <a:lnTo>
                      <a:pt x="1040" y="1126"/>
                    </a:lnTo>
                    <a:lnTo>
                      <a:pt x="1044" y="1136"/>
                    </a:lnTo>
                    <a:lnTo>
                      <a:pt x="1048" y="1143"/>
                    </a:lnTo>
                    <a:lnTo>
                      <a:pt x="1052" y="1151"/>
                    </a:lnTo>
                    <a:lnTo>
                      <a:pt x="1056" y="1161"/>
                    </a:lnTo>
                    <a:lnTo>
                      <a:pt x="1060" y="1168"/>
                    </a:lnTo>
                    <a:lnTo>
                      <a:pt x="1064" y="1175"/>
                    </a:lnTo>
                    <a:lnTo>
                      <a:pt x="1068" y="1185"/>
                    </a:lnTo>
                    <a:lnTo>
                      <a:pt x="1072" y="1194"/>
                    </a:lnTo>
                    <a:lnTo>
                      <a:pt x="1076" y="1201"/>
                    </a:lnTo>
                    <a:lnTo>
                      <a:pt x="1080" y="1210"/>
                    </a:lnTo>
                    <a:lnTo>
                      <a:pt x="1084" y="1218"/>
                    </a:lnTo>
                    <a:lnTo>
                      <a:pt x="1088" y="1226"/>
                    </a:lnTo>
                    <a:lnTo>
                      <a:pt x="1092" y="1235"/>
                    </a:lnTo>
                    <a:lnTo>
                      <a:pt x="1095" y="1243"/>
                    </a:lnTo>
                    <a:lnTo>
                      <a:pt x="1099" y="1252"/>
                    </a:lnTo>
                    <a:lnTo>
                      <a:pt x="1103" y="1259"/>
                    </a:lnTo>
                    <a:lnTo>
                      <a:pt x="1107" y="1268"/>
                    </a:lnTo>
                    <a:lnTo>
                      <a:pt x="1111" y="1276"/>
                    </a:lnTo>
                    <a:lnTo>
                      <a:pt x="1115" y="1284"/>
                    </a:lnTo>
                    <a:lnTo>
                      <a:pt x="1119" y="1291"/>
                    </a:lnTo>
                    <a:lnTo>
                      <a:pt x="1123" y="1299"/>
                    </a:lnTo>
                    <a:lnTo>
                      <a:pt x="1127" y="1307"/>
                    </a:lnTo>
                    <a:lnTo>
                      <a:pt x="1131" y="1314"/>
                    </a:lnTo>
                    <a:lnTo>
                      <a:pt x="1135" y="1324"/>
                    </a:lnTo>
                    <a:lnTo>
                      <a:pt x="1139" y="1331"/>
                    </a:lnTo>
                    <a:lnTo>
                      <a:pt x="1143" y="1340"/>
                    </a:lnTo>
                    <a:lnTo>
                      <a:pt x="1147" y="1346"/>
                    </a:lnTo>
                    <a:lnTo>
                      <a:pt x="1151" y="1354"/>
                    </a:lnTo>
                    <a:lnTo>
                      <a:pt x="1155" y="1363"/>
                    </a:lnTo>
                    <a:lnTo>
                      <a:pt x="1159" y="1370"/>
                    </a:lnTo>
                    <a:lnTo>
                      <a:pt x="1163" y="1376"/>
                    </a:lnTo>
                    <a:lnTo>
                      <a:pt x="1166" y="1384"/>
                    </a:lnTo>
                    <a:lnTo>
                      <a:pt x="1170" y="1392"/>
                    </a:lnTo>
                    <a:lnTo>
                      <a:pt x="1174" y="1400"/>
                    </a:lnTo>
                    <a:lnTo>
                      <a:pt x="1178" y="1407"/>
                    </a:lnTo>
                    <a:lnTo>
                      <a:pt x="1182" y="1415"/>
                    </a:lnTo>
                    <a:lnTo>
                      <a:pt x="1186" y="1422"/>
                    </a:lnTo>
                    <a:lnTo>
                      <a:pt x="1190" y="1430"/>
                    </a:lnTo>
                    <a:lnTo>
                      <a:pt x="1194" y="1437"/>
                    </a:lnTo>
                    <a:lnTo>
                      <a:pt x="1198" y="1445"/>
                    </a:lnTo>
                    <a:lnTo>
                      <a:pt x="1202" y="1452"/>
                    </a:lnTo>
                    <a:lnTo>
                      <a:pt x="1206" y="1458"/>
                    </a:lnTo>
                    <a:lnTo>
                      <a:pt x="1210" y="1465"/>
                    </a:lnTo>
                    <a:lnTo>
                      <a:pt x="1214" y="1472"/>
                    </a:lnTo>
                    <a:lnTo>
                      <a:pt x="1218" y="1479"/>
                    </a:lnTo>
                    <a:lnTo>
                      <a:pt x="1222" y="1487"/>
                    </a:lnTo>
                    <a:lnTo>
                      <a:pt x="1226" y="1493"/>
                    </a:lnTo>
                    <a:lnTo>
                      <a:pt x="1230" y="1500"/>
                    </a:lnTo>
                    <a:lnTo>
                      <a:pt x="1233" y="1506"/>
                    </a:lnTo>
                    <a:lnTo>
                      <a:pt x="1237" y="1514"/>
                    </a:lnTo>
                    <a:lnTo>
                      <a:pt x="1241" y="1521"/>
                    </a:lnTo>
                    <a:lnTo>
                      <a:pt x="1245" y="1527"/>
                    </a:lnTo>
                    <a:lnTo>
                      <a:pt x="1249" y="1533"/>
                    </a:lnTo>
                    <a:lnTo>
                      <a:pt x="1253" y="1539"/>
                    </a:lnTo>
                    <a:lnTo>
                      <a:pt x="1257" y="1547"/>
                    </a:lnTo>
                    <a:lnTo>
                      <a:pt x="1261" y="1552"/>
                    </a:lnTo>
                    <a:lnTo>
                      <a:pt x="1265" y="1557"/>
                    </a:lnTo>
                    <a:lnTo>
                      <a:pt x="1269" y="1564"/>
                    </a:lnTo>
                    <a:lnTo>
                      <a:pt x="1273" y="1571"/>
                    </a:lnTo>
                    <a:lnTo>
                      <a:pt x="1277" y="1577"/>
                    </a:lnTo>
                    <a:lnTo>
                      <a:pt x="1281" y="1584"/>
                    </a:lnTo>
                    <a:lnTo>
                      <a:pt x="1285" y="1588"/>
                    </a:lnTo>
                    <a:lnTo>
                      <a:pt x="1289" y="1595"/>
                    </a:lnTo>
                    <a:lnTo>
                      <a:pt x="1293" y="1602"/>
                    </a:lnTo>
                    <a:lnTo>
                      <a:pt x="1297" y="1607"/>
                    </a:lnTo>
                    <a:lnTo>
                      <a:pt x="1301" y="1612"/>
                    </a:lnTo>
                    <a:lnTo>
                      <a:pt x="1304" y="1618"/>
                    </a:lnTo>
                    <a:lnTo>
                      <a:pt x="1308" y="1624"/>
                    </a:lnTo>
                    <a:lnTo>
                      <a:pt x="1312" y="1629"/>
                    </a:lnTo>
                    <a:lnTo>
                      <a:pt x="1316" y="1635"/>
                    </a:lnTo>
                    <a:lnTo>
                      <a:pt x="1320" y="1640"/>
                    </a:lnTo>
                    <a:lnTo>
                      <a:pt x="1324" y="1647"/>
                    </a:lnTo>
                    <a:lnTo>
                      <a:pt x="1328" y="1653"/>
                    </a:lnTo>
                    <a:lnTo>
                      <a:pt x="1332" y="1657"/>
                    </a:lnTo>
                    <a:lnTo>
                      <a:pt x="1336" y="1663"/>
                    </a:lnTo>
                    <a:lnTo>
                      <a:pt x="1340" y="1669"/>
                    </a:lnTo>
                    <a:lnTo>
                      <a:pt x="1344" y="1673"/>
                    </a:lnTo>
                    <a:lnTo>
                      <a:pt x="1348" y="1678"/>
                    </a:lnTo>
                    <a:lnTo>
                      <a:pt x="1352" y="1683"/>
                    </a:lnTo>
                    <a:lnTo>
                      <a:pt x="1356" y="1688"/>
                    </a:lnTo>
                    <a:lnTo>
                      <a:pt x="1360" y="1692"/>
                    </a:lnTo>
                    <a:lnTo>
                      <a:pt x="1364" y="1699"/>
                    </a:lnTo>
                    <a:lnTo>
                      <a:pt x="1368" y="1703"/>
                    </a:lnTo>
                    <a:lnTo>
                      <a:pt x="1371" y="1707"/>
                    </a:lnTo>
                    <a:lnTo>
                      <a:pt x="1375" y="1711"/>
                    </a:lnTo>
                    <a:lnTo>
                      <a:pt x="1379" y="1716"/>
                    </a:lnTo>
                    <a:lnTo>
                      <a:pt x="1383" y="1720"/>
                    </a:lnTo>
                    <a:lnTo>
                      <a:pt x="1387" y="1725"/>
                    </a:lnTo>
                    <a:lnTo>
                      <a:pt x="1391" y="1729"/>
                    </a:lnTo>
                    <a:lnTo>
                      <a:pt x="1395" y="1734"/>
                    </a:lnTo>
                    <a:lnTo>
                      <a:pt x="1399" y="1737"/>
                    </a:lnTo>
                    <a:lnTo>
                      <a:pt x="1403" y="1743"/>
                    </a:lnTo>
                    <a:lnTo>
                      <a:pt x="1407" y="1746"/>
                    </a:lnTo>
                    <a:lnTo>
                      <a:pt x="1411" y="1751"/>
                    </a:lnTo>
                    <a:lnTo>
                      <a:pt x="1415" y="1754"/>
                    </a:lnTo>
                    <a:lnTo>
                      <a:pt x="1419" y="1759"/>
                    </a:lnTo>
                    <a:lnTo>
                      <a:pt x="1423" y="1762"/>
                    </a:lnTo>
                    <a:lnTo>
                      <a:pt x="1427" y="1766"/>
                    </a:lnTo>
                    <a:lnTo>
                      <a:pt x="1431" y="1769"/>
                    </a:lnTo>
                    <a:lnTo>
                      <a:pt x="1435" y="1774"/>
                    </a:lnTo>
                    <a:lnTo>
                      <a:pt x="1438" y="1777"/>
                    </a:lnTo>
                    <a:lnTo>
                      <a:pt x="1442" y="1780"/>
                    </a:lnTo>
                    <a:lnTo>
                      <a:pt x="1446" y="1784"/>
                    </a:lnTo>
                    <a:lnTo>
                      <a:pt x="1450" y="1788"/>
                    </a:lnTo>
                    <a:lnTo>
                      <a:pt x="1454" y="1792"/>
                    </a:lnTo>
                    <a:lnTo>
                      <a:pt x="1458" y="1795"/>
                    </a:lnTo>
                    <a:lnTo>
                      <a:pt x="1462" y="1797"/>
                    </a:lnTo>
                    <a:lnTo>
                      <a:pt x="1466" y="1800"/>
                    </a:lnTo>
                    <a:lnTo>
                      <a:pt x="1470" y="1803"/>
                    </a:lnTo>
                    <a:lnTo>
                      <a:pt x="1474" y="1806"/>
                    </a:lnTo>
                    <a:lnTo>
                      <a:pt x="1478" y="1809"/>
                    </a:lnTo>
                    <a:lnTo>
                      <a:pt x="1482" y="1811"/>
                    </a:lnTo>
                    <a:lnTo>
                      <a:pt x="1486" y="1814"/>
                    </a:lnTo>
                    <a:lnTo>
                      <a:pt x="1490" y="1817"/>
                    </a:lnTo>
                    <a:lnTo>
                      <a:pt x="1494" y="1819"/>
                    </a:lnTo>
                    <a:lnTo>
                      <a:pt x="1498" y="1821"/>
                    </a:lnTo>
                    <a:lnTo>
                      <a:pt x="1502" y="1824"/>
                    </a:lnTo>
                    <a:lnTo>
                      <a:pt x="1506" y="1826"/>
                    </a:lnTo>
                    <a:lnTo>
                      <a:pt x="1509" y="1828"/>
                    </a:lnTo>
                    <a:lnTo>
                      <a:pt x="1513" y="1829"/>
                    </a:lnTo>
                    <a:lnTo>
                      <a:pt x="1517" y="1833"/>
                    </a:lnTo>
                    <a:lnTo>
                      <a:pt x="1521" y="1835"/>
                    </a:lnTo>
                    <a:lnTo>
                      <a:pt x="1525" y="1836"/>
                    </a:lnTo>
                    <a:lnTo>
                      <a:pt x="1529" y="1840"/>
                    </a:lnTo>
                    <a:lnTo>
                      <a:pt x="1533" y="1841"/>
                    </a:lnTo>
                    <a:lnTo>
                      <a:pt x="1537" y="1843"/>
                    </a:lnTo>
                    <a:lnTo>
                      <a:pt x="1541" y="1844"/>
                    </a:lnTo>
                    <a:lnTo>
                      <a:pt x="1545" y="1845"/>
                    </a:lnTo>
                    <a:lnTo>
                      <a:pt x="1549" y="1848"/>
                    </a:lnTo>
                    <a:lnTo>
                      <a:pt x="1553" y="1849"/>
                    </a:lnTo>
                    <a:lnTo>
                      <a:pt x="1557" y="1851"/>
                    </a:lnTo>
                    <a:lnTo>
                      <a:pt x="1561" y="1852"/>
                    </a:lnTo>
                    <a:lnTo>
                      <a:pt x="1565" y="1853"/>
                    </a:lnTo>
                    <a:lnTo>
                      <a:pt x="1569" y="1855"/>
                    </a:lnTo>
                    <a:lnTo>
                      <a:pt x="1573" y="1855"/>
                    </a:lnTo>
                    <a:lnTo>
                      <a:pt x="1576" y="1857"/>
                    </a:lnTo>
                    <a:lnTo>
                      <a:pt x="1580" y="1857"/>
                    </a:lnTo>
                    <a:lnTo>
                      <a:pt x="1584" y="1860"/>
                    </a:lnTo>
                    <a:lnTo>
                      <a:pt x="1588" y="1860"/>
                    </a:lnTo>
                    <a:lnTo>
                      <a:pt x="1592" y="1862"/>
                    </a:lnTo>
                    <a:lnTo>
                      <a:pt x="1596" y="1861"/>
                    </a:lnTo>
                    <a:lnTo>
                      <a:pt x="1600" y="1863"/>
                    </a:lnTo>
                    <a:lnTo>
                      <a:pt x="1604" y="1863"/>
                    </a:lnTo>
                    <a:lnTo>
                      <a:pt x="1608" y="1863"/>
                    </a:lnTo>
                    <a:lnTo>
                      <a:pt x="1612" y="1864"/>
                    </a:lnTo>
                    <a:lnTo>
                      <a:pt x="1616" y="1864"/>
                    </a:lnTo>
                    <a:lnTo>
                      <a:pt x="1620" y="1865"/>
                    </a:lnTo>
                    <a:lnTo>
                      <a:pt x="1624" y="1866"/>
                    </a:lnTo>
                    <a:lnTo>
                      <a:pt x="1628" y="1865"/>
                    </a:lnTo>
                    <a:lnTo>
                      <a:pt x="1632" y="1866"/>
                    </a:lnTo>
                    <a:lnTo>
                      <a:pt x="1636" y="1865"/>
                    </a:lnTo>
                    <a:lnTo>
                      <a:pt x="1640" y="1865"/>
                    </a:lnTo>
                    <a:lnTo>
                      <a:pt x="1643" y="1865"/>
                    </a:lnTo>
                    <a:lnTo>
                      <a:pt x="1647" y="1866"/>
                    </a:lnTo>
                    <a:lnTo>
                      <a:pt x="1651" y="1866"/>
                    </a:lnTo>
                    <a:lnTo>
                      <a:pt x="1655" y="1865"/>
                    </a:lnTo>
                    <a:lnTo>
                      <a:pt x="1659" y="1865"/>
                    </a:lnTo>
                    <a:lnTo>
                      <a:pt x="1663" y="1864"/>
                    </a:lnTo>
                    <a:lnTo>
                      <a:pt x="1667" y="1864"/>
                    </a:lnTo>
                    <a:lnTo>
                      <a:pt x="1671" y="1864"/>
                    </a:lnTo>
                    <a:lnTo>
                      <a:pt x="1675" y="1863"/>
                    </a:lnTo>
                    <a:lnTo>
                      <a:pt x="1679" y="1863"/>
                    </a:lnTo>
                    <a:lnTo>
                      <a:pt x="1683" y="1863"/>
                    </a:lnTo>
                    <a:lnTo>
                      <a:pt x="1687" y="1861"/>
                    </a:lnTo>
                    <a:lnTo>
                      <a:pt x="1691" y="1860"/>
                    </a:lnTo>
                    <a:lnTo>
                      <a:pt x="1695" y="1859"/>
                    </a:lnTo>
                    <a:lnTo>
                      <a:pt x="1699" y="1859"/>
                    </a:lnTo>
                    <a:lnTo>
                      <a:pt x="1703" y="1859"/>
                    </a:lnTo>
                    <a:lnTo>
                      <a:pt x="1707" y="1857"/>
                    </a:lnTo>
                    <a:lnTo>
                      <a:pt x="1711" y="1856"/>
                    </a:lnTo>
                    <a:lnTo>
                      <a:pt x="1714" y="1853"/>
                    </a:lnTo>
                    <a:lnTo>
                      <a:pt x="1718" y="1853"/>
                    </a:lnTo>
                    <a:lnTo>
                      <a:pt x="1722" y="1852"/>
                    </a:lnTo>
                    <a:lnTo>
                      <a:pt x="1726" y="1853"/>
                    </a:lnTo>
                    <a:lnTo>
                      <a:pt x="1730" y="1849"/>
                    </a:lnTo>
                    <a:lnTo>
                      <a:pt x="1734" y="1848"/>
                    </a:lnTo>
                    <a:lnTo>
                      <a:pt x="1738" y="1845"/>
                    </a:lnTo>
                    <a:lnTo>
                      <a:pt x="1742" y="1846"/>
                    </a:lnTo>
                    <a:lnTo>
                      <a:pt x="1746" y="1843"/>
                    </a:lnTo>
                    <a:lnTo>
                      <a:pt x="1750" y="1840"/>
                    </a:lnTo>
                    <a:lnTo>
                      <a:pt x="1754" y="1841"/>
                    </a:lnTo>
                    <a:lnTo>
                      <a:pt x="1758" y="1837"/>
                    </a:lnTo>
                    <a:lnTo>
                      <a:pt x="1762" y="1835"/>
                    </a:lnTo>
                    <a:lnTo>
                      <a:pt x="1766" y="1834"/>
                    </a:lnTo>
                    <a:lnTo>
                      <a:pt x="1770" y="1833"/>
                    </a:lnTo>
                    <a:lnTo>
                      <a:pt x="1774" y="1831"/>
                    </a:lnTo>
                    <a:lnTo>
                      <a:pt x="1778" y="1829"/>
                    </a:lnTo>
                    <a:lnTo>
                      <a:pt x="1781" y="1827"/>
                    </a:lnTo>
                    <a:lnTo>
                      <a:pt x="1785" y="1824"/>
                    </a:lnTo>
                    <a:lnTo>
                      <a:pt x="1789" y="1821"/>
                    </a:lnTo>
                    <a:lnTo>
                      <a:pt x="1793" y="1820"/>
                    </a:lnTo>
                    <a:lnTo>
                      <a:pt x="1797" y="1817"/>
                    </a:lnTo>
                    <a:lnTo>
                      <a:pt x="1801" y="1814"/>
                    </a:lnTo>
                    <a:lnTo>
                      <a:pt x="1805" y="1811"/>
                    </a:lnTo>
                    <a:lnTo>
                      <a:pt x="1809" y="1809"/>
                    </a:lnTo>
                    <a:lnTo>
                      <a:pt x="1813" y="1805"/>
                    </a:lnTo>
                    <a:lnTo>
                      <a:pt x="1817" y="1804"/>
                    </a:lnTo>
                    <a:lnTo>
                      <a:pt x="1821" y="1802"/>
                    </a:lnTo>
                    <a:lnTo>
                      <a:pt x="1825" y="1800"/>
                    </a:lnTo>
                    <a:lnTo>
                      <a:pt x="1829" y="1797"/>
                    </a:lnTo>
                    <a:lnTo>
                      <a:pt x="1833" y="1793"/>
                    </a:lnTo>
                    <a:lnTo>
                      <a:pt x="1837" y="1791"/>
                    </a:lnTo>
                    <a:lnTo>
                      <a:pt x="1841" y="1788"/>
                    </a:lnTo>
                    <a:lnTo>
                      <a:pt x="1845" y="1784"/>
                    </a:lnTo>
                    <a:lnTo>
                      <a:pt x="1848" y="1783"/>
                    </a:lnTo>
                    <a:lnTo>
                      <a:pt x="1852" y="1779"/>
                    </a:lnTo>
                    <a:lnTo>
                      <a:pt x="1856" y="1775"/>
                    </a:lnTo>
                    <a:lnTo>
                      <a:pt x="1860" y="1771"/>
                    </a:lnTo>
                    <a:lnTo>
                      <a:pt x="1864" y="1769"/>
                    </a:lnTo>
                    <a:lnTo>
                      <a:pt x="1868" y="1765"/>
                    </a:lnTo>
                    <a:lnTo>
                      <a:pt x="1872" y="1764"/>
                    </a:lnTo>
                    <a:lnTo>
                      <a:pt x="1876" y="1759"/>
                    </a:lnTo>
                    <a:lnTo>
                      <a:pt x="1880" y="1756"/>
                    </a:lnTo>
                    <a:lnTo>
                      <a:pt x="1884" y="1752"/>
                    </a:lnTo>
                    <a:lnTo>
                      <a:pt x="1888" y="1748"/>
                    </a:lnTo>
                    <a:lnTo>
                      <a:pt x="1892" y="1746"/>
                    </a:lnTo>
                    <a:lnTo>
                      <a:pt x="1896" y="1741"/>
                    </a:lnTo>
                    <a:lnTo>
                      <a:pt x="1900" y="1738"/>
                    </a:lnTo>
                    <a:lnTo>
                      <a:pt x="1904" y="1735"/>
                    </a:lnTo>
                    <a:lnTo>
                      <a:pt x="1908" y="1731"/>
                    </a:lnTo>
                    <a:lnTo>
                      <a:pt x="1912" y="1727"/>
                    </a:lnTo>
                    <a:lnTo>
                      <a:pt x="1916" y="1723"/>
                    </a:lnTo>
                    <a:lnTo>
                      <a:pt x="1919" y="1719"/>
                    </a:lnTo>
                    <a:lnTo>
                      <a:pt x="1923" y="1714"/>
                    </a:lnTo>
                    <a:lnTo>
                      <a:pt x="1927" y="1711"/>
                    </a:lnTo>
                    <a:lnTo>
                      <a:pt x="1931" y="1707"/>
                    </a:lnTo>
                    <a:lnTo>
                      <a:pt x="1935" y="1704"/>
                    </a:lnTo>
                    <a:lnTo>
                      <a:pt x="1939" y="1699"/>
                    </a:lnTo>
                    <a:lnTo>
                      <a:pt x="1943" y="1697"/>
                    </a:lnTo>
                    <a:lnTo>
                      <a:pt x="1947" y="1692"/>
                    </a:lnTo>
                    <a:lnTo>
                      <a:pt x="1951" y="1687"/>
                    </a:lnTo>
                    <a:lnTo>
                      <a:pt x="1955" y="1684"/>
                    </a:lnTo>
                    <a:lnTo>
                      <a:pt x="1959" y="1681"/>
                    </a:lnTo>
                    <a:lnTo>
                      <a:pt x="1963" y="1674"/>
                    </a:lnTo>
                    <a:lnTo>
                      <a:pt x="1967" y="1670"/>
                    </a:lnTo>
                    <a:lnTo>
                      <a:pt x="1971" y="1667"/>
                    </a:lnTo>
                    <a:lnTo>
                      <a:pt x="1975" y="1663"/>
                    </a:lnTo>
                    <a:lnTo>
                      <a:pt x="1979" y="1659"/>
                    </a:lnTo>
                    <a:lnTo>
                      <a:pt x="1983" y="1655"/>
                    </a:lnTo>
                    <a:lnTo>
                      <a:pt x="1986" y="1648"/>
                    </a:lnTo>
                    <a:lnTo>
                      <a:pt x="1990" y="1645"/>
                    </a:lnTo>
                    <a:lnTo>
                      <a:pt x="1994" y="1639"/>
                    </a:lnTo>
                    <a:lnTo>
                      <a:pt x="1998" y="1633"/>
                    </a:lnTo>
                    <a:lnTo>
                      <a:pt x="2002" y="1630"/>
                    </a:lnTo>
                    <a:lnTo>
                      <a:pt x="2006" y="1625"/>
                    </a:lnTo>
                    <a:lnTo>
                      <a:pt x="2010" y="1621"/>
                    </a:lnTo>
                    <a:lnTo>
                      <a:pt x="2014" y="1617"/>
                    </a:lnTo>
                    <a:lnTo>
                      <a:pt x="2018" y="1611"/>
                    </a:lnTo>
                    <a:lnTo>
                      <a:pt x="2022" y="1606"/>
                    </a:lnTo>
                    <a:lnTo>
                      <a:pt x="2026" y="1603"/>
                    </a:lnTo>
                    <a:lnTo>
                      <a:pt x="2030" y="1598"/>
                    </a:lnTo>
                    <a:lnTo>
                      <a:pt x="2034" y="1593"/>
                    </a:lnTo>
                    <a:lnTo>
                      <a:pt x="2038" y="1588"/>
                    </a:lnTo>
                    <a:lnTo>
                      <a:pt x="2042" y="1583"/>
                    </a:lnTo>
                    <a:lnTo>
                      <a:pt x="2046" y="1579"/>
                    </a:lnTo>
                    <a:lnTo>
                      <a:pt x="2050" y="1573"/>
                    </a:lnTo>
                    <a:lnTo>
                      <a:pt x="2054" y="1567"/>
                    </a:lnTo>
                    <a:lnTo>
                      <a:pt x="2057" y="1562"/>
                    </a:lnTo>
                    <a:lnTo>
                      <a:pt x="2061" y="1559"/>
                    </a:lnTo>
                    <a:lnTo>
                      <a:pt x="2065" y="1554"/>
                    </a:lnTo>
                    <a:lnTo>
                      <a:pt x="2069" y="1548"/>
                    </a:lnTo>
                    <a:lnTo>
                      <a:pt x="2073" y="1543"/>
                    </a:lnTo>
                    <a:lnTo>
                      <a:pt x="2077" y="1538"/>
                    </a:lnTo>
                    <a:lnTo>
                      <a:pt x="2081" y="1533"/>
                    </a:lnTo>
                    <a:lnTo>
                      <a:pt x="2085" y="1527"/>
                    </a:lnTo>
                    <a:lnTo>
                      <a:pt x="2089" y="1523"/>
                    </a:lnTo>
                    <a:lnTo>
                      <a:pt x="2093" y="1516"/>
                    </a:lnTo>
                    <a:lnTo>
                      <a:pt x="2097" y="1512"/>
                    </a:lnTo>
                    <a:lnTo>
                      <a:pt x="2101" y="1507"/>
                    </a:lnTo>
                    <a:lnTo>
                      <a:pt x="2105" y="1502"/>
                    </a:lnTo>
                    <a:lnTo>
                      <a:pt x="2109" y="1497"/>
                    </a:lnTo>
                    <a:lnTo>
                      <a:pt x="2113" y="1491"/>
                    </a:lnTo>
                    <a:lnTo>
                      <a:pt x="2117" y="1485"/>
                    </a:lnTo>
                    <a:lnTo>
                      <a:pt x="2121" y="1481"/>
                    </a:lnTo>
                    <a:lnTo>
                      <a:pt x="2124" y="1474"/>
                    </a:lnTo>
                    <a:lnTo>
                      <a:pt x="2128" y="1470"/>
                    </a:lnTo>
                    <a:lnTo>
                      <a:pt x="2132" y="1465"/>
                    </a:lnTo>
                    <a:lnTo>
                      <a:pt x="2136" y="1459"/>
                    </a:lnTo>
                    <a:lnTo>
                      <a:pt x="2140" y="1454"/>
                    </a:lnTo>
                    <a:lnTo>
                      <a:pt x="2144" y="1447"/>
                    </a:lnTo>
                    <a:lnTo>
                      <a:pt x="2148" y="1442"/>
                    </a:lnTo>
                    <a:lnTo>
                      <a:pt x="2152" y="1437"/>
                    </a:lnTo>
                    <a:lnTo>
                      <a:pt x="2156" y="1431"/>
                    </a:lnTo>
                    <a:lnTo>
                      <a:pt x="2160" y="1425"/>
                    </a:lnTo>
                    <a:lnTo>
                      <a:pt x="2164" y="1420"/>
                    </a:lnTo>
                    <a:lnTo>
                      <a:pt x="2168" y="1415"/>
                    </a:lnTo>
                    <a:lnTo>
                      <a:pt x="2172" y="1410"/>
                    </a:lnTo>
                    <a:lnTo>
                      <a:pt x="2176" y="1403"/>
                    </a:lnTo>
                    <a:lnTo>
                      <a:pt x="2180" y="1398"/>
                    </a:lnTo>
                    <a:lnTo>
                      <a:pt x="2184" y="1393"/>
                    </a:lnTo>
                    <a:lnTo>
                      <a:pt x="2188" y="1387"/>
                    </a:lnTo>
                    <a:lnTo>
                      <a:pt x="2191" y="1381"/>
                    </a:lnTo>
                    <a:lnTo>
                      <a:pt x="2195" y="1375"/>
                    </a:lnTo>
                    <a:lnTo>
                      <a:pt x="2199" y="1370"/>
                    </a:lnTo>
                    <a:lnTo>
                      <a:pt x="2203" y="1363"/>
                    </a:lnTo>
                    <a:lnTo>
                      <a:pt x="2207" y="1358"/>
                    </a:lnTo>
                    <a:lnTo>
                      <a:pt x="2211" y="1352"/>
                    </a:lnTo>
                    <a:lnTo>
                      <a:pt x="2215" y="1348"/>
                    </a:lnTo>
                    <a:lnTo>
                      <a:pt x="2219" y="1341"/>
                    </a:lnTo>
                    <a:lnTo>
                      <a:pt x="2223" y="1336"/>
                    </a:lnTo>
                    <a:lnTo>
                      <a:pt x="2227" y="1329"/>
                    </a:lnTo>
                    <a:lnTo>
                      <a:pt x="2231" y="1325"/>
                    </a:lnTo>
                    <a:lnTo>
                      <a:pt x="2235" y="1319"/>
                    </a:lnTo>
                    <a:lnTo>
                      <a:pt x="2239" y="1313"/>
                    </a:lnTo>
                    <a:lnTo>
                      <a:pt x="2243" y="1307"/>
                    </a:lnTo>
                    <a:lnTo>
                      <a:pt x="2247" y="1301"/>
                    </a:lnTo>
                    <a:lnTo>
                      <a:pt x="2251" y="1296"/>
                    </a:lnTo>
                    <a:lnTo>
                      <a:pt x="2255" y="1290"/>
                    </a:lnTo>
                    <a:lnTo>
                      <a:pt x="2259" y="1284"/>
                    </a:lnTo>
                    <a:lnTo>
                      <a:pt x="2262" y="1278"/>
                    </a:lnTo>
                    <a:lnTo>
                      <a:pt x="2266" y="1272"/>
                    </a:lnTo>
                    <a:lnTo>
                      <a:pt x="2270" y="1267"/>
                    </a:lnTo>
                    <a:lnTo>
                      <a:pt x="2274" y="1262"/>
                    </a:lnTo>
                    <a:lnTo>
                      <a:pt x="2278" y="1255"/>
                    </a:lnTo>
                    <a:lnTo>
                      <a:pt x="2282" y="1249"/>
                    </a:lnTo>
                    <a:lnTo>
                      <a:pt x="2286" y="1244"/>
                    </a:lnTo>
                    <a:lnTo>
                      <a:pt x="2290" y="1237"/>
                    </a:lnTo>
                    <a:lnTo>
                      <a:pt x="2294" y="1231"/>
                    </a:lnTo>
                    <a:lnTo>
                      <a:pt x="2298" y="1227"/>
                    </a:lnTo>
                    <a:lnTo>
                      <a:pt x="2302" y="1219"/>
                    </a:lnTo>
                    <a:lnTo>
                      <a:pt x="2306" y="1213"/>
                    </a:lnTo>
                    <a:lnTo>
                      <a:pt x="2310" y="1208"/>
                    </a:lnTo>
                    <a:lnTo>
                      <a:pt x="2314" y="1203"/>
                    </a:lnTo>
                    <a:lnTo>
                      <a:pt x="2318" y="1197"/>
                    </a:lnTo>
                    <a:lnTo>
                      <a:pt x="2322" y="1190"/>
                    </a:lnTo>
                    <a:lnTo>
                      <a:pt x="2326" y="1185"/>
                    </a:lnTo>
                    <a:lnTo>
                      <a:pt x="2329" y="1180"/>
                    </a:lnTo>
                    <a:lnTo>
                      <a:pt x="2333" y="1173"/>
                    </a:lnTo>
                    <a:lnTo>
                      <a:pt x="2337" y="1168"/>
                    </a:lnTo>
                    <a:lnTo>
                      <a:pt x="2341" y="1161"/>
                    </a:lnTo>
                    <a:lnTo>
                      <a:pt x="2345" y="1155"/>
                    </a:lnTo>
                    <a:lnTo>
                      <a:pt x="2349" y="1150"/>
                    </a:lnTo>
                    <a:lnTo>
                      <a:pt x="2353" y="1143"/>
                    </a:lnTo>
                    <a:lnTo>
                      <a:pt x="2357" y="1137"/>
                    </a:lnTo>
                    <a:lnTo>
                      <a:pt x="2361" y="1134"/>
                    </a:lnTo>
                    <a:lnTo>
                      <a:pt x="2365" y="1127"/>
                    </a:lnTo>
                    <a:lnTo>
                      <a:pt x="2369" y="1120"/>
                    </a:lnTo>
                    <a:lnTo>
                      <a:pt x="2373" y="1115"/>
                    </a:lnTo>
                    <a:lnTo>
                      <a:pt x="2377" y="1108"/>
                    </a:lnTo>
                    <a:lnTo>
                      <a:pt x="2381" y="1103"/>
                    </a:lnTo>
                    <a:lnTo>
                      <a:pt x="2385" y="1098"/>
                    </a:lnTo>
                    <a:lnTo>
                      <a:pt x="2389" y="1091"/>
                    </a:lnTo>
                    <a:lnTo>
                      <a:pt x="2393" y="1087"/>
                    </a:lnTo>
                    <a:lnTo>
                      <a:pt x="2396" y="1081"/>
                    </a:lnTo>
                    <a:lnTo>
                      <a:pt x="2400" y="1075"/>
                    </a:lnTo>
                    <a:lnTo>
                      <a:pt x="2404" y="1069"/>
                    </a:lnTo>
                    <a:lnTo>
                      <a:pt x="2408" y="1062"/>
                    </a:lnTo>
                    <a:lnTo>
                      <a:pt x="2412" y="1057"/>
                    </a:lnTo>
                    <a:lnTo>
                      <a:pt x="2416" y="1053"/>
                    </a:lnTo>
                    <a:lnTo>
                      <a:pt x="2420" y="1046"/>
                    </a:lnTo>
                    <a:lnTo>
                      <a:pt x="2424" y="1039"/>
                    </a:lnTo>
                    <a:lnTo>
                      <a:pt x="2428" y="1035"/>
                    </a:lnTo>
                    <a:lnTo>
                      <a:pt x="2432" y="1029"/>
                    </a:lnTo>
                    <a:lnTo>
                      <a:pt x="2436" y="1024"/>
                    </a:lnTo>
                    <a:lnTo>
                      <a:pt x="2440" y="1016"/>
                    </a:lnTo>
                    <a:lnTo>
                      <a:pt x="2444" y="1011"/>
                    </a:lnTo>
                    <a:lnTo>
                      <a:pt x="2448" y="1007"/>
                    </a:lnTo>
                    <a:lnTo>
                      <a:pt x="2452" y="999"/>
                    </a:lnTo>
                    <a:lnTo>
                      <a:pt x="2456" y="995"/>
                    </a:lnTo>
                    <a:lnTo>
                      <a:pt x="2460" y="989"/>
                    </a:lnTo>
                    <a:lnTo>
                      <a:pt x="2464" y="983"/>
                    </a:lnTo>
                    <a:lnTo>
                      <a:pt x="2467" y="978"/>
                    </a:lnTo>
                    <a:lnTo>
                      <a:pt x="2471" y="970"/>
                    </a:lnTo>
                    <a:lnTo>
                      <a:pt x="2475" y="966"/>
                    </a:lnTo>
                    <a:lnTo>
                      <a:pt x="2479" y="960"/>
                    </a:lnTo>
                    <a:lnTo>
                      <a:pt x="2483" y="955"/>
                    </a:lnTo>
                    <a:lnTo>
                      <a:pt x="2487" y="950"/>
                    </a:lnTo>
                    <a:lnTo>
                      <a:pt x="2491" y="943"/>
                    </a:lnTo>
                    <a:lnTo>
                      <a:pt x="2495" y="938"/>
                    </a:lnTo>
                    <a:lnTo>
                      <a:pt x="2499" y="932"/>
                    </a:lnTo>
                    <a:lnTo>
                      <a:pt x="2503" y="925"/>
                    </a:lnTo>
                    <a:lnTo>
                      <a:pt x="2507" y="922"/>
                    </a:lnTo>
                    <a:lnTo>
                      <a:pt x="2511" y="915"/>
                    </a:lnTo>
                    <a:lnTo>
                      <a:pt x="2515" y="910"/>
                    </a:lnTo>
                    <a:lnTo>
                      <a:pt x="2519" y="905"/>
                    </a:lnTo>
                    <a:lnTo>
                      <a:pt x="2523" y="899"/>
                    </a:lnTo>
                    <a:lnTo>
                      <a:pt x="2527" y="894"/>
                    </a:lnTo>
                    <a:lnTo>
                      <a:pt x="2531" y="888"/>
                    </a:lnTo>
                    <a:lnTo>
                      <a:pt x="2534" y="883"/>
                    </a:lnTo>
                    <a:lnTo>
                      <a:pt x="2538" y="877"/>
                    </a:lnTo>
                    <a:lnTo>
                      <a:pt x="2542" y="872"/>
                    </a:lnTo>
                    <a:lnTo>
                      <a:pt x="2546" y="866"/>
                    </a:lnTo>
                    <a:lnTo>
                      <a:pt x="2550" y="862"/>
                    </a:lnTo>
                    <a:lnTo>
                      <a:pt x="2554" y="855"/>
                    </a:lnTo>
                    <a:lnTo>
                      <a:pt x="2558" y="849"/>
                    </a:lnTo>
                    <a:lnTo>
                      <a:pt x="2562" y="845"/>
                    </a:lnTo>
                    <a:lnTo>
                      <a:pt x="2566" y="839"/>
                    </a:lnTo>
                    <a:lnTo>
                      <a:pt x="2570" y="834"/>
                    </a:lnTo>
                    <a:lnTo>
                      <a:pt x="2574" y="829"/>
                    </a:lnTo>
                    <a:lnTo>
                      <a:pt x="2578" y="823"/>
                    </a:lnTo>
                    <a:lnTo>
                      <a:pt x="2582" y="817"/>
                    </a:lnTo>
                    <a:lnTo>
                      <a:pt x="2586" y="813"/>
                    </a:lnTo>
                    <a:lnTo>
                      <a:pt x="2590" y="806"/>
                    </a:lnTo>
                    <a:lnTo>
                      <a:pt x="2594" y="802"/>
                    </a:lnTo>
                    <a:lnTo>
                      <a:pt x="2598" y="795"/>
                    </a:lnTo>
                    <a:lnTo>
                      <a:pt x="2602" y="791"/>
                    </a:lnTo>
                    <a:lnTo>
                      <a:pt x="2605" y="786"/>
                    </a:lnTo>
                    <a:lnTo>
                      <a:pt x="2609" y="782"/>
                    </a:lnTo>
                    <a:lnTo>
                      <a:pt x="2613" y="774"/>
                    </a:lnTo>
                    <a:lnTo>
                      <a:pt x="2617" y="769"/>
                    </a:lnTo>
                    <a:lnTo>
                      <a:pt x="2621" y="764"/>
                    </a:lnTo>
                    <a:lnTo>
                      <a:pt x="2625" y="760"/>
                    </a:lnTo>
                    <a:lnTo>
                      <a:pt x="2629" y="756"/>
                    </a:lnTo>
                    <a:lnTo>
                      <a:pt x="2633" y="750"/>
                    </a:lnTo>
                    <a:lnTo>
                      <a:pt x="2637" y="745"/>
                    </a:lnTo>
                    <a:lnTo>
                      <a:pt x="2641" y="741"/>
                    </a:lnTo>
                    <a:lnTo>
                      <a:pt x="2645" y="735"/>
                    </a:lnTo>
                    <a:lnTo>
                      <a:pt x="2649" y="729"/>
                    </a:lnTo>
                    <a:lnTo>
                      <a:pt x="2653" y="725"/>
                    </a:lnTo>
                    <a:lnTo>
                      <a:pt x="2657" y="719"/>
                    </a:lnTo>
                    <a:lnTo>
                      <a:pt x="2661" y="715"/>
                    </a:lnTo>
                    <a:lnTo>
                      <a:pt x="2665" y="710"/>
                    </a:lnTo>
                    <a:lnTo>
                      <a:pt x="2669" y="705"/>
                    </a:lnTo>
                    <a:lnTo>
                      <a:pt x="2672" y="699"/>
                    </a:lnTo>
                    <a:lnTo>
                      <a:pt x="2676" y="695"/>
                    </a:lnTo>
                    <a:lnTo>
                      <a:pt x="2680" y="690"/>
                    </a:lnTo>
                    <a:lnTo>
                      <a:pt x="2684" y="685"/>
                    </a:lnTo>
                    <a:lnTo>
                      <a:pt x="2688" y="681"/>
                    </a:lnTo>
                    <a:lnTo>
                      <a:pt x="2692" y="675"/>
                    </a:lnTo>
                    <a:lnTo>
                      <a:pt x="2696" y="671"/>
                    </a:lnTo>
                    <a:lnTo>
                      <a:pt x="2700" y="667"/>
                    </a:lnTo>
                    <a:lnTo>
                      <a:pt x="2704" y="662"/>
                    </a:lnTo>
                    <a:lnTo>
                      <a:pt x="2708" y="656"/>
                    </a:lnTo>
                    <a:lnTo>
                      <a:pt x="2712" y="651"/>
                    </a:lnTo>
                    <a:lnTo>
                      <a:pt x="2716" y="647"/>
                    </a:lnTo>
                    <a:lnTo>
                      <a:pt x="2720" y="642"/>
                    </a:lnTo>
                    <a:lnTo>
                      <a:pt x="2724" y="636"/>
                    </a:lnTo>
                    <a:lnTo>
                      <a:pt x="2728" y="633"/>
                    </a:lnTo>
                    <a:lnTo>
                      <a:pt x="2732" y="626"/>
                    </a:lnTo>
                    <a:lnTo>
                      <a:pt x="2736" y="623"/>
                    </a:lnTo>
                    <a:lnTo>
                      <a:pt x="2739" y="620"/>
                    </a:lnTo>
                    <a:lnTo>
                      <a:pt x="2743" y="614"/>
                    </a:lnTo>
                    <a:lnTo>
                      <a:pt x="2747" y="609"/>
                    </a:lnTo>
                    <a:lnTo>
                      <a:pt x="2751" y="605"/>
                    </a:lnTo>
                    <a:lnTo>
                      <a:pt x="2755" y="601"/>
                    </a:lnTo>
                    <a:lnTo>
                      <a:pt x="2759" y="597"/>
                    </a:lnTo>
                    <a:lnTo>
                      <a:pt x="2763" y="592"/>
                    </a:lnTo>
                    <a:lnTo>
                      <a:pt x="2767" y="588"/>
                    </a:lnTo>
                    <a:lnTo>
                      <a:pt x="2771" y="582"/>
                    </a:lnTo>
                    <a:lnTo>
                      <a:pt x="2775" y="579"/>
                    </a:lnTo>
                    <a:lnTo>
                      <a:pt x="2779" y="575"/>
                    </a:lnTo>
                    <a:lnTo>
                      <a:pt x="2783" y="570"/>
                    </a:lnTo>
                    <a:lnTo>
                      <a:pt x="2787" y="564"/>
                    </a:lnTo>
                    <a:lnTo>
                      <a:pt x="2791" y="560"/>
                    </a:lnTo>
                    <a:lnTo>
                      <a:pt x="2795" y="557"/>
                    </a:lnTo>
                    <a:lnTo>
                      <a:pt x="2799" y="552"/>
                    </a:lnTo>
                    <a:lnTo>
                      <a:pt x="2803" y="549"/>
                    </a:lnTo>
                    <a:lnTo>
                      <a:pt x="2807" y="543"/>
                    </a:lnTo>
                    <a:lnTo>
                      <a:pt x="2810" y="539"/>
                    </a:lnTo>
                    <a:lnTo>
                      <a:pt x="2814" y="536"/>
                    </a:lnTo>
                    <a:lnTo>
                      <a:pt x="2818" y="531"/>
                    </a:lnTo>
                    <a:lnTo>
                      <a:pt x="2822" y="527"/>
                    </a:lnTo>
                    <a:lnTo>
                      <a:pt x="2826" y="521"/>
                    </a:lnTo>
                    <a:lnTo>
                      <a:pt x="2830" y="518"/>
                    </a:lnTo>
                    <a:lnTo>
                      <a:pt x="2834" y="514"/>
                    </a:lnTo>
                    <a:lnTo>
                      <a:pt x="2838" y="511"/>
                    </a:lnTo>
                    <a:lnTo>
                      <a:pt x="2842" y="505"/>
                    </a:lnTo>
                    <a:lnTo>
                      <a:pt x="2846" y="502"/>
                    </a:lnTo>
                    <a:lnTo>
                      <a:pt x="2850" y="498"/>
                    </a:lnTo>
                    <a:lnTo>
                      <a:pt x="2854" y="494"/>
                    </a:lnTo>
                    <a:lnTo>
                      <a:pt x="2858" y="490"/>
                    </a:lnTo>
                    <a:lnTo>
                      <a:pt x="2862" y="485"/>
                    </a:lnTo>
                    <a:lnTo>
                      <a:pt x="2866" y="482"/>
                    </a:lnTo>
                    <a:lnTo>
                      <a:pt x="2870" y="478"/>
                    </a:lnTo>
                    <a:lnTo>
                      <a:pt x="2874" y="474"/>
                    </a:lnTo>
                    <a:lnTo>
                      <a:pt x="2877" y="468"/>
                    </a:lnTo>
                    <a:lnTo>
                      <a:pt x="2881" y="465"/>
                    </a:lnTo>
                    <a:lnTo>
                      <a:pt x="2885" y="462"/>
                    </a:lnTo>
                    <a:lnTo>
                      <a:pt x="2889" y="458"/>
                    </a:lnTo>
                    <a:lnTo>
                      <a:pt x="2893" y="454"/>
                    </a:lnTo>
                    <a:lnTo>
                      <a:pt x="2897" y="451"/>
                    </a:lnTo>
                    <a:lnTo>
                      <a:pt x="2901" y="447"/>
                    </a:lnTo>
                    <a:lnTo>
                      <a:pt x="2905" y="443"/>
                    </a:lnTo>
                    <a:lnTo>
                      <a:pt x="2909" y="439"/>
                    </a:lnTo>
                    <a:lnTo>
                      <a:pt x="2913" y="435"/>
                    </a:lnTo>
                    <a:lnTo>
                      <a:pt x="2917" y="432"/>
                    </a:lnTo>
                    <a:lnTo>
                      <a:pt x="2921" y="428"/>
                    </a:lnTo>
                    <a:lnTo>
                      <a:pt x="2925" y="425"/>
                    </a:lnTo>
                    <a:lnTo>
                      <a:pt x="2929" y="422"/>
                    </a:lnTo>
                    <a:lnTo>
                      <a:pt x="2933" y="416"/>
                    </a:lnTo>
                    <a:lnTo>
                      <a:pt x="2937" y="414"/>
                    </a:lnTo>
                    <a:lnTo>
                      <a:pt x="2941" y="409"/>
                    </a:lnTo>
                    <a:lnTo>
                      <a:pt x="2944" y="405"/>
                    </a:lnTo>
                    <a:lnTo>
                      <a:pt x="2948" y="402"/>
                    </a:lnTo>
                    <a:lnTo>
                      <a:pt x="2952" y="401"/>
                    </a:lnTo>
                    <a:lnTo>
                      <a:pt x="2956" y="397"/>
                    </a:lnTo>
                    <a:lnTo>
                      <a:pt x="2960" y="393"/>
                    </a:lnTo>
                    <a:lnTo>
                      <a:pt x="2964" y="389"/>
                    </a:lnTo>
                    <a:lnTo>
                      <a:pt x="2968" y="385"/>
                    </a:lnTo>
                    <a:lnTo>
                      <a:pt x="2972" y="382"/>
                    </a:lnTo>
                    <a:lnTo>
                      <a:pt x="2976" y="378"/>
                    </a:lnTo>
                    <a:lnTo>
                      <a:pt x="2980" y="375"/>
                    </a:lnTo>
                    <a:lnTo>
                      <a:pt x="2984" y="374"/>
                    </a:lnTo>
                    <a:lnTo>
                      <a:pt x="2988" y="369"/>
                    </a:lnTo>
                    <a:lnTo>
                      <a:pt x="2992" y="366"/>
                    </a:lnTo>
                    <a:lnTo>
                      <a:pt x="2996" y="362"/>
                    </a:lnTo>
                    <a:lnTo>
                      <a:pt x="3000" y="358"/>
                    </a:lnTo>
                    <a:lnTo>
                      <a:pt x="3004" y="354"/>
                    </a:lnTo>
                    <a:lnTo>
                      <a:pt x="3008" y="352"/>
                    </a:lnTo>
                    <a:lnTo>
                      <a:pt x="3012" y="349"/>
                    </a:lnTo>
                    <a:lnTo>
                      <a:pt x="3015" y="347"/>
                    </a:lnTo>
                    <a:lnTo>
                      <a:pt x="3019" y="343"/>
                    </a:lnTo>
                    <a:lnTo>
                      <a:pt x="3023" y="339"/>
                    </a:lnTo>
                    <a:lnTo>
                      <a:pt x="3027" y="337"/>
                    </a:lnTo>
                    <a:lnTo>
                      <a:pt x="3031" y="333"/>
                    </a:lnTo>
                    <a:lnTo>
                      <a:pt x="3035" y="333"/>
                    </a:lnTo>
                    <a:lnTo>
                      <a:pt x="3039" y="326"/>
                    </a:lnTo>
                    <a:lnTo>
                      <a:pt x="3043" y="325"/>
                    </a:lnTo>
                    <a:lnTo>
                      <a:pt x="3047" y="321"/>
                    </a:lnTo>
                    <a:lnTo>
                      <a:pt x="3051" y="318"/>
                    </a:lnTo>
                    <a:lnTo>
                      <a:pt x="3055" y="316"/>
                    </a:lnTo>
                    <a:lnTo>
                      <a:pt x="3059" y="313"/>
                    </a:lnTo>
                    <a:lnTo>
                      <a:pt x="3063" y="309"/>
                    </a:lnTo>
                    <a:lnTo>
                      <a:pt x="3067" y="306"/>
                    </a:lnTo>
                    <a:lnTo>
                      <a:pt x="3071" y="304"/>
                    </a:lnTo>
                    <a:lnTo>
                      <a:pt x="3075" y="302"/>
                    </a:lnTo>
                    <a:lnTo>
                      <a:pt x="3079" y="298"/>
                    </a:lnTo>
                    <a:lnTo>
                      <a:pt x="3082" y="295"/>
                    </a:lnTo>
                    <a:lnTo>
                      <a:pt x="3086" y="292"/>
                    </a:lnTo>
                    <a:lnTo>
                      <a:pt x="3090" y="289"/>
                    </a:lnTo>
                    <a:lnTo>
                      <a:pt x="3094" y="286"/>
                    </a:lnTo>
                    <a:lnTo>
                      <a:pt x="3098" y="284"/>
                    </a:lnTo>
                    <a:lnTo>
                      <a:pt x="3102" y="281"/>
                    </a:lnTo>
                    <a:lnTo>
                      <a:pt x="3106" y="278"/>
                    </a:lnTo>
                    <a:lnTo>
                      <a:pt x="3110" y="276"/>
                    </a:lnTo>
                    <a:lnTo>
                      <a:pt x="3114" y="273"/>
                    </a:lnTo>
                    <a:lnTo>
                      <a:pt x="3118" y="272"/>
                    </a:lnTo>
                    <a:lnTo>
                      <a:pt x="3122" y="269"/>
                    </a:lnTo>
                    <a:lnTo>
                      <a:pt x="3126" y="266"/>
                    </a:lnTo>
                    <a:lnTo>
                      <a:pt x="3130" y="264"/>
                    </a:lnTo>
                    <a:lnTo>
                      <a:pt x="3134" y="259"/>
                    </a:lnTo>
                    <a:lnTo>
                      <a:pt x="3138" y="257"/>
                    </a:lnTo>
                    <a:lnTo>
                      <a:pt x="3142" y="255"/>
                    </a:lnTo>
                    <a:lnTo>
                      <a:pt x="3146" y="252"/>
                    </a:lnTo>
                    <a:lnTo>
                      <a:pt x="3150" y="2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5" name="Freeform 2767"/>
              <p:cNvSpPr>
                <a:spLocks/>
              </p:cNvSpPr>
              <p:nvPr/>
            </p:nvSpPr>
            <p:spPr bwMode="auto">
              <a:xfrm flipV="1">
                <a:off x="506" y="845"/>
                <a:ext cx="1814" cy="1076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1"/>
                  </a:cxn>
                  <a:cxn ang="0">
                    <a:pos x="149" y="3"/>
                  </a:cxn>
                  <a:cxn ang="0">
                    <a:pos x="201" y="6"/>
                  </a:cxn>
                  <a:cxn ang="0">
                    <a:pos x="252" y="12"/>
                  </a:cxn>
                  <a:cxn ang="0">
                    <a:pos x="303" y="23"/>
                  </a:cxn>
                  <a:cxn ang="0">
                    <a:pos x="354" y="40"/>
                  </a:cxn>
                  <a:cxn ang="0">
                    <a:pos x="406" y="66"/>
                  </a:cxn>
                  <a:cxn ang="0">
                    <a:pos x="457" y="99"/>
                  </a:cxn>
                  <a:cxn ang="0">
                    <a:pos x="508" y="144"/>
                  </a:cxn>
                  <a:cxn ang="0">
                    <a:pos x="559" y="202"/>
                  </a:cxn>
                  <a:cxn ang="0">
                    <a:pos x="611" y="267"/>
                  </a:cxn>
                  <a:cxn ang="0">
                    <a:pos x="662" y="344"/>
                  </a:cxn>
                  <a:cxn ang="0">
                    <a:pos x="713" y="432"/>
                  </a:cxn>
                  <a:cxn ang="0">
                    <a:pos x="764" y="528"/>
                  </a:cxn>
                  <a:cxn ang="0">
                    <a:pos x="816" y="630"/>
                  </a:cxn>
                  <a:cxn ang="0">
                    <a:pos x="867" y="739"/>
                  </a:cxn>
                  <a:cxn ang="0">
                    <a:pos x="918" y="850"/>
                  </a:cxn>
                  <a:cxn ang="0">
                    <a:pos x="969" y="963"/>
                  </a:cxn>
                  <a:cxn ang="0">
                    <a:pos x="1021" y="1075"/>
                  </a:cxn>
                  <a:cxn ang="0">
                    <a:pos x="1072" y="1187"/>
                  </a:cxn>
                  <a:cxn ang="0">
                    <a:pos x="1123" y="1292"/>
                  </a:cxn>
                  <a:cxn ang="0">
                    <a:pos x="1174" y="1393"/>
                  </a:cxn>
                  <a:cxn ang="0">
                    <a:pos x="1226" y="1486"/>
                  </a:cxn>
                  <a:cxn ang="0">
                    <a:pos x="1277" y="1572"/>
                  </a:cxn>
                  <a:cxn ang="0">
                    <a:pos x="1328" y="1648"/>
                  </a:cxn>
                  <a:cxn ang="0">
                    <a:pos x="1379" y="1712"/>
                  </a:cxn>
                  <a:cxn ang="0">
                    <a:pos x="1431" y="1768"/>
                  </a:cxn>
                  <a:cxn ang="0">
                    <a:pos x="1482" y="1809"/>
                  </a:cxn>
                  <a:cxn ang="0">
                    <a:pos x="1533" y="1839"/>
                  </a:cxn>
                  <a:cxn ang="0">
                    <a:pos x="1584" y="1857"/>
                  </a:cxn>
                  <a:cxn ang="0">
                    <a:pos x="1636" y="1867"/>
                  </a:cxn>
                  <a:cxn ang="0">
                    <a:pos x="1687" y="1863"/>
                  </a:cxn>
                  <a:cxn ang="0">
                    <a:pos x="1738" y="1848"/>
                  </a:cxn>
                  <a:cxn ang="0">
                    <a:pos x="1789" y="1823"/>
                  </a:cxn>
                  <a:cxn ang="0">
                    <a:pos x="1841" y="1791"/>
                  </a:cxn>
                  <a:cxn ang="0">
                    <a:pos x="1892" y="1750"/>
                  </a:cxn>
                  <a:cxn ang="0">
                    <a:pos x="1943" y="1700"/>
                  </a:cxn>
                  <a:cxn ang="0">
                    <a:pos x="1994" y="1645"/>
                  </a:cxn>
                  <a:cxn ang="0">
                    <a:pos x="2046" y="1584"/>
                  </a:cxn>
                  <a:cxn ang="0">
                    <a:pos x="2097" y="1518"/>
                  </a:cxn>
                  <a:cxn ang="0">
                    <a:pos x="2148" y="1448"/>
                  </a:cxn>
                  <a:cxn ang="0">
                    <a:pos x="2199" y="1374"/>
                  </a:cxn>
                  <a:cxn ang="0">
                    <a:pos x="2251" y="1301"/>
                  </a:cxn>
                  <a:cxn ang="0">
                    <a:pos x="2302" y="1228"/>
                  </a:cxn>
                  <a:cxn ang="0">
                    <a:pos x="2353" y="1151"/>
                  </a:cxn>
                  <a:cxn ang="0">
                    <a:pos x="2404" y="1077"/>
                  </a:cxn>
                  <a:cxn ang="0">
                    <a:pos x="2456" y="999"/>
                  </a:cxn>
                  <a:cxn ang="0">
                    <a:pos x="2507" y="928"/>
                  </a:cxn>
                  <a:cxn ang="0">
                    <a:pos x="2558" y="855"/>
                  </a:cxn>
                  <a:cxn ang="0">
                    <a:pos x="2609" y="787"/>
                  </a:cxn>
                  <a:cxn ang="0">
                    <a:pos x="2661" y="721"/>
                  </a:cxn>
                  <a:cxn ang="0">
                    <a:pos x="2712" y="656"/>
                  </a:cxn>
                  <a:cxn ang="0">
                    <a:pos x="2763" y="597"/>
                  </a:cxn>
                  <a:cxn ang="0">
                    <a:pos x="2814" y="541"/>
                  </a:cxn>
                  <a:cxn ang="0">
                    <a:pos x="2866" y="487"/>
                  </a:cxn>
                  <a:cxn ang="0">
                    <a:pos x="2917" y="436"/>
                  </a:cxn>
                  <a:cxn ang="0">
                    <a:pos x="2968" y="391"/>
                  </a:cxn>
                  <a:cxn ang="0">
                    <a:pos x="3019" y="347"/>
                  </a:cxn>
                  <a:cxn ang="0">
                    <a:pos x="3071" y="308"/>
                  </a:cxn>
                  <a:cxn ang="0">
                    <a:pos x="3122" y="271"/>
                  </a:cxn>
                </a:cxnLst>
                <a:rect l="0" t="0" r="r" b="b"/>
                <a:pathLst>
                  <a:path w="3150" h="1868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0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4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5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9" y="4"/>
                    </a:lnTo>
                    <a:lnTo>
                      <a:pt x="193" y="5"/>
                    </a:lnTo>
                    <a:lnTo>
                      <a:pt x="197" y="5"/>
                    </a:lnTo>
                    <a:lnTo>
                      <a:pt x="201" y="6"/>
                    </a:lnTo>
                    <a:lnTo>
                      <a:pt x="205" y="5"/>
                    </a:lnTo>
                    <a:lnTo>
                      <a:pt x="208" y="6"/>
                    </a:lnTo>
                    <a:lnTo>
                      <a:pt x="212" y="7"/>
                    </a:lnTo>
                    <a:lnTo>
                      <a:pt x="216" y="6"/>
                    </a:lnTo>
                    <a:lnTo>
                      <a:pt x="220" y="7"/>
                    </a:lnTo>
                    <a:lnTo>
                      <a:pt x="224" y="9"/>
                    </a:lnTo>
                    <a:lnTo>
                      <a:pt x="228" y="8"/>
                    </a:lnTo>
                    <a:lnTo>
                      <a:pt x="232" y="9"/>
                    </a:lnTo>
                    <a:lnTo>
                      <a:pt x="236" y="8"/>
                    </a:lnTo>
                    <a:lnTo>
                      <a:pt x="240" y="10"/>
                    </a:lnTo>
                    <a:lnTo>
                      <a:pt x="244" y="10"/>
                    </a:lnTo>
                    <a:lnTo>
                      <a:pt x="248" y="11"/>
                    </a:lnTo>
                    <a:lnTo>
                      <a:pt x="252" y="12"/>
                    </a:lnTo>
                    <a:lnTo>
                      <a:pt x="256" y="11"/>
                    </a:lnTo>
                    <a:lnTo>
                      <a:pt x="260" y="12"/>
                    </a:lnTo>
                    <a:lnTo>
                      <a:pt x="264" y="14"/>
                    </a:lnTo>
                    <a:lnTo>
                      <a:pt x="268" y="14"/>
                    </a:lnTo>
                    <a:lnTo>
                      <a:pt x="272" y="15"/>
                    </a:lnTo>
                    <a:lnTo>
                      <a:pt x="275" y="16"/>
                    </a:lnTo>
                    <a:lnTo>
                      <a:pt x="279" y="16"/>
                    </a:lnTo>
                    <a:lnTo>
                      <a:pt x="283" y="18"/>
                    </a:lnTo>
                    <a:lnTo>
                      <a:pt x="287" y="18"/>
                    </a:lnTo>
                    <a:lnTo>
                      <a:pt x="291" y="19"/>
                    </a:lnTo>
                    <a:lnTo>
                      <a:pt x="295" y="19"/>
                    </a:lnTo>
                    <a:lnTo>
                      <a:pt x="299" y="22"/>
                    </a:lnTo>
                    <a:lnTo>
                      <a:pt x="303" y="23"/>
                    </a:lnTo>
                    <a:lnTo>
                      <a:pt x="307" y="24"/>
                    </a:lnTo>
                    <a:lnTo>
                      <a:pt x="311" y="25"/>
                    </a:lnTo>
                    <a:lnTo>
                      <a:pt x="315" y="26"/>
                    </a:lnTo>
                    <a:lnTo>
                      <a:pt x="319" y="26"/>
                    </a:lnTo>
                    <a:lnTo>
                      <a:pt x="323" y="29"/>
                    </a:lnTo>
                    <a:lnTo>
                      <a:pt x="327" y="29"/>
                    </a:lnTo>
                    <a:lnTo>
                      <a:pt x="331" y="30"/>
                    </a:lnTo>
                    <a:lnTo>
                      <a:pt x="335" y="32"/>
                    </a:lnTo>
                    <a:lnTo>
                      <a:pt x="339" y="33"/>
                    </a:lnTo>
                    <a:lnTo>
                      <a:pt x="342" y="33"/>
                    </a:lnTo>
                    <a:lnTo>
                      <a:pt x="346" y="36"/>
                    </a:lnTo>
                    <a:lnTo>
                      <a:pt x="350" y="39"/>
                    </a:lnTo>
                    <a:lnTo>
                      <a:pt x="354" y="40"/>
                    </a:lnTo>
                    <a:lnTo>
                      <a:pt x="358" y="39"/>
                    </a:lnTo>
                    <a:lnTo>
                      <a:pt x="362" y="43"/>
                    </a:lnTo>
                    <a:lnTo>
                      <a:pt x="366" y="44"/>
                    </a:lnTo>
                    <a:lnTo>
                      <a:pt x="370" y="47"/>
                    </a:lnTo>
                    <a:lnTo>
                      <a:pt x="374" y="48"/>
                    </a:lnTo>
                    <a:lnTo>
                      <a:pt x="378" y="50"/>
                    </a:lnTo>
                    <a:lnTo>
                      <a:pt x="382" y="53"/>
                    </a:lnTo>
                    <a:lnTo>
                      <a:pt x="386" y="55"/>
                    </a:lnTo>
                    <a:lnTo>
                      <a:pt x="390" y="58"/>
                    </a:lnTo>
                    <a:lnTo>
                      <a:pt x="394" y="59"/>
                    </a:lnTo>
                    <a:lnTo>
                      <a:pt x="398" y="62"/>
                    </a:lnTo>
                    <a:lnTo>
                      <a:pt x="402" y="62"/>
                    </a:lnTo>
                    <a:lnTo>
                      <a:pt x="406" y="66"/>
                    </a:lnTo>
                    <a:lnTo>
                      <a:pt x="410" y="67"/>
                    </a:lnTo>
                    <a:lnTo>
                      <a:pt x="413" y="69"/>
                    </a:lnTo>
                    <a:lnTo>
                      <a:pt x="417" y="72"/>
                    </a:lnTo>
                    <a:lnTo>
                      <a:pt x="421" y="74"/>
                    </a:lnTo>
                    <a:lnTo>
                      <a:pt x="425" y="77"/>
                    </a:lnTo>
                    <a:lnTo>
                      <a:pt x="429" y="82"/>
                    </a:lnTo>
                    <a:lnTo>
                      <a:pt x="433" y="83"/>
                    </a:lnTo>
                    <a:lnTo>
                      <a:pt x="437" y="85"/>
                    </a:lnTo>
                    <a:lnTo>
                      <a:pt x="441" y="88"/>
                    </a:lnTo>
                    <a:lnTo>
                      <a:pt x="445" y="91"/>
                    </a:lnTo>
                    <a:lnTo>
                      <a:pt x="449" y="93"/>
                    </a:lnTo>
                    <a:lnTo>
                      <a:pt x="453" y="99"/>
                    </a:lnTo>
                    <a:lnTo>
                      <a:pt x="457" y="99"/>
                    </a:lnTo>
                    <a:lnTo>
                      <a:pt x="461" y="103"/>
                    </a:lnTo>
                    <a:lnTo>
                      <a:pt x="465" y="107"/>
                    </a:lnTo>
                    <a:lnTo>
                      <a:pt x="469" y="109"/>
                    </a:lnTo>
                    <a:lnTo>
                      <a:pt x="473" y="113"/>
                    </a:lnTo>
                    <a:lnTo>
                      <a:pt x="477" y="116"/>
                    </a:lnTo>
                    <a:lnTo>
                      <a:pt x="480" y="119"/>
                    </a:lnTo>
                    <a:lnTo>
                      <a:pt x="484" y="124"/>
                    </a:lnTo>
                    <a:lnTo>
                      <a:pt x="488" y="127"/>
                    </a:lnTo>
                    <a:lnTo>
                      <a:pt x="492" y="129"/>
                    </a:lnTo>
                    <a:lnTo>
                      <a:pt x="496" y="135"/>
                    </a:lnTo>
                    <a:lnTo>
                      <a:pt x="500" y="135"/>
                    </a:lnTo>
                    <a:lnTo>
                      <a:pt x="504" y="142"/>
                    </a:lnTo>
                    <a:lnTo>
                      <a:pt x="508" y="144"/>
                    </a:lnTo>
                    <a:lnTo>
                      <a:pt x="512" y="150"/>
                    </a:lnTo>
                    <a:lnTo>
                      <a:pt x="516" y="152"/>
                    </a:lnTo>
                    <a:lnTo>
                      <a:pt x="520" y="157"/>
                    </a:lnTo>
                    <a:lnTo>
                      <a:pt x="524" y="161"/>
                    </a:lnTo>
                    <a:lnTo>
                      <a:pt x="528" y="166"/>
                    </a:lnTo>
                    <a:lnTo>
                      <a:pt x="532" y="169"/>
                    </a:lnTo>
                    <a:lnTo>
                      <a:pt x="536" y="173"/>
                    </a:lnTo>
                    <a:lnTo>
                      <a:pt x="540" y="178"/>
                    </a:lnTo>
                    <a:lnTo>
                      <a:pt x="544" y="181"/>
                    </a:lnTo>
                    <a:lnTo>
                      <a:pt x="547" y="187"/>
                    </a:lnTo>
                    <a:lnTo>
                      <a:pt x="551" y="192"/>
                    </a:lnTo>
                    <a:lnTo>
                      <a:pt x="555" y="196"/>
                    </a:lnTo>
                    <a:lnTo>
                      <a:pt x="559" y="202"/>
                    </a:lnTo>
                    <a:lnTo>
                      <a:pt x="563" y="205"/>
                    </a:lnTo>
                    <a:lnTo>
                      <a:pt x="567" y="210"/>
                    </a:lnTo>
                    <a:lnTo>
                      <a:pt x="571" y="216"/>
                    </a:lnTo>
                    <a:lnTo>
                      <a:pt x="575" y="221"/>
                    </a:lnTo>
                    <a:lnTo>
                      <a:pt x="579" y="226"/>
                    </a:lnTo>
                    <a:lnTo>
                      <a:pt x="583" y="231"/>
                    </a:lnTo>
                    <a:lnTo>
                      <a:pt x="587" y="236"/>
                    </a:lnTo>
                    <a:lnTo>
                      <a:pt x="591" y="242"/>
                    </a:lnTo>
                    <a:lnTo>
                      <a:pt x="595" y="246"/>
                    </a:lnTo>
                    <a:lnTo>
                      <a:pt x="599" y="250"/>
                    </a:lnTo>
                    <a:lnTo>
                      <a:pt x="603" y="256"/>
                    </a:lnTo>
                    <a:lnTo>
                      <a:pt x="607" y="262"/>
                    </a:lnTo>
                    <a:lnTo>
                      <a:pt x="611" y="267"/>
                    </a:lnTo>
                    <a:lnTo>
                      <a:pt x="615" y="275"/>
                    </a:lnTo>
                    <a:lnTo>
                      <a:pt x="618" y="279"/>
                    </a:lnTo>
                    <a:lnTo>
                      <a:pt x="622" y="284"/>
                    </a:lnTo>
                    <a:lnTo>
                      <a:pt x="626" y="291"/>
                    </a:lnTo>
                    <a:lnTo>
                      <a:pt x="630" y="297"/>
                    </a:lnTo>
                    <a:lnTo>
                      <a:pt x="634" y="302"/>
                    </a:lnTo>
                    <a:lnTo>
                      <a:pt x="638" y="308"/>
                    </a:lnTo>
                    <a:lnTo>
                      <a:pt x="642" y="314"/>
                    </a:lnTo>
                    <a:lnTo>
                      <a:pt x="646" y="320"/>
                    </a:lnTo>
                    <a:lnTo>
                      <a:pt x="650" y="325"/>
                    </a:lnTo>
                    <a:lnTo>
                      <a:pt x="654" y="333"/>
                    </a:lnTo>
                    <a:lnTo>
                      <a:pt x="658" y="338"/>
                    </a:lnTo>
                    <a:lnTo>
                      <a:pt x="662" y="344"/>
                    </a:lnTo>
                    <a:lnTo>
                      <a:pt x="666" y="351"/>
                    </a:lnTo>
                    <a:lnTo>
                      <a:pt x="670" y="357"/>
                    </a:lnTo>
                    <a:lnTo>
                      <a:pt x="674" y="365"/>
                    </a:lnTo>
                    <a:lnTo>
                      <a:pt x="678" y="370"/>
                    </a:lnTo>
                    <a:lnTo>
                      <a:pt x="682" y="378"/>
                    </a:lnTo>
                    <a:lnTo>
                      <a:pt x="685" y="384"/>
                    </a:lnTo>
                    <a:lnTo>
                      <a:pt x="689" y="392"/>
                    </a:lnTo>
                    <a:lnTo>
                      <a:pt x="693" y="397"/>
                    </a:lnTo>
                    <a:lnTo>
                      <a:pt x="697" y="403"/>
                    </a:lnTo>
                    <a:lnTo>
                      <a:pt x="701" y="411"/>
                    </a:lnTo>
                    <a:lnTo>
                      <a:pt x="705" y="418"/>
                    </a:lnTo>
                    <a:lnTo>
                      <a:pt x="709" y="425"/>
                    </a:lnTo>
                    <a:lnTo>
                      <a:pt x="713" y="432"/>
                    </a:lnTo>
                    <a:lnTo>
                      <a:pt x="717" y="438"/>
                    </a:lnTo>
                    <a:lnTo>
                      <a:pt x="721" y="446"/>
                    </a:lnTo>
                    <a:lnTo>
                      <a:pt x="725" y="454"/>
                    </a:lnTo>
                    <a:lnTo>
                      <a:pt x="729" y="461"/>
                    </a:lnTo>
                    <a:lnTo>
                      <a:pt x="733" y="468"/>
                    </a:lnTo>
                    <a:lnTo>
                      <a:pt x="737" y="475"/>
                    </a:lnTo>
                    <a:lnTo>
                      <a:pt x="741" y="483"/>
                    </a:lnTo>
                    <a:lnTo>
                      <a:pt x="745" y="490"/>
                    </a:lnTo>
                    <a:lnTo>
                      <a:pt x="749" y="498"/>
                    </a:lnTo>
                    <a:lnTo>
                      <a:pt x="753" y="504"/>
                    </a:lnTo>
                    <a:lnTo>
                      <a:pt x="756" y="512"/>
                    </a:lnTo>
                    <a:lnTo>
                      <a:pt x="760" y="520"/>
                    </a:lnTo>
                    <a:lnTo>
                      <a:pt x="764" y="528"/>
                    </a:lnTo>
                    <a:lnTo>
                      <a:pt x="768" y="537"/>
                    </a:lnTo>
                    <a:lnTo>
                      <a:pt x="772" y="543"/>
                    </a:lnTo>
                    <a:lnTo>
                      <a:pt x="776" y="550"/>
                    </a:lnTo>
                    <a:lnTo>
                      <a:pt x="780" y="559"/>
                    </a:lnTo>
                    <a:lnTo>
                      <a:pt x="784" y="566"/>
                    </a:lnTo>
                    <a:lnTo>
                      <a:pt x="788" y="574"/>
                    </a:lnTo>
                    <a:lnTo>
                      <a:pt x="792" y="582"/>
                    </a:lnTo>
                    <a:lnTo>
                      <a:pt x="796" y="590"/>
                    </a:lnTo>
                    <a:lnTo>
                      <a:pt x="800" y="598"/>
                    </a:lnTo>
                    <a:lnTo>
                      <a:pt x="804" y="605"/>
                    </a:lnTo>
                    <a:lnTo>
                      <a:pt x="808" y="615"/>
                    </a:lnTo>
                    <a:lnTo>
                      <a:pt x="812" y="621"/>
                    </a:lnTo>
                    <a:lnTo>
                      <a:pt x="816" y="630"/>
                    </a:lnTo>
                    <a:lnTo>
                      <a:pt x="820" y="638"/>
                    </a:lnTo>
                    <a:lnTo>
                      <a:pt x="823" y="645"/>
                    </a:lnTo>
                    <a:lnTo>
                      <a:pt x="827" y="656"/>
                    </a:lnTo>
                    <a:lnTo>
                      <a:pt x="831" y="663"/>
                    </a:lnTo>
                    <a:lnTo>
                      <a:pt x="835" y="671"/>
                    </a:lnTo>
                    <a:lnTo>
                      <a:pt x="839" y="678"/>
                    </a:lnTo>
                    <a:lnTo>
                      <a:pt x="843" y="689"/>
                    </a:lnTo>
                    <a:lnTo>
                      <a:pt x="847" y="696"/>
                    </a:lnTo>
                    <a:lnTo>
                      <a:pt x="851" y="703"/>
                    </a:lnTo>
                    <a:lnTo>
                      <a:pt x="855" y="712"/>
                    </a:lnTo>
                    <a:lnTo>
                      <a:pt x="859" y="721"/>
                    </a:lnTo>
                    <a:lnTo>
                      <a:pt x="863" y="731"/>
                    </a:lnTo>
                    <a:lnTo>
                      <a:pt x="867" y="739"/>
                    </a:lnTo>
                    <a:lnTo>
                      <a:pt x="871" y="746"/>
                    </a:lnTo>
                    <a:lnTo>
                      <a:pt x="875" y="753"/>
                    </a:lnTo>
                    <a:lnTo>
                      <a:pt x="879" y="764"/>
                    </a:lnTo>
                    <a:lnTo>
                      <a:pt x="883" y="771"/>
                    </a:lnTo>
                    <a:lnTo>
                      <a:pt x="887" y="781"/>
                    </a:lnTo>
                    <a:lnTo>
                      <a:pt x="890" y="789"/>
                    </a:lnTo>
                    <a:lnTo>
                      <a:pt x="894" y="798"/>
                    </a:lnTo>
                    <a:lnTo>
                      <a:pt x="898" y="806"/>
                    </a:lnTo>
                    <a:lnTo>
                      <a:pt x="902" y="814"/>
                    </a:lnTo>
                    <a:lnTo>
                      <a:pt x="906" y="823"/>
                    </a:lnTo>
                    <a:lnTo>
                      <a:pt x="910" y="833"/>
                    </a:lnTo>
                    <a:lnTo>
                      <a:pt x="914" y="841"/>
                    </a:lnTo>
                    <a:lnTo>
                      <a:pt x="918" y="850"/>
                    </a:lnTo>
                    <a:lnTo>
                      <a:pt x="922" y="857"/>
                    </a:lnTo>
                    <a:lnTo>
                      <a:pt x="926" y="866"/>
                    </a:lnTo>
                    <a:lnTo>
                      <a:pt x="930" y="876"/>
                    </a:lnTo>
                    <a:lnTo>
                      <a:pt x="934" y="884"/>
                    </a:lnTo>
                    <a:lnTo>
                      <a:pt x="938" y="894"/>
                    </a:lnTo>
                    <a:lnTo>
                      <a:pt x="942" y="902"/>
                    </a:lnTo>
                    <a:lnTo>
                      <a:pt x="946" y="910"/>
                    </a:lnTo>
                    <a:lnTo>
                      <a:pt x="950" y="919"/>
                    </a:lnTo>
                    <a:lnTo>
                      <a:pt x="954" y="929"/>
                    </a:lnTo>
                    <a:lnTo>
                      <a:pt x="958" y="937"/>
                    </a:lnTo>
                    <a:lnTo>
                      <a:pt x="961" y="944"/>
                    </a:lnTo>
                    <a:lnTo>
                      <a:pt x="965" y="954"/>
                    </a:lnTo>
                    <a:lnTo>
                      <a:pt x="969" y="963"/>
                    </a:lnTo>
                    <a:lnTo>
                      <a:pt x="973" y="971"/>
                    </a:lnTo>
                    <a:lnTo>
                      <a:pt x="977" y="981"/>
                    </a:lnTo>
                    <a:lnTo>
                      <a:pt x="981" y="989"/>
                    </a:lnTo>
                    <a:lnTo>
                      <a:pt x="985" y="997"/>
                    </a:lnTo>
                    <a:lnTo>
                      <a:pt x="989" y="1007"/>
                    </a:lnTo>
                    <a:lnTo>
                      <a:pt x="993" y="1015"/>
                    </a:lnTo>
                    <a:lnTo>
                      <a:pt x="997" y="1022"/>
                    </a:lnTo>
                    <a:lnTo>
                      <a:pt x="1001" y="1033"/>
                    </a:lnTo>
                    <a:lnTo>
                      <a:pt x="1005" y="1041"/>
                    </a:lnTo>
                    <a:lnTo>
                      <a:pt x="1009" y="1050"/>
                    </a:lnTo>
                    <a:lnTo>
                      <a:pt x="1013" y="1058"/>
                    </a:lnTo>
                    <a:lnTo>
                      <a:pt x="1017" y="1068"/>
                    </a:lnTo>
                    <a:lnTo>
                      <a:pt x="1021" y="1075"/>
                    </a:lnTo>
                    <a:lnTo>
                      <a:pt x="1025" y="1084"/>
                    </a:lnTo>
                    <a:lnTo>
                      <a:pt x="1028" y="1093"/>
                    </a:lnTo>
                    <a:lnTo>
                      <a:pt x="1032" y="1101"/>
                    </a:lnTo>
                    <a:lnTo>
                      <a:pt x="1036" y="1110"/>
                    </a:lnTo>
                    <a:lnTo>
                      <a:pt x="1040" y="1118"/>
                    </a:lnTo>
                    <a:lnTo>
                      <a:pt x="1044" y="1128"/>
                    </a:lnTo>
                    <a:lnTo>
                      <a:pt x="1048" y="1135"/>
                    </a:lnTo>
                    <a:lnTo>
                      <a:pt x="1052" y="1143"/>
                    </a:lnTo>
                    <a:lnTo>
                      <a:pt x="1056" y="1153"/>
                    </a:lnTo>
                    <a:lnTo>
                      <a:pt x="1060" y="1160"/>
                    </a:lnTo>
                    <a:lnTo>
                      <a:pt x="1064" y="1169"/>
                    </a:lnTo>
                    <a:lnTo>
                      <a:pt x="1068" y="1177"/>
                    </a:lnTo>
                    <a:lnTo>
                      <a:pt x="1072" y="1187"/>
                    </a:lnTo>
                    <a:lnTo>
                      <a:pt x="1076" y="1195"/>
                    </a:lnTo>
                    <a:lnTo>
                      <a:pt x="1080" y="1204"/>
                    </a:lnTo>
                    <a:lnTo>
                      <a:pt x="1084" y="1211"/>
                    </a:lnTo>
                    <a:lnTo>
                      <a:pt x="1088" y="1218"/>
                    </a:lnTo>
                    <a:lnTo>
                      <a:pt x="1092" y="1226"/>
                    </a:lnTo>
                    <a:lnTo>
                      <a:pt x="1095" y="1236"/>
                    </a:lnTo>
                    <a:lnTo>
                      <a:pt x="1099" y="1243"/>
                    </a:lnTo>
                    <a:lnTo>
                      <a:pt x="1103" y="1252"/>
                    </a:lnTo>
                    <a:lnTo>
                      <a:pt x="1107" y="1261"/>
                    </a:lnTo>
                    <a:lnTo>
                      <a:pt x="1111" y="1269"/>
                    </a:lnTo>
                    <a:lnTo>
                      <a:pt x="1115" y="1278"/>
                    </a:lnTo>
                    <a:lnTo>
                      <a:pt x="1119" y="1284"/>
                    </a:lnTo>
                    <a:lnTo>
                      <a:pt x="1123" y="1292"/>
                    </a:lnTo>
                    <a:lnTo>
                      <a:pt x="1127" y="1300"/>
                    </a:lnTo>
                    <a:lnTo>
                      <a:pt x="1131" y="1309"/>
                    </a:lnTo>
                    <a:lnTo>
                      <a:pt x="1135" y="1316"/>
                    </a:lnTo>
                    <a:lnTo>
                      <a:pt x="1139" y="1324"/>
                    </a:lnTo>
                    <a:lnTo>
                      <a:pt x="1143" y="1332"/>
                    </a:lnTo>
                    <a:lnTo>
                      <a:pt x="1147" y="1338"/>
                    </a:lnTo>
                    <a:lnTo>
                      <a:pt x="1151" y="1346"/>
                    </a:lnTo>
                    <a:lnTo>
                      <a:pt x="1155" y="1355"/>
                    </a:lnTo>
                    <a:lnTo>
                      <a:pt x="1159" y="1362"/>
                    </a:lnTo>
                    <a:lnTo>
                      <a:pt x="1163" y="1371"/>
                    </a:lnTo>
                    <a:lnTo>
                      <a:pt x="1166" y="1379"/>
                    </a:lnTo>
                    <a:lnTo>
                      <a:pt x="1170" y="1385"/>
                    </a:lnTo>
                    <a:lnTo>
                      <a:pt x="1174" y="1393"/>
                    </a:lnTo>
                    <a:lnTo>
                      <a:pt x="1178" y="1401"/>
                    </a:lnTo>
                    <a:lnTo>
                      <a:pt x="1182" y="1409"/>
                    </a:lnTo>
                    <a:lnTo>
                      <a:pt x="1186" y="1415"/>
                    </a:lnTo>
                    <a:lnTo>
                      <a:pt x="1190" y="1424"/>
                    </a:lnTo>
                    <a:lnTo>
                      <a:pt x="1194" y="1429"/>
                    </a:lnTo>
                    <a:lnTo>
                      <a:pt x="1198" y="1438"/>
                    </a:lnTo>
                    <a:lnTo>
                      <a:pt x="1202" y="1444"/>
                    </a:lnTo>
                    <a:lnTo>
                      <a:pt x="1206" y="1453"/>
                    </a:lnTo>
                    <a:lnTo>
                      <a:pt x="1210" y="1459"/>
                    </a:lnTo>
                    <a:lnTo>
                      <a:pt x="1214" y="1466"/>
                    </a:lnTo>
                    <a:lnTo>
                      <a:pt x="1218" y="1474"/>
                    </a:lnTo>
                    <a:lnTo>
                      <a:pt x="1222" y="1480"/>
                    </a:lnTo>
                    <a:lnTo>
                      <a:pt x="1226" y="1486"/>
                    </a:lnTo>
                    <a:lnTo>
                      <a:pt x="1230" y="1493"/>
                    </a:lnTo>
                    <a:lnTo>
                      <a:pt x="1233" y="1499"/>
                    </a:lnTo>
                    <a:lnTo>
                      <a:pt x="1237" y="1507"/>
                    </a:lnTo>
                    <a:lnTo>
                      <a:pt x="1241" y="1515"/>
                    </a:lnTo>
                    <a:lnTo>
                      <a:pt x="1245" y="1522"/>
                    </a:lnTo>
                    <a:lnTo>
                      <a:pt x="1249" y="1529"/>
                    </a:lnTo>
                    <a:lnTo>
                      <a:pt x="1253" y="1532"/>
                    </a:lnTo>
                    <a:lnTo>
                      <a:pt x="1257" y="1539"/>
                    </a:lnTo>
                    <a:lnTo>
                      <a:pt x="1261" y="1546"/>
                    </a:lnTo>
                    <a:lnTo>
                      <a:pt x="1265" y="1553"/>
                    </a:lnTo>
                    <a:lnTo>
                      <a:pt x="1269" y="1560"/>
                    </a:lnTo>
                    <a:lnTo>
                      <a:pt x="1273" y="1566"/>
                    </a:lnTo>
                    <a:lnTo>
                      <a:pt x="1277" y="1572"/>
                    </a:lnTo>
                    <a:lnTo>
                      <a:pt x="1281" y="1578"/>
                    </a:lnTo>
                    <a:lnTo>
                      <a:pt x="1285" y="1583"/>
                    </a:lnTo>
                    <a:lnTo>
                      <a:pt x="1289" y="1590"/>
                    </a:lnTo>
                    <a:lnTo>
                      <a:pt x="1293" y="1596"/>
                    </a:lnTo>
                    <a:lnTo>
                      <a:pt x="1297" y="1602"/>
                    </a:lnTo>
                    <a:lnTo>
                      <a:pt x="1301" y="1607"/>
                    </a:lnTo>
                    <a:lnTo>
                      <a:pt x="1304" y="1613"/>
                    </a:lnTo>
                    <a:lnTo>
                      <a:pt x="1308" y="1619"/>
                    </a:lnTo>
                    <a:lnTo>
                      <a:pt x="1312" y="1624"/>
                    </a:lnTo>
                    <a:lnTo>
                      <a:pt x="1316" y="1630"/>
                    </a:lnTo>
                    <a:lnTo>
                      <a:pt x="1320" y="1636"/>
                    </a:lnTo>
                    <a:lnTo>
                      <a:pt x="1324" y="1641"/>
                    </a:lnTo>
                    <a:lnTo>
                      <a:pt x="1328" y="1648"/>
                    </a:lnTo>
                    <a:lnTo>
                      <a:pt x="1332" y="1654"/>
                    </a:lnTo>
                    <a:lnTo>
                      <a:pt x="1336" y="1658"/>
                    </a:lnTo>
                    <a:lnTo>
                      <a:pt x="1340" y="1664"/>
                    </a:lnTo>
                    <a:lnTo>
                      <a:pt x="1344" y="1668"/>
                    </a:lnTo>
                    <a:lnTo>
                      <a:pt x="1348" y="1673"/>
                    </a:lnTo>
                    <a:lnTo>
                      <a:pt x="1352" y="1680"/>
                    </a:lnTo>
                    <a:lnTo>
                      <a:pt x="1356" y="1686"/>
                    </a:lnTo>
                    <a:lnTo>
                      <a:pt x="1360" y="1689"/>
                    </a:lnTo>
                    <a:lnTo>
                      <a:pt x="1364" y="1693"/>
                    </a:lnTo>
                    <a:lnTo>
                      <a:pt x="1368" y="1698"/>
                    </a:lnTo>
                    <a:lnTo>
                      <a:pt x="1371" y="1704"/>
                    </a:lnTo>
                    <a:lnTo>
                      <a:pt x="1375" y="1708"/>
                    </a:lnTo>
                    <a:lnTo>
                      <a:pt x="1379" y="1712"/>
                    </a:lnTo>
                    <a:lnTo>
                      <a:pt x="1383" y="1716"/>
                    </a:lnTo>
                    <a:lnTo>
                      <a:pt x="1387" y="1722"/>
                    </a:lnTo>
                    <a:lnTo>
                      <a:pt x="1391" y="1727"/>
                    </a:lnTo>
                    <a:lnTo>
                      <a:pt x="1395" y="1731"/>
                    </a:lnTo>
                    <a:lnTo>
                      <a:pt x="1399" y="1735"/>
                    </a:lnTo>
                    <a:lnTo>
                      <a:pt x="1403" y="1737"/>
                    </a:lnTo>
                    <a:lnTo>
                      <a:pt x="1407" y="1742"/>
                    </a:lnTo>
                    <a:lnTo>
                      <a:pt x="1411" y="1748"/>
                    </a:lnTo>
                    <a:lnTo>
                      <a:pt x="1415" y="1752"/>
                    </a:lnTo>
                    <a:lnTo>
                      <a:pt x="1419" y="1755"/>
                    </a:lnTo>
                    <a:lnTo>
                      <a:pt x="1423" y="1758"/>
                    </a:lnTo>
                    <a:lnTo>
                      <a:pt x="1427" y="1764"/>
                    </a:lnTo>
                    <a:lnTo>
                      <a:pt x="1431" y="1768"/>
                    </a:lnTo>
                    <a:lnTo>
                      <a:pt x="1435" y="1770"/>
                    </a:lnTo>
                    <a:lnTo>
                      <a:pt x="1438" y="1772"/>
                    </a:lnTo>
                    <a:lnTo>
                      <a:pt x="1442" y="1778"/>
                    </a:lnTo>
                    <a:lnTo>
                      <a:pt x="1446" y="1780"/>
                    </a:lnTo>
                    <a:lnTo>
                      <a:pt x="1450" y="1783"/>
                    </a:lnTo>
                    <a:lnTo>
                      <a:pt x="1454" y="1788"/>
                    </a:lnTo>
                    <a:lnTo>
                      <a:pt x="1458" y="1792"/>
                    </a:lnTo>
                    <a:lnTo>
                      <a:pt x="1462" y="1795"/>
                    </a:lnTo>
                    <a:lnTo>
                      <a:pt x="1466" y="1797"/>
                    </a:lnTo>
                    <a:lnTo>
                      <a:pt x="1470" y="1799"/>
                    </a:lnTo>
                    <a:lnTo>
                      <a:pt x="1474" y="1804"/>
                    </a:lnTo>
                    <a:lnTo>
                      <a:pt x="1478" y="1806"/>
                    </a:lnTo>
                    <a:lnTo>
                      <a:pt x="1482" y="1809"/>
                    </a:lnTo>
                    <a:lnTo>
                      <a:pt x="1486" y="1812"/>
                    </a:lnTo>
                    <a:lnTo>
                      <a:pt x="1490" y="1814"/>
                    </a:lnTo>
                    <a:lnTo>
                      <a:pt x="1494" y="1816"/>
                    </a:lnTo>
                    <a:lnTo>
                      <a:pt x="1498" y="1820"/>
                    </a:lnTo>
                    <a:lnTo>
                      <a:pt x="1502" y="1822"/>
                    </a:lnTo>
                    <a:lnTo>
                      <a:pt x="1506" y="1826"/>
                    </a:lnTo>
                    <a:lnTo>
                      <a:pt x="1509" y="1826"/>
                    </a:lnTo>
                    <a:lnTo>
                      <a:pt x="1513" y="1828"/>
                    </a:lnTo>
                    <a:lnTo>
                      <a:pt x="1517" y="1832"/>
                    </a:lnTo>
                    <a:lnTo>
                      <a:pt x="1521" y="1834"/>
                    </a:lnTo>
                    <a:lnTo>
                      <a:pt x="1525" y="1834"/>
                    </a:lnTo>
                    <a:lnTo>
                      <a:pt x="1529" y="1836"/>
                    </a:lnTo>
                    <a:lnTo>
                      <a:pt x="1533" y="1839"/>
                    </a:lnTo>
                    <a:lnTo>
                      <a:pt x="1537" y="1841"/>
                    </a:lnTo>
                    <a:lnTo>
                      <a:pt x="1541" y="1843"/>
                    </a:lnTo>
                    <a:lnTo>
                      <a:pt x="1545" y="1843"/>
                    </a:lnTo>
                    <a:lnTo>
                      <a:pt x="1549" y="1846"/>
                    </a:lnTo>
                    <a:lnTo>
                      <a:pt x="1553" y="1849"/>
                    </a:lnTo>
                    <a:lnTo>
                      <a:pt x="1557" y="1849"/>
                    </a:lnTo>
                    <a:lnTo>
                      <a:pt x="1561" y="1850"/>
                    </a:lnTo>
                    <a:lnTo>
                      <a:pt x="1565" y="1853"/>
                    </a:lnTo>
                    <a:lnTo>
                      <a:pt x="1569" y="1854"/>
                    </a:lnTo>
                    <a:lnTo>
                      <a:pt x="1573" y="1856"/>
                    </a:lnTo>
                    <a:lnTo>
                      <a:pt x="1576" y="1856"/>
                    </a:lnTo>
                    <a:lnTo>
                      <a:pt x="1580" y="1857"/>
                    </a:lnTo>
                    <a:lnTo>
                      <a:pt x="1584" y="1857"/>
                    </a:lnTo>
                    <a:lnTo>
                      <a:pt x="1588" y="1859"/>
                    </a:lnTo>
                    <a:lnTo>
                      <a:pt x="1592" y="1859"/>
                    </a:lnTo>
                    <a:lnTo>
                      <a:pt x="1596" y="1862"/>
                    </a:lnTo>
                    <a:lnTo>
                      <a:pt x="1600" y="1862"/>
                    </a:lnTo>
                    <a:lnTo>
                      <a:pt x="1604" y="1862"/>
                    </a:lnTo>
                    <a:lnTo>
                      <a:pt x="1608" y="1864"/>
                    </a:lnTo>
                    <a:lnTo>
                      <a:pt x="1612" y="1863"/>
                    </a:lnTo>
                    <a:lnTo>
                      <a:pt x="1616" y="1866"/>
                    </a:lnTo>
                    <a:lnTo>
                      <a:pt x="1620" y="1865"/>
                    </a:lnTo>
                    <a:lnTo>
                      <a:pt x="1624" y="1866"/>
                    </a:lnTo>
                    <a:lnTo>
                      <a:pt x="1628" y="1866"/>
                    </a:lnTo>
                    <a:lnTo>
                      <a:pt x="1632" y="1866"/>
                    </a:lnTo>
                    <a:lnTo>
                      <a:pt x="1636" y="1867"/>
                    </a:lnTo>
                    <a:lnTo>
                      <a:pt x="1640" y="1866"/>
                    </a:lnTo>
                    <a:lnTo>
                      <a:pt x="1643" y="1866"/>
                    </a:lnTo>
                    <a:lnTo>
                      <a:pt x="1647" y="1868"/>
                    </a:lnTo>
                    <a:lnTo>
                      <a:pt x="1651" y="1867"/>
                    </a:lnTo>
                    <a:lnTo>
                      <a:pt x="1655" y="1867"/>
                    </a:lnTo>
                    <a:lnTo>
                      <a:pt x="1659" y="1866"/>
                    </a:lnTo>
                    <a:lnTo>
                      <a:pt x="1663" y="1866"/>
                    </a:lnTo>
                    <a:lnTo>
                      <a:pt x="1667" y="1865"/>
                    </a:lnTo>
                    <a:lnTo>
                      <a:pt x="1671" y="1866"/>
                    </a:lnTo>
                    <a:lnTo>
                      <a:pt x="1675" y="1864"/>
                    </a:lnTo>
                    <a:lnTo>
                      <a:pt x="1679" y="1864"/>
                    </a:lnTo>
                    <a:lnTo>
                      <a:pt x="1683" y="1863"/>
                    </a:lnTo>
                    <a:lnTo>
                      <a:pt x="1687" y="1863"/>
                    </a:lnTo>
                    <a:lnTo>
                      <a:pt x="1691" y="1862"/>
                    </a:lnTo>
                    <a:lnTo>
                      <a:pt x="1695" y="1862"/>
                    </a:lnTo>
                    <a:lnTo>
                      <a:pt x="1699" y="1861"/>
                    </a:lnTo>
                    <a:lnTo>
                      <a:pt x="1703" y="1859"/>
                    </a:lnTo>
                    <a:lnTo>
                      <a:pt x="1707" y="1859"/>
                    </a:lnTo>
                    <a:lnTo>
                      <a:pt x="1711" y="1858"/>
                    </a:lnTo>
                    <a:lnTo>
                      <a:pt x="1714" y="1857"/>
                    </a:lnTo>
                    <a:lnTo>
                      <a:pt x="1718" y="1855"/>
                    </a:lnTo>
                    <a:lnTo>
                      <a:pt x="1722" y="1854"/>
                    </a:lnTo>
                    <a:lnTo>
                      <a:pt x="1726" y="1852"/>
                    </a:lnTo>
                    <a:lnTo>
                      <a:pt x="1730" y="1852"/>
                    </a:lnTo>
                    <a:lnTo>
                      <a:pt x="1734" y="1849"/>
                    </a:lnTo>
                    <a:lnTo>
                      <a:pt x="1738" y="1848"/>
                    </a:lnTo>
                    <a:lnTo>
                      <a:pt x="1742" y="1848"/>
                    </a:lnTo>
                    <a:lnTo>
                      <a:pt x="1746" y="1845"/>
                    </a:lnTo>
                    <a:lnTo>
                      <a:pt x="1750" y="1843"/>
                    </a:lnTo>
                    <a:lnTo>
                      <a:pt x="1754" y="1842"/>
                    </a:lnTo>
                    <a:lnTo>
                      <a:pt x="1758" y="1840"/>
                    </a:lnTo>
                    <a:lnTo>
                      <a:pt x="1762" y="1838"/>
                    </a:lnTo>
                    <a:lnTo>
                      <a:pt x="1766" y="1836"/>
                    </a:lnTo>
                    <a:lnTo>
                      <a:pt x="1770" y="1834"/>
                    </a:lnTo>
                    <a:lnTo>
                      <a:pt x="1774" y="1833"/>
                    </a:lnTo>
                    <a:lnTo>
                      <a:pt x="1778" y="1831"/>
                    </a:lnTo>
                    <a:lnTo>
                      <a:pt x="1781" y="1829"/>
                    </a:lnTo>
                    <a:lnTo>
                      <a:pt x="1785" y="1827"/>
                    </a:lnTo>
                    <a:lnTo>
                      <a:pt x="1789" y="1823"/>
                    </a:lnTo>
                    <a:lnTo>
                      <a:pt x="1793" y="1823"/>
                    </a:lnTo>
                    <a:lnTo>
                      <a:pt x="1797" y="1821"/>
                    </a:lnTo>
                    <a:lnTo>
                      <a:pt x="1801" y="1818"/>
                    </a:lnTo>
                    <a:lnTo>
                      <a:pt x="1805" y="1814"/>
                    </a:lnTo>
                    <a:lnTo>
                      <a:pt x="1809" y="1812"/>
                    </a:lnTo>
                    <a:lnTo>
                      <a:pt x="1813" y="1809"/>
                    </a:lnTo>
                    <a:lnTo>
                      <a:pt x="1817" y="1807"/>
                    </a:lnTo>
                    <a:lnTo>
                      <a:pt x="1821" y="1805"/>
                    </a:lnTo>
                    <a:lnTo>
                      <a:pt x="1825" y="1802"/>
                    </a:lnTo>
                    <a:lnTo>
                      <a:pt x="1829" y="1799"/>
                    </a:lnTo>
                    <a:lnTo>
                      <a:pt x="1833" y="1797"/>
                    </a:lnTo>
                    <a:lnTo>
                      <a:pt x="1837" y="1794"/>
                    </a:lnTo>
                    <a:lnTo>
                      <a:pt x="1841" y="1791"/>
                    </a:lnTo>
                    <a:lnTo>
                      <a:pt x="1845" y="1788"/>
                    </a:lnTo>
                    <a:lnTo>
                      <a:pt x="1848" y="1786"/>
                    </a:lnTo>
                    <a:lnTo>
                      <a:pt x="1852" y="1784"/>
                    </a:lnTo>
                    <a:lnTo>
                      <a:pt x="1856" y="1778"/>
                    </a:lnTo>
                    <a:lnTo>
                      <a:pt x="1860" y="1776"/>
                    </a:lnTo>
                    <a:lnTo>
                      <a:pt x="1864" y="1774"/>
                    </a:lnTo>
                    <a:lnTo>
                      <a:pt x="1868" y="1769"/>
                    </a:lnTo>
                    <a:lnTo>
                      <a:pt x="1872" y="1767"/>
                    </a:lnTo>
                    <a:lnTo>
                      <a:pt x="1876" y="1762"/>
                    </a:lnTo>
                    <a:lnTo>
                      <a:pt x="1880" y="1760"/>
                    </a:lnTo>
                    <a:lnTo>
                      <a:pt x="1884" y="1756"/>
                    </a:lnTo>
                    <a:lnTo>
                      <a:pt x="1888" y="1752"/>
                    </a:lnTo>
                    <a:lnTo>
                      <a:pt x="1892" y="1750"/>
                    </a:lnTo>
                    <a:lnTo>
                      <a:pt x="1896" y="1747"/>
                    </a:lnTo>
                    <a:lnTo>
                      <a:pt x="1900" y="1743"/>
                    </a:lnTo>
                    <a:lnTo>
                      <a:pt x="1904" y="1739"/>
                    </a:lnTo>
                    <a:lnTo>
                      <a:pt x="1908" y="1734"/>
                    </a:lnTo>
                    <a:lnTo>
                      <a:pt x="1912" y="1731"/>
                    </a:lnTo>
                    <a:lnTo>
                      <a:pt x="1916" y="1728"/>
                    </a:lnTo>
                    <a:lnTo>
                      <a:pt x="1919" y="1724"/>
                    </a:lnTo>
                    <a:lnTo>
                      <a:pt x="1923" y="1720"/>
                    </a:lnTo>
                    <a:lnTo>
                      <a:pt x="1927" y="1717"/>
                    </a:lnTo>
                    <a:lnTo>
                      <a:pt x="1931" y="1713"/>
                    </a:lnTo>
                    <a:lnTo>
                      <a:pt x="1935" y="1709"/>
                    </a:lnTo>
                    <a:lnTo>
                      <a:pt x="1939" y="1705"/>
                    </a:lnTo>
                    <a:lnTo>
                      <a:pt x="1943" y="1700"/>
                    </a:lnTo>
                    <a:lnTo>
                      <a:pt x="1947" y="1696"/>
                    </a:lnTo>
                    <a:lnTo>
                      <a:pt x="1951" y="1693"/>
                    </a:lnTo>
                    <a:lnTo>
                      <a:pt x="1955" y="1688"/>
                    </a:lnTo>
                    <a:lnTo>
                      <a:pt x="1959" y="1684"/>
                    </a:lnTo>
                    <a:lnTo>
                      <a:pt x="1963" y="1679"/>
                    </a:lnTo>
                    <a:lnTo>
                      <a:pt x="1967" y="1673"/>
                    </a:lnTo>
                    <a:lnTo>
                      <a:pt x="1971" y="1671"/>
                    </a:lnTo>
                    <a:lnTo>
                      <a:pt x="1975" y="1667"/>
                    </a:lnTo>
                    <a:lnTo>
                      <a:pt x="1979" y="1661"/>
                    </a:lnTo>
                    <a:lnTo>
                      <a:pt x="1983" y="1658"/>
                    </a:lnTo>
                    <a:lnTo>
                      <a:pt x="1986" y="1654"/>
                    </a:lnTo>
                    <a:lnTo>
                      <a:pt x="1990" y="1648"/>
                    </a:lnTo>
                    <a:lnTo>
                      <a:pt x="1994" y="1645"/>
                    </a:lnTo>
                    <a:lnTo>
                      <a:pt x="1998" y="1641"/>
                    </a:lnTo>
                    <a:lnTo>
                      <a:pt x="2002" y="1636"/>
                    </a:lnTo>
                    <a:lnTo>
                      <a:pt x="2006" y="1631"/>
                    </a:lnTo>
                    <a:lnTo>
                      <a:pt x="2010" y="1627"/>
                    </a:lnTo>
                    <a:lnTo>
                      <a:pt x="2014" y="1622"/>
                    </a:lnTo>
                    <a:lnTo>
                      <a:pt x="2018" y="1619"/>
                    </a:lnTo>
                    <a:lnTo>
                      <a:pt x="2022" y="1613"/>
                    </a:lnTo>
                    <a:lnTo>
                      <a:pt x="2026" y="1609"/>
                    </a:lnTo>
                    <a:lnTo>
                      <a:pt x="2030" y="1604"/>
                    </a:lnTo>
                    <a:lnTo>
                      <a:pt x="2034" y="1598"/>
                    </a:lnTo>
                    <a:lnTo>
                      <a:pt x="2038" y="1593"/>
                    </a:lnTo>
                    <a:lnTo>
                      <a:pt x="2042" y="1589"/>
                    </a:lnTo>
                    <a:lnTo>
                      <a:pt x="2046" y="1584"/>
                    </a:lnTo>
                    <a:lnTo>
                      <a:pt x="2050" y="1578"/>
                    </a:lnTo>
                    <a:lnTo>
                      <a:pt x="2054" y="1575"/>
                    </a:lnTo>
                    <a:lnTo>
                      <a:pt x="2057" y="1569"/>
                    </a:lnTo>
                    <a:lnTo>
                      <a:pt x="2061" y="1563"/>
                    </a:lnTo>
                    <a:lnTo>
                      <a:pt x="2065" y="1559"/>
                    </a:lnTo>
                    <a:lnTo>
                      <a:pt x="2069" y="1555"/>
                    </a:lnTo>
                    <a:lnTo>
                      <a:pt x="2073" y="1548"/>
                    </a:lnTo>
                    <a:lnTo>
                      <a:pt x="2077" y="1545"/>
                    </a:lnTo>
                    <a:lnTo>
                      <a:pt x="2081" y="1540"/>
                    </a:lnTo>
                    <a:lnTo>
                      <a:pt x="2085" y="1535"/>
                    </a:lnTo>
                    <a:lnTo>
                      <a:pt x="2089" y="1529"/>
                    </a:lnTo>
                    <a:lnTo>
                      <a:pt x="2093" y="1523"/>
                    </a:lnTo>
                    <a:lnTo>
                      <a:pt x="2097" y="1518"/>
                    </a:lnTo>
                    <a:lnTo>
                      <a:pt x="2101" y="1513"/>
                    </a:lnTo>
                    <a:lnTo>
                      <a:pt x="2105" y="1508"/>
                    </a:lnTo>
                    <a:lnTo>
                      <a:pt x="2109" y="1504"/>
                    </a:lnTo>
                    <a:lnTo>
                      <a:pt x="2113" y="1497"/>
                    </a:lnTo>
                    <a:lnTo>
                      <a:pt x="2117" y="1493"/>
                    </a:lnTo>
                    <a:lnTo>
                      <a:pt x="2121" y="1487"/>
                    </a:lnTo>
                    <a:lnTo>
                      <a:pt x="2124" y="1481"/>
                    </a:lnTo>
                    <a:lnTo>
                      <a:pt x="2128" y="1475"/>
                    </a:lnTo>
                    <a:lnTo>
                      <a:pt x="2132" y="1470"/>
                    </a:lnTo>
                    <a:lnTo>
                      <a:pt x="2136" y="1464"/>
                    </a:lnTo>
                    <a:lnTo>
                      <a:pt x="2140" y="1460"/>
                    </a:lnTo>
                    <a:lnTo>
                      <a:pt x="2144" y="1454"/>
                    </a:lnTo>
                    <a:lnTo>
                      <a:pt x="2148" y="1448"/>
                    </a:lnTo>
                    <a:lnTo>
                      <a:pt x="2152" y="1443"/>
                    </a:lnTo>
                    <a:lnTo>
                      <a:pt x="2156" y="1438"/>
                    </a:lnTo>
                    <a:lnTo>
                      <a:pt x="2160" y="1432"/>
                    </a:lnTo>
                    <a:lnTo>
                      <a:pt x="2164" y="1425"/>
                    </a:lnTo>
                    <a:lnTo>
                      <a:pt x="2168" y="1420"/>
                    </a:lnTo>
                    <a:lnTo>
                      <a:pt x="2172" y="1415"/>
                    </a:lnTo>
                    <a:lnTo>
                      <a:pt x="2176" y="1410"/>
                    </a:lnTo>
                    <a:lnTo>
                      <a:pt x="2180" y="1404"/>
                    </a:lnTo>
                    <a:lnTo>
                      <a:pt x="2184" y="1399"/>
                    </a:lnTo>
                    <a:lnTo>
                      <a:pt x="2188" y="1393"/>
                    </a:lnTo>
                    <a:lnTo>
                      <a:pt x="2191" y="1386"/>
                    </a:lnTo>
                    <a:lnTo>
                      <a:pt x="2195" y="1382"/>
                    </a:lnTo>
                    <a:lnTo>
                      <a:pt x="2199" y="1374"/>
                    </a:lnTo>
                    <a:lnTo>
                      <a:pt x="2203" y="1370"/>
                    </a:lnTo>
                    <a:lnTo>
                      <a:pt x="2207" y="1365"/>
                    </a:lnTo>
                    <a:lnTo>
                      <a:pt x="2211" y="1359"/>
                    </a:lnTo>
                    <a:lnTo>
                      <a:pt x="2215" y="1353"/>
                    </a:lnTo>
                    <a:lnTo>
                      <a:pt x="2219" y="1348"/>
                    </a:lnTo>
                    <a:lnTo>
                      <a:pt x="2223" y="1342"/>
                    </a:lnTo>
                    <a:lnTo>
                      <a:pt x="2227" y="1337"/>
                    </a:lnTo>
                    <a:lnTo>
                      <a:pt x="2231" y="1331"/>
                    </a:lnTo>
                    <a:lnTo>
                      <a:pt x="2235" y="1326"/>
                    </a:lnTo>
                    <a:lnTo>
                      <a:pt x="2239" y="1320"/>
                    </a:lnTo>
                    <a:lnTo>
                      <a:pt x="2243" y="1312"/>
                    </a:lnTo>
                    <a:lnTo>
                      <a:pt x="2247" y="1307"/>
                    </a:lnTo>
                    <a:lnTo>
                      <a:pt x="2251" y="1301"/>
                    </a:lnTo>
                    <a:lnTo>
                      <a:pt x="2255" y="1296"/>
                    </a:lnTo>
                    <a:lnTo>
                      <a:pt x="2259" y="1291"/>
                    </a:lnTo>
                    <a:lnTo>
                      <a:pt x="2262" y="1285"/>
                    </a:lnTo>
                    <a:lnTo>
                      <a:pt x="2266" y="1278"/>
                    </a:lnTo>
                    <a:lnTo>
                      <a:pt x="2270" y="1272"/>
                    </a:lnTo>
                    <a:lnTo>
                      <a:pt x="2274" y="1267"/>
                    </a:lnTo>
                    <a:lnTo>
                      <a:pt x="2278" y="1262"/>
                    </a:lnTo>
                    <a:lnTo>
                      <a:pt x="2282" y="1256"/>
                    </a:lnTo>
                    <a:lnTo>
                      <a:pt x="2286" y="1250"/>
                    </a:lnTo>
                    <a:lnTo>
                      <a:pt x="2290" y="1244"/>
                    </a:lnTo>
                    <a:lnTo>
                      <a:pt x="2294" y="1239"/>
                    </a:lnTo>
                    <a:lnTo>
                      <a:pt x="2298" y="1232"/>
                    </a:lnTo>
                    <a:lnTo>
                      <a:pt x="2302" y="1228"/>
                    </a:lnTo>
                    <a:lnTo>
                      <a:pt x="2306" y="1220"/>
                    </a:lnTo>
                    <a:lnTo>
                      <a:pt x="2310" y="1215"/>
                    </a:lnTo>
                    <a:lnTo>
                      <a:pt x="2314" y="1210"/>
                    </a:lnTo>
                    <a:lnTo>
                      <a:pt x="2318" y="1204"/>
                    </a:lnTo>
                    <a:lnTo>
                      <a:pt x="2322" y="1196"/>
                    </a:lnTo>
                    <a:lnTo>
                      <a:pt x="2326" y="1192"/>
                    </a:lnTo>
                    <a:lnTo>
                      <a:pt x="2329" y="1185"/>
                    </a:lnTo>
                    <a:lnTo>
                      <a:pt x="2333" y="1181"/>
                    </a:lnTo>
                    <a:lnTo>
                      <a:pt x="2337" y="1174"/>
                    </a:lnTo>
                    <a:lnTo>
                      <a:pt x="2341" y="1168"/>
                    </a:lnTo>
                    <a:lnTo>
                      <a:pt x="2345" y="1162"/>
                    </a:lnTo>
                    <a:lnTo>
                      <a:pt x="2349" y="1157"/>
                    </a:lnTo>
                    <a:lnTo>
                      <a:pt x="2353" y="1151"/>
                    </a:lnTo>
                    <a:lnTo>
                      <a:pt x="2357" y="1145"/>
                    </a:lnTo>
                    <a:lnTo>
                      <a:pt x="2361" y="1138"/>
                    </a:lnTo>
                    <a:lnTo>
                      <a:pt x="2365" y="1134"/>
                    </a:lnTo>
                    <a:lnTo>
                      <a:pt x="2369" y="1128"/>
                    </a:lnTo>
                    <a:lnTo>
                      <a:pt x="2373" y="1121"/>
                    </a:lnTo>
                    <a:lnTo>
                      <a:pt x="2377" y="1116"/>
                    </a:lnTo>
                    <a:lnTo>
                      <a:pt x="2381" y="1111"/>
                    </a:lnTo>
                    <a:lnTo>
                      <a:pt x="2385" y="1103"/>
                    </a:lnTo>
                    <a:lnTo>
                      <a:pt x="2389" y="1099"/>
                    </a:lnTo>
                    <a:lnTo>
                      <a:pt x="2393" y="1092"/>
                    </a:lnTo>
                    <a:lnTo>
                      <a:pt x="2396" y="1085"/>
                    </a:lnTo>
                    <a:lnTo>
                      <a:pt x="2400" y="1079"/>
                    </a:lnTo>
                    <a:lnTo>
                      <a:pt x="2404" y="1077"/>
                    </a:lnTo>
                    <a:lnTo>
                      <a:pt x="2408" y="1069"/>
                    </a:lnTo>
                    <a:lnTo>
                      <a:pt x="2412" y="1063"/>
                    </a:lnTo>
                    <a:lnTo>
                      <a:pt x="2416" y="1057"/>
                    </a:lnTo>
                    <a:lnTo>
                      <a:pt x="2420" y="1052"/>
                    </a:lnTo>
                    <a:lnTo>
                      <a:pt x="2424" y="1047"/>
                    </a:lnTo>
                    <a:lnTo>
                      <a:pt x="2428" y="1041"/>
                    </a:lnTo>
                    <a:lnTo>
                      <a:pt x="2432" y="1034"/>
                    </a:lnTo>
                    <a:lnTo>
                      <a:pt x="2436" y="1030"/>
                    </a:lnTo>
                    <a:lnTo>
                      <a:pt x="2440" y="1025"/>
                    </a:lnTo>
                    <a:lnTo>
                      <a:pt x="2444" y="1016"/>
                    </a:lnTo>
                    <a:lnTo>
                      <a:pt x="2448" y="1011"/>
                    </a:lnTo>
                    <a:lnTo>
                      <a:pt x="2452" y="1006"/>
                    </a:lnTo>
                    <a:lnTo>
                      <a:pt x="2456" y="999"/>
                    </a:lnTo>
                    <a:lnTo>
                      <a:pt x="2460" y="995"/>
                    </a:lnTo>
                    <a:lnTo>
                      <a:pt x="2464" y="989"/>
                    </a:lnTo>
                    <a:lnTo>
                      <a:pt x="2467" y="987"/>
                    </a:lnTo>
                    <a:lnTo>
                      <a:pt x="2471" y="979"/>
                    </a:lnTo>
                    <a:lnTo>
                      <a:pt x="2475" y="973"/>
                    </a:lnTo>
                    <a:lnTo>
                      <a:pt x="2479" y="967"/>
                    </a:lnTo>
                    <a:lnTo>
                      <a:pt x="2483" y="960"/>
                    </a:lnTo>
                    <a:lnTo>
                      <a:pt x="2487" y="955"/>
                    </a:lnTo>
                    <a:lnTo>
                      <a:pt x="2491" y="951"/>
                    </a:lnTo>
                    <a:lnTo>
                      <a:pt x="2495" y="944"/>
                    </a:lnTo>
                    <a:lnTo>
                      <a:pt x="2499" y="939"/>
                    </a:lnTo>
                    <a:lnTo>
                      <a:pt x="2503" y="932"/>
                    </a:lnTo>
                    <a:lnTo>
                      <a:pt x="2507" y="928"/>
                    </a:lnTo>
                    <a:lnTo>
                      <a:pt x="2511" y="922"/>
                    </a:lnTo>
                    <a:lnTo>
                      <a:pt x="2515" y="916"/>
                    </a:lnTo>
                    <a:lnTo>
                      <a:pt x="2519" y="911"/>
                    </a:lnTo>
                    <a:lnTo>
                      <a:pt x="2523" y="906"/>
                    </a:lnTo>
                    <a:lnTo>
                      <a:pt x="2527" y="899"/>
                    </a:lnTo>
                    <a:lnTo>
                      <a:pt x="2531" y="894"/>
                    </a:lnTo>
                    <a:lnTo>
                      <a:pt x="2534" y="889"/>
                    </a:lnTo>
                    <a:lnTo>
                      <a:pt x="2538" y="884"/>
                    </a:lnTo>
                    <a:lnTo>
                      <a:pt x="2542" y="878"/>
                    </a:lnTo>
                    <a:lnTo>
                      <a:pt x="2546" y="872"/>
                    </a:lnTo>
                    <a:lnTo>
                      <a:pt x="2550" y="867"/>
                    </a:lnTo>
                    <a:lnTo>
                      <a:pt x="2554" y="861"/>
                    </a:lnTo>
                    <a:lnTo>
                      <a:pt x="2558" y="855"/>
                    </a:lnTo>
                    <a:lnTo>
                      <a:pt x="2562" y="851"/>
                    </a:lnTo>
                    <a:lnTo>
                      <a:pt x="2566" y="846"/>
                    </a:lnTo>
                    <a:lnTo>
                      <a:pt x="2570" y="839"/>
                    </a:lnTo>
                    <a:lnTo>
                      <a:pt x="2574" y="835"/>
                    </a:lnTo>
                    <a:lnTo>
                      <a:pt x="2578" y="828"/>
                    </a:lnTo>
                    <a:lnTo>
                      <a:pt x="2582" y="823"/>
                    </a:lnTo>
                    <a:lnTo>
                      <a:pt x="2586" y="818"/>
                    </a:lnTo>
                    <a:lnTo>
                      <a:pt x="2590" y="814"/>
                    </a:lnTo>
                    <a:lnTo>
                      <a:pt x="2594" y="810"/>
                    </a:lnTo>
                    <a:lnTo>
                      <a:pt x="2598" y="802"/>
                    </a:lnTo>
                    <a:lnTo>
                      <a:pt x="2602" y="797"/>
                    </a:lnTo>
                    <a:lnTo>
                      <a:pt x="2605" y="792"/>
                    </a:lnTo>
                    <a:lnTo>
                      <a:pt x="2609" y="787"/>
                    </a:lnTo>
                    <a:lnTo>
                      <a:pt x="2613" y="782"/>
                    </a:lnTo>
                    <a:lnTo>
                      <a:pt x="2617" y="776"/>
                    </a:lnTo>
                    <a:lnTo>
                      <a:pt x="2621" y="771"/>
                    </a:lnTo>
                    <a:lnTo>
                      <a:pt x="2625" y="766"/>
                    </a:lnTo>
                    <a:lnTo>
                      <a:pt x="2629" y="761"/>
                    </a:lnTo>
                    <a:lnTo>
                      <a:pt x="2633" y="754"/>
                    </a:lnTo>
                    <a:lnTo>
                      <a:pt x="2637" y="750"/>
                    </a:lnTo>
                    <a:lnTo>
                      <a:pt x="2641" y="746"/>
                    </a:lnTo>
                    <a:lnTo>
                      <a:pt x="2645" y="740"/>
                    </a:lnTo>
                    <a:lnTo>
                      <a:pt x="2649" y="735"/>
                    </a:lnTo>
                    <a:lnTo>
                      <a:pt x="2653" y="731"/>
                    </a:lnTo>
                    <a:lnTo>
                      <a:pt x="2657" y="725"/>
                    </a:lnTo>
                    <a:lnTo>
                      <a:pt x="2661" y="721"/>
                    </a:lnTo>
                    <a:lnTo>
                      <a:pt x="2665" y="714"/>
                    </a:lnTo>
                    <a:lnTo>
                      <a:pt x="2669" y="711"/>
                    </a:lnTo>
                    <a:lnTo>
                      <a:pt x="2672" y="705"/>
                    </a:lnTo>
                    <a:lnTo>
                      <a:pt x="2676" y="700"/>
                    </a:lnTo>
                    <a:lnTo>
                      <a:pt x="2680" y="695"/>
                    </a:lnTo>
                    <a:lnTo>
                      <a:pt x="2684" y="691"/>
                    </a:lnTo>
                    <a:lnTo>
                      <a:pt x="2688" y="685"/>
                    </a:lnTo>
                    <a:lnTo>
                      <a:pt x="2692" y="680"/>
                    </a:lnTo>
                    <a:lnTo>
                      <a:pt x="2696" y="676"/>
                    </a:lnTo>
                    <a:lnTo>
                      <a:pt x="2700" y="671"/>
                    </a:lnTo>
                    <a:lnTo>
                      <a:pt x="2704" y="666"/>
                    </a:lnTo>
                    <a:lnTo>
                      <a:pt x="2708" y="662"/>
                    </a:lnTo>
                    <a:lnTo>
                      <a:pt x="2712" y="656"/>
                    </a:lnTo>
                    <a:lnTo>
                      <a:pt x="2716" y="651"/>
                    </a:lnTo>
                    <a:lnTo>
                      <a:pt x="2720" y="647"/>
                    </a:lnTo>
                    <a:lnTo>
                      <a:pt x="2724" y="643"/>
                    </a:lnTo>
                    <a:lnTo>
                      <a:pt x="2728" y="637"/>
                    </a:lnTo>
                    <a:lnTo>
                      <a:pt x="2732" y="632"/>
                    </a:lnTo>
                    <a:lnTo>
                      <a:pt x="2736" y="628"/>
                    </a:lnTo>
                    <a:lnTo>
                      <a:pt x="2739" y="623"/>
                    </a:lnTo>
                    <a:lnTo>
                      <a:pt x="2743" y="618"/>
                    </a:lnTo>
                    <a:lnTo>
                      <a:pt x="2747" y="615"/>
                    </a:lnTo>
                    <a:lnTo>
                      <a:pt x="2751" y="610"/>
                    </a:lnTo>
                    <a:lnTo>
                      <a:pt x="2755" y="606"/>
                    </a:lnTo>
                    <a:lnTo>
                      <a:pt x="2759" y="601"/>
                    </a:lnTo>
                    <a:lnTo>
                      <a:pt x="2763" y="597"/>
                    </a:lnTo>
                    <a:lnTo>
                      <a:pt x="2767" y="591"/>
                    </a:lnTo>
                    <a:lnTo>
                      <a:pt x="2771" y="588"/>
                    </a:lnTo>
                    <a:lnTo>
                      <a:pt x="2775" y="584"/>
                    </a:lnTo>
                    <a:lnTo>
                      <a:pt x="2779" y="579"/>
                    </a:lnTo>
                    <a:lnTo>
                      <a:pt x="2783" y="576"/>
                    </a:lnTo>
                    <a:lnTo>
                      <a:pt x="2787" y="571"/>
                    </a:lnTo>
                    <a:lnTo>
                      <a:pt x="2791" y="567"/>
                    </a:lnTo>
                    <a:lnTo>
                      <a:pt x="2795" y="563"/>
                    </a:lnTo>
                    <a:lnTo>
                      <a:pt x="2799" y="558"/>
                    </a:lnTo>
                    <a:lnTo>
                      <a:pt x="2803" y="553"/>
                    </a:lnTo>
                    <a:lnTo>
                      <a:pt x="2807" y="549"/>
                    </a:lnTo>
                    <a:lnTo>
                      <a:pt x="2810" y="545"/>
                    </a:lnTo>
                    <a:lnTo>
                      <a:pt x="2814" y="541"/>
                    </a:lnTo>
                    <a:lnTo>
                      <a:pt x="2818" y="537"/>
                    </a:lnTo>
                    <a:lnTo>
                      <a:pt x="2822" y="532"/>
                    </a:lnTo>
                    <a:lnTo>
                      <a:pt x="2826" y="528"/>
                    </a:lnTo>
                    <a:lnTo>
                      <a:pt x="2830" y="523"/>
                    </a:lnTo>
                    <a:lnTo>
                      <a:pt x="2834" y="519"/>
                    </a:lnTo>
                    <a:lnTo>
                      <a:pt x="2838" y="515"/>
                    </a:lnTo>
                    <a:lnTo>
                      <a:pt x="2842" y="510"/>
                    </a:lnTo>
                    <a:lnTo>
                      <a:pt x="2846" y="507"/>
                    </a:lnTo>
                    <a:lnTo>
                      <a:pt x="2850" y="503"/>
                    </a:lnTo>
                    <a:lnTo>
                      <a:pt x="2854" y="498"/>
                    </a:lnTo>
                    <a:lnTo>
                      <a:pt x="2858" y="496"/>
                    </a:lnTo>
                    <a:lnTo>
                      <a:pt x="2862" y="491"/>
                    </a:lnTo>
                    <a:lnTo>
                      <a:pt x="2866" y="487"/>
                    </a:lnTo>
                    <a:lnTo>
                      <a:pt x="2870" y="484"/>
                    </a:lnTo>
                    <a:lnTo>
                      <a:pt x="2874" y="479"/>
                    </a:lnTo>
                    <a:lnTo>
                      <a:pt x="2877" y="475"/>
                    </a:lnTo>
                    <a:lnTo>
                      <a:pt x="2881" y="470"/>
                    </a:lnTo>
                    <a:lnTo>
                      <a:pt x="2885" y="467"/>
                    </a:lnTo>
                    <a:lnTo>
                      <a:pt x="2889" y="464"/>
                    </a:lnTo>
                    <a:lnTo>
                      <a:pt x="2893" y="459"/>
                    </a:lnTo>
                    <a:lnTo>
                      <a:pt x="2897" y="456"/>
                    </a:lnTo>
                    <a:lnTo>
                      <a:pt x="2901" y="452"/>
                    </a:lnTo>
                    <a:lnTo>
                      <a:pt x="2905" y="448"/>
                    </a:lnTo>
                    <a:lnTo>
                      <a:pt x="2909" y="445"/>
                    </a:lnTo>
                    <a:lnTo>
                      <a:pt x="2913" y="440"/>
                    </a:lnTo>
                    <a:lnTo>
                      <a:pt x="2917" y="436"/>
                    </a:lnTo>
                    <a:lnTo>
                      <a:pt x="2921" y="434"/>
                    </a:lnTo>
                    <a:lnTo>
                      <a:pt x="2925" y="429"/>
                    </a:lnTo>
                    <a:lnTo>
                      <a:pt x="2929" y="426"/>
                    </a:lnTo>
                    <a:lnTo>
                      <a:pt x="2933" y="424"/>
                    </a:lnTo>
                    <a:lnTo>
                      <a:pt x="2937" y="418"/>
                    </a:lnTo>
                    <a:lnTo>
                      <a:pt x="2941" y="415"/>
                    </a:lnTo>
                    <a:lnTo>
                      <a:pt x="2944" y="410"/>
                    </a:lnTo>
                    <a:lnTo>
                      <a:pt x="2948" y="407"/>
                    </a:lnTo>
                    <a:lnTo>
                      <a:pt x="2952" y="405"/>
                    </a:lnTo>
                    <a:lnTo>
                      <a:pt x="2956" y="400"/>
                    </a:lnTo>
                    <a:lnTo>
                      <a:pt x="2960" y="398"/>
                    </a:lnTo>
                    <a:lnTo>
                      <a:pt x="2964" y="394"/>
                    </a:lnTo>
                    <a:lnTo>
                      <a:pt x="2968" y="391"/>
                    </a:lnTo>
                    <a:lnTo>
                      <a:pt x="2972" y="387"/>
                    </a:lnTo>
                    <a:lnTo>
                      <a:pt x="2976" y="383"/>
                    </a:lnTo>
                    <a:lnTo>
                      <a:pt x="2980" y="381"/>
                    </a:lnTo>
                    <a:lnTo>
                      <a:pt x="2984" y="377"/>
                    </a:lnTo>
                    <a:lnTo>
                      <a:pt x="2988" y="373"/>
                    </a:lnTo>
                    <a:lnTo>
                      <a:pt x="2992" y="370"/>
                    </a:lnTo>
                    <a:lnTo>
                      <a:pt x="2996" y="366"/>
                    </a:lnTo>
                    <a:lnTo>
                      <a:pt x="3000" y="364"/>
                    </a:lnTo>
                    <a:lnTo>
                      <a:pt x="3004" y="361"/>
                    </a:lnTo>
                    <a:lnTo>
                      <a:pt x="3008" y="357"/>
                    </a:lnTo>
                    <a:lnTo>
                      <a:pt x="3012" y="353"/>
                    </a:lnTo>
                    <a:lnTo>
                      <a:pt x="3015" y="350"/>
                    </a:lnTo>
                    <a:lnTo>
                      <a:pt x="3019" y="347"/>
                    </a:lnTo>
                    <a:lnTo>
                      <a:pt x="3023" y="344"/>
                    </a:lnTo>
                    <a:lnTo>
                      <a:pt x="3027" y="341"/>
                    </a:lnTo>
                    <a:lnTo>
                      <a:pt x="3031" y="338"/>
                    </a:lnTo>
                    <a:lnTo>
                      <a:pt x="3035" y="335"/>
                    </a:lnTo>
                    <a:lnTo>
                      <a:pt x="3039" y="332"/>
                    </a:lnTo>
                    <a:lnTo>
                      <a:pt x="3043" y="328"/>
                    </a:lnTo>
                    <a:lnTo>
                      <a:pt x="3047" y="326"/>
                    </a:lnTo>
                    <a:lnTo>
                      <a:pt x="3051" y="323"/>
                    </a:lnTo>
                    <a:lnTo>
                      <a:pt x="3055" y="320"/>
                    </a:lnTo>
                    <a:lnTo>
                      <a:pt x="3059" y="315"/>
                    </a:lnTo>
                    <a:lnTo>
                      <a:pt x="3063" y="313"/>
                    </a:lnTo>
                    <a:lnTo>
                      <a:pt x="3067" y="312"/>
                    </a:lnTo>
                    <a:lnTo>
                      <a:pt x="3071" y="308"/>
                    </a:lnTo>
                    <a:lnTo>
                      <a:pt x="3075" y="306"/>
                    </a:lnTo>
                    <a:lnTo>
                      <a:pt x="3079" y="302"/>
                    </a:lnTo>
                    <a:lnTo>
                      <a:pt x="3082" y="299"/>
                    </a:lnTo>
                    <a:lnTo>
                      <a:pt x="3086" y="296"/>
                    </a:lnTo>
                    <a:lnTo>
                      <a:pt x="3090" y="294"/>
                    </a:lnTo>
                    <a:lnTo>
                      <a:pt x="3094" y="290"/>
                    </a:lnTo>
                    <a:lnTo>
                      <a:pt x="3098" y="288"/>
                    </a:lnTo>
                    <a:lnTo>
                      <a:pt x="3102" y="286"/>
                    </a:lnTo>
                    <a:lnTo>
                      <a:pt x="3106" y="283"/>
                    </a:lnTo>
                    <a:lnTo>
                      <a:pt x="3110" y="280"/>
                    </a:lnTo>
                    <a:lnTo>
                      <a:pt x="3114" y="277"/>
                    </a:lnTo>
                    <a:lnTo>
                      <a:pt x="3118" y="273"/>
                    </a:lnTo>
                    <a:lnTo>
                      <a:pt x="3122" y="271"/>
                    </a:lnTo>
                    <a:lnTo>
                      <a:pt x="3126" y="269"/>
                    </a:lnTo>
                    <a:lnTo>
                      <a:pt x="3130" y="266"/>
                    </a:lnTo>
                    <a:lnTo>
                      <a:pt x="3134" y="265"/>
                    </a:lnTo>
                    <a:lnTo>
                      <a:pt x="3138" y="260"/>
                    </a:lnTo>
                    <a:lnTo>
                      <a:pt x="3142" y="258"/>
                    </a:lnTo>
                    <a:lnTo>
                      <a:pt x="3146" y="256"/>
                    </a:lnTo>
                    <a:lnTo>
                      <a:pt x="3150" y="2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6" name="Freeform 2768"/>
              <p:cNvSpPr>
                <a:spLocks/>
              </p:cNvSpPr>
              <p:nvPr/>
            </p:nvSpPr>
            <p:spPr bwMode="auto">
              <a:xfrm flipV="1">
                <a:off x="506" y="1490"/>
                <a:ext cx="1814" cy="43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0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6"/>
                  </a:cxn>
                  <a:cxn ang="0">
                    <a:pos x="406" y="25"/>
                  </a:cxn>
                  <a:cxn ang="0">
                    <a:pos x="457" y="39"/>
                  </a:cxn>
                  <a:cxn ang="0">
                    <a:pos x="508" y="58"/>
                  </a:cxn>
                  <a:cxn ang="0">
                    <a:pos x="559" y="80"/>
                  </a:cxn>
                  <a:cxn ang="0">
                    <a:pos x="611" y="107"/>
                  </a:cxn>
                  <a:cxn ang="0">
                    <a:pos x="662" y="137"/>
                  </a:cxn>
                  <a:cxn ang="0">
                    <a:pos x="713" y="170"/>
                  </a:cxn>
                  <a:cxn ang="0">
                    <a:pos x="764" y="208"/>
                  </a:cxn>
                  <a:cxn ang="0">
                    <a:pos x="816" y="248"/>
                  </a:cxn>
                  <a:cxn ang="0">
                    <a:pos x="867" y="292"/>
                  </a:cxn>
                  <a:cxn ang="0">
                    <a:pos x="918" y="337"/>
                  </a:cxn>
                  <a:cxn ang="0">
                    <a:pos x="969" y="382"/>
                  </a:cxn>
                  <a:cxn ang="0">
                    <a:pos x="1021" y="427"/>
                  </a:cxn>
                  <a:cxn ang="0">
                    <a:pos x="1072" y="472"/>
                  </a:cxn>
                  <a:cxn ang="0">
                    <a:pos x="1123" y="514"/>
                  </a:cxn>
                  <a:cxn ang="0">
                    <a:pos x="1174" y="555"/>
                  </a:cxn>
                  <a:cxn ang="0">
                    <a:pos x="1226" y="593"/>
                  </a:cxn>
                  <a:cxn ang="0">
                    <a:pos x="1277" y="627"/>
                  </a:cxn>
                  <a:cxn ang="0">
                    <a:pos x="1328" y="657"/>
                  </a:cxn>
                  <a:cxn ang="0">
                    <a:pos x="1379" y="682"/>
                  </a:cxn>
                  <a:cxn ang="0">
                    <a:pos x="1431" y="705"/>
                  </a:cxn>
                  <a:cxn ang="0">
                    <a:pos x="1482" y="723"/>
                  </a:cxn>
                  <a:cxn ang="0">
                    <a:pos x="1533" y="734"/>
                  </a:cxn>
                  <a:cxn ang="0">
                    <a:pos x="1584" y="743"/>
                  </a:cxn>
                  <a:cxn ang="0">
                    <a:pos x="1636" y="747"/>
                  </a:cxn>
                  <a:cxn ang="0">
                    <a:pos x="1687" y="744"/>
                  </a:cxn>
                  <a:cxn ang="0">
                    <a:pos x="1738" y="740"/>
                  </a:cxn>
                  <a:cxn ang="0">
                    <a:pos x="1789" y="729"/>
                  </a:cxn>
                  <a:cxn ang="0">
                    <a:pos x="1841" y="718"/>
                  </a:cxn>
                  <a:cxn ang="0">
                    <a:pos x="1892" y="700"/>
                  </a:cxn>
                  <a:cxn ang="0">
                    <a:pos x="1943" y="682"/>
                  </a:cxn>
                  <a:cxn ang="0">
                    <a:pos x="1994" y="659"/>
                  </a:cxn>
                  <a:cxn ang="0">
                    <a:pos x="2046" y="633"/>
                  </a:cxn>
                  <a:cxn ang="0">
                    <a:pos x="2097" y="609"/>
                  </a:cxn>
                  <a:cxn ang="0">
                    <a:pos x="2148" y="581"/>
                  </a:cxn>
                  <a:cxn ang="0">
                    <a:pos x="2199" y="552"/>
                  </a:cxn>
                  <a:cxn ang="0">
                    <a:pos x="2251" y="523"/>
                  </a:cxn>
                  <a:cxn ang="0">
                    <a:pos x="2302" y="494"/>
                  </a:cxn>
                  <a:cxn ang="0">
                    <a:pos x="2353" y="462"/>
                  </a:cxn>
                  <a:cxn ang="0">
                    <a:pos x="2404" y="432"/>
                  </a:cxn>
                  <a:cxn ang="0">
                    <a:pos x="2456" y="402"/>
                  </a:cxn>
                  <a:cxn ang="0">
                    <a:pos x="2507" y="372"/>
                  </a:cxn>
                  <a:cxn ang="0">
                    <a:pos x="2558" y="344"/>
                  </a:cxn>
                  <a:cxn ang="0">
                    <a:pos x="2609" y="316"/>
                  </a:cxn>
                  <a:cxn ang="0">
                    <a:pos x="2661" y="289"/>
                  </a:cxn>
                  <a:cxn ang="0">
                    <a:pos x="2712" y="264"/>
                  </a:cxn>
                  <a:cxn ang="0">
                    <a:pos x="2763" y="240"/>
                  </a:cxn>
                  <a:cxn ang="0">
                    <a:pos x="2814" y="217"/>
                  </a:cxn>
                  <a:cxn ang="0">
                    <a:pos x="2866" y="196"/>
                  </a:cxn>
                  <a:cxn ang="0">
                    <a:pos x="2917" y="176"/>
                  </a:cxn>
                  <a:cxn ang="0">
                    <a:pos x="2968" y="158"/>
                  </a:cxn>
                  <a:cxn ang="0">
                    <a:pos x="3019" y="141"/>
                  </a:cxn>
                  <a:cxn ang="0">
                    <a:pos x="3071" y="124"/>
                  </a:cxn>
                  <a:cxn ang="0">
                    <a:pos x="3122" y="110"/>
                  </a:cxn>
                </a:cxnLst>
                <a:rect l="0" t="0" r="r" b="b"/>
                <a:pathLst>
                  <a:path w="3150" h="747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4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8"/>
                    </a:lnTo>
                    <a:lnTo>
                      <a:pt x="291" y="8"/>
                    </a:lnTo>
                    <a:lnTo>
                      <a:pt x="295" y="8"/>
                    </a:lnTo>
                    <a:lnTo>
                      <a:pt x="299" y="9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9"/>
                    </a:lnTo>
                    <a:lnTo>
                      <a:pt x="315" y="10"/>
                    </a:lnTo>
                    <a:lnTo>
                      <a:pt x="319" y="10"/>
                    </a:lnTo>
                    <a:lnTo>
                      <a:pt x="323" y="11"/>
                    </a:lnTo>
                    <a:lnTo>
                      <a:pt x="327" y="12"/>
                    </a:lnTo>
                    <a:lnTo>
                      <a:pt x="331" y="13"/>
                    </a:lnTo>
                    <a:lnTo>
                      <a:pt x="335" y="13"/>
                    </a:lnTo>
                    <a:lnTo>
                      <a:pt x="339" y="14"/>
                    </a:lnTo>
                    <a:lnTo>
                      <a:pt x="342" y="15"/>
                    </a:lnTo>
                    <a:lnTo>
                      <a:pt x="346" y="15"/>
                    </a:lnTo>
                    <a:lnTo>
                      <a:pt x="350" y="16"/>
                    </a:lnTo>
                    <a:lnTo>
                      <a:pt x="354" y="16"/>
                    </a:lnTo>
                    <a:lnTo>
                      <a:pt x="358" y="17"/>
                    </a:lnTo>
                    <a:lnTo>
                      <a:pt x="362" y="18"/>
                    </a:lnTo>
                    <a:lnTo>
                      <a:pt x="366" y="17"/>
                    </a:lnTo>
                    <a:lnTo>
                      <a:pt x="370" y="18"/>
                    </a:lnTo>
                    <a:lnTo>
                      <a:pt x="374" y="21"/>
                    </a:lnTo>
                    <a:lnTo>
                      <a:pt x="378" y="20"/>
                    </a:lnTo>
                    <a:lnTo>
                      <a:pt x="382" y="21"/>
                    </a:lnTo>
                    <a:lnTo>
                      <a:pt x="386" y="22"/>
                    </a:lnTo>
                    <a:lnTo>
                      <a:pt x="390" y="22"/>
                    </a:lnTo>
                    <a:lnTo>
                      <a:pt x="394" y="24"/>
                    </a:lnTo>
                    <a:lnTo>
                      <a:pt x="398" y="24"/>
                    </a:lnTo>
                    <a:lnTo>
                      <a:pt x="402" y="24"/>
                    </a:lnTo>
                    <a:lnTo>
                      <a:pt x="406" y="25"/>
                    </a:lnTo>
                    <a:lnTo>
                      <a:pt x="410" y="27"/>
                    </a:lnTo>
                    <a:lnTo>
                      <a:pt x="413" y="28"/>
                    </a:lnTo>
                    <a:lnTo>
                      <a:pt x="417" y="28"/>
                    </a:lnTo>
                    <a:lnTo>
                      <a:pt x="421" y="29"/>
                    </a:lnTo>
                    <a:lnTo>
                      <a:pt x="425" y="30"/>
                    </a:lnTo>
                    <a:lnTo>
                      <a:pt x="429" y="31"/>
                    </a:lnTo>
                    <a:lnTo>
                      <a:pt x="433" y="33"/>
                    </a:lnTo>
                    <a:lnTo>
                      <a:pt x="437" y="34"/>
                    </a:lnTo>
                    <a:lnTo>
                      <a:pt x="441" y="35"/>
                    </a:lnTo>
                    <a:lnTo>
                      <a:pt x="445" y="36"/>
                    </a:lnTo>
                    <a:lnTo>
                      <a:pt x="449" y="36"/>
                    </a:lnTo>
                    <a:lnTo>
                      <a:pt x="453" y="37"/>
                    </a:lnTo>
                    <a:lnTo>
                      <a:pt x="457" y="39"/>
                    </a:lnTo>
                    <a:lnTo>
                      <a:pt x="461" y="41"/>
                    </a:lnTo>
                    <a:lnTo>
                      <a:pt x="465" y="42"/>
                    </a:lnTo>
                    <a:lnTo>
                      <a:pt x="469" y="43"/>
                    </a:lnTo>
                    <a:lnTo>
                      <a:pt x="473" y="44"/>
                    </a:lnTo>
                    <a:lnTo>
                      <a:pt x="477" y="46"/>
                    </a:lnTo>
                    <a:lnTo>
                      <a:pt x="480" y="46"/>
                    </a:lnTo>
                    <a:lnTo>
                      <a:pt x="484" y="47"/>
                    </a:lnTo>
                    <a:lnTo>
                      <a:pt x="488" y="50"/>
                    </a:lnTo>
                    <a:lnTo>
                      <a:pt x="492" y="52"/>
                    </a:lnTo>
                    <a:lnTo>
                      <a:pt x="496" y="52"/>
                    </a:lnTo>
                    <a:lnTo>
                      <a:pt x="500" y="55"/>
                    </a:lnTo>
                    <a:lnTo>
                      <a:pt x="504" y="55"/>
                    </a:lnTo>
                    <a:lnTo>
                      <a:pt x="508" y="58"/>
                    </a:lnTo>
                    <a:lnTo>
                      <a:pt x="512" y="57"/>
                    </a:lnTo>
                    <a:lnTo>
                      <a:pt x="516" y="61"/>
                    </a:lnTo>
                    <a:lnTo>
                      <a:pt x="520" y="61"/>
                    </a:lnTo>
                    <a:lnTo>
                      <a:pt x="524" y="64"/>
                    </a:lnTo>
                    <a:lnTo>
                      <a:pt x="528" y="66"/>
                    </a:lnTo>
                    <a:lnTo>
                      <a:pt x="532" y="67"/>
                    </a:lnTo>
                    <a:lnTo>
                      <a:pt x="536" y="68"/>
                    </a:lnTo>
                    <a:lnTo>
                      <a:pt x="540" y="70"/>
                    </a:lnTo>
                    <a:lnTo>
                      <a:pt x="544" y="72"/>
                    </a:lnTo>
                    <a:lnTo>
                      <a:pt x="547" y="73"/>
                    </a:lnTo>
                    <a:lnTo>
                      <a:pt x="551" y="75"/>
                    </a:lnTo>
                    <a:lnTo>
                      <a:pt x="555" y="78"/>
                    </a:lnTo>
                    <a:lnTo>
                      <a:pt x="559" y="80"/>
                    </a:lnTo>
                    <a:lnTo>
                      <a:pt x="563" y="83"/>
                    </a:lnTo>
                    <a:lnTo>
                      <a:pt x="567" y="83"/>
                    </a:lnTo>
                    <a:lnTo>
                      <a:pt x="571" y="85"/>
                    </a:lnTo>
                    <a:lnTo>
                      <a:pt x="575" y="87"/>
                    </a:lnTo>
                    <a:lnTo>
                      <a:pt x="579" y="89"/>
                    </a:lnTo>
                    <a:lnTo>
                      <a:pt x="583" y="91"/>
                    </a:lnTo>
                    <a:lnTo>
                      <a:pt x="587" y="93"/>
                    </a:lnTo>
                    <a:lnTo>
                      <a:pt x="591" y="96"/>
                    </a:lnTo>
                    <a:lnTo>
                      <a:pt x="595" y="97"/>
                    </a:lnTo>
                    <a:lnTo>
                      <a:pt x="599" y="98"/>
                    </a:lnTo>
                    <a:lnTo>
                      <a:pt x="603" y="101"/>
                    </a:lnTo>
                    <a:lnTo>
                      <a:pt x="607" y="104"/>
                    </a:lnTo>
                    <a:lnTo>
                      <a:pt x="611" y="107"/>
                    </a:lnTo>
                    <a:lnTo>
                      <a:pt x="615" y="106"/>
                    </a:lnTo>
                    <a:lnTo>
                      <a:pt x="618" y="111"/>
                    </a:lnTo>
                    <a:lnTo>
                      <a:pt x="622" y="113"/>
                    </a:lnTo>
                    <a:lnTo>
                      <a:pt x="626" y="115"/>
                    </a:lnTo>
                    <a:lnTo>
                      <a:pt x="630" y="118"/>
                    </a:lnTo>
                    <a:lnTo>
                      <a:pt x="634" y="119"/>
                    </a:lnTo>
                    <a:lnTo>
                      <a:pt x="638" y="121"/>
                    </a:lnTo>
                    <a:lnTo>
                      <a:pt x="642" y="123"/>
                    </a:lnTo>
                    <a:lnTo>
                      <a:pt x="646" y="126"/>
                    </a:lnTo>
                    <a:lnTo>
                      <a:pt x="650" y="128"/>
                    </a:lnTo>
                    <a:lnTo>
                      <a:pt x="654" y="130"/>
                    </a:lnTo>
                    <a:lnTo>
                      <a:pt x="658" y="134"/>
                    </a:lnTo>
                    <a:lnTo>
                      <a:pt x="662" y="137"/>
                    </a:lnTo>
                    <a:lnTo>
                      <a:pt x="666" y="138"/>
                    </a:lnTo>
                    <a:lnTo>
                      <a:pt x="670" y="143"/>
                    </a:lnTo>
                    <a:lnTo>
                      <a:pt x="674" y="143"/>
                    </a:lnTo>
                    <a:lnTo>
                      <a:pt x="678" y="146"/>
                    </a:lnTo>
                    <a:lnTo>
                      <a:pt x="682" y="149"/>
                    </a:lnTo>
                    <a:lnTo>
                      <a:pt x="685" y="152"/>
                    </a:lnTo>
                    <a:lnTo>
                      <a:pt x="689" y="155"/>
                    </a:lnTo>
                    <a:lnTo>
                      <a:pt x="693" y="157"/>
                    </a:lnTo>
                    <a:lnTo>
                      <a:pt x="697" y="158"/>
                    </a:lnTo>
                    <a:lnTo>
                      <a:pt x="701" y="164"/>
                    </a:lnTo>
                    <a:lnTo>
                      <a:pt x="705" y="165"/>
                    </a:lnTo>
                    <a:lnTo>
                      <a:pt x="709" y="167"/>
                    </a:lnTo>
                    <a:lnTo>
                      <a:pt x="713" y="170"/>
                    </a:lnTo>
                    <a:lnTo>
                      <a:pt x="717" y="172"/>
                    </a:lnTo>
                    <a:lnTo>
                      <a:pt x="721" y="177"/>
                    </a:lnTo>
                    <a:lnTo>
                      <a:pt x="725" y="180"/>
                    </a:lnTo>
                    <a:lnTo>
                      <a:pt x="729" y="182"/>
                    </a:lnTo>
                    <a:lnTo>
                      <a:pt x="733" y="186"/>
                    </a:lnTo>
                    <a:lnTo>
                      <a:pt x="737" y="187"/>
                    </a:lnTo>
                    <a:lnTo>
                      <a:pt x="741" y="191"/>
                    </a:lnTo>
                    <a:lnTo>
                      <a:pt x="745" y="193"/>
                    </a:lnTo>
                    <a:lnTo>
                      <a:pt x="749" y="195"/>
                    </a:lnTo>
                    <a:lnTo>
                      <a:pt x="753" y="200"/>
                    </a:lnTo>
                    <a:lnTo>
                      <a:pt x="756" y="202"/>
                    </a:lnTo>
                    <a:lnTo>
                      <a:pt x="760" y="205"/>
                    </a:lnTo>
                    <a:lnTo>
                      <a:pt x="764" y="208"/>
                    </a:lnTo>
                    <a:lnTo>
                      <a:pt x="768" y="211"/>
                    </a:lnTo>
                    <a:lnTo>
                      <a:pt x="772" y="213"/>
                    </a:lnTo>
                    <a:lnTo>
                      <a:pt x="776" y="217"/>
                    </a:lnTo>
                    <a:lnTo>
                      <a:pt x="780" y="220"/>
                    </a:lnTo>
                    <a:lnTo>
                      <a:pt x="784" y="224"/>
                    </a:lnTo>
                    <a:lnTo>
                      <a:pt x="788" y="226"/>
                    </a:lnTo>
                    <a:lnTo>
                      <a:pt x="792" y="229"/>
                    </a:lnTo>
                    <a:lnTo>
                      <a:pt x="796" y="233"/>
                    </a:lnTo>
                    <a:lnTo>
                      <a:pt x="800" y="237"/>
                    </a:lnTo>
                    <a:lnTo>
                      <a:pt x="804" y="240"/>
                    </a:lnTo>
                    <a:lnTo>
                      <a:pt x="808" y="243"/>
                    </a:lnTo>
                    <a:lnTo>
                      <a:pt x="812" y="245"/>
                    </a:lnTo>
                    <a:lnTo>
                      <a:pt x="816" y="248"/>
                    </a:lnTo>
                    <a:lnTo>
                      <a:pt x="820" y="252"/>
                    </a:lnTo>
                    <a:lnTo>
                      <a:pt x="823" y="254"/>
                    </a:lnTo>
                    <a:lnTo>
                      <a:pt x="827" y="259"/>
                    </a:lnTo>
                    <a:lnTo>
                      <a:pt x="831" y="262"/>
                    </a:lnTo>
                    <a:lnTo>
                      <a:pt x="835" y="266"/>
                    </a:lnTo>
                    <a:lnTo>
                      <a:pt x="839" y="270"/>
                    </a:lnTo>
                    <a:lnTo>
                      <a:pt x="843" y="272"/>
                    </a:lnTo>
                    <a:lnTo>
                      <a:pt x="847" y="276"/>
                    </a:lnTo>
                    <a:lnTo>
                      <a:pt x="851" y="280"/>
                    </a:lnTo>
                    <a:lnTo>
                      <a:pt x="855" y="283"/>
                    </a:lnTo>
                    <a:lnTo>
                      <a:pt x="859" y="286"/>
                    </a:lnTo>
                    <a:lnTo>
                      <a:pt x="863" y="290"/>
                    </a:lnTo>
                    <a:lnTo>
                      <a:pt x="867" y="292"/>
                    </a:lnTo>
                    <a:lnTo>
                      <a:pt x="871" y="296"/>
                    </a:lnTo>
                    <a:lnTo>
                      <a:pt x="875" y="299"/>
                    </a:lnTo>
                    <a:lnTo>
                      <a:pt x="879" y="302"/>
                    </a:lnTo>
                    <a:lnTo>
                      <a:pt x="883" y="306"/>
                    </a:lnTo>
                    <a:lnTo>
                      <a:pt x="887" y="310"/>
                    </a:lnTo>
                    <a:lnTo>
                      <a:pt x="890" y="314"/>
                    </a:lnTo>
                    <a:lnTo>
                      <a:pt x="894" y="316"/>
                    </a:lnTo>
                    <a:lnTo>
                      <a:pt x="898" y="321"/>
                    </a:lnTo>
                    <a:lnTo>
                      <a:pt x="902" y="325"/>
                    </a:lnTo>
                    <a:lnTo>
                      <a:pt x="906" y="326"/>
                    </a:lnTo>
                    <a:lnTo>
                      <a:pt x="910" y="330"/>
                    </a:lnTo>
                    <a:lnTo>
                      <a:pt x="914" y="334"/>
                    </a:lnTo>
                    <a:lnTo>
                      <a:pt x="918" y="337"/>
                    </a:lnTo>
                    <a:lnTo>
                      <a:pt x="922" y="341"/>
                    </a:lnTo>
                    <a:lnTo>
                      <a:pt x="926" y="344"/>
                    </a:lnTo>
                    <a:lnTo>
                      <a:pt x="930" y="347"/>
                    </a:lnTo>
                    <a:lnTo>
                      <a:pt x="934" y="351"/>
                    </a:lnTo>
                    <a:lnTo>
                      <a:pt x="938" y="354"/>
                    </a:lnTo>
                    <a:lnTo>
                      <a:pt x="942" y="357"/>
                    </a:lnTo>
                    <a:lnTo>
                      <a:pt x="946" y="361"/>
                    </a:lnTo>
                    <a:lnTo>
                      <a:pt x="950" y="365"/>
                    </a:lnTo>
                    <a:lnTo>
                      <a:pt x="954" y="367"/>
                    </a:lnTo>
                    <a:lnTo>
                      <a:pt x="958" y="372"/>
                    </a:lnTo>
                    <a:lnTo>
                      <a:pt x="961" y="375"/>
                    </a:lnTo>
                    <a:lnTo>
                      <a:pt x="965" y="378"/>
                    </a:lnTo>
                    <a:lnTo>
                      <a:pt x="969" y="382"/>
                    </a:lnTo>
                    <a:lnTo>
                      <a:pt x="973" y="386"/>
                    </a:lnTo>
                    <a:lnTo>
                      <a:pt x="977" y="389"/>
                    </a:lnTo>
                    <a:lnTo>
                      <a:pt x="981" y="393"/>
                    </a:lnTo>
                    <a:lnTo>
                      <a:pt x="985" y="395"/>
                    </a:lnTo>
                    <a:lnTo>
                      <a:pt x="989" y="400"/>
                    </a:lnTo>
                    <a:lnTo>
                      <a:pt x="993" y="402"/>
                    </a:lnTo>
                    <a:lnTo>
                      <a:pt x="997" y="406"/>
                    </a:lnTo>
                    <a:lnTo>
                      <a:pt x="1001" y="410"/>
                    </a:lnTo>
                    <a:lnTo>
                      <a:pt x="1005" y="413"/>
                    </a:lnTo>
                    <a:lnTo>
                      <a:pt x="1009" y="417"/>
                    </a:lnTo>
                    <a:lnTo>
                      <a:pt x="1013" y="421"/>
                    </a:lnTo>
                    <a:lnTo>
                      <a:pt x="1017" y="423"/>
                    </a:lnTo>
                    <a:lnTo>
                      <a:pt x="1021" y="427"/>
                    </a:lnTo>
                    <a:lnTo>
                      <a:pt x="1025" y="430"/>
                    </a:lnTo>
                    <a:lnTo>
                      <a:pt x="1028" y="434"/>
                    </a:lnTo>
                    <a:lnTo>
                      <a:pt x="1032" y="438"/>
                    </a:lnTo>
                    <a:lnTo>
                      <a:pt x="1036" y="441"/>
                    </a:lnTo>
                    <a:lnTo>
                      <a:pt x="1040" y="444"/>
                    </a:lnTo>
                    <a:lnTo>
                      <a:pt x="1044" y="448"/>
                    </a:lnTo>
                    <a:lnTo>
                      <a:pt x="1048" y="452"/>
                    </a:lnTo>
                    <a:lnTo>
                      <a:pt x="1052" y="454"/>
                    </a:lnTo>
                    <a:lnTo>
                      <a:pt x="1056" y="459"/>
                    </a:lnTo>
                    <a:lnTo>
                      <a:pt x="1060" y="461"/>
                    </a:lnTo>
                    <a:lnTo>
                      <a:pt x="1064" y="463"/>
                    </a:lnTo>
                    <a:lnTo>
                      <a:pt x="1068" y="468"/>
                    </a:lnTo>
                    <a:lnTo>
                      <a:pt x="1072" y="472"/>
                    </a:lnTo>
                    <a:lnTo>
                      <a:pt x="1076" y="476"/>
                    </a:lnTo>
                    <a:lnTo>
                      <a:pt x="1080" y="478"/>
                    </a:lnTo>
                    <a:lnTo>
                      <a:pt x="1084" y="481"/>
                    </a:lnTo>
                    <a:lnTo>
                      <a:pt x="1088" y="486"/>
                    </a:lnTo>
                    <a:lnTo>
                      <a:pt x="1092" y="489"/>
                    </a:lnTo>
                    <a:lnTo>
                      <a:pt x="1095" y="491"/>
                    </a:lnTo>
                    <a:lnTo>
                      <a:pt x="1099" y="494"/>
                    </a:lnTo>
                    <a:lnTo>
                      <a:pt x="1103" y="498"/>
                    </a:lnTo>
                    <a:lnTo>
                      <a:pt x="1107" y="501"/>
                    </a:lnTo>
                    <a:lnTo>
                      <a:pt x="1111" y="504"/>
                    </a:lnTo>
                    <a:lnTo>
                      <a:pt x="1115" y="508"/>
                    </a:lnTo>
                    <a:lnTo>
                      <a:pt x="1119" y="510"/>
                    </a:lnTo>
                    <a:lnTo>
                      <a:pt x="1123" y="514"/>
                    </a:lnTo>
                    <a:lnTo>
                      <a:pt x="1127" y="518"/>
                    </a:lnTo>
                    <a:lnTo>
                      <a:pt x="1131" y="520"/>
                    </a:lnTo>
                    <a:lnTo>
                      <a:pt x="1135" y="523"/>
                    </a:lnTo>
                    <a:lnTo>
                      <a:pt x="1139" y="528"/>
                    </a:lnTo>
                    <a:lnTo>
                      <a:pt x="1143" y="528"/>
                    </a:lnTo>
                    <a:lnTo>
                      <a:pt x="1147" y="534"/>
                    </a:lnTo>
                    <a:lnTo>
                      <a:pt x="1151" y="537"/>
                    </a:lnTo>
                    <a:lnTo>
                      <a:pt x="1155" y="539"/>
                    </a:lnTo>
                    <a:lnTo>
                      <a:pt x="1159" y="542"/>
                    </a:lnTo>
                    <a:lnTo>
                      <a:pt x="1163" y="545"/>
                    </a:lnTo>
                    <a:lnTo>
                      <a:pt x="1166" y="549"/>
                    </a:lnTo>
                    <a:lnTo>
                      <a:pt x="1170" y="550"/>
                    </a:lnTo>
                    <a:lnTo>
                      <a:pt x="1174" y="555"/>
                    </a:lnTo>
                    <a:lnTo>
                      <a:pt x="1178" y="558"/>
                    </a:lnTo>
                    <a:lnTo>
                      <a:pt x="1182" y="561"/>
                    </a:lnTo>
                    <a:lnTo>
                      <a:pt x="1186" y="565"/>
                    </a:lnTo>
                    <a:lnTo>
                      <a:pt x="1190" y="566"/>
                    </a:lnTo>
                    <a:lnTo>
                      <a:pt x="1194" y="571"/>
                    </a:lnTo>
                    <a:lnTo>
                      <a:pt x="1198" y="573"/>
                    </a:lnTo>
                    <a:lnTo>
                      <a:pt x="1202" y="577"/>
                    </a:lnTo>
                    <a:lnTo>
                      <a:pt x="1206" y="578"/>
                    </a:lnTo>
                    <a:lnTo>
                      <a:pt x="1210" y="582"/>
                    </a:lnTo>
                    <a:lnTo>
                      <a:pt x="1214" y="584"/>
                    </a:lnTo>
                    <a:lnTo>
                      <a:pt x="1218" y="588"/>
                    </a:lnTo>
                    <a:lnTo>
                      <a:pt x="1222" y="588"/>
                    </a:lnTo>
                    <a:lnTo>
                      <a:pt x="1226" y="593"/>
                    </a:lnTo>
                    <a:lnTo>
                      <a:pt x="1230" y="596"/>
                    </a:lnTo>
                    <a:lnTo>
                      <a:pt x="1233" y="598"/>
                    </a:lnTo>
                    <a:lnTo>
                      <a:pt x="1237" y="601"/>
                    </a:lnTo>
                    <a:lnTo>
                      <a:pt x="1241" y="603"/>
                    </a:lnTo>
                    <a:lnTo>
                      <a:pt x="1245" y="606"/>
                    </a:lnTo>
                    <a:lnTo>
                      <a:pt x="1249" y="609"/>
                    </a:lnTo>
                    <a:lnTo>
                      <a:pt x="1253" y="612"/>
                    </a:lnTo>
                    <a:lnTo>
                      <a:pt x="1257" y="614"/>
                    </a:lnTo>
                    <a:lnTo>
                      <a:pt x="1261" y="616"/>
                    </a:lnTo>
                    <a:lnTo>
                      <a:pt x="1265" y="619"/>
                    </a:lnTo>
                    <a:lnTo>
                      <a:pt x="1269" y="621"/>
                    </a:lnTo>
                    <a:lnTo>
                      <a:pt x="1273" y="624"/>
                    </a:lnTo>
                    <a:lnTo>
                      <a:pt x="1277" y="627"/>
                    </a:lnTo>
                    <a:lnTo>
                      <a:pt x="1281" y="629"/>
                    </a:lnTo>
                    <a:lnTo>
                      <a:pt x="1285" y="631"/>
                    </a:lnTo>
                    <a:lnTo>
                      <a:pt x="1289" y="634"/>
                    </a:lnTo>
                    <a:lnTo>
                      <a:pt x="1293" y="635"/>
                    </a:lnTo>
                    <a:lnTo>
                      <a:pt x="1297" y="638"/>
                    </a:lnTo>
                    <a:lnTo>
                      <a:pt x="1301" y="642"/>
                    </a:lnTo>
                    <a:lnTo>
                      <a:pt x="1304" y="644"/>
                    </a:lnTo>
                    <a:lnTo>
                      <a:pt x="1308" y="647"/>
                    </a:lnTo>
                    <a:lnTo>
                      <a:pt x="1312" y="647"/>
                    </a:lnTo>
                    <a:lnTo>
                      <a:pt x="1316" y="650"/>
                    </a:lnTo>
                    <a:lnTo>
                      <a:pt x="1320" y="654"/>
                    </a:lnTo>
                    <a:lnTo>
                      <a:pt x="1324" y="654"/>
                    </a:lnTo>
                    <a:lnTo>
                      <a:pt x="1328" y="657"/>
                    </a:lnTo>
                    <a:lnTo>
                      <a:pt x="1332" y="659"/>
                    </a:lnTo>
                    <a:lnTo>
                      <a:pt x="1336" y="661"/>
                    </a:lnTo>
                    <a:lnTo>
                      <a:pt x="1340" y="662"/>
                    </a:lnTo>
                    <a:lnTo>
                      <a:pt x="1344" y="665"/>
                    </a:lnTo>
                    <a:lnTo>
                      <a:pt x="1348" y="668"/>
                    </a:lnTo>
                    <a:lnTo>
                      <a:pt x="1352" y="670"/>
                    </a:lnTo>
                    <a:lnTo>
                      <a:pt x="1356" y="671"/>
                    </a:lnTo>
                    <a:lnTo>
                      <a:pt x="1360" y="674"/>
                    </a:lnTo>
                    <a:lnTo>
                      <a:pt x="1364" y="675"/>
                    </a:lnTo>
                    <a:lnTo>
                      <a:pt x="1368" y="677"/>
                    </a:lnTo>
                    <a:lnTo>
                      <a:pt x="1371" y="681"/>
                    </a:lnTo>
                    <a:lnTo>
                      <a:pt x="1375" y="682"/>
                    </a:lnTo>
                    <a:lnTo>
                      <a:pt x="1379" y="682"/>
                    </a:lnTo>
                    <a:lnTo>
                      <a:pt x="1383" y="684"/>
                    </a:lnTo>
                    <a:lnTo>
                      <a:pt x="1387" y="689"/>
                    </a:lnTo>
                    <a:lnTo>
                      <a:pt x="1391" y="691"/>
                    </a:lnTo>
                    <a:lnTo>
                      <a:pt x="1395" y="690"/>
                    </a:lnTo>
                    <a:lnTo>
                      <a:pt x="1399" y="691"/>
                    </a:lnTo>
                    <a:lnTo>
                      <a:pt x="1403" y="694"/>
                    </a:lnTo>
                    <a:lnTo>
                      <a:pt x="1407" y="695"/>
                    </a:lnTo>
                    <a:lnTo>
                      <a:pt x="1411" y="698"/>
                    </a:lnTo>
                    <a:lnTo>
                      <a:pt x="1415" y="700"/>
                    </a:lnTo>
                    <a:lnTo>
                      <a:pt x="1419" y="700"/>
                    </a:lnTo>
                    <a:lnTo>
                      <a:pt x="1423" y="703"/>
                    </a:lnTo>
                    <a:lnTo>
                      <a:pt x="1427" y="705"/>
                    </a:lnTo>
                    <a:lnTo>
                      <a:pt x="1431" y="705"/>
                    </a:lnTo>
                    <a:lnTo>
                      <a:pt x="1435" y="707"/>
                    </a:lnTo>
                    <a:lnTo>
                      <a:pt x="1438" y="707"/>
                    </a:lnTo>
                    <a:lnTo>
                      <a:pt x="1442" y="710"/>
                    </a:lnTo>
                    <a:lnTo>
                      <a:pt x="1446" y="710"/>
                    </a:lnTo>
                    <a:lnTo>
                      <a:pt x="1450" y="712"/>
                    </a:lnTo>
                    <a:lnTo>
                      <a:pt x="1454" y="713"/>
                    </a:lnTo>
                    <a:lnTo>
                      <a:pt x="1458" y="716"/>
                    </a:lnTo>
                    <a:lnTo>
                      <a:pt x="1462" y="716"/>
                    </a:lnTo>
                    <a:lnTo>
                      <a:pt x="1466" y="717"/>
                    </a:lnTo>
                    <a:lnTo>
                      <a:pt x="1470" y="720"/>
                    </a:lnTo>
                    <a:lnTo>
                      <a:pt x="1474" y="718"/>
                    </a:lnTo>
                    <a:lnTo>
                      <a:pt x="1478" y="721"/>
                    </a:lnTo>
                    <a:lnTo>
                      <a:pt x="1482" y="723"/>
                    </a:lnTo>
                    <a:lnTo>
                      <a:pt x="1486" y="724"/>
                    </a:lnTo>
                    <a:lnTo>
                      <a:pt x="1490" y="725"/>
                    </a:lnTo>
                    <a:lnTo>
                      <a:pt x="1494" y="726"/>
                    </a:lnTo>
                    <a:lnTo>
                      <a:pt x="1498" y="727"/>
                    </a:lnTo>
                    <a:lnTo>
                      <a:pt x="1502" y="728"/>
                    </a:lnTo>
                    <a:lnTo>
                      <a:pt x="1506" y="728"/>
                    </a:lnTo>
                    <a:lnTo>
                      <a:pt x="1509" y="728"/>
                    </a:lnTo>
                    <a:lnTo>
                      <a:pt x="1513" y="730"/>
                    </a:lnTo>
                    <a:lnTo>
                      <a:pt x="1517" y="732"/>
                    </a:lnTo>
                    <a:lnTo>
                      <a:pt x="1521" y="732"/>
                    </a:lnTo>
                    <a:lnTo>
                      <a:pt x="1525" y="734"/>
                    </a:lnTo>
                    <a:lnTo>
                      <a:pt x="1529" y="734"/>
                    </a:lnTo>
                    <a:lnTo>
                      <a:pt x="1533" y="734"/>
                    </a:lnTo>
                    <a:lnTo>
                      <a:pt x="1537" y="734"/>
                    </a:lnTo>
                    <a:lnTo>
                      <a:pt x="1541" y="737"/>
                    </a:lnTo>
                    <a:lnTo>
                      <a:pt x="1545" y="737"/>
                    </a:lnTo>
                    <a:lnTo>
                      <a:pt x="1549" y="739"/>
                    </a:lnTo>
                    <a:lnTo>
                      <a:pt x="1553" y="739"/>
                    </a:lnTo>
                    <a:lnTo>
                      <a:pt x="1557" y="739"/>
                    </a:lnTo>
                    <a:lnTo>
                      <a:pt x="1561" y="740"/>
                    </a:lnTo>
                    <a:lnTo>
                      <a:pt x="1565" y="741"/>
                    </a:lnTo>
                    <a:lnTo>
                      <a:pt x="1569" y="740"/>
                    </a:lnTo>
                    <a:lnTo>
                      <a:pt x="1573" y="742"/>
                    </a:lnTo>
                    <a:lnTo>
                      <a:pt x="1576" y="741"/>
                    </a:lnTo>
                    <a:lnTo>
                      <a:pt x="1580" y="742"/>
                    </a:lnTo>
                    <a:lnTo>
                      <a:pt x="1584" y="743"/>
                    </a:lnTo>
                    <a:lnTo>
                      <a:pt x="1588" y="743"/>
                    </a:lnTo>
                    <a:lnTo>
                      <a:pt x="1592" y="744"/>
                    </a:lnTo>
                    <a:lnTo>
                      <a:pt x="1596" y="743"/>
                    </a:lnTo>
                    <a:lnTo>
                      <a:pt x="1600" y="744"/>
                    </a:lnTo>
                    <a:lnTo>
                      <a:pt x="1604" y="745"/>
                    </a:lnTo>
                    <a:lnTo>
                      <a:pt x="1608" y="744"/>
                    </a:lnTo>
                    <a:lnTo>
                      <a:pt x="1612" y="745"/>
                    </a:lnTo>
                    <a:lnTo>
                      <a:pt x="1616" y="745"/>
                    </a:lnTo>
                    <a:lnTo>
                      <a:pt x="1620" y="745"/>
                    </a:lnTo>
                    <a:lnTo>
                      <a:pt x="1624" y="745"/>
                    </a:lnTo>
                    <a:lnTo>
                      <a:pt x="1628" y="746"/>
                    </a:lnTo>
                    <a:lnTo>
                      <a:pt x="1632" y="746"/>
                    </a:lnTo>
                    <a:lnTo>
                      <a:pt x="1636" y="747"/>
                    </a:lnTo>
                    <a:lnTo>
                      <a:pt x="1640" y="746"/>
                    </a:lnTo>
                    <a:lnTo>
                      <a:pt x="1643" y="746"/>
                    </a:lnTo>
                    <a:lnTo>
                      <a:pt x="1647" y="745"/>
                    </a:lnTo>
                    <a:lnTo>
                      <a:pt x="1651" y="747"/>
                    </a:lnTo>
                    <a:lnTo>
                      <a:pt x="1655" y="746"/>
                    </a:lnTo>
                    <a:lnTo>
                      <a:pt x="1659" y="747"/>
                    </a:lnTo>
                    <a:lnTo>
                      <a:pt x="1663" y="746"/>
                    </a:lnTo>
                    <a:lnTo>
                      <a:pt x="1667" y="747"/>
                    </a:lnTo>
                    <a:lnTo>
                      <a:pt x="1671" y="745"/>
                    </a:lnTo>
                    <a:lnTo>
                      <a:pt x="1675" y="744"/>
                    </a:lnTo>
                    <a:lnTo>
                      <a:pt x="1679" y="747"/>
                    </a:lnTo>
                    <a:lnTo>
                      <a:pt x="1683" y="745"/>
                    </a:lnTo>
                    <a:lnTo>
                      <a:pt x="1687" y="744"/>
                    </a:lnTo>
                    <a:lnTo>
                      <a:pt x="1691" y="744"/>
                    </a:lnTo>
                    <a:lnTo>
                      <a:pt x="1695" y="744"/>
                    </a:lnTo>
                    <a:lnTo>
                      <a:pt x="1699" y="745"/>
                    </a:lnTo>
                    <a:lnTo>
                      <a:pt x="1703" y="744"/>
                    </a:lnTo>
                    <a:lnTo>
                      <a:pt x="1707" y="744"/>
                    </a:lnTo>
                    <a:lnTo>
                      <a:pt x="1711" y="743"/>
                    </a:lnTo>
                    <a:lnTo>
                      <a:pt x="1714" y="742"/>
                    </a:lnTo>
                    <a:lnTo>
                      <a:pt x="1718" y="743"/>
                    </a:lnTo>
                    <a:lnTo>
                      <a:pt x="1722" y="741"/>
                    </a:lnTo>
                    <a:lnTo>
                      <a:pt x="1726" y="741"/>
                    </a:lnTo>
                    <a:lnTo>
                      <a:pt x="1730" y="740"/>
                    </a:lnTo>
                    <a:lnTo>
                      <a:pt x="1734" y="741"/>
                    </a:lnTo>
                    <a:lnTo>
                      <a:pt x="1738" y="740"/>
                    </a:lnTo>
                    <a:lnTo>
                      <a:pt x="1742" y="739"/>
                    </a:lnTo>
                    <a:lnTo>
                      <a:pt x="1746" y="737"/>
                    </a:lnTo>
                    <a:lnTo>
                      <a:pt x="1750" y="738"/>
                    </a:lnTo>
                    <a:lnTo>
                      <a:pt x="1754" y="738"/>
                    </a:lnTo>
                    <a:lnTo>
                      <a:pt x="1758" y="736"/>
                    </a:lnTo>
                    <a:lnTo>
                      <a:pt x="1762" y="735"/>
                    </a:lnTo>
                    <a:lnTo>
                      <a:pt x="1766" y="736"/>
                    </a:lnTo>
                    <a:lnTo>
                      <a:pt x="1770" y="735"/>
                    </a:lnTo>
                    <a:lnTo>
                      <a:pt x="1774" y="734"/>
                    </a:lnTo>
                    <a:lnTo>
                      <a:pt x="1778" y="733"/>
                    </a:lnTo>
                    <a:lnTo>
                      <a:pt x="1781" y="733"/>
                    </a:lnTo>
                    <a:lnTo>
                      <a:pt x="1785" y="731"/>
                    </a:lnTo>
                    <a:lnTo>
                      <a:pt x="1789" y="729"/>
                    </a:lnTo>
                    <a:lnTo>
                      <a:pt x="1793" y="728"/>
                    </a:lnTo>
                    <a:lnTo>
                      <a:pt x="1797" y="730"/>
                    </a:lnTo>
                    <a:lnTo>
                      <a:pt x="1801" y="728"/>
                    </a:lnTo>
                    <a:lnTo>
                      <a:pt x="1805" y="727"/>
                    </a:lnTo>
                    <a:lnTo>
                      <a:pt x="1809" y="726"/>
                    </a:lnTo>
                    <a:lnTo>
                      <a:pt x="1813" y="727"/>
                    </a:lnTo>
                    <a:lnTo>
                      <a:pt x="1817" y="724"/>
                    </a:lnTo>
                    <a:lnTo>
                      <a:pt x="1821" y="723"/>
                    </a:lnTo>
                    <a:lnTo>
                      <a:pt x="1825" y="723"/>
                    </a:lnTo>
                    <a:lnTo>
                      <a:pt x="1829" y="721"/>
                    </a:lnTo>
                    <a:lnTo>
                      <a:pt x="1833" y="720"/>
                    </a:lnTo>
                    <a:lnTo>
                      <a:pt x="1837" y="719"/>
                    </a:lnTo>
                    <a:lnTo>
                      <a:pt x="1841" y="718"/>
                    </a:lnTo>
                    <a:lnTo>
                      <a:pt x="1845" y="716"/>
                    </a:lnTo>
                    <a:lnTo>
                      <a:pt x="1848" y="715"/>
                    </a:lnTo>
                    <a:lnTo>
                      <a:pt x="1852" y="714"/>
                    </a:lnTo>
                    <a:lnTo>
                      <a:pt x="1856" y="713"/>
                    </a:lnTo>
                    <a:lnTo>
                      <a:pt x="1860" y="712"/>
                    </a:lnTo>
                    <a:lnTo>
                      <a:pt x="1864" y="711"/>
                    </a:lnTo>
                    <a:lnTo>
                      <a:pt x="1868" y="710"/>
                    </a:lnTo>
                    <a:lnTo>
                      <a:pt x="1872" y="707"/>
                    </a:lnTo>
                    <a:lnTo>
                      <a:pt x="1876" y="706"/>
                    </a:lnTo>
                    <a:lnTo>
                      <a:pt x="1880" y="705"/>
                    </a:lnTo>
                    <a:lnTo>
                      <a:pt x="1884" y="703"/>
                    </a:lnTo>
                    <a:lnTo>
                      <a:pt x="1888" y="702"/>
                    </a:lnTo>
                    <a:lnTo>
                      <a:pt x="1892" y="700"/>
                    </a:lnTo>
                    <a:lnTo>
                      <a:pt x="1896" y="699"/>
                    </a:lnTo>
                    <a:lnTo>
                      <a:pt x="1900" y="699"/>
                    </a:lnTo>
                    <a:lnTo>
                      <a:pt x="1904" y="698"/>
                    </a:lnTo>
                    <a:lnTo>
                      <a:pt x="1908" y="696"/>
                    </a:lnTo>
                    <a:lnTo>
                      <a:pt x="1912" y="695"/>
                    </a:lnTo>
                    <a:lnTo>
                      <a:pt x="1916" y="691"/>
                    </a:lnTo>
                    <a:lnTo>
                      <a:pt x="1919" y="691"/>
                    </a:lnTo>
                    <a:lnTo>
                      <a:pt x="1923" y="690"/>
                    </a:lnTo>
                    <a:lnTo>
                      <a:pt x="1927" y="689"/>
                    </a:lnTo>
                    <a:lnTo>
                      <a:pt x="1931" y="685"/>
                    </a:lnTo>
                    <a:lnTo>
                      <a:pt x="1935" y="684"/>
                    </a:lnTo>
                    <a:lnTo>
                      <a:pt x="1939" y="683"/>
                    </a:lnTo>
                    <a:lnTo>
                      <a:pt x="1943" y="682"/>
                    </a:lnTo>
                    <a:lnTo>
                      <a:pt x="1947" y="678"/>
                    </a:lnTo>
                    <a:lnTo>
                      <a:pt x="1951" y="679"/>
                    </a:lnTo>
                    <a:lnTo>
                      <a:pt x="1955" y="676"/>
                    </a:lnTo>
                    <a:lnTo>
                      <a:pt x="1959" y="674"/>
                    </a:lnTo>
                    <a:lnTo>
                      <a:pt x="1963" y="673"/>
                    </a:lnTo>
                    <a:lnTo>
                      <a:pt x="1967" y="671"/>
                    </a:lnTo>
                    <a:lnTo>
                      <a:pt x="1971" y="669"/>
                    </a:lnTo>
                    <a:lnTo>
                      <a:pt x="1975" y="669"/>
                    </a:lnTo>
                    <a:lnTo>
                      <a:pt x="1979" y="667"/>
                    </a:lnTo>
                    <a:lnTo>
                      <a:pt x="1983" y="664"/>
                    </a:lnTo>
                    <a:lnTo>
                      <a:pt x="1986" y="662"/>
                    </a:lnTo>
                    <a:lnTo>
                      <a:pt x="1990" y="663"/>
                    </a:lnTo>
                    <a:lnTo>
                      <a:pt x="1994" y="659"/>
                    </a:lnTo>
                    <a:lnTo>
                      <a:pt x="1998" y="658"/>
                    </a:lnTo>
                    <a:lnTo>
                      <a:pt x="2002" y="655"/>
                    </a:lnTo>
                    <a:lnTo>
                      <a:pt x="2006" y="654"/>
                    </a:lnTo>
                    <a:lnTo>
                      <a:pt x="2010" y="651"/>
                    </a:lnTo>
                    <a:lnTo>
                      <a:pt x="2014" y="650"/>
                    </a:lnTo>
                    <a:lnTo>
                      <a:pt x="2018" y="649"/>
                    </a:lnTo>
                    <a:lnTo>
                      <a:pt x="2022" y="647"/>
                    </a:lnTo>
                    <a:lnTo>
                      <a:pt x="2026" y="645"/>
                    </a:lnTo>
                    <a:lnTo>
                      <a:pt x="2030" y="643"/>
                    </a:lnTo>
                    <a:lnTo>
                      <a:pt x="2034" y="639"/>
                    </a:lnTo>
                    <a:lnTo>
                      <a:pt x="2038" y="640"/>
                    </a:lnTo>
                    <a:lnTo>
                      <a:pt x="2042" y="637"/>
                    </a:lnTo>
                    <a:lnTo>
                      <a:pt x="2046" y="633"/>
                    </a:lnTo>
                    <a:lnTo>
                      <a:pt x="2050" y="632"/>
                    </a:lnTo>
                    <a:lnTo>
                      <a:pt x="2054" y="632"/>
                    </a:lnTo>
                    <a:lnTo>
                      <a:pt x="2057" y="630"/>
                    </a:lnTo>
                    <a:lnTo>
                      <a:pt x="2061" y="627"/>
                    </a:lnTo>
                    <a:lnTo>
                      <a:pt x="2065" y="626"/>
                    </a:lnTo>
                    <a:lnTo>
                      <a:pt x="2069" y="622"/>
                    </a:lnTo>
                    <a:lnTo>
                      <a:pt x="2073" y="621"/>
                    </a:lnTo>
                    <a:lnTo>
                      <a:pt x="2077" y="619"/>
                    </a:lnTo>
                    <a:lnTo>
                      <a:pt x="2081" y="616"/>
                    </a:lnTo>
                    <a:lnTo>
                      <a:pt x="2085" y="616"/>
                    </a:lnTo>
                    <a:lnTo>
                      <a:pt x="2089" y="613"/>
                    </a:lnTo>
                    <a:lnTo>
                      <a:pt x="2093" y="610"/>
                    </a:lnTo>
                    <a:lnTo>
                      <a:pt x="2097" y="609"/>
                    </a:lnTo>
                    <a:lnTo>
                      <a:pt x="2101" y="608"/>
                    </a:lnTo>
                    <a:lnTo>
                      <a:pt x="2105" y="603"/>
                    </a:lnTo>
                    <a:lnTo>
                      <a:pt x="2109" y="602"/>
                    </a:lnTo>
                    <a:lnTo>
                      <a:pt x="2113" y="601"/>
                    </a:lnTo>
                    <a:lnTo>
                      <a:pt x="2117" y="599"/>
                    </a:lnTo>
                    <a:lnTo>
                      <a:pt x="2121" y="597"/>
                    </a:lnTo>
                    <a:lnTo>
                      <a:pt x="2124" y="594"/>
                    </a:lnTo>
                    <a:lnTo>
                      <a:pt x="2128" y="592"/>
                    </a:lnTo>
                    <a:lnTo>
                      <a:pt x="2132" y="589"/>
                    </a:lnTo>
                    <a:lnTo>
                      <a:pt x="2136" y="587"/>
                    </a:lnTo>
                    <a:lnTo>
                      <a:pt x="2140" y="586"/>
                    </a:lnTo>
                    <a:lnTo>
                      <a:pt x="2144" y="585"/>
                    </a:lnTo>
                    <a:lnTo>
                      <a:pt x="2148" y="581"/>
                    </a:lnTo>
                    <a:lnTo>
                      <a:pt x="2152" y="580"/>
                    </a:lnTo>
                    <a:lnTo>
                      <a:pt x="2156" y="576"/>
                    </a:lnTo>
                    <a:lnTo>
                      <a:pt x="2160" y="575"/>
                    </a:lnTo>
                    <a:lnTo>
                      <a:pt x="2164" y="573"/>
                    </a:lnTo>
                    <a:lnTo>
                      <a:pt x="2168" y="570"/>
                    </a:lnTo>
                    <a:lnTo>
                      <a:pt x="2172" y="568"/>
                    </a:lnTo>
                    <a:lnTo>
                      <a:pt x="2176" y="565"/>
                    </a:lnTo>
                    <a:lnTo>
                      <a:pt x="2180" y="564"/>
                    </a:lnTo>
                    <a:lnTo>
                      <a:pt x="2184" y="561"/>
                    </a:lnTo>
                    <a:lnTo>
                      <a:pt x="2188" y="558"/>
                    </a:lnTo>
                    <a:lnTo>
                      <a:pt x="2191" y="557"/>
                    </a:lnTo>
                    <a:lnTo>
                      <a:pt x="2195" y="554"/>
                    </a:lnTo>
                    <a:lnTo>
                      <a:pt x="2199" y="552"/>
                    </a:lnTo>
                    <a:lnTo>
                      <a:pt x="2203" y="550"/>
                    </a:lnTo>
                    <a:lnTo>
                      <a:pt x="2207" y="548"/>
                    </a:lnTo>
                    <a:lnTo>
                      <a:pt x="2211" y="545"/>
                    </a:lnTo>
                    <a:lnTo>
                      <a:pt x="2215" y="544"/>
                    </a:lnTo>
                    <a:lnTo>
                      <a:pt x="2219" y="542"/>
                    </a:lnTo>
                    <a:lnTo>
                      <a:pt x="2223" y="538"/>
                    </a:lnTo>
                    <a:lnTo>
                      <a:pt x="2227" y="537"/>
                    </a:lnTo>
                    <a:lnTo>
                      <a:pt x="2231" y="535"/>
                    </a:lnTo>
                    <a:lnTo>
                      <a:pt x="2235" y="532"/>
                    </a:lnTo>
                    <a:lnTo>
                      <a:pt x="2239" y="529"/>
                    </a:lnTo>
                    <a:lnTo>
                      <a:pt x="2243" y="526"/>
                    </a:lnTo>
                    <a:lnTo>
                      <a:pt x="2247" y="525"/>
                    </a:lnTo>
                    <a:lnTo>
                      <a:pt x="2251" y="523"/>
                    </a:lnTo>
                    <a:lnTo>
                      <a:pt x="2255" y="520"/>
                    </a:lnTo>
                    <a:lnTo>
                      <a:pt x="2259" y="517"/>
                    </a:lnTo>
                    <a:lnTo>
                      <a:pt x="2262" y="515"/>
                    </a:lnTo>
                    <a:lnTo>
                      <a:pt x="2266" y="513"/>
                    </a:lnTo>
                    <a:lnTo>
                      <a:pt x="2270" y="511"/>
                    </a:lnTo>
                    <a:lnTo>
                      <a:pt x="2274" y="508"/>
                    </a:lnTo>
                    <a:lnTo>
                      <a:pt x="2278" y="506"/>
                    </a:lnTo>
                    <a:lnTo>
                      <a:pt x="2282" y="503"/>
                    </a:lnTo>
                    <a:lnTo>
                      <a:pt x="2286" y="503"/>
                    </a:lnTo>
                    <a:lnTo>
                      <a:pt x="2290" y="500"/>
                    </a:lnTo>
                    <a:lnTo>
                      <a:pt x="2294" y="497"/>
                    </a:lnTo>
                    <a:lnTo>
                      <a:pt x="2298" y="495"/>
                    </a:lnTo>
                    <a:lnTo>
                      <a:pt x="2302" y="494"/>
                    </a:lnTo>
                    <a:lnTo>
                      <a:pt x="2306" y="491"/>
                    </a:lnTo>
                    <a:lnTo>
                      <a:pt x="2310" y="488"/>
                    </a:lnTo>
                    <a:lnTo>
                      <a:pt x="2314" y="485"/>
                    </a:lnTo>
                    <a:lnTo>
                      <a:pt x="2318" y="483"/>
                    </a:lnTo>
                    <a:lnTo>
                      <a:pt x="2322" y="481"/>
                    </a:lnTo>
                    <a:lnTo>
                      <a:pt x="2326" y="479"/>
                    </a:lnTo>
                    <a:lnTo>
                      <a:pt x="2329" y="476"/>
                    </a:lnTo>
                    <a:lnTo>
                      <a:pt x="2333" y="473"/>
                    </a:lnTo>
                    <a:lnTo>
                      <a:pt x="2337" y="472"/>
                    </a:lnTo>
                    <a:lnTo>
                      <a:pt x="2341" y="469"/>
                    </a:lnTo>
                    <a:lnTo>
                      <a:pt x="2345" y="468"/>
                    </a:lnTo>
                    <a:lnTo>
                      <a:pt x="2349" y="465"/>
                    </a:lnTo>
                    <a:lnTo>
                      <a:pt x="2353" y="462"/>
                    </a:lnTo>
                    <a:lnTo>
                      <a:pt x="2357" y="460"/>
                    </a:lnTo>
                    <a:lnTo>
                      <a:pt x="2361" y="458"/>
                    </a:lnTo>
                    <a:lnTo>
                      <a:pt x="2365" y="456"/>
                    </a:lnTo>
                    <a:lnTo>
                      <a:pt x="2369" y="453"/>
                    </a:lnTo>
                    <a:lnTo>
                      <a:pt x="2373" y="451"/>
                    </a:lnTo>
                    <a:lnTo>
                      <a:pt x="2377" y="448"/>
                    </a:lnTo>
                    <a:lnTo>
                      <a:pt x="2381" y="446"/>
                    </a:lnTo>
                    <a:lnTo>
                      <a:pt x="2385" y="444"/>
                    </a:lnTo>
                    <a:lnTo>
                      <a:pt x="2389" y="441"/>
                    </a:lnTo>
                    <a:lnTo>
                      <a:pt x="2393" y="439"/>
                    </a:lnTo>
                    <a:lnTo>
                      <a:pt x="2396" y="436"/>
                    </a:lnTo>
                    <a:lnTo>
                      <a:pt x="2400" y="434"/>
                    </a:lnTo>
                    <a:lnTo>
                      <a:pt x="2404" y="432"/>
                    </a:lnTo>
                    <a:lnTo>
                      <a:pt x="2408" y="430"/>
                    </a:lnTo>
                    <a:lnTo>
                      <a:pt x="2412" y="428"/>
                    </a:lnTo>
                    <a:lnTo>
                      <a:pt x="2416" y="426"/>
                    </a:lnTo>
                    <a:lnTo>
                      <a:pt x="2420" y="423"/>
                    </a:lnTo>
                    <a:lnTo>
                      <a:pt x="2424" y="420"/>
                    </a:lnTo>
                    <a:lnTo>
                      <a:pt x="2428" y="418"/>
                    </a:lnTo>
                    <a:lnTo>
                      <a:pt x="2432" y="417"/>
                    </a:lnTo>
                    <a:lnTo>
                      <a:pt x="2436" y="413"/>
                    </a:lnTo>
                    <a:lnTo>
                      <a:pt x="2440" y="412"/>
                    </a:lnTo>
                    <a:lnTo>
                      <a:pt x="2444" y="408"/>
                    </a:lnTo>
                    <a:lnTo>
                      <a:pt x="2448" y="405"/>
                    </a:lnTo>
                    <a:lnTo>
                      <a:pt x="2452" y="406"/>
                    </a:lnTo>
                    <a:lnTo>
                      <a:pt x="2456" y="402"/>
                    </a:lnTo>
                    <a:lnTo>
                      <a:pt x="2460" y="401"/>
                    </a:lnTo>
                    <a:lnTo>
                      <a:pt x="2464" y="398"/>
                    </a:lnTo>
                    <a:lnTo>
                      <a:pt x="2467" y="395"/>
                    </a:lnTo>
                    <a:lnTo>
                      <a:pt x="2471" y="393"/>
                    </a:lnTo>
                    <a:lnTo>
                      <a:pt x="2475" y="390"/>
                    </a:lnTo>
                    <a:lnTo>
                      <a:pt x="2479" y="389"/>
                    </a:lnTo>
                    <a:lnTo>
                      <a:pt x="2483" y="385"/>
                    </a:lnTo>
                    <a:lnTo>
                      <a:pt x="2487" y="383"/>
                    </a:lnTo>
                    <a:lnTo>
                      <a:pt x="2491" y="380"/>
                    </a:lnTo>
                    <a:lnTo>
                      <a:pt x="2495" y="379"/>
                    </a:lnTo>
                    <a:lnTo>
                      <a:pt x="2499" y="378"/>
                    </a:lnTo>
                    <a:lnTo>
                      <a:pt x="2503" y="376"/>
                    </a:lnTo>
                    <a:lnTo>
                      <a:pt x="2507" y="372"/>
                    </a:lnTo>
                    <a:lnTo>
                      <a:pt x="2511" y="371"/>
                    </a:lnTo>
                    <a:lnTo>
                      <a:pt x="2515" y="367"/>
                    </a:lnTo>
                    <a:lnTo>
                      <a:pt x="2519" y="365"/>
                    </a:lnTo>
                    <a:lnTo>
                      <a:pt x="2523" y="364"/>
                    </a:lnTo>
                    <a:lnTo>
                      <a:pt x="2527" y="362"/>
                    </a:lnTo>
                    <a:lnTo>
                      <a:pt x="2531" y="358"/>
                    </a:lnTo>
                    <a:lnTo>
                      <a:pt x="2534" y="357"/>
                    </a:lnTo>
                    <a:lnTo>
                      <a:pt x="2538" y="354"/>
                    </a:lnTo>
                    <a:lnTo>
                      <a:pt x="2542" y="352"/>
                    </a:lnTo>
                    <a:lnTo>
                      <a:pt x="2546" y="351"/>
                    </a:lnTo>
                    <a:lnTo>
                      <a:pt x="2550" y="349"/>
                    </a:lnTo>
                    <a:lnTo>
                      <a:pt x="2554" y="347"/>
                    </a:lnTo>
                    <a:lnTo>
                      <a:pt x="2558" y="344"/>
                    </a:lnTo>
                    <a:lnTo>
                      <a:pt x="2562" y="343"/>
                    </a:lnTo>
                    <a:lnTo>
                      <a:pt x="2566" y="339"/>
                    </a:lnTo>
                    <a:lnTo>
                      <a:pt x="2570" y="338"/>
                    </a:lnTo>
                    <a:lnTo>
                      <a:pt x="2574" y="335"/>
                    </a:lnTo>
                    <a:lnTo>
                      <a:pt x="2578" y="333"/>
                    </a:lnTo>
                    <a:lnTo>
                      <a:pt x="2582" y="331"/>
                    </a:lnTo>
                    <a:lnTo>
                      <a:pt x="2586" y="328"/>
                    </a:lnTo>
                    <a:lnTo>
                      <a:pt x="2590" y="328"/>
                    </a:lnTo>
                    <a:lnTo>
                      <a:pt x="2594" y="325"/>
                    </a:lnTo>
                    <a:lnTo>
                      <a:pt x="2598" y="324"/>
                    </a:lnTo>
                    <a:lnTo>
                      <a:pt x="2602" y="321"/>
                    </a:lnTo>
                    <a:lnTo>
                      <a:pt x="2605" y="317"/>
                    </a:lnTo>
                    <a:lnTo>
                      <a:pt x="2609" y="316"/>
                    </a:lnTo>
                    <a:lnTo>
                      <a:pt x="2613" y="315"/>
                    </a:lnTo>
                    <a:lnTo>
                      <a:pt x="2617" y="312"/>
                    </a:lnTo>
                    <a:lnTo>
                      <a:pt x="2621" y="311"/>
                    </a:lnTo>
                    <a:lnTo>
                      <a:pt x="2625" y="308"/>
                    </a:lnTo>
                    <a:lnTo>
                      <a:pt x="2629" y="306"/>
                    </a:lnTo>
                    <a:lnTo>
                      <a:pt x="2633" y="303"/>
                    </a:lnTo>
                    <a:lnTo>
                      <a:pt x="2637" y="303"/>
                    </a:lnTo>
                    <a:lnTo>
                      <a:pt x="2641" y="299"/>
                    </a:lnTo>
                    <a:lnTo>
                      <a:pt x="2645" y="297"/>
                    </a:lnTo>
                    <a:lnTo>
                      <a:pt x="2649" y="296"/>
                    </a:lnTo>
                    <a:lnTo>
                      <a:pt x="2653" y="294"/>
                    </a:lnTo>
                    <a:lnTo>
                      <a:pt x="2657" y="291"/>
                    </a:lnTo>
                    <a:lnTo>
                      <a:pt x="2661" y="289"/>
                    </a:lnTo>
                    <a:lnTo>
                      <a:pt x="2665" y="287"/>
                    </a:lnTo>
                    <a:lnTo>
                      <a:pt x="2669" y="285"/>
                    </a:lnTo>
                    <a:lnTo>
                      <a:pt x="2672" y="283"/>
                    </a:lnTo>
                    <a:lnTo>
                      <a:pt x="2676" y="282"/>
                    </a:lnTo>
                    <a:lnTo>
                      <a:pt x="2680" y="280"/>
                    </a:lnTo>
                    <a:lnTo>
                      <a:pt x="2684" y="278"/>
                    </a:lnTo>
                    <a:lnTo>
                      <a:pt x="2688" y="275"/>
                    </a:lnTo>
                    <a:lnTo>
                      <a:pt x="2692" y="273"/>
                    </a:lnTo>
                    <a:lnTo>
                      <a:pt x="2696" y="273"/>
                    </a:lnTo>
                    <a:lnTo>
                      <a:pt x="2700" y="269"/>
                    </a:lnTo>
                    <a:lnTo>
                      <a:pt x="2704" y="267"/>
                    </a:lnTo>
                    <a:lnTo>
                      <a:pt x="2708" y="267"/>
                    </a:lnTo>
                    <a:lnTo>
                      <a:pt x="2712" y="264"/>
                    </a:lnTo>
                    <a:lnTo>
                      <a:pt x="2716" y="263"/>
                    </a:lnTo>
                    <a:lnTo>
                      <a:pt x="2720" y="260"/>
                    </a:lnTo>
                    <a:lnTo>
                      <a:pt x="2724" y="259"/>
                    </a:lnTo>
                    <a:lnTo>
                      <a:pt x="2728" y="256"/>
                    </a:lnTo>
                    <a:lnTo>
                      <a:pt x="2732" y="254"/>
                    </a:lnTo>
                    <a:lnTo>
                      <a:pt x="2736" y="254"/>
                    </a:lnTo>
                    <a:lnTo>
                      <a:pt x="2739" y="252"/>
                    </a:lnTo>
                    <a:lnTo>
                      <a:pt x="2743" y="249"/>
                    </a:lnTo>
                    <a:lnTo>
                      <a:pt x="2747" y="248"/>
                    </a:lnTo>
                    <a:lnTo>
                      <a:pt x="2751" y="246"/>
                    </a:lnTo>
                    <a:lnTo>
                      <a:pt x="2755" y="244"/>
                    </a:lnTo>
                    <a:lnTo>
                      <a:pt x="2759" y="240"/>
                    </a:lnTo>
                    <a:lnTo>
                      <a:pt x="2763" y="240"/>
                    </a:lnTo>
                    <a:lnTo>
                      <a:pt x="2767" y="238"/>
                    </a:lnTo>
                    <a:lnTo>
                      <a:pt x="2771" y="237"/>
                    </a:lnTo>
                    <a:lnTo>
                      <a:pt x="2775" y="235"/>
                    </a:lnTo>
                    <a:lnTo>
                      <a:pt x="2779" y="233"/>
                    </a:lnTo>
                    <a:lnTo>
                      <a:pt x="2783" y="231"/>
                    </a:lnTo>
                    <a:lnTo>
                      <a:pt x="2787" y="228"/>
                    </a:lnTo>
                    <a:lnTo>
                      <a:pt x="2791" y="228"/>
                    </a:lnTo>
                    <a:lnTo>
                      <a:pt x="2795" y="225"/>
                    </a:lnTo>
                    <a:lnTo>
                      <a:pt x="2799" y="224"/>
                    </a:lnTo>
                    <a:lnTo>
                      <a:pt x="2803" y="222"/>
                    </a:lnTo>
                    <a:lnTo>
                      <a:pt x="2807" y="221"/>
                    </a:lnTo>
                    <a:lnTo>
                      <a:pt x="2810" y="217"/>
                    </a:lnTo>
                    <a:lnTo>
                      <a:pt x="2814" y="217"/>
                    </a:lnTo>
                    <a:lnTo>
                      <a:pt x="2818" y="216"/>
                    </a:lnTo>
                    <a:lnTo>
                      <a:pt x="2822" y="214"/>
                    </a:lnTo>
                    <a:lnTo>
                      <a:pt x="2826" y="212"/>
                    </a:lnTo>
                    <a:lnTo>
                      <a:pt x="2830" y="211"/>
                    </a:lnTo>
                    <a:lnTo>
                      <a:pt x="2834" y="209"/>
                    </a:lnTo>
                    <a:lnTo>
                      <a:pt x="2838" y="207"/>
                    </a:lnTo>
                    <a:lnTo>
                      <a:pt x="2842" y="205"/>
                    </a:lnTo>
                    <a:lnTo>
                      <a:pt x="2846" y="204"/>
                    </a:lnTo>
                    <a:lnTo>
                      <a:pt x="2850" y="202"/>
                    </a:lnTo>
                    <a:lnTo>
                      <a:pt x="2854" y="201"/>
                    </a:lnTo>
                    <a:lnTo>
                      <a:pt x="2858" y="198"/>
                    </a:lnTo>
                    <a:lnTo>
                      <a:pt x="2862" y="197"/>
                    </a:lnTo>
                    <a:lnTo>
                      <a:pt x="2866" y="196"/>
                    </a:lnTo>
                    <a:lnTo>
                      <a:pt x="2870" y="194"/>
                    </a:lnTo>
                    <a:lnTo>
                      <a:pt x="2874" y="193"/>
                    </a:lnTo>
                    <a:lnTo>
                      <a:pt x="2877" y="191"/>
                    </a:lnTo>
                    <a:lnTo>
                      <a:pt x="2881" y="189"/>
                    </a:lnTo>
                    <a:lnTo>
                      <a:pt x="2885" y="188"/>
                    </a:lnTo>
                    <a:lnTo>
                      <a:pt x="2889" y="186"/>
                    </a:lnTo>
                    <a:lnTo>
                      <a:pt x="2893" y="185"/>
                    </a:lnTo>
                    <a:lnTo>
                      <a:pt x="2897" y="183"/>
                    </a:lnTo>
                    <a:lnTo>
                      <a:pt x="2901" y="182"/>
                    </a:lnTo>
                    <a:lnTo>
                      <a:pt x="2905" y="180"/>
                    </a:lnTo>
                    <a:lnTo>
                      <a:pt x="2909" y="179"/>
                    </a:lnTo>
                    <a:lnTo>
                      <a:pt x="2913" y="178"/>
                    </a:lnTo>
                    <a:lnTo>
                      <a:pt x="2917" y="176"/>
                    </a:lnTo>
                    <a:lnTo>
                      <a:pt x="2921" y="174"/>
                    </a:lnTo>
                    <a:lnTo>
                      <a:pt x="2925" y="173"/>
                    </a:lnTo>
                    <a:lnTo>
                      <a:pt x="2929" y="172"/>
                    </a:lnTo>
                    <a:lnTo>
                      <a:pt x="2933" y="169"/>
                    </a:lnTo>
                    <a:lnTo>
                      <a:pt x="2937" y="168"/>
                    </a:lnTo>
                    <a:lnTo>
                      <a:pt x="2941" y="166"/>
                    </a:lnTo>
                    <a:lnTo>
                      <a:pt x="2944" y="166"/>
                    </a:lnTo>
                    <a:lnTo>
                      <a:pt x="2948" y="164"/>
                    </a:lnTo>
                    <a:lnTo>
                      <a:pt x="2952" y="163"/>
                    </a:lnTo>
                    <a:lnTo>
                      <a:pt x="2956" y="161"/>
                    </a:lnTo>
                    <a:lnTo>
                      <a:pt x="2960" y="159"/>
                    </a:lnTo>
                    <a:lnTo>
                      <a:pt x="2964" y="158"/>
                    </a:lnTo>
                    <a:lnTo>
                      <a:pt x="2968" y="158"/>
                    </a:lnTo>
                    <a:lnTo>
                      <a:pt x="2972" y="157"/>
                    </a:lnTo>
                    <a:lnTo>
                      <a:pt x="2976" y="154"/>
                    </a:lnTo>
                    <a:lnTo>
                      <a:pt x="2980" y="152"/>
                    </a:lnTo>
                    <a:lnTo>
                      <a:pt x="2984" y="152"/>
                    </a:lnTo>
                    <a:lnTo>
                      <a:pt x="2988" y="149"/>
                    </a:lnTo>
                    <a:lnTo>
                      <a:pt x="2992" y="150"/>
                    </a:lnTo>
                    <a:lnTo>
                      <a:pt x="2996" y="147"/>
                    </a:lnTo>
                    <a:lnTo>
                      <a:pt x="3000" y="147"/>
                    </a:lnTo>
                    <a:lnTo>
                      <a:pt x="3004" y="145"/>
                    </a:lnTo>
                    <a:lnTo>
                      <a:pt x="3008" y="143"/>
                    </a:lnTo>
                    <a:lnTo>
                      <a:pt x="3012" y="142"/>
                    </a:lnTo>
                    <a:lnTo>
                      <a:pt x="3015" y="141"/>
                    </a:lnTo>
                    <a:lnTo>
                      <a:pt x="3019" y="141"/>
                    </a:lnTo>
                    <a:lnTo>
                      <a:pt x="3023" y="138"/>
                    </a:lnTo>
                    <a:lnTo>
                      <a:pt x="3027" y="138"/>
                    </a:lnTo>
                    <a:lnTo>
                      <a:pt x="3031" y="135"/>
                    </a:lnTo>
                    <a:lnTo>
                      <a:pt x="3035" y="135"/>
                    </a:lnTo>
                    <a:lnTo>
                      <a:pt x="3039" y="134"/>
                    </a:lnTo>
                    <a:lnTo>
                      <a:pt x="3043" y="132"/>
                    </a:lnTo>
                    <a:lnTo>
                      <a:pt x="3047" y="131"/>
                    </a:lnTo>
                    <a:lnTo>
                      <a:pt x="3051" y="130"/>
                    </a:lnTo>
                    <a:lnTo>
                      <a:pt x="3055" y="128"/>
                    </a:lnTo>
                    <a:lnTo>
                      <a:pt x="3059" y="128"/>
                    </a:lnTo>
                    <a:lnTo>
                      <a:pt x="3063" y="128"/>
                    </a:lnTo>
                    <a:lnTo>
                      <a:pt x="3067" y="126"/>
                    </a:lnTo>
                    <a:lnTo>
                      <a:pt x="3071" y="124"/>
                    </a:lnTo>
                    <a:lnTo>
                      <a:pt x="3075" y="122"/>
                    </a:lnTo>
                    <a:lnTo>
                      <a:pt x="3079" y="121"/>
                    </a:lnTo>
                    <a:lnTo>
                      <a:pt x="3082" y="120"/>
                    </a:lnTo>
                    <a:lnTo>
                      <a:pt x="3086" y="120"/>
                    </a:lnTo>
                    <a:lnTo>
                      <a:pt x="3090" y="119"/>
                    </a:lnTo>
                    <a:lnTo>
                      <a:pt x="3094" y="118"/>
                    </a:lnTo>
                    <a:lnTo>
                      <a:pt x="3098" y="116"/>
                    </a:lnTo>
                    <a:lnTo>
                      <a:pt x="3102" y="115"/>
                    </a:lnTo>
                    <a:lnTo>
                      <a:pt x="3106" y="114"/>
                    </a:lnTo>
                    <a:lnTo>
                      <a:pt x="3110" y="114"/>
                    </a:lnTo>
                    <a:lnTo>
                      <a:pt x="3114" y="112"/>
                    </a:lnTo>
                    <a:lnTo>
                      <a:pt x="3118" y="110"/>
                    </a:lnTo>
                    <a:lnTo>
                      <a:pt x="3122" y="110"/>
                    </a:lnTo>
                    <a:lnTo>
                      <a:pt x="3126" y="109"/>
                    </a:lnTo>
                    <a:lnTo>
                      <a:pt x="3130" y="108"/>
                    </a:lnTo>
                    <a:lnTo>
                      <a:pt x="3134" y="106"/>
                    </a:lnTo>
                    <a:lnTo>
                      <a:pt x="3138" y="105"/>
                    </a:lnTo>
                    <a:lnTo>
                      <a:pt x="3142" y="105"/>
                    </a:lnTo>
                    <a:lnTo>
                      <a:pt x="3146" y="105"/>
                    </a:lnTo>
                    <a:lnTo>
                      <a:pt x="3150" y="10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7" name="Freeform 2769"/>
              <p:cNvSpPr>
                <a:spLocks/>
              </p:cNvSpPr>
              <p:nvPr/>
            </p:nvSpPr>
            <p:spPr bwMode="auto">
              <a:xfrm flipV="1">
                <a:off x="506" y="1257"/>
                <a:ext cx="1814" cy="664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5"/>
                  </a:cxn>
                  <a:cxn ang="0">
                    <a:pos x="252" y="8"/>
                  </a:cxn>
                  <a:cxn ang="0">
                    <a:pos x="303" y="15"/>
                  </a:cxn>
                  <a:cxn ang="0">
                    <a:pos x="354" y="26"/>
                  </a:cxn>
                  <a:cxn ang="0">
                    <a:pos x="406" y="43"/>
                  </a:cxn>
                  <a:cxn ang="0">
                    <a:pos x="457" y="65"/>
                  </a:cxn>
                  <a:cxn ang="0">
                    <a:pos x="508" y="93"/>
                  </a:cxn>
                  <a:cxn ang="0">
                    <a:pos x="559" y="129"/>
                  </a:cxn>
                  <a:cxn ang="0">
                    <a:pos x="611" y="170"/>
                  </a:cxn>
                  <a:cxn ang="0">
                    <a:pos x="662" y="219"/>
                  </a:cxn>
                  <a:cxn ang="0">
                    <a:pos x="713" y="274"/>
                  </a:cxn>
                  <a:cxn ang="0">
                    <a:pos x="764" y="333"/>
                  </a:cxn>
                  <a:cxn ang="0">
                    <a:pos x="816" y="398"/>
                  </a:cxn>
                  <a:cxn ang="0">
                    <a:pos x="867" y="464"/>
                  </a:cxn>
                  <a:cxn ang="0">
                    <a:pos x="918" y="533"/>
                  </a:cxn>
                  <a:cxn ang="0">
                    <a:pos x="969" y="602"/>
                  </a:cxn>
                  <a:cxn ang="0">
                    <a:pos x="1021" y="671"/>
                  </a:cxn>
                  <a:cxn ang="0">
                    <a:pos x="1072" y="741"/>
                  </a:cxn>
                  <a:cxn ang="0">
                    <a:pos x="1123" y="804"/>
                  </a:cxn>
                  <a:cxn ang="0">
                    <a:pos x="1174" y="868"/>
                  </a:cxn>
                  <a:cxn ang="0">
                    <a:pos x="1226" y="923"/>
                  </a:cxn>
                  <a:cxn ang="0">
                    <a:pos x="1277" y="976"/>
                  </a:cxn>
                  <a:cxn ang="0">
                    <a:pos x="1328" y="1021"/>
                  </a:cxn>
                  <a:cxn ang="0">
                    <a:pos x="1379" y="1061"/>
                  </a:cxn>
                  <a:cxn ang="0">
                    <a:pos x="1431" y="1092"/>
                  </a:cxn>
                  <a:cxn ang="0">
                    <a:pos x="1482" y="1118"/>
                  </a:cxn>
                  <a:cxn ang="0">
                    <a:pos x="1533" y="1136"/>
                  </a:cxn>
                  <a:cxn ang="0">
                    <a:pos x="1584" y="1145"/>
                  </a:cxn>
                  <a:cxn ang="0">
                    <a:pos x="1636" y="1151"/>
                  </a:cxn>
                  <a:cxn ang="0">
                    <a:pos x="1687" y="1148"/>
                  </a:cxn>
                  <a:cxn ang="0">
                    <a:pos x="1738" y="1138"/>
                  </a:cxn>
                  <a:cxn ang="0">
                    <a:pos x="1789" y="1122"/>
                  </a:cxn>
                  <a:cxn ang="0">
                    <a:pos x="1841" y="1101"/>
                  </a:cxn>
                  <a:cxn ang="0">
                    <a:pos x="1892" y="1077"/>
                  </a:cxn>
                  <a:cxn ang="0">
                    <a:pos x="1943" y="1045"/>
                  </a:cxn>
                  <a:cxn ang="0">
                    <a:pos x="1994" y="1010"/>
                  </a:cxn>
                  <a:cxn ang="0">
                    <a:pos x="2046" y="972"/>
                  </a:cxn>
                  <a:cxn ang="0">
                    <a:pos x="2097" y="932"/>
                  </a:cxn>
                  <a:cxn ang="0">
                    <a:pos x="2148" y="889"/>
                  </a:cxn>
                  <a:cxn ang="0">
                    <a:pos x="2199" y="845"/>
                  </a:cxn>
                  <a:cxn ang="0">
                    <a:pos x="2251" y="798"/>
                  </a:cxn>
                  <a:cxn ang="0">
                    <a:pos x="2302" y="751"/>
                  </a:cxn>
                  <a:cxn ang="0">
                    <a:pos x="2353" y="704"/>
                  </a:cxn>
                  <a:cxn ang="0">
                    <a:pos x="2404" y="658"/>
                  </a:cxn>
                  <a:cxn ang="0">
                    <a:pos x="2456" y="613"/>
                  </a:cxn>
                  <a:cxn ang="0">
                    <a:pos x="2507" y="569"/>
                  </a:cxn>
                  <a:cxn ang="0">
                    <a:pos x="2558" y="523"/>
                  </a:cxn>
                  <a:cxn ang="0">
                    <a:pos x="2609" y="482"/>
                  </a:cxn>
                  <a:cxn ang="0">
                    <a:pos x="2661" y="440"/>
                  </a:cxn>
                  <a:cxn ang="0">
                    <a:pos x="2712" y="400"/>
                  </a:cxn>
                  <a:cxn ang="0">
                    <a:pos x="2763" y="364"/>
                  </a:cxn>
                  <a:cxn ang="0">
                    <a:pos x="2814" y="330"/>
                  </a:cxn>
                  <a:cxn ang="0">
                    <a:pos x="2866" y="298"/>
                  </a:cxn>
                  <a:cxn ang="0">
                    <a:pos x="2917" y="267"/>
                  </a:cxn>
                  <a:cxn ang="0">
                    <a:pos x="2968" y="238"/>
                  </a:cxn>
                  <a:cxn ang="0">
                    <a:pos x="3019" y="212"/>
                  </a:cxn>
                  <a:cxn ang="0">
                    <a:pos x="3071" y="188"/>
                  </a:cxn>
                  <a:cxn ang="0">
                    <a:pos x="3122" y="166"/>
                  </a:cxn>
                </a:cxnLst>
                <a:rect l="0" t="0" r="r" b="b"/>
                <a:pathLst>
                  <a:path w="3150" h="1152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4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5"/>
                    </a:lnTo>
                    <a:lnTo>
                      <a:pt x="205" y="6"/>
                    </a:lnTo>
                    <a:lnTo>
                      <a:pt x="208" y="5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6"/>
                    </a:lnTo>
                    <a:lnTo>
                      <a:pt x="228" y="7"/>
                    </a:lnTo>
                    <a:lnTo>
                      <a:pt x="232" y="6"/>
                    </a:lnTo>
                    <a:lnTo>
                      <a:pt x="236" y="8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8"/>
                    </a:lnTo>
                    <a:lnTo>
                      <a:pt x="256" y="9"/>
                    </a:lnTo>
                    <a:lnTo>
                      <a:pt x="260" y="9"/>
                    </a:lnTo>
                    <a:lnTo>
                      <a:pt x="264" y="11"/>
                    </a:lnTo>
                    <a:lnTo>
                      <a:pt x="268" y="10"/>
                    </a:lnTo>
                    <a:lnTo>
                      <a:pt x="272" y="10"/>
                    </a:lnTo>
                    <a:lnTo>
                      <a:pt x="275" y="12"/>
                    </a:lnTo>
                    <a:lnTo>
                      <a:pt x="279" y="10"/>
                    </a:lnTo>
                    <a:lnTo>
                      <a:pt x="283" y="13"/>
                    </a:lnTo>
                    <a:lnTo>
                      <a:pt x="287" y="13"/>
                    </a:lnTo>
                    <a:lnTo>
                      <a:pt x="291" y="15"/>
                    </a:lnTo>
                    <a:lnTo>
                      <a:pt x="295" y="15"/>
                    </a:lnTo>
                    <a:lnTo>
                      <a:pt x="299" y="15"/>
                    </a:lnTo>
                    <a:lnTo>
                      <a:pt x="303" y="15"/>
                    </a:lnTo>
                    <a:lnTo>
                      <a:pt x="307" y="17"/>
                    </a:lnTo>
                    <a:lnTo>
                      <a:pt x="311" y="15"/>
                    </a:lnTo>
                    <a:lnTo>
                      <a:pt x="315" y="19"/>
                    </a:lnTo>
                    <a:lnTo>
                      <a:pt x="319" y="18"/>
                    </a:lnTo>
                    <a:lnTo>
                      <a:pt x="323" y="19"/>
                    </a:lnTo>
                    <a:lnTo>
                      <a:pt x="327" y="20"/>
                    </a:lnTo>
                    <a:lnTo>
                      <a:pt x="331" y="21"/>
                    </a:lnTo>
                    <a:lnTo>
                      <a:pt x="335" y="22"/>
                    </a:lnTo>
                    <a:lnTo>
                      <a:pt x="339" y="22"/>
                    </a:lnTo>
                    <a:lnTo>
                      <a:pt x="342" y="23"/>
                    </a:lnTo>
                    <a:lnTo>
                      <a:pt x="346" y="25"/>
                    </a:lnTo>
                    <a:lnTo>
                      <a:pt x="350" y="25"/>
                    </a:lnTo>
                    <a:lnTo>
                      <a:pt x="354" y="26"/>
                    </a:lnTo>
                    <a:lnTo>
                      <a:pt x="358" y="28"/>
                    </a:lnTo>
                    <a:lnTo>
                      <a:pt x="362" y="28"/>
                    </a:lnTo>
                    <a:lnTo>
                      <a:pt x="366" y="31"/>
                    </a:lnTo>
                    <a:lnTo>
                      <a:pt x="370" y="30"/>
                    </a:lnTo>
                    <a:lnTo>
                      <a:pt x="374" y="31"/>
                    </a:lnTo>
                    <a:lnTo>
                      <a:pt x="378" y="33"/>
                    </a:lnTo>
                    <a:lnTo>
                      <a:pt x="382" y="32"/>
                    </a:lnTo>
                    <a:lnTo>
                      <a:pt x="386" y="35"/>
                    </a:lnTo>
                    <a:lnTo>
                      <a:pt x="390" y="37"/>
                    </a:lnTo>
                    <a:lnTo>
                      <a:pt x="394" y="38"/>
                    </a:lnTo>
                    <a:lnTo>
                      <a:pt x="398" y="40"/>
                    </a:lnTo>
                    <a:lnTo>
                      <a:pt x="402" y="41"/>
                    </a:lnTo>
                    <a:lnTo>
                      <a:pt x="406" y="43"/>
                    </a:lnTo>
                    <a:lnTo>
                      <a:pt x="410" y="43"/>
                    </a:lnTo>
                    <a:lnTo>
                      <a:pt x="413" y="45"/>
                    </a:lnTo>
                    <a:lnTo>
                      <a:pt x="417" y="47"/>
                    </a:lnTo>
                    <a:lnTo>
                      <a:pt x="421" y="48"/>
                    </a:lnTo>
                    <a:lnTo>
                      <a:pt x="425" y="50"/>
                    </a:lnTo>
                    <a:lnTo>
                      <a:pt x="429" y="54"/>
                    </a:lnTo>
                    <a:lnTo>
                      <a:pt x="433" y="54"/>
                    </a:lnTo>
                    <a:lnTo>
                      <a:pt x="437" y="56"/>
                    </a:lnTo>
                    <a:lnTo>
                      <a:pt x="441" y="57"/>
                    </a:lnTo>
                    <a:lnTo>
                      <a:pt x="445" y="61"/>
                    </a:lnTo>
                    <a:lnTo>
                      <a:pt x="449" y="62"/>
                    </a:lnTo>
                    <a:lnTo>
                      <a:pt x="453" y="64"/>
                    </a:lnTo>
                    <a:lnTo>
                      <a:pt x="457" y="65"/>
                    </a:lnTo>
                    <a:lnTo>
                      <a:pt x="461" y="68"/>
                    </a:lnTo>
                    <a:lnTo>
                      <a:pt x="465" y="68"/>
                    </a:lnTo>
                    <a:lnTo>
                      <a:pt x="469" y="72"/>
                    </a:lnTo>
                    <a:lnTo>
                      <a:pt x="473" y="74"/>
                    </a:lnTo>
                    <a:lnTo>
                      <a:pt x="477" y="76"/>
                    </a:lnTo>
                    <a:lnTo>
                      <a:pt x="480" y="80"/>
                    </a:lnTo>
                    <a:lnTo>
                      <a:pt x="484" y="80"/>
                    </a:lnTo>
                    <a:lnTo>
                      <a:pt x="488" y="82"/>
                    </a:lnTo>
                    <a:lnTo>
                      <a:pt x="492" y="85"/>
                    </a:lnTo>
                    <a:lnTo>
                      <a:pt x="496" y="87"/>
                    </a:lnTo>
                    <a:lnTo>
                      <a:pt x="500" y="89"/>
                    </a:lnTo>
                    <a:lnTo>
                      <a:pt x="504" y="92"/>
                    </a:lnTo>
                    <a:lnTo>
                      <a:pt x="508" y="93"/>
                    </a:lnTo>
                    <a:lnTo>
                      <a:pt x="512" y="97"/>
                    </a:lnTo>
                    <a:lnTo>
                      <a:pt x="516" y="99"/>
                    </a:lnTo>
                    <a:lnTo>
                      <a:pt x="520" y="102"/>
                    </a:lnTo>
                    <a:lnTo>
                      <a:pt x="524" y="104"/>
                    </a:lnTo>
                    <a:lnTo>
                      <a:pt x="528" y="107"/>
                    </a:lnTo>
                    <a:lnTo>
                      <a:pt x="532" y="110"/>
                    </a:lnTo>
                    <a:lnTo>
                      <a:pt x="536" y="112"/>
                    </a:lnTo>
                    <a:lnTo>
                      <a:pt x="540" y="115"/>
                    </a:lnTo>
                    <a:lnTo>
                      <a:pt x="544" y="118"/>
                    </a:lnTo>
                    <a:lnTo>
                      <a:pt x="547" y="120"/>
                    </a:lnTo>
                    <a:lnTo>
                      <a:pt x="551" y="124"/>
                    </a:lnTo>
                    <a:lnTo>
                      <a:pt x="555" y="127"/>
                    </a:lnTo>
                    <a:lnTo>
                      <a:pt x="559" y="129"/>
                    </a:lnTo>
                    <a:lnTo>
                      <a:pt x="563" y="131"/>
                    </a:lnTo>
                    <a:lnTo>
                      <a:pt x="567" y="135"/>
                    </a:lnTo>
                    <a:lnTo>
                      <a:pt x="571" y="138"/>
                    </a:lnTo>
                    <a:lnTo>
                      <a:pt x="575" y="140"/>
                    </a:lnTo>
                    <a:lnTo>
                      <a:pt x="579" y="144"/>
                    </a:lnTo>
                    <a:lnTo>
                      <a:pt x="583" y="147"/>
                    </a:lnTo>
                    <a:lnTo>
                      <a:pt x="587" y="152"/>
                    </a:lnTo>
                    <a:lnTo>
                      <a:pt x="591" y="155"/>
                    </a:lnTo>
                    <a:lnTo>
                      <a:pt x="595" y="157"/>
                    </a:lnTo>
                    <a:lnTo>
                      <a:pt x="599" y="159"/>
                    </a:lnTo>
                    <a:lnTo>
                      <a:pt x="603" y="163"/>
                    </a:lnTo>
                    <a:lnTo>
                      <a:pt x="607" y="167"/>
                    </a:lnTo>
                    <a:lnTo>
                      <a:pt x="611" y="170"/>
                    </a:lnTo>
                    <a:lnTo>
                      <a:pt x="615" y="175"/>
                    </a:lnTo>
                    <a:lnTo>
                      <a:pt x="618" y="177"/>
                    </a:lnTo>
                    <a:lnTo>
                      <a:pt x="622" y="182"/>
                    </a:lnTo>
                    <a:lnTo>
                      <a:pt x="626" y="185"/>
                    </a:lnTo>
                    <a:lnTo>
                      <a:pt x="630" y="188"/>
                    </a:lnTo>
                    <a:lnTo>
                      <a:pt x="634" y="193"/>
                    </a:lnTo>
                    <a:lnTo>
                      <a:pt x="638" y="196"/>
                    </a:lnTo>
                    <a:lnTo>
                      <a:pt x="642" y="198"/>
                    </a:lnTo>
                    <a:lnTo>
                      <a:pt x="646" y="204"/>
                    </a:lnTo>
                    <a:lnTo>
                      <a:pt x="650" y="206"/>
                    </a:lnTo>
                    <a:lnTo>
                      <a:pt x="654" y="211"/>
                    </a:lnTo>
                    <a:lnTo>
                      <a:pt x="658" y="215"/>
                    </a:lnTo>
                    <a:lnTo>
                      <a:pt x="662" y="219"/>
                    </a:lnTo>
                    <a:lnTo>
                      <a:pt x="666" y="223"/>
                    </a:lnTo>
                    <a:lnTo>
                      <a:pt x="670" y="227"/>
                    </a:lnTo>
                    <a:lnTo>
                      <a:pt x="674" y="231"/>
                    </a:lnTo>
                    <a:lnTo>
                      <a:pt x="678" y="235"/>
                    </a:lnTo>
                    <a:lnTo>
                      <a:pt x="682" y="239"/>
                    </a:lnTo>
                    <a:lnTo>
                      <a:pt x="685" y="244"/>
                    </a:lnTo>
                    <a:lnTo>
                      <a:pt x="689" y="247"/>
                    </a:lnTo>
                    <a:lnTo>
                      <a:pt x="693" y="251"/>
                    </a:lnTo>
                    <a:lnTo>
                      <a:pt x="697" y="256"/>
                    </a:lnTo>
                    <a:lnTo>
                      <a:pt x="701" y="260"/>
                    </a:lnTo>
                    <a:lnTo>
                      <a:pt x="705" y="265"/>
                    </a:lnTo>
                    <a:lnTo>
                      <a:pt x="709" y="268"/>
                    </a:lnTo>
                    <a:lnTo>
                      <a:pt x="713" y="274"/>
                    </a:lnTo>
                    <a:lnTo>
                      <a:pt x="717" y="278"/>
                    </a:lnTo>
                    <a:lnTo>
                      <a:pt x="721" y="282"/>
                    </a:lnTo>
                    <a:lnTo>
                      <a:pt x="725" y="286"/>
                    </a:lnTo>
                    <a:lnTo>
                      <a:pt x="729" y="292"/>
                    </a:lnTo>
                    <a:lnTo>
                      <a:pt x="733" y="296"/>
                    </a:lnTo>
                    <a:lnTo>
                      <a:pt x="737" y="300"/>
                    </a:lnTo>
                    <a:lnTo>
                      <a:pt x="741" y="306"/>
                    </a:lnTo>
                    <a:lnTo>
                      <a:pt x="745" y="311"/>
                    </a:lnTo>
                    <a:lnTo>
                      <a:pt x="749" y="314"/>
                    </a:lnTo>
                    <a:lnTo>
                      <a:pt x="753" y="321"/>
                    </a:lnTo>
                    <a:lnTo>
                      <a:pt x="756" y="325"/>
                    </a:lnTo>
                    <a:lnTo>
                      <a:pt x="760" y="329"/>
                    </a:lnTo>
                    <a:lnTo>
                      <a:pt x="764" y="333"/>
                    </a:lnTo>
                    <a:lnTo>
                      <a:pt x="768" y="338"/>
                    </a:lnTo>
                    <a:lnTo>
                      <a:pt x="772" y="343"/>
                    </a:lnTo>
                    <a:lnTo>
                      <a:pt x="776" y="347"/>
                    </a:lnTo>
                    <a:lnTo>
                      <a:pt x="780" y="351"/>
                    </a:lnTo>
                    <a:lnTo>
                      <a:pt x="784" y="357"/>
                    </a:lnTo>
                    <a:lnTo>
                      <a:pt x="788" y="362"/>
                    </a:lnTo>
                    <a:lnTo>
                      <a:pt x="792" y="368"/>
                    </a:lnTo>
                    <a:lnTo>
                      <a:pt x="796" y="372"/>
                    </a:lnTo>
                    <a:lnTo>
                      <a:pt x="800" y="376"/>
                    </a:lnTo>
                    <a:lnTo>
                      <a:pt x="804" y="381"/>
                    </a:lnTo>
                    <a:lnTo>
                      <a:pt x="808" y="388"/>
                    </a:lnTo>
                    <a:lnTo>
                      <a:pt x="812" y="391"/>
                    </a:lnTo>
                    <a:lnTo>
                      <a:pt x="816" y="398"/>
                    </a:lnTo>
                    <a:lnTo>
                      <a:pt x="820" y="401"/>
                    </a:lnTo>
                    <a:lnTo>
                      <a:pt x="823" y="406"/>
                    </a:lnTo>
                    <a:lnTo>
                      <a:pt x="827" y="411"/>
                    </a:lnTo>
                    <a:lnTo>
                      <a:pt x="831" y="417"/>
                    </a:lnTo>
                    <a:lnTo>
                      <a:pt x="835" y="422"/>
                    </a:lnTo>
                    <a:lnTo>
                      <a:pt x="839" y="428"/>
                    </a:lnTo>
                    <a:lnTo>
                      <a:pt x="843" y="432"/>
                    </a:lnTo>
                    <a:lnTo>
                      <a:pt x="847" y="438"/>
                    </a:lnTo>
                    <a:lnTo>
                      <a:pt x="851" y="442"/>
                    </a:lnTo>
                    <a:lnTo>
                      <a:pt x="855" y="448"/>
                    </a:lnTo>
                    <a:lnTo>
                      <a:pt x="859" y="454"/>
                    </a:lnTo>
                    <a:lnTo>
                      <a:pt x="863" y="458"/>
                    </a:lnTo>
                    <a:lnTo>
                      <a:pt x="867" y="464"/>
                    </a:lnTo>
                    <a:lnTo>
                      <a:pt x="871" y="470"/>
                    </a:lnTo>
                    <a:lnTo>
                      <a:pt x="875" y="474"/>
                    </a:lnTo>
                    <a:lnTo>
                      <a:pt x="879" y="480"/>
                    </a:lnTo>
                    <a:lnTo>
                      <a:pt x="883" y="485"/>
                    </a:lnTo>
                    <a:lnTo>
                      <a:pt x="887" y="489"/>
                    </a:lnTo>
                    <a:lnTo>
                      <a:pt x="890" y="495"/>
                    </a:lnTo>
                    <a:lnTo>
                      <a:pt x="894" y="501"/>
                    </a:lnTo>
                    <a:lnTo>
                      <a:pt x="898" y="506"/>
                    </a:lnTo>
                    <a:lnTo>
                      <a:pt x="902" y="512"/>
                    </a:lnTo>
                    <a:lnTo>
                      <a:pt x="906" y="518"/>
                    </a:lnTo>
                    <a:lnTo>
                      <a:pt x="910" y="521"/>
                    </a:lnTo>
                    <a:lnTo>
                      <a:pt x="914" y="528"/>
                    </a:lnTo>
                    <a:lnTo>
                      <a:pt x="918" y="533"/>
                    </a:lnTo>
                    <a:lnTo>
                      <a:pt x="922" y="538"/>
                    </a:lnTo>
                    <a:lnTo>
                      <a:pt x="926" y="544"/>
                    </a:lnTo>
                    <a:lnTo>
                      <a:pt x="930" y="548"/>
                    </a:lnTo>
                    <a:lnTo>
                      <a:pt x="934" y="554"/>
                    </a:lnTo>
                    <a:lnTo>
                      <a:pt x="938" y="558"/>
                    </a:lnTo>
                    <a:lnTo>
                      <a:pt x="942" y="564"/>
                    </a:lnTo>
                    <a:lnTo>
                      <a:pt x="946" y="569"/>
                    </a:lnTo>
                    <a:lnTo>
                      <a:pt x="950" y="575"/>
                    </a:lnTo>
                    <a:lnTo>
                      <a:pt x="954" y="581"/>
                    </a:lnTo>
                    <a:lnTo>
                      <a:pt x="958" y="587"/>
                    </a:lnTo>
                    <a:lnTo>
                      <a:pt x="961" y="591"/>
                    </a:lnTo>
                    <a:lnTo>
                      <a:pt x="965" y="597"/>
                    </a:lnTo>
                    <a:lnTo>
                      <a:pt x="969" y="602"/>
                    </a:lnTo>
                    <a:lnTo>
                      <a:pt x="973" y="608"/>
                    </a:lnTo>
                    <a:lnTo>
                      <a:pt x="977" y="612"/>
                    </a:lnTo>
                    <a:lnTo>
                      <a:pt x="981" y="619"/>
                    </a:lnTo>
                    <a:lnTo>
                      <a:pt x="985" y="622"/>
                    </a:lnTo>
                    <a:lnTo>
                      <a:pt x="989" y="630"/>
                    </a:lnTo>
                    <a:lnTo>
                      <a:pt x="993" y="633"/>
                    </a:lnTo>
                    <a:lnTo>
                      <a:pt x="997" y="638"/>
                    </a:lnTo>
                    <a:lnTo>
                      <a:pt x="1001" y="646"/>
                    </a:lnTo>
                    <a:lnTo>
                      <a:pt x="1005" y="650"/>
                    </a:lnTo>
                    <a:lnTo>
                      <a:pt x="1009" y="656"/>
                    </a:lnTo>
                    <a:lnTo>
                      <a:pt x="1013" y="661"/>
                    </a:lnTo>
                    <a:lnTo>
                      <a:pt x="1017" y="666"/>
                    </a:lnTo>
                    <a:lnTo>
                      <a:pt x="1021" y="671"/>
                    </a:lnTo>
                    <a:lnTo>
                      <a:pt x="1025" y="677"/>
                    </a:lnTo>
                    <a:lnTo>
                      <a:pt x="1028" y="682"/>
                    </a:lnTo>
                    <a:lnTo>
                      <a:pt x="1032" y="689"/>
                    </a:lnTo>
                    <a:lnTo>
                      <a:pt x="1036" y="693"/>
                    </a:lnTo>
                    <a:lnTo>
                      <a:pt x="1040" y="699"/>
                    </a:lnTo>
                    <a:lnTo>
                      <a:pt x="1044" y="703"/>
                    </a:lnTo>
                    <a:lnTo>
                      <a:pt x="1048" y="707"/>
                    </a:lnTo>
                    <a:lnTo>
                      <a:pt x="1052" y="714"/>
                    </a:lnTo>
                    <a:lnTo>
                      <a:pt x="1056" y="719"/>
                    </a:lnTo>
                    <a:lnTo>
                      <a:pt x="1060" y="724"/>
                    </a:lnTo>
                    <a:lnTo>
                      <a:pt x="1064" y="730"/>
                    </a:lnTo>
                    <a:lnTo>
                      <a:pt x="1068" y="735"/>
                    </a:lnTo>
                    <a:lnTo>
                      <a:pt x="1072" y="741"/>
                    </a:lnTo>
                    <a:lnTo>
                      <a:pt x="1076" y="744"/>
                    </a:lnTo>
                    <a:lnTo>
                      <a:pt x="1080" y="750"/>
                    </a:lnTo>
                    <a:lnTo>
                      <a:pt x="1084" y="752"/>
                    </a:lnTo>
                    <a:lnTo>
                      <a:pt x="1088" y="759"/>
                    </a:lnTo>
                    <a:lnTo>
                      <a:pt x="1092" y="765"/>
                    </a:lnTo>
                    <a:lnTo>
                      <a:pt x="1095" y="770"/>
                    </a:lnTo>
                    <a:lnTo>
                      <a:pt x="1099" y="776"/>
                    </a:lnTo>
                    <a:lnTo>
                      <a:pt x="1103" y="781"/>
                    </a:lnTo>
                    <a:lnTo>
                      <a:pt x="1107" y="786"/>
                    </a:lnTo>
                    <a:lnTo>
                      <a:pt x="1111" y="790"/>
                    </a:lnTo>
                    <a:lnTo>
                      <a:pt x="1115" y="794"/>
                    </a:lnTo>
                    <a:lnTo>
                      <a:pt x="1119" y="799"/>
                    </a:lnTo>
                    <a:lnTo>
                      <a:pt x="1123" y="804"/>
                    </a:lnTo>
                    <a:lnTo>
                      <a:pt x="1127" y="810"/>
                    </a:lnTo>
                    <a:lnTo>
                      <a:pt x="1131" y="814"/>
                    </a:lnTo>
                    <a:lnTo>
                      <a:pt x="1135" y="819"/>
                    </a:lnTo>
                    <a:lnTo>
                      <a:pt x="1139" y="824"/>
                    </a:lnTo>
                    <a:lnTo>
                      <a:pt x="1143" y="831"/>
                    </a:lnTo>
                    <a:lnTo>
                      <a:pt x="1147" y="834"/>
                    </a:lnTo>
                    <a:lnTo>
                      <a:pt x="1151" y="839"/>
                    </a:lnTo>
                    <a:lnTo>
                      <a:pt x="1155" y="843"/>
                    </a:lnTo>
                    <a:lnTo>
                      <a:pt x="1159" y="848"/>
                    </a:lnTo>
                    <a:lnTo>
                      <a:pt x="1163" y="853"/>
                    </a:lnTo>
                    <a:lnTo>
                      <a:pt x="1166" y="856"/>
                    </a:lnTo>
                    <a:lnTo>
                      <a:pt x="1170" y="862"/>
                    </a:lnTo>
                    <a:lnTo>
                      <a:pt x="1174" y="868"/>
                    </a:lnTo>
                    <a:lnTo>
                      <a:pt x="1178" y="872"/>
                    </a:lnTo>
                    <a:lnTo>
                      <a:pt x="1182" y="877"/>
                    </a:lnTo>
                    <a:lnTo>
                      <a:pt x="1186" y="881"/>
                    </a:lnTo>
                    <a:lnTo>
                      <a:pt x="1190" y="885"/>
                    </a:lnTo>
                    <a:lnTo>
                      <a:pt x="1194" y="889"/>
                    </a:lnTo>
                    <a:lnTo>
                      <a:pt x="1198" y="892"/>
                    </a:lnTo>
                    <a:lnTo>
                      <a:pt x="1202" y="899"/>
                    </a:lnTo>
                    <a:lnTo>
                      <a:pt x="1206" y="904"/>
                    </a:lnTo>
                    <a:lnTo>
                      <a:pt x="1210" y="906"/>
                    </a:lnTo>
                    <a:lnTo>
                      <a:pt x="1214" y="910"/>
                    </a:lnTo>
                    <a:lnTo>
                      <a:pt x="1218" y="914"/>
                    </a:lnTo>
                    <a:lnTo>
                      <a:pt x="1222" y="920"/>
                    </a:lnTo>
                    <a:lnTo>
                      <a:pt x="1226" y="923"/>
                    </a:lnTo>
                    <a:lnTo>
                      <a:pt x="1230" y="927"/>
                    </a:lnTo>
                    <a:lnTo>
                      <a:pt x="1233" y="933"/>
                    </a:lnTo>
                    <a:lnTo>
                      <a:pt x="1237" y="936"/>
                    </a:lnTo>
                    <a:lnTo>
                      <a:pt x="1241" y="941"/>
                    </a:lnTo>
                    <a:lnTo>
                      <a:pt x="1245" y="944"/>
                    </a:lnTo>
                    <a:lnTo>
                      <a:pt x="1249" y="948"/>
                    </a:lnTo>
                    <a:lnTo>
                      <a:pt x="1253" y="952"/>
                    </a:lnTo>
                    <a:lnTo>
                      <a:pt x="1257" y="956"/>
                    </a:lnTo>
                    <a:lnTo>
                      <a:pt x="1261" y="961"/>
                    </a:lnTo>
                    <a:lnTo>
                      <a:pt x="1265" y="964"/>
                    </a:lnTo>
                    <a:lnTo>
                      <a:pt x="1269" y="968"/>
                    </a:lnTo>
                    <a:lnTo>
                      <a:pt x="1273" y="971"/>
                    </a:lnTo>
                    <a:lnTo>
                      <a:pt x="1277" y="976"/>
                    </a:lnTo>
                    <a:lnTo>
                      <a:pt x="1281" y="980"/>
                    </a:lnTo>
                    <a:lnTo>
                      <a:pt x="1285" y="983"/>
                    </a:lnTo>
                    <a:lnTo>
                      <a:pt x="1289" y="986"/>
                    </a:lnTo>
                    <a:lnTo>
                      <a:pt x="1293" y="990"/>
                    </a:lnTo>
                    <a:lnTo>
                      <a:pt x="1297" y="992"/>
                    </a:lnTo>
                    <a:lnTo>
                      <a:pt x="1301" y="998"/>
                    </a:lnTo>
                    <a:lnTo>
                      <a:pt x="1304" y="1000"/>
                    </a:lnTo>
                    <a:lnTo>
                      <a:pt x="1308" y="1004"/>
                    </a:lnTo>
                    <a:lnTo>
                      <a:pt x="1312" y="1006"/>
                    </a:lnTo>
                    <a:lnTo>
                      <a:pt x="1316" y="1012"/>
                    </a:lnTo>
                    <a:lnTo>
                      <a:pt x="1320" y="1016"/>
                    </a:lnTo>
                    <a:lnTo>
                      <a:pt x="1324" y="1018"/>
                    </a:lnTo>
                    <a:lnTo>
                      <a:pt x="1328" y="1021"/>
                    </a:lnTo>
                    <a:lnTo>
                      <a:pt x="1332" y="1024"/>
                    </a:lnTo>
                    <a:lnTo>
                      <a:pt x="1336" y="1028"/>
                    </a:lnTo>
                    <a:lnTo>
                      <a:pt x="1340" y="1032"/>
                    </a:lnTo>
                    <a:lnTo>
                      <a:pt x="1344" y="1034"/>
                    </a:lnTo>
                    <a:lnTo>
                      <a:pt x="1348" y="1038"/>
                    </a:lnTo>
                    <a:lnTo>
                      <a:pt x="1352" y="1040"/>
                    </a:lnTo>
                    <a:lnTo>
                      <a:pt x="1356" y="1043"/>
                    </a:lnTo>
                    <a:lnTo>
                      <a:pt x="1360" y="1045"/>
                    </a:lnTo>
                    <a:lnTo>
                      <a:pt x="1364" y="1049"/>
                    </a:lnTo>
                    <a:lnTo>
                      <a:pt x="1368" y="1053"/>
                    </a:lnTo>
                    <a:lnTo>
                      <a:pt x="1371" y="1056"/>
                    </a:lnTo>
                    <a:lnTo>
                      <a:pt x="1375" y="1058"/>
                    </a:lnTo>
                    <a:lnTo>
                      <a:pt x="1379" y="1061"/>
                    </a:lnTo>
                    <a:lnTo>
                      <a:pt x="1383" y="1064"/>
                    </a:lnTo>
                    <a:lnTo>
                      <a:pt x="1387" y="1066"/>
                    </a:lnTo>
                    <a:lnTo>
                      <a:pt x="1391" y="1069"/>
                    </a:lnTo>
                    <a:lnTo>
                      <a:pt x="1395" y="1072"/>
                    </a:lnTo>
                    <a:lnTo>
                      <a:pt x="1399" y="1073"/>
                    </a:lnTo>
                    <a:lnTo>
                      <a:pt x="1403" y="1077"/>
                    </a:lnTo>
                    <a:lnTo>
                      <a:pt x="1407" y="1079"/>
                    </a:lnTo>
                    <a:lnTo>
                      <a:pt x="1411" y="1081"/>
                    </a:lnTo>
                    <a:lnTo>
                      <a:pt x="1415" y="1084"/>
                    </a:lnTo>
                    <a:lnTo>
                      <a:pt x="1419" y="1085"/>
                    </a:lnTo>
                    <a:lnTo>
                      <a:pt x="1423" y="1088"/>
                    </a:lnTo>
                    <a:lnTo>
                      <a:pt x="1427" y="1090"/>
                    </a:lnTo>
                    <a:lnTo>
                      <a:pt x="1431" y="1092"/>
                    </a:lnTo>
                    <a:lnTo>
                      <a:pt x="1435" y="1096"/>
                    </a:lnTo>
                    <a:lnTo>
                      <a:pt x="1438" y="1098"/>
                    </a:lnTo>
                    <a:lnTo>
                      <a:pt x="1442" y="1098"/>
                    </a:lnTo>
                    <a:lnTo>
                      <a:pt x="1446" y="1102"/>
                    </a:lnTo>
                    <a:lnTo>
                      <a:pt x="1450" y="1103"/>
                    </a:lnTo>
                    <a:lnTo>
                      <a:pt x="1454" y="1104"/>
                    </a:lnTo>
                    <a:lnTo>
                      <a:pt x="1458" y="1107"/>
                    </a:lnTo>
                    <a:lnTo>
                      <a:pt x="1462" y="1108"/>
                    </a:lnTo>
                    <a:lnTo>
                      <a:pt x="1466" y="1111"/>
                    </a:lnTo>
                    <a:lnTo>
                      <a:pt x="1470" y="1113"/>
                    </a:lnTo>
                    <a:lnTo>
                      <a:pt x="1474" y="1115"/>
                    </a:lnTo>
                    <a:lnTo>
                      <a:pt x="1478" y="1117"/>
                    </a:lnTo>
                    <a:lnTo>
                      <a:pt x="1482" y="1118"/>
                    </a:lnTo>
                    <a:lnTo>
                      <a:pt x="1486" y="1119"/>
                    </a:lnTo>
                    <a:lnTo>
                      <a:pt x="1490" y="1121"/>
                    </a:lnTo>
                    <a:lnTo>
                      <a:pt x="1494" y="1122"/>
                    </a:lnTo>
                    <a:lnTo>
                      <a:pt x="1498" y="1125"/>
                    </a:lnTo>
                    <a:lnTo>
                      <a:pt x="1502" y="1126"/>
                    </a:lnTo>
                    <a:lnTo>
                      <a:pt x="1506" y="1128"/>
                    </a:lnTo>
                    <a:lnTo>
                      <a:pt x="1509" y="1130"/>
                    </a:lnTo>
                    <a:lnTo>
                      <a:pt x="1513" y="1131"/>
                    </a:lnTo>
                    <a:lnTo>
                      <a:pt x="1517" y="1131"/>
                    </a:lnTo>
                    <a:lnTo>
                      <a:pt x="1521" y="1133"/>
                    </a:lnTo>
                    <a:lnTo>
                      <a:pt x="1525" y="1134"/>
                    </a:lnTo>
                    <a:lnTo>
                      <a:pt x="1529" y="1135"/>
                    </a:lnTo>
                    <a:lnTo>
                      <a:pt x="1533" y="1136"/>
                    </a:lnTo>
                    <a:lnTo>
                      <a:pt x="1537" y="1137"/>
                    </a:lnTo>
                    <a:lnTo>
                      <a:pt x="1541" y="1137"/>
                    </a:lnTo>
                    <a:lnTo>
                      <a:pt x="1545" y="1138"/>
                    </a:lnTo>
                    <a:lnTo>
                      <a:pt x="1549" y="1141"/>
                    </a:lnTo>
                    <a:lnTo>
                      <a:pt x="1553" y="1140"/>
                    </a:lnTo>
                    <a:lnTo>
                      <a:pt x="1557" y="1142"/>
                    </a:lnTo>
                    <a:lnTo>
                      <a:pt x="1561" y="1144"/>
                    </a:lnTo>
                    <a:lnTo>
                      <a:pt x="1565" y="1143"/>
                    </a:lnTo>
                    <a:lnTo>
                      <a:pt x="1569" y="1144"/>
                    </a:lnTo>
                    <a:lnTo>
                      <a:pt x="1573" y="1146"/>
                    </a:lnTo>
                    <a:lnTo>
                      <a:pt x="1576" y="1147"/>
                    </a:lnTo>
                    <a:lnTo>
                      <a:pt x="1580" y="1146"/>
                    </a:lnTo>
                    <a:lnTo>
                      <a:pt x="1584" y="1145"/>
                    </a:lnTo>
                    <a:lnTo>
                      <a:pt x="1588" y="1148"/>
                    </a:lnTo>
                    <a:lnTo>
                      <a:pt x="1592" y="1148"/>
                    </a:lnTo>
                    <a:lnTo>
                      <a:pt x="1596" y="1148"/>
                    </a:lnTo>
                    <a:lnTo>
                      <a:pt x="1600" y="1149"/>
                    </a:lnTo>
                    <a:lnTo>
                      <a:pt x="1604" y="1151"/>
                    </a:lnTo>
                    <a:lnTo>
                      <a:pt x="1608" y="1150"/>
                    </a:lnTo>
                    <a:lnTo>
                      <a:pt x="1612" y="1150"/>
                    </a:lnTo>
                    <a:lnTo>
                      <a:pt x="1616" y="1150"/>
                    </a:lnTo>
                    <a:lnTo>
                      <a:pt x="1620" y="1151"/>
                    </a:lnTo>
                    <a:lnTo>
                      <a:pt x="1624" y="1151"/>
                    </a:lnTo>
                    <a:lnTo>
                      <a:pt x="1628" y="1151"/>
                    </a:lnTo>
                    <a:lnTo>
                      <a:pt x="1632" y="1150"/>
                    </a:lnTo>
                    <a:lnTo>
                      <a:pt x="1636" y="1151"/>
                    </a:lnTo>
                    <a:lnTo>
                      <a:pt x="1640" y="1152"/>
                    </a:lnTo>
                    <a:lnTo>
                      <a:pt x="1643" y="1151"/>
                    </a:lnTo>
                    <a:lnTo>
                      <a:pt x="1647" y="1150"/>
                    </a:lnTo>
                    <a:lnTo>
                      <a:pt x="1651" y="1150"/>
                    </a:lnTo>
                    <a:lnTo>
                      <a:pt x="1655" y="1152"/>
                    </a:lnTo>
                    <a:lnTo>
                      <a:pt x="1659" y="1151"/>
                    </a:lnTo>
                    <a:lnTo>
                      <a:pt x="1663" y="1150"/>
                    </a:lnTo>
                    <a:lnTo>
                      <a:pt x="1667" y="1149"/>
                    </a:lnTo>
                    <a:lnTo>
                      <a:pt x="1671" y="1151"/>
                    </a:lnTo>
                    <a:lnTo>
                      <a:pt x="1675" y="1149"/>
                    </a:lnTo>
                    <a:lnTo>
                      <a:pt x="1679" y="1149"/>
                    </a:lnTo>
                    <a:lnTo>
                      <a:pt x="1683" y="1147"/>
                    </a:lnTo>
                    <a:lnTo>
                      <a:pt x="1687" y="1148"/>
                    </a:lnTo>
                    <a:lnTo>
                      <a:pt x="1691" y="1148"/>
                    </a:lnTo>
                    <a:lnTo>
                      <a:pt x="1695" y="1147"/>
                    </a:lnTo>
                    <a:lnTo>
                      <a:pt x="1699" y="1146"/>
                    </a:lnTo>
                    <a:lnTo>
                      <a:pt x="1703" y="1146"/>
                    </a:lnTo>
                    <a:lnTo>
                      <a:pt x="1707" y="1145"/>
                    </a:lnTo>
                    <a:lnTo>
                      <a:pt x="1711" y="1144"/>
                    </a:lnTo>
                    <a:lnTo>
                      <a:pt x="1714" y="1144"/>
                    </a:lnTo>
                    <a:lnTo>
                      <a:pt x="1718" y="1142"/>
                    </a:lnTo>
                    <a:lnTo>
                      <a:pt x="1722" y="1142"/>
                    </a:lnTo>
                    <a:lnTo>
                      <a:pt x="1726" y="1141"/>
                    </a:lnTo>
                    <a:lnTo>
                      <a:pt x="1730" y="1143"/>
                    </a:lnTo>
                    <a:lnTo>
                      <a:pt x="1734" y="1139"/>
                    </a:lnTo>
                    <a:lnTo>
                      <a:pt x="1738" y="1138"/>
                    </a:lnTo>
                    <a:lnTo>
                      <a:pt x="1742" y="1137"/>
                    </a:lnTo>
                    <a:lnTo>
                      <a:pt x="1746" y="1137"/>
                    </a:lnTo>
                    <a:lnTo>
                      <a:pt x="1750" y="1134"/>
                    </a:lnTo>
                    <a:lnTo>
                      <a:pt x="1754" y="1135"/>
                    </a:lnTo>
                    <a:lnTo>
                      <a:pt x="1758" y="1134"/>
                    </a:lnTo>
                    <a:lnTo>
                      <a:pt x="1762" y="1132"/>
                    </a:lnTo>
                    <a:lnTo>
                      <a:pt x="1766" y="1130"/>
                    </a:lnTo>
                    <a:lnTo>
                      <a:pt x="1770" y="1129"/>
                    </a:lnTo>
                    <a:lnTo>
                      <a:pt x="1774" y="1128"/>
                    </a:lnTo>
                    <a:lnTo>
                      <a:pt x="1778" y="1127"/>
                    </a:lnTo>
                    <a:lnTo>
                      <a:pt x="1781" y="1126"/>
                    </a:lnTo>
                    <a:lnTo>
                      <a:pt x="1785" y="1125"/>
                    </a:lnTo>
                    <a:lnTo>
                      <a:pt x="1789" y="1122"/>
                    </a:lnTo>
                    <a:lnTo>
                      <a:pt x="1793" y="1123"/>
                    </a:lnTo>
                    <a:lnTo>
                      <a:pt x="1797" y="1120"/>
                    </a:lnTo>
                    <a:lnTo>
                      <a:pt x="1801" y="1118"/>
                    </a:lnTo>
                    <a:lnTo>
                      <a:pt x="1805" y="1116"/>
                    </a:lnTo>
                    <a:lnTo>
                      <a:pt x="1809" y="1115"/>
                    </a:lnTo>
                    <a:lnTo>
                      <a:pt x="1813" y="1114"/>
                    </a:lnTo>
                    <a:lnTo>
                      <a:pt x="1817" y="1110"/>
                    </a:lnTo>
                    <a:lnTo>
                      <a:pt x="1821" y="1111"/>
                    </a:lnTo>
                    <a:lnTo>
                      <a:pt x="1825" y="1107"/>
                    </a:lnTo>
                    <a:lnTo>
                      <a:pt x="1829" y="1106"/>
                    </a:lnTo>
                    <a:lnTo>
                      <a:pt x="1833" y="1106"/>
                    </a:lnTo>
                    <a:lnTo>
                      <a:pt x="1837" y="1103"/>
                    </a:lnTo>
                    <a:lnTo>
                      <a:pt x="1841" y="1101"/>
                    </a:lnTo>
                    <a:lnTo>
                      <a:pt x="1845" y="1100"/>
                    </a:lnTo>
                    <a:lnTo>
                      <a:pt x="1848" y="1097"/>
                    </a:lnTo>
                    <a:lnTo>
                      <a:pt x="1852" y="1096"/>
                    </a:lnTo>
                    <a:lnTo>
                      <a:pt x="1856" y="1096"/>
                    </a:lnTo>
                    <a:lnTo>
                      <a:pt x="1860" y="1092"/>
                    </a:lnTo>
                    <a:lnTo>
                      <a:pt x="1864" y="1089"/>
                    </a:lnTo>
                    <a:lnTo>
                      <a:pt x="1868" y="1087"/>
                    </a:lnTo>
                    <a:lnTo>
                      <a:pt x="1872" y="1086"/>
                    </a:lnTo>
                    <a:lnTo>
                      <a:pt x="1876" y="1085"/>
                    </a:lnTo>
                    <a:lnTo>
                      <a:pt x="1880" y="1082"/>
                    </a:lnTo>
                    <a:lnTo>
                      <a:pt x="1884" y="1080"/>
                    </a:lnTo>
                    <a:lnTo>
                      <a:pt x="1888" y="1078"/>
                    </a:lnTo>
                    <a:lnTo>
                      <a:pt x="1892" y="1077"/>
                    </a:lnTo>
                    <a:lnTo>
                      <a:pt x="1896" y="1073"/>
                    </a:lnTo>
                    <a:lnTo>
                      <a:pt x="1900" y="1073"/>
                    </a:lnTo>
                    <a:lnTo>
                      <a:pt x="1904" y="1069"/>
                    </a:lnTo>
                    <a:lnTo>
                      <a:pt x="1908" y="1067"/>
                    </a:lnTo>
                    <a:lnTo>
                      <a:pt x="1912" y="1064"/>
                    </a:lnTo>
                    <a:lnTo>
                      <a:pt x="1916" y="1063"/>
                    </a:lnTo>
                    <a:lnTo>
                      <a:pt x="1919" y="1060"/>
                    </a:lnTo>
                    <a:lnTo>
                      <a:pt x="1923" y="1056"/>
                    </a:lnTo>
                    <a:lnTo>
                      <a:pt x="1927" y="1055"/>
                    </a:lnTo>
                    <a:lnTo>
                      <a:pt x="1931" y="1052"/>
                    </a:lnTo>
                    <a:lnTo>
                      <a:pt x="1935" y="1051"/>
                    </a:lnTo>
                    <a:lnTo>
                      <a:pt x="1939" y="1047"/>
                    </a:lnTo>
                    <a:lnTo>
                      <a:pt x="1943" y="1045"/>
                    </a:lnTo>
                    <a:lnTo>
                      <a:pt x="1947" y="1043"/>
                    </a:lnTo>
                    <a:lnTo>
                      <a:pt x="1951" y="1041"/>
                    </a:lnTo>
                    <a:lnTo>
                      <a:pt x="1955" y="1036"/>
                    </a:lnTo>
                    <a:lnTo>
                      <a:pt x="1959" y="1035"/>
                    </a:lnTo>
                    <a:lnTo>
                      <a:pt x="1963" y="1033"/>
                    </a:lnTo>
                    <a:lnTo>
                      <a:pt x="1967" y="1028"/>
                    </a:lnTo>
                    <a:lnTo>
                      <a:pt x="1971" y="1028"/>
                    </a:lnTo>
                    <a:lnTo>
                      <a:pt x="1975" y="1024"/>
                    </a:lnTo>
                    <a:lnTo>
                      <a:pt x="1979" y="1022"/>
                    </a:lnTo>
                    <a:lnTo>
                      <a:pt x="1983" y="1019"/>
                    </a:lnTo>
                    <a:lnTo>
                      <a:pt x="1986" y="1017"/>
                    </a:lnTo>
                    <a:lnTo>
                      <a:pt x="1990" y="1013"/>
                    </a:lnTo>
                    <a:lnTo>
                      <a:pt x="1994" y="1010"/>
                    </a:lnTo>
                    <a:lnTo>
                      <a:pt x="1998" y="1007"/>
                    </a:lnTo>
                    <a:lnTo>
                      <a:pt x="2002" y="1004"/>
                    </a:lnTo>
                    <a:lnTo>
                      <a:pt x="2006" y="1002"/>
                    </a:lnTo>
                    <a:lnTo>
                      <a:pt x="2010" y="998"/>
                    </a:lnTo>
                    <a:lnTo>
                      <a:pt x="2014" y="997"/>
                    </a:lnTo>
                    <a:lnTo>
                      <a:pt x="2018" y="992"/>
                    </a:lnTo>
                    <a:lnTo>
                      <a:pt x="2022" y="991"/>
                    </a:lnTo>
                    <a:lnTo>
                      <a:pt x="2026" y="988"/>
                    </a:lnTo>
                    <a:lnTo>
                      <a:pt x="2030" y="984"/>
                    </a:lnTo>
                    <a:lnTo>
                      <a:pt x="2034" y="982"/>
                    </a:lnTo>
                    <a:lnTo>
                      <a:pt x="2038" y="979"/>
                    </a:lnTo>
                    <a:lnTo>
                      <a:pt x="2042" y="974"/>
                    </a:lnTo>
                    <a:lnTo>
                      <a:pt x="2046" y="972"/>
                    </a:lnTo>
                    <a:lnTo>
                      <a:pt x="2050" y="970"/>
                    </a:lnTo>
                    <a:lnTo>
                      <a:pt x="2054" y="965"/>
                    </a:lnTo>
                    <a:lnTo>
                      <a:pt x="2057" y="964"/>
                    </a:lnTo>
                    <a:lnTo>
                      <a:pt x="2061" y="960"/>
                    </a:lnTo>
                    <a:lnTo>
                      <a:pt x="2065" y="958"/>
                    </a:lnTo>
                    <a:lnTo>
                      <a:pt x="2069" y="953"/>
                    </a:lnTo>
                    <a:lnTo>
                      <a:pt x="2073" y="952"/>
                    </a:lnTo>
                    <a:lnTo>
                      <a:pt x="2077" y="948"/>
                    </a:lnTo>
                    <a:lnTo>
                      <a:pt x="2081" y="946"/>
                    </a:lnTo>
                    <a:lnTo>
                      <a:pt x="2085" y="941"/>
                    </a:lnTo>
                    <a:lnTo>
                      <a:pt x="2089" y="940"/>
                    </a:lnTo>
                    <a:lnTo>
                      <a:pt x="2093" y="935"/>
                    </a:lnTo>
                    <a:lnTo>
                      <a:pt x="2097" y="932"/>
                    </a:lnTo>
                    <a:lnTo>
                      <a:pt x="2101" y="928"/>
                    </a:lnTo>
                    <a:lnTo>
                      <a:pt x="2105" y="924"/>
                    </a:lnTo>
                    <a:lnTo>
                      <a:pt x="2109" y="922"/>
                    </a:lnTo>
                    <a:lnTo>
                      <a:pt x="2113" y="919"/>
                    </a:lnTo>
                    <a:lnTo>
                      <a:pt x="2117" y="915"/>
                    </a:lnTo>
                    <a:lnTo>
                      <a:pt x="2121" y="911"/>
                    </a:lnTo>
                    <a:lnTo>
                      <a:pt x="2124" y="908"/>
                    </a:lnTo>
                    <a:lnTo>
                      <a:pt x="2128" y="906"/>
                    </a:lnTo>
                    <a:lnTo>
                      <a:pt x="2132" y="902"/>
                    </a:lnTo>
                    <a:lnTo>
                      <a:pt x="2136" y="900"/>
                    </a:lnTo>
                    <a:lnTo>
                      <a:pt x="2140" y="895"/>
                    </a:lnTo>
                    <a:lnTo>
                      <a:pt x="2144" y="892"/>
                    </a:lnTo>
                    <a:lnTo>
                      <a:pt x="2148" y="889"/>
                    </a:lnTo>
                    <a:lnTo>
                      <a:pt x="2152" y="885"/>
                    </a:lnTo>
                    <a:lnTo>
                      <a:pt x="2156" y="882"/>
                    </a:lnTo>
                    <a:lnTo>
                      <a:pt x="2160" y="878"/>
                    </a:lnTo>
                    <a:lnTo>
                      <a:pt x="2164" y="875"/>
                    </a:lnTo>
                    <a:lnTo>
                      <a:pt x="2168" y="873"/>
                    </a:lnTo>
                    <a:lnTo>
                      <a:pt x="2172" y="868"/>
                    </a:lnTo>
                    <a:lnTo>
                      <a:pt x="2176" y="864"/>
                    </a:lnTo>
                    <a:lnTo>
                      <a:pt x="2180" y="862"/>
                    </a:lnTo>
                    <a:lnTo>
                      <a:pt x="2184" y="857"/>
                    </a:lnTo>
                    <a:lnTo>
                      <a:pt x="2188" y="855"/>
                    </a:lnTo>
                    <a:lnTo>
                      <a:pt x="2191" y="852"/>
                    </a:lnTo>
                    <a:lnTo>
                      <a:pt x="2195" y="848"/>
                    </a:lnTo>
                    <a:lnTo>
                      <a:pt x="2199" y="845"/>
                    </a:lnTo>
                    <a:lnTo>
                      <a:pt x="2203" y="841"/>
                    </a:lnTo>
                    <a:lnTo>
                      <a:pt x="2207" y="838"/>
                    </a:lnTo>
                    <a:lnTo>
                      <a:pt x="2211" y="833"/>
                    </a:lnTo>
                    <a:lnTo>
                      <a:pt x="2215" y="831"/>
                    </a:lnTo>
                    <a:lnTo>
                      <a:pt x="2219" y="826"/>
                    </a:lnTo>
                    <a:lnTo>
                      <a:pt x="2223" y="822"/>
                    </a:lnTo>
                    <a:lnTo>
                      <a:pt x="2227" y="819"/>
                    </a:lnTo>
                    <a:lnTo>
                      <a:pt x="2231" y="816"/>
                    </a:lnTo>
                    <a:lnTo>
                      <a:pt x="2235" y="814"/>
                    </a:lnTo>
                    <a:lnTo>
                      <a:pt x="2239" y="808"/>
                    </a:lnTo>
                    <a:lnTo>
                      <a:pt x="2243" y="805"/>
                    </a:lnTo>
                    <a:lnTo>
                      <a:pt x="2247" y="802"/>
                    </a:lnTo>
                    <a:lnTo>
                      <a:pt x="2251" y="798"/>
                    </a:lnTo>
                    <a:lnTo>
                      <a:pt x="2255" y="795"/>
                    </a:lnTo>
                    <a:lnTo>
                      <a:pt x="2259" y="791"/>
                    </a:lnTo>
                    <a:lnTo>
                      <a:pt x="2262" y="789"/>
                    </a:lnTo>
                    <a:lnTo>
                      <a:pt x="2266" y="783"/>
                    </a:lnTo>
                    <a:lnTo>
                      <a:pt x="2270" y="781"/>
                    </a:lnTo>
                    <a:lnTo>
                      <a:pt x="2274" y="777"/>
                    </a:lnTo>
                    <a:lnTo>
                      <a:pt x="2278" y="774"/>
                    </a:lnTo>
                    <a:lnTo>
                      <a:pt x="2282" y="769"/>
                    </a:lnTo>
                    <a:lnTo>
                      <a:pt x="2286" y="766"/>
                    </a:lnTo>
                    <a:lnTo>
                      <a:pt x="2290" y="762"/>
                    </a:lnTo>
                    <a:lnTo>
                      <a:pt x="2294" y="758"/>
                    </a:lnTo>
                    <a:lnTo>
                      <a:pt x="2298" y="754"/>
                    </a:lnTo>
                    <a:lnTo>
                      <a:pt x="2302" y="751"/>
                    </a:lnTo>
                    <a:lnTo>
                      <a:pt x="2306" y="748"/>
                    </a:lnTo>
                    <a:lnTo>
                      <a:pt x="2310" y="744"/>
                    </a:lnTo>
                    <a:lnTo>
                      <a:pt x="2314" y="741"/>
                    </a:lnTo>
                    <a:lnTo>
                      <a:pt x="2318" y="737"/>
                    </a:lnTo>
                    <a:lnTo>
                      <a:pt x="2322" y="734"/>
                    </a:lnTo>
                    <a:lnTo>
                      <a:pt x="2326" y="729"/>
                    </a:lnTo>
                    <a:lnTo>
                      <a:pt x="2329" y="726"/>
                    </a:lnTo>
                    <a:lnTo>
                      <a:pt x="2333" y="723"/>
                    </a:lnTo>
                    <a:lnTo>
                      <a:pt x="2337" y="720"/>
                    </a:lnTo>
                    <a:lnTo>
                      <a:pt x="2341" y="716"/>
                    </a:lnTo>
                    <a:lnTo>
                      <a:pt x="2345" y="711"/>
                    </a:lnTo>
                    <a:lnTo>
                      <a:pt x="2349" y="707"/>
                    </a:lnTo>
                    <a:lnTo>
                      <a:pt x="2353" y="704"/>
                    </a:lnTo>
                    <a:lnTo>
                      <a:pt x="2357" y="701"/>
                    </a:lnTo>
                    <a:lnTo>
                      <a:pt x="2361" y="697"/>
                    </a:lnTo>
                    <a:lnTo>
                      <a:pt x="2365" y="693"/>
                    </a:lnTo>
                    <a:lnTo>
                      <a:pt x="2369" y="691"/>
                    </a:lnTo>
                    <a:lnTo>
                      <a:pt x="2373" y="688"/>
                    </a:lnTo>
                    <a:lnTo>
                      <a:pt x="2377" y="682"/>
                    </a:lnTo>
                    <a:lnTo>
                      <a:pt x="2381" y="677"/>
                    </a:lnTo>
                    <a:lnTo>
                      <a:pt x="2385" y="676"/>
                    </a:lnTo>
                    <a:lnTo>
                      <a:pt x="2389" y="673"/>
                    </a:lnTo>
                    <a:lnTo>
                      <a:pt x="2393" y="668"/>
                    </a:lnTo>
                    <a:lnTo>
                      <a:pt x="2396" y="665"/>
                    </a:lnTo>
                    <a:lnTo>
                      <a:pt x="2400" y="663"/>
                    </a:lnTo>
                    <a:lnTo>
                      <a:pt x="2404" y="658"/>
                    </a:lnTo>
                    <a:lnTo>
                      <a:pt x="2408" y="654"/>
                    </a:lnTo>
                    <a:lnTo>
                      <a:pt x="2412" y="651"/>
                    </a:lnTo>
                    <a:lnTo>
                      <a:pt x="2416" y="647"/>
                    </a:lnTo>
                    <a:lnTo>
                      <a:pt x="2420" y="644"/>
                    </a:lnTo>
                    <a:lnTo>
                      <a:pt x="2424" y="640"/>
                    </a:lnTo>
                    <a:lnTo>
                      <a:pt x="2428" y="636"/>
                    </a:lnTo>
                    <a:lnTo>
                      <a:pt x="2432" y="633"/>
                    </a:lnTo>
                    <a:lnTo>
                      <a:pt x="2436" y="631"/>
                    </a:lnTo>
                    <a:lnTo>
                      <a:pt x="2440" y="626"/>
                    </a:lnTo>
                    <a:lnTo>
                      <a:pt x="2444" y="623"/>
                    </a:lnTo>
                    <a:lnTo>
                      <a:pt x="2448" y="621"/>
                    </a:lnTo>
                    <a:lnTo>
                      <a:pt x="2452" y="617"/>
                    </a:lnTo>
                    <a:lnTo>
                      <a:pt x="2456" y="613"/>
                    </a:lnTo>
                    <a:lnTo>
                      <a:pt x="2460" y="610"/>
                    </a:lnTo>
                    <a:lnTo>
                      <a:pt x="2464" y="606"/>
                    </a:lnTo>
                    <a:lnTo>
                      <a:pt x="2467" y="603"/>
                    </a:lnTo>
                    <a:lnTo>
                      <a:pt x="2471" y="599"/>
                    </a:lnTo>
                    <a:lnTo>
                      <a:pt x="2475" y="596"/>
                    </a:lnTo>
                    <a:lnTo>
                      <a:pt x="2479" y="592"/>
                    </a:lnTo>
                    <a:lnTo>
                      <a:pt x="2483" y="588"/>
                    </a:lnTo>
                    <a:lnTo>
                      <a:pt x="2487" y="584"/>
                    </a:lnTo>
                    <a:lnTo>
                      <a:pt x="2491" y="582"/>
                    </a:lnTo>
                    <a:lnTo>
                      <a:pt x="2495" y="577"/>
                    </a:lnTo>
                    <a:lnTo>
                      <a:pt x="2499" y="574"/>
                    </a:lnTo>
                    <a:lnTo>
                      <a:pt x="2503" y="572"/>
                    </a:lnTo>
                    <a:lnTo>
                      <a:pt x="2507" y="569"/>
                    </a:lnTo>
                    <a:lnTo>
                      <a:pt x="2511" y="564"/>
                    </a:lnTo>
                    <a:lnTo>
                      <a:pt x="2515" y="562"/>
                    </a:lnTo>
                    <a:lnTo>
                      <a:pt x="2519" y="558"/>
                    </a:lnTo>
                    <a:lnTo>
                      <a:pt x="2523" y="554"/>
                    </a:lnTo>
                    <a:lnTo>
                      <a:pt x="2527" y="549"/>
                    </a:lnTo>
                    <a:lnTo>
                      <a:pt x="2531" y="548"/>
                    </a:lnTo>
                    <a:lnTo>
                      <a:pt x="2534" y="544"/>
                    </a:lnTo>
                    <a:lnTo>
                      <a:pt x="2538" y="540"/>
                    </a:lnTo>
                    <a:lnTo>
                      <a:pt x="2542" y="538"/>
                    </a:lnTo>
                    <a:lnTo>
                      <a:pt x="2546" y="535"/>
                    </a:lnTo>
                    <a:lnTo>
                      <a:pt x="2550" y="530"/>
                    </a:lnTo>
                    <a:lnTo>
                      <a:pt x="2554" y="527"/>
                    </a:lnTo>
                    <a:lnTo>
                      <a:pt x="2558" y="523"/>
                    </a:lnTo>
                    <a:lnTo>
                      <a:pt x="2562" y="521"/>
                    </a:lnTo>
                    <a:lnTo>
                      <a:pt x="2566" y="517"/>
                    </a:lnTo>
                    <a:lnTo>
                      <a:pt x="2570" y="514"/>
                    </a:lnTo>
                    <a:lnTo>
                      <a:pt x="2574" y="510"/>
                    </a:lnTo>
                    <a:lnTo>
                      <a:pt x="2578" y="506"/>
                    </a:lnTo>
                    <a:lnTo>
                      <a:pt x="2582" y="504"/>
                    </a:lnTo>
                    <a:lnTo>
                      <a:pt x="2586" y="500"/>
                    </a:lnTo>
                    <a:lnTo>
                      <a:pt x="2590" y="499"/>
                    </a:lnTo>
                    <a:lnTo>
                      <a:pt x="2594" y="495"/>
                    </a:lnTo>
                    <a:lnTo>
                      <a:pt x="2598" y="492"/>
                    </a:lnTo>
                    <a:lnTo>
                      <a:pt x="2602" y="487"/>
                    </a:lnTo>
                    <a:lnTo>
                      <a:pt x="2605" y="485"/>
                    </a:lnTo>
                    <a:lnTo>
                      <a:pt x="2609" y="482"/>
                    </a:lnTo>
                    <a:lnTo>
                      <a:pt x="2613" y="479"/>
                    </a:lnTo>
                    <a:lnTo>
                      <a:pt x="2617" y="475"/>
                    </a:lnTo>
                    <a:lnTo>
                      <a:pt x="2621" y="471"/>
                    </a:lnTo>
                    <a:lnTo>
                      <a:pt x="2625" y="468"/>
                    </a:lnTo>
                    <a:lnTo>
                      <a:pt x="2629" y="465"/>
                    </a:lnTo>
                    <a:lnTo>
                      <a:pt x="2633" y="462"/>
                    </a:lnTo>
                    <a:lnTo>
                      <a:pt x="2637" y="460"/>
                    </a:lnTo>
                    <a:lnTo>
                      <a:pt x="2641" y="456"/>
                    </a:lnTo>
                    <a:lnTo>
                      <a:pt x="2645" y="453"/>
                    </a:lnTo>
                    <a:lnTo>
                      <a:pt x="2649" y="450"/>
                    </a:lnTo>
                    <a:lnTo>
                      <a:pt x="2653" y="447"/>
                    </a:lnTo>
                    <a:lnTo>
                      <a:pt x="2657" y="443"/>
                    </a:lnTo>
                    <a:lnTo>
                      <a:pt x="2661" y="440"/>
                    </a:lnTo>
                    <a:lnTo>
                      <a:pt x="2665" y="437"/>
                    </a:lnTo>
                    <a:lnTo>
                      <a:pt x="2669" y="435"/>
                    </a:lnTo>
                    <a:lnTo>
                      <a:pt x="2672" y="431"/>
                    </a:lnTo>
                    <a:lnTo>
                      <a:pt x="2676" y="429"/>
                    </a:lnTo>
                    <a:lnTo>
                      <a:pt x="2680" y="425"/>
                    </a:lnTo>
                    <a:lnTo>
                      <a:pt x="2684" y="421"/>
                    </a:lnTo>
                    <a:lnTo>
                      <a:pt x="2688" y="418"/>
                    </a:lnTo>
                    <a:lnTo>
                      <a:pt x="2692" y="416"/>
                    </a:lnTo>
                    <a:lnTo>
                      <a:pt x="2696" y="415"/>
                    </a:lnTo>
                    <a:lnTo>
                      <a:pt x="2700" y="411"/>
                    </a:lnTo>
                    <a:lnTo>
                      <a:pt x="2704" y="407"/>
                    </a:lnTo>
                    <a:lnTo>
                      <a:pt x="2708" y="404"/>
                    </a:lnTo>
                    <a:lnTo>
                      <a:pt x="2712" y="400"/>
                    </a:lnTo>
                    <a:lnTo>
                      <a:pt x="2716" y="398"/>
                    </a:lnTo>
                    <a:lnTo>
                      <a:pt x="2720" y="396"/>
                    </a:lnTo>
                    <a:lnTo>
                      <a:pt x="2724" y="391"/>
                    </a:lnTo>
                    <a:lnTo>
                      <a:pt x="2728" y="390"/>
                    </a:lnTo>
                    <a:lnTo>
                      <a:pt x="2732" y="385"/>
                    </a:lnTo>
                    <a:lnTo>
                      <a:pt x="2736" y="385"/>
                    </a:lnTo>
                    <a:lnTo>
                      <a:pt x="2739" y="382"/>
                    </a:lnTo>
                    <a:lnTo>
                      <a:pt x="2743" y="378"/>
                    </a:lnTo>
                    <a:lnTo>
                      <a:pt x="2747" y="376"/>
                    </a:lnTo>
                    <a:lnTo>
                      <a:pt x="2751" y="375"/>
                    </a:lnTo>
                    <a:lnTo>
                      <a:pt x="2755" y="371"/>
                    </a:lnTo>
                    <a:lnTo>
                      <a:pt x="2759" y="367"/>
                    </a:lnTo>
                    <a:lnTo>
                      <a:pt x="2763" y="364"/>
                    </a:lnTo>
                    <a:lnTo>
                      <a:pt x="2767" y="363"/>
                    </a:lnTo>
                    <a:lnTo>
                      <a:pt x="2771" y="359"/>
                    </a:lnTo>
                    <a:lnTo>
                      <a:pt x="2775" y="356"/>
                    </a:lnTo>
                    <a:lnTo>
                      <a:pt x="2779" y="355"/>
                    </a:lnTo>
                    <a:lnTo>
                      <a:pt x="2783" y="352"/>
                    </a:lnTo>
                    <a:lnTo>
                      <a:pt x="2787" y="349"/>
                    </a:lnTo>
                    <a:lnTo>
                      <a:pt x="2791" y="346"/>
                    </a:lnTo>
                    <a:lnTo>
                      <a:pt x="2795" y="343"/>
                    </a:lnTo>
                    <a:lnTo>
                      <a:pt x="2799" y="342"/>
                    </a:lnTo>
                    <a:lnTo>
                      <a:pt x="2803" y="336"/>
                    </a:lnTo>
                    <a:lnTo>
                      <a:pt x="2807" y="336"/>
                    </a:lnTo>
                    <a:lnTo>
                      <a:pt x="2810" y="334"/>
                    </a:lnTo>
                    <a:lnTo>
                      <a:pt x="2814" y="330"/>
                    </a:lnTo>
                    <a:lnTo>
                      <a:pt x="2818" y="327"/>
                    </a:lnTo>
                    <a:lnTo>
                      <a:pt x="2822" y="324"/>
                    </a:lnTo>
                    <a:lnTo>
                      <a:pt x="2826" y="323"/>
                    </a:lnTo>
                    <a:lnTo>
                      <a:pt x="2830" y="318"/>
                    </a:lnTo>
                    <a:lnTo>
                      <a:pt x="2834" y="317"/>
                    </a:lnTo>
                    <a:lnTo>
                      <a:pt x="2838" y="315"/>
                    </a:lnTo>
                    <a:lnTo>
                      <a:pt x="2842" y="312"/>
                    </a:lnTo>
                    <a:lnTo>
                      <a:pt x="2846" y="310"/>
                    </a:lnTo>
                    <a:lnTo>
                      <a:pt x="2850" y="307"/>
                    </a:lnTo>
                    <a:lnTo>
                      <a:pt x="2854" y="305"/>
                    </a:lnTo>
                    <a:lnTo>
                      <a:pt x="2858" y="302"/>
                    </a:lnTo>
                    <a:lnTo>
                      <a:pt x="2862" y="299"/>
                    </a:lnTo>
                    <a:lnTo>
                      <a:pt x="2866" y="298"/>
                    </a:lnTo>
                    <a:lnTo>
                      <a:pt x="2870" y="294"/>
                    </a:lnTo>
                    <a:lnTo>
                      <a:pt x="2874" y="292"/>
                    </a:lnTo>
                    <a:lnTo>
                      <a:pt x="2877" y="289"/>
                    </a:lnTo>
                    <a:lnTo>
                      <a:pt x="2881" y="288"/>
                    </a:lnTo>
                    <a:lnTo>
                      <a:pt x="2885" y="284"/>
                    </a:lnTo>
                    <a:lnTo>
                      <a:pt x="2889" y="282"/>
                    </a:lnTo>
                    <a:lnTo>
                      <a:pt x="2893" y="280"/>
                    </a:lnTo>
                    <a:lnTo>
                      <a:pt x="2897" y="278"/>
                    </a:lnTo>
                    <a:lnTo>
                      <a:pt x="2901" y="276"/>
                    </a:lnTo>
                    <a:lnTo>
                      <a:pt x="2905" y="274"/>
                    </a:lnTo>
                    <a:lnTo>
                      <a:pt x="2909" y="270"/>
                    </a:lnTo>
                    <a:lnTo>
                      <a:pt x="2913" y="269"/>
                    </a:lnTo>
                    <a:lnTo>
                      <a:pt x="2917" y="267"/>
                    </a:lnTo>
                    <a:lnTo>
                      <a:pt x="2921" y="264"/>
                    </a:lnTo>
                    <a:lnTo>
                      <a:pt x="2925" y="261"/>
                    </a:lnTo>
                    <a:lnTo>
                      <a:pt x="2929" y="260"/>
                    </a:lnTo>
                    <a:lnTo>
                      <a:pt x="2933" y="259"/>
                    </a:lnTo>
                    <a:lnTo>
                      <a:pt x="2937" y="255"/>
                    </a:lnTo>
                    <a:lnTo>
                      <a:pt x="2941" y="253"/>
                    </a:lnTo>
                    <a:lnTo>
                      <a:pt x="2944" y="252"/>
                    </a:lnTo>
                    <a:lnTo>
                      <a:pt x="2948" y="249"/>
                    </a:lnTo>
                    <a:lnTo>
                      <a:pt x="2952" y="246"/>
                    </a:lnTo>
                    <a:lnTo>
                      <a:pt x="2956" y="244"/>
                    </a:lnTo>
                    <a:lnTo>
                      <a:pt x="2960" y="241"/>
                    </a:lnTo>
                    <a:lnTo>
                      <a:pt x="2964" y="240"/>
                    </a:lnTo>
                    <a:lnTo>
                      <a:pt x="2968" y="238"/>
                    </a:lnTo>
                    <a:lnTo>
                      <a:pt x="2972" y="237"/>
                    </a:lnTo>
                    <a:lnTo>
                      <a:pt x="2976" y="233"/>
                    </a:lnTo>
                    <a:lnTo>
                      <a:pt x="2980" y="233"/>
                    </a:lnTo>
                    <a:lnTo>
                      <a:pt x="2984" y="229"/>
                    </a:lnTo>
                    <a:lnTo>
                      <a:pt x="2988" y="228"/>
                    </a:lnTo>
                    <a:lnTo>
                      <a:pt x="2992" y="225"/>
                    </a:lnTo>
                    <a:lnTo>
                      <a:pt x="2996" y="224"/>
                    </a:lnTo>
                    <a:lnTo>
                      <a:pt x="3000" y="222"/>
                    </a:lnTo>
                    <a:lnTo>
                      <a:pt x="3004" y="220"/>
                    </a:lnTo>
                    <a:lnTo>
                      <a:pt x="3008" y="218"/>
                    </a:lnTo>
                    <a:lnTo>
                      <a:pt x="3012" y="216"/>
                    </a:lnTo>
                    <a:lnTo>
                      <a:pt x="3015" y="213"/>
                    </a:lnTo>
                    <a:lnTo>
                      <a:pt x="3019" y="212"/>
                    </a:lnTo>
                    <a:lnTo>
                      <a:pt x="3023" y="210"/>
                    </a:lnTo>
                    <a:lnTo>
                      <a:pt x="3027" y="209"/>
                    </a:lnTo>
                    <a:lnTo>
                      <a:pt x="3031" y="206"/>
                    </a:lnTo>
                    <a:lnTo>
                      <a:pt x="3035" y="204"/>
                    </a:lnTo>
                    <a:lnTo>
                      <a:pt x="3039" y="203"/>
                    </a:lnTo>
                    <a:lnTo>
                      <a:pt x="3043" y="201"/>
                    </a:lnTo>
                    <a:lnTo>
                      <a:pt x="3047" y="198"/>
                    </a:lnTo>
                    <a:lnTo>
                      <a:pt x="3051" y="197"/>
                    </a:lnTo>
                    <a:lnTo>
                      <a:pt x="3055" y="196"/>
                    </a:lnTo>
                    <a:lnTo>
                      <a:pt x="3059" y="194"/>
                    </a:lnTo>
                    <a:lnTo>
                      <a:pt x="3063" y="193"/>
                    </a:lnTo>
                    <a:lnTo>
                      <a:pt x="3067" y="191"/>
                    </a:lnTo>
                    <a:lnTo>
                      <a:pt x="3071" y="188"/>
                    </a:lnTo>
                    <a:lnTo>
                      <a:pt x="3075" y="187"/>
                    </a:lnTo>
                    <a:lnTo>
                      <a:pt x="3079" y="185"/>
                    </a:lnTo>
                    <a:lnTo>
                      <a:pt x="3082" y="183"/>
                    </a:lnTo>
                    <a:lnTo>
                      <a:pt x="3086" y="182"/>
                    </a:lnTo>
                    <a:lnTo>
                      <a:pt x="3090" y="179"/>
                    </a:lnTo>
                    <a:lnTo>
                      <a:pt x="3094" y="178"/>
                    </a:lnTo>
                    <a:lnTo>
                      <a:pt x="3098" y="175"/>
                    </a:lnTo>
                    <a:lnTo>
                      <a:pt x="3102" y="175"/>
                    </a:lnTo>
                    <a:lnTo>
                      <a:pt x="3106" y="173"/>
                    </a:lnTo>
                    <a:lnTo>
                      <a:pt x="3110" y="171"/>
                    </a:lnTo>
                    <a:lnTo>
                      <a:pt x="3114" y="170"/>
                    </a:lnTo>
                    <a:lnTo>
                      <a:pt x="3118" y="166"/>
                    </a:lnTo>
                    <a:lnTo>
                      <a:pt x="3122" y="166"/>
                    </a:lnTo>
                    <a:lnTo>
                      <a:pt x="3126" y="164"/>
                    </a:lnTo>
                    <a:lnTo>
                      <a:pt x="3130" y="164"/>
                    </a:lnTo>
                    <a:lnTo>
                      <a:pt x="3134" y="161"/>
                    </a:lnTo>
                    <a:lnTo>
                      <a:pt x="3138" y="159"/>
                    </a:lnTo>
                    <a:lnTo>
                      <a:pt x="3142" y="158"/>
                    </a:lnTo>
                    <a:lnTo>
                      <a:pt x="3146" y="157"/>
                    </a:lnTo>
                    <a:lnTo>
                      <a:pt x="3150" y="15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8" name="Freeform 2770"/>
              <p:cNvSpPr>
                <a:spLocks/>
              </p:cNvSpPr>
              <p:nvPr/>
            </p:nvSpPr>
            <p:spPr bwMode="auto">
              <a:xfrm flipV="1">
                <a:off x="506" y="844"/>
                <a:ext cx="1814" cy="107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6"/>
                  </a:cxn>
                  <a:cxn ang="0">
                    <a:pos x="252" y="11"/>
                  </a:cxn>
                  <a:cxn ang="0">
                    <a:pos x="303" y="23"/>
                  </a:cxn>
                  <a:cxn ang="0">
                    <a:pos x="354" y="40"/>
                  </a:cxn>
                  <a:cxn ang="0">
                    <a:pos x="406" y="65"/>
                  </a:cxn>
                  <a:cxn ang="0">
                    <a:pos x="457" y="100"/>
                  </a:cxn>
                  <a:cxn ang="0">
                    <a:pos x="508" y="144"/>
                  </a:cxn>
                  <a:cxn ang="0">
                    <a:pos x="559" y="202"/>
                  </a:cxn>
                  <a:cxn ang="0">
                    <a:pos x="611" y="268"/>
                  </a:cxn>
                  <a:cxn ang="0">
                    <a:pos x="662" y="348"/>
                  </a:cxn>
                  <a:cxn ang="0">
                    <a:pos x="713" y="433"/>
                  </a:cxn>
                  <a:cxn ang="0">
                    <a:pos x="764" y="529"/>
                  </a:cxn>
                  <a:cxn ang="0">
                    <a:pos x="816" y="633"/>
                  </a:cxn>
                  <a:cxn ang="0">
                    <a:pos x="867" y="740"/>
                  </a:cxn>
                  <a:cxn ang="0">
                    <a:pos x="918" y="852"/>
                  </a:cxn>
                  <a:cxn ang="0">
                    <a:pos x="969" y="965"/>
                  </a:cxn>
                  <a:cxn ang="0">
                    <a:pos x="1021" y="1077"/>
                  </a:cxn>
                  <a:cxn ang="0">
                    <a:pos x="1072" y="1189"/>
                  </a:cxn>
                  <a:cxn ang="0">
                    <a:pos x="1123" y="1295"/>
                  </a:cxn>
                  <a:cxn ang="0">
                    <a:pos x="1174" y="1395"/>
                  </a:cxn>
                  <a:cxn ang="0">
                    <a:pos x="1226" y="1490"/>
                  </a:cxn>
                  <a:cxn ang="0">
                    <a:pos x="1277" y="1575"/>
                  </a:cxn>
                  <a:cxn ang="0">
                    <a:pos x="1328" y="1649"/>
                  </a:cxn>
                  <a:cxn ang="0">
                    <a:pos x="1379" y="1715"/>
                  </a:cxn>
                  <a:cxn ang="0">
                    <a:pos x="1431" y="1768"/>
                  </a:cxn>
                  <a:cxn ang="0">
                    <a:pos x="1482" y="1811"/>
                  </a:cxn>
                  <a:cxn ang="0">
                    <a:pos x="1533" y="1840"/>
                  </a:cxn>
                  <a:cxn ang="0">
                    <a:pos x="1584" y="1861"/>
                  </a:cxn>
                  <a:cxn ang="0">
                    <a:pos x="1636" y="1868"/>
                  </a:cxn>
                  <a:cxn ang="0">
                    <a:pos x="1687" y="1864"/>
                  </a:cxn>
                  <a:cxn ang="0">
                    <a:pos x="1738" y="1849"/>
                  </a:cxn>
                  <a:cxn ang="0">
                    <a:pos x="1789" y="1825"/>
                  </a:cxn>
                  <a:cxn ang="0">
                    <a:pos x="1841" y="1793"/>
                  </a:cxn>
                  <a:cxn ang="0">
                    <a:pos x="1892" y="1750"/>
                  </a:cxn>
                  <a:cxn ang="0">
                    <a:pos x="1943" y="1699"/>
                  </a:cxn>
                  <a:cxn ang="0">
                    <a:pos x="1994" y="1643"/>
                  </a:cxn>
                  <a:cxn ang="0">
                    <a:pos x="2046" y="1581"/>
                  </a:cxn>
                  <a:cxn ang="0">
                    <a:pos x="2097" y="1516"/>
                  </a:cxn>
                  <a:cxn ang="0">
                    <a:pos x="2148" y="1447"/>
                  </a:cxn>
                  <a:cxn ang="0">
                    <a:pos x="2199" y="1375"/>
                  </a:cxn>
                  <a:cxn ang="0">
                    <a:pos x="2251" y="1301"/>
                  </a:cxn>
                  <a:cxn ang="0">
                    <a:pos x="2302" y="1226"/>
                  </a:cxn>
                  <a:cxn ang="0">
                    <a:pos x="2353" y="1149"/>
                  </a:cxn>
                  <a:cxn ang="0">
                    <a:pos x="2404" y="1073"/>
                  </a:cxn>
                  <a:cxn ang="0">
                    <a:pos x="2456" y="998"/>
                  </a:cxn>
                  <a:cxn ang="0">
                    <a:pos x="2507" y="925"/>
                  </a:cxn>
                  <a:cxn ang="0">
                    <a:pos x="2558" y="854"/>
                  </a:cxn>
                  <a:cxn ang="0">
                    <a:pos x="2609" y="786"/>
                  </a:cxn>
                  <a:cxn ang="0">
                    <a:pos x="2661" y="719"/>
                  </a:cxn>
                  <a:cxn ang="0">
                    <a:pos x="2712" y="655"/>
                  </a:cxn>
                  <a:cxn ang="0">
                    <a:pos x="2763" y="595"/>
                  </a:cxn>
                  <a:cxn ang="0">
                    <a:pos x="2814" y="538"/>
                  </a:cxn>
                  <a:cxn ang="0">
                    <a:pos x="2866" y="485"/>
                  </a:cxn>
                  <a:cxn ang="0">
                    <a:pos x="2917" y="435"/>
                  </a:cxn>
                  <a:cxn ang="0">
                    <a:pos x="2968" y="389"/>
                  </a:cxn>
                  <a:cxn ang="0">
                    <a:pos x="3019" y="345"/>
                  </a:cxn>
                  <a:cxn ang="0">
                    <a:pos x="3071" y="306"/>
                  </a:cxn>
                  <a:cxn ang="0">
                    <a:pos x="3122" y="269"/>
                  </a:cxn>
                </a:cxnLst>
                <a:rect l="0" t="0" r="r" b="b"/>
                <a:pathLst>
                  <a:path w="3150" h="1869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4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5"/>
                    </a:lnTo>
                    <a:lnTo>
                      <a:pt x="197" y="4"/>
                    </a:lnTo>
                    <a:lnTo>
                      <a:pt x="201" y="6"/>
                    </a:lnTo>
                    <a:lnTo>
                      <a:pt x="205" y="6"/>
                    </a:lnTo>
                    <a:lnTo>
                      <a:pt x="208" y="6"/>
                    </a:lnTo>
                    <a:lnTo>
                      <a:pt x="212" y="7"/>
                    </a:lnTo>
                    <a:lnTo>
                      <a:pt x="216" y="8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28" y="8"/>
                    </a:lnTo>
                    <a:lnTo>
                      <a:pt x="232" y="9"/>
                    </a:lnTo>
                    <a:lnTo>
                      <a:pt x="236" y="8"/>
                    </a:lnTo>
                    <a:lnTo>
                      <a:pt x="240" y="9"/>
                    </a:lnTo>
                    <a:lnTo>
                      <a:pt x="244" y="9"/>
                    </a:lnTo>
                    <a:lnTo>
                      <a:pt x="248" y="10"/>
                    </a:lnTo>
                    <a:lnTo>
                      <a:pt x="252" y="11"/>
                    </a:lnTo>
                    <a:lnTo>
                      <a:pt x="256" y="11"/>
                    </a:lnTo>
                    <a:lnTo>
                      <a:pt x="260" y="13"/>
                    </a:lnTo>
                    <a:lnTo>
                      <a:pt x="264" y="13"/>
                    </a:lnTo>
                    <a:lnTo>
                      <a:pt x="268" y="14"/>
                    </a:lnTo>
                    <a:lnTo>
                      <a:pt x="272" y="14"/>
                    </a:lnTo>
                    <a:lnTo>
                      <a:pt x="275" y="17"/>
                    </a:lnTo>
                    <a:lnTo>
                      <a:pt x="279" y="17"/>
                    </a:lnTo>
                    <a:lnTo>
                      <a:pt x="283" y="17"/>
                    </a:lnTo>
                    <a:lnTo>
                      <a:pt x="287" y="18"/>
                    </a:lnTo>
                    <a:lnTo>
                      <a:pt x="291" y="18"/>
                    </a:lnTo>
                    <a:lnTo>
                      <a:pt x="295" y="21"/>
                    </a:lnTo>
                    <a:lnTo>
                      <a:pt x="299" y="22"/>
                    </a:lnTo>
                    <a:lnTo>
                      <a:pt x="303" y="23"/>
                    </a:lnTo>
                    <a:lnTo>
                      <a:pt x="307" y="23"/>
                    </a:lnTo>
                    <a:lnTo>
                      <a:pt x="311" y="25"/>
                    </a:lnTo>
                    <a:lnTo>
                      <a:pt x="315" y="25"/>
                    </a:lnTo>
                    <a:lnTo>
                      <a:pt x="319" y="26"/>
                    </a:lnTo>
                    <a:lnTo>
                      <a:pt x="323" y="28"/>
                    </a:lnTo>
                    <a:lnTo>
                      <a:pt x="327" y="29"/>
                    </a:lnTo>
                    <a:lnTo>
                      <a:pt x="331" y="31"/>
                    </a:lnTo>
                    <a:lnTo>
                      <a:pt x="335" y="33"/>
                    </a:lnTo>
                    <a:lnTo>
                      <a:pt x="339" y="34"/>
                    </a:lnTo>
                    <a:lnTo>
                      <a:pt x="342" y="35"/>
                    </a:lnTo>
                    <a:lnTo>
                      <a:pt x="346" y="36"/>
                    </a:lnTo>
                    <a:lnTo>
                      <a:pt x="350" y="39"/>
                    </a:lnTo>
                    <a:lnTo>
                      <a:pt x="354" y="40"/>
                    </a:lnTo>
                    <a:lnTo>
                      <a:pt x="358" y="42"/>
                    </a:lnTo>
                    <a:lnTo>
                      <a:pt x="362" y="44"/>
                    </a:lnTo>
                    <a:lnTo>
                      <a:pt x="366" y="46"/>
                    </a:lnTo>
                    <a:lnTo>
                      <a:pt x="370" y="46"/>
                    </a:lnTo>
                    <a:lnTo>
                      <a:pt x="374" y="48"/>
                    </a:lnTo>
                    <a:lnTo>
                      <a:pt x="378" y="51"/>
                    </a:lnTo>
                    <a:lnTo>
                      <a:pt x="382" y="53"/>
                    </a:lnTo>
                    <a:lnTo>
                      <a:pt x="386" y="55"/>
                    </a:lnTo>
                    <a:lnTo>
                      <a:pt x="390" y="58"/>
                    </a:lnTo>
                    <a:lnTo>
                      <a:pt x="394" y="59"/>
                    </a:lnTo>
                    <a:lnTo>
                      <a:pt x="398" y="61"/>
                    </a:lnTo>
                    <a:lnTo>
                      <a:pt x="402" y="63"/>
                    </a:lnTo>
                    <a:lnTo>
                      <a:pt x="406" y="65"/>
                    </a:lnTo>
                    <a:lnTo>
                      <a:pt x="410" y="68"/>
                    </a:lnTo>
                    <a:lnTo>
                      <a:pt x="413" y="71"/>
                    </a:lnTo>
                    <a:lnTo>
                      <a:pt x="417" y="72"/>
                    </a:lnTo>
                    <a:lnTo>
                      <a:pt x="421" y="75"/>
                    </a:lnTo>
                    <a:lnTo>
                      <a:pt x="425" y="78"/>
                    </a:lnTo>
                    <a:lnTo>
                      <a:pt x="429" y="80"/>
                    </a:lnTo>
                    <a:lnTo>
                      <a:pt x="433" y="83"/>
                    </a:lnTo>
                    <a:lnTo>
                      <a:pt x="437" y="87"/>
                    </a:lnTo>
                    <a:lnTo>
                      <a:pt x="441" y="88"/>
                    </a:lnTo>
                    <a:lnTo>
                      <a:pt x="445" y="92"/>
                    </a:lnTo>
                    <a:lnTo>
                      <a:pt x="449" y="95"/>
                    </a:lnTo>
                    <a:lnTo>
                      <a:pt x="453" y="98"/>
                    </a:lnTo>
                    <a:lnTo>
                      <a:pt x="457" y="100"/>
                    </a:lnTo>
                    <a:lnTo>
                      <a:pt x="461" y="104"/>
                    </a:lnTo>
                    <a:lnTo>
                      <a:pt x="465" y="107"/>
                    </a:lnTo>
                    <a:lnTo>
                      <a:pt x="469" y="111"/>
                    </a:lnTo>
                    <a:lnTo>
                      <a:pt x="473" y="114"/>
                    </a:lnTo>
                    <a:lnTo>
                      <a:pt x="477" y="116"/>
                    </a:lnTo>
                    <a:lnTo>
                      <a:pt x="480" y="120"/>
                    </a:lnTo>
                    <a:lnTo>
                      <a:pt x="484" y="123"/>
                    </a:lnTo>
                    <a:lnTo>
                      <a:pt x="488" y="126"/>
                    </a:lnTo>
                    <a:lnTo>
                      <a:pt x="492" y="131"/>
                    </a:lnTo>
                    <a:lnTo>
                      <a:pt x="496" y="133"/>
                    </a:lnTo>
                    <a:lnTo>
                      <a:pt x="500" y="138"/>
                    </a:lnTo>
                    <a:lnTo>
                      <a:pt x="504" y="143"/>
                    </a:lnTo>
                    <a:lnTo>
                      <a:pt x="508" y="144"/>
                    </a:lnTo>
                    <a:lnTo>
                      <a:pt x="512" y="149"/>
                    </a:lnTo>
                    <a:lnTo>
                      <a:pt x="516" y="155"/>
                    </a:lnTo>
                    <a:lnTo>
                      <a:pt x="520" y="157"/>
                    </a:lnTo>
                    <a:lnTo>
                      <a:pt x="524" y="162"/>
                    </a:lnTo>
                    <a:lnTo>
                      <a:pt x="528" y="165"/>
                    </a:lnTo>
                    <a:lnTo>
                      <a:pt x="532" y="170"/>
                    </a:lnTo>
                    <a:lnTo>
                      <a:pt x="536" y="175"/>
                    </a:lnTo>
                    <a:lnTo>
                      <a:pt x="540" y="179"/>
                    </a:lnTo>
                    <a:lnTo>
                      <a:pt x="544" y="182"/>
                    </a:lnTo>
                    <a:lnTo>
                      <a:pt x="547" y="188"/>
                    </a:lnTo>
                    <a:lnTo>
                      <a:pt x="551" y="193"/>
                    </a:lnTo>
                    <a:lnTo>
                      <a:pt x="555" y="196"/>
                    </a:lnTo>
                    <a:lnTo>
                      <a:pt x="559" y="202"/>
                    </a:lnTo>
                    <a:lnTo>
                      <a:pt x="563" y="207"/>
                    </a:lnTo>
                    <a:lnTo>
                      <a:pt x="567" y="212"/>
                    </a:lnTo>
                    <a:lnTo>
                      <a:pt x="571" y="217"/>
                    </a:lnTo>
                    <a:lnTo>
                      <a:pt x="575" y="222"/>
                    </a:lnTo>
                    <a:lnTo>
                      <a:pt x="579" y="226"/>
                    </a:lnTo>
                    <a:lnTo>
                      <a:pt x="583" y="231"/>
                    </a:lnTo>
                    <a:lnTo>
                      <a:pt x="587" y="237"/>
                    </a:lnTo>
                    <a:lnTo>
                      <a:pt x="591" y="242"/>
                    </a:lnTo>
                    <a:lnTo>
                      <a:pt x="595" y="248"/>
                    </a:lnTo>
                    <a:lnTo>
                      <a:pt x="599" y="252"/>
                    </a:lnTo>
                    <a:lnTo>
                      <a:pt x="603" y="257"/>
                    </a:lnTo>
                    <a:lnTo>
                      <a:pt x="607" y="263"/>
                    </a:lnTo>
                    <a:lnTo>
                      <a:pt x="611" y="268"/>
                    </a:lnTo>
                    <a:lnTo>
                      <a:pt x="615" y="276"/>
                    </a:lnTo>
                    <a:lnTo>
                      <a:pt x="618" y="281"/>
                    </a:lnTo>
                    <a:lnTo>
                      <a:pt x="622" y="285"/>
                    </a:lnTo>
                    <a:lnTo>
                      <a:pt x="626" y="292"/>
                    </a:lnTo>
                    <a:lnTo>
                      <a:pt x="630" y="297"/>
                    </a:lnTo>
                    <a:lnTo>
                      <a:pt x="634" y="304"/>
                    </a:lnTo>
                    <a:lnTo>
                      <a:pt x="638" y="309"/>
                    </a:lnTo>
                    <a:lnTo>
                      <a:pt x="642" y="315"/>
                    </a:lnTo>
                    <a:lnTo>
                      <a:pt x="646" y="322"/>
                    </a:lnTo>
                    <a:lnTo>
                      <a:pt x="650" y="328"/>
                    </a:lnTo>
                    <a:lnTo>
                      <a:pt x="654" y="335"/>
                    </a:lnTo>
                    <a:lnTo>
                      <a:pt x="658" y="339"/>
                    </a:lnTo>
                    <a:lnTo>
                      <a:pt x="662" y="348"/>
                    </a:lnTo>
                    <a:lnTo>
                      <a:pt x="666" y="354"/>
                    </a:lnTo>
                    <a:lnTo>
                      <a:pt x="670" y="359"/>
                    </a:lnTo>
                    <a:lnTo>
                      <a:pt x="674" y="367"/>
                    </a:lnTo>
                    <a:lnTo>
                      <a:pt x="678" y="372"/>
                    </a:lnTo>
                    <a:lnTo>
                      <a:pt x="682" y="380"/>
                    </a:lnTo>
                    <a:lnTo>
                      <a:pt x="685" y="386"/>
                    </a:lnTo>
                    <a:lnTo>
                      <a:pt x="689" y="393"/>
                    </a:lnTo>
                    <a:lnTo>
                      <a:pt x="693" y="400"/>
                    </a:lnTo>
                    <a:lnTo>
                      <a:pt x="697" y="407"/>
                    </a:lnTo>
                    <a:lnTo>
                      <a:pt x="701" y="414"/>
                    </a:lnTo>
                    <a:lnTo>
                      <a:pt x="705" y="420"/>
                    </a:lnTo>
                    <a:lnTo>
                      <a:pt x="709" y="427"/>
                    </a:lnTo>
                    <a:lnTo>
                      <a:pt x="713" y="433"/>
                    </a:lnTo>
                    <a:lnTo>
                      <a:pt x="717" y="442"/>
                    </a:lnTo>
                    <a:lnTo>
                      <a:pt x="721" y="448"/>
                    </a:lnTo>
                    <a:lnTo>
                      <a:pt x="725" y="457"/>
                    </a:lnTo>
                    <a:lnTo>
                      <a:pt x="729" y="462"/>
                    </a:lnTo>
                    <a:lnTo>
                      <a:pt x="733" y="471"/>
                    </a:lnTo>
                    <a:lnTo>
                      <a:pt x="737" y="478"/>
                    </a:lnTo>
                    <a:lnTo>
                      <a:pt x="741" y="485"/>
                    </a:lnTo>
                    <a:lnTo>
                      <a:pt x="745" y="493"/>
                    </a:lnTo>
                    <a:lnTo>
                      <a:pt x="749" y="499"/>
                    </a:lnTo>
                    <a:lnTo>
                      <a:pt x="753" y="507"/>
                    </a:lnTo>
                    <a:lnTo>
                      <a:pt x="756" y="514"/>
                    </a:lnTo>
                    <a:lnTo>
                      <a:pt x="760" y="522"/>
                    </a:lnTo>
                    <a:lnTo>
                      <a:pt x="764" y="529"/>
                    </a:lnTo>
                    <a:lnTo>
                      <a:pt x="768" y="539"/>
                    </a:lnTo>
                    <a:lnTo>
                      <a:pt x="772" y="546"/>
                    </a:lnTo>
                    <a:lnTo>
                      <a:pt x="776" y="555"/>
                    </a:lnTo>
                    <a:lnTo>
                      <a:pt x="780" y="560"/>
                    </a:lnTo>
                    <a:lnTo>
                      <a:pt x="784" y="568"/>
                    </a:lnTo>
                    <a:lnTo>
                      <a:pt x="788" y="577"/>
                    </a:lnTo>
                    <a:lnTo>
                      <a:pt x="792" y="585"/>
                    </a:lnTo>
                    <a:lnTo>
                      <a:pt x="796" y="593"/>
                    </a:lnTo>
                    <a:lnTo>
                      <a:pt x="800" y="599"/>
                    </a:lnTo>
                    <a:lnTo>
                      <a:pt x="804" y="608"/>
                    </a:lnTo>
                    <a:lnTo>
                      <a:pt x="808" y="615"/>
                    </a:lnTo>
                    <a:lnTo>
                      <a:pt x="812" y="625"/>
                    </a:lnTo>
                    <a:lnTo>
                      <a:pt x="816" y="633"/>
                    </a:lnTo>
                    <a:lnTo>
                      <a:pt x="820" y="640"/>
                    </a:lnTo>
                    <a:lnTo>
                      <a:pt x="823" y="647"/>
                    </a:lnTo>
                    <a:lnTo>
                      <a:pt x="827" y="658"/>
                    </a:lnTo>
                    <a:lnTo>
                      <a:pt x="831" y="665"/>
                    </a:lnTo>
                    <a:lnTo>
                      <a:pt x="835" y="673"/>
                    </a:lnTo>
                    <a:lnTo>
                      <a:pt x="839" y="681"/>
                    </a:lnTo>
                    <a:lnTo>
                      <a:pt x="843" y="690"/>
                    </a:lnTo>
                    <a:lnTo>
                      <a:pt x="847" y="699"/>
                    </a:lnTo>
                    <a:lnTo>
                      <a:pt x="851" y="707"/>
                    </a:lnTo>
                    <a:lnTo>
                      <a:pt x="855" y="716"/>
                    </a:lnTo>
                    <a:lnTo>
                      <a:pt x="859" y="725"/>
                    </a:lnTo>
                    <a:lnTo>
                      <a:pt x="863" y="732"/>
                    </a:lnTo>
                    <a:lnTo>
                      <a:pt x="867" y="740"/>
                    </a:lnTo>
                    <a:lnTo>
                      <a:pt x="871" y="748"/>
                    </a:lnTo>
                    <a:lnTo>
                      <a:pt x="875" y="756"/>
                    </a:lnTo>
                    <a:lnTo>
                      <a:pt x="879" y="766"/>
                    </a:lnTo>
                    <a:lnTo>
                      <a:pt x="883" y="775"/>
                    </a:lnTo>
                    <a:lnTo>
                      <a:pt x="887" y="782"/>
                    </a:lnTo>
                    <a:lnTo>
                      <a:pt x="890" y="792"/>
                    </a:lnTo>
                    <a:lnTo>
                      <a:pt x="894" y="800"/>
                    </a:lnTo>
                    <a:lnTo>
                      <a:pt x="898" y="810"/>
                    </a:lnTo>
                    <a:lnTo>
                      <a:pt x="902" y="819"/>
                    </a:lnTo>
                    <a:lnTo>
                      <a:pt x="906" y="827"/>
                    </a:lnTo>
                    <a:lnTo>
                      <a:pt x="910" y="834"/>
                    </a:lnTo>
                    <a:lnTo>
                      <a:pt x="914" y="845"/>
                    </a:lnTo>
                    <a:lnTo>
                      <a:pt x="918" y="852"/>
                    </a:lnTo>
                    <a:lnTo>
                      <a:pt x="922" y="861"/>
                    </a:lnTo>
                    <a:lnTo>
                      <a:pt x="926" y="869"/>
                    </a:lnTo>
                    <a:lnTo>
                      <a:pt x="930" y="879"/>
                    </a:lnTo>
                    <a:lnTo>
                      <a:pt x="934" y="887"/>
                    </a:lnTo>
                    <a:lnTo>
                      <a:pt x="938" y="895"/>
                    </a:lnTo>
                    <a:lnTo>
                      <a:pt x="942" y="904"/>
                    </a:lnTo>
                    <a:lnTo>
                      <a:pt x="946" y="914"/>
                    </a:lnTo>
                    <a:lnTo>
                      <a:pt x="950" y="921"/>
                    </a:lnTo>
                    <a:lnTo>
                      <a:pt x="954" y="931"/>
                    </a:lnTo>
                    <a:lnTo>
                      <a:pt x="958" y="940"/>
                    </a:lnTo>
                    <a:lnTo>
                      <a:pt x="961" y="948"/>
                    </a:lnTo>
                    <a:lnTo>
                      <a:pt x="965" y="958"/>
                    </a:lnTo>
                    <a:lnTo>
                      <a:pt x="969" y="965"/>
                    </a:lnTo>
                    <a:lnTo>
                      <a:pt x="973" y="975"/>
                    </a:lnTo>
                    <a:lnTo>
                      <a:pt x="977" y="984"/>
                    </a:lnTo>
                    <a:lnTo>
                      <a:pt x="981" y="993"/>
                    </a:lnTo>
                    <a:lnTo>
                      <a:pt x="985" y="1002"/>
                    </a:lnTo>
                    <a:lnTo>
                      <a:pt x="989" y="1010"/>
                    </a:lnTo>
                    <a:lnTo>
                      <a:pt x="993" y="1019"/>
                    </a:lnTo>
                    <a:lnTo>
                      <a:pt x="997" y="1026"/>
                    </a:lnTo>
                    <a:lnTo>
                      <a:pt x="1001" y="1035"/>
                    </a:lnTo>
                    <a:lnTo>
                      <a:pt x="1005" y="1044"/>
                    </a:lnTo>
                    <a:lnTo>
                      <a:pt x="1009" y="1051"/>
                    </a:lnTo>
                    <a:lnTo>
                      <a:pt x="1013" y="1062"/>
                    </a:lnTo>
                    <a:lnTo>
                      <a:pt x="1017" y="1069"/>
                    </a:lnTo>
                    <a:lnTo>
                      <a:pt x="1021" y="1077"/>
                    </a:lnTo>
                    <a:lnTo>
                      <a:pt x="1025" y="1087"/>
                    </a:lnTo>
                    <a:lnTo>
                      <a:pt x="1028" y="1095"/>
                    </a:lnTo>
                    <a:lnTo>
                      <a:pt x="1032" y="1104"/>
                    </a:lnTo>
                    <a:lnTo>
                      <a:pt x="1036" y="1114"/>
                    </a:lnTo>
                    <a:lnTo>
                      <a:pt x="1040" y="1123"/>
                    </a:lnTo>
                    <a:lnTo>
                      <a:pt x="1044" y="1129"/>
                    </a:lnTo>
                    <a:lnTo>
                      <a:pt x="1048" y="1138"/>
                    </a:lnTo>
                    <a:lnTo>
                      <a:pt x="1052" y="1146"/>
                    </a:lnTo>
                    <a:lnTo>
                      <a:pt x="1056" y="1156"/>
                    </a:lnTo>
                    <a:lnTo>
                      <a:pt x="1060" y="1162"/>
                    </a:lnTo>
                    <a:lnTo>
                      <a:pt x="1064" y="1173"/>
                    </a:lnTo>
                    <a:lnTo>
                      <a:pt x="1068" y="1181"/>
                    </a:lnTo>
                    <a:lnTo>
                      <a:pt x="1072" y="1189"/>
                    </a:lnTo>
                    <a:lnTo>
                      <a:pt x="1076" y="1199"/>
                    </a:lnTo>
                    <a:lnTo>
                      <a:pt x="1080" y="1206"/>
                    </a:lnTo>
                    <a:lnTo>
                      <a:pt x="1084" y="1215"/>
                    </a:lnTo>
                    <a:lnTo>
                      <a:pt x="1088" y="1221"/>
                    </a:lnTo>
                    <a:lnTo>
                      <a:pt x="1092" y="1229"/>
                    </a:lnTo>
                    <a:lnTo>
                      <a:pt x="1095" y="1238"/>
                    </a:lnTo>
                    <a:lnTo>
                      <a:pt x="1099" y="1246"/>
                    </a:lnTo>
                    <a:lnTo>
                      <a:pt x="1103" y="1254"/>
                    </a:lnTo>
                    <a:lnTo>
                      <a:pt x="1107" y="1263"/>
                    </a:lnTo>
                    <a:lnTo>
                      <a:pt x="1111" y="1270"/>
                    </a:lnTo>
                    <a:lnTo>
                      <a:pt x="1115" y="1279"/>
                    </a:lnTo>
                    <a:lnTo>
                      <a:pt x="1119" y="1288"/>
                    </a:lnTo>
                    <a:lnTo>
                      <a:pt x="1123" y="1295"/>
                    </a:lnTo>
                    <a:lnTo>
                      <a:pt x="1127" y="1302"/>
                    </a:lnTo>
                    <a:lnTo>
                      <a:pt x="1131" y="1310"/>
                    </a:lnTo>
                    <a:lnTo>
                      <a:pt x="1135" y="1319"/>
                    </a:lnTo>
                    <a:lnTo>
                      <a:pt x="1139" y="1327"/>
                    </a:lnTo>
                    <a:lnTo>
                      <a:pt x="1143" y="1335"/>
                    </a:lnTo>
                    <a:lnTo>
                      <a:pt x="1147" y="1343"/>
                    </a:lnTo>
                    <a:lnTo>
                      <a:pt x="1151" y="1351"/>
                    </a:lnTo>
                    <a:lnTo>
                      <a:pt x="1155" y="1360"/>
                    </a:lnTo>
                    <a:lnTo>
                      <a:pt x="1159" y="1365"/>
                    </a:lnTo>
                    <a:lnTo>
                      <a:pt x="1163" y="1373"/>
                    </a:lnTo>
                    <a:lnTo>
                      <a:pt x="1166" y="1381"/>
                    </a:lnTo>
                    <a:lnTo>
                      <a:pt x="1170" y="1389"/>
                    </a:lnTo>
                    <a:lnTo>
                      <a:pt x="1174" y="1395"/>
                    </a:lnTo>
                    <a:lnTo>
                      <a:pt x="1178" y="1403"/>
                    </a:lnTo>
                    <a:lnTo>
                      <a:pt x="1182" y="1410"/>
                    </a:lnTo>
                    <a:lnTo>
                      <a:pt x="1186" y="1419"/>
                    </a:lnTo>
                    <a:lnTo>
                      <a:pt x="1190" y="1426"/>
                    </a:lnTo>
                    <a:lnTo>
                      <a:pt x="1194" y="1434"/>
                    </a:lnTo>
                    <a:lnTo>
                      <a:pt x="1198" y="1441"/>
                    </a:lnTo>
                    <a:lnTo>
                      <a:pt x="1202" y="1447"/>
                    </a:lnTo>
                    <a:lnTo>
                      <a:pt x="1206" y="1454"/>
                    </a:lnTo>
                    <a:lnTo>
                      <a:pt x="1210" y="1462"/>
                    </a:lnTo>
                    <a:lnTo>
                      <a:pt x="1214" y="1469"/>
                    </a:lnTo>
                    <a:lnTo>
                      <a:pt x="1218" y="1477"/>
                    </a:lnTo>
                    <a:lnTo>
                      <a:pt x="1222" y="1483"/>
                    </a:lnTo>
                    <a:lnTo>
                      <a:pt x="1226" y="1490"/>
                    </a:lnTo>
                    <a:lnTo>
                      <a:pt x="1230" y="1498"/>
                    </a:lnTo>
                    <a:lnTo>
                      <a:pt x="1233" y="1504"/>
                    </a:lnTo>
                    <a:lnTo>
                      <a:pt x="1237" y="1512"/>
                    </a:lnTo>
                    <a:lnTo>
                      <a:pt x="1241" y="1518"/>
                    </a:lnTo>
                    <a:lnTo>
                      <a:pt x="1245" y="1524"/>
                    </a:lnTo>
                    <a:lnTo>
                      <a:pt x="1249" y="1529"/>
                    </a:lnTo>
                    <a:lnTo>
                      <a:pt x="1253" y="1536"/>
                    </a:lnTo>
                    <a:lnTo>
                      <a:pt x="1257" y="1544"/>
                    </a:lnTo>
                    <a:lnTo>
                      <a:pt x="1261" y="1549"/>
                    </a:lnTo>
                    <a:lnTo>
                      <a:pt x="1265" y="1557"/>
                    </a:lnTo>
                    <a:lnTo>
                      <a:pt x="1269" y="1562"/>
                    </a:lnTo>
                    <a:lnTo>
                      <a:pt x="1273" y="1569"/>
                    </a:lnTo>
                    <a:lnTo>
                      <a:pt x="1277" y="1575"/>
                    </a:lnTo>
                    <a:lnTo>
                      <a:pt x="1281" y="1581"/>
                    </a:lnTo>
                    <a:lnTo>
                      <a:pt x="1285" y="1587"/>
                    </a:lnTo>
                    <a:lnTo>
                      <a:pt x="1289" y="1593"/>
                    </a:lnTo>
                    <a:lnTo>
                      <a:pt x="1293" y="1599"/>
                    </a:lnTo>
                    <a:lnTo>
                      <a:pt x="1297" y="1604"/>
                    </a:lnTo>
                    <a:lnTo>
                      <a:pt x="1301" y="1611"/>
                    </a:lnTo>
                    <a:lnTo>
                      <a:pt x="1304" y="1617"/>
                    </a:lnTo>
                    <a:lnTo>
                      <a:pt x="1308" y="1621"/>
                    </a:lnTo>
                    <a:lnTo>
                      <a:pt x="1312" y="1627"/>
                    </a:lnTo>
                    <a:lnTo>
                      <a:pt x="1316" y="1634"/>
                    </a:lnTo>
                    <a:lnTo>
                      <a:pt x="1320" y="1638"/>
                    </a:lnTo>
                    <a:lnTo>
                      <a:pt x="1324" y="1645"/>
                    </a:lnTo>
                    <a:lnTo>
                      <a:pt x="1328" y="1649"/>
                    </a:lnTo>
                    <a:lnTo>
                      <a:pt x="1332" y="1656"/>
                    </a:lnTo>
                    <a:lnTo>
                      <a:pt x="1336" y="1662"/>
                    </a:lnTo>
                    <a:lnTo>
                      <a:pt x="1340" y="1665"/>
                    </a:lnTo>
                    <a:lnTo>
                      <a:pt x="1344" y="1672"/>
                    </a:lnTo>
                    <a:lnTo>
                      <a:pt x="1348" y="1677"/>
                    </a:lnTo>
                    <a:lnTo>
                      <a:pt x="1352" y="1681"/>
                    </a:lnTo>
                    <a:lnTo>
                      <a:pt x="1356" y="1687"/>
                    </a:lnTo>
                    <a:lnTo>
                      <a:pt x="1360" y="1691"/>
                    </a:lnTo>
                    <a:lnTo>
                      <a:pt x="1364" y="1695"/>
                    </a:lnTo>
                    <a:lnTo>
                      <a:pt x="1368" y="1701"/>
                    </a:lnTo>
                    <a:lnTo>
                      <a:pt x="1371" y="1706"/>
                    </a:lnTo>
                    <a:lnTo>
                      <a:pt x="1375" y="1711"/>
                    </a:lnTo>
                    <a:lnTo>
                      <a:pt x="1379" y="1715"/>
                    </a:lnTo>
                    <a:lnTo>
                      <a:pt x="1383" y="1719"/>
                    </a:lnTo>
                    <a:lnTo>
                      <a:pt x="1387" y="1723"/>
                    </a:lnTo>
                    <a:lnTo>
                      <a:pt x="1391" y="1727"/>
                    </a:lnTo>
                    <a:lnTo>
                      <a:pt x="1395" y="1732"/>
                    </a:lnTo>
                    <a:lnTo>
                      <a:pt x="1399" y="1737"/>
                    </a:lnTo>
                    <a:lnTo>
                      <a:pt x="1403" y="1742"/>
                    </a:lnTo>
                    <a:lnTo>
                      <a:pt x="1407" y="1745"/>
                    </a:lnTo>
                    <a:lnTo>
                      <a:pt x="1411" y="1749"/>
                    </a:lnTo>
                    <a:lnTo>
                      <a:pt x="1415" y="1753"/>
                    </a:lnTo>
                    <a:lnTo>
                      <a:pt x="1419" y="1758"/>
                    </a:lnTo>
                    <a:lnTo>
                      <a:pt x="1423" y="1761"/>
                    </a:lnTo>
                    <a:lnTo>
                      <a:pt x="1427" y="1764"/>
                    </a:lnTo>
                    <a:lnTo>
                      <a:pt x="1431" y="1768"/>
                    </a:lnTo>
                    <a:lnTo>
                      <a:pt x="1435" y="1773"/>
                    </a:lnTo>
                    <a:lnTo>
                      <a:pt x="1438" y="1776"/>
                    </a:lnTo>
                    <a:lnTo>
                      <a:pt x="1442" y="1780"/>
                    </a:lnTo>
                    <a:lnTo>
                      <a:pt x="1446" y="1783"/>
                    </a:lnTo>
                    <a:lnTo>
                      <a:pt x="1450" y="1786"/>
                    </a:lnTo>
                    <a:lnTo>
                      <a:pt x="1454" y="1790"/>
                    </a:lnTo>
                    <a:lnTo>
                      <a:pt x="1458" y="1794"/>
                    </a:lnTo>
                    <a:lnTo>
                      <a:pt x="1462" y="1797"/>
                    </a:lnTo>
                    <a:lnTo>
                      <a:pt x="1466" y="1799"/>
                    </a:lnTo>
                    <a:lnTo>
                      <a:pt x="1470" y="1803"/>
                    </a:lnTo>
                    <a:lnTo>
                      <a:pt x="1474" y="1805"/>
                    </a:lnTo>
                    <a:lnTo>
                      <a:pt x="1478" y="1809"/>
                    </a:lnTo>
                    <a:lnTo>
                      <a:pt x="1482" y="1811"/>
                    </a:lnTo>
                    <a:lnTo>
                      <a:pt x="1486" y="1814"/>
                    </a:lnTo>
                    <a:lnTo>
                      <a:pt x="1490" y="1816"/>
                    </a:lnTo>
                    <a:lnTo>
                      <a:pt x="1494" y="1819"/>
                    </a:lnTo>
                    <a:lnTo>
                      <a:pt x="1498" y="1822"/>
                    </a:lnTo>
                    <a:lnTo>
                      <a:pt x="1502" y="1825"/>
                    </a:lnTo>
                    <a:lnTo>
                      <a:pt x="1506" y="1826"/>
                    </a:lnTo>
                    <a:lnTo>
                      <a:pt x="1509" y="1829"/>
                    </a:lnTo>
                    <a:lnTo>
                      <a:pt x="1513" y="1832"/>
                    </a:lnTo>
                    <a:lnTo>
                      <a:pt x="1517" y="1833"/>
                    </a:lnTo>
                    <a:lnTo>
                      <a:pt x="1521" y="1835"/>
                    </a:lnTo>
                    <a:lnTo>
                      <a:pt x="1525" y="1838"/>
                    </a:lnTo>
                    <a:lnTo>
                      <a:pt x="1529" y="1841"/>
                    </a:lnTo>
                    <a:lnTo>
                      <a:pt x="1533" y="1840"/>
                    </a:lnTo>
                    <a:lnTo>
                      <a:pt x="1537" y="1843"/>
                    </a:lnTo>
                    <a:lnTo>
                      <a:pt x="1541" y="1844"/>
                    </a:lnTo>
                    <a:lnTo>
                      <a:pt x="1545" y="1846"/>
                    </a:lnTo>
                    <a:lnTo>
                      <a:pt x="1549" y="1848"/>
                    </a:lnTo>
                    <a:lnTo>
                      <a:pt x="1553" y="1850"/>
                    </a:lnTo>
                    <a:lnTo>
                      <a:pt x="1557" y="1853"/>
                    </a:lnTo>
                    <a:lnTo>
                      <a:pt x="1561" y="1853"/>
                    </a:lnTo>
                    <a:lnTo>
                      <a:pt x="1565" y="1855"/>
                    </a:lnTo>
                    <a:lnTo>
                      <a:pt x="1569" y="1856"/>
                    </a:lnTo>
                    <a:lnTo>
                      <a:pt x="1573" y="1857"/>
                    </a:lnTo>
                    <a:lnTo>
                      <a:pt x="1576" y="1858"/>
                    </a:lnTo>
                    <a:lnTo>
                      <a:pt x="1580" y="1861"/>
                    </a:lnTo>
                    <a:lnTo>
                      <a:pt x="1584" y="1861"/>
                    </a:lnTo>
                    <a:lnTo>
                      <a:pt x="1588" y="1862"/>
                    </a:lnTo>
                    <a:lnTo>
                      <a:pt x="1592" y="1863"/>
                    </a:lnTo>
                    <a:lnTo>
                      <a:pt x="1596" y="1863"/>
                    </a:lnTo>
                    <a:lnTo>
                      <a:pt x="1600" y="1865"/>
                    </a:lnTo>
                    <a:lnTo>
                      <a:pt x="1604" y="1863"/>
                    </a:lnTo>
                    <a:lnTo>
                      <a:pt x="1608" y="1867"/>
                    </a:lnTo>
                    <a:lnTo>
                      <a:pt x="1612" y="1865"/>
                    </a:lnTo>
                    <a:lnTo>
                      <a:pt x="1616" y="1867"/>
                    </a:lnTo>
                    <a:lnTo>
                      <a:pt x="1620" y="1868"/>
                    </a:lnTo>
                    <a:lnTo>
                      <a:pt x="1624" y="1866"/>
                    </a:lnTo>
                    <a:lnTo>
                      <a:pt x="1628" y="1867"/>
                    </a:lnTo>
                    <a:lnTo>
                      <a:pt x="1632" y="1867"/>
                    </a:lnTo>
                    <a:lnTo>
                      <a:pt x="1636" y="1868"/>
                    </a:lnTo>
                    <a:lnTo>
                      <a:pt x="1640" y="1869"/>
                    </a:lnTo>
                    <a:lnTo>
                      <a:pt x="1643" y="1869"/>
                    </a:lnTo>
                    <a:lnTo>
                      <a:pt x="1647" y="1868"/>
                    </a:lnTo>
                    <a:lnTo>
                      <a:pt x="1651" y="1868"/>
                    </a:lnTo>
                    <a:lnTo>
                      <a:pt x="1655" y="1868"/>
                    </a:lnTo>
                    <a:lnTo>
                      <a:pt x="1659" y="1867"/>
                    </a:lnTo>
                    <a:lnTo>
                      <a:pt x="1663" y="1869"/>
                    </a:lnTo>
                    <a:lnTo>
                      <a:pt x="1667" y="1866"/>
                    </a:lnTo>
                    <a:lnTo>
                      <a:pt x="1671" y="1865"/>
                    </a:lnTo>
                    <a:lnTo>
                      <a:pt x="1675" y="1866"/>
                    </a:lnTo>
                    <a:lnTo>
                      <a:pt x="1679" y="1866"/>
                    </a:lnTo>
                    <a:lnTo>
                      <a:pt x="1683" y="1865"/>
                    </a:lnTo>
                    <a:lnTo>
                      <a:pt x="1687" y="1864"/>
                    </a:lnTo>
                    <a:lnTo>
                      <a:pt x="1691" y="1862"/>
                    </a:lnTo>
                    <a:lnTo>
                      <a:pt x="1695" y="1861"/>
                    </a:lnTo>
                    <a:lnTo>
                      <a:pt x="1699" y="1862"/>
                    </a:lnTo>
                    <a:lnTo>
                      <a:pt x="1703" y="1861"/>
                    </a:lnTo>
                    <a:lnTo>
                      <a:pt x="1707" y="1860"/>
                    </a:lnTo>
                    <a:lnTo>
                      <a:pt x="1711" y="1858"/>
                    </a:lnTo>
                    <a:lnTo>
                      <a:pt x="1714" y="1857"/>
                    </a:lnTo>
                    <a:lnTo>
                      <a:pt x="1718" y="1855"/>
                    </a:lnTo>
                    <a:lnTo>
                      <a:pt x="1722" y="1855"/>
                    </a:lnTo>
                    <a:lnTo>
                      <a:pt x="1726" y="1854"/>
                    </a:lnTo>
                    <a:lnTo>
                      <a:pt x="1730" y="1852"/>
                    </a:lnTo>
                    <a:lnTo>
                      <a:pt x="1734" y="1850"/>
                    </a:lnTo>
                    <a:lnTo>
                      <a:pt x="1738" y="1849"/>
                    </a:lnTo>
                    <a:lnTo>
                      <a:pt x="1742" y="1848"/>
                    </a:lnTo>
                    <a:lnTo>
                      <a:pt x="1746" y="1846"/>
                    </a:lnTo>
                    <a:lnTo>
                      <a:pt x="1750" y="1846"/>
                    </a:lnTo>
                    <a:lnTo>
                      <a:pt x="1754" y="1842"/>
                    </a:lnTo>
                    <a:lnTo>
                      <a:pt x="1758" y="1841"/>
                    </a:lnTo>
                    <a:lnTo>
                      <a:pt x="1762" y="1839"/>
                    </a:lnTo>
                    <a:lnTo>
                      <a:pt x="1766" y="1838"/>
                    </a:lnTo>
                    <a:lnTo>
                      <a:pt x="1770" y="1835"/>
                    </a:lnTo>
                    <a:lnTo>
                      <a:pt x="1774" y="1834"/>
                    </a:lnTo>
                    <a:lnTo>
                      <a:pt x="1778" y="1831"/>
                    </a:lnTo>
                    <a:lnTo>
                      <a:pt x="1781" y="1829"/>
                    </a:lnTo>
                    <a:lnTo>
                      <a:pt x="1785" y="1828"/>
                    </a:lnTo>
                    <a:lnTo>
                      <a:pt x="1789" y="1825"/>
                    </a:lnTo>
                    <a:lnTo>
                      <a:pt x="1793" y="1823"/>
                    </a:lnTo>
                    <a:lnTo>
                      <a:pt x="1797" y="1819"/>
                    </a:lnTo>
                    <a:lnTo>
                      <a:pt x="1801" y="1818"/>
                    </a:lnTo>
                    <a:lnTo>
                      <a:pt x="1805" y="1815"/>
                    </a:lnTo>
                    <a:lnTo>
                      <a:pt x="1809" y="1813"/>
                    </a:lnTo>
                    <a:lnTo>
                      <a:pt x="1813" y="1811"/>
                    </a:lnTo>
                    <a:lnTo>
                      <a:pt x="1817" y="1809"/>
                    </a:lnTo>
                    <a:lnTo>
                      <a:pt x="1821" y="1807"/>
                    </a:lnTo>
                    <a:lnTo>
                      <a:pt x="1825" y="1804"/>
                    </a:lnTo>
                    <a:lnTo>
                      <a:pt x="1829" y="1800"/>
                    </a:lnTo>
                    <a:lnTo>
                      <a:pt x="1833" y="1797"/>
                    </a:lnTo>
                    <a:lnTo>
                      <a:pt x="1837" y="1795"/>
                    </a:lnTo>
                    <a:lnTo>
                      <a:pt x="1841" y="1793"/>
                    </a:lnTo>
                    <a:lnTo>
                      <a:pt x="1845" y="1789"/>
                    </a:lnTo>
                    <a:lnTo>
                      <a:pt x="1848" y="1786"/>
                    </a:lnTo>
                    <a:lnTo>
                      <a:pt x="1852" y="1783"/>
                    </a:lnTo>
                    <a:lnTo>
                      <a:pt x="1856" y="1779"/>
                    </a:lnTo>
                    <a:lnTo>
                      <a:pt x="1860" y="1775"/>
                    </a:lnTo>
                    <a:lnTo>
                      <a:pt x="1864" y="1773"/>
                    </a:lnTo>
                    <a:lnTo>
                      <a:pt x="1868" y="1770"/>
                    </a:lnTo>
                    <a:lnTo>
                      <a:pt x="1872" y="1767"/>
                    </a:lnTo>
                    <a:lnTo>
                      <a:pt x="1876" y="1764"/>
                    </a:lnTo>
                    <a:lnTo>
                      <a:pt x="1880" y="1760"/>
                    </a:lnTo>
                    <a:lnTo>
                      <a:pt x="1884" y="1756"/>
                    </a:lnTo>
                    <a:lnTo>
                      <a:pt x="1888" y="1753"/>
                    </a:lnTo>
                    <a:lnTo>
                      <a:pt x="1892" y="1750"/>
                    </a:lnTo>
                    <a:lnTo>
                      <a:pt x="1896" y="1744"/>
                    </a:lnTo>
                    <a:lnTo>
                      <a:pt x="1900" y="1743"/>
                    </a:lnTo>
                    <a:lnTo>
                      <a:pt x="1904" y="1740"/>
                    </a:lnTo>
                    <a:lnTo>
                      <a:pt x="1908" y="1736"/>
                    </a:lnTo>
                    <a:lnTo>
                      <a:pt x="1912" y="1731"/>
                    </a:lnTo>
                    <a:lnTo>
                      <a:pt x="1916" y="1728"/>
                    </a:lnTo>
                    <a:lnTo>
                      <a:pt x="1919" y="1725"/>
                    </a:lnTo>
                    <a:lnTo>
                      <a:pt x="1923" y="1719"/>
                    </a:lnTo>
                    <a:lnTo>
                      <a:pt x="1927" y="1717"/>
                    </a:lnTo>
                    <a:lnTo>
                      <a:pt x="1931" y="1712"/>
                    </a:lnTo>
                    <a:lnTo>
                      <a:pt x="1935" y="1709"/>
                    </a:lnTo>
                    <a:lnTo>
                      <a:pt x="1939" y="1705"/>
                    </a:lnTo>
                    <a:lnTo>
                      <a:pt x="1943" y="1699"/>
                    </a:lnTo>
                    <a:lnTo>
                      <a:pt x="1947" y="1697"/>
                    </a:lnTo>
                    <a:lnTo>
                      <a:pt x="1951" y="1691"/>
                    </a:lnTo>
                    <a:lnTo>
                      <a:pt x="1955" y="1687"/>
                    </a:lnTo>
                    <a:lnTo>
                      <a:pt x="1959" y="1684"/>
                    </a:lnTo>
                    <a:lnTo>
                      <a:pt x="1963" y="1679"/>
                    </a:lnTo>
                    <a:lnTo>
                      <a:pt x="1967" y="1677"/>
                    </a:lnTo>
                    <a:lnTo>
                      <a:pt x="1971" y="1670"/>
                    </a:lnTo>
                    <a:lnTo>
                      <a:pt x="1975" y="1667"/>
                    </a:lnTo>
                    <a:lnTo>
                      <a:pt x="1979" y="1662"/>
                    </a:lnTo>
                    <a:lnTo>
                      <a:pt x="1983" y="1657"/>
                    </a:lnTo>
                    <a:lnTo>
                      <a:pt x="1986" y="1654"/>
                    </a:lnTo>
                    <a:lnTo>
                      <a:pt x="1990" y="1650"/>
                    </a:lnTo>
                    <a:lnTo>
                      <a:pt x="1994" y="1643"/>
                    </a:lnTo>
                    <a:lnTo>
                      <a:pt x="1998" y="1640"/>
                    </a:lnTo>
                    <a:lnTo>
                      <a:pt x="2002" y="1635"/>
                    </a:lnTo>
                    <a:lnTo>
                      <a:pt x="2006" y="1631"/>
                    </a:lnTo>
                    <a:lnTo>
                      <a:pt x="2010" y="1626"/>
                    </a:lnTo>
                    <a:lnTo>
                      <a:pt x="2014" y="1621"/>
                    </a:lnTo>
                    <a:lnTo>
                      <a:pt x="2018" y="1617"/>
                    </a:lnTo>
                    <a:lnTo>
                      <a:pt x="2022" y="1610"/>
                    </a:lnTo>
                    <a:lnTo>
                      <a:pt x="2026" y="1606"/>
                    </a:lnTo>
                    <a:lnTo>
                      <a:pt x="2030" y="1602"/>
                    </a:lnTo>
                    <a:lnTo>
                      <a:pt x="2034" y="1597"/>
                    </a:lnTo>
                    <a:lnTo>
                      <a:pt x="2038" y="1593"/>
                    </a:lnTo>
                    <a:lnTo>
                      <a:pt x="2042" y="1588"/>
                    </a:lnTo>
                    <a:lnTo>
                      <a:pt x="2046" y="1581"/>
                    </a:lnTo>
                    <a:lnTo>
                      <a:pt x="2050" y="1579"/>
                    </a:lnTo>
                    <a:lnTo>
                      <a:pt x="2054" y="1572"/>
                    </a:lnTo>
                    <a:lnTo>
                      <a:pt x="2057" y="1568"/>
                    </a:lnTo>
                    <a:lnTo>
                      <a:pt x="2061" y="1563"/>
                    </a:lnTo>
                    <a:lnTo>
                      <a:pt x="2065" y="1559"/>
                    </a:lnTo>
                    <a:lnTo>
                      <a:pt x="2069" y="1554"/>
                    </a:lnTo>
                    <a:lnTo>
                      <a:pt x="2073" y="1549"/>
                    </a:lnTo>
                    <a:lnTo>
                      <a:pt x="2077" y="1545"/>
                    </a:lnTo>
                    <a:lnTo>
                      <a:pt x="2081" y="1538"/>
                    </a:lnTo>
                    <a:lnTo>
                      <a:pt x="2085" y="1532"/>
                    </a:lnTo>
                    <a:lnTo>
                      <a:pt x="2089" y="1528"/>
                    </a:lnTo>
                    <a:lnTo>
                      <a:pt x="2093" y="1523"/>
                    </a:lnTo>
                    <a:lnTo>
                      <a:pt x="2097" y="1516"/>
                    </a:lnTo>
                    <a:lnTo>
                      <a:pt x="2101" y="1510"/>
                    </a:lnTo>
                    <a:lnTo>
                      <a:pt x="2105" y="1507"/>
                    </a:lnTo>
                    <a:lnTo>
                      <a:pt x="2109" y="1502"/>
                    </a:lnTo>
                    <a:lnTo>
                      <a:pt x="2113" y="1498"/>
                    </a:lnTo>
                    <a:lnTo>
                      <a:pt x="2117" y="1491"/>
                    </a:lnTo>
                    <a:lnTo>
                      <a:pt x="2121" y="1486"/>
                    </a:lnTo>
                    <a:lnTo>
                      <a:pt x="2124" y="1481"/>
                    </a:lnTo>
                    <a:lnTo>
                      <a:pt x="2128" y="1474"/>
                    </a:lnTo>
                    <a:lnTo>
                      <a:pt x="2132" y="1469"/>
                    </a:lnTo>
                    <a:lnTo>
                      <a:pt x="2136" y="1464"/>
                    </a:lnTo>
                    <a:lnTo>
                      <a:pt x="2140" y="1458"/>
                    </a:lnTo>
                    <a:lnTo>
                      <a:pt x="2144" y="1453"/>
                    </a:lnTo>
                    <a:lnTo>
                      <a:pt x="2148" y="1447"/>
                    </a:lnTo>
                    <a:lnTo>
                      <a:pt x="2152" y="1442"/>
                    </a:lnTo>
                    <a:lnTo>
                      <a:pt x="2156" y="1438"/>
                    </a:lnTo>
                    <a:lnTo>
                      <a:pt x="2160" y="1432"/>
                    </a:lnTo>
                    <a:lnTo>
                      <a:pt x="2164" y="1425"/>
                    </a:lnTo>
                    <a:lnTo>
                      <a:pt x="2168" y="1419"/>
                    </a:lnTo>
                    <a:lnTo>
                      <a:pt x="2172" y="1412"/>
                    </a:lnTo>
                    <a:lnTo>
                      <a:pt x="2176" y="1410"/>
                    </a:lnTo>
                    <a:lnTo>
                      <a:pt x="2180" y="1404"/>
                    </a:lnTo>
                    <a:lnTo>
                      <a:pt x="2184" y="1398"/>
                    </a:lnTo>
                    <a:lnTo>
                      <a:pt x="2188" y="1392"/>
                    </a:lnTo>
                    <a:lnTo>
                      <a:pt x="2191" y="1388"/>
                    </a:lnTo>
                    <a:lnTo>
                      <a:pt x="2195" y="1381"/>
                    </a:lnTo>
                    <a:lnTo>
                      <a:pt x="2199" y="1375"/>
                    </a:lnTo>
                    <a:lnTo>
                      <a:pt x="2203" y="1370"/>
                    </a:lnTo>
                    <a:lnTo>
                      <a:pt x="2207" y="1363"/>
                    </a:lnTo>
                    <a:lnTo>
                      <a:pt x="2211" y="1358"/>
                    </a:lnTo>
                    <a:lnTo>
                      <a:pt x="2215" y="1352"/>
                    </a:lnTo>
                    <a:lnTo>
                      <a:pt x="2219" y="1346"/>
                    </a:lnTo>
                    <a:lnTo>
                      <a:pt x="2223" y="1340"/>
                    </a:lnTo>
                    <a:lnTo>
                      <a:pt x="2227" y="1335"/>
                    </a:lnTo>
                    <a:lnTo>
                      <a:pt x="2231" y="1328"/>
                    </a:lnTo>
                    <a:lnTo>
                      <a:pt x="2235" y="1323"/>
                    </a:lnTo>
                    <a:lnTo>
                      <a:pt x="2239" y="1319"/>
                    </a:lnTo>
                    <a:lnTo>
                      <a:pt x="2243" y="1312"/>
                    </a:lnTo>
                    <a:lnTo>
                      <a:pt x="2247" y="1307"/>
                    </a:lnTo>
                    <a:lnTo>
                      <a:pt x="2251" y="1301"/>
                    </a:lnTo>
                    <a:lnTo>
                      <a:pt x="2255" y="1295"/>
                    </a:lnTo>
                    <a:lnTo>
                      <a:pt x="2259" y="1288"/>
                    </a:lnTo>
                    <a:lnTo>
                      <a:pt x="2262" y="1284"/>
                    </a:lnTo>
                    <a:lnTo>
                      <a:pt x="2266" y="1277"/>
                    </a:lnTo>
                    <a:lnTo>
                      <a:pt x="2270" y="1272"/>
                    </a:lnTo>
                    <a:lnTo>
                      <a:pt x="2274" y="1265"/>
                    </a:lnTo>
                    <a:lnTo>
                      <a:pt x="2278" y="1260"/>
                    </a:lnTo>
                    <a:lnTo>
                      <a:pt x="2282" y="1253"/>
                    </a:lnTo>
                    <a:lnTo>
                      <a:pt x="2286" y="1248"/>
                    </a:lnTo>
                    <a:lnTo>
                      <a:pt x="2290" y="1243"/>
                    </a:lnTo>
                    <a:lnTo>
                      <a:pt x="2294" y="1237"/>
                    </a:lnTo>
                    <a:lnTo>
                      <a:pt x="2298" y="1231"/>
                    </a:lnTo>
                    <a:lnTo>
                      <a:pt x="2302" y="1226"/>
                    </a:lnTo>
                    <a:lnTo>
                      <a:pt x="2306" y="1219"/>
                    </a:lnTo>
                    <a:lnTo>
                      <a:pt x="2310" y="1212"/>
                    </a:lnTo>
                    <a:lnTo>
                      <a:pt x="2314" y="1208"/>
                    </a:lnTo>
                    <a:lnTo>
                      <a:pt x="2318" y="1201"/>
                    </a:lnTo>
                    <a:lnTo>
                      <a:pt x="2322" y="1197"/>
                    </a:lnTo>
                    <a:lnTo>
                      <a:pt x="2326" y="1190"/>
                    </a:lnTo>
                    <a:lnTo>
                      <a:pt x="2329" y="1183"/>
                    </a:lnTo>
                    <a:lnTo>
                      <a:pt x="2333" y="1179"/>
                    </a:lnTo>
                    <a:lnTo>
                      <a:pt x="2337" y="1173"/>
                    </a:lnTo>
                    <a:lnTo>
                      <a:pt x="2341" y="1166"/>
                    </a:lnTo>
                    <a:lnTo>
                      <a:pt x="2345" y="1160"/>
                    </a:lnTo>
                    <a:lnTo>
                      <a:pt x="2349" y="1155"/>
                    </a:lnTo>
                    <a:lnTo>
                      <a:pt x="2353" y="1149"/>
                    </a:lnTo>
                    <a:lnTo>
                      <a:pt x="2357" y="1143"/>
                    </a:lnTo>
                    <a:lnTo>
                      <a:pt x="2361" y="1138"/>
                    </a:lnTo>
                    <a:lnTo>
                      <a:pt x="2365" y="1132"/>
                    </a:lnTo>
                    <a:lnTo>
                      <a:pt x="2369" y="1125"/>
                    </a:lnTo>
                    <a:lnTo>
                      <a:pt x="2373" y="1120"/>
                    </a:lnTo>
                    <a:lnTo>
                      <a:pt x="2377" y="1114"/>
                    </a:lnTo>
                    <a:lnTo>
                      <a:pt x="2381" y="1108"/>
                    </a:lnTo>
                    <a:lnTo>
                      <a:pt x="2385" y="1103"/>
                    </a:lnTo>
                    <a:lnTo>
                      <a:pt x="2389" y="1097"/>
                    </a:lnTo>
                    <a:lnTo>
                      <a:pt x="2393" y="1091"/>
                    </a:lnTo>
                    <a:lnTo>
                      <a:pt x="2396" y="1086"/>
                    </a:lnTo>
                    <a:lnTo>
                      <a:pt x="2400" y="1080"/>
                    </a:lnTo>
                    <a:lnTo>
                      <a:pt x="2404" y="1073"/>
                    </a:lnTo>
                    <a:lnTo>
                      <a:pt x="2408" y="1068"/>
                    </a:lnTo>
                    <a:lnTo>
                      <a:pt x="2412" y="1061"/>
                    </a:lnTo>
                    <a:lnTo>
                      <a:pt x="2416" y="1056"/>
                    </a:lnTo>
                    <a:lnTo>
                      <a:pt x="2420" y="1050"/>
                    </a:lnTo>
                    <a:lnTo>
                      <a:pt x="2424" y="1044"/>
                    </a:lnTo>
                    <a:lnTo>
                      <a:pt x="2428" y="1040"/>
                    </a:lnTo>
                    <a:lnTo>
                      <a:pt x="2432" y="1033"/>
                    </a:lnTo>
                    <a:lnTo>
                      <a:pt x="2436" y="1027"/>
                    </a:lnTo>
                    <a:lnTo>
                      <a:pt x="2440" y="1023"/>
                    </a:lnTo>
                    <a:lnTo>
                      <a:pt x="2444" y="1016"/>
                    </a:lnTo>
                    <a:lnTo>
                      <a:pt x="2448" y="1010"/>
                    </a:lnTo>
                    <a:lnTo>
                      <a:pt x="2452" y="1005"/>
                    </a:lnTo>
                    <a:lnTo>
                      <a:pt x="2456" y="998"/>
                    </a:lnTo>
                    <a:lnTo>
                      <a:pt x="2460" y="992"/>
                    </a:lnTo>
                    <a:lnTo>
                      <a:pt x="2464" y="987"/>
                    </a:lnTo>
                    <a:lnTo>
                      <a:pt x="2467" y="982"/>
                    </a:lnTo>
                    <a:lnTo>
                      <a:pt x="2471" y="977"/>
                    </a:lnTo>
                    <a:lnTo>
                      <a:pt x="2475" y="972"/>
                    </a:lnTo>
                    <a:lnTo>
                      <a:pt x="2479" y="964"/>
                    </a:lnTo>
                    <a:lnTo>
                      <a:pt x="2483" y="960"/>
                    </a:lnTo>
                    <a:lnTo>
                      <a:pt x="2487" y="952"/>
                    </a:lnTo>
                    <a:lnTo>
                      <a:pt x="2491" y="948"/>
                    </a:lnTo>
                    <a:lnTo>
                      <a:pt x="2495" y="942"/>
                    </a:lnTo>
                    <a:lnTo>
                      <a:pt x="2499" y="937"/>
                    </a:lnTo>
                    <a:lnTo>
                      <a:pt x="2503" y="931"/>
                    </a:lnTo>
                    <a:lnTo>
                      <a:pt x="2507" y="925"/>
                    </a:lnTo>
                    <a:lnTo>
                      <a:pt x="2511" y="919"/>
                    </a:lnTo>
                    <a:lnTo>
                      <a:pt x="2515" y="914"/>
                    </a:lnTo>
                    <a:lnTo>
                      <a:pt x="2519" y="909"/>
                    </a:lnTo>
                    <a:lnTo>
                      <a:pt x="2523" y="902"/>
                    </a:lnTo>
                    <a:lnTo>
                      <a:pt x="2527" y="897"/>
                    </a:lnTo>
                    <a:lnTo>
                      <a:pt x="2531" y="892"/>
                    </a:lnTo>
                    <a:lnTo>
                      <a:pt x="2534" y="886"/>
                    </a:lnTo>
                    <a:lnTo>
                      <a:pt x="2538" y="881"/>
                    </a:lnTo>
                    <a:lnTo>
                      <a:pt x="2542" y="876"/>
                    </a:lnTo>
                    <a:lnTo>
                      <a:pt x="2546" y="870"/>
                    </a:lnTo>
                    <a:lnTo>
                      <a:pt x="2550" y="864"/>
                    </a:lnTo>
                    <a:lnTo>
                      <a:pt x="2554" y="860"/>
                    </a:lnTo>
                    <a:lnTo>
                      <a:pt x="2558" y="854"/>
                    </a:lnTo>
                    <a:lnTo>
                      <a:pt x="2562" y="848"/>
                    </a:lnTo>
                    <a:lnTo>
                      <a:pt x="2566" y="844"/>
                    </a:lnTo>
                    <a:lnTo>
                      <a:pt x="2570" y="836"/>
                    </a:lnTo>
                    <a:lnTo>
                      <a:pt x="2574" y="832"/>
                    </a:lnTo>
                    <a:lnTo>
                      <a:pt x="2578" y="827"/>
                    </a:lnTo>
                    <a:lnTo>
                      <a:pt x="2582" y="823"/>
                    </a:lnTo>
                    <a:lnTo>
                      <a:pt x="2586" y="815"/>
                    </a:lnTo>
                    <a:lnTo>
                      <a:pt x="2590" y="812"/>
                    </a:lnTo>
                    <a:lnTo>
                      <a:pt x="2594" y="805"/>
                    </a:lnTo>
                    <a:lnTo>
                      <a:pt x="2598" y="800"/>
                    </a:lnTo>
                    <a:lnTo>
                      <a:pt x="2602" y="795"/>
                    </a:lnTo>
                    <a:lnTo>
                      <a:pt x="2605" y="789"/>
                    </a:lnTo>
                    <a:lnTo>
                      <a:pt x="2609" y="786"/>
                    </a:lnTo>
                    <a:lnTo>
                      <a:pt x="2613" y="780"/>
                    </a:lnTo>
                    <a:lnTo>
                      <a:pt x="2617" y="773"/>
                    </a:lnTo>
                    <a:lnTo>
                      <a:pt x="2621" y="769"/>
                    </a:lnTo>
                    <a:lnTo>
                      <a:pt x="2625" y="764"/>
                    </a:lnTo>
                    <a:lnTo>
                      <a:pt x="2629" y="758"/>
                    </a:lnTo>
                    <a:lnTo>
                      <a:pt x="2633" y="752"/>
                    </a:lnTo>
                    <a:lnTo>
                      <a:pt x="2637" y="749"/>
                    </a:lnTo>
                    <a:lnTo>
                      <a:pt x="2641" y="744"/>
                    </a:lnTo>
                    <a:lnTo>
                      <a:pt x="2645" y="738"/>
                    </a:lnTo>
                    <a:lnTo>
                      <a:pt x="2649" y="734"/>
                    </a:lnTo>
                    <a:lnTo>
                      <a:pt x="2653" y="727"/>
                    </a:lnTo>
                    <a:lnTo>
                      <a:pt x="2657" y="722"/>
                    </a:lnTo>
                    <a:lnTo>
                      <a:pt x="2661" y="719"/>
                    </a:lnTo>
                    <a:lnTo>
                      <a:pt x="2665" y="712"/>
                    </a:lnTo>
                    <a:lnTo>
                      <a:pt x="2669" y="709"/>
                    </a:lnTo>
                    <a:lnTo>
                      <a:pt x="2672" y="703"/>
                    </a:lnTo>
                    <a:lnTo>
                      <a:pt x="2676" y="698"/>
                    </a:lnTo>
                    <a:lnTo>
                      <a:pt x="2680" y="694"/>
                    </a:lnTo>
                    <a:lnTo>
                      <a:pt x="2684" y="688"/>
                    </a:lnTo>
                    <a:lnTo>
                      <a:pt x="2688" y="684"/>
                    </a:lnTo>
                    <a:lnTo>
                      <a:pt x="2692" y="680"/>
                    </a:lnTo>
                    <a:lnTo>
                      <a:pt x="2696" y="674"/>
                    </a:lnTo>
                    <a:lnTo>
                      <a:pt x="2700" y="669"/>
                    </a:lnTo>
                    <a:lnTo>
                      <a:pt x="2704" y="665"/>
                    </a:lnTo>
                    <a:lnTo>
                      <a:pt x="2708" y="660"/>
                    </a:lnTo>
                    <a:lnTo>
                      <a:pt x="2712" y="655"/>
                    </a:lnTo>
                    <a:lnTo>
                      <a:pt x="2716" y="649"/>
                    </a:lnTo>
                    <a:lnTo>
                      <a:pt x="2720" y="645"/>
                    </a:lnTo>
                    <a:lnTo>
                      <a:pt x="2724" y="641"/>
                    </a:lnTo>
                    <a:lnTo>
                      <a:pt x="2728" y="637"/>
                    </a:lnTo>
                    <a:lnTo>
                      <a:pt x="2732" y="632"/>
                    </a:lnTo>
                    <a:lnTo>
                      <a:pt x="2736" y="626"/>
                    </a:lnTo>
                    <a:lnTo>
                      <a:pt x="2739" y="622"/>
                    </a:lnTo>
                    <a:lnTo>
                      <a:pt x="2743" y="618"/>
                    </a:lnTo>
                    <a:lnTo>
                      <a:pt x="2747" y="613"/>
                    </a:lnTo>
                    <a:lnTo>
                      <a:pt x="2751" y="610"/>
                    </a:lnTo>
                    <a:lnTo>
                      <a:pt x="2755" y="604"/>
                    </a:lnTo>
                    <a:lnTo>
                      <a:pt x="2759" y="598"/>
                    </a:lnTo>
                    <a:lnTo>
                      <a:pt x="2763" y="595"/>
                    </a:lnTo>
                    <a:lnTo>
                      <a:pt x="2767" y="591"/>
                    </a:lnTo>
                    <a:lnTo>
                      <a:pt x="2771" y="587"/>
                    </a:lnTo>
                    <a:lnTo>
                      <a:pt x="2775" y="581"/>
                    </a:lnTo>
                    <a:lnTo>
                      <a:pt x="2779" y="578"/>
                    </a:lnTo>
                    <a:lnTo>
                      <a:pt x="2783" y="573"/>
                    </a:lnTo>
                    <a:lnTo>
                      <a:pt x="2787" y="567"/>
                    </a:lnTo>
                    <a:lnTo>
                      <a:pt x="2791" y="565"/>
                    </a:lnTo>
                    <a:lnTo>
                      <a:pt x="2795" y="559"/>
                    </a:lnTo>
                    <a:lnTo>
                      <a:pt x="2799" y="555"/>
                    </a:lnTo>
                    <a:lnTo>
                      <a:pt x="2803" y="550"/>
                    </a:lnTo>
                    <a:lnTo>
                      <a:pt x="2807" y="547"/>
                    </a:lnTo>
                    <a:lnTo>
                      <a:pt x="2810" y="543"/>
                    </a:lnTo>
                    <a:lnTo>
                      <a:pt x="2814" y="538"/>
                    </a:lnTo>
                    <a:lnTo>
                      <a:pt x="2818" y="534"/>
                    </a:lnTo>
                    <a:lnTo>
                      <a:pt x="2822" y="528"/>
                    </a:lnTo>
                    <a:lnTo>
                      <a:pt x="2826" y="525"/>
                    </a:lnTo>
                    <a:lnTo>
                      <a:pt x="2830" y="520"/>
                    </a:lnTo>
                    <a:lnTo>
                      <a:pt x="2834" y="516"/>
                    </a:lnTo>
                    <a:lnTo>
                      <a:pt x="2838" y="513"/>
                    </a:lnTo>
                    <a:lnTo>
                      <a:pt x="2842" y="509"/>
                    </a:lnTo>
                    <a:lnTo>
                      <a:pt x="2846" y="505"/>
                    </a:lnTo>
                    <a:lnTo>
                      <a:pt x="2850" y="500"/>
                    </a:lnTo>
                    <a:lnTo>
                      <a:pt x="2854" y="496"/>
                    </a:lnTo>
                    <a:lnTo>
                      <a:pt x="2858" y="492"/>
                    </a:lnTo>
                    <a:lnTo>
                      <a:pt x="2862" y="489"/>
                    </a:lnTo>
                    <a:lnTo>
                      <a:pt x="2866" y="485"/>
                    </a:lnTo>
                    <a:lnTo>
                      <a:pt x="2870" y="481"/>
                    </a:lnTo>
                    <a:lnTo>
                      <a:pt x="2874" y="476"/>
                    </a:lnTo>
                    <a:lnTo>
                      <a:pt x="2877" y="473"/>
                    </a:lnTo>
                    <a:lnTo>
                      <a:pt x="2881" y="468"/>
                    </a:lnTo>
                    <a:lnTo>
                      <a:pt x="2885" y="464"/>
                    </a:lnTo>
                    <a:lnTo>
                      <a:pt x="2889" y="461"/>
                    </a:lnTo>
                    <a:lnTo>
                      <a:pt x="2893" y="456"/>
                    </a:lnTo>
                    <a:lnTo>
                      <a:pt x="2897" y="453"/>
                    </a:lnTo>
                    <a:lnTo>
                      <a:pt x="2901" y="449"/>
                    </a:lnTo>
                    <a:lnTo>
                      <a:pt x="2905" y="446"/>
                    </a:lnTo>
                    <a:lnTo>
                      <a:pt x="2909" y="441"/>
                    </a:lnTo>
                    <a:lnTo>
                      <a:pt x="2913" y="440"/>
                    </a:lnTo>
                    <a:lnTo>
                      <a:pt x="2917" y="435"/>
                    </a:lnTo>
                    <a:lnTo>
                      <a:pt x="2921" y="430"/>
                    </a:lnTo>
                    <a:lnTo>
                      <a:pt x="2925" y="427"/>
                    </a:lnTo>
                    <a:lnTo>
                      <a:pt x="2929" y="423"/>
                    </a:lnTo>
                    <a:lnTo>
                      <a:pt x="2933" y="421"/>
                    </a:lnTo>
                    <a:lnTo>
                      <a:pt x="2937" y="416"/>
                    </a:lnTo>
                    <a:lnTo>
                      <a:pt x="2941" y="413"/>
                    </a:lnTo>
                    <a:lnTo>
                      <a:pt x="2944" y="409"/>
                    </a:lnTo>
                    <a:lnTo>
                      <a:pt x="2948" y="405"/>
                    </a:lnTo>
                    <a:lnTo>
                      <a:pt x="2952" y="403"/>
                    </a:lnTo>
                    <a:lnTo>
                      <a:pt x="2956" y="399"/>
                    </a:lnTo>
                    <a:lnTo>
                      <a:pt x="2960" y="396"/>
                    </a:lnTo>
                    <a:lnTo>
                      <a:pt x="2964" y="393"/>
                    </a:lnTo>
                    <a:lnTo>
                      <a:pt x="2968" y="389"/>
                    </a:lnTo>
                    <a:lnTo>
                      <a:pt x="2972" y="385"/>
                    </a:lnTo>
                    <a:lnTo>
                      <a:pt x="2976" y="380"/>
                    </a:lnTo>
                    <a:lnTo>
                      <a:pt x="2980" y="378"/>
                    </a:lnTo>
                    <a:lnTo>
                      <a:pt x="2984" y="374"/>
                    </a:lnTo>
                    <a:lnTo>
                      <a:pt x="2988" y="371"/>
                    </a:lnTo>
                    <a:lnTo>
                      <a:pt x="2992" y="369"/>
                    </a:lnTo>
                    <a:lnTo>
                      <a:pt x="2996" y="365"/>
                    </a:lnTo>
                    <a:lnTo>
                      <a:pt x="3000" y="362"/>
                    </a:lnTo>
                    <a:lnTo>
                      <a:pt x="3004" y="358"/>
                    </a:lnTo>
                    <a:lnTo>
                      <a:pt x="3008" y="355"/>
                    </a:lnTo>
                    <a:lnTo>
                      <a:pt x="3012" y="352"/>
                    </a:lnTo>
                    <a:lnTo>
                      <a:pt x="3015" y="348"/>
                    </a:lnTo>
                    <a:lnTo>
                      <a:pt x="3019" y="345"/>
                    </a:lnTo>
                    <a:lnTo>
                      <a:pt x="3023" y="343"/>
                    </a:lnTo>
                    <a:lnTo>
                      <a:pt x="3027" y="338"/>
                    </a:lnTo>
                    <a:lnTo>
                      <a:pt x="3031" y="335"/>
                    </a:lnTo>
                    <a:lnTo>
                      <a:pt x="3035" y="332"/>
                    </a:lnTo>
                    <a:lnTo>
                      <a:pt x="3039" y="330"/>
                    </a:lnTo>
                    <a:lnTo>
                      <a:pt x="3043" y="327"/>
                    </a:lnTo>
                    <a:lnTo>
                      <a:pt x="3047" y="323"/>
                    </a:lnTo>
                    <a:lnTo>
                      <a:pt x="3051" y="320"/>
                    </a:lnTo>
                    <a:lnTo>
                      <a:pt x="3055" y="318"/>
                    </a:lnTo>
                    <a:lnTo>
                      <a:pt x="3059" y="315"/>
                    </a:lnTo>
                    <a:lnTo>
                      <a:pt x="3063" y="313"/>
                    </a:lnTo>
                    <a:lnTo>
                      <a:pt x="3067" y="307"/>
                    </a:lnTo>
                    <a:lnTo>
                      <a:pt x="3071" y="306"/>
                    </a:lnTo>
                    <a:lnTo>
                      <a:pt x="3075" y="303"/>
                    </a:lnTo>
                    <a:lnTo>
                      <a:pt x="3079" y="299"/>
                    </a:lnTo>
                    <a:lnTo>
                      <a:pt x="3082" y="297"/>
                    </a:lnTo>
                    <a:lnTo>
                      <a:pt x="3086" y="295"/>
                    </a:lnTo>
                    <a:lnTo>
                      <a:pt x="3090" y="291"/>
                    </a:lnTo>
                    <a:lnTo>
                      <a:pt x="3094" y="288"/>
                    </a:lnTo>
                    <a:lnTo>
                      <a:pt x="3098" y="285"/>
                    </a:lnTo>
                    <a:lnTo>
                      <a:pt x="3102" y="283"/>
                    </a:lnTo>
                    <a:lnTo>
                      <a:pt x="3106" y="281"/>
                    </a:lnTo>
                    <a:lnTo>
                      <a:pt x="3110" y="278"/>
                    </a:lnTo>
                    <a:lnTo>
                      <a:pt x="3114" y="274"/>
                    </a:lnTo>
                    <a:lnTo>
                      <a:pt x="3118" y="272"/>
                    </a:lnTo>
                    <a:lnTo>
                      <a:pt x="3122" y="269"/>
                    </a:lnTo>
                    <a:lnTo>
                      <a:pt x="3126" y="267"/>
                    </a:lnTo>
                    <a:lnTo>
                      <a:pt x="3130" y="264"/>
                    </a:lnTo>
                    <a:lnTo>
                      <a:pt x="3134" y="261"/>
                    </a:lnTo>
                    <a:lnTo>
                      <a:pt x="3138" y="258"/>
                    </a:lnTo>
                    <a:lnTo>
                      <a:pt x="3142" y="255"/>
                    </a:lnTo>
                    <a:lnTo>
                      <a:pt x="3146" y="254"/>
                    </a:lnTo>
                    <a:lnTo>
                      <a:pt x="3150" y="2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19" name="Freeform 2771"/>
              <p:cNvSpPr>
                <a:spLocks/>
              </p:cNvSpPr>
              <p:nvPr/>
            </p:nvSpPr>
            <p:spPr bwMode="auto">
              <a:xfrm flipV="1">
                <a:off x="506" y="1705"/>
                <a:ext cx="1814" cy="21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7"/>
                  </a:cxn>
                  <a:cxn ang="0">
                    <a:pos x="354" y="10"/>
                  </a:cxn>
                  <a:cxn ang="0">
                    <a:pos x="406" y="16"/>
                  </a:cxn>
                  <a:cxn ang="0">
                    <a:pos x="457" y="23"/>
                  </a:cxn>
                  <a:cxn ang="0">
                    <a:pos x="508" y="34"/>
                  </a:cxn>
                  <a:cxn ang="0">
                    <a:pos x="559" y="46"/>
                  </a:cxn>
                  <a:cxn ang="0">
                    <a:pos x="611" y="61"/>
                  </a:cxn>
                  <a:cxn ang="0">
                    <a:pos x="662" y="76"/>
                  </a:cxn>
                  <a:cxn ang="0">
                    <a:pos x="713" y="94"/>
                  </a:cxn>
                  <a:cxn ang="0">
                    <a:pos x="764" y="113"/>
                  </a:cxn>
                  <a:cxn ang="0">
                    <a:pos x="816" y="135"/>
                  </a:cxn>
                  <a:cxn ang="0">
                    <a:pos x="867" y="157"/>
                  </a:cxn>
                  <a:cxn ang="0">
                    <a:pos x="918" y="178"/>
                  </a:cxn>
                  <a:cxn ang="0">
                    <a:pos x="969" y="202"/>
                  </a:cxn>
                  <a:cxn ang="0">
                    <a:pos x="1021" y="223"/>
                  </a:cxn>
                  <a:cxn ang="0">
                    <a:pos x="1072" y="246"/>
                  </a:cxn>
                  <a:cxn ang="0">
                    <a:pos x="1123" y="268"/>
                  </a:cxn>
                  <a:cxn ang="0">
                    <a:pos x="1174" y="286"/>
                  </a:cxn>
                  <a:cxn ang="0">
                    <a:pos x="1226" y="304"/>
                  </a:cxn>
                  <a:cxn ang="0">
                    <a:pos x="1277" y="321"/>
                  </a:cxn>
                  <a:cxn ang="0">
                    <a:pos x="1328" y="335"/>
                  </a:cxn>
                  <a:cxn ang="0">
                    <a:pos x="1379" y="346"/>
                  </a:cxn>
                  <a:cxn ang="0">
                    <a:pos x="1431" y="357"/>
                  </a:cxn>
                  <a:cxn ang="0">
                    <a:pos x="1482" y="366"/>
                  </a:cxn>
                  <a:cxn ang="0">
                    <a:pos x="1533" y="370"/>
                  </a:cxn>
                  <a:cxn ang="0">
                    <a:pos x="1584" y="373"/>
                  </a:cxn>
                  <a:cxn ang="0">
                    <a:pos x="1636" y="374"/>
                  </a:cxn>
                  <a:cxn ang="0">
                    <a:pos x="1687" y="372"/>
                  </a:cxn>
                  <a:cxn ang="0">
                    <a:pos x="1738" y="368"/>
                  </a:cxn>
                  <a:cxn ang="0">
                    <a:pos x="1789" y="363"/>
                  </a:cxn>
                  <a:cxn ang="0">
                    <a:pos x="1841" y="357"/>
                  </a:cxn>
                  <a:cxn ang="0">
                    <a:pos x="1892" y="345"/>
                  </a:cxn>
                  <a:cxn ang="0">
                    <a:pos x="1943" y="335"/>
                  </a:cxn>
                  <a:cxn ang="0">
                    <a:pos x="1994" y="324"/>
                  </a:cxn>
                  <a:cxn ang="0">
                    <a:pos x="2046" y="312"/>
                  </a:cxn>
                  <a:cxn ang="0">
                    <a:pos x="2097" y="299"/>
                  </a:cxn>
                  <a:cxn ang="0">
                    <a:pos x="2148" y="285"/>
                  </a:cxn>
                  <a:cxn ang="0">
                    <a:pos x="2199" y="269"/>
                  </a:cxn>
                  <a:cxn ang="0">
                    <a:pos x="2251" y="255"/>
                  </a:cxn>
                  <a:cxn ang="0">
                    <a:pos x="2302" y="239"/>
                  </a:cxn>
                  <a:cxn ang="0">
                    <a:pos x="2353" y="224"/>
                  </a:cxn>
                  <a:cxn ang="0">
                    <a:pos x="2404" y="209"/>
                  </a:cxn>
                  <a:cxn ang="0">
                    <a:pos x="2456" y="195"/>
                  </a:cxn>
                  <a:cxn ang="0">
                    <a:pos x="2507" y="179"/>
                  </a:cxn>
                  <a:cxn ang="0">
                    <a:pos x="2558" y="166"/>
                  </a:cxn>
                  <a:cxn ang="0">
                    <a:pos x="2609" y="152"/>
                  </a:cxn>
                  <a:cxn ang="0">
                    <a:pos x="2661" y="140"/>
                  </a:cxn>
                  <a:cxn ang="0">
                    <a:pos x="2712" y="127"/>
                  </a:cxn>
                  <a:cxn ang="0">
                    <a:pos x="2763" y="116"/>
                  </a:cxn>
                  <a:cxn ang="0">
                    <a:pos x="2814" y="104"/>
                  </a:cxn>
                  <a:cxn ang="0">
                    <a:pos x="2866" y="93"/>
                  </a:cxn>
                  <a:cxn ang="0">
                    <a:pos x="2917" y="83"/>
                  </a:cxn>
                  <a:cxn ang="0">
                    <a:pos x="2968" y="74"/>
                  </a:cxn>
                  <a:cxn ang="0">
                    <a:pos x="3019" y="68"/>
                  </a:cxn>
                  <a:cxn ang="0">
                    <a:pos x="3071" y="60"/>
                  </a:cxn>
                  <a:cxn ang="0">
                    <a:pos x="3122" y="52"/>
                  </a:cxn>
                </a:cxnLst>
                <a:rect l="0" t="0" r="r" b="b"/>
                <a:pathLst>
                  <a:path w="3150" h="374">
                    <a:moveTo>
                      <a:pt x="0" y="2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0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3"/>
                    </a:lnTo>
                    <a:lnTo>
                      <a:pt x="256" y="4"/>
                    </a:lnTo>
                    <a:lnTo>
                      <a:pt x="260" y="3"/>
                    </a:lnTo>
                    <a:lnTo>
                      <a:pt x="264" y="6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3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7"/>
                    </a:lnTo>
                    <a:lnTo>
                      <a:pt x="307" y="7"/>
                    </a:lnTo>
                    <a:lnTo>
                      <a:pt x="311" y="6"/>
                    </a:lnTo>
                    <a:lnTo>
                      <a:pt x="315" y="7"/>
                    </a:lnTo>
                    <a:lnTo>
                      <a:pt x="319" y="8"/>
                    </a:lnTo>
                    <a:lnTo>
                      <a:pt x="323" y="8"/>
                    </a:lnTo>
                    <a:lnTo>
                      <a:pt x="327" y="9"/>
                    </a:lnTo>
                    <a:lnTo>
                      <a:pt x="331" y="7"/>
                    </a:lnTo>
                    <a:lnTo>
                      <a:pt x="335" y="8"/>
                    </a:lnTo>
                    <a:lnTo>
                      <a:pt x="339" y="9"/>
                    </a:lnTo>
                    <a:lnTo>
                      <a:pt x="342" y="9"/>
                    </a:lnTo>
                    <a:lnTo>
                      <a:pt x="346" y="9"/>
                    </a:lnTo>
                    <a:lnTo>
                      <a:pt x="350" y="10"/>
                    </a:lnTo>
                    <a:lnTo>
                      <a:pt x="354" y="10"/>
                    </a:lnTo>
                    <a:lnTo>
                      <a:pt x="358" y="10"/>
                    </a:lnTo>
                    <a:lnTo>
                      <a:pt x="362" y="11"/>
                    </a:lnTo>
                    <a:lnTo>
                      <a:pt x="366" y="12"/>
                    </a:lnTo>
                    <a:lnTo>
                      <a:pt x="370" y="12"/>
                    </a:lnTo>
                    <a:lnTo>
                      <a:pt x="374" y="12"/>
                    </a:lnTo>
                    <a:lnTo>
                      <a:pt x="378" y="13"/>
                    </a:lnTo>
                    <a:lnTo>
                      <a:pt x="382" y="14"/>
                    </a:lnTo>
                    <a:lnTo>
                      <a:pt x="386" y="14"/>
                    </a:lnTo>
                    <a:lnTo>
                      <a:pt x="390" y="13"/>
                    </a:lnTo>
                    <a:lnTo>
                      <a:pt x="394" y="15"/>
                    </a:lnTo>
                    <a:lnTo>
                      <a:pt x="398" y="15"/>
                    </a:lnTo>
                    <a:lnTo>
                      <a:pt x="402" y="16"/>
                    </a:lnTo>
                    <a:lnTo>
                      <a:pt x="406" y="16"/>
                    </a:lnTo>
                    <a:lnTo>
                      <a:pt x="410" y="17"/>
                    </a:lnTo>
                    <a:lnTo>
                      <a:pt x="413" y="18"/>
                    </a:lnTo>
                    <a:lnTo>
                      <a:pt x="417" y="17"/>
                    </a:lnTo>
                    <a:lnTo>
                      <a:pt x="421" y="18"/>
                    </a:lnTo>
                    <a:lnTo>
                      <a:pt x="425" y="18"/>
                    </a:lnTo>
                    <a:lnTo>
                      <a:pt x="429" y="19"/>
                    </a:lnTo>
                    <a:lnTo>
                      <a:pt x="433" y="19"/>
                    </a:lnTo>
                    <a:lnTo>
                      <a:pt x="437" y="21"/>
                    </a:lnTo>
                    <a:lnTo>
                      <a:pt x="441" y="21"/>
                    </a:lnTo>
                    <a:lnTo>
                      <a:pt x="445" y="20"/>
                    </a:lnTo>
                    <a:lnTo>
                      <a:pt x="449" y="21"/>
                    </a:lnTo>
                    <a:lnTo>
                      <a:pt x="453" y="23"/>
                    </a:lnTo>
                    <a:lnTo>
                      <a:pt x="457" y="23"/>
                    </a:lnTo>
                    <a:lnTo>
                      <a:pt x="461" y="24"/>
                    </a:lnTo>
                    <a:lnTo>
                      <a:pt x="465" y="24"/>
                    </a:lnTo>
                    <a:lnTo>
                      <a:pt x="469" y="26"/>
                    </a:lnTo>
                    <a:lnTo>
                      <a:pt x="473" y="27"/>
                    </a:lnTo>
                    <a:lnTo>
                      <a:pt x="477" y="26"/>
                    </a:lnTo>
                    <a:lnTo>
                      <a:pt x="480" y="27"/>
                    </a:lnTo>
                    <a:lnTo>
                      <a:pt x="484" y="30"/>
                    </a:lnTo>
                    <a:lnTo>
                      <a:pt x="488" y="31"/>
                    </a:lnTo>
                    <a:lnTo>
                      <a:pt x="492" y="31"/>
                    </a:lnTo>
                    <a:lnTo>
                      <a:pt x="496" y="31"/>
                    </a:lnTo>
                    <a:lnTo>
                      <a:pt x="500" y="32"/>
                    </a:lnTo>
                    <a:lnTo>
                      <a:pt x="504" y="33"/>
                    </a:lnTo>
                    <a:lnTo>
                      <a:pt x="508" y="34"/>
                    </a:lnTo>
                    <a:lnTo>
                      <a:pt x="512" y="35"/>
                    </a:lnTo>
                    <a:lnTo>
                      <a:pt x="516" y="35"/>
                    </a:lnTo>
                    <a:lnTo>
                      <a:pt x="520" y="36"/>
                    </a:lnTo>
                    <a:lnTo>
                      <a:pt x="524" y="38"/>
                    </a:lnTo>
                    <a:lnTo>
                      <a:pt x="528" y="37"/>
                    </a:lnTo>
                    <a:lnTo>
                      <a:pt x="532" y="40"/>
                    </a:lnTo>
                    <a:lnTo>
                      <a:pt x="536" y="39"/>
                    </a:lnTo>
                    <a:lnTo>
                      <a:pt x="540" y="40"/>
                    </a:lnTo>
                    <a:lnTo>
                      <a:pt x="544" y="41"/>
                    </a:lnTo>
                    <a:lnTo>
                      <a:pt x="547" y="43"/>
                    </a:lnTo>
                    <a:lnTo>
                      <a:pt x="551" y="44"/>
                    </a:lnTo>
                    <a:lnTo>
                      <a:pt x="555" y="45"/>
                    </a:lnTo>
                    <a:lnTo>
                      <a:pt x="559" y="46"/>
                    </a:lnTo>
                    <a:lnTo>
                      <a:pt x="563" y="46"/>
                    </a:lnTo>
                    <a:lnTo>
                      <a:pt x="567" y="48"/>
                    </a:lnTo>
                    <a:lnTo>
                      <a:pt x="571" y="49"/>
                    </a:lnTo>
                    <a:lnTo>
                      <a:pt x="575" y="51"/>
                    </a:lnTo>
                    <a:lnTo>
                      <a:pt x="579" y="51"/>
                    </a:lnTo>
                    <a:lnTo>
                      <a:pt x="583" y="52"/>
                    </a:lnTo>
                    <a:lnTo>
                      <a:pt x="587" y="54"/>
                    </a:lnTo>
                    <a:lnTo>
                      <a:pt x="591" y="54"/>
                    </a:lnTo>
                    <a:lnTo>
                      <a:pt x="595" y="57"/>
                    </a:lnTo>
                    <a:lnTo>
                      <a:pt x="599" y="57"/>
                    </a:lnTo>
                    <a:lnTo>
                      <a:pt x="603" y="56"/>
                    </a:lnTo>
                    <a:lnTo>
                      <a:pt x="607" y="60"/>
                    </a:lnTo>
                    <a:lnTo>
                      <a:pt x="611" y="61"/>
                    </a:lnTo>
                    <a:lnTo>
                      <a:pt x="615" y="61"/>
                    </a:lnTo>
                    <a:lnTo>
                      <a:pt x="618" y="63"/>
                    </a:lnTo>
                    <a:lnTo>
                      <a:pt x="622" y="64"/>
                    </a:lnTo>
                    <a:lnTo>
                      <a:pt x="626" y="65"/>
                    </a:lnTo>
                    <a:lnTo>
                      <a:pt x="630" y="67"/>
                    </a:lnTo>
                    <a:lnTo>
                      <a:pt x="634" y="68"/>
                    </a:lnTo>
                    <a:lnTo>
                      <a:pt x="638" y="69"/>
                    </a:lnTo>
                    <a:lnTo>
                      <a:pt x="642" y="70"/>
                    </a:lnTo>
                    <a:lnTo>
                      <a:pt x="646" y="72"/>
                    </a:lnTo>
                    <a:lnTo>
                      <a:pt x="650" y="70"/>
                    </a:lnTo>
                    <a:lnTo>
                      <a:pt x="654" y="74"/>
                    </a:lnTo>
                    <a:lnTo>
                      <a:pt x="658" y="76"/>
                    </a:lnTo>
                    <a:lnTo>
                      <a:pt x="662" y="76"/>
                    </a:lnTo>
                    <a:lnTo>
                      <a:pt x="666" y="78"/>
                    </a:lnTo>
                    <a:lnTo>
                      <a:pt x="670" y="78"/>
                    </a:lnTo>
                    <a:lnTo>
                      <a:pt x="674" y="80"/>
                    </a:lnTo>
                    <a:lnTo>
                      <a:pt x="678" y="82"/>
                    </a:lnTo>
                    <a:lnTo>
                      <a:pt x="682" y="81"/>
                    </a:lnTo>
                    <a:lnTo>
                      <a:pt x="685" y="85"/>
                    </a:lnTo>
                    <a:lnTo>
                      <a:pt x="689" y="86"/>
                    </a:lnTo>
                    <a:lnTo>
                      <a:pt x="693" y="86"/>
                    </a:lnTo>
                    <a:lnTo>
                      <a:pt x="697" y="89"/>
                    </a:lnTo>
                    <a:lnTo>
                      <a:pt x="701" y="89"/>
                    </a:lnTo>
                    <a:lnTo>
                      <a:pt x="705" y="92"/>
                    </a:lnTo>
                    <a:lnTo>
                      <a:pt x="709" y="93"/>
                    </a:lnTo>
                    <a:lnTo>
                      <a:pt x="713" y="94"/>
                    </a:lnTo>
                    <a:lnTo>
                      <a:pt x="717" y="95"/>
                    </a:lnTo>
                    <a:lnTo>
                      <a:pt x="721" y="98"/>
                    </a:lnTo>
                    <a:lnTo>
                      <a:pt x="725" y="100"/>
                    </a:lnTo>
                    <a:lnTo>
                      <a:pt x="729" y="100"/>
                    </a:lnTo>
                    <a:lnTo>
                      <a:pt x="733" y="99"/>
                    </a:lnTo>
                    <a:lnTo>
                      <a:pt x="737" y="103"/>
                    </a:lnTo>
                    <a:lnTo>
                      <a:pt x="741" y="105"/>
                    </a:lnTo>
                    <a:lnTo>
                      <a:pt x="745" y="106"/>
                    </a:lnTo>
                    <a:lnTo>
                      <a:pt x="749" y="107"/>
                    </a:lnTo>
                    <a:lnTo>
                      <a:pt x="753" y="109"/>
                    </a:lnTo>
                    <a:lnTo>
                      <a:pt x="756" y="110"/>
                    </a:lnTo>
                    <a:lnTo>
                      <a:pt x="760" y="113"/>
                    </a:lnTo>
                    <a:lnTo>
                      <a:pt x="764" y="113"/>
                    </a:lnTo>
                    <a:lnTo>
                      <a:pt x="768" y="115"/>
                    </a:lnTo>
                    <a:lnTo>
                      <a:pt x="772" y="117"/>
                    </a:lnTo>
                    <a:lnTo>
                      <a:pt x="776" y="119"/>
                    </a:lnTo>
                    <a:lnTo>
                      <a:pt x="780" y="119"/>
                    </a:lnTo>
                    <a:lnTo>
                      <a:pt x="784" y="121"/>
                    </a:lnTo>
                    <a:lnTo>
                      <a:pt x="788" y="123"/>
                    </a:lnTo>
                    <a:lnTo>
                      <a:pt x="792" y="124"/>
                    </a:lnTo>
                    <a:lnTo>
                      <a:pt x="796" y="126"/>
                    </a:lnTo>
                    <a:lnTo>
                      <a:pt x="800" y="128"/>
                    </a:lnTo>
                    <a:lnTo>
                      <a:pt x="804" y="129"/>
                    </a:lnTo>
                    <a:lnTo>
                      <a:pt x="808" y="131"/>
                    </a:lnTo>
                    <a:lnTo>
                      <a:pt x="812" y="133"/>
                    </a:lnTo>
                    <a:lnTo>
                      <a:pt x="816" y="135"/>
                    </a:lnTo>
                    <a:lnTo>
                      <a:pt x="820" y="136"/>
                    </a:lnTo>
                    <a:lnTo>
                      <a:pt x="823" y="138"/>
                    </a:lnTo>
                    <a:lnTo>
                      <a:pt x="827" y="140"/>
                    </a:lnTo>
                    <a:lnTo>
                      <a:pt x="831" y="141"/>
                    </a:lnTo>
                    <a:lnTo>
                      <a:pt x="835" y="142"/>
                    </a:lnTo>
                    <a:lnTo>
                      <a:pt x="839" y="144"/>
                    </a:lnTo>
                    <a:lnTo>
                      <a:pt x="843" y="148"/>
                    </a:lnTo>
                    <a:lnTo>
                      <a:pt x="847" y="149"/>
                    </a:lnTo>
                    <a:lnTo>
                      <a:pt x="851" y="150"/>
                    </a:lnTo>
                    <a:lnTo>
                      <a:pt x="855" y="150"/>
                    </a:lnTo>
                    <a:lnTo>
                      <a:pt x="859" y="153"/>
                    </a:lnTo>
                    <a:lnTo>
                      <a:pt x="863" y="155"/>
                    </a:lnTo>
                    <a:lnTo>
                      <a:pt x="867" y="157"/>
                    </a:lnTo>
                    <a:lnTo>
                      <a:pt x="871" y="158"/>
                    </a:lnTo>
                    <a:lnTo>
                      <a:pt x="875" y="160"/>
                    </a:lnTo>
                    <a:lnTo>
                      <a:pt x="879" y="160"/>
                    </a:lnTo>
                    <a:lnTo>
                      <a:pt x="883" y="163"/>
                    </a:lnTo>
                    <a:lnTo>
                      <a:pt x="887" y="164"/>
                    </a:lnTo>
                    <a:lnTo>
                      <a:pt x="890" y="167"/>
                    </a:lnTo>
                    <a:lnTo>
                      <a:pt x="894" y="168"/>
                    </a:lnTo>
                    <a:lnTo>
                      <a:pt x="898" y="170"/>
                    </a:lnTo>
                    <a:lnTo>
                      <a:pt x="902" y="173"/>
                    </a:lnTo>
                    <a:lnTo>
                      <a:pt x="906" y="173"/>
                    </a:lnTo>
                    <a:lnTo>
                      <a:pt x="910" y="175"/>
                    </a:lnTo>
                    <a:lnTo>
                      <a:pt x="914" y="178"/>
                    </a:lnTo>
                    <a:lnTo>
                      <a:pt x="918" y="178"/>
                    </a:lnTo>
                    <a:lnTo>
                      <a:pt x="922" y="180"/>
                    </a:lnTo>
                    <a:lnTo>
                      <a:pt x="926" y="182"/>
                    </a:lnTo>
                    <a:lnTo>
                      <a:pt x="930" y="184"/>
                    </a:lnTo>
                    <a:lnTo>
                      <a:pt x="934" y="186"/>
                    </a:lnTo>
                    <a:lnTo>
                      <a:pt x="938" y="187"/>
                    </a:lnTo>
                    <a:lnTo>
                      <a:pt x="942" y="190"/>
                    </a:lnTo>
                    <a:lnTo>
                      <a:pt x="946" y="192"/>
                    </a:lnTo>
                    <a:lnTo>
                      <a:pt x="950" y="193"/>
                    </a:lnTo>
                    <a:lnTo>
                      <a:pt x="954" y="194"/>
                    </a:lnTo>
                    <a:lnTo>
                      <a:pt x="958" y="195"/>
                    </a:lnTo>
                    <a:lnTo>
                      <a:pt x="961" y="198"/>
                    </a:lnTo>
                    <a:lnTo>
                      <a:pt x="965" y="201"/>
                    </a:lnTo>
                    <a:lnTo>
                      <a:pt x="969" y="202"/>
                    </a:lnTo>
                    <a:lnTo>
                      <a:pt x="973" y="203"/>
                    </a:lnTo>
                    <a:lnTo>
                      <a:pt x="977" y="203"/>
                    </a:lnTo>
                    <a:lnTo>
                      <a:pt x="981" y="207"/>
                    </a:lnTo>
                    <a:lnTo>
                      <a:pt x="985" y="209"/>
                    </a:lnTo>
                    <a:lnTo>
                      <a:pt x="989" y="210"/>
                    </a:lnTo>
                    <a:lnTo>
                      <a:pt x="993" y="212"/>
                    </a:lnTo>
                    <a:lnTo>
                      <a:pt x="997" y="212"/>
                    </a:lnTo>
                    <a:lnTo>
                      <a:pt x="1001" y="216"/>
                    </a:lnTo>
                    <a:lnTo>
                      <a:pt x="1005" y="217"/>
                    </a:lnTo>
                    <a:lnTo>
                      <a:pt x="1009" y="219"/>
                    </a:lnTo>
                    <a:lnTo>
                      <a:pt x="1013" y="220"/>
                    </a:lnTo>
                    <a:lnTo>
                      <a:pt x="1017" y="222"/>
                    </a:lnTo>
                    <a:lnTo>
                      <a:pt x="1021" y="223"/>
                    </a:lnTo>
                    <a:lnTo>
                      <a:pt x="1025" y="225"/>
                    </a:lnTo>
                    <a:lnTo>
                      <a:pt x="1028" y="227"/>
                    </a:lnTo>
                    <a:lnTo>
                      <a:pt x="1032" y="227"/>
                    </a:lnTo>
                    <a:lnTo>
                      <a:pt x="1036" y="230"/>
                    </a:lnTo>
                    <a:lnTo>
                      <a:pt x="1040" y="232"/>
                    </a:lnTo>
                    <a:lnTo>
                      <a:pt x="1044" y="233"/>
                    </a:lnTo>
                    <a:lnTo>
                      <a:pt x="1048" y="235"/>
                    </a:lnTo>
                    <a:lnTo>
                      <a:pt x="1052" y="237"/>
                    </a:lnTo>
                    <a:lnTo>
                      <a:pt x="1056" y="239"/>
                    </a:lnTo>
                    <a:lnTo>
                      <a:pt x="1060" y="240"/>
                    </a:lnTo>
                    <a:lnTo>
                      <a:pt x="1064" y="243"/>
                    </a:lnTo>
                    <a:lnTo>
                      <a:pt x="1068" y="243"/>
                    </a:lnTo>
                    <a:lnTo>
                      <a:pt x="1072" y="246"/>
                    </a:lnTo>
                    <a:lnTo>
                      <a:pt x="1076" y="248"/>
                    </a:lnTo>
                    <a:lnTo>
                      <a:pt x="1080" y="248"/>
                    </a:lnTo>
                    <a:lnTo>
                      <a:pt x="1084" y="251"/>
                    </a:lnTo>
                    <a:lnTo>
                      <a:pt x="1088" y="252"/>
                    </a:lnTo>
                    <a:lnTo>
                      <a:pt x="1092" y="253"/>
                    </a:lnTo>
                    <a:lnTo>
                      <a:pt x="1095" y="255"/>
                    </a:lnTo>
                    <a:lnTo>
                      <a:pt x="1099" y="257"/>
                    </a:lnTo>
                    <a:lnTo>
                      <a:pt x="1103" y="259"/>
                    </a:lnTo>
                    <a:lnTo>
                      <a:pt x="1107" y="259"/>
                    </a:lnTo>
                    <a:lnTo>
                      <a:pt x="1111" y="262"/>
                    </a:lnTo>
                    <a:lnTo>
                      <a:pt x="1115" y="264"/>
                    </a:lnTo>
                    <a:lnTo>
                      <a:pt x="1119" y="265"/>
                    </a:lnTo>
                    <a:lnTo>
                      <a:pt x="1123" y="268"/>
                    </a:lnTo>
                    <a:lnTo>
                      <a:pt x="1127" y="269"/>
                    </a:lnTo>
                    <a:lnTo>
                      <a:pt x="1131" y="270"/>
                    </a:lnTo>
                    <a:lnTo>
                      <a:pt x="1135" y="272"/>
                    </a:lnTo>
                    <a:lnTo>
                      <a:pt x="1139" y="273"/>
                    </a:lnTo>
                    <a:lnTo>
                      <a:pt x="1143" y="273"/>
                    </a:lnTo>
                    <a:lnTo>
                      <a:pt x="1147" y="275"/>
                    </a:lnTo>
                    <a:lnTo>
                      <a:pt x="1151" y="277"/>
                    </a:lnTo>
                    <a:lnTo>
                      <a:pt x="1155" y="278"/>
                    </a:lnTo>
                    <a:lnTo>
                      <a:pt x="1159" y="279"/>
                    </a:lnTo>
                    <a:lnTo>
                      <a:pt x="1163" y="281"/>
                    </a:lnTo>
                    <a:lnTo>
                      <a:pt x="1166" y="283"/>
                    </a:lnTo>
                    <a:lnTo>
                      <a:pt x="1170" y="285"/>
                    </a:lnTo>
                    <a:lnTo>
                      <a:pt x="1174" y="286"/>
                    </a:lnTo>
                    <a:lnTo>
                      <a:pt x="1178" y="287"/>
                    </a:lnTo>
                    <a:lnTo>
                      <a:pt x="1182" y="289"/>
                    </a:lnTo>
                    <a:lnTo>
                      <a:pt x="1186" y="291"/>
                    </a:lnTo>
                    <a:lnTo>
                      <a:pt x="1190" y="293"/>
                    </a:lnTo>
                    <a:lnTo>
                      <a:pt x="1194" y="294"/>
                    </a:lnTo>
                    <a:lnTo>
                      <a:pt x="1198" y="295"/>
                    </a:lnTo>
                    <a:lnTo>
                      <a:pt x="1202" y="297"/>
                    </a:lnTo>
                    <a:lnTo>
                      <a:pt x="1206" y="297"/>
                    </a:lnTo>
                    <a:lnTo>
                      <a:pt x="1210" y="298"/>
                    </a:lnTo>
                    <a:lnTo>
                      <a:pt x="1214" y="301"/>
                    </a:lnTo>
                    <a:lnTo>
                      <a:pt x="1218" y="301"/>
                    </a:lnTo>
                    <a:lnTo>
                      <a:pt x="1222" y="303"/>
                    </a:lnTo>
                    <a:lnTo>
                      <a:pt x="1226" y="304"/>
                    </a:lnTo>
                    <a:lnTo>
                      <a:pt x="1230" y="305"/>
                    </a:lnTo>
                    <a:lnTo>
                      <a:pt x="1233" y="308"/>
                    </a:lnTo>
                    <a:lnTo>
                      <a:pt x="1237" y="309"/>
                    </a:lnTo>
                    <a:lnTo>
                      <a:pt x="1241" y="310"/>
                    </a:lnTo>
                    <a:lnTo>
                      <a:pt x="1245" y="311"/>
                    </a:lnTo>
                    <a:lnTo>
                      <a:pt x="1249" y="313"/>
                    </a:lnTo>
                    <a:lnTo>
                      <a:pt x="1253" y="313"/>
                    </a:lnTo>
                    <a:lnTo>
                      <a:pt x="1257" y="314"/>
                    </a:lnTo>
                    <a:lnTo>
                      <a:pt x="1261" y="316"/>
                    </a:lnTo>
                    <a:lnTo>
                      <a:pt x="1265" y="318"/>
                    </a:lnTo>
                    <a:lnTo>
                      <a:pt x="1269" y="318"/>
                    </a:lnTo>
                    <a:lnTo>
                      <a:pt x="1273" y="320"/>
                    </a:lnTo>
                    <a:lnTo>
                      <a:pt x="1277" y="321"/>
                    </a:lnTo>
                    <a:lnTo>
                      <a:pt x="1281" y="323"/>
                    </a:lnTo>
                    <a:lnTo>
                      <a:pt x="1285" y="323"/>
                    </a:lnTo>
                    <a:lnTo>
                      <a:pt x="1289" y="324"/>
                    </a:lnTo>
                    <a:lnTo>
                      <a:pt x="1293" y="324"/>
                    </a:lnTo>
                    <a:lnTo>
                      <a:pt x="1297" y="327"/>
                    </a:lnTo>
                    <a:lnTo>
                      <a:pt x="1301" y="327"/>
                    </a:lnTo>
                    <a:lnTo>
                      <a:pt x="1304" y="329"/>
                    </a:lnTo>
                    <a:lnTo>
                      <a:pt x="1308" y="330"/>
                    </a:lnTo>
                    <a:lnTo>
                      <a:pt x="1312" y="331"/>
                    </a:lnTo>
                    <a:lnTo>
                      <a:pt x="1316" y="332"/>
                    </a:lnTo>
                    <a:lnTo>
                      <a:pt x="1320" y="333"/>
                    </a:lnTo>
                    <a:lnTo>
                      <a:pt x="1324" y="333"/>
                    </a:lnTo>
                    <a:lnTo>
                      <a:pt x="1328" y="335"/>
                    </a:lnTo>
                    <a:lnTo>
                      <a:pt x="1332" y="336"/>
                    </a:lnTo>
                    <a:lnTo>
                      <a:pt x="1336" y="337"/>
                    </a:lnTo>
                    <a:lnTo>
                      <a:pt x="1340" y="337"/>
                    </a:lnTo>
                    <a:lnTo>
                      <a:pt x="1344" y="340"/>
                    </a:lnTo>
                    <a:lnTo>
                      <a:pt x="1348" y="339"/>
                    </a:lnTo>
                    <a:lnTo>
                      <a:pt x="1352" y="341"/>
                    </a:lnTo>
                    <a:lnTo>
                      <a:pt x="1356" y="343"/>
                    </a:lnTo>
                    <a:lnTo>
                      <a:pt x="1360" y="342"/>
                    </a:lnTo>
                    <a:lnTo>
                      <a:pt x="1364" y="343"/>
                    </a:lnTo>
                    <a:lnTo>
                      <a:pt x="1368" y="344"/>
                    </a:lnTo>
                    <a:lnTo>
                      <a:pt x="1371" y="344"/>
                    </a:lnTo>
                    <a:lnTo>
                      <a:pt x="1375" y="346"/>
                    </a:lnTo>
                    <a:lnTo>
                      <a:pt x="1379" y="346"/>
                    </a:lnTo>
                    <a:lnTo>
                      <a:pt x="1383" y="348"/>
                    </a:lnTo>
                    <a:lnTo>
                      <a:pt x="1387" y="349"/>
                    </a:lnTo>
                    <a:lnTo>
                      <a:pt x="1391" y="350"/>
                    </a:lnTo>
                    <a:lnTo>
                      <a:pt x="1395" y="350"/>
                    </a:lnTo>
                    <a:lnTo>
                      <a:pt x="1399" y="352"/>
                    </a:lnTo>
                    <a:lnTo>
                      <a:pt x="1403" y="351"/>
                    </a:lnTo>
                    <a:lnTo>
                      <a:pt x="1407" y="353"/>
                    </a:lnTo>
                    <a:lnTo>
                      <a:pt x="1411" y="353"/>
                    </a:lnTo>
                    <a:lnTo>
                      <a:pt x="1415" y="355"/>
                    </a:lnTo>
                    <a:lnTo>
                      <a:pt x="1419" y="355"/>
                    </a:lnTo>
                    <a:lnTo>
                      <a:pt x="1423" y="356"/>
                    </a:lnTo>
                    <a:lnTo>
                      <a:pt x="1427" y="356"/>
                    </a:lnTo>
                    <a:lnTo>
                      <a:pt x="1431" y="357"/>
                    </a:lnTo>
                    <a:lnTo>
                      <a:pt x="1435" y="357"/>
                    </a:lnTo>
                    <a:lnTo>
                      <a:pt x="1438" y="358"/>
                    </a:lnTo>
                    <a:lnTo>
                      <a:pt x="1442" y="358"/>
                    </a:lnTo>
                    <a:lnTo>
                      <a:pt x="1446" y="360"/>
                    </a:lnTo>
                    <a:lnTo>
                      <a:pt x="1450" y="361"/>
                    </a:lnTo>
                    <a:lnTo>
                      <a:pt x="1454" y="362"/>
                    </a:lnTo>
                    <a:lnTo>
                      <a:pt x="1458" y="360"/>
                    </a:lnTo>
                    <a:lnTo>
                      <a:pt x="1462" y="364"/>
                    </a:lnTo>
                    <a:lnTo>
                      <a:pt x="1466" y="363"/>
                    </a:lnTo>
                    <a:lnTo>
                      <a:pt x="1470" y="364"/>
                    </a:lnTo>
                    <a:lnTo>
                      <a:pt x="1474" y="364"/>
                    </a:lnTo>
                    <a:lnTo>
                      <a:pt x="1478" y="364"/>
                    </a:lnTo>
                    <a:lnTo>
                      <a:pt x="1482" y="366"/>
                    </a:lnTo>
                    <a:lnTo>
                      <a:pt x="1486" y="365"/>
                    </a:lnTo>
                    <a:lnTo>
                      <a:pt x="1490" y="365"/>
                    </a:lnTo>
                    <a:lnTo>
                      <a:pt x="1494" y="365"/>
                    </a:lnTo>
                    <a:lnTo>
                      <a:pt x="1498" y="366"/>
                    </a:lnTo>
                    <a:lnTo>
                      <a:pt x="1502" y="366"/>
                    </a:lnTo>
                    <a:lnTo>
                      <a:pt x="1506" y="368"/>
                    </a:lnTo>
                    <a:lnTo>
                      <a:pt x="1509" y="369"/>
                    </a:lnTo>
                    <a:lnTo>
                      <a:pt x="1513" y="369"/>
                    </a:lnTo>
                    <a:lnTo>
                      <a:pt x="1517" y="369"/>
                    </a:lnTo>
                    <a:lnTo>
                      <a:pt x="1521" y="369"/>
                    </a:lnTo>
                    <a:lnTo>
                      <a:pt x="1525" y="370"/>
                    </a:lnTo>
                    <a:lnTo>
                      <a:pt x="1529" y="369"/>
                    </a:lnTo>
                    <a:lnTo>
                      <a:pt x="1533" y="370"/>
                    </a:lnTo>
                    <a:lnTo>
                      <a:pt x="1537" y="368"/>
                    </a:lnTo>
                    <a:lnTo>
                      <a:pt x="1541" y="372"/>
                    </a:lnTo>
                    <a:lnTo>
                      <a:pt x="1545" y="371"/>
                    </a:lnTo>
                    <a:lnTo>
                      <a:pt x="1549" y="372"/>
                    </a:lnTo>
                    <a:lnTo>
                      <a:pt x="1553" y="372"/>
                    </a:lnTo>
                    <a:lnTo>
                      <a:pt x="1557" y="371"/>
                    </a:lnTo>
                    <a:lnTo>
                      <a:pt x="1561" y="372"/>
                    </a:lnTo>
                    <a:lnTo>
                      <a:pt x="1565" y="372"/>
                    </a:lnTo>
                    <a:lnTo>
                      <a:pt x="1569" y="373"/>
                    </a:lnTo>
                    <a:lnTo>
                      <a:pt x="1573" y="372"/>
                    </a:lnTo>
                    <a:lnTo>
                      <a:pt x="1576" y="372"/>
                    </a:lnTo>
                    <a:lnTo>
                      <a:pt x="1580" y="373"/>
                    </a:lnTo>
                    <a:lnTo>
                      <a:pt x="1584" y="373"/>
                    </a:lnTo>
                    <a:lnTo>
                      <a:pt x="1588" y="372"/>
                    </a:lnTo>
                    <a:lnTo>
                      <a:pt x="1592" y="373"/>
                    </a:lnTo>
                    <a:lnTo>
                      <a:pt x="1596" y="372"/>
                    </a:lnTo>
                    <a:lnTo>
                      <a:pt x="1600" y="374"/>
                    </a:lnTo>
                    <a:lnTo>
                      <a:pt x="1604" y="374"/>
                    </a:lnTo>
                    <a:lnTo>
                      <a:pt x="1608" y="373"/>
                    </a:lnTo>
                    <a:lnTo>
                      <a:pt x="1612" y="374"/>
                    </a:lnTo>
                    <a:lnTo>
                      <a:pt x="1616" y="373"/>
                    </a:lnTo>
                    <a:lnTo>
                      <a:pt x="1620" y="373"/>
                    </a:lnTo>
                    <a:lnTo>
                      <a:pt x="1624" y="373"/>
                    </a:lnTo>
                    <a:lnTo>
                      <a:pt x="1628" y="373"/>
                    </a:lnTo>
                    <a:lnTo>
                      <a:pt x="1632" y="374"/>
                    </a:lnTo>
                    <a:lnTo>
                      <a:pt x="1636" y="374"/>
                    </a:lnTo>
                    <a:lnTo>
                      <a:pt x="1640" y="373"/>
                    </a:lnTo>
                    <a:lnTo>
                      <a:pt x="1643" y="372"/>
                    </a:lnTo>
                    <a:lnTo>
                      <a:pt x="1647" y="373"/>
                    </a:lnTo>
                    <a:lnTo>
                      <a:pt x="1651" y="372"/>
                    </a:lnTo>
                    <a:lnTo>
                      <a:pt x="1655" y="374"/>
                    </a:lnTo>
                    <a:lnTo>
                      <a:pt x="1659" y="371"/>
                    </a:lnTo>
                    <a:lnTo>
                      <a:pt x="1663" y="372"/>
                    </a:lnTo>
                    <a:lnTo>
                      <a:pt x="1667" y="372"/>
                    </a:lnTo>
                    <a:lnTo>
                      <a:pt x="1671" y="372"/>
                    </a:lnTo>
                    <a:lnTo>
                      <a:pt x="1675" y="373"/>
                    </a:lnTo>
                    <a:lnTo>
                      <a:pt x="1679" y="372"/>
                    </a:lnTo>
                    <a:lnTo>
                      <a:pt x="1683" y="373"/>
                    </a:lnTo>
                    <a:lnTo>
                      <a:pt x="1687" y="372"/>
                    </a:lnTo>
                    <a:lnTo>
                      <a:pt x="1691" y="371"/>
                    </a:lnTo>
                    <a:lnTo>
                      <a:pt x="1695" y="372"/>
                    </a:lnTo>
                    <a:lnTo>
                      <a:pt x="1699" y="371"/>
                    </a:lnTo>
                    <a:lnTo>
                      <a:pt x="1703" y="371"/>
                    </a:lnTo>
                    <a:lnTo>
                      <a:pt x="1707" y="372"/>
                    </a:lnTo>
                    <a:lnTo>
                      <a:pt x="1711" y="371"/>
                    </a:lnTo>
                    <a:lnTo>
                      <a:pt x="1714" y="371"/>
                    </a:lnTo>
                    <a:lnTo>
                      <a:pt x="1718" y="371"/>
                    </a:lnTo>
                    <a:lnTo>
                      <a:pt x="1722" y="369"/>
                    </a:lnTo>
                    <a:lnTo>
                      <a:pt x="1726" y="369"/>
                    </a:lnTo>
                    <a:lnTo>
                      <a:pt x="1730" y="369"/>
                    </a:lnTo>
                    <a:lnTo>
                      <a:pt x="1734" y="370"/>
                    </a:lnTo>
                    <a:lnTo>
                      <a:pt x="1738" y="368"/>
                    </a:lnTo>
                    <a:lnTo>
                      <a:pt x="1742" y="367"/>
                    </a:lnTo>
                    <a:lnTo>
                      <a:pt x="1746" y="367"/>
                    </a:lnTo>
                    <a:lnTo>
                      <a:pt x="1750" y="366"/>
                    </a:lnTo>
                    <a:lnTo>
                      <a:pt x="1754" y="367"/>
                    </a:lnTo>
                    <a:lnTo>
                      <a:pt x="1758" y="366"/>
                    </a:lnTo>
                    <a:lnTo>
                      <a:pt x="1762" y="365"/>
                    </a:lnTo>
                    <a:lnTo>
                      <a:pt x="1766" y="366"/>
                    </a:lnTo>
                    <a:lnTo>
                      <a:pt x="1770" y="365"/>
                    </a:lnTo>
                    <a:lnTo>
                      <a:pt x="1774" y="364"/>
                    </a:lnTo>
                    <a:lnTo>
                      <a:pt x="1778" y="365"/>
                    </a:lnTo>
                    <a:lnTo>
                      <a:pt x="1781" y="363"/>
                    </a:lnTo>
                    <a:lnTo>
                      <a:pt x="1785" y="363"/>
                    </a:lnTo>
                    <a:lnTo>
                      <a:pt x="1789" y="363"/>
                    </a:lnTo>
                    <a:lnTo>
                      <a:pt x="1793" y="362"/>
                    </a:lnTo>
                    <a:lnTo>
                      <a:pt x="1797" y="362"/>
                    </a:lnTo>
                    <a:lnTo>
                      <a:pt x="1801" y="361"/>
                    </a:lnTo>
                    <a:lnTo>
                      <a:pt x="1805" y="361"/>
                    </a:lnTo>
                    <a:lnTo>
                      <a:pt x="1809" y="360"/>
                    </a:lnTo>
                    <a:lnTo>
                      <a:pt x="1813" y="358"/>
                    </a:lnTo>
                    <a:lnTo>
                      <a:pt x="1817" y="359"/>
                    </a:lnTo>
                    <a:lnTo>
                      <a:pt x="1821" y="358"/>
                    </a:lnTo>
                    <a:lnTo>
                      <a:pt x="1825" y="358"/>
                    </a:lnTo>
                    <a:lnTo>
                      <a:pt x="1829" y="358"/>
                    </a:lnTo>
                    <a:lnTo>
                      <a:pt x="1833" y="358"/>
                    </a:lnTo>
                    <a:lnTo>
                      <a:pt x="1837" y="355"/>
                    </a:lnTo>
                    <a:lnTo>
                      <a:pt x="1841" y="357"/>
                    </a:lnTo>
                    <a:lnTo>
                      <a:pt x="1845" y="355"/>
                    </a:lnTo>
                    <a:lnTo>
                      <a:pt x="1848" y="353"/>
                    </a:lnTo>
                    <a:lnTo>
                      <a:pt x="1852" y="353"/>
                    </a:lnTo>
                    <a:lnTo>
                      <a:pt x="1856" y="354"/>
                    </a:lnTo>
                    <a:lnTo>
                      <a:pt x="1860" y="351"/>
                    </a:lnTo>
                    <a:lnTo>
                      <a:pt x="1864" y="351"/>
                    </a:lnTo>
                    <a:lnTo>
                      <a:pt x="1868" y="351"/>
                    </a:lnTo>
                    <a:lnTo>
                      <a:pt x="1872" y="349"/>
                    </a:lnTo>
                    <a:lnTo>
                      <a:pt x="1876" y="348"/>
                    </a:lnTo>
                    <a:lnTo>
                      <a:pt x="1880" y="347"/>
                    </a:lnTo>
                    <a:lnTo>
                      <a:pt x="1884" y="348"/>
                    </a:lnTo>
                    <a:lnTo>
                      <a:pt x="1888" y="346"/>
                    </a:lnTo>
                    <a:lnTo>
                      <a:pt x="1892" y="345"/>
                    </a:lnTo>
                    <a:lnTo>
                      <a:pt x="1896" y="346"/>
                    </a:lnTo>
                    <a:lnTo>
                      <a:pt x="1900" y="344"/>
                    </a:lnTo>
                    <a:lnTo>
                      <a:pt x="1904" y="343"/>
                    </a:lnTo>
                    <a:lnTo>
                      <a:pt x="1908" y="343"/>
                    </a:lnTo>
                    <a:lnTo>
                      <a:pt x="1912" y="342"/>
                    </a:lnTo>
                    <a:lnTo>
                      <a:pt x="1916" y="343"/>
                    </a:lnTo>
                    <a:lnTo>
                      <a:pt x="1919" y="341"/>
                    </a:lnTo>
                    <a:lnTo>
                      <a:pt x="1923" y="340"/>
                    </a:lnTo>
                    <a:lnTo>
                      <a:pt x="1927" y="340"/>
                    </a:lnTo>
                    <a:lnTo>
                      <a:pt x="1931" y="339"/>
                    </a:lnTo>
                    <a:lnTo>
                      <a:pt x="1935" y="339"/>
                    </a:lnTo>
                    <a:lnTo>
                      <a:pt x="1939" y="335"/>
                    </a:lnTo>
                    <a:lnTo>
                      <a:pt x="1943" y="335"/>
                    </a:lnTo>
                    <a:lnTo>
                      <a:pt x="1947" y="335"/>
                    </a:lnTo>
                    <a:lnTo>
                      <a:pt x="1951" y="334"/>
                    </a:lnTo>
                    <a:lnTo>
                      <a:pt x="1955" y="333"/>
                    </a:lnTo>
                    <a:lnTo>
                      <a:pt x="1959" y="333"/>
                    </a:lnTo>
                    <a:lnTo>
                      <a:pt x="1963" y="333"/>
                    </a:lnTo>
                    <a:lnTo>
                      <a:pt x="1967" y="331"/>
                    </a:lnTo>
                    <a:lnTo>
                      <a:pt x="1971" y="330"/>
                    </a:lnTo>
                    <a:lnTo>
                      <a:pt x="1975" y="329"/>
                    </a:lnTo>
                    <a:lnTo>
                      <a:pt x="1979" y="329"/>
                    </a:lnTo>
                    <a:lnTo>
                      <a:pt x="1983" y="329"/>
                    </a:lnTo>
                    <a:lnTo>
                      <a:pt x="1986" y="327"/>
                    </a:lnTo>
                    <a:lnTo>
                      <a:pt x="1990" y="326"/>
                    </a:lnTo>
                    <a:lnTo>
                      <a:pt x="1994" y="324"/>
                    </a:lnTo>
                    <a:lnTo>
                      <a:pt x="1998" y="322"/>
                    </a:lnTo>
                    <a:lnTo>
                      <a:pt x="2002" y="322"/>
                    </a:lnTo>
                    <a:lnTo>
                      <a:pt x="2006" y="322"/>
                    </a:lnTo>
                    <a:lnTo>
                      <a:pt x="2010" y="321"/>
                    </a:lnTo>
                    <a:lnTo>
                      <a:pt x="2014" y="321"/>
                    </a:lnTo>
                    <a:lnTo>
                      <a:pt x="2018" y="319"/>
                    </a:lnTo>
                    <a:lnTo>
                      <a:pt x="2022" y="318"/>
                    </a:lnTo>
                    <a:lnTo>
                      <a:pt x="2026" y="317"/>
                    </a:lnTo>
                    <a:lnTo>
                      <a:pt x="2030" y="315"/>
                    </a:lnTo>
                    <a:lnTo>
                      <a:pt x="2034" y="315"/>
                    </a:lnTo>
                    <a:lnTo>
                      <a:pt x="2038" y="313"/>
                    </a:lnTo>
                    <a:lnTo>
                      <a:pt x="2042" y="314"/>
                    </a:lnTo>
                    <a:lnTo>
                      <a:pt x="2046" y="312"/>
                    </a:lnTo>
                    <a:lnTo>
                      <a:pt x="2050" y="311"/>
                    </a:lnTo>
                    <a:lnTo>
                      <a:pt x="2054" y="310"/>
                    </a:lnTo>
                    <a:lnTo>
                      <a:pt x="2057" y="309"/>
                    </a:lnTo>
                    <a:lnTo>
                      <a:pt x="2061" y="308"/>
                    </a:lnTo>
                    <a:lnTo>
                      <a:pt x="2065" y="307"/>
                    </a:lnTo>
                    <a:lnTo>
                      <a:pt x="2069" y="306"/>
                    </a:lnTo>
                    <a:lnTo>
                      <a:pt x="2073" y="306"/>
                    </a:lnTo>
                    <a:lnTo>
                      <a:pt x="2077" y="306"/>
                    </a:lnTo>
                    <a:lnTo>
                      <a:pt x="2081" y="302"/>
                    </a:lnTo>
                    <a:lnTo>
                      <a:pt x="2085" y="302"/>
                    </a:lnTo>
                    <a:lnTo>
                      <a:pt x="2089" y="302"/>
                    </a:lnTo>
                    <a:lnTo>
                      <a:pt x="2093" y="298"/>
                    </a:lnTo>
                    <a:lnTo>
                      <a:pt x="2097" y="299"/>
                    </a:lnTo>
                    <a:lnTo>
                      <a:pt x="2101" y="297"/>
                    </a:lnTo>
                    <a:lnTo>
                      <a:pt x="2105" y="296"/>
                    </a:lnTo>
                    <a:lnTo>
                      <a:pt x="2109" y="295"/>
                    </a:lnTo>
                    <a:lnTo>
                      <a:pt x="2113" y="294"/>
                    </a:lnTo>
                    <a:lnTo>
                      <a:pt x="2117" y="293"/>
                    </a:lnTo>
                    <a:lnTo>
                      <a:pt x="2121" y="291"/>
                    </a:lnTo>
                    <a:lnTo>
                      <a:pt x="2124" y="290"/>
                    </a:lnTo>
                    <a:lnTo>
                      <a:pt x="2128" y="290"/>
                    </a:lnTo>
                    <a:lnTo>
                      <a:pt x="2132" y="288"/>
                    </a:lnTo>
                    <a:lnTo>
                      <a:pt x="2136" y="288"/>
                    </a:lnTo>
                    <a:lnTo>
                      <a:pt x="2140" y="287"/>
                    </a:lnTo>
                    <a:lnTo>
                      <a:pt x="2144" y="286"/>
                    </a:lnTo>
                    <a:lnTo>
                      <a:pt x="2148" y="285"/>
                    </a:lnTo>
                    <a:lnTo>
                      <a:pt x="2152" y="283"/>
                    </a:lnTo>
                    <a:lnTo>
                      <a:pt x="2156" y="282"/>
                    </a:lnTo>
                    <a:lnTo>
                      <a:pt x="2160" y="280"/>
                    </a:lnTo>
                    <a:lnTo>
                      <a:pt x="2164" y="280"/>
                    </a:lnTo>
                    <a:lnTo>
                      <a:pt x="2168" y="278"/>
                    </a:lnTo>
                    <a:lnTo>
                      <a:pt x="2172" y="276"/>
                    </a:lnTo>
                    <a:lnTo>
                      <a:pt x="2176" y="276"/>
                    </a:lnTo>
                    <a:lnTo>
                      <a:pt x="2180" y="276"/>
                    </a:lnTo>
                    <a:lnTo>
                      <a:pt x="2184" y="274"/>
                    </a:lnTo>
                    <a:lnTo>
                      <a:pt x="2188" y="273"/>
                    </a:lnTo>
                    <a:lnTo>
                      <a:pt x="2191" y="271"/>
                    </a:lnTo>
                    <a:lnTo>
                      <a:pt x="2195" y="270"/>
                    </a:lnTo>
                    <a:lnTo>
                      <a:pt x="2199" y="269"/>
                    </a:lnTo>
                    <a:lnTo>
                      <a:pt x="2203" y="268"/>
                    </a:lnTo>
                    <a:lnTo>
                      <a:pt x="2207" y="266"/>
                    </a:lnTo>
                    <a:lnTo>
                      <a:pt x="2211" y="265"/>
                    </a:lnTo>
                    <a:lnTo>
                      <a:pt x="2215" y="264"/>
                    </a:lnTo>
                    <a:lnTo>
                      <a:pt x="2219" y="263"/>
                    </a:lnTo>
                    <a:lnTo>
                      <a:pt x="2223" y="263"/>
                    </a:lnTo>
                    <a:lnTo>
                      <a:pt x="2227" y="261"/>
                    </a:lnTo>
                    <a:lnTo>
                      <a:pt x="2231" y="260"/>
                    </a:lnTo>
                    <a:lnTo>
                      <a:pt x="2235" y="259"/>
                    </a:lnTo>
                    <a:lnTo>
                      <a:pt x="2239" y="257"/>
                    </a:lnTo>
                    <a:lnTo>
                      <a:pt x="2243" y="258"/>
                    </a:lnTo>
                    <a:lnTo>
                      <a:pt x="2247" y="255"/>
                    </a:lnTo>
                    <a:lnTo>
                      <a:pt x="2251" y="255"/>
                    </a:lnTo>
                    <a:lnTo>
                      <a:pt x="2255" y="254"/>
                    </a:lnTo>
                    <a:lnTo>
                      <a:pt x="2259" y="253"/>
                    </a:lnTo>
                    <a:lnTo>
                      <a:pt x="2262" y="252"/>
                    </a:lnTo>
                    <a:lnTo>
                      <a:pt x="2266" y="250"/>
                    </a:lnTo>
                    <a:lnTo>
                      <a:pt x="2270" y="249"/>
                    </a:lnTo>
                    <a:lnTo>
                      <a:pt x="2274" y="248"/>
                    </a:lnTo>
                    <a:lnTo>
                      <a:pt x="2278" y="246"/>
                    </a:lnTo>
                    <a:lnTo>
                      <a:pt x="2282" y="245"/>
                    </a:lnTo>
                    <a:lnTo>
                      <a:pt x="2286" y="243"/>
                    </a:lnTo>
                    <a:lnTo>
                      <a:pt x="2290" y="242"/>
                    </a:lnTo>
                    <a:lnTo>
                      <a:pt x="2294" y="243"/>
                    </a:lnTo>
                    <a:lnTo>
                      <a:pt x="2298" y="242"/>
                    </a:lnTo>
                    <a:lnTo>
                      <a:pt x="2302" y="239"/>
                    </a:lnTo>
                    <a:lnTo>
                      <a:pt x="2306" y="238"/>
                    </a:lnTo>
                    <a:lnTo>
                      <a:pt x="2310" y="237"/>
                    </a:lnTo>
                    <a:lnTo>
                      <a:pt x="2314" y="235"/>
                    </a:lnTo>
                    <a:lnTo>
                      <a:pt x="2318" y="234"/>
                    </a:lnTo>
                    <a:lnTo>
                      <a:pt x="2322" y="234"/>
                    </a:lnTo>
                    <a:lnTo>
                      <a:pt x="2326" y="234"/>
                    </a:lnTo>
                    <a:lnTo>
                      <a:pt x="2329" y="231"/>
                    </a:lnTo>
                    <a:lnTo>
                      <a:pt x="2333" y="229"/>
                    </a:lnTo>
                    <a:lnTo>
                      <a:pt x="2337" y="229"/>
                    </a:lnTo>
                    <a:lnTo>
                      <a:pt x="2341" y="228"/>
                    </a:lnTo>
                    <a:lnTo>
                      <a:pt x="2345" y="226"/>
                    </a:lnTo>
                    <a:lnTo>
                      <a:pt x="2349" y="225"/>
                    </a:lnTo>
                    <a:lnTo>
                      <a:pt x="2353" y="224"/>
                    </a:lnTo>
                    <a:lnTo>
                      <a:pt x="2357" y="224"/>
                    </a:lnTo>
                    <a:lnTo>
                      <a:pt x="2361" y="222"/>
                    </a:lnTo>
                    <a:lnTo>
                      <a:pt x="2365" y="220"/>
                    </a:lnTo>
                    <a:lnTo>
                      <a:pt x="2369" y="218"/>
                    </a:lnTo>
                    <a:lnTo>
                      <a:pt x="2373" y="218"/>
                    </a:lnTo>
                    <a:lnTo>
                      <a:pt x="2377" y="217"/>
                    </a:lnTo>
                    <a:lnTo>
                      <a:pt x="2381" y="217"/>
                    </a:lnTo>
                    <a:lnTo>
                      <a:pt x="2385" y="215"/>
                    </a:lnTo>
                    <a:lnTo>
                      <a:pt x="2389" y="214"/>
                    </a:lnTo>
                    <a:lnTo>
                      <a:pt x="2393" y="214"/>
                    </a:lnTo>
                    <a:lnTo>
                      <a:pt x="2396" y="210"/>
                    </a:lnTo>
                    <a:lnTo>
                      <a:pt x="2400" y="209"/>
                    </a:lnTo>
                    <a:lnTo>
                      <a:pt x="2404" y="209"/>
                    </a:lnTo>
                    <a:lnTo>
                      <a:pt x="2408" y="207"/>
                    </a:lnTo>
                    <a:lnTo>
                      <a:pt x="2412" y="206"/>
                    </a:lnTo>
                    <a:lnTo>
                      <a:pt x="2416" y="206"/>
                    </a:lnTo>
                    <a:lnTo>
                      <a:pt x="2420" y="205"/>
                    </a:lnTo>
                    <a:lnTo>
                      <a:pt x="2424" y="203"/>
                    </a:lnTo>
                    <a:lnTo>
                      <a:pt x="2428" y="202"/>
                    </a:lnTo>
                    <a:lnTo>
                      <a:pt x="2432" y="201"/>
                    </a:lnTo>
                    <a:lnTo>
                      <a:pt x="2436" y="199"/>
                    </a:lnTo>
                    <a:lnTo>
                      <a:pt x="2440" y="198"/>
                    </a:lnTo>
                    <a:lnTo>
                      <a:pt x="2444" y="198"/>
                    </a:lnTo>
                    <a:lnTo>
                      <a:pt x="2448" y="196"/>
                    </a:lnTo>
                    <a:lnTo>
                      <a:pt x="2452" y="195"/>
                    </a:lnTo>
                    <a:lnTo>
                      <a:pt x="2456" y="195"/>
                    </a:lnTo>
                    <a:lnTo>
                      <a:pt x="2460" y="193"/>
                    </a:lnTo>
                    <a:lnTo>
                      <a:pt x="2464" y="192"/>
                    </a:lnTo>
                    <a:lnTo>
                      <a:pt x="2467" y="192"/>
                    </a:lnTo>
                    <a:lnTo>
                      <a:pt x="2471" y="191"/>
                    </a:lnTo>
                    <a:lnTo>
                      <a:pt x="2475" y="187"/>
                    </a:lnTo>
                    <a:lnTo>
                      <a:pt x="2479" y="188"/>
                    </a:lnTo>
                    <a:lnTo>
                      <a:pt x="2483" y="186"/>
                    </a:lnTo>
                    <a:lnTo>
                      <a:pt x="2487" y="186"/>
                    </a:lnTo>
                    <a:lnTo>
                      <a:pt x="2491" y="185"/>
                    </a:lnTo>
                    <a:lnTo>
                      <a:pt x="2495" y="182"/>
                    </a:lnTo>
                    <a:lnTo>
                      <a:pt x="2499" y="182"/>
                    </a:lnTo>
                    <a:lnTo>
                      <a:pt x="2503" y="181"/>
                    </a:lnTo>
                    <a:lnTo>
                      <a:pt x="2507" y="179"/>
                    </a:lnTo>
                    <a:lnTo>
                      <a:pt x="2511" y="179"/>
                    </a:lnTo>
                    <a:lnTo>
                      <a:pt x="2515" y="178"/>
                    </a:lnTo>
                    <a:lnTo>
                      <a:pt x="2519" y="177"/>
                    </a:lnTo>
                    <a:lnTo>
                      <a:pt x="2523" y="174"/>
                    </a:lnTo>
                    <a:lnTo>
                      <a:pt x="2527" y="174"/>
                    </a:lnTo>
                    <a:lnTo>
                      <a:pt x="2531" y="175"/>
                    </a:lnTo>
                    <a:lnTo>
                      <a:pt x="2534" y="171"/>
                    </a:lnTo>
                    <a:lnTo>
                      <a:pt x="2538" y="171"/>
                    </a:lnTo>
                    <a:lnTo>
                      <a:pt x="2542" y="170"/>
                    </a:lnTo>
                    <a:lnTo>
                      <a:pt x="2546" y="168"/>
                    </a:lnTo>
                    <a:lnTo>
                      <a:pt x="2550" y="166"/>
                    </a:lnTo>
                    <a:lnTo>
                      <a:pt x="2554" y="167"/>
                    </a:lnTo>
                    <a:lnTo>
                      <a:pt x="2558" y="166"/>
                    </a:lnTo>
                    <a:lnTo>
                      <a:pt x="2562" y="165"/>
                    </a:lnTo>
                    <a:lnTo>
                      <a:pt x="2566" y="163"/>
                    </a:lnTo>
                    <a:lnTo>
                      <a:pt x="2570" y="163"/>
                    </a:lnTo>
                    <a:lnTo>
                      <a:pt x="2574" y="162"/>
                    </a:lnTo>
                    <a:lnTo>
                      <a:pt x="2578" y="162"/>
                    </a:lnTo>
                    <a:lnTo>
                      <a:pt x="2582" y="159"/>
                    </a:lnTo>
                    <a:lnTo>
                      <a:pt x="2586" y="158"/>
                    </a:lnTo>
                    <a:lnTo>
                      <a:pt x="2590" y="156"/>
                    </a:lnTo>
                    <a:lnTo>
                      <a:pt x="2594" y="158"/>
                    </a:lnTo>
                    <a:lnTo>
                      <a:pt x="2598" y="156"/>
                    </a:lnTo>
                    <a:lnTo>
                      <a:pt x="2602" y="154"/>
                    </a:lnTo>
                    <a:lnTo>
                      <a:pt x="2605" y="153"/>
                    </a:lnTo>
                    <a:lnTo>
                      <a:pt x="2609" y="152"/>
                    </a:lnTo>
                    <a:lnTo>
                      <a:pt x="2613" y="151"/>
                    </a:lnTo>
                    <a:lnTo>
                      <a:pt x="2617" y="150"/>
                    </a:lnTo>
                    <a:lnTo>
                      <a:pt x="2621" y="149"/>
                    </a:lnTo>
                    <a:lnTo>
                      <a:pt x="2625" y="149"/>
                    </a:lnTo>
                    <a:lnTo>
                      <a:pt x="2629" y="147"/>
                    </a:lnTo>
                    <a:lnTo>
                      <a:pt x="2633" y="146"/>
                    </a:lnTo>
                    <a:lnTo>
                      <a:pt x="2637" y="144"/>
                    </a:lnTo>
                    <a:lnTo>
                      <a:pt x="2641" y="143"/>
                    </a:lnTo>
                    <a:lnTo>
                      <a:pt x="2645" y="143"/>
                    </a:lnTo>
                    <a:lnTo>
                      <a:pt x="2649" y="143"/>
                    </a:lnTo>
                    <a:lnTo>
                      <a:pt x="2653" y="143"/>
                    </a:lnTo>
                    <a:lnTo>
                      <a:pt x="2657" y="140"/>
                    </a:lnTo>
                    <a:lnTo>
                      <a:pt x="2661" y="140"/>
                    </a:lnTo>
                    <a:lnTo>
                      <a:pt x="2665" y="137"/>
                    </a:lnTo>
                    <a:lnTo>
                      <a:pt x="2669" y="136"/>
                    </a:lnTo>
                    <a:lnTo>
                      <a:pt x="2672" y="135"/>
                    </a:lnTo>
                    <a:lnTo>
                      <a:pt x="2676" y="135"/>
                    </a:lnTo>
                    <a:lnTo>
                      <a:pt x="2680" y="133"/>
                    </a:lnTo>
                    <a:lnTo>
                      <a:pt x="2684" y="133"/>
                    </a:lnTo>
                    <a:lnTo>
                      <a:pt x="2688" y="132"/>
                    </a:lnTo>
                    <a:lnTo>
                      <a:pt x="2692" y="132"/>
                    </a:lnTo>
                    <a:lnTo>
                      <a:pt x="2696" y="129"/>
                    </a:lnTo>
                    <a:lnTo>
                      <a:pt x="2700" y="128"/>
                    </a:lnTo>
                    <a:lnTo>
                      <a:pt x="2704" y="129"/>
                    </a:lnTo>
                    <a:lnTo>
                      <a:pt x="2708" y="128"/>
                    </a:lnTo>
                    <a:lnTo>
                      <a:pt x="2712" y="127"/>
                    </a:lnTo>
                    <a:lnTo>
                      <a:pt x="2716" y="125"/>
                    </a:lnTo>
                    <a:lnTo>
                      <a:pt x="2720" y="125"/>
                    </a:lnTo>
                    <a:lnTo>
                      <a:pt x="2724" y="122"/>
                    </a:lnTo>
                    <a:lnTo>
                      <a:pt x="2728" y="122"/>
                    </a:lnTo>
                    <a:lnTo>
                      <a:pt x="2732" y="123"/>
                    </a:lnTo>
                    <a:lnTo>
                      <a:pt x="2736" y="121"/>
                    </a:lnTo>
                    <a:lnTo>
                      <a:pt x="2739" y="120"/>
                    </a:lnTo>
                    <a:lnTo>
                      <a:pt x="2743" y="120"/>
                    </a:lnTo>
                    <a:lnTo>
                      <a:pt x="2747" y="119"/>
                    </a:lnTo>
                    <a:lnTo>
                      <a:pt x="2751" y="117"/>
                    </a:lnTo>
                    <a:lnTo>
                      <a:pt x="2755" y="116"/>
                    </a:lnTo>
                    <a:lnTo>
                      <a:pt x="2759" y="116"/>
                    </a:lnTo>
                    <a:lnTo>
                      <a:pt x="2763" y="116"/>
                    </a:lnTo>
                    <a:lnTo>
                      <a:pt x="2767" y="113"/>
                    </a:lnTo>
                    <a:lnTo>
                      <a:pt x="2771" y="112"/>
                    </a:lnTo>
                    <a:lnTo>
                      <a:pt x="2775" y="111"/>
                    </a:lnTo>
                    <a:lnTo>
                      <a:pt x="2779" y="113"/>
                    </a:lnTo>
                    <a:lnTo>
                      <a:pt x="2783" y="110"/>
                    </a:lnTo>
                    <a:lnTo>
                      <a:pt x="2787" y="110"/>
                    </a:lnTo>
                    <a:lnTo>
                      <a:pt x="2791" y="110"/>
                    </a:lnTo>
                    <a:lnTo>
                      <a:pt x="2795" y="107"/>
                    </a:lnTo>
                    <a:lnTo>
                      <a:pt x="2799" y="107"/>
                    </a:lnTo>
                    <a:lnTo>
                      <a:pt x="2803" y="106"/>
                    </a:lnTo>
                    <a:lnTo>
                      <a:pt x="2807" y="106"/>
                    </a:lnTo>
                    <a:lnTo>
                      <a:pt x="2810" y="106"/>
                    </a:lnTo>
                    <a:lnTo>
                      <a:pt x="2814" y="104"/>
                    </a:lnTo>
                    <a:lnTo>
                      <a:pt x="2818" y="103"/>
                    </a:lnTo>
                    <a:lnTo>
                      <a:pt x="2822" y="103"/>
                    </a:lnTo>
                    <a:lnTo>
                      <a:pt x="2826" y="102"/>
                    </a:lnTo>
                    <a:lnTo>
                      <a:pt x="2830" y="100"/>
                    </a:lnTo>
                    <a:lnTo>
                      <a:pt x="2834" y="100"/>
                    </a:lnTo>
                    <a:lnTo>
                      <a:pt x="2838" y="99"/>
                    </a:lnTo>
                    <a:lnTo>
                      <a:pt x="2842" y="99"/>
                    </a:lnTo>
                    <a:lnTo>
                      <a:pt x="2846" y="98"/>
                    </a:lnTo>
                    <a:lnTo>
                      <a:pt x="2850" y="98"/>
                    </a:lnTo>
                    <a:lnTo>
                      <a:pt x="2854" y="97"/>
                    </a:lnTo>
                    <a:lnTo>
                      <a:pt x="2858" y="97"/>
                    </a:lnTo>
                    <a:lnTo>
                      <a:pt x="2862" y="95"/>
                    </a:lnTo>
                    <a:lnTo>
                      <a:pt x="2866" y="93"/>
                    </a:lnTo>
                    <a:lnTo>
                      <a:pt x="2870" y="93"/>
                    </a:lnTo>
                    <a:lnTo>
                      <a:pt x="2874" y="92"/>
                    </a:lnTo>
                    <a:lnTo>
                      <a:pt x="2877" y="91"/>
                    </a:lnTo>
                    <a:lnTo>
                      <a:pt x="2881" y="92"/>
                    </a:lnTo>
                    <a:lnTo>
                      <a:pt x="2885" y="90"/>
                    </a:lnTo>
                    <a:lnTo>
                      <a:pt x="2889" y="90"/>
                    </a:lnTo>
                    <a:lnTo>
                      <a:pt x="2893" y="89"/>
                    </a:lnTo>
                    <a:lnTo>
                      <a:pt x="2897" y="88"/>
                    </a:lnTo>
                    <a:lnTo>
                      <a:pt x="2901" y="87"/>
                    </a:lnTo>
                    <a:lnTo>
                      <a:pt x="2905" y="86"/>
                    </a:lnTo>
                    <a:lnTo>
                      <a:pt x="2909" y="86"/>
                    </a:lnTo>
                    <a:lnTo>
                      <a:pt x="2913" y="85"/>
                    </a:lnTo>
                    <a:lnTo>
                      <a:pt x="2917" y="83"/>
                    </a:lnTo>
                    <a:lnTo>
                      <a:pt x="2921" y="82"/>
                    </a:lnTo>
                    <a:lnTo>
                      <a:pt x="2925" y="82"/>
                    </a:lnTo>
                    <a:lnTo>
                      <a:pt x="2929" y="81"/>
                    </a:lnTo>
                    <a:lnTo>
                      <a:pt x="2933" y="80"/>
                    </a:lnTo>
                    <a:lnTo>
                      <a:pt x="2937" y="80"/>
                    </a:lnTo>
                    <a:lnTo>
                      <a:pt x="2941" y="81"/>
                    </a:lnTo>
                    <a:lnTo>
                      <a:pt x="2944" y="79"/>
                    </a:lnTo>
                    <a:lnTo>
                      <a:pt x="2948" y="77"/>
                    </a:lnTo>
                    <a:lnTo>
                      <a:pt x="2952" y="79"/>
                    </a:lnTo>
                    <a:lnTo>
                      <a:pt x="2956" y="77"/>
                    </a:lnTo>
                    <a:lnTo>
                      <a:pt x="2960" y="76"/>
                    </a:lnTo>
                    <a:lnTo>
                      <a:pt x="2964" y="75"/>
                    </a:lnTo>
                    <a:lnTo>
                      <a:pt x="2968" y="74"/>
                    </a:lnTo>
                    <a:lnTo>
                      <a:pt x="2972" y="75"/>
                    </a:lnTo>
                    <a:lnTo>
                      <a:pt x="2976" y="73"/>
                    </a:lnTo>
                    <a:lnTo>
                      <a:pt x="2980" y="73"/>
                    </a:lnTo>
                    <a:lnTo>
                      <a:pt x="2984" y="72"/>
                    </a:lnTo>
                    <a:lnTo>
                      <a:pt x="2988" y="71"/>
                    </a:lnTo>
                    <a:lnTo>
                      <a:pt x="2992" y="69"/>
                    </a:lnTo>
                    <a:lnTo>
                      <a:pt x="2996" y="69"/>
                    </a:lnTo>
                    <a:lnTo>
                      <a:pt x="3000" y="69"/>
                    </a:lnTo>
                    <a:lnTo>
                      <a:pt x="3004" y="69"/>
                    </a:lnTo>
                    <a:lnTo>
                      <a:pt x="3008" y="69"/>
                    </a:lnTo>
                    <a:lnTo>
                      <a:pt x="3012" y="67"/>
                    </a:lnTo>
                    <a:lnTo>
                      <a:pt x="3015" y="68"/>
                    </a:lnTo>
                    <a:lnTo>
                      <a:pt x="3019" y="68"/>
                    </a:lnTo>
                    <a:lnTo>
                      <a:pt x="3023" y="65"/>
                    </a:lnTo>
                    <a:lnTo>
                      <a:pt x="3027" y="65"/>
                    </a:lnTo>
                    <a:lnTo>
                      <a:pt x="3031" y="65"/>
                    </a:lnTo>
                    <a:lnTo>
                      <a:pt x="3035" y="65"/>
                    </a:lnTo>
                    <a:lnTo>
                      <a:pt x="3039" y="65"/>
                    </a:lnTo>
                    <a:lnTo>
                      <a:pt x="3043" y="64"/>
                    </a:lnTo>
                    <a:lnTo>
                      <a:pt x="3047" y="62"/>
                    </a:lnTo>
                    <a:lnTo>
                      <a:pt x="3051" y="61"/>
                    </a:lnTo>
                    <a:lnTo>
                      <a:pt x="3055" y="62"/>
                    </a:lnTo>
                    <a:lnTo>
                      <a:pt x="3059" y="62"/>
                    </a:lnTo>
                    <a:lnTo>
                      <a:pt x="3063" y="60"/>
                    </a:lnTo>
                    <a:lnTo>
                      <a:pt x="3067" y="60"/>
                    </a:lnTo>
                    <a:lnTo>
                      <a:pt x="3071" y="60"/>
                    </a:lnTo>
                    <a:lnTo>
                      <a:pt x="3075" y="59"/>
                    </a:lnTo>
                    <a:lnTo>
                      <a:pt x="3079" y="58"/>
                    </a:lnTo>
                    <a:lnTo>
                      <a:pt x="3082" y="57"/>
                    </a:lnTo>
                    <a:lnTo>
                      <a:pt x="3086" y="57"/>
                    </a:lnTo>
                    <a:lnTo>
                      <a:pt x="3090" y="57"/>
                    </a:lnTo>
                    <a:lnTo>
                      <a:pt x="3094" y="57"/>
                    </a:lnTo>
                    <a:lnTo>
                      <a:pt x="3098" y="56"/>
                    </a:lnTo>
                    <a:lnTo>
                      <a:pt x="3102" y="55"/>
                    </a:lnTo>
                    <a:lnTo>
                      <a:pt x="3106" y="54"/>
                    </a:lnTo>
                    <a:lnTo>
                      <a:pt x="3110" y="53"/>
                    </a:lnTo>
                    <a:lnTo>
                      <a:pt x="3114" y="54"/>
                    </a:lnTo>
                    <a:lnTo>
                      <a:pt x="3118" y="54"/>
                    </a:lnTo>
                    <a:lnTo>
                      <a:pt x="3122" y="52"/>
                    </a:lnTo>
                    <a:lnTo>
                      <a:pt x="3126" y="52"/>
                    </a:lnTo>
                    <a:lnTo>
                      <a:pt x="3130" y="52"/>
                    </a:lnTo>
                    <a:lnTo>
                      <a:pt x="3134" y="51"/>
                    </a:lnTo>
                    <a:lnTo>
                      <a:pt x="3138" y="51"/>
                    </a:lnTo>
                    <a:lnTo>
                      <a:pt x="3142" y="50"/>
                    </a:lnTo>
                    <a:lnTo>
                      <a:pt x="3146" y="48"/>
                    </a:lnTo>
                    <a:lnTo>
                      <a:pt x="3150" y="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0" name="Freeform 2772"/>
              <p:cNvSpPr>
                <a:spLocks/>
              </p:cNvSpPr>
              <p:nvPr/>
            </p:nvSpPr>
            <p:spPr bwMode="auto">
              <a:xfrm flipV="1">
                <a:off x="506" y="1670"/>
                <a:ext cx="1814" cy="25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0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6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6"/>
                  </a:cxn>
                  <a:cxn ang="0">
                    <a:pos x="508" y="39"/>
                  </a:cxn>
                  <a:cxn ang="0">
                    <a:pos x="559" y="52"/>
                  </a:cxn>
                  <a:cxn ang="0">
                    <a:pos x="611" y="69"/>
                  </a:cxn>
                  <a:cxn ang="0">
                    <a:pos x="662" y="87"/>
                  </a:cxn>
                  <a:cxn ang="0">
                    <a:pos x="713" y="107"/>
                  </a:cxn>
                  <a:cxn ang="0">
                    <a:pos x="764" y="130"/>
                  </a:cxn>
                  <a:cxn ang="0">
                    <a:pos x="816" y="156"/>
                  </a:cxn>
                  <a:cxn ang="0">
                    <a:pos x="867" y="181"/>
                  </a:cxn>
                  <a:cxn ang="0">
                    <a:pos x="918" y="207"/>
                  </a:cxn>
                  <a:cxn ang="0">
                    <a:pos x="969" y="232"/>
                  </a:cxn>
                  <a:cxn ang="0">
                    <a:pos x="1021" y="258"/>
                  </a:cxn>
                  <a:cxn ang="0">
                    <a:pos x="1072" y="284"/>
                  </a:cxn>
                  <a:cxn ang="0">
                    <a:pos x="1123" y="308"/>
                  </a:cxn>
                  <a:cxn ang="0">
                    <a:pos x="1174" y="332"/>
                  </a:cxn>
                  <a:cxn ang="0">
                    <a:pos x="1226" y="351"/>
                  </a:cxn>
                  <a:cxn ang="0">
                    <a:pos x="1277" y="371"/>
                  </a:cxn>
                  <a:cxn ang="0">
                    <a:pos x="1328" y="388"/>
                  </a:cxn>
                  <a:cxn ang="0">
                    <a:pos x="1379" y="401"/>
                  </a:cxn>
                  <a:cxn ang="0">
                    <a:pos x="1431" y="412"/>
                  </a:cxn>
                  <a:cxn ang="0">
                    <a:pos x="1482" y="423"/>
                  </a:cxn>
                  <a:cxn ang="0">
                    <a:pos x="1533" y="429"/>
                  </a:cxn>
                  <a:cxn ang="0">
                    <a:pos x="1584" y="432"/>
                  </a:cxn>
                  <a:cxn ang="0">
                    <a:pos x="1636" y="433"/>
                  </a:cxn>
                  <a:cxn ang="0">
                    <a:pos x="1687" y="432"/>
                  </a:cxn>
                  <a:cxn ang="0">
                    <a:pos x="1738" y="428"/>
                  </a:cxn>
                  <a:cxn ang="0">
                    <a:pos x="1789" y="421"/>
                  </a:cxn>
                  <a:cxn ang="0">
                    <a:pos x="1841" y="412"/>
                  </a:cxn>
                  <a:cxn ang="0">
                    <a:pos x="1892" y="401"/>
                  </a:cxn>
                  <a:cxn ang="0">
                    <a:pos x="1943" y="389"/>
                  </a:cxn>
                  <a:cxn ang="0">
                    <a:pos x="1994" y="376"/>
                  </a:cxn>
                  <a:cxn ang="0">
                    <a:pos x="2046" y="362"/>
                  </a:cxn>
                  <a:cxn ang="0">
                    <a:pos x="2097" y="347"/>
                  </a:cxn>
                  <a:cxn ang="0">
                    <a:pos x="2148" y="330"/>
                  </a:cxn>
                  <a:cxn ang="0">
                    <a:pos x="2199" y="313"/>
                  </a:cxn>
                  <a:cxn ang="0">
                    <a:pos x="2251" y="296"/>
                  </a:cxn>
                  <a:cxn ang="0">
                    <a:pos x="2302" y="277"/>
                  </a:cxn>
                  <a:cxn ang="0">
                    <a:pos x="2353" y="261"/>
                  </a:cxn>
                  <a:cxn ang="0">
                    <a:pos x="2404" y="241"/>
                  </a:cxn>
                  <a:cxn ang="0">
                    <a:pos x="2456" y="225"/>
                  </a:cxn>
                  <a:cxn ang="0">
                    <a:pos x="2507" y="209"/>
                  </a:cxn>
                  <a:cxn ang="0">
                    <a:pos x="2558" y="191"/>
                  </a:cxn>
                  <a:cxn ang="0">
                    <a:pos x="2609" y="177"/>
                  </a:cxn>
                  <a:cxn ang="0">
                    <a:pos x="2661" y="162"/>
                  </a:cxn>
                  <a:cxn ang="0">
                    <a:pos x="2712" y="146"/>
                  </a:cxn>
                  <a:cxn ang="0">
                    <a:pos x="2763" y="133"/>
                  </a:cxn>
                  <a:cxn ang="0">
                    <a:pos x="2814" y="119"/>
                  </a:cxn>
                  <a:cxn ang="0">
                    <a:pos x="2866" y="109"/>
                  </a:cxn>
                  <a:cxn ang="0">
                    <a:pos x="2917" y="97"/>
                  </a:cxn>
                  <a:cxn ang="0">
                    <a:pos x="2968" y="87"/>
                  </a:cxn>
                  <a:cxn ang="0">
                    <a:pos x="3019" y="78"/>
                  </a:cxn>
                  <a:cxn ang="0">
                    <a:pos x="3071" y="69"/>
                  </a:cxn>
                  <a:cxn ang="0">
                    <a:pos x="3122" y="61"/>
                  </a:cxn>
                </a:cxnLst>
                <a:rect l="0" t="0" r="r" b="b"/>
                <a:pathLst>
                  <a:path w="3150" h="434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6"/>
                    </a:lnTo>
                    <a:lnTo>
                      <a:pt x="240" y="3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5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6"/>
                    </a:lnTo>
                    <a:lnTo>
                      <a:pt x="303" y="6"/>
                    </a:lnTo>
                    <a:lnTo>
                      <a:pt x="307" y="7"/>
                    </a:lnTo>
                    <a:lnTo>
                      <a:pt x="311" y="9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8"/>
                    </a:lnTo>
                    <a:lnTo>
                      <a:pt x="327" y="9"/>
                    </a:lnTo>
                    <a:lnTo>
                      <a:pt x="331" y="8"/>
                    </a:lnTo>
                    <a:lnTo>
                      <a:pt x="335" y="10"/>
                    </a:lnTo>
                    <a:lnTo>
                      <a:pt x="339" y="11"/>
                    </a:lnTo>
                    <a:lnTo>
                      <a:pt x="342" y="10"/>
                    </a:lnTo>
                    <a:lnTo>
                      <a:pt x="346" y="11"/>
                    </a:lnTo>
                    <a:lnTo>
                      <a:pt x="350" y="13"/>
                    </a:lnTo>
                    <a:lnTo>
                      <a:pt x="354" y="12"/>
                    </a:lnTo>
                    <a:lnTo>
                      <a:pt x="358" y="13"/>
                    </a:lnTo>
                    <a:lnTo>
                      <a:pt x="362" y="13"/>
                    </a:lnTo>
                    <a:lnTo>
                      <a:pt x="366" y="14"/>
                    </a:lnTo>
                    <a:lnTo>
                      <a:pt x="370" y="15"/>
                    </a:lnTo>
                    <a:lnTo>
                      <a:pt x="374" y="14"/>
                    </a:lnTo>
                    <a:lnTo>
                      <a:pt x="378" y="16"/>
                    </a:lnTo>
                    <a:lnTo>
                      <a:pt x="382" y="16"/>
                    </a:lnTo>
                    <a:lnTo>
                      <a:pt x="386" y="15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7"/>
                    </a:lnTo>
                    <a:lnTo>
                      <a:pt x="406" y="18"/>
                    </a:lnTo>
                    <a:lnTo>
                      <a:pt x="410" y="19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1"/>
                    </a:lnTo>
                    <a:lnTo>
                      <a:pt x="425" y="22"/>
                    </a:lnTo>
                    <a:lnTo>
                      <a:pt x="429" y="22"/>
                    </a:lnTo>
                    <a:lnTo>
                      <a:pt x="433" y="24"/>
                    </a:lnTo>
                    <a:lnTo>
                      <a:pt x="437" y="23"/>
                    </a:lnTo>
                    <a:lnTo>
                      <a:pt x="441" y="24"/>
                    </a:lnTo>
                    <a:lnTo>
                      <a:pt x="445" y="26"/>
                    </a:lnTo>
                    <a:lnTo>
                      <a:pt x="449" y="26"/>
                    </a:lnTo>
                    <a:lnTo>
                      <a:pt x="453" y="27"/>
                    </a:lnTo>
                    <a:lnTo>
                      <a:pt x="457" y="26"/>
                    </a:lnTo>
                    <a:lnTo>
                      <a:pt x="461" y="29"/>
                    </a:lnTo>
                    <a:lnTo>
                      <a:pt x="465" y="28"/>
                    </a:lnTo>
                    <a:lnTo>
                      <a:pt x="469" y="30"/>
                    </a:lnTo>
                    <a:lnTo>
                      <a:pt x="473" y="31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3"/>
                    </a:lnTo>
                    <a:lnTo>
                      <a:pt x="488" y="34"/>
                    </a:lnTo>
                    <a:lnTo>
                      <a:pt x="492" y="35"/>
                    </a:lnTo>
                    <a:lnTo>
                      <a:pt x="496" y="35"/>
                    </a:lnTo>
                    <a:lnTo>
                      <a:pt x="500" y="35"/>
                    </a:lnTo>
                    <a:lnTo>
                      <a:pt x="504" y="37"/>
                    </a:lnTo>
                    <a:lnTo>
                      <a:pt x="508" y="39"/>
                    </a:lnTo>
                    <a:lnTo>
                      <a:pt x="512" y="40"/>
                    </a:lnTo>
                    <a:lnTo>
                      <a:pt x="516" y="41"/>
                    </a:lnTo>
                    <a:lnTo>
                      <a:pt x="520" y="43"/>
                    </a:lnTo>
                    <a:lnTo>
                      <a:pt x="524" y="43"/>
                    </a:lnTo>
                    <a:lnTo>
                      <a:pt x="528" y="43"/>
                    </a:lnTo>
                    <a:lnTo>
                      <a:pt x="532" y="45"/>
                    </a:lnTo>
                    <a:lnTo>
                      <a:pt x="536" y="44"/>
                    </a:lnTo>
                    <a:lnTo>
                      <a:pt x="540" y="46"/>
                    </a:lnTo>
                    <a:lnTo>
                      <a:pt x="544" y="48"/>
                    </a:lnTo>
                    <a:lnTo>
                      <a:pt x="547" y="48"/>
                    </a:lnTo>
                    <a:lnTo>
                      <a:pt x="551" y="52"/>
                    </a:lnTo>
                    <a:lnTo>
                      <a:pt x="555" y="52"/>
                    </a:lnTo>
                    <a:lnTo>
                      <a:pt x="559" y="52"/>
                    </a:lnTo>
                    <a:lnTo>
                      <a:pt x="563" y="54"/>
                    </a:lnTo>
                    <a:lnTo>
                      <a:pt x="567" y="55"/>
                    </a:lnTo>
                    <a:lnTo>
                      <a:pt x="571" y="57"/>
                    </a:lnTo>
                    <a:lnTo>
                      <a:pt x="575" y="58"/>
                    </a:lnTo>
                    <a:lnTo>
                      <a:pt x="579" y="60"/>
                    </a:lnTo>
                    <a:lnTo>
                      <a:pt x="583" y="60"/>
                    </a:lnTo>
                    <a:lnTo>
                      <a:pt x="587" y="61"/>
                    </a:lnTo>
                    <a:lnTo>
                      <a:pt x="591" y="63"/>
                    </a:lnTo>
                    <a:lnTo>
                      <a:pt x="595" y="63"/>
                    </a:lnTo>
                    <a:lnTo>
                      <a:pt x="599" y="65"/>
                    </a:lnTo>
                    <a:lnTo>
                      <a:pt x="603" y="67"/>
                    </a:lnTo>
                    <a:lnTo>
                      <a:pt x="607" y="68"/>
                    </a:lnTo>
                    <a:lnTo>
                      <a:pt x="611" y="69"/>
                    </a:lnTo>
                    <a:lnTo>
                      <a:pt x="615" y="70"/>
                    </a:lnTo>
                    <a:lnTo>
                      <a:pt x="618" y="71"/>
                    </a:lnTo>
                    <a:lnTo>
                      <a:pt x="622" y="72"/>
                    </a:lnTo>
                    <a:lnTo>
                      <a:pt x="626" y="75"/>
                    </a:lnTo>
                    <a:lnTo>
                      <a:pt x="630" y="76"/>
                    </a:lnTo>
                    <a:lnTo>
                      <a:pt x="634" y="78"/>
                    </a:lnTo>
                    <a:lnTo>
                      <a:pt x="638" y="78"/>
                    </a:lnTo>
                    <a:lnTo>
                      <a:pt x="642" y="79"/>
                    </a:lnTo>
                    <a:lnTo>
                      <a:pt x="646" y="82"/>
                    </a:lnTo>
                    <a:lnTo>
                      <a:pt x="650" y="83"/>
                    </a:lnTo>
                    <a:lnTo>
                      <a:pt x="654" y="84"/>
                    </a:lnTo>
                    <a:lnTo>
                      <a:pt x="658" y="86"/>
                    </a:lnTo>
                    <a:lnTo>
                      <a:pt x="662" y="87"/>
                    </a:lnTo>
                    <a:lnTo>
                      <a:pt x="666" y="89"/>
                    </a:lnTo>
                    <a:lnTo>
                      <a:pt x="670" y="91"/>
                    </a:lnTo>
                    <a:lnTo>
                      <a:pt x="674" y="93"/>
                    </a:lnTo>
                    <a:lnTo>
                      <a:pt x="678" y="93"/>
                    </a:lnTo>
                    <a:lnTo>
                      <a:pt x="682" y="95"/>
                    </a:lnTo>
                    <a:lnTo>
                      <a:pt x="685" y="98"/>
                    </a:lnTo>
                    <a:lnTo>
                      <a:pt x="689" y="98"/>
                    </a:lnTo>
                    <a:lnTo>
                      <a:pt x="693" y="100"/>
                    </a:lnTo>
                    <a:lnTo>
                      <a:pt x="697" y="101"/>
                    </a:lnTo>
                    <a:lnTo>
                      <a:pt x="701" y="103"/>
                    </a:lnTo>
                    <a:lnTo>
                      <a:pt x="705" y="105"/>
                    </a:lnTo>
                    <a:lnTo>
                      <a:pt x="709" y="107"/>
                    </a:lnTo>
                    <a:lnTo>
                      <a:pt x="713" y="107"/>
                    </a:lnTo>
                    <a:lnTo>
                      <a:pt x="717" y="110"/>
                    </a:lnTo>
                    <a:lnTo>
                      <a:pt x="721" y="113"/>
                    </a:lnTo>
                    <a:lnTo>
                      <a:pt x="725" y="113"/>
                    </a:lnTo>
                    <a:lnTo>
                      <a:pt x="729" y="115"/>
                    </a:lnTo>
                    <a:lnTo>
                      <a:pt x="733" y="115"/>
                    </a:lnTo>
                    <a:lnTo>
                      <a:pt x="737" y="119"/>
                    </a:lnTo>
                    <a:lnTo>
                      <a:pt x="741" y="120"/>
                    </a:lnTo>
                    <a:lnTo>
                      <a:pt x="745" y="121"/>
                    </a:lnTo>
                    <a:lnTo>
                      <a:pt x="749" y="123"/>
                    </a:lnTo>
                    <a:lnTo>
                      <a:pt x="753" y="124"/>
                    </a:lnTo>
                    <a:lnTo>
                      <a:pt x="756" y="127"/>
                    </a:lnTo>
                    <a:lnTo>
                      <a:pt x="760" y="128"/>
                    </a:lnTo>
                    <a:lnTo>
                      <a:pt x="764" y="130"/>
                    </a:lnTo>
                    <a:lnTo>
                      <a:pt x="768" y="133"/>
                    </a:lnTo>
                    <a:lnTo>
                      <a:pt x="772" y="135"/>
                    </a:lnTo>
                    <a:lnTo>
                      <a:pt x="776" y="136"/>
                    </a:lnTo>
                    <a:lnTo>
                      <a:pt x="780" y="139"/>
                    </a:lnTo>
                    <a:lnTo>
                      <a:pt x="784" y="141"/>
                    </a:lnTo>
                    <a:lnTo>
                      <a:pt x="788" y="143"/>
                    </a:lnTo>
                    <a:lnTo>
                      <a:pt x="792" y="144"/>
                    </a:lnTo>
                    <a:lnTo>
                      <a:pt x="796" y="146"/>
                    </a:lnTo>
                    <a:lnTo>
                      <a:pt x="800" y="148"/>
                    </a:lnTo>
                    <a:lnTo>
                      <a:pt x="804" y="149"/>
                    </a:lnTo>
                    <a:lnTo>
                      <a:pt x="808" y="150"/>
                    </a:lnTo>
                    <a:lnTo>
                      <a:pt x="812" y="152"/>
                    </a:lnTo>
                    <a:lnTo>
                      <a:pt x="816" y="156"/>
                    </a:lnTo>
                    <a:lnTo>
                      <a:pt x="820" y="157"/>
                    </a:lnTo>
                    <a:lnTo>
                      <a:pt x="823" y="158"/>
                    </a:lnTo>
                    <a:lnTo>
                      <a:pt x="827" y="161"/>
                    </a:lnTo>
                    <a:lnTo>
                      <a:pt x="831" y="163"/>
                    </a:lnTo>
                    <a:lnTo>
                      <a:pt x="835" y="164"/>
                    </a:lnTo>
                    <a:lnTo>
                      <a:pt x="839" y="165"/>
                    </a:lnTo>
                    <a:lnTo>
                      <a:pt x="843" y="169"/>
                    </a:lnTo>
                    <a:lnTo>
                      <a:pt x="847" y="170"/>
                    </a:lnTo>
                    <a:lnTo>
                      <a:pt x="851" y="172"/>
                    </a:lnTo>
                    <a:lnTo>
                      <a:pt x="855" y="175"/>
                    </a:lnTo>
                    <a:lnTo>
                      <a:pt x="859" y="176"/>
                    </a:lnTo>
                    <a:lnTo>
                      <a:pt x="863" y="176"/>
                    </a:lnTo>
                    <a:lnTo>
                      <a:pt x="867" y="181"/>
                    </a:lnTo>
                    <a:lnTo>
                      <a:pt x="871" y="183"/>
                    </a:lnTo>
                    <a:lnTo>
                      <a:pt x="875" y="185"/>
                    </a:lnTo>
                    <a:lnTo>
                      <a:pt x="879" y="186"/>
                    </a:lnTo>
                    <a:lnTo>
                      <a:pt x="883" y="187"/>
                    </a:lnTo>
                    <a:lnTo>
                      <a:pt x="887" y="188"/>
                    </a:lnTo>
                    <a:lnTo>
                      <a:pt x="890" y="191"/>
                    </a:lnTo>
                    <a:lnTo>
                      <a:pt x="894" y="194"/>
                    </a:lnTo>
                    <a:lnTo>
                      <a:pt x="898" y="196"/>
                    </a:lnTo>
                    <a:lnTo>
                      <a:pt x="902" y="198"/>
                    </a:lnTo>
                    <a:lnTo>
                      <a:pt x="906" y="199"/>
                    </a:lnTo>
                    <a:lnTo>
                      <a:pt x="910" y="202"/>
                    </a:lnTo>
                    <a:lnTo>
                      <a:pt x="914" y="204"/>
                    </a:lnTo>
                    <a:lnTo>
                      <a:pt x="918" y="207"/>
                    </a:lnTo>
                    <a:lnTo>
                      <a:pt x="922" y="209"/>
                    </a:lnTo>
                    <a:lnTo>
                      <a:pt x="926" y="210"/>
                    </a:lnTo>
                    <a:lnTo>
                      <a:pt x="930" y="212"/>
                    </a:lnTo>
                    <a:lnTo>
                      <a:pt x="934" y="214"/>
                    </a:lnTo>
                    <a:lnTo>
                      <a:pt x="938" y="216"/>
                    </a:lnTo>
                    <a:lnTo>
                      <a:pt x="942" y="219"/>
                    </a:lnTo>
                    <a:lnTo>
                      <a:pt x="946" y="219"/>
                    </a:lnTo>
                    <a:lnTo>
                      <a:pt x="950" y="221"/>
                    </a:lnTo>
                    <a:lnTo>
                      <a:pt x="954" y="225"/>
                    </a:lnTo>
                    <a:lnTo>
                      <a:pt x="958" y="226"/>
                    </a:lnTo>
                    <a:lnTo>
                      <a:pt x="961" y="228"/>
                    </a:lnTo>
                    <a:lnTo>
                      <a:pt x="965" y="230"/>
                    </a:lnTo>
                    <a:lnTo>
                      <a:pt x="969" y="232"/>
                    </a:lnTo>
                    <a:lnTo>
                      <a:pt x="973" y="236"/>
                    </a:lnTo>
                    <a:lnTo>
                      <a:pt x="977" y="237"/>
                    </a:lnTo>
                    <a:lnTo>
                      <a:pt x="981" y="238"/>
                    </a:lnTo>
                    <a:lnTo>
                      <a:pt x="985" y="240"/>
                    </a:lnTo>
                    <a:lnTo>
                      <a:pt x="989" y="243"/>
                    </a:lnTo>
                    <a:lnTo>
                      <a:pt x="993" y="244"/>
                    </a:lnTo>
                    <a:lnTo>
                      <a:pt x="997" y="246"/>
                    </a:lnTo>
                    <a:lnTo>
                      <a:pt x="1001" y="248"/>
                    </a:lnTo>
                    <a:lnTo>
                      <a:pt x="1005" y="249"/>
                    </a:lnTo>
                    <a:lnTo>
                      <a:pt x="1009" y="252"/>
                    </a:lnTo>
                    <a:lnTo>
                      <a:pt x="1013" y="254"/>
                    </a:lnTo>
                    <a:lnTo>
                      <a:pt x="1017" y="257"/>
                    </a:lnTo>
                    <a:lnTo>
                      <a:pt x="1021" y="258"/>
                    </a:lnTo>
                    <a:lnTo>
                      <a:pt x="1025" y="260"/>
                    </a:lnTo>
                    <a:lnTo>
                      <a:pt x="1028" y="262"/>
                    </a:lnTo>
                    <a:lnTo>
                      <a:pt x="1032" y="264"/>
                    </a:lnTo>
                    <a:lnTo>
                      <a:pt x="1036" y="265"/>
                    </a:lnTo>
                    <a:lnTo>
                      <a:pt x="1040" y="268"/>
                    </a:lnTo>
                    <a:lnTo>
                      <a:pt x="1044" y="271"/>
                    </a:lnTo>
                    <a:lnTo>
                      <a:pt x="1048" y="272"/>
                    </a:lnTo>
                    <a:lnTo>
                      <a:pt x="1052" y="276"/>
                    </a:lnTo>
                    <a:lnTo>
                      <a:pt x="1056" y="277"/>
                    </a:lnTo>
                    <a:lnTo>
                      <a:pt x="1060" y="278"/>
                    </a:lnTo>
                    <a:lnTo>
                      <a:pt x="1064" y="280"/>
                    </a:lnTo>
                    <a:lnTo>
                      <a:pt x="1068" y="281"/>
                    </a:lnTo>
                    <a:lnTo>
                      <a:pt x="1072" y="284"/>
                    </a:lnTo>
                    <a:lnTo>
                      <a:pt x="1076" y="286"/>
                    </a:lnTo>
                    <a:lnTo>
                      <a:pt x="1080" y="288"/>
                    </a:lnTo>
                    <a:lnTo>
                      <a:pt x="1084" y="290"/>
                    </a:lnTo>
                    <a:lnTo>
                      <a:pt x="1088" y="291"/>
                    </a:lnTo>
                    <a:lnTo>
                      <a:pt x="1092" y="294"/>
                    </a:lnTo>
                    <a:lnTo>
                      <a:pt x="1095" y="296"/>
                    </a:lnTo>
                    <a:lnTo>
                      <a:pt x="1099" y="297"/>
                    </a:lnTo>
                    <a:lnTo>
                      <a:pt x="1103" y="299"/>
                    </a:lnTo>
                    <a:lnTo>
                      <a:pt x="1107" y="302"/>
                    </a:lnTo>
                    <a:lnTo>
                      <a:pt x="1111" y="302"/>
                    </a:lnTo>
                    <a:lnTo>
                      <a:pt x="1115" y="304"/>
                    </a:lnTo>
                    <a:lnTo>
                      <a:pt x="1119" y="308"/>
                    </a:lnTo>
                    <a:lnTo>
                      <a:pt x="1123" y="308"/>
                    </a:lnTo>
                    <a:lnTo>
                      <a:pt x="1127" y="311"/>
                    </a:lnTo>
                    <a:lnTo>
                      <a:pt x="1131" y="312"/>
                    </a:lnTo>
                    <a:lnTo>
                      <a:pt x="1135" y="313"/>
                    </a:lnTo>
                    <a:lnTo>
                      <a:pt x="1139" y="315"/>
                    </a:lnTo>
                    <a:lnTo>
                      <a:pt x="1143" y="317"/>
                    </a:lnTo>
                    <a:lnTo>
                      <a:pt x="1147" y="319"/>
                    </a:lnTo>
                    <a:lnTo>
                      <a:pt x="1151" y="320"/>
                    </a:lnTo>
                    <a:lnTo>
                      <a:pt x="1155" y="323"/>
                    </a:lnTo>
                    <a:lnTo>
                      <a:pt x="1159" y="325"/>
                    </a:lnTo>
                    <a:lnTo>
                      <a:pt x="1163" y="325"/>
                    </a:lnTo>
                    <a:lnTo>
                      <a:pt x="1166" y="326"/>
                    </a:lnTo>
                    <a:lnTo>
                      <a:pt x="1170" y="328"/>
                    </a:lnTo>
                    <a:lnTo>
                      <a:pt x="1174" y="332"/>
                    </a:lnTo>
                    <a:lnTo>
                      <a:pt x="1178" y="333"/>
                    </a:lnTo>
                    <a:lnTo>
                      <a:pt x="1182" y="335"/>
                    </a:lnTo>
                    <a:lnTo>
                      <a:pt x="1186" y="335"/>
                    </a:lnTo>
                    <a:lnTo>
                      <a:pt x="1190" y="338"/>
                    </a:lnTo>
                    <a:lnTo>
                      <a:pt x="1194" y="337"/>
                    </a:lnTo>
                    <a:lnTo>
                      <a:pt x="1198" y="342"/>
                    </a:lnTo>
                    <a:lnTo>
                      <a:pt x="1202" y="343"/>
                    </a:lnTo>
                    <a:lnTo>
                      <a:pt x="1206" y="344"/>
                    </a:lnTo>
                    <a:lnTo>
                      <a:pt x="1210" y="344"/>
                    </a:lnTo>
                    <a:lnTo>
                      <a:pt x="1214" y="347"/>
                    </a:lnTo>
                    <a:lnTo>
                      <a:pt x="1218" y="348"/>
                    </a:lnTo>
                    <a:lnTo>
                      <a:pt x="1222" y="350"/>
                    </a:lnTo>
                    <a:lnTo>
                      <a:pt x="1226" y="351"/>
                    </a:lnTo>
                    <a:lnTo>
                      <a:pt x="1230" y="352"/>
                    </a:lnTo>
                    <a:lnTo>
                      <a:pt x="1233" y="354"/>
                    </a:lnTo>
                    <a:lnTo>
                      <a:pt x="1237" y="354"/>
                    </a:lnTo>
                    <a:lnTo>
                      <a:pt x="1241" y="358"/>
                    </a:lnTo>
                    <a:lnTo>
                      <a:pt x="1245" y="358"/>
                    </a:lnTo>
                    <a:lnTo>
                      <a:pt x="1249" y="359"/>
                    </a:lnTo>
                    <a:lnTo>
                      <a:pt x="1253" y="363"/>
                    </a:lnTo>
                    <a:lnTo>
                      <a:pt x="1257" y="363"/>
                    </a:lnTo>
                    <a:lnTo>
                      <a:pt x="1261" y="366"/>
                    </a:lnTo>
                    <a:lnTo>
                      <a:pt x="1265" y="367"/>
                    </a:lnTo>
                    <a:lnTo>
                      <a:pt x="1269" y="367"/>
                    </a:lnTo>
                    <a:lnTo>
                      <a:pt x="1273" y="369"/>
                    </a:lnTo>
                    <a:lnTo>
                      <a:pt x="1277" y="371"/>
                    </a:lnTo>
                    <a:lnTo>
                      <a:pt x="1281" y="372"/>
                    </a:lnTo>
                    <a:lnTo>
                      <a:pt x="1285" y="372"/>
                    </a:lnTo>
                    <a:lnTo>
                      <a:pt x="1289" y="375"/>
                    </a:lnTo>
                    <a:lnTo>
                      <a:pt x="1293" y="377"/>
                    </a:lnTo>
                    <a:lnTo>
                      <a:pt x="1297" y="376"/>
                    </a:lnTo>
                    <a:lnTo>
                      <a:pt x="1301" y="379"/>
                    </a:lnTo>
                    <a:lnTo>
                      <a:pt x="1304" y="380"/>
                    </a:lnTo>
                    <a:lnTo>
                      <a:pt x="1308" y="380"/>
                    </a:lnTo>
                    <a:lnTo>
                      <a:pt x="1312" y="382"/>
                    </a:lnTo>
                    <a:lnTo>
                      <a:pt x="1316" y="383"/>
                    </a:lnTo>
                    <a:lnTo>
                      <a:pt x="1320" y="385"/>
                    </a:lnTo>
                    <a:lnTo>
                      <a:pt x="1324" y="387"/>
                    </a:lnTo>
                    <a:lnTo>
                      <a:pt x="1328" y="388"/>
                    </a:lnTo>
                    <a:lnTo>
                      <a:pt x="1332" y="388"/>
                    </a:lnTo>
                    <a:lnTo>
                      <a:pt x="1336" y="390"/>
                    </a:lnTo>
                    <a:lnTo>
                      <a:pt x="1340" y="389"/>
                    </a:lnTo>
                    <a:lnTo>
                      <a:pt x="1344" y="392"/>
                    </a:lnTo>
                    <a:lnTo>
                      <a:pt x="1348" y="395"/>
                    </a:lnTo>
                    <a:lnTo>
                      <a:pt x="1352" y="394"/>
                    </a:lnTo>
                    <a:lnTo>
                      <a:pt x="1356" y="395"/>
                    </a:lnTo>
                    <a:lnTo>
                      <a:pt x="1360" y="396"/>
                    </a:lnTo>
                    <a:lnTo>
                      <a:pt x="1364" y="398"/>
                    </a:lnTo>
                    <a:lnTo>
                      <a:pt x="1368" y="400"/>
                    </a:lnTo>
                    <a:lnTo>
                      <a:pt x="1371" y="400"/>
                    </a:lnTo>
                    <a:lnTo>
                      <a:pt x="1375" y="401"/>
                    </a:lnTo>
                    <a:lnTo>
                      <a:pt x="1379" y="401"/>
                    </a:lnTo>
                    <a:lnTo>
                      <a:pt x="1383" y="403"/>
                    </a:lnTo>
                    <a:lnTo>
                      <a:pt x="1387" y="404"/>
                    </a:lnTo>
                    <a:lnTo>
                      <a:pt x="1391" y="405"/>
                    </a:lnTo>
                    <a:lnTo>
                      <a:pt x="1395" y="406"/>
                    </a:lnTo>
                    <a:lnTo>
                      <a:pt x="1399" y="406"/>
                    </a:lnTo>
                    <a:lnTo>
                      <a:pt x="1403" y="408"/>
                    </a:lnTo>
                    <a:lnTo>
                      <a:pt x="1407" y="409"/>
                    </a:lnTo>
                    <a:lnTo>
                      <a:pt x="1411" y="407"/>
                    </a:lnTo>
                    <a:lnTo>
                      <a:pt x="1415" y="410"/>
                    </a:lnTo>
                    <a:lnTo>
                      <a:pt x="1419" y="411"/>
                    </a:lnTo>
                    <a:lnTo>
                      <a:pt x="1423" y="411"/>
                    </a:lnTo>
                    <a:lnTo>
                      <a:pt x="1427" y="412"/>
                    </a:lnTo>
                    <a:lnTo>
                      <a:pt x="1431" y="412"/>
                    </a:lnTo>
                    <a:lnTo>
                      <a:pt x="1435" y="414"/>
                    </a:lnTo>
                    <a:lnTo>
                      <a:pt x="1438" y="415"/>
                    </a:lnTo>
                    <a:lnTo>
                      <a:pt x="1442" y="416"/>
                    </a:lnTo>
                    <a:lnTo>
                      <a:pt x="1446" y="416"/>
                    </a:lnTo>
                    <a:lnTo>
                      <a:pt x="1450" y="417"/>
                    </a:lnTo>
                    <a:lnTo>
                      <a:pt x="1454" y="418"/>
                    </a:lnTo>
                    <a:lnTo>
                      <a:pt x="1458" y="419"/>
                    </a:lnTo>
                    <a:lnTo>
                      <a:pt x="1462" y="419"/>
                    </a:lnTo>
                    <a:lnTo>
                      <a:pt x="1466" y="421"/>
                    </a:lnTo>
                    <a:lnTo>
                      <a:pt x="1470" y="420"/>
                    </a:lnTo>
                    <a:lnTo>
                      <a:pt x="1474" y="422"/>
                    </a:lnTo>
                    <a:lnTo>
                      <a:pt x="1478" y="421"/>
                    </a:lnTo>
                    <a:lnTo>
                      <a:pt x="1482" y="423"/>
                    </a:lnTo>
                    <a:lnTo>
                      <a:pt x="1486" y="424"/>
                    </a:lnTo>
                    <a:lnTo>
                      <a:pt x="1490" y="424"/>
                    </a:lnTo>
                    <a:lnTo>
                      <a:pt x="1494" y="424"/>
                    </a:lnTo>
                    <a:lnTo>
                      <a:pt x="1498" y="424"/>
                    </a:lnTo>
                    <a:lnTo>
                      <a:pt x="1502" y="425"/>
                    </a:lnTo>
                    <a:lnTo>
                      <a:pt x="1506" y="425"/>
                    </a:lnTo>
                    <a:lnTo>
                      <a:pt x="1509" y="426"/>
                    </a:lnTo>
                    <a:lnTo>
                      <a:pt x="1513" y="427"/>
                    </a:lnTo>
                    <a:lnTo>
                      <a:pt x="1517" y="427"/>
                    </a:lnTo>
                    <a:lnTo>
                      <a:pt x="1521" y="427"/>
                    </a:lnTo>
                    <a:lnTo>
                      <a:pt x="1525" y="428"/>
                    </a:lnTo>
                    <a:lnTo>
                      <a:pt x="1529" y="429"/>
                    </a:lnTo>
                    <a:lnTo>
                      <a:pt x="1533" y="429"/>
                    </a:lnTo>
                    <a:lnTo>
                      <a:pt x="1537" y="428"/>
                    </a:lnTo>
                    <a:lnTo>
                      <a:pt x="1541" y="429"/>
                    </a:lnTo>
                    <a:lnTo>
                      <a:pt x="1545" y="429"/>
                    </a:lnTo>
                    <a:lnTo>
                      <a:pt x="1549" y="430"/>
                    </a:lnTo>
                    <a:lnTo>
                      <a:pt x="1553" y="430"/>
                    </a:lnTo>
                    <a:lnTo>
                      <a:pt x="1557" y="431"/>
                    </a:lnTo>
                    <a:lnTo>
                      <a:pt x="1561" y="430"/>
                    </a:lnTo>
                    <a:lnTo>
                      <a:pt x="1565" y="432"/>
                    </a:lnTo>
                    <a:lnTo>
                      <a:pt x="1569" y="432"/>
                    </a:lnTo>
                    <a:lnTo>
                      <a:pt x="1573" y="432"/>
                    </a:lnTo>
                    <a:lnTo>
                      <a:pt x="1576" y="432"/>
                    </a:lnTo>
                    <a:lnTo>
                      <a:pt x="1580" y="432"/>
                    </a:lnTo>
                    <a:lnTo>
                      <a:pt x="1584" y="432"/>
                    </a:lnTo>
                    <a:lnTo>
                      <a:pt x="1588" y="432"/>
                    </a:lnTo>
                    <a:lnTo>
                      <a:pt x="1592" y="433"/>
                    </a:lnTo>
                    <a:lnTo>
                      <a:pt x="1596" y="433"/>
                    </a:lnTo>
                    <a:lnTo>
                      <a:pt x="1600" y="433"/>
                    </a:lnTo>
                    <a:lnTo>
                      <a:pt x="1604" y="433"/>
                    </a:lnTo>
                    <a:lnTo>
                      <a:pt x="1608" y="432"/>
                    </a:lnTo>
                    <a:lnTo>
                      <a:pt x="1612" y="433"/>
                    </a:lnTo>
                    <a:lnTo>
                      <a:pt x="1616" y="433"/>
                    </a:lnTo>
                    <a:lnTo>
                      <a:pt x="1620" y="434"/>
                    </a:lnTo>
                    <a:lnTo>
                      <a:pt x="1624" y="434"/>
                    </a:lnTo>
                    <a:lnTo>
                      <a:pt x="1628" y="432"/>
                    </a:lnTo>
                    <a:lnTo>
                      <a:pt x="1632" y="434"/>
                    </a:lnTo>
                    <a:lnTo>
                      <a:pt x="1636" y="433"/>
                    </a:lnTo>
                    <a:lnTo>
                      <a:pt x="1640" y="433"/>
                    </a:lnTo>
                    <a:lnTo>
                      <a:pt x="1643" y="432"/>
                    </a:lnTo>
                    <a:lnTo>
                      <a:pt x="1647" y="433"/>
                    </a:lnTo>
                    <a:lnTo>
                      <a:pt x="1651" y="434"/>
                    </a:lnTo>
                    <a:lnTo>
                      <a:pt x="1655" y="432"/>
                    </a:lnTo>
                    <a:lnTo>
                      <a:pt x="1659" y="434"/>
                    </a:lnTo>
                    <a:lnTo>
                      <a:pt x="1663" y="432"/>
                    </a:lnTo>
                    <a:lnTo>
                      <a:pt x="1667" y="432"/>
                    </a:lnTo>
                    <a:lnTo>
                      <a:pt x="1671" y="431"/>
                    </a:lnTo>
                    <a:lnTo>
                      <a:pt x="1675" y="432"/>
                    </a:lnTo>
                    <a:lnTo>
                      <a:pt x="1679" y="431"/>
                    </a:lnTo>
                    <a:lnTo>
                      <a:pt x="1683" y="431"/>
                    </a:lnTo>
                    <a:lnTo>
                      <a:pt x="1687" y="432"/>
                    </a:lnTo>
                    <a:lnTo>
                      <a:pt x="1691" y="431"/>
                    </a:lnTo>
                    <a:lnTo>
                      <a:pt x="1695" y="431"/>
                    </a:lnTo>
                    <a:lnTo>
                      <a:pt x="1699" y="431"/>
                    </a:lnTo>
                    <a:lnTo>
                      <a:pt x="1703" y="429"/>
                    </a:lnTo>
                    <a:lnTo>
                      <a:pt x="1707" y="430"/>
                    </a:lnTo>
                    <a:lnTo>
                      <a:pt x="1711" y="430"/>
                    </a:lnTo>
                    <a:lnTo>
                      <a:pt x="1714" y="429"/>
                    </a:lnTo>
                    <a:lnTo>
                      <a:pt x="1718" y="428"/>
                    </a:lnTo>
                    <a:lnTo>
                      <a:pt x="1722" y="430"/>
                    </a:lnTo>
                    <a:lnTo>
                      <a:pt x="1726" y="428"/>
                    </a:lnTo>
                    <a:lnTo>
                      <a:pt x="1730" y="427"/>
                    </a:lnTo>
                    <a:lnTo>
                      <a:pt x="1734" y="426"/>
                    </a:lnTo>
                    <a:lnTo>
                      <a:pt x="1738" y="428"/>
                    </a:lnTo>
                    <a:lnTo>
                      <a:pt x="1742" y="427"/>
                    </a:lnTo>
                    <a:lnTo>
                      <a:pt x="1746" y="425"/>
                    </a:lnTo>
                    <a:lnTo>
                      <a:pt x="1750" y="426"/>
                    </a:lnTo>
                    <a:lnTo>
                      <a:pt x="1754" y="426"/>
                    </a:lnTo>
                    <a:lnTo>
                      <a:pt x="1758" y="425"/>
                    </a:lnTo>
                    <a:lnTo>
                      <a:pt x="1762" y="424"/>
                    </a:lnTo>
                    <a:lnTo>
                      <a:pt x="1766" y="423"/>
                    </a:lnTo>
                    <a:lnTo>
                      <a:pt x="1770" y="423"/>
                    </a:lnTo>
                    <a:lnTo>
                      <a:pt x="1774" y="424"/>
                    </a:lnTo>
                    <a:lnTo>
                      <a:pt x="1778" y="423"/>
                    </a:lnTo>
                    <a:lnTo>
                      <a:pt x="1781" y="421"/>
                    </a:lnTo>
                    <a:lnTo>
                      <a:pt x="1785" y="421"/>
                    </a:lnTo>
                    <a:lnTo>
                      <a:pt x="1789" y="421"/>
                    </a:lnTo>
                    <a:lnTo>
                      <a:pt x="1793" y="420"/>
                    </a:lnTo>
                    <a:lnTo>
                      <a:pt x="1797" y="418"/>
                    </a:lnTo>
                    <a:lnTo>
                      <a:pt x="1801" y="417"/>
                    </a:lnTo>
                    <a:lnTo>
                      <a:pt x="1805" y="418"/>
                    </a:lnTo>
                    <a:lnTo>
                      <a:pt x="1809" y="417"/>
                    </a:lnTo>
                    <a:lnTo>
                      <a:pt x="1813" y="417"/>
                    </a:lnTo>
                    <a:lnTo>
                      <a:pt x="1817" y="416"/>
                    </a:lnTo>
                    <a:lnTo>
                      <a:pt x="1821" y="416"/>
                    </a:lnTo>
                    <a:lnTo>
                      <a:pt x="1825" y="415"/>
                    </a:lnTo>
                    <a:lnTo>
                      <a:pt x="1829" y="414"/>
                    </a:lnTo>
                    <a:lnTo>
                      <a:pt x="1833" y="414"/>
                    </a:lnTo>
                    <a:lnTo>
                      <a:pt x="1837" y="412"/>
                    </a:lnTo>
                    <a:lnTo>
                      <a:pt x="1841" y="412"/>
                    </a:lnTo>
                    <a:lnTo>
                      <a:pt x="1845" y="411"/>
                    </a:lnTo>
                    <a:lnTo>
                      <a:pt x="1848" y="410"/>
                    </a:lnTo>
                    <a:lnTo>
                      <a:pt x="1852" y="411"/>
                    </a:lnTo>
                    <a:lnTo>
                      <a:pt x="1856" y="409"/>
                    </a:lnTo>
                    <a:lnTo>
                      <a:pt x="1860" y="409"/>
                    </a:lnTo>
                    <a:lnTo>
                      <a:pt x="1864" y="407"/>
                    </a:lnTo>
                    <a:lnTo>
                      <a:pt x="1868" y="407"/>
                    </a:lnTo>
                    <a:lnTo>
                      <a:pt x="1872" y="406"/>
                    </a:lnTo>
                    <a:lnTo>
                      <a:pt x="1876" y="404"/>
                    </a:lnTo>
                    <a:lnTo>
                      <a:pt x="1880" y="404"/>
                    </a:lnTo>
                    <a:lnTo>
                      <a:pt x="1884" y="403"/>
                    </a:lnTo>
                    <a:lnTo>
                      <a:pt x="1888" y="402"/>
                    </a:lnTo>
                    <a:lnTo>
                      <a:pt x="1892" y="401"/>
                    </a:lnTo>
                    <a:lnTo>
                      <a:pt x="1896" y="400"/>
                    </a:lnTo>
                    <a:lnTo>
                      <a:pt x="1900" y="400"/>
                    </a:lnTo>
                    <a:lnTo>
                      <a:pt x="1904" y="401"/>
                    </a:lnTo>
                    <a:lnTo>
                      <a:pt x="1908" y="399"/>
                    </a:lnTo>
                    <a:lnTo>
                      <a:pt x="1912" y="398"/>
                    </a:lnTo>
                    <a:lnTo>
                      <a:pt x="1916" y="396"/>
                    </a:lnTo>
                    <a:lnTo>
                      <a:pt x="1919" y="397"/>
                    </a:lnTo>
                    <a:lnTo>
                      <a:pt x="1923" y="395"/>
                    </a:lnTo>
                    <a:lnTo>
                      <a:pt x="1927" y="394"/>
                    </a:lnTo>
                    <a:lnTo>
                      <a:pt x="1931" y="393"/>
                    </a:lnTo>
                    <a:lnTo>
                      <a:pt x="1935" y="393"/>
                    </a:lnTo>
                    <a:lnTo>
                      <a:pt x="1939" y="392"/>
                    </a:lnTo>
                    <a:lnTo>
                      <a:pt x="1943" y="389"/>
                    </a:lnTo>
                    <a:lnTo>
                      <a:pt x="1947" y="389"/>
                    </a:lnTo>
                    <a:lnTo>
                      <a:pt x="1951" y="389"/>
                    </a:lnTo>
                    <a:lnTo>
                      <a:pt x="1955" y="387"/>
                    </a:lnTo>
                    <a:lnTo>
                      <a:pt x="1959" y="386"/>
                    </a:lnTo>
                    <a:lnTo>
                      <a:pt x="1963" y="383"/>
                    </a:lnTo>
                    <a:lnTo>
                      <a:pt x="1967" y="385"/>
                    </a:lnTo>
                    <a:lnTo>
                      <a:pt x="1971" y="383"/>
                    </a:lnTo>
                    <a:lnTo>
                      <a:pt x="1975" y="382"/>
                    </a:lnTo>
                    <a:lnTo>
                      <a:pt x="1979" y="380"/>
                    </a:lnTo>
                    <a:lnTo>
                      <a:pt x="1983" y="381"/>
                    </a:lnTo>
                    <a:lnTo>
                      <a:pt x="1986" y="379"/>
                    </a:lnTo>
                    <a:lnTo>
                      <a:pt x="1990" y="379"/>
                    </a:lnTo>
                    <a:lnTo>
                      <a:pt x="1994" y="376"/>
                    </a:lnTo>
                    <a:lnTo>
                      <a:pt x="1998" y="375"/>
                    </a:lnTo>
                    <a:lnTo>
                      <a:pt x="2002" y="375"/>
                    </a:lnTo>
                    <a:lnTo>
                      <a:pt x="2006" y="374"/>
                    </a:lnTo>
                    <a:lnTo>
                      <a:pt x="2010" y="371"/>
                    </a:lnTo>
                    <a:lnTo>
                      <a:pt x="2014" y="370"/>
                    </a:lnTo>
                    <a:lnTo>
                      <a:pt x="2018" y="370"/>
                    </a:lnTo>
                    <a:lnTo>
                      <a:pt x="2022" y="369"/>
                    </a:lnTo>
                    <a:lnTo>
                      <a:pt x="2026" y="369"/>
                    </a:lnTo>
                    <a:lnTo>
                      <a:pt x="2030" y="365"/>
                    </a:lnTo>
                    <a:lnTo>
                      <a:pt x="2034" y="365"/>
                    </a:lnTo>
                    <a:lnTo>
                      <a:pt x="2038" y="365"/>
                    </a:lnTo>
                    <a:lnTo>
                      <a:pt x="2042" y="362"/>
                    </a:lnTo>
                    <a:lnTo>
                      <a:pt x="2046" y="362"/>
                    </a:lnTo>
                    <a:lnTo>
                      <a:pt x="2050" y="361"/>
                    </a:lnTo>
                    <a:lnTo>
                      <a:pt x="2054" y="359"/>
                    </a:lnTo>
                    <a:lnTo>
                      <a:pt x="2057" y="358"/>
                    </a:lnTo>
                    <a:lnTo>
                      <a:pt x="2061" y="357"/>
                    </a:lnTo>
                    <a:lnTo>
                      <a:pt x="2065" y="356"/>
                    </a:lnTo>
                    <a:lnTo>
                      <a:pt x="2069" y="355"/>
                    </a:lnTo>
                    <a:lnTo>
                      <a:pt x="2073" y="353"/>
                    </a:lnTo>
                    <a:lnTo>
                      <a:pt x="2077" y="353"/>
                    </a:lnTo>
                    <a:lnTo>
                      <a:pt x="2081" y="351"/>
                    </a:lnTo>
                    <a:lnTo>
                      <a:pt x="2085" y="351"/>
                    </a:lnTo>
                    <a:lnTo>
                      <a:pt x="2089" y="349"/>
                    </a:lnTo>
                    <a:lnTo>
                      <a:pt x="2093" y="347"/>
                    </a:lnTo>
                    <a:lnTo>
                      <a:pt x="2097" y="347"/>
                    </a:lnTo>
                    <a:lnTo>
                      <a:pt x="2101" y="344"/>
                    </a:lnTo>
                    <a:lnTo>
                      <a:pt x="2105" y="343"/>
                    </a:lnTo>
                    <a:lnTo>
                      <a:pt x="2109" y="344"/>
                    </a:lnTo>
                    <a:lnTo>
                      <a:pt x="2113" y="342"/>
                    </a:lnTo>
                    <a:lnTo>
                      <a:pt x="2117" y="340"/>
                    </a:lnTo>
                    <a:lnTo>
                      <a:pt x="2121" y="340"/>
                    </a:lnTo>
                    <a:lnTo>
                      <a:pt x="2124" y="337"/>
                    </a:lnTo>
                    <a:lnTo>
                      <a:pt x="2128" y="335"/>
                    </a:lnTo>
                    <a:lnTo>
                      <a:pt x="2132" y="335"/>
                    </a:lnTo>
                    <a:lnTo>
                      <a:pt x="2136" y="334"/>
                    </a:lnTo>
                    <a:lnTo>
                      <a:pt x="2140" y="333"/>
                    </a:lnTo>
                    <a:lnTo>
                      <a:pt x="2144" y="332"/>
                    </a:lnTo>
                    <a:lnTo>
                      <a:pt x="2148" y="330"/>
                    </a:lnTo>
                    <a:lnTo>
                      <a:pt x="2152" y="328"/>
                    </a:lnTo>
                    <a:lnTo>
                      <a:pt x="2156" y="328"/>
                    </a:lnTo>
                    <a:lnTo>
                      <a:pt x="2160" y="326"/>
                    </a:lnTo>
                    <a:lnTo>
                      <a:pt x="2164" y="325"/>
                    </a:lnTo>
                    <a:lnTo>
                      <a:pt x="2168" y="323"/>
                    </a:lnTo>
                    <a:lnTo>
                      <a:pt x="2172" y="321"/>
                    </a:lnTo>
                    <a:lnTo>
                      <a:pt x="2176" y="321"/>
                    </a:lnTo>
                    <a:lnTo>
                      <a:pt x="2180" y="319"/>
                    </a:lnTo>
                    <a:lnTo>
                      <a:pt x="2184" y="318"/>
                    </a:lnTo>
                    <a:lnTo>
                      <a:pt x="2188" y="316"/>
                    </a:lnTo>
                    <a:lnTo>
                      <a:pt x="2191" y="316"/>
                    </a:lnTo>
                    <a:lnTo>
                      <a:pt x="2195" y="316"/>
                    </a:lnTo>
                    <a:lnTo>
                      <a:pt x="2199" y="313"/>
                    </a:lnTo>
                    <a:lnTo>
                      <a:pt x="2203" y="312"/>
                    </a:lnTo>
                    <a:lnTo>
                      <a:pt x="2207" y="310"/>
                    </a:lnTo>
                    <a:lnTo>
                      <a:pt x="2211" y="309"/>
                    </a:lnTo>
                    <a:lnTo>
                      <a:pt x="2215" y="307"/>
                    </a:lnTo>
                    <a:lnTo>
                      <a:pt x="2219" y="307"/>
                    </a:lnTo>
                    <a:lnTo>
                      <a:pt x="2223" y="304"/>
                    </a:lnTo>
                    <a:lnTo>
                      <a:pt x="2227" y="305"/>
                    </a:lnTo>
                    <a:lnTo>
                      <a:pt x="2231" y="302"/>
                    </a:lnTo>
                    <a:lnTo>
                      <a:pt x="2235" y="300"/>
                    </a:lnTo>
                    <a:lnTo>
                      <a:pt x="2239" y="300"/>
                    </a:lnTo>
                    <a:lnTo>
                      <a:pt x="2243" y="297"/>
                    </a:lnTo>
                    <a:lnTo>
                      <a:pt x="2247" y="297"/>
                    </a:lnTo>
                    <a:lnTo>
                      <a:pt x="2251" y="296"/>
                    </a:lnTo>
                    <a:lnTo>
                      <a:pt x="2255" y="294"/>
                    </a:lnTo>
                    <a:lnTo>
                      <a:pt x="2259" y="292"/>
                    </a:lnTo>
                    <a:lnTo>
                      <a:pt x="2262" y="291"/>
                    </a:lnTo>
                    <a:lnTo>
                      <a:pt x="2266" y="290"/>
                    </a:lnTo>
                    <a:lnTo>
                      <a:pt x="2270" y="288"/>
                    </a:lnTo>
                    <a:lnTo>
                      <a:pt x="2274" y="286"/>
                    </a:lnTo>
                    <a:lnTo>
                      <a:pt x="2278" y="285"/>
                    </a:lnTo>
                    <a:lnTo>
                      <a:pt x="2282" y="284"/>
                    </a:lnTo>
                    <a:lnTo>
                      <a:pt x="2286" y="284"/>
                    </a:lnTo>
                    <a:lnTo>
                      <a:pt x="2290" y="282"/>
                    </a:lnTo>
                    <a:lnTo>
                      <a:pt x="2294" y="280"/>
                    </a:lnTo>
                    <a:lnTo>
                      <a:pt x="2298" y="279"/>
                    </a:lnTo>
                    <a:lnTo>
                      <a:pt x="2302" y="277"/>
                    </a:lnTo>
                    <a:lnTo>
                      <a:pt x="2306" y="276"/>
                    </a:lnTo>
                    <a:lnTo>
                      <a:pt x="2310" y="275"/>
                    </a:lnTo>
                    <a:lnTo>
                      <a:pt x="2314" y="276"/>
                    </a:lnTo>
                    <a:lnTo>
                      <a:pt x="2318" y="273"/>
                    </a:lnTo>
                    <a:lnTo>
                      <a:pt x="2322" y="271"/>
                    </a:lnTo>
                    <a:lnTo>
                      <a:pt x="2326" y="270"/>
                    </a:lnTo>
                    <a:lnTo>
                      <a:pt x="2329" y="268"/>
                    </a:lnTo>
                    <a:lnTo>
                      <a:pt x="2333" y="267"/>
                    </a:lnTo>
                    <a:lnTo>
                      <a:pt x="2337" y="266"/>
                    </a:lnTo>
                    <a:lnTo>
                      <a:pt x="2341" y="264"/>
                    </a:lnTo>
                    <a:lnTo>
                      <a:pt x="2345" y="263"/>
                    </a:lnTo>
                    <a:lnTo>
                      <a:pt x="2349" y="261"/>
                    </a:lnTo>
                    <a:lnTo>
                      <a:pt x="2353" y="261"/>
                    </a:lnTo>
                    <a:lnTo>
                      <a:pt x="2357" y="259"/>
                    </a:lnTo>
                    <a:lnTo>
                      <a:pt x="2361" y="258"/>
                    </a:lnTo>
                    <a:lnTo>
                      <a:pt x="2365" y="257"/>
                    </a:lnTo>
                    <a:lnTo>
                      <a:pt x="2369" y="254"/>
                    </a:lnTo>
                    <a:lnTo>
                      <a:pt x="2373" y="253"/>
                    </a:lnTo>
                    <a:lnTo>
                      <a:pt x="2377" y="251"/>
                    </a:lnTo>
                    <a:lnTo>
                      <a:pt x="2381" y="250"/>
                    </a:lnTo>
                    <a:lnTo>
                      <a:pt x="2385" y="250"/>
                    </a:lnTo>
                    <a:lnTo>
                      <a:pt x="2389" y="247"/>
                    </a:lnTo>
                    <a:lnTo>
                      <a:pt x="2393" y="246"/>
                    </a:lnTo>
                    <a:lnTo>
                      <a:pt x="2396" y="245"/>
                    </a:lnTo>
                    <a:lnTo>
                      <a:pt x="2400" y="244"/>
                    </a:lnTo>
                    <a:lnTo>
                      <a:pt x="2404" y="241"/>
                    </a:lnTo>
                    <a:lnTo>
                      <a:pt x="2408" y="241"/>
                    </a:lnTo>
                    <a:lnTo>
                      <a:pt x="2412" y="240"/>
                    </a:lnTo>
                    <a:lnTo>
                      <a:pt x="2416" y="241"/>
                    </a:lnTo>
                    <a:lnTo>
                      <a:pt x="2420" y="237"/>
                    </a:lnTo>
                    <a:lnTo>
                      <a:pt x="2424" y="236"/>
                    </a:lnTo>
                    <a:lnTo>
                      <a:pt x="2428" y="233"/>
                    </a:lnTo>
                    <a:lnTo>
                      <a:pt x="2432" y="233"/>
                    </a:lnTo>
                    <a:lnTo>
                      <a:pt x="2436" y="231"/>
                    </a:lnTo>
                    <a:lnTo>
                      <a:pt x="2440" y="231"/>
                    </a:lnTo>
                    <a:lnTo>
                      <a:pt x="2444" y="227"/>
                    </a:lnTo>
                    <a:lnTo>
                      <a:pt x="2448" y="227"/>
                    </a:lnTo>
                    <a:lnTo>
                      <a:pt x="2452" y="227"/>
                    </a:lnTo>
                    <a:lnTo>
                      <a:pt x="2456" y="225"/>
                    </a:lnTo>
                    <a:lnTo>
                      <a:pt x="2460" y="225"/>
                    </a:lnTo>
                    <a:lnTo>
                      <a:pt x="2464" y="224"/>
                    </a:lnTo>
                    <a:lnTo>
                      <a:pt x="2467" y="222"/>
                    </a:lnTo>
                    <a:lnTo>
                      <a:pt x="2471" y="221"/>
                    </a:lnTo>
                    <a:lnTo>
                      <a:pt x="2475" y="220"/>
                    </a:lnTo>
                    <a:lnTo>
                      <a:pt x="2479" y="218"/>
                    </a:lnTo>
                    <a:lnTo>
                      <a:pt x="2483" y="216"/>
                    </a:lnTo>
                    <a:lnTo>
                      <a:pt x="2487" y="217"/>
                    </a:lnTo>
                    <a:lnTo>
                      <a:pt x="2491" y="213"/>
                    </a:lnTo>
                    <a:lnTo>
                      <a:pt x="2495" y="213"/>
                    </a:lnTo>
                    <a:lnTo>
                      <a:pt x="2499" y="212"/>
                    </a:lnTo>
                    <a:lnTo>
                      <a:pt x="2503" y="211"/>
                    </a:lnTo>
                    <a:lnTo>
                      <a:pt x="2507" y="209"/>
                    </a:lnTo>
                    <a:lnTo>
                      <a:pt x="2511" y="208"/>
                    </a:lnTo>
                    <a:lnTo>
                      <a:pt x="2515" y="208"/>
                    </a:lnTo>
                    <a:lnTo>
                      <a:pt x="2519" y="204"/>
                    </a:lnTo>
                    <a:lnTo>
                      <a:pt x="2523" y="203"/>
                    </a:lnTo>
                    <a:lnTo>
                      <a:pt x="2527" y="203"/>
                    </a:lnTo>
                    <a:lnTo>
                      <a:pt x="2531" y="202"/>
                    </a:lnTo>
                    <a:lnTo>
                      <a:pt x="2534" y="198"/>
                    </a:lnTo>
                    <a:lnTo>
                      <a:pt x="2538" y="197"/>
                    </a:lnTo>
                    <a:lnTo>
                      <a:pt x="2542" y="199"/>
                    </a:lnTo>
                    <a:lnTo>
                      <a:pt x="2546" y="196"/>
                    </a:lnTo>
                    <a:lnTo>
                      <a:pt x="2550" y="195"/>
                    </a:lnTo>
                    <a:lnTo>
                      <a:pt x="2554" y="193"/>
                    </a:lnTo>
                    <a:lnTo>
                      <a:pt x="2558" y="191"/>
                    </a:lnTo>
                    <a:lnTo>
                      <a:pt x="2562" y="192"/>
                    </a:lnTo>
                    <a:lnTo>
                      <a:pt x="2566" y="190"/>
                    </a:lnTo>
                    <a:lnTo>
                      <a:pt x="2570" y="189"/>
                    </a:lnTo>
                    <a:lnTo>
                      <a:pt x="2574" y="187"/>
                    </a:lnTo>
                    <a:lnTo>
                      <a:pt x="2578" y="187"/>
                    </a:lnTo>
                    <a:lnTo>
                      <a:pt x="2582" y="185"/>
                    </a:lnTo>
                    <a:lnTo>
                      <a:pt x="2586" y="184"/>
                    </a:lnTo>
                    <a:lnTo>
                      <a:pt x="2590" y="182"/>
                    </a:lnTo>
                    <a:lnTo>
                      <a:pt x="2594" y="181"/>
                    </a:lnTo>
                    <a:lnTo>
                      <a:pt x="2598" y="180"/>
                    </a:lnTo>
                    <a:lnTo>
                      <a:pt x="2602" y="180"/>
                    </a:lnTo>
                    <a:lnTo>
                      <a:pt x="2605" y="178"/>
                    </a:lnTo>
                    <a:lnTo>
                      <a:pt x="2609" y="177"/>
                    </a:lnTo>
                    <a:lnTo>
                      <a:pt x="2613" y="174"/>
                    </a:lnTo>
                    <a:lnTo>
                      <a:pt x="2617" y="173"/>
                    </a:lnTo>
                    <a:lnTo>
                      <a:pt x="2621" y="172"/>
                    </a:lnTo>
                    <a:lnTo>
                      <a:pt x="2625" y="172"/>
                    </a:lnTo>
                    <a:lnTo>
                      <a:pt x="2629" y="171"/>
                    </a:lnTo>
                    <a:lnTo>
                      <a:pt x="2633" y="169"/>
                    </a:lnTo>
                    <a:lnTo>
                      <a:pt x="2637" y="167"/>
                    </a:lnTo>
                    <a:lnTo>
                      <a:pt x="2641" y="166"/>
                    </a:lnTo>
                    <a:lnTo>
                      <a:pt x="2645" y="165"/>
                    </a:lnTo>
                    <a:lnTo>
                      <a:pt x="2649" y="165"/>
                    </a:lnTo>
                    <a:lnTo>
                      <a:pt x="2653" y="164"/>
                    </a:lnTo>
                    <a:lnTo>
                      <a:pt x="2657" y="162"/>
                    </a:lnTo>
                    <a:lnTo>
                      <a:pt x="2661" y="162"/>
                    </a:lnTo>
                    <a:lnTo>
                      <a:pt x="2665" y="160"/>
                    </a:lnTo>
                    <a:lnTo>
                      <a:pt x="2669" y="157"/>
                    </a:lnTo>
                    <a:lnTo>
                      <a:pt x="2672" y="157"/>
                    </a:lnTo>
                    <a:lnTo>
                      <a:pt x="2676" y="157"/>
                    </a:lnTo>
                    <a:lnTo>
                      <a:pt x="2680" y="157"/>
                    </a:lnTo>
                    <a:lnTo>
                      <a:pt x="2684" y="155"/>
                    </a:lnTo>
                    <a:lnTo>
                      <a:pt x="2688" y="153"/>
                    </a:lnTo>
                    <a:lnTo>
                      <a:pt x="2692" y="153"/>
                    </a:lnTo>
                    <a:lnTo>
                      <a:pt x="2696" y="151"/>
                    </a:lnTo>
                    <a:lnTo>
                      <a:pt x="2700" y="150"/>
                    </a:lnTo>
                    <a:lnTo>
                      <a:pt x="2704" y="149"/>
                    </a:lnTo>
                    <a:lnTo>
                      <a:pt x="2708" y="148"/>
                    </a:lnTo>
                    <a:lnTo>
                      <a:pt x="2712" y="146"/>
                    </a:lnTo>
                    <a:lnTo>
                      <a:pt x="2716" y="145"/>
                    </a:lnTo>
                    <a:lnTo>
                      <a:pt x="2720" y="142"/>
                    </a:lnTo>
                    <a:lnTo>
                      <a:pt x="2724" y="143"/>
                    </a:lnTo>
                    <a:lnTo>
                      <a:pt x="2728" y="143"/>
                    </a:lnTo>
                    <a:lnTo>
                      <a:pt x="2732" y="142"/>
                    </a:lnTo>
                    <a:lnTo>
                      <a:pt x="2736" y="140"/>
                    </a:lnTo>
                    <a:lnTo>
                      <a:pt x="2739" y="139"/>
                    </a:lnTo>
                    <a:lnTo>
                      <a:pt x="2743" y="139"/>
                    </a:lnTo>
                    <a:lnTo>
                      <a:pt x="2747" y="137"/>
                    </a:lnTo>
                    <a:lnTo>
                      <a:pt x="2751" y="136"/>
                    </a:lnTo>
                    <a:lnTo>
                      <a:pt x="2755" y="136"/>
                    </a:lnTo>
                    <a:lnTo>
                      <a:pt x="2759" y="135"/>
                    </a:lnTo>
                    <a:lnTo>
                      <a:pt x="2763" y="133"/>
                    </a:lnTo>
                    <a:lnTo>
                      <a:pt x="2767" y="131"/>
                    </a:lnTo>
                    <a:lnTo>
                      <a:pt x="2771" y="131"/>
                    </a:lnTo>
                    <a:lnTo>
                      <a:pt x="2775" y="131"/>
                    </a:lnTo>
                    <a:lnTo>
                      <a:pt x="2779" y="129"/>
                    </a:lnTo>
                    <a:lnTo>
                      <a:pt x="2783" y="128"/>
                    </a:lnTo>
                    <a:lnTo>
                      <a:pt x="2787" y="127"/>
                    </a:lnTo>
                    <a:lnTo>
                      <a:pt x="2791" y="126"/>
                    </a:lnTo>
                    <a:lnTo>
                      <a:pt x="2795" y="125"/>
                    </a:lnTo>
                    <a:lnTo>
                      <a:pt x="2799" y="124"/>
                    </a:lnTo>
                    <a:lnTo>
                      <a:pt x="2803" y="124"/>
                    </a:lnTo>
                    <a:lnTo>
                      <a:pt x="2807" y="123"/>
                    </a:lnTo>
                    <a:lnTo>
                      <a:pt x="2810" y="122"/>
                    </a:lnTo>
                    <a:lnTo>
                      <a:pt x="2814" y="119"/>
                    </a:lnTo>
                    <a:lnTo>
                      <a:pt x="2818" y="119"/>
                    </a:lnTo>
                    <a:lnTo>
                      <a:pt x="2822" y="120"/>
                    </a:lnTo>
                    <a:lnTo>
                      <a:pt x="2826" y="118"/>
                    </a:lnTo>
                    <a:lnTo>
                      <a:pt x="2830" y="116"/>
                    </a:lnTo>
                    <a:lnTo>
                      <a:pt x="2834" y="116"/>
                    </a:lnTo>
                    <a:lnTo>
                      <a:pt x="2838" y="115"/>
                    </a:lnTo>
                    <a:lnTo>
                      <a:pt x="2842" y="113"/>
                    </a:lnTo>
                    <a:lnTo>
                      <a:pt x="2846" y="113"/>
                    </a:lnTo>
                    <a:lnTo>
                      <a:pt x="2850" y="112"/>
                    </a:lnTo>
                    <a:lnTo>
                      <a:pt x="2854" y="112"/>
                    </a:lnTo>
                    <a:lnTo>
                      <a:pt x="2858" y="109"/>
                    </a:lnTo>
                    <a:lnTo>
                      <a:pt x="2862" y="110"/>
                    </a:lnTo>
                    <a:lnTo>
                      <a:pt x="2866" y="109"/>
                    </a:lnTo>
                    <a:lnTo>
                      <a:pt x="2870" y="108"/>
                    </a:lnTo>
                    <a:lnTo>
                      <a:pt x="2874" y="108"/>
                    </a:lnTo>
                    <a:lnTo>
                      <a:pt x="2877" y="107"/>
                    </a:lnTo>
                    <a:lnTo>
                      <a:pt x="2881" y="106"/>
                    </a:lnTo>
                    <a:lnTo>
                      <a:pt x="2885" y="105"/>
                    </a:lnTo>
                    <a:lnTo>
                      <a:pt x="2889" y="103"/>
                    </a:lnTo>
                    <a:lnTo>
                      <a:pt x="2893" y="103"/>
                    </a:lnTo>
                    <a:lnTo>
                      <a:pt x="2897" y="101"/>
                    </a:lnTo>
                    <a:lnTo>
                      <a:pt x="2901" y="99"/>
                    </a:lnTo>
                    <a:lnTo>
                      <a:pt x="2905" y="99"/>
                    </a:lnTo>
                    <a:lnTo>
                      <a:pt x="2909" y="98"/>
                    </a:lnTo>
                    <a:lnTo>
                      <a:pt x="2913" y="99"/>
                    </a:lnTo>
                    <a:lnTo>
                      <a:pt x="2917" y="97"/>
                    </a:lnTo>
                    <a:lnTo>
                      <a:pt x="2921" y="97"/>
                    </a:lnTo>
                    <a:lnTo>
                      <a:pt x="2925" y="95"/>
                    </a:lnTo>
                    <a:lnTo>
                      <a:pt x="2929" y="94"/>
                    </a:lnTo>
                    <a:lnTo>
                      <a:pt x="2933" y="94"/>
                    </a:lnTo>
                    <a:lnTo>
                      <a:pt x="2937" y="93"/>
                    </a:lnTo>
                    <a:lnTo>
                      <a:pt x="2941" y="93"/>
                    </a:lnTo>
                    <a:lnTo>
                      <a:pt x="2944" y="91"/>
                    </a:lnTo>
                    <a:lnTo>
                      <a:pt x="2948" y="90"/>
                    </a:lnTo>
                    <a:lnTo>
                      <a:pt x="2952" y="91"/>
                    </a:lnTo>
                    <a:lnTo>
                      <a:pt x="2956" y="89"/>
                    </a:lnTo>
                    <a:lnTo>
                      <a:pt x="2960" y="88"/>
                    </a:lnTo>
                    <a:lnTo>
                      <a:pt x="2964" y="87"/>
                    </a:lnTo>
                    <a:lnTo>
                      <a:pt x="2968" y="87"/>
                    </a:lnTo>
                    <a:lnTo>
                      <a:pt x="2972" y="87"/>
                    </a:lnTo>
                    <a:lnTo>
                      <a:pt x="2976" y="86"/>
                    </a:lnTo>
                    <a:lnTo>
                      <a:pt x="2980" y="84"/>
                    </a:lnTo>
                    <a:lnTo>
                      <a:pt x="2984" y="83"/>
                    </a:lnTo>
                    <a:lnTo>
                      <a:pt x="2988" y="83"/>
                    </a:lnTo>
                    <a:lnTo>
                      <a:pt x="2992" y="81"/>
                    </a:lnTo>
                    <a:lnTo>
                      <a:pt x="2996" y="80"/>
                    </a:lnTo>
                    <a:lnTo>
                      <a:pt x="3000" y="81"/>
                    </a:lnTo>
                    <a:lnTo>
                      <a:pt x="3004" y="79"/>
                    </a:lnTo>
                    <a:lnTo>
                      <a:pt x="3008" y="80"/>
                    </a:lnTo>
                    <a:lnTo>
                      <a:pt x="3012" y="77"/>
                    </a:lnTo>
                    <a:lnTo>
                      <a:pt x="3015" y="79"/>
                    </a:lnTo>
                    <a:lnTo>
                      <a:pt x="3019" y="78"/>
                    </a:lnTo>
                    <a:lnTo>
                      <a:pt x="3023" y="76"/>
                    </a:lnTo>
                    <a:lnTo>
                      <a:pt x="3027" y="77"/>
                    </a:lnTo>
                    <a:lnTo>
                      <a:pt x="3031" y="75"/>
                    </a:lnTo>
                    <a:lnTo>
                      <a:pt x="3035" y="74"/>
                    </a:lnTo>
                    <a:lnTo>
                      <a:pt x="3039" y="76"/>
                    </a:lnTo>
                    <a:lnTo>
                      <a:pt x="3043" y="74"/>
                    </a:lnTo>
                    <a:lnTo>
                      <a:pt x="3047" y="73"/>
                    </a:lnTo>
                    <a:lnTo>
                      <a:pt x="3051" y="71"/>
                    </a:lnTo>
                    <a:lnTo>
                      <a:pt x="3055" y="72"/>
                    </a:lnTo>
                    <a:lnTo>
                      <a:pt x="3059" y="70"/>
                    </a:lnTo>
                    <a:lnTo>
                      <a:pt x="3063" y="71"/>
                    </a:lnTo>
                    <a:lnTo>
                      <a:pt x="3067" y="69"/>
                    </a:lnTo>
                    <a:lnTo>
                      <a:pt x="3071" y="69"/>
                    </a:lnTo>
                    <a:lnTo>
                      <a:pt x="3075" y="70"/>
                    </a:lnTo>
                    <a:lnTo>
                      <a:pt x="3079" y="68"/>
                    </a:lnTo>
                    <a:lnTo>
                      <a:pt x="3082" y="66"/>
                    </a:lnTo>
                    <a:lnTo>
                      <a:pt x="3086" y="67"/>
                    </a:lnTo>
                    <a:lnTo>
                      <a:pt x="3090" y="67"/>
                    </a:lnTo>
                    <a:lnTo>
                      <a:pt x="3094" y="65"/>
                    </a:lnTo>
                    <a:lnTo>
                      <a:pt x="3098" y="64"/>
                    </a:lnTo>
                    <a:lnTo>
                      <a:pt x="3102" y="64"/>
                    </a:lnTo>
                    <a:lnTo>
                      <a:pt x="3106" y="64"/>
                    </a:lnTo>
                    <a:lnTo>
                      <a:pt x="3110" y="61"/>
                    </a:lnTo>
                    <a:lnTo>
                      <a:pt x="3114" y="62"/>
                    </a:lnTo>
                    <a:lnTo>
                      <a:pt x="3118" y="61"/>
                    </a:lnTo>
                    <a:lnTo>
                      <a:pt x="3122" y="61"/>
                    </a:lnTo>
                    <a:lnTo>
                      <a:pt x="3126" y="60"/>
                    </a:lnTo>
                    <a:lnTo>
                      <a:pt x="3130" y="59"/>
                    </a:lnTo>
                    <a:lnTo>
                      <a:pt x="3134" y="59"/>
                    </a:lnTo>
                    <a:lnTo>
                      <a:pt x="3138" y="58"/>
                    </a:lnTo>
                    <a:lnTo>
                      <a:pt x="3142" y="59"/>
                    </a:lnTo>
                    <a:lnTo>
                      <a:pt x="3146" y="55"/>
                    </a:lnTo>
                    <a:lnTo>
                      <a:pt x="3150" y="5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1" name="Freeform 2773"/>
              <p:cNvSpPr>
                <a:spLocks/>
              </p:cNvSpPr>
              <p:nvPr/>
            </p:nvSpPr>
            <p:spPr bwMode="auto">
              <a:xfrm flipV="1">
                <a:off x="506" y="1082"/>
                <a:ext cx="1814" cy="83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0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9"/>
                  </a:cxn>
                  <a:cxn ang="0">
                    <a:pos x="303" y="17"/>
                  </a:cxn>
                  <a:cxn ang="0">
                    <a:pos x="354" y="32"/>
                  </a:cxn>
                  <a:cxn ang="0">
                    <a:pos x="406" y="53"/>
                  </a:cxn>
                  <a:cxn ang="0">
                    <a:pos x="457" y="81"/>
                  </a:cxn>
                  <a:cxn ang="0">
                    <a:pos x="508" y="119"/>
                  </a:cxn>
                  <a:cxn ang="0">
                    <a:pos x="559" y="164"/>
                  </a:cxn>
                  <a:cxn ang="0">
                    <a:pos x="611" y="215"/>
                  </a:cxn>
                  <a:cxn ang="0">
                    <a:pos x="662" y="276"/>
                  </a:cxn>
                  <a:cxn ang="0">
                    <a:pos x="713" y="346"/>
                  </a:cxn>
                  <a:cxn ang="0">
                    <a:pos x="764" y="422"/>
                  </a:cxn>
                  <a:cxn ang="0">
                    <a:pos x="816" y="502"/>
                  </a:cxn>
                  <a:cxn ang="0">
                    <a:pos x="867" y="587"/>
                  </a:cxn>
                  <a:cxn ang="0">
                    <a:pos x="918" y="674"/>
                  </a:cxn>
                  <a:cxn ang="0">
                    <a:pos x="969" y="761"/>
                  </a:cxn>
                  <a:cxn ang="0">
                    <a:pos x="1021" y="849"/>
                  </a:cxn>
                  <a:cxn ang="0">
                    <a:pos x="1072" y="936"/>
                  </a:cxn>
                  <a:cxn ang="0">
                    <a:pos x="1123" y="1019"/>
                  </a:cxn>
                  <a:cxn ang="0">
                    <a:pos x="1174" y="1096"/>
                  </a:cxn>
                  <a:cxn ang="0">
                    <a:pos x="1226" y="1169"/>
                  </a:cxn>
                  <a:cxn ang="0">
                    <a:pos x="1277" y="1235"/>
                  </a:cxn>
                  <a:cxn ang="0">
                    <a:pos x="1328" y="1293"/>
                  </a:cxn>
                  <a:cxn ang="0">
                    <a:pos x="1379" y="1340"/>
                  </a:cxn>
                  <a:cxn ang="0">
                    <a:pos x="1431" y="1383"/>
                  </a:cxn>
                  <a:cxn ang="0">
                    <a:pos x="1482" y="1414"/>
                  </a:cxn>
                  <a:cxn ang="0">
                    <a:pos x="1533" y="1436"/>
                  </a:cxn>
                  <a:cxn ang="0">
                    <a:pos x="1584" y="1449"/>
                  </a:cxn>
                  <a:cxn ang="0">
                    <a:pos x="1636" y="1455"/>
                  </a:cxn>
                  <a:cxn ang="0">
                    <a:pos x="1687" y="1449"/>
                  </a:cxn>
                  <a:cxn ang="0">
                    <a:pos x="1738" y="1439"/>
                  </a:cxn>
                  <a:cxn ang="0">
                    <a:pos x="1789" y="1418"/>
                  </a:cxn>
                  <a:cxn ang="0">
                    <a:pos x="1841" y="1392"/>
                  </a:cxn>
                  <a:cxn ang="0">
                    <a:pos x="1892" y="1357"/>
                  </a:cxn>
                  <a:cxn ang="0">
                    <a:pos x="1943" y="1318"/>
                  </a:cxn>
                  <a:cxn ang="0">
                    <a:pos x="1994" y="1276"/>
                  </a:cxn>
                  <a:cxn ang="0">
                    <a:pos x="2046" y="1227"/>
                  </a:cxn>
                  <a:cxn ang="0">
                    <a:pos x="2097" y="1175"/>
                  </a:cxn>
                  <a:cxn ang="0">
                    <a:pos x="2148" y="1119"/>
                  </a:cxn>
                  <a:cxn ang="0">
                    <a:pos x="2199" y="1063"/>
                  </a:cxn>
                  <a:cxn ang="0">
                    <a:pos x="2251" y="1005"/>
                  </a:cxn>
                  <a:cxn ang="0">
                    <a:pos x="2302" y="948"/>
                  </a:cxn>
                  <a:cxn ang="0">
                    <a:pos x="2353" y="887"/>
                  </a:cxn>
                  <a:cxn ang="0">
                    <a:pos x="2404" y="830"/>
                  </a:cxn>
                  <a:cxn ang="0">
                    <a:pos x="2456" y="773"/>
                  </a:cxn>
                  <a:cxn ang="0">
                    <a:pos x="2507" y="715"/>
                  </a:cxn>
                  <a:cxn ang="0">
                    <a:pos x="2558" y="660"/>
                  </a:cxn>
                  <a:cxn ang="0">
                    <a:pos x="2609" y="605"/>
                  </a:cxn>
                  <a:cxn ang="0">
                    <a:pos x="2661" y="555"/>
                  </a:cxn>
                  <a:cxn ang="0">
                    <a:pos x="2712" y="505"/>
                  </a:cxn>
                  <a:cxn ang="0">
                    <a:pos x="2763" y="460"/>
                  </a:cxn>
                  <a:cxn ang="0">
                    <a:pos x="2814" y="413"/>
                  </a:cxn>
                  <a:cxn ang="0">
                    <a:pos x="2866" y="372"/>
                  </a:cxn>
                  <a:cxn ang="0">
                    <a:pos x="2917" y="335"/>
                  </a:cxn>
                  <a:cxn ang="0">
                    <a:pos x="2968" y="299"/>
                  </a:cxn>
                  <a:cxn ang="0">
                    <a:pos x="3019" y="265"/>
                  </a:cxn>
                  <a:cxn ang="0">
                    <a:pos x="3071" y="237"/>
                  </a:cxn>
                  <a:cxn ang="0">
                    <a:pos x="3122" y="208"/>
                  </a:cxn>
                </a:cxnLst>
                <a:rect l="0" t="0" r="r" b="b"/>
                <a:pathLst>
                  <a:path w="3150" h="1455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5" y="2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7"/>
                    </a:lnTo>
                    <a:lnTo>
                      <a:pt x="220" y="6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6"/>
                    </a:lnTo>
                    <a:lnTo>
                      <a:pt x="236" y="7"/>
                    </a:lnTo>
                    <a:lnTo>
                      <a:pt x="240" y="8"/>
                    </a:lnTo>
                    <a:lnTo>
                      <a:pt x="244" y="7"/>
                    </a:lnTo>
                    <a:lnTo>
                      <a:pt x="248" y="9"/>
                    </a:lnTo>
                    <a:lnTo>
                      <a:pt x="252" y="9"/>
                    </a:lnTo>
                    <a:lnTo>
                      <a:pt x="256" y="9"/>
                    </a:lnTo>
                    <a:lnTo>
                      <a:pt x="260" y="11"/>
                    </a:lnTo>
                    <a:lnTo>
                      <a:pt x="264" y="12"/>
                    </a:lnTo>
                    <a:lnTo>
                      <a:pt x="268" y="12"/>
                    </a:lnTo>
                    <a:lnTo>
                      <a:pt x="272" y="12"/>
                    </a:lnTo>
                    <a:lnTo>
                      <a:pt x="275" y="12"/>
                    </a:lnTo>
                    <a:lnTo>
                      <a:pt x="279" y="13"/>
                    </a:lnTo>
                    <a:lnTo>
                      <a:pt x="283" y="15"/>
                    </a:lnTo>
                    <a:lnTo>
                      <a:pt x="287" y="15"/>
                    </a:lnTo>
                    <a:lnTo>
                      <a:pt x="291" y="14"/>
                    </a:lnTo>
                    <a:lnTo>
                      <a:pt x="295" y="17"/>
                    </a:lnTo>
                    <a:lnTo>
                      <a:pt x="299" y="17"/>
                    </a:lnTo>
                    <a:lnTo>
                      <a:pt x="303" y="17"/>
                    </a:lnTo>
                    <a:lnTo>
                      <a:pt x="307" y="19"/>
                    </a:lnTo>
                    <a:lnTo>
                      <a:pt x="311" y="20"/>
                    </a:lnTo>
                    <a:lnTo>
                      <a:pt x="315" y="21"/>
                    </a:lnTo>
                    <a:lnTo>
                      <a:pt x="319" y="21"/>
                    </a:lnTo>
                    <a:lnTo>
                      <a:pt x="323" y="24"/>
                    </a:lnTo>
                    <a:lnTo>
                      <a:pt x="327" y="24"/>
                    </a:lnTo>
                    <a:lnTo>
                      <a:pt x="331" y="25"/>
                    </a:lnTo>
                    <a:lnTo>
                      <a:pt x="335" y="25"/>
                    </a:lnTo>
                    <a:lnTo>
                      <a:pt x="339" y="27"/>
                    </a:lnTo>
                    <a:lnTo>
                      <a:pt x="342" y="29"/>
                    </a:lnTo>
                    <a:lnTo>
                      <a:pt x="346" y="30"/>
                    </a:lnTo>
                    <a:lnTo>
                      <a:pt x="350" y="31"/>
                    </a:lnTo>
                    <a:lnTo>
                      <a:pt x="354" y="32"/>
                    </a:lnTo>
                    <a:lnTo>
                      <a:pt x="358" y="34"/>
                    </a:lnTo>
                    <a:lnTo>
                      <a:pt x="362" y="36"/>
                    </a:lnTo>
                    <a:lnTo>
                      <a:pt x="366" y="37"/>
                    </a:lnTo>
                    <a:lnTo>
                      <a:pt x="370" y="39"/>
                    </a:lnTo>
                    <a:lnTo>
                      <a:pt x="374" y="39"/>
                    </a:lnTo>
                    <a:lnTo>
                      <a:pt x="378" y="40"/>
                    </a:lnTo>
                    <a:lnTo>
                      <a:pt x="382" y="42"/>
                    </a:lnTo>
                    <a:lnTo>
                      <a:pt x="386" y="45"/>
                    </a:lnTo>
                    <a:lnTo>
                      <a:pt x="390" y="47"/>
                    </a:lnTo>
                    <a:lnTo>
                      <a:pt x="394" y="48"/>
                    </a:lnTo>
                    <a:lnTo>
                      <a:pt x="398" y="49"/>
                    </a:lnTo>
                    <a:lnTo>
                      <a:pt x="402" y="52"/>
                    </a:lnTo>
                    <a:lnTo>
                      <a:pt x="406" y="53"/>
                    </a:lnTo>
                    <a:lnTo>
                      <a:pt x="410" y="55"/>
                    </a:lnTo>
                    <a:lnTo>
                      <a:pt x="413" y="58"/>
                    </a:lnTo>
                    <a:lnTo>
                      <a:pt x="417" y="60"/>
                    </a:lnTo>
                    <a:lnTo>
                      <a:pt x="421" y="62"/>
                    </a:lnTo>
                    <a:lnTo>
                      <a:pt x="425" y="62"/>
                    </a:lnTo>
                    <a:lnTo>
                      <a:pt x="429" y="66"/>
                    </a:lnTo>
                    <a:lnTo>
                      <a:pt x="433" y="68"/>
                    </a:lnTo>
                    <a:lnTo>
                      <a:pt x="437" y="69"/>
                    </a:lnTo>
                    <a:lnTo>
                      <a:pt x="441" y="72"/>
                    </a:lnTo>
                    <a:lnTo>
                      <a:pt x="445" y="74"/>
                    </a:lnTo>
                    <a:lnTo>
                      <a:pt x="449" y="76"/>
                    </a:lnTo>
                    <a:lnTo>
                      <a:pt x="453" y="80"/>
                    </a:lnTo>
                    <a:lnTo>
                      <a:pt x="457" y="81"/>
                    </a:lnTo>
                    <a:lnTo>
                      <a:pt x="461" y="83"/>
                    </a:lnTo>
                    <a:lnTo>
                      <a:pt x="465" y="88"/>
                    </a:lnTo>
                    <a:lnTo>
                      <a:pt x="469" y="89"/>
                    </a:lnTo>
                    <a:lnTo>
                      <a:pt x="473" y="93"/>
                    </a:lnTo>
                    <a:lnTo>
                      <a:pt x="477" y="95"/>
                    </a:lnTo>
                    <a:lnTo>
                      <a:pt x="480" y="98"/>
                    </a:lnTo>
                    <a:lnTo>
                      <a:pt x="484" y="100"/>
                    </a:lnTo>
                    <a:lnTo>
                      <a:pt x="488" y="103"/>
                    </a:lnTo>
                    <a:lnTo>
                      <a:pt x="492" y="106"/>
                    </a:lnTo>
                    <a:lnTo>
                      <a:pt x="496" y="109"/>
                    </a:lnTo>
                    <a:lnTo>
                      <a:pt x="500" y="113"/>
                    </a:lnTo>
                    <a:lnTo>
                      <a:pt x="504" y="115"/>
                    </a:lnTo>
                    <a:lnTo>
                      <a:pt x="508" y="119"/>
                    </a:lnTo>
                    <a:lnTo>
                      <a:pt x="512" y="122"/>
                    </a:lnTo>
                    <a:lnTo>
                      <a:pt x="516" y="126"/>
                    </a:lnTo>
                    <a:lnTo>
                      <a:pt x="520" y="127"/>
                    </a:lnTo>
                    <a:lnTo>
                      <a:pt x="524" y="132"/>
                    </a:lnTo>
                    <a:lnTo>
                      <a:pt x="528" y="134"/>
                    </a:lnTo>
                    <a:lnTo>
                      <a:pt x="532" y="136"/>
                    </a:lnTo>
                    <a:lnTo>
                      <a:pt x="536" y="143"/>
                    </a:lnTo>
                    <a:lnTo>
                      <a:pt x="540" y="144"/>
                    </a:lnTo>
                    <a:lnTo>
                      <a:pt x="544" y="148"/>
                    </a:lnTo>
                    <a:lnTo>
                      <a:pt x="547" y="152"/>
                    </a:lnTo>
                    <a:lnTo>
                      <a:pt x="551" y="156"/>
                    </a:lnTo>
                    <a:lnTo>
                      <a:pt x="555" y="159"/>
                    </a:lnTo>
                    <a:lnTo>
                      <a:pt x="559" y="164"/>
                    </a:lnTo>
                    <a:lnTo>
                      <a:pt x="563" y="166"/>
                    </a:lnTo>
                    <a:lnTo>
                      <a:pt x="567" y="171"/>
                    </a:lnTo>
                    <a:lnTo>
                      <a:pt x="571" y="175"/>
                    </a:lnTo>
                    <a:lnTo>
                      <a:pt x="575" y="178"/>
                    </a:lnTo>
                    <a:lnTo>
                      <a:pt x="579" y="181"/>
                    </a:lnTo>
                    <a:lnTo>
                      <a:pt x="583" y="186"/>
                    </a:lnTo>
                    <a:lnTo>
                      <a:pt x="587" y="190"/>
                    </a:lnTo>
                    <a:lnTo>
                      <a:pt x="591" y="194"/>
                    </a:lnTo>
                    <a:lnTo>
                      <a:pt x="595" y="198"/>
                    </a:lnTo>
                    <a:lnTo>
                      <a:pt x="599" y="202"/>
                    </a:lnTo>
                    <a:lnTo>
                      <a:pt x="603" y="207"/>
                    </a:lnTo>
                    <a:lnTo>
                      <a:pt x="607" y="213"/>
                    </a:lnTo>
                    <a:lnTo>
                      <a:pt x="611" y="215"/>
                    </a:lnTo>
                    <a:lnTo>
                      <a:pt x="615" y="222"/>
                    </a:lnTo>
                    <a:lnTo>
                      <a:pt x="618" y="224"/>
                    </a:lnTo>
                    <a:lnTo>
                      <a:pt x="622" y="230"/>
                    </a:lnTo>
                    <a:lnTo>
                      <a:pt x="626" y="233"/>
                    </a:lnTo>
                    <a:lnTo>
                      <a:pt x="630" y="239"/>
                    </a:lnTo>
                    <a:lnTo>
                      <a:pt x="634" y="244"/>
                    </a:lnTo>
                    <a:lnTo>
                      <a:pt x="638" y="248"/>
                    </a:lnTo>
                    <a:lnTo>
                      <a:pt x="642" y="254"/>
                    </a:lnTo>
                    <a:lnTo>
                      <a:pt x="646" y="258"/>
                    </a:lnTo>
                    <a:lnTo>
                      <a:pt x="650" y="263"/>
                    </a:lnTo>
                    <a:lnTo>
                      <a:pt x="654" y="267"/>
                    </a:lnTo>
                    <a:lnTo>
                      <a:pt x="658" y="272"/>
                    </a:lnTo>
                    <a:lnTo>
                      <a:pt x="662" y="276"/>
                    </a:lnTo>
                    <a:lnTo>
                      <a:pt x="666" y="283"/>
                    </a:lnTo>
                    <a:lnTo>
                      <a:pt x="670" y="288"/>
                    </a:lnTo>
                    <a:lnTo>
                      <a:pt x="674" y="291"/>
                    </a:lnTo>
                    <a:lnTo>
                      <a:pt x="678" y="298"/>
                    </a:lnTo>
                    <a:lnTo>
                      <a:pt x="682" y="303"/>
                    </a:lnTo>
                    <a:lnTo>
                      <a:pt x="685" y="308"/>
                    </a:lnTo>
                    <a:lnTo>
                      <a:pt x="689" y="313"/>
                    </a:lnTo>
                    <a:lnTo>
                      <a:pt x="693" y="319"/>
                    </a:lnTo>
                    <a:lnTo>
                      <a:pt x="697" y="324"/>
                    </a:lnTo>
                    <a:lnTo>
                      <a:pt x="701" y="329"/>
                    </a:lnTo>
                    <a:lnTo>
                      <a:pt x="705" y="335"/>
                    </a:lnTo>
                    <a:lnTo>
                      <a:pt x="709" y="340"/>
                    </a:lnTo>
                    <a:lnTo>
                      <a:pt x="713" y="346"/>
                    </a:lnTo>
                    <a:lnTo>
                      <a:pt x="717" y="352"/>
                    </a:lnTo>
                    <a:lnTo>
                      <a:pt x="721" y="358"/>
                    </a:lnTo>
                    <a:lnTo>
                      <a:pt x="725" y="362"/>
                    </a:lnTo>
                    <a:lnTo>
                      <a:pt x="729" y="369"/>
                    </a:lnTo>
                    <a:lnTo>
                      <a:pt x="733" y="375"/>
                    </a:lnTo>
                    <a:lnTo>
                      <a:pt x="737" y="381"/>
                    </a:lnTo>
                    <a:lnTo>
                      <a:pt x="741" y="387"/>
                    </a:lnTo>
                    <a:lnTo>
                      <a:pt x="745" y="393"/>
                    </a:lnTo>
                    <a:lnTo>
                      <a:pt x="749" y="399"/>
                    </a:lnTo>
                    <a:lnTo>
                      <a:pt x="753" y="403"/>
                    </a:lnTo>
                    <a:lnTo>
                      <a:pt x="756" y="410"/>
                    </a:lnTo>
                    <a:lnTo>
                      <a:pt x="760" y="416"/>
                    </a:lnTo>
                    <a:lnTo>
                      <a:pt x="764" y="422"/>
                    </a:lnTo>
                    <a:lnTo>
                      <a:pt x="768" y="427"/>
                    </a:lnTo>
                    <a:lnTo>
                      <a:pt x="772" y="433"/>
                    </a:lnTo>
                    <a:lnTo>
                      <a:pt x="776" y="441"/>
                    </a:lnTo>
                    <a:lnTo>
                      <a:pt x="780" y="447"/>
                    </a:lnTo>
                    <a:lnTo>
                      <a:pt x="784" y="452"/>
                    </a:lnTo>
                    <a:lnTo>
                      <a:pt x="788" y="457"/>
                    </a:lnTo>
                    <a:lnTo>
                      <a:pt x="792" y="464"/>
                    </a:lnTo>
                    <a:lnTo>
                      <a:pt x="796" y="471"/>
                    </a:lnTo>
                    <a:lnTo>
                      <a:pt x="800" y="476"/>
                    </a:lnTo>
                    <a:lnTo>
                      <a:pt x="804" y="484"/>
                    </a:lnTo>
                    <a:lnTo>
                      <a:pt x="808" y="489"/>
                    </a:lnTo>
                    <a:lnTo>
                      <a:pt x="812" y="497"/>
                    </a:lnTo>
                    <a:lnTo>
                      <a:pt x="816" y="502"/>
                    </a:lnTo>
                    <a:lnTo>
                      <a:pt x="820" y="508"/>
                    </a:lnTo>
                    <a:lnTo>
                      <a:pt x="823" y="516"/>
                    </a:lnTo>
                    <a:lnTo>
                      <a:pt x="827" y="521"/>
                    </a:lnTo>
                    <a:lnTo>
                      <a:pt x="831" y="527"/>
                    </a:lnTo>
                    <a:lnTo>
                      <a:pt x="835" y="536"/>
                    </a:lnTo>
                    <a:lnTo>
                      <a:pt x="839" y="541"/>
                    </a:lnTo>
                    <a:lnTo>
                      <a:pt x="843" y="549"/>
                    </a:lnTo>
                    <a:lnTo>
                      <a:pt x="847" y="555"/>
                    </a:lnTo>
                    <a:lnTo>
                      <a:pt x="851" y="561"/>
                    </a:lnTo>
                    <a:lnTo>
                      <a:pt x="855" y="565"/>
                    </a:lnTo>
                    <a:lnTo>
                      <a:pt x="859" y="574"/>
                    </a:lnTo>
                    <a:lnTo>
                      <a:pt x="863" y="580"/>
                    </a:lnTo>
                    <a:lnTo>
                      <a:pt x="867" y="587"/>
                    </a:lnTo>
                    <a:lnTo>
                      <a:pt x="871" y="594"/>
                    </a:lnTo>
                    <a:lnTo>
                      <a:pt x="875" y="600"/>
                    </a:lnTo>
                    <a:lnTo>
                      <a:pt x="879" y="606"/>
                    </a:lnTo>
                    <a:lnTo>
                      <a:pt x="883" y="613"/>
                    </a:lnTo>
                    <a:lnTo>
                      <a:pt x="887" y="619"/>
                    </a:lnTo>
                    <a:lnTo>
                      <a:pt x="890" y="626"/>
                    </a:lnTo>
                    <a:lnTo>
                      <a:pt x="894" y="633"/>
                    </a:lnTo>
                    <a:lnTo>
                      <a:pt x="898" y="640"/>
                    </a:lnTo>
                    <a:lnTo>
                      <a:pt x="902" y="647"/>
                    </a:lnTo>
                    <a:lnTo>
                      <a:pt x="906" y="654"/>
                    </a:lnTo>
                    <a:lnTo>
                      <a:pt x="910" y="660"/>
                    </a:lnTo>
                    <a:lnTo>
                      <a:pt x="914" y="666"/>
                    </a:lnTo>
                    <a:lnTo>
                      <a:pt x="918" y="674"/>
                    </a:lnTo>
                    <a:lnTo>
                      <a:pt x="922" y="681"/>
                    </a:lnTo>
                    <a:lnTo>
                      <a:pt x="926" y="688"/>
                    </a:lnTo>
                    <a:lnTo>
                      <a:pt x="930" y="694"/>
                    </a:lnTo>
                    <a:lnTo>
                      <a:pt x="934" y="701"/>
                    </a:lnTo>
                    <a:lnTo>
                      <a:pt x="938" y="709"/>
                    </a:lnTo>
                    <a:lnTo>
                      <a:pt x="942" y="713"/>
                    </a:lnTo>
                    <a:lnTo>
                      <a:pt x="946" y="722"/>
                    </a:lnTo>
                    <a:lnTo>
                      <a:pt x="950" y="728"/>
                    </a:lnTo>
                    <a:lnTo>
                      <a:pt x="954" y="735"/>
                    </a:lnTo>
                    <a:lnTo>
                      <a:pt x="958" y="742"/>
                    </a:lnTo>
                    <a:lnTo>
                      <a:pt x="961" y="748"/>
                    </a:lnTo>
                    <a:lnTo>
                      <a:pt x="965" y="756"/>
                    </a:lnTo>
                    <a:lnTo>
                      <a:pt x="969" y="761"/>
                    </a:lnTo>
                    <a:lnTo>
                      <a:pt x="973" y="768"/>
                    </a:lnTo>
                    <a:lnTo>
                      <a:pt x="977" y="776"/>
                    </a:lnTo>
                    <a:lnTo>
                      <a:pt x="981" y="782"/>
                    </a:lnTo>
                    <a:lnTo>
                      <a:pt x="985" y="788"/>
                    </a:lnTo>
                    <a:lnTo>
                      <a:pt x="989" y="796"/>
                    </a:lnTo>
                    <a:lnTo>
                      <a:pt x="993" y="802"/>
                    </a:lnTo>
                    <a:lnTo>
                      <a:pt x="997" y="811"/>
                    </a:lnTo>
                    <a:lnTo>
                      <a:pt x="1001" y="817"/>
                    </a:lnTo>
                    <a:lnTo>
                      <a:pt x="1005" y="823"/>
                    </a:lnTo>
                    <a:lnTo>
                      <a:pt x="1009" y="830"/>
                    </a:lnTo>
                    <a:lnTo>
                      <a:pt x="1013" y="837"/>
                    </a:lnTo>
                    <a:lnTo>
                      <a:pt x="1017" y="843"/>
                    </a:lnTo>
                    <a:lnTo>
                      <a:pt x="1021" y="849"/>
                    </a:lnTo>
                    <a:lnTo>
                      <a:pt x="1025" y="858"/>
                    </a:lnTo>
                    <a:lnTo>
                      <a:pt x="1028" y="863"/>
                    </a:lnTo>
                    <a:lnTo>
                      <a:pt x="1032" y="869"/>
                    </a:lnTo>
                    <a:lnTo>
                      <a:pt x="1036" y="877"/>
                    </a:lnTo>
                    <a:lnTo>
                      <a:pt x="1040" y="884"/>
                    </a:lnTo>
                    <a:lnTo>
                      <a:pt x="1044" y="889"/>
                    </a:lnTo>
                    <a:lnTo>
                      <a:pt x="1048" y="895"/>
                    </a:lnTo>
                    <a:lnTo>
                      <a:pt x="1052" y="903"/>
                    </a:lnTo>
                    <a:lnTo>
                      <a:pt x="1056" y="911"/>
                    </a:lnTo>
                    <a:lnTo>
                      <a:pt x="1060" y="915"/>
                    </a:lnTo>
                    <a:lnTo>
                      <a:pt x="1064" y="923"/>
                    </a:lnTo>
                    <a:lnTo>
                      <a:pt x="1068" y="929"/>
                    </a:lnTo>
                    <a:lnTo>
                      <a:pt x="1072" y="936"/>
                    </a:lnTo>
                    <a:lnTo>
                      <a:pt x="1076" y="943"/>
                    </a:lnTo>
                    <a:lnTo>
                      <a:pt x="1080" y="950"/>
                    </a:lnTo>
                    <a:lnTo>
                      <a:pt x="1084" y="955"/>
                    </a:lnTo>
                    <a:lnTo>
                      <a:pt x="1088" y="962"/>
                    </a:lnTo>
                    <a:lnTo>
                      <a:pt x="1092" y="969"/>
                    </a:lnTo>
                    <a:lnTo>
                      <a:pt x="1095" y="974"/>
                    </a:lnTo>
                    <a:lnTo>
                      <a:pt x="1099" y="981"/>
                    </a:lnTo>
                    <a:lnTo>
                      <a:pt x="1103" y="986"/>
                    </a:lnTo>
                    <a:lnTo>
                      <a:pt x="1107" y="994"/>
                    </a:lnTo>
                    <a:lnTo>
                      <a:pt x="1111" y="1000"/>
                    </a:lnTo>
                    <a:lnTo>
                      <a:pt x="1115" y="1006"/>
                    </a:lnTo>
                    <a:lnTo>
                      <a:pt x="1119" y="1013"/>
                    </a:lnTo>
                    <a:lnTo>
                      <a:pt x="1123" y="1019"/>
                    </a:lnTo>
                    <a:lnTo>
                      <a:pt x="1127" y="1025"/>
                    </a:lnTo>
                    <a:lnTo>
                      <a:pt x="1131" y="1031"/>
                    </a:lnTo>
                    <a:lnTo>
                      <a:pt x="1135" y="1036"/>
                    </a:lnTo>
                    <a:lnTo>
                      <a:pt x="1139" y="1043"/>
                    </a:lnTo>
                    <a:lnTo>
                      <a:pt x="1143" y="1049"/>
                    </a:lnTo>
                    <a:lnTo>
                      <a:pt x="1147" y="1056"/>
                    </a:lnTo>
                    <a:lnTo>
                      <a:pt x="1151" y="1061"/>
                    </a:lnTo>
                    <a:lnTo>
                      <a:pt x="1155" y="1066"/>
                    </a:lnTo>
                    <a:lnTo>
                      <a:pt x="1159" y="1073"/>
                    </a:lnTo>
                    <a:lnTo>
                      <a:pt x="1163" y="1079"/>
                    </a:lnTo>
                    <a:lnTo>
                      <a:pt x="1166" y="1084"/>
                    </a:lnTo>
                    <a:lnTo>
                      <a:pt x="1170" y="1091"/>
                    </a:lnTo>
                    <a:lnTo>
                      <a:pt x="1174" y="1096"/>
                    </a:lnTo>
                    <a:lnTo>
                      <a:pt x="1178" y="1102"/>
                    </a:lnTo>
                    <a:lnTo>
                      <a:pt x="1182" y="1108"/>
                    </a:lnTo>
                    <a:lnTo>
                      <a:pt x="1186" y="1114"/>
                    </a:lnTo>
                    <a:lnTo>
                      <a:pt x="1190" y="1118"/>
                    </a:lnTo>
                    <a:lnTo>
                      <a:pt x="1194" y="1125"/>
                    </a:lnTo>
                    <a:lnTo>
                      <a:pt x="1198" y="1130"/>
                    </a:lnTo>
                    <a:lnTo>
                      <a:pt x="1202" y="1135"/>
                    </a:lnTo>
                    <a:lnTo>
                      <a:pt x="1206" y="1140"/>
                    </a:lnTo>
                    <a:lnTo>
                      <a:pt x="1210" y="1148"/>
                    </a:lnTo>
                    <a:lnTo>
                      <a:pt x="1214" y="1151"/>
                    </a:lnTo>
                    <a:lnTo>
                      <a:pt x="1218" y="1157"/>
                    </a:lnTo>
                    <a:lnTo>
                      <a:pt x="1222" y="1163"/>
                    </a:lnTo>
                    <a:lnTo>
                      <a:pt x="1226" y="1169"/>
                    </a:lnTo>
                    <a:lnTo>
                      <a:pt x="1230" y="1174"/>
                    </a:lnTo>
                    <a:lnTo>
                      <a:pt x="1233" y="1178"/>
                    </a:lnTo>
                    <a:lnTo>
                      <a:pt x="1237" y="1183"/>
                    </a:lnTo>
                    <a:lnTo>
                      <a:pt x="1241" y="1188"/>
                    </a:lnTo>
                    <a:lnTo>
                      <a:pt x="1245" y="1195"/>
                    </a:lnTo>
                    <a:lnTo>
                      <a:pt x="1249" y="1199"/>
                    </a:lnTo>
                    <a:lnTo>
                      <a:pt x="1253" y="1203"/>
                    </a:lnTo>
                    <a:lnTo>
                      <a:pt x="1257" y="1210"/>
                    </a:lnTo>
                    <a:lnTo>
                      <a:pt x="1261" y="1215"/>
                    </a:lnTo>
                    <a:lnTo>
                      <a:pt x="1265" y="1220"/>
                    </a:lnTo>
                    <a:lnTo>
                      <a:pt x="1269" y="1223"/>
                    </a:lnTo>
                    <a:lnTo>
                      <a:pt x="1273" y="1228"/>
                    </a:lnTo>
                    <a:lnTo>
                      <a:pt x="1277" y="1235"/>
                    </a:lnTo>
                    <a:lnTo>
                      <a:pt x="1281" y="1240"/>
                    </a:lnTo>
                    <a:lnTo>
                      <a:pt x="1285" y="1244"/>
                    </a:lnTo>
                    <a:lnTo>
                      <a:pt x="1289" y="1248"/>
                    </a:lnTo>
                    <a:lnTo>
                      <a:pt x="1293" y="1253"/>
                    </a:lnTo>
                    <a:lnTo>
                      <a:pt x="1297" y="1258"/>
                    </a:lnTo>
                    <a:lnTo>
                      <a:pt x="1301" y="1261"/>
                    </a:lnTo>
                    <a:lnTo>
                      <a:pt x="1304" y="1267"/>
                    </a:lnTo>
                    <a:lnTo>
                      <a:pt x="1308" y="1271"/>
                    </a:lnTo>
                    <a:lnTo>
                      <a:pt x="1312" y="1274"/>
                    </a:lnTo>
                    <a:lnTo>
                      <a:pt x="1316" y="1278"/>
                    </a:lnTo>
                    <a:lnTo>
                      <a:pt x="1320" y="1283"/>
                    </a:lnTo>
                    <a:lnTo>
                      <a:pt x="1324" y="1286"/>
                    </a:lnTo>
                    <a:lnTo>
                      <a:pt x="1328" y="1293"/>
                    </a:lnTo>
                    <a:lnTo>
                      <a:pt x="1332" y="1296"/>
                    </a:lnTo>
                    <a:lnTo>
                      <a:pt x="1336" y="1300"/>
                    </a:lnTo>
                    <a:lnTo>
                      <a:pt x="1340" y="1304"/>
                    </a:lnTo>
                    <a:lnTo>
                      <a:pt x="1344" y="1307"/>
                    </a:lnTo>
                    <a:lnTo>
                      <a:pt x="1348" y="1311"/>
                    </a:lnTo>
                    <a:lnTo>
                      <a:pt x="1352" y="1315"/>
                    </a:lnTo>
                    <a:lnTo>
                      <a:pt x="1356" y="1319"/>
                    </a:lnTo>
                    <a:lnTo>
                      <a:pt x="1360" y="1323"/>
                    </a:lnTo>
                    <a:lnTo>
                      <a:pt x="1364" y="1327"/>
                    </a:lnTo>
                    <a:lnTo>
                      <a:pt x="1368" y="1330"/>
                    </a:lnTo>
                    <a:lnTo>
                      <a:pt x="1371" y="1334"/>
                    </a:lnTo>
                    <a:lnTo>
                      <a:pt x="1375" y="1338"/>
                    </a:lnTo>
                    <a:lnTo>
                      <a:pt x="1379" y="1340"/>
                    </a:lnTo>
                    <a:lnTo>
                      <a:pt x="1383" y="1345"/>
                    </a:lnTo>
                    <a:lnTo>
                      <a:pt x="1387" y="1348"/>
                    </a:lnTo>
                    <a:lnTo>
                      <a:pt x="1391" y="1352"/>
                    </a:lnTo>
                    <a:lnTo>
                      <a:pt x="1395" y="1353"/>
                    </a:lnTo>
                    <a:lnTo>
                      <a:pt x="1399" y="1359"/>
                    </a:lnTo>
                    <a:lnTo>
                      <a:pt x="1403" y="1358"/>
                    </a:lnTo>
                    <a:lnTo>
                      <a:pt x="1407" y="1363"/>
                    </a:lnTo>
                    <a:lnTo>
                      <a:pt x="1411" y="1367"/>
                    </a:lnTo>
                    <a:lnTo>
                      <a:pt x="1415" y="1371"/>
                    </a:lnTo>
                    <a:lnTo>
                      <a:pt x="1419" y="1373"/>
                    </a:lnTo>
                    <a:lnTo>
                      <a:pt x="1423" y="1376"/>
                    </a:lnTo>
                    <a:lnTo>
                      <a:pt x="1427" y="1379"/>
                    </a:lnTo>
                    <a:lnTo>
                      <a:pt x="1431" y="1383"/>
                    </a:lnTo>
                    <a:lnTo>
                      <a:pt x="1435" y="1384"/>
                    </a:lnTo>
                    <a:lnTo>
                      <a:pt x="1438" y="1388"/>
                    </a:lnTo>
                    <a:lnTo>
                      <a:pt x="1442" y="1390"/>
                    </a:lnTo>
                    <a:lnTo>
                      <a:pt x="1446" y="1393"/>
                    </a:lnTo>
                    <a:lnTo>
                      <a:pt x="1450" y="1395"/>
                    </a:lnTo>
                    <a:lnTo>
                      <a:pt x="1454" y="1397"/>
                    </a:lnTo>
                    <a:lnTo>
                      <a:pt x="1458" y="1401"/>
                    </a:lnTo>
                    <a:lnTo>
                      <a:pt x="1462" y="1402"/>
                    </a:lnTo>
                    <a:lnTo>
                      <a:pt x="1466" y="1405"/>
                    </a:lnTo>
                    <a:lnTo>
                      <a:pt x="1470" y="1406"/>
                    </a:lnTo>
                    <a:lnTo>
                      <a:pt x="1474" y="1409"/>
                    </a:lnTo>
                    <a:lnTo>
                      <a:pt x="1478" y="1410"/>
                    </a:lnTo>
                    <a:lnTo>
                      <a:pt x="1482" y="1414"/>
                    </a:lnTo>
                    <a:lnTo>
                      <a:pt x="1486" y="1415"/>
                    </a:lnTo>
                    <a:lnTo>
                      <a:pt x="1490" y="1417"/>
                    </a:lnTo>
                    <a:lnTo>
                      <a:pt x="1494" y="1419"/>
                    </a:lnTo>
                    <a:lnTo>
                      <a:pt x="1498" y="1421"/>
                    </a:lnTo>
                    <a:lnTo>
                      <a:pt x="1502" y="1423"/>
                    </a:lnTo>
                    <a:lnTo>
                      <a:pt x="1506" y="1424"/>
                    </a:lnTo>
                    <a:lnTo>
                      <a:pt x="1509" y="1426"/>
                    </a:lnTo>
                    <a:lnTo>
                      <a:pt x="1513" y="1428"/>
                    </a:lnTo>
                    <a:lnTo>
                      <a:pt x="1517" y="1431"/>
                    </a:lnTo>
                    <a:lnTo>
                      <a:pt x="1521" y="1431"/>
                    </a:lnTo>
                    <a:lnTo>
                      <a:pt x="1525" y="1432"/>
                    </a:lnTo>
                    <a:lnTo>
                      <a:pt x="1529" y="1434"/>
                    </a:lnTo>
                    <a:lnTo>
                      <a:pt x="1533" y="1436"/>
                    </a:lnTo>
                    <a:lnTo>
                      <a:pt x="1537" y="1438"/>
                    </a:lnTo>
                    <a:lnTo>
                      <a:pt x="1541" y="1440"/>
                    </a:lnTo>
                    <a:lnTo>
                      <a:pt x="1545" y="1440"/>
                    </a:lnTo>
                    <a:lnTo>
                      <a:pt x="1549" y="1441"/>
                    </a:lnTo>
                    <a:lnTo>
                      <a:pt x="1553" y="1443"/>
                    </a:lnTo>
                    <a:lnTo>
                      <a:pt x="1557" y="1443"/>
                    </a:lnTo>
                    <a:lnTo>
                      <a:pt x="1561" y="1445"/>
                    </a:lnTo>
                    <a:lnTo>
                      <a:pt x="1565" y="1447"/>
                    </a:lnTo>
                    <a:lnTo>
                      <a:pt x="1569" y="1448"/>
                    </a:lnTo>
                    <a:lnTo>
                      <a:pt x="1573" y="1447"/>
                    </a:lnTo>
                    <a:lnTo>
                      <a:pt x="1576" y="1447"/>
                    </a:lnTo>
                    <a:lnTo>
                      <a:pt x="1580" y="1448"/>
                    </a:lnTo>
                    <a:lnTo>
                      <a:pt x="1584" y="1449"/>
                    </a:lnTo>
                    <a:lnTo>
                      <a:pt x="1588" y="1450"/>
                    </a:lnTo>
                    <a:lnTo>
                      <a:pt x="1592" y="1451"/>
                    </a:lnTo>
                    <a:lnTo>
                      <a:pt x="1596" y="1452"/>
                    </a:lnTo>
                    <a:lnTo>
                      <a:pt x="1600" y="1453"/>
                    </a:lnTo>
                    <a:lnTo>
                      <a:pt x="1604" y="1452"/>
                    </a:lnTo>
                    <a:lnTo>
                      <a:pt x="1608" y="1453"/>
                    </a:lnTo>
                    <a:lnTo>
                      <a:pt x="1612" y="1454"/>
                    </a:lnTo>
                    <a:lnTo>
                      <a:pt x="1616" y="1454"/>
                    </a:lnTo>
                    <a:lnTo>
                      <a:pt x="1620" y="1454"/>
                    </a:lnTo>
                    <a:lnTo>
                      <a:pt x="1624" y="1454"/>
                    </a:lnTo>
                    <a:lnTo>
                      <a:pt x="1628" y="1454"/>
                    </a:lnTo>
                    <a:lnTo>
                      <a:pt x="1632" y="1453"/>
                    </a:lnTo>
                    <a:lnTo>
                      <a:pt x="1636" y="1455"/>
                    </a:lnTo>
                    <a:lnTo>
                      <a:pt x="1640" y="1455"/>
                    </a:lnTo>
                    <a:lnTo>
                      <a:pt x="1643" y="1455"/>
                    </a:lnTo>
                    <a:lnTo>
                      <a:pt x="1647" y="1454"/>
                    </a:lnTo>
                    <a:lnTo>
                      <a:pt x="1651" y="1454"/>
                    </a:lnTo>
                    <a:lnTo>
                      <a:pt x="1655" y="1453"/>
                    </a:lnTo>
                    <a:lnTo>
                      <a:pt x="1659" y="1454"/>
                    </a:lnTo>
                    <a:lnTo>
                      <a:pt x="1663" y="1453"/>
                    </a:lnTo>
                    <a:lnTo>
                      <a:pt x="1667" y="1452"/>
                    </a:lnTo>
                    <a:lnTo>
                      <a:pt x="1671" y="1453"/>
                    </a:lnTo>
                    <a:lnTo>
                      <a:pt x="1675" y="1452"/>
                    </a:lnTo>
                    <a:lnTo>
                      <a:pt x="1679" y="1452"/>
                    </a:lnTo>
                    <a:lnTo>
                      <a:pt x="1683" y="1451"/>
                    </a:lnTo>
                    <a:lnTo>
                      <a:pt x="1687" y="1449"/>
                    </a:lnTo>
                    <a:lnTo>
                      <a:pt x="1691" y="1450"/>
                    </a:lnTo>
                    <a:lnTo>
                      <a:pt x="1695" y="1449"/>
                    </a:lnTo>
                    <a:lnTo>
                      <a:pt x="1699" y="1447"/>
                    </a:lnTo>
                    <a:lnTo>
                      <a:pt x="1703" y="1447"/>
                    </a:lnTo>
                    <a:lnTo>
                      <a:pt x="1707" y="1447"/>
                    </a:lnTo>
                    <a:lnTo>
                      <a:pt x="1711" y="1446"/>
                    </a:lnTo>
                    <a:lnTo>
                      <a:pt x="1714" y="1444"/>
                    </a:lnTo>
                    <a:lnTo>
                      <a:pt x="1718" y="1443"/>
                    </a:lnTo>
                    <a:lnTo>
                      <a:pt x="1722" y="1444"/>
                    </a:lnTo>
                    <a:lnTo>
                      <a:pt x="1726" y="1442"/>
                    </a:lnTo>
                    <a:lnTo>
                      <a:pt x="1730" y="1441"/>
                    </a:lnTo>
                    <a:lnTo>
                      <a:pt x="1734" y="1439"/>
                    </a:lnTo>
                    <a:lnTo>
                      <a:pt x="1738" y="1439"/>
                    </a:lnTo>
                    <a:lnTo>
                      <a:pt x="1742" y="1437"/>
                    </a:lnTo>
                    <a:lnTo>
                      <a:pt x="1746" y="1435"/>
                    </a:lnTo>
                    <a:lnTo>
                      <a:pt x="1750" y="1432"/>
                    </a:lnTo>
                    <a:lnTo>
                      <a:pt x="1754" y="1433"/>
                    </a:lnTo>
                    <a:lnTo>
                      <a:pt x="1758" y="1431"/>
                    </a:lnTo>
                    <a:lnTo>
                      <a:pt x="1762" y="1429"/>
                    </a:lnTo>
                    <a:lnTo>
                      <a:pt x="1766" y="1428"/>
                    </a:lnTo>
                    <a:lnTo>
                      <a:pt x="1770" y="1426"/>
                    </a:lnTo>
                    <a:lnTo>
                      <a:pt x="1774" y="1425"/>
                    </a:lnTo>
                    <a:lnTo>
                      <a:pt x="1778" y="1423"/>
                    </a:lnTo>
                    <a:lnTo>
                      <a:pt x="1781" y="1421"/>
                    </a:lnTo>
                    <a:lnTo>
                      <a:pt x="1785" y="1418"/>
                    </a:lnTo>
                    <a:lnTo>
                      <a:pt x="1789" y="1418"/>
                    </a:lnTo>
                    <a:lnTo>
                      <a:pt x="1793" y="1416"/>
                    </a:lnTo>
                    <a:lnTo>
                      <a:pt x="1797" y="1414"/>
                    </a:lnTo>
                    <a:lnTo>
                      <a:pt x="1801" y="1411"/>
                    </a:lnTo>
                    <a:lnTo>
                      <a:pt x="1805" y="1410"/>
                    </a:lnTo>
                    <a:lnTo>
                      <a:pt x="1809" y="1409"/>
                    </a:lnTo>
                    <a:lnTo>
                      <a:pt x="1813" y="1407"/>
                    </a:lnTo>
                    <a:lnTo>
                      <a:pt x="1817" y="1404"/>
                    </a:lnTo>
                    <a:lnTo>
                      <a:pt x="1821" y="1402"/>
                    </a:lnTo>
                    <a:lnTo>
                      <a:pt x="1825" y="1401"/>
                    </a:lnTo>
                    <a:lnTo>
                      <a:pt x="1829" y="1397"/>
                    </a:lnTo>
                    <a:lnTo>
                      <a:pt x="1833" y="1396"/>
                    </a:lnTo>
                    <a:lnTo>
                      <a:pt x="1837" y="1394"/>
                    </a:lnTo>
                    <a:lnTo>
                      <a:pt x="1841" y="1392"/>
                    </a:lnTo>
                    <a:lnTo>
                      <a:pt x="1845" y="1388"/>
                    </a:lnTo>
                    <a:lnTo>
                      <a:pt x="1848" y="1388"/>
                    </a:lnTo>
                    <a:lnTo>
                      <a:pt x="1852" y="1385"/>
                    </a:lnTo>
                    <a:lnTo>
                      <a:pt x="1856" y="1382"/>
                    </a:lnTo>
                    <a:lnTo>
                      <a:pt x="1860" y="1379"/>
                    </a:lnTo>
                    <a:lnTo>
                      <a:pt x="1864" y="1376"/>
                    </a:lnTo>
                    <a:lnTo>
                      <a:pt x="1868" y="1374"/>
                    </a:lnTo>
                    <a:lnTo>
                      <a:pt x="1872" y="1372"/>
                    </a:lnTo>
                    <a:lnTo>
                      <a:pt x="1876" y="1370"/>
                    </a:lnTo>
                    <a:lnTo>
                      <a:pt x="1880" y="1365"/>
                    </a:lnTo>
                    <a:lnTo>
                      <a:pt x="1884" y="1364"/>
                    </a:lnTo>
                    <a:lnTo>
                      <a:pt x="1888" y="1360"/>
                    </a:lnTo>
                    <a:lnTo>
                      <a:pt x="1892" y="1357"/>
                    </a:lnTo>
                    <a:lnTo>
                      <a:pt x="1896" y="1354"/>
                    </a:lnTo>
                    <a:lnTo>
                      <a:pt x="1900" y="1351"/>
                    </a:lnTo>
                    <a:lnTo>
                      <a:pt x="1904" y="1348"/>
                    </a:lnTo>
                    <a:lnTo>
                      <a:pt x="1908" y="1346"/>
                    </a:lnTo>
                    <a:lnTo>
                      <a:pt x="1912" y="1343"/>
                    </a:lnTo>
                    <a:lnTo>
                      <a:pt x="1916" y="1342"/>
                    </a:lnTo>
                    <a:lnTo>
                      <a:pt x="1919" y="1337"/>
                    </a:lnTo>
                    <a:lnTo>
                      <a:pt x="1923" y="1336"/>
                    </a:lnTo>
                    <a:lnTo>
                      <a:pt x="1927" y="1331"/>
                    </a:lnTo>
                    <a:lnTo>
                      <a:pt x="1931" y="1328"/>
                    </a:lnTo>
                    <a:lnTo>
                      <a:pt x="1935" y="1325"/>
                    </a:lnTo>
                    <a:lnTo>
                      <a:pt x="1939" y="1321"/>
                    </a:lnTo>
                    <a:lnTo>
                      <a:pt x="1943" y="1318"/>
                    </a:lnTo>
                    <a:lnTo>
                      <a:pt x="1947" y="1316"/>
                    </a:lnTo>
                    <a:lnTo>
                      <a:pt x="1951" y="1313"/>
                    </a:lnTo>
                    <a:lnTo>
                      <a:pt x="1955" y="1309"/>
                    </a:lnTo>
                    <a:lnTo>
                      <a:pt x="1959" y="1307"/>
                    </a:lnTo>
                    <a:lnTo>
                      <a:pt x="1963" y="1304"/>
                    </a:lnTo>
                    <a:lnTo>
                      <a:pt x="1967" y="1298"/>
                    </a:lnTo>
                    <a:lnTo>
                      <a:pt x="1971" y="1295"/>
                    </a:lnTo>
                    <a:lnTo>
                      <a:pt x="1975" y="1293"/>
                    </a:lnTo>
                    <a:lnTo>
                      <a:pt x="1979" y="1288"/>
                    </a:lnTo>
                    <a:lnTo>
                      <a:pt x="1983" y="1285"/>
                    </a:lnTo>
                    <a:lnTo>
                      <a:pt x="1986" y="1282"/>
                    </a:lnTo>
                    <a:lnTo>
                      <a:pt x="1990" y="1279"/>
                    </a:lnTo>
                    <a:lnTo>
                      <a:pt x="1994" y="1276"/>
                    </a:lnTo>
                    <a:lnTo>
                      <a:pt x="1998" y="1272"/>
                    </a:lnTo>
                    <a:lnTo>
                      <a:pt x="2002" y="1268"/>
                    </a:lnTo>
                    <a:lnTo>
                      <a:pt x="2006" y="1263"/>
                    </a:lnTo>
                    <a:lnTo>
                      <a:pt x="2010" y="1260"/>
                    </a:lnTo>
                    <a:lnTo>
                      <a:pt x="2014" y="1257"/>
                    </a:lnTo>
                    <a:lnTo>
                      <a:pt x="2018" y="1253"/>
                    </a:lnTo>
                    <a:lnTo>
                      <a:pt x="2022" y="1249"/>
                    </a:lnTo>
                    <a:lnTo>
                      <a:pt x="2026" y="1245"/>
                    </a:lnTo>
                    <a:lnTo>
                      <a:pt x="2030" y="1241"/>
                    </a:lnTo>
                    <a:lnTo>
                      <a:pt x="2034" y="1238"/>
                    </a:lnTo>
                    <a:lnTo>
                      <a:pt x="2038" y="1234"/>
                    </a:lnTo>
                    <a:lnTo>
                      <a:pt x="2042" y="1229"/>
                    </a:lnTo>
                    <a:lnTo>
                      <a:pt x="2046" y="1227"/>
                    </a:lnTo>
                    <a:lnTo>
                      <a:pt x="2050" y="1222"/>
                    </a:lnTo>
                    <a:lnTo>
                      <a:pt x="2054" y="1219"/>
                    </a:lnTo>
                    <a:lnTo>
                      <a:pt x="2057" y="1214"/>
                    </a:lnTo>
                    <a:lnTo>
                      <a:pt x="2061" y="1212"/>
                    </a:lnTo>
                    <a:lnTo>
                      <a:pt x="2065" y="1208"/>
                    </a:lnTo>
                    <a:lnTo>
                      <a:pt x="2069" y="1203"/>
                    </a:lnTo>
                    <a:lnTo>
                      <a:pt x="2073" y="1199"/>
                    </a:lnTo>
                    <a:lnTo>
                      <a:pt x="2077" y="1195"/>
                    </a:lnTo>
                    <a:lnTo>
                      <a:pt x="2081" y="1191"/>
                    </a:lnTo>
                    <a:lnTo>
                      <a:pt x="2085" y="1186"/>
                    </a:lnTo>
                    <a:lnTo>
                      <a:pt x="2089" y="1183"/>
                    </a:lnTo>
                    <a:lnTo>
                      <a:pt x="2093" y="1178"/>
                    </a:lnTo>
                    <a:lnTo>
                      <a:pt x="2097" y="1175"/>
                    </a:lnTo>
                    <a:lnTo>
                      <a:pt x="2101" y="1171"/>
                    </a:lnTo>
                    <a:lnTo>
                      <a:pt x="2105" y="1166"/>
                    </a:lnTo>
                    <a:lnTo>
                      <a:pt x="2109" y="1163"/>
                    </a:lnTo>
                    <a:lnTo>
                      <a:pt x="2113" y="1158"/>
                    </a:lnTo>
                    <a:lnTo>
                      <a:pt x="2117" y="1154"/>
                    </a:lnTo>
                    <a:lnTo>
                      <a:pt x="2121" y="1150"/>
                    </a:lnTo>
                    <a:lnTo>
                      <a:pt x="2124" y="1146"/>
                    </a:lnTo>
                    <a:lnTo>
                      <a:pt x="2128" y="1143"/>
                    </a:lnTo>
                    <a:lnTo>
                      <a:pt x="2132" y="1138"/>
                    </a:lnTo>
                    <a:lnTo>
                      <a:pt x="2136" y="1134"/>
                    </a:lnTo>
                    <a:lnTo>
                      <a:pt x="2140" y="1129"/>
                    </a:lnTo>
                    <a:lnTo>
                      <a:pt x="2144" y="1125"/>
                    </a:lnTo>
                    <a:lnTo>
                      <a:pt x="2148" y="1119"/>
                    </a:lnTo>
                    <a:lnTo>
                      <a:pt x="2152" y="1117"/>
                    </a:lnTo>
                    <a:lnTo>
                      <a:pt x="2156" y="1112"/>
                    </a:lnTo>
                    <a:lnTo>
                      <a:pt x="2160" y="1107"/>
                    </a:lnTo>
                    <a:lnTo>
                      <a:pt x="2164" y="1104"/>
                    </a:lnTo>
                    <a:lnTo>
                      <a:pt x="2168" y="1099"/>
                    </a:lnTo>
                    <a:lnTo>
                      <a:pt x="2172" y="1095"/>
                    </a:lnTo>
                    <a:lnTo>
                      <a:pt x="2176" y="1091"/>
                    </a:lnTo>
                    <a:lnTo>
                      <a:pt x="2180" y="1085"/>
                    </a:lnTo>
                    <a:lnTo>
                      <a:pt x="2184" y="1081"/>
                    </a:lnTo>
                    <a:lnTo>
                      <a:pt x="2188" y="1077"/>
                    </a:lnTo>
                    <a:lnTo>
                      <a:pt x="2191" y="1073"/>
                    </a:lnTo>
                    <a:lnTo>
                      <a:pt x="2195" y="1069"/>
                    </a:lnTo>
                    <a:lnTo>
                      <a:pt x="2199" y="1063"/>
                    </a:lnTo>
                    <a:lnTo>
                      <a:pt x="2203" y="1060"/>
                    </a:lnTo>
                    <a:lnTo>
                      <a:pt x="2207" y="1055"/>
                    </a:lnTo>
                    <a:lnTo>
                      <a:pt x="2211" y="1051"/>
                    </a:lnTo>
                    <a:lnTo>
                      <a:pt x="2215" y="1047"/>
                    </a:lnTo>
                    <a:lnTo>
                      <a:pt x="2219" y="1042"/>
                    </a:lnTo>
                    <a:lnTo>
                      <a:pt x="2223" y="1039"/>
                    </a:lnTo>
                    <a:lnTo>
                      <a:pt x="2227" y="1034"/>
                    </a:lnTo>
                    <a:lnTo>
                      <a:pt x="2231" y="1029"/>
                    </a:lnTo>
                    <a:lnTo>
                      <a:pt x="2235" y="1025"/>
                    </a:lnTo>
                    <a:lnTo>
                      <a:pt x="2239" y="1018"/>
                    </a:lnTo>
                    <a:lnTo>
                      <a:pt x="2243" y="1016"/>
                    </a:lnTo>
                    <a:lnTo>
                      <a:pt x="2247" y="1009"/>
                    </a:lnTo>
                    <a:lnTo>
                      <a:pt x="2251" y="1005"/>
                    </a:lnTo>
                    <a:lnTo>
                      <a:pt x="2255" y="1001"/>
                    </a:lnTo>
                    <a:lnTo>
                      <a:pt x="2259" y="997"/>
                    </a:lnTo>
                    <a:lnTo>
                      <a:pt x="2262" y="993"/>
                    </a:lnTo>
                    <a:lnTo>
                      <a:pt x="2266" y="986"/>
                    </a:lnTo>
                    <a:lnTo>
                      <a:pt x="2270" y="984"/>
                    </a:lnTo>
                    <a:lnTo>
                      <a:pt x="2274" y="980"/>
                    </a:lnTo>
                    <a:lnTo>
                      <a:pt x="2278" y="975"/>
                    </a:lnTo>
                    <a:lnTo>
                      <a:pt x="2282" y="970"/>
                    </a:lnTo>
                    <a:lnTo>
                      <a:pt x="2286" y="965"/>
                    </a:lnTo>
                    <a:lnTo>
                      <a:pt x="2290" y="962"/>
                    </a:lnTo>
                    <a:lnTo>
                      <a:pt x="2294" y="956"/>
                    </a:lnTo>
                    <a:lnTo>
                      <a:pt x="2298" y="952"/>
                    </a:lnTo>
                    <a:lnTo>
                      <a:pt x="2302" y="948"/>
                    </a:lnTo>
                    <a:lnTo>
                      <a:pt x="2306" y="942"/>
                    </a:lnTo>
                    <a:lnTo>
                      <a:pt x="2310" y="939"/>
                    </a:lnTo>
                    <a:lnTo>
                      <a:pt x="2314" y="935"/>
                    </a:lnTo>
                    <a:lnTo>
                      <a:pt x="2318" y="928"/>
                    </a:lnTo>
                    <a:lnTo>
                      <a:pt x="2322" y="925"/>
                    </a:lnTo>
                    <a:lnTo>
                      <a:pt x="2326" y="921"/>
                    </a:lnTo>
                    <a:lnTo>
                      <a:pt x="2329" y="914"/>
                    </a:lnTo>
                    <a:lnTo>
                      <a:pt x="2333" y="911"/>
                    </a:lnTo>
                    <a:lnTo>
                      <a:pt x="2337" y="906"/>
                    </a:lnTo>
                    <a:lnTo>
                      <a:pt x="2341" y="901"/>
                    </a:lnTo>
                    <a:lnTo>
                      <a:pt x="2345" y="896"/>
                    </a:lnTo>
                    <a:lnTo>
                      <a:pt x="2349" y="892"/>
                    </a:lnTo>
                    <a:lnTo>
                      <a:pt x="2353" y="887"/>
                    </a:lnTo>
                    <a:lnTo>
                      <a:pt x="2357" y="884"/>
                    </a:lnTo>
                    <a:lnTo>
                      <a:pt x="2361" y="880"/>
                    </a:lnTo>
                    <a:lnTo>
                      <a:pt x="2365" y="874"/>
                    </a:lnTo>
                    <a:lnTo>
                      <a:pt x="2369" y="871"/>
                    </a:lnTo>
                    <a:lnTo>
                      <a:pt x="2373" y="864"/>
                    </a:lnTo>
                    <a:lnTo>
                      <a:pt x="2377" y="861"/>
                    </a:lnTo>
                    <a:lnTo>
                      <a:pt x="2381" y="855"/>
                    </a:lnTo>
                    <a:lnTo>
                      <a:pt x="2385" y="851"/>
                    </a:lnTo>
                    <a:lnTo>
                      <a:pt x="2389" y="847"/>
                    </a:lnTo>
                    <a:lnTo>
                      <a:pt x="2393" y="841"/>
                    </a:lnTo>
                    <a:lnTo>
                      <a:pt x="2396" y="838"/>
                    </a:lnTo>
                    <a:lnTo>
                      <a:pt x="2400" y="833"/>
                    </a:lnTo>
                    <a:lnTo>
                      <a:pt x="2404" y="830"/>
                    </a:lnTo>
                    <a:lnTo>
                      <a:pt x="2408" y="825"/>
                    </a:lnTo>
                    <a:lnTo>
                      <a:pt x="2412" y="819"/>
                    </a:lnTo>
                    <a:lnTo>
                      <a:pt x="2416" y="816"/>
                    </a:lnTo>
                    <a:lnTo>
                      <a:pt x="2420" y="812"/>
                    </a:lnTo>
                    <a:lnTo>
                      <a:pt x="2424" y="807"/>
                    </a:lnTo>
                    <a:lnTo>
                      <a:pt x="2428" y="802"/>
                    </a:lnTo>
                    <a:lnTo>
                      <a:pt x="2432" y="797"/>
                    </a:lnTo>
                    <a:lnTo>
                      <a:pt x="2436" y="794"/>
                    </a:lnTo>
                    <a:lnTo>
                      <a:pt x="2440" y="788"/>
                    </a:lnTo>
                    <a:lnTo>
                      <a:pt x="2444" y="785"/>
                    </a:lnTo>
                    <a:lnTo>
                      <a:pt x="2448" y="780"/>
                    </a:lnTo>
                    <a:lnTo>
                      <a:pt x="2452" y="775"/>
                    </a:lnTo>
                    <a:lnTo>
                      <a:pt x="2456" y="773"/>
                    </a:lnTo>
                    <a:lnTo>
                      <a:pt x="2460" y="766"/>
                    </a:lnTo>
                    <a:lnTo>
                      <a:pt x="2464" y="762"/>
                    </a:lnTo>
                    <a:lnTo>
                      <a:pt x="2467" y="758"/>
                    </a:lnTo>
                    <a:lnTo>
                      <a:pt x="2471" y="752"/>
                    </a:lnTo>
                    <a:lnTo>
                      <a:pt x="2475" y="748"/>
                    </a:lnTo>
                    <a:lnTo>
                      <a:pt x="2479" y="744"/>
                    </a:lnTo>
                    <a:lnTo>
                      <a:pt x="2483" y="742"/>
                    </a:lnTo>
                    <a:lnTo>
                      <a:pt x="2487" y="736"/>
                    </a:lnTo>
                    <a:lnTo>
                      <a:pt x="2491" y="732"/>
                    </a:lnTo>
                    <a:lnTo>
                      <a:pt x="2495" y="727"/>
                    </a:lnTo>
                    <a:lnTo>
                      <a:pt x="2499" y="724"/>
                    </a:lnTo>
                    <a:lnTo>
                      <a:pt x="2503" y="719"/>
                    </a:lnTo>
                    <a:lnTo>
                      <a:pt x="2507" y="715"/>
                    </a:lnTo>
                    <a:lnTo>
                      <a:pt x="2511" y="710"/>
                    </a:lnTo>
                    <a:lnTo>
                      <a:pt x="2515" y="706"/>
                    </a:lnTo>
                    <a:lnTo>
                      <a:pt x="2519" y="701"/>
                    </a:lnTo>
                    <a:lnTo>
                      <a:pt x="2523" y="697"/>
                    </a:lnTo>
                    <a:lnTo>
                      <a:pt x="2527" y="692"/>
                    </a:lnTo>
                    <a:lnTo>
                      <a:pt x="2531" y="688"/>
                    </a:lnTo>
                    <a:lnTo>
                      <a:pt x="2534" y="684"/>
                    </a:lnTo>
                    <a:lnTo>
                      <a:pt x="2538" y="680"/>
                    </a:lnTo>
                    <a:lnTo>
                      <a:pt x="2542" y="675"/>
                    </a:lnTo>
                    <a:lnTo>
                      <a:pt x="2546" y="671"/>
                    </a:lnTo>
                    <a:lnTo>
                      <a:pt x="2550" y="667"/>
                    </a:lnTo>
                    <a:lnTo>
                      <a:pt x="2554" y="663"/>
                    </a:lnTo>
                    <a:lnTo>
                      <a:pt x="2558" y="660"/>
                    </a:lnTo>
                    <a:lnTo>
                      <a:pt x="2562" y="654"/>
                    </a:lnTo>
                    <a:lnTo>
                      <a:pt x="2566" y="649"/>
                    </a:lnTo>
                    <a:lnTo>
                      <a:pt x="2570" y="647"/>
                    </a:lnTo>
                    <a:lnTo>
                      <a:pt x="2574" y="642"/>
                    </a:lnTo>
                    <a:lnTo>
                      <a:pt x="2578" y="638"/>
                    </a:lnTo>
                    <a:lnTo>
                      <a:pt x="2582" y="634"/>
                    </a:lnTo>
                    <a:lnTo>
                      <a:pt x="2586" y="630"/>
                    </a:lnTo>
                    <a:lnTo>
                      <a:pt x="2590" y="625"/>
                    </a:lnTo>
                    <a:lnTo>
                      <a:pt x="2594" y="622"/>
                    </a:lnTo>
                    <a:lnTo>
                      <a:pt x="2598" y="617"/>
                    </a:lnTo>
                    <a:lnTo>
                      <a:pt x="2602" y="613"/>
                    </a:lnTo>
                    <a:lnTo>
                      <a:pt x="2605" y="609"/>
                    </a:lnTo>
                    <a:lnTo>
                      <a:pt x="2609" y="605"/>
                    </a:lnTo>
                    <a:lnTo>
                      <a:pt x="2613" y="601"/>
                    </a:lnTo>
                    <a:lnTo>
                      <a:pt x="2617" y="598"/>
                    </a:lnTo>
                    <a:lnTo>
                      <a:pt x="2621" y="594"/>
                    </a:lnTo>
                    <a:lnTo>
                      <a:pt x="2625" y="590"/>
                    </a:lnTo>
                    <a:lnTo>
                      <a:pt x="2629" y="586"/>
                    </a:lnTo>
                    <a:lnTo>
                      <a:pt x="2633" y="581"/>
                    </a:lnTo>
                    <a:lnTo>
                      <a:pt x="2637" y="578"/>
                    </a:lnTo>
                    <a:lnTo>
                      <a:pt x="2641" y="573"/>
                    </a:lnTo>
                    <a:lnTo>
                      <a:pt x="2645" y="571"/>
                    </a:lnTo>
                    <a:lnTo>
                      <a:pt x="2649" y="565"/>
                    </a:lnTo>
                    <a:lnTo>
                      <a:pt x="2653" y="562"/>
                    </a:lnTo>
                    <a:lnTo>
                      <a:pt x="2657" y="556"/>
                    </a:lnTo>
                    <a:lnTo>
                      <a:pt x="2661" y="555"/>
                    </a:lnTo>
                    <a:lnTo>
                      <a:pt x="2665" y="551"/>
                    </a:lnTo>
                    <a:lnTo>
                      <a:pt x="2669" y="547"/>
                    </a:lnTo>
                    <a:lnTo>
                      <a:pt x="2672" y="544"/>
                    </a:lnTo>
                    <a:lnTo>
                      <a:pt x="2676" y="538"/>
                    </a:lnTo>
                    <a:lnTo>
                      <a:pt x="2680" y="535"/>
                    </a:lnTo>
                    <a:lnTo>
                      <a:pt x="2684" y="529"/>
                    </a:lnTo>
                    <a:lnTo>
                      <a:pt x="2688" y="527"/>
                    </a:lnTo>
                    <a:lnTo>
                      <a:pt x="2692" y="523"/>
                    </a:lnTo>
                    <a:lnTo>
                      <a:pt x="2696" y="521"/>
                    </a:lnTo>
                    <a:lnTo>
                      <a:pt x="2700" y="517"/>
                    </a:lnTo>
                    <a:lnTo>
                      <a:pt x="2704" y="513"/>
                    </a:lnTo>
                    <a:lnTo>
                      <a:pt x="2708" y="510"/>
                    </a:lnTo>
                    <a:lnTo>
                      <a:pt x="2712" y="505"/>
                    </a:lnTo>
                    <a:lnTo>
                      <a:pt x="2716" y="501"/>
                    </a:lnTo>
                    <a:lnTo>
                      <a:pt x="2720" y="498"/>
                    </a:lnTo>
                    <a:lnTo>
                      <a:pt x="2724" y="495"/>
                    </a:lnTo>
                    <a:lnTo>
                      <a:pt x="2728" y="491"/>
                    </a:lnTo>
                    <a:lnTo>
                      <a:pt x="2732" y="487"/>
                    </a:lnTo>
                    <a:lnTo>
                      <a:pt x="2736" y="483"/>
                    </a:lnTo>
                    <a:lnTo>
                      <a:pt x="2739" y="479"/>
                    </a:lnTo>
                    <a:lnTo>
                      <a:pt x="2743" y="476"/>
                    </a:lnTo>
                    <a:lnTo>
                      <a:pt x="2747" y="472"/>
                    </a:lnTo>
                    <a:lnTo>
                      <a:pt x="2751" y="469"/>
                    </a:lnTo>
                    <a:lnTo>
                      <a:pt x="2755" y="466"/>
                    </a:lnTo>
                    <a:lnTo>
                      <a:pt x="2759" y="462"/>
                    </a:lnTo>
                    <a:lnTo>
                      <a:pt x="2763" y="460"/>
                    </a:lnTo>
                    <a:lnTo>
                      <a:pt x="2767" y="456"/>
                    </a:lnTo>
                    <a:lnTo>
                      <a:pt x="2771" y="452"/>
                    </a:lnTo>
                    <a:lnTo>
                      <a:pt x="2775" y="449"/>
                    </a:lnTo>
                    <a:lnTo>
                      <a:pt x="2779" y="444"/>
                    </a:lnTo>
                    <a:lnTo>
                      <a:pt x="2783" y="442"/>
                    </a:lnTo>
                    <a:lnTo>
                      <a:pt x="2787" y="438"/>
                    </a:lnTo>
                    <a:lnTo>
                      <a:pt x="2791" y="435"/>
                    </a:lnTo>
                    <a:lnTo>
                      <a:pt x="2795" y="431"/>
                    </a:lnTo>
                    <a:lnTo>
                      <a:pt x="2799" y="428"/>
                    </a:lnTo>
                    <a:lnTo>
                      <a:pt x="2803" y="425"/>
                    </a:lnTo>
                    <a:lnTo>
                      <a:pt x="2807" y="419"/>
                    </a:lnTo>
                    <a:lnTo>
                      <a:pt x="2810" y="417"/>
                    </a:lnTo>
                    <a:lnTo>
                      <a:pt x="2814" y="413"/>
                    </a:lnTo>
                    <a:lnTo>
                      <a:pt x="2818" y="410"/>
                    </a:lnTo>
                    <a:lnTo>
                      <a:pt x="2822" y="408"/>
                    </a:lnTo>
                    <a:lnTo>
                      <a:pt x="2826" y="404"/>
                    </a:lnTo>
                    <a:lnTo>
                      <a:pt x="2830" y="400"/>
                    </a:lnTo>
                    <a:lnTo>
                      <a:pt x="2834" y="398"/>
                    </a:lnTo>
                    <a:lnTo>
                      <a:pt x="2838" y="395"/>
                    </a:lnTo>
                    <a:lnTo>
                      <a:pt x="2842" y="391"/>
                    </a:lnTo>
                    <a:lnTo>
                      <a:pt x="2846" y="388"/>
                    </a:lnTo>
                    <a:lnTo>
                      <a:pt x="2850" y="386"/>
                    </a:lnTo>
                    <a:lnTo>
                      <a:pt x="2854" y="383"/>
                    </a:lnTo>
                    <a:lnTo>
                      <a:pt x="2858" y="380"/>
                    </a:lnTo>
                    <a:lnTo>
                      <a:pt x="2862" y="376"/>
                    </a:lnTo>
                    <a:lnTo>
                      <a:pt x="2866" y="372"/>
                    </a:lnTo>
                    <a:lnTo>
                      <a:pt x="2870" y="371"/>
                    </a:lnTo>
                    <a:lnTo>
                      <a:pt x="2874" y="367"/>
                    </a:lnTo>
                    <a:lnTo>
                      <a:pt x="2877" y="364"/>
                    </a:lnTo>
                    <a:lnTo>
                      <a:pt x="2881" y="360"/>
                    </a:lnTo>
                    <a:lnTo>
                      <a:pt x="2885" y="358"/>
                    </a:lnTo>
                    <a:lnTo>
                      <a:pt x="2889" y="355"/>
                    </a:lnTo>
                    <a:lnTo>
                      <a:pt x="2893" y="352"/>
                    </a:lnTo>
                    <a:lnTo>
                      <a:pt x="2897" y="347"/>
                    </a:lnTo>
                    <a:lnTo>
                      <a:pt x="2901" y="345"/>
                    </a:lnTo>
                    <a:lnTo>
                      <a:pt x="2905" y="343"/>
                    </a:lnTo>
                    <a:lnTo>
                      <a:pt x="2909" y="340"/>
                    </a:lnTo>
                    <a:lnTo>
                      <a:pt x="2913" y="337"/>
                    </a:lnTo>
                    <a:lnTo>
                      <a:pt x="2917" y="335"/>
                    </a:lnTo>
                    <a:lnTo>
                      <a:pt x="2921" y="332"/>
                    </a:lnTo>
                    <a:lnTo>
                      <a:pt x="2925" y="329"/>
                    </a:lnTo>
                    <a:lnTo>
                      <a:pt x="2929" y="325"/>
                    </a:lnTo>
                    <a:lnTo>
                      <a:pt x="2933" y="323"/>
                    </a:lnTo>
                    <a:lnTo>
                      <a:pt x="2937" y="320"/>
                    </a:lnTo>
                    <a:lnTo>
                      <a:pt x="2941" y="318"/>
                    </a:lnTo>
                    <a:lnTo>
                      <a:pt x="2944" y="316"/>
                    </a:lnTo>
                    <a:lnTo>
                      <a:pt x="2948" y="312"/>
                    </a:lnTo>
                    <a:lnTo>
                      <a:pt x="2952" y="310"/>
                    </a:lnTo>
                    <a:lnTo>
                      <a:pt x="2956" y="307"/>
                    </a:lnTo>
                    <a:lnTo>
                      <a:pt x="2960" y="304"/>
                    </a:lnTo>
                    <a:lnTo>
                      <a:pt x="2964" y="302"/>
                    </a:lnTo>
                    <a:lnTo>
                      <a:pt x="2968" y="299"/>
                    </a:lnTo>
                    <a:lnTo>
                      <a:pt x="2972" y="297"/>
                    </a:lnTo>
                    <a:lnTo>
                      <a:pt x="2976" y="293"/>
                    </a:lnTo>
                    <a:lnTo>
                      <a:pt x="2980" y="292"/>
                    </a:lnTo>
                    <a:lnTo>
                      <a:pt x="2984" y="288"/>
                    </a:lnTo>
                    <a:lnTo>
                      <a:pt x="2988" y="286"/>
                    </a:lnTo>
                    <a:lnTo>
                      <a:pt x="2992" y="283"/>
                    </a:lnTo>
                    <a:lnTo>
                      <a:pt x="2996" y="281"/>
                    </a:lnTo>
                    <a:lnTo>
                      <a:pt x="3000" y="278"/>
                    </a:lnTo>
                    <a:lnTo>
                      <a:pt x="3004" y="276"/>
                    </a:lnTo>
                    <a:lnTo>
                      <a:pt x="3008" y="274"/>
                    </a:lnTo>
                    <a:lnTo>
                      <a:pt x="3012" y="272"/>
                    </a:lnTo>
                    <a:lnTo>
                      <a:pt x="3015" y="267"/>
                    </a:lnTo>
                    <a:lnTo>
                      <a:pt x="3019" y="265"/>
                    </a:lnTo>
                    <a:lnTo>
                      <a:pt x="3023" y="263"/>
                    </a:lnTo>
                    <a:lnTo>
                      <a:pt x="3027" y="262"/>
                    </a:lnTo>
                    <a:lnTo>
                      <a:pt x="3031" y="258"/>
                    </a:lnTo>
                    <a:lnTo>
                      <a:pt x="3035" y="256"/>
                    </a:lnTo>
                    <a:lnTo>
                      <a:pt x="3039" y="255"/>
                    </a:lnTo>
                    <a:lnTo>
                      <a:pt x="3043" y="252"/>
                    </a:lnTo>
                    <a:lnTo>
                      <a:pt x="3047" y="248"/>
                    </a:lnTo>
                    <a:lnTo>
                      <a:pt x="3051" y="247"/>
                    </a:lnTo>
                    <a:lnTo>
                      <a:pt x="3055" y="245"/>
                    </a:lnTo>
                    <a:lnTo>
                      <a:pt x="3059" y="241"/>
                    </a:lnTo>
                    <a:lnTo>
                      <a:pt x="3063" y="241"/>
                    </a:lnTo>
                    <a:lnTo>
                      <a:pt x="3067" y="239"/>
                    </a:lnTo>
                    <a:lnTo>
                      <a:pt x="3071" y="237"/>
                    </a:lnTo>
                    <a:lnTo>
                      <a:pt x="3075" y="233"/>
                    </a:lnTo>
                    <a:lnTo>
                      <a:pt x="3079" y="231"/>
                    </a:lnTo>
                    <a:lnTo>
                      <a:pt x="3082" y="228"/>
                    </a:lnTo>
                    <a:lnTo>
                      <a:pt x="3086" y="227"/>
                    </a:lnTo>
                    <a:lnTo>
                      <a:pt x="3090" y="224"/>
                    </a:lnTo>
                    <a:lnTo>
                      <a:pt x="3094" y="222"/>
                    </a:lnTo>
                    <a:lnTo>
                      <a:pt x="3098" y="220"/>
                    </a:lnTo>
                    <a:lnTo>
                      <a:pt x="3102" y="217"/>
                    </a:lnTo>
                    <a:lnTo>
                      <a:pt x="3106" y="215"/>
                    </a:lnTo>
                    <a:lnTo>
                      <a:pt x="3110" y="214"/>
                    </a:lnTo>
                    <a:lnTo>
                      <a:pt x="3114" y="211"/>
                    </a:lnTo>
                    <a:lnTo>
                      <a:pt x="3118" y="209"/>
                    </a:lnTo>
                    <a:lnTo>
                      <a:pt x="3122" y="208"/>
                    </a:lnTo>
                    <a:lnTo>
                      <a:pt x="3126" y="204"/>
                    </a:lnTo>
                    <a:lnTo>
                      <a:pt x="3130" y="203"/>
                    </a:lnTo>
                    <a:lnTo>
                      <a:pt x="3134" y="201"/>
                    </a:lnTo>
                    <a:lnTo>
                      <a:pt x="3138" y="199"/>
                    </a:lnTo>
                    <a:lnTo>
                      <a:pt x="3142" y="197"/>
                    </a:lnTo>
                    <a:lnTo>
                      <a:pt x="3146" y="195"/>
                    </a:lnTo>
                    <a:lnTo>
                      <a:pt x="3150" y="19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2" name="Freeform 2774"/>
              <p:cNvSpPr>
                <a:spLocks/>
              </p:cNvSpPr>
              <p:nvPr/>
            </p:nvSpPr>
            <p:spPr bwMode="auto">
              <a:xfrm flipV="1">
                <a:off x="506" y="1629"/>
                <a:ext cx="1814" cy="29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0"/>
                  </a:cxn>
                  <a:cxn ang="0">
                    <a:pos x="457" y="31"/>
                  </a:cxn>
                  <a:cxn ang="0">
                    <a:pos x="508" y="43"/>
                  </a:cxn>
                  <a:cxn ang="0">
                    <a:pos x="559" y="61"/>
                  </a:cxn>
                  <a:cxn ang="0">
                    <a:pos x="611" y="79"/>
                  </a:cxn>
                  <a:cxn ang="0">
                    <a:pos x="662" y="103"/>
                  </a:cxn>
                  <a:cxn ang="0">
                    <a:pos x="713" y="125"/>
                  </a:cxn>
                  <a:cxn ang="0">
                    <a:pos x="764" y="151"/>
                  </a:cxn>
                  <a:cxn ang="0">
                    <a:pos x="816" y="180"/>
                  </a:cxn>
                  <a:cxn ang="0">
                    <a:pos x="867" y="210"/>
                  </a:cxn>
                  <a:cxn ang="0">
                    <a:pos x="918" y="240"/>
                  </a:cxn>
                  <a:cxn ang="0">
                    <a:pos x="969" y="271"/>
                  </a:cxn>
                  <a:cxn ang="0">
                    <a:pos x="1021" y="302"/>
                  </a:cxn>
                  <a:cxn ang="0">
                    <a:pos x="1072" y="329"/>
                  </a:cxn>
                  <a:cxn ang="0">
                    <a:pos x="1123" y="359"/>
                  </a:cxn>
                  <a:cxn ang="0">
                    <a:pos x="1174" y="386"/>
                  </a:cxn>
                  <a:cxn ang="0">
                    <a:pos x="1226" y="409"/>
                  </a:cxn>
                  <a:cxn ang="0">
                    <a:pos x="1277" y="432"/>
                  </a:cxn>
                  <a:cxn ang="0">
                    <a:pos x="1328" y="452"/>
                  </a:cxn>
                  <a:cxn ang="0">
                    <a:pos x="1379" y="469"/>
                  </a:cxn>
                  <a:cxn ang="0">
                    <a:pos x="1431" y="483"/>
                  </a:cxn>
                  <a:cxn ang="0">
                    <a:pos x="1482" y="491"/>
                  </a:cxn>
                  <a:cxn ang="0">
                    <a:pos x="1533" y="499"/>
                  </a:cxn>
                  <a:cxn ang="0">
                    <a:pos x="1584" y="503"/>
                  </a:cxn>
                  <a:cxn ang="0">
                    <a:pos x="1636" y="505"/>
                  </a:cxn>
                  <a:cxn ang="0">
                    <a:pos x="1687" y="503"/>
                  </a:cxn>
                  <a:cxn ang="0">
                    <a:pos x="1738" y="498"/>
                  </a:cxn>
                  <a:cxn ang="0">
                    <a:pos x="1789" y="489"/>
                  </a:cxn>
                  <a:cxn ang="0">
                    <a:pos x="1841" y="482"/>
                  </a:cxn>
                  <a:cxn ang="0">
                    <a:pos x="1892" y="468"/>
                  </a:cxn>
                  <a:cxn ang="0">
                    <a:pos x="1943" y="454"/>
                  </a:cxn>
                  <a:cxn ang="0">
                    <a:pos x="1994" y="439"/>
                  </a:cxn>
                  <a:cxn ang="0">
                    <a:pos x="2046" y="423"/>
                  </a:cxn>
                  <a:cxn ang="0">
                    <a:pos x="2097" y="404"/>
                  </a:cxn>
                  <a:cxn ang="0">
                    <a:pos x="2148" y="385"/>
                  </a:cxn>
                  <a:cxn ang="0">
                    <a:pos x="2199" y="365"/>
                  </a:cxn>
                  <a:cxn ang="0">
                    <a:pos x="2251" y="345"/>
                  </a:cxn>
                  <a:cxn ang="0">
                    <a:pos x="2302" y="325"/>
                  </a:cxn>
                  <a:cxn ang="0">
                    <a:pos x="2353" y="303"/>
                  </a:cxn>
                  <a:cxn ang="0">
                    <a:pos x="2404" y="283"/>
                  </a:cxn>
                  <a:cxn ang="0">
                    <a:pos x="2456" y="265"/>
                  </a:cxn>
                  <a:cxn ang="0">
                    <a:pos x="2507" y="245"/>
                  </a:cxn>
                  <a:cxn ang="0">
                    <a:pos x="2558" y="224"/>
                  </a:cxn>
                  <a:cxn ang="0">
                    <a:pos x="2609" y="206"/>
                  </a:cxn>
                  <a:cxn ang="0">
                    <a:pos x="2661" y="188"/>
                  </a:cxn>
                  <a:cxn ang="0">
                    <a:pos x="2712" y="172"/>
                  </a:cxn>
                  <a:cxn ang="0">
                    <a:pos x="2763" y="156"/>
                  </a:cxn>
                  <a:cxn ang="0">
                    <a:pos x="2814" y="141"/>
                  </a:cxn>
                  <a:cxn ang="0">
                    <a:pos x="2866" y="128"/>
                  </a:cxn>
                  <a:cxn ang="0">
                    <a:pos x="2917" y="113"/>
                  </a:cxn>
                  <a:cxn ang="0">
                    <a:pos x="2968" y="101"/>
                  </a:cxn>
                  <a:cxn ang="0">
                    <a:pos x="3019" y="91"/>
                  </a:cxn>
                  <a:cxn ang="0">
                    <a:pos x="3071" y="80"/>
                  </a:cxn>
                  <a:cxn ang="0">
                    <a:pos x="3122" y="71"/>
                  </a:cxn>
                </a:cxnLst>
                <a:rect l="0" t="0" r="r" b="b"/>
                <a:pathLst>
                  <a:path w="3150" h="506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5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8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11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0"/>
                    </a:lnTo>
                    <a:lnTo>
                      <a:pt x="339" y="11"/>
                    </a:lnTo>
                    <a:lnTo>
                      <a:pt x="342" y="13"/>
                    </a:lnTo>
                    <a:lnTo>
                      <a:pt x="346" y="13"/>
                    </a:lnTo>
                    <a:lnTo>
                      <a:pt x="350" y="13"/>
                    </a:lnTo>
                    <a:lnTo>
                      <a:pt x="354" y="14"/>
                    </a:lnTo>
                    <a:lnTo>
                      <a:pt x="358" y="14"/>
                    </a:lnTo>
                    <a:lnTo>
                      <a:pt x="362" y="13"/>
                    </a:lnTo>
                    <a:lnTo>
                      <a:pt x="366" y="15"/>
                    </a:lnTo>
                    <a:lnTo>
                      <a:pt x="370" y="14"/>
                    </a:lnTo>
                    <a:lnTo>
                      <a:pt x="374" y="16"/>
                    </a:lnTo>
                    <a:lnTo>
                      <a:pt x="378" y="16"/>
                    </a:lnTo>
                    <a:lnTo>
                      <a:pt x="382" y="17"/>
                    </a:lnTo>
                    <a:lnTo>
                      <a:pt x="386" y="18"/>
                    </a:lnTo>
                    <a:lnTo>
                      <a:pt x="390" y="18"/>
                    </a:lnTo>
                    <a:lnTo>
                      <a:pt x="394" y="18"/>
                    </a:lnTo>
                    <a:lnTo>
                      <a:pt x="398" y="20"/>
                    </a:lnTo>
                    <a:lnTo>
                      <a:pt x="402" y="19"/>
                    </a:lnTo>
                    <a:lnTo>
                      <a:pt x="406" y="20"/>
                    </a:lnTo>
                    <a:lnTo>
                      <a:pt x="410" y="22"/>
                    </a:lnTo>
                    <a:lnTo>
                      <a:pt x="413" y="20"/>
                    </a:lnTo>
                    <a:lnTo>
                      <a:pt x="417" y="24"/>
                    </a:lnTo>
                    <a:lnTo>
                      <a:pt x="421" y="24"/>
                    </a:lnTo>
                    <a:lnTo>
                      <a:pt x="425" y="24"/>
                    </a:lnTo>
                    <a:lnTo>
                      <a:pt x="429" y="24"/>
                    </a:lnTo>
                    <a:lnTo>
                      <a:pt x="433" y="27"/>
                    </a:lnTo>
                    <a:lnTo>
                      <a:pt x="437" y="27"/>
                    </a:lnTo>
                    <a:lnTo>
                      <a:pt x="441" y="27"/>
                    </a:lnTo>
                    <a:lnTo>
                      <a:pt x="445" y="28"/>
                    </a:lnTo>
                    <a:lnTo>
                      <a:pt x="449" y="29"/>
                    </a:lnTo>
                    <a:lnTo>
                      <a:pt x="453" y="30"/>
                    </a:lnTo>
                    <a:lnTo>
                      <a:pt x="457" y="31"/>
                    </a:lnTo>
                    <a:lnTo>
                      <a:pt x="461" y="32"/>
                    </a:lnTo>
                    <a:lnTo>
                      <a:pt x="465" y="32"/>
                    </a:lnTo>
                    <a:lnTo>
                      <a:pt x="469" y="34"/>
                    </a:lnTo>
                    <a:lnTo>
                      <a:pt x="473" y="36"/>
                    </a:lnTo>
                    <a:lnTo>
                      <a:pt x="477" y="36"/>
                    </a:lnTo>
                    <a:lnTo>
                      <a:pt x="480" y="37"/>
                    </a:lnTo>
                    <a:lnTo>
                      <a:pt x="484" y="39"/>
                    </a:lnTo>
                    <a:lnTo>
                      <a:pt x="488" y="39"/>
                    </a:lnTo>
                    <a:lnTo>
                      <a:pt x="492" y="40"/>
                    </a:lnTo>
                    <a:lnTo>
                      <a:pt x="496" y="42"/>
                    </a:lnTo>
                    <a:lnTo>
                      <a:pt x="500" y="42"/>
                    </a:lnTo>
                    <a:lnTo>
                      <a:pt x="504" y="45"/>
                    </a:lnTo>
                    <a:lnTo>
                      <a:pt x="508" y="43"/>
                    </a:lnTo>
                    <a:lnTo>
                      <a:pt x="512" y="46"/>
                    </a:lnTo>
                    <a:lnTo>
                      <a:pt x="516" y="47"/>
                    </a:lnTo>
                    <a:lnTo>
                      <a:pt x="520" y="47"/>
                    </a:lnTo>
                    <a:lnTo>
                      <a:pt x="524" y="50"/>
                    </a:lnTo>
                    <a:lnTo>
                      <a:pt x="528" y="50"/>
                    </a:lnTo>
                    <a:lnTo>
                      <a:pt x="532" y="51"/>
                    </a:lnTo>
                    <a:lnTo>
                      <a:pt x="536" y="53"/>
                    </a:lnTo>
                    <a:lnTo>
                      <a:pt x="540" y="54"/>
                    </a:lnTo>
                    <a:lnTo>
                      <a:pt x="544" y="55"/>
                    </a:lnTo>
                    <a:lnTo>
                      <a:pt x="547" y="56"/>
                    </a:lnTo>
                    <a:lnTo>
                      <a:pt x="551" y="58"/>
                    </a:lnTo>
                    <a:lnTo>
                      <a:pt x="555" y="60"/>
                    </a:lnTo>
                    <a:lnTo>
                      <a:pt x="559" y="61"/>
                    </a:lnTo>
                    <a:lnTo>
                      <a:pt x="563" y="63"/>
                    </a:lnTo>
                    <a:lnTo>
                      <a:pt x="567" y="64"/>
                    </a:lnTo>
                    <a:lnTo>
                      <a:pt x="571" y="66"/>
                    </a:lnTo>
                    <a:lnTo>
                      <a:pt x="575" y="66"/>
                    </a:lnTo>
                    <a:lnTo>
                      <a:pt x="579" y="69"/>
                    </a:lnTo>
                    <a:lnTo>
                      <a:pt x="583" y="69"/>
                    </a:lnTo>
                    <a:lnTo>
                      <a:pt x="587" y="71"/>
                    </a:lnTo>
                    <a:lnTo>
                      <a:pt x="591" y="72"/>
                    </a:lnTo>
                    <a:lnTo>
                      <a:pt x="595" y="72"/>
                    </a:lnTo>
                    <a:lnTo>
                      <a:pt x="599" y="75"/>
                    </a:lnTo>
                    <a:lnTo>
                      <a:pt x="603" y="76"/>
                    </a:lnTo>
                    <a:lnTo>
                      <a:pt x="607" y="77"/>
                    </a:lnTo>
                    <a:lnTo>
                      <a:pt x="611" y="79"/>
                    </a:lnTo>
                    <a:lnTo>
                      <a:pt x="615" y="81"/>
                    </a:lnTo>
                    <a:lnTo>
                      <a:pt x="618" y="83"/>
                    </a:lnTo>
                    <a:lnTo>
                      <a:pt x="622" y="84"/>
                    </a:lnTo>
                    <a:lnTo>
                      <a:pt x="626" y="85"/>
                    </a:lnTo>
                    <a:lnTo>
                      <a:pt x="630" y="89"/>
                    </a:lnTo>
                    <a:lnTo>
                      <a:pt x="634" y="89"/>
                    </a:lnTo>
                    <a:lnTo>
                      <a:pt x="638" y="91"/>
                    </a:lnTo>
                    <a:lnTo>
                      <a:pt x="642" y="92"/>
                    </a:lnTo>
                    <a:lnTo>
                      <a:pt x="646" y="95"/>
                    </a:lnTo>
                    <a:lnTo>
                      <a:pt x="650" y="96"/>
                    </a:lnTo>
                    <a:lnTo>
                      <a:pt x="654" y="98"/>
                    </a:lnTo>
                    <a:lnTo>
                      <a:pt x="658" y="100"/>
                    </a:lnTo>
                    <a:lnTo>
                      <a:pt x="662" y="103"/>
                    </a:lnTo>
                    <a:lnTo>
                      <a:pt x="666" y="103"/>
                    </a:lnTo>
                    <a:lnTo>
                      <a:pt x="670" y="106"/>
                    </a:lnTo>
                    <a:lnTo>
                      <a:pt x="674" y="106"/>
                    </a:lnTo>
                    <a:lnTo>
                      <a:pt x="678" y="108"/>
                    </a:lnTo>
                    <a:lnTo>
                      <a:pt x="682" y="109"/>
                    </a:lnTo>
                    <a:lnTo>
                      <a:pt x="685" y="112"/>
                    </a:lnTo>
                    <a:lnTo>
                      <a:pt x="689" y="115"/>
                    </a:lnTo>
                    <a:lnTo>
                      <a:pt x="693" y="115"/>
                    </a:lnTo>
                    <a:lnTo>
                      <a:pt x="697" y="117"/>
                    </a:lnTo>
                    <a:lnTo>
                      <a:pt x="701" y="118"/>
                    </a:lnTo>
                    <a:lnTo>
                      <a:pt x="705" y="121"/>
                    </a:lnTo>
                    <a:lnTo>
                      <a:pt x="709" y="122"/>
                    </a:lnTo>
                    <a:lnTo>
                      <a:pt x="713" y="125"/>
                    </a:lnTo>
                    <a:lnTo>
                      <a:pt x="717" y="127"/>
                    </a:lnTo>
                    <a:lnTo>
                      <a:pt x="721" y="128"/>
                    </a:lnTo>
                    <a:lnTo>
                      <a:pt x="725" y="132"/>
                    </a:lnTo>
                    <a:lnTo>
                      <a:pt x="729" y="133"/>
                    </a:lnTo>
                    <a:lnTo>
                      <a:pt x="733" y="135"/>
                    </a:lnTo>
                    <a:lnTo>
                      <a:pt x="737" y="137"/>
                    </a:lnTo>
                    <a:lnTo>
                      <a:pt x="741" y="138"/>
                    </a:lnTo>
                    <a:lnTo>
                      <a:pt x="745" y="140"/>
                    </a:lnTo>
                    <a:lnTo>
                      <a:pt x="749" y="143"/>
                    </a:lnTo>
                    <a:lnTo>
                      <a:pt x="753" y="146"/>
                    </a:lnTo>
                    <a:lnTo>
                      <a:pt x="756" y="149"/>
                    </a:lnTo>
                    <a:lnTo>
                      <a:pt x="760" y="150"/>
                    </a:lnTo>
                    <a:lnTo>
                      <a:pt x="764" y="151"/>
                    </a:lnTo>
                    <a:lnTo>
                      <a:pt x="768" y="152"/>
                    </a:lnTo>
                    <a:lnTo>
                      <a:pt x="772" y="157"/>
                    </a:lnTo>
                    <a:lnTo>
                      <a:pt x="776" y="158"/>
                    </a:lnTo>
                    <a:lnTo>
                      <a:pt x="780" y="161"/>
                    </a:lnTo>
                    <a:lnTo>
                      <a:pt x="784" y="165"/>
                    </a:lnTo>
                    <a:lnTo>
                      <a:pt x="788" y="165"/>
                    </a:lnTo>
                    <a:lnTo>
                      <a:pt x="792" y="167"/>
                    </a:lnTo>
                    <a:lnTo>
                      <a:pt x="796" y="168"/>
                    </a:lnTo>
                    <a:lnTo>
                      <a:pt x="800" y="171"/>
                    </a:lnTo>
                    <a:lnTo>
                      <a:pt x="804" y="173"/>
                    </a:lnTo>
                    <a:lnTo>
                      <a:pt x="808" y="176"/>
                    </a:lnTo>
                    <a:lnTo>
                      <a:pt x="812" y="178"/>
                    </a:lnTo>
                    <a:lnTo>
                      <a:pt x="816" y="180"/>
                    </a:lnTo>
                    <a:lnTo>
                      <a:pt x="820" y="182"/>
                    </a:lnTo>
                    <a:lnTo>
                      <a:pt x="823" y="184"/>
                    </a:lnTo>
                    <a:lnTo>
                      <a:pt x="827" y="187"/>
                    </a:lnTo>
                    <a:lnTo>
                      <a:pt x="831" y="189"/>
                    </a:lnTo>
                    <a:lnTo>
                      <a:pt x="835" y="192"/>
                    </a:lnTo>
                    <a:lnTo>
                      <a:pt x="839" y="194"/>
                    </a:lnTo>
                    <a:lnTo>
                      <a:pt x="843" y="196"/>
                    </a:lnTo>
                    <a:lnTo>
                      <a:pt x="847" y="199"/>
                    </a:lnTo>
                    <a:lnTo>
                      <a:pt x="851" y="202"/>
                    </a:lnTo>
                    <a:lnTo>
                      <a:pt x="855" y="204"/>
                    </a:lnTo>
                    <a:lnTo>
                      <a:pt x="859" y="205"/>
                    </a:lnTo>
                    <a:lnTo>
                      <a:pt x="863" y="208"/>
                    </a:lnTo>
                    <a:lnTo>
                      <a:pt x="867" y="210"/>
                    </a:lnTo>
                    <a:lnTo>
                      <a:pt x="871" y="212"/>
                    </a:lnTo>
                    <a:lnTo>
                      <a:pt x="875" y="215"/>
                    </a:lnTo>
                    <a:lnTo>
                      <a:pt x="879" y="218"/>
                    </a:lnTo>
                    <a:lnTo>
                      <a:pt x="883" y="218"/>
                    </a:lnTo>
                    <a:lnTo>
                      <a:pt x="887" y="222"/>
                    </a:lnTo>
                    <a:lnTo>
                      <a:pt x="890" y="223"/>
                    </a:lnTo>
                    <a:lnTo>
                      <a:pt x="894" y="225"/>
                    </a:lnTo>
                    <a:lnTo>
                      <a:pt x="898" y="227"/>
                    </a:lnTo>
                    <a:lnTo>
                      <a:pt x="902" y="230"/>
                    </a:lnTo>
                    <a:lnTo>
                      <a:pt x="906" y="232"/>
                    </a:lnTo>
                    <a:lnTo>
                      <a:pt x="910" y="236"/>
                    </a:lnTo>
                    <a:lnTo>
                      <a:pt x="914" y="239"/>
                    </a:lnTo>
                    <a:lnTo>
                      <a:pt x="918" y="240"/>
                    </a:lnTo>
                    <a:lnTo>
                      <a:pt x="922" y="243"/>
                    </a:lnTo>
                    <a:lnTo>
                      <a:pt x="926" y="246"/>
                    </a:lnTo>
                    <a:lnTo>
                      <a:pt x="930" y="247"/>
                    </a:lnTo>
                    <a:lnTo>
                      <a:pt x="934" y="250"/>
                    </a:lnTo>
                    <a:lnTo>
                      <a:pt x="938" y="253"/>
                    </a:lnTo>
                    <a:lnTo>
                      <a:pt x="942" y="255"/>
                    </a:lnTo>
                    <a:lnTo>
                      <a:pt x="946" y="256"/>
                    </a:lnTo>
                    <a:lnTo>
                      <a:pt x="950" y="259"/>
                    </a:lnTo>
                    <a:lnTo>
                      <a:pt x="954" y="261"/>
                    </a:lnTo>
                    <a:lnTo>
                      <a:pt x="958" y="263"/>
                    </a:lnTo>
                    <a:lnTo>
                      <a:pt x="961" y="265"/>
                    </a:lnTo>
                    <a:lnTo>
                      <a:pt x="965" y="269"/>
                    </a:lnTo>
                    <a:lnTo>
                      <a:pt x="969" y="271"/>
                    </a:lnTo>
                    <a:lnTo>
                      <a:pt x="973" y="272"/>
                    </a:lnTo>
                    <a:lnTo>
                      <a:pt x="977" y="275"/>
                    </a:lnTo>
                    <a:lnTo>
                      <a:pt x="981" y="277"/>
                    </a:lnTo>
                    <a:lnTo>
                      <a:pt x="985" y="279"/>
                    </a:lnTo>
                    <a:lnTo>
                      <a:pt x="989" y="283"/>
                    </a:lnTo>
                    <a:lnTo>
                      <a:pt x="993" y="284"/>
                    </a:lnTo>
                    <a:lnTo>
                      <a:pt x="997" y="288"/>
                    </a:lnTo>
                    <a:lnTo>
                      <a:pt x="1001" y="290"/>
                    </a:lnTo>
                    <a:lnTo>
                      <a:pt x="1005" y="292"/>
                    </a:lnTo>
                    <a:lnTo>
                      <a:pt x="1009" y="294"/>
                    </a:lnTo>
                    <a:lnTo>
                      <a:pt x="1013" y="298"/>
                    </a:lnTo>
                    <a:lnTo>
                      <a:pt x="1017" y="299"/>
                    </a:lnTo>
                    <a:lnTo>
                      <a:pt x="1021" y="302"/>
                    </a:lnTo>
                    <a:lnTo>
                      <a:pt x="1025" y="304"/>
                    </a:lnTo>
                    <a:lnTo>
                      <a:pt x="1028" y="306"/>
                    </a:lnTo>
                    <a:lnTo>
                      <a:pt x="1032" y="308"/>
                    </a:lnTo>
                    <a:lnTo>
                      <a:pt x="1036" y="311"/>
                    </a:lnTo>
                    <a:lnTo>
                      <a:pt x="1040" y="313"/>
                    </a:lnTo>
                    <a:lnTo>
                      <a:pt x="1044" y="314"/>
                    </a:lnTo>
                    <a:lnTo>
                      <a:pt x="1048" y="318"/>
                    </a:lnTo>
                    <a:lnTo>
                      <a:pt x="1052" y="320"/>
                    </a:lnTo>
                    <a:lnTo>
                      <a:pt x="1056" y="321"/>
                    </a:lnTo>
                    <a:lnTo>
                      <a:pt x="1060" y="324"/>
                    </a:lnTo>
                    <a:lnTo>
                      <a:pt x="1064" y="327"/>
                    </a:lnTo>
                    <a:lnTo>
                      <a:pt x="1068" y="328"/>
                    </a:lnTo>
                    <a:lnTo>
                      <a:pt x="1072" y="329"/>
                    </a:lnTo>
                    <a:lnTo>
                      <a:pt x="1076" y="334"/>
                    </a:lnTo>
                    <a:lnTo>
                      <a:pt x="1080" y="335"/>
                    </a:lnTo>
                    <a:lnTo>
                      <a:pt x="1084" y="337"/>
                    </a:lnTo>
                    <a:lnTo>
                      <a:pt x="1088" y="340"/>
                    </a:lnTo>
                    <a:lnTo>
                      <a:pt x="1092" y="342"/>
                    </a:lnTo>
                    <a:lnTo>
                      <a:pt x="1095" y="343"/>
                    </a:lnTo>
                    <a:lnTo>
                      <a:pt x="1099" y="344"/>
                    </a:lnTo>
                    <a:lnTo>
                      <a:pt x="1103" y="349"/>
                    </a:lnTo>
                    <a:lnTo>
                      <a:pt x="1107" y="350"/>
                    </a:lnTo>
                    <a:lnTo>
                      <a:pt x="1111" y="353"/>
                    </a:lnTo>
                    <a:lnTo>
                      <a:pt x="1115" y="354"/>
                    </a:lnTo>
                    <a:lnTo>
                      <a:pt x="1119" y="357"/>
                    </a:lnTo>
                    <a:lnTo>
                      <a:pt x="1123" y="359"/>
                    </a:lnTo>
                    <a:lnTo>
                      <a:pt x="1127" y="362"/>
                    </a:lnTo>
                    <a:lnTo>
                      <a:pt x="1131" y="364"/>
                    </a:lnTo>
                    <a:lnTo>
                      <a:pt x="1135" y="365"/>
                    </a:lnTo>
                    <a:lnTo>
                      <a:pt x="1139" y="368"/>
                    </a:lnTo>
                    <a:lnTo>
                      <a:pt x="1143" y="369"/>
                    </a:lnTo>
                    <a:lnTo>
                      <a:pt x="1147" y="371"/>
                    </a:lnTo>
                    <a:lnTo>
                      <a:pt x="1151" y="374"/>
                    </a:lnTo>
                    <a:lnTo>
                      <a:pt x="1155" y="376"/>
                    </a:lnTo>
                    <a:lnTo>
                      <a:pt x="1159" y="377"/>
                    </a:lnTo>
                    <a:lnTo>
                      <a:pt x="1163" y="381"/>
                    </a:lnTo>
                    <a:lnTo>
                      <a:pt x="1166" y="382"/>
                    </a:lnTo>
                    <a:lnTo>
                      <a:pt x="1170" y="383"/>
                    </a:lnTo>
                    <a:lnTo>
                      <a:pt x="1174" y="386"/>
                    </a:lnTo>
                    <a:lnTo>
                      <a:pt x="1178" y="388"/>
                    </a:lnTo>
                    <a:lnTo>
                      <a:pt x="1182" y="389"/>
                    </a:lnTo>
                    <a:lnTo>
                      <a:pt x="1186" y="392"/>
                    </a:lnTo>
                    <a:lnTo>
                      <a:pt x="1190" y="394"/>
                    </a:lnTo>
                    <a:lnTo>
                      <a:pt x="1194" y="395"/>
                    </a:lnTo>
                    <a:lnTo>
                      <a:pt x="1198" y="396"/>
                    </a:lnTo>
                    <a:lnTo>
                      <a:pt x="1202" y="399"/>
                    </a:lnTo>
                    <a:lnTo>
                      <a:pt x="1206" y="401"/>
                    </a:lnTo>
                    <a:lnTo>
                      <a:pt x="1210" y="403"/>
                    </a:lnTo>
                    <a:lnTo>
                      <a:pt x="1214" y="404"/>
                    </a:lnTo>
                    <a:lnTo>
                      <a:pt x="1218" y="407"/>
                    </a:lnTo>
                    <a:lnTo>
                      <a:pt x="1222" y="409"/>
                    </a:lnTo>
                    <a:lnTo>
                      <a:pt x="1226" y="409"/>
                    </a:lnTo>
                    <a:lnTo>
                      <a:pt x="1230" y="413"/>
                    </a:lnTo>
                    <a:lnTo>
                      <a:pt x="1233" y="414"/>
                    </a:lnTo>
                    <a:lnTo>
                      <a:pt x="1237" y="416"/>
                    </a:lnTo>
                    <a:lnTo>
                      <a:pt x="1241" y="418"/>
                    </a:lnTo>
                    <a:lnTo>
                      <a:pt x="1245" y="420"/>
                    </a:lnTo>
                    <a:lnTo>
                      <a:pt x="1249" y="421"/>
                    </a:lnTo>
                    <a:lnTo>
                      <a:pt x="1253" y="422"/>
                    </a:lnTo>
                    <a:lnTo>
                      <a:pt x="1257" y="424"/>
                    </a:lnTo>
                    <a:lnTo>
                      <a:pt x="1261" y="427"/>
                    </a:lnTo>
                    <a:lnTo>
                      <a:pt x="1265" y="428"/>
                    </a:lnTo>
                    <a:lnTo>
                      <a:pt x="1269" y="429"/>
                    </a:lnTo>
                    <a:lnTo>
                      <a:pt x="1273" y="431"/>
                    </a:lnTo>
                    <a:lnTo>
                      <a:pt x="1277" y="432"/>
                    </a:lnTo>
                    <a:lnTo>
                      <a:pt x="1281" y="435"/>
                    </a:lnTo>
                    <a:lnTo>
                      <a:pt x="1285" y="435"/>
                    </a:lnTo>
                    <a:lnTo>
                      <a:pt x="1289" y="437"/>
                    </a:lnTo>
                    <a:lnTo>
                      <a:pt x="1293" y="439"/>
                    </a:lnTo>
                    <a:lnTo>
                      <a:pt x="1297" y="439"/>
                    </a:lnTo>
                    <a:lnTo>
                      <a:pt x="1301" y="442"/>
                    </a:lnTo>
                    <a:lnTo>
                      <a:pt x="1304" y="443"/>
                    </a:lnTo>
                    <a:lnTo>
                      <a:pt x="1308" y="444"/>
                    </a:lnTo>
                    <a:lnTo>
                      <a:pt x="1312" y="447"/>
                    </a:lnTo>
                    <a:lnTo>
                      <a:pt x="1316" y="448"/>
                    </a:lnTo>
                    <a:lnTo>
                      <a:pt x="1320" y="449"/>
                    </a:lnTo>
                    <a:lnTo>
                      <a:pt x="1324" y="451"/>
                    </a:lnTo>
                    <a:lnTo>
                      <a:pt x="1328" y="452"/>
                    </a:lnTo>
                    <a:lnTo>
                      <a:pt x="1332" y="454"/>
                    </a:lnTo>
                    <a:lnTo>
                      <a:pt x="1336" y="455"/>
                    </a:lnTo>
                    <a:lnTo>
                      <a:pt x="1340" y="456"/>
                    </a:lnTo>
                    <a:lnTo>
                      <a:pt x="1344" y="458"/>
                    </a:lnTo>
                    <a:lnTo>
                      <a:pt x="1348" y="460"/>
                    </a:lnTo>
                    <a:lnTo>
                      <a:pt x="1352" y="460"/>
                    </a:lnTo>
                    <a:lnTo>
                      <a:pt x="1356" y="461"/>
                    </a:lnTo>
                    <a:lnTo>
                      <a:pt x="1360" y="462"/>
                    </a:lnTo>
                    <a:lnTo>
                      <a:pt x="1364" y="463"/>
                    </a:lnTo>
                    <a:lnTo>
                      <a:pt x="1368" y="464"/>
                    </a:lnTo>
                    <a:lnTo>
                      <a:pt x="1371" y="466"/>
                    </a:lnTo>
                    <a:lnTo>
                      <a:pt x="1375" y="467"/>
                    </a:lnTo>
                    <a:lnTo>
                      <a:pt x="1379" y="469"/>
                    </a:lnTo>
                    <a:lnTo>
                      <a:pt x="1383" y="470"/>
                    </a:lnTo>
                    <a:lnTo>
                      <a:pt x="1387" y="471"/>
                    </a:lnTo>
                    <a:lnTo>
                      <a:pt x="1391" y="473"/>
                    </a:lnTo>
                    <a:lnTo>
                      <a:pt x="1395" y="475"/>
                    </a:lnTo>
                    <a:lnTo>
                      <a:pt x="1399" y="474"/>
                    </a:lnTo>
                    <a:lnTo>
                      <a:pt x="1403" y="476"/>
                    </a:lnTo>
                    <a:lnTo>
                      <a:pt x="1407" y="475"/>
                    </a:lnTo>
                    <a:lnTo>
                      <a:pt x="1411" y="478"/>
                    </a:lnTo>
                    <a:lnTo>
                      <a:pt x="1415" y="477"/>
                    </a:lnTo>
                    <a:lnTo>
                      <a:pt x="1419" y="480"/>
                    </a:lnTo>
                    <a:lnTo>
                      <a:pt x="1423" y="480"/>
                    </a:lnTo>
                    <a:lnTo>
                      <a:pt x="1427" y="481"/>
                    </a:lnTo>
                    <a:lnTo>
                      <a:pt x="1431" y="483"/>
                    </a:lnTo>
                    <a:lnTo>
                      <a:pt x="1435" y="483"/>
                    </a:lnTo>
                    <a:lnTo>
                      <a:pt x="1438" y="485"/>
                    </a:lnTo>
                    <a:lnTo>
                      <a:pt x="1442" y="485"/>
                    </a:lnTo>
                    <a:lnTo>
                      <a:pt x="1446" y="485"/>
                    </a:lnTo>
                    <a:lnTo>
                      <a:pt x="1450" y="488"/>
                    </a:lnTo>
                    <a:lnTo>
                      <a:pt x="1454" y="486"/>
                    </a:lnTo>
                    <a:lnTo>
                      <a:pt x="1458" y="487"/>
                    </a:lnTo>
                    <a:lnTo>
                      <a:pt x="1462" y="490"/>
                    </a:lnTo>
                    <a:lnTo>
                      <a:pt x="1466" y="490"/>
                    </a:lnTo>
                    <a:lnTo>
                      <a:pt x="1470" y="491"/>
                    </a:lnTo>
                    <a:lnTo>
                      <a:pt x="1474" y="491"/>
                    </a:lnTo>
                    <a:lnTo>
                      <a:pt x="1478" y="492"/>
                    </a:lnTo>
                    <a:lnTo>
                      <a:pt x="1482" y="491"/>
                    </a:lnTo>
                    <a:lnTo>
                      <a:pt x="1486" y="494"/>
                    </a:lnTo>
                    <a:lnTo>
                      <a:pt x="1490" y="493"/>
                    </a:lnTo>
                    <a:lnTo>
                      <a:pt x="1494" y="495"/>
                    </a:lnTo>
                    <a:lnTo>
                      <a:pt x="1498" y="495"/>
                    </a:lnTo>
                    <a:lnTo>
                      <a:pt x="1502" y="496"/>
                    </a:lnTo>
                    <a:lnTo>
                      <a:pt x="1506" y="497"/>
                    </a:lnTo>
                    <a:lnTo>
                      <a:pt x="1509" y="497"/>
                    </a:lnTo>
                    <a:lnTo>
                      <a:pt x="1513" y="498"/>
                    </a:lnTo>
                    <a:lnTo>
                      <a:pt x="1517" y="497"/>
                    </a:lnTo>
                    <a:lnTo>
                      <a:pt x="1521" y="498"/>
                    </a:lnTo>
                    <a:lnTo>
                      <a:pt x="1525" y="499"/>
                    </a:lnTo>
                    <a:lnTo>
                      <a:pt x="1529" y="499"/>
                    </a:lnTo>
                    <a:lnTo>
                      <a:pt x="1533" y="499"/>
                    </a:lnTo>
                    <a:lnTo>
                      <a:pt x="1537" y="500"/>
                    </a:lnTo>
                    <a:lnTo>
                      <a:pt x="1541" y="499"/>
                    </a:lnTo>
                    <a:lnTo>
                      <a:pt x="1545" y="502"/>
                    </a:lnTo>
                    <a:lnTo>
                      <a:pt x="1549" y="501"/>
                    </a:lnTo>
                    <a:lnTo>
                      <a:pt x="1553" y="501"/>
                    </a:lnTo>
                    <a:lnTo>
                      <a:pt x="1557" y="502"/>
                    </a:lnTo>
                    <a:lnTo>
                      <a:pt x="1561" y="503"/>
                    </a:lnTo>
                    <a:lnTo>
                      <a:pt x="1565" y="502"/>
                    </a:lnTo>
                    <a:lnTo>
                      <a:pt x="1569" y="502"/>
                    </a:lnTo>
                    <a:lnTo>
                      <a:pt x="1573" y="502"/>
                    </a:lnTo>
                    <a:lnTo>
                      <a:pt x="1576" y="503"/>
                    </a:lnTo>
                    <a:lnTo>
                      <a:pt x="1580" y="504"/>
                    </a:lnTo>
                    <a:lnTo>
                      <a:pt x="1584" y="503"/>
                    </a:lnTo>
                    <a:lnTo>
                      <a:pt x="1588" y="503"/>
                    </a:lnTo>
                    <a:lnTo>
                      <a:pt x="1592" y="504"/>
                    </a:lnTo>
                    <a:lnTo>
                      <a:pt x="1596" y="503"/>
                    </a:lnTo>
                    <a:lnTo>
                      <a:pt x="1600" y="505"/>
                    </a:lnTo>
                    <a:lnTo>
                      <a:pt x="1604" y="505"/>
                    </a:lnTo>
                    <a:lnTo>
                      <a:pt x="1608" y="505"/>
                    </a:lnTo>
                    <a:lnTo>
                      <a:pt x="1612" y="505"/>
                    </a:lnTo>
                    <a:lnTo>
                      <a:pt x="1616" y="505"/>
                    </a:lnTo>
                    <a:lnTo>
                      <a:pt x="1620" y="505"/>
                    </a:lnTo>
                    <a:lnTo>
                      <a:pt x="1624" y="504"/>
                    </a:lnTo>
                    <a:lnTo>
                      <a:pt x="1628" y="506"/>
                    </a:lnTo>
                    <a:lnTo>
                      <a:pt x="1632" y="505"/>
                    </a:lnTo>
                    <a:lnTo>
                      <a:pt x="1636" y="505"/>
                    </a:lnTo>
                    <a:lnTo>
                      <a:pt x="1640" y="505"/>
                    </a:lnTo>
                    <a:lnTo>
                      <a:pt x="1643" y="505"/>
                    </a:lnTo>
                    <a:lnTo>
                      <a:pt x="1647" y="505"/>
                    </a:lnTo>
                    <a:lnTo>
                      <a:pt x="1651" y="504"/>
                    </a:lnTo>
                    <a:lnTo>
                      <a:pt x="1655" y="504"/>
                    </a:lnTo>
                    <a:lnTo>
                      <a:pt x="1659" y="504"/>
                    </a:lnTo>
                    <a:lnTo>
                      <a:pt x="1663" y="505"/>
                    </a:lnTo>
                    <a:lnTo>
                      <a:pt x="1667" y="504"/>
                    </a:lnTo>
                    <a:lnTo>
                      <a:pt x="1671" y="504"/>
                    </a:lnTo>
                    <a:lnTo>
                      <a:pt x="1675" y="504"/>
                    </a:lnTo>
                    <a:lnTo>
                      <a:pt x="1679" y="502"/>
                    </a:lnTo>
                    <a:lnTo>
                      <a:pt x="1683" y="503"/>
                    </a:lnTo>
                    <a:lnTo>
                      <a:pt x="1687" y="503"/>
                    </a:lnTo>
                    <a:lnTo>
                      <a:pt x="1691" y="502"/>
                    </a:lnTo>
                    <a:lnTo>
                      <a:pt x="1695" y="502"/>
                    </a:lnTo>
                    <a:lnTo>
                      <a:pt x="1699" y="502"/>
                    </a:lnTo>
                    <a:lnTo>
                      <a:pt x="1703" y="500"/>
                    </a:lnTo>
                    <a:lnTo>
                      <a:pt x="1707" y="501"/>
                    </a:lnTo>
                    <a:lnTo>
                      <a:pt x="1711" y="501"/>
                    </a:lnTo>
                    <a:lnTo>
                      <a:pt x="1714" y="500"/>
                    </a:lnTo>
                    <a:lnTo>
                      <a:pt x="1718" y="499"/>
                    </a:lnTo>
                    <a:lnTo>
                      <a:pt x="1722" y="500"/>
                    </a:lnTo>
                    <a:lnTo>
                      <a:pt x="1726" y="499"/>
                    </a:lnTo>
                    <a:lnTo>
                      <a:pt x="1730" y="500"/>
                    </a:lnTo>
                    <a:lnTo>
                      <a:pt x="1734" y="498"/>
                    </a:lnTo>
                    <a:lnTo>
                      <a:pt x="1738" y="498"/>
                    </a:lnTo>
                    <a:lnTo>
                      <a:pt x="1742" y="499"/>
                    </a:lnTo>
                    <a:lnTo>
                      <a:pt x="1746" y="497"/>
                    </a:lnTo>
                    <a:lnTo>
                      <a:pt x="1750" y="495"/>
                    </a:lnTo>
                    <a:lnTo>
                      <a:pt x="1754" y="496"/>
                    </a:lnTo>
                    <a:lnTo>
                      <a:pt x="1758" y="495"/>
                    </a:lnTo>
                    <a:lnTo>
                      <a:pt x="1762" y="494"/>
                    </a:lnTo>
                    <a:lnTo>
                      <a:pt x="1766" y="494"/>
                    </a:lnTo>
                    <a:lnTo>
                      <a:pt x="1770" y="493"/>
                    </a:lnTo>
                    <a:lnTo>
                      <a:pt x="1774" y="493"/>
                    </a:lnTo>
                    <a:lnTo>
                      <a:pt x="1778" y="493"/>
                    </a:lnTo>
                    <a:lnTo>
                      <a:pt x="1781" y="491"/>
                    </a:lnTo>
                    <a:lnTo>
                      <a:pt x="1785" y="491"/>
                    </a:lnTo>
                    <a:lnTo>
                      <a:pt x="1789" y="489"/>
                    </a:lnTo>
                    <a:lnTo>
                      <a:pt x="1793" y="490"/>
                    </a:lnTo>
                    <a:lnTo>
                      <a:pt x="1797" y="489"/>
                    </a:lnTo>
                    <a:lnTo>
                      <a:pt x="1801" y="488"/>
                    </a:lnTo>
                    <a:lnTo>
                      <a:pt x="1805" y="488"/>
                    </a:lnTo>
                    <a:lnTo>
                      <a:pt x="1809" y="486"/>
                    </a:lnTo>
                    <a:lnTo>
                      <a:pt x="1813" y="487"/>
                    </a:lnTo>
                    <a:lnTo>
                      <a:pt x="1817" y="484"/>
                    </a:lnTo>
                    <a:lnTo>
                      <a:pt x="1821" y="486"/>
                    </a:lnTo>
                    <a:lnTo>
                      <a:pt x="1825" y="484"/>
                    </a:lnTo>
                    <a:lnTo>
                      <a:pt x="1829" y="484"/>
                    </a:lnTo>
                    <a:lnTo>
                      <a:pt x="1833" y="483"/>
                    </a:lnTo>
                    <a:lnTo>
                      <a:pt x="1837" y="482"/>
                    </a:lnTo>
                    <a:lnTo>
                      <a:pt x="1841" y="482"/>
                    </a:lnTo>
                    <a:lnTo>
                      <a:pt x="1845" y="481"/>
                    </a:lnTo>
                    <a:lnTo>
                      <a:pt x="1848" y="479"/>
                    </a:lnTo>
                    <a:lnTo>
                      <a:pt x="1852" y="478"/>
                    </a:lnTo>
                    <a:lnTo>
                      <a:pt x="1856" y="477"/>
                    </a:lnTo>
                    <a:lnTo>
                      <a:pt x="1860" y="475"/>
                    </a:lnTo>
                    <a:lnTo>
                      <a:pt x="1864" y="476"/>
                    </a:lnTo>
                    <a:lnTo>
                      <a:pt x="1868" y="473"/>
                    </a:lnTo>
                    <a:lnTo>
                      <a:pt x="1872" y="473"/>
                    </a:lnTo>
                    <a:lnTo>
                      <a:pt x="1876" y="472"/>
                    </a:lnTo>
                    <a:lnTo>
                      <a:pt x="1880" y="472"/>
                    </a:lnTo>
                    <a:lnTo>
                      <a:pt x="1884" y="470"/>
                    </a:lnTo>
                    <a:lnTo>
                      <a:pt x="1888" y="469"/>
                    </a:lnTo>
                    <a:lnTo>
                      <a:pt x="1892" y="468"/>
                    </a:lnTo>
                    <a:lnTo>
                      <a:pt x="1896" y="468"/>
                    </a:lnTo>
                    <a:lnTo>
                      <a:pt x="1900" y="467"/>
                    </a:lnTo>
                    <a:lnTo>
                      <a:pt x="1904" y="466"/>
                    </a:lnTo>
                    <a:lnTo>
                      <a:pt x="1908" y="465"/>
                    </a:lnTo>
                    <a:lnTo>
                      <a:pt x="1912" y="463"/>
                    </a:lnTo>
                    <a:lnTo>
                      <a:pt x="1916" y="463"/>
                    </a:lnTo>
                    <a:lnTo>
                      <a:pt x="1919" y="462"/>
                    </a:lnTo>
                    <a:lnTo>
                      <a:pt x="1923" y="460"/>
                    </a:lnTo>
                    <a:lnTo>
                      <a:pt x="1927" y="459"/>
                    </a:lnTo>
                    <a:lnTo>
                      <a:pt x="1931" y="459"/>
                    </a:lnTo>
                    <a:lnTo>
                      <a:pt x="1935" y="458"/>
                    </a:lnTo>
                    <a:lnTo>
                      <a:pt x="1939" y="456"/>
                    </a:lnTo>
                    <a:lnTo>
                      <a:pt x="1943" y="454"/>
                    </a:lnTo>
                    <a:lnTo>
                      <a:pt x="1947" y="453"/>
                    </a:lnTo>
                    <a:lnTo>
                      <a:pt x="1951" y="453"/>
                    </a:lnTo>
                    <a:lnTo>
                      <a:pt x="1955" y="452"/>
                    </a:lnTo>
                    <a:lnTo>
                      <a:pt x="1959" y="451"/>
                    </a:lnTo>
                    <a:lnTo>
                      <a:pt x="1963" y="449"/>
                    </a:lnTo>
                    <a:lnTo>
                      <a:pt x="1967" y="448"/>
                    </a:lnTo>
                    <a:lnTo>
                      <a:pt x="1971" y="447"/>
                    </a:lnTo>
                    <a:lnTo>
                      <a:pt x="1975" y="447"/>
                    </a:lnTo>
                    <a:lnTo>
                      <a:pt x="1979" y="445"/>
                    </a:lnTo>
                    <a:lnTo>
                      <a:pt x="1983" y="443"/>
                    </a:lnTo>
                    <a:lnTo>
                      <a:pt x="1986" y="441"/>
                    </a:lnTo>
                    <a:lnTo>
                      <a:pt x="1990" y="440"/>
                    </a:lnTo>
                    <a:lnTo>
                      <a:pt x="1994" y="439"/>
                    </a:lnTo>
                    <a:lnTo>
                      <a:pt x="1998" y="439"/>
                    </a:lnTo>
                    <a:lnTo>
                      <a:pt x="2002" y="438"/>
                    </a:lnTo>
                    <a:lnTo>
                      <a:pt x="2006" y="437"/>
                    </a:lnTo>
                    <a:lnTo>
                      <a:pt x="2010" y="434"/>
                    </a:lnTo>
                    <a:lnTo>
                      <a:pt x="2014" y="433"/>
                    </a:lnTo>
                    <a:lnTo>
                      <a:pt x="2018" y="432"/>
                    </a:lnTo>
                    <a:lnTo>
                      <a:pt x="2022" y="431"/>
                    </a:lnTo>
                    <a:lnTo>
                      <a:pt x="2026" y="429"/>
                    </a:lnTo>
                    <a:lnTo>
                      <a:pt x="2030" y="427"/>
                    </a:lnTo>
                    <a:lnTo>
                      <a:pt x="2034" y="427"/>
                    </a:lnTo>
                    <a:lnTo>
                      <a:pt x="2038" y="428"/>
                    </a:lnTo>
                    <a:lnTo>
                      <a:pt x="2042" y="424"/>
                    </a:lnTo>
                    <a:lnTo>
                      <a:pt x="2046" y="423"/>
                    </a:lnTo>
                    <a:lnTo>
                      <a:pt x="2050" y="421"/>
                    </a:lnTo>
                    <a:lnTo>
                      <a:pt x="2054" y="420"/>
                    </a:lnTo>
                    <a:lnTo>
                      <a:pt x="2057" y="419"/>
                    </a:lnTo>
                    <a:lnTo>
                      <a:pt x="2061" y="418"/>
                    </a:lnTo>
                    <a:lnTo>
                      <a:pt x="2065" y="416"/>
                    </a:lnTo>
                    <a:lnTo>
                      <a:pt x="2069" y="415"/>
                    </a:lnTo>
                    <a:lnTo>
                      <a:pt x="2073" y="411"/>
                    </a:lnTo>
                    <a:lnTo>
                      <a:pt x="2077" y="411"/>
                    </a:lnTo>
                    <a:lnTo>
                      <a:pt x="2081" y="409"/>
                    </a:lnTo>
                    <a:lnTo>
                      <a:pt x="2085" y="408"/>
                    </a:lnTo>
                    <a:lnTo>
                      <a:pt x="2089" y="407"/>
                    </a:lnTo>
                    <a:lnTo>
                      <a:pt x="2093" y="405"/>
                    </a:lnTo>
                    <a:lnTo>
                      <a:pt x="2097" y="404"/>
                    </a:lnTo>
                    <a:lnTo>
                      <a:pt x="2101" y="402"/>
                    </a:lnTo>
                    <a:lnTo>
                      <a:pt x="2105" y="400"/>
                    </a:lnTo>
                    <a:lnTo>
                      <a:pt x="2109" y="399"/>
                    </a:lnTo>
                    <a:lnTo>
                      <a:pt x="2113" y="398"/>
                    </a:lnTo>
                    <a:lnTo>
                      <a:pt x="2117" y="397"/>
                    </a:lnTo>
                    <a:lnTo>
                      <a:pt x="2121" y="395"/>
                    </a:lnTo>
                    <a:lnTo>
                      <a:pt x="2124" y="394"/>
                    </a:lnTo>
                    <a:lnTo>
                      <a:pt x="2128" y="392"/>
                    </a:lnTo>
                    <a:lnTo>
                      <a:pt x="2132" y="392"/>
                    </a:lnTo>
                    <a:lnTo>
                      <a:pt x="2136" y="389"/>
                    </a:lnTo>
                    <a:lnTo>
                      <a:pt x="2140" y="389"/>
                    </a:lnTo>
                    <a:lnTo>
                      <a:pt x="2144" y="386"/>
                    </a:lnTo>
                    <a:lnTo>
                      <a:pt x="2148" y="385"/>
                    </a:lnTo>
                    <a:lnTo>
                      <a:pt x="2152" y="384"/>
                    </a:lnTo>
                    <a:lnTo>
                      <a:pt x="2156" y="382"/>
                    </a:lnTo>
                    <a:lnTo>
                      <a:pt x="2160" y="380"/>
                    </a:lnTo>
                    <a:lnTo>
                      <a:pt x="2164" y="380"/>
                    </a:lnTo>
                    <a:lnTo>
                      <a:pt x="2168" y="378"/>
                    </a:lnTo>
                    <a:lnTo>
                      <a:pt x="2172" y="377"/>
                    </a:lnTo>
                    <a:lnTo>
                      <a:pt x="2176" y="374"/>
                    </a:lnTo>
                    <a:lnTo>
                      <a:pt x="2180" y="375"/>
                    </a:lnTo>
                    <a:lnTo>
                      <a:pt x="2184" y="371"/>
                    </a:lnTo>
                    <a:lnTo>
                      <a:pt x="2188" y="370"/>
                    </a:lnTo>
                    <a:lnTo>
                      <a:pt x="2191" y="369"/>
                    </a:lnTo>
                    <a:lnTo>
                      <a:pt x="2195" y="366"/>
                    </a:lnTo>
                    <a:lnTo>
                      <a:pt x="2199" y="365"/>
                    </a:lnTo>
                    <a:lnTo>
                      <a:pt x="2203" y="364"/>
                    </a:lnTo>
                    <a:lnTo>
                      <a:pt x="2207" y="364"/>
                    </a:lnTo>
                    <a:lnTo>
                      <a:pt x="2211" y="360"/>
                    </a:lnTo>
                    <a:lnTo>
                      <a:pt x="2215" y="358"/>
                    </a:lnTo>
                    <a:lnTo>
                      <a:pt x="2219" y="357"/>
                    </a:lnTo>
                    <a:lnTo>
                      <a:pt x="2223" y="355"/>
                    </a:lnTo>
                    <a:lnTo>
                      <a:pt x="2227" y="355"/>
                    </a:lnTo>
                    <a:lnTo>
                      <a:pt x="2231" y="353"/>
                    </a:lnTo>
                    <a:lnTo>
                      <a:pt x="2235" y="351"/>
                    </a:lnTo>
                    <a:lnTo>
                      <a:pt x="2239" y="349"/>
                    </a:lnTo>
                    <a:lnTo>
                      <a:pt x="2243" y="348"/>
                    </a:lnTo>
                    <a:lnTo>
                      <a:pt x="2247" y="345"/>
                    </a:lnTo>
                    <a:lnTo>
                      <a:pt x="2251" y="345"/>
                    </a:lnTo>
                    <a:lnTo>
                      <a:pt x="2255" y="343"/>
                    </a:lnTo>
                    <a:lnTo>
                      <a:pt x="2259" y="343"/>
                    </a:lnTo>
                    <a:lnTo>
                      <a:pt x="2262" y="340"/>
                    </a:lnTo>
                    <a:lnTo>
                      <a:pt x="2266" y="340"/>
                    </a:lnTo>
                    <a:lnTo>
                      <a:pt x="2270" y="337"/>
                    </a:lnTo>
                    <a:lnTo>
                      <a:pt x="2274" y="335"/>
                    </a:lnTo>
                    <a:lnTo>
                      <a:pt x="2278" y="335"/>
                    </a:lnTo>
                    <a:lnTo>
                      <a:pt x="2282" y="333"/>
                    </a:lnTo>
                    <a:lnTo>
                      <a:pt x="2286" y="330"/>
                    </a:lnTo>
                    <a:lnTo>
                      <a:pt x="2290" y="328"/>
                    </a:lnTo>
                    <a:lnTo>
                      <a:pt x="2294" y="328"/>
                    </a:lnTo>
                    <a:lnTo>
                      <a:pt x="2298" y="328"/>
                    </a:lnTo>
                    <a:lnTo>
                      <a:pt x="2302" y="325"/>
                    </a:lnTo>
                    <a:lnTo>
                      <a:pt x="2306" y="323"/>
                    </a:lnTo>
                    <a:lnTo>
                      <a:pt x="2310" y="321"/>
                    </a:lnTo>
                    <a:lnTo>
                      <a:pt x="2314" y="320"/>
                    </a:lnTo>
                    <a:lnTo>
                      <a:pt x="2318" y="319"/>
                    </a:lnTo>
                    <a:lnTo>
                      <a:pt x="2322" y="316"/>
                    </a:lnTo>
                    <a:lnTo>
                      <a:pt x="2326" y="316"/>
                    </a:lnTo>
                    <a:lnTo>
                      <a:pt x="2329" y="314"/>
                    </a:lnTo>
                    <a:lnTo>
                      <a:pt x="2333" y="312"/>
                    </a:lnTo>
                    <a:lnTo>
                      <a:pt x="2337" y="312"/>
                    </a:lnTo>
                    <a:lnTo>
                      <a:pt x="2341" y="310"/>
                    </a:lnTo>
                    <a:lnTo>
                      <a:pt x="2345" y="307"/>
                    </a:lnTo>
                    <a:lnTo>
                      <a:pt x="2349" y="306"/>
                    </a:lnTo>
                    <a:lnTo>
                      <a:pt x="2353" y="303"/>
                    </a:lnTo>
                    <a:lnTo>
                      <a:pt x="2357" y="304"/>
                    </a:lnTo>
                    <a:lnTo>
                      <a:pt x="2361" y="302"/>
                    </a:lnTo>
                    <a:lnTo>
                      <a:pt x="2365" y="299"/>
                    </a:lnTo>
                    <a:lnTo>
                      <a:pt x="2369" y="297"/>
                    </a:lnTo>
                    <a:lnTo>
                      <a:pt x="2373" y="296"/>
                    </a:lnTo>
                    <a:lnTo>
                      <a:pt x="2377" y="294"/>
                    </a:lnTo>
                    <a:lnTo>
                      <a:pt x="2381" y="293"/>
                    </a:lnTo>
                    <a:lnTo>
                      <a:pt x="2385" y="290"/>
                    </a:lnTo>
                    <a:lnTo>
                      <a:pt x="2389" y="289"/>
                    </a:lnTo>
                    <a:lnTo>
                      <a:pt x="2393" y="287"/>
                    </a:lnTo>
                    <a:lnTo>
                      <a:pt x="2396" y="285"/>
                    </a:lnTo>
                    <a:lnTo>
                      <a:pt x="2400" y="285"/>
                    </a:lnTo>
                    <a:lnTo>
                      <a:pt x="2404" y="283"/>
                    </a:lnTo>
                    <a:lnTo>
                      <a:pt x="2408" y="282"/>
                    </a:lnTo>
                    <a:lnTo>
                      <a:pt x="2412" y="281"/>
                    </a:lnTo>
                    <a:lnTo>
                      <a:pt x="2416" y="279"/>
                    </a:lnTo>
                    <a:lnTo>
                      <a:pt x="2420" y="277"/>
                    </a:lnTo>
                    <a:lnTo>
                      <a:pt x="2424" y="276"/>
                    </a:lnTo>
                    <a:lnTo>
                      <a:pt x="2428" y="275"/>
                    </a:lnTo>
                    <a:lnTo>
                      <a:pt x="2432" y="272"/>
                    </a:lnTo>
                    <a:lnTo>
                      <a:pt x="2436" y="271"/>
                    </a:lnTo>
                    <a:lnTo>
                      <a:pt x="2440" y="268"/>
                    </a:lnTo>
                    <a:lnTo>
                      <a:pt x="2444" y="269"/>
                    </a:lnTo>
                    <a:lnTo>
                      <a:pt x="2448" y="266"/>
                    </a:lnTo>
                    <a:lnTo>
                      <a:pt x="2452" y="263"/>
                    </a:lnTo>
                    <a:lnTo>
                      <a:pt x="2456" y="265"/>
                    </a:lnTo>
                    <a:lnTo>
                      <a:pt x="2460" y="262"/>
                    </a:lnTo>
                    <a:lnTo>
                      <a:pt x="2464" y="260"/>
                    </a:lnTo>
                    <a:lnTo>
                      <a:pt x="2467" y="259"/>
                    </a:lnTo>
                    <a:lnTo>
                      <a:pt x="2471" y="258"/>
                    </a:lnTo>
                    <a:lnTo>
                      <a:pt x="2475" y="257"/>
                    </a:lnTo>
                    <a:lnTo>
                      <a:pt x="2479" y="254"/>
                    </a:lnTo>
                    <a:lnTo>
                      <a:pt x="2483" y="253"/>
                    </a:lnTo>
                    <a:lnTo>
                      <a:pt x="2487" y="252"/>
                    </a:lnTo>
                    <a:lnTo>
                      <a:pt x="2491" y="250"/>
                    </a:lnTo>
                    <a:lnTo>
                      <a:pt x="2495" y="249"/>
                    </a:lnTo>
                    <a:lnTo>
                      <a:pt x="2499" y="247"/>
                    </a:lnTo>
                    <a:lnTo>
                      <a:pt x="2503" y="245"/>
                    </a:lnTo>
                    <a:lnTo>
                      <a:pt x="2507" y="245"/>
                    </a:lnTo>
                    <a:lnTo>
                      <a:pt x="2511" y="242"/>
                    </a:lnTo>
                    <a:lnTo>
                      <a:pt x="2515" y="241"/>
                    </a:lnTo>
                    <a:lnTo>
                      <a:pt x="2519" y="240"/>
                    </a:lnTo>
                    <a:lnTo>
                      <a:pt x="2523" y="239"/>
                    </a:lnTo>
                    <a:lnTo>
                      <a:pt x="2527" y="236"/>
                    </a:lnTo>
                    <a:lnTo>
                      <a:pt x="2531" y="236"/>
                    </a:lnTo>
                    <a:lnTo>
                      <a:pt x="2534" y="235"/>
                    </a:lnTo>
                    <a:lnTo>
                      <a:pt x="2538" y="232"/>
                    </a:lnTo>
                    <a:lnTo>
                      <a:pt x="2542" y="230"/>
                    </a:lnTo>
                    <a:lnTo>
                      <a:pt x="2546" y="231"/>
                    </a:lnTo>
                    <a:lnTo>
                      <a:pt x="2550" y="229"/>
                    </a:lnTo>
                    <a:lnTo>
                      <a:pt x="2554" y="226"/>
                    </a:lnTo>
                    <a:lnTo>
                      <a:pt x="2558" y="224"/>
                    </a:lnTo>
                    <a:lnTo>
                      <a:pt x="2562" y="224"/>
                    </a:lnTo>
                    <a:lnTo>
                      <a:pt x="2566" y="221"/>
                    </a:lnTo>
                    <a:lnTo>
                      <a:pt x="2570" y="220"/>
                    </a:lnTo>
                    <a:lnTo>
                      <a:pt x="2574" y="219"/>
                    </a:lnTo>
                    <a:lnTo>
                      <a:pt x="2578" y="217"/>
                    </a:lnTo>
                    <a:lnTo>
                      <a:pt x="2582" y="217"/>
                    </a:lnTo>
                    <a:lnTo>
                      <a:pt x="2586" y="215"/>
                    </a:lnTo>
                    <a:lnTo>
                      <a:pt x="2590" y="213"/>
                    </a:lnTo>
                    <a:lnTo>
                      <a:pt x="2594" y="212"/>
                    </a:lnTo>
                    <a:lnTo>
                      <a:pt x="2598" y="210"/>
                    </a:lnTo>
                    <a:lnTo>
                      <a:pt x="2602" y="209"/>
                    </a:lnTo>
                    <a:lnTo>
                      <a:pt x="2605" y="207"/>
                    </a:lnTo>
                    <a:lnTo>
                      <a:pt x="2609" y="206"/>
                    </a:lnTo>
                    <a:lnTo>
                      <a:pt x="2613" y="206"/>
                    </a:lnTo>
                    <a:lnTo>
                      <a:pt x="2617" y="205"/>
                    </a:lnTo>
                    <a:lnTo>
                      <a:pt x="2621" y="202"/>
                    </a:lnTo>
                    <a:lnTo>
                      <a:pt x="2625" y="201"/>
                    </a:lnTo>
                    <a:lnTo>
                      <a:pt x="2629" y="199"/>
                    </a:lnTo>
                    <a:lnTo>
                      <a:pt x="2633" y="198"/>
                    </a:lnTo>
                    <a:lnTo>
                      <a:pt x="2637" y="197"/>
                    </a:lnTo>
                    <a:lnTo>
                      <a:pt x="2641" y="196"/>
                    </a:lnTo>
                    <a:lnTo>
                      <a:pt x="2645" y="194"/>
                    </a:lnTo>
                    <a:lnTo>
                      <a:pt x="2649" y="193"/>
                    </a:lnTo>
                    <a:lnTo>
                      <a:pt x="2653" y="191"/>
                    </a:lnTo>
                    <a:lnTo>
                      <a:pt x="2657" y="190"/>
                    </a:lnTo>
                    <a:lnTo>
                      <a:pt x="2661" y="188"/>
                    </a:lnTo>
                    <a:lnTo>
                      <a:pt x="2665" y="187"/>
                    </a:lnTo>
                    <a:lnTo>
                      <a:pt x="2669" y="186"/>
                    </a:lnTo>
                    <a:lnTo>
                      <a:pt x="2672" y="185"/>
                    </a:lnTo>
                    <a:lnTo>
                      <a:pt x="2676" y="183"/>
                    </a:lnTo>
                    <a:lnTo>
                      <a:pt x="2680" y="182"/>
                    </a:lnTo>
                    <a:lnTo>
                      <a:pt x="2684" y="180"/>
                    </a:lnTo>
                    <a:lnTo>
                      <a:pt x="2688" y="180"/>
                    </a:lnTo>
                    <a:lnTo>
                      <a:pt x="2692" y="179"/>
                    </a:lnTo>
                    <a:lnTo>
                      <a:pt x="2696" y="177"/>
                    </a:lnTo>
                    <a:lnTo>
                      <a:pt x="2700" y="176"/>
                    </a:lnTo>
                    <a:lnTo>
                      <a:pt x="2704" y="174"/>
                    </a:lnTo>
                    <a:lnTo>
                      <a:pt x="2708" y="172"/>
                    </a:lnTo>
                    <a:lnTo>
                      <a:pt x="2712" y="172"/>
                    </a:lnTo>
                    <a:lnTo>
                      <a:pt x="2716" y="171"/>
                    </a:lnTo>
                    <a:lnTo>
                      <a:pt x="2720" y="170"/>
                    </a:lnTo>
                    <a:lnTo>
                      <a:pt x="2724" y="168"/>
                    </a:lnTo>
                    <a:lnTo>
                      <a:pt x="2728" y="166"/>
                    </a:lnTo>
                    <a:lnTo>
                      <a:pt x="2732" y="166"/>
                    </a:lnTo>
                    <a:lnTo>
                      <a:pt x="2736" y="165"/>
                    </a:lnTo>
                    <a:lnTo>
                      <a:pt x="2739" y="163"/>
                    </a:lnTo>
                    <a:lnTo>
                      <a:pt x="2743" y="163"/>
                    </a:lnTo>
                    <a:lnTo>
                      <a:pt x="2747" y="162"/>
                    </a:lnTo>
                    <a:lnTo>
                      <a:pt x="2751" y="158"/>
                    </a:lnTo>
                    <a:lnTo>
                      <a:pt x="2755" y="158"/>
                    </a:lnTo>
                    <a:lnTo>
                      <a:pt x="2759" y="158"/>
                    </a:lnTo>
                    <a:lnTo>
                      <a:pt x="2763" y="156"/>
                    </a:lnTo>
                    <a:lnTo>
                      <a:pt x="2767" y="155"/>
                    </a:lnTo>
                    <a:lnTo>
                      <a:pt x="2771" y="154"/>
                    </a:lnTo>
                    <a:lnTo>
                      <a:pt x="2775" y="152"/>
                    </a:lnTo>
                    <a:lnTo>
                      <a:pt x="2779" y="151"/>
                    </a:lnTo>
                    <a:lnTo>
                      <a:pt x="2783" y="150"/>
                    </a:lnTo>
                    <a:lnTo>
                      <a:pt x="2787" y="149"/>
                    </a:lnTo>
                    <a:lnTo>
                      <a:pt x="2791" y="146"/>
                    </a:lnTo>
                    <a:lnTo>
                      <a:pt x="2795" y="146"/>
                    </a:lnTo>
                    <a:lnTo>
                      <a:pt x="2799" y="145"/>
                    </a:lnTo>
                    <a:lnTo>
                      <a:pt x="2803" y="144"/>
                    </a:lnTo>
                    <a:lnTo>
                      <a:pt x="2807" y="143"/>
                    </a:lnTo>
                    <a:lnTo>
                      <a:pt x="2810" y="142"/>
                    </a:lnTo>
                    <a:lnTo>
                      <a:pt x="2814" y="141"/>
                    </a:lnTo>
                    <a:lnTo>
                      <a:pt x="2818" y="139"/>
                    </a:lnTo>
                    <a:lnTo>
                      <a:pt x="2822" y="138"/>
                    </a:lnTo>
                    <a:lnTo>
                      <a:pt x="2826" y="136"/>
                    </a:lnTo>
                    <a:lnTo>
                      <a:pt x="2830" y="137"/>
                    </a:lnTo>
                    <a:lnTo>
                      <a:pt x="2834" y="135"/>
                    </a:lnTo>
                    <a:lnTo>
                      <a:pt x="2838" y="134"/>
                    </a:lnTo>
                    <a:lnTo>
                      <a:pt x="2842" y="134"/>
                    </a:lnTo>
                    <a:lnTo>
                      <a:pt x="2846" y="131"/>
                    </a:lnTo>
                    <a:lnTo>
                      <a:pt x="2850" y="132"/>
                    </a:lnTo>
                    <a:lnTo>
                      <a:pt x="2854" y="130"/>
                    </a:lnTo>
                    <a:lnTo>
                      <a:pt x="2858" y="128"/>
                    </a:lnTo>
                    <a:lnTo>
                      <a:pt x="2862" y="127"/>
                    </a:lnTo>
                    <a:lnTo>
                      <a:pt x="2866" y="128"/>
                    </a:lnTo>
                    <a:lnTo>
                      <a:pt x="2870" y="126"/>
                    </a:lnTo>
                    <a:lnTo>
                      <a:pt x="2874" y="125"/>
                    </a:lnTo>
                    <a:lnTo>
                      <a:pt x="2877" y="124"/>
                    </a:lnTo>
                    <a:lnTo>
                      <a:pt x="2881" y="121"/>
                    </a:lnTo>
                    <a:lnTo>
                      <a:pt x="2885" y="122"/>
                    </a:lnTo>
                    <a:lnTo>
                      <a:pt x="2889" y="120"/>
                    </a:lnTo>
                    <a:lnTo>
                      <a:pt x="2893" y="120"/>
                    </a:lnTo>
                    <a:lnTo>
                      <a:pt x="2897" y="120"/>
                    </a:lnTo>
                    <a:lnTo>
                      <a:pt x="2901" y="116"/>
                    </a:lnTo>
                    <a:lnTo>
                      <a:pt x="2905" y="115"/>
                    </a:lnTo>
                    <a:lnTo>
                      <a:pt x="2909" y="115"/>
                    </a:lnTo>
                    <a:lnTo>
                      <a:pt x="2913" y="114"/>
                    </a:lnTo>
                    <a:lnTo>
                      <a:pt x="2917" y="113"/>
                    </a:lnTo>
                    <a:lnTo>
                      <a:pt x="2921" y="113"/>
                    </a:lnTo>
                    <a:lnTo>
                      <a:pt x="2925" y="110"/>
                    </a:lnTo>
                    <a:lnTo>
                      <a:pt x="2929" y="112"/>
                    </a:lnTo>
                    <a:lnTo>
                      <a:pt x="2933" y="110"/>
                    </a:lnTo>
                    <a:lnTo>
                      <a:pt x="2937" y="108"/>
                    </a:lnTo>
                    <a:lnTo>
                      <a:pt x="2941" y="108"/>
                    </a:lnTo>
                    <a:lnTo>
                      <a:pt x="2944" y="107"/>
                    </a:lnTo>
                    <a:lnTo>
                      <a:pt x="2948" y="106"/>
                    </a:lnTo>
                    <a:lnTo>
                      <a:pt x="2952" y="105"/>
                    </a:lnTo>
                    <a:lnTo>
                      <a:pt x="2956" y="104"/>
                    </a:lnTo>
                    <a:lnTo>
                      <a:pt x="2960" y="103"/>
                    </a:lnTo>
                    <a:lnTo>
                      <a:pt x="2964" y="103"/>
                    </a:lnTo>
                    <a:lnTo>
                      <a:pt x="2968" y="101"/>
                    </a:lnTo>
                    <a:lnTo>
                      <a:pt x="2972" y="103"/>
                    </a:lnTo>
                    <a:lnTo>
                      <a:pt x="2976" y="99"/>
                    </a:lnTo>
                    <a:lnTo>
                      <a:pt x="2980" y="99"/>
                    </a:lnTo>
                    <a:lnTo>
                      <a:pt x="2984" y="98"/>
                    </a:lnTo>
                    <a:lnTo>
                      <a:pt x="2988" y="97"/>
                    </a:lnTo>
                    <a:lnTo>
                      <a:pt x="2992" y="96"/>
                    </a:lnTo>
                    <a:lnTo>
                      <a:pt x="2996" y="95"/>
                    </a:lnTo>
                    <a:lnTo>
                      <a:pt x="3000" y="95"/>
                    </a:lnTo>
                    <a:lnTo>
                      <a:pt x="3004" y="93"/>
                    </a:lnTo>
                    <a:lnTo>
                      <a:pt x="3008" y="92"/>
                    </a:lnTo>
                    <a:lnTo>
                      <a:pt x="3012" y="92"/>
                    </a:lnTo>
                    <a:lnTo>
                      <a:pt x="3015" y="91"/>
                    </a:lnTo>
                    <a:lnTo>
                      <a:pt x="3019" y="91"/>
                    </a:lnTo>
                    <a:lnTo>
                      <a:pt x="3023" y="90"/>
                    </a:lnTo>
                    <a:lnTo>
                      <a:pt x="3027" y="88"/>
                    </a:lnTo>
                    <a:lnTo>
                      <a:pt x="3031" y="90"/>
                    </a:lnTo>
                    <a:lnTo>
                      <a:pt x="3035" y="86"/>
                    </a:lnTo>
                    <a:lnTo>
                      <a:pt x="3039" y="85"/>
                    </a:lnTo>
                    <a:lnTo>
                      <a:pt x="3043" y="85"/>
                    </a:lnTo>
                    <a:lnTo>
                      <a:pt x="3047" y="85"/>
                    </a:lnTo>
                    <a:lnTo>
                      <a:pt x="3051" y="84"/>
                    </a:lnTo>
                    <a:lnTo>
                      <a:pt x="3055" y="83"/>
                    </a:lnTo>
                    <a:lnTo>
                      <a:pt x="3059" y="83"/>
                    </a:lnTo>
                    <a:lnTo>
                      <a:pt x="3063" y="81"/>
                    </a:lnTo>
                    <a:lnTo>
                      <a:pt x="3067" y="82"/>
                    </a:lnTo>
                    <a:lnTo>
                      <a:pt x="3071" y="80"/>
                    </a:lnTo>
                    <a:lnTo>
                      <a:pt x="3075" y="78"/>
                    </a:lnTo>
                    <a:lnTo>
                      <a:pt x="3079" y="79"/>
                    </a:lnTo>
                    <a:lnTo>
                      <a:pt x="3082" y="78"/>
                    </a:lnTo>
                    <a:lnTo>
                      <a:pt x="3086" y="77"/>
                    </a:lnTo>
                    <a:lnTo>
                      <a:pt x="3090" y="76"/>
                    </a:lnTo>
                    <a:lnTo>
                      <a:pt x="3094" y="76"/>
                    </a:lnTo>
                    <a:lnTo>
                      <a:pt x="3098" y="75"/>
                    </a:lnTo>
                    <a:lnTo>
                      <a:pt x="3102" y="74"/>
                    </a:lnTo>
                    <a:lnTo>
                      <a:pt x="3106" y="72"/>
                    </a:lnTo>
                    <a:lnTo>
                      <a:pt x="3110" y="72"/>
                    </a:lnTo>
                    <a:lnTo>
                      <a:pt x="3114" y="72"/>
                    </a:lnTo>
                    <a:lnTo>
                      <a:pt x="3118" y="70"/>
                    </a:lnTo>
                    <a:lnTo>
                      <a:pt x="3122" y="71"/>
                    </a:lnTo>
                    <a:lnTo>
                      <a:pt x="3126" y="69"/>
                    </a:lnTo>
                    <a:lnTo>
                      <a:pt x="3130" y="69"/>
                    </a:lnTo>
                    <a:lnTo>
                      <a:pt x="3134" y="68"/>
                    </a:lnTo>
                    <a:lnTo>
                      <a:pt x="3138" y="68"/>
                    </a:lnTo>
                    <a:lnTo>
                      <a:pt x="3142" y="69"/>
                    </a:lnTo>
                    <a:lnTo>
                      <a:pt x="3146" y="67"/>
                    </a:lnTo>
                    <a:lnTo>
                      <a:pt x="3150" y="6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3" name="Freeform 2775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7"/>
                  </a:cxn>
                  <a:cxn ang="0">
                    <a:pos x="303" y="12"/>
                  </a:cxn>
                  <a:cxn ang="0">
                    <a:pos x="354" y="18"/>
                  </a:cxn>
                  <a:cxn ang="0">
                    <a:pos x="406" y="30"/>
                  </a:cxn>
                  <a:cxn ang="0">
                    <a:pos x="457" y="44"/>
                  </a:cxn>
                  <a:cxn ang="0">
                    <a:pos x="508" y="64"/>
                  </a:cxn>
                  <a:cxn ang="0">
                    <a:pos x="559" y="87"/>
                  </a:cxn>
                  <a:cxn ang="0">
                    <a:pos x="611" y="116"/>
                  </a:cxn>
                  <a:cxn ang="0">
                    <a:pos x="662" y="146"/>
                  </a:cxn>
                  <a:cxn ang="0">
                    <a:pos x="713" y="183"/>
                  </a:cxn>
                  <a:cxn ang="0">
                    <a:pos x="764" y="222"/>
                  </a:cxn>
                  <a:cxn ang="0">
                    <a:pos x="816" y="263"/>
                  </a:cxn>
                  <a:cxn ang="0">
                    <a:pos x="867" y="307"/>
                  </a:cxn>
                  <a:cxn ang="0">
                    <a:pos x="918" y="352"/>
                  </a:cxn>
                  <a:cxn ang="0">
                    <a:pos x="969" y="397"/>
                  </a:cxn>
                  <a:cxn ang="0">
                    <a:pos x="1021" y="442"/>
                  </a:cxn>
                  <a:cxn ang="0">
                    <a:pos x="1072" y="487"/>
                  </a:cxn>
                  <a:cxn ang="0">
                    <a:pos x="1123" y="528"/>
                  </a:cxn>
                  <a:cxn ang="0">
                    <a:pos x="1174" y="569"/>
                  </a:cxn>
                  <a:cxn ang="0">
                    <a:pos x="1226" y="605"/>
                  </a:cxn>
                  <a:cxn ang="0">
                    <a:pos x="1277" y="638"/>
                  </a:cxn>
                  <a:cxn ang="0">
                    <a:pos x="1328" y="669"/>
                  </a:cxn>
                  <a:cxn ang="0">
                    <a:pos x="1379" y="693"/>
                  </a:cxn>
                  <a:cxn ang="0">
                    <a:pos x="1431" y="713"/>
                  </a:cxn>
                  <a:cxn ang="0">
                    <a:pos x="1482" y="729"/>
                  </a:cxn>
                  <a:cxn ang="0">
                    <a:pos x="1533" y="741"/>
                  </a:cxn>
                  <a:cxn ang="0">
                    <a:pos x="1584" y="749"/>
                  </a:cxn>
                  <a:cxn ang="0">
                    <a:pos x="1636" y="750"/>
                  </a:cxn>
                  <a:cxn ang="0">
                    <a:pos x="1687" y="748"/>
                  </a:cxn>
                  <a:cxn ang="0">
                    <a:pos x="1738" y="741"/>
                  </a:cxn>
                  <a:cxn ang="0">
                    <a:pos x="1789" y="731"/>
                  </a:cxn>
                  <a:cxn ang="0">
                    <a:pos x="1841" y="716"/>
                  </a:cxn>
                  <a:cxn ang="0">
                    <a:pos x="1892" y="698"/>
                  </a:cxn>
                  <a:cxn ang="0">
                    <a:pos x="1943" y="677"/>
                  </a:cxn>
                  <a:cxn ang="0">
                    <a:pos x="1994" y="655"/>
                  </a:cxn>
                  <a:cxn ang="0">
                    <a:pos x="2046" y="630"/>
                  </a:cxn>
                  <a:cxn ang="0">
                    <a:pos x="2097" y="604"/>
                  </a:cxn>
                  <a:cxn ang="0">
                    <a:pos x="2148" y="578"/>
                  </a:cxn>
                  <a:cxn ang="0">
                    <a:pos x="2199" y="547"/>
                  </a:cxn>
                  <a:cxn ang="0">
                    <a:pos x="2251" y="516"/>
                  </a:cxn>
                  <a:cxn ang="0">
                    <a:pos x="2302" y="486"/>
                  </a:cxn>
                  <a:cxn ang="0">
                    <a:pos x="2353" y="456"/>
                  </a:cxn>
                  <a:cxn ang="0">
                    <a:pos x="2404" y="426"/>
                  </a:cxn>
                  <a:cxn ang="0">
                    <a:pos x="2456" y="397"/>
                  </a:cxn>
                  <a:cxn ang="0">
                    <a:pos x="2507" y="366"/>
                  </a:cxn>
                  <a:cxn ang="0">
                    <a:pos x="2558" y="337"/>
                  </a:cxn>
                  <a:cxn ang="0">
                    <a:pos x="2609" y="311"/>
                  </a:cxn>
                  <a:cxn ang="0">
                    <a:pos x="2661" y="284"/>
                  </a:cxn>
                  <a:cxn ang="0">
                    <a:pos x="2712" y="259"/>
                  </a:cxn>
                  <a:cxn ang="0">
                    <a:pos x="2763" y="237"/>
                  </a:cxn>
                  <a:cxn ang="0">
                    <a:pos x="2814" y="213"/>
                  </a:cxn>
                  <a:cxn ang="0">
                    <a:pos x="2866" y="192"/>
                  </a:cxn>
                  <a:cxn ang="0">
                    <a:pos x="2917" y="171"/>
                  </a:cxn>
                  <a:cxn ang="0">
                    <a:pos x="2968" y="154"/>
                  </a:cxn>
                  <a:cxn ang="0">
                    <a:pos x="3019" y="137"/>
                  </a:cxn>
                  <a:cxn ang="0">
                    <a:pos x="3071" y="121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1">
                    <a:moveTo>
                      <a:pt x="0" y="2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6"/>
                    </a:lnTo>
                    <a:lnTo>
                      <a:pt x="228" y="7"/>
                    </a:lnTo>
                    <a:lnTo>
                      <a:pt x="232" y="5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10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10"/>
                    </a:lnTo>
                    <a:lnTo>
                      <a:pt x="287" y="10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11"/>
                    </a:lnTo>
                    <a:lnTo>
                      <a:pt x="303" y="12"/>
                    </a:lnTo>
                    <a:lnTo>
                      <a:pt x="307" y="12"/>
                    </a:lnTo>
                    <a:lnTo>
                      <a:pt x="311" y="11"/>
                    </a:lnTo>
                    <a:lnTo>
                      <a:pt x="315" y="14"/>
                    </a:lnTo>
                    <a:lnTo>
                      <a:pt x="319" y="13"/>
                    </a:lnTo>
                    <a:lnTo>
                      <a:pt x="323" y="13"/>
                    </a:lnTo>
                    <a:lnTo>
                      <a:pt x="327" y="16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7"/>
                    </a:lnTo>
                    <a:lnTo>
                      <a:pt x="342" y="17"/>
                    </a:lnTo>
                    <a:lnTo>
                      <a:pt x="346" y="18"/>
                    </a:lnTo>
                    <a:lnTo>
                      <a:pt x="350" y="19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2"/>
                    </a:lnTo>
                    <a:lnTo>
                      <a:pt x="374" y="23"/>
                    </a:lnTo>
                    <a:lnTo>
                      <a:pt x="378" y="24"/>
                    </a:lnTo>
                    <a:lnTo>
                      <a:pt x="382" y="25"/>
                    </a:lnTo>
                    <a:lnTo>
                      <a:pt x="386" y="25"/>
                    </a:lnTo>
                    <a:lnTo>
                      <a:pt x="390" y="27"/>
                    </a:lnTo>
                    <a:lnTo>
                      <a:pt x="394" y="27"/>
                    </a:lnTo>
                    <a:lnTo>
                      <a:pt x="398" y="28"/>
                    </a:lnTo>
                    <a:lnTo>
                      <a:pt x="402" y="28"/>
                    </a:lnTo>
                    <a:lnTo>
                      <a:pt x="406" y="30"/>
                    </a:lnTo>
                    <a:lnTo>
                      <a:pt x="410" y="31"/>
                    </a:lnTo>
                    <a:lnTo>
                      <a:pt x="413" y="32"/>
                    </a:lnTo>
                    <a:lnTo>
                      <a:pt x="417" y="33"/>
                    </a:lnTo>
                    <a:lnTo>
                      <a:pt x="421" y="34"/>
                    </a:lnTo>
                    <a:lnTo>
                      <a:pt x="425" y="36"/>
                    </a:lnTo>
                    <a:lnTo>
                      <a:pt x="429" y="36"/>
                    </a:lnTo>
                    <a:lnTo>
                      <a:pt x="433" y="38"/>
                    </a:lnTo>
                    <a:lnTo>
                      <a:pt x="437" y="39"/>
                    </a:lnTo>
                    <a:lnTo>
                      <a:pt x="441" y="40"/>
                    </a:lnTo>
                    <a:lnTo>
                      <a:pt x="445" y="42"/>
                    </a:lnTo>
                    <a:lnTo>
                      <a:pt x="449" y="42"/>
                    </a:lnTo>
                    <a:lnTo>
                      <a:pt x="453" y="45"/>
                    </a:lnTo>
                    <a:lnTo>
                      <a:pt x="457" y="44"/>
                    </a:lnTo>
                    <a:lnTo>
                      <a:pt x="461" y="46"/>
                    </a:lnTo>
                    <a:lnTo>
                      <a:pt x="465" y="48"/>
                    </a:lnTo>
                    <a:lnTo>
                      <a:pt x="469" y="50"/>
                    </a:lnTo>
                    <a:lnTo>
                      <a:pt x="473" y="50"/>
                    </a:lnTo>
                    <a:lnTo>
                      <a:pt x="477" y="53"/>
                    </a:lnTo>
                    <a:lnTo>
                      <a:pt x="480" y="54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9"/>
                    </a:lnTo>
                    <a:lnTo>
                      <a:pt x="496" y="58"/>
                    </a:lnTo>
                    <a:lnTo>
                      <a:pt x="500" y="62"/>
                    </a:lnTo>
                    <a:lnTo>
                      <a:pt x="504" y="62"/>
                    </a:lnTo>
                    <a:lnTo>
                      <a:pt x="508" y="64"/>
                    </a:lnTo>
                    <a:lnTo>
                      <a:pt x="512" y="66"/>
                    </a:lnTo>
                    <a:lnTo>
                      <a:pt x="516" y="68"/>
                    </a:lnTo>
                    <a:lnTo>
                      <a:pt x="520" y="71"/>
                    </a:lnTo>
                    <a:lnTo>
                      <a:pt x="524" y="71"/>
                    </a:lnTo>
                    <a:lnTo>
                      <a:pt x="528" y="73"/>
                    </a:lnTo>
                    <a:lnTo>
                      <a:pt x="532" y="75"/>
                    </a:lnTo>
                    <a:lnTo>
                      <a:pt x="536" y="77"/>
                    </a:lnTo>
                    <a:lnTo>
                      <a:pt x="540" y="77"/>
                    </a:lnTo>
                    <a:lnTo>
                      <a:pt x="544" y="79"/>
                    </a:lnTo>
                    <a:lnTo>
                      <a:pt x="547" y="82"/>
                    </a:lnTo>
                    <a:lnTo>
                      <a:pt x="551" y="84"/>
                    </a:lnTo>
                    <a:lnTo>
                      <a:pt x="555" y="84"/>
                    </a:lnTo>
                    <a:lnTo>
                      <a:pt x="559" y="87"/>
                    </a:lnTo>
                    <a:lnTo>
                      <a:pt x="563" y="90"/>
                    </a:lnTo>
                    <a:lnTo>
                      <a:pt x="567" y="92"/>
                    </a:lnTo>
                    <a:lnTo>
                      <a:pt x="571" y="92"/>
                    </a:lnTo>
                    <a:lnTo>
                      <a:pt x="575" y="94"/>
                    </a:lnTo>
                    <a:lnTo>
                      <a:pt x="579" y="98"/>
                    </a:lnTo>
                    <a:lnTo>
                      <a:pt x="583" y="99"/>
                    </a:lnTo>
                    <a:lnTo>
                      <a:pt x="587" y="102"/>
                    </a:lnTo>
                    <a:lnTo>
                      <a:pt x="591" y="105"/>
                    </a:lnTo>
                    <a:lnTo>
                      <a:pt x="595" y="107"/>
                    </a:lnTo>
                    <a:lnTo>
                      <a:pt x="599" y="109"/>
                    </a:lnTo>
                    <a:lnTo>
                      <a:pt x="603" y="111"/>
                    </a:lnTo>
                    <a:lnTo>
                      <a:pt x="607" y="113"/>
                    </a:lnTo>
                    <a:lnTo>
                      <a:pt x="611" y="116"/>
                    </a:lnTo>
                    <a:lnTo>
                      <a:pt x="615" y="117"/>
                    </a:lnTo>
                    <a:lnTo>
                      <a:pt x="618" y="119"/>
                    </a:lnTo>
                    <a:lnTo>
                      <a:pt x="622" y="123"/>
                    </a:lnTo>
                    <a:lnTo>
                      <a:pt x="626" y="124"/>
                    </a:lnTo>
                    <a:lnTo>
                      <a:pt x="630" y="127"/>
                    </a:lnTo>
                    <a:lnTo>
                      <a:pt x="634" y="130"/>
                    </a:lnTo>
                    <a:lnTo>
                      <a:pt x="638" y="132"/>
                    </a:lnTo>
                    <a:lnTo>
                      <a:pt x="642" y="134"/>
                    </a:lnTo>
                    <a:lnTo>
                      <a:pt x="646" y="136"/>
                    </a:lnTo>
                    <a:lnTo>
                      <a:pt x="650" y="138"/>
                    </a:lnTo>
                    <a:lnTo>
                      <a:pt x="654" y="142"/>
                    </a:lnTo>
                    <a:lnTo>
                      <a:pt x="658" y="144"/>
                    </a:lnTo>
                    <a:lnTo>
                      <a:pt x="662" y="146"/>
                    </a:lnTo>
                    <a:lnTo>
                      <a:pt x="666" y="149"/>
                    </a:lnTo>
                    <a:lnTo>
                      <a:pt x="670" y="151"/>
                    </a:lnTo>
                    <a:lnTo>
                      <a:pt x="674" y="156"/>
                    </a:lnTo>
                    <a:lnTo>
                      <a:pt x="678" y="157"/>
                    </a:lnTo>
                    <a:lnTo>
                      <a:pt x="682" y="160"/>
                    </a:lnTo>
                    <a:lnTo>
                      <a:pt x="685" y="161"/>
                    </a:lnTo>
                    <a:lnTo>
                      <a:pt x="689" y="166"/>
                    </a:lnTo>
                    <a:lnTo>
                      <a:pt x="693" y="169"/>
                    </a:lnTo>
                    <a:lnTo>
                      <a:pt x="697" y="171"/>
                    </a:lnTo>
                    <a:lnTo>
                      <a:pt x="701" y="174"/>
                    </a:lnTo>
                    <a:lnTo>
                      <a:pt x="705" y="178"/>
                    </a:lnTo>
                    <a:lnTo>
                      <a:pt x="709" y="179"/>
                    </a:lnTo>
                    <a:lnTo>
                      <a:pt x="713" y="183"/>
                    </a:lnTo>
                    <a:lnTo>
                      <a:pt x="717" y="186"/>
                    </a:lnTo>
                    <a:lnTo>
                      <a:pt x="721" y="188"/>
                    </a:lnTo>
                    <a:lnTo>
                      <a:pt x="725" y="191"/>
                    </a:lnTo>
                    <a:lnTo>
                      <a:pt x="729" y="194"/>
                    </a:lnTo>
                    <a:lnTo>
                      <a:pt x="733" y="197"/>
                    </a:lnTo>
                    <a:lnTo>
                      <a:pt x="737" y="201"/>
                    </a:lnTo>
                    <a:lnTo>
                      <a:pt x="741" y="204"/>
                    </a:lnTo>
                    <a:lnTo>
                      <a:pt x="745" y="208"/>
                    </a:lnTo>
                    <a:lnTo>
                      <a:pt x="749" y="209"/>
                    </a:lnTo>
                    <a:lnTo>
                      <a:pt x="753" y="212"/>
                    </a:lnTo>
                    <a:lnTo>
                      <a:pt x="756" y="217"/>
                    </a:lnTo>
                    <a:lnTo>
                      <a:pt x="760" y="219"/>
                    </a:lnTo>
                    <a:lnTo>
                      <a:pt x="764" y="222"/>
                    </a:lnTo>
                    <a:lnTo>
                      <a:pt x="768" y="226"/>
                    </a:lnTo>
                    <a:lnTo>
                      <a:pt x="772" y="229"/>
                    </a:lnTo>
                    <a:lnTo>
                      <a:pt x="776" y="230"/>
                    </a:lnTo>
                    <a:lnTo>
                      <a:pt x="780" y="234"/>
                    </a:lnTo>
                    <a:lnTo>
                      <a:pt x="784" y="238"/>
                    </a:lnTo>
                    <a:lnTo>
                      <a:pt x="788" y="241"/>
                    </a:lnTo>
                    <a:lnTo>
                      <a:pt x="792" y="243"/>
                    </a:lnTo>
                    <a:lnTo>
                      <a:pt x="796" y="247"/>
                    </a:lnTo>
                    <a:lnTo>
                      <a:pt x="800" y="251"/>
                    </a:lnTo>
                    <a:lnTo>
                      <a:pt x="804" y="252"/>
                    </a:lnTo>
                    <a:lnTo>
                      <a:pt x="808" y="256"/>
                    </a:lnTo>
                    <a:lnTo>
                      <a:pt x="812" y="261"/>
                    </a:lnTo>
                    <a:lnTo>
                      <a:pt x="816" y="263"/>
                    </a:lnTo>
                    <a:lnTo>
                      <a:pt x="820" y="268"/>
                    </a:lnTo>
                    <a:lnTo>
                      <a:pt x="823" y="270"/>
                    </a:lnTo>
                    <a:lnTo>
                      <a:pt x="827" y="272"/>
                    </a:lnTo>
                    <a:lnTo>
                      <a:pt x="831" y="276"/>
                    </a:lnTo>
                    <a:lnTo>
                      <a:pt x="835" y="280"/>
                    </a:lnTo>
                    <a:lnTo>
                      <a:pt x="839" y="283"/>
                    </a:lnTo>
                    <a:lnTo>
                      <a:pt x="843" y="285"/>
                    </a:lnTo>
                    <a:lnTo>
                      <a:pt x="847" y="289"/>
                    </a:lnTo>
                    <a:lnTo>
                      <a:pt x="851" y="293"/>
                    </a:lnTo>
                    <a:lnTo>
                      <a:pt x="855" y="296"/>
                    </a:lnTo>
                    <a:lnTo>
                      <a:pt x="859" y="300"/>
                    </a:lnTo>
                    <a:lnTo>
                      <a:pt x="863" y="305"/>
                    </a:lnTo>
                    <a:lnTo>
                      <a:pt x="867" y="307"/>
                    </a:lnTo>
                    <a:lnTo>
                      <a:pt x="871" y="311"/>
                    </a:lnTo>
                    <a:lnTo>
                      <a:pt x="875" y="314"/>
                    </a:lnTo>
                    <a:lnTo>
                      <a:pt x="879" y="318"/>
                    </a:lnTo>
                    <a:lnTo>
                      <a:pt x="883" y="320"/>
                    </a:lnTo>
                    <a:lnTo>
                      <a:pt x="887" y="323"/>
                    </a:lnTo>
                    <a:lnTo>
                      <a:pt x="890" y="328"/>
                    </a:lnTo>
                    <a:lnTo>
                      <a:pt x="894" y="331"/>
                    </a:lnTo>
                    <a:lnTo>
                      <a:pt x="898" y="335"/>
                    </a:lnTo>
                    <a:lnTo>
                      <a:pt x="902" y="337"/>
                    </a:lnTo>
                    <a:lnTo>
                      <a:pt x="906" y="342"/>
                    </a:lnTo>
                    <a:lnTo>
                      <a:pt x="910" y="344"/>
                    </a:lnTo>
                    <a:lnTo>
                      <a:pt x="914" y="348"/>
                    </a:lnTo>
                    <a:lnTo>
                      <a:pt x="918" y="352"/>
                    </a:lnTo>
                    <a:lnTo>
                      <a:pt x="922" y="355"/>
                    </a:lnTo>
                    <a:lnTo>
                      <a:pt x="926" y="359"/>
                    </a:lnTo>
                    <a:lnTo>
                      <a:pt x="930" y="361"/>
                    </a:lnTo>
                    <a:lnTo>
                      <a:pt x="934" y="366"/>
                    </a:lnTo>
                    <a:lnTo>
                      <a:pt x="938" y="369"/>
                    </a:lnTo>
                    <a:lnTo>
                      <a:pt x="942" y="372"/>
                    </a:lnTo>
                    <a:lnTo>
                      <a:pt x="946" y="376"/>
                    </a:lnTo>
                    <a:lnTo>
                      <a:pt x="950" y="381"/>
                    </a:lnTo>
                    <a:lnTo>
                      <a:pt x="954" y="384"/>
                    </a:lnTo>
                    <a:lnTo>
                      <a:pt x="958" y="387"/>
                    </a:lnTo>
                    <a:lnTo>
                      <a:pt x="961" y="389"/>
                    </a:lnTo>
                    <a:lnTo>
                      <a:pt x="965" y="395"/>
                    </a:lnTo>
                    <a:lnTo>
                      <a:pt x="969" y="397"/>
                    </a:lnTo>
                    <a:lnTo>
                      <a:pt x="973" y="401"/>
                    </a:lnTo>
                    <a:lnTo>
                      <a:pt x="977" y="403"/>
                    </a:lnTo>
                    <a:lnTo>
                      <a:pt x="981" y="408"/>
                    </a:lnTo>
                    <a:lnTo>
                      <a:pt x="985" y="411"/>
                    </a:lnTo>
                    <a:lnTo>
                      <a:pt x="989" y="415"/>
                    </a:lnTo>
                    <a:lnTo>
                      <a:pt x="993" y="418"/>
                    </a:lnTo>
                    <a:lnTo>
                      <a:pt x="997" y="422"/>
                    </a:lnTo>
                    <a:lnTo>
                      <a:pt x="1001" y="425"/>
                    </a:lnTo>
                    <a:lnTo>
                      <a:pt x="1005" y="429"/>
                    </a:lnTo>
                    <a:lnTo>
                      <a:pt x="1009" y="431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2"/>
                    </a:lnTo>
                    <a:lnTo>
                      <a:pt x="1025" y="447"/>
                    </a:lnTo>
                    <a:lnTo>
                      <a:pt x="1028" y="449"/>
                    </a:lnTo>
                    <a:lnTo>
                      <a:pt x="1032" y="454"/>
                    </a:lnTo>
                    <a:lnTo>
                      <a:pt x="1036" y="455"/>
                    </a:lnTo>
                    <a:lnTo>
                      <a:pt x="1040" y="459"/>
                    </a:lnTo>
                    <a:lnTo>
                      <a:pt x="1044" y="463"/>
                    </a:lnTo>
                    <a:lnTo>
                      <a:pt x="1048" y="466"/>
                    </a:lnTo>
                    <a:lnTo>
                      <a:pt x="1052" y="470"/>
                    </a:lnTo>
                    <a:lnTo>
                      <a:pt x="1056" y="473"/>
                    </a:lnTo>
                    <a:lnTo>
                      <a:pt x="1060" y="476"/>
                    </a:lnTo>
                    <a:lnTo>
                      <a:pt x="1064" y="480"/>
                    </a:lnTo>
                    <a:lnTo>
                      <a:pt x="1068" y="484"/>
                    </a:lnTo>
                    <a:lnTo>
                      <a:pt x="1072" y="487"/>
                    </a:lnTo>
                    <a:lnTo>
                      <a:pt x="1076" y="491"/>
                    </a:lnTo>
                    <a:lnTo>
                      <a:pt x="1080" y="492"/>
                    </a:lnTo>
                    <a:lnTo>
                      <a:pt x="1084" y="497"/>
                    </a:lnTo>
                    <a:lnTo>
                      <a:pt x="1088" y="500"/>
                    </a:lnTo>
                    <a:lnTo>
                      <a:pt x="1092" y="503"/>
                    </a:lnTo>
                    <a:lnTo>
                      <a:pt x="1095" y="507"/>
                    </a:lnTo>
                    <a:lnTo>
                      <a:pt x="1099" y="509"/>
                    </a:lnTo>
                    <a:lnTo>
                      <a:pt x="1103" y="513"/>
                    </a:lnTo>
                    <a:lnTo>
                      <a:pt x="1107" y="515"/>
                    </a:lnTo>
                    <a:lnTo>
                      <a:pt x="1111" y="519"/>
                    </a:lnTo>
                    <a:lnTo>
                      <a:pt x="1115" y="523"/>
                    </a:lnTo>
                    <a:lnTo>
                      <a:pt x="1119" y="525"/>
                    </a:lnTo>
                    <a:lnTo>
                      <a:pt x="1123" y="528"/>
                    </a:lnTo>
                    <a:lnTo>
                      <a:pt x="1127" y="532"/>
                    </a:lnTo>
                    <a:lnTo>
                      <a:pt x="1131" y="535"/>
                    </a:lnTo>
                    <a:lnTo>
                      <a:pt x="1135" y="539"/>
                    </a:lnTo>
                    <a:lnTo>
                      <a:pt x="1139" y="542"/>
                    </a:lnTo>
                    <a:lnTo>
                      <a:pt x="1143" y="545"/>
                    </a:lnTo>
                    <a:lnTo>
                      <a:pt x="1147" y="548"/>
                    </a:lnTo>
                    <a:lnTo>
                      <a:pt x="1151" y="551"/>
                    </a:lnTo>
                    <a:lnTo>
                      <a:pt x="1155" y="554"/>
                    </a:lnTo>
                    <a:lnTo>
                      <a:pt x="1159" y="558"/>
                    </a:lnTo>
                    <a:lnTo>
                      <a:pt x="1163" y="560"/>
                    </a:lnTo>
                    <a:lnTo>
                      <a:pt x="1166" y="563"/>
                    </a:lnTo>
                    <a:lnTo>
                      <a:pt x="1170" y="565"/>
                    </a:lnTo>
                    <a:lnTo>
                      <a:pt x="1174" y="569"/>
                    </a:lnTo>
                    <a:lnTo>
                      <a:pt x="1178" y="570"/>
                    </a:lnTo>
                    <a:lnTo>
                      <a:pt x="1182" y="574"/>
                    </a:lnTo>
                    <a:lnTo>
                      <a:pt x="1186" y="577"/>
                    </a:lnTo>
                    <a:lnTo>
                      <a:pt x="1190" y="580"/>
                    </a:lnTo>
                    <a:lnTo>
                      <a:pt x="1194" y="584"/>
                    </a:lnTo>
                    <a:lnTo>
                      <a:pt x="1198" y="585"/>
                    </a:lnTo>
                    <a:lnTo>
                      <a:pt x="1202" y="589"/>
                    </a:lnTo>
                    <a:lnTo>
                      <a:pt x="1206" y="591"/>
                    </a:lnTo>
                    <a:lnTo>
                      <a:pt x="1210" y="596"/>
                    </a:lnTo>
                    <a:lnTo>
                      <a:pt x="1214" y="596"/>
                    </a:lnTo>
                    <a:lnTo>
                      <a:pt x="1218" y="600"/>
                    </a:lnTo>
                    <a:lnTo>
                      <a:pt x="1222" y="602"/>
                    </a:lnTo>
                    <a:lnTo>
                      <a:pt x="1226" y="605"/>
                    </a:lnTo>
                    <a:lnTo>
                      <a:pt x="1230" y="608"/>
                    </a:lnTo>
                    <a:lnTo>
                      <a:pt x="1233" y="611"/>
                    </a:lnTo>
                    <a:lnTo>
                      <a:pt x="1237" y="612"/>
                    </a:lnTo>
                    <a:lnTo>
                      <a:pt x="1241" y="616"/>
                    </a:lnTo>
                    <a:lnTo>
                      <a:pt x="1245" y="618"/>
                    </a:lnTo>
                    <a:lnTo>
                      <a:pt x="1249" y="620"/>
                    </a:lnTo>
                    <a:lnTo>
                      <a:pt x="1253" y="624"/>
                    </a:lnTo>
                    <a:lnTo>
                      <a:pt x="1257" y="627"/>
                    </a:lnTo>
                    <a:lnTo>
                      <a:pt x="1261" y="629"/>
                    </a:lnTo>
                    <a:lnTo>
                      <a:pt x="1265" y="631"/>
                    </a:lnTo>
                    <a:lnTo>
                      <a:pt x="1269" y="633"/>
                    </a:lnTo>
                    <a:lnTo>
                      <a:pt x="1273" y="636"/>
                    </a:lnTo>
                    <a:lnTo>
                      <a:pt x="1277" y="638"/>
                    </a:lnTo>
                    <a:lnTo>
                      <a:pt x="1281" y="640"/>
                    </a:lnTo>
                    <a:lnTo>
                      <a:pt x="1285" y="644"/>
                    </a:lnTo>
                    <a:lnTo>
                      <a:pt x="1289" y="646"/>
                    </a:lnTo>
                    <a:lnTo>
                      <a:pt x="1293" y="648"/>
                    </a:lnTo>
                    <a:lnTo>
                      <a:pt x="1297" y="650"/>
                    </a:lnTo>
                    <a:lnTo>
                      <a:pt x="1301" y="654"/>
                    </a:lnTo>
                    <a:lnTo>
                      <a:pt x="1304" y="655"/>
                    </a:lnTo>
                    <a:lnTo>
                      <a:pt x="1308" y="657"/>
                    </a:lnTo>
                    <a:lnTo>
                      <a:pt x="1312" y="660"/>
                    </a:lnTo>
                    <a:lnTo>
                      <a:pt x="1316" y="661"/>
                    </a:lnTo>
                    <a:lnTo>
                      <a:pt x="1320" y="663"/>
                    </a:lnTo>
                    <a:lnTo>
                      <a:pt x="1324" y="665"/>
                    </a:lnTo>
                    <a:lnTo>
                      <a:pt x="1328" y="669"/>
                    </a:lnTo>
                    <a:lnTo>
                      <a:pt x="1332" y="670"/>
                    </a:lnTo>
                    <a:lnTo>
                      <a:pt x="1336" y="671"/>
                    </a:lnTo>
                    <a:lnTo>
                      <a:pt x="1340" y="674"/>
                    </a:lnTo>
                    <a:lnTo>
                      <a:pt x="1344" y="676"/>
                    </a:lnTo>
                    <a:lnTo>
                      <a:pt x="1348" y="678"/>
                    </a:lnTo>
                    <a:lnTo>
                      <a:pt x="1352" y="679"/>
                    </a:lnTo>
                    <a:lnTo>
                      <a:pt x="1356" y="683"/>
                    </a:lnTo>
                    <a:lnTo>
                      <a:pt x="1360" y="685"/>
                    </a:lnTo>
                    <a:lnTo>
                      <a:pt x="1364" y="686"/>
                    </a:lnTo>
                    <a:lnTo>
                      <a:pt x="1368" y="688"/>
                    </a:lnTo>
                    <a:lnTo>
                      <a:pt x="1371" y="689"/>
                    </a:lnTo>
                    <a:lnTo>
                      <a:pt x="1375" y="691"/>
                    </a:lnTo>
                    <a:lnTo>
                      <a:pt x="1379" y="693"/>
                    </a:lnTo>
                    <a:lnTo>
                      <a:pt x="1383" y="694"/>
                    </a:lnTo>
                    <a:lnTo>
                      <a:pt x="1387" y="697"/>
                    </a:lnTo>
                    <a:lnTo>
                      <a:pt x="1391" y="699"/>
                    </a:lnTo>
                    <a:lnTo>
                      <a:pt x="1395" y="700"/>
                    </a:lnTo>
                    <a:lnTo>
                      <a:pt x="1399" y="702"/>
                    </a:lnTo>
                    <a:lnTo>
                      <a:pt x="1403" y="703"/>
                    </a:lnTo>
                    <a:lnTo>
                      <a:pt x="1407" y="706"/>
                    </a:lnTo>
                    <a:lnTo>
                      <a:pt x="1411" y="707"/>
                    </a:lnTo>
                    <a:lnTo>
                      <a:pt x="1415" y="707"/>
                    </a:lnTo>
                    <a:lnTo>
                      <a:pt x="1419" y="709"/>
                    </a:lnTo>
                    <a:lnTo>
                      <a:pt x="1423" y="710"/>
                    </a:lnTo>
                    <a:lnTo>
                      <a:pt x="1427" y="712"/>
                    </a:lnTo>
                    <a:lnTo>
                      <a:pt x="1431" y="713"/>
                    </a:lnTo>
                    <a:lnTo>
                      <a:pt x="1435" y="716"/>
                    </a:lnTo>
                    <a:lnTo>
                      <a:pt x="1438" y="717"/>
                    </a:lnTo>
                    <a:lnTo>
                      <a:pt x="1442" y="717"/>
                    </a:lnTo>
                    <a:lnTo>
                      <a:pt x="1446" y="721"/>
                    </a:lnTo>
                    <a:lnTo>
                      <a:pt x="1450" y="720"/>
                    </a:lnTo>
                    <a:lnTo>
                      <a:pt x="1454" y="722"/>
                    </a:lnTo>
                    <a:lnTo>
                      <a:pt x="1458" y="723"/>
                    </a:lnTo>
                    <a:lnTo>
                      <a:pt x="1462" y="723"/>
                    </a:lnTo>
                    <a:lnTo>
                      <a:pt x="1466" y="726"/>
                    </a:lnTo>
                    <a:lnTo>
                      <a:pt x="1470" y="726"/>
                    </a:lnTo>
                    <a:lnTo>
                      <a:pt x="1474" y="728"/>
                    </a:lnTo>
                    <a:lnTo>
                      <a:pt x="1478" y="727"/>
                    </a:lnTo>
                    <a:lnTo>
                      <a:pt x="1482" y="729"/>
                    </a:lnTo>
                    <a:lnTo>
                      <a:pt x="1486" y="729"/>
                    </a:lnTo>
                    <a:lnTo>
                      <a:pt x="1490" y="731"/>
                    </a:lnTo>
                    <a:lnTo>
                      <a:pt x="1494" y="733"/>
                    </a:lnTo>
                    <a:lnTo>
                      <a:pt x="1498" y="733"/>
                    </a:lnTo>
                    <a:lnTo>
                      <a:pt x="1502" y="735"/>
                    </a:lnTo>
                    <a:lnTo>
                      <a:pt x="1506" y="735"/>
                    </a:lnTo>
                    <a:lnTo>
                      <a:pt x="1509" y="737"/>
                    </a:lnTo>
                    <a:lnTo>
                      <a:pt x="1513" y="737"/>
                    </a:lnTo>
                    <a:lnTo>
                      <a:pt x="1517" y="737"/>
                    </a:lnTo>
                    <a:lnTo>
                      <a:pt x="1521" y="740"/>
                    </a:lnTo>
                    <a:lnTo>
                      <a:pt x="1525" y="740"/>
                    </a:lnTo>
                    <a:lnTo>
                      <a:pt x="1529" y="741"/>
                    </a:lnTo>
                    <a:lnTo>
                      <a:pt x="1533" y="741"/>
                    </a:lnTo>
                    <a:lnTo>
                      <a:pt x="1537" y="742"/>
                    </a:lnTo>
                    <a:lnTo>
                      <a:pt x="1541" y="743"/>
                    </a:lnTo>
                    <a:lnTo>
                      <a:pt x="1545" y="744"/>
                    </a:lnTo>
                    <a:lnTo>
                      <a:pt x="1549" y="744"/>
                    </a:lnTo>
                    <a:lnTo>
                      <a:pt x="1553" y="745"/>
                    </a:lnTo>
                    <a:lnTo>
                      <a:pt x="1557" y="744"/>
                    </a:lnTo>
                    <a:lnTo>
                      <a:pt x="1561" y="744"/>
                    </a:lnTo>
                    <a:lnTo>
                      <a:pt x="1565" y="744"/>
                    </a:lnTo>
                    <a:lnTo>
                      <a:pt x="1569" y="746"/>
                    </a:lnTo>
                    <a:lnTo>
                      <a:pt x="1573" y="748"/>
                    </a:lnTo>
                    <a:lnTo>
                      <a:pt x="1576" y="747"/>
                    </a:lnTo>
                    <a:lnTo>
                      <a:pt x="1580" y="749"/>
                    </a:lnTo>
                    <a:lnTo>
                      <a:pt x="1584" y="749"/>
                    </a:lnTo>
                    <a:lnTo>
                      <a:pt x="1588" y="748"/>
                    </a:lnTo>
                    <a:lnTo>
                      <a:pt x="1592" y="749"/>
                    </a:lnTo>
                    <a:lnTo>
                      <a:pt x="1596" y="749"/>
                    </a:lnTo>
                    <a:lnTo>
                      <a:pt x="1600" y="748"/>
                    </a:lnTo>
                    <a:lnTo>
                      <a:pt x="1604" y="748"/>
                    </a:lnTo>
                    <a:lnTo>
                      <a:pt x="1608" y="750"/>
                    </a:lnTo>
                    <a:lnTo>
                      <a:pt x="1612" y="750"/>
                    </a:lnTo>
                    <a:lnTo>
                      <a:pt x="1616" y="750"/>
                    </a:lnTo>
                    <a:lnTo>
                      <a:pt x="1620" y="750"/>
                    </a:lnTo>
                    <a:lnTo>
                      <a:pt x="1624" y="751"/>
                    </a:lnTo>
                    <a:lnTo>
                      <a:pt x="1628" y="751"/>
                    </a:lnTo>
                    <a:lnTo>
                      <a:pt x="1632" y="750"/>
                    </a:lnTo>
                    <a:lnTo>
                      <a:pt x="1636" y="750"/>
                    </a:lnTo>
                    <a:lnTo>
                      <a:pt x="1640" y="749"/>
                    </a:lnTo>
                    <a:lnTo>
                      <a:pt x="1643" y="751"/>
                    </a:lnTo>
                    <a:lnTo>
                      <a:pt x="1647" y="749"/>
                    </a:lnTo>
                    <a:lnTo>
                      <a:pt x="1651" y="750"/>
                    </a:lnTo>
                    <a:lnTo>
                      <a:pt x="1655" y="750"/>
                    </a:lnTo>
                    <a:lnTo>
                      <a:pt x="1659" y="749"/>
                    </a:lnTo>
                    <a:lnTo>
                      <a:pt x="1663" y="748"/>
                    </a:lnTo>
                    <a:lnTo>
                      <a:pt x="1667" y="749"/>
                    </a:lnTo>
                    <a:lnTo>
                      <a:pt x="1671" y="749"/>
                    </a:lnTo>
                    <a:lnTo>
                      <a:pt x="1675" y="749"/>
                    </a:lnTo>
                    <a:lnTo>
                      <a:pt x="1679" y="747"/>
                    </a:lnTo>
                    <a:lnTo>
                      <a:pt x="1683" y="748"/>
                    </a:lnTo>
                    <a:lnTo>
                      <a:pt x="1687" y="748"/>
                    </a:lnTo>
                    <a:lnTo>
                      <a:pt x="1691" y="746"/>
                    </a:lnTo>
                    <a:lnTo>
                      <a:pt x="1695" y="747"/>
                    </a:lnTo>
                    <a:lnTo>
                      <a:pt x="1699" y="748"/>
                    </a:lnTo>
                    <a:lnTo>
                      <a:pt x="1703" y="746"/>
                    </a:lnTo>
                    <a:lnTo>
                      <a:pt x="1707" y="746"/>
                    </a:lnTo>
                    <a:lnTo>
                      <a:pt x="1711" y="744"/>
                    </a:lnTo>
                    <a:lnTo>
                      <a:pt x="1714" y="744"/>
                    </a:lnTo>
                    <a:lnTo>
                      <a:pt x="1718" y="745"/>
                    </a:lnTo>
                    <a:lnTo>
                      <a:pt x="1722" y="743"/>
                    </a:lnTo>
                    <a:lnTo>
                      <a:pt x="1726" y="742"/>
                    </a:lnTo>
                    <a:lnTo>
                      <a:pt x="1730" y="742"/>
                    </a:lnTo>
                    <a:lnTo>
                      <a:pt x="1734" y="741"/>
                    </a:lnTo>
                    <a:lnTo>
                      <a:pt x="1738" y="741"/>
                    </a:lnTo>
                    <a:lnTo>
                      <a:pt x="1742" y="740"/>
                    </a:lnTo>
                    <a:lnTo>
                      <a:pt x="1746" y="739"/>
                    </a:lnTo>
                    <a:lnTo>
                      <a:pt x="1750" y="740"/>
                    </a:lnTo>
                    <a:lnTo>
                      <a:pt x="1754" y="738"/>
                    </a:lnTo>
                    <a:lnTo>
                      <a:pt x="1758" y="737"/>
                    </a:lnTo>
                    <a:lnTo>
                      <a:pt x="1762" y="737"/>
                    </a:lnTo>
                    <a:lnTo>
                      <a:pt x="1766" y="736"/>
                    </a:lnTo>
                    <a:lnTo>
                      <a:pt x="1770" y="735"/>
                    </a:lnTo>
                    <a:lnTo>
                      <a:pt x="1774" y="735"/>
                    </a:lnTo>
                    <a:lnTo>
                      <a:pt x="1778" y="734"/>
                    </a:lnTo>
                    <a:lnTo>
                      <a:pt x="1781" y="732"/>
                    </a:lnTo>
                    <a:lnTo>
                      <a:pt x="1785" y="731"/>
                    </a:lnTo>
                    <a:lnTo>
                      <a:pt x="1789" y="731"/>
                    </a:lnTo>
                    <a:lnTo>
                      <a:pt x="1793" y="729"/>
                    </a:lnTo>
                    <a:lnTo>
                      <a:pt x="1797" y="729"/>
                    </a:lnTo>
                    <a:lnTo>
                      <a:pt x="1801" y="727"/>
                    </a:lnTo>
                    <a:lnTo>
                      <a:pt x="1805" y="727"/>
                    </a:lnTo>
                    <a:lnTo>
                      <a:pt x="1809" y="726"/>
                    </a:lnTo>
                    <a:lnTo>
                      <a:pt x="1813" y="724"/>
                    </a:lnTo>
                    <a:lnTo>
                      <a:pt x="1817" y="723"/>
                    </a:lnTo>
                    <a:lnTo>
                      <a:pt x="1821" y="722"/>
                    </a:lnTo>
                    <a:lnTo>
                      <a:pt x="1825" y="721"/>
                    </a:lnTo>
                    <a:lnTo>
                      <a:pt x="1829" y="720"/>
                    </a:lnTo>
                    <a:lnTo>
                      <a:pt x="1833" y="719"/>
                    </a:lnTo>
                    <a:lnTo>
                      <a:pt x="1837" y="717"/>
                    </a:lnTo>
                    <a:lnTo>
                      <a:pt x="1841" y="716"/>
                    </a:lnTo>
                    <a:lnTo>
                      <a:pt x="1845" y="714"/>
                    </a:lnTo>
                    <a:lnTo>
                      <a:pt x="1848" y="714"/>
                    </a:lnTo>
                    <a:lnTo>
                      <a:pt x="1852" y="713"/>
                    </a:lnTo>
                    <a:lnTo>
                      <a:pt x="1856" y="712"/>
                    </a:lnTo>
                    <a:lnTo>
                      <a:pt x="1860" y="708"/>
                    </a:lnTo>
                    <a:lnTo>
                      <a:pt x="1864" y="709"/>
                    </a:lnTo>
                    <a:lnTo>
                      <a:pt x="1868" y="707"/>
                    </a:lnTo>
                    <a:lnTo>
                      <a:pt x="1872" y="705"/>
                    </a:lnTo>
                    <a:lnTo>
                      <a:pt x="1876" y="705"/>
                    </a:lnTo>
                    <a:lnTo>
                      <a:pt x="1880" y="703"/>
                    </a:lnTo>
                    <a:lnTo>
                      <a:pt x="1884" y="701"/>
                    </a:lnTo>
                    <a:lnTo>
                      <a:pt x="1888" y="701"/>
                    </a:lnTo>
                    <a:lnTo>
                      <a:pt x="1892" y="698"/>
                    </a:lnTo>
                    <a:lnTo>
                      <a:pt x="1896" y="699"/>
                    </a:lnTo>
                    <a:lnTo>
                      <a:pt x="1900" y="698"/>
                    </a:lnTo>
                    <a:lnTo>
                      <a:pt x="1904" y="694"/>
                    </a:lnTo>
                    <a:lnTo>
                      <a:pt x="1908" y="693"/>
                    </a:lnTo>
                    <a:lnTo>
                      <a:pt x="1912" y="691"/>
                    </a:lnTo>
                    <a:lnTo>
                      <a:pt x="1916" y="690"/>
                    </a:lnTo>
                    <a:lnTo>
                      <a:pt x="1919" y="688"/>
                    </a:lnTo>
                    <a:lnTo>
                      <a:pt x="1923" y="687"/>
                    </a:lnTo>
                    <a:lnTo>
                      <a:pt x="1927" y="685"/>
                    </a:lnTo>
                    <a:lnTo>
                      <a:pt x="1931" y="685"/>
                    </a:lnTo>
                    <a:lnTo>
                      <a:pt x="1935" y="681"/>
                    </a:lnTo>
                    <a:lnTo>
                      <a:pt x="1939" y="680"/>
                    </a:lnTo>
                    <a:lnTo>
                      <a:pt x="1943" y="677"/>
                    </a:lnTo>
                    <a:lnTo>
                      <a:pt x="1947" y="677"/>
                    </a:lnTo>
                    <a:lnTo>
                      <a:pt x="1951" y="675"/>
                    </a:lnTo>
                    <a:lnTo>
                      <a:pt x="1955" y="673"/>
                    </a:lnTo>
                    <a:lnTo>
                      <a:pt x="1959" y="671"/>
                    </a:lnTo>
                    <a:lnTo>
                      <a:pt x="1963" y="670"/>
                    </a:lnTo>
                    <a:lnTo>
                      <a:pt x="1967" y="667"/>
                    </a:lnTo>
                    <a:lnTo>
                      <a:pt x="1971" y="666"/>
                    </a:lnTo>
                    <a:lnTo>
                      <a:pt x="1975" y="666"/>
                    </a:lnTo>
                    <a:lnTo>
                      <a:pt x="1979" y="663"/>
                    </a:lnTo>
                    <a:lnTo>
                      <a:pt x="1983" y="662"/>
                    </a:lnTo>
                    <a:lnTo>
                      <a:pt x="1986" y="660"/>
                    </a:lnTo>
                    <a:lnTo>
                      <a:pt x="1990" y="659"/>
                    </a:lnTo>
                    <a:lnTo>
                      <a:pt x="1994" y="655"/>
                    </a:lnTo>
                    <a:lnTo>
                      <a:pt x="1998" y="653"/>
                    </a:lnTo>
                    <a:lnTo>
                      <a:pt x="2002" y="652"/>
                    </a:lnTo>
                    <a:lnTo>
                      <a:pt x="2006" y="649"/>
                    </a:lnTo>
                    <a:lnTo>
                      <a:pt x="2010" y="649"/>
                    </a:lnTo>
                    <a:lnTo>
                      <a:pt x="2014" y="645"/>
                    </a:lnTo>
                    <a:lnTo>
                      <a:pt x="2018" y="644"/>
                    </a:lnTo>
                    <a:lnTo>
                      <a:pt x="2022" y="643"/>
                    </a:lnTo>
                    <a:lnTo>
                      <a:pt x="2026" y="640"/>
                    </a:lnTo>
                    <a:lnTo>
                      <a:pt x="2030" y="639"/>
                    </a:lnTo>
                    <a:lnTo>
                      <a:pt x="2034" y="637"/>
                    </a:lnTo>
                    <a:lnTo>
                      <a:pt x="2038" y="634"/>
                    </a:lnTo>
                    <a:lnTo>
                      <a:pt x="2042" y="633"/>
                    </a:lnTo>
                    <a:lnTo>
                      <a:pt x="2046" y="630"/>
                    </a:lnTo>
                    <a:lnTo>
                      <a:pt x="2050" y="629"/>
                    </a:lnTo>
                    <a:lnTo>
                      <a:pt x="2054" y="626"/>
                    </a:lnTo>
                    <a:lnTo>
                      <a:pt x="2057" y="626"/>
                    </a:lnTo>
                    <a:lnTo>
                      <a:pt x="2061" y="622"/>
                    </a:lnTo>
                    <a:lnTo>
                      <a:pt x="2065" y="620"/>
                    </a:lnTo>
                    <a:lnTo>
                      <a:pt x="2069" y="619"/>
                    </a:lnTo>
                    <a:lnTo>
                      <a:pt x="2073" y="616"/>
                    </a:lnTo>
                    <a:lnTo>
                      <a:pt x="2077" y="614"/>
                    </a:lnTo>
                    <a:lnTo>
                      <a:pt x="2081" y="612"/>
                    </a:lnTo>
                    <a:lnTo>
                      <a:pt x="2085" y="611"/>
                    </a:lnTo>
                    <a:lnTo>
                      <a:pt x="2089" y="608"/>
                    </a:lnTo>
                    <a:lnTo>
                      <a:pt x="2093" y="606"/>
                    </a:lnTo>
                    <a:lnTo>
                      <a:pt x="2097" y="604"/>
                    </a:lnTo>
                    <a:lnTo>
                      <a:pt x="2101" y="602"/>
                    </a:lnTo>
                    <a:lnTo>
                      <a:pt x="2105" y="600"/>
                    </a:lnTo>
                    <a:lnTo>
                      <a:pt x="2109" y="598"/>
                    </a:lnTo>
                    <a:lnTo>
                      <a:pt x="2113" y="595"/>
                    </a:lnTo>
                    <a:lnTo>
                      <a:pt x="2117" y="593"/>
                    </a:lnTo>
                    <a:lnTo>
                      <a:pt x="2121" y="591"/>
                    </a:lnTo>
                    <a:lnTo>
                      <a:pt x="2124" y="589"/>
                    </a:lnTo>
                    <a:lnTo>
                      <a:pt x="2128" y="586"/>
                    </a:lnTo>
                    <a:lnTo>
                      <a:pt x="2132" y="584"/>
                    </a:lnTo>
                    <a:lnTo>
                      <a:pt x="2136" y="583"/>
                    </a:lnTo>
                    <a:lnTo>
                      <a:pt x="2140" y="581"/>
                    </a:lnTo>
                    <a:lnTo>
                      <a:pt x="2144" y="579"/>
                    </a:lnTo>
                    <a:lnTo>
                      <a:pt x="2148" y="578"/>
                    </a:lnTo>
                    <a:lnTo>
                      <a:pt x="2152" y="574"/>
                    </a:lnTo>
                    <a:lnTo>
                      <a:pt x="2156" y="571"/>
                    </a:lnTo>
                    <a:lnTo>
                      <a:pt x="2160" y="570"/>
                    </a:lnTo>
                    <a:lnTo>
                      <a:pt x="2164" y="568"/>
                    </a:lnTo>
                    <a:lnTo>
                      <a:pt x="2168" y="565"/>
                    </a:lnTo>
                    <a:lnTo>
                      <a:pt x="2172" y="563"/>
                    </a:lnTo>
                    <a:lnTo>
                      <a:pt x="2176" y="562"/>
                    </a:lnTo>
                    <a:lnTo>
                      <a:pt x="2180" y="559"/>
                    </a:lnTo>
                    <a:lnTo>
                      <a:pt x="2184" y="556"/>
                    </a:lnTo>
                    <a:lnTo>
                      <a:pt x="2188" y="554"/>
                    </a:lnTo>
                    <a:lnTo>
                      <a:pt x="2191" y="553"/>
                    </a:lnTo>
                    <a:lnTo>
                      <a:pt x="2195" y="549"/>
                    </a:lnTo>
                    <a:lnTo>
                      <a:pt x="2199" y="547"/>
                    </a:lnTo>
                    <a:lnTo>
                      <a:pt x="2203" y="545"/>
                    </a:lnTo>
                    <a:lnTo>
                      <a:pt x="2207" y="543"/>
                    </a:lnTo>
                    <a:lnTo>
                      <a:pt x="2211" y="541"/>
                    </a:lnTo>
                    <a:lnTo>
                      <a:pt x="2215" y="538"/>
                    </a:lnTo>
                    <a:lnTo>
                      <a:pt x="2219" y="536"/>
                    </a:lnTo>
                    <a:lnTo>
                      <a:pt x="2223" y="534"/>
                    </a:lnTo>
                    <a:lnTo>
                      <a:pt x="2227" y="530"/>
                    </a:lnTo>
                    <a:lnTo>
                      <a:pt x="2231" y="528"/>
                    </a:lnTo>
                    <a:lnTo>
                      <a:pt x="2235" y="527"/>
                    </a:lnTo>
                    <a:lnTo>
                      <a:pt x="2239" y="523"/>
                    </a:lnTo>
                    <a:lnTo>
                      <a:pt x="2243" y="521"/>
                    </a:lnTo>
                    <a:lnTo>
                      <a:pt x="2247" y="520"/>
                    </a:lnTo>
                    <a:lnTo>
                      <a:pt x="2251" y="516"/>
                    </a:lnTo>
                    <a:lnTo>
                      <a:pt x="2255" y="515"/>
                    </a:lnTo>
                    <a:lnTo>
                      <a:pt x="2259" y="513"/>
                    </a:lnTo>
                    <a:lnTo>
                      <a:pt x="2262" y="511"/>
                    </a:lnTo>
                    <a:lnTo>
                      <a:pt x="2266" y="507"/>
                    </a:lnTo>
                    <a:lnTo>
                      <a:pt x="2270" y="505"/>
                    </a:lnTo>
                    <a:lnTo>
                      <a:pt x="2274" y="504"/>
                    </a:lnTo>
                    <a:lnTo>
                      <a:pt x="2278" y="502"/>
                    </a:lnTo>
                    <a:lnTo>
                      <a:pt x="2282" y="498"/>
                    </a:lnTo>
                    <a:lnTo>
                      <a:pt x="2286" y="497"/>
                    </a:lnTo>
                    <a:lnTo>
                      <a:pt x="2290" y="493"/>
                    </a:lnTo>
                    <a:lnTo>
                      <a:pt x="2294" y="492"/>
                    </a:lnTo>
                    <a:lnTo>
                      <a:pt x="2298" y="489"/>
                    </a:lnTo>
                    <a:lnTo>
                      <a:pt x="2302" y="486"/>
                    </a:lnTo>
                    <a:lnTo>
                      <a:pt x="2306" y="485"/>
                    </a:lnTo>
                    <a:lnTo>
                      <a:pt x="2310" y="483"/>
                    </a:lnTo>
                    <a:lnTo>
                      <a:pt x="2314" y="479"/>
                    </a:lnTo>
                    <a:lnTo>
                      <a:pt x="2318" y="477"/>
                    </a:lnTo>
                    <a:lnTo>
                      <a:pt x="2322" y="476"/>
                    </a:lnTo>
                    <a:lnTo>
                      <a:pt x="2326" y="472"/>
                    </a:lnTo>
                    <a:lnTo>
                      <a:pt x="2329" y="471"/>
                    </a:lnTo>
                    <a:lnTo>
                      <a:pt x="2333" y="468"/>
                    </a:lnTo>
                    <a:lnTo>
                      <a:pt x="2337" y="465"/>
                    </a:lnTo>
                    <a:lnTo>
                      <a:pt x="2341" y="463"/>
                    </a:lnTo>
                    <a:lnTo>
                      <a:pt x="2345" y="460"/>
                    </a:lnTo>
                    <a:lnTo>
                      <a:pt x="2349" y="459"/>
                    </a:lnTo>
                    <a:lnTo>
                      <a:pt x="2353" y="456"/>
                    </a:lnTo>
                    <a:lnTo>
                      <a:pt x="2357" y="454"/>
                    </a:lnTo>
                    <a:lnTo>
                      <a:pt x="2361" y="452"/>
                    </a:lnTo>
                    <a:lnTo>
                      <a:pt x="2365" y="449"/>
                    </a:lnTo>
                    <a:lnTo>
                      <a:pt x="2369" y="447"/>
                    </a:lnTo>
                    <a:lnTo>
                      <a:pt x="2373" y="444"/>
                    </a:lnTo>
                    <a:lnTo>
                      <a:pt x="2377" y="443"/>
                    </a:lnTo>
                    <a:lnTo>
                      <a:pt x="2381" y="438"/>
                    </a:lnTo>
                    <a:lnTo>
                      <a:pt x="2385" y="438"/>
                    </a:lnTo>
                    <a:lnTo>
                      <a:pt x="2389" y="435"/>
                    </a:lnTo>
                    <a:lnTo>
                      <a:pt x="2393" y="432"/>
                    </a:lnTo>
                    <a:lnTo>
                      <a:pt x="2396" y="429"/>
                    </a:lnTo>
                    <a:lnTo>
                      <a:pt x="2400" y="429"/>
                    </a:lnTo>
                    <a:lnTo>
                      <a:pt x="2404" y="426"/>
                    </a:lnTo>
                    <a:lnTo>
                      <a:pt x="2408" y="424"/>
                    </a:lnTo>
                    <a:lnTo>
                      <a:pt x="2412" y="421"/>
                    </a:lnTo>
                    <a:lnTo>
                      <a:pt x="2416" y="418"/>
                    </a:lnTo>
                    <a:lnTo>
                      <a:pt x="2420" y="417"/>
                    </a:lnTo>
                    <a:lnTo>
                      <a:pt x="2424" y="414"/>
                    </a:lnTo>
                    <a:lnTo>
                      <a:pt x="2428" y="413"/>
                    </a:lnTo>
                    <a:lnTo>
                      <a:pt x="2432" y="410"/>
                    </a:lnTo>
                    <a:lnTo>
                      <a:pt x="2436" y="408"/>
                    </a:lnTo>
                    <a:lnTo>
                      <a:pt x="2440" y="405"/>
                    </a:lnTo>
                    <a:lnTo>
                      <a:pt x="2444" y="402"/>
                    </a:lnTo>
                    <a:lnTo>
                      <a:pt x="2448" y="401"/>
                    </a:lnTo>
                    <a:lnTo>
                      <a:pt x="2452" y="399"/>
                    </a:lnTo>
                    <a:lnTo>
                      <a:pt x="2456" y="397"/>
                    </a:lnTo>
                    <a:lnTo>
                      <a:pt x="2460" y="395"/>
                    </a:lnTo>
                    <a:lnTo>
                      <a:pt x="2464" y="391"/>
                    </a:lnTo>
                    <a:lnTo>
                      <a:pt x="2467" y="391"/>
                    </a:lnTo>
                    <a:lnTo>
                      <a:pt x="2471" y="387"/>
                    </a:lnTo>
                    <a:lnTo>
                      <a:pt x="2475" y="385"/>
                    </a:lnTo>
                    <a:lnTo>
                      <a:pt x="2479" y="382"/>
                    </a:lnTo>
                    <a:lnTo>
                      <a:pt x="2483" y="379"/>
                    </a:lnTo>
                    <a:lnTo>
                      <a:pt x="2487" y="379"/>
                    </a:lnTo>
                    <a:lnTo>
                      <a:pt x="2491" y="375"/>
                    </a:lnTo>
                    <a:lnTo>
                      <a:pt x="2495" y="374"/>
                    </a:lnTo>
                    <a:lnTo>
                      <a:pt x="2499" y="371"/>
                    </a:lnTo>
                    <a:lnTo>
                      <a:pt x="2503" y="369"/>
                    </a:lnTo>
                    <a:lnTo>
                      <a:pt x="2507" y="366"/>
                    </a:lnTo>
                    <a:lnTo>
                      <a:pt x="2511" y="364"/>
                    </a:lnTo>
                    <a:lnTo>
                      <a:pt x="2515" y="362"/>
                    </a:lnTo>
                    <a:lnTo>
                      <a:pt x="2519" y="359"/>
                    </a:lnTo>
                    <a:lnTo>
                      <a:pt x="2523" y="358"/>
                    </a:lnTo>
                    <a:lnTo>
                      <a:pt x="2527" y="356"/>
                    </a:lnTo>
                    <a:lnTo>
                      <a:pt x="2531" y="354"/>
                    </a:lnTo>
                    <a:lnTo>
                      <a:pt x="2534" y="350"/>
                    </a:lnTo>
                    <a:lnTo>
                      <a:pt x="2538" y="350"/>
                    </a:lnTo>
                    <a:lnTo>
                      <a:pt x="2542" y="346"/>
                    </a:lnTo>
                    <a:lnTo>
                      <a:pt x="2546" y="344"/>
                    </a:lnTo>
                    <a:lnTo>
                      <a:pt x="2550" y="344"/>
                    </a:lnTo>
                    <a:lnTo>
                      <a:pt x="2554" y="339"/>
                    </a:lnTo>
                    <a:lnTo>
                      <a:pt x="2558" y="337"/>
                    </a:lnTo>
                    <a:lnTo>
                      <a:pt x="2562" y="335"/>
                    </a:lnTo>
                    <a:lnTo>
                      <a:pt x="2566" y="334"/>
                    </a:lnTo>
                    <a:lnTo>
                      <a:pt x="2570" y="331"/>
                    </a:lnTo>
                    <a:lnTo>
                      <a:pt x="2574" y="330"/>
                    </a:lnTo>
                    <a:lnTo>
                      <a:pt x="2578" y="329"/>
                    </a:lnTo>
                    <a:lnTo>
                      <a:pt x="2582" y="325"/>
                    </a:lnTo>
                    <a:lnTo>
                      <a:pt x="2586" y="323"/>
                    </a:lnTo>
                    <a:lnTo>
                      <a:pt x="2590" y="322"/>
                    </a:lnTo>
                    <a:lnTo>
                      <a:pt x="2594" y="319"/>
                    </a:lnTo>
                    <a:lnTo>
                      <a:pt x="2598" y="318"/>
                    </a:lnTo>
                    <a:lnTo>
                      <a:pt x="2602" y="314"/>
                    </a:lnTo>
                    <a:lnTo>
                      <a:pt x="2605" y="313"/>
                    </a:lnTo>
                    <a:lnTo>
                      <a:pt x="2609" y="311"/>
                    </a:lnTo>
                    <a:lnTo>
                      <a:pt x="2613" y="308"/>
                    </a:lnTo>
                    <a:lnTo>
                      <a:pt x="2617" y="307"/>
                    </a:lnTo>
                    <a:lnTo>
                      <a:pt x="2621" y="305"/>
                    </a:lnTo>
                    <a:lnTo>
                      <a:pt x="2625" y="302"/>
                    </a:lnTo>
                    <a:lnTo>
                      <a:pt x="2629" y="301"/>
                    </a:lnTo>
                    <a:lnTo>
                      <a:pt x="2633" y="299"/>
                    </a:lnTo>
                    <a:lnTo>
                      <a:pt x="2637" y="296"/>
                    </a:lnTo>
                    <a:lnTo>
                      <a:pt x="2641" y="295"/>
                    </a:lnTo>
                    <a:lnTo>
                      <a:pt x="2645" y="293"/>
                    </a:lnTo>
                    <a:lnTo>
                      <a:pt x="2649" y="289"/>
                    </a:lnTo>
                    <a:lnTo>
                      <a:pt x="2653" y="288"/>
                    </a:lnTo>
                    <a:lnTo>
                      <a:pt x="2657" y="286"/>
                    </a:lnTo>
                    <a:lnTo>
                      <a:pt x="2661" y="284"/>
                    </a:lnTo>
                    <a:lnTo>
                      <a:pt x="2665" y="283"/>
                    </a:lnTo>
                    <a:lnTo>
                      <a:pt x="2669" y="279"/>
                    </a:lnTo>
                    <a:lnTo>
                      <a:pt x="2672" y="277"/>
                    </a:lnTo>
                    <a:lnTo>
                      <a:pt x="2676" y="277"/>
                    </a:lnTo>
                    <a:lnTo>
                      <a:pt x="2680" y="274"/>
                    </a:lnTo>
                    <a:lnTo>
                      <a:pt x="2684" y="272"/>
                    </a:lnTo>
                    <a:lnTo>
                      <a:pt x="2688" y="271"/>
                    </a:lnTo>
                    <a:lnTo>
                      <a:pt x="2692" y="267"/>
                    </a:lnTo>
                    <a:lnTo>
                      <a:pt x="2696" y="267"/>
                    </a:lnTo>
                    <a:lnTo>
                      <a:pt x="2700" y="264"/>
                    </a:lnTo>
                    <a:lnTo>
                      <a:pt x="2704" y="262"/>
                    </a:lnTo>
                    <a:lnTo>
                      <a:pt x="2708" y="261"/>
                    </a:lnTo>
                    <a:lnTo>
                      <a:pt x="2712" y="259"/>
                    </a:lnTo>
                    <a:lnTo>
                      <a:pt x="2716" y="257"/>
                    </a:lnTo>
                    <a:lnTo>
                      <a:pt x="2720" y="255"/>
                    </a:lnTo>
                    <a:lnTo>
                      <a:pt x="2724" y="254"/>
                    </a:lnTo>
                    <a:lnTo>
                      <a:pt x="2728" y="252"/>
                    </a:lnTo>
                    <a:lnTo>
                      <a:pt x="2732" y="249"/>
                    </a:lnTo>
                    <a:lnTo>
                      <a:pt x="2736" y="248"/>
                    </a:lnTo>
                    <a:lnTo>
                      <a:pt x="2739" y="245"/>
                    </a:lnTo>
                    <a:lnTo>
                      <a:pt x="2743" y="244"/>
                    </a:lnTo>
                    <a:lnTo>
                      <a:pt x="2747" y="243"/>
                    </a:lnTo>
                    <a:lnTo>
                      <a:pt x="2751" y="241"/>
                    </a:lnTo>
                    <a:lnTo>
                      <a:pt x="2755" y="240"/>
                    </a:lnTo>
                    <a:lnTo>
                      <a:pt x="2759" y="238"/>
                    </a:lnTo>
                    <a:lnTo>
                      <a:pt x="2763" y="237"/>
                    </a:lnTo>
                    <a:lnTo>
                      <a:pt x="2767" y="232"/>
                    </a:lnTo>
                    <a:lnTo>
                      <a:pt x="2771" y="232"/>
                    </a:lnTo>
                    <a:lnTo>
                      <a:pt x="2775" y="230"/>
                    </a:lnTo>
                    <a:lnTo>
                      <a:pt x="2779" y="229"/>
                    </a:lnTo>
                    <a:lnTo>
                      <a:pt x="2783" y="227"/>
                    </a:lnTo>
                    <a:lnTo>
                      <a:pt x="2787" y="225"/>
                    </a:lnTo>
                    <a:lnTo>
                      <a:pt x="2791" y="222"/>
                    </a:lnTo>
                    <a:lnTo>
                      <a:pt x="2795" y="221"/>
                    </a:lnTo>
                    <a:lnTo>
                      <a:pt x="2799" y="220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4"/>
                    </a:lnTo>
                    <a:lnTo>
                      <a:pt x="2814" y="213"/>
                    </a:lnTo>
                    <a:lnTo>
                      <a:pt x="2818" y="211"/>
                    </a:lnTo>
                    <a:lnTo>
                      <a:pt x="2822" y="209"/>
                    </a:lnTo>
                    <a:lnTo>
                      <a:pt x="2826" y="208"/>
                    </a:lnTo>
                    <a:lnTo>
                      <a:pt x="2830" y="204"/>
                    </a:lnTo>
                    <a:lnTo>
                      <a:pt x="2834" y="204"/>
                    </a:lnTo>
                    <a:lnTo>
                      <a:pt x="2838" y="203"/>
                    </a:lnTo>
                    <a:lnTo>
                      <a:pt x="2842" y="202"/>
                    </a:lnTo>
                    <a:lnTo>
                      <a:pt x="2846" y="199"/>
                    </a:lnTo>
                    <a:lnTo>
                      <a:pt x="2850" y="197"/>
                    </a:lnTo>
                    <a:lnTo>
                      <a:pt x="2854" y="196"/>
                    </a:lnTo>
                    <a:lnTo>
                      <a:pt x="2858" y="194"/>
                    </a:lnTo>
                    <a:lnTo>
                      <a:pt x="2862" y="193"/>
                    </a:lnTo>
                    <a:lnTo>
                      <a:pt x="2866" y="192"/>
                    </a:lnTo>
                    <a:lnTo>
                      <a:pt x="2870" y="189"/>
                    </a:lnTo>
                    <a:lnTo>
                      <a:pt x="2874" y="188"/>
                    </a:lnTo>
                    <a:lnTo>
                      <a:pt x="2877" y="186"/>
                    </a:lnTo>
                    <a:lnTo>
                      <a:pt x="2881" y="185"/>
                    </a:lnTo>
                    <a:lnTo>
                      <a:pt x="2885" y="183"/>
                    </a:lnTo>
                    <a:lnTo>
                      <a:pt x="2889" y="181"/>
                    </a:lnTo>
                    <a:lnTo>
                      <a:pt x="2893" y="181"/>
                    </a:lnTo>
                    <a:lnTo>
                      <a:pt x="2897" y="178"/>
                    </a:lnTo>
                    <a:lnTo>
                      <a:pt x="2901" y="179"/>
                    </a:lnTo>
                    <a:lnTo>
                      <a:pt x="2905" y="176"/>
                    </a:lnTo>
                    <a:lnTo>
                      <a:pt x="2909" y="174"/>
                    </a:lnTo>
                    <a:lnTo>
                      <a:pt x="2913" y="173"/>
                    </a:lnTo>
                    <a:lnTo>
                      <a:pt x="2917" y="171"/>
                    </a:lnTo>
                    <a:lnTo>
                      <a:pt x="2921" y="170"/>
                    </a:lnTo>
                    <a:lnTo>
                      <a:pt x="2925" y="167"/>
                    </a:lnTo>
                    <a:lnTo>
                      <a:pt x="2929" y="166"/>
                    </a:lnTo>
                    <a:lnTo>
                      <a:pt x="2933" y="166"/>
                    </a:lnTo>
                    <a:lnTo>
                      <a:pt x="2937" y="166"/>
                    </a:lnTo>
                    <a:lnTo>
                      <a:pt x="2941" y="164"/>
                    </a:lnTo>
                    <a:lnTo>
                      <a:pt x="2944" y="161"/>
                    </a:lnTo>
                    <a:lnTo>
                      <a:pt x="2948" y="160"/>
                    </a:lnTo>
                    <a:lnTo>
                      <a:pt x="2952" y="159"/>
                    </a:lnTo>
                    <a:lnTo>
                      <a:pt x="2956" y="158"/>
                    </a:lnTo>
                    <a:lnTo>
                      <a:pt x="2960" y="157"/>
                    </a:lnTo>
                    <a:lnTo>
                      <a:pt x="2964" y="154"/>
                    </a:lnTo>
                    <a:lnTo>
                      <a:pt x="2968" y="154"/>
                    </a:lnTo>
                    <a:lnTo>
                      <a:pt x="2972" y="152"/>
                    </a:lnTo>
                    <a:lnTo>
                      <a:pt x="2976" y="150"/>
                    </a:lnTo>
                    <a:lnTo>
                      <a:pt x="2980" y="149"/>
                    </a:lnTo>
                    <a:lnTo>
                      <a:pt x="2984" y="148"/>
                    </a:lnTo>
                    <a:lnTo>
                      <a:pt x="2988" y="147"/>
                    </a:lnTo>
                    <a:lnTo>
                      <a:pt x="2992" y="145"/>
                    </a:lnTo>
                    <a:lnTo>
                      <a:pt x="2996" y="144"/>
                    </a:lnTo>
                    <a:lnTo>
                      <a:pt x="3000" y="143"/>
                    </a:lnTo>
                    <a:lnTo>
                      <a:pt x="3004" y="139"/>
                    </a:lnTo>
                    <a:lnTo>
                      <a:pt x="3008" y="140"/>
                    </a:lnTo>
                    <a:lnTo>
                      <a:pt x="3012" y="138"/>
                    </a:lnTo>
                    <a:lnTo>
                      <a:pt x="3015" y="138"/>
                    </a:lnTo>
                    <a:lnTo>
                      <a:pt x="3019" y="137"/>
                    </a:lnTo>
                    <a:lnTo>
                      <a:pt x="3023" y="134"/>
                    </a:lnTo>
                    <a:lnTo>
                      <a:pt x="3027" y="135"/>
                    </a:lnTo>
                    <a:lnTo>
                      <a:pt x="3031" y="133"/>
                    </a:lnTo>
                    <a:lnTo>
                      <a:pt x="3035" y="130"/>
                    </a:lnTo>
                    <a:lnTo>
                      <a:pt x="3039" y="131"/>
                    </a:lnTo>
                    <a:lnTo>
                      <a:pt x="3043" y="130"/>
                    </a:lnTo>
                    <a:lnTo>
                      <a:pt x="3047" y="128"/>
                    </a:lnTo>
                    <a:lnTo>
                      <a:pt x="3051" y="126"/>
                    </a:lnTo>
                    <a:lnTo>
                      <a:pt x="3055" y="125"/>
                    </a:lnTo>
                    <a:lnTo>
                      <a:pt x="3059" y="125"/>
                    </a:lnTo>
                    <a:lnTo>
                      <a:pt x="3063" y="122"/>
                    </a:lnTo>
                    <a:lnTo>
                      <a:pt x="3067" y="123"/>
                    </a:lnTo>
                    <a:lnTo>
                      <a:pt x="3071" y="121"/>
                    </a:lnTo>
                    <a:lnTo>
                      <a:pt x="3075" y="121"/>
                    </a:lnTo>
                    <a:lnTo>
                      <a:pt x="3079" y="118"/>
                    </a:lnTo>
                    <a:lnTo>
                      <a:pt x="3082" y="119"/>
                    </a:lnTo>
                    <a:lnTo>
                      <a:pt x="3086" y="117"/>
                    </a:lnTo>
                    <a:lnTo>
                      <a:pt x="3090" y="115"/>
                    </a:lnTo>
                    <a:lnTo>
                      <a:pt x="3094" y="115"/>
                    </a:lnTo>
                    <a:lnTo>
                      <a:pt x="3098" y="114"/>
                    </a:lnTo>
                    <a:lnTo>
                      <a:pt x="3102" y="114"/>
                    </a:lnTo>
                    <a:lnTo>
                      <a:pt x="3106" y="111"/>
                    </a:lnTo>
                    <a:lnTo>
                      <a:pt x="3110" y="111"/>
                    </a:lnTo>
                    <a:lnTo>
                      <a:pt x="3114" y="108"/>
                    </a:lnTo>
                    <a:lnTo>
                      <a:pt x="3118" y="108"/>
                    </a:lnTo>
                    <a:lnTo>
                      <a:pt x="3122" y="107"/>
                    </a:lnTo>
                    <a:lnTo>
                      <a:pt x="3126" y="106"/>
                    </a:lnTo>
                    <a:lnTo>
                      <a:pt x="3130" y="105"/>
                    </a:lnTo>
                    <a:lnTo>
                      <a:pt x="3134" y="104"/>
                    </a:lnTo>
                    <a:lnTo>
                      <a:pt x="3138" y="102"/>
                    </a:lnTo>
                    <a:lnTo>
                      <a:pt x="3142" y="102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4" name="Freeform 2776"/>
              <p:cNvSpPr>
                <a:spLocks/>
              </p:cNvSpPr>
              <p:nvPr/>
            </p:nvSpPr>
            <p:spPr bwMode="auto">
              <a:xfrm flipV="1">
                <a:off x="506" y="1320"/>
                <a:ext cx="1814" cy="601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0"/>
                  </a:cxn>
                  <a:cxn ang="0">
                    <a:pos x="149" y="3"/>
                  </a:cxn>
                  <a:cxn ang="0">
                    <a:pos x="201" y="5"/>
                  </a:cxn>
                  <a:cxn ang="0">
                    <a:pos x="252" y="8"/>
                  </a:cxn>
                  <a:cxn ang="0">
                    <a:pos x="303" y="16"/>
                  </a:cxn>
                  <a:cxn ang="0">
                    <a:pos x="354" y="26"/>
                  </a:cxn>
                  <a:cxn ang="0">
                    <a:pos x="406" y="41"/>
                  </a:cxn>
                  <a:cxn ang="0">
                    <a:pos x="457" y="62"/>
                  </a:cxn>
                  <a:cxn ang="0">
                    <a:pos x="508" y="87"/>
                  </a:cxn>
                  <a:cxn ang="0">
                    <a:pos x="559" y="120"/>
                  </a:cxn>
                  <a:cxn ang="0">
                    <a:pos x="611" y="158"/>
                  </a:cxn>
                  <a:cxn ang="0">
                    <a:pos x="662" y="203"/>
                  </a:cxn>
                  <a:cxn ang="0">
                    <a:pos x="713" y="252"/>
                  </a:cxn>
                  <a:cxn ang="0">
                    <a:pos x="764" y="307"/>
                  </a:cxn>
                  <a:cxn ang="0">
                    <a:pos x="816" y="365"/>
                  </a:cxn>
                  <a:cxn ang="0">
                    <a:pos x="867" y="426"/>
                  </a:cxn>
                  <a:cxn ang="0">
                    <a:pos x="918" y="487"/>
                  </a:cxn>
                  <a:cxn ang="0">
                    <a:pos x="969" y="552"/>
                  </a:cxn>
                  <a:cxn ang="0">
                    <a:pos x="1021" y="613"/>
                  </a:cxn>
                  <a:cxn ang="0">
                    <a:pos x="1072" y="675"/>
                  </a:cxn>
                  <a:cxn ang="0">
                    <a:pos x="1123" y="734"/>
                  </a:cxn>
                  <a:cxn ang="0">
                    <a:pos x="1174" y="789"/>
                  </a:cxn>
                  <a:cxn ang="0">
                    <a:pos x="1226" y="841"/>
                  </a:cxn>
                  <a:cxn ang="0">
                    <a:pos x="1277" y="886"/>
                  </a:cxn>
                  <a:cxn ang="0">
                    <a:pos x="1328" y="927"/>
                  </a:cxn>
                  <a:cxn ang="0">
                    <a:pos x="1379" y="963"/>
                  </a:cxn>
                  <a:cxn ang="0">
                    <a:pos x="1431" y="993"/>
                  </a:cxn>
                  <a:cxn ang="0">
                    <a:pos x="1482" y="1014"/>
                  </a:cxn>
                  <a:cxn ang="0">
                    <a:pos x="1533" y="1030"/>
                  </a:cxn>
                  <a:cxn ang="0">
                    <a:pos x="1584" y="1039"/>
                  </a:cxn>
                  <a:cxn ang="0">
                    <a:pos x="1636" y="1041"/>
                  </a:cxn>
                  <a:cxn ang="0">
                    <a:pos x="1687" y="1039"/>
                  </a:cxn>
                  <a:cxn ang="0">
                    <a:pos x="1738" y="1031"/>
                  </a:cxn>
                  <a:cxn ang="0">
                    <a:pos x="1789" y="1014"/>
                  </a:cxn>
                  <a:cxn ang="0">
                    <a:pos x="1841" y="995"/>
                  </a:cxn>
                  <a:cxn ang="0">
                    <a:pos x="1892" y="971"/>
                  </a:cxn>
                  <a:cxn ang="0">
                    <a:pos x="1943" y="943"/>
                  </a:cxn>
                  <a:cxn ang="0">
                    <a:pos x="1994" y="912"/>
                  </a:cxn>
                  <a:cxn ang="0">
                    <a:pos x="2046" y="876"/>
                  </a:cxn>
                  <a:cxn ang="0">
                    <a:pos x="2097" y="839"/>
                  </a:cxn>
                  <a:cxn ang="0">
                    <a:pos x="2148" y="800"/>
                  </a:cxn>
                  <a:cxn ang="0">
                    <a:pos x="2199" y="760"/>
                  </a:cxn>
                  <a:cxn ang="0">
                    <a:pos x="2251" y="717"/>
                  </a:cxn>
                  <a:cxn ang="0">
                    <a:pos x="2302" y="676"/>
                  </a:cxn>
                  <a:cxn ang="0">
                    <a:pos x="2353" y="633"/>
                  </a:cxn>
                  <a:cxn ang="0">
                    <a:pos x="2404" y="593"/>
                  </a:cxn>
                  <a:cxn ang="0">
                    <a:pos x="2456" y="550"/>
                  </a:cxn>
                  <a:cxn ang="0">
                    <a:pos x="2507" y="509"/>
                  </a:cxn>
                  <a:cxn ang="0">
                    <a:pos x="2558" y="470"/>
                  </a:cxn>
                  <a:cxn ang="0">
                    <a:pos x="2609" y="432"/>
                  </a:cxn>
                  <a:cxn ang="0">
                    <a:pos x="2661" y="394"/>
                  </a:cxn>
                  <a:cxn ang="0">
                    <a:pos x="2712" y="359"/>
                  </a:cxn>
                  <a:cxn ang="0">
                    <a:pos x="2763" y="326"/>
                  </a:cxn>
                  <a:cxn ang="0">
                    <a:pos x="2814" y="296"/>
                  </a:cxn>
                  <a:cxn ang="0">
                    <a:pos x="2866" y="266"/>
                  </a:cxn>
                  <a:cxn ang="0">
                    <a:pos x="2917" y="240"/>
                  </a:cxn>
                  <a:cxn ang="0">
                    <a:pos x="2968" y="212"/>
                  </a:cxn>
                  <a:cxn ang="0">
                    <a:pos x="3019" y="189"/>
                  </a:cxn>
                  <a:cxn ang="0">
                    <a:pos x="3071" y="167"/>
                  </a:cxn>
                  <a:cxn ang="0">
                    <a:pos x="3122" y="147"/>
                  </a:cxn>
                </a:cxnLst>
                <a:rect l="0" t="0" r="r" b="b"/>
                <a:pathLst>
                  <a:path w="3150" h="1043">
                    <a:moveTo>
                      <a:pt x="0" y="2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5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5"/>
                    </a:lnTo>
                    <a:lnTo>
                      <a:pt x="216" y="4"/>
                    </a:lnTo>
                    <a:lnTo>
                      <a:pt x="220" y="6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7"/>
                    </a:lnTo>
                    <a:lnTo>
                      <a:pt x="236" y="8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8"/>
                    </a:lnTo>
                    <a:lnTo>
                      <a:pt x="256" y="8"/>
                    </a:lnTo>
                    <a:lnTo>
                      <a:pt x="260" y="9"/>
                    </a:lnTo>
                    <a:lnTo>
                      <a:pt x="264" y="9"/>
                    </a:lnTo>
                    <a:lnTo>
                      <a:pt x="268" y="10"/>
                    </a:lnTo>
                    <a:lnTo>
                      <a:pt x="272" y="11"/>
                    </a:lnTo>
                    <a:lnTo>
                      <a:pt x="275" y="10"/>
                    </a:lnTo>
                    <a:lnTo>
                      <a:pt x="279" y="11"/>
                    </a:lnTo>
                    <a:lnTo>
                      <a:pt x="283" y="12"/>
                    </a:lnTo>
                    <a:lnTo>
                      <a:pt x="287" y="12"/>
                    </a:lnTo>
                    <a:lnTo>
                      <a:pt x="291" y="13"/>
                    </a:lnTo>
                    <a:lnTo>
                      <a:pt x="295" y="14"/>
                    </a:lnTo>
                    <a:lnTo>
                      <a:pt x="299" y="15"/>
                    </a:lnTo>
                    <a:lnTo>
                      <a:pt x="303" y="16"/>
                    </a:lnTo>
                    <a:lnTo>
                      <a:pt x="307" y="16"/>
                    </a:lnTo>
                    <a:lnTo>
                      <a:pt x="311" y="15"/>
                    </a:lnTo>
                    <a:lnTo>
                      <a:pt x="315" y="16"/>
                    </a:lnTo>
                    <a:lnTo>
                      <a:pt x="319" y="17"/>
                    </a:lnTo>
                    <a:lnTo>
                      <a:pt x="323" y="18"/>
                    </a:lnTo>
                    <a:lnTo>
                      <a:pt x="327" y="19"/>
                    </a:lnTo>
                    <a:lnTo>
                      <a:pt x="331" y="19"/>
                    </a:lnTo>
                    <a:lnTo>
                      <a:pt x="335" y="21"/>
                    </a:lnTo>
                    <a:lnTo>
                      <a:pt x="339" y="22"/>
                    </a:lnTo>
                    <a:lnTo>
                      <a:pt x="342" y="23"/>
                    </a:lnTo>
                    <a:lnTo>
                      <a:pt x="346" y="24"/>
                    </a:lnTo>
                    <a:lnTo>
                      <a:pt x="350" y="25"/>
                    </a:lnTo>
                    <a:lnTo>
                      <a:pt x="354" y="26"/>
                    </a:lnTo>
                    <a:lnTo>
                      <a:pt x="358" y="27"/>
                    </a:lnTo>
                    <a:lnTo>
                      <a:pt x="362" y="27"/>
                    </a:lnTo>
                    <a:lnTo>
                      <a:pt x="366" y="29"/>
                    </a:lnTo>
                    <a:lnTo>
                      <a:pt x="370" y="30"/>
                    </a:lnTo>
                    <a:lnTo>
                      <a:pt x="374" y="29"/>
                    </a:lnTo>
                    <a:lnTo>
                      <a:pt x="378" y="31"/>
                    </a:lnTo>
                    <a:lnTo>
                      <a:pt x="382" y="32"/>
                    </a:lnTo>
                    <a:lnTo>
                      <a:pt x="386" y="34"/>
                    </a:lnTo>
                    <a:lnTo>
                      <a:pt x="390" y="37"/>
                    </a:lnTo>
                    <a:lnTo>
                      <a:pt x="394" y="36"/>
                    </a:lnTo>
                    <a:lnTo>
                      <a:pt x="398" y="38"/>
                    </a:lnTo>
                    <a:lnTo>
                      <a:pt x="402" y="40"/>
                    </a:lnTo>
                    <a:lnTo>
                      <a:pt x="406" y="41"/>
                    </a:lnTo>
                    <a:lnTo>
                      <a:pt x="410" y="40"/>
                    </a:lnTo>
                    <a:lnTo>
                      <a:pt x="413" y="43"/>
                    </a:lnTo>
                    <a:lnTo>
                      <a:pt x="417" y="44"/>
                    </a:lnTo>
                    <a:lnTo>
                      <a:pt x="421" y="47"/>
                    </a:lnTo>
                    <a:lnTo>
                      <a:pt x="425" y="48"/>
                    </a:lnTo>
                    <a:lnTo>
                      <a:pt x="429" y="48"/>
                    </a:lnTo>
                    <a:lnTo>
                      <a:pt x="433" y="49"/>
                    </a:lnTo>
                    <a:lnTo>
                      <a:pt x="437" y="52"/>
                    </a:lnTo>
                    <a:lnTo>
                      <a:pt x="441" y="54"/>
                    </a:lnTo>
                    <a:lnTo>
                      <a:pt x="445" y="56"/>
                    </a:lnTo>
                    <a:lnTo>
                      <a:pt x="449" y="56"/>
                    </a:lnTo>
                    <a:lnTo>
                      <a:pt x="453" y="60"/>
                    </a:lnTo>
                    <a:lnTo>
                      <a:pt x="457" y="62"/>
                    </a:lnTo>
                    <a:lnTo>
                      <a:pt x="461" y="64"/>
                    </a:lnTo>
                    <a:lnTo>
                      <a:pt x="465" y="66"/>
                    </a:lnTo>
                    <a:lnTo>
                      <a:pt x="469" y="67"/>
                    </a:lnTo>
                    <a:lnTo>
                      <a:pt x="473" y="69"/>
                    </a:lnTo>
                    <a:lnTo>
                      <a:pt x="477" y="71"/>
                    </a:lnTo>
                    <a:lnTo>
                      <a:pt x="480" y="73"/>
                    </a:lnTo>
                    <a:lnTo>
                      <a:pt x="484" y="76"/>
                    </a:lnTo>
                    <a:lnTo>
                      <a:pt x="488" y="77"/>
                    </a:lnTo>
                    <a:lnTo>
                      <a:pt x="492" y="79"/>
                    </a:lnTo>
                    <a:lnTo>
                      <a:pt x="496" y="81"/>
                    </a:lnTo>
                    <a:lnTo>
                      <a:pt x="500" y="83"/>
                    </a:lnTo>
                    <a:lnTo>
                      <a:pt x="504" y="86"/>
                    </a:lnTo>
                    <a:lnTo>
                      <a:pt x="508" y="87"/>
                    </a:lnTo>
                    <a:lnTo>
                      <a:pt x="512" y="90"/>
                    </a:lnTo>
                    <a:lnTo>
                      <a:pt x="516" y="92"/>
                    </a:lnTo>
                    <a:lnTo>
                      <a:pt x="520" y="94"/>
                    </a:lnTo>
                    <a:lnTo>
                      <a:pt x="524" y="98"/>
                    </a:lnTo>
                    <a:lnTo>
                      <a:pt x="528" y="99"/>
                    </a:lnTo>
                    <a:lnTo>
                      <a:pt x="532" y="102"/>
                    </a:lnTo>
                    <a:lnTo>
                      <a:pt x="536" y="104"/>
                    </a:lnTo>
                    <a:lnTo>
                      <a:pt x="540" y="107"/>
                    </a:lnTo>
                    <a:lnTo>
                      <a:pt x="544" y="110"/>
                    </a:lnTo>
                    <a:lnTo>
                      <a:pt x="547" y="111"/>
                    </a:lnTo>
                    <a:lnTo>
                      <a:pt x="551" y="114"/>
                    </a:lnTo>
                    <a:lnTo>
                      <a:pt x="555" y="117"/>
                    </a:lnTo>
                    <a:lnTo>
                      <a:pt x="559" y="120"/>
                    </a:lnTo>
                    <a:lnTo>
                      <a:pt x="563" y="122"/>
                    </a:lnTo>
                    <a:lnTo>
                      <a:pt x="567" y="125"/>
                    </a:lnTo>
                    <a:lnTo>
                      <a:pt x="571" y="128"/>
                    </a:lnTo>
                    <a:lnTo>
                      <a:pt x="575" y="130"/>
                    </a:lnTo>
                    <a:lnTo>
                      <a:pt x="579" y="135"/>
                    </a:lnTo>
                    <a:lnTo>
                      <a:pt x="583" y="136"/>
                    </a:lnTo>
                    <a:lnTo>
                      <a:pt x="587" y="140"/>
                    </a:lnTo>
                    <a:lnTo>
                      <a:pt x="591" y="143"/>
                    </a:lnTo>
                    <a:lnTo>
                      <a:pt x="595" y="146"/>
                    </a:lnTo>
                    <a:lnTo>
                      <a:pt x="599" y="149"/>
                    </a:lnTo>
                    <a:lnTo>
                      <a:pt x="603" y="153"/>
                    </a:lnTo>
                    <a:lnTo>
                      <a:pt x="607" y="156"/>
                    </a:lnTo>
                    <a:lnTo>
                      <a:pt x="611" y="158"/>
                    </a:lnTo>
                    <a:lnTo>
                      <a:pt x="615" y="162"/>
                    </a:lnTo>
                    <a:lnTo>
                      <a:pt x="618" y="166"/>
                    </a:lnTo>
                    <a:lnTo>
                      <a:pt x="622" y="167"/>
                    </a:lnTo>
                    <a:lnTo>
                      <a:pt x="626" y="171"/>
                    </a:lnTo>
                    <a:lnTo>
                      <a:pt x="630" y="175"/>
                    </a:lnTo>
                    <a:lnTo>
                      <a:pt x="634" y="178"/>
                    </a:lnTo>
                    <a:lnTo>
                      <a:pt x="638" y="182"/>
                    </a:lnTo>
                    <a:lnTo>
                      <a:pt x="642" y="185"/>
                    </a:lnTo>
                    <a:lnTo>
                      <a:pt x="646" y="188"/>
                    </a:lnTo>
                    <a:lnTo>
                      <a:pt x="650" y="192"/>
                    </a:lnTo>
                    <a:lnTo>
                      <a:pt x="654" y="196"/>
                    </a:lnTo>
                    <a:lnTo>
                      <a:pt x="658" y="200"/>
                    </a:lnTo>
                    <a:lnTo>
                      <a:pt x="662" y="203"/>
                    </a:lnTo>
                    <a:lnTo>
                      <a:pt x="666" y="207"/>
                    </a:lnTo>
                    <a:lnTo>
                      <a:pt x="670" y="210"/>
                    </a:lnTo>
                    <a:lnTo>
                      <a:pt x="674" y="214"/>
                    </a:lnTo>
                    <a:lnTo>
                      <a:pt x="678" y="218"/>
                    </a:lnTo>
                    <a:lnTo>
                      <a:pt x="682" y="221"/>
                    </a:lnTo>
                    <a:lnTo>
                      <a:pt x="685" y="225"/>
                    </a:lnTo>
                    <a:lnTo>
                      <a:pt x="689" y="230"/>
                    </a:lnTo>
                    <a:lnTo>
                      <a:pt x="693" y="233"/>
                    </a:lnTo>
                    <a:lnTo>
                      <a:pt x="697" y="236"/>
                    </a:lnTo>
                    <a:lnTo>
                      <a:pt x="701" y="242"/>
                    </a:lnTo>
                    <a:lnTo>
                      <a:pt x="705" y="244"/>
                    </a:lnTo>
                    <a:lnTo>
                      <a:pt x="709" y="248"/>
                    </a:lnTo>
                    <a:lnTo>
                      <a:pt x="713" y="252"/>
                    </a:lnTo>
                    <a:lnTo>
                      <a:pt x="717" y="255"/>
                    </a:lnTo>
                    <a:lnTo>
                      <a:pt x="721" y="261"/>
                    </a:lnTo>
                    <a:lnTo>
                      <a:pt x="725" y="264"/>
                    </a:lnTo>
                    <a:lnTo>
                      <a:pt x="729" y="269"/>
                    </a:lnTo>
                    <a:lnTo>
                      <a:pt x="733" y="273"/>
                    </a:lnTo>
                    <a:lnTo>
                      <a:pt x="737" y="277"/>
                    </a:lnTo>
                    <a:lnTo>
                      <a:pt x="741" y="280"/>
                    </a:lnTo>
                    <a:lnTo>
                      <a:pt x="745" y="286"/>
                    </a:lnTo>
                    <a:lnTo>
                      <a:pt x="749" y="289"/>
                    </a:lnTo>
                    <a:lnTo>
                      <a:pt x="753" y="294"/>
                    </a:lnTo>
                    <a:lnTo>
                      <a:pt x="756" y="297"/>
                    </a:lnTo>
                    <a:lnTo>
                      <a:pt x="760" y="304"/>
                    </a:lnTo>
                    <a:lnTo>
                      <a:pt x="764" y="307"/>
                    </a:lnTo>
                    <a:lnTo>
                      <a:pt x="768" y="311"/>
                    </a:lnTo>
                    <a:lnTo>
                      <a:pt x="772" y="316"/>
                    </a:lnTo>
                    <a:lnTo>
                      <a:pt x="776" y="320"/>
                    </a:lnTo>
                    <a:lnTo>
                      <a:pt x="780" y="324"/>
                    </a:lnTo>
                    <a:lnTo>
                      <a:pt x="784" y="328"/>
                    </a:lnTo>
                    <a:lnTo>
                      <a:pt x="788" y="333"/>
                    </a:lnTo>
                    <a:lnTo>
                      <a:pt x="792" y="337"/>
                    </a:lnTo>
                    <a:lnTo>
                      <a:pt x="796" y="342"/>
                    </a:lnTo>
                    <a:lnTo>
                      <a:pt x="800" y="345"/>
                    </a:lnTo>
                    <a:lnTo>
                      <a:pt x="804" y="351"/>
                    </a:lnTo>
                    <a:lnTo>
                      <a:pt x="808" y="355"/>
                    </a:lnTo>
                    <a:lnTo>
                      <a:pt x="812" y="359"/>
                    </a:lnTo>
                    <a:lnTo>
                      <a:pt x="816" y="365"/>
                    </a:lnTo>
                    <a:lnTo>
                      <a:pt x="820" y="369"/>
                    </a:lnTo>
                    <a:lnTo>
                      <a:pt x="823" y="374"/>
                    </a:lnTo>
                    <a:lnTo>
                      <a:pt x="827" y="377"/>
                    </a:lnTo>
                    <a:lnTo>
                      <a:pt x="831" y="382"/>
                    </a:lnTo>
                    <a:lnTo>
                      <a:pt x="835" y="388"/>
                    </a:lnTo>
                    <a:lnTo>
                      <a:pt x="839" y="393"/>
                    </a:lnTo>
                    <a:lnTo>
                      <a:pt x="843" y="398"/>
                    </a:lnTo>
                    <a:lnTo>
                      <a:pt x="847" y="402"/>
                    </a:lnTo>
                    <a:lnTo>
                      <a:pt x="851" y="406"/>
                    </a:lnTo>
                    <a:lnTo>
                      <a:pt x="855" y="410"/>
                    </a:lnTo>
                    <a:lnTo>
                      <a:pt x="859" y="415"/>
                    </a:lnTo>
                    <a:lnTo>
                      <a:pt x="863" y="420"/>
                    </a:lnTo>
                    <a:lnTo>
                      <a:pt x="867" y="426"/>
                    </a:lnTo>
                    <a:lnTo>
                      <a:pt x="871" y="430"/>
                    </a:lnTo>
                    <a:lnTo>
                      <a:pt x="875" y="434"/>
                    </a:lnTo>
                    <a:lnTo>
                      <a:pt x="879" y="439"/>
                    </a:lnTo>
                    <a:lnTo>
                      <a:pt x="883" y="444"/>
                    </a:lnTo>
                    <a:lnTo>
                      <a:pt x="887" y="449"/>
                    </a:lnTo>
                    <a:lnTo>
                      <a:pt x="890" y="453"/>
                    </a:lnTo>
                    <a:lnTo>
                      <a:pt x="894" y="460"/>
                    </a:lnTo>
                    <a:lnTo>
                      <a:pt x="898" y="462"/>
                    </a:lnTo>
                    <a:lnTo>
                      <a:pt x="902" y="469"/>
                    </a:lnTo>
                    <a:lnTo>
                      <a:pt x="906" y="474"/>
                    </a:lnTo>
                    <a:lnTo>
                      <a:pt x="910" y="478"/>
                    </a:lnTo>
                    <a:lnTo>
                      <a:pt x="914" y="484"/>
                    </a:lnTo>
                    <a:lnTo>
                      <a:pt x="918" y="487"/>
                    </a:lnTo>
                    <a:lnTo>
                      <a:pt x="922" y="491"/>
                    </a:lnTo>
                    <a:lnTo>
                      <a:pt x="926" y="497"/>
                    </a:lnTo>
                    <a:lnTo>
                      <a:pt x="930" y="503"/>
                    </a:lnTo>
                    <a:lnTo>
                      <a:pt x="934" y="506"/>
                    </a:lnTo>
                    <a:lnTo>
                      <a:pt x="938" y="513"/>
                    </a:lnTo>
                    <a:lnTo>
                      <a:pt x="942" y="517"/>
                    </a:lnTo>
                    <a:lnTo>
                      <a:pt x="946" y="522"/>
                    </a:lnTo>
                    <a:lnTo>
                      <a:pt x="950" y="527"/>
                    </a:lnTo>
                    <a:lnTo>
                      <a:pt x="954" y="532"/>
                    </a:lnTo>
                    <a:lnTo>
                      <a:pt x="958" y="537"/>
                    </a:lnTo>
                    <a:lnTo>
                      <a:pt x="961" y="542"/>
                    </a:lnTo>
                    <a:lnTo>
                      <a:pt x="965" y="546"/>
                    </a:lnTo>
                    <a:lnTo>
                      <a:pt x="969" y="552"/>
                    </a:lnTo>
                    <a:lnTo>
                      <a:pt x="973" y="556"/>
                    </a:lnTo>
                    <a:lnTo>
                      <a:pt x="977" y="561"/>
                    </a:lnTo>
                    <a:lnTo>
                      <a:pt x="981" y="565"/>
                    </a:lnTo>
                    <a:lnTo>
                      <a:pt x="985" y="571"/>
                    </a:lnTo>
                    <a:lnTo>
                      <a:pt x="989" y="577"/>
                    </a:lnTo>
                    <a:lnTo>
                      <a:pt x="993" y="579"/>
                    </a:lnTo>
                    <a:lnTo>
                      <a:pt x="997" y="586"/>
                    </a:lnTo>
                    <a:lnTo>
                      <a:pt x="1001" y="590"/>
                    </a:lnTo>
                    <a:lnTo>
                      <a:pt x="1005" y="596"/>
                    </a:lnTo>
                    <a:lnTo>
                      <a:pt x="1009" y="600"/>
                    </a:lnTo>
                    <a:lnTo>
                      <a:pt x="1013" y="603"/>
                    </a:lnTo>
                    <a:lnTo>
                      <a:pt x="1017" y="609"/>
                    </a:lnTo>
                    <a:lnTo>
                      <a:pt x="1021" y="613"/>
                    </a:lnTo>
                    <a:lnTo>
                      <a:pt x="1025" y="618"/>
                    </a:lnTo>
                    <a:lnTo>
                      <a:pt x="1028" y="625"/>
                    </a:lnTo>
                    <a:lnTo>
                      <a:pt x="1032" y="628"/>
                    </a:lnTo>
                    <a:lnTo>
                      <a:pt x="1036" y="633"/>
                    </a:lnTo>
                    <a:lnTo>
                      <a:pt x="1040" y="638"/>
                    </a:lnTo>
                    <a:lnTo>
                      <a:pt x="1044" y="643"/>
                    </a:lnTo>
                    <a:lnTo>
                      <a:pt x="1048" y="648"/>
                    </a:lnTo>
                    <a:lnTo>
                      <a:pt x="1052" y="652"/>
                    </a:lnTo>
                    <a:lnTo>
                      <a:pt x="1056" y="657"/>
                    </a:lnTo>
                    <a:lnTo>
                      <a:pt x="1060" y="662"/>
                    </a:lnTo>
                    <a:lnTo>
                      <a:pt x="1064" y="666"/>
                    </a:lnTo>
                    <a:lnTo>
                      <a:pt x="1068" y="671"/>
                    </a:lnTo>
                    <a:lnTo>
                      <a:pt x="1072" y="675"/>
                    </a:lnTo>
                    <a:lnTo>
                      <a:pt x="1076" y="679"/>
                    </a:lnTo>
                    <a:lnTo>
                      <a:pt x="1080" y="685"/>
                    </a:lnTo>
                    <a:lnTo>
                      <a:pt x="1084" y="688"/>
                    </a:lnTo>
                    <a:lnTo>
                      <a:pt x="1088" y="694"/>
                    </a:lnTo>
                    <a:lnTo>
                      <a:pt x="1092" y="699"/>
                    </a:lnTo>
                    <a:lnTo>
                      <a:pt x="1095" y="703"/>
                    </a:lnTo>
                    <a:lnTo>
                      <a:pt x="1099" y="706"/>
                    </a:lnTo>
                    <a:lnTo>
                      <a:pt x="1103" y="712"/>
                    </a:lnTo>
                    <a:lnTo>
                      <a:pt x="1107" y="718"/>
                    </a:lnTo>
                    <a:lnTo>
                      <a:pt x="1111" y="722"/>
                    </a:lnTo>
                    <a:lnTo>
                      <a:pt x="1115" y="725"/>
                    </a:lnTo>
                    <a:lnTo>
                      <a:pt x="1119" y="729"/>
                    </a:lnTo>
                    <a:lnTo>
                      <a:pt x="1123" y="734"/>
                    </a:lnTo>
                    <a:lnTo>
                      <a:pt x="1127" y="738"/>
                    </a:lnTo>
                    <a:lnTo>
                      <a:pt x="1131" y="743"/>
                    </a:lnTo>
                    <a:lnTo>
                      <a:pt x="1135" y="746"/>
                    </a:lnTo>
                    <a:lnTo>
                      <a:pt x="1139" y="751"/>
                    </a:lnTo>
                    <a:lnTo>
                      <a:pt x="1143" y="757"/>
                    </a:lnTo>
                    <a:lnTo>
                      <a:pt x="1147" y="760"/>
                    </a:lnTo>
                    <a:lnTo>
                      <a:pt x="1151" y="765"/>
                    </a:lnTo>
                    <a:lnTo>
                      <a:pt x="1155" y="769"/>
                    </a:lnTo>
                    <a:lnTo>
                      <a:pt x="1159" y="772"/>
                    </a:lnTo>
                    <a:lnTo>
                      <a:pt x="1163" y="778"/>
                    </a:lnTo>
                    <a:lnTo>
                      <a:pt x="1166" y="780"/>
                    </a:lnTo>
                    <a:lnTo>
                      <a:pt x="1170" y="785"/>
                    </a:lnTo>
                    <a:lnTo>
                      <a:pt x="1174" y="789"/>
                    </a:lnTo>
                    <a:lnTo>
                      <a:pt x="1178" y="794"/>
                    </a:lnTo>
                    <a:lnTo>
                      <a:pt x="1182" y="797"/>
                    </a:lnTo>
                    <a:lnTo>
                      <a:pt x="1186" y="802"/>
                    </a:lnTo>
                    <a:lnTo>
                      <a:pt x="1190" y="806"/>
                    </a:lnTo>
                    <a:lnTo>
                      <a:pt x="1194" y="811"/>
                    </a:lnTo>
                    <a:lnTo>
                      <a:pt x="1198" y="814"/>
                    </a:lnTo>
                    <a:lnTo>
                      <a:pt x="1202" y="816"/>
                    </a:lnTo>
                    <a:lnTo>
                      <a:pt x="1206" y="821"/>
                    </a:lnTo>
                    <a:lnTo>
                      <a:pt x="1210" y="826"/>
                    </a:lnTo>
                    <a:lnTo>
                      <a:pt x="1214" y="830"/>
                    </a:lnTo>
                    <a:lnTo>
                      <a:pt x="1218" y="833"/>
                    </a:lnTo>
                    <a:lnTo>
                      <a:pt x="1222" y="837"/>
                    </a:lnTo>
                    <a:lnTo>
                      <a:pt x="1226" y="841"/>
                    </a:lnTo>
                    <a:lnTo>
                      <a:pt x="1230" y="846"/>
                    </a:lnTo>
                    <a:lnTo>
                      <a:pt x="1233" y="849"/>
                    </a:lnTo>
                    <a:lnTo>
                      <a:pt x="1237" y="852"/>
                    </a:lnTo>
                    <a:lnTo>
                      <a:pt x="1241" y="856"/>
                    </a:lnTo>
                    <a:lnTo>
                      <a:pt x="1245" y="859"/>
                    </a:lnTo>
                    <a:lnTo>
                      <a:pt x="1249" y="864"/>
                    </a:lnTo>
                    <a:lnTo>
                      <a:pt x="1253" y="866"/>
                    </a:lnTo>
                    <a:lnTo>
                      <a:pt x="1257" y="871"/>
                    </a:lnTo>
                    <a:lnTo>
                      <a:pt x="1261" y="874"/>
                    </a:lnTo>
                    <a:lnTo>
                      <a:pt x="1265" y="877"/>
                    </a:lnTo>
                    <a:lnTo>
                      <a:pt x="1269" y="881"/>
                    </a:lnTo>
                    <a:lnTo>
                      <a:pt x="1273" y="883"/>
                    </a:lnTo>
                    <a:lnTo>
                      <a:pt x="1277" y="886"/>
                    </a:lnTo>
                    <a:lnTo>
                      <a:pt x="1281" y="892"/>
                    </a:lnTo>
                    <a:lnTo>
                      <a:pt x="1285" y="894"/>
                    </a:lnTo>
                    <a:lnTo>
                      <a:pt x="1289" y="896"/>
                    </a:lnTo>
                    <a:lnTo>
                      <a:pt x="1293" y="900"/>
                    </a:lnTo>
                    <a:lnTo>
                      <a:pt x="1297" y="905"/>
                    </a:lnTo>
                    <a:lnTo>
                      <a:pt x="1301" y="906"/>
                    </a:lnTo>
                    <a:lnTo>
                      <a:pt x="1304" y="910"/>
                    </a:lnTo>
                    <a:lnTo>
                      <a:pt x="1308" y="913"/>
                    </a:lnTo>
                    <a:lnTo>
                      <a:pt x="1312" y="917"/>
                    </a:lnTo>
                    <a:lnTo>
                      <a:pt x="1316" y="919"/>
                    </a:lnTo>
                    <a:lnTo>
                      <a:pt x="1320" y="923"/>
                    </a:lnTo>
                    <a:lnTo>
                      <a:pt x="1324" y="927"/>
                    </a:lnTo>
                    <a:lnTo>
                      <a:pt x="1328" y="927"/>
                    </a:lnTo>
                    <a:lnTo>
                      <a:pt x="1332" y="932"/>
                    </a:lnTo>
                    <a:lnTo>
                      <a:pt x="1336" y="936"/>
                    </a:lnTo>
                    <a:lnTo>
                      <a:pt x="1340" y="937"/>
                    </a:lnTo>
                    <a:lnTo>
                      <a:pt x="1344" y="939"/>
                    </a:lnTo>
                    <a:lnTo>
                      <a:pt x="1348" y="943"/>
                    </a:lnTo>
                    <a:lnTo>
                      <a:pt x="1352" y="944"/>
                    </a:lnTo>
                    <a:lnTo>
                      <a:pt x="1356" y="948"/>
                    </a:lnTo>
                    <a:lnTo>
                      <a:pt x="1360" y="951"/>
                    </a:lnTo>
                    <a:lnTo>
                      <a:pt x="1364" y="953"/>
                    </a:lnTo>
                    <a:lnTo>
                      <a:pt x="1368" y="956"/>
                    </a:lnTo>
                    <a:lnTo>
                      <a:pt x="1371" y="959"/>
                    </a:lnTo>
                    <a:lnTo>
                      <a:pt x="1375" y="961"/>
                    </a:lnTo>
                    <a:lnTo>
                      <a:pt x="1379" y="963"/>
                    </a:lnTo>
                    <a:lnTo>
                      <a:pt x="1383" y="967"/>
                    </a:lnTo>
                    <a:lnTo>
                      <a:pt x="1387" y="968"/>
                    </a:lnTo>
                    <a:lnTo>
                      <a:pt x="1391" y="971"/>
                    </a:lnTo>
                    <a:lnTo>
                      <a:pt x="1395" y="973"/>
                    </a:lnTo>
                    <a:lnTo>
                      <a:pt x="1399" y="975"/>
                    </a:lnTo>
                    <a:lnTo>
                      <a:pt x="1403" y="977"/>
                    </a:lnTo>
                    <a:lnTo>
                      <a:pt x="1407" y="980"/>
                    </a:lnTo>
                    <a:lnTo>
                      <a:pt x="1411" y="981"/>
                    </a:lnTo>
                    <a:lnTo>
                      <a:pt x="1415" y="983"/>
                    </a:lnTo>
                    <a:lnTo>
                      <a:pt x="1419" y="986"/>
                    </a:lnTo>
                    <a:lnTo>
                      <a:pt x="1423" y="988"/>
                    </a:lnTo>
                    <a:lnTo>
                      <a:pt x="1427" y="989"/>
                    </a:lnTo>
                    <a:lnTo>
                      <a:pt x="1431" y="993"/>
                    </a:lnTo>
                    <a:lnTo>
                      <a:pt x="1435" y="994"/>
                    </a:lnTo>
                    <a:lnTo>
                      <a:pt x="1438" y="995"/>
                    </a:lnTo>
                    <a:lnTo>
                      <a:pt x="1442" y="998"/>
                    </a:lnTo>
                    <a:lnTo>
                      <a:pt x="1446" y="1001"/>
                    </a:lnTo>
                    <a:lnTo>
                      <a:pt x="1450" y="1000"/>
                    </a:lnTo>
                    <a:lnTo>
                      <a:pt x="1454" y="1003"/>
                    </a:lnTo>
                    <a:lnTo>
                      <a:pt x="1458" y="1004"/>
                    </a:lnTo>
                    <a:lnTo>
                      <a:pt x="1462" y="1006"/>
                    </a:lnTo>
                    <a:lnTo>
                      <a:pt x="1466" y="1007"/>
                    </a:lnTo>
                    <a:lnTo>
                      <a:pt x="1470" y="1010"/>
                    </a:lnTo>
                    <a:lnTo>
                      <a:pt x="1474" y="1010"/>
                    </a:lnTo>
                    <a:lnTo>
                      <a:pt x="1478" y="1013"/>
                    </a:lnTo>
                    <a:lnTo>
                      <a:pt x="1482" y="1014"/>
                    </a:lnTo>
                    <a:lnTo>
                      <a:pt x="1486" y="1016"/>
                    </a:lnTo>
                    <a:lnTo>
                      <a:pt x="1490" y="1017"/>
                    </a:lnTo>
                    <a:lnTo>
                      <a:pt x="1494" y="1020"/>
                    </a:lnTo>
                    <a:lnTo>
                      <a:pt x="1498" y="1021"/>
                    </a:lnTo>
                    <a:lnTo>
                      <a:pt x="1502" y="1022"/>
                    </a:lnTo>
                    <a:lnTo>
                      <a:pt x="1506" y="1022"/>
                    </a:lnTo>
                    <a:lnTo>
                      <a:pt x="1509" y="1024"/>
                    </a:lnTo>
                    <a:lnTo>
                      <a:pt x="1513" y="1026"/>
                    </a:lnTo>
                    <a:lnTo>
                      <a:pt x="1517" y="1026"/>
                    </a:lnTo>
                    <a:lnTo>
                      <a:pt x="1521" y="1028"/>
                    </a:lnTo>
                    <a:lnTo>
                      <a:pt x="1525" y="1028"/>
                    </a:lnTo>
                    <a:lnTo>
                      <a:pt x="1529" y="1028"/>
                    </a:lnTo>
                    <a:lnTo>
                      <a:pt x="1533" y="1030"/>
                    </a:lnTo>
                    <a:lnTo>
                      <a:pt x="1537" y="1031"/>
                    </a:lnTo>
                    <a:lnTo>
                      <a:pt x="1541" y="1031"/>
                    </a:lnTo>
                    <a:lnTo>
                      <a:pt x="1545" y="1033"/>
                    </a:lnTo>
                    <a:lnTo>
                      <a:pt x="1549" y="1034"/>
                    </a:lnTo>
                    <a:lnTo>
                      <a:pt x="1553" y="1035"/>
                    </a:lnTo>
                    <a:lnTo>
                      <a:pt x="1557" y="1037"/>
                    </a:lnTo>
                    <a:lnTo>
                      <a:pt x="1561" y="1036"/>
                    </a:lnTo>
                    <a:lnTo>
                      <a:pt x="1565" y="1036"/>
                    </a:lnTo>
                    <a:lnTo>
                      <a:pt x="1569" y="1037"/>
                    </a:lnTo>
                    <a:lnTo>
                      <a:pt x="1573" y="1039"/>
                    </a:lnTo>
                    <a:lnTo>
                      <a:pt x="1576" y="1038"/>
                    </a:lnTo>
                    <a:lnTo>
                      <a:pt x="1580" y="1039"/>
                    </a:lnTo>
                    <a:lnTo>
                      <a:pt x="1584" y="1039"/>
                    </a:lnTo>
                    <a:lnTo>
                      <a:pt x="1588" y="1040"/>
                    </a:lnTo>
                    <a:lnTo>
                      <a:pt x="1592" y="1041"/>
                    </a:lnTo>
                    <a:lnTo>
                      <a:pt x="1596" y="1041"/>
                    </a:lnTo>
                    <a:lnTo>
                      <a:pt x="1600" y="1042"/>
                    </a:lnTo>
                    <a:lnTo>
                      <a:pt x="1604" y="1041"/>
                    </a:lnTo>
                    <a:lnTo>
                      <a:pt x="1608" y="1041"/>
                    </a:lnTo>
                    <a:lnTo>
                      <a:pt x="1612" y="1041"/>
                    </a:lnTo>
                    <a:lnTo>
                      <a:pt x="1616" y="1043"/>
                    </a:lnTo>
                    <a:lnTo>
                      <a:pt x="1620" y="1043"/>
                    </a:lnTo>
                    <a:lnTo>
                      <a:pt x="1624" y="1042"/>
                    </a:lnTo>
                    <a:lnTo>
                      <a:pt x="1628" y="1041"/>
                    </a:lnTo>
                    <a:lnTo>
                      <a:pt x="1632" y="1042"/>
                    </a:lnTo>
                    <a:lnTo>
                      <a:pt x="1636" y="1041"/>
                    </a:lnTo>
                    <a:lnTo>
                      <a:pt x="1640" y="1042"/>
                    </a:lnTo>
                    <a:lnTo>
                      <a:pt x="1643" y="1041"/>
                    </a:lnTo>
                    <a:lnTo>
                      <a:pt x="1647" y="1043"/>
                    </a:lnTo>
                    <a:lnTo>
                      <a:pt x="1651" y="1040"/>
                    </a:lnTo>
                    <a:lnTo>
                      <a:pt x="1655" y="1040"/>
                    </a:lnTo>
                    <a:lnTo>
                      <a:pt x="1659" y="1041"/>
                    </a:lnTo>
                    <a:lnTo>
                      <a:pt x="1663" y="1043"/>
                    </a:lnTo>
                    <a:lnTo>
                      <a:pt x="1667" y="1042"/>
                    </a:lnTo>
                    <a:lnTo>
                      <a:pt x="1671" y="1041"/>
                    </a:lnTo>
                    <a:lnTo>
                      <a:pt x="1675" y="1040"/>
                    </a:lnTo>
                    <a:lnTo>
                      <a:pt x="1679" y="1039"/>
                    </a:lnTo>
                    <a:lnTo>
                      <a:pt x="1683" y="1040"/>
                    </a:lnTo>
                    <a:lnTo>
                      <a:pt x="1687" y="1039"/>
                    </a:lnTo>
                    <a:lnTo>
                      <a:pt x="1691" y="1039"/>
                    </a:lnTo>
                    <a:lnTo>
                      <a:pt x="1695" y="1038"/>
                    </a:lnTo>
                    <a:lnTo>
                      <a:pt x="1699" y="1036"/>
                    </a:lnTo>
                    <a:lnTo>
                      <a:pt x="1703" y="1036"/>
                    </a:lnTo>
                    <a:lnTo>
                      <a:pt x="1707" y="1035"/>
                    </a:lnTo>
                    <a:lnTo>
                      <a:pt x="1711" y="1036"/>
                    </a:lnTo>
                    <a:lnTo>
                      <a:pt x="1714" y="1034"/>
                    </a:lnTo>
                    <a:lnTo>
                      <a:pt x="1718" y="1034"/>
                    </a:lnTo>
                    <a:lnTo>
                      <a:pt x="1722" y="1033"/>
                    </a:lnTo>
                    <a:lnTo>
                      <a:pt x="1726" y="1033"/>
                    </a:lnTo>
                    <a:lnTo>
                      <a:pt x="1730" y="1031"/>
                    </a:lnTo>
                    <a:lnTo>
                      <a:pt x="1734" y="1032"/>
                    </a:lnTo>
                    <a:lnTo>
                      <a:pt x="1738" y="1031"/>
                    </a:lnTo>
                    <a:lnTo>
                      <a:pt x="1742" y="1029"/>
                    </a:lnTo>
                    <a:lnTo>
                      <a:pt x="1746" y="1028"/>
                    </a:lnTo>
                    <a:lnTo>
                      <a:pt x="1750" y="1028"/>
                    </a:lnTo>
                    <a:lnTo>
                      <a:pt x="1754" y="1026"/>
                    </a:lnTo>
                    <a:lnTo>
                      <a:pt x="1758" y="1024"/>
                    </a:lnTo>
                    <a:lnTo>
                      <a:pt x="1762" y="1024"/>
                    </a:lnTo>
                    <a:lnTo>
                      <a:pt x="1766" y="1022"/>
                    </a:lnTo>
                    <a:lnTo>
                      <a:pt x="1770" y="1021"/>
                    </a:lnTo>
                    <a:lnTo>
                      <a:pt x="1774" y="1021"/>
                    </a:lnTo>
                    <a:lnTo>
                      <a:pt x="1778" y="1021"/>
                    </a:lnTo>
                    <a:lnTo>
                      <a:pt x="1781" y="1017"/>
                    </a:lnTo>
                    <a:lnTo>
                      <a:pt x="1785" y="1016"/>
                    </a:lnTo>
                    <a:lnTo>
                      <a:pt x="1789" y="1014"/>
                    </a:lnTo>
                    <a:lnTo>
                      <a:pt x="1793" y="1013"/>
                    </a:lnTo>
                    <a:lnTo>
                      <a:pt x="1797" y="1012"/>
                    </a:lnTo>
                    <a:lnTo>
                      <a:pt x="1801" y="1011"/>
                    </a:lnTo>
                    <a:lnTo>
                      <a:pt x="1805" y="1010"/>
                    </a:lnTo>
                    <a:lnTo>
                      <a:pt x="1809" y="1008"/>
                    </a:lnTo>
                    <a:lnTo>
                      <a:pt x="1813" y="1007"/>
                    </a:lnTo>
                    <a:lnTo>
                      <a:pt x="1817" y="1005"/>
                    </a:lnTo>
                    <a:lnTo>
                      <a:pt x="1821" y="1003"/>
                    </a:lnTo>
                    <a:lnTo>
                      <a:pt x="1825" y="1002"/>
                    </a:lnTo>
                    <a:lnTo>
                      <a:pt x="1829" y="1000"/>
                    </a:lnTo>
                    <a:lnTo>
                      <a:pt x="1833" y="999"/>
                    </a:lnTo>
                    <a:lnTo>
                      <a:pt x="1837" y="997"/>
                    </a:lnTo>
                    <a:lnTo>
                      <a:pt x="1841" y="995"/>
                    </a:lnTo>
                    <a:lnTo>
                      <a:pt x="1845" y="995"/>
                    </a:lnTo>
                    <a:lnTo>
                      <a:pt x="1848" y="992"/>
                    </a:lnTo>
                    <a:lnTo>
                      <a:pt x="1852" y="990"/>
                    </a:lnTo>
                    <a:lnTo>
                      <a:pt x="1856" y="989"/>
                    </a:lnTo>
                    <a:lnTo>
                      <a:pt x="1860" y="987"/>
                    </a:lnTo>
                    <a:lnTo>
                      <a:pt x="1864" y="984"/>
                    </a:lnTo>
                    <a:lnTo>
                      <a:pt x="1868" y="983"/>
                    </a:lnTo>
                    <a:lnTo>
                      <a:pt x="1872" y="980"/>
                    </a:lnTo>
                    <a:lnTo>
                      <a:pt x="1876" y="980"/>
                    </a:lnTo>
                    <a:lnTo>
                      <a:pt x="1880" y="977"/>
                    </a:lnTo>
                    <a:lnTo>
                      <a:pt x="1884" y="976"/>
                    </a:lnTo>
                    <a:lnTo>
                      <a:pt x="1888" y="973"/>
                    </a:lnTo>
                    <a:lnTo>
                      <a:pt x="1892" y="971"/>
                    </a:lnTo>
                    <a:lnTo>
                      <a:pt x="1896" y="968"/>
                    </a:lnTo>
                    <a:lnTo>
                      <a:pt x="1900" y="968"/>
                    </a:lnTo>
                    <a:lnTo>
                      <a:pt x="1904" y="965"/>
                    </a:lnTo>
                    <a:lnTo>
                      <a:pt x="1908" y="965"/>
                    </a:lnTo>
                    <a:lnTo>
                      <a:pt x="1912" y="962"/>
                    </a:lnTo>
                    <a:lnTo>
                      <a:pt x="1916" y="959"/>
                    </a:lnTo>
                    <a:lnTo>
                      <a:pt x="1919" y="958"/>
                    </a:lnTo>
                    <a:lnTo>
                      <a:pt x="1923" y="955"/>
                    </a:lnTo>
                    <a:lnTo>
                      <a:pt x="1927" y="953"/>
                    </a:lnTo>
                    <a:lnTo>
                      <a:pt x="1931" y="950"/>
                    </a:lnTo>
                    <a:lnTo>
                      <a:pt x="1935" y="948"/>
                    </a:lnTo>
                    <a:lnTo>
                      <a:pt x="1939" y="944"/>
                    </a:lnTo>
                    <a:lnTo>
                      <a:pt x="1943" y="943"/>
                    </a:lnTo>
                    <a:lnTo>
                      <a:pt x="1947" y="941"/>
                    </a:lnTo>
                    <a:lnTo>
                      <a:pt x="1951" y="940"/>
                    </a:lnTo>
                    <a:lnTo>
                      <a:pt x="1955" y="937"/>
                    </a:lnTo>
                    <a:lnTo>
                      <a:pt x="1959" y="934"/>
                    </a:lnTo>
                    <a:lnTo>
                      <a:pt x="1963" y="932"/>
                    </a:lnTo>
                    <a:lnTo>
                      <a:pt x="1967" y="929"/>
                    </a:lnTo>
                    <a:lnTo>
                      <a:pt x="1971" y="926"/>
                    </a:lnTo>
                    <a:lnTo>
                      <a:pt x="1975" y="923"/>
                    </a:lnTo>
                    <a:lnTo>
                      <a:pt x="1979" y="922"/>
                    </a:lnTo>
                    <a:lnTo>
                      <a:pt x="1983" y="920"/>
                    </a:lnTo>
                    <a:lnTo>
                      <a:pt x="1986" y="915"/>
                    </a:lnTo>
                    <a:lnTo>
                      <a:pt x="1990" y="914"/>
                    </a:lnTo>
                    <a:lnTo>
                      <a:pt x="1994" y="912"/>
                    </a:lnTo>
                    <a:lnTo>
                      <a:pt x="1998" y="911"/>
                    </a:lnTo>
                    <a:lnTo>
                      <a:pt x="2002" y="907"/>
                    </a:lnTo>
                    <a:lnTo>
                      <a:pt x="2006" y="904"/>
                    </a:lnTo>
                    <a:lnTo>
                      <a:pt x="2010" y="900"/>
                    </a:lnTo>
                    <a:lnTo>
                      <a:pt x="2014" y="900"/>
                    </a:lnTo>
                    <a:lnTo>
                      <a:pt x="2018" y="895"/>
                    </a:lnTo>
                    <a:lnTo>
                      <a:pt x="2022" y="893"/>
                    </a:lnTo>
                    <a:lnTo>
                      <a:pt x="2026" y="892"/>
                    </a:lnTo>
                    <a:lnTo>
                      <a:pt x="2030" y="887"/>
                    </a:lnTo>
                    <a:lnTo>
                      <a:pt x="2034" y="884"/>
                    </a:lnTo>
                    <a:lnTo>
                      <a:pt x="2038" y="883"/>
                    </a:lnTo>
                    <a:lnTo>
                      <a:pt x="2042" y="878"/>
                    </a:lnTo>
                    <a:lnTo>
                      <a:pt x="2046" y="876"/>
                    </a:lnTo>
                    <a:lnTo>
                      <a:pt x="2050" y="874"/>
                    </a:lnTo>
                    <a:lnTo>
                      <a:pt x="2054" y="871"/>
                    </a:lnTo>
                    <a:lnTo>
                      <a:pt x="2057" y="868"/>
                    </a:lnTo>
                    <a:lnTo>
                      <a:pt x="2061" y="866"/>
                    </a:lnTo>
                    <a:lnTo>
                      <a:pt x="2065" y="863"/>
                    </a:lnTo>
                    <a:lnTo>
                      <a:pt x="2069" y="858"/>
                    </a:lnTo>
                    <a:lnTo>
                      <a:pt x="2073" y="857"/>
                    </a:lnTo>
                    <a:lnTo>
                      <a:pt x="2077" y="855"/>
                    </a:lnTo>
                    <a:lnTo>
                      <a:pt x="2081" y="851"/>
                    </a:lnTo>
                    <a:lnTo>
                      <a:pt x="2085" y="848"/>
                    </a:lnTo>
                    <a:lnTo>
                      <a:pt x="2089" y="845"/>
                    </a:lnTo>
                    <a:lnTo>
                      <a:pt x="2093" y="842"/>
                    </a:lnTo>
                    <a:lnTo>
                      <a:pt x="2097" y="839"/>
                    </a:lnTo>
                    <a:lnTo>
                      <a:pt x="2101" y="837"/>
                    </a:lnTo>
                    <a:lnTo>
                      <a:pt x="2105" y="833"/>
                    </a:lnTo>
                    <a:lnTo>
                      <a:pt x="2109" y="831"/>
                    </a:lnTo>
                    <a:lnTo>
                      <a:pt x="2113" y="827"/>
                    </a:lnTo>
                    <a:lnTo>
                      <a:pt x="2117" y="825"/>
                    </a:lnTo>
                    <a:lnTo>
                      <a:pt x="2121" y="820"/>
                    </a:lnTo>
                    <a:lnTo>
                      <a:pt x="2124" y="818"/>
                    </a:lnTo>
                    <a:lnTo>
                      <a:pt x="2128" y="816"/>
                    </a:lnTo>
                    <a:lnTo>
                      <a:pt x="2132" y="812"/>
                    </a:lnTo>
                    <a:lnTo>
                      <a:pt x="2136" y="809"/>
                    </a:lnTo>
                    <a:lnTo>
                      <a:pt x="2140" y="807"/>
                    </a:lnTo>
                    <a:lnTo>
                      <a:pt x="2144" y="804"/>
                    </a:lnTo>
                    <a:lnTo>
                      <a:pt x="2148" y="800"/>
                    </a:lnTo>
                    <a:lnTo>
                      <a:pt x="2152" y="797"/>
                    </a:lnTo>
                    <a:lnTo>
                      <a:pt x="2156" y="794"/>
                    </a:lnTo>
                    <a:lnTo>
                      <a:pt x="2160" y="792"/>
                    </a:lnTo>
                    <a:lnTo>
                      <a:pt x="2164" y="788"/>
                    </a:lnTo>
                    <a:lnTo>
                      <a:pt x="2168" y="785"/>
                    </a:lnTo>
                    <a:lnTo>
                      <a:pt x="2172" y="781"/>
                    </a:lnTo>
                    <a:lnTo>
                      <a:pt x="2176" y="778"/>
                    </a:lnTo>
                    <a:lnTo>
                      <a:pt x="2180" y="774"/>
                    </a:lnTo>
                    <a:lnTo>
                      <a:pt x="2184" y="773"/>
                    </a:lnTo>
                    <a:lnTo>
                      <a:pt x="2188" y="768"/>
                    </a:lnTo>
                    <a:lnTo>
                      <a:pt x="2191" y="766"/>
                    </a:lnTo>
                    <a:lnTo>
                      <a:pt x="2195" y="762"/>
                    </a:lnTo>
                    <a:lnTo>
                      <a:pt x="2199" y="760"/>
                    </a:lnTo>
                    <a:lnTo>
                      <a:pt x="2203" y="756"/>
                    </a:lnTo>
                    <a:lnTo>
                      <a:pt x="2207" y="753"/>
                    </a:lnTo>
                    <a:lnTo>
                      <a:pt x="2211" y="750"/>
                    </a:lnTo>
                    <a:lnTo>
                      <a:pt x="2215" y="746"/>
                    </a:lnTo>
                    <a:lnTo>
                      <a:pt x="2219" y="744"/>
                    </a:lnTo>
                    <a:lnTo>
                      <a:pt x="2223" y="741"/>
                    </a:lnTo>
                    <a:lnTo>
                      <a:pt x="2227" y="736"/>
                    </a:lnTo>
                    <a:lnTo>
                      <a:pt x="2231" y="734"/>
                    </a:lnTo>
                    <a:lnTo>
                      <a:pt x="2235" y="730"/>
                    </a:lnTo>
                    <a:lnTo>
                      <a:pt x="2239" y="728"/>
                    </a:lnTo>
                    <a:lnTo>
                      <a:pt x="2243" y="724"/>
                    </a:lnTo>
                    <a:lnTo>
                      <a:pt x="2247" y="722"/>
                    </a:lnTo>
                    <a:lnTo>
                      <a:pt x="2251" y="717"/>
                    </a:lnTo>
                    <a:lnTo>
                      <a:pt x="2255" y="714"/>
                    </a:lnTo>
                    <a:lnTo>
                      <a:pt x="2259" y="711"/>
                    </a:lnTo>
                    <a:lnTo>
                      <a:pt x="2262" y="708"/>
                    </a:lnTo>
                    <a:lnTo>
                      <a:pt x="2266" y="705"/>
                    </a:lnTo>
                    <a:lnTo>
                      <a:pt x="2270" y="701"/>
                    </a:lnTo>
                    <a:lnTo>
                      <a:pt x="2274" y="699"/>
                    </a:lnTo>
                    <a:lnTo>
                      <a:pt x="2278" y="695"/>
                    </a:lnTo>
                    <a:lnTo>
                      <a:pt x="2282" y="692"/>
                    </a:lnTo>
                    <a:lnTo>
                      <a:pt x="2286" y="689"/>
                    </a:lnTo>
                    <a:lnTo>
                      <a:pt x="2290" y="685"/>
                    </a:lnTo>
                    <a:lnTo>
                      <a:pt x="2294" y="682"/>
                    </a:lnTo>
                    <a:lnTo>
                      <a:pt x="2298" y="679"/>
                    </a:lnTo>
                    <a:lnTo>
                      <a:pt x="2302" y="676"/>
                    </a:lnTo>
                    <a:lnTo>
                      <a:pt x="2306" y="671"/>
                    </a:lnTo>
                    <a:lnTo>
                      <a:pt x="2310" y="668"/>
                    </a:lnTo>
                    <a:lnTo>
                      <a:pt x="2314" y="667"/>
                    </a:lnTo>
                    <a:lnTo>
                      <a:pt x="2318" y="662"/>
                    </a:lnTo>
                    <a:lnTo>
                      <a:pt x="2322" y="658"/>
                    </a:lnTo>
                    <a:lnTo>
                      <a:pt x="2326" y="656"/>
                    </a:lnTo>
                    <a:lnTo>
                      <a:pt x="2329" y="653"/>
                    </a:lnTo>
                    <a:lnTo>
                      <a:pt x="2333" y="650"/>
                    </a:lnTo>
                    <a:lnTo>
                      <a:pt x="2337" y="646"/>
                    </a:lnTo>
                    <a:lnTo>
                      <a:pt x="2341" y="644"/>
                    </a:lnTo>
                    <a:lnTo>
                      <a:pt x="2345" y="638"/>
                    </a:lnTo>
                    <a:lnTo>
                      <a:pt x="2349" y="636"/>
                    </a:lnTo>
                    <a:lnTo>
                      <a:pt x="2353" y="633"/>
                    </a:lnTo>
                    <a:lnTo>
                      <a:pt x="2357" y="629"/>
                    </a:lnTo>
                    <a:lnTo>
                      <a:pt x="2361" y="626"/>
                    </a:lnTo>
                    <a:lnTo>
                      <a:pt x="2365" y="622"/>
                    </a:lnTo>
                    <a:lnTo>
                      <a:pt x="2369" y="620"/>
                    </a:lnTo>
                    <a:lnTo>
                      <a:pt x="2373" y="617"/>
                    </a:lnTo>
                    <a:lnTo>
                      <a:pt x="2377" y="613"/>
                    </a:lnTo>
                    <a:lnTo>
                      <a:pt x="2381" y="611"/>
                    </a:lnTo>
                    <a:lnTo>
                      <a:pt x="2385" y="608"/>
                    </a:lnTo>
                    <a:lnTo>
                      <a:pt x="2389" y="604"/>
                    </a:lnTo>
                    <a:lnTo>
                      <a:pt x="2393" y="601"/>
                    </a:lnTo>
                    <a:lnTo>
                      <a:pt x="2396" y="597"/>
                    </a:lnTo>
                    <a:lnTo>
                      <a:pt x="2400" y="594"/>
                    </a:lnTo>
                    <a:lnTo>
                      <a:pt x="2404" y="593"/>
                    </a:lnTo>
                    <a:lnTo>
                      <a:pt x="2408" y="589"/>
                    </a:lnTo>
                    <a:lnTo>
                      <a:pt x="2412" y="586"/>
                    </a:lnTo>
                    <a:lnTo>
                      <a:pt x="2416" y="583"/>
                    </a:lnTo>
                    <a:lnTo>
                      <a:pt x="2420" y="578"/>
                    </a:lnTo>
                    <a:lnTo>
                      <a:pt x="2424" y="575"/>
                    </a:lnTo>
                    <a:lnTo>
                      <a:pt x="2428" y="574"/>
                    </a:lnTo>
                    <a:lnTo>
                      <a:pt x="2432" y="570"/>
                    </a:lnTo>
                    <a:lnTo>
                      <a:pt x="2436" y="565"/>
                    </a:lnTo>
                    <a:lnTo>
                      <a:pt x="2440" y="563"/>
                    </a:lnTo>
                    <a:lnTo>
                      <a:pt x="2444" y="559"/>
                    </a:lnTo>
                    <a:lnTo>
                      <a:pt x="2448" y="558"/>
                    </a:lnTo>
                    <a:lnTo>
                      <a:pt x="2452" y="554"/>
                    </a:lnTo>
                    <a:lnTo>
                      <a:pt x="2456" y="550"/>
                    </a:lnTo>
                    <a:lnTo>
                      <a:pt x="2460" y="548"/>
                    </a:lnTo>
                    <a:lnTo>
                      <a:pt x="2464" y="545"/>
                    </a:lnTo>
                    <a:lnTo>
                      <a:pt x="2467" y="541"/>
                    </a:lnTo>
                    <a:lnTo>
                      <a:pt x="2471" y="539"/>
                    </a:lnTo>
                    <a:lnTo>
                      <a:pt x="2475" y="534"/>
                    </a:lnTo>
                    <a:lnTo>
                      <a:pt x="2479" y="532"/>
                    </a:lnTo>
                    <a:lnTo>
                      <a:pt x="2483" y="528"/>
                    </a:lnTo>
                    <a:lnTo>
                      <a:pt x="2487" y="525"/>
                    </a:lnTo>
                    <a:lnTo>
                      <a:pt x="2491" y="522"/>
                    </a:lnTo>
                    <a:lnTo>
                      <a:pt x="2495" y="519"/>
                    </a:lnTo>
                    <a:lnTo>
                      <a:pt x="2499" y="515"/>
                    </a:lnTo>
                    <a:lnTo>
                      <a:pt x="2503" y="513"/>
                    </a:lnTo>
                    <a:lnTo>
                      <a:pt x="2507" y="509"/>
                    </a:lnTo>
                    <a:lnTo>
                      <a:pt x="2511" y="507"/>
                    </a:lnTo>
                    <a:lnTo>
                      <a:pt x="2515" y="504"/>
                    </a:lnTo>
                    <a:lnTo>
                      <a:pt x="2519" y="499"/>
                    </a:lnTo>
                    <a:lnTo>
                      <a:pt x="2523" y="496"/>
                    </a:lnTo>
                    <a:lnTo>
                      <a:pt x="2527" y="494"/>
                    </a:lnTo>
                    <a:lnTo>
                      <a:pt x="2531" y="491"/>
                    </a:lnTo>
                    <a:lnTo>
                      <a:pt x="2534" y="487"/>
                    </a:lnTo>
                    <a:lnTo>
                      <a:pt x="2538" y="484"/>
                    </a:lnTo>
                    <a:lnTo>
                      <a:pt x="2542" y="481"/>
                    </a:lnTo>
                    <a:lnTo>
                      <a:pt x="2546" y="479"/>
                    </a:lnTo>
                    <a:lnTo>
                      <a:pt x="2550" y="475"/>
                    </a:lnTo>
                    <a:lnTo>
                      <a:pt x="2554" y="472"/>
                    </a:lnTo>
                    <a:lnTo>
                      <a:pt x="2558" y="470"/>
                    </a:lnTo>
                    <a:lnTo>
                      <a:pt x="2562" y="466"/>
                    </a:lnTo>
                    <a:lnTo>
                      <a:pt x="2566" y="464"/>
                    </a:lnTo>
                    <a:lnTo>
                      <a:pt x="2570" y="461"/>
                    </a:lnTo>
                    <a:lnTo>
                      <a:pt x="2574" y="459"/>
                    </a:lnTo>
                    <a:lnTo>
                      <a:pt x="2578" y="454"/>
                    </a:lnTo>
                    <a:lnTo>
                      <a:pt x="2582" y="451"/>
                    </a:lnTo>
                    <a:lnTo>
                      <a:pt x="2586" y="450"/>
                    </a:lnTo>
                    <a:lnTo>
                      <a:pt x="2590" y="447"/>
                    </a:lnTo>
                    <a:lnTo>
                      <a:pt x="2594" y="444"/>
                    </a:lnTo>
                    <a:lnTo>
                      <a:pt x="2598" y="440"/>
                    </a:lnTo>
                    <a:lnTo>
                      <a:pt x="2602" y="437"/>
                    </a:lnTo>
                    <a:lnTo>
                      <a:pt x="2605" y="435"/>
                    </a:lnTo>
                    <a:lnTo>
                      <a:pt x="2609" y="432"/>
                    </a:lnTo>
                    <a:lnTo>
                      <a:pt x="2613" y="430"/>
                    </a:lnTo>
                    <a:lnTo>
                      <a:pt x="2617" y="425"/>
                    </a:lnTo>
                    <a:lnTo>
                      <a:pt x="2621" y="424"/>
                    </a:lnTo>
                    <a:lnTo>
                      <a:pt x="2625" y="420"/>
                    </a:lnTo>
                    <a:lnTo>
                      <a:pt x="2629" y="418"/>
                    </a:lnTo>
                    <a:lnTo>
                      <a:pt x="2633" y="415"/>
                    </a:lnTo>
                    <a:lnTo>
                      <a:pt x="2637" y="411"/>
                    </a:lnTo>
                    <a:lnTo>
                      <a:pt x="2641" y="409"/>
                    </a:lnTo>
                    <a:lnTo>
                      <a:pt x="2645" y="406"/>
                    </a:lnTo>
                    <a:lnTo>
                      <a:pt x="2649" y="403"/>
                    </a:lnTo>
                    <a:lnTo>
                      <a:pt x="2653" y="401"/>
                    </a:lnTo>
                    <a:lnTo>
                      <a:pt x="2657" y="397"/>
                    </a:lnTo>
                    <a:lnTo>
                      <a:pt x="2661" y="394"/>
                    </a:lnTo>
                    <a:lnTo>
                      <a:pt x="2665" y="392"/>
                    </a:lnTo>
                    <a:lnTo>
                      <a:pt x="2669" y="390"/>
                    </a:lnTo>
                    <a:lnTo>
                      <a:pt x="2672" y="387"/>
                    </a:lnTo>
                    <a:lnTo>
                      <a:pt x="2676" y="384"/>
                    </a:lnTo>
                    <a:lnTo>
                      <a:pt x="2680" y="381"/>
                    </a:lnTo>
                    <a:lnTo>
                      <a:pt x="2684" y="378"/>
                    </a:lnTo>
                    <a:lnTo>
                      <a:pt x="2688" y="376"/>
                    </a:lnTo>
                    <a:lnTo>
                      <a:pt x="2692" y="373"/>
                    </a:lnTo>
                    <a:lnTo>
                      <a:pt x="2696" y="371"/>
                    </a:lnTo>
                    <a:lnTo>
                      <a:pt x="2700" y="368"/>
                    </a:lnTo>
                    <a:lnTo>
                      <a:pt x="2704" y="366"/>
                    </a:lnTo>
                    <a:lnTo>
                      <a:pt x="2708" y="363"/>
                    </a:lnTo>
                    <a:lnTo>
                      <a:pt x="2712" y="359"/>
                    </a:lnTo>
                    <a:lnTo>
                      <a:pt x="2716" y="357"/>
                    </a:lnTo>
                    <a:lnTo>
                      <a:pt x="2720" y="354"/>
                    </a:lnTo>
                    <a:lnTo>
                      <a:pt x="2724" y="352"/>
                    </a:lnTo>
                    <a:lnTo>
                      <a:pt x="2728" y="351"/>
                    </a:lnTo>
                    <a:lnTo>
                      <a:pt x="2732" y="349"/>
                    </a:lnTo>
                    <a:lnTo>
                      <a:pt x="2736" y="345"/>
                    </a:lnTo>
                    <a:lnTo>
                      <a:pt x="2739" y="343"/>
                    </a:lnTo>
                    <a:lnTo>
                      <a:pt x="2743" y="339"/>
                    </a:lnTo>
                    <a:lnTo>
                      <a:pt x="2747" y="336"/>
                    </a:lnTo>
                    <a:lnTo>
                      <a:pt x="2751" y="335"/>
                    </a:lnTo>
                    <a:lnTo>
                      <a:pt x="2755" y="331"/>
                    </a:lnTo>
                    <a:lnTo>
                      <a:pt x="2759" y="329"/>
                    </a:lnTo>
                    <a:lnTo>
                      <a:pt x="2763" y="326"/>
                    </a:lnTo>
                    <a:lnTo>
                      <a:pt x="2767" y="324"/>
                    </a:lnTo>
                    <a:lnTo>
                      <a:pt x="2771" y="322"/>
                    </a:lnTo>
                    <a:lnTo>
                      <a:pt x="2775" y="321"/>
                    </a:lnTo>
                    <a:lnTo>
                      <a:pt x="2779" y="318"/>
                    </a:lnTo>
                    <a:lnTo>
                      <a:pt x="2783" y="314"/>
                    </a:lnTo>
                    <a:lnTo>
                      <a:pt x="2787" y="314"/>
                    </a:lnTo>
                    <a:lnTo>
                      <a:pt x="2791" y="310"/>
                    </a:lnTo>
                    <a:lnTo>
                      <a:pt x="2795" y="307"/>
                    </a:lnTo>
                    <a:lnTo>
                      <a:pt x="2799" y="305"/>
                    </a:lnTo>
                    <a:lnTo>
                      <a:pt x="2803" y="302"/>
                    </a:lnTo>
                    <a:lnTo>
                      <a:pt x="2807" y="300"/>
                    </a:lnTo>
                    <a:lnTo>
                      <a:pt x="2810" y="299"/>
                    </a:lnTo>
                    <a:lnTo>
                      <a:pt x="2814" y="296"/>
                    </a:lnTo>
                    <a:lnTo>
                      <a:pt x="2818" y="295"/>
                    </a:lnTo>
                    <a:lnTo>
                      <a:pt x="2822" y="290"/>
                    </a:lnTo>
                    <a:lnTo>
                      <a:pt x="2826" y="288"/>
                    </a:lnTo>
                    <a:lnTo>
                      <a:pt x="2830" y="286"/>
                    </a:lnTo>
                    <a:lnTo>
                      <a:pt x="2834" y="283"/>
                    </a:lnTo>
                    <a:lnTo>
                      <a:pt x="2838" y="282"/>
                    </a:lnTo>
                    <a:lnTo>
                      <a:pt x="2842" y="279"/>
                    </a:lnTo>
                    <a:lnTo>
                      <a:pt x="2846" y="277"/>
                    </a:lnTo>
                    <a:lnTo>
                      <a:pt x="2850" y="275"/>
                    </a:lnTo>
                    <a:lnTo>
                      <a:pt x="2854" y="273"/>
                    </a:lnTo>
                    <a:lnTo>
                      <a:pt x="2858" y="270"/>
                    </a:lnTo>
                    <a:lnTo>
                      <a:pt x="2862" y="268"/>
                    </a:lnTo>
                    <a:lnTo>
                      <a:pt x="2866" y="266"/>
                    </a:lnTo>
                    <a:lnTo>
                      <a:pt x="2870" y="262"/>
                    </a:lnTo>
                    <a:lnTo>
                      <a:pt x="2874" y="262"/>
                    </a:lnTo>
                    <a:lnTo>
                      <a:pt x="2877" y="260"/>
                    </a:lnTo>
                    <a:lnTo>
                      <a:pt x="2881" y="256"/>
                    </a:lnTo>
                    <a:lnTo>
                      <a:pt x="2885" y="253"/>
                    </a:lnTo>
                    <a:lnTo>
                      <a:pt x="2889" y="254"/>
                    </a:lnTo>
                    <a:lnTo>
                      <a:pt x="2893" y="252"/>
                    </a:lnTo>
                    <a:lnTo>
                      <a:pt x="2897" y="249"/>
                    </a:lnTo>
                    <a:lnTo>
                      <a:pt x="2901" y="247"/>
                    </a:lnTo>
                    <a:lnTo>
                      <a:pt x="2905" y="245"/>
                    </a:lnTo>
                    <a:lnTo>
                      <a:pt x="2909" y="243"/>
                    </a:lnTo>
                    <a:lnTo>
                      <a:pt x="2913" y="241"/>
                    </a:lnTo>
                    <a:lnTo>
                      <a:pt x="2917" y="240"/>
                    </a:lnTo>
                    <a:lnTo>
                      <a:pt x="2921" y="237"/>
                    </a:lnTo>
                    <a:lnTo>
                      <a:pt x="2925" y="234"/>
                    </a:lnTo>
                    <a:lnTo>
                      <a:pt x="2929" y="232"/>
                    </a:lnTo>
                    <a:lnTo>
                      <a:pt x="2933" y="231"/>
                    </a:lnTo>
                    <a:lnTo>
                      <a:pt x="2937" y="229"/>
                    </a:lnTo>
                    <a:lnTo>
                      <a:pt x="2941" y="227"/>
                    </a:lnTo>
                    <a:lnTo>
                      <a:pt x="2944" y="226"/>
                    </a:lnTo>
                    <a:lnTo>
                      <a:pt x="2948" y="222"/>
                    </a:lnTo>
                    <a:lnTo>
                      <a:pt x="2952" y="220"/>
                    </a:lnTo>
                    <a:lnTo>
                      <a:pt x="2956" y="219"/>
                    </a:lnTo>
                    <a:lnTo>
                      <a:pt x="2960" y="217"/>
                    </a:lnTo>
                    <a:lnTo>
                      <a:pt x="2964" y="215"/>
                    </a:lnTo>
                    <a:lnTo>
                      <a:pt x="2968" y="212"/>
                    </a:lnTo>
                    <a:lnTo>
                      <a:pt x="2972" y="212"/>
                    </a:lnTo>
                    <a:lnTo>
                      <a:pt x="2976" y="209"/>
                    </a:lnTo>
                    <a:lnTo>
                      <a:pt x="2980" y="208"/>
                    </a:lnTo>
                    <a:lnTo>
                      <a:pt x="2984" y="207"/>
                    </a:lnTo>
                    <a:lnTo>
                      <a:pt x="2988" y="203"/>
                    </a:lnTo>
                    <a:lnTo>
                      <a:pt x="2992" y="202"/>
                    </a:lnTo>
                    <a:lnTo>
                      <a:pt x="2996" y="201"/>
                    </a:lnTo>
                    <a:lnTo>
                      <a:pt x="3000" y="199"/>
                    </a:lnTo>
                    <a:lnTo>
                      <a:pt x="3004" y="196"/>
                    </a:lnTo>
                    <a:lnTo>
                      <a:pt x="3008" y="195"/>
                    </a:lnTo>
                    <a:lnTo>
                      <a:pt x="3012" y="193"/>
                    </a:lnTo>
                    <a:lnTo>
                      <a:pt x="3015" y="192"/>
                    </a:lnTo>
                    <a:lnTo>
                      <a:pt x="3019" y="189"/>
                    </a:lnTo>
                    <a:lnTo>
                      <a:pt x="3023" y="188"/>
                    </a:lnTo>
                    <a:lnTo>
                      <a:pt x="3027" y="187"/>
                    </a:lnTo>
                    <a:lnTo>
                      <a:pt x="3031" y="185"/>
                    </a:lnTo>
                    <a:lnTo>
                      <a:pt x="3035" y="184"/>
                    </a:lnTo>
                    <a:lnTo>
                      <a:pt x="3039" y="181"/>
                    </a:lnTo>
                    <a:lnTo>
                      <a:pt x="3043" y="180"/>
                    </a:lnTo>
                    <a:lnTo>
                      <a:pt x="3047" y="178"/>
                    </a:lnTo>
                    <a:lnTo>
                      <a:pt x="3051" y="176"/>
                    </a:lnTo>
                    <a:lnTo>
                      <a:pt x="3055" y="175"/>
                    </a:lnTo>
                    <a:lnTo>
                      <a:pt x="3059" y="174"/>
                    </a:lnTo>
                    <a:lnTo>
                      <a:pt x="3063" y="171"/>
                    </a:lnTo>
                    <a:lnTo>
                      <a:pt x="3067" y="170"/>
                    </a:lnTo>
                    <a:lnTo>
                      <a:pt x="3071" y="167"/>
                    </a:lnTo>
                    <a:lnTo>
                      <a:pt x="3075" y="166"/>
                    </a:lnTo>
                    <a:lnTo>
                      <a:pt x="3079" y="163"/>
                    </a:lnTo>
                    <a:lnTo>
                      <a:pt x="3082" y="163"/>
                    </a:lnTo>
                    <a:lnTo>
                      <a:pt x="3086" y="162"/>
                    </a:lnTo>
                    <a:lnTo>
                      <a:pt x="3090" y="160"/>
                    </a:lnTo>
                    <a:lnTo>
                      <a:pt x="3094" y="158"/>
                    </a:lnTo>
                    <a:lnTo>
                      <a:pt x="3098" y="157"/>
                    </a:lnTo>
                    <a:lnTo>
                      <a:pt x="3102" y="155"/>
                    </a:lnTo>
                    <a:lnTo>
                      <a:pt x="3106" y="154"/>
                    </a:lnTo>
                    <a:lnTo>
                      <a:pt x="3110" y="153"/>
                    </a:lnTo>
                    <a:lnTo>
                      <a:pt x="3114" y="151"/>
                    </a:lnTo>
                    <a:lnTo>
                      <a:pt x="3118" y="149"/>
                    </a:lnTo>
                    <a:lnTo>
                      <a:pt x="3122" y="147"/>
                    </a:lnTo>
                    <a:lnTo>
                      <a:pt x="3126" y="146"/>
                    </a:lnTo>
                    <a:lnTo>
                      <a:pt x="3130" y="146"/>
                    </a:lnTo>
                    <a:lnTo>
                      <a:pt x="3134" y="143"/>
                    </a:lnTo>
                    <a:lnTo>
                      <a:pt x="3138" y="143"/>
                    </a:lnTo>
                    <a:lnTo>
                      <a:pt x="3142" y="141"/>
                    </a:lnTo>
                    <a:lnTo>
                      <a:pt x="3146" y="140"/>
                    </a:lnTo>
                    <a:lnTo>
                      <a:pt x="3150" y="13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5" name="Freeform 2777"/>
              <p:cNvSpPr>
                <a:spLocks/>
              </p:cNvSpPr>
              <p:nvPr/>
            </p:nvSpPr>
            <p:spPr bwMode="auto">
              <a:xfrm flipV="1">
                <a:off x="506" y="1415"/>
                <a:ext cx="1814" cy="50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11"/>
                  </a:cxn>
                  <a:cxn ang="0">
                    <a:pos x="354" y="22"/>
                  </a:cxn>
                  <a:cxn ang="0">
                    <a:pos x="406" y="34"/>
                  </a:cxn>
                  <a:cxn ang="0">
                    <a:pos x="457" y="51"/>
                  </a:cxn>
                  <a:cxn ang="0">
                    <a:pos x="508" y="73"/>
                  </a:cxn>
                  <a:cxn ang="0">
                    <a:pos x="559" y="100"/>
                  </a:cxn>
                  <a:cxn ang="0">
                    <a:pos x="611" y="133"/>
                  </a:cxn>
                  <a:cxn ang="0">
                    <a:pos x="662" y="168"/>
                  </a:cxn>
                  <a:cxn ang="0">
                    <a:pos x="713" y="210"/>
                  </a:cxn>
                  <a:cxn ang="0">
                    <a:pos x="764" y="257"/>
                  </a:cxn>
                  <a:cxn ang="0">
                    <a:pos x="816" y="306"/>
                  </a:cxn>
                  <a:cxn ang="0">
                    <a:pos x="867" y="357"/>
                  </a:cxn>
                  <a:cxn ang="0">
                    <a:pos x="918" y="410"/>
                  </a:cxn>
                  <a:cxn ang="0">
                    <a:pos x="969" y="461"/>
                  </a:cxn>
                  <a:cxn ang="0">
                    <a:pos x="1021" y="517"/>
                  </a:cxn>
                  <a:cxn ang="0">
                    <a:pos x="1072" y="568"/>
                  </a:cxn>
                  <a:cxn ang="0">
                    <a:pos x="1123" y="616"/>
                  </a:cxn>
                  <a:cxn ang="0">
                    <a:pos x="1174" y="663"/>
                  </a:cxn>
                  <a:cxn ang="0">
                    <a:pos x="1226" y="707"/>
                  </a:cxn>
                  <a:cxn ang="0">
                    <a:pos x="1277" y="745"/>
                  </a:cxn>
                  <a:cxn ang="0">
                    <a:pos x="1328" y="779"/>
                  </a:cxn>
                  <a:cxn ang="0">
                    <a:pos x="1379" y="809"/>
                  </a:cxn>
                  <a:cxn ang="0">
                    <a:pos x="1431" y="835"/>
                  </a:cxn>
                  <a:cxn ang="0">
                    <a:pos x="1482" y="852"/>
                  </a:cxn>
                  <a:cxn ang="0">
                    <a:pos x="1533" y="865"/>
                  </a:cxn>
                  <a:cxn ang="0">
                    <a:pos x="1584" y="873"/>
                  </a:cxn>
                  <a:cxn ang="0">
                    <a:pos x="1636" y="876"/>
                  </a:cxn>
                  <a:cxn ang="0">
                    <a:pos x="1687" y="873"/>
                  </a:cxn>
                  <a:cxn ang="0">
                    <a:pos x="1738" y="866"/>
                  </a:cxn>
                  <a:cxn ang="0">
                    <a:pos x="1789" y="853"/>
                  </a:cxn>
                  <a:cxn ang="0">
                    <a:pos x="1841" y="838"/>
                  </a:cxn>
                  <a:cxn ang="0">
                    <a:pos x="1892" y="816"/>
                  </a:cxn>
                  <a:cxn ang="0">
                    <a:pos x="1943" y="793"/>
                  </a:cxn>
                  <a:cxn ang="0">
                    <a:pos x="1994" y="765"/>
                  </a:cxn>
                  <a:cxn ang="0">
                    <a:pos x="2046" y="738"/>
                  </a:cxn>
                  <a:cxn ang="0">
                    <a:pos x="2097" y="706"/>
                  </a:cxn>
                  <a:cxn ang="0">
                    <a:pos x="2148" y="671"/>
                  </a:cxn>
                  <a:cxn ang="0">
                    <a:pos x="2199" y="638"/>
                  </a:cxn>
                  <a:cxn ang="0">
                    <a:pos x="2251" y="603"/>
                  </a:cxn>
                  <a:cxn ang="0">
                    <a:pos x="2302" y="569"/>
                  </a:cxn>
                  <a:cxn ang="0">
                    <a:pos x="2353" y="533"/>
                  </a:cxn>
                  <a:cxn ang="0">
                    <a:pos x="2404" y="497"/>
                  </a:cxn>
                  <a:cxn ang="0">
                    <a:pos x="2456" y="462"/>
                  </a:cxn>
                  <a:cxn ang="0">
                    <a:pos x="2507" y="428"/>
                  </a:cxn>
                  <a:cxn ang="0">
                    <a:pos x="2558" y="394"/>
                  </a:cxn>
                  <a:cxn ang="0">
                    <a:pos x="2609" y="362"/>
                  </a:cxn>
                  <a:cxn ang="0">
                    <a:pos x="2661" y="330"/>
                  </a:cxn>
                  <a:cxn ang="0">
                    <a:pos x="2712" y="300"/>
                  </a:cxn>
                  <a:cxn ang="0">
                    <a:pos x="2763" y="273"/>
                  </a:cxn>
                  <a:cxn ang="0">
                    <a:pos x="2814" y="247"/>
                  </a:cxn>
                  <a:cxn ang="0">
                    <a:pos x="2866" y="223"/>
                  </a:cxn>
                  <a:cxn ang="0">
                    <a:pos x="2917" y="200"/>
                  </a:cxn>
                  <a:cxn ang="0">
                    <a:pos x="2968" y="177"/>
                  </a:cxn>
                  <a:cxn ang="0">
                    <a:pos x="3019" y="157"/>
                  </a:cxn>
                  <a:cxn ang="0">
                    <a:pos x="3071" y="139"/>
                  </a:cxn>
                  <a:cxn ang="0">
                    <a:pos x="3122" y="123"/>
                  </a:cxn>
                </a:cxnLst>
                <a:rect l="0" t="0" r="r" b="b"/>
                <a:pathLst>
                  <a:path w="3150" h="876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10"/>
                    </a:lnTo>
                    <a:lnTo>
                      <a:pt x="283" y="8"/>
                    </a:lnTo>
                    <a:lnTo>
                      <a:pt x="287" y="10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1"/>
                    </a:lnTo>
                    <a:lnTo>
                      <a:pt x="303" y="11"/>
                    </a:lnTo>
                    <a:lnTo>
                      <a:pt x="307" y="11"/>
                    </a:lnTo>
                    <a:lnTo>
                      <a:pt x="311" y="12"/>
                    </a:lnTo>
                    <a:lnTo>
                      <a:pt x="315" y="15"/>
                    </a:lnTo>
                    <a:lnTo>
                      <a:pt x="319" y="14"/>
                    </a:lnTo>
                    <a:lnTo>
                      <a:pt x="323" y="15"/>
                    </a:lnTo>
                    <a:lnTo>
                      <a:pt x="327" y="16"/>
                    </a:lnTo>
                    <a:lnTo>
                      <a:pt x="331" y="16"/>
                    </a:lnTo>
                    <a:lnTo>
                      <a:pt x="335" y="16"/>
                    </a:lnTo>
                    <a:lnTo>
                      <a:pt x="339" y="17"/>
                    </a:lnTo>
                    <a:lnTo>
                      <a:pt x="342" y="18"/>
                    </a:lnTo>
                    <a:lnTo>
                      <a:pt x="346" y="18"/>
                    </a:lnTo>
                    <a:lnTo>
                      <a:pt x="350" y="20"/>
                    </a:lnTo>
                    <a:lnTo>
                      <a:pt x="354" y="22"/>
                    </a:lnTo>
                    <a:lnTo>
                      <a:pt x="358" y="20"/>
                    </a:lnTo>
                    <a:lnTo>
                      <a:pt x="362" y="23"/>
                    </a:lnTo>
                    <a:lnTo>
                      <a:pt x="366" y="23"/>
                    </a:lnTo>
                    <a:lnTo>
                      <a:pt x="370" y="25"/>
                    </a:lnTo>
                    <a:lnTo>
                      <a:pt x="374" y="25"/>
                    </a:lnTo>
                    <a:lnTo>
                      <a:pt x="378" y="25"/>
                    </a:lnTo>
                    <a:lnTo>
                      <a:pt x="382" y="27"/>
                    </a:lnTo>
                    <a:lnTo>
                      <a:pt x="386" y="28"/>
                    </a:lnTo>
                    <a:lnTo>
                      <a:pt x="390" y="28"/>
                    </a:lnTo>
                    <a:lnTo>
                      <a:pt x="394" y="29"/>
                    </a:lnTo>
                    <a:lnTo>
                      <a:pt x="398" y="30"/>
                    </a:lnTo>
                    <a:lnTo>
                      <a:pt x="402" y="31"/>
                    </a:lnTo>
                    <a:lnTo>
                      <a:pt x="406" y="34"/>
                    </a:lnTo>
                    <a:lnTo>
                      <a:pt x="410" y="34"/>
                    </a:lnTo>
                    <a:lnTo>
                      <a:pt x="413" y="35"/>
                    </a:lnTo>
                    <a:lnTo>
                      <a:pt x="417" y="37"/>
                    </a:lnTo>
                    <a:lnTo>
                      <a:pt x="421" y="38"/>
                    </a:lnTo>
                    <a:lnTo>
                      <a:pt x="425" y="38"/>
                    </a:lnTo>
                    <a:lnTo>
                      <a:pt x="429" y="40"/>
                    </a:lnTo>
                    <a:lnTo>
                      <a:pt x="433" y="41"/>
                    </a:lnTo>
                    <a:lnTo>
                      <a:pt x="437" y="43"/>
                    </a:lnTo>
                    <a:lnTo>
                      <a:pt x="441" y="44"/>
                    </a:lnTo>
                    <a:lnTo>
                      <a:pt x="445" y="46"/>
                    </a:lnTo>
                    <a:lnTo>
                      <a:pt x="449" y="46"/>
                    </a:lnTo>
                    <a:lnTo>
                      <a:pt x="453" y="49"/>
                    </a:lnTo>
                    <a:lnTo>
                      <a:pt x="457" y="51"/>
                    </a:lnTo>
                    <a:lnTo>
                      <a:pt x="461" y="52"/>
                    </a:lnTo>
                    <a:lnTo>
                      <a:pt x="465" y="54"/>
                    </a:lnTo>
                    <a:lnTo>
                      <a:pt x="469" y="54"/>
                    </a:lnTo>
                    <a:lnTo>
                      <a:pt x="473" y="56"/>
                    </a:lnTo>
                    <a:lnTo>
                      <a:pt x="477" y="58"/>
                    </a:lnTo>
                    <a:lnTo>
                      <a:pt x="480" y="61"/>
                    </a:lnTo>
                    <a:lnTo>
                      <a:pt x="484" y="62"/>
                    </a:lnTo>
                    <a:lnTo>
                      <a:pt x="488" y="63"/>
                    </a:lnTo>
                    <a:lnTo>
                      <a:pt x="492" y="65"/>
                    </a:lnTo>
                    <a:lnTo>
                      <a:pt x="496" y="67"/>
                    </a:lnTo>
                    <a:lnTo>
                      <a:pt x="500" y="69"/>
                    </a:lnTo>
                    <a:lnTo>
                      <a:pt x="504" y="70"/>
                    </a:lnTo>
                    <a:lnTo>
                      <a:pt x="508" y="73"/>
                    </a:lnTo>
                    <a:lnTo>
                      <a:pt x="512" y="75"/>
                    </a:lnTo>
                    <a:lnTo>
                      <a:pt x="516" y="76"/>
                    </a:lnTo>
                    <a:lnTo>
                      <a:pt x="520" y="78"/>
                    </a:lnTo>
                    <a:lnTo>
                      <a:pt x="524" y="81"/>
                    </a:lnTo>
                    <a:lnTo>
                      <a:pt x="528" y="82"/>
                    </a:lnTo>
                    <a:lnTo>
                      <a:pt x="532" y="84"/>
                    </a:lnTo>
                    <a:lnTo>
                      <a:pt x="536" y="87"/>
                    </a:lnTo>
                    <a:lnTo>
                      <a:pt x="540" y="89"/>
                    </a:lnTo>
                    <a:lnTo>
                      <a:pt x="544" y="92"/>
                    </a:lnTo>
                    <a:lnTo>
                      <a:pt x="547" y="93"/>
                    </a:lnTo>
                    <a:lnTo>
                      <a:pt x="551" y="95"/>
                    </a:lnTo>
                    <a:lnTo>
                      <a:pt x="555" y="97"/>
                    </a:lnTo>
                    <a:lnTo>
                      <a:pt x="559" y="100"/>
                    </a:lnTo>
                    <a:lnTo>
                      <a:pt x="563" y="103"/>
                    </a:lnTo>
                    <a:lnTo>
                      <a:pt x="567" y="105"/>
                    </a:lnTo>
                    <a:lnTo>
                      <a:pt x="571" y="106"/>
                    </a:lnTo>
                    <a:lnTo>
                      <a:pt x="575" y="111"/>
                    </a:lnTo>
                    <a:lnTo>
                      <a:pt x="579" y="112"/>
                    </a:lnTo>
                    <a:lnTo>
                      <a:pt x="583" y="114"/>
                    </a:lnTo>
                    <a:lnTo>
                      <a:pt x="587" y="117"/>
                    </a:lnTo>
                    <a:lnTo>
                      <a:pt x="591" y="119"/>
                    </a:lnTo>
                    <a:lnTo>
                      <a:pt x="595" y="121"/>
                    </a:lnTo>
                    <a:lnTo>
                      <a:pt x="599" y="124"/>
                    </a:lnTo>
                    <a:lnTo>
                      <a:pt x="603" y="128"/>
                    </a:lnTo>
                    <a:lnTo>
                      <a:pt x="607" y="128"/>
                    </a:lnTo>
                    <a:lnTo>
                      <a:pt x="611" y="133"/>
                    </a:lnTo>
                    <a:lnTo>
                      <a:pt x="615" y="134"/>
                    </a:lnTo>
                    <a:lnTo>
                      <a:pt x="618" y="138"/>
                    </a:lnTo>
                    <a:lnTo>
                      <a:pt x="622" y="140"/>
                    </a:lnTo>
                    <a:lnTo>
                      <a:pt x="626" y="142"/>
                    </a:lnTo>
                    <a:lnTo>
                      <a:pt x="630" y="147"/>
                    </a:lnTo>
                    <a:lnTo>
                      <a:pt x="634" y="149"/>
                    </a:lnTo>
                    <a:lnTo>
                      <a:pt x="638" y="151"/>
                    </a:lnTo>
                    <a:lnTo>
                      <a:pt x="642" y="154"/>
                    </a:lnTo>
                    <a:lnTo>
                      <a:pt x="646" y="157"/>
                    </a:lnTo>
                    <a:lnTo>
                      <a:pt x="650" y="160"/>
                    </a:lnTo>
                    <a:lnTo>
                      <a:pt x="654" y="164"/>
                    </a:lnTo>
                    <a:lnTo>
                      <a:pt x="658" y="166"/>
                    </a:lnTo>
                    <a:lnTo>
                      <a:pt x="662" y="168"/>
                    </a:lnTo>
                    <a:lnTo>
                      <a:pt x="666" y="172"/>
                    </a:lnTo>
                    <a:lnTo>
                      <a:pt x="670" y="175"/>
                    </a:lnTo>
                    <a:lnTo>
                      <a:pt x="674" y="179"/>
                    </a:lnTo>
                    <a:lnTo>
                      <a:pt x="678" y="181"/>
                    </a:lnTo>
                    <a:lnTo>
                      <a:pt x="682" y="184"/>
                    </a:lnTo>
                    <a:lnTo>
                      <a:pt x="685" y="188"/>
                    </a:lnTo>
                    <a:lnTo>
                      <a:pt x="689" y="190"/>
                    </a:lnTo>
                    <a:lnTo>
                      <a:pt x="693" y="195"/>
                    </a:lnTo>
                    <a:lnTo>
                      <a:pt x="697" y="196"/>
                    </a:lnTo>
                    <a:lnTo>
                      <a:pt x="701" y="201"/>
                    </a:lnTo>
                    <a:lnTo>
                      <a:pt x="705" y="204"/>
                    </a:lnTo>
                    <a:lnTo>
                      <a:pt x="709" y="207"/>
                    </a:lnTo>
                    <a:lnTo>
                      <a:pt x="713" y="210"/>
                    </a:lnTo>
                    <a:lnTo>
                      <a:pt x="717" y="215"/>
                    </a:lnTo>
                    <a:lnTo>
                      <a:pt x="721" y="218"/>
                    </a:lnTo>
                    <a:lnTo>
                      <a:pt x="725" y="221"/>
                    </a:lnTo>
                    <a:lnTo>
                      <a:pt x="729" y="224"/>
                    </a:lnTo>
                    <a:lnTo>
                      <a:pt x="733" y="227"/>
                    </a:lnTo>
                    <a:lnTo>
                      <a:pt x="737" y="233"/>
                    </a:lnTo>
                    <a:lnTo>
                      <a:pt x="741" y="236"/>
                    </a:lnTo>
                    <a:lnTo>
                      <a:pt x="745" y="238"/>
                    </a:lnTo>
                    <a:lnTo>
                      <a:pt x="749" y="243"/>
                    </a:lnTo>
                    <a:lnTo>
                      <a:pt x="753" y="245"/>
                    </a:lnTo>
                    <a:lnTo>
                      <a:pt x="756" y="250"/>
                    </a:lnTo>
                    <a:lnTo>
                      <a:pt x="760" y="252"/>
                    </a:lnTo>
                    <a:lnTo>
                      <a:pt x="764" y="257"/>
                    </a:lnTo>
                    <a:lnTo>
                      <a:pt x="768" y="259"/>
                    </a:lnTo>
                    <a:lnTo>
                      <a:pt x="772" y="264"/>
                    </a:lnTo>
                    <a:lnTo>
                      <a:pt x="776" y="268"/>
                    </a:lnTo>
                    <a:lnTo>
                      <a:pt x="780" y="270"/>
                    </a:lnTo>
                    <a:lnTo>
                      <a:pt x="784" y="275"/>
                    </a:lnTo>
                    <a:lnTo>
                      <a:pt x="788" y="278"/>
                    </a:lnTo>
                    <a:lnTo>
                      <a:pt x="792" y="281"/>
                    </a:lnTo>
                    <a:lnTo>
                      <a:pt x="796" y="287"/>
                    </a:lnTo>
                    <a:lnTo>
                      <a:pt x="800" y="290"/>
                    </a:lnTo>
                    <a:lnTo>
                      <a:pt x="804" y="292"/>
                    </a:lnTo>
                    <a:lnTo>
                      <a:pt x="808" y="298"/>
                    </a:lnTo>
                    <a:lnTo>
                      <a:pt x="812" y="302"/>
                    </a:lnTo>
                    <a:lnTo>
                      <a:pt x="816" y="306"/>
                    </a:lnTo>
                    <a:lnTo>
                      <a:pt x="820" y="309"/>
                    </a:lnTo>
                    <a:lnTo>
                      <a:pt x="823" y="313"/>
                    </a:lnTo>
                    <a:lnTo>
                      <a:pt x="827" y="316"/>
                    </a:lnTo>
                    <a:lnTo>
                      <a:pt x="831" y="320"/>
                    </a:lnTo>
                    <a:lnTo>
                      <a:pt x="835" y="324"/>
                    </a:lnTo>
                    <a:lnTo>
                      <a:pt x="839" y="329"/>
                    </a:lnTo>
                    <a:lnTo>
                      <a:pt x="843" y="332"/>
                    </a:lnTo>
                    <a:lnTo>
                      <a:pt x="847" y="338"/>
                    </a:lnTo>
                    <a:lnTo>
                      <a:pt x="851" y="341"/>
                    </a:lnTo>
                    <a:lnTo>
                      <a:pt x="855" y="344"/>
                    </a:lnTo>
                    <a:lnTo>
                      <a:pt x="859" y="348"/>
                    </a:lnTo>
                    <a:lnTo>
                      <a:pt x="863" y="352"/>
                    </a:lnTo>
                    <a:lnTo>
                      <a:pt x="867" y="357"/>
                    </a:lnTo>
                    <a:lnTo>
                      <a:pt x="871" y="361"/>
                    </a:lnTo>
                    <a:lnTo>
                      <a:pt x="875" y="363"/>
                    </a:lnTo>
                    <a:lnTo>
                      <a:pt x="879" y="369"/>
                    </a:lnTo>
                    <a:lnTo>
                      <a:pt x="883" y="371"/>
                    </a:lnTo>
                    <a:lnTo>
                      <a:pt x="887" y="376"/>
                    </a:lnTo>
                    <a:lnTo>
                      <a:pt x="890" y="382"/>
                    </a:lnTo>
                    <a:lnTo>
                      <a:pt x="894" y="385"/>
                    </a:lnTo>
                    <a:lnTo>
                      <a:pt x="898" y="389"/>
                    </a:lnTo>
                    <a:lnTo>
                      <a:pt x="902" y="393"/>
                    </a:lnTo>
                    <a:lnTo>
                      <a:pt x="906" y="397"/>
                    </a:lnTo>
                    <a:lnTo>
                      <a:pt x="910" y="400"/>
                    </a:lnTo>
                    <a:lnTo>
                      <a:pt x="914" y="406"/>
                    </a:lnTo>
                    <a:lnTo>
                      <a:pt x="918" y="410"/>
                    </a:lnTo>
                    <a:lnTo>
                      <a:pt x="922" y="414"/>
                    </a:lnTo>
                    <a:lnTo>
                      <a:pt x="926" y="416"/>
                    </a:lnTo>
                    <a:lnTo>
                      <a:pt x="930" y="421"/>
                    </a:lnTo>
                    <a:lnTo>
                      <a:pt x="934" y="426"/>
                    </a:lnTo>
                    <a:lnTo>
                      <a:pt x="938" y="429"/>
                    </a:lnTo>
                    <a:lnTo>
                      <a:pt x="942" y="433"/>
                    </a:lnTo>
                    <a:lnTo>
                      <a:pt x="946" y="437"/>
                    </a:lnTo>
                    <a:lnTo>
                      <a:pt x="950" y="441"/>
                    </a:lnTo>
                    <a:lnTo>
                      <a:pt x="954" y="446"/>
                    </a:lnTo>
                    <a:lnTo>
                      <a:pt x="958" y="450"/>
                    </a:lnTo>
                    <a:lnTo>
                      <a:pt x="961" y="453"/>
                    </a:lnTo>
                    <a:lnTo>
                      <a:pt x="965" y="458"/>
                    </a:lnTo>
                    <a:lnTo>
                      <a:pt x="969" y="461"/>
                    </a:lnTo>
                    <a:lnTo>
                      <a:pt x="973" y="467"/>
                    </a:lnTo>
                    <a:lnTo>
                      <a:pt x="977" y="470"/>
                    </a:lnTo>
                    <a:lnTo>
                      <a:pt x="981" y="474"/>
                    </a:lnTo>
                    <a:lnTo>
                      <a:pt x="985" y="478"/>
                    </a:lnTo>
                    <a:lnTo>
                      <a:pt x="989" y="483"/>
                    </a:lnTo>
                    <a:lnTo>
                      <a:pt x="993" y="485"/>
                    </a:lnTo>
                    <a:lnTo>
                      <a:pt x="997" y="491"/>
                    </a:lnTo>
                    <a:lnTo>
                      <a:pt x="1001" y="495"/>
                    </a:lnTo>
                    <a:lnTo>
                      <a:pt x="1005" y="499"/>
                    </a:lnTo>
                    <a:lnTo>
                      <a:pt x="1009" y="505"/>
                    </a:lnTo>
                    <a:lnTo>
                      <a:pt x="1013" y="508"/>
                    </a:lnTo>
                    <a:lnTo>
                      <a:pt x="1017" y="511"/>
                    </a:lnTo>
                    <a:lnTo>
                      <a:pt x="1021" y="517"/>
                    </a:lnTo>
                    <a:lnTo>
                      <a:pt x="1025" y="520"/>
                    </a:lnTo>
                    <a:lnTo>
                      <a:pt x="1028" y="523"/>
                    </a:lnTo>
                    <a:lnTo>
                      <a:pt x="1032" y="526"/>
                    </a:lnTo>
                    <a:lnTo>
                      <a:pt x="1036" y="531"/>
                    </a:lnTo>
                    <a:lnTo>
                      <a:pt x="1040" y="535"/>
                    </a:lnTo>
                    <a:lnTo>
                      <a:pt x="1044" y="539"/>
                    </a:lnTo>
                    <a:lnTo>
                      <a:pt x="1048" y="543"/>
                    </a:lnTo>
                    <a:lnTo>
                      <a:pt x="1052" y="548"/>
                    </a:lnTo>
                    <a:lnTo>
                      <a:pt x="1056" y="551"/>
                    </a:lnTo>
                    <a:lnTo>
                      <a:pt x="1060" y="555"/>
                    </a:lnTo>
                    <a:lnTo>
                      <a:pt x="1064" y="557"/>
                    </a:lnTo>
                    <a:lnTo>
                      <a:pt x="1068" y="562"/>
                    </a:lnTo>
                    <a:lnTo>
                      <a:pt x="1072" y="568"/>
                    </a:lnTo>
                    <a:lnTo>
                      <a:pt x="1076" y="570"/>
                    </a:lnTo>
                    <a:lnTo>
                      <a:pt x="1080" y="575"/>
                    </a:lnTo>
                    <a:lnTo>
                      <a:pt x="1084" y="578"/>
                    </a:lnTo>
                    <a:lnTo>
                      <a:pt x="1088" y="583"/>
                    </a:lnTo>
                    <a:lnTo>
                      <a:pt x="1092" y="587"/>
                    </a:lnTo>
                    <a:lnTo>
                      <a:pt x="1095" y="590"/>
                    </a:lnTo>
                    <a:lnTo>
                      <a:pt x="1099" y="594"/>
                    </a:lnTo>
                    <a:lnTo>
                      <a:pt x="1103" y="597"/>
                    </a:lnTo>
                    <a:lnTo>
                      <a:pt x="1107" y="601"/>
                    </a:lnTo>
                    <a:lnTo>
                      <a:pt x="1111" y="605"/>
                    </a:lnTo>
                    <a:lnTo>
                      <a:pt x="1115" y="609"/>
                    </a:lnTo>
                    <a:lnTo>
                      <a:pt x="1119" y="612"/>
                    </a:lnTo>
                    <a:lnTo>
                      <a:pt x="1123" y="616"/>
                    </a:lnTo>
                    <a:lnTo>
                      <a:pt x="1127" y="621"/>
                    </a:lnTo>
                    <a:lnTo>
                      <a:pt x="1131" y="623"/>
                    </a:lnTo>
                    <a:lnTo>
                      <a:pt x="1135" y="628"/>
                    </a:lnTo>
                    <a:lnTo>
                      <a:pt x="1139" y="632"/>
                    </a:lnTo>
                    <a:lnTo>
                      <a:pt x="1143" y="635"/>
                    </a:lnTo>
                    <a:lnTo>
                      <a:pt x="1147" y="638"/>
                    </a:lnTo>
                    <a:lnTo>
                      <a:pt x="1151" y="642"/>
                    </a:lnTo>
                    <a:lnTo>
                      <a:pt x="1155" y="645"/>
                    </a:lnTo>
                    <a:lnTo>
                      <a:pt x="1159" y="649"/>
                    </a:lnTo>
                    <a:lnTo>
                      <a:pt x="1163" y="652"/>
                    </a:lnTo>
                    <a:lnTo>
                      <a:pt x="1166" y="655"/>
                    </a:lnTo>
                    <a:lnTo>
                      <a:pt x="1170" y="659"/>
                    </a:lnTo>
                    <a:lnTo>
                      <a:pt x="1174" y="663"/>
                    </a:lnTo>
                    <a:lnTo>
                      <a:pt x="1178" y="667"/>
                    </a:lnTo>
                    <a:lnTo>
                      <a:pt x="1182" y="670"/>
                    </a:lnTo>
                    <a:lnTo>
                      <a:pt x="1186" y="674"/>
                    </a:lnTo>
                    <a:lnTo>
                      <a:pt x="1190" y="677"/>
                    </a:lnTo>
                    <a:lnTo>
                      <a:pt x="1194" y="678"/>
                    </a:lnTo>
                    <a:lnTo>
                      <a:pt x="1198" y="683"/>
                    </a:lnTo>
                    <a:lnTo>
                      <a:pt x="1202" y="687"/>
                    </a:lnTo>
                    <a:lnTo>
                      <a:pt x="1206" y="690"/>
                    </a:lnTo>
                    <a:lnTo>
                      <a:pt x="1210" y="693"/>
                    </a:lnTo>
                    <a:lnTo>
                      <a:pt x="1214" y="696"/>
                    </a:lnTo>
                    <a:lnTo>
                      <a:pt x="1218" y="699"/>
                    </a:lnTo>
                    <a:lnTo>
                      <a:pt x="1222" y="703"/>
                    </a:lnTo>
                    <a:lnTo>
                      <a:pt x="1226" y="707"/>
                    </a:lnTo>
                    <a:lnTo>
                      <a:pt x="1230" y="709"/>
                    </a:lnTo>
                    <a:lnTo>
                      <a:pt x="1233" y="712"/>
                    </a:lnTo>
                    <a:lnTo>
                      <a:pt x="1237" y="716"/>
                    </a:lnTo>
                    <a:lnTo>
                      <a:pt x="1241" y="718"/>
                    </a:lnTo>
                    <a:lnTo>
                      <a:pt x="1245" y="722"/>
                    </a:lnTo>
                    <a:lnTo>
                      <a:pt x="1249" y="724"/>
                    </a:lnTo>
                    <a:lnTo>
                      <a:pt x="1253" y="729"/>
                    </a:lnTo>
                    <a:lnTo>
                      <a:pt x="1257" y="730"/>
                    </a:lnTo>
                    <a:lnTo>
                      <a:pt x="1261" y="733"/>
                    </a:lnTo>
                    <a:lnTo>
                      <a:pt x="1265" y="736"/>
                    </a:lnTo>
                    <a:lnTo>
                      <a:pt x="1269" y="739"/>
                    </a:lnTo>
                    <a:lnTo>
                      <a:pt x="1273" y="742"/>
                    </a:lnTo>
                    <a:lnTo>
                      <a:pt x="1277" y="745"/>
                    </a:lnTo>
                    <a:lnTo>
                      <a:pt x="1281" y="748"/>
                    </a:lnTo>
                    <a:lnTo>
                      <a:pt x="1285" y="751"/>
                    </a:lnTo>
                    <a:lnTo>
                      <a:pt x="1289" y="753"/>
                    </a:lnTo>
                    <a:lnTo>
                      <a:pt x="1293" y="756"/>
                    </a:lnTo>
                    <a:lnTo>
                      <a:pt x="1297" y="757"/>
                    </a:lnTo>
                    <a:lnTo>
                      <a:pt x="1301" y="762"/>
                    </a:lnTo>
                    <a:lnTo>
                      <a:pt x="1304" y="764"/>
                    </a:lnTo>
                    <a:lnTo>
                      <a:pt x="1308" y="765"/>
                    </a:lnTo>
                    <a:lnTo>
                      <a:pt x="1312" y="768"/>
                    </a:lnTo>
                    <a:lnTo>
                      <a:pt x="1316" y="771"/>
                    </a:lnTo>
                    <a:lnTo>
                      <a:pt x="1320" y="773"/>
                    </a:lnTo>
                    <a:lnTo>
                      <a:pt x="1324" y="776"/>
                    </a:lnTo>
                    <a:lnTo>
                      <a:pt x="1328" y="779"/>
                    </a:lnTo>
                    <a:lnTo>
                      <a:pt x="1332" y="781"/>
                    </a:lnTo>
                    <a:lnTo>
                      <a:pt x="1336" y="784"/>
                    </a:lnTo>
                    <a:lnTo>
                      <a:pt x="1340" y="787"/>
                    </a:lnTo>
                    <a:lnTo>
                      <a:pt x="1344" y="789"/>
                    </a:lnTo>
                    <a:lnTo>
                      <a:pt x="1348" y="792"/>
                    </a:lnTo>
                    <a:lnTo>
                      <a:pt x="1352" y="793"/>
                    </a:lnTo>
                    <a:lnTo>
                      <a:pt x="1356" y="796"/>
                    </a:lnTo>
                    <a:lnTo>
                      <a:pt x="1360" y="798"/>
                    </a:lnTo>
                    <a:lnTo>
                      <a:pt x="1364" y="801"/>
                    </a:lnTo>
                    <a:lnTo>
                      <a:pt x="1368" y="802"/>
                    </a:lnTo>
                    <a:lnTo>
                      <a:pt x="1371" y="804"/>
                    </a:lnTo>
                    <a:lnTo>
                      <a:pt x="1375" y="807"/>
                    </a:lnTo>
                    <a:lnTo>
                      <a:pt x="1379" y="809"/>
                    </a:lnTo>
                    <a:lnTo>
                      <a:pt x="1383" y="810"/>
                    </a:lnTo>
                    <a:lnTo>
                      <a:pt x="1387" y="814"/>
                    </a:lnTo>
                    <a:lnTo>
                      <a:pt x="1391" y="816"/>
                    </a:lnTo>
                    <a:lnTo>
                      <a:pt x="1395" y="817"/>
                    </a:lnTo>
                    <a:lnTo>
                      <a:pt x="1399" y="817"/>
                    </a:lnTo>
                    <a:lnTo>
                      <a:pt x="1403" y="822"/>
                    </a:lnTo>
                    <a:lnTo>
                      <a:pt x="1407" y="823"/>
                    </a:lnTo>
                    <a:lnTo>
                      <a:pt x="1411" y="824"/>
                    </a:lnTo>
                    <a:lnTo>
                      <a:pt x="1415" y="826"/>
                    </a:lnTo>
                    <a:lnTo>
                      <a:pt x="1419" y="829"/>
                    </a:lnTo>
                    <a:lnTo>
                      <a:pt x="1423" y="830"/>
                    </a:lnTo>
                    <a:lnTo>
                      <a:pt x="1427" y="833"/>
                    </a:lnTo>
                    <a:lnTo>
                      <a:pt x="1431" y="835"/>
                    </a:lnTo>
                    <a:lnTo>
                      <a:pt x="1435" y="835"/>
                    </a:lnTo>
                    <a:lnTo>
                      <a:pt x="1438" y="838"/>
                    </a:lnTo>
                    <a:lnTo>
                      <a:pt x="1442" y="838"/>
                    </a:lnTo>
                    <a:lnTo>
                      <a:pt x="1446" y="840"/>
                    </a:lnTo>
                    <a:lnTo>
                      <a:pt x="1450" y="842"/>
                    </a:lnTo>
                    <a:lnTo>
                      <a:pt x="1454" y="843"/>
                    </a:lnTo>
                    <a:lnTo>
                      <a:pt x="1458" y="844"/>
                    </a:lnTo>
                    <a:lnTo>
                      <a:pt x="1462" y="845"/>
                    </a:lnTo>
                    <a:lnTo>
                      <a:pt x="1466" y="846"/>
                    </a:lnTo>
                    <a:lnTo>
                      <a:pt x="1470" y="848"/>
                    </a:lnTo>
                    <a:lnTo>
                      <a:pt x="1474" y="850"/>
                    </a:lnTo>
                    <a:lnTo>
                      <a:pt x="1478" y="851"/>
                    </a:lnTo>
                    <a:lnTo>
                      <a:pt x="1482" y="852"/>
                    </a:lnTo>
                    <a:lnTo>
                      <a:pt x="1486" y="853"/>
                    </a:lnTo>
                    <a:lnTo>
                      <a:pt x="1490" y="855"/>
                    </a:lnTo>
                    <a:lnTo>
                      <a:pt x="1494" y="855"/>
                    </a:lnTo>
                    <a:lnTo>
                      <a:pt x="1498" y="858"/>
                    </a:lnTo>
                    <a:lnTo>
                      <a:pt x="1502" y="858"/>
                    </a:lnTo>
                    <a:lnTo>
                      <a:pt x="1506" y="859"/>
                    </a:lnTo>
                    <a:lnTo>
                      <a:pt x="1509" y="860"/>
                    </a:lnTo>
                    <a:lnTo>
                      <a:pt x="1513" y="861"/>
                    </a:lnTo>
                    <a:lnTo>
                      <a:pt x="1517" y="861"/>
                    </a:lnTo>
                    <a:lnTo>
                      <a:pt x="1521" y="862"/>
                    </a:lnTo>
                    <a:lnTo>
                      <a:pt x="1525" y="864"/>
                    </a:lnTo>
                    <a:lnTo>
                      <a:pt x="1529" y="863"/>
                    </a:lnTo>
                    <a:lnTo>
                      <a:pt x="1533" y="865"/>
                    </a:lnTo>
                    <a:lnTo>
                      <a:pt x="1537" y="867"/>
                    </a:lnTo>
                    <a:lnTo>
                      <a:pt x="1541" y="868"/>
                    </a:lnTo>
                    <a:lnTo>
                      <a:pt x="1545" y="868"/>
                    </a:lnTo>
                    <a:lnTo>
                      <a:pt x="1549" y="868"/>
                    </a:lnTo>
                    <a:lnTo>
                      <a:pt x="1553" y="869"/>
                    </a:lnTo>
                    <a:lnTo>
                      <a:pt x="1557" y="869"/>
                    </a:lnTo>
                    <a:lnTo>
                      <a:pt x="1561" y="869"/>
                    </a:lnTo>
                    <a:lnTo>
                      <a:pt x="1565" y="871"/>
                    </a:lnTo>
                    <a:lnTo>
                      <a:pt x="1569" y="871"/>
                    </a:lnTo>
                    <a:lnTo>
                      <a:pt x="1573" y="872"/>
                    </a:lnTo>
                    <a:lnTo>
                      <a:pt x="1576" y="873"/>
                    </a:lnTo>
                    <a:lnTo>
                      <a:pt x="1580" y="874"/>
                    </a:lnTo>
                    <a:lnTo>
                      <a:pt x="1584" y="873"/>
                    </a:lnTo>
                    <a:lnTo>
                      <a:pt x="1588" y="873"/>
                    </a:lnTo>
                    <a:lnTo>
                      <a:pt x="1592" y="874"/>
                    </a:lnTo>
                    <a:lnTo>
                      <a:pt x="1596" y="876"/>
                    </a:lnTo>
                    <a:lnTo>
                      <a:pt x="1600" y="873"/>
                    </a:lnTo>
                    <a:lnTo>
                      <a:pt x="1604" y="873"/>
                    </a:lnTo>
                    <a:lnTo>
                      <a:pt x="1608" y="876"/>
                    </a:lnTo>
                    <a:lnTo>
                      <a:pt x="1612" y="875"/>
                    </a:lnTo>
                    <a:lnTo>
                      <a:pt x="1616" y="875"/>
                    </a:lnTo>
                    <a:lnTo>
                      <a:pt x="1620" y="876"/>
                    </a:lnTo>
                    <a:lnTo>
                      <a:pt x="1624" y="876"/>
                    </a:lnTo>
                    <a:lnTo>
                      <a:pt x="1628" y="876"/>
                    </a:lnTo>
                    <a:lnTo>
                      <a:pt x="1632" y="876"/>
                    </a:lnTo>
                    <a:lnTo>
                      <a:pt x="1636" y="876"/>
                    </a:lnTo>
                    <a:lnTo>
                      <a:pt x="1640" y="875"/>
                    </a:lnTo>
                    <a:lnTo>
                      <a:pt x="1643" y="875"/>
                    </a:lnTo>
                    <a:lnTo>
                      <a:pt x="1647" y="876"/>
                    </a:lnTo>
                    <a:lnTo>
                      <a:pt x="1651" y="876"/>
                    </a:lnTo>
                    <a:lnTo>
                      <a:pt x="1655" y="876"/>
                    </a:lnTo>
                    <a:lnTo>
                      <a:pt x="1659" y="875"/>
                    </a:lnTo>
                    <a:lnTo>
                      <a:pt x="1663" y="874"/>
                    </a:lnTo>
                    <a:lnTo>
                      <a:pt x="1667" y="876"/>
                    </a:lnTo>
                    <a:lnTo>
                      <a:pt x="1671" y="874"/>
                    </a:lnTo>
                    <a:lnTo>
                      <a:pt x="1675" y="874"/>
                    </a:lnTo>
                    <a:lnTo>
                      <a:pt x="1679" y="874"/>
                    </a:lnTo>
                    <a:lnTo>
                      <a:pt x="1683" y="874"/>
                    </a:lnTo>
                    <a:lnTo>
                      <a:pt x="1687" y="873"/>
                    </a:lnTo>
                    <a:lnTo>
                      <a:pt x="1691" y="872"/>
                    </a:lnTo>
                    <a:lnTo>
                      <a:pt x="1695" y="875"/>
                    </a:lnTo>
                    <a:lnTo>
                      <a:pt x="1699" y="871"/>
                    </a:lnTo>
                    <a:lnTo>
                      <a:pt x="1703" y="871"/>
                    </a:lnTo>
                    <a:lnTo>
                      <a:pt x="1707" y="871"/>
                    </a:lnTo>
                    <a:lnTo>
                      <a:pt x="1711" y="869"/>
                    </a:lnTo>
                    <a:lnTo>
                      <a:pt x="1714" y="869"/>
                    </a:lnTo>
                    <a:lnTo>
                      <a:pt x="1718" y="868"/>
                    </a:lnTo>
                    <a:lnTo>
                      <a:pt x="1722" y="870"/>
                    </a:lnTo>
                    <a:lnTo>
                      <a:pt x="1726" y="868"/>
                    </a:lnTo>
                    <a:lnTo>
                      <a:pt x="1730" y="867"/>
                    </a:lnTo>
                    <a:lnTo>
                      <a:pt x="1734" y="867"/>
                    </a:lnTo>
                    <a:lnTo>
                      <a:pt x="1738" y="866"/>
                    </a:lnTo>
                    <a:lnTo>
                      <a:pt x="1742" y="866"/>
                    </a:lnTo>
                    <a:lnTo>
                      <a:pt x="1746" y="863"/>
                    </a:lnTo>
                    <a:lnTo>
                      <a:pt x="1750" y="861"/>
                    </a:lnTo>
                    <a:lnTo>
                      <a:pt x="1754" y="861"/>
                    </a:lnTo>
                    <a:lnTo>
                      <a:pt x="1758" y="861"/>
                    </a:lnTo>
                    <a:lnTo>
                      <a:pt x="1762" y="860"/>
                    </a:lnTo>
                    <a:lnTo>
                      <a:pt x="1766" y="859"/>
                    </a:lnTo>
                    <a:lnTo>
                      <a:pt x="1770" y="859"/>
                    </a:lnTo>
                    <a:lnTo>
                      <a:pt x="1774" y="857"/>
                    </a:lnTo>
                    <a:lnTo>
                      <a:pt x="1778" y="856"/>
                    </a:lnTo>
                    <a:lnTo>
                      <a:pt x="1781" y="856"/>
                    </a:lnTo>
                    <a:lnTo>
                      <a:pt x="1785" y="853"/>
                    </a:lnTo>
                    <a:lnTo>
                      <a:pt x="1789" y="853"/>
                    </a:lnTo>
                    <a:lnTo>
                      <a:pt x="1793" y="852"/>
                    </a:lnTo>
                    <a:lnTo>
                      <a:pt x="1797" y="851"/>
                    </a:lnTo>
                    <a:lnTo>
                      <a:pt x="1801" y="850"/>
                    </a:lnTo>
                    <a:lnTo>
                      <a:pt x="1805" y="848"/>
                    </a:lnTo>
                    <a:lnTo>
                      <a:pt x="1809" y="846"/>
                    </a:lnTo>
                    <a:lnTo>
                      <a:pt x="1813" y="846"/>
                    </a:lnTo>
                    <a:lnTo>
                      <a:pt x="1817" y="845"/>
                    </a:lnTo>
                    <a:lnTo>
                      <a:pt x="1821" y="844"/>
                    </a:lnTo>
                    <a:lnTo>
                      <a:pt x="1825" y="843"/>
                    </a:lnTo>
                    <a:lnTo>
                      <a:pt x="1829" y="841"/>
                    </a:lnTo>
                    <a:lnTo>
                      <a:pt x="1833" y="840"/>
                    </a:lnTo>
                    <a:lnTo>
                      <a:pt x="1837" y="838"/>
                    </a:lnTo>
                    <a:lnTo>
                      <a:pt x="1841" y="838"/>
                    </a:lnTo>
                    <a:lnTo>
                      <a:pt x="1845" y="834"/>
                    </a:lnTo>
                    <a:lnTo>
                      <a:pt x="1848" y="833"/>
                    </a:lnTo>
                    <a:lnTo>
                      <a:pt x="1852" y="831"/>
                    </a:lnTo>
                    <a:lnTo>
                      <a:pt x="1856" y="830"/>
                    </a:lnTo>
                    <a:lnTo>
                      <a:pt x="1860" y="830"/>
                    </a:lnTo>
                    <a:lnTo>
                      <a:pt x="1864" y="827"/>
                    </a:lnTo>
                    <a:lnTo>
                      <a:pt x="1868" y="825"/>
                    </a:lnTo>
                    <a:lnTo>
                      <a:pt x="1872" y="824"/>
                    </a:lnTo>
                    <a:lnTo>
                      <a:pt x="1876" y="822"/>
                    </a:lnTo>
                    <a:lnTo>
                      <a:pt x="1880" y="822"/>
                    </a:lnTo>
                    <a:lnTo>
                      <a:pt x="1884" y="818"/>
                    </a:lnTo>
                    <a:lnTo>
                      <a:pt x="1888" y="818"/>
                    </a:lnTo>
                    <a:lnTo>
                      <a:pt x="1892" y="816"/>
                    </a:lnTo>
                    <a:lnTo>
                      <a:pt x="1896" y="816"/>
                    </a:lnTo>
                    <a:lnTo>
                      <a:pt x="1900" y="813"/>
                    </a:lnTo>
                    <a:lnTo>
                      <a:pt x="1904" y="810"/>
                    </a:lnTo>
                    <a:lnTo>
                      <a:pt x="1908" y="809"/>
                    </a:lnTo>
                    <a:lnTo>
                      <a:pt x="1912" y="808"/>
                    </a:lnTo>
                    <a:lnTo>
                      <a:pt x="1916" y="806"/>
                    </a:lnTo>
                    <a:lnTo>
                      <a:pt x="1919" y="804"/>
                    </a:lnTo>
                    <a:lnTo>
                      <a:pt x="1923" y="802"/>
                    </a:lnTo>
                    <a:lnTo>
                      <a:pt x="1927" y="801"/>
                    </a:lnTo>
                    <a:lnTo>
                      <a:pt x="1931" y="799"/>
                    </a:lnTo>
                    <a:lnTo>
                      <a:pt x="1935" y="795"/>
                    </a:lnTo>
                    <a:lnTo>
                      <a:pt x="1939" y="794"/>
                    </a:lnTo>
                    <a:lnTo>
                      <a:pt x="1943" y="793"/>
                    </a:lnTo>
                    <a:lnTo>
                      <a:pt x="1947" y="792"/>
                    </a:lnTo>
                    <a:lnTo>
                      <a:pt x="1951" y="789"/>
                    </a:lnTo>
                    <a:lnTo>
                      <a:pt x="1955" y="787"/>
                    </a:lnTo>
                    <a:lnTo>
                      <a:pt x="1959" y="784"/>
                    </a:lnTo>
                    <a:lnTo>
                      <a:pt x="1963" y="782"/>
                    </a:lnTo>
                    <a:lnTo>
                      <a:pt x="1967" y="779"/>
                    </a:lnTo>
                    <a:lnTo>
                      <a:pt x="1971" y="779"/>
                    </a:lnTo>
                    <a:lnTo>
                      <a:pt x="1975" y="776"/>
                    </a:lnTo>
                    <a:lnTo>
                      <a:pt x="1979" y="775"/>
                    </a:lnTo>
                    <a:lnTo>
                      <a:pt x="1983" y="772"/>
                    </a:lnTo>
                    <a:lnTo>
                      <a:pt x="1986" y="771"/>
                    </a:lnTo>
                    <a:lnTo>
                      <a:pt x="1990" y="768"/>
                    </a:lnTo>
                    <a:lnTo>
                      <a:pt x="1994" y="765"/>
                    </a:lnTo>
                    <a:lnTo>
                      <a:pt x="1998" y="764"/>
                    </a:lnTo>
                    <a:lnTo>
                      <a:pt x="2002" y="762"/>
                    </a:lnTo>
                    <a:lnTo>
                      <a:pt x="2006" y="760"/>
                    </a:lnTo>
                    <a:lnTo>
                      <a:pt x="2010" y="757"/>
                    </a:lnTo>
                    <a:lnTo>
                      <a:pt x="2014" y="755"/>
                    </a:lnTo>
                    <a:lnTo>
                      <a:pt x="2018" y="752"/>
                    </a:lnTo>
                    <a:lnTo>
                      <a:pt x="2022" y="751"/>
                    </a:lnTo>
                    <a:lnTo>
                      <a:pt x="2026" y="749"/>
                    </a:lnTo>
                    <a:lnTo>
                      <a:pt x="2030" y="746"/>
                    </a:lnTo>
                    <a:lnTo>
                      <a:pt x="2034" y="743"/>
                    </a:lnTo>
                    <a:lnTo>
                      <a:pt x="2038" y="742"/>
                    </a:lnTo>
                    <a:lnTo>
                      <a:pt x="2042" y="740"/>
                    </a:lnTo>
                    <a:lnTo>
                      <a:pt x="2046" y="738"/>
                    </a:lnTo>
                    <a:lnTo>
                      <a:pt x="2050" y="735"/>
                    </a:lnTo>
                    <a:lnTo>
                      <a:pt x="2054" y="732"/>
                    </a:lnTo>
                    <a:lnTo>
                      <a:pt x="2057" y="730"/>
                    </a:lnTo>
                    <a:lnTo>
                      <a:pt x="2061" y="727"/>
                    </a:lnTo>
                    <a:lnTo>
                      <a:pt x="2065" y="724"/>
                    </a:lnTo>
                    <a:lnTo>
                      <a:pt x="2069" y="723"/>
                    </a:lnTo>
                    <a:lnTo>
                      <a:pt x="2073" y="721"/>
                    </a:lnTo>
                    <a:lnTo>
                      <a:pt x="2077" y="719"/>
                    </a:lnTo>
                    <a:lnTo>
                      <a:pt x="2081" y="716"/>
                    </a:lnTo>
                    <a:lnTo>
                      <a:pt x="2085" y="714"/>
                    </a:lnTo>
                    <a:lnTo>
                      <a:pt x="2089" y="712"/>
                    </a:lnTo>
                    <a:lnTo>
                      <a:pt x="2093" y="709"/>
                    </a:lnTo>
                    <a:lnTo>
                      <a:pt x="2097" y="706"/>
                    </a:lnTo>
                    <a:lnTo>
                      <a:pt x="2101" y="704"/>
                    </a:lnTo>
                    <a:lnTo>
                      <a:pt x="2105" y="702"/>
                    </a:lnTo>
                    <a:lnTo>
                      <a:pt x="2109" y="698"/>
                    </a:lnTo>
                    <a:lnTo>
                      <a:pt x="2113" y="696"/>
                    </a:lnTo>
                    <a:lnTo>
                      <a:pt x="2117" y="693"/>
                    </a:lnTo>
                    <a:lnTo>
                      <a:pt x="2121" y="690"/>
                    </a:lnTo>
                    <a:lnTo>
                      <a:pt x="2124" y="688"/>
                    </a:lnTo>
                    <a:lnTo>
                      <a:pt x="2128" y="685"/>
                    </a:lnTo>
                    <a:lnTo>
                      <a:pt x="2132" y="682"/>
                    </a:lnTo>
                    <a:lnTo>
                      <a:pt x="2136" y="680"/>
                    </a:lnTo>
                    <a:lnTo>
                      <a:pt x="2140" y="677"/>
                    </a:lnTo>
                    <a:lnTo>
                      <a:pt x="2144" y="675"/>
                    </a:lnTo>
                    <a:lnTo>
                      <a:pt x="2148" y="671"/>
                    </a:lnTo>
                    <a:lnTo>
                      <a:pt x="2152" y="669"/>
                    </a:lnTo>
                    <a:lnTo>
                      <a:pt x="2156" y="667"/>
                    </a:lnTo>
                    <a:lnTo>
                      <a:pt x="2160" y="664"/>
                    </a:lnTo>
                    <a:lnTo>
                      <a:pt x="2164" y="661"/>
                    </a:lnTo>
                    <a:lnTo>
                      <a:pt x="2168" y="660"/>
                    </a:lnTo>
                    <a:lnTo>
                      <a:pt x="2172" y="657"/>
                    </a:lnTo>
                    <a:lnTo>
                      <a:pt x="2176" y="653"/>
                    </a:lnTo>
                    <a:lnTo>
                      <a:pt x="2180" y="651"/>
                    </a:lnTo>
                    <a:lnTo>
                      <a:pt x="2184" y="648"/>
                    </a:lnTo>
                    <a:lnTo>
                      <a:pt x="2188" y="645"/>
                    </a:lnTo>
                    <a:lnTo>
                      <a:pt x="2191" y="644"/>
                    </a:lnTo>
                    <a:lnTo>
                      <a:pt x="2195" y="641"/>
                    </a:lnTo>
                    <a:lnTo>
                      <a:pt x="2199" y="638"/>
                    </a:lnTo>
                    <a:lnTo>
                      <a:pt x="2203" y="634"/>
                    </a:lnTo>
                    <a:lnTo>
                      <a:pt x="2207" y="633"/>
                    </a:lnTo>
                    <a:lnTo>
                      <a:pt x="2211" y="631"/>
                    </a:lnTo>
                    <a:lnTo>
                      <a:pt x="2215" y="628"/>
                    </a:lnTo>
                    <a:lnTo>
                      <a:pt x="2219" y="623"/>
                    </a:lnTo>
                    <a:lnTo>
                      <a:pt x="2223" y="622"/>
                    </a:lnTo>
                    <a:lnTo>
                      <a:pt x="2227" y="619"/>
                    </a:lnTo>
                    <a:lnTo>
                      <a:pt x="2231" y="617"/>
                    </a:lnTo>
                    <a:lnTo>
                      <a:pt x="2235" y="615"/>
                    </a:lnTo>
                    <a:lnTo>
                      <a:pt x="2239" y="611"/>
                    </a:lnTo>
                    <a:lnTo>
                      <a:pt x="2243" y="608"/>
                    </a:lnTo>
                    <a:lnTo>
                      <a:pt x="2247" y="605"/>
                    </a:lnTo>
                    <a:lnTo>
                      <a:pt x="2251" y="603"/>
                    </a:lnTo>
                    <a:lnTo>
                      <a:pt x="2255" y="600"/>
                    </a:lnTo>
                    <a:lnTo>
                      <a:pt x="2259" y="598"/>
                    </a:lnTo>
                    <a:lnTo>
                      <a:pt x="2262" y="595"/>
                    </a:lnTo>
                    <a:lnTo>
                      <a:pt x="2266" y="593"/>
                    </a:lnTo>
                    <a:lnTo>
                      <a:pt x="2270" y="589"/>
                    </a:lnTo>
                    <a:lnTo>
                      <a:pt x="2274" y="586"/>
                    </a:lnTo>
                    <a:lnTo>
                      <a:pt x="2278" y="585"/>
                    </a:lnTo>
                    <a:lnTo>
                      <a:pt x="2282" y="580"/>
                    </a:lnTo>
                    <a:lnTo>
                      <a:pt x="2286" y="579"/>
                    </a:lnTo>
                    <a:lnTo>
                      <a:pt x="2290" y="576"/>
                    </a:lnTo>
                    <a:lnTo>
                      <a:pt x="2294" y="574"/>
                    </a:lnTo>
                    <a:lnTo>
                      <a:pt x="2298" y="570"/>
                    </a:lnTo>
                    <a:lnTo>
                      <a:pt x="2302" y="569"/>
                    </a:lnTo>
                    <a:lnTo>
                      <a:pt x="2306" y="566"/>
                    </a:lnTo>
                    <a:lnTo>
                      <a:pt x="2310" y="563"/>
                    </a:lnTo>
                    <a:lnTo>
                      <a:pt x="2314" y="561"/>
                    </a:lnTo>
                    <a:lnTo>
                      <a:pt x="2318" y="557"/>
                    </a:lnTo>
                    <a:lnTo>
                      <a:pt x="2322" y="555"/>
                    </a:lnTo>
                    <a:lnTo>
                      <a:pt x="2326" y="551"/>
                    </a:lnTo>
                    <a:lnTo>
                      <a:pt x="2329" y="549"/>
                    </a:lnTo>
                    <a:lnTo>
                      <a:pt x="2333" y="545"/>
                    </a:lnTo>
                    <a:lnTo>
                      <a:pt x="2337" y="544"/>
                    </a:lnTo>
                    <a:lnTo>
                      <a:pt x="2341" y="540"/>
                    </a:lnTo>
                    <a:lnTo>
                      <a:pt x="2345" y="538"/>
                    </a:lnTo>
                    <a:lnTo>
                      <a:pt x="2349" y="535"/>
                    </a:lnTo>
                    <a:lnTo>
                      <a:pt x="2353" y="533"/>
                    </a:lnTo>
                    <a:lnTo>
                      <a:pt x="2357" y="531"/>
                    </a:lnTo>
                    <a:lnTo>
                      <a:pt x="2361" y="527"/>
                    </a:lnTo>
                    <a:lnTo>
                      <a:pt x="2365" y="524"/>
                    </a:lnTo>
                    <a:lnTo>
                      <a:pt x="2369" y="521"/>
                    </a:lnTo>
                    <a:lnTo>
                      <a:pt x="2373" y="519"/>
                    </a:lnTo>
                    <a:lnTo>
                      <a:pt x="2377" y="516"/>
                    </a:lnTo>
                    <a:lnTo>
                      <a:pt x="2381" y="514"/>
                    </a:lnTo>
                    <a:lnTo>
                      <a:pt x="2385" y="511"/>
                    </a:lnTo>
                    <a:lnTo>
                      <a:pt x="2389" y="507"/>
                    </a:lnTo>
                    <a:lnTo>
                      <a:pt x="2393" y="505"/>
                    </a:lnTo>
                    <a:lnTo>
                      <a:pt x="2396" y="503"/>
                    </a:lnTo>
                    <a:lnTo>
                      <a:pt x="2400" y="499"/>
                    </a:lnTo>
                    <a:lnTo>
                      <a:pt x="2404" y="497"/>
                    </a:lnTo>
                    <a:lnTo>
                      <a:pt x="2408" y="493"/>
                    </a:lnTo>
                    <a:lnTo>
                      <a:pt x="2412" y="492"/>
                    </a:lnTo>
                    <a:lnTo>
                      <a:pt x="2416" y="489"/>
                    </a:lnTo>
                    <a:lnTo>
                      <a:pt x="2420" y="486"/>
                    </a:lnTo>
                    <a:lnTo>
                      <a:pt x="2424" y="483"/>
                    </a:lnTo>
                    <a:lnTo>
                      <a:pt x="2428" y="482"/>
                    </a:lnTo>
                    <a:lnTo>
                      <a:pt x="2432" y="477"/>
                    </a:lnTo>
                    <a:lnTo>
                      <a:pt x="2436" y="475"/>
                    </a:lnTo>
                    <a:lnTo>
                      <a:pt x="2440" y="473"/>
                    </a:lnTo>
                    <a:lnTo>
                      <a:pt x="2444" y="469"/>
                    </a:lnTo>
                    <a:lnTo>
                      <a:pt x="2448" y="466"/>
                    </a:lnTo>
                    <a:lnTo>
                      <a:pt x="2452" y="464"/>
                    </a:lnTo>
                    <a:lnTo>
                      <a:pt x="2456" y="462"/>
                    </a:lnTo>
                    <a:lnTo>
                      <a:pt x="2460" y="459"/>
                    </a:lnTo>
                    <a:lnTo>
                      <a:pt x="2464" y="456"/>
                    </a:lnTo>
                    <a:lnTo>
                      <a:pt x="2467" y="453"/>
                    </a:lnTo>
                    <a:lnTo>
                      <a:pt x="2471" y="451"/>
                    </a:lnTo>
                    <a:lnTo>
                      <a:pt x="2475" y="449"/>
                    </a:lnTo>
                    <a:lnTo>
                      <a:pt x="2479" y="446"/>
                    </a:lnTo>
                    <a:lnTo>
                      <a:pt x="2483" y="443"/>
                    </a:lnTo>
                    <a:lnTo>
                      <a:pt x="2487" y="441"/>
                    </a:lnTo>
                    <a:lnTo>
                      <a:pt x="2491" y="437"/>
                    </a:lnTo>
                    <a:lnTo>
                      <a:pt x="2495" y="435"/>
                    </a:lnTo>
                    <a:lnTo>
                      <a:pt x="2499" y="432"/>
                    </a:lnTo>
                    <a:lnTo>
                      <a:pt x="2503" y="431"/>
                    </a:lnTo>
                    <a:lnTo>
                      <a:pt x="2507" y="428"/>
                    </a:lnTo>
                    <a:lnTo>
                      <a:pt x="2511" y="425"/>
                    </a:lnTo>
                    <a:lnTo>
                      <a:pt x="2515" y="422"/>
                    </a:lnTo>
                    <a:lnTo>
                      <a:pt x="2519" y="420"/>
                    </a:lnTo>
                    <a:lnTo>
                      <a:pt x="2523" y="417"/>
                    </a:lnTo>
                    <a:lnTo>
                      <a:pt x="2527" y="416"/>
                    </a:lnTo>
                    <a:lnTo>
                      <a:pt x="2531" y="413"/>
                    </a:lnTo>
                    <a:lnTo>
                      <a:pt x="2534" y="408"/>
                    </a:lnTo>
                    <a:lnTo>
                      <a:pt x="2538" y="408"/>
                    </a:lnTo>
                    <a:lnTo>
                      <a:pt x="2542" y="405"/>
                    </a:lnTo>
                    <a:lnTo>
                      <a:pt x="2546" y="403"/>
                    </a:lnTo>
                    <a:lnTo>
                      <a:pt x="2550" y="399"/>
                    </a:lnTo>
                    <a:lnTo>
                      <a:pt x="2554" y="397"/>
                    </a:lnTo>
                    <a:lnTo>
                      <a:pt x="2558" y="394"/>
                    </a:lnTo>
                    <a:lnTo>
                      <a:pt x="2562" y="392"/>
                    </a:lnTo>
                    <a:lnTo>
                      <a:pt x="2566" y="390"/>
                    </a:lnTo>
                    <a:lnTo>
                      <a:pt x="2570" y="386"/>
                    </a:lnTo>
                    <a:lnTo>
                      <a:pt x="2574" y="382"/>
                    </a:lnTo>
                    <a:lnTo>
                      <a:pt x="2578" y="382"/>
                    </a:lnTo>
                    <a:lnTo>
                      <a:pt x="2582" y="379"/>
                    </a:lnTo>
                    <a:lnTo>
                      <a:pt x="2586" y="376"/>
                    </a:lnTo>
                    <a:lnTo>
                      <a:pt x="2590" y="374"/>
                    </a:lnTo>
                    <a:lnTo>
                      <a:pt x="2594" y="371"/>
                    </a:lnTo>
                    <a:lnTo>
                      <a:pt x="2598" y="369"/>
                    </a:lnTo>
                    <a:lnTo>
                      <a:pt x="2602" y="367"/>
                    </a:lnTo>
                    <a:lnTo>
                      <a:pt x="2605" y="363"/>
                    </a:lnTo>
                    <a:lnTo>
                      <a:pt x="2609" y="362"/>
                    </a:lnTo>
                    <a:lnTo>
                      <a:pt x="2613" y="360"/>
                    </a:lnTo>
                    <a:lnTo>
                      <a:pt x="2617" y="357"/>
                    </a:lnTo>
                    <a:lnTo>
                      <a:pt x="2621" y="354"/>
                    </a:lnTo>
                    <a:lnTo>
                      <a:pt x="2625" y="352"/>
                    </a:lnTo>
                    <a:lnTo>
                      <a:pt x="2629" y="349"/>
                    </a:lnTo>
                    <a:lnTo>
                      <a:pt x="2633" y="348"/>
                    </a:lnTo>
                    <a:lnTo>
                      <a:pt x="2637" y="345"/>
                    </a:lnTo>
                    <a:lnTo>
                      <a:pt x="2641" y="342"/>
                    </a:lnTo>
                    <a:lnTo>
                      <a:pt x="2645" y="341"/>
                    </a:lnTo>
                    <a:lnTo>
                      <a:pt x="2649" y="338"/>
                    </a:lnTo>
                    <a:lnTo>
                      <a:pt x="2653" y="335"/>
                    </a:lnTo>
                    <a:lnTo>
                      <a:pt x="2657" y="334"/>
                    </a:lnTo>
                    <a:lnTo>
                      <a:pt x="2661" y="330"/>
                    </a:lnTo>
                    <a:lnTo>
                      <a:pt x="2665" y="329"/>
                    </a:lnTo>
                    <a:lnTo>
                      <a:pt x="2669" y="326"/>
                    </a:lnTo>
                    <a:lnTo>
                      <a:pt x="2672" y="322"/>
                    </a:lnTo>
                    <a:lnTo>
                      <a:pt x="2676" y="323"/>
                    </a:lnTo>
                    <a:lnTo>
                      <a:pt x="2680" y="319"/>
                    </a:lnTo>
                    <a:lnTo>
                      <a:pt x="2684" y="317"/>
                    </a:lnTo>
                    <a:lnTo>
                      <a:pt x="2688" y="315"/>
                    </a:lnTo>
                    <a:lnTo>
                      <a:pt x="2692" y="313"/>
                    </a:lnTo>
                    <a:lnTo>
                      <a:pt x="2696" y="311"/>
                    </a:lnTo>
                    <a:lnTo>
                      <a:pt x="2700" y="309"/>
                    </a:lnTo>
                    <a:lnTo>
                      <a:pt x="2704" y="306"/>
                    </a:lnTo>
                    <a:lnTo>
                      <a:pt x="2708" y="305"/>
                    </a:lnTo>
                    <a:lnTo>
                      <a:pt x="2712" y="300"/>
                    </a:lnTo>
                    <a:lnTo>
                      <a:pt x="2716" y="299"/>
                    </a:lnTo>
                    <a:lnTo>
                      <a:pt x="2720" y="297"/>
                    </a:lnTo>
                    <a:lnTo>
                      <a:pt x="2724" y="295"/>
                    </a:lnTo>
                    <a:lnTo>
                      <a:pt x="2728" y="293"/>
                    </a:lnTo>
                    <a:lnTo>
                      <a:pt x="2732" y="290"/>
                    </a:lnTo>
                    <a:lnTo>
                      <a:pt x="2736" y="288"/>
                    </a:lnTo>
                    <a:lnTo>
                      <a:pt x="2739" y="285"/>
                    </a:lnTo>
                    <a:lnTo>
                      <a:pt x="2743" y="283"/>
                    </a:lnTo>
                    <a:lnTo>
                      <a:pt x="2747" y="282"/>
                    </a:lnTo>
                    <a:lnTo>
                      <a:pt x="2751" y="280"/>
                    </a:lnTo>
                    <a:lnTo>
                      <a:pt x="2755" y="277"/>
                    </a:lnTo>
                    <a:lnTo>
                      <a:pt x="2759" y="274"/>
                    </a:lnTo>
                    <a:lnTo>
                      <a:pt x="2763" y="273"/>
                    </a:lnTo>
                    <a:lnTo>
                      <a:pt x="2767" y="271"/>
                    </a:lnTo>
                    <a:lnTo>
                      <a:pt x="2771" y="270"/>
                    </a:lnTo>
                    <a:lnTo>
                      <a:pt x="2775" y="267"/>
                    </a:lnTo>
                    <a:lnTo>
                      <a:pt x="2779" y="266"/>
                    </a:lnTo>
                    <a:lnTo>
                      <a:pt x="2783" y="264"/>
                    </a:lnTo>
                    <a:lnTo>
                      <a:pt x="2787" y="260"/>
                    </a:lnTo>
                    <a:lnTo>
                      <a:pt x="2791" y="260"/>
                    </a:lnTo>
                    <a:lnTo>
                      <a:pt x="2795" y="257"/>
                    </a:lnTo>
                    <a:lnTo>
                      <a:pt x="2799" y="254"/>
                    </a:lnTo>
                    <a:lnTo>
                      <a:pt x="2803" y="253"/>
                    </a:lnTo>
                    <a:lnTo>
                      <a:pt x="2807" y="251"/>
                    </a:lnTo>
                    <a:lnTo>
                      <a:pt x="2810" y="250"/>
                    </a:lnTo>
                    <a:lnTo>
                      <a:pt x="2814" y="247"/>
                    </a:lnTo>
                    <a:lnTo>
                      <a:pt x="2818" y="245"/>
                    </a:lnTo>
                    <a:lnTo>
                      <a:pt x="2822" y="243"/>
                    </a:lnTo>
                    <a:lnTo>
                      <a:pt x="2826" y="241"/>
                    </a:lnTo>
                    <a:lnTo>
                      <a:pt x="2830" y="239"/>
                    </a:lnTo>
                    <a:lnTo>
                      <a:pt x="2834" y="237"/>
                    </a:lnTo>
                    <a:lnTo>
                      <a:pt x="2838" y="236"/>
                    </a:lnTo>
                    <a:lnTo>
                      <a:pt x="2842" y="233"/>
                    </a:lnTo>
                    <a:lnTo>
                      <a:pt x="2846" y="233"/>
                    </a:lnTo>
                    <a:lnTo>
                      <a:pt x="2850" y="229"/>
                    </a:lnTo>
                    <a:lnTo>
                      <a:pt x="2854" y="227"/>
                    </a:lnTo>
                    <a:lnTo>
                      <a:pt x="2858" y="225"/>
                    </a:lnTo>
                    <a:lnTo>
                      <a:pt x="2862" y="224"/>
                    </a:lnTo>
                    <a:lnTo>
                      <a:pt x="2866" y="223"/>
                    </a:lnTo>
                    <a:lnTo>
                      <a:pt x="2870" y="221"/>
                    </a:lnTo>
                    <a:lnTo>
                      <a:pt x="2874" y="219"/>
                    </a:lnTo>
                    <a:lnTo>
                      <a:pt x="2877" y="217"/>
                    </a:lnTo>
                    <a:lnTo>
                      <a:pt x="2881" y="215"/>
                    </a:lnTo>
                    <a:lnTo>
                      <a:pt x="2885" y="214"/>
                    </a:lnTo>
                    <a:lnTo>
                      <a:pt x="2889" y="211"/>
                    </a:lnTo>
                    <a:lnTo>
                      <a:pt x="2893" y="210"/>
                    </a:lnTo>
                    <a:lnTo>
                      <a:pt x="2897" y="208"/>
                    </a:lnTo>
                    <a:lnTo>
                      <a:pt x="2901" y="206"/>
                    </a:lnTo>
                    <a:lnTo>
                      <a:pt x="2905" y="204"/>
                    </a:lnTo>
                    <a:lnTo>
                      <a:pt x="2909" y="202"/>
                    </a:lnTo>
                    <a:lnTo>
                      <a:pt x="2913" y="201"/>
                    </a:lnTo>
                    <a:lnTo>
                      <a:pt x="2917" y="200"/>
                    </a:lnTo>
                    <a:lnTo>
                      <a:pt x="2921" y="197"/>
                    </a:lnTo>
                    <a:lnTo>
                      <a:pt x="2925" y="196"/>
                    </a:lnTo>
                    <a:lnTo>
                      <a:pt x="2929" y="195"/>
                    </a:lnTo>
                    <a:lnTo>
                      <a:pt x="2933" y="192"/>
                    </a:lnTo>
                    <a:lnTo>
                      <a:pt x="2937" y="191"/>
                    </a:lnTo>
                    <a:lnTo>
                      <a:pt x="2941" y="190"/>
                    </a:lnTo>
                    <a:lnTo>
                      <a:pt x="2944" y="187"/>
                    </a:lnTo>
                    <a:lnTo>
                      <a:pt x="2948" y="186"/>
                    </a:lnTo>
                    <a:lnTo>
                      <a:pt x="2952" y="185"/>
                    </a:lnTo>
                    <a:lnTo>
                      <a:pt x="2956" y="183"/>
                    </a:lnTo>
                    <a:lnTo>
                      <a:pt x="2960" y="181"/>
                    </a:lnTo>
                    <a:lnTo>
                      <a:pt x="2964" y="179"/>
                    </a:lnTo>
                    <a:lnTo>
                      <a:pt x="2968" y="177"/>
                    </a:lnTo>
                    <a:lnTo>
                      <a:pt x="2972" y="177"/>
                    </a:lnTo>
                    <a:lnTo>
                      <a:pt x="2976" y="174"/>
                    </a:lnTo>
                    <a:lnTo>
                      <a:pt x="2980" y="174"/>
                    </a:lnTo>
                    <a:lnTo>
                      <a:pt x="2984" y="171"/>
                    </a:lnTo>
                    <a:lnTo>
                      <a:pt x="2988" y="171"/>
                    </a:lnTo>
                    <a:lnTo>
                      <a:pt x="2992" y="169"/>
                    </a:lnTo>
                    <a:lnTo>
                      <a:pt x="2996" y="165"/>
                    </a:lnTo>
                    <a:lnTo>
                      <a:pt x="3000" y="164"/>
                    </a:lnTo>
                    <a:lnTo>
                      <a:pt x="3004" y="164"/>
                    </a:lnTo>
                    <a:lnTo>
                      <a:pt x="3008" y="162"/>
                    </a:lnTo>
                    <a:lnTo>
                      <a:pt x="3012" y="160"/>
                    </a:lnTo>
                    <a:lnTo>
                      <a:pt x="3015" y="159"/>
                    </a:lnTo>
                    <a:lnTo>
                      <a:pt x="3019" y="157"/>
                    </a:lnTo>
                    <a:lnTo>
                      <a:pt x="3023" y="156"/>
                    </a:lnTo>
                    <a:lnTo>
                      <a:pt x="3027" y="154"/>
                    </a:lnTo>
                    <a:lnTo>
                      <a:pt x="3031" y="153"/>
                    </a:lnTo>
                    <a:lnTo>
                      <a:pt x="3035" y="150"/>
                    </a:lnTo>
                    <a:lnTo>
                      <a:pt x="3039" y="150"/>
                    </a:lnTo>
                    <a:lnTo>
                      <a:pt x="3043" y="149"/>
                    </a:lnTo>
                    <a:lnTo>
                      <a:pt x="3047" y="148"/>
                    </a:lnTo>
                    <a:lnTo>
                      <a:pt x="3051" y="145"/>
                    </a:lnTo>
                    <a:lnTo>
                      <a:pt x="3055" y="145"/>
                    </a:lnTo>
                    <a:lnTo>
                      <a:pt x="3059" y="143"/>
                    </a:lnTo>
                    <a:lnTo>
                      <a:pt x="3063" y="141"/>
                    </a:lnTo>
                    <a:lnTo>
                      <a:pt x="3067" y="141"/>
                    </a:lnTo>
                    <a:lnTo>
                      <a:pt x="3071" y="139"/>
                    </a:lnTo>
                    <a:lnTo>
                      <a:pt x="3075" y="136"/>
                    </a:lnTo>
                    <a:lnTo>
                      <a:pt x="3079" y="136"/>
                    </a:lnTo>
                    <a:lnTo>
                      <a:pt x="3082" y="135"/>
                    </a:lnTo>
                    <a:lnTo>
                      <a:pt x="3086" y="134"/>
                    </a:lnTo>
                    <a:lnTo>
                      <a:pt x="3090" y="132"/>
                    </a:lnTo>
                    <a:lnTo>
                      <a:pt x="3094" y="131"/>
                    </a:lnTo>
                    <a:lnTo>
                      <a:pt x="3098" y="130"/>
                    </a:lnTo>
                    <a:lnTo>
                      <a:pt x="3102" y="129"/>
                    </a:lnTo>
                    <a:lnTo>
                      <a:pt x="3106" y="127"/>
                    </a:lnTo>
                    <a:lnTo>
                      <a:pt x="3110" y="127"/>
                    </a:lnTo>
                    <a:lnTo>
                      <a:pt x="3114" y="126"/>
                    </a:lnTo>
                    <a:lnTo>
                      <a:pt x="3118" y="124"/>
                    </a:lnTo>
                    <a:lnTo>
                      <a:pt x="3122" y="123"/>
                    </a:lnTo>
                    <a:lnTo>
                      <a:pt x="3126" y="122"/>
                    </a:lnTo>
                    <a:lnTo>
                      <a:pt x="3130" y="121"/>
                    </a:lnTo>
                    <a:lnTo>
                      <a:pt x="3134" y="119"/>
                    </a:lnTo>
                    <a:lnTo>
                      <a:pt x="3138" y="117"/>
                    </a:lnTo>
                    <a:lnTo>
                      <a:pt x="3142" y="118"/>
                    </a:lnTo>
                    <a:lnTo>
                      <a:pt x="3146" y="115"/>
                    </a:lnTo>
                    <a:lnTo>
                      <a:pt x="3150" y="1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6" name="Freeform 2778"/>
              <p:cNvSpPr>
                <a:spLocks/>
              </p:cNvSpPr>
              <p:nvPr/>
            </p:nvSpPr>
            <p:spPr bwMode="auto">
              <a:xfrm flipV="1">
                <a:off x="506" y="1676"/>
                <a:ext cx="1814" cy="244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0"/>
                  </a:cxn>
                  <a:cxn ang="0">
                    <a:pos x="457" y="28"/>
                  </a:cxn>
                  <a:cxn ang="0">
                    <a:pos x="508" y="40"/>
                  </a:cxn>
                  <a:cxn ang="0">
                    <a:pos x="559" y="53"/>
                  </a:cxn>
                  <a:cxn ang="0">
                    <a:pos x="611" y="69"/>
                  </a:cxn>
                  <a:cxn ang="0">
                    <a:pos x="662" y="87"/>
                  </a:cxn>
                  <a:cxn ang="0">
                    <a:pos x="713" y="108"/>
                  </a:cxn>
                  <a:cxn ang="0">
                    <a:pos x="764" y="129"/>
                  </a:cxn>
                  <a:cxn ang="0">
                    <a:pos x="816" y="154"/>
                  </a:cxn>
                  <a:cxn ang="0">
                    <a:pos x="867" y="177"/>
                  </a:cxn>
                  <a:cxn ang="0">
                    <a:pos x="918" y="203"/>
                  </a:cxn>
                  <a:cxn ang="0">
                    <a:pos x="969" y="229"/>
                  </a:cxn>
                  <a:cxn ang="0">
                    <a:pos x="1021" y="254"/>
                  </a:cxn>
                  <a:cxn ang="0">
                    <a:pos x="1072" y="278"/>
                  </a:cxn>
                  <a:cxn ang="0">
                    <a:pos x="1123" y="303"/>
                  </a:cxn>
                  <a:cxn ang="0">
                    <a:pos x="1174" y="327"/>
                  </a:cxn>
                  <a:cxn ang="0">
                    <a:pos x="1226" y="343"/>
                  </a:cxn>
                  <a:cxn ang="0">
                    <a:pos x="1277" y="363"/>
                  </a:cxn>
                  <a:cxn ang="0">
                    <a:pos x="1328" y="381"/>
                  </a:cxn>
                  <a:cxn ang="0">
                    <a:pos x="1379" y="393"/>
                  </a:cxn>
                  <a:cxn ang="0">
                    <a:pos x="1431" y="404"/>
                  </a:cxn>
                  <a:cxn ang="0">
                    <a:pos x="1482" y="413"/>
                  </a:cxn>
                  <a:cxn ang="0">
                    <a:pos x="1533" y="419"/>
                  </a:cxn>
                  <a:cxn ang="0">
                    <a:pos x="1584" y="423"/>
                  </a:cxn>
                  <a:cxn ang="0">
                    <a:pos x="1636" y="422"/>
                  </a:cxn>
                  <a:cxn ang="0">
                    <a:pos x="1687" y="420"/>
                  </a:cxn>
                  <a:cxn ang="0">
                    <a:pos x="1738" y="417"/>
                  </a:cxn>
                  <a:cxn ang="0">
                    <a:pos x="1789" y="409"/>
                  </a:cxn>
                  <a:cxn ang="0">
                    <a:pos x="1841" y="402"/>
                  </a:cxn>
                  <a:cxn ang="0">
                    <a:pos x="1892" y="393"/>
                  </a:cxn>
                  <a:cxn ang="0">
                    <a:pos x="1943" y="380"/>
                  </a:cxn>
                  <a:cxn ang="0">
                    <a:pos x="1994" y="367"/>
                  </a:cxn>
                  <a:cxn ang="0">
                    <a:pos x="2046" y="352"/>
                  </a:cxn>
                  <a:cxn ang="0">
                    <a:pos x="2097" y="337"/>
                  </a:cxn>
                  <a:cxn ang="0">
                    <a:pos x="2148" y="321"/>
                  </a:cxn>
                  <a:cxn ang="0">
                    <a:pos x="2199" y="305"/>
                  </a:cxn>
                  <a:cxn ang="0">
                    <a:pos x="2251" y="287"/>
                  </a:cxn>
                  <a:cxn ang="0">
                    <a:pos x="2302" y="271"/>
                  </a:cxn>
                  <a:cxn ang="0">
                    <a:pos x="2353" y="254"/>
                  </a:cxn>
                  <a:cxn ang="0">
                    <a:pos x="2404" y="236"/>
                  </a:cxn>
                  <a:cxn ang="0">
                    <a:pos x="2456" y="220"/>
                  </a:cxn>
                  <a:cxn ang="0">
                    <a:pos x="2507" y="203"/>
                  </a:cxn>
                  <a:cxn ang="0">
                    <a:pos x="2558" y="188"/>
                  </a:cxn>
                  <a:cxn ang="0">
                    <a:pos x="2609" y="172"/>
                  </a:cxn>
                  <a:cxn ang="0">
                    <a:pos x="2661" y="157"/>
                  </a:cxn>
                  <a:cxn ang="0">
                    <a:pos x="2712" y="143"/>
                  </a:cxn>
                  <a:cxn ang="0">
                    <a:pos x="2763" y="130"/>
                  </a:cxn>
                  <a:cxn ang="0">
                    <a:pos x="2814" y="117"/>
                  </a:cxn>
                  <a:cxn ang="0">
                    <a:pos x="2866" y="106"/>
                  </a:cxn>
                  <a:cxn ang="0">
                    <a:pos x="2917" y="95"/>
                  </a:cxn>
                  <a:cxn ang="0">
                    <a:pos x="2968" y="86"/>
                  </a:cxn>
                  <a:cxn ang="0">
                    <a:pos x="3019" y="76"/>
                  </a:cxn>
                  <a:cxn ang="0">
                    <a:pos x="3071" y="68"/>
                  </a:cxn>
                  <a:cxn ang="0">
                    <a:pos x="3122" y="61"/>
                  </a:cxn>
                </a:cxnLst>
                <a:rect l="0" t="0" r="r" b="b"/>
                <a:pathLst>
                  <a:path w="3150" h="424">
                    <a:moveTo>
                      <a:pt x="0" y="2"/>
                    </a:moveTo>
                    <a:lnTo>
                      <a:pt x="3" y="0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4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4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5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5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8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9"/>
                    </a:lnTo>
                    <a:lnTo>
                      <a:pt x="335" y="10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0"/>
                    </a:lnTo>
                    <a:lnTo>
                      <a:pt x="350" y="12"/>
                    </a:lnTo>
                    <a:lnTo>
                      <a:pt x="354" y="14"/>
                    </a:lnTo>
                    <a:lnTo>
                      <a:pt x="358" y="14"/>
                    </a:lnTo>
                    <a:lnTo>
                      <a:pt x="362" y="14"/>
                    </a:lnTo>
                    <a:lnTo>
                      <a:pt x="366" y="13"/>
                    </a:lnTo>
                    <a:lnTo>
                      <a:pt x="370" y="14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7"/>
                    </a:lnTo>
                    <a:lnTo>
                      <a:pt x="386" y="17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8"/>
                    </a:lnTo>
                    <a:lnTo>
                      <a:pt x="402" y="19"/>
                    </a:lnTo>
                    <a:lnTo>
                      <a:pt x="406" y="20"/>
                    </a:lnTo>
                    <a:lnTo>
                      <a:pt x="410" y="20"/>
                    </a:lnTo>
                    <a:lnTo>
                      <a:pt x="413" y="20"/>
                    </a:lnTo>
                    <a:lnTo>
                      <a:pt x="417" y="22"/>
                    </a:lnTo>
                    <a:lnTo>
                      <a:pt x="421" y="23"/>
                    </a:lnTo>
                    <a:lnTo>
                      <a:pt x="425" y="22"/>
                    </a:lnTo>
                    <a:lnTo>
                      <a:pt x="429" y="23"/>
                    </a:lnTo>
                    <a:lnTo>
                      <a:pt x="433" y="23"/>
                    </a:lnTo>
                    <a:lnTo>
                      <a:pt x="437" y="25"/>
                    </a:lnTo>
                    <a:lnTo>
                      <a:pt x="441" y="25"/>
                    </a:lnTo>
                    <a:lnTo>
                      <a:pt x="445" y="25"/>
                    </a:lnTo>
                    <a:lnTo>
                      <a:pt x="449" y="27"/>
                    </a:lnTo>
                    <a:lnTo>
                      <a:pt x="453" y="28"/>
                    </a:lnTo>
                    <a:lnTo>
                      <a:pt x="457" y="28"/>
                    </a:lnTo>
                    <a:lnTo>
                      <a:pt x="461" y="29"/>
                    </a:lnTo>
                    <a:lnTo>
                      <a:pt x="465" y="30"/>
                    </a:lnTo>
                    <a:lnTo>
                      <a:pt x="469" y="29"/>
                    </a:lnTo>
                    <a:lnTo>
                      <a:pt x="473" y="31"/>
                    </a:lnTo>
                    <a:lnTo>
                      <a:pt x="477" y="32"/>
                    </a:lnTo>
                    <a:lnTo>
                      <a:pt x="480" y="33"/>
                    </a:lnTo>
                    <a:lnTo>
                      <a:pt x="484" y="33"/>
                    </a:lnTo>
                    <a:lnTo>
                      <a:pt x="488" y="35"/>
                    </a:lnTo>
                    <a:lnTo>
                      <a:pt x="492" y="35"/>
                    </a:lnTo>
                    <a:lnTo>
                      <a:pt x="496" y="36"/>
                    </a:lnTo>
                    <a:lnTo>
                      <a:pt x="500" y="37"/>
                    </a:lnTo>
                    <a:lnTo>
                      <a:pt x="504" y="37"/>
                    </a:lnTo>
                    <a:lnTo>
                      <a:pt x="508" y="40"/>
                    </a:lnTo>
                    <a:lnTo>
                      <a:pt x="512" y="40"/>
                    </a:lnTo>
                    <a:lnTo>
                      <a:pt x="516" y="41"/>
                    </a:lnTo>
                    <a:lnTo>
                      <a:pt x="520" y="43"/>
                    </a:lnTo>
                    <a:lnTo>
                      <a:pt x="524" y="43"/>
                    </a:lnTo>
                    <a:lnTo>
                      <a:pt x="528" y="44"/>
                    </a:lnTo>
                    <a:lnTo>
                      <a:pt x="532" y="45"/>
                    </a:lnTo>
                    <a:lnTo>
                      <a:pt x="536" y="45"/>
                    </a:lnTo>
                    <a:lnTo>
                      <a:pt x="540" y="48"/>
                    </a:lnTo>
                    <a:lnTo>
                      <a:pt x="544" y="47"/>
                    </a:lnTo>
                    <a:lnTo>
                      <a:pt x="547" y="49"/>
                    </a:lnTo>
                    <a:lnTo>
                      <a:pt x="551" y="51"/>
                    </a:lnTo>
                    <a:lnTo>
                      <a:pt x="555" y="51"/>
                    </a:lnTo>
                    <a:lnTo>
                      <a:pt x="559" y="53"/>
                    </a:lnTo>
                    <a:lnTo>
                      <a:pt x="563" y="53"/>
                    </a:lnTo>
                    <a:lnTo>
                      <a:pt x="567" y="55"/>
                    </a:lnTo>
                    <a:lnTo>
                      <a:pt x="571" y="56"/>
                    </a:lnTo>
                    <a:lnTo>
                      <a:pt x="575" y="58"/>
                    </a:lnTo>
                    <a:lnTo>
                      <a:pt x="579" y="60"/>
                    </a:lnTo>
                    <a:lnTo>
                      <a:pt x="583" y="59"/>
                    </a:lnTo>
                    <a:lnTo>
                      <a:pt x="587" y="61"/>
                    </a:lnTo>
                    <a:lnTo>
                      <a:pt x="591" y="63"/>
                    </a:lnTo>
                    <a:lnTo>
                      <a:pt x="595" y="64"/>
                    </a:lnTo>
                    <a:lnTo>
                      <a:pt x="599" y="66"/>
                    </a:lnTo>
                    <a:lnTo>
                      <a:pt x="603" y="66"/>
                    </a:lnTo>
                    <a:lnTo>
                      <a:pt x="607" y="68"/>
                    </a:lnTo>
                    <a:lnTo>
                      <a:pt x="611" y="69"/>
                    </a:lnTo>
                    <a:lnTo>
                      <a:pt x="615" y="70"/>
                    </a:lnTo>
                    <a:lnTo>
                      <a:pt x="618" y="71"/>
                    </a:lnTo>
                    <a:lnTo>
                      <a:pt x="622" y="73"/>
                    </a:lnTo>
                    <a:lnTo>
                      <a:pt x="626" y="74"/>
                    </a:lnTo>
                    <a:lnTo>
                      <a:pt x="630" y="76"/>
                    </a:lnTo>
                    <a:lnTo>
                      <a:pt x="634" y="76"/>
                    </a:lnTo>
                    <a:lnTo>
                      <a:pt x="638" y="78"/>
                    </a:lnTo>
                    <a:lnTo>
                      <a:pt x="642" y="80"/>
                    </a:lnTo>
                    <a:lnTo>
                      <a:pt x="646" y="80"/>
                    </a:lnTo>
                    <a:lnTo>
                      <a:pt x="650" y="83"/>
                    </a:lnTo>
                    <a:lnTo>
                      <a:pt x="654" y="84"/>
                    </a:lnTo>
                    <a:lnTo>
                      <a:pt x="658" y="86"/>
                    </a:lnTo>
                    <a:lnTo>
                      <a:pt x="662" y="87"/>
                    </a:lnTo>
                    <a:lnTo>
                      <a:pt x="666" y="90"/>
                    </a:lnTo>
                    <a:lnTo>
                      <a:pt x="670" y="89"/>
                    </a:lnTo>
                    <a:lnTo>
                      <a:pt x="674" y="92"/>
                    </a:lnTo>
                    <a:lnTo>
                      <a:pt x="678" y="93"/>
                    </a:lnTo>
                    <a:lnTo>
                      <a:pt x="682" y="95"/>
                    </a:lnTo>
                    <a:lnTo>
                      <a:pt x="685" y="96"/>
                    </a:lnTo>
                    <a:lnTo>
                      <a:pt x="689" y="98"/>
                    </a:lnTo>
                    <a:lnTo>
                      <a:pt x="693" y="99"/>
                    </a:lnTo>
                    <a:lnTo>
                      <a:pt x="697" y="102"/>
                    </a:lnTo>
                    <a:lnTo>
                      <a:pt x="701" y="102"/>
                    </a:lnTo>
                    <a:lnTo>
                      <a:pt x="705" y="103"/>
                    </a:lnTo>
                    <a:lnTo>
                      <a:pt x="709" y="106"/>
                    </a:lnTo>
                    <a:lnTo>
                      <a:pt x="713" y="108"/>
                    </a:lnTo>
                    <a:lnTo>
                      <a:pt x="717" y="111"/>
                    </a:lnTo>
                    <a:lnTo>
                      <a:pt x="721" y="112"/>
                    </a:lnTo>
                    <a:lnTo>
                      <a:pt x="725" y="113"/>
                    </a:lnTo>
                    <a:lnTo>
                      <a:pt x="729" y="113"/>
                    </a:lnTo>
                    <a:lnTo>
                      <a:pt x="733" y="117"/>
                    </a:lnTo>
                    <a:lnTo>
                      <a:pt x="737" y="119"/>
                    </a:lnTo>
                    <a:lnTo>
                      <a:pt x="741" y="118"/>
                    </a:lnTo>
                    <a:lnTo>
                      <a:pt x="745" y="120"/>
                    </a:lnTo>
                    <a:lnTo>
                      <a:pt x="749" y="123"/>
                    </a:lnTo>
                    <a:lnTo>
                      <a:pt x="753" y="123"/>
                    </a:lnTo>
                    <a:lnTo>
                      <a:pt x="756" y="127"/>
                    </a:lnTo>
                    <a:lnTo>
                      <a:pt x="760" y="129"/>
                    </a:lnTo>
                    <a:lnTo>
                      <a:pt x="764" y="129"/>
                    </a:lnTo>
                    <a:lnTo>
                      <a:pt x="768" y="132"/>
                    </a:lnTo>
                    <a:lnTo>
                      <a:pt x="772" y="135"/>
                    </a:lnTo>
                    <a:lnTo>
                      <a:pt x="776" y="135"/>
                    </a:lnTo>
                    <a:lnTo>
                      <a:pt x="780" y="136"/>
                    </a:lnTo>
                    <a:lnTo>
                      <a:pt x="784" y="138"/>
                    </a:lnTo>
                    <a:lnTo>
                      <a:pt x="788" y="140"/>
                    </a:lnTo>
                    <a:lnTo>
                      <a:pt x="792" y="142"/>
                    </a:lnTo>
                    <a:lnTo>
                      <a:pt x="796" y="143"/>
                    </a:lnTo>
                    <a:lnTo>
                      <a:pt x="800" y="146"/>
                    </a:lnTo>
                    <a:lnTo>
                      <a:pt x="804" y="148"/>
                    </a:lnTo>
                    <a:lnTo>
                      <a:pt x="808" y="150"/>
                    </a:lnTo>
                    <a:lnTo>
                      <a:pt x="812" y="150"/>
                    </a:lnTo>
                    <a:lnTo>
                      <a:pt x="816" y="154"/>
                    </a:lnTo>
                    <a:lnTo>
                      <a:pt x="820" y="155"/>
                    </a:lnTo>
                    <a:lnTo>
                      <a:pt x="823" y="157"/>
                    </a:lnTo>
                    <a:lnTo>
                      <a:pt x="827" y="158"/>
                    </a:lnTo>
                    <a:lnTo>
                      <a:pt x="831" y="161"/>
                    </a:lnTo>
                    <a:lnTo>
                      <a:pt x="835" y="162"/>
                    </a:lnTo>
                    <a:lnTo>
                      <a:pt x="839" y="165"/>
                    </a:lnTo>
                    <a:lnTo>
                      <a:pt x="843" y="166"/>
                    </a:lnTo>
                    <a:lnTo>
                      <a:pt x="847" y="168"/>
                    </a:lnTo>
                    <a:lnTo>
                      <a:pt x="851" y="170"/>
                    </a:lnTo>
                    <a:lnTo>
                      <a:pt x="855" y="172"/>
                    </a:lnTo>
                    <a:lnTo>
                      <a:pt x="859" y="173"/>
                    </a:lnTo>
                    <a:lnTo>
                      <a:pt x="863" y="176"/>
                    </a:lnTo>
                    <a:lnTo>
                      <a:pt x="867" y="177"/>
                    </a:lnTo>
                    <a:lnTo>
                      <a:pt x="871" y="180"/>
                    </a:lnTo>
                    <a:lnTo>
                      <a:pt x="875" y="182"/>
                    </a:lnTo>
                    <a:lnTo>
                      <a:pt x="879" y="183"/>
                    </a:lnTo>
                    <a:lnTo>
                      <a:pt x="883" y="186"/>
                    </a:lnTo>
                    <a:lnTo>
                      <a:pt x="887" y="187"/>
                    </a:lnTo>
                    <a:lnTo>
                      <a:pt x="890" y="189"/>
                    </a:lnTo>
                    <a:lnTo>
                      <a:pt x="894" y="190"/>
                    </a:lnTo>
                    <a:lnTo>
                      <a:pt x="898" y="192"/>
                    </a:lnTo>
                    <a:lnTo>
                      <a:pt x="902" y="195"/>
                    </a:lnTo>
                    <a:lnTo>
                      <a:pt x="906" y="196"/>
                    </a:lnTo>
                    <a:lnTo>
                      <a:pt x="910" y="201"/>
                    </a:lnTo>
                    <a:lnTo>
                      <a:pt x="914" y="200"/>
                    </a:lnTo>
                    <a:lnTo>
                      <a:pt x="918" y="203"/>
                    </a:lnTo>
                    <a:lnTo>
                      <a:pt x="922" y="205"/>
                    </a:lnTo>
                    <a:lnTo>
                      <a:pt x="926" y="207"/>
                    </a:lnTo>
                    <a:lnTo>
                      <a:pt x="930" y="209"/>
                    </a:lnTo>
                    <a:lnTo>
                      <a:pt x="934" y="212"/>
                    </a:lnTo>
                    <a:lnTo>
                      <a:pt x="938" y="213"/>
                    </a:lnTo>
                    <a:lnTo>
                      <a:pt x="942" y="213"/>
                    </a:lnTo>
                    <a:lnTo>
                      <a:pt x="946" y="217"/>
                    </a:lnTo>
                    <a:lnTo>
                      <a:pt x="950" y="219"/>
                    </a:lnTo>
                    <a:lnTo>
                      <a:pt x="954" y="221"/>
                    </a:lnTo>
                    <a:lnTo>
                      <a:pt x="958" y="222"/>
                    </a:lnTo>
                    <a:lnTo>
                      <a:pt x="961" y="224"/>
                    </a:lnTo>
                    <a:lnTo>
                      <a:pt x="965" y="227"/>
                    </a:lnTo>
                    <a:lnTo>
                      <a:pt x="969" y="229"/>
                    </a:lnTo>
                    <a:lnTo>
                      <a:pt x="973" y="231"/>
                    </a:lnTo>
                    <a:lnTo>
                      <a:pt x="977" y="232"/>
                    </a:lnTo>
                    <a:lnTo>
                      <a:pt x="981" y="234"/>
                    </a:lnTo>
                    <a:lnTo>
                      <a:pt x="985" y="238"/>
                    </a:lnTo>
                    <a:lnTo>
                      <a:pt x="989" y="238"/>
                    </a:lnTo>
                    <a:lnTo>
                      <a:pt x="993" y="241"/>
                    </a:lnTo>
                    <a:lnTo>
                      <a:pt x="997" y="244"/>
                    </a:lnTo>
                    <a:lnTo>
                      <a:pt x="1001" y="246"/>
                    </a:lnTo>
                    <a:lnTo>
                      <a:pt x="1005" y="246"/>
                    </a:lnTo>
                    <a:lnTo>
                      <a:pt x="1009" y="249"/>
                    </a:lnTo>
                    <a:lnTo>
                      <a:pt x="1013" y="251"/>
                    </a:lnTo>
                    <a:lnTo>
                      <a:pt x="1017" y="252"/>
                    </a:lnTo>
                    <a:lnTo>
                      <a:pt x="1021" y="254"/>
                    </a:lnTo>
                    <a:lnTo>
                      <a:pt x="1025" y="255"/>
                    </a:lnTo>
                    <a:lnTo>
                      <a:pt x="1028" y="258"/>
                    </a:lnTo>
                    <a:lnTo>
                      <a:pt x="1032" y="261"/>
                    </a:lnTo>
                    <a:lnTo>
                      <a:pt x="1036" y="262"/>
                    </a:lnTo>
                    <a:lnTo>
                      <a:pt x="1040" y="264"/>
                    </a:lnTo>
                    <a:lnTo>
                      <a:pt x="1044" y="265"/>
                    </a:lnTo>
                    <a:lnTo>
                      <a:pt x="1048" y="268"/>
                    </a:lnTo>
                    <a:lnTo>
                      <a:pt x="1052" y="269"/>
                    </a:lnTo>
                    <a:lnTo>
                      <a:pt x="1056" y="272"/>
                    </a:lnTo>
                    <a:lnTo>
                      <a:pt x="1060" y="273"/>
                    </a:lnTo>
                    <a:lnTo>
                      <a:pt x="1064" y="275"/>
                    </a:lnTo>
                    <a:lnTo>
                      <a:pt x="1068" y="277"/>
                    </a:lnTo>
                    <a:lnTo>
                      <a:pt x="1072" y="278"/>
                    </a:lnTo>
                    <a:lnTo>
                      <a:pt x="1076" y="280"/>
                    </a:lnTo>
                    <a:lnTo>
                      <a:pt x="1080" y="282"/>
                    </a:lnTo>
                    <a:lnTo>
                      <a:pt x="1084" y="285"/>
                    </a:lnTo>
                    <a:lnTo>
                      <a:pt x="1088" y="286"/>
                    </a:lnTo>
                    <a:lnTo>
                      <a:pt x="1092" y="289"/>
                    </a:lnTo>
                    <a:lnTo>
                      <a:pt x="1095" y="288"/>
                    </a:lnTo>
                    <a:lnTo>
                      <a:pt x="1099" y="291"/>
                    </a:lnTo>
                    <a:lnTo>
                      <a:pt x="1103" y="293"/>
                    </a:lnTo>
                    <a:lnTo>
                      <a:pt x="1107" y="296"/>
                    </a:lnTo>
                    <a:lnTo>
                      <a:pt x="1111" y="298"/>
                    </a:lnTo>
                    <a:lnTo>
                      <a:pt x="1115" y="299"/>
                    </a:lnTo>
                    <a:lnTo>
                      <a:pt x="1119" y="301"/>
                    </a:lnTo>
                    <a:lnTo>
                      <a:pt x="1123" y="303"/>
                    </a:lnTo>
                    <a:lnTo>
                      <a:pt x="1127" y="305"/>
                    </a:lnTo>
                    <a:lnTo>
                      <a:pt x="1131" y="306"/>
                    </a:lnTo>
                    <a:lnTo>
                      <a:pt x="1135" y="308"/>
                    </a:lnTo>
                    <a:lnTo>
                      <a:pt x="1139" y="310"/>
                    </a:lnTo>
                    <a:lnTo>
                      <a:pt x="1143" y="311"/>
                    </a:lnTo>
                    <a:lnTo>
                      <a:pt x="1147" y="313"/>
                    </a:lnTo>
                    <a:lnTo>
                      <a:pt x="1151" y="314"/>
                    </a:lnTo>
                    <a:lnTo>
                      <a:pt x="1155" y="317"/>
                    </a:lnTo>
                    <a:lnTo>
                      <a:pt x="1159" y="317"/>
                    </a:lnTo>
                    <a:lnTo>
                      <a:pt x="1163" y="321"/>
                    </a:lnTo>
                    <a:lnTo>
                      <a:pt x="1166" y="321"/>
                    </a:lnTo>
                    <a:lnTo>
                      <a:pt x="1170" y="324"/>
                    </a:lnTo>
                    <a:lnTo>
                      <a:pt x="1174" y="327"/>
                    </a:lnTo>
                    <a:lnTo>
                      <a:pt x="1178" y="326"/>
                    </a:lnTo>
                    <a:lnTo>
                      <a:pt x="1182" y="328"/>
                    </a:lnTo>
                    <a:lnTo>
                      <a:pt x="1186" y="329"/>
                    </a:lnTo>
                    <a:lnTo>
                      <a:pt x="1190" y="331"/>
                    </a:lnTo>
                    <a:lnTo>
                      <a:pt x="1194" y="331"/>
                    </a:lnTo>
                    <a:lnTo>
                      <a:pt x="1198" y="334"/>
                    </a:lnTo>
                    <a:lnTo>
                      <a:pt x="1202" y="337"/>
                    </a:lnTo>
                    <a:lnTo>
                      <a:pt x="1206" y="337"/>
                    </a:lnTo>
                    <a:lnTo>
                      <a:pt x="1210" y="340"/>
                    </a:lnTo>
                    <a:lnTo>
                      <a:pt x="1214" y="340"/>
                    </a:lnTo>
                    <a:lnTo>
                      <a:pt x="1218" y="341"/>
                    </a:lnTo>
                    <a:lnTo>
                      <a:pt x="1222" y="344"/>
                    </a:lnTo>
                    <a:lnTo>
                      <a:pt x="1226" y="343"/>
                    </a:lnTo>
                    <a:lnTo>
                      <a:pt x="1230" y="346"/>
                    </a:lnTo>
                    <a:lnTo>
                      <a:pt x="1233" y="348"/>
                    </a:lnTo>
                    <a:lnTo>
                      <a:pt x="1237" y="350"/>
                    </a:lnTo>
                    <a:lnTo>
                      <a:pt x="1241" y="352"/>
                    </a:lnTo>
                    <a:lnTo>
                      <a:pt x="1245" y="352"/>
                    </a:lnTo>
                    <a:lnTo>
                      <a:pt x="1249" y="354"/>
                    </a:lnTo>
                    <a:lnTo>
                      <a:pt x="1253" y="353"/>
                    </a:lnTo>
                    <a:lnTo>
                      <a:pt x="1257" y="356"/>
                    </a:lnTo>
                    <a:lnTo>
                      <a:pt x="1261" y="356"/>
                    </a:lnTo>
                    <a:lnTo>
                      <a:pt x="1265" y="359"/>
                    </a:lnTo>
                    <a:lnTo>
                      <a:pt x="1269" y="360"/>
                    </a:lnTo>
                    <a:lnTo>
                      <a:pt x="1273" y="362"/>
                    </a:lnTo>
                    <a:lnTo>
                      <a:pt x="1277" y="363"/>
                    </a:lnTo>
                    <a:lnTo>
                      <a:pt x="1281" y="365"/>
                    </a:lnTo>
                    <a:lnTo>
                      <a:pt x="1285" y="366"/>
                    </a:lnTo>
                    <a:lnTo>
                      <a:pt x="1289" y="367"/>
                    </a:lnTo>
                    <a:lnTo>
                      <a:pt x="1293" y="368"/>
                    </a:lnTo>
                    <a:lnTo>
                      <a:pt x="1297" y="370"/>
                    </a:lnTo>
                    <a:lnTo>
                      <a:pt x="1301" y="370"/>
                    </a:lnTo>
                    <a:lnTo>
                      <a:pt x="1304" y="372"/>
                    </a:lnTo>
                    <a:lnTo>
                      <a:pt x="1308" y="374"/>
                    </a:lnTo>
                    <a:lnTo>
                      <a:pt x="1312" y="375"/>
                    </a:lnTo>
                    <a:lnTo>
                      <a:pt x="1316" y="376"/>
                    </a:lnTo>
                    <a:lnTo>
                      <a:pt x="1320" y="377"/>
                    </a:lnTo>
                    <a:lnTo>
                      <a:pt x="1324" y="379"/>
                    </a:lnTo>
                    <a:lnTo>
                      <a:pt x="1328" y="381"/>
                    </a:lnTo>
                    <a:lnTo>
                      <a:pt x="1332" y="382"/>
                    </a:lnTo>
                    <a:lnTo>
                      <a:pt x="1336" y="382"/>
                    </a:lnTo>
                    <a:lnTo>
                      <a:pt x="1340" y="383"/>
                    </a:lnTo>
                    <a:lnTo>
                      <a:pt x="1344" y="384"/>
                    </a:lnTo>
                    <a:lnTo>
                      <a:pt x="1348" y="386"/>
                    </a:lnTo>
                    <a:lnTo>
                      <a:pt x="1352" y="386"/>
                    </a:lnTo>
                    <a:lnTo>
                      <a:pt x="1356" y="388"/>
                    </a:lnTo>
                    <a:lnTo>
                      <a:pt x="1360" y="389"/>
                    </a:lnTo>
                    <a:lnTo>
                      <a:pt x="1364" y="388"/>
                    </a:lnTo>
                    <a:lnTo>
                      <a:pt x="1368" y="390"/>
                    </a:lnTo>
                    <a:lnTo>
                      <a:pt x="1371" y="392"/>
                    </a:lnTo>
                    <a:lnTo>
                      <a:pt x="1375" y="392"/>
                    </a:lnTo>
                    <a:lnTo>
                      <a:pt x="1379" y="393"/>
                    </a:lnTo>
                    <a:lnTo>
                      <a:pt x="1383" y="394"/>
                    </a:lnTo>
                    <a:lnTo>
                      <a:pt x="1387" y="396"/>
                    </a:lnTo>
                    <a:lnTo>
                      <a:pt x="1391" y="396"/>
                    </a:lnTo>
                    <a:lnTo>
                      <a:pt x="1395" y="396"/>
                    </a:lnTo>
                    <a:lnTo>
                      <a:pt x="1399" y="397"/>
                    </a:lnTo>
                    <a:lnTo>
                      <a:pt x="1403" y="399"/>
                    </a:lnTo>
                    <a:lnTo>
                      <a:pt x="1407" y="399"/>
                    </a:lnTo>
                    <a:lnTo>
                      <a:pt x="1411" y="399"/>
                    </a:lnTo>
                    <a:lnTo>
                      <a:pt x="1415" y="402"/>
                    </a:lnTo>
                    <a:lnTo>
                      <a:pt x="1419" y="402"/>
                    </a:lnTo>
                    <a:lnTo>
                      <a:pt x="1423" y="404"/>
                    </a:lnTo>
                    <a:lnTo>
                      <a:pt x="1427" y="403"/>
                    </a:lnTo>
                    <a:lnTo>
                      <a:pt x="1431" y="404"/>
                    </a:lnTo>
                    <a:lnTo>
                      <a:pt x="1435" y="406"/>
                    </a:lnTo>
                    <a:lnTo>
                      <a:pt x="1438" y="406"/>
                    </a:lnTo>
                    <a:lnTo>
                      <a:pt x="1442" y="407"/>
                    </a:lnTo>
                    <a:lnTo>
                      <a:pt x="1446" y="408"/>
                    </a:lnTo>
                    <a:lnTo>
                      <a:pt x="1450" y="408"/>
                    </a:lnTo>
                    <a:lnTo>
                      <a:pt x="1454" y="408"/>
                    </a:lnTo>
                    <a:lnTo>
                      <a:pt x="1458" y="409"/>
                    </a:lnTo>
                    <a:lnTo>
                      <a:pt x="1462" y="411"/>
                    </a:lnTo>
                    <a:lnTo>
                      <a:pt x="1466" y="409"/>
                    </a:lnTo>
                    <a:lnTo>
                      <a:pt x="1470" y="410"/>
                    </a:lnTo>
                    <a:lnTo>
                      <a:pt x="1474" y="411"/>
                    </a:lnTo>
                    <a:lnTo>
                      <a:pt x="1478" y="411"/>
                    </a:lnTo>
                    <a:lnTo>
                      <a:pt x="1482" y="413"/>
                    </a:lnTo>
                    <a:lnTo>
                      <a:pt x="1486" y="413"/>
                    </a:lnTo>
                    <a:lnTo>
                      <a:pt x="1490" y="414"/>
                    </a:lnTo>
                    <a:lnTo>
                      <a:pt x="1494" y="414"/>
                    </a:lnTo>
                    <a:lnTo>
                      <a:pt x="1498" y="415"/>
                    </a:lnTo>
                    <a:lnTo>
                      <a:pt x="1502" y="414"/>
                    </a:lnTo>
                    <a:lnTo>
                      <a:pt x="1506" y="416"/>
                    </a:lnTo>
                    <a:lnTo>
                      <a:pt x="1509" y="416"/>
                    </a:lnTo>
                    <a:lnTo>
                      <a:pt x="1513" y="416"/>
                    </a:lnTo>
                    <a:lnTo>
                      <a:pt x="1517" y="417"/>
                    </a:lnTo>
                    <a:lnTo>
                      <a:pt x="1521" y="417"/>
                    </a:lnTo>
                    <a:lnTo>
                      <a:pt x="1525" y="417"/>
                    </a:lnTo>
                    <a:lnTo>
                      <a:pt x="1529" y="417"/>
                    </a:lnTo>
                    <a:lnTo>
                      <a:pt x="1533" y="419"/>
                    </a:lnTo>
                    <a:lnTo>
                      <a:pt x="1537" y="419"/>
                    </a:lnTo>
                    <a:lnTo>
                      <a:pt x="1541" y="421"/>
                    </a:lnTo>
                    <a:lnTo>
                      <a:pt x="1545" y="420"/>
                    </a:lnTo>
                    <a:lnTo>
                      <a:pt x="1549" y="420"/>
                    </a:lnTo>
                    <a:lnTo>
                      <a:pt x="1553" y="420"/>
                    </a:lnTo>
                    <a:lnTo>
                      <a:pt x="1557" y="420"/>
                    </a:lnTo>
                    <a:lnTo>
                      <a:pt x="1561" y="422"/>
                    </a:lnTo>
                    <a:lnTo>
                      <a:pt x="1565" y="422"/>
                    </a:lnTo>
                    <a:lnTo>
                      <a:pt x="1569" y="422"/>
                    </a:lnTo>
                    <a:lnTo>
                      <a:pt x="1573" y="423"/>
                    </a:lnTo>
                    <a:lnTo>
                      <a:pt x="1576" y="423"/>
                    </a:lnTo>
                    <a:lnTo>
                      <a:pt x="1580" y="421"/>
                    </a:lnTo>
                    <a:lnTo>
                      <a:pt x="1584" y="423"/>
                    </a:lnTo>
                    <a:lnTo>
                      <a:pt x="1588" y="422"/>
                    </a:lnTo>
                    <a:lnTo>
                      <a:pt x="1592" y="423"/>
                    </a:lnTo>
                    <a:lnTo>
                      <a:pt x="1596" y="423"/>
                    </a:lnTo>
                    <a:lnTo>
                      <a:pt x="1600" y="423"/>
                    </a:lnTo>
                    <a:lnTo>
                      <a:pt x="1604" y="422"/>
                    </a:lnTo>
                    <a:lnTo>
                      <a:pt x="1608" y="423"/>
                    </a:lnTo>
                    <a:lnTo>
                      <a:pt x="1612" y="423"/>
                    </a:lnTo>
                    <a:lnTo>
                      <a:pt x="1616" y="423"/>
                    </a:lnTo>
                    <a:lnTo>
                      <a:pt x="1620" y="423"/>
                    </a:lnTo>
                    <a:lnTo>
                      <a:pt x="1624" y="423"/>
                    </a:lnTo>
                    <a:lnTo>
                      <a:pt x="1628" y="423"/>
                    </a:lnTo>
                    <a:lnTo>
                      <a:pt x="1632" y="423"/>
                    </a:lnTo>
                    <a:lnTo>
                      <a:pt x="1636" y="422"/>
                    </a:lnTo>
                    <a:lnTo>
                      <a:pt x="1640" y="424"/>
                    </a:lnTo>
                    <a:lnTo>
                      <a:pt x="1643" y="423"/>
                    </a:lnTo>
                    <a:lnTo>
                      <a:pt x="1647" y="422"/>
                    </a:lnTo>
                    <a:lnTo>
                      <a:pt x="1651" y="423"/>
                    </a:lnTo>
                    <a:lnTo>
                      <a:pt x="1655" y="422"/>
                    </a:lnTo>
                    <a:lnTo>
                      <a:pt x="1659" y="422"/>
                    </a:lnTo>
                    <a:lnTo>
                      <a:pt x="1663" y="420"/>
                    </a:lnTo>
                    <a:lnTo>
                      <a:pt x="1667" y="421"/>
                    </a:lnTo>
                    <a:lnTo>
                      <a:pt x="1671" y="422"/>
                    </a:lnTo>
                    <a:lnTo>
                      <a:pt x="1675" y="421"/>
                    </a:lnTo>
                    <a:lnTo>
                      <a:pt x="1679" y="421"/>
                    </a:lnTo>
                    <a:lnTo>
                      <a:pt x="1683" y="422"/>
                    </a:lnTo>
                    <a:lnTo>
                      <a:pt x="1687" y="420"/>
                    </a:lnTo>
                    <a:lnTo>
                      <a:pt x="1691" y="421"/>
                    </a:lnTo>
                    <a:lnTo>
                      <a:pt x="1695" y="422"/>
                    </a:lnTo>
                    <a:lnTo>
                      <a:pt x="1699" y="421"/>
                    </a:lnTo>
                    <a:lnTo>
                      <a:pt x="1703" y="419"/>
                    </a:lnTo>
                    <a:lnTo>
                      <a:pt x="1707" y="419"/>
                    </a:lnTo>
                    <a:lnTo>
                      <a:pt x="1711" y="420"/>
                    </a:lnTo>
                    <a:lnTo>
                      <a:pt x="1714" y="419"/>
                    </a:lnTo>
                    <a:lnTo>
                      <a:pt x="1718" y="419"/>
                    </a:lnTo>
                    <a:lnTo>
                      <a:pt x="1722" y="417"/>
                    </a:lnTo>
                    <a:lnTo>
                      <a:pt x="1726" y="418"/>
                    </a:lnTo>
                    <a:lnTo>
                      <a:pt x="1730" y="416"/>
                    </a:lnTo>
                    <a:lnTo>
                      <a:pt x="1734" y="416"/>
                    </a:lnTo>
                    <a:lnTo>
                      <a:pt x="1738" y="417"/>
                    </a:lnTo>
                    <a:lnTo>
                      <a:pt x="1742" y="415"/>
                    </a:lnTo>
                    <a:lnTo>
                      <a:pt x="1746" y="417"/>
                    </a:lnTo>
                    <a:lnTo>
                      <a:pt x="1750" y="415"/>
                    </a:lnTo>
                    <a:lnTo>
                      <a:pt x="1754" y="414"/>
                    </a:lnTo>
                    <a:lnTo>
                      <a:pt x="1758" y="415"/>
                    </a:lnTo>
                    <a:lnTo>
                      <a:pt x="1762" y="414"/>
                    </a:lnTo>
                    <a:lnTo>
                      <a:pt x="1766" y="413"/>
                    </a:lnTo>
                    <a:lnTo>
                      <a:pt x="1770" y="412"/>
                    </a:lnTo>
                    <a:lnTo>
                      <a:pt x="1774" y="412"/>
                    </a:lnTo>
                    <a:lnTo>
                      <a:pt x="1778" y="412"/>
                    </a:lnTo>
                    <a:lnTo>
                      <a:pt x="1781" y="410"/>
                    </a:lnTo>
                    <a:lnTo>
                      <a:pt x="1785" y="411"/>
                    </a:lnTo>
                    <a:lnTo>
                      <a:pt x="1789" y="409"/>
                    </a:lnTo>
                    <a:lnTo>
                      <a:pt x="1793" y="409"/>
                    </a:lnTo>
                    <a:lnTo>
                      <a:pt x="1797" y="409"/>
                    </a:lnTo>
                    <a:lnTo>
                      <a:pt x="1801" y="408"/>
                    </a:lnTo>
                    <a:lnTo>
                      <a:pt x="1805" y="409"/>
                    </a:lnTo>
                    <a:lnTo>
                      <a:pt x="1809" y="408"/>
                    </a:lnTo>
                    <a:lnTo>
                      <a:pt x="1813" y="406"/>
                    </a:lnTo>
                    <a:lnTo>
                      <a:pt x="1817" y="406"/>
                    </a:lnTo>
                    <a:lnTo>
                      <a:pt x="1821" y="406"/>
                    </a:lnTo>
                    <a:lnTo>
                      <a:pt x="1825" y="405"/>
                    </a:lnTo>
                    <a:lnTo>
                      <a:pt x="1829" y="402"/>
                    </a:lnTo>
                    <a:lnTo>
                      <a:pt x="1833" y="404"/>
                    </a:lnTo>
                    <a:lnTo>
                      <a:pt x="1837" y="402"/>
                    </a:lnTo>
                    <a:lnTo>
                      <a:pt x="1841" y="402"/>
                    </a:lnTo>
                    <a:lnTo>
                      <a:pt x="1845" y="401"/>
                    </a:lnTo>
                    <a:lnTo>
                      <a:pt x="1848" y="400"/>
                    </a:lnTo>
                    <a:lnTo>
                      <a:pt x="1852" y="401"/>
                    </a:lnTo>
                    <a:lnTo>
                      <a:pt x="1856" y="399"/>
                    </a:lnTo>
                    <a:lnTo>
                      <a:pt x="1860" y="400"/>
                    </a:lnTo>
                    <a:lnTo>
                      <a:pt x="1864" y="396"/>
                    </a:lnTo>
                    <a:lnTo>
                      <a:pt x="1868" y="395"/>
                    </a:lnTo>
                    <a:lnTo>
                      <a:pt x="1872" y="395"/>
                    </a:lnTo>
                    <a:lnTo>
                      <a:pt x="1876" y="396"/>
                    </a:lnTo>
                    <a:lnTo>
                      <a:pt x="1880" y="393"/>
                    </a:lnTo>
                    <a:lnTo>
                      <a:pt x="1884" y="393"/>
                    </a:lnTo>
                    <a:lnTo>
                      <a:pt x="1888" y="392"/>
                    </a:lnTo>
                    <a:lnTo>
                      <a:pt x="1892" y="393"/>
                    </a:lnTo>
                    <a:lnTo>
                      <a:pt x="1896" y="390"/>
                    </a:lnTo>
                    <a:lnTo>
                      <a:pt x="1900" y="390"/>
                    </a:lnTo>
                    <a:lnTo>
                      <a:pt x="1904" y="389"/>
                    </a:lnTo>
                    <a:lnTo>
                      <a:pt x="1908" y="388"/>
                    </a:lnTo>
                    <a:lnTo>
                      <a:pt x="1912" y="387"/>
                    </a:lnTo>
                    <a:lnTo>
                      <a:pt x="1916" y="386"/>
                    </a:lnTo>
                    <a:lnTo>
                      <a:pt x="1919" y="385"/>
                    </a:lnTo>
                    <a:lnTo>
                      <a:pt x="1923" y="384"/>
                    </a:lnTo>
                    <a:lnTo>
                      <a:pt x="1927" y="384"/>
                    </a:lnTo>
                    <a:lnTo>
                      <a:pt x="1931" y="382"/>
                    </a:lnTo>
                    <a:lnTo>
                      <a:pt x="1935" y="382"/>
                    </a:lnTo>
                    <a:lnTo>
                      <a:pt x="1939" y="381"/>
                    </a:lnTo>
                    <a:lnTo>
                      <a:pt x="1943" y="380"/>
                    </a:lnTo>
                    <a:lnTo>
                      <a:pt x="1947" y="378"/>
                    </a:lnTo>
                    <a:lnTo>
                      <a:pt x="1951" y="377"/>
                    </a:lnTo>
                    <a:lnTo>
                      <a:pt x="1955" y="377"/>
                    </a:lnTo>
                    <a:lnTo>
                      <a:pt x="1959" y="375"/>
                    </a:lnTo>
                    <a:lnTo>
                      <a:pt x="1963" y="376"/>
                    </a:lnTo>
                    <a:lnTo>
                      <a:pt x="1967" y="373"/>
                    </a:lnTo>
                    <a:lnTo>
                      <a:pt x="1971" y="372"/>
                    </a:lnTo>
                    <a:lnTo>
                      <a:pt x="1975" y="372"/>
                    </a:lnTo>
                    <a:lnTo>
                      <a:pt x="1979" y="371"/>
                    </a:lnTo>
                    <a:lnTo>
                      <a:pt x="1983" y="370"/>
                    </a:lnTo>
                    <a:lnTo>
                      <a:pt x="1986" y="368"/>
                    </a:lnTo>
                    <a:lnTo>
                      <a:pt x="1990" y="367"/>
                    </a:lnTo>
                    <a:lnTo>
                      <a:pt x="1994" y="367"/>
                    </a:lnTo>
                    <a:lnTo>
                      <a:pt x="1998" y="367"/>
                    </a:lnTo>
                    <a:lnTo>
                      <a:pt x="2002" y="365"/>
                    </a:lnTo>
                    <a:lnTo>
                      <a:pt x="2006" y="363"/>
                    </a:lnTo>
                    <a:lnTo>
                      <a:pt x="2010" y="362"/>
                    </a:lnTo>
                    <a:lnTo>
                      <a:pt x="2014" y="361"/>
                    </a:lnTo>
                    <a:lnTo>
                      <a:pt x="2018" y="360"/>
                    </a:lnTo>
                    <a:lnTo>
                      <a:pt x="2022" y="359"/>
                    </a:lnTo>
                    <a:lnTo>
                      <a:pt x="2026" y="358"/>
                    </a:lnTo>
                    <a:lnTo>
                      <a:pt x="2030" y="358"/>
                    </a:lnTo>
                    <a:lnTo>
                      <a:pt x="2034" y="356"/>
                    </a:lnTo>
                    <a:lnTo>
                      <a:pt x="2038" y="353"/>
                    </a:lnTo>
                    <a:lnTo>
                      <a:pt x="2042" y="355"/>
                    </a:lnTo>
                    <a:lnTo>
                      <a:pt x="2046" y="352"/>
                    </a:lnTo>
                    <a:lnTo>
                      <a:pt x="2050" y="351"/>
                    </a:lnTo>
                    <a:lnTo>
                      <a:pt x="2054" y="351"/>
                    </a:lnTo>
                    <a:lnTo>
                      <a:pt x="2057" y="349"/>
                    </a:lnTo>
                    <a:lnTo>
                      <a:pt x="2061" y="348"/>
                    </a:lnTo>
                    <a:lnTo>
                      <a:pt x="2065" y="347"/>
                    </a:lnTo>
                    <a:lnTo>
                      <a:pt x="2069" y="346"/>
                    </a:lnTo>
                    <a:lnTo>
                      <a:pt x="2073" y="344"/>
                    </a:lnTo>
                    <a:lnTo>
                      <a:pt x="2077" y="344"/>
                    </a:lnTo>
                    <a:lnTo>
                      <a:pt x="2081" y="342"/>
                    </a:lnTo>
                    <a:lnTo>
                      <a:pt x="2085" y="339"/>
                    </a:lnTo>
                    <a:lnTo>
                      <a:pt x="2089" y="339"/>
                    </a:lnTo>
                    <a:lnTo>
                      <a:pt x="2093" y="339"/>
                    </a:lnTo>
                    <a:lnTo>
                      <a:pt x="2097" y="337"/>
                    </a:lnTo>
                    <a:lnTo>
                      <a:pt x="2101" y="335"/>
                    </a:lnTo>
                    <a:lnTo>
                      <a:pt x="2105" y="334"/>
                    </a:lnTo>
                    <a:lnTo>
                      <a:pt x="2109" y="334"/>
                    </a:lnTo>
                    <a:lnTo>
                      <a:pt x="2113" y="332"/>
                    </a:lnTo>
                    <a:lnTo>
                      <a:pt x="2117" y="331"/>
                    </a:lnTo>
                    <a:lnTo>
                      <a:pt x="2121" y="328"/>
                    </a:lnTo>
                    <a:lnTo>
                      <a:pt x="2124" y="329"/>
                    </a:lnTo>
                    <a:lnTo>
                      <a:pt x="2128" y="328"/>
                    </a:lnTo>
                    <a:lnTo>
                      <a:pt x="2132" y="328"/>
                    </a:lnTo>
                    <a:lnTo>
                      <a:pt x="2136" y="326"/>
                    </a:lnTo>
                    <a:lnTo>
                      <a:pt x="2140" y="325"/>
                    </a:lnTo>
                    <a:lnTo>
                      <a:pt x="2144" y="321"/>
                    </a:lnTo>
                    <a:lnTo>
                      <a:pt x="2148" y="321"/>
                    </a:lnTo>
                    <a:lnTo>
                      <a:pt x="2152" y="322"/>
                    </a:lnTo>
                    <a:lnTo>
                      <a:pt x="2156" y="320"/>
                    </a:lnTo>
                    <a:lnTo>
                      <a:pt x="2160" y="317"/>
                    </a:lnTo>
                    <a:lnTo>
                      <a:pt x="2164" y="314"/>
                    </a:lnTo>
                    <a:lnTo>
                      <a:pt x="2168" y="316"/>
                    </a:lnTo>
                    <a:lnTo>
                      <a:pt x="2172" y="313"/>
                    </a:lnTo>
                    <a:lnTo>
                      <a:pt x="2176" y="312"/>
                    </a:lnTo>
                    <a:lnTo>
                      <a:pt x="2180" y="312"/>
                    </a:lnTo>
                    <a:lnTo>
                      <a:pt x="2184" y="310"/>
                    </a:lnTo>
                    <a:lnTo>
                      <a:pt x="2188" y="308"/>
                    </a:lnTo>
                    <a:lnTo>
                      <a:pt x="2191" y="307"/>
                    </a:lnTo>
                    <a:lnTo>
                      <a:pt x="2195" y="306"/>
                    </a:lnTo>
                    <a:lnTo>
                      <a:pt x="2199" y="305"/>
                    </a:lnTo>
                    <a:lnTo>
                      <a:pt x="2203" y="304"/>
                    </a:lnTo>
                    <a:lnTo>
                      <a:pt x="2207" y="302"/>
                    </a:lnTo>
                    <a:lnTo>
                      <a:pt x="2211" y="301"/>
                    </a:lnTo>
                    <a:lnTo>
                      <a:pt x="2215" y="299"/>
                    </a:lnTo>
                    <a:lnTo>
                      <a:pt x="2219" y="298"/>
                    </a:lnTo>
                    <a:lnTo>
                      <a:pt x="2223" y="298"/>
                    </a:lnTo>
                    <a:lnTo>
                      <a:pt x="2227" y="296"/>
                    </a:lnTo>
                    <a:lnTo>
                      <a:pt x="2231" y="294"/>
                    </a:lnTo>
                    <a:lnTo>
                      <a:pt x="2235" y="292"/>
                    </a:lnTo>
                    <a:lnTo>
                      <a:pt x="2239" y="291"/>
                    </a:lnTo>
                    <a:lnTo>
                      <a:pt x="2243" y="291"/>
                    </a:lnTo>
                    <a:lnTo>
                      <a:pt x="2247" y="290"/>
                    </a:lnTo>
                    <a:lnTo>
                      <a:pt x="2251" y="287"/>
                    </a:lnTo>
                    <a:lnTo>
                      <a:pt x="2255" y="287"/>
                    </a:lnTo>
                    <a:lnTo>
                      <a:pt x="2259" y="285"/>
                    </a:lnTo>
                    <a:lnTo>
                      <a:pt x="2262" y="284"/>
                    </a:lnTo>
                    <a:lnTo>
                      <a:pt x="2266" y="283"/>
                    </a:lnTo>
                    <a:lnTo>
                      <a:pt x="2270" y="281"/>
                    </a:lnTo>
                    <a:lnTo>
                      <a:pt x="2274" y="280"/>
                    </a:lnTo>
                    <a:lnTo>
                      <a:pt x="2278" y="279"/>
                    </a:lnTo>
                    <a:lnTo>
                      <a:pt x="2282" y="276"/>
                    </a:lnTo>
                    <a:lnTo>
                      <a:pt x="2286" y="276"/>
                    </a:lnTo>
                    <a:lnTo>
                      <a:pt x="2290" y="275"/>
                    </a:lnTo>
                    <a:lnTo>
                      <a:pt x="2294" y="274"/>
                    </a:lnTo>
                    <a:lnTo>
                      <a:pt x="2298" y="271"/>
                    </a:lnTo>
                    <a:lnTo>
                      <a:pt x="2302" y="271"/>
                    </a:lnTo>
                    <a:lnTo>
                      <a:pt x="2306" y="269"/>
                    </a:lnTo>
                    <a:lnTo>
                      <a:pt x="2310" y="269"/>
                    </a:lnTo>
                    <a:lnTo>
                      <a:pt x="2314" y="267"/>
                    </a:lnTo>
                    <a:lnTo>
                      <a:pt x="2318" y="264"/>
                    </a:lnTo>
                    <a:lnTo>
                      <a:pt x="2322" y="263"/>
                    </a:lnTo>
                    <a:lnTo>
                      <a:pt x="2326" y="262"/>
                    </a:lnTo>
                    <a:lnTo>
                      <a:pt x="2329" y="261"/>
                    </a:lnTo>
                    <a:lnTo>
                      <a:pt x="2333" y="260"/>
                    </a:lnTo>
                    <a:lnTo>
                      <a:pt x="2337" y="258"/>
                    </a:lnTo>
                    <a:lnTo>
                      <a:pt x="2341" y="257"/>
                    </a:lnTo>
                    <a:lnTo>
                      <a:pt x="2345" y="256"/>
                    </a:lnTo>
                    <a:lnTo>
                      <a:pt x="2349" y="255"/>
                    </a:lnTo>
                    <a:lnTo>
                      <a:pt x="2353" y="254"/>
                    </a:lnTo>
                    <a:lnTo>
                      <a:pt x="2357" y="253"/>
                    </a:lnTo>
                    <a:lnTo>
                      <a:pt x="2361" y="251"/>
                    </a:lnTo>
                    <a:lnTo>
                      <a:pt x="2365" y="249"/>
                    </a:lnTo>
                    <a:lnTo>
                      <a:pt x="2369" y="247"/>
                    </a:lnTo>
                    <a:lnTo>
                      <a:pt x="2373" y="246"/>
                    </a:lnTo>
                    <a:lnTo>
                      <a:pt x="2377" y="247"/>
                    </a:lnTo>
                    <a:lnTo>
                      <a:pt x="2381" y="244"/>
                    </a:lnTo>
                    <a:lnTo>
                      <a:pt x="2385" y="243"/>
                    </a:lnTo>
                    <a:lnTo>
                      <a:pt x="2389" y="242"/>
                    </a:lnTo>
                    <a:lnTo>
                      <a:pt x="2393" y="240"/>
                    </a:lnTo>
                    <a:lnTo>
                      <a:pt x="2396" y="239"/>
                    </a:lnTo>
                    <a:lnTo>
                      <a:pt x="2400" y="239"/>
                    </a:lnTo>
                    <a:lnTo>
                      <a:pt x="2404" y="236"/>
                    </a:lnTo>
                    <a:lnTo>
                      <a:pt x="2408" y="236"/>
                    </a:lnTo>
                    <a:lnTo>
                      <a:pt x="2412" y="236"/>
                    </a:lnTo>
                    <a:lnTo>
                      <a:pt x="2416" y="232"/>
                    </a:lnTo>
                    <a:lnTo>
                      <a:pt x="2420" y="230"/>
                    </a:lnTo>
                    <a:lnTo>
                      <a:pt x="2424" y="229"/>
                    </a:lnTo>
                    <a:lnTo>
                      <a:pt x="2428" y="229"/>
                    </a:lnTo>
                    <a:lnTo>
                      <a:pt x="2432" y="227"/>
                    </a:lnTo>
                    <a:lnTo>
                      <a:pt x="2436" y="226"/>
                    </a:lnTo>
                    <a:lnTo>
                      <a:pt x="2440" y="224"/>
                    </a:lnTo>
                    <a:lnTo>
                      <a:pt x="2444" y="224"/>
                    </a:lnTo>
                    <a:lnTo>
                      <a:pt x="2448" y="223"/>
                    </a:lnTo>
                    <a:lnTo>
                      <a:pt x="2452" y="220"/>
                    </a:lnTo>
                    <a:lnTo>
                      <a:pt x="2456" y="220"/>
                    </a:lnTo>
                    <a:lnTo>
                      <a:pt x="2460" y="219"/>
                    </a:lnTo>
                    <a:lnTo>
                      <a:pt x="2464" y="217"/>
                    </a:lnTo>
                    <a:lnTo>
                      <a:pt x="2467" y="217"/>
                    </a:lnTo>
                    <a:lnTo>
                      <a:pt x="2471" y="215"/>
                    </a:lnTo>
                    <a:lnTo>
                      <a:pt x="2475" y="213"/>
                    </a:lnTo>
                    <a:lnTo>
                      <a:pt x="2479" y="212"/>
                    </a:lnTo>
                    <a:lnTo>
                      <a:pt x="2483" y="210"/>
                    </a:lnTo>
                    <a:lnTo>
                      <a:pt x="2487" y="210"/>
                    </a:lnTo>
                    <a:lnTo>
                      <a:pt x="2491" y="209"/>
                    </a:lnTo>
                    <a:lnTo>
                      <a:pt x="2495" y="207"/>
                    </a:lnTo>
                    <a:lnTo>
                      <a:pt x="2499" y="206"/>
                    </a:lnTo>
                    <a:lnTo>
                      <a:pt x="2503" y="204"/>
                    </a:lnTo>
                    <a:lnTo>
                      <a:pt x="2507" y="203"/>
                    </a:lnTo>
                    <a:lnTo>
                      <a:pt x="2511" y="203"/>
                    </a:lnTo>
                    <a:lnTo>
                      <a:pt x="2515" y="202"/>
                    </a:lnTo>
                    <a:lnTo>
                      <a:pt x="2519" y="199"/>
                    </a:lnTo>
                    <a:lnTo>
                      <a:pt x="2523" y="199"/>
                    </a:lnTo>
                    <a:lnTo>
                      <a:pt x="2527" y="197"/>
                    </a:lnTo>
                    <a:lnTo>
                      <a:pt x="2531" y="195"/>
                    </a:lnTo>
                    <a:lnTo>
                      <a:pt x="2534" y="195"/>
                    </a:lnTo>
                    <a:lnTo>
                      <a:pt x="2538" y="194"/>
                    </a:lnTo>
                    <a:lnTo>
                      <a:pt x="2542" y="192"/>
                    </a:lnTo>
                    <a:lnTo>
                      <a:pt x="2546" y="191"/>
                    </a:lnTo>
                    <a:lnTo>
                      <a:pt x="2550" y="189"/>
                    </a:lnTo>
                    <a:lnTo>
                      <a:pt x="2554" y="187"/>
                    </a:lnTo>
                    <a:lnTo>
                      <a:pt x="2558" y="188"/>
                    </a:lnTo>
                    <a:lnTo>
                      <a:pt x="2562" y="186"/>
                    </a:lnTo>
                    <a:lnTo>
                      <a:pt x="2566" y="186"/>
                    </a:lnTo>
                    <a:lnTo>
                      <a:pt x="2570" y="183"/>
                    </a:lnTo>
                    <a:lnTo>
                      <a:pt x="2574" y="183"/>
                    </a:lnTo>
                    <a:lnTo>
                      <a:pt x="2578" y="182"/>
                    </a:lnTo>
                    <a:lnTo>
                      <a:pt x="2582" y="181"/>
                    </a:lnTo>
                    <a:lnTo>
                      <a:pt x="2586" y="178"/>
                    </a:lnTo>
                    <a:lnTo>
                      <a:pt x="2590" y="178"/>
                    </a:lnTo>
                    <a:lnTo>
                      <a:pt x="2594" y="176"/>
                    </a:lnTo>
                    <a:lnTo>
                      <a:pt x="2598" y="175"/>
                    </a:lnTo>
                    <a:lnTo>
                      <a:pt x="2602" y="175"/>
                    </a:lnTo>
                    <a:lnTo>
                      <a:pt x="2605" y="172"/>
                    </a:lnTo>
                    <a:lnTo>
                      <a:pt x="2609" y="172"/>
                    </a:lnTo>
                    <a:lnTo>
                      <a:pt x="2613" y="170"/>
                    </a:lnTo>
                    <a:lnTo>
                      <a:pt x="2617" y="169"/>
                    </a:lnTo>
                    <a:lnTo>
                      <a:pt x="2621" y="169"/>
                    </a:lnTo>
                    <a:lnTo>
                      <a:pt x="2625" y="166"/>
                    </a:lnTo>
                    <a:lnTo>
                      <a:pt x="2629" y="167"/>
                    </a:lnTo>
                    <a:lnTo>
                      <a:pt x="2633" y="164"/>
                    </a:lnTo>
                    <a:lnTo>
                      <a:pt x="2637" y="164"/>
                    </a:lnTo>
                    <a:lnTo>
                      <a:pt x="2641" y="163"/>
                    </a:lnTo>
                    <a:lnTo>
                      <a:pt x="2645" y="161"/>
                    </a:lnTo>
                    <a:lnTo>
                      <a:pt x="2649" y="159"/>
                    </a:lnTo>
                    <a:lnTo>
                      <a:pt x="2653" y="159"/>
                    </a:lnTo>
                    <a:lnTo>
                      <a:pt x="2657" y="159"/>
                    </a:lnTo>
                    <a:lnTo>
                      <a:pt x="2661" y="157"/>
                    </a:lnTo>
                    <a:lnTo>
                      <a:pt x="2665" y="156"/>
                    </a:lnTo>
                    <a:lnTo>
                      <a:pt x="2669" y="155"/>
                    </a:lnTo>
                    <a:lnTo>
                      <a:pt x="2672" y="155"/>
                    </a:lnTo>
                    <a:lnTo>
                      <a:pt x="2676" y="153"/>
                    </a:lnTo>
                    <a:lnTo>
                      <a:pt x="2680" y="151"/>
                    </a:lnTo>
                    <a:lnTo>
                      <a:pt x="2684" y="152"/>
                    </a:lnTo>
                    <a:lnTo>
                      <a:pt x="2688" y="151"/>
                    </a:lnTo>
                    <a:lnTo>
                      <a:pt x="2692" y="150"/>
                    </a:lnTo>
                    <a:lnTo>
                      <a:pt x="2696" y="147"/>
                    </a:lnTo>
                    <a:lnTo>
                      <a:pt x="2700" y="148"/>
                    </a:lnTo>
                    <a:lnTo>
                      <a:pt x="2704" y="144"/>
                    </a:lnTo>
                    <a:lnTo>
                      <a:pt x="2708" y="143"/>
                    </a:lnTo>
                    <a:lnTo>
                      <a:pt x="2712" y="143"/>
                    </a:lnTo>
                    <a:lnTo>
                      <a:pt x="2716" y="143"/>
                    </a:lnTo>
                    <a:lnTo>
                      <a:pt x="2720" y="142"/>
                    </a:lnTo>
                    <a:lnTo>
                      <a:pt x="2724" y="142"/>
                    </a:lnTo>
                    <a:lnTo>
                      <a:pt x="2728" y="140"/>
                    </a:lnTo>
                    <a:lnTo>
                      <a:pt x="2732" y="137"/>
                    </a:lnTo>
                    <a:lnTo>
                      <a:pt x="2736" y="137"/>
                    </a:lnTo>
                    <a:lnTo>
                      <a:pt x="2739" y="138"/>
                    </a:lnTo>
                    <a:lnTo>
                      <a:pt x="2743" y="135"/>
                    </a:lnTo>
                    <a:lnTo>
                      <a:pt x="2747" y="135"/>
                    </a:lnTo>
                    <a:lnTo>
                      <a:pt x="2751" y="134"/>
                    </a:lnTo>
                    <a:lnTo>
                      <a:pt x="2755" y="132"/>
                    </a:lnTo>
                    <a:lnTo>
                      <a:pt x="2759" y="131"/>
                    </a:lnTo>
                    <a:lnTo>
                      <a:pt x="2763" y="130"/>
                    </a:lnTo>
                    <a:lnTo>
                      <a:pt x="2767" y="129"/>
                    </a:lnTo>
                    <a:lnTo>
                      <a:pt x="2771" y="128"/>
                    </a:lnTo>
                    <a:lnTo>
                      <a:pt x="2775" y="127"/>
                    </a:lnTo>
                    <a:lnTo>
                      <a:pt x="2779" y="126"/>
                    </a:lnTo>
                    <a:lnTo>
                      <a:pt x="2783" y="123"/>
                    </a:lnTo>
                    <a:lnTo>
                      <a:pt x="2787" y="124"/>
                    </a:lnTo>
                    <a:lnTo>
                      <a:pt x="2791" y="122"/>
                    </a:lnTo>
                    <a:lnTo>
                      <a:pt x="2795" y="123"/>
                    </a:lnTo>
                    <a:lnTo>
                      <a:pt x="2799" y="122"/>
                    </a:lnTo>
                    <a:lnTo>
                      <a:pt x="2803" y="120"/>
                    </a:lnTo>
                    <a:lnTo>
                      <a:pt x="2807" y="120"/>
                    </a:lnTo>
                    <a:lnTo>
                      <a:pt x="2810" y="119"/>
                    </a:lnTo>
                    <a:lnTo>
                      <a:pt x="2814" y="117"/>
                    </a:lnTo>
                    <a:lnTo>
                      <a:pt x="2818" y="116"/>
                    </a:lnTo>
                    <a:lnTo>
                      <a:pt x="2822" y="116"/>
                    </a:lnTo>
                    <a:lnTo>
                      <a:pt x="2826" y="116"/>
                    </a:lnTo>
                    <a:lnTo>
                      <a:pt x="2830" y="113"/>
                    </a:lnTo>
                    <a:lnTo>
                      <a:pt x="2834" y="113"/>
                    </a:lnTo>
                    <a:lnTo>
                      <a:pt x="2838" y="113"/>
                    </a:lnTo>
                    <a:lnTo>
                      <a:pt x="2842" y="112"/>
                    </a:lnTo>
                    <a:lnTo>
                      <a:pt x="2846" y="111"/>
                    </a:lnTo>
                    <a:lnTo>
                      <a:pt x="2850" y="111"/>
                    </a:lnTo>
                    <a:lnTo>
                      <a:pt x="2854" y="109"/>
                    </a:lnTo>
                    <a:lnTo>
                      <a:pt x="2858" y="107"/>
                    </a:lnTo>
                    <a:lnTo>
                      <a:pt x="2862" y="106"/>
                    </a:lnTo>
                    <a:lnTo>
                      <a:pt x="2866" y="106"/>
                    </a:lnTo>
                    <a:lnTo>
                      <a:pt x="2870" y="105"/>
                    </a:lnTo>
                    <a:lnTo>
                      <a:pt x="2874" y="103"/>
                    </a:lnTo>
                    <a:lnTo>
                      <a:pt x="2877" y="103"/>
                    </a:lnTo>
                    <a:lnTo>
                      <a:pt x="2881" y="104"/>
                    </a:lnTo>
                    <a:lnTo>
                      <a:pt x="2885" y="102"/>
                    </a:lnTo>
                    <a:lnTo>
                      <a:pt x="2889" y="101"/>
                    </a:lnTo>
                    <a:lnTo>
                      <a:pt x="2893" y="100"/>
                    </a:lnTo>
                    <a:lnTo>
                      <a:pt x="2897" y="99"/>
                    </a:lnTo>
                    <a:lnTo>
                      <a:pt x="2901" y="98"/>
                    </a:lnTo>
                    <a:lnTo>
                      <a:pt x="2905" y="98"/>
                    </a:lnTo>
                    <a:lnTo>
                      <a:pt x="2909" y="97"/>
                    </a:lnTo>
                    <a:lnTo>
                      <a:pt x="2913" y="94"/>
                    </a:lnTo>
                    <a:lnTo>
                      <a:pt x="2917" y="95"/>
                    </a:lnTo>
                    <a:lnTo>
                      <a:pt x="2921" y="95"/>
                    </a:lnTo>
                    <a:lnTo>
                      <a:pt x="2925" y="93"/>
                    </a:lnTo>
                    <a:lnTo>
                      <a:pt x="2929" y="93"/>
                    </a:lnTo>
                    <a:lnTo>
                      <a:pt x="2933" y="93"/>
                    </a:lnTo>
                    <a:lnTo>
                      <a:pt x="2937" y="91"/>
                    </a:lnTo>
                    <a:lnTo>
                      <a:pt x="2941" y="90"/>
                    </a:lnTo>
                    <a:lnTo>
                      <a:pt x="2944" y="90"/>
                    </a:lnTo>
                    <a:lnTo>
                      <a:pt x="2948" y="89"/>
                    </a:lnTo>
                    <a:lnTo>
                      <a:pt x="2952" y="88"/>
                    </a:lnTo>
                    <a:lnTo>
                      <a:pt x="2956" y="88"/>
                    </a:lnTo>
                    <a:lnTo>
                      <a:pt x="2960" y="87"/>
                    </a:lnTo>
                    <a:lnTo>
                      <a:pt x="2964" y="84"/>
                    </a:lnTo>
                    <a:lnTo>
                      <a:pt x="2968" y="86"/>
                    </a:lnTo>
                    <a:lnTo>
                      <a:pt x="2972" y="84"/>
                    </a:lnTo>
                    <a:lnTo>
                      <a:pt x="2976" y="83"/>
                    </a:lnTo>
                    <a:lnTo>
                      <a:pt x="2980" y="84"/>
                    </a:lnTo>
                    <a:lnTo>
                      <a:pt x="2984" y="82"/>
                    </a:lnTo>
                    <a:lnTo>
                      <a:pt x="2988" y="82"/>
                    </a:lnTo>
                    <a:lnTo>
                      <a:pt x="2992" y="80"/>
                    </a:lnTo>
                    <a:lnTo>
                      <a:pt x="2996" y="80"/>
                    </a:lnTo>
                    <a:lnTo>
                      <a:pt x="3000" y="80"/>
                    </a:lnTo>
                    <a:lnTo>
                      <a:pt x="3004" y="79"/>
                    </a:lnTo>
                    <a:lnTo>
                      <a:pt x="3008" y="79"/>
                    </a:lnTo>
                    <a:lnTo>
                      <a:pt x="3012" y="77"/>
                    </a:lnTo>
                    <a:lnTo>
                      <a:pt x="3015" y="76"/>
                    </a:lnTo>
                    <a:lnTo>
                      <a:pt x="3019" y="76"/>
                    </a:lnTo>
                    <a:lnTo>
                      <a:pt x="3023" y="75"/>
                    </a:lnTo>
                    <a:lnTo>
                      <a:pt x="3027" y="75"/>
                    </a:lnTo>
                    <a:lnTo>
                      <a:pt x="3031" y="74"/>
                    </a:lnTo>
                    <a:lnTo>
                      <a:pt x="3035" y="73"/>
                    </a:lnTo>
                    <a:lnTo>
                      <a:pt x="3039" y="72"/>
                    </a:lnTo>
                    <a:lnTo>
                      <a:pt x="3043" y="72"/>
                    </a:lnTo>
                    <a:lnTo>
                      <a:pt x="3047" y="72"/>
                    </a:lnTo>
                    <a:lnTo>
                      <a:pt x="3051" y="70"/>
                    </a:lnTo>
                    <a:lnTo>
                      <a:pt x="3055" y="69"/>
                    </a:lnTo>
                    <a:lnTo>
                      <a:pt x="3059" y="68"/>
                    </a:lnTo>
                    <a:lnTo>
                      <a:pt x="3063" y="69"/>
                    </a:lnTo>
                    <a:lnTo>
                      <a:pt x="3067" y="68"/>
                    </a:lnTo>
                    <a:lnTo>
                      <a:pt x="3071" y="68"/>
                    </a:lnTo>
                    <a:lnTo>
                      <a:pt x="3075" y="67"/>
                    </a:lnTo>
                    <a:lnTo>
                      <a:pt x="3079" y="67"/>
                    </a:lnTo>
                    <a:lnTo>
                      <a:pt x="3082" y="65"/>
                    </a:lnTo>
                    <a:lnTo>
                      <a:pt x="3086" y="65"/>
                    </a:lnTo>
                    <a:lnTo>
                      <a:pt x="3090" y="64"/>
                    </a:lnTo>
                    <a:lnTo>
                      <a:pt x="3094" y="64"/>
                    </a:lnTo>
                    <a:lnTo>
                      <a:pt x="3098" y="63"/>
                    </a:lnTo>
                    <a:lnTo>
                      <a:pt x="3102" y="62"/>
                    </a:lnTo>
                    <a:lnTo>
                      <a:pt x="3106" y="62"/>
                    </a:lnTo>
                    <a:lnTo>
                      <a:pt x="3110" y="60"/>
                    </a:lnTo>
                    <a:lnTo>
                      <a:pt x="3114" y="61"/>
                    </a:lnTo>
                    <a:lnTo>
                      <a:pt x="3118" y="59"/>
                    </a:lnTo>
                    <a:lnTo>
                      <a:pt x="3122" y="61"/>
                    </a:lnTo>
                    <a:lnTo>
                      <a:pt x="3126" y="60"/>
                    </a:lnTo>
                    <a:lnTo>
                      <a:pt x="3130" y="58"/>
                    </a:lnTo>
                    <a:lnTo>
                      <a:pt x="3134" y="57"/>
                    </a:lnTo>
                    <a:lnTo>
                      <a:pt x="3138" y="58"/>
                    </a:lnTo>
                    <a:lnTo>
                      <a:pt x="3142" y="55"/>
                    </a:lnTo>
                    <a:lnTo>
                      <a:pt x="3146" y="56"/>
                    </a:lnTo>
                    <a:lnTo>
                      <a:pt x="3150" y="5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7" name="Freeform 2779"/>
              <p:cNvSpPr>
                <a:spLocks/>
              </p:cNvSpPr>
              <p:nvPr/>
            </p:nvSpPr>
            <p:spPr bwMode="auto">
              <a:xfrm flipV="1">
                <a:off x="506" y="1689"/>
                <a:ext cx="1814" cy="22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6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6"/>
                  </a:cxn>
                  <a:cxn ang="0">
                    <a:pos x="508" y="36"/>
                  </a:cxn>
                  <a:cxn ang="0">
                    <a:pos x="559" y="50"/>
                  </a:cxn>
                  <a:cxn ang="0">
                    <a:pos x="611" y="65"/>
                  </a:cxn>
                  <a:cxn ang="0">
                    <a:pos x="662" y="82"/>
                  </a:cxn>
                  <a:cxn ang="0">
                    <a:pos x="713" y="101"/>
                  </a:cxn>
                  <a:cxn ang="0">
                    <a:pos x="764" y="122"/>
                  </a:cxn>
                  <a:cxn ang="0">
                    <a:pos x="816" y="143"/>
                  </a:cxn>
                  <a:cxn ang="0">
                    <a:pos x="867" y="166"/>
                  </a:cxn>
                  <a:cxn ang="0">
                    <a:pos x="918" y="192"/>
                  </a:cxn>
                  <a:cxn ang="0">
                    <a:pos x="969" y="216"/>
                  </a:cxn>
                  <a:cxn ang="0">
                    <a:pos x="1021" y="239"/>
                  </a:cxn>
                  <a:cxn ang="0">
                    <a:pos x="1072" y="262"/>
                  </a:cxn>
                  <a:cxn ang="0">
                    <a:pos x="1123" y="285"/>
                  </a:cxn>
                  <a:cxn ang="0">
                    <a:pos x="1174" y="307"/>
                  </a:cxn>
                  <a:cxn ang="0">
                    <a:pos x="1226" y="324"/>
                  </a:cxn>
                  <a:cxn ang="0">
                    <a:pos x="1277" y="342"/>
                  </a:cxn>
                  <a:cxn ang="0">
                    <a:pos x="1328" y="357"/>
                  </a:cxn>
                  <a:cxn ang="0">
                    <a:pos x="1379" y="369"/>
                  </a:cxn>
                  <a:cxn ang="0">
                    <a:pos x="1431" y="381"/>
                  </a:cxn>
                  <a:cxn ang="0">
                    <a:pos x="1482" y="389"/>
                  </a:cxn>
                  <a:cxn ang="0">
                    <a:pos x="1533" y="394"/>
                  </a:cxn>
                  <a:cxn ang="0">
                    <a:pos x="1584" y="398"/>
                  </a:cxn>
                  <a:cxn ang="0">
                    <a:pos x="1636" y="399"/>
                  </a:cxn>
                  <a:cxn ang="0">
                    <a:pos x="1687" y="397"/>
                  </a:cxn>
                  <a:cxn ang="0">
                    <a:pos x="1738" y="393"/>
                  </a:cxn>
                  <a:cxn ang="0">
                    <a:pos x="1789" y="387"/>
                  </a:cxn>
                  <a:cxn ang="0">
                    <a:pos x="1841" y="380"/>
                  </a:cxn>
                  <a:cxn ang="0">
                    <a:pos x="1892" y="369"/>
                  </a:cxn>
                  <a:cxn ang="0">
                    <a:pos x="1943" y="359"/>
                  </a:cxn>
                  <a:cxn ang="0">
                    <a:pos x="1994" y="347"/>
                  </a:cxn>
                  <a:cxn ang="0">
                    <a:pos x="2046" y="333"/>
                  </a:cxn>
                  <a:cxn ang="0">
                    <a:pos x="2097" y="318"/>
                  </a:cxn>
                  <a:cxn ang="0">
                    <a:pos x="2148" y="303"/>
                  </a:cxn>
                  <a:cxn ang="0">
                    <a:pos x="2199" y="286"/>
                  </a:cxn>
                  <a:cxn ang="0">
                    <a:pos x="2251" y="271"/>
                  </a:cxn>
                  <a:cxn ang="0">
                    <a:pos x="2302" y="257"/>
                  </a:cxn>
                  <a:cxn ang="0">
                    <a:pos x="2353" y="239"/>
                  </a:cxn>
                  <a:cxn ang="0">
                    <a:pos x="2404" y="223"/>
                  </a:cxn>
                  <a:cxn ang="0">
                    <a:pos x="2456" y="207"/>
                  </a:cxn>
                  <a:cxn ang="0">
                    <a:pos x="2507" y="192"/>
                  </a:cxn>
                  <a:cxn ang="0">
                    <a:pos x="2558" y="177"/>
                  </a:cxn>
                  <a:cxn ang="0">
                    <a:pos x="2609" y="163"/>
                  </a:cxn>
                  <a:cxn ang="0">
                    <a:pos x="2661" y="150"/>
                  </a:cxn>
                  <a:cxn ang="0">
                    <a:pos x="2712" y="136"/>
                  </a:cxn>
                  <a:cxn ang="0">
                    <a:pos x="2763" y="123"/>
                  </a:cxn>
                  <a:cxn ang="0">
                    <a:pos x="2814" y="113"/>
                  </a:cxn>
                  <a:cxn ang="0">
                    <a:pos x="2866" y="102"/>
                  </a:cxn>
                  <a:cxn ang="0">
                    <a:pos x="2917" y="90"/>
                  </a:cxn>
                  <a:cxn ang="0">
                    <a:pos x="2968" y="80"/>
                  </a:cxn>
                  <a:cxn ang="0">
                    <a:pos x="3019" y="72"/>
                  </a:cxn>
                  <a:cxn ang="0">
                    <a:pos x="3071" y="64"/>
                  </a:cxn>
                  <a:cxn ang="0">
                    <a:pos x="3122" y="58"/>
                  </a:cxn>
                </a:cxnLst>
                <a:rect l="0" t="0" r="r" b="b"/>
                <a:pathLst>
                  <a:path w="3150" h="399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5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6"/>
                    </a:lnTo>
                    <a:lnTo>
                      <a:pt x="307" y="7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8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8"/>
                    </a:lnTo>
                    <a:lnTo>
                      <a:pt x="339" y="11"/>
                    </a:lnTo>
                    <a:lnTo>
                      <a:pt x="342" y="9"/>
                    </a:lnTo>
                    <a:lnTo>
                      <a:pt x="346" y="10"/>
                    </a:lnTo>
                    <a:lnTo>
                      <a:pt x="350" y="11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2"/>
                    </a:lnTo>
                    <a:lnTo>
                      <a:pt x="366" y="12"/>
                    </a:lnTo>
                    <a:lnTo>
                      <a:pt x="370" y="14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5"/>
                    </a:lnTo>
                    <a:lnTo>
                      <a:pt x="386" y="14"/>
                    </a:lnTo>
                    <a:lnTo>
                      <a:pt x="390" y="15"/>
                    </a:lnTo>
                    <a:lnTo>
                      <a:pt x="394" y="14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18"/>
                    </a:lnTo>
                    <a:lnTo>
                      <a:pt x="413" y="17"/>
                    </a:lnTo>
                    <a:lnTo>
                      <a:pt x="417" y="19"/>
                    </a:lnTo>
                    <a:lnTo>
                      <a:pt x="421" y="20"/>
                    </a:lnTo>
                    <a:lnTo>
                      <a:pt x="425" y="21"/>
                    </a:lnTo>
                    <a:lnTo>
                      <a:pt x="429" y="21"/>
                    </a:lnTo>
                    <a:lnTo>
                      <a:pt x="433" y="21"/>
                    </a:lnTo>
                    <a:lnTo>
                      <a:pt x="437" y="22"/>
                    </a:lnTo>
                    <a:lnTo>
                      <a:pt x="441" y="23"/>
                    </a:lnTo>
                    <a:lnTo>
                      <a:pt x="445" y="23"/>
                    </a:lnTo>
                    <a:lnTo>
                      <a:pt x="449" y="23"/>
                    </a:lnTo>
                    <a:lnTo>
                      <a:pt x="453" y="24"/>
                    </a:lnTo>
                    <a:lnTo>
                      <a:pt x="457" y="26"/>
                    </a:lnTo>
                    <a:lnTo>
                      <a:pt x="461" y="26"/>
                    </a:lnTo>
                    <a:lnTo>
                      <a:pt x="465" y="26"/>
                    </a:lnTo>
                    <a:lnTo>
                      <a:pt x="469" y="27"/>
                    </a:lnTo>
                    <a:lnTo>
                      <a:pt x="473" y="28"/>
                    </a:lnTo>
                    <a:lnTo>
                      <a:pt x="477" y="29"/>
                    </a:lnTo>
                    <a:lnTo>
                      <a:pt x="480" y="30"/>
                    </a:lnTo>
                    <a:lnTo>
                      <a:pt x="484" y="31"/>
                    </a:lnTo>
                    <a:lnTo>
                      <a:pt x="488" y="32"/>
                    </a:lnTo>
                    <a:lnTo>
                      <a:pt x="492" y="33"/>
                    </a:lnTo>
                    <a:lnTo>
                      <a:pt x="496" y="34"/>
                    </a:lnTo>
                    <a:lnTo>
                      <a:pt x="500" y="34"/>
                    </a:lnTo>
                    <a:lnTo>
                      <a:pt x="504" y="35"/>
                    </a:lnTo>
                    <a:lnTo>
                      <a:pt x="508" y="36"/>
                    </a:lnTo>
                    <a:lnTo>
                      <a:pt x="512" y="37"/>
                    </a:lnTo>
                    <a:lnTo>
                      <a:pt x="516" y="38"/>
                    </a:lnTo>
                    <a:lnTo>
                      <a:pt x="520" y="40"/>
                    </a:lnTo>
                    <a:lnTo>
                      <a:pt x="524" y="40"/>
                    </a:lnTo>
                    <a:lnTo>
                      <a:pt x="528" y="42"/>
                    </a:lnTo>
                    <a:lnTo>
                      <a:pt x="532" y="42"/>
                    </a:lnTo>
                    <a:lnTo>
                      <a:pt x="536" y="43"/>
                    </a:lnTo>
                    <a:lnTo>
                      <a:pt x="540" y="44"/>
                    </a:lnTo>
                    <a:lnTo>
                      <a:pt x="544" y="46"/>
                    </a:lnTo>
                    <a:lnTo>
                      <a:pt x="547" y="46"/>
                    </a:lnTo>
                    <a:lnTo>
                      <a:pt x="551" y="46"/>
                    </a:lnTo>
                    <a:lnTo>
                      <a:pt x="555" y="49"/>
                    </a:lnTo>
                    <a:lnTo>
                      <a:pt x="559" y="50"/>
                    </a:lnTo>
                    <a:lnTo>
                      <a:pt x="563" y="49"/>
                    </a:lnTo>
                    <a:lnTo>
                      <a:pt x="567" y="51"/>
                    </a:lnTo>
                    <a:lnTo>
                      <a:pt x="571" y="53"/>
                    </a:lnTo>
                    <a:lnTo>
                      <a:pt x="575" y="53"/>
                    </a:lnTo>
                    <a:lnTo>
                      <a:pt x="579" y="55"/>
                    </a:lnTo>
                    <a:lnTo>
                      <a:pt x="583" y="56"/>
                    </a:lnTo>
                    <a:lnTo>
                      <a:pt x="587" y="57"/>
                    </a:lnTo>
                    <a:lnTo>
                      <a:pt x="591" y="58"/>
                    </a:lnTo>
                    <a:lnTo>
                      <a:pt x="595" y="59"/>
                    </a:lnTo>
                    <a:lnTo>
                      <a:pt x="599" y="61"/>
                    </a:lnTo>
                    <a:lnTo>
                      <a:pt x="603" y="62"/>
                    </a:lnTo>
                    <a:lnTo>
                      <a:pt x="607" y="63"/>
                    </a:lnTo>
                    <a:lnTo>
                      <a:pt x="611" y="65"/>
                    </a:lnTo>
                    <a:lnTo>
                      <a:pt x="615" y="65"/>
                    </a:lnTo>
                    <a:lnTo>
                      <a:pt x="618" y="67"/>
                    </a:lnTo>
                    <a:lnTo>
                      <a:pt x="622" y="67"/>
                    </a:lnTo>
                    <a:lnTo>
                      <a:pt x="626" y="69"/>
                    </a:lnTo>
                    <a:lnTo>
                      <a:pt x="630" y="70"/>
                    </a:lnTo>
                    <a:lnTo>
                      <a:pt x="634" y="72"/>
                    </a:lnTo>
                    <a:lnTo>
                      <a:pt x="638" y="73"/>
                    </a:lnTo>
                    <a:lnTo>
                      <a:pt x="642" y="74"/>
                    </a:lnTo>
                    <a:lnTo>
                      <a:pt x="646" y="76"/>
                    </a:lnTo>
                    <a:lnTo>
                      <a:pt x="650" y="78"/>
                    </a:lnTo>
                    <a:lnTo>
                      <a:pt x="654" y="79"/>
                    </a:lnTo>
                    <a:lnTo>
                      <a:pt x="658" y="80"/>
                    </a:lnTo>
                    <a:lnTo>
                      <a:pt x="662" y="82"/>
                    </a:lnTo>
                    <a:lnTo>
                      <a:pt x="666" y="83"/>
                    </a:lnTo>
                    <a:lnTo>
                      <a:pt x="670" y="85"/>
                    </a:lnTo>
                    <a:lnTo>
                      <a:pt x="674" y="85"/>
                    </a:lnTo>
                    <a:lnTo>
                      <a:pt x="678" y="86"/>
                    </a:lnTo>
                    <a:lnTo>
                      <a:pt x="682" y="89"/>
                    </a:lnTo>
                    <a:lnTo>
                      <a:pt x="685" y="91"/>
                    </a:lnTo>
                    <a:lnTo>
                      <a:pt x="689" y="90"/>
                    </a:lnTo>
                    <a:lnTo>
                      <a:pt x="693" y="92"/>
                    </a:lnTo>
                    <a:lnTo>
                      <a:pt x="697" y="95"/>
                    </a:lnTo>
                    <a:lnTo>
                      <a:pt x="701" y="95"/>
                    </a:lnTo>
                    <a:lnTo>
                      <a:pt x="705" y="96"/>
                    </a:lnTo>
                    <a:lnTo>
                      <a:pt x="709" y="98"/>
                    </a:lnTo>
                    <a:lnTo>
                      <a:pt x="713" y="101"/>
                    </a:lnTo>
                    <a:lnTo>
                      <a:pt x="717" y="103"/>
                    </a:lnTo>
                    <a:lnTo>
                      <a:pt x="721" y="105"/>
                    </a:lnTo>
                    <a:lnTo>
                      <a:pt x="725" y="104"/>
                    </a:lnTo>
                    <a:lnTo>
                      <a:pt x="729" y="106"/>
                    </a:lnTo>
                    <a:lnTo>
                      <a:pt x="733" y="107"/>
                    </a:lnTo>
                    <a:lnTo>
                      <a:pt x="737" y="110"/>
                    </a:lnTo>
                    <a:lnTo>
                      <a:pt x="741" y="112"/>
                    </a:lnTo>
                    <a:lnTo>
                      <a:pt x="745" y="113"/>
                    </a:lnTo>
                    <a:lnTo>
                      <a:pt x="749" y="114"/>
                    </a:lnTo>
                    <a:lnTo>
                      <a:pt x="753" y="117"/>
                    </a:lnTo>
                    <a:lnTo>
                      <a:pt x="756" y="117"/>
                    </a:lnTo>
                    <a:lnTo>
                      <a:pt x="760" y="120"/>
                    </a:lnTo>
                    <a:lnTo>
                      <a:pt x="764" y="122"/>
                    </a:lnTo>
                    <a:lnTo>
                      <a:pt x="768" y="123"/>
                    </a:lnTo>
                    <a:lnTo>
                      <a:pt x="772" y="125"/>
                    </a:lnTo>
                    <a:lnTo>
                      <a:pt x="776" y="126"/>
                    </a:lnTo>
                    <a:lnTo>
                      <a:pt x="780" y="128"/>
                    </a:lnTo>
                    <a:lnTo>
                      <a:pt x="784" y="129"/>
                    </a:lnTo>
                    <a:lnTo>
                      <a:pt x="788" y="131"/>
                    </a:lnTo>
                    <a:lnTo>
                      <a:pt x="792" y="133"/>
                    </a:lnTo>
                    <a:lnTo>
                      <a:pt x="796" y="134"/>
                    </a:lnTo>
                    <a:lnTo>
                      <a:pt x="800" y="137"/>
                    </a:lnTo>
                    <a:lnTo>
                      <a:pt x="804" y="139"/>
                    </a:lnTo>
                    <a:lnTo>
                      <a:pt x="808" y="140"/>
                    </a:lnTo>
                    <a:lnTo>
                      <a:pt x="812" y="143"/>
                    </a:lnTo>
                    <a:lnTo>
                      <a:pt x="816" y="143"/>
                    </a:lnTo>
                    <a:lnTo>
                      <a:pt x="820" y="145"/>
                    </a:lnTo>
                    <a:lnTo>
                      <a:pt x="823" y="147"/>
                    </a:lnTo>
                    <a:lnTo>
                      <a:pt x="827" y="150"/>
                    </a:lnTo>
                    <a:lnTo>
                      <a:pt x="831" y="151"/>
                    </a:lnTo>
                    <a:lnTo>
                      <a:pt x="835" y="154"/>
                    </a:lnTo>
                    <a:lnTo>
                      <a:pt x="839" y="154"/>
                    </a:lnTo>
                    <a:lnTo>
                      <a:pt x="843" y="155"/>
                    </a:lnTo>
                    <a:lnTo>
                      <a:pt x="847" y="159"/>
                    </a:lnTo>
                    <a:lnTo>
                      <a:pt x="851" y="161"/>
                    </a:lnTo>
                    <a:lnTo>
                      <a:pt x="855" y="163"/>
                    </a:lnTo>
                    <a:lnTo>
                      <a:pt x="859" y="163"/>
                    </a:lnTo>
                    <a:lnTo>
                      <a:pt x="863" y="165"/>
                    </a:lnTo>
                    <a:lnTo>
                      <a:pt x="867" y="166"/>
                    </a:lnTo>
                    <a:lnTo>
                      <a:pt x="871" y="168"/>
                    </a:lnTo>
                    <a:lnTo>
                      <a:pt x="875" y="170"/>
                    </a:lnTo>
                    <a:lnTo>
                      <a:pt x="879" y="171"/>
                    </a:lnTo>
                    <a:lnTo>
                      <a:pt x="883" y="173"/>
                    </a:lnTo>
                    <a:lnTo>
                      <a:pt x="887" y="176"/>
                    </a:lnTo>
                    <a:lnTo>
                      <a:pt x="890" y="179"/>
                    </a:lnTo>
                    <a:lnTo>
                      <a:pt x="894" y="179"/>
                    </a:lnTo>
                    <a:lnTo>
                      <a:pt x="898" y="182"/>
                    </a:lnTo>
                    <a:lnTo>
                      <a:pt x="902" y="184"/>
                    </a:lnTo>
                    <a:lnTo>
                      <a:pt x="906" y="185"/>
                    </a:lnTo>
                    <a:lnTo>
                      <a:pt x="910" y="187"/>
                    </a:lnTo>
                    <a:lnTo>
                      <a:pt x="914" y="188"/>
                    </a:lnTo>
                    <a:lnTo>
                      <a:pt x="918" y="192"/>
                    </a:lnTo>
                    <a:lnTo>
                      <a:pt x="922" y="193"/>
                    </a:lnTo>
                    <a:lnTo>
                      <a:pt x="926" y="195"/>
                    </a:lnTo>
                    <a:lnTo>
                      <a:pt x="930" y="196"/>
                    </a:lnTo>
                    <a:lnTo>
                      <a:pt x="934" y="199"/>
                    </a:lnTo>
                    <a:lnTo>
                      <a:pt x="938" y="200"/>
                    </a:lnTo>
                    <a:lnTo>
                      <a:pt x="942" y="201"/>
                    </a:lnTo>
                    <a:lnTo>
                      <a:pt x="946" y="203"/>
                    </a:lnTo>
                    <a:lnTo>
                      <a:pt x="950" y="205"/>
                    </a:lnTo>
                    <a:lnTo>
                      <a:pt x="954" y="208"/>
                    </a:lnTo>
                    <a:lnTo>
                      <a:pt x="958" y="209"/>
                    </a:lnTo>
                    <a:lnTo>
                      <a:pt x="961" y="211"/>
                    </a:lnTo>
                    <a:lnTo>
                      <a:pt x="965" y="213"/>
                    </a:lnTo>
                    <a:lnTo>
                      <a:pt x="969" y="216"/>
                    </a:lnTo>
                    <a:lnTo>
                      <a:pt x="973" y="216"/>
                    </a:lnTo>
                    <a:lnTo>
                      <a:pt x="977" y="218"/>
                    </a:lnTo>
                    <a:lnTo>
                      <a:pt x="981" y="220"/>
                    </a:lnTo>
                    <a:lnTo>
                      <a:pt x="985" y="222"/>
                    </a:lnTo>
                    <a:lnTo>
                      <a:pt x="989" y="225"/>
                    </a:lnTo>
                    <a:lnTo>
                      <a:pt x="993" y="225"/>
                    </a:lnTo>
                    <a:lnTo>
                      <a:pt x="997" y="228"/>
                    </a:lnTo>
                    <a:lnTo>
                      <a:pt x="1001" y="229"/>
                    </a:lnTo>
                    <a:lnTo>
                      <a:pt x="1005" y="231"/>
                    </a:lnTo>
                    <a:lnTo>
                      <a:pt x="1009" y="234"/>
                    </a:lnTo>
                    <a:lnTo>
                      <a:pt x="1013" y="235"/>
                    </a:lnTo>
                    <a:lnTo>
                      <a:pt x="1017" y="237"/>
                    </a:lnTo>
                    <a:lnTo>
                      <a:pt x="1021" y="239"/>
                    </a:lnTo>
                    <a:lnTo>
                      <a:pt x="1025" y="241"/>
                    </a:lnTo>
                    <a:lnTo>
                      <a:pt x="1028" y="242"/>
                    </a:lnTo>
                    <a:lnTo>
                      <a:pt x="1032" y="244"/>
                    </a:lnTo>
                    <a:lnTo>
                      <a:pt x="1036" y="246"/>
                    </a:lnTo>
                    <a:lnTo>
                      <a:pt x="1040" y="247"/>
                    </a:lnTo>
                    <a:lnTo>
                      <a:pt x="1044" y="249"/>
                    </a:lnTo>
                    <a:lnTo>
                      <a:pt x="1048" y="253"/>
                    </a:lnTo>
                    <a:lnTo>
                      <a:pt x="1052" y="253"/>
                    </a:lnTo>
                    <a:lnTo>
                      <a:pt x="1056" y="254"/>
                    </a:lnTo>
                    <a:lnTo>
                      <a:pt x="1060" y="255"/>
                    </a:lnTo>
                    <a:lnTo>
                      <a:pt x="1064" y="259"/>
                    </a:lnTo>
                    <a:lnTo>
                      <a:pt x="1068" y="259"/>
                    </a:lnTo>
                    <a:lnTo>
                      <a:pt x="1072" y="262"/>
                    </a:lnTo>
                    <a:lnTo>
                      <a:pt x="1076" y="265"/>
                    </a:lnTo>
                    <a:lnTo>
                      <a:pt x="1080" y="266"/>
                    </a:lnTo>
                    <a:lnTo>
                      <a:pt x="1084" y="268"/>
                    </a:lnTo>
                    <a:lnTo>
                      <a:pt x="1088" y="270"/>
                    </a:lnTo>
                    <a:lnTo>
                      <a:pt x="1092" y="272"/>
                    </a:lnTo>
                    <a:lnTo>
                      <a:pt x="1095" y="272"/>
                    </a:lnTo>
                    <a:lnTo>
                      <a:pt x="1099" y="273"/>
                    </a:lnTo>
                    <a:lnTo>
                      <a:pt x="1103" y="276"/>
                    </a:lnTo>
                    <a:lnTo>
                      <a:pt x="1107" y="278"/>
                    </a:lnTo>
                    <a:lnTo>
                      <a:pt x="1111" y="280"/>
                    </a:lnTo>
                    <a:lnTo>
                      <a:pt x="1115" y="281"/>
                    </a:lnTo>
                    <a:lnTo>
                      <a:pt x="1119" y="283"/>
                    </a:lnTo>
                    <a:lnTo>
                      <a:pt x="1123" y="285"/>
                    </a:lnTo>
                    <a:lnTo>
                      <a:pt x="1127" y="286"/>
                    </a:lnTo>
                    <a:lnTo>
                      <a:pt x="1131" y="288"/>
                    </a:lnTo>
                    <a:lnTo>
                      <a:pt x="1135" y="289"/>
                    </a:lnTo>
                    <a:lnTo>
                      <a:pt x="1139" y="292"/>
                    </a:lnTo>
                    <a:lnTo>
                      <a:pt x="1143" y="294"/>
                    </a:lnTo>
                    <a:lnTo>
                      <a:pt x="1147" y="295"/>
                    </a:lnTo>
                    <a:lnTo>
                      <a:pt x="1151" y="296"/>
                    </a:lnTo>
                    <a:lnTo>
                      <a:pt x="1155" y="297"/>
                    </a:lnTo>
                    <a:lnTo>
                      <a:pt x="1159" y="301"/>
                    </a:lnTo>
                    <a:lnTo>
                      <a:pt x="1163" y="302"/>
                    </a:lnTo>
                    <a:lnTo>
                      <a:pt x="1166" y="303"/>
                    </a:lnTo>
                    <a:lnTo>
                      <a:pt x="1170" y="304"/>
                    </a:lnTo>
                    <a:lnTo>
                      <a:pt x="1174" y="307"/>
                    </a:lnTo>
                    <a:lnTo>
                      <a:pt x="1178" y="308"/>
                    </a:lnTo>
                    <a:lnTo>
                      <a:pt x="1182" y="309"/>
                    </a:lnTo>
                    <a:lnTo>
                      <a:pt x="1186" y="311"/>
                    </a:lnTo>
                    <a:lnTo>
                      <a:pt x="1190" y="312"/>
                    </a:lnTo>
                    <a:lnTo>
                      <a:pt x="1194" y="313"/>
                    </a:lnTo>
                    <a:lnTo>
                      <a:pt x="1198" y="316"/>
                    </a:lnTo>
                    <a:lnTo>
                      <a:pt x="1202" y="316"/>
                    </a:lnTo>
                    <a:lnTo>
                      <a:pt x="1206" y="318"/>
                    </a:lnTo>
                    <a:lnTo>
                      <a:pt x="1210" y="319"/>
                    </a:lnTo>
                    <a:lnTo>
                      <a:pt x="1214" y="321"/>
                    </a:lnTo>
                    <a:lnTo>
                      <a:pt x="1218" y="322"/>
                    </a:lnTo>
                    <a:lnTo>
                      <a:pt x="1222" y="323"/>
                    </a:lnTo>
                    <a:lnTo>
                      <a:pt x="1226" y="324"/>
                    </a:lnTo>
                    <a:lnTo>
                      <a:pt x="1230" y="327"/>
                    </a:lnTo>
                    <a:lnTo>
                      <a:pt x="1233" y="328"/>
                    </a:lnTo>
                    <a:lnTo>
                      <a:pt x="1237" y="330"/>
                    </a:lnTo>
                    <a:lnTo>
                      <a:pt x="1241" y="331"/>
                    </a:lnTo>
                    <a:lnTo>
                      <a:pt x="1245" y="332"/>
                    </a:lnTo>
                    <a:lnTo>
                      <a:pt x="1249" y="334"/>
                    </a:lnTo>
                    <a:lnTo>
                      <a:pt x="1253" y="335"/>
                    </a:lnTo>
                    <a:lnTo>
                      <a:pt x="1257" y="336"/>
                    </a:lnTo>
                    <a:lnTo>
                      <a:pt x="1261" y="338"/>
                    </a:lnTo>
                    <a:lnTo>
                      <a:pt x="1265" y="338"/>
                    </a:lnTo>
                    <a:lnTo>
                      <a:pt x="1269" y="340"/>
                    </a:lnTo>
                    <a:lnTo>
                      <a:pt x="1273" y="341"/>
                    </a:lnTo>
                    <a:lnTo>
                      <a:pt x="1277" y="342"/>
                    </a:lnTo>
                    <a:lnTo>
                      <a:pt x="1281" y="344"/>
                    </a:lnTo>
                    <a:lnTo>
                      <a:pt x="1285" y="345"/>
                    </a:lnTo>
                    <a:lnTo>
                      <a:pt x="1289" y="345"/>
                    </a:lnTo>
                    <a:lnTo>
                      <a:pt x="1293" y="347"/>
                    </a:lnTo>
                    <a:lnTo>
                      <a:pt x="1297" y="347"/>
                    </a:lnTo>
                    <a:lnTo>
                      <a:pt x="1301" y="350"/>
                    </a:lnTo>
                    <a:lnTo>
                      <a:pt x="1304" y="349"/>
                    </a:lnTo>
                    <a:lnTo>
                      <a:pt x="1308" y="352"/>
                    </a:lnTo>
                    <a:lnTo>
                      <a:pt x="1312" y="352"/>
                    </a:lnTo>
                    <a:lnTo>
                      <a:pt x="1316" y="354"/>
                    </a:lnTo>
                    <a:lnTo>
                      <a:pt x="1320" y="355"/>
                    </a:lnTo>
                    <a:lnTo>
                      <a:pt x="1324" y="357"/>
                    </a:lnTo>
                    <a:lnTo>
                      <a:pt x="1328" y="357"/>
                    </a:lnTo>
                    <a:lnTo>
                      <a:pt x="1332" y="360"/>
                    </a:lnTo>
                    <a:lnTo>
                      <a:pt x="1336" y="360"/>
                    </a:lnTo>
                    <a:lnTo>
                      <a:pt x="1340" y="362"/>
                    </a:lnTo>
                    <a:lnTo>
                      <a:pt x="1344" y="362"/>
                    </a:lnTo>
                    <a:lnTo>
                      <a:pt x="1348" y="363"/>
                    </a:lnTo>
                    <a:lnTo>
                      <a:pt x="1352" y="363"/>
                    </a:lnTo>
                    <a:lnTo>
                      <a:pt x="1356" y="365"/>
                    </a:lnTo>
                    <a:lnTo>
                      <a:pt x="1360" y="366"/>
                    </a:lnTo>
                    <a:lnTo>
                      <a:pt x="1364" y="367"/>
                    </a:lnTo>
                    <a:lnTo>
                      <a:pt x="1368" y="368"/>
                    </a:lnTo>
                    <a:lnTo>
                      <a:pt x="1371" y="369"/>
                    </a:lnTo>
                    <a:lnTo>
                      <a:pt x="1375" y="370"/>
                    </a:lnTo>
                    <a:lnTo>
                      <a:pt x="1379" y="369"/>
                    </a:lnTo>
                    <a:lnTo>
                      <a:pt x="1383" y="372"/>
                    </a:lnTo>
                    <a:lnTo>
                      <a:pt x="1387" y="372"/>
                    </a:lnTo>
                    <a:lnTo>
                      <a:pt x="1391" y="374"/>
                    </a:lnTo>
                    <a:lnTo>
                      <a:pt x="1395" y="375"/>
                    </a:lnTo>
                    <a:lnTo>
                      <a:pt x="1399" y="375"/>
                    </a:lnTo>
                    <a:lnTo>
                      <a:pt x="1403" y="376"/>
                    </a:lnTo>
                    <a:lnTo>
                      <a:pt x="1407" y="377"/>
                    </a:lnTo>
                    <a:lnTo>
                      <a:pt x="1411" y="378"/>
                    </a:lnTo>
                    <a:lnTo>
                      <a:pt x="1415" y="378"/>
                    </a:lnTo>
                    <a:lnTo>
                      <a:pt x="1419" y="380"/>
                    </a:lnTo>
                    <a:lnTo>
                      <a:pt x="1423" y="378"/>
                    </a:lnTo>
                    <a:lnTo>
                      <a:pt x="1427" y="381"/>
                    </a:lnTo>
                    <a:lnTo>
                      <a:pt x="1431" y="381"/>
                    </a:lnTo>
                    <a:lnTo>
                      <a:pt x="1435" y="382"/>
                    </a:lnTo>
                    <a:lnTo>
                      <a:pt x="1438" y="383"/>
                    </a:lnTo>
                    <a:lnTo>
                      <a:pt x="1442" y="382"/>
                    </a:lnTo>
                    <a:lnTo>
                      <a:pt x="1446" y="384"/>
                    </a:lnTo>
                    <a:lnTo>
                      <a:pt x="1450" y="385"/>
                    </a:lnTo>
                    <a:lnTo>
                      <a:pt x="1454" y="386"/>
                    </a:lnTo>
                    <a:lnTo>
                      <a:pt x="1458" y="385"/>
                    </a:lnTo>
                    <a:lnTo>
                      <a:pt x="1462" y="386"/>
                    </a:lnTo>
                    <a:lnTo>
                      <a:pt x="1466" y="388"/>
                    </a:lnTo>
                    <a:lnTo>
                      <a:pt x="1470" y="386"/>
                    </a:lnTo>
                    <a:lnTo>
                      <a:pt x="1474" y="389"/>
                    </a:lnTo>
                    <a:lnTo>
                      <a:pt x="1478" y="389"/>
                    </a:lnTo>
                    <a:lnTo>
                      <a:pt x="1482" y="389"/>
                    </a:lnTo>
                    <a:lnTo>
                      <a:pt x="1486" y="390"/>
                    </a:lnTo>
                    <a:lnTo>
                      <a:pt x="1490" y="391"/>
                    </a:lnTo>
                    <a:lnTo>
                      <a:pt x="1494" y="391"/>
                    </a:lnTo>
                    <a:lnTo>
                      <a:pt x="1498" y="391"/>
                    </a:lnTo>
                    <a:lnTo>
                      <a:pt x="1502" y="392"/>
                    </a:lnTo>
                    <a:lnTo>
                      <a:pt x="1506" y="392"/>
                    </a:lnTo>
                    <a:lnTo>
                      <a:pt x="1509" y="392"/>
                    </a:lnTo>
                    <a:lnTo>
                      <a:pt x="1513" y="393"/>
                    </a:lnTo>
                    <a:lnTo>
                      <a:pt x="1517" y="392"/>
                    </a:lnTo>
                    <a:lnTo>
                      <a:pt x="1521" y="392"/>
                    </a:lnTo>
                    <a:lnTo>
                      <a:pt x="1525" y="394"/>
                    </a:lnTo>
                    <a:lnTo>
                      <a:pt x="1529" y="395"/>
                    </a:lnTo>
                    <a:lnTo>
                      <a:pt x="1533" y="394"/>
                    </a:lnTo>
                    <a:lnTo>
                      <a:pt x="1537" y="396"/>
                    </a:lnTo>
                    <a:lnTo>
                      <a:pt x="1541" y="395"/>
                    </a:lnTo>
                    <a:lnTo>
                      <a:pt x="1545" y="398"/>
                    </a:lnTo>
                    <a:lnTo>
                      <a:pt x="1549" y="396"/>
                    </a:lnTo>
                    <a:lnTo>
                      <a:pt x="1553" y="396"/>
                    </a:lnTo>
                    <a:lnTo>
                      <a:pt x="1557" y="398"/>
                    </a:lnTo>
                    <a:lnTo>
                      <a:pt x="1561" y="396"/>
                    </a:lnTo>
                    <a:lnTo>
                      <a:pt x="1565" y="396"/>
                    </a:lnTo>
                    <a:lnTo>
                      <a:pt x="1569" y="397"/>
                    </a:lnTo>
                    <a:lnTo>
                      <a:pt x="1573" y="398"/>
                    </a:lnTo>
                    <a:lnTo>
                      <a:pt x="1576" y="398"/>
                    </a:lnTo>
                    <a:lnTo>
                      <a:pt x="1580" y="397"/>
                    </a:lnTo>
                    <a:lnTo>
                      <a:pt x="1584" y="398"/>
                    </a:lnTo>
                    <a:lnTo>
                      <a:pt x="1588" y="398"/>
                    </a:lnTo>
                    <a:lnTo>
                      <a:pt x="1592" y="398"/>
                    </a:lnTo>
                    <a:lnTo>
                      <a:pt x="1596" y="398"/>
                    </a:lnTo>
                    <a:lnTo>
                      <a:pt x="1600" y="399"/>
                    </a:lnTo>
                    <a:lnTo>
                      <a:pt x="1604" y="399"/>
                    </a:lnTo>
                    <a:lnTo>
                      <a:pt x="1608" y="399"/>
                    </a:lnTo>
                    <a:lnTo>
                      <a:pt x="1612" y="399"/>
                    </a:lnTo>
                    <a:lnTo>
                      <a:pt x="1616" y="398"/>
                    </a:lnTo>
                    <a:lnTo>
                      <a:pt x="1620" y="398"/>
                    </a:lnTo>
                    <a:lnTo>
                      <a:pt x="1624" y="399"/>
                    </a:lnTo>
                    <a:lnTo>
                      <a:pt x="1628" y="398"/>
                    </a:lnTo>
                    <a:lnTo>
                      <a:pt x="1632" y="398"/>
                    </a:lnTo>
                    <a:lnTo>
                      <a:pt x="1636" y="399"/>
                    </a:lnTo>
                    <a:lnTo>
                      <a:pt x="1640" y="398"/>
                    </a:lnTo>
                    <a:lnTo>
                      <a:pt x="1643" y="398"/>
                    </a:lnTo>
                    <a:lnTo>
                      <a:pt x="1647" y="399"/>
                    </a:lnTo>
                    <a:lnTo>
                      <a:pt x="1651" y="399"/>
                    </a:lnTo>
                    <a:lnTo>
                      <a:pt x="1655" y="398"/>
                    </a:lnTo>
                    <a:lnTo>
                      <a:pt x="1659" y="399"/>
                    </a:lnTo>
                    <a:lnTo>
                      <a:pt x="1663" y="397"/>
                    </a:lnTo>
                    <a:lnTo>
                      <a:pt x="1667" y="398"/>
                    </a:lnTo>
                    <a:lnTo>
                      <a:pt x="1671" y="398"/>
                    </a:lnTo>
                    <a:lnTo>
                      <a:pt x="1675" y="397"/>
                    </a:lnTo>
                    <a:lnTo>
                      <a:pt x="1679" y="398"/>
                    </a:lnTo>
                    <a:lnTo>
                      <a:pt x="1683" y="397"/>
                    </a:lnTo>
                    <a:lnTo>
                      <a:pt x="1687" y="397"/>
                    </a:lnTo>
                    <a:lnTo>
                      <a:pt x="1691" y="397"/>
                    </a:lnTo>
                    <a:lnTo>
                      <a:pt x="1695" y="397"/>
                    </a:lnTo>
                    <a:lnTo>
                      <a:pt x="1699" y="396"/>
                    </a:lnTo>
                    <a:lnTo>
                      <a:pt x="1703" y="395"/>
                    </a:lnTo>
                    <a:lnTo>
                      <a:pt x="1707" y="397"/>
                    </a:lnTo>
                    <a:lnTo>
                      <a:pt x="1711" y="395"/>
                    </a:lnTo>
                    <a:lnTo>
                      <a:pt x="1714" y="395"/>
                    </a:lnTo>
                    <a:lnTo>
                      <a:pt x="1718" y="394"/>
                    </a:lnTo>
                    <a:lnTo>
                      <a:pt x="1722" y="394"/>
                    </a:lnTo>
                    <a:lnTo>
                      <a:pt x="1726" y="393"/>
                    </a:lnTo>
                    <a:lnTo>
                      <a:pt x="1730" y="394"/>
                    </a:lnTo>
                    <a:lnTo>
                      <a:pt x="1734" y="393"/>
                    </a:lnTo>
                    <a:lnTo>
                      <a:pt x="1738" y="393"/>
                    </a:lnTo>
                    <a:lnTo>
                      <a:pt x="1742" y="393"/>
                    </a:lnTo>
                    <a:lnTo>
                      <a:pt x="1746" y="392"/>
                    </a:lnTo>
                    <a:lnTo>
                      <a:pt x="1750" y="392"/>
                    </a:lnTo>
                    <a:lnTo>
                      <a:pt x="1754" y="392"/>
                    </a:lnTo>
                    <a:lnTo>
                      <a:pt x="1758" y="391"/>
                    </a:lnTo>
                    <a:lnTo>
                      <a:pt x="1762" y="391"/>
                    </a:lnTo>
                    <a:lnTo>
                      <a:pt x="1766" y="391"/>
                    </a:lnTo>
                    <a:lnTo>
                      <a:pt x="1770" y="389"/>
                    </a:lnTo>
                    <a:lnTo>
                      <a:pt x="1774" y="390"/>
                    </a:lnTo>
                    <a:lnTo>
                      <a:pt x="1778" y="389"/>
                    </a:lnTo>
                    <a:lnTo>
                      <a:pt x="1781" y="389"/>
                    </a:lnTo>
                    <a:lnTo>
                      <a:pt x="1785" y="386"/>
                    </a:lnTo>
                    <a:lnTo>
                      <a:pt x="1789" y="387"/>
                    </a:lnTo>
                    <a:lnTo>
                      <a:pt x="1793" y="386"/>
                    </a:lnTo>
                    <a:lnTo>
                      <a:pt x="1797" y="385"/>
                    </a:lnTo>
                    <a:lnTo>
                      <a:pt x="1801" y="385"/>
                    </a:lnTo>
                    <a:lnTo>
                      <a:pt x="1805" y="386"/>
                    </a:lnTo>
                    <a:lnTo>
                      <a:pt x="1809" y="385"/>
                    </a:lnTo>
                    <a:lnTo>
                      <a:pt x="1813" y="383"/>
                    </a:lnTo>
                    <a:lnTo>
                      <a:pt x="1817" y="382"/>
                    </a:lnTo>
                    <a:lnTo>
                      <a:pt x="1821" y="383"/>
                    </a:lnTo>
                    <a:lnTo>
                      <a:pt x="1825" y="382"/>
                    </a:lnTo>
                    <a:lnTo>
                      <a:pt x="1829" y="380"/>
                    </a:lnTo>
                    <a:lnTo>
                      <a:pt x="1833" y="381"/>
                    </a:lnTo>
                    <a:lnTo>
                      <a:pt x="1837" y="379"/>
                    </a:lnTo>
                    <a:lnTo>
                      <a:pt x="1841" y="380"/>
                    </a:lnTo>
                    <a:lnTo>
                      <a:pt x="1845" y="378"/>
                    </a:lnTo>
                    <a:lnTo>
                      <a:pt x="1848" y="378"/>
                    </a:lnTo>
                    <a:lnTo>
                      <a:pt x="1852" y="378"/>
                    </a:lnTo>
                    <a:lnTo>
                      <a:pt x="1856" y="376"/>
                    </a:lnTo>
                    <a:lnTo>
                      <a:pt x="1860" y="376"/>
                    </a:lnTo>
                    <a:lnTo>
                      <a:pt x="1864" y="376"/>
                    </a:lnTo>
                    <a:lnTo>
                      <a:pt x="1868" y="374"/>
                    </a:lnTo>
                    <a:lnTo>
                      <a:pt x="1872" y="373"/>
                    </a:lnTo>
                    <a:lnTo>
                      <a:pt x="1876" y="372"/>
                    </a:lnTo>
                    <a:lnTo>
                      <a:pt x="1880" y="370"/>
                    </a:lnTo>
                    <a:lnTo>
                      <a:pt x="1884" y="371"/>
                    </a:lnTo>
                    <a:lnTo>
                      <a:pt x="1888" y="369"/>
                    </a:lnTo>
                    <a:lnTo>
                      <a:pt x="1892" y="369"/>
                    </a:lnTo>
                    <a:lnTo>
                      <a:pt x="1896" y="369"/>
                    </a:lnTo>
                    <a:lnTo>
                      <a:pt x="1900" y="368"/>
                    </a:lnTo>
                    <a:lnTo>
                      <a:pt x="1904" y="367"/>
                    </a:lnTo>
                    <a:lnTo>
                      <a:pt x="1908" y="368"/>
                    </a:lnTo>
                    <a:lnTo>
                      <a:pt x="1912" y="365"/>
                    </a:lnTo>
                    <a:lnTo>
                      <a:pt x="1916" y="365"/>
                    </a:lnTo>
                    <a:lnTo>
                      <a:pt x="1919" y="363"/>
                    </a:lnTo>
                    <a:lnTo>
                      <a:pt x="1923" y="363"/>
                    </a:lnTo>
                    <a:lnTo>
                      <a:pt x="1927" y="361"/>
                    </a:lnTo>
                    <a:lnTo>
                      <a:pt x="1931" y="362"/>
                    </a:lnTo>
                    <a:lnTo>
                      <a:pt x="1935" y="360"/>
                    </a:lnTo>
                    <a:lnTo>
                      <a:pt x="1939" y="360"/>
                    </a:lnTo>
                    <a:lnTo>
                      <a:pt x="1943" y="359"/>
                    </a:lnTo>
                    <a:lnTo>
                      <a:pt x="1947" y="358"/>
                    </a:lnTo>
                    <a:lnTo>
                      <a:pt x="1951" y="356"/>
                    </a:lnTo>
                    <a:lnTo>
                      <a:pt x="1955" y="356"/>
                    </a:lnTo>
                    <a:lnTo>
                      <a:pt x="1959" y="355"/>
                    </a:lnTo>
                    <a:lnTo>
                      <a:pt x="1963" y="355"/>
                    </a:lnTo>
                    <a:lnTo>
                      <a:pt x="1967" y="352"/>
                    </a:lnTo>
                    <a:lnTo>
                      <a:pt x="1971" y="352"/>
                    </a:lnTo>
                    <a:lnTo>
                      <a:pt x="1975" y="351"/>
                    </a:lnTo>
                    <a:lnTo>
                      <a:pt x="1979" y="349"/>
                    </a:lnTo>
                    <a:lnTo>
                      <a:pt x="1983" y="349"/>
                    </a:lnTo>
                    <a:lnTo>
                      <a:pt x="1986" y="349"/>
                    </a:lnTo>
                    <a:lnTo>
                      <a:pt x="1990" y="348"/>
                    </a:lnTo>
                    <a:lnTo>
                      <a:pt x="1994" y="347"/>
                    </a:lnTo>
                    <a:lnTo>
                      <a:pt x="1998" y="345"/>
                    </a:lnTo>
                    <a:lnTo>
                      <a:pt x="2002" y="345"/>
                    </a:lnTo>
                    <a:lnTo>
                      <a:pt x="2006" y="344"/>
                    </a:lnTo>
                    <a:lnTo>
                      <a:pt x="2010" y="342"/>
                    </a:lnTo>
                    <a:lnTo>
                      <a:pt x="2014" y="341"/>
                    </a:lnTo>
                    <a:lnTo>
                      <a:pt x="2018" y="340"/>
                    </a:lnTo>
                    <a:lnTo>
                      <a:pt x="2022" y="339"/>
                    </a:lnTo>
                    <a:lnTo>
                      <a:pt x="2026" y="338"/>
                    </a:lnTo>
                    <a:lnTo>
                      <a:pt x="2030" y="337"/>
                    </a:lnTo>
                    <a:lnTo>
                      <a:pt x="2034" y="336"/>
                    </a:lnTo>
                    <a:lnTo>
                      <a:pt x="2038" y="335"/>
                    </a:lnTo>
                    <a:lnTo>
                      <a:pt x="2042" y="333"/>
                    </a:lnTo>
                    <a:lnTo>
                      <a:pt x="2046" y="333"/>
                    </a:lnTo>
                    <a:lnTo>
                      <a:pt x="2050" y="333"/>
                    </a:lnTo>
                    <a:lnTo>
                      <a:pt x="2054" y="329"/>
                    </a:lnTo>
                    <a:lnTo>
                      <a:pt x="2057" y="329"/>
                    </a:lnTo>
                    <a:lnTo>
                      <a:pt x="2061" y="328"/>
                    </a:lnTo>
                    <a:lnTo>
                      <a:pt x="2065" y="327"/>
                    </a:lnTo>
                    <a:lnTo>
                      <a:pt x="2069" y="327"/>
                    </a:lnTo>
                    <a:lnTo>
                      <a:pt x="2073" y="326"/>
                    </a:lnTo>
                    <a:lnTo>
                      <a:pt x="2077" y="324"/>
                    </a:lnTo>
                    <a:lnTo>
                      <a:pt x="2081" y="323"/>
                    </a:lnTo>
                    <a:lnTo>
                      <a:pt x="2085" y="322"/>
                    </a:lnTo>
                    <a:lnTo>
                      <a:pt x="2089" y="321"/>
                    </a:lnTo>
                    <a:lnTo>
                      <a:pt x="2093" y="320"/>
                    </a:lnTo>
                    <a:lnTo>
                      <a:pt x="2097" y="318"/>
                    </a:lnTo>
                    <a:lnTo>
                      <a:pt x="2101" y="317"/>
                    </a:lnTo>
                    <a:lnTo>
                      <a:pt x="2105" y="316"/>
                    </a:lnTo>
                    <a:lnTo>
                      <a:pt x="2109" y="315"/>
                    </a:lnTo>
                    <a:lnTo>
                      <a:pt x="2113" y="313"/>
                    </a:lnTo>
                    <a:lnTo>
                      <a:pt x="2117" y="312"/>
                    </a:lnTo>
                    <a:lnTo>
                      <a:pt x="2121" y="312"/>
                    </a:lnTo>
                    <a:lnTo>
                      <a:pt x="2124" y="311"/>
                    </a:lnTo>
                    <a:lnTo>
                      <a:pt x="2128" y="310"/>
                    </a:lnTo>
                    <a:lnTo>
                      <a:pt x="2132" y="309"/>
                    </a:lnTo>
                    <a:lnTo>
                      <a:pt x="2136" y="307"/>
                    </a:lnTo>
                    <a:lnTo>
                      <a:pt x="2140" y="305"/>
                    </a:lnTo>
                    <a:lnTo>
                      <a:pt x="2144" y="304"/>
                    </a:lnTo>
                    <a:lnTo>
                      <a:pt x="2148" y="303"/>
                    </a:lnTo>
                    <a:lnTo>
                      <a:pt x="2152" y="301"/>
                    </a:lnTo>
                    <a:lnTo>
                      <a:pt x="2156" y="302"/>
                    </a:lnTo>
                    <a:lnTo>
                      <a:pt x="2160" y="298"/>
                    </a:lnTo>
                    <a:lnTo>
                      <a:pt x="2164" y="298"/>
                    </a:lnTo>
                    <a:lnTo>
                      <a:pt x="2168" y="296"/>
                    </a:lnTo>
                    <a:lnTo>
                      <a:pt x="2172" y="296"/>
                    </a:lnTo>
                    <a:lnTo>
                      <a:pt x="2176" y="295"/>
                    </a:lnTo>
                    <a:lnTo>
                      <a:pt x="2180" y="294"/>
                    </a:lnTo>
                    <a:lnTo>
                      <a:pt x="2184" y="292"/>
                    </a:lnTo>
                    <a:lnTo>
                      <a:pt x="2188" y="291"/>
                    </a:lnTo>
                    <a:lnTo>
                      <a:pt x="2191" y="289"/>
                    </a:lnTo>
                    <a:lnTo>
                      <a:pt x="2195" y="288"/>
                    </a:lnTo>
                    <a:lnTo>
                      <a:pt x="2199" y="286"/>
                    </a:lnTo>
                    <a:lnTo>
                      <a:pt x="2203" y="285"/>
                    </a:lnTo>
                    <a:lnTo>
                      <a:pt x="2207" y="285"/>
                    </a:lnTo>
                    <a:lnTo>
                      <a:pt x="2211" y="282"/>
                    </a:lnTo>
                    <a:lnTo>
                      <a:pt x="2215" y="282"/>
                    </a:lnTo>
                    <a:lnTo>
                      <a:pt x="2219" y="282"/>
                    </a:lnTo>
                    <a:lnTo>
                      <a:pt x="2223" y="280"/>
                    </a:lnTo>
                    <a:lnTo>
                      <a:pt x="2227" y="279"/>
                    </a:lnTo>
                    <a:lnTo>
                      <a:pt x="2231" y="278"/>
                    </a:lnTo>
                    <a:lnTo>
                      <a:pt x="2235" y="276"/>
                    </a:lnTo>
                    <a:lnTo>
                      <a:pt x="2239" y="275"/>
                    </a:lnTo>
                    <a:lnTo>
                      <a:pt x="2243" y="273"/>
                    </a:lnTo>
                    <a:lnTo>
                      <a:pt x="2247" y="273"/>
                    </a:lnTo>
                    <a:lnTo>
                      <a:pt x="2251" y="271"/>
                    </a:lnTo>
                    <a:lnTo>
                      <a:pt x="2255" y="271"/>
                    </a:lnTo>
                    <a:lnTo>
                      <a:pt x="2259" y="270"/>
                    </a:lnTo>
                    <a:lnTo>
                      <a:pt x="2262" y="269"/>
                    </a:lnTo>
                    <a:lnTo>
                      <a:pt x="2266" y="267"/>
                    </a:lnTo>
                    <a:lnTo>
                      <a:pt x="2270" y="265"/>
                    </a:lnTo>
                    <a:lnTo>
                      <a:pt x="2274" y="265"/>
                    </a:lnTo>
                    <a:lnTo>
                      <a:pt x="2278" y="263"/>
                    </a:lnTo>
                    <a:lnTo>
                      <a:pt x="2282" y="261"/>
                    </a:lnTo>
                    <a:lnTo>
                      <a:pt x="2286" y="260"/>
                    </a:lnTo>
                    <a:lnTo>
                      <a:pt x="2290" y="260"/>
                    </a:lnTo>
                    <a:lnTo>
                      <a:pt x="2294" y="259"/>
                    </a:lnTo>
                    <a:lnTo>
                      <a:pt x="2298" y="258"/>
                    </a:lnTo>
                    <a:lnTo>
                      <a:pt x="2302" y="257"/>
                    </a:lnTo>
                    <a:lnTo>
                      <a:pt x="2306" y="254"/>
                    </a:lnTo>
                    <a:lnTo>
                      <a:pt x="2310" y="253"/>
                    </a:lnTo>
                    <a:lnTo>
                      <a:pt x="2314" y="251"/>
                    </a:lnTo>
                    <a:lnTo>
                      <a:pt x="2318" y="251"/>
                    </a:lnTo>
                    <a:lnTo>
                      <a:pt x="2322" y="249"/>
                    </a:lnTo>
                    <a:lnTo>
                      <a:pt x="2326" y="248"/>
                    </a:lnTo>
                    <a:lnTo>
                      <a:pt x="2329" y="246"/>
                    </a:lnTo>
                    <a:lnTo>
                      <a:pt x="2333" y="246"/>
                    </a:lnTo>
                    <a:lnTo>
                      <a:pt x="2337" y="243"/>
                    </a:lnTo>
                    <a:lnTo>
                      <a:pt x="2341" y="243"/>
                    </a:lnTo>
                    <a:lnTo>
                      <a:pt x="2345" y="243"/>
                    </a:lnTo>
                    <a:lnTo>
                      <a:pt x="2349" y="241"/>
                    </a:lnTo>
                    <a:lnTo>
                      <a:pt x="2353" y="239"/>
                    </a:lnTo>
                    <a:lnTo>
                      <a:pt x="2357" y="238"/>
                    </a:lnTo>
                    <a:lnTo>
                      <a:pt x="2361" y="237"/>
                    </a:lnTo>
                    <a:lnTo>
                      <a:pt x="2365" y="235"/>
                    </a:lnTo>
                    <a:lnTo>
                      <a:pt x="2369" y="235"/>
                    </a:lnTo>
                    <a:lnTo>
                      <a:pt x="2373" y="234"/>
                    </a:lnTo>
                    <a:lnTo>
                      <a:pt x="2377" y="232"/>
                    </a:lnTo>
                    <a:lnTo>
                      <a:pt x="2381" y="230"/>
                    </a:lnTo>
                    <a:lnTo>
                      <a:pt x="2385" y="230"/>
                    </a:lnTo>
                    <a:lnTo>
                      <a:pt x="2389" y="228"/>
                    </a:lnTo>
                    <a:lnTo>
                      <a:pt x="2393" y="227"/>
                    </a:lnTo>
                    <a:lnTo>
                      <a:pt x="2396" y="225"/>
                    </a:lnTo>
                    <a:lnTo>
                      <a:pt x="2400" y="224"/>
                    </a:lnTo>
                    <a:lnTo>
                      <a:pt x="2404" y="223"/>
                    </a:lnTo>
                    <a:lnTo>
                      <a:pt x="2408" y="222"/>
                    </a:lnTo>
                    <a:lnTo>
                      <a:pt x="2412" y="221"/>
                    </a:lnTo>
                    <a:lnTo>
                      <a:pt x="2416" y="220"/>
                    </a:lnTo>
                    <a:lnTo>
                      <a:pt x="2420" y="219"/>
                    </a:lnTo>
                    <a:lnTo>
                      <a:pt x="2424" y="217"/>
                    </a:lnTo>
                    <a:lnTo>
                      <a:pt x="2428" y="216"/>
                    </a:lnTo>
                    <a:lnTo>
                      <a:pt x="2432" y="215"/>
                    </a:lnTo>
                    <a:lnTo>
                      <a:pt x="2436" y="213"/>
                    </a:lnTo>
                    <a:lnTo>
                      <a:pt x="2440" y="213"/>
                    </a:lnTo>
                    <a:lnTo>
                      <a:pt x="2444" y="211"/>
                    </a:lnTo>
                    <a:lnTo>
                      <a:pt x="2448" y="209"/>
                    </a:lnTo>
                    <a:lnTo>
                      <a:pt x="2452" y="208"/>
                    </a:lnTo>
                    <a:lnTo>
                      <a:pt x="2456" y="207"/>
                    </a:lnTo>
                    <a:lnTo>
                      <a:pt x="2460" y="206"/>
                    </a:lnTo>
                    <a:lnTo>
                      <a:pt x="2464" y="205"/>
                    </a:lnTo>
                    <a:lnTo>
                      <a:pt x="2467" y="204"/>
                    </a:lnTo>
                    <a:lnTo>
                      <a:pt x="2471" y="204"/>
                    </a:lnTo>
                    <a:lnTo>
                      <a:pt x="2475" y="202"/>
                    </a:lnTo>
                    <a:lnTo>
                      <a:pt x="2479" y="199"/>
                    </a:lnTo>
                    <a:lnTo>
                      <a:pt x="2483" y="199"/>
                    </a:lnTo>
                    <a:lnTo>
                      <a:pt x="2487" y="199"/>
                    </a:lnTo>
                    <a:lnTo>
                      <a:pt x="2491" y="197"/>
                    </a:lnTo>
                    <a:lnTo>
                      <a:pt x="2495" y="196"/>
                    </a:lnTo>
                    <a:lnTo>
                      <a:pt x="2499" y="195"/>
                    </a:lnTo>
                    <a:lnTo>
                      <a:pt x="2503" y="194"/>
                    </a:lnTo>
                    <a:lnTo>
                      <a:pt x="2507" y="192"/>
                    </a:lnTo>
                    <a:lnTo>
                      <a:pt x="2511" y="192"/>
                    </a:lnTo>
                    <a:lnTo>
                      <a:pt x="2515" y="190"/>
                    </a:lnTo>
                    <a:lnTo>
                      <a:pt x="2519" y="189"/>
                    </a:lnTo>
                    <a:lnTo>
                      <a:pt x="2523" y="188"/>
                    </a:lnTo>
                    <a:lnTo>
                      <a:pt x="2527" y="187"/>
                    </a:lnTo>
                    <a:lnTo>
                      <a:pt x="2531" y="186"/>
                    </a:lnTo>
                    <a:lnTo>
                      <a:pt x="2534" y="184"/>
                    </a:lnTo>
                    <a:lnTo>
                      <a:pt x="2538" y="183"/>
                    </a:lnTo>
                    <a:lnTo>
                      <a:pt x="2542" y="182"/>
                    </a:lnTo>
                    <a:lnTo>
                      <a:pt x="2546" y="180"/>
                    </a:lnTo>
                    <a:lnTo>
                      <a:pt x="2550" y="178"/>
                    </a:lnTo>
                    <a:lnTo>
                      <a:pt x="2554" y="179"/>
                    </a:lnTo>
                    <a:lnTo>
                      <a:pt x="2558" y="177"/>
                    </a:lnTo>
                    <a:lnTo>
                      <a:pt x="2562" y="175"/>
                    </a:lnTo>
                    <a:lnTo>
                      <a:pt x="2566" y="175"/>
                    </a:lnTo>
                    <a:lnTo>
                      <a:pt x="2570" y="173"/>
                    </a:lnTo>
                    <a:lnTo>
                      <a:pt x="2574" y="174"/>
                    </a:lnTo>
                    <a:lnTo>
                      <a:pt x="2578" y="173"/>
                    </a:lnTo>
                    <a:lnTo>
                      <a:pt x="2582" y="172"/>
                    </a:lnTo>
                    <a:lnTo>
                      <a:pt x="2586" y="169"/>
                    </a:lnTo>
                    <a:lnTo>
                      <a:pt x="2590" y="169"/>
                    </a:lnTo>
                    <a:lnTo>
                      <a:pt x="2594" y="167"/>
                    </a:lnTo>
                    <a:lnTo>
                      <a:pt x="2598" y="166"/>
                    </a:lnTo>
                    <a:lnTo>
                      <a:pt x="2602" y="165"/>
                    </a:lnTo>
                    <a:lnTo>
                      <a:pt x="2605" y="163"/>
                    </a:lnTo>
                    <a:lnTo>
                      <a:pt x="2609" y="163"/>
                    </a:lnTo>
                    <a:lnTo>
                      <a:pt x="2613" y="161"/>
                    </a:lnTo>
                    <a:lnTo>
                      <a:pt x="2617" y="162"/>
                    </a:lnTo>
                    <a:lnTo>
                      <a:pt x="2621" y="159"/>
                    </a:lnTo>
                    <a:lnTo>
                      <a:pt x="2625" y="159"/>
                    </a:lnTo>
                    <a:lnTo>
                      <a:pt x="2629" y="158"/>
                    </a:lnTo>
                    <a:lnTo>
                      <a:pt x="2633" y="156"/>
                    </a:lnTo>
                    <a:lnTo>
                      <a:pt x="2637" y="155"/>
                    </a:lnTo>
                    <a:lnTo>
                      <a:pt x="2641" y="155"/>
                    </a:lnTo>
                    <a:lnTo>
                      <a:pt x="2645" y="154"/>
                    </a:lnTo>
                    <a:lnTo>
                      <a:pt x="2649" y="152"/>
                    </a:lnTo>
                    <a:lnTo>
                      <a:pt x="2653" y="151"/>
                    </a:lnTo>
                    <a:lnTo>
                      <a:pt x="2657" y="151"/>
                    </a:lnTo>
                    <a:lnTo>
                      <a:pt x="2661" y="150"/>
                    </a:lnTo>
                    <a:lnTo>
                      <a:pt x="2665" y="147"/>
                    </a:lnTo>
                    <a:lnTo>
                      <a:pt x="2669" y="148"/>
                    </a:lnTo>
                    <a:lnTo>
                      <a:pt x="2672" y="146"/>
                    </a:lnTo>
                    <a:lnTo>
                      <a:pt x="2676" y="145"/>
                    </a:lnTo>
                    <a:lnTo>
                      <a:pt x="2680" y="143"/>
                    </a:lnTo>
                    <a:lnTo>
                      <a:pt x="2684" y="142"/>
                    </a:lnTo>
                    <a:lnTo>
                      <a:pt x="2688" y="141"/>
                    </a:lnTo>
                    <a:lnTo>
                      <a:pt x="2692" y="140"/>
                    </a:lnTo>
                    <a:lnTo>
                      <a:pt x="2696" y="139"/>
                    </a:lnTo>
                    <a:lnTo>
                      <a:pt x="2700" y="139"/>
                    </a:lnTo>
                    <a:lnTo>
                      <a:pt x="2704" y="137"/>
                    </a:lnTo>
                    <a:lnTo>
                      <a:pt x="2708" y="136"/>
                    </a:lnTo>
                    <a:lnTo>
                      <a:pt x="2712" y="136"/>
                    </a:lnTo>
                    <a:lnTo>
                      <a:pt x="2716" y="135"/>
                    </a:lnTo>
                    <a:lnTo>
                      <a:pt x="2720" y="133"/>
                    </a:lnTo>
                    <a:lnTo>
                      <a:pt x="2724" y="132"/>
                    </a:lnTo>
                    <a:lnTo>
                      <a:pt x="2728" y="132"/>
                    </a:lnTo>
                    <a:lnTo>
                      <a:pt x="2732" y="130"/>
                    </a:lnTo>
                    <a:lnTo>
                      <a:pt x="2736" y="129"/>
                    </a:lnTo>
                    <a:lnTo>
                      <a:pt x="2739" y="129"/>
                    </a:lnTo>
                    <a:lnTo>
                      <a:pt x="2743" y="128"/>
                    </a:lnTo>
                    <a:lnTo>
                      <a:pt x="2747" y="126"/>
                    </a:lnTo>
                    <a:lnTo>
                      <a:pt x="2751" y="126"/>
                    </a:lnTo>
                    <a:lnTo>
                      <a:pt x="2755" y="125"/>
                    </a:lnTo>
                    <a:lnTo>
                      <a:pt x="2759" y="125"/>
                    </a:lnTo>
                    <a:lnTo>
                      <a:pt x="2763" y="123"/>
                    </a:lnTo>
                    <a:lnTo>
                      <a:pt x="2767" y="121"/>
                    </a:lnTo>
                    <a:lnTo>
                      <a:pt x="2771" y="123"/>
                    </a:lnTo>
                    <a:lnTo>
                      <a:pt x="2775" y="121"/>
                    </a:lnTo>
                    <a:lnTo>
                      <a:pt x="2779" y="120"/>
                    </a:lnTo>
                    <a:lnTo>
                      <a:pt x="2783" y="119"/>
                    </a:lnTo>
                    <a:lnTo>
                      <a:pt x="2787" y="118"/>
                    </a:lnTo>
                    <a:lnTo>
                      <a:pt x="2791" y="118"/>
                    </a:lnTo>
                    <a:lnTo>
                      <a:pt x="2795" y="116"/>
                    </a:lnTo>
                    <a:lnTo>
                      <a:pt x="2799" y="115"/>
                    </a:lnTo>
                    <a:lnTo>
                      <a:pt x="2803" y="114"/>
                    </a:lnTo>
                    <a:lnTo>
                      <a:pt x="2807" y="113"/>
                    </a:lnTo>
                    <a:lnTo>
                      <a:pt x="2810" y="114"/>
                    </a:lnTo>
                    <a:lnTo>
                      <a:pt x="2814" y="113"/>
                    </a:lnTo>
                    <a:lnTo>
                      <a:pt x="2818" y="111"/>
                    </a:lnTo>
                    <a:lnTo>
                      <a:pt x="2822" y="110"/>
                    </a:lnTo>
                    <a:lnTo>
                      <a:pt x="2826" y="109"/>
                    </a:lnTo>
                    <a:lnTo>
                      <a:pt x="2830" y="110"/>
                    </a:lnTo>
                    <a:lnTo>
                      <a:pt x="2834" y="106"/>
                    </a:lnTo>
                    <a:lnTo>
                      <a:pt x="2838" y="108"/>
                    </a:lnTo>
                    <a:lnTo>
                      <a:pt x="2842" y="106"/>
                    </a:lnTo>
                    <a:lnTo>
                      <a:pt x="2846" y="107"/>
                    </a:lnTo>
                    <a:lnTo>
                      <a:pt x="2850" y="104"/>
                    </a:lnTo>
                    <a:lnTo>
                      <a:pt x="2854" y="103"/>
                    </a:lnTo>
                    <a:lnTo>
                      <a:pt x="2858" y="102"/>
                    </a:lnTo>
                    <a:lnTo>
                      <a:pt x="2862" y="102"/>
                    </a:lnTo>
                    <a:lnTo>
                      <a:pt x="2866" y="102"/>
                    </a:lnTo>
                    <a:lnTo>
                      <a:pt x="2870" y="100"/>
                    </a:lnTo>
                    <a:lnTo>
                      <a:pt x="2874" y="99"/>
                    </a:lnTo>
                    <a:lnTo>
                      <a:pt x="2877" y="99"/>
                    </a:lnTo>
                    <a:lnTo>
                      <a:pt x="2881" y="97"/>
                    </a:lnTo>
                    <a:lnTo>
                      <a:pt x="2885" y="97"/>
                    </a:lnTo>
                    <a:lnTo>
                      <a:pt x="2889" y="94"/>
                    </a:lnTo>
                    <a:lnTo>
                      <a:pt x="2893" y="95"/>
                    </a:lnTo>
                    <a:lnTo>
                      <a:pt x="2897" y="95"/>
                    </a:lnTo>
                    <a:lnTo>
                      <a:pt x="2901" y="94"/>
                    </a:lnTo>
                    <a:lnTo>
                      <a:pt x="2905" y="92"/>
                    </a:lnTo>
                    <a:lnTo>
                      <a:pt x="2909" y="93"/>
                    </a:lnTo>
                    <a:lnTo>
                      <a:pt x="2913" y="91"/>
                    </a:lnTo>
                    <a:lnTo>
                      <a:pt x="2917" y="90"/>
                    </a:lnTo>
                    <a:lnTo>
                      <a:pt x="2921" y="90"/>
                    </a:lnTo>
                    <a:lnTo>
                      <a:pt x="2925" y="88"/>
                    </a:lnTo>
                    <a:lnTo>
                      <a:pt x="2929" y="88"/>
                    </a:lnTo>
                    <a:lnTo>
                      <a:pt x="2933" y="87"/>
                    </a:lnTo>
                    <a:lnTo>
                      <a:pt x="2937" y="88"/>
                    </a:lnTo>
                    <a:lnTo>
                      <a:pt x="2941" y="87"/>
                    </a:lnTo>
                    <a:lnTo>
                      <a:pt x="2944" y="86"/>
                    </a:lnTo>
                    <a:lnTo>
                      <a:pt x="2948" y="85"/>
                    </a:lnTo>
                    <a:lnTo>
                      <a:pt x="2952" y="83"/>
                    </a:lnTo>
                    <a:lnTo>
                      <a:pt x="2956" y="84"/>
                    </a:lnTo>
                    <a:lnTo>
                      <a:pt x="2960" y="83"/>
                    </a:lnTo>
                    <a:lnTo>
                      <a:pt x="2964" y="82"/>
                    </a:lnTo>
                    <a:lnTo>
                      <a:pt x="2968" y="80"/>
                    </a:lnTo>
                    <a:lnTo>
                      <a:pt x="2972" y="80"/>
                    </a:lnTo>
                    <a:lnTo>
                      <a:pt x="2976" y="80"/>
                    </a:lnTo>
                    <a:lnTo>
                      <a:pt x="2980" y="78"/>
                    </a:lnTo>
                    <a:lnTo>
                      <a:pt x="2984" y="78"/>
                    </a:lnTo>
                    <a:lnTo>
                      <a:pt x="2988" y="77"/>
                    </a:lnTo>
                    <a:lnTo>
                      <a:pt x="2992" y="75"/>
                    </a:lnTo>
                    <a:lnTo>
                      <a:pt x="2996" y="75"/>
                    </a:lnTo>
                    <a:lnTo>
                      <a:pt x="3000" y="74"/>
                    </a:lnTo>
                    <a:lnTo>
                      <a:pt x="3004" y="74"/>
                    </a:lnTo>
                    <a:lnTo>
                      <a:pt x="3008" y="74"/>
                    </a:lnTo>
                    <a:lnTo>
                      <a:pt x="3012" y="73"/>
                    </a:lnTo>
                    <a:lnTo>
                      <a:pt x="3015" y="72"/>
                    </a:lnTo>
                    <a:lnTo>
                      <a:pt x="3019" y="72"/>
                    </a:lnTo>
                    <a:lnTo>
                      <a:pt x="3023" y="70"/>
                    </a:lnTo>
                    <a:lnTo>
                      <a:pt x="3027" y="71"/>
                    </a:lnTo>
                    <a:lnTo>
                      <a:pt x="3031" y="71"/>
                    </a:lnTo>
                    <a:lnTo>
                      <a:pt x="3035" y="70"/>
                    </a:lnTo>
                    <a:lnTo>
                      <a:pt x="3039" y="69"/>
                    </a:lnTo>
                    <a:lnTo>
                      <a:pt x="3043" y="68"/>
                    </a:lnTo>
                    <a:lnTo>
                      <a:pt x="3047" y="67"/>
                    </a:lnTo>
                    <a:lnTo>
                      <a:pt x="3051" y="66"/>
                    </a:lnTo>
                    <a:lnTo>
                      <a:pt x="3055" y="66"/>
                    </a:lnTo>
                    <a:lnTo>
                      <a:pt x="3059" y="65"/>
                    </a:lnTo>
                    <a:lnTo>
                      <a:pt x="3063" y="65"/>
                    </a:lnTo>
                    <a:lnTo>
                      <a:pt x="3067" y="65"/>
                    </a:lnTo>
                    <a:lnTo>
                      <a:pt x="3071" y="64"/>
                    </a:lnTo>
                    <a:lnTo>
                      <a:pt x="3075" y="65"/>
                    </a:lnTo>
                    <a:lnTo>
                      <a:pt x="3079" y="63"/>
                    </a:lnTo>
                    <a:lnTo>
                      <a:pt x="3082" y="63"/>
                    </a:lnTo>
                    <a:lnTo>
                      <a:pt x="3086" y="61"/>
                    </a:lnTo>
                    <a:lnTo>
                      <a:pt x="3090" y="61"/>
                    </a:lnTo>
                    <a:lnTo>
                      <a:pt x="3094" y="61"/>
                    </a:lnTo>
                    <a:lnTo>
                      <a:pt x="3098" y="59"/>
                    </a:lnTo>
                    <a:lnTo>
                      <a:pt x="3102" y="60"/>
                    </a:lnTo>
                    <a:lnTo>
                      <a:pt x="3106" y="59"/>
                    </a:lnTo>
                    <a:lnTo>
                      <a:pt x="3110" y="58"/>
                    </a:lnTo>
                    <a:lnTo>
                      <a:pt x="3114" y="58"/>
                    </a:lnTo>
                    <a:lnTo>
                      <a:pt x="3118" y="57"/>
                    </a:lnTo>
                    <a:lnTo>
                      <a:pt x="3122" y="58"/>
                    </a:lnTo>
                    <a:lnTo>
                      <a:pt x="3126" y="56"/>
                    </a:lnTo>
                    <a:lnTo>
                      <a:pt x="3130" y="56"/>
                    </a:lnTo>
                    <a:lnTo>
                      <a:pt x="3134" y="56"/>
                    </a:lnTo>
                    <a:lnTo>
                      <a:pt x="3138" y="55"/>
                    </a:lnTo>
                    <a:lnTo>
                      <a:pt x="3142" y="55"/>
                    </a:lnTo>
                    <a:lnTo>
                      <a:pt x="3146" y="54"/>
                    </a:lnTo>
                    <a:lnTo>
                      <a:pt x="3150" y="5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8" name="Freeform 2780"/>
              <p:cNvSpPr>
                <a:spLocks/>
              </p:cNvSpPr>
              <p:nvPr/>
            </p:nvSpPr>
            <p:spPr bwMode="auto">
              <a:xfrm flipV="1">
                <a:off x="506" y="1690"/>
                <a:ext cx="1814" cy="23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2"/>
                  </a:cxn>
                  <a:cxn ang="0">
                    <a:pos x="406" y="19"/>
                  </a:cxn>
                  <a:cxn ang="0">
                    <a:pos x="457" y="27"/>
                  </a:cxn>
                  <a:cxn ang="0">
                    <a:pos x="508" y="37"/>
                  </a:cxn>
                  <a:cxn ang="0">
                    <a:pos x="559" y="50"/>
                  </a:cxn>
                  <a:cxn ang="0">
                    <a:pos x="611" y="66"/>
                  </a:cxn>
                  <a:cxn ang="0">
                    <a:pos x="662" y="83"/>
                  </a:cxn>
                  <a:cxn ang="0">
                    <a:pos x="713" y="101"/>
                  </a:cxn>
                  <a:cxn ang="0">
                    <a:pos x="764" y="123"/>
                  </a:cxn>
                  <a:cxn ang="0">
                    <a:pos x="816" y="145"/>
                  </a:cxn>
                  <a:cxn ang="0">
                    <a:pos x="867" y="170"/>
                  </a:cxn>
                  <a:cxn ang="0">
                    <a:pos x="918" y="192"/>
                  </a:cxn>
                  <a:cxn ang="0">
                    <a:pos x="969" y="217"/>
                  </a:cxn>
                  <a:cxn ang="0">
                    <a:pos x="1021" y="240"/>
                  </a:cxn>
                  <a:cxn ang="0">
                    <a:pos x="1072" y="263"/>
                  </a:cxn>
                  <a:cxn ang="0">
                    <a:pos x="1123" y="286"/>
                  </a:cxn>
                  <a:cxn ang="0">
                    <a:pos x="1174" y="306"/>
                  </a:cxn>
                  <a:cxn ang="0">
                    <a:pos x="1226" y="326"/>
                  </a:cxn>
                  <a:cxn ang="0">
                    <a:pos x="1277" y="343"/>
                  </a:cxn>
                  <a:cxn ang="0">
                    <a:pos x="1328" y="359"/>
                  </a:cxn>
                  <a:cxn ang="0">
                    <a:pos x="1379" y="371"/>
                  </a:cxn>
                  <a:cxn ang="0">
                    <a:pos x="1431" y="382"/>
                  </a:cxn>
                  <a:cxn ang="0">
                    <a:pos x="1482" y="389"/>
                  </a:cxn>
                  <a:cxn ang="0">
                    <a:pos x="1533" y="396"/>
                  </a:cxn>
                  <a:cxn ang="0">
                    <a:pos x="1584" y="396"/>
                  </a:cxn>
                  <a:cxn ang="0">
                    <a:pos x="1636" y="398"/>
                  </a:cxn>
                  <a:cxn ang="0">
                    <a:pos x="1687" y="396"/>
                  </a:cxn>
                  <a:cxn ang="0">
                    <a:pos x="1738" y="392"/>
                  </a:cxn>
                  <a:cxn ang="0">
                    <a:pos x="1789" y="386"/>
                  </a:cxn>
                  <a:cxn ang="0">
                    <a:pos x="1841" y="378"/>
                  </a:cxn>
                  <a:cxn ang="0">
                    <a:pos x="1892" y="368"/>
                  </a:cxn>
                  <a:cxn ang="0">
                    <a:pos x="1943" y="358"/>
                  </a:cxn>
                  <a:cxn ang="0">
                    <a:pos x="1994" y="346"/>
                  </a:cxn>
                  <a:cxn ang="0">
                    <a:pos x="2046" y="332"/>
                  </a:cxn>
                  <a:cxn ang="0">
                    <a:pos x="2097" y="318"/>
                  </a:cxn>
                  <a:cxn ang="0">
                    <a:pos x="2148" y="302"/>
                  </a:cxn>
                  <a:cxn ang="0">
                    <a:pos x="2199" y="286"/>
                  </a:cxn>
                  <a:cxn ang="0">
                    <a:pos x="2251" y="271"/>
                  </a:cxn>
                  <a:cxn ang="0">
                    <a:pos x="2302" y="256"/>
                  </a:cxn>
                  <a:cxn ang="0">
                    <a:pos x="2353" y="240"/>
                  </a:cxn>
                  <a:cxn ang="0">
                    <a:pos x="2404" y="224"/>
                  </a:cxn>
                  <a:cxn ang="0">
                    <a:pos x="2456" y="207"/>
                  </a:cxn>
                  <a:cxn ang="0">
                    <a:pos x="2507" y="193"/>
                  </a:cxn>
                  <a:cxn ang="0">
                    <a:pos x="2558" y="178"/>
                  </a:cxn>
                  <a:cxn ang="0">
                    <a:pos x="2609" y="162"/>
                  </a:cxn>
                  <a:cxn ang="0">
                    <a:pos x="2661" y="148"/>
                  </a:cxn>
                  <a:cxn ang="0">
                    <a:pos x="2712" y="136"/>
                  </a:cxn>
                  <a:cxn ang="0">
                    <a:pos x="2763" y="122"/>
                  </a:cxn>
                  <a:cxn ang="0">
                    <a:pos x="2814" y="112"/>
                  </a:cxn>
                  <a:cxn ang="0">
                    <a:pos x="2866" y="101"/>
                  </a:cxn>
                  <a:cxn ang="0">
                    <a:pos x="2917" y="90"/>
                  </a:cxn>
                  <a:cxn ang="0">
                    <a:pos x="2968" y="79"/>
                  </a:cxn>
                  <a:cxn ang="0">
                    <a:pos x="3019" y="72"/>
                  </a:cxn>
                  <a:cxn ang="0">
                    <a:pos x="3071" y="64"/>
                  </a:cxn>
                  <a:cxn ang="0">
                    <a:pos x="3122" y="56"/>
                  </a:cxn>
                </a:cxnLst>
                <a:rect l="0" t="0" r="r" b="b"/>
                <a:pathLst>
                  <a:path w="3150" h="400">
                    <a:moveTo>
                      <a:pt x="0" y="3"/>
                    </a:moveTo>
                    <a:lnTo>
                      <a:pt x="3" y="1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4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6" y="4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8"/>
                    </a:lnTo>
                    <a:lnTo>
                      <a:pt x="295" y="8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10"/>
                    </a:lnTo>
                    <a:lnTo>
                      <a:pt x="315" y="9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1"/>
                    </a:lnTo>
                    <a:lnTo>
                      <a:pt x="331" y="11"/>
                    </a:lnTo>
                    <a:lnTo>
                      <a:pt x="335" y="11"/>
                    </a:lnTo>
                    <a:lnTo>
                      <a:pt x="339" y="11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2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4"/>
                    </a:lnTo>
                    <a:lnTo>
                      <a:pt x="374" y="15"/>
                    </a:lnTo>
                    <a:lnTo>
                      <a:pt x="378" y="16"/>
                    </a:lnTo>
                    <a:lnTo>
                      <a:pt x="382" y="16"/>
                    </a:lnTo>
                    <a:lnTo>
                      <a:pt x="386" y="15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9"/>
                    </a:lnTo>
                    <a:lnTo>
                      <a:pt x="410" y="21"/>
                    </a:lnTo>
                    <a:lnTo>
                      <a:pt x="413" y="18"/>
                    </a:lnTo>
                    <a:lnTo>
                      <a:pt x="417" y="23"/>
                    </a:lnTo>
                    <a:lnTo>
                      <a:pt x="421" y="21"/>
                    </a:lnTo>
                    <a:lnTo>
                      <a:pt x="425" y="22"/>
                    </a:lnTo>
                    <a:lnTo>
                      <a:pt x="429" y="22"/>
                    </a:lnTo>
                    <a:lnTo>
                      <a:pt x="433" y="23"/>
                    </a:lnTo>
                    <a:lnTo>
                      <a:pt x="437" y="24"/>
                    </a:lnTo>
                    <a:lnTo>
                      <a:pt x="441" y="24"/>
                    </a:lnTo>
                    <a:lnTo>
                      <a:pt x="445" y="26"/>
                    </a:lnTo>
                    <a:lnTo>
                      <a:pt x="449" y="26"/>
                    </a:lnTo>
                    <a:lnTo>
                      <a:pt x="453" y="26"/>
                    </a:lnTo>
                    <a:lnTo>
                      <a:pt x="457" y="27"/>
                    </a:lnTo>
                    <a:lnTo>
                      <a:pt x="461" y="26"/>
                    </a:lnTo>
                    <a:lnTo>
                      <a:pt x="465" y="28"/>
                    </a:lnTo>
                    <a:lnTo>
                      <a:pt x="469" y="29"/>
                    </a:lnTo>
                    <a:lnTo>
                      <a:pt x="473" y="28"/>
                    </a:lnTo>
                    <a:lnTo>
                      <a:pt x="477" y="30"/>
                    </a:lnTo>
                    <a:lnTo>
                      <a:pt x="480" y="32"/>
                    </a:lnTo>
                    <a:lnTo>
                      <a:pt x="484" y="32"/>
                    </a:lnTo>
                    <a:lnTo>
                      <a:pt x="488" y="32"/>
                    </a:lnTo>
                    <a:lnTo>
                      <a:pt x="492" y="34"/>
                    </a:lnTo>
                    <a:lnTo>
                      <a:pt x="496" y="36"/>
                    </a:lnTo>
                    <a:lnTo>
                      <a:pt x="500" y="36"/>
                    </a:lnTo>
                    <a:lnTo>
                      <a:pt x="504" y="37"/>
                    </a:lnTo>
                    <a:lnTo>
                      <a:pt x="508" y="37"/>
                    </a:lnTo>
                    <a:lnTo>
                      <a:pt x="512" y="38"/>
                    </a:lnTo>
                    <a:lnTo>
                      <a:pt x="516" y="40"/>
                    </a:lnTo>
                    <a:lnTo>
                      <a:pt x="520" y="40"/>
                    </a:lnTo>
                    <a:lnTo>
                      <a:pt x="524" y="41"/>
                    </a:lnTo>
                    <a:lnTo>
                      <a:pt x="528" y="44"/>
                    </a:lnTo>
                    <a:lnTo>
                      <a:pt x="532" y="43"/>
                    </a:lnTo>
                    <a:lnTo>
                      <a:pt x="536" y="44"/>
                    </a:lnTo>
                    <a:lnTo>
                      <a:pt x="540" y="46"/>
                    </a:lnTo>
                    <a:lnTo>
                      <a:pt x="544" y="47"/>
                    </a:lnTo>
                    <a:lnTo>
                      <a:pt x="547" y="48"/>
                    </a:lnTo>
                    <a:lnTo>
                      <a:pt x="551" y="50"/>
                    </a:lnTo>
                    <a:lnTo>
                      <a:pt x="555" y="49"/>
                    </a:lnTo>
                    <a:lnTo>
                      <a:pt x="559" y="50"/>
                    </a:lnTo>
                    <a:lnTo>
                      <a:pt x="563" y="52"/>
                    </a:lnTo>
                    <a:lnTo>
                      <a:pt x="567" y="53"/>
                    </a:lnTo>
                    <a:lnTo>
                      <a:pt x="571" y="54"/>
                    </a:lnTo>
                    <a:lnTo>
                      <a:pt x="575" y="56"/>
                    </a:lnTo>
                    <a:lnTo>
                      <a:pt x="579" y="56"/>
                    </a:lnTo>
                    <a:lnTo>
                      <a:pt x="583" y="58"/>
                    </a:lnTo>
                    <a:lnTo>
                      <a:pt x="587" y="59"/>
                    </a:lnTo>
                    <a:lnTo>
                      <a:pt x="591" y="60"/>
                    </a:lnTo>
                    <a:lnTo>
                      <a:pt x="595" y="60"/>
                    </a:lnTo>
                    <a:lnTo>
                      <a:pt x="599" y="62"/>
                    </a:lnTo>
                    <a:lnTo>
                      <a:pt x="603" y="64"/>
                    </a:lnTo>
                    <a:lnTo>
                      <a:pt x="607" y="65"/>
                    </a:lnTo>
                    <a:lnTo>
                      <a:pt x="611" y="66"/>
                    </a:lnTo>
                    <a:lnTo>
                      <a:pt x="615" y="67"/>
                    </a:lnTo>
                    <a:lnTo>
                      <a:pt x="618" y="68"/>
                    </a:lnTo>
                    <a:lnTo>
                      <a:pt x="622" y="70"/>
                    </a:lnTo>
                    <a:lnTo>
                      <a:pt x="626" y="71"/>
                    </a:lnTo>
                    <a:lnTo>
                      <a:pt x="630" y="72"/>
                    </a:lnTo>
                    <a:lnTo>
                      <a:pt x="634" y="75"/>
                    </a:lnTo>
                    <a:lnTo>
                      <a:pt x="638" y="75"/>
                    </a:lnTo>
                    <a:lnTo>
                      <a:pt x="642" y="76"/>
                    </a:lnTo>
                    <a:lnTo>
                      <a:pt x="646" y="79"/>
                    </a:lnTo>
                    <a:lnTo>
                      <a:pt x="650" y="79"/>
                    </a:lnTo>
                    <a:lnTo>
                      <a:pt x="654" y="80"/>
                    </a:lnTo>
                    <a:lnTo>
                      <a:pt x="658" y="82"/>
                    </a:lnTo>
                    <a:lnTo>
                      <a:pt x="662" y="83"/>
                    </a:lnTo>
                    <a:lnTo>
                      <a:pt x="666" y="85"/>
                    </a:lnTo>
                    <a:lnTo>
                      <a:pt x="670" y="87"/>
                    </a:lnTo>
                    <a:lnTo>
                      <a:pt x="674" y="87"/>
                    </a:lnTo>
                    <a:lnTo>
                      <a:pt x="678" y="89"/>
                    </a:lnTo>
                    <a:lnTo>
                      <a:pt x="682" y="91"/>
                    </a:lnTo>
                    <a:lnTo>
                      <a:pt x="685" y="92"/>
                    </a:lnTo>
                    <a:lnTo>
                      <a:pt x="689" y="94"/>
                    </a:lnTo>
                    <a:lnTo>
                      <a:pt x="693" y="95"/>
                    </a:lnTo>
                    <a:lnTo>
                      <a:pt x="697" y="97"/>
                    </a:lnTo>
                    <a:lnTo>
                      <a:pt x="701" y="98"/>
                    </a:lnTo>
                    <a:lnTo>
                      <a:pt x="705" y="99"/>
                    </a:lnTo>
                    <a:lnTo>
                      <a:pt x="709" y="103"/>
                    </a:lnTo>
                    <a:lnTo>
                      <a:pt x="713" y="101"/>
                    </a:lnTo>
                    <a:lnTo>
                      <a:pt x="717" y="106"/>
                    </a:lnTo>
                    <a:lnTo>
                      <a:pt x="721" y="105"/>
                    </a:lnTo>
                    <a:lnTo>
                      <a:pt x="725" y="108"/>
                    </a:lnTo>
                    <a:lnTo>
                      <a:pt x="729" y="110"/>
                    </a:lnTo>
                    <a:lnTo>
                      <a:pt x="733" y="111"/>
                    </a:lnTo>
                    <a:lnTo>
                      <a:pt x="737" y="112"/>
                    </a:lnTo>
                    <a:lnTo>
                      <a:pt x="741" y="114"/>
                    </a:lnTo>
                    <a:lnTo>
                      <a:pt x="745" y="114"/>
                    </a:lnTo>
                    <a:lnTo>
                      <a:pt x="749" y="114"/>
                    </a:lnTo>
                    <a:lnTo>
                      <a:pt x="753" y="118"/>
                    </a:lnTo>
                    <a:lnTo>
                      <a:pt x="756" y="120"/>
                    </a:lnTo>
                    <a:lnTo>
                      <a:pt x="760" y="122"/>
                    </a:lnTo>
                    <a:lnTo>
                      <a:pt x="764" y="123"/>
                    </a:lnTo>
                    <a:lnTo>
                      <a:pt x="768" y="125"/>
                    </a:lnTo>
                    <a:lnTo>
                      <a:pt x="772" y="126"/>
                    </a:lnTo>
                    <a:lnTo>
                      <a:pt x="776" y="128"/>
                    </a:lnTo>
                    <a:lnTo>
                      <a:pt x="780" y="130"/>
                    </a:lnTo>
                    <a:lnTo>
                      <a:pt x="784" y="132"/>
                    </a:lnTo>
                    <a:lnTo>
                      <a:pt x="788" y="134"/>
                    </a:lnTo>
                    <a:lnTo>
                      <a:pt x="792" y="135"/>
                    </a:lnTo>
                    <a:lnTo>
                      <a:pt x="796" y="138"/>
                    </a:lnTo>
                    <a:lnTo>
                      <a:pt x="800" y="139"/>
                    </a:lnTo>
                    <a:lnTo>
                      <a:pt x="804" y="142"/>
                    </a:lnTo>
                    <a:lnTo>
                      <a:pt x="808" y="143"/>
                    </a:lnTo>
                    <a:lnTo>
                      <a:pt x="812" y="144"/>
                    </a:lnTo>
                    <a:lnTo>
                      <a:pt x="816" y="145"/>
                    </a:lnTo>
                    <a:lnTo>
                      <a:pt x="820" y="149"/>
                    </a:lnTo>
                    <a:lnTo>
                      <a:pt x="823" y="151"/>
                    </a:lnTo>
                    <a:lnTo>
                      <a:pt x="827" y="151"/>
                    </a:lnTo>
                    <a:lnTo>
                      <a:pt x="831" y="153"/>
                    </a:lnTo>
                    <a:lnTo>
                      <a:pt x="835" y="156"/>
                    </a:lnTo>
                    <a:lnTo>
                      <a:pt x="839" y="157"/>
                    </a:lnTo>
                    <a:lnTo>
                      <a:pt x="843" y="157"/>
                    </a:lnTo>
                    <a:lnTo>
                      <a:pt x="847" y="160"/>
                    </a:lnTo>
                    <a:lnTo>
                      <a:pt x="851" y="161"/>
                    </a:lnTo>
                    <a:lnTo>
                      <a:pt x="855" y="164"/>
                    </a:lnTo>
                    <a:lnTo>
                      <a:pt x="859" y="165"/>
                    </a:lnTo>
                    <a:lnTo>
                      <a:pt x="863" y="166"/>
                    </a:lnTo>
                    <a:lnTo>
                      <a:pt x="867" y="170"/>
                    </a:lnTo>
                    <a:lnTo>
                      <a:pt x="871" y="170"/>
                    </a:lnTo>
                    <a:lnTo>
                      <a:pt x="875" y="173"/>
                    </a:lnTo>
                    <a:lnTo>
                      <a:pt x="879" y="173"/>
                    </a:lnTo>
                    <a:lnTo>
                      <a:pt x="883" y="177"/>
                    </a:lnTo>
                    <a:lnTo>
                      <a:pt x="887" y="178"/>
                    </a:lnTo>
                    <a:lnTo>
                      <a:pt x="890" y="181"/>
                    </a:lnTo>
                    <a:lnTo>
                      <a:pt x="894" y="182"/>
                    </a:lnTo>
                    <a:lnTo>
                      <a:pt x="898" y="183"/>
                    </a:lnTo>
                    <a:lnTo>
                      <a:pt x="902" y="186"/>
                    </a:lnTo>
                    <a:lnTo>
                      <a:pt x="906" y="187"/>
                    </a:lnTo>
                    <a:lnTo>
                      <a:pt x="910" y="189"/>
                    </a:lnTo>
                    <a:lnTo>
                      <a:pt x="914" y="192"/>
                    </a:lnTo>
                    <a:lnTo>
                      <a:pt x="918" y="192"/>
                    </a:lnTo>
                    <a:lnTo>
                      <a:pt x="922" y="195"/>
                    </a:lnTo>
                    <a:lnTo>
                      <a:pt x="926" y="196"/>
                    </a:lnTo>
                    <a:lnTo>
                      <a:pt x="930" y="199"/>
                    </a:lnTo>
                    <a:lnTo>
                      <a:pt x="934" y="201"/>
                    </a:lnTo>
                    <a:lnTo>
                      <a:pt x="938" y="202"/>
                    </a:lnTo>
                    <a:lnTo>
                      <a:pt x="942" y="203"/>
                    </a:lnTo>
                    <a:lnTo>
                      <a:pt x="946" y="206"/>
                    </a:lnTo>
                    <a:lnTo>
                      <a:pt x="950" y="208"/>
                    </a:lnTo>
                    <a:lnTo>
                      <a:pt x="954" y="210"/>
                    </a:lnTo>
                    <a:lnTo>
                      <a:pt x="958" y="210"/>
                    </a:lnTo>
                    <a:lnTo>
                      <a:pt x="961" y="213"/>
                    </a:lnTo>
                    <a:lnTo>
                      <a:pt x="965" y="215"/>
                    </a:lnTo>
                    <a:lnTo>
                      <a:pt x="969" y="217"/>
                    </a:lnTo>
                    <a:lnTo>
                      <a:pt x="973" y="218"/>
                    </a:lnTo>
                    <a:lnTo>
                      <a:pt x="977" y="221"/>
                    </a:lnTo>
                    <a:lnTo>
                      <a:pt x="981" y="222"/>
                    </a:lnTo>
                    <a:lnTo>
                      <a:pt x="985" y="225"/>
                    </a:lnTo>
                    <a:lnTo>
                      <a:pt x="989" y="226"/>
                    </a:lnTo>
                    <a:lnTo>
                      <a:pt x="993" y="228"/>
                    </a:lnTo>
                    <a:lnTo>
                      <a:pt x="997" y="230"/>
                    </a:lnTo>
                    <a:lnTo>
                      <a:pt x="1001" y="231"/>
                    </a:lnTo>
                    <a:lnTo>
                      <a:pt x="1005" y="233"/>
                    </a:lnTo>
                    <a:lnTo>
                      <a:pt x="1009" y="235"/>
                    </a:lnTo>
                    <a:lnTo>
                      <a:pt x="1013" y="237"/>
                    </a:lnTo>
                    <a:lnTo>
                      <a:pt x="1017" y="238"/>
                    </a:lnTo>
                    <a:lnTo>
                      <a:pt x="1021" y="240"/>
                    </a:lnTo>
                    <a:lnTo>
                      <a:pt x="1025" y="243"/>
                    </a:lnTo>
                    <a:lnTo>
                      <a:pt x="1028" y="244"/>
                    </a:lnTo>
                    <a:lnTo>
                      <a:pt x="1032" y="247"/>
                    </a:lnTo>
                    <a:lnTo>
                      <a:pt x="1036" y="247"/>
                    </a:lnTo>
                    <a:lnTo>
                      <a:pt x="1040" y="249"/>
                    </a:lnTo>
                    <a:lnTo>
                      <a:pt x="1044" y="252"/>
                    </a:lnTo>
                    <a:lnTo>
                      <a:pt x="1048" y="253"/>
                    </a:lnTo>
                    <a:lnTo>
                      <a:pt x="1052" y="255"/>
                    </a:lnTo>
                    <a:lnTo>
                      <a:pt x="1056" y="257"/>
                    </a:lnTo>
                    <a:lnTo>
                      <a:pt x="1060" y="258"/>
                    </a:lnTo>
                    <a:lnTo>
                      <a:pt x="1064" y="261"/>
                    </a:lnTo>
                    <a:lnTo>
                      <a:pt x="1068" y="263"/>
                    </a:lnTo>
                    <a:lnTo>
                      <a:pt x="1072" y="263"/>
                    </a:lnTo>
                    <a:lnTo>
                      <a:pt x="1076" y="266"/>
                    </a:lnTo>
                    <a:lnTo>
                      <a:pt x="1080" y="268"/>
                    </a:lnTo>
                    <a:lnTo>
                      <a:pt x="1084" y="270"/>
                    </a:lnTo>
                    <a:lnTo>
                      <a:pt x="1088" y="272"/>
                    </a:lnTo>
                    <a:lnTo>
                      <a:pt x="1092" y="274"/>
                    </a:lnTo>
                    <a:lnTo>
                      <a:pt x="1095" y="274"/>
                    </a:lnTo>
                    <a:lnTo>
                      <a:pt x="1099" y="275"/>
                    </a:lnTo>
                    <a:lnTo>
                      <a:pt x="1103" y="278"/>
                    </a:lnTo>
                    <a:lnTo>
                      <a:pt x="1107" y="278"/>
                    </a:lnTo>
                    <a:lnTo>
                      <a:pt x="1111" y="282"/>
                    </a:lnTo>
                    <a:lnTo>
                      <a:pt x="1115" y="282"/>
                    </a:lnTo>
                    <a:lnTo>
                      <a:pt x="1119" y="284"/>
                    </a:lnTo>
                    <a:lnTo>
                      <a:pt x="1123" y="286"/>
                    </a:lnTo>
                    <a:lnTo>
                      <a:pt x="1127" y="288"/>
                    </a:lnTo>
                    <a:lnTo>
                      <a:pt x="1131" y="289"/>
                    </a:lnTo>
                    <a:lnTo>
                      <a:pt x="1135" y="291"/>
                    </a:lnTo>
                    <a:lnTo>
                      <a:pt x="1139" y="293"/>
                    </a:lnTo>
                    <a:lnTo>
                      <a:pt x="1143" y="293"/>
                    </a:lnTo>
                    <a:lnTo>
                      <a:pt x="1147" y="297"/>
                    </a:lnTo>
                    <a:lnTo>
                      <a:pt x="1151" y="297"/>
                    </a:lnTo>
                    <a:lnTo>
                      <a:pt x="1155" y="299"/>
                    </a:lnTo>
                    <a:lnTo>
                      <a:pt x="1159" y="301"/>
                    </a:lnTo>
                    <a:lnTo>
                      <a:pt x="1163" y="303"/>
                    </a:lnTo>
                    <a:lnTo>
                      <a:pt x="1166" y="304"/>
                    </a:lnTo>
                    <a:lnTo>
                      <a:pt x="1170" y="305"/>
                    </a:lnTo>
                    <a:lnTo>
                      <a:pt x="1174" y="306"/>
                    </a:lnTo>
                    <a:lnTo>
                      <a:pt x="1178" y="309"/>
                    </a:lnTo>
                    <a:lnTo>
                      <a:pt x="1182" y="310"/>
                    </a:lnTo>
                    <a:lnTo>
                      <a:pt x="1186" y="311"/>
                    </a:lnTo>
                    <a:lnTo>
                      <a:pt x="1190" y="314"/>
                    </a:lnTo>
                    <a:lnTo>
                      <a:pt x="1194" y="315"/>
                    </a:lnTo>
                    <a:lnTo>
                      <a:pt x="1198" y="316"/>
                    </a:lnTo>
                    <a:lnTo>
                      <a:pt x="1202" y="318"/>
                    </a:lnTo>
                    <a:lnTo>
                      <a:pt x="1206" y="320"/>
                    </a:lnTo>
                    <a:lnTo>
                      <a:pt x="1210" y="321"/>
                    </a:lnTo>
                    <a:lnTo>
                      <a:pt x="1214" y="322"/>
                    </a:lnTo>
                    <a:lnTo>
                      <a:pt x="1218" y="323"/>
                    </a:lnTo>
                    <a:lnTo>
                      <a:pt x="1222" y="325"/>
                    </a:lnTo>
                    <a:lnTo>
                      <a:pt x="1226" y="326"/>
                    </a:lnTo>
                    <a:lnTo>
                      <a:pt x="1230" y="328"/>
                    </a:lnTo>
                    <a:lnTo>
                      <a:pt x="1233" y="330"/>
                    </a:lnTo>
                    <a:lnTo>
                      <a:pt x="1237" y="330"/>
                    </a:lnTo>
                    <a:lnTo>
                      <a:pt x="1241" y="332"/>
                    </a:lnTo>
                    <a:lnTo>
                      <a:pt x="1245" y="332"/>
                    </a:lnTo>
                    <a:lnTo>
                      <a:pt x="1249" y="334"/>
                    </a:lnTo>
                    <a:lnTo>
                      <a:pt x="1253" y="335"/>
                    </a:lnTo>
                    <a:lnTo>
                      <a:pt x="1257" y="335"/>
                    </a:lnTo>
                    <a:lnTo>
                      <a:pt x="1261" y="338"/>
                    </a:lnTo>
                    <a:lnTo>
                      <a:pt x="1265" y="341"/>
                    </a:lnTo>
                    <a:lnTo>
                      <a:pt x="1269" y="340"/>
                    </a:lnTo>
                    <a:lnTo>
                      <a:pt x="1273" y="342"/>
                    </a:lnTo>
                    <a:lnTo>
                      <a:pt x="1277" y="343"/>
                    </a:lnTo>
                    <a:lnTo>
                      <a:pt x="1281" y="345"/>
                    </a:lnTo>
                    <a:lnTo>
                      <a:pt x="1285" y="345"/>
                    </a:lnTo>
                    <a:lnTo>
                      <a:pt x="1289" y="347"/>
                    </a:lnTo>
                    <a:lnTo>
                      <a:pt x="1293" y="348"/>
                    </a:lnTo>
                    <a:lnTo>
                      <a:pt x="1297" y="349"/>
                    </a:lnTo>
                    <a:lnTo>
                      <a:pt x="1301" y="349"/>
                    </a:lnTo>
                    <a:lnTo>
                      <a:pt x="1304" y="351"/>
                    </a:lnTo>
                    <a:lnTo>
                      <a:pt x="1308" y="352"/>
                    </a:lnTo>
                    <a:lnTo>
                      <a:pt x="1312" y="353"/>
                    </a:lnTo>
                    <a:lnTo>
                      <a:pt x="1316" y="355"/>
                    </a:lnTo>
                    <a:lnTo>
                      <a:pt x="1320" y="355"/>
                    </a:lnTo>
                    <a:lnTo>
                      <a:pt x="1324" y="357"/>
                    </a:lnTo>
                    <a:lnTo>
                      <a:pt x="1328" y="359"/>
                    </a:lnTo>
                    <a:lnTo>
                      <a:pt x="1332" y="359"/>
                    </a:lnTo>
                    <a:lnTo>
                      <a:pt x="1336" y="362"/>
                    </a:lnTo>
                    <a:lnTo>
                      <a:pt x="1340" y="360"/>
                    </a:lnTo>
                    <a:lnTo>
                      <a:pt x="1344" y="362"/>
                    </a:lnTo>
                    <a:lnTo>
                      <a:pt x="1348" y="363"/>
                    </a:lnTo>
                    <a:lnTo>
                      <a:pt x="1352" y="364"/>
                    </a:lnTo>
                    <a:lnTo>
                      <a:pt x="1356" y="365"/>
                    </a:lnTo>
                    <a:lnTo>
                      <a:pt x="1360" y="366"/>
                    </a:lnTo>
                    <a:lnTo>
                      <a:pt x="1364" y="368"/>
                    </a:lnTo>
                    <a:lnTo>
                      <a:pt x="1368" y="369"/>
                    </a:lnTo>
                    <a:lnTo>
                      <a:pt x="1371" y="370"/>
                    </a:lnTo>
                    <a:lnTo>
                      <a:pt x="1375" y="370"/>
                    </a:lnTo>
                    <a:lnTo>
                      <a:pt x="1379" y="371"/>
                    </a:lnTo>
                    <a:lnTo>
                      <a:pt x="1383" y="372"/>
                    </a:lnTo>
                    <a:lnTo>
                      <a:pt x="1387" y="372"/>
                    </a:lnTo>
                    <a:lnTo>
                      <a:pt x="1391" y="373"/>
                    </a:lnTo>
                    <a:lnTo>
                      <a:pt x="1395" y="375"/>
                    </a:lnTo>
                    <a:lnTo>
                      <a:pt x="1399" y="375"/>
                    </a:lnTo>
                    <a:lnTo>
                      <a:pt x="1403" y="377"/>
                    </a:lnTo>
                    <a:lnTo>
                      <a:pt x="1407" y="377"/>
                    </a:lnTo>
                    <a:lnTo>
                      <a:pt x="1411" y="376"/>
                    </a:lnTo>
                    <a:lnTo>
                      <a:pt x="1415" y="378"/>
                    </a:lnTo>
                    <a:lnTo>
                      <a:pt x="1419" y="380"/>
                    </a:lnTo>
                    <a:lnTo>
                      <a:pt x="1423" y="381"/>
                    </a:lnTo>
                    <a:lnTo>
                      <a:pt x="1427" y="380"/>
                    </a:lnTo>
                    <a:lnTo>
                      <a:pt x="1431" y="382"/>
                    </a:lnTo>
                    <a:lnTo>
                      <a:pt x="1435" y="381"/>
                    </a:lnTo>
                    <a:lnTo>
                      <a:pt x="1438" y="384"/>
                    </a:lnTo>
                    <a:lnTo>
                      <a:pt x="1442" y="383"/>
                    </a:lnTo>
                    <a:lnTo>
                      <a:pt x="1446" y="384"/>
                    </a:lnTo>
                    <a:lnTo>
                      <a:pt x="1450" y="383"/>
                    </a:lnTo>
                    <a:lnTo>
                      <a:pt x="1454" y="387"/>
                    </a:lnTo>
                    <a:lnTo>
                      <a:pt x="1458" y="386"/>
                    </a:lnTo>
                    <a:lnTo>
                      <a:pt x="1462" y="387"/>
                    </a:lnTo>
                    <a:lnTo>
                      <a:pt x="1466" y="387"/>
                    </a:lnTo>
                    <a:lnTo>
                      <a:pt x="1470" y="388"/>
                    </a:lnTo>
                    <a:lnTo>
                      <a:pt x="1474" y="388"/>
                    </a:lnTo>
                    <a:lnTo>
                      <a:pt x="1478" y="388"/>
                    </a:lnTo>
                    <a:lnTo>
                      <a:pt x="1482" y="389"/>
                    </a:lnTo>
                    <a:lnTo>
                      <a:pt x="1486" y="389"/>
                    </a:lnTo>
                    <a:lnTo>
                      <a:pt x="1490" y="390"/>
                    </a:lnTo>
                    <a:lnTo>
                      <a:pt x="1494" y="392"/>
                    </a:lnTo>
                    <a:lnTo>
                      <a:pt x="1498" y="392"/>
                    </a:lnTo>
                    <a:lnTo>
                      <a:pt x="1502" y="391"/>
                    </a:lnTo>
                    <a:lnTo>
                      <a:pt x="1506" y="392"/>
                    </a:lnTo>
                    <a:lnTo>
                      <a:pt x="1509" y="392"/>
                    </a:lnTo>
                    <a:lnTo>
                      <a:pt x="1513" y="393"/>
                    </a:lnTo>
                    <a:lnTo>
                      <a:pt x="1517" y="394"/>
                    </a:lnTo>
                    <a:lnTo>
                      <a:pt x="1521" y="394"/>
                    </a:lnTo>
                    <a:lnTo>
                      <a:pt x="1525" y="394"/>
                    </a:lnTo>
                    <a:lnTo>
                      <a:pt x="1529" y="395"/>
                    </a:lnTo>
                    <a:lnTo>
                      <a:pt x="1533" y="396"/>
                    </a:lnTo>
                    <a:lnTo>
                      <a:pt x="1537" y="395"/>
                    </a:lnTo>
                    <a:lnTo>
                      <a:pt x="1541" y="396"/>
                    </a:lnTo>
                    <a:lnTo>
                      <a:pt x="1545" y="395"/>
                    </a:lnTo>
                    <a:lnTo>
                      <a:pt x="1549" y="395"/>
                    </a:lnTo>
                    <a:lnTo>
                      <a:pt x="1553" y="396"/>
                    </a:lnTo>
                    <a:lnTo>
                      <a:pt x="1557" y="398"/>
                    </a:lnTo>
                    <a:lnTo>
                      <a:pt x="1561" y="396"/>
                    </a:lnTo>
                    <a:lnTo>
                      <a:pt x="1565" y="396"/>
                    </a:lnTo>
                    <a:lnTo>
                      <a:pt x="1569" y="396"/>
                    </a:lnTo>
                    <a:lnTo>
                      <a:pt x="1573" y="396"/>
                    </a:lnTo>
                    <a:lnTo>
                      <a:pt x="1576" y="397"/>
                    </a:lnTo>
                    <a:lnTo>
                      <a:pt x="1580" y="396"/>
                    </a:lnTo>
                    <a:lnTo>
                      <a:pt x="1584" y="396"/>
                    </a:lnTo>
                    <a:lnTo>
                      <a:pt x="1588" y="397"/>
                    </a:lnTo>
                    <a:lnTo>
                      <a:pt x="1592" y="397"/>
                    </a:lnTo>
                    <a:lnTo>
                      <a:pt x="1596" y="396"/>
                    </a:lnTo>
                    <a:lnTo>
                      <a:pt x="1600" y="398"/>
                    </a:lnTo>
                    <a:lnTo>
                      <a:pt x="1604" y="398"/>
                    </a:lnTo>
                    <a:lnTo>
                      <a:pt x="1608" y="399"/>
                    </a:lnTo>
                    <a:lnTo>
                      <a:pt x="1612" y="397"/>
                    </a:lnTo>
                    <a:lnTo>
                      <a:pt x="1616" y="398"/>
                    </a:lnTo>
                    <a:lnTo>
                      <a:pt x="1620" y="398"/>
                    </a:lnTo>
                    <a:lnTo>
                      <a:pt x="1624" y="398"/>
                    </a:lnTo>
                    <a:lnTo>
                      <a:pt x="1628" y="396"/>
                    </a:lnTo>
                    <a:lnTo>
                      <a:pt x="1632" y="397"/>
                    </a:lnTo>
                    <a:lnTo>
                      <a:pt x="1636" y="398"/>
                    </a:lnTo>
                    <a:lnTo>
                      <a:pt x="1640" y="398"/>
                    </a:lnTo>
                    <a:lnTo>
                      <a:pt x="1643" y="400"/>
                    </a:lnTo>
                    <a:lnTo>
                      <a:pt x="1647" y="396"/>
                    </a:lnTo>
                    <a:lnTo>
                      <a:pt x="1651" y="398"/>
                    </a:lnTo>
                    <a:lnTo>
                      <a:pt x="1655" y="398"/>
                    </a:lnTo>
                    <a:lnTo>
                      <a:pt x="1659" y="398"/>
                    </a:lnTo>
                    <a:lnTo>
                      <a:pt x="1663" y="398"/>
                    </a:lnTo>
                    <a:lnTo>
                      <a:pt x="1667" y="396"/>
                    </a:lnTo>
                    <a:lnTo>
                      <a:pt x="1671" y="397"/>
                    </a:lnTo>
                    <a:lnTo>
                      <a:pt x="1675" y="396"/>
                    </a:lnTo>
                    <a:lnTo>
                      <a:pt x="1679" y="397"/>
                    </a:lnTo>
                    <a:lnTo>
                      <a:pt x="1683" y="396"/>
                    </a:lnTo>
                    <a:lnTo>
                      <a:pt x="1687" y="396"/>
                    </a:lnTo>
                    <a:lnTo>
                      <a:pt x="1691" y="396"/>
                    </a:lnTo>
                    <a:lnTo>
                      <a:pt x="1695" y="396"/>
                    </a:lnTo>
                    <a:lnTo>
                      <a:pt x="1699" y="396"/>
                    </a:lnTo>
                    <a:lnTo>
                      <a:pt x="1703" y="396"/>
                    </a:lnTo>
                    <a:lnTo>
                      <a:pt x="1707" y="396"/>
                    </a:lnTo>
                    <a:lnTo>
                      <a:pt x="1711" y="395"/>
                    </a:lnTo>
                    <a:lnTo>
                      <a:pt x="1714" y="394"/>
                    </a:lnTo>
                    <a:lnTo>
                      <a:pt x="1718" y="394"/>
                    </a:lnTo>
                    <a:lnTo>
                      <a:pt x="1722" y="394"/>
                    </a:lnTo>
                    <a:lnTo>
                      <a:pt x="1726" y="394"/>
                    </a:lnTo>
                    <a:lnTo>
                      <a:pt x="1730" y="393"/>
                    </a:lnTo>
                    <a:lnTo>
                      <a:pt x="1734" y="393"/>
                    </a:lnTo>
                    <a:lnTo>
                      <a:pt x="1738" y="392"/>
                    </a:lnTo>
                    <a:lnTo>
                      <a:pt x="1742" y="392"/>
                    </a:lnTo>
                    <a:lnTo>
                      <a:pt x="1746" y="391"/>
                    </a:lnTo>
                    <a:lnTo>
                      <a:pt x="1750" y="391"/>
                    </a:lnTo>
                    <a:lnTo>
                      <a:pt x="1754" y="390"/>
                    </a:lnTo>
                    <a:lnTo>
                      <a:pt x="1758" y="389"/>
                    </a:lnTo>
                    <a:lnTo>
                      <a:pt x="1762" y="390"/>
                    </a:lnTo>
                    <a:lnTo>
                      <a:pt x="1766" y="388"/>
                    </a:lnTo>
                    <a:lnTo>
                      <a:pt x="1770" y="389"/>
                    </a:lnTo>
                    <a:lnTo>
                      <a:pt x="1774" y="389"/>
                    </a:lnTo>
                    <a:lnTo>
                      <a:pt x="1778" y="387"/>
                    </a:lnTo>
                    <a:lnTo>
                      <a:pt x="1781" y="387"/>
                    </a:lnTo>
                    <a:lnTo>
                      <a:pt x="1785" y="387"/>
                    </a:lnTo>
                    <a:lnTo>
                      <a:pt x="1789" y="386"/>
                    </a:lnTo>
                    <a:lnTo>
                      <a:pt x="1793" y="386"/>
                    </a:lnTo>
                    <a:lnTo>
                      <a:pt x="1797" y="385"/>
                    </a:lnTo>
                    <a:lnTo>
                      <a:pt x="1801" y="385"/>
                    </a:lnTo>
                    <a:lnTo>
                      <a:pt x="1805" y="384"/>
                    </a:lnTo>
                    <a:lnTo>
                      <a:pt x="1809" y="383"/>
                    </a:lnTo>
                    <a:lnTo>
                      <a:pt x="1813" y="382"/>
                    </a:lnTo>
                    <a:lnTo>
                      <a:pt x="1817" y="384"/>
                    </a:lnTo>
                    <a:lnTo>
                      <a:pt x="1821" y="381"/>
                    </a:lnTo>
                    <a:lnTo>
                      <a:pt x="1825" y="381"/>
                    </a:lnTo>
                    <a:lnTo>
                      <a:pt x="1829" y="381"/>
                    </a:lnTo>
                    <a:lnTo>
                      <a:pt x="1833" y="380"/>
                    </a:lnTo>
                    <a:lnTo>
                      <a:pt x="1837" y="378"/>
                    </a:lnTo>
                    <a:lnTo>
                      <a:pt x="1841" y="378"/>
                    </a:lnTo>
                    <a:lnTo>
                      <a:pt x="1845" y="378"/>
                    </a:lnTo>
                    <a:lnTo>
                      <a:pt x="1848" y="376"/>
                    </a:lnTo>
                    <a:lnTo>
                      <a:pt x="1852" y="377"/>
                    </a:lnTo>
                    <a:lnTo>
                      <a:pt x="1856" y="377"/>
                    </a:lnTo>
                    <a:lnTo>
                      <a:pt x="1860" y="374"/>
                    </a:lnTo>
                    <a:lnTo>
                      <a:pt x="1864" y="374"/>
                    </a:lnTo>
                    <a:lnTo>
                      <a:pt x="1868" y="374"/>
                    </a:lnTo>
                    <a:lnTo>
                      <a:pt x="1872" y="372"/>
                    </a:lnTo>
                    <a:lnTo>
                      <a:pt x="1876" y="373"/>
                    </a:lnTo>
                    <a:lnTo>
                      <a:pt x="1880" y="370"/>
                    </a:lnTo>
                    <a:lnTo>
                      <a:pt x="1884" y="370"/>
                    </a:lnTo>
                    <a:lnTo>
                      <a:pt x="1888" y="369"/>
                    </a:lnTo>
                    <a:lnTo>
                      <a:pt x="1892" y="368"/>
                    </a:lnTo>
                    <a:lnTo>
                      <a:pt x="1896" y="367"/>
                    </a:lnTo>
                    <a:lnTo>
                      <a:pt x="1900" y="367"/>
                    </a:lnTo>
                    <a:lnTo>
                      <a:pt x="1904" y="366"/>
                    </a:lnTo>
                    <a:lnTo>
                      <a:pt x="1908" y="366"/>
                    </a:lnTo>
                    <a:lnTo>
                      <a:pt x="1912" y="365"/>
                    </a:lnTo>
                    <a:lnTo>
                      <a:pt x="1916" y="363"/>
                    </a:lnTo>
                    <a:lnTo>
                      <a:pt x="1919" y="363"/>
                    </a:lnTo>
                    <a:lnTo>
                      <a:pt x="1923" y="363"/>
                    </a:lnTo>
                    <a:lnTo>
                      <a:pt x="1927" y="360"/>
                    </a:lnTo>
                    <a:lnTo>
                      <a:pt x="1931" y="361"/>
                    </a:lnTo>
                    <a:lnTo>
                      <a:pt x="1935" y="359"/>
                    </a:lnTo>
                    <a:lnTo>
                      <a:pt x="1939" y="360"/>
                    </a:lnTo>
                    <a:lnTo>
                      <a:pt x="1943" y="358"/>
                    </a:lnTo>
                    <a:lnTo>
                      <a:pt x="1947" y="358"/>
                    </a:lnTo>
                    <a:lnTo>
                      <a:pt x="1951" y="355"/>
                    </a:lnTo>
                    <a:lnTo>
                      <a:pt x="1955" y="356"/>
                    </a:lnTo>
                    <a:lnTo>
                      <a:pt x="1959" y="354"/>
                    </a:lnTo>
                    <a:lnTo>
                      <a:pt x="1963" y="353"/>
                    </a:lnTo>
                    <a:lnTo>
                      <a:pt x="1967" y="352"/>
                    </a:lnTo>
                    <a:lnTo>
                      <a:pt x="1971" y="352"/>
                    </a:lnTo>
                    <a:lnTo>
                      <a:pt x="1975" y="351"/>
                    </a:lnTo>
                    <a:lnTo>
                      <a:pt x="1979" y="350"/>
                    </a:lnTo>
                    <a:lnTo>
                      <a:pt x="1983" y="348"/>
                    </a:lnTo>
                    <a:lnTo>
                      <a:pt x="1986" y="348"/>
                    </a:lnTo>
                    <a:lnTo>
                      <a:pt x="1990" y="346"/>
                    </a:lnTo>
                    <a:lnTo>
                      <a:pt x="1994" y="346"/>
                    </a:lnTo>
                    <a:lnTo>
                      <a:pt x="1998" y="345"/>
                    </a:lnTo>
                    <a:lnTo>
                      <a:pt x="2002" y="344"/>
                    </a:lnTo>
                    <a:lnTo>
                      <a:pt x="2006" y="343"/>
                    </a:lnTo>
                    <a:lnTo>
                      <a:pt x="2010" y="341"/>
                    </a:lnTo>
                    <a:lnTo>
                      <a:pt x="2014" y="340"/>
                    </a:lnTo>
                    <a:lnTo>
                      <a:pt x="2018" y="339"/>
                    </a:lnTo>
                    <a:lnTo>
                      <a:pt x="2022" y="338"/>
                    </a:lnTo>
                    <a:lnTo>
                      <a:pt x="2026" y="338"/>
                    </a:lnTo>
                    <a:lnTo>
                      <a:pt x="2030" y="336"/>
                    </a:lnTo>
                    <a:lnTo>
                      <a:pt x="2034" y="337"/>
                    </a:lnTo>
                    <a:lnTo>
                      <a:pt x="2038" y="334"/>
                    </a:lnTo>
                    <a:lnTo>
                      <a:pt x="2042" y="333"/>
                    </a:lnTo>
                    <a:lnTo>
                      <a:pt x="2046" y="332"/>
                    </a:lnTo>
                    <a:lnTo>
                      <a:pt x="2050" y="331"/>
                    </a:lnTo>
                    <a:lnTo>
                      <a:pt x="2054" y="329"/>
                    </a:lnTo>
                    <a:lnTo>
                      <a:pt x="2057" y="329"/>
                    </a:lnTo>
                    <a:lnTo>
                      <a:pt x="2061" y="328"/>
                    </a:lnTo>
                    <a:lnTo>
                      <a:pt x="2065" y="327"/>
                    </a:lnTo>
                    <a:lnTo>
                      <a:pt x="2069" y="325"/>
                    </a:lnTo>
                    <a:lnTo>
                      <a:pt x="2073" y="324"/>
                    </a:lnTo>
                    <a:lnTo>
                      <a:pt x="2077" y="323"/>
                    </a:lnTo>
                    <a:lnTo>
                      <a:pt x="2081" y="322"/>
                    </a:lnTo>
                    <a:lnTo>
                      <a:pt x="2085" y="321"/>
                    </a:lnTo>
                    <a:lnTo>
                      <a:pt x="2089" y="319"/>
                    </a:lnTo>
                    <a:lnTo>
                      <a:pt x="2093" y="318"/>
                    </a:lnTo>
                    <a:lnTo>
                      <a:pt x="2097" y="318"/>
                    </a:lnTo>
                    <a:lnTo>
                      <a:pt x="2101" y="316"/>
                    </a:lnTo>
                    <a:lnTo>
                      <a:pt x="2105" y="315"/>
                    </a:lnTo>
                    <a:lnTo>
                      <a:pt x="2109" y="314"/>
                    </a:lnTo>
                    <a:lnTo>
                      <a:pt x="2113" y="312"/>
                    </a:lnTo>
                    <a:lnTo>
                      <a:pt x="2117" y="311"/>
                    </a:lnTo>
                    <a:lnTo>
                      <a:pt x="2121" y="309"/>
                    </a:lnTo>
                    <a:lnTo>
                      <a:pt x="2124" y="308"/>
                    </a:lnTo>
                    <a:lnTo>
                      <a:pt x="2128" y="309"/>
                    </a:lnTo>
                    <a:lnTo>
                      <a:pt x="2132" y="307"/>
                    </a:lnTo>
                    <a:lnTo>
                      <a:pt x="2136" y="307"/>
                    </a:lnTo>
                    <a:lnTo>
                      <a:pt x="2140" y="306"/>
                    </a:lnTo>
                    <a:lnTo>
                      <a:pt x="2144" y="304"/>
                    </a:lnTo>
                    <a:lnTo>
                      <a:pt x="2148" y="302"/>
                    </a:lnTo>
                    <a:lnTo>
                      <a:pt x="2152" y="300"/>
                    </a:lnTo>
                    <a:lnTo>
                      <a:pt x="2156" y="301"/>
                    </a:lnTo>
                    <a:lnTo>
                      <a:pt x="2160" y="299"/>
                    </a:lnTo>
                    <a:lnTo>
                      <a:pt x="2164" y="298"/>
                    </a:lnTo>
                    <a:lnTo>
                      <a:pt x="2168" y="296"/>
                    </a:lnTo>
                    <a:lnTo>
                      <a:pt x="2172" y="295"/>
                    </a:lnTo>
                    <a:lnTo>
                      <a:pt x="2176" y="294"/>
                    </a:lnTo>
                    <a:lnTo>
                      <a:pt x="2180" y="293"/>
                    </a:lnTo>
                    <a:lnTo>
                      <a:pt x="2184" y="292"/>
                    </a:lnTo>
                    <a:lnTo>
                      <a:pt x="2188" y="290"/>
                    </a:lnTo>
                    <a:lnTo>
                      <a:pt x="2191" y="289"/>
                    </a:lnTo>
                    <a:lnTo>
                      <a:pt x="2195" y="288"/>
                    </a:lnTo>
                    <a:lnTo>
                      <a:pt x="2199" y="286"/>
                    </a:lnTo>
                    <a:lnTo>
                      <a:pt x="2203" y="286"/>
                    </a:lnTo>
                    <a:lnTo>
                      <a:pt x="2207" y="284"/>
                    </a:lnTo>
                    <a:lnTo>
                      <a:pt x="2211" y="283"/>
                    </a:lnTo>
                    <a:lnTo>
                      <a:pt x="2215" y="283"/>
                    </a:lnTo>
                    <a:lnTo>
                      <a:pt x="2219" y="281"/>
                    </a:lnTo>
                    <a:lnTo>
                      <a:pt x="2223" y="280"/>
                    </a:lnTo>
                    <a:lnTo>
                      <a:pt x="2227" y="278"/>
                    </a:lnTo>
                    <a:lnTo>
                      <a:pt x="2231" y="277"/>
                    </a:lnTo>
                    <a:lnTo>
                      <a:pt x="2235" y="277"/>
                    </a:lnTo>
                    <a:lnTo>
                      <a:pt x="2239" y="276"/>
                    </a:lnTo>
                    <a:lnTo>
                      <a:pt x="2243" y="274"/>
                    </a:lnTo>
                    <a:lnTo>
                      <a:pt x="2247" y="272"/>
                    </a:lnTo>
                    <a:lnTo>
                      <a:pt x="2251" y="271"/>
                    </a:lnTo>
                    <a:lnTo>
                      <a:pt x="2255" y="270"/>
                    </a:lnTo>
                    <a:lnTo>
                      <a:pt x="2259" y="269"/>
                    </a:lnTo>
                    <a:lnTo>
                      <a:pt x="2262" y="267"/>
                    </a:lnTo>
                    <a:lnTo>
                      <a:pt x="2266" y="265"/>
                    </a:lnTo>
                    <a:lnTo>
                      <a:pt x="2270" y="265"/>
                    </a:lnTo>
                    <a:lnTo>
                      <a:pt x="2274" y="264"/>
                    </a:lnTo>
                    <a:lnTo>
                      <a:pt x="2278" y="262"/>
                    </a:lnTo>
                    <a:lnTo>
                      <a:pt x="2282" y="262"/>
                    </a:lnTo>
                    <a:lnTo>
                      <a:pt x="2286" y="260"/>
                    </a:lnTo>
                    <a:lnTo>
                      <a:pt x="2290" y="258"/>
                    </a:lnTo>
                    <a:lnTo>
                      <a:pt x="2294" y="257"/>
                    </a:lnTo>
                    <a:lnTo>
                      <a:pt x="2298" y="257"/>
                    </a:lnTo>
                    <a:lnTo>
                      <a:pt x="2302" y="256"/>
                    </a:lnTo>
                    <a:lnTo>
                      <a:pt x="2306" y="253"/>
                    </a:lnTo>
                    <a:lnTo>
                      <a:pt x="2310" y="251"/>
                    </a:lnTo>
                    <a:lnTo>
                      <a:pt x="2314" y="252"/>
                    </a:lnTo>
                    <a:lnTo>
                      <a:pt x="2318" y="250"/>
                    </a:lnTo>
                    <a:lnTo>
                      <a:pt x="2322" y="250"/>
                    </a:lnTo>
                    <a:lnTo>
                      <a:pt x="2326" y="248"/>
                    </a:lnTo>
                    <a:lnTo>
                      <a:pt x="2329" y="247"/>
                    </a:lnTo>
                    <a:lnTo>
                      <a:pt x="2333" y="244"/>
                    </a:lnTo>
                    <a:lnTo>
                      <a:pt x="2337" y="244"/>
                    </a:lnTo>
                    <a:lnTo>
                      <a:pt x="2341" y="242"/>
                    </a:lnTo>
                    <a:lnTo>
                      <a:pt x="2345" y="242"/>
                    </a:lnTo>
                    <a:lnTo>
                      <a:pt x="2349" y="240"/>
                    </a:lnTo>
                    <a:lnTo>
                      <a:pt x="2353" y="240"/>
                    </a:lnTo>
                    <a:lnTo>
                      <a:pt x="2357" y="240"/>
                    </a:lnTo>
                    <a:lnTo>
                      <a:pt x="2361" y="237"/>
                    </a:lnTo>
                    <a:lnTo>
                      <a:pt x="2365" y="235"/>
                    </a:lnTo>
                    <a:lnTo>
                      <a:pt x="2369" y="234"/>
                    </a:lnTo>
                    <a:lnTo>
                      <a:pt x="2373" y="234"/>
                    </a:lnTo>
                    <a:lnTo>
                      <a:pt x="2377" y="232"/>
                    </a:lnTo>
                    <a:lnTo>
                      <a:pt x="2381" y="230"/>
                    </a:lnTo>
                    <a:lnTo>
                      <a:pt x="2385" y="229"/>
                    </a:lnTo>
                    <a:lnTo>
                      <a:pt x="2389" y="229"/>
                    </a:lnTo>
                    <a:lnTo>
                      <a:pt x="2393" y="228"/>
                    </a:lnTo>
                    <a:lnTo>
                      <a:pt x="2396" y="226"/>
                    </a:lnTo>
                    <a:lnTo>
                      <a:pt x="2400" y="225"/>
                    </a:lnTo>
                    <a:lnTo>
                      <a:pt x="2404" y="224"/>
                    </a:lnTo>
                    <a:lnTo>
                      <a:pt x="2408" y="223"/>
                    </a:lnTo>
                    <a:lnTo>
                      <a:pt x="2412" y="220"/>
                    </a:lnTo>
                    <a:lnTo>
                      <a:pt x="2416" y="219"/>
                    </a:lnTo>
                    <a:lnTo>
                      <a:pt x="2420" y="218"/>
                    </a:lnTo>
                    <a:lnTo>
                      <a:pt x="2424" y="216"/>
                    </a:lnTo>
                    <a:lnTo>
                      <a:pt x="2428" y="215"/>
                    </a:lnTo>
                    <a:lnTo>
                      <a:pt x="2432" y="214"/>
                    </a:lnTo>
                    <a:lnTo>
                      <a:pt x="2436" y="212"/>
                    </a:lnTo>
                    <a:lnTo>
                      <a:pt x="2440" y="212"/>
                    </a:lnTo>
                    <a:lnTo>
                      <a:pt x="2444" y="211"/>
                    </a:lnTo>
                    <a:lnTo>
                      <a:pt x="2448" y="209"/>
                    </a:lnTo>
                    <a:lnTo>
                      <a:pt x="2452" y="207"/>
                    </a:lnTo>
                    <a:lnTo>
                      <a:pt x="2456" y="207"/>
                    </a:lnTo>
                    <a:lnTo>
                      <a:pt x="2460" y="205"/>
                    </a:lnTo>
                    <a:lnTo>
                      <a:pt x="2464" y="204"/>
                    </a:lnTo>
                    <a:lnTo>
                      <a:pt x="2467" y="205"/>
                    </a:lnTo>
                    <a:lnTo>
                      <a:pt x="2471" y="202"/>
                    </a:lnTo>
                    <a:lnTo>
                      <a:pt x="2475" y="201"/>
                    </a:lnTo>
                    <a:lnTo>
                      <a:pt x="2479" y="199"/>
                    </a:lnTo>
                    <a:lnTo>
                      <a:pt x="2483" y="198"/>
                    </a:lnTo>
                    <a:lnTo>
                      <a:pt x="2487" y="198"/>
                    </a:lnTo>
                    <a:lnTo>
                      <a:pt x="2491" y="196"/>
                    </a:lnTo>
                    <a:lnTo>
                      <a:pt x="2495" y="194"/>
                    </a:lnTo>
                    <a:lnTo>
                      <a:pt x="2499" y="195"/>
                    </a:lnTo>
                    <a:lnTo>
                      <a:pt x="2503" y="192"/>
                    </a:lnTo>
                    <a:lnTo>
                      <a:pt x="2507" y="193"/>
                    </a:lnTo>
                    <a:lnTo>
                      <a:pt x="2511" y="191"/>
                    </a:lnTo>
                    <a:lnTo>
                      <a:pt x="2515" y="189"/>
                    </a:lnTo>
                    <a:lnTo>
                      <a:pt x="2519" y="189"/>
                    </a:lnTo>
                    <a:lnTo>
                      <a:pt x="2523" y="188"/>
                    </a:lnTo>
                    <a:lnTo>
                      <a:pt x="2527" y="186"/>
                    </a:lnTo>
                    <a:lnTo>
                      <a:pt x="2531" y="184"/>
                    </a:lnTo>
                    <a:lnTo>
                      <a:pt x="2534" y="184"/>
                    </a:lnTo>
                    <a:lnTo>
                      <a:pt x="2538" y="182"/>
                    </a:lnTo>
                    <a:lnTo>
                      <a:pt x="2542" y="182"/>
                    </a:lnTo>
                    <a:lnTo>
                      <a:pt x="2546" y="181"/>
                    </a:lnTo>
                    <a:lnTo>
                      <a:pt x="2550" y="180"/>
                    </a:lnTo>
                    <a:lnTo>
                      <a:pt x="2554" y="178"/>
                    </a:lnTo>
                    <a:lnTo>
                      <a:pt x="2558" y="178"/>
                    </a:lnTo>
                    <a:lnTo>
                      <a:pt x="2562" y="176"/>
                    </a:lnTo>
                    <a:lnTo>
                      <a:pt x="2566" y="174"/>
                    </a:lnTo>
                    <a:lnTo>
                      <a:pt x="2570" y="174"/>
                    </a:lnTo>
                    <a:lnTo>
                      <a:pt x="2574" y="173"/>
                    </a:lnTo>
                    <a:lnTo>
                      <a:pt x="2578" y="171"/>
                    </a:lnTo>
                    <a:lnTo>
                      <a:pt x="2582" y="169"/>
                    </a:lnTo>
                    <a:lnTo>
                      <a:pt x="2586" y="169"/>
                    </a:lnTo>
                    <a:lnTo>
                      <a:pt x="2590" y="168"/>
                    </a:lnTo>
                    <a:lnTo>
                      <a:pt x="2594" y="167"/>
                    </a:lnTo>
                    <a:lnTo>
                      <a:pt x="2598" y="165"/>
                    </a:lnTo>
                    <a:lnTo>
                      <a:pt x="2602" y="166"/>
                    </a:lnTo>
                    <a:lnTo>
                      <a:pt x="2605" y="165"/>
                    </a:lnTo>
                    <a:lnTo>
                      <a:pt x="2609" y="162"/>
                    </a:lnTo>
                    <a:lnTo>
                      <a:pt x="2613" y="161"/>
                    </a:lnTo>
                    <a:lnTo>
                      <a:pt x="2617" y="159"/>
                    </a:lnTo>
                    <a:lnTo>
                      <a:pt x="2621" y="159"/>
                    </a:lnTo>
                    <a:lnTo>
                      <a:pt x="2625" y="158"/>
                    </a:lnTo>
                    <a:lnTo>
                      <a:pt x="2629" y="156"/>
                    </a:lnTo>
                    <a:lnTo>
                      <a:pt x="2633" y="156"/>
                    </a:lnTo>
                    <a:lnTo>
                      <a:pt x="2637" y="154"/>
                    </a:lnTo>
                    <a:lnTo>
                      <a:pt x="2641" y="154"/>
                    </a:lnTo>
                    <a:lnTo>
                      <a:pt x="2645" y="152"/>
                    </a:lnTo>
                    <a:lnTo>
                      <a:pt x="2649" y="151"/>
                    </a:lnTo>
                    <a:lnTo>
                      <a:pt x="2653" y="152"/>
                    </a:lnTo>
                    <a:lnTo>
                      <a:pt x="2657" y="150"/>
                    </a:lnTo>
                    <a:lnTo>
                      <a:pt x="2661" y="148"/>
                    </a:lnTo>
                    <a:lnTo>
                      <a:pt x="2665" y="148"/>
                    </a:lnTo>
                    <a:lnTo>
                      <a:pt x="2669" y="147"/>
                    </a:lnTo>
                    <a:lnTo>
                      <a:pt x="2672" y="144"/>
                    </a:lnTo>
                    <a:lnTo>
                      <a:pt x="2676" y="144"/>
                    </a:lnTo>
                    <a:lnTo>
                      <a:pt x="2680" y="143"/>
                    </a:lnTo>
                    <a:lnTo>
                      <a:pt x="2684" y="144"/>
                    </a:lnTo>
                    <a:lnTo>
                      <a:pt x="2688" y="141"/>
                    </a:lnTo>
                    <a:lnTo>
                      <a:pt x="2692" y="141"/>
                    </a:lnTo>
                    <a:lnTo>
                      <a:pt x="2696" y="139"/>
                    </a:lnTo>
                    <a:lnTo>
                      <a:pt x="2700" y="139"/>
                    </a:lnTo>
                    <a:lnTo>
                      <a:pt x="2704" y="138"/>
                    </a:lnTo>
                    <a:lnTo>
                      <a:pt x="2708" y="137"/>
                    </a:lnTo>
                    <a:lnTo>
                      <a:pt x="2712" y="136"/>
                    </a:lnTo>
                    <a:lnTo>
                      <a:pt x="2716" y="134"/>
                    </a:lnTo>
                    <a:lnTo>
                      <a:pt x="2720" y="132"/>
                    </a:lnTo>
                    <a:lnTo>
                      <a:pt x="2724" y="132"/>
                    </a:lnTo>
                    <a:lnTo>
                      <a:pt x="2728" y="131"/>
                    </a:lnTo>
                    <a:lnTo>
                      <a:pt x="2732" y="129"/>
                    </a:lnTo>
                    <a:lnTo>
                      <a:pt x="2736" y="129"/>
                    </a:lnTo>
                    <a:lnTo>
                      <a:pt x="2739" y="129"/>
                    </a:lnTo>
                    <a:lnTo>
                      <a:pt x="2743" y="128"/>
                    </a:lnTo>
                    <a:lnTo>
                      <a:pt x="2747" y="127"/>
                    </a:lnTo>
                    <a:lnTo>
                      <a:pt x="2751" y="126"/>
                    </a:lnTo>
                    <a:lnTo>
                      <a:pt x="2755" y="124"/>
                    </a:lnTo>
                    <a:lnTo>
                      <a:pt x="2759" y="124"/>
                    </a:lnTo>
                    <a:lnTo>
                      <a:pt x="2763" y="122"/>
                    </a:lnTo>
                    <a:lnTo>
                      <a:pt x="2767" y="123"/>
                    </a:lnTo>
                    <a:lnTo>
                      <a:pt x="2771" y="121"/>
                    </a:lnTo>
                    <a:lnTo>
                      <a:pt x="2775" y="121"/>
                    </a:lnTo>
                    <a:lnTo>
                      <a:pt x="2779" y="120"/>
                    </a:lnTo>
                    <a:lnTo>
                      <a:pt x="2783" y="119"/>
                    </a:lnTo>
                    <a:lnTo>
                      <a:pt x="2787" y="119"/>
                    </a:lnTo>
                    <a:lnTo>
                      <a:pt x="2791" y="117"/>
                    </a:lnTo>
                    <a:lnTo>
                      <a:pt x="2795" y="115"/>
                    </a:lnTo>
                    <a:lnTo>
                      <a:pt x="2799" y="115"/>
                    </a:lnTo>
                    <a:lnTo>
                      <a:pt x="2803" y="114"/>
                    </a:lnTo>
                    <a:lnTo>
                      <a:pt x="2807" y="113"/>
                    </a:lnTo>
                    <a:lnTo>
                      <a:pt x="2810" y="114"/>
                    </a:lnTo>
                    <a:lnTo>
                      <a:pt x="2814" y="112"/>
                    </a:lnTo>
                    <a:lnTo>
                      <a:pt x="2818" y="111"/>
                    </a:lnTo>
                    <a:lnTo>
                      <a:pt x="2822" y="109"/>
                    </a:lnTo>
                    <a:lnTo>
                      <a:pt x="2826" y="108"/>
                    </a:lnTo>
                    <a:lnTo>
                      <a:pt x="2830" y="108"/>
                    </a:lnTo>
                    <a:lnTo>
                      <a:pt x="2834" y="107"/>
                    </a:lnTo>
                    <a:lnTo>
                      <a:pt x="2838" y="107"/>
                    </a:lnTo>
                    <a:lnTo>
                      <a:pt x="2842" y="107"/>
                    </a:lnTo>
                    <a:lnTo>
                      <a:pt x="2846" y="104"/>
                    </a:lnTo>
                    <a:lnTo>
                      <a:pt x="2850" y="104"/>
                    </a:lnTo>
                    <a:lnTo>
                      <a:pt x="2854" y="103"/>
                    </a:lnTo>
                    <a:lnTo>
                      <a:pt x="2858" y="102"/>
                    </a:lnTo>
                    <a:lnTo>
                      <a:pt x="2862" y="101"/>
                    </a:lnTo>
                    <a:lnTo>
                      <a:pt x="2866" y="101"/>
                    </a:lnTo>
                    <a:lnTo>
                      <a:pt x="2870" y="100"/>
                    </a:lnTo>
                    <a:lnTo>
                      <a:pt x="2874" y="99"/>
                    </a:lnTo>
                    <a:lnTo>
                      <a:pt x="2877" y="97"/>
                    </a:lnTo>
                    <a:lnTo>
                      <a:pt x="2881" y="97"/>
                    </a:lnTo>
                    <a:lnTo>
                      <a:pt x="2885" y="97"/>
                    </a:lnTo>
                    <a:lnTo>
                      <a:pt x="2889" y="95"/>
                    </a:lnTo>
                    <a:lnTo>
                      <a:pt x="2893" y="94"/>
                    </a:lnTo>
                    <a:lnTo>
                      <a:pt x="2897" y="95"/>
                    </a:lnTo>
                    <a:lnTo>
                      <a:pt x="2901" y="93"/>
                    </a:lnTo>
                    <a:lnTo>
                      <a:pt x="2905" y="93"/>
                    </a:lnTo>
                    <a:lnTo>
                      <a:pt x="2909" y="92"/>
                    </a:lnTo>
                    <a:lnTo>
                      <a:pt x="2913" y="92"/>
                    </a:lnTo>
                    <a:lnTo>
                      <a:pt x="2917" y="90"/>
                    </a:lnTo>
                    <a:lnTo>
                      <a:pt x="2921" y="90"/>
                    </a:lnTo>
                    <a:lnTo>
                      <a:pt x="2925" y="89"/>
                    </a:lnTo>
                    <a:lnTo>
                      <a:pt x="2929" y="88"/>
                    </a:lnTo>
                    <a:lnTo>
                      <a:pt x="2933" y="88"/>
                    </a:lnTo>
                    <a:lnTo>
                      <a:pt x="2937" y="86"/>
                    </a:lnTo>
                    <a:lnTo>
                      <a:pt x="2941" y="85"/>
                    </a:lnTo>
                    <a:lnTo>
                      <a:pt x="2944" y="85"/>
                    </a:lnTo>
                    <a:lnTo>
                      <a:pt x="2948" y="84"/>
                    </a:lnTo>
                    <a:lnTo>
                      <a:pt x="2952" y="84"/>
                    </a:lnTo>
                    <a:lnTo>
                      <a:pt x="2956" y="83"/>
                    </a:lnTo>
                    <a:lnTo>
                      <a:pt x="2960" y="81"/>
                    </a:lnTo>
                    <a:lnTo>
                      <a:pt x="2964" y="79"/>
                    </a:lnTo>
                    <a:lnTo>
                      <a:pt x="2968" y="79"/>
                    </a:lnTo>
                    <a:lnTo>
                      <a:pt x="2972" y="80"/>
                    </a:lnTo>
                    <a:lnTo>
                      <a:pt x="2976" y="79"/>
                    </a:lnTo>
                    <a:lnTo>
                      <a:pt x="2980" y="78"/>
                    </a:lnTo>
                    <a:lnTo>
                      <a:pt x="2984" y="78"/>
                    </a:lnTo>
                    <a:lnTo>
                      <a:pt x="2988" y="77"/>
                    </a:lnTo>
                    <a:lnTo>
                      <a:pt x="2992" y="77"/>
                    </a:lnTo>
                    <a:lnTo>
                      <a:pt x="2996" y="75"/>
                    </a:lnTo>
                    <a:lnTo>
                      <a:pt x="3000" y="75"/>
                    </a:lnTo>
                    <a:lnTo>
                      <a:pt x="3004" y="74"/>
                    </a:lnTo>
                    <a:lnTo>
                      <a:pt x="3008" y="72"/>
                    </a:lnTo>
                    <a:lnTo>
                      <a:pt x="3012" y="74"/>
                    </a:lnTo>
                    <a:lnTo>
                      <a:pt x="3015" y="73"/>
                    </a:lnTo>
                    <a:lnTo>
                      <a:pt x="3019" y="72"/>
                    </a:lnTo>
                    <a:lnTo>
                      <a:pt x="3023" y="72"/>
                    </a:lnTo>
                    <a:lnTo>
                      <a:pt x="3027" y="71"/>
                    </a:lnTo>
                    <a:lnTo>
                      <a:pt x="3031" y="70"/>
                    </a:lnTo>
                    <a:lnTo>
                      <a:pt x="3035" y="69"/>
                    </a:lnTo>
                    <a:lnTo>
                      <a:pt x="3039" y="69"/>
                    </a:lnTo>
                    <a:lnTo>
                      <a:pt x="3043" y="69"/>
                    </a:lnTo>
                    <a:lnTo>
                      <a:pt x="3047" y="67"/>
                    </a:lnTo>
                    <a:lnTo>
                      <a:pt x="3051" y="68"/>
                    </a:lnTo>
                    <a:lnTo>
                      <a:pt x="3055" y="65"/>
                    </a:lnTo>
                    <a:lnTo>
                      <a:pt x="3059" y="65"/>
                    </a:lnTo>
                    <a:lnTo>
                      <a:pt x="3063" y="66"/>
                    </a:lnTo>
                    <a:lnTo>
                      <a:pt x="3067" y="64"/>
                    </a:lnTo>
                    <a:lnTo>
                      <a:pt x="3071" y="64"/>
                    </a:lnTo>
                    <a:lnTo>
                      <a:pt x="3075" y="63"/>
                    </a:lnTo>
                    <a:lnTo>
                      <a:pt x="3079" y="62"/>
                    </a:lnTo>
                    <a:lnTo>
                      <a:pt x="3082" y="62"/>
                    </a:lnTo>
                    <a:lnTo>
                      <a:pt x="3086" y="62"/>
                    </a:lnTo>
                    <a:lnTo>
                      <a:pt x="3090" y="62"/>
                    </a:lnTo>
                    <a:lnTo>
                      <a:pt x="3094" y="61"/>
                    </a:lnTo>
                    <a:lnTo>
                      <a:pt x="3098" y="60"/>
                    </a:lnTo>
                    <a:lnTo>
                      <a:pt x="3102" y="59"/>
                    </a:lnTo>
                    <a:lnTo>
                      <a:pt x="3106" y="57"/>
                    </a:lnTo>
                    <a:lnTo>
                      <a:pt x="3110" y="58"/>
                    </a:lnTo>
                    <a:lnTo>
                      <a:pt x="3114" y="58"/>
                    </a:lnTo>
                    <a:lnTo>
                      <a:pt x="3118" y="57"/>
                    </a:lnTo>
                    <a:lnTo>
                      <a:pt x="3122" y="56"/>
                    </a:lnTo>
                    <a:lnTo>
                      <a:pt x="3126" y="56"/>
                    </a:lnTo>
                    <a:lnTo>
                      <a:pt x="3130" y="55"/>
                    </a:lnTo>
                    <a:lnTo>
                      <a:pt x="3134" y="55"/>
                    </a:lnTo>
                    <a:lnTo>
                      <a:pt x="3138" y="55"/>
                    </a:lnTo>
                    <a:lnTo>
                      <a:pt x="3142" y="55"/>
                    </a:lnTo>
                    <a:lnTo>
                      <a:pt x="3146" y="55"/>
                    </a:lnTo>
                    <a:lnTo>
                      <a:pt x="3150" y="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29" name="Freeform 2781"/>
              <p:cNvSpPr>
                <a:spLocks/>
              </p:cNvSpPr>
              <p:nvPr/>
            </p:nvSpPr>
            <p:spPr bwMode="auto">
              <a:xfrm flipV="1">
                <a:off x="506" y="1700"/>
                <a:ext cx="1814" cy="221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6"/>
                  </a:cxn>
                  <a:cxn ang="0">
                    <a:pos x="303" y="9"/>
                  </a:cxn>
                  <a:cxn ang="0">
                    <a:pos x="354" y="13"/>
                  </a:cxn>
                  <a:cxn ang="0">
                    <a:pos x="406" y="18"/>
                  </a:cxn>
                  <a:cxn ang="0">
                    <a:pos x="457" y="27"/>
                  </a:cxn>
                  <a:cxn ang="0">
                    <a:pos x="508" y="37"/>
                  </a:cxn>
                  <a:cxn ang="0">
                    <a:pos x="559" y="48"/>
                  </a:cxn>
                  <a:cxn ang="0">
                    <a:pos x="611" y="62"/>
                  </a:cxn>
                  <a:cxn ang="0">
                    <a:pos x="662" y="81"/>
                  </a:cxn>
                  <a:cxn ang="0">
                    <a:pos x="713" y="98"/>
                  </a:cxn>
                  <a:cxn ang="0">
                    <a:pos x="764" y="120"/>
                  </a:cxn>
                  <a:cxn ang="0">
                    <a:pos x="816" y="141"/>
                  </a:cxn>
                  <a:cxn ang="0">
                    <a:pos x="867" y="162"/>
                  </a:cxn>
                  <a:cxn ang="0">
                    <a:pos x="918" y="186"/>
                  </a:cxn>
                  <a:cxn ang="0">
                    <a:pos x="969" y="208"/>
                  </a:cxn>
                  <a:cxn ang="0">
                    <a:pos x="1021" y="231"/>
                  </a:cxn>
                  <a:cxn ang="0">
                    <a:pos x="1072" y="254"/>
                  </a:cxn>
                  <a:cxn ang="0">
                    <a:pos x="1123" y="274"/>
                  </a:cxn>
                  <a:cxn ang="0">
                    <a:pos x="1174" y="295"/>
                  </a:cxn>
                  <a:cxn ang="0">
                    <a:pos x="1226" y="313"/>
                  </a:cxn>
                  <a:cxn ang="0">
                    <a:pos x="1277" y="331"/>
                  </a:cxn>
                  <a:cxn ang="0">
                    <a:pos x="1328" y="344"/>
                  </a:cxn>
                  <a:cxn ang="0">
                    <a:pos x="1379" y="356"/>
                  </a:cxn>
                  <a:cxn ang="0">
                    <a:pos x="1431" y="366"/>
                  </a:cxn>
                  <a:cxn ang="0">
                    <a:pos x="1482" y="373"/>
                  </a:cxn>
                  <a:cxn ang="0">
                    <a:pos x="1533" y="379"/>
                  </a:cxn>
                  <a:cxn ang="0">
                    <a:pos x="1584" y="382"/>
                  </a:cxn>
                  <a:cxn ang="0">
                    <a:pos x="1636" y="383"/>
                  </a:cxn>
                  <a:cxn ang="0">
                    <a:pos x="1687" y="381"/>
                  </a:cxn>
                  <a:cxn ang="0">
                    <a:pos x="1738" y="376"/>
                  </a:cxn>
                  <a:cxn ang="0">
                    <a:pos x="1789" y="371"/>
                  </a:cxn>
                  <a:cxn ang="0">
                    <a:pos x="1841" y="361"/>
                  </a:cxn>
                  <a:cxn ang="0">
                    <a:pos x="1892" y="354"/>
                  </a:cxn>
                  <a:cxn ang="0">
                    <a:pos x="1943" y="344"/>
                  </a:cxn>
                  <a:cxn ang="0">
                    <a:pos x="1994" y="331"/>
                  </a:cxn>
                  <a:cxn ang="0">
                    <a:pos x="2046" y="319"/>
                  </a:cxn>
                  <a:cxn ang="0">
                    <a:pos x="2097" y="305"/>
                  </a:cxn>
                  <a:cxn ang="0">
                    <a:pos x="2148" y="291"/>
                  </a:cxn>
                  <a:cxn ang="0">
                    <a:pos x="2199" y="276"/>
                  </a:cxn>
                  <a:cxn ang="0">
                    <a:pos x="2251" y="259"/>
                  </a:cxn>
                  <a:cxn ang="0">
                    <a:pos x="2302" y="245"/>
                  </a:cxn>
                  <a:cxn ang="0">
                    <a:pos x="2353" y="229"/>
                  </a:cxn>
                  <a:cxn ang="0">
                    <a:pos x="2404" y="215"/>
                  </a:cxn>
                  <a:cxn ang="0">
                    <a:pos x="2456" y="198"/>
                  </a:cxn>
                  <a:cxn ang="0">
                    <a:pos x="2507" y="186"/>
                  </a:cxn>
                  <a:cxn ang="0">
                    <a:pos x="2558" y="169"/>
                  </a:cxn>
                  <a:cxn ang="0">
                    <a:pos x="2609" y="156"/>
                  </a:cxn>
                  <a:cxn ang="0">
                    <a:pos x="2661" y="143"/>
                  </a:cxn>
                  <a:cxn ang="0">
                    <a:pos x="2712" y="132"/>
                  </a:cxn>
                  <a:cxn ang="0">
                    <a:pos x="2763" y="119"/>
                  </a:cxn>
                  <a:cxn ang="0">
                    <a:pos x="2814" y="107"/>
                  </a:cxn>
                  <a:cxn ang="0">
                    <a:pos x="2866" y="96"/>
                  </a:cxn>
                  <a:cxn ang="0">
                    <a:pos x="2917" y="86"/>
                  </a:cxn>
                  <a:cxn ang="0">
                    <a:pos x="2968" y="78"/>
                  </a:cxn>
                  <a:cxn ang="0">
                    <a:pos x="3019" y="69"/>
                  </a:cxn>
                  <a:cxn ang="0">
                    <a:pos x="3071" y="62"/>
                  </a:cxn>
                  <a:cxn ang="0">
                    <a:pos x="3122" y="53"/>
                  </a:cxn>
                </a:cxnLst>
                <a:rect l="0" t="0" r="r" b="b"/>
                <a:pathLst>
                  <a:path w="3150" h="384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5"/>
                    </a:lnTo>
                    <a:lnTo>
                      <a:pt x="260" y="4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9"/>
                    </a:lnTo>
                    <a:lnTo>
                      <a:pt x="307" y="7"/>
                    </a:lnTo>
                    <a:lnTo>
                      <a:pt x="311" y="9"/>
                    </a:lnTo>
                    <a:lnTo>
                      <a:pt x="315" y="10"/>
                    </a:lnTo>
                    <a:lnTo>
                      <a:pt x="319" y="9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10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1"/>
                    </a:lnTo>
                    <a:lnTo>
                      <a:pt x="350" y="13"/>
                    </a:lnTo>
                    <a:lnTo>
                      <a:pt x="354" y="13"/>
                    </a:lnTo>
                    <a:lnTo>
                      <a:pt x="358" y="11"/>
                    </a:lnTo>
                    <a:lnTo>
                      <a:pt x="362" y="14"/>
                    </a:lnTo>
                    <a:lnTo>
                      <a:pt x="366" y="13"/>
                    </a:lnTo>
                    <a:lnTo>
                      <a:pt x="370" y="13"/>
                    </a:lnTo>
                    <a:lnTo>
                      <a:pt x="374" y="16"/>
                    </a:lnTo>
                    <a:lnTo>
                      <a:pt x="378" y="15"/>
                    </a:lnTo>
                    <a:lnTo>
                      <a:pt x="382" y="15"/>
                    </a:lnTo>
                    <a:lnTo>
                      <a:pt x="386" y="17"/>
                    </a:lnTo>
                    <a:lnTo>
                      <a:pt x="390" y="15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9"/>
                    </a:lnTo>
                    <a:lnTo>
                      <a:pt x="406" y="18"/>
                    </a:lnTo>
                    <a:lnTo>
                      <a:pt x="410" y="18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1"/>
                    </a:lnTo>
                    <a:lnTo>
                      <a:pt x="425" y="21"/>
                    </a:lnTo>
                    <a:lnTo>
                      <a:pt x="429" y="23"/>
                    </a:lnTo>
                    <a:lnTo>
                      <a:pt x="433" y="23"/>
                    </a:lnTo>
                    <a:lnTo>
                      <a:pt x="437" y="23"/>
                    </a:lnTo>
                    <a:lnTo>
                      <a:pt x="441" y="25"/>
                    </a:lnTo>
                    <a:lnTo>
                      <a:pt x="445" y="26"/>
                    </a:lnTo>
                    <a:lnTo>
                      <a:pt x="449" y="26"/>
                    </a:lnTo>
                    <a:lnTo>
                      <a:pt x="453" y="26"/>
                    </a:lnTo>
                    <a:lnTo>
                      <a:pt x="457" y="27"/>
                    </a:lnTo>
                    <a:lnTo>
                      <a:pt x="461" y="28"/>
                    </a:lnTo>
                    <a:lnTo>
                      <a:pt x="465" y="29"/>
                    </a:lnTo>
                    <a:lnTo>
                      <a:pt x="469" y="30"/>
                    </a:lnTo>
                    <a:lnTo>
                      <a:pt x="473" y="30"/>
                    </a:lnTo>
                    <a:lnTo>
                      <a:pt x="477" y="32"/>
                    </a:lnTo>
                    <a:lnTo>
                      <a:pt x="480" y="31"/>
                    </a:lnTo>
                    <a:lnTo>
                      <a:pt x="484" y="32"/>
                    </a:lnTo>
                    <a:lnTo>
                      <a:pt x="488" y="32"/>
                    </a:lnTo>
                    <a:lnTo>
                      <a:pt x="492" y="33"/>
                    </a:lnTo>
                    <a:lnTo>
                      <a:pt x="496" y="33"/>
                    </a:lnTo>
                    <a:lnTo>
                      <a:pt x="500" y="34"/>
                    </a:lnTo>
                    <a:lnTo>
                      <a:pt x="504" y="35"/>
                    </a:lnTo>
                    <a:lnTo>
                      <a:pt x="508" y="37"/>
                    </a:lnTo>
                    <a:lnTo>
                      <a:pt x="512" y="39"/>
                    </a:lnTo>
                    <a:lnTo>
                      <a:pt x="516" y="39"/>
                    </a:lnTo>
                    <a:lnTo>
                      <a:pt x="520" y="39"/>
                    </a:lnTo>
                    <a:lnTo>
                      <a:pt x="524" y="39"/>
                    </a:lnTo>
                    <a:lnTo>
                      <a:pt x="528" y="42"/>
                    </a:lnTo>
                    <a:lnTo>
                      <a:pt x="532" y="42"/>
                    </a:lnTo>
                    <a:lnTo>
                      <a:pt x="536" y="42"/>
                    </a:lnTo>
                    <a:lnTo>
                      <a:pt x="540" y="43"/>
                    </a:lnTo>
                    <a:lnTo>
                      <a:pt x="544" y="45"/>
                    </a:lnTo>
                    <a:lnTo>
                      <a:pt x="547" y="47"/>
                    </a:lnTo>
                    <a:lnTo>
                      <a:pt x="551" y="47"/>
                    </a:lnTo>
                    <a:lnTo>
                      <a:pt x="555" y="47"/>
                    </a:lnTo>
                    <a:lnTo>
                      <a:pt x="559" y="48"/>
                    </a:lnTo>
                    <a:lnTo>
                      <a:pt x="563" y="51"/>
                    </a:lnTo>
                    <a:lnTo>
                      <a:pt x="567" y="51"/>
                    </a:lnTo>
                    <a:lnTo>
                      <a:pt x="571" y="53"/>
                    </a:lnTo>
                    <a:lnTo>
                      <a:pt x="575" y="55"/>
                    </a:lnTo>
                    <a:lnTo>
                      <a:pt x="579" y="55"/>
                    </a:lnTo>
                    <a:lnTo>
                      <a:pt x="583" y="55"/>
                    </a:lnTo>
                    <a:lnTo>
                      <a:pt x="587" y="56"/>
                    </a:lnTo>
                    <a:lnTo>
                      <a:pt x="591" y="59"/>
                    </a:lnTo>
                    <a:lnTo>
                      <a:pt x="595" y="59"/>
                    </a:lnTo>
                    <a:lnTo>
                      <a:pt x="599" y="60"/>
                    </a:lnTo>
                    <a:lnTo>
                      <a:pt x="603" y="62"/>
                    </a:lnTo>
                    <a:lnTo>
                      <a:pt x="607" y="62"/>
                    </a:lnTo>
                    <a:lnTo>
                      <a:pt x="611" y="62"/>
                    </a:lnTo>
                    <a:lnTo>
                      <a:pt x="615" y="65"/>
                    </a:lnTo>
                    <a:lnTo>
                      <a:pt x="618" y="65"/>
                    </a:lnTo>
                    <a:lnTo>
                      <a:pt x="622" y="68"/>
                    </a:lnTo>
                    <a:lnTo>
                      <a:pt x="626" y="68"/>
                    </a:lnTo>
                    <a:lnTo>
                      <a:pt x="630" y="69"/>
                    </a:lnTo>
                    <a:lnTo>
                      <a:pt x="634" y="71"/>
                    </a:lnTo>
                    <a:lnTo>
                      <a:pt x="638" y="72"/>
                    </a:lnTo>
                    <a:lnTo>
                      <a:pt x="642" y="74"/>
                    </a:lnTo>
                    <a:lnTo>
                      <a:pt x="646" y="74"/>
                    </a:lnTo>
                    <a:lnTo>
                      <a:pt x="650" y="77"/>
                    </a:lnTo>
                    <a:lnTo>
                      <a:pt x="654" y="77"/>
                    </a:lnTo>
                    <a:lnTo>
                      <a:pt x="658" y="78"/>
                    </a:lnTo>
                    <a:lnTo>
                      <a:pt x="662" y="81"/>
                    </a:lnTo>
                    <a:lnTo>
                      <a:pt x="666" y="82"/>
                    </a:lnTo>
                    <a:lnTo>
                      <a:pt x="670" y="82"/>
                    </a:lnTo>
                    <a:lnTo>
                      <a:pt x="674" y="85"/>
                    </a:lnTo>
                    <a:lnTo>
                      <a:pt x="678" y="87"/>
                    </a:lnTo>
                    <a:lnTo>
                      <a:pt x="682" y="86"/>
                    </a:lnTo>
                    <a:lnTo>
                      <a:pt x="685" y="87"/>
                    </a:lnTo>
                    <a:lnTo>
                      <a:pt x="689" y="91"/>
                    </a:lnTo>
                    <a:lnTo>
                      <a:pt x="693" y="92"/>
                    </a:lnTo>
                    <a:lnTo>
                      <a:pt x="697" y="92"/>
                    </a:lnTo>
                    <a:lnTo>
                      <a:pt x="701" y="93"/>
                    </a:lnTo>
                    <a:lnTo>
                      <a:pt x="705" y="96"/>
                    </a:lnTo>
                    <a:lnTo>
                      <a:pt x="709" y="98"/>
                    </a:lnTo>
                    <a:lnTo>
                      <a:pt x="713" y="98"/>
                    </a:lnTo>
                    <a:lnTo>
                      <a:pt x="717" y="100"/>
                    </a:lnTo>
                    <a:lnTo>
                      <a:pt x="721" y="102"/>
                    </a:lnTo>
                    <a:lnTo>
                      <a:pt x="725" y="104"/>
                    </a:lnTo>
                    <a:lnTo>
                      <a:pt x="729" y="105"/>
                    </a:lnTo>
                    <a:lnTo>
                      <a:pt x="733" y="106"/>
                    </a:lnTo>
                    <a:lnTo>
                      <a:pt x="737" y="108"/>
                    </a:lnTo>
                    <a:lnTo>
                      <a:pt x="741" y="109"/>
                    </a:lnTo>
                    <a:lnTo>
                      <a:pt x="745" y="112"/>
                    </a:lnTo>
                    <a:lnTo>
                      <a:pt x="749" y="113"/>
                    </a:lnTo>
                    <a:lnTo>
                      <a:pt x="753" y="115"/>
                    </a:lnTo>
                    <a:lnTo>
                      <a:pt x="756" y="116"/>
                    </a:lnTo>
                    <a:lnTo>
                      <a:pt x="760" y="117"/>
                    </a:lnTo>
                    <a:lnTo>
                      <a:pt x="764" y="120"/>
                    </a:lnTo>
                    <a:lnTo>
                      <a:pt x="768" y="120"/>
                    </a:lnTo>
                    <a:lnTo>
                      <a:pt x="772" y="122"/>
                    </a:lnTo>
                    <a:lnTo>
                      <a:pt x="776" y="124"/>
                    </a:lnTo>
                    <a:lnTo>
                      <a:pt x="780" y="126"/>
                    </a:lnTo>
                    <a:lnTo>
                      <a:pt x="784" y="128"/>
                    </a:lnTo>
                    <a:lnTo>
                      <a:pt x="788" y="127"/>
                    </a:lnTo>
                    <a:lnTo>
                      <a:pt x="792" y="130"/>
                    </a:lnTo>
                    <a:lnTo>
                      <a:pt x="796" y="132"/>
                    </a:lnTo>
                    <a:lnTo>
                      <a:pt x="800" y="134"/>
                    </a:lnTo>
                    <a:lnTo>
                      <a:pt x="804" y="136"/>
                    </a:lnTo>
                    <a:lnTo>
                      <a:pt x="808" y="137"/>
                    </a:lnTo>
                    <a:lnTo>
                      <a:pt x="812" y="139"/>
                    </a:lnTo>
                    <a:lnTo>
                      <a:pt x="816" y="141"/>
                    </a:lnTo>
                    <a:lnTo>
                      <a:pt x="820" y="141"/>
                    </a:lnTo>
                    <a:lnTo>
                      <a:pt x="823" y="143"/>
                    </a:lnTo>
                    <a:lnTo>
                      <a:pt x="827" y="146"/>
                    </a:lnTo>
                    <a:lnTo>
                      <a:pt x="831" y="149"/>
                    </a:lnTo>
                    <a:lnTo>
                      <a:pt x="835" y="150"/>
                    </a:lnTo>
                    <a:lnTo>
                      <a:pt x="839" y="151"/>
                    </a:lnTo>
                    <a:lnTo>
                      <a:pt x="843" y="152"/>
                    </a:lnTo>
                    <a:lnTo>
                      <a:pt x="847" y="154"/>
                    </a:lnTo>
                    <a:lnTo>
                      <a:pt x="851" y="155"/>
                    </a:lnTo>
                    <a:lnTo>
                      <a:pt x="855" y="157"/>
                    </a:lnTo>
                    <a:lnTo>
                      <a:pt x="859" y="158"/>
                    </a:lnTo>
                    <a:lnTo>
                      <a:pt x="863" y="162"/>
                    </a:lnTo>
                    <a:lnTo>
                      <a:pt x="867" y="162"/>
                    </a:lnTo>
                    <a:lnTo>
                      <a:pt x="871" y="165"/>
                    </a:lnTo>
                    <a:lnTo>
                      <a:pt x="875" y="166"/>
                    </a:lnTo>
                    <a:lnTo>
                      <a:pt x="879" y="166"/>
                    </a:lnTo>
                    <a:lnTo>
                      <a:pt x="883" y="170"/>
                    </a:lnTo>
                    <a:lnTo>
                      <a:pt x="887" y="171"/>
                    </a:lnTo>
                    <a:lnTo>
                      <a:pt x="890" y="173"/>
                    </a:lnTo>
                    <a:lnTo>
                      <a:pt x="894" y="176"/>
                    </a:lnTo>
                    <a:lnTo>
                      <a:pt x="898" y="176"/>
                    </a:lnTo>
                    <a:lnTo>
                      <a:pt x="902" y="178"/>
                    </a:lnTo>
                    <a:lnTo>
                      <a:pt x="906" y="180"/>
                    </a:lnTo>
                    <a:lnTo>
                      <a:pt x="910" y="183"/>
                    </a:lnTo>
                    <a:lnTo>
                      <a:pt x="914" y="184"/>
                    </a:lnTo>
                    <a:lnTo>
                      <a:pt x="918" y="186"/>
                    </a:lnTo>
                    <a:lnTo>
                      <a:pt x="922" y="188"/>
                    </a:lnTo>
                    <a:lnTo>
                      <a:pt x="926" y="189"/>
                    </a:lnTo>
                    <a:lnTo>
                      <a:pt x="930" y="190"/>
                    </a:lnTo>
                    <a:lnTo>
                      <a:pt x="934" y="192"/>
                    </a:lnTo>
                    <a:lnTo>
                      <a:pt x="938" y="195"/>
                    </a:lnTo>
                    <a:lnTo>
                      <a:pt x="942" y="195"/>
                    </a:lnTo>
                    <a:lnTo>
                      <a:pt x="946" y="198"/>
                    </a:lnTo>
                    <a:lnTo>
                      <a:pt x="950" y="200"/>
                    </a:lnTo>
                    <a:lnTo>
                      <a:pt x="954" y="201"/>
                    </a:lnTo>
                    <a:lnTo>
                      <a:pt x="958" y="203"/>
                    </a:lnTo>
                    <a:lnTo>
                      <a:pt x="961" y="204"/>
                    </a:lnTo>
                    <a:lnTo>
                      <a:pt x="965" y="206"/>
                    </a:lnTo>
                    <a:lnTo>
                      <a:pt x="969" y="208"/>
                    </a:lnTo>
                    <a:lnTo>
                      <a:pt x="973" y="211"/>
                    </a:lnTo>
                    <a:lnTo>
                      <a:pt x="977" y="211"/>
                    </a:lnTo>
                    <a:lnTo>
                      <a:pt x="981" y="215"/>
                    </a:lnTo>
                    <a:lnTo>
                      <a:pt x="985" y="215"/>
                    </a:lnTo>
                    <a:lnTo>
                      <a:pt x="989" y="216"/>
                    </a:lnTo>
                    <a:lnTo>
                      <a:pt x="993" y="219"/>
                    </a:lnTo>
                    <a:lnTo>
                      <a:pt x="997" y="221"/>
                    </a:lnTo>
                    <a:lnTo>
                      <a:pt x="1001" y="222"/>
                    </a:lnTo>
                    <a:lnTo>
                      <a:pt x="1005" y="224"/>
                    </a:lnTo>
                    <a:lnTo>
                      <a:pt x="1009" y="225"/>
                    </a:lnTo>
                    <a:lnTo>
                      <a:pt x="1013" y="228"/>
                    </a:lnTo>
                    <a:lnTo>
                      <a:pt x="1017" y="230"/>
                    </a:lnTo>
                    <a:lnTo>
                      <a:pt x="1021" y="231"/>
                    </a:lnTo>
                    <a:lnTo>
                      <a:pt x="1025" y="233"/>
                    </a:lnTo>
                    <a:lnTo>
                      <a:pt x="1028" y="236"/>
                    </a:lnTo>
                    <a:lnTo>
                      <a:pt x="1032" y="237"/>
                    </a:lnTo>
                    <a:lnTo>
                      <a:pt x="1036" y="239"/>
                    </a:lnTo>
                    <a:lnTo>
                      <a:pt x="1040" y="240"/>
                    </a:lnTo>
                    <a:lnTo>
                      <a:pt x="1044" y="242"/>
                    </a:lnTo>
                    <a:lnTo>
                      <a:pt x="1048" y="244"/>
                    </a:lnTo>
                    <a:lnTo>
                      <a:pt x="1052" y="245"/>
                    </a:lnTo>
                    <a:lnTo>
                      <a:pt x="1056" y="247"/>
                    </a:lnTo>
                    <a:lnTo>
                      <a:pt x="1060" y="248"/>
                    </a:lnTo>
                    <a:lnTo>
                      <a:pt x="1064" y="251"/>
                    </a:lnTo>
                    <a:lnTo>
                      <a:pt x="1068" y="251"/>
                    </a:lnTo>
                    <a:lnTo>
                      <a:pt x="1072" y="254"/>
                    </a:lnTo>
                    <a:lnTo>
                      <a:pt x="1076" y="256"/>
                    </a:lnTo>
                    <a:lnTo>
                      <a:pt x="1080" y="257"/>
                    </a:lnTo>
                    <a:lnTo>
                      <a:pt x="1084" y="260"/>
                    </a:lnTo>
                    <a:lnTo>
                      <a:pt x="1088" y="260"/>
                    </a:lnTo>
                    <a:lnTo>
                      <a:pt x="1092" y="263"/>
                    </a:lnTo>
                    <a:lnTo>
                      <a:pt x="1095" y="264"/>
                    </a:lnTo>
                    <a:lnTo>
                      <a:pt x="1099" y="265"/>
                    </a:lnTo>
                    <a:lnTo>
                      <a:pt x="1103" y="267"/>
                    </a:lnTo>
                    <a:lnTo>
                      <a:pt x="1107" y="269"/>
                    </a:lnTo>
                    <a:lnTo>
                      <a:pt x="1111" y="271"/>
                    </a:lnTo>
                    <a:lnTo>
                      <a:pt x="1115" y="271"/>
                    </a:lnTo>
                    <a:lnTo>
                      <a:pt x="1119" y="274"/>
                    </a:lnTo>
                    <a:lnTo>
                      <a:pt x="1123" y="274"/>
                    </a:lnTo>
                    <a:lnTo>
                      <a:pt x="1127" y="277"/>
                    </a:lnTo>
                    <a:lnTo>
                      <a:pt x="1131" y="278"/>
                    </a:lnTo>
                    <a:lnTo>
                      <a:pt x="1135" y="279"/>
                    </a:lnTo>
                    <a:lnTo>
                      <a:pt x="1139" y="281"/>
                    </a:lnTo>
                    <a:lnTo>
                      <a:pt x="1143" y="284"/>
                    </a:lnTo>
                    <a:lnTo>
                      <a:pt x="1147" y="284"/>
                    </a:lnTo>
                    <a:lnTo>
                      <a:pt x="1151" y="286"/>
                    </a:lnTo>
                    <a:lnTo>
                      <a:pt x="1155" y="287"/>
                    </a:lnTo>
                    <a:lnTo>
                      <a:pt x="1159" y="288"/>
                    </a:lnTo>
                    <a:lnTo>
                      <a:pt x="1163" y="290"/>
                    </a:lnTo>
                    <a:lnTo>
                      <a:pt x="1166" y="292"/>
                    </a:lnTo>
                    <a:lnTo>
                      <a:pt x="1170" y="293"/>
                    </a:lnTo>
                    <a:lnTo>
                      <a:pt x="1174" y="295"/>
                    </a:lnTo>
                    <a:lnTo>
                      <a:pt x="1178" y="298"/>
                    </a:lnTo>
                    <a:lnTo>
                      <a:pt x="1182" y="298"/>
                    </a:lnTo>
                    <a:lnTo>
                      <a:pt x="1186" y="300"/>
                    </a:lnTo>
                    <a:lnTo>
                      <a:pt x="1190" y="301"/>
                    </a:lnTo>
                    <a:lnTo>
                      <a:pt x="1194" y="303"/>
                    </a:lnTo>
                    <a:lnTo>
                      <a:pt x="1198" y="304"/>
                    </a:lnTo>
                    <a:lnTo>
                      <a:pt x="1202" y="305"/>
                    </a:lnTo>
                    <a:lnTo>
                      <a:pt x="1206" y="307"/>
                    </a:lnTo>
                    <a:lnTo>
                      <a:pt x="1210" y="308"/>
                    </a:lnTo>
                    <a:lnTo>
                      <a:pt x="1214" y="310"/>
                    </a:lnTo>
                    <a:lnTo>
                      <a:pt x="1218" y="311"/>
                    </a:lnTo>
                    <a:lnTo>
                      <a:pt x="1222" y="313"/>
                    </a:lnTo>
                    <a:lnTo>
                      <a:pt x="1226" y="313"/>
                    </a:lnTo>
                    <a:lnTo>
                      <a:pt x="1230" y="314"/>
                    </a:lnTo>
                    <a:lnTo>
                      <a:pt x="1233" y="315"/>
                    </a:lnTo>
                    <a:lnTo>
                      <a:pt x="1237" y="317"/>
                    </a:lnTo>
                    <a:lnTo>
                      <a:pt x="1241" y="318"/>
                    </a:lnTo>
                    <a:lnTo>
                      <a:pt x="1245" y="320"/>
                    </a:lnTo>
                    <a:lnTo>
                      <a:pt x="1249" y="322"/>
                    </a:lnTo>
                    <a:lnTo>
                      <a:pt x="1253" y="322"/>
                    </a:lnTo>
                    <a:lnTo>
                      <a:pt x="1257" y="324"/>
                    </a:lnTo>
                    <a:lnTo>
                      <a:pt x="1261" y="326"/>
                    </a:lnTo>
                    <a:lnTo>
                      <a:pt x="1265" y="326"/>
                    </a:lnTo>
                    <a:lnTo>
                      <a:pt x="1269" y="328"/>
                    </a:lnTo>
                    <a:lnTo>
                      <a:pt x="1273" y="328"/>
                    </a:lnTo>
                    <a:lnTo>
                      <a:pt x="1277" y="331"/>
                    </a:lnTo>
                    <a:lnTo>
                      <a:pt x="1281" y="331"/>
                    </a:lnTo>
                    <a:lnTo>
                      <a:pt x="1285" y="331"/>
                    </a:lnTo>
                    <a:lnTo>
                      <a:pt x="1289" y="334"/>
                    </a:lnTo>
                    <a:lnTo>
                      <a:pt x="1293" y="334"/>
                    </a:lnTo>
                    <a:lnTo>
                      <a:pt x="1297" y="336"/>
                    </a:lnTo>
                    <a:lnTo>
                      <a:pt x="1301" y="337"/>
                    </a:lnTo>
                    <a:lnTo>
                      <a:pt x="1304" y="337"/>
                    </a:lnTo>
                    <a:lnTo>
                      <a:pt x="1308" y="341"/>
                    </a:lnTo>
                    <a:lnTo>
                      <a:pt x="1312" y="341"/>
                    </a:lnTo>
                    <a:lnTo>
                      <a:pt x="1316" y="343"/>
                    </a:lnTo>
                    <a:lnTo>
                      <a:pt x="1320" y="342"/>
                    </a:lnTo>
                    <a:lnTo>
                      <a:pt x="1324" y="344"/>
                    </a:lnTo>
                    <a:lnTo>
                      <a:pt x="1328" y="344"/>
                    </a:lnTo>
                    <a:lnTo>
                      <a:pt x="1332" y="347"/>
                    </a:lnTo>
                    <a:lnTo>
                      <a:pt x="1336" y="348"/>
                    </a:lnTo>
                    <a:lnTo>
                      <a:pt x="1340" y="348"/>
                    </a:lnTo>
                    <a:lnTo>
                      <a:pt x="1344" y="349"/>
                    </a:lnTo>
                    <a:lnTo>
                      <a:pt x="1348" y="349"/>
                    </a:lnTo>
                    <a:lnTo>
                      <a:pt x="1352" y="351"/>
                    </a:lnTo>
                    <a:lnTo>
                      <a:pt x="1356" y="351"/>
                    </a:lnTo>
                    <a:lnTo>
                      <a:pt x="1360" y="353"/>
                    </a:lnTo>
                    <a:lnTo>
                      <a:pt x="1364" y="353"/>
                    </a:lnTo>
                    <a:lnTo>
                      <a:pt x="1368" y="353"/>
                    </a:lnTo>
                    <a:lnTo>
                      <a:pt x="1371" y="354"/>
                    </a:lnTo>
                    <a:lnTo>
                      <a:pt x="1375" y="356"/>
                    </a:lnTo>
                    <a:lnTo>
                      <a:pt x="1379" y="356"/>
                    </a:lnTo>
                    <a:lnTo>
                      <a:pt x="1383" y="359"/>
                    </a:lnTo>
                    <a:lnTo>
                      <a:pt x="1387" y="358"/>
                    </a:lnTo>
                    <a:lnTo>
                      <a:pt x="1391" y="357"/>
                    </a:lnTo>
                    <a:lnTo>
                      <a:pt x="1395" y="361"/>
                    </a:lnTo>
                    <a:lnTo>
                      <a:pt x="1399" y="362"/>
                    </a:lnTo>
                    <a:lnTo>
                      <a:pt x="1403" y="362"/>
                    </a:lnTo>
                    <a:lnTo>
                      <a:pt x="1407" y="363"/>
                    </a:lnTo>
                    <a:lnTo>
                      <a:pt x="1411" y="363"/>
                    </a:lnTo>
                    <a:lnTo>
                      <a:pt x="1415" y="364"/>
                    </a:lnTo>
                    <a:lnTo>
                      <a:pt x="1419" y="363"/>
                    </a:lnTo>
                    <a:lnTo>
                      <a:pt x="1423" y="366"/>
                    </a:lnTo>
                    <a:lnTo>
                      <a:pt x="1427" y="366"/>
                    </a:lnTo>
                    <a:lnTo>
                      <a:pt x="1431" y="366"/>
                    </a:lnTo>
                    <a:lnTo>
                      <a:pt x="1435" y="366"/>
                    </a:lnTo>
                    <a:lnTo>
                      <a:pt x="1438" y="367"/>
                    </a:lnTo>
                    <a:lnTo>
                      <a:pt x="1442" y="368"/>
                    </a:lnTo>
                    <a:lnTo>
                      <a:pt x="1446" y="369"/>
                    </a:lnTo>
                    <a:lnTo>
                      <a:pt x="1450" y="370"/>
                    </a:lnTo>
                    <a:lnTo>
                      <a:pt x="1454" y="370"/>
                    </a:lnTo>
                    <a:lnTo>
                      <a:pt x="1458" y="371"/>
                    </a:lnTo>
                    <a:lnTo>
                      <a:pt x="1462" y="370"/>
                    </a:lnTo>
                    <a:lnTo>
                      <a:pt x="1466" y="371"/>
                    </a:lnTo>
                    <a:lnTo>
                      <a:pt x="1470" y="373"/>
                    </a:lnTo>
                    <a:lnTo>
                      <a:pt x="1474" y="374"/>
                    </a:lnTo>
                    <a:lnTo>
                      <a:pt x="1478" y="374"/>
                    </a:lnTo>
                    <a:lnTo>
                      <a:pt x="1482" y="373"/>
                    </a:lnTo>
                    <a:lnTo>
                      <a:pt x="1486" y="374"/>
                    </a:lnTo>
                    <a:lnTo>
                      <a:pt x="1490" y="376"/>
                    </a:lnTo>
                    <a:lnTo>
                      <a:pt x="1494" y="376"/>
                    </a:lnTo>
                    <a:lnTo>
                      <a:pt x="1498" y="375"/>
                    </a:lnTo>
                    <a:lnTo>
                      <a:pt x="1502" y="375"/>
                    </a:lnTo>
                    <a:lnTo>
                      <a:pt x="1506" y="376"/>
                    </a:lnTo>
                    <a:lnTo>
                      <a:pt x="1509" y="378"/>
                    </a:lnTo>
                    <a:lnTo>
                      <a:pt x="1513" y="377"/>
                    </a:lnTo>
                    <a:lnTo>
                      <a:pt x="1517" y="378"/>
                    </a:lnTo>
                    <a:lnTo>
                      <a:pt x="1521" y="378"/>
                    </a:lnTo>
                    <a:lnTo>
                      <a:pt x="1525" y="378"/>
                    </a:lnTo>
                    <a:lnTo>
                      <a:pt x="1529" y="380"/>
                    </a:lnTo>
                    <a:lnTo>
                      <a:pt x="1533" y="379"/>
                    </a:lnTo>
                    <a:lnTo>
                      <a:pt x="1537" y="381"/>
                    </a:lnTo>
                    <a:lnTo>
                      <a:pt x="1541" y="380"/>
                    </a:lnTo>
                    <a:lnTo>
                      <a:pt x="1545" y="380"/>
                    </a:lnTo>
                    <a:lnTo>
                      <a:pt x="1549" y="381"/>
                    </a:lnTo>
                    <a:lnTo>
                      <a:pt x="1553" y="383"/>
                    </a:lnTo>
                    <a:lnTo>
                      <a:pt x="1557" y="381"/>
                    </a:lnTo>
                    <a:lnTo>
                      <a:pt x="1561" y="381"/>
                    </a:lnTo>
                    <a:lnTo>
                      <a:pt x="1565" y="381"/>
                    </a:lnTo>
                    <a:lnTo>
                      <a:pt x="1569" y="381"/>
                    </a:lnTo>
                    <a:lnTo>
                      <a:pt x="1573" y="381"/>
                    </a:lnTo>
                    <a:lnTo>
                      <a:pt x="1576" y="382"/>
                    </a:lnTo>
                    <a:lnTo>
                      <a:pt x="1580" y="382"/>
                    </a:lnTo>
                    <a:lnTo>
                      <a:pt x="1584" y="382"/>
                    </a:lnTo>
                    <a:lnTo>
                      <a:pt x="1588" y="382"/>
                    </a:lnTo>
                    <a:lnTo>
                      <a:pt x="1592" y="382"/>
                    </a:lnTo>
                    <a:lnTo>
                      <a:pt x="1596" y="383"/>
                    </a:lnTo>
                    <a:lnTo>
                      <a:pt x="1600" y="384"/>
                    </a:lnTo>
                    <a:lnTo>
                      <a:pt x="1604" y="382"/>
                    </a:lnTo>
                    <a:lnTo>
                      <a:pt x="1608" y="382"/>
                    </a:lnTo>
                    <a:lnTo>
                      <a:pt x="1612" y="382"/>
                    </a:lnTo>
                    <a:lnTo>
                      <a:pt x="1616" y="383"/>
                    </a:lnTo>
                    <a:lnTo>
                      <a:pt x="1620" y="383"/>
                    </a:lnTo>
                    <a:lnTo>
                      <a:pt x="1624" y="383"/>
                    </a:lnTo>
                    <a:lnTo>
                      <a:pt x="1628" y="383"/>
                    </a:lnTo>
                    <a:lnTo>
                      <a:pt x="1632" y="382"/>
                    </a:lnTo>
                    <a:lnTo>
                      <a:pt x="1636" y="383"/>
                    </a:lnTo>
                    <a:lnTo>
                      <a:pt x="1640" y="383"/>
                    </a:lnTo>
                    <a:lnTo>
                      <a:pt x="1643" y="382"/>
                    </a:lnTo>
                    <a:lnTo>
                      <a:pt x="1647" y="383"/>
                    </a:lnTo>
                    <a:lnTo>
                      <a:pt x="1651" y="382"/>
                    </a:lnTo>
                    <a:lnTo>
                      <a:pt x="1655" y="382"/>
                    </a:lnTo>
                    <a:lnTo>
                      <a:pt x="1659" y="382"/>
                    </a:lnTo>
                    <a:lnTo>
                      <a:pt x="1663" y="382"/>
                    </a:lnTo>
                    <a:lnTo>
                      <a:pt x="1667" y="381"/>
                    </a:lnTo>
                    <a:lnTo>
                      <a:pt x="1671" y="382"/>
                    </a:lnTo>
                    <a:lnTo>
                      <a:pt x="1675" y="381"/>
                    </a:lnTo>
                    <a:lnTo>
                      <a:pt x="1679" y="381"/>
                    </a:lnTo>
                    <a:lnTo>
                      <a:pt x="1683" y="380"/>
                    </a:lnTo>
                    <a:lnTo>
                      <a:pt x="1687" y="381"/>
                    </a:lnTo>
                    <a:lnTo>
                      <a:pt x="1691" y="381"/>
                    </a:lnTo>
                    <a:lnTo>
                      <a:pt x="1695" y="381"/>
                    </a:lnTo>
                    <a:lnTo>
                      <a:pt x="1699" y="381"/>
                    </a:lnTo>
                    <a:lnTo>
                      <a:pt x="1703" y="379"/>
                    </a:lnTo>
                    <a:lnTo>
                      <a:pt x="1707" y="379"/>
                    </a:lnTo>
                    <a:lnTo>
                      <a:pt x="1711" y="379"/>
                    </a:lnTo>
                    <a:lnTo>
                      <a:pt x="1714" y="379"/>
                    </a:lnTo>
                    <a:lnTo>
                      <a:pt x="1718" y="378"/>
                    </a:lnTo>
                    <a:lnTo>
                      <a:pt x="1722" y="379"/>
                    </a:lnTo>
                    <a:lnTo>
                      <a:pt x="1726" y="379"/>
                    </a:lnTo>
                    <a:lnTo>
                      <a:pt x="1730" y="378"/>
                    </a:lnTo>
                    <a:lnTo>
                      <a:pt x="1734" y="379"/>
                    </a:lnTo>
                    <a:lnTo>
                      <a:pt x="1738" y="376"/>
                    </a:lnTo>
                    <a:lnTo>
                      <a:pt x="1742" y="376"/>
                    </a:lnTo>
                    <a:lnTo>
                      <a:pt x="1746" y="378"/>
                    </a:lnTo>
                    <a:lnTo>
                      <a:pt x="1750" y="375"/>
                    </a:lnTo>
                    <a:lnTo>
                      <a:pt x="1754" y="377"/>
                    </a:lnTo>
                    <a:lnTo>
                      <a:pt x="1758" y="373"/>
                    </a:lnTo>
                    <a:lnTo>
                      <a:pt x="1762" y="374"/>
                    </a:lnTo>
                    <a:lnTo>
                      <a:pt x="1766" y="373"/>
                    </a:lnTo>
                    <a:lnTo>
                      <a:pt x="1770" y="373"/>
                    </a:lnTo>
                    <a:lnTo>
                      <a:pt x="1774" y="372"/>
                    </a:lnTo>
                    <a:lnTo>
                      <a:pt x="1778" y="373"/>
                    </a:lnTo>
                    <a:lnTo>
                      <a:pt x="1781" y="372"/>
                    </a:lnTo>
                    <a:lnTo>
                      <a:pt x="1785" y="372"/>
                    </a:lnTo>
                    <a:lnTo>
                      <a:pt x="1789" y="371"/>
                    </a:lnTo>
                    <a:lnTo>
                      <a:pt x="1793" y="372"/>
                    </a:lnTo>
                    <a:lnTo>
                      <a:pt x="1797" y="370"/>
                    </a:lnTo>
                    <a:lnTo>
                      <a:pt x="1801" y="368"/>
                    </a:lnTo>
                    <a:lnTo>
                      <a:pt x="1805" y="369"/>
                    </a:lnTo>
                    <a:lnTo>
                      <a:pt x="1809" y="369"/>
                    </a:lnTo>
                    <a:lnTo>
                      <a:pt x="1813" y="369"/>
                    </a:lnTo>
                    <a:lnTo>
                      <a:pt x="1817" y="367"/>
                    </a:lnTo>
                    <a:lnTo>
                      <a:pt x="1821" y="368"/>
                    </a:lnTo>
                    <a:lnTo>
                      <a:pt x="1825" y="367"/>
                    </a:lnTo>
                    <a:lnTo>
                      <a:pt x="1829" y="366"/>
                    </a:lnTo>
                    <a:lnTo>
                      <a:pt x="1833" y="364"/>
                    </a:lnTo>
                    <a:lnTo>
                      <a:pt x="1837" y="364"/>
                    </a:lnTo>
                    <a:lnTo>
                      <a:pt x="1841" y="361"/>
                    </a:lnTo>
                    <a:lnTo>
                      <a:pt x="1845" y="363"/>
                    </a:lnTo>
                    <a:lnTo>
                      <a:pt x="1848" y="361"/>
                    </a:lnTo>
                    <a:lnTo>
                      <a:pt x="1852" y="360"/>
                    </a:lnTo>
                    <a:lnTo>
                      <a:pt x="1856" y="361"/>
                    </a:lnTo>
                    <a:lnTo>
                      <a:pt x="1860" y="359"/>
                    </a:lnTo>
                    <a:lnTo>
                      <a:pt x="1864" y="360"/>
                    </a:lnTo>
                    <a:lnTo>
                      <a:pt x="1868" y="358"/>
                    </a:lnTo>
                    <a:lnTo>
                      <a:pt x="1872" y="359"/>
                    </a:lnTo>
                    <a:lnTo>
                      <a:pt x="1876" y="358"/>
                    </a:lnTo>
                    <a:lnTo>
                      <a:pt x="1880" y="358"/>
                    </a:lnTo>
                    <a:lnTo>
                      <a:pt x="1884" y="355"/>
                    </a:lnTo>
                    <a:lnTo>
                      <a:pt x="1888" y="355"/>
                    </a:lnTo>
                    <a:lnTo>
                      <a:pt x="1892" y="354"/>
                    </a:lnTo>
                    <a:lnTo>
                      <a:pt x="1896" y="355"/>
                    </a:lnTo>
                    <a:lnTo>
                      <a:pt x="1900" y="352"/>
                    </a:lnTo>
                    <a:lnTo>
                      <a:pt x="1904" y="351"/>
                    </a:lnTo>
                    <a:lnTo>
                      <a:pt x="1908" y="351"/>
                    </a:lnTo>
                    <a:lnTo>
                      <a:pt x="1912" y="351"/>
                    </a:lnTo>
                    <a:lnTo>
                      <a:pt x="1916" y="350"/>
                    </a:lnTo>
                    <a:lnTo>
                      <a:pt x="1919" y="348"/>
                    </a:lnTo>
                    <a:lnTo>
                      <a:pt x="1923" y="348"/>
                    </a:lnTo>
                    <a:lnTo>
                      <a:pt x="1927" y="347"/>
                    </a:lnTo>
                    <a:lnTo>
                      <a:pt x="1931" y="346"/>
                    </a:lnTo>
                    <a:lnTo>
                      <a:pt x="1935" y="346"/>
                    </a:lnTo>
                    <a:lnTo>
                      <a:pt x="1939" y="344"/>
                    </a:lnTo>
                    <a:lnTo>
                      <a:pt x="1943" y="344"/>
                    </a:lnTo>
                    <a:lnTo>
                      <a:pt x="1947" y="343"/>
                    </a:lnTo>
                    <a:lnTo>
                      <a:pt x="1951" y="342"/>
                    </a:lnTo>
                    <a:lnTo>
                      <a:pt x="1955" y="342"/>
                    </a:lnTo>
                    <a:lnTo>
                      <a:pt x="1959" y="341"/>
                    </a:lnTo>
                    <a:lnTo>
                      <a:pt x="1963" y="340"/>
                    </a:lnTo>
                    <a:lnTo>
                      <a:pt x="1967" y="338"/>
                    </a:lnTo>
                    <a:lnTo>
                      <a:pt x="1971" y="338"/>
                    </a:lnTo>
                    <a:lnTo>
                      <a:pt x="1975" y="338"/>
                    </a:lnTo>
                    <a:lnTo>
                      <a:pt x="1979" y="335"/>
                    </a:lnTo>
                    <a:lnTo>
                      <a:pt x="1983" y="336"/>
                    </a:lnTo>
                    <a:lnTo>
                      <a:pt x="1986" y="333"/>
                    </a:lnTo>
                    <a:lnTo>
                      <a:pt x="1990" y="332"/>
                    </a:lnTo>
                    <a:lnTo>
                      <a:pt x="1994" y="331"/>
                    </a:lnTo>
                    <a:lnTo>
                      <a:pt x="1998" y="332"/>
                    </a:lnTo>
                    <a:lnTo>
                      <a:pt x="2002" y="330"/>
                    </a:lnTo>
                    <a:lnTo>
                      <a:pt x="2006" y="329"/>
                    </a:lnTo>
                    <a:lnTo>
                      <a:pt x="2010" y="329"/>
                    </a:lnTo>
                    <a:lnTo>
                      <a:pt x="2014" y="328"/>
                    </a:lnTo>
                    <a:lnTo>
                      <a:pt x="2018" y="327"/>
                    </a:lnTo>
                    <a:lnTo>
                      <a:pt x="2022" y="324"/>
                    </a:lnTo>
                    <a:lnTo>
                      <a:pt x="2026" y="324"/>
                    </a:lnTo>
                    <a:lnTo>
                      <a:pt x="2030" y="323"/>
                    </a:lnTo>
                    <a:lnTo>
                      <a:pt x="2034" y="322"/>
                    </a:lnTo>
                    <a:lnTo>
                      <a:pt x="2038" y="320"/>
                    </a:lnTo>
                    <a:lnTo>
                      <a:pt x="2042" y="320"/>
                    </a:lnTo>
                    <a:lnTo>
                      <a:pt x="2046" y="319"/>
                    </a:lnTo>
                    <a:lnTo>
                      <a:pt x="2050" y="318"/>
                    </a:lnTo>
                    <a:lnTo>
                      <a:pt x="2054" y="317"/>
                    </a:lnTo>
                    <a:lnTo>
                      <a:pt x="2057" y="316"/>
                    </a:lnTo>
                    <a:lnTo>
                      <a:pt x="2061" y="315"/>
                    </a:lnTo>
                    <a:lnTo>
                      <a:pt x="2065" y="314"/>
                    </a:lnTo>
                    <a:lnTo>
                      <a:pt x="2069" y="313"/>
                    </a:lnTo>
                    <a:lnTo>
                      <a:pt x="2073" y="312"/>
                    </a:lnTo>
                    <a:lnTo>
                      <a:pt x="2077" y="311"/>
                    </a:lnTo>
                    <a:lnTo>
                      <a:pt x="2081" y="309"/>
                    </a:lnTo>
                    <a:lnTo>
                      <a:pt x="2085" y="308"/>
                    </a:lnTo>
                    <a:lnTo>
                      <a:pt x="2089" y="307"/>
                    </a:lnTo>
                    <a:lnTo>
                      <a:pt x="2093" y="305"/>
                    </a:lnTo>
                    <a:lnTo>
                      <a:pt x="2097" y="305"/>
                    </a:lnTo>
                    <a:lnTo>
                      <a:pt x="2101" y="304"/>
                    </a:lnTo>
                    <a:lnTo>
                      <a:pt x="2105" y="302"/>
                    </a:lnTo>
                    <a:lnTo>
                      <a:pt x="2109" y="300"/>
                    </a:lnTo>
                    <a:lnTo>
                      <a:pt x="2113" y="301"/>
                    </a:lnTo>
                    <a:lnTo>
                      <a:pt x="2117" y="300"/>
                    </a:lnTo>
                    <a:lnTo>
                      <a:pt x="2121" y="300"/>
                    </a:lnTo>
                    <a:lnTo>
                      <a:pt x="2124" y="299"/>
                    </a:lnTo>
                    <a:lnTo>
                      <a:pt x="2128" y="296"/>
                    </a:lnTo>
                    <a:lnTo>
                      <a:pt x="2132" y="296"/>
                    </a:lnTo>
                    <a:lnTo>
                      <a:pt x="2136" y="294"/>
                    </a:lnTo>
                    <a:lnTo>
                      <a:pt x="2140" y="292"/>
                    </a:lnTo>
                    <a:lnTo>
                      <a:pt x="2144" y="292"/>
                    </a:lnTo>
                    <a:lnTo>
                      <a:pt x="2148" y="291"/>
                    </a:lnTo>
                    <a:lnTo>
                      <a:pt x="2152" y="288"/>
                    </a:lnTo>
                    <a:lnTo>
                      <a:pt x="2156" y="289"/>
                    </a:lnTo>
                    <a:lnTo>
                      <a:pt x="2160" y="287"/>
                    </a:lnTo>
                    <a:lnTo>
                      <a:pt x="2164" y="286"/>
                    </a:lnTo>
                    <a:lnTo>
                      <a:pt x="2168" y="285"/>
                    </a:lnTo>
                    <a:lnTo>
                      <a:pt x="2172" y="285"/>
                    </a:lnTo>
                    <a:lnTo>
                      <a:pt x="2176" y="282"/>
                    </a:lnTo>
                    <a:lnTo>
                      <a:pt x="2180" y="282"/>
                    </a:lnTo>
                    <a:lnTo>
                      <a:pt x="2184" y="280"/>
                    </a:lnTo>
                    <a:lnTo>
                      <a:pt x="2188" y="279"/>
                    </a:lnTo>
                    <a:lnTo>
                      <a:pt x="2191" y="279"/>
                    </a:lnTo>
                    <a:lnTo>
                      <a:pt x="2195" y="276"/>
                    </a:lnTo>
                    <a:lnTo>
                      <a:pt x="2199" y="276"/>
                    </a:lnTo>
                    <a:lnTo>
                      <a:pt x="2203" y="275"/>
                    </a:lnTo>
                    <a:lnTo>
                      <a:pt x="2207" y="273"/>
                    </a:lnTo>
                    <a:lnTo>
                      <a:pt x="2211" y="273"/>
                    </a:lnTo>
                    <a:lnTo>
                      <a:pt x="2215" y="270"/>
                    </a:lnTo>
                    <a:lnTo>
                      <a:pt x="2219" y="270"/>
                    </a:lnTo>
                    <a:lnTo>
                      <a:pt x="2223" y="269"/>
                    </a:lnTo>
                    <a:lnTo>
                      <a:pt x="2227" y="269"/>
                    </a:lnTo>
                    <a:lnTo>
                      <a:pt x="2231" y="266"/>
                    </a:lnTo>
                    <a:lnTo>
                      <a:pt x="2235" y="265"/>
                    </a:lnTo>
                    <a:lnTo>
                      <a:pt x="2239" y="263"/>
                    </a:lnTo>
                    <a:lnTo>
                      <a:pt x="2243" y="262"/>
                    </a:lnTo>
                    <a:lnTo>
                      <a:pt x="2247" y="261"/>
                    </a:lnTo>
                    <a:lnTo>
                      <a:pt x="2251" y="259"/>
                    </a:lnTo>
                    <a:lnTo>
                      <a:pt x="2255" y="259"/>
                    </a:lnTo>
                    <a:lnTo>
                      <a:pt x="2259" y="258"/>
                    </a:lnTo>
                    <a:lnTo>
                      <a:pt x="2262" y="257"/>
                    </a:lnTo>
                    <a:lnTo>
                      <a:pt x="2266" y="257"/>
                    </a:lnTo>
                    <a:lnTo>
                      <a:pt x="2270" y="254"/>
                    </a:lnTo>
                    <a:lnTo>
                      <a:pt x="2274" y="253"/>
                    </a:lnTo>
                    <a:lnTo>
                      <a:pt x="2278" y="252"/>
                    </a:lnTo>
                    <a:lnTo>
                      <a:pt x="2282" y="252"/>
                    </a:lnTo>
                    <a:lnTo>
                      <a:pt x="2286" y="249"/>
                    </a:lnTo>
                    <a:lnTo>
                      <a:pt x="2290" y="247"/>
                    </a:lnTo>
                    <a:lnTo>
                      <a:pt x="2294" y="247"/>
                    </a:lnTo>
                    <a:lnTo>
                      <a:pt x="2298" y="247"/>
                    </a:lnTo>
                    <a:lnTo>
                      <a:pt x="2302" y="245"/>
                    </a:lnTo>
                    <a:lnTo>
                      <a:pt x="2306" y="245"/>
                    </a:lnTo>
                    <a:lnTo>
                      <a:pt x="2310" y="242"/>
                    </a:lnTo>
                    <a:lnTo>
                      <a:pt x="2314" y="241"/>
                    </a:lnTo>
                    <a:lnTo>
                      <a:pt x="2318" y="240"/>
                    </a:lnTo>
                    <a:lnTo>
                      <a:pt x="2322" y="240"/>
                    </a:lnTo>
                    <a:lnTo>
                      <a:pt x="2326" y="238"/>
                    </a:lnTo>
                    <a:lnTo>
                      <a:pt x="2329" y="236"/>
                    </a:lnTo>
                    <a:lnTo>
                      <a:pt x="2333" y="236"/>
                    </a:lnTo>
                    <a:lnTo>
                      <a:pt x="2337" y="233"/>
                    </a:lnTo>
                    <a:lnTo>
                      <a:pt x="2341" y="233"/>
                    </a:lnTo>
                    <a:lnTo>
                      <a:pt x="2345" y="231"/>
                    </a:lnTo>
                    <a:lnTo>
                      <a:pt x="2349" y="229"/>
                    </a:lnTo>
                    <a:lnTo>
                      <a:pt x="2353" y="229"/>
                    </a:lnTo>
                    <a:lnTo>
                      <a:pt x="2357" y="228"/>
                    </a:lnTo>
                    <a:lnTo>
                      <a:pt x="2361" y="226"/>
                    </a:lnTo>
                    <a:lnTo>
                      <a:pt x="2365" y="226"/>
                    </a:lnTo>
                    <a:lnTo>
                      <a:pt x="2369" y="225"/>
                    </a:lnTo>
                    <a:lnTo>
                      <a:pt x="2373" y="224"/>
                    </a:lnTo>
                    <a:lnTo>
                      <a:pt x="2377" y="222"/>
                    </a:lnTo>
                    <a:lnTo>
                      <a:pt x="2381" y="220"/>
                    </a:lnTo>
                    <a:lnTo>
                      <a:pt x="2385" y="219"/>
                    </a:lnTo>
                    <a:lnTo>
                      <a:pt x="2389" y="218"/>
                    </a:lnTo>
                    <a:lnTo>
                      <a:pt x="2393" y="217"/>
                    </a:lnTo>
                    <a:lnTo>
                      <a:pt x="2396" y="216"/>
                    </a:lnTo>
                    <a:lnTo>
                      <a:pt x="2400" y="215"/>
                    </a:lnTo>
                    <a:lnTo>
                      <a:pt x="2404" y="215"/>
                    </a:lnTo>
                    <a:lnTo>
                      <a:pt x="2408" y="213"/>
                    </a:lnTo>
                    <a:lnTo>
                      <a:pt x="2412" y="211"/>
                    </a:lnTo>
                    <a:lnTo>
                      <a:pt x="2416" y="211"/>
                    </a:lnTo>
                    <a:lnTo>
                      <a:pt x="2420" y="209"/>
                    </a:lnTo>
                    <a:lnTo>
                      <a:pt x="2424" y="209"/>
                    </a:lnTo>
                    <a:lnTo>
                      <a:pt x="2428" y="207"/>
                    </a:lnTo>
                    <a:lnTo>
                      <a:pt x="2432" y="205"/>
                    </a:lnTo>
                    <a:lnTo>
                      <a:pt x="2436" y="205"/>
                    </a:lnTo>
                    <a:lnTo>
                      <a:pt x="2440" y="204"/>
                    </a:lnTo>
                    <a:lnTo>
                      <a:pt x="2444" y="203"/>
                    </a:lnTo>
                    <a:lnTo>
                      <a:pt x="2448" y="201"/>
                    </a:lnTo>
                    <a:lnTo>
                      <a:pt x="2452" y="201"/>
                    </a:lnTo>
                    <a:lnTo>
                      <a:pt x="2456" y="198"/>
                    </a:lnTo>
                    <a:lnTo>
                      <a:pt x="2460" y="198"/>
                    </a:lnTo>
                    <a:lnTo>
                      <a:pt x="2464" y="197"/>
                    </a:lnTo>
                    <a:lnTo>
                      <a:pt x="2467" y="195"/>
                    </a:lnTo>
                    <a:lnTo>
                      <a:pt x="2471" y="194"/>
                    </a:lnTo>
                    <a:lnTo>
                      <a:pt x="2475" y="194"/>
                    </a:lnTo>
                    <a:lnTo>
                      <a:pt x="2479" y="191"/>
                    </a:lnTo>
                    <a:lnTo>
                      <a:pt x="2483" y="191"/>
                    </a:lnTo>
                    <a:lnTo>
                      <a:pt x="2487" y="190"/>
                    </a:lnTo>
                    <a:lnTo>
                      <a:pt x="2491" y="188"/>
                    </a:lnTo>
                    <a:lnTo>
                      <a:pt x="2495" y="187"/>
                    </a:lnTo>
                    <a:lnTo>
                      <a:pt x="2499" y="187"/>
                    </a:lnTo>
                    <a:lnTo>
                      <a:pt x="2503" y="184"/>
                    </a:lnTo>
                    <a:lnTo>
                      <a:pt x="2507" y="186"/>
                    </a:lnTo>
                    <a:lnTo>
                      <a:pt x="2511" y="183"/>
                    </a:lnTo>
                    <a:lnTo>
                      <a:pt x="2515" y="183"/>
                    </a:lnTo>
                    <a:lnTo>
                      <a:pt x="2519" y="181"/>
                    </a:lnTo>
                    <a:lnTo>
                      <a:pt x="2523" y="181"/>
                    </a:lnTo>
                    <a:lnTo>
                      <a:pt x="2527" y="178"/>
                    </a:lnTo>
                    <a:lnTo>
                      <a:pt x="2531" y="176"/>
                    </a:lnTo>
                    <a:lnTo>
                      <a:pt x="2534" y="176"/>
                    </a:lnTo>
                    <a:lnTo>
                      <a:pt x="2538" y="174"/>
                    </a:lnTo>
                    <a:lnTo>
                      <a:pt x="2542" y="174"/>
                    </a:lnTo>
                    <a:lnTo>
                      <a:pt x="2546" y="174"/>
                    </a:lnTo>
                    <a:lnTo>
                      <a:pt x="2550" y="173"/>
                    </a:lnTo>
                    <a:lnTo>
                      <a:pt x="2554" y="172"/>
                    </a:lnTo>
                    <a:lnTo>
                      <a:pt x="2558" y="169"/>
                    </a:lnTo>
                    <a:lnTo>
                      <a:pt x="2562" y="169"/>
                    </a:lnTo>
                    <a:lnTo>
                      <a:pt x="2566" y="167"/>
                    </a:lnTo>
                    <a:lnTo>
                      <a:pt x="2570" y="166"/>
                    </a:lnTo>
                    <a:lnTo>
                      <a:pt x="2574" y="165"/>
                    </a:lnTo>
                    <a:lnTo>
                      <a:pt x="2578" y="164"/>
                    </a:lnTo>
                    <a:lnTo>
                      <a:pt x="2582" y="163"/>
                    </a:lnTo>
                    <a:lnTo>
                      <a:pt x="2586" y="164"/>
                    </a:lnTo>
                    <a:lnTo>
                      <a:pt x="2590" y="161"/>
                    </a:lnTo>
                    <a:lnTo>
                      <a:pt x="2594" y="160"/>
                    </a:lnTo>
                    <a:lnTo>
                      <a:pt x="2598" y="160"/>
                    </a:lnTo>
                    <a:lnTo>
                      <a:pt x="2602" y="158"/>
                    </a:lnTo>
                    <a:lnTo>
                      <a:pt x="2605" y="157"/>
                    </a:lnTo>
                    <a:lnTo>
                      <a:pt x="2609" y="156"/>
                    </a:lnTo>
                    <a:lnTo>
                      <a:pt x="2613" y="154"/>
                    </a:lnTo>
                    <a:lnTo>
                      <a:pt x="2617" y="154"/>
                    </a:lnTo>
                    <a:lnTo>
                      <a:pt x="2621" y="152"/>
                    </a:lnTo>
                    <a:lnTo>
                      <a:pt x="2625" y="152"/>
                    </a:lnTo>
                    <a:lnTo>
                      <a:pt x="2629" y="150"/>
                    </a:lnTo>
                    <a:lnTo>
                      <a:pt x="2633" y="149"/>
                    </a:lnTo>
                    <a:lnTo>
                      <a:pt x="2637" y="149"/>
                    </a:lnTo>
                    <a:lnTo>
                      <a:pt x="2641" y="147"/>
                    </a:lnTo>
                    <a:lnTo>
                      <a:pt x="2645" y="146"/>
                    </a:lnTo>
                    <a:lnTo>
                      <a:pt x="2649" y="146"/>
                    </a:lnTo>
                    <a:lnTo>
                      <a:pt x="2653" y="145"/>
                    </a:lnTo>
                    <a:lnTo>
                      <a:pt x="2657" y="145"/>
                    </a:lnTo>
                    <a:lnTo>
                      <a:pt x="2661" y="143"/>
                    </a:lnTo>
                    <a:lnTo>
                      <a:pt x="2665" y="142"/>
                    </a:lnTo>
                    <a:lnTo>
                      <a:pt x="2669" y="141"/>
                    </a:lnTo>
                    <a:lnTo>
                      <a:pt x="2672" y="139"/>
                    </a:lnTo>
                    <a:lnTo>
                      <a:pt x="2676" y="138"/>
                    </a:lnTo>
                    <a:lnTo>
                      <a:pt x="2680" y="137"/>
                    </a:lnTo>
                    <a:lnTo>
                      <a:pt x="2684" y="137"/>
                    </a:lnTo>
                    <a:lnTo>
                      <a:pt x="2688" y="136"/>
                    </a:lnTo>
                    <a:lnTo>
                      <a:pt x="2692" y="134"/>
                    </a:lnTo>
                    <a:lnTo>
                      <a:pt x="2696" y="135"/>
                    </a:lnTo>
                    <a:lnTo>
                      <a:pt x="2700" y="133"/>
                    </a:lnTo>
                    <a:lnTo>
                      <a:pt x="2704" y="131"/>
                    </a:lnTo>
                    <a:lnTo>
                      <a:pt x="2708" y="129"/>
                    </a:lnTo>
                    <a:lnTo>
                      <a:pt x="2712" y="132"/>
                    </a:lnTo>
                    <a:lnTo>
                      <a:pt x="2716" y="129"/>
                    </a:lnTo>
                    <a:lnTo>
                      <a:pt x="2720" y="129"/>
                    </a:lnTo>
                    <a:lnTo>
                      <a:pt x="2724" y="128"/>
                    </a:lnTo>
                    <a:lnTo>
                      <a:pt x="2728" y="126"/>
                    </a:lnTo>
                    <a:lnTo>
                      <a:pt x="2732" y="127"/>
                    </a:lnTo>
                    <a:lnTo>
                      <a:pt x="2736" y="126"/>
                    </a:lnTo>
                    <a:lnTo>
                      <a:pt x="2739" y="124"/>
                    </a:lnTo>
                    <a:lnTo>
                      <a:pt x="2743" y="123"/>
                    </a:lnTo>
                    <a:lnTo>
                      <a:pt x="2747" y="121"/>
                    </a:lnTo>
                    <a:lnTo>
                      <a:pt x="2751" y="121"/>
                    </a:lnTo>
                    <a:lnTo>
                      <a:pt x="2755" y="120"/>
                    </a:lnTo>
                    <a:lnTo>
                      <a:pt x="2759" y="119"/>
                    </a:lnTo>
                    <a:lnTo>
                      <a:pt x="2763" y="119"/>
                    </a:lnTo>
                    <a:lnTo>
                      <a:pt x="2767" y="117"/>
                    </a:lnTo>
                    <a:lnTo>
                      <a:pt x="2771" y="118"/>
                    </a:lnTo>
                    <a:lnTo>
                      <a:pt x="2775" y="116"/>
                    </a:lnTo>
                    <a:lnTo>
                      <a:pt x="2779" y="115"/>
                    </a:lnTo>
                    <a:lnTo>
                      <a:pt x="2783" y="114"/>
                    </a:lnTo>
                    <a:lnTo>
                      <a:pt x="2787" y="114"/>
                    </a:lnTo>
                    <a:lnTo>
                      <a:pt x="2791" y="113"/>
                    </a:lnTo>
                    <a:lnTo>
                      <a:pt x="2795" y="112"/>
                    </a:lnTo>
                    <a:lnTo>
                      <a:pt x="2799" y="111"/>
                    </a:lnTo>
                    <a:lnTo>
                      <a:pt x="2803" y="110"/>
                    </a:lnTo>
                    <a:lnTo>
                      <a:pt x="2807" y="109"/>
                    </a:lnTo>
                    <a:lnTo>
                      <a:pt x="2810" y="108"/>
                    </a:lnTo>
                    <a:lnTo>
                      <a:pt x="2814" y="107"/>
                    </a:lnTo>
                    <a:lnTo>
                      <a:pt x="2818" y="107"/>
                    </a:lnTo>
                    <a:lnTo>
                      <a:pt x="2822" y="107"/>
                    </a:lnTo>
                    <a:lnTo>
                      <a:pt x="2826" y="105"/>
                    </a:lnTo>
                    <a:lnTo>
                      <a:pt x="2830" y="104"/>
                    </a:lnTo>
                    <a:lnTo>
                      <a:pt x="2834" y="102"/>
                    </a:lnTo>
                    <a:lnTo>
                      <a:pt x="2838" y="103"/>
                    </a:lnTo>
                    <a:lnTo>
                      <a:pt x="2842" y="102"/>
                    </a:lnTo>
                    <a:lnTo>
                      <a:pt x="2846" y="101"/>
                    </a:lnTo>
                    <a:lnTo>
                      <a:pt x="2850" y="100"/>
                    </a:lnTo>
                    <a:lnTo>
                      <a:pt x="2854" y="100"/>
                    </a:lnTo>
                    <a:lnTo>
                      <a:pt x="2858" y="98"/>
                    </a:lnTo>
                    <a:lnTo>
                      <a:pt x="2862" y="97"/>
                    </a:lnTo>
                    <a:lnTo>
                      <a:pt x="2866" y="96"/>
                    </a:lnTo>
                    <a:lnTo>
                      <a:pt x="2870" y="95"/>
                    </a:lnTo>
                    <a:lnTo>
                      <a:pt x="2874" y="94"/>
                    </a:lnTo>
                    <a:lnTo>
                      <a:pt x="2877" y="94"/>
                    </a:lnTo>
                    <a:lnTo>
                      <a:pt x="2881" y="93"/>
                    </a:lnTo>
                    <a:lnTo>
                      <a:pt x="2885" y="93"/>
                    </a:lnTo>
                    <a:lnTo>
                      <a:pt x="2889" y="93"/>
                    </a:lnTo>
                    <a:lnTo>
                      <a:pt x="2893" y="91"/>
                    </a:lnTo>
                    <a:lnTo>
                      <a:pt x="2897" y="91"/>
                    </a:lnTo>
                    <a:lnTo>
                      <a:pt x="2901" y="92"/>
                    </a:lnTo>
                    <a:lnTo>
                      <a:pt x="2905" y="88"/>
                    </a:lnTo>
                    <a:lnTo>
                      <a:pt x="2909" y="88"/>
                    </a:lnTo>
                    <a:lnTo>
                      <a:pt x="2913" y="87"/>
                    </a:lnTo>
                    <a:lnTo>
                      <a:pt x="2917" y="86"/>
                    </a:lnTo>
                    <a:lnTo>
                      <a:pt x="2921" y="85"/>
                    </a:lnTo>
                    <a:lnTo>
                      <a:pt x="2925" y="86"/>
                    </a:lnTo>
                    <a:lnTo>
                      <a:pt x="2929" y="85"/>
                    </a:lnTo>
                    <a:lnTo>
                      <a:pt x="2933" y="85"/>
                    </a:lnTo>
                    <a:lnTo>
                      <a:pt x="2937" y="83"/>
                    </a:lnTo>
                    <a:lnTo>
                      <a:pt x="2941" y="82"/>
                    </a:lnTo>
                    <a:lnTo>
                      <a:pt x="2944" y="82"/>
                    </a:lnTo>
                    <a:lnTo>
                      <a:pt x="2948" y="81"/>
                    </a:lnTo>
                    <a:lnTo>
                      <a:pt x="2952" y="80"/>
                    </a:lnTo>
                    <a:lnTo>
                      <a:pt x="2956" y="79"/>
                    </a:lnTo>
                    <a:lnTo>
                      <a:pt x="2960" y="80"/>
                    </a:lnTo>
                    <a:lnTo>
                      <a:pt x="2964" y="78"/>
                    </a:lnTo>
                    <a:lnTo>
                      <a:pt x="2968" y="78"/>
                    </a:lnTo>
                    <a:lnTo>
                      <a:pt x="2972" y="77"/>
                    </a:lnTo>
                    <a:lnTo>
                      <a:pt x="2976" y="76"/>
                    </a:lnTo>
                    <a:lnTo>
                      <a:pt x="2980" y="77"/>
                    </a:lnTo>
                    <a:lnTo>
                      <a:pt x="2984" y="74"/>
                    </a:lnTo>
                    <a:lnTo>
                      <a:pt x="2988" y="75"/>
                    </a:lnTo>
                    <a:lnTo>
                      <a:pt x="2992" y="74"/>
                    </a:lnTo>
                    <a:lnTo>
                      <a:pt x="2996" y="73"/>
                    </a:lnTo>
                    <a:lnTo>
                      <a:pt x="3000" y="72"/>
                    </a:lnTo>
                    <a:lnTo>
                      <a:pt x="3004" y="72"/>
                    </a:lnTo>
                    <a:lnTo>
                      <a:pt x="3008" y="72"/>
                    </a:lnTo>
                    <a:lnTo>
                      <a:pt x="3012" y="71"/>
                    </a:lnTo>
                    <a:lnTo>
                      <a:pt x="3015" y="70"/>
                    </a:lnTo>
                    <a:lnTo>
                      <a:pt x="3019" y="69"/>
                    </a:lnTo>
                    <a:lnTo>
                      <a:pt x="3023" y="68"/>
                    </a:lnTo>
                    <a:lnTo>
                      <a:pt x="3027" y="68"/>
                    </a:lnTo>
                    <a:lnTo>
                      <a:pt x="3031" y="67"/>
                    </a:lnTo>
                    <a:lnTo>
                      <a:pt x="3035" y="66"/>
                    </a:lnTo>
                    <a:lnTo>
                      <a:pt x="3039" y="66"/>
                    </a:lnTo>
                    <a:lnTo>
                      <a:pt x="3043" y="65"/>
                    </a:lnTo>
                    <a:lnTo>
                      <a:pt x="3047" y="65"/>
                    </a:lnTo>
                    <a:lnTo>
                      <a:pt x="3051" y="64"/>
                    </a:lnTo>
                    <a:lnTo>
                      <a:pt x="3055" y="66"/>
                    </a:lnTo>
                    <a:lnTo>
                      <a:pt x="3059" y="63"/>
                    </a:lnTo>
                    <a:lnTo>
                      <a:pt x="3063" y="63"/>
                    </a:lnTo>
                    <a:lnTo>
                      <a:pt x="3067" y="63"/>
                    </a:lnTo>
                    <a:lnTo>
                      <a:pt x="3071" y="62"/>
                    </a:lnTo>
                    <a:lnTo>
                      <a:pt x="3075" y="62"/>
                    </a:lnTo>
                    <a:lnTo>
                      <a:pt x="3079" y="63"/>
                    </a:lnTo>
                    <a:lnTo>
                      <a:pt x="3082" y="60"/>
                    </a:lnTo>
                    <a:lnTo>
                      <a:pt x="3086" y="59"/>
                    </a:lnTo>
                    <a:lnTo>
                      <a:pt x="3090" y="60"/>
                    </a:lnTo>
                    <a:lnTo>
                      <a:pt x="3094" y="57"/>
                    </a:lnTo>
                    <a:lnTo>
                      <a:pt x="3098" y="58"/>
                    </a:lnTo>
                    <a:lnTo>
                      <a:pt x="3102" y="58"/>
                    </a:lnTo>
                    <a:lnTo>
                      <a:pt x="3106" y="55"/>
                    </a:lnTo>
                    <a:lnTo>
                      <a:pt x="3110" y="55"/>
                    </a:lnTo>
                    <a:lnTo>
                      <a:pt x="3114" y="56"/>
                    </a:lnTo>
                    <a:lnTo>
                      <a:pt x="3118" y="55"/>
                    </a:lnTo>
                    <a:lnTo>
                      <a:pt x="3122" y="53"/>
                    </a:lnTo>
                    <a:lnTo>
                      <a:pt x="3126" y="55"/>
                    </a:lnTo>
                    <a:lnTo>
                      <a:pt x="3130" y="54"/>
                    </a:lnTo>
                    <a:lnTo>
                      <a:pt x="3134" y="53"/>
                    </a:lnTo>
                    <a:lnTo>
                      <a:pt x="3138" y="52"/>
                    </a:lnTo>
                    <a:lnTo>
                      <a:pt x="3142" y="52"/>
                    </a:lnTo>
                    <a:lnTo>
                      <a:pt x="3146" y="51"/>
                    </a:lnTo>
                    <a:lnTo>
                      <a:pt x="3150" y="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0" name="Freeform 2782"/>
              <p:cNvSpPr>
                <a:spLocks/>
              </p:cNvSpPr>
              <p:nvPr/>
            </p:nvSpPr>
            <p:spPr bwMode="auto">
              <a:xfrm flipV="1">
                <a:off x="506" y="1663"/>
                <a:ext cx="1814" cy="257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3"/>
                  </a:cxn>
                  <a:cxn ang="0">
                    <a:pos x="406" y="18"/>
                  </a:cxn>
                  <a:cxn ang="0">
                    <a:pos x="457" y="28"/>
                  </a:cxn>
                  <a:cxn ang="0">
                    <a:pos x="508" y="38"/>
                  </a:cxn>
                  <a:cxn ang="0">
                    <a:pos x="559" y="54"/>
                  </a:cxn>
                  <a:cxn ang="0">
                    <a:pos x="611" y="70"/>
                  </a:cxn>
                  <a:cxn ang="0">
                    <a:pos x="662" y="91"/>
                  </a:cxn>
                  <a:cxn ang="0">
                    <a:pos x="713" y="112"/>
                  </a:cxn>
                  <a:cxn ang="0">
                    <a:pos x="764" y="134"/>
                  </a:cxn>
                  <a:cxn ang="0">
                    <a:pos x="816" y="160"/>
                  </a:cxn>
                  <a:cxn ang="0">
                    <a:pos x="867" y="187"/>
                  </a:cxn>
                  <a:cxn ang="0">
                    <a:pos x="918" y="212"/>
                  </a:cxn>
                  <a:cxn ang="0">
                    <a:pos x="969" y="240"/>
                  </a:cxn>
                  <a:cxn ang="0">
                    <a:pos x="1021" y="266"/>
                  </a:cxn>
                  <a:cxn ang="0">
                    <a:pos x="1072" y="293"/>
                  </a:cxn>
                  <a:cxn ang="0">
                    <a:pos x="1123" y="316"/>
                  </a:cxn>
                  <a:cxn ang="0">
                    <a:pos x="1174" y="339"/>
                  </a:cxn>
                  <a:cxn ang="0">
                    <a:pos x="1226" y="364"/>
                  </a:cxn>
                  <a:cxn ang="0">
                    <a:pos x="1277" y="382"/>
                  </a:cxn>
                  <a:cxn ang="0">
                    <a:pos x="1328" y="400"/>
                  </a:cxn>
                  <a:cxn ang="0">
                    <a:pos x="1379" y="414"/>
                  </a:cxn>
                  <a:cxn ang="0">
                    <a:pos x="1431" y="425"/>
                  </a:cxn>
                  <a:cxn ang="0">
                    <a:pos x="1482" y="434"/>
                  </a:cxn>
                  <a:cxn ang="0">
                    <a:pos x="1533" y="442"/>
                  </a:cxn>
                  <a:cxn ang="0">
                    <a:pos x="1584" y="446"/>
                  </a:cxn>
                  <a:cxn ang="0">
                    <a:pos x="1636" y="446"/>
                  </a:cxn>
                  <a:cxn ang="0">
                    <a:pos x="1687" y="444"/>
                  </a:cxn>
                  <a:cxn ang="0">
                    <a:pos x="1738" y="440"/>
                  </a:cxn>
                  <a:cxn ang="0">
                    <a:pos x="1789" y="432"/>
                  </a:cxn>
                  <a:cxn ang="0">
                    <a:pos x="1841" y="424"/>
                  </a:cxn>
                  <a:cxn ang="0">
                    <a:pos x="1892" y="413"/>
                  </a:cxn>
                  <a:cxn ang="0">
                    <a:pos x="1943" y="400"/>
                  </a:cxn>
                  <a:cxn ang="0">
                    <a:pos x="1994" y="387"/>
                  </a:cxn>
                  <a:cxn ang="0">
                    <a:pos x="2046" y="374"/>
                  </a:cxn>
                  <a:cxn ang="0">
                    <a:pos x="2097" y="357"/>
                  </a:cxn>
                  <a:cxn ang="0">
                    <a:pos x="2148" y="341"/>
                  </a:cxn>
                  <a:cxn ang="0">
                    <a:pos x="2199" y="321"/>
                  </a:cxn>
                  <a:cxn ang="0">
                    <a:pos x="2251" y="306"/>
                  </a:cxn>
                  <a:cxn ang="0">
                    <a:pos x="2302" y="286"/>
                  </a:cxn>
                  <a:cxn ang="0">
                    <a:pos x="2353" y="269"/>
                  </a:cxn>
                  <a:cxn ang="0">
                    <a:pos x="2404" y="250"/>
                  </a:cxn>
                  <a:cxn ang="0">
                    <a:pos x="2456" y="232"/>
                  </a:cxn>
                  <a:cxn ang="0">
                    <a:pos x="2507" y="214"/>
                  </a:cxn>
                  <a:cxn ang="0">
                    <a:pos x="2558" y="197"/>
                  </a:cxn>
                  <a:cxn ang="0">
                    <a:pos x="2609" y="182"/>
                  </a:cxn>
                  <a:cxn ang="0">
                    <a:pos x="2661" y="165"/>
                  </a:cxn>
                  <a:cxn ang="0">
                    <a:pos x="2712" y="151"/>
                  </a:cxn>
                  <a:cxn ang="0">
                    <a:pos x="2763" y="136"/>
                  </a:cxn>
                  <a:cxn ang="0">
                    <a:pos x="2814" y="125"/>
                  </a:cxn>
                  <a:cxn ang="0">
                    <a:pos x="2866" y="112"/>
                  </a:cxn>
                  <a:cxn ang="0">
                    <a:pos x="2917" y="101"/>
                  </a:cxn>
                  <a:cxn ang="0">
                    <a:pos x="2968" y="90"/>
                  </a:cxn>
                  <a:cxn ang="0">
                    <a:pos x="3019" y="79"/>
                  </a:cxn>
                  <a:cxn ang="0">
                    <a:pos x="3071" y="70"/>
                  </a:cxn>
                  <a:cxn ang="0">
                    <a:pos x="3122" y="63"/>
                  </a:cxn>
                </a:cxnLst>
                <a:rect l="0" t="0" r="r" b="b"/>
                <a:pathLst>
                  <a:path w="3150" h="447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5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7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8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1"/>
                    </a:lnTo>
                    <a:lnTo>
                      <a:pt x="354" y="13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4"/>
                    </a:lnTo>
                    <a:lnTo>
                      <a:pt x="370" y="14"/>
                    </a:lnTo>
                    <a:lnTo>
                      <a:pt x="374" y="14"/>
                    </a:lnTo>
                    <a:lnTo>
                      <a:pt x="378" y="15"/>
                    </a:lnTo>
                    <a:lnTo>
                      <a:pt x="382" y="17"/>
                    </a:lnTo>
                    <a:lnTo>
                      <a:pt x="386" y="16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9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19"/>
                    </a:lnTo>
                    <a:lnTo>
                      <a:pt x="413" y="21"/>
                    </a:lnTo>
                    <a:lnTo>
                      <a:pt x="417" y="20"/>
                    </a:lnTo>
                    <a:lnTo>
                      <a:pt x="421" y="22"/>
                    </a:lnTo>
                    <a:lnTo>
                      <a:pt x="425" y="21"/>
                    </a:lnTo>
                    <a:lnTo>
                      <a:pt x="429" y="22"/>
                    </a:lnTo>
                    <a:lnTo>
                      <a:pt x="433" y="24"/>
                    </a:lnTo>
                    <a:lnTo>
                      <a:pt x="437" y="24"/>
                    </a:lnTo>
                    <a:lnTo>
                      <a:pt x="441" y="25"/>
                    </a:lnTo>
                    <a:lnTo>
                      <a:pt x="445" y="27"/>
                    </a:lnTo>
                    <a:lnTo>
                      <a:pt x="449" y="26"/>
                    </a:lnTo>
                    <a:lnTo>
                      <a:pt x="453" y="26"/>
                    </a:lnTo>
                    <a:lnTo>
                      <a:pt x="457" y="28"/>
                    </a:lnTo>
                    <a:lnTo>
                      <a:pt x="461" y="29"/>
                    </a:lnTo>
                    <a:lnTo>
                      <a:pt x="465" y="30"/>
                    </a:lnTo>
                    <a:lnTo>
                      <a:pt x="469" y="31"/>
                    </a:lnTo>
                    <a:lnTo>
                      <a:pt x="473" y="32"/>
                    </a:lnTo>
                    <a:lnTo>
                      <a:pt x="477" y="32"/>
                    </a:lnTo>
                    <a:lnTo>
                      <a:pt x="480" y="32"/>
                    </a:lnTo>
                    <a:lnTo>
                      <a:pt x="484" y="34"/>
                    </a:lnTo>
                    <a:lnTo>
                      <a:pt x="488" y="35"/>
                    </a:lnTo>
                    <a:lnTo>
                      <a:pt x="492" y="35"/>
                    </a:lnTo>
                    <a:lnTo>
                      <a:pt x="496" y="36"/>
                    </a:lnTo>
                    <a:lnTo>
                      <a:pt x="500" y="37"/>
                    </a:lnTo>
                    <a:lnTo>
                      <a:pt x="504" y="38"/>
                    </a:lnTo>
                    <a:lnTo>
                      <a:pt x="508" y="38"/>
                    </a:lnTo>
                    <a:lnTo>
                      <a:pt x="512" y="39"/>
                    </a:lnTo>
                    <a:lnTo>
                      <a:pt x="516" y="40"/>
                    </a:lnTo>
                    <a:lnTo>
                      <a:pt x="520" y="42"/>
                    </a:lnTo>
                    <a:lnTo>
                      <a:pt x="524" y="45"/>
                    </a:lnTo>
                    <a:lnTo>
                      <a:pt x="528" y="43"/>
                    </a:lnTo>
                    <a:lnTo>
                      <a:pt x="532" y="46"/>
                    </a:lnTo>
                    <a:lnTo>
                      <a:pt x="536" y="46"/>
                    </a:lnTo>
                    <a:lnTo>
                      <a:pt x="540" y="48"/>
                    </a:lnTo>
                    <a:lnTo>
                      <a:pt x="544" y="49"/>
                    </a:lnTo>
                    <a:lnTo>
                      <a:pt x="547" y="50"/>
                    </a:lnTo>
                    <a:lnTo>
                      <a:pt x="551" y="53"/>
                    </a:lnTo>
                    <a:lnTo>
                      <a:pt x="555" y="52"/>
                    </a:lnTo>
                    <a:lnTo>
                      <a:pt x="559" y="54"/>
                    </a:lnTo>
                    <a:lnTo>
                      <a:pt x="563" y="54"/>
                    </a:lnTo>
                    <a:lnTo>
                      <a:pt x="567" y="56"/>
                    </a:lnTo>
                    <a:lnTo>
                      <a:pt x="571" y="59"/>
                    </a:lnTo>
                    <a:lnTo>
                      <a:pt x="575" y="59"/>
                    </a:lnTo>
                    <a:lnTo>
                      <a:pt x="579" y="61"/>
                    </a:lnTo>
                    <a:lnTo>
                      <a:pt x="583" y="61"/>
                    </a:lnTo>
                    <a:lnTo>
                      <a:pt x="587" y="62"/>
                    </a:lnTo>
                    <a:lnTo>
                      <a:pt x="591" y="63"/>
                    </a:lnTo>
                    <a:lnTo>
                      <a:pt x="595" y="65"/>
                    </a:lnTo>
                    <a:lnTo>
                      <a:pt x="599" y="66"/>
                    </a:lnTo>
                    <a:lnTo>
                      <a:pt x="603" y="68"/>
                    </a:lnTo>
                    <a:lnTo>
                      <a:pt x="607" y="70"/>
                    </a:lnTo>
                    <a:lnTo>
                      <a:pt x="611" y="70"/>
                    </a:lnTo>
                    <a:lnTo>
                      <a:pt x="615" y="71"/>
                    </a:lnTo>
                    <a:lnTo>
                      <a:pt x="618" y="74"/>
                    </a:lnTo>
                    <a:lnTo>
                      <a:pt x="622" y="75"/>
                    </a:lnTo>
                    <a:lnTo>
                      <a:pt x="626" y="77"/>
                    </a:lnTo>
                    <a:lnTo>
                      <a:pt x="630" y="78"/>
                    </a:lnTo>
                    <a:lnTo>
                      <a:pt x="634" y="79"/>
                    </a:lnTo>
                    <a:lnTo>
                      <a:pt x="638" y="82"/>
                    </a:lnTo>
                    <a:lnTo>
                      <a:pt x="642" y="83"/>
                    </a:lnTo>
                    <a:lnTo>
                      <a:pt x="646" y="85"/>
                    </a:lnTo>
                    <a:lnTo>
                      <a:pt x="650" y="87"/>
                    </a:lnTo>
                    <a:lnTo>
                      <a:pt x="654" y="88"/>
                    </a:lnTo>
                    <a:lnTo>
                      <a:pt x="658" y="88"/>
                    </a:lnTo>
                    <a:lnTo>
                      <a:pt x="662" y="91"/>
                    </a:lnTo>
                    <a:lnTo>
                      <a:pt x="666" y="91"/>
                    </a:lnTo>
                    <a:lnTo>
                      <a:pt x="670" y="91"/>
                    </a:lnTo>
                    <a:lnTo>
                      <a:pt x="674" y="95"/>
                    </a:lnTo>
                    <a:lnTo>
                      <a:pt x="678" y="98"/>
                    </a:lnTo>
                    <a:lnTo>
                      <a:pt x="682" y="98"/>
                    </a:lnTo>
                    <a:lnTo>
                      <a:pt x="685" y="100"/>
                    </a:lnTo>
                    <a:lnTo>
                      <a:pt x="689" y="101"/>
                    </a:lnTo>
                    <a:lnTo>
                      <a:pt x="693" y="104"/>
                    </a:lnTo>
                    <a:lnTo>
                      <a:pt x="697" y="105"/>
                    </a:lnTo>
                    <a:lnTo>
                      <a:pt x="701" y="107"/>
                    </a:lnTo>
                    <a:lnTo>
                      <a:pt x="705" y="108"/>
                    </a:lnTo>
                    <a:lnTo>
                      <a:pt x="709" y="110"/>
                    </a:lnTo>
                    <a:lnTo>
                      <a:pt x="713" y="112"/>
                    </a:lnTo>
                    <a:lnTo>
                      <a:pt x="717" y="113"/>
                    </a:lnTo>
                    <a:lnTo>
                      <a:pt x="721" y="116"/>
                    </a:lnTo>
                    <a:lnTo>
                      <a:pt x="725" y="117"/>
                    </a:lnTo>
                    <a:lnTo>
                      <a:pt x="729" y="118"/>
                    </a:lnTo>
                    <a:lnTo>
                      <a:pt x="733" y="120"/>
                    </a:lnTo>
                    <a:lnTo>
                      <a:pt x="737" y="123"/>
                    </a:lnTo>
                    <a:lnTo>
                      <a:pt x="741" y="123"/>
                    </a:lnTo>
                    <a:lnTo>
                      <a:pt x="745" y="126"/>
                    </a:lnTo>
                    <a:lnTo>
                      <a:pt x="749" y="127"/>
                    </a:lnTo>
                    <a:lnTo>
                      <a:pt x="753" y="128"/>
                    </a:lnTo>
                    <a:lnTo>
                      <a:pt x="756" y="130"/>
                    </a:lnTo>
                    <a:lnTo>
                      <a:pt x="760" y="132"/>
                    </a:lnTo>
                    <a:lnTo>
                      <a:pt x="764" y="134"/>
                    </a:lnTo>
                    <a:lnTo>
                      <a:pt x="768" y="137"/>
                    </a:lnTo>
                    <a:lnTo>
                      <a:pt x="772" y="140"/>
                    </a:lnTo>
                    <a:lnTo>
                      <a:pt x="776" y="138"/>
                    </a:lnTo>
                    <a:lnTo>
                      <a:pt x="780" y="143"/>
                    </a:lnTo>
                    <a:lnTo>
                      <a:pt x="784" y="143"/>
                    </a:lnTo>
                    <a:lnTo>
                      <a:pt x="788" y="147"/>
                    </a:lnTo>
                    <a:lnTo>
                      <a:pt x="792" y="148"/>
                    </a:lnTo>
                    <a:lnTo>
                      <a:pt x="796" y="150"/>
                    </a:lnTo>
                    <a:lnTo>
                      <a:pt x="800" y="151"/>
                    </a:lnTo>
                    <a:lnTo>
                      <a:pt x="804" y="153"/>
                    </a:lnTo>
                    <a:lnTo>
                      <a:pt x="808" y="155"/>
                    </a:lnTo>
                    <a:lnTo>
                      <a:pt x="812" y="158"/>
                    </a:lnTo>
                    <a:lnTo>
                      <a:pt x="816" y="160"/>
                    </a:lnTo>
                    <a:lnTo>
                      <a:pt x="820" y="163"/>
                    </a:lnTo>
                    <a:lnTo>
                      <a:pt x="823" y="163"/>
                    </a:lnTo>
                    <a:lnTo>
                      <a:pt x="827" y="167"/>
                    </a:lnTo>
                    <a:lnTo>
                      <a:pt x="831" y="167"/>
                    </a:lnTo>
                    <a:lnTo>
                      <a:pt x="835" y="169"/>
                    </a:lnTo>
                    <a:lnTo>
                      <a:pt x="839" y="172"/>
                    </a:lnTo>
                    <a:lnTo>
                      <a:pt x="843" y="173"/>
                    </a:lnTo>
                    <a:lnTo>
                      <a:pt x="847" y="175"/>
                    </a:lnTo>
                    <a:lnTo>
                      <a:pt x="851" y="178"/>
                    </a:lnTo>
                    <a:lnTo>
                      <a:pt x="855" y="180"/>
                    </a:lnTo>
                    <a:lnTo>
                      <a:pt x="859" y="182"/>
                    </a:lnTo>
                    <a:lnTo>
                      <a:pt x="863" y="183"/>
                    </a:lnTo>
                    <a:lnTo>
                      <a:pt x="867" y="187"/>
                    </a:lnTo>
                    <a:lnTo>
                      <a:pt x="871" y="188"/>
                    </a:lnTo>
                    <a:lnTo>
                      <a:pt x="875" y="189"/>
                    </a:lnTo>
                    <a:lnTo>
                      <a:pt x="879" y="192"/>
                    </a:lnTo>
                    <a:lnTo>
                      <a:pt x="883" y="195"/>
                    </a:lnTo>
                    <a:lnTo>
                      <a:pt x="887" y="196"/>
                    </a:lnTo>
                    <a:lnTo>
                      <a:pt x="890" y="197"/>
                    </a:lnTo>
                    <a:lnTo>
                      <a:pt x="894" y="200"/>
                    </a:lnTo>
                    <a:lnTo>
                      <a:pt x="898" y="203"/>
                    </a:lnTo>
                    <a:lnTo>
                      <a:pt x="902" y="206"/>
                    </a:lnTo>
                    <a:lnTo>
                      <a:pt x="906" y="207"/>
                    </a:lnTo>
                    <a:lnTo>
                      <a:pt x="910" y="209"/>
                    </a:lnTo>
                    <a:lnTo>
                      <a:pt x="914" y="212"/>
                    </a:lnTo>
                    <a:lnTo>
                      <a:pt x="918" y="212"/>
                    </a:lnTo>
                    <a:lnTo>
                      <a:pt x="922" y="214"/>
                    </a:lnTo>
                    <a:lnTo>
                      <a:pt x="926" y="217"/>
                    </a:lnTo>
                    <a:lnTo>
                      <a:pt x="930" y="219"/>
                    </a:lnTo>
                    <a:lnTo>
                      <a:pt x="934" y="222"/>
                    </a:lnTo>
                    <a:lnTo>
                      <a:pt x="938" y="223"/>
                    </a:lnTo>
                    <a:lnTo>
                      <a:pt x="942" y="225"/>
                    </a:lnTo>
                    <a:lnTo>
                      <a:pt x="946" y="226"/>
                    </a:lnTo>
                    <a:lnTo>
                      <a:pt x="950" y="230"/>
                    </a:lnTo>
                    <a:lnTo>
                      <a:pt x="954" y="232"/>
                    </a:lnTo>
                    <a:lnTo>
                      <a:pt x="958" y="233"/>
                    </a:lnTo>
                    <a:lnTo>
                      <a:pt x="961" y="235"/>
                    </a:lnTo>
                    <a:lnTo>
                      <a:pt x="965" y="239"/>
                    </a:lnTo>
                    <a:lnTo>
                      <a:pt x="969" y="240"/>
                    </a:lnTo>
                    <a:lnTo>
                      <a:pt x="973" y="241"/>
                    </a:lnTo>
                    <a:lnTo>
                      <a:pt x="977" y="244"/>
                    </a:lnTo>
                    <a:lnTo>
                      <a:pt x="981" y="247"/>
                    </a:lnTo>
                    <a:lnTo>
                      <a:pt x="985" y="247"/>
                    </a:lnTo>
                    <a:lnTo>
                      <a:pt x="989" y="250"/>
                    </a:lnTo>
                    <a:lnTo>
                      <a:pt x="993" y="252"/>
                    </a:lnTo>
                    <a:lnTo>
                      <a:pt x="997" y="255"/>
                    </a:lnTo>
                    <a:lnTo>
                      <a:pt x="1001" y="255"/>
                    </a:lnTo>
                    <a:lnTo>
                      <a:pt x="1005" y="258"/>
                    </a:lnTo>
                    <a:lnTo>
                      <a:pt x="1009" y="261"/>
                    </a:lnTo>
                    <a:lnTo>
                      <a:pt x="1013" y="261"/>
                    </a:lnTo>
                    <a:lnTo>
                      <a:pt x="1017" y="265"/>
                    </a:lnTo>
                    <a:lnTo>
                      <a:pt x="1021" y="266"/>
                    </a:lnTo>
                    <a:lnTo>
                      <a:pt x="1025" y="268"/>
                    </a:lnTo>
                    <a:lnTo>
                      <a:pt x="1028" y="271"/>
                    </a:lnTo>
                    <a:lnTo>
                      <a:pt x="1032" y="273"/>
                    </a:lnTo>
                    <a:lnTo>
                      <a:pt x="1036" y="275"/>
                    </a:lnTo>
                    <a:lnTo>
                      <a:pt x="1040" y="276"/>
                    </a:lnTo>
                    <a:lnTo>
                      <a:pt x="1044" y="278"/>
                    </a:lnTo>
                    <a:lnTo>
                      <a:pt x="1048" y="281"/>
                    </a:lnTo>
                    <a:lnTo>
                      <a:pt x="1052" y="283"/>
                    </a:lnTo>
                    <a:lnTo>
                      <a:pt x="1056" y="283"/>
                    </a:lnTo>
                    <a:lnTo>
                      <a:pt x="1060" y="287"/>
                    </a:lnTo>
                    <a:lnTo>
                      <a:pt x="1064" y="289"/>
                    </a:lnTo>
                    <a:lnTo>
                      <a:pt x="1068" y="290"/>
                    </a:lnTo>
                    <a:lnTo>
                      <a:pt x="1072" y="293"/>
                    </a:lnTo>
                    <a:lnTo>
                      <a:pt x="1076" y="295"/>
                    </a:lnTo>
                    <a:lnTo>
                      <a:pt x="1080" y="297"/>
                    </a:lnTo>
                    <a:lnTo>
                      <a:pt x="1084" y="298"/>
                    </a:lnTo>
                    <a:lnTo>
                      <a:pt x="1088" y="301"/>
                    </a:lnTo>
                    <a:lnTo>
                      <a:pt x="1092" y="301"/>
                    </a:lnTo>
                    <a:lnTo>
                      <a:pt x="1095" y="304"/>
                    </a:lnTo>
                    <a:lnTo>
                      <a:pt x="1099" y="307"/>
                    </a:lnTo>
                    <a:lnTo>
                      <a:pt x="1103" y="307"/>
                    </a:lnTo>
                    <a:lnTo>
                      <a:pt x="1107" y="309"/>
                    </a:lnTo>
                    <a:lnTo>
                      <a:pt x="1111" y="313"/>
                    </a:lnTo>
                    <a:lnTo>
                      <a:pt x="1115" y="313"/>
                    </a:lnTo>
                    <a:lnTo>
                      <a:pt x="1119" y="315"/>
                    </a:lnTo>
                    <a:lnTo>
                      <a:pt x="1123" y="316"/>
                    </a:lnTo>
                    <a:lnTo>
                      <a:pt x="1127" y="320"/>
                    </a:lnTo>
                    <a:lnTo>
                      <a:pt x="1131" y="321"/>
                    </a:lnTo>
                    <a:lnTo>
                      <a:pt x="1135" y="324"/>
                    </a:lnTo>
                    <a:lnTo>
                      <a:pt x="1139" y="325"/>
                    </a:lnTo>
                    <a:lnTo>
                      <a:pt x="1143" y="327"/>
                    </a:lnTo>
                    <a:lnTo>
                      <a:pt x="1147" y="330"/>
                    </a:lnTo>
                    <a:lnTo>
                      <a:pt x="1151" y="330"/>
                    </a:lnTo>
                    <a:lnTo>
                      <a:pt x="1155" y="330"/>
                    </a:lnTo>
                    <a:lnTo>
                      <a:pt x="1159" y="333"/>
                    </a:lnTo>
                    <a:lnTo>
                      <a:pt x="1163" y="337"/>
                    </a:lnTo>
                    <a:lnTo>
                      <a:pt x="1166" y="338"/>
                    </a:lnTo>
                    <a:lnTo>
                      <a:pt x="1170" y="338"/>
                    </a:lnTo>
                    <a:lnTo>
                      <a:pt x="1174" y="339"/>
                    </a:lnTo>
                    <a:lnTo>
                      <a:pt x="1178" y="343"/>
                    </a:lnTo>
                    <a:lnTo>
                      <a:pt x="1182" y="344"/>
                    </a:lnTo>
                    <a:lnTo>
                      <a:pt x="1186" y="347"/>
                    </a:lnTo>
                    <a:lnTo>
                      <a:pt x="1190" y="349"/>
                    </a:lnTo>
                    <a:lnTo>
                      <a:pt x="1194" y="350"/>
                    </a:lnTo>
                    <a:lnTo>
                      <a:pt x="1198" y="350"/>
                    </a:lnTo>
                    <a:lnTo>
                      <a:pt x="1202" y="353"/>
                    </a:lnTo>
                    <a:lnTo>
                      <a:pt x="1206" y="355"/>
                    </a:lnTo>
                    <a:lnTo>
                      <a:pt x="1210" y="356"/>
                    </a:lnTo>
                    <a:lnTo>
                      <a:pt x="1214" y="357"/>
                    </a:lnTo>
                    <a:lnTo>
                      <a:pt x="1218" y="358"/>
                    </a:lnTo>
                    <a:lnTo>
                      <a:pt x="1222" y="362"/>
                    </a:lnTo>
                    <a:lnTo>
                      <a:pt x="1226" y="364"/>
                    </a:lnTo>
                    <a:lnTo>
                      <a:pt x="1230" y="364"/>
                    </a:lnTo>
                    <a:lnTo>
                      <a:pt x="1233" y="365"/>
                    </a:lnTo>
                    <a:lnTo>
                      <a:pt x="1237" y="369"/>
                    </a:lnTo>
                    <a:lnTo>
                      <a:pt x="1241" y="369"/>
                    </a:lnTo>
                    <a:lnTo>
                      <a:pt x="1245" y="371"/>
                    </a:lnTo>
                    <a:lnTo>
                      <a:pt x="1249" y="372"/>
                    </a:lnTo>
                    <a:lnTo>
                      <a:pt x="1253" y="374"/>
                    </a:lnTo>
                    <a:lnTo>
                      <a:pt x="1257" y="374"/>
                    </a:lnTo>
                    <a:lnTo>
                      <a:pt x="1261" y="378"/>
                    </a:lnTo>
                    <a:lnTo>
                      <a:pt x="1265" y="378"/>
                    </a:lnTo>
                    <a:lnTo>
                      <a:pt x="1269" y="379"/>
                    </a:lnTo>
                    <a:lnTo>
                      <a:pt x="1273" y="381"/>
                    </a:lnTo>
                    <a:lnTo>
                      <a:pt x="1277" y="382"/>
                    </a:lnTo>
                    <a:lnTo>
                      <a:pt x="1281" y="384"/>
                    </a:lnTo>
                    <a:lnTo>
                      <a:pt x="1285" y="385"/>
                    </a:lnTo>
                    <a:lnTo>
                      <a:pt x="1289" y="386"/>
                    </a:lnTo>
                    <a:lnTo>
                      <a:pt x="1293" y="387"/>
                    </a:lnTo>
                    <a:lnTo>
                      <a:pt x="1297" y="390"/>
                    </a:lnTo>
                    <a:lnTo>
                      <a:pt x="1301" y="391"/>
                    </a:lnTo>
                    <a:lnTo>
                      <a:pt x="1304" y="392"/>
                    </a:lnTo>
                    <a:lnTo>
                      <a:pt x="1308" y="394"/>
                    </a:lnTo>
                    <a:lnTo>
                      <a:pt x="1312" y="395"/>
                    </a:lnTo>
                    <a:lnTo>
                      <a:pt x="1316" y="395"/>
                    </a:lnTo>
                    <a:lnTo>
                      <a:pt x="1320" y="396"/>
                    </a:lnTo>
                    <a:lnTo>
                      <a:pt x="1324" y="398"/>
                    </a:lnTo>
                    <a:lnTo>
                      <a:pt x="1328" y="400"/>
                    </a:lnTo>
                    <a:lnTo>
                      <a:pt x="1332" y="401"/>
                    </a:lnTo>
                    <a:lnTo>
                      <a:pt x="1336" y="401"/>
                    </a:lnTo>
                    <a:lnTo>
                      <a:pt x="1340" y="403"/>
                    </a:lnTo>
                    <a:lnTo>
                      <a:pt x="1344" y="405"/>
                    </a:lnTo>
                    <a:lnTo>
                      <a:pt x="1348" y="405"/>
                    </a:lnTo>
                    <a:lnTo>
                      <a:pt x="1352" y="406"/>
                    </a:lnTo>
                    <a:lnTo>
                      <a:pt x="1356" y="408"/>
                    </a:lnTo>
                    <a:lnTo>
                      <a:pt x="1360" y="409"/>
                    </a:lnTo>
                    <a:lnTo>
                      <a:pt x="1364" y="409"/>
                    </a:lnTo>
                    <a:lnTo>
                      <a:pt x="1368" y="410"/>
                    </a:lnTo>
                    <a:lnTo>
                      <a:pt x="1371" y="410"/>
                    </a:lnTo>
                    <a:lnTo>
                      <a:pt x="1375" y="413"/>
                    </a:lnTo>
                    <a:lnTo>
                      <a:pt x="1379" y="414"/>
                    </a:lnTo>
                    <a:lnTo>
                      <a:pt x="1383" y="414"/>
                    </a:lnTo>
                    <a:lnTo>
                      <a:pt x="1387" y="414"/>
                    </a:lnTo>
                    <a:lnTo>
                      <a:pt x="1391" y="416"/>
                    </a:lnTo>
                    <a:lnTo>
                      <a:pt x="1395" y="417"/>
                    </a:lnTo>
                    <a:lnTo>
                      <a:pt x="1399" y="420"/>
                    </a:lnTo>
                    <a:lnTo>
                      <a:pt x="1403" y="419"/>
                    </a:lnTo>
                    <a:lnTo>
                      <a:pt x="1407" y="419"/>
                    </a:lnTo>
                    <a:lnTo>
                      <a:pt x="1411" y="420"/>
                    </a:lnTo>
                    <a:lnTo>
                      <a:pt x="1415" y="423"/>
                    </a:lnTo>
                    <a:lnTo>
                      <a:pt x="1419" y="422"/>
                    </a:lnTo>
                    <a:lnTo>
                      <a:pt x="1423" y="424"/>
                    </a:lnTo>
                    <a:lnTo>
                      <a:pt x="1427" y="426"/>
                    </a:lnTo>
                    <a:lnTo>
                      <a:pt x="1431" y="425"/>
                    </a:lnTo>
                    <a:lnTo>
                      <a:pt x="1435" y="426"/>
                    </a:lnTo>
                    <a:lnTo>
                      <a:pt x="1438" y="428"/>
                    </a:lnTo>
                    <a:lnTo>
                      <a:pt x="1442" y="427"/>
                    </a:lnTo>
                    <a:lnTo>
                      <a:pt x="1446" y="430"/>
                    </a:lnTo>
                    <a:lnTo>
                      <a:pt x="1450" y="430"/>
                    </a:lnTo>
                    <a:lnTo>
                      <a:pt x="1454" y="429"/>
                    </a:lnTo>
                    <a:lnTo>
                      <a:pt x="1458" y="431"/>
                    </a:lnTo>
                    <a:lnTo>
                      <a:pt x="1462" y="431"/>
                    </a:lnTo>
                    <a:lnTo>
                      <a:pt x="1466" y="433"/>
                    </a:lnTo>
                    <a:lnTo>
                      <a:pt x="1470" y="434"/>
                    </a:lnTo>
                    <a:lnTo>
                      <a:pt x="1474" y="434"/>
                    </a:lnTo>
                    <a:lnTo>
                      <a:pt x="1478" y="433"/>
                    </a:lnTo>
                    <a:lnTo>
                      <a:pt x="1482" y="434"/>
                    </a:lnTo>
                    <a:lnTo>
                      <a:pt x="1486" y="435"/>
                    </a:lnTo>
                    <a:lnTo>
                      <a:pt x="1490" y="437"/>
                    </a:lnTo>
                    <a:lnTo>
                      <a:pt x="1494" y="438"/>
                    </a:lnTo>
                    <a:lnTo>
                      <a:pt x="1498" y="437"/>
                    </a:lnTo>
                    <a:lnTo>
                      <a:pt x="1502" y="437"/>
                    </a:lnTo>
                    <a:lnTo>
                      <a:pt x="1506" y="439"/>
                    </a:lnTo>
                    <a:lnTo>
                      <a:pt x="1509" y="439"/>
                    </a:lnTo>
                    <a:lnTo>
                      <a:pt x="1513" y="439"/>
                    </a:lnTo>
                    <a:lnTo>
                      <a:pt x="1517" y="440"/>
                    </a:lnTo>
                    <a:lnTo>
                      <a:pt x="1521" y="440"/>
                    </a:lnTo>
                    <a:lnTo>
                      <a:pt x="1525" y="441"/>
                    </a:lnTo>
                    <a:lnTo>
                      <a:pt x="1529" y="441"/>
                    </a:lnTo>
                    <a:lnTo>
                      <a:pt x="1533" y="442"/>
                    </a:lnTo>
                    <a:lnTo>
                      <a:pt x="1537" y="442"/>
                    </a:lnTo>
                    <a:lnTo>
                      <a:pt x="1541" y="443"/>
                    </a:lnTo>
                    <a:lnTo>
                      <a:pt x="1545" y="443"/>
                    </a:lnTo>
                    <a:lnTo>
                      <a:pt x="1549" y="443"/>
                    </a:lnTo>
                    <a:lnTo>
                      <a:pt x="1553" y="444"/>
                    </a:lnTo>
                    <a:lnTo>
                      <a:pt x="1557" y="444"/>
                    </a:lnTo>
                    <a:lnTo>
                      <a:pt x="1561" y="444"/>
                    </a:lnTo>
                    <a:lnTo>
                      <a:pt x="1565" y="444"/>
                    </a:lnTo>
                    <a:lnTo>
                      <a:pt x="1569" y="442"/>
                    </a:lnTo>
                    <a:lnTo>
                      <a:pt x="1573" y="444"/>
                    </a:lnTo>
                    <a:lnTo>
                      <a:pt x="1576" y="444"/>
                    </a:lnTo>
                    <a:lnTo>
                      <a:pt x="1580" y="444"/>
                    </a:lnTo>
                    <a:lnTo>
                      <a:pt x="1584" y="446"/>
                    </a:lnTo>
                    <a:lnTo>
                      <a:pt x="1588" y="445"/>
                    </a:lnTo>
                    <a:lnTo>
                      <a:pt x="1592" y="445"/>
                    </a:lnTo>
                    <a:lnTo>
                      <a:pt x="1596" y="445"/>
                    </a:lnTo>
                    <a:lnTo>
                      <a:pt x="1600" y="446"/>
                    </a:lnTo>
                    <a:lnTo>
                      <a:pt x="1604" y="446"/>
                    </a:lnTo>
                    <a:lnTo>
                      <a:pt x="1608" y="446"/>
                    </a:lnTo>
                    <a:lnTo>
                      <a:pt x="1612" y="447"/>
                    </a:lnTo>
                    <a:lnTo>
                      <a:pt x="1616" y="446"/>
                    </a:lnTo>
                    <a:lnTo>
                      <a:pt x="1620" y="444"/>
                    </a:lnTo>
                    <a:lnTo>
                      <a:pt x="1624" y="446"/>
                    </a:lnTo>
                    <a:lnTo>
                      <a:pt x="1628" y="446"/>
                    </a:lnTo>
                    <a:lnTo>
                      <a:pt x="1632" y="445"/>
                    </a:lnTo>
                    <a:lnTo>
                      <a:pt x="1636" y="446"/>
                    </a:lnTo>
                    <a:lnTo>
                      <a:pt x="1640" y="447"/>
                    </a:lnTo>
                    <a:lnTo>
                      <a:pt x="1643" y="444"/>
                    </a:lnTo>
                    <a:lnTo>
                      <a:pt x="1647" y="446"/>
                    </a:lnTo>
                    <a:lnTo>
                      <a:pt x="1651" y="445"/>
                    </a:lnTo>
                    <a:lnTo>
                      <a:pt x="1655" y="445"/>
                    </a:lnTo>
                    <a:lnTo>
                      <a:pt x="1659" y="445"/>
                    </a:lnTo>
                    <a:lnTo>
                      <a:pt x="1663" y="446"/>
                    </a:lnTo>
                    <a:lnTo>
                      <a:pt x="1667" y="444"/>
                    </a:lnTo>
                    <a:lnTo>
                      <a:pt x="1671" y="446"/>
                    </a:lnTo>
                    <a:lnTo>
                      <a:pt x="1675" y="444"/>
                    </a:lnTo>
                    <a:lnTo>
                      <a:pt x="1679" y="445"/>
                    </a:lnTo>
                    <a:lnTo>
                      <a:pt x="1683" y="444"/>
                    </a:lnTo>
                    <a:lnTo>
                      <a:pt x="1687" y="444"/>
                    </a:lnTo>
                    <a:lnTo>
                      <a:pt x="1691" y="443"/>
                    </a:lnTo>
                    <a:lnTo>
                      <a:pt x="1695" y="443"/>
                    </a:lnTo>
                    <a:lnTo>
                      <a:pt x="1699" y="443"/>
                    </a:lnTo>
                    <a:lnTo>
                      <a:pt x="1703" y="441"/>
                    </a:lnTo>
                    <a:lnTo>
                      <a:pt x="1707" y="443"/>
                    </a:lnTo>
                    <a:lnTo>
                      <a:pt x="1711" y="443"/>
                    </a:lnTo>
                    <a:lnTo>
                      <a:pt x="1714" y="440"/>
                    </a:lnTo>
                    <a:lnTo>
                      <a:pt x="1718" y="441"/>
                    </a:lnTo>
                    <a:lnTo>
                      <a:pt x="1722" y="441"/>
                    </a:lnTo>
                    <a:lnTo>
                      <a:pt x="1726" y="441"/>
                    </a:lnTo>
                    <a:lnTo>
                      <a:pt x="1730" y="441"/>
                    </a:lnTo>
                    <a:lnTo>
                      <a:pt x="1734" y="441"/>
                    </a:lnTo>
                    <a:lnTo>
                      <a:pt x="1738" y="440"/>
                    </a:lnTo>
                    <a:lnTo>
                      <a:pt x="1742" y="439"/>
                    </a:lnTo>
                    <a:lnTo>
                      <a:pt x="1746" y="439"/>
                    </a:lnTo>
                    <a:lnTo>
                      <a:pt x="1750" y="439"/>
                    </a:lnTo>
                    <a:lnTo>
                      <a:pt x="1754" y="439"/>
                    </a:lnTo>
                    <a:lnTo>
                      <a:pt x="1758" y="437"/>
                    </a:lnTo>
                    <a:lnTo>
                      <a:pt x="1762" y="438"/>
                    </a:lnTo>
                    <a:lnTo>
                      <a:pt x="1766" y="437"/>
                    </a:lnTo>
                    <a:lnTo>
                      <a:pt x="1770" y="435"/>
                    </a:lnTo>
                    <a:lnTo>
                      <a:pt x="1774" y="435"/>
                    </a:lnTo>
                    <a:lnTo>
                      <a:pt x="1778" y="434"/>
                    </a:lnTo>
                    <a:lnTo>
                      <a:pt x="1781" y="433"/>
                    </a:lnTo>
                    <a:lnTo>
                      <a:pt x="1785" y="434"/>
                    </a:lnTo>
                    <a:lnTo>
                      <a:pt x="1789" y="432"/>
                    </a:lnTo>
                    <a:lnTo>
                      <a:pt x="1793" y="432"/>
                    </a:lnTo>
                    <a:lnTo>
                      <a:pt x="1797" y="433"/>
                    </a:lnTo>
                    <a:lnTo>
                      <a:pt x="1801" y="432"/>
                    </a:lnTo>
                    <a:lnTo>
                      <a:pt x="1805" y="431"/>
                    </a:lnTo>
                    <a:lnTo>
                      <a:pt x="1809" y="431"/>
                    </a:lnTo>
                    <a:lnTo>
                      <a:pt x="1813" y="430"/>
                    </a:lnTo>
                    <a:lnTo>
                      <a:pt x="1817" y="430"/>
                    </a:lnTo>
                    <a:lnTo>
                      <a:pt x="1821" y="428"/>
                    </a:lnTo>
                    <a:lnTo>
                      <a:pt x="1825" y="427"/>
                    </a:lnTo>
                    <a:lnTo>
                      <a:pt x="1829" y="427"/>
                    </a:lnTo>
                    <a:lnTo>
                      <a:pt x="1833" y="426"/>
                    </a:lnTo>
                    <a:lnTo>
                      <a:pt x="1837" y="425"/>
                    </a:lnTo>
                    <a:lnTo>
                      <a:pt x="1841" y="424"/>
                    </a:lnTo>
                    <a:lnTo>
                      <a:pt x="1845" y="424"/>
                    </a:lnTo>
                    <a:lnTo>
                      <a:pt x="1848" y="423"/>
                    </a:lnTo>
                    <a:lnTo>
                      <a:pt x="1852" y="423"/>
                    </a:lnTo>
                    <a:lnTo>
                      <a:pt x="1856" y="421"/>
                    </a:lnTo>
                    <a:lnTo>
                      <a:pt x="1860" y="419"/>
                    </a:lnTo>
                    <a:lnTo>
                      <a:pt x="1864" y="421"/>
                    </a:lnTo>
                    <a:lnTo>
                      <a:pt x="1868" y="419"/>
                    </a:lnTo>
                    <a:lnTo>
                      <a:pt x="1872" y="418"/>
                    </a:lnTo>
                    <a:lnTo>
                      <a:pt x="1876" y="417"/>
                    </a:lnTo>
                    <a:lnTo>
                      <a:pt x="1880" y="416"/>
                    </a:lnTo>
                    <a:lnTo>
                      <a:pt x="1884" y="416"/>
                    </a:lnTo>
                    <a:lnTo>
                      <a:pt x="1888" y="414"/>
                    </a:lnTo>
                    <a:lnTo>
                      <a:pt x="1892" y="413"/>
                    </a:lnTo>
                    <a:lnTo>
                      <a:pt x="1896" y="413"/>
                    </a:lnTo>
                    <a:lnTo>
                      <a:pt x="1900" y="412"/>
                    </a:lnTo>
                    <a:lnTo>
                      <a:pt x="1904" y="410"/>
                    </a:lnTo>
                    <a:lnTo>
                      <a:pt x="1908" y="410"/>
                    </a:lnTo>
                    <a:lnTo>
                      <a:pt x="1912" y="409"/>
                    </a:lnTo>
                    <a:lnTo>
                      <a:pt x="1916" y="408"/>
                    </a:lnTo>
                    <a:lnTo>
                      <a:pt x="1919" y="407"/>
                    </a:lnTo>
                    <a:lnTo>
                      <a:pt x="1923" y="406"/>
                    </a:lnTo>
                    <a:lnTo>
                      <a:pt x="1927" y="405"/>
                    </a:lnTo>
                    <a:lnTo>
                      <a:pt x="1931" y="405"/>
                    </a:lnTo>
                    <a:lnTo>
                      <a:pt x="1935" y="403"/>
                    </a:lnTo>
                    <a:lnTo>
                      <a:pt x="1939" y="402"/>
                    </a:lnTo>
                    <a:lnTo>
                      <a:pt x="1943" y="400"/>
                    </a:lnTo>
                    <a:lnTo>
                      <a:pt x="1947" y="400"/>
                    </a:lnTo>
                    <a:lnTo>
                      <a:pt x="1951" y="400"/>
                    </a:lnTo>
                    <a:lnTo>
                      <a:pt x="1955" y="397"/>
                    </a:lnTo>
                    <a:lnTo>
                      <a:pt x="1959" y="397"/>
                    </a:lnTo>
                    <a:lnTo>
                      <a:pt x="1963" y="396"/>
                    </a:lnTo>
                    <a:lnTo>
                      <a:pt x="1967" y="395"/>
                    </a:lnTo>
                    <a:lnTo>
                      <a:pt x="1971" y="394"/>
                    </a:lnTo>
                    <a:lnTo>
                      <a:pt x="1975" y="392"/>
                    </a:lnTo>
                    <a:lnTo>
                      <a:pt x="1979" y="391"/>
                    </a:lnTo>
                    <a:lnTo>
                      <a:pt x="1983" y="390"/>
                    </a:lnTo>
                    <a:lnTo>
                      <a:pt x="1986" y="389"/>
                    </a:lnTo>
                    <a:lnTo>
                      <a:pt x="1990" y="388"/>
                    </a:lnTo>
                    <a:lnTo>
                      <a:pt x="1994" y="387"/>
                    </a:lnTo>
                    <a:lnTo>
                      <a:pt x="1998" y="387"/>
                    </a:lnTo>
                    <a:lnTo>
                      <a:pt x="2002" y="385"/>
                    </a:lnTo>
                    <a:lnTo>
                      <a:pt x="2006" y="384"/>
                    </a:lnTo>
                    <a:lnTo>
                      <a:pt x="2010" y="384"/>
                    </a:lnTo>
                    <a:lnTo>
                      <a:pt x="2014" y="382"/>
                    </a:lnTo>
                    <a:lnTo>
                      <a:pt x="2018" y="381"/>
                    </a:lnTo>
                    <a:lnTo>
                      <a:pt x="2022" y="380"/>
                    </a:lnTo>
                    <a:lnTo>
                      <a:pt x="2026" y="380"/>
                    </a:lnTo>
                    <a:lnTo>
                      <a:pt x="2030" y="377"/>
                    </a:lnTo>
                    <a:lnTo>
                      <a:pt x="2034" y="377"/>
                    </a:lnTo>
                    <a:lnTo>
                      <a:pt x="2038" y="375"/>
                    </a:lnTo>
                    <a:lnTo>
                      <a:pt x="2042" y="373"/>
                    </a:lnTo>
                    <a:lnTo>
                      <a:pt x="2046" y="374"/>
                    </a:lnTo>
                    <a:lnTo>
                      <a:pt x="2050" y="372"/>
                    </a:lnTo>
                    <a:lnTo>
                      <a:pt x="2054" y="370"/>
                    </a:lnTo>
                    <a:lnTo>
                      <a:pt x="2057" y="370"/>
                    </a:lnTo>
                    <a:lnTo>
                      <a:pt x="2061" y="370"/>
                    </a:lnTo>
                    <a:lnTo>
                      <a:pt x="2065" y="369"/>
                    </a:lnTo>
                    <a:lnTo>
                      <a:pt x="2069" y="365"/>
                    </a:lnTo>
                    <a:lnTo>
                      <a:pt x="2073" y="364"/>
                    </a:lnTo>
                    <a:lnTo>
                      <a:pt x="2077" y="364"/>
                    </a:lnTo>
                    <a:lnTo>
                      <a:pt x="2081" y="362"/>
                    </a:lnTo>
                    <a:lnTo>
                      <a:pt x="2085" y="360"/>
                    </a:lnTo>
                    <a:lnTo>
                      <a:pt x="2089" y="360"/>
                    </a:lnTo>
                    <a:lnTo>
                      <a:pt x="2093" y="357"/>
                    </a:lnTo>
                    <a:lnTo>
                      <a:pt x="2097" y="357"/>
                    </a:lnTo>
                    <a:lnTo>
                      <a:pt x="2101" y="354"/>
                    </a:lnTo>
                    <a:lnTo>
                      <a:pt x="2105" y="353"/>
                    </a:lnTo>
                    <a:lnTo>
                      <a:pt x="2109" y="352"/>
                    </a:lnTo>
                    <a:lnTo>
                      <a:pt x="2113" y="352"/>
                    </a:lnTo>
                    <a:lnTo>
                      <a:pt x="2117" y="350"/>
                    </a:lnTo>
                    <a:lnTo>
                      <a:pt x="2121" y="350"/>
                    </a:lnTo>
                    <a:lnTo>
                      <a:pt x="2124" y="347"/>
                    </a:lnTo>
                    <a:lnTo>
                      <a:pt x="2128" y="346"/>
                    </a:lnTo>
                    <a:lnTo>
                      <a:pt x="2132" y="346"/>
                    </a:lnTo>
                    <a:lnTo>
                      <a:pt x="2136" y="344"/>
                    </a:lnTo>
                    <a:lnTo>
                      <a:pt x="2140" y="342"/>
                    </a:lnTo>
                    <a:lnTo>
                      <a:pt x="2144" y="341"/>
                    </a:lnTo>
                    <a:lnTo>
                      <a:pt x="2148" y="341"/>
                    </a:lnTo>
                    <a:lnTo>
                      <a:pt x="2152" y="339"/>
                    </a:lnTo>
                    <a:lnTo>
                      <a:pt x="2156" y="336"/>
                    </a:lnTo>
                    <a:lnTo>
                      <a:pt x="2160" y="335"/>
                    </a:lnTo>
                    <a:lnTo>
                      <a:pt x="2164" y="335"/>
                    </a:lnTo>
                    <a:lnTo>
                      <a:pt x="2168" y="334"/>
                    </a:lnTo>
                    <a:lnTo>
                      <a:pt x="2172" y="333"/>
                    </a:lnTo>
                    <a:lnTo>
                      <a:pt x="2176" y="331"/>
                    </a:lnTo>
                    <a:lnTo>
                      <a:pt x="2180" y="329"/>
                    </a:lnTo>
                    <a:lnTo>
                      <a:pt x="2184" y="328"/>
                    </a:lnTo>
                    <a:lnTo>
                      <a:pt x="2188" y="328"/>
                    </a:lnTo>
                    <a:lnTo>
                      <a:pt x="2191" y="324"/>
                    </a:lnTo>
                    <a:lnTo>
                      <a:pt x="2195" y="323"/>
                    </a:lnTo>
                    <a:lnTo>
                      <a:pt x="2199" y="321"/>
                    </a:lnTo>
                    <a:lnTo>
                      <a:pt x="2203" y="321"/>
                    </a:lnTo>
                    <a:lnTo>
                      <a:pt x="2207" y="321"/>
                    </a:lnTo>
                    <a:lnTo>
                      <a:pt x="2211" y="317"/>
                    </a:lnTo>
                    <a:lnTo>
                      <a:pt x="2215" y="317"/>
                    </a:lnTo>
                    <a:lnTo>
                      <a:pt x="2219" y="314"/>
                    </a:lnTo>
                    <a:lnTo>
                      <a:pt x="2223" y="314"/>
                    </a:lnTo>
                    <a:lnTo>
                      <a:pt x="2227" y="313"/>
                    </a:lnTo>
                    <a:lnTo>
                      <a:pt x="2231" y="312"/>
                    </a:lnTo>
                    <a:lnTo>
                      <a:pt x="2235" y="309"/>
                    </a:lnTo>
                    <a:lnTo>
                      <a:pt x="2239" y="309"/>
                    </a:lnTo>
                    <a:lnTo>
                      <a:pt x="2243" y="306"/>
                    </a:lnTo>
                    <a:lnTo>
                      <a:pt x="2247" y="306"/>
                    </a:lnTo>
                    <a:lnTo>
                      <a:pt x="2251" y="306"/>
                    </a:lnTo>
                    <a:lnTo>
                      <a:pt x="2255" y="303"/>
                    </a:lnTo>
                    <a:lnTo>
                      <a:pt x="2259" y="300"/>
                    </a:lnTo>
                    <a:lnTo>
                      <a:pt x="2262" y="300"/>
                    </a:lnTo>
                    <a:lnTo>
                      <a:pt x="2266" y="298"/>
                    </a:lnTo>
                    <a:lnTo>
                      <a:pt x="2270" y="297"/>
                    </a:lnTo>
                    <a:lnTo>
                      <a:pt x="2274" y="296"/>
                    </a:lnTo>
                    <a:lnTo>
                      <a:pt x="2278" y="293"/>
                    </a:lnTo>
                    <a:lnTo>
                      <a:pt x="2282" y="293"/>
                    </a:lnTo>
                    <a:lnTo>
                      <a:pt x="2286" y="293"/>
                    </a:lnTo>
                    <a:lnTo>
                      <a:pt x="2290" y="291"/>
                    </a:lnTo>
                    <a:lnTo>
                      <a:pt x="2294" y="288"/>
                    </a:lnTo>
                    <a:lnTo>
                      <a:pt x="2298" y="287"/>
                    </a:lnTo>
                    <a:lnTo>
                      <a:pt x="2302" y="286"/>
                    </a:lnTo>
                    <a:lnTo>
                      <a:pt x="2306" y="285"/>
                    </a:lnTo>
                    <a:lnTo>
                      <a:pt x="2310" y="283"/>
                    </a:lnTo>
                    <a:lnTo>
                      <a:pt x="2314" y="282"/>
                    </a:lnTo>
                    <a:lnTo>
                      <a:pt x="2318" y="280"/>
                    </a:lnTo>
                    <a:lnTo>
                      <a:pt x="2322" y="280"/>
                    </a:lnTo>
                    <a:lnTo>
                      <a:pt x="2326" y="278"/>
                    </a:lnTo>
                    <a:lnTo>
                      <a:pt x="2329" y="276"/>
                    </a:lnTo>
                    <a:lnTo>
                      <a:pt x="2333" y="276"/>
                    </a:lnTo>
                    <a:lnTo>
                      <a:pt x="2337" y="274"/>
                    </a:lnTo>
                    <a:lnTo>
                      <a:pt x="2341" y="273"/>
                    </a:lnTo>
                    <a:lnTo>
                      <a:pt x="2345" y="270"/>
                    </a:lnTo>
                    <a:lnTo>
                      <a:pt x="2349" y="270"/>
                    </a:lnTo>
                    <a:lnTo>
                      <a:pt x="2353" y="269"/>
                    </a:lnTo>
                    <a:lnTo>
                      <a:pt x="2357" y="267"/>
                    </a:lnTo>
                    <a:lnTo>
                      <a:pt x="2361" y="265"/>
                    </a:lnTo>
                    <a:lnTo>
                      <a:pt x="2365" y="265"/>
                    </a:lnTo>
                    <a:lnTo>
                      <a:pt x="2369" y="262"/>
                    </a:lnTo>
                    <a:lnTo>
                      <a:pt x="2373" y="261"/>
                    </a:lnTo>
                    <a:lnTo>
                      <a:pt x="2377" y="260"/>
                    </a:lnTo>
                    <a:lnTo>
                      <a:pt x="2381" y="258"/>
                    </a:lnTo>
                    <a:lnTo>
                      <a:pt x="2385" y="255"/>
                    </a:lnTo>
                    <a:lnTo>
                      <a:pt x="2389" y="257"/>
                    </a:lnTo>
                    <a:lnTo>
                      <a:pt x="2393" y="253"/>
                    </a:lnTo>
                    <a:lnTo>
                      <a:pt x="2396" y="253"/>
                    </a:lnTo>
                    <a:lnTo>
                      <a:pt x="2400" y="252"/>
                    </a:lnTo>
                    <a:lnTo>
                      <a:pt x="2404" y="250"/>
                    </a:lnTo>
                    <a:lnTo>
                      <a:pt x="2408" y="250"/>
                    </a:lnTo>
                    <a:lnTo>
                      <a:pt x="2412" y="248"/>
                    </a:lnTo>
                    <a:lnTo>
                      <a:pt x="2416" y="245"/>
                    </a:lnTo>
                    <a:lnTo>
                      <a:pt x="2420" y="245"/>
                    </a:lnTo>
                    <a:lnTo>
                      <a:pt x="2424" y="244"/>
                    </a:lnTo>
                    <a:lnTo>
                      <a:pt x="2428" y="242"/>
                    </a:lnTo>
                    <a:lnTo>
                      <a:pt x="2432" y="240"/>
                    </a:lnTo>
                    <a:lnTo>
                      <a:pt x="2436" y="239"/>
                    </a:lnTo>
                    <a:lnTo>
                      <a:pt x="2440" y="238"/>
                    </a:lnTo>
                    <a:lnTo>
                      <a:pt x="2444" y="235"/>
                    </a:lnTo>
                    <a:lnTo>
                      <a:pt x="2448" y="235"/>
                    </a:lnTo>
                    <a:lnTo>
                      <a:pt x="2452" y="233"/>
                    </a:lnTo>
                    <a:lnTo>
                      <a:pt x="2456" y="232"/>
                    </a:lnTo>
                    <a:lnTo>
                      <a:pt x="2460" y="230"/>
                    </a:lnTo>
                    <a:lnTo>
                      <a:pt x="2464" y="229"/>
                    </a:lnTo>
                    <a:lnTo>
                      <a:pt x="2467" y="228"/>
                    </a:lnTo>
                    <a:lnTo>
                      <a:pt x="2471" y="228"/>
                    </a:lnTo>
                    <a:lnTo>
                      <a:pt x="2475" y="225"/>
                    </a:lnTo>
                    <a:lnTo>
                      <a:pt x="2479" y="224"/>
                    </a:lnTo>
                    <a:lnTo>
                      <a:pt x="2483" y="223"/>
                    </a:lnTo>
                    <a:lnTo>
                      <a:pt x="2487" y="221"/>
                    </a:lnTo>
                    <a:lnTo>
                      <a:pt x="2491" y="219"/>
                    </a:lnTo>
                    <a:lnTo>
                      <a:pt x="2495" y="219"/>
                    </a:lnTo>
                    <a:lnTo>
                      <a:pt x="2499" y="217"/>
                    </a:lnTo>
                    <a:lnTo>
                      <a:pt x="2503" y="216"/>
                    </a:lnTo>
                    <a:lnTo>
                      <a:pt x="2507" y="214"/>
                    </a:lnTo>
                    <a:lnTo>
                      <a:pt x="2511" y="214"/>
                    </a:lnTo>
                    <a:lnTo>
                      <a:pt x="2515" y="213"/>
                    </a:lnTo>
                    <a:lnTo>
                      <a:pt x="2519" y="209"/>
                    </a:lnTo>
                    <a:lnTo>
                      <a:pt x="2523" y="210"/>
                    </a:lnTo>
                    <a:lnTo>
                      <a:pt x="2527" y="208"/>
                    </a:lnTo>
                    <a:lnTo>
                      <a:pt x="2531" y="208"/>
                    </a:lnTo>
                    <a:lnTo>
                      <a:pt x="2534" y="205"/>
                    </a:lnTo>
                    <a:lnTo>
                      <a:pt x="2538" y="203"/>
                    </a:lnTo>
                    <a:lnTo>
                      <a:pt x="2542" y="202"/>
                    </a:lnTo>
                    <a:lnTo>
                      <a:pt x="2546" y="201"/>
                    </a:lnTo>
                    <a:lnTo>
                      <a:pt x="2550" y="202"/>
                    </a:lnTo>
                    <a:lnTo>
                      <a:pt x="2554" y="199"/>
                    </a:lnTo>
                    <a:lnTo>
                      <a:pt x="2558" y="197"/>
                    </a:lnTo>
                    <a:lnTo>
                      <a:pt x="2562" y="197"/>
                    </a:lnTo>
                    <a:lnTo>
                      <a:pt x="2566" y="196"/>
                    </a:lnTo>
                    <a:lnTo>
                      <a:pt x="2570" y="194"/>
                    </a:lnTo>
                    <a:lnTo>
                      <a:pt x="2574" y="193"/>
                    </a:lnTo>
                    <a:lnTo>
                      <a:pt x="2578" y="192"/>
                    </a:lnTo>
                    <a:lnTo>
                      <a:pt x="2582" y="191"/>
                    </a:lnTo>
                    <a:lnTo>
                      <a:pt x="2586" y="188"/>
                    </a:lnTo>
                    <a:lnTo>
                      <a:pt x="2590" y="188"/>
                    </a:lnTo>
                    <a:lnTo>
                      <a:pt x="2594" y="187"/>
                    </a:lnTo>
                    <a:lnTo>
                      <a:pt x="2598" y="185"/>
                    </a:lnTo>
                    <a:lnTo>
                      <a:pt x="2602" y="184"/>
                    </a:lnTo>
                    <a:lnTo>
                      <a:pt x="2605" y="184"/>
                    </a:lnTo>
                    <a:lnTo>
                      <a:pt x="2609" y="182"/>
                    </a:lnTo>
                    <a:lnTo>
                      <a:pt x="2613" y="182"/>
                    </a:lnTo>
                    <a:lnTo>
                      <a:pt x="2617" y="180"/>
                    </a:lnTo>
                    <a:lnTo>
                      <a:pt x="2621" y="179"/>
                    </a:lnTo>
                    <a:lnTo>
                      <a:pt x="2625" y="178"/>
                    </a:lnTo>
                    <a:lnTo>
                      <a:pt x="2629" y="176"/>
                    </a:lnTo>
                    <a:lnTo>
                      <a:pt x="2633" y="175"/>
                    </a:lnTo>
                    <a:lnTo>
                      <a:pt x="2637" y="173"/>
                    </a:lnTo>
                    <a:lnTo>
                      <a:pt x="2641" y="172"/>
                    </a:lnTo>
                    <a:lnTo>
                      <a:pt x="2645" y="170"/>
                    </a:lnTo>
                    <a:lnTo>
                      <a:pt x="2649" y="170"/>
                    </a:lnTo>
                    <a:lnTo>
                      <a:pt x="2653" y="168"/>
                    </a:lnTo>
                    <a:lnTo>
                      <a:pt x="2657" y="167"/>
                    </a:lnTo>
                    <a:lnTo>
                      <a:pt x="2661" y="165"/>
                    </a:lnTo>
                    <a:lnTo>
                      <a:pt x="2665" y="166"/>
                    </a:lnTo>
                    <a:lnTo>
                      <a:pt x="2669" y="164"/>
                    </a:lnTo>
                    <a:lnTo>
                      <a:pt x="2672" y="164"/>
                    </a:lnTo>
                    <a:lnTo>
                      <a:pt x="2676" y="161"/>
                    </a:lnTo>
                    <a:lnTo>
                      <a:pt x="2680" y="160"/>
                    </a:lnTo>
                    <a:lnTo>
                      <a:pt x="2684" y="160"/>
                    </a:lnTo>
                    <a:lnTo>
                      <a:pt x="2688" y="159"/>
                    </a:lnTo>
                    <a:lnTo>
                      <a:pt x="2692" y="158"/>
                    </a:lnTo>
                    <a:lnTo>
                      <a:pt x="2696" y="156"/>
                    </a:lnTo>
                    <a:lnTo>
                      <a:pt x="2700" y="154"/>
                    </a:lnTo>
                    <a:lnTo>
                      <a:pt x="2704" y="155"/>
                    </a:lnTo>
                    <a:lnTo>
                      <a:pt x="2708" y="152"/>
                    </a:lnTo>
                    <a:lnTo>
                      <a:pt x="2712" y="151"/>
                    </a:lnTo>
                    <a:lnTo>
                      <a:pt x="2716" y="151"/>
                    </a:lnTo>
                    <a:lnTo>
                      <a:pt x="2720" y="150"/>
                    </a:lnTo>
                    <a:lnTo>
                      <a:pt x="2724" y="148"/>
                    </a:lnTo>
                    <a:lnTo>
                      <a:pt x="2728" y="147"/>
                    </a:lnTo>
                    <a:lnTo>
                      <a:pt x="2732" y="147"/>
                    </a:lnTo>
                    <a:lnTo>
                      <a:pt x="2736" y="145"/>
                    </a:lnTo>
                    <a:lnTo>
                      <a:pt x="2739" y="144"/>
                    </a:lnTo>
                    <a:lnTo>
                      <a:pt x="2743" y="143"/>
                    </a:lnTo>
                    <a:lnTo>
                      <a:pt x="2747" y="141"/>
                    </a:lnTo>
                    <a:lnTo>
                      <a:pt x="2751" y="141"/>
                    </a:lnTo>
                    <a:lnTo>
                      <a:pt x="2755" y="139"/>
                    </a:lnTo>
                    <a:lnTo>
                      <a:pt x="2759" y="138"/>
                    </a:lnTo>
                    <a:lnTo>
                      <a:pt x="2763" y="136"/>
                    </a:lnTo>
                    <a:lnTo>
                      <a:pt x="2767" y="136"/>
                    </a:lnTo>
                    <a:lnTo>
                      <a:pt x="2771" y="136"/>
                    </a:lnTo>
                    <a:lnTo>
                      <a:pt x="2775" y="135"/>
                    </a:lnTo>
                    <a:lnTo>
                      <a:pt x="2779" y="133"/>
                    </a:lnTo>
                    <a:lnTo>
                      <a:pt x="2783" y="131"/>
                    </a:lnTo>
                    <a:lnTo>
                      <a:pt x="2787" y="132"/>
                    </a:lnTo>
                    <a:lnTo>
                      <a:pt x="2791" y="130"/>
                    </a:lnTo>
                    <a:lnTo>
                      <a:pt x="2795" y="129"/>
                    </a:lnTo>
                    <a:lnTo>
                      <a:pt x="2799" y="128"/>
                    </a:lnTo>
                    <a:lnTo>
                      <a:pt x="2803" y="128"/>
                    </a:lnTo>
                    <a:lnTo>
                      <a:pt x="2807" y="125"/>
                    </a:lnTo>
                    <a:lnTo>
                      <a:pt x="2810" y="125"/>
                    </a:lnTo>
                    <a:lnTo>
                      <a:pt x="2814" y="125"/>
                    </a:lnTo>
                    <a:lnTo>
                      <a:pt x="2818" y="123"/>
                    </a:lnTo>
                    <a:lnTo>
                      <a:pt x="2822" y="123"/>
                    </a:lnTo>
                    <a:lnTo>
                      <a:pt x="2826" y="122"/>
                    </a:lnTo>
                    <a:lnTo>
                      <a:pt x="2830" y="121"/>
                    </a:lnTo>
                    <a:lnTo>
                      <a:pt x="2834" y="118"/>
                    </a:lnTo>
                    <a:lnTo>
                      <a:pt x="2838" y="118"/>
                    </a:lnTo>
                    <a:lnTo>
                      <a:pt x="2842" y="116"/>
                    </a:lnTo>
                    <a:lnTo>
                      <a:pt x="2846" y="116"/>
                    </a:lnTo>
                    <a:lnTo>
                      <a:pt x="2850" y="116"/>
                    </a:lnTo>
                    <a:lnTo>
                      <a:pt x="2854" y="114"/>
                    </a:lnTo>
                    <a:lnTo>
                      <a:pt x="2858" y="115"/>
                    </a:lnTo>
                    <a:lnTo>
                      <a:pt x="2862" y="113"/>
                    </a:lnTo>
                    <a:lnTo>
                      <a:pt x="2866" y="112"/>
                    </a:lnTo>
                    <a:lnTo>
                      <a:pt x="2870" y="112"/>
                    </a:lnTo>
                    <a:lnTo>
                      <a:pt x="2874" y="111"/>
                    </a:lnTo>
                    <a:lnTo>
                      <a:pt x="2877" y="109"/>
                    </a:lnTo>
                    <a:lnTo>
                      <a:pt x="2881" y="108"/>
                    </a:lnTo>
                    <a:lnTo>
                      <a:pt x="2885" y="108"/>
                    </a:lnTo>
                    <a:lnTo>
                      <a:pt x="2889" y="106"/>
                    </a:lnTo>
                    <a:lnTo>
                      <a:pt x="2893" y="106"/>
                    </a:lnTo>
                    <a:lnTo>
                      <a:pt x="2897" y="105"/>
                    </a:lnTo>
                    <a:lnTo>
                      <a:pt x="2901" y="104"/>
                    </a:lnTo>
                    <a:lnTo>
                      <a:pt x="2905" y="103"/>
                    </a:lnTo>
                    <a:lnTo>
                      <a:pt x="2909" y="102"/>
                    </a:lnTo>
                    <a:lnTo>
                      <a:pt x="2913" y="102"/>
                    </a:lnTo>
                    <a:lnTo>
                      <a:pt x="2917" y="101"/>
                    </a:lnTo>
                    <a:lnTo>
                      <a:pt x="2921" y="100"/>
                    </a:lnTo>
                    <a:lnTo>
                      <a:pt x="2925" y="99"/>
                    </a:lnTo>
                    <a:lnTo>
                      <a:pt x="2929" y="99"/>
                    </a:lnTo>
                    <a:lnTo>
                      <a:pt x="2933" y="97"/>
                    </a:lnTo>
                    <a:lnTo>
                      <a:pt x="2937" y="98"/>
                    </a:lnTo>
                    <a:lnTo>
                      <a:pt x="2941" y="96"/>
                    </a:lnTo>
                    <a:lnTo>
                      <a:pt x="2944" y="94"/>
                    </a:lnTo>
                    <a:lnTo>
                      <a:pt x="2948" y="94"/>
                    </a:lnTo>
                    <a:lnTo>
                      <a:pt x="2952" y="93"/>
                    </a:lnTo>
                    <a:lnTo>
                      <a:pt x="2956" y="92"/>
                    </a:lnTo>
                    <a:lnTo>
                      <a:pt x="2960" y="93"/>
                    </a:lnTo>
                    <a:lnTo>
                      <a:pt x="2964" y="91"/>
                    </a:lnTo>
                    <a:lnTo>
                      <a:pt x="2968" y="90"/>
                    </a:lnTo>
                    <a:lnTo>
                      <a:pt x="2972" y="89"/>
                    </a:lnTo>
                    <a:lnTo>
                      <a:pt x="2976" y="88"/>
                    </a:lnTo>
                    <a:lnTo>
                      <a:pt x="2980" y="87"/>
                    </a:lnTo>
                    <a:lnTo>
                      <a:pt x="2984" y="88"/>
                    </a:lnTo>
                    <a:lnTo>
                      <a:pt x="2988" y="87"/>
                    </a:lnTo>
                    <a:lnTo>
                      <a:pt x="2992" y="84"/>
                    </a:lnTo>
                    <a:lnTo>
                      <a:pt x="2996" y="85"/>
                    </a:lnTo>
                    <a:lnTo>
                      <a:pt x="3000" y="85"/>
                    </a:lnTo>
                    <a:lnTo>
                      <a:pt x="3004" y="83"/>
                    </a:lnTo>
                    <a:lnTo>
                      <a:pt x="3008" y="83"/>
                    </a:lnTo>
                    <a:lnTo>
                      <a:pt x="3012" y="80"/>
                    </a:lnTo>
                    <a:lnTo>
                      <a:pt x="3015" y="81"/>
                    </a:lnTo>
                    <a:lnTo>
                      <a:pt x="3019" y="79"/>
                    </a:lnTo>
                    <a:lnTo>
                      <a:pt x="3023" y="78"/>
                    </a:lnTo>
                    <a:lnTo>
                      <a:pt x="3027" y="77"/>
                    </a:lnTo>
                    <a:lnTo>
                      <a:pt x="3031" y="78"/>
                    </a:lnTo>
                    <a:lnTo>
                      <a:pt x="3035" y="77"/>
                    </a:lnTo>
                    <a:lnTo>
                      <a:pt x="3039" y="76"/>
                    </a:lnTo>
                    <a:lnTo>
                      <a:pt x="3043" y="76"/>
                    </a:lnTo>
                    <a:lnTo>
                      <a:pt x="3047" y="76"/>
                    </a:lnTo>
                    <a:lnTo>
                      <a:pt x="3051" y="74"/>
                    </a:lnTo>
                    <a:lnTo>
                      <a:pt x="3055" y="74"/>
                    </a:lnTo>
                    <a:lnTo>
                      <a:pt x="3059" y="72"/>
                    </a:lnTo>
                    <a:lnTo>
                      <a:pt x="3063" y="73"/>
                    </a:lnTo>
                    <a:lnTo>
                      <a:pt x="3067" y="71"/>
                    </a:lnTo>
                    <a:lnTo>
                      <a:pt x="3071" y="70"/>
                    </a:lnTo>
                    <a:lnTo>
                      <a:pt x="3075" y="73"/>
                    </a:lnTo>
                    <a:lnTo>
                      <a:pt x="3079" y="68"/>
                    </a:lnTo>
                    <a:lnTo>
                      <a:pt x="3082" y="69"/>
                    </a:lnTo>
                    <a:lnTo>
                      <a:pt x="3086" y="68"/>
                    </a:lnTo>
                    <a:lnTo>
                      <a:pt x="3090" y="68"/>
                    </a:lnTo>
                    <a:lnTo>
                      <a:pt x="3094" y="67"/>
                    </a:lnTo>
                    <a:lnTo>
                      <a:pt x="3098" y="68"/>
                    </a:lnTo>
                    <a:lnTo>
                      <a:pt x="3102" y="64"/>
                    </a:lnTo>
                    <a:lnTo>
                      <a:pt x="3106" y="66"/>
                    </a:lnTo>
                    <a:lnTo>
                      <a:pt x="3110" y="65"/>
                    </a:lnTo>
                    <a:lnTo>
                      <a:pt x="3114" y="64"/>
                    </a:lnTo>
                    <a:lnTo>
                      <a:pt x="3118" y="63"/>
                    </a:lnTo>
                    <a:lnTo>
                      <a:pt x="3122" y="63"/>
                    </a:lnTo>
                    <a:lnTo>
                      <a:pt x="3126" y="61"/>
                    </a:lnTo>
                    <a:lnTo>
                      <a:pt x="3130" y="62"/>
                    </a:lnTo>
                    <a:lnTo>
                      <a:pt x="3134" y="61"/>
                    </a:lnTo>
                    <a:lnTo>
                      <a:pt x="3138" y="60"/>
                    </a:lnTo>
                    <a:lnTo>
                      <a:pt x="3142" y="58"/>
                    </a:lnTo>
                    <a:lnTo>
                      <a:pt x="3146" y="60"/>
                    </a:lnTo>
                    <a:lnTo>
                      <a:pt x="3150" y="5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1" name="Freeform 2783"/>
              <p:cNvSpPr>
                <a:spLocks/>
              </p:cNvSpPr>
              <p:nvPr/>
            </p:nvSpPr>
            <p:spPr bwMode="auto">
              <a:xfrm flipV="1">
                <a:off x="506" y="892"/>
                <a:ext cx="1814" cy="102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9"/>
                  </a:cxn>
                  <a:cxn ang="0">
                    <a:pos x="303" y="18"/>
                  </a:cxn>
                  <a:cxn ang="0">
                    <a:pos x="354" y="34"/>
                  </a:cxn>
                  <a:cxn ang="0">
                    <a:pos x="406" y="57"/>
                  </a:cxn>
                  <a:cxn ang="0">
                    <a:pos x="457" y="88"/>
                  </a:cxn>
                  <a:cxn ang="0">
                    <a:pos x="508" y="129"/>
                  </a:cxn>
                  <a:cxn ang="0">
                    <a:pos x="559" y="181"/>
                  </a:cxn>
                  <a:cxn ang="0">
                    <a:pos x="611" y="241"/>
                  </a:cxn>
                  <a:cxn ang="0">
                    <a:pos x="662" y="313"/>
                  </a:cxn>
                  <a:cxn ang="0">
                    <a:pos x="713" y="395"/>
                  </a:cxn>
                  <a:cxn ang="0">
                    <a:pos x="764" y="483"/>
                  </a:cxn>
                  <a:cxn ang="0">
                    <a:pos x="816" y="579"/>
                  </a:cxn>
                  <a:cxn ang="0">
                    <a:pos x="867" y="679"/>
                  </a:cxn>
                  <a:cxn ang="0">
                    <a:pos x="918" y="786"/>
                  </a:cxn>
                  <a:cxn ang="0">
                    <a:pos x="969" y="893"/>
                  </a:cxn>
                  <a:cxn ang="0">
                    <a:pos x="1021" y="1002"/>
                  </a:cxn>
                  <a:cxn ang="0">
                    <a:pos x="1072" y="1107"/>
                  </a:cxn>
                  <a:cxn ang="0">
                    <a:pos x="1123" y="1210"/>
                  </a:cxn>
                  <a:cxn ang="0">
                    <a:pos x="1174" y="1306"/>
                  </a:cxn>
                  <a:cxn ang="0">
                    <a:pos x="1226" y="1398"/>
                  </a:cxn>
                  <a:cxn ang="0">
                    <a:pos x="1277" y="1482"/>
                  </a:cxn>
                  <a:cxn ang="0">
                    <a:pos x="1328" y="1556"/>
                  </a:cxn>
                  <a:cxn ang="0">
                    <a:pos x="1379" y="1620"/>
                  </a:cxn>
                  <a:cxn ang="0">
                    <a:pos x="1431" y="1677"/>
                  </a:cxn>
                  <a:cxn ang="0">
                    <a:pos x="1482" y="1718"/>
                  </a:cxn>
                  <a:cxn ang="0">
                    <a:pos x="1533" y="1751"/>
                  </a:cxn>
                  <a:cxn ang="0">
                    <a:pos x="1584" y="1771"/>
                  </a:cxn>
                  <a:cxn ang="0">
                    <a:pos x="1636" y="1782"/>
                  </a:cxn>
                  <a:cxn ang="0">
                    <a:pos x="1687" y="1783"/>
                  </a:cxn>
                  <a:cxn ang="0">
                    <a:pos x="1738" y="1772"/>
                  </a:cxn>
                  <a:cxn ang="0">
                    <a:pos x="1789" y="1752"/>
                  </a:cxn>
                  <a:cxn ang="0">
                    <a:pos x="1841" y="1723"/>
                  </a:cxn>
                  <a:cxn ang="0">
                    <a:pos x="1892" y="1686"/>
                  </a:cxn>
                  <a:cxn ang="0">
                    <a:pos x="1943" y="1641"/>
                  </a:cxn>
                  <a:cxn ang="0">
                    <a:pos x="1994" y="1589"/>
                  </a:cxn>
                  <a:cxn ang="0">
                    <a:pos x="2046" y="1533"/>
                  </a:cxn>
                  <a:cxn ang="0">
                    <a:pos x="2097" y="1472"/>
                  </a:cxn>
                  <a:cxn ang="0">
                    <a:pos x="2148" y="1407"/>
                  </a:cxn>
                  <a:cxn ang="0">
                    <a:pos x="2199" y="1336"/>
                  </a:cxn>
                  <a:cxn ang="0">
                    <a:pos x="2251" y="1267"/>
                  </a:cxn>
                  <a:cxn ang="0">
                    <a:pos x="2302" y="1196"/>
                  </a:cxn>
                  <a:cxn ang="0">
                    <a:pos x="2353" y="1124"/>
                  </a:cxn>
                  <a:cxn ang="0">
                    <a:pos x="2404" y="1052"/>
                  </a:cxn>
                  <a:cxn ang="0">
                    <a:pos x="2456" y="980"/>
                  </a:cxn>
                  <a:cxn ang="0">
                    <a:pos x="2507" y="909"/>
                  </a:cxn>
                  <a:cxn ang="0">
                    <a:pos x="2558" y="841"/>
                  </a:cxn>
                  <a:cxn ang="0">
                    <a:pos x="2609" y="774"/>
                  </a:cxn>
                  <a:cxn ang="0">
                    <a:pos x="2661" y="711"/>
                  </a:cxn>
                  <a:cxn ang="0">
                    <a:pos x="2712" y="649"/>
                  </a:cxn>
                  <a:cxn ang="0">
                    <a:pos x="2763" y="590"/>
                  </a:cxn>
                  <a:cxn ang="0">
                    <a:pos x="2814" y="536"/>
                  </a:cxn>
                  <a:cxn ang="0">
                    <a:pos x="2866" y="484"/>
                  </a:cxn>
                  <a:cxn ang="0">
                    <a:pos x="2917" y="434"/>
                  </a:cxn>
                  <a:cxn ang="0">
                    <a:pos x="2968" y="388"/>
                  </a:cxn>
                  <a:cxn ang="0">
                    <a:pos x="3019" y="345"/>
                  </a:cxn>
                  <a:cxn ang="0">
                    <a:pos x="3071" y="306"/>
                  </a:cxn>
                  <a:cxn ang="0">
                    <a:pos x="3122" y="269"/>
                  </a:cxn>
                </a:cxnLst>
                <a:rect l="0" t="0" r="r" b="b"/>
                <a:pathLst>
                  <a:path w="3150" h="1785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6"/>
                    </a:lnTo>
                    <a:lnTo>
                      <a:pt x="228" y="6"/>
                    </a:lnTo>
                    <a:lnTo>
                      <a:pt x="232" y="6"/>
                    </a:lnTo>
                    <a:lnTo>
                      <a:pt x="236" y="7"/>
                    </a:lnTo>
                    <a:lnTo>
                      <a:pt x="240" y="8"/>
                    </a:lnTo>
                    <a:lnTo>
                      <a:pt x="244" y="9"/>
                    </a:lnTo>
                    <a:lnTo>
                      <a:pt x="248" y="9"/>
                    </a:lnTo>
                    <a:lnTo>
                      <a:pt x="252" y="9"/>
                    </a:lnTo>
                    <a:lnTo>
                      <a:pt x="256" y="10"/>
                    </a:lnTo>
                    <a:lnTo>
                      <a:pt x="260" y="11"/>
                    </a:lnTo>
                    <a:lnTo>
                      <a:pt x="264" y="11"/>
                    </a:lnTo>
                    <a:lnTo>
                      <a:pt x="268" y="12"/>
                    </a:lnTo>
                    <a:lnTo>
                      <a:pt x="272" y="12"/>
                    </a:lnTo>
                    <a:lnTo>
                      <a:pt x="275" y="14"/>
                    </a:lnTo>
                    <a:lnTo>
                      <a:pt x="279" y="15"/>
                    </a:lnTo>
                    <a:lnTo>
                      <a:pt x="283" y="14"/>
                    </a:lnTo>
                    <a:lnTo>
                      <a:pt x="287" y="15"/>
                    </a:lnTo>
                    <a:lnTo>
                      <a:pt x="291" y="17"/>
                    </a:lnTo>
                    <a:lnTo>
                      <a:pt x="295" y="18"/>
                    </a:lnTo>
                    <a:lnTo>
                      <a:pt x="299" y="17"/>
                    </a:lnTo>
                    <a:lnTo>
                      <a:pt x="303" y="18"/>
                    </a:lnTo>
                    <a:lnTo>
                      <a:pt x="307" y="19"/>
                    </a:lnTo>
                    <a:lnTo>
                      <a:pt x="311" y="21"/>
                    </a:lnTo>
                    <a:lnTo>
                      <a:pt x="315" y="21"/>
                    </a:lnTo>
                    <a:lnTo>
                      <a:pt x="319" y="24"/>
                    </a:lnTo>
                    <a:lnTo>
                      <a:pt x="323" y="24"/>
                    </a:lnTo>
                    <a:lnTo>
                      <a:pt x="327" y="24"/>
                    </a:lnTo>
                    <a:lnTo>
                      <a:pt x="331" y="27"/>
                    </a:lnTo>
                    <a:lnTo>
                      <a:pt x="335" y="26"/>
                    </a:lnTo>
                    <a:lnTo>
                      <a:pt x="339" y="29"/>
                    </a:lnTo>
                    <a:lnTo>
                      <a:pt x="342" y="31"/>
                    </a:lnTo>
                    <a:lnTo>
                      <a:pt x="346" y="32"/>
                    </a:lnTo>
                    <a:lnTo>
                      <a:pt x="350" y="32"/>
                    </a:lnTo>
                    <a:lnTo>
                      <a:pt x="354" y="34"/>
                    </a:lnTo>
                    <a:lnTo>
                      <a:pt x="358" y="35"/>
                    </a:lnTo>
                    <a:lnTo>
                      <a:pt x="362" y="36"/>
                    </a:lnTo>
                    <a:lnTo>
                      <a:pt x="366" y="38"/>
                    </a:lnTo>
                    <a:lnTo>
                      <a:pt x="370" y="40"/>
                    </a:lnTo>
                    <a:lnTo>
                      <a:pt x="374" y="42"/>
                    </a:lnTo>
                    <a:lnTo>
                      <a:pt x="378" y="44"/>
                    </a:lnTo>
                    <a:lnTo>
                      <a:pt x="382" y="45"/>
                    </a:lnTo>
                    <a:lnTo>
                      <a:pt x="386" y="46"/>
                    </a:lnTo>
                    <a:lnTo>
                      <a:pt x="390" y="50"/>
                    </a:lnTo>
                    <a:lnTo>
                      <a:pt x="394" y="51"/>
                    </a:lnTo>
                    <a:lnTo>
                      <a:pt x="398" y="53"/>
                    </a:lnTo>
                    <a:lnTo>
                      <a:pt x="402" y="55"/>
                    </a:lnTo>
                    <a:lnTo>
                      <a:pt x="406" y="57"/>
                    </a:lnTo>
                    <a:lnTo>
                      <a:pt x="410" y="58"/>
                    </a:lnTo>
                    <a:lnTo>
                      <a:pt x="413" y="61"/>
                    </a:lnTo>
                    <a:lnTo>
                      <a:pt x="417" y="63"/>
                    </a:lnTo>
                    <a:lnTo>
                      <a:pt x="421" y="65"/>
                    </a:lnTo>
                    <a:lnTo>
                      <a:pt x="425" y="68"/>
                    </a:lnTo>
                    <a:lnTo>
                      <a:pt x="429" y="71"/>
                    </a:lnTo>
                    <a:lnTo>
                      <a:pt x="433" y="72"/>
                    </a:lnTo>
                    <a:lnTo>
                      <a:pt x="437" y="76"/>
                    </a:lnTo>
                    <a:lnTo>
                      <a:pt x="441" y="78"/>
                    </a:lnTo>
                    <a:lnTo>
                      <a:pt x="445" y="80"/>
                    </a:lnTo>
                    <a:lnTo>
                      <a:pt x="449" y="83"/>
                    </a:lnTo>
                    <a:lnTo>
                      <a:pt x="453" y="86"/>
                    </a:lnTo>
                    <a:lnTo>
                      <a:pt x="457" y="88"/>
                    </a:lnTo>
                    <a:lnTo>
                      <a:pt x="461" y="91"/>
                    </a:lnTo>
                    <a:lnTo>
                      <a:pt x="465" y="95"/>
                    </a:lnTo>
                    <a:lnTo>
                      <a:pt x="469" y="97"/>
                    </a:lnTo>
                    <a:lnTo>
                      <a:pt x="473" y="100"/>
                    </a:lnTo>
                    <a:lnTo>
                      <a:pt x="477" y="103"/>
                    </a:lnTo>
                    <a:lnTo>
                      <a:pt x="480" y="106"/>
                    </a:lnTo>
                    <a:lnTo>
                      <a:pt x="484" y="109"/>
                    </a:lnTo>
                    <a:lnTo>
                      <a:pt x="488" y="113"/>
                    </a:lnTo>
                    <a:lnTo>
                      <a:pt x="492" y="116"/>
                    </a:lnTo>
                    <a:lnTo>
                      <a:pt x="496" y="119"/>
                    </a:lnTo>
                    <a:lnTo>
                      <a:pt x="500" y="123"/>
                    </a:lnTo>
                    <a:lnTo>
                      <a:pt x="504" y="124"/>
                    </a:lnTo>
                    <a:lnTo>
                      <a:pt x="508" y="129"/>
                    </a:lnTo>
                    <a:lnTo>
                      <a:pt x="512" y="133"/>
                    </a:lnTo>
                    <a:lnTo>
                      <a:pt x="516" y="136"/>
                    </a:lnTo>
                    <a:lnTo>
                      <a:pt x="520" y="141"/>
                    </a:lnTo>
                    <a:lnTo>
                      <a:pt x="524" y="143"/>
                    </a:lnTo>
                    <a:lnTo>
                      <a:pt x="528" y="148"/>
                    </a:lnTo>
                    <a:lnTo>
                      <a:pt x="532" y="150"/>
                    </a:lnTo>
                    <a:lnTo>
                      <a:pt x="536" y="155"/>
                    </a:lnTo>
                    <a:lnTo>
                      <a:pt x="540" y="159"/>
                    </a:lnTo>
                    <a:lnTo>
                      <a:pt x="544" y="163"/>
                    </a:lnTo>
                    <a:lnTo>
                      <a:pt x="547" y="165"/>
                    </a:lnTo>
                    <a:lnTo>
                      <a:pt x="551" y="171"/>
                    </a:lnTo>
                    <a:lnTo>
                      <a:pt x="555" y="176"/>
                    </a:lnTo>
                    <a:lnTo>
                      <a:pt x="559" y="181"/>
                    </a:lnTo>
                    <a:lnTo>
                      <a:pt x="563" y="185"/>
                    </a:lnTo>
                    <a:lnTo>
                      <a:pt x="567" y="188"/>
                    </a:lnTo>
                    <a:lnTo>
                      <a:pt x="571" y="194"/>
                    </a:lnTo>
                    <a:lnTo>
                      <a:pt x="575" y="198"/>
                    </a:lnTo>
                    <a:lnTo>
                      <a:pt x="579" y="203"/>
                    </a:lnTo>
                    <a:lnTo>
                      <a:pt x="583" y="206"/>
                    </a:lnTo>
                    <a:lnTo>
                      <a:pt x="587" y="212"/>
                    </a:lnTo>
                    <a:lnTo>
                      <a:pt x="591" y="218"/>
                    </a:lnTo>
                    <a:lnTo>
                      <a:pt x="595" y="222"/>
                    </a:lnTo>
                    <a:lnTo>
                      <a:pt x="599" y="226"/>
                    </a:lnTo>
                    <a:lnTo>
                      <a:pt x="603" y="232"/>
                    </a:lnTo>
                    <a:lnTo>
                      <a:pt x="607" y="236"/>
                    </a:lnTo>
                    <a:lnTo>
                      <a:pt x="611" y="241"/>
                    </a:lnTo>
                    <a:lnTo>
                      <a:pt x="615" y="246"/>
                    </a:lnTo>
                    <a:lnTo>
                      <a:pt x="618" y="252"/>
                    </a:lnTo>
                    <a:lnTo>
                      <a:pt x="622" y="258"/>
                    </a:lnTo>
                    <a:lnTo>
                      <a:pt x="626" y="263"/>
                    </a:lnTo>
                    <a:lnTo>
                      <a:pt x="630" y="269"/>
                    </a:lnTo>
                    <a:lnTo>
                      <a:pt x="634" y="273"/>
                    </a:lnTo>
                    <a:lnTo>
                      <a:pt x="638" y="279"/>
                    </a:lnTo>
                    <a:lnTo>
                      <a:pt x="642" y="285"/>
                    </a:lnTo>
                    <a:lnTo>
                      <a:pt x="646" y="291"/>
                    </a:lnTo>
                    <a:lnTo>
                      <a:pt x="650" y="297"/>
                    </a:lnTo>
                    <a:lnTo>
                      <a:pt x="654" y="304"/>
                    </a:lnTo>
                    <a:lnTo>
                      <a:pt x="658" y="306"/>
                    </a:lnTo>
                    <a:lnTo>
                      <a:pt x="662" y="313"/>
                    </a:lnTo>
                    <a:lnTo>
                      <a:pt x="666" y="320"/>
                    </a:lnTo>
                    <a:lnTo>
                      <a:pt x="670" y="327"/>
                    </a:lnTo>
                    <a:lnTo>
                      <a:pt x="674" y="333"/>
                    </a:lnTo>
                    <a:lnTo>
                      <a:pt x="678" y="336"/>
                    </a:lnTo>
                    <a:lnTo>
                      <a:pt x="682" y="343"/>
                    </a:lnTo>
                    <a:lnTo>
                      <a:pt x="685" y="350"/>
                    </a:lnTo>
                    <a:lnTo>
                      <a:pt x="689" y="356"/>
                    </a:lnTo>
                    <a:lnTo>
                      <a:pt x="693" y="362"/>
                    </a:lnTo>
                    <a:lnTo>
                      <a:pt x="697" y="368"/>
                    </a:lnTo>
                    <a:lnTo>
                      <a:pt x="701" y="374"/>
                    </a:lnTo>
                    <a:lnTo>
                      <a:pt x="705" y="380"/>
                    </a:lnTo>
                    <a:lnTo>
                      <a:pt x="709" y="387"/>
                    </a:lnTo>
                    <a:lnTo>
                      <a:pt x="713" y="395"/>
                    </a:lnTo>
                    <a:lnTo>
                      <a:pt x="717" y="400"/>
                    </a:lnTo>
                    <a:lnTo>
                      <a:pt x="721" y="407"/>
                    </a:lnTo>
                    <a:lnTo>
                      <a:pt x="725" y="414"/>
                    </a:lnTo>
                    <a:lnTo>
                      <a:pt x="729" y="422"/>
                    </a:lnTo>
                    <a:lnTo>
                      <a:pt x="733" y="426"/>
                    </a:lnTo>
                    <a:lnTo>
                      <a:pt x="737" y="433"/>
                    </a:lnTo>
                    <a:lnTo>
                      <a:pt x="741" y="441"/>
                    </a:lnTo>
                    <a:lnTo>
                      <a:pt x="745" y="448"/>
                    </a:lnTo>
                    <a:lnTo>
                      <a:pt x="749" y="454"/>
                    </a:lnTo>
                    <a:lnTo>
                      <a:pt x="753" y="462"/>
                    </a:lnTo>
                    <a:lnTo>
                      <a:pt x="756" y="469"/>
                    </a:lnTo>
                    <a:lnTo>
                      <a:pt x="760" y="476"/>
                    </a:lnTo>
                    <a:lnTo>
                      <a:pt x="764" y="483"/>
                    </a:lnTo>
                    <a:lnTo>
                      <a:pt x="768" y="491"/>
                    </a:lnTo>
                    <a:lnTo>
                      <a:pt x="772" y="497"/>
                    </a:lnTo>
                    <a:lnTo>
                      <a:pt x="776" y="504"/>
                    </a:lnTo>
                    <a:lnTo>
                      <a:pt x="780" y="512"/>
                    </a:lnTo>
                    <a:lnTo>
                      <a:pt x="784" y="518"/>
                    </a:lnTo>
                    <a:lnTo>
                      <a:pt x="788" y="525"/>
                    </a:lnTo>
                    <a:lnTo>
                      <a:pt x="792" y="534"/>
                    </a:lnTo>
                    <a:lnTo>
                      <a:pt x="796" y="542"/>
                    </a:lnTo>
                    <a:lnTo>
                      <a:pt x="800" y="550"/>
                    </a:lnTo>
                    <a:lnTo>
                      <a:pt x="804" y="557"/>
                    </a:lnTo>
                    <a:lnTo>
                      <a:pt x="808" y="564"/>
                    </a:lnTo>
                    <a:lnTo>
                      <a:pt x="812" y="571"/>
                    </a:lnTo>
                    <a:lnTo>
                      <a:pt x="816" y="579"/>
                    </a:lnTo>
                    <a:lnTo>
                      <a:pt x="820" y="587"/>
                    </a:lnTo>
                    <a:lnTo>
                      <a:pt x="823" y="595"/>
                    </a:lnTo>
                    <a:lnTo>
                      <a:pt x="827" y="602"/>
                    </a:lnTo>
                    <a:lnTo>
                      <a:pt x="831" y="610"/>
                    </a:lnTo>
                    <a:lnTo>
                      <a:pt x="835" y="617"/>
                    </a:lnTo>
                    <a:lnTo>
                      <a:pt x="839" y="624"/>
                    </a:lnTo>
                    <a:lnTo>
                      <a:pt x="843" y="632"/>
                    </a:lnTo>
                    <a:lnTo>
                      <a:pt x="847" y="640"/>
                    </a:lnTo>
                    <a:lnTo>
                      <a:pt x="851" y="647"/>
                    </a:lnTo>
                    <a:lnTo>
                      <a:pt x="855" y="657"/>
                    </a:lnTo>
                    <a:lnTo>
                      <a:pt x="859" y="664"/>
                    </a:lnTo>
                    <a:lnTo>
                      <a:pt x="863" y="672"/>
                    </a:lnTo>
                    <a:lnTo>
                      <a:pt x="867" y="679"/>
                    </a:lnTo>
                    <a:lnTo>
                      <a:pt x="871" y="689"/>
                    </a:lnTo>
                    <a:lnTo>
                      <a:pt x="875" y="696"/>
                    </a:lnTo>
                    <a:lnTo>
                      <a:pt x="879" y="704"/>
                    </a:lnTo>
                    <a:lnTo>
                      <a:pt x="883" y="713"/>
                    </a:lnTo>
                    <a:lnTo>
                      <a:pt x="887" y="720"/>
                    </a:lnTo>
                    <a:lnTo>
                      <a:pt x="890" y="729"/>
                    </a:lnTo>
                    <a:lnTo>
                      <a:pt x="894" y="736"/>
                    </a:lnTo>
                    <a:lnTo>
                      <a:pt x="898" y="745"/>
                    </a:lnTo>
                    <a:lnTo>
                      <a:pt x="902" y="754"/>
                    </a:lnTo>
                    <a:lnTo>
                      <a:pt x="906" y="762"/>
                    </a:lnTo>
                    <a:lnTo>
                      <a:pt x="910" y="769"/>
                    </a:lnTo>
                    <a:lnTo>
                      <a:pt x="914" y="777"/>
                    </a:lnTo>
                    <a:lnTo>
                      <a:pt x="918" y="786"/>
                    </a:lnTo>
                    <a:lnTo>
                      <a:pt x="922" y="795"/>
                    </a:lnTo>
                    <a:lnTo>
                      <a:pt x="926" y="802"/>
                    </a:lnTo>
                    <a:lnTo>
                      <a:pt x="930" y="810"/>
                    </a:lnTo>
                    <a:lnTo>
                      <a:pt x="934" y="818"/>
                    </a:lnTo>
                    <a:lnTo>
                      <a:pt x="938" y="828"/>
                    </a:lnTo>
                    <a:lnTo>
                      <a:pt x="942" y="835"/>
                    </a:lnTo>
                    <a:lnTo>
                      <a:pt x="946" y="843"/>
                    </a:lnTo>
                    <a:lnTo>
                      <a:pt x="950" y="852"/>
                    </a:lnTo>
                    <a:lnTo>
                      <a:pt x="954" y="861"/>
                    </a:lnTo>
                    <a:lnTo>
                      <a:pt x="958" y="868"/>
                    </a:lnTo>
                    <a:lnTo>
                      <a:pt x="961" y="876"/>
                    </a:lnTo>
                    <a:lnTo>
                      <a:pt x="965" y="886"/>
                    </a:lnTo>
                    <a:lnTo>
                      <a:pt x="969" y="893"/>
                    </a:lnTo>
                    <a:lnTo>
                      <a:pt x="973" y="902"/>
                    </a:lnTo>
                    <a:lnTo>
                      <a:pt x="977" y="911"/>
                    </a:lnTo>
                    <a:lnTo>
                      <a:pt x="981" y="918"/>
                    </a:lnTo>
                    <a:lnTo>
                      <a:pt x="985" y="926"/>
                    </a:lnTo>
                    <a:lnTo>
                      <a:pt x="989" y="935"/>
                    </a:lnTo>
                    <a:lnTo>
                      <a:pt x="993" y="943"/>
                    </a:lnTo>
                    <a:lnTo>
                      <a:pt x="997" y="952"/>
                    </a:lnTo>
                    <a:lnTo>
                      <a:pt x="1001" y="960"/>
                    </a:lnTo>
                    <a:lnTo>
                      <a:pt x="1005" y="967"/>
                    </a:lnTo>
                    <a:lnTo>
                      <a:pt x="1009" y="976"/>
                    </a:lnTo>
                    <a:lnTo>
                      <a:pt x="1013" y="984"/>
                    </a:lnTo>
                    <a:lnTo>
                      <a:pt x="1017" y="992"/>
                    </a:lnTo>
                    <a:lnTo>
                      <a:pt x="1021" y="1002"/>
                    </a:lnTo>
                    <a:lnTo>
                      <a:pt x="1025" y="1009"/>
                    </a:lnTo>
                    <a:lnTo>
                      <a:pt x="1028" y="1017"/>
                    </a:lnTo>
                    <a:lnTo>
                      <a:pt x="1032" y="1025"/>
                    </a:lnTo>
                    <a:lnTo>
                      <a:pt x="1036" y="1033"/>
                    </a:lnTo>
                    <a:lnTo>
                      <a:pt x="1040" y="1042"/>
                    </a:lnTo>
                    <a:lnTo>
                      <a:pt x="1044" y="1051"/>
                    </a:lnTo>
                    <a:lnTo>
                      <a:pt x="1048" y="1058"/>
                    </a:lnTo>
                    <a:lnTo>
                      <a:pt x="1052" y="1067"/>
                    </a:lnTo>
                    <a:lnTo>
                      <a:pt x="1056" y="1074"/>
                    </a:lnTo>
                    <a:lnTo>
                      <a:pt x="1060" y="1082"/>
                    </a:lnTo>
                    <a:lnTo>
                      <a:pt x="1064" y="1090"/>
                    </a:lnTo>
                    <a:lnTo>
                      <a:pt x="1068" y="1097"/>
                    </a:lnTo>
                    <a:lnTo>
                      <a:pt x="1072" y="1107"/>
                    </a:lnTo>
                    <a:lnTo>
                      <a:pt x="1076" y="1116"/>
                    </a:lnTo>
                    <a:lnTo>
                      <a:pt x="1080" y="1122"/>
                    </a:lnTo>
                    <a:lnTo>
                      <a:pt x="1084" y="1129"/>
                    </a:lnTo>
                    <a:lnTo>
                      <a:pt x="1088" y="1138"/>
                    </a:lnTo>
                    <a:lnTo>
                      <a:pt x="1092" y="1147"/>
                    </a:lnTo>
                    <a:lnTo>
                      <a:pt x="1095" y="1155"/>
                    </a:lnTo>
                    <a:lnTo>
                      <a:pt x="1099" y="1163"/>
                    </a:lnTo>
                    <a:lnTo>
                      <a:pt x="1103" y="1170"/>
                    </a:lnTo>
                    <a:lnTo>
                      <a:pt x="1107" y="1177"/>
                    </a:lnTo>
                    <a:lnTo>
                      <a:pt x="1111" y="1186"/>
                    </a:lnTo>
                    <a:lnTo>
                      <a:pt x="1115" y="1195"/>
                    </a:lnTo>
                    <a:lnTo>
                      <a:pt x="1119" y="1202"/>
                    </a:lnTo>
                    <a:lnTo>
                      <a:pt x="1123" y="1210"/>
                    </a:lnTo>
                    <a:lnTo>
                      <a:pt x="1127" y="1216"/>
                    </a:lnTo>
                    <a:lnTo>
                      <a:pt x="1131" y="1225"/>
                    </a:lnTo>
                    <a:lnTo>
                      <a:pt x="1135" y="1232"/>
                    </a:lnTo>
                    <a:lnTo>
                      <a:pt x="1139" y="1240"/>
                    </a:lnTo>
                    <a:lnTo>
                      <a:pt x="1143" y="1246"/>
                    </a:lnTo>
                    <a:lnTo>
                      <a:pt x="1147" y="1253"/>
                    </a:lnTo>
                    <a:lnTo>
                      <a:pt x="1151" y="1263"/>
                    </a:lnTo>
                    <a:lnTo>
                      <a:pt x="1155" y="1270"/>
                    </a:lnTo>
                    <a:lnTo>
                      <a:pt x="1159" y="1278"/>
                    </a:lnTo>
                    <a:lnTo>
                      <a:pt x="1163" y="1286"/>
                    </a:lnTo>
                    <a:lnTo>
                      <a:pt x="1166" y="1292"/>
                    </a:lnTo>
                    <a:lnTo>
                      <a:pt x="1170" y="1299"/>
                    </a:lnTo>
                    <a:lnTo>
                      <a:pt x="1174" y="1306"/>
                    </a:lnTo>
                    <a:lnTo>
                      <a:pt x="1178" y="1314"/>
                    </a:lnTo>
                    <a:lnTo>
                      <a:pt x="1182" y="1322"/>
                    </a:lnTo>
                    <a:lnTo>
                      <a:pt x="1186" y="1328"/>
                    </a:lnTo>
                    <a:lnTo>
                      <a:pt x="1190" y="1336"/>
                    </a:lnTo>
                    <a:lnTo>
                      <a:pt x="1194" y="1343"/>
                    </a:lnTo>
                    <a:lnTo>
                      <a:pt x="1198" y="1350"/>
                    </a:lnTo>
                    <a:lnTo>
                      <a:pt x="1202" y="1357"/>
                    </a:lnTo>
                    <a:lnTo>
                      <a:pt x="1206" y="1364"/>
                    </a:lnTo>
                    <a:lnTo>
                      <a:pt x="1210" y="1371"/>
                    </a:lnTo>
                    <a:lnTo>
                      <a:pt x="1214" y="1377"/>
                    </a:lnTo>
                    <a:lnTo>
                      <a:pt x="1218" y="1383"/>
                    </a:lnTo>
                    <a:lnTo>
                      <a:pt x="1222" y="1391"/>
                    </a:lnTo>
                    <a:lnTo>
                      <a:pt x="1226" y="1398"/>
                    </a:lnTo>
                    <a:lnTo>
                      <a:pt x="1230" y="1404"/>
                    </a:lnTo>
                    <a:lnTo>
                      <a:pt x="1233" y="1410"/>
                    </a:lnTo>
                    <a:lnTo>
                      <a:pt x="1237" y="1419"/>
                    </a:lnTo>
                    <a:lnTo>
                      <a:pt x="1241" y="1424"/>
                    </a:lnTo>
                    <a:lnTo>
                      <a:pt x="1245" y="1431"/>
                    </a:lnTo>
                    <a:lnTo>
                      <a:pt x="1249" y="1438"/>
                    </a:lnTo>
                    <a:lnTo>
                      <a:pt x="1253" y="1446"/>
                    </a:lnTo>
                    <a:lnTo>
                      <a:pt x="1257" y="1450"/>
                    </a:lnTo>
                    <a:lnTo>
                      <a:pt x="1261" y="1455"/>
                    </a:lnTo>
                    <a:lnTo>
                      <a:pt x="1265" y="1464"/>
                    </a:lnTo>
                    <a:lnTo>
                      <a:pt x="1269" y="1469"/>
                    </a:lnTo>
                    <a:lnTo>
                      <a:pt x="1273" y="1476"/>
                    </a:lnTo>
                    <a:lnTo>
                      <a:pt x="1277" y="1482"/>
                    </a:lnTo>
                    <a:lnTo>
                      <a:pt x="1281" y="1487"/>
                    </a:lnTo>
                    <a:lnTo>
                      <a:pt x="1285" y="1494"/>
                    </a:lnTo>
                    <a:lnTo>
                      <a:pt x="1289" y="1500"/>
                    </a:lnTo>
                    <a:lnTo>
                      <a:pt x="1293" y="1506"/>
                    </a:lnTo>
                    <a:lnTo>
                      <a:pt x="1297" y="1512"/>
                    </a:lnTo>
                    <a:lnTo>
                      <a:pt x="1301" y="1516"/>
                    </a:lnTo>
                    <a:lnTo>
                      <a:pt x="1304" y="1523"/>
                    </a:lnTo>
                    <a:lnTo>
                      <a:pt x="1308" y="1528"/>
                    </a:lnTo>
                    <a:lnTo>
                      <a:pt x="1312" y="1535"/>
                    </a:lnTo>
                    <a:lnTo>
                      <a:pt x="1316" y="1541"/>
                    </a:lnTo>
                    <a:lnTo>
                      <a:pt x="1320" y="1545"/>
                    </a:lnTo>
                    <a:lnTo>
                      <a:pt x="1324" y="1550"/>
                    </a:lnTo>
                    <a:lnTo>
                      <a:pt x="1328" y="1556"/>
                    </a:lnTo>
                    <a:lnTo>
                      <a:pt x="1332" y="1561"/>
                    </a:lnTo>
                    <a:lnTo>
                      <a:pt x="1336" y="1565"/>
                    </a:lnTo>
                    <a:lnTo>
                      <a:pt x="1340" y="1572"/>
                    </a:lnTo>
                    <a:lnTo>
                      <a:pt x="1344" y="1575"/>
                    </a:lnTo>
                    <a:lnTo>
                      <a:pt x="1348" y="1582"/>
                    </a:lnTo>
                    <a:lnTo>
                      <a:pt x="1352" y="1587"/>
                    </a:lnTo>
                    <a:lnTo>
                      <a:pt x="1356" y="1592"/>
                    </a:lnTo>
                    <a:lnTo>
                      <a:pt x="1360" y="1597"/>
                    </a:lnTo>
                    <a:lnTo>
                      <a:pt x="1364" y="1602"/>
                    </a:lnTo>
                    <a:lnTo>
                      <a:pt x="1368" y="1607"/>
                    </a:lnTo>
                    <a:lnTo>
                      <a:pt x="1371" y="1610"/>
                    </a:lnTo>
                    <a:lnTo>
                      <a:pt x="1375" y="1617"/>
                    </a:lnTo>
                    <a:lnTo>
                      <a:pt x="1379" y="1620"/>
                    </a:lnTo>
                    <a:lnTo>
                      <a:pt x="1383" y="1626"/>
                    </a:lnTo>
                    <a:lnTo>
                      <a:pt x="1387" y="1632"/>
                    </a:lnTo>
                    <a:lnTo>
                      <a:pt x="1391" y="1634"/>
                    </a:lnTo>
                    <a:lnTo>
                      <a:pt x="1395" y="1639"/>
                    </a:lnTo>
                    <a:lnTo>
                      <a:pt x="1399" y="1643"/>
                    </a:lnTo>
                    <a:lnTo>
                      <a:pt x="1403" y="1647"/>
                    </a:lnTo>
                    <a:lnTo>
                      <a:pt x="1407" y="1652"/>
                    </a:lnTo>
                    <a:lnTo>
                      <a:pt x="1411" y="1655"/>
                    </a:lnTo>
                    <a:lnTo>
                      <a:pt x="1415" y="1659"/>
                    </a:lnTo>
                    <a:lnTo>
                      <a:pt x="1419" y="1663"/>
                    </a:lnTo>
                    <a:lnTo>
                      <a:pt x="1423" y="1668"/>
                    </a:lnTo>
                    <a:lnTo>
                      <a:pt x="1427" y="1672"/>
                    </a:lnTo>
                    <a:lnTo>
                      <a:pt x="1431" y="1677"/>
                    </a:lnTo>
                    <a:lnTo>
                      <a:pt x="1435" y="1679"/>
                    </a:lnTo>
                    <a:lnTo>
                      <a:pt x="1438" y="1684"/>
                    </a:lnTo>
                    <a:lnTo>
                      <a:pt x="1442" y="1687"/>
                    </a:lnTo>
                    <a:lnTo>
                      <a:pt x="1446" y="1690"/>
                    </a:lnTo>
                    <a:lnTo>
                      <a:pt x="1450" y="1694"/>
                    </a:lnTo>
                    <a:lnTo>
                      <a:pt x="1454" y="1698"/>
                    </a:lnTo>
                    <a:lnTo>
                      <a:pt x="1458" y="1699"/>
                    </a:lnTo>
                    <a:lnTo>
                      <a:pt x="1462" y="1702"/>
                    </a:lnTo>
                    <a:lnTo>
                      <a:pt x="1466" y="1707"/>
                    </a:lnTo>
                    <a:lnTo>
                      <a:pt x="1470" y="1710"/>
                    </a:lnTo>
                    <a:lnTo>
                      <a:pt x="1474" y="1711"/>
                    </a:lnTo>
                    <a:lnTo>
                      <a:pt x="1478" y="1716"/>
                    </a:lnTo>
                    <a:lnTo>
                      <a:pt x="1482" y="1718"/>
                    </a:lnTo>
                    <a:lnTo>
                      <a:pt x="1486" y="1722"/>
                    </a:lnTo>
                    <a:lnTo>
                      <a:pt x="1490" y="1726"/>
                    </a:lnTo>
                    <a:lnTo>
                      <a:pt x="1494" y="1728"/>
                    </a:lnTo>
                    <a:lnTo>
                      <a:pt x="1498" y="1730"/>
                    </a:lnTo>
                    <a:lnTo>
                      <a:pt x="1502" y="1733"/>
                    </a:lnTo>
                    <a:lnTo>
                      <a:pt x="1506" y="1735"/>
                    </a:lnTo>
                    <a:lnTo>
                      <a:pt x="1509" y="1738"/>
                    </a:lnTo>
                    <a:lnTo>
                      <a:pt x="1513" y="1739"/>
                    </a:lnTo>
                    <a:lnTo>
                      <a:pt x="1517" y="1742"/>
                    </a:lnTo>
                    <a:lnTo>
                      <a:pt x="1521" y="1744"/>
                    </a:lnTo>
                    <a:lnTo>
                      <a:pt x="1525" y="1746"/>
                    </a:lnTo>
                    <a:lnTo>
                      <a:pt x="1529" y="1749"/>
                    </a:lnTo>
                    <a:lnTo>
                      <a:pt x="1533" y="1751"/>
                    </a:lnTo>
                    <a:lnTo>
                      <a:pt x="1537" y="1752"/>
                    </a:lnTo>
                    <a:lnTo>
                      <a:pt x="1541" y="1754"/>
                    </a:lnTo>
                    <a:lnTo>
                      <a:pt x="1545" y="1757"/>
                    </a:lnTo>
                    <a:lnTo>
                      <a:pt x="1549" y="1758"/>
                    </a:lnTo>
                    <a:lnTo>
                      <a:pt x="1553" y="1762"/>
                    </a:lnTo>
                    <a:lnTo>
                      <a:pt x="1557" y="1762"/>
                    </a:lnTo>
                    <a:lnTo>
                      <a:pt x="1561" y="1765"/>
                    </a:lnTo>
                    <a:lnTo>
                      <a:pt x="1565" y="1765"/>
                    </a:lnTo>
                    <a:lnTo>
                      <a:pt x="1569" y="1768"/>
                    </a:lnTo>
                    <a:lnTo>
                      <a:pt x="1573" y="1768"/>
                    </a:lnTo>
                    <a:lnTo>
                      <a:pt x="1576" y="1771"/>
                    </a:lnTo>
                    <a:lnTo>
                      <a:pt x="1580" y="1772"/>
                    </a:lnTo>
                    <a:lnTo>
                      <a:pt x="1584" y="1771"/>
                    </a:lnTo>
                    <a:lnTo>
                      <a:pt x="1588" y="1774"/>
                    </a:lnTo>
                    <a:lnTo>
                      <a:pt x="1592" y="1774"/>
                    </a:lnTo>
                    <a:lnTo>
                      <a:pt x="1596" y="1776"/>
                    </a:lnTo>
                    <a:lnTo>
                      <a:pt x="1600" y="1777"/>
                    </a:lnTo>
                    <a:lnTo>
                      <a:pt x="1604" y="1778"/>
                    </a:lnTo>
                    <a:lnTo>
                      <a:pt x="1608" y="1779"/>
                    </a:lnTo>
                    <a:lnTo>
                      <a:pt x="1612" y="1779"/>
                    </a:lnTo>
                    <a:lnTo>
                      <a:pt x="1616" y="1780"/>
                    </a:lnTo>
                    <a:lnTo>
                      <a:pt x="1620" y="1780"/>
                    </a:lnTo>
                    <a:lnTo>
                      <a:pt x="1624" y="1781"/>
                    </a:lnTo>
                    <a:lnTo>
                      <a:pt x="1628" y="1781"/>
                    </a:lnTo>
                    <a:lnTo>
                      <a:pt x="1632" y="1782"/>
                    </a:lnTo>
                    <a:lnTo>
                      <a:pt x="1636" y="1782"/>
                    </a:lnTo>
                    <a:lnTo>
                      <a:pt x="1640" y="1783"/>
                    </a:lnTo>
                    <a:lnTo>
                      <a:pt x="1643" y="1783"/>
                    </a:lnTo>
                    <a:lnTo>
                      <a:pt x="1647" y="1782"/>
                    </a:lnTo>
                    <a:lnTo>
                      <a:pt x="1651" y="1784"/>
                    </a:lnTo>
                    <a:lnTo>
                      <a:pt x="1655" y="1782"/>
                    </a:lnTo>
                    <a:lnTo>
                      <a:pt x="1659" y="1783"/>
                    </a:lnTo>
                    <a:lnTo>
                      <a:pt x="1663" y="1782"/>
                    </a:lnTo>
                    <a:lnTo>
                      <a:pt x="1667" y="1784"/>
                    </a:lnTo>
                    <a:lnTo>
                      <a:pt x="1671" y="1785"/>
                    </a:lnTo>
                    <a:lnTo>
                      <a:pt x="1675" y="1782"/>
                    </a:lnTo>
                    <a:lnTo>
                      <a:pt x="1679" y="1782"/>
                    </a:lnTo>
                    <a:lnTo>
                      <a:pt x="1683" y="1782"/>
                    </a:lnTo>
                    <a:lnTo>
                      <a:pt x="1687" y="1783"/>
                    </a:lnTo>
                    <a:lnTo>
                      <a:pt x="1691" y="1781"/>
                    </a:lnTo>
                    <a:lnTo>
                      <a:pt x="1695" y="1781"/>
                    </a:lnTo>
                    <a:lnTo>
                      <a:pt x="1699" y="1781"/>
                    </a:lnTo>
                    <a:lnTo>
                      <a:pt x="1703" y="1780"/>
                    </a:lnTo>
                    <a:lnTo>
                      <a:pt x="1707" y="1779"/>
                    </a:lnTo>
                    <a:lnTo>
                      <a:pt x="1711" y="1779"/>
                    </a:lnTo>
                    <a:lnTo>
                      <a:pt x="1714" y="1778"/>
                    </a:lnTo>
                    <a:lnTo>
                      <a:pt x="1718" y="1777"/>
                    </a:lnTo>
                    <a:lnTo>
                      <a:pt x="1722" y="1776"/>
                    </a:lnTo>
                    <a:lnTo>
                      <a:pt x="1726" y="1776"/>
                    </a:lnTo>
                    <a:lnTo>
                      <a:pt x="1730" y="1774"/>
                    </a:lnTo>
                    <a:lnTo>
                      <a:pt x="1734" y="1774"/>
                    </a:lnTo>
                    <a:lnTo>
                      <a:pt x="1738" y="1772"/>
                    </a:lnTo>
                    <a:lnTo>
                      <a:pt x="1742" y="1771"/>
                    </a:lnTo>
                    <a:lnTo>
                      <a:pt x="1746" y="1770"/>
                    </a:lnTo>
                    <a:lnTo>
                      <a:pt x="1750" y="1768"/>
                    </a:lnTo>
                    <a:lnTo>
                      <a:pt x="1754" y="1766"/>
                    </a:lnTo>
                    <a:lnTo>
                      <a:pt x="1758" y="1764"/>
                    </a:lnTo>
                    <a:lnTo>
                      <a:pt x="1762" y="1765"/>
                    </a:lnTo>
                    <a:lnTo>
                      <a:pt x="1766" y="1763"/>
                    </a:lnTo>
                    <a:lnTo>
                      <a:pt x="1770" y="1761"/>
                    </a:lnTo>
                    <a:lnTo>
                      <a:pt x="1774" y="1759"/>
                    </a:lnTo>
                    <a:lnTo>
                      <a:pt x="1778" y="1759"/>
                    </a:lnTo>
                    <a:lnTo>
                      <a:pt x="1781" y="1756"/>
                    </a:lnTo>
                    <a:lnTo>
                      <a:pt x="1785" y="1754"/>
                    </a:lnTo>
                    <a:lnTo>
                      <a:pt x="1789" y="1752"/>
                    </a:lnTo>
                    <a:lnTo>
                      <a:pt x="1793" y="1749"/>
                    </a:lnTo>
                    <a:lnTo>
                      <a:pt x="1797" y="1748"/>
                    </a:lnTo>
                    <a:lnTo>
                      <a:pt x="1801" y="1746"/>
                    </a:lnTo>
                    <a:lnTo>
                      <a:pt x="1805" y="1744"/>
                    </a:lnTo>
                    <a:lnTo>
                      <a:pt x="1809" y="1743"/>
                    </a:lnTo>
                    <a:lnTo>
                      <a:pt x="1813" y="1739"/>
                    </a:lnTo>
                    <a:lnTo>
                      <a:pt x="1817" y="1737"/>
                    </a:lnTo>
                    <a:lnTo>
                      <a:pt x="1821" y="1736"/>
                    </a:lnTo>
                    <a:lnTo>
                      <a:pt x="1825" y="1733"/>
                    </a:lnTo>
                    <a:lnTo>
                      <a:pt x="1829" y="1732"/>
                    </a:lnTo>
                    <a:lnTo>
                      <a:pt x="1833" y="1728"/>
                    </a:lnTo>
                    <a:lnTo>
                      <a:pt x="1837" y="1726"/>
                    </a:lnTo>
                    <a:lnTo>
                      <a:pt x="1841" y="1723"/>
                    </a:lnTo>
                    <a:lnTo>
                      <a:pt x="1845" y="1720"/>
                    </a:lnTo>
                    <a:lnTo>
                      <a:pt x="1848" y="1717"/>
                    </a:lnTo>
                    <a:lnTo>
                      <a:pt x="1852" y="1715"/>
                    </a:lnTo>
                    <a:lnTo>
                      <a:pt x="1856" y="1713"/>
                    </a:lnTo>
                    <a:lnTo>
                      <a:pt x="1860" y="1709"/>
                    </a:lnTo>
                    <a:lnTo>
                      <a:pt x="1864" y="1707"/>
                    </a:lnTo>
                    <a:lnTo>
                      <a:pt x="1868" y="1705"/>
                    </a:lnTo>
                    <a:lnTo>
                      <a:pt x="1872" y="1700"/>
                    </a:lnTo>
                    <a:lnTo>
                      <a:pt x="1876" y="1697"/>
                    </a:lnTo>
                    <a:lnTo>
                      <a:pt x="1880" y="1694"/>
                    </a:lnTo>
                    <a:lnTo>
                      <a:pt x="1884" y="1691"/>
                    </a:lnTo>
                    <a:lnTo>
                      <a:pt x="1888" y="1688"/>
                    </a:lnTo>
                    <a:lnTo>
                      <a:pt x="1892" y="1686"/>
                    </a:lnTo>
                    <a:lnTo>
                      <a:pt x="1896" y="1683"/>
                    </a:lnTo>
                    <a:lnTo>
                      <a:pt x="1900" y="1680"/>
                    </a:lnTo>
                    <a:lnTo>
                      <a:pt x="1904" y="1676"/>
                    </a:lnTo>
                    <a:lnTo>
                      <a:pt x="1908" y="1672"/>
                    </a:lnTo>
                    <a:lnTo>
                      <a:pt x="1912" y="1669"/>
                    </a:lnTo>
                    <a:lnTo>
                      <a:pt x="1916" y="1665"/>
                    </a:lnTo>
                    <a:lnTo>
                      <a:pt x="1919" y="1661"/>
                    </a:lnTo>
                    <a:lnTo>
                      <a:pt x="1923" y="1656"/>
                    </a:lnTo>
                    <a:lnTo>
                      <a:pt x="1927" y="1655"/>
                    </a:lnTo>
                    <a:lnTo>
                      <a:pt x="1931" y="1651"/>
                    </a:lnTo>
                    <a:lnTo>
                      <a:pt x="1935" y="1648"/>
                    </a:lnTo>
                    <a:lnTo>
                      <a:pt x="1939" y="1644"/>
                    </a:lnTo>
                    <a:lnTo>
                      <a:pt x="1943" y="1641"/>
                    </a:lnTo>
                    <a:lnTo>
                      <a:pt x="1947" y="1638"/>
                    </a:lnTo>
                    <a:lnTo>
                      <a:pt x="1951" y="1633"/>
                    </a:lnTo>
                    <a:lnTo>
                      <a:pt x="1955" y="1629"/>
                    </a:lnTo>
                    <a:lnTo>
                      <a:pt x="1959" y="1626"/>
                    </a:lnTo>
                    <a:lnTo>
                      <a:pt x="1963" y="1622"/>
                    </a:lnTo>
                    <a:lnTo>
                      <a:pt x="1967" y="1618"/>
                    </a:lnTo>
                    <a:lnTo>
                      <a:pt x="1971" y="1613"/>
                    </a:lnTo>
                    <a:lnTo>
                      <a:pt x="1975" y="1610"/>
                    </a:lnTo>
                    <a:lnTo>
                      <a:pt x="1979" y="1606"/>
                    </a:lnTo>
                    <a:lnTo>
                      <a:pt x="1983" y="1601"/>
                    </a:lnTo>
                    <a:lnTo>
                      <a:pt x="1986" y="1598"/>
                    </a:lnTo>
                    <a:lnTo>
                      <a:pt x="1990" y="1594"/>
                    </a:lnTo>
                    <a:lnTo>
                      <a:pt x="1994" y="1589"/>
                    </a:lnTo>
                    <a:lnTo>
                      <a:pt x="1998" y="1583"/>
                    </a:lnTo>
                    <a:lnTo>
                      <a:pt x="2002" y="1581"/>
                    </a:lnTo>
                    <a:lnTo>
                      <a:pt x="2006" y="1576"/>
                    </a:lnTo>
                    <a:lnTo>
                      <a:pt x="2010" y="1572"/>
                    </a:lnTo>
                    <a:lnTo>
                      <a:pt x="2014" y="1568"/>
                    </a:lnTo>
                    <a:lnTo>
                      <a:pt x="2018" y="1565"/>
                    </a:lnTo>
                    <a:lnTo>
                      <a:pt x="2022" y="1560"/>
                    </a:lnTo>
                    <a:lnTo>
                      <a:pt x="2026" y="1556"/>
                    </a:lnTo>
                    <a:lnTo>
                      <a:pt x="2030" y="1551"/>
                    </a:lnTo>
                    <a:lnTo>
                      <a:pt x="2034" y="1546"/>
                    </a:lnTo>
                    <a:lnTo>
                      <a:pt x="2038" y="1543"/>
                    </a:lnTo>
                    <a:lnTo>
                      <a:pt x="2042" y="1537"/>
                    </a:lnTo>
                    <a:lnTo>
                      <a:pt x="2046" y="1533"/>
                    </a:lnTo>
                    <a:lnTo>
                      <a:pt x="2050" y="1529"/>
                    </a:lnTo>
                    <a:lnTo>
                      <a:pt x="2054" y="1525"/>
                    </a:lnTo>
                    <a:lnTo>
                      <a:pt x="2057" y="1518"/>
                    </a:lnTo>
                    <a:lnTo>
                      <a:pt x="2061" y="1515"/>
                    </a:lnTo>
                    <a:lnTo>
                      <a:pt x="2065" y="1511"/>
                    </a:lnTo>
                    <a:lnTo>
                      <a:pt x="2069" y="1505"/>
                    </a:lnTo>
                    <a:lnTo>
                      <a:pt x="2073" y="1502"/>
                    </a:lnTo>
                    <a:lnTo>
                      <a:pt x="2077" y="1495"/>
                    </a:lnTo>
                    <a:lnTo>
                      <a:pt x="2081" y="1492"/>
                    </a:lnTo>
                    <a:lnTo>
                      <a:pt x="2085" y="1486"/>
                    </a:lnTo>
                    <a:lnTo>
                      <a:pt x="2089" y="1482"/>
                    </a:lnTo>
                    <a:lnTo>
                      <a:pt x="2093" y="1478"/>
                    </a:lnTo>
                    <a:lnTo>
                      <a:pt x="2097" y="1472"/>
                    </a:lnTo>
                    <a:lnTo>
                      <a:pt x="2101" y="1466"/>
                    </a:lnTo>
                    <a:lnTo>
                      <a:pt x="2105" y="1462"/>
                    </a:lnTo>
                    <a:lnTo>
                      <a:pt x="2109" y="1456"/>
                    </a:lnTo>
                    <a:lnTo>
                      <a:pt x="2113" y="1452"/>
                    </a:lnTo>
                    <a:lnTo>
                      <a:pt x="2117" y="1447"/>
                    </a:lnTo>
                    <a:lnTo>
                      <a:pt x="2121" y="1441"/>
                    </a:lnTo>
                    <a:lnTo>
                      <a:pt x="2124" y="1438"/>
                    </a:lnTo>
                    <a:lnTo>
                      <a:pt x="2128" y="1432"/>
                    </a:lnTo>
                    <a:lnTo>
                      <a:pt x="2132" y="1428"/>
                    </a:lnTo>
                    <a:lnTo>
                      <a:pt x="2136" y="1421"/>
                    </a:lnTo>
                    <a:lnTo>
                      <a:pt x="2140" y="1417"/>
                    </a:lnTo>
                    <a:lnTo>
                      <a:pt x="2144" y="1412"/>
                    </a:lnTo>
                    <a:lnTo>
                      <a:pt x="2148" y="1407"/>
                    </a:lnTo>
                    <a:lnTo>
                      <a:pt x="2152" y="1402"/>
                    </a:lnTo>
                    <a:lnTo>
                      <a:pt x="2156" y="1396"/>
                    </a:lnTo>
                    <a:lnTo>
                      <a:pt x="2160" y="1390"/>
                    </a:lnTo>
                    <a:lnTo>
                      <a:pt x="2164" y="1386"/>
                    </a:lnTo>
                    <a:lnTo>
                      <a:pt x="2168" y="1380"/>
                    </a:lnTo>
                    <a:lnTo>
                      <a:pt x="2172" y="1375"/>
                    </a:lnTo>
                    <a:lnTo>
                      <a:pt x="2176" y="1370"/>
                    </a:lnTo>
                    <a:lnTo>
                      <a:pt x="2180" y="1366"/>
                    </a:lnTo>
                    <a:lnTo>
                      <a:pt x="2184" y="1358"/>
                    </a:lnTo>
                    <a:lnTo>
                      <a:pt x="2188" y="1354"/>
                    </a:lnTo>
                    <a:lnTo>
                      <a:pt x="2191" y="1349"/>
                    </a:lnTo>
                    <a:lnTo>
                      <a:pt x="2195" y="1344"/>
                    </a:lnTo>
                    <a:lnTo>
                      <a:pt x="2199" y="1336"/>
                    </a:lnTo>
                    <a:lnTo>
                      <a:pt x="2203" y="1334"/>
                    </a:lnTo>
                    <a:lnTo>
                      <a:pt x="2207" y="1328"/>
                    </a:lnTo>
                    <a:lnTo>
                      <a:pt x="2211" y="1321"/>
                    </a:lnTo>
                    <a:lnTo>
                      <a:pt x="2215" y="1316"/>
                    </a:lnTo>
                    <a:lnTo>
                      <a:pt x="2219" y="1312"/>
                    </a:lnTo>
                    <a:lnTo>
                      <a:pt x="2223" y="1305"/>
                    </a:lnTo>
                    <a:lnTo>
                      <a:pt x="2227" y="1301"/>
                    </a:lnTo>
                    <a:lnTo>
                      <a:pt x="2231" y="1295"/>
                    </a:lnTo>
                    <a:lnTo>
                      <a:pt x="2235" y="1290"/>
                    </a:lnTo>
                    <a:lnTo>
                      <a:pt x="2239" y="1284"/>
                    </a:lnTo>
                    <a:lnTo>
                      <a:pt x="2243" y="1279"/>
                    </a:lnTo>
                    <a:lnTo>
                      <a:pt x="2247" y="1274"/>
                    </a:lnTo>
                    <a:lnTo>
                      <a:pt x="2251" y="1267"/>
                    </a:lnTo>
                    <a:lnTo>
                      <a:pt x="2255" y="1261"/>
                    </a:lnTo>
                    <a:lnTo>
                      <a:pt x="2259" y="1256"/>
                    </a:lnTo>
                    <a:lnTo>
                      <a:pt x="2262" y="1252"/>
                    </a:lnTo>
                    <a:lnTo>
                      <a:pt x="2266" y="1245"/>
                    </a:lnTo>
                    <a:lnTo>
                      <a:pt x="2270" y="1240"/>
                    </a:lnTo>
                    <a:lnTo>
                      <a:pt x="2274" y="1235"/>
                    </a:lnTo>
                    <a:lnTo>
                      <a:pt x="2278" y="1228"/>
                    </a:lnTo>
                    <a:lnTo>
                      <a:pt x="2282" y="1223"/>
                    </a:lnTo>
                    <a:lnTo>
                      <a:pt x="2286" y="1218"/>
                    </a:lnTo>
                    <a:lnTo>
                      <a:pt x="2290" y="1213"/>
                    </a:lnTo>
                    <a:lnTo>
                      <a:pt x="2294" y="1207"/>
                    </a:lnTo>
                    <a:lnTo>
                      <a:pt x="2298" y="1203"/>
                    </a:lnTo>
                    <a:lnTo>
                      <a:pt x="2302" y="1196"/>
                    </a:lnTo>
                    <a:lnTo>
                      <a:pt x="2306" y="1190"/>
                    </a:lnTo>
                    <a:lnTo>
                      <a:pt x="2310" y="1185"/>
                    </a:lnTo>
                    <a:lnTo>
                      <a:pt x="2314" y="1180"/>
                    </a:lnTo>
                    <a:lnTo>
                      <a:pt x="2318" y="1174"/>
                    </a:lnTo>
                    <a:lnTo>
                      <a:pt x="2322" y="1168"/>
                    </a:lnTo>
                    <a:lnTo>
                      <a:pt x="2326" y="1163"/>
                    </a:lnTo>
                    <a:lnTo>
                      <a:pt x="2329" y="1158"/>
                    </a:lnTo>
                    <a:lnTo>
                      <a:pt x="2333" y="1152"/>
                    </a:lnTo>
                    <a:lnTo>
                      <a:pt x="2337" y="1146"/>
                    </a:lnTo>
                    <a:lnTo>
                      <a:pt x="2341" y="1141"/>
                    </a:lnTo>
                    <a:lnTo>
                      <a:pt x="2345" y="1136"/>
                    </a:lnTo>
                    <a:lnTo>
                      <a:pt x="2349" y="1129"/>
                    </a:lnTo>
                    <a:lnTo>
                      <a:pt x="2353" y="1124"/>
                    </a:lnTo>
                    <a:lnTo>
                      <a:pt x="2357" y="1119"/>
                    </a:lnTo>
                    <a:lnTo>
                      <a:pt x="2361" y="1113"/>
                    </a:lnTo>
                    <a:lnTo>
                      <a:pt x="2365" y="1107"/>
                    </a:lnTo>
                    <a:lnTo>
                      <a:pt x="2369" y="1101"/>
                    </a:lnTo>
                    <a:lnTo>
                      <a:pt x="2373" y="1095"/>
                    </a:lnTo>
                    <a:lnTo>
                      <a:pt x="2377" y="1090"/>
                    </a:lnTo>
                    <a:lnTo>
                      <a:pt x="2381" y="1084"/>
                    </a:lnTo>
                    <a:lnTo>
                      <a:pt x="2385" y="1080"/>
                    </a:lnTo>
                    <a:lnTo>
                      <a:pt x="2389" y="1074"/>
                    </a:lnTo>
                    <a:lnTo>
                      <a:pt x="2393" y="1067"/>
                    </a:lnTo>
                    <a:lnTo>
                      <a:pt x="2396" y="1063"/>
                    </a:lnTo>
                    <a:lnTo>
                      <a:pt x="2400" y="1057"/>
                    </a:lnTo>
                    <a:lnTo>
                      <a:pt x="2404" y="1052"/>
                    </a:lnTo>
                    <a:lnTo>
                      <a:pt x="2408" y="1046"/>
                    </a:lnTo>
                    <a:lnTo>
                      <a:pt x="2412" y="1040"/>
                    </a:lnTo>
                    <a:lnTo>
                      <a:pt x="2416" y="1035"/>
                    </a:lnTo>
                    <a:lnTo>
                      <a:pt x="2420" y="1029"/>
                    </a:lnTo>
                    <a:lnTo>
                      <a:pt x="2424" y="1024"/>
                    </a:lnTo>
                    <a:lnTo>
                      <a:pt x="2428" y="1019"/>
                    </a:lnTo>
                    <a:lnTo>
                      <a:pt x="2432" y="1014"/>
                    </a:lnTo>
                    <a:lnTo>
                      <a:pt x="2436" y="1006"/>
                    </a:lnTo>
                    <a:lnTo>
                      <a:pt x="2440" y="1002"/>
                    </a:lnTo>
                    <a:lnTo>
                      <a:pt x="2444" y="998"/>
                    </a:lnTo>
                    <a:lnTo>
                      <a:pt x="2448" y="992"/>
                    </a:lnTo>
                    <a:lnTo>
                      <a:pt x="2452" y="985"/>
                    </a:lnTo>
                    <a:lnTo>
                      <a:pt x="2456" y="980"/>
                    </a:lnTo>
                    <a:lnTo>
                      <a:pt x="2460" y="974"/>
                    </a:lnTo>
                    <a:lnTo>
                      <a:pt x="2464" y="969"/>
                    </a:lnTo>
                    <a:lnTo>
                      <a:pt x="2467" y="964"/>
                    </a:lnTo>
                    <a:lnTo>
                      <a:pt x="2471" y="959"/>
                    </a:lnTo>
                    <a:lnTo>
                      <a:pt x="2475" y="955"/>
                    </a:lnTo>
                    <a:lnTo>
                      <a:pt x="2479" y="946"/>
                    </a:lnTo>
                    <a:lnTo>
                      <a:pt x="2483" y="941"/>
                    </a:lnTo>
                    <a:lnTo>
                      <a:pt x="2487" y="935"/>
                    </a:lnTo>
                    <a:lnTo>
                      <a:pt x="2491" y="930"/>
                    </a:lnTo>
                    <a:lnTo>
                      <a:pt x="2495" y="927"/>
                    </a:lnTo>
                    <a:lnTo>
                      <a:pt x="2499" y="920"/>
                    </a:lnTo>
                    <a:lnTo>
                      <a:pt x="2503" y="916"/>
                    </a:lnTo>
                    <a:lnTo>
                      <a:pt x="2507" y="909"/>
                    </a:lnTo>
                    <a:lnTo>
                      <a:pt x="2511" y="905"/>
                    </a:lnTo>
                    <a:lnTo>
                      <a:pt x="2515" y="899"/>
                    </a:lnTo>
                    <a:lnTo>
                      <a:pt x="2519" y="892"/>
                    </a:lnTo>
                    <a:lnTo>
                      <a:pt x="2523" y="889"/>
                    </a:lnTo>
                    <a:lnTo>
                      <a:pt x="2527" y="883"/>
                    </a:lnTo>
                    <a:lnTo>
                      <a:pt x="2531" y="877"/>
                    </a:lnTo>
                    <a:lnTo>
                      <a:pt x="2534" y="871"/>
                    </a:lnTo>
                    <a:lnTo>
                      <a:pt x="2538" y="867"/>
                    </a:lnTo>
                    <a:lnTo>
                      <a:pt x="2542" y="862"/>
                    </a:lnTo>
                    <a:lnTo>
                      <a:pt x="2546" y="857"/>
                    </a:lnTo>
                    <a:lnTo>
                      <a:pt x="2550" y="851"/>
                    </a:lnTo>
                    <a:lnTo>
                      <a:pt x="2554" y="845"/>
                    </a:lnTo>
                    <a:lnTo>
                      <a:pt x="2558" y="841"/>
                    </a:lnTo>
                    <a:lnTo>
                      <a:pt x="2562" y="835"/>
                    </a:lnTo>
                    <a:lnTo>
                      <a:pt x="2566" y="830"/>
                    </a:lnTo>
                    <a:lnTo>
                      <a:pt x="2570" y="825"/>
                    </a:lnTo>
                    <a:lnTo>
                      <a:pt x="2574" y="819"/>
                    </a:lnTo>
                    <a:lnTo>
                      <a:pt x="2578" y="815"/>
                    </a:lnTo>
                    <a:lnTo>
                      <a:pt x="2582" y="809"/>
                    </a:lnTo>
                    <a:lnTo>
                      <a:pt x="2586" y="804"/>
                    </a:lnTo>
                    <a:lnTo>
                      <a:pt x="2590" y="800"/>
                    </a:lnTo>
                    <a:lnTo>
                      <a:pt x="2594" y="794"/>
                    </a:lnTo>
                    <a:lnTo>
                      <a:pt x="2598" y="791"/>
                    </a:lnTo>
                    <a:lnTo>
                      <a:pt x="2602" y="785"/>
                    </a:lnTo>
                    <a:lnTo>
                      <a:pt x="2605" y="780"/>
                    </a:lnTo>
                    <a:lnTo>
                      <a:pt x="2609" y="774"/>
                    </a:lnTo>
                    <a:lnTo>
                      <a:pt x="2613" y="769"/>
                    </a:lnTo>
                    <a:lnTo>
                      <a:pt x="2617" y="764"/>
                    </a:lnTo>
                    <a:lnTo>
                      <a:pt x="2621" y="758"/>
                    </a:lnTo>
                    <a:lnTo>
                      <a:pt x="2625" y="754"/>
                    </a:lnTo>
                    <a:lnTo>
                      <a:pt x="2629" y="750"/>
                    </a:lnTo>
                    <a:lnTo>
                      <a:pt x="2633" y="744"/>
                    </a:lnTo>
                    <a:lnTo>
                      <a:pt x="2637" y="739"/>
                    </a:lnTo>
                    <a:lnTo>
                      <a:pt x="2641" y="734"/>
                    </a:lnTo>
                    <a:lnTo>
                      <a:pt x="2645" y="728"/>
                    </a:lnTo>
                    <a:lnTo>
                      <a:pt x="2649" y="724"/>
                    </a:lnTo>
                    <a:lnTo>
                      <a:pt x="2653" y="720"/>
                    </a:lnTo>
                    <a:lnTo>
                      <a:pt x="2657" y="714"/>
                    </a:lnTo>
                    <a:lnTo>
                      <a:pt x="2661" y="711"/>
                    </a:lnTo>
                    <a:lnTo>
                      <a:pt x="2665" y="705"/>
                    </a:lnTo>
                    <a:lnTo>
                      <a:pt x="2669" y="699"/>
                    </a:lnTo>
                    <a:lnTo>
                      <a:pt x="2672" y="694"/>
                    </a:lnTo>
                    <a:lnTo>
                      <a:pt x="2676" y="690"/>
                    </a:lnTo>
                    <a:lnTo>
                      <a:pt x="2680" y="686"/>
                    </a:lnTo>
                    <a:lnTo>
                      <a:pt x="2684" y="683"/>
                    </a:lnTo>
                    <a:lnTo>
                      <a:pt x="2688" y="677"/>
                    </a:lnTo>
                    <a:lnTo>
                      <a:pt x="2692" y="671"/>
                    </a:lnTo>
                    <a:lnTo>
                      <a:pt x="2696" y="668"/>
                    </a:lnTo>
                    <a:lnTo>
                      <a:pt x="2700" y="662"/>
                    </a:lnTo>
                    <a:lnTo>
                      <a:pt x="2704" y="657"/>
                    </a:lnTo>
                    <a:lnTo>
                      <a:pt x="2708" y="651"/>
                    </a:lnTo>
                    <a:lnTo>
                      <a:pt x="2712" y="649"/>
                    </a:lnTo>
                    <a:lnTo>
                      <a:pt x="2716" y="643"/>
                    </a:lnTo>
                    <a:lnTo>
                      <a:pt x="2720" y="638"/>
                    </a:lnTo>
                    <a:lnTo>
                      <a:pt x="2724" y="636"/>
                    </a:lnTo>
                    <a:lnTo>
                      <a:pt x="2728" y="630"/>
                    </a:lnTo>
                    <a:lnTo>
                      <a:pt x="2732" y="625"/>
                    </a:lnTo>
                    <a:lnTo>
                      <a:pt x="2736" y="620"/>
                    </a:lnTo>
                    <a:lnTo>
                      <a:pt x="2739" y="617"/>
                    </a:lnTo>
                    <a:lnTo>
                      <a:pt x="2743" y="611"/>
                    </a:lnTo>
                    <a:lnTo>
                      <a:pt x="2747" y="608"/>
                    </a:lnTo>
                    <a:lnTo>
                      <a:pt x="2751" y="603"/>
                    </a:lnTo>
                    <a:lnTo>
                      <a:pt x="2755" y="599"/>
                    </a:lnTo>
                    <a:lnTo>
                      <a:pt x="2759" y="595"/>
                    </a:lnTo>
                    <a:lnTo>
                      <a:pt x="2763" y="590"/>
                    </a:lnTo>
                    <a:lnTo>
                      <a:pt x="2767" y="586"/>
                    </a:lnTo>
                    <a:lnTo>
                      <a:pt x="2771" y="583"/>
                    </a:lnTo>
                    <a:lnTo>
                      <a:pt x="2775" y="577"/>
                    </a:lnTo>
                    <a:lnTo>
                      <a:pt x="2779" y="574"/>
                    </a:lnTo>
                    <a:lnTo>
                      <a:pt x="2783" y="569"/>
                    </a:lnTo>
                    <a:lnTo>
                      <a:pt x="2787" y="565"/>
                    </a:lnTo>
                    <a:lnTo>
                      <a:pt x="2791" y="560"/>
                    </a:lnTo>
                    <a:lnTo>
                      <a:pt x="2795" y="557"/>
                    </a:lnTo>
                    <a:lnTo>
                      <a:pt x="2799" y="551"/>
                    </a:lnTo>
                    <a:lnTo>
                      <a:pt x="2803" y="547"/>
                    </a:lnTo>
                    <a:lnTo>
                      <a:pt x="2807" y="543"/>
                    </a:lnTo>
                    <a:lnTo>
                      <a:pt x="2810" y="538"/>
                    </a:lnTo>
                    <a:lnTo>
                      <a:pt x="2814" y="536"/>
                    </a:lnTo>
                    <a:lnTo>
                      <a:pt x="2818" y="530"/>
                    </a:lnTo>
                    <a:lnTo>
                      <a:pt x="2822" y="527"/>
                    </a:lnTo>
                    <a:lnTo>
                      <a:pt x="2826" y="523"/>
                    </a:lnTo>
                    <a:lnTo>
                      <a:pt x="2830" y="519"/>
                    </a:lnTo>
                    <a:lnTo>
                      <a:pt x="2834" y="513"/>
                    </a:lnTo>
                    <a:lnTo>
                      <a:pt x="2838" y="510"/>
                    </a:lnTo>
                    <a:lnTo>
                      <a:pt x="2842" y="507"/>
                    </a:lnTo>
                    <a:lnTo>
                      <a:pt x="2846" y="500"/>
                    </a:lnTo>
                    <a:lnTo>
                      <a:pt x="2850" y="499"/>
                    </a:lnTo>
                    <a:lnTo>
                      <a:pt x="2854" y="494"/>
                    </a:lnTo>
                    <a:lnTo>
                      <a:pt x="2858" y="490"/>
                    </a:lnTo>
                    <a:lnTo>
                      <a:pt x="2862" y="487"/>
                    </a:lnTo>
                    <a:lnTo>
                      <a:pt x="2866" y="484"/>
                    </a:lnTo>
                    <a:lnTo>
                      <a:pt x="2870" y="479"/>
                    </a:lnTo>
                    <a:lnTo>
                      <a:pt x="2874" y="476"/>
                    </a:lnTo>
                    <a:lnTo>
                      <a:pt x="2877" y="471"/>
                    </a:lnTo>
                    <a:lnTo>
                      <a:pt x="2881" y="468"/>
                    </a:lnTo>
                    <a:lnTo>
                      <a:pt x="2885" y="463"/>
                    </a:lnTo>
                    <a:lnTo>
                      <a:pt x="2889" y="460"/>
                    </a:lnTo>
                    <a:lnTo>
                      <a:pt x="2893" y="456"/>
                    </a:lnTo>
                    <a:lnTo>
                      <a:pt x="2897" y="453"/>
                    </a:lnTo>
                    <a:lnTo>
                      <a:pt x="2901" y="447"/>
                    </a:lnTo>
                    <a:lnTo>
                      <a:pt x="2905" y="445"/>
                    </a:lnTo>
                    <a:lnTo>
                      <a:pt x="2909" y="441"/>
                    </a:lnTo>
                    <a:lnTo>
                      <a:pt x="2913" y="438"/>
                    </a:lnTo>
                    <a:lnTo>
                      <a:pt x="2917" y="434"/>
                    </a:lnTo>
                    <a:lnTo>
                      <a:pt x="2921" y="430"/>
                    </a:lnTo>
                    <a:lnTo>
                      <a:pt x="2925" y="426"/>
                    </a:lnTo>
                    <a:lnTo>
                      <a:pt x="2929" y="422"/>
                    </a:lnTo>
                    <a:lnTo>
                      <a:pt x="2933" y="418"/>
                    </a:lnTo>
                    <a:lnTo>
                      <a:pt x="2937" y="416"/>
                    </a:lnTo>
                    <a:lnTo>
                      <a:pt x="2941" y="412"/>
                    </a:lnTo>
                    <a:lnTo>
                      <a:pt x="2944" y="409"/>
                    </a:lnTo>
                    <a:lnTo>
                      <a:pt x="2948" y="404"/>
                    </a:lnTo>
                    <a:lnTo>
                      <a:pt x="2952" y="402"/>
                    </a:lnTo>
                    <a:lnTo>
                      <a:pt x="2956" y="399"/>
                    </a:lnTo>
                    <a:lnTo>
                      <a:pt x="2960" y="395"/>
                    </a:lnTo>
                    <a:lnTo>
                      <a:pt x="2964" y="392"/>
                    </a:lnTo>
                    <a:lnTo>
                      <a:pt x="2968" y="388"/>
                    </a:lnTo>
                    <a:lnTo>
                      <a:pt x="2972" y="384"/>
                    </a:lnTo>
                    <a:lnTo>
                      <a:pt x="2976" y="381"/>
                    </a:lnTo>
                    <a:lnTo>
                      <a:pt x="2980" y="378"/>
                    </a:lnTo>
                    <a:lnTo>
                      <a:pt x="2984" y="375"/>
                    </a:lnTo>
                    <a:lnTo>
                      <a:pt x="2988" y="370"/>
                    </a:lnTo>
                    <a:lnTo>
                      <a:pt x="2992" y="368"/>
                    </a:lnTo>
                    <a:lnTo>
                      <a:pt x="2996" y="365"/>
                    </a:lnTo>
                    <a:lnTo>
                      <a:pt x="3000" y="361"/>
                    </a:lnTo>
                    <a:lnTo>
                      <a:pt x="3004" y="358"/>
                    </a:lnTo>
                    <a:lnTo>
                      <a:pt x="3008" y="354"/>
                    </a:lnTo>
                    <a:lnTo>
                      <a:pt x="3012" y="353"/>
                    </a:lnTo>
                    <a:lnTo>
                      <a:pt x="3015" y="349"/>
                    </a:lnTo>
                    <a:lnTo>
                      <a:pt x="3019" y="345"/>
                    </a:lnTo>
                    <a:lnTo>
                      <a:pt x="3023" y="343"/>
                    </a:lnTo>
                    <a:lnTo>
                      <a:pt x="3027" y="339"/>
                    </a:lnTo>
                    <a:lnTo>
                      <a:pt x="3031" y="335"/>
                    </a:lnTo>
                    <a:lnTo>
                      <a:pt x="3035" y="333"/>
                    </a:lnTo>
                    <a:lnTo>
                      <a:pt x="3039" y="330"/>
                    </a:lnTo>
                    <a:lnTo>
                      <a:pt x="3043" y="328"/>
                    </a:lnTo>
                    <a:lnTo>
                      <a:pt x="3047" y="324"/>
                    </a:lnTo>
                    <a:lnTo>
                      <a:pt x="3051" y="320"/>
                    </a:lnTo>
                    <a:lnTo>
                      <a:pt x="3055" y="319"/>
                    </a:lnTo>
                    <a:lnTo>
                      <a:pt x="3059" y="315"/>
                    </a:lnTo>
                    <a:lnTo>
                      <a:pt x="3063" y="314"/>
                    </a:lnTo>
                    <a:lnTo>
                      <a:pt x="3067" y="310"/>
                    </a:lnTo>
                    <a:lnTo>
                      <a:pt x="3071" y="306"/>
                    </a:lnTo>
                    <a:lnTo>
                      <a:pt x="3075" y="303"/>
                    </a:lnTo>
                    <a:lnTo>
                      <a:pt x="3079" y="301"/>
                    </a:lnTo>
                    <a:lnTo>
                      <a:pt x="3082" y="298"/>
                    </a:lnTo>
                    <a:lnTo>
                      <a:pt x="3086" y="294"/>
                    </a:lnTo>
                    <a:lnTo>
                      <a:pt x="3090" y="292"/>
                    </a:lnTo>
                    <a:lnTo>
                      <a:pt x="3094" y="289"/>
                    </a:lnTo>
                    <a:lnTo>
                      <a:pt x="3098" y="287"/>
                    </a:lnTo>
                    <a:lnTo>
                      <a:pt x="3102" y="284"/>
                    </a:lnTo>
                    <a:lnTo>
                      <a:pt x="3106" y="282"/>
                    </a:lnTo>
                    <a:lnTo>
                      <a:pt x="3110" y="278"/>
                    </a:lnTo>
                    <a:lnTo>
                      <a:pt x="3114" y="275"/>
                    </a:lnTo>
                    <a:lnTo>
                      <a:pt x="3118" y="274"/>
                    </a:lnTo>
                    <a:lnTo>
                      <a:pt x="3122" y="269"/>
                    </a:lnTo>
                    <a:lnTo>
                      <a:pt x="3126" y="268"/>
                    </a:lnTo>
                    <a:lnTo>
                      <a:pt x="3130" y="266"/>
                    </a:lnTo>
                    <a:lnTo>
                      <a:pt x="3134" y="261"/>
                    </a:lnTo>
                    <a:lnTo>
                      <a:pt x="3138" y="258"/>
                    </a:lnTo>
                    <a:lnTo>
                      <a:pt x="3142" y="258"/>
                    </a:lnTo>
                    <a:lnTo>
                      <a:pt x="3146" y="254"/>
                    </a:lnTo>
                    <a:lnTo>
                      <a:pt x="3150" y="25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2" name="Freeform 2784"/>
              <p:cNvSpPr>
                <a:spLocks/>
              </p:cNvSpPr>
              <p:nvPr/>
            </p:nvSpPr>
            <p:spPr bwMode="auto">
              <a:xfrm flipV="1">
                <a:off x="506" y="1663"/>
                <a:ext cx="1814" cy="257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7"/>
                  </a:cxn>
                  <a:cxn ang="0">
                    <a:pos x="354" y="8"/>
                  </a:cxn>
                  <a:cxn ang="0">
                    <a:pos x="406" y="14"/>
                  </a:cxn>
                  <a:cxn ang="0">
                    <a:pos x="457" y="21"/>
                  </a:cxn>
                  <a:cxn ang="0">
                    <a:pos x="508" y="31"/>
                  </a:cxn>
                  <a:cxn ang="0">
                    <a:pos x="559" y="43"/>
                  </a:cxn>
                  <a:cxn ang="0">
                    <a:pos x="611" y="60"/>
                  </a:cxn>
                  <a:cxn ang="0">
                    <a:pos x="662" y="76"/>
                  </a:cxn>
                  <a:cxn ang="0">
                    <a:pos x="713" y="98"/>
                  </a:cxn>
                  <a:cxn ang="0">
                    <a:pos x="764" y="118"/>
                  </a:cxn>
                  <a:cxn ang="0">
                    <a:pos x="816" y="143"/>
                  </a:cxn>
                  <a:cxn ang="0">
                    <a:pos x="867" y="168"/>
                  </a:cxn>
                  <a:cxn ang="0">
                    <a:pos x="918" y="195"/>
                  </a:cxn>
                  <a:cxn ang="0">
                    <a:pos x="969" y="221"/>
                  </a:cxn>
                  <a:cxn ang="0">
                    <a:pos x="1021" y="246"/>
                  </a:cxn>
                  <a:cxn ang="0">
                    <a:pos x="1072" y="274"/>
                  </a:cxn>
                  <a:cxn ang="0">
                    <a:pos x="1123" y="301"/>
                  </a:cxn>
                  <a:cxn ang="0">
                    <a:pos x="1174" y="325"/>
                  </a:cxn>
                  <a:cxn ang="0">
                    <a:pos x="1226" y="349"/>
                  </a:cxn>
                  <a:cxn ang="0">
                    <a:pos x="1277" y="368"/>
                  </a:cxn>
                  <a:cxn ang="0">
                    <a:pos x="1328" y="386"/>
                  </a:cxn>
                  <a:cxn ang="0">
                    <a:pos x="1379" y="404"/>
                  </a:cxn>
                  <a:cxn ang="0">
                    <a:pos x="1431" y="418"/>
                  </a:cxn>
                  <a:cxn ang="0">
                    <a:pos x="1482" y="428"/>
                  </a:cxn>
                  <a:cxn ang="0">
                    <a:pos x="1533" y="436"/>
                  </a:cxn>
                  <a:cxn ang="0">
                    <a:pos x="1584" y="443"/>
                  </a:cxn>
                  <a:cxn ang="0">
                    <a:pos x="1636" y="446"/>
                  </a:cxn>
                  <a:cxn ang="0">
                    <a:pos x="1687" y="445"/>
                  </a:cxn>
                  <a:cxn ang="0">
                    <a:pos x="1738" y="441"/>
                  </a:cxn>
                  <a:cxn ang="0">
                    <a:pos x="1789" y="436"/>
                  </a:cxn>
                  <a:cxn ang="0">
                    <a:pos x="1841" y="429"/>
                  </a:cxn>
                  <a:cxn ang="0">
                    <a:pos x="1892" y="420"/>
                  </a:cxn>
                  <a:cxn ang="0">
                    <a:pos x="1943" y="409"/>
                  </a:cxn>
                  <a:cxn ang="0">
                    <a:pos x="1994" y="397"/>
                  </a:cxn>
                  <a:cxn ang="0">
                    <a:pos x="2046" y="382"/>
                  </a:cxn>
                  <a:cxn ang="0">
                    <a:pos x="2097" y="367"/>
                  </a:cxn>
                  <a:cxn ang="0">
                    <a:pos x="2148" y="350"/>
                  </a:cxn>
                  <a:cxn ang="0">
                    <a:pos x="2199" y="334"/>
                  </a:cxn>
                  <a:cxn ang="0">
                    <a:pos x="2251" y="316"/>
                  </a:cxn>
                  <a:cxn ang="0">
                    <a:pos x="2302" y="300"/>
                  </a:cxn>
                  <a:cxn ang="0">
                    <a:pos x="2353" y="280"/>
                  </a:cxn>
                  <a:cxn ang="0">
                    <a:pos x="2404" y="262"/>
                  </a:cxn>
                  <a:cxn ang="0">
                    <a:pos x="2456" y="244"/>
                  </a:cxn>
                  <a:cxn ang="0">
                    <a:pos x="2507" y="227"/>
                  </a:cxn>
                  <a:cxn ang="0">
                    <a:pos x="2558" y="209"/>
                  </a:cxn>
                  <a:cxn ang="0">
                    <a:pos x="2609" y="193"/>
                  </a:cxn>
                  <a:cxn ang="0">
                    <a:pos x="2661" y="176"/>
                  </a:cxn>
                  <a:cxn ang="0">
                    <a:pos x="2712" y="161"/>
                  </a:cxn>
                  <a:cxn ang="0">
                    <a:pos x="2763" y="146"/>
                  </a:cxn>
                  <a:cxn ang="0">
                    <a:pos x="2814" y="134"/>
                  </a:cxn>
                  <a:cxn ang="0">
                    <a:pos x="2866" y="120"/>
                  </a:cxn>
                  <a:cxn ang="0">
                    <a:pos x="2917" y="108"/>
                  </a:cxn>
                  <a:cxn ang="0">
                    <a:pos x="2968" y="97"/>
                  </a:cxn>
                  <a:cxn ang="0">
                    <a:pos x="3019" y="86"/>
                  </a:cxn>
                  <a:cxn ang="0">
                    <a:pos x="3071" y="77"/>
                  </a:cxn>
                  <a:cxn ang="0">
                    <a:pos x="3122" y="68"/>
                  </a:cxn>
                </a:cxnLst>
                <a:rect l="0" t="0" r="r" b="b"/>
                <a:pathLst>
                  <a:path w="3150" h="446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0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3"/>
                    </a:lnTo>
                    <a:lnTo>
                      <a:pt x="256" y="2"/>
                    </a:lnTo>
                    <a:lnTo>
                      <a:pt x="260" y="4"/>
                    </a:lnTo>
                    <a:lnTo>
                      <a:pt x="264" y="3"/>
                    </a:lnTo>
                    <a:lnTo>
                      <a:pt x="268" y="5"/>
                    </a:lnTo>
                    <a:lnTo>
                      <a:pt x="272" y="4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4"/>
                    </a:lnTo>
                    <a:lnTo>
                      <a:pt x="295" y="6"/>
                    </a:lnTo>
                    <a:lnTo>
                      <a:pt x="299" y="4"/>
                    </a:lnTo>
                    <a:lnTo>
                      <a:pt x="303" y="7"/>
                    </a:lnTo>
                    <a:lnTo>
                      <a:pt x="307" y="4"/>
                    </a:lnTo>
                    <a:lnTo>
                      <a:pt x="311" y="7"/>
                    </a:lnTo>
                    <a:lnTo>
                      <a:pt x="315" y="7"/>
                    </a:lnTo>
                    <a:lnTo>
                      <a:pt x="319" y="6"/>
                    </a:lnTo>
                    <a:lnTo>
                      <a:pt x="323" y="7"/>
                    </a:lnTo>
                    <a:lnTo>
                      <a:pt x="327" y="8"/>
                    </a:lnTo>
                    <a:lnTo>
                      <a:pt x="331" y="7"/>
                    </a:lnTo>
                    <a:lnTo>
                      <a:pt x="335" y="8"/>
                    </a:lnTo>
                    <a:lnTo>
                      <a:pt x="339" y="8"/>
                    </a:lnTo>
                    <a:lnTo>
                      <a:pt x="342" y="7"/>
                    </a:lnTo>
                    <a:lnTo>
                      <a:pt x="346" y="8"/>
                    </a:lnTo>
                    <a:lnTo>
                      <a:pt x="350" y="8"/>
                    </a:lnTo>
                    <a:lnTo>
                      <a:pt x="354" y="8"/>
                    </a:lnTo>
                    <a:lnTo>
                      <a:pt x="358" y="9"/>
                    </a:lnTo>
                    <a:lnTo>
                      <a:pt x="362" y="9"/>
                    </a:lnTo>
                    <a:lnTo>
                      <a:pt x="366" y="9"/>
                    </a:lnTo>
                    <a:lnTo>
                      <a:pt x="370" y="9"/>
                    </a:lnTo>
                    <a:lnTo>
                      <a:pt x="374" y="11"/>
                    </a:lnTo>
                    <a:lnTo>
                      <a:pt x="378" y="11"/>
                    </a:lnTo>
                    <a:lnTo>
                      <a:pt x="382" y="10"/>
                    </a:lnTo>
                    <a:lnTo>
                      <a:pt x="386" y="10"/>
                    </a:lnTo>
                    <a:lnTo>
                      <a:pt x="390" y="14"/>
                    </a:lnTo>
                    <a:lnTo>
                      <a:pt x="394" y="12"/>
                    </a:lnTo>
                    <a:lnTo>
                      <a:pt x="398" y="12"/>
                    </a:lnTo>
                    <a:lnTo>
                      <a:pt x="402" y="14"/>
                    </a:lnTo>
                    <a:lnTo>
                      <a:pt x="406" y="14"/>
                    </a:lnTo>
                    <a:lnTo>
                      <a:pt x="410" y="14"/>
                    </a:lnTo>
                    <a:lnTo>
                      <a:pt x="413" y="14"/>
                    </a:lnTo>
                    <a:lnTo>
                      <a:pt x="417" y="15"/>
                    </a:lnTo>
                    <a:lnTo>
                      <a:pt x="421" y="16"/>
                    </a:lnTo>
                    <a:lnTo>
                      <a:pt x="425" y="17"/>
                    </a:lnTo>
                    <a:lnTo>
                      <a:pt x="429" y="18"/>
                    </a:lnTo>
                    <a:lnTo>
                      <a:pt x="433" y="17"/>
                    </a:lnTo>
                    <a:lnTo>
                      <a:pt x="437" y="18"/>
                    </a:lnTo>
                    <a:lnTo>
                      <a:pt x="441" y="20"/>
                    </a:lnTo>
                    <a:lnTo>
                      <a:pt x="445" y="19"/>
                    </a:lnTo>
                    <a:lnTo>
                      <a:pt x="449" y="21"/>
                    </a:lnTo>
                    <a:lnTo>
                      <a:pt x="453" y="20"/>
                    </a:lnTo>
                    <a:lnTo>
                      <a:pt x="457" y="21"/>
                    </a:lnTo>
                    <a:lnTo>
                      <a:pt x="461" y="23"/>
                    </a:lnTo>
                    <a:lnTo>
                      <a:pt x="465" y="22"/>
                    </a:lnTo>
                    <a:lnTo>
                      <a:pt x="469" y="24"/>
                    </a:lnTo>
                    <a:lnTo>
                      <a:pt x="473" y="24"/>
                    </a:lnTo>
                    <a:lnTo>
                      <a:pt x="477" y="25"/>
                    </a:lnTo>
                    <a:lnTo>
                      <a:pt x="480" y="26"/>
                    </a:lnTo>
                    <a:lnTo>
                      <a:pt x="484" y="27"/>
                    </a:lnTo>
                    <a:lnTo>
                      <a:pt x="488" y="27"/>
                    </a:lnTo>
                    <a:lnTo>
                      <a:pt x="492" y="28"/>
                    </a:lnTo>
                    <a:lnTo>
                      <a:pt x="496" y="29"/>
                    </a:lnTo>
                    <a:lnTo>
                      <a:pt x="500" y="29"/>
                    </a:lnTo>
                    <a:lnTo>
                      <a:pt x="504" y="30"/>
                    </a:lnTo>
                    <a:lnTo>
                      <a:pt x="508" y="31"/>
                    </a:lnTo>
                    <a:lnTo>
                      <a:pt x="512" y="33"/>
                    </a:lnTo>
                    <a:lnTo>
                      <a:pt x="516" y="32"/>
                    </a:lnTo>
                    <a:lnTo>
                      <a:pt x="520" y="34"/>
                    </a:lnTo>
                    <a:lnTo>
                      <a:pt x="524" y="35"/>
                    </a:lnTo>
                    <a:lnTo>
                      <a:pt x="528" y="37"/>
                    </a:lnTo>
                    <a:lnTo>
                      <a:pt x="532" y="37"/>
                    </a:lnTo>
                    <a:lnTo>
                      <a:pt x="536" y="38"/>
                    </a:lnTo>
                    <a:lnTo>
                      <a:pt x="540" y="39"/>
                    </a:lnTo>
                    <a:lnTo>
                      <a:pt x="544" y="41"/>
                    </a:lnTo>
                    <a:lnTo>
                      <a:pt x="547" y="41"/>
                    </a:lnTo>
                    <a:lnTo>
                      <a:pt x="551" y="42"/>
                    </a:lnTo>
                    <a:lnTo>
                      <a:pt x="555" y="43"/>
                    </a:lnTo>
                    <a:lnTo>
                      <a:pt x="559" y="43"/>
                    </a:lnTo>
                    <a:lnTo>
                      <a:pt x="563" y="46"/>
                    </a:lnTo>
                    <a:lnTo>
                      <a:pt x="567" y="45"/>
                    </a:lnTo>
                    <a:lnTo>
                      <a:pt x="571" y="47"/>
                    </a:lnTo>
                    <a:lnTo>
                      <a:pt x="575" y="48"/>
                    </a:lnTo>
                    <a:lnTo>
                      <a:pt x="579" y="50"/>
                    </a:lnTo>
                    <a:lnTo>
                      <a:pt x="583" y="50"/>
                    </a:lnTo>
                    <a:lnTo>
                      <a:pt x="587" y="51"/>
                    </a:lnTo>
                    <a:lnTo>
                      <a:pt x="591" y="53"/>
                    </a:lnTo>
                    <a:lnTo>
                      <a:pt x="595" y="54"/>
                    </a:lnTo>
                    <a:lnTo>
                      <a:pt x="599" y="55"/>
                    </a:lnTo>
                    <a:lnTo>
                      <a:pt x="603" y="56"/>
                    </a:lnTo>
                    <a:lnTo>
                      <a:pt x="607" y="58"/>
                    </a:lnTo>
                    <a:lnTo>
                      <a:pt x="611" y="60"/>
                    </a:lnTo>
                    <a:lnTo>
                      <a:pt x="615" y="61"/>
                    </a:lnTo>
                    <a:lnTo>
                      <a:pt x="618" y="62"/>
                    </a:lnTo>
                    <a:lnTo>
                      <a:pt x="622" y="62"/>
                    </a:lnTo>
                    <a:lnTo>
                      <a:pt x="626" y="64"/>
                    </a:lnTo>
                    <a:lnTo>
                      <a:pt x="630" y="65"/>
                    </a:lnTo>
                    <a:lnTo>
                      <a:pt x="634" y="67"/>
                    </a:lnTo>
                    <a:lnTo>
                      <a:pt x="638" y="68"/>
                    </a:lnTo>
                    <a:lnTo>
                      <a:pt x="642" y="70"/>
                    </a:lnTo>
                    <a:lnTo>
                      <a:pt x="646" y="71"/>
                    </a:lnTo>
                    <a:lnTo>
                      <a:pt x="650" y="72"/>
                    </a:lnTo>
                    <a:lnTo>
                      <a:pt x="654" y="75"/>
                    </a:lnTo>
                    <a:lnTo>
                      <a:pt x="658" y="75"/>
                    </a:lnTo>
                    <a:lnTo>
                      <a:pt x="662" y="76"/>
                    </a:lnTo>
                    <a:lnTo>
                      <a:pt x="666" y="78"/>
                    </a:lnTo>
                    <a:lnTo>
                      <a:pt x="670" y="80"/>
                    </a:lnTo>
                    <a:lnTo>
                      <a:pt x="674" y="82"/>
                    </a:lnTo>
                    <a:lnTo>
                      <a:pt x="678" y="84"/>
                    </a:lnTo>
                    <a:lnTo>
                      <a:pt x="682" y="84"/>
                    </a:lnTo>
                    <a:lnTo>
                      <a:pt x="685" y="86"/>
                    </a:lnTo>
                    <a:lnTo>
                      <a:pt x="689" y="87"/>
                    </a:lnTo>
                    <a:lnTo>
                      <a:pt x="693" y="91"/>
                    </a:lnTo>
                    <a:lnTo>
                      <a:pt x="697" y="91"/>
                    </a:lnTo>
                    <a:lnTo>
                      <a:pt x="701" y="92"/>
                    </a:lnTo>
                    <a:lnTo>
                      <a:pt x="705" y="92"/>
                    </a:lnTo>
                    <a:lnTo>
                      <a:pt x="709" y="95"/>
                    </a:lnTo>
                    <a:lnTo>
                      <a:pt x="713" y="98"/>
                    </a:lnTo>
                    <a:lnTo>
                      <a:pt x="717" y="99"/>
                    </a:lnTo>
                    <a:lnTo>
                      <a:pt x="721" y="100"/>
                    </a:lnTo>
                    <a:lnTo>
                      <a:pt x="725" y="103"/>
                    </a:lnTo>
                    <a:lnTo>
                      <a:pt x="729" y="104"/>
                    </a:lnTo>
                    <a:lnTo>
                      <a:pt x="733" y="106"/>
                    </a:lnTo>
                    <a:lnTo>
                      <a:pt x="737" y="108"/>
                    </a:lnTo>
                    <a:lnTo>
                      <a:pt x="741" y="109"/>
                    </a:lnTo>
                    <a:lnTo>
                      <a:pt x="745" y="110"/>
                    </a:lnTo>
                    <a:lnTo>
                      <a:pt x="749" y="111"/>
                    </a:lnTo>
                    <a:lnTo>
                      <a:pt x="753" y="113"/>
                    </a:lnTo>
                    <a:lnTo>
                      <a:pt x="756" y="115"/>
                    </a:lnTo>
                    <a:lnTo>
                      <a:pt x="760" y="118"/>
                    </a:lnTo>
                    <a:lnTo>
                      <a:pt x="764" y="118"/>
                    </a:lnTo>
                    <a:lnTo>
                      <a:pt x="768" y="121"/>
                    </a:lnTo>
                    <a:lnTo>
                      <a:pt x="772" y="122"/>
                    </a:lnTo>
                    <a:lnTo>
                      <a:pt x="776" y="124"/>
                    </a:lnTo>
                    <a:lnTo>
                      <a:pt x="780" y="126"/>
                    </a:lnTo>
                    <a:lnTo>
                      <a:pt x="784" y="128"/>
                    </a:lnTo>
                    <a:lnTo>
                      <a:pt x="788" y="130"/>
                    </a:lnTo>
                    <a:lnTo>
                      <a:pt x="792" y="132"/>
                    </a:lnTo>
                    <a:lnTo>
                      <a:pt x="796" y="134"/>
                    </a:lnTo>
                    <a:lnTo>
                      <a:pt x="800" y="137"/>
                    </a:lnTo>
                    <a:lnTo>
                      <a:pt x="804" y="137"/>
                    </a:lnTo>
                    <a:lnTo>
                      <a:pt x="808" y="140"/>
                    </a:lnTo>
                    <a:lnTo>
                      <a:pt x="812" y="141"/>
                    </a:lnTo>
                    <a:lnTo>
                      <a:pt x="816" y="143"/>
                    </a:lnTo>
                    <a:lnTo>
                      <a:pt x="820" y="144"/>
                    </a:lnTo>
                    <a:lnTo>
                      <a:pt x="823" y="147"/>
                    </a:lnTo>
                    <a:lnTo>
                      <a:pt x="827" y="149"/>
                    </a:lnTo>
                    <a:lnTo>
                      <a:pt x="831" y="152"/>
                    </a:lnTo>
                    <a:lnTo>
                      <a:pt x="835" y="154"/>
                    </a:lnTo>
                    <a:lnTo>
                      <a:pt x="839" y="154"/>
                    </a:lnTo>
                    <a:lnTo>
                      <a:pt x="843" y="156"/>
                    </a:lnTo>
                    <a:lnTo>
                      <a:pt x="847" y="157"/>
                    </a:lnTo>
                    <a:lnTo>
                      <a:pt x="851" y="161"/>
                    </a:lnTo>
                    <a:lnTo>
                      <a:pt x="855" y="163"/>
                    </a:lnTo>
                    <a:lnTo>
                      <a:pt x="859" y="165"/>
                    </a:lnTo>
                    <a:lnTo>
                      <a:pt x="863" y="166"/>
                    </a:lnTo>
                    <a:lnTo>
                      <a:pt x="867" y="168"/>
                    </a:lnTo>
                    <a:lnTo>
                      <a:pt x="871" y="170"/>
                    </a:lnTo>
                    <a:lnTo>
                      <a:pt x="875" y="172"/>
                    </a:lnTo>
                    <a:lnTo>
                      <a:pt x="879" y="174"/>
                    </a:lnTo>
                    <a:lnTo>
                      <a:pt x="883" y="177"/>
                    </a:lnTo>
                    <a:lnTo>
                      <a:pt x="887" y="180"/>
                    </a:lnTo>
                    <a:lnTo>
                      <a:pt x="890" y="180"/>
                    </a:lnTo>
                    <a:lnTo>
                      <a:pt x="894" y="183"/>
                    </a:lnTo>
                    <a:lnTo>
                      <a:pt x="898" y="185"/>
                    </a:lnTo>
                    <a:lnTo>
                      <a:pt x="902" y="186"/>
                    </a:lnTo>
                    <a:lnTo>
                      <a:pt x="906" y="188"/>
                    </a:lnTo>
                    <a:lnTo>
                      <a:pt x="910" y="190"/>
                    </a:lnTo>
                    <a:lnTo>
                      <a:pt x="914" y="193"/>
                    </a:lnTo>
                    <a:lnTo>
                      <a:pt x="918" y="195"/>
                    </a:lnTo>
                    <a:lnTo>
                      <a:pt x="922" y="196"/>
                    </a:lnTo>
                    <a:lnTo>
                      <a:pt x="926" y="199"/>
                    </a:lnTo>
                    <a:lnTo>
                      <a:pt x="930" y="201"/>
                    </a:lnTo>
                    <a:lnTo>
                      <a:pt x="934" y="202"/>
                    </a:lnTo>
                    <a:lnTo>
                      <a:pt x="938" y="204"/>
                    </a:lnTo>
                    <a:lnTo>
                      <a:pt x="942" y="207"/>
                    </a:lnTo>
                    <a:lnTo>
                      <a:pt x="946" y="209"/>
                    </a:lnTo>
                    <a:lnTo>
                      <a:pt x="950" y="210"/>
                    </a:lnTo>
                    <a:lnTo>
                      <a:pt x="954" y="213"/>
                    </a:lnTo>
                    <a:lnTo>
                      <a:pt x="958" y="216"/>
                    </a:lnTo>
                    <a:lnTo>
                      <a:pt x="961" y="217"/>
                    </a:lnTo>
                    <a:lnTo>
                      <a:pt x="965" y="219"/>
                    </a:lnTo>
                    <a:lnTo>
                      <a:pt x="969" y="221"/>
                    </a:lnTo>
                    <a:lnTo>
                      <a:pt x="973" y="224"/>
                    </a:lnTo>
                    <a:lnTo>
                      <a:pt x="977" y="226"/>
                    </a:lnTo>
                    <a:lnTo>
                      <a:pt x="981" y="228"/>
                    </a:lnTo>
                    <a:lnTo>
                      <a:pt x="985" y="229"/>
                    </a:lnTo>
                    <a:lnTo>
                      <a:pt x="989" y="232"/>
                    </a:lnTo>
                    <a:lnTo>
                      <a:pt x="993" y="234"/>
                    </a:lnTo>
                    <a:lnTo>
                      <a:pt x="997" y="236"/>
                    </a:lnTo>
                    <a:lnTo>
                      <a:pt x="1001" y="238"/>
                    </a:lnTo>
                    <a:lnTo>
                      <a:pt x="1005" y="241"/>
                    </a:lnTo>
                    <a:lnTo>
                      <a:pt x="1009" y="243"/>
                    </a:lnTo>
                    <a:lnTo>
                      <a:pt x="1013" y="245"/>
                    </a:lnTo>
                    <a:lnTo>
                      <a:pt x="1017" y="246"/>
                    </a:lnTo>
                    <a:lnTo>
                      <a:pt x="1021" y="246"/>
                    </a:lnTo>
                    <a:lnTo>
                      <a:pt x="1025" y="249"/>
                    </a:lnTo>
                    <a:lnTo>
                      <a:pt x="1028" y="252"/>
                    </a:lnTo>
                    <a:lnTo>
                      <a:pt x="1032" y="254"/>
                    </a:lnTo>
                    <a:lnTo>
                      <a:pt x="1036" y="257"/>
                    </a:lnTo>
                    <a:lnTo>
                      <a:pt x="1040" y="259"/>
                    </a:lnTo>
                    <a:lnTo>
                      <a:pt x="1044" y="260"/>
                    </a:lnTo>
                    <a:lnTo>
                      <a:pt x="1048" y="262"/>
                    </a:lnTo>
                    <a:lnTo>
                      <a:pt x="1052" y="264"/>
                    </a:lnTo>
                    <a:lnTo>
                      <a:pt x="1056" y="267"/>
                    </a:lnTo>
                    <a:lnTo>
                      <a:pt x="1060" y="269"/>
                    </a:lnTo>
                    <a:lnTo>
                      <a:pt x="1064" y="271"/>
                    </a:lnTo>
                    <a:lnTo>
                      <a:pt x="1068" y="272"/>
                    </a:lnTo>
                    <a:lnTo>
                      <a:pt x="1072" y="274"/>
                    </a:lnTo>
                    <a:lnTo>
                      <a:pt x="1076" y="278"/>
                    </a:lnTo>
                    <a:lnTo>
                      <a:pt x="1080" y="279"/>
                    </a:lnTo>
                    <a:lnTo>
                      <a:pt x="1084" y="281"/>
                    </a:lnTo>
                    <a:lnTo>
                      <a:pt x="1088" y="282"/>
                    </a:lnTo>
                    <a:lnTo>
                      <a:pt x="1092" y="284"/>
                    </a:lnTo>
                    <a:lnTo>
                      <a:pt x="1095" y="287"/>
                    </a:lnTo>
                    <a:lnTo>
                      <a:pt x="1099" y="289"/>
                    </a:lnTo>
                    <a:lnTo>
                      <a:pt x="1103" y="292"/>
                    </a:lnTo>
                    <a:lnTo>
                      <a:pt x="1107" y="293"/>
                    </a:lnTo>
                    <a:lnTo>
                      <a:pt x="1111" y="294"/>
                    </a:lnTo>
                    <a:lnTo>
                      <a:pt x="1115" y="297"/>
                    </a:lnTo>
                    <a:lnTo>
                      <a:pt x="1119" y="300"/>
                    </a:lnTo>
                    <a:lnTo>
                      <a:pt x="1123" y="301"/>
                    </a:lnTo>
                    <a:lnTo>
                      <a:pt x="1127" y="302"/>
                    </a:lnTo>
                    <a:lnTo>
                      <a:pt x="1131" y="304"/>
                    </a:lnTo>
                    <a:lnTo>
                      <a:pt x="1135" y="306"/>
                    </a:lnTo>
                    <a:lnTo>
                      <a:pt x="1139" y="310"/>
                    </a:lnTo>
                    <a:lnTo>
                      <a:pt x="1143" y="309"/>
                    </a:lnTo>
                    <a:lnTo>
                      <a:pt x="1147" y="311"/>
                    </a:lnTo>
                    <a:lnTo>
                      <a:pt x="1151" y="314"/>
                    </a:lnTo>
                    <a:lnTo>
                      <a:pt x="1155" y="316"/>
                    </a:lnTo>
                    <a:lnTo>
                      <a:pt x="1159" y="317"/>
                    </a:lnTo>
                    <a:lnTo>
                      <a:pt x="1163" y="320"/>
                    </a:lnTo>
                    <a:lnTo>
                      <a:pt x="1166" y="321"/>
                    </a:lnTo>
                    <a:lnTo>
                      <a:pt x="1170" y="323"/>
                    </a:lnTo>
                    <a:lnTo>
                      <a:pt x="1174" y="325"/>
                    </a:lnTo>
                    <a:lnTo>
                      <a:pt x="1178" y="327"/>
                    </a:lnTo>
                    <a:lnTo>
                      <a:pt x="1182" y="330"/>
                    </a:lnTo>
                    <a:lnTo>
                      <a:pt x="1186" y="330"/>
                    </a:lnTo>
                    <a:lnTo>
                      <a:pt x="1190" y="333"/>
                    </a:lnTo>
                    <a:lnTo>
                      <a:pt x="1194" y="334"/>
                    </a:lnTo>
                    <a:lnTo>
                      <a:pt x="1198" y="336"/>
                    </a:lnTo>
                    <a:lnTo>
                      <a:pt x="1202" y="338"/>
                    </a:lnTo>
                    <a:lnTo>
                      <a:pt x="1206" y="339"/>
                    </a:lnTo>
                    <a:lnTo>
                      <a:pt x="1210" y="342"/>
                    </a:lnTo>
                    <a:lnTo>
                      <a:pt x="1214" y="343"/>
                    </a:lnTo>
                    <a:lnTo>
                      <a:pt x="1218" y="345"/>
                    </a:lnTo>
                    <a:lnTo>
                      <a:pt x="1222" y="346"/>
                    </a:lnTo>
                    <a:lnTo>
                      <a:pt x="1226" y="349"/>
                    </a:lnTo>
                    <a:lnTo>
                      <a:pt x="1230" y="350"/>
                    </a:lnTo>
                    <a:lnTo>
                      <a:pt x="1233" y="352"/>
                    </a:lnTo>
                    <a:lnTo>
                      <a:pt x="1237" y="352"/>
                    </a:lnTo>
                    <a:lnTo>
                      <a:pt x="1241" y="355"/>
                    </a:lnTo>
                    <a:lnTo>
                      <a:pt x="1245" y="356"/>
                    </a:lnTo>
                    <a:lnTo>
                      <a:pt x="1249" y="357"/>
                    </a:lnTo>
                    <a:lnTo>
                      <a:pt x="1253" y="358"/>
                    </a:lnTo>
                    <a:lnTo>
                      <a:pt x="1257" y="361"/>
                    </a:lnTo>
                    <a:lnTo>
                      <a:pt x="1261" y="362"/>
                    </a:lnTo>
                    <a:lnTo>
                      <a:pt x="1265" y="364"/>
                    </a:lnTo>
                    <a:lnTo>
                      <a:pt x="1269" y="365"/>
                    </a:lnTo>
                    <a:lnTo>
                      <a:pt x="1273" y="368"/>
                    </a:lnTo>
                    <a:lnTo>
                      <a:pt x="1277" y="368"/>
                    </a:lnTo>
                    <a:lnTo>
                      <a:pt x="1281" y="371"/>
                    </a:lnTo>
                    <a:lnTo>
                      <a:pt x="1285" y="373"/>
                    </a:lnTo>
                    <a:lnTo>
                      <a:pt x="1289" y="373"/>
                    </a:lnTo>
                    <a:lnTo>
                      <a:pt x="1293" y="375"/>
                    </a:lnTo>
                    <a:lnTo>
                      <a:pt x="1297" y="376"/>
                    </a:lnTo>
                    <a:lnTo>
                      <a:pt x="1301" y="377"/>
                    </a:lnTo>
                    <a:lnTo>
                      <a:pt x="1304" y="380"/>
                    </a:lnTo>
                    <a:lnTo>
                      <a:pt x="1308" y="380"/>
                    </a:lnTo>
                    <a:lnTo>
                      <a:pt x="1312" y="380"/>
                    </a:lnTo>
                    <a:lnTo>
                      <a:pt x="1316" y="384"/>
                    </a:lnTo>
                    <a:lnTo>
                      <a:pt x="1320" y="384"/>
                    </a:lnTo>
                    <a:lnTo>
                      <a:pt x="1324" y="388"/>
                    </a:lnTo>
                    <a:lnTo>
                      <a:pt x="1328" y="386"/>
                    </a:lnTo>
                    <a:lnTo>
                      <a:pt x="1332" y="389"/>
                    </a:lnTo>
                    <a:lnTo>
                      <a:pt x="1336" y="390"/>
                    </a:lnTo>
                    <a:lnTo>
                      <a:pt x="1340" y="392"/>
                    </a:lnTo>
                    <a:lnTo>
                      <a:pt x="1344" y="394"/>
                    </a:lnTo>
                    <a:lnTo>
                      <a:pt x="1348" y="395"/>
                    </a:lnTo>
                    <a:lnTo>
                      <a:pt x="1352" y="395"/>
                    </a:lnTo>
                    <a:lnTo>
                      <a:pt x="1356" y="396"/>
                    </a:lnTo>
                    <a:lnTo>
                      <a:pt x="1360" y="399"/>
                    </a:lnTo>
                    <a:lnTo>
                      <a:pt x="1364" y="399"/>
                    </a:lnTo>
                    <a:lnTo>
                      <a:pt x="1368" y="400"/>
                    </a:lnTo>
                    <a:lnTo>
                      <a:pt x="1371" y="401"/>
                    </a:lnTo>
                    <a:lnTo>
                      <a:pt x="1375" y="402"/>
                    </a:lnTo>
                    <a:lnTo>
                      <a:pt x="1379" y="404"/>
                    </a:lnTo>
                    <a:lnTo>
                      <a:pt x="1383" y="404"/>
                    </a:lnTo>
                    <a:lnTo>
                      <a:pt x="1387" y="407"/>
                    </a:lnTo>
                    <a:lnTo>
                      <a:pt x="1391" y="408"/>
                    </a:lnTo>
                    <a:lnTo>
                      <a:pt x="1395" y="409"/>
                    </a:lnTo>
                    <a:lnTo>
                      <a:pt x="1399" y="409"/>
                    </a:lnTo>
                    <a:lnTo>
                      <a:pt x="1403" y="411"/>
                    </a:lnTo>
                    <a:lnTo>
                      <a:pt x="1407" y="413"/>
                    </a:lnTo>
                    <a:lnTo>
                      <a:pt x="1411" y="412"/>
                    </a:lnTo>
                    <a:lnTo>
                      <a:pt x="1415" y="415"/>
                    </a:lnTo>
                    <a:lnTo>
                      <a:pt x="1419" y="415"/>
                    </a:lnTo>
                    <a:lnTo>
                      <a:pt x="1423" y="416"/>
                    </a:lnTo>
                    <a:lnTo>
                      <a:pt x="1427" y="417"/>
                    </a:lnTo>
                    <a:lnTo>
                      <a:pt x="1431" y="418"/>
                    </a:lnTo>
                    <a:lnTo>
                      <a:pt x="1435" y="418"/>
                    </a:lnTo>
                    <a:lnTo>
                      <a:pt x="1438" y="421"/>
                    </a:lnTo>
                    <a:lnTo>
                      <a:pt x="1442" y="419"/>
                    </a:lnTo>
                    <a:lnTo>
                      <a:pt x="1446" y="421"/>
                    </a:lnTo>
                    <a:lnTo>
                      <a:pt x="1450" y="423"/>
                    </a:lnTo>
                    <a:lnTo>
                      <a:pt x="1454" y="422"/>
                    </a:lnTo>
                    <a:lnTo>
                      <a:pt x="1458" y="424"/>
                    </a:lnTo>
                    <a:lnTo>
                      <a:pt x="1462" y="424"/>
                    </a:lnTo>
                    <a:lnTo>
                      <a:pt x="1466" y="425"/>
                    </a:lnTo>
                    <a:lnTo>
                      <a:pt x="1470" y="427"/>
                    </a:lnTo>
                    <a:lnTo>
                      <a:pt x="1474" y="426"/>
                    </a:lnTo>
                    <a:lnTo>
                      <a:pt x="1478" y="428"/>
                    </a:lnTo>
                    <a:lnTo>
                      <a:pt x="1482" y="428"/>
                    </a:lnTo>
                    <a:lnTo>
                      <a:pt x="1486" y="429"/>
                    </a:lnTo>
                    <a:lnTo>
                      <a:pt x="1490" y="430"/>
                    </a:lnTo>
                    <a:lnTo>
                      <a:pt x="1494" y="430"/>
                    </a:lnTo>
                    <a:lnTo>
                      <a:pt x="1498" y="431"/>
                    </a:lnTo>
                    <a:lnTo>
                      <a:pt x="1502" y="433"/>
                    </a:lnTo>
                    <a:lnTo>
                      <a:pt x="1506" y="432"/>
                    </a:lnTo>
                    <a:lnTo>
                      <a:pt x="1509" y="433"/>
                    </a:lnTo>
                    <a:lnTo>
                      <a:pt x="1513" y="432"/>
                    </a:lnTo>
                    <a:lnTo>
                      <a:pt x="1517" y="433"/>
                    </a:lnTo>
                    <a:lnTo>
                      <a:pt x="1521" y="436"/>
                    </a:lnTo>
                    <a:lnTo>
                      <a:pt x="1525" y="436"/>
                    </a:lnTo>
                    <a:lnTo>
                      <a:pt x="1529" y="436"/>
                    </a:lnTo>
                    <a:lnTo>
                      <a:pt x="1533" y="436"/>
                    </a:lnTo>
                    <a:lnTo>
                      <a:pt x="1537" y="436"/>
                    </a:lnTo>
                    <a:lnTo>
                      <a:pt x="1541" y="437"/>
                    </a:lnTo>
                    <a:lnTo>
                      <a:pt x="1545" y="436"/>
                    </a:lnTo>
                    <a:lnTo>
                      <a:pt x="1549" y="438"/>
                    </a:lnTo>
                    <a:lnTo>
                      <a:pt x="1553" y="439"/>
                    </a:lnTo>
                    <a:lnTo>
                      <a:pt x="1557" y="440"/>
                    </a:lnTo>
                    <a:lnTo>
                      <a:pt x="1561" y="440"/>
                    </a:lnTo>
                    <a:lnTo>
                      <a:pt x="1565" y="440"/>
                    </a:lnTo>
                    <a:lnTo>
                      <a:pt x="1569" y="441"/>
                    </a:lnTo>
                    <a:lnTo>
                      <a:pt x="1573" y="440"/>
                    </a:lnTo>
                    <a:lnTo>
                      <a:pt x="1576" y="441"/>
                    </a:lnTo>
                    <a:lnTo>
                      <a:pt x="1580" y="441"/>
                    </a:lnTo>
                    <a:lnTo>
                      <a:pt x="1584" y="443"/>
                    </a:lnTo>
                    <a:lnTo>
                      <a:pt x="1588" y="442"/>
                    </a:lnTo>
                    <a:lnTo>
                      <a:pt x="1592" y="444"/>
                    </a:lnTo>
                    <a:lnTo>
                      <a:pt x="1596" y="443"/>
                    </a:lnTo>
                    <a:lnTo>
                      <a:pt x="1600" y="442"/>
                    </a:lnTo>
                    <a:lnTo>
                      <a:pt x="1604" y="442"/>
                    </a:lnTo>
                    <a:lnTo>
                      <a:pt x="1608" y="444"/>
                    </a:lnTo>
                    <a:lnTo>
                      <a:pt x="1612" y="444"/>
                    </a:lnTo>
                    <a:lnTo>
                      <a:pt x="1616" y="443"/>
                    </a:lnTo>
                    <a:lnTo>
                      <a:pt x="1620" y="444"/>
                    </a:lnTo>
                    <a:lnTo>
                      <a:pt x="1624" y="445"/>
                    </a:lnTo>
                    <a:lnTo>
                      <a:pt x="1628" y="444"/>
                    </a:lnTo>
                    <a:lnTo>
                      <a:pt x="1632" y="444"/>
                    </a:lnTo>
                    <a:lnTo>
                      <a:pt x="1636" y="446"/>
                    </a:lnTo>
                    <a:lnTo>
                      <a:pt x="1640" y="444"/>
                    </a:lnTo>
                    <a:lnTo>
                      <a:pt x="1643" y="446"/>
                    </a:lnTo>
                    <a:lnTo>
                      <a:pt x="1647" y="446"/>
                    </a:lnTo>
                    <a:lnTo>
                      <a:pt x="1651" y="444"/>
                    </a:lnTo>
                    <a:lnTo>
                      <a:pt x="1655" y="446"/>
                    </a:lnTo>
                    <a:lnTo>
                      <a:pt x="1659" y="445"/>
                    </a:lnTo>
                    <a:lnTo>
                      <a:pt x="1663" y="445"/>
                    </a:lnTo>
                    <a:lnTo>
                      <a:pt x="1667" y="444"/>
                    </a:lnTo>
                    <a:lnTo>
                      <a:pt x="1671" y="446"/>
                    </a:lnTo>
                    <a:lnTo>
                      <a:pt x="1675" y="445"/>
                    </a:lnTo>
                    <a:lnTo>
                      <a:pt x="1679" y="445"/>
                    </a:lnTo>
                    <a:lnTo>
                      <a:pt x="1683" y="445"/>
                    </a:lnTo>
                    <a:lnTo>
                      <a:pt x="1687" y="445"/>
                    </a:lnTo>
                    <a:lnTo>
                      <a:pt x="1691" y="444"/>
                    </a:lnTo>
                    <a:lnTo>
                      <a:pt x="1695" y="444"/>
                    </a:lnTo>
                    <a:lnTo>
                      <a:pt x="1699" y="444"/>
                    </a:lnTo>
                    <a:lnTo>
                      <a:pt x="1703" y="444"/>
                    </a:lnTo>
                    <a:lnTo>
                      <a:pt x="1707" y="443"/>
                    </a:lnTo>
                    <a:lnTo>
                      <a:pt x="1711" y="443"/>
                    </a:lnTo>
                    <a:lnTo>
                      <a:pt x="1714" y="442"/>
                    </a:lnTo>
                    <a:lnTo>
                      <a:pt x="1718" y="443"/>
                    </a:lnTo>
                    <a:lnTo>
                      <a:pt x="1722" y="443"/>
                    </a:lnTo>
                    <a:lnTo>
                      <a:pt x="1726" y="443"/>
                    </a:lnTo>
                    <a:lnTo>
                      <a:pt x="1730" y="443"/>
                    </a:lnTo>
                    <a:lnTo>
                      <a:pt x="1734" y="442"/>
                    </a:lnTo>
                    <a:lnTo>
                      <a:pt x="1738" y="441"/>
                    </a:lnTo>
                    <a:lnTo>
                      <a:pt x="1742" y="441"/>
                    </a:lnTo>
                    <a:lnTo>
                      <a:pt x="1746" y="441"/>
                    </a:lnTo>
                    <a:lnTo>
                      <a:pt x="1750" y="441"/>
                    </a:lnTo>
                    <a:lnTo>
                      <a:pt x="1754" y="440"/>
                    </a:lnTo>
                    <a:lnTo>
                      <a:pt x="1758" y="440"/>
                    </a:lnTo>
                    <a:lnTo>
                      <a:pt x="1762" y="439"/>
                    </a:lnTo>
                    <a:lnTo>
                      <a:pt x="1766" y="440"/>
                    </a:lnTo>
                    <a:lnTo>
                      <a:pt x="1770" y="439"/>
                    </a:lnTo>
                    <a:lnTo>
                      <a:pt x="1774" y="439"/>
                    </a:lnTo>
                    <a:lnTo>
                      <a:pt x="1778" y="439"/>
                    </a:lnTo>
                    <a:lnTo>
                      <a:pt x="1781" y="438"/>
                    </a:lnTo>
                    <a:lnTo>
                      <a:pt x="1785" y="437"/>
                    </a:lnTo>
                    <a:lnTo>
                      <a:pt x="1789" y="436"/>
                    </a:lnTo>
                    <a:lnTo>
                      <a:pt x="1793" y="437"/>
                    </a:lnTo>
                    <a:lnTo>
                      <a:pt x="1797" y="436"/>
                    </a:lnTo>
                    <a:lnTo>
                      <a:pt x="1801" y="435"/>
                    </a:lnTo>
                    <a:lnTo>
                      <a:pt x="1805" y="435"/>
                    </a:lnTo>
                    <a:lnTo>
                      <a:pt x="1809" y="434"/>
                    </a:lnTo>
                    <a:lnTo>
                      <a:pt x="1813" y="434"/>
                    </a:lnTo>
                    <a:lnTo>
                      <a:pt x="1817" y="432"/>
                    </a:lnTo>
                    <a:lnTo>
                      <a:pt x="1821" y="433"/>
                    </a:lnTo>
                    <a:lnTo>
                      <a:pt x="1825" y="431"/>
                    </a:lnTo>
                    <a:lnTo>
                      <a:pt x="1829" y="431"/>
                    </a:lnTo>
                    <a:lnTo>
                      <a:pt x="1833" y="431"/>
                    </a:lnTo>
                    <a:lnTo>
                      <a:pt x="1837" y="431"/>
                    </a:lnTo>
                    <a:lnTo>
                      <a:pt x="1841" y="429"/>
                    </a:lnTo>
                    <a:lnTo>
                      <a:pt x="1845" y="429"/>
                    </a:lnTo>
                    <a:lnTo>
                      <a:pt x="1848" y="427"/>
                    </a:lnTo>
                    <a:lnTo>
                      <a:pt x="1852" y="427"/>
                    </a:lnTo>
                    <a:lnTo>
                      <a:pt x="1856" y="427"/>
                    </a:lnTo>
                    <a:lnTo>
                      <a:pt x="1860" y="426"/>
                    </a:lnTo>
                    <a:lnTo>
                      <a:pt x="1864" y="425"/>
                    </a:lnTo>
                    <a:lnTo>
                      <a:pt x="1868" y="424"/>
                    </a:lnTo>
                    <a:lnTo>
                      <a:pt x="1872" y="424"/>
                    </a:lnTo>
                    <a:lnTo>
                      <a:pt x="1876" y="424"/>
                    </a:lnTo>
                    <a:lnTo>
                      <a:pt x="1880" y="423"/>
                    </a:lnTo>
                    <a:lnTo>
                      <a:pt x="1884" y="422"/>
                    </a:lnTo>
                    <a:lnTo>
                      <a:pt x="1888" y="421"/>
                    </a:lnTo>
                    <a:lnTo>
                      <a:pt x="1892" y="420"/>
                    </a:lnTo>
                    <a:lnTo>
                      <a:pt x="1896" y="419"/>
                    </a:lnTo>
                    <a:lnTo>
                      <a:pt x="1900" y="419"/>
                    </a:lnTo>
                    <a:lnTo>
                      <a:pt x="1904" y="418"/>
                    </a:lnTo>
                    <a:lnTo>
                      <a:pt x="1908" y="417"/>
                    </a:lnTo>
                    <a:lnTo>
                      <a:pt x="1912" y="415"/>
                    </a:lnTo>
                    <a:lnTo>
                      <a:pt x="1916" y="416"/>
                    </a:lnTo>
                    <a:lnTo>
                      <a:pt x="1919" y="414"/>
                    </a:lnTo>
                    <a:lnTo>
                      <a:pt x="1923" y="415"/>
                    </a:lnTo>
                    <a:lnTo>
                      <a:pt x="1927" y="413"/>
                    </a:lnTo>
                    <a:lnTo>
                      <a:pt x="1931" y="412"/>
                    </a:lnTo>
                    <a:lnTo>
                      <a:pt x="1935" y="412"/>
                    </a:lnTo>
                    <a:lnTo>
                      <a:pt x="1939" y="410"/>
                    </a:lnTo>
                    <a:lnTo>
                      <a:pt x="1943" y="409"/>
                    </a:lnTo>
                    <a:lnTo>
                      <a:pt x="1947" y="409"/>
                    </a:lnTo>
                    <a:lnTo>
                      <a:pt x="1951" y="407"/>
                    </a:lnTo>
                    <a:lnTo>
                      <a:pt x="1955" y="407"/>
                    </a:lnTo>
                    <a:lnTo>
                      <a:pt x="1959" y="405"/>
                    </a:lnTo>
                    <a:lnTo>
                      <a:pt x="1963" y="404"/>
                    </a:lnTo>
                    <a:lnTo>
                      <a:pt x="1967" y="404"/>
                    </a:lnTo>
                    <a:lnTo>
                      <a:pt x="1971" y="403"/>
                    </a:lnTo>
                    <a:lnTo>
                      <a:pt x="1975" y="401"/>
                    </a:lnTo>
                    <a:lnTo>
                      <a:pt x="1979" y="400"/>
                    </a:lnTo>
                    <a:lnTo>
                      <a:pt x="1983" y="400"/>
                    </a:lnTo>
                    <a:lnTo>
                      <a:pt x="1986" y="399"/>
                    </a:lnTo>
                    <a:lnTo>
                      <a:pt x="1990" y="398"/>
                    </a:lnTo>
                    <a:lnTo>
                      <a:pt x="1994" y="397"/>
                    </a:lnTo>
                    <a:lnTo>
                      <a:pt x="1998" y="395"/>
                    </a:lnTo>
                    <a:lnTo>
                      <a:pt x="2002" y="393"/>
                    </a:lnTo>
                    <a:lnTo>
                      <a:pt x="2006" y="393"/>
                    </a:lnTo>
                    <a:lnTo>
                      <a:pt x="2010" y="393"/>
                    </a:lnTo>
                    <a:lnTo>
                      <a:pt x="2014" y="391"/>
                    </a:lnTo>
                    <a:lnTo>
                      <a:pt x="2018" y="390"/>
                    </a:lnTo>
                    <a:lnTo>
                      <a:pt x="2022" y="389"/>
                    </a:lnTo>
                    <a:lnTo>
                      <a:pt x="2026" y="387"/>
                    </a:lnTo>
                    <a:lnTo>
                      <a:pt x="2030" y="388"/>
                    </a:lnTo>
                    <a:lnTo>
                      <a:pt x="2034" y="385"/>
                    </a:lnTo>
                    <a:lnTo>
                      <a:pt x="2038" y="384"/>
                    </a:lnTo>
                    <a:lnTo>
                      <a:pt x="2042" y="383"/>
                    </a:lnTo>
                    <a:lnTo>
                      <a:pt x="2046" y="382"/>
                    </a:lnTo>
                    <a:lnTo>
                      <a:pt x="2050" y="381"/>
                    </a:lnTo>
                    <a:lnTo>
                      <a:pt x="2054" y="379"/>
                    </a:lnTo>
                    <a:lnTo>
                      <a:pt x="2057" y="379"/>
                    </a:lnTo>
                    <a:lnTo>
                      <a:pt x="2061" y="377"/>
                    </a:lnTo>
                    <a:lnTo>
                      <a:pt x="2065" y="377"/>
                    </a:lnTo>
                    <a:lnTo>
                      <a:pt x="2069" y="376"/>
                    </a:lnTo>
                    <a:lnTo>
                      <a:pt x="2073" y="373"/>
                    </a:lnTo>
                    <a:lnTo>
                      <a:pt x="2077" y="372"/>
                    </a:lnTo>
                    <a:lnTo>
                      <a:pt x="2081" y="371"/>
                    </a:lnTo>
                    <a:lnTo>
                      <a:pt x="2085" y="368"/>
                    </a:lnTo>
                    <a:lnTo>
                      <a:pt x="2089" y="369"/>
                    </a:lnTo>
                    <a:lnTo>
                      <a:pt x="2093" y="367"/>
                    </a:lnTo>
                    <a:lnTo>
                      <a:pt x="2097" y="367"/>
                    </a:lnTo>
                    <a:lnTo>
                      <a:pt x="2101" y="365"/>
                    </a:lnTo>
                    <a:lnTo>
                      <a:pt x="2105" y="364"/>
                    </a:lnTo>
                    <a:lnTo>
                      <a:pt x="2109" y="363"/>
                    </a:lnTo>
                    <a:lnTo>
                      <a:pt x="2113" y="363"/>
                    </a:lnTo>
                    <a:lnTo>
                      <a:pt x="2117" y="359"/>
                    </a:lnTo>
                    <a:lnTo>
                      <a:pt x="2121" y="359"/>
                    </a:lnTo>
                    <a:lnTo>
                      <a:pt x="2124" y="357"/>
                    </a:lnTo>
                    <a:lnTo>
                      <a:pt x="2128" y="357"/>
                    </a:lnTo>
                    <a:lnTo>
                      <a:pt x="2132" y="355"/>
                    </a:lnTo>
                    <a:lnTo>
                      <a:pt x="2136" y="354"/>
                    </a:lnTo>
                    <a:lnTo>
                      <a:pt x="2140" y="351"/>
                    </a:lnTo>
                    <a:lnTo>
                      <a:pt x="2144" y="351"/>
                    </a:lnTo>
                    <a:lnTo>
                      <a:pt x="2148" y="350"/>
                    </a:lnTo>
                    <a:lnTo>
                      <a:pt x="2152" y="350"/>
                    </a:lnTo>
                    <a:lnTo>
                      <a:pt x="2156" y="347"/>
                    </a:lnTo>
                    <a:lnTo>
                      <a:pt x="2160" y="346"/>
                    </a:lnTo>
                    <a:lnTo>
                      <a:pt x="2164" y="346"/>
                    </a:lnTo>
                    <a:lnTo>
                      <a:pt x="2168" y="343"/>
                    </a:lnTo>
                    <a:lnTo>
                      <a:pt x="2172" y="343"/>
                    </a:lnTo>
                    <a:lnTo>
                      <a:pt x="2176" y="341"/>
                    </a:lnTo>
                    <a:lnTo>
                      <a:pt x="2180" y="340"/>
                    </a:lnTo>
                    <a:lnTo>
                      <a:pt x="2184" y="338"/>
                    </a:lnTo>
                    <a:lnTo>
                      <a:pt x="2188" y="337"/>
                    </a:lnTo>
                    <a:lnTo>
                      <a:pt x="2191" y="337"/>
                    </a:lnTo>
                    <a:lnTo>
                      <a:pt x="2195" y="335"/>
                    </a:lnTo>
                    <a:lnTo>
                      <a:pt x="2199" y="334"/>
                    </a:lnTo>
                    <a:lnTo>
                      <a:pt x="2203" y="333"/>
                    </a:lnTo>
                    <a:lnTo>
                      <a:pt x="2207" y="330"/>
                    </a:lnTo>
                    <a:lnTo>
                      <a:pt x="2211" y="330"/>
                    </a:lnTo>
                    <a:lnTo>
                      <a:pt x="2215" y="328"/>
                    </a:lnTo>
                    <a:lnTo>
                      <a:pt x="2219" y="326"/>
                    </a:lnTo>
                    <a:lnTo>
                      <a:pt x="2223" y="325"/>
                    </a:lnTo>
                    <a:lnTo>
                      <a:pt x="2227" y="325"/>
                    </a:lnTo>
                    <a:lnTo>
                      <a:pt x="2231" y="322"/>
                    </a:lnTo>
                    <a:lnTo>
                      <a:pt x="2235" y="321"/>
                    </a:lnTo>
                    <a:lnTo>
                      <a:pt x="2239" y="321"/>
                    </a:lnTo>
                    <a:lnTo>
                      <a:pt x="2243" y="319"/>
                    </a:lnTo>
                    <a:lnTo>
                      <a:pt x="2247" y="318"/>
                    </a:lnTo>
                    <a:lnTo>
                      <a:pt x="2251" y="316"/>
                    </a:lnTo>
                    <a:lnTo>
                      <a:pt x="2255" y="314"/>
                    </a:lnTo>
                    <a:lnTo>
                      <a:pt x="2259" y="313"/>
                    </a:lnTo>
                    <a:lnTo>
                      <a:pt x="2262" y="312"/>
                    </a:lnTo>
                    <a:lnTo>
                      <a:pt x="2266" y="311"/>
                    </a:lnTo>
                    <a:lnTo>
                      <a:pt x="2270" y="309"/>
                    </a:lnTo>
                    <a:lnTo>
                      <a:pt x="2274" y="307"/>
                    </a:lnTo>
                    <a:lnTo>
                      <a:pt x="2278" y="306"/>
                    </a:lnTo>
                    <a:lnTo>
                      <a:pt x="2282" y="306"/>
                    </a:lnTo>
                    <a:lnTo>
                      <a:pt x="2286" y="303"/>
                    </a:lnTo>
                    <a:lnTo>
                      <a:pt x="2290" y="303"/>
                    </a:lnTo>
                    <a:lnTo>
                      <a:pt x="2294" y="301"/>
                    </a:lnTo>
                    <a:lnTo>
                      <a:pt x="2298" y="299"/>
                    </a:lnTo>
                    <a:lnTo>
                      <a:pt x="2302" y="300"/>
                    </a:lnTo>
                    <a:lnTo>
                      <a:pt x="2306" y="296"/>
                    </a:lnTo>
                    <a:lnTo>
                      <a:pt x="2310" y="296"/>
                    </a:lnTo>
                    <a:lnTo>
                      <a:pt x="2314" y="294"/>
                    </a:lnTo>
                    <a:lnTo>
                      <a:pt x="2318" y="293"/>
                    </a:lnTo>
                    <a:lnTo>
                      <a:pt x="2322" y="291"/>
                    </a:lnTo>
                    <a:lnTo>
                      <a:pt x="2326" y="290"/>
                    </a:lnTo>
                    <a:lnTo>
                      <a:pt x="2329" y="287"/>
                    </a:lnTo>
                    <a:lnTo>
                      <a:pt x="2333" y="286"/>
                    </a:lnTo>
                    <a:lnTo>
                      <a:pt x="2337" y="284"/>
                    </a:lnTo>
                    <a:lnTo>
                      <a:pt x="2341" y="283"/>
                    </a:lnTo>
                    <a:lnTo>
                      <a:pt x="2345" y="283"/>
                    </a:lnTo>
                    <a:lnTo>
                      <a:pt x="2349" y="282"/>
                    </a:lnTo>
                    <a:lnTo>
                      <a:pt x="2353" y="280"/>
                    </a:lnTo>
                    <a:lnTo>
                      <a:pt x="2357" y="278"/>
                    </a:lnTo>
                    <a:lnTo>
                      <a:pt x="2361" y="278"/>
                    </a:lnTo>
                    <a:lnTo>
                      <a:pt x="2365" y="276"/>
                    </a:lnTo>
                    <a:lnTo>
                      <a:pt x="2369" y="274"/>
                    </a:lnTo>
                    <a:lnTo>
                      <a:pt x="2373" y="272"/>
                    </a:lnTo>
                    <a:lnTo>
                      <a:pt x="2377" y="272"/>
                    </a:lnTo>
                    <a:lnTo>
                      <a:pt x="2381" y="269"/>
                    </a:lnTo>
                    <a:lnTo>
                      <a:pt x="2385" y="269"/>
                    </a:lnTo>
                    <a:lnTo>
                      <a:pt x="2389" y="266"/>
                    </a:lnTo>
                    <a:lnTo>
                      <a:pt x="2393" y="267"/>
                    </a:lnTo>
                    <a:lnTo>
                      <a:pt x="2396" y="265"/>
                    </a:lnTo>
                    <a:lnTo>
                      <a:pt x="2400" y="261"/>
                    </a:lnTo>
                    <a:lnTo>
                      <a:pt x="2404" y="262"/>
                    </a:lnTo>
                    <a:lnTo>
                      <a:pt x="2408" y="260"/>
                    </a:lnTo>
                    <a:lnTo>
                      <a:pt x="2412" y="259"/>
                    </a:lnTo>
                    <a:lnTo>
                      <a:pt x="2416" y="257"/>
                    </a:lnTo>
                    <a:lnTo>
                      <a:pt x="2420" y="255"/>
                    </a:lnTo>
                    <a:lnTo>
                      <a:pt x="2424" y="255"/>
                    </a:lnTo>
                    <a:lnTo>
                      <a:pt x="2428" y="253"/>
                    </a:lnTo>
                    <a:lnTo>
                      <a:pt x="2432" y="253"/>
                    </a:lnTo>
                    <a:lnTo>
                      <a:pt x="2436" y="252"/>
                    </a:lnTo>
                    <a:lnTo>
                      <a:pt x="2440" y="248"/>
                    </a:lnTo>
                    <a:lnTo>
                      <a:pt x="2444" y="246"/>
                    </a:lnTo>
                    <a:lnTo>
                      <a:pt x="2448" y="247"/>
                    </a:lnTo>
                    <a:lnTo>
                      <a:pt x="2452" y="246"/>
                    </a:lnTo>
                    <a:lnTo>
                      <a:pt x="2456" y="244"/>
                    </a:lnTo>
                    <a:lnTo>
                      <a:pt x="2460" y="241"/>
                    </a:lnTo>
                    <a:lnTo>
                      <a:pt x="2464" y="241"/>
                    </a:lnTo>
                    <a:lnTo>
                      <a:pt x="2467" y="239"/>
                    </a:lnTo>
                    <a:lnTo>
                      <a:pt x="2471" y="238"/>
                    </a:lnTo>
                    <a:lnTo>
                      <a:pt x="2475" y="237"/>
                    </a:lnTo>
                    <a:lnTo>
                      <a:pt x="2479" y="236"/>
                    </a:lnTo>
                    <a:lnTo>
                      <a:pt x="2483" y="233"/>
                    </a:lnTo>
                    <a:lnTo>
                      <a:pt x="2487" y="232"/>
                    </a:lnTo>
                    <a:lnTo>
                      <a:pt x="2491" y="234"/>
                    </a:lnTo>
                    <a:lnTo>
                      <a:pt x="2495" y="231"/>
                    </a:lnTo>
                    <a:lnTo>
                      <a:pt x="2499" y="229"/>
                    </a:lnTo>
                    <a:lnTo>
                      <a:pt x="2503" y="228"/>
                    </a:lnTo>
                    <a:lnTo>
                      <a:pt x="2507" y="227"/>
                    </a:lnTo>
                    <a:lnTo>
                      <a:pt x="2511" y="225"/>
                    </a:lnTo>
                    <a:lnTo>
                      <a:pt x="2515" y="223"/>
                    </a:lnTo>
                    <a:lnTo>
                      <a:pt x="2519" y="223"/>
                    </a:lnTo>
                    <a:lnTo>
                      <a:pt x="2523" y="221"/>
                    </a:lnTo>
                    <a:lnTo>
                      <a:pt x="2527" y="220"/>
                    </a:lnTo>
                    <a:lnTo>
                      <a:pt x="2531" y="219"/>
                    </a:lnTo>
                    <a:lnTo>
                      <a:pt x="2534" y="217"/>
                    </a:lnTo>
                    <a:lnTo>
                      <a:pt x="2538" y="216"/>
                    </a:lnTo>
                    <a:lnTo>
                      <a:pt x="2542" y="215"/>
                    </a:lnTo>
                    <a:lnTo>
                      <a:pt x="2546" y="213"/>
                    </a:lnTo>
                    <a:lnTo>
                      <a:pt x="2550" y="212"/>
                    </a:lnTo>
                    <a:lnTo>
                      <a:pt x="2554" y="210"/>
                    </a:lnTo>
                    <a:lnTo>
                      <a:pt x="2558" y="209"/>
                    </a:lnTo>
                    <a:lnTo>
                      <a:pt x="2562" y="208"/>
                    </a:lnTo>
                    <a:lnTo>
                      <a:pt x="2566" y="207"/>
                    </a:lnTo>
                    <a:lnTo>
                      <a:pt x="2570" y="206"/>
                    </a:lnTo>
                    <a:lnTo>
                      <a:pt x="2574" y="204"/>
                    </a:lnTo>
                    <a:lnTo>
                      <a:pt x="2578" y="204"/>
                    </a:lnTo>
                    <a:lnTo>
                      <a:pt x="2582" y="201"/>
                    </a:lnTo>
                    <a:lnTo>
                      <a:pt x="2586" y="200"/>
                    </a:lnTo>
                    <a:lnTo>
                      <a:pt x="2590" y="200"/>
                    </a:lnTo>
                    <a:lnTo>
                      <a:pt x="2594" y="198"/>
                    </a:lnTo>
                    <a:lnTo>
                      <a:pt x="2598" y="197"/>
                    </a:lnTo>
                    <a:lnTo>
                      <a:pt x="2602" y="195"/>
                    </a:lnTo>
                    <a:lnTo>
                      <a:pt x="2605" y="195"/>
                    </a:lnTo>
                    <a:lnTo>
                      <a:pt x="2609" y="193"/>
                    </a:lnTo>
                    <a:lnTo>
                      <a:pt x="2613" y="191"/>
                    </a:lnTo>
                    <a:lnTo>
                      <a:pt x="2617" y="190"/>
                    </a:lnTo>
                    <a:lnTo>
                      <a:pt x="2621" y="189"/>
                    </a:lnTo>
                    <a:lnTo>
                      <a:pt x="2625" y="188"/>
                    </a:lnTo>
                    <a:lnTo>
                      <a:pt x="2629" y="185"/>
                    </a:lnTo>
                    <a:lnTo>
                      <a:pt x="2633" y="186"/>
                    </a:lnTo>
                    <a:lnTo>
                      <a:pt x="2637" y="186"/>
                    </a:lnTo>
                    <a:lnTo>
                      <a:pt x="2641" y="183"/>
                    </a:lnTo>
                    <a:lnTo>
                      <a:pt x="2645" y="182"/>
                    </a:lnTo>
                    <a:lnTo>
                      <a:pt x="2649" y="180"/>
                    </a:lnTo>
                    <a:lnTo>
                      <a:pt x="2653" y="180"/>
                    </a:lnTo>
                    <a:lnTo>
                      <a:pt x="2657" y="178"/>
                    </a:lnTo>
                    <a:lnTo>
                      <a:pt x="2661" y="176"/>
                    </a:lnTo>
                    <a:lnTo>
                      <a:pt x="2665" y="176"/>
                    </a:lnTo>
                    <a:lnTo>
                      <a:pt x="2669" y="174"/>
                    </a:lnTo>
                    <a:lnTo>
                      <a:pt x="2672" y="172"/>
                    </a:lnTo>
                    <a:lnTo>
                      <a:pt x="2676" y="172"/>
                    </a:lnTo>
                    <a:lnTo>
                      <a:pt x="2680" y="172"/>
                    </a:lnTo>
                    <a:lnTo>
                      <a:pt x="2684" y="170"/>
                    </a:lnTo>
                    <a:lnTo>
                      <a:pt x="2688" y="168"/>
                    </a:lnTo>
                    <a:lnTo>
                      <a:pt x="2692" y="167"/>
                    </a:lnTo>
                    <a:lnTo>
                      <a:pt x="2696" y="166"/>
                    </a:lnTo>
                    <a:lnTo>
                      <a:pt x="2700" y="165"/>
                    </a:lnTo>
                    <a:lnTo>
                      <a:pt x="2704" y="164"/>
                    </a:lnTo>
                    <a:lnTo>
                      <a:pt x="2708" y="163"/>
                    </a:lnTo>
                    <a:lnTo>
                      <a:pt x="2712" y="161"/>
                    </a:lnTo>
                    <a:lnTo>
                      <a:pt x="2716" y="160"/>
                    </a:lnTo>
                    <a:lnTo>
                      <a:pt x="2720" y="159"/>
                    </a:lnTo>
                    <a:lnTo>
                      <a:pt x="2724" y="157"/>
                    </a:lnTo>
                    <a:lnTo>
                      <a:pt x="2728" y="157"/>
                    </a:lnTo>
                    <a:lnTo>
                      <a:pt x="2732" y="155"/>
                    </a:lnTo>
                    <a:lnTo>
                      <a:pt x="2736" y="154"/>
                    </a:lnTo>
                    <a:lnTo>
                      <a:pt x="2739" y="152"/>
                    </a:lnTo>
                    <a:lnTo>
                      <a:pt x="2743" y="152"/>
                    </a:lnTo>
                    <a:lnTo>
                      <a:pt x="2747" y="152"/>
                    </a:lnTo>
                    <a:lnTo>
                      <a:pt x="2751" y="149"/>
                    </a:lnTo>
                    <a:lnTo>
                      <a:pt x="2755" y="150"/>
                    </a:lnTo>
                    <a:lnTo>
                      <a:pt x="2759" y="147"/>
                    </a:lnTo>
                    <a:lnTo>
                      <a:pt x="2763" y="146"/>
                    </a:lnTo>
                    <a:lnTo>
                      <a:pt x="2767" y="145"/>
                    </a:lnTo>
                    <a:lnTo>
                      <a:pt x="2771" y="144"/>
                    </a:lnTo>
                    <a:lnTo>
                      <a:pt x="2775" y="143"/>
                    </a:lnTo>
                    <a:lnTo>
                      <a:pt x="2779" y="143"/>
                    </a:lnTo>
                    <a:lnTo>
                      <a:pt x="2783" y="142"/>
                    </a:lnTo>
                    <a:lnTo>
                      <a:pt x="2787" y="140"/>
                    </a:lnTo>
                    <a:lnTo>
                      <a:pt x="2791" y="139"/>
                    </a:lnTo>
                    <a:lnTo>
                      <a:pt x="2795" y="139"/>
                    </a:lnTo>
                    <a:lnTo>
                      <a:pt x="2799" y="137"/>
                    </a:lnTo>
                    <a:lnTo>
                      <a:pt x="2803" y="137"/>
                    </a:lnTo>
                    <a:lnTo>
                      <a:pt x="2807" y="135"/>
                    </a:lnTo>
                    <a:lnTo>
                      <a:pt x="2810" y="134"/>
                    </a:lnTo>
                    <a:lnTo>
                      <a:pt x="2814" y="134"/>
                    </a:lnTo>
                    <a:lnTo>
                      <a:pt x="2818" y="132"/>
                    </a:lnTo>
                    <a:lnTo>
                      <a:pt x="2822" y="132"/>
                    </a:lnTo>
                    <a:lnTo>
                      <a:pt x="2826" y="131"/>
                    </a:lnTo>
                    <a:lnTo>
                      <a:pt x="2830" y="129"/>
                    </a:lnTo>
                    <a:lnTo>
                      <a:pt x="2834" y="128"/>
                    </a:lnTo>
                    <a:lnTo>
                      <a:pt x="2838" y="127"/>
                    </a:lnTo>
                    <a:lnTo>
                      <a:pt x="2842" y="127"/>
                    </a:lnTo>
                    <a:lnTo>
                      <a:pt x="2846" y="126"/>
                    </a:lnTo>
                    <a:lnTo>
                      <a:pt x="2850" y="125"/>
                    </a:lnTo>
                    <a:lnTo>
                      <a:pt x="2854" y="124"/>
                    </a:lnTo>
                    <a:lnTo>
                      <a:pt x="2858" y="122"/>
                    </a:lnTo>
                    <a:lnTo>
                      <a:pt x="2862" y="120"/>
                    </a:lnTo>
                    <a:lnTo>
                      <a:pt x="2866" y="120"/>
                    </a:lnTo>
                    <a:lnTo>
                      <a:pt x="2870" y="120"/>
                    </a:lnTo>
                    <a:lnTo>
                      <a:pt x="2874" y="118"/>
                    </a:lnTo>
                    <a:lnTo>
                      <a:pt x="2877" y="117"/>
                    </a:lnTo>
                    <a:lnTo>
                      <a:pt x="2881" y="117"/>
                    </a:lnTo>
                    <a:lnTo>
                      <a:pt x="2885" y="115"/>
                    </a:lnTo>
                    <a:lnTo>
                      <a:pt x="2889" y="114"/>
                    </a:lnTo>
                    <a:lnTo>
                      <a:pt x="2893" y="113"/>
                    </a:lnTo>
                    <a:lnTo>
                      <a:pt x="2897" y="113"/>
                    </a:lnTo>
                    <a:lnTo>
                      <a:pt x="2901" y="112"/>
                    </a:lnTo>
                    <a:lnTo>
                      <a:pt x="2905" y="110"/>
                    </a:lnTo>
                    <a:lnTo>
                      <a:pt x="2909" y="109"/>
                    </a:lnTo>
                    <a:lnTo>
                      <a:pt x="2913" y="108"/>
                    </a:lnTo>
                    <a:lnTo>
                      <a:pt x="2917" y="108"/>
                    </a:lnTo>
                    <a:lnTo>
                      <a:pt x="2921" y="108"/>
                    </a:lnTo>
                    <a:lnTo>
                      <a:pt x="2925" y="107"/>
                    </a:lnTo>
                    <a:lnTo>
                      <a:pt x="2929" y="106"/>
                    </a:lnTo>
                    <a:lnTo>
                      <a:pt x="2933" y="106"/>
                    </a:lnTo>
                    <a:lnTo>
                      <a:pt x="2937" y="105"/>
                    </a:lnTo>
                    <a:lnTo>
                      <a:pt x="2941" y="103"/>
                    </a:lnTo>
                    <a:lnTo>
                      <a:pt x="2944" y="103"/>
                    </a:lnTo>
                    <a:lnTo>
                      <a:pt x="2948" y="101"/>
                    </a:lnTo>
                    <a:lnTo>
                      <a:pt x="2952" y="101"/>
                    </a:lnTo>
                    <a:lnTo>
                      <a:pt x="2956" y="98"/>
                    </a:lnTo>
                    <a:lnTo>
                      <a:pt x="2960" y="98"/>
                    </a:lnTo>
                    <a:lnTo>
                      <a:pt x="2964" y="98"/>
                    </a:lnTo>
                    <a:lnTo>
                      <a:pt x="2968" y="97"/>
                    </a:lnTo>
                    <a:lnTo>
                      <a:pt x="2972" y="96"/>
                    </a:lnTo>
                    <a:lnTo>
                      <a:pt x="2976" y="96"/>
                    </a:lnTo>
                    <a:lnTo>
                      <a:pt x="2980" y="94"/>
                    </a:lnTo>
                    <a:lnTo>
                      <a:pt x="2984" y="94"/>
                    </a:lnTo>
                    <a:lnTo>
                      <a:pt x="2988" y="91"/>
                    </a:lnTo>
                    <a:lnTo>
                      <a:pt x="2992" y="92"/>
                    </a:lnTo>
                    <a:lnTo>
                      <a:pt x="2996" y="91"/>
                    </a:lnTo>
                    <a:lnTo>
                      <a:pt x="3000" y="91"/>
                    </a:lnTo>
                    <a:lnTo>
                      <a:pt x="3004" y="90"/>
                    </a:lnTo>
                    <a:lnTo>
                      <a:pt x="3008" y="88"/>
                    </a:lnTo>
                    <a:lnTo>
                      <a:pt x="3012" y="88"/>
                    </a:lnTo>
                    <a:lnTo>
                      <a:pt x="3015" y="89"/>
                    </a:lnTo>
                    <a:lnTo>
                      <a:pt x="3019" y="86"/>
                    </a:lnTo>
                    <a:lnTo>
                      <a:pt x="3023" y="84"/>
                    </a:lnTo>
                    <a:lnTo>
                      <a:pt x="3027" y="85"/>
                    </a:lnTo>
                    <a:lnTo>
                      <a:pt x="3031" y="83"/>
                    </a:lnTo>
                    <a:lnTo>
                      <a:pt x="3035" y="84"/>
                    </a:lnTo>
                    <a:lnTo>
                      <a:pt x="3039" y="83"/>
                    </a:lnTo>
                    <a:lnTo>
                      <a:pt x="3043" y="82"/>
                    </a:lnTo>
                    <a:lnTo>
                      <a:pt x="3047" y="83"/>
                    </a:lnTo>
                    <a:lnTo>
                      <a:pt x="3051" y="79"/>
                    </a:lnTo>
                    <a:lnTo>
                      <a:pt x="3055" y="79"/>
                    </a:lnTo>
                    <a:lnTo>
                      <a:pt x="3059" y="78"/>
                    </a:lnTo>
                    <a:lnTo>
                      <a:pt x="3063" y="81"/>
                    </a:lnTo>
                    <a:lnTo>
                      <a:pt x="3067" y="79"/>
                    </a:lnTo>
                    <a:lnTo>
                      <a:pt x="3071" y="77"/>
                    </a:lnTo>
                    <a:lnTo>
                      <a:pt x="3075" y="76"/>
                    </a:lnTo>
                    <a:lnTo>
                      <a:pt x="3079" y="76"/>
                    </a:lnTo>
                    <a:lnTo>
                      <a:pt x="3082" y="75"/>
                    </a:lnTo>
                    <a:lnTo>
                      <a:pt x="3086" y="74"/>
                    </a:lnTo>
                    <a:lnTo>
                      <a:pt x="3090" y="74"/>
                    </a:lnTo>
                    <a:lnTo>
                      <a:pt x="3094" y="73"/>
                    </a:lnTo>
                    <a:lnTo>
                      <a:pt x="3098" y="71"/>
                    </a:lnTo>
                    <a:lnTo>
                      <a:pt x="3102" y="72"/>
                    </a:lnTo>
                    <a:lnTo>
                      <a:pt x="3106" y="71"/>
                    </a:lnTo>
                    <a:lnTo>
                      <a:pt x="3110" y="71"/>
                    </a:lnTo>
                    <a:lnTo>
                      <a:pt x="3114" y="70"/>
                    </a:lnTo>
                    <a:lnTo>
                      <a:pt x="3118" y="68"/>
                    </a:lnTo>
                    <a:lnTo>
                      <a:pt x="3122" y="68"/>
                    </a:lnTo>
                    <a:lnTo>
                      <a:pt x="3126" y="67"/>
                    </a:lnTo>
                    <a:lnTo>
                      <a:pt x="3130" y="68"/>
                    </a:lnTo>
                    <a:lnTo>
                      <a:pt x="3134" y="66"/>
                    </a:lnTo>
                    <a:lnTo>
                      <a:pt x="3138" y="66"/>
                    </a:lnTo>
                    <a:lnTo>
                      <a:pt x="3142" y="66"/>
                    </a:lnTo>
                    <a:lnTo>
                      <a:pt x="3146" y="65"/>
                    </a:lnTo>
                    <a:lnTo>
                      <a:pt x="3150" y="6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3" name="Freeform 2785"/>
              <p:cNvSpPr>
                <a:spLocks/>
              </p:cNvSpPr>
              <p:nvPr/>
            </p:nvSpPr>
            <p:spPr bwMode="auto">
              <a:xfrm flipV="1">
                <a:off x="506" y="1677"/>
                <a:ext cx="1814" cy="243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4"/>
                  </a:cxn>
                  <a:cxn ang="0">
                    <a:pos x="303" y="6"/>
                  </a:cxn>
                  <a:cxn ang="0">
                    <a:pos x="354" y="11"/>
                  </a:cxn>
                  <a:cxn ang="0">
                    <a:pos x="406" y="18"/>
                  </a:cxn>
                  <a:cxn ang="0">
                    <a:pos x="457" y="27"/>
                  </a:cxn>
                  <a:cxn ang="0">
                    <a:pos x="508" y="38"/>
                  </a:cxn>
                  <a:cxn ang="0">
                    <a:pos x="559" y="53"/>
                  </a:cxn>
                  <a:cxn ang="0">
                    <a:pos x="611" y="67"/>
                  </a:cxn>
                  <a:cxn ang="0">
                    <a:pos x="662" y="85"/>
                  </a:cxn>
                  <a:cxn ang="0">
                    <a:pos x="713" y="107"/>
                  </a:cxn>
                  <a:cxn ang="0">
                    <a:pos x="764" y="130"/>
                  </a:cxn>
                  <a:cxn ang="0">
                    <a:pos x="816" y="153"/>
                  </a:cxn>
                  <a:cxn ang="0">
                    <a:pos x="867" y="177"/>
                  </a:cxn>
                  <a:cxn ang="0">
                    <a:pos x="918" y="202"/>
                  </a:cxn>
                  <a:cxn ang="0">
                    <a:pos x="969" y="227"/>
                  </a:cxn>
                  <a:cxn ang="0">
                    <a:pos x="1021" y="254"/>
                  </a:cxn>
                  <a:cxn ang="0">
                    <a:pos x="1072" y="278"/>
                  </a:cxn>
                  <a:cxn ang="0">
                    <a:pos x="1123" y="303"/>
                  </a:cxn>
                  <a:cxn ang="0">
                    <a:pos x="1174" y="323"/>
                  </a:cxn>
                  <a:cxn ang="0">
                    <a:pos x="1226" y="343"/>
                  </a:cxn>
                  <a:cxn ang="0">
                    <a:pos x="1277" y="363"/>
                  </a:cxn>
                  <a:cxn ang="0">
                    <a:pos x="1328" y="378"/>
                  </a:cxn>
                  <a:cxn ang="0">
                    <a:pos x="1379" y="392"/>
                  </a:cxn>
                  <a:cxn ang="0">
                    <a:pos x="1431" y="403"/>
                  </a:cxn>
                  <a:cxn ang="0">
                    <a:pos x="1482" y="411"/>
                  </a:cxn>
                  <a:cxn ang="0">
                    <a:pos x="1533" y="417"/>
                  </a:cxn>
                  <a:cxn ang="0">
                    <a:pos x="1584" y="421"/>
                  </a:cxn>
                  <a:cxn ang="0">
                    <a:pos x="1636" y="421"/>
                  </a:cxn>
                  <a:cxn ang="0">
                    <a:pos x="1687" y="418"/>
                  </a:cxn>
                  <a:cxn ang="0">
                    <a:pos x="1738" y="416"/>
                  </a:cxn>
                  <a:cxn ang="0">
                    <a:pos x="1789" y="409"/>
                  </a:cxn>
                  <a:cxn ang="0">
                    <a:pos x="1841" y="400"/>
                  </a:cxn>
                  <a:cxn ang="0">
                    <a:pos x="1892" y="391"/>
                  </a:cxn>
                  <a:cxn ang="0">
                    <a:pos x="1943" y="377"/>
                  </a:cxn>
                  <a:cxn ang="0">
                    <a:pos x="1994" y="365"/>
                  </a:cxn>
                  <a:cxn ang="0">
                    <a:pos x="2046" y="351"/>
                  </a:cxn>
                  <a:cxn ang="0">
                    <a:pos x="2097" y="335"/>
                  </a:cxn>
                  <a:cxn ang="0">
                    <a:pos x="2148" y="320"/>
                  </a:cxn>
                  <a:cxn ang="0">
                    <a:pos x="2199" y="303"/>
                  </a:cxn>
                  <a:cxn ang="0">
                    <a:pos x="2251" y="287"/>
                  </a:cxn>
                  <a:cxn ang="0">
                    <a:pos x="2302" y="268"/>
                  </a:cxn>
                  <a:cxn ang="0">
                    <a:pos x="2353" y="253"/>
                  </a:cxn>
                  <a:cxn ang="0">
                    <a:pos x="2404" y="237"/>
                  </a:cxn>
                  <a:cxn ang="0">
                    <a:pos x="2456" y="219"/>
                  </a:cxn>
                  <a:cxn ang="0">
                    <a:pos x="2507" y="202"/>
                  </a:cxn>
                  <a:cxn ang="0">
                    <a:pos x="2558" y="186"/>
                  </a:cxn>
                  <a:cxn ang="0">
                    <a:pos x="2609" y="172"/>
                  </a:cxn>
                  <a:cxn ang="0">
                    <a:pos x="2661" y="157"/>
                  </a:cxn>
                  <a:cxn ang="0">
                    <a:pos x="2712" y="143"/>
                  </a:cxn>
                  <a:cxn ang="0">
                    <a:pos x="2763" y="131"/>
                  </a:cxn>
                  <a:cxn ang="0">
                    <a:pos x="2814" y="118"/>
                  </a:cxn>
                  <a:cxn ang="0">
                    <a:pos x="2866" y="106"/>
                  </a:cxn>
                  <a:cxn ang="0">
                    <a:pos x="2917" y="95"/>
                  </a:cxn>
                  <a:cxn ang="0">
                    <a:pos x="2968" y="86"/>
                  </a:cxn>
                  <a:cxn ang="0">
                    <a:pos x="3019" y="76"/>
                  </a:cxn>
                  <a:cxn ang="0">
                    <a:pos x="3071" y="68"/>
                  </a:cxn>
                  <a:cxn ang="0">
                    <a:pos x="3122" y="60"/>
                  </a:cxn>
                </a:cxnLst>
                <a:rect l="0" t="0" r="r" b="b"/>
                <a:pathLst>
                  <a:path w="3150" h="422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0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6"/>
                    </a:lnTo>
                    <a:lnTo>
                      <a:pt x="307" y="8"/>
                    </a:lnTo>
                    <a:lnTo>
                      <a:pt x="311" y="7"/>
                    </a:lnTo>
                    <a:lnTo>
                      <a:pt x="315" y="9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1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0"/>
                    </a:lnTo>
                    <a:lnTo>
                      <a:pt x="354" y="11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3"/>
                    </a:lnTo>
                    <a:lnTo>
                      <a:pt x="370" y="14"/>
                    </a:lnTo>
                    <a:lnTo>
                      <a:pt x="374" y="13"/>
                    </a:lnTo>
                    <a:lnTo>
                      <a:pt x="378" y="14"/>
                    </a:lnTo>
                    <a:lnTo>
                      <a:pt x="382" y="14"/>
                    </a:lnTo>
                    <a:lnTo>
                      <a:pt x="386" y="15"/>
                    </a:lnTo>
                    <a:lnTo>
                      <a:pt x="390" y="17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9"/>
                    </a:lnTo>
                    <a:lnTo>
                      <a:pt x="406" y="18"/>
                    </a:lnTo>
                    <a:lnTo>
                      <a:pt x="410" y="20"/>
                    </a:lnTo>
                    <a:lnTo>
                      <a:pt x="413" y="20"/>
                    </a:lnTo>
                    <a:lnTo>
                      <a:pt x="417" y="19"/>
                    </a:lnTo>
                    <a:lnTo>
                      <a:pt x="421" y="22"/>
                    </a:lnTo>
                    <a:lnTo>
                      <a:pt x="425" y="23"/>
                    </a:lnTo>
                    <a:lnTo>
                      <a:pt x="429" y="22"/>
                    </a:lnTo>
                    <a:lnTo>
                      <a:pt x="433" y="24"/>
                    </a:lnTo>
                    <a:lnTo>
                      <a:pt x="437" y="24"/>
                    </a:lnTo>
                    <a:lnTo>
                      <a:pt x="441" y="24"/>
                    </a:lnTo>
                    <a:lnTo>
                      <a:pt x="445" y="25"/>
                    </a:lnTo>
                    <a:lnTo>
                      <a:pt x="449" y="27"/>
                    </a:lnTo>
                    <a:lnTo>
                      <a:pt x="453" y="26"/>
                    </a:lnTo>
                    <a:lnTo>
                      <a:pt x="457" y="27"/>
                    </a:lnTo>
                    <a:lnTo>
                      <a:pt x="461" y="28"/>
                    </a:lnTo>
                    <a:lnTo>
                      <a:pt x="465" y="28"/>
                    </a:lnTo>
                    <a:lnTo>
                      <a:pt x="469" y="31"/>
                    </a:lnTo>
                    <a:lnTo>
                      <a:pt x="473" y="31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2"/>
                    </a:lnTo>
                    <a:lnTo>
                      <a:pt x="488" y="33"/>
                    </a:lnTo>
                    <a:lnTo>
                      <a:pt x="492" y="35"/>
                    </a:lnTo>
                    <a:lnTo>
                      <a:pt x="496" y="35"/>
                    </a:lnTo>
                    <a:lnTo>
                      <a:pt x="500" y="36"/>
                    </a:lnTo>
                    <a:lnTo>
                      <a:pt x="504" y="38"/>
                    </a:lnTo>
                    <a:lnTo>
                      <a:pt x="508" y="38"/>
                    </a:lnTo>
                    <a:lnTo>
                      <a:pt x="512" y="39"/>
                    </a:lnTo>
                    <a:lnTo>
                      <a:pt x="516" y="40"/>
                    </a:lnTo>
                    <a:lnTo>
                      <a:pt x="520" y="41"/>
                    </a:lnTo>
                    <a:lnTo>
                      <a:pt x="524" y="41"/>
                    </a:lnTo>
                    <a:lnTo>
                      <a:pt x="528" y="43"/>
                    </a:lnTo>
                    <a:lnTo>
                      <a:pt x="532" y="46"/>
                    </a:lnTo>
                    <a:lnTo>
                      <a:pt x="536" y="46"/>
                    </a:lnTo>
                    <a:lnTo>
                      <a:pt x="540" y="46"/>
                    </a:lnTo>
                    <a:lnTo>
                      <a:pt x="544" y="47"/>
                    </a:lnTo>
                    <a:lnTo>
                      <a:pt x="547" y="48"/>
                    </a:lnTo>
                    <a:lnTo>
                      <a:pt x="551" y="50"/>
                    </a:lnTo>
                    <a:lnTo>
                      <a:pt x="555" y="50"/>
                    </a:lnTo>
                    <a:lnTo>
                      <a:pt x="559" y="53"/>
                    </a:lnTo>
                    <a:lnTo>
                      <a:pt x="563" y="54"/>
                    </a:lnTo>
                    <a:lnTo>
                      <a:pt x="567" y="54"/>
                    </a:lnTo>
                    <a:lnTo>
                      <a:pt x="571" y="55"/>
                    </a:lnTo>
                    <a:lnTo>
                      <a:pt x="575" y="57"/>
                    </a:lnTo>
                    <a:lnTo>
                      <a:pt x="579" y="58"/>
                    </a:lnTo>
                    <a:lnTo>
                      <a:pt x="583" y="59"/>
                    </a:lnTo>
                    <a:lnTo>
                      <a:pt x="587" y="61"/>
                    </a:lnTo>
                    <a:lnTo>
                      <a:pt x="591" y="62"/>
                    </a:lnTo>
                    <a:lnTo>
                      <a:pt x="595" y="63"/>
                    </a:lnTo>
                    <a:lnTo>
                      <a:pt x="599" y="63"/>
                    </a:lnTo>
                    <a:lnTo>
                      <a:pt x="603" y="65"/>
                    </a:lnTo>
                    <a:lnTo>
                      <a:pt x="607" y="66"/>
                    </a:lnTo>
                    <a:lnTo>
                      <a:pt x="611" y="67"/>
                    </a:lnTo>
                    <a:lnTo>
                      <a:pt x="615" y="70"/>
                    </a:lnTo>
                    <a:lnTo>
                      <a:pt x="618" y="71"/>
                    </a:lnTo>
                    <a:lnTo>
                      <a:pt x="622" y="72"/>
                    </a:lnTo>
                    <a:lnTo>
                      <a:pt x="626" y="73"/>
                    </a:lnTo>
                    <a:lnTo>
                      <a:pt x="630" y="74"/>
                    </a:lnTo>
                    <a:lnTo>
                      <a:pt x="634" y="77"/>
                    </a:lnTo>
                    <a:lnTo>
                      <a:pt x="638" y="77"/>
                    </a:lnTo>
                    <a:lnTo>
                      <a:pt x="642" y="78"/>
                    </a:lnTo>
                    <a:lnTo>
                      <a:pt x="646" y="80"/>
                    </a:lnTo>
                    <a:lnTo>
                      <a:pt x="650" y="82"/>
                    </a:lnTo>
                    <a:lnTo>
                      <a:pt x="654" y="83"/>
                    </a:lnTo>
                    <a:lnTo>
                      <a:pt x="658" y="85"/>
                    </a:lnTo>
                    <a:lnTo>
                      <a:pt x="662" y="85"/>
                    </a:lnTo>
                    <a:lnTo>
                      <a:pt x="666" y="88"/>
                    </a:lnTo>
                    <a:lnTo>
                      <a:pt x="670" y="90"/>
                    </a:lnTo>
                    <a:lnTo>
                      <a:pt x="674" y="91"/>
                    </a:lnTo>
                    <a:lnTo>
                      <a:pt x="678" y="91"/>
                    </a:lnTo>
                    <a:lnTo>
                      <a:pt x="682" y="94"/>
                    </a:lnTo>
                    <a:lnTo>
                      <a:pt x="685" y="96"/>
                    </a:lnTo>
                    <a:lnTo>
                      <a:pt x="689" y="98"/>
                    </a:lnTo>
                    <a:lnTo>
                      <a:pt x="693" y="98"/>
                    </a:lnTo>
                    <a:lnTo>
                      <a:pt x="697" y="101"/>
                    </a:lnTo>
                    <a:lnTo>
                      <a:pt x="701" y="103"/>
                    </a:lnTo>
                    <a:lnTo>
                      <a:pt x="705" y="104"/>
                    </a:lnTo>
                    <a:lnTo>
                      <a:pt x="709" y="106"/>
                    </a:lnTo>
                    <a:lnTo>
                      <a:pt x="713" y="107"/>
                    </a:lnTo>
                    <a:lnTo>
                      <a:pt x="717" y="109"/>
                    </a:lnTo>
                    <a:lnTo>
                      <a:pt x="721" y="111"/>
                    </a:lnTo>
                    <a:lnTo>
                      <a:pt x="725" y="112"/>
                    </a:lnTo>
                    <a:lnTo>
                      <a:pt x="729" y="113"/>
                    </a:lnTo>
                    <a:lnTo>
                      <a:pt x="733" y="115"/>
                    </a:lnTo>
                    <a:lnTo>
                      <a:pt x="737" y="117"/>
                    </a:lnTo>
                    <a:lnTo>
                      <a:pt x="741" y="118"/>
                    </a:lnTo>
                    <a:lnTo>
                      <a:pt x="745" y="121"/>
                    </a:lnTo>
                    <a:lnTo>
                      <a:pt x="749" y="121"/>
                    </a:lnTo>
                    <a:lnTo>
                      <a:pt x="753" y="124"/>
                    </a:lnTo>
                    <a:lnTo>
                      <a:pt x="756" y="126"/>
                    </a:lnTo>
                    <a:lnTo>
                      <a:pt x="760" y="128"/>
                    </a:lnTo>
                    <a:lnTo>
                      <a:pt x="764" y="130"/>
                    </a:lnTo>
                    <a:lnTo>
                      <a:pt x="768" y="130"/>
                    </a:lnTo>
                    <a:lnTo>
                      <a:pt x="772" y="132"/>
                    </a:lnTo>
                    <a:lnTo>
                      <a:pt x="776" y="134"/>
                    </a:lnTo>
                    <a:lnTo>
                      <a:pt x="780" y="136"/>
                    </a:lnTo>
                    <a:lnTo>
                      <a:pt x="784" y="138"/>
                    </a:lnTo>
                    <a:lnTo>
                      <a:pt x="788" y="140"/>
                    </a:lnTo>
                    <a:lnTo>
                      <a:pt x="792" y="141"/>
                    </a:lnTo>
                    <a:lnTo>
                      <a:pt x="796" y="143"/>
                    </a:lnTo>
                    <a:lnTo>
                      <a:pt x="800" y="146"/>
                    </a:lnTo>
                    <a:lnTo>
                      <a:pt x="804" y="148"/>
                    </a:lnTo>
                    <a:lnTo>
                      <a:pt x="808" y="148"/>
                    </a:lnTo>
                    <a:lnTo>
                      <a:pt x="812" y="150"/>
                    </a:lnTo>
                    <a:lnTo>
                      <a:pt x="816" y="153"/>
                    </a:lnTo>
                    <a:lnTo>
                      <a:pt x="820" y="153"/>
                    </a:lnTo>
                    <a:lnTo>
                      <a:pt x="823" y="156"/>
                    </a:lnTo>
                    <a:lnTo>
                      <a:pt x="827" y="157"/>
                    </a:lnTo>
                    <a:lnTo>
                      <a:pt x="831" y="160"/>
                    </a:lnTo>
                    <a:lnTo>
                      <a:pt x="835" y="161"/>
                    </a:lnTo>
                    <a:lnTo>
                      <a:pt x="839" y="163"/>
                    </a:lnTo>
                    <a:lnTo>
                      <a:pt x="843" y="165"/>
                    </a:lnTo>
                    <a:lnTo>
                      <a:pt x="847" y="167"/>
                    </a:lnTo>
                    <a:lnTo>
                      <a:pt x="851" y="170"/>
                    </a:lnTo>
                    <a:lnTo>
                      <a:pt x="855" y="172"/>
                    </a:lnTo>
                    <a:lnTo>
                      <a:pt x="859" y="173"/>
                    </a:lnTo>
                    <a:lnTo>
                      <a:pt x="863" y="175"/>
                    </a:lnTo>
                    <a:lnTo>
                      <a:pt x="867" y="177"/>
                    </a:lnTo>
                    <a:lnTo>
                      <a:pt x="871" y="178"/>
                    </a:lnTo>
                    <a:lnTo>
                      <a:pt x="875" y="181"/>
                    </a:lnTo>
                    <a:lnTo>
                      <a:pt x="879" y="184"/>
                    </a:lnTo>
                    <a:lnTo>
                      <a:pt x="883" y="185"/>
                    </a:lnTo>
                    <a:lnTo>
                      <a:pt x="887" y="187"/>
                    </a:lnTo>
                    <a:lnTo>
                      <a:pt x="890" y="189"/>
                    </a:lnTo>
                    <a:lnTo>
                      <a:pt x="894" y="191"/>
                    </a:lnTo>
                    <a:lnTo>
                      <a:pt x="898" y="192"/>
                    </a:lnTo>
                    <a:lnTo>
                      <a:pt x="902" y="195"/>
                    </a:lnTo>
                    <a:lnTo>
                      <a:pt x="906" y="196"/>
                    </a:lnTo>
                    <a:lnTo>
                      <a:pt x="910" y="198"/>
                    </a:lnTo>
                    <a:lnTo>
                      <a:pt x="914" y="198"/>
                    </a:lnTo>
                    <a:lnTo>
                      <a:pt x="918" y="202"/>
                    </a:lnTo>
                    <a:lnTo>
                      <a:pt x="922" y="202"/>
                    </a:lnTo>
                    <a:lnTo>
                      <a:pt x="926" y="207"/>
                    </a:lnTo>
                    <a:lnTo>
                      <a:pt x="930" y="209"/>
                    </a:lnTo>
                    <a:lnTo>
                      <a:pt x="934" y="210"/>
                    </a:lnTo>
                    <a:lnTo>
                      <a:pt x="938" y="213"/>
                    </a:lnTo>
                    <a:lnTo>
                      <a:pt x="942" y="214"/>
                    </a:lnTo>
                    <a:lnTo>
                      <a:pt x="946" y="216"/>
                    </a:lnTo>
                    <a:lnTo>
                      <a:pt x="950" y="217"/>
                    </a:lnTo>
                    <a:lnTo>
                      <a:pt x="954" y="220"/>
                    </a:lnTo>
                    <a:lnTo>
                      <a:pt x="958" y="222"/>
                    </a:lnTo>
                    <a:lnTo>
                      <a:pt x="961" y="225"/>
                    </a:lnTo>
                    <a:lnTo>
                      <a:pt x="965" y="224"/>
                    </a:lnTo>
                    <a:lnTo>
                      <a:pt x="969" y="227"/>
                    </a:lnTo>
                    <a:lnTo>
                      <a:pt x="973" y="229"/>
                    </a:lnTo>
                    <a:lnTo>
                      <a:pt x="977" y="232"/>
                    </a:lnTo>
                    <a:lnTo>
                      <a:pt x="981" y="233"/>
                    </a:lnTo>
                    <a:lnTo>
                      <a:pt x="985" y="236"/>
                    </a:lnTo>
                    <a:lnTo>
                      <a:pt x="989" y="238"/>
                    </a:lnTo>
                    <a:lnTo>
                      <a:pt x="993" y="240"/>
                    </a:lnTo>
                    <a:lnTo>
                      <a:pt x="997" y="242"/>
                    </a:lnTo>
                    <a:lnTo>
                      <a:pt x="1001" y="243"/>
                    </a:lnTo>
                    <a:lnTo>
                      <a:pt x="1005" y="245"/>
                    </a:lnTo>
                    <a:lnTo>
                      <a:pt x="1009" y="247"/>
                    </a:lnTo>
                    <a:lnTo>
                      <a:pt x="1013" y="250"/>
                    </a:lnTo>
                    <a:lnTo>
                      <a:pt x="1017" y="251"/>
                    </a:lnTo>
                    <a:lnTo>
                      <a:pt x="1021" y="254"/>
                    </a:lnTo>
                    <a:lnTo>
                      <a:pt x="1025" y="256"/>
                    </a:lnTo>
                    <a:lnTo>
                      <a:pt x="1028" y="256"/>
                    </a:lnTo>
                    <a:lnTo>
                      <a:pt x="1032" y="259"/>
                    </a:lnTo>
                    <a:lnTo>
                      <a:pt x="1036" y="261"/>
                    </a:lnTo>
                    <a:lnTo>
                      <a:pt x="1040" y="262"/>
                    </a:lnTo>
                    <a:lnTo>
                      <a:pt x="1044" y="266"/>
                    </a:lnTo>
                    <a:lnTo>
                      <a:pt x="1048" y="267"/>
                    </a:lnTo>
                    <a:lnTo>
                      <a:pt x="1052" y="268"/>
                    </a:lnTo>
                    <a:lnTo>
                      <a:pt x="1056" y="269"/>
                    </a:lnTo>
                    <a:lnTo>
                      <a:pt x="1060" y="271"/>
                    </a:lnTo>
                    <a:lnTo>
                      <a:pt x="1064" y="274"/>
                    </a:lnTo>
                    <a:lnTo>
                      <a:pt x="1068" y="277"/>
                    </a:lnTo>
                    <a:lnTo>
                      <a:pt x="1072" y="278"/>
                    </a:lnTo>
                    <a:lnTo>
                      <a:pt x="1076" y="279"/>
                    </a:lnTo>
                    <a:lnTo>
                      <a:pt x="1080" y="281"/>
                    </a:lnTo>
                    <a:lnTo>
                      <a:pt x="1084" y="283"/>
                    </a:lnTo>
                    <a:lnTo>
                      <a:pt x="1088" y="284"/>
                    </a:lnTo>
                    <a:lnTo>
                      <a:pt x="1092" y="288"/>
                    </a:lnTo>
                    <a:lnTo>
                      <a:pt x="1095" y="289"/>
                    </a:lnTo>
                    <a:lnTo>
                      <a:pt x="1099" y="290"/>
                    </a:lnTo>
                    <a:lnTo>
                      <a:pt x="1103" y="292"/>
                    </a:lnTo>
                    <a:lnTo>
                      <a:pt x="1107" y="294"/>
                    </a:lnTo>
                    <a:lnTo>
                      <a:pt x="1111" y="295"/>
                    </a:lnTo>
                    <a:lnTo>
                      <a:pt x="1115" y="298"/>
                    </a:lnTo>
                    <a:lnTo>
                      <a:pt x="1119" y="298"/>
                    </a:lnTo>
                    <a:lnTo>
                      <a:pt x="1123" y="303"/>
                    </a:lnTo>
                    <a:lnTo>
                      <a:pt x="1127" y="303"/>
                    </a:lnTo>
                    <a:lnTo>
                      <a:pt x="1131" y="305"/>
                    </a:lnTo>
                    <a:lnTo>
                      <a:pt x="1135" y="306"/>
                    </a:lnTo>
                    <a:lnTo>
                      <a:pt x="1139" y="309"/>
                    </a:lnTo>
                    <a:lnTo>
                      <a:pt x="1143" y="311"/>
                    </a:lnTo>
                    <a:lnTo>
                      <a:pt x="1147" y="311"/>
                    </a:lnTo>
                    <a:lnTo>
                      <a:pt x="1151" y="313"/>
                    </a:lnTo>
                    <a:lnTo>
                      <a:pt x="1155" y="315"/>
                    </a:lnTo>
                    <a:lnTo>
                      <a:pt x="1159" y="316"/>
                    </a:lnTo>
                    <a:lnTo>
                      <a:pt x="1163" y="318"/>
                    </a:lnTo>
                    <a:lnTo>
                      <a:pt x="1166" y="321"/>
                    </a:lnTo>
                    <a:lnTo>
                      <a:pt x="1170" y="321"/>
                    </a:lnTo>
                    <a:lnTo>
                      <a:pt x="1174" y="323"/>
                    </a:lnTo>
                    <a:lnTo>
                      <a:pt x="1178" y="326"/>
                    </a:lnTo>
                    <a:lnTo>
                      <a:pt x="1182" y="327"/>
                    </a:lnTo>
                    <a:lnTo>
                      <a:pt x="1186" y="328"/>
                    </a:lnTo>
                    <a:lnTo>
                      <a:pt x="1190" y="329"/>
                    </a:lnTo>
                    <a:lnTo>
                      <a:pt x="1194" y="331"/>
                    </a:lnTo>
                    <a:lnTo>
                      <a:pt x="1198" y="333"/>
                    </a:lnTo>
                    <a:lnTo>
                      <a:pt x="1202" y="335"/>
                    </a:lnTo>
                    <a:lnTo>
                      <a:pt x="1206" y="336"/>
                    </a:lnTo>
                    <a:lnTo>
                      <a:pt x="1210" y="338"/>
                    </a:lnTo>
                    <a:lnTo>
                      <a:pt x="1214" y="339"/>
                    </a:lnTo>
                    <a:lnTo>
                      <a:pt x="1218" y="340"/>
                    </a:lnTo>
                    <a:lnTo>
                      <a:pt x="1222" y="342"/>
                    </a:lnTo>
                    <a:lnTo>
                      <a:pt x="1226" y="343"/>
                    </a:lnTo>
                    <a:lnTo>
                      <a:pt x="1230" y="345"/>
                    </a:lnTo>
                    <a:lnTo>
                      <a:pt x="1233" y="346"/>
                    </a:lnTo>
                    <a:lnTo>
                      <a:pt x="1237" y="348"/>
                    </a:lnTo>
                    <a:lnTo>
                      <a:pt x="1241" y="348"/>
                    </a:lnTo>
                    <a:lnTo>
                      <a:pt x="1245" y="350"/>
                    </a:lnTo>
                    <a:lnTo>
                      <a:pt x="1249" y="351"/>
                    </a:lnTo>
                    <a:lnTo>
                      <a:pt x="1253" y="352"/>
                    </a:lnTo>
                    <a:lnTo>
                      <a:pt x="1257" y="356"/>
                    </a:lnTo>
                    <a:lnTo>
                      <a:pt x="1261" y="356"/>
                    </a:lnTo>
                    <a:lnTo>
                      <a:pt x="1265" y="357"/>
                    </a:lnTo>
                    <a:lnTo>
                      <a:pt x="1269" y="358"/>
                    </a:lnTo>
                    <a:lnTo>
                      <a:pt x="1273" y="361"/>
                    </a:lnTo>
                    <a:lnTo>
                      <a:pt x="1277" y="363"/>
                    </a:lnTo>
                    <a:lnTo>
                      <a:pt x="1281" y="362"/>
                    </a:lnTo>
                    <a:lnTo>
                      <a:pt x="1285" y="365"/>
                    </a:lnTo>
                    <a:lnTo>
                      <a:pt x="1289" y="365"/>
                    </a:lnTo>
                    <a:lnTo>
                      <a:pt x="1293" y="367"/>
                    </a:lnTo>
                    <a:lnTo>
                      <a:pt x="1297" y="370"/>
                    </a:lnTo>
                    <a:lnTo>
                      <a:pt x="1301" y="370"/>
                    </a:lnTo>
                    <a:lnTo>
                      <a:pt x="1304" y="370"/>
                    </a:lnTo>
                    <a:lnTo>
                      <a:pt x="1308" y="372"/>
                    </a:lnTo>
                    <a:lnTo>
                      <a:pt x="1312" y="375"/>
                    </a:lnTo>
                    <a:lnTo>
                      <a:pt x="1316" y="375"/>
                    </a:lnTo>
                    <a:lnTo>
                      <a:pt x="1320" y="375"/>
                    </a:lnTo>
                    <a:lnTo>
                      <a:pt x="1324" y="377"/>
                    </a:lnTo>
                    <a:lnTo>
                      <a:pt x="1328" y="378"/>
                    </a:lnTo>
                    <a:lnTo>
                      <a:pt x="1332" y="380"/>
                    </a:lnTo>
                    <a:lnTo>
                      <a:pt x="1336" y="380"/>
                    </a:lnTo>
                    <a:lnTo>
                      <a:pt x="1340" y="381"/>
                    </a:lnTo>
                    <a:lnTo>
                      <a:pt x="1344" y="382"/>
                    </a:lnTo>
                    <a:lnTo>
                      <a:pt x="1348" y="382"/>
                    </a:lnTo>
                    <a:lnTo>
                      <a:pt x="1352" y="384"/>
                    </a:lnTo>
                    <a:lnTo>
                      <a:pt x="1356" y="386"/>
                    </a:lnTo>
                    <a:lnTo>
                      <a:pt x="1360" y="387"/>
                    </a:lnTo>
                    <a:lnTo>
                      <a:pt x="1364" y="388"/>
                    </a:lnTo>
                    <a:lnTo>
                      <a:pt x="1368" y="389"/>
                    </a:lnTo>
                    <a:lnTo>
                      <a:pt x="1371" y="389"/>
                    </a:lnTo>
                    <a:lnTo>
                      <a:pt x="1375" y="391"/>
                    </a:lnTo>
                    <a:lnTo>
                      <a:pt x="1379" y="392"/>
                    </a:lnTo>
                    <a:lnTo>
                      <a:pt x="1383" y="393"/>
                    </a:lnTo>
                    <a:lnTo>
                      <a:pt x="1387" y="393"/>
                    </a:lnTo>
                    <a:lnTo>
                      <a:pt x="1391" y="395"/>
                    </a:lnTo>
                    <a:lnTo>
                      <a:pt x="1395" y="394"/>
                    </a:lnTo>
                    <a:lnTo>
                      <a:pt x="1399" y="395"/>
                    </a:lnTo>
                    <a:lnTo>
                      <a:pt x="1403" y="397"/>
                    </a:lnTo>
                    <a:lnTo>
                      <a:pt x="1407" y="397"/>
                    </a:lnTo>
                    <a:lnTo>
                      <a:pt x="1411" y="399"/>
                    </a:lnTo>
                    <a:lnTo>
                      <a:pt x="1415" y="399"/>
                    </a:lnTo>
                    <a:lnTo>
                      <a:pt x="1419" y="400"/>
                    </a:lnTo>
                    <a:lnTo>
                      <a:pt x="1423" y="400"/>
                    </a:lnTo>
                    <a:lnTo>
                      <a:pt x="1427" y="401"/>
                    </a:lnTo>
                    <a:lnTo>
                      <a:pt x="1431" y="403"/>
                    </a:lnTo>
                    <a:lnTo>
                      <a:pt x="1435" y="404"/>
                    </a:lnTo>
                    <a:lnTo>
                      <a:pt x="1438" y="404"/>
                    </a:lnTo>
                    <a:lnTo>
                      <a:pt x="1442" y="405"/>
                    </a:lnTo>
                    <a:lnTo>
                      <a:pt x="1446" y="406"/>
                    </a:lnTo>
                    <a:lnTo>
                      <a:pt x="1450" y="406"/>
                    </a:lnTo>
                    <a:lnTo>
                      <a:pt x="1454" y="406"/>
                    </a:lnTo>
                    <a:lnTo>
                      <a:pt x="1458" y="408"/>
                    </a:lnTo>
                    <a:lnTo>
                      <a:pt x="1462" y="408"/>
                    </a:lnTo>
                    <a:lnTo>
                      <a:pt x="1466" y="409"/>
                    </a:lnTo>
                    <a:lnTo>
                      <a:pt x="1470" y="408"/>
                    </a:lnTo>
                    <a:lnTo>
                      <a:pt x="1474" y="409"/>
                    </a:lnTo>
                    <a:lnTo>
                      <a:pt x="1478" y="411"/>
                    </a:lnTo>
                    <a:lnTo>
                      <a:pt x="1482" y="411"/>
                    </a:lnTo>
                    <a:lnTo>
                      <a:pt x="1486" y="412"/>
                    </a:lnTo>
                    <a:lnTo>
                      <a:pt x="1490" y="412"/>
                    </a:lnTo>
                    <a:lnTo>
                      <a:pt x="1494" y="412"/>
                    </a:lnTo>
                    <a:lnTo>
                      <a:pt x="1498" y="413"/>
                    </a:lnTo>
                    <a:lnTo>
                      <a:pt x="1502" y="412"/>
                    </a:lnTo>
                    <a:lnTo>
                      <a:pt x="1506" y="414"/>
                    </a:lnTo>
                    <a:lnTo>
                      <a:pt x="1509" y="414"/>
                    </a:lnTo>
                    <a:lnTo>
                      <a:pt x="1513" y="415"/>
                    </a:lnTo>
                    <a:lnTo>
                      <a:pt x="1517" y="415"/>
                    </a:lnTo>
                    <a:lnTo>
                      <a:pt x="1521" y="415"/>
                    </a:lnTo>
                    <a:lnTo>
                      <a:pt x="1525" y="416"/>
                    </a:lnTo>
                    <a:lnTo>
                      <a:pt x="1529" y="417"/>
                    </a:lnTo>
                    <a:lnTo>
                      <a:pt x="1533" y="417"/>
                    </a:lnTo>
                    <a:lnTo>
                      <a:pt x="1537" y="417"/>
                    </a:lnTo>
                    <a:lnTo>
                      <a:pt x="1541" y="417"/>
                    </a:lnTo>
                    <a:lnTo>
                      <a:pt x="1545" y="417"/>
                    </a:lnTo>
                    <a:lnTo>
                      <a:pt x="1549" y="419"/>
                    </a:lnTo>
                    <a:lnTo>
                      <a:pt x="1553" y="419"/>
                    </a:lnTo>
                    <a:lnTo>
                      <a:pt x="1557" y="419"/>
                    </a:lnTo>
                    <a:lnTo>
                      <a:pt x="1561" y="420"/>
                    </a:lnTo>
                    <a:lnTo>
                      <a:pt x="1565" y="420"/>
                    </a:lnTo>
                    <a:lnTo>
                      <a:pt x="1569" y="420"/>
                    </a:lnTo>
                    <a:lnTo>
                      <a:pt x="1573" y="419"/>
                    </a:lnTo>
                    <a:lnTo>
                      <a:pt x="1576" y="420"/>
                    </a:lnTo>
                    <a:lnTo>
                      <a:pt x="1580" y="419"/>
                    </a:lnTo>
                    <a:lnTo>
                      <a:pt x="1584" y="421"/>
                    </a:lnTo>
                    <a:lnTo>
                      <a:pt x="1588" y="421"/>
                    </a:lnTo>
                    <a:lnTo>
                      <a:pt x="1592" y="422"/>
                    </a:lnTo>
                    <a:lnTo>
                      <a:pt x="1596" y="421"/>
                    </a:lnTo>
                    <a:lnTo>
                      <a:pt x="1600" y="421"/>
                    </a:lnTo>
                    <a:lnTo>
                      <a:pt x="1604" y="421"/>
                    </a:lnTo>
                    <a:lnTo>
                      <a:pt x="1608" y="421"/>
                    </a:lnTo>
                    <a:lnTo>
                      <a:pt x="1612" y="419"/>
                    </a:lnTo>
                    <a:lnTo>
                      <a:pt x="1616" y="420"/>
                    </a:lnTo>
                    <a:lnTo>
                      <a:pt x="1620" y="421"/>
                    </a:lnTo>
                    <a:lnTo>
                      <a:pt x="1624" y="421"/>
                    </a:lnTo>
                    <a:lnTo>
                      <a:pt x="1628" y="420"/>
                    </a:lnTo>
                    <a:lnTo>
                      <a:pt x="1632" y="420"/>
                    </a:lnTo>
                    <a:lnTo>
                      <a:pt x="1636" y="421"/>
                    </a:lnTo>
                    <a:lnTo>
                      <a:pt x="1640" y="421"/>
                    </a:lnTo>
                    <a:lnTo>
                      <a:pt x="1643" y="422"/>
                    </a:lnTo>
                    <a:lnTo>
                      <a:pt x="1647" y="421"/>
                    </a:lnTo>
                    <a:lnTo>
                      <a:pt x="1651" y="420"/>
                    </a:lnTo>
                    <a:lnTo>
                      <a:pt x="1655" y="421"/>
                    </a:lnTo>
                    <a:lnTo>
                      <a:pt x="1659" y="420"/>
                    </a:lnTo>
                    <a:lnTo>
                      <a:pt x="1663" y="420"/>
                    </a:lnTo>
                    <a:lnTo>
                      <a:pt x="1667" y="418"/>
                    </a:lnTo>
                    <a:lnTo>
                      <a:pt x="1671" y="418"/>
                    </a:lnTo>
                    <a:lnTo>
                      <a:pt x="1675" y="420"/>
                    </a:lnTo>
                    <a:lnTo>
                      <a:pt x="1679" y="420"/>
                    </a:lnTo>
                    <a:lnTo>
                      <a:pt x="1683" y="420"/>
                    </a:lnTo>
                    <a:lnTo>
                      <a:pt x="1687" y="418"/>
                    </a:lnTo>
                    <a:lnTo>
                      <a:pt x="1691" y="417"/>
                    </a:lnTo>
                    <a:lnTo>
                      <a:pt x="1695" y="418"/>
                    </a:lnTo>
                    <a:lnTo>
                      <a:pt x="1699" y="417"/>
                    </a:lnTo>
                    <a:lnTo>
                      <a:pt x="1703" y="417"/>
                    </a:lnTo>
                    <a:lnTo>
                      <a:pt x="1707" y="417"/>
                    </a:lnTo>
                    <a:lnTo>
                      <a:pt x="1711" y="417"/>
                    </a:lnTo>
                    <a:lnTo>
                      <a:pt x="1714" y="417"/>
                    </a:lnTo>
                    <a:lnTo>
                      <a:pt x="1718" y="415"/>
                    </a:lnTo>
                    <a:lnTo>
                      <a:pt x="1722" y="415"/>
                    </a:lnTo>
                    <a:lnTo>
                      <a:pt x="1726" y="416"/>
                    </a:lnTo>
                    <a:lnTo>
                      <a:pt x="1730" y="415"/>
                    </a:lnTo>
                    <a:lnTo>
                      <a:pt x="1734" y="414"/>
                    </a:lnTo>
                    <a:lnTo>
                      <a:pt x="1738" y="416"/>
                    </a:lnTo>
                    <a:lnTo>
                      <a:pt x="1742" y="415"/>
                    </a:lnTo>
                    <a:lnTo>
                      <a:pt x="1746" y="413"/>
                    </a:lnTo>
                    <a:lnTo>
                      <a:pt x="1750" y="413"/>
                    </a:lnTo>
                    <a:lnTo>
                      <a:pt x="1754" y="413"/>
                    </a:lnTo>
                    <a:lnTo>
                      <a:pt x="1758" y="412"/>
                    </a:lnTo>
                    <a:lnTo>
                      <a:pt x="1762" y="411"/>
                    </a:lnTo>
                    <a:lnTo>
                      <a:pt x="1766" y="411"/>
                    </a:lnTo>
                    <a:lnTo>
                      <a:pt x="1770" y="410"/>
                    </a:lnTo>
                    <a:lnTo>
                      <a:pt x="1774" y="410"/>
                    </a:lnTo>
                    <a:lnTo>
                      <a:pt x="1778" y="409"/>
                    </a:lnTo>
                    <a:lnTo>
                      <a:pt x="1781" y="409"/>
                    </a:lnTo>
                    <a:lnTo>
                      <a:pt x="1785" y="408"/>
                    </a:lnTo>
                    <a:lnTo>
                      <a:pt x="1789" y="409"/>
                    </a:lnTo>
                    <a:lnTo>
                      <a:pt x="1793" y="408"/>
                    </a:lnTo>
                    <a:lnTo>
                      <a:pt x="1797" y="407"/>
                    </a:lnTo>
                    <a:lnTo>
                      <a:pt x="1801" y="406"/>
                    </a:lnTo>
                    <a:lnTo>
                      <a:pt x="1805" y="406"/>
                    </a:lnTo>
                    <a:lnTo>
                      <a:pt x="1809" y="404"/>
                    </a:lnTo>
                    <a:lnTo>
                      <a:pt x="1813" y="404"/>
                    </a:lnTo>
                    <a:lnTo>
                      <a:pt x="1817" y="403"/>
                    </a:lnTo>
                    <a:lnTo>
                      <a:pt x="1821" y="403"/>
                    </a:lnTo>
                    <a:lnTo>
                      <a:pt x="1825" y="402"/>
                    </a:lnTo>
                    <a:lnTo>
                      <a:pt x="1829" y="402"/>
                    </a:lnTo>
                    <a:lnTo>
                      <a:pt x="1833" y="401"/>
                    </a:lnTo>
                    <a:lnTo>
                      <a:pt x="1837" y="401"/>
                    </a:lnTo>
                    <a:lnTo>
                      <a:pt x="1841" y="400"/>
                    </a:lnTo>
                    <a:lnTo>
                      <a:pt x="1845" y="399"/>
                    </a:lnTo>
                    <a:lnTo>
                      <a:pt x="1848" y="399"/>
                    </a:lnTo>
                    <a:lnTo>
                      <a:pt x="1852" y="399"/>
                    </a:lnTo>
                    <a:lnTo>
                      <a:pt x="1856" y="398"/>
                    </a:lnTo>
                    <a:lnTo>
                      <a:pt x="1860" y="397"/>
                    </a:lnTo>
                    <a:lnTo>
                      <a:pt x="1864" y="396"/>
                    </a:lnTo>
                    <a:lnTo>
                      <a:pt x="1868" y="395"/>
                    </a:lnTo>
                    <a:lnTo>
                      <a:pt x="1872" y="393"/>
                    </a:lnTo>
                    <a:lnTo>
                      <a:pt x="1876" y="393"/>
                    </a:lnTo>
                    <a:lnTo>
                      <a:pt x="1880" y="393"/>
                    </a:lnTo>
                    <a:lnTo>
                      <a:pt x="1884" y="391"/>
                    </a:lnTo>
                    <a:lnTo>
                      <a:pt x="1888" y="390"/>
                    </a:lnTo>
                    <a:lnTo>
                      <a:pt x="1892" y="391"/>
                    </a:lnTo>
                    <a:lnTo>
                      <a:pt x="1896" y="389"/>
                    </a:lnTo>
                    <a:lnTo>
                      <a:pt x="1900" y="389"/>
                    </a:lnTo>
                    <a:lnTo>
                      <a:pt x="1904" y="387"/>
                    </a:lnTo>
                    <a:lnTo>
                      <a:pt x="1908" y="387"/>
                    </a:lnTo>
                    <a:lnTo>
                      <a:pt x="1912" y="384"/>
                    </a:lnTo>
                    <a:lnTo>
                      <a:pt x="1916" y="386"/>
                    </a:lnTo>
                    <a:lnTo>
                      <a:pt x="1919" y="384"/>
                    </a:lnTo>
                    <a:lnTo>
                      <a:pt x="1923" y="383"/>
                    </a:lnTo>
                    <a:lnTo>
                      <a:pt x="1927" y="382"/>
                    </a:lnTo>
                    <a:lnTo>
                      <a:pt x="1931" y="382"/>
                    </a:lnTo>
                    <a:lnTo>
                      <a:pt x="1935" y="380"/>
                    </a:lnTo>
                    <a:lnTo>
                      <a:pt x="1939" y="379"/>
                    </a:lnTo>
                    <a:lnTo>
                      <a:pt x="1943" y="377"/>
                    </a:lnTo>
                    <a:lnTo>
                      <a:pt x="1947" y="377"/>
                    </a:lnTo>
                    <a:lnTo>
                      <a:pt x="1951" y="376"/>
                    </a:lnTo>
                    <a:lnTo>
                      <a:pt x="1955" y="375"/>
                    </a:lnTo>
                    <a:lnTo>
                      <a:pt x="1959" y="374"/>
                    </a:lnTo>
                    <a:lnTo>
                      <a:pt x="1963" y="374"/>
                    </a:lnTo>
                    <a:lnTo>
                      <a:pt x="1967" y="372"/>
                    </a:lnTo>
                    <a:lnTo>
                      <a:pt x="1971" y="372"/>
                    </a:lnTo>
                    <a:lnTo>
                      <a:pt x="1975" y="370"/>
                    </a:lnTo>
                    <a:lnTo>
                      <a:pt x="1979" y="369"/>
                    </a:lnTo>
                    <a:lnTo>
                      <a:pt x="1983" y="369"/>
                    </a:lnTo>
                    <a:lnTo>
                      <a:pt x="1986" y="368"/>
                    </a:lnTo>
                    <a:lnTo>
                      <a:pt x="1990" y="366"/>
                    </a:lnTo>
                    <a:lnTo>
                      <a:pt x="1994" y="365"/>
                    </a:lnTo>
                    <a:lnTo>
                      <a:pt x="1998" y="365"/>
                    </a:lnTo>
                    <a:lnTo>
                      <a:pt x="2002" y="363"/>
                    </a:lnTo>
                    <a:lnTo>
                      <a:pt x="2006" y="362"/>
                    </a:lnTo>
                    <a:lnTo>
                      <a:pt x="2010" y="361"/>
                    </a:lnTo>
                    <a:lnTo>
                      <a:pt x="2014" y="360"/>
                    </a:lnTo>
                    <a:lnTo>
                      <a:pt x="2018" y="360"/>
                    </a:lnTo>
                    <a:lnTo>
                      <a:pt x="2022" y="357"/>
                    </a:lnTo>
                    <a:lnTo>
                      <a:pt x="2026" y="355"/>
                    </a:lnTo>
                    <a:lnTo>
                      <a:pt x="2030" y="355"/>
                    </a:lnTo>
                    <a:lnTo>
                      <a:pt x="2034" y="354"/>
                    </a:lnTo>
                    <a:lnTo>
                      <a:pt x="2038" y="353"/>
                    </a:lnTo>
                    <a:lnTo>
                      <a:pt x="2042" y="352"/>
                    </a:lnTo>
                    <a:lnTo>
                      <a:pt x="2046" y="351"/>
                    </a:lnTo>
                    <a:lnTo>
                      <a:pt x="2050" y="349"/>
                    </a:lnTo>
                    <a:lnTo>
                      <a:pt x="2054" y="348"/>
                    </a:lnTo>
                    <a:lnTo>
                      <a:pt x="2057" y="347"/>
                    </a:lnTo>
                    <a:lnTo>
                      <a:pt x="2061" y="346"/>
                    </a:lnTo>
                    <a:lnTo>
                      <a:pt x="2065" y="344"/>
                    </a:lnTo>
                    <a:lnTo>
                      <a:pt x="2069" y="343"/>
                    </a:lnTo>
                    <a:lnTo>
                      <a:pt x="2073" y="342"/>
                    </a:lnTo>
                    <a:lnTo>
                      <a:pt x="2077" y="343"/>
                    </a:lnTo>
                    <a:lnTo>
                      <a:pt x="2081" y="340"/>
                    </a:lnTo>
                    <a:lnTo>
                      <a:pt x="2085" y="338"/>
                    </a:lnTo>
                    <a:lnTo>
                      <a:pt x="2089" y="338"/>
                    </a:lnTo>
                    <a:lnTo>
                      <a:pt x="2093" y="338"/>
                    </a:lnTo>
                    <a:lnTo>
                      <a:pt x="2097" y="335"/>
                    </a:lnTo>
                    <a:lnTo>
                      <a:pt x="2101" y="333"/>
                    </a:lnTo>
                    <a:lnTo>
                      <a:pt x="2105" y="333"/>
                    </a:lnTo>
                    <a:lnTo>
                      <a:pt x="2109" y="332"/>
                    </a:lnTo>
                    <a:lnTo>
                      <a:pt x="2113" y="331"/>
                    </a:lnTo>
                    <a:lnTo>
                      <a:pt x="2117" y="330"/>
                    </a:lnTo>
                    <a:lnTo>
                      <a:pt x="2121" y="327"/>
                    </a:lnTo>
                    <a:lnTo>
                      <a:pt x="2124" y="327"/>
                    </a:lnTo>
                    <a:lnTo>
                      <a:pt x="2128" y="325"/>
                    </a:lnTo>
                    <a:lnTo>
                      <a:pt x="2132" y="325"/>
                    </a:lnTo>
                    <a:lnTo>
                      <a:pt x="2136" y="323"/>
                    </a:lnTo>
                    <a:lnTo>
                      <a:pt x="2140" y="322"/>
                    </a:lnTo>
                    <a:lnTo>
                      <a:pt x="2144" y="321"/>
                    </a:lnTo>
                    <a:lnTo>
                      <a:pt x="2148" y="320"/>
                    </a:lnTo>
                    <a:lnTo>
                      <a:pt x="2152" y="318"/>
                    </a:lnTo>
                    <a:lnTo>
                      <a:pt x="2156" y="316"/>
                    </a:lnTo>
                    <a:lnTo>
                      <a:pt x="2160" y="316"/>
                    </a:lnTo>
                    <a:lnTo>
                      <a:pt x="2164" y="315"/>
                    </a:lnTo>
                    <a:lnTo>
                      <a:pt x="2168" y="314"/>
                    </a:lnTo>
                    <a:lnTo>
                      <a:pt x="2172" y="313"/>
                    </a:lnTo>
                    <a:lnTo>
                      <a:pt x="2176" y="312"/>
                    </a:lnTo>
                    <a:lnTo>
                      <a:pt x="2180" y="311"/>
                    </a:lnTo>
                    <a:lnTo>
                      <a:pt x="2184" y="309"/>
                    </a:lnTo>
                    <a:lnTo>
                      <a:pt x="2188" y="308"/>
                    </a:lnTo>
                    <a:lnTo>
                      <a:pt x="2191" y="307"/>
                    </a:lnTo>
                    <a:lnTo>
                      <a:pt x="2195" y="305"/>
                    </a:lnTo>
                    <a:lnTo>
                      <a:pt x="2199" y="303"/>
                    </a:lnTo>
                    <a:lnTo>
                      <a:pt x="2203" y="304"/>
                    </a:lnTo>
                    <a:lnTo>
                      <a:pt x="2207" y="300"/>
                    </a:lnTo>
                    <a:lnTo>
                      <a:pt x="2211" y="300"/>
                    </a:lnTo>
                    <a:lnTo>
                      <a:pt x="2215" y="299"/>
                    </a:lnTo>
                    <a:lnTo>
                      <a:pt x="2219" y="296"/>
                    </a:lnTo>
                    <a:lnTo>
                      <a:pt x="2223" y="296"/>
                    </a:lnTo>
                    <a:lnTo>
                      <a:pt x="2227" y="296"/>
                    </a:lnTo>
                    <a:lnTo>
                      <a:pt x="2231" y="294"/>
                    </a:lnTo>
                    <a:lnTo>
                      <a:pt x="2235" y="292"/>
                    </a:lnTo>
                    <a:lnTo>
                      <a:pt x="2239" y="291"/>
                    </a:lnTo>
                    <a:lnTo>
                      <a:pt x="2243" y="289"/>
                    </a:lnTo>
                    <a:lnTo>
                      <a:pt x="2247" y="289"/>
                    </a:lnTo>
                    <a:lnTo>
                      <a:pt x="2251" y="287"/>
                    </a:lnTo>
                    <a:lnTo>
                      <a:pt x="2255" y="285"/>
                    </a:lnTo>
                    <a:lnTo>
                      <a:pt x="2259" y="283"/>
                    </a:lnTo>
                    <a:lnTo>
                      <a:pt x="2262" y="282"/>
                    </a:lnTo>
                    <a:lnTo>
                      <a:pt x="2266" y="283"/>
                    </a:lnTo>
                    <a:lnTo>
                      <a:pt x="2270" y="279"/>
                    </a:lnTo>
                    <a:lnTo>
                      <a:pt x="2274" y="279"/>
                    </a:lnTo>
                    <a:lnTo>
                      <a:pt x="2278" y="277"/>
                    </a:lnTo>
                    <a:lnTo>
                      <a:pt x="2282" y="277"/>
                    </a:lnTo>
                    <a:lnTo>
                      <a:pt x="2286" y="274"/>
                    </a:lnTo>
                    <a:lnTo>
                      <a:pt x="2290" y="272"/>
                    </a:lnTo>
                    <a:lnTo>
                      <a:pt x="2294" y="272"/>
                    </a:lnTo>
                    <a:lnTo>
                      <a:pt x="2298" y="270"/>
                    </a:lnTo>
                    <a:lnTo>
                      <a:pt x="2302" y="268"/>
                    </a:lnTo>
                    <a:lnTo>
                      <a:pt x="2306" y="267"/>
                    </a:lnTo>
                    <a:lnTo>
                      <a:pt x="2310" y="268"/>
                    </a:lnTo>
                    <a:lnTo>
                      <a:pt x="2314" y="266"/>
                    </a:lnTo>
                    <a:lnTo>
                      <a:pt x="2318" y="264"/>
                    </a:lnTo>
                    <a:lnTo>
                      <a:pt x="2322" y="262"/>
                    </a:lnTo>
                    <a:lnTo>
                      <a:pt x="2326" y="261"/>
                    </a:lnTo>
                    <a:lnTo>
                      <a:pt x="2329" y="261"/>
                    </a:lnTo>
                    <a:lnTo>
                      <a:pt x="2333" y="259"/>
                    </a:lnTo>
                    <a:lnTo>
                      <a:pt x="2337" y="256"/>
                    </a:lnTo>
                    <a:lnTo>
                      <a:pt x="2341" y="255"/>
                    </a:lnTo>
                    <a:lnTo>
                      <a:pt x="2345" y="255"/>
                    </a:lnTo>
                    <a:lnTo>
                      <a:pt x="2349" y="254"/>
                    </a:lnTo>
                    <a:lnTo>
                      <a:pt x="2353" y="253"/>
                    </a:lnTo>
                    <a:lnTo>
                      <a:pt x="2357" y="251"/>
                    </a:lnTo>
                    <a:lnTo>
                      <a:pt x="2361" y="249"/>
                    </a:lnTo>
                    <a:lnTo>
                      <a:pt x="2365" y="248"/>
                    </a:lnTo>
                    <a:lnTo>
                      <a:pt x="2369" y="248"/>
                    </a:lnTo>
                    <a:lnTo>
                      <a:pt x="2373" y="245"/>
                    </a:lnTo>
                    <a:lnTo>
                      <a:pt x="2377" y="244"/>
                    </a:lnTo>
                    <a:lnTo>
                      <a:pt x="2381" y="243"/>
                    </a:lnTo>
                    <a:lnTo>
                      <a:pt x="2385" y="242"/>
                    </a:lnTo>
                    <a:lnTo>
                      <a:pt x="2389" y="239"/>
                    </a:lnTo>
                    <a:lnTo>
                      <a:pt x="2393" y="238"/>
                    </a:lnTo>
                    <a:lnTo>
                      <a:pt x="2396" y="237"/>
                    </a:lnTo>
                    <a:lnTo>
                      <a:pt x="2400" y="237"/>
                    </a:lnTo>
                    <a:lnTo>
                      <a:pt x="2404" y="237"/>
                    </a:lnTo>
                    <a:lnTo>
                      <a:pt x="2408" y="234"/>
                    </a:lnTo>
                    <a:lnTo>
                      <a:pt x="2412" y="233"/>
                    </a:lnTo>
                    <a:lnTo>
                      <a:pt x="2416" y="232"/>
                    </a:lnTo>
                    <a:lnTo>
                      <a:pt x="2420" y="229"/>
                    </a:lnTo>
                    <a:lnTo>
                      <a:pt x="2424" y="229"/>
                    </a:lnTo>
                    <a:lnTo>
                      <a:pt x="2428" y="227"/>
                    </a:lnTo>
                    <a:lnTo>
                      <a:pt x="2432" y="227"/>
                    </a:lnTo>
                    <a:lnTo>
                      <a:pt x="2436" y="226"/>
                    </a:lnTo>
                    <a:lnTo>
                      <a:pt x="2440" y="224"/>
                    </a:lnTo>
                    <a:lnTo>
                      <a:pt x="2444" y="223"/>
                    </a:lnTo>
                    <a:lnTo>
                      <a:pt x="2448" y="222"/>
                    </a:lnTo>
                    <a:lnTo>
                      <a:pt x="2452" y="220"/>
                    </a:lnTo>
                    <a:lnTo>
                      <a:pt x="2456" y="219"/>
                    </a:lnTo>
                    <a:lnTo>
                      <a:pt x="2460" y="216"/>
                    </a:lnTo>
                    <a:lnTo>
                      <a:pt x="2464" y="215"/>
                    </a:lnTo>
                    <a:lnTo>
                      <a:pt x="2467" y="214"/>
                    </a:lnTo>
                    <a:lnTo>
                      <a:pt x="2471" y="213"/>
                    </a:lnTo>
                    <a:lnTo>
                      <a:pt x="2475" y="212"/>
                    </a:lnTo>
                    <a:lnTo>
                      <a:pt x="2479" y="211"/>
                    </a:lnTo>
                    <a:lnTo>
                      <a:pt x="2483" y="210"/>
                    </a:lnTo>
                    <a:lnTo>
                      <a:pt x="2487" y="208"/>
                    </a:lnTo>
                    <a:lnTo>
                      <a:pt x="2491" y="208"/>
                    </a:lnTo>
                    <a:lnTo>
                      <a:pt x="2495" y="208"/>
                    </a:lnTo>
                    <a:lnTo>
                      <a:pt x="2499" y="204"/>
                    </a:lnTo>
                    <a:lnTo>
                      <a:pt x="2503" y="204"/>
                    </a:lnTo>
                    <a:lnTo>
                      <a:pt x="2507" y="202"/>
                    </a:lnTo>
                    <a:lnTo>
                      <a:pt x="2511" y="201"/>
                    </a:lnTo>
                    <a:lnTo>
                      <a:pt x="2515" y="201"/>
                    </a:lnTo>
                    <a:lnTo>
                      <a:pt x="2519" y="199"/>
                    </a:lnTo>
                    <a:lnTo>
                      <a:pt x="2523" y="196"/>
                    </a:lnTo>
                    <a:lnTo>
                      <a:pt x="2527" y="195"/>
                    </a:lnTo>
                    <a:lnTo>
                      <a:pt x="2531" y="195"/>
                    </a:lnTo>
                    <a:lnTo>
                      <a:pt x="2534" y="193"/>
                    </a:lnTo>
                    <a:lnTo>
                      <a:pt x="2538" y="192"/>
                    </a:lnTo>
                    <a:lnTo>
                      <a:pt x="2542" y="192"/>
                    </a:lnTo>
                    <a:lnTo>
                      <a:pt x="2546" y="191"/>
                    </a:lnTo>
                    <a:lnTo>
                      <a:pt x="2550" y="189"/>
                    </a:lnTo>
                    <a:lnTo>
                      <a:pt x="2554" y="188"/>
                    </a:lnTo>
                    <a:lnTo>
                      <a:pt x="2558" y="186"/>
                    </a:lnTo>
                    <a:lnTo>
                      <a:pt x="2562" y="185"/>
                    </a:lnTo>
                    <a:lnTo>
                      <a:pt x="2566" y="183"/>
                    </a:lnTo>
                    <a:lnTo>
                      <a:pt x="2570" y="183"/>
                    </a:lnTo>
                    <a:lnTo>
                      <a:pt x="2574" y="181"/>
                    </a:lnTo>
                    <a:lnTo>
                      <a:pt x="2578" y="180"/>
                    </a:lnTo>
                    <a:lnTo>
                      <a:pt x="2582" y="179"/>
                    </a:lnTo>
                    <a:lnTo>
                      <a:pt x="2586" y="178"/>
                    </a:lnTo>
                    <a:lnTo>
                      <a:pt x="2590" y="176"/>
                    </a:lnTo>
                    <a:lnTo>
                      <a:pt x="2594" y="176"/>
                    </a:lnTo>
                    <a:lnTo>
                      <a:pt x="2598" y="175"/>
                    </a:lnTo>
                    <a:lnTo>
                      <a:pt x="2602" y="172"/>
                    </a:lnTo>
                    <a:lnTo>
                      <a:pt x="2605" y="172"/>
                    </a:lnTo>
                    <a:lnTo>
                      <a:pt x="2609" y="172"/>
                    </a:lnTo>
                    <a:lnTo>
                      <a:pt x="2613" y="169"/>
                    </a:lnTo>
                    <a:lnTo>
                      <a:pt x="2617" y="168"/>
                    </a:lnTo>
                    <a:lnTo>
                      <a:pt x="2621" y="166"/>
                    </a:lnTo>
                    <a:lnTo>
                      <a:pt x="2625" y="165"/>
                    </a:lnTo>
                    <a:lnTo>
                      <a:pt x="2629" y="165"/>
                    </a:lnTo>
                    <a:lnTo>
                      <a:pt x="2633" y="165"/>
                    </a:lnTo>
                    <a:lnTo>
                      <a:pt x="2637" y="162"/>
                    </a:lnTo>
                    <a:lnTo>
                      <a:pt x="2641" y="162"/>
                    </a:lnTo>
                    <a:lnTo>
                      <a:pt x="2645" y="161"/>
                    </a:lnTo>
                    <a:lnTo>
                      <a:pt x="2649" y="158"/>
                    </a:lnTo>
                    <a:lnTo>
                      <a:pt x="2653" y="159"/>
                    </a:lnTo>
                    <a:lnTo>
                      <a:pt x="2657" y="158"/>
                    </a:lnTo>
                    <a:lnTo>
                      <a:pt x="2661" y="157"/>
                    </a:lnTo>
                    <a:lnTo>
                      <a:pt x="2665" y="157"/>
                    </a:lnTo>
                    <a:lnTo>
                      <a:pt x="2669" y="154"/>
                    </a:lnTo>
                    <a:lnTo>
                      <a:pt x="2672" y="153"/>
                    </a:lnTo>
                    <a:lnTo>
                      <a:pt x="2676" y="152"/>
                    </a:lnTo>
                    <a:lnTo>
                      <a:pt x="2680" y="151"/>
                    </a:lnTo>
                    <a:lnTo>
                      <a:pt x="2684" y="150"/>
                    </a:lnTo>
                    <a:lnTo>
                      <a:pt x="2688" y="150"/>
                    </a:lnTo>
                    <a:lnTo>
                      <a:pt x="2692" y="150"/>
                    </a:lnTo>
                    <a:lnTo>
                      <a:pt x="2696" y="148"/>
                    </a:lnTo>
                    <a:lnTo>
                      <a:pt x="2700" y="146"/>
                    </a:lnTo>
                    <a:lnTo>
                      <a:pt x="2704" y="145"/>
                    </a:lnTo>
                    <a:lnTo>
                      <a:pt x="2708" y="143"/>
                    </a:lnTo>
                    <a:lnTo>
                      <a:pt x="2712" y="143"/>
                    </a:lnTo>
                    <a:lnTo>
                      <a:pt x="2716" y="142"/>
                    </a:lnTo>
                    <a:lnTo>
                      <a:pt x="2720" y="142"/>
                    </a:lnTo>
                    <a:lnTo>
                      <a:pt x="2724" y="140"/>
                    </a:lnTo>
                    <a:lnTo>
                      <a:pt x="2728" y="139"/>
                    </a:lnTo>
                    <a:lnTo>
                      <a:pt x="2732" y="138"/>
                    </a:lnTo>
                    <a:lnTo>
                      <a:pt x="2736" y="136"/>
                    </a:lnTo>
                    <a:lnTo>
                      <a:pt x="2739" y="135"/>
                    </a:lnTo>
                    <a:lnTo>
                      <a:pt x="2743" y="135"/>
                    </a:lnTo>
                    <a:lnTo>
                      <a:pt x="2747" y="134"/>
                    </a:lnTo>
                    <a:lnTo>
                      <a:pt x="2751" y="133"/>
                    </a:lnTo>
                    <a:lnTo>
                      <a:pt x="2755" y="132"/>
                    </a:lnTo>
                    <a:lnTo>
                      <a:pt x="2759" y="132"/>
                    </a:lnTo>
                    <a:lnTo>
                      <a:pt x="2763" y="131"/>
                    </a:lnTo>
                    <a:lnTo>
                      <a:pt x="2767" y="130"/>
                    </a:lnTo>
                    <a:lnTo>
                      <a:pt x="2771" y="128"/>
                    </a:lnTo>
                    <a:lnTo>
                      <a:pt x="2775" y="127"/>
                    </a:lnTo>
                    <a:lnTo>
                      <a:pt x="2779" y="127"/>
                    </a:lnTo>
                    <a:lnTo>
                      <a:pt x="2783" y="125"/>
                    </a:lnTo>
                    <a:lnTo>
                      <a:pt x="2787" y="124"/>
                    </a:lnTo>
                    <a:lnTo>
                      <a:pt x="2791" y="124"/>
                    </a:lnTo>
                    <a:lnTo>
                      <a:pt x="2795" y="122"/>
                    </a:lnTo>
                    <a:lnTo>
                      <a:pt x="2799" y="120"/>
                    </a:lnTo>
                    <a:lnTo>
                      <a:pt x="2803" y="120"/>
                    </a:lnTo>
                    <a:lnTo>
                      <a:pt x="2807" y="120"/>
                    </a:lnTo>
                    <a:lnTo>
                      <a:pt x="2810" y="119"/>
                    </a:lnTo>
                    <a:lnTo>
                      <a:pt x="2814" y="118"/>
                    </a:lnTo>
                    <a:lnTo>
                      <a:pt x="2818" y="117"/>
                    </a:lnTo>
                    <a:lnTo>
                      <a:pt x="2822" y="115"/>
                    </a:lnTo>
                    <a:lnTo>
                      <a:pt x="2826" y="115"/>
                    </a:lnTo>
                    <a:lnTo>
                      <a:pt x="2830" y="114"/>
                    </a:lnTo>
                    <a:lnTo>
                      <a:pt x="2834" y="112"/>
                    </a:lnTo>
                    <a:lnTo>
                      <a:pt x="2838" y="113"/>
                    </a:lnTo>
                    <a:lnTo>
                      <a:pt x="2842" y="111"/>
                    </a:lnTo>
                    <a:lnTo>
                      <a:pt x="2846" y="112"/>
                    </a:lnTo>
                    <a:lnTo>
                      <a:pt x="2850" y="108"/>
                    </a:lnTo>
                    <a:lnTo>
                      <a:pt x="2854" y="108"/>
                    </a:lnTo>
                    <a:lnTo>
                      <a:pt x="2858" y="108"/>
                    </a:lnTo>
                    <a:lnTo>
                      <a:pt x="2862" y="106"/>
                    </a:lnTo>
                    <a:lnTo>
                      <a:pt x="2866" y="106"/>
                    </a:lnTo>
                    <a:lnTo>
                      <a:pt x="2870" y="105"/>
                    </a:lnTo>
                    <a:lnTo>
                      <a:pt x="2874" y="104"/>
                    </a:lnTo>
                    <a:lnTo>
                      <a:pt x="2877" y="104"/>
                    </a:lnTo>
                    <a:lnTo>
                      <a:pt x="2881" y="102"/>
                    </a:lnTo>
                    <a:lnTo>
                      <a:pt x="2885" y="101"/>
                    </a:lnTo>
                    <a:lnTo>
                      <a:pt x="2889" y="100"/>
                    </a:lnTo>
                    <a:lnTo>
                      <a:pt x="2893" y="99"/>
                    </a:lnTo>
                    <a:lnTo>
                      <a:pt x="2897" y="100"/>
                    </a:lnTo>
                    <a:lnTo>
                      <a:pt x="2901" y="99"/>
                    </a:lnTo>
                    <a:lnTo>
                      <a:pt x="2905" y="98"/>
                    </a:lnTo>
                    <a:lnTo>
                      <a:pt x="2909" y="97"/>
                    </a:lnTo>
                    <a:lnTo>
                      <a:pt x="2913" y="95"/>
                    </a:lnTo>
                    <a:lnTo>
                      <a:pt x="2917" y="95"/>
                    </a:lnTo>
                    <a:lnTo>
                      <a:pt x="2921" y="94"/>
                    </a:lnTo>
                    <a:lnTo>
                      <a:pt x="2925" y="92"/>
                    </a:lnTo>
                    <a:lnTo>
                      <a:pt x="2929" y="93"/>
                    </a:lnTo>
                    <a:lnTo>
                      <a:pt x="2933" y="91"/>
                    </a:lnTo>
                    <a:lnTo>
                      <a:pt x="2937" y="91"/>
                    </a:lnTo>
                    <a:lnTo>
                      <a:pt x="2941" y="91"/>
                    </a:lnTo>
                    <a:lnTo>
                      <a:pt x="2944" y="90"/>
                    </a:lnTo>
                    <a:lnTo>
                      <a:pt x="2948" y="87"/>
                    </a:lnTo>
                    <a:lnTo>
                      <a:pt x="2952" y="89"/>
                    </a:lnTo>
                    <a:lnTo>
                      <a:pt x="2956" y="88"/>
                    </a:lnTo>
                    <a:lnTo>
                      <a:pt x="2960" y="86"/>
                    </a:lnTo>
                    <a:lnTo>
                      <a:pt x="2964" y="85"/>
                    </a:lnTo>
                    <a:lnTo>
                      <a:pt x="2968" y="86"/>
                    </a:lnTo>
                    <a:lnTo>
                      <a:pt x="2972" y="84"/>
                    </a:lnTo>
                    <a:lnTo>
                      <a:pt x="2976" y="83"/>
                    </a:lnTo>
                    <a:lnTo>
                      <a:pt x="2980" y="84"/>
                    </a:lnTo>
                    <a:lnTo>
                      <a:pt x="2984" y="83"/>
                    </a:lnTo>
                    <a:lnTo>
                      <a:pt x="2988" y="81"/>
                    </a:lnTo>
                    <a:lnTo>
                      <a:pt x="2992" y="80"/>
                    </a:lnTo>
                    <a:lnTo>
                      <a:pt x="2996" y="79"/>
                    </a:lnTo>
                    <a:lnTo>
                      <a:pt x="3000" y="79"/>
                    </a:lnTo>
                    <a:lnTo>
                      <a:pt x="3004" y="79"/>
                    </a:lnTo>
                    <a:lnTo>
                      <a:pt x="3008" y="78"/>
                    </a:lnTo>
                    <a:lnTo>
                      <a:pt x="3012" y="77"/>
                    </a:lnTo>
                    <a:lnTo>
                      <a:pt x="3015" y="76"/>
                    </a:lnTo>
                    <a:lnTo>
                      <a:pt x="3019" y="76"/>
                    </a:lnTo>
                    <a:lnTo>
                      <a:pt x="3023" y="75"/>
                    </a:lnTo>
                    <a:lnTo>
                      <a:pt x="3027" y="75"/>
                    </a:lnTo>
                    <a:lnTo>
                      <a:pt x="3031" y="75"/>
                    </a:lnTo>
                    <a:lnTo>
                      <a:pt x="3035" y="72"/>
                    </a:lnTo>
                    <a:lnTo>
                      <a:pt x="3039" y="71"/>
                    </a:lnTo>
                    <a:lnTo>
                      <a:pt x="3043" y="72"/>
                    </a:lnTo>
                    <a:lnTo>
                      <a:pt x="3047" y="71"/>
                    </a:lnTo>
                    <a:lnTo>
                      <a:pt x="3051" y="70"/>
                    </a:lnTo>
                    <a:lnTo>
                      <a:pt x="3055" y="70"/>
                    </a:lnTo>
                    <a:lnTo>
                      <a:pt x="3059" y="69"/>
                    </a:lnTo>
                    <a:lnTo>
                      <a:pt x="3063" y="68"/>
                    </a:lnTo>
                    <a:lnTo>
                      <a:pt x="3067" y="68"/>
                    </a:lnTo>
                    <a:lnTo>
                      <a:pt x="3071" y="68"/>
                    </a:lnTo>
                    <a:lnTo>
                      <a:pt x="3075" y="66"/>
                    </a:lnTo>
                    <a:lnTo>
                      <a:pt x="3079" y="66"/>
                    </a:lnTo>
                    <a:lnTo>
                      <a:pt x="3082" y="66"/>
                    </a:lnTo>
                    <a:lnTo>
                      <a:pt x="3086" y="65"/>
                    </a:lnTo>
                    <a:lnTo>
                      <a:pt x="3090" y="64"/>
                    </a:lnTo>
                    <a:lnTo>
                      <a:pt x="3094" y="63"/>
                    </a:lnTo>
                    <a:lnTo>
                      <a:pt x="3098" y="64"/>
                    </a:lnTo>
                    <a:lnTo>
                      <a:pt x="3102" y="62"/>
                    </a:lnTo>
                    <a:lnTo>
                      <a:pt x="3106" y="62"/>
                    </a:lnTo>
                    <a:lnTo>
                      <a:pt x="3110" y="61"/>
                    </a:lnTo>
                    <a:lnTo>
                      <a:pt x="3114" y="61"/>
                    </a:lnTo>
                    <a:lnTo>
                      <a:pt x="3118" y="60"/>
                    </a:lnTo>
                    <a:lnTo>
                      <a:pt x="3122" y="60"/>
                    </a:lnTo>
                    <a:lnTo>
                      <a:pt x="3126" y="58"/>
                    </a:lnTo>
                    <a:lnTo>
                      <a:pt x="3130" y="59"/>
                    </a:lnTo>
                    <a:lnTo>
                      <a:pt x="3134" y="58"/>
                    </a:lnTo>
                    <a:lnTo>
                      <a:pt x="3138" y="58"/>
                    </a:lnTo>
                    <a:lnTo>
                      <a:pt x="3142" y="56"/>
                    </a:lnTo>
                    <a:lnTo>
                      <a:pt x="3146" y="56"/>
                    </a:lnTo>
                    <a:lnTo>
                      <a:pt x="3150" y="5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4" name="Freeform 2786"/>
              <p:cNvSpPr>
                <a:spLocks/>
              </p:cNvSpPr>
              <p:nvPr/>
            </p:nvSpPr>
            <p:spPr bwMode="auto">
              <a:xfrm flipV="1">
                <a:off x="506" y="908"/>
                <a:ext cx="1814" cy="1013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6"/>
                  </a:cxn>
                  <a:cxn ang="0">
                    <a:pos x="252" y="11"/>
                  </a:cxn>
                  <a:cxn ang="0">
                    <a:pos x="303" y="20"/>
                  </a:cxn>
                  <a:cxn ang="0">
                    <a:pos x="354" y="36"/>
                  </a:cxn>
                  <a:cxn ang="0">
                    <a:pos x="406" y="59"/>
                  </a:cxn>
                  <a:cxn ang="0">
                    <a:pos x="457" y="92"/>
                  </a:cxn>
                  <a:cxn ang="0">
                    <a:pos x="508" y="133"/>
                  </a:cxn>
                  <a:cxn ang="0">
                    <a:pos x="559" y="184"/>
                  </a:cxn>
                  <a:cxn ang="0">
                    <a:pos x="611" y="247"/>
                  </a:cxn>
                  <a:cxn ang="0">
                    <a:pos x="662" y="318"/>
                  </a:cxn>
                  <a:cxn ang="0">
                    <a:pos x="713" y="399"/>
                  </a:cxn>
                  <a:cxn ang="0">
                    <a:pos x="764" y="487"/>
                  </a:cxn>
                  <a:cxn ang="0">
                    <a:pos x="816" y="583"/>
                  </a:cxn>
                  <a:cxn ang="0">
                    <a:pos x="867" y="684"/>
                  </a:cxn>
                  <a:cxn ang="0">
                    <a:pos x="918" y="788"/>
                  </a:cxn>
                  <a:cxn ang="0">
                    <a:pos x="969" y="894"/>
                  </a:cxn>
                  <a:cxn ang="0">
                    <a:pos x="1021" y="999"/>
                  </a:cxn>
                  <a:cxn ang="0">
                    <a:pos x="1072" y="1105"/>
                  </a:cxn>
                  <a:cxn ang="0">
                    <a:pos x="1123" y="1206"/>
                  </a:cxn>
                  <a:cxn ang="0">
                    <a:pos x="1174" y="1301"/>
                  </a:cxn>
                  <a:cxn ang="0">
                    <a:pos x="1226" y="1389"/>
                  </a:cxn>
                  <a:cxn ang="0">
                    <a:pos x="1277" y="1470"/>
                  </a:cxn>
                  <a:cxn ang="0">
                    <a:pos x="1328" y="1542"/>
                  </a:cxn>
                  <a:cxn ang="0">
                    <a:pos x="1379" y="1604"/>
                  </a:cxn>
                  <a:cxn ang="0">
                    <a:pos x="1431" y="1656"/>
                  </a:cxn>
                  <a:cxn ang="0">
                    <a:pos x="1482" y="1698"/>
                  </a:cxn>
                  <a:cxn ang="0">
                    <a:pos x="1533" y="1729"/>
                  </a:cxn>
                  <a:cxn ang="0">
                    <a:pos x="1584" y="1747"/>
                  </a:cxn>
                  <a:cxn ang="0">
                    <a:pos x="1636" y="1756"/>
                  </a:cxn>
                  <a:cxn ang="0">
                    <a:pos x="1687" y="1755"/>
                  </a:cxn>
                  <a:cxn ang="0">
                    <a:pos x="1738" y="1745"/>
                  </a:cxn>
                  <a:cxn ang="0">
                    <a:pos x="1789" y="1723"/>
                  </a:cxn>
                  <a:cxn ang="0">
                    <a:pos x="1841" y="1693"/>
                  </a:cxn>
                  <a:cxn ang="0">
                    <a:pos x="1892" y="1656"/>
                  </a:cxn>
                  <a:cxn ang="0">
                    <a:pos x="1943" y="1610"/>
                  </a:cxn>
                  <a:cxn ang="0">
                    <a:pos x="1994" y="1560"/>
                  </a:cxn>
                  <a:cxn ang="0">
                    <a:pos x="2046" y="1502"/>
                  </a:cxn>
                  <a:cxn ang="0">
                    <a:pos x="2097" y="1441"/>
                  </a:cxn>
                  <a:cxn ang="0">
                    <a:pos x="2148" y="1376"/>
                  </a:cxn>
                  <a:cxn ang="0">
                    <a:pos x="2199" y="1307"/>
                  </a:cxn>
                  <a:cxn ang="0">
                    <a:pos x="2251" y="1239"/>
                  </a:cxn>
                  <a:cxn ang="0">
                    <a:pos x="2302" y="1169"/>
                  </a:cxn>
                  <a:cxn ang="0">
                    <a:pos x="2353" y="1099"/>
                  </a:cxn>
                  <a:cxn ang="0">
                    <a:pos x="2404" y="1027"/>
                  </a:cxn>
                  <a:cxn ang="0">
                    <a:pos x="2456" y="957"/>
                  </a:cxn>
                  <a:cxn ang="0">
                    <a:pos x="2507" y="887"/>
                  </a:cxn>
                  <a:cxn ang="0">
                    <a:pos x="2558" y="819"/>
                  </a:cxn>
                  <a:cxn ang="0">
                    <a:pos x="2609" y="753"/>
                  </a:cxn>
                  <a:cxn ang="0">
                    <a:pos x="2661" y="691"/>
                  </a:cxn>
                  <a:cxn ang="0">
                    <a:pos x="2712" y="630"/>
                  </a:cxn>
                  <a:cxn ang="0">
                    <a:pos x="2763" y="574"/>
                  </a:cxn>
                  <a:cxn ang="0">
                    <a:pos x="2814" y="520"/>
                  </a:cxn>
                  <a:cxn ang="0">
                    <a:pos x="2866" y="468"/>
                  </a:cxn>
                  <a:cxn ang="0">
                    <a:pos x="2917" y="421"/>
                  </a:cxn>
                  <a:cxn ang="0">
                    <a:pos x="2968" y="377"/>
                  </a:cxn>
                  <a:cxn ang="0">
                    <a:pos x="3019" y="336"/>
                  </a:cxn>
                  <a:cxn ang="0">
                    <a:pos x="3071" y="298"/>
                  </a:cxn>
                  <a:cxn ang="0">
                    <a:pos x="3122" y="262"/>
                  </a:cxn>
                </a:cxnLst>
                <a:rect l="0" t="0" r="r" b="b"/>
                <a:pathLst>
                  <a:path w="3150" h="1759">
                    <a:moveTo>
                      <a:pt x="0" y="3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5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6"/>
                    </a:lnTo>
                    <a:lnTo>
                      <a:pt x="205" y="6"/>
                    </a:lnTo>
                    <a:lnTo>
                      <a:pt x="208" y="6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7"/>
                    </a:lnTo>
                    <a:lnTo>
                      <a:pt x="224" y="7"/>
                    </a:lnTo>
                    <a:lnTo>
                      <a:pt x="228" y="8"/>
                    </a:lnTo>
                    <a:lnTo>
                      <a:pt x="232" y="7"/>
                    </a:lnTo>
                    <a:lnTo>
                      <a:pt x="236" y="8"/>
                    </a:lnTo>
                    <a:lnTo>
                      <a:pt x="240" y="10"/>
                    </a:lnTo>
                    <a:lnTo>
                      <a:pt x="244" y="10"/>
                    </a:lnTo>
                    <a:lnTo>
                      <a:pt x="248" y="9"/>
                    </a:lnTo>
                    <a:lnTo>
                      <a:pt x="252" y="11"/>
                    </a:lnTo>
                    <a:lnTo>
                      <a:pt x="256" y="10"/>
                    </a:lnTo>
                    <a:lnTo>
                      <a:pt x="260" y="11"/>
                    </a:lnTo>
                    <a:lnTo>
                      <a:pt x="264" y="11"/>
                    </a:lnTo>
                    <a:lnTo>
                      <a:pt x="268" y="13"/>
                    </a:lnTo>
                    <a:lnTo>
                      <a:pt x="272" y="13"/>
                    </a:lnTo>
                    <a:lnTo>
                      <a:pt x="275" y="15"/>
                    </a:lnTo>
                    <a:lnTo>
                      <a:pt x="279" y="14"/>
                    </a:lnTo>
                    <a:lnTo>
                      <a:pt x="283" y="18"/>
                    </a:lnTo>
                    <a:lnTo>
                      <a:pt x="287" y="16"/>
                    </a:lnTo>
                    <a:lnTo>
                      <a:pt x="291" y="17"/>
                    </a:lnTo>
                    <a:lnTo>
                      <a:pt x="295" y="19"/>
                    </a:lnTo>
                    <a:lnTo>
                      <a:pt x="299" y="19"/>
                    </a:lnTo>
                    <a:lnTo>
                      <a:pt x="303" y="20"/>
                    </a:lnTo>
                    <a:lnTo>
                      <a:pt x="307" y="21"/>
                    </a:lnTo>
                    <a:lnTo>
                      <a:pt x="311" y="23"/>
                    </a:lnTo>
                    <a:lnTo>
                      <a:pt x="315" y="23"/>
                    </a:lnTo>
                    <a:lnTo>
                      <a:pt x="319" y="24"/>
                    </a:lnTo>
                    <a:lnTo>
                      <a:pt x="323" y="24"/>
                    </a:lnTo>
                    <a:lnTo>
                      <a:pt x="327" y="26"/>
                    </a:lnTo>
                    <a:lnTo>
                      <a:pt x="331" y="28"/>
                    </a:lnTo>
                    <a:lnTo>
                      <a:pt x="335" y="29"/>
                    </a:lnTo>
                    <a:lnTo>
                      <a:pt x="339" y="31"/>
                    </a:lnTo>
                    <a:lnTo>
                      <a:pt x="342" y="32"/>
                    </a:lnTo>
                    <a:lnTo>
                      <a:pt x="346" y="32"/>
                    </a:lnTo>
                    <a:lnTo>
                      <a:pt x="350" y="35"/>
                    </a:lnTo>
                    <a:lnTo>
                      <a:pt x="354" y="36"/>
                    </a:lnTo>
                    <a:lnTo>
                      <a:pt x="358" y="37"/>
                    </a:lnTo>
                    <a:lnTo>
                      <a:pt x="362" y="40"/>
                    </a:lnTo>
                    <a:lnTo>
                      <a:pt x="366" y="40"/>
                    </a:lnTo>
                    <a:lnTo>
                      <a:pt x="370" y="43"/>
                    </a:lnTo>
                    <a:lnTo>
                      <a:pt x="374" y="45"/>
                    </a:lnTo>
                    <a:lnTo>
                      <a:pt x="378" y="46"/>
                    </a:lnTo>
                    <a:lnTo>
                      <a:pt x="382" y="47"/>
                    </a:lnTo>
                    <a:lnTo>
                      <a:pt x="386" y="49"/>
                    </a:lnTo>
                    <a:lnTo>
                      <a:pt x="390" y="50"/>
                    </a:lnTo>
                    <a:lnTo>
                      <a:pt x="394" y="53"/>
                    </a:lnTo>
                    <a:lnTo>
                      <a:pt x="398" y="56"/>
                    </a:lnTo>
                    <a:lnTo>
                      <a:pt x="402" y="58"/>
                    </a:lnTo>
                    <a:lnTo>
                      <a:pt x="406" y="59"/>
                    </a:lnTo>
                    <a:lnTo>
                      <a:pt x="410" y="62"/>
                    </a:lnTo>
                    <a:lnTo>
                      <a:pt x="413" y="64"/>
                    </a:lnTo>
                    <a:lnTo>
                      <a:pt x="417" y="65"/>
                    </a:lnTo>
                    <a:lnTo>
                      <a:pt x="421" y="69"/>
                    </a:lnTo>
                    <a:lnTo>
                      <a:pt x="425" y="71"/>
                    </a:lnTo>
                    <a:lnTo>
                      <a:pt x="429" y="73"/>
                    </a:lnTo>
                    <a:lnTo>
                      <a:pt x="433" y="75"/>
                    </a:lnTo>
                    <a:lnTo>
                      <a:pt x="437" y="77"/>
                    </a:lnTo>
                    <a:lnTo>
                      <a:pt x="441" y="82"/>
                    </a:lnTo>
                    <a:lnTo>
                      <a:pt x="445" y="84"/>
                    </a:lnTo>
                    <a:lnTo>
                      <a:pt x="449" y="86"/>
                    </a:lnTo>
                    <a:lnTo>
                      <a:pt x="453" y="89"/>
                    </a:lnTo>
                    <a:lnTo>
                      <a:pt x="457" y="92"/>
                    </a:lnTo>
                    <a:lnTo>
                      <a:pt x="461" y="93"/>
                    </a:lnTo>
                    <a:lnTo>
                      <a:pt x="465" y="97"/>
                    </a:lnTo>
                    <a:lnTo>
                      <a:pt x="469" y="99"/>
                    </a:lnTo>
                    <a:lnTo>
                      <a:pt x="473" y="103"/>
                    </a:lnTo>
                    <a:lnTo>
                      <a:pt x="477" y="106"/>
                    </a:lnTo>
                    <a:lnTo>
                      <a:pt x="480" y="110"/>
                    </a:lnTo>
                    <a:lnTo>
                      <a:pt x="484" y="113"/>
                    </a:lnTo>
                    <a:lnTo>
                      <a:pt x="488" y="116"/>
                    </a:lnTo>
                    <a:lnTo>
                      <a:pt x="492" y="119"/>
                    </a:lnTo>
                    <a:lnTo>
                      <a:pt x="496" y="122"/>
                    </a:lnTo>
                    <a:lnTo>
                      <a:pt x="500" y="126"/>
                    </a:lnTo>
                    <a:lnTo>
                      <a:pt x="504" y="129"/>
                    </a:lnTo>
                    <a:lnTo>
                      <a:pt x="508" y="133"/>
                    </a:lnTo>
                    <a:lnTo>
                      <a:pt x="512" y="136"/>
                    </a:lnTo>
                    <a:lnTo>
                      <a:pt x="516" y="140"/>
                    </a:lnTo>
                    <a:lnTo>
                      <a:pt x="520" y="145"/>
                    </a:lnTo>
                    <a:lnTo>
                      <a:pt x="524" y="148"/>
                    </a:lnTo>
                    <a:lnTo>
                      <a:pt x="528" y="151"/>
                    </a:lnTo>
                    <a:lnTo>
                      <a:pt x="532" y="155"/>
                    </a:lnTo>
                    <a:lnTo>
                      <a:pt x="536" y="158"/>
                    </a:lnTo>
                    <a:lnTo>
                      <a:pt x="540" y="164"/>
                    </a:lnTo>
                    <a:lnTo>
                      <a:pt x="544" y="167"/>
                    </a:lnTo>
                    <a:lnTo>
                      <a:pt x="547" y="172"/>
                    </a:lnTo>
                    <a:lnTo>
                      <a:pt x="551" y="175"/>
                    </a:lnTo>
                    <a:lnTo>
                      <a:pt x="555" y="180"/>
                    </a:lnTo>
                    <a:lnTo>
                      <a:pt x="559" y="184"/>
                    </a:lnTo>
                    <a:lnTo>
                      <a:pt x="563" y="188"/>
                    </a:lnTo>
                    <a:lnTo>
                      <a:pt x="567" y="194"/>
                    </a:lnTo>
                    <a:lnTo>
                      <a:pt x="571" y="197"/>
                    </a:lnTo>
                    <a:lnTo>
                      <a:pt x="575" y="203"/>
                    </a:lnTo>
                    <a:lnTo>
                      <a:pt x="579" y="207"/>
                    </a:lnTo>
                    <a:lnTo>
                      <a:pt x="583" y="212"/>
                    </a:lnTo>
                    <a:lnTo>
                      <a:pt x="587" y="216"/>
                    </a:lnTo>
                    <a:lnTo>
                      <a:pt x="591" y="221"/>
                    </a:lnTo>
                    <a:lnTo>
                      <a:pt x="595" y="226"/>
                    </a:lnTo>
                    <a:lnTo>
                      <a:pt x="599" y="231"/>
                    </a:lnTo>
                    <a:lnTo>
                      <a:pt x="603" y="235"/>
                    </a:lnTo>
                    <a:lnTo>
                      <a:pt x="607" y="241"/>
                    </a:lnTo>
                    <a:lnTo>
                      <a:pt x="611" y="247"/>
                    </a:lnTo>
                    <a:lnTo>
                      <a:pt x="615" y="250"/>
                    </a:lnTo>
                    <a:lnTo>
                      <a:pt x="618" y="257"/>
                    </a:lnTo>
                    <a:lnTo>
                      <a:pt x="622" y="261"/>
                    </a:lnTo>
                    <a:lnTo>
                      <a:pt x="626" y="267"/>
                    </a:lnTo>
                    <a:lnTo>
                      <a:pt x="630" y="272"/>
                    </a:lnTo>
                    <a:lnTo>
                      <a:pt x="634" y="277"/>
                    </a:lnTo>
                    <a:lnTo>
                      <a:pt x="638" y="283"/>
                    </a:lnTo>
                    <a:lnTo>
                      <a:pt x="642" y="288"/>
                    </a:lnTo>
                    <a:lnTo>
                      <a:pt x="646" y="293"/>
                    </a:lnTo>
                    <a:lnTo>
                      <a:pt x="650" y="300"/>
                    </a:lnTo>
                    <a:lnTo>
                      <a:pt x="654" y="306"/>
                    </a:lnTo>
                    <a:lnTo>
                      <a:pt x="658" y="312"/>
                    </a:lnTo>
                    <a:lnTo>
                      <a:pt x="662" y="318"/>
                    </a:lnTo>
                    <a:lnTo>
                      <a:pt x="666" y="322"/>
                    </a:lnTo>
                    <a:lnTo>
                      <a:pt x="670" y="328"/>
                    </a:lnTo>
                    <a:lnTo>
                      <a:pt x="674" y="336"/>
                    </a:lnTo>
                    <a:lnTo>
                      <a:pt x="678" y="340"/>
                    </a:lnTo>
                    <a:lnTo>
                      <a:pt x="682" y="347"/>
                    </a:lnTo>
                    <a:lnTo>
                      <a:pt x="685" y="354"/>
                    </a:lnTo>
                    <a:lnTo>
                      <a:pt x="689" y="360"/>
                    </a:lnTo>
                    <a:lnTo>
                      <a:pt x="693" y="365"/>
                    </a:lnTo>
                    <a:lnTo>
                      <a:pt x="697" y="372"/>
                    </a:lnTo>
                    <a:lnTo>
                      <a:pt x="701" y="378"/>
                    </a:lnTo>
                    <a:lnTo>
                      <a:pt x="705" y="384"/>
                    </a:lnTo>
                    <a:lnTo>
                      <a:pt x="709" y="392"/>
                    </a:lnTo>
                    <a:lnTo>
                      <a:pt x="713" y="399"/>
                    </a:lnTo>
                    <a:lnTo>
                      <a:pt x="717" y="405"/>
                    </a:lnTo>
                    <a:lnTo>
                      <a:pt x="721" y="412"/>
                    </a:lnTo>
                    <a:lnTo>
                      <a:pt x="725" y="419"/>
                    </a:lnTo>
                    <a:lnTo>
                      <a:pt x="729" y="425"/>
                    </a:lnTo>
                    <a:lnTo>
                      <a:pt x="733" y="431"/>
                    </a:lnTo>
                    <a:lnTo>
                      <a:pt x="737" y="438"/>
                    </a:lnTo>
                    <a:lnTo>
                      <a:pt x="741" y="445"/>
                    </a:lnTo>
                    <a:lnTo>
                      <a:pt x="745" y="452"/>
                    </a:lnTo>
                    <a:lnTo>
                      <a:pt x="749" y="459"/>
                    </a:lnTo>
                    <a:lnTo>
                      <a:pt x="753" y="466"/>
                    </a:lnTo>
                    <a:lnTo>
                      <a:pt x="756" y="473"/>
                    </a:lnTo>
                    <a:lnTo>
                      <a:pt x="760" y="480"/>
                    </a:lnTo>
                    <a:lnTo>
                      <a:pt x="764" y="487"/>
                    </a:lnTo>
                    <a:lnTo>
                      <a:pt x="768" y="493"/>
                    </a:lnTo>
                    <a:lnTo>
                      <a:pt x="772" y="502"/>
                    </a:lnTo>
                    <a:lnTo>
                      <a:pt x="776" y="507"/>
                    </a:lnTo>
                    <a:lnTo>
                      <a:pt x="780" y="517"/>
                    </a:lnTo>
                    <a:lnTo>
                      <a:pt x="784" y="523"/>
                    </a:lnTo>
                    <a:lnTo>
                      <a:pt x="788" y="530"/>
                    </a:lnTo>
                    <a:lnTo>
                      <a:pt x="792" y="537"/>
                    </a:lnTo>
                    <a:lnTo>
                      <a:pt x="796" y="546"/>
                    </a:lnTo>
                    <a:lnTo>
                      <a:pt x="800" y="553"/>
                    </a:lnTo>
                    <a:lnTo>
                      <a:pt x="804" y="560"/>
                    </a:lnTo>
                    <a:lnTo>
                      <a:pt x="808" y="568"/>
                    </a:lnTo>
                    <a:lnTo>
                      <a:pt x="812" y="574"/>
                    </a:lnTo>
                    <a:lnTo>
                      <a:pt x="816" y="583"/>
                    </a:lnTo>
                    <a:lnTo>
                      <a:pt x="820" y="591"/>
                    </a:lnTo>
                    <a:lnTo>
                      <a:pt x="823" y="597"/>
                    </a:lnTo>
                    <a:lnTo>
                      <a:pt x="827" y="605"/>
                    </a:lnTo>
                    <a:lnTo>
                      <a:pt x="831" y="612"/>
                    </a:lnTo>
                    <a:lnTo>
                      <a:pt x="835" y="621"/>
                    </a:lnTo>
                    <a:lnTo>
                      <a:pt x="839" y="629"/>
                    </a:lnTo>
                    <a:lnTo>
                      <a:pt x="843" y="637"/>
                    </a:lnTo>
                    <a:lnTo>
                      <a:pt x="847" y="643"/>
                    </a:lnTo>
                    <a:lnTo>
                      <a:pt x="851" y="652"/>
                    </a:lnTo>
                    <a:lnTo>
                      <a:pt x="855" y="659"/>
                    </a:lnTo>
                    <a:lnTo>
                      <a:pt x="859" y="667"/>
                    </a:lnTo>
                    <a:lnTo>
                      <a:pt x="863" y="675"/>
                    </a:lnTo>
                    <a:lnTo>
                      <a:pt x="867" y="684"/>
                    </a:lnTo>
                    <a:lnTo>
                      <a:pt x="871" y="693"/>
                    </a:lnTo>
                    <a:lnTo>
                      <a:pt x="875" y="699"/>
                    </a:lnTo>
                    <a:lnTo>
                      <a:pt x="879" y="707"/>
                    </a:lnTo>
                    <a:lnTo>
                      <a:pt x="883" y="714"/>
                    </a:lnTo>
                    <a:lnTo>
                      <a:pt x="887" y="723"/>
                    </a:lnTo>
                    <a:lnTo>
                      <a:pt x="890" y="731"/>
                    </a:lnTo>
                    <a:lnTo>
                      <a:pt x="894" y="739"/>
                    </a:lnTo>
                    <a:lnTo>
                      <a:pt x="898" y="747"/>
                    </a:lnTo>
                    <a:lnTo>
                      <a:pt x="902" y="756"/>
                    </a:lnTo>
                    <a:lnTo>
                      <a:pt x="906" y="763"/>
                    </a:lnTo>
                    <a:lnTo>
                      <a:pt x="910" y="771"/>
                    </a:lnTo>
                    <a:lnTo>
                      <a:pt x="914" y="778"/>
                    </a:lnTo>
                    <a:lnTo>
                      <a:pt x="918" y="788"/>
                    </a:lnTo>
                    <a:lnTo>
                      <a:pt x="922" y="795"/>
                    </a:lnTo>
                    <a:lnTo>
                      <a:pt x="926" y="804"/>
                    </a:lnTo>
                    <a:lnTo>
                      <a:pt x="930" y="812"/>
                    </a:lnTo>
                    <a:lnTo>
                      <a:pt x="934" y="820"/>
                    </a:lnTo>
                    <a:lnTo>
                      <a:pt x="938" y="828"/>
                    </a:lnTo>
                    <a:lnTo>
                      <a:pt x="942" y="837"/>
                    </a:lnTo>
                    <a:lnTo>
                      <a:pt x="946" y="842"/>
                    </a:lnTo>
                    <a:lnTo>
                      <a:pt x="950" y="854"/>
                    </a:lnTo>
                    <a:lnTo>
                      <a:pt x="954" y="860"/>
                    </a:lnTo>
                    <a:lnTo>
                      <a:pt x="958" y="869"/>
                    </a:lnTo>
                    <a:lnTo>
                      <a:pt x="961" y="877"/>
                    </a:lnTo>
                    <a:lnTo>
                      <a:pt x="965" y="885"/>
                    </a:lnTo>
                    <a:lnTo>
                      <a:pt x="969" y="894"/>
                    </a:lnTo>
                    <a:lnTo>
                      <a:pt x="973" y="902"/>
                    </a:lnTo>
                    <a:lnTo>
                      <a:pt x="977" y="911"/>
                    </a:lnTo>
                    <a:lnTo>
                      <a:pt x="981" y="917"/>
                    </a:lnTo>
                    <a:lnTo>
                      <a:pt x="985" y="927"/>
                    </a:lnTo>
                    <a:lnTo>
                      <a:pt x="989" y="935"/>
                    </a:lnTo>
                    <a:lnTo>
                      <a:pt x="993" y="943"/>
                    </a:lnTo>
                    <a:lnTo>
                      <a:pt x="997" y="950"/>
                    </a:lnTo>
                    <a:lnTo>
                      <a:pt x="1001" y="959"/>
                    </a:lnTo>
                    <a:lnTo>
                      <a:pt x="1005" y="966"/>
                    </a:lnTo>
                    <a:lnTo>
                      <a:pt x="1009" y="976"/>
                    </a:lnTo>
                    <a:lnTo>
                      <a:pt x="1013" y="984"/>
                    </a:lnTo>
                    <a:lnTo>
                      <a:pt x="1017" y="992"/>
                    </a:lnTo>
                    <a:lnTo>
                      <a:pt x="1021" y="999"/>
                    </a:lnTo>
                    <a:lnTo>
                      <a:pt x="1025" y="1008"/>
                    </a:lnTo>
                    <a:lnTo>
                      <a:pt x="1028" y="1016"/>
                    </a:lnTo>
                    <a:lnTo>
                      <a:pt x="1032" y="1024"/>
                    </a:lnTo>
                    <a:lnTo>
                      <a:pt x="1036" y="1032"/>
                    </a:lnTo>
                    <a:lnTo>
                      <a:pt x="1040" y="1040"/>
                    </a:lnTo>
                    <a:lnTo>
                      <a:pt x="1044" y="1048"/>
                    </a:lnTo>
                    <a:lnTo>
                      <a:pt x="1048" y="1058"/>
                    </a:lnTo>
                    <a:lnTo>
                      <a:pt x="1052" y="1065"/>
                    </a:lnTo>
                    <a:lnTo>
                      <a:pt x="1056" y="1071"/>
                    </a:lnTo>
                    <a:lnTo>
                      <a:pt x="1060" y="1080"/>
                    </a:lnTo>
                    <a:lnTo>
                      <a:pt x="1064" y="1089"/>
                    </a:lnTo>
                    <a:lnTo>
                      <a:pt x="1068" y="1096"/>
                    </a:lnTo>
                    <a:lnTo>
                      <a:pt x="1072" y="1105"/>
                    </a:lnTo>
                    <a:lnTo>
                      <a:pt x="1076" y="1111"/>
                    </a:lnTo>
                    <a:lnTo>
                      <a:pt x="1080" y="1120"/>
                    </a:lnTo>
                    <a:lnTo>
                      <a:pt x="1084" y="1127"/>
                    </a:lnTo>
                    <a:lnTo>
                      <a:pt x="1088" y="1135"/>
                    </a:lnTo>
                    <a:lnTo>
                      <a:pt x="1092" y="1144"/>
                    </a:lnTo>
                    <a:lnTo>
                      <a:pt x="1095" y="1151"/>
                    </a:lnTo>
                    <a:lnTo>
                      <a:pt x="1099" y="1158"/>
                    </a:lnTo>
                    <a:lnTo>
                      <a:pt x="1103" y="1165"/>
                    </a:lnTo>
                    <a:lnTo>
                      <a:pt x="1107" y="1174"/>
                    </a:lnTo>
                    <a:lnTo>
                      <a:pt x="1111" y="1181"/>
                    </a:lnTo>
                    <a:lnTo>
                      <a:pt x="1115" y="1189"/>
                    </a:lnTo>
                    <a:lnTo>
                      <a:pt x="1119" y="1196"/>
                    </a:lnTo>
                    <a:lnTo>
                      <a:pt x="1123" y="1206"/>
                    </a:lnTo>
                    <a:lnTo>
                      <a:pt x="1127" y="1212"/>
                    </a:lnTo>
                    <a:lnTo>
                      <a:pt x="1131" y="1220"/>
                    </a:lnTo>
                    <a:lnTo>
                      <a:pt x="1135" y="1228"/>
                    </a:lnTo>
                    <a:lnTo>
                      <a:pt x="1139" y="1234"/>
                    </a:lnTo>
                    <a:lnTo>
                      <a:pt x="1143" y="1241"/>
                    </a:lnTo>
                    <a:lnTo>
                      <a:pt x="1147" y="1248"/>
                    </a:lnTo>
                    <a:lnTo>
                      <a:pt x="1151" y="1257"/>
                    </a:lnTo>
                    <a:lnTo>
                      <a:pt x="1155" y="1265"/>
                    </a:lnTo>
                    <a:lnTo>
                      <a:pt x="1159" y="1272"/>
                    </a:lnTo>
                    <a:lnTo>
                      <a:pt x="1163" y="1278"/>
                    </a:lnTo>
                    <a:lnTo>
                      <a:pt x="1166" y="1285"/>
                    </a:lnTo>
                    <a:lnTo>
                      <a:pt x="1170" y="1293"/>
                    </a:lnTo>
                    <a:lnTo>
                      <a:pt x="1174" y="1301"/>
                    </a:lnTo>
                    <a:lnTo>
                      <a:pt x="1178" y="1307"/>
                    </a:lnTo>
                    <a:lnTo>
                      <a:pt x="1182" y="1313"/>
                    </a:lnTo>
                    <a:lnTo>
                      <a:pt x="1186" y="1321"/>
                    </a:lnTo>
                    <a:lnTo>
                      <a:pt x="1190" y="1327"/>
                    </a:lnTo>
                    <a:lnTo>
                      <a:pt x="1194" y="1334"/>
                    </a:lnTo>
                    <a:lnTo>
                      <a:pt x="1198" y="1341"/>
                    </a:lnTo>
                    <a:lnTo>
                      <a:pt x="1202" y="1349"/>
                    </a:lnTo>
                    <a:lnTo>
                      <a:pt x="1206" y="1353"/>
                    </a:lnTo>
                    <a:lnTo>
                      <a:pt x="1210" y="1361"/>
                    </a:lnTo>
                    <a:lnTo>
                      <a:pt x="1214" y="1369"/>
                    </a:lnTo>
                    <a:lnTo>
                      <a:pt x="1218" y="1375"/>
                    </a:lnTo>
                    <a:lnTo>
                      <a:pt x="1222" y="1382"/>
                    </a:lnTo>
                    <a:lnTo>
                      <a:pt x="1226" y="1389"/>
                    </a:lnTo>
                    <a:lnTo>
                      <a:pt x="1230" y="1394"/>
                    </a:lnTo>
                    <a:lnTo>
                      <a:pt x="1233" y="1403"/>
                    </a:lnTo>
                    <a:lnTo>
                      <a:pt x="1237" y="1408"/>
                    </a:lnTo>
                    <a:lnTo>
                      <a:pt x="1241" y="1414"/>
                    </a:lnTo>
                    <a:lnTo>
                      <a:pt x="1245" y="1420"/>
                    </a:lnTo>
                    <a:lnTo>
                      <a:pt x="1249" y="1426"/>
                    </a:lnTo>
                    <a:lnTo>
                      <a:pt x="1253" y="1433"/>
                    </a:lnTo>
                    <a:lnTo>
                      <a:pt x="1257" y="1439"/>
                    </a:lnTo>
                    <a:lnTo>
                      <a:pt x="1261" y="1446"/>
                    </a:lnTo>
                    <a:lnTo>
                      <a:pt x="1265" y="1452"/>
                    </a:lnTo>
                    <a:lnTo>
                      <a:pt x="1269" y="1458"/>
                    </a:lnTo>
                    <a:lnTo>
                      <a:pt x="1273" y="1464"/>
                    </a:lnTo>
                    <a:lnTo>
                      <a:pt x="1277" y="1470"/>
                    </a:lnTo>
                    <a:lnTo>
                      <a:pt x="1281" y="1475"/>
                    </a:lnTo>
                    <a:lnTo>
                      <a:pt x="1285" y="1482"/>
                    </a:lnTo>
                    <a:lnTo>
                      <a:pt x="1289" y="1487"/>
                    </a:lnTo>
                    <a:lnTo>
                      <a:pt x="1293" y="1493"/>
                    </a:lnTo>
                    <a:lnTo>
                      <a:pt x="1297" y="1500"/>
                    </a:lnTo>
                    <a:lnTo>
                      <a:pt x="1301" y="1504"/>
                    </a:lnTo>
                    <a:lnTo>
                      <a:pt x="1304" y="1510"/>
                    </a:lnTo>
                    <a:lnTo>
                      <a:pt x="1308" y="1515"/>
                    </a:lnTo>
                    <a:lnTo>
                      <a:pt x="1312" y="1521"/>
                    </a:lnTo>
                    <a:lnTo>
                      <a:pt x="1316" y="1527"/>
                    </a:lnTo>
                    <a:lnTo>
                      <a:pt x="1320" y="1532"/>
                    </a:lnTo>
                    <a:lnTo>
                      <a:pt x="1324" y="1537"/>
                    </a:lnTo>
                    <a:lnTo>
                      <a:pt x="1328" y="1542"/>
                    </a:lnTo>
                    <a:lnTo>
                      <a:pt x="1332" y="1547"/>
                    </a:lnTo>
                    <a:lnTo>
                      <a:pt x="1336" y="1552"/>
                    </a:lnTo>
                    <a:lnTo>
                      <a:pt x="1340" y="1557"/>
                    </a:lnTo>
                    <a:lnTo>
                      <a:pt x="1344" y="1563"/>
                    </a:lnTo>
                    <a:lnTo>
                      <a:pt x="1348" y="1567"/>
                    </a:lnTo>
                    <a:lnTo>
                      <a:pt x="1352" y="1571"/>
                    </a:lnTo>
                    <a:lnTo>
                      <a:pt x="1356" y="1576"/>
                    </a:lnTo>
                    <a:lnTo>
                      <a:pt x="1360" y="1582"/>
                    </a:lnTo>
                    <a:lnTo>
                      <a:pt x="1364" y="1587"/>
                    </a:lnTo>
                    <a:lnTo>
                      <a:pt x="1368" y="1591"/>
                    </a:lnTo>
                    <a:lnTo>
                      <a:pt x="1371" y="1597"/>
                    </a:lnTo>
                    <a:lnTo>
                      <a:pt x="1375" y="1601"/>
                    </a:lnTo>
                    <a:lnTo>
                      <a:pt x="1379" y="1604"/>
                    </a:lnTo>
                    <a:lnTo>
                      <a:pt x="1383" y="1608"/>
                    </a:lnTo>
                    <a:lnTo>
                      <a:pt x="1387" y="1613"/>
                    </a:lnTo>
                    <a:lnTo>
                      <a:pt x="1391" y="1618"/>
                    </a:lnTo>
                    <a:lnTo>
                      <a:pt x="1395" y="1623"/>
                    </a:lnTo>
                    <a:lnTo>
                      <a:pt x="1399" y="1627"/>
                    </a:lnTo>
                    <a:lnTo>
                      <a:pt x="1403" y="1630"/>
                    </a:lnTo>
                    <a:lnTo>
                      <a:pt x="1407" y="1634"/>
                    </a:lnTo>
                    <a:lnTo>
                      <a:pt x="1411" y="1638"/>
                    </a:lnTo>
                    <a:lnTo>
                      <a:pt x="1415" y="1643"/>
                    </a:lnTo>
                    <a:lnTo>
                      <a:pt x="1419" y="1645"/>
                    </a:lnTo>
                    <a:lnTo>
                      <a:pt x="1423" y="1649"/>
                    </a:lnTo>
                    <a:lnTo>
                      <a:pt x="1427" y="1654"/>
                    </a:lnTo>
                    <a:lnTo>
                      <a:pt x="1431" y="1656"/>
                    </a:lnTo>
                    <a:lnTo>
                      <a:pt x="1435" y="1660"/>
                    </a:lnTo>
                    <a:lnTo>
                      <a:pt x="1438" y="1663"/>
                    </a:lnTo>
                    <a:lnTo>
                      <a:pt x="1442" y="1667"/>
                    </a:lnTo>
                    <a:lnTo>
                      <a:pt x="1446" y="1670"/>
                    </a:lnTo>
                    <a:lnTo>
                      <a:pt x="1450" y="1673"/>
                    </a:lnTo>
                    <a:lnTo>
                      <a:pt x="1454" y="1677"/>
                    </a:lnTo>
                    <a:lnTo>
                      <a:pt x="1458" y="1680"/>
                    </a:lnTo>
                    <a:lnTo>
                      <a:pt x="1462" y="1684"/>
                    </a:lnTo>
                    <a:lnTo>
                      <a:pt x="1466" y="1686"/>
                    </a:lnTo>
                    <a:lnTo>
                      <a:pt x="1470" y="1690"/>
                    </a:lnTo>
                    <a:lnTo>
                      <a:pt x="1474" y="1693"/>
                    </a:lnTo>
                    <a:lnTo>
                      <a:pt x="1478" y="1695"/>
                    </a:lnTo>
                    <a:lnTo>
                      <a:pt x="1482" y="1698"/>
                    </a:lnTo>
                    <a:lnTo>
                      <a:pt x="1486" y="1700"/>
                    </a:lnTo>
                    <a:lnTo>
                      <a:pt x="1490" y="1703"/>
                    </a:lnTo>
                    <a:lnTo>
                      <a:pt x="1494" y="1707"/>
                    </a:lnTo>
                    <a:lnTo>
                      <a:pt x="1498" y="1707"/>
                    </a:lnTo>
                    <a:lnTo>
                      <a:pt x="1502" y="1710"/>
                    </a:lnTo>
                    <a:lnTo>
                      <a:pt x="1506" y="1713"/>
                    </a:lnTo>
                    <a:lnTo>
                      <a:pt x="1509" y="1715"/>
                    </a:lnTo>
                    <a:lnTo>
                      <a:pt x="1513" y="1718"/>
                    </a:lnTo>
                    <a:lnTo>
                      <a:pt x="1517" y="1719"/>
                    </a:lnTo>
                    <a:lnTo>
                      <a:pt x="1521" y="1722"/>
                    </a:lnTo>
                    <a:lnTo>
                      <a:pt x="1525" y="1724"/>
                    </a:lnTo>
                    <a:lnTo>
                      <a:pt x="1529" y="1726"/>
                    </a:lnTo>
                    <a:lnTo>
                      <a:pt x="1533" y="1729"/>
                    </a:lnTo>
                    <a:lnTo>
                      <a:pt x="1537" y="1732"/>
                    </a:lnTo>
                    <a:lnTo>
                      <a:pt x="1541" y="1733"/>
                    </a:lnTo>
                    <a:lnTo>
                      <a:pt x="1545" y="1734"/>
                    </a:lnTo>
                    <a:lnTo>
                      <a:pt x="1549" y="1735"/>
                    </a:lnTo>
                    <a:lnTo>
                      <a:pt x="1553" y="1737"/>
                    </a:lnTo>
                    <a:lnTo>
                      <a:pt x="1557" y="1740"/>
                    </a:lnTo>
                    <a:lnTo>
                      <a:pt x="1561" y="1741"/>
                    </a:lnTo>
                    <a:lnTo>
                      <a:pt x="1565" y="1743"/>
                    </a:lnTo>
                    <a:lnTo>
                      <a:pt x="1569" y="1744"/>
                    </a:lnTo>
                    <a:lnTo>
                      <a:pt x="1573" y="1745"/>
                    </a:lnTo>
                    <a:lnTo>
                      <a:pt x="1576" y="1747"/>
                    </a:lnTo>
                    <a:lnTo>
                      <a:pt x="1580" y="1747"/>
                    </a:lnTo>
                    <a:lnTo>
                      <a:pt x="1584" y="1747"/>
                    </a:lnTo>
                    <a:lnTo>
                      <a:pt x="1588" y="1749"/>
                    </a:lnTo>
                    <a:lnTo>
                      <a:pt x="1592" y="1750"/>
                    </a:lnTo>
                    <a:lnTo>
                      <a:pt x="1596" y="1752"/>
                    </a:lnTo>
                    <a:lnTo>
                      <a:pt x="1600" y="1753"/>
                    </a:lnTo>
                    <a:lnTo>
                      <a:pt x="1604" y="1754"/>
                    </a:lnTo>
                    <a:lnTo>
                      <a:pt x="1608" y="1755"/>
                    </a:lnTo>
                    <a:lnTo>
                      <a:pt x="1612" y="1755"/>
                    </a:lnTo>
                    <a:lnTo>
                      <a:pt x="1616" y="1755"/>
                    </a:lnTo>
                    <a:lnTo>
                      <a:pt x="1620" y="1756"/>
                    </a:lnTo>
                    <a:lnTo>
                      <a:pt x="1624" y="1757"/>
                    </a:lnTo>
                    <a:lnTo>
                      <a:pt x="1628" y="1756"/>
                    </a:lnTo>
                    <a:lnTo>
                      <a:pt x="1632" y="1755"/>
                    </a:lnTo>
                    <a:lnTo>
                      <a:pt x="1636" y="1756"/>
                    </a:lnTo>
                    <a:lnTo>
                      <a:pt x="1640" y="1757"/>
                    </a:lnTo>
                    <a:lnTo>
                      <a:pt x="1643" y="1758"/>
                    </a:lnTo>
                    <a:lnTo>
                      <a:pt x="1647" y="1758"/>
                    </a:lnTo>
                    <a:lnTo>
                      <a:pt x="1651" y="1758"/>
                    </a:lnTo>
                    <a:lnTo>
                      <a:pt x="1655" y="1757"/>
                    </a:lnTo>
                    <a:lnTo>
                      <a:pt x="1659" y="1757"/>
                    </a:lnTo>
                    <a:lnTo>
                      <a:pt x="1663" y="1759"/>
                    </a:lnTo>
                    <a:lnTo>
                      <a:pt x="1667" y="1756"/>
                    </a:lnTo>
                    <a:lnTo>
                      <a:pt x="1671" y="1757"/>
                    </a:lnTo>
                    <a:lnTo>
                      <a:pt x="1675" y="1756"/>
                    </a:lnTo>
                    <a:lnTo>
                      <a:pt x="1679" y="1757"/>
                    </a:lnTo>
                    <a:lnTo>
                      <a:pt x="1683" y="1756"/>
                    </a:lnTo>
                    <a:lnTo>
                      <a:pt x="1687" y="1755"/>
                    </a:lnTo>
                    <a:lnTo>
                      <a:pt x="1691" y="1756"/>
                    </a:lnTo>
                    <a:lnTo>
                      <a:pt x="1695" y="1754"/>
                    </a:lnTo>
                    <a:lnTo>
                      <a:pt x="1699" y="1754"/>
                    </a:lnTo>
                    <a:lnTo>
                      <a:pt x="1703" y="1752"/>
                    </a:lnTo>
                    <a:lnTo>
                      <a:pt x="1707" y="1752"/>
                    </a:lnTo>
                    <a:lnTo>
                      <a:pt x="1711" y="1751"/>
                    </a:lnTo>
                    <a:lnTo>
                      <a:pt x="1714" y="1751"/>
                    </a:lnTo>
                    <a:lnTo>
                      <a:pt x="1718" y="1749"/>
                    </a:lnTo>
                    <a:lnTo>
                      <a:pt x="1722" y="1749"/>
                    </a:lnTo>
                    <a:lnTo>
                      <a:pt x="1726" y="1746"/>
                    </a:lnTo>
                    <a:lnTo>
                      <a:pt x="1730" y="1747"/>
                    </a:lnTo>
                    <a:lnTo>
                      <a:pt x="1734" y="1746"/>
                    </a:lnTo>
                    <a:lnTo>
                      <a:pt x="1738" y="1745"/>
                    </a:lnTo>
                    <a:lnTo>
                      <a:pt x="1742" y="1743"/>
                    </a:lnTo>
                    <a:lnTo>
                      <a:pt x="1746" y="1742"/>
                    </a:lnTo>
                    <a:lnTo>
                      <a:pt x="1750" y="1739"/>
                    </a:lnTo>
                    <a:lnTo>
                      <a:pt x="1754" y="1737"/>
                    </a:lnTo>
                    <a:lnTo>
                      <a:pt x="1758" y="1736"/>
                    </a:lnTo>
                    <a:lnTo>
                      <a:pt x="1762" y="1735"/>
                    </a:lnTo>
                    <a:lnTo>
                      <a:pt x="1766" y="1733"/>
                    </a:lnTo>
                    <a:lnTo>
                      <a:pt x="1770" y="1732"/>
                    </a:lnTo>
                    <a:lnTo>
                      <a:pt x="1774" y="1730"/>
                    </a:lnTo>
                    <a:lnTo>
                      <a:pt x="1778" y="1730"/>
                    </a:lnTo>
                    <a:lnTo>
                      <a:pt x="1781" y="1726"/>
                    </a:lnTo>
                    <a:lnTo>
                      <a:pt x="1785" y="1725"/>
                    </a:lnTo>
                    <a:lnTo>
                      <a:pt x="1789" y="1723"/>
                    </a:lnTo>
                    <a:lnTo>
                      <a:pt x="1793" y="1722"/>
                    </a:lnTo>
                    <a:lnTo>
                      <a:pt x="1797" y="1717"/>
                    </a:lnTo>
                    <a:lnTo>
                      <a:pt x="1801" y="1715"/>
                    </a:lnTo>
                    <a:lnTo>
                      <a:pt x="1805" y="1715"/>
                    </a:lnTo>
                    <a:lnTo>
                      <a:pt x="1809" y="1712"/>
                    </a:lnTo>
                    <a:lnTo>
                      <a:pt x="1813" y="1709"/>
                    </a:lnTo>
                    <a:lnTo>
                      <a:pt x="1817" y="1707"/>
                    </a:lnTo>
                    <a:lnTo>
                      <a:pt x="1821" y="1706"/>
                    </a:lnTo>
                    <a:lnTo>
                      <a:pt x="1825" y="1704"/>
                    </a:lnTo>
                    <a:lnTo>
                      <a:pt x="1829" y="1700"/>
                    </a:lnTo>
                    <a:lnTo>
                      <a:pt x="1833" y="1698"/>
                    </a:lnTo>
                    <a:lnTo>
                      <a:pt x="1837" y="1695"/>
                    </a:lnTo>
                    <a:lnTo>
                      <a:pt x="1841" y="1693"/>
                    </a:lnTo>
                    <a:lnTo>
                      <a:pt x="1845" y="1689"/>
                    </a:lnTo>
                    <a:lnTo>
                      <a:pt x="1848" y="1686"/>
                    </a:lnTo>
                    <a:lnTo>
                      <a:pt x="1852" y="1686"/>
                    </a:lnTo>
                    <a:lnTo>
                      <a:pt x="1856" y="1681"/>
                    </a:lnTo>
                    <a:lnTo>
                      <a:pt x="1860" y="1680"/>
                    </a:lnTo>
                    <a:lnTo>
                      <a:pt x="1864" y="1676"/>
                    </a:lnTo>
                    <a:lnTo>
                      <a:pt x="1868" y="1673"/>
                    </a:lnTo>
                    <a:lnTo>
                      <a:pt x="1872" y="1671"/>
                    </a:lnTo>
                    <a:lnTo>
                      <a:pt x="1876" y="1667"/>
                    </a:lnTo>
                    <a:lnTo>
                      <a:pt x="1880" y="1665"/>
                    </a:lnTo>
                    <a:lnTo>
                      <a:pt x="1884" y="1661"/>
                    </a:lnTo>
                    <a:lnTo>
                      <a:pt x="1888" y="1658"/>
                    </a:lnTo>
                    <a:lnTo>
                      <a:pt x="1892" y="1656"/>
                    </a:lnTo>
                    <a:lnTo>
                      <a:pt x="1896" y="1651"/>
                    </a:lnTo>
                    <a:lnTo>
                      <a:pt x="1900" y="1648"/>
                    </a:lnTo>
                    <a:lnTo>
                      <a:pt x="1904" y="1646"/>
                    </a:lnTo>
                    <a:lnTo>
                      <a:pt x="1908" y="1641"/>
                    </a:lnTo>
                    <a:lnTo>
                      <a:pt x="1912" y="1639"/>
                    </a:lnTo>
                    <a:lnTo>
                      <a:pt x="1916" y="1635"/>
                    </a:lnTo>
                    <a:lnTo>
                      <a:pt x="1919" y="1631"/>
                    </a:lnTo>
                    <a:lnTo>
                      <a:pt x="1923" y="1629"/>
                    </a:lnTo>
                    <a:lnTo>
                      <a:pt x="1927" y="1624"/>
                    </a:lnTo>
                    <a:lnTo>
                      <a:pt x="1931" y="1621"/>
                    </a:lnTo>
                    <a:lnTo>
                      <a:pt x="1935" y="1617"/>
                    </a:lnTo>
                    <a:lnTo>
                      <a:pt x="1939" y="1614"/>
                    </a:lnTo>
                    <a:lnTo>
                      <a:pt x="1943" y="1610"/>
                    </a:lnTo>
                    <a:lnTo>
                      <a:pt x="1947" y="1605"/>
                    </a:lnTo>
                    <a:lnTo>
                      <a:pt x="1951" y="1602"/>
                    </a:lnTo>
                    <a:lnTo>
                      <a:pt x="1955" y="1598"/>
                    </a:lnTo>
                    <a:lnTo>
                      <a:pt x="1959" y="1595"/>
                    </a:lnTo>
                    <a:lnTo>
                      <a:pt x="1963" y="1590"/>
                    </a:lnTo>
                    <a:lnTo>
                      <a:pt x="1967" y="1587"/>
                    </a:lnTo>
                    <a:lnTo>
                      <a:pt x="1971" y="1582"/>
                    </a:lnTo>
                    <a:lnTo>
                      <a:pt x="1975" y="1580"/>
                    </a:lnTo>
                    <a:lnTo>
                      <a:pt x="1979" y="1575"/>
                    </a:lnTo>
                    <a:lnTo>
                      <a:pt x="1983" y="1570"/>
                    </a:lnTo>
                    <a:lnTo>
                      <a:pt x="1986" y="1568"/>
                    </a:lnTo>
                    <a:lnTo>
                      <a:pt x="1990" y="1563"/>
                    </a:lnTo>
                    <a:lnTo>
                      <a:pt x="1994" y="1560"/>
                    </a:lnTo>
                    <a:lnTo>
                      <a:pt x="1998" y="1555"/>
                    </a:lnTo>
                    <a:lnTo>
                      <a:pt x="2002" y="1551"/>
                    </a:lnTo>
                    <a:lnTo>
                      <a:pt x="2006" y="1546"/>
                    </a:lnTo>
                    <a:lnTo>
                      <a:pt x="2010" y="1543"/>
                    </a:lnTo>
                    <a:lnTo>
                      <a:pt x="2014" y="1538"/>
                    </a:lnTo>
                    <a:lnTo>
                      <a:pt x="2018" y="1531"/>
                    </a:lnTo>
                    <a:lnTo>
                      <a:pt x="2022" y="1530"/>
                    </a:lnTo>
                    <a:lnTo>
                      <a:pt x="2026" y="1525"/>
                    </a:lnTo>
                    <a:lnTo>
                      <a:pt x="2030" y="1520"/>
                    </a:lnTo>
                    <a:lnTo>
                      <a:pt x="2034" y="1515"/>
                    </a:lnTo>
                    <a:lnTo>
                      <a:pt x="2038" y="1511"/>
                    </a:lnTo>
                    <a:lnTo>
                      <a:pt x="2042" y="1508"/>
                    </a:lnTo>
                    <a:lnTo>
                      <a:pt x="2046" y="1502"/>
                    </a:lnTo>
                    <a:lnTo>
                      <a:pt x="2050" y="1497"/>
                    </a:lnTo>
                    <a:lnTo>
                      <a:pt x="2054" y="1495"/>
                    </a:lnTo>
                    <a:lnTo>
                      <a:pt x="2057" y="1488"/>
                    </a:lnTo>
                    <a:lnTo>
                      <a:pt x="2061" y="1484"/>
                    </a:lnTo>
                    <a:lnTo>
                      <a:pt x="2065" y="1478"/>
                    </a:lnTo>
                    <a:lnTo>
                      <a:pt x="2069" y="1475"/>
                    </a:lnTo>
                    <a:lnTo>
                      <a:pt x="2073" y="1470"/>
                    </a:lnTo>
                    <a:lnTo>
                      <a:pt x="2077" y="1465"/>
                    </a:lnTo>
                    <a:lnTo>
                      <a:pt x="2081" y="1460"/>
                    </a:lnTo>
                    <a:lnTo>
                      <a:pt x="2085" y="1456"/>
                    </a:lnTo>
                    <a:lnTo>
                      <a:pt x="2089" y="1451"/>
                    </a:lnTo>
                    <a:lnTo>
                      <a:pt x="2093" y="1446"/>
                    </a:lnTo>
                    <a:lnTo>
                      <a:pt x="2097" y="1441"/>
                    </a:lnTo>
                    <a:lnTo>
                      <a:pt x="2101" y="1435"/>
                    </a:lnTo>
                    <a:lnTo>
                      <a:pt x="2105" y="1433"/>
                    </a:lnTo>
                    <a:lnTo>
                      <a:pt x="2109" y="1427"/>
                    </a:lnTo>
                    <a:lnTo>
                      <a:pt x="2113" y="1422"/>
                    </a:lnTo>
                    <a:lnTo>
                      <a:pt x="2117" y="1418"/>
                    </a:lnTo>
                    <a:lnTo>
                      <a:pt x="2121" y="1411"/>
                    </a:lnTo>
                    <a:lnTo>
                      <a:pt x="2124" y="1406"/>
                    </a:lnTo>
                    <a:lnTo>
                      <a:pt x="2128" y="1404"/>
                    </a:lnTo>
                    <a:lnTo>
                      <a:pt x="2132" y="1396"/>
                    </a:lnTo>
                    <a:lnTo>
                      <a:pt x="2136" y="1391"/>
                    </a:lnTo>
                    <a:lnTo>
                      <a:pt x="2140" y="1387"/>
                    </a:lnTo>
                    <a:lnTo>
                      <a:pt x="2144" y="1380"/>
                    </a:lnTo>
                    <a:lnTo>
                      <a:pt x="2148" y="1376"/>
                    </a:lnTo>
                    <a:lnTo>
                      <a:pt x="2152" y="1371"/>
                    </a:lnTo>
                    <a:lnTo>
                      <a:pt x="2156" y="1366"/>
                    </a:lnTo>
                    <a:lnTo>
                      <a:pt x="2160" y="1362"/>
                    </a:lnTo>
                    <a:lnTo>
                      <a:pt x="2164" y="1355"/>
                    </a:lnTo>
                    <a:lnTo>
                      <a:pt x="2168" y="1351"/>
                    </a:lnTo>
                    <a:lnTo>
                      <a:pt x="2172" y="1346"/>
                    </a:lnTo>
                    <a:lnTo>
                      <a:pt x="2176" y="1340"/>
                    </a:lnTo>
                    <a:lnTo>
                      <a:pt x="2180" y="1335"/>
                    </a:lnTo>
                    <a:lnTo>
                      <a:pt x="2184" y="1330"/>
                    </a:lnTo>
                    <a:lnTo>
                      <a:pt x="2188" y="1325"/>
                    </a:lnTo>
                    <a:lnTo>
                      <a:pt x="2191" y="1318"/>
                    </a:lnTo>
                    <a:lnTo>
                      <a:pt x="2195" y="1314"/>
                    </a:lnTo>
                    <a:lnTo>
                      <a:pt x="2199" y="1307"/>
                    </a:lnTo>
                    <a:lnTo>
                      <a:pt x="2203" y="1305"/>
                    </a:lnTo>
                    <a:lnTo>
                      <a:pt x="2207" y="1298"/>
                    </a:lnTo>
                    <a:lnTo>
                      <a:pt x="2211" y="1293"/>
                    </a:lnTo>
                    <a:lnTo>
                      <a:pt x="2215" y="1288"/>
                    </a:lnTo>
                    <a:lnTo>
                      <a:pt x="2219" y="1284"/>
                    </a:lnTo>
                    <a:lnTo>
                      <a:pt x="2223" y="1278"/>
                    </a:lnTo>
                    <a:lnTo>
                      <a:pt x="2227" y="1271"/>
                    </a:lnTo>
                    <a:lnTo>
                      <a:pt x="2231" y="1266"/>
                    </a:lnTo>
                    <a:lnTo>
                      <a:pt x="2235" y="1260"/>
                    </a:lnTo>
                    <a:lnTo>
                      <a:pt x="2239" y="1256"/>
                    </a:lnTo>
                    <a:lnTo>
                      <a:pt x="2243" y="1250"/>
                    </a:lnTo>
                    <a:lnTo>
                      <a:pt x="2247" y="1244"/>
                    </a:lnTo>
                    <a:lnTo>
                      <a:pt x="2251" y="1239"/>
                    </a:lnTo>
                    <a:lnTo>
                      <a:pt x="2255" y="1234"/>
                    </a:lnTo>
                    <a:lnTo>
                      <a:pt x="2259" y="1227"/>
                    </a:lnTo>
                    <a:lnTo>
                      <a:pt x="2262" y="1224"/>
                    </a:lnTo>
                    <a:lnTo>
                      <a:pt x="2266" y="1218"/>
                    </a:lnTo>
                    <a:lnTo>
                      <a:pt x="2270" y="1211"/>
                    </a:lnTo>
                    <a:lnTo>
                      <a:pt x="2274" y="1208"/>
                    </a:lnTo>
                    <a:lnTo>
                      <a:pt x="2278" y="1201"/>
                    </a:lnTo>
                    <a:lnTo>
                      <a:pt x="2282" y="1197"/>
                    </a:lnTo>
                    <a:lnTo>
                      <a:pt x="2286" y="1190"/>
                    </a:lnTo>
                    <a:lnTo>
                      <a:pt x="2290" y="1184"/>
                    </a:lnTo>
                    <a:lnTo>
                      <a:pt x="2294" y="1180"/>
                    </a:lnTo>
                    <a:lnTo>
                      <a:pt x="2298" y="1174"/>
                    </a:lnTo>
                    <a:lnTo>
                      <a:pt x="2302" y="1169"/>
                    </a:lnTo>
                    <a:lnTo>
                      <a:pt x="2306" y="1163"/>
                    </a:lnTo>
                    <a:lnTo>
                      <a:pt x="2310" y="1159"/>
                    </a:lnTo>
                    <a:lnTo>
                      <a:pt x="2314" y="1152"/>
                    </a:lnTo>
                    <a:lnTo>
                      <a:pt x="2318" y="1146"/>
                    </a:lnTo>
                    <a:lnTo>
                      <a:pt x="2322" y="1143"/>
                    </a:lnTo>
                    <a:lnTo>
                      <a:pt x="2326" y="1137"/>
                    </a:lnTo>
                    <a:lnTo>
                      <a:pt x="2329" y="1130"/>
                    </a:lnTo>
                    <a:lnTo>
                      <a:pt x="2333" y="1125"/>
                    </a:lnTo>
                    <a:lnTo>
                      <a:pt x="2337" y="1119"/>
                    </a:lnTo>
                    <a:lnTo>
                      <a:pt x="2341" y="1113"/>
                    </a:lnTo>
                    <a:lnTo>
                      <a:pt x="2345" y="1109"/>
                    </a:lnTo>
                    <a:lnTo>
                      <a:pt x="2349" y="1103"/>
                    </a:lnTo>
                    <a:lnTo>
                      <a:pt x="2353" y="1099"/>
                    </a:lnTo>
                    <a:lnTo>
                      <a:pt x="2357" y="1093"/>
                    </a:lnTo>
                    <a:lnTo>
                      <a:pt x="2361" y="1086"/>
                    </a:lnTo>
                    <a:lnTo>
                      <a:pt x="2365" y="1080"/>
                    </a:lnTo>
                    <a:lnTo>
                      <a:pt x="2369" y="1074"/>
                    </a:lnTo>
                    <a:lnTo>
                      <a:pt x="2373" y="1070"/>
                    </a:lnTo>
                    <a:lnTo>
                      <a:pt x="2377" y="1063"/>
                    </a:lnTo>
                    <a:lnTo>
                      <a:pt x="2381" y="1058"/>
                    </a:lnTo>
                    <a:lnTo>
                      <a:pt x="2385" y="1054"/>
                    </a:lnTo>
                    <a:lnTo>
                      <a:pt x="2389" y="1048"/>
                    </a:lnTo>
                    <a:lnTo>
                      <a:pt x="2393" y="1042"/>
                    </a:lnTo>
                    <a:lnTo>
                      <a:pt x="2396" y="1039"/>
                    </a:lnTo>
                    <a:lnTo>
                      <a:pt x="2400" y="1033"/>
                    </a:lnTo>
                    <a:lnTo>
                      <a:pt x="2404" y="1027"/>
                    </a:lnTo>
                    <a:lnTo>
                      <a:pt x="2408" y="1021"/>
                    </a:lnTo>
                    <a:lnTo>
                      <a:pt x="2412" y="1016"/>
                    </a:lnTo>
                    <a:lnTo>
                      <a:pt x="2416" y="1011"/>
                    </a:lnTo>
                    <a:lnTo>
                      <a:pt x="2420" y="1004"/>
                    </a:lnTo>
                    <a:lnTo>
                      <a:pt x="2424" y="999"/>
                    </a:lnTo>
                    <a:lnTo>
                      <a:pt x="2428" y="995"/>
                    </a:lnTo>
                    <a:lnTo>
                      <a:pt x="2432" y="988"/>
                    </a:lnTo>
                    <a:lnTo>
                      <a:pt x="2436" y="983"/>
                    </a:lnTo>
                    <a:lnTo>
                      <a:pt x="2440" y="978"/>
                    </a:lnTo>
                    <a:lnTo>
                      <a:pt x="2444" y="972"/>
                    </a:lnTo>
                    <a:lnTo>
                      <a:pt x="2448" y="968"/>
                    </a:lnTo>
                    <a:lnTo>
                      <a:pt x="2452" y="962"/>
                    </a:lnTo>
                    <a:lnTo>
                      <a:pt x="2456" y="957"/>
                    </a:lnTo>
                    <a:lnTo>
                      <a:pt x="2460" y="950"/>
                    </a:lnTo>
                    <a:lnTo>
                      <a:pt x="2464" y="945"/>
                    </a:lnTo>
                    <a:lnTo>
                      <a:pt x="2467" y="940"/>
                    </a:lnTo>
                    <a:lnTo>
                      <a:pt x="2471" y="936"/>
                    </a:lnTo>
                    <a:lnTo>
                      <a:pt x="2475" y="929"/>
                    </a:lnTo>
                    <a:lnTo>
                      <a:pt x="2479" y="925"/>
                    </a:lnTo>
                    <a:lnTo>
                      <a:pt x="2483" y="918"/>
                    </a:lnTo>
                    <a:lnTo>
                      <a:pt x="2487" y="912"/>
                    </a:lnTo>
                    <a:lnTo>
                      <a:pt x="2491" y="908"/>
                    </a:lnTo>
                    <a:lnTo>
                      <a:pt x="2495" y="904"/>
                    </a:lnTo>
                    <a:lnTo>
                      <a:pt x="2499" y="897"/>
                    </a:lnTo>
                    <a:lnTo>
                      <a:pt x="2503" y="892"/>
                    </a:lnTo>
                    <a:lnTo>
                      <a:pt x="2507" y="887"/>
                    </a:lnTo>
                    <a:lnTo>
                      <a:pt x="2511" y="881"/>
                    </a:lnTo>
                    <a:lnTo>
                      <a:pt x="2515" y="877"/>
                    </a:lnTo>
                    <a:lnTo>
                      <a:pt x="2519" y="871"/>
                    </a:lnTo>
                    <a:lnTo>
                      <a:pt x="2523" y="866"/>
                    </a:lnTo>
                    <a:lnTo>
                      <a:pt x="2527" y="862"/>
                    </a:lnTo>
                    <a:lnTo>
                      <a:pt x="2531" y="855"/>
                    </a:lnTo>
                    <a:lnTo>
                      <a:pt x="2534" y="850"/>
                    </a:lnTo>
                    <a:lnTo>
                      <a:pt x="2538" y="844"/>
                    </a:lnTo>
                    <a:lnTo>
                      <a:pt x="2542" y="840"/>
                    </a:lnTo>
                    <a:lnTo>
                      <a:pt x="2546" y="834"/>
                    </a:lnTo>
                    <a:lnTo>
                      <a:pt x="2550" y="830"/>
                    </a:lnTo>
                    <a:lnTo>
                      <a:pt x="2554" y="825"/>
                    </a:lnTo>
                    <a:lnTo>
                      <a:pt x="2558" y="819"/>
                    </a:lnTo>
                    <a:lnTo>
                      <a:pt x="2562" y="815"/>
                    </a:lnTo>
                    <a:lnTo>
                      <a:pt x="2566" y="809"/>
                    </a:lnTo>
                    <a:lnTo>
                      <a:pt x="2570" y="804"/>
                    </a:lnTo>
                    <a:lnTo>
                      <a:pt x="2574" y="799"/>
                    </a:lnTo>
                    <a:lnTo>
                      <a:pt x="2578" y="794"/>
                    </a:lnTo>
                    <a:lnTo>
                      <a:pt x="2582" y="789"/>
                    </a:lnTo>
                    <a:lnTo>
                      <a:pt x="2586" y="784"/>
                    </a:lnTo>
                    <a:lnTo>
                      <a:pt x="2590" y="778"/>
                    </a:lnTo>
                    <a:lnTo>
                      <a:pt x="2594" y="774"/>
                    </a:lnTo>
                    <a:lnTo>
                      <a:pt x="2598" y="769"/>
                    </a:lnTo>
                    <a:lnTo>
                      <a:pt x="2602" y="765"/>
                    </a:lnTo>
                    <a:lnTo>
                      <a:pt x="2605" y="759"/>
                    </a:lnTo>
                    <a:lnTo>
                      <a:pt x="2609" y="753"/>
                    </a:lnTo>
                    <a:lnTo>
                      <a:pt x="2613" y="749"/>
                    </a:lnTo>
                    <a:lnTo>
                      <a:pt x="2617" y="744"/>
                    </a:lnTo>
                    <a:lnTo>
                      <a:pt x="2621" y="739"/>
                    </a:lnTo>
                    <a:lnTo>
                      <a:pt x="2625" y="734"/>
                    </a:lnTo>
                    <a:lnTo>
                      <a:pt x="2629" y="730"/>
                    </a:lnTo>
                    <a:lnTo>
                      <a:pt x="2633" y="725"/>
                    </a:lnTo>
                    <a:lnTo>
                      <a:pt x="2637" y="719"/>
                    </a:lnTo>
                    <a:lnTo>
                      <a:pt x="2641" y="715"/>
                    </a:lnTo>
                    <a:lnTo>
                      <a:pt x="2645" y="709"/>
                    </a:lnTo>
                    <a:lnTo>
                      <a:pt x="2649" y="707"/>
                    </a:lnTo>
                    <a:lnTo>
                      <a:pt x="2653" y="700"/>
                    </a:lnTo>
                    <a:lnTo>
                      <a:pt x="2657" y="696"/>
                    </a:lnTo>
                    <a:lnTo>
                      <a:pt x="2661" y="691"/>
                    </a:lnTo>
                    <a:lnTo>
                      <a:pt x="2665" y="686"/>
                    </a:lnTo>
                    <a:lnTo>
                      <a:pt x="2669" y="681"/>
                    </a:lnTo>
                    <a:lnTo>
                      <a:pt x="2672" y="676"/>
                    </a:lnTo>
                    <a:lnTo>
                      <a:pt x="2676" y="672"/>
                    </a:lnTo>
                    <a:lnTo>
                      <a:pt x="2680" y="667"/>
                    </a:lnTo>
                    <a:lnTo>
                      <a:pt x="2684" y="663"/>
                    </a:lnTo>
                    <a:lnTo>
                      <a:pt x="2688" y="657"/>
                    </a:lnTo>
                    <a:lnTo>
                      <a:pt x="2692" y="655"/>
                    </a:lnTo>
                    <a:lnTo>
                      <a:pt x="2696" y="650"/>
                    </a:lnTo>
                    <a:lnTo>
                      <a:pt x="2700" y="645"/>
                    </a:lnTo>
                    <a:lnTo>
                      <a:pt x="2704" y="640"/>
                    </a:lnTo>
                    <a:lnTo>
                      <a:pt x="2708" y="635"/>
                    </a:lnTo>
                    <a:lnTo>
                      <a:pt x="2712" y="630"/>
                    </a:lnTo>
                    <a:lnTo>
                      <a:pt x="2716" y="626"/>
                    </a:lnTo>
                    <a:lnTo>
                      <a:pt x="2720" y="622"/>
                    </a:lnTo>
                    <a:lnTo>
                      <a:pt x="2724" y="618"/>
                    </a:lnTo>
                    <a:lnTo>
                      <a:pt x="2728" y="613"/>
                    </a:lnTo>
                    <a:lnTo>
                      <a:pt x="2732" y="608"/>
                    </a:lnTo>
                    <a:lnTo>
                      <a:pt x="2736" y="604"/>
                    </a:lnTo>
                    <a:lnTo>
                      <a:pt x="2739" y="599"/>
                    </a:lnTo>
                    <a:lnTo>
                      <a:pt x="2743" y="597"/>
                    </a:lnTo>
                    <a:lnTo>
                      <a:pt x="2747" y="593"/>
                    </a:lnTo>
                    <a:lnTo>
                      <a:pt x="2751" y="588"/>
                    </a:lnTo>
                    <a:lnTo>
                      <a:pt x="2755" y="583"/>
                    </a:lnTo>
                    <a:lnTo>
                      <a:pt x="2759" y="579"/>
                    </a:lnTo>
                    <a:lnTo>
                      <a:pt x="2763" y="574"/>
                    </a:lnTo>
                    <a:lnTo>
                      <a:pt x="2767" y="571"/>
                    </a:lnTo>
                    <a:lnTo>
                      <a:pt x="2771" y="566"/>
                    </a:lnTo>
                    <a:lnTo>
                      <a:pt x="2775" y="561"/>
                    </a:lnTo>
                    <a:lnTo>
                      <a:pt x="2779" y="558"/>
                    </a:lnTo>
                    <a:lnTo>
                      <a:pt x="2783" y="552"/>
                    </a:lnTo>
                    <a:lnTo>
                      <a:pt x="2787" y="549"/>
                    </a:lnTo>
                    <a:lnTo>
                      <a:pt x="2791" y="545"/>
                    </a:lnTo>
                    <a:lnTo>
                      <a:pt x="2795" y="541"/>
                    </a:lnTo>
                    <a:lnTo>
                      <a:pt x="2799" y="537"/>
                    </a:lnTo>
                    <a:lnTo>
                      <a:pt x="2803" y="532"/>
                    </a:lnTo>
                    <a:lnTo>
                      <a:pt x="2807" y="528"/>
                    </a:lnTo>
                    <a:lnTo>
                      <a:pt x="2810" y="523"/>
                    </a:lnTo>
                    <a:lnTo>
                      <a:pt x="2814" y="520"/>
                    </a:lnTo>
                    <a:lnTo>
                      <a:pt x="2818" y="515"/>
                    </a:lnTo>
                    <a:lnTo>
                      <a:pt x="2822" y="513"/>
                    </a:lnTo>
                    <a:lnTo>
                      <a:pt x="2826" y="507"/>
                    </a:lnTo>
                    <a:lnTo>
                      <a:pt x="2830" y="504"/>
                    </a:lnTo>
                    <a:lnTo>
                      <a:pt x="2834" y="499"/>
                    </a:lnTo>
                    <a:lnTo>
                      <a:pt x="2838" y="497"/>
                    </a:lnTo>
                    <a:lnTo>
                      <a:pt x="2842" y="492"/>
                    </a:lnTo>
                    <a:lnTo>
                      <a:pt x="2846" y="487"/>
                    </a:lnTo>
                    <a:lnTo>
                      <a:pt x="2850" y="485"/>
                    </a:lnTo>
                    <a:lnTo>
                      <a:pt x="2854" y="480"/>
                    </a:lnTo>
                    <a:lnTo>
                      <a:pt x="2858" y="477"/>
                    </a:lnTo>
                    <a:lnTo>
                      <a:pt x="2862" y="472"/>
                    </a:lnTo>
                    <a:lnTo>
                      <a:pt x="2866" y="468"/>
                    </a:lnTo>
                    <a:lnTo>
                      <a:pt x="2870" y="466"/>
                    </a:lnTo>
                    <a:lnTo>
                      <a:pt x="2874" y="462"/>
                    </a:lnTo>
                    <a:lnTo>
                      <a:pt x="2877" y="457"/>
                    </a:lnTo>
                    <a:lnTo>
                      <a:pt x="2881" y="453"/>
                    </a:lnTo>
                    <a:lnTo>
                      <a:pt x="2885" y="450"/>
                    </a:lnTo>
                    <a:lnTo>
                      <a:pt x="2889" y="448"/>
                    </a:lnTo>
                    <a:lnTo>
                      <a:pt x="2893" y="443"/>
                    </a:lnTo>
                    <a:lnTo>
                      <a:pt x="2897" y="439"/>
                    </a:lnTo>
                    <a:lnTo>
                      <a:pt x="2901" y="435"/>
                    </a:lnTo>
                    <a:lnTo>
                      <a:pt x="2905" y="431"/>
                    </a:lnTo>
                    <a:lnTo>
                      <a:pt x="2909" y="427"/>
                    </a:lnTo>
                    <a:lnTo>
                      <a:pt x="2913" y="425"/>
                    </a:lnTo>
                    <a:lnTo>
                      <a:pt x="2917" y="421"/>
                    </a:lnTo>
                    <a:lnTo>
                      <a:pt x="2921" y="418"/>
                    </a:lnTo>
                    <a:lnTo>
                      <a:pt x="2925" y="415"/>
                    </a:lnTo>
                    <a:lnTo>
                      <a:pt x="2929" y="410"/>
                    </a:lnTo>
                    <a:lnTo>
                      <a:pt x="2933" y="407"/>
                    </a:lnTo>
                    <a:lnTo>
                      <a:pt x="2937" y="405"/>
                    </a:lnTo>
                    <a:lnTo>
                      <a:pt x="2941" y="400"/>
                    </a:lnTo>
                    <a:lnTo>
                      <a:pt x="2944" y="396"/>
                    </a:lnTo>
                    <a:lnTo>
                      <a:pt x="2948" y="393"/>
                    </a:lnTo>
                    <a:lnTo>
                      <a:pt x="2952" y="389"/>
                    </a:lnTo>
                    <a:lnTo>
                      <a:pt x="2956" y="387"/>
                    </a:lnTo>
                    <a:lnTo>
                      <a:pt x="2960" y="383"/>
                    </a:lnTo>
                    <a:lnTo>
                      <a:pt x="2964" y="381"/>
                    </a:lnTo>
                    <a:lnTo>
                      <a:pt x="2968" y="377"/>
                    </a:lnTo>
                    <a:lnTo>
                      <a:pt x="2972" y="373"/>
                    </a:lnTo>
                    <a:lnTo>
                      <a:pt x="2976" y="369"/>
                    </a:lnTo>
                    <a:lnTo>
                      <a:pt x="2980" y="369"/>
                    </a:lnTo>
                    <a:lnTo>
                      <a:pt x="2984" y="364"/>
                    </a:lnTo>
                    <a:lnTo>
                      <a:pt x="2988" y="360"/>
                    </a:lnTo>
                    <a:lnTo>
                      <a:pt x="2992" y="358"/>
                    </a:lnTo>
                    <a:lnTo>
                      <a:pt x="2996" y="353"/>
                    </a:lnTo>
                    <a:lnTo>
                      <a:pt x="3000" y="352"/>
                    </a:lnTo>
                    <a:lnTo>
                      <a:pt x="3004" y="348"/>
                    </a:lnTo>
                    <a:lnTo>
                      <a:pt x="3008" y="345"/>
                    </a:lnTo>
                    <a:lnTo>
                      <a:pt x="3012" y="342"/>
                    </a:lnTo>
                    <a:lnTo>
                      <a:pt x="3015" y="337"/>
                    </a:lnTo>
                    <a:lnTo>
                      <a:pt x="3019" y="336"/>
                    </a:lnTo>
                    <a:lnTo>
                      <a:pt x="3023" y="332"/>
                    </a:lnTo>
                    <a:lnTo>
                      <a:pt x="3027" y="330"/>
                    </a:lnTo>
                    <a:lnTo>
                      <a:pt x="3031" y="327"/>
                    </a:lnTo>
                    <a:lnTo>
                      <a:pt x="3035" y="322"/>
                    </a:lnTo>
                    <a:lnTo>
                      <a:pt x="3039" y="322"/>
                    </a:lnTo>
                    <a:lnTo>
                      <a:pt x="3043" y="318"/>
                    </a:lnTo>
                    <a:lnTo>
                      <a:pt x="3047" y="315"/>
                    </a:lnTo>
                    <a:lnTo>
                      <a:pt x="3051" y="310"/>
                    </a:lnTo>
                    <a:lnTo>
                      <a:pt x="3055" y="308"/>
                    </a:lnTo>
                    <a:lnTo>
                      <a:pt x="3059" y="306"/>
                    </a:lnTo>
                    <a:lnTo>
                      <a:pt x="3063" y="304"/>
                    </a:lnTo>
                    <a:lnTo>
                      <a:pt x="3067" y="300"/>
                    </a:lnTo>
                    <a:lnTo>
                      <a:pt x="3071" y="298"/>
                    </a:lnTo>
                    <a:lnTo>
                      <a:pt x="3075" y="294"/>
                    </a:lnTo>
                    <a:lnTo>
                      <a:pt x="3079" y="292"/>
                    </a:lnTo>
                    <a:lnTo>
                      <a:pt x="3082" y="289"/>
                    </a:lnTo>
                    <a:lnTo>
                      <a:pt x="3086" y="287"/>
                    </a:lnTo>
                    <a:lnTo>
                      <a:pt x="3090" y="283"/>
                    </a:lnTo>
                    <a:lnTo>
                      <a:pt x="3094" y="280"/>
                    </a:lnTo>
                    <a:lnTo>
                      <a:pt x="3098" y="278"/>
                    </a:lnTo>
                    <a:lnTo>
                      <a:pt x="3102" y="275"/>
                    </a:lnTo>
                    <a:lnTo>
                      <a:pt x="3106" y="273"/>
                    </a:lnTo>
                    <a:lnTo>
                      <a:pt x="3110" y="270"/>
                    </a:lnTo>
                    <a:lnTo>
                      <a:pt x="3114" y="269"/>
                    </a:lnTo>
                    <a:lnTo>
                      <a:pt x="3118" y="266"/>
                    </a:lnTo>
                    <a:lnTo>
                      <a:pt x="3122" y="262"/>
                    </a:lnTo>
                    <a:lnTo>
                      <a:pt x="3126" y="259"/>
                    </a:lnTo>
                    <a:lnTo>
                      <a:pt x="3130" y="258"/>
                    </a:lnTo>
                    <a:lnTo>
                      <a:pt x="3134" y="255"/>
                    </a:lnTo>
                    <a:lnTo>
                      <a:pt x="3138" y="252"/>
                    </a:lnTo>
                    <a:lnTo>
                      <a:pt x="3142" y="250"/>
                    </a:lnTo>
                    <a:lnTo>
                      <a:pt x="3146" y="248"/>
                    </a:lnTo>
                    <a:lnTo>
                      <a:pt x="3150" y="24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5" name="Freeform 2787"/>
              <p:cNvSpPr>
                <a:spLocks/>
              </p:cNvSpPr>
              <p:nvPr/>
            </p:nvSpPr>
            <p:spPr bwMode="auto">
              <a:xfrm flipV="1">
                <a:off x="506" y="1214"/>
                <a:ext cx="1814" cy="70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0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8"/>
                  </a:cxn>
                  <a:cxn ang="0">
                    <a:pos x="303" y="15"/>
                  </a:cxn>
                  <a:cxn ang="0">
                    <a:pos x="354" y="27"/>
                  </a:cxn>
                  <a:cxn ang="0">
                    <a:pos x="406" y="44"/>
                  </a:cxn>
                  <a:cxn ang="0">
                    <a:pos x="457" y="68"/>
                  </a:cxn>
                  <a:cxn ang="0">
                    <a:pos x="508" y="99"/>
                  </a:cxn>
                  <a:cxn ang="0">
                    <a:pos x="559" y="136"/>
                  </a:cxn>
                  <a:cxn ang="0">
                    <a:pos x="611" y="181"/>
                  </a:cxn>
                  <a:cxn ang="0">
                    <a:pos x="662" y="232"/>
                  </a:cxn>
                  <a:cxn ang="0">
                    <a:pos x="713" y="289"/>
                  </a:cxn>
                  <a:cxn ang="0">
                    <a:pos x="764" y="352"/>
                  </a:cxn>
                  <a:cxn ang="0">
                    <a:pos x="816" y="421"/>
                  </a:cxn>
                  <a:cxn ang="0">
                    <a:pos x="867" y="492"/>
                  </a:cxn>
                  <a:cxn ang="0">
                    <a:pos x="918" y="567"/>
                  </a:cxn>
                  <a:cxn ang="0">
                    <a:pos x="969" y="638"/>
                  </a:cxn>
                  <a:cxn ang="0">
                    <a:pos x="1021" y="712"/>
                  </a:cxn>
                  <a:cxn ang="0">
                    <a:pos x="1072" y="787"/>
                  </a:cxn>
                  <a:cxn ang="0">
                    <a:pos x="1123" y="856"/>
                  </a:cxn>
                  <a:cxn ang="0">
                    <a:pos x="1174" y="921"/>
                  </a:cxn>
                  <a:cxn ang="0">
                    <a:pos x="1226" y="983"/>
                  </a:cxn>
                  <a:cxn ang="0">
                    <a:pos x="1277" y="1038"/>
                  </a:cxn>
                  <a:cxn ang="0">
                    <a:pos x="1328" y="1086"/>
                  </a:cxn>
                  <a:cxn ang="0">
                    <a:pos x="1379" y="1127"/>
                  </a:cxn>
                  <a:cxn ang="0">
                    <a:pos x="1431" y="1163"/>
                  </a:cxn>
                  <a:cxn ang="0">
                    <a:pos x="1482" y="1188"/>
                  </a:cxn>
                  <a:cxn ang="0">
                    <a:pos x="1533" y="1208"/>
                  </a:cxn>
                  <a:cxn ang="0">
                    <a:pos x="1584" y="1218"/>
                  </a:cxn>
                  <a:cxn ang="0">
                    <a:pos x="1636" y="1223"/>
                  </a:cxn>
                  <a:cxn ang="0">
                    <a:pos x="1687" y="1221"/>
                  </a:cxn>
                  <a:cxn ang="0">
                    <a:pos x="1738" y="1210"/>
                  </a:cxn>
                  <a:cxn ang="0">
                    <a:pos x="1789" y="1193"/>
                  </a:cxn>
                  <a:cxn ang="0">
                    <a:pos x="1841" y="1170"/>
                  </a:cxn>
                  <a:cxn ang="0">
                    <a:pos x="1892" y="1142"/>
                  </a:cxn>
                  <a:cxn ang="0">
                    <a:pos x="1943" y="1111"/>
                  </a:cxn>
                  <a:cxn ang="0">
                    <a:pos x="1994" y="1074"/>
                  </a:cxn>
                  <a:cxn ang="0">
                    <a:pos x="2046" y="1033"/>
                  </a:cxn>
                  <a:cxn ang="0">
                    <a:pos x="2097" y="991"/>
                  </a:cxn>
                  <a:cxn ang="0">
                    <a:pos x="2148" y="944"/>
                  </a:cxn>
                  <a:cxn ang="0">
                    <a:pos x="2199" y="895"/>
                  </a:cxn>
                  <a:cxn ang="0">
                    <a:pos x="2251" y="847"/>
                  </a:cxn>
                  <a:cxn ang="0">
                    <a:pos x="2302" y="799"/>
                  </a:cxn>
                  <a:cxn ang="0">
                    <a:pos x="2353" y="747"/>
                  </a:cxn>
                  <a:cxn ang="0">
                    <a:pos x="2404" y="698"/>
                  </a:cxn>
                  <a:cxn ang="0">
                    <a:pos x="2456" y="648"/>
                  </a:cxn>
                  <a:cxn ang="0">
                    <a:pos x="2507" y="601"/>
                  </a:cxn>
                  <a:cxn ang="0">
                    <a:pos x="2558" y="556"/>
                  </a:cxn>
                  <a:cxn ang="0">
                    <a:pos x="2609" y="511"/>
                  </a:cxn>
                  <a:cxn ang="0">
                    <a:pos x="2661" y="467"/>
                  </a:cxn>
                  <a:cxn ang="0">
                    <a:pos x="2712" y="425"/>
                  </a:cxn>
                  <a:cxn ang="0">
                    <a:pos x="2763" y="386"/>
                  </a:cxn>
                  <a:cxn ang="0">
                    <a:pos x="2814" y="348"/>
                  </a:cxn>
                  <a:cxn ang="0">
                    <a:pos x="2866" y="313"/>
                  </a:cxn>
                  <a:cxn ang="0">
                    <a:pos x="2917" y="282"/>
                  </a:cxn>
                  <a:cxn ang="0">
                    <a:pos x="2968" y="249"/>
                  </a:cxn>
                  <a:cxn ang="0">
                    <a:pos x="3019" y="223"/>
                  </a:cxn>
                  <a:cxn ang="0">
                    <a:pos x="3071" y="198"/>
                  </a:cxn>
                  <a:cxn ang="0">
                    <a:pos x="3122" y="173"/>
                  </a:cxn>
                </a:cxnLst>
                <a:rect l="0" t="0" r="r" b="b"/>
                <a:pathLst>
                  <a:path w="3150" h="1224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6"/>
                    </a:lnTo>
                    <a:lnTo>
                      <a:pt x="236" y="7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8"/>
                    </a:lnTo>
                    <a:lnTo>
                      <a:pt x="256" y="8"/>
                    </a:lnTo>
                    <a:lnTo>
                      <a:pt x="260" y="8"/>
                    </a:lnTo>
                    <a:lnTo>
                      <a:pt x="264" y="9"/>
                    </a:lnTo>
                    <a:lnTo>
                      <a:pt x="268" y="9"/>
                    </a:lnTo>
                    <a:lnTo>
                      <a:pt x="272" y="10"/>
                    </a:lnTo>
                    <a:lnTo>
                      <a:pt x="275" y="11"/>
                    </a:lnTo>
                    <a:lnTo>
                      <a:pt x="279" y="11"/>
                    </a:lnTo>
                    <a:lnTo>
                      <a:pt x="283" y="12"/>
                    </a:lnTo>
                    <a:lnTo>
                      <a:pt x="287" y="13"/>
                    </a:lnTo>
                    <a:lnTo>
                      <a:pt x="291" y="13"/>
                    </a:lnTo>
                    <a:lnTo>
                      <a:pt x="295" y="14"/>
                    </a:lnTo>
                    <a:lnTo>
                      <a:pt x="299" y="14"/>
                    </a:lnTo>
                    <a:lnTo>
                      <a:pt x="303" y="15"/>
                    </a:lnTo>
                    <a:lnTo>
                      <a:pt x="307" y="15"/>
                    </a:lnTo>
                    <a:lnTo>
                      <a:pt x="311" y="16"/>
                    </a:lnTo>
                    <a:lnTo>
                      <a:pt x="315" y="17"/>
                    </a:lnTo>
                    <a:lnTo>
                      <a:pt x="319" y="19"/>
                    </a:lnTo>
                    <a:lnTo>
                      <a:pt x="323" y="20"/>
                    </a:lnTo>
                    <a:lnTo>
                      <a:pt x="327" y="20"/>
                    </a:lnTo>
                    <a:lnTo>
                      <a:pt x="331" y="22"/>
                    </a:lnTo>
                    <a:lnTo>
                      <a:pt x="335" y="22"/>
                    </a:lnTo>
                    <a:lnTo>
                      <a:pt x="339" y="24"/>
                    </a:lnTo>
                    <a:lnTo>
                      <a:pt x="342" y="24"/>
                    </a:lnTo>
                    <a:lnTo>
                      <a:pt x="346" y="25"/>
                    </a:lnTo>
                    <a:lnTo>
                      <a:pt x="350" y="27"/>
                    </a:lnTo>
                    <a:lnTo>
                      <a:pt x="354" y="27"/>
                    </a:lnTo>
                    <a:lnTo>
                      <a:pt x="358" y="29"/>
                    </a:lnTo>
                    <a:lnTo>
                      <a:pt x="362" y="29"/>
                    </a:lnTo>
                    <a:lnTo>
                      <a:pt x="366" y="31"/>
                    </a:lnTo>
                    <a:lnTo>
                      <a:pt x="370" y="32"/>
                    </a:lnTo>
                    <a:lnTo>
                      <a:pt x="374" y="33"/>
                    </a:lnTo>
                    <a:lnTo>
                      <a:pt x="378" y="35"/>
                    </a:lnTo>
                    <a:lnTo>
                      <a:pt x="382" y="36"/>
                    </a:lnTo>
                    <a:lnTo>
                      <a:pt x="386" y="38"/>
                    </a:lnTo>
                    <a:lnTo>
                      <a:pt x="390" y="39"/>
                    </a:lnTo>
                    <a:lnTo>
                      <a:pt x="394" y="40"/>
                    </a:lnTo>
                    <a:lnTo>
                      <a:pt x="398" y="41"/>
                    </a:lnTo>
                    <a:lnTo>
                      <a:pt x="402" y="42"/>
                    </a:lnTo>
                    <a:lnTo>
                      <a:pt x="406" y="44"/>
                    </a:lnTo>
                    <a:lnTo>
                      <a:pt x="410" y="45"/>
                    </a:lnTo>
                    <a:lnTo>
                      <a:pt x="413" y="47"/>
                    </a:lnTo>
                    <a:lnTo>
                      <a:pt x="417" y="49"/>
                    </a:lnTo>
                    <a:lnTo>
                      <a:pt x="421" y="50"/>
                    </a:lnTo>
                    <a:lnTo>
                      <a:pt x="425" y="53"/>
                    </a:lnTo>
                    <a:lnTo>
                      <a:pt x="429" y="54"/>
                    </a:lnTo>
                    <a:lnTo>
                      <a:pt x="433" y="56"/>
                    </a:lnTo>
                    <a:lnTo>
                      <a:pt x="437" y="59"/>
                    </a:lnTo>
                    <a:lnTo>
                      <a:pt x="441" y="59"/>
                    </a:lnTo>
                    <a:lnTo>
                      <a:pt x="445" y="62"/>
                    </a:lnTo>
                    <a:lnTo>
                      <a:pt x="449" y="64"/>
                    </a:lnTo>
                    <a:lnTo>
                      <a:pt x="453" y="66"/>
                    </a:lnTo>
                    <a:lnTo>
                      <a:pt x="457" y="68"/>
                    </a:lnTo>
                    <a:lnTo>
                      <a:pt x="461" y="70"/>
                    </a:lnTo>
                    <a:lnTo>
                      <a:pt x="465" y="71"/>
                    </a:lnTo>
                    <a:lnTo>
                      <a:pt x="469" y="74"/>
                    </a:lnTo>
                    <a:lnTo>
                      <a:pt x="473" y="77"/>
                    </a:lnTo>
                    <a:lnTo>
                      <a:pt x="477" y="78"/>
                    </a:lnTo>
                    <a:lnTo>
                      <a:pt x="480" y="82"/>
                    </a:lnTo>
                    <a:lnTo>
                      <a:pt x="484" y="83"/>
                    </a:lnTo>
                    <a:lnTo>
                      <a:pt x="488" y="85"/>
                    </a:lnTo>
                    <a:lnTo>
                      <a:pt x="492" y="89"/>
                    </a:lnTo>
                    <a:lnTo>
                      <a:pt x="496" y="92"/>
                    </a:lnTo>
                    <a:lnTo>
                      <a:pt x="500" y="93"/>
                    </a:lnTo>
                    <a:lnTo>
                      <a:pt x="504" y="96"/>
                    </a:lnTo>
                    <a:lnTo>
                      <a:pt x="508" y="99"/>
                    </a:lnTo>
                    <a:lnTo>
                      <a:pt x="512" y="101"/>
                    </a:lnTo>
                    <a:lnTo>
                      <a:pt x="516" y="104"/>
                    </a:lnTo>
                    <a:lnTo>
                      <a:pt x="520" y="107"/>
                    </a:lnTo>
                    <a:lnTo>
                      <a:pt x="524" y="109"/>
                    </a:lnTo>
                    <a:lnTo>
                      <a:pt x="528" y="111"/>
                    </a:lnTo>
                    <a:lnTo>
                      <a:pt x="532" y="115"/>
                    </a:lnTo>
                    <a:lnTo>
                      <a:pt x="536" y="118"/>
                    </a:lnTo>
                    <a:lnTo>
                      <a:pt x="540" y="120"/>
                    </a:lnTo>
                    <a:lnTo>
                      <a:pt x="544" y="124"/>
                    </a:lnTo>
                    <a:lnTo>
                      <a:pt x="547" y="126"/>
                    </a:lnTo>
                    <a:lnTo>
                      <a:pt x="551" y="129"/>
                    </a:lnTo>
                    <a:lnTo>
                      <a:pt x="555" y="131"/>
                    </a:lnTo>
                    <a:lnTo>
                      <a:pt x="559" y="136"/>
                    </a:lnTo>
                    <a:lnTo>
                      <a:pt x="563" y="139"/>
                    </a:lnTo>
                    <a:lnTo>
                      <a:pt x="567" y="141"/>
                    </a:lnTo>
                    <a:lnTo>
                      <a:pt x="571" y="145"/>
                    </a:lnTo>
                    <a:lnTo>
                      <a:pt x="575" y="148"/>
                    </a:lnTo>
                    <a:lnTo>
                      <a:pt x="579" y="151"/>
                    </a:lnTo>
                    <a:lnTo>
                      <a:pt x="583" y="157"/>
                    </a:lnTo>
                    <a:lnTo>
                      <a:pt x="587" y="158"/>
                    </a:lnTo>
                    <a:lnTo>
                      <a:pt x="591" y="162"/>
                    </a:lnTo>
                    <a:lnTo>
                      <a:pt x="595" y="165"/>
                    </a:lnTo>
                    <a:lnTo>
                      <a:pt x="599" y="170"/>
                    </a:lnTo>
                    <a:lnTo>
                      <a:pt x="603" y="173"/>
                    </a:lnTo>
                    <a:lnTo>
                      <a:pt x="607" y="177"/>
                    </a:lnTo>
                    <a:lnTo>
                      <a:pt x="611" y="181"/>
                    </a:lnTo>
                    <a:lnTo>
                      <a:pt x="615" y="184"/>
                    </a:lnTo>
                    <a:lnTo>
                      <a:pt x="618" y="189"/>
                    </a:lnTo>
                    <a:lnTo>
                      <a:pt x="622" y="192"/>
                    </a:lnTo>
                    <a:lnTo>
                      <a:pt x="626" y="198"/>
                    </a:lnTo>
                    <a:lnTo>
                      <a:pt x="630" y="200"/>
                    </a:lnTo>
                    <a:lnTo>
                      <a:pt x="634" y="204"/>
                    </a:lnTo>
                    <a:lnTo>
                      <a:pt x="638" y="207"/>
                    </a:lnTo>
                    <a:lnTo>
                      <a:pt x="642" y="211"/>
                    </a:lnTo>
                    <a:lnTo>
                      <a:pt x="646" y="216"/>
                    </a:lnTo>
                    <a:lnTo>
                      <a:pt x="650" y="220"/>
                    </a:lnTo>
                    <a:lnTo>
                      <a:pt x="654" y="225"/>
                    </a:lnTo>
                    <a:lnTo>
                      <a:pt x="658" y="227"/>
                    </a:lnTo>
                    <a:lnTo>
                      <a:pt x="662" y="232"/>
                    </a:lnTo>
                    <a:lnTo>
                      <a:pt x="666" y="237"/>
                    </a:lnTo>
                    <a:lnTo>
                      <a:pt x="670" y="240"/>
                    </a:lnTo>
                    <a:lnTo>
                      <a:pt x="674" y="244"/>
                    </a:lnTo>
                    <a:lnTo>
                      <a:pt x="678" y="249"/>
                    </a:lnTo>
                    <a:lnTo>
                      <a:pt x="682" y="254"/>
                    </a:lnTo>
                    <a:lnTo>
                      <a:pt x="685" y="257"/>
                    </a:lnTo>
                    <a:lnTo>
                      <a:pt x="689" y="262"/>
                    </a:lnTo>
                    <a:lnTo>
                      <a:pt x="693" y="266"/>
                    </a:lnTo>
                    <a:lnTo>
                      <a:pt x="697" y="271"/>
                    </a:lnTo>
                    <a:lnTo>
                      <a:pt x="701" y="276"/>
                    </a:lnTo>
                    <a:lnTo>
                      <a:pt x="705" y="280"/>
                    </a:lnTo>
                    <a:lnTo>
                      <a:pt x="709" y="285"/>
                    </a:lnTo>
                    <a:lnTo>
                      <a:pt x="713" y="289"/>
                    </a:lnTo>
                    <a:lnTo>
                      <a:pt x="717" y="294"/>
                    </a:lnTo>
                    <a:lnTo>
                      <a:pt x="721" y="299"/>
                    </a:lnTo>
                    <a:lnTo>
                      <a:pt x="725" y="304"/>
                    </a:lnTo>
                    <a:lnTo>
                      <a:pt x="729" y="307"/>
                    </a:lnTo>
                    <a:lnTo>
                      <a:pt x="733" y="314"/>
                    </a:lnTo>
                    <a:lnTo>
                      <a:pt x="737" y="318"/>
                    </a:lnTo>
                    <a:lnTo>
                      <a:pt x="741" y="323"/>
                    </a:lnTo>
                    <a:lnTo>
                      <a:pt x="745" y="328"/>
                    </a:lnTo>
                    <a:lnTo>
                      <a:pt x="749" y="333"/>
                    </a:lnTo>
                    <a:lnTo>
                      <a:pt x="753" y="338"/>
                    </a:lnTo>
                    <a:lnTo>
                      <a:pt x="756" y="344"/>
                    </a:lnTo>
                    <a:lnTo>
                      <a:pt x="760" y="348"/>
                    </a:lnTo>
                    <a:lnTo>
                      <a:pt x="764" y="352"/>
                    </a:lnTo>
                    <a:lnTo>
                      <a:pt x="768" y="358"/>
                    </a:lnTo>
                    <a:lnTo>
                      <a:pt x="772" y="364"/>
                    </a:lnTo>
                    <a:lnTo>
                      <a:pt x="776" y="368"/>
                    </a:lnTo>
                    <a:lnTo>
                      <a:pt x="780" y="373"/>
                    </a:lnTo>
                    <a:lnTo>
                      <a:pt x="784" y="378"/>
                    </a:lnTo>
                    <a:lnTo>
                      <a:pt x="788" y="384"/>
                    </a:lnTo>
                    <a:lnTo>
                      <a:pt x="792" y="388"/>
                    </a:lnTo>
                    <a:lnTo>
                      <a:pt x="796" y="395"/>
                    </a:lnTo>
                    <a:lnTo>
                      <a:pt x="800" y="400"/>
                    </a:lnTo>
                    <a:lnTo>
                      <a:pt x="804" y="405"/>
                    </a:lnTo>
                    <a:lnTo>
                      <a:pt x="808" y="410"/>
                    </a:lnTo>
                    <a:lnTo>
                      <a:pt x="812" y="415"/>
                    </a:lnTo>
                    <a:lnTo>
                      <a:pt x="816" y="421"/>
                    </a:lnTo>
                    <a:lnTo>
                      <a:pt x="820" y="426"/>
                    </a:lnTo>
                    <a:lnTo>
                      <a:pt x="823" y="433"/>
                    </a:lnTo>
                    <a:lnTo>
                      <a:pt x="827" y="437"/>
                    </a:lnTo>
                    <a:lnTo>
                      <a:pt x="831" y="442"/>
                    </a:lnTo>
                    <a:lnTo>
                      <a:pt x="835" y="448"/>
                    </a:lnTo>
                    <a:lnTo>
                      <a:pt x="839" y="453"/>
                    </a:lnTo>
                    <a:lnTo>
                      <a:pt x="843" y="459"/>
                    </a:lnTo>
                    <a:lnTo>
                      <a:pt x="847" y="465"/>
                    </a:lnTo>
                    <a:lnTo>
                      <a:pt x="851" y="470"/>
                    </a:lnTo>
                    <a:lnTo>
                      <a:pt x="855" y="476"/>
                    </a:lnTo>
                    <a:lnTo>
                      <a:pt x="859" y="481"/>
                    </a:lnTo>
                    <a:lnTo>
                      <a:pt x="863" y="487"/>
                    </a:lnTo>
                    <a:lnTo>
                      <a:pt x="867" y="492"/>
                    </a:lnTo>
                    <a:lnTo>
                      <a:pt x="871" y="498"/>
                    </a:lnTo>
                    <a:lnTo>
                      <a:pt x="875" y="504"/>
                    </a:lnTo>
                    <a:lnTo>
                      <a:pt x="879" y="510"/>
                    </a:lnTo>
                    <a:lnTo>
                      <a:pt x="883" y="515"/>
                    </a:lnTo>
                    <a:lnTo>
                      <a:pt x="887" y="519"/>
                    </a:lnTo>
                    <a:lnTo>
                      <a:pt x="890" y="526"/>
                    </a:lnTo>
                    <a:lnTo>
                      <a:pt x="894" y="530"/>
                    </a:lnTo>
                    <a:lnTo>
                      <a:pt x="898" y="538"/>
                    </a:lnTo>
                    <a:lnTo>
                      <a:pt x="902" y="543"/>
                    </a:lnTo>
                    <a:lnTo>
                      <a:pt x="906" y="547"/>
                    </a:lnTo>
                    <a:lnTo>
                      <a:pt x="910" y="553"/>
                    </a:lnTo>
                    <a:lnTo>
                      <a:pt x="914" y="561"/>
                    </a:lnTo>
                    <a:lnTo>
                      <a:pt x="918" y="567"/>
                    </a:lnTo>
                    <a:lnTo>
                      <a:pt x="922" y="572"/>
                    </a:lnTo>
                    <a:lnTo>
                      <a:pt x="926" y="577"/>
                    </a:lnTo>
                    <a:lnTo>
                      <a:pt x="930" y="584"/>
                    </a:lnTo>
                    <a:lnTo>
                      <a:pt x="934" y="588"/>
                    </a:lnTo>
                    <a:lnTo>
                      <a:pt x="938" y="595"/>
                    </a:lnTo>
                    <a:lnTo>
                      <a:pt x="942" y="599"/>
                    </a:lnTo>
                    <a:lnTo>
                      <a:pt x="946" y="605"/>
                    </a:lnTo>
                    <a:lnTo>
                      <a:pt x="950" y="610"/>
                    </a:lnTo>
                    <a:lnTo>
                      <a:pt x="954" y="617"/>
                    </a:lnTo>
                    <a:lnTo>
                      <a:pt x="958" y="622"/>
                    </a:lnTo>
                    <a:lnTo>
                      <a:pt x="961" y="628"/>
                    </a:lnTo>
                    <a:lnTo>
                      <a:pt x="965" y="634"/>
                    </a:lnTo>
                    <a:lnTo>
                      <a:pt x="969" y="638"/>
                    </a:lnTo>
                    <a:lnTo>
                      <a:pt x="973" y="645"/>
                    </a:lnTo>
                    <a:lnTo>
                      <a:pt x="977" y="650"/>
                    </a:lnTo>
                    <a:lnTo>
                      <a:pt x="981" y="656"/>
                    </a:lnTo>
                    <a:lnTo>
                      <a:pt x="985" y="663"/>
                    </a:lnTo>
                    <a:lnTo>
                      <a:pt x="989" y="668"/>
                    </a:lnTo>
                    <a:lnTo>
                      <a:pt x="993" y="673"/>
                    </a:lnTo>
                    <a:lnTo>
                      <a:pt x="997" y="679"/>
                    </a:lnTo>
                    <a:lnTo>
                      <a:pt x="1001" y="686"/>
                    </a:lnTo>
                    <a:lnTo>
                      <a:pt x="1005" y="690"/>
                    </a:lnTo>
                    <a:lnTo>
                      <a:pt x="1009" y="697"/>
                    </a:lnTo>
                    <a:lnTo>
                      <a:pt x="1013" y="702"/>
                    </a:lnTo>
                    <a:lnTo>
                      <a:pt x="1017" y="707"/>
                    </a:lnTo>
                    <a:lnTo>
                      <a:pt x="1021" y="712"/>
                    </a:lnTo>
                    <a:lnTo>
                      <a:pt x="1025" y="719"/>
                    </a:lnTo>
                    <a:lnTo>
                      <a:pt x="1028" y="724"/>
                    </a:lnTo>
                    <a:lnTo>
                      <a:pt x="1032" y="731"/>
                    </a:lnTo>
                    <a:lnTo>
                      <a:pt x="1036" y="735"/>
                    </a:lnTo>
                    <a:lnTo>
                      <a:pt x="1040" y="740"/>
                    </a:lnTo>
                    <a:lnTo>
                      <a:pt x="1044" y="746"/>
                    </a:lnTo>
                    <a:lnTo>
                      <a:pt x="1048" y="752"/>
                    </a:lnTo>
                    <a:lnTo>
                      <a:pt x="1052" y="757"/>
                    </a:lnTo>
                    <a:lnTo>
                      <a:pt x="1056" y="763"/>
                    </a:lnTo>
                    <a:lnTo>
                      <a:pt x="1060" y="768"/>
                    </a:lnTo>
                    <a:lnTo>
                      <a:pt x="1064" y="774"/>
                    </a:lnTo>
                    <a:lnTo>
                      <a:pt x="1068" y="780"/>
                    </a:lnTo>
                    <a:lnTo>
                      <a:pt x="1072" y="787"/>
                    </a:lnTo>
                    <a:lnTo>
                      <a:pt x="1076" y="790"/>
                    </a:lnTo>
                    <a:lnTo>
                      <a:pt x="1080" y="797"/>
                    </a:lnTo>
                    <a:lnTo>
                      <a:pt x="1084" y="802"/>
                    </a:lnTo>
                    <a:lnTo>
                      <a:pt x="1088" y="806"/>
                    </a:lnTo>
                    <a:lnTo>
                      <a:pt x="1092" y="812"/>
                    </a:lnTo>
                    <a:lnTo>
                      <a:pt x="1095" y="818"/>
                    </a:lnTo>
                    <a:lnTo>
                      <a:pt x="1099" y="823"/>
                    </a:lnTo>
                    <a:lnTo>
                      <a:pt x="1103" y="830"/>
                    </a:lnTo>
                    <a:lnTo>
                      <a:pt x="1107" y="834"/>
                    </a:lnTo>
                    <a:lnTo>
                      <a:pt x="1111" y="840"/>
                    </a:lnTo>
                    <a:lnTo>
                      <a:pt x="1115" y="845"/>
                    </a:lnTo>
                    <a:lnTo>
                      <a:pt x="1119" y="849"/>
                    </a:lnTo>
                    <a:lnTo>
                      <a:pt x="1123" y="856"/>
                    </a:lnTo>
                    <a:lnTo>
                      <a:pt x="1127" y="860"/>
                    </a:lnTo>
                    <a:lnTo>
                      <a:pt x="1131" y="867"/>
                    </a:lnTo>
                    <a:lnTo>
                      <a:pt x="1135" y="871"/>
                    </a:lnTo>
                    <a:lnTo>
                      <a:pt x="1139" y="876"/>
                    </a:lnTo>
                    <a:lnTo>
                      <a:pt x="1143" y="881"/>
                    </a:lnTo>
                    <a:lnTo>
                      <a:pt x="1147" y="886"/>
                    </a:lnTo>
                    <a:lnTo>
                      <a:pt x="1151" y="890"/>
                    </a:lnTo>
                    <a:lnTo>
                      <a:pt x="1155" y="895"/>
                    </a:lnTo>
                    <a:lnTo>
                      <a:pt x="1159" y="900"/>
                    </a:lnTo>
                    <a:lnTo>
                      <a:pt x="1163" y="907"/>
                    </a:lnTo>
                    <a:lnTo>
                      <a:pt x="1166" y="911"/>
                    </a:lnTo>
                    <a:lnTo>
                      <a:pt x="1170" y="916"/>
                    </a:lnTo>
                    <a:lnTo>
                      <a:pt x="1174" y="921"/>
                    </a:lnTo>
                    <a:lnTo>
                      <a:pt x="1178" y="926"/>
                    </a:lnTo>
                    <a:lnTo>
                      <a:pt x="1182" y="931"/>
                    </a:lnTo>
                    <a:lnTo>
                      <a:pt x="1186" y="937"/>
                    </a:lnTo>
                    <a:lnTo>
                      <a:pt x="1190" y="941"/>
                    </a:lnTo>
                    <a:lnTo>
                      <a:pt x="1194" y="946"/>
                    </a:lnTo>
                    <a:lnTo>
                      <a:pt x="1198" y="951"/>
                    </a:lnTo>
                    <a:lnTo>
                      <a:pt x="1202" y="954"/>
                    </a:lnTo>
                    <a:lnTo>
                      <a:pt x="1206" y="960"/>
                    </a:lnTo>
                    <a:lnTo>
                      <a:pt x="1210" y="965"/>
                    </a:lnTo>
                    <a:lnTo>
                      <a:pt x="1214" y="968"/>
                    </a:lnTo>
                    <a:lnTo>
                      <a:pt x="1218" y="973"/>
                    </a:lnTo>
                    <a:lnTo>
                      <a:pt x="1222" y="977"/>
                    </a:lnTo>
                    <a:lnTo>
                      <a:pt x="1226" y="983"/>
                    </a:lnTo>
                    <a:lnTo>
                      <a:pt x="1230" y="986"/>
                    </a:lnTo>
                    <a:lnTo>
                      <a:pt x="1233" y="990"/>
                    </a:lnTo>
                    <a:lnTo>
                      <a:pt x="1237" y="994"/>
                    </a:lnTo>
                    <a:lnTo>
                      <a:pt x="1241" y="1000"/>
                    </a:lnTo>
                    <a:lnTo>
                      <a:pt x="1245" y="1004"/>
                    </a:lnTo>
                    <a:lnTo>
                      <a:pt x="1249" y="1008"/>
                    </a:lnTo>
                    <a:lnTo>
                      <a:pt x="1253" y="1012"/>
                    </a:lnTo>
                    <a:lnTo>
                      <a:pt x="1257" y="1018"/>
                    </a:lnTo>
                    <a:lnTo>
                      <a:pt x="1261" y="1020"/>
                    </a:lnTo>
                    <a:lnTo>
                      <a:pt x="1265" y="1025"/>
                    </a:lnTo>
                    <a:lnTo>
                      <a:pt x="1269" y="1030"/>
                    </a:lnTo>
                    <a:lnTo>
                      <a:pt x="1273" y="1032"/>
                    </a:lnTo>
                    <a:lnTo>
                      <a:pt x="1277" y="1038"/>
                    </a:lnTo>
                    <a:lnTo>
                      <a:pt x="1281" y="1042"/>
                    </a:lnTo>
                    <a:lnTo>
                      <a:pt x="1285" y="1045"/>
                    </a:lnTo>
                    <a:lnTo>
                      <a:pt x="1289" y="1050"/>
                    </a:lnTo>
                    <a:lnTo>
                      <a:pt x="1293" y="1052"/>
                    </a:lnTo>
                    <a:lnTo>
                      <a:pt x="1297" y="1057"/>
                    </a:lnTo>
                    <a:lnTo>
                      <a:pt x="1301" y="1061"/>
                    </a:lnTo>
                    <a:lnTo>
                      <a:pt x="1304" y="1065"/>
                    </a:lnTo>
                    <a:lnTo>
                      <a:pt x="1308" y="1068"/>
                    </a:lnTo>
                    <a:lnTo>
                      <a:pt x="1312" y="1071"/>
                    </a:lnTo>
                    <a:lnTo>
                      <a:pt x="1316" y="1075"/>
                    </a:lnTo>
                    <a:lnTo>
                      <a:pt x="1320" y="1078"/>
                    </a:lnTo>
                    <a:lnTo>
                      <a:pt x="1324" y="1083"/>
                    </a:lnTo>
                    <a:lnTo>
                      <a:pt x="1328" y="1086"/>
                    </a:lnTo>
                    <a:lnTo>
                      <a:pt x="1332" y="1090"/>
                    </a:lnTo>
                    <a:lnTo>
                      <a:pt x="1336" y="1094"/>
                    </a:lnTo>
                    <a:lnTo>
                      <a:pt x="1340" y="1096"/>
                    </a:lnTo>
                    <a:lnTo>
                      <a:pt x="1344" y="1100"/>
                    </a:lnTo>
                    <a:lnTo>
                      <a:pt x="1348" y="1103"/>
                    </a:lnTo>
                    <a:lnTo>
                      <a:pt x="1352" y="1107"/>
                    </a:lnTo>
                    <a:lnTo>
                      <a:pt x="1356" y="1109"/>
                    </a:lnTo>
                    <a:lnTo>
                      <a:pt x="1360" y="1112"/>
                    </a:lnTo>
                    <a:lnTo>
                      <a:pt x="1364" y="1114"/>
                    </a:lnTo>
                    <a:lnTo>
                      <a:pt x="1368" y="1118"/>
                    </a:lnTo>
                    <a:lnTo>
                      <a:pt x="1371" y="1121"/>
                    </a:lnTo>
                    <a:lnTo>
                      <a:pt x="1375" y="1124"/>
                    </a:lnTo>
                    <a:lnTo>
                      <a:pt x="1379" y="1127"/>
                    </a:lnTo>
                    <a:lnTo>
                      <a:pt x="1383" y="1131"/>
                    </a:lnTo>
                    <a:lnTo>
                      <a:pt x="1387" y="1134"/>
                    </a:lnTo>
                    <a:lnTo>
                      <a:pt x="1391" y="1135"/>
                    </a:lnTo>
                    <a:lnTo>
                      <a:pt x="1395" y="1138"/>
                    </a:lnTo>
                    <a:lnTo>
                      <a:pt x="1399" y="1141"/>
                    </a:lnTo>
                    <a:lnTo>
                      <a:pt x="1403" y="1146"/>
                    </a:lnTo>
                    <a:lnTo>
                      <a:pt x="1407" y="1147"/>
                    </a:lnTo>
                    <a:lnTo>
                      <a:pt x="1411" y="1149"/>
                    </a:lnTo>
                    <a:lnTo>
                      <a:pt x="1415" y="1152"/>
                    </a:lnTo>
                    <a:lnTo>
                      <a:pt x="1419" y="1154"/>
                    </a:lnTo>
                    <a:lnTo>
                      <a:pt x="1423" y="1156"/>
                    </a:lnTo>
                    <a:lnTo>
                      <a:pt x="1427" y="1159"/>
                    </a:lnTo>
                    <a:lnTo>
                      <a:pt x="1431" y="1163"/>
                    </a:lnTo>
                    <a:lnTo>
                      <a:pt x="1435" y="1164"/>
                    </a:lnTo>
                    <a:lnTo>
                      <a:pt x="1438" y="1166"/>
                    </a:lnTo>
                    <a:lnTo>
                      <a:pt x="1442" y="1169"/>
                    </a:lnTo>
                    <a:lnTo>
                      <a:pt x="1446" y="1171"/>
                    </a:lnTo>
                    <a:lnTo>
                      <a:pt x="1450" y="1172"/>
                    </a:lnTo>
                    <a:lnTo>
                      <a:pt x="1454" y="1176"/>
                    </a:lnTo>
                    <a:lnTo>
                      <a:pt x="1458" y="1177"/>
                    </a:lnTo>
                    <a:lnTo>
                      <a:pt x="1462" y="1179"/>
                    </a:lnTo>
                    <a:lnTo>
                      <a:pt x="1466" y="1181"/>
                    </a:lnTo>
                    <a:lnTo>
                      <a:pt x="1470" y="1182"/>
                    </a:lnTo>
                    <a:lnTo>
                      <a:pt x="1474" y="1185"/>
                    </a:lnTo>
                    <a:lnTo>
                      <a:pt x="1478" y="1186"/>
                    </a:lnTo>
                    <a:lnTo>
                      <a:pt x="1482" y="1188"/>
                    </a:lnTo>
                    <a:lnTo>
                      <a:pt x="1486" y="1191"/>
                    </a:lnTo>
                    <a:lnTo>
                      <a:pt x="1490" y="1193"/>
                    </a:lnTo>
                    <a:lnTo>
                      <a:pt x="1494" y="1194"/>
                    </a:lnTo>
                    <a:lnTo>
                      <a:pt x="1498" y="1198"/>
                    </a:lnTo>
                    <a:lnTo>
                      <a:pt x="1502" y="1195"/>
                    </a:lnTo>
                    <a:lnTo>
                      <a:pt x="1506" y="1198"/>
                    </a:lnTo>
                    <a:lnTo>
                      <a:pt x="1509" y="1200"/>
                    </a:lnTo>
                    <a:lnTo>
                      <a:pt x="1513" y="1201"/>
                    </a:lnTo>
                    <a:lnTo>
                      <a:pt x="1517" y="1203"/>
                    </a:lnTo>
                    <a:lnTo>
                      <a:pt x="1521" y="1204"/>
                    </a:lnTo>
                    <a:lnTo>
                      <a:pt x="1525" y="1204"/>
                    </a:lnTo>
                    <a:lnTo>
                      <a:pt x="1529" y="1207"/>
                    </a:lnTo>
                    <a:lnTo>
                      <a:pt x="1533" y="1208"/>
                    </a:lnTo>
                    <a:lnTo>
                      <a:pt x="1537" y="1209"/>
                    </a:lnTo>
                    <a:lnTo>
                      <a:pt x="1541" y="1209"/>
                    </a:lnTo>
                    <a:lnTo>
                      <a:pt x="1545" y="1211"/>
                    </a:lnTo>
                    <a:lnTo>
                      <a:pt x="1549" y="1212"/>
                    </a:lnTo>
                    <a:lnTo>
                      <a:pt x="1553" y="1214"/>
                    </a:lnTo>
                    <a:lnTo>
                      <a:pt x="1557" y="1215"/>
                    </a:lnTo>
                    <a:lnTo>
                      <a:pt x="1561" y="1213"/>
                    </a:lnTo>
                    <a:lnTo>
                      <a:pt x="1565" y="1216"/>
                    </a:lnTo>
                    <a:lnTo>
                      <a:pt x="1569" y="1217"/>
                    </a:lnTo>
                    <a:lnTo>
                      <a:pt x="1573" y="1217"/>
                    </a:lnTo>
                    <a:lnTo>
                      <a:pt x="1576" y="1218"/>
                    </a:lnTo>
                    <a:lnTo>
                      <a:pt x="1580" y="1221"/>
                    </a:lnTo>
                    <a:lnTo>
                      <a:pt x="1584" y="1218"/>
                    </a:lnTo>
                    <a:lnTo>
                      <a:pt x="1588" y="1221"/>
                    </a:lnTo>
                    <a:lnTo>
                      <a:pt x="1592" y="1220"/>
                    </a:lnTo>
                    <a:lnTo>
                      <a:pt x="1596" y="1220"/>
                    </a:lnTo>
                    <a:lnTo>
                      <a:pt x="1600" y="1221"/>
                    </a:lnTo>
                    <a:lnTo>
                      <a:pt x="1604" y="1221"/>
                    </a:lnTo>
                    <a:lnTo>
                      <a:pt x="1608" y="1222"/>
                    </a:lnTo>
                    <a:lnTo>
                      <a:pt x="1612" y="1224"/>
                    </a:lnTo>
                    <a:lnTo>
                      <a:pt x="1616" y="1223"/>
                    </a:lnTo>
                    <a:lnTo>
                      <a:pt x="1620" y="1223"/>
                    </a:lnTo>
                    <a:lnTo>
                      <a:pt x="1624" y="1224"/>
                    </a:lnTo>
                    <a:lnTo>
                      <a:pt x="1628" y="1224"/>
                    </a:lnTo>
                    <a:lnTo>
                      <a:pt x="1632" y="1223"/>
                    </a:lnTo>
                    <a:lnTo>
                      <a:pt x="1636" y="1223"/>
                    </a:lnTo>
                    <a:lnTo>
                      <a:pt x="1640" y="1223"/>
                    </a:lnTo>
                    <a:lnTo>
                      <a:pt x="1643" y="1223"/>
                    </a:lnTo>
                    <a:lnTo>
                      <a:pt x="1647" y="1222"/>
                    </a:lnTo>
                    <a:lnTo>
                      <a:pt x="1651" y="1223"/>
                    </a:lnTo>
                    <a:lnTo>
                      <a:pt x="1655" y="1222"/>
                    </a:lnTo>
                    <a:lnTo>
                      <a:pt x="1659" y="1223"/>
                    </a:lnTo>
                    <a:lnTo>
                      <a:pt x="1663" y="1222"/>
                    </a:lnTo>
                    <a:lnTo>
                      <a:pt x="1667" y="1223"/>
                    </a:lnTo>
                    <a:lnTo>
                      <a:pt x="1671" y="1222"/>
                    </a:lnTo>
                    <a:lnTo>
                      <a:pt x="1675" y="1222"/>
                    </a:lnTo>
                    <a:lnTo>
                      <a:pt x="1679" y="1221"/>
                    </a:lnTo>
                    <a:lnTo>
                      <a:pt x="1683" y="1221"/>
                    </a:lnTo>
                    <a:lnTo>
                      <a:pt x="1687" y="1221"/>
                    </a:lnTo>
                    <a:lnTo>
                      <a:pt x="1691" y="1219"/>
                    </a:lnTo>
                    <a:lnTo>
                      <a:pt x="1695" y="1219"/>
                    </a:lnTo>
                    <a:lnTo>
                      <a:pt x="1699" y="1217"/>
                    </a:lnTo>
                    <a:lnTo>
                      <a:pt x="1703" y="1218"/>
                    </a:lnTo>
                    <a:lnTo>
                      <a:pt x="1707" y="1217"/>
                    </a:lnTo>
                    <a:lnTo>
                      <a:pt x="1711" y="1218"/>
                    </a:lnTo>
                    <a:lnTo>
                      <a:pt x="1714" y="1216"/>
                    </a:lnTo>
                    <a:lnTo>
                      <a:pt x="1718" y="1214"/>
                    </a:lnTo>
                    <a:lnTo>
                      <a:pt x="1722" y="1215"/>
                    </a:lnTo>
                    <a:lnTo>
                      <a:pt x="1726" y="1213"/>
                    </a:lnTo>
                    <a:lnTo>
                      <a:pt x="1730" y="1213"/>
                    </a:lnTo>
                    <a:lnTo>
                      <a:pt x="1734" y="1211"/>
                    </a:lnTo>
                    <a:lnTo>
                      <a:pt x="1738" y="1210"/>
                    </a:lnTo>
                    <a:lnTo>
                      <a:pt x="1742" y="1209"/>
                    </a:lnTo>
                    <a:lnTo>
                      <a:pt x="1746" y="1208"/>
                    </a:lnTo>
                    <a:lnTo>
                      <a:pt x="1750" y="1207"/>
                    </a:lnTo>
                    <a:lnTo>
                      <a:pt x="1754" y="1206"/>
                    </a:lnTo>
                    <a:lnTo>
                      <a:pt x="1758" y="1205"/>
                    </a:lnTo>
                    <a:lnTo>
                      <a:pt x="1762" y="1203"/>
                    </a:lnTo>
                    <a:lnTo>
                      <a:pt x="1766" y="1201"/>
                    </a:lnTo>
                    <a:lnTo>
                      <a:pt x="1770" y="1202"/>
                    </a:lnTo>
                    <a:lnTo>
                      <a:pt x="1774" y="1200"/>
                    </a:lnTo>
                    <a:lnTo>
                      <a:pt x="1778" y="1197"/>
                    </a:lnTo>
                    <a:lnTo>
                      <a:pt x="1781" y="1197"/>
                    </a:lnTo>
                    <a:lnTo>
                      <a:pt x="1785" y="1195"/>
                    </a:lnTo>
                    <a:lnTo>
                      <a:pt x="1789" y="1193"/>
                    </a:lnTo>
                    <a:lnTo>
                      <a:pt x="1793" y="1192"/>
                    </a:lnTo>
                    <a:lnTo>
                      <a:pt x="1797" y="1191"/>
                    </a:lnTo>
                    <a:lnTo>
                      <a:pt x="1801" y="1189"/>
                    </a:lnTo>
                    <a:lnTo>
                      <a:pt x="1805" y="1186"/>
                    </a:lnTo>
                    <a:lnTo>
                      <a:pt x="1809" y="1186"/>
                    </a:lnTo>
                    <a:lnTo>
                      <a:pt x="1813" y="1183"/>
                    </a:lnTo>
                    <a:lnTo>
                      <a:pt x="1817" y="1182"/>
                    </a:lnTo>
                    <a:lnTo>
                      <a:pt x="1821" y="1179"/>
                    </a:lnTo>
                    <a:lnTo>
                      <a:pt x="1825" y="1178"/>
                    </a:lnTo>
                    <a:lnTo>
                      <a:pt x="1829" y="1176"/>
                    </a:lnTo>
                    <a:lnTo>
                      <a:pt x="1833" y="1175"/>
                    </a:lnTo>
                    <a:lnTo>
                      <a:pt x="1837" y="1174"/>
                    </a:lnTo>
                    <a:lnTo>
                      <a:pt x="1841" y="1170"/>
                    </a:lnTo>
                    <a:lnTo>
                      <a:pt x="1845" y="1169"/>
                    </a:lnTo>
                    <a:lnTo>
                      <a:pt x="1848" y="1166"/>
                    </a:lnTo>
                    <a:lnTo>
                      <a:pt x="1852" y="1165"/>
                    </a:lnTo>
                    <a:lnTo>
                      <a:pt x="1856" y="1163"/>
                    </a:lnTo>
                    <a:lnTo>
                      <a:pt x="1860" y="1160"/>
                    </a:lnTo>
                    <a:lnTo>
                      <a:pt x="1864" y="1158"/>
                    </a:lnTo>
                    <a:lnTo>
                      <a:pt x="1868" y="1156"/>
                    </a:lnTo>
                    <a:lnTo>
                      <a:pt x="1872" y="1155"/>
                    </a:lnTo>
                    <a:lnTo>
                      <a:pt x="1876" y="1152"/>
                    </a:lnTo>
                    <a:lnTo>
                      <a:pt x="1880" y="1150"/>
                    </a:lnTo>
                    <a:lnTo>
                      <a:pt x="1884" y="1147"/>
                    </a:lnTo>
                    <a:lnTo>
                      <a:pt x="1888" y="1146"/>
                    </a:lnTo>
                    <a:lnTo>
                      <a:pt x="1892" y="1142"/>
                    </a:lnTo>
                    <a:lnTo>
                      <a:pt x="1896" y="1141"/>
                    </a:lnTo>
                    <a:lnTo>
                      <a:pt x="1900" y="1139"/>
                    </a:lnTo>
                    <a:lnTo>
                      <a:pt x="1904" y="1135"/>
                    </a:lnTo>
                    <a:lnTo>
                      <a:pt x="1908" y="1134"/>
                    </a:lnTo>
                    <a:lnTo>
                      <a:pt x="1912" y="1130"/>
                    </a:lnTo>
                    <a:lnTo>
                      <a:pt x="1916" y="1128"/>
                    </a:lnTo>
                    <a:lnTo>
                      <a:pt x="1919" y="1125"/>
                    </a:lnTo>
                    <a:lnTo>
                      <a:pt x="1923" y="1122"/>
                    </a:lnTo>
                    <a:lnTo>
                      <a:pt x="1927" y="1121"/>
                    </a:lnTo>
                    <a:lnTo>
                      <a:pt x="1931" y="1118"/>
                    </a:lnTo>
                    <a:lnTo>
                      <a:pt x="1935" y="1116"/>
                    </a:lnTo>
                    <a:lnTo>
                      <a:pt x="1939" y="1113"/>
                    </a:lnTo>
                    <a:lnTo>
                      <a:pt x="1943" y="1111"/>
                    </a:lnTo>
                    <a:lnTo>
                      <a:pt x="1947" y="1109"/>
                    </a:lnTo>
                    <a:lnTo>
                      <a:pt x="1951" y="1103"/>
                    </a:lnTo>
                    <a:lnTo>
                      <a:pt x="1955" y="1103"/>
                    </a:lnTo>
                    <a:lnTo>
                      <a:pt x="1959" y="1098"/>
                    </a:lnTo>
                    <a:lnTo>
                      <a:pt x="1963" y="1097"/>
                    </a:lnTo>
                    <a:lnTo>
                      <a:pt x="1967" y="1094"/>
                    </a:lnTo>
                    <a:lnTo>
                      <a:pt x="1971" y="1092"/>
                    </a:lnTo>
                    <a:lnTo>
                      <a:pt x="1975" y="1088"/>
                    </a:lnTo>
                    <a:lnTo>
                      <a:pt x="1979" y="1085"/>
                    </a:lnTo>
                    <a:lnTo>
                      <a:pt x="1983" y="1083"/>
                    </a:lnTo>
                    <a:lnTo>
                      <a:pt x="1986" y="1080"/>
                    </a:lnTo>
                    <a:lnTo>
                      <a:pt x="1990" y="1076"/>
                    </a:lnTo>
                    <a:lnTo>
                      <a:pt x="1994" y="1074"/>
                    </a:lnTo>
                    <a:lnTo>
                      <a:pt x="1998" y="1069"/>
                    </a:lnTo>
                    <a:lnTo>
                      <a:pt x="2002" y="1067"/>
                    </a:lnTo>
                    <a:lnTo>
                      <a:pt x="2006" y="1065"/>
                    </a:lnTo>
                    <a:lnTo>
                      <a:pt x="2010" y="1061"/>
                    </a:lnTo>
                    <a:lnTo>
                      <a:pt x="2014" y="1059"/>
                    </a:lnTo>
                    <a:lnTo>
                      <a:pt x="2018" y="1057"/>
                    </a:lnTo>
                    <a:lnTo>
                      <a:pt x="2022" y="1053"/>
                    </a:lnTo>
                    <a:lnTo>
                      <a:pt x="2026" y="1051"/>
                    </a:lnTo>
                    <a:lnTo>
                      <a:pt x="2030" y="1047"/>
                    </a:lnTo>
                    <a:lnTo>
                      <a:pt x="2034" y="1042"/>
                    </a:lnTo>
                    <a:lnTo>
                      <a:pt x="2038" y="1040"/>
                    </a:lnTo>
                    <a:lnTo>
                      <a:pt x="2042" y="1037"/>
                    </a:lnTo>
                    <a:lnTo>
                      <a:pt x="2046" y="1033"/>
                    </a:lnTo>
                    <a:lnTo>
                      <a:pt x="2050" y="1030"/>
                    </a:lnTo>
                    <a:lnTo>
                      <a:pt x="2054" y="1027"/>
                    </a:lnTo>
                    <a:lnTo>
                      <a:pt x="2057" y="1023"/>
                    </a:lnTo>
                    <a:lnTo>
                      <a:pt x="2061" y="1020"/>
                    </a:lnTo>
                    <a:lnTo>
                      <a:pt x="2065" y="1017"/>
                    </a:lnTo>
                    <a:lnTo>
                      <a:pt x="2069" y="1014"/>
                    </a:lnTo>
                    <a:lnTo>
                      <a:pt x="2073" y="1010"/>
                    </a:lnTo>
                    <a:lnTo>
                      <a:pt x="2077" y="1008"/>
                    </a:lnTo>
                    <a:lnTo>
                      <a:pt x="2081" y="1004"/>
                    </a:lnTo>
                    <a:lnTo>
                      <a:pt x="2085" y="1000"/>
                    </a:lnTo>
                    <a:lnTo>
                      <a:pt x="2089" y="996"/>
                    </a:lnTo>
                    <a:lnTo>
                      <a:pt x="2093" y="993"/>
                    </a:lnTo>
                    <a:lnTo>
                      <a:pt x="2097" y="991"/>
                    </a:lnTo>
                    <a:lnTo>
                      <a:pt x="2101" y="986"/>
                    </a:lnTo>
                    <a:lnTo>
                      <a:pt x="2105" y="983"/>
                    </a:lnTo>
                    <a:lnTo>
                      <a:pt x="2109" y="979"/>
                    </a:lnTo>
                    <a:lnTo>
                      <a:pt x="2113" y="975"/>
                    </a:lnTo>
                    <a:lnTo>
                      <a:pt x="2117" y="971"/>
                    </a:lnTo>
                    <a:lnTo>
                      <a:pt x="2121" y="969"/>
                    </a:lnTo>
                    <a:lnTo>
                      <a:pt x="2124" y="966"/>
                    </a:lnTo>
                    <a:lnTo>
                      <a:pt x="2128" y="963"/>
                    </a:lnTo>
                    <a:lnTo>
                      <a:pt x="2132" y="958"/>
                    </a:lnTo>
                    <a:lnTo>
                      <a:pt x="2136" y="955"/>
                    </a:lnTo>
                    <a:lnTo>
                      <a:pt x="2140" y="951"/>
                    </a:lnTo>
                    <a:lnTo>
                      <a:pt x="2144" y="949"/>
                    </a:lnTo>
                    <a:lnTo>
                      <a:pt x="2148" y="944"/>
                    </a:lnTo>
                    <a:lnTo>
                      <a:pt x="2152" y="940"/>
                    </a:lnTo>
                    <a:lnTo>
                      <a:pt x="2156" y="937"/>
                    </a:lnTo>
                    <a:lnTo>
                      <a:pt x="2160" y="933"/>
                    </a:lnTo>
                    <a:lnTo>
                      <a:pt x="2164" y="929"/>
                    </a:lnTo>
                    <a:lnTo>
                      <a:pt x="2168" y="925"/>
                    </a:lnTo>
                    <a:lnTo>
                      <a:pt x="2172" y="922"/>
                    </a:lnTo>
                    <a:lnTo>
                      <a:pt x="2176" y="919"/>
                    </a:lnTo>
                    <a:lnTo>
                      <a:pt x="2180" y="915"/>
                    </a:lnTo>
                    <a:lnTo>
                      <a:pt x="2184" y="911"/>
                    </a:lnTo>
                    <a:lnTo>
                      <a:pt x="2188" y="906"/>
                    </a:lnTo>
                    <a:lnTo>
                      <a:pt x="2191" y="904"/>
                    </a:lnTo>
                    <a:lnTo>
                      <a:pt x="2195" y="901"/>
                    </a:lnTo>
                    <a:lnTo>
                      <a:pt x="2199" y="895"/>
                    </a:lnTo>
                    <a:lnTo>
                      <a:pt x="2203" y="892"/>
                    </a:lnTo>
                    <a:lnTo>
                      <a:pt x="2207" y="888"/>
                    </a:lnTo>
                    <a:lnTo>
                      <a:pt x="2211" y="886"/>
                    </a:lnTo>
                    <a:lnTo>
                      <a:pt x="2215" y="881"/>
                    </a:lnTo>
                    <a:lnTo>
                      <a:pt x="2219" y="877"/>
                    </a:lnTo>
                    <a:lnTo>
                      <a:pt x="2223" y="875"/>
                    </a:lnTo>
                    <a:lnTo>
                      <a:pt x="2227" y="869"/>
                    </a:lnTo>
                    <a:lnTo>
                      <a:pt x="2231" y="867"/>
                    </a:lnTo>
                    <a:lnTo>
                      <a:pt x="2235" y="862"/>
                    </a:lnTo>
                    <a:lnTo>
                      <a:pt x="2239" y="858"/>
                    </a:lnTo>
                    <a:lnTo>
                      <a:pt x="2243" y="855"/>
                    </a:lnTo>
                    <a:lnTo>
                      <a:pt x="2247" y="851"/>
                    </a:lnTo>
                    <a:lnTo>
                      <a:pt x="2251" y="847"/>
                    </a:lnTo>
                    <a:lnTo>
                      <a:pt x="2255" y="843"/>
                    </a:lnTo>
                    <a:lnTo>
                      <a:pt x="2259" y="840"/>
                    </a:lnTo>
                    <a:lnTo>
                      <a:pt x="2262" y="836"/>
                    </a:lnTo>
                    <a:lnTo>
                      <a:pt x="2266" y="832"/>
                    </a:lnTo>
                    <a:lnTo>
                      <a:pt x="2270" y="828"/>
                    </a:lnTo>
                    <a:lnTo>
                      <a:pt x="2274" y="825"/>
                    </a:lnTo>
                    <a:lnTo>
                      <a:pt x="2278" y="821"/>
                    </a:lnTo>
                    <a:lnTo>
                      <a:pt x="2282" y="816"/>
                    </a:lnTo>
                    <a:lnTo>
                      <a:pt x="2286" y="812"/>
                    </a:lnTo>
                    <a:lnTo>
                      <a:pt x="2290" y="809"/>
                    </a:lnTo>
                    <a:lnTo>
                      <a:pt x="2294" y="807"/>
                    </a:lnTo>
                    <a:lnTo>
                      <a:pt x="2298" y="802"/>
                    </a:lnTo>
                    <a:lnTo>
                      <a:pt x="2302" y="799"/>
                    </a:lnTo>
                    <a:lnTo>
                      <a:pt x="2306" y="793"/>
                    </a:lnTo>
                    <a:lnTo>
                      <a:pt x="2310" y="791"/>
                    </a:lnTo>
                    <a:lnTo>
                      <a:pt x="2314" y="785"/>
                    </a:lnTo>
                    <a:lnTo>
                      <a:pt x="2318" y="783"/>
                    </a:lnTo>
                    <a:lnTo>
                      <a:pt x="2322" y="778"/>
                    </a:lnTo>
                    <a:lnTo>
                      <a:pt x="2326" y="776"/>
                    </a:lnTo>
                    <a:lnTo>
                      <a:pt x="2329" y="771"/>
                    </a:lnTo>
                    <a:lnTo>
                      <a:pt x="2333" y="767"/>
                    </a:lnTo>
                    <a:lnTo>
                      <a:pt x="2337" y="763"/>
                    </a:lnTo>
                    <a:lnTo>
                      <a:pt x="2341" y="758"/>
                    </a:lnTo>
                    <a:lnTo>
                      <a:pt x="2345" y="756"/>
                    </a:lnTo>
                    <a:lnTo>
                      <a:pt x="2349" y="752"/>
                    </a:lnTo>
                    <a:lnTo>
                      <a:pt x="2353" y="747"/>
                    </a:lnTo>
                    <a:lnTo>
                      <a:pt x="2357" y="743"/>
                    </a:lnTo>
                    <a:lnTo>
                      <a:pt x="2361" y="739"/>
                    </a:lnTo>
                    <a:lnTo>
                      <a:pt x="2365" y="736"/>
                    </a:lnTo>
                    <a:lnTo>
                      <a:pt x="2369" y="732"/>
                    </a:lnTo>
                    <a:lnTo>
                      <a:pt x="2373" y="729"/>
                    </a:lnTo>
                    <a:lnTo>
                      <a:pt x="2377" y="725"/>
                    </a:lnTo>
                    <a:lnTo>
                      <a:pt x="2381" y="721"/>
                    </a:lnTo>
                    <a:lnTo>
                      <a:pt x="2385" y="719"/>
                    </a:lnTo>
                    <a:lnTo>
                      <a:pt x="2389" y="712"/>
                    </a:lnTo>
                    <a:lnTo>
                      <a:pt x="2393" y="709"/>
                    </a:lnTo>
                    <a:lnTo>
                      <a:pt x="2396" y="706"/>
                    </a:lnTo>
                    <a:lnTo>
                      <a:pt x="2400" y="702"/>
                    </a:lnTo>
                    <a:lnTo>
                      <a:pt x="2404" y="698"/>
                    </a:lnTo>
                    <a:lnTo>
                      <a:pt x="2408" y="694"/>
                    </a:lnTo>
                    <a:lnTo>
                      <a:pt x="2412" y="691"/>
                    </a:lnTo>
                    <a:lnTo>
                      <a:pt x="2416" y="686"/>
                    </a:lnTo>
                    <a:lnTo>
                      <a:pt x="2420" y="683"/>
                    </a:lnTo>
                    <a:lnTo>
                      <a:pt x="2424" y="679"/>
                    </a:lnTo>
                    <a:lnTo>
                      <a:pt x="2428" y="674"/>
                    </a:lnTo>
                    <a:lnTo>
                      <a:pt x="2432" y="672"/>
                    </a:lnTo>
                    <a:lnTo>
                      <a:pt x="2436" y="667"/>
                    </a:lnTo>
                    <a:lnTo>
                      <a:pt x="2440" y="663"/>
                    </a:lnTo>
                    <a:lnTo>
                      <a:pt x="2444" y="661"/>
                    </a:lnTo>
                    <a:lnTo>
                      <a:pt x="2448" y="657"/>
                    </a:lnTo>
                    <a:lnTo>
                      <a:pt x="2452" y="654"/>
                    </a:lnTo>
                    <a:lnTo>
                      <a:pt x="2456" y="648"/>
                    </a:lnTo>
                    <a:lnTo>
                      <a:pt x="2460" y="646"/>
                    </a:lnTo>
                    <a:lnTo>
                      <a:pt x="2464" y="642"/>
                    </a:lnTo>
                    <a:lnTo>
                      <a:pt x="2467" y="638"/>
                    </a:lnTo>
                    <a:lnTo>
                      <a:pt x="2471" y="634"/>
                    </a:lnTo>
                    <a:lnTo>
                      <a:pt x="2475" y="631"/>
                    </a:lnTo>
                    <a:lnTo>
                      <a:pt x="2479" y="627"/>
                    </a:lnTo>
                    <a:lnTo>
                      <a:pt x="2483" y="623"/>
                    </a:lnTo>
                    <a:lnTo>
                      <a:pt x="2487" y="620"/>
                    </a:lnTo>
                    <a:lnTo>
                      <a:pt x="2491" y="615"/>
                    </a:lnTo>
                    <a:lnTo>
                      <a:pt x="2495" y="612"/>
                    </a:lnTo>
                    <a:lnTo>
                      <a:pt x="2499" y="608"/>
                    </a:lnTo>
                    <a:lnTo>
                      <a:pt x="2503" y="605"/>
                    </a:lnTo>
                    <a:lnTo>
                      <a:pt x="2507" y="601"/>
                    </a:lnTo>
                    <a:lnTo>
                      <a:pt x="2511" y="598"/>
                    </a:lnTo>
                    <a:lnTo>
                      <a:pt x="2515" y="594"/>
                    </a:lnTo>
                    <a:lnTo>
                      <a:pt x="2519" y="590"/>
                    </a:lnTo>
                    <a:lnTo>
                      <a:pt x="2523" y="587"/>
                    </a:lnTo>
                    <a:lnTo>
                      <a:pt x="2527" y="584"/>
                    </a:lnTo>
                    <a:lnTo>
                      <a:pt x="2531" y="580"/>
                    </a:lnTo>
                    <a:lnTo>
                      <a:pt x="2534" y="575"/>
                    </a:lnTo>
                    <a:lnTo>
                      <a:pt x="2538" y="572"/>
                    </a:lnTo>
                    <a:lnTo>
                      <a:pt x="2542" y="570"/>
                    </a:lnTo>
                    <a:lnTo>
                      <a:pt x="2546" y="566"/>
                    </a:lnTo>
                    <a:lnTo>
                      <a:pt x="2550" y="562"/>
                    </a:lnTo>
                    <a:lnTo>
                      <a:pt x="2554" y="557"/>
                    </a:lnTo>
                    <a:lnTo>
                      <a:pt x="2558" y="556"/>
                    </a:lnTo>
                    <a:lnTo>
                      <a:pt x="2562" y="550"/>
                    </a:lnTo>
                    <a:lnTo>
                      <a:pt x="2566" y="547"/>
                    </a:lnTo>
                    <a:lnTo>
                      <a:pt x="2570" y="545"/>
                    </a:lnTo>
                    <a:lnTo>
                      <a:pt x="2574" y="541"/>
                    </a:lnTo>
                    <a:lnTo>
                      <a:pt x="2578" y="537"/>
                    </a:lnTo>
                    <a:lnTo>
                      <a:pt x="2582" y="535"/>
                    </a:lnTo>
                    <a:lnTo>
                      <a:pt x="2586" y="531"/>
                    </a:lnTo>
                    <a:lnTo>
                      <a:pt x="2590" y="526"/>
                    </a:lnTo>
                    <a:lnTo>
                      <a:pt x="2594" y="523"/>
                    </a:lnTo>
                    <a:lnTo>
                      <a:pt x="2598" y="520"/>
                    </a:lnTo>
                    <a:lnTo>
                      <a:pt x="2602" y="517"/>
                    </a:lnTo>
                    <a:lnTo>
                      <a:pt x="2605" y="511"/>
                    </a:lnTo>
                    <a:lnTo>
                      <a:pt x="2609" y="511"/>
                    </a:lnTo>
                    <a:lnTo>
                      <a:pt x="2613" y="506"/>
                    </a:lnTo>
                    <a:lnTo>
                      <a:pt x="2617" y="503"/>
                    </a:lnTo>
                    <a:lnTo>
                      <a:pt x="2621" y="499"/>
                    </a:lnTo>
                    <a:lnTo>
                      <a:pt x="2625" y="498"/>
                    </a:lnTo>
                    <a:lnTo>
                      <a:pt x="2629" y="492"/>
                    </a:lnTo>
                    <a:lnTo>
                      <a:pt x="2633" y="489"/>
                    </a:lnTo>
                    <a:lnTo>
                      <a:pt x="2637" y="488"/>
                    </a:lnTo>
                    <a:lnTo>
                      <a:pt x="2641" y="483"/>
                    </a:lnTo>
                    <a:lnTo>
                      <a:pt x="2645" y="481"/>
                    </a:lnTo>
                    <a:lnTo>
                      <a:pt x="2649" y="476"/>
                    </a:lnTo>
                    <a:lnTo>
                      <a:pt x="2653" y="474"/>
                    </a:lnTo>
                    <a:lnTo>
                      <a:pt x="2657" y="470"/>
                    </a:lnTo>
                    <a:lnTo>
                      <a:pt x="2661" y="467"/>
                    </a:lnTo>
                    <a:lnTo>
                      <a:pt x="2665" y="464"/>
                    </a:lnTo>
                    <a:lnTo>
                      <a:pt x="2669" y="460"/>
                    </a:lnTo>
                    <a:lnTo>
                      <a:pt x="2672" y="457"/>
                    </a:lnTo>
                    <a:lnTo>
                      <a:pt x="2676" y="454"/>
                    </a:lnTo>
                    <a:lnTo>
                      <a:pt x="2680" y="451"/>
                    </a:lnTo>
                    <a:lnTo>
                      <a:pt x="2684" y="447"/>
                    </a:lnTo>
                    <a:lnTo>
                      <a:pt x="2688" y="445"/>
                    </a:lnTo>
                    <a:lnTo>
                      <a:pt x="2692" y="440"/>
                    </a:lnTo>
                    <a:lnTo>
                      <a:pt x="2696" y="437"/>
                    </a:lnTo>
                    <a:lnTo>
                      <a:pt x="2700" y="433"/>
                    </a:lnTo>
                    <a:lnTo>
                      <a:pt x="2704" y="430"/>
                    </a:lnTo>
                    <a:lnTo>
                      <a:pt x="2708" y="428"/>
                    </a:lnTo>
                    <a:lnTo>
                      <a:pt x="2712" y="425"/>
                    </a:lnTo>
                    <a:lnTo>
                      <a:pt x="2716" y="422"/>
                    </a:lnTo>
                    <a:lnTo>
                      <a:pt x="2720" y="420"/>
                    </a:lnTo>
                    <a:lnTo>
                      <a:pt x="2724" y="415"/>
                    </a:lnTo>
                    <a:lnTo>
                      <a:pt x="2728" y="414"/>
                    </a:lnTo>
                    <a:lnTo>
                      <a:pt x="2732" y="409"/>
                    </a:lnTo>
                    <a:lnTo>
                      <a:pt x="2736" y="407"/>
                    </a:lnTo>
                    <a:lnTo>
                      <a:pt x="2739" y="403"/>
                    </a:lnTo>
                    <a:lnTo>
                      <a:pt x="2743" y="400"/>
                    </a:lnTo>
                    <a:lnTo>
                      <a:pt x="2747" y="397"/>
                    </a:lnTo>
                    <a:lnTo>
                      <a:pt x="2751" y="394"/>
                    </a:lnTo>
                    <a:lnTo>
                      <a:pt x="2755" y="392"/>
                    </a:lnTo>
                    <a:lnTo>
                      <a:pt x="2759" y="388"/>
                    </a:lnTo>
                    <a:lnTo>
                      <a:pt x="2763" y="386"/>
                    </a:lnTo>
                    <a:lnTo>
                      <a:pt x="2767" y="382"/>
                    </a:lnTo>
                    <a:lnTo>
                      <a:pt x="2771" y="380"/>
                    </a:lnTo>
                    <a:lnTo>
                      <a:pt x="2775" y="376"/>
                    </a:lnTo>
                    <a:lnTo>
                      <a:pt x="2779" y="374"/>
                    </a:lnTo>
                    <a:lnTo>
                      <a:pt x="2783" y="370"/>
                    </a:lnTo>
                    <a:lnTo>
                      <a:pt x="2787" y="368"/>
                    </a:lnTo>
                    <a:lnTo>
                      <a:pt x="2791" y="366"/>
                    </a:lnTo>
                    <a:lnTo>
                      <a:pt x="2795" y="361"/>
                    </a:lnTo>
                    <a:lnTo>
                      <a:pt x="2799" y="360"/>
                    </a:lnTo>
                    <a:lnTo>
                      <a:pt x="2803" y="356"/>
                    </a:lnTo>
                    <a:lnTo>
                      <a:pt x="2807" y="354"/>
                    </a:lnTo>
                    <a:lnTo>
                      <a:pt x="2810" y="352"/>
                    </a:lnTo>
                    <a:lnTo>
                      <a:pt x="2814" y="348"/>
                    </a:lnTo>
                    <a:lnTo>
                      <a:pt x="2818" y="346"/>
                    </a:lnTo>
                    <a:lnTo>
                      <a:pt x="2822" y="343"/>
                    </a:lnTo>
                    <a:lnTo>
                      <a:pt x="2826" y="339"/>
                    </a:lnTo>
                    <a:lnTo>
                      <a:pt x="2830" y="338"/>
                    </a:lnTo>
                    <a:lnTo>
                      <a:pt x="2834" y="335"/>
                    </a:lnTo>
                    <a:lnTo>
                      <a:pt x="2838" y="331"/>
                    </a:lnTo>
                    <a:lnTo>
                      <a:pt x="2842" y="329"/>
                    </a:lnTo>
                    <a:lnTo>
                      <a:pt x="2846" y="327"/>
                    </a:lnTo>
                    <a:lnTo>
                      <a:pt x="2850" y="323"/>
                    </a:lnTo>
                    <a:lnTo>
                      <a:pt x="2854" y="321"/>
                    </a:lnTo>
                    <a:lnTo>
                      <a:pt x="2858" y="319"/>
                    </a:lnTo>
                    <a:lnTo>
                      <a:pt x="2862" y="315"/>
                    </a:lnTo>
                    <a:lnTo>
                      <a:pt x="2866" y="313"/>
                    </a:lnTo>
                    <a:lnTo>
                      <a:pt x="2870" y="311"/>
                    </a:lnTo>
                    <a:lnTo>
                      <a:pt x="2874" y="308"/>
                    </a:lnTo>
                    <a:lnTo>
                      <a:pt x="2877" y="306"/>
                    </a:lnTo>
                    <a:lnTo>
                      <a:pt x="2881" y="304"/>
                    </a:lnTo>
                    <a:lnTo>
                      <a:pt x="2885" y="302"/>
                    </a:lnTo>
                    <a:lnTo>
                      <a:pt x="2889" y="300"/>
                    </a:lnTo>
                    <a:lnTo>
                      <a:pt x="2893" y="296"/>
                    </a:lnTo>
                    <a:lnTo>
                      <a:pt x="2897" y="293"/>
                    </a:lnTo>
                    <a:lnTo>
                      <a:pt x="2901" y="291"/>
                    </a:lnTo>
                    <a:lnTo>
                      <a:pt x="2905" y="288"/>
                    </a:lnTo>
                    <a:lnTo>
                      <a:pt x="2909" y="286"/>
                    </a:lnTo>
                    <a:lnTo>
                      <a:pt x="2913" y="285"/>
                    </a:lnTo>
                    <a:lnTo>
                      <a:pt x="2917" y="282"/>
                    </a:lnTo>
                    <a:lnTo>
                      <a:pt x="2921" y="278"/>
                    </a:lnTo>
                    <a:lnTo>
                      <a:pt x="2925" y="275"/>
                    </a:lnTo>
                    <a:lnTo>
                      <a:pt x="2929" y="274"/>
                    </a:lnTo>
                    <a:lnTo>
                      <a:pt x="2933" y="272"/>
                    </a:lnTo>
                    <a:lnTo>
                      <a:pt x="2937" y="269"/>
                    </a:lnTo>
                    <a:lnTo>
                      <a:pt x="2941" y="267"/>
                    </a:lnTo>
                    <a:lnTo>
                      <a:pt x="2944" y="265"/>
                    </a:lnTo>
                    <a:lnTo>
                      <a:pt x="2948" y="264"/>
                    </a:lnTo>
                    <a:lnTo>
                      <a:pt x="2952" y="260"/>
                    </a:lnTo>
                    <a:lnTo>
                      <a:pt x="2956" y="259"/>
                    </a:lnTo>
                    <a:lnTo>
                      <a:pt x="2960" y="256"/>
                    </a:lnTo>
                    <a:lnTo>
                      <a:pt x="2964" y="253"/>
                    </a:lnTo>
                    <a:lnTo>
                      <a:pt x="2968" y="249"/>
                    </a:lnTo>
                    <a:lnTo>
                      <a:pt x="2972" y="248"/>
                    </a:lnTo>
                    <a:lnTo>
                      <a:pt x="2976" y="245"/>
                    </a:lnTo>
                    <a:lnTo>
                      <a:pt x="2980" y="244"/>
                    </a:lnTo>
                    <a:lnTo>
                      <a:pt x="2984" y="242"/>
                    </a:lnTo>
                    <a:lnTo>
                      <a:pt x="2988" y="239"/>
                    </a:lnTo>
                    <a:lnTo>
                      <a:pt x="2992" y="238"/>
                    </a:lnTo>
                    <a:lnTo>
                      <a:pt x="2996" y="236"/>
                    </a:lnTo>
                    <a:lnTo>
                      <a:pt x="3000" y="235"/>
                    </a:lnTo>
                    <a:lnTo>
                      <a:pt x="3004" y="230"/>
                    </a:lnTo>
                    <a:lnTo>
                      <a:pt x="3008" y="228"/>
                    </a:lnTo>
                    <a:lnTo>
                      <a:pt x="3012" y="228"/>
                    </a:lnTo>
                    <a:lnTo>
                      <a:pt x="3015" y="224"/>
                    </a:lnTo>
                    <a:lnTo>
                      <a:pt x="3019" y="223"/>
                    </a:lnTo>
                    <a:lnTo>
                      <a:pt x="3023" y="220"/>
                    </a:lnTo>
                    <a:lnTo>
                      <a:pt x="3027" y="220"/>
                    </a:lnTo>
                    <a:lnTo>
                      <a:pt x="3031" y="217"/>
                    </a:lnTo>
                    <a:lnTo>
                      <a:pt x="3035" y="215"/>
                    </a:lnTo>
                    <a:lnTo>
                      <a:pt x="3039" y="213"/>
                    </a:lnTo>
                    <a:lnTo>
                      <a:pt x="3043" y="209"/>
                    </a:lnTo>
                    <a:lnTo>
                      <a:pt x="3047" y="207"/>
                    </a:lnTo>
                    <a:lnTo>
                      <a:pt x="3051" y="208"/>
                    </a:lnTo>
                    <a:lnTo>
                      <a:pt x="3055" y="204"/>
                    </a:lnTo>
                    <a:lnTo>
                      <a:pt x="3059" y="203"/>
                    </a:lnTo>
                    <a:lnTo>
                      <a:pt x="3063" y="200"/>
                    </a:lnTo>
                    <a:lnTo>
                      <a:pt x="3067" y="199"/>
                    </a:lnTo>
                    <a:lnTo>
                      <a:pt x="3071" y="198"/>
                    </a:lnTo>
                    <a:lnTo>
                      <a:pt x="3075" y="195"/>
                    </a:lnTo>
                    <a:lnTo>
                      <a:pt x="3079" y="193"/>
                    </a:lnTo>
                    <a:lnTo>
                      <a:pt x="3082" y="192"/>
                    </a:lnTo>
                    <a:lnTo>
                      <a:pt x="3086" y="190"/>
                    </a:lnTo>
                    <a:lnTo>
                      <a:pt x="3090" y="187"/>
                    </a:lnTo>
                    <a:lnTo>
                      <a:pt x="3094" y="186"/>
                    </a:lnTo>
                    <a:lnTo>
                      <a:pt x="3098" y="185"/>
                    </a:lnTo>
                    <a:lnTo>
                      <a:pt x="3102" y="182"/>
                    </a:lnTo>
                    <a:lnTo>
                      <a:pt x="3106" y="180"/>
                    </a:lnTo>
                    <a:lnTo>
                      <a:pt x="3110" y="178"/>
                    </a:lnTo>
                    <a:lnTo>
                      <a:pt x="3114" y="177"/>
                    </a:lnTo>
                    <a:lnTo>
                      <a:pt x="3118" y="174"/>
                    </a:lnTo>
                    <a:lnTo>
                      <a:pt x="3122" y="173"/>
                    </a:lnTo>
                    <a:lnTo>
                      <a:pt x="3126" y="171"/>
                    </a:lnTo>
                    <a:lnTo>
                      <a:pt x="3130" y="169"/>
                    </a:lnTo>
                    <a:lnTo>
                      <a:pt x="3134" y="170"/>
                    </a:lnTo>
                    <a:lnTo>
                      <a:pt x="3138" y="167"/>
                    </a:lnTo>
                    <a:lnTo>
                      <a:pt x="3142" y="166"/>
                    </a:lnTo>
                    <a:lnTo>
                      <a:pt x="3146" y="163"/>
                    </a:lnTo>
                    <a:lnTo>
                      <a:pt x="3150" y="16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6" name="Freeform 2788"/>
              <p:cNvSpPr>
                <a:spLocks/>
              </p:cNvSpPr>
              <p:nvPr/>
            </p:nvSpPr>
            <p:spPr bwMode="auto">
              <a:xfrm flipV="1">
                <a:off x="506" y="1075"/>
                <a:ext cx="1814" cy="84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8"/>
                  </a:cxn>
                  <a:cxn ang="0">
                    <a:pos x="303" y="19"/>
                  </a:cxn>
                  <a:cxn ang="0">
                    <a:pos x="354" y="32"/>
                  </a:cxn>
                  <a:cxn ang="0">
                    <a:pos x="406" y="54"/>
                  </a:cxn>
                  <a:cxn ang="0">
                    <a:pos x="457" y="81"/>
                  </a:cxn>
                  <a:cxn ang="0">
                    <a:pos x="508" y="118"/>
                  </a:cxn>
                  <a:cxn ang="0">
                    <a:pos x="559" y="163"/>
                  </a:cxn>
                  <a:cxn ang="0">
                    <a:pos x="611" y="216"/>
                  </a:cxn>
                  <a:cxn ang="0">
                    <a:pos x="662" y="278"/>
                  </a:cxn>
                  <a:cxn ang="0">
                    <a:pos x="713" y="348"/>
                  </a:cxn>
                  <a:cxn ang="0">
                    <a:pos x="764" y="424"/>
                  </a:cxn>
                  <a:cxn ang="0">
                    <a:pos x="816" y="504"/>
                  </a:cxn>
                  <a:cxn ang="0">
                    <a:pos x="867" y="589"/>
                  </a:cxn>
                  <a:cxn ang="0">
                    <a:pos x="918" y="678"/>
                  </a:cxn>
                  <a:cxn ang="0">
                    <a:pos x="969" y="766"/>
                  </a:cxn>
                  <a:cxn ang="0">
                    <a:pos x="1021" y="856"/>
                  </a:cxn>
                  <a:cxn ang="0">
                    <a:pos x="1072" y="942"/>
                  </a:cxn>
                  <a:cxn ang="0">
                    <a:pos x="1123" y="1026"/>
                  </a:cxn>
                  <a:cxn ang="0">
                    <a:pos x="1174" y="1104"/>
                  </a:cxn>
                  <a:cxn ang="0">
                    <a:pos x="1226" y="1177"/>
                  </a:cxn>
                  <a:cxn ang="0">
                    <a:pos x="1277" y="1243"/>
                  </a:cxn>
                  <a:cxn ang="0">
                    <a:pos x="1328" y="1302"/>
                  </a:cxn>
                  <a:cxn ang="0">
                    <a:pos x="1379" y="1351"/>
                  </a:cxn>
                  <a:cxn ang="0">
                    <a:pos x="1431" y="1393"/>
                  </a:cxn>
                  <a:cxn ang="0">
                    <a:pos x="1482" y="1425"/>
                  </a:cxn>
                  <a:cxn ang="0">
                    <a:pos x="1533" y="1447"/>
                  </a:cxn>
                  <a:cxn ang="0">
                    <a:pos x="1584" y="1462"/>
                  </a:cxn>
                  <a:cxn ang="0">
                    <a:pos x="1636" y="1467"/>
                  </a:cxn>
                  <a:cxn ang="0">
                    <a:pos x="1687" y="1462"/>
                  </a:cxn>
                  <a:cxn ang="0">
                    <a:pos x="1738" y="1450"/>
                  </a:cxn>
                  <a:cxn ang="0">
                    <a:pos x="1789" y="1432"/>
                  </a:cxn>
                  <a:cxn ang="0">
                    <a:pos x="1841" y="1404"/>
                  </a:cxn>
                  <a:cxn ang="0">
                    <a:pos x="1892" y="1370"/>
                  </a:cxn>
                  <a:cxn ang="0">
                    <a:pos x="1943" y="1331"/>
                  </a:cxn>
                  <a:cxn ang="0">
                    <a:pos x="1994" y="1287"/>
                  </a:cxn>
                  <a:cxn ang="0">
                    <a:pos x="2046" y="1239"/>
                  </a:cxn>
                  <a:cxn ang="0">
                    <a:pos x="2097" y="1186"/>
                  </a:cxn>
                  <a:cxn ang="0">
                    <a:pos x="2148" y="1131"/>
                  </a:cxn>
                  <a:cxn ang="0">
                    <a:pos x="2199" y="1075"/>
                  </a:cxn>
                  <a:cxn ang="0">
                    <a:pos x="2251" y="1016"/>
                  </a:cxn>
                  <a:cxn ang="0">
                    <a:pos x="2302" y="957"/>
                  </a:cxn>
                  <a:cxn ang="0">
                    <a:pos x="2353" y="897"/>
                  </a:cxn>
                  <a:cxn ang="0">
                    <a:pos x="2404" y="840"/>
                  </a:cxn>
                  <a:cxn ang="0">
                    <a:pos x="2456" y="779"/>
                  </a:cxn>
                  <a:cxn ang="0">
                    <a:pos x="2507" y="721"/>
                  </a:cxn>
                  <a:cxn ang="0">
                    <a:pos x="2558" y="665"/>
                  </a:cxn>
                  <a:cxn ang="0">
                    <a:pos x="2609" y="610"/>
                  </a:cxn>
                  <a:cxn ang="0">
                    <a:pos x="2661" y="560"/>
                  </a:cxn>
                  <a:cxn ang="0">
                    <a:pos x="2712" y="512"/>
                  </a:cxn>
                  <a:cxn ang="0">
                    <a:pos x="2763" y="464"/>
                  </a:cxn>
                  <a:cxn ang="0">
                    <a:pos x="2814" y="420"/>
                  </a:cxn>
                  <a:cxn ang="0">
                    <a:pos x="2866" y="377"/>
                  </a:cxn>
                  <a:cxn ang="0">
                    <a:pos x="2917" y="339"/>
                  </a:cxn>
                  <a:cxn ang="0">
                    <a:pos x="2968" y="303"/>
                  </a:cxn>
                  <a:cxn ang="0">
                    <a:pos x="3019" y="269"/>
                  </a:cxn>
                  <a:cxn ang="0">
                    <a:pos x="3071" y="238"/>
                  </a:cxn>
                  <a:cxn ang="0">
                    <a:pos x="3122" y="209"/>
                  </a:cxn>
                </a:cxnLst>
                <a:rect l="0" t="0" r="r" b="b"/>
                <a:pathLst>
                  <a:path w="3150" h="1468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9" y="5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6"/>
                    </a:lnTo>
                    <a:lnTo>
                      <a:pt x="228" y="7"/>
                    </a:lnTo>
                    <a:lnTo>
                      <a:pt x="232" y="7"/>
                    </a:lnTo>
                    <a:lnTo>
                      <a:pt x="236" y="8"/>
                    </a:lnTo>
                    <a:lnTo>
                      <a:pt x="240" y="7"/>
                    </a:lnTo>
                    <a:lnTo>
                      <a:pt x="244" y="8"/>
                    </a:lnTo>
                    <a:lnTo>
                      <a:pt x="248" y="9"/>
                    </a:lnTo>
                    <a:lnTo>
                      <a:pt x="252" y="8"/>
                    </a:lnTo>
                    <a:lnTo>
                      <a:pt x="256" y="11"/>
                    </a:lnTo>
                    <a:lnTo>
                      <a:pt x="260" y="11"/>
                    </a:lnTo>
                    <a:lnTo>
                      <a:pt x="264" y="12"/>
                    </a:lnTo>
                    <a:lnTo>
                      <a:pt x="268" y="12"/>
                    </a:lnTo>
                    <a:lnTo>
                      <a:pt x="272" y="12"/>
                    </a:lnTo>
                    <a:lnTo>
                      <a:pt x="275" y="13"/>
                    </a:lnTo>
                    <a:lnTo>
                      <a:pt x="279" y="15"/>
                    </a:lnTo>
                    <a:lnTo>
                      <a:pt x="283" y="14"/>
                    </a:lnTo>
                    <a:lnTo>
                      <a:pt x="287" y="15"/>
                    </a:lnTo>
                    <a:lnTo>
                      <a:pt x="291" y="16"/>
                    </a:lnTo>
                    <a:lnTo>
                      <a:pt x="295" y="16"/>
                    </a:lnTo>
                    <a:lnTo>
                      <a:pt x="299" y="18"/>
                    </a:lnTo>
                    <a:lnTo>
                      <a:pt x="303" y="19"/>
                    </a:lnTo>
                    <a:lnTo>
                      <a:pt x="307" y="20"/>
                    </a:lnTo>
                    <a:lnTo>
                      <a:pt x="311" y="20"/>
                    </a:lnTo>
                    <a:lnTo>
                      <a:pt x="315" y="21"/>
                    </a:lnTo>
                    <a:lnTo>
                      <a:pt x="319" y="21"/>
                    </a:lnTo>
                    <a:lnTo>
                      <a:pt x="323" y="23"/>
                    </a:lnTo>
                    <a:lnTo>
                      <a:pt x="327" y="25"/>
                    </a:lnTo>
                    <a:lnTo>
                      <a:pt x="331" y="24"/>
                    </a:lnTo>
                    <a:lnTo>
                      <a:pt x="335" y="26"/>
                    </a:lnTo>
                    <a:lnTo>
                      <a:pt x="339" y="28"/>
                    </a:lnTo>
                    <a:lnTo>
                      <a:pt x="342" y="29"/>
                    </a:lnTo>
                    <a:lnTo>
                      <a:pt x="346" y="29"/>
                    </a:lnTo>
                    <a:lnTo>
                      <a:pt x="350" y="31"/>
                    </a:lnTo>
                    <a:lnTo>
                      <a:pt x="354" y="32"/>
                    </a:lnTo>
                    <a:lnTo>
                      <a:pt x="358" y="35"/>
                    </a:lnTo>
                    <a:lnTo>
                      <a:pt x="362" y="35"/>
                    </a:lnTo>
                    <a:lnTo>
                      <a:pt x="366" y="38"/>
                    </a:lnTo>
                    <a:lnTo>
                      <a:pt x="370" y="38"/>
                    </a:lnTo>
                    <a:lnTo>
                      <a:pt x="374" y="39"/>
                    </a:lnTo>
                    <a:lnTo>
                      <a:pt x="378" y="41"/>
                    </a:lnTo>
                    <a:lnTo>
                      <a:pt x="382" y="43"/>
                    </a:lnTo>
                    <a:lnTo>
                      <a:pt x="386" y="45"/>
                    </a:lnTo>
                    <a:lnTo>
                      <a:pt x="390" y="44"/>
                    </a:lnTo>
                    <a:lnTo>
                      <a:pt x="394" y="47"/>
                    </a:lnTo>
                    <a:lnTo>
                      <a:pt x="398" y="51"/>
                    </a:lnTo>
                    <a:lnTo>
                      <a:pt x="402" y="51"/>
                    </a:lnTo>
                    <a:lnTo>
                      <a:pt x="406" y="54"/>
                    </a:lnTo>
                    <a:lnTo>
                      <a:pt x="410" y="54"/>
                    </a:lnTo>
                    <a:lnTo>
                      <a:pt x="413" y="57"/>
                    </a:lnTo>
                    <a:lnTo>
                      <a:pt x="417" y="59"/>
                    </a:lnTo>
                    <a:lnTo>
                      <a:pt x="421" y="61"/>
                    </a:lnTo>
                    <a:lnTo>
                      <a:pt x="425" y="64"/>
                    </a:lnTo>
                    <a:lnTo>
                      <a:pt x="429" y="66"/>
                    </a:lnTo>
                    <a:lnTo>
                      <a:pt x="433" y="68"/>
                    </a:lnTo>
                    <a:lnTo>
                      <a:pt x="437" y="70"/>
                    </a:lnTo>
                    <a:lnTo>
                      <a:pt x="441" y="72"/>
                    </a:lnTo>
                    <a:lnTo>
                      <a:pt x="445" y="74"/>
                    </a:lnTo>
                    <a:lnTo>
                      <a:pt x="449" y="77"/>
                    </a:lnTo>
                    <a:lnTo>
                      <a:pt x="453" y="79"/>
                    </a:lnTo>
                    <a:lnTo>
                      <a:pt x="457" y="81"/>
                    </a:lnTo>
                    <a:lnTo>
                      <a:pt x="461" y="84"/>
                    </a:lnTo>
                    <a:lnTo>
                      <a:pt x="465" y="87"/>
                    </a:lnTo>
                    <a:lnTo>
                      <a:pt x="469" y="90"/>
                    </a:lnTo>
                    <a:lnTo>
                      <a:pt x="473" y="92"/>
                    </a:lnTo>
                    <a:lnTo>
                      <a:pt x="477" y="95"/>
                    </a:lnTo>
                    <a:lnTo>
                      <a:pt x="480" y="98"/>
                    </a:lnTo>
                    <a:lnTo>
                      <a:pt x="484" y="101"/>
                    </a:lnTo>
                    <a:lnTo>
                      <a:pt x="488" y="102"/>
                    </a:lnTo>
                    <a:lnTo>
                      <a:pt x="492" y="106"/>
                    </a:lnTo>
                    <a:lnTo>
                      <a:pt x="496" y="108"/>
                    </a:lnTo>
                    <a:lnTo>
                      <a:pt x="500" y="111"/>
                    </a:lnTo>
                    <a:lnTo>
                      <a:pt x="504" y="115"/>
                    </a:lnTo>
                    <a:lnTo>
                      <a:pt x="508" y="118"/>
                    </a:lnTo>
                    <a:lnTo>
                      <a:pt x="512" y="121"/>
                    </a:lnTo>
                    <a:lnTo>
                      <a:pt x="516" y="125"/>
                    </a:lnTo>
                    <a:lnTo>
                      <a:pt x="520" y="128"/>
                    </a:lnTo>
                    <a:lnTo>
                      <a:pt x="524" y="131"/>
                    </a:lnTo>
                    <a:lnTo>
                      <a:pt x="528" y="136"/>
                    </a:lnTo>
                    <a:lnTo>
                      <a:pt x="532" y="137"/>
                    </a:lnTo>
                    <a:lnTo>
                      <a:pt x="536" y="142"/>
                    </a:lnTo>
                    <a:lnTo>
                      <a:pt x="540" y="144"/>
                    </a:lnTo>
                    <a:lnTo>
                      <a:pt x="544" y="148"/>
                    </a:lnTo>
                    <a:lnTo>
                      <a:pt x="547" y="151"/>
                    </a:lnTo>
                    <a:lnTo>
                      <a:pt x="551" y="155"/>
                    </a:lnTo>
                    <a:lnTo>
                      <a:pt x="555" y="158"/>
                    </a:lnTo>
                    <a:lnTo>
                      <a:pt x="559" y="163"/>
                    </a:lnTo>
                    <a:lnTo>
                      <a:pt x="563" y="167"/>
                    </a:lnTo>
                    <a:lnTo>
                      <a:pt x="567" y="169"/>
                    </a:lnTo>
                    <a:lnTo>
                      <a:pt x="571" y="175"/>
                    </a:lnTo>
                    <a:lnTo>
                      <a:pt x="575" y="178"/>
                    </a:lnTo>
                    <a:lnTo>
                      <a:pt x="579" y="183"/>
                    </a:lnTo>
                    <a:lnTo>
                      <a:pt x="583" y="187"/>
                    </a:lnTo>
                    <a:lnTo>
                      <a:pt x="587" y="191"/>
                    </a:lnTo>
                    <a:lnTo>
                      <a:pt x="591" y="194"/>
                    </a:lnTo>
                    <a:lnTo>
                      <a:pt x="595" y="198"/>
                    </a:lnTo>
                    <a:lnTo>
                      <a:pt x="599" y="202"/>
                    </a:lnTo>
                    <a:lnTo>
                      <a:pt x="603" y="209"/>
                    </a:lnTo>
                    <a:lnTo>
                      <a:pt x="607" y="210"/>
                    </a:lnTo>
                    <a:lnTo>
                      <a:pt x="611" y="216"/>
                    </a:lnTo>
                    <a:lnTo>
                      <a:pt x="615" y="221"/>
                    </a:lnTo>
                    <a:lnTo>
                      <a:pt x="618" y="224"/>
                    </a:lnTo>
                    <a:lnTo>
                      <a:pt x="622" y="229"/>
                    </a:lnTo>
                    <a:lnTo>
                      <a:pt x="626" y="235"/>
                    </a:lnTo>
                    <a:lnTo>
                      <a:pt x="630" y="239"/>
                    </a:lnTo>
                    <a:lnTo>
                      <a:pt x="634" y="245"/>
                    </a:lnTo>
                    <a:lnTo>
                      <a:pt x="638" y="248"/>
                    </a:lnTo>
                    <a:lnTo>
                      <a:pt x="642" y="254"/>
                    </a:lnTo>
                    <a:lnTo>
                      <a:pt x="646" y="257"/>
                    </a:lnTo>
                    <a:lnTo>
                      <a:pt x="650" y="261"/>
                    </a:lnTo>
                    <a:lnTo>
                      <a:pt x="654" y="268"/>
                    </a:lnTo>
                    <a:lnTo>
                      <a:pt x="658" y="274"/>
                    </a:lnTo>
                    <a:lnTo>
                      <a:pt x="662" y="278"/>
                    </a:lnTo>
                    <a:lnTo>
                      <a:pt x="666" y="283"/>
                    </a:lnTo>
                    <a:lnTo>
                      <a:pt x="670" y="288"/>
                    </a:lnTo>
                    <a:lnTo>
                      <a:pt x="674" y="294"/>
                    </a:lnTo>
                    <a:lnTo>
                      <a:pt x="678" y="299"/>
                    </a:lnTo>
                    <a:lnTo>
                      <a:pt x="682" y="304"/>
                    </a:lnTo>
                    <a:lnTo>
                      <a:pt x="685" y="311"/>
                    </a:lnTo>
                    <a:lnTo>
                      <a:pt x="689" y="315"/>
                    </a:lnTo>
                    <a:lnTo>
                      <a:pt x="693" y="320"/>
                    </a:lnTo>
                    <a:lnTo>
                      <a:pt x="697" y="326"/>
                    </a:lnTo>
                    <a:lnTo>
                      <a:pt x="701" y="331"/>
                    </a:lnTo>
                    <a:lnTo>
                      <a:pt x="705" y="337"/>
                    </a:lnTo>
                    <a:lnTo>
                      <a:pt x="709" y="343"/>
                    </a:lnTo>
                    <a:lnTo>
                      <a:pt x="713" y="348"/>
                    </a:lnTo>
                    <a:lnTo>
                      <a:pt x="717" y="353"/>
                    </a:lnTo>
                    <a:lnTo>
                      <a:pt x="721" y="358"/>
                    </a:lnTo>
                    <a:lnTo>
                      <a:pt x="725" y="365"/>
                    </a:lnTo>
                    <a:lnTo>
                      <a:pt x="729" y="371"/>
                    </a:lnTo>
                    <a:lnTo>
                      <a:pt x="733" y="377"/>
                    </a:lnTo>
                    <a:lnTo>
                      <a:pt x="737" y="382"/>
                    </a:lnTo>
                    <a:lnTo>
                      <a:pt x="741" y="388"/>
                    </a:lnTo>
                    <a:lnTo>
                      <a:pt x="745" y="395"/>
                    </a:lnTo>
                    <a:lnTo>
                      <a:pt x="749" y="400"/>
                    </a:lnTo>
                    <a:lnTo>
                      <a:pt x="753" y="405"/>
                    </a:lnTo>
                    <a:lnTo>
                      <a:pt x="756" y="412"/>
                    </a:lnTo>
                    <a:lnTo>
                      <a:pt x="760" y="417"/>
                    </a:lnTo>
                    <a:lnTo>
                      <a:pt x="764" y="424"/>
                    </a:lnTo>
                    <a:lnTo>
                      <a:pt x="768" y="431"/>
                    </a:lnTo>
                    <a:lnTo>
                      <a:pt x="772" y="436"/>
                    </a:lnTo>
                    <a:lnTo>
                      <a:pt x="776" y="442"/>
                    </a:lnTo>
                    <a:lnTo>
                      <a:pt x="780" y="448"/>
                    </a:lnTo>
                    <a:lnTo>
                      <a:pt x="784" y="455"/>
                    </a:lnTo>
                    <a:lnTo>
                      <a:pt x="788" y="461"/>
                    </a:lnTo>
                    <a:lnTo>
                      <a:pt x="792" y="466"/>
                    </a:lnTo>
                    <a:lnTo>
                      <a:pt x="796" y="473"/>
                    </a:lnTo>
                    <a:lnTo>
                      <a:pt x="800" y="480"/>
                    </a:lnTo>
                    <a:lnTo>
                      <a:pt x="804" y="486"/>
                    </a:lnTo>
                    <a:lnTo>
                      <a:pt x="808" y="494"/>
                    </a:lnTo>
                    <a:lnTo>
                      <a:pt x="812" y="499"/>
                    </a:lnTo>
                    <a:lnTo>
                      <a:pt x="816" y="504"/>
                    </a:lnTo>
                    <a:lnTo>
                      <a:pt x="820" y="511"/>
                    </a:lnTo>
                    <a:lnTo>
                      <a:pt x="823" y="518"/>
                    </a:lnTo>
                    <a:lnTo>
                      <a:pt x="827" y="524"/>
                    </a:lnTo>
                    <a:lnTo>
                      <a:pt x="831" y="532"/>
                    </a:lnTo>
                    <a:lnTo>
                      <a:pt x="835" y="537"/>
                    </a:lnTo>
                    <a:lnTo>
                      <a:pt x="839" y="544"/>
                    </a:lnTo>
                    <a:lnTo>
                      <a:pt x="843" y="551"/>
                    </a:lnTo>
                    <a:lnTo>
                      <a:pt x="847" y="558"/>
                    </a:lnTo>
                    <a:lnTo>
                      <a:pt x="851" y="565"/>
                    </a:lnTo>
                    <a:lnTo>
                      <a:pt x="855" y="571"/>
                    </a:lnTo>
                    <a:lnTo>
                      <a:pt x="859" y="577"/>
                    </a:lnTo>
                    <a:lnTo>
                      <a:pt x="863" y="583"/>
                    </a:lnTo>
                    <a:lnTo>
                      <a:pt x="867" y="589"/>
                    </a:lnTo>
                    <a:lnTo>
                      <a:pt x="871" y="598"/>
                    </a:lnTo>
                    <a:lnTo>
                      <a:pt x="875" y="603"/>
                    </a:lnTo>
                    <a:lnTo>
                      <a:pt x="879" y="610"/>
                    </a:lnTo>
                    <a:lnTo>
                      <a:pt x="883" y="616"/>
                    </a:lnTo>
                    <a:lnTo>
                      <a:pt x="887" y="624"/>
                    </a:lnTo>
                    <a:lnTo>
                      <a:pt x="890" y="629"/>
                    </a:lnTo>
                    <a:lnTo>
                      <a:pt x="894" y="637"/>
                    </a:lnTo>
                    <a:lnTo>
                      <a:pt x="898" y="643"/>
                    </a:lnTo>
                    <a:lnTo>
                      <a:pt x="902" y="650"/>
                    </a:lnTo>
                    <a:lnTo>
                      <a:pt x="906" y="657"/>
                    </a:lnTo>
                    <a:lnTo>
                      <a:pt x="910" y="664"/>
                    </a:lnTo>
                    <a:lnTo>
                      <a:pt x="914" y="671"/>
                    </a:lnTo>
                    <a:lnTo>
                      <a:pt x="918" y="678"/>
                    </a:lnTo>
                    <a:lnTo>
                      <a:pt x="922" y="684"/>
                    </a:lnTo>
                    <a:lnTo>
                      <a:pt x="926" y="691"/>
                    </a:lnTo>
                    <a:lnTo>
                      <a:pt x="930" y="698"/>
                    </a:lnTo>
                    <a:lnTo>
                      <a:pt x="934" y="706"/>
                    </a:lnTo>
                    <a:lnTo>
                      <a:pt x="938" y="712"/>
                    </a:lnTo>
                    <a:lnTo>
                      <a:pt x="942" y="720"/>
                    </a:lnTo>
                    <a:lnTo>
                      <a:pt x="946" y="726"/>
                    </a:lnTo>
                    <a:lnTo>
                      <a:pt x="950" y="733"/>
                    </a:lnTo>
                    <a:lnTo>
                      <a:pt x="954" y="740"/>
                    </a:lnTo>
                    <a:lnTo>
                      <a:pt x="958" y="746"/>
                    </a:lnTo>
                    <a:lnTo>
                      <a:pt x="961" y="753"/>
                    </a:lnTo>
                    <a:lnTo>
                      <a:pt x="965" y="760"/>
                    </a:lnTo>
                    <a:lnTo>
                      <a:pt x="969" y="766"/>
                    </a:lnTo>
                    <a:lnTo>
                      <a:pt x="973" y="773"/>
                    </a:lnTo>
                    <a:lnTo>
                      <a:pt x="977" y="780"/>
                    </a:lnTo>
                    <a:lnTo>
                      <a:pt x="981" y="786"/>
                    </a:lnTo>
                    <a:lnTo>
                      <a:pt x="985" y="794"/>
                    </a:lnTo>
                    <a:lnTo>
                      <a:pt x="989" y="801"/>
                    </a:lnTo>
                    <a:lnTo>
                      <a:pt x="993" y="808"/>
                    </a:lnTo>
                    <a:lnTo>
                      <a:pt x="997" y="815"/>
                    </a:lnTo>
                    <a:lnTo>
                      <a:pt x="1001" y="822"/>
                    </a:lnTo>
                    <a:lnTo>
                      <a:pt x="1005" y="828"/>
                    </a:lnTo>
                    <a:lnTo>
                      <a:pt x="1009" y="835"/>
                    </a:lnTo>
                    <a:lnTo>
                      <a:pt x="1013" y="843"/>
                    </a:lnTo>
                    <a:lnTo>
                      <a:pt x="1017" y="849"/>
                    </a:lnTo>
                    <a:lnTo>
                      <a:pt x="1021" y="856"/>
                    </a:lnTo>
                    <a:lnTo>
                      <a:pt x="1025" y="862"/>
                    </a:lnTo>
                    <a:lnTo>
                      <a:pt x="1028" y="869"/>
                    </a:lnTo>
                    <a:lnTo>
                      <a:pt x="1032" y="876"/>
                    </a:lnTo>
                    <a:lnTo>
                      <a:pt x="1036" y="882"/>
                    </a:lnTo>
                    <a:lnTo>
                      <a:pt x="1040" y="889"/>
                    </a:lnTo>
                    <a:lnTo>
                      <a:pt x="1044" y="895"/>
                    </a:lnTo>
                    <a:lnTo>
                      <a:pt x="1048" y="904"/>
                    </a:lnTo>
                    <a:lnTo>
                      <a:pt x="1052" y="909"/>
                    </a:lnTo>
                    <a:lnTo>
                      <a:pt x="1056" y="916"/>
                    </a:lnTo>
                    <a:lnTo>
                      <a:pt x="1060" y="922"/>
                    </a:lnTo>
                    <a:lnTo>
                      <a:pt x="1064" y="930"/>
                    </a:lnTo>
                    <a:lnTo>
                      <a:pt x="1068" y="936"/>
                    </a:lnTo>
                    <a:lnTo>
                      <a:pt x="1072" y="942"/>
                    </a:lnTo>
                    <a:lnTo>
                      <a:pt x="1076" y="950"/>
                    </a:lnTo>
                    <a:lnTo>
                      <a:pt x="1080" y="956"/>
                    </a:lnTo>
                    <a:lnTo>
                      <a:pt x="1084" y="962"/>
                    </a:lnTo>
                    <a:lnTo>
                      <a:pt x="1088" y="969"/>
                    </a:lnTo>
                    <a:lnTo>
                      <a:pt x="1092" y="975"/>
                    </a:lnTo>
                    <a:lnTo>
                      <a:pt x="1095" y="980"/>
                    </a:lnTo>
                    <a:lnTo>
                      <a:pt x="1099" y="987"/>
                    </a:lnTo>
                    <a:lnTo>
                      <a:pt x="1103" y="994"/>
                    </a:lnTo>
                    <a:lnTo>
                      <a:pt x="1107" y="999"/>
                    </a:lnTo>
                    <a:lnTo>
                      <a:pt x="1111" y="1007"/>
                    </a:lnTo>
                    <a:lnTo>
                      <a:pt x="1115" y="1014"/>
                    </a:lnTo>
                    <a:lnTo>
                      <a:pt x="1119" y="1020"/>
                    </a:lnTo>
                    <a:lnTo>
                      <a:pt x="1123" y="1026"/>
                    </a:lnTo>
                    <a:lnTo>
                      <a:pt x="1127" y="1033"/>
                    </a:lnTo>
                    <a:lnTo>
                      <a:pt x="1131" y="1037"/>
                    </a:lnTo>
                    <a:lnTo>
                      <a:pt x="1135" y="1045"/>
                    </a:lnTo>
                    <a:lnTo>
                      <a:pt x="1139" y="1051"/>
                    </a:lnTo>
                    <a:lnTo>
                      <a:pt x="1143" y="1056"/>
                    </a:lnTo>
                    <a:lnTo>
                      <a:pt x="1147" y="1062"/>
                    </a:lnTo>
                    <a:lnTo>
                      <a:pt x="1151" y="1068"/>
                    </a:lnTo>
                    <a:lnTo>
                      <a:pt x="1155" y="1074"/>
                    </a:lnTo>
                    <a:lnTo>
                      <a:pt x="1159" y="1081"/>
                    </a:lnTo>
                    <a:lnTo>
                      <a:pt x="1163" y="1086"/>
                    </a:lnTo>
                    <a:lnTo>
                      <a:pt x="1166" y="1092"/>
                    </a:lnTo>
                    <a:lnTo>
                      <a:pt x="1170" y="1098"/>
                    </a:lnTo>
                    <a:lnTo>
                      <a:pt x="1174" y="1104"/>
                    </a:lnTo>
                    <a:lnTo>
                      <a:pt x="1178" y="1111"/>
                    </a:lnTo>
                    <a:lnTo>
                      <a:pt x="1182" y="1116"/>
                    </a:lnTo>
                    <a:lnTo>
                      <a:pt x="1186" y="1121"/>
                    </a:lnTo>
                    <a:lnTo>
                      <a:pt x="1190" y="1128"/>
                    </a:lnTo>
                    <a:lnTo>
                      <a:pt x="1194" y="1132"/>
                    </a:lnTo>
                    <a:lnTo>
                      <a:pt x="1198" y="1138"/>
                    </a:lnTo>
                    <a:lnTo>
                      <a:pt x="1202" y="1144"/>
                    </a:lnTo>
                    <a:lnTo>
                      <a:pt x="1206" y="1151"/>
                    </a:lnTo>
                    <a:lnTo>
                      <a:pt x="1210" y="1154"/>
                    </a:lnTo>
                    <a:lnTo>
                      <a:pt x="1214" y="1159"/>
                    </a:lnTo>
                    <a:lnTo>
                      <a:pt x="1218" y="1166"/>
                    </a:lnTo>
                    <a:lnTo>
                      <a:pt x="1222" y="1171"/>
                    </a:lnTo>
                    <a:lnTo>
                      <a:pt x="1226" y="1177"/>
                    </a:lnTo>
                    <a:lnTo>
                      <a:pt x="1230" y="1181"/>
                    </a:lnTo>
                    <a:lnTo>
                      <a:pt x="1233" y="1188"/>
                    </a:lnTo>
                    <a:lnTo>
                      <a:pt x="1237" y="1191"/>
                    </a:lnTo>
                    <a:lnTo>
                      <a:pt x="1241" y="1198"/>
                    </a:lnTo>
                    <a:lnTo>
                      <a:pt x="1245" y="1203"/>
                    </a:lnTo>
                    <a:lnTo>
                      <a:pt x="1249" y="1210"/>
                    </a:lnTo>
                    <a:lnTo>
                      <a:pt x="1253" y="1212"/>
                    </a:lnTo>
                    <a:lnTo>
                      <a:pt x="1257" y="1218"/>
                    </a:lnTo>
                    <a:lnTo>
                      <a:pt x="1261" y="1224"/>
                    </a:lnTo>
                    <a:lnTo>
                      <a:pt x="1265" y="1229"/>
                    </a:lnTo>
                    <a:lnTo>
                      <a:pt x="1269" y="1233"/>
                    </a:lnTo>
                    <a:lnTo>
                      <a:pt x="1273" y="1238"/>
                    </a:lnTo>
                    <a:lnTo>
                      <a:pt x="1277" y="1243"/>
                    </a:lnTo>
                    <a:lnTo>
                      <a:pt x="1281" y="1247"/>
                    </a:lnTo>
                    <a:lnTo>
                      <a:pt x="1285" y="1253"/>
                    </a:lnTo>
                    <a:lnTo>
                      <a:pt x="1289" y="1258"/>
                    </a:lnTo>
                    <a:lnTo>
                      <a:pt x="1293" y="1261"/>
                    </a:lnTo>
                    <a:lnTo>
                      <a:pt x="1297" y="1268"/>
                    </a:lnTo>
                    <a:lnTo>
                      <a:pt x="1301" y="1270"/>
                    </a:lnTo>
                    <a:lnTo>
                      <a:pt x="1304" y="1275"/>
                    </a:lnTo>
                    <a:lnTo>
                      <a:pt x="1308" y="1280"/>
                    </a:lnTo>
                    <a:lnTo>
                      <a:pt x="1312" y="1285"/>
                    </a:lnTo>
                    <a:lnTo>
                      <a:pt x="1316" y="1289"/>
                    </a:lnTo>
                    <a:lnTo>
                      <a:pt x="1320" y="1293"/>
                    </a:lnTo>
                    <a:lnTo>
                      <a:pt x="1324" y="1298"/>
                    </a:lnTo>
                    <a:lnTo>
                      <a:pt x="1328" y="1302"/>
                    </a:lnTo>
                    <a:lnTo>
                      <a:pt x="1332" y="1306"/>
                    </a:lnTo>
                    <a:lnTo>
                      <a:pt x="1336" y="1311"/>
                    </a:lnTo>
                    <a:lnTo>
                      <a:pt x="1340" y="1313"/>
                    </a:lnTo>
                    <a:lnTo>
                      <a:pt x="1344" y="1317"/>
                    </a:lnTo>
                    <a:lnTo>
                      <a:pt x="1348" y="1321"/>
                    </a:lnTo>
                    <a:lnTo>
                      <a:pt x="1352" y="1325"/>
                    </a:lnTo>
                    <a:lnTo>
                      <a:pt x="1356" y="1329"/>
                    </a:lnTo>
                    <a:lnTo>
                      <a:pt x="1360" y="1332"/>
                    </a:lnTo>
                    <a:lnTo>
                      <a:pt x="1364" y="1337"/>
                    </a:lnTo>
                    <a:lnTo>
                      <a:pt x="1368" y="1341"/>
                    </a:lnTo>
                    <a:lnTo>
                      <a:pt x="1371" y="1344"/>
                    </a:lnTo>
                    <a:lnTo>
                      <a:pt x="1375" y="1348"/>
                    </a:lnTo>
                    <a:lnTo>
                      <a:pt x="1379" y="1351"/>
                    </a:lnTo>
                    <a:lnTo>
                      <a:pt x="1383" y="1356"/>
                    </a:lnTo>
                    <a:lnTo>
                      <a:pt x="1387" y="1358"/>
                    </a:lnTo>
                    <a:lnTo>
                      <a:pt x="1391" y="1362"/>
                    </a:lnTo>
                    <a:lnTo>
                      <a:pt x="1395" y="1365"/>
                    </a:lnTo>
                    <a:lnTo>
                      <a:pt x="1399" y="1369"/>
                    </a:lnTo>
                    <a:lnTo>
                      <a:pt x="1403" y="1372"/>
                    </a:lnTo>
                    <a:lnTo>
                      <a:pt x="1407" y="1375"/>
                    </a:lnTo>
                    <a:lnTo>
                      <a:pt x="1411" y="1377"/>
                    </a:lnTo>
                    <a:lnTo>
                      <a:pt x="1415" y="1381"/>
                    </a:lnTo>
                    <a:lnTo>
                      <a:pt x="1419" y="1384"/>
                    </a:lnTo>
                    <a:lnTo>
                      <a:pt x="1423" y="1387"/>
                    </a:lnTo>
                    <a:lnTo>
                      <a:pt x="1427" y="1390"/>
                    </a:lnTo>
                    <a:lnTo>
                      <a:pt x="1431" y="1393"/>
                    </a:lnTo>
                    <a:lnTo>
                      <a:pt x="1435" y="1395"/>
                    </a:lnTo>
                    <a:lnTo>
                      <a:pt x="1438" y="1399"/>
                    </a:lnTo>
                    <a:lnTo>
                      <a:pt x="1442" y="1401"/>
                    </a:lnTo>
                    <a:lnTo>
                      <a:pt x="1446" y="1403"/>
                    </a:lnTo>
                    <a:lnTo>
                      <a:pt x="1450" y="1406"/>
                    </a:lnTo>
                    <a:lnTo>
                      <a:pt x="1454" y="1409"/>
                    </a:lnTo>
                    <a:lnTo>
                      <a:pt x="1458" y="1411"/>
                    </a:lnTo>
                    <a:lnTo>
                      <a:pt x="1462" y="1414"/>
                    </a:lnTo>
                    <a:lnTo>
                      <a:pt x="1466" y="1415"/>
                    </a:lnTo>
                    <a:lnTo>
                      <a:pt x="1470" y="1417"/>
                    </a:lnTo>
                    <a:lnTo>
                      <a:pt x="1474" y="1421"/>
                    </a:lnTo>
                    <a:lnTo>
                      <a:pt x="1478" y="1422"/>
                    </a:lnTo>
                    <a:lnTo>
                      <a:pt x="1482" y="1425"/>
                    </a:lnTo>
                    <a:lnTo>
                      <a:pt x="1486" y="1427"/>
                    </a:lnTo>
                    <a:lnTo>
                      <a:pt x="1490" y="1428"/>
                    </a:lnTo>
                    <a:lnTo>
                      <a:pt x="1494" y="1431"/>
                    </a:lnTo>
                    <a:lnTo>
                      <a:pt x="1498" y="1433"/>
                    </a:lnTo>
                    <a:lnTo>
                      <a:pt x="1502" y="1435"/>
                    </a:lnTo>
                    <a:lnTo>
                      <a:pt x="1506" y="1436"/>
                    </a:lnTo>
                    <a:lnTo>
                      <a:pt x="1509" y="1439"/>
                    </a:lnTo>
                    <a:lnTo>
                      <a:pt x="1513" y="1441"/>
                    </a:lnTo>
                    <a:lnTo>
                      <a:pt x="1517" y="1441"/>
                    </a:lnTo>
                    <a:lnTo>
                      <a:pt x="1521" y="1442"/>
                    </a:lnTo>
                    <a:lnTo>
                      <a:pt x="1525" y="1444"/>
                    </a:lnTo>
                    <a:lnTo>
                      <a:pt x="1529" y="1447"/>
                    </a:lnTo>
                    <a:lnTo>
                      <a:pt x="1533" y="1447"/>
                    </a:lnTo>
                    <a:lnTo>
                      <a:pt x="1537" y="1449"/>
                    </a:lnTo>
                    <a:lnTo>
                      <a:pt x="1541" y="1450"/>
                    </a:lnTo>
                    <a:lnTo>
                      <a:pt x="1545" y="1452"/>
                    </a:lnTo>
                    <a:lnTo>
                      <a:pt x="1549" y="1454"/>
                    </a:lnTo>
                    <a:lnTo>
                      <a:pt x="1553" y="1454"/>
                    </a:lnTo>
                    <a:lnTo>
                      <a:pt x="1557" y="1455"/>
                    </a:lnTo>
                    <a:lnTo>
                      <a:pt x="1561" y="1457"/>
                    </a:lnTo>
                    <a:lnTo>
                      <a:pt x="1565" y="1457"/>
                    </a:lnTo>
                    <a:lnTo>
                      <a:pt x="1569" y="1458"/>
                    </a:lnTo>
                    <a:lnTo>
                      <a:pt x="1573" y="1460"/>
                    </a:lnTo>
                    <a:lnTo>
                      <a:pt x="1576" y="1460"/>
                    </a:lnTo>
                    <a:lnTo>
                      <a:pt x="1580" y="1461"/>
                    </a:lnTo>
                    <a:lnTo>
                      <a:pt x="1584" y="1462"/>
                    </a:lnTo>
                    <a:lnTo>
                      <a:pt x="1588" y="1462"/>
                    </a:lnTo>
                    <a:lnTo>
                      <a:pt x="1592" y="1462"/>
                    </a:lnTo>
                    <a:lnTo>
                      <a:pt x="1596" y="1463"/>
                    </a:lnTo>
                    <a:lnTo>
                      <a:pt x="1600" y="1464"/>
                    </a:lnTo>
                    <a:lnTo>
                      <a:pt x="1604" y="1465"/>
                    </a:lnTo>
                    <a:lnTo>
                      <a:pt x="1608" y="1465"/>
                    </a:lnTo>
                    <a:lnTo>
                      <a:pt x="1612" y="1465"/>
                    </a:lnTo>
                    <a:lnTo>
                      <a:pt x="1616" y="1465"/>
                    </a:lnTo>
                    <a:lnTo>
                      <a:pt x="1620" y="1466"/>
                    </a:lnTo>
                    <a:lnTo>
                      <a:pt x="1624" y="1467"/>
                    </a:lnTo>
                    <a:lnTo>
                      <a:pt x="1628" y="1466"/>
                    </a:lnTo>
                    <a:lnTo>
                      <a:pt x="1632" y="1468"/>
                    </a:lnTo>
                    <a:lnTo>
                      <a:pt x="1636" y="1467"/>
                    </a:lnTo>
                    <a:lnTo>
                      <a:pt x="1640" y="1466"/>
                    </a:lnTo>
                    <a:lnTo>
                      <a:pt x="1643" y="1467"/>
                    </a:lnTo>
                    <a:lnTo>
                      <a:pt x="1647" y="1467"/>
                    </a:lnTo>
                    <a:lnTo>
                      <a:pt x="1651" y="1467"/>
                    </a:lnTo>
                    <a:lnTo>
                      <a:pt x="1655" y="1467"/>
                    </a:lnTo>
                    <a:lnTo>
                      <a:pt x="1659" y="1466"/>
                    </a:lnTo>
                    <a:lnTo>
                      <a:pt x="1663" y="1466"/>
                    </a:lnTo>
                    <a:lnTo>
                      <a:pt x="1667" y="1465"/>
                    </a:lnTo>
                    <a:lnTo>
                      <a:pt x="1671" y="1464"/>
                    </a:lnTo>
                    <a:lnTo>
                      <a:pt x="1675" y="1463"/>
                    </a:lnTo>
                    <a:lnTo>
                      <a:pt x="1679" y="1464"/>
                    </a:lnTo>
                    <a:lnTo>
                      <a:pt x="1683" y="1463"/>
                    </a:lnTo>
                    <a:lnTo>
                      <a:pt x="1687" y="1462"/>
                    </a:lnTo>
                    <a:lnTo>
                      <a:pt x="1691" y="1462"/>
                    </a:lnTo>
                    <a:lnTo>
                      <a:pt x="1695" y="1462"/>
                    </a:lnTo>
                    <a:lnTo>
                      <a:pt x="1699" y="1461"/>
                    </a:lnTo>
                    <a:lnTo>
                      <a:pt x="1703" y="1460"/>
                    </a:lnTo>
                    <a:lnTo>
                      <a:pt x="1707" y="1460"/>
                    </a:lnTo>
                    <a:lnTo>
                      <a:pt x="1711" y="1459"/>
                    </a:lnTo>
                    <a:lnTo>
                      <a:pt x="1714" y="1457"/>
                    </a:lnTo>
                    <a:lnTo>
                      <a:pt x="1718" y="1456"/>
                    </a:lnTo>
                    <a:lnTo>
                      <a:pt x="1722" y="1455"/>
                    </a:lnTo>
                    <a:lnTo>
                      <a:pt x="1726" y="1455"/>
                    </a:lnTo>
                    <a:lnTo>
                      <a:pt x="1730" y="1454"/>
                    </a:lnTo>
                    <a:lnTo>
                      <a:pt x="1734" y="1452"/>
                    </a:lnTo>
                    <a:lnTo>
                      <a:pt x="1738" y="1450"/>
                    </a:lnTo>
                    <a:lnTo>
                      <a:pt x="1742" y="1451"/>
                    </a:lnTo>
                    <a:lnTo>
                      <a:pt x="1746" y="1447"/>
                    </a:lnTo>
                    <a:lnTo>
                      <a:pt x="1750" y="1447"/>
                    </a:lnTo>
                    <a:lnTo>
                      <a:pt x="1754" y="1445"/>
                    </a:lnTo>
                    <a:lnTo>
                      <a:pt x="1758" y="1444"/>
                    </a:lnTo>
                    <a:lnTo>
                      <a:pt x="1762" y="1442"/>
                    </a:lnTo>
                    <a:lnTo>
                      <a:pt x="1766" y="1441"/>
                    </a:lnTo>
                    <a:lnTo>
                      <a:pt x="1770" y="1440"/>
                    </a:lnTo>
                    <a:lnTo>
                      <a:pt x="1774" y="1438"/>
                    </a:lnTo>
                    <a:lnTo>
                      <a:pt x="1778" y="1435"/>
                    </a:lnTo>
                    <a:lnTo>
                      <a:pt x="1781" y="1435"/>
                    </a:lnTo>
                    <a:lnTo>
                      <a:pt x="1785" y="1432"/>
                    </a:lnTo>
                    <a:lnTo>
                      <a:pt x="1789" y="1432"/>
                    </a:lnTo>
                    <a:lnTo>
                      <a:pt x="1793" y="1429"/>
                    </a:lnTo>
                    <a:lnTo>
                      <a:pt x="1797" y="1427"/>
                    </a:lnTo>
                    <a:lnTo>
                      <a:pt x="1801" y="1424"/>
                    </a:lnTo>
                    <a:lnTo>
                      <a:pt x="1805" y="1423"/>
                    </a:lnTo>
                    <a:lnTo>
                      <a:pt x="1809" y="1422"/>
                    </a:lnTo>
                    <a:lnTo>
                      <a:pt x="1813" y="1418"/>
                    </a:lnTo>
                    <a:lnTo>
                      <a:pt x="1817" y="1417"/>
                    </a:lnTo>
                    <a:lnTo>
                      <a:pt x="1821" y="1415"/>
                    </a:lnTo>
                    <a:lnTo>
                      <a:pt x="1825" y="1413"/>
                    </a:lnTo>
                    <a:lnTo>
                      <a:pt x="1829" y="1410"/>
                    </a:lnTo>
                    <a:lnTo>
                      <a:pt x="1833" y="1408"/>
                    </a:lnTo>
                    <a:lnTo>
                      <a:pt x="1837" y="1408"/>
                    </a:lnTo>
                    <a:lnTo>
                      <a:pt x="1841" y="1404"/>
                    </a:lnTo>
                    <a:lnTo>
                      <a:pt x="1845" y="1403"/>
                    </a:lnTo>
                    <a:lnTo>
                      <a:pt x="1848" y="1398"/>
                    </a:lnTo>
                    <a:lnTo>
                      <a:pt x="1852" y="1397"/>
                    </a:lnTo>
                    <a:lnTo>
                      <a:pt x="1856" y="1395"/>
                    </a:lnTo>
                    <a:lnTo>
                      <a:pt x="1860" y="1392"/>
                    </a:lnTo>
                    <a:lnTo>
                      <a:pt x="1864" y="1389"/>
                    </a:lnTo>
                    <a:lnTo>
                      <a:pt x="1868" y="1386"/>
                    </a:lnTo>
                    <a:lnTo>
                      <a:pt x="1872" y="1384"/>
                    </a:lnTo>
                    <a:lnTo>
                      <a:pt x="1876" y="1381"/>
                    </a:lnTo>
                    <a:lnTo>
                      <a:pt x="1880" y="1379"/>
                    </a:lnTo>
                    <a:lnTo>
                      <a:pt x="1884" y="1377"/>
                    </a:lnTo>
                    <a:lnTo>
                      <a:pt x="1888" y="1373"/>
                    </a:lnTo>
                    <a:lnTo>
                      <a:pt x="1892" y="1370"/>
                    </a:lnTo>
                    <a:lnTo>
                      <a:pt x="1896" y="1369"/>
                    </a:lnTo>
                    <a:lnTo>
                      <a:pt x="1900" y="1366"/>
                    </a:lnTo>
                    <a:lnTo>
                      <a:pt x="1904" y="1362"/>
                    </a:lnTo>
                    <a:lnTo>
                      <a:pt x="1908" y="1359"/>
                    </a:lnTo>
                    <a:lnTo>
                      <a:pt x="1912" y="1357"/>
                    </a:lnTo>
                    <a:lnTo>
                      <a:pt x="1916" y="1353"/>
                    </a:lnTo>
                    <a:lnTo>
                      <a:pt x="1919" y="1351"/>
                    </a:lnTo>
                    <a:lnTo>
                      <a:pt x="1923" y="1348"/>
                    </a:lnTo>
                    <a:lnTo>
                      <a:pt x="1927" y="1344"/>
                    </a:lnTo>
                    <a:lnTo>
                      <a:pt x="1931" y="1341"/>
                    </a:lnTo>
                    <a:lnTo>
                      <a:pt x="1935" y="1338"/>
                    </a:lnTo>
                    <a:lnTo>
                      <a:pt x="1939" y="1334"/>
                    </a:lnTo>
                    <a:lnTo>
                      <a:pt x="1943" y="1331"/>
                    </a:lnTo>
                    <a:lnTo>
                      <a:pt x="1947" y="1328"/>
                    </a:lnTo>
                    <a:lnTo>
                      <a:pt x="1951" y="1324"/>
                    </a:lnTo>
                    <a:lnTo>
                      <a:pt x="1955" y="1321"/>
                    </a:lnTo>
                    <a:lnTo>
                      <a:pt x="1959" y="1318"/>
                    </a:lnTo>
                    <a:lnTo>
                      <a:pt x="1963" y="1315"/>
                    </a:lnTo>
                    <a:lnTo>
                      <a:pt x="1967" y="1312"/>
                    </a:lnTo>
                    <a:lnTo>
                      <a:pt x="1971" y="1309"/>
                    </a:lnTo>
                    <a:lnTo>
                      <a:pt x="1975" y="1305"/>
                    </a:lnTo>
                    <a:lnTo>
                      <a:pt x="1979" y="1302"/>
                    </a:lnTo>
                    <a:lnTo>
                      <a:pt x="1983" y="1297"/>
                    </a:lnTo>
                    <a:lnTo>
                      <a:pt x="1986" y="1293"/>
                    </a:lnTo>
                    <a:lnTo>
                      <a:pt x="1990" y="1291"/>
                    </a:lnTo>
                    <a:lnTo>
                      <a:pt x="1994" y="1287"/>
                    </a:lnTo>
                    <a:lnTo>
                      <a:pt x="1998" y="1284"/>
                    </a:lnTo>
                    <a:lnTo>
                      <a:pt x="2002" y="1281"/>
                    </a:lnTo>
                    <a:lnTo>
                      <a:pt x="2006" y="1277"/>
                    </a:lnTo>
                    <a:lnTo>
                      <a:pt x="2010" y="1273"/>
                    </a:lnTo>
                    <a:lnTo>
                      <a:pt x="2014" y="1269"/>
                    </a:lnTo>
                    <a:lnTo>
                      <a:pt x="2018" y="1265"/>
                    </a:lnTo>
                    <a:lnTo>
                      <a:pt x="2022" y="1262"/>
                    </a:lnTo>
                    <a:lnTo>
                      <a:pt x="2026" y="1257"/>
                    </a:lnTo>
                    <a:lnTo>
                      <a:pt x="2030" y="1254"/>
                    </a:lnTo>
                    <a:lnTo>
                      <a:pt x="2034" y="1249"/>
                    </a:lnTo>
                    <a:lnTo>
                      <a:pt x="2038" y="1247"/>
                    </a:lnTo>
                    <a:lnTo>
                      <a:pt x="2042" y="1242"/>
                    </a:lnTo>
                    <a:lnTo>
                      <a:pt x="2046" y="1239"/>
                    </a:lnTo>
                    <a:lnTo>
                      <a:pt x="2050" y="1234"/>
                    </a:lnTo>
                    <a:lnTo>
                      <a:pt x="2054" y="1230"/>
                    </a:lnTo>
                    <a:lnTo>
                      <a:pt x="2057" y="1226"/>
                    </a:lnTo>
                    <a:lnTo>
                      <a:pt x="2061" y="1223"/>
                    </a:lnTo>
                    <a:lnTo>
                      <a:pt x="2065" y="1219"/>
                    </a:lnTo>
                    <a:lnTo>
                      <a:pt x="2069" y="1215"/>
                    </a:lnTo>
                    <a:lnTo>
                      <a:pt x="2073" y="1210"/>
                    </a:lnTo>
                    <a:lnTo>
                      <a:pt x="2077" y="1206"/>
                    </a:lnTo>
                    <a:lnTo>
                      <a:pt x="2081" y="1203"/>
                    </a:lnTo>
                    <a:lnTo>
                      <a:pt x="2085" y="1199"/>
                    </a:lnTo>
                    <a:lnTo>
                      <a:pt x="2089" y="1194"/>
                    </a:lnTo>
                    <a:lnTo>
                      <a:pt x="2093" y="1190"/>
                    </a:lnTo>
                    <a:lnTo>
                      <a:pt x="2097" y="1186"/>
                    </a:lnTo>
                    <a:lnTo>
                      <a:pt x="2101" y="1182"/>
                    </a:lnTo>
                    <a:lnTo>
                      <a:pt x="2105" y="1178"/>
                    </a:lnTo>
                    <a:lnTo>
                      <a:pt x="2109" y="1174"/>
                    </a:lnTo>
                    <a:lnTo>
                      <a:pt x="2113" y="1169"/>
                    </a:lnTo>
                    <a:lnTo>
                      <a:pt x="2117" y="1166"/>
                    </a:lnTo>
                    <a:lnTo>
                      <a:pt x="2121" y="1161"/>
                    </a:lnTo>
                    <a:lnTo>
                      <a:pt x="2124" y="1157"/>
                    </a:lnTo>
                    <a:lnTo>
                      <a:pt x="2128" y="1153"/>
                    </a:lnTo>
                    <a:lnTo>
                      <a:pt x="2132" y="1149"/>
                    </a:lnTo>
                    <a:lnTo>
                      <a:pt x="2136" y="1144"/>
                    </a:lnTo>
                    <a:lnTo>
                      <a:pt x="2140" y="1140"/>
                    </a:lnTo>
                    <a:lnTo>
                      <a:pt x="2144" y="1136"/>
                    </a:lnTo>
                    <a:lnTo>
                      <a:pt x="2148" y="1131"/>
                    </a:lnTo>
                    <a:lnTo>
                      <a:pt x="2152" y="1126"/>
                    </a:lnTo>
                    <a:lnTo>
                      <a:pt x="2156" y="1122"/>
                    </a:lnTo>
                    <a:lnTo>
                      <a:pt x="2160" y="1118"/>
                    </a:lnTo>
                    <a:lnTo>
                      <a:pt x="2164" y="1114"/>
                    </a:lnTo>
                    <a:lnTo>
                      <a:pt x="2168" y="1108"/>
                    </a:lnTo>
                    <a:lnTo>
                      <a:pt x="2172" y="1105"/>
                    </a:lnTo>
                    <a:lnTo>
                      <a:pt x="2176" y="1100"/>
                    </a:lnTo>
                    <a:lnTo>
                      <a:pt x="2180" y="1096"/>
                    </a:lnTo>
                    <a:lnTo>
                      <a:pt x="2184" y="1091"/>
                    </a:lnTo>
                    <a:lnTo>
                      <a:pt x="2188" y="1088"/>
                    </a:lnTo>
                    <a:lnTo>
                      <a:pt x="2191" y="1083"/>
                    </a:lnTo>
                    <a:lnTo>
                      <a:pt x="2195" y="1079"/>
                    </a:lnTo>
                    <a:lnTo>
                      <a:pt x="2199" y="1075"/>
                    </a:lnTo>
                    <a:lnTo>
                      <a:pt x="2203" y="1070"/>
                    </a:lnTo>
                    <a:lnTo>
                      <a:pt x="2207" y="1066"/>
                    </a:lnTo>
                    <a:lnTo>
                      <a:pt x="2211" y="1061"/>
                    </a:lnTo>
                    <a:lnTo>
                      <a:pt x="2215" y="1058"/>
                    </a:lnTo>
                    <a:lnTo>
                      <a:pt x="2219" y="1052"/>
                    </a:lnTo>
                    <a:lnTo>
                      <a:pt x="2223" y="1048"/>
                    </a:lnTo>
                    <a:lnTo>
                      <a:pt x="2227" y="1044"/>
                    </a:lnTo>
                    <a:lnTo>
                      <a:pt x="2231" y="1038"/>
                    </a:lnTo>
                    <a:lnTo>
                      <a:pt x="2235" y="1034"/>
                    </a:lnTo>
                    <a:lnTo>
                      <a:pt x="2239" y="1030"/>
                    </a:lnTo>
                    <a:lnTo>
                      <a:pt x="2243" y="1025"/>
                    </a:lnTo>
                    <a:lnTo>
                      <a:pt x="2247" y="1020"/>
                    </a:lnTo>
                    <a:lnTo>
                      <a:pt x="2251" y="1016"/>
                    </a:lnTo>
                    <a:lnTo>
                      <a:pt x="2255" y="1012"/>
                    </a:lnTo>
                    <a:lnTo>
                      <a:pt x="2259" y="1008"/>
                    </a:lnTo>
                    <a:lnTo>
                      <a:pt x="2262" y="1002"/>
                    </a:lnTo>
                    <a:lnTo>
                      <a:pt x="2266" y="998"/>
                    </a:lnTo>
                    <a:lnTo>
                      <a:pt x="2270" y="994"/>
                    </a:lnTo>
                    <a:lnTo>
                      <a:pt x="2274" y="990"/>
                    </a:lnTo>
                    <a:lnTo>
                      <a:pt x="2278" y="984"/>
                    </a:lnTo>
                    <a:lnTo>
                      <a:pt x="2282" y="980"/>
                    </a:lnTo>
                    <a:lnTo>
                      <a:pt x="2286" y="975"/>
                    </a:lnTo>
                    <a:lnTo>
                      <a:pt x="2290" y="971"/>
                    </a:lnTo>
                    <a:lnTo>
                      <a:pt x="2294" y="967"/>
                    </a:lnTo>
                    <a:lnTo>
                      <a:pt x="2298" y="961"/>
                    </a:lnTo>
                    <a:lnTo>
                      <a:pt x="2302" y="957"/>
                    </a:lnTo>
                    <a:lnTo>
                      <a:pt x="2306" y="951"/>
                    </a:lnTo>
                    <a:lnTo>
                      <a:pt x="2310" y="949"/>
                    </a:lnTo>
                    <a:lnTo>
                      <a:pt x="2314" y="943"/>
                    </a:lnTo>
                    <a:lnTo>
                      <a:pt x="2318" y="937"/>
                    </a:lnTo>
                    <a:lnTo>
                      <a:pt x="2322" y="933"/>
                    </a:lnTo>
                    <a:lnTo>
                      <a:pt x="2326" y="929"/>
                    </a:lnTo>
                    <a:lnTo>
                      <a:pt x="2329" y="925"/>
                    </a:lnTo>
                    <a:lnTo>
                      <a:pt x="2333" y="921"/>
                    </a:lnTo>
                    <a:lnTo>
                      <a:pt x="2337" y="916"/>
                    </a:lnTo>
                    <a:lnTo>
                      <a:pt x="2341" y="911"/>
                    </a:lnTo>
                    <a:lnTo>
                      <a:pt x="2345" y="906"/>
                    </a:lnTo>
                    <a:lnTo>
                      <a:pt x="2349" y="902"/>
                    </a:lnTo>
                    <a:lnTo>
                      <a:pt x="2353" y="897"/>
                    </a:lnTo>
                    <a:lnTo>
                      <a:pt x="2357" y="893"/>
                    </a:lnTo>
                    <a:lnTo>
                      <a:pt x="2361" y="888"/>
                    </a:lnTo>
                    <a:lnTo>
                      <a:pt x="2365" y="882"/>
                    </a:lnTo>
                    <a:lnTo>
                      <a:pt x="2369" y="879"/>
                    </a:lnTo>
                    <a:lnTo>
                      <a:pt x="2373" y="874"/>
                    </a:lnTo>
                    <a:lnTo>
                      <a:pt x="2377" y="870"/>
                    </a:lnTo>
                    <a:lnTo>
                      <a:pt x="2381" y="864"/>
                    </a:lnTo>
                    <a:lnTo>
                      <a:pt x="2385" y="862"/>
                    </a:lnTo>
                    <a:lnTo>
                      <a:pt x="2389" y="856"/>
                    </a:lnTo>
                    <a:lnTo>
                      <a:pt x="2393" y="851"/>
                    </a:lnTo>
                    <a:lnTo>
                      <a:pt x="2396" y="846"/>
                    </a:lnTo>
                    <a:lnTo>
                      <a:pt x="2400" y="843"/>
                    </a:lnTo>
                    <a:lnTo>
                      <a:pt x="2404" y="840"/>
                    </a:lnTo>
                    <a:lnTo>
                      <a:pt x="2408" y="834"/>
                    </a:lnTo>
                    <a:lnTo>
                      <a:pt x="2412" y="828"/>
                    </a:lnTo>
                    <a:lnTo>
                      <a:pt x="2416" y="825"/>
                    </a:lnTo>
                    <a:lnTo>
                      <a:pt x="2420" y="820"/>
                    </a:lnTo>
                    <a:lnTo>
                      <a:pt x="2424" y="815"/>
                    </a:lnTo>
                    <a:lnTo>
                      <a:pt x="2428" y="812"/>
                    </a:lnTo>
                    <a:lnTo>
                      <a:pt x="2432" y="807"/>
                    </a:lnTo>
                    <a:lnTo>
                      <a:pt x="2436" y="802"/>
                    </a:lnTo>
                    <a:lnTo>
                      <a:pt x="2440" y="798"/>
                    </a:lnTo>
                    <a:lnTo>
                      <a:pt x="2444" y="792"/>
                    </a:lnTo>
                    <a:lnTo>
                      <a:pt x="2448" y="788"/>
                    </a:lnTo>
                    <a:lnTo>
                      <a:pt x="2452" y="782"/>
                    </a:lnTo>
                    <a:lnTo>
                      <a:pt x="2456" y="779"/>
                    </a:lnTo>
                    <a:lnTo>
                      <a:pt x="2460" y="775"/>
                    </a:lnTo>
                    <a:lnTo>
                      <a:pt x="2464" y="770"/>
                    </a:lnTo>
                    <a:lnTo>
                      <a:pt x="2467" y="766"/>
                    </a:lnTo>
                    <a:lnTo>
                      <a:pt x="2471" y="761"/>
                    </a:lnTo>
                    <a:lnTo>
                      <a:pt x="2475" y="758"/>
                    </a:lnTo>
                    <a:lnTo>
                      <a:pt x="2479" y="753"/>
                    </a:lnTo>
                    <a:lnTo>
                      <a:pt x="2483" y="749"/>
                    </a:lnTo>
                    <a:lnTo>
                      <a:pt x="2487" y="743"/>
                    </a:lnTo>
                    <a:lnTo>
                      <a:pt x="2491" y="739"/>
                    </a:lnTo>
                    <a:lnTo>
                      <a:pt x="2495" y="735"/>
                    </a:lnTo>
                    <a:lnTo>
                      <a:pt x="2499" y="730"/>
                    </a:lnTo>
                    <a:lnTo>
                      <a:pt x="2503" y="726"/>
                    </a:lnTo>
                    <a:lnTo>
                      <a:pt x="2507" y="721"/>
                    </a:lnTo>
                    <a:lnTo>
                      <a:pt x="2511" y="718"/>
                    </a:lnTo>
                    <a:lnTo>
                      <a:pt x="2515" y="713"/>
                    </a:lnTo>
                    <a:lnTo>
                      <a:pt x="2519" y="708"/>
                    </a:lnTo>
                    <a:lnTo>
                      <a:pt x="2523" y="705"/>
                    </a:lnTo>
                    <a:lnTo>
                      <a:pt x="2527" y="701"/>
                    </a:lnTo>
                    <a:lnTo>
                      <a:pt x="2531" y="695"/>
                    </a:lnTo>
                    <a:lnTo>
                      <a:pt x="2534" y="692"/>
                    </a:lnTo>
                    <a:lnTo>
                      <a:pt x="2538" y="686"/>
                    </a:lnTo>
                    <a:lnTo>
                      <a:pt x="2542" y="683"/>
                    </a:lnTo>
                    <a:lnTo>
                      <a:pt x="2546" y="678"/>
                    </a:lnTo>
                    <a:lnTo>
                      <a:pt x="2550" y="676"/>
                    </a:lnTo>
                    <a:lnTo>
                      <a:pt x="2554" y="670"/>
                    </a:lnTo>
                    <a:lnTo>
                      <a:pt x="2558" y="665"/>
                    </a:lnTo>
                    <a:lnTo>
                      <a:pt x="2562" y="662"/>
                    </a:lnTo>
                    <a:lnTo>
                      <a:pt x="2566" y="656"/>
                    </a:lnTo>
                    <a:lnTo>
                      <a:pt x="2570" y="653"/>
                    </a:lnTo>
                    <a:lnTo>
                      <a:pt x="2574" y="648"/>
                    </a:lnTo>
                    <a:lnTo>
                      <a:pt x="2578" y="646"/>
                    </a:lnTo>
                    <a:lnTo>
                      <a:pt x="2582" y="640"/>
                    </a:lnTo>
                    <a:lnTo>
                      <a:pt x="2586" y="635"/>
                    </a:lnTo>
                    <a:lnTo>
                      <a:pt x="2590" y="632"/>
                    </a:lnTo>
                    <a:lnTo>
                      <a:pt x="2594" y="629"/>
                    </a:lnTo>
                    <a:lnTo>
                      <a:pt x="2598" y="624"/>
                    </a:lnTo>
                    <a:lnTo>
                      <a:pt x="2602" y="619"/>
                    </a:lnTo>
                    <a:lnTo>
                      <a:pt x="2605" y="616"/>
                    </a:lnTo>
                    <a:lnTo>
                      <a:pt x="2609" y="610"/>
                    </a:lnTo>
                    <a:lnTo>
                      <a:pt x="2613" y="609"/>
                    </a:lnTo>
                    <a:lnTo>
                      <a:pt x="2617" y="604"/>
                    </a:lnTo>
                    <a:lnTo>
                      <a:pt x="2621" y="599"/>
                    </a:lnTo>
                    <a:lnTo>
                      <a:pt x="2625" y="597"/>
                    </a:lnTo>
                    <a:lnTo>
                      <a:pt x="2629" y="590"/>
                    </a:lnTo>
                    <a:lnTo>
                      <a:pt x="2633" y="588"/>
                    </a:lnTo>
                    <a:lnTo>
                      <a:pt x="2637" y="584"/>
                    </a:lnTo>
                    <a:lnTo>
                      <a:pt x="2641" y="580"/>
                    </a:lnTo>
                    <a:lnTo>
                      <a:pt x="2645" y="576"/>
                    </a:lnTo>
                    <a:lnTo>
                      <a:pt x="2649" y="572"/>
                    </a:lnTo>
                    <a:lnTo>
                      <a:pt x="2653" y="569"/>
                    </a:lnTo>
                    <a:lnTo>
                      <a:pt x="2657" y="565"/>
                    </a:lnTo>
                    <a:lnTo>
                      <a:pt x="2661" y="560"/>
                    </a:lnTo>
                    <a:lnTo>
                      <a:pt x="2665" y="557"/>
                    </a:lnTo>
                    <a:lnTo>
                      <a:pt x="2669" y="551"/>
                    </a:lnTo>
                    <a:lnTo>
                      <a:pt x="2672" y="549"/>
                    </a:lnTo>
                    <a:lnTo>
                      <a:pt x="2676" y="543"/>
                    </a:lnTo>
                    <a:lnTo>
                      <a:pt x="2680" y="541"/>
                    </a:lnTo>
                    <a:lnTo>
                      <a:pt x="2684" y="537"/>
                    </a:lnTo>
                    <a:lnTo>
                      <a:pt x="2688" y="534"/>
                    </a:lnTo>
                    <a:lnTo>
                      <a:pt x="2692" y="530"/>
                    </a:lnTo>
                    <a:lnTo>
                      <a:pt x="2696" y="526"/>
                    </a:lnTo>
                    <a:lnTo>
                      <a:pt x="2700" y="521"/>
                    </a:lnTo>
                    <a:lnTo>
                      <a:pt x="2704" y="519"/>
                    </a:lnTo>
                    <a:lnTo>
                      <a:pt x="2708" y="516"/>
                    </a:lnTo>
                    <a:lnTo>
                      <a:pt x="2712" y="512"/>
                    </a:lnTo>
                    <a:lnTo>
                      <a:pt x="2716" y="506"/>
                    </a:lnTo>
                    <a:lnTo>
                      <a:pt x="2720" y="505"/>
                    </a:lnTo>
                    <a:lnTo>
                      <a:pt x="2724" y="499"/>
                    </a:lnTo>
                    <a:lnTo>
                      <a:pt x="2728" y="497"/>
                    </a:lnTo>
                    <a:lnTo>
                      <a:pt x="2732" y="493"/>
                    </a:lnTo>
                    <a:lnTo>
                      <a:pt x="2736" y="490"/>
                    </a:lnTo>
                    <a:lnTo>
                      <a:pt x="2739" y="484"/>
                    </a:lnTo>
                    <a:lnTo>
                      <a:pt x="2743" y="482"/>
                    </a:lnTo>
                    <a:lnTo>
                      <a:pt x="2747" y="479"/>
                    </a:lnTo>
                    <a:lnTo>
                      <a:pt x="2751" y="474"/>
                    </a:lnTo>
                    <a:lnTo>
                      <a:pt x="2755" y="472"/>
                    </a:lnTo>
                    <a:lnTo>
                      <a:pt x="2759" y="468"/>
                    </a:lnTo>
                    <a:lnTo>
                      <a:pt x="2763" y="464"/>
                    </a:lnTo>
                    <a:lnTo>
                      <a:pt x="2767" y="460"/>
                    </a:lnTo>
                    <a:lnTo>
                      <a:pt x="2771" y="457"/>
                    </a:lnTo>
                    <a:lnTo>
                      <a:pt x="2775" y="455"/>
                    </a:lnTo>
                    <a:lnTo>
                      <a:pt x="2779" y="450"/>
                    </a:lnTo>
                    <a:lnTo>
                      <a:pt x="2783" y="447"/>
                    </a:lnTo>
                    <a:lnTo>
                      <a:pt x="2787" y="444"/>
                    </a:lnTo>
                    <a:lnTo>
                      <a:pt x="2791" y="438"/>
                    </a:lnTo>
                    <a:lnTo>
                      <a:pt x="2795" y="436"/>
                    </a:lnTo>
                    <a:lnTo>
                      <a:pt x="2799" y="433"/>
                    </a:lnTo>
                    <a:lnTo>
                      <a:pt x="2803" y="428"/>
                    </a:lnTo>
                    <a:lnTo>
                      <a:pt x="2807" y="425"/>
                    </a:lnTo>
                    <a:lnTo>
                      <a:pt x="2810" y="425"/>
                    </a:lnTo>
                    <a:lnTo>
                      <a:pt x="2814" y="420"/>
                    </a:lnTo>
                    <a:lnTo>
                      <a:pt x="2818" y="416"/>
                    </a:lnTo>
                    <a:lnTo>
                      <a:pt x="2822" y="413"/>
                    </a:lnTo>
                    <a:lnTo>
                      <a:pt x="2826" y="409"/>
                    </a:lnTo>
                    <a:lnTo>
                      <a:pt x="2830" y="406"/>
                    </a:lnTo>
                    <a:lnTo>
                      <a:pt x="2834" y="402"/>
                    </a:lnTo>
                    <a:lnTo>
                      <a:pt x="2838" y="400"/>
                    </a:lnTo>
                    <a:lnTo>
                      <a:pt x="2842" y="397"/>
                    </a:lnTo>
                    <a:lnTo>
                      <a:pt x="2846" y="393"/>
                    </a:lnTo>
                    <a:lnTo>
                      <a:pt x="2850" y="391"/>
                    </a:lnTo>
                    <a:lnTo>
                      <a:pt x="2854" y="387"/>
                    </a:lnTo>
                    <a:lnTo>
                      <a:pt x="2858" y="385"/>
                    </a:lnTo>
                    <a:lnTo>
                      <a:pt x="2862" y="380"/>
                    </a:lnTo>
                    <a:lnTo>
                      <a:pt x="2866" y="377"/>
                    </a:lnTo>
                    <a:lnTo>
                      <a:pt x="2870" y="376"/>
                    </a:lnTo>
                    <a:lnTo>
                      <a:pt x="2874" y="371"/>
                    </a:lnTo>
                    <a:lnTo>
                      <a:pt x="2877" y="369"/>
                    </a:lnTo>
                    <a:lnTo>
                      <a:pt x="2881" y="365"/>
                    </a:lnTo>
                    <a:lnTo>
                      <a:pt x="2885" y="362"/>
                    </a:lnTo>
                    <a:lnTo>
                      <a:pt x="2889" y="360"/>
                    </a:lnTo>
                    <a:lnTo>
                      <a:pt x="2893" y="356"/>
                    </a:lnTo>
                    <a:lnTo>
                      <a:pt x="2897" y="353"/>
                    </a:lnTo>
                    <a:lnTo>
                      <a:pt x="2901" y="350"/>
                    </a:lnTo>
                    <a:lnTo>
                      <a:pt x="2905" y="347"/>
                    </a:lnTo>
                    <a:lnTo>
                      <a:pt x="2909" y="345"/>
                    </a:lnTo>
                    <a:lnTo>
                      <a:pt x="2913" y="343"/>
                    </a:lnTo>
                    <a:lnTo>
                      <a:pt x="2917" y="339"/>
                    </a:lnTo>
                    <a:lnTo>
                      <a:pt x="2921" y="337"/>
                    </a:lnTo>
                    <a:lnTo>
                      <a:pt x="2925" y="334"/>
                    </a:lnTo>
                    <a:lnTo>
                      <a:pt x="2929" y="329"/>
                    </a:lnTo>
                    <a:lnTo>
                      <a:pt x="2933" y="327"/>
                    </a:lnTo>
                    <a:lnTo>
                      <a:pt x="2937" y="324"/>
                    </a:lnTo>
                    <a:lnTo>
                      <a:pt x="2941" y="321"/>
                    </a:lnTo>
                    <a:lnTo>
                      <a:pt x="2944" y="320"/>
                    </a:lnTo>
                    <a:lnTo>
                      <a:pt x="2948" y="316"/>
                    </a:lnTo>
                    <a:lnTo>
                      <a:pt x="2952" y="315"/>
                    </a:lnTo>
                    <a:lnTo>
                      <a:pt x="2956" y="311"/>
                    </a:lnTo>
                    <a:lnTo>
                      <a:pt x="2960" y="308"/>
                    </a:lnTo>
                    <a:lnTo>
                      <a:pt x="2964" y="305"/>
                    </a:lnTo>
                    <a:lnTo>
                      <a:pt x="2968" y="303"/>
                    </a:lnTo>
                    <a:lnTo>
                      <a:pt x="2972" y="302"/>
                    </a:lnTo>
                    <a:lnTo>
                      <a:pt x="2976" y="298"/>
                    </a:lnTo>
                    <a:lnTo>
                      <a:pt x="2980" y="294"/>
                    </a:lnTo>
                    <a:lnTo>
                      <a:pt x="2984" y="293"/>
                    </a:lnTo>
                    <a:lnTo>
                      <a:pt x="2988" y="288"/>
                    </a:lnTo>
                    <a:lnTo>
                      <a:pt x="2992" y="286"/>
                    </a:lnTo>
                    <a:lnTo>
                      <a:pt x="2996" y="284"/>
                    </a:lnTo>
                    <a:lnTo>
                      <a:pt x="3000" y="282"/>
                    </a:lnTo>
                    <a:lnTo>
                      <a:pt x="3004" y="279"/>
                    </a:lnTo>
                    <a:lnTo>
                      <a:pt x="3008" y="276"/>
                    </a:lnTo>
                    <a:lnTo>
                      <a:pt x="3012" y="275"/>
                    </a:lnTo>
                    <a:lnTo>
                      <a:pt x="3015" y="271"/>
                    </a:lnTo>
                    <a:lnTo>
                      <a:pt x="3019" y="269"/>
                    </a:lnTo>
                    <a:lnTo>
                      <a:pt x="3023" y="267"/>
                    </a:lnTo>
                    <a:lnTo>
                      <a:pt x="3027" y="263"/>
                    </a:lnTo>
                    <a:lnTo>
                      <a:pt x="3031" y="261"/>
                    </a:lnTo>
                    <a:lnTo>
                      <a:pt x="3035" y="259"/>
                    </a:lnTo>
                    <a:lnTo>
                      <a:pt x="3039" y="258"/>
                    </a:lnTo>
                    <a:lnTo>
                      <a:pt x="3043" y="255"/>
                    </a:lnTo>
                    <a:lnTo>
                      <a:pt x="3047" y="253"/>
                    </a:lnTo>
                    <a:lnTo>
                      <a:pt x="3051" y="249"/>
                    </a:lnTo>
                    <a:lnTo>
                      <a:pt x="3055" y="248"/>
                    </a:lnTo>
                    <a:lnTo>
                      <a:pt x="3059" y="245"/>
                    </a:lnTo>
                    <a:lnTo>
                      <a:pt x="3063" y="244"/>
                    </a:lnTo>
                    <a:lnTo>
                      <a:pt x="3067" y="239"/>
                    </a:lnTo>
                    <a:lnTo>
                      <a:pt x="3071" y="238"/>
                    </a:lnTo>
                    <a:lnTo>
                      <a:pt x="3075" y="235"/>
                    </a:lnTo>
                    <a:lnTo>
                      <a:pt x="3079" y="234"/>
                    </a:lnTo>
                    <a:lnTo>
                      <a:pt x="3082" y="232"/>
                    </a:lnTo>
                    <a:lnTo>
                      <a:pt x="3086" y="229"/>
                    </a:lnTo>
                    <a:lnTo>
                      <a:pt x="3090" y="228"/>
                    </a:lnTo>
                    <a:lnTo>
                      <a:pt x="3094" y="226"/>
                    </a:lnTo>
                    <a:lnTo>
                      <a:pt x="3098" y="223"/>
                    </a:lnTo>
                    <a:lnTo>
                      <a:pt x="3102" y="219"/>
                    </a:lnTo>
                    <a:lnTo>
                      <a:pt x="3106" y="218"/>
                    </a:lnTo>
                    <a:lnTo>
                      <a:pt x="3110" y="217"/>
                    </a:lnTo>
                    <a:lnTo>
                      <a:pt x="3114" y="215"/>
                    </a:lnTo>
                    <a:lnTo>
                      <a:pt x="3118" y="211"/>
                    </a:lnTo>
                    <a:lnTo>
                      <a:pt x="3122" y="209"/>
                    </a:lnTo>
                    <a:lnTo>
                      <a:pt x="3126" y="208"/>
                    </a:lnTo>
                    <a:lnTo>
                      <a:pt x="3130" y="206"/>
                    </a:lnTo>
                    <a:lnTo>
                      <a:pt x="3134" y="204"/>
                    </a:lnTo>
                    <a:lnTo>
                      <a:pt x="3138" y="201"/>
                    </a:lnTo>
                    <a:lnTo>
                      <a:pt x="3142" y="200"/>
                    </a:lnTo>
                    <a:lnTo>
                      <a:pt x="3146" y="197"/>
                    </a:lnTo>
                    <a:lnTo>
                      <a:pt x="3150" y="19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7" name="Freeform 2789"/>
              <p:cNvSpPr>
                <a:spLocks/>
              </p:cNvSpPr>
              <p:nvPr/>
            </p:nvSpPr>
            <p:spPr bwMode="auto">
              <a:xfrm flipV="1">
                <a:off x="506" y="1056"/>
                <a:ext cx="1814" cy="864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9"/>
                  </a:cxn>
                  <a:cxn ang="0">
                    <a:pos x="303" y="17"/>
                  </a:cxn>
                  <a:cxn ang="0">
                    <a:pos x="354" y="30"/>
                  </a:cxn>
                  <a:cxn ang="0">
                    <a:pos x="406" y="53"/>
                  </a:cxn>
                  <a:cxn ang="0">
                    <a:pos x="457" y="81"/>
                  </a:cxn>
                  <a:cxn ang="0">
                    <a:pos x="508" y="119"/>
                  </a:cxn>
                  <a:cxn ang="0">
                    <a:pos x="559" y="162"/>
                  </a:cxn>
                  <a:cxn ang="0">
                    <a:pos x="611" y="216"/>
                  </a:cxn>
                  <a:cxn ang="0">
                    <a:pos x="662" y="278"/>
                  </a:cxn>
                  <a:cxn ang="0">
                    <a:pos x="713" y="350"/>
                  </a:cxn>
                  <a:cxn ang="0">
                    <a:pos x="764" y="427"/>
                  </a:cxn>
                  <a:cxn ang="0">
                    <a:pos x="816" y="510"/>
                  </a:cxn>
                  <a:cxn ang="0">
                    <a:pos x="867" y="596"/>
                  </a:cxn>
                  <a:cxn ang="0">
                    <a:pos x="918" y="686"/>
                  </a:cxn>
                  <a:cxn ang="0">
                    <a:pos x="969" y="777"/>
                  </a:cxn>
                  <a:cxn ang="0">
                    <a:pos x="1021" y="868"/>
                  </a:cxn>
                  <a:cxn ang="0">
                    <a:pos x="1072" y="958"/>
                  </a:cxn>
                  <a:cxn ang="0">
                    <a:pos x="1123" y="1043"/>
                  </a:cxn>
                  <a:cxn ang="0">
                    <a:pos x="1174" y="1122"/>
                  </a:cxn>
                  <a:cxn ang="0">
                    <a:pos x="1226" y="1199"/>
                  </a:cxn>
                  <a:cxn ang="0">
                    <a:pos x="1277" y="1265"/>
                  </a:cxn>
                  <a:cxn ang="0">
                    <a:pos x="1328" y="1326"/>
                  </a:cxn>
                  <a:cxn ang="0">
                    <a:pos x="1379" y="1379"/>
                  </a:cxn>
                  <a:cxn ang="0">
                    <a:pos x="1431" y="1420"/>
                  </a:cxn>
                  <a:cxn ang="0">
                    <a:pos x="1482" y="1455"/>
                  </a:cxn>
                  <a:cxn ang="0">
                    <a:pos x="1533" y="1478"/>
                  </a:cxn>
                  <a:cxn ang="0">
                    <a:pos x="1584" y="1494"/>
                  </a:cxn>
                  <a:cxn ang="0">
                    <a:pos x="1636" y="1499"/>
                  </a:cxn>
                  <a:cxn ang="0">
                    <a:pos x="1687" y="1497"/>
                  </a:cxn>
                  <a:cxn ang="0">
                    <a:pos x="1738" y="1484"/>
                  </a:cxn>
                  <a:cxn ang="0">
                    <a:pos x="1789" y="1464"/>
                  </a:cxn>
                  <a:cxn ang="0">
                    <a:pos x="1841" y="1437"/>
                  </a:cxn>
                  <a:cxn ang="0">
                    <a:pos x="1892" y="1403"/>
                  </a:cxn>
                  <a:cxn ang="0">
                    <a:pos x="1943" y="1363"/>
                  </a:cxn>
                  <a:cxn ang="0">
                    <a:pos x="1994" y="1318"/>
                  </a:cxn>
                  <a:cxn ang="0">
                    <a:pos x="2046" y="1269"/>
                  </a:cxn>
                  <a:cxn ang="0">
                    <a:pos x="2097" y="1216"/>
                  </a:cxn>
                  <a:cxn ang="0">
                    <a:pos x="2148" y="1159"/>
                  </a:cxn>
                  <a:cxn ang="0">
                    <a:pos x="2199" y="1101"/>
                  </a:cxn>
                  <a:cxn ang="0">
                    <a:pos x="2251" y="1040"/>
                  </a:cxn>
                  <a:cxn ang="0">
                    <a:pos x="2302" y="982"/>
                  </a:cxn>
                  <a:cxn ang="0">
                    <a:pos x="2353" y="920"/>
                  </a:cxn>
                  <a:cxn ang="0">
                    <a:pos x="2404" y="860"/>
                  </a:cxn>
                  <a:cxn ang="0">
                    <a:pos x="2456" y="798"/>
                  </a:cxn>
                  <a:cxn ang="0">
                    <a:pos x="2507" y="741"/>
                  </a:cxn>
                  <a:cxn ang="0">
                    <a:pos x="2558" y="683"/>
                  </a:cxn>
                  <a:cxn ang="0">
                    <a:pos x="2609" y="627"/>
                  </a:cxn>
                  <a:cxn ang="0">
                    <a:pos x="2661" y="575"/>
                  </a:cxn>
                  <a:cxn ang="0">
                    <a:pos x="2712" y="524"/>
                  </a:cxn>
                  <a:cxn ang="0">
                    <a:pos x="2763" y="476"/>
                  </a:cxn>
                  <a:cxn ang="0">
                    <a:pos x="2814" y="431"/>
                  </a:cxn>
                  <a:cxn ang="0">
                    <a:pos x="2866" y="388"/>
                  </a:cxn>
                  <a:cxn ang="0">
                    <a:pos x="2917" y="348"/>
                  </a:cxn>
                  <a:cxn ang="0">
                    <a:pos x="2968" y="309"/>
                  </a:cxn>
                  <a:cxn ang="0">
                    <a:pos x="3019" y="275"/>
                  </a:cxn>
                  <a:cxn ang="0">
                    <a:pos x="3071" y="245"/>
                  </a:cxn>
                  <a:cxn ang="0">
                    <a:pos x="3122" y="215"/>
                  </a:cxn>
                </a:cxnLst>
                <a:rect l="0" t="0" r="r" b="b"/>
                <a:pathLst>
                  <a:path w="3150" h="1500">
                    <a:moveTo>
                      <a:pt x="0" y="2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0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0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08" y="5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6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6"/>
                    </a:lnTo>
                    <a:lnTo>
                      <a:pt x="236" y="7"/>
                    </a:lnTo>
                    <a:lnTo>
                      <a:pt x="240" y="8"/>
                    </a:lnTo>
                    <a:lnTo>
                      <a:pt x="244" y="8"/>
                    </a:lnTo>
                    <a:lnTo>
                      <a:pt x="248" y="8"/>
                    </a:lnTo>
                    <a:lnTo>
                      <a:pt x="252" y="9"/>
                    </a:lnTo>
                    <a:lnTo>
                      <a:pt x="256" y="8"/>
                    </a:lnTo>
                    <a:lnTo>
                      <a:pt x="260" y="10"/>
                    </a:lnTo>
                    <a:lnTo>
                      <a:pt x="264" y="11"/>
                    </a:lnTo>
                    <a:lnTo>
                      <a:pt x="268" y="11"/>
                    </a:lnTo>
                    <a:lnTo>
                      <a:pt x="272" y="11"/>
                    </a:lnTo>
                    <a:lnTo>
                      <a:pt x="275" y="13"/>
                    </a:lnTo>
                    <a:lnTo>
                      <a:pt x="279" y="13"/>
                    </a:lnTo>
                    <a:lnTo>
                      <a:pt x="283" y="13"/>
                    </a:lnTo>
                    <a:lnTo>
                      <a:pt x="287" y="15"/>
                    </a:lnTo>
                    <a:lnTo>
                      <a:pt x="291" y="15"/>
                    </a:lnTo>
                    <a:lnTo>
                      <a:pt x="295" y="16"/>
                    </a:lnTo>
                    <a:lnTo>
                      <a:pt x="299" y="17"/>
                    </a:lnTo>
                    <a:lnTo>
                      <a:pt x="303" y="17"/>
                    </a:lnTo>
                    <a:lnTo>
                      <a:pt x="307" y="18"/>
                    </a:lnTo>
                    <a:lnTo>
                      <a:pt x="311" y="19"/>
                    </a:lnTo>
                    <a:lnTo>
                      <a:pt x="315" y="20"/>
                    </a:lnTo>
                    <a:lnTo>
                      <a:pt x="319" y="19"/>
                    </a:lnTo>
                    <a:lnTo>
                      <a:pt x="323" y="22"/>
                    </a:lnTo>
                    <a:lnTo>
                      <a:pt x="327" y="23"/>
                    </a:lnTo>
                    <a:lnTo>
                      <a:pt x="331" y="25"/>
                    </a:lnTo>
                    <a:lnTo>
                      <a:pt x="335" y="25"/>
                    </a:lnTo>
                    <a:lnTo>
                      <a:pt x="339" y="27"/>
                    </a:lnTo>
                    <a:lnTo>
                      <a:pt x="342" y="28"/>
                    </a:lnTo>
                    <a:lnTo>
                      <a:pt x="346" y="29"/>
                    </a:lnTo>
                    <a:lnTo>
                      <a:pt x="350" y="30"/>
                    </a:lnTo>
                    <a:lnTo>
                      <a:pt x="354" y="30"/>
                    </a:lnTo>
                    <a:lnTo>
                      <a:pt x="358" y="32"/>
                    </a:lnTo>
                    <a:lnTo>
                      <a:pt x="362" y="34"/>
                    </a:lnTo>
                    <a:lnTo>
                      <a:pt x="366" y="36"/>
                    </a:lnTo>
                    <a:lnTo>
                      <a:pt x="370" y="38"/>
                    </a:lnTo>
                    <a:lnTo>
                      <a:pt x="374" y="39"/>
                    </a:lnTo>
                    <a:lnTo>
                      <a:pt x="378" y="41"/>
                    </a:lnTo>
                    <a:lnTo>
                      <a:pt x="382" y="43"/>
                    </a:lnTo>
                    <a:lnTo>
                      <a:pt x="386" y="44"/>
                    </a:lnTo>
                    <a:lnTo>
                      <a:pt x="390" y="45"/>
                    </a:lnTo>
                    <a:lnTo>
                      <a:pt x="394" y="47"/>
                    </a:lnTo>
                    <a:lnTo>
                      <a:pt x="398" y="47"/>
                    </a:lnTo>
                    <a:lnTo>
                      <a:pt x="402" y="50"/>
                    </a:lnTo>
                    <a:lnTo>
                      <a:pt x="406" y="53"/>
                    </a:lnTo>
                    <a:lnTo>
                      <a:pt x="410" y="56"/>
                    </a:lnTo>
                    <a:lnTo>
                      <a:pt x="413" y="58"/>
                    </a:lnTo>
                    <a:lnTo>
                      <a:pt x="417" y="59"/>
                    </a:lnTo>
                    <a:lnTo>
                      <a:pt x="421" y="61"/>
                    </a:lnTo>
                    <a:lnTo>
                      <a:pt x="425" y="63"/>
                    </a:lnTo>
                    <a:lnTo>
                      <a:pt x="429" y="65"/>
                    </a:lnTo>
                    <a:lnTo>
                      <a:pt x="433" y="66"/>
                    </a:lnTo>
                    <a:lnTo>
                      <a:pt x="437" y="67"/>
                    </a:lnTo>
                    <a:lnTo>
                      <a:pt x="441" y="72"/>
                    </a:lnTo>
                    <a:lnTo>
                      <a:pt x="445" y="74"/>
                    </a:lnTo>
                    <a:lnTo>
                      <a:pt x="449" y="75"/>
                    </a:lnTo>
                    <a:lnTo>
                      <a:pt x="453" y="79"/>
                    </a:lnTo>
                    <a:lnTo>
                      <a:pt x="457" y="81"/>
                    </a:lnTo>
                    <a:lnTo>
                      <a:pt x="461" y="84"/>
                    </a:lnTo>
                    <a:lnTo>
                      <a:pt x="465" y="88"/>
                    </a:lnTo>
                    <a:lnTo>
                      <a:pt x="469" y="90"/>
                    </a:lnTo>
                    <a:lnTo>
                      <a:pt x="473" y="92"/>
                    </a:lnTo>
                    <a:lnTo>
                      <a:pt x="477" y="95"/>
                    </a:lnTo>
                    <a:lnTo>
                      <a:pt x="480" y="96"/>
                    </a:lnTo>
                    <a:lnTo>
                      <a:pt x="484" y="101"/>
                    </a:lnTo>
                    <a:lnTo>
                      <a:pt x="488" y="104"/>
                    </a:lnTo>
                    <a:lnTo>
                      <a:pt x="492" y="106"/>
                    </a:lnTo>
                    <a:lnTo>
                      <a:pt x="496" y="110"/>
                    </a:lnTo>
                    <a:lnTo>
                      <a:pt x="500" y="112"/>
                    </a:lnTo>
                    <a:lnTo>
                      <a:pt x="504" y="115"/>
                    </a:lnTo>
                    <a:lnTo>
                      <a:pt x="508" y="119"/>
                    </a:lnTo>
                    <a:lnTo>
                      <a:pt x="512" y="122"/>
                    </a:lnTo>
                    <a:lnTo>
                      <a:pt x="516" y="122"/>
                    </a:lnTo>
                    <a:lnTo>
                      <a:pt x="520" y="128"/>
                    </a:lnTo>
                    <a:lnTo>
                      <a:pt x="524" y="130"/>
                    </a:lnTo>
                    <a:lnTo>
                      <a:pt x="528" y="134"/>
                    </a:lnTo>
                    <a:lnTo>
                      <a:pt x="532" y="138"/>
                    </a:lnTo>
                    <a:lnTo>
                      <a:pt x="536" y="142"/>
                    </a:lnTo>
                    <a:lnTo>
                      <a:pt x="540" y="146"/>
                    </a:lnTo>
                    <a:lnTo>
                      <a:pt x="544" y="148"/>
                    </a:lnTo>
                    <a:lnTo>
                      <a:pt x="547" y="152"/>
                    </a:lnTo>
                    <a:lnTo>
                      <a:pt x="551" y="155"/>
                    </a:lnTo>
                    <a:lnTo>
                      <a:pt x="555" y="160"/>
                    </a:lnTo>
                    <a:lnTo>
                      <a:pt x="559" y="162"/>
                    </a:lnTo>
                    <a:lnTo>
                      <a:pt x="563" y="166"/>
                    </a:lnTo>
                    <a:lnTo>
                      <a:pt x="567" y="171"/>
                    </a:lnTo>
                    <a:lnTo>
                      <a:pt x="571" y="173"/>
                    </a:lnTo>
                    <a:lnTo>
                      <a:pt x="575" y="178"/>
                    </a:lnTo>
                    <a:lnTo>
                      <a:pt x="579" y="184"/>
                    </a:lnTo>
                    <a:lnTo>
                      <a:pt x="583" y="187"/>
                    </a:lnTo>
                    <a:lnTo>
                      <a:pt x="587" y="191"/>
                    </a:lnTo>
                    <a:lnTo>
                      <a:pt x="591" y="195"/>
                    </a:lnTo>
                    <a:lnTo>
                      <a:pt x="595" y="198"/>
                    </a:lnTo>
                    <a:lnTo>
                      <a:pt x="599" y="204"/>
                    </a:lnTo>
                    <a:lnTo>
                      <a:pt x="603" y="208"/>
                    </a:lnTo>
                    <a:lnTo>
                      <a:pt x="607" y="212"/>
                    </a:lnTo>
                    <a:lnTo>
                      <a:pt x="611" y="216"/>
                    </a:lnTo>
                    <a:lnTo>
                      <a:pt x="615" y="222"/>
                    </a:lnTo>
                    <a:lnTo>
                      <a:pt x="618" y="226"/>
                    </a:lnTo>
                    <a:lnTo>
                      <a:pt x="622" y="231"/>
                    </a:lnTo>
                    <a:lnTo>
                      <a:pt x="626" y="236"/>
                    </a:lnTo>
                    <a:lnTo>
                      <a:pt x="630" y="241"/>
                    </a:lnTo>
                    <a:lnTo>
                      <a:pt x="634" y="245"/>
                    </a:lnTo>
                    <a:lnTo>
                      <a:pt x="638" y="249"/>
                    </a:lnTo>
                    <a:lnTo>
                      <a:pt x="642" y="255"/>
                    </a:lnTo>
                    <a:lnTo>
                      <a:pt x="646" y="260"/>
                    </a:lnTo>
                    <a:lnTo>
                      <a:pt x="650" y="263"/>
                    </a:lnTo>
                    <a:lnTo>
                      <a:pt x="654" y="269"/>
                    </a:lnTo>
                    <a:lnTo>
                      <a:pt x="658" y="273"/>
                    </a:lnTo>
                    <a:lnTo>
                      <a:pt x="662" y="278"/>
                    </a:lnTo>
                    <a:lnTo>
                      <a:pt x="666" y="286"/>
                    </a:lnTo>
                    <a:lnTo>
                      <a:pt x="670" y="290"/>
                    </a:lnTo>
                    <a:lnTo>
                      <a:pt x="674" y="295"/>
                    </a:lnTo>
                    <a:lnTo>
                      <a:pt x="678" y="301"/>
                    </a:lnTo>
                    <a:lnTo>
                      <a:pt x="682" y="306"/>
                    </a:lnTo>
                    <a:lnTo>
                      <a:pt x="685" y="309"/>
                    </a:lnTo>
                    <a:lnTo>
                      <a:pt x="689" y="317"/>
                    </a:lnTo>
                    <a:lnTo>
                      <a:pt x="693" y="322"/>
                    </a:lnTo>
                    <a:lnTo>
                      <a:pt x="697" y="328"/>
                    </a:lnTo>
                    <a:lnTo>
                      <a:pt x="701" y="332"/>
                    </a:lnTo>
                    <a:lnTo>
                      <a:pt x="705" y="339"/>
                    </a:lnTo>
                    <a:lnTo>
                      <a:pt x="709" y="344"/>
                    </a:lnTo>
                    <a:lnTo>
                      <a:pt x="713" y="350"/>
                    </a:lnTo>
                    <a:lnTo>
                      <a:pt x="717" y="354"/>
                    </a:lnTo>
                    <a:lnTo>
                      <a:pt x="721" y="361"/>
                    </a:lnTo>
                    <a:lnTo>
                      <a:pt x="725" y="368"/>
                    </a:lnTo>
                    <a:lnTo>
                      <a:pt x="729" y="372"/>
                    </a:lnTo>
                    <a:lnTo>
                      <a:pt x="733" y="377"/>
                    </a:lnTo>
                    <a:lnTo>
                      <a:pt x="737" y="386"/>
                    </a:lnTo>
                    <a:lnTo>
                      <a:pt x="741" y="390"/>
                    </a:lnTo>
                    <a:lnTo>
                      <a:pt x="745" y="396"/>
                    </a:lnTo>
                    <a:lnTo>
                      <a:pt x="749" y="402"/>
                    </a:lnTo>
                    <a:lnTo>
                      <a:pt x="753" y="409"/>
                    </a:lnTo>
                    <a:lnTo>
                      <a:pt x="756" y="415"/>
                    </a:lnTo>
                    <a:lnTo>
                      <a:pt x="760" y="421"/>
                    </a:lnTo>
                    <a:lnTo>
                      <a:pt x="764" y="427"/>
                    </a:lnTo>
                    <a:lnTo>
                      <a:pt x="768" y="433"/>
                    </a:lnTo>
                    <a:lnTo>
                      <a:pt x="772" y="441"/>
                    </a:lnTo>
                    <a:lnTo>
                      <a:pt x="776" y="446"/>
                    </a:lnTo>
                    <a:lnTo>
                      <a:pt x="780" y="453"/>
                    </a:lnTo>
                    <a:lnTo>
                      <a:pt x="784" y="459"/>
                    </a:lnTo>
                    <a:lnTo>
                      <a:pt x="788" y="463"/>
                    </a:lnTo>
                    <a:lnTo>
                      <a:pt x="792" y="472"/>
                    </a:lnTo>
                    <a:lnTo>
                      <a:pt x="796" y="478"/>
                    </a:lnTo>
                    <a:lnTo>
                      <a:pt x="800" y="484"/>
                    </a:lnTo>
                    <a:lnTo>
                      <a:pt x="804" y="490"/>
                    </a:lnTo>
                    <a:lnTo>
                      <a:pt x="808" y="497"/>
                    </a:lnTo>
                    <a:lnTo>
                      <a:pt x="812" y="504"/>
                    </a:lnTo>
                    <a:lnTo>
                      <a:pt x="816" y="510"/>
                    </a:lnTo>
                    <a:lnTo>
                      <a:pt x="820" y="517"/>
                    </a:lnTo>
                    <a:lnTo>
                      <a:pt x="823" y="523"/>
                    </a:lnTo>
                    <a:lnTo>
                      <a:pt x="827" y="529"/>
                    </a:lnTo>
                    <a:lnTo>
                      <a:pt x="831" y="536"/>
                    </a:lnTo>
                    <a:lnTo>
                      <a:pt x="835" y="542"/>
                    </a:lnTo>
                    <a:lnTo>
                      <a:pt x="839" y="550"/>
                    </a:lnTo>
                    <a:lnTo>
                      <a:pt x="843" y="557"/>
                    </a:lnTo>
                    <a:lnTo>
                      <a:pt x="847" y="563"/>
                    </a:lnTo>
                    <a:lnTo>
                      <a:pt x="851" y="570"/>
                    </a:lnTo>
                    <a:lnTo>
                      <a:pt x="855" y="578"/>
                    </a:lnTo>
                    <a:lnTo>
                      <a:pt x="859" y="584"/>
                    </a:lnTo>
                    <a:lnTo>
                      <a:pt x="863" y="591"/>
                    </a:lnTo>
                    <a:lnTo>
                      <a:pt x="867" y="596"/>
                    </a:lnTo>
                    <a:lnTo>
                      <a:pt x="871" y="602"/>
                    </a:lnTo>
                    <a:lnTo>
                      <a:pt x="875" y="610"/>
                    </a:lnTo>
                    <a:lnTo>
                      <a:pt x="879" y="616"/>
                    </a:lnTo>
                    <a:lnTo>
                      <a:pt x="883" y="624"/>
                    </a:lnTo>
                    <a:lnTo>
                      <a:pt x="887" y="630"/>
                    </a:lnTo>
                    <a:lnTo>
                      <a:pt x="890" y="638"/>
                    </a:lnTo>
                    <a:lnTo>
                      <a:pt x="894" y="644"/>
                    </a:lnTo>
                    <a:lnTo>
                      <a:pt x="898" y="651"/>
                    </a:lnTo>
                    <a:lnTo>
                      <a:pt x="902" y="659"/>
                    </a:lnTo>
                    <a:lnTo>
                      <a:pt x="906" y="665"/>
                    </a:lnTo>
                    <a:lnTo>
                      <a:pt x="910" y="672"/>
                    </a:lnTo>
                    <a:lnTo>
                      <a:pt x="914" y="680"/>
                    </a:lnTo>
                    <a:lnTo>
                      <a:pt x="918" y="686"/>
                    </a:lnTo>
                    <a:lnTo>
                      <a:pt x="922" y="692"/>
                    </a:lnTo>
                    <a:lnTo>
                      <a:pt x="926" y="700"/>
                    </a:lnTo>
                    <a:lnTo>
                      <a:pt x="930" y="707"/>
                    </a:lnTo>
                    <a:lnTo>
                      <a:pt x="934" y="713"/>
                    </a:lnTo>
                    <a:lnTo>
                      <a:pt x="938" y="721"/>
                    </a:lnTo>
                    <a:lnTo>
                      <a:pt x="942" y="728"/>
                    </a:lnTo>
                    <a:lnTo>
                      <a:pt x="946" y="736"/>
                    </a:lnTo>
                    <a:lnTo>
                      <a:pt x="950" y="742"/>
                    </a:lnTo>
                    <a:lnTo>
                      <a:pt x="954" y="749"/>
                    </a:lnTo>
                    <a:lnTo>
                      <a:pt x="958" y="755"/>
                    </a:lnTo>
                    <a:lnTo>
                      <a:pt x="961" y="762"/>
                    </a:lnTo>
                    <a:lnTo>
                      <a:pt x="965" y="770"/>
                    </a:lnTo>
                    <a:lnTo>
                      <a:pt x="969" y="777"/>
                    </a:lnTo>
                    <a:lnTo>
                      <a:pt x="973" y="784"/>
                    </a:lnTo>
                    <a:lnTo>
                      <a:pt x="977" y="792"/>
                    </a:lnTo>
                    <a:lnTo>
                      <a:pt x="981" y="798"/>
                    </a:lnTo>
                    <a:lnTo>
                      <a:pt x="985" y="805"/>
                    </a:lnTo>
                    <a:lnTo>
                      <a:pt x="989" y="811"/>
                    </a:lnTo>
                    <a:lnTo>
                      <a:pt x="993" y="821"/>
                    </a:lnTo>
                    <a:lnTo>
                      <a:pt x="997" y="825"/>
                    </a:lnTo>
                    <a:lnTo>
                      <a:pt x="1001" y="832"/>
                    </a:lnTo>
                    <a:lnTo>
                      <a:pt x="1005" y="839"/>
                    </a:lnTo>
                    <a:lnTo>
                      <a:pt x="1009" y="848"/>
                    </a:lnTo>
                    <a:lnTo>
                      <a:pt x="1013" y="853"/>
                    </a:lnTo>
                    <a:lnTo>
                      <a:pt x="1017" y="861"/>
                    </a:lnTo>
                    <a:lnTo>
                      <a:pt x="1021" y="868"/>
                    </a:lnTo>
                    <a:lnTo>
                      <a:pt x="1025" y="875"/>
                    </a:lnTo>
                    <a:lnTo>
                      <a:pt x="1028" y="882"/>
                    </a:lnTo>
                    <a:lnTo>
                      <a:pt x="1032" y="888"/>
                    </a:lnTo>
                    <a:lnTo>
                      <a:pt x="1036" y="897"/>
                    </a:lnTo>
                    <a:lnTo>
                      <a:pt x="1040" y="903"/>
                    </a:lnTo>
                    <a:lnTo>
                      <a:pt x="1044" y="909"/>
                    </a:lnTo>
                    <a:lnTo>
                      <a:pt x="1048" y="915"/>
                    </a:lnTo>
                    <a:lnTo>
                      <a:pt x="1052" y="924"/>
                    </a:lnTo>
                    <a:lnTo>
                      <a:pt x="1056" y="929"/>
                    </a:lnTo>
                    <a:lnTo>
                      <a:pt x="1060" y="937"/>
                    </a:lnTo>
                    <a:lnTo>
                      <a:pt x="1064" y="943"/>
                    </a:lnTo>
                    <a:lnTo>
                      <a:pt x="1068" y="949"/>
                    </a:lnTo>
                    <a:lnTo>
                      <a:pt x="1072" y="958"/>
                    </a:lnTo>
                    <a:lnTo>
                      <a:pt x="1076" y="965"/>
                    </a:lnTo>
                    <a:lnTo>
                      <a:pt x="1080" y="971"/>
                    </a:lnTo>
                    <a:lnTo>
                      <a:pt x="1084" y="978"/>
                    </a:lnTo>
                    <a:lnTo>
                      <a:pt x="1088" y="985"/>
                    </a:lnTo>
                    <a:lnTo>
                      <a:pt x="1092" y="990"/>
                    </a:lnTo>
                    <a:lnTo>
                      <a:pt x="1095" y="996"/>
                    </a:lnTo>
                    <a:lnTo>
                      <a:pt x="1099" y="1004"/>
                    </a:lnTo>
                    <a:lnTo>
                      <a:pt x="1103" y="1010"/>
                    </a:lnTo>
                    <a:lnTo>
                      <a:pt x="1107" y="1016"/>
                    </a:lnTo>
                    <a:lnTo>
                      <a:pt x="1111" y="1022"/>
                    </a:lnTo>
                    <a:lnTo>
                      <a:pt x="1115" y="1029"/>
                    </a:lnTo>
                    <a:lnTo>
                      <a:pt x="1119" y="1036"/>
                    </a:lnTo>
                    <a:lnTo>
                      <a:pt x="1123" y="1043"/>
                    </a:lnTo>
                    <a:lnTo>
                      <a:pt x="1127" y="1049"/>
                    </a:lnTo>
                    <a:lnTo>
                      <a:pt x="1131" y="1055"/>
                    </a:lnTo>
                    <a:lnTo>
                      <a:pt x="1135" y="1061"/>
                    </a:lnTo>
                    <a:lnTo>
                      <a:pt x="1139" y="1068"/>
                    </a:lnTo>
                    <a:lnTo>
                      <a:pt x="1143" y="1074"/>
                    </a:lnTo>
                    <a:lnTo>
                      <a:pt x="1147" y="1080"/>
                    </a:lnTo>
                    <a:lnTo>
                      <a:pt x="1151" y="1086"/>
                    </a:lnTo>
                    <a:lnTo>
                      <a:pt x="1155" y="1091"/>
                    </a:lnTo>
                    <a:lnTo>
                      <a:pt x="1159" y="1100"/>
                    </a:lnTo>
                    <a:lnTo>
                      <a:pt x="1163" y="1105"/>
                    </a:lnTo>
                    <a:lnTo>
                      <a:pt x="1166" y="1111"/>
                    </a:lnTo>
                    <a:lnTo>
                      <a:pt x="1170" y="1118"/>
                    </a:lnTo>
                    <a:lnTo>
                      <a:pt x="1174" y="1122"/>
                    </a:lnTo>
                    <a:lnTo>
                      <a:pt x="1178" y="1130"/>
                    </a:lnTo>
                    <a:lnTo>
                      <a:pt x="1182" y="1135"/>
                    </a:lnTo>
                    <a:lnTo>
                      <a:pt x="1186" y="1141"/>
                    </a:lnTo>
                    <a:lnTo>
                      <a:pt x="1190" y="1147"/>
                    </a:lnTo>
                    <a:lnTo>
                      <a:pt x="1194" y="1151"/>
                    </a:lnTo>
                    <a:lnTo>
                      <a:pt x="1198" y="1158"/>
                    </a:lnTo>
                    <a:lnTo>
                      <a:pt x="1202" y="1165"/>
                    </a:lnTo>
                    <a:lnTo>
                      <a:pt x="1206" y="1170"/>
                    </a:lnTo>
                    <a:lnTo>
                      <a:pt x="1210" y="1177"/>
                    </a:lnTo>
                    <a:lnTo>
                      <a:pt x="1214" y="1181"/>
                    </a:lnTo>
                    <a:lnTo>
                      <a:pt x="1218" y="1186"/>
                    </a:lnTo>
                    <a:lnTo>
                      <a:pt x="1222" y="1192"/>
                    </a:lnTo>
                    <a:lnTo>
                      <a:pt x="1226" y="1199"/>
                    </a:lnTo>
                    <a:lnTo>
                      <a:pt x="1230" y="1203"/>
                    </a:lnTo>
                    <a:lnTo>
                      <a:pt x="1233" y="1209"/>
                    </a:lnTo>
                    <a:lnTo>
                      <a:pt x="1237" y="1215"/>
                    </a:lnTo>
                    <a:lnTo>
                      <a:pt x="1241" y="1219"/>
                    </a:lnTo>
                    <a:lnTo>
                      <a:pt x="1245" y="1224"/>
                    </a:lnTo>
                    <a:lnTo>
                      <a:pt x="1249" y="1229"/>
                    </a:lnTo>
                    <a:lnTo>
                      <a:pt x="1253" y="1235"/>
                    </a:lnTo>
                    <a:lnTo>
                      <a:pt x="1257" y="1240"/>
                    </a:lnTo>
                    <a:lnTo>
                      <a:pt x="1261" y="1245"/>
                    </a:lnTo>
                    <a:lnTo>
                      <a:pt x="1265" y="1251"/>
                    </a:lnTo>
                    <a:lnTo>
                      <a:pt x="1269" y="1255"/>
                    </a:lnTo>
                    <a:lnTo>
                      <a:pt x="1273" y="1261"/>
                    </a:lnTo>
                    <a:lnTo>
                      <a:pt x="1277" y="1265"/>
                    </a:lnTo>
                    <a:lnTo>
                      <a:pt x="1281" y="1270"/>
                    </a:lnTo>
                    <a:lnTo>
                      <a:pt x="1285" y="1276"/>
                    </a:lnTo>
                    <a:lnTo>
                      <a:pt x="1289" y="1280"/>
                    </a:lnTo>
                    <a:lnTo>
                      <a:pt x="1293" y="1285"/>
                    </a:lnTo>
                    <a:lnTo>
                      <a:pt x="1297" y="1290"/>
                    </a:lnTo>
                    <a:lnTo>
                      <a:pt x="1301" y="1294"/>
                    </a:lnTo>
                    <a:lnTo>
                      <a:pt x="1304" y="1300"/>
                    </a:lnTo>
                    <a:lnTo>
                      <a:pt x="1308" y="1303"/>
                    </a:lnTo>
                    <a:lnTo>
                      <a:pt x="1312" y="1308"/>
                    </a:lnTo>
                    <a:lnTo>
                      <a:pt x="1316" y="1313"/>
                    </a:lnTo>
                    <a:lnTo>
                      <a:pt x="1320" y="1318"/>
                    </a:lnTo>
                    <a:lnTo>
                      <a:pt x="1324" y="1321"/>
                    </a:lnTo>
                    <a:lnTo>
                      <a:pt x="1328" y="1326"/>
                    </a:lnTo>
                    <a:lnTo>
                      <a:pt x="1332" y="1330"/>
                    </a:lnTo>
                    <a:lnTo>
                      <a:pt x="1336" y="1335"/>
                    </a:lnTo>
                    <a:lnTo>
                      <a:pt x="1340" y="1339"/>
                    </a:lnTo>
                    <a:lnTo>
                      <a:pt x="1344" y="1342"/>
                    </a:lnTo>
                    <a:lnTo>
                      <a:pt x="1348" y="1346"/>
                    </a:lnTo>
                    <a:lnTo>
                      <a:pt x="1352" y="1350"/>
                    </a:lnTo>
                    <a:lnTo>
                      <a:pt x="1356" y="1355"/>
                    </a:lnTo>
                    <a:lnTo>
                      <a:pt x="1360" y="1359"/>
                    </a:lnTo>
                    <a:lnTo>
                      <a:pt x="1364" y="1363"/>
                    </a:lnTo>
                    <a:lnTo>
                      <a:pt x="1368" y="1367"/>
                    </a:lnTo>
                    <a:lnTo>
                      <a:pt x="1371" y="1370"/>
                    </a:lnTo>
                    <a:lnTo>
                      <a:pt x="1375" y="1375"/>
                    </a:lnTo>
                    <a:lnTo>
                      <a:pt x="1379" y="1379"/>
                    </a:lnTo>
                    <a:lnTo>
                      <a:pt x="1383" y="1382"/>
                    </a:lnTo>
                    <a:lnTo>
                      <a:pt x="1387" y="1386"/>
                    </a:lnTo>
                    <a:lnTo>
                      <a:pt x="1391" y="1389"/>
                    </a:lnTo>
                    <a:lnTo>
                      <a:pt x="1395" y="1393"/>
                    </a:lnTo>
                    <a:lnTo>
                      <a:pt x="1399" y="1396"/>
                    </a:lnTo>
                    <a:lnTo>
                      <a:pt x="1403" y="1399"/>
                    </a:lnTo>
                    <a:lnTo>
                      <a:pt x="1407" y="1402"/>
                    </a:lnTo>
                    <a:lnTo>
                      <a:pt x="1411" y="1404"/>
                    </a:lnTo>
                    <a:lnTo>
                      <a:pt x="1415" y="1409"/>
                    </a:lnTo>
                    <a:lnTo>
                      <a:pt x="1419" y="1412"/>
                    </a:lnTo>
                    <a:lnTo>
                      <a:pt x="1423" y="1415"/>
                    </a:lnTo>
                    <a:lnTo>
                      <a:pt x="1427" y="1418"/>
                    </a:lnTo>
                    <a:lnTo>
                      <a:pt x="1431" y="1420"/>
                    </a:lnTo>
                    <a:lnTo>
                      <a:pt x="1435" y="1424"/>
                    </a:lnTo>
                    <a:lnTo>
                      <a:pt x="1438" y="1427"/>
                    </a:lnTo>
                    <a:lnTo>
                      <a:pt x="1442" y="1430"/>
                    </a:lnTo>
                    <a:lnTo>
                      <a:pt x="1446" y="1432"/>
                    </a:lnTo>
                    <a:lnTo>
                      <a:pt x="1450" y="1436"/>
                    </a:lnTo>
                    <a:lnTo>
                      <a:pt x="1454" y="1439"/>
                    </a:lnTo>
                    <a:lnTo>
                      <a:pt x="1458" y="1440"/>
                    </a:lnTo>
                    <a:lnTo>
                      <a:pt x="1462" y="1442"/>
                    </a:lnTo>
                    <a:lnTo>
                      <a:pt x="1466" y="1446"/>
                    </a:lnTo>
                    <a:lnTo>
                      <a:pt x="1470" y="1447"/>
                    </a:lnTo>
                    <a:lnTo>
                      <a:pt x="1474" y="1451"/>
                    </a:lnTo>
                    <a:lnTo>
                      <a:pt x="1478" y="1452"/>
                    </a:lnTo>
                    <a:lnTo>
                      <a:pt x="1482" y="1455"/>
                    </a:lnTo>
                    <a:lnTo>
                      <a:pt x="1486" y="1456"/>
                    </a:lnTo>
                    <a:lnTo>
                      <a:pt x="1490" y="1457"/>
                    </a:lnTo>
                    <a:lnTo>
                      <a:pt x="1494" y="1462"/>
                    </a:lnTo>
                    <a:lnTo>
                      <a:pt x="1498" y="1462"/>
                    </a:lnTo>
                    <a:lnTo>
                      <a:pt x="1502" y="1466"/>
                    </a:lnTo>
                    <a:lnTo>
                      <a:pt x="1506" y="1465"/>
                    </a:lnTo>
                    <a:lnTo>
                      <a:pt x="1509" y="1469"/>
                    </a:lnTo>
                    <a:lnTo>
                      <a:pt x="1513" y="1471"/>
                    </a:lnTo>
                    <a:lnTo>
                      <a:pt x="1517" y="1472"/>
                    </a:lnTo>
                    <a:lnTo>
                      <a:pt x="1521" y="1473"/>
                    </a:lnTo>
                    <a:lnTo>
                      <a:pt x="1525" y="1477"/>
                    </a:lnTo>
                    <a:lnTo>
                      <a:pt x="1529" y="1477"/>
                    </a:lnTo>
                    <a:lnTo>
                      <a:pt x="1533" y="1478"/>
                    </a:lnTo>
                    <a:lnTo>
                      <a:pt x="1537" y="1480"/>
                    </a:lnTo>
                    <a:lnTo>
                      <a:pt x="1541" y="1480"/>
                    </a:lnTo>
                    <a:lnTo>
                      <a:pt x="1545" y="1483"/>
                    </a:lnTo>
                    <a:lnTo>
                      <a:pt x="1549" y="1485"/>
                    </a:lnTo>
                    <a:lnTo>
                      <a:pt x="1553" y="1485"/>
                    </a:lnTo>
                    <a:lnTo>
                      <a:pt x="1557" y="1487"/>
                    </a:lnTo>
                    <a:lnTo>
                      <a:pt x="1561" y="1487"/>
                    </a:lnTo>
                    <a:lnTo>
                      <a:pt x="1565" y="1488"/>
                    </a:lnTo>
                    <a:lnTo>
                      <a:pt x="1569" y="1489"/>
                    </a:lnTo>
                    <a:lnTo>
                      <a:pt x="1573" y="1491"/>
                    </a:lnTo>
                    <a:lnTo>
                      <a:pt x="1576" y="1490"/>
                    </a:lnTo>
                    <a:lnTo>
                      <a:pt x="1580" y="1493"/>
                    </a:lnTo>
                    <a:lnTo>
                      <a:pt x="1584" y="1494"/>
                    </a:lnTo>
                    <a:lnTo>
                      <a:pt x="1588" y="1494"/>
                    </a:lnTo>
                    <a:lnTo>
                      <a:pt x="1592" y="1496"/>
                    </a:lnTo>
                    <a:lnTo>
                      <a:pt x="1596" y="1497"/>
                    </a:lnTo>
                    <a:lnTo>
                      <a:pt x="1600" y="1496"/>
                    </a:lnTo>
                    <a:lnTo>
                      <a:pt x="1604" y="1496"/>
                    </a:lnTo>
                    <a:lnTo>
                      <a:pt x="1608" y="1498"/>
                    </a:lnTo>
                    <a:lnTo>
                      <a:pt x="1612" y="1498"/>
                    </a:lnTo>
                    <a:lnTo>
                      <a:pt x="1616" y="1498"/>
                    </a:lnTo>
                    <a:lnTo>
                      <a:pt x="1620" y="1498"/>
                    </a:lnTo>
                    <a:lnTo>
                      <a:pt x="1624" y="1498"/>
                    </a:lnTo>
                    <a:lnTo>
                      <a:pt x="1628" y="1498"/>
                    </a:lnTo>
                    <a:lnTo>
                      <a:pt x="1632" y="1499"/>
                    </a:lnTo>
                    <a:lnTo>
                      <a:pt x="1636" y="1499"/>
                    </a:lnTo>
                    <a:lnTo>
                      <a:pt x="1640" y="1500"/>
                    </a:lnTo>
                    <a:lnTo>
                      <a:pt x="1643" y="1499"/>
                    </a:lnTo>
                    <a:lnTo>
                      <a:pt x="1647" y="1498"/>
                    </a:lnTo>
                    <a:lnTo>
                      <a:pt x="1651" y="1499"/>
                    </a:lnTo>
                    <a:lnTo>
                      <a:pt x="1655" y="1500"/>
                    </a:lnTo>
                    <a:lnTo>
                      <a:pt x="1659" y="1500"/>
                    </a:lnTo>
                    <a:lnTo>
                      <a:pt x="1663" y="1498"/>
                    </a:lnTo>
                    <a:lnTo>
                      <a:pt x="1667" y="1499"/>
                    </a:lnTo>
                    <a:lnTo>
                      <a:pt x="1671" y="1498"/>
                    </a:lnTo>
                    <a:lnTo>
                      <a:pt x="1675" y="1498"/>
                    </a:lnTo>
                    <a:lnTo>
                      <a:pt x="1679" y="1496"/>
                    </a:lnTo>
                    <a:lnTo>
                      <a:pt x="1683" y="1495"/>
                    </a:lnTo>
                    <a:lnTo>
                      <a:pt x="1687" y="1497"/>
                    </a:lnTo>
                    <a:lnTo>
                      <a:pt x="1691" y="1495"/>
                    </a:lnTo>
                    <a:lnTo>
                      <a:pt x="1695" y="1494"/>
                    </a:lnTo>
                    <a:lnTo>
                      <a:pt x="1699" y="1493"/>
                    </a:lnTo>
                    <a:lnTo>
                      <a:pt x="1703" y="1493"/>
                    </a:lnTo>
                    <a:lnTo>
                      <a:pt x="1707" y="1492"/>
                    </a:lnTo>
                    <a:lnTo>
                      <a:pt x="1711" y="1491"/>
                    </a:lnTo>
                    <a:lnTo>
                      <a:pt x="1714" y="1490"/>
                    </a:lnTo>
                    <a:lnTo>
                      <a:pt x="1718" y="1488"/>
                    </a:lnTo>
                    <a:lnTo>
                      <a:pt x="1722" y="1488"/>
                    </a:lnTo>
                    <a:lnTo>
                      <a:pt x="1726" y="1486"/>
                    </a:lnTo>
                    <a:lnTo>
                      <a:pt x="1730" y="1487"/>
                    </a:lnTo>
                    <a:lnTo>
                      <a:pt x="1734" y="1487"/>
                    </a:lnTo>
                    <a:lnTo>
                      <a:pt x="1738" y="1484"/>
                    </a:lnTo>
                    <a:lnTo>
                      <a:pt x="1742" y="1483"/>
                    </a:lnTo>
                    <a:lnTo>
                      <a:pt x="1746" y="1481"/>
                    </a:lnTo>
                    <a:lnTo>
                      <a:pt x="1750" y="1481"/>
                    </a:lnTo>
                    <a:lnTo>
                      <a:pt x="1754" y="1478"/>
                    </a:lnTo>
                    <a:lnTo>
                      <a:pt x="1758" y="1478"/>
                    </a:lnTo>
                    <a:lnTo>
                      <a:pt x="1762" y="1475"/>
                    </a:lnTo>
                    <a:lnTo>
                      <a:pt x="1766" y="1474"/>
                    </a:lnTo>
                    <a:lnTo>
                      <a:pt x="1770" y="1474"/>
                    </a:lnTo>
                    <a:lnTo>
                      <a:pt x="1774" y="1470"/>
                    </a:lnTo>
                    <a:lnTo>
                      <a:pt x="1778" y="1469"/>
                    </a:lnTo>
                    <a:lnTo>
                      <a:pt x="1781" y="1468"/>
                    </a:lnTo>
                    <a:lnTo>
                      <a:pt x="1785" y="1466"/>
                    </a:lnTo>
                    <a:lnTo>
                      <a:pt x="1789" y="1464"/>
                    </a:lnTo>
                    <a:lnTo>
                      <a:pt x="1793" y="1461"/>
                    </a:lnTo>
                    <a:lnTo>
                      <a:pt x="1797" y="1461"/>
                    </a:lnTo>
                    <a:lnTo>
                      <a:pt x="1801" y="1459"/>
                    </a:lnTo>
                    <a:lnTo>
                      <a:pt x="1805" y="1457"/>
                    </a:lnTo>
                    <a:lnTo>
                      <a:pt x="1809" y="1455"/>
                    </a:lnTo>
                    <a:lnTo>
                      <a:pt x="1813" y="1453"/>
                    </a:lnTo>
                    <a:lnTo>
                      <a:pt x="1817" y="1450"/>
                    </a:lnTo>
                    <a:lnTo>
                      <a:pt x="1821" y="1448"/>
                    </a:lnTo>
                    <a:lnTo>
                      <a:pt x="1825" y="1445"/>
                    </a:lnTo>
                    <a:lnTo>
                      <a:pt x="1829" y="1442"/>
                    </a:lnTo>
                    <a:lnTo>
                      <a:pt x="1833" y="1441"/>
                    </a:lnTo>
                    <a:lnTo>
                      <a:pt x="1837" y="1439"/>
                    </a:lnTo>
                    <a:lnTo>
                      <a:pt x="1841" y="1437"/>
                    </a:lnTo>
                    <a:lnTo>
                      <a:pt x="1845" y="1434"/>
                    </a:lnTo>
                    <a:lnTo>
                      <a:pt x="1848" y="1431"/>
                    </a:lnTo>
                    <a:lnTo>
                      <a:pt x="1852" y="1430"/>
                    </a:lnTo>
                    <a:lnTo>
                      <a:pt x="1856" y="1427"/>
                    </a:lnTo>
                    <a:lnTo>
                      <a:pt x="1860" y="1425"/>
                    </a:lnTo>
                    <a:lnTo>
                      <a:pt x="1864" y="1422"/>
                    </a:lnTo>
                    <a:lnTo>
                      <a:pt x="1868" y="1419"/>
                    </a:lnTo>
                    <a:lnTo>
                      <a:pt x="1872" y="1417"/>
                    </a:lnTo>
                    <a:lnTo>
                      <a:pt x="1876" y="1414"/>
                    </a:lnTo>
                    <a:lnTo>
                      <a:pt x="1880" y="1411"/>
                    </a:lnTo>
                    <a:lnTo>
                      <a:pt x="1884" y="1409"/>
                    </a:lnTo>
                    <a:lnTo>
                      <a:pt x="1888" y="1407"/>
                    </a:lnTo>
                    <a:lnTo>
                      <a:pt x="1892" y="1403"/>
                    </a:lnTo>
                    <a:lnTo>
                      <a:pt x="1896" y="1401"/>
                    </a:lnTo>
                    <a:lnTo>
                      <a:pt x="1900" y="1397"/>
                    </a:lnTo>
                    <a:lnTo>
                      <a:pt x="1904" y="1393"/>
                    </a:lnTo>
                    <a:lnTo>
                      <a:pt x="1908" y="1390"/>
                    </a:lnTo>
                    <a:lnTo>
                      <a:pt x="1912" y="1387"/>
                    </a:lnTo>
                    <a:lnTo>
                      <a:pt x="1916" y="1386"/>
                    </a:lnTo>
                    <a:lnTo>
                      <a:pt x="1919" y="1382"/>
                    </a:lnTo>
                    <a:lnTo>
                      <a:pt x="1923" y="1379"/>
                    </a:lnTo>
                    <a:lnTo>
                      <a:pt x="1927" y="1375"/>
                    </a:lnTo>
                    <a:lnTo>
                      <a:pt x="1931" y="1373"/>
                    </a:lnTo>
                    <a:lnTo>
                      <a:pt x="1935" y="1369"/>
                    </a:lnTo>
                    <a:lnTo>
                      <a:pt x="1939" y="1367"/>
                    </a:lnTo>
                    <a:lnTo>
                      <a:pt x="1943" y="1363"/>
                    </a:lnTo>
                    <a:lnTo>
                      <a:pt x="1947" y="1359"/>
                    </a:lnTo>
                    <a:lnTo>
                      <a:pt x="1951" y="1357"/>
                    </a:lnTo>
                    <a:lnTo>
                      <a:pt x="1955" y="1354"/>
                    </a:lnTo>
                    <a:lnTo>
                      <a:pt x="1959" y="1350"/>
                    </a:lnTo>
                    <a:lnTo>
                      <a:pt x="1963" y="1347"/>
                    </a:lnTo>
                    <a:lnTo>
                      <a:pt x="1967" y="1342"/>
                    </a:lnTo>
                    <a:lnTo>
                      <a:pt x="1971" y="1339"/>
                    </a:lnTo>
                    <a:lnTo>
                      <a:pt x="1975" y="1336"/>
                    </a:lnTo>
                    <a:lnTo>
                      <a:pt x="1979" y="1332"/>
                    </a:lnTo>
                    <a:lnTo>
                      <a:pt x="1983" y="1328"/>
                    </a:lnTo>
                    <a:lnTo>
                      <a:pt x="1986" y="1327"/>
                    </a:lnTo>
                    <a:lnTo>
                      <a:pt x="1990" y="1321"/>
                    </a:lnTo>
                    <a:lnTo>
                      <a:pt x="1994" y="1318"/>
                    </a:lnTo>
                    <a:lnTo>
                      <a:pt x="1998" y="1315"/>
                    </a:lnTo>
                    <a:lnTo>
                      <a:pt x="2002" y="1310"/>
                    </a:lnTo>
                    <a:lnTo>
                      <a:pt x="2006" y="1307"/>
                    </a:lnTo>
                    <a:lnTo>
                      <a:pt x="2010" y="1304"/>
                    </a:lnTo>
                    <a:lnTo>
                      <a:pt x="2014" y="1300"/>
                    </a:lnTo>
                    <a:lnTo>
                      <a:pt x="2018" y="1296"/>
                    </a:lnTo>
                    <a:lnTo>
                      <a:pt x="2022" y="1292"/>
                    </a:lnTo>
                    <a:lnTo>
                      <a:pt x="2026" y="1289"/>
                    </a:lnTo>
                    <a:lnTo>
                      <a:pt x="2030" y="1284"/>
                    </a:lnTo>
                    <a:lnTo>
                      <a:pt x="2034" y="1281"/>
                    </a:lnTo>
                    <a:lnTo>
                      <a:pt x="2038" y="1276"/>
                    </a:lnTo>
                    <a:lnTo>
                      <a:pt x="2042" y="1273"/>
                    </a:lnTo>
                    <a:lnTo>
                      <a:pt x="2046" y="1269"/>
                    </a:lnTo>
                    <a:lnTo>
                      <a:pt x="2050" y="1264"/>
                    </a:lnTo>
                    <a:lnTo>
                      <a:pt x="2054" y="1261"/>
                    </a:lnTo>
                    <a:lnTo>
                      <a:pt x="2057" y="1257"/>
                    </a:lnTo>
                    <a:lnTo>
                      <a:pt x="2061" y="1254"/>
                    </a:lnTo>
                    <a:lnTo>
                      <a:pt x="2065" y="1248"/>
                    </a:lnTo>
                    <a:lnTo>
                      <a:pt x="2069" y="1245"/>
                    </a:lnTo>
                    <a:lnTo>
                      <a:pt x="2073" y="1240"/>
                    </a:lnTo>
                    <a:lnTo>
                      <a:pt x="2077" y="1237"/>
                    </a:lnTo>
                    <a:lnTo>
                      <a:pt x="2081" y="1231"/>
                    </a:lnTo>
                    <a:lnTo>
                      <a:pt x="2085" y="1228"/>
                    </a:lnTo>
                    <a:lnTo>
                      <a:pt x="2089" y="1223"/>
                    </a:lnTo>
                    <a:lnTo>
                      <a:pt x="2093" y="1221"/>
                    </a:lnTo>
                    <a:lnTo>
                      <a:pt x="2097" y="1216"/>
                    </a:lnTo>
                    <a:lnTo>
                      <a:pt x="2101" y="1210"/>
                    </a:lnTo>
                    <a:lnTo>
                      <a:pt x="2105" y="1207"/>
                    </a:lnTo>
                    <a:lnTo>
                      <a:pt x="2109" y="1203"/>
                    </a:lnTo>
                    <a:lnTo>
                      <a:pt x="2113" y="1199"/>
                    </a:lnTo>
                    <a:lnTo>
                      <a:pt x="2117" y="1195"/>
                    </a:lnTo>
                    <a:lnTo>
                      <a:pt x="2121" y="1190"/>
                    </a:lnTo>
                    <a:lnTo>
                      <a:pt x="2124" y="1187"/>
                    </a:lnTo>
                    <a:lnTo>
                      <a:pt x="2128" y="1180"/>
                    </a:lnTo>
                    <a:lnTo>
                      <a:pt x="2132" y="1177"/>
                    </a:lnTo>
                    <a:lnTo>
                      <a:pt x="2136" y="1173"/>
                    </a:lnTo>
                    <a:lnTo>
                      <a:pt x="2140" y="1167"/>
                    </a:lnTo>
                    <a:lnTo>
                      <a:pt x="2144" y="1165"/>
                    </a:lnTo>
                    <a:lnTo>
                      <a:pt x="2148" y="1159"/>
                    </a:lnTo>
                    <a:lnTo>
                      <a:pt x="2152" y="1155"/>
                    </a:lnTo>
                    <a:lnTo>
                      <a:pt x="2156" y="1150"/>
                    </a:lnTo>
                    <a:lnTo>
                      <a:pt x="2160" y="1147"/>
                    </a:lnTo>
                    <a:lnTo>
                      <a:pt x="2164" y="1142"/>
                    </a:lnTo>
                    <a:lnTo>
                      <a:pt x="2168" y="1138"/>
                    </a:lnTo>
                    <a:lnTo>
                      <a:pt x="2172" y="1135"/>
                    </a:lnTo>
                    <a:lnTo>
                      <a:pt x="2176" y="1129"/>
                    </a:lnTo>
                    <a:lnTo>
                      <a:pt x="2180" y="1124"/>
                    </a:lnTo>
                    <a:lnTo>
                      <a:pt x="2184" y="1118"/>
                    </a:lnTo>
                    <a:lnTo>
                      <a:pt x="2188" y="1115"/>
                    </a:lnTo>
                    <a:lnTo>
                      <a:pt x="2191" y="1111"/>
                    </a:lnTo>
                    <a:lnTo>
                      <a:pt x="2195" y="1106"/>
                    </a:lnTo>
                    <a:lnTo>
                      <a:pt x="2199" y="1101"/>
                    </a:lnTo>
                    <a:lnTo>
                      <a:pt x="2203" y="1096"/>
                    </a:lnTo>
                    <a:lnTo>
                      <a:pt x="2207" y="1092"/>
                    </a:lnTo>
                    <a:lnTo>
                      <a:pt x="2211" y="1086"/>
                    </a:lnTo>
                    <a:lnTo>
                      <a:pt x="2215" y="1083"/>
                    </a:lnTo>
                    <a:lnTo>
                      <a:pt x="2219" y="1079"/>
                    </a:lnTo>
                    <a:lnTo>
                      <a:pt x="2223" y="1074"/>
                    </a:lnTo>
                    <a:lnTo>
                      <a:pt x="2227" y="1068"/>
                    </a:lnTo>
                    <a:lnTo>
                      <a:pt x="2231" y="1064"/>
                    </a:lnTo>
                    <a:lnTo>
                      <a:pt x="2235" y="1061"/>
                    </a:lnTo>
                    <a:lnTo>
                      <a:pt x="2239" y="1056"/>
                    </a:lnTo>
                    <a:lnTo>
                      <a:pt x="2243" y="1050"/>
                    </a:lnTo>
                    <a:lnTo>
                      <a:pt x="2247" y="1047"/>
                    </a:lnTo>
                    <a:lnTo>
                      <a:pt x="2251" y="1040"/>
                    </a:lnTo>
                    <a:lnTo>
                      <a:pt x="2255" y="1038"/>
                    </a:lnTo>
                    <a:lnTo>
                      <a:pt x="2259" y="1031"/>
                    </a:lnTo>
                    <a:lnTo>
                      <a:pt x="2262" y="1029"/>
                    </a:lnTo>
                    <a:lnTo>
                      <a:pt x="2266" y="1024"/>
                    </a:lnTo>
                    <a:lnTo>
                      <a:pt x="2270" y="1019"/>
                    </a:lnTo>
                    <a:lnTo>
                      <a:pt x="2274" y="1013"/>
                    </a:lnTo>
                    <a:lnTo>
                      <a:pt x="2278" y="1009"/>
                    </a:lnTo>
                    <a:lnTo>
                      <a:pt x="2282" y="1004"/>
                    </a:lnTo>
                    <a:lnTo>
                      <a:pt x="2286" y="1000"/>
                    </a:lnTo>
                    <a:lnTo>
                      <a:pt x="2290" y="995"/>
                    </a:lnTo>
                    <a:lnTo>
                      <a:pt x="2294" y="992"/>
                    </a:lnTo>
                    <a:lnTo>
                      <a:pt x="2298" y="986"/>
                    </a:lnTo>
                    <a:lnTo>
                      <a:pt x="2302" y="982"/>
                    </a:lnTo>
                    <a:lnTo>
                      <a:pt x="2306" y="976"/>
                    </a:lnTo>
                    <a:lnTo>
                      <a:pt x="2310" y="971"/>
                    </a:lnTo>
                    <a:lnTo>
                      <a:pt x="2314" y="966"/>
                    </a:lnTo>
                    <a:lnTo>
                      <a:pt x="2318" y="962"/>
                    </a:lnTo>
                    <a:lnTo>
                      <a:pt x="2322" y="958"/>
                    </a:lnTo>
                    <a:lnTo>
                      <a:pt x="2326" y="953"/>
                    </a:lnTo>
                    <a:lnTo>
                      <a:pt x="2329" y="950"/>
                    </a:lnTo>
                    <a:lnTo>
                      <a:pt x="2333" y="943"/>
                    </a:lnTo>
                    <a:lnTo>
                      <a:pt x="2337" y="939"/>
                    </a:lnTo>
                    <a:lnTo>
                      <a:pt x="2341" y="934"/>
                    </a:lnTo>
                    <a:lnTo>
                      <a:pt x="2345" y="929"/>
                    </a:lnTo>
                    <a:lnTo>
                      <a:pt x="2349" y="926"/>
                    </a:lnTo>
                    <a:lnTo>
                      <a:pt x="2353" y="920"/>
                    </a:lnTo>
                    <a:lnTo>
                      <a:pt x="2357" y="914"/>
                    </a:lnTo>
                    <a:lnTo>
                      <a:pt x="2361" y="911"/>
                    </a:lnTo>
                    <a:lnTo>
                      <a:pt x="2365" y="905"/>
                    </a:lnTo>
                    <a:lnTo>
                      <a:pt x="2369" y="899"/>
                    </a:lnTo>
                    <a:lnTo>
                      <a:pt x="2373" y="895"/>
                    </a:lnTo>
                    <a:lnTo>
                      <a:pt x="2377" y="892"/>
                    </a:lnTo>
                    <a:lnTo>
                      <a:pt x="2381" y="887"/>
                    </a:lnTo>
                    <a:lnTo>
                      <a:pt x="2385" y="884"/>
                    </a:lnTo>
                    <a:lnTo>
                      <a:pt x="2389" y="878"/>
                    </a:lnTo>
                    <a:lnTo>
                      <a:pt x="2393" y="873"/>
                    </a:lnTo>
                    <a:lnTo>
                      <a:pt x="2396" y="868"/>
                    </a:lnTo>
                    <a:lnTo>
                      <a:pt x="2400" y="863"/>
                    </a:lnTo>
                    <a:lnTo>
                      <a:pt x="2404" y="860"/>
                    </a:lnTo>
                    <a:lnTo>
                      <a:pt x="2408" y="855"/>
                    </a:lnTo>
                    <a:lnTo>
                      <a:pt x="2412" y="850"/>
                    </a:lnTo>
                    <a:lnTo>
                      <a:pt x="2416" y="846"/>
                    </a:lnTo>
                    <a:lnTo>
                      <a:pt x="2420" y="841"/>
                    </a:lnTo>
                    <a:lnTo>
                      <a:pt x="2424" y="836"/>
                    </a:lnTo>
                    <a:lnTo>
                      <a:pt x="2428" y="831"/>
                    </a:lnTo>
                    <a:lnTo>
                      <a:pt x="2432" y="824"/>
                    </a:lnTo>
                    <a:lnTo>
                      <a:pt x="2436" y="821"/>
                    </a:lnTo>
                    <a:lnTo>
                      <a:pt x="2440" y="818"/>
                    </a:lnTo>
                    <a:lnTo>
                      <a:pt x="2444" y="813"/>
                    </a:lnTo>
                    <a:lnTo>
                      <a:pt x="2448" y="809"/>
                    </a:lnTo>
                    <a:lnTo>
                      <a:pt x="2452" y="805"/>
                    </a:lnTo>
                    <a:lnTo>
                      <a:pt x="2456" y="798"/>
                    </a:lnTo>
                    <a:lnTo>
                      <a:pt x="2460" y="795"/>
                    </a:lnTo>
                    <a:lnTo>
                      <a:pt x="2464" y="791"/>
                    </a:lnTo>
                    <a:lnTo>
                      <a:pt x="2467" y="786"/>
                    </a:lnTo>
                    <a:lnTo>
                      <a:pt x="2471" y="781"/>
                    </a:lnTo>
                    <a:lnTo>
                      <a:pt x="2475" y="777"/>
                    </a:lnTo>
                    <a:lnTo>
                      <a:pt x="2479" y="772"/>
                    </a:lnTo>
                    <a:lnTo>
                      <a:pt x="2483" y="766"/>
                    </a:lnTo>
                    <a:lnTo>
                      <a:pt x="2487" y="763"/>
                    </a:lnTo>
                    <a:lnTo>
                      <a:pt x="2491" y="758"/>
                    </a:lnTo>
                    <a:lnTo>
                      <a:pt x="2495" y="755"/>
                    </a:lnTo>
                    <a:lnTo>
                      <a:pt x="2499" y="749"/>
                    </a:lnTo>
                    <a:lnTo>
                      <a:pt x="2503" y="745"/>
                    </a:lnTo>
                    <a:lnTo>
                      <a:pt x="2507" y="741"/>
                    </a:lnTo>
                    <a:lnTo>
                      <a:pt x="2511" y="736"/>
                    </a:lnTo>
                    <a:lnTo>
                      <a:pt x="2515" y="732"/>
                    </a:lnTo>
                    <a:lnTo>
                      <a:pt x="2519" y="727"/>
                    </a:lnTo>
                    <a:lnTo>
                      <a:pt x="2523" y="723"/>
                    </a:lnTo>
                    <a:lnTo>
                      <a:pt x="2527" y="716"/>
                    </a:lnTo>
                    <a:lnTo>
                      <a:pt x="2531" y="714"/>
                    </a:lnTo>
                    <a:lnTo>
                      <a:pt x="2534" y="709"/>
                    </a:lnTo>
                    <a:lnTo>
                      <a:pt x="2538" y="705"/>
                    </a:lnTo>
                    <a:lnTo>
                      <a:pt x="2542" y="701"/>
                    </a:lnTo>
                    <a:lnTo>
                      <a:pt x="2546" y="697"/>
                    </a:lnTo>
                    <a:lnTo>
                      <a:pt x="2550" y="690"/>
                    </a:lnTo>
                    <a:lnTo>
                      <a:pt x="2554" y="688"/>
                    </a:lnTo>
                    <a:lnTo>
                      <a:pt x="2558" y="683"/>
                    </a:lnTo>
                    <a:lnTo>
                      <a:pt x="2562" y="679"/>
                    </a:lnTo>
                    <a:lnTo>
                      <a:pt x="2566" y="674"/>
                    </a:lnTo>
                    <a:lnTo>
                      <a:pt x="2570" y="670"/>
                    </a:lnTo>
                    <a:lnTo>
                      <a:pt x="2574" y="665"/>
                    </a:lnTo>
                    <a:lnTo>
                      <a:pt x="2578" y="663"/>
                    </a:lnTo>
                    <a:lnTo>
                      <a:pt x="2582" y="656"/>
                    </a:lnTo>
                    <a:lnTo>
                      <a:pt x="2586" y="653"/>
                    </a:lnTo>
                    <a:lnTo>
                      <a:pt x="2590" y="649"/>
                    </a:lnTo>
                    <a:lnTo>
                      <a:pt x="2594" y="645"/>
                    </a:lnTo>
                    <a:lnTo>
                      <a:pt x="2598" y="642"/>
                    </a:lnTo>
                    <a:lnTo>
                      <a:pt x="2602" y="637"/>
                    </a:lnTo>
                    <a:lnTo>
                      <a:pt x="2605" y="632"/>
                    </a:lnTo>
                    <a:lnTo>
                      <a:pt x="2609" y="627"/>
                    </a:lnTo>
                    <a:lnTo>
                      <a:pt x="2613" y="623"/>
                    </a:lnTo>
                    <a:lnTo>
                      <a:pt x="2617" y="619"/>
                    </a:lnTo>
                    <a:lnTo>
                      <a:pt x="2621" y="615"/>
                    </a:lnTo>
                    <a:lnTo>
                      <a:pt x="2625" y="612"/>
                    </a:lnTo>
                    <a:lnTo>
                      <a:pt x="2629" y="606"/>
                    </a:lnTo>
                    <a:lnTo>
                      <a:pt x="2633" y="603"/>
                    </a:lnTo>
                    <a:lnTo>
                      <a:pt x="2637" y="599"/>
                    </a:lnTo>
                    <a:lnTo>
                      <a:pt x="2641" y="595"/>
                    </a:lnTo>
                    <a:lnTo>
                      <a:pt x="2645" y="590"/>
                    </a:lnTo>
                    <a:lnTo>
                      <a:pt x="2649" y="586"/>
                    </a:lnTo>
                    <a:lnTo>
                      <a:pt x="2653" y="583"/>
                    </a:lnTo>
                    <a:lnTo>
                      <a:pt x="2657" y="578"/>
                    </a:lnTo>
                    <a:lnTo>
                      <a:pt x="2661" y="575"/>
                    </a:lnTo>
                    <a:lnTo>
                      <a:pt x="2665" y="570"/>
                    </a:lnTo>
                    <a:lnTo>
                      <a:pt x="2669" y="568"/>
                    </a:lnTo>
                    <a:lnTo>
                      <a:pt x="2672" y="563"/>
                    </a:lnTo>
                    <a:lnTo>
                      <a:pt x="2676" y="558"/>
                    </a:lnTo>
                    <a:lnTo>
                      <a:pt x="2680" y="555"/>
                    </a:lnTo>
                    <a:lnTo>
                      <a:pt x="2684" y="550"/>
                    </a:lnTo>
                    <a:lnTo>
                      <a:pt x="2688" y="548"/>
                    </a:lnTo>
                    <a:lnTo>
                      <a:pt x="2692" y="543"/>
                    </a:lnTo>
                    <a:lnTo>
                      <a:pt x="2696" y="541"/>
                    </a:lnTo>
                    <a:lnTo>
                      <a:pt x="2700" y="535"/>
                    </a:lnTo>
                    <a:lnTo>
                      <a:pt x="2704" y="532"/>
                    </a:lnTo>
                    <a:lnTo>
                      <a:pt x="2708" y="527"/>
                    </a:lnTo>
                    <a:lnTo>
                      <a:pt x="2712" y="524"/>
                    </a:lnTo>
                    <a:lnTo>
                      <a:pt x="2716" y="519"/>
                    </a:lnTo>
                    <a:lnTo>
                      <a:pt x="2720" y="517"/>
                    </a:lnTo>
                    <a:lnTo>
                      <a:pt x="2724" y="512"/>
                    </a:lnTo>
                    <a:lnTo>
                      <a:pt x="2728" y="507"/>
                    </a:lnTo>
                    <a:lnTo>
                      <a:pt x="2732" y="506"/>
                    </a:lnTo>
                    <a:lnTo>
                      <a:pt x="2736" y="503"/>
                    </a:lnTo>
                    <a:lnTo>
                      <a:pt x="2739" y="498"/>
                    </a:lnTo>
                    <a:lnTo>
                      <a:pt x="2743" y="494"/>
                    </a:lnTo>
                    <a:lnTo>
                      <a:pt x="2747" y="491"/>
                    </a:lnTo>
                    <a:lnTo>
                      <a:pt x="2751" y="487"/>
                    </a:lnTo>
                    <a:lnTo>
                      <a:pt x="2755" y="483"/>
                    </a:lnTo>
                    <a:lnTo>
                      <a:pt x="2759" y="481"/>
                    </a:lnTo>
                    <a:lnTo>
                      <a:pt x="2763" y="476"/>
                    </a:lnTo>
                    <a:lnTo>
                      <a:pt x="2767" y="473"/>
                    </a:lnTo>
                    <a:lnTo>
                      <a:pt x="2771" y="468"/>
                    </a:lnTo>
                    <a:lnTo>
                      <a:pt x="2775" y="466"/>
                    </a:lnTo>
                    <a:lnTo>
                      <a:pt x="2779" y="461"/>
                    </a:lnTo>
                    <a:lnTo>
                      <a:pt x="2783" y="457"/>
                    </a:lnTo>
                    <a:lnTo>
                      <a:pt x="2787" y="454"/>
                    </a:lnTo>
                    <a:lnTo>
                      <a:pt x="2791" y="451"/>
                    </a:lnTo>
                    <a:lnTo>
                      <a:pt x="2795" y="447"/>
                    </a:lnTo>
                    <a:lnTo>
                      <a:pt x="2799" y="443"/>
                    </a:lnTo>
                    <a:lnTo>
                      <a:pt x="2803" y="440"/>
                    </a:lnTo>
                    <a:lnTo>
                      <a:pt x="2807" y="438"/>
                    </a:lnTo>
                    <a:lnTo>
                      <a:pt x="2810" y="432"/>
                    </a:lnTo>
                    <a:lnTo>
                      <a:pt x="2814" y="431"/>
                    </a:lnTo>
                    <a:lnTo>
                      <a:pt x="2818" y="427"/>
                    </a:lnTo>
                    <a:lnTo>
                      <a:pt x="2822" y="423"/>
                    </a:lnTo>
                    <a:lnTo>
                      <a:pt x="2826" y="421"/>
                    </a:lnTo>
                    <a:lnTo>
                      <a:pt x="2830" y="418"/>
                    </a:lnTo>
                    <a:lnTo>
                      <a:pt x="2834" y="414"/>
                    </a:lnTo>
                    <a:lnTo>
                      <a:pt x="2838" y="410"/>
                    </a:lnTo>
                    <a:lnTo>
                      <a:pt x="2842" y="406"/>
                    </a:lnTo>
                    <a:lnTo>
                      <a:pt x="2846" y="402"/>
                    </a:lnTo>
                    <a:lnTo>
                      <a:pt x="2850" y="400"/>
                    </a:lnTo>
                    <a:lnTo>
                      <a:pt x="2854" y="396"/>
                    </a:lnTo>
                    <a:lnTo>
                      <a:pt x="2858" y="394"/>
                    </a:lnTo>
                    <a:lnTo>
                      <a:pt x="2862" y="390"/>
                    </a:lnTo>
                    <a:lnTo>
                      <a:pt x="2866" y="388"/>
                    </a:lnTo>
                    <a:lnTo>
                      <a:pt x="2870" y="384"/>
                    </a:lnTo>
                    <a:lnTo>
                      <a:pt x="2874" y="382"/>
                    </a:lnTo>
                    <a:lnTo>
                      <a:pt x="2877" y="378"/>
                    </a:lnTo>
                    <a:lnTo>
                      <a:pt x="2881" y="374"/>
                    </a:lnTo>
                    <a:lnTo>
                      <a:pt x="2885" y="371"/>
                    </a:lnTo>
                    <a:lnTo>
                      <a:pt x="2889" y="369"/>
                    </a:lnTo>
                    <a:lnTo>
                      <a:pt x="2893" y="366"/>
                    </a:lnTo>
                    <a:lnTo>
                      <a:pt x="2897" y="361"/>
                    </a:lnTo>
                    <a:lnTo>
                      <a:pt x="2901" y="359"/>
                    </a:lnTo>
                    <a:lnTo>
                      <a:pt x="2905" y="355"/>
                    </a:lnTo>
                    <a:lnTo>
                      <a:pt x="2909" y="353"/>
                    </a:lnTo>
                    <a:lnTo>
                      <a:pt x="2913" y="350"/>
                    </a:lnTo>
                    <a:lnTo>
                      <a:pt x="2917" y="348"/>
                    </a:lnTo>
                    <a:lnTo>
                      <a:pt x="2921" y="344"/>
                    </a:lnTo>
                    <a:lnTo>
                      <a:pt x="2925" y="341"/>
                    </a:lnTo>
                    <a:lnTo>
                      <a:pt x="2929" y="338"/>
                    </a:lnTo>
                    <a:lnTo>
                      <a:pt x="2933" y="334"/>
                    </a:lnTo>
                    <a:lnTo>
                      <a:pt x="2937" y="333"/>
                    </a:lnTo>
                    <a:lnTo>
                      <a:pt x="2941" y="329"/>
                    </a:lnTo>
                    <a:lnTo>
                      <a:pt x="2944" y="326"/>
                    </a:lnTo>
                    <a:lnTo>
                      <a:pt x="2948" y="324"/>
                    </a:lnTo>
                    <a:lnTo>
                      <a:pt x="2952" y="320"/>
                    </a:lnTo>
                    <a:lnTo>
                      <a:pt x="2956" y="319"/>
                    </a:lnTo>
                    <a:lnTo>
                      <a:pt x="2960" y="316"/>
                    </a:lnTo>
                    <a:lnTo>
                      <a:pt x="2964" y="313"/>
                    </a:lnTo>
                    <a:lnTo>
                      <a:pt x="2968" y="309"/>
                    </a:lnTo>
                    <a:lnTo>
                      <a:pt x="2972" y="308"/>
                    </a:lnTo>
                    <a:lnTo>
                      <a:pt x="2976" y="305"/>
                    </a:lnTo>
                    <a:lnTo>
                      <a:pt x="2980" y="303"/>
                    </a:lnTo>
                    <a:lnTo>
                      <a:pt x="2984" y="301"/>
                    </a:lnTo>
                    <a:lnTo>
                      <a:pt x="2988" y="296"/>
                    </a:lnTo>
                    <a:lnTo>
                      <a:pt x="2992" y="294"/>
                    </a:lnTo>
                    <a:lnTo>
                      <a:pt x="2996" y="291"/>
                    </a:lnTo>
                    <a:lnTo>
                      <a:pt x="3000" y="288"/>
                    </a:lnTo>
                    <a:lnTo>
                      <a:pt x="3004" y="285"/>
                    </a:lnTo>
                    <a:lnTo>
                      <a:pt x="3008" y="282"/>
                    </a:lnTo>
                    <a:lnTo>
                      <a:pt x="3012" y="282"/>
                    </a:lnTo>
                    <a:lnTo>
                      <a:pt x="3015" y="279"/>
                    </a:lnTo>
                    <a:lnTo>
                      <a:pt x="3019" y="275"/>
                    </a:lnTo>
                    <a:lnTo>
                      <a:pt x="3023" y="274"/>
                    </a:lnTo>
                    <a:lnTo>
                      <a:pt x="3027" y="270"/>
                    </a:lnTo>
                    <a:lnTo>
                      <a:pt x="3031" y="269"/>
                    </a:lnTo>
                    <a:lnTo>
                      <a:pt x="3035" y="264"/>
                    </a:lnTo>
                    <a:lnTo>
                      <a:pt x="3039" y="264"/>
                    </a:lnTo>
                    <a:lnTo>
                      <a:pt x="3043" y="262"/>
                    </a:lnTo>
                    <a:lnTo>
                      <a:pt x="3047" y="259"/>
                    </a:lnTo>
                    <a:lnTo>
                      <a:pt x="3051" y="257"/>
                    </a:lnTo>
                    <a:lnTo>
                      <a:pt x="3055" y="254"/>
                    </a:lnTo>
                    <a:lnTo>
                      <a:pt x="3059" y="250"/>
                    </a:lnTo>
                    <a:lnTo>
                      <a:pt x="3063" y="248"/>
                    </a:lnTo>
                    <a:lnTo>
                      <a:pt x="3067" y="246"/>
                    </a:lnTo>
                    <a:lnTo>
                      <a:pt x="3071" y="245"/>
                    </a:lnTo>
                    <a:lnTo>
                      <a:pt x="3075" y="242"/>
                    </a:lnTo>
                    <a:lnTo>
                      <a:pt x="3079" y="239"/>
                    </a:lnTo>
                    <a:lnTo>
                      <a:pt x="3082" y="237"/>
                    </a:lnTo>
                    <a:lnTo>
                      <a:pt x="3086" y="235"/>
                    </a:lnTo>
                    <a:lnTo>
                      <a:pt x="3090" y="234"/>
                    </a:lnTo>
                    <a:lnTo>
                      <a:pt x="3094" y="231"/>
                    </a:lnTo>
                    <a:lnTo>
                      <a:pt x="3098" y="227"/>
                    </a:lnTo>
                    <a:lnTo>
                      <a:pt x="3102" y="225"/>
                    </a:lnTo>
                    <a:lnTo>
                      <a:pt x="3106" y="224"/>
                    </a:lnTo>
                    <a:lnTo>
                      <a:pt x="3110" y="223"/>
                    </a:lnTo>
                    <a:lnTo>
                      <a:pt x="3114" y="220"/>
                    </a:lnTo>
                    <a:lnTo>
                      <a:pt x="3118" y="216"/>
                    </a:lnTo>
                    <a:lnTo>
                      <a:pt x="3122" y="215"/>
                    </a:lnTo>
                    <a:lnTo>
                      <a:pt x="3126" y="214"/>
                    </a:lnTo>
                    <a:lnTo>
                      <a:pt x="3130" y="211"/>
                    </a:lnTo>
                    <a:lnTo>
                      <a:pt x="3134" y="208"/>
                    </a:lnTo>
                    <a:lnTo>
                      <a:pt x="3138" y="207"/>
                    </a:lnTo>
                    <a:lnTo>
                      <a:pt x="3142" y="205"/>
                    </a:lnTo>
                    <a:lnTo>
                      <a:pt x="3146" y="202"/>
                    </a:lnTo>
                    <a:lnTo>
                      <a:pt x="3150" y="2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8" name="Freeform 2790"/>
              <p:cNvSpPr>
                <a:spLocks/>
              </p:cNvSpPr>
              <p:nvPr/>
            </p:nvSpPr>
            <p:spPr bwMode="auto">
              <a:xfrm flipV="1">
                <a:off x="506" y="1694"/>
                <a:ext cx="1814" cy="226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1"/>
                  </a:cxn>
                  <a:cxn ang="0">
                    <a:pos x="252" y="3"/>
                  </a:cxn>
                  <a:cxn ang="0">
                    <a:pos x="303" y="6"/>
                  </a:cxn>
                  <a:cxn ang="0">
                    <a:pos x="354" y="12"/>
                  </a:cxn>
                  <a:cxn ang="0">
                    <a:pos x="406" y="16"/>
                  </a:cxn>
                  <a:cxn ang="0">
                    <a:pos x="457" y="26"/>
                  </a:cxn>
                  <a:cxn ang="0">
                    <a:pos x="508" y="36"/>
                  </a:cxn>
                  <a:cxn ang="0">
                    <a:pos x="559" y="47"/>
                  </a:cxn>
                  <a:cxn ang="0">
                    <a:pos x="611" y="64"/>
                  </a:cxn>
                  <a:cxn ang="0">
                    <a:pos x="662" y="82"/>
                  </a:cxn>
                  <a:cxn ang="0">
                    <a:pos x="713" y="99"/>
                  </a:cxn>
                  <a:cxn ang="0">
                    <a:pos x="764" y="120"/>
                  </a:cxn>
                  <a:cxn ang="0">
                    <a:pos x="816" y="142"/>
                  </a:cxn>
                  <a:cxn ang="0">
                    <a:pos x="867" y="166"/>
                  </a:cxn>
                  <a:cxn ang="0">
                    <a:pos x="918" y="187"/>
                  </a:cxn>
                  <a:cxn ang="0">
                    <a:pos x="969" y="213"/>
                  </a:cxn>
                  <a:cxn ang="0">
                    <a:pos x="1021" y="236"/>
                  </a:cxn>
                  <a:cxn ang="0">
                    <a:pos x="1072" y="260"/>
                  </a:cxn>
                  <a:cxn ang="0">
                    <a:pos x="1123" y="281"/>
                  </a:cxn>
                  <a:cxn ang="0">
                    <a:pos x="1174" y="301"/>
                  </a:cxn>
                  <a:cxn ang="0">
                    <a:pos x="1226" y="320"/>
                  </a:cxn>
                  <a:cxn ang="0">
                    <a:pos x="1277" y="336"/>
                  </a:cxn>
                  <a:cxn ang="0">
                    <a:pos x="1328" y="352"/>
                  </a:cxn>
                  <a:cxn ang="0">
                    <a:pos x="1379" y="364"/>
                  </a:cxn>
                  <a:cxn ang="0">
                    <a:pos x="1431" y="374"/>
                  </a:cxn>
                  <a:cxn ang="0">
                    <a:pos x="1482" y="381"/>
                  </a:cxn>
                  <a:cxn ang="0">
                    <a:pos x="1533" y="388"/>
                  </a:cxn>
                  <a:cxn ang="0">
                    <a:pos x="1584" y="390"/>
                  </a:cxn>
                  <a:cxn ang="0">
                    <a:pos x="1636" y="389"/>
                  </a:cxn>
                  <a:cxn ang="0">
                    <a:pos x="1687" y="389"/>
                  </a:cxn>
                  <a:cxn ang="0">
                    <a:pos x="1738" y="386"/>
                  </a:cxn>
                  <a:cxn ang="0">
                    <a:pos x="1789" y="378"/>
                  </a:cxn>
                  <a:cxn ang="0">
                    <a:pos x="1841" y="371"/>
                  </a:cxn>
                  <a:cxn ang="0">
                    <a:pos x="1892" y="363"/>
                  </a:cxn>
                  <a:cxn ang="0">
                    <a:pos x="1943" y="349"/>
                  </a:cxn>
                  <a:cxn ang="0">
                    <a:pos x="1994" y="337"/>
                  </a:cxn>
                  <a:cxn ang="0">
                    <a:pos x="2046" y="324"/>
                  </a:cxn>
                  <a:cxn ang="0">
                    <a:pos x="2097" y="310"/>
                  </a:cxn>
                  <a:cxn ang="0">
                    <a:pos x="2148" y="296"/>
                  </a:cxn>
                  <a:cxn ang="0">
                    <a:pos x="2199" y="280"/>
                  </a:cxn>
                  <a:cxn ang="0">
                    <a:pos x="2251" y="264"/>
                  </a:cxn>
                  <a:cxn ang="0">
                    <a:pos x="2302" y="248"/>
                  </a:cxn>
                  <a:cxn ang="0">
                    <a:pos x="2353" y="233"/>
                  </a:cxn>
                  <a:cxn ang="0">
                    <a:pos x="2404" y="217"/>
                  </a:cxn>
                  <a:cxn ang="0">
                    <a:pos x="2456" y="201"/>
                  </a:cxn>
                  <a:cxn ang="0">
                    <a:pos x="2507" y="187"/>
                  </a:cxn>
                  <a:cxn ang="0">
                    <a:pos x="2558" y="171"/>
                  </a:cxn>
                  <a:cxn ang="0">
                    <a:pos x="2609" y="157"/>
                  </a:cxn>
                  <a:cxn ang="0">
                    <a:pos x="2661" y="144"/>
                  </a:cxn>
                  <a:cxn ang="0">
                    <a:pos x="2712" y="129"/>
                  </a:cxn>
                  <a:cxn ang="0">
                    <a:pos x="2763" y="119"/>
                  </a:cxn>
                  <a:cxn ang="0">
                    <a:pos x="2814" y="107"/>
                  </a:cxn>
                  <a:cxn ang="0">
                    <a:pos x="2866" y="97"/>
                  </a:cxn>
                  <a:cxn ang="0">
                    <a:pos x="2917" y="87"/>
                  </a:cxn>
                  <a:cxn ang="0">
                    <a:pos x="2968" y="77"/>
                  </a:cxn>
                  <a:cxn ang="0">
                    <a:pos x="3019" y="70"/>
                  </a:cxn>
                  <a:cxn ang="0">
                    <a:pos x="3071" y="60"/>
                  </a:cxn>
                  <a:cxn ang="0">
                    <a:pos x="3122" y="53"/>
                  </a:cxn>
                </a:cxnLst>
                <a:rect l="0" t="0" r="r" b="b"/>
                <a:pathLst>
                  <a:path w="3150" h="39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1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3"/>
                    </a:lnTo>
                    <a:lnTo>
                      <a:pt x="256" y="5"/>
                    </a:lnTo>
                    <a:lnTo>
                      <a:pt x="260" y="4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4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5"/>
                    </a:lnTo>
                    <a:lnTo>
                      <a:pt x="295" y="5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7"/>
                    </a:lnTo>
                    <a:lnTo>
                      <a:pt x="311" y="7"/>
                    </a:lnTo>
                    <a:lnTo>
                      <a:pt x="315" y="7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9"/>
                    </a:lnTo>
                    <a:lnTo>
                      <a:pt x="339" y="9"/>
                    </a:lnTo>
                    <a:lnTo>
                      <a:pt x="342" y="10"/>
                    </a:lnTo>
                    <a:lnTo>
                      <a:pt x="346" y="11"/>
                    </a:lnTo>
                    <a:lnTo>
                      <a:pt x="350" y="12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2"/>
                    </a:lnTo>
                    <a:lnTo>
                      <a:pt x="366" y="13"/>
                    </a:lnTo>
                    <a:lnTo>
                      <a:pt x="370" y="13"/>
                    </a:lnTo>
                    <a:lnTo>
                      <a:pt x="374" y="13"/>
                    </a:lnTo>
                    <a:lnTo>
                      <a:pt x="378" y="13"/>
                    </a:lnTo>
                    <a:lnTo>
                      <a:pt x="382" y="16"/>
                    </a:lnTo>
                    <a:lnTo>
                      <a:pt x="386" y="16"/>
                    </a:lnTo>
                    <a:lnTo>
                      <a:pt x="390" y="14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6"/>
                    </a:lnTo>
                    <a:lnTo>
                      <a:pt x="406" y="16"/>
                    </a:lnTo>
                    <a:lnTo>
                      <a:pt x="410" y="18"/>
                    </a:lnTo>
                    <a:lnTo>
                      <a:pt x="413" y="18"/>
                    </a:lnTo>
                    <a:lnTo>
                      <a:pt x="417" y="19"/>
                    </a:lnTo>
                    <a:lnTo>
                      <a:pt x="421" y="19"/>
                    </a:lnTo>
                    <a:lnTo>
                      <a:pt x="425" y="19"/>
                    </a:lnTo>
                    <a:lnTo>
                      <a:pt x="429" y="20"/>
                    </a:lnTo>
                    <a:lnTo>
                      <a:pt x="433" y="20"/>
                    </a:lnTo>
                    <a:lnTo>
                      <a:pt x="437" y="22"/>
                    </a:lnTo>
                    <a:lnTo>
                      <a:pt x="441" y="23"/>
                    </a:lnTo>
                    <a:lnTo>
                      <a:pt x="445" y="23"/>
                    </a:lnTo>
                    <a:lnTo>
                      <a:pt x="449" y="25"/>
                    </a:lnTo>
                    <a:lnTo>
                      <a:pt x="453" y="24"/>
                    </a:lnTo>
                    <a:lnTo>
                      <a:pt x="457" y="26"/>
                    </a:lnTo>
                    <a:lnTo>
                      <a:pt x="461" y="26"/>
                    </a:lnTo>
                    <a:lnTo>
                      <a:pt x="465" y="26"/>
                    </a:lnTo>
                    <a:lnTo>
                      <a:pt x="469" y="28"/>
                    </a:lnTo>
                    <a:lnTo>
                      <a:pt x="473" y="29"/>
                    </a:lnTo>
                    <a:lnTo>
                      <a:pt x="477" y="29"/>
                    </a:lnTo>
                    <a:lnTo>
                      <a:pt x="480" y="30"/>
                    </a:lnTo>
                    <a:lnTo>
                      <a:pt x="484" y="30"/>
                    </a:lnTo>
                    <a:lnTo>
                      <a:pt x="488" y="31"/>
                    </a:lnTo>
                    <a:lnTo>
                      <a:pt x="492" y="32"/>
                    </a:lnTo>
                    <a:lnTo>
                      <a:pt x="496" y="32"/>
                    </a:lnTo>
                    <a:lnTo>
                      <a:pt x="500" y="33"/>
                    </a:lnTo>
                    <a:lnTo>
                      <a:pt x="504" y="35"/>
                    </a:lnTo>
                    <a:lnTo>
                      <a:pt x="508" y="36"/>
                    </a:lnTo>
                    <a:lnTo>
                      <a:pt x="512" y="37"/>
                    </a:lnTo>
                    <a:lnTo>
                      <a:pt x="516" y="37"/>
                    </a:lnTo>
                    <a:lnTo>
                      <a:pt x="520" y="38"/>
                    </a:lnTo>
                    <a:lnTo>
                      <a:pt x="524" y="40"/>
                    </a:lnTo>
                    <a:lnTo>
                      <a:pt x="528" y="40"/>
                    </a:lnTo>
                    <a:lnTo>
                      <a:pt x="532" y="40"/>
                    </a:lnTo>
                    <a:lnTo>
                      <a:pt x="536" y="43"/>
                    </a:lnTo>
                    <a:lnTo>
                      <a:pt x="540" y="43"/>
                    </a:lnTo>
                    <a:lnTo>
                      <a:pt x="544" y="44"/>
                    </a:lnTo>
                    <a:lnTo>
                      <a:pt x="547" y="44"/>
                    </a:lnTo>
                    <a:lnTo>
                      <a:pt x="551" y="46"/>
                    </a:lnTo>
                    <a:lnTo>
                      <a:pt x="555" y="47"/>
                    </a:lnTo>
                    <a:lnTo>
                      <a:pt x="559" y="47"/>
                    </a:lnTo>
                    <a:lnTo>
                      <a:pt x="563" y="47"/>
                    </a:lnTo>
                    <a:lnTo>
                      <a:pt x="567" y="50"/>
                    </a:lnTo>
                    <a:lnTo>
                      <a:pt x="571" y="52"/>
                    </a:lnTo>
                    <a:lnTo>
                      <a:pt x="575" y="53"/>
                    </a:lnTo>
                    <a:lnTo>
                      <a:pt x="579" y="55"/>
                    </a:lnTo>
                    <a:lnTo>
                      <a:pt x="583" y="55"/>
                    </a:lnTo>
                    <a:lnTo>
                      <a:pt x="587" y="54"/>
                    </a:lnTo>
                    <a:lnTo>
                      <a:pt x="591" y="58"/>
                    </a:lnTo>
                    <a:lnTo>
                      <a:pt x="595" y="59"/>
                    </a:lnTo>
                    <a:lnTo>
                      <a:pt x="599" y="60"/>
                    </a:lnTo>
                    <a:lnTo>
                      <a:pt x="603" y="60"/>
                    </a:lnTo>
                    <a:lnTo>
                      <a:pt x="607" y="62"/>
                    </a:lnTo>
                    <a:lnTo>
                      <a:pt x="611" y="64"/>
                    </a:lnTo>
                    <a:lnTo>
                      <a:pt x="615" y="66"/>
                    </a:lnTo>
                    <a:lnTo>
                      <a:pt x="618" y="65"/>
                    </a:lnTo>
                    <a:lnTo>
                      <a:pt x="622" y="66"/>
                    </a:lnTo>
                    <a:lnTo>
                      <a:pt x="626" y="67"/>
                    </a:lnTo>
                    <a:lnTo>
                      <a:pt x="630" y="71"/>
                    </a:lnTo>
                    <a:lnTo>
                      <a:pt x="634" y="72"/>
                    </a:lnTo>
                    <a:lnTo>
                      <a:pt x="638" y="73"/>
                    </a:lnTo>
                    <a:lnTo>
                      <a:pt x="642" y="74"/>
                    </a:lnTo>
                    <a:lnTo>
                      <a:pt x="646" y="75"/>
                    </a:lnTo>
                    <a:lnTo>
                      <a:pt x="650" y="75"/>
                    </a:lnTo>
                    <a:lnTo>
                      <a:pt x="654" y="77"/>
                    </a:lnTo>
                    <a:lnTo>
                      <a:pt x="658" y="81"/>
                    </a:lnTo>
                    <a:lnTo>
                      <a:pt x="662" y="82"/>
                    </a:lnTo>
                    <a:lnTo>
                      <a:pt x="666" y="82"/>
                    </a:lnTo>
                    <a:lnTo>
                      <a:pt x="670" y="83"/>
                    </a:lnTo>
                    <a:lnTo>
                      <a:pt x="674" y="85"/>
                    </a:lnTo>
                    <a:lnTo>
                      <a:pt x="678" y="87"/>
                    </a:lnTo>
                    <a:lnTo>
                      <a:pt x="682" y="87"/>
                    </a:lnTo>
                    <a:lnTo>
                      <a:pt x="685" y="89"/>
                    </a:lnTo>
                    <a:lnTo>
                      <a:pt x="689" y="91"/>
                    </a:lnTo>
                    <a:lnTo>
                      <a:pt x="693" y="93"/>
                    </a:lnTo>
                    <a:lnTo>
                      <a:pt x="697" y="94"/>
                    </a:lnTo>
                    <a:lnTo>
                      <a:pt x="701" y="94"/>
                    </a:lnTo>
                    <a:lnTo>
                      <a:pt x="705" y="97"/>
                    </a:lnTo>
                    <a:lnTo>
                      <a:pt x="709" y="98"/>
                    </a:lnTo>
                    <a:lnTo>
                      <a:pt x="713" y="99"/>
                    </a:lnTo>
                    <a:lnTo>
                      <a:pt x="717" y="100"/>
                    </a:lnTo>
                    <a:lnTo>
                      <a:pt x="721" y="103"/>
                    </a:lnTo>
                    <a:lnTo>
                      <a:pt x="725" y="103"/>
                    </a:lnTo>
                    <a:lnTo>
                      <a:pt x="729" y="106"/>
                    </a:lnTo>
                    <a:lnTo>
                      <a:pt x="733" y="109"/>
                    </a:lnTo>
                    <a:lnTo>
                      <a:pt x="737" y="110"/>
                    </a:lnTo>
                    <a:lnTo>
                      <a:pt x="741" y="111"/>
                    </a:lnTo>
                    <a:lnTo>
                      <a:pt x="745" y="112"/>
                    </a:lnTo>
                    <a:lnTo>
                      <a:pt x="749" y="113"/>
                    </a:lnTo>
                    <a:lnTo>
                      <a:pt x="753" y="115"/>
                    </a:lnTo>
                    <a:lnTo>
                      <a:pt x="756" y="116"/>
                    </a:lnTo>
                    <a:lnTo>
                      <a:pt x="760" y="119"/>
                    </a:lnTo>
                    <a:lnTo>
                      <a:pt x="764" y="120"/>
                    </a:lnTo>
                    <a:lnTo>
                      <a:pt x="768" y="125"/>
                    </a:lnTo>
                    <a:lnTo>
                      <a:pt x="772" y="123"/>
                    </a:lnTo>
                    <a:lnTo>
                      <a:pt x="776" y="126"/>
                    </a:lnTo>
                    <a:lnTo>
                      <a:pt x="780" y="126"/>
                    </a:lnTo>
                    <a:lnTo>
                      <a:pt x="784" y="129"/>
                    </a:lnTo>
                    <a:lnTo>
                      <a:pt x="788" y="129"/>
                    </a:lnTo>
                    <a:lnTo>
                      <a:pt x="792" y="131"/>
                    </a:lnTo>
                    <a:lnTo>
                      <a:pt x="796" y="133"/>
                    </a:lnTo>
                    <a:lnTo>
                      <a:pt x="800" y="134"/>
                    </a:lnTo>
                    <a:lnTo>
                      <a:pt x="804" y="136"/>
                    </a:lnTo>
                    <a:lnTo>
                      <a:pt x="808" y="138"/>
                    </a:lnTo>
                    <a:lnTo>
                      <a:pt x="812" y="142"/>
                    </a:lnTo>
                    <a:lnTo>
                      <a:pt x="816" y="142"/>
                    </a:lnTo>
                    <a:lnTo>
                      <a:pt x="820" y="142"/>
                    </a:lnTo>
                    <a:lnTo>
                      <a:pt x="823" y="145"/>
                    </a:lnTo>
                    <a:lnTo>
                      <a:pt x="827" y="147"/>
                    </a:lnTo>
                    <a:lnTo>
                      <a:pt x="831" y="148"/>
                    </a:lnTo>
                    <a:lnTo>
                      <a:pt x="835" y="151"/>
                    </a:lnTo>
                    <a:lnTo>
                      <a:pt x="839" y="152"/>
                    </a:lnTo>
                    <a:lnTo>
                      <a:pt x="843" y="155"/>
                    </a:lnTo>
                    <a:lnTo>
                      <a:pt x="847" y="156"/>
                    </a:lnTo>
                    <a:lnTo>
                      <a:pt x="851" y="157"/>
                    </a:lnTo>
                    <a:lnTo>
                      <a:pt x="855" y="159"/>
                    </a:lnTo>
                    <a:lnTo>
                      <a:pt x="859" y="163"/>
                    </a:lnTo>
                    <a:lnTo>
                      <a:pt x="863" y="162"/>
                    </a:lnTo>
                    <a:lnTo>
                      <a:pt x="867" y="166"/>
                    </a:lnTo>
                    <a:lnTo>
                      <a:pt x="871" y="167"/>
                    </a:lnTo>
                    <a:lnTo>
                      <a:pt x="875" y="169"/>
                    </a:lnTo>
                    <a:lnTo>
                      <a:pt x="879" y="170"/>
                    </a:lnTo>
                    <a:lnTo>
                      <a:pt x="883" y="173"/>
                    </a:lnTo>
                    <a:lnTo>
                      <a:pt x="887" y="173"/>
                    </a:lnTo>
                    <a:lnTo>
                      <a:pt x="890" y="176"/>
                    </a:lnTo>
                    <a:lnTo>
                      <a:pt x="894" y="177"/>
                    </a:lnTo>
                    <a:lnTo>
                      <a:pt x="898" y="179"/>
                    </a:lnTo>
                    <a:lnTo>
                      <a:pt x="902" y="182"/>
                    </a:lnTo>
                    <a:lnTo>
                      <a:pt x="906" y="183"/>
                    </a:lnTo>
                    <a:lnTo>
                      <a:pt x="910" y="185"/>
                    </a:lnTo>
                    <a:lnTo>
                      <a:pt x="914" y="186"/>
                    </a:lnTo>
                    <a:lnTo>
                      <a:pt x="918" y="187"/>
                    </a:lnTo>
                    <a:lnTo>
                      <a:pt x="922" y="191"/>
                    </a:lnTo>
                    <a:lnTo>
                      <a:pt x="926" y="193"/>
                    </a:lnTo>
                    <a:lnTo>
                      <a:pt x="930" y="193"/>
                    </a:lnTo>
                    <a:lnTo>
                      <a:pt x="934" y="196"/>
                    </a:lnTo>
                    <a:lnTo>
                      <a:pt x="938" y="198"/>
                    </a:lnTo>
                    <a:lnTo>
                      <a:pt x="942" y="201"/>
                    </a:lnTo>
                    <a:lnTo>
                      <a:pt x="946" y="201"/>
                    </a:lnTo>
                    <a:lnTo>
                      <a:pt x="950" y="203"/>
                    </a:lnTo>
                    <a:lnTo>
                      <a:pt x="954" y="203"/>
                    </a:lnTo>
                    <a:lnTo>
                      <a:pt x="958" y="207"/>
                    </a:lnTo>
                    <a:lnTo>
                      <a:pt x="961" y="210"/>
                    </a:lnTo>
                    <a:lnTo>
                      <a:pt x="965" y="210"/>
                    </a:lnTo>
                    <a:lnTo>
                      <a:pt x="969" y="213"/>
                    </a:lnTo>
                    <a:lnTo>
                      <a:pt x="973" y="215"/>
                    </a:lnTo>
                    <a:lnTo>
                      <a:pt x="977" y="216"/>
                    </a:lnTo>
                    <a:lnTo>
                      <a:pt x="981" y="218"/>
                    </a:lnTo>
                    <a:lnTo>
                      <a:pt x="985" y="220"/>
                    </a:lnTo>
                    <a:lnTo>
                      <a:pt x="989" y="221"/>
                    </a:lnTo>
                    <a:lnTo>
                      <a:pt x="993" y="223"/>
                    </a:lnTo>
                    <a:lnTo>
                      <a:pt x="997" y="226"/>
                    </a:lnTo>
                    <a:lnTo>
                      <a:pt x="1001" y="226"/>
                    </a:lnTo>
                    <a:lnTo>
                      <a:pt x="1005" y="229"/>
                    </a:lnTo>
                    <a:lnTo>
                      <a:pt x="1009" y="230"/>
                    </a:lnTo>
                    <a:lnTo>
                      <a:pt x="1013" y="232"/>
                    </a:lnTo>
                    <a:lnTo>
                      <a:pt x="1017" y="234"/>
                    </a:lnTo>
                    <a:lnTo>
                      <a:pt x="1021" y="236"/>
                    </a:lnTo>
                    <a:lnTo>
                      <a:pt x="1025" y="238"/>
                    </a:lnTo>
                    <a:lnTo>
                      <a:pt x="1028" y="239"/>
                    </a:lnTo>
                    <a:lnTo>
                      <a:pt x="1032" y="241"/>
                    </a:lnTo>
                    <a:lnTo>
                      <a:pt x="1036" y="242"/>
                    </a:lnTo>
                    <a:lnTo>
                      <a:pt x="1040" y="243"/>
                    </a:lnTo>
                    <a:lnTo>
                      <a:pt x="1044" y="245"/>
                    </a:lnTo>
                    <a:lnTo>
                      <a:pt x="1048" y="248"/>
                    </a:lnTo>
                    <a:lnTo>
                      <a:pt x="1052" y="250"/>
                    </a:lnTo>
                    <a:lnTo>
                      <a:pt x="1056" y="251"/>
                    </a:lnTo>
                    <a:lnTo>
                      <a:pt x="1060" y="253"/>
                    </a:lnTo>
                    <a:lnTo>
                      <a:pt x="1064" y="255"/>
                    </a:lnTo>
                    <a:lnTo>
                      <a:pt x="1068" y="256"/>
                    </a:lnTo>
                    <a:lnTo>
                      <a:pt x="1072" y="260"/>
                    </a:lnTo>
                    <a:lnTo>
                      <a:pt x="1076" y="260"/>
                    </a:lnTo>
                    <a:lnTo>
                      <a:pt x="1080" y="261"/>
                    </a:lnTo>
                    <a:lnTo>
                      <a:pt x="1084" y="263"/>
                    </a:lnTo>
                    <a:lnTo>
                      <a:pt x="1088" y="265"/>
                    </a:lnTo>
                    <a:lnTo>
                      <a:pt x="1092" y="266"/>
                    </a:lnTo>
                    <a:lnTo>
                      <a:pt x="1095" y="269"/>
                    </a:lnTo>
                    <a:lnTo>
                      <a:pt x="1099" y="271"/>
                    </a:lnTo>
                    <a:lnTo>
                      <a:pt x="1103" y="273"/>
                    </a:lnTo>
                    <a:lnTo>
                      <a:pt x="1107" y="274"/>
                    </a:lnTo>
                    <a:lnTo>
                      <a:pt x="1111" y="276"/>
                    </a:lnTo>
                    <a:lnTo>
                      <a:pt x="1115" y="276"/>
                    </a:lnTo>
                    <a:lnTo>
                      <a:pt x="1119" y="279"/>
                    </a:lnTo>
                    <a:lnTo>
                      <a:pt x="1123" y="281"/>
                    </a:lnTo>
                    <a:lnTo>
                      <a:pt x="1127" y="282"/>
                    </a:lnTo>
                    <a:lnTo>
                      <a:pt x="1131" y="283"/>
                    </a:lnTo>
                    <a:lnTo>
                      <a:pt x="1135" y="285"/>
                    </a:lnTo>
                    <a:lnTo>
                      <a:pt x="1139" y="286"/>
                    </a:lnTo>
                    <a:lnTo>
                      <a:pt x="1143" y="288"/>
                    </a:lnTo>
                    <a:lnTo>
                      <a:pt x="1147" y="290"/>
                    </a:lnTo>
                    <a:lnTo>
                      <a:pt x="1151" y="291"/>
                    </a:lnTo>
                    <a:lnTo>
                      <a:pt x="1155" y="293"/>
                    </a:lnTo>
                    <a:lnTo>
                      <a:pt x="1159" y="295"/>
                    </a:lnTo>
                    <a:lnTo>
                      <a:pt x="1163" y="296"/>
                    </a:lnTo>
                    <a:lnTo>
                      <a:pt x="1166" y="299"/>
                    </a:lnTo>
                    <a:lnTo>
                      <a:pt x="1170" y="300"/>
                    </a:lnTo>
                    <a:lnTo>
                      <a:pt x="1174" y="301"/>
                    </a:lnTo>
                    <a:lnTo>
                      <a:pt x="1178" y="304"/>
                    </a:lnTo>
                    <a:lnTo>
                      <a:pt x="1182" y="305"/>
                    </a:lnTo>
                    <a:lnTo>
                      <a:pt x="1186" y="305"/>
                    </a:lnTo>
                    <a:lnTo>
                      <a:pt x="1190" y="307"/>
                    </a:lnTo>
                    <a:lnTo>
                      <a:pt x="1194" y="309"/>
                    </a:lnTo>
                    <a:lnTo>
                      <a:pt x="1198" y="311"/>
                    </a:lnTo>
                    <a:lnTo>
                      <a:pt x="1202" y="311"/>
                    </a:lnTo>
                    <a:lnTo>
                      <a:pt x="1206" y="312"/>
                    </a:lnTo>
                    <a:lnTo>
                      <a:pt x="1210" y="315"/>
                    </a:lnTo>
                    <a:lnTo>
                      <a:pt x="1214" y="317"/>
                    </a:lnTo>
                    <a:lnTo>
                      <a:pt x="1218" y="318"/>
                    </a:lnTo>
                    <a:lnTo>
                      <a:pt x="1222" y="318"/>
                    </a:lnTo>
                    <a:lnTo>
                      <a:pt x="1226" y="320"/>
                    </a:lnTo>
                    <a:lnTo>
                      <a:pt x="1230" y="323"/>
                    </a:lnTo>
                    <a:lnTo>
                      <a:pt x="1233" y="322"/>
                    </a:lnTo>
                    <a:lnTo>
                      <a:pt x="1237" y="323"/>
                    </a:lnTo>
                    <a:lnTo>
                      <a:pt x="1241" y="324"/>
                    </a:lnTo>
                    <a:lnTo>
                      <a:pt x="1245" y="327"/>
                    </a:lnTo>
                    <a:lnTo>
                      <a:pt x="1249" y="327"/>
                    </a:lnTo>
                    <a:lnTo>
                      <a:pt x="1253" y="330"/>
                    </a:lnTo>
                    <a:lnTo>
                      <a:pt x="1257" y="331"/>
                    </a:lnTo>
                    <a:lnTo>
                      <a:pt x="1261" y="332"/>
                    </a:lnTo>
                    <a:lnTo>
                      <a:pt x="1265" y="333"/>
                    </a:lnTo>
                    <a:lnTo>
                      <a:pt x="1269" y="334"/>
                    </a:lnTo>
                    <a:lnTo>
                      <a:pt x="1273" y="336"/>
                    </a:lnTo>
                    <a:lnTo>
                      <a:pt x="1277" y="336"/>
                    </a:lnTo>
                    <a:lnTo>
                      <a:pt x="1281" y="338"/>
                    </a:lnTo>
                    <a:lnTo>
                      <a:pt x="1285" y="338"/>
                    </a:lnTo>
                    <a:lnTo>
                      <a:pt x="1289" y="340"/>
                    </a:lnTo>
                    <a:lnTo>
                      <a:pt x="1293" y="341"/>
                    </a:lnTo>
                    <a:lnTo>
                      <a:pt x="1297" y="343"/>
                    </a:lnTo>
                    <a:lnTo>
                      <a:pt x="1301" y="344"/>
                    </a:lnTo>
                    <a:lnTo>
                      <a:pt x="1304" y="345"/>
                    </a:lnTo>
                    <a:lnTo>
                      <a:pt x="1308" y="345"/>
                    </a:lnTo>
                    <a:lnTo>
                      <a:pt x="1312" y="347"/>
                    </a:lnTo>
                    <a:lnTo>
                      <a:pt x="1316" y="349"/>
                    </a:lnTo>
                    <a:lnTo>
                      <a:pt x="1320" y="349"/>
                    </a:lnTo>
                    <a:lnTo>
                      <a:pt x="1324" y="349"/>
                    </a:lnTo>
                    <a:lnTo>
                      <a:pt x="1328" y="352"/>
                    </a:lnTo>
                    <a:lnTo>
                      <a:pt x="1332" y="353"/>
                    </a:lnTo>
                    <a:lnTo>
                      <a:pt x="1336" y="353"/>
                    </a:lnTo>
                    <a:lnTo>
                      <a:pt x="1340" y="355"/>
                    </a:lnTo>
                    <a:lnTo>
                      <a:pt x="1344" y="356"/>
                    </a:lnTo>
                    <a:lnTo>
                      <a:pt x="1348" y="356"/>
                    </a:lnTo>
                    <a:lnTo>
                      <a:pt x="1352" y="357"/>
                    </a:lnTo>
                    <a:lnTo>
                      <a:pt x="1356" y="358"/>
                    </a:lnTo>
                    <a:lnTo>
                      <a:pt x="1360" y="359"/>
                    </a:lnTo>
                    <a:lnTo>
                      <a:pt x="1364" y="360"/>
                    </a:lnTo>
                    <a:lnTo>
                      <a:pt x="1368" y="361"/>
                    </a:lnTo>
                    <a:lnTo>
                      <a:pt x="1371" y="363"/>
                    </a:lnTo>
                    <a:lnTo>
                      <a:pt x="1375" y="363"/>
                    </a:lnTo>
                    <a:lnTo>
                      <a:pt x="1379" y="364"/>
                    </a:lnTo>
                    <a:lnTo>
                      <a:pt x="1383" y="364"/>
                    </a:lnTo>
                    <a:lnTo>
                      <a:pt x="1387" y="365"/>
                    </a:lnTo>
                    <a:lnTo>
                      <a:pt x="1391" y="367"/>
                    </a:lnTo>
                    <a:lnTo>
                      <a:pt x="1395" y="368"/>
                    </a:lnTo>
                    <a:lnTo>
                      <a:pt x="1399" y="368"/>
                    </a:lnTo>
                    <a:lnTo>
                      <a:pt x="1403" y="369"/>
                    </a:lnTo>
                    <a:lnTo>
                      <a:pt x="1407" y="370"/>
                    </a:lnTo>
                    <a:lnTo>
                      <a:pt x="1411" y="370"/>
                    </a:lnTo>
                    <a:lnTo>
                      <a:pt x="1415" y="372"/>
                    </a:lnTo>
                    <a:lnTo>
                      <a:pt x="1419" y="371"/>
                    </a:lnTo>
                    <a:lnTo>
                      <a:pt x="1423" y="373"/>
                    </a:lnTo>
                    <a:lnTo>
                      <a:pt x="1427" y="373"/>
                    </a:lnTo>
                    <a:lnTo>
                      <a:pt x="1431" y="374"/>
                    </a:lnTo>
                    <a:lnTo>
                      <a:pt x="1435" y="374"/>
                    </a:lnTo>
                    <a:lnTo>
                      <a:pt x="1438" y="375"/>
                    </a:lnTo>
                    <a:lnTo>
                      <a:pt x="1442" y="376"/>
                    </a:lnTo>
                    <a:lnTo>
                      <a:pt x="1446" y="375"/>
                    </a:lnTo>
                    <a:lnTo>
                      <a:pt x="1450" y="378"/>
                    </a:lnTo>
                    <a:lnTo>
                      <a:pt x="1454" y="379"/>
                    </a:lnTo>
                    <a:lnTo>
                      <a:pt x="1458" y="379"/>
                    </a:lnTo>
                    <a:lnTo>
                      <a:pt x="1462" y="379"/>
                    </a:lnTo>
                    <a:lnTo>
                      <a:pt x="1466" y="381"/>
                    </a:lnTo>
                    <a:lnTo>
                      <a:pt x="1470" y="381"/>
                    </a:lnTo>
                    <a:lnTo>
                      <a:pt x="1474" y="380"/>
                    </a:lnTo>
                    <a:lnTo>
                      <a:pt x="1478" y="381"/>
                    </a:lnTo>
                    <a:lnTo>
                      <a:pt x="1482" y="381"/>
                    </a:lnTo>
                    <a:lnTo>
                      <a:pt x="1486" y="383"/>
                    </a:lnTo>
                    <a:lnTo>
                      <a:pt x="1490" y="383"/>
                    </a:lnTo>
                    <a:lnTo>
                      <a:pt x="1494" y="383"/>
                    </a:lnTo>
                    <a:lnTo>
                      <a:pt x="1498" y="383"/>
                    </a:lnTo>
                    <a:lnTo>
                      <a:pt x="1502" y="384"/>
                    </a:lnTo>
                    <a:lnTo>
                      <a:pt x="1506" y="385"/>
                    </a:lnTo>
                    <a:lnTo>
                      <a:pt x="1509" y="385"/>
                    </a:lnTo>
                    <a:lnTo>
                      <a:pt x="1513" y="386"/>
                    </a:lnTo>
                    <a:lnTo>
                      <a:pt x="1517" y="385"/>
                    </a:lnTo>
                    <a:lnTo>
                      <a:pt x="1521" y="387"/>
                    </a:lnTo>
                    <a:lnTo>
                      <a:pt x="1525" y="387"/>
                    </a:lnTo>
                    <a:lnTo>
                      <a:pt x="1529" y="386"/>
                    </a:lnTo>
                    <a:lnTo>
                      <a:pt x="1533" y="388"/>
                    </a:lnTo>
                    <a:lnTo>
                      <a:pt x="1537" y="387"/>
                    </a:lnTo>
                    <a:lnTo>
                      <a:pt x="1541" y="387"/>
                    </a:lnTo>
                    <a:lnTo>
                      <a:pt x="1545" y="386"/>
                    </a:lnTo>
                    <a:lnTo>
                      <a:pt x="1549" y="388"/>
                    </a:lnTo>
                    <a:lnTo>
                      <a:pt x="1553" y="389"/>
                    </a:lnTo>
                    <a:lnTo>
                      <a:pt x="1557" y="388"/>
                    </a:lnTo>
                    <a:lnTo>
                      <a:pt x="1561" y="390"/>
                    </a:lnTo>
                    <a:lnTo>
                      <a:pt x="1565" y="390"/>
                    </a:lnTo>
                    <a:lnTo>
                      <a:pt x="1569" y="389"/>
                    </a:lnTo>
                    <a:lnTo>
                      <a:pt x="1573" y="388"/>
                    </a:lnTo>
                    <a:lnTo>
                      <a:pt x="1576" y="389"/>
                    </a:lnTo>
                    <a:lnTo>
                      <a:pt x="1580" y="388"/>
                    </a:lnTo>
                    <a:lnTo>
                      <a:pt x="1584" y="390"/>
                    </a:lnTo>
                    <a:lnTo>
                      <a:pt x="1588" y="390"/>
                    </a:lnTo>
                    <a:lnTo>
                      <a:pt x="1592" y="390"/>
                    </a:lnTo>
                    <a:lnTo>
                      <a:pt x="1596" y="390"/>
                    </a:lnTo>
                    <a:lnTo>
                      <a:pt x="1600" y="390"/>
                    </a:lnTo>
                    <a:lnTo>
                      <a:pt x="1604" y="390"/>
                    </a:lnTo>
                    <a:lnTo>
                      <a:pt x="1608" y="391"/>
                    </a:lnTo>
                    <a:lnTo>
                      <a:pt x="1612" y="389"/>
                    </a:lnTo>
                    <a:lnTo>
                      <a:pt x="1616" y="390"/>
                    </a:lnTo>
                    <a:lnTo>
                      <a:pt x="1620" y="389"/>
                    </a:lnTo>
                    <a:lnTo>
                      <a:pt x="1624" y="391"/>
                    </a:lnTo>
                    <a:lnTo>
                      <a:pt x="1628" y="391"/>
                    </a:lnTo>
                    <a:lnTo>
                      <a:pt x="1632" y="389"/>
                    </a:lnTo>
                    <a:lnTo>
                      <a:pt x="1636" y="389"/>
                    </a:lnTo>
                    <a:lnTo>
                      <a:pt x="1640" y="389"/>
                    </a:lnTo>
                    <a:lnTo>
                      <a:pt x="1643" y="389"/>
                    </a:lnTo>
                    <a:lnTo>
                      <a:pt x="1647" y="390"/>
                    </a:lnTo>
                    <a:lnTo>
                      <a:pt x="1651" y="390"/>
                    </a:lnTo>
                    <a:lnTo>
                      <a:pt x="1655" y="390"/>
                    </a:lnTo>
                    <a:lnTo>
                      <a:pt x="1659" y="390"/>
                    </a:lnTo>
                    <a:lnTo>
                      <a:pt x="1663" y="390"/>
                    </a:lnTo>
                    <a:lnTo>
                      <a:pt x="1667" y="391"/>
                    </a:lnTo>
                    <a:lnTo>
                      <a:pt x="1671" y="388"/>
                    </a:lnTo>
                    <a:lnTo>
                      <a:pt x="1675" y="388"/>
                    </a:lnTo>
                    <a:lnTo>
                      <a:pt x="1679" y="388"/>
                    </a:lnTo>
                    <a:lnTo>
                      <a:pt x="1683" y="389"/>
                    </a:lnTo>
                    <a:lnTo>
                      <a:pt x="1687" y="389"/>
                    </a:lnTo>
                    <a:lnTo>
                      <a:pt x="1691" y="388"/>
                    </a:lnTo>
                    <a:lnTo>
                      <a:pt x="1695" y="387"/>
                    </a:lnTo>
                    <a:lnTo>
                      <a:pt x="1699" y="387"/>
                    </a:lnTo>
                    <a:lnTo>
                      <a:pt x="1703" y="388"/>
                    </a:lnTo>
                    <a:lnTo>
                      <a:pt x="1707" y="387"/>
                    </a:lnTo>
                    <a:lnTo>
                      <a:pt x="1711" y="388"/>
                    </a:lnTo>
                    <a:lnTo>
                      <a:pt x="1714" y="387"/>
                    </a:lnTo>
                    <a:lnTo>
                      <a:pt x="1718" y="387"/>
                    </a:lnTo>
                    <a:lnTo>
                      <a:pt x="1722" y="385"/>
                    </a:lnTo>
                    <a:lnTo>
                      <a:pt x="1726" y="386"/>
                    </a:lnTo>
                    <a:lnTo>
                      <a:pt x="1730" y="385"/>
                    </a:lnTo>
                    <a:lnTo>
                      <a:pt x="1734" y="386"/>
                    </a:lnTo>
                    <a:lnTo>
                      <a:pt x="1738" y="386"/>
                    </a:lnTo>
                    <a:lnTo>
                      <a:pt x="1742" y="384"/>
                    </a:lnTo>
                    <a:lnTo>
                      <a:pt x="1746" y="385"/>
                    </a:lnTo>
                    <a:lnTo>
                      <a:pt x="1750" y="384"/>
                    </a:lnTo>
                    <a:lnTo>
                      <a:pt x="1754" y="383"/>
                    </a:lnTo>
                    <a:lnTo>
                      <a:pt x="1758" y="383"/>
                    </a:lnTo>
                    <a:lnTo>
                      <a:pt x="1762" y="382"/>
                    </a:lnTo>
                    <a:lnTo>
                      <a:pt x="1766" y="383"/>
                    </a:lnTo>
                    <a:lnTo>
                      <a:pt x="1770" y="380"/>
                    </a:lnTo>
                    <a:lnTo>
                      <a:pt x="1774" y="381"/>
                    </a:lnTo>
                    <a:lnTo>
                      <a:pt x="1778" y="380"/>
                    </a:lnTo>
                    <a:lnTo>
                      <a:pt x="1781" y="380"/>
                    </a:lnTo>
                    <a:lnTo>
                      <a:pt x="1785" y="380"/>
                    </a:lnTo>
                    <a:lnTo>
                      <a:pt x="1789" y="378"/>
                    </a:lnTo>
                    <a:lnTo>
                      <a:pt x="1793" y="379"/>
                    </a:lnTo>
                    <a:lnTo>
                      <a:pt x="1797" y="378"/>
                    </a:lnTo>
                    <a:lnTo>
                      <a:pt x="1801" y="377"/>
                    </a:lnTo>
                    <a:lnTo>
                      <a:pt x="1805" y="377"/>
                    </a:lnTo>
                    <a:lnTo>
                      <a:pt x="1809" y="376"/>
                    </a:lnTo>
                    <a:lnTo>
                      <a:pt x="1813" y="375"/>
                    </a:lnTo>
                    <a:lnTo>
                      <a:pt x="1817" y="373"/>
                    </a:lnTo>
                    <a:lnTo>
                      <a:pt x="1821" y="375"/>
                    </a:lnTo>
                    <a:lnTo>
                      <a:pt x="1825" y="372"/>
                    </a:lnTo>
                    <a:lnTo>
                      <a:pt x="1829" y="373"/>
                    </a:lnTo>
                    <a:lnTo>
                      <a:pt x="1833" y="372"/>
                    </a:lnTo>
                    <a:lnTo>
                      <a:pt x="1837" y="372"/>
                    </a:lnTo>
                    <a:lnTo>
                      <a:pt x="1841" y="371"/>
                    </a:lnTo>
                    <a:lnTo>
                      <a:pt x="1845" y="369"/>
                    </a:lnTo>
                    <a:lnTo>
                      <a:pt x="1848" y="369"/>
                    </a:lnTo>
                    <a:lnTo>
                      <a:pt x="1852" y="368"/>
                    </a:lnTo>
                    <a:lnTo>
                      <a:pt x="1856" y="369"/>
                    </a:lnTo>
                    <a:lnTo>
                      <a:pt x="1860" y="368"/>
                    </a:lnTo>
                    <a:lnTo>
                      <a:pt x="1864" y="367"/>
                    </a:lnTo>
                    <a:lnTo>
                      <a:pt x="1868" y="366"/>
                    </a:lnTo>
                    <a:lnTo>
                      <a:pt x="1872" y="365"/>
                    </a:lnTo>
                    <a:lnTo>
                      <a:pt x="1876" y="364"/>
                    </a:lnTo>
                    <a:lnTo>
                      <a:pt x="1880" y="364"/>
                    </a:lnTo>
                    <a:lnTo>
                      <a:pt x="1884" y="363"/>
                    </a:lnTo>
                    <a:lnTo>
                      <a:pt x="1888" y="363"/>
                    </a:lnTo>
                    <a:lnTo>
                      <a:pt x="1892" y="363"/>
                    </a:lnTo>
                    <a:lnTo>
                      <a:pt x="1896" y="360"/>
                    </a:lnTo>
                    <a:lnTo>
                      <a:pt x="1900" y="361"/>
                    </a:lnTo>
                    <a:lnTo>
                      <a:pt x="1904" y="359"/>
                    </a:lnTo>
                    <a:lnTo>
                      <a:pt x="1908" y="358"/>
                    </a:lnTo>
                    <a:lnTo>
                      <a:pt x="1912" y="356"/>
                    </a:lnTo>
                    <a:lnTo>
                      <a:pt x="1916" y="355"/>
                    </a:lnTo>
                    <a:lnTo>
                      <a:pt x="1919" y="354"/>
                    </a:lnTo>
                    <a:lnTo>
                      <a:pt x="1923" y="354"/>
                    </a:lnTo>
                    <a:lnTo>
                      <a:pt x="1927" y="355"/>
                    </a:lnTo>
                    <a:lnTo>
                      <a:pt x="1931" y="352"/>
                    </a:lnTo>
                    <a:lnTo>
                      <a:pt x="1935" y="350"/>
                    </a:lnTo>
                    <a:lnTo>
                      <a:pt x="1939" y="351"/>
                    </a:lnTo>
                    <a:lnTo>
                      <a:pt x="1943" y="349"/>
                    </a:lnTo>
                    <a:lnTo>
                      <a:pt x="1947" y="349"/>
                    </a:lnTo>
                    <a:lnTo>
                      <a:pt x="1951" y="349"/>
                    </a:lnTo>
                    <a:lnTo>
                      <a:pt x="1955" y="348"/>
                    </a:lnTo>
                    <a:lnTo>
                      <a:pt x="1959" y="345"/>
                    </a:lnTo>
                    <a:lnTo>
                      <a:pt x="1963" y="346"/>
                    </a:lnTo>
                    <a:lnTo>
                      <a:pt x="1967" y="344"/>
                    </a:lnTo>
                    <a:lnTo>
                      <a:pt x="1971" y="344"/>
                    </a:lnTo>
                    <a:lnTo>
                      <a:pt x="1975" y="343"/>
                    </a:lnTo>
                    <a:lnTo>
                      <a:pt x="1979" y="342"/>
                    </a:lnTo>
                    <a:lnTo>
                      <a:pt x="1983" y="341"/>
                    </a:lnTo>
                    <a:lnTo>
                      <a:pt x="1986" y="340"/>
                    </a:lnTo>
                    <a:lnTo>
                      <a:pt x="1990" y="340"/>
                    </a:lnTo>
                    <a:lnTo>
                      <a:pt x="1994" y="337"/>
                    </a:lnTo>
                    <a:lnTo>
                      <a:pt x="1998" y="336"/>
                    </a:lnTo>
                    <a:lnTo>
                      <a:pt x="2002" y="337"/>
                    </a:lnTo>
                    <a:lnTo>
                      <a:pt x="2006" y="336"/>
                    </a:lnTo>
                    <a:lnTo>
                      <a:pt x="2010" y="333"/>
                    </a:lnTo>
                    <a:lnTo>
                      <a:pt x="2014" y="333"/>
                    </a:lnTo>
                    <a:lnTo>
                      <a:pt x="2018" y="332"/>
                    </a:lnTo>
                    <a:lnTo>
                      <a:pt x="2022" y="331"/>
                    </a:lnTo>
                    <a:lnTo>
                      <a:pt x="2026" y="332"/>
                    </a:lnTo>
                    <a:lnTo>
                      <a:pt x="2030" y="330"/>
                    </a:lnTo>
                    <a:lnTo>
                      <a:pt x="2034" y="328"/>
                    </a:lnTo>
                    <a:lnTo>
                      <a:pt x="2038" y="327"/>
                    </a:lnTo>
                    <a:lnTo>
                      <a:pt x="2042" y="326"/>
                    </a:lnTo>
                    <a:lnTo>
                      <a:pt x="2046" y="324"/>
                    </a:lnTo>
                    <a:lnTo>
                      <a:pt x="2050" y="325"/>
                    </a:lnTo>
                    <a:lnTo>
                      <a:pt x="2054" y="323"/>
                    </a:lnTo>
                    <a:lnTo>
                      <a:pt x="2057" y="320"/>
                    </a:lnTo>
                    <a:lnTo>
                      <a:pt x="2061" y="320"/>
                    </a:lnTo>
                    <a:lnTo>
                      <a:pt x="2065" y="319"/>
                    </a:lnTo>
                    <a:lnTo>
                      <a:pt x="2069" y="319"/>
                    </a:lnTo>
                    <a:lnTo>
                      <a:pt x="2073" y="316"/>
                    </a:lnTo>
                    <a:lnTo>
                      <a:pt x="2077" y="316"/>
                    </a:lnTo>
                    <a:lnTo>
                      <a:pt x="2081" y="315"/>
                    </a:lnTo>
                    <a:lnTo>
                      <a:pt x="2085" y="314"/>
                    </a:lnTo>
                    <a:lnTo>
                      <a:pt x="2089" y="313"/>
                    </a:lnTo>
                    <a:lnTo>
                      <a:pt x="2093" y="312"/>
                    </a:lnTo>
                    <a:lnTo>
                      <a:pt x="2097" y="310"/>
                    </a:lnTo>
                    <a:lnTo>
                      <a:pt x="2101" y="310"/>
                    </a:lnTo>
                    <a:lnTo>
                      <a:pt x="2105" y="310"/>
                    </a:lnTo>
                    <a:lnTo>
                      <a:pt x="2109" y="308"/>
                    </a:lnTo>
                    <a:lnTo>
                      <a:pt x="2113" y="305"/>
                    </a:lnTo>
                    <a:lnTo>
                      <a:pt x="2117" y="305"/>
                    </a:lnTo>
                    <a:lnTo>
                      <a:pt x="2121" y="304"/>
                    </a:lnTo>
                    <a:lnTo>
                      <a:pt x="2124" y="302"/>
                    </a:lnTo>
                    <a:lnTo>
                      <a:pt x="2128" y="303"/>
                    </a:lnTo>
                    <a:lnTo>
                      <a:pt x="2132" y="301"/>
                    </a:lnTo>
                    <a:lnTo>
                      <a:pt x="2136" y="299"/>
                    </a:lnTo>
                    <a:lnTo>
                      <a:pt x="2140" y="297"/>
                    </a:lnTo>
                    <a:lnTo>
                      <a:pt x="2144" y="299"/>
                    </a:lnTo>
                    <a:lnTo>
                      <a:pt x="2148" y="296"/>
                    </a:lnTo>
                    <a:lnTo>
                      <a:pt x="2152" y="294"/>
                    </a:lnTo>
                    <a:lnTo>
                      <a:pt x="2156" y="294"/>
                    </a:lnTo>
                    <a:lnTo>
                      <a:pt x="2160" y="292"/>
                    </a:lnTo>
                    <a:lnTo>
                      <a:pt x="2164" y="292"/>
                    </a:lnTo>
                    <a:lnTo>
                      <a:pt x="2168" y="290"/>
                    </a:lnTo>
                    <a:lnTo>
                      <a:pt x="2172" y="289"/>
                    </a:lnTo>
                    <a:lnTo>
                      <a:pt x="2176" y="288"/>
                    </a:lnTo>
                    <a:lnTo>
                      <a:pt x="2180" y="286"/>
                    </a:lnTo>
                    <a:lnTo>
                      <a:pt x="2184" y="284"/>
                    </a:lnTo>
                    <a:lnTo>
                      <a:pt x="2188" y="284"/>
                    </a:lnTo>
                    <a:lnTo>
                      <a:pt x="2191" y="283"/>
                    </a:lnTo>
                    <a:lnTo>
                      <a:pt x="2195" y="281"/>
                    </a:lnTo>
                    <a:lnTo>
                      <a:pt x="2199" y="280"/>
                    </a:lnTo>
                    <a:lnTo>
                      <a:pt x="2203" y="280"/>
                    </a:lnTo>
                    <a:lnTo>
                      <a:pt x="2207" y="278"/>
                    </a:lnTo>
                    <a:lnTo>
                      <a:pt x="2211" y="277"/>
                    </a:lnTo>
                    <a:lnTo>
                      <a:pt x="2215" y="275"/>
                    </a:lnTo>
                    <a:lnTo>
                      <a:pt x="2219" y="274"/>
                    </a:lnTo>
                    <a:lnTo>
                      <a:pt x="2223" y="272"/>
                    </a:lnTo>
                    <a:lnTo>
                      <a:pt x="2227" y="272"/>
                    </a:lnTo>
                    <a:lnTo>
                      <a:pt x="2231" y="271"/>
                    </a:lnTo>
                    <a:lnTo>
                      <a:pt x="2235" y="270"/>
                    </a:lnTo>
                    <a:lnTo>
                      <a:pt x="2239" y="268"/>
                    </a:lnTo>
                    <a:lnTo>
                      <a:pt x="2243" y="268"/>
                    </a:lnTo>
                    <a:lnTo>
                      <a:pt x="2247" y="265"/>
                    </a:lnTo>
                    <a:lnTo>
                      <a:pt x="2251" y="264"/>
                    </a:lnTo>
                    <a:lnTo>
                      <a:pt x="2255" y="263"/>
                    </a:lnTo>
                    <a:lnTo>
                      <a:pt x="2259" y="262"/>
                    </a:lnTo>
                    <a:lnTo>
                      <a:pt x="2262" y="261"/>
                    </a:lnTo>
                    <a:lnTo>
                      <a:pt x="2266" y="260"/>
                    </a:lnTo>
                    <a:lnTo>
                      <a:pt x="2270" y="259"/>
                    </a:lnTo>
                    <a:lnTo>
                      <a:pt x="2274" y="258"/>
                    </a:lnTo>
                    <a:lnTo>
                      <a:pt x="2278" y="254"/>
                    </a:lnTo>
                    <a:lnTo>
                      <a:pt x="2282" y="255"/>
                    </a:lnTo>
                    <a:lnTo>
                      <a:pt x="2286" y="254"/>
                    </a:lnTo>
                    <a:lnTo>
                      <a:pt x="2290" y="252"/>
                    </a:lnTo>
                    <a:lnTo>
                      <a:pt x="2294" y="251"/>
                    </a:lnTo>
                    <a:lnTo>
                      <a:pt x="2298" y="249"/>
                    </a:lnTo>
                    <a:lnTo>
                      <a:pt x="2302" y="248"/>
                    </a:lnTo>
                    <a:lnTo>
                      <a:pt x="2306" y="247"/>
                    </a:lnTo>
                    <a:lnTo>
                      <a:pt x="2310" y="247"/>
                    </a:lnTo>
                    <a:lnTo>
                      <a:pt x="2314" y="245"/>
                    </a:lnTo>
                    <a:lnTo>
                      <a:pt x="2318" y="243"/>
                    </a:lnTo>
                    <a:lnTo>
                      <a:pt x="2322" y="242"/>
                    </a:lnTo>
                    <a:lnTo>
                      <a:pt x="2326" y="242"/>
                    </a:lnTo>
                    <a:lnTo>
                      <a:pt x="2329" y="240"/>
                    </a:lnTo>
                    <a:lnTo>
                      <a:pt x="2333" y="239"/>
                    </a:lnTo>
                    <a:lnTo>
                      <a:pt x="2337" y="238"/>
                    </a:lnTo>
                    <a:lnTo>
                      <a:pt x="2341" y="237"/>
                    </a:lnTo>
                    <a:lnTo>
                      <a:pt x="2345" y="236"/>
                    </a:lnTo>
                    <a:lnTo>
                      <a:pt x="2349" y="235"/>
                    </a:lnTo>
                    <a:lnTo>
                      <a:pt x="2353" y="233"/>
                    </a:lnTo>
                    <a:lnTo>
                      <a:pt x="2357" y="232"/>
                    </a:lnTo>
                    <a:lnTo>
                      <a:pt x="2361" y="231"/>
                    </a:lnTo>
                    <a:lnTo>
                      <a:pt x="2365" y="229"/>
                    </a:lnTo>
                    <a:lnTo>
                      <a:pt x="2369" y="228"/>
                    </a:lnTo>
                    <a:lnTo>
                      <a:pt x="2373" y="228"/>
                    </a:lnTo>
                    <a:lnTo>
                      <a:pt x="2377" y="225"/>
                    </a:lnTo>
                    <a:lnTo>
                      <a:pt x="2381" y="224"/>
                    </a:lnTo>
                    <a:lnTo>
                      <a:pt x="2385" y="224"/>
                    </a:lnTo>
                    <a:lnTo>
                      <a:pt x="2389" y="223"/>
                    </a:lnTo>
                    <a:lnTo>
                      <a:pt x="2393" y="223"/>
                    </a:lnTo>
                    <a:lnTo>
                      <a:pt x="2396" y="221"/>
                    </a:lnTo>
                    <a:lnTo>
                      <a:pt x="2400" y="218"/>
                    </a:lnTo>
                    <a:lnTo>
                      <a:pt x="2404" y="217"/>
                    </a:lnTo>
                    <a:lnTo>
                      <a:pt x="2408" y="216"/>
                    </a:lnTo>
                    <a:lnTo>
                      <a:pt x="2412" y="216"/>
                    </a:lnTo>
                    <a:lnTo>
                      <a:pt x="2416" y="213"/>
                    </a:lnTo>
                    <a:lnTo>
                      <a:pt x="2420" y="212"/>
                    </a:lnTo>
                    <a:lnTo>
                      <a:pt x="2424" y="210"/>
                    </a:lnTo>
                    <a:lnTo>
                      <a:pt x="2428" y="209"/>
                    </a:lnTo>
                    <a:lnTo>
                      <a:pt x="2432" y="208"/>
                    </a:lnTo>
                    <a:lnTo>
                      <a:pt x="2436" y="207"/>
                    </a:lnTo>
                    <a:lnTo>
                      <a:pt x="2440" y="206"/>
                    </a:lnTo>
                    <a:lnTo>
                      <a:pt x="2444" y="205"/>
                    </a:lnTo>
                    <a:lnTo>
                      <a:pt x="2448" y="204"/>
                    </a:lnTo>
                    <a:lnTo>
                      <a:pt x="2452" y="202"/>
                    </a:lnTo>
                    <a:lnTo>
                      <a:pt x="2456" y="201"/>
                    </a:lnTo>
                    <a:lnTo>
                      <a:pt x="2460" y="201"/>
                    </a:lnTo>
                    <a:lnTo>
                      <a:pt x="2464" y="200"/>
                    </a:lnTo>
                    <a:lnTo>
                      <a:pt x="2467" y="199"/>
                    </a:lnTo>
                    <a:lnTo>
                      <a:pt x="2471" y="197"/>
                    </a:lnTo>
                    <a:lnTo>
                      <a:pt x="2475" y="196"/>
                    </a:lnTo>
                    <a:lnTo>
                      <a:pt x="2479" y="195"/>
                    </a:lnTo>
                    <a:lnTo>
                      <a:pt x="2483" y="194"/>
                    </a:lnTo>
                    <a:lnTo>
                      <a:pt x="2487" y="192"/>
                    </a:lnTo>
                    <a:lnTo>
                      <a:pt x="2491" y="191"/>
                    </a:lnTo>
                    <a:lnTo>
                      <a:pt x="2495" y="191"/>
                    </a:lnTo>
                    <a:lnTo>
                      <a:pt x="2499" y="187"/>
                    </a:lnTo>
                    <a:lnTo>
                      <a:pt x="2503" y="187"/>
                    </a:lnTo>
                    <a:lnTo>
                      <a:pt x="2507" y="187"/>
                    </a:lnTo>
                    <a:lnTo>
                      <a:pt x="2511" y="186"/>
                    </a:lnTo>
                    <a:lnTo>
                      <a:pt x="2515" y="183"/>
                    </a:lnTo>
                    <a:lnTo>
                      <a:pt x="2519" y="182"/>
                    </a:lnTo>
                    <a:lnTo>
                      <a:pt x="2523" y="184"/>
                    </a:lnTo>
                    <a:lnTo>
                      <a:pt x="2527" y="181"/>
                    </a:lnTo>
                    <a:lnTo>
                      <a:pt x="2531" y="180"/>
                    </a:lnTo>
                    <a:lnTo>
                      <a:pt x="2534" y="178"/>
                    </a:lnTo>
                    <a:lnTo>
                      <a:pt x="2538" y="178"/>
                    </a:lnTo>
                    <a:lnTo>
                      <a:pt x="2542" y="176"/>
                    </a:lnTo>
                    <a:lnTo>
                      <a:pt x="2546" y="175"/>
                    </a:lnTo>
                    <a:lnTo>
                      <a:pt x="2550" y="172"/>
                    </a:lnTo>
                    <a:lnTo>
                      <a:pt x="2554" y="173"/>
                    </a:lnTo>
                    <a:lnTo>
                      <a:pt x="2558" y="171"/>
                    </a:lnTo>
                    <a:lnTo>
                      <a:pt x="2562" y="170"/>
                    </a:lnTo>
                    <a:lnTo>
                      <a:pt x="2566" y="169"/>
                    </a:lnTo>
                    <a:lnTo>
                      <a:pt x="2570" y="168"/>
                    </a:lnTo>
                    <a:lnTo>
                      <a:pt x="2574" y="167"/>
                    </a:lnTo>
                    <a:lnTo>
                      <a:pt x="2578" y="165"/>
                    </a:lnTo>
                    <a:lnTo>
                      <a:pt x="2582" y="165"/>
                    </a:lnTo>
                    <a:lnTo>
                      <a:pt x="2586" y="164"/>
                    </a:lnTo>
                    <a:lnTo>
                      <a:pt x="2590" y="164"/>
                    </a:lnTo>
                    <a:lnTo>
                      <a:pt x="2594" y="163"/>
                    </a:lnTo>
                    <a:lnTo>
                      <a:pt x="2598" y="162"/>
                    </a:lnTo>
                    <a:lnTo>
                      <a:pt x="2602" y="159"/>
                    </a:lnTo>
                    <a:lnTo>
                      <a:pt x="2605" y="159"/>
                    </a:lnTo>
                    <a:lnTo>
                      <a:pt x="2609" y="157"/>
                    </a:lnTo>
                    <a:lnTo>
                      <a:pt x="2613" y="157"/>
                    </a:lnTo>
                    <a:lnTo>
                      <a:pt x="2617" y="157"/>
                    </a:lnTo>
                    <a:lnTo>
                      <a:pt x="2621" y="155"/>
                    </a:lnTo>
                    <a:lnTo>
                      <a:pt x="2625" y="153"/>
                    </a:lnTo>
                    <a:lnTo>
                      <a:pt x="2629" y="152"/>
                    </a:lnTo>
                    <a:lnTo>
                      <a:pt x="2633" y="150"/>
                    </a:lnTo>
                    <a:lnTo>
                      <a:pt x="2637" y="150"/>
                    </a:lnTo>
                    <a:lnTo>
                      <a:pt x="2641" y="150"/>
                    </a:lnTo>
                    <a:lnTo>
                      <a:pt x="2645" y="148"/>
                    </a:lnTo>
                    <a:lnTo>
                      <a:pt x="2649" y="146"/>
                    </a:lnTo>
                    <a:lnTo>
                      <a:pt x="2653" y="146"/>
                    </a:lnTo>
                    <a:lnTo>
                      <a:pt x="2657" y="145"/>
                    </a:lnTo>
                    <a:lnTo>
                      <a:pt x="2661" y="144"/>
                    </a:lnTo>
                    <a:lnTo>
                      <a:pt x="2665" y="143"/>
                    </a:lnTo>
                    <a:lnTo>
                      <a:pt x="2669" y="141"/>
                    </a:lnTo>
                    <a:lnTo>
                      <a:pt x="2672" y="141"/>
                    </a:lnTo>
                    <a:lnTo>
                      <a:pt x="2676" y="140"/>
                    </a:lnTo>
                    <a:lnTo>
                      <a:pt x="2680" y="138"/>
                    </a:lnTo>
                    <a:lnTo>
                      <a:pt x="2684" y="137"/>
                    </a:lnTo>
                    <a:lnTo>
                      <a:pt x="2688" y="138"/>
                    </a:lnTo>
                    <a:lnTo>
                      <a:pt x="2692" y="135"/>
                    </a:lnTo>
                    <a:lnTo>
                      <a:pt x="2696" y="134"/>
                    </a:lnTo>
                    <a:lnTo>
                      <a:pt x="2700" y="133"/>
                    </a:lnTo>
                    <a:lnTo>
                      <a:pt x="2704" y="133"/>
                    </a:lnTo>
                    <a:lnTo>
                      <a:pt x="2708" y="133"/>
                    </a:lnTo>
                    <a:lnTo>
                      <a:pt x="2712" y="129"/>
                    </a:lnTo>
                    <a:lnTo>
                      <a:pt x="2716" y="130"/>
                    </a:lnTo>
                    <a:lnTo>
                      <a:pt x="2720" y="128"/>
                    </a:lnTo>
                    <a:lnTo>
                      <a:pt x="2724" y="128"/>
                    </a:lnTo>
                    <a:lnTo>
                      <a:pt x="2728" y="126"/>
                    </a:lnTo>
                    <a:lnTo>
                      <a:pt x="2732" y="126"/>
                    </a:lnTo>
                    <a:lnTo>
                      <a:pt x="2736" y="125"/>
                    </a:lnTo>
                    <a:lnTo>
                      <a:pt x="2739" y="123"/>
                    </a:lnTo>
                    <a:lnTo>
                      <a:pt x="2743" y="124"/>
                    </a:lnTo>
                    <a:lnTo>
                      <a:pt x="2747" y="121"/>
                    </a:lnTo>
                    <a:lnTo>
                      <a:pt x="2751" y="122"/>
                    </a:lnTo>
                    <a:lnTo>
                      <a:pt x="2755" y="121"/>
                    </a:lnTo>
                    <a:lnTo>
                      <a:pt x="2759" y="120"/>
                    </a:lnTo>
                    <a:lnTo>
                      <a:pt x="2763" y="119"/>
                    </a:lnTo>
                    <a:lnTo>
                      <a:pt x="2767" y="119"/>
                    </a:lnTo>
                    <a:lnTo>
                      <a:pt x="2771" y="116"/>
                    </a:lnTo>
                    <a:lnTo>
                      <a:pt x="2775" y="116"/>
                    </a:lnTo>
                    <a:lnTo>
                      <a:pt x="2779" y="116"/>
                    </a:lnTo>
                    <a:lnTo>
                      <a:pt x="2783" y="114"/>
                    </a:lnTo>
                    <a:lnTo>
                      <a:pt x="2787" y="112"/>
                    </a:lnTo>
                    <a:lnTo>
                      <a:pt x="2791" y="112"/>
                    </a:lnTo>
                    <a:lnTo>
                      <a:pt x="2795" y="111"/>
                    </a:lnTo>
                    <a:lnTo>
                      <a:pt x="2799" y="110"/>
                    </a:lnTo>
                    <a:lnTo>
                      <a:pt x="2803" y="111"/>
                    </a:lnTo>
                    <a:lnTo>
                      <a:pt x="2807" y="109"/>
                    </a:lnTo>
                    <a:lnTo>
                      <a:pt x="2810" y="110"/>
                    </a:lnTo>
                    <a:lnTo>
                      <a:pt x="2814" y="107"/>
                    </a:lnTo>
                    <a:lnTo>
                      <a:pt x="2818" y="105"/>
                    </a:lnTo>
                    <a:lnTo>
                      <a:pt x="2822" y="105"/>
                    </a:lnTo>
                    <a:lnTo>
                      <a:pt x="2826" y="105"/>
                    </a:lnTo>
                    <a:lnTo>
                      <a:pt x="2830" y="104"/>
                    </a:lnTo>
                    <a:lnTo>
                      <a:pt x="2834" y="103"/>
                    </a:lnTo>
                    <a:lnTo>
                      <a:pt x="2838" y="103"/>
                    </a:lnTo>
                    <a:lnTo>
                      <a:pt x="2842" y="100"/>
                    </a:lnTo>
                    <a:lnTo>
                      <a:pt x="2846" y="102"/>
                    </a:lnTo>
                    <a:lnTo>
                      <a:pt x="2850" y="100"/>
                    </a:lnTo>
                    <a:lnTo>
                      <a:pt x="2854" y="99"/>
                    </a:lnTo>
                    <a:lnTo>
                      <a:pt x="2858" y="97"/>
                    </a:lnTo>
                    <a:lnTo>
                      <a:pt x="2862" y="98"/>
                    </a:lnTo>
                    <a:lnTo>
                      <a:pt x="2866" y="97"/>
                    </a:lnTo>
                    <a:lnTo>
                      <a:pt x="2870" y="95"/>
                    </a:lnTo>
                    <a:lnTo>
                      <a:pt x="2874" y="96"/>
                    </a:lnTo>
                    <a:lnTo>
                      <a:pt x="2877" y="95"/>
                    </a:lnTo>
                    <a:lnTo>
                      <a:pt x="2881" y="94"/>
                    </a:lnTo>
                    <a:lnTo>
                      <a:pt x="2885" y="92"/>
                    </a:lnTo>
                    <a:lnTo>
                      <a:pt x="2889" y="91"/>
                    </a:lnTo>
                    <a:lnTo>
                      <a:pt x="2893" y="92"/>
                    </a:lnTo>
                    <a:lnTo>
                      <a:pt x="2897" y="90"/>
                    </a:lnTo>
                    <a:lnTo>
                      <a:pt x="2901" y="90"/>
                    </a:lnTo>
                    <a:lnTo>
                      <a:pt x="2905" y="89"/>
                    </a:lnTo>
                    <a:lnTo>
                      <a:pt x="2909" y="89"/>
                    </a:lnTo>
                    <a:lnTo>
                      <a:pt x="2913" y="88"/>
                    </a:lnTo>
                    <a:lnTo>
                      <a:pt x="2917" y="87"/>
                    </a:lnTo>
                    <a:lnTo>
                      <a:pt x="2921" y="86"/>
                    </a:lnTo>
                    <a:lnTo>
                      <a:pt x="2925" y="84"/>
                    </a:lnTo>
                    <a:lnTo>
                      <a:pt x="2929" y="84"/>
                    </a:lnTo>
                    <a:lnTo>
                      <a:pt x="2933" y="84"/>
                    </a:lnTo>
                    <a:lnTo>
                      <a:pt x="2937" y="83"/>
                    </a:lnTo>
                    <a:lnTo>
                      <a:pt x="2941" y="82"/>
                    </a:lnTo>
                    <a:lnTo>
                      <a:pt x="2944" y="82"/>
                    </a:lnTo>
                    <a:lnTo>
                      <a:pt x="2948" y="81"/>
                    </a:lnTo>
                    <a:lnTo>
                      <a:pt x="2952" y="80"/>
                    </a:lnTo>
                    <a:lnTo>
                      <a:pt x="2956" y="79"/>
                    </a:lnTo>
                    <a:lnTo>
                      <a:pt x="2960" y="78"/>
                    </a:lnTo>
                    <a:lnTo>
                      <a:pt x="2964" y="77"/>
                    </a:lnTo>
                    <a:lnTo>
                      <a:pt x="2968" y="77"/>
                    </a:lnTo>
                    <a:lnTo>
                      <a:pt x="2972" y="77"/>
                    </a:lnTo>
                    <a:lnTo>
                      <a:pt x="2976" y="75"/>
                    </a:lnTo>
                    <a:lnTo>
                      <a:pt x="2980" y="75"/>
                    </a:lnTo>
                    <a:lnTo>
                      <a:pt x="2984" y="73"/>
                    </a:lnTo>
                    <a:lnTo>
                      <a:pt x="2988" y="73"/>
                    </a:lnTo>
                    <a:lnTo>
                      <a:pt x="2992" y="72"/>
                    </a:lnTo>
                    <a:lnTo>
                      <a:pt x="2996" y="73"/>
                    </a:lnTo>
                    <a:lnTo>
                      <a:pt x="3000" y="71"/>
                    </a:lnTo>
                    <a:lnTo>
                      <a:pt x="3004" y="71"/>
                    </a:lnTo>
                    <a:lnTo>
                      <a:pt x="3008" y="70"/>
                    </a:lnTo>
                    <a:lnTo>
                      <a:pt x="3012" y="70"/>
                    </a:lnTo>
                    <a:lnTo>
                      <a:pt x="3015" y="68"/>
                    </a:lnTo>
                    <a:lnTo>
                      <a:pt x="3019" y="70"/>
                    </a:lnTo>
                    <a:lnTo>
                      <a:pt x="3023" y="67"/>
                    </a:lnTo>
                    <a:lnTo>
                      <a:pt x="3027" y="68"/>
                    </a:lnTo>
                    <a:lnTo>
                      <a:pt x="3031" y="66"/>
                    </a:lnTo>
                    <a:lnTo>
                      <a:pt x="3035" y="65"/>
                    </a:lnTo>
                    <a:lnTo>
                      <a:pt x="3039" y="65"/>
                    </a:lnTo>
                    <a:lnTo>
                      <a:pt x="3043" y="65"/>
                    </a:lnTo>
                    <a:lnTo>
                      <a:pt x="3047" y="64"/>
                    </a:lnTo>
                    <a:lnTo>
                      <a:pt x="3051" y="64"/>
                    </a:lnTo>
                    <a:lnTo>
                      <a:pt x="3055" y="63"/>
                    </a:lnTo>
                    <a:lnTo>
                      <a:pt x="3059" y="63"/>
                    </a:lnTo>
                    <a:lnTo>
                      <a:pt x="3063" y="61"/>
                    </a:lnTo>
                    <a:lnTo>
                      <a:pt x="3067" y="60"/>
                    </a:lnTo>
                    <a:lnTo>
                      <a:pt x="3071" y="60"/>
                    </a:lnTo>
                    <a:lnTo>
                      <a:pt x="3075" y="60"/>
                    </a:lnTo>
                    <a:lnTo>
                      <a:pt x="3079" y="61"/>
                    </a:lnTo>
                    <a:lnTo>
                      <a:pt x="3082" y="59"/>
                    </a:lnTo>
                    <a:lnTo>
                      <a:pt x="3086" y="58"/>
                    </a:lnTo>
                    <a:lnTo>
                      <a:pt x="3090" y="58"/>
                    </a:lnTo>
                    <a:lnTo>
                      <a:pt x="3094" y="58"/>
                    </a:lnTo>
                    <a:lnTo>
                      <a:pt x="3098" y="57"/>
                    </a:lnTo>
                    <a:lnTo>
                      <a:pt x="3102" y="55"/>
                    </a:lnTo>
                    <a:lnTo>
                      <a:pt x="3106" y="56"/>
                    </a:lnTo>
                    <a:lnTo>
                      <a:pt x="3110" y="54"/>
                    </a:lnTo>
                    <a:lnTo>
                      <a:pt x="3114" y="55"/>
                    </a:lnTo>
                    <a:lnTo>
                      <a:pt x="3118" y="54"/>
                    </a:lnTo>
                    <a:lnTo>
                      <a:pt x="3122" y="53"/>
                    </a:lnTo>
                    <a:lnTo>
                      <a:pt x="3126" y="53"/>
                    </a:lnTo>
                    <a:lnTo>
                      <a:pt x="3130" y="53"/>
                    </a:lnTo>
                    <a:lnTo>
                      <a:pt x="3134" y="52"/>
                    </a:lnTo>
                    <a:lnTo>
                      <a:pt x="3138" y="51"/>
                    </a:lnTo>
                    <a:lnTo>
                      <a:pt x="3142" y="50"/>
                    </a:lnTo>
                    <a:lnTo>
                      <a:pt x="3146" y="50"/>
                    </a:lnTo>
                    <a:lnTo>
                      <a:pt x="3150" y="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39" name="Freeform 2791"/>
              <p:cNvSpPr>
                <a:spLocks/>
              </p:cNvSpPr>
              <p:nvPr/>
            </p:nvSpPr>
            <p:spPr bwMode="auto">
              <a:xfrm flipV="1">
                <a:off x="506" y="1633"/>
                <a:ext cx="1814" cy="287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7"/>
                  </a:cxn>
                  <a:cxn ang="0">
                    <a:pos x="354" y="14"/>
                  </a:cxn>
                  <a:cxn ang="0">
                    <a:pos x="406" y="21"/>
                  </a:cxn>
                  <a:cxn ang="0">
                    <a:pos x="457" y="31"/>
                  </a:cxn>
                  <a:cxn ang="0">
                    <a:pos x="508" y="45"/>
                  </a:cxn>
                  <a:cxn ang="0">
                    <a:pos x="559" y="61"/>
                  </a:cxn>
                  <a:cxn ang="0">
                    <a:pos x="611" y="79"/>
                  </a:cxn>
                  <a:cxn ang="0">
                    <a:pos x="662" y="100"/>
                  </a:cxn>
                  <a:cxn ang="0">
                    <a:pos x="713" y="126"/>
                  </a:cxn>
                  <a:cxn ang="0">
                    <a:pos x="764" y="151"/>
                  </a:cxn>
                  <a:cxn ang="0">
                    <a:pos x="816" y="178"/>
                  </a:cxn>
                  <a:cxn ang="0">
                    <a:pos x="867" y="207"/>
                  </a:cxn>
                  <a:cxn ang="0">
                    <a:pos x="918" y="238"/>
                  </a:cxn>
                  <a:cxn ang="0">
                    <a:pos x="969" y="267"/>
                  </a:cxn>
                  <a:cxn ang="0">
                    <a:pos x="1021" y="297"/>
                  </a:cxn>
                  <a:cxn ang="0">
                    <a:pos x="1072" y="326"/>
                  </a:cxn>
                  <a:cxn ang="0">
                    <a:pos x="1123" y="354"/>
                  </a:cxn>
                  <a:cxn ang="0">
                    <a:pos x="1174" y="380"/>
                  </a:cxn>
                  <a:cxn ang="0">
                    <a:pos x="1226" y="404"/>
                  </a:cxn>
                  <a:cxn ang="0">
                    <a:pos x="1277" y="426"/>
                  </a:cxn>
                  <a:cxn ang="0">
                    <a:pos x="1328" y="445"/>
                  </a:cxn>
                  <a:cxn ang="0">
                    <a:pos x="1379" y="461"/>
                  </a:cxn>
                  <a:cxn ang="0">
                    <a:pos x="1431" y="475"/>
                  </a:cxn>
                  <a:cxn ang="0">
                    <a:pos x="1482" y="486"/>
                  </a:cxn>
                  <a:cxn ang="0">
                    <a:pos x="1533" y="493"/>
                  </a:cxn>
                  <a:cxn ang="0">
                    <a:pos x="1584" y="495"/>
                  </a:cxn>
                  <a:cxn ang="0">
                    <a:pos x="1636" y="496"/>
                  </a:cxn>
                  <a:cxn ang="0">
                    <a:pos x="1687" y="493"/>
                  </a:cxn>
                  <a:cxn ang="0">
                    <a:pos x="1738" y="490"/>
                  </a:cxn>
                  <a:cxn ang="0">
                    <a:pos x="1789" y="484"/>
                  </a:cxn>
                  <a:cxn ang="0">
                    <a:pos x="1841" y="473"/>
                  </a:cxn>
                  <a:cxn ang="0">
                    <a:pos x="1892" y="461"/>
                  </a:cxn>
                  <a:cxn ang="0">
                    <a:pos x="1943" y="446"/>
                  </a:cxn>
                  <a:cxn ang="0">
                    <a:pos x="1994" y="432"/>
                  </a:cxn>
                  <a:cxn ang="0">
                    <a:pos x="2046" y="416"/>
                  </a:cxn>
                  <a:cxn ang="0">
                    <a:pos x="2097" y="399"/>
                  </a:cxn>
                  <a:cxn ang="0">
                    <a:pos x="2148" y="378"/>
                  </a:cxn>
                  <a:cxn ang="0">
                    <a:pos x="2199" y="359"/>
                  </a:cxn>
                  <a:cxn ang="0">
                    <a:pos x="2251" y="339"/>
                  </a:cxn>
                  <a:cxn ang="0">
                    <a:pos x="2302" y="319"/>
                  </a:cxn>
                  <a:cxn ang="0">
                    <a:pos x="2353" y="298"/>
                  </a:cxn>
                  <a:cxn ang="0">
                    <a:pos x="2404" y="278"/>
                  </a:cxn>
                  <a:cxn ang="0">
                    <a:pos x="2456" y="260"/>
                  </a:cxn>
                  <a:cxn ang="0">
                    <a:pos x="2507" y="239"/>
                  </a:cxn>
                  <a:cxn ang="0">
                    <a:pos x="2558" y="222"/>
                  </a:cxn>
                  <a:cxn ang="0">
                    <a:pos x="2609" y="203"/>
                  </a:cxn>
                  <a:cxn ang="0">
                    <a:pos x="2661" y="186"/>
                  </a:cxn>
                  <a:cxn ang="0">
                    <a:pos x="2712" y="170"/>
                  </a:cxn>
                  <a:cxn ang="0">
                    <a:pos x="2763" y="151"/>
                  </a:cxn>
                  <a:cxn ang="0">
                    <a:pos x="2814" y="138"/>
                  </a:cxn>
                  <a:cxn ang="0">
                    <a:pos x="2866" y="124"/>
                  </a:cxn>
                  <a:cxn ang="0">
                    <a:pos x="2917" y="113"/>
                  </a:cxn>
                  <a:cxn ang="0">
                    <a:pos x="2968" y="101"/>
                  </a:cxn>
                  <a:cxn ang="0">
                    <a:pos x="3019" y="89"/>
                  </a:cxn>
                  <a:cxn ang="0">
                    <a:pos x="3071" y="79"/>
                  </a:cxn>
                  <a:cxn ang="0">
                    <a:pos x="3122" y="71"/>
                  </a:cxn>
                </a:cxnLst>
                <a:rect l="0" t="0" r="r" b="b"/>
                <a:pathLst>
                  <a:path w="3150" h="498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1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8"/>
                    </a:lnTo>
                    <a:lnTo>
                      <a:pt x="303" y="7"/>
                    </a:lnTo>
                    <a:lnTo>
                      <a:pt x="307" y="10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19" y="11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2"/>
                    </a:lnTo>
                    <a:lnTo>
                      <a:pt x="335" y="11"/>
                    </a:lnTo>
                    <a:lnTo>
                      <a:pt x="339" y="12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4"/>
                    </a:lnTo>
                    <a:lnTo>
                      <a:pt x="358" y="14"/>
                    </a:lnTo>
                    <a:lnTo>
                      <a:pt x="362" y="15"/>
                    </a:lnTo>
                    <a:lnTo>
                      <a:pt x="366" y="15"/>
                    </a:lnTo>
                    <a:lnTo>
                      <a:pt x="370" y="17"/>
                    </a:lnTo>
                    <a:lnTo>
                      <a:pt x="374" y="16"/>
                    </a:lnTo>
                    <a:lnTo>
                      <a:pt x="378" y="17"/>
                    </a:lnTo>
                    <a:lnTo>
                      <a:pt x="382" y="18"/>
                    </a:lnTo>
                    <a:lnTo>
                      <a:pt x="386" y="18"/>
                    </a:lnTo>
                    <a:lnTo>
                      <a:pt x="390" y="17"/>
                    </a:lnTo>
                    <a:lnTo>
                      <a:pt x="394" y="18"/>
                    </a:lnTo>
                    <a:lnTo>
                      <a:pt x="398" y="19"/>
                    </a:lnTo>
                    <a:lnTo>
                      <a:pt x="402" y="22"/>
                    </a:lnTo>
                    <a:lnTo>
                      <a:pt x="406" y="21"/>
                    </a:lnTo>
                    <a:lnTo>
                      <a:pt x="410" y="23"/>
                    </a:lnTo>
                    <a:lnTo>
                      <a:pt x="413" y="24"/>
                    </a:lnTo>
                    <a:lnTo>
                      <a:pt x="417" y="24"/>
                    </a:lnTo>
                    <a:lnTo>
                      <a:pt x="421" y="24"/>
                    </a:lnTo>
                    <a:lnTo>
                      <a:pt x="425" y="24"/>
                    </a:lnTo>
                    <a:lnTo>
                      <a:pt x="429" y="25"/>
                    </a:lnTo>
                    <a:lnTo>
                      <a:pt x="433" y="28"/>
                    </a:lnTo>
                    <a:lnTo>
                      <a:pt x="437" y="26"/>
                    </a:lnTo>
                    <a:lnTo>
                      <a:pt x="441" y="28"/>
                    </a:lnTo>
                    <a:lnTo>
                      <a:pt x="445" y="30"/>
                    </a:lnTo>
                    <a:lnTo>
                      <a:pt x="449" y="31"/>
                    </a:lnTo>
                    <a:lnTo>
                      <a:pt x="453" y="31"/>
                    </a:lnTo>
                    <a:lnTo>
                      <a:pt x="457" y="31"/>
                    </a:lnTo>
                    <a:lnTo>
                      <a:pt x="461" y="33"/>
                    </a:lnTo>
                    <a:lnTo>
                      <a:pt x="465" y="33"/>
                    </a:lnTo>
                    <a:lnTo>
                      <a:pt x="469" y="35"/>
                    </a:lnTo>
                    <a:lnTo>
                      <a:pt x="473" y="36"/>
                    </a:lnTo>
                    <a:lnTo>
                      <a:pt x="477" y="36"/>
                    </a:lnTo>
                    <a:lnTo>
                      <a:pt x="480" y="37"/>
                    </a:lnTo>
                    <a:lnTo>
                      <a:pt x="484" y="38"/>
                    </a:lnTo>
                    <a:lnTo>
                      <a:pt x="488" y="40"/>
                    </a:lnTo>
                    <a:lnTo>
                      <a:pt x="492" y="41"/>
                    </a:lnTo>
                    <a:lnTo>
                      <a:pt x="496" y="41"/>
                    </a:lnTo>
                    <a:lnTo>
                      <a:pt x="500" y="42"/>
                    </a:lnTo>
                    <a:lnTo>
                      <a:pt x="504" y="44"/>
                    </a:lnTo>
                    <a:lnTo>
                      <a:pt x="508" y="45"/>
                    </a:lnTo>
                    <a:lnTo>
                      <a:pt x="512" y="45"/>
                    </a:lnTo>
                    <a:lnTo>
                      <a:pt x="516" y="45"/>
                    </a:lnTo>
                    <a:lnTo>
                      <a:pt x="520" y="47"/>
                    </a:lnTo>
                    <a:lnTo>
                      <a:pt x="524" y="49"/>
                    </a:lnTo>
                    <a:lnTo>
                      <a:pt x="528" y="50"/>
                    </a:lnTo>
                    <a:lnTo>
                      <a:pt x="532" y="51"/>
                    </a:lnTo>
                    <a:lnTo>
                      <a:pt x="536" y="52"/>
                    </a:lnTo>
                    <a:lnTo>
                      <a:pt x="540" y="54"/>
                    </a:lnTo>
                    <a:lnTo>
                      <a:pt x="544" y="56"/>
                    </a:lnTo>
                    <a:lnTo>
                      <a:pt x="547" y="56"/>
                    </a:lnTo>
                    <a:lnTo>
                      <a:pt x="551" y="59"/>
                    </a:lnTo>
                    <a:lnTo>
                      <a:pt x="555" y="60"/>
                    </a:lnTo>
                    <a:lnTo>
                      <a:pt x="559" y="61"/>
                    </a:lnTo>
                    <a:lnTo>
                      <a:pt x="563" y="61"/>
                    </a:lnTo>
                    <a:lnTo>
                      <a:pt x="567" y="64"/>
                    </a:lnTo>
                    <a:lnTo>
                      <a:pt x="571" y="64"/>
                    </a:lnTo>
                    <a:lnTo>
                      <a:pt x="575" y="67"/>
                    </a:lnTo>
                    <a:lnTo>
                      <a:pt x="579" y="68"/>
                    </a:lnTo>
                    <a:lnTo>
                      <a:pt x="583" y="69"/>
                    </a:lnTo>
                    <a:lnTo>
                      <a:pt x="587" y="69"/>
                    </a:lnTo>
                    <a:lnTo>
                      <a:pt x="591" y="73"/>
                    </a:lnTo>
                    <a:lnTo>
                      <a:pt x="595" y="74"/>
                    </a:lnTo>
                    <a:lnTo>
                      <a:pt x="599" y="76"/>
                    </a:lnTo>
                    <a:lnTo>
                      <a:pt x="603" y="77"/>
                    </a:lnTo>
                    <a:lnTo>
                      <a:pt x="607" y="78"/>
                    </a:lnTo>
                    <a:lnTo>
                      <a:pt x="611" y="79"/>
                    </a:lnTo>
                    <a:lnTo>
                      <a:pt x="615" y="83"/>
                    </a:lnTo>
                    <a:lnTo>
                      <a:pt x="618" y="82"/>
                    </a:lnTo>
                    <a:lnTo>
                      <a:pt x="622" y="83"/>
                    </a:lnTo>
                    <a:lnTo>
                      <a:pt x="626" y="86"/>
                    </a:lnTo>
                    <a:lnTo>
                      <a:pt x="630" y="88"/>
                    </a:lnTo>
                    <a:lnTo>
                      <a:pt x="634" y="89"/>
                    </a:lnTo>
                    <a:lnTo>
                      <a:pt x="638" y="91"/>
                    </a:lnTo>
                    <a:lnTo>
                      <a:pt x="642" y="93"/>
                    </a:lnTo>
                    <a:lnTo>
                      <a:pt x="646" y="94"/>
                    </a:lnTo>
                    <a:lnTo>
                      <a:pt x="650" y="97"/>
                    </a:lnTo>
                    <a:lnTo>
                      <a:pt x="654" y="98"/>
                    </a:lnTo>
                    <a:lnTo>
                      <a:pt x="658" y="99"/>
                    </a:lnTo>
                    <a:lnTo>
                      <a:pt x="662" y="100"/>
                    </a:lnTo>
                    <a:lnTo>
                      <a:pt x="666" y="102"/>
                    </a:lnTo>
                    <a:lnTo>
                      <a:pt x="670" y="105"/>
                    </a:lnTo>
                    <a:lnTo>
                      <a:pt x="674" y="106"/>
                    </a:lnTo>
                    <a:lnTo>
                      <a:pt x="678" y="108"/>
                    </a:lnTo>
                    <a:lnTo>
                      <a:pt x="682" y="109"/>
                    </a:lnTo>
                    <a:lnTo>
                      <a:pt x="685" y="113"/>
                    </a:lnTo>
                    <a:lnTo>
                      <a:pt x="689" y="115"/>
                    </a:lnTo>
                    <a:lnTo>
                      <a:pt x="693" y="115"/>
                    </a:lnTo>
                    <a:lnTo>
                      <a:pt x="697" y="115"/>
                    </a:lnTo>
                    <a:lnTo>
                      <a:pt x="701" y="120"/>
                    </a:lnTo>
                    <a:lnTo>
                      <a:pt x="705" y="121"/>
                    </a:lnTo>
                    <a:lnTo>
                      <a:pt x="709" y="124"/>
                    </a:lnTo>
                    <a:lnTo>
                      <a:pt x="713" y="126"/>
                    </a:lnTo>
                    <a:lnTo>
                      <a:pt x="717" y="125"/>
                    </a:lnTo>
                    <a:lnTo>
                      <a:pt x="721" y="130"/>
                    </a:lnTo>
                    <a:lnTo>
                      <a:pt x="725" y="130"/>
                    </a:lnTo>
                    <a:lnTo>
                      <a:pt x="729" y="132"/>
                    </a:lnTo>
                    <a:lnTo>
                      <a:pt x="733" y="135"/>
                    </a:lnTo>
                    <a:lnTo>
                      <a:pt x="737" y="136"/>
                    </a:lnTo>
                    <a:lnTo>
                      <a:pt x="741" y="139"/>
                    </a:lnTo>
                    <a:lnTo>
                      <a:pt x="745" y="139"/>
                    </a:lnTo>
                    <a:lnTo>
                      <a:pt x="749" y="142"/>
                    </a:lnTo>
                    <a:lnTo>
                      <a:pt x="753" y="145"/>
                    </a:lnTo>
                    <a:lnTo>
                      <a:pt x="756" y="147"/>
                    </a:lnTo>
                    <a:lnTo>
                      <a:pt x="760" y="149"/>
                    </a:lnTo>
                    <a:lnTo>
                      <a:pt x="764" y="151"/>
                    </a:lnTo>
                    <a:lnTo>
                      <a:pt x="768" y="152"/>
                    </a:lnTo>
                    <a:lnTo>
                      <a:pt x="772" y="154"/>
                    </a:lnTo>
                    <a:lnTo>
                      <a:pt x="776" y="156"/>
                    </a:lnTo>
                    <a:lnTo>
                      <a:pt x="780" y="158"/>
                    </a:lnTo>
                    <a:lnTo>
                      <a:pt x="784" y="160"/>
                    </a:lnTo>
                    <a:lnTo>
                      <a:pt x="788" y="163"/>
                    </a:lnTo>
                    <a:lnTo>
                      <a:pt x="792" y="164"/>
                    </a:lnTo>
                    <a:lnTo>
                      <a:pt x="796" y="167"/>
                    </a:lnTo>
                    <a:lnTo>
                      <a:pt x="800" y="170"/>
                    </a:lnTo>
                    <a:lnTo>
                      <a:pt x="804" y="172"/>
                    </a:lnTo>
                    <a:lnTo>
                      <a:pt x="808" y="174"/>
                    </a:lnTo>
                    <a:lnTo>
                      <a:pt x="812" y="176"/>
                    </a:lnTo>
                    <a:lnTo>
                      <a:pt x="816" y="178"/>
                    </a:lnTo>
                    <a:lnTo>
                      <a:pt x="820" y="181"/>
                    </a:lnTo>
                    <a:lnTo>
                      <a:pt x="823" y="183"/>
                    </a:lnTo>
                    <a:lnTo>
                      <a:pt x="827" y="186"/>
                    </a:lnTo>
                    <a:lnTo>
                      <a:pt x="831" y="187"/>
                    </a:lnTo>
                    <a:lnTo>
                      <a:pt x="835" y="190"/>
                    </a:lnTo>
                    <a:lnTo>
                      <a:pt x="839" y="193"/>
                    </a:lnTo>
                    <a:lnTo>
                      <a:pt x="843" y="195"/>
                    </a:lnTo>
                    <a:lnTo>
                      <a:pt x="847" y="197"/>
                    </a:lnTo>
                    <a:lnTo>
                      <a:pt x="851" y="199"/>
                    </a:lnTo>
                    <a:lnTo>
                      <a:pt x="855" y="200"/>
                    </a:lnTo>
                    <a:lnTo>
                      <a:pt x="859" y="204"/>
                    </a:lnTo>
                    <a:lnTo>
                      <a:pt x="863" y="206"/>
                    </a:lnTo>
                    <a:lnTo>
                      <a:pt x="867" y="207"/>
                    </a:lnTo>
                    <a:lnTo>
                      <a:pt x="871" y="211"/>
                    </a:lnTo>
                    <a:lnTo>
                      <a:pt x="875" y="211"/>
                    </a:lnTo>
                    <a:lnTo>
                      <a:pt x="879" y="216"/>
                    </a:lnTo>
                    <a:lnTo>
                      <a:pt x="883" y="217"/>
                    </a:lnTo>
                    <a:lnTo>
                      <a:pt x="887" y="219"/>
                    </a:lnTo>
                    <a:lnTo>
                      <a:pt x="890" y="221"/>
                    </a:lnTo>
                    <a:lnTo>
                      <a:pt x="894" y="225"/>
                    </a:lnTo>
                    <a:lnTo>
                      <a:pt x="898" y="226"/>
                    </a:lnTo>
                    <a:lnTo>
                      <a:pt x="902" y="228"/>
                    </a:lnTo>
                    <a:lnTo>
                      <a:pt x="906" y="232"/>
                    </a:lnTo>
                    <a:lnTo>
                      <a:pt x="910" y="232"/>
                    </a:lnTo>
                    <a:lnTo>
                      <a:pt x="914" y="236"/>
                    </a:lnTo>
                    <a:lnTo>
                      <a:pt x="918" y="238"/>
                    </a:lnTo>
                    <a:lnTo>
                      <a:pt x="922" y="241"/>
                    </a:lnTo>
                    <a:lnTo>
                      <a:pt x="926" y="242"/>
                    </a:lnTo>
                    <a:lnTo>
                      <a:pt x="930" y="245"/>
                    </a:lnTo>
                    <a:lnTo>
                      <a:pt x="934" y="246"/>
                    </a:lnTo>
                    <a:lnTo>
                      <a:pt x="938" y="250"/>
                    </a:lnTo>
                    <a:lnTo>
                      <a:pt x="942" y="252"/>
                    </a:lnTo>
                    <a:lnTo>
                      <a:pt x="946" y="253"/>
                    </a:lnTo>
                    <a:lnTo>
                      <a:pt x="950" y="257"/>
                    </a:lnTo>
                    <a:lnTo>
                      <a:pt x="954" y="259"/>
                    </a:lnTo>
                    <a:lnTo>
                      <a:pt x="958" y="260"/>
                    </a:lnTo>
                    <a:lnTo>
                      <a:pt x="961" y="263"/>
                    </a:lnTo>
                    <a:lnTo>
                      <a:pt x="965" y="266"/>
                    </a:lnTo>
                    <a:lnTo>
                      <a:pt x="969" y="267"/>
                    </a:lnTo>
                    <a:lnTo>
                      <a:pt x="973" y="269"/>
                    </a:lnTo>
                    <a:lnTo>
                      <a:pt x="977" y="272"/>
                    </a:lnTo>
                    <a:lnTo>
                      <a:pt x="981" y="274"/>
                    </a:lnTo>
                    <a:lnTo>
                      <a:pt x="985" y="276"/>
                    </a:lnTo>
                    <a:lnTo>
                      <a:pt x="989" y="278"/>
                    </a:lnTo>
                    <a:lnTo>
                      <a:pt x="993" y="280"/>
                    </a:lnTo>
                    <a:lnTo>
                      <a:pt x="997" y="283"/>
                    </a:lnTo>
                    <a:lnTo>
                      <a:pt x="1001" y="286"/>
                    </a:lnTo>
                    <a:lnTo>
                      <a:pt x="1005" y="289"/>
                    </a:lnTo>
                    <a:lnTo>
                      <a:pt x="1009" y="290"/>
                    </a:lnTo>
                    <a:lnTo>
                      <a:pt x="1013" y="292"/>
                    </a:lnTo>
                    <a:lnTo>
                      <a:pt x="1017" y="295"/>
                    </a:lnTo>
                    <a:lnTo>
                      <a:pt x="1021" y="297"/>
                    </a:lnTo>
                    <a:lnTo>
                      <a:pt x="1025" y="300"/>
                    </a:lnTo>
                    <a:lnTo>
                      <a:pt x="1028" y="301"/>
                    </a:lnTo>
                    <a:lnTo>
                      <a:pt x="1032" y="305"/>
                    </a:lnTo>
                    <a:lnTo>
                      <a:pt x="1036" y="308"/>
                    </a:lnTo>
                    <a:lnTo>
                      <a:pt x="1040" y="309"/>
                    </a:lnTo>
                    <a:lnTo>
                      <a:pt x="1044" y="310"/>
                    </a:lnTo>
                    <a:lnTo>
                      <a:pt x="1048" y="313"/>
                    </a:lnTo>
                    <a:lnTo>
                      <a:pt x="1052" y="317"/>
                    </a:lnTo>
                    <a:lnTo>
                      <a:pt x="1056" y="318"/>
                    </a:lnTo>
                    <a:lnTo>
                      <a:pt x="1060" y="320"/>
                    </a:lnTo>
                    <a:lnTo>
                      <a:pt x="1064" y="322"/>
                    </a:lnTo>
                    <a:lnTo>
                      <a:pt x="1068" y="324"/>
                    </a:lnTo>
                    <a:lnTo>
                      <a:pt x="1072" y="326"/>
                    </a:lnTo>
                    <a:lnTo>
                      <a:pt x="1076" y="329"/>
                    </a:lnTo>
                    <a:lnTo>
                      <a:pt x="1080" y="331"/>
                    </a:lnTo>
                    <a:lnTo>
                      <a:pt x="1084" y="331"/>
                    </a:lnTo>
                    <a:lnTo>
                      <a:pt x="1088" y="336"/>
                    </a:lnTo>
                    <a:lnTo>
                      <a:pt x="1092" y="336"/>
                    </a:lnTo>
                    <a:lnTo>
                      <a:pt x="1095" y="339"/>
                    </a:lnTo>
                    <a:lnTo>
                      <a:pt x="1099" y="342"/>
                    </a:lnTo>
                    <a:lnTo>
                      <a:pt x="1103" y="345"/>
                    </a:lnTo>
                    <a:lnTo>
                      <a:pt x="1107" y="345"/>
                    </a:lnTo>
                    <a:lnTo>
                      <a:pt x="1111" y="349"/>
                    </a:lnTo>
                    <a:lnTo>
                      <a:pt x="1115" y="351"/>
                    </a:lnTo>
                    <a:lnTo>
                      <a:pt x="1119" y="352"/>
                    </a:lnTo>
                    <a:lnTo>
                      <a:pt x="1123" y="354"/>
                    </a:lnTo>
                    <a:lnTo>
                      <a:pt x="1127" y="357"/>
                    </a:lnTo>
                    <a:lnTo>
                      <a:pt x="1131" y="358"/>
                    </a:lnTo>
                    <a:lnTo>
                      <a:pt x="1135" y="361"/>
                    </a:lnTo>
                    <a:lnTo>
                      <a:pt x="1139" y="363"/>
                    </a:lnTo>
                    <a:lnTo>
                      <a:pt x="1143" y="365"/>
                    </a:lnTo>
                    <a:lnTo>
                      <a:pt x="1147" y="367"/>
                    </a:lnTo>
                    <a:lnTo>
                      <a:pt x="1151" y="368"/>
                    </a:lnTo>
                    <a:lnTo>
                      <a:pt x="1155" y="371"/>
                    </a:lnTo>
                    <a:lnTo>
                      <a:pt x="1159" y="372"/>
                    </a:lnTo>
                    <a:lnTo>
                      <a:pt x="1163" y="374"/>
                    </a:lnTo>
                    <a:lnTo>
                      <a:pt x="1166" y="377"/>
                    </a:lnTo>
                    <a:lnTo>
                      <a:pt x="1170" y="379"/>
                    </a:lnTo>
                    <a:lnTo>
                      <a:pt x="1174" y="380"/>
                    </a:lnTo>
                    <a:lnTo>
                      <a:pt x="1178" y="383"/>
                    </a:lnTo>
                    <a:lnTo>
                      <a:pt x="1182" y="385"/>
                    </a:lnTo>
                    <a:lnTo>
                      <a:pt x="1186" y="387"/>
                    </a:lnTo>
                    <a:lnTo>
                      <a:pt x="1190" y="388"/>
                    </a:lnTo>
                    <a:lnTo>
                      <a:pt x="1194" y="388"/>
                    </a:lnTo>
                    <a:lnTo>
                      <a:pt x="1198" y="393"/>
                    </a:lnTo>
                    <a:lnTo>
                      <a:pt x="1202" y="393"/>
                    </a:lnTo>
                    <a:lnTo>
                      <a:pt x="1206" y="397"/>
                    </a:lnTo>
                    <a:lnTo>
                      <a:pt x="1210" y="397"/>
                    </a:lnTo>
                    <a:lnTo>
                      <a:pt x="1214" y="400"/>
                    </a:lnTo>
                    <a:lnTo>
                      <a:pt x="1218" y="401"/>
                    </a:lnTo>
                    <a:lnTo>
                      <a:pt x="1222" y="403"/>
                    </a:lnTo>
                    <a:lnTo>
                      <a:pt x="1226" y="404"/>
                    </a:lnTo>
                    <a:lnTo>
                      <a:pt x="1230" y="407"/>
                    </a:lnTo>
                    <a:lnTo>
                      <a:pt x="1233" y="409"/>
                    </a:lnTo>
                    <a:lnTo>
                      <a:pt x="1237" y="409"/>
                    </a:lnTo>
                    <a:lnTo>
                      <a:pt x="1241" y="412"/>
                    </a:lnTo>
                    <a:lnTo>
                      <a:pt x="1245" y="412"/>
                    </a:lnTo>
                    <a:lnTo>
                      <a:pt x="1249" y="415"/>
                    </a:lnTo>
                    <a:lnTo>
                      <a:pt x="1253" y="415"/>
                    </a:lnTo>
                    <a:lnTo>
                      <a:pt x="1257" y="418"/>
                    </a:lnTo>
                    <a:lnTo>
                      <a:pt x="1261" y="418"/>
                    </a:lnTo>
                    <a:lnTo>
                      <a:pt x="1265" y="422"/>
                    </a:lnTo>
                    <a:lnTo>
                      <a:pt x="1269" y="422"/>
                    </a:lnTo>
                    <a:lnTo>
                      <a:pt x="1273" y="425"/>
                    </a:lnTo>
                    <a:lnTo>
                      <a:pt x="1277" y="426"/>
                    </a:lnTo>
                    <a:lnTo>
                      <a:pt x="1281" y="429"/>
                    </a:lnTo>
                    <a:lnTo>
                      <a:pt x="1285" y="431"/>
                    </a:lnTo>
                    <a:lnTo>
                      <a:pt x="1289" y="431"/>
                    </a:lnTo>
                    <a:lnTo>
                      <a:pt x="1293" y="432"/>
                    </a:lnTo>
                    <a:lnTo>
                      <a:pt x="1297" y="433"/>
                    </a:lnTo>
                    <a:lnTo>
                      <a:pt x="1301" y="436"/>
                    </a:lnTo>
                    <a:lnTo>
                      <a:pt x="1304" y="437"/>
                    </a:lnTo>
                    <a:lnTo>
                      <a:pt x="1308" y="439"/>
                    </a:lnTo>
                    <a:lnTo>
                      <a:pt x="1312" y="439"/>
                    </a:lnTo>
                    <a:lnTo>
                      <a:pt x="1316" y="441"/>
                    </a:lnTo>
                    <a:lnTo>
                      <a:pt x="1320" y="444"/>
                    </a:lnTo>
                    <a:lnTo>
                      <a:pt x="1324" y="445"/>
                    </a:lnTo>
                    <a:lnTo>
                      <a:pt x="1328" y="445"/>
                    </a:lnTo>
                    <a:lnTo>
                      <a:pt x="1332" y="447"/>
                    </a:lnTo>
                    <a:lnTo>
                      <a:pt x="1336" y="449"/>
                    </a:lnTo>
                    <a:lnTo>
                      <a:pt x="1340" y="450"/>
                    </a:lnTo>
                    <a:lnTo>
                      <a:pt x="1344" y="450"/>
                    </a:lnTo>
                    <a:lnTo>
                      <a:pt x="1348" y="453"/>
                    </a:lnTo>
                    <a:lnTo>
                      <a:pt x="1352" y="453"/>
                    </a:lnTo>
                    <a:lnTo>
                      <a:pt x="1356" y="454"/>
                    </a:lnTo>
                    <a:lnTo>
                      <a:pt x="1360" y="456"/>
                    </a:lnTo>
                    <a:lnTo>
                      <a:pt x="1364" y="457"/>
                    </a:lnTo>
                    <a:lnTo>
                      <a:pt x="1368" y="459"/>
                    </a:lnTo>
                    <a:lnTo>
                      <a:pt x="1371" y="458"/>
                    </a:lnTo>
                    <a:lnTo>
                      <a:pt x="1375" y="460"/>
                    </a:lnTo>
                    <a:lnTo>
                      <a:pt x="1379" y="461"/>
                    </a:lnTo>
                    <a:lnTo>
                      <a:pt x="1383" y="463"/>
                    </a:lnTo>
                    <a:lnTo>
                      <a:pt x="1387" y="463"/>
                    </a:lnTo>
                    <a:lnTo>
                      <a:pt x="1391" y="464"/>
                    </a:lnTo>
                    <a:lnTo>
                      <a:pt x="1395" y="466"/>
                    </a:lnTo>
                    <a:lnTo>
                      <a:pt x="1399" y="468"/>
                    </a:lnTo>
                    <a:lnTo>
                      <a:pt x="1403" y="467"/>
                    </a:lnTo>
                    <a:lnTo>
                      <a:pt x="1407" y="470"/>
                    </a:lnTo>
                    <a:lnTo>
                      <a:pt x="1411" y="470"/>
                    </a:lnTo>
                    <a:lnTo>
                      <a:pt x="1415" y="471"/>
                    </a:lnTo>
                    <a:lnTo>
                      <a:pt x="1419" y="472"/>
                    </a:lnTo>
                    <a:lnTo>
                      <a:pt x="1423" y="473"/>
                    </a:lnTo>
                    <a:lnTo>
                      <a:pt x="1427" y="475"/>
                    </a:lnTo>
                    <a:lnTo>
                      <a:pt x="1431" y="475"/>
                    </a:lnTo>
                    <a:lnTo>
                      <a:pt x="1435" y="475"/>
                    </a:lnTo>
                    <a:lnTo>
                      <a:pt x="1438" y="477"/>
                    </a:lnTo>
                    <a:lnTo>
                      <a:pt x="1442" y="478"/>
                    </a:lnTo>
                    <a:lnTo>
                      <a:pt x="1446" y="478"/>
                    </a:lnTo>
                    <a:lnTo>
                      <a:pt x="1450" y="480"/>
                    </a:lnTo>
                    <a:lnTo>
                      <a:pt x="1454" y="481"/>
                    </a:lnTo>
                    <a:lnTo>
                      <a:pt x="1458" y="480"/>
                    </a:lnTo>
                    <a:lnTo>
                      <a:pt x="1462" y="482"/>
                    </a:lnTo>
                    <a:lnTo>
                      <a:pt x="1466" y="482"/>
                    </a:lnTo>
                    <a:lnTo>
                      <a:pt x="1470" y="484"/>
                    </a:lnTo>
                    <a:lnTo>
                      <a:pt x="1474" y="484"/>
                    </a:lnTo>
                    <a:lnTo>
                      <a:pt x="1478" y="484"/>
                    </a:lnTo>
                    <a:lnTo>
                      <a:pt x="1482" y="486"/>
                    </a:lnTo>
                    <a:lnTo>
                      <a:pt x="1486" y="486"/>
                    </a:lnTo>
                    <a:lnTo>
                      <a:pt x="1490" y="486"/>
                    </a:lnTo>
                    <a:lnTo>
                      <a:pt x="1494" y="487"/>
                    </a:lnTo>
                    <a:lnTo>
                      <a:pt x="1498" y="487"/>
                    </a:lnTo>
                    <a:lnTo>
                      <a:pt x="1502" y="489"/>
                    </a:lnTo>
                    <a:lnTo>
                      <a:pt x="1506" y="489"/>
                    </a:lnTo>
                    <a:lnTo>
                      <a:pt x="1509" y="489"/>
                    </a:lnTo>
                    <a:lnTo>
                      <a:pt x="1513" y="490"/>
                    </a:lnTo>
                    <a:lnTo>
                      <a:pt x="1517" y="491"/>
                    </a:lnTo>
                    <a:lnTo>
                      <a:pt x="1521" y="491"/>
                    </a:lnTo>
                    <a:lnTo>
                      <a:pt x="1525" y="490"/>
                    </a:lnTo>
                    <a:lnTo>
                      <a:pt x="1529" y="491"/>
                    </a:lnTo>
                    <a:lnTo>
                      <a:pt x="1533" y="493"/>
                    </a:lnTo>
                    <a:lnTo>
                      <a:pt x="1537" y="492"/>
                    </a:lnTo>
                    <a:lnTo>
                      <a:pt x="1541" y="494"/>
                    </a:lnTo>
                    <a:lnTo>
                      <a:pt x="1545" y="493"/>
                    </a:lnTo>
                    <a:lnTo>
                      <a:pt x="1549" y="492"/>
                    </a:lnTo>
                    <a:lnTo>
                      <a:pt x="1553" y="494"/>
                    </a:lnTo>
                    <a:lnTo>
                      <a:pt x="1557" y="494"/>
                    </a:lnTo>
                    <a:lnTo>
                      <a:pt x="1561" y="495"/>
                    </a:lnTo>
                    <a:lnTo>
                      <a:pt x="1565" y="495"/>
                    </a:lnTo>
                    <a:lnTo>
                      <a:pt x="1569" y="495"/>
                    </a:lnTo>
                    <a:lnTo>
                      <a:pt x="1573" y="495"/>
                    </a:lnTo>
                    <a:lnTo>
                      <a:pt x="1576" y="495"/>
                    </a:lnTo>
                    <a:lnTo>
                      <a:pt x="1580" y="496"/>
                    </a:lnTo>
                    <a:lnTo>
                      <a:pt x="1584" y="495"/>
                    </a:lnTo>
                    <a:lnTo>
                      <a:pt x="1588" y="495"/>
                    </a:lnTo>
                    <a:lnTo>
                      <a:pt x="1592" y="496"/>
                    </a:lnTo>
                    <a:lnTo>
                      <a:pt x="1596" y="497"/>
                    </a:lnTo>
                    <a:lnTo>
                      <a:pt x="1600" y="496"/>
                    </a:lnTo>
                    <a:lnTo>
                      <a:pt x="1604" y="495"/>
                    </a:lnTo>
                    <a:lnTo>
                      <a:pt x="1608" y="497"/>
                    </a:lnTo>
                    <a:lnTo>
                      <a:pt x="1612" y="496"/>
                    </a:lnTo>
                    <a:lnTo>
                      <a:pt x="1616" y="497"/>
                    </a:lnTo>
                    <a:lnTo>
                      <a:pt x="1620" y="496"/>
                    </a:lnTo>
                    <a:lnTo>
                      <a:pt x="1624" y="497"/>
                    </a:lnTo>
                    <a:lnTo>
                      <a:pt x="1628" y="497"/>
                    </a:lnTo>
                    <a:lnTo>
                      <a:pt x="1632" y="498"/>
                    </a:lnTo>
                    <a:lnTo>
                      <a:pt x="1636" y="496"/>
                    </a:lnTo>
                    <a:lnTo>
                      <a:pt x="1640" y="496"/>
                    </a:lnTo>
                    <a:lnTo>
                      <a:pt x="1643" y="497"/>
                    </a:lnTo>
                    <a:lnTo>
                      <a:pt x="1647" y="497"/>
                    </a:lnTo>
                    <a:lnTo>
                      <a:pt x="1651" y="496"/>
                    </a:lnTo>
                    <a:lnTo>
                      <a:pt x="1655" y="497"/>
                    </a:lnTo>
                    <a:lnTo>
                      <a:pt x="1659" y="496"/>
                    </a:lnTo>
                    <a:lnTo>
                      <a:pt x="1663" y="498"/>
                    </a:lnTo>
                    <a:lnTo>
                      <a:pt x="1667" y="496"/>
                    </a:lnTo>
                    <a:lnTo>
                      <a:pt x="1671" y="495"/>
                    </a:lnTo>
                    <a:lnTo>
                      <a:pt x="1675" y="495"/>
                    </a:lnTo>
                    <a:lnTo>
                      <a:pt x="1679" y="495"/>
                    </a:lnTo>
                    <a:lnTo>
                      <a:pt x="1683" y="495"/>
                    </a:lnTo>
                    <a:lnTo>
                      <a:pt x="1687" y="493"/>
                    </a:lnTo>
                    <a:lnTo>
                      <a:pt x="1691" y="494"/>
                    </a:lnTo>
                    <a:lnTo>
                      <a:pt x="1695" y="495"/>
                    </a:lnTo>
                    <a:lnTo>
                      <a:pt x="1699" y="494"/>
                    </a:lnTo>
                    <a:lnTo>
                      <a:pt x="1703" y="494"/>
                    </a:lnTo>
                    <a:lnTo>
                      <a:pt x="1707" y="492"/>
                    </a:lnTo>
                    <a:lnTo>
                      <a:pt x="1711" y="492"/>
                    </a:lnTo>
                    <a:lnTo>
                      <a:pt x="1714" y="491"/>
                    </a:lnTo>
                    <a:lnTo>
                      <a:pt x="1718" y="493"/>
                    </a:lnTo>
                    <a:lnTo>
                      <a:pt x="1722" y="491"/>
                    </a:lnTo>
                    <a:lnTo>
                      <a:pt x="1726" y="491"/>
                    </a:lnTo>
                    <a:lnTo>
                      <a:pt x="1730" y="491"/>
                    </a:lnTo>
                    <a:lnTo>
                      <a:pt x="1734" y="490"/>
                    </a:lnTo>
                    <a:lnTo>
                      <a:pt x="1738" y="490"/>
                    </a:lnTo>
                    <a:lnTo>
                      <a:pt x="1742" y="490"/>
                    </a:lnTo>
                    <a:lnTo>
                      <a:pt x="1746" y="490"/>
                    </a:lnTo>
                    <a:lnTo>
                      <a:pt x="1750" y="490"/>
                    </a:lnTo>
                    <a:lnTo>
                      <a:pt x="1754" y="488"/>
                    </a:lnTo>
                    <a:lnTo>
                      <a:pt x="1758" y="487"/>
                    </a:lnTo>
                    <a:lnTo>
                      <a:pt x="1762" y="488"/>
                    </a:lnTo>
                    <a:lnTo>
                      <a:pt x="1766" y="486"/>
                    </a:lnTo>
                    <a:lnTo>
                      <a:pt x="1770" y="486"/>
                    </a:lnTo>
                    <a:lnTo>
                      <a:pt x="1774" y="485"/>
                    </a:lnTo>
                    <a:lnTo>
                      <a:pt x="1778" y="484"/>
                    </a:lnTo>
                    <a:lnTo>
                      <a:pt x="1781" y="485"/>
                    </a:lnTo>
                    <a:lnTo>
                      <a:pt x="1785" y="484"/>
                    </a:lnTo>
                    <a:lnTo>
                      <a:pt x="1789" y="484"/>
                    </a:lnTo>
                    <a:lnTo>
                      <a:pt x="1793" y="483"/>
                    </a:lnTo>
                    <a:lnTo>
                      <a:pt x="1797" y="481"/>
                    </a:lnTo>
                    <a:lnTo>
                      <a:pt x="1801" y="481"/>
                    </a:lnTo>
                    <a:lnTo>
                      <a:pt x="1805" y="481"/>
                    </a:lnTo>
                    <a:lnTo>
                      <a:pt x="1809" y="480"/>
                    </a:lnTo>
                    <a:lnTo>
                      <a:pt x="1813" y="478"/>
                    </a:lnTo>
                    <a:lnTo>
                      <a:pt x="1817" y="477"/>
                    </a:lnTo>
                    <a:lnTo>
                      <a:pt x="1821" y="476"/>
                    </a:lnTo>
                    <a:lnTo>
                      <a:pt x="1825" y="476"/>
                    </a:lnTo>
                    <a:lnTo>
                      <a:pt x="1829" y="475"/>
                    </a:lnTo>
                    <a:lnTo>
                      <a:pt x="1833" y="475"/>
                    </a:lnTo>
                    <a:lnTo>
                      <a:pt x="1837" y="473"/>
                    </a:lnTo>
                    <a:lnTo>
                      <a:pt x="1841" y="473"/>
                    </a:lnTo>
                    <a:lnTo>
                      <a:pt x="1845" y="472"/>
                    </a:lnTo>
                    <a:lnTo>
                      <a:pt x="1848" y="470"/>
                    </a:lnTo>
                    <a:lnTo>
                      <a:pt x="1852" y="471"/>
                    </a:lnTo>
                    <a:lnTo>
                      <a:pt x="1856" y="470"/>
                    </a:lnTo>
                    <a:lnTo>
                      <a:pt x="1860" y="469"/>
                    </a:lnTo>
                    <a:lnTo>
                      <a:pt x="1864" y="469"/>
                    </a:lnTo>
                    <a:lnTo>
                      <a:pt x="1868" y="468"/>
                    </a:lnTo>
                    <a:lnTo>
                      <a:pt x="1872" y="465"/>
                    </a:lnTo>
                    <a:lnTo>
                      <a:pt x="1876" y="464"/>
                    </a:lnTo>
                    <a:lnTo>
                      <a:pt x="1880" y="463"/>
                    </a:lnTo>
                    <a:lnTo>
                      <a:pt x="1884" y="463"/>
                    </a:lnTo>
                    <a:lnTo>
                      <a:pt x="1888" y="462"/>
                    </a:lnTo>
                    <a:lnTo>
                      <a:pt x="1892" y="461"/>
                    </a:lnTo>
                    <a:lnTo>
                      <a:pt x="1896" y="461"/>
                    </a:lnTo>
                    <a:lnTo>
                      <a:pt x="1900" y="460"/>
                    </a:lnTo>
                    <a:lnTo>
                      <a:pt x="1904" y="457"/>
                    </a:lnTo>
                    <a:lnTo>
                      <a:pt x="1908" y="459"/>
                    </a:lnTo>
                    <a:lnTo>
                      <a:pt x="1912" y="457"/>
                    </a:lnTo>
                    <a:lnTo>
                      <a:pt x="1916" y="454"/>
                    </a:lnTo>
                    <a:lnTo>
                      <a:pt x="1919" y="455"/>
                    </a:lnTo>
                    <a:lnTo>
                      <a:pt x="1923" y="451"/>
                    </a:lnTo>
                    <a:lnTo>
                      <a:pt x="1927" y="450"/>
                    </a:lnTo>
                    <a:lnTo>
                      <a:pt x="1931" y="450"/>
                    </a:lnTo>
                    <a:lnTo>
                      <a:pt x="1935" y="449"/>
                    </a:lnTo>
                    <a:lnTo>
                      <a:pt x="1939" y="450"/>
                    </a:lnTo>
                    <a:lnTo>
                      <a:pt x="1943" y="446"/>
                    </a:lnTo>
                    <a:lnTo>
                      <a:pt x="1947" y="446"/>
                    </a:lnTo>
                    <a:lnTo>
                      <a:pt x="1951" y="445"/>
                    </a:lnTo>
                    <a:lnTo>
                      <a:pt x="1955" y="445"/>
                    </a:lnTo>
                    <a:lnTo>
                      <a:pt x="1959" y="443"/>
                    </a:lnTo>
                    <a:lnTo>
                      <a:pt x="1963" y="443"/>
                    </a:lnTo>
                    <a:lnTo>
                      <a:pt x="1967" y="440"/>
                    </a:lnTo>
                    <a:lnTo>
                      <a:pt x="1971" y="439"/>
                    </a:lnTo>
                    <a:lnTo>
                      <a:pt x="1975" y="437"/>
                    </a:lnTo>
                    <a:lnTo>
                      <a:pt x="1979" y="436"/>
                    </a:lnTo>
                    <a:lnTo>
                      <a:pt x="1983" y="437"/>
                    </a:lnTo>
                    <a:lnTo>
                      <a:pt x="1986" y="435"/>
                    </a:lnTo>
                    <a:lnTo>
                      <a:pt x="1990" y="434"/>
                    </a:lnTo>
                    <a:lnTo>
                      <a:pt x="1994" y="432"/>
                    </a:lnTo>
                    <a:lnTo>
                      <a:pt x="1998" y="431"/>
                    </a:lnTo>
                    <a:lnTo>
                      <a:pt x="2002" y="431"/>
                    </a:lnTo>
                    <a:lnTo>
                      <a:pt x="2006" y="429"/>
                    </a:lnTo>
                    <a:lnTo>
                      <a:pt x="2010" y="427"/>
                    </a:lnTo>
                    <a:lnTo>
                      <a:pt x="2014" y="426"/>
                    </a:lnTo>
                    <a:lnTo>
                      <a:pt x="2018" y="425"/>
                    </a:lnTo>
                    <a:lnTo>
                      <a:pt x="2022" y="424"/>
                    </a:lnTo>
                    <a:lnTo>
                      <a:pt x="2026" y="423"/>
                    </a:lnTo>
                    <a:lnTo>
                      <a:pt x="2030" y="422"/>
                    </a:lnTo>
                    <a:lnTo>
                      <a:pt x="2034" y="421"/>
                    </a:lnTo>
                    <a:lnTo>
                      <a:pt x="2038" y="419"/>
                    </a:lnTo>
                    <a:lnTo>
                      <a:pt x="2042" y="417"/>
                    </a:lnTo>
                    <a:lnTo>
                      <a:pt x="2046" y="416"/>
                    </a:lnTo>
                    <a:lnTo>
                      <a:pt x="2050" y="415"/>
                    </a:lnTo>
                    <a:lnTo>
                      <a:pt x="2054" y="412"/>
                    </a:lnTo>
                    <a:lnTo>
                      <a:pt x="2057" y="411"/>
                    </a:lnTo>
                    <a:lnTo>
                      <a:pt x="2061" y="409"/>
                    </a:lnTo>
                    <a:lnTo>
                      <a:pt x="2065" y="409"/>
                    </a:lnTo>
                    <a:lnTo>
                      <a:pt x="2069" y="407"/>
                    </a:lnTo>
                    <a:lnTo>
                      <a:pt x="2073" y="406"/>
                    </a:lnTo>
                    <a:lnTo>
                      <a:pt x="2077" y="405"/>
                    </a:lnTo>
                    <a:lnTo>
                      <a:pt x="2081" y="403"/>
                    </a:lnTo>
                    <a:lnTo>
                      <a:pt x="2085" y="402"/>
                    </a:lnTo>
                    <a:lnTo>
                      <a:pt x="2089" y="402"/>
                    </a:lnTo>
                    <a:lnTo>
                      <a:pt x="2093" y="399"/>
                    </a:lnTo>
                    <a:lnTo>
                      <a:pt x="2097" y="399"/>
                    </a:lnTo>
                    <a:lnTo>
                      <a:pt x="2101" y="396"/>
                    </a:lnTo>
                    <a:lnTo>
                      <a:pt x="2105" y="395"/>
                    </a:lnTo>
                    <a:lnTo>
                      <a:pt x="2109" y="392"/>
                    </a:lnTo>
                    <a:lnTo>
                      <a:pt x="2113" y="391"/>
                    </a:lnTo>
                    <a:lnTo>
                      <a:pt x="2117" y="388"/>
                    </a:lnTo>
                    <a:lnTo>
                      <a:pt x="2121" y="389"/>
                    </a:lnTo>
                    <a:lnTo>
                      <a:pt x="2124" y="388"/>
                    </a:lnTo>
                    <a:lnTo>
                      <a:pt x="2128" y="387"/>
                    </a:lnTo>
                    <a:lnTo>
                      <a:pt x="2132" y="385"/>
                    </a:lnTo>
                    <a:lnTo>
                      <a:pt x="2136" y="383"/>
                    </a:lnTo>
                    <a:lnTo>
                      <a:pt x="2140" y="381"/>
                    </a:lnTo>
                    <a:lnTo>
                      <a:pt x="2144" y="379"/>
                    </a:lnTo>
                    <a:lnTo>
                      <a:pt x="2148" y="378"/>
                    </a:lnTo>
                    <a:lnTo>
                      <a:pt x="2152" y="377"/>
                    </a:lnTo>
                    <a:lnTo>
                      <a:pt x="2156" y="374"/>
                    </a:lnTo>
                    <a:lnTo>
                      <a:pt x="2160" y="375"/>
                    </a:lnTo>
                    <a:lnTo>
                      <a:pt x="2164" y="373"/>
                    </a:lnTo>
                    <a:lnTo>
                      <a:pt x="2168" y="372"/>
                    </a:lnTo>
                    <a:lnTo>
                      <a:pt x="2172" y="369"/>
                    </a:lnTo>
                    <a:lnTo>
                      <a:pt x="2176" y="368"/>
                    </a:lnTo>
                    <a:lnTo>
                      <a:pt x="2180" y="366"/>
                    </a:lnTo>
                    <a:lnTo>
                      <a:pt x="2184" y="365"/>
                    </a:lnTo>
                    <a:lnTo>
                      <a:pt x="2188" y="364"/>
                    </a:lnTo>
                    <a:lnTo>
                      <a:pt x="2191" y="362"/>
                    </a:lnTo>
                    <a:lnTo>
                      <a:pt x="2195" y="361"/>
                    </a:lnTo>
                    <a:lnTo>
                      <a:pt x="2199" y="359"/>
                    </a:lnTo>
                    <a:lnTo>
                      <a:pt x="2203" y="357"/>
                    </a:lnTo>
                    <a:lnTo>
                      <a:pt x="2207" y="356"/>
                    </a:lnTo>
                    <a:lnTo>
                      <a:pt x="2211" y="354"/>
                    </a:lnTo>
                    <a:lnTo>
                      <a:pt x="2215" y="353"/>
                    </a:lnTo>
                    <a:lnTo>
                      <a:pt x="2219" y="352"/>
                    </a:lnTo>
                    <a:lnTo>
                      <a:pt x="2223" y="349"/>
                    </a:lnTo>
                    <a:lnTo>
                      <a:pt x="2227" y="348"/>
                    </a:lnTo>
                    <a:lnTo>
                      <a:pt x="2231" y="348"/>
                    </a:lnTo>
                    <a:lnTo>
                      <a:pt x="2235" y="346"/>
                    </a:lnTo>
                    <a:lnTo>
                      <a:pt x="2239" y="344"/>
                    </a:lnTo>
                    <a:lnTo>
                      <a:pt x="2243" y="343"/>
                    </a:lnTo>
                    <a:lnTo>
                      <a:pt x="2247" y="341"/>
                    </a:lnTo>
                    <a:lnTo>
                      <a:pt x="2251" y="339"/>
                    </a:lnTo>
                    <a:lnTo>
                      <a:pt x="2255" y="337"/>
                    </a:lnTo>
                    <a:lnTo>
                      <a:pt x="2259" y="335"/>
                    </a:lnTo>
                    <a:lnTo>
                      <a:pt x="2262" y="335"/>
                    </a:lnTo>
                    <a:lnTo>
                      <a:pt x="2266" y="332"/>
                    </a:lnTo>
                    <a:lnTo>
                      <a:pt x="2270" y="331"/>
                    </a:lnTo>
                    <a:lnTo>
                      <a:pt x="2274" y="330"/>
                    </a:lnTo>
                    <a:lnTo>
                      <a:pt x="2278" y="328"/>
                    </a:lnTo>
                    <a:lnTo>
                      <a:pt x="2282" y="327"/>
                    </a:lnTo>
                    <a:lnTo>
                      <a:pt x="2286" y="326"/>
                    </a:lnTo>
                    <a:lnTo>
                      <a:pt x="2290" y="324"/>
                    </a:lnTo>
                    <a:lnTo>
                      <a:pt x="2294" y="321"/>
                    </a:lnTo>
                    <a:lnTo>
                      <a:pt x="2298" y="320"/>
                    </a:lnTo>
                    <a:lnTo>
                      <a:pt x="2302" y="319"/>
                    </a:lnTo>
                    <a:lnTo>
                      <a:pt x="2306" y="315"/>
                    </a:lnTo>
                    <a:lnTo>
                      <a:pt x="2310" y="315"/>
                    </a:lnTo>
                    <a:lnTo>
                      <a:pt x="2314" y="314"/>
                    </a:lnTo>
                    <a:lnTo>
                      <a:pt x="2318" y="312"/>
                    </a:lnTo>
                    <a:lnTo>
                      <a:pt x="2322" y="312"/>
                    </a:lnTo>
                    <a:lnTo>
                      <a:pt x="2326" y="309"/>
                    </a:lnTo>
                    <a:lnTo>
                      <a:pt x="2329" y="307"/>
                    </a:lnTo>
                    <a:lnTo>
                      <a:pt x="2333" y="307"/>
                    </a:lnTo>
                    <a:lnTo>
                      <a:pt x="2337" y="306"/>
                    </a:lnTo>
                    <a:lnTo>
                      <a:pt x="2341" y="304"/>
                    </a:lnTo>
                    <a:lnTo>
                      <a:pt x="2345" y="302"/>
                    </a:lnTo>
                    <a:lnTo>
                      <a:pt x="2349" y="301"/>
                    </a:lnTo>
                    <a:lnTo>
                      <a:pt x="2353" y="298"/>
                    </a:lnTo>
                    <a:lnTo>
                      <a:pt x="2357" y="298"/>
                    </a:lnTo>
                    <a:lnTo>
                      <a:pt x="2361" y="297"/>
                    </a:lnTo>
                    <a:lnTo>
                      <a:pt x="2365" y="294"/>
                    </a:lnTo>
                    <a:lnTo>
                      <a:pt x="2369" y="292"/>
                    </a:lnTo>
                    <a:lnTo>
                      <a:pt x="2373" y="290"/>
                    </a:lnTo>
                    <a:lnTo>
                      <a:pt x="2377" y="289"/>
                    </a:lnTo>
                    <a:lnTo>
                      <a:pt x="2381" y="288"/>
                    </a:lnTo>
                    <a:lnTo>
                      <a:pt x="2385" y="286"/>
                    </a:lnTo>
                    <a:lnTo>
                      <a:pt x="2389" y="284"/>
                    </a:lnTo>
                    <a:lnTo>
                      <a:pt x="2393" y="283"/>
                    </a:lnTo>
                    <a:lnTo>
                      <a:pt x="2396" y="283"/>
                    </a:lnTo>
                    <a:lnTo>
                      <a:pt x="2400" y="281"/>
                    </a:lnTo>
                    <a:lnTo>
                      <a:pt x="2404" y="278"/>
                    </a:lnTo>
                    <a:lnTo>
                      <a:pt x="2408" y="277"/>
                    </a:lnTo>
                    <a:lnTo>
                      <a:pt x="2412" y="276"/>
                    </a:lnTo>
                    <a:lnTo>
                      <a:pt x="2416" y="274"/>
                    </a:lnTo>
                    <a:lnTo>
                      <a:pt x="2420" y="272"/>
                    </a:lnTo>
                    <a:lnTo>
                      <a:pt x="2424" y="271"/>
                    </a:lnTo>
                    <a:lnTo>
                      <a:pt x="2428" y="270"/>
                    </a:lnTo>
                    <a:lnTo>
                      <a:pt x="2432" y="268"/>
                    </a:lnTo>
                    <a:lnTo>
                      <a:pt x="2436" y="266"/>
                    </a:lnTo>
                    <a:lnTo>
                      <a:pt x="2440" y="264"/>
                    </a:lnTo>
                    <a:lnTo>
                      <a:pt x="2444" y="265"/>
                    </a:lnTo>
                    <a:lnTo>
                      <a:pt x="2448" y="262"/>
                    </a:lnTo>
                    <a:lnTo>
                      <a:pt x="2452" y="259"/>
                    </a:lnTo>
                    <a:lnTo>
                      <a:pt x="2456" y="260"/>
                    </a:lnTo>
                    <a:lnTo>
                      <a:pt x="2460" y="257"/>
                    </a:lnTo>
                    <a:lnTo>
                      <a:pt x="2464" y="256"/>
                    </a:lnTo>
                    <a:lnTo>
                      <a:pt x="2467" y="253"/>
                    </a:lnTo>
                    <a:lnTo>
                      <a:pt x="2471" y="254"/>
                    </a:lnTo>
                    <a:lnTo>
                      <a:pt x="2475" y="251"/>
                    </a:lnTo>
                    <a:lnTo>
                      <a:pt x="2479" y="250"/>
                    </a:lnTo>
                    <a:lnTo>
                      <a:pt x="2483" y="250"/>
                    </a:lnTo>
                    <a:lnTo>
                      <a:pt x="2487" y="246"/>
                    </a:lnTo>
                    <a:lnTo>
                      <a:pt x="2491" y="245"/>
                    </a:lnTo>
                    <a:lnTo>
                      <a:pt x="2495" y="244"/>
                    </a:lnTo>
                    <a:lnTo>
                      <a:pt x="2499" y="242"/>
                    </a:lnTo>
                    <a:lnTo>
                      <a:pt x="2503" y="240"/>
                    </a:lnTo>
                    <a:lnTo>
                      <a:pt x="2507" y="239"/>
                    </a:lnTo>
                    <a:lnTo>
                      <a:pt x="2511" y="239"/>
                    </a:lnTo>
                    <a:lnTo>
                      <a:pt x="2515" y="236"/>
                    </a:lnTo>
                    <a:lnTo>
                      <a:pt x="2519" y="236"/>
                    </a:lnTo>
                    <a:lnTo>
                      <a:pt x="2523" y="235"/>
                    </a:lnTo>
                    <a:lnTo>
                      <a:pt x="2527" y="232"/>
                    </a:lnTo>
                    <a:lnTo>
                      <a:pt x="2531" y="230"/>
                    </a:lnTo>
                    <a:lnTo>
                      <a:pt x="2534" y="229"/>
                    </a:lnTo>
                    <a:lnTo>
                      <a:pt x="2538" y="227"/>
                    </a:lnTo>
                    <a:lnTo>
                      <a:pt x="2542" y="226"/>
                    </a:lnTo>
                    <a:lnTo>
                      <a:pt x="2546" y="225"/>
                    </a:lnTo>
                    <a:lnTo>
                      <a:pt x="2550" y="224"/>
                    </a:lnTo>
                    <a:lnTo>
                      <a:pt x="2554" y="223"/>
                    </a:lnTo>
                    <a:lnTo>
                      <a:pt x="2558" y="222"/>
                    </a:lnTo>
                    <a:lnTo>
                      <a:pt x="2562" y="219"/>
                    </a:lnTo>
                    <a:lnTo>
                      <a:pt x="2566" y="218"/>
                    </a:lnTo>
                    <a:lnTo>
                      <a:pt x="2570" y="216"/>
                    </a:lnTo>
                    <a:lnTo>
                      <a:pt x="2574" y="216"/>
                    </a:lnTo>
                    <a:lnTo>
                      <a:pt x="2578" y="215"/>
                    </a:lnTo>
                    <a:lnTo>
                      <a:pt x="2582" y="212"/>
                    </a:lnTo>
                    <a:lnTo>
                      <a:pt x="2586" y="212"/>
                    </a:lnTo>
                    <a:lnTo>
                      <a:pt x="2590" y="209"/>
                    </a:lnTo>
                    <a:lnTo>
                      <a:pt x="2594" y="207"/>
                    </a:lnTo>
                    <a:lnTo>
                      <a:pt x="2598" y="208"/>
                    </a:lnTo>
                    <a:lnTo>
                      <a:pt x="2602" y="205"/>
                    </a:lnTo>
                    <a:lnTo>
                      <a:pt x="2605" y="204"/>
                    </a:lnTo>
                    <a:lnTo>
                      <a:pt x="2609" y="203"/>
                    </a:lnTo>
                    <a:lnTo>
                      <a:pt x="2613" y="202"/>
                    </a:lnTo>
                    <a:lnTo>
                      <a:pt x="2617" y="201"/>
                    </a:lnTo>
                    <a:lnTo>
                      <a:pt x="2621" y="198"/>
                    </a:lnTo>
                    <a:lnTo>
                      <a:pt x="2625" y="198"/>
                    </a:lnTo>
                    <a:lnTo>
                      <a:pt x="2629" y="196"/>
                    </a:lnTo>
                    <a:lnTo>
                      <a:pt x="2633" y="195"/>
                    </a:lnTo>
                    <a:lnTo>
                      <a:pt x="2637" y="193"/>
                    </a:lnTo>
                    <a:lnTo>
                      <a:pt x="2641" y="192"/>
                    </a:lnTo>
                    <a:lnTo>
                      <a:pt x="2645" y="191"/>
                    </a:lnTo>
                    <a:lnTo>
                      <a:pt x="2649" y="190"/>
                    </a:lnTo>
                    <a:lnTo>
                      <a:pt x="2653" y="189"/>
                    </a:lnTo>
                    <a:lnTo>
                      <a:pt x="2657" y="187"/>
                    </a:lnTo>
                    <a:lnTo>
                      <a:pt x="2661" y="186"/>
                    </a:lnTo>
                    <a:lnTo>
                      <a:pt x="2665" y="182"/>
                    </a:lnTo>
                    <a:lnTo>
                      <a:pt x="2669" y="183"/>
                    </a:lnTo>
                    <a:lnTo>
                      <a:pt x="2672" y="180"/>
                    </a:lnTo>
                    <a:lnTo>
                      <a:pt x="2676" y="180"/>
                    </a:lnTo>
                    <a:lnTo>
                      <a:pt x="2680" y="179"/>
                    </a:lnTo>
                    <a:lnTo>
                      <a:pt x="2684" y="178"/>
                    </a:lnTo>
                    <a:lnTo>
                      <a:pt x="2688" y="175"/>
                    </a:lnTo>
                    <a:lnTo>
                      <a:pt x="2692" y="175"/>
                    </a:lnTo>
                    <a:lnTo>
                      <a:pt x="2696" y="172"/>
                    </a:lnTo>
                    <a:lnTo>
                      <a:pt x="2700" y="172"/>
                    </a:lnTo>
                    <a:lnTo>
                      <a:pt x="2704" y="170"/>
                    </a:lnTo>
                    <a:lnTo>
                      <a:pt x="2708" y="170"/>
                    </a:lnTo>
                    <a:lnTo>
                      <a:pt x="2712" y="170"/>
                    </a:lnTo>
                    <a:lnTo>
                      <a:pt x="2716" y="167"/>
                    </a:lnTo>
                    <a:lnTo>
                      <a:pt x="2720" y="166"/>
                    </a:lnTo>
                    <a:lnTo>
                      <a:pt x="2724" y="165"/>
                    </a:lnTo>
                    <a:lnTo>
                      <a:pt x="2728" y="163"/>
                    </a:lnTo>
                    <a:lnTo>
                      <a:pt x="2732" y="162"/>
                    </a:lnTo>
                    <a:lnTo>
                      <a:pt x="2736" y="162"/>
                    </a:lnTo>
                    <a:lnTo>
                      <a:pt x="2739" y="161"/>
                    </a:lnTo>
                    <a:lnTo>
                      <a:pt x="2743" y="158"/>
                    </a:lnTo>
                    <a:lnTo>
                      <a:pt x="2747" y="158"/>
                    </a:lnTo>
                    <a:lnTo>
                      <a:pt x="2751" y="157"/>
                    </a:lnTo>
                    <a:lnTo>
                      <a:pt x="2755" y="156"/>
                    </a:lnTo>
                    <a:lnTo>
                      <a:pt x="2759" y="155"/>
                    </a:lnTo>
                    <a:lnTo>
                      <a:pt x="2763" y="151"/>
                    </a:lnTo>
                    <a:lnTo>
                      <a:pt x="2767" y="152"/>
                    </a:lnTo>
                    <a:lnTo>
                      <a:pt x="2771" y="151"/>
                    </a:lnTo>
                    <a:lnTo>
                      <a:pt x="2775" y="149"/>
                    </a:lnTo>
                    <a:lnTo>
                      <a:pt x="2779" y="148"/>
                    </a:lnTo>
                    <a:lnTo>
                      <a:pt x="2783" y="146"/>
                    </a:lnTo>
                    <a:lnTo>
                      <a:pt x="2787" y="146"/>
                    </a:lnTo>
                    <a:lnTo>
                      <a:pt x="2791" y="145"/>
                    </a:lnTo>
                    <a:lnTo>
                      <a:pt x="2795" y="143"/>
                    </a:lnTo>
                    <a:lnTo>
                      <a:pt x="2799" y="143"/>
                    </a:lnTo>
                    <a:lnTo>
                      <a:pt x="2803" y="141"/>
                    </a:lnTo>
                    <a:lnTo>
                      <a:pt x="2807" y="141"/>
                    </a:lnTo>
                    <a:lnTo>
                      <a:pt x="2810" y="140"/>
                    </a:lnTo>
                    <a:lnTo>
                      <a:pt x="2814" y="138"/>
                    </a:lnTo>
                    <a:lnTo>
                      <a:pt x="2818" y="137"/>
                    </a:lnTo>
                    <a:lnTo>
                      <a:pt x="2822" y="136"/>
                    </a:lnTo>
                    <a:lnTo>
                      <a:pt x="2826" y="135"/>
                    </a:lnTo>
                    <a:lnTo>
                      <a:pt x="2830" y="133"/>
                    </a:lnTo>
                    <a:lnTo>
                      <a:pt x="2834" y="133"/>
                    </a:lnTo>
                    <a:lnTo>
                      <a:pt x="2838" y="132"/>
                    </a:lnTo>
                    <a:lnTo>
                      <a:pt x="2842" y="130"/>
                    </a:lnTo>
                    <a:lnTo>
                      <a:pt x="2846" y="130"/>
                    </a:lnTo>
                    <a:lnTo>
                      <a:pt x="2850" y="128"/>
                    </a:lnTo>
                    <a:lnTo>
                      <a:pt x="2854" y="127"/>
                    </a:lnTo>
                    <a:lnTo>
                      <a:pt x="2858" y="126"/>
                    </a:lnTo>
                    <a:lnTo>
                      <a:pt x="2862" y="126"/>
                    </a:lnTo>
                    <a:lnTo>
                      <a:pt x="2866" y="124"/>
                    </a:lnTo>
                    <a:lnTo>
                      <a:pt x="2870" y="124"/>
                    </a:lnTo>
                    <a:lnTo>
                      <a:pt x="2874" y="123"/>
                    </a:lnTo>
                    <a:lnTo>
                      <a:pt x="2877" y="122"/>
                    </a:lnTo>
                    <a:lnTo>
                      <a:pt x="2881" y="121"/>
                    </a:lnTo>
                    <a:lnTo>
                      <a:pt x="2885" y="120"/>
                    </a:lnTo>
                    <a:lnTo>
                      <a:pt x="2889" y="118"/>
                    </a:lnTo>
                    <a:lnTo>
                      <a:pt x="2893" y="118"/>
                    </a:lnTo>
                    <a:lnTo>
                      <a:pt x="2897" y="117"/>
                    </a:lnTo>
                    <a:lnTo>
                      <a:pt x="2901" y="115"/>
                    </a:lnTo>
                    <a:lnTo>
                      <a:pt x="2905" y="115"/>
                    </a:lnTo>
                    <a:lnTo>
                      <a:pt x="2909" y="113"/>
                    </a:lnTo>
                    <a:lnTo>
                      <a:pt x="2913" y="113"/>
                    </a:lnTo>
                    <a:lnTo>
                      <a:pt x="2917" y="113"/>
                    </a:lnTo>
                    <a:lnTo>
                      <a:pt x="2921" y="111"/>
                    </a:lnTo>
                    <a:lnTo>
                      <a:pt x="2925" y="110"/>
                    </a:lnTo>
                    <a:lnTo>
                      <a:pt x="2929" y="109"/>
                    </a:lnTo>
                    <a:lnTo>
                      <a:pt x="2933" y="108"/>
                    </a:lnTo>
                    <a:lnTo>
                      <a:pt x="2937" y="107"/>
                    </a:lnTo>
                    <a:lnTo>
                      <a:pt x="2941" y="106"/>
                    </a:lnTo>
                    <a:lnTo>
                      <a:pt x="2944" y="106"/>
                    </a:lnTo>
                    <a:lnTo>
                      <a:pt x="2948" y="104"/>
                    </a:lnTo>
                    <a:lnTo>
                      <a:pt x="2952" y="104"/>
                    </a:lnTo>
                    <a:lnTo>
                      <a:pt x="2956" y="101"/>
                    </a:lnTo>
                    <a:lnTo>
                      <a:pt x="2960" y="102"/>
                    </a:lnTo>
                    <a:lnTo>
                      <a:pt x="2964" y="101"/>
                    </a:lnTo>
                    <a:lnTo>
                      <a:pt x="2968" y="101"/>
                    </a:lnTo>
                    <a:lnTo>
                      <a:pt x="2972" y="99"/>
                    </a:lnTo>
                    <a:lnTo>
                      <a:pt x="2976" y="100"/>
                    </a:lnTo>
                    <a:lnTo>
                      <a:pt x="2980" y="98"/>
                    </a:lnTo>
                    <a:lnTo>
                      <a:pt x="2984" y="96"/>
                    </a:lnTo>
                    <a:lnTo>
                      <a:pt x="2988" y="96"/>
                    </a:lnTo>
                    <a:lnTo>
                      <a:pt x="2992" y="96"/>
                    </a:lnTo>
                    <a:lnTo>
                      <a:pt x="2996" y="94"/>
                    </a:lnTo>
                    <a:lnTo>
                      <a:pt x="3000" y="93"/>
                    </a:lnTo>
                    <a:lnTo>
                      <a:pt x="3004" y="92"/>
                    </a:lnTo>
                    <a:lnTo>
                      <a:pt x="3008" y="91"/>
                    </a:lnTo>
                    <a:lnTo>
                      <a:pt x="3012" y="91"/>
                    </a:lnTo>
                    <a:lnTo>
                      <a:pt x="3015" y="89"/>
                    </a:lnTo>
                    <a:lnTo>
                      <a:pt x="3019" y="89"/>
                    </a:lnTo>
                    <a:lnTo>
                      <a:pt x="3023" y="88"/>
                    </a:lnTo>
                    <a:lnTo>
                      <a:pt x="3027" y="88"/>
                    </a:lnTo>
                    <a:lnTo>
                      <a:pt x="3031" y="86"/>
                    </a:lnTo>
                    <a:lnTo>
                      <a:pt x="3035" y="85"/>
                    </a:lnTo>
                    <a:lnTo>
                      <a:pt x="3039" y="85"/>
                    </a:lnTo>
                    <a:lnTo>
                      <a:pt x="3043" y="83"/>
                    </a:lnTo>
                    <a:lnTo>
                      <a:pt x="3047" y="83"/>
                    </a:lnTo>
                    <a:lnTo>
                      <a:pt x="3051" y="83"/>
                    </a:lnTo>
                    <a:lnTo>
                      <a:pt x="3055" y="83"/>
                    </a:lnTo>
                    <a:lnTo>
                      <a:pt x="3059" y="81"/>
                    </a:lnTo>
                    <a:lnTo>
                      <a:pt x="3063" y="81"/>
                    </a:lnTo>
                    <a:lnTo>
                      <a:pt x="3067" y="79"/>
                    </a:lnTo>
                    <a:lnTo>
                      <a:pt x="3071" y="79"/>
                    </a:lnTo>
                    <a:lnTo>
                      <a:pt x="3075" y="78"/>
                    </a:lnTo>
                    <a:lnTo>
                      <a:pt x="3079" y="78"/>
                    </a:lnTo>
                    <a:lnTo>
                      <a:pt x="3082" y="78"/>
                    </a:lnTo>
                    <a:lnTo>
                      <a:pt x="3086" y="76"/>
                    </a:lnTo>
                    <a:lnTo>
                      <a:pt x="3090" y="76"/>
                    </a:lnTo>
                    <a:lnTo>
                      <a:pt x="3094" y="75"/>
                    </a:lnTo>
                    <a:lnTo>
                      <a:pt x="3098" y="74"/>
                    </a:lnTo>
                    <a:lnTo>
                      <a:pt x="3102" y="73"/>
                    </a:lnTo>
                    <a:lnTo>
                      <a:pt x="3106" y="73"/>
                    </a:lnTo>
                    <a:lnTo>
                      <a:pt x="3110" y="73"/>
                    </a:lnTo>
                    <a:lnTo>
                      <a:pt x="3114" y="73"/>
                    </a:lnTo>
                    <a:lnTo>
                      <a:pt x="3118" y="71"/>
                    </a:lnTo>
                    <a:lnTo>
                      <a:pt x="3122" y="71"/>
                    </a:lnTo>
                    <a:lnTo>
                      <a:pt x="3126" y="70"/>
                    </a:lnTo>
                    <a:lnTo>
                      <a:pt x="3130" y="68"/>
                    </a:lnTo>
                    <a:lnTo>
                      <a:pt x="3134" y="68"/>
                    </a:lnTo>
                    <a:lnTo>
                      <a:pt x="3138" y="67"/>
                    </a:lnTo>
                    <a:lnTo>
                      <a:pt x="3142" y="67"/>
                    </a:lnTo>
                    <a:lnTo>
                      <a:pt x="3146" y="66"/>
                    </a:lnTo>
                    <a:lnTo>
                      <a:pt x="3150" y="6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0" name="Freeform 2792"/>
              <p:cNvSpPr>
                <a:spLocks/>
              </p:cNvSpPr>
              <p:nvPr/>
            </p:nvSpPr>
            <p:spPr bwMode="auto">
              <a:xfrm flipV="1">
                <a:off x="506" y="1656"/>
                <a:ext cx="1814" cy="26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3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0"/>
                  </a:cxn>
                  <a:cxn ang="0">
                    <a:pos x="406" y="16"/>
                  </a:cxn>
                  <a:cxn ang="0">
                    <a:pos x="457" y="22"/>
                  </a:cxn>
                  <a:cxn ang="0">
                    <a:pos x="508" y="32"/>
                  </a:cxn>
                  <a:cxn ang="0">
                    <a:pos x="559" y="44"/>
                  </a:cxn>
                  <a:cxn ang="0">
                    <a:pos x="611" y="57"/>
                  </a:cxn>
                  <a:cxn ang="0">
                    <a:pos x="662" y="73"/>
                  </a:cxn>
                  <a:cxn ang="0">
                    <a:pos x="713" y="91"/>
                  </a:cxn>
                  <a:cxn ang="0">
                    <a:pos x="764" y="110"/>
                  </a:cxn>
                  <a:cxn ang="0">
                    <a:pos x="816" y="132"/>
                  </a:cxn>
                  <a:cxn ang="0">
                    <a:pos x="867" y="155"/>
                  </a:cxn>
                  <a:cxn ang="0">
                    <a:pos x="918" y="181"/>
                  </a:cxn>
                  <a:cxn ang="0">
                    <a:pos x="969" y="206"/>
                  </a:cxn>
                  <a:cxn ang="0">
                    <a:pos x="1021" y="231"/>
                  </a:cxn>
                  <a:cxn ang="0">
                    <a:pos x="1072" y="257"/>
                  </a:cxn>
                  <a:cxn ang="0">
                    <a:pos x="1123" y="284"/>
                  </a:cxn>
                  <a:cxn ang="0">
                    <a:pos x="1174" y="308"/>
                  </a:cxn>
                  <a:cxn ang="0">
                    <a:pos x="1226" y="332"/>
                  </a:cxn>
                  <a:cxn ang="0">
                    <a:pos x="1277" y="355"/>
                  </a:cxn>
                  <a:cxn ang="0">
                    <a:pos x="1328" y="374"/>
                  </a:cxn>
                  <a:cxn ang="0">
                    <a:pos x="1379" y="395"/>
                  </a:cxn>
                  <a:cxn ang="0">
                    <a:pos x="1431" y="411"/>
                  </a:cxn>
                  <a:cxn ang="0">
                    <a:pos x="1482" y="425"/>
                  </a:cxn>
                  <a:cxn ang="0">
                    <a:pos x="1533" y="436"/>
                  </a:cxn>
                  <a:cxn ang="0">
                    <a:pos x="1584" y="446"/>
                  </a:cxn>
                  <a:cxn ang="0">
                    <a:pos x="1636" y="452"/>
                  </a:cxn>
                  <a:cxn ang="0">
                    <a:pos x="1687" y="457"/>
                  </a:cxn>
                  <a:cxn ang="0">
                    <a:pos x="1738" y="458"/>
                  </a:cxn>
                  <a:cxn ang="0">
                    <a:pos x="1789" y="458"/>
                  </a:cxn>
                  <a:cxn ang="0">
                    <a:pos x="1841" y="452"/>
                  </a:cxn>
                  <a:cxn ang="0">
                    <a:pos x="1892" y="448"/>
                  </a:cxn>
                  <a:cxn ang="0">
                    <a:pos x="1943" y="440"/>
                  </a:cxn>
                  <a:cxn ang="0">
                    <a:pos x="1994" y="431"/>
                  </a:cxn>
                  <a:cxn ang="0">
                    <a:pos x="2046" y="420"/>
                  </a:cxn>
                  <a:cxn ang="0">
                    <a:pos x="2097" y="408"/>
                  </a:cxn>
                  <a:cxn ang="0">
                    <a:pos x="2148" y="394"/>
                  </a:cxn>
                  <a:cxn ang="0">
                    <a:pos x="2199" y="379"/>
                  </a:cxn>
                  <a:cxn ang="0">
                    <a:pos x="2251" y="362"/>
                  </a:cxn>
                  <a:cxn ang="0">
                    <a:pos x="2302" y="347"/>
                  </a:cxn>
                  <a:cxn ang="0">
                    <a:pos x="2353" y="330"/>
                  </a:cxn>
                  <a:cxn ang="0">
                    <a:pos x="2404" y="311"/>
                  </a:cxn>
                  <a:cxn ang="0">
                    <a:pos x="2456" y="294"/>
                  </a:cxn>
                  <a:cxn ang="0">
                    <a:pos x="2507" y="277"/>
                  </a:cxn>
                  <a:cxn ang="0">
                    <a:pos x="2558" y="259"/>
                  </a:cxn>
                  <a:cxn ang="0">
                    <a:pos x="2609" y="242"/>
                  </a:cxn>
                  <a:cxn ang="0">
                    <a:pos x="2661" y="226"/>
                  </a:cxn>
                  <a:cxn ang="0">
                    <a:pos x="2712" y="209"/>
                  </a:cxn>
                  <a:cxn ang="0">
                    <a:pos x="2763" y="191"/>
                  </a:cxn>
                  <a:cxn ang="0">
                    <a:pos x="2814" y="176"/>
                  </a:cxn>
                  <a:cxn ang="0">
                    <a:pos x="2866" y="164"/>
                  </a:cxn>
                  <a:cxn ang="0">
                    <a:pos x="2917" y="150"/>
                  </a:cxn>
                  <a:cxn ang="0">
                    <a:pos x="2968" y="136"/>
                  </a:cxn>
                  <a:cxn ang="0">
                    <a:pos x="3019" y="125"/>
                  </a:cxn>
                  <a:cxn ang="0">
                    <a:pos x="3071" y="113"/>
                  </a:cxn>
                  <a:cxn ang="0">
                    <a:pos x="3122" y="102"/>
                  </a:cxn>
                </a:cxnLst>
                <a:rect l="0" t="0" r="r" b="b"/>
                <a:pathLst>
                  <a:path w="3150" h="459">
                    <a:moveTo>
                      <a:pt x="0" y="2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3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6"/>
                    </a:lnTo>
                    <a:lnTo>
                      <a:pt x="303" y="8"/>
                    </a:lnTo>
                    <a:lnTo>
                      <a:pt x="307" y="6"/>
                    </a:lnTo>
                    <a:lnTo>
                      <a:pt x="311" y="7"/>
                    </a:lnTo>
                    <a:lnTo>
                      <a:pt x="315" y="8"/>
                    </a:lnTo>
                    <a:lnTo>
                      <a:pt x="319" y="7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0"/>
                    </a:lnTo>
                    <a:lnTo>
                      <a:pt x="350" y="10"/>
                    </a:lnTo>
                    <a:lnTo>
                      <a:pt x="354" y="10"/>
                    </a:lnTo>
                    <a:lnTo>
                      <a:pt x="358" y="10"/>
                    </a:lnTo>
                    <a:lnTo>
                      <a:pt x="362" y="11"/>
                    </a:lnTo>
                    <a:lnTo>
                      <a:pt x="366" y="12"/>
                    </a:lnTo>
                    <a:lnTo>
                      <a:pt x="370" y="12"/>
                    </a:lnTo>
                    <a:lnTo>
                      <a:pt x="374" y="12"/>
                    </a:lnTo>
                    <a:lnTo>
                      <a:pt x="378" y="12"/>
                    </a:lnTo>
                    <a:lnTo>
                      <a:pt x="382" y="14"/>
                    </a:lnTo>
                    <a:lnTo>
                      <a:pt x="386" y="14"/>
                    </a:lnTo>
                    <a:lnTo>
                      <a:pt x="390" y="14"/>
                    </a:lnTo>
                    <a:lnTo>
                      <a:pt x="394" y="13"/>
                    </a:lnTo>
                    <a:lnTo>
                      <a:pt x="398" y="14"/>
                    </a:lnTo>
                    <a:lnTo>
                      <a:pt x="402" y="15"/>
                    </a:lnTo>
                    <a:lnTo>
                      <a:pt x="406" y="16"/>
                    </a:lnTo>
                    <a:lnTo>
                      <a:pt x="410" y="17"/>
                    </a:lnTo>
                    <a:lnTo>
                      <a:pt x="413" y="16"/>
                    </a:lnTo>
                    <a:lnTo>
                      <a:pt x="417" y="18"/>
                    </a:lnTo>
                    <a:lnTo>
                      <a:pt x="421" y="18"/>
                    </a:lnTo>
                    <a:lnTo>
                      <a:pt x="425" y="17"/>
                    </a:lnTo>
                    <a:lnTo>
                      <a:pt x="429" y="19"/>
                    </a:lnTo>
                    <a:lnTo>
                      <a:pt x="433" y="19"/>
                    </a:lnTo>
                    <a:lnTo>
                      <a:pt x="437" y="19"/>
                    </a:lnTo>
                    <a:lnTo>
                      <a:pt x="441" y="19"/>
                    </a:lnTo>
                    <a:lnTo>
                      <a:pt x="445" y="21"/>
                    </a:lnTo>
                    <a:lnTo>
                      <a:pt x="449" y="21"/>
                    </a:lnTo>
                    <a:lnTo>
                      <a:pt x="453" y="23"/>
                    </a:lnTo>
                    <a:lnTo>
                      <a:pt x="457" y="22"/>
                    </a:lnTo>
                    <a:lnTo>
                      <a:pt x="461" y="23"/>
                    </a:lnTo>
                    <a:lnTo>
                      <a:pt x="465" y="23"/>
                    </a:lnTo>
                    <a:lnTo>
                      <a:pt x="469" y="24"/>
                    </a:lnTo>
                    <a:lnTo>
                      <a:pt x="473" y="24"/>
                    </a:lnTo>
                    <a:lnTo>
                      <a:pt x="477" y="27"/>
                    </a:lnTo>
                    <a:lnTo>
                      <a:pt x="480" y="26"/>
                    </a:lnTo>
                    <a:lnTo>
                      <a:pt x="484" y="28"/>
                    </a:lnTo>
                    <a:lnTo>
                      <a:pt x="488" y="28"/>
                    </a:lnTo>
                    <a:lnTo>
                      <a:pt x="492" y="30"/>
                    </a:lnTo>
                    <a:lnTo>
                      <a:pt x="496" y="30"/>
                    </a:lnTo>
                    <a:lnTo>
                      <a:pt x="500" y="32"/>
                    </a:lnTo>
                    <a:lnTo>
                      <a:pt x="504" y="30"/>
                    </a:lnTo>
                    <a:lnTo>
                      <a:pt x="508" y="32"/>
                    </a:lnTo>
                    <a:lnTo>
                      <a:pt x="512" y="33"/>
                    </a:lnTo>
                    <a:lnTo>
                      <a:pt x="516" y="33"/>
                    </a:lnTo>
                    <a:lnTo>
                      <a:pt x="520" y="34"/>
                    </a:lnTo>
                    <a:lnTo>
                      <a:pt x="524" y="35"/>
                    </a:lnTo>
                    <a:lnTo>
                      <a:pt x="528" y="35"/>
                    </a:lnTo>
                    <a:lnTo>
                      <a:pt x="532" y="36"/>
                    </a:lnTo>
                    <a:lnTo>
                      <a:pt x="536" y="38"/>
                    </a:lnTo>
                    <a:lnTo>
                      <a:pt x="540" y="39"/>
                    </a:lnTo>
                    <a:lnTo>
                      <a:pt x="544" y="39"/>
                    </a:lnTo>
                    <a:lnTo>
                      <a:pt x="547" y="40"/>
                    </a:lnTo>
                    <a:lnTo>
                      <a:pt x="551" y="42"/>
                    </a:lnTo>
                    <a:lnTo>
                      <a:pt x="555" y="43"/>
                    </a:lnTo>
                    <a:lnTo>
                      <a:pt x="559" y="44"/>
                    </a:lnTo>
                    <a:lnTo>
                      <a:pt x="563" y="43"/>
                    </a:lnTo>
                    <a:lnTo>
                      <a:pt x="567" y="44"/>
                    </a:lnTo>
                    <a:lnTo>
                      <a:pt x="571" y="45"/>
                    </a:lnTo>
                    <a:lnTo>
                      <a:pt x="575" y="47"/>
                    </a:lnTo>
                    <a:lnTo>
                      <a:pt x="579" y="47"/>
                    </a:lnTo>
                    <a:lnTo>
                      <a:pt x="583" y="50"/>
                    </a:lnTo>
                    <a:lnTo>
                      <a:pt x="587" y="50"/>
                    </a:lnTo>
                    <a:lnTo>
                      <a:pt x="591" y="53"/>
                    </a:lnTo>
                    <a:lnTo>
                      <a:pt x="595" y="53"/>
                    </a:lnTo>
                    <a:lnTo>
                      <a:pt x="599" y="53"/>
                    </a:lnTo>
                    <a:lnTo>
                      <a:pt x="603" y="54"/>
                    </a:lnTo>
                    <a:lnTo>
                      <a:pt x="607" y="55"/>
                    </a:lnTo>
                    <a:lnTo>
                      <a:pt x="611" y="57"/>
                    </a:lnTo>
                    <a:lnTo>
                      <a:pt x="615" y="58"/>
                    </a:lnTo>
                    <a:lnTo>
                      <a:pt x="618" y="59"/>
                    </a:lnTo>
                    <a:lnTo>
                      <a:pt x="622" y="60"/>
                    </a:lnTo>
                    <a:lnTo>
                      <a:pt x="626" y="61"/>
                    </a:lnTo>
                    <a:lnTo>
                      <a:pt x="630" y="64"/>
                    </a:lnTo>
                    <a:lnTo>
                      <a:pt x="634" y="64"/>
                    </a:lnTo>
                    <a:lnTo>
                      <a:pt x="638" y="65"/>
                    </a:lnTo>
                    <a:lnTo>
                      <a:pt x="642" y="67"/>
                    </a:lnTo>
                    <a:lnTo>
                      <a:pt x="646" y="68"/>
                    </a:lnTo>
                    <a:lnTo>
                      <a:pt x="650" y="69"/>
                    </a:lnTo>
                    <a:lnTo>
                      <a:pt x="654" y="69"/>
                    </a:lnTo>
                    <a:lnTo>
                      <a:pt x="658" y="71"/>
                    </a:lnTo>
                    <a:lnTo>
                      <a:pt x="662" y="73"/>
                    </a:lnTo>
                    <a:lnTo>
                      <a:pt x="666" y="74"/>
                    </a:lnTo>
                    <a:lnTo>
                      <a:pt x="670" y="73"/>
                    </a:lnTo>
                    <a:lnTo>
                      <a:pt x="674" y="77"/>
                    </a:lnTo>
                    <a:lnTo>
                      <a:pt x="678" y="79"/>
                    </a:lnTo>
                    <a:lnTo>
                      <a:pt x="682" y="80"/>
                    </a:lnTo>
                    <a:lnTo>
                      <a:pt x="685" y="81"/>
                    </a:lnTo>
                    <a:lnTo>
                      <a:pt x="689" y="82"/>
                    </a:lnTo>
                    <a:lnTo>
                      <a:pt x="693" y="83"/>
                    </a:lnTo>
                    <a:lnTo>
                      <a:pt x="697" y="84"/>
                    </a:lnTo>
                    <a:lnTo>
                      <a:pt x="701" y="85"/>
                    </a:lnTo>
                    <a:lnTo>
                      <a:pt x="705" y="87"/>
                    </a:lnTo>
                    <a:lnTo>
                      <a:pt x="709" y="89"/>
                    </a:lnTo>
                    <a:lnTo>
                      <a:pt x="713" y="91"/>
                    </a:lnTo>
                    <a:lnTo>
                      <a:pt x="717" y="92"/>
                    </a:lnTo>
                    <a:lnTo>
                      <a:pt x="721" y="94"/>
                    </a:lnTo>
                    <a:lnTo>
                      <a:pt x="725" y="94"/>
                    </a:lnTo>
                    <a:lnTo>
                      <a:pt x="729" y="96"/>
                    </a:lnTo>
                    <a:lnTo>
                      <a:pt x="733" y="97"/>
                    </a:lnTo>
                    <a:lnTo>
                      <a:pt x="737" y="99"/>
                    </a:lnTo>
                    <a:lnTo>
                      <a:pt x="741" y="101"/>
                    </a:lnTo>
                    <a:lnTo>
                      <a:pt x="745" y="102"/>
                    </a:lnTo>
                    <a:lnTo>
                      <a:pt x="749" y="104"/>
                    </a:lnTo>
                    <a:lnTo>
                      <a:pt x="753" y="105"/>
                    </a:lnTo>
                    <a:lnTo>
                      <a:pt x="756" y="107"/>
                    </a:lnTo>
                    <a:lnTo>
                      <a:pt x="760" y="109"/>
                    </a:lnTo>
                    <a:lnTo>
                      <a:pt x="764" y="110"/>
                    </a:lnTo>
                    <a:lnTo>
                      <a:pt x="768" y="112"/>
                    </a:lnTo>
                    <a:lnTo>
                      <a:pt x="772" y="113"/>
                    </a:lnTo>
                    <a:lnTo>
                      <a:pt x="776" y="114"/>
                    </a:lnTo>
                    <a:lnTo>
                      <a:pt x="780" y="118"/>
                    </a:lnTo>
                    <a:lnTo>
                      <a:pt x="784" y="119"/>
                    </a:lnTo>
                    <a:lnTo>
                      <a:pt x="788" y="120"/>
                    </a:lnTo>
                    <a:lnTo>
                      <a:pt x="792" y="121"/>
                    </a:lnTo>
                    <a:lnTo>
                      <a:pt x="796" y="125"/>
                    </a:lnTo>
                    <a:lnTo>
                      <a:pt x="800" y="127"/>
                    </a:lnTo>
                    <a:lnTo>
                      <a:pt x="804" y="127"/>
                    </a:lnTo>
                    <a:lnTo>
                      <a:pt x="808" y="129"/>
                    </a:lnTo>
                    <a:lnTo>
                      <a:pt x="812" y="129"/>
                    </a:lnTo>
                    <a:lnTo>
                      <a:pt x="816" y="132"/>
                    </a:lnTo>
                    <a:lnTo>
                      <a:pt x="820" y="134"/>
                    </a:lnTo>
                    <a:lnTo>
                      <a:pt x="823" y="136"/>
                    </a:lnTo>
                    <a:lnTo>
                      <a:pt x="827" y="137"/>
                    </a:lnTo>
                    <a:lnTo>
                      <a:pt x="831" y="138"/>
                    </a:lnTo>
                    <a:lnTo>
                      <a:pt x="835" y="142"/>
                    </a:lnTo>
                    <a:lnTo>
                      <a:pt x="839" y="144"/>
                    </a:lnTo>
                    <a:lnTo>
                      <a:pt x="843" y="145"/>
                    </a:lnTo>
                    <a:lnTo>
                      <a:pt x="847" y="145"/>
                    </a:lnTo>
                    <a:lnTo>
                      <a:pt x="851" y="147"/>
                    </a:lnTo>
                    <a:lnTo>
                      <a:pt x="855" y="151"/>
                    </a:lnTo>
                    <a:lnTo>
                      <a:pt x="859" y="151"/>
                    </a:lnTo>
                    <a:lnTo>
                      <a:pt x="863" y="153"/>
                    </a:lnTo>
                    <a:lnTo>
                      <a:pt x="867" y="155"/>
                    </a:lnTo>
                    <a:lnTo>
                      <a:pt x="871" y="157"/>
                    </a:lnTo>
                    <a:lnTo>
                      <a:pt x="875" y="158"/>
                    </a:lnTo>
                    <a:lnTo>
                      <a:pt x="879" y="160"/>
                    </a:lnTo>
                    <a:lnTo>
                      <a:pt x="883" y="163"/>
                    </a:lnTo>
                    <a:lnTo>
                      <a:pt x="887" y="165"/>
                    </a:lnTo>
                    <a:lnTo>
                      <a:pt x="890" y="167"/>
                    </a:lnTo>
                    <a:lnTo>
                      <a:pt x="894" y="168"/>
                    </a:lnTo>
                    <a:lnTo>
                      <a:pt x="898" y="170"/>
                    </a:lnTo>
                    <a:lnTo>
                      <a:pt x="902" y="173"/>
                    </a:lnTo>
                    <a:lnTo>
                      <a:pt x="906" y="174"/>
                    </a:lnTo>
                    <a:lnTo>
                      <a:pt x="910" y="176"/>
                    </a:lnTo>
                    <a:lnTo>
                      <a:pt x="914" y="178"/>
                    </a:lnTo>
                    <a:lnTo>
                      <a:pt x="918" y="181"/>
                    </a:lnTo>
                    <a:lnTo>
                      <a:pt x="922" y="183"/>
                    </a:lnTo>
                    <a:lnTo>
                      <a:pt x="926" y="185"/>
                    </a:lnTo>
                    <a:lnTo>
                      <a:pt x="930" y="186"/>
                    </a:lnTo>
                    <a:lnTo>
                      <a:pt x="934" y="189"/>
                    </a:lnTo>
                    <a:lnTo>
                      <a:pt x="938" y="190"/>
                    </a:lnTo>
                    <a:lnTo>
                      <a:pt x="942" y="193"/>
                    </a:lnTo>
                    <a:lnTo>
                      <a:pt x="946" y="195"/>
                    </a:lnTo>
                    <a:lnTo>
                      <a:pt x="950" y="196"/>
                    </a:lnTo>
                    <a:lnTo>
                      <a:pt x="954" y="198"/>
                    </a:lnTo>
                    <a:lnTo>
                      <a:pt x="958" y="200"/>
                    </a:lnTo>
                    <a:lnTo>
                      <a:pt x="961" y="203"/>
                    </a:lnTo>
                    <a:lnTo>
                      <a:pt x="965" y="203"/>
                    </a:lnTo>
                    <a:lnTo>
                      <a:pt x="969" y="206"/>
                    </a:lnTo>
                    <a:lnTo>
                      <a:pt x="973" y="208"/>
                    </a:lnTo>
                    <a:lnTo>
                      <a:pt x="977" y="209"/>
                    </a:lnTo>
                    <a:lnTo>
                      <a:pt x="981" y="212"/>
                    </a:lnTo>
                    <a:lnTo>
                      <a:pt x="985" y="213"/>
                    </a:lnTo>
                    <a:lnTo>
                      <a:pt x="989" y="217"/>
                    </a:lnTo>
                    <a:lnTo>
                      <a:pt x="993" y="218"/>
                    </a:lnTo>
                    <a:lnTo>
                      <a:pt x="997" y="220"/>
                    </a:lnTo>
                    <a:lnTo>
                      <a:pt x="1001" y="222"/>
                    </a:lnTo>
                    <a:lnTo>
                      <a:pt x="1005" y="224"/>
                    </a:lnTo>
                    <a:lnTo>
                      <a:pt x="1009" y="226"/>
                    </a:lnTo>
                    <a:lnTo>
                      <a:pt x="1013" y="228"/>
                    </a:lnTo>
                    <a:lnTo>
                      <a:pt x="1017" y="230"/>
                    </a:lnTo>
                    <a:lnTo>
                      <a:pt x="1021" y="231"/>
                    </a:lnTo>
                    <a:lnTo>
                      <a:pt x="1025" y="233"/>
                    </a:lnTo>
                    <a:lnTo>
                      <a:pt x="1028" y="235"/>
                    </a:lnTo>
                    <a:lnTo>
                      <a:pt x="1032" y="238"/>
                    </a:lnTo>
                    <a:lnTo>
                      <a:pt x="1036" y="240"/>
                    </a:lnTo>
                    <a:lnTo>
                      <a:pt x="1040" y="242"/>
                    </a:lnTo>
                    <a:lnTo>
                      <a:pt x="1044" y="243"/>
                    </a:lnTo>
                    <a:lnTo>
                      <a:pt x="1048" y="247"/>
                    </a:lnTo>
                    <a:lnTo>
                      <a:pt x="1052" y="249"/>
                    </a:lnTo>
                    <a:lnTo>
                      <a:pt x="1056" y="250"/>
                    </a:lnTo>
                    <a:lnTo>
                      <a:pt x="1060" y="252"/>
                    </a:lnTo>
                    <a:lnTo>
                      <a:pt x="1064" y="254"/>
                    </a:lnTo>
                    <a:lnTo>
                      <a:pt x="1068" y="255"/>
                    </a:lnTo>
                    <a:lnTo>
                      <a:pt x="1072" y="257"/>
                    </a:lnTo>
                    <a:lnTo>
                      <a:pt x="1076" y="260"/>
                    </a:lnTo>
                    <a:lnTo>
                      <a:pt x="1080" y="262"/>
                    </a:lnTo>
                    <a:lnTo>
                      <a:pt x="1084" y="264"/>
                    </a:lnTo>
                    <a:lnTo>
                      <a:pt x="1088" y="266"/>
                    </a:lnTo>
                    <a:lnTo>
                      <a:pt x="1092" y="267"/>
                    </a:lnTo>
                    <a:lnTo>
                      <a:pt x="1095" y="270"/>
                    </a:lnTo>
                    <a:lnTo>
                      <a:pt x="1099" y="271"/>
                    </a:lnTo>
                    <a:lnTo>
                      <a:pt x="1103" y="274"/>
                    </a:lnTo>
                    <a:lnTo>
                      <a:pt x="1107" y="275"/>
                    </a:lnTo>
                    <a:lnTo>
                      <a:pt x="1111" y="276"/>
                    </a:lnTo>
                    <a:lnTo>
                      <a:pt x="1115" y="278"/>
                    </a:lnTo>
                    <a:lnTo>
                      <a:pt x="1119" y="282"/>
                    </a:lnTo>
                    <a:lnTo>
                      <a:pt x="1123" y="284"/>
                    </a:lnTo>
                    <a:lnTo>
                      <a:pt x="1127" y="286"/>
                    </a:lnTo>
                    <a:lnTo>
                      <a:pt x="1131" y="286"/>
                    </a:lnTo>
                    <a:lnTo>
                      <a:pt x="1135" y="290"/>
                    </a:lnTo>
                    <a:lnTo>
                      <a:pt x="1139" y="290"/>
                    </a:lnTo>
                    <a:lnTo>
                      <a:pt x="1143" y="293"/>
                    </a:lnTo>
                    <a:lnTo>
                      <a:pt x="1147" y="297"/>
                    </a:lnTo>
                    <a:lnTo>
                      <a:pt x="1151" y="297"/>
                    </a:lnTo>
                    <a:lnTo>
                      <a:pt x="1155" y="300"/>
                    </a:lnTo>
                    <a:lnTo>
                      <a:pt x="1159" y="302"/>
                    </a:lnTo>
                    <a:lnTo>
                      <a:pt x="1163" y="302"/>
                    </a:lnTo>
                    <a:lnTo>
                      <a:pt x="1166" y="305"/>
                    </a:lnTo>
                    <a:lnTo>
                      <a:pt x="1170" y="307"/>
                    </a:lnTo>
                    <a:lnTo>
                      <a:pt x="1174" y="308"/>
                    </a:lnTo>
                    <a:lnTo>
                      <a:pt x="1178" y="310"/>
                    </a:lnTo>
                    <a:lnTo>
                      <a:pt x="1182" y="311"/>
                    </a:lnTo>
                    <a:lnTo>
                      <a:pt x="1186" y="315"/>
                    </a:lnTo>
                    <a:lnTo>
                      <a:pt x="1190" y="316"/>
                    </a:lnTo>
                    <a:lnTo>
                      <a:pt x="1194" y="317"/>
                    </a:lnTo>
                    <a:lnTo>
                      <a:pt x="1198" y="321"/>
                    </a:lnTo>
                    <a:lnTo>
                      <a:pt x="1202" y="322"/>
                    </a:lnTo>
                    <a:lnTo>
                      <a:pt x="1206" y="323"/>
                    </a:lnTo>
                    <a:lnTo>
                      <a:pt x="1210" y="325"/>
                    </a:lnTo>
                    <a:lnTo>
                      <a:pt x="1214" y="327"/>
                    </a:lnTo>
                    <a:lnTo>
                      <a:pt x="1218" y="329"/>
                    </a:lnTo>
                    <a:lnTo>
                      <a:pt x="1222" y="330"/>
                    </a:lnTo>
                    <a:lnTo>
                      <a:pt x="1226" y="332"/>
                    </a:lnTo>
                    <a:lnTo>
                      <a:pt x="1230" y="333"/>
                    </a:lnTo>
                    <a:lnTo>
                      <a:pt x="1233" y="337"/>
                    </a:lnTo>
                    <a:lnTo>
                      <a:pt x="1237" y="337"/>
                    </a:lnTo>
                    <a:lnTo>
                      <a:pt x="1241" y="338"/>
                    </a:lnTo>
                    <a:lnTo>
                      <a:pt x="1245" y="341"/>
                    </a:lnTo>
                    <a:lnTo>
                      <a:pt x="1249" y="343"/>
                    </a:lnTo>
                    <a:lnTo>
                      <a:pt x="1253" y="346"/>
                    </a:lnTo>
                    <a:lnTo>
                      <a:pt x="1257" y="347"/>
                    </a:lnTo>
                    <a:lnTo>
                      <a:pt x="1261" y="349"/>
                    </a:lnTo>
                    <a:lnTo>
                      <a:pt x="1265" y="349"/>
                    </a:lnTo>
                    <a:lnTo>
                      <a:pt x="1269" y="351"/>
                    </a:lnTo>
                    <a:lnTo>
                      <a:pt x="1273" y="353"/>
                    </a:lnTo>
                    <a:lnTo>
                      <a:pt x="1277" y="355"/>
                    </a:lnTo>
                    <a:lnTo>
                      <a:pt x="1281" y="356"/>
                    </a:lnTo>
                    <a:lnTo>
                      <a:pt x="1285" y="358"/>
                    </a:lnTo>
                    <a:lnTo>
                      <a:pt x="1289" y="360"/>
                    </a:lnTo>
                    <a:lnTo>
                      <a:pt x="1293" y="361"/>
                    </a:lnTo>
                    <a:lnTo>
                      <a:pt x="1297" y="362"/>
                    </a:lnTo>
                    <a:lnTo>
                      <a:pt x="1301" y="363"/>
                    </a:lnTo>
                    <a:lnTo>
                      <a:pt x="1304" y="366"/>
                    </a:lnTo>
                    <a:lnTo>
                      <a:pt x="1308" y="367"/>
                    </a:lnTo>
                    <a:lnTo>
                      <a:pt x="1312" y="370"/>
                    </a:lnTo>
                    <a:lnTo>
                      <a:pt x="1316" y="371"/>
                    </a:lnTo>
                    <a:lnTo>
                      <a:pt x="1320" y="373"/>
                    </a:lnTo>
                    <a:lnTo>
                      <a:pt x="1324" y="375"/>
                    </a:lnTo>
                    <a:lnTo>
                      <a:pt x="1328" y="374"/>
                    </a:lnTo>
                    <a:lnTo>
                      <a:pt x="1332" y="376"/>
                    </a:lnTo>
                    <a:lnTo>
                      <a:pt x="1336" y="379"/>
                    </a:lnTo>
                    <a:lnTo>
                      <a:pt x="1340" y="381"/>
                    </a:lnTo>
                    <a:lnTo>
                      <a:pt x="1344" y="381"/>
                    </a:lnTo>
                    <a:lnTo>
                      <a:pt x="1348" y="383"/>
                    </a:lnTo>
                    <a:lnTo>
                      <a:pt x="1352" y="385"/>
                    </a:lnTo>
                    <a:lnTo>
                      <a:pt x="1356" y="385"/>
                    </a:lnTo>
                    <a:lnTo>
                      <a:pt x="1360" y="387"/>
                    </a:lnTo>
                    <a:lnTo>
                      <a:pt x="1364" y="389"/>
                    </a:lnTo>
                    <a:lnTo>
                      <a:pt x="1368" y="390"/>
                    </a:lnTo>
                    <a:lnTo>
                      <a:pt x="1371" y="391"/>
                    </a:lnTo>
                    <a:lnTo>
                      <a:pt x="1375" y="394"/>
                    </a:lnTo>
                    <a:lnTo>
                      <a:pt x="1379" y="395"/>
                    </a:lnTo>
                    <a:lnTo>
                      <a:pt x="1383" y="395"/>
                    </a:lnTo>
                    <a:lnTo>
                      <a:pt x="1387" y="396"/>
                    </a:lnTo>
                    <a:lnTo>
                      <a:pt x="1391" y="399"/>
                    </a:lnTo>
                    <a:lnTo>
                      <a:pt x="1395" y="399"/>
                    </a:lnTo>
                    <a:lnTo>
                      <a:pt x="1399" y="402"/>
                    </a:lnTo>
                    <a:lnTo>
                      <a:pt x="1403" y="403"/>
                    </a:lnTo>
                    <a:lnTo>
                      <a:pt x="1407" y="403"/>
                    </a:lnTo>
                    <a:lnTo>
                      <a:pt x="1411" y="405"/>
                    </a:lnTo>
                    <a:lnTo>
                      <a:pt x="1415" y="406"/>
                    </a:lnTo>
                    <a:lnTo>
                      <a:pt x="1419" y="407"/>
                    </a:lnTo>
                    <a:lnTo>
                      <a:pt x="1423" y="409"/>
                    </a:lnTo>
                    <a:lnTo>
                      <a:pt x="1427" y="410"/>
                    </a:lnTo>
                    <a:lnTo>
                      <a:pt x="1431" y="411"/>
                    </a:lnTo>
                    <a:lnTo>
                      <a:pt x="1435" y="412"/>
                    </a:lnTo>
                    <a:lnTo>
                      <a:pt x="1438" y="414"/>
                    </a:lnTo>
                    <a:lnTo>
                      <a:pt x="1442" y="416"/>
                    </a:lnTo>
                    <a:lnTo>
                      <a:pt x="1446" y="415"/>
                    </a:lnTo>
                    <a:lnTo>
                      <a:pt x="1450" y="417"/>
                    </a:lnTo>
                    <a:lnTo>
                      <a:pt x="1454" y="418"/>
                    </a:lnTo>
                    <a:lnTo>
                      <a:pt x="1458" y="420"/>
                    </a:lnTo>
                    <a:lnTo>
                      <a:pt x="1462" y="421"/>
                    </a:lnTo>
                    <a:lnTo>
                      <a:pt x="1466" y="419"/>
                    </a:lnTo>
                    <a:lnTo>
                      <a:pt x="1470" y="422"/>
                    </a:lnTo>
                    <a:lnTo>
                      <a:pt x="1474" y="423"/>
                    </a:lnTo>
                    <a:lnTo>
                      <a:pt x="1478" y="426"/>
                    </a:lnTo>
                    <a:lnTo>
                      <a:pt x="1482" y="425"/>
                    </a:lnTo>
                    <a:lnTo>
                      <a:pt x="1486" y="426"/>
                    </a:lnTo>
                    <a:lnTo>
                      <a:pt x="1490" y="427"/>
                    </a:lnTo>
                    <a:lnTo>
                      <a:pt x="1494" y="427"/>
                    </a:lnTo>
                    <a:lnTo>
                      <a:pt x="1498" y="429"/>
                    </a:lnTo>
                    <a:lnTo>
                      <a:pt x="1502" y="429"/>
                    </a:lnTo>
                    <a:lnTo>
                      <a:pt x="1506" y="432"/>
                    </a:lnTo>
                    <a:lnTo>
                      <a:pt x="1509" y="432"/>
                    </a:lnTo>
                    <a:lnTo>
                      <a:pt x="1513" y="433"/>
                    </a:lnTo>
                    <a:lnTo>
                      <a:pt x="1517" y="434"/>
                    </a:lnTo>
                    <a:lnTo>
                      <a:pt x="1521" y="434"/>
                    </a:lnTo>
                    <a:lnTo>
                      <a:pt x="1525" y="434"/>
                    </a:lnTo>
                    <a:lnTo>
                      <a:pt x="1529" y="435"/>
                    </a:lnTo>
                    <a:lnTo>
                      <a:pt x="1533" y="436"/>
                    </a:lnTo>
                    <a:lnTo>
                      <a:pt x="1537" y="437"/>
                    </a:lnTo>
                    <a:lnTo>
                      <a:pt x="1541" y="438"/>
                    </a:lnTo>
                    <a:lnTo>
                      <a:pt x="1545" y="439"/>
                    </a:lnTo>
                    <a:lnTo>
                      <a:pt x="1549" y="441"/>
                    </a:lnTo>
                    <a:lnTo>
                      <a:pt x="1553" y="440"/>
                    </a:lnTo>
                    <a:lnTo>
                      <a:pt x="1557" y="441"/>
                    </a:lnTo>
                    <a:lnTo>
                      <a:pt x="1561" y="442"/>
                    </a:lnTo>
                    <a:lnTo>
                      <a:pt x="1565" y="443"/>
                    </a:lnTo>
                    <a:lnTo>
                      <a:pt x="1569" y="443"/>
                    </a:lnTo>
                    <a:lnTo>
                      <a:pt x="1573" y="445"/>
                    </a:lnTo>
                    <a:lnTo>
                      <a:pt x="1576" y="445"/>
                    </a:lnTo>
                    <a:lnTo>
                      <a:pt x="1580" y="446"/>
                    </a:lnTo>
                    <a:lnTo>
                      <a:pt x="1584" y="446"/>
                    </a:lnTo>
                    <a:lnTo>
                      <a:pt x="1588" y="446"/>
                    </a:lnTo>
                    <a:lnTo>
                      <a:pt x="1592" y="447"/>
                    </a:lnTo>
                    <a:lnTo>
                      <a:pt x="1596" y="446"/>
                    </a:lnTo>
                    <a:lnTo>
                      <a:pt x="1600" y="448"/>
                    </a:lnTo>
                    <a:lnTo>
                      <a:pt x="1604" y="449"/>
                    </a:lnTo>
                    <a:lnTo>
                      <a:pt x="1608" y="448"/>
                    </a:lnTo>
                    <a:lnTo>
                      <a:pt x="1612" y="451"/>
                    </a:lnTo>
                    <a:lnTo>
                      <a:pt x="1616" y="450"/>
                    </a:lnTo>
                    <a:lnTo>
                      <a:pt x="1620" y="451"/>
                    </a:lnTo>
                    <a:lnTo>
                      <a:pt x="1624" y="451"/>
                    </a:lnTo>
                    <a:lnTo>
                      <a:pt x="1628" y="451"/>
                    </a:lnTo>
                    <a:lnTo>
                      <a:pt x="1632" y="452"/>
                    </a:lnTo>
                    <a:lnTo>
                      <a:pt x="1636" y="452"/>
                    </a:lnTo>
                    <a:lnTo>
                      <a:pt x="1640" y="453"/>
                    </a:lnTo>
                    <a:lnTo>
                      <a:pt x="1643" y="453"/>
                    </a:lnTo>
                    <a:lnTo>
                      <a:pt x="1647" y="453"/>
                    </a:lnTo>
                    <a:lnTo>
                      <a:pt x="1651" y="453"/>
                    </a:lnTo>
                    <a:lnTo>
                      <a:pt x="1655" y="454"/>
                    </a:lnTo>
                    <a:lnTo>
                      <a:pt x="1659" y="454"/>
                    </a:lnTo>
                    <a:lnTo>
                      <a:pt x="1663" y="456"/>
                    </a:lnTo>
                    <a:lnTo>
                      <a:pt x="1667" y="456"/>
                    </a:lnTo>
                    <a:lnTo>
                      <a:pt x="1671" y="455"/>
                    </a:lnTo>
                    <a:lnTo>
                      <a:pt x="1675" y="456"/>
                    </a:lnTo>
                    <a:lnTo>
                      <a:pt x="1679" y="456"/>
                    </a:lnTo>
                    <a:lnTo>
                      <a:pt x="1683" y="455"/>
                    </a:lnTo>
                    <a:lnTo>
                      <a:pt x="1687" y="457"/>
                    </a:lnTo>
                    <a:lnTo>
                      <a:pt x="1691" y="457"/>
                    </a:lnTo>
                    <a:lnTo>
                      <a:pt x="1695" y="458"/>
                    </a:lnTo>
                    <a:lnTo>
                      <a:pt x="1699" y="457"/>
                    </a:lnTo>
                    <a:lnTo>
                      <a:pt x="1703" y="456"/>
                    </a:lnTo>
                    <a:lnTo>
                      <a:pt x="1707" y="456"/>
                    </a:lnTo>
                    <a:lnTo>
                      <a:pt x="1711" y="458"/>
                    </a:lnTo>
                    <a:lnTo>
                      <a:pt x="1714" y="457"/>
                    </a:lnTo>
                    <a:lnTo>
                      <a:pt x="1718" y="458"/>
                    </a:lnTo>
                    <a:lnTo>
                      <a:pt x="1722" y="458"/>
                    </a:lnTo>
                    <a:lnTo>
                      <a:pt x="1726" y="458"/>
                    </a:lnTo>
                    <a:lnTo>
                      <a:pt x="1730" y="459"/>
                    </a:lnTo>
                    <a:lnTo>
                      <a:pt x="1734" y="457"/>
                    </a:lnTo>
                    <a:lnTo>
                      <a:pt x="1738" y="458"/>
                    </a:lnTo>
                    <a:lnTo>
                      <a:pt x="1742" y="458"/>
                    </a:lnTo>
                    <a:lnTo>
                      <a:pt x="1746" y="459"/>
                    </a:lnTo>
                    <a:lnTo>
                      <a:pt x="1750" y="458"/>
                    </a:lnTo>
                    <a:lnTo>
                      <a:pt x="1754" y="457"/>
                    </a:lnTo>
                    <a:lnTo>
                      <a:pt x="1758" y="457"/>
                    </a:lnTo>
                    <a:lnTo>
                      <a:pt x="1762" y="456"/>
                    </a:lnTo>
                    <a:lnTo>
                      <a:pt x="1766" y="458"/>
                    </a:lnTo>
                    <a:lnTo>
                      <a:pt x="1770" y="456"/>
                    </a:lnTo>
                    <a:lnTo>
                      <a:pt x="1774" y="458"/>
                    </a:lnTo>
                    <a:lnTo>
                      <a:pt x="1778" y="457"/>
                    </a:lnTo>
                    <a:lnTo>
                      <a:pt x="1781" y="457"/>
                    </a:lnTo>
                    <a:lnTo>
                      <a:pt x="1785" y="458"/>
                    </a:lnTo>
                    <a:lnTo>
                      <a:pt x="1789" y="458"/>
                    </a:lnTo>
                    <a:lnTo>
                      <a:pt x="1793" y="457"/>
                    </a:lnTo>
                    <a:lnTo>
                      <a:pt x="1797" y="455"/>
                    </a:lnTo>
                    <a:lnTo>
                      <a:pt x="1801" y="456"/>
                    </a:lnTo>
                    <a:lnTo>
                      <a:pt x="1805" y="456"/>
                    </a:lnTo>
                    <a:lnTo>
                      <a:pt x="1809" y="456"/>
                    </a:lnTo>
                    <a:lnTo>
                      <a:pt x="1813" y="456"/>
                    </a:lnTo>
                    <a:lnTo>
                      <a:pt x="1817" y="455"/>
                    </a:lnTo>
                    <a:lnTo>
                      <a:pt x="1821" y="456"/>
                    </a:lnTo>
                    <a:lnTo>
                      <a:pt x="1825" y="455"/>
                    </a:lnTo>
                    <a:lnTo>
                      <a:pt x="1829" y="455"/>
                    </a:lnTo>
                    <a:lnTo>
                      <a:pt x="1833" y="455"/>
                    </a:lnTo>
                    <a:lnTo>
                      <a:pt x="1837" y="453"/>
                    </a:lnTo>
                    <a:lnTo>
                      <a:pt x="1841" y="452"/>
                    </a:lnTo>
                    <a:lnTo>
                      <a:pt x="1845" y="455"/>
                    </a:lnTo>
                    <a:lnTo>
                      <a:pt x="1848" y="453"/>
                    </a:lnTo>
                    <a:lnTo>
                      <a:pt x="1852" y="452"/>
                    </a:lnTo>
                    <a:lnTo>
                      <a:pt x="1856" y="453"/>
                    </a:lnTo>
                    <a:lnTo>
                      <a:pt x="1860" y="451"/>
                    </a:lnTo>
                    <a:lnTo>
                      <a:pt x="1864" y="452"/>
                    </a:lnTo>
                    <a:lnTo>
                      <a:pt x="1868" y="451"/>
                    </a:lnTo>
                    <a:lnTo>
                      <a:pt x="1872" y="450"/>
                    </a:lnTo>
                    <a:lnTo>
                      <a:pt x="1876" y="450"/>
                    </a:lnTo>
                    <a:lnTo>
                      <a:pt x="1880" y="449"/>
                    </a:lnTo>
                    <a:lnTo>
                      <a:pt x="1884" y="448"/>
                    </a:lnTo>
                    <a:lnTo>
                      <a:pt x="1888" y="447"/>
                    </a:lnTo>
                    <a:lnTo>
                      <a:pt x="1892" y="448"/>
                    </a:lnTo>
                    <a:lnTo>
                      <a:pt x="1896" y="448"/>
                    </a:lnTo>
                    <a:lnTo>
                      <a:pt x="1900" y="446"/>
                    </a:lnTo>
                    <a:lnTo>
                      <a:pt x="1904" y="446"/>
                    </a:lnTo>
                    <a:lnTo>
                      <a:pt x="1908" y="447"/>
                    </a:lnTo>
                    <a:lnTo>
                      <a:pt x="1912" y="447"/>
                    </a:lnTo>
                    <a:lnTo>
                      <a:pt x="1916" y="446"/>
                    </a:lnTo>
                    <a:lnTo>
                      <a:pt x="1919" y="441"/>
                    </a:lnTo>
                    <a:lnTo>
                      <a:pt x="1923" y="444"/>
                    </a:lnTo>
                    <a:lnTo>
                      <a:pt x="1927" y="442"/>
                    </a:lnTo>
                    <a:lnTo>
                      <a:pt x="1931" y="440"/>
                    </a:lnTo>
                    <a:lnTo>
                      <a:pt x="1935" y="442"/>
                    </a:lnTo>
                    <a:lnTo>
                      <a:pt x="1939" y="441"/>
                    </a:lnTo>
                    <a:lnTo>
                      <a:pt x="1943" y="440"/>
                    </a:lnTo>
                    <a:lnTo>
                      <a:pt x="1947" y="439"/>
                    </a:lnTo>
                    <a:lnTo>
                      <a:pt x="1951" y="439"/>
                    </a:lnTo>
                    <a:lnTo>
                      <a:pt x="1955" y="438"/>
                    </a:lnTo>
                    <a:lnTo>
                      <a:pt x="1959" y="438"/>
                    </a:lnTo>
                    <a:lnTo>
                      <a:pt x="1963" y="437"/>
                    </a:lnTo>
                    <a:lnTo>
                      <a:pt x="1967" y="436"/>
                    </a:lnTo>
                    <a:lnTo>
                      <a:pt x="1971" y="437"/>
                    </a:lnTo>
                    <a:lnTo>
                      <a:pt x="1975" y="435"/>
                    </a:lnTo>
                    <a:lnTo>
                      <a:pt x="1979" y="435"/>
                    </a:lnTo>
                    <a:lnTo>
                      <a:pt x="1983" y="433"/>
                    </a:lnTo>
                    <a:lnTo>
                      <a:pt x="1986" y="433"/>
                    </a:lnTo>
                    <a:lnTo>
                      <a:pt x="1990" y="433"/>
                    </a:lnTo>
                    <a:lnTo>
                      <a:pt x="1994" y="431"/>
                    </a:lnTo>
                    <a:lnTo>
                      <a:pt x="1998" y="431"/>
                    </a:lnTo>
                    <a:lnTo>
                      <a:pt x="2002" y="428"/>
                    </a:lnTo>
                    <a:lnTo>
                      <a:pt x="2006" y="429"/>
                    </a:lnTo>
                    <a:lnTo>
                      <a:pt x="2010" y="429"/>
                    </a:lnTo>
                    <a:lnTo>
                      <a:pt x="2014" y="427"/>
                    </a:lnTo>
                    <a:lnTo>
                      <a:pt x="2018" y="426"/>
                    </a:lnTo>
                    <a:lnTo>
                      <a:pt x="2022" y="425"/>
                    </a:lnTo>
                    <a:lnTo>
                      <a:pt x="2026" y="425"/>
                    </a:lnTo>
                    <a:lnTo>
                      <a:pt x="2030" y="424"/>
                    </a:lnTo>
                    <a:lnTo>
                      <a:pt x="2034" y="423"/>
                    </a:lnTo>
                    <a:lnTo>
                      <a:pt x="2038" y="422"/>
                    </a:lnTo>
                    <a:lnTo>
                      <a:pt x="2042" y="421"/>
                    </a:lnTo>
                    <a:lnTo>
                      <a:pt x="2046" y="420"/>
                    </a:lnTo>
                    <a:lnTo>
                      <a:pt x="2050" y="419"/>
                    </a:lnTo>
                    <a:lnTo>
                      <a:pt x="2054" y="419"/>
                    </a:lnTo>
                    <a:lnTo>
                      <a:pt x="2057" y="418"/>
                    </a:lnTo>
                    <a:lnTo>
                      <a:pt x="2061" y="417"/>
                    </a:lnTo>
                    <a:lnTo>
                      <a:pt x="2065" y="415"/>
                    </a:lnTo>
                    <a:lnTo>
                      <a:pt x="2069" y="412"/>
                    </a:lnTo>
                    <a:lnTo>
                      <a:pt x="2073" y="413"/>
                    </a:lnTo>
                    <a:lnTo>
                      <a:pt x="2077" y="412"/>
                    </a:lnTo>
                    <a:lnTo>
                      <a:pt x="2081" y="411"/>
                    </a:lnTo>
                    <a:lnTo>
                      <a:pt x="2085" y="410"/>
                    </a:lnTo>
                    <a:lnTo>
                      <a:pt x="2089" y="409"/>
                    </a:lnTo>
                    <a:lnTo>
                      <a:pt x="2093" y="407"/>
                    </a:lnTo>
                    <a:lnTo>
                      <a:pt x="2097" y="408"/>
                    </a:lnTo>
                    <a:lnTo>
                      <a:pt x="2101" y="406"/>
                    </a:lnTo>
                    <a:lnTo>
                      <a:pt x="2105" y="405"/>
                    </a:lnTo>
                    <a:lnTo>
                      <a:pt x="2109" y="405"/>
                    </a:lnTo>
                    <a:lnTo>
                      <a:pt x="2113" y="403"/>
                    </a:lnTo>
                    <a:lnTo>
                      <a:pt x="2117" y="402"/>
                    </a:lnTo>
                    <a:lnTo>
                      <a:pt x="2121" y="401"/>
                    </a:lnTo>
                    <a:lnTo>
                      <a:pt x="2124" y="400"/>
                    </a:lnTo>
                    <a:lnTo>
                      <a:pt x="2128" y="400"/>
                    </a:lnTo>
                    <a:lnTo>
                      <a:pt x="2132" y="399"/>
                    </a:lnTo>
                    <a:lnTo>
                      <a:pt x="2136" y="397"/>
                    </a:lnTo>
                    <a:lnTo>
                      <a:pt x="2140" y="395"/>
                    </a:lnTo>
                    <a:lnTo>
                      <a:pt x="2144" y="395"/>
                    </a:lnTo>
                    <a:lnTo>
                      <a:pt x="2148" y="394"/>
                    </a:lnTo>
                    <a:lnTo>
                      <a:pt x="2152" y="391"/>
                    </a:lnTo>
                    <a:lnTo>
                      <a:pt x="2156" y="389"/>
                    </a:lnTo>
                    <a:lnTo>
                      <a:pt x="2160" y="391"/>
                    </a:lnTo>
                    <a:lnTo>
                      <a:pt x="2164" y="388"/>
                    </a:lnTo>
                    <a:lnTo>
                      <a:pt x="2168" y="388"/>
                    </a:lnTo>
                    <a:lnTo>
                      <a:pt x="2172" y="386"/>
                    </a:lnTo>
                    <a:lnTo>
                      <a:pt x="2176" y="386"/>
                    </a:lnTo>
                    <a:lnTo>
                      <a:pt x="2180" y="384"/>
                    </a:lnTo>
                    <a:lnTo>
                      <a:pt x="2184" y="384"/>
                    </a:lnTo>
                    <a:lnTo>
                      <a:pt x="2188" y="382"/>
                    </a:lnTo>
                    <a:lnTo>
                      <a:pt x="2191" y="381"/>
                    </a:lnTo>
                    <a:lnTo>
                      <a:pt x="2195" y="379"/>
                    </a:lnTo>
                    <a:lnTo>
                      <a:pt x="2199" y="379"/>
                    </a:lnTo>
                    <a:lnTo>
                      <a:pt x="2203" y="378"/>
                    </a:lnTo>
                    <a:lnTo>
                      <a:pt x="2207" y="376"/>
                    </a:lnTo>
                    <a:lnTo>
                      <a:pt x="2211" y="374"/>
                    </a:lnTo>
                    <a:lnTo>
                      <a:pt x="2215" y="373"/>
                    </a:lnTo>
                    <a:lnTo>
                      <a:pt x="2219" y="371"/>
                    </a:lnTo>
                    <a:lnTo>
                      <a:pt x="2223" y="371"/>
                    </a:lnTo>
                    <a:lnTo>
                      <a:pt x="2227" y="369"/>
                    </a:lnTo>
                    <a:lnTo>
                      <a:pt x="2231" y="369"/>
                    </a:lnTo>
                    <a:lnTo>
                      <a:pt x="2235" y="367"/>
                    </a:lnTo>
                    <a:lnTo>
                      <a:pt x="2239" y="366"/>
                    </a:lnTo>
                    <a:lnTo>
                      <a:pt x="2243" y="364"/>
                    </a:lnTo>
                    <a:lnTo>
                      <a:pt x="2247" y="363"/>
                    </a:lnTo>
                    <a:lnTo>
                      <a:pt x="2251" y="362"/>
                    </a:lnTo>
                    <a:lnTo>
                      <a:pt x="2255" y="361"/>
                    </a:lnTo>
                    <a:lnTo>
                      <a:pt x="2259" y="360"/>
                    </a:lnTo>
                    <a:lnTo>
                      <a:pt x="2262" y="358"/>
                    </a:lnTo>
                    <a:lnTo>
                      <a:pt x="2266" y="358"/>
                    </a:lnTo>
                    <a:lnTo>
                      <a:pt x="2270" y="356"/>
                    </a:lnTo>
                    <a:lnTo>
                      <a:pt x="2274" y="356"/>
                    </a:lnTo>
                    <a:lnTo>
                      <a:pt x="2278" y="353"/>
                    </a:lnTo>
                    <a:lnTo>
                      <a:pt x="2282" y="353"/>
                    </a:lnTo>
                    <a:lnTo>
                      <a:pt x="2286" y="352"/>
                    </a:lnTo>
                    <a:lnTo>
                      <a:pt x="2290" y="349"/>
                    </a:lnTo>
                    <a:lnTo>
                      <a:pt x="2294" y="349"/>
                    </a:lnTo>
                    <a:lnTo>
                      <a:pt x="2298" y="347"/>
                    </a:lnTo>
                    <a:lnTo>
                      <a:pt x="2302" y="347"/>
                    </a:lnTo>
                    <a:lnTo>
                      <a:pt x="2306" y="344"/>
                    </a:lnTo>
                    <a:lnTo>
                      <a:pt x="2310" y="344"/>
                    </a:lnTo>
                    <a:lnTo>
                      <a:pt x="2314" y="342"/>
                    </a:lnTo>
                    <a:lnTo>
                      <a:pt x="2318" y="342"/>
                    </a:lnTo>
                    <a:lnTo>
                      <a:pt x="2322" y="340"/>
                    </a:lnTo>
                    <a:lnTo>
                      <a:pt x="2326" y="337"/>
                    </a:lnTo>
                    <a:lnTo>
                      <a:pt x="2329" y="338"/>
                    </a:lnTo>
                    <a:lnTo>
                      <a:pt x="2333" y="336"/>
                    </a:lnTo>
                    <a:lnTo>
                      <a:pt x="2337" y="334"/>
                    </a:lnTo>
                    <a:lnTo>
                      <a:pt x="2341" y="333"/>
                    </a:lnTo>
                    <a:lnTo>
                      <a:pt x="2345" y="332"/>
                    </a:lnTo>
                    <a:lnTo>
                      <a:pt x="2349" y="329"/>
                    </a:lnTo>
                    <a:lnTo>
                      <a:pt x="2353" y="330"/>
                    </a:lnTo>
                    <a:lnTo>
                      <a:pt x="2357" y="328"/>
                    </a:lnTo>
                    <a:lnTo>
                      <a:pt x="2361" y="327"/>
                    </a:lnTo>
                    <a:lnTo>
                      <a:pt x="2365" y="325"/>
                    </a:lnTo>
                    <a:lnTo>
                      <a:pt x="2369" y="325"/>
                    </a:lnTo>
                    <a:lnTo>
                      <a:pt x="2373" y="321"/>
                    </a:lnTo>
                    <a:lnTo>
                      <a:pt x="2377" y="322"/>
                    </a:lnTo>
                    <a:lnTo>
                      <a:pt x="2381" y="319"/>
                    </a:lnTo>
                    <a:lnTo>
                      <a:pt x="2385" y="319"/>
                    </a:lnTo>
                    <a:lnTo>
                      <a:pt x="2389" y="317"/>
                    </a:lnTo>
                    <a:lnTo>
                      <a:pt x="2393" y="315"/>
                    </a:lnTo>
                    <a:lnTo>
                      <a:pt x="2396" y="314"/>
                    </a:lnTo>
                    <a:lnTo>
                      <a:pt x="2400" y="313"/>
                    </a:lnTo>
                    <a:lnTo>
                      <a:pt x="2404" y="311"/>
                    </a:lnTo>
                    <a:lnTo>
                      <a:pt x="2408" y="310"/>
                    </a:lnTo>
                    <a:lnTo>
                      <a:pt x="2412" y="310"/>
                    </a:lnTo>
                    <a:lnTo>
                      <a:pt x="2416" y="307"/>
                    </a:lnTo>
                    <a:lnTo>
                      <a:pt x="2420" y="307"/>
                    </a:lnTo>
                    <a:lnTo>
                      <a:pt x="2424" y="306"/>
                    </a:lnTo>
                    <a:lnTo>
                      <a:pt x="2428" y="304"/>
                    </a:lnTo>
                    <a:lnTo>
                      <a:pt x="2432" y="301"/>
                    </a:lnTo>
                    <a:lnTo>
                      <a:pt x="2436" y="301"/>
                    </a:lnTo>
                    <a:lnTo>
                      <a:pt x="2440" y="300"/>
                    </a:lnTo>
                    <a:lnTo>
                      <a:pt x="2444" y="297"/>
                    </a:lnTo>
                    <a:lnTo>
                      <a:pt x="2448" y="297"/>
                    </a:lnTo>
                    <a:lnTo>
                      <a:pt x="2452" y="295"/>
                    </a:lnTo>
                    <a:lnTo>
                      <a:pt x="2456" y="294"/>
                    </a:lnTo>
                    <a:lnTo>
                      <a:pt x="2460" y="293"/>
                    </a:lnTo>
                    <a:lnTo>
                      <a:pt x="2464" y="291"/>
                    </a:lnTo>
                    <a:lnTo>
                      <a:pt x="2467" y="290"/>
                    </a:lnTo>
                    <a:lnTo>
                      <a:pt x="2471" y="288"/>
                    </a:lnTo>
                    <a:lnTo>
                      <a:pt x="2475" y="287"/>
                    </a:lnTo>
                    <a:lnTo>
                      <a:pt x="2479" y="286"/>
                    </a:lnTo>
                    <a:lnTo>
                      <a:pt x="2483" y="286"/>
                    </a:lnTo>
                    <a:lnTo>
                      <a:pt x="2487" y="284"/>
                    </a:lnTo>
                    <a:lnTo>
                      <a:pt x="2491" y="283"/>
                    </a:lnTo>
                    <a:lnTo>
                      <a:pt x="2495" y="280"/>
                    </a:lnTo>
                    <a:lnTo>
                      <a:pt x="2499" y="279"/>
                    </a:lnTo>
                    <a:lnTo>
                      <a:pt x="2503" y="278"/>
                    </a:lnTo>
                    <a:lnTo>
                      <a:pt x="2507" y="277"/>
                    </a:lnTo>
                    <a:lnTo>
                      <a:pt x="2511" y="275"/>
                    </a:lnTo>
                    <a:lnTo>
                      <a:pt x="2515" y="274"/>
                    </a:lnTo>
                    <a:lnTo>
                      <a:pt x="2519" y="272"/>
                    </a:lnTo>
                    <a:lnTo>
                      <a:pt x="2523" y="270"/>
                    </a:lnTo>
                    <a:lnTo>
                      <a:pt x="2527" y="270"/>
                    </a:lnTo>
                    <a:lnTo>
                      <a:pt x="2531" y="269"/>
                    </a:lnTo>
                    <a:lnTo>
                      <a:pt x="2534" y="268"/>
                    </a:lnTo>
                    <a:lnTo>
                      <a:pt x="2538" y="265"/>
                    </a:lnTo>
                    <a:lnTo>
                      <a:pt x="2542" y="265"/>
                    </a:lnTo>
                    <a:lnTo>
                      <a:pt x="2546" y="262"/>
                    </a:lnTo>
                    <a:lnTo>
                      <a:pt x="2550" y="261"/>
                    </a:lnTo>
                    <a:lnTo>
                      <a:pt x="2554" y="261"/>
                    </a:lnTo>
                    <a:lnTo>
                      <a:pt x="2558" y="259"/>
                    </a:lnTo>
                    <a:lnTo>
                      <a:pt x="2562" y="257"/>
                    </a:lnTo>
                    <a:lnTo>
                      <a:pt x="2566" y="254"/>
                    </a:lnTo>
                    <a:lnTo>
                      <a:pt x="2570" y="255"/>
                    </a:lnTo>
                    <a:lnTo>
                      <a:pt x="2574" y="254"/>
                    </a:lnTo>
                    <a:lnTo>
                      <a:pt x="2578" y="253"/>
                    </a:lnTo>
                    <a:lnTo>
                      <a:pt x="2582" y="251"/>
                    </a:lnTo>
                    <a:lnTo>
                      <a:pt x="2586" y="251"/>
                    </a:lnTo>
                    <a:lnTo>
                      <a:pt x="2590" y="249"/>
                    </a:lnTo>
                    <a:lnTo>
                      <a:pt x="2594" y="247"/>
                    </a:lnTo>
                    <a:lnTo>
                      <a:pt x="2598" y="247"/>
                    </a:lnTo>
                    <a:lnTo>
                      <a:pt x="2602" y="244"/>
                    </a:lnTo>
                    <a:lnTo>
                      <a:pt x="2605" y="244"/>
                    </a:lnTo>
                    <a:lnTo>
                      <a:pt x="2609" y="242"/>
                    </a:lnTo>
                    <a:lnTo>
                      <a:pt x="2613" y="241"/>
                    </a:lnTo>
                    <a:lnTo>
                      <a:pt x="2617" y="240"/>
                    </a:lnTo>
                    <a:lnTo>
                      <a:pt x="2621" y="238"/>
                    </a:lnTo>
                    <a:lnTo>
                      <a:pt x="2625" y="237"/>
                    </a:lnTo>
                    <a:lnTo>
                      <a:pt x="2629" y="235"/>
                    </a:lnTo>
                    <a:lnTo>
                      <a:pt x="2633" y="235"/>
                    </a:lnTo>
                    <a:lnTo>
                      <a:pt x="2637" y="233"/>
                    </a:lnTo>
                    <a:lnTo>
                      <a:pt x="2641" y="232"/>
                    </a:lnTo>
                    <a:lnTo>
                      <a:pt x="2645" y="232"/>
                    </a:lnTo>
                    <a:lnTo>
                      <a:pt x="2649" y="227"/>
                    </a:lnTo>
                    <a:lnTo>
                      <a:pt x="2653" y="229"/>
                    </a:lnTo>
                    <a:lnTo>
                      <a:pt x="2657" y="227"/>
                    </a:lnTo>
                    <a:lnTo>
                      <a:pt x="2661" y="226"/>
                    </a:lnTo>
                    <a:lnTo>
                      <a:pt x="2665" y="224"/>
                    </a:lnTo>
                    <a:lnTo>
                      <a:pt x="2669" y="223"/>
                    </a:lnTo>
                    <a:lnTo>
                      <a:pt x="2672" y="221"/>
                    </a:lnTo>
                    <a:lnTo>
                      <a:pt x="2676" y="220"/>
                    </a:lnTo>
                    <a:lnTo>
                      <a:pt x="2680" y="218"/>
                    </a:lnTo>
                    <a:lnTo>
                      <a:pt x="2684" y="218"/>
                    </a:lnTo>
                    <a:lnTo>
                      <a:pt x="2688" y="216"/>
                    </a:lnTo>
                    <a:lnTo>
                      <a:pt x="2692" y="215"/>
                    </a:lnTo>
                    <a:lnTo>
                      <a:pt x="2696" y="212"/>
                    </a:lnTo>
                    <a:lnTo>
                      <a:pt x="2700" y="212"/>
                    </a:lnTo>
                    <a:lnTo>
                      <a:pt x="2704" y="210"/>
                    </a:lnTo>
                    <a:lnTo>
                      <a:pt x="2708" y="211"/>
                    </a:lnTo>
                    <a:lnTo>
                      <a:pt x="2712" y="209"/>
                    </a:lnTo>
                    <a:lnTo>
                      <a:pt x="2716" y="208"/>
                    </a:lnTo>
                    <a:lnTo>
                      <a:pt x="2720" y="206"/>
                    </a:lnTo>
                    <a:lnTo>
                      <a:pt x="2724" y="203"/>
                    </a:lnTo>
                    <a:lnTo>
                      <a:pt x="2728" y="203"/>
                    </a:lnTo>
                    <a:lnTo>
                      <a:pt x="2732" y="201"/>
                    </a:lnTo>
                    <a:lnTo>
                      <a:pt x="2736" y="202"/>
                    </a:lnTo>
                    <a:lnTo>
                      <a:pt x="2739" y="200"/>
                    </a:lnTo>
                    <a:lnTo>
                      <a:pt x="2743" y="199"/>
                    </a:lnTo>
                    <a:lnTo>
                      <a:pt x="2747" y="197"/>
                    </a:lnTo>
                    <a:lnTo>
                      <a:pt x="2751" y="196"/>
                    </a:lnTo>
                    <a:lnTo>
                      <a:pt x="2755" y="196"/>
                    </a:lnTo>
                    <a:lnTo>
                      <a:pt x="2759" y="194"/>
                    </a:lnTo>
                    <a:lnTo>
                      <a:pt x="2763" y="191"/>
                    </a:lnTo>
                    <a:lnTo>
                      <a:pt x="2767" y="192"/>
                    </a:lnTo>
                    <a:lnTo>
                      <a:pt x="2771" y="190"/>
                    </a:lnTo>
                    <a:lnTo>
                      <a:pt x="2775" y="189"/>
                    </a:lnTo>
                    <a:lnTo>
                      <a:pt x="2779" y="188"/>
                    </a:lnTo>
                    <a:lnTo>
                      <a:pt x="2783" y="188"/>
                    </a:lnTo>
                    <a:lnTo>
                      <a:pt x="2787" y="185"/>
                    </a:lnTo>
                    <a:lnTo>
                      <a:pt x="2791" y="186"/>
                    </a:lnTo>
                    <a:lnTo>
                      <a:pt x="2795" y="183"/>
                    </a:lnTo>
                    <a:lnTo>
                      <a:pt x="2799" y="183"/>
                    </a:lnTo>
                    <a:lnTo>
                      <a:pt x="2803" y="181"/>
                    </a:lnTo>
                    <a:lnTo>
                      <a:pt x="2807" y="180"/>
                    </a:lnTo>
                    <a:lnTo>
                      <a:pt x="2810" y="181"/>
                    </a:lnTo>
                    <a:lnTo>
                      <a:pt x="2814" y="176"/>
                    </a:lnTo>
                    <a:lnTo>
                      <a:pt x="2818" y="179"/>
                    </a:lnTo>
                    <a:lnTo>
                      <a:pt x="2822" y="176"/>
                    </a:lnTo>
                    <a:lnTo>
                      <a:pt x="2826" y="176"/>
                    </a:lnTo>
                    <a:lnTo>
                      <a:pt x="2830" y="173"/>
                    </a:lnTo>
                    <a:lnTo>
                      <a:pt x="2834" y="170"/>
                    </a:lnTo>
                    <a:lnTo>
                      <a:pt x="2838" y="171"/>
                    </a:lnTo>
                    <a:lnTo>
                      <a:pt x="2842" y="169"/>
                    </a:lnTo>
                    <a:lnTo>
                      <a:pt x="2846" y="170"/>
                    </a:lnTo>
                    <a:lnTo>
                      <a:pt x="2850" y="168"/>
                    </a:lnTo>
                    <a:lnTo>
                      <a:pt x="2854" y="168"/>
                    </a:lnTo>
                    <a:lnTo>
                      <a:pt x="2858" y="165"/>
                    </a:lnTo>
                    <a:lnTo>
                      <a:pt x="2862" y="164"/>
                    </a:lnTo>
                    <a:lnTo>
                      <a:pt x="2866" y="164"/>
                    </a:lnTo>
                    <a:lnTo>
                      <a:pt x="2870" y="163"/>
                    </a:lnTo>
                    <a:lnTo>
                      <a:pt x="2874" y="161"/>
                    </a:lnTo>
                    <a:lnTo>
                      <a:pt x="2877" y="158"/>
                    </a:lnTo>
                    <a:lnTo>
                      <a:pt x="2881" y="158"/>
                    </a:lnTo>
                    <a:lnTo>
                      <a:pt x="2885" y="158"/>
                    </a:lnTo>
                    <a:lnTo>
                      <a:pt x="2889" y="157"/>
                    </a:lnTo>
                    <a:lnTo>
                      <a:pt x="2893" y="156"/>
                    </a:lnTo>
                    <a:lnTo>
                      <a:pt x="2897" y="154"/>
                    </a:lnTo>
                    <a:lnTo>
                      <a:pt x="2901" y="154"/>
                    </a:lnTo>
                    <a:lnTo>
                      <a:pt x="2905" y="152"/>
                    </a:lnTo>
                    <a:lnTo>
                      <a:pt x="2909" y="152"/>
                    </a:lnTo>
                    <a:lnTo>
                      <a:pt x="2913" y="150"/>
                    </a:lnTo>
                    <a:lnTo>
                      <a:pt x="2917" y="150"/>
                    </a:lnTo>
                    <a:lnTo>
                      <a:pt x="2921" y="147"/>
                    </a:lnTo>
                    <a:lnTo>
                      <a:pt x="2925" y="148"/>
                    </a:lnTo>
                    <a:lnTo>
                      <a:pt x="2929" y="147"/>
                    </a:lnTo>
                    <a:lnTo>
                      <a:pt x="2933" y="145"/>
                    </a:lnTo>
                    <a:lnTo>
                      <a:pt x="2937" y="145"/>
                    </a:lnTo>
                    <a:lnTo>
                      <a:pt x="2941" y="144"/>
                    </a:lnTo>
                    <a:lnTo>
                      <a:pt x="2944" y="141"/>
                    </a:lnTo>
                    <a:lnTo>
                      <a:pt x="2948" y="141"/>
                    </a:lnTo>
                    <a:lnTo>
                      <a:pt x="2952" y="140"/>
                    </a:lnTo>
                    <a:lnTo>
                      <a:pt x="2956" y="139"/>
                    </a:lnTo>
                    <a:lnTo>
                      <a:pt x="2960" y="137"/>
                    </a:lnTo>
                    <a:lnTo>
                      <a:pt x="2964" y="136"/>
                    </a:lnTo>
                    <a:lnTo>
                      <a:pt x="2968" y="136"/>
                    </a:lnTo>
                    <a:lnTo>
                      <a:pt x="2972" y="136"/>
                    </a:lnTo>
                    <a:lnTo>
                      <a:pt x="2976" y="135"/>
                    </a:lnTo>
                    <a:lnTo>
                      <a:pt x="2980" y="132"/>
                    </a:lnTo>
                    <a:lnTo>
                      <a:pt x="2984" y="133"/>
                    </a:lnTo>
                    <a:lnTo>
                      <a:pt x="2988" y="132"/>
                    </a:lnTo>
                    <a:lnTo>
                      <a:pt x="2992" y="131"/>
                    </a:lnTo>
                    <a:lnTo>
                      <a:pt x="2996" y="129"/>
                    </a:lnTo>
                    <a:lnTo>
                      <a:pt x="3000" y="128"/>
                    </a:lnTo>
                    <a:lnTo>
                      <a:pt x="3004" y="129"/>
                    </a:lnTo>
                    <a:lnTo>
                      <a:pt x="3008" y="127"/>
                    </a:lnTo>
                    <a:lnTo>
                      <a:pt x="3012" y="125"/>
                    </a:lnTo>
                    <a:lnTo>
                      <a:pt x="3015" y="125"/>
                    </a:lnTo>
                    <a:lnTo>
                      <a:pt x="3019" y="125"/>
                    </a:lnTo>
                    <a:lnTo>
                      <a:pt x="3023" y="124"/>
                    </a:lnTo>
                    <a:lnTo>
                      <a:pt x="3027" y="122"/>
                    </a:lnTo>
                    <a:lnTo>
                      <a:pt x="3031" y="121"/>
                    </a:lnTo>
                    <a:lnTo>
                      <a:pt x="3035" y="121"/>
                    </a:lnTo>
                    <a:lnTo>
                      <a:pt x="3039" y="119"/>
                    </a:lnTo>
                    <a:lnTo>
                      <a:pt x="3043" y="119"/>
                    </a:lnTo>
                    <a:lnTo>
                      <a:pt x="3047" y="119"/>
                    </a:lnTo>
                    <a:lnTo>
                      <a:pt x="3051" y="118"/>
                    </a:lnTo>
                    <a:lnTo>
                      <a:pt x="3055" y="117"/>
                    </a:lnTo>
                    <a:lnTo>
                      <a:pt x="3059" y="114"/>
                    </a:lnTo>
                    <a:lnTo>
                      <a:pt x="3063" y="114"/>
                    </a:lnTo>
                    <a:lnTo>
                      <a:pt x="3067" y="114"/>
                    </a:lnTo>
                    <a:lnTo>
                      <a:pt x="3071" y="113"/>
                    </a:lnTo>
                    <a:lnTo>
                      <a:pt x="3075" y="111"/>
                    </a:lnTo>
                    <a:lnTo>
                      <a:pt x="3079" y="111"/>
                    </a:lnTo>
                    <a:lnTo>
                      <a:pt x="3082" y="110"/>
                    </a:lnTo>
                    <a:lnTo>
                      <a:pt x="3086" y="108"/>
                    </a:lnTo>
                    <a:lnTo>
                      <a:pt x="3090" y="109"/>
                    </a:lnTo>
                    <a:lnTo>
                      <a:pt x="3094" y="108"/>
                    </a:lnTo>
                    <a:lnTo>
                      <a:pt x="3098" y="107"/>
                    </a:lnTo>
                    <a:lnTo>
                      <a:pt x="3102" y="107"/>
                    </a:lnTo>
                    <a:lnTo>
                      <a:pt x="3106" y="106"/>
                    </a:lnTo>
                    <a:lnTo>
                      <a:pt x="3110" y="105"/>
                    </a:lnTo>
                    <a:lnTo>
                      <a:pt x="3114" y="104"/>
                    </a:lnTo>
                    <a:lnTo>
                      <a:pt x="3118" y="102"/>
                    </a:lnTo>
                    <a:lnTo>
                      <a:pt x="3122" y="102"/>
                    </a:lnTo>
                    <a:lnTo>
                      <a:pt x="3126" y="102"/>
                    </a:lnTo>
                    <a:lnTo>
                      <a:pt x="3130" y="101"/>
                    </a:lnTo>
                    <a:lnTo>
                      <a:pt x="3134" y="100"/>
                    </a:lnTo>
                    <a:lnTo>
                      <a:pt x="3138" y="99"/>
                    </a:lnTo>
                    <a:lnTo>
                      <a:pt x="3142" y="99"/>
                    </a:lnTo>
                    <a:lnTo>
                      <a:pt x="3146" y="97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1" name="Freeform 2793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8"/>
                  </a:cxn>
                  <a:cxn ang="0">
                    <a:pos x="303" y="13"/>
                  </a:cxn>
                  <a:cxn ang="0">
                    <a:pos x="354" y="19"/>
                  </a:cxn>
                  <a:cxn ang="0">
                    <a:pos x="406" y="31"/>
                  </a:cxn>
                  <a:cxn ang="0">
                    <a:pos x="457" y="46"/>
                  </a:cxn>
                  <a:cxn ang="0">
                    <a:pos x="508" y="65"/>
                  </a:cxn>
                  <a:cxn ang="0">
                    <a:pos x="559" y="89"/>
                  </a:cxn>
                  <a:cxn ang="0">
                    <a:pos x="611" y="116"/>
                  </a:cxn>
                  <a:cxn ang="0">
                    <a:pos x="662" y="147"/>
                  </a:cxn>
                  <a:cxn ang="0">
                    <a:pos x="713" y="184"/>
                  </a:cxn>
                  <a:cxn ang="0">
                    <a:pos x="764" y="223"/>
                  </a:cxn>
                  <a:cxn ang="0">
                    <a:pos x="816" y="264"/>
                  </a:cxn>
                  <a:cxn ang="0">
                    <a:pos x="867" y="308"/>
                  </a:cxn>
                  <a:cxn ang="0">
                    <a:pos x="918" y="352"/>
                  </a:cxn>
                  <a:cxn ang="0">
                    <a:pos x="969" y="398"/>
                  </a:cxn>
                  <a:cxn ang="0">
                    <a:pos x="1021" y="444"/>
                  </a:cxn>
                  <a:cxn ang="0">
                    <a:pos x="1072" y="488"/>
                  </a:cxn>
                  <a:cxn ang="0">
                    <a:pos x="1123" y="531"/>
                  </a:cxn>
                  <a:cxn ang="0">
                    <a:pos x="1174" y="570"/>
                  </a:cxn>
                  <a:cxn ang="0">
                    <a:pos x="1226" y="608"/>
                  </a:cxn>
                  <a:cxn ang="0">
                    <a:pos x="1277" y="641"/>
                  </a:cxn>
                  <a:cxn ang="0">
                    <a:pos x="1328" y="670"/>
                  </a:cxn>
                  <a:cxn ang="0">
                    <a:pos x="1379" y="693"/>
                  </a:cxn>
                  <a:cxn ang="0">
                    <a:pos x="1431" y="715"/>
                  </a:cxn>
                  <a:cxn ang="0">
                    <a:pos x="1482" y="731"/>
                  </a:cxn>
                  <a:cxn ang="0">
                    <a:pos x="1533" y="744"/>
                  </a:cxn>
                  <a:cxn ang="0">
                    <a:pos x="1584" y="750"/>
                  </a:cxn>
                  <a:cxn ang="0">
                    <a:pos x="1636" y="751"/>
                  </a:cxn>
                  <a:cxn ang="0">
                    <a:pos x="1687" y="750"/>
                  </a:cxn>
                  <a:cxn ang="0">
                    <a:pos x="1738" y="742"/>
                  </a:cxn>
                  <a:cxn ang="0">
                    <a:pos x="1789" y="731"/>
                  </a:cxn>
                  <a:cxn ang="0">
                    <a:pos x="1841" y="719"/>
                  </a:cxn>
                  <a:cxn ang="0">
                    <a:pos x="1892" y="700"/>
                  </a:cxn>
                  <a:cxn ang="0">
                    <a:pos x="1943" y="680"/>
                  </a:cxn>
                  <a:cxn ang="0">
                    <a:pos x="1994" y="657"/>
                  </a:cxn>
                  <a:cxn ang="0">
                    <a:pos x="2046" y="631"/>
                  </a:cxn>
                  <a:cxn ang="0">
                    <a:pos x="2097" y="605"/>
                  </a:cxn>
                  <a:cxn ang="0">
                    <a:pos x="2148" y="576"/>
                  </a:cxn>
                  <a:cxn ang="0">
                    <a:pos x="2199" y="547"/>
                  </a:cxn>
                  <a:cxn ang="0">
                    <a:pos x="2251" y="517"/>
                  </a:cxn>
                  <a:cxn ang="0">
                    <a:pos x="2302" y="487"/>
                  </a:cxn>
                  <a:cxn ang="0">
                    <a:pos x="2353" y="457"/>
                  </a:cxn>
                  <a:cxn ang="0">
                    <a:pos x="2404" y="426"/>
                  </a:cxn>
                  <a:cxn ang="0">
                    <a:pos x="2456" y="397"/>
                  </a:cxn>
                  <a:cxn ang="0">
                    <a:pos x="2507" y="368"/>
                  </a:cxn>
                  <a:cxn ang="0">
                    <a:pos x="2558" y="338"/>
                  </a:cxn>
                  <a:cxn ang="0">
                    <a:pos x="2609" y="312"/>
                  </a:cxn>
                  <a:cxn ang="0">
                    <a:pos x="2661" y="285"/>
                  </a:cxn>
                  <a:cxn ang="0">
                    <a:pos x="2712" y="260"/>
                  </a:cxn>
                  <a:cxn ang="0">
                    <a:pos x="2763" y="236"/>
                  </a:cxn>
                  <a:cxn ang="0">
                    <a:pos x="2814" y="213"/>
                  </a:cxn>
                  <a:cxn ang="0">
                    <a:pos x="2866" y="192"/>
                  </a:cxn>
                  <a:cxn ang="0">
                    <a:pos x="2917" y="172"/>
                  </a:cxn>
                  <a:cxn ang="0">
                    <a:pos x="2968" y="152"/>
                  </a:cxn>
                  <a:cxn ang="0">
                    <a:pos x="3019" y="136"/>
                  </a:cxn>
                  <a:cxn ang="0">
                    <a:pos x="3071" y="121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2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5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5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7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8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9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10"/>
                    </a:lnTo>
                    <a:lnTo>
                      <a:pt x="287" y="10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1"/>
                    </a:lnTo>
                    <a:lnTo>
                      <a:pt x="303" y="13"/>
                    </a:lnTo>
                    <a:lnTo>
                      <a:pt x="307" y="12"/>
                    </a:lnTo>
                    <a:lnTo>
                      <a:pt x="311" y="12"/>
                    </a:lnTo>
                    <a:lnTo>
                      <a:pt x="315" y="12"/>
                    </a:lnTo>
                    <a:lnTo>
                      <a:pt x="319" y="15"/>
                    </a:lnTo>
                    <a:lnTo>
                      <a:pt x="323" y="14"/>
                    </a:lnTo>
                    <a:lnTo>
                      <a:pt x="327" y="14"/>
                    </a:lnTo>
                    <a:lnTo>
                      <a:pt x="331" y="15"/>
                    </a:lnTo>
                    <a:lnTo>
                      <a:pt x="335" y="17"/>
                    </a:lnTo>
                    <a:lnTo>
                      <a:pt x="339" y="17"/>
                    </a:lnTo>
                    <a:lnTo>
                      <a:pt x="342" y="17"/>
                    </a:lnTo>
                    <a:lnTo>
                      <a:pt x="346" y="18"/>
                    </a:lnTo>
                    <a:lnTo>
                      <a:pt x="350" y="19"/>
                    </a:lnTo>
                    <a:lnTo>
                      <a:pt x="354" y="19"/>
                    </a:lnTo>
                    <a:lnTo>
                      <a:pt x="358" y="22"/>
                    </a:lnTo>
                    <a:lnTo>
                      <a:pt x="362" y="20"/>
                    </a:lnTo>
                    <a:lnTo>
                      <a:pt x="366" y="21"/>
                    </a:lnTo>
                    <a:lnTo>
                      <a:pt x="370" y="23"/>
                    </a:lnTo>
                    <a:lnTo>
                      <a:pt x="374" y="24"/>
                    </a:lnTo>
                    <a:lnTo>
                      <a:pt x="378" y="24"/>
                    </a:lnTo>
                    <a:lnTo>
                      <a:pt x="382" y="25"/>
                    </a:lnTo>
                    <a:lnTo>
                      <a:pt x="386" y="26"/>
                    </a:lnTo>
                    <a:lnTo>
                      <a:pt x="390" y="26"/>
                    </a:lnTo>
                    <a:lnTo>
                      <a:pt x="394" y="28"/>
                    </a:lnTo>
                    <a:lnTo>
                      <a:pt x="398" y="29"/>
                    </a:lnTo>
                    <a:lnTo>
                      <a:pt x="402" y="29"/>
                    </a:lnTo>
                    <a:lnTo>
                      <a:pt x="406" y="31"/>
                    </a:lnTo>
                    <a:lnTo>
                      <a:pt x="410" y="31"/>
                    </a:lnTo>
                    <a:lnTo>
                      <a:pt x="413" y="32"/>
                    </a:lnTo>
                    <a:lnTo>
                      <a:pt x="417" y="33"/>
                    </a:lnTo>
                    <a:lnTo>
                      <a:pt x="421" y="35"/>
                    </a:lnTo>
                    <a:lnTo>
                      <a:pt x="425" y="36"/>
                    </a:lnTo>
                    <a:lnTo>
                      <a:pt x="429" y="38"/>
                    </a:lnTo>
                    <a:lnTo>
                      <a:pt x="433" y="37"/>
                    </a:lnTo>
                    <a:lnTo>
                      <a:pt x="437" y="39"/>
                    </a:lnTo>
                    <a:lnTo>
                      <a:pt x="441" y="40"/>
                    </a:lnTo>
                    <a:lnTo>
                      <a:pt x="445" y="42"/>
                    </a:lnTo>
                    <a:lnTo>
                      <a:pt x="449" y="42"/>
                    </a:lnTo>
                    <a:lnTo>
                      <a:pt x="453" y="44"/>
                    </a:lnTo>
                    <a:lnTo>
                      <a:pt x="457" y="46"/>
                    </a:lnTo>
                    <a:lnTo>
                      <a:pt x="461" y="46"/>
                    </a:lnTo>
                    <a:lnTo>
                      <a:pt x="465" y="48"/>
                    </a:lnTo>
                    <a:lnTo>
                      <a:pt x="469" y="50"/>
                    </a:lnTo>
                    <a:lnTo>
                      <a:pt x="473" y="50"/>
                    </a:lnTo>
                    <a:lnTo>
                      <a:pt x="477" y="52"/>
                    </a:lnTo>
                    <a:lnTo>
                      <a:pt x="480" y="55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9"/>
                    </a:lnTo>
                    <a:lnTo>
                      <a:pt x="496" y="60"/>
                    </a:lnTo>
                    <a:lnTo>
                      <a:pt x="500" y="61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2" y="65"/>
                    </a:lnTo>
                    <a:lnTo>
                      <a:pt x="516" y="69"/>
                    </a:lnTo>
                    <a:lnTo>
                      <a:pt x="520" y="70"/>
                    </a:lnTo>
                    <a:lnTo>
                      <a:pt x="524" y="72"/>
                    </a:lnTo>
                    <a:lnTo>
                      <a:pt x="528" y="73"/>
                    </a:lnTo>
                    <a:lnTo>
                      <a:pt x="532" y="75"/>
                    </a:lnTo>
                    <a:lnTo>
                      <a:pt x="536" y="77"/>
                    </a:lnTo>
                    <a:lnTo>
                      <a:pt x="540" y="79"/>
                    </a:lnTo>
                    <a:lnTo>
                      <a:pt x="544" y="80"/>
                    </a:lnTo>
                    <a:lnTo>
                      <a:pt x="547" y="82"/>
                    </a:lnTo>
                    <a:lnTo>
                      <a:pt x="551" y="84"/>
                    </a:lnTo>
                    <a:lnTo>
                      <a:pt x="555" y="87"/>
                    </a:lnTo>
                    <a:lnTo>
                      <a:pt x="559" y="89"/>
                    </a:lnTo>
                    <a:lnTo>
                      <a:pt x="563" y="90"/>
                    </a:lnTo>
                    <a:lnTo>
                      <a:pt x="567" y="92"/>
                    </a:lnTo>
                    <a:lnTo>
                      <a:pt x="571" y="95"/>
                    </a:lnTo>
                    <a:lnTo>
                      <a:pt x="575" y="97"/>
                    </a:lnTo>
                    <a:lnTo>
                      <a:pt x="579" y="99"/>
                    </a:lnTo>
                    <a:lnTo>
                      <a:pt x="583" y="101"/>
                    </a:lnTo>
                    <a:lnTo>
                      <a:pt x="587" y="102"/>
                    </a:lnTo>
                    <a:lnTo>
                      <a:pt x="591" y="104"/>
                    </a:lnTo>
                    <a:lnTo>
                      <a:pt x="595" y="108"/>
                    </a:lnTo>
                    <a:lnTo>
                      <a:pt x="599" y="110"/>
                    </a:lnTo>
                    <a:lnTo>
                      <a:pt x="603" y="112"/>
                    </a:lnTo>
                    <a:lnTo>
                      <a:pt x="607" y="113"/>
                    </a:lnTo>
                    <a:lnTo>
                      <a:pt x="611" y="116"/>
                    </a:lnTo>
                    <a:lnTo>
                      <a:pt x="615" y="118"/>
                    </a:lnTo>
                    <a:lnTo>
                      <a:pt x="618" y="119"/>
                    </a:lnTo>
                    <a:lnTo>
                      <a:pt x="622" y="122"/>
                    </a:lnTo>
                    <a:lnTo>
                      <a:pt x="626" y="126"/>
                    </a:lnTo>
                    <a:lnTo>
                      <a:pt x="630" y="127"/>
                    </a:lnTo>
                    <a:lnTo>
                      <a:pt x="634" y="130"/>
                    </a:lnTo>
                    <a:lnTo>
                      <a:pt x="638" y="132"/>
                    </a:lnTo>
                    <a:lnTo>
                      <a:pt x="642" y="136"/>
                    </a:lnTo>
                    <a:lnTo>
                      <a:pt x="646" y="137"/>
                    </a:lnTo>
                    <a:lnTo>
                      <a:pt x="650" y="140"/>
                    </a:lnTo>
                    <a:lnTo>
                      <a:pt x="654" y="143"/>
                    </a:lnTo>
                    <a:lnTo>
                      <a:pt x="658" y="144"/>
                    </a:lnTo>
                    <a:lnTo>
                      <a:pt x="662" y="147"/>
                    </a:lnTo>
                    <a:lnTo>
                      <a:pt x="666" y="149"/>
                    </a:lnTo>
                    <a:lnTo>
                      <a:pt x="670" y="153"/>
                    </a:lnTo>
                    <a:lnTo>
                      <a:pt x="674" y="156"/>
                    </a:lnTo>
                    <a:lnTo>
                      <a:pt x="678" y="159"/>
                    </a:lnTo>
                    <a:lnTo>
                      <a:pt x="682" y="162"/>
                    </a:lnTo>
                    <a:lnTo>
                      <a:pt x="685" y="164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73"/>
                    </a:lnTo>
                    <a:lnTo>
                      <a:pt x="701" y="175"/>
                    </a:lnTo>
                    <a:lnTo>
                      <a:pt x="705" y="178"/>
                    </a:lnTo>
                    <a:lnTo>
                      <a:pt x="709" y="182"/>
                    </a:lnTo>
                    <a:lnTo>
                      <a:pt x="713" y="184"/>
                    </a:lnTo>
                    <a:lnTo>
                      <a:pt x="717" y="188"/>
                    </a:lnTo>
                    <a:lnTo>
                      <a:pt x="721" y="190"/>
                    </a:lnTo>
                    <a:lnTo>
                      <a:pt x="725" y="191"/>
                    </a:lnTo>
                    <a:lnTo>
                      <a:pt x="729" y="195"/>
                    </a:lnTo>
                    <a:lnTo>
                      <a:pt x="733" y="199"/>
                    </a:lnTo>
                    <a:lnTo>
                      <a:pt x="737" y="200"/>
                    </a:lnTo>
                    <a:lnTo>
                      <a:pt x="741" y="204"/>
                    </a:lnTo>
                    <a:lnTo>
                      <a:pt x="745" y="209"/>
                    </a:lnTo>
                    <a:lnTo>
                      <a:pt x="749" y="209"/>
                    </a:lnTo>
                    <a:lnTo>
                      <a:pt x="753" y="214"/>
                    </a:lnTo>
                    <a:lnTo>
                      <a:pt x="756" y="216"/>
                    </a:lnTo>
                    <a:lnTo>
                      <a:pt x="760" y="220"/>
                    </a:lnTo>
                    <a:lnTo>
                      <a:pt x="764" y="223"/>
                    </a:lnTo>
                    <a:lnTo>
                      <a:pt x="768" y="226"/>
                    </a:lnTo>
                    <a:lnTo>
                      <a:pt x="772" y="229"/>
                    </a:lnTo>
                    <a:lnTo>
                      <a:pt x="776" y="232"/>
                    </a:lnTo>
                    <a:lnTo>
                      <a:pt x="780" y="236"/>
                    </a:lnTo>
                    <a:lnTo>
                      <a:pt x="784" y="237"/>
                    </a:lnTo>
                    <a:lnTo>
                      <a:pt x="788" y="241"/>
                    </a:lnTo>
                    <a:lnTo>
                      <a:pt x="792" y="244"/>
                    </a:lnTo>
                    <a:lnTo>
                      <a:pt x="796" y="248"/>
                    </a:lnTo>
                    <a:lnTo>
                      <a:pt x="800" y="250"/>
                    </a:lnTo>
                    <a:lnTo>
                      <a:pt x="804" y="255"/>
                    </a:lnTo>
                    <a:lnTo>
                      <a:pt x="808" y="257"/>
                    </a:lnTo>
                    <a:lnTo>
                      <a:pt x="812" y="261"/>
                    </a:lnTo>
                    <a:lnTo>
                      <a:pt x="816" y="264"/>
                    </a:lnTo>
                    <a:lnTo>
                      <a:pt x="820" y="268"/>
                    </a:lnTo>
                    <a:lnTo>
                      <a:pt x="823" y="272"/>
                    </a:lnTo>
                    <a:lnTo>
                      <a:pt x="827" y="274"/>
                    </a:lnTo>
                    <a:lnTo>
                      <a:pt x="831" y="278"/>
                    </a:lnTo>
                    <a:lnTo>
                      <a:pt x="835" y="280"/>
                    </a:lnTo>
                    <a:lnTo>
                      <a:pt x="839" y="285"/>
                    </a:lnTo>
                    <a:lnTo>
                      <a:pt x="843" y="289"/>
                    </a:lnTo>
                    <a:lnTo>
                      <a:pt x="847" y="291"/>
                    </a:lnTo>
                    <a:lnTo>
                      <a:pt x="851" y="295"/>
                    </a:lnTo>
                    <a:lnTo>
                      <a:pt x="855" y="297"/>
                    </a:lnTo>
                    <a:lnTo>
                      <a:pt x="859" y="301"/>
                    </a:lnTo>
                    <a:lnTo>
                      <a:pt x="863" y="304"/>
                    </a:lnTo>
                    <a:lnTo>
                      <a:pt x="867" y="308"/>
                    </a:lnTo>
                    <a:lnTo>
                      <a:pt x="871" y="313"/>
                    </a:lnTo>
                    <a:lnTo>
                      <a:pt x="875" y="315"/>
                    </a:lnTo>
                    <a:lnTo>
                      <a:pt x="879" y="319"/>
                    </a:lnTo>
                    <a:lnTo>
                      <a:pt x="883" y="322"/>
                    </a:lnTo>
                    <a:lnTo>
                      <a:pt x="887" y="327"/>
                    </a:lnTo>
                    <a:lnTo>
                      <a:pt x="890" y="329"/>
                    </a:lnTo>
                    <a:lnTo>
                      <a:pt x="894" y="331"/>
                    </a:lnTo>
                    <a:lnTo>
                      <a:pt x="898" y="336"/>
                    </a:lnTo>
                    <a:lnTo>
                      <a:pt x="902" y="338"/>
                    </a:lnTo>
                    <a:lnTo>
                      <a:pt x="906" y="343"/>
                    </a:lnTo>
                    <a:lnTo>
                      <a:pt x="910" y="345"/>
                    </a:lnTo>
                    <a:lnTo>
                      <a:pt x="914" y="350"/>
                    </a:lnTo>
                    <a:lnTo>
                      <a:pt x="918" y="352"/>
                    </a:lnTo>
                    <a:lnTo>
                      <a:pt x="922" y="356"/>
                    </a:lnTo>
                    <a:lnTo>
                      <a:pt x="926" y="359"/>
                    </a:lnTo>
                    <a:lnTo>
                      <a:pt x="930" y="363"/>
                    </a:lnTo>
                    <a:lnTo>
                      <a:pt x="934" y="366"/>
                    </a:lnTo>
                    <a:lnTo>
                      <a:pt x="938" y="371"/>
                    </a:lnTo>
                    <a:lnTo>
                      <a:pt x="942" y="373"/>
                    </a:lnTo>
                    <a:lnTo>
                      <a:pt x="946" y="378"/>
                    </a:lnTo>
                    <a:lnTo>
                      <a:pt x="950" y="380"/>
                    </a:lnTo>
                    <a:lnTo>
                      <a:pt x="954" y="383"/>
                    </a:lnTo>
                    <a:lnTo>
                      <a:pt x="958" y="388"/>
                    </a:lnTo>
                    <a:lnTo>
                      <a:pt x="961" y="391"/>
                    </a:lnTo>
                    <a:lnTo>
                      <a:pt x="965" y="394"/>
                    </a:lnTo>
                    <a:lnTo>
                      <a:pt x="969" y="398"/>
                    </a:lnTo>
                    <a:lnTo>
                      <a:pt x="973" y="402"/>
                    </a:lnTo>
                    <a:lnTo>
                      <a:pt x="977" y="405"/>
                    </a:lnTo>
                    <a:lnTo>
                      <a:pt x="981" y="410"/>
                    </a:lnTo>
                    <a:lnTo>
                      <a:pt x="985" y="414"/>
                    </a:lnTo>
                    <a:lnTo>
                      <a:pt x="989" y="417"/>
                    </a:lnTo>
                    <a:lnTo>
                      <a:pt x="993" y="420"/>
                    </a:lnTo>
                    <a:lnTo>
                      <a:pt x="997" y="425"/>
                    </a:lnTo>
                    <a:lnTo>
                      <a:pt x="1001" y="427"/>
                    </a:lnTo>
                    <a:lnTo>
                      <a:pt x="1005" y="431"/>
                    </a:lnTo>
                    <a:lnTo>
                      <a:pt x="1009" y="434"/>
                    </a:lnTo>
                    <a:lnTo>
                      <a:pt x="1013" y="438"/>
                    </a:lnTo>
                    <a:lnTo>
                      <a:pt x="1017" y="440"/>
                    </a:lnTo>
                    <a:lnTo>
                      <a:pt x="1021" y="444"/>
                    </a:lnTo>
                    <a:lnTo>
                      <a:pt x="1025" y="449"/>
                    </a:lnTo>
                    <a:lnTo>
                      <a:pt x="1028" y="451"/>
                    </a:lnTo>
                    <a:lnTo>
                      <a:pt x="1032" y="455"/>
                    </a:lnTo>
                    <a:lnTo>
                      <a:pt x="1036" y="457"/>
                    </a:lnTo>
                    <a:lnTo>
                      <a:pt x="1040" y="461"/>
                    </a:lnTo>
                    <a:lnTo>
                      <a:pt x="1044" y="464"/>
                    </a:lnTo>
                    <a:lnTo>
                      <a:pt x="1048" y="468"/>
                    </a:lnTo>
                    <a:lnTo>
                      <a:pt x="1052" y="470"/>
                    </a:lnTo>
                    <a:lnTo>
                      <a:pt x="1056" y="475"/>
                    </a:lnTo>
                    <a:lnTo>
                      <a:pt x="1060" y="477"/>
                    </a:lnTo>
                    <a:lnTo>
                      <a:pt x="1064" y="482"/>
                    </a:lnTo>
                    <a:lnTo>
                      <a:pt x="1068" y="485"/>
                    </a:lnTo>
                    <a:lnTo>
                      <a:pt x="1072" y="488"/>
                    </a:lnTo>
                    <a:lnTo>
                      <a:pt x="1076" y="492"/>
                    </a:lnTo>
                    <a:lnTo>
                      <a:pt x="1080" y="495"/>
                    </a:lnTo>
                    <a:lnTo>
                      <a:pt x="1084" y="499"/>
                    </a:lnTo>
                    <a:lnTo>
                      <a:pt x="1088" y="502"/>
                    </a:lnTo>
                    <a:lnTo>
                      <a:pt x="1092" y="505"/>
                    </a:lnTo>
                    <a:lnTo>
                      <a:pt x="1095" y="509"/>
                    </a:lnTo>
                    <a:lnTo>
                      <a:pt x="1099" y="511"/>
                    </a:lnTo>
                    <a:lnTo>
                      <a:pt x="1103" y="514"/>
                    </a:lnTo>
                    <a:lnTo>
                      <a:pt x="1107" y="518"/>
                    </a:lnTo>
                    <a:lnTo>
                      <a:pt x="1111" y="521"/>
                    </a:lnTo>
                    <a:lnTo>
                      <a:pt x="1115" y="525"/>
                    </a:lnTo>
                    <a:lnTo>
                      <a:pt x="1119" y="526"/>
                    </a:lnTo>
                    <a:lnTo>
                      <a:pt x="1123" y="531"/>
                    </a:lnTo>
                    <a:lnTo>
                      <a:pt x="1127" y="533"/>
                    </a:lnTo>
                    <a:lnTo>
                      <a:pt x="1131" y="537"/>
                    </a:lnTo>
                    <a:lnTo>
                      <a:pt x="1135" y="541"/>
                    </a:lnTo>
                    <a:lnTo>
                      <a:pt x="1139" y="544"/>
                    </a:lnTo>
                    <a:lnTo>
                      <a:pt x="1143" y="546"/>
                    </a:lnTo>
                    <a:lnTo>
                      <a:pt x="1147" y="550"/>
                    </a:lnTo>
                    <a:lnTo>
                      <a:pt x="1151" y="553"/>
                    </a:lnTo>
                    <a:lnTo>
                      <a:pt x="1155" y="555"/>
                    </a:lnTo>
                    <a:lnTo>
                      <a:pt x="1159" y="559"/>
                    </a:lnTo>
                    <a:lnTo>
                      <a:pt x="1163" y="562"/>
                    </a:lnTo>
                    <a:lnTo>
                      <a:pt x="1166" y="565"/>
                    </a:lnTo>
                    <a:lnTo>
                      <a:pt x="1170" y="567"/>
                    </a:lnTo>
                    <a:lnTo>
                      <a:pt x="1174" y="570"/>
                    </a:lnTo>
                    <a:lnTo>
                      <a:pt x="1178" y="574"/>
                    </a:lnTo>
                    <a:lnTo>
                      <a:pt x="1182" y="578"/>
                    </a:lnTo>
                    <a:lnTo>
                      <a:pt x="1186" y="578"/>
                    </a:lnTo>
                    <a:lnTo>
                      <a:pt x="1190" y="582"/>
                    </a:lnTo>
                    <a:lnTo>
                      <a:pt x="1194" y="586"/>
                    </a:lnTo>
                    <a:lnTo>
                      <a:pt x="1198" y="588"/>
                    </a:lnTo>
                    <a:lnTo>
                      <a:pt x="1202" y="590"/>
                    </a:lnTo>
                    <a:lnTo>
                      <a:pt x="1206" y="594"/>
                    </a:lnTo>
                    <a:lnTo>
                      <a:pt x="1210" y="597"/>
                    </a:lnTo>
                    <a:lnTo>
                      <a:pt x="1214" y="600"/>
                    </a:lnTo>
                    <a:lnTo>
                      <a:pt x="1218" y="603"/>
                    </a:lnTo>
                    <a:lnTo>
                      <a:pt x="1222" y="604"/>
                    </a:lnTo>
                    <a:lnTo>
                      <a:pt x="1226" y="608"/>
                    </a:lnTo>
                    <a:lnTo>
                      <a:pt x="1230" y="610"/>
                    </a:lnTo>
                    <a:lnTo>
                      <a:pt x="1233" y="612"/>
                    </a:lnTo>
                    <a:lnTo>
                      <a:pt x="1237" y="616"/>
                    </a:lnTo>
                    <a:lnTo>
                      <a:pt x="1241" y="618"/>
                    </a:lnTo>
                    <a:lnTo>
                      <a:pt x="1245" y="619"/>
                    </a:lnTo>
                    <a:lnTo>
                      <a:pt x="1249" y="623"/>
                    </a:lnTo>
                    <a:lnTo>
                      <a:pt x="1253" y="627"/>
                    </a:lnTo>
                    <a:lnTo>
                      <a:pt x="1257" y="628"/>
                    </a:lnTo>
                    <a:lnTo>
                      <a:pt x="1261" y="631"/>
                    </a:lnTo>
                    <a:lnTo>
                      <a:pt x="1265" y="633"/>
                    </a:lnTo>
                    <a:lnTo>
                      <a:pt x="1269" y="637"/>
                    </a:lnTo>
                    <a:lnTo>
                      <a:pt x="1273" y="639"/>
                    </a:lnTo>
                    <a:lnTo>
                      <a:pt x="1277" y="641"/>
                    </a:lnTo>
                    <a:lnTo>
                      <a:pt x="1281" y="643"/>
                    </a:lnTo>
                    <a:lnTo>
                      <a:pt x="1285" y="646"/>
                    </a:lnTo>
                    <a:lnTo>
                      <a:pt x="1289" y="648"/>
                    </a:lnTo>
                    <a:lnTo>
                      <a:pt x="1293" y="650"/>
                    </a:lnTo>
                    <a:lnTo>
                      <a:pt x="1297" y="653"/>
                    </a:lnTo>
                    <a:lnTo>
                      <a:pt x="1301" y="655"/>
                    </a:lnTo>
                    <a:lnTo>
                      <a:pt x="1304" y="656"/>
                    </a:lnTo>
                    <a:lnTo>
                      <a:pt x="1308" y="660"/>
                    </a:lnTo>
                    <a:lnTo>
                      <a:pt x="1312" y="662"/>
                    </a:lnTo>
                    <a:lnTo>
                      <a:pt x="1316" y="663"/>
                    </a:lnTo>
                    <a:lnTo>
                      <a:pt x="1320" y="665"/>
                    </a:lnTo>
                    <a:lnTo>
                      <a:pt x="1324" y="668"/>
                    </a:lnTo>
                    <a:lnTo>
                      <a:pt x="1328" y="670"/>
                    </a:lnTo>
                    <a:lnTo>
                      <a:pt x="1332" y="671"/>
                    </a:lnTo>
                    <a:lnTo>
                      <a:pt x="1336" y="676"/>
                    </a:lnTo>
                    <a:lnTo>
                      <a:pt x="1340" y="677"/>
                    </a:lnTo>
                    <a:lnTo>
                      <a:pt x="1344" y="678"/>
                    </a:lnTo>
                    <a:lnTo>
                      <a:pt x="1348" y="682"/>
                    </a:lnTo>
                    <a:lnTo>
                      <a:pt x="1352" y="682"/>
                    </a:lnTo>
                    <a:lnTo>
                      <a:pt x="1356" y="685"/>
                    </a:lnTo>
                    <a:lnTo>
                      <a:pt x="1360" y="685"/>
                    </a:lnTo>
                    <a:lnTo>
                      <a:pt x="1364" y="687"/>
                    </a:lnTo>
                    <a:lnTo>
                      <a:pt x="1368" y="689"/>
                    </a:lnTo>
                    <a:lnTo>
                      <a:pt x="1371" y="692"/>
                    </a:lnTo>
                    <a:lnTo>
                      <a:pt x="1375" y="694"/>
                    </a:lnTo>
                    <a:lnTo>
                      <a:pt x="1379" y="693"/>
                    </a:lnTo>
                    <a:lnTo>
                      <a:pt x="1383" y="697"/>
                    </a:lnTo>
                    <a:lnTo>
                      <a:pt x="1387" y="698"/>
                    </a:lnTo>
                    <a:lnTo>
                      <a:pt x="1391" y="700"/>
                    </a:lnTo>
                    <a:lnTo>
                      <a:pt x="1395" y="703"/>
                    </a:lnTo>
                    <a:lnTo>
                      <a:pt x="1399" y="704"/>
                    </a:lnTo>
                    <a:lnTo>
                      <a:pt x="1403" y="706"/>
                    </a:lnTo>
                    <a:lnTo>
                      <a:pt x="1407" y="707"/>
                    </a:lnTo>
                    <a:lnTo>
                      <a:pt x="1411" y="709"/>
                    </a:lnTo>
                    <a:lnTo>
                      <a:pt x="1415" y="711"/>
                    </a:lnTo>
                    <a:lnTo>
                      <a:pt x="1419" y="710"/>
                    </a:lnTo>
                    <a:lnTo>
                      <a:pt x="1423" y="714"/>
                    </a:lnTo>
                    <a:lnTo>
                      <a:pt x="1427" y="716"/>
                    </a:lnTo>
                    <a:lnTo>
                      <a:pt x="1431" y="715"/>
                    </a:lnTo>
                    <a:lnTo>
                      <a:pt x="1435" y="717"/>
                    </a:lnTo>
                    <a:lnTo>
                      <a:pt x="1438" y="719"/>
                    </a:lnTo>
                    <a:lnTo>
                      <a:pt x="1442" y="720"/>
                    </a:lnTo>
                    <a:lnTo>
                      <a:pt x="1446" y="721"/>
                    </a:lnTo>
                    <a:lnTo>
                      <a:pt x="1450" y="722"/>
                    </a:lnTo>
                    <a:lnTo>
                      <a:pt x="1454" y="723"/>
                    </a:lnTo>
                    <a:lnTo>
                      <a:pt x="1458" y="725"/>
                    </a:lnTo>
                    <a:lnTo>
                      <a:pt x="1462" y="725"/>
                    </a:lnTo>
                    <a:lnTo>
                      <a:pt x="1466" y="728"/>
                    </a:lnTo>
                    <a:lnTo>
                      <a:pt x="1470" y="729"/>
                    </a:lnTo>
                    <a:lnTo>
                      <a:pt x="1474" y="729"/>
                    </a:lnTo>
                    <a:lnTo>
                      <a:pt x="1478" y="731"/>
                    </a:lnTo>
                    <a:lnTo>
                      <a:pt x="1482" y="731"/>
                    </a:lnTo>
                    <a:lnTo>
                      <a:pt x="1486" y="733"/>
                    </a:lnTo>
                    <a:lnTo>
                      <a:pt x="1490" y="733"/>
                    </a:lnTo>
                    <a:lnTo>
                      <a:pt x="1494" y="735"/>
                    </a:lnTo>
                    <a:lnTo>
                      <a:pt x="1498" y="737"/>
                    </a:lnTo>
                    <a:lnTo>
                      <a:pt x="1502" y="737"/>
                    </a:lnTo>
                    <a:lnTo>
                      <a:pt x="1506" y="736"/>
                    </a:lnTo>
                    <a:lnTo>
                      <a:pt x="1509" y="739"/>
                    </a:lnTo>
                    <a:lnTo>
                      <a:pt x="1513" y="739"/>
                    </a:lnTo>
                    <a:lnTo>
                      <a:pt x="1517" y="739"/>
                    </a:lnTo>
                    <a:lnTo>
                      <a:pt x="1521" y="741"/>
                    </a:lnTo>
                    <a:lnTo>
                      <a:pt x="1525" y="743"/>
                    </a:lnTo>
                    <a:lnTo>
                      <a:pt x="1529" y="742"/>
                    </a:lnTo>
                    <a:lnTo>
                      <a:pt x="1533" y="744"/>
                    </a:lnTo>
                    <a:lnTo>
                      <a:pt x="1537" y="744"/>
                    </a:lnTo>
                    <a:lnTo>
                      <a:pt x="1541" y="745"/>
                    </a:lnTo>
                    <a:lnTo>
                      <a:pt x="1545" y="744"/>
                    </a:lnTo>
                    <a:lnTo>
                      <a:pt x="1549" y="745"/>
                    </a:lnTo>
                    <a:lnTo>
                      <a:pt x="1553" y="746"/>
                    </a:lnTo>
                    <a:lnTo>
                      <a:pt x="1557" y="746"/>
                    </a:lnTo>
                    <a:lnTo>
                      <a:pt x="1561" y="747"/>
                    </a:lnTo>
                    <a:lnTo>
                      <a:pt x="1565" y="747"/>
                    </a:lnTo>
                    <a:lnTo>
                      <a:pt x="1569" y="747"/>
                    </a:lnTo>
                    <a:lnTo>
                      <a:pt x="1573" y="749"/>
                    </a:lnTo>
                    <a:lnTo>
                      <a:pt x="1576" y="749"/>
                    </a:lnTo>
                    <a:lnTo>
                      <a:pt x="1580" y="749"/>
                    </a:lnTo>
                    <a:lnTo>
                      <a:pt x="1584" y="750"/>
                    </a:lnTo>
                    <a:lnTo>
                      <a:pt x="1588" y="750"/>
                    </a:lnTo>
                    <a:lnTo>
                      <a:pt x="1592" y="749"/>
                    </a:lnTo>
                    <a:lnTo>
                      <a:pt x="1596" y="750"/>
                    </a:lnTo>
                    <a:lnTo>
                      <a:pt x="1600" y="751"/>
                    </a:lnTo>
                    <a:lnTo>
                      <a:pt x="1604" y="750"/>
                    </a:lnTo>
                    <a:lnTo>
                      <a:pt x="1608" y="752"/>
                    </a:lnTo>
                    <a:lnTo>
                      <a:pt x="1612" y="750"/>
                    </a:lnTo>
                    <a:lnTo>
                      <a:pt x="1616" y="751"/>
                    </a:lnTo>
                    <a:lnTo>
                      <a:pt x="1620" y="751"/>
                    </a:lnTo>
                    <a:lnTo>
                      <a:pt x="1624" y="752"/>
                    </a:lnTo>
                    <a:lnTo>
                      <a:pt x="1628" y="751"/>
                    </a:lnTo>
                    <a:lnTo>
                      <a:pt x="1632" y="751"/>
                    </a:lnTo>
                    <a:lnTo>
                      <a:pt x="1636" y="751"/>
                    </a:lnTo>
                    <a:lnTo>
                      <a:pt x="1640" y="751"/>
                    </a:lnTo>
                    <a:lnTo>
                      <a:pt x="1643" y="751"/>
                    </a:lnTo>
                    <a:lnTo>
                      <a:pt x="1647" y="751"/>
                    </a:lnTo>
                    <a:lnTo>
                      <a:pt x="1651" y="751"/>
                    </a:lnTo>
                    <a:lnTo>
                      <a:pt x="1655" y="751"/>
                    </a:lnTo>
                    <a:lnTo>
                      <a:pt x="1659" y="751"/>
                    </a:lnTo>
                    <a:lnTo>
                      <a:pt x="1663" y="751"/>
                    </a:lnTo>
                    <a:lnTo>
                      <a:pt x="1667" y="751"/>
                    </a:lnTo>
                    <a:lnTo>
                      <a:pt x="1671" y="750"/>
                    </a:lnTo>
                    <a:lnTo>
                      <a:pt x="1675" y="750"/>
                    </a:lnTo>
                    <a:lnTo>
                      <a:pt x="1679" y="750"/>
                    </a:lnTo>
                    <a:lnTo>
                      <a:pt x="1683" y="750"/>
                    </a:lnTo>
                    <a:lnTo>
                      <a:pt x="1687" y="750"/>
                    </a:lnTo>
                    <a:lnTo>
                      <a:pt x="1691" y="748"/>
                    </a:lnTo>
                    <a:lnTo>
                      <a:pt x="1695" y="747"/>
                    </a:lnTo>
                    <a:lnTo>
                      <a:pt x="1699" y="748"/>
                    </a:lnTo>
                    <a:lnTo>
                      <a:pt x="1703" y="746"/>
                    </a:lnTo>
                    <a:lnTo>
                      <a:pt x="1707" y="745"/>
                    </a:lnTo>
                    <a:lnTo>
                      <a:pt x="1711" y="746"/>
                    </a:lnTo>
                    <a:lnTo>
                      <a:pt x="1714" y="746"/>
                    </a:lnTo>
                    <a:lnTo>
                      <a:pt x="1718" y="745"/>
                    </a:lnTo>
                    <a:lnTo>
                      <a:pt x="1722" y="744"/>
                    </a:lnTo>
                    <a:lnTo>
                      <a:pt x="1726" y="744"/>
                    </a:lnTo>
                    <a:lnTo>
                      <a:pt x="1730" y="744"/>
                    </a:lnTo>
                    <a:lnTo>
                      <a:pt x="1734" y="742"/>
                    </a:lnTo>
                    <a:lnTo>
                      <a:pt x="1738" y="742"/>
                    </a:lnTo>
                    <a:lnTo>
                      <a:pt x="1742" y="742"/>
                    </a:lnTo>
                    <a:lnTo>
                      <a:pt x="1746" y="740"/>
                    </a:lnTo>
                    <a:lnTo>
                      <a:pt x="1750" y="740"/>
                    </a:lnTo>
                    <a:lnTo>
                      <a:pt x="1754" y="739"/>
                    </a:lnTo>
                    <a:lnTo>
                      <a:pt x="1758" y="737"/>
                    </a:lnTo>
                    <a:lnTo>
                      <a:pt x="1762" y="738"/>
                    </a:lnTo>
                    <a:lnTo>
                      <a:pt x="1766" y="737"/>
                    </a:lnTo>
                    <a:lnTo>
                      <a:pt x="1770" y="735"/>
                    </a:lnTo>
                    <a:lnTo>
                      <a:pt x="1774" y="734"/>
                    </a:lnTo>
                    <a:lnTo>
                      <a:pt x="1778" y="735"/>
                    </a:lnTo>
                    <a:lnTo>
                      <a:pt x="1781" y="734"/>
                    </a:lnTo>
                    <a:lnTo>
                      <a:pt x="1785" y="733"/>
                    </a:lnTo>
                    <a:lnTo>
                      <a:pt x="1789" y="731"/>
                    </a:lnTo>
                    <a:lnTo>
                      <a:pt x="1793" y="730"/>
                    </a:lnTo>
                    <a:lnTo>
                      <a:pt x="1797" y="729"/>
                    </a:lnTo>
                    <a:lnTo>
                      <a:pt x="1801" y="729"/>
                    </a:lnTo>
                    <a:lnTo>
                      <a:pt x="1805" y="728"/>
                    </a:lnTo>
                    <a:lnTo>
                      <a:pt x="1809" y="727"/>
                    </a:lnTo>
                    <a:lnTo>
                      <a:pt x="1813" y="726"/>
                    </a:lnTo>
                    <a:lnTo>
                      <a:pt x="1817" y="724"/>
                    </a:lnTo>
                    <a:lnTo>
                      <a:pt x="1821" y="724"/>
                    </a:lnTo>
                    <a:lnTo>
                      <a:pt x="1825" y="722"/>
                    </a:lnTo>
                    <a:lnTo>
                      <a:pt x="1829" y="721"/>
                    </a:lnTo>
                    <a:lnTo>
                      <a:pt x="1833" y="719"/>
                    </a:lnTo>
                    <a:lnTo>
                      <a:pt x="1837" y="719"/>
                    </a:lnTo>
                    <a:lnTo>
                      <a:pt x="1841" y="719"/>
                    </a:lnTo>
                    <a:lnTo>
                      <a:pt x="1845" y="716"/>
                    </a:lnTo>
                    <a:lnTo>
                      <a:pt x="1848" y="715"/>
                    </a:lnTo>
                    <a:lnTo>
                      <a:pt x="1852" y="712"/>
                    </a:lnTo>
                    <a:lnTo>
                      <a:pt x="1856" y="711"/>
                    </a:lnTo>
                    <a:lnTo>
                      <a:pt x="1860" y="709"/>
                    </a:lnTo>
                    <a:lnTo>
                      <a:pt x="1864" y="709"/>
                    </a:lnTo>
                    <a:lnTo>
                      <a:pt x="1868" y="709"/>
                    </a:lnTo>
                    <a:lnTo>
                      <a:pt x="1872" y="706"/>
                    </a:lnTo>
                    <a:lnTo>
                      <a:pt x="1876" y="705"/>
                    </a:lnTo>
                    <a:lnTo>
                      <a:pt x="1880" y="703"/>
                    </a:lnTo>
                    <a:lnTo>
                      <a:pt x="1884" y="703"/>
                    </a:lnTo>
                    <a:lnTo>
                      <a:pt x="1888" y="700"/>
                    </a:lnTo>
                    <a:lnTo>
                      <a:pt x="1892" y="700"/>
                    </a:lnTo>
                    <a:lnTo>
                      <a:pt x="1896" y="698"/>
                    </a:lnTo>
                    <a:lnTo>
                      <a:pt x="1900" y="698"/>
                    </a:lnTo>
                    <a:lnTo>
                      <a:pt x="1904" y="695"/>
                    </a:lnTo>
                    <a:lnTo>
                      <a:pt x="1908" y="692"/>
                    </a:lnTo>
                    <a:lnTo>
                      <a:pt x="1912" y="692"/>
                    </a:lnTo>
                    <a:lnTo>
                      <a:pt x="1916" y="690"/>
                    </a:lnTo>
                    <a:lnTo>
                      <a:pt x="1919" y="688"/>
                    </a:lnTo>
                    <a:lnTo>
                      <a:pt x="1923" y="687"/>
                    </a:lnTo>
                    <a:lnTo>
                      <a:pt x="1927" y="685"/>
                    </a:lnTo>
                    <a:lnTo>
                      <a:pt x="1931" y="683"/>
                    </a:lnTo>
                    <a:lnTo>
                      <a:pt x="1935" y="681"/>
                    </a:lnTo>
                    <a:lnTo>
                      <a:pt x="1939" y="682"/>
                    </a:lnTo>
                    <a:lnTo>
                      <a:pt x="1943" y="680"/>
                    </a:lnTo>
                    <a:lnTo>
                      <a:pt x="1947" y="677"/>
                    </a:lnTo>
                    <a:lnTo>
                      <a:pt x="1951" y="677"/>
                    </a:lnTo>
                    <a:lnTo>
                      <a:pt x="1955" y="674"/>
                    </a:lnTo>
                    <a:lnTo>
                      <a:pt x="1959" y="672"/>
                    </a:lnTo>
                    <a:lnTo>
                      <a:pt x="1963" y="670"/>
                    </a:lnTo>
                    <a:lnTo>
                      <a:pt x="1967" y="669"/>
                    </a:lnTo>
                    <a:lnTo>
                      <a:pt x="1971" y="666"/>
                    </a:lnTo>
                    <a:lnTo>
                      <a:pt x="1975" y="665"/>
                    </a:lnTo>
                    <a:lnTo>
                      <a:pt x="1979" y="663"/>
                    </a:lnTo>
                    <a:lnTo>
                      <a:pt x="1983" y="663"/>
                    </a:lnTo>
                    <a:lnTo>
                      <a:pt x="1986" y="659"/>
                    </a:lnTo>
                    <a:lnTo>
                      <a:pt x="1990" y="658"/>
                    </a:lnTo>
                    <a:lnTo>
                      <a:pt x="1994" y="657"/>
                    </a:lnTo>
                    <a:lnTo>
                      <a:pt x="1998" y="655"/>
                    </a:lnTo>
                    <a:lnTo>
                      <a:pt x="2002" y="654"/>
                    </a:lnTo>
                    <a:lnTo>
                      <a:pt x="2006" y="650"/>
                    </a:lnTo>
                    <a:lnTo>
                      <a:pt x="2010" y="648"/>
                    </a:lnTo>
                    <a:lnTo>
                      <a:pt x="2014" y="646"/>
                    </a:lnTo>
                    <a:lnTo>
                      <a:pt x="2018" y="644"/>
                    </a:lnTo>
                    <a:lnTo>
                      <a:pt x="2022" y="643"/>
                    </a:lnTo>
                    <a:lnTo>
                      <a:pt x="2026" y="642"/>
                    </a:lnTo>
                    <a:lnTo>
                      <a:pt x="2030" y="639"/>
                    </a:lnTo>
                    <a:lnTo>
                      <a:pt x="2034" y="638"/>
                    </a:lnTo>
                    <a:lnTo>
                      <a:pt x="2038" y="634"/>
                    </a:lnTo>
                    <a:lnTo>
                      <a:pt x="2042" y="632"/>
                    </a:lnTo>
                    <a:lnTo>
                      <a:pt x="2046" y="631"/>
                    </a:lnTo>
                    <a:lnTo>
                      <a:pt x="2050" y="629"/>
                    </a:lnTo>
                    <a:lnTo>
                      <a:pt x="2054" y="627"/>
                    </a:lnTo>
                    <a:lnTo>
                      <a:pt x="2057" y="625"/>
                    </a:lnTo>
                    <a:lnTo>
                      <a:pt x="2061" y="623"/>
                    </a:lnTo>
                    <a:lnTo>
                      <a:pt x="2065" y="621"/>
                    </a:lnTo>
                    <a:lnTo>
                      <a:pt x="2069" y="620"/>
                    </a:lnTo>
                    <a:lnTo>
                      <a:pt x="2073" y="618"/>
                    </a:lnTo>
                    <a:lnTo>
                      <a:pt x="2077" y="615"/>
                    </a:lnTo>
                    <a:lnTo>
                      <a:pt x="2081" y="612"/>
                    </a:lnTo>
                    <a:lnTo>
                      <a:pt x="2085" y="610"/>
                    </a:lnTo>
                    <a:lnTo>
                      <a:pt x="2089" y="609"/>
                    </a:lnTo>
                    <a:lnTo>
                      <a:pt x="2093" y="607"/>
                    </a:lnTo>
                    <a:lnTo>
                      <a:pt x="2097" y="605"/>
                    </a:lnTo>
                    <a:lnTo>
                      <a:pt x="2101" y="603"/>
                    </a:lnTo>
                    <a:lnTo>
                      <a:pt x="2105" y="600"/>
                    </a:lnTo>
                    <a:lnTo>
                      <a:pt x="2109" y="597"/>
                    </a:lnTo>
                    <a:lnTo>
                      <a:pt x="2113" y="596"/>
                    </a:lnTo>
                    <a:lnTo>
                      <a:pt x="2117" y="593"/>
                    </a:lnTo>
                    <a:lnTo>
                      <a:pt x="2121" y="592"/>
                    </a:lnTo>
                    <a:lnTo>
                      <a:pt x="2124" y="589"/>
                    </a:lnTo>
                    <a:lnTo>
                      <a:pt x="2128" y="588"/>
                    </a:lnTo>
                    <a:lnTo>
                      <a:pt x="2132" y="586"/>
                    </a:lnTo>
                    <a:lnTo>
                      <a:pt x="2136" y="583"/>
                    </a:lnTo>
                    <a:lnTo>
                      <a:pt x="2140" y="582"/>
                    </a:lnTo>
                    <a:lnTo>
                      <a:pt x="2144" y="578"/>
                    </a:lnTo>
                    <a:lnTo>
                      <a:pt x="2148" y="576"/>
                    </a:lnTo>
                    <a:lnTo>
                      <a:pt x="2152" y="575"/>
                    </a:lnTo>
                    <a:lnTo>
                      <a:pt x="2156" y="572"/>
                    </a:lnTo>
                    <a:lnTo>
                      <a:pt x="2160" y="569"/>
                    </a:lnTo>
                    <a:lnTo>
                      <a:pt x="2164" y="567"/>
                    </a:lnTo>
                    <a:lnTo>
                      <a:pt x="2168" y="565"/>
                    </a:lnTo>
                    <a:lnTo>
                      <a:pt x="2172" y="564"/>
                    </a:lnTo>
                    <a:lnTo>
                      <a:pt x="2176" y="561"/>
                    </a:lnTo>
                    <a:lnTo>
                      <a:pt x="2180" y="559"/>
                    </a:lnTo>
                    <a:lnTo>
                      <a:pt x="2184" y="557"/>
                    </a:lnTo>
                    <a:lnTo>
                      <a:pt x="2188" y="553"/>
                    </a:lnTo>
                    <a:lnTo>
                      <a:pt x="2191" y="552"/>
                    </a:lnTo>
                    <a:lnTo>
                      <a:pt x="2195" y="550"/>
                    </a:lnTo>
                    <a:lnTo>
                      <a:pt x="2199" y="547"/>
                    </a:lnTo>
                    <a:lnTo>
                      <a:pt x="2203" y="544"/>
                    </a:lnTo>
                    <a:lnTo>
                      <a:pt x="2207" y="542"/>
                    </a:lnTo>
                    <a:lnTo>
                      <a:pt x="2211" y="540"/>
                    </a:lnTo>
                    <a:lnTo>
                      <a:pt x="2215" y="538"/>
                    </a:lnTo>
                    <a:lnTo>
                      <a:pt x="2219" y="536"/>
                    </a:lnTo>
                    <a:lnTo>
                      <a:pt x="2223" y="533"/>
                    </a:lnTo>
                    <a:lnTo>
                      <a:pt x="2227" y="531"/>
                    </a:lnTo>
                    <a:lnTo>
                      <a:pt x="2231" y="527"/>
                    </a:lnTo>
                    <a:lnTo>
                      <a:pt x="2235" y="527"/>
                    </a:lnTo>
                    <a:lnTo>
                      <a:pt x="2239" y="524"/>
                    </a:lnTo>
                    <a:lnTo>
                      <a:pt x="2243" y="522"/>
                    </a:lnTo>
                    <a:lnTo>
                      <a:pt x="2247" y="520"/>
                    </a:lnTo>
                    <a:lnTo>
                      <a:pt x="2251" y="517"/>
                    </a:lnTo>
                    <a:lnTo>
                      <a:pt x="2255" y="514"/>
                    </a:lnTo>
                    <a:lnTo>
                      <a:pt x="2259" y="513"/>
                    </a:lnTo>
                    <a:lnTo>
                      <a:pt x="2262" y="509"/>
                    </a:lnTo>
                    <a:lnTo>
                      <a:pt x="2266" y="508"/>
                    </a:lnTo>
                    <a:lnTo>
                      <a:pt x="2270" y="507"/>
                    </a:lnTo>
                    <a:lnTo>
                      <a:pt x="2274" y="504"/>
                    </a:lnTo>
                    <a:lnTo>
                      <a:pt x="2278" y="500"/>
                    </a:lnTo>
                    <a:lnTo>
                      <a:pt x="2282" y="500"/>
                    </a:lnTo>
                    <a:lnTo>
                      <a:pt x="2286" y="496"/>
                    </a:lnTo>
                    <a:lnTo>
                      <a:pt x="2290" y="493"/>
                    </a:lnTo>
                    <a:lnTo>
                      <a:pt x="2294" y="492"/>
                    </a:lnTo>
                    <a:lnTo>
                      <a:pt x="2298" y="490"/>
                    </a:lnTo>
                    <a:lnTo>
                      <a:pt x="2302" y="487"/>
                    </a:lnTo>
                    <a:lnTo>
                      <a:pt x="2306" y="485"/>
                    </a:lnTo>
                    <a:lnTo>
                      <a:pt x="2310" y="483"/>
                    </a:lnTo>
                    <a:lnTo>
                      <a:pt x="2314" y="479"/>
                    </a:lnTo>
                    <a:lnTo>
                      <a:pt x="2318" y="477"/>
                    </a:lnTo>
                    <a:lnTo>
                      <a:pt x="2322" y="475"/>
                    </a:lnTo>
                    <a:lnTo>
                      <a:pt x="2326" y="474"/>
                    </a:lnTo>
                    <a:lnTo>
                      <a:pt x="2329" y="470"/>
                    </a:lnTo>
                    <a:lnTo>
                      <a:pt x="2333" y="468"/>
                    </a:lnTo>
                    <a:lnTo>
                      <a:pt x="2337" y="465"/>
                    </a:lnTo>
                    <a:lnTo>
                      <a:pt x="2341" y="463"/>
                    </a:lnTo>
                    <a:lnTo>
                      <a:pt x="2345" y="461"/>
                    </a:lnTo>
                    <a:lnTo>
                      <a:pt x="2349" y="459"/>
                    </a:lnTo>
                    <a:lnTo>
                      <a:pt x="2353" y="457"/>
                    </a:lnTo>
                    <a:lnTo>
                      <a:pt x="2357" y="453"/>
                    </a:lnTo>
                    <a:lnTo>
                      <a:pt x="2361" y="451"/>
                    </a:lnTo>
                    <a:lnTo>
                      <a:pt x="2365" y="448"/>
                    </a:lnTo>
                    <a:lnTo>
                      <a:pt x="2369" y="446"/>
                    </a:lnTo>
                    <a:lnTo>
                      <a:pt x="2373" y="444"/>
                    </a:lnTo>
                    <a:lnTo>
                      <a:pt x="2377" y="442"/>
                    </a:lnTo>
                    <a:lnTo>
                      <a:pt x="2381" y="440"/>
                    </a:lnTo>
                    <a:lnTo>
                      <a:pt x="2385" y="438"/>
                    </a:lnTo>
                    <a:lnTo>
                      <a:pt x="2389" y="434"/>
                    </a:lnTo>
                    <a:lnTo>
                      <a:pt x="2393" y="433"/>
                    </a:lnTo>
                    <a:lnTo>
                      <a:pt x="2396" y="432"/>
                    </a:lnTo>
                    <a:lnTo>
                      <a:pt x="2400" y="427"/>
                    </a:lnTo>
                    <a:lnTo>
                      <a:pt x="2404" y="426"/>
                    </a:lnTo>
                    <a:lnTo>
                      <a:pt x="2408" y="425"/>
                    </a:lnTo>
                    <a:lnTo>
                      <a:pt x="2412" y="421"/>
                    </a:lnTo>
                    <a:lnTo>
                      <a:pt x="2416" y="419"/>
                    </a:lnTo>
                    <a:lnTo>
                      <a:pt x="2420" y="418"/>
                    </a:lnTo>
                    <a:lnTo>
                      <a:pt x="2424" y="415"/>
                    </a:lnTo>
                    <a:lnTo>
                      <a:pt x="2428" y="413"/>
                    </a:lnTo>
                    <a:lnTo>
                      <a:pt x="2432" y="409"/>
                    </a:lnTo>
                    <a:lnTo>
                      <a:pt x="2436" y="407"/>
                    </a:lnTo>
                    <a:lnTo>
                      <a:pt x="2440" y="405"/>
                    </a:lnTo>
                    <a:lnTo>
                      <a:pt x="2444" y="403"/>
                    </a:lnTo>
                    <a:lnTo>
                      <a:pt x="2448" y="400"/>
                    </a:lnTo>
                    <a:lnTo>
                      <a:pt x="2452" y="399"/>
                    </a:lnTo>
                    <a:lnTo>
                      <a:pt x="2456" y="397"/>
                    </a:lnTo>
                    <a:lnTo>
                      <a:pt x="2460" y="394"/>
                    </a:lnTo>
                    <a:lnTo>
                      <a:pt x="2464" y="390"/>
                    </a:lnTo>
                    <a:lnTo>
                      <a:pt x="2467" y="389"/>
                    </a:lnTo>
                    <a:lnTo>
                      <a:pt x="2471" y="387"/>
                    </a:lnTo>
                    <a:lnTo>
                      <a:pt x="2475" y="385"/>
                    </a:lnTo>
                    <a:lnTo>
                      <a:pt x="2479" y="383"/>
                    </a:lnTo>
                    <a:lnTo>
                      <a:pt x="2483" y="381"/>
                    </a:lnTo>
                    <a:lnTo>
                      <a:pt x="2487" y="377"/>
                    </a:lnTo>
                    <a:lnTo>
                      <a:pt x="2491" y="376"/>
                    </a:lnTo>
                    <a:lnTo>
                      <a:pt x="2495" y="372"/>
                    </a:lnTo>
                    <a:lnTo>
                      <a:pt x="2499" y="371"/>
                    </a:lnTo>
                    <a:lnTo>
                      <a:pt x="2503" y="368"/>
                    </a:lnTo>
                    <a:lnTo>
                      <a:pt x="2507" y="368"/>
                    </a:lnTo>
                    <a:lnTo>
                      <a:pt x="2511" y="365"/>
                    </a:lnTo>
                    <a:lnTo>
                      <a:pt x="2515" y="362"/>
                    </a:lnTo>
                    <a:lnTo>
                      <a:pt x="2519" y="359"/>
                    </a:lnTo>
                    <a:lnTo>
                      <a:pt x="2523" y="359"/>
                    </a:lnTo>
                    <a:lnTo>
                      <a:pt x="2527" y="357"/>
                    </a:lnTo>
                    <a:lnTo>
                      <a:pt x="2531" y="355"/>
                    </a:lnTo>
                    <a:lnTo>
                      <a:pt x="2534" y="351"/>
                    </a:lnTo>
                    <a:lnTo>
                      <a:pt x="2538" y="348"/>
                    </a:lnTo>
                    <a:lnTo>
                      <a:pt x="2542" y="347"/>
                    </a:lnTo>
                    <a:lnTo>
                      <a:pt x="2546" y="344"/>
                    </a:lnTo>
                    <a:lnTo>
                      <a:pt x="2550" y="343"/>
                    </a:lnTo>
                    <a:lnTo>
                      <a:pt x="2554" y="340"/>
                    </a:lnTo>
                    <a:lnTo>
                      <a:pt x="2558" y="338"/>
                    </a:lnTo>
                    <a:lnTo>
                      <a:pt x="2562" y="337"/>
                    </a:lnTo>
                    <a:lnTo>
                      <a:pt x="2566" y="333"/>
                    </a:lnTo>
                    <a:lnTo>
                      <a:pt x="2570" y="331"/>
                    </a:lnTo>
                    <a:lnTo>
                      <a:pt x="2574" y="330"/>
                    </a:lnTo>
                    <a:lnTo>
                      <a:pt x="2578" y="327"/>
                    </a:lnTo>
                    <a:lnTo>
                      <a:pt x="2582" y="325"/>
                    </a:lnTo>
                    <a:lnTo>
                      <a:pt x="2586" y="324"/>
                    </a:lnTo>
                    <a:lnTo>
                      <a:pt x="2590" y="321"/>
                    </a:lnTo>
                    <a:lnTo>
                      <a:pt x="2594" y="319"/>
                    </a:lnTo>
                    <a:lnTo>
                      <a:pt x="2598" y="318"/>
                    </a:lnTo>
                    <a:lnTo>
                      <a:pt x="2602" y="314"/>
                    </a:lnTo>
                    <a:lnTo>
                      <a:pt x="2605" y="314"/>
                    </a:lnTo>
                    <a:lnTo>
                      <a:pt x="2609" y="312"/>
                    </a:lnTo>
                    <a:lnTo>
                      <a:pt x="2613" y="309"/>
                    </a:lnTo>
                    <a:lnTo>
                      <a:pt x="2617" y="307"/>
                    </a:lnTo>
                    <a:lnTo>
                      <a:pt x="2621" y="306"/>
                    </a:lnTo>
                    <a:lnTo>
                      <a:pt x="2625" y="303"/>
                    </a:lnTo>
                    <a:lnTo>
                      <a:pt x="2629" y="300"/>
                    </a:lnTo>
                    <a:lnTo>
                      <a:pt x="2633" y="299"/>
                    </a:lnTo>
                    <a:lnTo>
                      <a:pt x="2637" y="297"/>
                    </a:lnTo>
                    <a:lnTo>
                      <a:pt x="2641" y="295"/>
                    </a:lnTo>
                    <a:lnTo>
                      <a:pt x="2645" y="292"/>
                    </a:lnTo>
                    <a:lnTo>
                      <a:pt x="2649" y="290"/>
                    </a:lnTo>
                    <a:lnTo>
                      <a:pt x="2653" y="289"/>
                    </a:lnTo>
                    <a:lnTo>
                      <a:pt x="2657" y="287"/>
                    </a:lnTo>
                    <a:lnTo>
                      <a:pt x="2661" y="285"/>
                    </a:lnTo>
                    <a:lnTo>
                      <a:pt x="2665" y="281"/>
                    </a:lnTo>
                    <a:lnTo>
                      <a:pt x="2669" y="280"/>
                    </a:lnTo>
                    <a:lnTo>
                      <a:pt x="2672" y="279"/>
                    </a:lnTo>
                    <a:lnTo>
                      <a:pt x="2676" y="277"/>
                    </a:lnTo>
                    <a:lnTo>
                      <a:pt x="2680" y="276"/>
                    </a:lnTo>
                    <a:lnTo>
                      <a:pt x="2684" y="272"/>
                    </a:lnTo>
                    <a:lnTo>
                      <a:pt x="2688" y="271"/>
                    </a:lnTo>
                    <a:lnTo>
                      <a:pt x="2692" y="270"/>
                    </a:lnTo>
                    <a:lnTo>
                      <a:pt x="2696" y="268"/>
                    </a:lnTo>
                    <a:lnTo>
                      <a:pt x="2700" y="264"/>
                    </a:lnTo>
                    <a:lnTo>
                      <a:pt x="2704" y="263"/>
                    </a:lnTo>
                    <a:lnTo>
                      <a:pt x="2708" y="261"/>
                    </a:lnTo>
                    <a:lnTo>
                      <a:pt x="2712" y="260"/>
                    </a:lnTo>
                    <a:lnTo>
                      <a:pt x="2716" y="256"/>
                    </a:lnTo>
                    <a:lnTo>
                      <a:pt x="2720" y="256"/>
                    </a:lnTo>
                    <a:lnTo>
                      <a:pt x="2724" y="255"/>
                    </a:lnTo>
                    <a:lnTo>
                      <a:pt x="2728" y="252"/>
                    </a:lnTo>
                    <a:lnTo>
                      <a:pt x="2732" y="251"/>
                    </a:lnTo>
                    <a:lnTo>
                      <a:pt x="2736" y="247"/>
                    </a:lnTo>
                    <a:lnTo>
                      <a:pt x="2739" y="247"/>
                    </a:lnTo>
                    <a:lnTo>
                      <a:pt x="2743" y="244"/>
                    </a:lnTo>
                    <a:lnTo>
                      <a:pt x="2747" y="241"/>
                    </a:lnTo>
                    <a:lnTo>
                      <a:pt x="2751" y="242"/>
                    </a:lnTo>
                    <a:lnTo>
                      <a:pt x="2755" y="239"/>
                    </a:lnTo>
                    <a:lnTo>
                      <a:pt x="2759" y="238"/>
                    </a:lnTo>
                    <a:lnTo>
                      <a:pt x="2763" y="236"/>
                    </a:lnTo>
                    <a:lnTo>
                      <a:pt x="2767" y="234"/>
                    </a:lnTo>
                    <a:lnTo>
                      <a:pt x="2771" y="232"/>
                    </a:lnTo>
                    <a:lnTo>
                      <a:pt x="2775" y="231"/>
                    </a:lnTo>
                    <a:lnTo>
                      <a:pt x="2779" y="230"/>
                    </a:lnTo>
                    <a:lnTo>
                      <a:pt x="2783" y="227"/>
                    </a:lnTo>
                    <a:lnTo>
                      <a:pt x="2787" y="225"/>
                    </a:lnTo>
                    <a:lnTo>
                      <a:pt x="2791" y="223"/>
                    </a:lnTo>
                    <a:lnTo>
                      <a:pt x="2795" y="220"/>
                    </a:lnTo>
                    <a:lnTo>
                      <a:pt x="2799" y="218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6"/>
                    </a:lnTo>
                    <a:lnTo>
                      <a:pt x="2814" y="213"/>
                    </a:lnTo>
                    <a:lnTo>
                      <a:pt x="2818" y="211"/>
                    </a:lnTo>
                    <a:lnTo>
                      <a:pt x="2822" y="209"/>
                    </a:lnTo>
                    <a:lnTo>
                      <a:pt x="2826" y="208"/>
                    </a:lnTo>
                    <a:lnTo>
                      <a:pt x="2830" y="207"/>
                    </a:lnTo>
                    <a:lnTo>
                      <a:pt x="2834" y="203"/>
                    </a:lnTo>
                    <a:lnTo>
                      <a:pt x="2838" y="202"/>
                    </a:lnTo>
                    <a:lnTo>
                      <a:pt x="2842" y="201"/>
                    </a:lnTo>
                    <a:lnTo>
                      <a:pt x="2846" y="199"/>
                    </a:lnTo>
                    <a:lnTo>
                      <a:pt x="2850" y="197"/>
                    </a:lnTo>
                    <a:lnTo>
                      <a:pt x="2854" y="197"/>
                    </a:lnTo>
                    <a:lnTo>
                      <a:pt x="2858" y="193"/>
                    </a:lnTo>
                    <a:lnTo>
                      <a:pt x="2862" y="195"/>
                    </a:lnTo>
                    <a:lnTo>
                      <a:pt x="2866" y="192"/>
                    </a:lnTo>
                    <a:lnTo>
                      <a:pt x="2870" y="190"/>
                    </a:lnTo>
                    <a:lnTo>
                      <a:pt x="2874" y="188"/>
                    </a:lnTo>
                    <a:lnTo>
                      <a:pt x="2877" y="186"/>
                    </a:lnTo>
                    <a:lnTo>
                      <a:pt x="2881" y="184"/>
                    </a:lnTo>
                    <a:lnTo>
                      <a:pt x="2885" y="184"/>
                    </a:lnTo>
                    <a:lnTo>
                      <a:pt x="2889" y="183"/>
                    </a:lnTo>
                    <a:lnTo>
                      <a:pt x="2893" y="181"/>
                    </a:lnTo>
                    <a:lnTo>
                      <a:pt x="2897" y="180"/>
                    </a:lnTo>
                    <a:lnTo>
                      <a:pt x="2901" y="177"/>
                    </a:lnTo>
                    <a:lnTo>
                      <a:pt x="2905" y="176"/>
                    </a:lnTo>
                    <a:lnTo>
                      <a:pt x="2909" y="175"/>
                    </a:lnTo>
                    <a:lnTo>
                      <a:pt x="2913" y="173"/>
                    </a:lnTo>
                    <a:lnTo>
                      <a:pt x="2917" y="172"/>
                    </a:lnTo>
                    <a:lnTo>
                      <a:pt x="2921" y="172"/>
                    </a:lnTo>
                    <a:lnTo>
                      <a:pt x="2925" y="168"/>
                    </a:lnTo>
                    <a:lnTo>
                      <a:pt x="2929" y="167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3"/>
                    </a:lnTo>
                    <a:lnTo>
                      <a:pt x="2944" y="161"/>
                    </a:lnTo>
                    <a:lnTo>
                      <a:pt x="2948" y="161"/>
                    </a:lnTo>
                    <a:lnTo>
                      <a:pt x="2952" y="158"/>
                    </a:lnTo>
                    <a:lnTo>
                      <a:pt x="2956" y="158"/>
                    </a:lnTo>
                    <a:lnTo>
                      <a:pt x="2960" y="156"/>
                    </a:lnTo>
                    <a:lnTo>
                      <a:pt x="2964" y="155"/>
                    </a:lnTo>
                    <a:lnTo>
                      <a:pt x="2968" y="152"/>
                    </a:lnTo>
                    <a:lnTo>
                      <a:pt x="2972" y="153"/>
                    </a:lnTo>
                    <a:lnTo>
                      <a:pt x="2976" y="152"/>
                    </a:lnTo>
                    <a:lnTo>
                      <a:pt x="2980" y="150"/>
                    </a:lnTo>
                    <a:lnTo>
                      <a:pt x="2984" y="148"/>
                    </a:lnTo>
                    <a:lnTo>
                      <a:pt x="2988" y="148"/>
                    </a:lnTo>
                    <a:lnTo>
                      <a:pt x="2992" y="145"/>
                    </a:lnTo>
                    <a:lnTo>
                      <a:pt x="2996" y="145"/>
                    </a:lnTo>
                    <a:lnTo>
                      <a:pt x="3000" y="143"/>
                    </a:lnTo>
                    <a:lnTo>
                      <a:pt x="3004" y="142"/>
                    </a:lnTo>
                    <a:lnTo>
                      <a:pt x="3008" y="141"/>
                    </a:lnTo>
                    <a:lnTo>
                      <a:pt x="3012" y="140"/>
                    </a:lnTo>
                    <a:lnTo>
                      <a:pt x="3015" y="140"/>
                    </a:lnTo>
                    <a:lnTo>
                      <a:pt x="3019" y="136"/>
                    </a:lnTo>
                    <a:lnTo>
                      <a:pt x="3023" y="136"/>
                    </a:lnTo>
                    <a:lnTo>
                      <a:pt x="3027" y="134"/>
                    </a:lnTo>
                    <a:lnTo>
                      <a:pt x="3031" y="132"/>
                    </a:lnTo>
                    <a:lnTo>
                      <a:pt x="3035" y="131"/>
                    </a:lnTo>
                    <a:lnTo>
                      <a:pt x="3039" y="132"/>
                    </a:lnTo>
                    <a:lnTo>
                      <a:pt x="3043" y="129"/>
                    </a:lnTo>
                    <a:lnTo>
                      <a:pt x="3047" y="129"/>
                    </a:lnTo>
                    <a:lnTo>
                      <a:pt x="3051" y="125"/>
                    </a:lnTo>
                    <a:lnTo>
                      <a:pt x="3055" y="125"/>
                    </a:lnTo>
                    <a:lnTo>
                      <a:pt x="3059" y="124"/>
                    </a:lnTo>
                    <a:lnTo>
                      <a:pt x="3063" y="123"/>
                    </a:lnTo>
                    <a:lnTo>
                      <a:pt x="3067" y="122"/>
                    </a:lnTo>
                    <a:lnTo>
                      <a:pt x="3071" y="121"/>
                    </a:lnTo>
                    <a:lnTo>
                      <a:pt x="3075" y="121"/>
                    </a:lnTo>
                    <a:lnTo>
                      <a:pt x="3079" y="120"/>
                    </a:lnTo>
                    <a:lnTo>
                      <a:pt x="3082" y="117"/>
                    </a:lnTo>
                    <a:lnTo>
                      <a:pt x="3086" y="117"/>
                    </a:lnTo>
                    <a:lnTo>
                      <a:pt x="3090" y="115"/>
                    </a:lnTo>
                    <a:lnTo>
                      <a:pt x="3094" y="114"/>
                    </a:lnTo>
                    <a:lnTo>
                      <a:pt x="3098" y="113"/>
                    </a:lnTo>
                    <a:lnTo>
                      <a:pt x="3102" y="112"/>
                    </a:lnTo>
                    <a:lnTo>
                      <a:pt x="3106" y="111"/>
                    </a:lnTo>
                    <a:lnTo>
                      <a:pt x="3110" y="109"/>
                    </a:lnTo>
                    <a:lnTo>
                      <a:pt x="3114" y="109"/>
                    </a:lnTo>
                    <a:lnTo>
                      <a:pt x="3118" y="107"/>
                    </a:lnTo>
                    <a:lnTo>
                      <a:pt x="3122" y="107"/>
                    </a:lnTo>
                    <a:lnTo>
                      <a:pt x="3126" y="105"/>
                    </a:lnTo>
                    <a:lnTo>
                      <a:pt x="3130" y="104"/>
                    </a:lnTo>
                    <a:lnTo>
                      <a:pt x="3134" y="104"/>
                    </a:lnTo>
                    <a:lnTo>
                      <a:pt x="3138" y="103"/>
                    </a:lnTo>
                    <a:lnTo>
                      <a:pt x="3142" y="101"/>
                    </a:lnTo>
                    <a:lnTo>
                      <a:pt x="3146" y="101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2" name="Freeform 2794"/>
              <p:cNvSpPr>
                <a:spLocks/>
              </p:cNvSpPr>
              <p:nvPr/>
            </p:nvSpPr>
            <p:spPr bwMode="auto">
              <a:xfrm flipV="1">
                <a:off x="506" y="1050"/>
                <a:ext cx="1814" cy="871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5"/>
                  </a:cxn>
                  <a:cxn ang="0">
                    <a:pos x="252" y="11"/>
                  </a:cxn>
                  <a:cxn ang="0">
                    <a:pos x="303" y="18"/>
                  </a:cxn>
                  <a:cxn ang="0">
                    <a:pos x="354" y="33"/>
                  </a:cxn>
                  <a:cxn ang="0">
                    <a:pos x="406" y="55"/>
                  </a:cxn>
                  <a:cxn ang="0">
                    <a:pos x="457" y="82"/>
                  </a:cxn>
                  <a:cxn ang="0">
                    <a:pos x="508" y="119"/>
                  </a:cxn>
                  <a:cxn ang="0">
                    <a:pos x="559" y="165"/>
                  </a:cxn>
                  <a:cxn ang="0">
                    <a:pos x="611" y="219"/>
                  </a:cxn>
                  <a:cxn ang="0">
                    <a:pos x="662" y="282"/>
                  </a:cxn>
                  <a:cxn ang="0">
                    <a:pos x="713" y="354"/>
                  </a:cxn>
                  <a:cxn ang="0">
                    <a:pos x="764" y="432"/>
                  </a:cxn>
                  <a:cxn ang="0">
                    <a:pos x="816" y="515"/>
                  </a:cxn>
                  <a:cxn ang="0">
                    <a:pos x="867" y="602"/>
                  </a:cxn>
                  <a:cxn ang="0">
                    <a:pos x="918" y="694"/>
                  </a:cxn>
                  <a:cxn ang="0">
                    <a:pos x="969" y="782"/>
                  </a:cxn>
                  <a:cxn ang="0">
                    <a:pos x="1021" y="875"/>
                  </a:cxn>
                  <a:cxn ang="0">
                    <a:pos x="1072" y="965"/>
                  </a:cxn>
                  <a:cxn ang="0">
                    <a:pos x="1123" y="1052"/>
                  </a:cxn>
                  <a:cxn ang="0">
                    <a:pos x="1174" y="1132"/>
                  </a:cxn>
                  <a:cxn ang="0">
                    <a:pos x="1226" y="1208"/>
                  </a:cxn>
                  <a:cxn ang="0">
                    <a:pos x="1277" y="1275"/>
                  </a:cxn>
                  <a:cxn ang="0">
                    <a:pos x="1328" y="1336"/>
                  </a:cxn>
                  <a:cxn ang="0">
                    <a:pos x="1379" y="1387"/>
                  </a:cxn>
                  <a:cxn ang="0">
                    <a:pos x="1431" y="1432"/>
                  </a:cxn>
                  <a:cxn ang="0">
                    <a:pos x="1482" y="1465"/>
                  </a:cxn>
                  <a:cxn ang="0">
                    <a:pos x="1533" y="1489"/>
                  </a:cxn>
                  <a:cxn ang="0">
                    <a:pos x="1584" y="1505"/>
                  </a:cxn>
                  <a:cxn ang="0">
                    <a:pos x="1636" y="1509"/>
                  </a:cxn>
                  <a:cxn ang="0">
                    <a:pos x="1687" y="1508"/>
                  </a:cxn>
                  <a:cxn ang="0">
                    <a:pos x="1738" y="1495"/>
                  </a:cxn>
                  <a:cxn ang="0">
                    <a:pos x="1789" y="1473"/>
                  </a:cxn>
                  <a:cxn ang="0">
                    <a:pos x="1841" y="1447"/>
                  </a:cxn>
                  <a:cxn ang="0">
                    <a:pos x="1892" y="1412"/>
                  </a:cxn>
                  <a:cxn ang="0">
                    <a:pos x="1943" y="1373"/>
                  </a:cxn>
                  <a:cxn ang="0">
                    <a:pos x="1994" y="1329"/>
                  </a:cxn>
                  <a:cxn ang="0">
                    <a:pos x="2046" y="1278"/>
                  </a:cxn>
                  <a:cxn ang="0">
                    <a:pos x="2097" y="1225"/>
                  </a:cxn>
                  <a:cxn ang="0">
                    <a:pos x="2148" y="1168"/>
                  </a:cxn>
                  <a:cxn ang="0">
                    <a:pos x="2199" y="1111"/>
                  </a:cxn>
                  <a:cxn ang="0">
                    <a:pos x="2251" y="1050"/>
                  </a:cxn>
                  <a:cxn ang="0">
                    <a:pos x="2302" y="989"/>
                  </a:cxn>
                  <a:cxn ang="0">
                    <a:pos x="2353" y="928"/>
                  </a:cxn>
                  <a:cxn ang="0">
                    <a:pos x="2404" y="867"/>
                  </a:cxn>
                  <a:cxn ang="0">
                    <a:pos x="2456" y="806"/>
                  </a:cxn>
                  <a:cxn ang="0">
                    <a:pos x="2507" y="746"/>
                  </a:cxn>
                  <a:cxn ang="0">
                    <a:pos x="2558" y="689"/>
                  </a:cxn>
                  <a:cxn ang="0">
                    <a:pos x="2609" y="634"/>
                  </a:cxn>
                  <a:cxn ang="0">
                    <a:pos x="2661" y="580"/>
                  </a:cxn>
                  <a:cxn ang="0">
                    <a:pos x="2712" y="529"/>
                  </a:cxn>
                  <a:cxn ang="0">
                    <a:pos x="2763" y="481"/>
                  </a:cxn>
                  <a:cxn ang="0">
                    <a:pos x="2814" y="435"/>
                  </a:cxn>
                  <a:cxn ang="0">
                    <a:pos x="2866" y="392"/>
                  </a:cxn>
                  <a:cxn ang="0">
                    <a:pos x="2917" y="351"/>
                  </a:cxn>
                  <a:cxn ang="0">
                    <a:pos x="2968" y="314"/>
                  </a:cxn>
                  <a:cxn ang="0">
                    <a:pos x="3019" y="278"/>
                  </a:cxn>
                  <a:cxn ang="0">
                    <a:pos x="3071" y="247"/>
                  </a:cxn>
                  <a:cxn ang="0">
                    <a:pos x="3122" y="218"/>
                  </a:cxn>
                </a:cxnLst>
                <a:rect l="0" t="0" r="r" b="b"/>
                <a:pathLst>
                  <a:path w="3150" h="1511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3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5"/>
                    </a:lnTo>
                    <a:lnTo>
                      <a:pt x="205" y="5"/>
                    </a:lnTo>
                    <a:lnTo>
                      <a:pt x="208" y="6"/>
                    </a:lnTo>
                    <a:lnTo>
                      <a:pt x="212" y="5"/>
                    </a:lnTo>
                    <a:lnTo>
                      <a:pt x="216" y="7"/>
                    </a:lnTo>
                    <a:lnTo>
                      <a:pt x="220" y="6"/>
                    </a:lnTo>
                    <a:lnTo>
                      <a:pt x="224" y="6"/>
                    </a:lnTo>
                    <a:lnTo>
                      <a:pt x="228" y="6"/>
                    </a:lnTo>
                    <a:lnTo>
                      <a:pt x="232" y="8"/>
                    </a:lnTo>
                    <a:lnTo>
                      <a:pt x="236" y="8"/>
                    </a:lnTo>
                    <a:lnTo>
                      <a:pt x="240" y="8"/>
                    </a:lnTo>
                    <a:lnTo>
                      <a:pt x="244" y="9"/>
                    </a:lnTo>
                    <a:lnTo>
                      <a:pt x="248" y="8"/>
                    </a:lnTo>
                    <a:lnTo>
                      <a:pt x="252" y="11"/>
                    </a:lnTo>
                    <a:lnTo>
                      <a:pt x="256" y="10"/>
                    </a:lnTo>
                    <a:lnTo>
                      <a:pt x="260" y="11"/>
                    </a:lnTo>
                    <a:lnTo>
                      <a:pt x="264" y="11"/>
                    </a:lnTo>
                    <a:lnTo>
                      <a:pt x="268" y="13"/>
                    </a:lnTo>
                    <a:lnTo>
                      <a:pt x="272" y="14"/>
                    </a:lnTo>
                    <a:lnTo>
                      <a:pt x="275" y="15"/>
                    </a:lnTo>
                    <a:lnTo>
                      <a:pt x="279" y="14"/>
                    </a:lnTo>
                    <a:lnTo>
                      <a:pt x="283" y="15"/>
                    </a:lnTo>
                    <a:lnTo>
                      <a:pt x="287" y="16"/>
                    </a:lnTo>
                    <a:lnTo>
                      <a:pt x="291" y="15"/>
                    </a:lnTo>
                    <a:lnTo>
                      <a:pt x="295" y="18"/>
                    </a:lnTo>
                    <a:lnTo>
                      <a:pt x="299" y="18"/>
                    </a:lnTo>
                    <a:lnTo>
                      <a:pt x="303" y="18"/>
                    </a:lnTo>
                    <a:lnTo>
                      <a:pt x="307" y="20"/>
                    </a:lnTo>
                    <a:lnTo>
                      <a:pt x="311" y="19"/>
                    </a:lnTo>
                    <a:lnTo>
                      <a:pt x="315" y="23"/>
                    </a:lnTo>
                    <a:lnTo>
                      <a:pt x="319" y="22"/>
                    </a:lnTo>
                    <a:lnTo>
                      <a:pt x="323" y="25"/>
                    </a:lnTo>
                    <a:lnTo>
                      <a:pt x="327" y="25"/>
                    </a:lnTo>
                    <a:lnTo>
                      <a:pt x="331" y="26"/>
                    </a:lnTo>
                    <a:lnTo>
                      <a:pt x="335" y="26"/>
                    </a:lnTo>
                    <a:lnTo>
                      <a:pt x="339" y="29"/>
                    </a:lnTo>
                    <a:lnTo>
                      <a:pt x="342" y="29"/>
                    </a:lnTo>
                    <a:lnTo>
                      <a:pt x="346" y="29"/>
                    </a:lnTo>
                    <a:lnTo>
                      <a:pt x="350" y="31"/>
                    </a:lnTo>
                    <a:lnTo>
                      <a:pt x="354" y="33"/>
                    </a:lnTo>
                    <a:lnTo>
                      <a:pt x="358" y="34"/>
                    </a:lnTo>
                    <a:lnTo>
                      <a:pt x="362" y="36"/>
                    </a:lnTo>
                    <a:lnTo>
                      <a:pt x="366" y="36"/>
                    </a:lnTo>
                    <a:lnTo>
                      <a:pt x="370" y="38"/>
                    </a:lnTo>
                    <a:lnTo>
                      <a:pt x="374" y="40"/>
                    </a:lnTo>
                    <a:lnTo>
                      <a:pt x="378" y="41"/>
                    </a:lnTo>
                    <a:lnTo>
                      <a:pt x="382" y="43"/>
                    </a:lnTo>
                    <a:lnTo>
                      <a:pt x="386" y="44"/>
                    </a:lnTo>
                    <a:lnTo>
                      <a:pt x="390" y="48"/>
                    </a:lnTo>
                    <a:lnTo>
                      <a:pt x="394" y="47"/>
                    </a:lnTo>
                    <a:lnTo>
                      <a:pt x="398" y="51"/>
                    </a:lnTo>
                    <a:lnTo>
                      <a:pt x="402" y="52"/>
                    </a:lnTo>
                    <a:lnTo>
                      <a:pt x="406" y="55"/>
                    </a:lnTo>
                    <a:lnTo>
                      <a:pt x="410" y="55"/>
                    </a:lnTo>
                    <a:lnTo>
                      <a:pt x="413" y="58"/>
                    </a:lnTo>
                    <a:lnTo>
                      <a:pt x="417" y="60"/>
                    </a:lnTo>
                    <a:lnTo>
                      <a:pt x="421" y="62"/>
                    </a:lnTo>
                    <a:lnTo>
                      <a:pt x="425" y="63"/>
                    </a:lnTo>
                    <a:lnTo>
                      <a:pt x="429" y="67"/>
                    </a:lnTo>
                    <a:lnTo>
                      <a:pt x="433" y="68"/>
                    </a:lnTo>
                    <a:lnTo>
                      <a:pt x="437" y="70"/>
                    </a:lnTo>
                    <a:lnTo>
                      <a:pt x="441" y="73"/>
                    </a:lnTo>
                    <a:lnTo>
                      <a:pt x="445" y="74"/>
                    </a:lnTo>
                    <a:lnTo>
                      <a:pt x="449" y="79"/>
                    </a:lnTo>
                    <a:lnTo>
                      <a:pt x="453" y="80"/>
                    </a:lnTo>
                    <a:lnTo>
                      <a:pt x="457" y="82"/>
                    </a:lnTo>
                    <a:lnTo>
                      <a:pt x="461" y="86"/>
                    </a:lnTo>
                    <a:lnTo>
                      <a:pt x="465" y="88"/>
                    </a:lnTo>
                    <a:lnTo>
                      <a:pt x="469" y="92"/>
                    </a:lnTo>
                    <a:lnTo>
                      <a:pt x="473" y="93"/>
                    </a:lnTo>
                    <a:lnTo>
                      <a:pt x="477" y="96"/>
                    </a:lnTo>
                    <a:lnTo>
                      <a:pt x="480" y="99"/>
                    </a:lnTo>
                    <a:lnTo>
                      <a:pt x="484" y="101"/>
                    </a:lnTo>
                    <a:lnTo>
                      <a:pt x="488" y="105"/>
                    </a:lnTo>
                    <a:lnTo>
                      <a:pt x="492" y="108"/>
                    </a:lnTo>
                    <a:lnTo>
                      <a:pt x="496" y="111"/>
                    </a:lnTo>
                    <a:lnTo>
                      <a:pt x="500" y="114"/>
                    </a:lnTo>
                    <a:lnTo>
                      <a:pt x="504" y="116"/>
                    </a:lnTo>
                    <a:lnTo>
                      <a:pt x="508" y="119"/>
                    </a:lnTo>
                    <a:lnTo>
                      <a:pt x="512" y="123"/>
                    </a:lnTo>
                    <a:lnTo>
                      <a:pt x="516" y="126"/>
                    </a:lnTo>
                    <a:lnTo>
                      <a:pt x="520" y="129"/>
                    </a:lnTo>
                    <a:lnTo>
                      <a:pt x="524" y="133"/>
                    </a:lnTo>
                    <a:lnTo>
                      <a:pt x="528" y="136"/>
                    </a:lnTo>
                    <a:lnTo>
                      <a:pt x="532" y="139"/>
                    </a:lnTo>
                    <a:lnTo>
                      <a:pt x="536" y="144"/>
                    </a:lnTo>
                    <a:lnTo>
                      <a:pt x="540" y="147"/>
                    </a:lnTo>
                    <a:lnTo>
                      <a:pt x="544" y="151"/>
                    </a:lnTo>
                    <a:lnTo>
                      <a:pt x="547" y="154"/>
                    </a:lnTo>
                    <a:lnTo>
                      <a:pt x="551" y="158"/>
                    </a:lnTo>
                    <a:lnTo>
                      <a:pt x="555" y="161"/>
                    </a:lnTo>
                    <a:lnTo>
                      <a:pt x="559" y="165"/>
                    </a:lnTo>
                    <a:lnTo>
                      <a:pt x="563" y="168"/>
                    </a:lnTo>
                    <a:lnTo>
                      <a:pt x="567" y="173"/>
                    </a:lnTo>
                    <a:lnTo>
                      <a:pt x="571" y="176"/>
                    </a:lnTo>
                    <a:lnTo>
                      <a:pt x="575" y="181"/>
                    </a:lnTo>
                    <a:lnTo>
                      <a:pt x="579" y="185"/>
                    </a:lnTo>
                    <a:lnTo>
                      <a:pt x="583" y="188"/>
                    </a:lnTo>
                    <a:lnTo>
                      <a:pt x="587" y="194"/>
                    </a:lnTo>
                    <a:lnTo>
                      <a:pt x="591" y="199"/>
                    </a:lnTo>
                    <a:lnTo>
                      <a:pt x="595" y="202"/>
                    </a:lnTo>
                    <a:lnTo>
                      <a:pt x="599" y="206"/>
                    </a:lnTo>
                    <a:lnTo>
                      <a:pt x="603" y="210"/>
                    </a:lnTo>
                    <a:lnTo>
                      <a:pt x="607" y="217"/>
                    </a:lnTo>
                    <a:lnTo>
                      <a:pt x="611" y="219"/>
                    </a:lnTo>
                    <a:lnTo>
                      <a:pt x="615" y="225"/>
                    </a:lnTo>
                    <a:lnTo>
                      <a:pt x="618" y="229"/>
                    </a:lnTo>
                    <a:lnTo>
                      <a:pt x="622" y="233"/>
                    </a:lnTo>
                    <a:lnTo>
                      <a:pt x="626" y="239"/>
                    </a:lnTo>
                    <a:lnTo>
                      <a:pt x="630" y="243"/>
                    </a:lnTo>
                    <a:lnTo>
                      <a:pt x="634" y="248"/>
                    </a:lnTo>
                    <a:lnTo>
                      <a:pt x="638" y="252"/>
                    </a:lnTo>
                    <a:lnTo>
                      <a:pt x="642" y="256"/>
                    </a:lnTo>
                    <a:lnTo>
                      <a:pt x="646" y="262"/>
                    </a:lnTo>
                    <a:lnTo>
                      <a:pt x="650" y="267"/>
                    </a:lnTo>
                    <a:lnTo>
                      <a:pt x="654" y="272"/>
                    </a:lnTo>
                    <a:lnTo>
                      <a:pt x="658" y="278"/>
                    </a:lnTo>
                    <a:lnTo>
                      <a:pt x="662" y="282"/>
                    </a:lnTo>
                    <a:lnTo>
                      <a:pt x="666" y="288"/>
                    </a:lnTo>
                    <a:lnTo>
                      <a:pt x="670" y="293"/>
                    </a:lnTo>
                    <a:lnTo>
                      <a:pt x="674" y="299"/>
                    </a:lnTo>
                    <a:lnTo>
                      <a:pt x="678" y="305"/>
                    </a:lnTo>
                    <a:lnTo>
                      <a:pt x="682" y="309"/>
                    </a:lnTo>
                    <a:lnTo>
                      <a:pt x="685" y="316"/>
                    </a:lnTo>
                    <a:lnTo>
                      <a:pt x="689" y="322"/>
                    </a:lnTo>
                    <a:lnTo>
                      <a:pt x="693" y="327"/>
                    </a:lnTo>
                    <a:lnTo>
                      <a:pt x="697" y="332"/>
                    </a:lnTo>
                    <a:lnTo>
                      <a:pt x="701" y="336"/>
                    </a:lnTo>
                    <a:lnTo>
                      <a:pt x="705" y="343"/>
                    </a:lnTo>
                    <a:lnTo>
                      <a:pt x="709" y="349"/>
                    </a:lnTo>
                    <a:lnTo>
                      <a:pt x="713" y="354"/>
                    </a:lnTo>
                    <a:lnTo>
                      <a:pt x="717" y="359"/>
                    </a:lnTo>
                    <a:lnTo>
                      <a:pt x="721" y="366"/>
                    </a:lnTo>
                    <a:lnTo>
                      <a:pt x="725" y="371"/>
                    </a:lnTo>
                    <a:lnTo>
                      <a:pt x="729" y="376"/>
                    </a:lnTo>
                    <a:lnTo>
                      <a:pt x="733" y="383"/>
                    </a:lnTo>
                    <a:lnTo>
                      <a:pt x="737" y="388"/>
                    </a:lnTo>
                    <a:lnTo>
                      <a:pt x="741" y="396"/>
                    </a:lnTo>
                    <a:lnTo>
                      <a:pt x="745" y="401"/>
                    </a:lnTo>
                    <a:lnTo>
                      <a:pt x="749" y="407"/>
                    </a:lnTo>
                    <a:lnTo>
                      <a:pt x="753" y="413"/>
                    </a:lnTo>
                    <a:lnTo>
                      <a:pt x="756" y="418"/>
                    </a:lnTo>
                    <a:lnTo>
                      <a:pt x="760" y="426"/>
                    </a:lnTo>
                    <a:lnTo>
                      <a:pt x="764" y="432"/>
                    </a:lnTo>
                    <a:lnTo>
                      <a:pt x="768" y="439"/>
                    </a:lnTo>
                    <a:lnTo>
                      <a:pt x="772" y="445"/>
                    </a:lnTo>
                    <a:lnTo>
                      <a:pt x="776" y="450"/>
                    </a:lnTo>
                    <a:lnTo>
                      <a:pt x="780" y="458"/>
                    </a:lnTo>
                    <a:lnTo>
                      <a:pt x="784" y="463"/>
                    </a:lnTo>
                    <a:lnTo>
                      <a:pt x="788" y="468"/>
                    </a:lnTo>
                    <a:lnTo>
                      <a:pt x="792" y="477"/>
                    </a:lnTo>
                    <a:lnTo>
                      <a:pt x="796" y="483"/>
                    </a:lnTo>
                    <a:lnTo>
                      <a:pt x="800" y="489"/>
                    </a:lnTo>
                    <a:lnTo>
                      <a:pt x="804" y="495"/>
                    </a:lnTo>
                    <a:lnTo>
                      <a:pt x="808" y="503"/>
                    </a:lnTo>
                    <a:lnTo>
                      <a:pt x="812" y="509"/>
                    </a:lnTo>
                    <a:lnTo>
                      <a:pt x="816" y="515"/>
                    </a:lnTo>
                    <a:lnTo>
                      <a:pt x="820" y="522"/>
                    </a:lnTo>
                    <a:lnTo>
                      <a:pt x="823" y="529"/>
                    </a:lnTo>
                    <a:lnTo>
                      <a:pt x="827" y="535"/>
                    </a:lnTo>
                    <a:lnTo>
                      <a:pt x="831" y="542"/>
                    </a:lnTo>
                    <a:lnTo>
                      <a:pt x="835" y="548"/>
                    </a:lnTo>
                    <a:lnTo>
                      <a:pt x="839" y="554"/>
                    </a:lnTo>
                    <a:lnTo>
                      <a:pt x="843" y="563"/>
                    </a:lnTo>
                    <a:lnTo>
                      <a:pt x="847" y="569"/>
                    </a:lnTo>
                    <a:lnTo>
                      <a:pt x="851" y="575"/>
                    </a:lnTo>
                    <a:lnTo>
                      <a:pt x="855" y="582"/>
                    </a:lnTo>
                    <a:lnTo>
                      <a:pt x="859" y="588"/>
                    </a:lnTo>
                    <a:lnTo>
                      <a:pt x="863" y="596"/>
                    </a:lnTo>
                    <a:lnTo>
                      <a:pt x="867" y="602"/>
                    </a:lnTo>
                    <a:lnTo>
                      <a:pt x="871" y="609"/>
                    </a:lnTo>
                    <a:lnTo>
                      <a:pt x="875" y="617"/>
                    </a:lnTo>
                    <a:lnTo>
                      <a:pt x="879" y="622"/>
                    </a:lnTo>
                    <a:lnTo>
                      <a:pt x="883" y="630"/>
                    </a:lnTo>
                    <a:lnTo>
                      <a:pt x="887" y="637"/>
                    </a:lnTo>
                    <a:lnTo>
                      <a:pt x="890" y="644"/>
                    </a:lnTo>
                    <a:lnTo>
                      <a:pt x="894" y="651"/>
                    </a:lnTo>
                    <a:lnTo>
                      <a:pt x="898" y="659"/>
                    </a:lnTo>
                    <a:lnTo>
                      <a:pt x="902" y="665"/>
                    </a:lnTo>
                    <a:lnTo>
                      <a:pt x="906" y="670"/>
                    </a:lnTo>
                    <a:lnTo>
                      <a:pt x="910" y="678"/>
                    </a:lnTo>
                    <a:lnTo>
                      <a:pt x="914" y="685"/>
                    </a:lnTo>
                    <a:lnTo>
                      <a:pt x="918" y="694"/>
                    </a:lnTo>
                    <a:lnTo>
                      <a:pt x="922" y="700"/>
                    </a:lnTo>
                    <a:lnTo>
                      <a:pt x="926" y="707"/>
                    </a:lnTo>
                    <a:lnTo>
                      <a:pt x="930" y="714"/>
                    </a:lnTo>
                    <a:lnTo>
                      <a:pt x="934" y="721"/>
                    </a:lnTo>
                    <a:lnTo>
                      <a:pt x="938" y="728"/>
                    </a:lnTo>
                    <a:lnTo>
                      <a:pt x="942" y="734"/>
                    </a:lnTo>
                    <a:lnTo>
                      <a:pt x="946" y="742"/>
                    </a:lnTo>
                    <a:lnTo>
                      <a:pt x="950" y="749"/>
                    </a:lnTo>
                    <a:lnTo>
                      <a:pt x="954" y="756"/>
                    </a:lnTo>
                    <a:lnTo>
                      <a:pt x="958" y="763"/>
                    </a:lnTo>
                    <a:lnTo>
                      <a:pt x="961" y="770"/>
                    </a:lnTo>
                    <a:lnTo>
                      <a:pt x="965" y="776"/>
                    </a:lnTo>
                    <a:lnTo>
                      <a:pt x="969" y="782"/>
                    </a:lnTo>
                    <a:lnTo>
                      <a:pt x="973" y="792"/>
                    </a:lnTo>
                    <a:lnTo>
                      <a:pt x="977" y="797"/>
                    </a:lnTo>
                    <a:lnTo>
                      <a:pt x="981" y="805"/>
                    </a:lnTo>
                    <a:lnTo>
                      <a:pt x="985" y="812"/>
                    </a:lnTo>
                    <a:lnTo>
                      <a:pt x="989" y="819"/>
                    </a:lnTo>
                    <a:lnTo>
                      <a:pt x="993" y="826"/>
                    </a:lnTo>
                    <a:lnTo>
                      <a:pt x="997" y="832"/>
                    </a:lnTo>
                    <a:lnTo>
                      <a:pt x="1001" y="840"/>
                    </a:lnTo>
                    <a:lnTo>
                      <a:pt x="1005" y="848"/>
                    </a:lnTo>
                    <a:lnTo>
                      <a:pt x="1009" y="856"/>
                    </a:lnTo>
                    <a:lnTo>
                      <a:pt x="1013" y="861"/>
                    </a:lnTo>
                    <a:lnTo>
                      <a:pt x="1017" y="869"/>
                    </a:lnTo>
                    <a:lnTo>
                      <a:pt x="1021" y="875"/>
                    </a:lnTo>
                    <a:lnTo>
                      <a:pt x="1025" y="882"/>
                    </a:lnTo>
                    <a:lnTo>
                      <a:pt x="1028" y="890"/>
                    </a:lnTo>
                    <a:lnTo>
                      <a:pt x="1032" y="897"/>
                    </a:lnTo>
                    <a:lnTo>
                      <a:pt x="1036" y="903"/>
                    </a:lnTo>
                    <a:lnTo>
                      <a:pt x="1040" y="911"/>
                    </a:lnTo>
                    <a:lnTo>
                      <a:pt x="1044" y="917"/>
                    </a:lnTo>
                    <a:lnTo>
                      <a:pt x="1048" y="923"/>
                    </a:lnTo>
                    <a:lnTo>
                      <a:pt x="1052" y="930"/>
                    </a:lnTo>
                    <a:lnTo>
                      <a:pt x="1056" y="939"/>
                    </a:lnTo>
                    <a:lnTo>
                      <a:pt x="1060" y="944"/>
                    </a:lnTo>
                    <a:lnTo>
                      <a:pt x="1064" y="950"/>
                    </a:lnTo>
                    <a:lnTo>
                      <a:pt x="1068" y="958"/>
                    </a:lnTo>
                    <a:lnTo>
                      <a:pt x="1072" y="965"/>
                    </a:lnTo>
                    <a:lnTo>
                      <a:pt x="1076" y="971"/>
                    </a:lnTo>
                    <a:lnTo>
                      <a:pt x="1080" y="977"/>
                    </a:lnTo>
                    <a:lnTo>
                      <a:pt x="1084" y="986"/>
                    </a:lnTo>
                    <a:lnTo>
                      <a:pt x="1088" y="992"/>
                    </a:lnTo>
                    <a:lnTo>
                      <a:pt x="1092" y="1000"/>
                    </a:lnTo>
                    <a:lnTo>
                      <a:pt x="1095" y="1005"/>
                    </a:lnTo>
                    <a:lnTo>
                      <a:pt x="1099" y="1012"/>
                    </a:lnTo>
                    <a:lnTo>
                      <a:pt x="1103" y="1018"/>
                    </a:lnTo>
                    <a:lnTo>
                      <a:pt x="1107" y="1025"/>
                    </a:lnTo>
                    <a:lnTo>
                      <a:pt x="1111" y="1032"/>
                    </a:lnTo>
                    <a:lnTo>
                      <a:pt x="1115" y="1039"/>
                    </a:lnTo>
                    <a:lnTo>
                      <a:pt x="1119" y="1044"/>
                    </a:lnTo>
                    <a:lnTo>
                      <a:pt x="1123" y="1052"/>
                    </a:lnTo>
                    <a:lnTo>
                      <a:pt x="1127" y="1057"/>
                    </a:lnTo>
                    <a:lnTo>
                      <a:pt x="1131" y="1063"/>
                    </a:lnTo>
                    <a:lnTo>
                      <a:pt x="1135" y="1071"/>
                    </a:lnTo>
                    <a:lnTo>
                      <a:pt x="1139" y="1076"/>
                    </a:lnTo>
                    <a:lnTo>
                      <a:pt x="1143" y="1085"/>
                    </a:lnTo>
                    <a:lnTo>
                      <a:pt x="1147" y="1089"/>
                    </a:lnTo>
                    <a:lnTo>
                      <a:pt x="1151" y="1095"/>
                    </a:lnTo>
                    <a:lnTo>
                      <a:pt x="1155" y="1100"/>
                    </a:lnTo>
                    <a:lnTo>
                      <a:pt x="1159" y="1106"/>
                    </a:lnTo>
                    <a:lnTo>
                      <a:pt x="1163" y="1114"/>
                    </a:lnTo>
                    <a:lnTo>
                      <a:pt x="1166" y="1120"/>
                    </a:lnTo>
                    <a:lnTo>
                      <a:pt x="1170" y="1125"/>
                    </a:lnTo>
                    <a:lnTo>
                      <a:pt x="1174" y="1132"/>
                    </a:lnTo>
                    <a:lnTo>
                      <a:pt x="1178" y="1137"/>
                    </a:lnTo>
                    <a:lnTo>
                      <a:pt x="1182" y="1144"/>
                    </a:lnTo>
                    <a:lnTo>
                      <a:pt x="1186" y="1148"/>
                    </a:lnTo>
                    <a:lnTo>
                      <a:pt x="1190" y="1156"/>
                    </a:lnTo>
                    <a:lnTo>
                      <a:pt x="1194" y="1163"/>
                    </a:lnTo>
                    <a:lnTo>
                      <a:pt x="1198" y="1167"/>
                    </a:lnTo>
                    <a:lnTo>
                      <a:pt x="1202" y="1172"/>
                    </a:lnTo>
                    <a:lnTo>
                      <a:pt x="1206" y="1179"/>
                    </a:lnTo>
                    <a:lnTo>
                      <a:pt x="1210" y="1186"/>
                    </a:lnTo>
                    <a:lnTo>
                      <a:pt x="1214" y="1190"/>
                    </a:lnTo>
                    <a:lnTo>
                      <a:pt x="1218" y="1196"/>
                    </a:lnTo>
                    <a:lnTo>
                      <a:pt x="1222" y="1202"/>
                    </a:lnTo>
                    <a:lnTo>
                      <a:pt x="1226" y="1208"/>
                    </a:lnTo>
                    <a:lnTo>
                      <a:pt x="1230" y="1213"/>
                    </a:lnTo>
                    <a:lnTo>
                      <a:pt x="1233" y="1218"/>
                    </a:lnTo>
                    <a:lnTo>
                      <a:pt x="1237" y="1223"/>
                    </a:lnTo>
                    <a:lnTo>
                      <a:pt x="1241" y="1229"/>
                    </a:lnTo>
                    <a:lnTo>
                      <a:pt x="1245" y="1235"/>
                    </a:lnTo>
                    <a:lnTo>
                      <a:pt x="1249" y="1240"/>
                    </a:lnTo>
                    <a:lnTo>
                      <a:pt x="1253" y="1244"/>
                    </a:lnTo>
                    <a:lnTo>
                      <a:pt x="1257" y="1249"/>
                    </a:lnTo>
                    <a:lnTo>
                      <a:pt x="1261" y="1256"/>
                    </a:lnTo>
                    <a:lnTo>
                      <a:pt x="1265" y="1260"/>
                    </a:lnTo>
                    <a:lnTo>
                      <a:pt x="1269" y="1265"/>
                    </a:lnTo>
                    <a:lnTo>
                      <a:pt x="1273" y="1271"/>
                    </a:lnTo>
                    <a:lnTo>
                      <a:pt x="1277" y="1275"/>
                    </a:lnTo>
                    <a:lnTo>
                      <a:pt x="1281" y="1280"/>
                    </a:lnTo>
                    <a:lnTo>
                      <a:pt x="1285" y="1285"/>
                    </a:lnTo>
                    <a:lnTo>
                      <a:pt x="1289" y="1291"/>
                    </a:lnTo>
                    <a:lnTo>
                      <a:pt x="1293" y="1295"/>
                    </a:lnTo>
                    <a:lnTo>
                      <a:pt x="1297" y="1300"/>
                    </a:lnTo>
                    <a:lnTo>
                      <a:pt x="1301" y="1303"/>
                    </a:lnTo>
                    <a:lnTo>
                      <a:pt x="1304" y="1309"/>
                    </a:lnTo>
                    <a:lnTo>
                      <a:pt x="1308" y="1314"/>
                    </a:lnTo>
                    <a:lnTo>
                      <a:pt x="1312" y="1319"/>
                    </a:lnTo>
                    <a:lnTo>
                      <a:pt x="1316" y="1323"/>
                    </a:lnTo>
                    <a:lnTo>
                      <a:pt x="1320" y="1330"/>
                    </a:lnTo>
                    <a:lnTo>
                      <a:pt x="1324" y="1331"/>
                    </a:lnTo>
                    <a:lnTo>
                      <a:pt x="1328" y="1336"/>
                    </a:lnTo>
                    <a:lnTo>
                      <a:pt x="1332" y="1341"/>
                    </a:lnTo>
                    <a:lnTo>
                      <a:pt x="1336" y="1345"/>
                    </a:lnTo>
                    <a:lnTo>
                      <a:pt x="1340" y="1350"/>
                    </a:lnTo>
                    <a:lnTo>
                      <a:pt x="1344" y="1352"/>
                    </a:lnTo>
                    <a:lnTo>
                      <a:pt x="1348" y="1357"/>
                    </a:lnTo>
                    <a:lnTo>
                      <a:pt x="1352" y="1361"/>
                    </a:lnTo>
                    <a:lnTo>
                      <a:pt x="1356" y="1365"/>
                    </a:lnTo>
                    <a:lnTo>
                      <a:pt x="1360" y="1368"/>
                    </a:lnTo>
                    <a:lnTo>
                      <a:pt x="1364" y="1373"/>
                    </a:lnTo>
                    <a:lnTo>
                      <a:pt x="1368" y="1377"/>
                    </a:lnTo>
                    <a:lnTo>
                      <a:pt x="1371" y="1381"/>
                    </a:lnTo>
                    <a:lnTo>
                      <a:pt x="1375" y="1385"/>
                    </a:lnTo>
                    <a:lnTo>
                      <a:pt x="1379" y="1387"/>
                    </a:lnTo>
                    <a:lnTo>
                      <a:pt x="1383" y="1391"/>
                    </a:lnTo>
                    <a:lnTo>
                      <a:pt x="1387" y="1396"/>
                    </a:lnTo>
                    <a:lnTo>
                      <a:pt x="1391" y="1398"/>
                    </a:lnTo>
                    <a:lnTo>
                      <a:pt x="1395" y="1404"/>
                    </a:lnTo>
                    <a:lnTo>
                      <a:pt x="1399" y="1406"/>
                    </a:lnTo>
                    <a:lnTo>
                      <a:pt x="1403" y="1410"/>
                    </a:lnTo>
                    <a:lnTo>
                      <a:pt x="1407" y="1412"/>
                    </a:lnTo>
                    <a:lnTo>
                      <a:pt x="1411" y="1415"/>
                    </a:lnTo>
                    <a:lnTo>
                      <a:pt x="1415" y="1419"/>
                    </a:lnTo>
                    <a:lnTo>
                      <a:pt x="1419" y="1421"/>
                    </a:lnTo>
                    <a:lnTo>
                      <a:pt x="1423" y="1426"/>
                    </a:lnTo>
                    <a:lnTo>
                      <a:pt x="1427" y="1429"/>
                    </a:lnTo>
                    <a:lnTo>
                      <a:pt x="1431" y="1432"/>
                    </a:lnTo>
                    <a:lnTo>
                      <a:pt x="1435" y="1433"/>
                    </a:lnTo>
                    <a:lnTo>
                      <a:pt x="1438" y="1437"/>
                    </a:lnTo>
                    <a:lnTo>
                      <a:pt x="1442" y="1440"/>
                    </a:lnTo>
                    <a:lnTo>
                      <a:pt x="1446" y="1443"/>
                    </a:lnTo>
                    <a:lnTo>
                      <a:pt x="1450" y="1446"/>
                    </a:lnTo>
                    <a:lnTo>
                      <a:pt x="1454" y="1448"/>
                    </a:lnTo>
                    <a:lnTo>
                      <a:pt x="1458" y="1451"/>
                    </a:lnTo>
                    <a:lnTo>
                      <a:pt x="1462" y="1454"/>
                    </a:lnTo>
                    <a:lnTo>
                      <a:pt x="1466" y="1456"/>
                    </a:lnTo>
                    <a:lnTo>
                      <a:pt x="1470" y="1458"/>
                    </a:lnTo>
                    <a:lnTo>
                      <a:pt x="1474" y="1460"/>
                    </a:lnTo>
                    <a:lnTo>
                      <a:pt x="1478" y="1462"/>
                    </a:lnTo>
                    <a:lnTo>
                      <a:pt x="1482" y="1465"/>
                    </a:lnTo>
                    <a:lnTo>
                      <a:pt x="1486" y="1468"/>
                    </a:lnTo>
                    <a:lnTo>
                      <a:pt x="1490" y="1469"/>
                    </a:lnTo>
                    <a:lnTo>
                      <a:pt x="1494" y="1471"/>
                    </a:lnTo>
                    <a:lnTo>
                      <a:pt x="1498" y="1473"/>
                    </a:lnTo>
                    <a:lnTo>
                      <a:pt x="1502" y="1476"/>
                    </a:lnTo>
                    <a:lnTo>
                      <a:pt x="1506" y="1478"/>
                    </a:lnTo>
                    <a:lnTo>
                      <a:pt x="1509" y="1480"/>
                    </a:lnTo>
                    <a:lnTo>
                      <a:pt x="1513" y="1481"/>
                    </a:lnTo>
                    <a:lnTo>
                      <a:pt x="1517" y="1482"/>
                    </a:lnTo>
                    <a:lnTo>
                      <a:pt x="1521" y="1484"/>
                    </a:lnTo>
                    <a:lnTo>
                      <a:pt x="1525" y="1486"/>
                    </a:lnTo>
                    <a:lnTo>
                      <a:pt x="1529" y="1488"/>
                    </a:lnTo>
                    <a:lnTo>
                      <a:pt x="1533" y="1489"/>
                    </a:lnTo>
                    <a:lnTo>
                      <a:pt x="1537" y="1491"/>
                    </a:lnTo>
                    <a:lnTo>
                      <a:pt x="1541" y="1493"/>
                    </a:lnTo>
                    <a:lnTo>
                      <a:pt x="1545" y="1494"/>
                    </a:lnTo>
                    <a:lnTo>
                      <a:pt x="1549" y="1496"/>
                    </a:lnTo>
                    <a:lnTo>
                      <a:pt x="1553" y="1494"/>
                    </a:lnTo>
                    <a:lnTo>
                      <a:pt x="1557" y="1497"/>
                    </a:lnTo>
                    <a:lnTo>
                      <a:pt x="1561" y="1499"/>
                    </a:lnTo>
                    <a:lnTo>
                      <a:pt x="1565" y="1499"/>
                    </a:lnTo>
                    <a:lnTo>
                      <a:pt x="1569" y="1500"/>
                    </a:lnTo>
                    <a:lnTo>
                      <a:pt x="1573" y="1503"/>
                    </a:lnTo>
                    <a:lnTo>
                      <a:pt x="1576" y="1502"/>
                    </a:lnTo>
                    <a:lnTo>
                      <a:pt x="1580" y="1503"/>
                    </a:lnTo>
                    <a:lnTo>
                      <a:pt x="1584" y="1505"/>
                    </a:lnTo>
                    <a:lnTo>
                      <a:pt x="1588" y="1504"/>
                    </a:lnTo>
                    <a:lnTo>
                      <a:pt x="1592" y="1507"/>
                    </a:lnTo>
                    <a:lnTo>
                      <a:pt x="1596" y="1507"/>
                    </a:lnTo>
                    <a:lnTo>
                      <a:pt x="1600" y="1507"/>
                    </a:lnTo>
                    <a:lnTo>
                      <a:pt x="1604" y="1508"/>
                    </a:lnTo>
                    <a:lnTo>
                      <a:pt x="1608" y="1507"/>
                    </a:lnTo>
                    <a:lnTo>
                      <a:pt x="1612" y="1508"/>
                    </a:lnTo>
                    <a:lnTo>
                      <a:pt x="1616" y="1508"/>
                    </a:lnTo>
                    <a:lnTo>
                      <a:pt x="1620" y="1510"/>
                    </a:lnTo>
                    <a:lnTo>
                      <a:pt x="1624" y="1509"/>
                    </a:lnTo>
                    <a:lnTo>
                      <a:pt x="1628" y="1510"/>
                    </a:lnTo>
                    <a:lnTo>
                      <a:pt x="1632" y="1509"/>
                    </a:lnTo>
                    <a:lnTo>
                      <a:pt x="1636" y="1509"/>
                    </a:lnTo>
                    <a:lnTo>
                      <a:pt x="1640" y="1511"/>
                    </a:lnTo>
                    <a:lnTo>
                      <a:pt x="1643" y="1509"/>
                    </a:lnTo>
                    <a:lnTo>
                      <a:pt x="1647" y="1511"/>
                    </a:lnTo>
                    <a:lnTo>
                      <a:pt x="1651" y="1510"/>
                    </a:lnTo>
                    <a:lnTo>
                      <a:pt x="1655" y="1510"/>
                    </a:lnTo>
                    <a:lnTo>
                      <a:pt x="1659" y="1509"/>
                    </a:lnTo>
                    <a:lnTo>
                      <a:pt x="1663" y="1508"/>
                    </a:lnTo>
                    <a:lnTo>
                      <a:pt x="1667" y="1509"/>
                    </a:lnTo>
                    <a:lnTo>
                      <a:pt x="1671" y="1508"/>
                    </a:lnTo>
                    <a:lnTo>
                      <a:pt x="1675" y="1509"/>
                    </a:lnTo>
                    <a:lnTo>
                      <a:pt x="1679" y="1509"/>
                    </a:lnTo>
                    <a:lnTo>
                      <a:pt x="1683" y="1508"/>
                    </a:lnTo>
                    <a:lnTo>
                      <a:pt x="1687" y="1508"/>
                    </a:lnTo>
                    <a:lnTo>
                      <a:pt x="1691" y="1506"/>
                    </a:lnTo>
                    <a:lnTo>
                      <a:pt x="1695" y="1505"/>
                    </a:lnTo>
                    <a:lnTo>
                      <a:pt x="1699" y="1504"/>
                    </a:lnTo>
                    <a:lnTo>
                      <a:pt x="1703" y="1504"/>
                    </a:lnTo>
                    <a:lnTo>
                      <a:pt x="1707" y="1502"/>
                    </a:lnTo>
                    <a:lnTo>
                      <a:pt x="1711" y="1502"/>
                    </a:lnTo>
                    <a:lnTo>
                      <a:pt x="1714" y="1500"/>
                    </a:lnTo>
                    <a:lnTo>
                      <a:pt x="1718" y="1500"/>
                    </a:lnTo>
                    <a:lnTo>
                      <a:pt x="1722" y="1500"/>
                    </a:lnTo>
                    <a:lnTo>
                      <a:pt x="1726" y="1498"/>
                    </a:lnTo>
                    <a:lnTo>
                      <a:pt x="1730" y="1497"/>
                    </a:lnTo>
                    <a:lnTo>
                      <a:pt x="1734" y="1496"/>
                    </a:lnTo>
                    <a:lnTo>
                      <a:pt x="1738" y="1495"/>
                    </a:lnTo>
                    <a:lnTo>
                      <a:pt x="1742" y="1493"/>
                    </a:lnTo>
                    <a:lnTo>
                      <a:pt x="1746" y="1491"/>
                    </a:lnTo>
                    <a:lnTo>
                      <a:pt x="1750" y="1491"/>
                    </a:lnTo>
                    <a:lnTo>
                      <a:pt x="1754" y="1488"/>
                    </a:lnTo>
                    <a:lnTo>
                      <a:pt x="1758" y="1487"/>
                    </a:lnTo>
                    <a:lnTo>
                      <a:pt x="1762" y="1487"/>
                    </a:lnTo>
                    <a:lnTo>
                      <a:pt x="1766" y="1485"/>
                    </a:lnTo>
                    <a:lnTo>
                      <a:pt x="1770" y="1483"/>
                    </a:lnTo>
                    <a:lnTo>
                      <a:pt x="1774" y="1481"/>
                    </a:lnTo>
                    <a:lnTo>
                      <a:pt x="1778" y="1479"/>
                    </a:lnTo>
                    <a:lnTo>
                      <a:pt x="1781" y="1478"/>
                    </a:lnTo>
                    <a:lnTo>
                      <a:pt x="1785" y="1477"/>
                    </a:lnTo>
                    <a:lnTo>
                      <a:pt x="1789" y="1473"/>
                    </a:lnTo>
                    <a:lnTo>
                      <a:pt x="1793" y="1471"/>
                    </a:lnTo>
                    <a:lnTo>
                      <a:pt x="1797" y="1470"/>
                    </a:lnTo>
                    <a:lnTo>
                      <a:pt x="1801" y="1468"/>
                    </a:lnTo>
                    <a:lnTo>
                      <a:pt x="1805" y="1467"/>
                    </a:lnTo>
                    <a:lnTo>
                      <a:pt x="1809" y="1466"/>
                    </a:lnTo>
                    <a:lnTo>
                      <a:pt x="1813" y="1462"/>
                    </a:lnTo>
                    <a:lnTo>
                      <a:pt x="1817" y="1461"/>
                    </a:lnTo>
                    <a:lnTo>
                      <a:pt x="1821" y="1457"/>
                    </a:lnTo>
                    <a:lnTo>
                      <a:pt x="1825" y="1457"/>
                    </a:lnTo>
                    <a:lnTo>
                      <a:pt x="1829" y="1453"/>
                    </a:lnTo>
                    <a:lnTo>
                      <a:pt x="1833" y="1452"/>
                    </a:lnTo>
                    <a:lnTo>
                      <a:pt x="1837" y="1451"/>
                    </a:lnTo>
                    <a:lnTo>
                      <a:pt x="1841" y="1447"/>
                    </a:lnTo>
                    <a:lnTo>
                      <a:pt x="1845" y="1445"/>
                    </a:lnTo>
                    <a:lnTo>
                      <a:pt x="1848" y="1442"/>
                    </a:lnTo>
                    <a:lnTo>
                      <a:pt x="1852" y="1439"/>
                    </a:lnTo>
                    <a:lnTo>
                      <a:pt x="1856" y="1437"/>
                    </a:lnTo>
                    <a:lnTo>
                      <a:pt x="1860" y="1433"/>
                    </a:lnTo>
                    <a:lnTo>
                      <a:pt x="1864" y="1433"/>
                    </a:lnTo>
                    <a:lnTo>
                      <a:pt x="1868" y="1429"/>
                    </a:lnTo>
                    <a:lnTo>
                      <a:pt x="1872" y="1427"/>
                    </a:lnTo>
                    <a:lnTo>
                      <a:pt x="1876" y="1422"/>
                    </a:lnTo>
                    <a:lnTo>
                      <a:pt x="1880" y="1422"/>
                    </a:lnTo>
                    <a:lnTo>
                      <a:pt x="1884" y="1418"/>
                    </a:lnTo>
                    <a:lnTo>
                      <a:pt x="1888" y="1415"/>
                    </a:lnTo>
                    <a:lnTo>
                      <a:pt x="1892" y="1412"/>
                    </a:lnTo>
                    <a:lnTo>
                      <a:pt x="1896" y="1410"/>
                    </a:lnTo>
                    <a:lnTo>
                      <a:pt x="1900" y="1407"/>
                    </a:lnTo>
                    <a:lnTo>
                      <a:pt x="1904" y="1405"/>
                    </a:lnTo>
                    <a:lnTo>
                      <a:pt x="1908" y="1402"/>
                    </a:lnTo>
                    <a:lnTo>
                      <a:pt x="1912" y="1398"/>
                    </a:lnTo>
                    <a:lnTo>
                      <a:pt x="1916" y="1395"/>
                    </a:lnTo>
                    <a:lnTo>
                      <a:pt x="1919" y="1391"/>
                    </a:lnTo>
                    <a:lnTo>
                      <a:pt x="1923" y="1389"/>
                    </a:lnTo>
                    <a:lnTo>
                      <a:pt x="1927" y="1386"/>
                    </a:lnTo>
                    <a:lnTo>
                      <a:pt x="1931" y="1382"/>
                    </a:lnTo>
                    <a:lnTo>
                      <a:pt x="1935" y="1380"/>
                    </a:lnTo>
                    <a:lnTo>
                      <a:pt x="1939" y="1375"/>
                    </a:lnTo>
                    <a:lnTo>
                      <a:pt x="1943" y="1373"/>
                    </a:lnTo>
                    <a:lnTo>
                      <a:pt x="1947" y="1369"/>
                    </a:lnTo>
                    <a:lnTo>
                      <a:pt x="1951" y="1366"/>
                    </a:lnTo>
                    <a:lnTo>
                      <a:pt x="1955" y="1363"/>
                    </a:lnTo>
                    <a:lnTo>
                      <a:pt x="1959" y="1360"/>
                    </a:lnTo>
                    <a:lnTo>
                      <a:pt x="1963" y="1355"/>
                    </a:lnTo>
                    <a:lnTo>
                      <a:pt x="1967" y="1352"/>
                    </a:lnTo>
                    <a:lnTo>
                      <a:pt x="1971" y="1349"/>
                    </a:lnTo>
                    <a:lnTo>
                      <a:pt x="1975" y="1346"/>
                    </a:lnTo>
                    <a:lnTo>
                      <a:pt x="1979" y="1341"/>
                    </a:lnTo>
                    <a:lnTo>
                      <a:pt x="1983" y="1340"/>
                    </a:lnTo>
                    <a:lnTo>
                      <a:pt x="1986" y="1335"/>
                    </a:lnTo>
                    <a:lnTo>
                      <a:pt x="1990" y="1332"/>
                    </a:lnTo>
                    <a:lnTo>
                      <a:pt x="1994" y="1329"/>
                    </a:lnTo>
                    <a:lnTo>
                      <a:pt x="1998" y="1324"/>
                    </a:lnTo>
                    <a:lnTo>
                      <a:pt x="2002" y="1321"/>
                    </a:lnTo>
                    <a:lnTo>
                      <a:pt x="2006" y="1316"/>
                    </a:lnTo>
                    <a:lnTo>
                      <a:pt x="2010" y="1314"/>
                    </a:lnTo>
                    <a:lnTo>
                      <a:pt x="2014" y="1308"/>
                    </a:lnTo>
                    <a:lnTo>
                      <a:pt x="2018" y="1305"/>
                    </a:lnTo>
                    <a:lnTo>
                      <a:pt x="2022" y="1302"/>
                    </a:lnTo>
                    <a:lnTo>
                      <a:pt x="2026" y="1298"/>
                    </a:lnTo>
                    <a:lnTo>
                      <a:pt x="2030" y="1295"/>
                    </a:lnTo>
                    <a:lnTo>
                      <a:pt x="2034" y="1291"/>
                    </a:lnTo>
                    <a:lnTo>
                      <a:pt x="2038" y="1286"/>
                    </a:lnTo>
                    <a:lnTo>
                      <a:pt x="2042" y="1282"/>
                    </a:lnTo>
                    <a:lnTo>
                      <a:pt x="2046" y="1278"/>
                    </a:lnTo>
                    <a:lnTo>
                      <a:pt x="2050" y="1274"/>
                    </a:lnTo>
                    <a:lnTo>
                      <a:pt x="2054" y="1271"/>
                    </a:lnTo>
                    <a:lnTo>
                      <a:pt x="2057" y="1266"/>
                    </a:lnTo>
                    <a:lnTo>
                      <a:pt x="2061" y="1262"/>
                    </a:lnTo>
                    <a:lnTo>
                      <a:pt x="2065" y="1258"/>
                    </a:lnTo>
                    <a:lnTo>
                      <a:pt x="2069" y="1254"/>
                    </a:lnTo>
                    <a:lnTo>
                      <a:pt x="2073" y="1249"/>
                    </a:lnTo>
                    <a:lnTo>
                      <a:pt x="2077" y="1245"/>
                    </a:lnTo>
                    <a:lnTo>
                      <a:pt x="2081" y="1240"/>
                    </a:lnTo>
                    <a:lnTo>
                      <a:pt x="2085" y="1238"/>
                    </a:lnTo>
                    <a:lnTo>
                      <a:pt x="2089" y="1232"/>
                    </a:lnTo>
                    <a:lnTo>
                      <a:pt x="2093" y="1229"/>
                    </a:lnTo>
                    <a:lnTo>
                      <a:pt x="2097" y="1225"/>
                    </a:lnTo>
                    <a:lnTo>
                      <a:pt x="2101" y="1220"/>
                    </a:lnTo>
                    <a:lnTo>
                      <a:pt x="2105" y="1215"/>
                    </a:lnTo>
                    <a:lnTo>
                      <a:pt x="2109" y="1214"/>
                    </a:lnTo>
                    <a:lnTo>
                      <a:pt x="2113" y="1207"/>
                    </a:lnTo>
                    <a:lnTo>
                      <a:pt x="2117" y="1203"/>
                    </a:lnTo>
                    <a:lnTo>
                      <a:pt x="2121" y="1198"/>
                    </a:lnTo>
                    <a:lnTo>
                      <a:pt x="2124" y="1194"/>
                    </a:lnTo>
                    <a:lnTo>
                      <a:pt x="2128" y="1189"/>
                    </a:lnTo>
                    <a:lnTo>
                      <a:pt x="2132" y="1186"/>
                    </a:lnTo>
                    <a:lnTo>
                      <a:pt x="2136" y="1181"/>
                    </a:lnTo>
                    <a:lnTo>
                      <a:pt x="2140" y="1177"/>
                    </a:lnTo>
                    <a:lnTo>
                      <a:pt x="2144" y="1172"/>
                    </a:lnTo>
                    <a:lnTo>
                      <a:pt x="2148" y="1168"/>
                    </a:lnTo>
                    <a:lnTo>
                      <a:pt x="2152" y="1163"/>
                    </a:lnTo>
                    <a:lnTo>
                      <a:pt x="2156" y="1158"/>
                    </a:lnTo>
                    <a:lnTo>
                      <a:pt x="2160" y="1154"/>
                    </a:lnTo>
                    <a:lnTo>
                      <a:pt x="2164" y="1152"/>
                    </a:lnTo>
                    <a:lnTo>
                      <a:pt x="2168" y="1146"/>
                    </a:lnTo>
                    <a:lnTo>
                      <a:pt x="2172" y="1142"/>
                    </a:lnTo>
                    <a:lnTo>
                      <a:pt x="2176" y="1137"/>
                    </a:lnTo>
                    <a:lnTo>
                      <a:pt x="2180" y="1133"/>
                    </a:lnTo>
                    <a:lnTo>
                      <a:pt x="2184" y="1128"/>
                    </a:lnTo>
                    <a:lnTo>
                      <a:pt x="2188" y="1125"/>
                    </a:lnTo>
                    <a:lnTo>
                      <a:pt x="2191" y="1119"/>
                    </a:lnTo>
                    <a:lnTo>
                      <a:pt x="2195" y="1115"/>
                    </a:lnTo>
                    <a:lnTo>
                      <a:pt x="2199" y="1111"/>
                    </a:lnTo>
                    <a:lnTo>
                      <a:pt x="2203" y="1105"/>
                    </a:lnTo>
                    <a:lnTo>
                      <a:pt x="2207" y="1100"/>
                    </a:lnTo>
                    <a:lnTo>
                      <a:pt x="2211" y="1096"/>
                    </a:lnTo>
                    <a:lnTo>
                      <a:pt x="2215" y="1092"/>
                    </a:lnTo>
                    <a:lnTo>
                      <a:pt x="2219" y="1087"/>
                    </a:lnTo>
                    <a:lnTo>
                      <a:pt x="2223" y="1083"/>
                    </a:lnTo>
                    <a:lnTo>
                      <a:pt x="2227" y="1079"/>
                    </a:lnTo>
                    <a:lnTo>
                      <a:pt x="2231" y="1072"/>
                    </a:lnTo>
                    <a:lnTo>
                      <a:pt x="2235" y="1070"/>
                    </a:lnTo>
                    <a:lnTo>
                      <a:pt x="2239" y="1064"/>
                    </a:lnTo>
                    <a:lnTo>
                      <a:pt x="2243" y="1059"/>
                    </a:lnTo>
                    <a:lnTo>
                      <a:pt x="2247" y="1054"/>
                    </a:lnTo>
                    <a:lnTo>
                      <a:pt x="2251" y="1050"/>
                    </a:lnTo>
                    <a:lnTo>
                      <a:pt x="2255" y="1045"/>
                    </a:lnTo>
                    <a:lnTo>
                      <a:pt x="2259" y="1041"/>
                    </a:lnTo>
                    <a:lnTo>
                      <a:pt x="2262" y="1035"/>
                    </a:lnTo>
                    <a:lnTo>
                      <a:pt x="2266" y="1032"/>
                    </a:lnTo>
                    <a:lnTo>
                      <a:pt x="2270" y="1026"/>
                    </a:lnTo>
                    <a:lnTo>
                      <a:pt x="2274" y="1022"/>
                    </a:lnTo>
                    <a:lnTo>
                      <a:pt x="2278" y="1018"/>
                    </a:lnTo>
                    <a:lnTo>
                      <a:pt x="2282" y="1013"/>
                    </a:lnTo>
                    <a:lnTo>
                      <a:pt x="2286" y="1008"/>
                    </a:lnTo>
                    <a:lnTo>
                      <a:pt x="2290" y="1003"/>
                    </a:lnTo>
                    <a:lnTo>
                      <a:pt x="2294" y="997"/>
                    </a:lnTo>
                    <a:lnTo>
                      <a:pt x="2298" y="995"/>
                    </a:lnTo>
                    <a:lnTo>
                      <a:pt x="2302" y="989"/>
                    </a:lnTo>
                    <a:lnTo>
                      <a:pt x="2306" y="984"/>
                    </a:lnTo>
                    <a:lnTo>
                      <a:pt x="2310" y="977"/>
                    </a:lnTo>
                    <a:lnTo>
                      <a:pt x="2314" y="975"/>
                    </a:lnTo>
                    <a:lnTo>
                      <a:pt x="2318" y="971"/>
                    </a:lnTo>
                    <a:lnTo>
                      <a:pt x="2322" y="965"/>
                    </a:lnTo>
                    <a:lnTo>
                      <a:pt x="2326" y="961"/>
                    </a:lnTo>
                    <a:lnTo>
                      <a:pt x="2329" y="956"/>
                    </a:lnTo>
                    <a:lnTo>
                      <a:pt x="2333" y="951"/>
                    </a:lnTo>
                    <a:lnTo>
                      <a:pt x="2337" y="946"/>
                    </a:lnTo>
                    <a:lnTo>
                      <a:pt x="2341" y="943"/>
                    </a:lnTo>
                    <a:lnTo>
                      <a:pt x="2345" y="938"/>
                    </a:lnTo>
                    <a:lnTo>
                      <a:pt x="2349" y="933"/>
                    </a:lnTo>
                    <a:lnTo>
                      <a:pt x="2353" y="928"/>
                    </a:lnTo>
                    <a:lnTo>
                      <a:pt x="2357" y="923"/>
                    </a:lnTo>
                    <a:lnTo>
                      <a:pt x="2361" y="918"/>
                    </a:lnTo>
                    <a:lnTo>
                      <a:pt x="2365" y="913"/>
                    </a:lnTo>
                    <a:lnTo>
                      <a:pt x="2369" y="910"/>
                    </a:lnTo>
                    <a:lnTo>
                      <a:pt x="2373" y="904"/>
                    </a:lnTo>
                    <a:lnTo>
                      <a:pt x="2377" y="899"/>
                    </a:lnTo>
                    <a:lnTo>
                      <a:pt x="2381" y="894"/>
                    </a:lnTo>
                    <a:lnTo>
                      <a:pt x="2385" y="890"/>
                    </a:lnTo>
                    <a:lnTo>
                      <a:pt x="2389" y="885"/>
                    </a:lnTo>
                    <a:lnTo>
                      <a:pt x="2393" y="880"/>
                    </a:lnTo>
                    <a:lnTo>
                      <a:pt x="2396" y="876"/>
                    </a:lnTo>
                    <a:lnTo>
                      <a:pt x="2400" y="871"/>
                    </a:lnTo>
                    <a:lnTo>
                      <a:pt x="2404" y="867"/>
                    </a:lnTo>
                    <a:lnTo>
                      <a:pt x="2408" y="861"/>
                    </a:lnTo>
                    <a:lnTo>
                      <a:pt x="2412" y="857"/>
                    </a:lnTo>
                    <a:lnTo>
                      <a:pt x="2416" y="852"/>
                    </a:lnTo>
                    <a:lnTo>
                      <a:pt x="2420" y="849"/>
                    </a:lnTo>
                    <a:lnTo>
                      <a:pt x="2424" y="844"/>
                    </a:lnTo>
                    <a:lnTo>
                      <a:pt x="2428" y="838"/>
                    </a:lnTo>
                    <a:lnTo>
                      <a:pt x="2432" y="833"/>
                    </a:lnTo>
                    <a:lnTo>
                      <a:pt x="2436" y="829"/>
                    </a:lnTo>
                    <a:lnTo>
                      <a:pt x="2440" y="824"/>
                    </a:lnTo>
                    <a:lnTo>
                      <a:pt x="2444" y="820"/>
                    </a:lnTo>
                    <a:lnTo>
                      <a:pt x="2448" y="815"/>
                    </a:lnTo>
                    <a:lnTo>
                      <a:pt x="2452" y="811"/>
                    </a:lnTo>
                    <a:lnTo>
                      <a:pt x="2456" y="806"/>
                    </a:lnTo>
                    <a:lnTo>
                      <a:pt x="2460" y="803"/>
                    </a:lnTo>
                    <a:lnTo>
                      <a:pt x="2464" y="797"/>
                    </a:lnTo>
                    <a:lnTo>
                      <a:pt x="2467" y="792"/>
                    </a:lnTo>
                    <a:lnTo>
                      <a:pt x="2471" y="789"/>
                    </a:lnTo>
                    <a:lnTo>
                      <a:pt x="2475" y="783"/>
                    </a:lnTo>
                    <a:lnTo>
                      <a:pt x="2479" y="779"/>
                    </a:lnTo>
                    <a:lnTo>
                      <a:pt x="2483" y="774"/>
                    </a:lnTo>
                    <a:lnTo>
                      <a:pt x="2487" y="769"/>
                    </a:lnTo>
                    <a:lnTo>
                      <a:pt x="2491" y="763"/>
                    </a:lnTo>
                    <a:lnTo>
                      <a:pt x="2495" y="759"/>
                    </a:lnTo>
                    <a:lnTo>
                      <a:pt x="2499" y="756"/>
                    </a:lnTo>
                    <a:lnTo>
                      <a:pt x="2503" y="751"/>
                    </a:lnTo>
                    <a:lnTo>
                      <a:pt x="2507" y="746"/>
                    </a:lnTo>
                    <a:lnTo>
                      <a:pt x="2511" y="744"/>
                    </a:lnTo>
                    <a:lnTo>
                      <a:pt x="2515" y="738"/>
                    </a:lnTo>
                    <a:lnTo>
                      <a:pt x="2519" y="735"/>
                    </a:lnTo>
                    <a:lnTo>
                      <a:pt x="2523" y="729"/>
                    </a:lnTo>
                    <a:lnTo>
                      <a:pt x="2527" y="725"/>
                    </a:lnTo>
                    <a:lnTo>
                      <a:pt x="2531" y="720"/>
                    </a:lnTo>
                    <a:lnTo>
                      <a:pt x="2534" y="716"/>
                    </a:lnTo>
                    <a:lnTo>
                      <a:pt x="2538" y="712"/>
                    </a:lnTo>
                    <a:lnTo>
                      <a:pt x="2542" y="707"/>
                    </a:lnTo>
                    <a:lnTo>
                      <a:pt x="2546" y="702"/>
                    </a:lnTo>
                    <a:lnTo>
                      <a:pt x="2550" y="700"/>
                    </a:lnTo>
                    <a:lnTo>
                      <a:pt x="2554" y="692"/>
                    </a:lnTo>
                    <a:lnTo>
                      <a:pt x="2558" y="689"/>
                    </a:lnTo>
                    <a:lnTo>
                      <a:pt x="2562" y="685"/>
                    </a:lnTo>
                    <a:lnTo>
                      <a:pt x="2566" y="680"/>
                    </a:lnTo>
                    <a:lnTo>
                      <a:pt x="2570" y="677"/>
                    </a:lnTo>
                    <a:lnTo>
                      <a:pt x="2574" y="673"/>
                    </a:lnTo>
                    <a:lnTo>
                      <a:pt x="2578" y="668"/>
                    </a:lnTo>
                    <a:lnTo>
                      <a:pt x="2582" y="664"/>
                    </a:lnTo>
                    <a:lnTo>
                      <a:pt x="2586" y="660"/>
                    </a:lnTo>
                    <a:lnTo>
                      <a:pt x="2590" y="654"/>
                    </a:lnTo>
                    <a:lnTo>
                      <a:pt x="2594" y="648"/>
                    </a:lnTo>
                    <a:lnTo>
                      <a:pt x="2598" y="648"/>
                    </a:lnTo>
                    <a:lnTo>
                      <a:pt x="2602" y="641"/>
                    </a:lnTo>
                    <a:lnTo>
                      <a:pt x="2605" y="638"/>
                    </a:lnTo>
                    <a:lnTo>
                      <a:pt x="2609" y="634"/>
                    </a:lnTo>
                    <a:lnTo>
                      <a:pt x="2613" y="629"/>
                    </a:lnTo>
                    <a:lnTo>
                      <a:pt x="2617" y="625"/>
                    </a:lnTo>
                    <a:lnTo>
                      <a:pt x="2621" y="620"/>
                    </a:lnTo>
                    <a:lnTo>
                      <a:pt x="2625" y="616"/>
                    </a:lnTo>
                    <a:lnTo>
                      <a:pt x="2629" y="613"/>
                    </a:lnTo>
                    <a:lnTo>
                      <a:pt x="2633" y="608"/>
                    </a:lnTo>
                    <a:lnTo>
                      <a:pt x="2637" y="606"/>
                    </a:lnTo>
                    <a:lnTo>
                      <a:pt x="2641" y="601"/>
                    </a:lnTo>
                    <a:lnTo>
                      <a:pt x="2645" y="596"/>
                    </a:lnTo>
                    <a:lnTo>
                      <a:pt x="2649" y="591"/>
                    </a:lnTo>
                    <a:lnTo>
                      <a:pt x="2653" y="587"/>
                    </a:lnTo>
                    <a:lnTo>
                      <a:pt x="2657" y="583"/>
                    </a:lnTo>
                    <a:lnTo>
                      <a:pt x="2661" y="580"/>
                    </a:lnTo>
                    <a:lnTo>
                      <a:pt x="2665" y="577"/>
                    </a:lnTo>
                    <a:lnTo>
                      <a:pt x="2669" y="572"/>
                    </a:lnTo>
                    <a:lnTo>
                      <a:pt x="2672" y="569"/>
                    </a:lnTo>
                    <a:lnTo>
                      <a:pt x="2676" y="564"/>
                    </a:lnTo>
                    <a:lnTo>
                      <a:pt x="2680" y="560"/>
                    </a:lnTo>
                    <a:lnTo>
                      <a:pt x="2684" y="557"/>
                    </a:lnTo>
                    <a:lnTo>
                      <a:pt x="2688" y="553"/>
                    </a:lnTo>
                    <a:lnTo>
                      <a:pt x="2692" y="549"/>
                    </a:lnTo>
                    <a:lnTo>
                      <a:pt x="2696" y="545"/>
                    </a:lnTo>
                    <a:lnTo>
                      <a:pt x="2700" y="541"/>
                    </a:lnTo>
                    <a:lnTo>
                      <a:pt x="2704" y="538"/>
                    </a:lnTo>
                    <a:lnTo>
                      <a:pt x="2708" y="532"/>
                    </a:lnTo>
                    <a:lnTo>
                      <a:pt x="2712" y="529"/>
                    </a:lnTo>
                    <a:lnTo>
                      <a:pt x="2716" y="525"/>
                    </a:lnTo>
                    <a:lnTo>
                      <a:pt x="2720" y="520"/>
                    </a:lnTo>
                    <a:lnTo>
                      <a:pt x="2724" y="519"/>
                    </a:lnTo>
                    <a:lnTo>
                      <a:pt x="2728" y="514"/>
                    </a:lnTo>
                    <a:lnTo>
                      <a:pt x="2732" y="511"/>
                    </a:lnTo>
                    <a:lnTo>
                      <a:pt x="2736" y="508"/>
                    </a:lnTo>
                    <a:lnTo>
                      <a:pt x="2739" y="502"/>
                    </a:lnTo>
                    <a:lnTo>
                      <a:pt x="2743" y="499"/>
                    </a:lnTo>
                    <a:lnTo>
                      <a:pt x="2747" y="496"/>
                    </a:lnTo>
                    <a:lnTo>
                      <a:pt x="2751" y="492"/>
                    </a:lnTo>
                    <a:lnTo>
                      <a:pt x="2755" y="488"/>
                    </a:lnTo>
                    <a:lnTo>
                      <a:pt x="2759" y="485"/>
                    </a:lnTo>
                    <a:lnTo>
                      <a:pt x="2763" y="481"/>
                    </a:lnTo>
                    <a:lnTo>
                      <a:pt x="2767" y="478"/>
                    </a:lnTo>
                    <a:lnTo>
                      <a:pt x="2771" y="474"/>
                    </a:lnTo>
                    <a:lnTo>
                      <a:pt x="2775" y="470"/>
                    </a:lnTo>
                    <a:lnTo>
                      <a:pt x="2779" y="466"/>
                    </a:lnTo>
                    <a:lnTo>
                      <a:pt x="2783" y="463"/>
                    </a:lnTo>
                    <a:lnTo>
                      <a:pt x="2787" y="459"/>
                    </a:lnTo>
                    <a:lnTo>
                      <a:pt x="2791" y="455"/>
                    </a:lnTo>
                    <a:lnTo>
                      <a:pt x="2795" y="452"/>
                    </a:lnTo>
                    <a:lnTo>
                      <a:pt x="2799" y="450"/>
                    </a:lnTo>
                    <a:lnTo>
                      <a:pt x="2803" y="443"/>
                    </a:lnTo>
                    <a:lnTo>
                      <a:pt x="2807" y="440"/>
                    </a:lnTo>
                    <a:lnTo>
                      <a:pt x="2810" y="438"/>
                    </a:lnTo>
                    <a:lnTo>
                      <a:pt x="2814" y="435"/>
                    </a:lnTo>
                    <a:lnTo>
                      <a:pt x="2818" y="431"/>
                    </a:lnTo>
                    <a:lnTo>
                      <a:pt x="2822" y="428"/>
                    </a:lnTo>
                    <a:lnTo>
                      <a:pt x="2826" y="424"/>
                    </a:lnTo>
                    <a:lnTo>
                      <a:pt x="2830" y="421"/>
                    </a:lnTo>
                    <a:lnTo>
                      <a:pt x="2834" y="418"/>
                    </a:lnTo>
                    <a:lnTo>
                      <a:pt x="2838" y="415"/>
                    </a:lnTo>
                    <a:lnTo>
                      <a:pt x="2842" y="410"/>
                    </a:lnTo>
                    <a:lnTo>
                      <a:pt x="2846" y="409"/>
                    </a:lnTo>
                    <a:lnTo>
                      <a:pt x="2850" y="404"/>
                    </a:lnTo>
                    <a:lnTo>
                      <a:pt x="2854" y="402"/>
                    </a:lnTo>
                    <a:lnTo>
                      <a:pt x="2858" y="398"/>
                    </a:lnTo>
                    <a:lnTo>
                      <a:pt x="2862" y="395"/>
                    </a:lnTo>
                    <a:lnTo>
                      <a:pt x="2866" y="392"/>
                    </a:lnTo>
                    <a:lnTo>
                      <a:pt x="2870" y="387"/>
                    </a:lnTo>
                    <a:lnTo>
                      <a:pt x="2874" y="386"/>
                    </a:lnTo>
                    <a:lnTo>
                      <a:pt x="2877" y="381"/>
                    </a:lnTo>
                    <a:lnTo>
                      <a:pt x="2881" y="379"/>
                    </a:lnTo>
                    <a:lnTo>
                      <a:pt x="2885" y="376"/>
                    </a:lnTo>
                    <a:lnTo>
                      <a:pt x="2889" y="373"/>
                    </a:lnTo>
                    <a:lnTo>
                      <a:pt x="2893" y="368"/>
                    </a:lnTo>
                    <a:lnTo>
                      <a:pt x="2897" y="366"/>
                    </a:lnTo>
                    <a:lnTo>
                      <a:pt x="2901" y="364"/>
                    </a:lnTo>
                    <a:lnTo>
                      <a:pt x="2905" y="359"/>
                    </a:lnTo>
                    <a:lnTo>
                      <a:pt x="2909" y="358"/>
                    </a:lnTo>
                    <a:lnTo>
                      <a:pt x="2913" y="354"/>
                    </a:lnTo>
                    <a:lnTo>
                      <a:pt x="2917" y="351"/>
                    </a:lnTo>
                    <a:lnTo>
                      <a:pt x="2921" y="348"/>
                    </a:lnTo>
                    <a:lnTo>
                      <a:pt x="2925" y="345"/>
                    </a:lnTo>
                    <a:lnTo>
                      <a:pt x="2929" y="342"/>
                    </a:lnTo>
                    <a:lnTo>
                      <a:pt x="2933" y="340"/>
                    </a:lnTo>
                    <a:lnTo>
                      <a:pt x="2937" y="336"/>
                    </a:lnTo>
                    <a:lnTo>
                      <a:pt x="2941" y="333"/>
                    </a:lnTo>
                    <a:lnTo>
                      <a:pt x="2944" y="332"/>
                    </a:lnTo>
                    <a:lnTo>
                      <a:pt x="2948" y="327"/>
                    </a:lnTo>
                    <a:lnTo>
                      <a:pt x="2952" y="325"/>
                    </a:lnTo>
                    <a:lnTo>
                      <a:pt x="2956" y="322"/>
                    </a:lnTo>
                    <a:lnTo>
                      <a:pt x="2960" y="320"/>
                    </a:lnTo>
                    <a:lnTo>
                      <a:pt x="2964" y="317"/>
                    </a:lnTo>
                    <a:lnTo>
                      <a:pt x="2968" y="314"/>
                    </a:lnTo>
                    <a:lnTo>
                      <a:pt x="2972" y="311"/>
                    </a:lnTo>
                    <a:lnTo>
                      <a:pt x="2976" y="308"/>
                    </a:lnTo>
                    <a:lnTo>
                      <a:pt x="2980" y="305"/>
                    </a:lnTo>
                    <a:lnTo>
                      <a:pt x="2984" y="303"/>
                    </a:lnTo>
                    <a:lnTo>
                      <a:pt x="2988" y="300"/>
                    </a:lnTo>
                    <a:lnTo>
                      <a:pt x="2992" y="298"/>
                    </a:lnTo>
                    <a:lnTo>
                      <a:pt x="2996" y="296"/>
                    </a:lnTo>
                    <a:lnTo>
                      <a:pt x="3000" y="292"/>
                    </a:lnTo>
                    <a:lnTo>
                      <a:pt x="3004" y="289"/>
                    </a:lnTo>
                    <a:lnTo>
                      <a:pt x="3008" y="288"/>
                    </a:lnTo>
                    <a:lnTo>
                      <a:pt x="3012" y="284"/>
                    </a:lnTo>
                    <a:lnTo>
                      <a:pt x="3015" y="282"/>
                    </a:lnTo>
                    <a:lnTo>
                      <a:pt x="3019" y="278"/>
                    </a:lnTo>
                    <a:lnTo>
                      <a:pt x="3023" y="278"/>
                    </a:lnTo>
                    <a:lnTo>
                      <a:pt x="3027" y="274"/>
                    </a:lnTo>
                    <a:lnTo>
                      <a:pt x="3031" y="271"/>
                    </a:lnTo>
                    <a:lnTo>
                      <a:pt x="3035" y="269"/>
                    </a:lnTo>
                    <a:lnTo>
                      <a:pt x="3039" y="266"/>
                    </a:lnTo>
                    <a:lnTo>
                      <a:pt x="3043" y="266"/>
                    </a:lnTo>
                    <a:lnTo>
                      <a:pt x="3047" y="261"/>
                    </a:lnTo>
                    <a:lnTo>
                      <a:pt x="3051" y="259"/>
                    </a:lnTo>
                    <a:lnTo>
                      <a:pt x="3055" y="257"/>
                    </a:lnTo>
                    <a:lnTo>
                      <a:pt x="3059" y="255"/>
                    </a:lnTo>
                    <a:lnTo>
                      <a:pt x="3063" y="253"/>
                    </a:lnTo>
                    <a:lnTo>
                      <a:pt x="3067" y="249"/>
                    </a:lnTo>
                    <a:lnTo>
                      <a:pt x="3071" y="247"/>
                    </a:lnTo>
                    <a:lnTo>
                      <a:pt x="3075" y="246"/>
                    </a:lnTo>
                    <a:lnTo>
                      <a:pt x="3079" y="243"/>
                    </a:lnTo>
                    <a:lnTo>
                      <a:pt x="3082" y="241"/>
                    </a:lnTo>
                    <a:lnTo>
                      <a:pt x="3086" y="238"/>
                    </a:lnTo>
                    <a:lnTo>
                      <a:pt x="3090" y="237"/>
                    </a:lnTo>
                    <a:lnTo>
                      <a:pt x="3094" y="233"/>
                    </a:lnTo>
                    <a:lnTo>
                      <a:pt x="3098" y="230"/>
                    </a:lnTo>
                    <a:lnTo>
                      <a:pt x="3102" y="230"/>
                    </a:lnTo>
                    <a:lnTo>
                      <a:pt x="3106" y="226"/>
                    </a:lnTo>
                    <a:lnTo>
                      <a:pt x="3110" y="225"/>
                    </a:lnTo>
                    <a:lnTo>
                      <a:pt x="3114" y="222"/>
                    </a:lnTo>
                    <a:lnTo>
                      <a:pt x="3118" y="219"/>
                    </a:lnTo>
                    <a:lnTo>
                      <a:pt x="3122" y="218"/>
                    </a:lnTo>
                    <a:lnTo>
                      <a:pt x="3126" y="216"/>
                    </a:lnTo>
                    <a:lnTo>
                      <a:pt x="3130" y="213"/>
                    </a:lnTo>
                    <a:lnTo>
                      <a:pt x="3134" y="212"/>
                    </a:lnTo>
                    <a:lnTo>
                      <a:pt x="3138" y="210"/>
                    </a:lnTo>
                    <a:lnTo>
                      <a:pt x="3142" y="208"/>
                    </a:lnTo>
                    <a:lnTo>
                      <a:pt x="3146" y="205"/>
                    </a:lnTo>
                    <a:lnTo>
                      <a:pt x="3150" y="20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3" name="Freeform 2795"/>
              <p:cNvSpPr>
                <a:spLocks/>
              </p:cNvSpPr>
              <p:nvPr/>
            </p:nvSpPr>
            <p:spPr bwMode="auto">
              <a:xfrm flipV="1">
                <a:off x="506" y="1400"/>
                <a:ext cx="1814" cy="52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1"/>
                  </a:cxn>
                  <a:cxn ang="0">
                    <a:pos x="354" y="23"/>
                  </a:cxn>
                  <a:cxn ang="0">
                    <a:pos x="406" y="35"/>
                  </a:cxn>
                  <a:cxn ang="0">
                    <a:pos x="457" y="53"/>
                  </a:cxn>
                  <a:cxn ang="0">
                    <a:pos x="508" y="74"/>
                  </a:cxn>
                  <a:cxn ang="0">
                    <a:pos x="559" y="103"/>
                  </a:cxn>
                  <a:cxn ang="0">
                    <a:pos x="611" y="136"/>
                  </a:cxn>
                  <a:cxn ang="0">
                    <a:pos x="662" y="175"/>
                  </a:cxn>
                  <a:cxn ang="0">
                    <a:pos x="713" y="218"/>
                  </a:cxn>
                  <a:cxn ang="0">
                    <a:pos x="764" y="265"/>
                  </a:cxn>
                  <a:cxn ang="0">
                    <a:pos x="816" y="315"/>
                  </a:cxn>
                  <a:cxn ang="0">
                    <a:pos x="867" y="367"/>
                  </a:cxn>
                  <a:cxn ang="0">
                    <a:pos x="918" y="423"/>
                  </a:cxn>
                  <a:cxn ang="0">
                    <a:pos x="969" y="477"/>
                  </a:cxn>
                  <a:cxn ang="0">
                    <a:pos x="1021" y="530"/>
                  </a:cxn>
                  <a:cxn ang="0">
                    <a:pos x="1072" y="584"/>
                  </a:cxn>
                  <a:cxn ang="0">
                    <a:pos x="1123" y="634"/>
                  </a:cxn>
                  <a:cxn ang="0">
                    <a:pos x="1174" y="683"/>
                  </a:cxn>
                  <a:cxn ang="0">
                    <a:pos x="1226" y="729"/>
                  </a:cxn>
                  <a:cxn ang="0">
                    <a:pos x="1277" y="768"/>
                  </a:cxn>
                  <a:cxn ang="0">
                    <a:pos x="1328" y="803"/>
                  </a:cxn>
                  <a:cxn ang="0">
                    <a:pos x="1379" y="833"/>
                  </a:cxn>
                  <a:cxn ang="0">
                    <a:pos x="1431" y="859"/>
                  </a:cxn>
                  <a:cxn ang="0">
                    <a:pos x="1482" y="878"/>
                  </a:cxn>
                  <a:cxn ang="0">
                    <a:pos x="1533" y="891"/>
                  </a:cxn>
                  <a:cxn ang="0">
                    <a:pos x="1584" y="900"/>
                  </a:cxn>
                  <a:cxn ang="0">
                    <a:pos x="1636" y="902"/>
                  </a:cxn>
                  <a:cxn ang="0">
                    <a:pos x="1687" y="900"/>
                  </a:cxn>
                  <a:cxn ang="0">
                    <a:pos x="1738" y="892"/>
                  </a:cxn>
                  <a:cxn ang="0">
                    <a:pos x="1789" y="879"/>
                  </a:cxn>
                  <a:cxn ang="0">
                    <a:pos x="1841" y="863"/>
                  </a:cxn>
                  <a:cxn ang="0">
                    <a:pos x="1892" y="842"/>
                  </a:cxn>
                  <a:cxn ang="0">
                    <a:pos x="1943" y="817"/>
                  </a:cxn>
                  <a:cxn ang="0">
                    <a:pos x="1994" y="790"/>
                  </a:cxn>
                  <a:cxn ang="0">
                    <a:pos x="2046" y="760"/>
                  </a:cxn>
                  <a:cxn ang="0">
                    <a:pos x="2097" y="728"/>
                  </a:cxn>
                  <a:cxn ang="0">
                    <a:pos x="2148" y="693"/>
                  </a:cxn>
                  <a:cxn ang="0">
                    <a:pos x="2199" y="658"/>
                  </a:cxn>
                  <a:cxn ang="0">
                    <a:pos x="2251" y="623"/>
                  </a:cxn>
                  <a:cxn ang="0">
                    <a:pos x="2302" y="587"/>
                  </a:cxn>
                  <a:cxn ang="0">
                    <a:pos x="2353" y="549"/>
                  </a:cxn>
                  <a:cxn ang="0">
                    <a:pos x="2404" y="512"/>
                  </a:cxn>
                  <a:cxn ang="0">
                    <a:pos x="2456" y="476"/>
                  </a:cxn>
                  <a:cxn ang="0">
                    <a:pos x="2507" y="439"/>
                  </a:cxn>
                  <a:cxn ang="0">
                    <a:pos x="2558" y="408"/>
                  </a:cxn>
                  <a:cxn ang="0">
                    <a:pos x="2609" y="374"/>
                  </a:cxn>
                  <a:cxn ang="0">
                    <a:pos x="2661" y="342"/>
                  </a:cxn>
                  <a:cxn ang="0">
                    <a:pos x="2712" y="313"/>
                  </a:cxn>
                  <a:cxn ang="0">
                    <a:pos x="2763" y="283"/>
                  </a:cxn>
                  <a:cxn ang="0">
                    <a:pos x="2814" y="254"/>
                  </a:cxn>
                  <a:cxn ang="0">
                    <a:pos x="2866" y="229"/>
                  </a:cxn>
                  <a:cxn ang="0">
                    <a:pos x="2917" y="207"/>
                  </a:cxn>
                  <a:cxn ang="0">
                    <a:pos x="2968" y="184"/>
                  </a:cxn>
                  <a:cxn ang="0">
                    <a:pos x="3019" y="165"/>
                  </a:cxn>
                  <a:cxn ang="0">
                    <a:pos x="3071" y="144"/>
                  </a:cxn>
                  <a:cxn ang="0">
                    <a:pos x="3122" y="127"/>
                  </a:cxn>
                </a:cxnLst>
                <a:rect l="0" t="0" r="r" b="b"/>
                <a:pathLst>
                  <a:path w="3150" h="904">
                    <a:moveTo>
                      <a:pt x="0" y="1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6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8"/>
                    </a:lnTo>
                    <a:lnTo>
                      <a:pt x="272" y="9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10"/>
                    </a:lnTo>
                    <a:lnTo>
                      <a:pt x="295" y="12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4"/>
                    </a:lnTo>
                    <a:lnTo>
                      <a:pt x="311" y="14"/>
                    </a:lnTo>
                    <a:lnTo>
                      <a:pt x="315" y="15"/>
                    </a:lnTo>
                    <a:lnTo>
                      <a:pt x="319" y="15"/>
                    </a:lnTo>
                    <a:lnTo>
                      <a:pt x="323" y="15"/>
                    </a:lnTo>
                    <a:lnTo>
                      <a:pt x="327" y="16"/>
                    </a:lnTo>
                    <a:lnTo>
                      <a:pt x="331" y="17"/>
                    </a:lnTo>
                    <a:lnTo>
                      <a:pt x="335" y="17"/>
                    </a:lnTo>
                    <a:lnTo>
                      <a:pt x="339" y="17"/>
                    </a:lnTo>
                    <a:lnTo>
                      <a:pt x="342" y="18"/>
                    </a:lnTo>
                    <a:lnTo>
                      <a:pt x="346" y="19"/>
                    </a:lnTo>
                    <a:lnTo>
                      <a:pt x="350" y="20"/>
                    </a:lnTo>
                    <a:lnTo>
                      <a:pt x="354" y="23"/>
                    </a:lnTo>
                    <a:lnTo>
                      <a:pt x="358" y="22"/>
                    </a:lnTo>
                    <a:lnTo>
                      <a:pt x="362" y="23"/>
                    </a:lnTo>
                    <a:lnTo>
                      <a:pt x="366" y="24"/>
                    </a:lnTo>
                    <a:lnTo>
                      <a:pt x="370" y="26"/>
                    </a:lnTo>
                    <a:lnTo>
                      <a:pt x="374" y="27"/>
                    </a:lnTo>
                    <a:lnTo>
                      <a:pt x="378" y="27"/>
                    </a:lnTo>
                    <a:lnTo>
                      <a:pt x="382" y="28"/>
                    </a:lnTo>
                    <a:lnTo>
                      <a:pt x="386" y="29"/>
                    </a:lnTo>
                    <a:lnTo>
                      <a:pt x="390" y="31"/>
                    </a:lnTo>
                    <a:lnTo>
                      <a:pt x="394" y="31"/>
                    </a:lnTo>
                    <a:lnTo>
                      <a:pt x="398" y="31"/>
                    </a:lnTo>
                    <a:lnTo>
                      <a:pt x="402" y="32"/>
                    </a:lnTo>
                    <a:lnTo>
                      <a:pt x="406" y="35"/>
                    </a:lnTo>
                    <a:lnTo>
                      <a:pt x="410" y="36"/>
                    </a:lnTo>
                    <a:lnTo>
                      <a:pt x="413" y="36"/>
                    </a:lnTo>
                    <a:lnTo>
                      <a:pt x="417" y="37"/>
                    </a:lnTo>
                    <a:lnTo>
                      <a:pt x="421" y="41"/>
                    </a:lnTo>
                    <a:lnTo>
                      <a:pt x="425" y="41"/>
                    </a:lnTo>
                    <a:lnTo>
                      <a:pt x="429" y="41"/>
                    </a:lnTo>
                    <a:lnTo>
                      <a:pt x="433" y="44"/>
                    </a:lnTo>
                    <a:lnTo>
                      <a:pt x="437" y="45"/>
                    </a:lnTo>
                    <a:lnTo>
                      <a:pt x="441" y="46"/>
                    </a:lnTo>
                    <a:lnTo>
                      <a:pt x="445" y="48"/>
                    </a:lnTo>
                    <a:lnTo>
                      <a:pt x="449" y="47"/>
                    </a:lnTo>
                    <a:lnTo>
                      <a:pt x="453" y="51"/>
                    </a:lnTo>
                    <a:lnTo>
                      <a:pt x="457" y="53"/>
                    </a:lnTo>
                    <a:lnTo>
                      <a:pt x="461" y="54"/>
                    </a:lnTo>
                    <a:lnTo>
                      <a:pt x="465" y="55"/>
                    </a:lnTo>
                    <a:lnTo>
                      <a:pt x="469" y="57"/>
                    </a:lnTo>
                    <a:lnTo>
                      <a:pt x="473" y="58"/>
                    </a:lnTo>
                    <a:lnTo>
                      <a:pt x="477" y="61"/>
                    </a:lnTo>
                    <a:lnTo>
                      <a:pt x="480" y="62"/>
                    </a:lnTo>
                    <a:lnTo>
                      <a:pt x="484" y="62"/>
                    </a:lnTo>
                    <a:lnTo>
                      <a:pt x="488" y="65"/>
                    </a:lnTo>
                    <a:lnTo>
                      <a:pt x="492" y="67"/>
                    </a:lnTo>
                    <a:lnTo>
                      <a:pt x="496" y="69"/>
                    </a:lnTo>
                    <a:lnTo>
                      <a:pt x="500" y="71"/>
                    </a:lnTo>
                    <a:lnTo>
                      <a:pt x="504" y="74"/>
                    </a:lnTo>
                    <a:lnTo>
                      <a:pt x="508" y="74"/>
                    </a:lnTo>
                    <a:lnTo>
                      <a:pt x="512" y="77"/>
                    </a:lnTo>
                    <a:lnTo>
                      <a:pt x="516" y="77"/>
                    </a:lnTo>
                    <a:lnTo>
                      <a:pt x="520" y="80"/>
                    </a:lnTo>
                    <a:lnTo>
                      <a:pt x="524" y="82"/>
                    </a:lnTo>
                    <a:lnTo>
                      <a:pt x="528" y="84"/>
                    </a:lnTo>
                    <a:lnTo>
                      <a:pt x="532" y="87"/>
                    </a:lnTo>
                    <a:lnTo>
                      <a:pt x="536" y="89"/>
                    </a:lnTo>
                    <a:lnTo>
                      <a:pt x="540" y="92"/>
                    </a:lnTo>
                    <a:lnTo>
                      <a:pt x="544" y="94"/>
                    </a:lnTo>
                    <a:lnTo>
                      <a:pt x="547" y="96"/>
                    </a:lnTo>
                    <a:lnTo>
                      <a:pt x="551" y="98"/>
                    </a:lnTo>
                    <a:lnTo>
                      <a:pt x="555" y="102"/>
                    </a:lnTo>
                    <a:lnTo>
                      <a:pt x="559" y="103"/>
                    </a:lnTo>
                    <a:lnTo>
                      <a:pt x="563" y="106"/>
                    </a:lnTo>
                    <a:lnTo>
                      <a:pt x="567" y="107"/>
                    </a:lnTo>
                    <a:lnTo>
                      <a:pt x="571" y="110"/>
                    </a:lnTo>
                    <a:lnTo>
                      <a:pt x="575" y="112"/>
                    </a:lnTo>
                    <a:lnTo>
                      <a:pt x="579" y="114"/>
                    </a:lnTo>
                    <a:lnTo>
                      <a:pt x="583" y="118"/>
                    </a:lnTo>
                    <a:lnTo>
                      <a:pt x="587" y="120"/>
                    </a:lnTo>
                    <a:lnTo>
                      <a:pt x="591" y="122"/>
                    </a:lnTo>
                    <a:lnTo>
                      <a:pt x="595" y="126"/>
                    </a:lnTo>
                    <a:lnTo>
                      <a:pt x="599" y="128"/>
                    </a:lnTo>
                    <a:lnTo>
                      <a:pt x="603" y="131"/>
                    </a:lnTo>
                    <a:lnTo>
                      <a:pt x="607" y="133"/>
                    </a:lnTo>
                    <a:lnTo>
                      <a:pt x="611" y="136"/>
                    </a:lnTo>
                    <a:lnTo>
                      <a:pt x="615" y="139"/>
                    </a:lnTo>
                    <a:lnTo>
                      <a:pt x="618" y="143"/>
                    </a:lnTo>
                    <a:lnTo>
                      <a:pt x="622" y="145"/>
                    </a:lnTo>
                    <a:lnTo>
                      <a:pt x="626" y="149"/>
                    </a:lnTo>
                    <a:lnTo>
                      <a:pt x="630" y="152"/>
                    </a:lnTo>
                    <a:lnTo>
                      <a:pt x="634" y="155"/>
                    </a:lnTo>
                    <a:lnTo>
                      <a:pt x="638" y="157"/>
                    </a:lnTo>
                    <a:lnTo>
                      <a:pt x="642" y="160"/>
                    </a:lnTo>
                    <a:lnTo>
                      <a:pt x="646" y="162"/>
                    </a:lnTo>
                    <a:lnTo>
                      <a:pt x="650" y="165"/>
                    </a:lnTo>
                    <a:lnTo>
                      <a:pt x="654" y="167"/>
                    </a:lnTo>
                    <a:lnTo>
                      <a:pt x="658" y="172"/>
                    </a:lnTo>
                    <a:lnTo>
                      <a:pt x="662" y="175"/>
                    </a:lnTo>
                    <a:lnTo>
                      <a:pt x="666" y="179"/>
                    </a:lnTo>
                    <a:lnTo>
                      <a:pt x="670" y="181"/>
                    </a:lnTo>
                    <a:lnTo>
                      <a:pt x="674" y="183"/>
                    </a:lnTo>
                    <a:lnTo>
                      <a:pt x="678" y="187"/>
                    </a:lnTo>
                    <a:lnTo>
                      <a:pt x="682" y="190"/>
                    </a:lnTo>
                    <a:lnTo>
                      <a:pt x="685" y="194"/>
                    </a:lnTo>
                    <a:lnTo>
                      <a:pt x="689" y="198"/>
                    </a:lnTo>
                    <a:lnTo>
                      <a:pt x="693" y="200"/>
                    </a:lnTo>
                    <a:lnTo>
                      <a:pt x="697" y="204"/>
                    </a:lnTo>
                    <a:lnTo>
                      <a:pt x="701" y="208"/>
                    </a:lnTo>
                    <a:lnTo>
                      <a:pt x="705" y="212"/>
                    </a:lnTo>
                    <a:lnTo>
                      <a:pt x="709" y="214"/>
                    </a:lnTo>
                    <a:lnTo>
                      <a:pt x="713" y="218"/>
                    </a:lnTo>
                    <a:lnTo>
                      <a:pt x="717" y="222"/>
                    </a:lnTo>
                    <a:lnTo>
                      <a:pt x="721" y="225"/>
                    </a:lnTo>
                    <a:lnTo>
                      <a:pt x="725" y="227"/>
                    </a:lnTo>
                    <a:lnTo>
                      <a:pt x="729" y="232"/>
                    </a:lnTo>
                    <a:lnTo>
                      <a:pt x="733" y="235"/>
                    </a:lnTo>
                    <a:lnTo>
                      <a:pt x="737" y="239"/>
                    </a:lnTo>
                    <a:lnTo>
                      <a:pt x="741" y="243"/>
                    </a:lnTo>
                    <a:lnTo>
                      <a:pt x="745" y="246"/>
                    </a:lnTo>
                    <a:lnTo>
                      <a:pt x="749" y="250"/>
                    </a:lnTo>
                    <a:lnTo>
                      <a:pt x="753" y="254"/>
                    </a:lnTo>
                    <a:lnTo>
                      <a:pt x="756" y="257"/>
                    </a:lnTo>
                    <a:lnTo>
                      <a:pt x="760" y="262"/>
                    </a:lnTo>
                    <a:lnTo>
                      <a:pt x="764" y="265"/>
                    </a:lnTo>
                    <a:lnTo>
                      <a:pt x="768" y="269"/>
                    </a:lnTo>
                    <a:lnTo>
                      <a:pt x="772" y="271"/>
                    </a:lnTo>
                    <a:lnTo>
                      <a:pt x="776" y="276"/>
                    </a:lnTo>
                    <a:lnTo>
                      <a:pt x="780" y="281"/>
                    </a:lnTo>
                    <a:lnTo>
                      <a:pt x="784" y="283"/>
                    </a:lnTo>
                    <a:lnTo>
                      <a:pt x="788" y="286"/>
                    </a:lnTo>
                    <a:lnTo>
                      <a:pt x="792" y="292"/>
                    </a:lnTo>
                    <a:lnTo>
                      <a:pt x="796" y="295"/>
                    </a:lnTo>
                    <a:lnTo>
                      <a:pt x="800" y="299"/>
                    </a:lnTo>
                    <a:lnTo>
                      <a:pt x="804" y="303"/>
                    </a:lnTo>
                    <a:lnTo>
                      <a:pt x="808" y="307"/>
                    </a:lnTo>
                    <a:lnTo>
                      <a:pt x="812" y="312"/>
                    </a:lnTo>
                    <a:lnTo>
                      <a:pt x="816" y="315"/>
                    </a:lnTo>
                    <a:lnTo>
                      <a:pt x="820" y="319"/>
                    </a:lnTo>
                    <a:lnTo>
                      <a:pt x="823" y="322"/>
                    </a:lnTo>
                    <a:lnTo>
                      <a:pt x="827" y="327"/>
                    </a:lnTo>
                    <a:lnTo>
                      <a:pt x="831" y="330"/>
                    </a:lnTo>
                    <a:lnTo>
                      <a:pt x="835" y="335"/>
                    </a:lnTo>
                    <a:lnTo>
                      <a:pt x="839" y="338"/>
                    </a:lnTo>
                    <a:lnTo>
                      <a:pt x="843" y="343"/>
                    </a:lnTo>
                    <a:lnTo>
                      <a:pt x="847" y="346"/>
                    </a:lnTo>
                    <a:lnTo>
                      <a:pt x="851" y="351"/>
                    </a:lnTo>
                    <a:lnTo>
                      <a:pt x="855" y="356"/>
                    </a:lnTo>
                    <a:lnTo>
                      <a:pt x="859" y="359"/>
                    </a:lnTo>
                    <a:lnTo>
                      <a:pt x="863" y="362"/>
                    </a:lnTo>
                    <a:lnTo>
                      <a:pt x="867" y="367"/>
                    </a:lnTo>
                    <a:lnTo>
                      <a:pt x="871" y="372"/>
                    </a:lnTo>
                    <a:lnTo>
                      <a:pt x="875" y="377"/>
                    </a:lnTo>
                    <a:lnTo>
                      <a:pt x="879" y="380"/>
                    </a:lnTo>
                    <a:lnTo>
                      <a:pt x="883" y="384"/>
                    </a:lnTo>
                    <a:lnTo>
                      <a:pt x="887" y="389"/>
                    </a:lnTo>
                    <a:lnTo>
                      <a:pt x="890" y="393"/>
                    </a:lnTo>
                    <a:lnTo>
                      <a:pt x="894" y="395"/>
                    </a:lnTo>
                    <a:lnTo>
                      <a:pt x="898" y="401"/>
                    </a:lnTo>
                    <a:lnTo>
                      <a:pt x="902" y="404"/>
                    </a:lnTo>
                    <a:lnTo>
                      <a:pt x="906" y="410"/>
                    </a:lnTo>
                    <a:lnTo>
                      <a:pt x="910" y="413"/>
                    </a:lnTo>
                    <a:lnTo>
                      <a:pt x="914" y="416"/>
                    </a:lnTo>
                    <a:lnTo>
                      <a:pt x="918" y="423"/>
                    </a:lnTo>
                    <a:lnTo>
                      <a:pt x="922" y="426"/>
                    </a:lnTo>
                    <a:lnTo>
                      <a:pt x="926" y="432"/>
                    </a:lnTo>
                    <a:lnTo>
                      <a:pt x="930" y="435"/>
                    </a:lnTo>
                    <a:lnTo>
                      <a:pt x="934" y="439"/>
                    </a:lnTo>
                    <a:lnTo>
                      <a:pt x="938" y="444"/>
                    </a:lnTo>
                    <a:lnTo>
                      <a:pt x="942" y="447"/>
                    </a:lnTo>
                    <a:lnTo>
                      <a:pt x="946" y="452"/>
                    </a:lnTo>
                    <a:lnTo>
                      <a:pt x="950" y="456"/>
                    </a:lnTo>
                    <a:lnTo>
                      <a:pt x="954" y="459"/>
                    </a:lnTo>
                    <a:lnTo>
                      <a:pt x="958" y="463"/>
                    </a:lnTo>
                    <a:lnTo>
                      <a:pt x="961" y="467"/>
                    </a:lnTo>
                    <a:lnTo>
                      <a:pt x="965" y="473"/>
                    </a:lnTo>
                    <a:lnTo>
                      <a:pt x="969" y="477"/>
                    </a:lnTo>
                    <a:lnTo>
                      <a:pt x="973" y="481"/>
                    </a:lnTo>
                    <a:lnTo>
                      <a:pt x="977" y="484"/>
                    </a:lnTo>
                    <a:lnTo>
                      <a:pt x="981" y="490"/>
                    </a:lnTo>
                    <a:lnTo>
                      <a:pt x="985" y="492"/>
                    </a:lnTo>
                    <a:lnTo>
                      <a:pt x="989" y="497"/>
                    </a:lnTo>
                    <a:lnTo>
                      <a:pt x="993" y="502"/>
                    </a:lnTo>
                    <a:lnTo>
                      <a:pt x="997" y="506"/>
                    </a:lnTo>
                    <a:lnTo>
                      <a:pt x="1001" y="510"/>
                    </a:lnTo>
                    <a:lnTo>
                      <a:pt x="1005" y="514"/>
                    </a:lnTo>
                    <a:lnTo>
                      <a:pt x="1009" y="518"/>
                    </a:lnTo>
                    <a:lnTo>
                      <a:pt x="1013" y="522"/>
                    </a:lnTo>
                    <a:lnTo>
                      <a:pt x="1017" y="526"/>
                    </a:lnTo>
                    <a:lnTo>
                      <a:pt x="1021" y="530"/>
                    </a:lnTo>
                    <a:lnTo>
                      <a:pt x="1025" y="535"/>
                    </a:lnTo>
                    <a:lnTo>
                      <a:pt x="1028" y="539"/>
                    </a:lnTo>
                    <a:lnTo>
                      <a:pt x="1032" y="544"/>
                    </a:lnTo>
                    <a:lnTo>
                      <a:pt x="1036" y="548"/>
                    </a:lnTo>
                    <a:lnTo>
                      <a:pt x="1040" y="552"/>
                    </a:lnTo>
                    <a:lnTo>
                      <a:pt x="1044" y="557"/>
                    </a:lnTo>
                    <a:lnTo>
                      <a:pt x="1048" y="560"/>
                    </a:lnTo>
                    <a:lnTo>
                      <a:pt x="1052" y="563"/>
                    </a:lnTo>
                    <a:lnTo>
                      <a:pt x="1056" y="569"/>
                    </a:lnTo>
                    <a:lnTo>
                      <a:pt x="1060" y="572"/>
                    </a:lnTo>
                    <a:lnTo>
                      <a:pt x="1064" y="576"/>
                    </a:lnTo>
                    <a:lnTo>
                      <a:pt x="1068" y="581"/>
                    </a:lnTo>
                    <a:lnTo>
                      <a:pt x="1072" y="584"/>
                    </a:lnTo>
                    <a:lnTo>
                      <a:pt x="1076" y="588"/>
                    </a:lnTo>
                    <a:lnTo>
                      <a:pt x="1080" y="593"/>
                    </a:lnTo>
                    <a:lnTo>
                      <a:pt x="1084" y="596"/>
                    </a:lnTo>
                    <a:lnTo>
                      <a:pt x="1088" y="600"/>
                    </a:lnTo>
                    <a:lnTo>
                      <a:pt x="1092" y="604"/>
                    </a:lnTo>
                    <a:lnTo>
                      <a:pt x="1095" y="608"/>
                    </a:lnTo>
                    <a:lnTo>
                      <a:pt x="1099" y="612"/>
                    </a:lnTo>
                    <a:lnTo>
                      <a:pt x="1103" y="616"/>
                    </a:lnTo>
                    <a:lnTo>
                      <a:pt x="1107" y="619"/>
                    </a:lnTo>
                    <a:lnTo>
                      <a:pt x="1111" y="621"/>
                    </a:lnTo>
                    <a:lnTo>
                      <a:pt x="1115" y="627"/>
                    </a:lnTo>
                    <a:lnTo>
                      <a:pt x="1119" y="632"/>
                    </a:lnTo>
                    <a:lnTo>
                      <a:pt x="1123" y="634"/>
                    </a:lnTo>
                    <a:lnTo>
                      <a:pt x="1127" y="639"/>
                    </a:lnTo>
                    <a:lnTo>
                      <a:pt x="1131" y="643"/>
                    </a:lnTo>
                    <a:lnTo>
                      <a:pt x="1135" y="646"/>
                    </a:lnTo>
                    <a:lnTo>
                      <a:pt x="1139" y="649"/>
                    </a:lnTo>
                    <a:lnTo>
                      <a:pt x="1143" y="653"/>
                    </a:lnTo>
                    <a:lnTo>
                      <a:pt x="1147" y="657"/>
                    </a:lnTo>
                    <a:lnTo>
                      <a:pt x="1151" y="662"/>
                    </a:lnTo>
                    <a:lnTo>
                      <a:pt x="1155" y="664"/>
                    </a:lnTo>
                    <a:lnTo>
                      <a:pt x="1159" y="670"/>
                    </a:lnTo>
                    <a:lnTo>
                      <a:pt x="1163" y="673"/>
                    </a:lnTo>
                    <a:lnTo>
                      <a:pt x="1166" y="676"/>
                    </a:lnTo>
                    <a:lnTo>
                      <a:pt x="1170" y="679"/>
                    </a:lnTo>
                    <a:lnTo>
                      <a:pt x="1174" y="683"/>
                    </a:lnTo>
                    <a:lnTo>
                      <a:pt x="1178" y="688"/>
                    </a:lnTo>
                    <a:lnTo>
                      <a:pt x="1182" y="691"/>
                    </a:lnTo>
                    <a:lnTo>
                      <a:pt x="1186" y="694"/>
                    </a:lnTo>
                    <a:lnTo>
                      <a:pt x="1190" y="698"/>
                    </a:lnTo>
                    <a:lnTo>
                      <a:pt x="1194" y="701"/>
                    </a:lnTo>
                    <a:lnTo>
                      <a:pt x="1198" y="703"/>
                    </a:lnTo>
                    <a:lnTo>
                      <a:pt x="1202" y="708"/>
                    </a:lnTo>
                    <a:lnTo>
                      <a:pt x="1206" y="710"/>
                    </a:lnTo>
                    <a:lnTo>
                      <a:pt x="1210" y="714"/>
                    </a:lnTo>
                    <a:lnTo>
                      <a:pt x="1214" y="717"/>
                    </a:lnTo>
                    <a:lnTo>
                      <a:pt x="1218" y="721"/>
                    </a:lnTo>
                    <a:lnTo>
                      <a:pt x="1222" y="725"/>
                    </a:lnTo>
                    <a:lnTo>
                      <a:pt x="1226" y="729"/>
                    </a:lnTo>
                    <a:lnTo>
                      <a:pt x="1230" y="731"/>
                    </a:lnTo>
                    <a:lnTo>
                      <a:pt x="1233" y="735"/>
                    </a:lnTo>
                    <a:lnTo>
                      <a:pt x="1237" y="737"/>
                    </a:lnTo>
                    <a:lnTo>
                      <a:pt x="1241" y="741"/>
                    </a:lnTo>
                    <a:lnTo>
                      <a:pt x="1245" y="743"/>
                    </a:lnTo>
                    <a:lnTo>
                      <a:pt x="1249" y="747"/>
                    </a:lnTo>
                    <a:lnTo>
                      <a:pt x="1253" y="750"/>
                    </a:lnTo>
                    <a:lnTo>
                      <a:pt x="1257" y="753"/>
                    </a:lnTo>
                    <a:lnTo>
                      <a:pt x="1261" y="756"/>
                    </a:lnTo>
                    <a:lnTo>
                      <a:pt x="1265" y="758"/>
                    </a:lnTo>
                    <a:lnTo>
                      <a:pt x="1269" y="764"/>
                    </a:lnTo>
                    <a:lnTo>
                      <a:pt x="1273" y="765"/>
                    </a:lnTo>
                    <a:lnTo>
                      <a:pt x="1277" y="768"/>
                    </a:lnTo>
                    <a:lnTo>
                      <a:pt x="1281" y="769"/>
                    </a:lnTo>
                    <a:lnTo>
                      <a:pt x="1285" y="773"/>
                    </a:lnTo>
                    <a:lnTo>
                      <a:pt x="1289" y="775"/>
                    </a:lnTo>
                    <a:lnTo>
                      <a:pt x="1293" y="780"/>
                    </a:lnTo>
                    <a:lnTo>
                      <a:pt x="1297" y="782"/>
                    </a:lnTo>
                    <a:lnTo>
                      <a:pt x="1301" y="785"/>
                    </a:lnTo>
                    <a:lnTo>
                      <a:pt x="1304" y="788"/>
                    </a:lnTo>
                    <a:lnTo>
                      <a:pt x="1308" y="790"/>
                    </a:lnTo>
                    <a:lnTo>
                      <a:pt x="1312" y="794"/>
                    </a:lnTo>
                    <a:lnTo>
                      <a:pt x="1316" y="795"/>
                    </a:lnTo>
                    <a:lnTo>
                      <a:pt x="1320" y="797"/>
                    </a:lnTo>
                    <a:lnTo>
                      <a:pt x="1324" y="800"/>
                    </a:lnTo>
                    <a:lnTo>
                      <a:pt x="1328" y="803"/>
                    </a:lnTo>
                    <a:lnTo>
                      <a:pt x="1332" y="805"/>
                    </a:lnTo>
                    <a:lnTo>
                      <a:pt x="1336" y="808"/>
                    </a:lnTo>
                    <a:lnTo>
                      <a:pt x="1340" y="810"/>
                    </a:lnTo>
                    <a:lnTo>
                      <a:pt x="1344" y="812"/>
                    </a:lnTo>
                    <a:lnTo>
                      <a:pt x="1348" y="816"/>
                    </a:lnTo>
                    <a:lnTo>
                      <a:pt x="1352" y="818"/>
                    </a:lnTo>
                    <a:lnTo>
                      <a:pt x="1356" y="821"/>
                    </a:lnTo>
                    <a:lnTo>
                      <a:pt x="1360" y="823"/>
                    </a:lnTo>
                    <a:lnTo>
                      <a:pt x="1364" y="825"/>
                    </a:lnTo>
                    <a:lnTo>
                      <a:pt x="1368" y="828"/>
                    </a:lnTo>
                    <a:lnTo>
                      <a:pt x="1371" y="829"/>
                    </a:lnTo>
                    <a:lnTo>
                      <a:pt x="1375" y="831"/>
                    </a:lnTo>
                    <a:lnTo>
                      <a:pt x="1379" y="833"/>
                    </a:lnTo>
                    <a:lnTo>
                      <a:pt x="1383" y="836"/>
                    </a:lnTo>
                    <a:lnTo>
                      <a:pt x="1387" y="839"/>
                    </a:lnTo>
                    <a:lnTo>
                      <a:pt x="1391" y="840"/>
                    </a:lnTo>
                    <a:lnTo>
                      <a:pt x="1395" y="842"/>
                    </a:lnTo>
                    <a:lnTo>
                      <a:pt x="1399" y="844"/>
                    </a:lnTo>
                    <a:lnTo>
                      <a:pt x="1403" y="846"/>
                    </a:lnTo>
                    <a:lnTo>
                      <a:pt x="1407" y="846"/>
                    </a:lnTo>
                    <a:lnTo>
                      <a:pt x="1411" y="851"/>
                    </a:lnTo>
                    <a:lnTo>
                      <a:pt x="1415" y="852"/>
                    </a:lnTo>
                    <a:lnTo>
                      <a:pt x="1419" y="854"/>
                    </a:lnTo>
                    <a:lnTo>
                      <a:pt x="1423" y="856"/>
                    </a:lnTo>
                    <a:lnTo>
                      <a:pt x="1427" y="858"/>
                    </a:lnTo>
                    <a:lnTo>
                      <a:pt x="1431" y="859"/>
                    </a:lnTo>
                    <a:lnTo>
                      <a:pt x="1435" y="860"/>
                    </a:lnTo>
                    <a:lnTo>
                      <a:pt x="1438" y="864"/>
                    </a:lnTo>
                    <a:lnTo>
                      <a:pt x="1442" y="865"/>
                    </a:lnTo>
                    <a:lnTo>
                      <a:pt x="1446" y="865"/>
                    </a:lnTo>
                    <a:lnTo>
                      <a:pt x="1450" y="867"/>
                    </a:lnTo>
                    <a:lnTo>
                      <a:pt x="1454" y="868"/>
                    </a:lnTo>
                    <a:lnTo>
                      <a:pt x="1458" y="870"/>
                    </a:lnTo>
                    <a:lnTo>
                      <a:pt x="1462" y="873"/>
                    </a:lnTo>
                    <a:lnTo>
                      <a:pt x="1466" y="873"/>
                    </a:lnTo>
                    <a:lnTo>
                      <a:pt x="1470" y="875"/>
                    </a:lnTo>
                    <a:lnTo>
                      <a:pt x="1474" y="875"/>
                    </a:lnTo>
                    <a:lnTo>
                      <a:pt x="1478" y="877"/>
                    </a:lnTo>
                    <a:lnTo>
                      <a:pt x="1482" y="878"/>
                    </a:lnTo>
                    <a:lnTo>
                      <a:pt x="1486" y="879"/>
                    </a:lnTo>
                    <a:lnTo>
                      <a:pt x="1490" y="881"/>
                    </a:lnTo>
                    <a:lnTo>
                      <a:pt x="1494" y="881"/>
                    </a:lnTo>
                    <a:lnTo>
                      <a:pt x="1498" y="883"/>
                    </a:lnTo>
                    <a:lnTo>
                      <a:pt x="1502" y="883"/>
                    </a:lnTo>
                    <a:lnTo>
                      <a:pt x="1506" y="885"/>
                    </a:lnTo>
                    <a:lnTo>
                      <a:pt x="1509" y="886"/>
                    </a:lnTo>
                    <a:lnTo>
                      <a:pt x="1513" y="886"/>
                    </a:lnTo>
                    <a:lnTo>
                      <a:pt x="1517" y="888"/>
                    </a:lnTo>
                    <a:lnTo>
                      <a:pt x="1521" y="889"/>
                    </a:lnTo>
                    <a:lnTo>
                      <a:pt x="1525" y="890"/>
                    </a:lnTo>
                    <a:lnTo>
                      <a:pt x="1529" y="891"/>
                    </a:lnTo>
                    <a:lnTo>
                      <a:pt x="1533" y="891"/>
                    </a:lnTo>
                    <a:lnTo>
                      <a:pt x="1537" y="893"/>
                    </a:lnTo>
                    <a:lnTo>
                      <a:pt x="1541" y="894"/>
                    </a:lnTo>
                    <a:lnTo>
                      <a:pt x="1545" y="894"/>
                    </a:lnTo>
                    <a:lnTo>
                      <a:pt x="1549" y="896"/>
                    </a:lnTo>
                    <a:lnTo>
                      <a:pt x="1553" y="896"/>
                    </a:lnTo>
                    <a:lnTo>
                      <a:pt x="1557" y="897"/>
                    </a:lnTo>
                    <a:lnTo>
                      <a:pt x="1561" y="897"/>
                    </a:lnTo>
                    <a:lnTo>
                      <a:pt x="1565" y="899"/>
                    </a:lnTo>
                    <a:lnTo>
                      <a:pt x="1569" y="899"/>
                    </a:lnTo>
                    <a:lnTo>
                      <a:pt x="1573" y="899"/>
                    </a:lnTo>
                    <a:lnTo>
                      <a:pt x="1576" y="899"/>
                    </a:lnTo>
                    <a:lnTo>
                      <a:pt x="1580" y="899"/>
                    </a:lnTo>
                    <a:lnTo>
                      <a:pt x="1584" y="900"/>
                    </a:lnTo>
                    <a:lnTo>
                      <a:pt x="1588" y="901"/>
                    </a:lnTo>
                    <a:lnTo>
                      <a:pt x="1592" y="902"/>
                    </a:lnTo>
                    <a:lnTo>
                      <a:pt x="1596" y="901"/>
                    </a:lnTo>
                    <a:lnTo>
                      <a:pt x="1600" y="903"/>
                    </a:lnTo>
                    <a:lnTo>
                      <a:pt x="1604" y="901"/>
                    </a:lnTo>
                    <a:lnTo>
                      <a:pt x="1608" y="903"/>
                    </a:lnTo>
                    <a:lnTo>
                      <a:pt x="1612" y="903"/>
                    </a:lnTo>
                    <a:lnTo>
                      <a:pt x="1616" y="902"/>
                    </a:lnTo>
                    <a:lnTo>
                      <a:pt x="1620" y="903"/>
                    </a:lnTo>
                    <a:lnTo>
                      <a:pt x="1624" y="903"/>
                    </a:lnTo>
                    <a:lnTo>
                      <a:pt x="1628" y="902"/>
                    </a:lnTo>
                    <a:lnTo>
                      <a:pt x="1632" y="902"/>
                    </a:lnTo>
                    <a:lnTo>
                      <a:pt x="1636" y="902"/>
                    </a:lnTo>
                    <a:lnTo>
                      <a:pt x="1640" y="903"/>
                    </a:lnTo>
                    <a:lnTo>
                      <a:pt x="1643" y="902"/>
                    </a:lnTo>
                    <a:lnTo>
                      <a:pt x="1647" y="904"/>
                    </a:lnTo>
                    <a:lnTo>
                      <a:pt x="1651" y="903"/>
                    </a:lnTo>
                    <a:lnTo>
                      <a:pt x="1655" y="902"/>
                    </a:lnTo>
                    <a:lnTo>
                      <a:pt x="1659" y="902"/>
                    </a:lnTo>
                    <a:lnTo>
                      <a:pt x="1663" y="903"/>
                    </a:lnTo>
                    <a:lnTo>
                      <a:pt x="1667" y="902"/>
                    </a:lnTo>
                    <a:lnTo>
                      <a:pt x="1671" y="902"/>
                    </a:lnTo>
                    <a:lnTo>
                      <a:pt x="1675" y="899"/>
                    </a:lnTo>
                    <a:lnTo>
                      <a:pt x="1679" y="901"/>
                    </a:lnTo>
                    <a:lnTo>
                      <a:pt x="1683" y="902"/>
                    </a:lnTo>
                    <a:lnTo>
                      <a:pt x="1687" y="900"/>
                    </a:lnTo>
                    <a:lnTo>
                      <a:pt x="1691" y="901"/>
                    </a:lnTo>
                    <a:lnTo>
                      <a:pt x="1695" y="899"/>
                    </a:lnTo>
                    <a:lnTo>
                      <a:pt x="1699" y="900"/>
                    </a:lnTo>
                    <a:lnTo>
                      <a:pt x="1703" y="900"/>
                    </a:lnTo>
                    <a:lnTo>
                      <a:pt x="1707" y="898"/>
                    </a:lnTo>
                    <a:lnTo>
                      <a:pt x="1711" y="896"/>
                    </a:lnTo>
                    <a:lnTo>
                      <a:pt x="1714" y="896"/>
                    </a:lnTo>
                    <a:lnTo>
                      <a:pt x="1718" y="896"/>
                    </a:lnTo>
                    <a:lnTo>
                      <a:pt x="1722" y="895"/>
                    </a:lnTo>
                    <a:lnTo>
                      <a:pt x="1726" y="896"/>
                    </a:lnTo>
                    <a:lnTo>
                      <a:pt x="1730" y="893"/>
                    </a:lnTo>
                    <a:lnTo>
                      <a:pt x="1734" y="893"/>
                    </a:lnTo>
                    <a:lnTo>
                      <a:pt x="1738" y="892"/>
                    </a:lnTo>
                    <a:lnTo>
                      <a:pt x="1742" y="892"/>
                    </a:lnTo>
                    <a:lnTo>
                      <a:pt x="1746" y="891"/>
                    </a:lnTo>
                    <a:lnTo>
                      <a:pt x="1750" y="891"/>
                    </a:lnTo>
                    <a:lnTo>
                      <a:pt x="1754" y="889"/>
                    </a:lnTo>
                    <a:lnTo>
                      <a:pt x="1758" y="887"/>
                    </a:lnTo>
                    <a:lnTo>
                      <a:pt x="1762" y="887"/>
                    </a:lnTo>
                    <a:lnTo>
                      <a:pt x="1766" y="886"/>
                    </a:lnTo>
                    <a:lnTo>
                      <a:pt x="1770" y="885"/>
                    </a:lnTo>
                    <a:lnTo>
                      <a:pt x="1774" y="884"/>
                    </a:lnTo>
                    <a:lnTo>
                      <a:pt x="1778" y="884"/>
                    </a:lnTo>
                    <a:lnTo>
                      <a:pt x="1781" y="882"/>
                    </a:lnTo>
                    <a:lnTo>
                      <a:pt x="1785" y="880"/>
                    </a:lnTo>
                    <a:lnTo>
                      <a:pt x="1789" y="879"/>
                    </a:lnTo>
                    <a:lnTo>
                      <a:pt x="1793" y="878"/>
                    </a:lnTo>
                    <a:lnTo>
                      <a:pt x="1797" y="878"/>
                    </a:lnTo>
                    <a:lnTo>
                      <a:pt x="1801" y="876"/>
                    </a:lnTo>
                    <a:lnTo>
                      <a:pt x="1805" y="876"/>
                    </a:lnTo>
                    <a:lnTo>
                      <a:pt x="1809" y="874"/>
                    </a:lnTo>
                    <a:lnTo>
                      <a:pt x="1813" y="873"/>
                    </a:lnTo>
                    <a:lnTo>
                      <a:pt x="1817" y="871"/>
                    </a:lnTo>
                    <a:lnTo>
                      <a:pt x="1821" y="871"/>
                    </a:lnTo>
                    <a:lnTo>
                      <a:pt x="1825" y="869"/>
                    </a:lnTo>
                    <a:lnTo>
                      <a:pt x="1829" y="867"/>
                    </a:lnTo>
                    <a:lnTo>
                      <a:pt x="1833" y="866"/>
                    </a:lnTo>
                    <a:lnTo>
                      <a:pt x="1837" y="866"/>
                    </a:lnTo>
                    <a:lnTo>
                      <a:pt x="1841" y="863"/>
                    </a:lnTo>
                    <a:lnTo>
                      <a:pt x="1845" y="862"/>
                    </a:lnTo>
                    <a:lnTo>
                      <a:pt x="1848" y="860"/>
                    </a:lnTo>
                    <a:lnTo>
                      <a:pt x="1852" y="858"/>
                    </a:lnTo>
                    <a:lnTo>
                      <a:pt x="1856" y="858"/>
                    </a:lnTo>
                    <a:lnTo>
                      <a:pt x="1860" y="856"/>
                    </a:lnTo>
                    <a:lnTo>
                      <a:pt x="1864" y="853"/>
                    </a:lnTo>
                    <a:lnTo>
                      <a:pt x="1868" y="853"/>
                    </a:lnTo>
                    <a:lnTo>
                      <a:pt x="1872" y="851"/>
                    </a:lnTo>
                    <a:lnTo>
                      <a:pt x="1876" y="849"/>
                    </a:lnTo>
                    <a:lnTo>
                      <a:pt x="1880" y="848"/>
                    </a:lnTo>
                    <a:lnTo>
                      <a:pt x="1884" y="846"/>
                    </a:lnTo>
                    <a:lnTo>
                      <a:pt x="1888" y="844"/>
                    </a:lnTo>
                    <a:lnTo>
                      <a:pt x="1892" y="842"/>
                    </a:lnTo>
                    <a:lnTo>
                      <a:pt x="1896" y="840"/>
                    </a:lnTo>
                    <a:lnTo>
                      <a:pt x="1900" y="839"/>
                    </a:lnTo>
                    <a:lnTo>
                      <a:pt x="1904" y="838"/>
                    </a:lnTo>
                    <a:lnTo>
                      <a:pt x="1908" y="834"/>
                    </a:lnTo>
                    <a:lnTo>
                      <a:pt x="1912" y="834"/>
                    </a:lnTo>
                    <a:lnTo>
                      <a:pt x="1916" y="830"/>
                    </a:lnTo>
                    <a:lnTo>
                      <a:pt x="1919" y="830"/>
                    </a:lnTo>
                    <a:lnTo>
                      <a:pt x="1923" y="827"/>
                    </a:lnTo>
                    <a:lnTo>
                      <a:pt x="1927" y="826"/>
                    </a:lnTo>
                    <a:lnTo>
                      <a:pt x="1931" y="823"/>
                    </a:lnTo>
                    <a:lnTo>
                      <a:pt x="1935" y="821"/>
                    </a:lnTo>
                    <a:lnTo>
                      <a:pt x="1939" y="820"/>
                    </a:lnTo>
                    <a:lnTo>
                      <a:pt x="1943" y="817"/>
                    </a:lnTo>
                    <a:lnTo>
                      <a:pt x="1947" y="815"/>
                    </a:lnTo>
                    <a:lnTo>
                      <a:pt x="1951" y="814"/>
                    </a:lnTo>
                    <a:lnTo>
                      <a:pt x="1955" y="811"/>
                    </a:lnTo>
                    <a:lnTo>
                      <a:pt x="1959" y="809"/>
                    </a:lnTo>
                    <a:lnTo>
                      <a:pt x="1963" y="809"/>
                    </a:lnTo>
                    <a:lnTo>
                      <a:pt x="1967" y="804"/>
                    </a:lnTo>
                    <a:lnTo>
                      <a:pt x="1971" y="802"/>
                    </a:lnTo>
                    <a:lnTo>
                      <a:pt x="1975" y="801"/>
                    </a:lnTo>
                    <a:lnTo>
                      <a:pt x="1979" y="800"/>
                    </a:lnTo>
                    <a:lnTo>
                      <a:pt x="1983" y="797"/>
                    </a:lnTo>
                    <a:lnTo>
                      <a:pt x="1986" y="794"/>
                    </a:lnTo>
                    <a:lnTo>
                      <a:pt x="1990" y="791"/>
                    </a:lnTo>
                    <a:lnTo>
                      <a:pt x="1994" y="790"/>
                    </a:lnTo>
                    <a:lnTo>
                      <a:pt x="1998" y="788"/>
                    </a:lnTo>
                    <a:lnTo>
                      <a:pt x="2002" y="785"/>
                    </a:lnTo>
                    <a:lnTo>
                      <a:pt x="2006" y="784"/>
                    </a:lnTo>
                    <a:lnTo>
                      <a:pt x="2010" y="781"/>
                    </a:lnTo>
                    <a:lnTo>
                      <a:pt x="2014" y="779"/>
                    </a:lnTo>
                    <a:lnTo>
                      <a:pt x="2018" y="778"/>
                    </a:lnTo>
                    <a:lnTo>
                      <a:pt x="2022" y="773"/>
                    </a:lnTo>
                    <a:lnTo>
                      <a:pt x="2026" y="772"/>
                    </a:lnTo>
                    <a:lnTo>
                      <a:pt x="2030" y="770"/>
                    </a:lnTo>
                    <a:lnTo>
                      <a:pt x="2034" y="768"/>
                    </a:lnTo>
                    <a:lnTo>
                      <a:pt x="2038" y="764"/>
                    </a:lnTo>
                    <a:lnTo>
                      <a:pt x="2042" y="761"/>
                    </a:lnTo>
                    <a:lnTo>
                      <a:pt x="2046" y="760"/>
                    </a:lnTo>
                    <a:lnTo>
                      <a:pt x="2050" y="757"/>
                    </a:lnTo>
                    <a:lnTo>
                      <a:pt x="2054" y="757"/>
                    </a:lnTo>
                    <a:lnTo>
                      <a:pt x="2057" y="752"/>
                    </a:lnTo>
                    <a:lnTo>
                      <a:pt x="2061" y="750"/>
                    </a:lnTo>
                    <a:lnTo>
                      <a:pt x="2065" y="748"/>
                    </a:lnTo>
                    <a:lnTo>
                      <a:pt x="2069" y="745"/>
                    </a:lnTo>
                    <a:lnTo>
                      <a:pt x="2073" y="743"/>
                    </a:lnTo>
                    <a:lnTo>
                      <a:pt x="2077" y="741"/>
                    </a:lnTo>
                    <a:lnTo>
                      <a:pt x="2081" y="737"/>
                    </a:lnTo>
                    <a:lnTo>
                      <a:pt x="2085" y="734"/>
                    </a:lnTo>
                    <a:lnTo>
                      <a:pt x="2089" y="734"/>
                    </a:lnTo>
                    <a:lnTo>
                      <a:pt x="2093" y="731"/>
                    </a:lnTo>
                    <a:lnTo>
                      <a:pt x="2097" y="728"/>
                    </a:lnTo>
                    <a:lnTo>
                      <a:pt x="2101" y="724"/>
                    </a:lnTo>
                    <a:lnTo>
                      <a:pt x="2105" y="723"/>
                    </a:lnTo>
                    <a:lnTo>
                      <a:pt x="2109" y="720"/>
                    </a:lnTo>
                    <a:lnTo>
                      <a:pt x="2113" y="720"/>
                    </a:lnTo>
                    <a:lnTo>
                      <a:pt x="2117" y="716"/>
                    </a:lnTo>
                    <a:lnTo>
                      <a:pt x="2121" y="713"/>
                    </a:lnTo>
                    <a:lnTo>
                      <a:pt x="2124" y="710"/>
                    </a:lnTo>
                    <a:lnTo>
                      <a:pt x="2128" y="707"/>
                    </a:lnTo>
                    <a:lnTo>
                      <a:pt x="2132" y="704"/>
                    </a:lnTo>
                    <a:lnTo>
                      <a:pt x="2136" y="701"/>
                    </a:lnTo>
                    <a:lnTo>
                      <a:pt x="2140" y="699"/>
                    </a:lnTo>
                    <a:lnTo>
                      <a:pt x="2144" y="697"/>
                    </a:lnTo>
                    <a:lnTo>
                      <a:pt x="2148" y="693"/>
                    </a:lnTo>
                    <a:lnTo>
                      <a:pt x="2152" y="691"/>
                    </a:lnTo>
                    <a:lnTo>
                      <a:pt x="2156" y="689"/>
                    </a:lnTo>
                    <a:lnTo>
                      <a:pt x="2160" y="685"/>
                    </a:lnTo>
                    <a:lnTo>
                      <a:pt x="2164" y="684"/>
                    </a:lnTo>
                    <a:lnTo>
                      <a:pt x="2168" y="680"/>
                    </a:lnTo>
                    <a:lnTo>
                      <a:pt x="2172" y="677"/>
                    </a:lnTo>
                    <a:lnTo>
                      <a:pt x="2176" y="675"/>
                    </a:lnTo>
                    <a:lnTo>
                      <a:pt x="2180" y="672"/>
                    </a:lnTo>
                    <a:lnTo>
                      <a:pt x="2184" y="669"/>
                    </a:lnTo>
                    <a:lnTo>
                      <a:pt x="2188" y="666"/>
                    </a:lnTo>
                    <a:lnTo>
                      <a:pt x="2191" y="665"/>
                    </a:lnTo>
                    <a:lnTo>
                      <a:pt x="2195" y="660"/>
                    </a:lnTo>
                    <a:lnTo>
                      <a:pt x="2199" y="658"/>
                    </a:lnTo>
                    <a:lnTo>
                      <a:pt x="2203" y="656"/>
                    </a:lnTo>
                    <a:lnTo>
                      <a:pt x="2207" y="653"/>
                    </a:lnTo>
                    <a:lnTo>
                      <a:pt x="2211" y="648"/>
                    </a:lnTo>
                    <a:lnTo>
                      <a:pt x="2215" y="647"/>
                    </a:lnTo>
                    <a:lnTo>
                      <a:pt x="2219" y="645"/>
                    </a:lnTo>
                    <a:lnTo>
                      <a:pt x="2223" y="642"/>
                    </a:lnTo>
                    <a:lnTo>
                      <a:pt x="2227" y="639"/>
                    </a:lnTo>
                    <a:lnTo>
                      <a:pt x="2231" y="636"/>
                    </a:lnTo>
                    <a:lnTo>
                      <a:pt x="2235" y="633"/>
                    </a:lnTo>
                    <a:lnTo>
                      <a:pt x="2239" y="630"/>
                    </a:lnTo>
                    <a:lnTo>
                      <a:pt x="2243" y="627"/>
                    </a:lnTo>
                    <a:lnTo>
                      <a:pt x="2247" y="624"/>
                    </a:lnTo>
                    <a:lnTo>
                      <a:pt x="2251" y="623"/>
                    </a:lnTo>
                    <a:lnTo>
                      <a:pt x="2255" y="618"/>
                    </a:lnTo>
                    <a:lnTo>
                      <a:pt x="2259" y="617"/>
                    </a:lnTo>
                    <a:lnTo>
                      <a:pt x="2262" y="614"/>
                    </a:lnTo>
                    <a:lnTo>
                      <a:pt x="2266" y="611"/>
                    </a:lnTo>
                    <a:lnTo>
                      <a:pt x="2270" y="609"/>
                    </a:lnTo>
                    <a:lnTo>
                      <a:pt x="2274" y="605"/>
                    </a:lnTo>
                    <a:lnTo>
                      <a:pt x="2278" y="602"/>
                    </a:lnTo>
                    <a:lnTo>
                      <a:pt x="2282" y="601"/>
                    </a:lnTo>
                    <a:lnTo>
                      <a:pt x="2286" y="597"/>
                    </a:lnTo>
                    <a:lnTo>
                      <a:pt x="2290" y="594"/>
                    </a:lnTo>
                    <a:lnTo>
                      <a:pt x="2294" y="593"/>
                    </a:lnTo>
                    <a:lnTo>
                      <a:pt x="2298" y="588"/>
                    </a:lnTo>
                    <a:lnTo>
                      <a:pt x="2302" y="587"/>
                    </a:lnTo>
                    <a:lnTo>
                      <a:pt x="2306" y="584"/>
                    </a:lnTo>
                    <a:lnTo>
                      <a:pt x="2310" y="581"/>
                    </a:lnTo>
                    <a:lnTo>
                      <a:pt x="2314" y="577"/>
                    </a:lnTo>
                    <a:lnTo>
                      <a:pt x="2318" y="576"/>
                    </a:lnTo>
                    <a:lnTo>
                      <a:pt x="2322" y="572"/>
                    </a:lnTo>
                    <a:lnTo>
                      <a:pt x="2326" y="569"/>
                    </a:lnTo>
                    <a:lnTo>
                      <a:pt x="2329" y="566"/>
                    </a:lnTo>
                    <a:lnTo>
                      <a:pt x="2333" y="563"/>
                    </a:lnTo>
                    <a:lnTo>
                      <a:pt x="2337" y="562"/>
                    </a:lnTo>
                    <a:lnTo>
                      <a:pt x="2341" y="558"/>
                    </a:lnTo>
                    <a:lnTo>
                      <a:pt x="2345" y="554"/>
                    </a:lnTo>
                    <a:lnTo>
                      <a:pt x="2349" y="551"/>
                    </a:lnTo>
                    <a:lnTo>
                      <a:pt x="2353" y="549"/>
                    </a:lnTo>
                    <a:lnTo>
                      <a:pt x="2357" y="548"/>
                    </a:lnTo>
                    <a:lnTo>
                      <a:pt x="2361" y="544"/>
                    </a:lnTo>
                    <a:lnTo>
                      <a:pt x="2365" y="542"/>
                    </a:lnTo>
                    <a:lnTo>
                      <a:pt x="2369" y="537"/>
                    </a:lnTo>
                    <a:lnTo>
                      <a:pt x="2373" y="535"/>
                    </a:lnTo>
                    <a:lnTo>
                      <a:pt x="2377" y="532"/>
                    </a:lnTo>
                    <a:lnTo>
                      <a:pt x="2381" y="529"/>
                    </a:lnTo>
                    <a:lnTo>
                      <a:pt x="2385" y="526"/>
                    </a:lnTo>
                    <a:lnTo>
                      <a:pt x="2389" y="525"/>
                    </a:lnTo>
                    <a:lnTo>
                      <a:pt x="2393" y="521"/>
                    </a:lnTo>
                    <a:lnTo>
                      <a:pt x="2396" y="518"/>
                    </a:lnTo>
                    <a:lnTo>
                      <a:pt x="2400" y="515"/>
                    </a:lnTo>
                    <a:lnTo>
                      <a:pt x="2404" y="512"/>
                    </a:lnTo>
                    <a:lnTo>
                      <a:pt x="2408" y="511"/>
                    </a:lnTo>
                    <a:lnTo>
                      <a:pt x="2412" y="508"/>
                    </a:lnTo>
                    <a:lnTo>
                      <a:pt x="2416" y="503"/>
                    </a:lnTo>
                    <a:lnTo>
                      <a:pt x="2420" y="503"/>
                    </a:lnTo>
                    <a:lnTo>
                      <a:pt x="2424" y="499"/>
                    </a:lnTo>
                    <a:lnTo>
                      <a:pt x="2428" y="495"/>
                    </a:lnTo>
                    <a:lnTo>
                      <a:pt x="2432" y="493"/>
                    </a:lnTo>
                    <a:lnTo>
                      <a:pt x="2436" y="491"/>
                    </a:lnTo>
                    <a:lnTo>
                      <a:pt x="2440" y="488"/>
                    </a:lnTo>
                    <a:lnTo>
                      <a:pt x="2444" y="484"/>
                    </a:lnTo>
                    <a:lnTo>
                      <a:pt x="2448" y="483"/>
                    </a:lnTo>
                    <a:lnTo>
                      <a:pt x="2452" y="480"/>
                    </a:lnTo>
                    <a:lnTo>
                      <a:pt x="2456" y="476"/>
                    </a:lnTo>
                    <a:lnTo>
                      <a:pt x="2460" y="474"/>
                    </a:lnTo>
                    <a:lnTo>
                      <a:pt x="2464" y="471"/>
                    </a:lnTo>
                    <a:lnTo>
                      <a:pt x="2467" y="469"/>
                    </a:lnTo>
                    <a:lnTo>
                      <a:pt x="2471" y="465"/>
                    </a:lnTo>
                    <a:lnTo>
                      <a:pt x="2475" y="463"/>
                    </a:lnTo>
                    <a:lnTo>
                      <a:pt x="2479" y="460"/>
                    </a:lnTo>
                    <a:lnTo>
                      <a:pt x="2483" y="457"/>
                    </a:lnTo>
                    <a:lnTo>
                      <a:pt x="2487" y="455"/>
                    </a:lnTo>
                    <a:lnTo>
                      <a:pt x="2491" y="451"/>
                    </a:lnTo>
                    <a:lnTo>
                      <a:pt x="2495" y="449"/>
                    </a:lnTo>
                    <a:lnTo>
                      <a:pt x="2499" y="446"/>
                    </a:lnTo>
                    <a:lnTo>
                      <a:pt x="2503" y="443"/>
                    </a:lnTo>
                    <a:lnTo>
                      <a:pt x="2507" y="439"/>
                    </a:lnTo>
                    <a:lnTo>
                      <a:pt x="2511" y="439"/>
                    </a:lnTo>
                    <a:lnTo>
                      <a:pt x="2515" y="436"/>
                    </a:lnTo>
                    <a:lnTo>
                      <a:pt x="2519" y="432"/>
                    </a:lnTo>
                    <a:lnTo>
                      <a:pt x="2523" y="430"/>
                    </a:lnTo>
                    <a:lnTo>
                      <a:pt x="2527" y="428"/>
                    </a:lnTo>
                    <a:lnTo>
                      <a:pt x="2531" y="426"/>
                    </a:lnTo>
                    <a:lnTo>
                      <a:pt x="2534" y="422"/>
                    </a:lnTo>
                    <a:lnTo>
                      <a:pt x="2538" y="419"/>
                    </a:lnTo>
                    <a:lnTo>
                      <a:pt x="2542" y="417"/>
                    </a:lnTo>
                    <a:lnTo>
                      <a:pt x="2546" y="414"/>
                    </a:lnTo>
                    <a:lnTo>
                      <a:pt x="2550" y="412"/>
                    </a:lnTo>
                    <a:lnTo>
                      <a:pt x="2554" y="409"/>
                    </a:lnTo>
                    <a:lnTo>
                      <a:pt x="2558" y="408"/>
                    </a:lnTo>
                    <a:lnTo>
                      <a:pt x="2562" y="403"/>
                    </a:lnTo>
                    <a:lnTo>
                      <a:pt x="2566" y="401"/>
                    </a:lnTo>
                    <a:lnTo>
                      <a:pt x="2570" y="399"/>
                    </a:lnTo>
                    <a:lnTo>
                      <a:pt x="2574" y="398"/>
                    </a:lnTo>
                    <a:lnTo>
                      <a:pt x="2578" y="394"/>
                    </a:lnTo>
                    <a:lnTo>
                      <a:pt x="2582" y="392"/>
                    </a:lnTo>
                    <a:lnTo>
                      <a:pt x="2586" y="389"/>
                    </a:lnTo>
                    <a:lnTo>
                      <a:pt x="2590" y="386"/>
                    </a:lnTo>
                    <a:lnTo>
                      <a:pt x="2594" y="383"/>
                    </a:lnTo>
                    <a:lnTo>
                      <a:pt x="2598" y="381"/>
                    </a:lnTo>
                    <a:lnTo>
                      <a:pt x="2602" y="379"/>
                    </a:lnTo>
                    <a:lnTo>
                      <a:pt x="2605" y="377"/>
                    </a:lnTo>
                    <a:lnTo>
                      <a:pt x="2609" y="374"/>
                    </a:lnTo>
                    <a:lnTo>
                      <a:pt x="2613" y="372"/>
                    </a:lnTo>
                    <a:lnTo>
                      <a:pt x="2617" y="370"/>
                    </a:lnTo>
                    <a:lnTo>
                      <a:pt x="2621" y="366"/>
                    </a:lnTo>
                    <a:lnTo>
                      <a:pt x="2625" y="363"/>
                    </a:lnTo>
                    <a:lnTo>
                      <a:pt x="2629" y="362"/>
                    </a:lnTo>
                    <a:lnTo>
                      <a:pt x="2633" y="360"/>
                    </a:lnTo>
                    <a:lnTo>
                      <a:pt x="2637" y="357"/>
                    </a:lnTo>
                    <a:lnTo>
                      <a:pt x="2641" y="354"/>
                    </a:lnTo>
                    <a:lnTo>
                      <a:pt x="2645" y="351"/>
                    </a:lnTo>
                    <a:lnTo>
                      <a:pt x="2649" y="350"/>
                    </a:lnTo>
                    <a:lnTo>
                      <a:pt x="2653" y="346"/>
                    </a:lnTo>
                    <a:lnTo>
                      <a:pt x="2657" y="343"/>
                    </a:lnTo>
                    <a:lnTo>
                      <a:pt x="2661" y="342"/>
                    </a:lnTo>
                    <a:lnTo>
                      <a:pt x="2665" y="339"/>
                    </a:lnTo>
                    <a:lnTo>
                      <a:pt x="2669" y="337"/>
                    </a:lnTo>
                    <a:lnTo>
                      <a:pt x="2672" y="335"/>
                    </a:lnTo>
                    <a:lnTo>
                      <a:pt x="2676" y="332"/>
                    </a:lnTo>
                    <a:lnTo>
                      <a:pt x="2680" y="330"/>
                    </a:lnTo>
                    <a:lnTo>
                      <a:pt x="2684" y="328"/>
                    </a:lnTo>
                    <a:lnTo>
                      <a:pt x="2688" y="327"/>
                    </a:lnTo>
                    <a:lnTo>
                      <a:pt x="2692" y="323"/>
                    </a:lnTo>
                    <a:lnTo>
                      <a:pt x="2696" y="320"/>
                    </a:lnTo>
                    <a:lnTo>
                      <a:pt x="2700" y="320"/>
                    </a:lnTo>
                    <a:lnTo>
                      <a:pt x="2704" y="316"/>
                    </a:lnTo>
                    <a:lnTo>
                      <a:pt x="2708" y="314"/>
                    </a:lnTo>
                    <a:lnTo>
                      <a:pt x="2712" y="313"/>
                    </a:lnTo>
                    <a:lnTo>
                      <a:pt x="2716" y="309"/>
                    </a:lnTo>
                    <a:lnTo>
                      <a:pt x="2720" y="307"/>
                    </a:lnTo>
                    <a:lnTo>
                      <a:pt x="2724" y="306"/>
                    </a:lnTo>
                    <a:lnTo>
                      <a:pt x="2728" y="302"/>
                    </a:lnTo>
                    <a:lnTo>
                      <a:pt x="2732" y="300"/>
                    </a:lnTo>
                    <a:lnTo>
                      <a:pt x="2736" y="299"/>
                    </a:lnTo>
                    <a:lnTo>
                      <a:pt x="2739" y="296"/>
                    </a:lnTo>
                    <a:lnTo>
                      <a:pt x="2743" y="294"/>
                    </a:lnTo>
                    <a:lnTo>
                      <a:pt x="2747" y="291"/>
                    </a:lnTo>
                    <a:lnTo>
                      <a:pt x="2751" y="290"/>
                    </a:lnTo>
                    <a:lnTo>
                      <a:pt x="2755" y="287"/>
                    </a:lnTo>
                    <a:lnTo>
                      <a:pt x="2759" y="284"/>
                    </a:lnTo>
                    <a:lnTo>
                      <a:pt x="2763" y="283"/>
                    </a:lnTo>
                    <a:lnTo>
                      <a:pt x="2767" y="281"/>
                    </a:lnTo>
                    <a:lnTo>
                      <a:pt x="2771" y="276"/>
                    </a:lnTo>
                    <a:lnTo>
                      <a:pt x="2775" y="277"/>
                    </a:lnTo>
                    <a:lnTo>
                      <a:pt x="2779" y="273"/>
                    </a:lnTo>
                    <a:lnTo>
                      <a:pt x="2783" y="272"/>
                    </a:lnTo>
                    <a:lnTo>
                      <a:pt x="2787" y="270"/>
                    </a:lnTo>
                    <a:lnTo>
                      <a:pt x="2791" y="268"/>
                    </a:lnTo>
                    <a:lnTo>
                      <a:pt x="2795" y="267"/>
                    </a:lnTo>
                    <a:lnTo>
                      <a:pt x="2799" y="262"/>
                    </a:lnTo>
                    <a:lnTo>
                      <a:pt x="2803" y="261"/>
                    </a:lnTo>
                    <a:lnTo>
                      <a:pt x="2807" y="261"/>
                    </a:lnTo>
                    <a:lnTo>
                      <a:pt x="2810" y="258"/>
                    </a:lnTo>
                    <a:lnTo>
                      <a:pt x="2814" y="254"/>
                    </a:lnTo>
                    <a:lnTo>
                      <a:pt x="2818" y="253"/>
                    </a:lnTo>
                    <a:lnTo>
                      <a:pt x="2822" y="251"/>
                    </a:lnTo>
                    <a:lnTo>
                      <a:pt x="2826" y="251"/>
                    </a:lnTo>
                    <a:lnTo>
                      <a:pt x="2830" y="248"/>
                    </a:lnTo>
                    <a:lnTo>
                      <a:pt x="2834" y="246"/>
                    </a:lnTo>
                    <a:lnTo>
                      <a:pt x="2838" y="243"/>
                    </a:lnTo>
                    <a:lnTo>
                      <a:pt x="2842" y="242"/>
                    </a:lnTo>
                    <a:lnTo>
                      <a:pt x="2846" y="240"/>
                    </a:lnTo>
                    <a:lnTo>
                      <a:pt x="2850" y="239"/>
                    </a:lnTo>
                    <a:lnTo>
                      <a:pt x="2854" y="237"/>
                    </a:lnTo>
                    <a:lnTo>
                      <a:pt x="2858" y="235"/>
                    </a:lnTo>
                    <a:lnTo>
                      <a:pt x="2862" y="231"/>
                    </a:lnTo>
                    <a:lnTo>
                      <a:pt x="2866" y="229"/>
                    </a:lnTo>
                    <a:lnTo>
                      <a:pt x="2870" y="229"/>
                    </a:lnTo>
                    <a:lnTo>
                      <a:pt x="2874" y="226"/>
                    </a:lnTo>
                    <a:lnTo>
                      <a:pt x="2877" y="225"/>
                    </a:lnTo>
                    <a:lnTo>
                      <a:pt x="2881" y="222"/>
                    </a:lnTo>
                    <a:lnTo>
                      <a:pt x="2885" y="220"/>
                    </a:lnTo>
                    <a:lnTo>
                      <a:pt x="2889" y="220"/>
                    </a:lnTo>
                    <a:lnTo>
                      <a:pt x="2893" y="217"/>
                    </a:lnTo>
                    <a:lnTo>
                      <a:pt x="2897" y="215"/>
                    </a:lnTo>
                    <a:lnTo>
                      <a:pt x="2901" y="214"/>
                    </a:lnTo>
                    <a:lnTo>
                      <a:pt x="2905" y="211"/>
                    </a:lnTo>
                    <a:lnTo>
                      <a:pt x="2909" y="210"/>
                    </a:lnTo>
                    <a:lnTo>
                      <a:pt x="2913" y="209"/>
                    </a:lnTo>
                    <a:lnTo>
                      <a:pt x="2917" y="207"/>
                    </a:lnTo>
                    <a:lnTo>
                      <a:pt x="2921" y="205"/>
                    </a:lnTo>
                    <a:lnTo>
                      <a:pt x="2925" y="202"/>
                    </a:lnTo>
                    <a:lnTo>
                      <a:pt x="2929" y="202"/>
                    </a:lnTo>
                    <a:lnTo>
                      <a:pt x="2933" y="198"/>
                    </a:lnTo>
                    <a:lnTo>
                      <a:pt x="2937" y="198"/>
                    </a:lnTo>
                    <a:lnTo>
                      <a:pt x="2941" y="196"/>
                    </a:lnTo>
                    <a:lnTo>
                      <a:pt x="2944" y="195"/>
                    </a:lnTo>
                    <a:lnTo>
                      <a:pt x="2948" y="193"/>
                    </a:lnTo>
                    <a:lnTo>
                      <a:pt x="2952" y="190"/>
                    </a:lnTo>
                    <a:lnTo>
                      <a:pt x="2956" y="190"/>
                    </a:lnTo>
                    <a:lnTo>
                      <a:pt x="2960" y="188"/>
                    </a:lnTo>
                    <a:lnTo>
                      <a:pt x="2964" y="187"/>
                    </a:lnTo>
                    <a:lnTo>
                      <a:pt x="2968" y="184"/>
                    </a:lnTo>
                    <a:lnTo>
                      <a:pt x="2972" y="182"/>
                    </a:lnTo>
                    <a:lnTo>
                      <a:pt x="2976" y="181"/>
                    </a:lnTo>
                    <a:lnTo>
                      <a:pt x="2980" y="179"/>
                    </a:lnTo>
                    <a:lnTo>
                      <a:pt x="2984" y="178"/>
                    </a:lnTo>
                    <a:lnTo>
                      <a:pt x="2988" y="176"/>
                    </a:lnTo>
                    <a:lnTo>
                      <a:pt x="2992" y="174"/>
                    </a:lnTo>
                    <a:lnTo>
                      <a:pt x="2996" y="172"/>
                    </a:lnTo>
                    <a:lnTo>
                      <a:pt x="3000" y="171"/>
                    </a:lnTo>
                    <a:lnTo>
                      <a:pt x="3004" y="170"/>
                    </a:lnTo>
                    <a:lnTo>
                      <a:pt x="3008" y="168"/>
                    </a:lnTo>
                    <a:lnTo>
                      <a:pt x="3012" y="167"/>
                    </a:lnTo>
                    <a:lnTo>
                      <a:pt x="3015" y="164"/>
                    </a:lnTo>
                    <a:lnTo>
                      <a:pt x="3019" y="165"/>
                    </a:lnTo>
                    <a:lnTo>
                      <a:pt x="3023" y="162"/>
                    </a:lnTo>
                    <a:lnTo>
                      <a:pt x="3027" y="161"/>
                    </a:lnTo>
                    <a:lnTo>
                      <a:pt x="3031" y="159"/>
                    </a:lnTo>
                    <a:lnTo>
                      <a:pt x="3035" y="157"/>
                    </a:lnTo>
                    <a:lnTo>
                      <a:pt x="3039" y="156"/>
                    </a:lnTo>
                    <a:lnTo>
                      <a:pt x="3043" y="154"/>
                    </a:lnTo>
                    <a:lnTo>
                      <a:pt x="3047" y="154"/>
                    </a:lnTo>
                    <a:lnTo>
                      <a:pt x="3051" y="152"/>
                    </a:lnTo>
                    <a:lnTo>
                      <a:pt x="3055" y="150"/>
                    </a:lnTo>
                    <a:lnTo>
                      <a:pt x="3059" y="148"/>
                    </a:lnTo>
                    <a:lnTo>
                      <a:pt x="3063" y="149"/>
                    </a:lnTo>
                    <a:lnTo>
                      <a:pt x="3067" y="146"/>
                    </a:lnTo>
                    <a:lnTo>
                      <a:pt x="3071" y="144"/>
                    </a:lnTo>
                    <a:lnTo>
                      <a:pt x="3075" y="143"/>
                    </a:lnTo>
                    <a:lnTo>
                      <a:pt x="3079" y="142"/>
                    </a:lnTo>
                    <a:lnTo>
                      <a:pt x="3082" y="140"/>
                    </a:lnTo>
                    <a:lnTo>
                      <a:pt x="3086" y="140"/>
                    </a:lnTo>
                    <a:lnTo>
                      <a:pt x="3090" y="138"/>
                    </a:lnTo>
                    <a:lnTo>
                      <a:pt x="3094" y="136"/>
                    </a:lnTo>
                    <a:lnTo>
                      <a:pt x="3098" y="135"/>
                    </a:lnTo>
                    <a:lnTo>
                      <a:pt x="3102" y="134"/>
                    </a:lnTo>
                    <a:lnTo>
                      <a:pt x="3106" y="133"/>
                    </a:lnTo>
                    <a:lnTo>
                      <a:pt x="3110" y="132"/>
                    </a:lnTo>
                    <a:lnTo>
                      <a:pt x="3114" y="131"/>
                    </a:lnTo>
                    <a:lnTo>
                      <a:pt x="3118" y="128"/>
                    </a:lnTo>
                    <a:lnTo>
                      <a:pt x="3122" y="127"/>
                    </a:lnTo>
                    <a:lnTo>
                      <a:pt x="3126" y="126"/>
                    </a:lnTo>
                    <a:lnTo>
                      <a:pt x="3130" y="126"/>
                    </a:lnTo>
                    <a:lnTo>
                      <a:pt x="3134" y="125"/>
                    </a:lnTo>
                    <a:lnTo>
                      <a:pt x="3138" y="122"/>
                    </a:lnTo>
                    <a:lnTo>
                      <a:pt x="3142" y="123"/>
                    </a:lnTo>
                    <a:lnTo>
                      <a:pt x="3146" y="121"/>
                    </a:lnTo>
                    <a:lnTo>
                      <a:pt x="3150" y="12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4" name="Freeform 2796"/>
              <p:cNvSpPr>
                <a:spLocks/>
              </p:cNvSpPr>
              <p:nvPr/>
            </p:nvSpPr>
            <p:spPr bwMode="auto">
              <a:xfrm flipV="1">
                <a:off x="506" y="1651"/>
                <a:ext cx="1814" cy="26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0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8"/>
                  </a:cxn>
                  <a:cxn ang="0">
                    <a:pos x="354" y="13"/>
                  </a:cxn>
                  <a:cxn ang="0">
                    <a:pos x="406" y="20"/>
                  </a:cxn>
                  <a:cxn ang="0">
                    <a:pos x="457" y="29"/>
                  </a:cxn>
                  <a:cxn ang="0">
                    <a:pos x="508" y="42"/>
                  </a:cxn>
                  <a:cxn ang="0">
                    <a:pos x="559" y="58"/>
                  </a:cxn>
                  <a:cxn ang="0">
                    <a:pos x="611" y="75"/>
                  </a:cxn>
                  <a:cxn ang="0">
                    <a:pos x="662" y="96"/>
                  </a:cxn>
                  <a:cxn ang="0">
                    <a:pos x="713" y="118"/>
                  </a:cxn>
                  <a:cxn ang="0">
                    <a:pos x="764" y="142"/>
                  </a:cxn>
                  <a:cxn ang="0">
                    <a:pos x="816" y="168"/>
                  </a:cxn>
                  <a:cxn ang="0">
                    <a:pos x="867" y="195"/>
                  </a:cxn>
                  <a:cxn ang="0">
                    <a:pos x="918" y="223"/>
                  </a:cxn>
                  <a:cxn ang="0">
                    <a:pos x="969" y="253"/>
                  </a:cxn>
                  <a:cxn ang="0">
                    <a:pos x="1021" y="280"/>
                  </a:cxn>
                  <a:cxn ang="0">
                    <a:pos x="1072" y="307"/>
                  </a:cxn>
                  <a:cxn ang="0">
                    <a:pos x="1123" y="334"/>
                  </a:cxn>
                  <a:cxn ang="0">
                    <a:pos x="1174" y="360"/>
                  </a:cxn>
                  <a:cxn ang="0">
                    <a:pos x="1226" y="380"/>
                  </a:cxn>
                  <a:cxn ang="0">
                    <a:pos x="1277" y="401"/>
                  </a:cxn>
                  <a:cxn ang="0">
                    <a:pos x="1328" y="419"/>
                  </a:cxn>
                  <a:cxn ang="0">
                    <a:pos x="1379" y="434"/>
                  </a:cxn>
                  <a:cxn ang="0">
                    <a:pos x="1431" y="447"/>
                  </a:cxn>
                  <a:cxn ang="0">
                    <a:pos x="1482" y="456"/>
                  </a:cxn>
                  <a:cxn ang="0">
                    <a:pos x="1533" y="464"/>
                  </a:cxn>
                  <a:cxn ang="0">
                    <a:pos x="1584" y="465"/>
                  </a:cxn>
                  <a:cxn ang="0">
                    <a:pos x="1636" y="466"/>
                  </a:cxn>
                  <a:cxn ang="0">
                    <a:pos x="1687" y="464"/>
                  </a:cxn>
                  <a:cxn ang="0">
                    <a:pos x="1738" y="461"/>
                  </a:cxn>
                  <a:cxn ang="0">
                    <a:pos x="1789" y="454"/>
                  </a:cxn>
                  <a:cxn ang="0">
                    <a:pos x="1841" y="444"/>
                  </a:cxn>
                  <a:cxn ang="0">
                    <a:pos x="1892" y="433"/>
                  </a:cxn>
                  <a:cxn ang="0">
                    <a:pos x="1943" y="420"/>
                  </a:cxn>
                  <a:cxn ang="0">
                    <a:pos x="1994" y="404"/>
                  </a:cxn>
                  <a:cxn ang="0">
                    <a:pos x="2046" y="389"/>
                  </a:cxn>
                  <a:cxn ang="0">
                    <a:pos x="2097" y="372"/>
                  </a:cxn>
                  <a:cxn ang="0">
                    <a:pos x="2148" y="354"/>
                  </a:cxn>
                  <a:cxn ang="0">
                    <a:pos x="2199" y="337"/>
                  </a:cxn>
                  <a:cxn ang="0">
                    <a:pos x="2251" y="317"/>
                  </a:cxn>
                  <a:cxn ang="0">
                    <a:pos x="2302" y="300"/>
                  </a:cxn>
                  <a:cxn ang="0">
                    <a:pos x="2353" y="280"/>
                  </a:cxn>
                  <a:cxn ang="0">
                    <a:pos x="2404" y="262"/>
                  </a:cxn>
                  <a:cxn ang="0">
                    <a:pos x="2456" y="243"/>
                  </a:cxn>
                  <a:cxn ang="0">
                    <a:pos x="2507" y="223"/>
                  </a:cxn>
                  <a:cxn ang="0">
                    <a:pos x="2558" y="207"/>
                  </a:cxn>
                  <a:cxn ang="0">
                    <a:pos x="2609" y="190"/>
                  </a:cxn>
                  <a:cxn ang="0">
                    <a:pos x="2661" y="174"/>
                  </a:cxn>
                  <a:cxn ang="0">
                    <a:pos x="2712" y="157"/>
                  </a:cxn>
                  <a:cxn ang="0">
                    <a:pos x="2763" y="143"/>
                  </a:cxn>
                  <a:cxn ang="0">
                    <a:pos x="2814" y="131"/>
                  </a:cxn>
                  <a:cxn ang="0">
                    <a:pos x="2866" y="117"/>
                  </a:cxn>
                  <a:cxn ang="0">
                    <a:pos x="2917" y="107"/>
                  </a:cxn>
                  <a:cxn ang="0">
                    <a:pos x="2968" y="94"/>
                  </a:cxn>
                  <a:cxn ang="0">
                    <a:pos x="3019" y="83"/>
                  </a:cxn>
                  <a:cxn ang="0">
                    <a:pos x="3071" y="75"/>
                  </a:cxn>
                  <a:cxn ang="0">
                    <a:pos x="3122" y="66"/>
                  </a:cxn>
                </a:cxnLst>
                <a:rect l="0" t="0" r="r" b="b"/>
                <a:pathLst>
                  <a:path w="3150" h="467">
                    <a:moveTo>
                      <a:pt x="0" y="1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1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4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8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8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10"/>
                    </a:lnTo>
                    <a:lnTo>
                      <a:pt x="327" y="9"/>
                    </a:lnTo>
                    <a:lnTo>
                      <a:pt x="331" y="11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2"/>
                    </a:lnTo>
                    <a:lnTo>
                      <a:pt x="346" y="13"/>
                    </a:lnTo>
                    <a:lnTo>
                      <a:pt x="350" y="12"/>
                    </a:lnTo>
                    <a:lnTo>
                      <a:pt x="354" y="13"/>
                    </a:lnTo>
                    <a:lnTo>
                      <a:pt x="358" y="15"/>
                    </a:lnTo>
                    <a:lnTo>
                      <a:pt x="362" y="15"/>
                    </a:lnTo>
                    <a:lnTo>
                      <a:pt x="366" y="16"/>
                    </a:lnTo>
                    <a:lnTo>
                      <a:pt x="370" y="14"/>
                    </a:lnTo>
                    <a:lnTo>
                      <a:pt x="374" y="16"/>
                    </a:lnTo>
                    <a:lnTo>
                      <a:pt x="378" y="17"/>
                    </a:lnTo>
                    <a:lnTo>
                      <a:pt x="382" y="16"/>
                    </a:lnTo>
                    <a:lnTo>
                      <a:pt x="386" y="17"/>
                    </a:lnTo>
                    <a:lnTo>
                      <a:pt x="390" y="19"/>
                    </a:lnTo>
                    <a:lnTo>
                      <a:pt x="394" y="19"/>
                    </a:lnTo>
                    <a:lnTo>
                      <a:pt x="398" y="17"/>
                    </a:lnTo>
                    <a:lnTo>
                      <a:pt x="402" y="19"/>
                    </a:lnTo>
                    <a:lnTo>
                      <a:pt x="406" y="20"/>
                    </a:lnTo>
                    <a:lnTo>
                      <a:pt x="410" y="21"/>
                    </a:lnTo>
                    <a:lnTo>
                      <a:pt x="413" y="21"/>
                    </a:lnTo>
                    <a:lnTo>
                      <a:pt x="417" y="24"/>
                    </a:lnTo>
                    <a:lnTo>
                      <a:pt x="421" y="23"/>
                    </a:lnTo>
                    <a:lnTo>
                      <a:pt x="425" y="24"/>
                    </a:lnTo>
                    <a:lnTo>
                      <a:pt x="429" y="24"/>
                    </a:lnTo>
                    <a:lnTo>
                      <a:pt x="433" y="24"/>
                    </a:lnTo>
                    <a:lnTo>
                      <a:pt x="437" y="26"/>
                    </a:lnTo>
                    <a:lnTo>
                      <a:pt x="441" y="27"/>
                    </a:lnTo>
                    <a:lnTo>
                      <a:pt x="445" y="27"/>
                    </a:lnTo>
                    <a:lnTo>
                      <a:pt x="449" y="27"/>
                    </a:lnTo>
                    <a:lnTo>
                      <a:pt x="453" y="28"/>
                    </a:lnTo>
                    <a:lnTo>
                      <a:pt x="457" y="29"/>
                    </a:lnTo>
                    <a:lnTo>
                      <a:pt x="461" y="30"/>
                    </a:lnTo>
                    <a:lnTo>
                      <a:pt x="465" y="31"/>
                    </a:lnTo>
                    <a:lnTo>
                      <a:pt x="469" y="32"/>
                    </a:lnTo>
                    <a:lnTo>
                      <a:pt x="473" y="33"/>
                    </a:lnTo>
                    <a:lnTo>
                      <a:pt x="477" y="34"/>
                    </a:lnTo>
                    <a:lnTo>
                      <a:pt x="480" y="35"/>
                    </a:lnTo>
                    <a:lnTo>
                      <a:pt x="484" y="36"/>
                    </a:lnTo>
                    <a:lnTo>
                      <a:pt x="488" y="37"/>
                    </a:lnTo>
                    <a:lnTo>
                      <a:pt x="492" y="38"/>
                    </a:lnTo>
                    <a:lnTo>
                      <a:pt x="496" y="38"/>
                    </a:lnTo>
                    <a:lnTo>
                      <a:pt x="500" y="40"/>
                    </a:lnTo>
                    <a:lnTo>
                      <a:pt x="504" y="42"/>
                    </a:lnTo>
                    <a:lnTo>
                      <a:pt x="508" y="42"/>
                    </a:lnTo>
                    <a:lnTo>
                      <a:pt x="512" y="44"/>
                    </a:lnTo>
                    <a:lnTo>
                      <a:pt x="516" y="44"/>
                    </a:lnTo>
                    <a:lnTo>
                      <a:pt x="520" y="45"/>
                    </a:lnTo>
                    <a:lnTo>
                      <a:pt x="524" y="47"/>
                    </a:lnTo>
                    <a:lnTo>
                      <a:pt x="528" y="48"/>
                    </a:lnTo>
                    <a:lnTo>
                      <a:pt x="532" y="49"/>
                    </a:lnTo>
                    <a:lnTo>
                      <a:pt x="536" y="49"/>
                    </a:lnTo>
                    <a:lnTo>
                      <a:pt x="540" y="53"/>
                    </a:lnTo>
                    <a:lnTo>
                      <a:pt x="544" y="52"/>
                    </a:lnTo>
                    <a:lnTo>
                      <a:pt x="547" y="54"/>
                    </a:lnTo>
                    <a:lnTo>
                      <a:pt x="551" y="54"/>
                    </a:lnTo>
                    <a:lnTo>
                      <a:pt x="555" y="56"/>
                    </a:lnTo>
                    <a:lnTo>
                      <a:pt x="559" y="58"/>
                    </a:lnTo>
                    <a:lnTo>
                      <a:pt x="563" y="60"/>
                    </a:lnTo>
                    <a:lnTo>
                      <a:pt x="567" y="60"/>
                    </a:lnTo>
                    <a:lnTo>
                      <a:pt x="571" y="61"/>
                    </a:lnTo>
                    <a:lnTo>
                      <a:pt x="575" y="64"/>
                    </a:lnTo>
                    <a:lnTo>
                      <a:pt x="579" y="64"/>
                    </a:lnTo>
                    <a:lnTo>
                      <a:pt x="583" y="65"/>
                    </a:lnTo>
                    <a:lnTo>
                      <a:pt x="587" y="66"/>
                    </a:lnTo>
                    <a:lnTo>
                      <a:pt x="591" y="68"/>
                    </a:lnTo>
                    <a:lnTo>
                      <a:pt x="595" y="70"/>
                    </a:lnTo>
                    <a:lnTo>
                      <a:pt x="599" y="71"/>
                    </a:lnTo>
                    <a:lnTo>
                      <a:pt x="603" y="72"/>
                    </a:lnTo>
                    <a:lnTo>
                      <a:pt x="607" y="74"/>
                    </a:lnTo>
                    <a:lnTo>
                      <a:pt x="611" y="75"/>
                    </a:lnTo>
                    <a:lnTo>
                      <a:pt x="615" y="77"/>
                    </a:lnTo>
                    <a:lnTo>
                      <a:pt x="618" y="77"/>
                    </a:lnTo>
                    <a:lnTo>
                      <a:pt x="622" y="79"/>
                    </a:lnTo>
                    <a:lnTo>
                      <a:pt x="626" y="80"/>
                    </a:lnTo>
                    <a:lnTo>
                      <a:pt x="630" y="83"/>
                    </a:lnTo>
                    <a:lnTo>
                      <a:pt x="634" y="86"/>
                    </a:lnTo>
                    <a:lnTo>
                      <a:pt x="638" y="86"/>
                    </a:lnTo>
                    <a:lnTo>
                      <a:pt x="642" y="89"/>
                    </a:lnTo>
                    <a:lnTo>
                      <a:pt x="646" y="87"/>
                    </a:lnTo>
                    <a:lnTo>
                      <a:pt x="650" y="91"/>
                    </a:lnTo>
                    <a:lnTo>
                      <a:pt x="654" y="92"/>
                    </a:lnTo>
                    <a:lnTo>
                      <a:pt x="658" y="93"/>
                    </a:lnTo>
                    <a:lnTo>
                      <a:pt x="662" y="96"/>
                    </a:lnTo>
                    <a:lnTo>
                      <a:pt x="666" y="96"/>
                    </a:lnTo>
                    <a:lnTo>
                      <a:pt x="670" y="100"/>
                    </a:lnTo>
                    <a:lnTo>
                      <a:pt x="674" y="100"/>
                    </a:lnTo>
                    <a:lnTo>
                      <a:pt x="678" y="103"/>
                    </a:lnTo>
                    <a:lnTo>
                      <a:pt x="682" y="104"/>
                    </a:lnTo>
                    <a:lnTo>
                      <a:pt x="685" y="105"/>
                    </a:lnTo>
                    <a:lnTo>
                      <a:pt x="689" y="106"/>
                    </a:lnTo>
                    <a:lnTo>
                      <a:pt x="693" y="109"/>
                    </a:lnTo>
                    <a:lnTo>
                      <a:pt x="697" y="111"/>
                    </a:lnTo>
                    <a:lnTo>
                      <a:pt x="701" y="112"/>
                    </a:lnTo>
                    <a:lnTo>
                      <a:pt x="705" y="114"/>
                    </a:lnTo>
                    <a:lnTo>
                      <a:pt x="709" y="116"/>
                    </a:lnTo>
                    <a:lnTo>
                      <a:pt x="713" y="118"/>
                    </a:lnTo>
                    <a:lnTo>
                      <a:pt x="717" y="119"/>
                    </a:lnTo>
                    <a:lnTo>
                      <a:pt x="721" y="121"/>
                    </a:lnTo>
                    <a:lnTo>
                      <a:pt x="725" y="124"/>
                    </a:lnTo>
                    <a:lnTo>
                      <a:pt x="729" y="126"/>
                    </a:lnTo>
                    <a:lnTo>
                      <a:pt x="733" y="126"/>
                    </a:lnTo>
                    <a:lnTo>
                      <a:pt x="737" y="129"/>
                    </a:lnTo>
                    <a:lnTo>
                      <a:pt x="741" y="131"/>
                    </a:lnTo>
                    <a:lnTo>
                      <a:pt x="745" y="133"/>
                    </a:lnTo>
                    <a:lnTo>
                      <a:pt x="749" y="136"/>
                    </a:lnTo>
                    <a:lnTo>
                      <a:pt x="753" y="135"/>
                    </a:lnTo>
                    <a:lnTo>
                      <a:pt x="756" y="140"/>
                    </a:lnTo>
                    <a:lnTo>
                      <a:pt x="760" y="140"/>
                    </a:lnTo>
                    <a:lnTo>
                      <a:pt x="764" y="142"/>
                    </a:lnTo>
                    <a:lnTo>
                      <a:pt x="768" y="144"/>
                    </a:lnTo>
                    <a:lnTo>
                      <a:pt x="772" y="145"/>
                    </a:lnTo>
                    <a:lnTo>
                      <a:pt x="776" y="149"/>
                    </a:lnTo>
                    <a:lnTo>
                      <a:pt x="780" y="150"/>
                    </a:lnTo>
                    <a:lnTo>
                      <a:pt x="784" y="152"/>
                    </a:lnTo>
                    <a:lnTo>
                      <a:pt x="788" y="155"/>
                    </a:lnTo>
                    <a:lnTo>
                      <a:pt x="792" y="156"/>
                    </a:lnTo>
                    <a:lnTo>
                      <a:pt x="796" y="157"/>
                    </a:lnTo>
                    <a:lnTo>
                      <a:pt x="800" y="161"/>
                    </a:lnTo>
                    <a:lnTo>
                      <a:pt x="804" y="163"/>
                    </a:lnTo>
                    <a:lnTo>
                      <a:pt x="808" y="165"/>
                    </a:lnTo>
                    <a:lnTo>
                      <a:pt x="812" y="165"/>
                    </a:lnTo>
                    <a:lnTo>
                      <a:pt x="816" y="168"/>
                    </a:lnTo>
                    <a:lnTo>
                      <a:pt x="820" y="169"/>
                    </a:lnTo>
                    <a:lnTo>
                      <a:pt x="823" y="173"/>
                    </a:lnTo>
                    <a:lnTo>
                      <a:pt x="827" y="174"/>
                    </a:lnTo>
                    <a:lnTo>
                      <a:pt x="831" y="177"/>
                    </a:lnTo>
                    <a:lnTo>
                      <a:pt x="835" y="180"/>
                    </a:lnTo>
                    <a:lnTo>
                      <a:pt x="839" y="181"/>
                    </a:lnTo>
                    <a:lnTo>
                      <a:pt x="843" y="184"/>
                    </a:lnTo>
                    <a:lnTo>
                      <a:pt x="847" y="186"/>
                    </a:lnTo>
                    <a:lnTo>
                      <a:pt x="851" y="188"/>
                    </a:lnTo>
                    <a:lnTo>
                      <a:pt x="855" y="189"/>
                    </a:lnTo>
                    <a:lnTo>
                      <a:pt x="859" y="194"/>
                    </a:lnTo>
                    <a:lnTo>
                      <a:pt x="863" y="195"/>
                    </a:lnTo>
                    <a:lnTo>
                      <a:pt x="867" y="195"/>
                    </a:lnTo>
                    <a:lnTo>
                      <a:pt x="871" y="198"/>
                    </a:lnTo>
                    <a:lnTo>
                      <a:pt x="875" y="201"/>
                    </a:lnTo>
                    <a:lnTo>
                      <a:pt x="879" y="203"/>
                    </a:lnTo>
                    <a:lnTo>
                      <a:pt x="883" y="204"/>
                    </a:lnTo>
                    <a:lnTo>
                      <a:pt x="887" y="207"/>
                    </a:lnTo>
                    <a:lnTo>
                      <a:pt x="890" y="209"/>
                    </a:lnTo>
                    <a:lnTo>
                      <a:pt x="894" y="211"/>
                    </a:lnTo>
                    <a:lnTo>
                      <a:pt x="898" y="215"/>
                    </a:lnTo>
                    <a:lnTo>
                      <a:pt x="902" y="215"/>
                    </a:lnTo>
                    <a:lnTo>
                      <a:pt x="906" y="218"/>
                    </a:lnTo>
                    <a:lnTo>
                      <a:pt x="910" y="219"/>
                    </a:lnTo>
                    <a:lnTo>
                      <a:pt x="914" y="222"/>
                    </a:lnTo>
                    <a:lnTo>
                      <a:pt x="918" y="223"/>
                    </a:lnTo>
                    <a:lnTo>
                      <a:pt x="922" y="225"/>
                    </a:lnTo>
                    <a:lnTo>
                      <a:pt x="926" y="229"/>
                    </a:lnTo>
                    <a:lnTo>
                      <a:pt x="930" y="231"/>
                    </a:lnTo>
                    <a:lnTo>
                      <a:pt x="934" y="233"/>
                    </a:lnTo>
                    <a:lnTo>
                      <a:pt x="938" y="235"/>
                    </a:lnTo>
                    <a:lnTo>
                      <a:pt x="942" y="237"/>
                    </a:lnTo>
                    <a:lnTo>
                      <a:pt x="946" y="240"/>
                    </a:lnTo>
                    <a:lnTo>
                      <a:pt x="950" y="241"/>
                    </a:lnTo>
                    <a:lnTo>
                      <a:pt x="954" y="244"/>
                    </a:lnTo>
                    <a:lnTo>
                      <a:pt x="958" y="246"/>
                    </a:lnTo>
                    <a:lnTo>
                      <a:pt x="961" y="247"/>
                    </a:lnTo>
                    <a:lnTo>
                      <a:pt x="965" y="252"/>
                    </a:lnTo>
                    <a:lnTo>
                      <a:pt x="969" y="253"/>
                    </a:lnTo>
                    <a:lnTo>
                      <a:pt x="973" y="255"/>
                    </a:lnTo>
                    <a:lnTo>
                      <a:pt x="977" y="258"/>
                    </a:lnTo>
                    <a:lnTo>
                      <a:pt x="981" y="260"/>
                    </a:lnTo>
                    <a:lnTo>
                      <a:pt x="985" y="261"/>
                    </a:lnTo>
                    <a:lnTo>
                      <a:pt x="989" y="262"/>
                    </a:lnTo>
                    <a:lnTo>
                      <a:pt x="993" y="265"/>
                    </a:lnTo>
                    <a:lnTo>
                      <a:pt x="997" y="267"/>
                    </a:lnTo>
                    <a:lnTo>
                      <a:pt x="1001" y="269"/>
                    </a:lnTo>
                    <a:lnTo>
                      <a:pt x="1005" y="271"/>
                    </a:lnTo>
                    <a:lnTo>
                      <a:pt x="1009" y="274"/>
                    </a:lnTo>
                    <a:lnTo>
                      <a:pt x="1013" y="276"/>
                    </a:lnTo>
                    <a:lnTo>
                      <a:pt x="1017" y="279"/>
                    </a:lnTo>
                    <a:lnTo>
                      <a:pt x="1021" y="280"/>
                    </a:lnTo>
                    <a:lnTo>
                      <a:pt x="1025" y="283"/>
                    </a:lnTo>
                    <a:lnTo>
                      <a:pt x="1028" y="285"/>
                    </a:lnTo>
                    <a:lnTo>
                      <a:pt x="1032" y="286"/>
                    </a:lnTo>
                    <a:lnTo>
                      <a:pt x="1036" y="288"/>
                    </a:lnTo>
                    <a:lnTo>
                      <a:pt x="1040" y="291"/>
                    </a:lnTo>
                    <a:lnTo>
                      <a:pt x="1044" y="292"/>
                    </a:lnTo>
                    <a:lnTo>
                      <a:pt x="1048" y="294"/>
                    </a:lnTo>
                    <a:lnTo>
                      <a:pt x="1052" y="298"/>
                    </a:lnTo>
                    <a:lnTo>
                      <a:pt x="1056" y="299"/>
                    </a:lnTo>
                    <a:lnTo>
                      <a:pt x="1060" y="301"/>
                    </a:lnTo>
                    <a:lnTo>
                      <a:pt x="1064" y="304"/>
                    </a:lnTo>
                    <a:lnTo>
                      <a:pt x="1068" y="306"/>
                    </a:lnTo>
                    <a:lnTo>
                      <a:pt x="1072" y="307"/>
                    </a:lnTo>
                    <a:lnTo>
                      <a:pt x="1076" y="309"/>
                    </a:lnTo>
                    <a:lnTo>
                      <a:pt x="1080" y="312"/>
                    </a:lnTo>
                    <a:lnTo>
                      <a:pt x="1084" y="314"/>
                    </a:lnTo>
                    <a:lnTo>
                      <a:pt x="1088" y="316"/>
                    </a:lnTo>
                    <a:lnTo>
                      <a:pt x="1092" y="318"/>
                    </a:lnTo>
                    <a:lnTo>
                      <a:pt x="1095" y="320"/>
                    </a:lnTo>
                    <a:lnTo>
                      <a:pt x="1099" y="322"/>
                    </a:lnTo>
                    <a:lnTo>
                      <a:pt x="1103" y="325"/>
                    </a:lnTo>
                    <a:lnTo>
                      <a:pt x="1107" y="328"/>
                    </a:lnTo>
                    <a:lnTo>
                      <a:pt x="1111" y="328"/>
                    </a:lnTo>
                    <a:lnTo>
                      <a:pt x="1115" y="330"/>
                    </a:lnTo>
                    <a:lnTo>
                      <a:pt x="1119" y="332"/>
                    </a:lnTo>
                    <a:lnTo>
                      <a:pt x="1123" y="334"/>
                    </a:lnTo>
                    <a:lnTo>
                      <a:pt x="1127" y="337"/>
                    </a:lnTo>
                    <a:lnTo>
                      <a:pt x="1131" y="339"/>
                    </a:lnTo>
                    <a:lnTo>
                      <a:pt x="1135" y="340"/>
                    </a:lnTo>
                    <a:lnTo>
                      <a:pt x="1139" y="341"/>
                    </a:lnTo>
                    <a:lnTo>
                      <a:pt x="1143" y="344"/>
                    </a:lnTo>
                    <a:lnTo>
                      <a:pt x="1147" y="346"/>
                    </a:lnTo>
                    <a:lnTo>
                      <a:pt x="1151" y="348"/>
                    </a:lnTo>
                    <a:lnTo>
                      <a:pt x="1155" y="350"/>
                    </a:lnTo>
                    <a:lnTo>
                      <a:pt x="1159" y="351"/>
                    </a:lnTo>
                    <a:lnTo>
                      <a:pt x="1163" y="352"/>
                    </a:lnTo>
                    <a:lnTo>
                      <a:pt x="1166" y="355"/>
                    </a:lnTo>
                    <a:lnTo>
                      <a:pt x="1170" y="355"/>
                    </a:lnTo>
                    <a:lnTo>
                      <a:pt x="1174" y="360"/>
                    </a:lnTo>
                    <a:lnTo>
                      <a:pt x="1178" y="359"/>
                    </a:lnTo>
                    <a:lnTo>
                      <a:pt x="1182" y="362"/>
                    </a:lnTo>
                    <a:lnTo>
                      <a:pt x="1186" y="364"/>
                    </a:lnTo>
                    <a:lnTo>
                      <a:pt x="1190" y="365"/>
                    </a:lnTo>
                    <a:lnTo>
                      <a:pt x="1194" y="367"/>
                    </a:lnTo>
                    <a:lnTo>
                      <a:pt x="1198" y="370"/>
                    </a:lnTo>
                    <a:lnTo>
                      <a:pt x="1202" y="370"/>
                    </a:lnTo>
                    <a:lnTo>
                      <a:pt x="1206" y="372"/>
                    </a:lnTo>
                    <a:lnTo>
                      <a:pt x="1210" y="374"/>
                    </a:lnTo>
                    <a:lnTo>
                      <a:pt x="1214" y="375"/>
                    </a:lnTo>
                    <a:lnTo>
                      <a:pt x="1218" y="378"/>
                    </a:lnTo>
                    <a:lnTo>
                      <a:pt x="1222" y="379"/>
                    </a:lnTo>
                    <a:lnTo>
                      <a:pt x="1226" y="380"/>
                    </a:lnTo>
                    <a:lnTo>
                      <a:pt x="1230" y="383"/>
                    </a:lnTo>
                    <a:lnTo>
                      <a:pt x="1233" y="385"/>
                    </a:lnTo>
                    <a:lnTo>
                      <a:pt x="1237" y="386"/>
                    </a:lnTo>
                    <a:lnTo>
                      <a:pt x="1241" y="387"/>
                    </a:lnTo>
                    <a:lnTo>
                      <a:pt x="1245" y="388"/>
                    </a:lnTo>
                    <a:lnTo>
                      <a:pt x="1249" y="392"/>
                    </a:lnTo>
                    <a:lnTo>
                      <a:pt x="1253" y="391"/>
                    </a:lnTo>
                    <a:lnTo>
                      <a:pt x="1257" y="394"/>
                    </a:lnTo>
                    <a:lnTo>
                      <a:pt x="1261" y="395"/>
                    </a:lnTo>
                    <a:lnTo>
                      <a:pt x="1265" y="396"/>
                    </a:lnTo>
                    <a:lnTo>
                      <a:pt x="1269" y="399"/>
                    </a:lnTo>
                    <a:lnTo>
                      <a:pt x="1273" y="400"/>
                    </a:lnTo>
                    <a:lnTo>
                      <a:pt x="1277" y="401"/>
                    </a:lnTo>
                    <a:lnTo>
                      <a:pt x="1281" y="403"/>
                    </a:lnTo>
                    <a:lnTo>
                      <a:pt x="1285" y="404"/>
                    </a:lnTo>
                    <a:lnTo>
                      <a:pt x="1289" y="407"/>
                    </a:lnTo>
                    <a:lnTo>
                      <a:pt x="1293" y="407"/>
                    </a:lnTo>
                    <a:lnTo>
                      <a:pt x="1297" y="408"/>
                    </a:lnTo>
                    <a:lnTo>
                      <a:pt x="1301" y="410"/>
                    </a:lnTo>
                    <a:lnTo>
                      <a:pt x="1304" y="411"/>
                    </a:lnTo>
                    <a:lnTo>
                      <a:pt x="1308" y="412"/>
                    </a:lnTo>
                    <a:lnTo>
                      <a:pt x="1312" y="414"/>
                    </a:lnTo>
                    <a:lnTo>
                      <a:pt x="1316" y="416"/>
                    </a:lnTo>
                    <a:lnTo>
                      <a:pt x="1320" y="417"/>
                    </a:lnTo>
                    <a:lnTo>
                      <a:pt x="1324" y="417"/>
                    </a:lnTo>
                    <a:lnTo>
                      <a:pt x="1328" y="419"/>
                    </a:lnTo>
                    <a:lnTo>
                      <a:pt x="1332" y="420"/>
                    </a:lnTo>
                    <a:lnTo>
                      <a:pt x="1336" y="421"/>
                    </a:lnTo>
                    <a:lnTo>
                      <a:pt x="1340" y="423"/>
                    </a:lnTo>
                    <a:lnTo>
                      <a:pt x="1344" y="423"/>
                    </a:lnTo>
                    <a:lnTo>
                      <a:pt x="1348" y="424"/>
                    </a:lnTo>
                    <a:lnTo>
                      <a:pt x="1352" y="427"/>
                    </a:lnTo>
                    <a:lnTo>
                      <a:pt x="1356" y="427"/>
                    </a:lnTo>
                    <a:lnTo>
                      <a:pt x="1360" y="427"/>
                    </a:lnTo>
                    <a:lnTo>
                      <a:pt x="1364" y="430"/>
                    </a:lnTo>
                    <a:lnTo>
                      <a:pt x="1368" y="431"/>
                    </a:lnTo>
                    <a:lnTo>
                      <a:pt x="1371" y="432"/>
                    </a:lnTo>
                    <a:lnTo>
                      <a:pt x="1375" y="432"/>
                    </a:lnTo>
                    <a:lnTo>
                      <a:pt x="1379" y="434"/>
                    </a:lnTo>
                    <a:lnTo>
                      <a:pt x="1383" y="435"/>
                    </a:lnTo>
                    <a:lnTo>
                      <a:pt x="1387" y="436"/>
                    </a:lnTo>
                    <a:lnTo>
                      <a:pt x="1391" y="439"/>
                    </a:lnTo>
                    <a:lnTo>
                      <a:pt x="1395" y="439"/>
                    </a:lnTo>
                    <a:lnTo>
                      <a:pt x="1399" y="439"/>
                    </a:lnTo>
                    <a:lnTo>
                      <a:pt x="1403" y="440"/>
                    </a:lnTo>
                    <a:lnTo>
                      <a:pt x="1407" y="441"/>
                    </a:lnTo>
                    <a:lnTo>
                      <a:pt x="1411" y="442"/>
                    </a:lnTo>
                    <a:lnTo>
                      <a:pt x="1415" y="442"/>
                    </a:lnTo>
                    <a:lnTo>
                      <a:pt x="1419" y="444"/>
                    </a:lnTo>
                    <a:lnTo>
                      <a:pt x="1423" y="446"/>
                    </a:lnTo>
                    <a:lnTo>
                      <a:pt x="1427" y="444"/>
                    </a:lnTo>
                    <a:lnTo>
                      <a:pt x="1431" y="447"/>
                    </a:lnTo>
                    <a:lnTo>
                      <a:pt x="1435" y="448"/>
                    </a:lnTo>
                    <a:lnTo>
                      <a:pt x="1438" y="448"/>
                    </a:lnTo>
                    <a:lnTo>
                      <a:pt x="1442" y="449"/>
                    </a:lnTo>
                    <a:lnTo>
                      <a:pt x="1446" y="449"/>
                    </a:lnTo>
                    <a:lnTo>
                      <a:pt x="1450" y="451"/>
                    </a:lnTo>
                    <a:lnTo>
                      <a:pt x="1454" y="451"/>
                    </a:lnTo>
                    <a:lnTo>
                      <a:pt x="1458" y="451"/>
                    </a:lnTo>
                    <a:lnTo>
                      <a:pt x="1462" y="452"/>
                    </a:lnTo>
                    <a:lnTo>
                      <a:pt x="1466" y="454"/>
                    </a:lnTo>
                    <a:lnTo>
                      <a:pt x="1470" y="454"/>
                    </a:lnTo>
                    <a:lnTo>
                      <a:pt x="1474" y="454"/>
                    </a:lnTo>
                    <a:lnTo>
                      <a:pt x="1478" y="455"/>
                    </a:lnTo>
                    <a:lnTo>
                      <a:pt x="1482" y="456"/>
                    </a:lnTo>
                    <a:lnTo>
                      <a:pt x="1486" y="456"/>
                    </a:lnTo>
                    <a:lnTo>
                      <a:pt x="1490" y="458"/>
                    </a:lnTo>
                    <a:lnTo>
                      <a:pt x="1494" y="458"/>
                    </a:lnTo>
                    <a:lnTo>
                      <a:pt x="1498" y="459"/>
                    </a:lnTo>
                    <a:lnTo>
                      <a:pt x="1502" y="458"/>
                    </a:lnTo>
                    <a:lnTo>
                      <a:pt x="1506" y="459"/>
                    </a:lnTo>
                    <a:lnTo>
                      <a:pt x="1509" y="458"/>
                    </a:lnTo>
                    <a:lnTo>
                      <a:pt x="1513" y="461"/>
                    </a:lnTo>
                    <a:lnTo>
                      <a:pt x="1517" y="461"/>
                    </a:lnTo>
                    <a:lnTo>
                      <a:pt x="1521" y="461"/>
                    </a:lnTo>
                    <a:lnTo>
                      <a:pt x="1525" y="463"/>
                    </a:lnTo>
                    <a:lnTo>
                      <a:pt x="1529" y="461"/>
                    </a:lnTo>
                    <a:lnTo>
                      <a:pt x="1533" y="464"/>
                    </a:lnTo>
                    <a:lnTo>
                      <a:pt x="1537" y="463"/>
                    </a:lnTo>
                    <a:lnTo>
                      <a:pt x="1541" y="462"/>
                    </a:lnTo>
                    <a:lnTo>
                      <a:pt x="1545" y="464"/>
                    </a:lnTo>
                    <a:lnTo>
                      <a:pt x="1549" y="463"/>
                    </a:lnTo>
                    <a:lnTo>
                      <a:pt x="1553" y="465"/>
                    </a:lnTo>
                    <a:lnTo>
                      <a:pt x="1557" y="464"/>
                    </a:lnTo>
                    <a:lnTo>
                      <a:pt x="1561" y="464"/>
                    </a:lnTo>
                    <a:lnTo>
                      <a:pt x="1565" y="466"/>
                    </a:lnTo>
                    <a:lnTo>
                      <a:pt x="1569" y="465"/>
                    </a:lnTo>
                    <a:lnTo>
                      <a:pt x="1573" y="465"/>
                    </a:lnTo>
                    <a:lnTo>
                      <a:pt x="1576" y="466"/>
                    </a:lnTo>
                    <a:lnTo>
                      <a:pt x="1580" y="466"/>
                    </a:lnTo>
                    <a:lnTo>
                      <a:pt x="1584" y="465"/>
                    </a:lnTo>
                    <a:lnTo>
                      <a:pt x="1588" y="465"/>
                    </a:lnTo>
                    <a:lnTo>
                      <a:pt x="1592" y="465"/>
                    </a:lnTo>
                    <a:lnTo>
                      <a:pt x="1596" y="466"/>
                    </a:lnTo>
                    <a:lnTo>
                      <a:pt x="1600" y="467"/>
                    </a:lnTo>
                    <a:lnTo>
                      <a:pt x="1604" y="466"/>
                    </a:lnTo>
                    <a:lnTo>
                      <a:pt x="1608" y="466"/>
                    </a:lnTo>
                    <a:lnTo>
                      <a:pt x="1612" y="467"/>
                    </a:lnTo>
                    <a:lnTo>
                      <a:pt x="1616" y="467"/>
                    </a:lnTo>
                    <a:lnTo>
                      <a:pt x="1620" y="465"/>
                    </a:lnTo>
                    <a:lnTo>
                      <a:pt x="1624" y="467"/>
                    </a:lnTo>
                    <a:lnTo>
                      <a:pt x="1628" y="466"/>
                    </a:lnTo>
                    <a:lnTo>
                      <a:pt x="1632" y="466"/>
                    </a:lnTo>
                    <a:lnTo>
                      <a:pt x="1636" y="466"/>
                    </a:lnTo>
                    <a:lnTo>
                      <a:pt x="1640" y="466"/>
                    </a:lnTo>
                    <a:lnTo>
                      <a:pt x="1643" y="467"/>
                    </a:lnTo>
                    <a:lnTo>
                      <a:pt x="1647" y="467"/>
                    </a:lnTo>
                    <a:lnTo>
                      <a:pt x="1651" y="466"/>
                    </a:lnTo>
                    <a:lnTo>
                      <a:pt x="1655" y="465"/>
                    </a:lnTo>
                    <a:lnTo>
                      <a:pt x="1659" y="467"/>
                    </a:lnTo>
                    <a:lnTo>
                      <a:pt x="1663" y="466"/>
                    </a:lnTo>
                    <a:lnTo>
                      <a:pt x="1667" y="465"/>
                    </a:lnTo>
                    <a:lnTo>
                      <a:pt x="1671" y="466"/>
                    </a:lnTo>
                    <a:lnTo>
                      <a:pt x="1675" y="466"/>
                    </a:lnTo>
                    <a:lnTo>
                      <a:pt x="1679" y="467"/>
                    </a:lnTo>
                    <a:lnTo>
                      <a:pt x="1683" y="465"/>
                    </a:lnTo>
                    <a:lnTo>
                      <a:pt x="1687" y="464"/>
                    </a:lnTo>
                    <a:lnTo>
                      <a:pt x="1691" y="464"/>
                    </a:lnTo>
                    <a:lnTo>
                      <a:pt x="1695" y="465"/>
                    </a:lnTo>
                    <a:lnTo>
                      <a:pt x="1699" y="464"/>
                    </a:lnTo>
                    <a:lnTo>
                      <a:pt x="1703" y="462"/>
                    </a:lnTo>
                    <a:lnTo>
                      <a:pt x="1707" y="463"/>
                    </a:lnTo>
                    <a:lnTo>
                      <a:pt x="1711" y="462"/>
                    </a:lnTo>
                    <a:lnTo>
                      <a:pt x="1714" y="464"/>
                    </a:lnTo>
                    <a:lnTo>
                      <a:pt x="1718" y="462"/>
                    </a:lnTo>
                    <a:lnTo>
                      <a:pt x="1722" y="462"/>
                    </a:lnTo>
                    <a:lnTo>
                      <a:pt x="1726" y="460"/>
                    </a:lnTo>
                    <a:lnTo>
                      <a:pt x="1730" y="461"/>
                    </a:lnTo>
                    <a:lnTo>
                      <a:pt x="1734" y="462"/>
                    </a:lnTo>
                    <a:lnTo>
                      <a:pt x="1738" y="461"/>
                    </a:lnTo>
                    <a:lnTo>
                      <a:pt x="1742" y="459"/>
                    </a:lnTo>
                    <a:lnTo>
                      <a:pt x="1746" y="460"/>
                    </a:lnTo>
                    <a:lnTo>
                      <a:pt x="1750" y="458"/>
                    </a:lnTo>
                    <a:lnTo>
                      <a:pt x="1754" y="458"/>
                    </a:lnTo>
                    <a:lnTo>
                      <a:pt x="1758" y="458"/>
                    </a:lnTo>
                    <a:lnTo>
                      <a:pt x="1762" y="457"/>
                    </a:lnTo>
                    <a:lnTo>
                      <a:pt x="1766" y="456"/>
                    </a:lnTo>
                    <a:lnTo>
                      <a:pt x="1770" y="455"/>
                    </a:lnTo>
                    <a:lnTo>
                      <a:pt x="1774" y="455"/>
                    </a:lnTo>
                    <a:lnTo>
                      <a:pt x="1778" y="456"/>
                    </a:lnTo>
                    <a:lnTo>
                      <a:pt x="1781" y="454"/>
                    </a:lnTo>
                    <a:lnTo>
                      <a:pt x="1785" y="454"/>
                    </a:lnTo>
                    <a:lnTo>
                      <a:pt x="1789" y="454"/>
                    </a:lnTo>
                    <a:lnTo>
                      <a:pt x="1793" y="452"/>
                    </a:lnTo>
                    <a:lnTo>
                      <a:pt x="1797" y="452"/>
                    </a:lnTo>
                    <a:lnTo>
                      <a:pt x="1801" y="451"/>
                    </a:lnTo>
                    <a:lnTo>
                      <a:pt x="1805" y="450"/>
                    </a:lnTo>
                    <a:lnTo>
                      <a:pt x="1809" y="449"/>
                    </a:lnTo>
                    <a:lnTo>
                      <a:pt x="1813" y="449"/>
                    </a:lnTo>
                    <a:lnTo>
                      <a:pt x="1817" y="450"/>
                    </a:lnTo>
                    <a:lnTo>
                      <a:pt x="1821" y="447"/>
                    </a:lnTo>
                    <a:lnTo>
                      <a:pt x="1825" y="447"/>
                    </a:lnTo>
                    <a:lnTo>
                      <a:pt x="1829" y="446"/>
                    </a:lnTo>
                    <a:lnTo>
                      <a:pt x="1833" y="446"/>
                    </a:lnTo>
                    <a:lnTo>
                      <a:pt x="1837" y="444"/>
                    </a:lnTo>
                    <a:lnTo>
                      <a:pt x="1841" y="444"/>
                    </a:lnTo>
                    <a:lnTo>
                      <a:pt x="1845" y="444"/>
                    </a:lnTo>
                    <a:lnTo>
                      <a:pt x="1848" y="442"/>
                    </a:lnTo>
                    <a:lnTo>
                      <a:pt x="1852" y="439"/>
                    </a:lnTo>
                    <a:lnTo>
                      <a:pt x="1856" y="439"/>
                    </a:lnTo>
                    <a:lnTo>
                      <a:pt x="1860" y="439"/>
                    </a:lnTo>
                    <a:lnTo>
                      <a:pt x="1864" y="439"/>
                    </a:lnTo>
                    <a:lnTo>
                      <a:pt x="1868" y="438"/>
                    </a:lnTo>
                    <a:lnTo>
                      <a:pt x="1872" y="437"/>
                    </a:lnTo>
                    <a:lnTo>
                      <a:pt x="1876" y="435"/>
                    </a:lnTo>
                    <a:lnTo>
                      <a:pt x="1880" y="435"/>
                    </a:lnTo>
                    <a:lnTo>
                      <a:pt x="1884" y="434"/>
                    </a:lnTo>
                    <a:lnTo>
                      <a:pt x="1888" y="433"/>
                    </a:lnTo>
                    <a:lnTo>
                      <a:pt x="1892" y="433"/>
                    </a:lnTo>
                    <a:lnTo>
                      <a:pt x="1896" y="432"/>
                    </a:lnTo>
                    <a:lnTo>
                      <a:pt x="1900" y="430"/>
                    </a:lnTo>
                    <a:lnTo>
                      <a:pt x="1904" y="430"/>
                    </a:lnTo>
                    <a:lnTo>
                      <a:pt x="1908" y="428"/>
                    </a:lnTo>
                    <a:lnTo>
                      <a:pt x="1912" y="427"/>
                    </a:lnTo>
                    <a:lnTo>
                      <a:pt x="1916" y="427"/>
                    </a:lnTo>
                    <a:lnTo>
                      <a:pt x="1919" y="425"/>
                    </a:lnTo>
                    <a:lnTo>
                      <a:pt x="1923" y="424"/>
                    </a:lnTo>
                    <a:lnTo>
                      <a:pt x="1927" y="424"/>
                    </a:lnTo>
                    <a:lnTo>
                      <a:pt x="1931" y="424"/>
                    </a:lnTo>
                    <a:lnTo>
                      <a:pt x="1935" y="422"/>
                    </a:lnTo>
                    <a:lnTo>
                      <a:pt x="1939" y="421"/>
                    </a:lnTo>
                    <a:lnTo>
                      <a:pt x="1943" y="420"/>
                    </a:lnTo>
                    <a:lnTo>
                      <a:pt x="1947" y="419"/>
                    </a:lnTo>
                    <a:lnTo>
                      <a:pt x="1951" y="417"/>
                    </a:lnTo>
                    <a:lnTo>
                      <a:pt x="1955" y="416"/>
                    </a:lnTo>
                    <a:lnTo>
                      <a:pt x="1959" y="415"/>
                    </a:lnTo>
                    <a:lnTo>
                      <a:pt x="1963" y="416"/>
                    </a:lnTo>
                    <a:lnTo>
                      <a:pt x="1967" y="413"/>
                    </a:lnTo>
                    <a:lnTo>
                      <a:pt x="1971" y="414"/>
                    </a:lnTo>
                    <a:lnTo>
                      <a:pt x="1975" y="411"/>
                    </a:lnTo>
                    <a:lnTo>
                      <a:pt x="1979" y="409"/>
                    </a:lnTo>
                    <a:lnTo>
                      <a:pt x="1983" y="410"/>
                    </a:lnTo>
                    <a:lnTo>
                      <a:pt x="1986" y="408"/>
                    </a:lnTo>
                    <a:lnTo>
                      <a:pt x="1990" y="407"/>
                    </a:lnTo>
                    <a:lnTo>
                      <a:pt x="1994" y="404"/>
                    </a:lnTo>
                    <a:lnTo>
                      <a:pt x="1998" y="403"/>
                    </a:lnTo>
                    <a:lnTo>
                      <a:pt x="2002" y="403"/>
                    </a:lnTo>
                    <a:lnTo>
                      <a:pt x="2006" y="400"/>
                    </a:lnTo>
                    <a:lnTo>
                      <a:pt x="2010" y="400"/>
                    </a:lnTo>
                    <a:lnTo>
                      <a:pt x="2014" y="399"/>
                    </a:lnTo>
                    <a:lnTo>
                      <a:pt x="2018" y="397"/>
                    </a:lnTo>
                    <a:lnTo>
                      <a:pt x="2022" y="398"/>
                    </a:lnTo>
                    <a:lnTo>
                      <a:pt x="2026" y="395"/>
                    </a:lnTo>
                    <a:lnTo>
                      <a:pt x="2030" y="394"/>
                    </a:lnTo>
                    <a:lnTo>
                      <a:pt x="2034" y="394"/>
                    </a:lnTo>
                    <a:lnTo>
                      <a:pt x="2038" y="392"/>
                    </a:lnTo>
                    <a:lnTo>
                      <a:pt x="2042" y="390"/>
                    </a:lnTo>
                    <a:lnTo>
                      <a:pt x="2046" y="389"/>
                    </a:lnTo>
                    <a:lnTo>
                      <a:pt x="2050" y="387"/>
                    </a:lnTo>
                    <a:lnTo>
                      <a:pt x="2054" y="386"/>
                    </a:lnTo>
                    <a:lnTo>
                      <a:pt x="2057" y="385"/>
                    </a:lnTo>
                    <a:lnTo>
                      <a:pt x="2061" y="385"/>
                    </a:lnTo>
                    <a:lnTo>
                      <a:pt x="2065" y="383"/>
                    </a:lnTo>
                    <a:lnTo>
                      <a:pt x="2069" y="381"/>
                    </a:lnTo>
                    <a:lnTo>
                      <a:pt x="2073" y="380"/>
                    </a:lnTo>
                    <a:lnTo>
                      <a:pt x="2077" y="378"/>
                    </a:lnTo>
                    <a:lnTo>
                      <a:pt x="2081" y="379"/>
                    </a:lnTo>
                    <a:lnTo>
                      <a:pt x="2085" y="376"/>
                    </a:lnTo>
                    <a:lnTo>
                      <a:pt x="2089" y="374"/>
                    </a:lnTo>
                    <a:lnTo>
                      <a:pt x="2093" y="373"/>
                    </a:lnTo>
                    <a:lnTo>
                      <a:pt x="2097" y="372"/>
                    </a:lnTo>
                    <a:lnTo>
                      <a:pt x="2101" y="371"/>
                    </a:lnTo>
                    <a:lnTo>
                      <a:pt x="2105" y="370"/>
                    </a:lnTo>
                    <a:lnTo>
                      <a:pt x="2109" y="368"/>
                    </a:lnTo>
                    <a:lnTo>
                      <a:pt x="2113" y="366"/>
                    </a:lnTo>
                    <a:lnTo>
                      <a:pt x="2117" y="365"/>
                    </a:lnTo>
                    <a:lnTo>
                      <a:pt x="2121" y="364"/>
                    </a:lnTo>
                    <a:lnTo>
                      <a:pt x="2124" y="363"/>
                    </a:lnTo>
                    <a:lnTo>
                      <a:pt x="2128" y="363"/>
                    </a:lnTo>
                    <a:lnTo>
                      <a:pt x="2132" y="362"/>
                    </a:lnTo>
                    <a:lnTo>
                      <a:pt x="2136" y="359"/>
                    </a:lnTo>
                    <a:lnTo>
                      <a:pt x="2140" y="358"/>
                    </a:lnTo>
                    <a:lnTo>
                      <a:pt x="2144" y="357"/>
                    </a:lnTo>
                    <a:lnTo>
                      <a:pt x="2148" y="354"/>
                    </a:lnTo>
                    <a:lnTo>
                      <a:pt x="2152" y="353"/>
                    </a:lnTo>
                    <a:lnTo>
                      <a:pt x="2156" y="352"/>
                    </a:lnTo>
                    <a:lnTo>
                      <a:pt x="2160" y="350"/>
                    </a:lnTo>
                    <a:lnTo>
                      <a:pt x="2164" y="348"/>
                    </a:lnTo>
                    <a:lnTo>
                      <a:pt x="2168" y="348"/>
                    </a:lnTo>
                    <a:lnTo>
                      <a:pt x="2172" y="347"/>
                    </a:lnTo>
                    <a:lnTo>
                      <a:pt x="2176" y="343"/>
                    </a:lnTo>
                    <a:lnTo>
                      <a:pt x="2180" y="344"/>
                    </a:lnTo>
                    <a:lnTo>
                      <a:pt x="2184" y="342"/>
                    </a:lnTo>
                    <a:lnTo>
                      <a:pt x="2188" y="341"/>
                    </a:lnTo>
                    <a:lnTo>
                      <a:pt x="2191" y="340"/>
                    </a:lnTo>
                    <a:lnTo>
                      <a:pt x="2195" y="337"/>
                    </a:lnTo>
                    <a:lnTo>
                      <a:pt x="2199" y="337"/>
                    </a:lnTo>
                    <a:lnTo>
                      <a:pt x="2203" y="335"/>
                    </a:lnTo>
                    <a:lnTo>
                      <a:pt x="2207" y="333"/>
                    </a:lnTo>
                    <a:lnTo>
                      <a:pt x="2211" y="332"/>
                    </a:lnTo>
                    <a:lnTo>
                      <a:pt x="2215" y="330"/>
                    </a:lnTo>
                    <a:lnTo>
                      <a:pt x="2219" y="328"/>
                    </a:lnTo>
                    <a:lnTo>
                      <a:pt x="2223" y="328"/>
                    </a:lnTo>
                    <a:lnTo>
                      <a:pt x="2227" y="327"/>
                    </a:lnTo>
                    <a:lnTo>
                      <a:pt x="2231" y="325"/>
                    </a:lnTo>
                    <a:lnTo>
                      <a:pt x="2235" y="323"/>
                    </a:lnTo>
                    <a:lnTo>
                      <a:pt x="2239" y="321"/>
                    </a:lnTo>
                    <a:lnTo>
                      <a:pt x="2243" y="322"/>
                    </a:lnTo>
                    <a:lnTo>
                      <a:pt x="2247" y="321"/>
                    </a:lnTo>
                    <a:lnTo>
                      <a:pt x="2251" y="317"/>
                    </a:lnTo>
                    <a:lnTo>
                      <a:pt x="2255" y="316"/>
                    </a:lnTo>
                    <a:lnTo>
                      <a:pt x="2259" y="315"/>
                    </a:lnTo>
                    <a:lnTo>
                      <a:pt x="2262" y="313"/>
                    </a:lnTo>
                    <a:lnTo>
                      <a:pt x="2266" y="313"/>
                    </a:lnTo>
                    <a:lnTo>
                      <a:pt x="2270" y="311"/>
                    </a:lnTo>
                    <a:lnTo>
                      <a:pt x="2274" y="308"/>
                    </a:lnTo>
                    <a:lnTo>
                      <a:pt x="2278" y="307"/>
                    </a:lnTo>
                    <a:lnTo>
                      <a:pt x="2282" y="305"/>
                    </a:lnTo>
                    <a:lnTo>
                      <a:pt x="2286" y="306"/>
                    </a:lnTo>
                    <a:lnTo>
                      <a:pt x="2290" y="304"/>
                    </a:lnTo>
                    <a:lnTo>
                      <a:pt x="2294" y="303"/>
                    </a:lnTo>
                    <a:lnTo>
                      <a:pt x="2298" y="302"/>
                    </a:lnTo>
                    <a:lnTo>
                      <a:pt x="2302" y="300"/>
                    </a:lnTo>
                    <a:lnTo>
                      <a:pt x="2306" y="298"/>
                    </a:lnTo>
                    <a:lnTo>
                      <a:pt x="2310" y="297"/>
                    </a:lnTo>
                    <a:lnTo>
                      <a:pt x="2314" y="295"/>
                    </a:lnTo>
                    <a:lnTo>
                      <a:pt x="2318" y="293"/>
                    </a:lnTo>
                    <a:lnTo>
                      <a:pt x="2322" y="291"/>
                    </a:lnTo>
                    <a:lnTo>
                      <a:pt x="2326" y="290"/>
                    </a:lnTo>
                    <a:lnTo>
                      <a:pt x="2329" y="289"/>
                    </a:lnTo>
                    <a:lnTo>
                      <a:pt x="2333" y="287"/>
                    </a:lnTo>
                    <a:lnTo>
                      <a:pt x="2337" y="284"/>
                    </a:lnTo>
                    <a:lnTo>
                      <a:pt x="2341" y="284"/>
                    </a:lnTo>
                    <a:lnTo>
                      <a:pt x="2345" y="283"/>
                    </a:lnTo>
                    <a:lnTo>
                      <a:pt x="2349" y="281"/>
                    </a:lnTo>
                    <a:lnTo>
                      <a:pt x="2353" y="280"/>
                    </a:lnTo>
                    <a:lnTo>
                      <a:pt x="2357" y="278"/>
                    </a:lnTo>
                    <a:lnTo>
                      <a:pt x="2361" y="278"/>
                    </a:lnTo>
                    <a:lnTo>
                      <a:pt x="2365" y="275"/>
                    </a:lnTo>
                    <a:lnTo>
                      <a:pt x="2369" y="273"/>
                    </a:lnTo>
                    <a:lnTo>
                      <a:pt x="2373" y="272"/>
                    </a:lnTo>
                    <a:lnTo>
                      <a:pt x="2377" y="271"/>
                    </a:lnTo>
                    <a:lnTo>
                      <a:pt x="2381" y="271"/>
                    </a:lnTo>
                    <a:lnTo>
                      <a:pt x="2385" y="268"/>
                    </a:lnTo>
                    <a:lnTo>
                      <a:pt x="2389" y="265"/>
                    </a:lnTo>
                    <a:lnTo>
                      <a:pt x="2393" y="264"/>
                    </a:lnTo>
                    <a:lnTo>
                      <a:pt x="2396" y="263"/>
                    </a:lnTo>
                    <a:lnTo>
                      <a:pt x="2400" y="262"/>
                    </a:lnTo>
                    <a:lnTo>
                      <a:pt x="2404" y="262"/>
                    </a:lnTo>
                    <a:lnTo>
                      <a:pt x="2408" y="259"/>
                    </a:lnTo>
                    <a:lnTo>
                      <a:pt x="2412" y="258"/>
                    </a:lnTo>
                    <a:lnTo>
                      <a:pt x="2416" y="256"/>
                    </a:lnTo>
                    <a:lnTo>
                      <a:pt x="2420" y="255"/>
                    </a:lnTo>
                    <a:lnTo>
                      <a:pt x="2424" y="253"/>
                    </a:lnTo>
                    <a:lnTo>
                      <a:pt x="2428" y="252"/>
                    </a:lnTo>
                    <a:lnTo>
                      <a:pt x="2432" y="252"/>
                    </a:lnTo>
                    <a:lnTo>
                      <a:pt x="2436" y="249"/>
                    </a:lnTo>
                    <a:lnTo>
                      <a:pt x="2440" y="247"/>
                    </a:lnTo>
                    <a:lnTo>
                      <a:pt x="2444" y="247"/>
                    </a:lnTo>
                    <a:lnTo>
                      <a:pt x="2448" y="244"/>
                    </a:lnTo>
                    <a:lnTo>
                      <a:pt x="2452" y="244"/>
                    </a:lnTo>
                    <a:lnTo>
                      <a:pt x="2456" y="243"/>
                    </a:lnTo>
                    <a:lnTo>
                      <a:pt x="2460" y="240"/>
                    </a:lnTo>
                    <a:lnTo>
                      <a:pt x="2464" y="239"/>
                    </a:lnTo>
                    <a:lnTo>
                      <a:pt x="2467" y="239"/>
                    </a:lnTo>
                    <a:lnTo>
                      <a:pt x="2471" y="237"/>
                    </a:lnTo>
                    <a:lnTo>
                      <a:pt x="2475" y="235"/>
                    </a:lnTo>
                    <a:lnTo>
                      <a:pt x="2479" y="234"/>
                    </a:lnTo>
                    <a:lnTo>
                      <a:pt x="2483" y="232"/>
                    </a:lnTo>
                    <a:lnTo>
                      <a:pt x="2487" y="230"/>
                    </a:lnTo>
                    <a:lnTo>
                      <a:pt x="2491" y="228"/>
                    </a:lnTo>
                    <a:lnTo>
                      <a:pt x="2495" y="227"/>
                    </a:lnTo>
                    <a:lnTo>
                      <a:pt x="2499" y="226"/>
                    </a:lnTo>
                    <a:lnTo>
                      <a:pt x="2503" y="224"/>
                    </a:lnTo>
                    <a:lnTo>
                      <a:pt x="2507" y="223"/>
                    </a:lnTo>
                    <a:lnTo>
                      <a:pt x="2511" y="223"/>
                    </a:lnTo>
                    <a:lnTo>
                      <a:pt x="2515" y="222"/>
                    </a:lnTo>
                    <a:lnTo>
                      <a:pt x="2519" y="220"/>
                    </a:lnTo>
                    <a:lnTo>
                      <a:pt x="2523" y="218"/>
                    </a:lnTo>
                    <a:lnTo>
                      <a:pt x="2527" y="217"/>
                    </a:lnTo>
                    <a:lnTo>
                      <a:pt x="2531" y="216"/>
                    </a:lnTo>
                    <a:lnTo>
                      <a:pt x="2534" y="214"/>
                    </a:lnTo>
                    <a:lnTo>
                      <a:pt x="2538" y="213"/>
                    </a:lnTo>
                    <a:lnTo>
                      <a:pt x="2542" y="212"/>
                    </a:lnTo>
                    <a:lnTo>
                      <a:pt x="2546" y="210"/>
                    </a:lnTo>
                    <a:lnTo>
                      <a:pt x="2550" y="209"/>
                    </a:lnTo>
                    <a:lnTo>
                      <a:pt x="2554" y="209"/>
                    </a:lnTo>
                    <a:lnTo>
                      <a:pt x="2558" y="207"/>
                    </a:lnTo>
                    <a:lnTo>
                      <a:pt x="2562" y="205"/>
                    </a:lnTo>
                    <a:lnTo>
                      <a:pt x="2566" y="204"/>
                    </a:lnTo>
                    <a:lnTo>
                      <a:pt x="2570" y="202"/>
                    </a:lnTo>
                    <a:lnTo>
                      <a:pt x="2574" y="201"/>
                    </a:lnTo>
                    <a:lnTo>
                      <a:pt x="2578" y="200"/>
                    </a:lnTo>
                    <a:lnTo>
                      <a:pt x="2582" y="199"/>
                    </a:lnTo>
                    <a:lnTo>
                      <a:pt x="2586" y="198"/>
                    </a:lnTo>
                    <a:lnTo>
                      <a:pt x="2590" y="196"/>
                    </a:lnTo>
                    <a:lnTo>
                      <a:pt x="2594" y="195"/>
                    </a:lnTo>
                    <a:lnTo>
                      <a:pt x="2598" y="193"/>
                    </a:lnTo>
                    <a:lnTo>
                      <a:pt x="2602" y="193"/>
                    </a:lnTo>
                    <a:lnTo>
                      <a:pt x="2605" y="192"/>
                    </a:lnTo>
                    <a:lnTo>
                      <a:pt x="2609" y="190"/>
                    </a:lnTo>
                    <a:lnTo>
                      <a:pt x="2613" y="188"/>
                    </a:lnTo>
                    <a:lnTo>
                      <a:pt x="2617" y="188"/>
                    </a:lnTo>
                    <a:lnTo>
                      <a:pt x="2621" y="187"/>
                    </a:lnTo>
                    <a:lnTo>
                      <a:pt x="2625" y="185"/>
                    </a:lnTo>
                    <a:lnTo>
                      <a:pt x="2629" y="184"/>
                    </a:lnTo>
                    <a:lnTo>
                      <a:pt x="2633" y="183"/>
                    </a:lnTo>
                    <a:lnTo>
                      <a:pt x="2637" y="180"/>
                    </a:lnTo>
                    <a:lnTo>
                      <a:pt x="2641" y="180"/>
                    </a:lnTo>
                    <a:lnTo>
                      <a:pt x="2645" y="180"/>
                    </a:lnTo>
                    <a:lnTo>
                      <a:pt x="2649" y="177"/>
                    </a:lnTo>
                    <a:lnTo>
                      <a:pt x="2653" y="176"/>
                    </a:lnTo>
                    <a:lnTo>
                      <a:pt x="2657" y="176"/>
                    </a:lnTo>
                    <a:lnTo>
                      <a:pt x="2661" y="174"/>
                    </a:lnTo>
                    <a:lnTo>
                      <a:pt x="2665" y="172"/>
                    </a:lnTo>
                    <a:lnTo>
                      <a:pt x="2669" y="170"/>
                    </a:lnTo>
                    <a:lnTo>
                      <a:pt x="2672" y="170"/>
                    </a:lnTo>
                    <a:lnTo>
                      <a:pt x="2676" y="169"/>
                    </a:lnTo>
                    <a:lnTo>
                      <a:pt x="2680" y="166"/>
                    </a:lnTo>
                    <a:lnTo>
                      <a:pt x="2684" y="166"/>
                    </a:lnTo>
                    <a:lnTo>
                      <a:pt x="2688" y="165"/>
                    </a:lnTo>
                    <a:lnTo>
                      <a:pt x="2692" y="163"/>
                    </a:lnTo>
                    <a:lnTo>
                      <a:pt x="2696" y="163"/>
                    </a:lnTo>
                    <a:lnTo>
                      <a:pt x="2700" y="162"/>
                    </a:lnTo>
                    <a:lnTo>
                      <a:pt x="2704" y="161"/>
                    </a:lnTo>
                    <a:lnTo>
                      <a:pt x="2708" y="160"/>
                    </a:lnTo>
                    <a:lnTo>
                      <a:pt x="2712" y="157"/>
                    </a:lnTo>
                    <a:lnTo>
                      <a:pt x="2716" y="157"/>
                    </a:lnTo>
                    <a:lnTo>
                      <a:pt x="2720" y="156"/>
                    </a:lnTo>
                    <a:lnTo>
                      <a:pt x="2724" y="154"/>
                    </a:lnTo>
                    <a:lnTo>
                      <a:pt x="2728" y="155"/>
                    </a:lnTo>
                    <a:lnTo>
                      <a:pt x="2732" y="152"/>
                    </a:lnTo>
                    <a:lnTo>
                      <a:pt x="2736" y="152"/>
                    </a:lnTo>
                    <a:lnTo>
                      <a:pt x="2739" y="151"/>
                    </a:lnTo>
                    <a:lnTo>
                      <a:pt x="2743" y="150"/>
                    </a:lnTo>
                    <a:lnTo>
                      <a:pt x="2747" y="147"/>
                    </a:lnTo>
                    <a:lnTo>
                      <a:pt x="2751" y="146"/>
                    </a:lnTo>
                    <a:lnTo>
                      <a:pt x="2755" y="145"/>
                    </a:lnTo>
                    <a:lnTo>
                      <a:pt x="2759" y="145"/>
                    </a:lnTo>
                    <a:lnTo>
                      <a:pt x="2763" y="143"/>
                    </a:lnTo>
                    <a:lnTo>
                      <a:pt x="2767" y="143"/>
                    </a:lnTo>
                    <a:lnTo>
                      <a:pt x="2771" y="141"/>
                    </a:lnTo>
                    <a:lnTo>
                      <a:pt x="2775" y="140"/>
                    </a:lnTo>
                    <a:lnTo>
                      <a:pt x="2779" y="139"/>
                    </a:lnTo>
                    <a:lnTo>
                      <a:pt x="2783" y="138"/>
                    </a:lnTo>
                    <a:lnTo>
                      <a:pt x="2787" y="135"/>
                    </a:lnTo>
                    <a:lnTo>
                      <a:pt x="2791" y="135"/>
                    </a:lnTo>
                    <a:lnTo>
                      <a:pt x="2795" y="133"/>
                    </a:lnTo>
                    <a:lnTo>
                      <a:pt x="2799" y="134"/>
                    </a:lnTo>
                    <a:lnTo>
                      <a:pt x="2803" y="133"/>
                    </a:lnTo>
                    <a:lnTo>
                      <a:pt x="2807" y="132"/>
                    </a:lnTo>
                    <a:lnTo>
                      <a:pt x="2810" y="131"/>
                    </a:lnTo>
                    <a:lnTo>
                      <a:pt x="2814" y="131"/>
                    </a:lnTo>
                    <a:lnTo>
                      <a:pt x="2818" y="129"/>
                    </a:lnTo>
                    <a:lnTo>
                      <a:pt x="2822" y="128"/>
                    </a:lnTo>
                    <a:lnTo>
                      <a:pt x="2826" y="128"/>
                    </a:lnTo>
                    <a:lnTo>
                      <a:pt x="2830" y="126"/>
                    </a:lnTo>
                    <a:lnTo>
                      <a:pt x="2834" y="125"/>
                    </a:lnTo>
                    <a:lnTo>
                      <a:pt x="2838" y="124"/>
                    </a:lnTo>
                    <a:lnTo>
                      <a:pt x="2842" y="123"/>
                    </a:lnTo>
                    <a:lnTo>
                      <a:pt x="2846" y="122"/>
                    </a:lnTo>
                    <a:lnTo>
                      <a:pt x="2850" y="120"/>
                    </a:lnTo>
                    <a:lnTo>
                      <a:pt x="2854" y="120"/>
                    </a:lnTo>
                    <a:lnTo>
                      <a:pt x="2858" y="119"/>
                    </a:lnTo>
                    <a:lnTo>
                      <a:pt x="2862" y="118"/>
                    </a:lnTo>
                    <a:lnTo>
                      <a:pt x="2866" y="117"/>
                    </a:lnTo>
                    <a:lnTo>
                      <a:pt x="2870" y="116"/>
                    </a:lnTo>
                    <a:lnTo>
                      <a:pt x="2874" y="115"/>
                    </a:lnTo>
                    <a:lnTo>
                      <a:pt x="2877" y="114"/>
                    </a:lnTo>
                    <a:lnTo>
                      <a:pt x="2881" y="113"/>
                    </a:lnTo>
                    <a:lnTo>
                      <a:pt x="2885" y="112"/>
                    </a:lnTo>
                    <a:lnTo>
                      <a:pt x="2889" y="113"/>
                    </a:lnTo>
                    <a:lnTo>
                      <a:pt x="2893" y="111"/>
                    </a:lnTo>
                    <a:lnTo>
                      <a:pt x="2897" y="110"/>
                    </a:lnTo>
                    <a:lnTo>
                      <a:pt x="2901" y="107"/>
                    </a:lnTo>
                    <a:lnTo>
                      <a:pt x="2905" y="107"/>
                    </a:lnTo>
                    <a:lnTo>
                      <a:pt x="2909" y="107"/>
                    </a:lnTo>
                    <a:lnTo>
                      <a:pt x="2913" y="107"/>
                    </a:lnTo>
                    <a:lnTo>
                      <a:pt x="2917" y="107"/>
                    </a:lnTo>
                    <a:lnTo>
                      <a:pt x="2921" y="105"/>
                    </a:lnTo>
                    <a:lnTo>
                      <a:pt x="2925" y="103"/>
                    </a:lnTo>
                    <a:lnTo>
                      <a:pt x="2929" y="102"/>
                    </a:lnTo>
                    <a:lnTo>
                      <a:pt x="2933" y="102"/>
                    </a:lnTo>
                    <a:lnTo>
                      <a:pt x="2937" y="102"/>
                    </a:lnTo>
                    <a:lnTo>
                      <a:pt x="2941" y="100"/>
                    </a:lnTo>
                    <a:lnTo>
                      <a:pt x="2944" y="99"/>
                    </a:lnTo>
                    <a:lnTo>
                      <a:pt x="2948" y="98"/>
                    </a:lnTo>
                    <a:lnTo>
                      <a:pt x="2952" y="98"/>
                    </a:lnTo>
                    <a:lnTo>
                      <a:pt x="2956" y="97"/>
                    </a:lnTo>
                    <a:lnTo>
                      <a:pt x="2960" y="95"/>
                    </a:lnTo>
                    <a:lnTo>
                      <a:pt x="2964" y="95"/>
                    </a:lnTo>
                    <a:lnTo>
                      <a:pt x="2968" y="94"/>
                    </a:lnTo>
                    <a:lnTo>
                      <a:pt x="2972" y="93"/>
                    </a:lnTo>
                    <a:lnTo>
                      <a:pt x="2976" y="93"/>
                    </a:lnTo>
                    <a:lnTo>
                      <a:pt x="2980" y="92"/>
                    </a:lnTo>
                    <a:lnTo>
                      <a:pt x="2984" y="92"/>
                    </a:lnTo>
                    <a:lnTo>
                      <a:pt x="2988" y="90"/>
                    </a:lnTo>
                    <a:lnTo>
                      <a:pt x="2992" y="89"/>
                    </a:lnTo>
                    <a:lnTo>
                      <a:pt x="2996" y="88"/>
                    </a:lnTo>
                    <a:lnTo>
                      <a:pt x="3000" y="88"/>
                    </a:lnTo>
                    <a:lnTo>
                      <a:pt x="3004" y="87"/>
                    </a:lnTo>
                    <a:lnTo>
                      <a:pt x="3008" y="86"/>
                    </a:lnTo>
                    <a:lnTo>
                      <a:pt x="3012" y="85"/>
                    </a:lnTo>
                    <a:lnTo>
                      <a:pt x="3015" y="84"/>
                    </a:lnTo>
                    <a:lnTo>
                      <a:pt x="3019" y="83"/>
                    </a:lnTo>
                    <a:lnTo>
                      <a:pt x="3023" y="83"/>
                    </a:lnTo>
                    <a:lnTo>
                      <a:pt x="3027" y="82"/>
                    </a:lnTo>
                    <a:lnTo>
                      <a:pt x="3031" y="83"/>
                    </a:lnTo>
                    <a:lnTo>
                      <a:pt x="3035" y="82"/>
                    </a:lnTo>
                    <a:lnTo>
                      <a:pt x="3039" y="81"/>
                    </a:lnTo>
                    <a:lnTo>
                      <a:pt x="3043" y="81"/>
                    </a:lnTo>
                    <a:lnTo>
                      <a:pt x="3047" y="77"/>
                    </a:lnTo>
                    <a:lnTo>
                      <a:pt x="3051" y="78"/>
                    </a:lnTo>
                    <a:lnTo>
                      <a:pt x="3055" y="77"/>
                    </a:lnTo>
                    <a:lnTo>
                      <a:pt x="3059" y="77"/>
                    </a:lnTo>
                    <a:lnTo>
                      <a:pt x="3063" y="75"/>
                    </a:lnTo>
                    <a:lnTo>
                      <a:pt x="3067" y="74"/>
                    </a:lnTo>
                    <a:lnTo>
                      <a:pt x="3071" y="75"/>
                    </a:lnTo>
                    <a:lnTo>
                      <a:pt x="3075" y="74"/>
                    </a:lnTo>
                    <a:lnTo>
                      <a:pt x="3079" y="72"/>
                    </a:lnTo>
                    <a:lnTo>
                      <a:pt x="3082" y="72"/>
                    </a:lnTo>
                    <a:lnTo>
                      <a:pt x="3086" y="71"/>
                    </a:lnTo>
                    <a:lnTo>
                      <a:pt x="3090" y="71"/>
                    </a:lnTo>
                    <a:lnTo>
                      <a:pt x="3094" y="71"/>
                    </a:lnTo>
                    <a:lnTo>
                      <a:pt x="3098" y="69"/>
                    </a:lnTo>
                    <a:lnTo>
                      <a:pt x="3102" y="69"/>
                    </a:lnTo>
                    <a:lnTo>
                      <a:pt x="3106" y="69"/>
                    </a:lnTo>
                    <a:lnTo>
                      <a:pt x="3110" y="67"/>
                    </a:lnTo>
                    <a:lnTo>
                      <a:pt x="3114" y="68"/>
                    </a:lnTo>
                    <a:lnTo>
                      <a:pt x="3118" y="67"/>
                    </a:lnTo>
                    <a:lnTo>
                      <a:pt x="3122" y="66"/>
                    </a:lnTo>
                    <a:lnTo>
                      <a:pt x="3126" y="65"/>
                    </a:lnTo>
                    <a:lnTo>
                      <a:pt x="3130" y="66"/>
                    </a:lnTo>
                    <a:lnTo>
                      <a:pt x="3134" y="64"/>
                    </a:lnTo>
                    <a:lnTo>
                      <a:pt x="3138" y="65"/>
                    </a:lnTo>
                    <a:lnTo>
                      <a:pt x="3142" y="64"/>
                    </a:lnTo>
                    <a:lnTo>
                      <a:pt x="3146" y="63"/>
                    </a:lnTo>
                    <a:lnTo>
                      <a:pt x="3150" y="6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5" name="Freeform 2797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7"/>
                  </a:cxn>
                  <a:cxn ang="0">
                    <a:pos x="406" y="27"/>
                  </a:cxn>
                  <a:cxn ang="0">
                    <a:pos x="457" y="43"/>
                  </a:cxn>
                  <a:cxn ang="0">
                    <a:pos x="508" y="62"/>
                  </a:cxn>
                  <a:cxn ang="0">
                    <a:pos x="559" y="85"/>
                  </a:cxn>
                  <a:cxn ang="0">
                    <a:pos x="611" y="113"/>
                  </a:cxn>
                  <a:cxn ang="0">
                    <a:pos x="662" y="145"/>
                  </a:cxn>
                  <a:cxn ang="0">
                    <a:pos x="713" y="180"/>
                  </a:cxn>
                  <a:cxn ang="0">
                    <a:pos x="764" y="219"/>
                  </a:cxn>
                  <a:cxn ang="0">
                    <a:pos x="816" y="261"/>
                  </a:cxn>
                  <a:cxn ang="0">
                    <a:pos x="867" y="305"/>
                  </a:cxn>
                  <a:cxn ang="0">
                    <a:pos x="918" y="349"/>
                  </a:cxn>
                  <a:cxn ang="0">
                    <a:pos x="969" y="396"/>
                  </a:cxn>
                  <a:cxn ang="0">
                    <a:pos x="1021" y="439"/>
                  </a:cxn>
                  <a:cxn ang="0">
                    <a:pos x="1072" y="484"/>
                  </a:cxn>
                  <a:cxn ang="0">
                    <a:pos x="1123" y="526"/>
                  </a:cxn>
                  <a:cxn ang="0">
                    <a:pos x="1174" y="568"/>
                  </a:cxn>
                  <a:cxn ang="0">
                    <a:pos x="1226" y="604"/>
                  </a:cxn>
                  <a:cxn ang="0">
                    <a:pos x="1277" y="637"/>
                  </a:cxn>
                  <a:cxn ang="0">
                    <a:pos x="1328" y="666"/>
                  </a:cxn>
                  <a:cxn ang="0">
                    <a:pos x="1379" y="691"/>
                  </a:cxn>
                  <a:cxn ang="0">
                    <a:pos x="1431" y="710"/>
                  </a:cxn>
                  <a:cxn ang="0">
                    <a:pos x="1482" y="726"/>
                  </a:cxn>
                  <a:cxn ang="0">
                    <a:pos x="1533" y="739"/>
                  </a:cxn>
                  <a:cxn ang="0">
                    <a:pos x="1584" y="746"/>
                  </a:cxn>
                  <a:cxn ang="0">
                    <a:pos x="1636" y="747"/>
                  </a:cxn>
                  <a:cxn ang="0">
                    <a:pos x="1687" y="745"/>
                  </a:cxn>
                  <a:cxn ang="0">
                    <a:pos x="1738" y="739"/>
                  </a:cxn>
                  <a:cxn ang="0">
                    <a:pos x="1789" y="728"/>
                  </a:cxn>
                  <a:cxn ang="0">
                    <a:pos x="1841" y="714"/>
                  </a:cxn>
                  <a:cxn ang="0">
                    <a:pos x="1892" y="695"/>
                  </a:cxn>
                  <a:cxn ang="0">
                    <a:pos x="1943" y="676"/>
                  </a:cxn>
                  <a:cxn ang="0">
                    <a:pos x="1994" y="654"/>
                  </a:cxn>
                  <a:cxn ang="0">
                    <a:pos x="2046" y="629"/>
                  </a:cxn>
                  <a:cxn ang="0">
                    <a:pos x="2097" y="601"/>
                  </a:cxn>
                  <a:cxn ang="0">
                    <a:pos x="2148" y="574"/>
                  </a:cxn>
                  <a:cxn ang="0">
                    <a:pos x="2199" y="546"/>
                  </a:cxn>
                  <a:cxn ang="0">
                    <a:pos x="2251" y="515"/>
                  </a:cxn>
                  <a:cxn ang="0">
                    <a:pos x="2302" y="485"/>
                  </a:cxn>
                  <a:cxn ang="0">
                    <a:pos x="2353" y="454"/>
                  </a:cxn>
                  <a:cxn ang="0">
                    <a:pos x="2404" y="424"/>
                  </a:cxn>
                  <a:cxn ang="0">
                    <a:pos x="2456" y="394"/>
                  </a:cxn>
                  <a:cxn ang="0">
                    <a:pos x="2507" y="364"/>
                  </a:cxn>
                  <a:cxn ang="0">
                    <a:pos x="2558" y="336"/>
                  </a:cxn>
                  <a:cxn ang="0">
                    <a:pos x="2609" y="309"/>
                  </a:cxn>
                  <a:cxn ang="0">
                    <a:pos x="2661" y="282"/>
                  </a:cxn>
                  <a:cxn ang="0">
                    <a:pos x="2712" y="258"/>
                  </a:cxn>
                  <a:cxn ang="0">
                    <a:pos x="2763" y="233"/>
                  </a:cxn>
                  <a:cxn ang="0">
                    <a:pos x="2814" y="211"/>
                  </a:cxn>
                  <a:cxn ang="0">
                    <a:pos x="2866" y="190"/>
                  </a:cxn>
                  <a:cxn ang="0">
                    <a:pos x="2917" y="171"/>
                  </a:cxn>
                  <a:cxn ang="0">
                    <a:pos x="2968" y="152"/>
                  </a:cxn>
                  <a:cxn ang="0">
                    <a:pos x="3019" y="134"/>
                  </a:cxn>
                  <a:cxn ang="0">
                    <a:pos x="3071" y="119"/>
                  </a:cxn>
                  <a:cxn ang="0">
                    <a:pos x="3122" y="104"/>
                  </a:cxn>
                </a:cxnLst>
                <a:rect l="0" t="0" r="r" b="b"/>
                <a:pathLst>
                  <a:path w="3150" h="749">
                    <a:moveTo>
                      <a:pt x="0" y="0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0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9" y="1"/>
                    </a:lnTo>
                    <a:lnTo>
                      <a:pt x="193" y="2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5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7"/>
                    </a:lnTo>
                    <a:lnTo>
                      <a:pt x="272" y="6"/>
                    </a:lnTo>
                    <a:lnTo>
                      <a:pt x="275" y="8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10"/>
                    </a:lnTo>
                    <a:lnTo>
                      <a:pt x="295" y="9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2"/>
                    </a:lnTo>
                    <a:lnTo>
                      <a:pt x="319" y="11"/>
                    </a:lnTo>
                    <a:lnTo>
                      <a:pt x="323" y="12"/>
                    </a:lnTo>
                    <a:lnTo>
                      <a:pt x="327" y="14"/>
                    </a:lnTo>
                    <a:lnTo>
                      <a:pt x="331" y="13"/>
                    </a:lnTo>
                    <a:lnTo>
                      <a:pt x="335" y="15"/>
                    </a:lnTo>
                    <a:lnTo>
                      <a:pt x="339" y="14"/>
                    </a:lnTo>
                    <a:lnTo>
                      <a:pt x="342" y="15"/>
                    </a:lnTo>
                    <a:lnTo>
                      <a:pt x="346" y="17"/>
                    </a:lnTo>
                    <a:lnTo>
                      <a:pt x="350" y="17"/>
                    </a:lnTo>
                    <a:lnTo>
                      <a:pt x="354" y="17"/>
                    </a:lnTo>
                    <a:lnTo>
                      <a:pt x="358" y="19"/>
                    </a:lnTo>
                    <a:lnTo>
                      <a:pt x="362" y="18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1"/>
                    </a:lnTo>
                    <a:lnTo>
                      <a:pt x="378" y="21"/>
                    </a:lnTo>
                    <a:lnTo>
                      <a:pt x="382" y="23"/>
                    </a:lnTo>
                    <a:lnTo>
                      <a:pt x="386" y="24"/>
                    </a:lnTo>
                    <a:lnTo>
                      <a:pt x="390" y="24"/>
                    </a:lnTo>
                    <a:lnTo>
                      <a:pt x="394" y="27"/>
                    </a:lnTo>
                    <a:lnTo>
                      <a:pt x="398" y="26"/>
                    </a:lnTo>
                    <a:lnTo>
                      <a:pt x="402" y="27"/>
                    </a:lnTo>
                    <a:lnTo>
                      <a:pt x="406" y="27"/>
                    </a:lnTo>
                    <a:lnTo>
                      <a:pt x="410" y="30"/>
                    </a:lnTo>
                    <a:lnTo>
                      <a:pt x="413" y="30"/>
                    </a:lnTo>
                    <a:lnTo>
                      <a:pt x="417" y="31"/>
                    </a:lnTo>
                    <a:lnTo>
                      <a:pt x="421" y="32"/>
                    </a:lnTo>
                    <a:lnTo>
                      <a:pt x="425" y="34"/>
                    </a:lnTo>
                    <a:lnTo>
                      <a:pt x="429" y="35"/>
                    </a:lnTo>
                    <a:lnTo>
                      <a:pt x="433" y="35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1"/>
                    </a:lnTo>
                    <a:lnTo>
                      <a:pt x="449" y="41"/>
                    </a:lnTo>
                    <a:lnTo>
                      <a:pt x="453" y="42"/>
                    </a:lnTo>
                    <a:lnTo>
                      <a:pt x="457" y="43"/>
                    </a:lnTo>
                    <a:lnTo>
                      <a:pt x="461" y="44"/>
                    </a:lnTo>
                    <a:lnTo>
                      <a:pt x="465" y="46"/>
                    </a:lnTo>
                    <a:lnTo>
                      <a:pt x="469" y="47"/>
                    </a:lnTo>
                    <a:lnTo>
                      <a:pt x="473" y="49"/>
                    </a:lnTo>
                    <a:lnTo>
                      <a:pt x="477" y="51"/>
                    </a:lnTo>
                    <a:lnTo>
                      <a:pt x="480" y="52"/>
                    </a:lnTo>
                    <a:lnTo>
                      <a:pt x="484" y="53"/>
                    </a:lnTo>
                    <a:lnTo>
                      <a:pt x="488" y="54"/>
                    </a:lnTo>
                    <a:lnTo>
                      <a:pt x="492" y="56"/>
                    </a:lnTo>
                    <a:lnTo>
                      <a:pt x="496" y="58"/>
                    </a:lnTo>
                    <a:lnTo>
                      <a:pt x="500" y="59"/>
                    </a:lnTo>
                    <a:lnTo>
                      <a:pt x="504" y="60"/>
                    </a:lnTo>
                    <a:lnTo>
                      <a:pt x="508" y="62"/>
                    </a:lnTo>
                    <a:lnTo>
                      <a:pt x="512" y="64"/>
                    </a:lnTo>
                    <a:lnTo>
                      <a:pt x="516" y="66"/>
                    </a:lnTo>
                    <a:lnTo>
                      <a:pt x="520" y="67"/>
                    </a:lnTo>
                    <a:lnTo>
                      <a:pt x="524" y="69"/>
                    </a:lnTo>
                    <a:lnTo>
                      <a:pt x="528" y="70"/>
                    </a:lnTo>
                    <a:lnTo>
                      <a:pt x="532" y="73"/>
                    </a:lnTo>
                    <a:lnTo>
                      <a:pt x="536" y="74"/>
                    </a:lnTo>
                    <a:lnTo>
                      <a:pt x="540" y="76"/>
                    </a:lnTo>
                    <a:lnTo>
                      <a:pt x="544" y="78"/>
                    </a:lnTo>
                    <a:lnTo>
                      <a:pt x="547" y="80"/>
                    </a:lnTo>
                    <a:lnTo>
                      <a:pt x="551" y="82"/>
                    </a:lnTo>
                    <a:lnTo>
                      <a:pt x="555" y="83"/>
                    </a:lnTo>
                    <a:lnTo>
                      <a:pt x="559" y="85"/>
                    </a:lnTo>
                    <a:lnTo>
                      <a:pt x="563" y="88"/>
                    </a:lnTo>
                    <a:lnTo>
                      <a:pt x="567" y="90"/>
                    </a:lnTo>
                    <a:lnTo>
                      <a:pt x="571" y="92"/>
                    </a:lnTo>
                    <a:lnTo>
                      <a:pt x="575" y="96"/>
                    </a:lnTo>
                    <a:lnTo>
                      <a:pt x="579" y="96"/>
                    </a:lnTo>
                    <a:lnTo>
                      <a:pt x="583" y="98"/>
                    </a:lnTo>
                    <a:lnTo>
                      <a:pt x="587" y="100"/>
                    </a:lnTo>
                    <a:lnTo>
                      <a:pt x="591" y="103"/>
                    </a:lnTo>
                    <a:lnTo>
                      <a:pt x="595" y="105"/>
                    </a:lnTo>
                    <a:lnTo>
                      <a:pt x="599" y="107"/>
                    </a:lnTo>
                    <a:lnTo>
                      <a:pt x="603" y="110"/>
                    </a:lnTo>
                    <a:lnTo>
                      <a:pt x="607" y="112"/>
                    </a:lnTo>
                    <a:lnTo>
                      <a:pt x="611" y="113"/>
                    </a:lnTo>
                    <a:lnTo>
                      <a:pt x="615" y="116"/>
                    </a:lnTo>
                    <a:lnTo>
                      <a:pt x="618" y="118"/>
                    </a:lnTo>
                    <a:lnTo>
                      <a:pt x="622" y="121"/>
                    </a:lnTo>
                    <a:lnTo>
                      <a:pt x="626" y="122"/>
                    </a:lnTo>
                    <a:lnTo>
                      <a:pt x="630" y="126"/>
                    </a:lnTo>
                    <a:lnTo>
                      <a:pt x="634" y="127"/>
                    </a:lnTo>
                    <a:lnTo>
                      <a:pt x="638" y="129"/>
                    </a:lnTo>
                    <a:lnTo>
                      <a:pt x="642" y="131"/>
                    </a:lnTo>
                    <a:lnTo>
                      <a:pt x="646" y="136"/>
                    </a:lnTo>
                    <a:lnTo>
                      <a:pt x="650" y="137"/>
                    </a:lnTo>
                    <a:lnTo>
                      <a:pt x="654" y="139"/>
                    </a:lnTo>
                    <a:lnTo>
                      <a:pt x="658" y="143"/>
                    </a:lnTo>
                    <a:lnTo>
                      <a:pt x="662" y="145"/>
                    </a:lnTo>
                    <a:lnTo>
                      <a:pt x="666" y="149"/>
                    </a:lnTo>
                    <a:lnTo>
                      <a:pt x="670" y="150"/>
                    </a:lnTo>
                    <a:lnTo>
                      <a:pt x="674" y="153"/>
                    </a:lnTo>
                    <a:lnTo>
                      <a:pt x="678" y="155"/>
                    </a:lnTo>
                    <a:lnTo>
                      <a:pt x="682" y="157"/>
                    </a:lnTo>
                    <a:lnTo>
                      <a:pt x="685" y="160"/>
                    </a:lnTo>
                    <a:lnTo>
                      <a:pt x="689" y="164"/>
                    </a:lnTo>
                    <a:lnTo>
                      <a:pt x="693" y="166"/>
                    </a:lnTo>
                    <a:lnTo>
                      <a:pt x="697" y="169"/>
                    </a:lnTo>
                    <a:lnTo>
                      <a:pt x="701" y="172"/>
                    </a:lnTo>
                    <a:lnTo>
                      <a:pt x="705" y="175"/>
                    </a:lnTo>
                    <a:lnTo>
                      <a:pt x="709" y="179"/>
                    </a:lnTo>
                    <a:lnTo>
                      <a:pt x="713" y="180"/>
                    </a:lnTo>
                    <a:lnTo>
                      <a:pt x="717" y="184"/>
                    </a:lnTo>
                    <a:lnTo>
                      <a:pt x="721" y="187"/>
                    </a:lnTo>
                    <a:lnTo>
                      <a:pt x="725" y="187"/>
                    </a:lnTo>
                    <a:lnTo>
                      <a:pt x="729" y="192"/>
                    </a:lnTo>
                    <a:lnTo>
                      <a:pt x="733" y="195"/>
                    </a:lnTo>
                    <a:lnTo>
                      <a:pt x="737" y="199"/>
                    </a:lnTo>
                    <a:lnTo>
                      <a:pt x="741" y="201"/>
                    </a:lnTo>
                    <a:lnTo>
                      <a:pt x="745" y="203"/>
                    </a:lnTo>
                    <a:lnTo>
                      <a:pt x="749" y="207"/>
                    </a:lnTo>
                    <a:lnTo>
                      <a:pt x="753" y="210"/>
                    </a:lnTo>
                    <a:lnTo>
                      <a:pt x="756" y="213"/>
                    </a:lnTo>
                    <a:lnTo>
                      <a:pt x="760" y="215"/>
                    </a:lnTo>
                    <a:lnTo>
                      <a:pt x="764" y="219"/>
                    </a:lnTo>
                    <a:lnTo>
                      <a:pt x="768" y="223"/>
                    </a:lnTo>
                    <a:lnTo>
                      <a:pt x="772" y="226"/>
                    </a:lnTo>
                    <a:lnTo>
                      <a:pt x="776" y="230"/>
                    </a:lnTo>
                    <a:lnTo>
                      <a:pt x="780" y="231"/>
                    </a:lnTo>
                    <a:lnTo>
                      <a:pt x="784" y="235"/>
                    </a:lnTo>
                    <a:lnTo>
                      <a:pt x="788" y="238"/>
                    </a:lnTo>
                    <a:lnTo>
                      <a:pt x="792" y="242"/>
                    </a:lnTo>
                    <a:lnTo>
                      <a:pt x="796" y="245"/>
                    </a:lnTo>
                    <a:lnTo>
                      <a:pt x="800" y="248"/>
                    </a:lnTo>
                    <a:lnTo>
                      <a:pt x="804" y="252"/>
                    </a:lnTo>
                    <a:lnTo>
                      <a:pt x="808" y="256"/>
                    </a:lnTo>
                    <a:lnTo>
                      <a:pt x="812" y="258"/>
                    </a:lnTo>
                    <a:lnTo>
                      <a:pt x="816" y="261"/>
                    </a:lnTo>
                    <a:lnTo>
                      <a:pt x="820" y="265"/>
                    </a:lnTo>
                    <a:lnTo>
                      <a:pt x="823" y="267"/>
                    </a:lnTo>
                    <a:lnTo>
                      <a:pt x="827" y="270"/>
                    </a:lnTo>
                    <a:lnTo>
                      <a:pt x="831" y="275"/>
                    </a:lnTo>
                    <a:lnTo>
                      <a:pt x="835" y="278"/>
                    </a:lnTo>
                    <a:lnTo>
                      <a:pt x="839" y="282"/>
                    </a:lnTo>
                    <a:lnTo>
                      <a:pt x="843" y="284"/>
                    </a:lnTo>
                    <a:lnTo>
                      <a:pt x="847" y="287"/>
                    </a:lnTo>
                    <a:lnTo>
                      <a:pt x="851" y="291"/>
                    </a:lnTo>
                    <a:lnTo>
                      <a:pt x="855" y="295"/>
                    </a:lnTo>
                    <a:lnTo>
                      <a:pt x="859" y="298"/>
                    </a:lnTo>
                    <a:lnTo>
                      <a:pt x="863" y="302"/>
                    </a:lnTo>
                    <a:lnTo>
                      <a:pt x="867" y="305"/>
                    </a:lnTo>
                    <a:lnTo>
                      <a:pt x="871" y="309"/>
                    </a:lnTo>
                    <a:lnTo>
                      <a:pt x="875" y="312"/>
                    </a:lnTo>
                    <a:lnTo>
                      <a:pt x="879" y="315"/>
                    </a:lnTo>
                    <a:lnTo>
                      <a:pt x="883" y="318"/>
                    </a:lnTo>
                    <a:lnTo>
                      <a:pt x="887" y="322"/>
                    </a:lnTo>
                    <a:lnTo>
                      <a:pt x="890" y="326"/>
                    </a:lnTo>
                    <a:lnTo>
                      <a:pt x="894" y="329"/>
                    </a:lnTo>
                    <a:lnTo>
                      <a:pt x="898" y="331"/>
                    </a:lnTo>
                    <a:lnTo>
                      <a:pt x="902" y="337"/>
                    </a:lnTo>
                    <a:lnTo>
                      <a:pt x="906" y="339"/>
                    </a:lnTo>
                    <a:lnTo>
                      <a:pt x="910" y="343"/>
                    </a:lnTo>
                    <a:lnTo>
                      <a:pt x="914" y="347"/>
                    </a:lnTo>
                    <a:lnTo>
                      <a:pt x="918" y="349"/>
                    </a:lnTo>
                    <a:lnTo>
                      <a:pt x="922" y="354"/>
                    </a:lnTo>
                    <a:lnTo>
                      <a:pt x="926" y="358"/>
                    </a:lnTo>
                    <a:lnTo>
                      <a:pt x="930" y="361"/>
                    </a:lnTo>
                    <a:lnTo>
                      <a:pt x="934" y="364"/>
                    </a:lnTo>
                    <a:lnTo>
                      <a:pt x="938" y="367"/>
                    </a:lnTo>
                    <a:lnTo>
                      <a:pt x="942" y="371"/>
                    </a:lnTo>
                    <a:lnTo>
                      <a:pt x="946" y="374"/>
                    </a:lnTo>
                    <a:lnTo>
                      <a:pt x="950" y="379"/>
                    </a:lnTo>
                    <a:lnTo>
                      <a:pt x="954" y="382"/>
                    </a:lnTo>
                    <a:lnTo>
                      <a:pt x="958" y="384"/>
                    </a:lnTo>
                    <a:lnTo>
                      <a:pt x="961" y="389"/>
                    </a:lnTo>
                    <a:lnTo>
                      <a:pt x="965" y="391"/>
                    </a:lnTo>
                    <a:lnTo>
                      <a:pt x="969" y="396"/>
                    </a:lnTo>
                    <a:lnTo>
                      <a:pt x="973" y="399"/>
                    </a:lnTo>
                    <a:lnTo>
                      <a:pt x="977" y="402"/>
                    </a:lnTo>
                    <a:lnTo>
                      <a:pt x="981" y="405"/>
                    </a:lnTo>
                    <a:lnTo>
                      <a:pt x="985" y="409"/>
                    </a:lnTo>
                    <a:lnTo>
                      <a:pt x="989" y="412"/>
                    </a:lnTo>
                    <a:lnTo>
                      <a:pt x="993" y="417"/>
                    </a:lnTo>
                    <a:lnTo>
                      <a:pt x="997" y="419"/>
                    </a:lnTo>
                    <a:lnTo>
                      <a:pt x="1001" y="423"/>
                    </a:lnTo>
                    <a:lnTo>
                      <a:pt x="1005" y="426"/>
                    </a:lnTo>
                    <a:lnTo>
                      <a:pt x="1009" y="429"/>
                    </a:lnTo>
                    <a:lnTo>
                      <a:pt x="1013" y="432"/>
                    </a:lnTo>
                    <a:lnTo>
                      <a:pt x="1017" y="438"/>
                    </a:lnTo>
                    <a:lnTo>
                      <a:pt x="1021" y="439"/>
                    </a:lnTo>
                    <a:lnTo>
                      <a:pt x="1025" y="444"/>
                    </a:lnTo>
                    <a:lnTo>
                      <a:pt x="1028" y="446"/>
                    </a:lnTo>
                    <a:lnTo>
                      <a:pt x="1032" y="451"/>
                    </a:lnTo>
                    <a:lnTo>
                      <a:pt x="1036" y="454"/>
                    </a:lnTo>
                    <a:lnTo>
                      <a:pt x="1040" y="457"/>
                    </a:lnTo>
                    <a:lnTo>
                      <a:pt x="1044" y="460"/>
                    </a:lnTo>
                    <a:lnTo>
                      <a:pt x="1048" y="466"/>
                    </a:lnTo>
                    <a:lnTo>
                      <a:pt x="1052" y="468"/>
                    </a:lnTo>
                    <a:lnTo>
                      <a:pt x="1056" y="470"/>
                    </a:lnTo>
                    <a:lnTo>
                      <a:pt x="1060" y="474"/>
                    </a:lnTo>
                    <a:lnTo>
                      <a:pt x="1064" y="478"/>
                    </a:lnTo>
                    <a:lnTo>
                      <a:pt x="1068" y="482"/>
                    </a:lnTo>
                    <a:lnTo>
                      <a:pt x="1072" y="484"/>
                    </a:lnTo>
                    <a:lnTo>
                      <a:pt x="1076" y="490"/>
                    </a:lnTo>
                    <a:lnTo>
                      <a:pt x="1080" y="490"/>
                    </a:lnTo>
                    <a:lnTo>
                      <a:pt x="1084" y="495"/>
                    </a:lnTo>
                    <a:lnTo>
                      <a:pt x="1088" y="498"/>
                    </a:lnTo>
                    <a:lnTo>
                      <a:pt x="1092" y="501"/>
                    </a:lnTo>
                    <a:lnTo>
                      <a:pt x="1095" y="504"/>
                    </a:lnTo>
                    <a:lnTo>
                      <a:pt x="1099" y="507"/>
                    </a:lnTo>
                    <a:lnTo>
                      <a:pt x="1103" y="510"/>
                    </a:lnTo>
                    <a:lnTo>
                      <a:pt x="1107" y="513"/>
                    </a:lnTo>
                    <a:lnTo>
                      <a:pt x="1111" y="518"/>
                    </a:lnTo>
                    <a:lnTo>
                      <a:pt x="1115" y="522"/>
                    </a:lnTo>
                    <a:lnTo>
                      <a:pt x="1119" y="525"/>
                    </a:lnTo>
                    <a:lnTo>
                      <a:pt x="1123" y="526"/>
                    </a:lnTo>
                    <a:lnTo>
                      <a:pt x="1127" y="531"/>
                    </a:lnTo>
                    <a:lnTo>
                      <a:pt x="1131" y="533"/>
                    </a:lnTo>
                    <a:lnTo>
                      <a:pt x="1135" y="536"/>
                    </a:lnTo>
                    <a:lnTo>
                      <a:pt x="1139" y="540"/>
                    </a:lnTo>
                    <a:lnTo>
                      <a:pt x="1143" y="544"/>
                    </a:lnTo>
                    <a:lnTo>
                      <a:pt x="1147" y="545"/>
                    </a:lnTo>
                    <a:lnTo>
                      <a:pt x="1151" y="548"/>
                    </a:lnTo>
                    <a:lnTo>
                      <a:pt x="1155" y="552"/>
                    </a:lnTo>
                    <a:lnTo>
                      <a:pt x="1159" y="555"/>
                    </a:lnTo>
                    <a:lnTo>
                      <a:pt x="1163" y="558"/>
                    </a:lnTo>
                    <a:lnTo>
                      <a:pt x="1166" y="560"/>
                    </a:lnTo>
                    <a:lnTo>
                      <a:pt x="1170" y="564"/>
                    </a:lnTo>
                    <a:lnTo>
                      <a:pt x="1174" y="568"/>
                    </a:lnTo>
                    <a:lnTo>
                      <a:pt x="1178" y="570"/>
                    </a:lnTo>
                    <a:lnTo>
                      <a:pt x="1182" y="572"/>
                    </a:lnTo>
                    <a:lnTo>
                      <a:pt x="1186" y="576"/>
                    </a:lnTo>
                    <a:lnTo>
                      <a:pt x="1190" y="579"/>
                    </a:lnTo>
                    <a:lnTo>
                      <a:pt x="1194" y="581"/>
                    </a:lnTo>
                    <a:lnTo>
                      <a:pt x="1198" y="586"/>
                    </a:lnTo>
                    <a:lnTo>
                      <a:pt x="1202" y="589"/>
                    </a:lnTo>
                    <a:lnTo>
                      <a:pt x="1206" y="590"/>
                    </a:lnTo>
                    <a:lnTo>
                      <a:pt x="1210" y="593"/>
                    </a:lnTo>
                    <a:lnTo>
                      <a:pt x="1214" y="594"/>
                    </a:lnTo>
                    <a:lnTo>
                      <a:pt x="1218" y="598"/>
                    </a:lnTo>
                    <a:lnTo>
                      <a:pt x="1222" y="601"/>
                    </a:lnTo>
                    <a:lnTo>
                      <a:pt x="1226" y="604"/>
                    </a:lnTo>
                    <a:lnTo>
                      <a:pt x="1230" y="606"/>
                    </a:lnTo>
                    <a:lnTo>
                      <a:pt x="1233" y="610"/>
                    </a:lnTo>
                    <a:lnTo>
                      <a:pt x="1237" y="611"/>
                    </a:lnTo>
                    <a:lnTo>
                      <a:pt x="1241" y="615"/>
                    </a:lnTo>
                    <a:lnTo>
                      <a:pt x="1245" y="616"/>
                    </a:lnTo>
                    <a:lnTo>
                      <a:pt x="1249" y="619"/>
                    </a:lnTo>
                    <a:lnTo>
                      <a:pt x="1253" y="622"/>
                    </a:lnTo>
                    <a:lnTo>
                      <a:pt x="1257" y="624"/>
                    </a:lnTo>
                    <a:lnTo>
                      <a:pt x="1261" y="627"/>
                    </a:lnTo>
                    <a:lnTo>
                      <a:pt x="1265" y="629"/>
                    </a:lnTo>
                    <a:lnTo>
                      <a:pt x="1269" y="631"/>
                    </a:lnTo>
                    <a:lnTo>
                      <a:pt x="1273" y="635"/>
                    </a:lnTo>
                    <a:lnTo>
                      <a:pt x="1277" y="637"/>
                    </a:lnTo>
                    <a:lnTo>
                      <a:pt x="1281" y="638"/>
                    </a:lnTo>
                    <a:lnTo>
                      <a:pt x="1285" y="642"/>
                    </a:lnTo>
                    <a:lnTo>
                      <a:pt x="1289" y="642"/>
                    </a:lnTo>
                    <a:lnTo>
                      <a:pt x="1293" y="645"/>
                    </a:lnTo>
                    <a:lnTo>
                      <a:pt x="1297" y="649"/>
                    </a:lnTo>
                    <a:lnTo>
                      <a:pt x="1301" y="651"/>
                    </a:lnTo>
                    <a:lnTo>
                      <a:pt x="1304" y="653"/>
                    </a:lnTo>
                    <a:lnTo>
                      <a:pt x="1308" y="655"/>
                    </a:lnTo>
                    <a:lnTo>
                      <a:pt x="1312" y="656"/>
                    </a:lnTo>
                    <a:lnTo>
                      <a:pt x="1316" y="660"/>
                    </a:lnTo>
                    <a:lnTo>
                      <a:pt x="1320" y="661"/>
                    </a:lnTo>
                    <a:lnTo>
                      <a:pt x="1324" y="664"/>
                    </a:lnTo>
                    <a:lnTo>
                      <a:pt x="1328" y="666"/>
                    </a:lnTo>
                    <a:lnTo>
                      <a:pt x="1332" y="668"/>
                    </a:lnTo>
                    <a:lnTo>
                      <a:pt x="1336" y="673"/>
                    </a:lnTo>
                    <a:lnTo>
                      <a:pt x="1340" y="673"/>
                    </a:lnTo>
                    <a:lnTo>
                      <a:pt x="1344" y="673"/>
                    </a:lnTo>
                    <a:lnTo>
                      <a:pt x="1348" y="676"/>
                    </a:lnTo>
                    <a:lnTo>
                      <a:pt x="1352" y="678"/>
                    </a:lnTo>
                    <a:lnTo>
                      <a:pt x="1356" y="680"/>
                    </a:lnTo>
                    <a:lnTo>
                      <a:pt x="1360" y="682"/>
                    </a:lnTo>
                    <a:lnTo>
                      <a:pt x="1364" y="683"/>
                    </a:lnTo>
                    <a:lnTo>
                      <a:pt x="1368" y="684"/>
                    </a:lnTo>
                    <a:lnTo>
                      <a:pt x="1371" y="688"/>
                    </a:lnTo>
                    <a:lnTo>
                      <a:pt x="1375" y="689"/>
                    </a:lnTo>
                    <a:lnTo>
                      <a:pt x="1379" y="691"/>
                    </a:lnTo>
                    <a:lnTo>
                      <a:pt x="1383" y="694"/>
                    </a:lnTo>
                    <a:lnTo>
                      <a:pt x="1387" y="694"/>
                    </a:lnTo>
                    <a:lnTo>
                      <a:pt x="1391" y="697"/>
                    </a:lnTo>
                    <a:lnTo>
                      <a:pt x="1395" y="698"/>
                    </a:lnTo>
                    <a:lnTo>
                      <a:pt x="1399" y="699"/>
                    </a:lnTo>
                    <a:lnTo>
                      <a:pt x="1403" y="702"/>
                    </a:lnTo>
                    <a:lnTo>
                      <a:pt x="1407" y="704"/>
                    </a:lnTo>
                    <a:lnTo>
                      <a:pt x="1411" y="704"/>
                    </a:lnTo>
                    <a:lnTo>
                      <a:pt x="1415" y="707"/>
                    </a:lnTo>
                    <a:lnTo>
                      <a:pt x="1419" y="706"/>
                    </a:lnTo>
                    <a:lnTo>
                      <a:pt x="1423" y="711"/>
                    </a:lnTo>
                    <a:lnTo>
                      <a:pt x="1427" y="710"/>
                    </a:lnTo>
                    <a:lnTo>
                      <a:pt x="1431" y="710"/>
                    </a:lnTo>
                    <a:lnTo>
                      <a:pt x="1435" y="712"/>
                    </a:lnTo>
                    <a:lnTo>
                      <a:pt x="1438" y="715"/>
                    </a:lnTo>
                    <a:lnTo>
                      <a:pt x="1442" y="717"/>
                    </a:lnTo>
                    <a:lnTo>
                      <a:pt x="1446" y="718"/>
                    </a:lnTo>
                    <a:lnTo>
                      <a:pt x="1450" y="718"/>
                    </a:lnTo>
                    <a:lnTo>
                      <a:pt x="1454" y="720"/>
                    </a:lnTo>
                    <a:lnTo>
                      <a:pt x="1458" y="721"/>
                    </a:lnTo>
                    <a:lnTo>
                      <a:pt x="1462" y="722"/>
                    </a:lnTo>
                    <a:lnTo>
                      <a:pt x="1466" y="725"/>
                    </a:lnTo>
                    <a:lnTo>
                      <a:pt x="1470" y="724"/>
                    </a:lnTo>
                    <a:lnTo>
                      <a:pt x="1474" y="726"/>
                    </a:lnTo>
                    <a:lnTo>
                      <a:pt x="1478" y="727"/>
                    </a:lnTo>
                    <a:lnTo>
                      <a:pt x="1482" y="726"/>
                    </a:lnTo>
                    <a:lnTo>
                      <a:pt x="1486" y="730"/>
                    </a:lnTo>
                    <a:lnTo>
                      <a:pt x="1490" y="731"/>
                    </a:lnTo>
                    <a:lnTo>
                      <a:pt x="1494" y="730"/>
                    </a:lnTo>
                    <a:lnTo>
                      <a:pt x="1498" y="732"/>
                    </a:lnTo>
                    <a:lnTo>
                      <a:pt x="1502" y="734"/>
                    </a:lnTo>
                    <a:lnTo>
                      <a:pt x="1506" y="733"/>
                    </a:lnTo>
                    <a:lnTo>
                      <a:pt x="1509" y="734"/>
                    </a:lnTo>
                    <a:lnTo>
                      <a:pt x="1513" y="735"/>
                    </a:lnTo>
                    <a:lnTo>
                      <a:pt x="1517" y="736"/>
                    </a:lnTo>
                    <a:lnTo>
                      <a:pt x="1521" y="737"/>
                    </a:lnTo>
                    <a:lnTo>
                      <a:pt x="1525" y="738"/>
                    </a:lnTo>
                    <a:lnTo>
                      <a:pt x="1529" y="738"/>
                    </a:lnTo>
                    <a:lnTo>
                      <a:pt x="1533" y="739"/>
                    </a:lnTo>
                    <a:lnTo>
                      <a:pt x="1537" y="740"/>
                    </a:lnTo>
                    <a:lnTo>
                      <a:pt x="1541" y="740"/>
                    </a:lnTo>
                    <a:lnTo>
                      <a:pt x="1545" y="741"/>
                    </a:lnTo>
                    <a:lnTo>
                      <a:pt x="1549" y="742"/>
                    </a:lnTo>
                    <a:lnTo>
                      <a:pt x="1553" y="741"/>
                    </a:lnTo>
                    <a:lnTo>
                      <a:pt x="1557" y="743"/>
                    </a:lnTo>
                    <a:lnTo>
                      <a:pt x="1561" y="745"/>
                    </a:lnTo>
                    <a:lnTo>
                      <a:pt x="1565" y="744"/>
                    </a:lnTo>
                    <a:lnTo>
                      <a:pt x="1569" y="744"/>
                    </a:lnTo>
                    <a:lnTo>
                      <a:pt x="1573" y="743"/>
                    </a:lnTo>
                    <a:lnTo>
                      <a:pt x="1576" y="747"/>
                    </a:lnTo>
                    <a:lnTo>
                      <a:pt x="1580" y="746"/>
                    </a:lnTo>
                    <a:lnTo>
                      <a:pt x="1584" y="746"/>
                    </a:lnTo>
                    <a:lnTo>
                      <a:pt x="1588" y="746"/>
                    </a:lnTo>
                    <a:lnTo>
                      <a:pt x="1592" y="746"/>
                    </a:lnTo>
                    <a:lnTo>
                      <a:pt x="1596" y="747"/>
                    </a:lnTo>
                    <a:lnTo>
                      <a:pt x="1600" y="746"/>
                    </a:lnTo>
                    <a:lnTo>
                      <a:pt x="1604" y="747"/>
                    </a:lnTo>
                    <a:lnTo>
                      <a:pt x="1608" y="747"/>
                    </a:lnTo>
                    <a:lnTo>
                      <a:pt x="1612" y="747"/>
                    </a:lnTo>
                    <a:lnTo>
                      <a:pt x="1616" y="746"/>
                    </a:lnTo>
                    <a:lnTo>
                      <a:pt x="1620" y="749"/>
                    </a:lnTo>
                    <a:lnTo>
                      <a:pt x="1624" y="747"/>
                    </a:lnTo>
                    <a:lnTo>
                      <a:pt x="1628" y="747"/>
                    </a:lnTo>
                    <a:lnTo>
                      <a:pt x="1632" y="747"/>
                    </a:lnTo>
                    <a:lnTo>
                      <a:pt x="1636" y="747"/>
                    </a:lnTo>
                    <a:lnTo>
                      <a:pt x="1640" y="748"/>
                    </a:lnTo>
                    <a:lnTo>
                      <a:pt x="1643" y="747"/>
                    </a:lnTo>
                    <a:lnTo>
                      <a:pt x="1647" y="747"/>
                    </a:lnTo>
                    <a:lnTo>
                      <a:pt x="1651" y="748"/>
                    </a:lnTo>
                    <a:lnTo>
                      <a:pt x="1655" y="747"/>
                    </a:lnTo>
                    <a:lnTo>
                      <a:pt x="1659" y="748"/>
                    </a:lnTo>
                    <a:lnTo>
                      <a:pt x="1663" y="747"/>
                    </a:lnTo>
                    <a:lnTo>
                      <a:pt x="1667" y="746"/>
                    </a:lnTo>
                    <a:lnTo>
                      <a:pt x="1671" y="746"/>
                    </a:lnTo>
                    <a:lnTo>
                      <a:pt x="1675" y="746"/>
                    </a:lnTo>
                    <a:lnTo>
                      <a:pt x="1679" y="745"/>
                    </a:lnTo>
                    <a:lnTo>
                      <a:pt x="1683" y="746"/>
                    </a:lnTo>
                    <a:lnTo>
                      <a:pt x="1687" y="745"/>
                    </a:lnTo>
                    <a:lnTo>
                      <a:pt x="1691" y="744"/>
                    </a:lnTo>
                    <a:lnTo>
                      <a:pt x="1695" y="744"/>
                    </a:lnTo>
                    <a:lnTo>
                      <a:pt x="1699" y="744"/>
                    </a:lnTo>
                    <a:lnTo>
                      <a:pt x="1703" y="744"/>
                    </a:lnTo>
                    <a:lnTo>
                      <a:pt x="1707" y="744"/>
                    </a:lnTo>
                    <a:lnTo>
                      <a:pt x="1711" y="742"/>
                    </a:lnTo>
                    <a:lnTo>
                      <a:pt x="1714" y="742"/>
                    </a:lnTo>
                    <a:lnTo>
                      <a:pt x="1718" y="742"/>
                    </a:lnTo>
                    <a:lnTo>
                      <a:pt x="1722" y="742"/>
                    </a:lnTo>
                    <a:lnTo>
                      <a:pt x="1726" y="741"/>
                    </a:lnTo>
                    <a:lnTo>
                      <a:pt x="1730" y="741"/>
                    </a:lnTo>
                    <a:lnTo>
                      <a:pt x="1734" y="740"/>
                    </a:lnTo>
                    <a:lnTo>
                      <a:pt x="1738" y="739"/>
                    </a:lnTo>
                    <a:lnTo>
                      <a:pt x="1742" y="737"/>
                    </a:lnTo>
                    <a:lnTo>
                      <a:pt x="1746" y="737"/>
                    </a:lnTo>
                    <a:lnTo>
                      <a:pt x="1750" y="736"/>
                    </a:lnTo>
                    <a:lnTo>
                      <a:pt x="1754" y="736"/>
                    </a:lnTo>
                    <a:lnTo>
                      <a:pt x="1758" y="734"/>
                    </a:lnTo>
                    <a:lnTo>
                      <a:pt x="1762" y="735"/>
                    </a:lnTo>
                    <a:lnTo>
                      <a:pt x="1766" y="734"/>
                    </a:lnTo>
                    <a:lnTo>
                      <a:pt x="1770" y="733"/>
                    </a:lnTo>
                    <a:lnTo>
                      <a:pt x="1774" y="732"/>
                    </a:lnTo>
                    <a:lnTo>
                      <a:pt x="1778" y="732"/>
                    </a:lnTo>
                    <a:lnTo>
                      <a:pt x="1781" y="730"/>
                    </a:lnTo>
                    <a:lnTo>
                      <a:pt x="1785" y="730"/>
                    </a:lnTo>
                    <a:lnTo>
                      <a:pt x="1789" y="728"/>
                    </a:lnTo>
                    <a:lnTo>
                      <a:pt x="1793" y="727"/>
                    </a:lnTo>
                    <a:lnTo>
                      <a:pt x="1797" y="726"/>
                    </a:lnTo>
                    <a:lnTo>
                      <a:pt x="1801" y="725"/>
                    </a:lnTo>
                    <a:lnTo>
                      <a:pt x="1805" y="726"/>
                    </a:lnTo>
                    <a:lnTo>
                      <a:pt x="1809" y="725"/>
                    </a:lnTo>
                    <a:lnTo>
                      <a:pt x="1813" y="722"/>
                    </a:lnTo>
                    <a:lnTo>
                      <a:pt x="1817" y="722"/>
                    </a:lnTo>
                    <a:lnTo>
                      <a:pt x="1821" y="720"/>
                    </a:lnTo>
                    <a:lnTo>
                      <a:pt x="1825" y="718"/>
                    </a:lnTo>
                    <a:lnTo>
                      <a:pt x="1829" y="716"/>
                    </a:lnTo>
                    <a:lnTo>
                      <a:pt x="1833" y="718"/>
                    </a:lnTo>
                    <a:lnTo>
                      <a:pt x="1837" y="715"/>
                    </a:lnTo>
                    <a:lnTo>
                      <a:pt x="1841" y="714"/>
                    </a:lnTo>
                    <a:lnTo>
                      <a:pt x="1845" y="714"/>
                    </a:lnTo>
                    <a:lnTo>
                      <a:pt x="1848" y="712"/>
                    </a:lnTo>
                    <a:lnTo>
                      <a:pt x="1852" y="712"/>
                    </a:lnTo>
                    <a:lnTo>
                      <a:pt x="1856" y="711"/>
                    </a:lnTo>
                    <a:lnTo>
                      <a:pt x="1860" y="708"/>
                    </a:lnTo>
                    <a:lnTo>
                      <a:pt x="1864" y="706"/>
                    </a:lnTo>
                    <a:lnTo>
                      <a:pt x="1868" y="705"/>
                    </a:lnTo>
                    <a:lnTo>
                      <a:pt x="1872" y="703"/>
                    </a:lnTo>
                    <a:lnTo>
                      <a:pt x="1876" y="702"/>
                    </a:lnTo>
                    <a:lnTo>
                      <a:pt x="1880" y="701"/>
                    </a:lnTo>
                    <a:lnTo>
                      <a:pt x="1884" y="701"/>
                    </a:lnTo>
                    <a:lnTo>
                      <a:pt x="1888" y="698"/>
                    </a:lnTo>
                    <a:lnTo>
                      <a:pt x="1892" y="695"/>
                    </a:lnTo>
                    <a:lnTo>
                      <a:pt x="1896" y="695"/>
                    </a:lnTo>
                    <a:lnTo>
                      <a:pt x="1900" y="693"/>
                    </a:lnTo>
                    <a:lnTo>
                      <a:pt x="1904" y="693"/>
                    </a:lnTo>
                    <a:lnTo>
                      <a:pt x="1908" y="689"/>
                    </a:lnTo>
                    <a:lnTo>
                      <a:pt x="1912" y="690"/>
                    </a:lnTo>
                    <a:lnTo>
                      <a:pt x="1916" y="687"/>
                    </a:lnTo>
                    <a:lnTo>
                      <a:pt x="1919" y="686"/>
                    </a:lnTo>
                    <a:lnTo>
                      <a:pt x="1923" y="685"/>
                    </a:lnTo>
                    <a:lnTo>
                      <a:pt x="1927" y="682"/>
                    </a:lnTo>
                    <a:lnTo>
                      <a:pt x="1931" y="681"/>
                    </a:lnTo>
                    <a:lnTo>
                      <a:pt x="1935" y="680"/>
                    </a:lnTo>
                    <a:lnTo>
                      <a:pt x="1939" y="679"/>
                    </a:lnTo>
                    <a:lnTo>
                      <a:pt x="1943" y="676"/>
                    </a:lnTo>
                    <a:lnTo>
                      <a:pt x="1947" y="676"/>
                    </a:lnTo>
                    <a:lnTo>
                      <a:pt x="1951" y="672"/>
                    </a:lnTo>
                    <a:lnTo>
                      <a:pt x="1955" y="670"/>
                    </a:lnTo>
                    <a:lnTo>
                      <a:pt x="1959" y="670"/>
                    </a:lnTo>
                    <a:lnTo>
                      <a:pt x="1963" y="668"/>
                    </a:lnTo>
                    <a:lnTo>
                      <a:pt x="1967" y="667"/>
                    </a:lnTo>
                    <a:lnTo>
                      <a:pt x="1971" y="666"/>
                    </a:lnTo>
                    <a:lnTo>
                      <a:pt x="1975" y="664"/>
                    </a:lnTo>
                    <a:lnTo>
                      <a:pt x="1979" y="661"/>
                    </a:lnTo>
                    <a:lnTo>
                      <a:pt x="1983" y="660"/>
                    </a:lnTo>
                    <a:lnTo>
                      <a:pt x="1986" y="658"/>
                    </a:lnTo>
                    <a:lnTo>
                      <a:pt x="1990" y="655"/>
                    </a:lnTo>
                    <a:lnTo>
                      <a:pt x="1994" y="654"/>
                    </a:lnTo>
                    <a:lnTo>
                      <a:pt x="1998" y="651"/>
                    </a:lnTo>
                    <a:lnTo>
                      <a:pt x="2002" y="648"/>
                    </a:lnTo>
                    <a:lnTo>
                      <a:pt x="2006" y="648"/>
                    </a:lnTo>
                    <a:lnTo>
                      <a:pt x="2010" y="645"/>
                    </a:lnTo>
                    <a:lnTo>
                      <a:pt x="2014" y="645"/>
                    </a:lnTo>
                    <a:lnTo>
                      <a:pt x="2018" y="644"/>
                    </a:lnTo>
                    <a:lnTo>
                      <a:pt x="2022" y="641"/>
                    </a:lnTo>
                    <a:lnTo>
                      <a:pt x="2026" y="638"/>
                    </a:lnTo>
                    <a:lnTo>
                      <a:pt x="2030" y="637"/>
                    </a:lnTo>
                    <a:lnTo>
                      <a:pt x="2034" y="634"/>
                    </a:lnTo>
                    <a:lnTo>
                      <a:pt x="2038" y="631"/>
                    </a:lnTo>
                    <a:lnTo>
                      <a:pt x="2042" y="632"/>
                    </a:lnTo>
                    <a:lnTo>
                      <a:pt x="2046" y="629"/>
                    </a:lnTo>
                    <a:lnTo>
                      <a:pt x="2050" y="626"/>
                    </a:lnTo>
                    <a:lnTo>
                      <a:pt x="2054" y="625"/>
                    </a:lnTo>
                    <a:lnTo>
                      <a:pt x="2057" y="623"/>
                    </a:lnTo>
                    <a:lnTo>
                      <a:pt x="2061" y="621"/>
                    </a:lnTo>
                    <a:lnTo>
                      <a:pt x="2065" y="619"/>
                    </a:lnTo>
                    <a:lnTo>
                      <a:pt x="2069" y="617"/>
                    </a:lnTo>
                    <a:lnTo>
                      <a:pt x="2073" y="614"/>
                    </a:lnTo>
                    <a:lnTo>
                      <a:pt x="2077" y="612"/>
                    </a:lnTo>
                    <a:lnTo>
                      <a:pt x="2081" y="611"/>
                    </a:lnTo>
                    <a:lnTo>
                      <a:pt x="2085" y="609"/>
                    </a:lnTo>
                    <a:lnTo>
                      <a:pt x="2089" y="605"/>
                    </a:lnTo>
                    <a:lnTo>
                      <a:pt x="2093" y="604"/>
                    </a:lnTo>
                    <a:lnTo>
                      <a:pt x="2097" y="601"/>
                    </a:lnTo>
                    <a:lnTo>
                      <a:pt x="2101" y="601"/>
                    </a:lnTo>
                    <a:lnTo>
                      <a:pt x="2105" y="598"/>
                    </a:lnTo>
                    <a:lnTo>
                      <a:pt x="2109" y="595"/>
                    </a:lnTo>
                    <a:lnTo>
                      <a:pt x="2113" y="594"/>
                    </a:lnTo>
                    <a:lnTo>
                      <a:pt x="2117" y="592"/>
                    </a:lnTo>
                    <a:lnTo>
                      <a:pt x="2121" y="589"/>
                    </a:lnTo>
                    <a:lnTo>
                      <a:pt x="2124" y="586"/>
                    </a:lnTo>
                    <a:lnTo>
                      <a:pt x="2128" y="585"/>
                    </a:lnTo>
                    <a:lnTo>
                      <a:pt x="2132" y="583"/>
                    </a:lnTo>
                    <a:lnTo>
                      <a:pt x="2136" y="580"/>
                    </a:lnTo>
                    <a:lnTo>
                      <a:pt x="2140" y="579"/>
                    </a:lnTo>
                    <a:lnTo>
                      <a:pt x="2144" y="575"/>
                    </a:lnTo>
                    <a:lnTo>
                      <a:pt x="2148" y="574"/>
                    </a:lnTo>
                    <a:lnTo>
                      <a:pt x="2152" y="572"/>
                    </a:lnTo>
                    <a:lnTo>
                      <a:pt x="2156" y="571"/>
                    </a:lnTo>
                    <a:lnTo>
                      <a:pt x="2160" y="568"/>
                    </a:lnTo>
                    <a:lnTo>
                      <a:pt x="2164" y="565"/>
                    </a:lnTo>
                    <a:lnTo>
                      <a:pt x="2168" y="564"/>
                    </a:lnTo>
                    <a:lnTo>
                      <a:pt x="2172" y="561"/>
                    </a:lnTo>
                    <a:lnTo>
                      <a:pt x="2176" y="559"/>
                    </a:lnTo>
                    <a:lnTo>
                      <a:pt x="2180" y="557"/>
                    </a:lnTo>
                    <a:lnTo>
                      <a:pt x="2184" y="555"/>
                    </a:lnTo>
                    <a:lnTo>
                      <a:pt x="2188" y="552"/>
                    </a:lnTo>
                    <a:lnTo>
                      <a:pt x="2191" y="549"/>
                    </a:lnTo>
                    <a:lnTo>
                      <a:pt x="2195" y="546"/>
                    </a:lnTo>
                    <a:lnTo>
                      <a:pt x="2199" y="546"/>
                    </a:lnTo>
                    <a:lnTo>
                      <a:pt x="2203" y="543"/>
                    </a:lnTo>
                    <a:lnTo>
                      <a:pt x="2207" y="541"/>
                    </a:lnTo>
                    <a:lnTo>
                      <a:pt x="2211" y="537"/>
                    </a:lnTo>
                    <a:lnTo>
                      <a:pt x="2215" y="536"/>
                    </a:lnTo>
                    <a:lnTo>
                      <a:pt x="2219" y="534"/>
                    </a:lnTo>
                    <a:lnTo>
                      <a:pt x="2223" y="532"/>
                    </a:lnTo>
                    <a:lnTo>
                      <a:pt x="2227" y="529"/>
                    </a:lnTo>
                    <a:lnTo>
                      <a:pt x="2231" y="527"/>
                    </a:lnTo>
                    <a:lnTo>
                      <a:pt x="2235" y="525"/>
                    </a:lnTo>
                    <a:lnTo>
                      <a:pt x="2239" y="522"/>
                    </a:lnTo>
                    <a:lnTo>
                      <a:pt x="2243" y="519"/>
                    </a:lnTo>
                    <a:lnTo>
                      <a:pt x="2247" y="517"/>
                    </a:lnTo>
                    <a:lnTo>
                      <a:pt x="2251" y="515"/>
                    </a:lnTo>
                    <a:lnTo>
                      <a:pt x="2255" y="512"/>
                    </a:lnTo>
                    <a:lnTo>
                      <a:pt x="2259" y="511"/>
                    </a:lnTo>
                    <a:lnTo>
                      <a:pt x="2262" y="509"/>
                    </a:lnTo>
                    <a:lnTo>
                      <a:pt x="2266" y="506"/>
                    </a:lnTo>
                    <a:lnTo>
                      <a:pt x="2270" y="504"/>
                    </a:lnTo>
                    <a:lnTo>
                      <a:pt x="2274" y="502"/>
                    </a:lnTo>
                    <a:lnTo>
                      <a:pt x="2278" y="499"/>
                    </a:lnTo>
                    <a:lnTo>
                      <a:pt x="2282" y="497"/>
                    </a:lnTo>
                    <a:lnTo>
                      <a:pt x="2286" y="495"/>
                    </a:lnTo>
                    <a:lnTo>
                      <a:pt x="2290" y="492"/>
                    </a:lnTo>
                    <a:lnTo>
                      <a:pt x="2294" y="490"/>
                    </a:lnTo>
                    <a:lnTo>
                      <a:pt x="2298" y="488"/>
                    </a:lnTo>
                    <a:lnTo>
                      <a:pt x="2302" y="485"/>
                    </a:lnTo>
                    <a:lnTo>
                      <a:pt x="2306" y="482"/>
                    </a:lnTo>
                    <a:lnTo>
                      <a:pt x="2310" y="480"/>
                    </a:lnTo>
                    <a:lnTo>
                      <a:pt x="2314" y="479"/>
                    </a:lnTo>
                    <a:lnTo>
                      <a:pt x="2318" y="475"/>
                    </a:lnTo>
                    <a:lnTo>
                      <a:pt x="2322" y="474"/>
                    </a:lnTo>
                    <a:lnTo>
                      <a:pt x="2326" y="472"/>
                    </a:lnTo>
                    <a:lnTo>
                      <a:pt x="2329" y="468"/>
                    </a:lnTo>
                    <a:lnTo>
                      <a:pt x="2333" y="466"/>
                    </a:lnTo>
                    <a:lnTo>
                      <a:pt x="2337" y="464"/>
                    </a:lnTo>
                    <a:lnTo>
                      <a:pt x="2341" y="460"/>
                    </a:lnTo>
                    <a:lnTo>
                      <a:pt x="2345" y="459"/>
                    </a:lnTo>
                    <a:lnTo>
                      <a:pt x="2349" y="458"/>
                    </a:lnTo>
                    <a:lnTo>
                      <a:pt x="2353" y="454"/>
                    </a:lnTo>
                    <a:lnTo>
                      <a:pt x="2357" y="451"/>
                    </a:lnTo>
                    <a:lnTo>
                      <a:pt x="2361" y="450"/>
                    </a:lnTo>
                    <a:lnTo>
                      <a:pt x="2365" y="448"/>
                    </a:lnTo>
                    <a:lnTo>
                      <a:pt x="2369" y="445"/>
                    </a:lnTo>
                    <a:lnTo>
                      <a:pt x="2373" y="443"/>
                    </a:lnTo>
                    <a:lnTo>
                      <a:pt x="2377" y="440"/>
                    </a:lnTo>
                    <a:lnTo>
                      <a:pt x="2381" y="438"/>
                    </a:lnTo>
                    <a:lnTo>
                      <a:pt x="2385" y="436"/>
                    </a:lnTo>
                    <a:lnTo>
                      <a:pt x="2389" y="435"/>
                    </a:lnTo>
                    <a:lnTo>
                      <a:pt x="2393" y="431"/>
                    </a:lnTo>
                    <a:lnTo>
                      <a:pt x="2396" y="428"/>
                    </a:lnTo>
                    <a:lnTo>
                      <a:pt x="2400" y="427"/>
                    </a:lnTo>
                    <a:lnTo>
                      <a:pt x="2404" y="424"/>
                    </a:lnTo>
                    <a:lnTo>
                      <a:pt x="2408" y="422"/>
                    </a:lnTo>
                    <a:lnTo>
                      <a:pt x="2412" y="420"/>
                    </a:lnTo>
                    <a:lnTo>
                      <a:pt x="2416" y="418"/>
                    </a:lnTo>
                    <a:lnTo>
                      <a:pt x="2420" y="415"/>
                    </a:lnTo>
                    <a:lnTo>
                      <a:pt x="2424" y="413"/>
                    </a:lnTo>
                    <a:lnTo>
                      <a:pt x="2428" y="409"/>
                    </a:lnTo>
                    <a:lnTo>
                      <a:pt x="2432" y="409"/>
                    </a:lnTo>
                    <a:lnTo>
                      <a:pt x="2436" y="405"/>
                    </a:lnTo>
                    <a:lnTo>
                      <a:pt x="2440" y="402"/>
                    </a:lnTo>
                    <a:lnTo>
                      <a:pt x="2444" y="400"/>
                    </a:lnTo>
                    <a:lnTo>
                      <a:pt x="2448" y="400"/>
                    </a:lnTo>
                    <a:lnTo>
                      <a:pt x="2452" y="396"/>
                    </a:lnTo>
                    <a:lnTo>
                      <a:pt x="2456" y="394"/>
                    </a:lnTo>
                    <a:lnTo>
                      <a:pt x="2460" y="391"/>
                    </a:lnTo>
                    <a:lnTo>
                      <a:pt x="2464" y="390"/>
                    </a:lnTo>
                    <a:lnTo>
                      <a:pt x="2467" y="387"/>
                    </a:lnTo>
                    <a:lnTo>
                      <a:pt x="2471" y="385"/>
                    </a:lnTo>
                    <a:lnTo>
                      <a:pt x="2475" y="383"/>
                    </a:lnTo>
                    <a:lnTo>
                      <a:pt x="2479" y="381"/>
                    </a:lnTo>
                    <a:lnTo>
                      <a:pt x="2483" y="378"/>
                    </a:lnTo>
                    <a:lnTo>
                      <a:pt x="2487" y="376"/>
                    </a:lnTo>
                    <a:lnTo>
                      <a:pt x="2491" y="373"/>
                    </a:lnTo>
                    <a:lnTo>
                      <a:pt x="2495" y="371"/>
                    </a:lnTo>
                    <a:lnTo>
                      <a:pt x="2499" y="369"/>
                    </a:lnTo>
                    <a:lnTo>
                      <a:pt x="2503" y="367"/>
                    </a:lnTo>
                    <a:lnTo>
                      <a:pt x="2507" y="364"/>
                    </a:lnTo>
                    <a:lnTo>
                      <a:pt x="2511" y="363"/>
                    </a:lnTo>
                    <a:lnTo>
                      <a:pt x="2515" y="361"/>
                    </a:lnTo>
                    <a:lnTo>
                      <a:pt x="2519" y="358"/>
                    </a:lnTo>
                    <a:lnTo>
                      <a:pt x="2523" y="353"/>
                    </a:lnTo>
                    <a:lnTo>
                      <a:pt x="2527" y="355"/>
                    </a:lnTo>
                    <a:lnTo>
                      <a:pt x="2531" y="351"/>
                    </a:lnTo>
                    <a:lnTo>
                      <a:pt x="2534" y="349"/>
                    </a:lnTo>
                    <a:lnTo>
                      <a:pt x="2538" y="349"/>
                    </a:lnTo>
                    <a:lnTo>
                      <a:pt x="2542" y="345"/>
                    </a:lnTo>
                    <a:lnTo>
                      <a:pt x="2546" y="342"/>
                    </a:lnTo>
                    <a:lnTo>
                      <a:pt x="2550" y="340"/>
                    </a:lnTo>
                    <a:lnTo>
                      <a:pt x="2554" y="338"/>
                    </a:lnTo>
                    <a:lnTo>
                      <a:pt x="2558" y="336"/>
                    </a:lnTo>
                    <a:lnTo>
                      <a:pt x="2562" y="335"/>
                    </a:lnTo>
                    <a:lnTo>
                      <a:pt x="2566" y="332"/>
                    </a:lnTo>
                    <a:lnTo>
                      <a:pt x="2570" y="330"/>
                    </a:lnTo>
                    <a:lnTo>
                      <a:pt x="2574" y="328"/>
                    </a:lnTo>
                    <a:lnTo>
                      <a:pt x="2578" y="325"/>
                    </a:lnTo>
                    <a:lnTo>
                      <a:pt x="2582" y="324"/>
                    </a:lnTo>
                    <a:lnTo>
                      <a:pt x="2586" y="322"/>
                    </a:lnTo>
                    <a:lnTo>
                      <a:pt x="2590" y="320"/>
                    </a:lnTo>
                    <a:lnTo>
                      <a:pt x="2594" y="317"/>
                    </a:lnTo>
                    <a:lnTo>
                      <a:pt x="2598" y="314"/>
                    </a:lnTo>
                    <a:lnTo>
                      <a:pt x="2602" y="314"/>
                    </a:lnTo>
                    <a:lnTo>
                      <a:pt x="2605" y="312"/>
                    </a:lnTo>
                    <a:lnTo>
                      <a:pt x="2609" y="309"/>
                    </a:lnTo>
                    <a:lnTo>
                      <a:pt x="2613" y="307"/>
                    </a:lnTo>
                    <a:lnTo>
                      <a:pt x="2617" y="305"/>
                    </a:lnTo>
                    <a:lnTo>
                      <a:pt x="2621" y="304"/>
                    </a:lnTo>
                    <a:lnTo>
                      <a:pt x="2625" y="301"/>
                    </a:lnTo>
                    <a:lnTo>
                      <a:pt x="2629" y="300"/>
                    </a:lnTo>
                    <a:lnTo>
                      <a:pt x="2633" y="297"/>
                    </a:lnTo>
                    <a:lnTo>
                      <a:pt x="2637" y="296"/>
                    </a:lnTo>
                    <a:lnTo>
                      <a:pt x="2641" y="293"/>
                    </a:lnTo>
                    <a:lnTo>
                      <a:pt x="2645" y="290"/>
                    </a:lnTo>
                    <a:lnTo>
                      <a:pt x="2649" y="288"/>
                    </a:lnTo>
                    <a:lnTo>
                      <a:pt x="2653" y="286"/>
                    </a:lnTo>
                    <a:lnTo>
                      <a:pt x="2657" y="283"/>
                    </a:lnTo>
                    <a:lnTo>
                      <a:pt x="2661" y="282"/>
                    </a:lnTo>
                    <a:lnTo>
                      <a:pt x="2665" y="281"/>
                    </a:lnTo>
                    <a:lnTo>
                      <a:pt x="2669" y="278"/>
                    </a:lnTo>
                    <a:lnTo>
                      <a:pt x="2672" y="276"/>
                    </a:lnTo>
                    <a:lnTo>
                      <a:pt x="2676" y="274"/>
                    </a:lnTo>
                    <a:lnTo>
                      <a:pt x="2680" y="272"/>
                    </a:lnTo>
                    <a:lnTo>
                      <a:pt x="2684" y="271"/>
                    </a:lnTo>
                    <a:lnTo>
                      <a:pt x="2688" y="268"/>
                    </a:lnTo>
                    <a:lnTo>
                      <a:pt x="2692" y="266"/>
                    </a:lnTo>
                    <a:lnTo>
                      <a:pt x="2696" y="265"/>
                    </a:lnTo>
                    <a:lnTo>
                      <a:pt x="2700" y="263"/>
                    </a:lnTo>
                    <a:lnTo>
                      <a:pt x="2704" y="261"/>
                    </a:lnTo>
                    <a:lnTo>
                      <a:pt x="2708" y="260"/>
                    </a:lnTo>
                    <a:lnTo>
                      <a:pt x="2712" y="258"/>
                    </a:lnTo>
                    <a:lnTo>
                      <a:pt x="2716" y="256"/>
                    </a:lnTo>
                    <a:lnTo>
                      <a:pt x="2720" y="253"/>
                    </a:lnTo>
                    <a:lnTo>
                      <a:pt x="2724" y="251"/>
                    </a:lnTo>
                    <a:lnTo>
                      <a:pt x="2728" y="250"/>
                    </a:lnTo>
                    <a:lnTo>
                      <a:pt x="2732" y="248"/>
                    </a:lnTo>
                    <a:lnTo>
                      <a:pt x="2736" y="246"/>
                    </a:lnTo>
                    <a:lnTo>
                      <a:pt x="2739" y="244"/>
                    </a:lnTo>
                    <a:lnTo>
                      <a:pt x="2743" y="242"/>
                    </a:lnTo>
                    <a:lnTo>
                      <a:pt x="2747" y="242"/>
                    </a:lnTo>
                    <a:lnTo>
                      <a:pt x="2751" y="239"/>
                    </a:lnTo>
                    <a:lnTo>
                      <a:pt x="2755" y="238"/>
                    </a:lnTo>
                    <a:lnTo>
                      <a:pt x="2759" y="236"/>
                    </a:lnTo>
                    <a:lnTo>
                      <a:pt x="2763" y="233"/>
                    </a:lnTo>
                    <a:lnTo>
                      <a:pt x="2767" y="232"/>
                    </a:lnTo>
                    <a:lnTo>
                      <a:pt x="2771" y="231"/>
                    </a:lnTo>
                    <a:lnTo>
                      <a:pt x="2775" y="226"/>
                    </a:lnTo>
                    <a:lnTo>
                      <a:pt x="2779" y="226"/>
                    </a:lnTo>
                    <a:lnTo>
                      <a:pt x="2783" y="224"/>
                    </a:lnTo>
                    <a:lnTo>
                      <a:pt x="2787" y="223"/>
                    </a:lnTo>
                    <a:lnTo>
                      <a:pt x="2791" y="222"/>
                    </a:lnTo>
                    <a:lnTo>
                      <a:pt x="2795" y="219"/>
                    </a:lnTo>
                    <a:lnTo>
                      <a:pt x="2799" y="217"/>
                    </a:lnTo>
                    <a:lnTo>
                      <a:pt x="2803" y="217"/>
                    </a:lnTo>
                    <a:lnTo>
                      <a:pt x="2807" y="214"/>
                    </a:lnTo>
                    <a:lnTo>
                      <a:pt x="2810" y="213"/>
                    </a:lnTo>
                    <a:lnTo>
                      <a:pt x="2814" y="211"/>
                    </a:lnTo>
                    <a:lnTo>
                      <a:pt x="2818" y="209"/>
                    </a:lnTo>
                    <a:lnTo>
                      <a:pt x="2822" y="208"/>
                    </a:lnTo>
                    <a:lnTo>
                      <a:pt x="2826" y="206"/>
                    </a:lnTo>
                    <a:lnTo>
                      <a:pt x="2830" y="203"/>
                    </a:lnTo>
                    <a:lnTo>
                      <a:pt x="2834" y="202"/>
                    </a:lnTo>
                    <a:lnTo>
                      <a:pt x="2838" y="202"/>
                    </a:lnTo>
                    <a:lnTo>
                      <a:pt x="2842" y="199"/>
                    </a:lnTo>
                    <a:lnTo>
                      <a:pt x="2846" y="198"/>
                    </a:lnTo>
                    <a:lnTo>
                      <a:pt x="2850" y="195"/>
                    </a:lnTo>
                    <a:lnTo>
                      <a:pt x="2854" y="195"/>
                    </a:lnTo>
                    <a:lnTo>
                      <a:pt x="2858" y="193"/>
                    </a:lnTo>
                    <a:lnTo>
                      <a:pt x="2862" y="191"/>
                    </a:lnTo>
                    <a:lnTo>
                      <a:pt x="2866" y="190"/>
                    </a:lnTo>
                    <a:lnTo>
                      <a:pt x="2870" y="189"/>
                    </a:lnTo>
                    <a:lnTo>
                      <a:pt x="2874" y="187"/>
                    </a:lnTo>
                    <a:lnTo>
                      <a:pt x="2877" y="185"/>
                    </a:lnTo>
                    <a:lnTo>
                      <a:pt x="2881" y="184"/>
                    </a:lnTo>
                    <a:lnTo>
                      <a:pt x="2885" y="181"/>
                    </a:lnTo>
                    <a:lnTo>
                      <a:pt x="2889" y="181"/>
                    </a:lnTo>
                    <a:lnTo>
                      <a:pt x="2893" y="179"/>
                    </a:lnTo>
                    <a:lnTo>
                      <a:pt x="2897" y="178"/>
                    </a:lnTo>
                    <a:lnTo>
                      <a:pt x="2901" y="176"/>
                    </a:lnTo>
                    <a:lnTo>
                      <a:pt x="2905" y="176"/>
                    </a:lnTo>
                    <a:lnTo>
                      <a:pt x="2909" y="174"/>
                    </a:lnTo>
                    <a:lnTo>
                      <a:pt x="2913" y="171"/>
                    </a:lnTo>
                    <a:lnTo>
                      <a:pt x="2917" y="171"/>
                    </a:lnTo>
                    <a:lnTo>
                      <a:pt x="2921" y="169"/>
                    </a:lnTo>
                    <a:lnTo>
                      <a:pt x="2925" y="168"/>
                    </a:lnTo>
                    <a:lnTo>
                      <a:pt x="2929" y="165"/>
                    </a:lnTo>
                    <a:lnTo>
                      <a:pt x="2933" y="164"/>
                    </a:lnTo>
                    <a:lnTo>
                      <a:pt x="2937" y="163"/>
                    </a:lnTo>
                    <a:lnTo>
                      <a:pt x="2941" y="160"/>
                    </a:lnTo>
                    <a:lnTo>
                      <a:pt x="2944" y="160"/>
                    </a:lnTo>
                    <a:lnTo>
                      <a:pt x="2948" y="158"/>
                    </a:lnTo>
                    <a:lnTo>
                      <a:pt x="2952" y="158"/>
                    </a:lnTo>
                    <a:lnTo>
                      <a:pt x="2956" y="158"/>
                    </a:lnTo>
                    <a:lnTo>
                      <a:pt x="2960" y="155"/>
                    </a:lnTo>
                    <a:lnTo>
                      <a:pt x="2964" y="153"/>
                    </a:lnTo>
                    <a:lnTo>
                      <a:pt x="2968" y="152"/>
                    </a:lnTo>
                    <a:lnTo>
                      <a:pt x="2972" y="151"/>
                    </a:lnTo>
                    <a:lnTo>
                      <a:pt x="2976" y="149"/>
                    </a:lnTo>
                    <a:lnTo>
                      <a:pt x="2980" y="147"/>
                    </a:lnTo>
                    <a:lnTo>
                      <a:pt x="2984" y="147"/>
                    </a:lnTo>
                    <a:lnTo>
                      <a:pt x="2988" y="145"/>
                    </a:lnTo>
                    <a:lnTo>
                      <a:pt x="2992" y="144"/>
                    </a:lnTo>
                    <a:lnTo>
                      <a:pt x="2996" y="142"/>
                    </a:lnTo>
                    <a:lnTo>
                      <a:pt x="3000" y="141"/>
                    </a:lnTo>
                    <a:lnTo>
                      <a:pt x="3004" y="140"/>
                    </a:lnTo>
                    <a:lnTo>
                      <a:pt x="3008" y="137"/>
                    </a:lnTo>
                    <a:lnTo>
                      <a:pt x="3012" y="137"/>
                    </a:lnTo>
                    <a:lnTo>
                      <a:pt x="3015" y="135"/>
                    </a:lnTo>
                    <a:lnTo>
                      <a:pt x="3019" y="134"/>
                    </a:lnTo>
                    <a:lnTo>
                      <a:pt x="3023" y="134"/>
                    </a:lnTo>
                    <a:lnTo>
                      <a:pt x="3027" y="132"/>
                    </a:lnTo>
                    <a:lnTo>
                      <a:pt x="3031" y="131"/>
                    </a:lnTo>
                    <a:lnTo>
                      <a:pt x="3035" y="130"/>
                    </a:lnTo>
                    <a:lnTo>
                      <a:pt x="3039" y="129"/>
                    </a:lnTo>
                    <a:lnTo>
                      <a:pt x="3043" y="127"/>
                    </a:lnTo>
                    <a:lnTo>
                      <a:pt x="3047" y="125"/>
                    </a:lnTo>
                    <a:lnTo>
                      <a:pt x="3051" y="126"/>
                    </a:lnTo>
                    <a:lnTo>
                      <a:pt x="3055" y="125"/>
                    </a:lnTo>
                    <a:lnTo>
                      <a:pt x="3059" y="123"/>
                    </a:lnTo>
                    <a:lnTo>
                      <a:pt x="3063" y="121"/>
                    </a:lnTo>
                    <a:lnTo>
                      <a:pt x="3067" y="120"/>
                    </a:lnTo>
                    <a:lnTo>
                      <a:pt x="3071" y="119"/>
                    </a:lnTo>
                    <a:lnTo>
                      <a:pt x="3075" y="117"/>
                    </a:lnTo>
                    <a:lnTo>
                      <a:pt x="3079" y="117"/>
                    </a:lnTo>
                    <a:lnTo>
                      <a:pt x="3082" y="115"/>
                    </a:lnTo>
                    <a:lnTo>
                      <a:pt x="3086" y="115"/>
                    </a:lnTo>
                    <a:lnTo>
                      <a:pt x="3090" y="113"/>
                    </a:lnTo>
                    <a:lnTo>
                      <a:pt x="3094" y="113"/>
                    </a:lnTo>
                    <a:lnTo>
                      <a:pt x="3098" y="111"/>
                    </a:lnTo>
                    <a:lnTo>
                      <a:pt x="3102" y="112"/>
                    </a:lnTo>
                    <a:lnTo>
                      <a:pt x="3106" y="111"/>
                    </a:lnTo>
                    <a:lnTo>
                      <a:pt x="3110" y="108"/>
                    </a:lnTo>
                    <a:lnTo>
                      <a:pt x="3114" y="108"/>
                    </a:lnTo>
                    <a:lnTo>
                      <a:pt x="3118" y="105"/>
                    </a:lnTo>
                    <a:lnTo>
                      <a:pt x="3122" y="104"/>
                    </a:lnTo>
                    <a:lnTo>
                      <a:pt x="3126" y="104"/>
                    </a:lnTo>
                    <a:lnTo>
                      <a:pt x="3130" y="103"/>
                    </a:lnTo>
                    <a:lnTo>
                      <a:pt x="3134" y="102"/>
                    </a:lnTo>
                    <a:lnTo>
                      <a:pt x="3138" y="102"/>
                    </a:lnTo>
                    <a:lnTo>
                      <a:pt x="3142" y="100"/>
                    </a:lnTo>
                    <a:lnTo>
                      <a:pt x="3146" y="99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6" name="Freeform 2798"/>
              <p:cNvSpPr>
                <a:spLocks/>
              </p:cNvSpPr>
              <p:nvPr/>
            </p:nvSpPr>
            <p:spPr bwMode="auto">
              <a:xfrm flipV="1">
                <a:off x="506" y="1628"/>
                <a:ext cx="1814" cy="29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4"/>
                  </a:cxn>
                  <a:cxn ang="0">
                    <a:pos x="201" y="4"/>
                  </a:cxn>
                  <a:cxn ang="0">
                    <a:pos x="252" y="6"/>
                  </a:cxn>
                  <a:cxn ang="0">
                    <a:pos x="303" y="8"/>
                  </a:cxn>
                  <a:cxn ang="0">
                    <a:pos x="354" y="15"/>
                  </a:cxn>
                  <a:cxn ang="0">
                    <a:pos x="406" y="24"/>
                  </a:cxn>
                  <a:cxn ang="0">
                    <a:pos x="457" y="33"/>
                  </a:cxn>
                  <a:cxn ang="0">
                    <a:pos x="508" y="47"/>
                  </a:cxn>
                  <a:cxn ang="0">
                    <a:pos x="559" y="63"/>
                  </a:cxn>
                  <a:cxn ang="0">
                    <a:pos x="611" y="80"/>
                  </a:cxn>
                  <a:cxn ang="0">
                    <a:pos x="662" y="102"/>
                  </a:cxn>
                  <a:cxn ang="0">
                    <a:pos x="713" y="128"/>
                  </a:cxn>
                  <a:cxn ang="0">
                    <a:pos x="764" y="155"/>
                  </a:cxn>
                  <a:cxn ang="0">
                    <a:pos x="816" y="183"/>
                  </a:cxn>
                  <a:cxn ang="0">
                    <a:pos x="867" y="211"/>
                  </a:cxn>
                  <a:cxn ang="0">
                    <a:pos x="918" y="243"/>
                  </a:cxn>
                  <a:cxn ang="0">
                    <a:pos x="969" y="274"/>
                  </a:cxn>
                  <a:cxn ang="0">
                    <a:pos x="1021" y="304"/>
                  </a:cxn>
                  <a:cxn ang="0">
                    <a:pos x="1072" y="335"/>
                  </a:cxn>
                  <a:cxn ang="0">
                    <a:pos x="1123" y="363"/>
                  </a:cxn>
                  <a:cxn ang="0">
                    <a:pos x="1174" y="390"/>
                  </a:cxn>
                  <a:cxn ang="0">
                    <a:pos x="1226" y="414"/>
                  </a:cxn>
                  <a:cxn ang="0">
                    <a:pos x="1277" y="437"/>
                  </a:cxn>
                  <a:cxn ang="0">
                    <a:pos x="1328" y="456"/>
                  </a:cxn>
                  <a:cxn ang="0">
                    <a:pos x="1379" y="472"/>
                  </a:cxn>
                  <a:cxn ang="0">
                    <a:pos x="1431" y="486"/>
                  </a:cxn>
                  <a:cxn ang="0">
                    <a:pos x="1482" y="496"/>
                  </a:cxn>
                  <a:cxn ang="0">
                    <a:pos x="1533" y="505"/>
                  </a:cxn>
                  <a:cxn ang="0">
                    <a:pos x="1584" y="509"/>
                  </a:cxn>
                  <a:cxn ang="0">
                    <a:pos x="1636" y="509"/>
                  </a:cxn>
                  <a:cxn ang="0">
                    <a:pos x="1687" y="507"/>
                  </a:cxn>
                  <a:cxn ang="0">
                    <a:pos x="1738" y="501"/>
                  </a:cxn>
                  <a:cxn ang="0">
                    <a:pos x="1789" y="493"/>
                  </a:cxn>
                  <a:cxn ang="0">
                    <a:pos x="1841" y="485"/>
                  </a:cxn>
                  <a:cxn ang="0">
                    <a:pos x="1892" y="474"/>
                  </a:cxn>
                  <a:cxn ang="0">
                    <a:pos x="1943" y="459"/>
                  </a:cxn>
                  <a:cxn ang="0">
                    <a:pos x="1994" y="443"/>
                  </a:cxn>
                  <a:cxn ang="0">
                    <a:pos x="2046" y="425"/>
                  </a:cxn>
                  <a:cxn ang="0">
                    <a:pos x="2097" y="407"/>
                  </a:cxn>
                  <a:cxn ang="0">
                    <a:pos x="2148" y="387"/>
                  </a:cxn>
                  <a:cxn ang="0">
                    <a:pos x="2199" y="368"/>
                  </a:cxn>
                  <a:cxn ang="0">
                    <a:pos x="2251" y="348"/>
                  </a:cxn>
                  <a:cxn ang="0">
                    <a:pos x="2302" y="330"/>
                  </a:cxn>
                  <a:cxn ang="0">
                    <a:pos x="2353" y="306"/>
                  </a:cxn>
                  <a:cxn ang="0">
                    <a:pos x="2404" y="286"/>
                  </a:cxn>
                  <a:cxn ang="0">
                    <a:pos x="2456" y="266"/>
                  </a:cxn>
                  <a:cxn ang="0">
                    <a:pos x="2507" y="246"/>
                  </a:cxn>
                  <a:cxn ang="0">
                    <a:pos x="2558" y="228"/>
                  </a:cxn>
                  <a:cxn ang="0">
                    <a:pos x="2609" y="211"/>
                  </a:cxn>
                  <a:cxn ang="0">
                    <a:pos x="2661" y="192"/>
                  </a:cxn>
                  <a:cxn ang="0">
                    <a:pos x="2712" y="174"/>
                  </a:cxn>
                  <a:cxn ang="0">
                    <a:pos x="2763" y="160"/>
                  </a:cxn>
                  <a:cxn ang="0">
                    <a:pos x="2814" y="145"/>
                  </a:cxn>
                  <a:cxn ang="0">
                    <a:pos x="2866" y="130"/>
                  </a:cxn>
                  <a:cxn ang="0">
                    <a:pos x="2917" y="115"/>
                  </a:cxn>
                  <a:cxn ang="0">
                    <a:pos x="2968" y="104"/>
                  </a:cxn>
                  <a:cxn ang="0">
                    <a:pos x="3019" y="93"/>
                  </a:cxn>
                  <a:cxn ang="0">
                    <a:pos x="3071" y="83"/>
                  </a:cxn>
                  <a:cxn ang="0">
                    <a:pos x="3122" y="73"/>
                  </a:cxn>
                </a:cxnLst>
                <a:rect l="0" t="0" r="r" b="b"/>
                <a:pathLst>
                  <a:path w="3150" h="510">
                    <a:moveTo>
                      <a:pt x="0" y="3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4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1"/>
                    </a:lnTo>
                    <a:lnTo>
                      <a:pt x="134" y="3"/>
                    </a:lnTo>
                    <a:lnTo>
                      <a:pt x="137" y="4"/>
                    </a:lnTo>
                    <a:lnTo>
                      <a:pt x="141" y="3"/>
                    </a:lnTo>
                    <a:lnTo>
                      <a:pt x="145" y="1"/>
                    </a:lnTo>
                    <a:lnTo>
                      <a:pt x="149" y="4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5"/>
                    </a:lnTo>
                    <a:lnTo>
                      <a:pt x="260" y="7"/>
                    </a:lnTo>
                    <a:lnTo>
                      <a:pt x="264" y="6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9"/>
                    </a:lnTo>
                    <a:lnTo>
                      <a:pt x="299" y="9"/>
                    </a:lnTo>
                    <a:lnTo>
                      <a:pt x="303" y="8"/>
                    </a:lnTo>
                    <a:lnTo>
                      <a:pt x="307" y="10"/>
                    </a:lnTo>
                    <a:lnTo>
                      <a:pt x="311" y="10"/>
                    </a:lnTo>
                    <a:lnTo>
                      <a:pt x="315" y="10"/>
                    </a:lnTo>
                    <a:lnTo>
                      <a:pt x="319" y="13"/>
                    </a:lnTo>
                    <a:lnTo>
                      <a:pt x="323" y="10"/>
                    </a:lnTo>
                    <a:lnTo>
                      <a:pt x="327" y="11"/>
                    </a:lnTo>
                    <a:lnTo>
                      <a:pt x="331" y="11"/>
                    </a:lnTo>
                    <a:lnTo>
                      <a:pt x="335" y="13"/>
                    </a:lnTo>
                    <a:lnTo>
                      <a:pt x="339" y="13"/>
                    </a:lnTo>
                    <a:lnTo>
                      <a:pt x="342" y="13"/>
                    </a:lnTo>
                    <a:lnTo>
                      <a:pt x="346" y="12"/>
                    </a:lnTo>
                    <a:lnTo>
                      <a:pt x="350" y="14"/>
                    </a:lnTo>
                    <a:lnTo>
                      <a:pt x="354" y="15"/>
                    </a:lnTo>
                    <a:lnTo>
                      <a:pt x="358" y="15"/>
                    </a:lnTo>
                    <a:lnTo>
                      <a:pt x="362" y="16"/>
                    </a:lnTo>
                    <a:lnTo>
                      <a:pt x="366" y="17"/>
                    </a:lnTo>
                    <a:lnTo>
                      <a:pt x="370" y="16"/>
                    </a:lnTo>
                    <a:lnTo>
                      <a:pt x="374" y="16"/>
                    </a:lnTo>
                    <a:lnTo>
                      <a:pt x="378" y="18"/>
                    </a:lnTo>
                    <a:lnTo>
                      <a:pt x="382" y="19"/>
                    </a:lnTo>
                    <a:lnTo>
                      <a:pt x="386" y="19"/>
                    </a:lnTo>
                    <a:lnTo>
                      <a:pt x="390" y="19"/>
                    </a:lnTo>
                    <a:lnTo>
                      <a:pt x="394" y="21"/>
                    </a:lnTo>
                    <a:lnTo>
                      <a:pt x="398" y="22"/>
                    </a:lnTo>
                    <a:lnTo>
                      <a:pt x="402" y="20"/>
                    </a:lnTo>
                    <a:lnTo>
                      <a:pt x="406" y="24"/>
                    </a:lnTo>
                    <a:lnTo>
                      <a:pt x="410" y="23"/>
                    </a:lnTo>
                    <a:lnTo>
                      <a:pt x="413" y="23"/>
                    </a:lnTo>
                    <a:lnTo>
                      <a:pt x="417" y="24"/>
                    </a:lnTo>
                    <a:lnTo>
                      <a:pt x="421" y="25"/>
                    </a:lnTo>
                    <a:lnTo>
                      <a:pt x="425" y="26"/>
                    </a:lnTo>
                    <a:lnTo>
                      <a:pt x="429" y="26"/>
                    </a:lnTo>
                    <a:lnTo>
                      <a:pt x="433" y="28"/>
                    </a:lnTo>
                    <a:lnTo>
                      <a:pt x="437" y="28"/>
                    </a:lnTo>
                    <a:lnTo>
                      <a:pt x="441" y="29"/>
                    </a:lnTo>
                    <a:lnTo>
                      <a:pt x="445" y="32"/>
                    </a:lnTo>
                    <a:lnTo>
                      <a:pt x="449" y="32"/>
                    </a:lnTo>
                    <a:lnTo>
                      <a:pt x="453" y="32"/>
                    </a:lnTo>
                    <a:lnTo>
                      <a:pt x="457" y="33"/>
                    </a:lnTo>
                    <a:lnTo>
                      <a:pt x="461" y="33"/>
                    </a:lnTo>
                    <a:lnTo>
                      <a:pt x="465" y="35"/>
                    </a:lnTo>
                    <a:lnTo>
                      <a:pt x="469" y="35"/>
                    </a:lnTo>
                    <a:lnTo>
                      <a:pt x="473" y="36"/>
                    </a:lnTo>
                    <a:lnTo>
                      <a:pt x="477" y="38"/>
                    </a:lnTo>
                    <a:lnTo>
                      <a:pt x="480" y="39"/>
                    </a:lnTo>
                    <a:lnTo>
                      <a:pt x="484" y="40"/>
                    </a:lnTo>
                    <a:lnTo>
                      <a:pt x="488" y="41"/>
                    </a:lnTo>
                    <a:lnTo>
                      <a:pt x="492" y="42"/>
                    </a:lnTo>
                    <a:lnTo>
                      <a:pt x="496" y="43"/>
                    </a:lnTo>
                    <a:lnTo>
                      <a:pt x="500" y="43"/>
                    </a:lnTo>
                    <a:lnTo>
                      <a:pt x="504" y="46"/>
                    </a:lnTo>
                    <a:lnTo>
                      <a:pt x="508" y="47"/>
                    </a:lnTo>
                    <a:lnTo>
                      <a:pt x="512" y="47"/>
                    </a:lnTo>
                    <a:lnTo>
                      <a:pt x="516" y="50"/>
                    </a:lnTo>
                    <a:lnTo>
                      <a:pt x="520" y="50"/>
                    </a:lnTo>
                    <a:lnTo>
                      <a:pt x="524" y="51"/>
                    </a:lnTo>
                    <a:lnTo>
                      <a:pt x="528" y="51"/>
                    </a:lnTo>
                    <a:lnTo>
                      <a:pt x="532" y="54"/>
                    </a:lnTo>
                    <a:lnTo>
                      <a:pt x="536" y="55"/>
                    </a:lnTo>
                    <a:lnTo>
                      <a:pt x="540" y="56"/>
                    </a:lnTo>
                    <a:lnTo>
                      <a:pt x="544" y="58"/>
                    </a:lnTo>
                    <a:lnTo>
                      <a:pt x="547" y="59"/>
                    </a:lnTo>
                    <a:lnTo>
                      <a:pt x="551" y="59"/>
                    </a:lnTo>
                    <a:lnTo>
                      <a:pt x="555" y="62"/>
                    </a:lnTo>
                    <a:lnTo>
                      <a:pt x="559" y="63"/>
                    </a:lnTo>
                    <a:lnTo>
                      <a:pt x="563" y="63"/>
                    </a:lnTo>
                    <a:lnTo>
                      <a:pt x="567" y="66"/>
                    </a:lnTo>
                    <a:lnTo>
                      <a:pt x="571" y="66"/>
                    </a:lnTo>
                    <a:lnTo>
                      <a:pt x="575" y="68"/>
                    </a:lnTo>
                    <a:lnTo>
                      <a:pt x="579" y="70"/>
                    </a:lnTo>
                    <a:lnTo>
                      <a:pt x="583" y="70"/>
                    </a:lnTo>
                    <a:lnTo>
                      <a:pt x="587" y="72"/>
                    </a:lnTo>
                    <a:lnTo>
                      <a:pt x="591" y="73"/>
                    </a:lnTo>
                    <a:lnTo>
                      <a:pt x="595" y="76"/>
                    </a:lnTo>
                    <a:lnTo>
                      <a:pt x="599" y="77"/>
                    </a:lnTo>
                    <a:lnTo>
                      <a:pt x="603" y="78"/>
                    </a:lnTo>
                    <a:lnTo>
                      <a:pt x="607" y="79"/>
                    </a:lnTo>
                    <a:lnTo>
                      <a:pt x="611" y="80"/>
                    </a:lnTo>
                    <a:lnTo>
                      <a:pt x="615" y="83"/>
                    </a:lnTo>
                    <a:lnTo>
                      <a:pt x="618" y="85"/>
                    </a:lnTo>
                    <a:lnTo>
                      <a:pt x="622" y="86"/>
                    </a:lnTo>
                    <a:lnTo>
                      <a:pt x="626" y="89"/>
                    </a:lnTo>
                    <a:lnTo>
                      <a:pt x="630" y="88"/>
                    </a:lnTo>
                    <a:lnTo>
                      <a:pt x="634" y="92"/>
                    </a:lnTo>
                    <a:lnTo>
                      <a:pt x="638" y="93"/>
                    </a:lnTo>
                    <a:lnTo>
                      <a:pt x="642" y="94"/>
                    </a:lnTo>
                    <a:lnTo>
                      <a:pt x="646" y="95"/>
                    </a:lnTo>
                    <a:lnTo>
                      <a:pt x="650" y="97"/>
                    </a:lnTo>
                    <a:lnTo>
                      <a:pt x="654" y="100"/>
                    </a:lnTo>
                    <a:lnTo>
                      <a:pt x="658" y="101"/>
                    </a:lnTo>
                    <a:lnTo>
                      <a:pt x="662" y="102"/>
                    </a:lnTo>
                    <a:lnTo>
                      <a:pt x="666" y="105"/>
                    </a:lnTo>
                    <a:lnTo>
                      <a:pt x="670" y="108"/>
                    </a:lnTo>
                    <a:lnTo>
                      <a:pt x="674" y="109"/>
                    </a:lnTo>
                    <a:lnTo>
                      <a:pt x="678" y="112"/>
                    </a:lnTo>
                    <a:lnTo>
                      <a:pt x="682" y="113"/>
                    </a:lnTo>
                    <a:lnTo>
                      <a:pt x="685" y="114"/>
                    </a:lnTo>
                    <a:lnTo>
                      <a:pt x="689" y="117"/>
                    </a:lnTo>
                    <a:lnTo>
                      <a:pt x="693" y="118"/>
                    </a:lnTo>
                    <a:lnTo>
                      <a:pt x="697" y="121"/>
                    </a:lnTo>
                    <a:lnTo>
                      <a:pt x="701" y="122"/>
                    </a:lnTo>
                    <a:lnTo>
                      <a:pt x="705" y="123"/>
                    </a:lnTo>
                    <a:lnTo>
                      <a:pt x="709" y="125"/>
                    </a:lnTo>
                    <a:lnTo>
                      <a:pt x="713" y="128"/>
                    </a:lnTo>
                    <a:lnTo>
                      <a:pt x="717" y="129"/>
                    </a:lnTo>
                    <a:lnTo>
                      <a:pt x="721" y="131"/>
                    </a:lnTo>
                    <a:lnTo>
                      <a:pt x="725" y="134"/>
                    </a:lnTo>
                    <a:lnTo>
                      <a:pt x="729" y="136"/>
                    </a:lnTo>
                    <a:lnTo>
                      <a:pt x="733" y="139"/>
                    </a:lnTo>
                    <a:lnTo>
                      <a:pt x="737" y="141"/>
                    </a:lnTo>
                    <a:lnTo>
                      <a:pt x="741" y="142"/>
                    </a:lnTo>
                    <a:lnTo>
                      <a:pt x="745" y="143"/>
                    </a:lnTo>
                    <a:lnTo>
                      <a:pt x="749" y="146"/>
                    </a:lnTo>
                    <a:lnTo>
                      <a:pt x="753" y="148"/>
                    </a:lnTo>
                    <a:lnTo>
                      <a:pt x="756" y="150"/>
                    </a:lnTo>
                    <a:lnTo>
                      <a:pt x="760" y="152"/>
                    </a:lnTo>
                    <a:lnTo>
                      <a:pt x="764" y="155"/>
                    </a:lnTo>
                    <a:lnTo>
                      <a:pt x="768" y="157"/>
                    </a:lnTo>
                    <a:lnTo>
                      <a:pt x="772" y="158"/>
                    </a:lnTo>
                    <a:lnTo>
                      <a:pt x="776" y="159"/>
                    </a:lnTo>
                    <a:lnTo>
                      <a:pt x="780" y="162"/>
                    </a:lnTo>
                    <a:lnTo>
                      <a:pt x="784" y="164"/>
                    </a:lnTo>
                    <a:lnTo>
                      <a:pt x="788" y="167"/>
                    </a:lnTo>
                    <a:lnTo>
                      <a:pt x="792" y="170"/>
                    </a:lnTo>
                    <a:lnTo>
                      <a:pt x="796" y="173"/>
                    </a:lnTo>
                    <a:lnTo>
                      <a:pt x="800" y="174"/>
                    </a:lnTo>
                    <a:lnTo>
                      <a:pt x="804" y="175"/>
                    </a:lnTo>
                    <a:lnTo>
                      <a:pt x="808" y="178"/>
                    </a:lnTo>
                    <a:lnTo>
                      <a:pt x="812" y="182"/>
                    </a:lnTo>
                    <a:lnTo>
                      <a:pt x="816" y="183"/>
                    </a:lnTo>
                    <a:lnTo>
                      <a:pt x="820" y="184"/>
                    </a:lnTo>
                    <a:lnTo>
                      <a:pt x="823" y="187"/>
                    </a:lnTo>
                    <a:lnTo>
                      <a:pt x="827" y="189"/>
                    </a:lnTo>
                    <a:lnTo>
                      <a:pt x="831" y="191"/>
                    </a:lnTo>
                    <a:lnTo>
                      <a:pt x="835" y="194"/>
                    </a:lnTo>
                    <a:lnTo>
                      <a:pt x="839" y="196"/>
                    </a:lnTo>
                    <a:lnTo>
                      <a:pt x="843" y="197"/>
                    </a:lnTo>
                    <a:lnTo>
                      <a:pt x="847" y="200"/>
                    </a:lnTo>
                    <a:lnTo>
                      <a:pt x="851" y="203"/>
                    </a:lnTo>
                    <a:lnTo>
                      <a:pt x="855" y="205"/>
                    </a:lnTo>
                    <a:lnTo>
                      <a:pt x="859" y="206"/>
                    </a:lnTo>
                    <a:lnTo>
                      <a:pt x="863" y="210"/>
                    </a:lnTo>
                    <a:lnTo>
                      <a:pt x="867" y="211"/>
                    </a:lnTo>
                    <a:lnTo>
                      <a:pt x="871" y="214"/>
                    </a:lnTo>
                    <a:lnTo>
                      <a:pt x="875" y="218"/>
                    </a:lnTo>
                    <a:lnTo>
                      <a:pt x="879" y="219"/>
                    </a:lnTo>
                    <a:lnTo>
                      <a:pt x="883" y="221"/>
                    </a:lnTo>
                    <a:lnTo>
                      <a:pt x="887" y="224"/>
                    </a:lnTo>
                    <a:lnTo>
                      <a:pt x="890" y="225"/>
                    </a:lnTo>
                    <a:lnTo>
                      <a:pt x="894" y="227"/>
                    </a:lnTo>
                    <a:lnTo>
                      <a:pt x="898" y="231"/>
                    </a:lnTo>
                    <a:lnTo>
                      <a:pt x="902" y="233"/>
                    </a:lnTo>
                    <a:lnTo>
                      <a:pt x="906" y="234"/>
                    </a:lnTo>
                    <a:lnTo>
                      <a:pt x="910" y="238"/>
                    </a:lnTo>
                    <a:lnTo>
                      <a:pt x="914" y="240"/>
                    </a:lnTo>
                    <a:lnTo>
                      <a:pt x="918" y="243"/>
                    </a:lnTo>
                    <a:lnTo>
                      <a:pt x="922" y="245"/>
                    </a:lnTo>
                    <a:lnTo>
                      <a:pt x="926" y="247"/>
                    </a:lnTo>
                    <a:lnTo>
                      <a:pt x="930" y="249"/>
                    </a:lnTo>
                    <a:lnTo>
                      <a:pt x="934" y="253"/>
                    </a:lnTo>
                    <a:lnTo>
                      <a:pt x="938" y="254"/>
                    </a:lnTo>
                    <a:lnTo>
                      <a:pt x="942" y="256"/>
                    </a:lnTo>
                    <a:lnTo>
                      <a:pt x="946" y="258"/>
                    </a:lnTo>
                    <a:lnTo>
                      <a:pt x="950" y="263"/>
                    </a:lnTo>
                    <a:lnTo>
                      <a:pt x="954" y="263"/>
                    </a:lnTo>
                    <a:lnTo>
                      <a:pt x="958" y="266"/>
                    </a:lnTo>
                    <a:lnTo>
                      <a:pt x="961" y="268"/>
                    </a:lnTo>
                    <a:lnTo>
                      <a:pt x="965" y="271"/>
                    </a:lnTo>
                    <a:lnTo>
                      <a:pt x="969" y="274"/>
                    </a:lnTo>
                    <a:lnTo>
                      <a:pt x="973" y="276"/>
                    </a:lnTo>
                    <a:lnTo>
                      <a:pt x="977" y="278"/>
                    </a:lnTo>
                    <a:lnTo>
                      <a:pt x="981" y="280"/>
                    </a:lnTo>
                    <a:lnTo>
                      <a:pt x="985" y="283"/>
                    </a:lnTo>
                    <a:lnTo>
                      <a:pt x="989" y="285"/>
                    </a:lnTo>
                    <a:lnTo>
                      <a:pt x="993" y="287"/>
                    </a:lnTo>
                    <a:lnTo>
                      <a:pt x="997" y="289"/>
                    </a:lnTo>
                    <a:lnTo>
                      <a:pt x="1001" y="292"/>
                    </a:lnTo>
                    <a:lnTo>
                      <a:pt x="1005" y="295"/>
                    </a:lnTo>
                    <a:lnTo>
                      <a:pt x="1009" y="298"/>
                    </a:lnTo>
                    <a:lnTo>
                      <a:pt x="1013" y="301"/>
                    </a:lnTo>
                    <a:lnTo>
                      <a:pt x="1017" y="302"/>
                    </a:lnTo>
                    <a:lnTo>
                      <a:pt x="1021" y="304"/>
                    </a:lnTo>
                    <a:lnTo>
                      <a:pt x="1025" y="306"/>
                    </a:lnTo>
                    <a:lnTo>
                      <a:pt x="1028" y="308"/>
                    </a:lnTo>
                    <a:lnTo>
                      <a:pt x="1032" y="312"/>
                    </a:lnTo>
                    <a:lnTo>
                      <a:pt x="1036" y="314"/>
                    </a:lnTo>
                    <a:lnTo>
                      <a:pt x="1040" y="316"/>
                    </a:lnTo>
                    <a:lnTo>
                      <a:pt x="1044" y="319"/>
                    </a:lnTo>
                    <a:lnTo>
                      <a:pt x="1048" y="321"/>
                    </a:lnTo>
                    <a:lnTo>
                      <a:pt x="1052" y="323"/>
                    </a:lnTo>
                    <a:lnTo>
                      <a:pt x="1056" y="324"/>
                    </a:lnTo>
                    <a:lnTo>
                      <a:pt x="1060" y="328"/>
                    </a:lnTo>
                    <a:lnTo>
                      <a:pt x="1064" y="329"/>
                    </a:lnTo>
                    <a:lnTo>
                      <a:pt x="1068" y="332"/>
                    </a:lnTo>
                    <a:lnTo>
                      <a:pt x="1072" y="335"/>
                    </a:lnTo>
                    <a:lnTo>
                      <a:pt x="1076" y="336"/>
                    </a:lnTo>
                    <a:lnTo>
                      <a:pt x="1080" y="337"/>
                    </a:lnTo>
                    <a:lnTo>
                      <a:pt x="1084" y="340"/>
                    </a:lnTo>
                    <a:lnTo>
                      <a:pt x="1088" y="343"/>
                    </a:lnTo>
                    <a:lnTo>
                      <a:pt x="1092" y="345"/>
                    </a:lnTo>
                    <a:lnTo>
                      <a:pt x="1095" y="347"/>
                    </a:lnTo>
                    <a:lnTo>
                      <a:pt x="1099" y="349"/>
                    </a:lnTo>
                    <a:lnTo>
                      <a:pt x="1103" y="352"/>
                    </a:lnTo>
                    <a:lnTo>
                      <a:pt x="1107" y="353"/>
                    </a:lnTo>
                    <a:lnTo>
                      <a:pt x="1111" y="356"/>
                    </a:lnTo>
                    <a:lnTo>
                      <a:pt x="1115" y="358"/>
                    </a:lnTo>
                    <a:lnTo>
                      <a:pt x="1119" y="360"/>
                    </a:lnTo>
                    <a:lnTo>
                      <a:pt x="1123" y="363"/>
                    </a:lnTo>
                    <a:lnTo>
                      <a:pt x="1127" y="365"/>
                    </a:lnTo>
                    <a:lnTo>
                      <a:pt x="1131" y="366"/>
                    </a:lnTo>
                    <a:lnTo>
                      <a:pt x="1135" y="368"/>
                    </a:lnTo>
                    <a:lnTo>
                      <a:pt x="1139" y="370"/>
                    </a:lnTo>
                    <a:lnTo>
                      <a:pt x="1143" y="372"/>
                    </a:lnTo>
                    <a:lnTo>
                      <a:pt x="1147" y="375"/>
                    </a:lnTo>
                    <a:lnTo>
                      <a:pt x="1151" y="376"/>
                    </a:lnTo>
                    <a:lnTo>
                      <a:pt x="1155" y="379"/>
                    </a:lnTo>
                    <a:lnTo>
                      <a:pt x="1159" y="381"/>
                    </a:lnTo>
                    <a:lnTo>
                      <a:pt x="1163" y="383"/>
                    </a:lnTo>
                    <a:lnTo>
                      <a:pt x="1166" y="386"/>
                    </a:lnTo>
                    <a:lnTo>
                      <a:pt x="1170" y="387"/>
                    </a:lnTo>
                    <a:lnTo>
                      <a:pt x="1174" y="390"/>
                    </a:lnTo>
                    <a:lnTo>
                      <a:pt x="1178" y="392"/>
                    </a:lnTo>
                    <a:lnTo>
                      <a:pt x="1182" y="393"/>
                    </a:lnTo>
                    <a:lnTo>
                      <a:pt x="1186" y="394"/>
                    </a:lnTo>
                    <a:lnTo>
                      <a:pt x="1190" y="396"/>
                    </a:lnTo>
                    <a:lnTo>
                      <a:pt x="1194" y="398"/>
                    </a:lnTo>
                    <a:lnTo>
                      <a:pt x="1198" y="400"/>
                    </a:lnTo>
                    <a:lnTo>
                      <a:pt x="1202" y="403"/>
                    </a:lnTo>
                    <a:lnTo>
                      <a:pt x="1206" y="406"/>
                    </a:lnTo>
                    <a:lnTo>
                      <a:pt x="1210" y="406"/>
                    </a:lnTo>
                    <a:lnTo>
                      <a:pt x="1214" y="410"/>
                    </a:lnTo>
                    <a:lnTo>
                      <a:pt x="1218" y="411"/>
                    </a:lnTo>
                    <a:lnTo>
                      <a:pt x="1222" y="411"/>
                    </a:lnTo>
                    <a:lnTo>
                      <a:pt x="1226" y="414"/>
                    </a:lnTo>
                    <a:lnTo>
                      <a:pt x="1230" y="415"/>
                    </a:lnTo>
                    <a:lnTo>
                      <a:pt x="1233" y="417"/>
                    </a:lnTo>
                    <a:lnTo>
                      <a:pt x="1237" y="419"/>
                    </a:lnTo>
                    <a:lnTo>
                      <a:pt x="1241" y="421"/>
                    </a:lnTo>
                    <a:lnTo>
                      <a:pt x="1245" y="423"/>
                    </a:lnTo>
                    <a:lnTo>
                      <a:pt x="1249" y="426"/>
                    </a:lnTo>
                    <a:lnTo>
                      <a:pt x="1253" y="427"/>
                    </a:lnTo>
                    <a:lnTo>
                      <a:pt x="1257" y="428"/>
                    </a:lnTo>
                    <a:lnTo>
                      <a:pt x="1261" y="429"/>
                    </a:lnTo>
                    <a:lnTo>
                      <a:pt x="1265" y="432"/>
                    </a:lnTo>
                    <a:lnTo>
                      <a:pt x="1269" y="433"/>
                    </a:lnTo>
                    <a:lnTo>
                      <a:pt x="1273" y="435"/>
                    </a:lnTo>
                    <a:lnTo>
                      <a:pt x="1277" y="437"/>
                    </a:lnTo>
                    <a:lnTo>
                      <a:pt x="1281" y="438"/>
                    </a:lnTo>
                    <a:lnTo>
                      <a:pt x="1285" y="440"/>
                    </a:lnTo>
                    <a:lnTo>
                      <a:pt x="1289" y="440"/>
                    </a:lnTo>
                    <a:lnTo>
                      <a:pt x="1293" y="443"/>
                    </a:lnTo>
                    <a:lnTo>
                      <a:pt x="1297" y="444"/>
                    </a:lnTo>
                    <a:lnTo>
                      <a:pt x="1301" y="447"/>
                    </a:lnTo>
                    <a:lnTo>
                      <a:pt x="1304" y="448"/>
                    </a:lnTo>
                    <a:lnTo>
                      <a:pt x="1308" y="449"/>
                    </a:lnTo>
                    <a:lnTo>
                      <a:pt x="1312" y="451"/>
                    </a:lnTo>
                    <a:lnTo>
                      <a:pt x="1316" y="452"/>
                    </a:lnTo>
                    <a:lnTo>
                      <a:pt x="1320" y="454"/>
                    </a:lnTo>
                    <a:lnTo>
                      <a:pt x="1324" y="455"/>
                    </a:lnTo>
                    <a:lnTo>
                      <a:pt x="1328" y="456"/>
                    </a:lnTo>
                    <a:lnTo>
                      <a:pt x="1332" y="457"/>
                    </a:lnTo>
                    <a:lnTo>
                      <a:pt x="1336" y="459"/>
                    </a:lnTo>
                    <a:lnTo>
                      <a:pt x="1340" y="460"/>
                    </a:lnTo>
                    <a:lnTo>
                      <a:pt x="1344" y="462"/>
                    </a:lnTo>
                    <a:lnTo>
                      <a:pt x="1348" y="463"/>
                    </a:lnTo>
                    <a:lnTo>
                      <a:pt x="1352" y="464"/>
                    </a:lnTo>
                    <a:lnTo>
                      <a:pt x="1356" y="465"/>
                    </a:lnTo>
                    <a:lnTo>
                      <a:pt x="1360" y="467"/>
                    </a:lnTo>
                    <a:lnTo>
                      <a:pt x="1364" y="469"/>
                    </a:lnTo>
                    <a:lnTo>
                      <a:pt x="1368" y="468"/>
                    </a:lnTo>
                    <a:lnTo>
                      <a:pt x="1371" y="470"/>
                    </a:lnTo>
                    <a:lnTo>
                      <a:pt x="1375" y="471"/>
                    </a:lnTo>
                    <a:lnTo>
                      <a:pt x="1379" y="472"/>
                    </a:lnTo>
                    <a:lnTo>
                      <a:pt x="1383" y="474"/>
                    </a:lnTo>
                    <a:lnTo>
                      <a:pt x="1387" y="474"/>
                    </a:lnTo>
                    <a:lnTo>
                      <a:pt x="1391" y="477"/>
                    </a:lnTo>
                    <a:lnTo>
                      <a:pt x="1395" y="478"/>
                    </a:lnTo>
                    <a:lnTo>
                      <a:pt x="1399" y="478"/>
                    </a:lnTo>
                    <a:lnTo>
                      <a:pt x="1403" y="479"/>
                    </a:lnTo>
                    <a:lnTo>
                      <a:pt x="1407" y="481"/>
                    </a:lnTo>
                    <a:lnTo>
                      <a:pt x="1411" y="480"/>
                    </a:lnTo>
                    <a:lnTo>
                      <a:pt x="1415" y="483"/>
                    </a:lnTo>
                    <a:lnTo>
                      <a:pt x="1419" y="484"/>
                    </a:lnTo>
                    <a:lnTo>
                      <a:pt x="1423" y="486"/>
                    </a:lnTo>
                    <a:lnTo>
                      <a:pt x="1427" y="486"/>
                    </a:lnTo>
                    <a:lnTo>
                      <a:pt x="1431" y="486"/>
                    </a:lnTo>
                    <a:lnTo>
                      <a:pt x="1435" y="487"/>
                    </a:lnTo>
                    <a:lnTo>
                      <a:pt x="1438" y="489"/>
                    </a:lnTo>
                    <a:lnTo>
                      <a:pt x="1442" y="489"/>
                    </a:lnTo>
                    <a:lnTo>
                      <a:pt x="1446" y="490"/>
                    </a:lnTo>
                    <a:lnTo>
                      <a:pt x="1450" y="490"/>
                    </a:lnTo>
                    <a:lnTo>
                      <a:pt x="1454" y="491"/>
                    </a:lnTo>
                    <a:lnTo>
                      <a:pt x="1458" y="493"/>
                    </a:lnTo>
                    <a:lnTo>
                      <a:pt x="1462" y="493"/>
                    </a:lnTo>
                    <a:lnTo>
                      <a:pt x="1466" y="493"/>
                    </a:lnTo>
                    <a:lnTo>
                      <a:pt x="1470" y="494"/>
                    </a:lnTo>
                    <a:lnTo>
                      <a:pt x="1474" y="495"/>
                    </a:lnTo>
                    <a:lnTo>
                      <a:pt x="1478" y="496"/>
                    </a:lnTo>
                    <a:lnTo>
                      <a:pt x="1482" y="496"/>
                    </a:lnTo>
                    <a:lnTo>
                      <a:pt x="1486" y="498"/>
                    </a:lnTo>
                    <a:lnTo>
                      <a:pt x="1490" y="498"/>
                    </a:lnTo>
                    <a:lnTo>
                      <a:pt x="1494" y="499"/>
                    </a:lnTo>
                    <a:lnTo>
                      <a:pt x="1498" y="498"/>
                    </a:lnTo>
                    <a:lnTo>
                      <a:pt x="1502" y="500"/>
                    </a:lnTo>
                    <a:lnTo>
                      <a:pt x="1506" y="500"/>
                    </a:lnTo>
                    <a:lnTo>
                      <a:pt x="1509" y="501"/>
                    </a:lnTo>
                    <a:lnTo>
                      <a:pt x="1513" y="502"/>
                    </a:lnTo>
                    <a:lnTo>
                      <a:pt x="1517" y="501"/>
                    </a:lnTo>
                    <a:lnTo>
                      <a:pt x="1521" y="503"/>
                    </a:lnTo>
                    <a:lnTo>
                      <a:pt x="1525" y="503"/>
                    </a:lnTo>
                    <a:lnTo>
                      <a:pt x="1529" y="502"/>
                    </a:lnTo>
                    <a:lnTo>
                      <a:pt x="1533" y="505"/>
                    </a:lnTo>
                    <a:lnTo>
                      <a:pt x="1537" y="505"/>
                    </a:lnTo>
                    <a:lnTo>
                      <a:pt x="1541" y="506"/>
                    </a:lnTo>
                    <a:lnTo>
                      <a:pt x="1545" y="505"/>
                    </a:lnTo>
                    <a:lnTo>
                      <a:pt x="1549" y="505"/>
                    </a:lnTo>
                    <a:lnTo>
                      <a:pt x="1553" y="505"/>
                    </a:lnTo>
                    <a:lnTo>
                      <a:pt x="1557" y="506"/>
                    </a:lnTo>
                    <a:lnTo>
                      <a:pt x="1561" y="506"/>
                    </a:lnTo>
                    <a:lnTo>
                      <a:pt x="1565" y="507"/>
                    </a:lnTo>
                    <a:lnTo>
                      <a:pt x="1569" y="507"/>
                    </a:lnTo>
                    <a:lnTo>
                      <a:pt x="1573" y="508"/>
                    </a:lnTo>
                    <a:lnTo>
                      <a:pt x="1576" y="507"/>
                    </a:lnTo>
                    <a:lnTo>
                      <a:pt x="1580" y="508"/>
                    </a:lnTo>
                    <a:lnTo>
                      <a:pt x="1584" y="509"/>
                    </a:lnTo>
                    <a:lnTo>
                      <a:pt x="1588" y="508"/>
                    </a:lnTo>
                    <a:lnTo>
                      <a:pt x="1592" y="509"/>
                    </a:lnTo>
                    <a:lnTo>
                      <a:pt x="1596" y="509"/>
                    </a:lnTo>
                    <a:lnTo>
                      <a:pt x="1600" y="509"/>
                    </a:lnTo>
                    <a:lnTo>
                      <a:pt x="1604" y="508"/>
                    </a:lnTo>
                    <a:lnTo>
                      <a:pt x="1608" y="509"/>
                    </a:lnTo>
                    <a:lnTo>
                      <a:pt x="1612" y="509"/>
                    </a:lnTo>
                    <a:lnTo>
                      <a:pt x="1616" y="510"/>
                    </a:lnTo>
                    <a:lnTo>
                      <a:pt x="1620" y="510"/>
                    </a:lnTo>
                    <a:lnTo>
                      <a:pt x="1624" y="509"/>
                    </a:lnTo>
                    <a:lnTo>
                      <a:pt x="1628" y="510"/>
                    </a:lnTo>
                    <a:lnTo>
                      <a:pt x="1632" y="508"/>
                    </a:lnTo>
                    <a:lnTo>
                      <a:pt x="1636" y="509"/>
                    </a:lnTo>
                    <a:lnTo>
                      <a:pt x="1640" y="509"/>
                    </a:lnTo>
                    <a:lnTo>
                      <a:pt x="1643" y="510"/>
                    </a:lnTo>
                    <a:lnTo>
                      <a:pt x="1647" y="509"/>
                    </a:lnTo>
                    <a:lnTo>
                      <a:pt x="1651" y="509"/>
                    </a:lnTo>
                    <a:lnTo>
                      <a:pt x="1655" y="509"/>
                    </a:lnTo>
                    <a:lnTo>
                      <a:pt x="1659" y="508"/>
                    </a:lnTo>
                    <a:lnTo>
                      <a:pt x="1663" y="509"/>
                    </a:lnTo>
                    <a:lnTo>
                      <a:pt x="1667" y="507"/>
                    </a:lnTo>
                    <a:lnTo>
                      <a:pt x="1671" y="508"/>
                    </a:lnTo>
                    <a:lnTo>
                      <a:pt x="1675" y="508"/>
                    </a:lnTo>
                    <a:lnTo>
                      <a:pt x="1679" y="508"/>
                    </a:lnTo>
                    <a:lnTo>
                      <a:pt x="1683" y="508"/>
                    </a:lnTo>
                    <a:lnTo>
                      <a:pt x="1687" y="507"/>
                    </a:lnTo>
                    <a:lnTo>
                      <a:pt x="1691" y="506"/>
                    </a:lnTo>
                    <a:lnTo>
                      <a:pt x="1695" y="507"/>
                    </a:lnTo>
                    <a:lnTo>
                      <a:pt x="1699" y="506"/>
                    </a:lnTo>
                    <a:lnTo>
                      <a:pt x="1703" y="506"/>
                    </a:lnTo>
                    <a:lnTo>
                      <a:pt x="1707" y="505"/>
                    </a:lnTo>
                    <a:lnTo>
                      <a:pt x="1711" y="505"/>
                    </a:lnTo>
                    <a:lnTo>
                      <a:pt x="1714" y="506"/>
                    </a:lnTo>
                    <a:lnTo>
                      <a:pt x="1718" y="504"/>
                    </a:lnTo>
                    <a:lnTo>
                      <a:pt x="1722" y="505"/>
                    </a:lnTo>
                    <a:lnTo>
                      <a:pt x="1726" y="504"/>
                    </a:lnTo>
                    <a:lnTo>
                      <a:pt x="1730" y="503"/>
                    </a:lnTo>
                    <a:lnTo>
                      <a:pt x="1734" y="502"/>
                    </a:lnTo>
                    <a:lnTo>
                      <a:pt x="1738" y="501"/>
                    </a:lnTo>
                    <a:lnTo>
                      <a:pt x="1742" y="503"/>
                    </a:lnTo>
                    <a:lnTo>
                      <a:pt x="1746" y="500"/>
                    </a:lnTo>
                    <a:lnTo>
                      <a:pt x="1750" y="501"/>
                    </a:lnTo>
                    <a:lnTo>
                      <a:pt x="1754" y="500"/>
                    </a:lnTo>
                    <a:lnTo>
                      <a:pt x="1758" y="500"/>
                    </a:lnTo>
                    <a:lnTo>
                      <a:pt x="1762" y="499"/>
                    </a:lnTo>
                    <a:lnTo>
                      <a:pt x="1766" y="498"/>
                    </a:lnTo>
                    <a:lnTo>
                      <a:pt x="1770" y="498"/>
                    </a:lnTo>
                    <a:lnTo>
                      <a:pt x="1774" y="497"/>
                    </a:lnTo>
                    <a:lnTo>
                      <a:pt x="1778" y="497"/>
                    </a:lnTo>
                    <a:lnTo>
                      <a:pt x="1781" y="496"/>
                    </a:lnTo>
                    <a:lnTo>
                      <a:pt x="1785" y="497"/>
                    </a:lnTo>
                    <a:lnTo>
                      <a:pt x="1789" y="493"/>
                    </a:lnTo>
                    <a:lnTo>
                      <a:pt x="1793" y="494"/>
                    </a:lnTo>
                    <a:lnTo>
                      <a:pt x="1797" y="493"/>
                    </a:lnTo>
                    <a:lnTo>
                      <a:pt x="1801" y="493"/>
                    </a:lnTo>
                    <a:lnTo>
                      <a:pt x="1805" y="493"/>
                    </a:lnTo>
                    <a:lnTo>
                      <a:pt x="1809" y="491"/>
                    </a:lnTo>
                    <a:lnTo>
                      <a:pt x="1813" y="490"/>
                    </a:lnTo>
                    <a:lnTo>
                      <a:pt x="1817" y="490"/>
                    </a:lnTo>
                    <a:lnTo>
                      <a:pt x="1821" y="489"/>
                    </a:lnTo>
                    <a:lnTo>
                      <a:pt x="1825" y="488"/>
                    </a:lnTo>
                    <a:lnTo>
                      <a:pt x="1829" y="487"/>
                    </a:lnTo>
                    <a:lnTo>
                      <a:pt x="1833" y="487"/>
                    </a:lnTo>
                    <a:lnTo>
                      <a:pt x="1837" y="486"/>
                    </a:lnTo>
                    <a:lnTo>
                      <a:pt x="1841" y="485"/>
                    </a:lnTo>
                    <a:lnTo>
                      <a:pt x="1845" y="485"/>
                    </a:lnTo>
                    <a:lnTo>
                      <a:pt x="1848" y="483"/>
                    </a:lnTo>
                    <a:lnTo>
                      <a:pt x="1852" y="482"/>
                    </a:lnTo>
                    <a:lnTo>
                      <a:pt x="1856" y="482"/>
                    </a:lnTo>
                    <a:lnTo>
                      <a:pt x="1860" y="481"/>
                    </a:lnTo>
                    <a:lnTo>
                      <a:pt x="1864" y="479"/>
                    </a:lnTo>
                    <a:lnTo>
                      <a:pt x="1868" y="479"/>
                    </a:lnTo>
                    <a:lnTo>
                      <a:pt x="1872" y="478"/>
                    </a:lnTo>
                    <a:lnTo>
                      <a:pt x="1876" y="476"/>
                    </a:lnTo>
                    <a:lnTo>
                      <a:pt x="1880" y="477"/>
                    </a:lnTo>
                    <a:lnTo>
                      <a:pt x="1884" y="474"/>
                    </a:lnTo>
                    <a:lnTo>
                      <a:pt x="1888" y="473"/>
                    </a:lnTo>
                    <a:lnTo>
                      <a:pt x="1892" y="474"/>
                    </a:lnTo>
                    <a:lnTo>
                      <a:pt x="1896" y="472"/>
                    </a:lnTo>
                    <a:lnTo>
                      <a:pt x="1900" y="471"/>
                    </a:lnTo>
                    <a:lnTo>
                      <a:pt x="1904" y="470"/>
                    </a:lnTo>
                    <a:lnTo>
                      <a:pt x="1908" y="469"/>
                    </a:lnTo>
                    <a:lnTo>
                      <a:pt x="1912" y="467"/>
                    </a:lnTo>
                    <a:lnTo>
                      <a:pt x="1916" y="466"/>
                    </a:lnTo>
                    <a:lnTo>
                      <a:pt x="1919" y="464"/>
                    </a:lnTo>
                    <a:lnTo>
                      <a:pt x="1923" y="464"/>
                    </a:lnTo>
                    <a:lnTo>
                      <a:pt x="1927" y="464"/>
                    </a:lnTo>
                    <a:lnTo>
                      <a:pt x="1931" y="463"/>
                    </a:lnTo>
                    <a:lnTo>
                      <a:pt x="1935" y="461"/>
                    </a:lnTo>
                    <a:lnTo>
                      <a:pt x="1939" y="460"/>
                    </a:lnTo>
                    <a:lnTo>
                      <a:pt x="1943" y="459"/>
                    </a:lnTo>
                    <a:lnTo>
                      <a:pt x="1947" y="457"/>
                    </a:lnTo>
                    <a:lnTo>
                      <a:pt x="1951" y="456"/>
                    </a:lnTo>
                    <a:lnTo>
                      <a:pt x="1955" y="454"/>
                    </a:lnTo>
                    <a:lnTo>
                      <a:pt x="1959" y="454"/>
                    </a:lnTo>
                    <a:lnTo>
                      <a:pt x="1963" y="452"/>
                    </a:lnTo>
                    <a:lnTo>
                      <a:pt x="1967" y="452"/>
                    </a:lnTo>
                    <a:lnTo>
                      <a:pt x="1971" y="450"/>
                    </a:lnTo>
                    <a:lnTo>
                      <a:pt x="1975" y="450"/>
                    </a:lnTo>
                    <a:lnTo>
                      <a:pt x="1979" y="449"/>
                    </a:lnTo>
                    <a:lnTo>
                      <a:pt x="1983" y="447"/>
                    </a:lnTo>
                    <a:lnTo>
                      <a:pt x="1986" y="445"/>
                    </a:lnTo>
                    <a:lnTo>
                      <a:pt x="1990" y="444"/>
                    </a:lnTo>
                    <a:lnTo>
                      <a:pt x="1994" y="443"/>
                    </a:lnTo>
                    <a:lnTo>
                      <a:pt x="1998" y="442"/>
                    </a:lnTo>
                    <a:lnTo>
                      <a:pt x="2002" y="440"/>
                    </a:lnTo>
                    <a:lnTo>
                      <a:pt x="2006" y="439"/>
                    </a:lnTo>
                    <a:lnTo>
                      <a:pt x="2010" y="438"/>
                    </a:lnTo>
                    <a:lnTo>
                      <a:pt x="2014" y="437"/>
                    </a:lnTo>
                    <a:lnTo>
                      <a:pt x="2018" y="436"/>
                    </a:lnTo>
                    <a:lnTo>
                      <a:pt x="2022" y="432"/>
                    </a:lnTo>
                    <a:lnTo>
                      <a:pt x="2026" y="434"/>
                    </a:lnTo>
                    <a:lnTo>
                      <a:pt x="2030" y="433"/>
                    </a:lnTo>
                    <a:lnTo>
                      <a:pt x="2034" y="430"/>
                    </a:lnTo>
                    <a:lnTo>
                      <a:pt x="2038" y="430"/>
                    </a:lnTo>
                    <a:lnTo>
                      <a:pt x="2042" y="428"/>
                    </a:lnTo>
                    <a:lnTo>
                      <a:pt x="2046" y="425"/>
                    </a:lnTo>
                    <a:lnTo>
                      <a:pt x="2050" y="424"/>
                    </a:lnTo>
                    <a:lnTo>
                      <a:pt x="2054" y="422"/>
                    </a:lnTo>
                    <a:lnTo>
                      <a:pt x="2057" y="422"/>
                    </a:lnTo>
                    <a:lnTo>
                      <a:pt x="2061" y="420"/>
                    </a:lnTo>
                    <a:lnTo>
                      <a:pt x="2065" y="419"/>
                    </a:lnTo>
                    <a:lnTo>
                      <a:pt x="2069" y="417"/>
                    </a:lnTo>
                    <a:lnTo>
                      <a:pt x="2073" y="415"/>
                    </a:lnTo>
                    <a:lnTo>
                      <a:pt x="2077" y="416"/>
                    </a:lnTo>
                    <a:lnTo>
                      <a:pt x="2081" y="413"/>
                    </a:lnTo>
                    <a:lnTo>
                      <a:pt x="2085" y="411"/>
                    </a:lnTo>
                    <a:lnTo>
                      <a:pt x="2089" y="411"/>
                    </a:lnTo>
                    <a:lnTo>
                      <a:pt x="2093" y="409"/>
                    </a:lnTo>
                    <a:lnTo>
                      <a:pt x="2097" y="407"/>
                    </a:lnTo>
                    <a:lnTo>
                      <a:pt x="2101" y="407"/>
                    </a:lnTo>
                    <a:lnTo>
                      <a:pt x="2105" y="404"/>
                    </a:lnTo>
                    <a:lnTo>
                      <a:pt x="2109" y="403"/>
                    </a:lnTo>
                    <a:lnTo>
                      <a:pt x="2113" y="401"/>
                    </a:lnTo>
                    <a:lnTo>
                      <a:pt x="2117" y="399"/>
                    </a:lnTo>
                    <a:lnTo>
                      <a:pt x="2121" y="399"/>
                    </a:lnTo>
                    <a:lnTo>
                      <a:pt x="2124" y="399"/>
                    </a:lnTo>
                    <a:lnTo>
                      <a:pt x="2128" y="394"/>
                    </a:lnTo>
                    <a:lnTo>
                      <a:pt x="2132" y="394"/>
                    </a:lnTo>
                    <a:lnTo>
                      <a:pt x="2136" y="392"/>
                    </a:lnTo>
                    <a:lnTo>
                      <a:pt x="2140" y="391"/>
                    </a:lnTo>
                    <a:lnTo>
                      <a:pt x="2144" y="389"/>
                    </a:lnTo>
                    <a:lnTo>
                      <a:pt x="2148" y="387"/>
                    </a:lnTo>
                    <a:lnTo>
                      <a:pt x="2152" y="388"/>
                    </a:lnTo>
                    <a:lnTo>
                      <a:pt x="2156" y="386"/>
                    </a:lnTo>
                    <a:lnTo>
                      <a:pt x="2160" y="383"/>
                    </a:lnTo>
                    <a:lnTo>
                      <a:pt x="2164" y="382"/>
                    </a:lnTo>
                    <a:lnTo>
                      <a:pt x="2168" y="382"/>
                    </a:lnTo>
                    <a:lnTo>
                      <a:pt x="2172" y="379"/>
                    </a:lnTo>
                    <a:lnTo>
                      <a:pt x="2176" y="378"/>
                    </a:lnTo>
                    <a:lnTo>
                      <a:pt x="2180" y="376"/>
                    </a:lnTo>
                    <a:lnTo>
                      <a:pt x="2184" y="374"/>
                    </a:lnTo>
                    <a:lnTo>
                      <a:pt x="2188" y="372"/>
                    </a:lnTo>
                    <a:lnTo>
                      <a:pt x="2191" y="372"/>
                    </a:lnTo>
                    <a:lnTo>
                      <a:pt x="2195" y="370"/>
                    </a:lnTo>
                    <a:lnTo>
                      <a:pt x="2199" y="368"/>
                    </a:lnTo>
                    <a:lnTo>
                      <a:pt x="2203" y="367"/>
                    </a:lnTo>
                    <a:lnTo>
                      <a:pt x="2207" y="366"/>
                    </a:lnTo>
                    <a:lnTo>
                      <a:pt x="2211" y="364"/>
                    </a:lnTo>
                    <a:lnTo>
                      <a:pt x="2215" y="364"/>
                    </a:lnTo>
                    <a:lnTo>
                      <a:pt x="2219" y="361"/>
                    </a:lnTo>
                    <a:lnTo>
                      <a:pt x="2223" y="359"/>
                    </a:lnTo>
                    <a:lnTo>
                      <a:pt x="2227" y="358"/>
                    </a:lnTo>
                    <a:lnTo>
                      <a:pt x="2231" y="357"/>
                    </a:lnTo>
                    <a:lnTo>
                      <a:pt x="2235" y="354"/>
                    </a:lnTo>
                    <a:lnTo>
                      <a:pt x="2239" y="353"/>
                    </a:lnTo>
                    <a:lnTo>
                      <a:pt x="2243" y="351"/>
                    </a:lnTo>
                    <a:lnTo>
                      <a:pt x="2247" y="350"/>
                    </a:lnTo>
                    <a:lnTo>
                      <a:pt x="2251" y="348"/>
                    </a:lnTo>
                    <a:lnTo>
                      <a:pt x="2255" y="346"/>
                    </a:lnTo>
                    <a:lnTo>
                      <a:pt x="2259" y="344"/>
                    </a:lnTo>
                    <a:lnTo>
                      <a:pt x="2262" y="343"/>
                    </a:lnTo>
                    <a:lnTo>
                      <a:pt x="2266" y="342"/>
                    </a:lnTo>
                    <a:lnTo>
                      <a:pt x="2270" y="340"/>
                    </a:lnTo>
                    <a:lnTo>
                      <a:pt x="2274" y="339"/>
                    </a:lnTo>
                    <a:lnTo>
                      <a:pt x="2278" y="337"/>
                    </a:lnTo>
                    <a:lnTo>
                      <a:pt x="2282" y="335"/>
                    </a:lnTo>
                    <a:lnTo>
                      <a:pt x="2286" y="334"/>
                    </a:lnTo>
                    <a:lnTo>
                      <a:pt x="2290" y="334"/>
                    </a:lnTo>
                    <a:lnTo>
                      <a:pt x="2294" y="330"/>
                    </a:lnTo>
                    <a:lnTo>
                      <a:pt x="2298" y="328"/>
                    </a:lnTo>
                    <a:lnTo>
                      <a:pt x="2302" y="330"/>
                    </a:lnTo>
                    <a:lnTo>
                      <a:pt x="2306" y="326"/>
                    </a:lnTo>
                    <a:lnTo>
                      <a:pt x="2310" y="325"/>
                    </a:lnTo>
                    <a:lnTo>
                      <a:pt x="2314" y="323"/>
                    </a:lnTo>
                    <a:lnTo>
                      <a:pt x="2318" y="322"/>
                    </a:lnTo>
                    <a:lnTo>
                      <a:pt x="2322" y="319"/>
                    </a:lnTo>
                    <a:lnTo>
                      <a:pt x="2326" y="317"/>
                    </a:lnTo>
                    <a:lnTo>
                      <a:pt x="2329" y="317"/>
                    </a:lnTo>
                    <a:lnTo>
                      <a:pt x="2333" y="315"/>
                    </a:lnTo>
                    <a:lnTo>
                      <a:pt x="2337" y="313"/>
                    </a:lnTo>
                    <a:lnTo>
                      <a:pt x="2341" y="312"/>
                    </a:lnTo>
                    <a:lnTo>
                      <a:pt x="2345" y="310"/>
                    </a:lnTo>
                    <a:lnTo>
                      <a:pt x="2349" y="309"/>
                    </a:lnTo>
                    <a:lnTo>
                      <a:pt x="2353" y="306"/>
                    </a:lnTo>
                    <a:lnTo>
                      <a:pt x="2357" y="306"/>
                    </a:lnTo>
                    <a:lnTo>
                      <a:pt x="2361" y="304"/>
                    </a:lnTo>
                    <a:lnTo>
                      <a:pt x="2365" y="303"/>
                    </a:lnTo>
                    <a:lnTo>
                      <a:pt x="2369" y="300"/>
                    </a:lnTo>
                    <a:lnTo>
                      <a:pt x="2373" y="297"/>
                    </a:lnTo>
                    <a:lnTo>
                      <a:pt x="2377" y="298"/>
                    </a:lnTo>
                    <a:lnTo>
                      <a:pt x="2381" y="296"/>
                    </a:lnTo>
                    <a:lnTo>
                      <a:pt x="2385" y="294"/>
                    </a:lnTo>
                    <a:lnTo>
                      <a:pt x="2389" y="292"/>
                    </a:lnTo>
                    <a:lnTo>
                      <a:pt x="2393" y="292"/>
                    </a:lnTo>
                    <a:lnTo>
                      <a:pt x="2396" y="290"/>
                    </a:lnTo>
                    <a:lnTo>
                      <a:pt x="2400" y="288"/>
                    </a:lnTo>
                    <a:lnTo>
                      <a:pt x="2404" y="286"/>
                    </a:lnTo>
                    <a:lnTo>
                      <a:pt x="2408" y="285"/>
                    </a:lnTo>
                    <a:lnTo>
                      <a:pt x="2412" y="283"/>
                    </a:lnTo>
                    <a:lnTo>
                      <a:pt x="2416" y="283"/>
                    </a:lnTo>
                    <a:lnTo>
                      <a:pt x="2420" y="280"/>
                    </a:lnTo>
                    <a:lnTo>
                      <a:pt x="2424" y="279"/>
                    </a:lnTo>
                    <a:lnTo>
                      <a:pt x="2428" y="278"/>
                    </a:lnTo>
                    <a:lnTo>
                      <a:pt x="2432" y="276"/>
                    </a:lnTo>
                    <a:lnTo>
                      <a:pt x="2436" y="274"/>
                    </a:lnTo>
                    <a:lnTo>
                      <a:pt x="2440" y="273"/>
                    </a:lnTo>
                    <a:lnTo>
                      <a:pt x="2444" y="271"/>
                    </a:lnTo>
                    <a:lnTo>
                      <a:pt x="2448" y="269"/>
                    </a:lnTo>
                    <a:lnTo>
                      <a:pt x="2452" y="267"/>
                    </a:lnTo>
                    <a:lnTo>
                      <a:pt x="2456" y="266"/>
                    </a:lnTo>
                    <a:lnTo>
                      <a:pt x="2460" y="264"/>
                    </a:lnTo>
                    <a:lnTo>
                      <a:pt x="2464" y="263"/>
                    </a:lnTo>
                    <a:lnTo>
                      <a:pt x="2467" y="262"/>
                    </a:lnTo>
                    <a:lnTo>
                      <a:pt x="2471" y="261"/>
                    </a:lnTo>
                    <a:lnTo>
                      <a:pt x="2475" y="258"/>
                    </a:lnTo>
                    <a:lnTo>
                      <a:pt x="2479" y="258"/>
                    </a:lnTo>
                    <a:lnTo>
                      <a:pt x="2483" y="256"/>
                    </a:lnTo>
                    <a:lnTo>
                      <a:pt x="2487" y="254"/>
                    </a:lnTo>
                    <a:lnTo>
                      <a:pt x="2491" y="252"/>
                    </a:lnTo>
                    <a:lnTo>
                      <a:pt x="2495" y="251"/>
                    </a:lnTo>
                    <a:lnTo>
                      <a:pt x="2499" y="250"/>
                    </a:lnTo>
                    <a:lnTo>
                      <a:pt x="2503" y="249"/>
                    </a:lnTo>
                    <a:lnTo>
                      <a:pt x="2507" y="246"/>
                    </a:lnTo>
                    <a:lnTo>
                      <a:pt x="2511" y="245"/>
                    </a:lnTo>
                    <a:lnTo>
                      <a:pt x="2515" y="244"/>
                    </a:lnTo>
                    <a:lnTo>
                      <a:pt x="2519" y="242"/>
                    </a:lnTo>
                    <a:lnTo>
                      <a:pt x="2523" y="242"/>
                    </a:lnTo>
                    <a:lnTo>
                      <a:pt x="2527" y="241"/>
                    </a:lnTo>
                    <a:lnTo>
                      <a:pt x="2531" y="239"/>
                    </a:lnTo>
                    <a:lnTo>
                      <a:pt x="2534" y="235"/>
                    </a:lnTo>
                    <a:lnTo>
                      <a:pt x="2538" y="235"/>
                    </a:lnTo>
                    <a:lnTo>
                      <a:pt x="2542" y="234"/>
                    </a:lnTo>
                    <a:lnTo>
                      <a:pt x="2546" y="233"/>
                    </a:lnTo>
                    <a:lnTo>
                      <a:pt x="2550" y="229"/>
                    </a:lnTo>
                    <a:lnTo>
                      <a:pt x="2554" y="229"/>
                    </a:lnTo>
                    <a:lnTo>
                      <a:pt x="2558" y="228"/>
                    </a:lnTo>
                    <a:lnTo>
                      <a:pt x="2562" y="225"/>
                    </a:lnTo>
                    <a:lnTo>
                      <a:pt x="2566" y="225"/>
                    </a:lnTo>
                    <a:lnTo>
                      <a:pt x="2570" y="223"/>
                    </a:lnTo>
                    <a:lnTo>
                      <a:pt x="2574" y="222"/>
                    </a:lnTo>
                    <a:lnTo>
                      <a:pt x="2578" y="220"/>
                    </a:lnTo>
                    <a:lnTo>
                      <a:pt x="2582" y="218"/>
                    </a:lnTo>
                    <a:lnTo>
                      <a:pt x="2586" y="219"/>
                    </a:lnTo>
                    <a:lnTo>
                      <a:pt x="2590" y="216"/>
                    </a:lnTo>
                    <a:lnTo>
                      <a:pt x="2594" y="215"/>
                    </a:lnTo>
                    <a:lnTo>
                      <a:pt x="2598" y="213"/>
                    </a:lnTo>
                    <a:lnTo>
                      <a:pt x="2602" y="212"/>
                    </a:lnTo>
                    <a:lnTo>
                      <a:pt x="2605" y="209"/>
                    </a:lnTo>
                    <a:lnTo>
                      <a:pt x="2609" y="211"/>
                    </a:lnTo>
                    <a:lnTo>
                      <a:pt x="2613" y="208"/>
                    </a:lnTo>
                    <a:lnTo>
                      <a:pt x="2617" y="206"/>
                    </a:lnTo>
                    <a:lnTo>
                      <a:pt x="2621" y="205"/>
                    </a:lnTo>
                    <a:lnTo>
                      <a:pt x="2625" y="202"/>
                    </a:lnTo>
                    <a:lnTo>
                      <a:pt x="2629" y="202"/>
                    </a:lnTo>
                    <a:lnTo>
                      <a:pt x="2633" y="201"/>
                    </a:lnTo>
                    <a:lnTo>
                      <a:pt x="2637" y="200"/>
                    </a:lnTo>
                    <a:lnTo>
                      <a:pt x="2641" y="199"/>
                    </a:lnTo>
                    <a:lnTo>
                      <a:pt x="2645" y="197"/>
                    </a:lnTo>
                    <a:lnTo>
                      <a:pt x="2649" y="195"/>
                    </a:lnTo>
                    <a:lnTo>
                      <a:pt x="2653" y="194"/>
                    </a:lnTo>
                    <a:lnTo>
                      <a:pt x="2657" y="194"/>
                    </a:lnTo>
                    <a:lnTo>
                      <a:pt x="2661" y="192"/>
                    </a:lnTo>
                    <a:lnTo>
                      <a:pt x="2665" y="190"/>
                    </a:lnTo>
                    <a:lnTo>
                      <a:pt x="2669" y="190"/>
                    </a:lnTo>
                    <a:lnTo>
                      <a:pt x="2672" y="187"/>
                    </a:lnTo>
                    <a:lnTo>
                      <a:pt x="2676" y="187"/>
                    </a:lnTo>
                    <a:lnTo>
                      <a:pt x="2680" y="184"/>
                    </a:lnTo>
                    <a:lnTo>
                      <a:pt x="2684" y="183"/>
                    </a:lnTo>
                    <a:lnTo>
                      <a:pt x="2688" y="182"/>
                    </a:lnTo>
                    <a:lnTo>
                      <a:pt x="2692" y="180"/>
                    </a:lnTo>
                    <a:lnTo>
                      <a:pt x="2696" y="181"/>
                    </a:lnTo>
                    <a:lnTo>
                      <a:pt x="2700" y="178"/>
                    </a:lnTo>
                    <a:lnTo>
                      <a:pt x="2704" y="177"/>
                    </a:lnTo>
                    <a:lnTo>
                      <a:pt x="2708" y="175"/>
                    </a:lnTo>
                    <a:lnTo>
                      <a:pt x="2712" y="174"/>
                    </a:lnTo>
                    <a:lnTo>
                      <a:pt x="2716" y="174"/>
                    </a:lnTo>
                    <a:lnTo>
                      <a:pt x="2720" y="174"/>
                    </a:lnTo>
                    <a:lnTo>
                      <a:pt x="2724" y="171"/>
                    </a:lnTo>
                    <a:lnTo>
                      <a:pt x="2728" y="168"/>
                    </a:lnTo>
                    <a:lnTo>
                      <a:pt x="2732" y="168"/>
                    </a:lnTo>
                    <a:lnTo>
                      <a:pt x="2736" y="166"/>
                    </a:lnTo>
                    <a:lnTo>
                      <a:pt x="2739" y="166"/>
                    </a:lnTo>
                    <a:lnTo>
                      <a:pt x="2743" y="165"/>
                    </a:lnTo>
                    <a:lnTo>
                      <a:pt x="2747" y="163"/>
                    </a:lnTo>
                    <a:lnTo>
                      <a:pt x="2751" y="162"/>
                    </a:lnTo>
                    <a:lnTo>
                      <a:pt x="2755" y="160"/>
                    </a:lnTo>
                    <a:lnTo>
                      <a:pt x="2759" y="159"/>
                    </a:lnTo>
                    <a:lnTo>
                      <a:pt x="2763" y="160"/>
                    </a:lnTo>
                    <a:lnTo>
                      <a:pt x="2767" y="158"/>
                    </a:lnTo>
                    <a:lnTo>
                      <a:pt x="2771" y="156"/>
                    </a:lnTo>
                    <a:lnTo>
                      <a:pt x="2775" y="153"/>
                    </a:lnTo>
                    <a:lnTo>
                      <a:pt x="2779" y="154"/>
                    </a:lnTo>
                    <a:lnTo>
                      <a:pt x="2783" y="152"/>
                    </a:lnTo>
                    <a:lnTo>
                      <a:pt x="2787" y="150"/>
                    </a:lnTo>
                    <a:lnTo>
                      <a:pt x="2791" y="151"/>
                    </a:lnTo>
                    <a:lnTo>
                      <a:pt x="2795" y="149"/>
                    </a:lnTo>
                    <a:lnTo>
                      <a:pt x="2799" y="147"/>
                    </a:lnTo>
                    <a:lnTo>
                      <a:pt x="2803" y="146"/>
                    </a:lnTo>
                    <a:lnTo>
                      <a:pt x="2807" y="146"/>
                    </a:lnTo>
                    <a:lnTo>
                      <a:pt x="2810" y="145"/>
                    </a:lnTo>
                    <a:lnTo>
                      <a:pt x="2814" y="145"/>
                    </a:lnTo>
                    <a:lnTo>
                      <a:pt x="2818" y="142"/>
                    </a:lnTo>
                    <a:lnTo>
                      <a:pt x="2822" y="141"/>
                    </a:lnTo>
                    <a:lnTo>
                      <a:pt x="2826" y="140"/>
                    </a:lnTo>
                    <a:lnTo>
                      <a:pt x="2830" y="138"/>
                    </a:lnTo>
                    <a:lnTo>
                      <a:pt x="2834" y="137"/>
                    </a:lnTo>
                    <a:lnTo>
                      <a:pt x="2838" y="137"/>
                    </a:lnTo>
                    <a:lnTo>
                      <a:pt x="2842" y="136"/>
                    </a:lnTo>
                    <a:lnTo>
                      <a:pt x="2846" y="134"/>
                    </a:lnTo>
                    <a:lnTo>
                      <a:pt x="2850" y="133"/>
                    </a:lnTo>
                    <a:lnTo>
                      <a:pt x="2854" y="131"/>
                    </a:lnTo>
                    <a:lnTo>
                      <a:pt x="2858" y="131"/>
                    </a:lnTo>
                    <a:lnTo>
                      <a:pt x="2862" y="131"/>
                    </a:lnTo>
                    <a:lnTo>
                      <a:pt x="2866" y="130"/>
                    </a:lnTo>
                    <a:lnTo>
                      <a:pt x="2870" y="128"/>
                    </a:lnTo>
                    <a:lnTo>
                      <a:pt x="2874" y="128"/>
                    </a:lnTo>
                    <a:lnTo>
                      <a:pt x="2877" y="127"/>
                    </a:lnTo>
                    <a:lnTo>
                      <a:pt x="2881" y="124"/>
                    </a:lnTo>
                    <a:lnTo>
                      <a:pt x="2885" y="123"/>
                    </a:lnTo>
                    <a:lnTo>
                      <a:pt x="2889" y="122"/>
                    </a:lnTo>
                    <a:lnTo>
                      <a:pt x="2893" y="122"/>
                    </a:lnTo>
                    <a:lnTo>
                      <a:pt x="2897" y="121"/>
                    </a:lnTo>
                    <a:lnTo>
                      <a:pt x="2901" y="120"/>
                    </a:lnTo>
                    <a:lnTo>
                      <a:pt x="2905" y="118"/>
                    </a:lnTo>
                    <a:lnTo>
                      <a:pt x="2909" y="118"/>
                    </a:lnTo>
                    <a:lnTo>
                      <a:pt x="2913" y="116"/>
                    </a:lnTo>
                    <a:lnTo>
                      <a:pt x="2917" y="115"/>
                    </a:lnTo>
                    <a:lnTo>
                      <a:pt x="2921" y="115"/>
                    </a:lnTo>
                    <a:lnTo>
                      <a:pt x="2925" y="115"/>
                    </a:lnTo>
                    <a:lnTo>
                      <a:pt x="2929" y="113"/>
                    </a:lnTo>
                    <a:lnTo>
                      <a:pt x="2933" y="112"/>
                    </a:lnTo>
                    <a:lnTo>
                      <a:pt x="2937" y="111"/>
                    </a:lnTo>
                    <a:lnTo>
                      <a:pt x="2941" y="110"/>
                    </a:lnTo>
                    <a:lnTo>
                      <a:pt x="2944" y="109"/>
                    </a:lnTo>
                    <a:lnTo>
                      <a:pt x="2948" y="109"/>
                    </a:lnTo>
                    <a:lnTo>
                      <a:pt x="2952" y="108"/>
                    </a:lnTo>
                    <a:lnTo>
                      <a:pt x="2956" y="108"/>
                    </a:lnTo>
                    <a:lnTo>
                      <a:pt x="2960" y="106"/>
                    </a:lnTo>
                    <a:lnTo>
                      <a:pt x="2964" y="105"/>
                    </a:lnTo>
                    <a:lnTo>
                      <a:pt x="2968" y="104"/>
                    </a:lnTo>
                    <a:lnTo>
                      <a:pt x="2972" y="104"/>
                    </a:lnTo>
                    <a:lnTo>
                      <a:pt x="2976" y="102"/>
                    </a:lnTo>
                    <a:lnTo>
                      <a:pt x="2980" y="101"/>
                    </a:lnTo>
                    <a:lnTo>
                      <a:pt x="2984" y="100"/>
                    </a:lnTo>
                    <a:lnTo>
                      <a:pt x="2988" y="100"/>
                    </a:lnTo>
                    <a:lnTo>
                      <a:pt x="2992" y="99"/>
                    </a:lnTo>
                    <a:lnTo>
                      <a:pt x="2996" y="98"/>
                    </a:lnTo>
                    <a:lnTo>
                      <a:pt x="3000" y="96"/>
                    </a:lnTo>
                    <a:lnTo>
                      <a:pt x="3004" y="97"/>
                    </a:lnTo>
                    <a:lnTo>
                      <a:pt x="3008" y="96"/>
                    </a:lnTo>
                    <a:lnTo>
                      <a:pt x="3012" y="93"/>
                    </a:lnTo>
                    <a:lnTo>
                      <a:pt x="3015" y="93"/>
                    </a:lnTo>
                    <a:lnTo>
                      <a:pt x="3019" y="93"/>
                    </a:lnTo>
                    <a:lnTo>
                      <a:pt x="3023" y="92"/>
                    </a:lnTo>
                    <a:lnTo>
                      <a:pt x="3027" y="90"/>
                    </a:lnTo>
                    <a:lnTo>
                      <a:pt x="3031" y="90"/>
                    </a:lnTo>
                    <a:lnTo>
                      <a:pt x="3035" y="90"/>
                    </a:lnTo>
                    <a:lnTo>
                      <a:pt x="3039" y="88"/>
                    </a:lnTo>
                    <a:lnTo>
                      <a:pt x="3043" y="87"/>
                    </a:lnTo>
                    <a:lnTo>
                      <a:pt x="3047" y="87"/>
                    </a:lnTo>
                    <a:lnTo>
                      <a:pt x="3051" y="87"/>
                    </a:lnTo>
                    <a:lnTo>
                      <a:pt x="3055" y="86"/>
                    </a:lnTo>
                    <a:lnTo>
                      <a:pt x="3059" y="84"/>
                    </a:lnTo>
                    <a:lnTo>
                      <a:pt x="3063" y="83"/>
                    </a:lnTo>
                    <a:lnTo>
                      <a:pt x="3067" y="83"/>
                    </a:lnTo>
                    <a:lnTo>
                      <a:pt x="3071" y="83"/>
                    </a:lnTo>
                    <a:lnTo>
                      <a:pt x="3075" y="82"/>
                    </a:lnTo>
                    <a:lnTo>
                      <a:pt x="3079" y="80"/>
                    </a:lnTo>
                    <a:lnTo>
                      <a:pt x="3082" y="79"/>
                    </a:lnTo>
                    <a:lnTo>
                      <a:pt x="3086" y="80"/>
                    </a:lnTo>
                    <a:lnTo>
                      <a:pt x="3090" y="78"/>
                    </a:lnTo>
                    <a:lnTo>
                      <a:pt x="3094" y="78"/>
                    </a:lnTo>
                    <a:lnTo>
                      <a:pt x="3098" y="77"/>
                    </a:lnTo>
                    <a:lnTo>
                      <a:pt x="3102" y="77"/>
                    </a:lnTo>
                    <a:lnTo>
                      <a:pt x="3106" y="77"/>
                    </a:lnTo>
                    <a:lnTo>
                      <a:pt x="3110" y="74"/>
                    </a:lnTo>
                    <a:lnTo>
                      <a:pt x="3114" y="75"/>
                    </a:lnTo>
                    <a:lnTo>
                      <a:pt x="3118" y="73"/>
                    </a:lnTo>
                    <a:lnTo>
                      <a:pt x="3122" y="73"/>
                    </a:lnTo>
                    <a:lnTo>
                      <a:pt x="3126" y="70"/>
                    </a:lnTo>
                    <a:lnTo>
                      <a:pt x="3130" y="70"/>
                    </a:lnTo>
                    <a:lnTo>
                      <a:pt x="3134" y="71"/>
                    </a:lnTo>
                    <a:lnTo>
                      <a:pt x="3138" y="70"/>
                    </a:lnTo>
                    <a:lnTo>
                      <a:pt x="3142" y="71"/>
                    </a:lnTo>
                    <a:lnTo>
                      <a:pt x="3146" y="68"/>
                    </a:lnTo>
                    <a:lnTo>
                      <a:pt x="3150" y="6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7" name="Freeform 2799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0"/>
                  </a:cxn>
                  <a:cxn ang="0">
                    <a:pos x="354" y="17"/>
                  </a:cxn>
                  <a:cxn ang="0">
                    <a:pos x="406" y="30"/>
                  </a:cxn>
                  <a:cxn ang="0">
                    <a:pos x="457" y="44"/>
                  </a:cxn>
                  <a:cxn ang="0">
                    <a:pos x="508" y="63"/>
                  </a:cxn>
                  <a:cxn ang="0">
                    <a:pos x="559" y="86"/>
                  </a:cxn>
                  <a:cxn ang="0">
                    <a:pos x="611" y="113"/>
                  </a:cxn>
                  <a:cxn ang="0">
                    <a:pos x="662" y="146"/>
                  </a:cxn>
                  <a:cxn ang="0">
                    <a:pos x="713" y="180"/>
                  </a:cxn>
                  <a:cxn ang="0">
                    <a:pos x="764" y="219"/>
                  </a:cxn>
                  <a:cxn ang="0">
                    <a:pos x="816" y="262"/>
                  </a:cxn>
                  <a:cxn ang="0">
                    <a:pos x="867" y="305"/>
                  </a:cxn>
                  <a:cxn ang="0">
                    <a:pos x="918" y="350"/>
                  </a:cxn>
                  <a:cxn ang="0">
                    <a:pos x="969" y="395"/>
                  </a:cxn>
                  <a:cxn ang="0">
                    <a:pos x="1021" y="440"/>
                  </a:cxn>
                  <a:cxn ang="0">
                    <a:pos x="1072" y="484"/>
                  </a:cxn>
                  <a:cxn ang="0">
                    <a:pos x="1123" y="526"/>
                  </a:cxn>
                  <a:cxn ang="0">
                    <a:pos x="1174" y="567"/>
                  </a:cxn>
                  <a:cxn ang="0">
                    <a:pos x="1226" y="602"/>
                  </a:cxn>
                  <a:cxn ang="0">
                    <a:pos x="1277" y="636"/>
                  </a:cxn>
                  <a:cxn ang="0">
                    <a:pos x="1328" y="665"/>
                  </a:cxn>
                  <a:cxn ang="0">
                    <a:pos x="1379" y="692"/>
                  </a:cxn>
                  <a:cxn ang="0">
                    <a:pos x="1431" y="712"/>
                  </a:cxn>
                  <a:cxn ang="0">
                    <a:pos x="1482" y="729"/>
                  </a:cxn>
                  <a:cxn ang="0">
                    <a:pos x="1533" y="738"/>
                  </a:cxn>
                  <a:cxn ang="0">
                    <a:pos x="1584" y="745"/>
                  </a:cxn>
                  <a:cxn ang="0">
                    <a:pos x="1636" y="748"/>
                  </a:cxn>
                  <a:cxn ang="0">
                    <a:pos x="1687" y="746"/>
                  </a:cxn>
                  <a:cxn ang="0">
                    <a:pos x="1738" y="740"/>
                  </a:cxn>
                  <a:cxn ang="0">
                    <a:pos x="1789" y="729"/>
                  </a:cxn>
                  <a:cxn ang="0">
                    <a:pos x="1841" y="713"/>
                  </a:cxn>
                  <a:cxn ang="0">
                    <a:pos x="1892" y="697"/>
                  </a:cxn>
                  <a:cxn ang="0">
                    <a:pos x="1943" y="676"/>
                  </a:cxn>
                  <a:cxn ang="0">
                    <a:pos x="1994" y="654"/>
                  </a:cxn>
                  <a:cxn ang="0">
                    <a:pos x="2046" y="629"/>
                  </a:cxn>
                  <a:cxn ang="0">
                    <a:pos x="2097" y="603"/>
                  </a:cxn>
                  <a:cxn ang="0">
                    <a:pos x="2148" y="574"/>
                  </a:cxn>
                  <a:cxn ang="0">
                    <a:pos x="2199" y="544"/>
                  </a:cxn>
                  <a:cxn ang="0">
                    <a:pos x="2251" y="516"/>
                  </a:cxn>
                  <a:cxn ang="0">
                    <a:pos x="2302" y="485"/>
                  </a:cxn>
                  <a:cxn ang="0">
                    <a:pos x="2353" y="454"/>
                  </a:cxn>
                  <a:cxn ang="0">
                    <a:pos x="2404" y="424"/>
                  </a:cxn>
                  <a:cxn ang="0">
                    <a:pos x="2456" y="395"/>
                  </a:cxn>
                  <a:cxn ang="0">
                    <a:pos x="2507" y="365"/>
                  </a:cxn>
                  <a:cxn ang="0">
                    <a:pos x="2558" y="337"/>
                  </a:cxn>
                  <a:cxn ang="0">
                    <a:pos x="2609" y="309"/>
                  </a:cxn>
                  <a:cxn ang="0">
                    <a:pos x="2661" y="283"/>
                  </a:cxn>
                  <a:cxn ang="0">
                    <a:pos x="2712" y="258"/>
                  </a:cxn>
                  <a:cxn ang="0">
                    <a:pos x="2763" y="235"/>
                  </a:cxn>
                  <a:cxn ang="0">
                    <a:pos x="2814" y="210"/>
                  </a:cxn>
                  <a:cxn ang="0">
                    <a:pos x="2866" y="191"/>
                  </a:cxn>
                  <a:cxn ang="0">
                    <a:pos x="2917" y="171"/>
                  </a:cxn>
                  <a:cxn ang="0">
                    <a:pos x="2968" y="152"/>
                  </a:cxn>
                  <a:cxn ang="0">
                    <a:pos x="3019" y="135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49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5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4"/>
                    </a:lnTo>
                    <a:lnTo>
                      <a:pt x="224" y="6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0" y="6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6"/>
                    </a:lnTo>
                    <a:lnTo>
                      <a:pt x="264" y="8"/>
                    </a:lnTo>
                    <a:lnTo>
                      <a:pt x="268" y="7"/>
                    </a:lnTo>
                    <a:lnTo>
                      <a:pt x="272" y="8"/>
                    </a:lnTo>
                    <a:lnTo>
                      <a:pt x="275" y="8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2"/>
                    </a:lnTo>
                    <a:lnTo>
                      <a:pt x="311" y="12"/>
                    </a:lnTo>
                    <a:lnTo>
                      <a:pt x="315" y="11"/>
                    </a:lnTo>
                    <a:lnTo>
                      <a:pt x="319" y="13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7"/>
                    </a:lnTo>
                    <a:lnTo>
                      <a:pt x="354" y="17"/>
                    </a:lnTo>
                    <a:lnTo>
                      <a:pt x="358" y="17"/>
                    </a:lnTo>
                    <a:lnTo>
                      <a:pt x="362" y="18"/>
                    </a:lnTo>
                    <a:lnTo>
                      <a:pt x="366" y="20"/>
                    </a:lnTo>
                    <a:lnTo>
                      <a:pt x="370" y="22"/>
                    </a:lnTo>
                    <a:lnTo>
                      <a:pt x="374" y="21"/>
                    </a:lnTo>
                    <a:lnTo>
                      <a:pt x="378" y="22"/>
                    </a:lnTo>
                    <a:lnTo>
                      <a:pt x="382" y="24"/>
                    </a:lnTo>
                    <a:lnTo>
                      <a:pt x="386" y="25"/>
                    </a:lnTo>
                    <a:lnTo>
                      <a:pt x="390" y="27"/>
                    </a:lnTo>
                    <a:lnTo>
                      <a:pt x="394" y="24"/>
                    </a:lnTo>
                    <a:lnTo>
                      <a:pt x="398" y="27"/>
                    </a:lnTo>
                    <a:lnTo>
                      <a:pt x="402" y="28"/>
                    </a:lnTo>
                    <a:lnTo>
                      <a:pt x="406" y="30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3"/>
                    </a:lnTo>
                    <a:lnTo>
                      <a:pt x="421" y="33"/>
                    </a:lnTo>
                    <a:lnTo>
                      <a:pt x="425" y="33"/>
                    </a:lnTo>
                    <a:lnTo>
                      <a:pt x="429" y="35"/>
                    </a:lnTo>
                    <a:lnTo>
                      <a:pt x="433" y="36"/>
                    </a:lnTo>
                    <a:lnTo>
                      <a:pt x="437" y="37"/>
                    </a:lnTo>
                    <a:lnTo>
                      <a:pt x="441" y="38"/>
                    </a:lnTo>
                    <a:lnTo>
                      <a:pt x="445" y="39"/>
                    </a:lnTo>
                    <a:lnTo>
                      <a:pt x="449" y="40"/>
                    </a:lnTo>
                    <a:lnTo>
                      <a:pt x="453" y="42"/>
                    </a:lnTo>
                    <a:lnTo>
                      <a:pt x="457" y="44"/>
                    </a:lnTo>
                    <a:lnTo>
                      <a:pt x="461" y="46"/>
                    </a:lnTo>
                    <a:lnTo>
                      <a:pt x="465" y="46"/>
                    </a:lnTo>
                    <a:lnTo>
                      <a:pt x="469" y="48"/>
                    </a:lnTo>
                    <a:lnTo>
                      <a:pt x="473" y="49"/>
                    </a:lnTo>
                    <a:lnTo>
                      <a:pt x="477" y="51"/>
                    </a:lnTo>
                    <a:lnTo>
                      <a:pt x="480" y="52"/>
                    </a:lnTo>
                    <a:lnTo>
                      <a:pt x="484" y="53"/>
                    </a:lnTo>
                    <a:lnTo>
                      <a:pt x="488" y="55"/>
                    </a:lnTo>
                    <a:lnTo>
                      <a:pt x="492" y="56"/>
                    </a:lnTo>
                    <a:lnTo>
                      <a:pt x="496" y="58"/>
                    </a:lnTo>
                    <a:lnTo>
                      <a:pt x="500" y="61"/>
                    </a:lnTo>
                    <a:lnTo>
                      <a:pt x="504" y="62"/>
                    </a:lnTo>
                    <a:lnTo>
                      <a:pt x="508" y="63"/>
                    </a:lnTo>
                    <a:lnTo>
                      <a:pt x="512" y="64"/>
                    </a:lnTo>
                    <a:lnTo>
                      <a:pt x="516" y="67"/>
                    </a:lnTo>
                    <a:lnTo>
                      <a:pt x="520" y="67"/>
                    </a:lnTo>
                    <a:lnTo>
                      <a:pt x="524" y="70"/>
                    </a:lnTo>
                    <a:lnTo>
                      <a:pt x="528" y="71"/>
                    </a:lnTo>
                    <a:lnTo>
                      <a:pt x="532" y="72"/>
                    </a:lnTo>
                    <a:lnTo>
                      <a:pt x="536" y="75"/>
                    </a:lnTo>
                    <a:lnTo>
                      <a:pt x="540" y="77"/>
                    </a:lnTo>
                    <a:lnTo>
                      <a:pt x="544" y="77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3"/>
                    </a:lnTo>
                    <a:lnTo>
                      <a:pt x="559" y="86"/>
                    </a:lnTo>
                    <a:lnTo>
                      <a:pt x="563" y="87"/>
                    </a:lnTo>
                    <a:lnTo>
                      <a:pt x="567" y="90"/>
                    </a:lnTo>
                    <a:lnTo>
                      <a:pt x="571" y="93"/>
                    </a:lnTo>
                    <a:lnTo>
                      <a:pt x="575" y="95"/>
                    </a:lnTo>
                    <a:lnTo>
                      <a:pt x="579" y="96"/>
                    </a:lnTo>
                    <a:lnTo>
                      <a:pt x="583" y="99"/>
                    </a:lnTo>
                    <a:lnTo>
                      <a:pt x="587" y="100"/>
                    </a:lnTo>
                    <a:lnTo>
                      <a:pt x="591" y="104"/>
                    </a:lnTo>
                    <a:lnTo>
                      <a:pt x="595" y="103"/>
                    </a:lnTo>
                    <a:lnTo>
                      <a:pt x="599" y="107"/>
                    </a:lnTo>
                    <a:lnTo>
                      <a:pt x="603" y="108"/>
                    </a:lnTo>
                    <a:lnTo>
                      <a:pt x="607" y="112"/>
                    </a:lnTo>
                    <a:lnTo>
                      <a:pt x="611" y="113"/>
                    </a:lnTo>
                    <a:lnTo>
                      <a:pt x="615" y="115"/>
                    </a:lnTo>
                    <a:lnTo>
                      <a:pt x="618" y="118"/>
                    </a:lnTo>
                    <a:lnTo>
                      <a:pt x="622" y="120"/>
                    </a:lnTo>
                    <a:lnTo>
                      <a:pt x="626" y="123"/>
                    </a:lnTo>
                    <a:lnTo>
                      <a:pt x="630" y="125"/>
                    </a:lnTo>
                    <a:lnTo>
                      <a:pt x="634" y="128"/>
                    </a:lnTo>
                    <a:lnTo>
                      <a:pt x="638" y="129"/>
                    </a:lnTo>
                    <a:lnTo>
                      <a:pt x="642" y="134"/>
                    </a:lnTo>
                    <a:lnTo>
                      <a:pt x="646" y="135"/>
                    </a:lnTo>
                    <a:lnTo>
                      <a:pt x="650" y="138"/>
                    </a:lnTo>
                    <a:lnTo>
                      <a:pt x="654" y="140"/>
                    </a:lnTo>
                    <a:lnTo>
                      <a:pt x="658" y="142"/>
                    </a:lnTo>
                    <a:lnTo>
                      <a:pt x="662" y="146"/>
                    </a:lnTo>
                    <a:lnTo>
                      <a:pt x="666" y="147"/>
                    </a:lnTo>
                    <a:lnTo>
                      <a:pt x="670" y="149"/>
                    </a:lnTo>
                    <a:lnTo>
                      <a:pt x="674" y="153"/>
                    </a:lnTo>
                    <a:lnTo>
                      <a:pt x="678" y="155"/>
                    </a:lnTo>
                    <a:lnTo>
                      <a:pt x="682" y="158"/>
                    </a:lnTo>
                    <a:lnTo>
                      <a:pt x="685" y="162"/>
                    </a:lnTo>
                    <a:lnTo>
                      <a:pt x="689" y="163"/>
                    </a:lnTo>
                    <a:lnTo>
                      <a:pt x="693" y="166"/>
                    </a:lnTo>
                    <a:lnTo>
                      <a:pt x="697" y="170"/>
                    </a:lnTo>
                    <a:lnTo>
                      <a:pt x="701" y="172"/>
                    </a:lnTo>
                    <a:lnTo>
                      <a:pt x="705" y="175"/>
                    </a:lnTo>
                    <a:lnTo>
                      <a:pt x="709" y="177"/>
                    </a:lnTo>
                    <a:lnTo>
                      <a:pt x="713" y="180"/>
                    </a:lnTo>
                    <a:lnTo>
                      <a:pt x="717" y="183"/>
                    </a:lnTo>
                    <a:lnTo>
                      <a:pt x="721" y="187"/>
                    </a:lnTo>
                    <a:lnTo>
                      <a:pt x="725" y="189"/>
                    </a:lnTo>
                    <a:lnTo>
                      <a:pt x="729" y="193"/>
                    </a:lnTo>
                    <a:lnTo>
                      <a:pt x="733" y="196"/>
                    </a:lnTo>
                    <a:lnTo>
                      <a:pt x="737" y="197"/>
                    </a:lnTo>
                    <a:lnTo>
                      <a:pt x="741" y="201"/>
                    </a:lnTo>
                    <a:lnTo>
                      <a:pt x="745" y="203"/>
                    </a:lnTo>
                    <a:lnTo>
                      <a:pt x="749" y="207"/>
                    </a:lnTo>
                    <a:lnTo>
                      <a:pt x="753" y="210"/>
                    </a:lnTo>
                    <a:lnTo>
                      <a:pt x="756" y="214"/>
                    </a:lnTo>
                    <a:lnTo>
                      <a:pt x="760" y="217"/>
                    </a:lnTo>
                    <a:lnTo>
                      <a:pt x="764" y="219"/>
                    </a:lnTo>
                    <a:lnTo>
                      <a:pt x="768" y="223"/>
                    </a:lnTo>
                    <a:lnTo>
                      <a:pt x="772" y="226"/>
                    </a:lnTo>
                    <a:lnTo>
                      <a:pt x="776" y="230"/>
                    </a:lnTo>
                    <a:lnTo>
                      <a:pt x="780" y="233"/>
                    </a:lnTo>
                    <a:lnTo>
                      <a:pt x="784" y="236"/>
                    </a:lnTo>
                    <a:lnTo>
                      <a:pt x="788" y="240"/>
                    </a:lnTo>
                    <a:lnTo>
                      <a:pt x="792" y="242"/>
                    </a:lnTo>
                    <a:lnTo>
                      <a:pt x="796" y="245"/>
                    </a:lnTo>
                    <a:lnTo>
                      <a:pt x="800" y="249"/>
                    </a:lnTo>
                    <a:lnTo>
                      <a:pt x="804" y="252"/>
                    </a:lnTo>
                    <a:lnTo>
                      <a:pt x="808" y="256"/>
                    </a:lnTo>
                    <a:lnTo>
                      <a:pt x="812" y="257"/>
                    </a:lnTo>
                    <a:lnTo>
                      <a:pt x="816" y="262"/>
                    </a:lnTo>
                    <a:lnTo>
                      <a:pt x="820" y="265"/>
                    </a:lnTo>
                    <a:lnTo>
                      <a:pt x="823" y="268"/>
                    </a:lnTo>
                    <a:lnTo>
                      <a:pt x="827" y="270"/>
                    </a:lnTo>
                    <a:lnTo>
                      <a:pt x="831" y="274"/>
                    </a:lnTo>
                    <a:lnTo>
                      <a:pt x="835" y="278"/>
                    </a:lnTo>
                    <a:lnTo>
                      <a:pt x="839" y="281"/>
                    </a:lnTo>
                    <a:lnTo>
                      <a:pt x="843" y="283"/>
                    </a:lnTo>
                    <a:lnTo>
                      <a:pt x="847" y="288"/>
                    </a:lnTo>
                    <a:lnTo>
                      <a:pt x="851" y="291"/>
                    </a:lnTo>
                    <a:lnTo>
                      <a:pt x="855" y="297"/>
                    </a:lnTo>
                    <a:lnTo>
                      <a:pt x="859" y="297"/>
                    </a:lnTo>
                    <a:lnTo>
                      <a:pt x="863" y="301"/>
                    </a:lnTo>
                    <a:lnTo>
                      <a:pt x="867" y="305"/>
                    </a:lnTo>
                    <a:lnTo>
                      <a:pt x="871" y="309"/>
                    </a:lnTo>
                    <a:lnTo>
                      <a:pt x="875" y="312"/>
                    </a:lnTo>
                    <a:lnTo>
                      <a:pt x="879" y="314"/>
                    </a:lnTo>
                    <a:lnTo>
                      <a:pt x="883" y="318"/>
                    </a:lnTo>
                    <a:lnTo>
                      <a:pt x="887" y="322"/>
                    </a:lnTo>
                    <a:lnTo>
                      <a:pt x="890" y="325"/>
                    </a:lnTo>
                    <a:lnTo>
                      <a:pt x="894" y="328"/>
                    </a:lnTo>
                    <a:lnTo>
                      <a:pt x="898" y="331"/>
                    </a:lnTo>
                    <a:lnTo>
                      <a:pt x="902" y="336"/>
                    </a:lnTo>
                    <a:lnTo>
                      <a:pt x="906" y="339"/>
                    </a:lnTo>
                    <a:lnTo>
                      <a:pt x="910" y="343"/>
                    </a:lnTo>
                    <a:lnTo>
                      <a:pt x="914" y="347"/>
                    </a:lnTo>
                    <a:lnTo>
                      <a:pt x="918" y="350"/>
                    </a:lnTo>
                    <a:lnTo>
                      <a:pt x="922" y="352"/>
                    </a:lnTo>
                    <a:lnTo>
                      <a:pt x="926" y="356"/>
                    </a:lnTo>
                    <a:lnTo>
                      <a:pt x="930" y="360"/>
                    </a:lnTo>
                    <a:lnTo>
                      <a:pt x="934" y="364"/>
                    </a:lnTo>
                    <a:lnTo>
                      <a:pt x="938" y="367"/>
                    </a:lnTo>
                    <a:lnTo>
                      <a:pt x="942" y="370"/>
                    </a:lnTo>
                    <a:lnTo>
                      <a:pt x="946" y="373"/>
                    </a:lnTo>
                    <a:lnTo>
                      <a:pt x="950" y="376"/>
                    </a:lnTo>
                    <a:lnTo>
                      <a:pt x="954" y="381"/>
                    </a:lnTo>
                    <a:lnTo>
                      <a:pt x="958" y="384"/>
                    </a:lnTo>
                    <a:lnTo>
                      <a:pt x="961" y="388"/>
                    </a:lnTo>
                    <a:lnTo>
                      <a:pt x="965" y="391"/>
                    </a:lnTo>
                    <a:lnTo>
                      <a:pt x="969" y="395"/>
                    </a:lnTo>
                    <a:lnTo>
                      <a:pt x="973" y="398"/>
                    </a:lnTo>
                    <a:lnTo>
                      <a:pt x="977" y="402"/>
                    </a:lnTo>
                    <a:lnTo>
                      <a:pt x="981" y="406"/>
                    </a:lnTo>
                    <a:lnTo>
                      <a:pt x="985" y="409"/>
                    </a:lnTo>
                    <a:lnTo>
                      <a:pt x="989" y="412"/>
                    </a:lnTo>
                    <a:lnTo>
                      <a:pt x="993" y="415"/>
                    </a:lnTo>
                    <a:lnTo>
                      <a:pt x="997" y="419"/>
                    </a:lnTo>
                    <a:lnTo>
                      <a:pt x="1001" y="422"/>
                    </a:lnTo>
                    <a:lnTo>
                      <a:pt x="1005" y="425"/>
                    </a:lnTo>
                    <a:lnTo>
                      <a:pt x="1009" y="429"/>
                    </a:lnTo>
                    <a:lnTo>
                      <a:pt x="1013" y="432"/>
                    </a:lnTo>
                    <a:lnTo>
                      <a:pt x="1017" y="436"/>
                    </a:lnTo>
                    <a:lnTo>
                      <a:pt x="1021" y="440"/>
                    </a:lnTo>
                    <a:lnTo>
                      <a:pt x="1025" y="443"/>
                    </a:lnTo>
                    <a:lnTo>
                      <a:pt x="1028" y="447"/>
                    </a:lnTo>
                    <a:lnTo>
                      <a:pt x="1032" y="449"/>
                    </a:lnTo>
                    <a:lnTo>
                      <a:pt x="1036" y="453"/>
                    </a:lnTo>
                    <a:lnTo>
                      <a:pt x="1040" y="457"/>
                    </a:lnTo>
                    <a:lnTo>
                      <a:pt x="1044" y="460"/>
                    </a:lnTo>
                    <a:lnTo>
                      <a:pt x="1048" y="464"/>
                    </a:lnTo>
                    <a:lnTo>
                      <a:pt x="1052" y="469"/>
                    </a:lnTo>
                    <a:lnTo>
                      <a:pt x="1056" y="471"/>
                    </a:lnTo>
                    <a:lnTo>
                      <a:pt x="1060" y="476"/>
                    </a:lnTo>
                    <a:lnTo>
                      <a:pt x="1064" y="479"/>
                    </a:lnTo>
                    <a:lnTo>
                      <a:pt x="1068" y="481"/>
                    </a:lnTo>
                    <a:lnTo>
                      <a:pt x="1072" y="484"/>
                    </a:lnTo>
                    <a:lnTo>
                      <a:pt x="1076" y="488"/>
                    </a:lnTo>
                    <a:lnTo>
                      <a:pt x="1080" y="491"/>
                    </a:lnTo>
                    <a:lnTo>
                      <a:pt x="1084" y="495"/>
                    </a:lnTo>
                    <a:lnTo>
                      <a:pt x="1088" y="497"/>
                    </a:lnTo>
                    <a:lnTo>
                      <a:pt x="1092" y="502"/>
                    </a:lnTo>
                    <a:lnTo>
                      <a:pt x="1095" y="504"/>
                    </a:lnTo>
                    <a:lnTo>
                      <a:pt x="1099" y="505"/>
                    </a:lnTo>
                    <a:lnTo>
                      <a:pt x="1103" y="510"/>
                    </a:lnTo>
                    <a:lnTo>
                      <a:pt x="1107" y="514"/>
                    </a:lnTo>
                    <a:lnTo>
                      <a:pt x="1111" y="518"/>
                    </a:lnTo>
                    <a:lnTo>
                      <a:pt x="1115" y="521"/>
                    </a:lnTo>
                    <a:lnTo>
                      <a:pt x="1119" y="524"/>
                    </a:lnTo>
                    <a:lnTo>
                      <a:pt x="1123" y="526"/>
                    </a:lnTo>
                    <a:lnTo>
                      <a:pt x="1127" y="529"/>
                    </a:lnTo>
                    <a:lnTo>
                      <a:pt x="1131" y="533"/>
                    </a:lnTo>
                    <a:lnTo>
                      <a:pt x="1135" y="537"/>
                    </a:lnTo>
                    <a:lnTo>
                      <a:pt x="1139" y="539"/>
                    </a:lnTo>
                    <a:lnTo>
                      <a:pt x="1143" y="542"/>
                    </a:lnTo>
                    <a:lnTo>
                      <a:pt x="1147" y="544"/>
                    </a:lnTo>
                    <a:lnTo>
                      <a:pt x="1151" y="548"/>
                    </a:lnTo>
                    <a:lnTo>
                      <a:pt x="1155" y="552"/>
                    </a:lnTo>
                    <a:lnTo>
                      <a:pt x="1159" y="555"/>
                    </a:lnTo>
                    <a:lnTo>
                      <a:pt x="1163" y="558"/>
                    </a:lnTo>
                    <a:lnTo>
                      <a:pt x="1166" y="561"/>
                    </a:lnTo>
                    <a:lnTo>
                      <a:pt x="1170" y="563"/>
                    </a:lnTo>
                    <a:lnTo>
                      <a:pt x="1174" y="567"/>
                    </a:lnTo>
                    <a:lnTo>
                      <a:pt x="1178" y="570"/>
                    </a:lnTo>
                    <a:lnTo>
                      <a:pt x="1182" y="573"/>
                    </a:lnTo>
                    <a:lnTo>
                      <a:pt x="1186" y="575"/>
                    </a:lnTo>
                    <a:lnTo>
                      <a:pt x="1190" y="578"/>
                    </a:lnTo>
                    <a:lnTo>
                      <a:pt x="1194" y="580"/>
                    </a:lnTo>
                    <a:lnTo>
                      <a:pt x="1198" y="583"/>
                    </a:lnTo>
                    <a:lnTo>
                      <a:pt x="1202" y="586"/>
                    </a:lnTo>
                    <a:lnTo>
                      <a:pt x="1206" y="590"/>
                    </a:lnTo>
                    <a:lnTo>
                      <a:pt x="1210" y="594"/>
                    </a:lnTo>
                    <a:lnTo>
                      <a:pt x="1214" y="594"/>
                    </a:lnTo>
                    <a:lnTo>
                      <a:pt x="1218" y="599"/>
                    </a:lnTo>
                    <a:lnTo>
                      <a:pt x="1222" y="600"/>
                    </a:lnTo>
                    <a:lnTo>
                      <a:pt x="1226" y="602"/>
                    </a:lnTo>
                    <a:lnTo>
                      <a:pt x="1230" y="605"/>
                    </a:lnTo>
                    <a:lnTo>
                      <a:pt x="1233" y="609"/>
                    </a:lnTo>
                    <a:lnTo>
                      <a:pt x="1237" y="610"/>
                    </a:lnTo>
                    <a:lnTo>
                      <a:pt x="1241" y="614"/>
                    </a:lnTo>
                    <a:lnTo>
                      <a:pt x="1245" y="616"/>
                    </a:lnTo>
                    <a:lnTo>
                      <a:pt x="1249" y="618"/>
                    </a:lnTo>
                    <a:lnTo>
                      <a:pt x="1253" y="622"/>
                    </a:lnTo>
                    <a:lnTo>
                      <a:pt x="1257" y="623"/>
                    </a:lnTo>
                    <a:lnTo>
                      <a:pt x="1261" y="626"/>
                    </a:lnTo>
                    <a:lnTo>
                      <a:pt x="1265" y="629"/>
                    </a:lnTo>
                    <a:lnTo>
                      <a:pt x="1269" y="631"/>
                    </a:lnTo>
                    <a:lnTo>
                      <a:pt x="1273" y="633"/>
                    </a:lnTo>
                    <a:lnTo>
                      <a:pt x="1277" y="636"/>
                    </a:lnTo>
                    <a:lnTo>
                      <a:pt x="1281" y="638"/>
                    </a:lnTo>
                    <a:lnTo>
                      <a:pt x="1285" y="641"/>
                    </a:lnTo>
                    <a:lnTo>
                      <a:pt x="1289" y="643"/>
                    </a:lnTo>
                    <a:lnTo>
                      <a:pt x="1293" y="645"/>
                    </a:lnTo>
                    <a:lnTo>
                      <a:pt x="1297" y="648"/>
                    </a:lnTo>
                    <a:lnTo>
                      <a:pt x="1301" y="649"/>
                    </a:lnTo>
                    <a:lnTo>
                      <a:pt x="1304" y="653"/>
                    </a:lnTo>
                    <a:lnTo>
                      <a:pt x="1308" y="654"/>
                    </a:lnTo>
                    <a:lnTo>
                      <a:pt x="1312" y="655"/>
                    </a:lnTo>
                    <a:lnTo>
                      <a:pt x="1316" y="658"/>
                    </a:lnTo>
                    <a:lnTo>
                      <a:pt x="1320" y="661"/>
                    </a:lnTo>
                    <a:lnTo>
                      <a:pt x="1324" y="664"/>
                    </a:lnTo>
                    <a:lnTo>
                      <a:pt x="1328" y="665"/>
                    </a:lnTo>
                    <a:lnTo>
                      <a:pt x="1332" y="667"/>
                    </a:lnTo>
                    <a:lnTo>
                      <a:pt x="1336" y="669"/>
                    </a:lnTo>
                    <a:lnTo>
                      <a:pt x="1340" y="673"/>
                    </a:lnTo>
                    <a:lnTo>
                      <a:pt x="1344" y="675"/>
                    </a:lnTo>
                    <a:lnTo>
                      <a:pt x="1348" y="676"/>
                    </a:lnTo>
                    <a:lnTo>
                      <a:pt x="1352" y="677"/>
                    </a:lnTo>
                    <a:lnTo>
                      <a:pt x="1356" y="680"/>
                    </a:lnTo>
                    <a:lnTo>
                      <a:pt x="1360" y="681"/>
                    </a:lnTo>
                    <a:lnTo>
                      <a:pt x="1364" y="683"/>
                    </a:lnTo>
                    <a:lnTo>
                      <a:pt x="1368" y="686"/>
                    </a:lnTo>
                    <a:lnTo>
                      <a:pt x="1371" y="687"/>
                    </a:lnTo>
                    <a:lnTo>
                      <a:pt x="1375" y="688"/>
                    </a:lnTo>
                    <a:lnTo>
                      <a:pt x="1379" y="692"/>
                    </a:lnTo>
                    <a:lnTo>
                      <a:pt x="1383" y="693"/>
                    </a:lnTo>
                    <a:lnTo>
                      <a:pt x="1387" y="694"/>
                    </a:lnTo>
                    <a:lnTo>
                      <a:pt x="1391" y="696"/>
                    </a:lnTo>
                    <a:lnTo>
                      <a:pt x="1395" y="699"/>
                    </a:lnTo>
                    <a:lnTo>
                      <a:pt x="1399" y="700"/>
                    </a:lnTo>
                    <a:lnTo>
                      <a:pt x="1403" y="701"/>
                    </a:lnTo>
                    <a:lnTo>
                      <a:pt x="1407" y="702"/>
                    </a:lnTo>
                    <a:lnTo>
                      <a:pt x="1411" y="704"/>
                    </a:lnTo>
                    <a:lnTo>
                      <a:pt x="1415" y="707"/>
                    </a:lnTo>
                    <a:lnTo>
                      <a:pt x="1419" y="708"/>
                    </a:lnTo>
                    <a:lnTo>
                      <a:pt x="1423" y="710"/>
                    </a:lnTo>
                    <a:lnTo>
                      <a:pt x="1427" y="710"/>
                    </a:lnTo>
                    <a:lnTo>
                      <a:pt x="1431" y="712"/>
                    </a:lnTo>
                    <a:lnTo>
                      <a:pt x="1435" y="712"/>
                    </a:lnTo>
                    <a:lnTo>
                      <a:pt x="1438" y="714"/>
                    </a:lnTo>
                    <a:lnTo>
                      <a:pt x="1442" y="715"/>
                    </a:lnTo>
                    <a:lnTo>
                      <a:pt x="1446" y="716"/>
                    </a:lnTo>
                    <a:lnTo>
                      <a:pt x="1450" y="718"/>
                    </a:lnTo>
                    <a:lnTo>
                      <a:pt x="1454" y="720"/>
                    </a:lnTo>
                    <a:lnTo>
                      <a:pt x="1458" y="721"/>
                    </a:lnTo>
                    <a:lnTo>
                      <a:pt x="1462" y="722"/>
                    </a:lnTo>
                    <a:lnTo>
                      <a:pt x="1466" y="724"/>
                    </a:lnTo>
                    <a:lnTo>
                      <a:pt x="1470" y="724"/>
                    </a:lnTo>
                    <a:lnTo>
                      <a:pt x="1474" y="725"/>
                    </a:lnTo>
                    <a:lnTo>
                      <a:pt x="1478" y="726"/>
                    </a:lnTo>
                    <a:lnTo>
                      <a:pt x="1482" y="729"/>
                    </a:lnTo>
                    <a:lnTo>
                      <a:pt x="1486" y="728"/>
                    </a:lnTo>
                    <a:lnTo>
                      <a:pt x="1490" y="730"/>
                    </a:lnTo>
                    <a:lnTo>
                      <a:pt x="1494" y="730"/>
                    </a:lnTo>
                    <a:lnTo>
                      <a:pt x="1498" y="731"/>
                    </a:lnTo>
                    <a:lnTo>
                      <a:pt x="1502" y="732"/>
                    </a:lnTo>
                    <a:lnTo>
                      <a:pt x="1506" y="733"/>
                    </a:lnTo>
                    <a:lnTo>
                      <a:pt x="1509" y="735"/>
                    </a:lnTo>
                    <a:lnTo>
                      <a:pt x="1513" y="735"/>
                    </a:lnTo>
                    <a:lnTo>
                      <a:pt x="1517" y="736"/>
                    </a:lnTo>
                    <a:lnTo>
                      <a:pt x="1521" y="736"/>
                    </a:lnTo>
                    <a:lnTo>
                      <a:pt x="1525" y="739"/>
                    </a:lnTo>
                    <a:lnTo>
                      <a:pt x="1529" y="738"/>
                    </a:lnTo>
                    <a:lnTo>
                      <a:pt x="1533" y="738"/>
                    </a:lnTo>
                    <a:lnTo>
                      <a:pt x="1537" y="741"/>
                    </a:lnTo>
                    <a:lnTo>
                      <a:pt x="1541" y="741"/>
                    </a:lnTo>
                    <a:lnTo>
                      <a:pt x="1545" y="740"/>
                    </a:lnTo>
                    <a:lnTo>
                      <a:pt x="1549" y="741"/>
                    </a:lnTo>
                    <a:lnTo>
                      <a:pt x="1553" y="741"/>
                    </a:lnTo>
                    <a:lnTo>
                      <a:pt x="1557" y="741"/>
                    </a:lnTo>
                    <a:lnTo>
                      <a:pt x="1561" y="742"/>
                    </a:lnTo>
                    <a:lnTo>
                      <a:pt x="1565" y="743"/>
                    </a:lnTo>
                    <a:lnTo>
                      <a:pt x="1569" y="744"/>
                    </a:lnTo>
                    <a:lnTo>
                      <a:pt x="1573" y="744"/>
                    </a:lnTo>
                    <a:lnTo>
                      <a:pt x="1576" y="743"/>
                    </a:lnTo>
                    <a:lnTo>
                      <a:pt x="1580" y="745"/>
                    </a:lnTo>
                    <a:lnTo>
                      <a:pt x="1584" y="745"/>
                    </a:lnTo>
                    <a:lnTo>
                      <a:pt x="1588" y="745"/>
                    </a:lnTo>
                    <a:lnTo>
                      <a:pt x="1592" y="745"/>
                    </a:lnTo>
                    <a:lnTo>
                      <a:pt x="1596" y="746"/>
                    </a:lnTo>
                    <a:lnTo>
                      <a:pt x="1600" y="748"/>
                    </a:lnTo>
                    <a:lnTo>
                      <a:pt x="1604" y="746"/>
                    </a:lnTo>
                    <a:lnTo>
                      <a:pt x="1608" y="747"/>
                    </a:lnTo>
                    <a:lnTo>
                      <a:pt x="1612" y="747"/>
                    </a:lnTo>
                    <a:lnTo>
                      <a:pt x="1616" y="747"/>
                    </a:lnTo>
                    <a:lnTo>
                      <a:pt x="1620" y="747"/>
                    </a:lnTo>
                    <a:lnTo>
                      <a:pt x="1624" y="746"/>
                    </a:lnTo>
                    <a:lnTo>
                      <a:pt x="1628" y="749"/>
                    </a:lnTo>
                    <a:lnTo>
                      <a:pt x="1632" y="749"/>
                    </a:lnTo>
                    <a:lnTo>
                      <a:pt x="1636" y="748"/>
                    </a:lnTo>
                    <a:lnTo>
                      <a:pt x="1640" y="747"/>
                    </a:lnTo>
                    <a:lnTo>
                      <a:pt x="1643" y="748"/>
                    </a:lnTo>
                    <a:lnTo>
                      <a:pt x="1647" y="748"/>
                    </a:lnTo>
                    <a:lnTo>
                      <a:pt x="1651" y="748"/>
                    </a:lnTo>
                    <a:lnTo>
                      <a:pt x="1655" y="748"/>
                    </a:lnTo>
                    <a:lnTo>
                      <a:pt x="1659" y="748"/>
                    </a:lnTo>
                    <a:lnTo>
                      <a:pt x="1663" y="747"/>
                    </a:lnTo>
                    <a:lnTo>
                      <a:pt x="1667" y="747"/>
                    </a:lnTo>
                    <a:lnTo>
                      <a:pt x="1671" y="748"/>
                    </a:lnTo>
                    <a:lnTo>
                      <a:pt x="1675" y="746"/>
                    </a:lnTo>
                    <a:lnTo>
                      <a:pt x="1679" y="746"/>
                    </a:lnTo>
                    <a:lnTo>
                      <a:pt x="1683" y="745"/>
                    </a:lnTo>
                    <a:lnTo>
                      <a:pt x="1687" y="746"/>
                    </a:lnTo>
                    <a:lnTo>
                      <a:pt x="1691" y="744"/>
                    </a:lnTo>
                    <a:lnTo>
                      <a:pt x="1695" y="744"/>
                    </a:lnTo>
                    <a:lnTo>
                      <a:pt x="1699" y="744"/>
                    </a:lnTo>
                    <a:lnTo>
                      <a:pt x="1703" y="744"/>
                    </a:lnTo>
                    <a:lnTo>
                      <a:pt x="1707" y="743"/>
                    </a:lnTo>
                    <a:lnTo>
                      <a:pt x="1711" y="743"/>
                    </a:lnTo>
                    <a:lnTo>
                      <a:pt x="1714" y="742"/>
                    </a:lnTo>
                    <a:lnTo>
                      <a:pt x="1718" y="742"/>
                    </a:lnTo>
                    <a:lnTo>
                      <a:pt x="1722" y="742"/>
                    </a:lnTo>
                    <a:lnTo>
                      <a:pt x="1726" y="741"/>
                    </a:lnTo>
                    <a:lnTo>
                      <a:pt x="1730" y="740"/>
                    </a:lnTo>
                    <a:lnTo>
                      <a:pt x="1734" y="740"/>
                    </a:lnTo>
                    <a:lnTo>
                      <a:pt x="1738" y="740"/>
                    </a:lnTo>
                    <a:lnTo>
                      <a:pt x="1742" y="738"/>
                    </a:lnTo>
                    <a:lnTo>
                      <a:pt x="1746" y="737"/>
                    </a:lnTo>
                    <a:lnTo>
                      <a:pt x="1750" y="737"/>
                    </a:lnTo>
                    <a:lnTo>
                      <a:pt x="1754" y="735"/>
                    </a:lnTo>
                    <a:lnTo>
                      <a:pt x="1758" y="735"/>
                    </a:lnTo>
                    <a:lnTo>
                      <a:pt x="1762" y="734"/>
                    </a:lnTo>
                    <a:lnTo>
                      <a:pt x="1766" y="734"/>
                    </a:lnTo>
                    <a:lnTo>
                      <a:pt x="1770" y="733"/>
                    </a:lnTo>
                    <a:lnTo>
                      <a:pt x="1774" y="731"/>
                    </a:lnTo>
                    <a:lnTo>
                      <a:pt x="1778" y="732"/>
                    </a:lnTo>
                    <a:lnTo>
                      <a:pt x="1781" y="731"/>
                    </a:lnTo>
                    <a:lnTo>
                      <a:pt x="1785" y="729"/>
                    </a:lnTo>
                    <a:lnTo>
                      <a:pt x="1789" y="729"/>
                    </a:lnTo>
                    <a:lnTo>
                      <a:pt x="1793" y="726"/>
                    </a:lnTo>
                    <a:lnTo>
                      <a:pt x="1797" y="726"/>
                    </a:lnTo>
                    <a:lnTo>
                      <a:pt x="1801" y="725"/>
                    </a:lnTo>
                    <a:lnTo>
                      <a:pt x="1805" y="725"/>
                    </a:lnTo>
                    <a:lnTo>
                      <a:pt x="1809" y="724"/>
                    </a:lnTo>
                    <a:lnTo>
                      <a:pt x="1813" y="721"/>
                    </a:lnTo>
                    <a:lnTo>
                      <a:pt x="1817" y="721"/>
                    </a:lnTo>
                    <a:lnTo>
                      <a:pt x="1821" y="718"/>
                    </a:lnTo>
                    <a:lnTo>
                      <a:pt x="1825" y="720"/>
                    </a:lnTo>
                    <a:lnTo>
                      <a:pt x="1829" y="717"/>
                    </a:lnTo>
                    <a:lnTo>
                      <a:pt x="1833" y="717"/>
                    </a:lnTo>
                    <a:lnTo>
                      <a:pt x="1837" y="714"/>
                    </a:lnTo>
                    <a:lnTo>
                      <a:pt x="1841" y="713"/>
                    </a:lnTo>
                    <a:lnTo>
                      <a:pt x="1845" y="714"/>
                    </a:lnTo>
                    <a:lnTo>
                      <a:pt x="1848" y="711"/>
                    </a:lnTo>
                    <a:lnTo>
                      <a:pt x="1852" y="709"/>
                    </a:lnTo>
                    <a:lnTo>
                      <a:pt x="1856" y="709"/>
                    </a:lnTo>
                    <a:lnTo>
                      <a:pt x="1860" y="708"/>
                    </a:lnTo>
                    <a:lnTo>
                      <a:pt x="1864" y="706"/>
                    </a:lnTo>
                    <a:lnTo>
                      <a:pt x="1868" y="705"/>
                    </a:lnTo>
                    <a:lnTo>
                      <a:pt x="1872" y="705"/>
                    </a:lnTo>
                    <a:lnTo>
                      <a:pt x="1876" y="703"/>
                    </a:lnTo>
                    <a:lnTo>
                      <a:pt x="1880" y="700"/>
                    </a:lnTo>
                    <a:lnTo>
                      <a:pt x="1884" y="702"/>
                    </a:lnTo>
                    <a:lnTo>
                      <a:pt x="1888" y="699"/>
                    </a:lnTo>
                    <a:lnTo>
                      <a:pt x="1892" y="697"/>
                    </a:lnTo>
                    <a:lnTo>
                      <a:pt x="1896" y="694"/>
                    </a:lnTo>
                    <a:lnTo>
                      <a:pt x="1900" y="695"/>
                    </a:lnTo>
                    <a:lnTo>
                      <a:pt x="1904" y="692"/>
                    </a:lnTo>
                    <a:lnTo>
                      <a:pt x="1908" y="690"/>
                    </a:lnTo>
                    <a:lnTo>
                      <a:pt x="1912" y="690"/>
                    </a:lnTo>
                    <a:lnTo>
                      <a:pt x="1916" y="688"/>
                    </a:lnTo>
                    <a:lnTo>
                      <a:pt x="1919" y="687"/>
                    </a:lnTo>
                    <a:lnTo>
                      <a:pt x="1923" y="684"/>
                    </a:lnTo>
                    <a:lnTo>
                      <a:pt x="1927" y="684"/>
                    </a:lnTo>
                    <a:lnTo>
                      <a:pt x="1931" y="681"/>
                    </a:lnTo>
                    <a:lnTo>
                      <a:pt x="1935" y="680"/>
                    </a:lnTo>
                    <a:lnTo>
                      <a:pt x="1939" y="677"/>
                    </a:lnTo>
                    <a:lnTo>
                      <a:pt x="1943" y="676"/>
                    </a:lnTo>
                    <a:lnTo>
                      <a:pt x="1947" y="676"/>
                    </a:lnTo>
                    <a:lnTo>
                      <a:pt x="1951" y="674"/>
                    </a:lnTo>
                    <a:lnTo>
                      <a:pt x="1955" y="671"/>
                    </a:lnTo>
                    <a:lnTo>
                      <a:pt x="1959" y="669"/>
                    </a:lnTo>
                    <a:lnTo>
                      <a:pt x="1963" y="669"/>
                    </a:lnTo>
                    <a:lnTo>
                      <a:pt x="1967" y="667"/>
                    </a:lnTo>
                    <a:lnTo>
                      <a:pt x="1971" y="665"/>
                    </a:lnTo>
                    <a:lnTo>
                      <a:pt x="1975" y="662"/>
                    </a:lnTo>
                    <a:lnTo>
                      <a:pt x="1979" y="662"/>
                    </a:lnTo>
                    <a:lnTo>
                      <a:pt x="1983" y="659"/>
                    </a:lnTo>
                    <a:lnTo>
                      <a:pt x="1986" y="658"/>
                    </a:lnTo>
                    <a:lnTo>
                      <a:pt x="1990" y="656"/>
                    </a:lnTo>
                    <a:lnTo>
                      <a:pt x="1994" y="654"/>
                    </a:lnTo>
                    <a:lnTo>
                      <a:pt x="1998" y="652"/>
                    </a:lnTo>
                    <a:lnTo>
                      <a:pt x="2002" y="650"/>
                    </a:lnTo>
                    <a:lnTo>
                      <a:pt x="2006" y="647"/>
                    </a:lnTo>
                    <a:lnTo>
                      <a:pt x="2010" y="645"/>
                    </a:lnTo>
                    <a:lnTo>
                      <a:pt x="2014" y="643"/>
                    </a:lnTo>
                    <a:lnTo>
                      <a:pt x="2018" y="642"/>
                    </a:lnTo>
                    <a:lnTo>
                      <a:pt x="2022" y="641"/>
                    </a:lnTo>
                    <a:lnTo>
                      <a:pt x="2026" y="639"/>
                    </a:lnTo>
                    <a:lnTo>
                      <a:pt x="2030" y="638"/>
                    </a:lnTo>
                    <a:lnTo>
                      <a:pt x="2034" y="636"/>
                    </a:lnTo>
                    <a:lnTo>
                      <a:pt x="2038" y="633"/>
                    </a:lnTo>
                    <a:lnTo>
                      <a:pt x="2042" y="632"/>
                    </a:lnTo>
                    <a:lnTo>
                      <a:pt x="2046" y="629"/>
                    </a:lnTo>
                    <a:lnTo>
                      <a:pt x="2050" y="627"/>
                    </a:lnTo>
                    <a:lnTo>
                      <a:pt x="2054" y="624"/>
                    </a:lnTo>
                    <a:lnTo>
                      <a:pt x="2057" y="622"/>
                    </a:lnTo>
                    <a:lnTo>
                      <a:pt x="2061" y="621"/>
                    </a:lnTo>
                    <a:lnTo>
                      <a:pt x="2065" y="617"/>
                    </a:lnTo>
                    <a:lnTo>
                      <a:pt x="2069" y="617"/>
                    </a:lnTo>
                    <a:lnTo>
                      <a:pt x="2073" y="615"/>
                    </a:lnTo>
                    <a:lnTo>
                      <a:pt x="2077" y="613"/>
                    </a:lnTo>
                    <a:lnTo>
                      <a:pt x="2081" y="610"/>
                    </a:lnTo>
                    <a:lnTo>
                      <a:pt x="2085" y="607"/>
                    </a:lnTo>
                    <a:lnTo>
                      <a:pt x="2089" y="606"/>
                    </a:lnTo>
                    <a:lnTo>
                      <a:pt x="2093" y="604"/>
                    </a:lnTo>
                    <a:lnTo>
                      <a:pt x="2097" y="603"/>
                    </a:lnTo>
                    <a:lnTo>
                      <a:pt x="2101" y="599"/>
                    </a:lnTo>
                    <a:lnTo>
                      <a:pt x="2105" y="598"/>
                    </a:lnTo>
                    <a:lnTo>
                      <a:pt x="2109" y="595"/>
                    </a:lnTo>
                    <a:lnTo>
                      <a:pt x="2113" y="594"/>
                    </a:lnTo>
                    <a:lnTo>
                      <a:pt x="2117" y="592"/>
                    </a:lnTo>
                    <a:lnTo>
                      <a:pt x="2121" y="589"/>
                    </a:lnTo>
                    <a:lnTo>
                      <a:pt x="2124" y="587"/>
                    </a:lnTo>
                    <a:lnTo>
                      <a:pt x="2128" y="585"/>
                    </a:lnTo>
                    <a:lnTo>
                      <a:pt x="2132" y="583"/>
                    </a:lnTo>
                    <a:lnTo>
                      <a:pt x="2136" y="580"/>
                    </a:lnTo>
                    <a:lnTo>
                      <a:pt x="2140" y="579"/>
                    </a:lnTo>
                    <a:lnTo>
                      <a:pt x="2144" y="576"/>
                    </a:lnTo>
                    <a:lnTo>
                      <a:pt x="2148" y="574"/>
                    </a:lnTo>
                    <a:lnTo>
                      <a:pt x="2152" y="572"/>
                    </a:lnTo>
                    <a:lnTo>
                      <a:pt x="2156" y="568"/>
                    </a:lnTo>
                    <a:lnTo>
                      <a:pt x="2160" y="567"/>
                    </a:lnTo>
                    <a:lnTo>
                      <a:pt x="2164" y="565"/>
                    </a:lnTo>
                    <a:lnTo>
                      <a:pt x="2168" y="563"/>
                    </a:lnTo>
                    <a:lnTo>
                      <a:pt x="2172" y="561"/>
                    </a:lnTo>
                    <a:lnTo>
                      <a:pt x="2176" y="558"/>
                    </a:lnTo>
                    <a:lnTo>
                      <a:pt x="2180" y="557"/>
                    </a:lnTo>
                    <a:lnTo>
                      <a:pt x="2184" y="554"/>
                    </a:lnTo>
                    <a:lnTo>
                      <a:pt x="2188" y="553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4"/>
                    </a:lnTo>
                    <a:lnTo>
                      <a:pt x="2203" y="543"/>
                    </a:lnTo>
                    <a:lnTo>
                      <a:pt x="2207" y="542"/>
                    </a:lnTo>
                    <a:lnTo>
                      <a:pt x="2211" y="538"/>
                    </a:lnTo>
                    <a:lnTo>
                      <a:pt x="2215" y="536"/>
                    </a:lnTo>
                    <a:lnTo>
                      <a:pt x="2219" y="532"/>
                    </a:lnTo>
                    <a:lnTo>
                      <a:pt x="2223" y="532"/>
                    </a:lnTo>
                    <a:lnTo>
                      <a:pt x="2227" y="529"/>
                    </a:lnTo>
                    <a:lnTo>
                      <a:pt x="2231" y="528"/>
                    </a:lnTo>
                    <a:lnTo>
                      <a:pt x="2235" y="525"/>
                    </a:lnTo>
                    <a:lnTo>
                      <a:pt x="2239" y="522"/>
                    </a:lnTo>
                    <a:lnTo>
                      <a:pt x="2243" y="520"/>
                    </a:lnTo>
                    <a:lnTo>
                      <a:pt x="2247" y="516"/>
                    </a:lnTo>
                    <a:lnTo>
                      <a:pt x="2251" y="516"/>
                    </a:lnTo>
                    <a:lnTo>
                      <a:pt x="2255" y="513"/>
                    </a:lnTo>
                    <a:lnTo>
                      <a:pt x="2259" y="510"/>
                    </a:lnTo>
                    <a:lnTo>
                      <a:pt x="2262" y="508"/>
                    </a:lnTo>
                    <a:lnTo>
                      <a:pt x="2266" y="506"/>
                    </a:lnTo>
                    <a:lnTo>
                      <a:pt x="2270" y="503"/>
                    </a:lnTo>
                    <a:lnTo>
                      <a:pt x="2274" y="501"/>
                    </a:lnTo>
                    <a:lnTo>
                      <a:pt x="2278" y="498"/>
                    </a:lnTo>
                    <a:lnTo>
                      <a:pt x="2282" y="496"/>
                    </a:lnTo>
                    <a:lnTo>
                      <a:pt x="2286" y="493"/>
                    </a:lnTo>
                    <a:lnTo>
                      <a:pt x="2290" y="491"/>
                    </a:lnTo>
                    <a:lnTo>
                      <a:pt x="2294" y="488"/>
                    </a:lnTo>
                    <a:lnTo>
                      <a:pt x="2298" y="487"/>
                    </a:lnTo>
                    <a:lnTo>
                      <a:pt x="2302" y="485"/>
                    </a:lnTo>
                    <a:lnTo>
                      <a:pt x="2306" y="483"/>
                    </a:lnTo>
                    <a:lnTo>
                      <a:pt x="2310" y="480"/>
                    </a:lnTo>
                    <a:lnTo>
                      <a:pt x="2314" y="478"/>
                    </a:lnTo>
                    <a:lnTo>
                      <a:pt x="2318" y="476"/>
                    </a:lnTo>
                    <a:lnTo>
                      <a:pt x="2322" y="474"/>
                    </a:lnTo>
                    <a:lnTo>
                      <a:pt x="2326" y="471"/>
                    </a:lnTo>
                    <a:lnTo>
                      <a:pt x="2329" y="468"/>
                    </a:lnTo>
                    <a:lnTo>
                      <a:pt x="2333" y="466"/>
                    </a:lnTo>
                    <a:lnTo>
                      <a:pt x="2337" y="465"/>
                    </a:lnTo>
                    <a:lnTo>
                      <a:pt x="2341" y="461"/>
                    </a:lnTo>
                    <a:lnTo>
                      <a:pt x="2345" y="461"/>
                    </a:lnTo>
                    <a:lnTo>
                      <a:pt x="2349" y="457"/>
                    </a:lnTo>
                    <a:lnTo>
                      <a:pt x="2353" y="454"/>
                    </a:lnTo>
                    <a:lnTo>
                      <a:pt x="2357" y="451"/>
                    </a:lnTo>
                    <a:lnTo>
                      <a:pt x="2361" y="449"/>
                    </a:lnTo>
                    <a:lnTo>
                      <a:pt x="2365" y="446"/>
                    </a:lnTo>
                    <a:lnTo>
                      <a:pt x="2369" y="445"/>
                    </a:lnTo>
                    <a:lnTo>
                      <a:pt x="2373" y="443"/>
                    </a:lnTo>
                    <a:lnTo>
                      <a:pt x="2377" y="440"/>
                    </a:lnTo>
                    <a:lnTo>
                      <a:pt x="2381" y="439"/>
                    </a:lnTo>
                    <a:lnTo>
                      <a:pt x="2385" y="435"/>
                    </a:lnTo>
                    <a:lnTo>
                      <a:pt x="2389" y="433"/>
                    </a:lnTo>
                    <a:lnTo>
                      <a:pt x="2393" y="431"/>
                    </a:lnTo>
                    <a:lnTo>
                      <a:pt x="2396" y="428"/>
                    </a:lnTo>
                    <a:lnTo>
                      <a:pt x="2400" y="427"/>
                    </a:lnTo>
                    <a:lnTo>
                      <a:pt x="2404" y="424"/>
                    </a:lnTo>
                    <a:lnTo>
                      <a:pt x="2408" y="423"/>
                    </a:lnTo>
                    <a:lnTo>
                      <a:pt x="2412" y="419"/>
                    </a:lnTo>
                    <a:lnTo>
                      <a:pt x="2416" y="417"/>
                    </a:lnTo>
                    <a:lnTo>
                      <a:pt x="2420" y="415"/>
                    </a:lnTo>
                    <a:lnTo>
                      <a:pt x="2424" y="413"/>
                    </a:lnTo>
                    <a:lnTo>
                      <a:pt x="2428" y="411"/>
                    </a:lnTo>
                    <a:lnTo>
                      <a:pt x="2432" y="408"/>
                    </a:lnTo>
                    <a:lnTo>
                      <a:pt x="2436" y="407"/>
                    </a:lnTo>
                    <a:lnTo>
                      <a:pt x="2440" y="403"/>
                    </a:lnTo>
                    <a:lnTo>
                      <a:pt x="2444" y="402"/>
                    </a:lnTo>
                    <a:lnTo>
                      <a:pt x="2448" y="398"/>
                    </a:lnTo>
                    <a:lnTo>
                      <a:pt x="2452" y="397"/>
                    </a:lnTo>
                    <a:lnTo>
                      <a:pt x="2456" y="395"/>
                    </a:lnTo>
                    <a:lnTo>
                      <a:pt x="2460" y="392"/>
                    </a:lnTo>
                    <a:lnTo>
                      <a:pt x="2464" y="390"/>
                    </a:lnTo>
                    <a:lnTo>
                      <a:pt x="2467" y="387"/>
                    </a:lnTo>
                    <a:lnTo>
                      <a:pt x="2471" y="385"/>
                    </a:lnTo>
                    <a:lnTo>
                      <a:pt x="2475" y="384"/>
                    </a:lnTo>
                    <a:lnTo>
                      <a:pt x="2479" y="380"/>
                    </a:lnTo>
                    <a:lnTo>
                      <a:pt x="2483" y="380"/>
                    </a:lnTo>
                    <a:lnTo>
                      <a:pt x="2487" y="378"/>
                    </a:lnTo>
                    <a:lnTo>
                      <a:pt x="2491" y="374"/>
                    </a:lnTo>
                    <a:lnTo>
                      <a:pt x="2495" y="372"/>
                    </a:lnTo>
                    <a:lnTo>
                      <a:pt x="2499" y="369"/>
                    </a:lnTo>
                    <a:lnTo>
                      <a:pt x="2503" y="369"/>
                    </a:lnTo>
                    <a:lnTo>
                      <a:pt x="2507" y="365"/>
                    </a:lnTo>
                    <a:lnTo>
                      <a:pt x="2511" y="363"/>
                    </a:lnTo>
                    <a:lnTo>
                      <a:pt x="2515" y="361"/>
                    </a:lnTo>
                    <a:lnTo>
                      <a:pt x="2519" y="359"/>
                    </a:lnTo>
                    <a:lnTo>
                      <a:pt x="2523" y="355"/>
                    </a:lnTo>
                    <a:lnTo>
                      <a:pt x="2527" y="354"/>
                    </a:lnTo>
                    <a:lnTo>
                      <a:pt x="2531" y="350"/>
                    </a:lnTo>
                    <a:lnTo>
                      <a:pt x="2534" y="349"/>
                    </a:lnTo>
                    <a:lnTo>
                      <a:pt x="2538" y="346"/>
                    </a:lnTo>
                    <a:lnTo>
                      <a:pt x="2542" y="346"/>
                    </a:lnTo>
                    <a:lnTo>
                      <a:pt x="2546" y="343"/>
                    </a:lnTo>
                    <a:lnTo>
                      <a:pt x="2550" y="341"/>
                    </a:lnTo>
                    <a:lnTo>
                      <a:pt x="2554" y="338"/>
                    </a:lnTo>
                    <a:lnTo>
                      <a:pt x="2558" y="337"/>
                    </a:lnTo>
                    <a:lnTo>
                      <a:pt x="2562" y="333"/>
                    </a:lnTo>
                    <a:lnTo>
                      <a:pt x="2566" y="331"/>
                    </a:lnTo>
                    <a:lnTo>
                      <a:pt x="2570" y="330"/>
                    </a:lnTo>
                    <a:lnTo>
                      <a:pt x="2574" y="327"/>
                    </a:lnTo>
                    <a:lnTo>
                      <a:pt x="2578" y="326"/>
                    </a:lnTo>
                    <a:lnTo>
                      <a:pt x="2582" y="323"/>
                    </a:lnTo>
                    <a:lnTo>
                      <a:pt x="2586" y="322"/>
                    </a:lnTo>
                    <a:lnTo>
                      <a:pt x="2590" y="319"/>
                    </a:lnTo>
                    <a:lnTo>
                      <a:pt x="2594" y="316"/>
                    </a:lnTo>
                    <a:lnTo>
                      <a:pt x="2598" y="316"/>
                    </a:lnTo>
                    <a:lnTo>
                      <a:pt x="2602" y="314"/>
                    </a:lnTo>
                    <a:lnTo>
                      <a:pt x="2605" y="311"/>
                    </a:lnTo>
                    <a:lnTo>
                      <a:pt x="2609" y="309"/>
                    </a:lnTo>
                    <a:lnTo>
                      <a:pt x="2613" y="307"/>
                    </a:lnTo>
                    <a:lnTo>
                      <a:pt x="2617" y="306"/>
                    </a:lnTo>
                    <a:lnTo>
                      <a:pt x="2621" y="303"/>
                    </a:lnTo>
                    <a:lnTo>
                      <a:pt x="2625" y="300"/>
                    </a:lnTo>
                    <a:lnTo>
                      <a:pt x="2629" y="298"/>
                    </a:lnTo>
                    <a:lnTo>
                      <a:pt x="2633" y="297"/>
                    </a:lnTo>
                    <a:lnTo>
                      <a:pt x="2637" y="296"/>
                    </a:lnTo>
                    <a:lnTo>
                      <a:pt x="2641" y="291"/>
                    </a:lnTo>
                    <a:lnTo>
                      <a:pt x="2645" y="291"/>
                    </a:lnTo>
                    <a:lnTo>
                      <a:pt x="2649" y="289"/>
                    </a:lnTo>
                    <a:lnTo>
                      <a:pt x="2653" y="288"/>
                    </a:lnTo>
                    <a:lnTo>
                      <a:pt x="2657" y="284"/>
                    </a:lnTo>
                    <a:lnTo>
                      <a:pt x="2661" y="283"/>
                    </a:lnTo>
                    <a:lnTo>
                      <a:pt x="2665" y="282"/>
                    </a:lnTo>
                    <a:lnTo>
                      <a:pt x="2669" y="278"/>
                    </a:lnTo>
                    <a:lnTo>
                      <a:pt x="2672" y="276"/>
                    </a:lnTo>
                    <a:lnTo>
                      <a:pt x="2676" y="273"/>
                    </a:lnTo>
                    <a:lnTo>
                      <a:pt x="2680" y="273"/>
                    </a:lnTo>
                    <a:lnTo>
                      <a:pt x="2684" y="272"/>
                    </a:lnTo>
                    <a:lnTo>
                      <a:pt x="2688" y="269"/>
                    </a:lnTo>
                    <a:lnTo>
                      <a:pt x="2692" y="266"/>
                    </a:lnTo>
                    <a:lnTo>
                      <a:pt x="2696" y="266"/>
                    </a:lnTo>
                    <a:lnTo>
                      <a:pt x="2700" y="264"/>
                    </a:lnTo>
                    <a:lnTo>
                      <a:pt x="2704" y="261"/>
                    </a:lnTo>
                    <a:lnTo>
                      <a:pt x="2708" y="261"/>
                    </a:lnTo>
                    <a:lnTo>
                      <a:pt x="2712" y="258"/>
                    </a:lnTo>
                    <a:lnTo>
                      <a:pt x="2716" y="254"/>
                    </a:lnTo>
                    <a:lnTo>
                      <a:pt x="2720" y="253"/>
                    </a:lnTo>
                    <a:lnTo>
                      <a:pt x="2724" y="251"/>
                    </a:lnTo>
                    <a:lnTo>
                      <a:pt x="2728" y="250"/>
                    </a:lnTo>
                    <a:lnTo>
                      <a:pt x="2732" y="249"/>
                    </a:lnTo>
                    <a:lnTo>
                      <a:pt x="2736" y="246"/>
                    </a:lnTo>
                    <a:lnTo>
                      <a:pt x="2739" y="245"/>
                    </a:lnTo>
                    <a:lnTo>
                      <a:pt x="2743" y="244"/>
                    </a:lnTo>
                    <a:lnTo>
                      <a:pt x="2747" y="240"/>
                    </a:lnTo>
                    <a:lnTo>
                      <a:pt x="2751" y="239"/>
                    </a:lnTo>
                    <a:lnTo>
                      <a:pt x="2755" y="238"/>
                    </a:lnTo>
                    <a:lnTo>
                      <a:pt x="2759" y="235"/>
                    </a:lnTo>
                    <a:lnTo>
                      <a:pt x="2763" y="235"/>
                    </a:lnTo>
                    <a:lnTo>
                      <a:pt x="2767" y="232"/>
                    </a:lnTo>
                    <a:lnTo>
                      <a:pt x="2771" y="230"/>
                    </a:lnTo>
                    <a:lnTo>
                      <a:pt x="2775" y="227"/>
                    </a:lnTo>
                    <a:lnTo>
                      <a:pt x="2779" y="227"/>
                    </a:lnTo>
                    <a:lnTo>
                      <a:pt x="2783" y="226"/>
                    </a:lnTo>
                    <a:lnTo>
                      <a:pt x="2787" y="224"/>
                    </a:lnTo>
                    <a:lnTo>
                      <a:pt x="2791" y="221"/>
                    </a:lnTo>
                    <a:lnTo>
                      <a:pt x="2795" y="220"/>
                    </a:lnTo>
                    <a:lnTo>
                      <a:pt x="2799" y="217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5"/>
                    </a:lnTo>
                    <a:lnTo>
                      <a:pt x="2814" y="210"/>
                    </a:lnTo>
                    <a:lnTo>
                      <a:pt x="2818" y="211"/>
                    </a:lnTo>
                    <a:lnTo>
                      <a:pt x="2822" y="208"/>
                    </a:lnTo>
                    <a:lnTo>
                      <a:pt x="2826" y="207"/>
                    </a:lnTo>
                    <a:lnTo>
                      <a:pt x="2830" y="204"/>
                    </a:lnTo>
                    <a:lnTo>
                      <a:pt x="2834" y="202"/>
                    </a:lnTo>
                    <a:lnTo>
                      <a:pt x="2838" y="202"/>
                    </a:lnTo>
                    <a:lnTo>
                      <a:pt x="2842" y="199"/>
                    </a:lnTo>
                    <a:lnTo>
                      <a:pt x="2846" y="198"/>
                    </a:lnTo>
                    <a:lnTo>
                      <a:pt x="2850" y="196"/>
                    </a:lnTo>
                    <a:lnTo>
                      <a:pt x="2854" y="196"/>
                    </a:lnTo>
                    <a:lnTo>
                      <a:pt x="2858" y="193"/>
                    </a:lnTo>
                    <a:lnTo>
                      <a:pt x="2862" y="192"/>
                    </a:lnTo>
                    <a:lnTo>
                      <a:pt x="2866" y="191"/>
                    </a:lnTo>
                    <a:lnTo>
                      <a:pt x="2870" y="190"/>
                    </a:lnTo>
                    <a:lnTo>
                      <a:pt x="2874" y="187"/>
                    </a:lnTo>
                    <a:lnTo>
                      <a:pt x="2877" y="186"/>
                    </a:lnTo>
                    <a:lnTo>
                      <a:pt x="2881" y="186"/>
                    </a:lnTo>
                    <a:lnTo>
                      <a:pt x="2885" y="183"/>
                    </a:lnTo>
                    <a:lnTo>
                      <a:pt x="2889" y="181"/>
                    </a:lnTo>
                    <a:lnTo>
                      <a:pt x="2893" y="180"/>
                    </a:lnTo>
                    <a:lnTo>
                      <a:pt x="2897" y="178"/>
                    </a:lnTo>
                    <a:lnTo>
                      <a:pt x="2901" y="176"/>
                    </a:lnTo>
                    <a:lnTo>
                      <a:pt x="2905" y="175"/>
                    </a:lnTo>
                    <a:lnTo>
                      <a:pt x="2909" y="172"/>
                    </a:lnTo>
                    <a:lnTo>
                      <a:pt x="2913" y="172"/>
                    </a:lnTo>
                    <a:lnTo>
                      <a:pt x="2917" y="171"/>
                    </a:lnTo>
                    <a:lnTo>
                      <a:pt x="2921" y="168"/>
                    </a:lnTo>
                    <a:lnTo>
                      <a:pt x="2925" y="167"/>
                    </a:lnTo>
                    <a:lnTo>
                      <a:pt x="2929" y="165"/>
                    </a:lnTo>
                    <a:lnTo>
                      <a:pt x="2933" y="164"/>
                    </a:lnTo>
                    <a:lnTo>
                      <a:pt x="2937" y="163"/>
                    </a:lnTo>
                    <a:lnTo>
                      <a:pt x="2941" y="163"/>
                    </a:lnTo>
                    <a:lnTo>
                      <a:pt x="2944" y="161"/>
                    </a:lnTo>
                    <a:lnTo>
                      <a:pt x="2948" y="159"/>
                    </a:lnTo>
                    <a:lnTo>
                      <a:pt x="2952" y="157"/>
                    </a:lnTo>
                    <a:lnTo>
                      <a:pt x="2956" y="155"/>
                    </a:lnTo>
                    <a:lnTo>
                      <a:pt x="2960" y="157"/>
                    </a:lnTo>
                    <a:lnTo>
                      <a:pt x="2964" y="153"/>
                    </a:lnTo>
                    <a:lnTo>
                      <a:pt x="2968" y="152"/>
                    </a:lnTo>
                    <a:lnTo>
                      <a:pt x="2972" y="150"/>
                    </a:lnTo>
                    <a:lnTo>
                      <a:pt x="2976" y="150"/>
                    </a:lnTo>
                    <a:lnTo>
                      <a:pt x="2980" y="148"/>
                    </a:lnTo>
                    <a:lnTo>
                      <a:pt x="2984" y="146"/>
                    </a:lnTo>
                    <a:lnTo>
                      <a:pt x="2988" y="145"/>
                    </a:lnTo>
                    <a:lnTo>
                      <a:pt x="2992" y="144"/>
                    </a:lnTo>
                    <a:lnTo>
                      <a:pt x="2996" y="143"/>
                    </a:lnTo>
                    <a:lnTo>
                      <a:pt x="3000" y="141"/>
                    </a:lnTo>
                    <a:lnTo>
                      <a:pt x="3004" y="141"/>
                    </a:lnTo>
                    <a:lnTo>
                      <a:pt x="3008" y="139"/>
                    </a:lnTo>
                    <a:lnTo>
                      <a:pt x="3012" y="137"/>
                    </a:lnTo>
                    <a:lnTo>
                      <a:pt x="3015" y="135"/>
                    </a:lnTo>
                    <a:lnTo>
                      <a:pt x="3019" y="135"/>
                    </a:lnTo>
                    <a:lnTo>
                      <a:pt x="3023" y="133"/>
                    </a:lnTo>
                    <a:lnTo>
                      <a:pt x="3027" y="132"/>
                    </a:lnTo>
                    <a:lnTo>
                      <a:pt x="3031" y="132"/>
                    </a:lnTo>
                    <a:lnTo>
                      <a:pt x="3035" y="129"/>
                    </a:lnTo>
                    <a:lnTo>
                      <a:pt x="3039" y="130"/>
                    </a:lnTo>
                    <a:lnTo>
                      <a:pt x="3043" y="126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4"/>
                    </a:lnTo>
                    <a:lnTo>
                      <a:pt x="3059" y="122"/>
                    </a:lnTo>
                    <a:lnTo>
                      <a:pt x="3063" y="122"/>
                    </a:lnTo>
                    <a:lnTo>
                      <a:pt x="3067" y="122"/>
                    </a:lnTo>
                    <a:lnTo>
                      <a:pt x="3071" y="120"/>
                    </a:lnTo>
                    <a:lnTo>
                      <a:pt x="3075" y="118"/>
                    </a:lnTo>
                    <a:lnTo>
                      <a:pt x="3079" y="119"/>
                    </a:lnTo>
                    <a:lnTo>
                      <a:pt x="3082" y="117"/>
                    </a:lnTo>
                    <a:lnTo>
                      <a:pt x="3086" y="115"/>
                    </a:lnTo>
                    <a:lnTo>
                      <a:pt x="3090" y="113"/>
                    </a:lnTo>
                    <a:lnTo>
                      <a:pt x="3094" y="114"/>
                    </a:lnTo>
                    <a:lnTo>
                      <a:pt x="3098" y="111"/>
                    </a:lnTo>
                    <a:lnTo>
                      <a:pt x="3102" y="112"/>
                    </a:lnTo>
                    <a:lnTo>
                      <a:pt x="3106" y="109"/>
                    </a:lnTo>
                    <a:lnTo>
                      <a:pt x="3110" y="108"/>
                    </a:lnTo>
                    <a:lnTo>
                      <a:pt x="3114" y="109"/>
                    </a:lnTo>
                    <a:lnTo>
                      <a:pt x="3118" y="109"/>
                    </a:lnTo>
                    <a:lnTo>
                      <a:pt x="3122" y="106"/>
                    </a:lnTo>
                    <a:lnTo>
                      <a:pt x="3126" y="104"/>
                    </a:lnTo>
                    <a:lnTo>
                      <a:pt x="3130" y="105"/>
                    </a:lnTo>
                    <a:lnTo>
                      <a:pt x="3134" y="102"/>
                    </a:lnTo>
                    <a:lnTo>
                      <a:pt x="3138" y="102"/>
                    </a:lnTo>
                    <a:lnTo>
                      <a:pt x="3142" y="100"/>
                    </a:lnTo>
                    <a:lnTo>
                      <a:pt x="3146" y="98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8" name="Freeform 2800"/>
              <p:cNvSpPr>
                <a:spLocks/>
              </p:cNvSpPr>
              <p:nvPr/>
            </p:nvSpPr>
            <p:spPr bwMode="auto">
              <a:xfrm flipV="1">
                <a:off x="506" y="1666"/>
                <a:ext cx="1814" cy="25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0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0"/>
                  </a:cxn>
                  <a:cxn ang="0">
                    <a:pos x="406" y="15"/>
                  </a:cxn>
                  <a:cxn ang="0">
                    <a:pos x="457" y="21"/>
                  </a:cxn>
                  <a:cxn ang="0">
                    <a:pos x="508" y="30"/>
                  </a:cxn>
                  <a:cxn ang="0">
                    <a:pos x="559" y="41"/>
                  </a:cxn>
                  <a:cxn ang="0">
                    <a:pos x="611" y="54"/>
                  </a:cxn>
                  <a:cxn ang="0">
                    <a:pos x="662" y="67"/>
                  </a:cxn>
                  <a:cxn ang="0">
                    <a:pos x="713" y="86"/>
                  </a:cxn>
                  <a:cxn ang="0">
                    <a:pos x="764" y="105"/>
                  </a:cxn>
                  <a:cxn ang="0">
                    <a:pos x="816" y="125"/>
                  </a:cxn>
                  <a:cxn ang="0">
                    <a:pos x="867" y="146"/>
                  </a:cxn>
                  <a:cxn ang="0">
                    <a:pos x="918" y="169"/>
                  </a:cxn>
                  <a:cxn ang="0">
                    <a:pos x="969" y="194"/>
                  </a:cxn>
                  <a:cxn ang="0">
                    <a:pos x="1021" y="219"/>
                  </a:cxn>
                  <a:cxn ang="0">
                    <a:pos x="1072" y="245"/>
                  </a:cxn>
                  <a:cxn ang="0">
                    <a:pos x="1123" y="268"/>
                  </a:cxn>
                  <a:cxn ang="0">
                    <a:pos x="1174" y="294"/>
                  </a:cxn>
                  <a:cxn ang="0">
                    <a:pos x="1226" y="314"/>
                  </a:cxn>
                  <a:cxn ang="0">
                    <a:pos x="1277" y="337"/>
                  </a:cxn>
                  <a:cxn ang="0">
                    <a:pos x="1328" y="357"/>
                  </a:cxn>
                  <a:cxn ang="0">
                    <a:pos x="1379" y="376"/>
                  </a:cxn>
                  <a:cxn ang="0">
                    <a:pos x="1431" y="392"/>
                  </a:cxn>
                  <a:cxn ang="0">
                    <a:pos x="1482" y="406"/>
                  </a:cxn>
                  <a:cxn ang="0">
                    <a:pos x="1533" y="418"/>
                  </a:cxn>
                  <a:cxn ang="0">
                    <a:pos x="1584" y="426"/>
                  </a:cxn>
                  <a:cxn ang="0">
                    <a:pos x="1636" y="434"/>
                  </a:cxn>
                  <a:cxn ang="0">
                    <a:pos x="1687" y="440"/>
                  </a:cxn>
                  <a:cxn ang="0">
                    <a:pos x="1738" y="442"/>
                  </a:cxn>
                  <a:cxn ang="0">
                    <a:pos x="1789" y="440"/>
                  </a:cxn>
                  <a:cxn ang="0">
                    <a:pos x="1841" y="437"/>
                  </a:cxn>
                  <a:cxn ang="0">
                    <a:pos x="1892" y="433"/>
                  </a:cxn>
                  <a:cxn ang="0">
                    <a:pos x="1943" y="425"/>
                  </a:cxn>
                  <a:cxn ang="0">
                    <a:pos x="1994" y="417"/>
                  </a:cxn>
                  <a:cxn ang="0">
                    <a:pos x="2046" y="406"/>
                  </a:cxn>
                  <a:cxn ang="0">
                    <a:pos x="2097" y="393"/>
                  </a:cxn>
                  <a:cxn ang="0">
                    <a:pos x="2148" y="381"/>
                  </a:cxn>
                  <a:cxn ang="0">
                    <a:pos x="2199" y="367"/>
                  </a:cxn>
                  <a:cxn ang="0">
                    <a:pos x="2251" y="352"/>
                  </a:cxn>
                  <a:cxn ang="0">
                    <a:pos x="2302" y="336"/>
                  </a:cxn>
                  <a:cxn ang="0">
                    <a:pos x="2353" y="319"/>
                  </a:cxn>
                  <a:cxn ang="0">
                    <a:pos x="2404" y="303"/>
                  </a:cxn>
                  <a:cxn ang="0">
                    <a:pos x="2456" y="284"/>
                  </a:cxn>
                  <a:cxn ang="0">
                    <a:pos x="2507" y="267"/>
                  </a:cxn>
                  <a:cxn ang="0">
                    <a:pos x="2558" y="251"/>
                  </a:cxn>
                  <a:cxn ang="0">
                    <a:pos x="2609" y="234"/>
                  </a:cxn>
                  <a:cxn ang="0">
                    <a:pos x="2661" y="219"/>
                  </a:cxn>
                  <a:cxn ang="0">
                    <a:pos x="2712" y="202"/>
                  </a:cxn>
                  <a:cxn ang="0">
                    <a:pos x="2763" y="188"/>
                  </a:cxn>
                  <a:cxn ang="0">
                    <a:pos x="2814" y="173"/>
                  </a:cxn>
                  <a:cxn ang="0">
                    <a:pos x="2866" y="158"/>
                  </a:cxn>
                  <a:cxn ang="0">
                    <a:pos x="2917" y="145"/>
                  </a:cxn>
                  <a:cxn ang="0">
                    <a:pos x="2968" y="131"/>
                  </a:cxn>
                  <a:cxn ang="0">
                    <a:pos x="3019" y="121"/>
                  </a:cxn>
                  <a:cxn ang="0">
                    <a:pos x="3071" y="108"/>
                  </a:cxn>
                  <a:cxn ang="0">
                    <a:pos x="3122" y="99"/>
                  </a:cxn>
                </a:cxnLst>
                <a:rect l="0" t="0" r="r" b="b"/>
                <a:pathLst>
                  <a:path w="3150" h="442">
                    <a:moveTo>
                      <a:pt x="0" y="3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0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3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4"/>
                    </a:lnTo>
                    <a:lnTo>
                      <a:pt x="283" y="7"/>
                    </a:lnTo>
                    <a:lnTo>
                      <a:pt x="287" y="5"/>
                    </a:lnTo>
                    <a:lnTo>
                      <a:pt x="291" y="6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7"/>
                    </a:lnTo>
                    <a:lnTo>
                      <a:pt x="307" y="6"/>
                    </a:lnTo>
                    <a:lnTo>
                      <a:pt x="311" y="7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7"/>
                    </a:lnTo>
                    <a:lnTo>
                      <a:pt x="327" y="9"/>
                    </a:lnTo>
                    <a:lnTo>
                      <a:pt x="331" y="7"/>
                    </a:lnTo>
                    <a:lnTo>
                      <a:pt x="335" y="9"/>
                    </a:lnTo>
                    <a:lnTo>
                      <a:pt x="339" y="9"/>
                    </a:lnTo>
                    <a:lnTo>
                      <a:pt x="342" y="10"/>
                    </a:lnTo>
                    <a:lnTo>
                      <a:pt x="346" y="10"/>
                    </a:lnTo>
                    <a:lnTo>
                      <a:pt x="350" y="9"/>
                    </a:lnTo>
                    <a:lnTo>
                      <a:pt x="354" y="10"/>
                    </a:lnTo>
                    <a:lnTo>
                      <a:pt x="358" y="11"/>
                    </a:lnTo>
                    <a:lnTo>
                      <a:pt x="362" y="12"/>
                    </a:lnTo>
                    <a:lnTo>
                      <a:pt x="366" y="10"/>
                    </a:lnTo>
                    <a:lnTo>
                      <a:pt x="370" y="12"/>
                    </a:lnTo>
                    <a:lnTo>
                      <a:pt x="374" y="11"/>
                    </a:lnTo>
                    <a:lnTo>
                      <a:pt x="378" y="12"/>
                    </a:lnTo>
                    <a:lnTo>
                      <a:pt x="382" y="13"/>
                    </a:lnTo>
                    <a:lnTo>
                      <a:pt x="386" y="12"/>
                    </a:lnTo>
                    <a:lnTo>
                      <a:pt x="390" y="13"/>
                    </a:lnTo>
                    <a:lnTo>
                      <a:pt x="394" y="14"/>
                    </a:lnTo>
                    <a:lnTo>
                      <a:pt x="398" y="15"/>
                    </a:lnTo>
                    <a:lnTo>
                      <a:pt x="402" y="16"/>
                    </a:lnTo>
                    <a:lnTo>
                      <a:pt x="406" y="15"/>
                    </a:lnTo>
                    <a:lnTo>
                      <a:pt x="410" y="15"/>
                    </a:lnTo>
                    <a:lnTo>
                      <a:pt x="413" y="16"/>
                    </a:lnTo>
                    <a:lnTo>
                      <a:pt x="417" y="16"/>
                    </a:lnTo>
                    <a:lnTo>
                      <a:pt x="421" y="16"/>
                    </a:lnTo>
                    <a:lnTo>
                      <a:pt x="425" y="18"/>
                    </a:lnTo>
                    <a:lnTo>
                      <a:pt x="429" y="19"/>
                    </a:lnTo>
                    <a:lnTo>
                      <a:pt x="433" y="18"/>
                    </a:lnTo>
                    <a:lnTo>
                      <a:pt x="437" y="18"/>
                    </a:lnTo>
                    <a:lnTo>
                      <a:pt x="441" y="20"/>
                    </a:lnTo>
                    <a:lnTo>
                      <a:pt x="445" y="19"/>
                    </a:lnTo>
                    <a:lnTo>
                      <a:pt x="449" y="20"/>
                    </a:lnTo>
                    <a:lnTo>
                      <a:pt x="453" y="21"/>
                    </a:lnTo>
                    <a:lnTo>
                      <a:pt x="457" y="21"/>
                    </a:lnTo>
                    <a:lnTo>
                      <a:pt x="461" y="21"/>
                    </a:lnTo>
                    <a:lnTo>
                      <a:pt x="465" y="22"/>
                    </a:lnTo>
                    <a:lnTo>
                      <a:pt x="469" y="24"/>
                    </a:lnTo>
                    <a:lnTo>
                      <a:pt x="473" y="24"/>
                    </a:lnTo>
                    <a:lnTo>
                      <a:pt x="477" y="25"/>
                    </a:lnTo>
                    <a:lnTo>
                      <a:pt x="480" y="26"/>
                    </a:lnTo>
                    <a:lnTo>
                      <a:pt x="484" y="25"/>
                    </a:lnTo>
                    <a:lnTo>
                      <a:pt x="488" y="26"/>
                    </a:lnTo>
                    <a:lnTo>
                      <a:pt x="492" y="27"/>
                    </a:lnTo>
                    <a:lnTo>
                      <a:pt x="496" y="28"/>
                    </a:lnTo>
                    <a:lnTo>
                      <a:pt x="500" y="29"/>
                    </a:lnTo>
                    <a:lnTo>
                      <a:pt x="504" y="29"/>
                    </a:lnTo>
                    <a:lnTo>
                      <a:pt x="508" y="30"/>
                    </a:lnTo>
                    <a:lnTo>
                      <a:pt x="512" y="31"/>
                    </a:lnTo>
                    <a:lnTo>
                      <a:pt x="516" y="32"/>
                    </a:lnTo>
                    <a:lnTo>
                      <a:pt x="520" y="32"/>
                    </a:lnTo>
                    <a:lnTo>
                      <a:pt x="524" y="34"/>
                    </a:lnTo>
                    <a:lnTo>
                      <a:pt x="528" y="35"/>
                    </a:lnTo>
                    <a:lnTo>
                      <a:pt x="532" y="35"/>
                    </a:lnTo>
                    <a:lnTo>
                      <a:pt x="536" y="36"/>
                    </a:lnTo>
                    <a:lnTo>
                      <a:pt x="540" y="36"/>
                    </a:lnTo>
                    <a:lnTo>
                      <a:pt x="544" y="37"/>
                    </a:lnTo>
                    <a:lnTo>
                      <a:pt x="547" y="40"/>
                    </a:lnTo>
                    <a:lnTo>
                      <a:pt x="551" y="40"/>
                    </a:lnTo>
                    <a:lnTo>
                      <a:pt x="555" y="40"/>
                    </a:lnTo>
                    <a:lnTo>
                      <a:pt x="559" y="41"/>
                    </a:lnTo>
                    <a:lnTo>
                      <a:pt x="563" y="41"/>
                    </a:lnTo>
                    <a:lnTo>
                      <a:pt x="567" y="43"/>
                    </a:lnTo>
                    <a:lnTo>
                      <a:pt x="571" y="43"/>
                    </a:lnTo>
                    <a:lnTo>
                      <a:pt x="575" y="45"/>
                    </a:lnTo>
                    <a:lnTo>
                      <a:pt x="579" y="47"/>
                    </a:lnTo>
                    <a:lnTo>
                      <a:pt x="583" y="46"/>
                    </a:lnTo>
                    <a:lnTo>
                      <a:pt x="587" y="47"/>
                    </a:lnTo>
                    <a:lnTo>
                      <a:pt x="591" y="49"/>
                    </a:lnTo>
                    <a:lnTo>
                      <a:pt x="595" y="49"/>
                    </a:lnTo>
                    <a:lnTo>
                      <a:pt x="599" y="51"/>
                    </a:lnTo>
                    <a:lnTo>
                      <a:pt x="603" y="52"/>
                    </a:lnTo>
                    <a:lnTo>
                      <a:pt x="607" y="53"/>
                    </a:lnTo>
                    <a:lnTo>
                      <a:pt x="611" y="54"/>
                    </a:lnTo>
                    <a:lnTo>
                      <a:pt x="615" y="55"/>
                    </a:lnTo>
                    <a:lnTo>
                      <a:pt x="618" y="56"/>
                    </a:lnTo>
                    <a:lnTo>
                      <a:pt x="622" y="57"/>
                    </a:lnTo>
                    <a:lnTo>
                      <a:pt x="626" y="59"/>
                    </a:lnTo>
                    <a:lnTo>
                      <a:pt x="630" y="59"/>
                    </a:lnTo>
                    <a:lnTo>
                      <a:pt x="634" y="61"/>
                    </a:lnTo>
                    <a:lnTo>
                      <a:pt x="638" y="62"/>
                    </a:lnTo>
                    <a:lnTo>
                      <a:pt x="642" y="62"/>
                    </a:lnTo>
                    <a:lnTo>
                      <a:pt x="646" y="63"/>
                    </a:lnTo>
                    <a:lnTo>
                      <a:pt x="650" y="64"/>
                    </a:lnTo>
                    <a:lnTo>
                      <a:pt x="654" y="67"/>
                    </a:lnTo>
                    <a:lnTo>
                      <a:pt x="658" y="66"/>
                    </a:lnTo>
                    <a:lnTo>
                      <a:pt x="662" y="67"/>
                    </a:lnTo>
                    <a:lnTo>
                      <a:pt x="666" y="70"/>
                    </a:lnTo>
                    <a:lnTo>
                      <a:pt x="670" y="70"/>
                    </a:lnTo>
                    <a:lnTo>
                      <a:pt x="674" y="72"/>
                    </a:lnTo>
                    <a:lnTo>
                      <a:pt x="678" y="73"/>
                    </a:lnTo>
                    <a:lnTo>
                      <a:pt x="682" y="74"/>
                    </a:lnTo>
                    <a:lnTo>
                      <a:pt x="685" y="76"/>
                    </a:lnTo>
                    <a:lnTo>
                      <a:pt x="689" y="77"/>
                    </a:lnTo>
                    <a:lnTo>
                      <a:pt x="693" y="79"/>
                    </a:lnTo>
                    <a:lnTo>
                      <a:pt x="697" y="80"/>
                    </a:lnTo>
                    <a:lnTo>
                      <a:pt x="701" y="82"/>
                    </a:lnTo>
                    <a:lnTo>
                      <a:pt x="705" y="84"/>
                    </a:lnTo>
                    <a:lnTo>
                      <a:pt x="709" y="83"/>
                    </a:lnTo>
                    <a:lnTo>
                      <a:pt x="713" y="86"/>
                    </a:lnTo>
                    <a:lnTo>
                      <a:pt x="717" y="87"/>
                    </a:lnTo>
                    <a:lnTo>
                      <a:pt x="721" y="87"/>
                    </a:lnTo>
                    <a:lnTo>
                      <a:pt x="725" y="88"/>
                    </a:lnTo>
                    <a:lnTo>
                      <a:pt x="729" y="91"/>
                    </a:lnTo>
                    <a:lnTo>
                      <a:pt x="733" y="93"/>
                    </a:lnTo>
                    <a:lnTo>
                      <a:pt x="737" y="94"/>
                    </a:lnTo>
                    <a:lnTo>
                      <a:pt x="741" y="95"/>
                    </a:lnTo>
                    <a:lnTo>
                      <a:pt x="745" y="96"/>
                    </a:lnTo>
                    <a:lnTo>
                      <a:pt x="749" y="98"/>
                    </a:lnTo>
                    <a:lnTo>
                      <a:pt x="753" y="99"/>
                    </a:lnTo>
                    <a:lnTo>
                      <a:pt x="756" y="101"/>
                    </a:lnTo>
                    <a:lnTo>
                      <a:pt x="760" y="102"/>
                    </a:lnTo>
                    <a:lnTo>
                      <a:pt x="764" y="105"/>
                    </a:lnTo>
                    <a:lnTo>
                      <a:pt x="768" y="106"/>
                    </a:lnTo>
                    <a:lnTo>
                      <a:pt x="772" y="108"/>
                    </a:lnTo>
                    <a:lnTo>
                      <a:pt x="776" y="110"/>
                    </a:lnTo>
                    <a:lnTo>
                      <a:pt x="780" y="109"/>
                    </a:lnTo>
                    <a:lnTo>
                      <a:pt x="784" y="111"/>
                    </a:lnTo>
                    <a:lnTo>
                      <a:pt x="788" y="113"/>
                    </a:lnTo>
                    <a:lnTo>
                      <a:pt x="792" y="114"/>
                    </a:lnTo>
                    <a:lnTo>
                      <a:pt x="796" y="117"/>
                    </a:lnTo>
                    <a:lnTo>
                      <a:pt x="800" y="120"/>
                    </a:lnTo>
                    <a:lnTo>
                      <a:pt x="804" y="120"/>
                    </a:lnTo>
                    <a:lnTo>
                      <a:pt x="808" y="122"/>
                    </a:lnTo>
                    <a:lnTo>
                      <a:pt x="812" y="122"/>
                    </a:lnTo>
                    <a:lnTo>
                      <a:pt x="816" y="125"/>
                    </a:lnTo>
                    <a:lnTo>
                      <a:pt x="820" y="128"/>
                    </a:lnTo>
                    <a:lnTo>
                      <a:pt x="823" y="128"/>
                    </a:lnTo>
                    <a:lnTo>
                      <a:pt x="827" y="130"/>
                    </a:lnTo>
                    <a:lnTo>
                      <a:pt x="831" y="130"/>
                    </a:lnTo>
                    <a:lnTo>
                      <a:pt x="835" y="133"/>
                    </a:lnTo>
                    <a:lnTo>
                      <a:pt x="839" y="134"/>
                    </a:lnTo>
                    <a:lnTo>
                      <a:pt x="843" y="137"/>
                    </a:lnTo>
                    <a:lnTo>
                      <a:pt x="847" y="138"/>
                    </a:lnTo>
                    <a:lnTo>
                      <a:pt x="851" y="140"/>
                    </a:lnTo>
                    <a:lnTo>
                      <a:pt x="855" y="141"/>
                    </a:lnTo>
                    <a:lnTo>
                      <a:pt x="859" y="144"/>
                    </a:lnTo>
                    <a:lnTo>
                      <a:pt x="863" y="145"/>
                    </a:lnTo>
                    <a:lnTo>
                      <a:pt x="867" y="146"/>
                    </a:lnTo>
                    <a:lnTo>
                      <a:pt x="871" y="148"/>
                    </a:lnTo>
                    <a:lnTo>
                      <a:pt x="875" y="151"/>
                    </a:lnTo>
                    <a:lnTo>
                      <a:pt x="879" y="152"/>
                    </a:lnTo>
                    <a:lnTo>
                      <a:pt x="883" y="153"/>
                    </a:lnTo>
                    <a:lnTo>
                      <a:pt x="887" y="156"/>
                    </a:lnTo>
                    <a:lnTo>
                      <a:pt x="890" y="158"/>
                    </a:lnTo>
                    <a:lnTo>
                      <a:pt x="894" y="160"/>
                    </a:lnTo>
                    <a:lnTo>
                      <a:pt x="898" y="160"/>
                    </a:lnTo>
                    <a:lnTo>
                      <a:pt x="902" y="162"/>
                    </a:lnTo>
                    <a:lnTo>
                      <a:pt x="906" y="165"/>
                    </a:lnTo>
                    <a:lnTo>
                      <a:pt x="910" y="166"/>
                    </a:lnTo>
                    <a:lnTo>
                      <a:pt x="914" y="168"/>
                    </a:lnTo>
                    <a:lnTo>
                      <a:pt x="918" y="169"/>
                    </a:lnTo>
                    <a:lnTo>
                      <a:pt x="922" y="171"/>
                    </a:lnTo>
                    <a:lnTo>
                      <a:pt x="926" y="173"/>
                    </a:lnTo>
                    <a:lnTo>
                      <a:pt x="930" y="176"/>
                    </a:lnTo>
                    <a:lnTo>
                      <a:pt x="934" y="178"/>
                    </a:lnTo>
                    <a:lnTo>
                      <a:pt x="938" y="179"/>
                    </a:lnTo>
                    <a:lnTo>
                      <a:pt x="942" y="180"/>
                    </a:lnTo>
                    <a:lnTo>
                      <a:pt x="946" y="183"/>
                    </a:lnTo>
                    <a:lnTo>
                      <a:pt x="950" y="185"/>
                    </a:lnTo>
                    <a:lnTo>
                      <a:pt x="954" y="186"/>
                    </a:lnTo>
                    <a:lnTo>
                      <a:pt x="958" y="189"/>
                    </a:lnTo>
                    <a:lnTo>
                      <a:pt x="961" y="190"/>
                    </a:lnTo>
                    <a:lnTo>
                      <a:pt x="965" y="193"/>
                    </a:lnTo>
                    <a:lnTo>
                      <a:pt x="969" y="194"/>
                    </a:lnTo>
                    <a:lnTo>
                      <a:pt x="973" y="197"/>
                    </a:lnTo>
                    <a:lnTo>
                      <a:pt x="977" y="198"/>
                    </a:lnTo>
                    <a:lnTo>
                      <a:pt x="981" y="201"/>
                    </a:lnTo>
                    <a:lnTo>
                      <a:pt x="985" y="202"/>
                    </a:lnTo>
                    <a:lnTo>
                      <a:pt x="989" y="203"/>
                    </a:lnTo>
                    <a:lnTo>
                      <a:pt x="993" y="205"/>
                    </a:lnTo>
                    <a:lnTo>
                      <a:pt x="997" y="209"/>
                    </a:lnTo>
                    <a:lnTo>
                      <a:pt x="1001" y="209"/>
                    </a:lnTo>
                    <a:lnTo>
                      <a:pt x="1005" y="210"/>
                    </a:lnTo>
                    <a:lnTo>
                      <a:pt x="1009" y="213"/>
                    </a:lnTo>
                    <a:lnTo>
                      <a:pt x="1013" y="215"/>
                    </a:lnTo>
                    <a:lnTo>
                      <a:pt x="1017" y="218"/>
                    </a:lnTo>
                    <a:lnTo>
                      <a:pt x="1021" y="219"/>
                    </a:lnTo>
                    <a:lnTo>
                      <a:pt x="1025" y="222"/>
                    </a:lnTo>
                    <a:lnTo>
                      <a:pt x="1028" y="222"/>
                    </a:lnTo>
                    <a:lnTo>
                      <a:pt x="1032" y="224"/>
                    </a:lnTo>
                    <a:lnTo>
                      <a:pt x="1036" y="227"/>
                    </a:lnTo>
                    <a:lnTo>
                      <a:pt x="1040" y="228"/>
                    </a:lnTo>
                    <a:lnTo>
                      <a:pt x="1044" y="231"/>
                    </a:lnTo>
                    <a:lnTo>
                      <a:pt x="1048" y="233"/>
                    </a:lnTo>
                    <a:lnTo>
                      <a:pt x="1052" y="235"/>
                    </a:lnTo>
                    <a:lnTo>
                      <a:pt x="1056" y="235"/>
                    </a:lnTo>
                    <a:lnTo>
                      <a:pt x="1060" y="237"/>
                    </a:lnTo>
                    <a:lnTo>
                      <a:pt x="1064" y="240"/>
                    </a:lnTo>
                    <a:lnTo>
                      <a:pt x="1068" y="242"/>
                    </a:lnTo>
                    <a:lnTo>
                      <a:pt x="1072" y="245"/>
                    </a:lnTo>
                    <a:lnTo>
                      <a:pt x="1076" y="247"/>
                    </a:lnTo>
                    <a:lnTo>
                      <a:pt x="1080" y="247"/>
                    </a:lnTo>
                    <a:lnTo>
                      <a:pt x="1084" y="250"/>
                    </a:lnTo>
                    <a:lnTo>
                      <a:pt x="1088" y="251"/>
                    </a:lnTo>
                    <a:lnTo>
                      <a:pt x="1092" y="253"/>
                    </a:lnTo>
                    <a:lnTo>
                      <a:pt x="1095" y="256"/>
                    </a:lnTo>
                    <a:lnTo>
                      <a:pt x="1099" y="258"/>
                    </a:lnTo>
                    <a:lnTo>
                      <a:pt x="1103" y="260"/>
                    </a:lnTo>
                    <a:lnTo>
                      <a:pt x="1107" y="261"/>
                    </a:lnTo>
                    <a:lnTo>
                      <a:pt x="1111" y="263"/>
                    </a:lnTo>
                    <a:lnTo>
                      <a:pt x="1115" y="265"/>
                    </a:lnTo>
                    <a:lnTo>
                      <a:pt x="1119" y="267"/>
                    </a:lnTo>
                    <a:lnTo>
                      <a:pt x="1123" y="268"/>
                    </a:lnTo>
                    <a:lnTo>
                      <a:pt x="1127" y="270"/>
                    </a:lnTo>
                    <a:lnTo>
                      <a:pt x="1131" y="272"/>
                    </a:lnTo>
                    <a:lnTo>
                      <a:pt x="1135" y="274"/>
                    </a:lnTo>
                    <a:lnTo>
                      <a:pt x="1139" y="275"/>
                    </a:lnTo>
                    <a:lnTo>
                      <a:pt x="1143" y="278"/>
                    </a:lnTo>
                    <a:lnTo>
                      <a:pt x="1147" y="279"/>
                    </a:lnTo>
                    <a:lnTo>
                      <a:pt x="1151" y="283"/>
                    </a:lnTo>
                    <a:lnTo>
                      <a:pt x="1155" y="283"/>
                    </a:lnTo>
                    <a:lnTo>
                      <a:pt x="1159" y="284"/>
                    </a:lnTo>
                    <a:lnTo>
                      <a:pt x="1163" y="287"/>
                    </a:lnTo>
                    <a:lnTo>
                      <a:pt x="1166" y="290"/>
                    </a:lnTo>
                    <a:lnTo>
                      <a:pt x="1170" y="290"/>
                    </a:lnTo>
                    <a:lnTo>
                      <a:pt x="1174" y="294"/>
                    </a:lnTo>
                    <a:lnTo>
                      <a:pt x="1178" y="295"/>
                    </a:lnTo>
                    <a:lnTo>
                      <a:pt x="1182" y="295"/>
                    </a:lnTo>
                    <a:lnTo>
                      <a:pt x="1186" y="298"/>
                    </a:lnTo>
                    <a:lnTo>
                      <a:pt x="1190" y="299"/>
                    </a:lnTo>
                    <a:lnTo>
                      <a:pt x="1194" y="300"/>
                    </a:lnTo>
                    <a:lnTo>
                      <a:pt x="1198" y="303"/>
                    </a:lnTo>
                    <a:lnTo>
                      <a:pt x="1202" y="305"/>
                    </a:lnTo>
                    <a:lnTo>
                      <a:pt x="1206" y="308"/>
                    </a:lnTo>
                    <a:lnTo>
                      <a:pt x="1210" y="310"/>
                    </a:lnTo>
                    <a:lnTo>
                      <a:pt x="1214" y="309"/>
                    </a:lnTo>
                    <a:lnTo>
                      <a:pt x="1218" y="312"/>
                    </a:lnTo>
                    <a:lnTo>
                      <a:pt x="1222" y="314"/>
                    </a:lnTo>
                    <a:lnTo>
                      <a:pt x="1226" y="314"/>
                    </a:lnTo>
                    <a:lnTo>
                      <a:pt x="1230" y="318"/>
                    </a:lnTo>
                    <a:lnTo>
                      <a:pt x="1233" y="319"/>
                    </a:lnTo>
                    <a:lnTo>
                      <a:pt x="1237" y="320"/>
                    </a:lnTo>
                    <a:lnTo>
                      <a:pt x="1241" y="323"/>
                    </a:lnTo>
                    <a:lnTo>
                      <a:pt x="1245" y="324"/>
                    </a:lnTo>
                    <a:lnTo>
                      <a:pt x="1249" y="325"/>
                    </a:lnTo>
                    <a:lnTo>
                      <a:pt x="1253" y="328"/>
                    </a:lnTo>
                    <a:lnTo>
                      <a:pt x="1257" y="329"/>
                    </a:lnTo>
                    <a:lnTo>
                      <a:pt x="1261" y="331"/>
                    </a:lnTo>
                    <a:lnTo>
                      <a:pt x="1265" y="330"/>
                    </a:lnTo>
                    <a:lnTo>
                      <a:pt x="1269" y="333"/>
                    </a:lnTo>
                    <a:lnTo>
                      <a:pt x="1273" y="336"/>
                    </a:lnTo>
                    <a:lnTo>
                      <a:pt x="1277" y="337"/>
                    </a:lnTo>
                    <a:lnTo>
                      <a:pt x="1281" y="339"/>
                    </a:lnTo>
                    <a:lnTo>
                      <a:pt x="1285" y="340"/>
                    </a:lnTo>
                    <a:lnTo>
                      <a:pt x="1289" y="340"/>
                    </a:lnTo>
                    <a:lnTo>
                      <a:pt x="1293" y="342"/>
                    </a:lnTo>
                    <a:lnTo>
                      <a:pt x="1297" y="344"/>
                    </a:lnTo>
                    <a:lnTo>
                      <a:pt x="1301" y="347"/>
                    </a:lnTo>
                    <a:lnTo>
                      <a:pt x="1304" y="349"/>
                    </a:lnTo>
                    <a:lnTo>
                      <a:pt x="1308" y="349"/>
                    </a:lnTo>
                    <a:lnTo>
                      <a:pt x="1312" y="351"/>
                    </a:lnTo>
                    <a:lnTo>
                      <a:pt x="1316" y="352"/>
                    </a:lnTo>
                    <a:lnTo>
                      <a:pt x="1320" y="355"/>
                    </a:lnTo>
                    <a:lnTo>
                      <a:pt x="1324" y="356"/>
                    </a:lnTo>
                    <a:lnTo>
                      <a:pt x="1328" y="357"/>
                    </a:lnTo>
                    <a:lnTo>
                      <a:pt x="1332" y="360"/>
                    </a:lnTo>
                    <a:lnTo>
                      <a:pt x="1336" y="361"/>
                    </a:lnTo>
                    <a:lnTo>
                      <a:pt x="1340" y="361"/>
                    </a:lnTo>
                    <a:lnTo>
                      <a:pt x="1344" y="362"/>
                    </a:lnTo>
                    <a:lnTo>
                      <a:pt x="1348" y="364"/>
                    </a:lnTo>
                    <a:lnTo>
                      <a:pt x="1352" y="367"/>
                    </a:lnTo>
                    <a:lnTo>
                      <a:pt x="1356" y="368"/>
                    </a:lnTo>
                    <a:lnTo>
                      <a:pt x="1360" y="370"/>
                    </a:lnTo>
                    <a:lnTo>
                      <a:pt x="1364" y="372"/>
                    </a:lnTo>
                    <a:lnTo>
                      <a:pt x="1368" y="373"/>
                    </a:lnTo>
                    <a:lnTo>
                      <a:pt x="1371" y="374"/>
                    </a:lnTo>
                    <a:lnTo>
                      <a:pt x="1375" y="374"/>
                    </a:lnTo>
                    <a:lnTo>
                      <a:pt x="1379" y="376"/>
                    </a:lnTo>
                    <a:lnTo>
                      <a:pt x="1383" y="378"/>
                    </a:lnTo>
                    <a:lnTo>
                      <a:pt x="1387" y="380"/>
                    </a:lnTo>
                    <a:lnTo>
                      <a:pt x="1391" y="379"/>
                    </a:lnTo>
                    <a:lnTo>
                      <a:pt x="1395" y="382"/>
                    </a:lnTo>
                    <a:lnTo>
                      <a:pt x="1399" y="383"/>
                    </a:lnTo>
                    <a:lnTo>
                      <a:pt x="1403" y="384"/>
                    </a:lnTo>
                    <a:lnTo>
                      <a:pt x="1407" y="385"/>
                    </a:lnTo>
                    <a:lnTo>
                      <a:pt x="1411" y="387"/>
                    </a:lnTo>
                    <a:lnTo>
                      <a:pt x="1415" y="388"/>
                    </a:lnTo>
                    <a:lnTo>
                      <a:pt x="1419" y="389"/>
                    </a:lnTo>
                    <a:lnTo>
                      <a:pt x="1423" y="391"/>
                    </a:lnTo>
                    <a:lnTo>
                      <a:pt x="1427" y="390"/>
                    </a:lnTo>
                    <a:lnTo>
                      <a:pt x="1431" y="392"/>
                    </a:lnTo>
                    <a:lnTo>
                      <a:pt x="1435" y="394"/>
                    </a:lnTo>
                    <a:lnTo>
                      <a:pt x="1438" y="395"/>
                    </a:lnTo>
                    <a:lnTo>
                      <a:pt x="1442" y="395"/>
                    </a:lnTo>
                    <a:lnTo>
                      <a:pt x="1446" y="396"/>
                    </a:lnTo>
                    <a:lnTo>
                      <a:pt x="1450" y="398"/>
                    </a:lnTo>
                    <a:lnTo>
                      <a:pt x="1454" y="399"/>
                    </a:lnTo>
                    <a:lnTo>
                      <a:pt x="1458" y="400"/>
                    </a:lnTo>
                    <a:lnTo>
                      <a:pt x="1462" y="401"/>
                    </a:lnTo>
                    <a:lnTo>
                      <a:pt x="1466" y="402"/>
                    </a:lnTo>
                    <a:lnTo>
                      <a:pt x="1470" y="404"/>
                    </a:lnTo>
                    <a:lnTo>
                      <a:pt x="1474" y="404"/>
                    </a:lnTo>
                    <a:lnTo>
                      <a:pt x="1478" y="405"/>
                    </a:lnTo>
                    <a:lnTo>
                      <a:pt x="1482" y="406"/>
                    </a:lnTo>
                    <a:lnTo>
                      <a:pt x="1486" y="408"/>
                    </a:lnTo>
                    <a:lnTo>
                      <a:pt x="1490" y="409"/>
                    </a:lnTo>
                    <a:lnTo>
                      <a:pt x="1494" y="409"/>
                    </a:lnTo>
                    <a:lnTo>
                      <a:pt x="1498" y="410"/>
                    </a:lnTo>
                    <a:lnTo>
                      <a:pt x="1502" y="410"/>
                    </a:lnTo>
                    <a:lnTo>
                      <a:pt x="1506" y="412"/>
                    </a:lnTo>
                    <a:lnTo>
                      <a:pt x="1509" y="413"/>
                    </a:lnTo>
                    <a:lnTo>
                      <a:pt x="1513" y="413"/>
                    </a:lnTo>
                    <a:lnTo>
                      <a:pt x="1517" y="414"/>
                    </a:lnTo>
                    <a:lnTo>
                      <a:pt x="1521" y="416"/>
                    </a:lnTo>
                    <a:lnTo>
                      <a:pt x="1525" y="418"/>
                    </a:lnTo>
                    <a:lnTo>
                      <a:pt x="1529" y="417"/>
                    </a:lnTo>
                    <a:lnTo>
                      <a:pt x="1533" y="418"/>
                    </a:lnTo>
                    <a:lnTo>
                      <a:pt x="1537" y="419"/>
                    </a:lnTo>
                    <a:lnTo>
                      <a:pt x="1541" y="419"/>
                    </a:lnTo>
                    <a:lnTo>
                      <a:pt x="1545" y="421"/>
                    </a:lnTo>
                    <a:lnTo>
                      <a:pt x="1549" y="421"/>
                    </a:lnTo>
                    <a:lnTo>
                      <a:pt x="1553" y="423"/>
                    </a:lnTo>
                    <a:lnTo>
                      <a:pt x="1557" y="424"/>
                    </a:lnTo>
                    <a:lnTo>
                      <a:pt x="1561" y="422"/>
                    </a:lnTo>
                    <a:lnTo>
                      <a:pt x="1565" y="425"/>
                    </a:lnTo>
                    <a:lnTo>
                      <a:pt x="1569" y="425"/>
                    </a:lnTo>
                    <a:lnTo>
                      <a:pt x="1573" y="424"/>
                    </a:lnTo>
                    <a:lnTo>
                      <a:pt x="1576" y="427"/>
                    </a:lnTo>
                    <a:lnTo>
                      <a:pt x="1580" y="427"/>
                    </a:lnTo>
                    <a:lnTo>
                      <a:pt x="1584" y="426"/>
                    </a:lnTo>
                    <a:lnTo>
                      <a:pt x="1588" y="428"/>
                    </a:lnTo>
                    <a:lnTo>
                      <a:pt x="1592" y="429"/>
                    </a:lnTo>
                    <a:lnTo>
                      <a:pt x="1596" y="428"/>
                    </a:lnTo>
                    <a:lnTo>
                      <a:pt x="1600" y="431"/>
                    </a:lnTo>
                    <a:lnTo>
                      <a:pt x="1604" y="430"/>
                    </a:lnTo>
                    <a:lnTo>
                      <a:pt x="1608" y="431"/>
                    </a:lnTo>
                    <a:lnTo>
                      <a:pt x="1612" y="430"/>
                    </a:lnTo>
                    <a:lnTo>
                      <a:pt x="1616" y="433"/>
                    </a:lnTo>
                    <a:lnTo>
                      <a:pt x="1620" y="433"/>
                    </a:lnTo>
                    <a:lnTo>
                      <a:pt x="1624" y="433"/>
                    </a:lnTo>
                    <a:lnTo>
                      <a:pt x="1628" y="434"/>
                    </a:lnTo>
                    <a:lnTo>
                      <a:pt x="1632" y="433"/>
                    </a:lnTo>
                    <a:lnTo>
                      <a:pt x="1636" y="434"/>
                    </a:lnTo>
                    <a:lnTo>
                      <a:pt x="1640" y="434"/>
                    </a:lnTo>
                    <a:lnTo>
                      <a:pt x="1643" y="435"/>
                    </a:lnTo>
                    <a:lnTo>
                      <a:pt x="1647" y="435"/>
                    </a:lnTo>
                    <a:lnTo>
                      <a:pt x="1651" y="438"/>
                    </a:lnTo>
                    <a:lnTo>
                      <a:pt x="1655" y="435"/>
                    </a:lnTo>
                    <a:lnTo>
                      <a:pt x="1659" y="436"/>
                    </a:lnTo>
                    <a:lnTo>
                      <a:pt x="1663" y="436"/>
                    </a:lnTo>
                    <a:lnTo>
                      <a:pt x="1667" y="436"/>
                    </a:lnTo>
                    <a:lnTo>
                      <a:pt x="1671" y="438"/>
                    </a:lnTo>
                    <a:lnTo>
                      <a:pt x="1675" y="438"/>
                    </a:lnTo>
                    <a:lnTo>
                      <a:pt x="1679" y="439"/>
                    </a:lnTo>
                    <a:lnTo>
                      <a:pt x="1683" y="439"/>
                    </a:lnTo>
                    <a:lnTo>
                      <a:pt x="1687" y="440"/>
                    </a:lnTo>
                    <a:lnTo>
                      <a:pt x="1691" y="439"/>
                    </a:lnTo>
                    <a:lnTo>
                      <a:pt x="1695" y="439"/>
                    </a:lnTo>
                    <a:lnTo>
                      <a:pt x="1699" y="439"/>
                    </a:lnTo>
                    <a:lnTo>
                      <a:pt x="1703" y="439"/>
                    </a:lnTo>
                    <a:lnTo>
                      <a:pt x="1707" y="440"/>
                    </a:lnTo>
                    <a:lnTo>
                      <a:pt x="1711" y="440"/>
                    </a:lnTo>
                    <a:lnTo>
                      <a:pt x="1714" y="440"/>
                    </a:lnTo>
                    <a:lnTo>
                      <a:pt x="1718" y="440"/>
                    </a:lnTo>
                    <a:lnTo>
                      <a:pt x="1722" y="440"/>
                    </a:lnTo>
                    <a:lnTo>
                      <a:pt x="1726" y="440"/>
                    </a:lnTo>
                    <a:lnTo>
                      <a:pt x="1730" y="440"/>
                    </a:lnTo>
                    <a:lnTo>
                      <a:pt x="1734" y="440"/>
                    </a:lnTo>
                    <a:lnTo>
                      <a:pt x="1738" y="442"/>
                    </a:lnTo>
                    <a:lnTo>
                      <a:pt x="1742" y="441"/>
                    </a:lnTo>
                    <a:lnTo>
                      <a:pt x="1746" y="440"/>
                    </a:lnTo>
                    <a:lnTo>
                      <a:pt x="1750" y="439"/>
                    </a:lnTo>
                    <a:lnTo>
                      <a:pt x="1754" y="440"/>
                    </a:lnTo>
                    <a:lnTo>
                      <a:pt x="1758" y="441"/>
                    </a:lnTo>
                    <a:lnTo>
                      <a:pt x="1762" y="440"/>
                    </a:lnTo>
                    <a:lnTo>
                      <a:pt x="1766" y="439"/>
                    </a:lnTo>
                    <a:lnTo>
                      <a:pt x="1770" y="440"/>
                    </a:lnTo>
                    <a:lnTo>
                      <a:pt x="1774" y="440"/>
                    </a:lnTo>
                    <a:lnTo>
                      <a:pt x="1778" y="440"/>
                    </a:lnTo>
                    <a:lnTo>
                      <a:pt x="1781" y="440"/>
                    </a:lnTo>
                    <a:lnTo>
                      <a:pt x="1785" y="440"/>
                    </a:lnTo>
                    <a:lnTo>
                      <a:pt x="1789" y="440"/>
                    </a:lnTo>
                    <a:lnTo>
                      <a:pt x="1793" y="439"/>
                    </a:lnTo>
                    <a:lnTo>
                      <a:pt x="1797" y="440"/>
                    </a:lnTo>
                    <a:lnTo>
                      <a:pt x="1801" y="439"/>
                    </a:lnTo>
                    <a:lnTo>
                      <a:pt x="1805" y="438"/>
                    </a:lnTo>
                    <a:lnTo>
                      <a:pt x="1809" y="438"/>
                    </a:lnTo>
                    <a:lnTo>
                      <a:pt x="1813" y="440"/>
                    </a:lnTo>
                    <a:lnTo>
                      <a:pt x="1817" y="438"/>
                    </a:lnTo>
                    <a:lnTo>
                      <a:pt x="1821" y="438"/>
                    </a:lnTo>
                    <a:lnTo>
                      <a:pt x="1825" y="438"/>
                    </a:lnTo>
                    <a:lnTo>
                      <a:pt x="1829" y="438"/>
                    </a:lnTo>
                    <a:lnTo>
                      <a:pt x="1833" y="438"/>
                    </a:lnTo>
                    <a:lnTo>
                      <a:pt x="1837" y="436"/>
                    </a:lnTo>
                    <a:lnTo>
                      <a:pt x="1841" y="437"/>
                    </a:lnTo>
                    <a:lnTo>
                      <a:pt x="1845" y="436"/>
                    </a:lnTo>
                    <a:lnTo>
                      <a:pt x="1848" y="436"/>
                    </a:lnTo>
                    <a:lnTo>
                      <a:pt x="1852" y="436"/>
                    </a:lnTo>
                    <a:lnTo>
                      <a:pt x="1856" y="434"/>
                    </a:lnTo>
                    <a:lnTo>
                      <a:pt x="1860" y="435"/>
                    </a:lnTo>
                    <a:lnTo>
                      <a:pt x="1864" y="434"/>
                    </a:lnTo>
                    <a:lnTo>
                      <a:pt x="1868" y="435"/>
                    </a:lnTo>
                    <a:lnTo>
                      <a:pt x="1872" y="434"/>
                    </a:lnTo>
                    <a:lnTo>
                      <a:pt x="1876" y="434"/>
                    </a:lnTo>
                    <a:lnTo>
                      <a:pt x="1880" y="435"/>
                    </a:lnTo>
                    <a:lnTo>
                      <a:pt x="1884" y="433"/>
                    </a:lnTo>
                    <a:lnTo>
                      <a:pt x="1888" y="432"/>
                    </a:lnTo>
                    <a:lnTo>
                      <a:pt x="1892" y="433"/>
                    </a:lnTo>
                    <a:lnTo>
                      <a:pt x="1896" y="432"/>
                    </a:lnTo>
                    <a:lnTo>
                      <a:pt x="1900" y="431"/>
                    </a:lnTo>
                    <a:lnTo>
                      <a:pt x="1904" y="431"/>
                    </a:lnTo>
                    <a:lnTo>
                      <a:pt x="1908" y="431"/>
                    </a:lnTo>
                    <a:lnTo>
                      <a:pt x="1912" y="431"/>
                    </a:lnTo>
                    <a:lnTo>
                      <a:pt x="1916" y="429"/>
                    </a:lnTo>
                    <a:lnTo>
                      <a:pt x="1919" y="428"/>
                    </a:lnTo>
                    <a:lnTo>
                      <a:pt x="1923" y="429"/>
                    </a:lnTo>
                    <a:lnTo>
                      <a:pt x="1927" y="427"/>
                    </a:lnTo>
                    <a:lnTo>
                      <a:pt x="1931" y="427"/>
                    </a:lnTo>
                    <a:lnTo>
                      <a:pt x="1935" y="426"/>
                    </a:lnTo>
                    <a:lnTo>
                      <a:pt x="1939" y="427"/>
                    </a:lnTo>
                    <a:lnTo>
                      <a:pt x="1943" y="425"/>
                    </a:lnTo>
                    <a:lnTo>
                      <a:pt x="1947" y="424"/>
                    </a:lnTo>
                    <a:lnTo>
                      <a:pt x="1951" y="426"/>
                    </a:lnTo>
                    <a:lnTo>
                      <a:pt x="1955" y="424"/>
                    </a:lnTo>
                    <a:lnTo>
                      <a:pt x="1959" y="423"/>
                    </a:lnTo>
                    <a:lnTo>
                      <a:pt x="1963" y="424"/>
                    </a:lnTo>
                    <a:lnTo>
                      <a:pt x="1967" y="421"/>
                    </a:lnTo>
                    <a:lnTo>
                      <a:pt x="1971" y="421"/>
                    </a:lnTo>
                    <a:lnTo>
                      <a:pt x="1975" y="421"/>
                    </a:lnTo>
                    <a:lnTo>
                      <a:pt x="1979" y="421"/>
                    </a:lnTo>
                    <a:lnTo>
                      <a:pt x="1983" y="419"/>
                    </a:lnTo>
                    <a:lnTo>
                      <a:pt x="1986" y="419"/>
                    </a:lnTo>
                    <a:lnTo>
                      <a:pt x="1990" y="418"/>
                    </a:lnTo>
                    <a:lnTo>
                      <a:pt x="1994" y="417"/>
                    </a:lnTo>
                    <a:lnTo>
                      <a:pt x="1998" y="416"/>
                    </a:lnTo>
                    <a:lnTo>
                      <a:pt x="2002" y="415"/>
                    </a:lnTo>
                    <a:lnTo>
                      <a:pt x="2006" y="414"/>
                    </a:lnTo>
                    <a:lnTo>
                      <a:pt x="2010" y="415"/>
                    </a:lnTo>
                    <a:lnTo>
                      <a:pt x="2014" y="413"/>
                    </a:lnTo>
                    <a:lnTo>
                      <a:pt x="2018" y="413"/>
                    </a:lnTo>
                    <a:lnTo>
                      <a:pt x="2022" y="410"/>
                    </a:lnTo>
                    <a:lnTo>
                      <a:pt x="2026" y="411"/>
                    </a:lnTo>
                    <a:lnTo>
                      <a:pt x="2030" y="410"/>
                    </a:lnTo>
                    <a:lnTo>
                      <a:pt x="2034" y="409"/>
                    </a:lnTo>
                    <a:lnTo>
                      <a:pt x="2038" y="407"/>
                    </a:lnTo>
                    <a:lnTo>
                      <a:pt x="2042" y="407"/>
                    </a:lnTo>
                    <a:lnTo>
                      <a:pt x="2046" y="406"/>
                    </a:lnTo>
                    <a:lnTo>
                      <a:pt x="2050" y="404"/>
                    </a:lnTo>
                    <a:lnTo>
                      <a:pt x="2054" y="404"/>
                    </a:lnTo>
                    <a:lnTo>
                      <a:pt x="2057" y="403"/>
                    </a:lnTo>
                    <a:lnTo>
                      <a:pt x="2061" y="402"/>
                    </a:lnTo>
                    <a:lnTo>
                      <a:pt x="2065" y="403"/>
                    </a:lnTo>
                    <a:lnTo>
                      <a:pt x="2069" y="400"/>
                    </a:lnTo>
                    <a:lnTo>
                      <a:pt x="2073" y="400"/>
                    </a:lnTo>
                    <a:lnTo>
                      <a:pt x="2077" y="400"/>
                    </a:lnTo>
                    <a:lnTo>
                      <a:pt x="2081" y="397"/>
                    </a:lnTo>
                    <a:lnTo>
                      <a:pt x="2085" y="396"/>
                    </a:lnTo>
                    <a:lnTo>
                      <a:pt x="2089" y="396"/>
                    </a:lnTo>
                    <a:lnTo>
                      <a:pt x="2093" y="396"/>
                    </a:lnTo>
                    <a:lnTo>
                      <a:pt x="2097" y="393"/>
                    </a:lnTo>
                    <a:lnTo>
                      <a:pt x="2101" y="394"/>
                    </a:lnTo>
                    <a:lnTo>
                      <a:pt x="2105" y="392"/>
                    </a:lnTo>
                    <a:lnTo>
                      <a:pt x="2109" y="391"/>
                    </a:lnTo>
                    <a:lnTo>
                      <a:pt x="2113" y="390"/>
                    </a:lnTo>
                    <a:lnTo>
                      <a:pt x="2117" y="389"/>
                    </a:lnTo>
                    <a:lnTo>
                      <a:pt x="2121" y="387"/>
                    </a:lnTo>
                    <a:lnTo>
                      <a:pt x="2124" y="387"/>
                    </a:lnTo>
                    <a:lnTo>
                      <a:pt x="2128" y="387"/>
                    </a:lnTo>
                    <a:lnTo>
                      <a:pt x="2132" y="385"/>
                    </a:lnTo>
                    <a:lnTo>
                      <a:pt x="2136" y="385"/>
                    </a:lnTo>
                    <a:lnTo>
                      <a:pt x="2140" y="383"/>
                    </a:lnTo>
                    <a:lnTo>
                      <a:pt x="2144" y="381"/>
                    </a:lnTo>
                    <a:lnTo>
                      <a:pt x="2148" y="381"/>
                    </a:lnTo>
                    <a:lnTo>
                      <a:pt x="2152" y="379"/>
                    </a:lnTo>
                    <a:lnTo>
                      <a:pt x="2156" y="380"/>
                    </a:lnTo>
                    <a:lnTo>
                      <a:pt x="2160" y="378"/>
                    </a:lnTo>
                    <a:lnTo>
                      <a:pt x="2164" y="377"/>
                    </a:lnTo>
                    <a:lnTo>
                      <a:pt x="2168" y="375"/>
                    </a:lnTo>
                    <a:lnTo>
                      <a:pt x="2172" y="374"/>
                    </a:lnTo>
                    <a:lnTo>
                      <a:pt x="2176" y="374"/>
                    </a:lnTo>
                    <a:lnTo>
                      <a:pt x="2180" y="371"/>
                    </a:lnTo>
                    <a:lnTo>
                      <a:pt x="2184" y="371"/>
                    </a:lnTo>
                    <a:lnTo>
                      <a:pt x="2188" y="370"/>
                    </a:lnTo>
                    <a:lnTo>
                      <a:pt x="2191" y="369"/>
                    </a:lnTo>
                    <a:lnTo>
                      <a:pt x="2195" y="368"/>
                    </a:lnTo>
                    <a:lnTo>
                      <a:pt x="2199" y="367"/>
                    </a:lnTo>
                    <a:lnTo>
                      <a:pt x="2203" y="366"/>
                    </a:lnTo>
                    <a:lnTo>
                      <a:pt x="2207" y="365"/>
                    </a:lnTo>
                    <a:lnTo>
                      <a:pt x="2211" y="363"/>
                    </a:lnTo>
                    <a:lnTo>
                      <a:pt x="2215" y="363"/>
                    </a:lnTo>
                    <a:lnTo>
                      <a:pt x="2219" y="362"/>
                    </a:lnTo>
                    <a:lnTo>
                      <a:pt x="2223" y="359"/>
                    </a:lnTo>
                    <a:lnTo>
                      <a:pt x="2227" y="358"/>
                    </a:lnTo>
                    <a:lnTo>
                      <a:pt x="2231" y="358"/>
                    </a:lnTo>
                    <a:lnTo>
                      <a:pt x="2235" y="357"/>
                    </a:lnTo>
                    <a:lnTo>
                      <a:pt x="2239" y="356"/>
                    </a:lnTo>
                    <a:lnTo>
                      <a:pt x="2243" y="355"/>
                    </a:lnTo>
                    <a:lnTo>
                      <a:pt x="2247" y="352"/>
                    </a:lnTo>
                    <a:lnTo>
                      <a:pt x="2251" y="352"/>
                    </a:lnTo>
                    <a:lnTo>
                      <a:pt x="2255" y="350"/>
                    </a:lnTo>
                    <a:lnTo>
                      <a:pt x="2259" y="349"/>
                    </a:lnTo>
                    <a:lnTo>
                      <a:pt x="2262" y="349"/>
                    </a:lnTo>
                    <a:lnTo>
                      <a:pt x="2266" y="347"/>
                    </a:lnTo>
                    <a:lnTo>
                      <a:pt x="2270" y="345"/>
                    </a:lnTo>
                    <a:lnTo>
                      <a:pt x="2274" y="345"/>
                    </a:lnTo>
                    <a:lnTo>
                      <a:pt x="2278" y="344"/>
                    </a:lnTo>
                    <a:lnTo>
                      <a:pt x="2282" y="342"/>
                    </a:lnTo>
                    <a:lnTo>
                      <a:pt x="2286" y="341"/>
                    </a:lnTo>
                    <a:lnTo>
                      <a:pt x="2290" y="340"/>
                    </a:lnTo>
                    <a:lnTo>
                      <a:pt x="2294" y="339"/>
                    </a:lnTo>
                    <a:lnTo>
                      <a:pt x="2298" y="337"/>
                    </a:lnTo>
                    <a:lnTo>
                      <a:pt x="2302" y="336"/>
                    </a:lnTo>
                    <a:lnTo>
                      <a:pt x="2306" y="334"/>
                    </a:lnTo>
                    <a:lnTo>
                      <a:pt x="2310" y="332"/>
                    </a:lnTo>
                    <a:lnTo>
                      <a:pt x="2314" y="332"/>
                    </a:lnTo>
                    <a:lnTo>
                      <a:pt x="2318" y="330"/>
                    </a:lnTo>
                    <a:lnTo>
                      <a:pt x="2322" y="329"/>
                    </a:lnTo>
                    <a:lnTo>
                      <a:pt x="2326" y="329"/>
                    </a:lnTo>
                    <a:lnTo>
                      <a:pt x="2329" y="326"/>
                    </a:lnTo>
                    <a:lnTo>
                      <a:pt x="2333" y="326"/>
                    </a:lnTo>
                    <a:lnTo>
                      <a:pt x="2337" y="324"/>
                    </a:lnTo>
                    <a:lnTo>
                      <a:pt x="2341" y="322"/>
                    </a:lnTo>
                    <a:lnTo>
                      <a:pt x="2345" y="322"/>
                    </a:lnTo>
                    <a:lnTo>
                      <a:pt x="2349" y="321"/>
                    </a:lnTo>
                    <a:lnTo>
                      <a:pt x="2353" y="319"/>
                    </a:lnTo>
                    <a:lnTo>
                      <a:pt x="2357" y="317"/>
                    </a:lnTo>
                    <a:lnTo>
                      <a:pt x="2361" y="318"/>
                    </a:lnTo>
                    <a:lnTo>
                      <a:pt x="2365" y="315"/>
                    </a:lnTo>
                    <a:lnTo>
                      <a:pt x="2369" y="315"/>
                    </a:lnTo>
                    <a:lnTo>
                      <a:pt x="2373" y="314"/>
                    </a:lnTo>
                    <a:lnTo>
                      <a:pt x="2377" y="312"/>
                    </a:lnTo>
                    <a:lnTo>
                      <a:pt x="2381" y="310"/>
                    </a:lnTo>
                    <a:lnTo>
                      <a:pt x="2385" y="310"/>
                    </a:lnTo>
                    <a:lnTo>
                      <a:pt x="2389" y="308"/>
                    </a:lnTo>
                    <a:lnTo>
                      <a:pt x="2393" y="307"/>
                    </a:lnTo>
                    <a:lnTo>
                      <a:pt x="2396" y="305"/>
                    </a:lnTo>
                    <a:lnTo>
                      <a:pt x="2400" y="304"/>
                    </a:lnTo>
                    <a:lnTo>
                      <a:pt x="2404" y="303"/>
                    </a:lnTo>
                    <a:lnTo>
                      <a:pt x="2408" y="302"/>
                    </a:lnTo>
                    <a:lnTo>
                      <a:pt x="2412" y="300"/>
                    </a:lnTo>
                    <a:lnTo>
                      <a:pt x="2416" y="299"/>
                    </a:lnTo>
                    <a:lnTo>
                      <a:pt x="2420" y="297"/>
                    </a:lnTo>
                    <a:lnTo>
                      <a:pt x="2424" y="295"/>
                    </a:lnTo>
                    <a:lnTo>
                      <a:pt x="2428" y="294"/>
                    </a:lnTo>
                    <a:lnTo>
                      <a:pt x="2432" y="292"/>
                    </a:lnTo>
                    <a:lnTo>
                      <a:pt x="2436" y="291"/>
                    </a:lnTo>
                    <a:lnTo>
                      <a:pt x="2440" y="291"/>
                    </a:lnTo>
                    <a:lnTo>
                      <a:pt x="2444" y="289"/>
                    </a:lnTo>
                    <a:lnTo>
                      <a:pt x="2448" y="288"/>
                    </a:lnTo>
                    <a:lnTo>
                      <a:pt x="2452" y="286"/>
                    </a:lnTo>
                    <a:lnTo>
                      <a:pt x="2456" y="284"/>
                    </a:lnTo>
                    <a:lnTo>
                      <a:pt x="2460" y="285"/>
                    </a:lnTo>
                    <a:lnTo>
                      <a:pt x="2464" y="283"/>
                    </a:lnTo>
                    <a:lnTo>
                      <a:pt x="2467" y="281"/>
                    </a:lnTo>
                    <a:lnTo>
                      <a:pt x="2471" y="281"/>
                    </a:lnTo>
                    <a:lnTo>
                      <a:pt x="2475" y="279"/>
                    </a:lnTo>
                    <a:lnTo>
                      <a:pt x="2479" y="278"/>
                    </a:lnTo>
                    <a:lnTo>
                      <a:pt x="2483" y="277"/>
                    </a:lnTo>
                    <a:lnTo>
                      <a:pt x="2487" y="275"/>
                    </a:lnTo>
                    <a:lnTo>
                      <a:pt x="2491" y="274"/>
                    </a:lnTo>
                    <a:lnTo>
                      <a:pt x="2495" y="272"/>
                    </a:lnTo>
                    <a:lnTo>
                      <a:pt x="2499" y="272"/>
                    </a:lnTo>
                    <a:lnTo>
                      <a:pt x="2503" y="271"/>
                    </a:lnTo>
                    <a:lnTo>
                      <a:pt x="2507" y="267"/>
                    </a:lnTo>
                    <a:lnTo>
                      <a:pt x="2511" y="269"/>
                    </a:lnTo>
                    <a:lnTo>
                      <a:pt x="2515" y="265"/>
                    </a:lnTo>
                    <a:lnTo>
                      <a:pt x="2519" y="265"/>
                    </a:lnTo>
                    <a:lnTo>
                      <a:pt x="2523" y="264"/>
                    </a:lnTo>
                    <a:lnTo>
                      <a:pt x="2527" y="262"/>
                    </a:lnTo>
                    <a:lnTo>
                      <a:pt x="2531" y="262"/>
                    </a:lnTo>
                    <a:lnTo>
                      <a:pt x="2534" y="258"/>
                    </a:lnTo>
                    <a:lnTo>
                      <a:pt x="2538" y="260"/>
                    </a:lnTo>
                    <a:lnTo>
                      <a:pt x="2542" y="256"/>
                    </a:lnTo>
                    <a:lnTo>
                      <a:pt x="2546" y="255"/>
                    </a:lnTo>
                    <a:lnTo>
                      <a:pt x="2550" y="254"/>
                    </a:lnTo>
                    <a:lnTo>
                      <a:pt x="2554" y="254"/>
                    </a:lnTo>
                    <a:lnTo>
                      <a:pt x="2558" y="251"/>
                    </a:lnTo>
                    <a:lnTo>
                      <a:pt x="2562" y="250"/>
                    </a:lnTo>
                    <a:lnTo>
                      <a:pt x="2566" y="249"/>
                    </a:lnTo>
                    <a:lnTo>
                      <a:pt x="2570" y="248"/>
                    </a:lnTo>
                    <a:lnTo>
                      <a:pt x="2574" y="247"/>
                    </a:lnTo>
                    <a:lnTo>
                      <a:pt x="2578" y="246"/>
                    </a:lnTo>
                    <a:lnTo>
                      <a:pt x="2582" y="243"/>
                    </a:lnTo>
                    <a:lnTo>
                      <a:pt x="2586" y="244"/>
                    </a:lnTo>
                    <a:lnTo>
                      <a:pt x="2590" y="242"/>
                    </a:lnTo>
                    <a:lnTo>
                      <a:pt x="2594" y="242"/>
                    </a:lnTo>
                    <a:lnTo>
                      <a:pt x="2598" y="239"/>
                    </a:lnTo>
                    <a:lnTo>
                      <a:pt x="2602" y="239"/>
                    </a:lnTo>
                    <a:lnTo>
                      <a:pt x="2605" y="238"/>
                    </a:lnTo>
                    <a:lnTo>
                      <a:pt x="2609" y="234"/>
                    </a:lnTo>
                    <a:lnTo>
                      <a:pt x="2613" y="234"/>
                    </a:lnTo>
                    <a:lnTo>
                      <a:pt x="2617" y="235"/>
                    </a:lnTo>
                    <a:lnTo>
                      <a:pt x="2621" y="231"/>
                    </a:lnTo>
                    <a:lnTo>
                      <a:pt x="2625" y="231"/>
                    </a:lnTo>
                    <a:lnTo>
                      <a:pt x="2629" y="230"/>
                    </a:lnTo>
                    <a:lnTo>
                      <a:pt x="2633" y="227"/>
                    </a:lnTo>
                    <a:lnTo>
                      <a:pt x="2637" y="227"/>
                    </a:lnTo>
                    <a:lnTo>
                      <a:pt x="2641" y="224"/>
                    </a:lnTo>
                    <a:lnTo>
                      <a:pt x="2645" y="225"/>
                    </a:lnTo>
                    <a:lnTo>
                      <a:pt x="2649" y="222"/>
                    </a:lnTo>
                    <a:lnTo>
                      <a:pt x="2653" y="221"/>
                    </a:lnTo>
                    <a:lnTo>
                      <a:pt x="2657" y="219"/>
                    </a:lnTo>
                    <a:lnTo>
                      <a:pt x="2661" y="219"/>
                    </a:lnTo>
                    <a:lnTo>
                      <a:pt x="2665" y="217"/>
                    </a:lnTo>
                    <a:lnTo>
                      <a:pt x="2669" y="216"/>
                    </a:lnTo>
                    <a:lnTo>
                      <a:pt x="2672" y="214"/>
                    </a:lnTo>
                    <a:lnTo>
                      <a:pt x="2676" y="213"/>
                    </a:lnTo>
                    <a:lnTo>
                      <a:pt x="2680" y="213"/>
                    </a:lnTo>
                    <a:lnTo>
                      <a:pt x="2684" y="211"/>
                    </a:lnTo>
                    <a:lnTo>
                      <a:pt x="2688" y="210"/>
                    </a:lnTo>
                    <a:lnTo>
                      <a:pt x="2692" y="209"/>
                    </a:lnTo>
                    <a:lnTo>
                      <a:pt x="2696" y="207"/>
                    </a:lnTo>
                    <a:lnTo>
                      <a:pt x="2700" y="206"/>
                    </a:lnTo>
                    <a:lnTo>
                      <a:pt x="2704" y="203"/>
                    </a:lnTo>
                    <a:lnTo>
                      <a:pt x="2708" y="203"/>
                    </a:lnTo>
                    <a:lnTo>
                      <a:pt x="2712" y="202"/>
                    </a:lnTo>
                    <a:lnTo>
                      <a:pt x="2716" y="199"/>
                    </a:lnTo>
                    <a:lnTo>
                      <a:pt x="2720" y="199"/>
                    </a:lnTo>
                    <a:lnTo>
                      <a:pt x="2724" y="199"/>
                    </a:lnTo>
                    <a:lnTo>
                      <a:pt x="2728" y="197"/>
                    </a:lnTo>
                    <a:lnTo>
                      <a:pt x="2732" y="196"/>
                    </a:lnTo>
                    <a:lnTo>
                      <a:pt x="2736" y="194"/>
                    </a:lnTo>
                    <a:lnTo>
                      <a:pt x="2739" y="193"/>
                    </a:lnTo>
                    <a:lnTo>
                      <a:pt x="2743" y="192"/>
                    </a:lnTo>
                    <a:lnTo>
                      <a:pt x="2747" y="193"/>
                    </a:lnTo>
                    <a:lnTo>
                      <a:pt x="2751" y="190"/>
                    </a:lnTo>
                    <a:lnTo>
                      <a:pt x="2755" y="188"/>
                    </a:lnTo>
                    <a:lnTo>
                      <a:pt x="2759" y="188"/>
                    </a:lnTo>
                    <a:lnTo>
                      <a:pt x="2763" y="188"/>
                    </a:lnTo>
                    <a:lnTo>
                      <a:pt x="2767" y="186"/>
                    </a:lnTo>
                    <a:lnTo>
                      <a:pt x="2771" y="185"/>
                    </a:lnTo>
                    <a:lnTo>
                      <a:pt x="2775" y="183"/>
                    </a:lnTo>
                    <a:lnTo>
                      <a:pt x="2779" y="183"/>
                    </a:lnTo>
                    <a:lnTo>
                      <a:pt x="2783" y="182"/>
                    </a:lnTo>
                    <a:lnTo>
                      <a:pt x="2787" y="181"/>
                    </a:lnTo>
                    <a:lnTo>
                      <a:pt x="2791" y="179"/>
                    </a:lnTo>
                    <a:lnTo>
                      <a:pt x="2795" y="178"/>
                    </a:lnTo>
                    <a:lnTo>
                      <a:pt x="2799" y="177"/>
                    </a:lnTo>
                    <a:lnTo>
                      <a:pt x="2803" y="176"/>
                    </a:lnTo>
                    <a:lnTo>
                      <a:pt x="2807" y="174"/>
                    </a:lnTo>
                    <a:lnTo>
                      <a:pt x="2810" y="174"/>
                    </a:lnTo>
                    <a:lnTo>
                      <a:pt x="2814" y="173"/>
                    </a:lnTo>
                    <a:lnTo>
                      <a:pt x="2818" y="173"/>
                    </a:lnTo>
                    <a:lnTo>
                      <a:pt x="2822" y="170"/>
                    </a:lnTo>
                    <a:lnTo>
                      <a:pt x="2826" y="169"/>
                    </a:lnTo>
                    <a:lnTo>
                      <a:pt x="2830" y="168"/>
                    </a:lnTo>
                    <a:lnTo>
                      <a:pt x="2834" y="166"/>
                    </a:lnTo>
                    <a:lnTo>
                      <a:pt x="2838" y="165"/>
                    </a:lnTo>
                    <a:lnTo>
                      <a:pt x="2842" y="165"/>
                    </a:lnTo>
                    <a:lnTo>
                      <a:pt x="2846" y="164"/>
                    </a:lnTo>
                    <a:lnTo>
                      <a:pt x="2850" y="163"/>
                    </a:lnTo>
                    <a:lnTo>
                      <a:pt x="2854" y="163"/>
                    </a:lnTo>
                    <a:lnTo>
                      <a:pt x="2858" y="160"/>
                    </a:lnTo>
                    <a:lnTo>
                      <a:pt x="2862" y="158"/>
                    </a:lnTo>
                    <a:lnTo>
                      <a:pt x="2866" y="158"/>
                    </a:lnTo>
                    <a:lnTo>
                      <a:pt x="2870" y="157"/>
                    </a:lnTo>
                    <a:lnTo>
                      <a:pt x="2874" y="157"/>
                    </a:lnTo>
                    <a:lnTo>
                      <a:pt x="2877" y="154"/>
                    </a:lnTo>
                    <a:lnTo>
                      <a:pt x="2881" y="155"/>
                    </a:lnTo>
                    <a:lnTo>
                      <a:pt x="2885" y="153"/>
                    </a:lnTo>
                    <a:lnTo>
                      <a:pt x="2889" y="153"/>
                    </a:lnTo>
                    <a:lnTo>
                      <a:pt x="2893" y="151"/>
                    </a:lnTo>
                    <a:lnTo>
                      <a:pt x="2897" y="150"/>
                    </a:lnTo>
                    <a:lnTo>
                      <a:pt x="2901" y="150"/>
                    </a:lnTo>
                    <a:lnTo>
                      <a:pt x="2905" y="148"/>
                    </a:lnTo>
                    <a:lnTo>
                      <a:pt x="2909" y="148"/>
                    </a:lnTo>
                    <a:lnTo>
                      <a:pt x="2913" y="145"/>
                    </a:lnTo>
                    <a:lnTo>
                      <a:pt x="2917" y="145"/>
                    </a:lnTo>
                    <a:lnTo>
                      <a:pt x="2921" y="143"/>
                    </a:lnTo>
                    <a:lnTo>
                      <a:pt x="2925" y="142"/>
                    </a:lnTo>
                    <a:lnTo>
                      <a:pt x="2929" y="141"/>
                    </a:lnTo>
                    <a:lnTo>
                      <a:pt x="2933" y="140"/>
                    </a:lnTo>
                    <a:lnTo>
                      <a:pt x="2937" y="140"/>
                    </a:lnTo>
                    <a:lnTo>
                      <a:pt x="2941" y="139"/>
                    </a:lnTo>
                    <a:lnTo>
                      <a:pt x="2944" y="137"/>
                    </a:lnTo>
                    <a:lnTo>
                      <a:pt x="2948" y="137"/>
                    </a:lnTo>
                    <a:lnTo>
                      <a:pt x="2952" y="135"/>
                    </a:lnTo>
                    <a:lnTo>
                      <a:pt x="2956" y="135"/>
                    </a:lnTo>
                    <a:lnTo>
                      <a:pt x="2960" y="134"/>
                    </a:lnTo>
                    <a:lnTo>
                      <a:pt x="2964" y="134"/>
                    </a:lnTo>
                    <a:lnTo>
                      <a:pt x="2968" y="131"/>
                    </a:lnTo>
                    <a:lnTo>
                      <a:pt x="2972" y="131"/>
                    </a:lnTo>
                    <a:lnTo>
                      <a:pt x="2976" y="129"/>
                    </a:lnTo>
                    <a:lnTo>
                      <a:pt x="2980" y="128"/>
                    </a:lnTo>
                    <a:lnTo>
                      <a:pt x="2984" y="129"/>
                    </a:lnTo>
                    <a:lnTo>
                      <a:pt x="2988" y="127"/>
                    </a:lnTo>
                    <a:lnTo>
                      <a:pt x="2992" y="127"/>
                    </a:lnTo>
                    <a:lnTo>
                      <a:pt x="2996" y="126"/>
                    </a:lnTo>
                    <a:lnTo>
                      <a:pt x="3000" y="123"/>
                    </a:lnTo>
                    <a:lnTo>
                      <a:pt x="3004" y="124"/>
                    </a:lnTo>
                    <a:lnTo>
                      <a:pt x="3008" y="123"/>
                    </a:lnTo>
                    <a:lnTo>
                      <a:pt x="3012" y="121"/>
                    </a:lnTo>
                    <a:lnTo>
                      <a:pt x="3015" y="120"/>
                    </a:lnTo>
                    <a:lnTo>
                      <a:pt x="3019" y="121"/>
                    </a:lnTo>
                    <a:lnTo>
                      <a:pt x="3023" y="118"/>
                    </a:lnTo>
                    <a:lnTo>
                      <a:pt x="3027" y="118"/>
                    </a:lnTo>
                    <a:lnTo>
                      <a:pt x="3031" y="117"/>
                    </a:lnTo>
                    <a:lnTo>
                      <a:pt x="3035" y="115"/>
                    </a:lnTo>
                    <a:lnTo>
                      <a:pt x="3039" y="114"/>
                    </a:lnTo>
                    <a:lnTo>
                      <a:pt x="3043" y="115"/>
                    </a:lnTo>
                    <a:lnTo>
                      <a:pt x="3047" y="114"/>
                    </a:lnTo>
                    <a:lnTo>
                      <a:pt x="3051" y="114"/>
                    </a:lnTo>
                    <a:lnTo>
                      <a:pt x="3055" y="113"/>
                    </a:lnTo>
                    <a:lnTo>
                      <a:pt x="3059" y="113"/>
                    </a:lnTo>
                    <a:lnTo>
                      <a:pt x="3063" y="111"/>
                    </a:lnTo>
                    <a:lnTo>
                      <a:pt x="3067" y="110"/>
                    </a:lnTo>
                    <a:lnTo>
                      <a:pt x="3071" y="108"/>
                    </a:lnTo>
                    <a:lnTo>
                      <a:pt x="3075" y="108"/>
                    </a:lnTo>
                    <a:lnTo>
                      <a:pt x="3079" y="106"/>
                    </a:lnTo>
                    <a:lnTo>
                      <a:pt x="3082" y="107"/>
                    </a:lnTo>
                    <a:lnTo>
                      <a:pt x="3086" y="105"/>
                    </a:lnTo>
                    <a:lnTo>
                      <a:pt x="3090" y="106"/>
                    </a:lnTo>
                    <a:lnTo>
                      <a:pt x="3094" y="104"/>
                    </a:lnTo>
                    <a:lnTo>
                      <a:pt x="3098" y="103"/>
                    </a:lnTo>
                    <a:lnTo>
                      <a:pt x="3102" y="102"/>
                    </a:lnTo>
                    <a:lnTo>
                      <a:pt x="3106" y="102"/>
                    </a:lnTo>
                    <a:lnTo>
                      <a:pt x="3110" y="100"/>
                    </a:lnTo>
                    <a:lnTo>
                      <a:pt x="3114" y="100"/>
                    </a:lnTo>
                    <a:lnTo>
                      <a:pt x="3118" y="99"/>
                    </a:lnTo>
                    <a:lnTo>
                      <a:pt x="3122" y="99"/>
                    </a:lnTo>
                    <a:lnTo>
                      <a:pt x="3126" y="98"/>
                    </a:lnTo>
                    <a:lnTo>
                      <a:pt x="3130" y="96"/>
                    </a:lnTo>
                    <a:lnTo>
                      <a:pt x="3134" y="96"/>
                    </a:lnTo>
                    <a:lnTo>
                      <a:pt x="3138" y="95"/>
                    </a:lnTo>
                    <a:lnTo>
                      <a:pt x="3142" y="95"/>
                    </a:lnTo>
                    <a:lnTo>
                      <a:pt x="3146" y="94"/>
                    </a:lnTo>
                    <a:lnTo>
                      <a:pt x="3150" y="9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49" name="Freeform 2801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2"/>
                  </a:cxn>
                  <a:cxn ang="0">
                    <a:pos x="354" y="19"/>
                  </a:cxn>
                  <a:cxn ang="0">
                    <a:pos x="406" y="32"/>
                  </a:cxn>
                  <a:cxn ang="0">
                    <a:pos x="457" y="46"/>
                  </a:cxn>
                  <a:cxn ang="0">
                    <a:pos x="508" y="63"/>
                  </a:cxn>
                  <a:cxn ang="0">
                    <a:pos x="559" y="87"/>
                  </a:cxn>
                  <a:cxn ang="0">
                    <a:pos x="611" y="116"/>
                  </a:cxn>
                  <a:cxn ang="0">
                    <a:pos x="662" y="146"/>
                  </a:cxn>
                  <a:cxn ang="0">
                    <a:pos x="713" y="181"/>
                  </a:cxn>
                  <a:cxn ang="0">
                    <a:pos x="764" y="222"/>
                  </a:cxn>
                  <a:cxn ang="0">
                    <a:pos x="816" y="263"/>
                  </a:cxn>
                  <a:cxn ang="0">
                    <a:pos x="867" y="307"/>
                  </a:cxn>
                  <a:cxn ang="0">
                    <a:pos x="918" y="352"/>
                  </a:cxn>
                  <a:cxn ang="0">
                    <a:pos x="969" y="397"/>
                  </a:cxn>
                  <a:cxn ang="0">
                    <a:pos x="1021" y="442"/>
                  </a:cxn>
                  <a:cxn ang="0">
                    <a:pos x="1072" y="486"/>
                  </a:cxn>
                  <a:cxn ang="0">
                    <a:pos x="1123" y="530"/>
                  </a:cxn>
                  <a:cxn ang="0">
                    <a:pos x="1174" y="569"/>
                  </a:cxn>
                  <a:cxn ang="0">
                    <a:pos x="1226" y="605"/>
                  </a:cxn>
                  <a:cxn ang="0">
                    <a:pos x="1277" y="639"/>
                  </a:cxn>
                  <a:cxn ang="0">
                    <a:pos x="1328" y="668"/>
                  </a:cxn>
                  <a:cxn ang="0">
                    <a:pos x="1379" y="695"/>
                  </a:cxn>
                  <a:cxn ang="0">
                    <a:pos x="1431" y="714"/>
                  </a:cxn>
                  <a:cxn ang="0">
                    <a:pos x="1482" y="730"/>
                  </a:cxn>
                  <a:cxn ang="0">
                    <a:pos x="1533" y="742"/>
                  </a:cxn>
                  <a:cxn ang="0">
                    <a:pos x="1584" y="749"/>
                  </a:cxn>
                  <a:cxn ang="0">
                    <a:pos x="1636" y="751"/>
                  </a:cxn>
                  <a:cxn ang="0">
                    <a:pos x="1687" y="749"/>
                  </a:cxn>
                  <a:cxn ang="0">
                    <a:pos x="1738" y="743"/>
                  </a:cxn>
                  <a:cxn ang="0">
                    <a:pos x="1789" y="732"/>
                  </a:cxn>
                  <a:cxn ang="0">
                    <a:pos x="1841" y="717"/>
                  </a:cxn>
                  <a:cxn ang="0">
                    <a:pos x="1892" y="699"/>
                  </a:cxn>
                  <a:cxn ang="0">
                    <a:pos x="1943" y="680"/>
                  </a:cxn>
                  <a:cxn ang="0">
                    <a:pos x="1994" y="657"/>
                  </a:cxn>
                  <a:cxn ang="0">
                    <a:pos x="2046" y="632"/>
                  </a:cxn>
                  <a:cxn ang="0">
                    <a:pos x="2097" y="605"/>
                  </a:cxn>
                  <a:cxn ang="0">
                    <a:pos x="2148" y="578"/>
                  </a:cxn>
                  <a:cxn ang="0">
                    <a:pos x="2199" y="548"/>
                  </a:cxn>
                  <a:cxn ang="0">
                    <a:pos x="2251" y="520"/>
                  </a:cxn>
                  <a:cxn ang="0">
                    <a:pos x="2302" y="488"/>
                  </a:cxn>
                  <a:cxn ang="0">
                    <a:pos x="2353" y="457"/>
                  </a:cxn>
                  <a:cxn ang="0">
                    <a:pos x="2404" y="426"/>
                  </a:cxn>
                  <a:cxn ang="0">
                    <a:pos x="2456" y="397"/>
                  </a:cxn>
                  <a:cxn ang="0">
                    <a:pos x="2507" y="367"/>
                  </a:cxn>
                  <a:cxn ang="0">
                    <a:pos x="2558" y="339"/>
                  </a:cxn>
                  <a:cxn ang="0">
                    <a:pos x="2609" y="311"/>
                  </a:cxn>
                  <a:cxn ang="0">
                    <a:pos x="2661" y="285"/>
                  </a:cxn>
                  <a:cxn ang="0">
                    <a:pos x="2712" y="260"/>
                  </a:cxn>
                  <a:cxn ang="0">
                    <a:pos x="2763" y="234"/>
                  </a:cxn>
                  <a:cxn ang="0">
                    <a:pos x="2814" y="214"/>
                  </a:cxn>
                  <a:cxn ang="0">
                    <a:pos x="2866" y="193"/>
                  </a:cxn>
                  <a:cxn ang="0">
                    <a:pos x="2917" y="172"/>
                  </a:cxn>
                  <a:cxn ang="0">
                    <a:pos x="2968" y="155"/>
                  </a:cxn>
                  <a:cxn ang="0">
                    <a:pos x="3019" y="136"/>
                  </a:cxn>
                  <a:cxn ang="0">
                    <a:pos x="3071" y="123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2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0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2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6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7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7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8"/>
                    </a:lnTo>
                    <a:lnTo>
                      <a:pt x="264" y="7"/>
                    </a:lnTo>
                    <a:lnTo>
                      <a:pt x="268" y="6"/>
                    </a:lnTo>
                    <a:lnTo>
                      <a:pt x="272" y="8"/>
                    </a:lnTo>
                    <a:lnTo>
                      <a:pt x="275" y="10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10"/>
                    </a:lnTo>
                    <a:lnTo>
                      <a:pt x="291" y="10"/>
                    </a:lnTo>
                    <a:lnTo>
                      <a:pt x="295" y="11"/>
                    </a:lnTo>
                    <a:lnTo>
                      <a:pt x="299" y="10"/>
                    </a:lnTo>
                    <a:lnTo>
                      <a:pt x="303" y="12"/>
                    </a:lnTo>
                    <a:lnTo>
                      <a:pt x="307" y="11"/>
                    </a:lnTo>
                    <a:lnTo>
                      <a:pt x="311" y="13"/>
                    </a:lnTo>
                    <a:lnTo>
                      <a:pt x="315" y="13"/>
                    </a:lnTo>
                    <a:lnTo>
                      <a:pt x="319" y="13"/>
                    </a:lnTo>
                    <a:lnTo>
                      <a:pt x="323" y="15"/>
                    </a:lnTo>
                    <a:lnTo>
                      <a:pt x="327" y="14"/>
                    </a:lnTo>
                    <a:lnTo>
                      <a:pt x="331" y="14"/>
                    </a:lnTo>
                    <a:lnTo>
                      <a:pt x="335" y="16"/>
                    </a:lnTo>
                    <a:lnTo>
                      <a:pt x="339" y="16"/>
                    </a:lnTo>
                    <a:lnTo>
                      <a:pt x="342" y="17"/>
                    </a:lnTo>
                    <a:lnTo>
                      <a:pt x="346" y="18"/>
                    </a:lnTo>
                    <a:lnTo>
                      <a:pt x="350" y="18"/>
                    </a:lnTo>
                    <a:lnTo>
                      <a:pt x="354" y="19"/>
                    </a:lnTo>
                    <a:lnTo>
                      <a:pt x="358" y="19"/>
                    </a:lnTo>
                    <a:lnTo>
                      <a:pt x="362" y="22"/>
                    </a:lnTo>
                    <a:lnTo>
                      <a:pt x="366" y="21"/>
                    </a:lnTo>
                    <a:lnTo>
                      <a:pt x="370" y="23"/>
                    </a:lnTo>
                    <a:lnTo>
                      <a:pt x="374" y="23"/>
                    </a:lnTo>
                    <a:lnTo>
                      <a:pt x="378" y="24"/>
                    </a:lnTo>
                    <a:lnTo>
                      <a:pt x="382" y="23"/>
                    </a:lnTo>
                    <a:lnTo>
                      <a:pt x="386" y="25"/>
                    </a:lnTo>
                    <a:lnTo>
                      <a:pt x="390" y="26"/>
                    </a:lnTo>
                    <a:lnTo>
                      <a:pt x="394" y="27"/>
                    </a:lnTo>
                    <a:lnTo>
                      <a:pt x="398" y="28"/>
                    </a:lnTo>
                    <a:lnTo>
                      <a:pt x="402" y="29"/>
                    </a:lnTo>
                    <a:lnTo>
                      <a:pt x="406" y="32"/>
                    </a:lnTo>
                    <a:lnTo>
                      <a:pt x="410" y="31"/>
                    </a:lnTo>
                    <a:lnTo>
                      <a:pt x="413" y="32"/>
                    </a:lnTo>
                    <a:lnTo>
                      <a:pt x="417" y="33"/>
                    </a:lnTo>
                    <a:lnTo>
                      <a:pt x="421" y="33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8"/>
                    </a:lnTo>
                    <a:lnTo>
                      <a:pt x="437" y="39"/>
                    </a:lnTo>
                    <a:lnTo>
                      <a:pt x="441" y="40"/>
                    </a:lnTo>
                    <a:lnTo>
                      <a:pt x="445" y="40"/>
                    </a:lnTo>
                    <a:lnTo>
                      <a:pt x="449" y="42"/>
                    </a:lnTo>
                    <a:lnTo>
                      <a:pt x="453" y="44"/>
                    </a:lnTo>
                    <a:lnTo>
                      <a:pt x="457" y="46"/>
                    </a:lnTo>
                    <a:lnTo>
                      <a:pt x="461" y="45"/>
                    </a:lnTo>
                    <a:lnTo>
                      <a:pt x="465" y="48"/>
                    </a:lnTo>
                    <a:lnTo>
                      <a:pt x="469" y="47"/>
                    </a:lnTo>
                    <a:lnTo>
                      <a:pt x="473" y="50"/>
                    </a:lnTo>
                    <a:lnTo>
                      <a:pt x="477" y="52"/>
                    </a:lnTo>
                    <a:lnTo>
                      <a:pt x="480" y="53"/>
                    </a:lnTo>
                    <a:lnTo>
                      <a:pt x="484" y="55"/>
                    </a:lnTo>
                    <a:lnTo>
                      <a:pt x="488" y="55"/>
                    </a:lnTo>
                    <a:lnTo>
                      <a:pt x="492" y="56"/>
                    </a:lnTo>
                    <a:lnTo>
                      <a:pt x="496" y="60"/>
                    </a:lnTo>
                    <a:lnTo>
                      <a:pt x="500" y="61"/>
                    </a:lnTo>
                    <a:lnTo>
                      <a:pt x="504" y="62"/>
                    </a:lnTo>
                    <a:lnTo>
                      <a:pt x="508" y="63"/>
                    </a:lnTo>
                    <a:lnTo>
                      <a:pt x="512" y="66"/>
                    </a:lnTo>
                    <a:lnTo>
                      <a:pt x="516" y="67"/>
                    </a:lnTo>
                    <a:lnTo>
                      <a:pt x="520" y="69"/>
                    </a:lnTo>
                    <a:lnTo>
                      <a:pt x="524" y="71"/>
                    </a:lnTo>
                    <a:lnTo>
                      <a:pt x="528" y="72"/>
                    </a:lnTo>
                    <a:lnTo>
                      <a:pt x="532" y="75"/>
                    </a:lnTo>
                    <a:lnTo>
                      <a:pt x="536" y="77"/>
                    </a:lnTo>
                    <a:lnTo>
                      <a:pt x="540" y="77"/>
                    </a:lnTo>
                    <a:lnTo>
                      <a:pt x="544" y="81"/>
                    </a:lnTo>
                    <a:lnTo>
                      <a:pt x="547" y="82"/>
                    </a:lnTo>
                    <a:lnTo>
                      <a:pt x="551" y="83"/>
                    </a:lnTo>
                    <a:lnTo>
                      <a:pt x="555" y="85"/>
                    </a:lnTo>
                    <a:lnTo>
                      <a:pt x="559" y="87"/>
                    </a:lnTo>
                    <a:lnTo>
                      <a:pt x="563" y="90"/>
                    </a:lnTo>
                    <a:lnTo>
                      <a:pt x="567" y="92"/>
                    </a:lnTo>
                    <a:lnTo>
                      <a:pt x="571" y="92"/>
                    </a:lnTo>
                    <a:lnTo>
                      <a:pt x="575" y="96"/>
                    </a:lnTo>
                    <a:lnTo>
                      <a:pt x="579" y="98"/>
                    </a:lnTo>
                    <a:lnTo>
                      <a:pt x="583" y="99"/>
                    </a:lnTo>
                    <a:lnTo>
                      <a:pt x="587" y="103"/>
                    </a:lnTo>
                    <a:lnTo>
                      <a:pt x="591" y="104"/>
                    </a:lnTo>
                    <a:lnTo>
                      <a:pt x="595" y="106"/>
                    </a:lnTo>
                    <a:lnTo>
                      <a:pt x="599" y="108"/>
                    </a:lnTo>
                    <a:lnTo>
                      <a:pt x="603" y="112"/>
                    </a:lnTo>
                    <a:lnTo>
                      <a:pt x="607" y="113"/>
                    </a:lnTo>
                    <a:lnTo>
                      <a:pt x="611" y="116"/>
                    </a:lnTo>
                    <a:lnTo>
                      <a:pt x="615" y="118"/>
                    </a:lnTo>
                    <a:lnTo>
                      <a:pt x="618" y="119"/>
                    </a:lnTo>
                    <a:lnTo>
                      <a:pt x="622" y="121"/>
                    </a:lnTo>
                    <a:lnTo>
                      <a:pt x="626" y="122"/>
                    </a:lnTo>
                    <a:lnTo>
                      <a:pt x="630" y="127"/>
                    </a:lnTo>
                    <a:lnTo>
                      <a:pt x="634" y="129"/>
                    </a:lnTo>
                    <a:lnTo>
                      <a:pt x="638" y="131"/>
                    </a:lnTo>
                    <a:lnTo>
                      <a:pt x="642" y="133"/>
                    </a:lnTo>
                    <a:lnTo>
                      <a:pt x="646" y="136"/>
                    </a:lnTo>
                    <a:lnTo>
                      <a:pt x="650" y="138"/>
                    </a:lnTo>
                    <a:lnTo>
                      <a:pt x="654" y="142"/>
                    </a:lnTo>
                    <a:lnTo>
                      <a:pt x="658" y="144"/>
                    </a:lnTo>
                    <a:lnTo>
                      <a:pt x="662" y="146"/>
                    </a:lnTo>
                    <a:lnTo>
                      <a:pt x="666" y="149"/>
                    </a:lnTo>
                    <a:lnTo>
                      <a:pt x="670" y="152"/>
                    </a:lnTo>
                    <a:lnTo>
                      <a:pt x="674" y="156"/>
                    </a:lnTo>
                    <a:lnTo>
                      <a:pt x="678" y="159"/>
                    </a:lnTo>
                    <a:lnTo>
                      <a:pt x="682" y="160"/>
                    </a:lnTo>
                    <a:lnTo>
                      <a:pt x="685" y="162"/>
                    </a:lnTo>
                    <a:lnTo>
                      <a:pt x="689" y="166"/>
                    </a:lnTo>
                    <a:lnTo>
                      <a:pt x="693" y="167"/>
                    </a:lnTo>
                    <a:lnTo>
                      <a:pt x="697" y="170"/>
                    </a:lnTo>
                    <a:lnTo>
                      <a:pt x="701" y="173"/>
                    </a:lnTo>
                    <a:lnTo>
                      <a:pt x="705" y="176"/>
                    </a:lnTo>
                    <a:lnTo>
                      <a:pt x="709" y="179"/>
                    </a:lnTo>
                    <a:lnTo>
                      <a:pt x="713" y="181"/>
                    </a:lnTo>
                    <a:lnTo>
                      <a:pt x="717" y="185"/>
                    </a:lnTo>
                    <a:lnTo>
                      <a:pt x="721" y="188"/>
                    </a:lnTo>
                    <a:lnTo>
                      <a:pt x="725" y="190"/>
                    </a:lnTo>
                    <a:lnTo>
                      <a:pt x="729" y="193"/>
                    </a:lnTo>
                    <a:lnTo>
                      <a:pt x="733" y="196"/>
                    </a:lnTo>
                    <a:lnTo>
                      <a:pt x="737" y="200"/>
                    </a:lnTo>
                    <a:lnTo>
                      <a:pt x="741" y="204"/>
                    </a:lnTo>
                    <a:lnTo>
                      <a:pt x="745" y="206"/>
                    </a:lnTo>
                    <a:lnTo>
                      <a:pt x="749" y="209"/>
                    </a:lnTo>
                    <a:lnTo>
                      <a:pt x="753" y="213"/>
                    </a:lnTo>
                    <a:lnTo>
                      <a:pt x="756" y="215"/>
                    </a:lnTo>
                    <a:lnTo>
                      <a:pt x="760" y="217"/>
                    </a:lnTo>
                    <a:lnTo>
                      <a:pt x="764" y="222"/>
                    </a:lnTo>
                    <a:lnTo>
                      <a:pt x="768" y="224"/>
                    </a:lnTo>
                    <a:lnTo>
                      <a:pt x="772" y="227"/>
                    </a:lnTo>
                    <a:lnTo>
                      <a:pt x="776" y="230"/>
                    </a:lnTo>
                    <a:lnTo>
                      <a:pt x="780" y="233"/>
                    </a:lnTo>
                    <a:lnTo>
                      <a:pt x="784" y="236"/>
                    </a:lnTo>
                    <a:lnTo>
                      <a:pt x="788" y="242"/>
                    </a:lnTo>
                    <a:lnTo>
                      <a:pt x="792" y="243"/>
                    </a:lnTo>
                    <a:lnTo>
                      <a:pt x="796" y="248"/>
                    </a:lnTo>
                    <a:lnTo>
                      <a:pt x="800" y="251"/>
                    </a:lnTo>
                    <a:lnTo>
                      <a:pt x="804" y="253"/>
                    </a:lnTo>
                    <a:lnTo>
                      <a:pt x="808" y="257"/>
                    </a:lnTo>
                    <a:lnTo>
                      <a:pt x="812" y="260"/>
                    </a:lnTo>
                    <a:lnTo>
                      <a:pt x="816" y="263"/>
                    </a:lnTo>
                    <a:lnTo>
                      <a:pt x="820" y="267"/>
                    </a:lnTo>
                    <a:lnTo>
                      <a:pt x="823" y="270"/>
                    </a:lnTo>
                    <a:lnTo>
                      <a:pt x="827" y="274"/>
                    </a:lnTo>
                    <a:lnTo>
                      <a:pt x="831" y="276"/>
                    </a:lnTo>
                    <a:lnTo>
                      <a:pt x="835" y="281"/>
                    </a:lnTo>
                    <a:lnTo>
                      <a:pt x="839" y="284"/>
                    </a:lnTo>
                    <a:lnTo>
                      <a:pt x="843" y="287"/>
                    </a:lnTo>
                    <a:lnTo>
                      <a:pt x="847" y="289"/>
                    </a:lnTo>
                    <a:lnTo>
                      <a:pt x="851" y="293"/>
                    </a:lnTo>
                    <a:lnTo>
                      <a:pt x="855" y="297"/>
                    </a:lnTo>
                    <a:lnTo>
                      <a:pt x="859" y="301"/>
                    </a:lnTo>
                    <a:lnTo>
                      <a:pt x="863" y="305"/>
                    </a:lnTo>
                    <a:lnTo>
                      <a:pt x="867" y="307"/>
                    </a:lnTo>
                    <a:lnTo>
                      <a:pt x="871" y="311"/>
                    </a:lnTo>
                    <a:lnTo>
                      <a:pt x="875" y="314"/>
                    </a:lnTo>
                    <a:lnTo>
                      <a:pt x="879" y="316"/>
                    </a:lnTo>
                    <a:lnTo>
                      <a:pt x="883" y="320"/>
                    </a:lnTo>
                    <a:lnTo>
                      <a:pt x="887" y="324"/>
                    </a:lnTo>
                    <a:lnTo>
                      <a:pt x="890" y="329"/>
                    </a:lnTo>
                    <a:lnTo>
                      <a:pt x="894" y="332"/>
                    </a:lnTo>
                    <a:lnTo>
                      <a:pt x="898" y="334"/>
                    </a:lnTo>
                    <a:lnTo>
                      <a:pt x="902" y="337"/>
                    </a:lnTo>
                    <a:lnTo>
                      <a:pt x="906" y="341"/>
                    </a:lnTo>
                    <a:lnTo>
                      <a:pt x="910" y="345"/>
                    </a:lnTo>
                    <a:lnTo>
                      <a:pt x="914" y="348"/>
                    </a:lnTo>
                    <a:lnTo>
                      <a:pt x="918" y="352"/>
                    </a:lnTo>
                    <a:lnTo>
                      <a:pt x="922" y="356"/>
                    </a:lnTo>
                    <a:lnTo>
                      <a:pt x="926" y="359"/>
                    </a:lnTo>
                    <a:lnTo>
                      <a:pt x="930" y="361"/>
                    </a:lnTo>
                    <a:lnTo>
                      <a:pt x="934" y="365"/>
                    </a:lnTo>
                    <a:lnTo>
                      <a:pt x="938" y="369"/>
                    </a:lnTo>
                    <a:lnTo>
                      <a:pt x="942" y="373"/>
                    </a:lnTo>
                    <a:lnTo>
                      <a:pt x="946" y="377"/>
                    </a:lnTo>
                    <a:lnTo>
                      <a:pt x="950" y="379"/>
                    </a:lnTo>
                    <a:lnTo>
                      <a:pt x="954" y="383"/>
                    </a:lnTo>
                    <a:lnTo>
                      <a:pt x="958" y="386"/>
                    </a:lnTo>
                    <a:lnTo>
                      <a:pt x="961" y="391"/>
                    </a:lnTo>
                    <a:lnTo>
                      <a:pt x="965" y="394"/>
                    </a:lnTo>
                    <a:lnTo>
                      <a:pt x="969" y="397"/>
                    </a:lnTo>
                    <a:lnTo>
                      <a:pt x="973" y="401"/>
                    </a:lnTo>
                    <a:lnTo>
                      <a:pt x="977" y="404"/>
                    </a:lnTo>
                    <a:lnTo>
                      <a:pt x="981" y="407"/>
                    </a:lnTo>
                    <a:lnTo>
                      <a:pt x="985" y="411"/>
                    </a:lnTo>
                    <a:lnTo>
                      <a:pt x="989" y="414"/>
                    </a:lnTo>
                    <a:lnTo>
                      <a:pt x="993" y="418"/>
                    </a:lnTo>
                    <a:lnTo>
                      <a:pt x="997" y="422"/>
                    </a:lnTo>
                    <a:lnTo>
                      <a:pt x="1001" y="425"/>
                    </a:lnTo>
                    <a:lnTo>
                      <a:pt x="1005" y="428"/>
                    </a:lnTo>
                    <a:lnTo>
                      <a:pt x="1009" y="433"/>
                    </a:lnTo>
                    <a:lnTo>
                      <a:pt x="1013" y="435"/>
                    </a:lnTo>
                    <a:lnTo>
                      <a:pt x="1017" y="438"/>
                    </a:lnTo>
                    <a:lnTo>
                      <a:pt x="1021" y="442"/>
                    </a:lnTo>
                    <a:lnTo>
                      <a:pt x="1025" y="447"/>
                    </a:lnTo>
                    <a:lnTo>
                      <a:pt x="1028" y="449"/>
                    </a:lnTo>
                    <a:lnTo>
                      <a:pt x="1032" y="453"/>
                    </a:lnTo>
                    <a:lnTo>
                      <a:pt x="1036" y="457"/>
                    </a:lnTo>
                    <a:lnTo>
                      <a:pt x="1040" y="460"/>
                    </a:lnTo>
                    <a:lnTo>
                      <a:pt x="1044" y="463"/>
                    </a:lnTo>
                    <a:lnTo>
                      <a:pt x="1048" y="466"/>
                    </a:lnTo>
                    <a:lnTo>
                      <a:pt x="1052" y="470"/>
                    </a:lnTo>
                    <a:lnTo>
                      <a:pt x="1056" y="473"/>
                    </a:lnTo>
                    <a:lnTo>
                      <a:pt x="1060" y="476"/>
                    </a:lnTo>
                    <a:lnTo>
                      <a:pt x="1064" y="481"/>
                    </a:lnTo>
                    <a:lnTo>
                      <a:pt x="1068" y="484"/>
                    </a:lnTo>
                    <a:lnTo>
                      <a:pt x="1072" y="486"/>
                    </a:lnTo>
                    <a:lnTo>
                      <a:pt x="1076" y="490"/>
                    </a:lnTo>
                    <a:lnTo>
                      <a:pt x="1080" y="496"/>
                    </a:lnTo>
                    <a:lnTo>
                      <a:pt x="1084" y="497"/>
                    </a:lnTo>
                    <a:lnTo>
                      <a:pt x="1088" y="499"/>
                    </a:lnTo>
                    <a:lnTo>
                      <a:pt x="1092" y="502"/>
                    </a:lnTo>
                    <a:lnTo>
                      <a:pt x="1095" y="506"/>
                    </a:lnTo>
                    <a:lnTo>
                      <a:pt x="1099" y="510"/>
                    </a:lnTo>
                    <a:lnTo>
                      <a:pt x="1103" y="514"/>
                    </a:lnTo>
                    <a:lnTo>
                      <a:pt x="1107" y="516"/>
                    </a:lnTo>
                    <a:lnTo>
                      <a:pt x="1111" y="521"/>
                    </a:lnTo>
                    <a:lnTo>
                      <a:pt x="1115" y="523"/>
                    </a:lnTo>
                    <a:lnTo>
                      <a:pt x="1119" y="528"/>
                    </a:lnTo>
                    <a:lnTo>
                      <a:pt x="1123" y="530"/>
                    </a:lnTo>
                    <a:lnTo>
                      <a:pt x="1127" y="531"/>
                    </a:lnTo>
                    <a:lnTo>
                      <a:pt x="1131" y="536"/>
                    </a:lnTo>
                    <a:lnTo>
                      <a:pt x="1135" y="539"/>
                    </a:lnTo>
                    <a:lnTo>
                      <a:pt x="1139" y="543"/>
                    </a:lnTo>
                    <a:lnTo>
                      <a:pt x="1143" y="545"/>
                    </a:lnTo>
                    <a:lnTo>
                      <a:pt x="1147" y="549"/>
                    </a:lnTo>
                    <a:lnTo>
                      <a:pt x="1151" y="551"/>
                    </a:lnTo>
                    <a:lnTo>
                      <a:pt x="1155" y="554"/>
                    </a:lnTo>
                    <a:lnTo>
                      <a:pt x="1159" y="557"/>
                    </a:lnTo>
                    <a:lnTo>
                      <a:pt x="1163" y="560"/>
                    </a:lnTo>
                    <a:lnTo>
                      <a:pt x="1166" y="565"/>
                    </a:lnTo>
                    <a:lnTo>
                      <a:pt x="1170" y="567"/>
                    </a:lnTo>
                    <a:lnTo>
                      <a:pt x="1174" y="569"/>
                    </a:lnTo>
                    <a:lnTo>
                      <a:pt x="1178" y="573"/>
                    </a:lnTo>
                    <a:lnTo>
                      <a:pt x="1182" y="575"/>
                    </a:lnTo>
                    <a:lnTo>
                      <a:pt x="1186" y="580"/>
                    </a:lnTo>
                    <a:lnTo>
                      <a:pt x="1190" y="582"/>
                    </a:lnTo>
                    <a:lnTo>
                      <a:pt x="1194" y="584"/>
                    </a:lnTo>
                    <a:lnTo>
                      <a:pt x="1198" y="588"/>
                    </a:lnTo>
                    <a:lnTo>
                      <a:pt x="1202" y="589"/>
                    </a:lnTo>
                    <a:lnTo>
                      <a:pt x="1206" y="593"/>
                    </a:lnTo>
                    <a:lnTo>
                      <a:pt x="1210" y="595"/>
                    </a:lnTo>
                    <a:lnTo>
                      <a:pt x="1214" y="598"/>
                    </a:lnTo>
                    <a:lnTo>
                      <a:pt x="1218" y="602"/>
                    </a:lnTo>
                    <a:lnTo>
                      <a:pt x="1222" y="604"/>
                    </a:lnTo>
                    <a:lnTo>
                      <a:pt x="1226" y="605"/>
                    </a:lnTo>
                    <a:lnTo>
                      <a:pt x="1230" y="609"/>
                    </a:lnTo>
                    <a:lnTo>
                      <a:pt x="1233" y="611"/>
                    </a:lnTo>
                    <a:lnTo>
                      <a:pt x="1237" y="614"/>
                    </a:lnTo>
                    <a:lnTo>
                      <a:pt x="1241" y="617"/>
                    </a:lnTo>
                    <a:lnTo>
                      <a:pt x="1245" y="620"/>
                    </a:lnTo>
                    <a:lnTo>
                      <a:pt x="1249" y="621"/>
                    </a:lnTo>
                    <a:lnTo>
                      <a:pt x="1253" y="624"/>
                    </a:lnTo>
                    <a:lnTo>
                      <a:pt x="1257" y="627"/>
                    </a:lnTo>
                    <a:lnTo>
                      <a:pt x="1261" y="630"/>
                    </a:lnTo>
                    <a:lnTo>
                      <a:pt x="1265" y="633"/>
                    </a:lnTo>
                    <a:lnTo>
                      <a:pt x="1269" y="634"/>
                    </a:lnTo>
                    <a:lnTo>
                      <a:pt x="1273" y="637"/>
                    </a:lnTo>
                    <a:lnTo>
                      <a:pt x="1277" y="639"/>
                    </a:lnTo>
                    <a:lnTo>
                      <a:pt x="1281" y="642"/>
                    </a:lnTo>
                    <a:lnTo>
                      <a:pt x="1285" y="645"/>
                    </a:lnTo>
                    <a:lnTo>
                      <a:pt x="1289" y="647"/>
                    </a:lnTo>
                    <a:lnTo>
                      <a:pt x="1293" y="649"/>
                    </a:lnTo>
                    <a:lnTo>
                      <a:pt x="1297" y="652"/>
                    </a:lnTo>
                    <a:lnTo>
                      <a:pt x="1301" y="654"/>
                    </a:lnTo>
                    <a:lnTo>
                      <a:pt x="1304" y="655"/>
                    </a:lnTo>
                    <a:lnTo>
                      <a:pt x="1308" y="655"/>
                    </a:lnTo>
                    <a:lnTo>
                      <a:pt x="1312" y="660"/>
                    </a:lnTo>
                    <a:lnTo>
                      <a:pt x="1316" y="663"/>
                    </a:lnTo>
                    <a:lnTo>
                      <a:pt x="1320" y="666"/>
                    </a:lnTo>
                    <a:lnTo>
                      <a:pt x="1324" y="667"/>
                    </a:lnTo>
                    <a:lnTo>
                      <a:pt x="1328" y="668"/>
                    </a:lnTo>
                    <a:lnTo>
                      <a:pt x="1332" y="671"/>
                    </a:lnTo>
                    <a:lnTo>
                      <a:pt x="1336" y="674"/>
                    </a:lnTo>
                    <a:lnTo>
                      <a:pt x="1340" y="674"/>
                    </a:lnTo>
                    <a:lnTo>
                      <a:pt x="1344" y="677"/>
                    </a:lnTo>
                    <a:lnTo>
                      <a:pt x="1348" y="678"/>
                    </a:lnTo>
                    <a:lnTo>
                      <a:pt x="1352" y="681"/>
                    </a:lnTo>
                    <a:lnTo>
                      <a:pt x="1356" y="684"/>
                    </a:lnTo>
                    <a:lnTo>
                      <a:pt x="1360" y="683"/>
                    </a:lnTo>
                    <a:lnTo>
                      <a:pt x="1364" y="688"/>
                    </a:lnTo>
                    <a:lnTo>
                      <a:pt x="1368" y="689"/>
                    </a:lnTo>
                    <a:lnTo>
                      <a:pt x="1371" y="691"/>
                    </a:lnTo>
                    <a:lnTo>
                      <a:pt x="1375" y="692"/>
                    </a:lnTo>
                    <a:lnTo>
                      <a:pt x="1379" y="695"/>
                    </a:lnTo>
                    <a:lnTo>
                      <a:pt x="1383" y="696"/>
                    </a:lnTo>
                    <a:lnTo>
                      <a:pt x="1387" y="698"/>
                    </a:lnTo>
                    <a:lnTo>
                      <a:pt x="1391" y="699"/>
                    </a:lnTo>
                    <a:lnTo>
                      <a:pt x="1395" y="702"/>
                    </a:lnTo>
                    <a:lnTo>
                      <a:pt x="1399" y="703"/>
                    </a:lnTo>
                    <a:lnTo>
                      <a:pt x="1403" y="705"/>
                    </a:lnTo>
                    <a:lnTo>
                      <a:pt x="1407" y="706"/>
                    </a:lnTo>
                    <a:lnTo>
                      <a:pt x="1411" y="709"/>
                    </a:lnTo>
                    <a:lnTo>
                      <a:pt x="1415" y="710"/>
                    </a:lnTo>
                    <a:lnTo>
                      <a:pt x="1419" y="710"/>
                    </a:lnTo>
                    <a:lnTo>
                      <a:pt x="1423" y="712"/>
                    </a:lnTo>
                    <a:lnTo>
                      <a:pt x="1427" y="714"/>
                    </a:lnTo>
                    <a:lnTo>
                      <a:pt x="1431" y="714"/>
                    </a:lnTo>
                    <a:lnTo>
                      <a:pt x="1435" y="716"/>
                    </a:lnTo>
                    <a:lnTo>
                      <a:pt x="1438" y="718"/>
                    </a:lnTo>
                    <a:lnTo>
                      <a:pt x="1442" y="720"/>
                    </a:lnTo>
                    <a:lnTo>
                      <a:pt x="1446" y="721"/>
                    </a:lnTo>
                    <a:lnTo>
                      <a:pt x="1450" y="722"/>
                    </a:lnTo>
                    <a:lnTo>
                      <a:pt x="1454" y="723"/>
                    </a:lnTo>
                    <a:lnTo>
                      <a:pt x="1458" y="725"/>
                    </a:lnTo>
                    <a:lnTo>
                      <a:pt x="1462" y="726"/>
                    </a:lnTo>
                    <a:lnTo>
                      <a:pt x="1466" y="727"/>
                    </a:lnTo>
                    <a:lnTo>
                      <a:pt x="1470" y="728"/>
                    </a:lnTo>
                    <a:lnTo>
                      <a:pt x="1474" y="729"/>
                    </a:lnTo>
                    <a:lnTo>
                      <a:pt x="1478" y="730"/>
                    </a:lnTo>
                    <a:lnTo>
                      <a:pt x="1482" y="730"/>
                    </a:lnTo>
                    <a:lnTo>
                      <a:pt x="1486" y="734"/>
                    </a:lnTo>
                    <a:lnTo>
                      <a:pt x="1490" y="733"/>
                    </a:lnTo>
                    <a:lnTo>
                      <a:pt x="1494" y="735"/>
                    </a:lnTo>
                    <a:lnTo>
                      <a:pt x="1498" y="734"/>
                    </a:lnTo>
                    <a:lnTo>
                      <a:pt x="1502" y="736"/>
                    </a:lnTo>
                    <a:lnTo>
                      <a:pt x="1506" y="736"/>
                    </a:lnTo>
                    <a:lnTo>
                      <a:pt x="1509" y="737"/>
                    </a:lnTo>
                    <a:lnTo>
                      <a:pt x="1513" y="738"/>
                    </a:lnTo>
                    <a:lnTo>
                      <a:pt x="1517" y="739"/>
                    </a:lnTo>
                    <a:lnTo>
                      <a:pt x="1521" y="738"/>
                    </a:lnTo>
                    <a:lnTo>
                      <a:pt x="1525" y="741"/>
                    </a:lnTo>
                    <a:lnTo>
                      <a:pt x="1529" y="741"/>
                    </a:lnTo>
                    <a:lnTo>
                      <a:pt x="1533" y="742"/>
                    </a:lnTo>
                    <a:lnTo>
                      <a:pt x="1537" y="744"/>
                    </a:lnTo>
                    <a:lnTo>
                      <a:pt x="1541" y="744"/>
                    </a:lnTo>
                    <a:lnTo>
                      <a:pt x="1545" y="744"/>
                    </a:lnTo>
                    <a:lnTo>
                      <a:pt x="1549" y="745"/>
                    </a:lnTo>
                    <a:lnTo>
                      <a:pt x="1553" y="747"/>
                    </a:lnTo>
                    <a:lnTo>
                      <a:pt x="1557" y="746"/>
                    </a:lnTo>
                    <a:lnTo>
                      <a:pt x="1561" y="746"/>
                    </a:lnTo>
                    <a:lnTo>
                      <a:pt x="1565" y="747"/>
                    </a:lnTo>
                    <a:lnTo>
                      <a:pt x="1569" y="747"/>
                    </a:lnTo>
                    <a:lnTo>
                      <a:pt x="1573" y="747"/>
                    </a:lnTo>
                    <a:lnTo>
                      <a:pt x="1576" y="748"/>
                    </a:lnTo>
                    <a:lnTo>
                      <a:pt x="1580" y="749"/>
                    </a:lnTo>
                    <a:lnTo>
                      <a:pt x="1584" y="749"/>
                    </a:lnTo>
                    <a:lnTo>
                      <a:pt x="1588" y="750"/>
                    </a:lnTo>
                    <a:lnTo>
                      <a:pt x="1592" y="750"/>
                    </a:lnTo>
                    <a:lnTo>
                      <a:pt x="1596" y="749"/>
                    </a:lnTo>
                    <a:lnTo>
                      <a:pt x="1600" y="751"/>
                    </a:lnTo>
                    <a:lnTo>
                      <a:pt x="1604" y="750"/>
                    </a:lnTo>
                    <a:lnTo>
                      <a:pt x="1608" y="751"/>
                    </a:lnTo>
                    <a:lnTo>
                      <a:pt x="1612" y="749"/>
                    </a:lnTo>
                    <a:lnTo>
                      <a:pt x="1616" y="751"/>
                    </a:lnTo>
                    <a:lnTo>
                      <a:pt x="1620" y="752"/>
                    </a:lnTo>
                    <a:lnTo>
                      <a:pt x="1624" y="750"/>
                    </a:lnTo>
                    <a:lnTo>
                      <a:pt x="1628" y="751"/>
                    </a:lnTo>
                    <a:lnTo>
                      <a:pt x="1632" y="751"/>
                    </a:lnTo>
                    <a:lnTo>
                      <a:pt x="1636" y="751"/>
                    </a:lnTo>
                    <a:lnTo>
                      <a:pt x="1640" y="751"/>
                    </a:lnTo>
                    <a:lnTo>
                      <a:pt x="1643" y="751"/>
                    </a:lnTo>
                    <a:lnTo>
                      <a:pt x="1647" y="751"/>
                    </a:lnTo>
                    <a:lnTo>
                      <a:pt x="1651" y="750"/>
                    </a:lnTo>
                    <a:lnTo>
                      <a:pt x="1655" y="751"/>
                    </a:lnTo>
                    <a:lnTo>
                      <a:pt x="1659" y="751"/>
                    </a:lnTo>
                    <a:lnTo>
                      <a:pt x="1663" y="751"/>
                    </a:lnTo>
                    <a:lnTo>
                      <a:pt x="1667" y="751"/>
                    </a:lnTo>
                    <a:lnTo>
                      <a:pt x="1671" y="751"/>
                    </a:lnTo>
                    <a:lnTo>
                      <a:pt x="1675" y="749"/>
                    </a:lnTo>
                    <a:lnTo>
                      <a:pt x="1679" y="750"/>
                    </a:lnTo>
                    <a:lnTo>
                      <a:pt x="1683" y="748"/>
                    </a:lnTo>
                    <a:lnTo>
                      <a:pt x="1687" y="749"/>
                    </a:lnTo>
                    <a:lnTo>
                      <a:pt x="1691" y="751"/>
                    </a:lnTo>
                    <a:lnTo>
                      <a:pt x="1695" y="748"/>
                    </a:lnTo>
                    <a:lnTo>
                      <a:pt x="1699" y="749"/>
                    </a:lnTo>
                    <a:lnTo>
                      <a:pt x="1703" y="749"/>
                    </a:lnTo>
                    <a:lnTo>
                      <a:pt x="1707" y="747"/>
                    </a:lnTo>
                    <a:lnTo>
                      <a:pt x="1711" y="747"/>
                    </a:lnTo>
                    <a:lnTo>
                      <a:pt x="1714" y="746"/>
                    </a:lnTo>
                    <a:lnTo>
                      <a:pt x="1718" y="745"/>
                    </a:lnTo>
                    <a:lnTo>
                      <a:pt x="1722" y="746"/>
                    </a:lnTo>
                    <a:lnTo>
                      <a:pt x="1726" y="745"/>
                    </a:lnTo>
                    <a:lnTo>
                      <a:pt x="1730" y="744"/>
                    </a:lnTo>
                    <a:lnTo>
                      <a:pt x="1734" y="742"/>
                    </a:lnTo>
                    <a:lnTo>
                      <a:pt x="1738" y="743"/>
                    </a:lnTo>
                    <a:lnTo>
                      <a:pt x="1742" y="743"/>
                    </a:lnTo>
                    <a:lnTo>
                      <a:pt x="1746" y="740"/>
                    </a:lnTo>
                    <a:lnTo>
                      <a:pt x="1750" y="740"/>
                    </a:lnTo>
                    <a:lnTo>
                      <a:pt x="1754" y="739"/>
                    </a:lnTo>
                    <a:lnTo>
                      <a:pt x="1758" y="739"/>
                    </a:lnTo>
                    <a:lnTo>
                      <a:pt x="1762" y="737"/>
                    </a:lnTo>
                    <a:lnTo>
                      <a:pt x="1766" y="737"/>
                    </a:lnTo>
                    <a:lnTo>
                      <a:pt x="1770" y="737"/>
                    </a:lnTo>
                    <a:lnTo>
                      <a:pt x="1774" y="735"/>
                    </a:lnTo>
                    <a:lnTo>
                      <a:pt x="1778" y="735"/>
                    </a:lnTo>
                    <a:lnTo>
                      <a:pt x="1781" y="733"/>
                    </a:lnTo>
                    <a:lnTo>
                      <a:pt x="1785" y="733"/>
                    </a:lnTo>
                    <a:lnTo>
                      <a:pt x="1789" y="732"/>
                    </a:lnTo>
                    <a:lnTo>
                      <a:pt x="1793" y="731"/>
                    </a:lnTo>
                    <a:lnTo>
                      <a:pt x="1797" y="730"/>
                    </a:lnTo>
                    <a:lnTo>
                      <a:pt x="1801" y="729"/>
                    </a:lnTo>
                    <a:lnTo>
                      <a:pt x="1805" y="729"/>
                    </a:lnTo>
                    <a:lnTo>
                      <a:pt x="1809" y="727"/>
                    </a:lnTo>
                    <a:lnTo>
                      <a:pt x="1813" y="726"/>
                    </a:lnTo>
                    <a:lnTo>
                      <a:pt x="1817" y="724"/>
                    </a:lnTo>
                    <a:lnTo>
                      <a:pt x="1821" y="722"/>
                    </a:lnTo>
                    <a:lnTo>
                      <a:pt x="1825" y="723"/>
                    </a:lnTo>
                    <a:lnTo>
                      <a:pt x="1829" y="721"/>
                    </a:lnTo>
                    <a:lnTo>
                      <a:pt x="1833" y="720"/>
                    </a:lnTo>
                    <a:lnTo>
                      <a:pt x="1837" y="719"/>
                    </a:lnTo>
                    <a:lnTo>
                      <a:pt x="1841" y="717"/>
                    </a:lnTo>
                    <a:lnTo>
                      <a:pt x="1845" y="716"/>
                    </a:lnTo>
                    <a:lnTo>
                      <a:pt x="1848" y="715"/>
                    </a:lnTo>
                    <a:lnTo>
                      <a:pt x="1852" y="714"/>
                    </a:lnTo>
                    <a:lnTo>
                      <a:pt x="1856" y="712"/>
                    </a:lnTo>
                    <a:lnTo>
                      <a:pt x="1860" y="711"/>
                    </a:lnTo>
                    <a:lnTo>
                      <a:pt x="1864" y="710"/>
                    </a:lnTo>
                    <a:lnTo>
                      <a:pt x="1868" y="708"/>
                    </a:lnTo>
                    <a:lnTo>
                      <a:pt x="1872" y="708"/>
                    </a:lnTo>
                    <a:lnTo>
                      <a:pt x="1876" y="706"/>
                    </a:lnTo>
                    <a:lnTo>
                      <a:pt x="1880" y="705"/>
                    </a:lnTo>
                    <a:lnTo>
                      <a:pt x="1884" y="704"/>
                    </a:lnTo>
                    <a:lnTo>
                      <a:pt x="1888" y="700"/>
                    </a:lnTo>
                    <a:lnTo>
                      <a:pt x="1892" y="699"/>
                    </a:lnTo>
                    <a:lnTo>
                      <a:pt x="1896" y="699"/>
                    </a:lnTo>
                    <a:lnTo>
                      <a:pt x="1900" y="698"/>
                    </a:lnTo>
                    <a:lnTo>
                      <a:pt x="1904" y="696"/>
                    </a:lnTo>
                    <a:lnTo>
                      <a:pt x="1908" y="695"/>
                    </a:lnTo>
                    <a:lnTo>
                      <a:pt x="1912" y="693"/>
                    </a:lnTo>
                    <a:lnTo>
                      <a:pt x="1916" y="691"/>
                    </a:lnTo>
                    <a:lnTo>
                      <a:pt x="1919" y="689"/>
                    </a:lnTo>
                    <a:lnTo>
                      <a:pt x="1923" y="688"/>
                    </a:lnTo>
                    <a:lnTo>
                      <a:pt x="1927" y="688"/>
                    </a:lnTo>
                    <a:lnTo>
                      <a:pt x="1931" y="685"/>
                    </a:lnTo>
                    <a:lnTo>
                      <a:pt x="1935" y="685"/>
                    </a:lnTo>
                    <a:lnTo>
                      <a:pt x="1939" y="681"/>
                    </a:lnTo>
                    <a:lnTo>
                      <a:pt x="1943" y="680"/>
                    </a:lnTo>
                    <a:lnTo>
                      <a:pt x="1947" y="678"/>
                    </a:lnTo>
                    <a:lnTo>
                      <a:pt x="1951" y="677"/>
                    </a:lnTo>
                    <a:lnTo>
                      <a:pt x="1955" y="677"/>
                    </a:lnTo>
                    <a:lnTo>
                      <a:pt x="1959" y="673"/>
                    </a:lnTo>
                    <a:lnTo>
                      <a:pt x="1963" y="673"/>
                    </a:lnTo>
                    <a:lnTo>
                      <a:pt x="1967" y="670"/>
                    </a:lnTo>
                    <a:lnTo>
                      <a:pt x="1971" y="668"/>
                    </a:lnTo>
                    <a:lnTo>
                      <a:pt x="1975" y="666"/>
                    </a:lnTo>
                    <a:lnTo>
                      <a:pt x="1979" y="665"/>
                    </a:lnTo>
                    <a:lnTo>
                      <a:pt x="1983" y="663"/>
                    </a:lnTo>
                    <a:lnTo>
                      <a:pt x="1986" y="661"/>
                    </a:lnTo>
                    <a:lnTo>
                      <a:pt x="1990" y="659"/>
                    </a:lnTo>
                    <a:lnTo>
                      <a:pt x="1994" y="657"/>
                    </a:lnTo>
                    <a:lnTo>
                      <a:pt x="1998" y="655"/>
                    </a:lnTo>
                    <a:lnTo>
                      <a:pt x="2002" y="654"/>
                    </a:lnTo>
                    <a:lnTo>
                      <a:pt x="2006" y="652"/>
                    </a:lnTo>
                    <a:lnTo>
                      <a:pt x="2010" y="650"/>
                    </a:lnTo>
                    <a:lnTo>
                      <a:pt x="2014" y="648"/>
                    </a:lnTo>
                    <a:lnTo>
                      <a:pt x="2018" y="646"/>
                    </a:lnTo>
                    <a:lnTo>
                      <a:pt x="2022" y="643"/>
                    </a:lnTo>
                    <a:lnTo>
                      <a:pt x="2026" y="642"/>
                    </a:lnTo>
                    <a:lnTo>
                      <a:pt x="2030" y="640"/>
                    </a:lnTo>
                    <a:lnTo>
                      <a:pt x="2034" y="639"/>
                    </a:lnTo>
                    <a:lnTo>
                      <a:pt x="2038" y="636"/>
                    </a:lnTo>
                    <a:lnTo>
                      <a:pt x="2042" y="634"/>
                    </a:lnTo>
                    <a:lnTo>
                      <a:pt x="2046" y="632"/>
                    </a:lnTo>
                    <a:lnTo>
                      <a:pt x="2050" y="631"/>
                    </a:lnTo>
                    <a:lnTo>
                      <a:pt x="2054" y="628"/>
                    </a:lnTo>
                    <a:lnTo>
                      <a:pt x="2057" y="627"/>
                    </a:lnTo>
                    <a:lnTo>
                      <a:pt x="2061" y="624"/>
                    </a:lnTo>
                    <a:lnTo>
                      <a:pt x="2065" y="622"/>
                    </a:lnTo>
                    <a:lnTo>
                      <a:pt x="2069" y="620"/>
                    </a:lnTo>
                    <a:lnTo>
                      <a:pt x="2073" y="618"/>
                    </a:lnTo>
                    <a:lnTo>
                      <a:pt x="2077" y="616"/>
                    </a:lnTo>
                    <a:lnTo>
                      <a:pt x="2081" y="614"/>
                    </a:lnTo>
                    <a:lnTo>
                      <a:pt x="2085" y="611"/>
                    </a:lnTo>
                    <a:lnTo>
                      <a:pt x="2089" y="610"/>
                    </a:lnTo>
                    <a:lnTo>
                      <a:pt x="2093" y="609"/>
                    </a:lnTo>
                    <a:lnTo>
                      <a:pt x="2097" y="605"/>
                    </a:lnTo>
                    <a:lnTo>
                      <a:pt x="2101" y="604"/>
                    </a:lnTo>
                    <a:lnTo>
                      <a:pt x="2105" y="601"/>
                    </a:lnTo>
                    <a:lnTo>
                      <a:pt x="2109" y="599"/>
                    </a:lnTo>
                    <a:lnTo>
                      <a:pt x="2113" y="597"/>
                    </a:lnTo>
                    <a:lnTo>
                      <a:pt x="2117" y="596"/>
                    </a:lnTo>
                    <a:lnTo>
                      <a:pt x="2121" y="593"/>
                    </a:lnTo>
                    <a:lnTo>
                      <a:pt x="2124" y="591"/>
                    </a:lnTo>
                    <a:lnTo>
                      <a:pt x="2128" y="589"/>
                    </a:lnTo>
                    <a:lnTo>
                      <a:pt x="2132" y="587"/>
                    </a:lnTo>
                    <a:lnTo>
                      <a:pt x="2136" y="584"/>
                    </a:lnTo>
                    <a:lnTo>
                      <a:pt x="2140" y="582"/>
                    </a:lnTo>
                    <a:lnTo>
                      <a:pt x="2144" y="580"/>
                    </a:lnTo>
                    <a:lnTo>
                      <a:pt x="2148" y="578"/>
                    </a:lnTo>
                    <a:lnTo>
                      <a:pt x="2152" y="576"/>
                    </a:lnTo>
                    <a:lnTo>
                      <a:pt x="2156" y="573"/>
                    </a:lnTo>
                    <a:lnTo>
                      <a:pt x="2160" y="571"/>
                    </a:lnTo>
                    <a:lnTo>
                      <a:pt x="2164" y="567"/>
                    </a:lnTo>
                    <a:lnTo>
                      <a:pt x="2168" y="566"/>
                    </a:lnTo>
                    <a:lnTo>
                      <a:pt x="2172" y="564"/>
                    </a:lnTo>
                    <a:lnTo>
                      <a:pt x="2176" y="561"/>
                    </a:lnTo>
                    <a:lnTo>
                      <a:pt x="2180" y="559"/>
                    </a:lnTo>
                    <a:lnTo>
                      <a:pt x="2184" y="557"/>
                    </a:lnTo>
                    <a:lnTo>
                      <a:pt x="2188" y="555"/>
                    </a:lnTo>
                    <a:lnTo>
                      <a:pt x="2191" y="552"/>
                    </a:lnTo>
                    <a:lnTo>
                      <a:pt x="2195" y="551"/>
                    </a:lnTo>
                    <a:lnTo>
                      <a:pt x="2199" y="548"/>
                    </a:lnTo>
                    <a:lnTo>
                      <a:pt x="2203" y="546"/>
                    </a:lnTo>
                    <a:lnTo>
                      <a:pt x="2207" y="545"/>
                    </a:lnTo>
                    <a:lnTo>
                      <a:pt x="2211" y="541"/>
                    </a:lnTo>
                    <a:lnTo>
                      <a:pt x="2215" y="540"/>
                    </a:lnTo>
                    <a:lnTo>
                      <a:pt x="2219" y="536"/>
                    </a:lnTo>
                    <a:lnTo>
                      <a:pt x="2223" y="534"/>
                    </a:lnTo>
                    <a:lnTo>
                      <a:pt x="2227" y="532"/>
                    </a:lnTo>
                    <a:lnTo>
                      <a:pt x="2231" y="529"/>
                    </a:lnTo>
                    <a:lnTo>
                      <a:pt x="2235" y="528"/>
                    </a:lnTo>
                    <a:lnTo>
                      <a:pt x="2239" y="525"/>
                    </a:lnTo>
                    <a:lnTo>
                      <a:pt x="2243" y="523"/>
                    </a:lnTo>
                    <a:lnTo>
                      <a:pt x="2247" y="522"/>
                    </a:lnTo>
                    <a:lnTo>
                      <a:pt x="2251" y="520"/>
                    </a:lnTo>
                    <a:lnTo>
                      <a:pt x="2255" y="515"/>
                    </a:lnTo>
                    <a:lnTo>
                      <a:pt x="2259" y="514"/>
                    </a:lnTo>
                    <a:lnTo>
                      <a:pt x="2262" y="511"/>
                    </a:lnTo>
                    <a:lnTo>
                      <a:pt x="2266" y="507"/>
                    </a:lnTo>
                    <a:lnTo>
                      <a:pt x="2270" y="507"/>
                    </a:lnTo>
                    <a:lnTo>
                      <a:pt x="2274" y="505"/>
                    </a:lnTo>
                    <a:lnTo>
                      <a:pt x="2278" y="501"/>
                    </a:lnTo>
                    <a:lnTo>
                      <a:pt x="2282" y="499"/>
                    </a:lnTo>
                    <a:lnTo>
                      <a:pt x="2286" y="497"/>
                    </a:lnTo>
                    <a:lnTo>
                      <a:pt x="2290" y="494"/>
                    </a:lnTo>
                    <a:lnTo>
                      <a:pt x="2294" y="492"/>
                    </a:lnTo>
                    <a:lnTo>
                      <a:pt x="2298" y="489"/>
                    </a:lnTo>
                    <a:lnTo>
                      <a:pt x="2302" y="488"/>
                    </a:lnTo>
                    <a:lnTo>
                      <a:pt x="2306" y="486"/>
                    </a:lnTo>
                    <a:lnTo>
                      <a:pt x="2310" y="483"/>
                    </a:lnTo>
                    <a:lnTo>
                      <a:pt x="2314" y="481"/>
                    </a:lnTo>
                    <a:lnTo>
                      <a:pt x="2318" y="477"/>
                    </a:lnTo>
                    <a:lnTo>
                      <a:pt x="2322" y="475"/>
                    </a:lnTo>
                    <a:lnTo>
                      <a:pt x="2326" y="473"/>
                    </a:lnTo>
                    <a:lnTo>
                      <a:pt x="2329" y="471"/>
                    </a:lnTo>
                    <a:lnTo>
                      <a:pt x="2333" y="469"/>
                    </a:lnTo>
                    <a:lnTo>
                      <a:pt x="2337" y="467"/>
                    </a:lnTo>
                    <a:lnTo>
                      <a:pt x="2341" y="463"/>
                    </a:lnTo>
                    <a:lnTo>
                      <a:pt x="2345" y="461"/>
                    </a:lnTo>
                    <a:lnTo>
                      <a:pt x="2349" y="459"/>
                    </a:lnTo>
                    <a:lnTo>
                      <a:pt x="2353" y="457"/>
                    </a:lnTo>
                    <a:lnTo>
                      <a:pt x="2357" y="455"/>
                    </a:lnTo>
                    <a:lnTo>
                      <a:pt x="2361" y="453"/>
                    </a:lnTo>
                    <a:lnTo>
                      <a:pt x="2365" y="451"/>
                    </a:lnTo>
                    <a:lnTo>
                      <a:pt x="2369" y="449"/>
                    </a:lnTo>
                    <a:lnTo>
                      <a:pt x="2373" y="445"/>
                    </a:lnTo>
                    <a:lnTo>
                      <a:pt x="2377" y="444"/>
                    </a:lnTo>
                    <a:lnTo>
                      <a:pt x="2381" y="440"/>
                    </a:lnTo>
                    <a:lnTo>
                      <a:pt x="2385" y="438"/>
                    </a:lnTo>
                    <a:lnTo>
                      <a:pt x="2389" y="437"/>
                    </a:lnTo>
                    <a:lnTo>
                      <a:pt x="2393" y="433"/>
                    </a:lnTo>
                    <a:lnTo>
                      <a:pt x="2396" y="432"/>
                    </a:lnTo>
                    <a:lnTo>
                      <a:pt x="2400" y="429"/>
                    </a:lnTo>
                    <a:lnTo>
                      <a:pt x="2404" y="426"/>
                    </a:lnTo>
                    <a:lnTo>
                      <a:pt x="2408" y="425"/>
                    </a:lnTo>
                    <a:lnTo>
                      <a:pt x="2412" y="423"/>
                    </a:lnTo>
                    <a:lnTo>
                      <a:pt x="2416" y="421"/>
                    </a:lnTo>
                    <a:lnTo>
                      <a:pt x="2420" y="417"/>
                    </a:lnTo>
                    <a:lnTo>
                      <a:pt x="2424" y="415"/>
                    </a:lnTo>
                    <a:lnTo>
                      <a:pt x="2428" y="413"/>
                    </a:lnTo>
                    <a:lnTo>
                      <a:pt x="2432" y="411"/>
                    </a:lnTo>
                    <a:lnTo>
                      <a:pt x="2436" y="409"/>
                    </a:lnTo>
                    <a:lnTo>
                      <a:pt x="2440" y="406"/>
                    </a:lnTo>
                    <a:lnTo>
                      <a:pt x="2444" y="405"/>
                    </a:lnTo>
                    <a:lnTo>
                      <a:pt x="2448" y="402"/>
                    </a:lnTo>
                    <a:lnTo>
                      <a:pt x="2452" y="399"/>
                    </a:lnTo>
                    <a:lnTo>
                      <a:pt x="2456" y="397"/>
                    </a:lnTo>
                    <a:lnTo>
                      <a:pt x="2460" y="394"/>
                    </a:lnTo>
                    <a:lnTo>
                      <a:pt x="2464" y="393"/>
                    </a:lnTo>
                    <a:lnTo>
                      <a:pt x="2467" y="391"/>
                    </a:lnTo>
                    <a:lnTo>
                      <a:pt x="2471" y="388"/>
                    </a:lnTo>
                    <a:lnTo>
                      <a:pt x="2475" y="385"/>
                    </a:lnTo>
                    <a:lnTo>
                      <a:pt x="2479" y="383"/>
                    </a:lnTo>
                    <a:lnTo>
                      <a:pt x="2483" y="381"/>
                    </a:lnTo>
                    <a:lnTo>
                      <a:pt x="2487" y="380"/>
                    </a:lnTo>
                    <a:lnTo>
                      <a:pt x="2491" y="376"/>
                    </a:lnTo>
                    <a:lnTo>
                      <a:pt x="2495" y="374"/>
                    </a:lnTo>
                    <a:lnTo>
                      <a:pt x="2499" y="373"/>
                    </a:lnTo>
                    <a:lnTo>
                      <a:pt x="2503" y="369"/>
                    </a:lnTo>
                    <a:lnTo>
                      <a:pt x="2507" y="367"/>
                    </a:lnTo>
                    <a:lnTo>
                      <a:pt x="2511" y="365"/>
                    </a:lnTo>
                    <a:lnTo>
                      <a:pt x="2515" y="363"/>
                    </a:lnTo>
                    <a:lnTo>
                      <a:pt x="2519" y="363"/>
                    </a:lnTo>
                    <a:lnTo>
                      <a:pt x="2523" y="359"/>
                    </a:lnTo>
                    <a:lnTo>
                      <a:pt x="2527" y="358"/>
                    </a:lnTo>
                    <a:lnTo>
                      <a:pt x="2531" y="354"/>
                    </a:lnTo>
                    <a:lnTo>
                      <a:pt x="2534" y="351"/>
                    </a:lnTo>
                    <a:lnTo>
                      <a:pt x="2538" y="351"/>
                    </a:lnTo>
                    <a:lnTo>
                      <a:pt x="2542" y="348"/>
                    </a:lnTo>
                    <a:lnTo>
                      <a:pt x="2546" y="346"/>
                    </a:lnTo>
                    <a:lnTo>
                      <a:pt x="2550" y="344"/>
                    </a:lnTo>
                    <a:lnTo>
                      <a:pt x="2554" y="342"/>
                    </a:lnTo>
                    <a:lnTo>
                      <a:pt x="2558" y="339"/>
                    </a:lnTo>
                    <a:lnTo>
                      <a:pt x="2562" y="336"/>
                    </a:lnTo>
                    <a:lnTo>
                      <a:pt x="2566" y="336"/>
                    </a:lnTo>
                    <a:lnTo>
                      <a:pt x="2570" y="333"/>
                    </a:lnTo>
                    <a:lnTo>
                      <a:pt x="2574" y="330"/>
                    </a:lnTo>
                    <a:lnTo>
                      <a:pt x="2578" y="328"/>
                    </a:lnTo>
                    <a:lnTo>
                      <a:pt x="2582" y="326"/>
                    </a:lnTo>
                    <a:lnTo>
                      <a:pt x="2586" y="325"/>
                    </a:lnTo>
                    <a:lnTo>
                      <a:pt x="2590" y="322"/>
                    </a:lnTo>
                    <a:lnTo>
                      <a:pt x="2594" y="319"/>
                    </a:lnTo>
                    <a:lnTo>
                      <a:pt x="2598" y="318"/>
                    </a:lnTo>
                    <a:lnTo>
                      <a:pt x="2602" y="316"/>
                    </a:lnTo>
                    <a:lnTo>
                      <a:pt x="2605" y="314"/>
                    </a:lnTo>
                    <a:lnTo>
                      <a:pt x="2609" y="311"/>
                    </a:lnTo>
                    <a:lnTo>
                      <a:pt x="2613" y="310"/>
                    </a:lnTo>
                    <a:lnTo>
                      <a:pt x="2617" y="307"/>
                    </a:lnTo>
                    <a:lnTo>
                      <a:pt x="2621" y="304"/>
                    </a:lnTo>
                    <a:lnTo>
                      <a:pt x="2625" y="303"/>
                    </a:lnTo>
                    <a:lnTo>
                      <a:pt x="2629" y="301"/>
                    </a:lnTo>
                    <a:lnTo>
                      <a:pt x="2633" y="299"/>
                    </a:lnTo>
                    <a:lnTo>
                      <a:pt x="2637" y="296"/>
                    </a:lnTo>
                    <a:lnTo>
                      <a:pt x="2641" y="295"/>
                    </a:lnTo>
                    <a:lnTo>
                      <a:pt x="2645" y="294"/>
                    </a:lnTo>
                    <a:lnTo>
                      <a:pt x="2649" y="292"/>
                    </a:lnTo>
                    <a:lnTo>
                      <a:pt x="2653" y="290"/>
                    </a:lnTo>
                    <a:lnTo>
                      <a:pt x="2657" y="288"/>
                    </a:lnTo>
                    <a:lnTo>
                      <a:pt x="2661" y="285"/>
                    </a:lnTo>
                    <a:lnTo>
                      <a:pt x="2665" y="283"/>
                    </a:lnTo>
                    <a:lnTo>
                      <a:pt x="2669" y="281"/>
                    </a:lnTo>
                    <a:lnTo>
                      <a:pt x="2672" y="279"/>
                    </a:lnTo>
                    <a:lnTo>
                      <a:pt x="2676" y="277"/>
                    </a:lnTo>
                    <a:lnTo>
                      <a:pt x="2680" y="276"/>
                    </a:lnTo>
                    <a:lnTo>
                      <a:pt x="2684" y="273"/>
                    </a:lnTo>
                    <a:lnTo>
                      <a:pt x="2688" y="271"/>
                    </a:lnTo>
                    <a:lnTo>
                      <a:pt x="2692" y="269"/>
                    </a:lnTo>
                    <a:lnTo>
                      <a:pt x="2696" y="267"/>
                    </a:lnTo>
                    <a:lnTo>
                      <a:pt x="2700" y="266"/>
                    </a:lnTo>
                    <a:lnTo>
                      <a:pt x="2704" y="263"/>
                    </a:lnTo>
                    <a:lnTo>
                      <a:pt x="2708" y="262"/>
                    </a:lnTo>
                    <a:lnTo>
                      <a:pt x="2712" y="260"/>
                    </a:lnTo>
                    <a:lnTo>
                      <a:pt x="2716" y="257"/>
                    </a:lnTo>
                    <a:lnTo>
                      <a:pt x="2720" y="257"/>
                    </a:lnTo>
                    <a:lnTo>
                      <a:pt x="2724" y="254"/>
                    </a:lnTo>
                    <a:lnTo>
                      <a:pt x="2728" y="253"/>
                    </a:lnTo>
                    <a:lnTo>
                      <a:pt x="2732" y="251"/>
                    </a:lnTo>
                    <a:lnTo>
                      <a:pt x="2736" y="249"/>
                    </a:lnTo>
                    <a:lnTo>
                      <a:pt x="2739" y="246"/>
                    </a:lnTo>
                    <a:lnTo>
                      <a:pt x="2743" y="245"/>
                    </a:lnTo>
                    <a:lnTo>
                      <a:pt x="2747" y="243"/>
                    </a:lnTo>
                    <a:lnTo>
                      <a:pt x="2751" y="241"/>
                    </a:lnTo>
                    <a:lnTo>
                      <a:pt x="2755" y="240"/>
                    </a:lnTo>
                    <a:lnTo>
                      <a:pt x="2759" y="238"/>
                    </a:lnTo>
                    <a:lnTo>
                      <a:pt x="2763" y="234"/>
                    </a:lnTo>
                    <a:lnTo>
                      <a:pt x="2767" y="234"/>
                    </a:lnTo>
                    <a:lnTo>
                      <a:pt x="2771" y="233"/>
                    </a:lnTo>
                    <a:lnTo>
                      <a:pt x="2775" y="230"/>
                    </a:lnTo>
                    <a:lnTo>
                      <a:pt x="2779" y="229"/>
                    </a:lnTo>
                    <a:lnTo>
                      <a:pt x="2783" y="227"/>
                    </a:lnTo>
                    <a:lnTo>
                      <a:pt x="2787" y="225"/>
                    </a:lnTo>
                    <a:lnTo>
                      <a:pt x="2791" y="224"/>
                    </a:lnTo>
                    <a:lnTo>
                      <a:pt x="2795" y="221"/>
                    </a:lnTo>
                    <a:lnTo>
                      <a:pt x="2799" y="219"/>
                    </a:lnTo>
                    <a:lnTo>
                      <a:pt x="2803" y="219"/>
                    </a:lnTo>
                    <a:lnTo>
                      <a:pt x="2807" y="217"/>
                    </a:lnTo>
                    <a:lnTo>
                      <a:pt x="2810" y="216"/>
                    </a:lnTo>
                    <a:lnTo>
                      <a:pt x="2814" y="214"/>
                    </a:lnTo>
                    <a:lnTo>
                      <a:pt x="2818" y="212"/>
                    </a:lnTo>
                    <a:lnTo>
                      <a:pt x="2822" y="210"/>
                    </a:lnTo>
                    <a:lnTo>
                      <a:pt x="2826" y="208"/>
                    </a:lnTo>
                    <a:lnTo>
                      <a:pt x="2830" y="208"/>
                    </a:lnTo>
                    <a:lnTo>
                      <a:pt x="2834" y="205"/>
                    </a:lnTo>
                    <a:lnTo>
                      <a:pt x="2838" y="204"/>
                    </a:lnTo>
                    <a:lnTo>
                      <a:pt x="2842" y="201"/>
                    </a:lnTo>
                    <a:lnTo>
                      <a:pt x="2846" y="200"/>
                    </a:lnTo>
                    <a:lnTo>
                      <a:pt x="2850" y="199"/>
                    </a:lnTo>
                    <a:lnTo>
                      <a:pt x="2854" y="197"/>
                    </a:lnTo>
                    <a:lnTo>
                      <a:pt x="2858" y="195"/>
                    </a:lnTo>
                    <a:lnTo>
                      <a:pt x="2862" y="194"/>
                    </a:lnTo>
                    <a:lnTo>
                      <a:pt x="2866" y="193"/>
                    </a:lnTo>
                    <a:lnTo>
                      <a:pt x="2870" y="190"/>
                    </a:lnTo>
                    <a:lnTo>
                      <a:pt x="2874" y="188"/>
                    </a:lnTo>
                    <a:lnTo>
                      <a:pt x="2877" y="188"/>
                    </a:lnTo>
                    <a:lnTo>
                      <a:pt x="2881" y="186"/>
                    </a:lnTo>
                    <a:lnTo>
                      <a:pt x="2885" y="183"/>
                    </a:lnTo>
                    <a:lnTo>
                      <a:pt x="2889" y="181"/>
                    </a:lnTo>
                    <a:lnTo>
                      <a:pt x="2893" y="180"/>
                    </a:lnTo>
                    <a:lnTo>
                      <a:pt x="2897" y="180"/>
                    </a:lnTo>
                    <a:lnTo>
                      <a:pt x="2901" y="178"/>
                    </a:lnTo>
                    <a:lnTo>
                      <a:pt x="2905" y="177"/>
                    </a:lnTo>
                    <a:lnTo>
                      <a:pt x="2909" y="176"/>
                    </a:lnTo>
                    <a:lnTo>
                      <a:pt x="2913" y="173"/>
                    </a:lnTo>
                    <a:lnTo>
                      <a:pt x="2917" y="172"/>
                    </a:lnTo>
                    <a:lnTo>
                      <a:pt x="2921" y="171"/>
                    </a:lnTo>
                    <a:lnTo>
                      <a:pt x="2925" y="168"/>
                    </a:lnTo>
                    <a:lnTo>
                      <a:pt x="2929" y="168"/>
                    </a:lnTo>
                    <a:lnTo>
                      <a:pt x="2933" y="167"/>
                    </a:lnTo>
                    <a:lnTo>
                      <a:pt x="2937" y="165"/>
                    </a:lnTo>
                    <a:lnTo>
                      <a:pt x="2941" y="164"/>
                    </a:lnTo>
                    <a:lnTo>
                      <a:pt x="2944" y="162"/>
                    </a:lnTo>
                    <a:lnTo>
                      <a:pt x="2948" y="161"/>
                    </a:lnTo>
                    <a:lnTo>
                      <a:pt x="2952" y="159"/>
                    </a:lnTo>
                    <a:lnTo>
                      <a:pt x="2956" y="157"/>
                    </a:lnTo>
                    <a:lnTo>
                      <a:pt x="2960" y="156"/>
                    </a:lnTo>
                    <a:lnTo>
                      <a:pt x="2964" y="156"/>
                    </a:lnTo>
                    <a:lnTo>
                      <a:pt x="2968" y="155"/>
                    </a:lnTo>
                    <a:lnTo>
                      <a:pt x="2972" y="151"/>
                    </a:lnTo>
                    <a:lnTo>
                      <a:pt x="2976" y="151"/>
                    </a:lnTo>
                    <a:lnTo>
                      <a:pt x="2980" y="150"/>
                    </a:lnTo>
                    <a:lnTo>
                      <a:pt x="2984" y="148"/>
                    </a:lnTo>
                    <a:lnTo>
                      <a:pt x="2988" y="147"/>
                    </a:lnTo>
                    <a:lnTo>
                      <a:pt x="2992" y="145"/>
                    </a:lnTo>
                    <a:lnTo>
                      <a:pt x="2996" y="144"/>
                    </a:lnTo>
                    <a:lnTo>
                      <a:pt x="3000" y="144"/>
                    </a:lnTo>
                    <a:lnTo>
                      <a:pt x="3004" y="143"/>
                    </a:lnTo>
                    <a:lnTo>
                      <a:pt x="3008" y="140"/>
                    </a:lnTo>
                    <a:lnTo>
                      <a:pt x="3012" y="140"/>
                    </a:lnTo>
                    <a:lnTo>
                      <a:pt x="3015" y="138"/>
                    </a:lnTo>
                    <a:lnTo>
                      <a:pt x="3019" y="136"/>
                    </a:lnTo>
                    <a:lnTo>
                      <a:pt x="3023" y="135"/>
                    </a:lnTo>
                    <a:lnTo>
                      <a:pt x="3027" y="134"/>
                    </a:lnTo>
                    <a:lnTo>
                      <a:pt x="3031" y="134"/>
                    </a:lnTo>
                    <a:lnTo>
                      <a:pt x="3035" y="132"/>
                    </a:lnTo>
                    <a:lnTo>
                      <a:pt x="3039" y="131"/>
                    </a:lnTo>
                    <a:lnTo>
                      <a:pt x="3043" y="129"/>
                    </a:lnTo>
                    <a:lnTo>
                      <a:pt x="3047" y="129"/>
                    </a:lnTo>
                    <a:lnTo>
                      <a:pt x="3051" y="127"/>
                    </a:lnTo>
                    <a:lnTo>
                      <a:pt x="3055" y="124"/>
                    </a:lnTo>
                    <a:lnTo>
                      <a:pt x="3059" y="125"/>
                    </a:lnTo>
                    <a:lnTo>
                      <a:pt x="3063" y="125"/>
                    </a:lnTo>
                    <a:lnTo>
                      <a:pt x="3067" y="123"/>
                    </a:lnTo>
                    <a:lnTo>
                      <a:pt x="3071" y="123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9"/>
                    </a:lnTo>
                    <a:lnTo>
                      <a:pt x="3086" y="116"/>
                    </a:lnTo>
                    <a:lnTo>
                      <a:pt x="3090" y="117"/>
                    </a:lnTo>
                    <a:lnTo>
                      <a:pt x="3094" y="115"/>
                    </a:lnTo>
                    <a:lnTo>
                      <a:pt x="3098" y="114"/>
                    </a:lnTo>
                    <a:lnTo>
                      <a:pt x="3102" y="114"/>
                    </a:lnTo>
                    <a:lnTo>
                      <a:pt x="3106" y="112"/>
                    </a:lnTo>
                    <a:lnTo>
                      <a:pt x="3110" y="112"/>
                    </a:lnTo>
                    <a:lnTo>
                      <a:pt x="3114" y="110"/>
                    </a:lnTo>
                    <a:lnTo>
                      <a:pt x="3118" y="108"/>
                    </a:lnTo>
                    <a:lnTo>
                      <a:pt x="3122" y="107"/>
                    </a:lnTo>
                    <a:lnTo>
                      <a:pt x="3126" y="106"/>
                    </a:lnTo>
                    <a:lnTo>
                      <a:pt x="3130" y="107"/>
                    </a:lnTo>
                    <a:lnTo>
                      <a:pt x="3134" y="104"/>
                    </a:lnTo>
                    <a:lnTo>
                      <a:pt x="3138" y="104"/>
                    </a:lnTo>
                    <a:lnTo>
                      <a:pt x="3142" y="100"/>
                    </a:lnTo>
                    <a:lnTo>
                      <a:pt x="3146" y="101"/>
                    </a:lnTo>
                    <a:lnTo>
                      <a:pt x="3150" y="1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0" name="Freeform 2802"/>
              <p:cNvSpPr>
                <a:spLocks/>
              </p:cNvSpPr>
              <p:nvPr/>
            </p:nvSpPr>
            <p:spPr bwMode="auto">
              <a:xfrm flipV="1">
                <a:off x="506" y="1655"/>
                <a:ext cx="1814" cy="266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2"/>
                  </a:cxn>
                  <a:cxn ang="0">
                    <a:pos x="457" y="30"/>
                  </a:cxn>
                  <a:cxn ang="0">
                    <a:pos x="508" y="44"/>
                  </a:cxn>
                  <a:cxn ang="0">
                    <a:pos x="559" y="57"/>
                  </a:cxn>
                  <a:cxn ang="0">
                    <a:pos x="611" y="75"/>
                  </a:cxn>
                  <a:cxn ang="0">
                    <a:pos x="662" y="94"/>
                  </a:cxn>
                  <a:cxn ang="0">
                    <a:pos x="713" y="119"/>
                  </a:cxn>
                  <a:cxn ang="0">
                    <a:pos x="764" y="139"/>
                  </a:cxn>
                  <a:cxn ang="0">
                    <a:pos x="816" y="167"/>
                  </a:cxn>
                  <a:cxn ang="0">
                    <a:pos x="867" y="193"/>
                  </a:cxn>
                  <a:cxn ang="0">
                    <a:pos x="918" y="220"/>
                  </a:cxn>
                  <a:cxn ang="0">
                    <a:pos x="969" y="249"/>
                  </a:cxn>
                  <a:cxn ang="0">
                    <a:pos x="1021" y="277"/>
                  </a:cxn>
                  <a:cxn ang="0">
                    <a:pos x="1072" y="303"/>
                  </a:cxn>
                  <a:cxn ang="0">
                    <a:pos x="1123" y="329"/>
                  </a:cxn>
                  <a:cxn ang="0">
                    <a:pos x="1174" y="353"/>
                  </a:cxn>
                  <a:cxn ang="0">
                    <a:pos x="1226" y="376"/>
                  </a:cxn>
                  <a:cxn ang="0">
                    <a:pos x="1277" y="396"/>
                  </a:cxn>
                  <a:cxn ang="0">
                    <a:pos x="1328" y="414"/>
                  </a:cxn>
                  <a:cxn ang="0">
                    <a:pos x="1379" y="428"/>
                  </a:cxn>
                  <a:cxn ang="0">
                    <a:pos x="1431" y="440"/>
                  </a:cxn>
                  <a:cxn ang="0">
                    <a:pos x="1482" y="449"/>
                  </a:cxn>
                  <a:cxn ang="0">
                    <a:pos x="1533" y="456"/>
                  </a:cxn>
                  <a:cxn ang="0">
                    <a:pos x="1584" y="460"/>
                  </a:cxn>
                  <a:cxn ang="0">
                    <a:pos x="1636" y="460"/>
                  </a:cxn>
                  <a:cxn ang="0">
                    <a:pos x="1687" y="458"/>
                  </a:cxn>
                  <a:cxn ang="0">
                    <a:pos x="1738" y="455"/>
                  </a:cxn>
                  <a:cxn ang="0">
                    <a:pos x="1789" y="447"/>
                  </a:cxn>
                  <a:cxn ang="0">
                    <a:pos x="1841" y="437"/>
                  </a:cxn>
                  <a:cxn ang="0">
                    <a:pos x="1892" y="427"/>
                  </a:cxn>
                  <a:cxn ang="0">
                    <a:pos x="1943" y="414"/>
                  </a:cxn>
                  <a:cxn ang="0">
                    <a:pos x="1994" y="401"/>
                  </a:cxn>
                  <a:cxn ang="0">
                    <a:pos x="2046" y="384"/>
                  </a:cxn>
                  <a:cxn ang="0">
                    <a:pos x="2097" y="367"/>
                  </a:cxn>
                  <a:cxn ang="0">
                    <a:pos x="2148" y="351"/>
                  </a:cxn>
                  <a:cxn ang="0">
                    <a:pos x="2199" y="333"/>
                  </a:cxn>
                  <a:cxn ang="0">
                    <a:pos x="2251" y="314"/>
                  </a:cxn>
                  <a:cxn ang="0">
                    <a:pos x="2302" y="296"/>
                  </a:cxn>
                  <a:cxn ang="0">
                    <a:pos x="2353" y="277"/>
                  </a:cxn>
                  <a:cxn ang="0">
                    <a:pos x="2404" y="260"/>
                  </a:cxn>
                  <a:cxn ang="0">
                    <a:pos x="2456" y="240"/>
                  </a:cxn>
                  <a:cxn ang="0">
                    <a:pos x="2507" y="221"/>
                  </a:cxn>
                  <a:cxn ang="0">
                    <a:pos x="2558" y="206"/>
                  </a:cxn>
                  <a:cxn ang="0">
                    <a:pos x="2609" y="189"/>
                  </a:cxn>
                  <a:cxn ang="0">
                    <a:pos x="2661" y="173"/>
                  </a:cxn>
                  <a:cxn ang="0">
                    <a:pos x="2712" y="157"/>
                  </a:cxn>
                  <a:cxn ang="0">
                    <a:pos x="2763" y="144"/>
                  </a:cxn>
                  <a:cxn ang="0">
                    <a:pos x="2814" y="129"/>
                  </a:cxn>
                  <a:cxn ang="0">
                    <a:pos x="2866" y="118"/>
                  </a:cxn>
                  <a:cxn ang="0">
                    <a:pos x="2917" y="105"/>
                  </a:cxn>
                  <a:cxn ang="0">
                    <a:pos x="2968" y="94"/>
                  </a:cxn>
                  <a:cxn ang="0">
                    <a:pos x="3019" y="84"/>
                  </a:cxn>
                  <a:cxn ang="0">
                    <a:pos x="3071" y="74"/>
                  </a:cxn>
                  <a:cxn ang="0">
                    <a:pos x="3122" y="67"/>
                  </a:cxn>
                </a:cxnLst>
                <a:rect l="0" t="0" r="r" b="b"/>
                <a:pathLst>
                  <a:path w="3150" h="461">
                    <a:moveTo>
                      <a:pt x="0" y="1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0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1"/>
                    </a:lnTo>
                    <a:lnTo>
                      <a:pt x="134" y="4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4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4"/>
                    </a:lnTo>
                    <a:lnTo>
                      <a:pt x="165" y="4"/>
                    </a:lnTo>
                    <a:lnTo>
                      <a:pt x="169" y="4"/>
                    </a:lnTo>
                    <a:lnTo>
                      <a:pt x="173" y="6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5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5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6"/>
                    </a:lnTo>
                    <a:lnTo>
                      <a:pt x="248" y="7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9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10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1"/>
                    </a:lnTo>
                    <a:lnTo>
                      <a:pt x="331" y="11"/>
                    </a:lnTo>
                    <a:lnTo>
                      <a:pt x="335" y="10"/>
                    </a:lnTo>
                    <a:lnTo>
                      <a:pt x="339" y="12"/>
                    </a:lnTo>
                    <a:lnTo>
                      <a:pt x="342" y="12"/>
                    </a:lnTo>
                    <a:lnTo>
                      <a:pt x="346" y="14"/>
                    </a:lnTo>
                    <a:lnTo>
                      <a:pt x="350" y="14"/>
                    </a:lnTo>
                    <a:lnTo>
                      <a:pt x="354" y="14"/>
                    </a:lnTo>
                    <a:lnTo>
                      <a:pt x="358" y="13"/>
                    </a:lnTo>
                    <a:lnTo>
                      <a:pt x="362" y="14"/>
                    </a:lnTo>
                    <a:lnTo>
                      <a:pt x="366" y="16"/>
                    </a:lnTo>
                    <a:lnTo>
                      <a:pt x="370" y="16"/>
                    </a:lnTo>
                    <a:lnTo>
                      <a:pt x="374" y="17"/>
                    </a:lnTo>
                    <a:lnTo>
                      <a:pt x="378" y="16"/>
                    </a:lnTo>
                    <a:lnTo>
                      <a:pt x="382" y="16"/>
                    </a:lnTo>
                    <a:lnTo>
                      <a:pt x="386" y="18"/>
                    </a:lnTo>
                    <a:lnTo>
                      <a:pt x="390" y="18"/>
                    </a:lnTo>
                    <a:lnTo>
                      <a:pt x="394" y="20"/>
                    </a:lnTo>
                    <a:lnTo>
                      <a:pt x="398" y="20"/>
                    </a:lnTo>
                    <a:lnTo>
                      <a:pt x="402" y="21"/>
                    </a:lnTo>
                    <a:lnTo>
                      <a:pt x="406" y="22"/>
                    </a:lnTo>
                    <a:lnTo>
                      <a:pt x="410" y="23"/>
                    </a:lnTo>
                    <a:lnTo>
                      <a:pt x="413" y="23"/>
                    </a:lnTo>
                    <a:lnTo>
                      <a:pt x="417" y="23"/>
                    </a:lnTo>
                    <a:lnTo>
                      <a:pt x="421" y="25"/>
                    </a:lnTo>
                    <a:lnTo>
                      <a:pt x="425" y="25"/>
                    </a:lnTo>
                    <a:lnTo>
                      <a:pt x="429" y="26"/>
                    </a:lnTo>
                    <a:lnTo>
                      <a:pt x="433" y="27"/>
                    </a:lnTo>
                    <a:lnTo>
                      <a:pt x="437" y="27"/>
                    </a:lnTo>
                    <a:lnTo>
                      <a:pt x="441" y="27"/>
                    </a:lnTo>
                    <a:lnTo>
                      <a:pt x="445" y="29"/>
                    </a:lnTo>
                    <a:lnTo>
                      <a:pt x="449" y="30"/>
                    </a:lnTo>
                    <a:lnTo>
                      <a:pt x="453" y="31"/>
                    </a:lnTo>
                    <a:lnTo>
                      <a:pt x="457" y="30"/>
                    </a:lnTo>
                    <a:lnTo>
                      <a:pt x="461" y="31"/>
                    </a:lnTo>
                    <a:lnTo>
                      <a:pt x="465" y="31"/>
                    </a:lnTo>
                    <a:lnTo>
                      <a:pt x="469" y="32"/>
                    </a:lnTo>
                    <a:lnTo>
                      <a:pt x="473" y="34"/>
                    </a:lnTo>
                    <a:lnTo>
                      <a:pt x="477" y="34"/>
                    </a:lnTo>
                    <a:lnTo>
                      <a:pt x="480" y="36"/>
                    </a:lnTo>
                    <a:lnTo>
                      <a:pt x="484" y="37"/>
                    </a:lnTo>
                    <a:lnTo>
                      <a:pt x="488" y="39"/>
                    </a:lnTo>
                    <a:lnTo>
                      <a:pt x="492" y="38"/>
                    </a:lnTo>
                    <a:lnTo>
                      <a:pt x="496" y="40"/>
                    </a:lnTo>
                    <a:lnTo>
                      <a:pt x="500" y="42"/>
                    </a:lnTo>
                    <a:lnTo>
                      <a:pt x="504" y="42"/>
                    </a:lnTo>
                    <a:lnTo>
                      <a:pt x="508" y="44"/>
                    </a:lnTo>
                    <a:lnTo>
                      <a:pt x="512" y="43"/>
                    </a:lnTo>
                    <a:lnTo>
                      <a:pt x="516" y="44"/>
                    </a:lnTo>
                    <a:lnTo>
                      <a:pt x="520" y="44"/>
                    </a:lnTo>
                    <a:lnTo>
                      <a:pt x="524" y="47"/>
                    </a:lnTo>
                    <a:lnTo>
                      <a:pt x="528" y="49"/>
                    </a:lnTo>
                    <a:lnTo>
                      <a:pt x="532" y="50"/>
                    </a:lnTo>
                    <a:lnTo>
                      <a:pt x="536" y="50"/>
                    </a:lnTo>
                    <a:lnTo>
                      <a:pt x="540" y="51"/>
                    </a:lnTo>
                    <a:lnTo>
                      <a:pt x="544" y="52"/>
                    </a:lnTo>
                    <a:lnTo>
                      <a:pt x="547" y="55"/>
                    </a:lnTo>
                    <a:lnTo>
                      <a:pt x="551" y="55"/>
                    </a:lnTo>
                    <a:lnTo>
                      <a:pt x="555" y="56"/>
                    </a:lnTo>
                    <a:lnTo>
                      <a:pt x="559" y="57"/>
                    </a:lnTo>
                    <a:lnTo>
                      <a:pt x="563" y="59"/>
                    </a:lnTo>
                    <a:lnTo>
                      <a:pt x="567" y="60"/>
                    </a:lnTo>
                    <a:lnTo>
                      <a:pt x="571" y="62"/>
                    </a:lnTo>
                    <a:lnTo>
                      <a:pt x="575" y="62"/>
                    </a:lnTo>
                    <a:lnTo>
                      <a:pt x="579" y="63"/>
                    </a:lnTo>
                    <a:lnTo>
                      <a:pt x="583" y="65"/>
                    </a:lnTo>
                    <a:lnTo>
                      <a:pt x="587" y="67"/>
                    </a:lnTo>
                    <a:lnTo>
                      <a:pt x="591" y="68"/>
                    </a:lnTo>
                    <a:lnTo>
                      <a:pt x="595" y="69"/>
                    </a:lnTo>
                    <a:lnTo>
                      <a:pt x="599" y="69"/>
                    </a:lnTo>
                    <a:lnTo>
                      <a:pt x="603" y="71"/>
                    </a:lnTo>
                    <a:lnTo>
                      <a:pt x="607" y="74"/>
                    </a:lnTo>
                    <a:lnTo>
                      <a:pt x="611" y="75"/>
                    </a:lnTo>
                    <a:lnTo>
                      <a:pt x="615" y="75"/>
                    </a:lnTo>
                    <a:lnTo>
                      <a:pt x="618" y="78"/>
                    </a:lnTo>
                    <a:lnTo>
                      <a:pt x="622" y="79"/>
                    </a:lnTo>
                    <a:lnTo>
                      <a:pt x="626" y="81"/>
                    </a:lnTo>
                    <a:lnTo>
                      <a:pt x="630" y="81"/>
                    </a:lnTo>
                    <a:lnTo>
                      <a:pt x="634" y="84"/>
                    </a:lnTo>
                    <a:lnTo>
                      <a:pt x="638" y="85"/>
                    </a:lnTo>
                    <a:lnTo>
                      <a:pt x="642" y="87"/>
                    </a:lnTo>
                    <a:lnTo>
                      <a:pt x="646" y="88"/>
                    </a:lnTo>
                    <a:lnTo>
                      <a:pt x="650" y="91"/>
                    </a:lnTo>
                    <a:lnTo>
                      <a:pt x="654" y="92"/>
                    </a:lnTo>
                    <a:lnTo>
                      <a:pt x="658" y="95"/>
                    </a:lnTo>
                    <a:lnTo>
                      <a:pt x="662" y="94"/>
                    </a:lnTo>
                    <a:lnTo>
                      <a:pt x="666" y="97"/>
                    </a:lnTo>
                    <a:lnTo>
                      <a:pt x="670" y="98"/>
                    </a:lnTo>
                    <a:lnTo>
                      <a:pt x="674" y="100"/>
                    </a:lnTo>
                    <a:lnTo>
                      <a:pt x="678" y="100"/>
                    </a:lnTo>
                    <a:lnTo>
                      <a:pt x="682" y="104"/>
                    </a:lnTo>
                    <a:lnTo>
                      <a:pt x="685" y="105"/>
                    </a:lnTo>
                    <a:lnTo>
                      <a:pt x="689" y="107"/>
                    </a:lnTo>
                    <a:lnTo>
                      <a:pt x="693" y="108"/>
                    </a:lnTo>
                    <a:lnTo>
                      <a:pt x="697" y="111"/>
                    </a:lnTo>
                    <a:lnTo>
                      <a:pt x="701" y="111"/>
                    </a:lnTo>
                    <a:lnTo>
                      <a:pt x="705" y="114"/>
                    </a:lnTo>
                    <a:lnTo>
                      <a:pt x="709" y="115"/>
                    </a:lnTo>
                    <a:lnTo>
                      <a:pt x="713" y="119"/>
                    </a:lnTo>
                    <a:lnTo>
                      <a:pt x="717" y="119"/>
                    </a:lnTo>
                    <a:lnTo>
                      <a:pt x="721" y="121"/>
                    </a:lnTo>
                    <a:lnTo>
                      <a:pt x="725" y="121"/>
                    </a:lnTo>
                    <a:lnTo>
                      <a:pt x="729" y="124"/>
                    </a:lnTo>
                    <a:lnTo>
                      <a:pt x="733" y="125"/>
                    </a:lnTo>
                    <a:lnTo>
                      <a:pt x="737" y="128"/>
                    </a:lnTo>
                    <a:lnTo>
                      <a:pt x="741" y="129"/>
                    </a:lnTo>
                    <a:lnTo>
                      <a:pt x="745" y="131"/>
                    </a:lnTo>
                    <a:lnTo>
                      <a:pt x="749" y="132"/>
                    </a:lnTo>
                    <a:lnTo>
                      <a:pt x="753" y="136"/>
                    </a:lnTo>
                    <a:lnTo>
                      <a:pt x="756" y="136"/>
                    </a:lnTo>
                    <a:lnTo>
                      <a:pt x="760" y="139"/>
                    </a:lnTo>
                    <a:lnTo>
                      <a:pt x="764" y="139"/>
                    </a:lnTo>
                    <a:lnTo>
                      <a:pt x="768" y="143"/>
                    </a:lnTo>
                    <a:lnTo>
                      <a:pt x="772" y="145"/>
                    </a:lnTo>
                    <a:lnTo>
                      <a:pt x="776" y="146"/>
                    </a:lnTo>
                    <a:lnTo>
                      <a:pt x="780" y="149"/>
                    </a:lnTo>
                    <a:lnTo>
                      <a:pt x="784" y="151"/>
                    </a:lnTo>
                    <a:lnTo>
                      <a:pt x="788" y="152"/>
                    </a:lnTo>
                    <a:lnTo>
                      <a:pt x="792" y="154"/>
                    </a:lnTo>
                    <a:lnTo>
                      <a:pt x="796" y="157"/>
                    </a:lnTo>
                    <a:lnTo>
                      <a:pt x="800" y="158"/>
                    </a:lnTo>
                    <a:lnTo>
                      <a:pt x="804" y="160"/>
                    </a:lnTo>
                    <a:lnTo>
                      <a:pt x="808" y="163"/>
                    </a:lnTo>
                    <a:lnTo>
                      <a:pt x="812" y="165"/>
                    </a:lnTo>
                    <a:lnTo>
                      <a:pt x="816" y="167"/>
                    </a:lnTo>
                    <a:lnTo>
                      <a:pt x="820" y="168"/>
                    </a:lnTo>
                    <a:lnTo>
                      <a:pt x="823" y="172"/>
                    </a:lnTo>
                    <a:lnTo>
                      <a:pt x="827" y="171"/>
                    </a:lnTo>
                    <a:lnTo>
                      <a:pt x="831" y="174"/>
                    </a:lnTo>
                    <a:lnTo>
                      <a:pt x="835" y="177"/>
                    </a:lnTo>
                    <a:lnTo>
                      <a:pt x="839" y="179"/>
                    </a:lnTo>
                    <a:lnTo>
                      <a:pt x="843" y="180"/>
                    </a:lnTo>
                    <a:lnTo>
                      <a:pt x="847" y="182"/>
                    </a:lnTo>
                    <a:lnTo>
                      <a:pt x="851" y="184"/>
                    </a:lnTo>
                    <a:lnTo>
                      <a:pt x="855" y="186"/>
                    </a:lnTo>
                    <a:lnTo>
                      <a:pt x="859" y="190"/>
                    </a:lnTo>
                    <a:lnTo>
                      <a:pt x="863" y="191"/>
                    </a:lnTo>
                    <a:lnTo>
                      <a:pt x="867" y="193"/>
                    </a:lnTo>
                    <a:lnTo>
                      <a:pt x="871" y="195"/>
                    </a:lnTo>
                    <a:lnTo>
                      <a:pt x="875" y="197"/>
                    </a:lnTo>
                    <a:lnTo>
                      <a:pt x="879" y="199"/>
                    </a:lnTo>
                    <a:lnTo>
                      <a:pt x="883" y="202"/>
                    </a:lnTo>
                    <a:lnTo>
                      <a:pt x="887" y="203"/>
                    </a:lnTo>
                    <a:lnTo>
                      <a:pt x="890" y="205"/>
                    </a:lnTo>
                    <a:lnTo>
                      <a:pt x="894" y="209"/>
                    </a:lnTo>
                    <a:lnTo>
                      <a:pt x="898" y="210"/>
                    </a:lnTo>
                    <a:lnTo>
                      <a:pt x="902" y="213"/>
                    </a:lnTo>
                    <a:lnTo>
                      <a:pt x="906" y="215"/>
                    </a:lnTo>
                    <a:lnTo>
                      <a:pt x="910" y="217"/>
                    </a:lnTo>
                    <a:lnTo>
                      <a:pt x="914" y="219"/>
                    </a:lnTo>
                    <a:lnTo>
                      <a:pt x="918" y="220"/>
                    </a:lnTo>
                    <a:lnTo>
                      <a:pt x="922" y="221"/>
                    </a:lnTo>
                    <a:lnTo>
                      <a:pt x="926" y="224"/>
                    </a:lnTo>
                    <a:lnTo>
                      <a:pt x="930" y="227"/>
                    </a:lnTo>
                    <a:lnTo>
                      <a:pt x="934" y="229"/>
                    </a:lnTo>
                    <a:lnTo>
                      <a:pt x="938" y="231"/>
                    </a:lnTo>
                    <a:lnTo>
                      <a:pt x="942" y="233"/>
                    </a:lnTo>
                    <a:lnTo>
                      <a:pt x="946" y="236"/>
                    </a:lnTo>
                    <a:lnTo>
                      <a:pt x="950" y="238"/>
                    </a:lnTo>
                    <a:lnTo>
                      <a:pt x="954" y="241"/>
                    </a:lnTo>
                    <a:lnTo>
                      <a:pt x="958" y="243"/>
                    </a:lnTo>
                    <a:lnTo>
                      <a:pt x="961" y="245"/>
                    </a:lnTo>
                    <a:lnTo>
                      <a:pt x="965" y="246"/>
                    </a:lnTo>
                    <a:lnTo>
                      <a:pt x="969" y="249"/>
                    </a:lnTo>
                    <a:lnTo>
                      <a:pt x="973" y="250"/>
                    </a:lnTo>
                    <a:lnTo>
                      <a:pt x="977" y="253"/>
                    </a:lnTo>
                    <a:lnTo>
                      <a:pt x="981" y="255"/>
                    </a:lnTo>
                    <a:lnTo>
                      <a:pt x="985" y="257"/>
                    </a:lnTo>
                    <a:lnTo>
                      <a:pt x="989" y="259"/>
                    </a:lnTo>
                    <a:lnTo>
                      <a:pt x="993" y="261"/>
                    </a:lnTo>
                    <a:lnTo>
                      <a:pt x="997" y="264"/>
                    </a:lnTo>
                    <a:lnTo>
                      <a:pt x="1001" y="266"/>
                    </a:lnTo>
                    <a:lnTo>
                      <a:pt x="1005" y="267"/>
                    </a:lnTo>
                    <a:lnTo>
                      <a:pt x="1009" y="271"/>
                    </a:lnTo>
                    <a:lnTo>
                      <a:pt x="1013" y="272"/>
                    </a:lnTo>
                    <a:lnTo>
                      <a:pt x="1017" y="274"/>
                    </a:lnTo>
                    <a:lnTo>
                      <a:pt x="1021" y="277"/>
                    </a:lnTo>
                    <a:lnTo>
                      <a:pt x="1025" y="279"/>
                    </a:lnTo>
                    <a:lnTo>
                      <a:pt x="1028" y="281"/>
                    </a:lnTo>
                    <a:lnTo>
                      <a:pt x="1032" y="282"/>
                    </a:lnTo>
                    <a:lnTo>
                      <a:pt x="1036" y="284"/>
                    </a:lnTo>
                    <a:lnTo>
                      <a:pt x="1040" y="287"/>
                    </a:lnTo>
                    <a:lnTo>
                      <a:pt x="1044" y="290"/>
                    </a:lnTo>
                    <a:lnTo>
                      <a:pt x="1048" y="292"/>
                    </a:lnTo>
                    <a:lnTo>
                      <a:pt x="1052" y="293"/>
                    </a:lnTo>
                    <a:lnTo>
                      <a:pt x="1056" y="295"/>
                    </a:lnTo>
                    <a:lnTo>
                      <a:pt x="1060" y="297"/>
                    </a:lnTo>
                    <a:lnTo>
                      <a:pt x="1064" y="299"/>
                    </a:lnTo>
                    <a:lnTo>
                      <a:pt x="1068" y="301"/>
                    </a:lnTo>
                    <a:lnTo>
                      <a:pt x="1072" y="303"/>
                    </a:lnTo>
                    <a:lnTo>
                      <a:pt x="1076" y="305"/>
                    </a:lnTo>
                    <a:lnTo>
                      <a:pt x="1080" y="307"/>
                    </a:lnTo>
                    <a:lnTo>
                      <a:pt x="1084" y="308"/>
                    </a:lnTo>
                    <a:lnTo>
                      <a:pt x="1088" y="310"/>
                    </a:lnTo>
                    <a:lnTo>
                      <a:pt x="1092" y="313"/>
                    </a:lnTo>
                    <a:lnTo>
                      <a:pt x="1095" y="316"/>
                    </a:lnTo>
                    <a:lnTo>
                      <a:pt x="1099" y="317"/>
                    </a:lnTo>
                    <a:lnTo>
                      <a:pt x="1103" y="319"/>
                    </a:lnTo>
                    <a:lnTo>
                      <a:pt x="1107" y="322"/>
                    </a:lnTo>
                    <a:lnTo>
                      <a:pt x="1111" y="324"/>
                    </a:lnTo>
                    <a:lnTo>
                      <a:pt x="1115" y="326"/>
                    </a:lnTo>
                    <a:lnTo>
                      <a:pt x="1119" y="326"/>
                    </a:lnTo>
                    <a:lnTo>
                      <a:pt x="1123" y="329"/>
                    </a:lnTo>
                    <a:lnTo>
                      <a:pt x="1127" y="330"/>
                    </a:lnTo>
                    <a:lnTo>
                      <a:pt x="1131" y="333"/>
                    </a:lnTo>
                    <a:lnTo>
                      <a:pt x="1135" y="334"/>
                    </a:lnTo>
                    <a:lnTo>
                      <a:pt x="1139" y="337"/>
                    </a:lnTo>
                    <a:lnTo>
                      <a:pt x="1143" y="338"/>
                    </a:lnTo>
                    <a:lnTo>
                      <a:pt x="1147" y="338"/>
                    </a:lnTo>
                    <a:lnTo>
                      <a:pt x="1151" y="341"/>
                    </a:lnTo>
                    <a:lnTo>
                      <a:pt x="1155" y="343"/>
                    </a:lnTo>
                    <a:lnTo>
                      <a:pt x="1159" y="346"/>
                    </a:lnTo>
                    <a:lnTo>
                      <a:pt x="1163" y="347"/>
                    </a:lnTo>
                    <a:lnTo>
                      <a:pt x="1166" y="348"/>
                    </a:lnTo>
                    <a:lnTo>
                      <a:pt x="1170" y="351"/>
                    </a:lnTo>
                    <a:lnTo>
                      <a:pt x="1174" y="353"/>
                    </a:lnTo>
                    <a:lnTo>
                      <a:pt x="1178" y="356"/>
                    </a:lnTo>
                    <a:lnTo>
                      <a:pt x="1182" y="356"/>
                    </a:lnTo>
                    <a:lnTo>
                      <a:pt x="1186" y="358"/>
                    </a:lnTo>
                    <a:lnTo>
                      <a:pt x="1190" y="360"/>
                    </a:lnTo>
                    <a:lnTo>
                      <a:pt x="1194" y="360"/>
                    </a:lnTo>
                    <a:lnTo>
                      <a:pt x="1198" y="362"/>
                    </a:lnTo>
                    <a:lnTo>
                      <a:pt x="1202" y="365"/>
                    </a:lnTo>
                    <a:lnTo>
                      <a:pt x="1206" y="367"/>
                    </a:lnTo>
                    <a:lnTo>
                      <a:pt x="1210" y="368"/>
                    </a:lnTo>
                    <a:lnTo>
                      <a:pt x="1214" y="369"/>
                    </a:lnTo>
                    <a:lnTo>
                      <a:pt x="1218" y="372"/>
                    </a:lnTo>
                    <a:lnTo>
                      <a:pt x="1222" y="373"/>
                    </a:lnTo>
                    <a:lnTo>
                      <a:pt x="1226" y="376"/>
                    </a:lnTo>
                    <a:lnTo>
                      <a:pt x="1230" y="376"/>
                    </a:lnTo>
                    <a:lnTo>
                      <a:pt x="1233" y="379"/>
                    </a:lnTo>
                    <a:lnTo>
                      <a:pt x="1237" y="381"/>
                    </a:lnTo>
                    <a:lnTo>
                      <a:pt x="1241" y="381"/>
                    </a:lnTo>
                    <a:lnTo>
                      <a:pt x="1245" y="384"/>
                    </a:lnTo>
                    <a:lnTo>
                      <a:pt x="1249" y="384"/>
                    </a:lnTo>
                    <a:lnTo>
                      <a:pt x="1253" y="387"/>
                    </a:lnTo>
                    <a:lnTo>
                      <a:pt x="1257" y="388"/>
                    </a:lnTo>
                    <a:lnTo>
                      <a:pt x="1261" y="388"/>
                    </a:lnTo>
                    <a:lnTo>
                      <a:pt x="1265" y="391"/>
                    </a:lnTo>
                    <a:lnTo>
                      <a:pt x="1269" y="391"/>
                    </a:lnTo>
                    <a:lnTo>
                      <a:pt x="1273" y="394"/>
                    </a:lnTo>
                    <a:lnTo>
                      <a:pt x="1277" y="396"/>
                    </a:lnTo>
                    <a:lnTo>
                      <a:pt x="1281" y="397"/>
                    </a:lnTo>
                    <a:lnTo>
                      <a:pt x="1285" y="398"/>
                    </a:lnTo>
                    <a:lnTo>
                      <a:pt x="1289" y="400"/>
                    </a:lnTo>
                    <a:lnTo>
                      <a:pt x="1293" y="401"/>
                    </a:lnTo>
                    <a:lnTo>
                      <a:pt x="1297" y="403"/>
                    </a:lnTo>
                    <a:lnTo>
                      <a:pt x="1301" y="405"/>
                    </a:lnTo>
                    <a:lnTo>
                      <a:pt x="1304" y="405"/>
                    </a:lnTo>
                    <a:lnTo>
                      <a:pt x="1308" y="407"/>
                    </a:lnTo>
                    <a:lnTo>
                      <a:pt x="1312" y="408"/>
                    </a:lnTo>
                    <a:lnTo>
                      <a:pt x="1316" y="409"/>
                    </a:lnTo>
                    <a:lnTo>
                      <a:pt x="1320" y="410"/>
                    </a:lnTo>
                    <a:lnTo>
                      <a:pt x="1324" y="410"/>
                    </a:lnTo>
                    <a:lnTo>
                      <a:pt x="1328" y="414"/>
                    </a:lnTo>
                    <a:lnTo>
                      <a:pt x="1332" y="415"/>
                    </a:lnTo>
                    <a:lnTo>
                      <a:pt x="1336" y="417"/>
                    </a:lnTo>
                    <a:lnTo>
                      <a:pt x="1340" y="417"/>
                    </a:lnTo>
                    <a:lnTo>
                      <a:pt x="1344" y="417"/>
                    </a:lnTo>
                    <a:lnTo>
                      <a:pt x="1348" y="419"/>
                    </a:lnTo>
                    <a:lnTo>
                      <a:pt x="1352" y="419"/>
                    </a:lnTo>
                    <a:lnTo>
                      <a:pt x="1356" y="421"/>
                    </a:lnTo>
                    <a:lnTo>
                      <a:pt x="1360" y="423"/>
                    </a:lnTo>
                    <a:lnTo>
                      <a:pt x="1364" y="424"/>
                    </a:lnTo>
                    <a:lnTo>
                      <a:pt x="1368" y="426"/>
                    </a:lnTo>
                    <a:lnTo>
                      <a:pt x="1371" y="426"/>
                    </a:lnTo>
                    <a:lnTo>
                      <a:pt x="1375" y="426"/>
                    </a:lnTo>
                    <a:lnTo>
                      <a:pt x="1379" y="428"/>
                    </a:lnTo>
                    <a:lnTo>
                      <a:pt x="1383" y="429"/>
                    </a:lnTo>
                    <a:lnTo>
                      <a:pt x="1387" y="429"/>
                    </a:lnTo>
                    <a:lnTo>
                      <a:pt x="1391" y="430"/>
                    </a:lnTo>
                    <a:lnTo>
                      <a:pt x="1395" y="433"/>
                    </a:lnTo>
                    <a:lnTo>
                      <a:pt x="1399" y="433"/>
                    </a:lnTo>
                    <a:lnTo>
                      <a:pt x="1403" y="433"/>
                    </a:lnTo>
                    <a:lnTo>
                      <a:pt x="1407" y="434"/>
                    </a:lnTo>
                    <a:lnTo>
                      <a:pt x="1411" y="436"/>
                    </a:lnTo>
                    <a:lnTo>
                      <a:pt x="1415" y="436"/>
                    </a:lnTo>
                    <a:lnTo>
                      <a:pt x="1419" y="438"/>
                    </a:lnTo>
                    <a:lnTo>
                      <a:pt x="1423" y="441"/>
                    </a:lnTo>
                    <a:lnTo>
                      <a:pt x="1427" y="439"/>
                    </a:lnTo>
                    <a:lnTo>
                      <a:pt x="1431" y="440"/>
                    </a:lnTo>
                    <a:lnTo>
                      <a:pt x="1435" y="441"/>
                    </a:lnTo>
                    <a:lnTo>
                      <a:pt x="1438" y="443"/>
                    </a:lnTo>
                    <a:lnTo>
                      <a:pt x="1442" y="442"/>
                    </a:lnTo>
                    <a:lnTo>
                      <a:pt x="1446" y="443"/>
                    </a:lnTo>
                    <a:lnTo>
                      <a:pt x="1450" y="444"/>
                    </a:lnTo>
                    <a:lnTo>
                      <a:pt x="1454" y="444"/>
                    </a:lnTo>
                    <a:lnTo>
                      <a:pt x="1458" y="445"/>
                    </a:lnTo>
                    <a:lnTo>
                      <a:pt x="1462" y="446"/>
                    </a:lnTo>
                    <a:lnTo>
                      <a:pt x="1466" y="447"/>
                    </a:lnTo>
                    <a:lnTo>
                      <a:pt x="1470" y="447"/>
                    </a:lnTo>
                    <a:lnTo>
                      <a:pt x="1474" y="449"/>
                    </a:lnTo>
                    <a:lnTo>
                      <a:pt x="1478" y="448"/>
                    </a:lnTo>
                    <a:lnTo>
                      <a:pt x="1482" y="449"/>
                    </a:lnTo>
                    <a:lnTo>
                      <a:pt x="1486" y="450"/>
                    </a:lnTo>
                    <a:lnTo>
                      <a:pt x="1490" y="450"/>
                    </a:lnTo>
                    <a:lnTo>
                      <a:pt x="1494" y="452"/>
                    </a:lnTo>
                    <a:lnTo>
                      <a:pt x="1498" y="451"/>
                    </a:lnTo>
                    <a:lnTo>
                      <a:pt x="1502" y="452"/>
                    </a:lnTo>
                    <a:lnTo>
                      <a:pt x="1506" y="450"/>
                    </a:lnTo>
                    <a:lnTo>
                      <a:pt x="1509" y="453"/>
                    </a:lnTo>
                    <a:lnTo>
                      <a:pt x="1513" y="452"/>
                    </a:lnTo>
                    <a:lnTo>
                      <a:pt x="1517" y="453"/>
                    </a:lnTo>
                    <a:lnTo>
                      <a:pt x="1521" y="454"/>
                    </a:lnTo>
                    <a:lnTo>
                      <a:pt x="1525" y="455"/>
                    </a:lnTo>
                    <a:lnTo>
                      <a:pt x="1529" y="455"/>
                    </a:lnTo>
                    <a:lnTo>
                      <a:pt x="1533" y="456"/>
                    </a:lnTo>
                    <a:lnTo>
                      <a:pt x="1537" y="455"/>
                    </a:lnTo>
                    <a:lnTo>
                      <a:pt x="1541" y="455"/>
                    </a:lnTo>
                    <a:lnTo>
                      <a:pt x="1545" y="457"/>
                    </a:lnTo>
                    <a:lnTo>
                      <a:pt x="1549" y="458"/>
                    </a:lnTo>
                    <a:lnTo>
                      <a:pt x="1553" y="457"/>
                    </a:lnTo>
                    <a:lnTo>
                      <a:pt x="1557" y="458"/>
                    </a:lnTo>
                    <a:lnTo>
                      <a:pt x="1561" y="459"/>
                    </a:lnTo>
                    <a:lnTo>
                      <a:pt x="1565" y="460"/>
                    </a:lnTo>
                    <a:lnTo>
                      <a:pt x="1569" y="459"/>
                    </a:lnTo>
                    <a:lnTo>
                      <a:pt x="1573" y="459"/>
                    </a:lnTo>
                    <a:lnTo>
                      <a:pt x="1576" y="458"/>
                    </a:lnTo>
                    <a:lnTo>
                      <a:pt x="1580" y="459"/>
                    </a:lnTo>
                    <a:lnTo>
                      <a:pt x="1584" y="460"/>
                    </a:lnTo>
                    <a:lnTo>
                      <a:pt x="1588" y="459"/>
                    </a:lnTo>
                    <a:lnTo>
                      <a:pt x="1592" y="459"/>
                    </a:lnTo>
                    <a:lnTo>
                      <a:pt x="1596" y="459"/>
                    </a:lnTo>
                    <a:lnTo>
                      <a:pt x="1600" y="459"/>
                    </a:lnTo>
                    <a:lnTo>
                      <a:pt x="1604" y="459"/>
                    </a:lnTo>
                    <a:lnTo>
                      <a:pt x="1608" y="460"/>
                    </a:lnTo>
                    <a:lnTo>
                      <a:pt x="1612" y="460"/>
                    </a:lnTo>
                    <a:lnTo>
                      <a:pt x="1616" y="460"/>
                    </a:lnTo>
                    <a:lnTo>
                      <a:pt x="1620" y="461"/>
                    </a:lnTo>
                    <a:lnTo>
                      <a:pt x="1624" y="460"/>
                    </a:lnTo>
                    <a:lnTo>
                      <a:pt x="1628" y="461"/>
                    </a:lnTo>
                    <a:lnTo>
                      <a:pt x="1632" y="461"/>
                    </a:lnTo>
                    <a:lnTo>
                      <a:pt x="1636" y="460"/>
                    </a:lnTo>
                    <a:lnTo>
                      <a:pt x="1640" y="461"/>
                    </a:lnTo>
                    <a:lnTo>
                      <a:pt x="1643" y="459"/>
                    </a:lnTo>
                    <a:lnTo>
                      <a:pt x="1647" y="460"/>
                    </a:lnTo>
                    <a:lnTo>
                      <a:pt x="1651" y="460"/>
                    </a:lnTo>
                    <a:lnTo>
                      <a:pt x="1655" y="459"/>
                    </a:lnTo>
                    <a:lnTo>
                      <a:pt x="1659" y="459"/>
                    </a:lnTo>
                    <a:lnTo>
                      <a:pt x="1663" y="458"/>
                    </a:lnTo>
                    <a:lnTo>
                      <a:pt x="1667" y="459"/>
                    </a:lnTo>
                    <a:lnTo>
                      <a:pt x="1671" y="459"/>
                    </a:lnTo>
                    <a:lnTo>
                      <a:pt x="1675" y="459"/>
                    </a:lnTo>
                    <a:lnTo>
                      <a:pt x="1679" y="457"/>
                    </a:lnTo>
                    <a:lnTo>
                      <a:pt x="1683" y="458"/>
                    </a:lnTo>
                    <a:lnTo>
                      <a:pt x="1687" y="458"/>
                    </a:lnTo>
                    <a:lnTo>
                      <a:pt x="1691" y="458"/>
                    </a:lnTo>
                    <a:lnTo>
                      <a:pt x="1695" y="457"/>
                    </a:lnTo>
                    <a:lnTo>
                      <a:pt x="1699" y="458"/>
                    </a:lnTo>
                    <a:lnTo>
                      <a:pt x="1703" y="457"/>
                    </a:lnTo>
                    <a:lnTo>
                      <a:pt x="1707" y="457"/>
                    </a:lnTo>
                    <a:lnTo>
                      <a:pt x="1711" y="457"/>
                    </a:lnTo>
                    <a:lnTo>
                      <a:pt x="1714" y="456"/>
                    </a:lnTo>
                    <a:lnTo>
                      <a:pt x="1718" y="457"/>
                    </a:lnTo>
                    <a:lnTo>
                      <a:pt x="1722" y="455"/>
                    </a:lnTo>
                    <a:lnTo>
                      <a:pt x="1726" y="455"/>
                    </a:lnTo>
                    <a:lnTo>
                      <a:pt x="1730" y="454"/>
                    </a:lnTo>
                    <a:lnTo>
                      <a:pt x="1734" y="454"/>
                    </a:lnTo>
                    <a:lnTo>
                      <a:pt x="1738" y="455"/>
                    </a:lnTo>
                    <a:lnTo>
                      <a:pt x="1742" y="452"/>
                    </a:lnTo>
                    <a:lnTo>
                      <a:pt x="1746" y="453"/>
                    </a:lnTo>
                    <a:lnTo>
                      <a:pt x="1750" y="450"/>
                    </a:lnTo>
                    <a:lnTo>
                      <a:pt x="1754" y="451"/>
                    </a:lnTo>
                    <a:lnTo>
                      <a:pt x="1758" y="451"/>
                    </a:lnTo>
                    <a:lnTo>
                      <a:pt x="1762" y="451"/>
                    </a:lnTo>
                    <a:lnTo>
                      <a:pt x="1766" y="450"/>
                    </a:lnTo>
                    <a:lnTo>
                      <a:pt x="1770" y="448"/>
                    </a:lnTo>
                    <a:lnTo>
                      <a:pt x="1774" y="448"/>
                    </a:lnTo>
                    <a:lnTo>
                      <a:pt x="1778" y="449"/>
                    </a:lnTo>
                    <a:lnTo>
                      <a:pt x="1781" y="448"/>
                    </a:lnTo>
                    <a:lnTo>
                      <a:pt x="1785" y="448"/>
                    </a:lnTo>
                    <a:lnTo>
                      <a:pt x="1789" y="447"/>
                    </a:lnTo>
                    <a:lnTo>
                      <a:pt x="1793" y="445"/>
                    </a:lnTo>
                    <a:lnTo>
                      <a:pt x="1797" y="447"/>
                    </a:lnTo>
                    <a:lnTo>
                      <a:pt x="1801" y="444"/>
                    </a:lnTo>
                    <a:lnTo>
                      <a:pt x="1805" y="444"/>
                    </a:lnTo>
                    <a:lnTo>
                      <a:pt x="1809" y="444"/>
                    </a:lnTo>
                    <a:lnTo>
                      <a:pt x="1813" y="443"/>
                    </a:lnTo>
                    <a:lnTo>
                      <a:pt x="1817" y="441"/>
                    </a:lnTo>
                    <a:lnTo>
                      <a:pt x="1821" y="441"/>
                    </a:lnTo>
                    <a:lnTo>
                      <a:pt x="1825" y="440"/>
                    </a:lnTo>
                    <a:lnTo>
                      <a:pt x="1829" y="439"/>
                    </a:lnTo>
                    <a:lnTo>
                      <a:pt x="1833" y="439"/>
                    </a:lnTo>
                    <a:lnTo>
                      <a:pt x="1837" y="437"/>
                    </a:lnTo>
                    <a:lnTo>
                      <a:pt x="1841" y="437"/>
                    </a:lnTo>
                    <a:lnTo>
                      <a:pt x="1845" y="438"/>
                    </a:lnTo>
                    <a:lnTo>
                      <a:pt x="1848" y="436"/>
                    </a:lnTo>
                    <a:lnTo>
                      <a:pt x="1852" y="436"/>
                    </a:lnTo>
                    <a:lnTo>
                      <a:pt x="1856" y="434"/>
                    </a:lnTo>
                    <a:lnTo>
                      <a:pt x="1860" y="433"/>
                    </a:lnTo>
                    <a:lnTo>
                      <a:pt x="1864" y="433"/>
                    </a:lnTo>
                    <a:lnTo>
                      <a:pt x="1868" y="433"/>
                    </a:lnTo>
                    <a:lnTo>
                      <a:pt x="1872" y="431"/>
                    </a:lnTo>
                    <a:lnTo>
                      <a:pt x="1876" y="430"/>
                    </a:lnTo>
                    <a:lnTo>
                      <a:pt x="1880" y="429"/>
                    </a:lnTo>
                    <a:lnTo>
                      <a:pt x="1884" y="428"/>
                    </a:lnTo>
                    <a:lnTo>
                      <a:pt x="1888" y="428"/>
                    </a:lnTo>
                    <a:lnTo>
                      <a:pt x="1892" y="427"/>
                    </a:lnTo>
                    <a:lnTo>
                      <a:pt x="1896" y="425"/>
                    </a:lnTo>
                    <a:lnTo>
                      <a:pt x="1900" y="425"/>
                    </a:lnTo>
                    <a:lnTo>
                      <a:pt x="1904" y="424"/>
                    </a:lnTo>
                    <a:lnTo>
                      <a:pt x="1908" y="423"/>
                    </a:lnTo>
                    <a:lnTo>
                      <a:pt x="1912" y="423"/>
                    </a:lnTo>
                    <a:lnTo>
                      <a:pt x="1916" y="422"/>
                    </a:lnTo>
                    <a:lnTo>
                      <a:pt x="1919" y="420"/>
                    </a:lnTo>
                    <a:lnTo>
                      <a:pt x="1923" y="419"/>
                    </a:lnTo>
                    <a:lnTo>
                      <a:pt x="1927" y="418"/>
                    </a:lnTo>
                    <a:lnTo>
                      <a:pt x="1931" y="417"/>
                    </a:lnTo>
                    <a:lnTo>
                      <a:pt x="1935" y="418"/>
                    </a:lnTo>
                    <a:lnTo>
                      <a:pt x="1939" y="414"/>
                    </a:lnTo>
                    <a:lnTo>
                      <a:pt x="1943" y="414"/>
                    </a:lnTo>
                    <a:lnTo>
                      <a:pt x="1947" y="414"/>
                    </a:lnTo>
                    <a:lnTo>
                      <a:pt x="1951" y="412"/>
                    </a:lnTo>
                    <a:lnTo>
                      <a:pt x="1955" y="410"/>
                    </a:lnTo>
                    <a:lnTo>
                      <a:pt x="1959" y="410"/>
                    </a:lnTo>
                    <a:lnTo>
                      <a:pt x="1963" y="409"/>
                    </a:lnTo>
                    <a:lnTo>
                      <a:pt x="1967" y="408"/>
                    </a:lnTo>
                    <a:lnTo>
                      <a:pt x="1971" y="407"/>
                    </a:lnTo>
                    <a:lnTo>
                      <a:pt x="1975" y="405"/>
                    </a:lnTo>
                    <a:lnTo>
                      <a:pt x="1979" y="403"/>
                    </a:lnTo>
                    <a:lnTo>
                      <a:pt x="1983" y="404"/>
                    </a:lnTo>
                    <a:lnTo>
                      <a:pt x="1986" y="403"/>
                    </a:lnTo>
                    <a:lnTo>
                      <a:pt x="1990" y="402"/>
                    </a:lnTo>
                    <a:lnTo>
                      <a:pt x="1994" y="401"/>
                    </a:lnTo>
                    <a:lnTo>
                      <a:pt x="1998" y="399"/>
                    </a:lnTo>
                    <a:lnTo>
                      <a:pt x="2002" y="396"/>
                    </a:lnTo>
                    <a:lnTo>
                      <a:pt x="2006" y="396"/>
                    </a:lnTo>
                    <a:lnTo>
                      <a:pt x="2010" y="395"/>
                    </a:lnTo>
                    <a:lnTo>
                      <a:pt x="2014" y="393"/>
                    </a:lnTo>
                    <a:lnTo>
                      <a:pt x="2018" y="392"/>
                    </a:lnTo>
                    <a:lnTo>
                      <a:pt x="2022" y="392"/>
                    </a:lnTo>
                    <a:lnTo>
                      <a:pt x="2026" y="390"/>
                    </a:lnTo>
                    <a:lnTo>
                      <a:pt x="2030" y="389"/>
                    </a:lnTo>
                    <a:lnTo>
                      <a:pt x="2034" y="389"/>
                    </a:lnTo>
                    <a:lnTo>
                      <a:pt x="2038" y="386"/>
                    </a:lnTo>
                    <a:lnTo>
                      <a:pt x="2042" y="387"/>
                    </a:lnTo>
                    <a:lnTo>
                      <a:pt x="2046" y="384"/>
                    </a:lnTo>
                    <a:lnTo>
                      <a:pt x="2050" y="383"/>
                    </a:lnTo>
                    <a:lnTo>
                      <a:pt x="2054" y="383"/>
                    </a:lnTo>
                    <a:lnTo>
                      <a:pt x="2057" y="381"/>
                    </a:lnTo>
                    <a:lnTo>
                      <a:pt x="2061" y="380"/>
                    </a:lnTo>
                    <a:lnTo>
                      <a:pt x="2065" y="378"/>
                    </a:lnTo>
                    <a:lnTo>
                      <a:pt x="2069" y="377"/>
                    </a:lnTo>
                    <a:lnTo>
                      <a:pt x="2073" y="376"/>
                    </a:lnTo>
                    <a:lnTo>
                      <a:pt x="2077" y="373"/>
                    </a:lnTo>
                    <a:lnTo>
                      <a:pt x="2081" y="373"/>
                    </a:lnTo>
                    <a:lnTo>
                      <a:pt x="2085" y="371"/>
                    </a:lnTo>
                    <a:lnTo>
                      <a:pt x="2089" y="372"/>
                    </a:lnTo>
                    <a:lnTo>
                      <a:pt x="2093" y="369"/>
                    </a:lnTo>
                    <a:lnTo>
                      <a:pt x="2097" y="367"/>
                    </a:lnTo>
                    <a:lnTo>
                      <a:pt x="2101" y="367"/>
                    </a:lnTo>
                    <a:lnTo>
                      <a:pt x="2105" y="366"/>
                    </a:lnTo>
                    <a:lnTo>
                      <a:pt x="2109" y="365"/>
                    </a:lnTo>
                    <a:lnTo>
                      <a:pt x="2113" y="363"/>
                    </a:lnTo>
                    <a:lnTo>
                      <a:pt x="2117" y="361"/>
                    </a:lnTo>
                    <a:lnTo>
                      <a:pt x="2121" y="361"/>
                    </a:lnTo>
                    <a:lnTo>
                      <a:pt x="2124" y="358"/>
                    </a:lnTo>
                    <a:lnTo>
                      <a:pt x="2128" y="358"/>
                    </a:lnTo>
                    <a:lnTo>
                      <a:pt x="2132" y="357"/>
                    </a:lnTo>
                    <a:lnTo>
                      <a:pt x="2136" y="354"/>
                    </a:lnTo>
                    <a:lnTo>
                      <a:pt x="2140" y="352"/>
                    </a:lnTo>
                    <a:lnTo>
                      <a:pt x="2144" y="351"/>
                    </a:lnTo>
                    <a:lnTo>
                      <a:pt x="2148" y="351"/>
                    </a:lnTo>
                    <a:lnTo>
                      <a:pt x="2152" y="350"/>
                    </a:lnTo>
                    <a:lnTo>
                      <a:pt x="2156" y="349"/>
                    </a:lnTo>
                    <a:lnTo>
                      <a:pt x="2160" y="345"/>
                    </a:lnTo>
                    <a:lnTo>
                      <a:pt x="2164" y="346"/>
                    </a:lnTo>
                    <a:lnTo>
                      <a:pt x="2168" y="344"/>
                    </a:lnTo>
                    <a:lnTo>
                      <a:pt x="2172" y="343"/>
                    </a:lnTo>
                    <a:lnTo>
                      <a:pt x="2176" y="342"/>
                    </a:lnTo>
                    <a:lnTo>
                      <a:pt x="2180" y="339"/>
                    </a:lnTo>
                    <a:lnTo>
                      <a:pt x="2184" y="339"/>
                    </a:lnTo>
                    <a:lnTo>
                      <a:pt x="2188" y="337"/>
                    </a:lnTo>
                    <a:lnTo>
                      <a:pt x="2191" y="335"/>
                    </a:lnTo>
                    <a:lnTo>
                      <a:pt x="2195" y="334"/>
                    </a:lnTo>
                    <a:lnTo>
                      <a:pt x="2199" y="333"/>
                    </a:lnTo>
                    <a:lnTo>
                      <a:pt x="2203" y="332"/>
                    </a:lnTo>
                    <a:lnTo>
                      <a:pt x="2207" y="331"/>
                    </a:lnTo>
                    <a:lnTo>
                      <a:pt x="2211" y="329"/>
                    </a:lnTo>
                    <a:lnTo>
                      <a:pt x="2215" y="327"/>
                    </a:lnTo>
                    <a:lnTo>
                      <a:pt x="2219" y="325"/>
                    </a:lnTo>
                    <a:lnTo>
                      <a:pt x="2223" y="325"/>
                    </a:lnTo>
                    <a:lnTo>
                      <a:pt x="2227" y="324"/>
                    </a:lnTo>
                    <a:lnTo>
                      <a:pt x="2231" y="321"/>
                    </a:lnTo>
                    <a:lnTo>
                      <a:pt x="2235" y="320"/>
                    </a:lnTo>
                    <a:lnTo>
                      <a:pt x="2239" y="318"/>
                    </a:lnTo>
                    <a:lnTo>
                      <a:pt x="2243" y="317"/>
                    </a:lnTo>
                    <a:lnTo>
                      <a:pt x="2247" y="315"/>
                    </a:lnTo>
                    <a:lnTo>
                      <a:pt x="2251" y="314"/>
                    </a:lnTo>
                    <a:lnTo>
                      <a:pt x="2255" y="313"/>
                    </a:lnTo>
                    <a:lnTo>
                      <a:pt x="2259" y="311"/>
                    </a:lnTo>
                    <a:lnTo>
                      <a:pt x="2262" y="310"/>
                    </a:lnTo>
                    <a:lnTo>
                      <a:pt x="2266" y="309"/>
                    </a:lnTo>
                    <a:lnTo>
                      <a:pt x="2270" y="307"/>
                    </a:lnTo>
                    <a:lnTo>
                      <a:pt x="2274" y="306"/>
                    </a:lnTo>
                    <a:lnTo>
                      <a:pt x="2278" y="303"/>
                    </a:lnTo>
                    <a:lnTo>
                      <a:pt x="2282" y="303"/>
                    </a:lnTo>
                    <a:lnTo>
                      <a:pt x="2286" y="302"/>
                    </a:lnTo>
                    <a:lnTo>
                      <a:pt x="2290" y="300"/>
                    </a:lnTo>
                    <a:lnTo>
                      <a:pt x="2294" y="298"/>
                    </a:lnTo>
                    <a:lnTo>
                      <a:pt x="2298" y="297"/>
                    </a:lnTo>
                    <a:lnTo>
                      <a:pt x="2302" y="296"/>
                    </a:lnTo>
                    <a:lnTo>
                      <a:pt x="2306" y="294"/>
                    </a:lnTo>
                    <a:lnTo>
                      <a:pt x="2310" y="293"/>
                    </a:lnTo>
                    <a:lnTo>
                      <a:pt x="2314" y="291"/>
                    </a:lnTo>
                    <a:lnTo>
                      <a:pt x="2318" y="290"/>
                    </a:lnTo>
                    <a:lnTo>
                      <a:pt x="2322" y="288"/>
                    </a:lnTo>
                    <a:lnTo>
                      <a:pt x="2326" y="286"/>
                    </a:lnTo>
                    <a:lnTo>
                      <a:pt x="2329" y="284"/>
                    </a:lnTo>
                    <a:lnTo>
                      <a:pt x="2333" y="285"/>
                    </a:lnTo>
                    <a:lnTo>
                      <a:pt x="2337" y="284"/>
                    </a:lnTo>
                    <a:lnTo>
                      <a:pt x="2341" y="280"/>
                    </a:lnTo>
                    <a:lnTo>
                      <a:pt x="2345" y="278"/>
                    </a:lnTo>
                    <a:lnTo>
                      <a:pt x="2349" y="278"/>
                    </a:lnTo>
                    <a:lnTo>
                      <a:pt x="2353" y="277"/>
                    </a:lnTo>
                    <a:lnTo>
                      <a:pt x="2357" y="276"/>
                    </a:lnTo>
                    <a:lnTo>
                      <a:pt x="2361" y="274"/>
                    </a:lnTo>
                    <a:lnTo>
                      <a:pt x="2365" y="273"/>
                    </a:lnTo>
                    <a:lnTo>
                      <a:pt x="2369" y="271"/>
                    </a:lnTo>
                    <a:lnTo>
                      <a:pt x="2373" y="270"/>
                    </a:lnTo>
                    <a:lnTo>
                      <a:pt x="2377" y="270"/>
                    </a:lnTo>
                    <a:lnTo>
                      <a:pt x="2381" y="267"/>
                    </a:lnTo>
                    <a:lnTo>
                      <a:pt x="2385" y="265"/>
                    </a:lnTo>
                    <a:lnTo>
                      <a:pt x="2389" y="265"/>
                    </a:lnTo>
                    <a:lnTo>
                      <a:pt x="2393" y="262"/>
                    </a:lnTo>
                    <a:lnTo>
                      <a:pt x="2396" y="262"/>
                    </a:lnTo>
                    <a:lnTo>
                      <a:pt x="2400" y="259"/>
                    </a:lnTo>
                    <a:lnTo>
                      <a:pt x="2404" y="260"/>
                    </a:lnTo>
                    <a:lnTo>
                      <a:pt x="2408" y="258"/>
                    </a:lnTo>
                    <a:lnTo>
                      <a:pt x="2412" y="256"/>
                    </a:lnTo>
                    <a:lnTo>
                      <a:pt x="2416" y="256"/>
                    </a:lnTo>
                    <a:lnTo>
                      <a:pt x="2420" y="253"/>
                    </a:lnTo>
                    <a:lnTo>
                      <a:pt x="2424" y="253"/>
                    </a:lnTo>
                    <a:lnTo>
                      <a:pt x="2428" y="249"/>
                    </a:lnTo>
                    <a:lnTo>
                      <a:pt x="2432" y="250"/>
                    </a:lnTo>
                    <a:lnTo>
                      <a:pt x="2436" y="248"/>
                    </a:lnTo>
                    <a:lnTo>
                      <a:pt x="2440" y="247"/>
                    </a:lnTo>
                    <a:lnTo>
                      <a:pt x="2444" y="244"/>
                    </a:lnTo>
                    <a:lnTo>
                      <a:pt x="2448" y="243"/>
                    </a:lnTo>
                    <a:lnTo>
                      <a:pt x="2452" y="241"/>
                    </a:lnTo>
                    <a:lnTo>
                      <a:pt x="2456" y="240"/>
                    </a:lnTo>
                    <a:lnTo>
                      <a:pt x="2460" y="239"/>
                    </a:lnTo>
                    <a:lnTo>
                      <a:pt x="2464" y="239"/>
                    </a:lnTo>
                    <a:lnTo>
                      <a:pt x="2467" y="237"/>
                    </a:lnTo>
                    <a:lnTo>
                      <a:pt x="2471" y="236"/>
                    </a:lnTo>
                    <a:lnTo>
                      <a:pt x="2475" y="233"/>
                    </a:lnTo>
                    <a:lnTo>
                      <a:pt x="2479" y="232"/>
                    </a:lnTo>
                    <a:lnTo>
                      <a:pt x="2483" y="231"/>
                    </a:lnTo>
                    <a:lnTo>
                      <a:pt x="2487" y="229"/>
                    </a:lnTo>
                    <a:lnTo>
                      <a:pt x="2491" y="228"/>
                    </a:lnTo>
                    <a:lnTo>
                      <a:pt x="2495" y="227"/>
                    </a:lnTo>
                    <a:lnTo>
                      <a:pt x="2499" y="226"/>
                    </a:lnTo>
                    <a:lnTo>
                      <a:pt x="2503" y="223"/>
                    </a:lnTo>
                    <a:lnTo>
                      <a:pt x="2507" y="221"/>
                    </a:lnTo>
                    <a:lnTo>
                      <a:pt x="2511" y="222"/>
                    </a:lnTo>
                    <a:lnTo>
                      <a:pt x="2515" y="219"/>
                    </a:lnTo>
                    <a:lnTo>
                      <a:pt x="2519" y="218"/>
                    </a:lnTo>
                    <a:lnTo>
                      <a:pt x="2523" y="218"/>
                    </a:lnTo>
                    <a:lnTo>
                      <a:pt x="2527" y="215"/>
                    </a:lnTo>
                    <a:lnTo>
                      <a:pt x="2531" y="215"/>
                    </a:lnTo>
                    <a:lnTo>
                      <a:pt x="2534" y="213"/>
                    </a:lnTo>
                    <a:lnTo>
                      <a:pt x="2538" y="212"/>
                    </a:lnTo>
                    <a:lnTo>
                      <a:pt x="2542" y="211"/>
                    </a:lnTo>
                    <a:lnTo>
                      <a:pt x="2546" y="209"/>
                    </a:lnTo>
                    <a:lnTo>
                      <a:pt x="2550" y="207"/>
                    </a:lnTo>
                    <a:lnTo>
                      <a:pt x="2554" y="206"/>
                    </a:lnTo>
                    <a:lnTo>
                      <a:pt x="2558" y="206"/>
                    </a:lnTo>
                    <a:lnTo>
                      <a:pt x="2562" y="204"/>
                    </a:lnTo>
                    <a:lnTo>
                      <a:pt x="2566" y="203"/>
                    </a:lnTo>
                    <a:lnTo>
                      <a:pt x="2570" y="201"/>
                    </a:lnTo>
                    <a:lnTo>
                      <a:pt x="2574" y="200"/>
                    </a:lnTo>
                    <a:lnTo>
                      <a:pt x="2578" y="197"/>
                    </a:lnTo>
                    <a:lnTo>
                      <a:pt x="2582" y="197"/>
                    </a:lnTo>
                    <a:lnTo>
                      <a:pt x="2586" y="196"/>
                    </a:lnTo>
                    <a:lnTo>
                      <a:pt x="2590" y="195"/>
                    </a:lnTo>
                    <a:lnTo>
                      <a:pt x="2594" y="193"/>
                    </a:lnTo>
                    <a:lnTo>
                      <a:pt x="2598" y="192"/>
                    </a:lnTo>
                    <a:lnTo>
                      <a:pt x="2602" y="191"/>
                    </a:lnTo>
                    <a:lnTo>
                      <a:pt x="2605" y="191"/>
                    </a:lnTo>
                    <a:lnTo>
                      <a:pt x="2609" y="189"/>
                    </a:lnTo>
                    <a:lnTo>
                      <a:pt x="2613" y="187"/>
                    </a:lnTo>
                    <a:lnTo>
                      <a:pt x="2617" y="187"/>
                    </a:lnTo>
                    <a:lnTo>
                      <a:pt x="2621" y="185"/>
                    </a:lnTo>
                    <a:lnTo>
                      <a:pt x="2625" y="183"/>
                    </a:lnTo>
                    <a:lnTo>
                      <a:pt x="2629" y="183"/>
                    </a:lnTo>
                    <a:lnTo>
                      <a:pt x="2633" y="182"/>
                    </a:lnTo>
                    <a:lnTo>
                      <a:pt x="2637" y="180"/>
                    </a:lnTo>
                    <a:lnTo>
                      <a:pt x="2641" y="178"/>
                    </a:lnTo>
                    <a:lnTo>
                      <a:pt x="2645" y="177"/>
                    </a:lnTo>
                    <a:lnTo>
                      <a:pt x="2649" y="176"/>
                    </a:lnTo>
                    <a:lnTo>
                      <a:pt x="2653" y="175"/>
                    </a:lnTo>
                    <a:lnTo>
                      <a:pt x="2657" y="173"/>
                    </a:lnTo>
                    <a:lnTo>
                      <a:pt x="2661" y="173"/>
                    </a:lnTo>
                    <a:lnTo>
                      <a:pt x="2665" y="171"/>
                    </a:lnTo>
                    <a:lnTo>
                      <a:pt x="2669" y="170"/>
                    </a:lnTo>
                    <a:lnTo>
                      <a:pt x="2672" y="168"/>
                    </a:lnTo>
                    <a:lnTo>
                      <a:pt x="2676" y="167"/>
                    </a:lnTo>
                    <a:lnTo>
                      <a:pt x="2680" y="166"/>
                    </a:lnTo>
                    <a:lnTo>
                      <a:pt x="2684" y="166"/>
                    </a:lnTo>
                    <a:lnTo>
                      <a:pt x="2688" y="164"/>
                    </a:lnTo>
                    <a:lnTo>
                      <a:pt x="2692" y="164"/>
                    </a:lnTo>
                    <a:lnTo>
                      <a:pt x="2696" y="161"/>
                    </a:lnTo>
                    <a:lnTo>
                      <a:pt x="2700" y="162"/>
                    </a:lnTo>
                    <a:lnTo>
                      <a:pt x="2704" y="159"/>
                    </a:lnTo>
                    <a:lnTo>
                      <a:pt x="2708" y="158"/>
                    </a:lnTo>
                    <a:lnTo>
                      <a:pt x="2712" y="157"/>
                    </a:lnTo>
                    <a:lnTo>
                      <a:pt x="2716" y="157"/>
                    </a:lnTo>
                    <a:lnTo>
                      <a:pt x="2720" y="156"/>
                    </a:lnTo>
                    <a:lnTo>
                      <a:pt x="2724" y="153"/>
                    </a:lnTo>
                    <a:lnTo>
                      <a:pt x="2728" y="153"/>
                    </a:lnTo>
                    <a:lnTo>
                      <a:pt x="2732" y="152"/>
                    </a:lnTo>
                    <a:lnTo>
                      <a:pt x="2736" y="149"/>
                    </a:lnTo>
                    <a:lnTo>
                      <a:pt x="2739" y="150"/>
                    </a:lnTo>
                    <a:lnTo>
                      <a:pt x="2743" y="149"/>
                    </a:lnTo>
                    <a:lnTo>
                      <a:pt x="2747" y="148"/>
                    </a:lnTo>
                    <a:lnTo>
                      <a:pt x="2751" y="146"/>
                    </a:lnTo>
                    <a:lnTo>
                      <a:pt x="2755" y="145"/>
                    </a:lnTo>
                    <a:lnTo>
                      <a:pt x="2759" y="144"/>
                    </a:lnTo>
                    <a:lnTo>
                      <a:pt x="2763" y="144"/>
                    </a:lnTo>
                    <a:lnTo>
                      <a:pt x="2767" y="142"/>
                    </a:lnTo>
                    <a:lnTo>
                      <a:pt x="2771" y="140"/>
                    </a:lnTo>
                    <a:lnTo>
                      <a:pt x="2775" y="140"/>
                    </a:lnTo>
                    <a:lnTo>
                      <a:pt x="2779" y="138"/>
                    </a:lnTo>
                    <a:lnTo>
                      <a:pt x="2783" y="137"/>
                    </a:lnTo>
                    <a:lnTo>
                      <a:pt x="2787" y="136"/>
                    </a:lnTo>
                    <a:lnTo>
                      <a:pt x="2791" y="134"/>
                    </a:lnTo>
                    <a:lnTo>
                      <a:pt x="2795" y="134"/>
                    </a:lnTo>
                    <a:lnTo>
                      <a:pt x="2799" y="135"/>
                    </a:lnTo>
                    <a:lnTo>
                      <a:pt x="2803" y="133"/>
                    </a:lnTo>
                    <a:lnTo>
                      <a:pt x="2807" y="131"/>
                    </a:lnTo>
                    <a:lnTo>
                      <a:pt x="2810" y="131"/>
                    </a:lnTo>
                    <a:lnTo>
                      <a:pt x="2814" y="129"/>
                    </a:lnTo>
                    <a:lnTo>
                      <a:pt x="2818" y="129"/>
                    </a:lnTo>
                    <a:lnTo>
                      <a:pt x="2822" y="126"/>
                    </a:lnTo>
                    <a:lnTo>
                      <a:pt x="2826" y="126"/>
                    </a:lnTo>
                    <a:lnTo>
                      <a:pt x="2830" y="125"/>
                    </a:lnTo>
                    <a:lnTo>
                      <a:pt x="2834" y="124"/>
                    </a:lnTo>
                    <a:lnTo>
                      <a:pt x="2838" y="122"/>
                    </a:lnTo>
                    <a:lnTo>
                      <a:pt x="2842" y="122"/>
                    </a:lnTo>
                    <a:lnTo>
                      <a:pt x="2846" y="122"/>
                    </a:lnTo>
                    <a:lnTo>
                      <a:pt x="2850" y="120"/>
                    </a:lnTo>
                    <a:lnTo>
                      <a:pt x="2854" y="119"/>
                    </a:lnTo>
                    <a:lnTo>
                      <a:pt x="2858" y="119"/>
                    </a:lnTo>
                    <a:lnTo>
                      <a:pt x="2862" y="118"/>
                    </a:lnTo>
                    <a:lnTo>
                      <a:pt x="2866" y="118"/>
                    </a:lnTo>
                    <a:lnTo>
                      <a:pt x="2870" y="115"/>
                    </a:lnTo>
                    <a:lnTo>
                      <a:pt x="2874" y="115"/>
                    </a:lnTo>
                    <a:lnTo>
                      <a:pt x="2877" y="115"/>
                    </a:lnTo>
                    <a:lnTo>
                      <a:pt x="2881" y="114"/>
                    </a:lnTo>
                    <a:lnTo>
                      <a:pt x="2885" y="111"/>
                    </a:lnTo>
                    <a:lnTo>
                      <a:pt x="2889" y="112"/>
                    </a:lnTo>
                    <a:lnTo>
                      <a:pt x="2893" y="109"/>
                    </a:lnTo>
                    <a:lnTo>
                      <a:pt x="2897" y="108"/>
                    </a:lnTo>
                    <a:lnTo>
                      <a:pt x="2901" y="109"/>
                    </a:lnTo>
                    <a:lnTo>
                      <a:pt x="2905" y="107"/>
                    </a:lnTo>
                    <a:lnTo>
                      <a:pt x="2909" y="107"/>
                    </a:lnTo>
                    <a:lnTo>
                      <a:pt x="2913" y="106"/>
                    </a:lnTo>
                    <a:lnTo>
                      <a:pt x="2917" y="105"/>
                    </a:lnTo>
                    <a:lnTo>
                      <a:pt x="2921" y="104"/>
                    </a:lnTo>
                    <a:lnTo>
                      <a:pt x="2925" y="104"/>
                    </a:lnTo>
                    <a:lnTo>
                      <a:pt x="2929" y="100"/>
                    </a:lnTo>
                    <a:lnTo>
                      <a:pt x="2933" y="100"/>
                    </a:lnTo>
                    <a:lnTo>
                      <a:pt x="2937" y="99"/>
                    </a:lnTo>
                    <a:lnTo>
                      <a:pt x="2941" y="101"/>
                    </a:lnTo>
                    <a:lnTo>
                      <a:pt x="2944" y="100"/>
                    </a:lnTo>
                    <a:lnTo>
                      <a:pt x="2948" y="97"/>
                    </a:lnTo>
                    <a:lnTo>
                      <a:pt x="2952" y="97"/>
                    </a:lnTo>
                    <a:lnTo>
                      <a:pt x="2956" y="96"/>
                    </a:lnTo>
                    <a:lnTo>
                      <a:pt x="2960" y="94"/>
                    </a:lnTo>
                    <a:lnTo>
                      <a:pt x="2964" y="94"/>
                    </a:lnTo>
                    <a:lnTo>
                      <a:pt x="2968" y="94"/>
                    </a:lnTo>
                    <a:lnTo>
                      <a:pt x="2972" y="93"/>
                    </a:lnTo>
                    <a:lnTo>
                      <a:pt x="2976" y="92"/>
                    </a:lnTo>
                    <a:lnTo>
                      <a:pt x="2980" y="90"/>
                    </a:lnTo>
                    <a:lnTo>
                      <a:pt x="2984" y="91"/>
                    </a:lnTo>
                    <a:lnTo>
                      <a:pt x="2988" y="91"/>
                    </a:lnTo>
                    <a:lnTo>
                      <a:pt x="2992" y="89"/>
                    </a:lnTo>
                    <a:lnTo>
                      <a:pt x="2996" y="88"/>
                    </a:lnTo>
                    <a:lnTo>
                      <a:pt x="3000" y="86"/>
                    </a:lnTo>
                    <a:lnTo>
                      <a:pt x="3004" y="87"/>
                    </a:lnTo>
                    <a:lnTo>
                      <a:pt x="3008" y="85"/>
                    </a:lnTo>
                    <a:lnTo>
                      <a:pt x="3012" y="85"/>
                    </a:lnTo>
                    <a:lnTo>
                      <a:pt x="3015" y="84"/>
                    </a:lnTo>
                    <a:lnTo>
                      <a:pt x="3019" y="84"/>
                    </a:lnTo>
                    <a:lnTo>
                      <a:pt x="3023" y="82"/>
                    </a:lnTo>
                    <a:lnTo>
                      <a:pt x="3027" y="83"/>
                    </a:lnTo>
                    <a:lnTo>
                      <a:pt x="3031" y="82"/>
                    </a:lnTo>
                    <a:lnTo>
                      <a:pt x="3035" y="80"/>
                    </a:lnTo>
                    <a:lnTo>
                      <a:pt x="3039" y="81"/>
                    </a:lnTo>
                    <a:lnTo>
                      <a:pt x="3043" y="79"/>
                    </a:lnTo>
                    <a:lnTo>
                      <a:pt x="3047" y="79"/>
                    </a:lnTo>
                    <a:lnTo>
                      <a:pt x="3051" y="79"/>
                    </a:lnTo>
                    <a:lnTo>
                      <a:pt x="3055" y="77"/>
                    </a:lnTo>
                    <a:lnTo>
                      <a:pt x="3059" y="76"/>
                    </a:lnTo>
                    <a:lnTo>
                      <a:pt x="3063" y="76"/>
                    </a:lnTo>
                    <a:lnTo>
                      <a:pt x="3067" y="75"/>
                    </a:lnTo>
                    <a:lnTo>
                      <a:pt x="3071" y="74"/>
                    </a:lnTo>
                    <a:lnTo>
                      <a:pt x="3075" y="74"/>
                    </a:lnTo>
                    <a:lnTo>
                      <a:pt x="3079" y="73"/>
                    </a:lnTo>
                    <a:lnTo>
                      <a:pt x="3082" y="73"/>
                    </a:lnTo>
                    <a:lnTo>
                      <a:pt x="3086" y="72"/>
                    </a:lnTo>
                    <a:lnTo>
                      <a:pt x="3090" y="71"/>
                    </a:lnTo>
                    <a:lnTo>
                      <a:pt x="3094" y="71"/>
                    </a:lnTo>
                    <a:lnTo>
                      <a:pt x="3098" y="69"/>
                    </a:lnTo>
                    <a:lnTo>
                      <a:pt x="3102" y="70"/>
                    </a:lnTo>
                    <a:lnTo>
                      <a:pt x="3106" y="68"/>
                    </a:lnTo>
                    <a:lnTo>
                      <a:pt x="3110" y="67"/>
                    </a:lnTo>
                    <a:lnTo>
                      <a:pt x="3114" y="67"/>
                    </a:lnTo>
                    <a:lnTo>
                      <a:pt x="3118" y="65"/>
                    </a:lnTo>
                    <a:lnTo>
                      <a:pt x="3122" y="67"/>
                    </a:lnTo>
                    <a:lnTo>
                      <a:pt x="3126" y="65"/>
                    </a:lnTo>
                    <a:lnTo>
                      <a:pt x="3130" y="64"/>
                    </a:lnTo>
                    <a:lnTo>
                      <a:pt x="3134" y="63"/>
                    </a:lnTo>
                    <a:lnTo>
                      <a:pt x="3138" y="62"/>
                    </a:lnTo>
                    <a:lnTo>
                      <a:pt x="3142" y="63"/>
                    </a:lnTo>
                    <a:lnTo>
                      <a:pt x="3146" y="62"/>
                    </a:lnTo>
                    <a:lnTo>
                      <a:pt x="3150" y="6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1" name="Freeform 2803"/>
              <p:cNvSpPr>
                <a:spLocks/>
              </p:cNvSpPr>
              <p:nvPr/>
            </p:nvSpPr>
            <p:spPr bwMode="auto">
              <a:xfrm flipV="1">
                <a:off x="506" y="845"/>
                <a:ext cx="1814" cy="107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11"/>
                  </a:cxn>
                  <a:cxn ang="0">
                    <a:pos x="303" y="23"/>
                  </a:cxn>
                  <a:cxn ang="0">
                    <a:pos x="354" y="39"/>
                  </a:cxn>
                  <a:cxn ang="0">
                    <a:pos x="406" y="65"/>
                  </a:cxn>
                  <a:cxn ang="0">
                    <a:pos x="457" y="100"/>
                  </a:cxn>
                  <a:cxn ang="0">
                    <a:pos x="508" y="144"/>
                  </a:cxn>
                  <a:cxn ang="0">
                    <a:pos x="559" y="202"/>
                  </a:cxn>
                  <a:cxn ang="0">
                    <a:pos x="611" y="269"/>
                  </a:cxn>
                  <a:cxn ang="0">
                    <a:pos x="662" y="349"/>
                  </a:cxn>
                  <a:cxn ang="0">
                    <a:pos x="713" y="435"/>
                  </a:cxn>
                  <a:cxn ang="0">
                    <a:pos x="764" y="529"/>
                  </a:cxn>
                  <a:cxn ang="0">
                    <a:pos x="816" y="632"/>
                  </a:cxn>
                  <a:cxn ang="0">
                    <a:pos x="867" y="740"/>
                  </a:cxn>
                  <a:cxn ang="0">
                    <a:pos x="918" y="853"/>
                  </a:cxn>
                  <a:cxn ang="0">
                    <a:pos x="969" y="965"/>
                  </a:cxn>
                  <a:cxn ang="0">
                    <a:pos x="1021" y="1078"/>
                  </a:cxn>
                  <a:cxn ang="0">
                    <a:pos x="1072" y="1189"/>
                  </a:cxn>
                  <a:cxn ang="0">
                    <a:pos x="1123" y="1295"/>
                  </a:cxn>
                  <a:cxn ang="0">
                    <a:pos x="1174" y="1396"/>
                  </a:cxn>
                  <a:cxn ang="0">
                    <a:pos x="1226" y="1488"/>
                  </a:cxn>
                  <a:cxn ang="0">
                    <a:pos x="1277" y="1574"/>
                  </a:cxn>
                  <a:cxn ang="0">
                    <a:pos x="1328" y="1649"/>
                  </a:cxn>
                  <a:cxn ang="0">
                    <a:pos x="1379" y="1714"/>
                  </a:cxn>
                  <a:cxn ang="0">
                    <a:pos x="1431" y="1768"/>
                  </a:cxn>
                  <a:cxn ang="0">
                    <a:pos x="1482" y="1809"/>
                  </a:cxn>
                  <a:cxn ang="0">
                    <a:pos x="1533" y="1840"/>
                  </a:cxn>
                  <a:cxn ang="0">
                    <a:pos x="1584" y="1859"/>
                  </a:cxn>
                  <a:cxn ang="0">
                    <a:pos x="1636" y="1866"/>
                  </a:cxn>
                  <a:cxn ang="0">
                    <a:pos x="1687" y="1863"/>
                  </a:cxn>
                  <a:cxn ang="0">
                    <a:pos x="1738" y="1847"/>
                  </a:cxn>
                  <a:cxn ang="0">
                    <a:pos x="1789" y="1822"/>
                  </a:cxn>
                  <a:cxn ang="0">
                    <a:pos x="1841" y="1789"/>
                  </a:cxn>
                  <a:cxn ang="0">
                    <a:pos x="1892" y="1747"/>
                  </a:cxn>
                  <a:cxn ang="0">
                    <a:pos x="1943" y="1698"/>
                  </a:cxn>
                  <a:cxn ang="0">
                    <a:pos x="1994" y="1642"/>
                  </a:cxn>
                  <a:cxn ang="0">
                    <a:pos x="2046" y="1581"/>
                  </a:cxn>
                  <a:cxn ang="0">
                    <a:pos x="2097" y="1515"/>
                  </a:cxn>
                  <a:cxn ang="0">
                    <a:pos x="2148" y="1446"/>
                  </a:cxn>
                  <a:cxn ang="0">
                    <a:pos x="2199" y="1373"/>
                  </a:cxn>
                  <a:cxn ang="0">
                    <a:pos x="2251" y="1298"/>
                  </a:cxn>
                  <a:cxn ang="0">
                    <a:pos x="2302" y="1222"/>
                  </a:cxn>
                  <a:cxn ang="0">
                    <a:pos x="2353" y="1148"/>
                  </a:cxn>
                  <a:cxn ang="0">
                    <a:pos x="2404" y="1072"/>
                  </a:cxn>
                  <a:cxn ang="0">
                    <a:pos x="2456" y="998"/>
                  </a:cxn>
                  <a:cxn ang="0">
                    <a:pos x="2507" y="924"/>
                  </a:cxn>
                  <a:cxn ang="0">
                    <a:pos x="2558" y="853"/>
                  </a:cxn>
                  <a:cxn ang="0">
                    <a:pos x="2609" y="783"/>
                  </a:cxn>
                  <a:cxn ang="0">
                    <a:pos x="2661" y="718"/>
                  </a:cxn>
                  <a:cxn ang="0">
                    <a:pos x="2712" y="653"/>
                  </a:cxn>
                  <a:cxn ang="0">
                    <a:pos x="2763" y="594"/>
                  </a:cxn>
                  <a:cxn ang="0">
                    <a:pos x="2814" y="538"/>
                  </a:cxn>
                  <a:cxn ang="0">
                    <a:pos x="2866" y="484"/>
                  </a:cxn>
                  <a:cxn ang="0">
                    <a:pos x="2917" y="434"/>
                  </a:cxn>
                  <a:cxn ang="0">
                    <a:pos x="2968" y="389"/>
                  </a:cxn>
                  <a:cxn ang="0">
                    <a:pos x="3019" y="343"/>
                  </a:cxn>
                  <a:cxn ang="0">
                    <a:pos x="3071" y="306"/>
                  </a:cxn>
                  <a:cxn ang="0">
                    <a:pos x="3122" y="270"/>
                  </a:cxn>
                </a:cxnLst>
                <a:rect l="0" t="0" r="r" b="b"/>
                <a:pathLst>
                  <a:path w="3150" h="1867">
                    <a:moveTo>
                      <a:pt x="0" y="1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5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08" y="5"/>
                    </a:lnTo>
                    <a:lnTo>
                      <a:pt x="212" y="6"/>
                    </a:lnTo>
                    <a:lnTo>
                      <a:pt x="216" y="5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28" y="8"/>
                    </a:lnTo>
                    <a:lnTo>
                      <a:pt x="232" y="9"/>
                    </a:lnTo>
                    <a:lnTo>
                      <a:pt x="236" y="9"/>
                    </a:lnTo>
                    <a:lnTo>
                      <a:pt x="240" y="10"/>
                    </a:lnTo>
                    <a:lnTo>
                      <a:pt x="244" y="10"/>
                    </a:lnTo>
                    <a:lnTo>
                      <a:pt x="248" y="10"/>
                    </a:lnTo>
                    <a:lnTo>
                      <a:pt x="252" y="11"/>
                    </a:lnTo>
                    <a:lnTo>
                      <a:pt x="256" y="11"/>
                    </a:lnTo>
                    <a:lnTo>
                      <a:pt x="260" y="12"/>
                    </a:lnTo>
                    <a:lnTo>
                      <a:pt x="264" y="12"/>
                    </a:lnTo>
                    <a:lnTo>
                      <a:pt x="268" y="13"/>
                    </a:lnTo>
                    <a:lnTo>
                      <a:pt x="272" y="14"/>
                    </a:lnTo>
                    <a:lnTo>
                      <a:pt x="275" y="15"/>
                    </a:lnTo>
                    <a:lnTo>
                      <a:pt x="279" y="16"/>
                    </a:lnTo>
                    <a:lnTo>
                      <a:pt x="283" y="17"/>
                    </a:lnTo>
                    <a:lnTo>
                      <a:pt x="287" y="17"/>
                    </a:lnTo>
                    <a:lnTo>
                      <a:pt x="291" y="19"/>
                    </a:lnTo>
                    <a:lnTo>
                      <a:pt x="295" y="20"/>
                    </a:lnTo>
                    <a:lnTo>
                      <a:pt x="299" y="20"/>
                    </a:lnTo>
                    <a:lnTo>
                      <a:pt x="303" y="23"/>
                    </a:lnTo>
                    <a:lnTo>
                      <a:pt x="307" y="22"/>
                    </a:lnTo>
                    <a:lnTo>
                      <a:pt x="311" y="22"/>
                    </a:lnTo>
                    <a:lnTo>
                      <a:pt x="315" y="24"/>
                    </a:lnTo>
                    <a:lnTo>
                      <a:pt x="319" y="26"/>
                    </a:lnTo>
                    <a:lnTo>
                      <a:pt x="323" y="27"/>
                    </a:lnTo>
                    <a:lnTo>
                      <a:pt x="327" y="28"/>
                    </a:lnTo>
                    <a:lnTo>
                      <a:pt x="331" y="29"/>
                    </a:lnTo>
                    <a:lnTo>
                      <a:pt x="335" y="31"/>
                    </a:lnTo>
                    <a:lnTo>
                      <a:pt x="339" y="32"/>
                    </a:lnTo>
                    <a:lnTo>
                      <a:pt x="342" y="34"/>
                    </a:lnTo>
                    <a:lnTo>
                      <a:pt x="346" y="36"/>
                    </a:lnTo>
                    <a:lnTo>
                      <a:pt x="350" y="37"/>
                    </a:lnTo>
                    <a:lnTo>
                      <a:pt x="354" y="39"/>
                    </a:lnTo>
                    <a:lnTo>
                      <a:pt x="358" y="41"/>
                    </a:lnTo>
                    <a:lnTo>
                      <a:pt x="362" y="41"/>
                    </a:lnTo>
                    <a:lnTo>
                      <a:pt x="366" y="44"/>
                    </a:lnTo>
                    <a:lnTo>
                      <a:pt x="370" y="46"/>
                    </a:lnTo>
                    <a:lnTo>
                      <a:pt x="374" y="49"/>
                    </a:lnTo>
                    <a:lnTo>
                      <a:pt x="378" y="50"/>
                    </a:lnTo>
                    <a:lnTo>
                      <a:pt x="382" y="52"/>
                    </a:lnTo>
                    <a:lnTo>
                      <a:pt x="386" y="54"/>
                    </a:lnTo>
                    <a:lnTo>
                      <a:pt x="390" y="57"/>
                    </a:lnTo>
                    <a:lnTo>
                      <a:pt x="394" y="59"/>
                    </a:lnTo>
                    <a:lnTo>
                      <a:pt x="398" y="60"/>
                    </a:lnTo>
                    <a:lnTo>
                      <a:pt x="402" y="63"/>
                    </a:lnTo>
                    <a:lnTo>
                      <a:pt x="406" y="65"/>
                    </a:lnTo>
                    <a:lnTo>
                      <a:pt x="410" y="67"/>
                    </a:lnTo>
                    <a:lnTo>
                      <a:pt x="413" y="70"/>
                    </a:lnTo>
                    <a:lnTo>
                      <a:pt x="417" y="73"/>
                    </a:lnTo>
                    <a:lnTo>
                      <a:pt x="421" y="76"/>
                    </a:lnTo>
                    <a:lnTo>
                      <a:pt x="425" y="77"/>
                    </a:lnTo>
                    <a:lnTo>
                      <a:pt x="429" y="81"/>
                    </a:lnTo>
                    <a:lnTo>
                      <a:pt x="433" y="83"/>
                    </a:lnTo>
                    <a:lnTo>
                      <a:pt x="437" y="86"/>
                    </a:lnTo>
                    <a:lnTo>
                      <a:pt x="441" y="89"/>
                    </a:lnTo>
                    <a:lnTo>
                      <a:pt x="445" y="91"/>
                    </a:lnTo>
                    <a:lnTo>
                      <a:pt x="449" y="93"/>
                    </a:lnTo>
                    <a:lnTo>
                      <a:pt x="453" y="97"/>
                    </a:lnTo>
                    <a:lnTo>
                      <a:pt x="457" y="100"/>
                    </a:lnTo>
                    <a:lnTo>
                      <a:pt x="461" y="104"/>
                    </a:lnTo>
                    <a:lnTo>
                      <a:pt x="465" y="107"/>
                    </a:lnTo>
                    <a:lnTo>
                      <a:pt x="469" y="110"/>
                    </a:lnTo>
                    <a:lnTo>
                      <a:pt x="473" y="114"/>
                    </a:lnTo>
                    <a:lnTo>
                      <a:pt x="477" y="116"/>
                    </a:lnTo>
                    <a:lnTo>
                      <a:pt x="480" y="120"/>
                    </a:lnTo>
                    <a:lnTo>
                      <a:pt x="484" y="123"/>
                    </a:lnTo>
                    <a:lnTo>
                      <a:pt x="488" y="126"/>
                    </a:lnTo>
                    <a:lnTo>
                      <a:pt x="492" y="130"/>
                    </a:lnTo>
                    <a:lnTo>
                      <a:pt x="496" y="133"/>
                    </a:lnTo>
                    <a:lnTo>
                      <a:pt x="500" y="137"/>
                    </a:lnTo>
                    <a:lnTo>
                      <a:pt x="504" y="141"/>
                    </a:lnTo>
                    <a:lnTo>
                      <a:pt x="508" y="144"/>
                    </a:lnTo>
                    <a:lnTo>
                      <a:pt x="512" y="149"/>
                    </a:lnTo>
                    <a:lnTo>
                      <a:pt x="516" y="154"/>
                    </a:lnTo>
                    <a:lnTo>
                      <a:pt x="520" y="157"/>
                    </a:lnTo>
                    <a:lnTo>
                      <a:pt x="524" y="161"/>
                    </a:lnTo>
                    <a:lnTo>
                      <a:pt x="528" y="165"/>
                    </a:lnTo>
                    <a:lnTo>
                      <a:pt x="532" y="170"/>
                    </a:lnTo>
                    <a:lnTo>
                      <a:pt x="536" y="175"/>
                    </a:lnTo>
                    <a:lnTo>
                      <a:pt x="540" y="180"/>
                    </a:lnTo>
                    <a:lnTo>
                      <a:pt x="544" y="183"/>
                    </a:lnTo>
                    <a:lnTo>
                      <a:pt x="547" y="188"/>
                    </a:lnTo>
                    <a:lnTo>
                      <a:pt x="551" y="193"/>
                    </a:lnTo>
                    <a:lnTo>
                      <a:pt x="555" y="199"/>
                    </a:lnTo>
                    <a:lnTo>
                      <a:pt x="559" y="202"/>
                    </a:lnTo>
                    <a:lnTo>
                      <a:pt x="563" y="205"/>
                    </a:lnTo>
                    <a:lnTo>
                      <a:pt x="567" y="211"/>
                    </a:lnTo>
                    <a:lnTo>
                      <a:pt x="571" y="216"/>
                    </a:lnTo>
                    <a:lnTo>
                      <a:pt x="575" y="221"/>
                    </a:lnTo>
                    <a:lnTo>
                      <a:pt x="579" y="227"/>
                    </a:lnTo>
                    <a:lnTo>
                      <a:pt x="583" y="231"/>
                    </a:lnTo>
                    <a:lnTo>
                      <a:pt x="587" y="238"/>
                    </a:lnTo>
                    <a:lnTo>
                      <a:pt x="591" y="242"/>
                    </a:lnTo>
                    <a:lnTo>
                      <a:pt x="595" y="246"/>
                    </a:lnTo>
                    <a:lnTo>
                      <a:pt x="599" y="254"/>
                    </a:lnTo>
                    <a:lnTo>
                      <a:pt x="603" y="258"/>
                    </a:lnTo>
                    <a:lnTo>
                      <a:pt x="607" y="264"/>
                    </a:lnTo>
                    <a:lnTo>
                      <a:pt x="611" y="269"/>
                    </a:lnTo>
                    <a:lnTo>
                      <a:pt x="615" y="275"/>
                    </a:lnTo>
                    <a:lnTo>
                      <a:pt x="618" y="280"/>
                    </a:lnTo>
                    <a:lnTo>
                      <a:pt x="622" y="286"/>
                    </a:lnTo>
                    <a:lnTo>
                      <a:pt x="626" y="291"/>
                    </a:lnTo>
                    <a:lnTo>
                      <a:pt x="630" y="298"/>
                    </a:lnTo>
                    <a:lnTo>
                      <a:pt x="634" y="305"/>
                    </a:lnTo>
                    <a:lnTo>
                      <a:pt x="638" y="309"/>
                    </a:lnTo>
                    <a:lnTo>
                      <a:pt x="642" y="316"/>
                    </a:lnTo>
                    <a:lnTo>
                      <a:pt x="646" y="322"/>
                    </a:lnTo>
                    <a:lnTo>
                      <a:pt x="650" y="329"/>
                    </a:lnTo>
                    <a:lnTo>
                      <a:pt x="654" y="334"/>
                    </a:lnTo>
                    <a:lnTo>
                      <a:pt x="658" y="341"/>
                    </a:lnTo>
                    <a:lnTo>
                      <a:pt x="662" y="349"/>
                    </a:lnTo>
                    <a:lnTo>
                      <a:pt x="666" y="353"/>
                    </a:lnTo>
                    <a:lnTo>
                      <a:pt x="670" y="360"/>
                    </a:lnTo>
                    <a:lnTo>
                      <a:pt x="674" y="367"/>
                    </a:lnTo>
                    <a:lnTo>
                      <a:pt x="678" y="372"/>
                    </a:lnTo>
                    <a:lnTo>
                      <a:pt x="682" y="381"/>
                    </a:lnTo>
                    <a:lnTo>
                      <a:pt x="685" y="387"/>
                    </a:lnTo>
                    <a:lnTo>
                      <a:pt x="689" y="394"/>
                    </a:lnTo>
                    <a:lnTo>
                      <a:pt x="693" y="400"/>
                    </a:lnTo>
                    <a:lnTo>
                      <a:pt x="697" y="407"/>
                    </a:lnTo>
                    <a:lnTo>
                      <a:pt x="701" y="414"/>
                    </a:lnTo>
                    <a:lnTo>
                      <a:pt x="705" y="420"/>
                    </a:lnTo>
                    <a:lnTo>
                      <a:pt x="709" y="427"/>
                    </a:lnTo>
                    <a:lnTo>
                      <a:pt x="713" y="435"/>
                    </a:lnTo>
                    <a:lnTo>
                      <a:pt x="717" y="441"/>
                    </a:lnTo>
                    <a:lnTo>
                      <a:pt x="721" y="448"/>
                    </a:lnTo>
                    <a:lnTo>
                      <a:pt x="725" y="456"/>
                    </a:lnTo>
                    <a:lnTo>
                      <a:pt x="729" y="463"/>
                    </a:lnTo>
                    <a:lnTo>
                      <a:pt x="733" y="469"/>
                    </a:lnTo>
                    <a:lnTo>
                      <a:pt x="737" y="478"/>
                    </a:lnTo>
                    <a:lnTo>
                      <a:pt x="741" y="486"/>
                    </a:lnTo>
                    <a:lnTo>
                      <a:pt x="745" y="493"/>
                    </a:lnTo>
                    <a:lnTo>
                      <a:pt x="749" y="499"/>
                    </a:lnTo>
                    <a:lnTo>
                      <a:pt x="753" y="507"/>
                    </a:lnTo>
                    <a:lnTo>
                      <a:pt x="756" y="515"/>
                    </a:lnTo>
                    <a:lnTo>
                      <a:pt x="760" y="521"/>
                    </a:lnTo>
                    <a:lnTo>
                      <a:pt x="764" y="529"/>
                    </a:lnTo>
                    <a:lnTo>
                      <a:pt x="768" y="539"/>
                    </a:lnTo>
                    <a:lnTo>
                      <a:pt x="772" y="546"/>
                    </a:lnTo>
                    <a:lnTo>
                      <a:pt x="776" y="553"/>
                    </a:lnTo>
                    <a:lnTo>
                      <a:pt x="780" y="561"/>
                    </a:lnTo>
                    <a:lnTo>
                      <a:pt x="784" y="569"/>
                    </a:lnTo>
                    <a:lnTo>
                      <a:pt x="788" y="578"/>
                    </a:lnTo>
                    <a:lnTo>
                      <a:pt x="792" y="585"/>
                    </a:lnTo>
                    <a:lnTo>
                      <a:pt x="796" y="593"/>
                    </a:lnTo>
                    <a:lnTo>
                      <a:pt x="800" y="601"/>
                    </a:lnTo>
                    <a:lnTo>
                      <a:pt x="804" y="609"/>
                    </a:lnTo>
                    <a:lnTo>
                      <a:pt x="808" y="617"/>
                    </a:lnTo>
                    <a:lnTo>
                      <a:pt x="812" y="625"/>
                    </a:lnTo>
                    <a:lnTo>
                      <a:pt x="816" y="632"/>
                    </a:lnTo>
                    <a:lnTo>
                      <a:pt x="820" y="639"/>
                    </a:lnTo>
                    <a:lnTo>
                      <a:pt x="823" y="649"/>
                    </a:lnTo>
                    <a:lnTo>
                      <a:pt x="827" y="658"/>
                    </a:lnTo>
                    <a:lnTo>
                      <a:pt x="831" y="665"/>
                    </a:lnTo>
                    <a:lnTo>
                      <a:pt x="835" y="673"/>
                    </a:lnTo>
                    <a:lnTo>
                      <a:pt x="839" y="682"/>
                    </a:lnTo>
                    <a:lnTo>
                      <a:pt x="843" y="691"/>
                    </a:lnTo>
                    <a:lnTo>
                      <a:pt x="847" y="698"/>
                    </a:lnTo>
                    <a:lnTo>
                      <a:pt x="851" y="707"/>
                    </a:lnTo>
                    <a:lnTo>
                      <a:pt x="855" y="716"/>
                    </a:lnTo>
                    <a:lnTo>
                      <a:pt x="859" y="724"/>
                    </a:lnTo>
                    <a:lnTo>
                      <a:pt x="863" y="731"/>
                    </a:lnTo>
                    <a:lnTo>
                      <a:pt x="867" y="740"/>
                    </a:lnTo>
                    <a:lnTo>
                      <a:pt x="871" y="748"/>
                    </a:lnTo>
                    <a:lnTo>
                      <a:pt x="875" y="757"/>
                    </a:lnTo>
                    <a:lnTo>
                      <a:pt x="879" y="765"/>
                    </a:lnTo>
                    <a:lnTo>
                      <a:pt x="883" y="774"/>
                    </a:lnTo>
                    <a:lnTo>
                      <a:pt x="887" y="783"/>
                    </a:lnTo>
                    <a:lnTo>
                      <a:pt x="890" y="793"/>
                    </a:lnTo>
                    <a:lnTo>
                      <a:pt x="894" y="800"/>
                    </a:lnTo>
                    <a:lnTo>
                      <a:pt x="898" y="809"/>
                    </a:lnTo>
                    <a:lnTo>
                      <a:pt x="902" y="817"/>
                    </a:lnTo>
                    <a:lnTo>
                      <a:pt x="906" y="825"/>
                    </a:lnTo>
                    <a:lnTo>
                      <a:pt x="910" y="834"/>
                    </a:lnTo>
                    <a:lnTo>
                      <a:pt x="914" y="844"/>
                    </a:lnTo>
                    <a:lnTo>
                      <a:pt x="918" y="853"/>
                    </a:lnTo>
                    <a:lnTo>
                      <a:pt x="922" y="861"/>
                    </a:lnTo>
                    <a:lnTo>
                      <a:pt x="926" y="870"/>
                    </a:lnTo>
                    <a:lnTo>
                      <a:pt x="930" y="877"/>
                    </a:lnTo>
                    <a:lnTo>
                      <a:pt x="934" y="887"/>
                    </a:lnTo>
                    <a:lnTo>
                      <a:pt x="938" y="897"/>
                    </a:lnTo>
                    <a:lnTo>
                      <a:pt x="942" y="904"/>
                    </a:lnTo>
                    <a:lnTo>
                      <a:pt x="946" y="913"/>
                    </a:lnTo>
                    <a:lnTo>
                      <a:pt x="950" y="922"/>
                    </a:lnTo>
                    <a:lnTo>
                      <a:pt x="954" y="931"/>
                    </a:lnTo>
                    <a:lnTo>
                      <a:pt x="958" y="938"/>
                    </a:lnTo>
                    <a:lnTo>
                      <a:pt x="961" y="947"/>
                    </a:lnTo>
                    <a:lnTo>
                      <a:pt x="965" y="957"/>
                    </a:lnTo>
                    <a:lnTo>
                      <a:pt x="969" y="965"/>
                    </a:lnTo>
                    <a:lnTo>
                      <a:pt x="973" y="974"/>
                    </a:lnTo>
                    <a:lnTo>
                      <a:pt x="977" y="983"/>
                    </a:lnTo>
                    <a:lnTo>
                      <a:pt x="981" y="991"/>
                    </a:lnTo>
                    <a:lnTo>
                      <a:pt x="985" y="998"/>
                    </a:lnTo>
                    <a:lnTo>
                      <a:pt x="989" y="1009"/>
                    </a:lnTo>
                    <a:lnTo>
                      <a:pt x="993" y="1018"/>
                    </a:lnTo>
                    <a:lnTo>
                      <a:pt x="997" y="1026"/>
                    </a:lnTo>
                    <a:lnTo>
                      <a:pt x="1001" y="1036"/>
                    </a:lnTo>
                    <a:lnTo>
                      <a:pt x="1005" y="1044"/>
                    </a:lnTo>
                    <a:lnTo>
                      <a:pt x="1009" y="1051"/>
                    </a:lnTo>
                    <a:lnTo>
                      <a:pt x="1013" y="1061"/>
                    </a:lnTo>
                    <a:lnTo>
                      <a:pt x="1017" y="1070"/>
                    </a:lnTo>
                    <a:lnTo>
                      <a:pt x="1021" y="1078"/>
                    </a:lnTo>
                    <a:lnTo>
                      <a:pt x="1025" y="1086"/>
                    </a:lnTo>
                    <a:lnTo>
                      <a:pt x="1028" y="1097"/>
                    </a:lnTo>
                    <a:lnTo>
                      <a:pt x="1032" y="1103"/>
                    </a:lnTo>
                    <a:lnTo>
                      <a:pt x="1036" y="1111"/>
                    </a:lnTo>
                    <a:lnTo>
                      <a:pt x="1040" y="1121"/>
                    </a:lnTo>
                    <a:lnTo>
                      <a:pt x="1044" y="1130"/>
                    </a:lnTo>
                    <a:lnTo>
                      <a:pt x="1048" y="1137"/>
                    </a:lnTo>
                    <a:lnTo>
                      <a:pt x="1052" y="1146"/>
                    </a:lnTo>
                    <a:lnTo>
                      <a:pt x="1056" y="1155"/>
                    </a:lnTo>
                    <a:lnTo>
                      <a:pt x="1060" y="1165"/>
                    </a:lnTo>
                    <a:lnTo>
                      <a:pt x="1064" y="1172"/>
                    </a:lnTo>
                    <a:lnTo>
                      <a:pt x="1068" y="1180"/>
                    </a:lnTo>
                    <a:lnTo>
                      <a:pt x="1072" y="1189"/>
                    </a:lnTo>
                    <a:lnTo>
                      <a:pt x="1076" y="1196"/>
                    </a:lnTo>
                    <a:lnTo>
                      <a:pt x="1080" y="1204"/>
                    </a:lnTo>
                    <a:lnTo>
                      <a:pt x="1084" y="1215"/>
                    </a:lnTo>
                    <a:lnTo>
                      <a:pt x="1088" y="1222"/>
                    </a:lnTo>
                    <a:lnTo>
                      <a:pt x="1092" y="1229"/>
                    </a:lnTo>
                    <a:lnTo>
                      <a:pt x="1095" y="1238"/>
                    </a:lnTo>
                    <a:lnTo>
                      <a:pt x="1099" y="1247"/>
                    </a:lnTo>
                    <a:lnTo>
                      <a:pt x="1103" y="1255"/>
                    </a:lnTo>
                    <a:lnTo>
                      <a:pt x="1107" y="1264"/>
                    </a:lnTo>
                    <a:lnTo>
                      <a:pt x="1111" y="1269"/>
                    </a:lnTo>
                    <a:lnTo>
                      <a:pt x="1115" y="1279"/>
                    </a:lnTo>
                    <a:lnTo>
                      <a:pt x="1119" y="1288"/>
                    </a:lnTo>
                    <a:lnTo>
                      <a:pt x="1123" y="1295"/>
                    </a:lnTo>
                    <a:lnTo>
                      <a:pt x="1127" y="1304"/>
                    </a:lnTo>
                    <a:lnTo>
                      <a:pt x="1131" y="1311"/>
                    </a:lnTo>
                    <a:lnTo>
                      <a:pt x="1135" y="1317"/>
                    </a:lnTo>
                    <a:lnTo>
                      <a:pt x="1139" y="1326"/>
                    </a:lnTo>
                    <a:lnTo>
                      <a:pt x="1143" y="1334"/>
                    </a:lnTo>
                    <a:lnTo>
                      <a:pt x="1147" y="1341"/>
                    </a:lnTo>
                    <a:lnTo>
                      <a:pt x="1151" y="1350"/>
                    </a:lnTo>
                    <a:lnTo>
                      <a:pt x="1155" y="1356"/>
                    </a:lnTo>
                    <a:lnTo>
                      <a:pt x="1159" y="1364"/>
                    </a:lnTo>
                    <a:lnTo>
                      <a:pt x="1163" y="1373"/>
                    </a:lnTo>
                    <a:lnTo>
                      <a:pt x="1166" y="1381"/>
                    </a:lnTo>
                    <a:lnTo>
                      <a:pt x="1170" y="1388"/>
                    </a:lnTo>
                    <a:lnTo>
                      <a:pt x="1174" y="1396"/>
                    </a:lnTo>
                    <a:lnTo>
                      <a:pt x="1178" y="1403"/>
                    </a:lnTo>
                    <a:lnTo>
                      <a:pt x="1182" y="1410"/>
                    </a:lnTo>
                    <a:lnTo>
                      <a:pt x="1186" y="1417"/>
                    </a:lnTo>
                    <a:lnTo>
                      <a:pt x="1190" y="1425"/>
                    </a:lnTo>
                    <a:lnTo>
                      <a:pt x="1194" y="1433"/>
                    </a:lnTo>
                    <a:lnTo>
                      <a:pt x="1198" y="1439"/>
                    </a:lnTo>
                    <a:lnTo>
                      <a:pt x="1202" y="1446"/>
                    </a:lnTo>
                    <a:lnTo>
                      <a:pt x="1206" y="1453"/>
                    </a:lnTo>
                    <a:lnTo>
                      <a:pt x="1210" y="1460"/>
                    </a:lnTo>
                    <a:lnTo>
                      <a:pt x="1214" y="1469"/>
                    </a:lnTo>
                    <a:lnTo>
                      <a:pt x="1218" y="1476"/>
                    </a:lnTo>
                    <a:lnTo>
                      <a:pt x="1222" y="1483"/>
                    </a:lnTo>
                    <a:lnTo>
                      <a:pt x="1226" y="1488"/>
                    </a:lnTo>
                    <a:lnTo>
                      <a:pt x="1230" y="1496"/>
                    </a:lnTo>
                    <a:lnTo>
                      <a:pt x="1233" y="1504"/>
                    </a:lnTo>
                    <a:lnTo>
                      <a:pt x="1237" y="1510"/>
                    </a:lnTo>
                    <a:lnTo>
                      <a:pt x="1241" y="1516"/>
                    </a:lnTo>
                    <a:lnTo>
                      <a:pt x="1245" y="1523"/>
                    </a:lnTo>
                    <a:lnTo>
                      <a:pt x="1249" y="1530"/>
                    </a:lnTo>
                    <a:lnTo>
                      <a:pt x="1253" y="1536"/>
                    </a:lnTo>
                    <a:lnTo>
                      <a:pt x="1257" y="1542"/>
                    </a:lnTo>
                    <a:lnTo>
                      <a:pt x="1261" y="1549"/>
                    </a:lnTo>
                    <a:lnTo>
                      <a:pt x="1265" y="1554"/>
                    </a:lnTo>
                    <a:lnTo>
                      <a:pt x="1269" y="1561"/>
                    </a:lnTo>
                    <a:lnTo>
                      <a:pt x="1273" y="1568"/>
                    </a:lnTo>
                    <a:lnTo>
                      <a:pt x="1277" y="1574"/>
                    </a:lnTo>
                    <a:lnTo>
                      <a:pt x="1281" y="1580"/>
                    </a:lnTo>
                    <a:lnTo>
                      <a:pt x="1285" y="1587"/>
                    </a:lnTo>
                    <a:lnTo>
                      <a:pt x="1289" y="1592"/>
                    </a:lnTo>
                    <a:lnTo>
                      <a:pt x="1293" y="1597"/>
                    </a:lnTo>
                    <a:lnTo>
                      <a:pt x="1297" y="1603"/>
                    </a:lnTo>
                    <a:lnTo>
                      <a:pt x="1301" y="1609"/>
                    </a:lnTo>
                    <a:lnTo>
                      <a:pt x="1304" y="1615"/>
                    </a:lnTo>
                    <a:lnTo>
                      <a:pt x="1308" y="1622"/>
                    </a:lnTo>
                    <a:lnTo>
                      <a:pt x="1312" y="1627"/>
                    </a:lnTo>
                    <a:lnTo>
                      <a:pt x="1316" y="1633"/>
                    </a:lnTo>
                    <a:lnTo>
                      <a:pt x="1320" y="1637"/>
                    </a:lnTo>
                    <a:lnTo>
                      <a:pt x="1324" y="1644"/>
                    </a:lnTo>
                    <a:lnTo>
                      <a:pt x="1328" y="1649"/>
                    </a:lnTo>
                    <a:lnTo>
                      <a:pt x="1332" y="1654"/>
                    </a:lnTo>
                    <a:lnTo>
                      <a:pt x="1336" y="1660"/>
                    </a:lnTo>
                    <a:lnTo>
                      <a:pt x="1340" y="1663"/>
                    </a:lnTo>
                    <a:lnTo>
                      <a:pt x="1344" y="1670"/>
                    </a:lnTo>
                    <a:lnTo>
                      <a:pt x="1348" y="1676"/>
                    </a:lnTo>
                    <a:lnTo>
                      <a:pt x="1352" y="1681"/>
                    </a:lnTo>
                    <a:lnTo>
                      <a:pt x="1356" y="1685"/>
                    </a:lnTo>
                    <a:lnTo>
                      <a:pt x="1360" y="1690"/>
                    </a:lnTo>
                    <a:lnTo>
                      <a:pt x="1364" y="1694"/>
                    </a:lnTo>
                    <a:lnTo>
                      <a:pt x="1368" y="1700"/>
                    </a:lnTo>
                    <a:lnTo>
                      <a:pt x="1371" y="1705"/>
                    </a:lnTo>
                    <a:lnTo>
                      <a:pt x="1375" y="1710"/>
                    </a:lnTo>
                    <a:lnTo>
                      <a:pt x="1379" y="1714"/>
                    </a:lnTo>
                    <a:lnTo>
                      <a:pt x="1383" y="1719"/>
                    </a:lnTo>
                    <a:lnTo>
                      <a:pt x="1387" y="1723"/>
                    </a:lnTo>
                    <a:lnTo>
                      <a:pt x="1391" y="1727"/>
                    </a:lnTo>
                    <a:lnTo>
                      <a:pt x="1395" y="1731"/>
                    </a:lnTo>
                    <a:lnTo>
                      <a:pt x="1399" y="1737"/>
                    </a:lnTo>
                    <a:lnTo>
                      <a:pt x="1403" y="1740"/>
                    </a:lnTo>
                    <a:lnTo>
                      <a:pt x="1407" y="1743"/>
                    </a:lnTo>
                    <a:lnTo>
                      <a:pt x="1411" y="1748"/>
                    </a:lnTo>
                    <a:lnTo>
                      <a:pt x="1415" y="1751"/>
                    </a:lnTo>
                    <a:lnTo>
                      <a:pt x="1419" y="1756"/>
                    </a:lnTo>
                    <a:lnTo>
                      <a:pt x="1423" y="1759"/>
                    </a:lnTo>
                    <a:lnTo>
                      <a:pt x="1427" y="1763"/>
                    </a:lnTo>
                    <a:lnTo>
                      <a:pt x="1431" y="1768"/>
                    </a:lnTo>
                    <a:lnTo>
                      <a:pt x="1435" y="1771"/>
                    </a:lnTo>
                    <a:lnTo>
                      <a:pt x="1438" y="1774"/>
                    </a:lnTo>
                    <a:lnTo>
                      <a:pt x="1442" y="1779"/>
                    </a:lnTo>
                    <a:lnTo>
                      <a:pt x="1446" y="1781"/>
                    </a:lnTo>
                    <a:lnTo>
                      <a:pt x="1450" y="1784"/>
                    </a:lnTo>
                    <a:lnTo>
                      <a:pt x="1454" y="1787"/>
                    </a:lnTo>
                    <a:lnTo>
                      <a:pt x="1458" y="1791"/>
                    </a:lnTo>
                    <a:lnTo>
                      <a:pt x="1462" y="1796"/>
                    </a:lnTo>
                    <a:lnTo>
                      <a:pt x="1466" y="1798"/>
                    </a:lnTo>
                    <a:lnTo>
                      <a:pt x="1470" y="1801"/>
                    </a:lnTo>
                    <a:lnTo>
                      <a:pt x="1474" y="1804"/>
                    </a:lnTo>
                    <a:lnTo>
                      <a:pt x="1478" y="1807"/>
                    </a:lnTo>
                    <a:lnTo>
                      <a:pt x="1482" y="1809"/>
                    </a:lnTo>
                    <a:lnTo>
                      <a:pt x="1486" y="1813"/>
                    </a:lnTo>
                    <a:lnTo>
                      <a:pt x="1490" y="1816"/>
                    </a:lnTo>
                    <a:lnTo>
                      <a:pt x="1494" y="1818"/>
                    </a:lnTo>
                    <a:lnTo>
                      <a:pt x="1498" y="1820"/>
                    </a:lnTo>
                    <a:lnTo>
                      <a:pt x="1502" y="1823"/>
                    </a:lnTo>
                    <a:lnTo>
                      <a:pt x="1506" y="1824"/>
                    </a:lnTo>
                    <a:lnTo>
                      <a:pt x="1509" y="1827"/>
                    </a:lnTo>
                    <a:lnTo>
                      <a:pt x="1513" y="1830"/>
                    </a:lnTo>
                    <a:lnTo>
                      <a:pt x="1517" y="1832"/>
                    </a:lnTo>
                    <a:lnTo>
                      <a:pt x="1521" y="1835"/>
                    </a:lnTo>
                    <a:lnTo>
                      <a:pt x="1525" y="1836"/>
                    </a:lnTo>
                    <a:lnTo>
                      <a:pt x="1529" y="1837"/>
                    </a:lnTo>
                    <a:lnTo>
                      <a:pt x="1533" y="1840"/>
                    </a:lnTo>
                    <a:lnTo>
                      <a:pt x="1537" y="1843"/>
                    </a:lnTo>
                    <a:lnTo>
                      <a:pt x="1541" y="1842"/>
                    </a:lnTo>
                    <a:lnTo>
                      <a:pt x="1545" y="1846"/>
                    </a:lnTo>
                    <a:lnTo>
                      <a:pt x="1549" y="1845"/>
                    </a:lnTo>
                    <a:lnTo>
                      <a:pt x="1553" y="1848"/>
                    </a:lnTo>
                    <a:lnTo>
                      <a:pt x="1557" y="1850"/>
                    </a:lnTo>
                    <a:lnTo>
                      <a:pt x="1561" y="1852"/>
                    </a:lnTo>
                    <a:lnTo>
                      <a:pt x="1565" y="1853"/>
                    </a:lnTo>
                    <a:lnTo>
                      <a:pt x="1569" y="1853"/>
                    </a:lnTo>
                    <a:lnTo>
                      <a:pt x="1573" y="1854"/>
                    </a:lnTo>
                    <a:lnTo>
                      <a:pt x="1576" y="1857"/>
                    </a:lnTo>
                    <a:lnTo>
                      <a:pt x="1580" y="1857"/>
                    </a:lnTo>
                    <a:lnTo>
                      <a:pt x="1584" y="1859"/>
                    </a:lnTo>
                    <a:lnTo>
                      <a:pt x="1588" y="1859"/>
                    </a:lnTo>
                    <a:lnTo>
                      <a:pt x="1592" y="1860"/>
                    </a:lnTo>
                    <a:lnTo>
                      <a:pt x="1596" y="1861"/>
                    </a:lnTo>
                    <a:lnTo>
                      <a:pt x="1600" y="1863"/>
                    </a:lnTo>
                    <a:lnTo>
                      <a:pt x="1604" y="1863"/>
                    </a:lnTo>
                    <a:lnTo>
                      <a:pt x="1608" y="1863"/>
                    </a:lnTo>
                    <a:lnTo>
                      <a:pt x="1612" y="1865"/>
                    </a:lnTo>
                    <a:lnTo>
                      <a:pt x="1616" y="1864"/>
                    </a:lnTo>
                    <a:lnTo>
                      <a:pt x="1620" y="1865"/>
                    </a:lnTo>
                    <a:lnTo>
                      <a:pt x="1624" y="1864"/>
                    </a:lnTo>
                    <a:lnTo>
                      <a:pt x="1628" y="1867"/>
                    </a:lnTo>
                    <a:lnTo>
                      <a:pt x="1632" y="1865"/>
                    </a:lnTo>
                    <a:lnTo>
                      <a:pt x="1636" y="1866"/>
                    </a:lnTo>
                    <a:lnTo>
                      <a:pt x="1640" y="1865"/>
                    </a:lnTo>
                    <a:lnTo>
                      <a:pt x="1643" y="1866"/>
                    </a:lnTo>
                    <a:lnTo>
                      <a:pt x="1647" y="1865"/>
                    </a:lnTo>
                    <a:lnTo>
                      <a:pt x="1651" y="1867"/>
                    </a:lnTo>
                    <a:lnTo>
                      <a:pt x="1655" y="1865"/>
                    </a:lnTo>
                    <a:lnTo>
                      <a:pt x="1659" y="1866"/>
                    </a:lnTo>
                    <a:lnTo>
                      <a:pt x="1663" y="1864"/>
                    </a:lnTo>
                    <a:lnTo>
                      <a:pt x="1667" y="1865"/>
                    </a:lnTo>
                    <a:lnTo>
                      <a:pt x="1671" y="1865"/>
                    </a:lnTo>
                    <a:lnTo>
                      <a:pt x="1675" y="1863"/>
                    </a:lnTo>
                    <a:lnTo>
                      <a:pt x="1679" y="1863"/>
                    </a:lnTo>
                    <a:lnTo>
                      <a:pt x="1683" y="1863"/>
                    </a:lnTo>
                    <a:lnTo>
                      <a:pt x="1687" y="1863"/>
                    </a:lnTo>
                    <a:lnTo>
                      <a:pt x="1691" y="1861"/>
                    </a:lnTo>
                    <a:lnTo>
                      <a:pt x="1695" y="1859"/>
                    </a:lnTo>
                    <a:lnTo>
                      <a:pt x="1699" y="1859"/>
                    </a:lnTo>
                    <a:lnTo>
                      <a:pt x="1703" y="1860"/>
                    </a:lnTo>
                    <a:lnTo>
                      <a:pt x="1707" y="1857"/>
                    </a:lnTo>
                    <a:lnTo>
                      <a:pt x="1711" y="1857"/>
                    </a:lnTo>
                    <a:lnTo>
                      <a:pt x="1714" y="1856"/>
                    </a:lnTo>
                    <a:lnTo>
                      <a:pt x="1718" y="1855"/>
                    </a:lnTo>
                    <a:lnTo>
                      <a:pt x="1722" y="1854"/>
                    </a:lnTo>
                    <a:lnTo>
                      <a:pt x="1726" y="1852"/>
                    </a:lnTo>
                    <a:lnTo>
                      <a:pt x="1730" y="1851"/>
                    </a:lnTo>
                    <a:lnTo>
                      <a:pt x="1734" y="1849"/>
                    </a:lnTo>
                    <a:lnTo>
                      <a:pt x="1738" y="1847"/>
                    </a:lnTo>
                    <a:lnTo>
                      <a:pt x="1742" y="1846"/>
                    </a:lnTo>
                    <a:lnTo>
                      <a:pt x="1746" y="1845"/>
                    </a:lnTo>
                    <a:lnTo>
                      <a:pt x="1750" y="1841"/>
                    </a:lnTo>
                    <a:lnTo>
                      <a:pt x="1754" y="1840"/>
                    </a:lnTo>
                    <a:lnTo>
                      <a:pt x="1758" y="1840"/>
                    </a:lnTo>
                    <a:lnTo>
                      <a:pt x="1762" y="1835"/>
                    </a:lnTo>
                    <a:lnTo>
                      <a:pt x="1766" y="1836"/>
                    </a:lnTo>
                    <a:lnTo>
                      <a:pt x="1770" y="1834"/>
                    </a:lnTo>
                    <a:lnTo>
                      <a:pt x="1774" y="1832"/>
                    </a:lnTo>
                    <a:lnTo>
                      <a:pt x="1778" y="1830"/>
                    </a:lnTo>
                    <a:lnTo>
                      <a:pt x="1781" y="1828"/>
                    </a:lnTo>
                    <a:lnTo>
                      <a:pt x="1785" y="1825"/>
                    </a:lnTo>
                    <a:lnTo>
                      <a:pt x="1789" y="1822"/>
                    </a:lnTo>
                    <a:lnTo>
                      <a:pt x="1793" y="1820"/>
                    </a:lnTo>
                    <a:lnTo>
                      <a:pt x="1797" y="1819"/>
                    </a:lnTo>
                    <a:lnTo>
                      <a:pt x="1801" y="1817"/>
                    </a:lnTo>
                    <a:lnTo>
                      <a:pt x="1805" y="1813"/>
                    </a:lnTo>
                    <a:lnTo>
                      <a:pt x="1809" y="1811"/>
                    </a:lnTo>
                    <a:lnTo>
                      <a:pt x="1813" y="1808"/>
                    </a:lnTo>
                    <a:lnTo>
                      <a:pt x="1817" y="1806"/>
                    </a:lnTo>
                    <a:lnTo>
                      <a:pt x="1821" y="1803"/>
                    </a:lnTo>
                    <a:lnTo>
                      <a:pt x="1825" y="1801"/>
                    </a:lnTo>
                    <a:lnTo>
                      <a:pt x="1829" y="1799"/>
                    </a:lnTo>
                    <a:lnTo>
                      <a:pt x="1833" y="1795"/>
                    </a:lnTo>
                    <a:lnTo>
                      <a:pt x="1837" y="1792"/>
                    </a:lnTo>
                    <a:lnTo>
                      <a:pt x="1841" y="1789"/>
                    </a:lnTo>
                    <a:lnTo>
                      <a:pt x="1845" y="1786"/>
                    </a:lnTo>
                    <a:lnTo>
                      <a:pt x="1848" y="1784"/>
                    </a:lnTo>
                    <a:lnTo>
                      <a:pt x="1852" y="1779"/>
                    </a:lnTo>
                    <a:lnTo>
                      <a:pt x="1856" y="1777"/>
                    </a:lnTo>
                    <a:lnTo>
                      <a:pt x="1860" y="1774"/>
                    </a:lnTo>
                    <a:lnTo>
                      <a:pt x="1864" y="1770"/>
                    </a:lnTo>
                    <a:lnTo>
                      <a:pt x="1868" y="1768"/>
                    </a:lnTo>
                    <a:lnTo>
                      <a:pt x="1872" y="1764"/>
                    </a:lnTo>
                    <a:lnTo>
                      <a:pt x="1876" y="1761"/>
                    </a:lnTo>
                    <a:lnTo>
                      <a:pt x="1880" y="1757"/>
                    </a:lnTo>
                    <a:lnTo>
                      <a:pt x="1884" y="1755"/>
                    </a:lnTo>
                    <a:lnTo>
                      <a:pt x="1888" y="1751"/>
                    </a:lnTo>
                    <a:lnTo>
                      <a:pt x="1892" y="1747"/>
                    </a:lnTo>
                    <a:lnTo>
                      <a:pt x="1896" y="1745"/>
                    </a:lnTo>
                    <a:lnTo>
                      <a:pt x="1900" y="1740"/>
                    </a:lnTo>
                    <a:lnTo>
                      <a:pt x="1904" y="1737"/>
                    </a:lnTo>
                    <a:lnTo>
                      <a:pt x="1908" y="1733"/>
                    </a:lnTo>
                    <a:lnTo>
                      <a:pt x="1912" y="1729"/>
                    </a:lnTo>
                    <a:lnTo>
                      <a:pt x="1916" y="1724"/>
                    </a:lnTo>
                    <a:lnTo>
                      <a:pt x="1919" y="1721"/>
                    </a:lnTo>
                    <a:lnTo>
                      <a:pt x="1923" y="1716"/>
                    </a:lnTo>
                    <a:lnTo>
                      <a:pt x="1927" y="1714"/>
                    </a:lnTo>
                    <a:lnTo>
                      <a:pt x="1931" y="1710"/>
                    </a:lnTo>
                    <a:lnTo>
                      <a:pt x="1935" y="1705"/>
                    </a:lnTo>
                    <a:lnTo>
                      <a:pt x="1939" y="1702"/>
                    </a:lnTo>
                    <a:lnTo>
                      <a:pt x="1943" y="1698"/>
                    </a:lnTo>
                    <a:lnTo>
                      <a:pt x="1947" y="1695"/>
                    </a:lnTo>
                    <a:lnTo>
                      <a:pt x="1951" y="1689"/>
                    </a:lnTo>
                    <a:lnTo>
                      <a:pt x="1955" y="1685"/>
                    </a:lnTo>
                    <a:lnTo>
                      <a:pt x="1959" y="1681"/>
                    </a:lnTo>
                    <a:lnTo>
                      <a:pt x="1963" y="1677"/>
                    </a:lnTo>
                    <a:lnTo>
                      <a:pt x="1967" y="1675"/>
                    </a:lnTo>
                    <a:lnTo>
                      <a:pt x="1971" y="1667"/>
                    </a:lnTo>
                    <a:lnTo>
                      <a:pt x="1975" y="1663"/>
                    </a:lnTo>
                    <a:lnTo>
                      <a:pt x="1979" y="1659"/>
                    </a:lnTo>
                    <a:lnTo>
                      <a:pt x="1983" y="1655"/>
                    </a:lnTo>
                    <a:lnTo>
                      <a:pt x="1986" y="1650"/>
                    </a:lnTo>
                    <a:lnTo>
                      <a:pt x="1990" y="1646"/>
                    </a:lnTo>
                    <a:lnTo>
                      <a:pt x="1994" y="1642"/>
                    </a:lnTo>
                    <a:lnTo>
                      <a:pt x="1998" y="1638"/>
                    </a:lnTo>
                    <a:lnTo>
                      <a:pt x="2002" y="1633"/>
                    </a:lnTo>
                    <a:lnTo>
                      <a:pt x="2006" y="1627"/>
                    </a:lnTo>
                    <a:lnTo>
                      <a:pt x="2010" y="1624"/>
                    </a:lnTo>
                    <a:lnTo>
                      <a:pt x="2014" y="1618"/>
                    </a:lnTo>
                    <a:lnTo>
                      <a:pt x="2018" y="1613"/>
                    </a:lnTo>
                    <a:lnTo>
                      <a:pt x="2022" y="1609"/>
                    </a:lnTo>
                    <a:lnTo>
                      <a:pt x="2026" y="1605"/>
                    </a:lnTo>
                    <a:lnTo>
                      <a:pt x="2030" y="1600"/>
                    </a:lnTo>
                    <a:lnTo>
                      <a:pt x="2034" y="1594"/>
                    </a:lnTo>
                    <a:lnTo>
                      <a:pt x="2038" y="1590"/>
                    </a:lnTo>
                    <a:lnTo>
                      <a:pt x="2042" y="1586"/>
                    </a:lnTo>
                    <a:lnTo>
                      <a:pt x="2046" y="1581"/>
                    </a:lnTo>
                    <a:lnTo>
                      <a:pt x="2050" y="1575"/>
                    </a:lnTo>
                    <a:lnTo>
                      <a:pt x="2054" y="1570"/>
                    </a:lnTo>
                    <a:lnTo>
                      <a:pt x="2057" y="1565"/>
                    </a:lnTo>
                    <a:lnTo>
                      <a:pt x="2061" y="1561"/>
                    </a:lnTo>
                    <a:lnTo>
                      <a:pt x="2065" y="1556"/>
                    </a:lnTo>
                    <a:lnTo>
                      <a:pt x="2069" y="1551"/>
                    </a:lnTo>
                    <a:lnTo>
                      <a:pt x="2073" y="1547"/>
                    </a:lnTo>
                    <a:lnTo>
                      <a:pt x="2077" y="1541"/>
                    </a:lnTo>
                    <a:lnTo>
                      <a:pt x="2081" y="1535"/>
                    </a:lnTo>
                    <a:lnTo>
                      <a:pt x="2085" y="1531"/>
                    </a:lnTo>
                    <a:lnTo>
                      <a:pt x="2089" y="1525"/>
                    </a:lnTo>
                    <a:lnTo>
                      <a:pt x="2093" y="1520"/>
                    </a:lnTo>
                    <a:lnTo>
                      <a:pt x="2097" y="1515"/>
                    </a:lnTo>
                    <a:lnTo>
                      <a:pt x="2101" y="1509"/>
                    </a:lnTo>
                    <a:lnTo>
                      <a:pt x="2105" y="1505"/>
                    </a:lnTo>
                    <a:lnTo>
                      <a:pt x="2109" y="1499"/>
                    </a:lnTo>
                    <a:lnTo>
                      <a:pt x="2113" y="1494"/>
                    </a:lnTo>
                    <a:lnTo>
                      <a:pt x="2117" y="1487"/>
                    </a:lnTo>
                    <a:lnTo>
                      <a:pt x="2121" y="1483"/>
                    </a:lnTo>
                    <a:lnTo>
                      <a:pt x="2124" y="1478"/>
                    </a:lnTo>
                    <a:lnTo>
                      <a:pt x="2128" y="1472"/>
                    </a:lnTo>
                    <a:lnTo>
                      <a:pt x="2132" y="1467"/>
                    </a:lnTo>
                    <a:lnTo>
                      <a:pt x="2136" y="1462"/>
                    </a:lnTo>
                    <a:lnTo>
                      <a:pt x="2140" y="1455"/>
                    </a:lnTo>
                    <a:lnTo>
                      <a:pt x="2144" y="1450"/>
                    </a:lnTo>
                    <a:lnTo>
                      <a:pt x="2148" y="1446"/>
                    </a:lnTo>
                    <a:lnTo>
                      <a:pt x="2152" y="1439"/>
                    </a:lnTo>
                    <a:lnTo>
                      <a:pt x="2156" y="1433"/>
                    </a:lnTo>
                    <a:lnTo>
                      <a:pt x="2160" y="1429"/>
                    </a:lnTo>
                    <a:lnTo>
                      <a:pt x="2164" y="1423"/>
                    </a:lnTo>
                    <a:lnTo>
                      <a:pt x="2168" y="1417"/>
                    </a:lnTo>
                    <a:lnTo>
                      <a:pt x="2172" y="1412"/>
                    </a:lnTo>
                    <a:lnTo>
                      <a:pt x="2176" y="1407"/>
                    </a:lnTo>
                    <a:lnTo>
                      <a:pt x="2180" y="1400"/>
                    </a:lnTo>
                    <a:lnTo>
                      <a:pt x="2184" y="1394"/>
                    </a:lnTo>
                    <a:lnTo>
                      <a:pt x="2188" y="1389"/>
                    </a:lnTo>
                    <a:lnTo>
                      <a:pt x="2191" y="1384"/>
                    </a:lnTo>
                    <a:lnTo>
                      <a:pt x="2195" y="1379"/>
                    </a:lnTo>
                    <a:lnTo>
                      <a:pt x="2199" y="1373"/>
                    </a:lnTo>
                    <a:lnTo>
                      <a:pt x="2203" y="1367"/>
                    </a:lnTo>
                    <a:lnTo>
                      <a:pt x="2207" y="1361"/>
                    </a:lnTo>
                    <a:lnTo>
                      <a:pt x="2211" y="1355"/>
                    </a:lnTo>
                    <a:lnTo>
                      <a:pt x="2215" y="1350"/>
                    </a:lnTo>
                    <a:lnTo>
                      <a:pt x="2219" y="1345"/>
                    </a:lnTo>
                    <a:lnTo>
                      <a:pt x="2223" y="1338"/>
                    </a:lnTo>
                    <a:lnTo>
                      <a:pt x="2227" y="1335"/>
                    </a:lnTo>
                    <a:lnTo>
                      <a:pt x="2231" y="1328"/>
                    </a:lnTo>
                    <a:lnTo>
                      <a:pt x="2235" y="1321"/>
                    </a:lnTo>
                    <a:lnTo>
                      <a:pt x="2239" y="1315"/>
                    </a:lnTo>
                    <a:lnTo>
                      <a:pt x="2243" y="1310"/>
                    </a:lnTo>
                    <a:lnTo>
                      <a:pt x="2247" y="1304"/>
                    </a:lnTo>
                    <a:lnTo>
                      <a:pt x="2251" y="1298"/>
                    </a:lnTo>
                    <a:lnTo>
                      <a:pt x="2255" y="1292"/>
                    </a:lnTo>
                    <a:lnTo>
                      <a:pt x="2259" y="1287"/>
                    </a:lnTo>
                    <a:lnTo>
                      <a:pt x="2262" y="1280"/>
                    </a:lnTo>
                    <a:lnTo>
                      <a:pt x="2266" y="1276"/>
                    </a:lnTo>
                    <a:lnTo>
                      <a:pt x="2270" y="1269"/>
                    </a:lnTo>
                    <a:lnTo>
                      <a:pt x="2274" y="1264"/>
                    </a:lnTo>
                    <a:lnTo>
                      <a:pt x="2278" y="1258"/>
                    </a:lnTo>
                    <a:lnTo>
                      <a:pt x="2282" y="1252"/>
                    </a:lnTo>
                    <a:lnTo>
                      <a:pt x="2286" y="1246"/>
                    </a:lnTo>
                    <a:lnTo>
                      <a:pt x="2290" y="1240"/>
                    </a:lnTo>
                    <a:lnTo>
                      <a:pt x="2294" y="1233"/>
                    </a:lnTo>
                    <a:lnTo>
                      <a:pt x="2298" y="1228"/>
                    </a:lnTo>
                    <a:lnTo>
                      <a:pt x="2302" y="1222"/>
                    </a:lnTo>
                    <a:lnTo>
                      <a:pt x="2306" y="1218"/>
                    </a:lnTo>
                    <a:lnTo>
                      <a:pt x="2310" y="1211"/>
                    </a:lnTo>
                    <a:lnTo>
                      <a:pt x="2314" y="1205"/>
                    </a:lnTo>
                    <a:lnTo>
                      <a:pt x="2318" y="1200"/>
                    </a:lnTo>
                    <a:lnTo>
                      <a:pt x="2322" y="1193"/>
                    </a:lnTo>
                    <a:lnTo>
                      <a:pt x="2326" y="1187"/>
                    </a:lnTo>
                    <a:lnTo>
                      <a:pt x="2329" y="1182"/>
                    </a:lnTo>
                    <a:lnTo>
                      <a:pt x="2333" y="1176"/>
                    </a:lnTo>
                    <a:lnTo>
                      <a:pt x="2337" y="1169"/>
                    </a:lnTo>
                    <a:lnTo>
                      <a:pt x="2341" y="1165"/>
                    </a:lnTo>
                    <a:lnTo>
                      <a:pt x="2345" y="1158"/>
                    </a:lnTo>
                    <a:lnTo>
                      <a:pt x="2349" y="1153"/>
                    </a:lnTo>
                    <a:lnTo>
                      <a:pt x="2353" y="1148"/>
                    </a:lnTo>
                    <a:lnTo>
                      <a:pt x="2357" y="1140"/>
                    </a:lnTo>
                    <a:lnTo>
                      <a:pt x="2361" y="1136"/>
                    </a:lnTo>
                    <a:lnTo>
                      <a:pt x="2365" y="1130"/>
                    </a:lnTo>
                    <a:lnTo>
                      <a:pt x="2369" y="1125"/>
                    </a:lnTo>
                    <a:lnTo>
                      <a:pt x="2373" y="1116"/>
                    </a:lnTo>
                    <a:lnTo>
                      <a:pt x="2377" y="1112"/>
                    </a:lnTo>
                    <a:lnTo>
                      <a:pt x="2381" y="1106"/>
                    </a:lnTo>
                    <a:lnTo>
                      <a:pt x="2385" y="1101"/>
                    </a:lnTo>
                    <a:lnTo>
                      <a:pt x="2389" y="1093"/>
                    </a:lnTo>
                    <a:lnTo>
                      <a:pt x="2393" y="1089"/>
                    </a:lnTo>
                    <a:lnTo>
                      <a:pt x="2396" y="1084"/>
                    </a:lnTo>
                    <a:lnTo>
                      <a:pt x="2400" y="1077"/>
                    </a:lnTo>
                    <a:lnTo>
                      <a:pt x="2404" y="1072"/>
                    </a:lnTo>
                    <a:lnTo>
                      <a:pt x="2408" y="1067"/>
                    </a:lnTo>
                    <a:lnTo>
                      <a:pt x="2412" y="1060"/>
                    </a:lnTo>
                    <a:lnTo>
                      <a:pt x="2416" y="1055"/>
                    </a:lnTo>
                    <a:lnTo>
                      <a:pt x="2420" y="1049"/>
                    </a:lnTo>
                    <a:lnTo>
                      <a:pt x="2424" y="1042"/>
                    </a:lnTo>
                    <a:lnTo>
                      <a:pt x="2428" y="1038"/>
                    </a:lnTo>
                    <a:lnTo>
                      <a:pt x="2432" y="1031"/>
                    </a:lnTo>
                    <a:lnTo>
                      <a:pt x="2436" y="1026"/>
                    </a:lnTo>
                    <a:lnTo>
                      <a:pt x="2440" y="1018"/>
                    </a:lnTo>
                    <a:lnTo>
                      <a:pt x="2444" y="1014"/>
                    </a:lnTo>
                    <a:lnTo>
                      <a:pt x="2448" y="1009"/>
                    </a:lnTo>
                    <a:lnTo>
                      <a:pt x="2452" y="1003"/>
                    </a:lnTo>
                    <a:lnTo>
                      <a:pt x="2456" y="998"/>
                    </a:lnTo>
                    <a:lnTo>
                      <a:pt x="2460" y="991"/>
                    </a:lnTo>
                    <a:lnTo>
                      <a:pt x="2464" y="986"/>
                    </a:lnTo>
                    <a:lnTo>
                      <a:pt x="2467" y="980"/>
                    </a:lnTo>
                    <a:lnTo>
                      <a:pt x="2471" y="975"/>
                    </a:lnTo>
                    <a:lnTo>
                      <a:pt x="2475" y="969"/>
                    </a:lnTo>
                    <a:lnTo>
                      <a:pt x="2479" y="963"/>
                    </a:lnTo>
                    <a:lnTo>
                      <a:pt x="2483" y="958"/>
                    </a:lnTo>
                    <a:lnTo>
                      <a:pt x="2487" y="952"/>
                    </a:lnTo>
                    <a:lnTo>
                      <a:pt x="2491" y="945"/>
                    </a:lnTo>
                    <a:lnTo>
                      <a:pt x="2495" y="942"/>
                    </a:lnTo>
                    <a:lnTo>
                      <a:pt x="2499" y="935"/>
                    </a:lnTo>
                    <a:lnTo>
                      <a:pt x="2503" y="931"/>
                    </a:lnTo>
                    <a:lnTo>
                      <a:pt x="2507" y="924"/>
                    </a:lnTo>
                    <a:lnTo>
                      <a:pt x="2511" y="919"/>
                    </a:lnTo>
                    <a:lnTo>
                      <a:pt x="2515" y="913"/>
                    </a:lnTo>
                    <a:lnTo>
                      <a:pt x="2519" y="908"/>
                    </a:lnTo>
                    <a:lnTo>
                      <a:pt x="2523" y="901"/>
                    </a:lnTo>
                    <a:lnTo>
                      <a:pt x="2527" y="897"/>
                    </a:lnTo>
                    <a:lnTo>
                      <a:pt x="2531" y="889"/>
                    </a:lnTo>
                    <a:lnTo>
                      <a:pt x="2534" y="885"/>
                    </a:lnTo>
                    <a:lnTo>
                      <a:pt x="2538" y="880"/>
                    </a:lnTo>
                    <a:lnTo>
                      <a:pt x="2542" y="874"/>
                    </a:lnTo>
                    <a:lnTo>
                      <a:pt x="2546" y="868"/>
                    </a:lnTo>
                    <a:lnTo>
                      <a:pt x="2550" y="863"/>
                    </a:lnTo>
                    <a:lnTo>
                      <a:pt x="2554" y="858"/>
                    </a:lnTo>
                    <a:lnTo>
                      <a:pt x="2558" y="853"/>
                    </a:lnTo>
                    <a:lnTo>
                      <a:pt x="2562" y="847"/>
                    </a:lnTo>
                    <a:lnTo>
                      <a:pt x="2566" y="842"/>
                    </a:lnTo>
                    <a:lnTo>
                      <a:pt x="2570" y="835"/>
                    </a:lnTo>
                    <a:lnTo>
                      <a:pt x="2574" y="831"/>
                    </a:lnTo>
                    <a:lnTo>
                      <a:pt x="2578" y="825"/>
                    </a:lnTo>
                    <a:lnTo>
                      <a:pt x="2582" y="821"/>
                    </a:lnTo>
                    <a:lnTo>
                      <a:pt x="2586" y="816"/>
                    </a:lnTo>
                    <a:lnTo>
                      <a:pt x="2590" y="810"/>
                    </a:lnTo>
                    <a:lnTo>
                      <a:pt x="2594" y="803"/>
                    </a:lnTo>
                    <a:lnTo>
                      <a:pt x="2598" y="799"/>
                    </a:lnTo>
                    <a:lnTo>
                      <a:pt x="2602" y="793"/>
                    </a:lnTo>
                    <a:lnTo>
                      <a:pt x="2605" y="789"/>
                    </a:lnTo>
                    <a:lnTo>
                      <a:pt x="2609" y="783"/>
                    </a:lnTo>
                    <a:lnTo>
                      <a:pt x="2613" y="778"/>
                    </a:lnTo>
                    <a:lnTo>
                      <a:pt x="2617" y="774"/>
                    </a:lnTo>
                    <a:lnTo>
                      <a:pt x="2621" y="768"/>
                    </a:lnTo>
                    <a:lnTo>
                      <a:pt x="2625" y="762"/>
                    </a:lnTo>
                    <a:lnTo>
                      <a:pt x="2629" y="758"/>
                    </a:lnTo>
                    <a:lnTo>
                      <a:pt x="2633" y="752"/>
                    </a:lnTo>
                    <a:lnTo>
                      <a:pt x="2637" y="748"/>
                    </a:lnTo>
                    <a:lnTo>
                      <a:pt x="2641" y="742"/>
                    </a:lnTo>
                    <a:lnTo>
                      <a:pt x="2645" y="737"/>
                    </a:lnTo>
                    <a:lnTo>
                      <a:pt x="2649" y="732"/>
                    </a:lnTo>
                    <a:lnTo>
                      <a:pt x="2653" y="727"/>
                    </a:lnTo>
                    <a:lnTo>
                      <a:pt x="2657" y="722"/>
                    </a:lnTo>
                    <a:lnTo>
                      <a:pt x="2661" y="718"/>
                    </a:lnTo>
                    <a:lnTo>
                      <a:pt x="2665" y="712"/>
                    </a:lnTo>
                    <a:lnTo>
                      <a:pt x="2669" y="707"/>
                    </a:lnTo>
                    <a:lnTo>
                      <a:pt x="2672" y="703"/>
                    </a:lnTo>
                    <a:lnTo>
                      <a:pt x="2676" y="698"/>
                    </a:lnTo>
                    <a:lnTo>
                      <a:pt x="2680" y="693"/>
                    </a:lnTo>
                    <a:lnTo>
                      <a:pt x="2684" y="688"/>
                    </a:lnTo>
                    <a:lnTo>
                      <a:pt x="2688" y="683"/>
                    </a:lnTo>
                    <a:lnTo>
                      <a:pt x="2692" y="678"/>
                    </a:lnTo>
                    <a:lnTo>
                      <a:pt x="2696" y="674"/>
                    </a:lnTo>
                    <a:lnTo>
                      <a:pt x="2700" y="668"/>
                    </a:lnTo>
                    <a:lnTo>
                      <a:pt x="2704" y="662"/>
                    </a:lnTo>
                    <a:lnTo>
                      <a:pt x="2708" y="658"/>
                    </a:lnTo>
                    <a:lnTo>
                      <a:pt x="2712" y="653"/>
                    </a:lnTo>
                    <a:lnTo>
                      <a:pt x="2716" y="650"/>
                    </a:lnTo>
                    <a:lnTo>
                      <a:pt x="2720" y="644"/>
                    </a:lnTo>
                    <a:lnTo>
                      <a:pt x="2724" y="640"/>
                    </a:lnTo>
                    <a:lnTo>
                      <a:pt x="2728" y="635"/>
                    </a:lnTo>
                    <a:lnTo>
                      <a:pt x="2732" y="631"/>
                    </a:lnTo>
                    <a:lnTo>
                      <a:pt x="2736" y="626"/>
                    </a:lnTo>
                    <a:lnTo>
                      <a:pt x="2739" y="622"/>
                    </a:lnTo>
                    <a:lnTo>
                      <a:pt x="2743" y="617"/>
                    </a:lnTo>
                    <a:lnTo>
                      <a:pt x="2747" y="612"/>
                    </a:lnTo>
                    <a:lnTo>
                      <a:pt x="2751" y="609"/>
                    </a:lnTo>
                    <a:lnTo>
                      <a:pt x="2755" y="603"/>
                    </a:lnTo>
                    <a:lnTo>
                      <a:pt x="2759" y="600"/>
                    </a:lnTo>
                    <a:lnTo>
                      <a:pt x="2763" y="594"/>
                    </a:lnTo>
                    <a:lnTo>
                      <a:pt x="2767" y="590"/>
                    </a:lnTo>
                    <a:lnTo>
                      <a:pt x="2771" y="586"/>
                    </a:lnTo>
                    <a:lnTo>
                      <a:pt x="2775" y="580"/>
                    </a:lnTo>
                    <a:lnTo>
                      <a:pt x="2779" y="578"/>
                    </a:lnTo>
                    <a:lnTo>
                      <a:pt x="2783" y="572"/>
                    </a:lnTo>
                    <a:lnTo>
                      <a:pt x="2787" y="568"/>
                    </a:lnTo>
                    <a:lnTo>
                      <a:pt x="2791" y="563"/>
                    </a:lnTo>
                    <a:lnTo>
                      <a:pt x="2795" y="559"/>
                    </a:lnTo>
                    <a:lnTo>
                      <a:pt x="2799" y="555"/>
                    </a:lnTo>
                    <a:lnTo>
                      <a:pt x="2803" y="550"/>
                    </a:lnTo>
                    <a:lnTo>
                      <a:pt x="2807" y="545"/>
                    </a:lnTo>
                    <a:lnTo>
                      <a:pt x="2810" y="543"/>
                    </a:lnTo>
                    <a:lnTo>
                      <a:pt x="2814" y="538"/>
                    </a:lnTo>
                    <a:lnTo>
                      <a:pt x="2818" y="533"/>
                    </a:lnTo>
                    <a:lnTo>
                      <a:pt x="2822" y="529"/>
                    </a:lnTo>
                    <a:lnTo>
                      <a:pt x="2826" y="524"/>
                    </a:lnTo>
                    <a:lnTo>
                      <a:pt x="2830" y="521"/>
                    </a:lnTo>
                    <a:lnTo>
                      <a:pt x="2834" y="516"/>
                    </a:lnTo>
                    <a:lnTo>
                      <a:pt x="2838" y="512"/>
                    </a:lnTo>
                    <a:lnTo>
                      <a:pt x="2842" y="508"/>
                    </a:lnTo>
                    <a:lnTo>
                      <a:pt x="2846" y="506"/>
                    </a:lnTo>
                    <a:lnTo>
                      <a:pt x="2850" y="500"/>
                    </a:lnTo>
                    <a:lnTo>
                      <a:pt x="2854" y="496"/>
                    </a:lnTo>
                    <a:lnTo>
                      <a:pt x="2858" y="491"/>
                    </a:lnTo>
                    <a:lnTo>
                      <a:pt x="2862" y="489"/>
                    </a:lnTo>
                    <a:lnTo>
                      <a:pt x="2866" y="484"/>
                    </a:lnTo>
                    <a:lnTo>
                      <a:pt x="2870" y="482"/>
                    </a:lnTo>
                    <a:lnTo>
                      <a:pt x="2874" y="476"/>
                    </a:lnTo>
                    <a:lnTo>
                      <a:pt x="2877" y="471"/>
                    </a:lnTo>
                    <a:lnTo>
                      <a:pt x="2881" y="469"/>
                    </a:lnTo>
                    <a:lnTo>
                      <a:pt x="2885" y="464"/>
                    </a:lnTo>
                    <a:lnTo>
                      <a:pt x="2889" y="460"/>
                    </a:lnTo>
                    <a:lnTo>
                      <a:pt x="2893" y="456"/>
                    </a:lnTo>
                    <a:lnTo>
                      <a:pt x="2897" y="454"/>
                    </a:lnTo>
                    <a:lnTo>
                      <a:pt x="2901" y="449"/>
                    </a:lnTo>
                    <a:lnTo>
                      <a:pt x="2905" y="446"/>
                    </a:lnTo>
                    <a:lnTo>
                      <a:pt x="2909" y="440"/>
                    </a:lnTo>
                    <a:lnTo>
                      <a:pt x="2913" y="437"/>
                    </a:lnTo>
                    <a:lnTo>
                      <a:pt x="2917" y="434"/>
                    </a:lnTo>
                    <a:lnTo>
                      <a:pt x="2921" y="432"/>
                    </a:lnTo>
                    <a:lnTo>
                      <a:pt x="2925" y="426"/>
                    </a:lnTo>
                    <a:lnTo>
                      <a:pt x="2929" y="424"/>
                    </a:lnTo>
                    <a:lnTo>
                      <a:pt x="2933" y="420"/>
                    </a:lnTo>
                    <a:lnTo>
                      <a:pt x="2937" y="416"/>
                    </a:lnTo>
                    <a:lnTo>
                      <a:pt x="2941" y="413"/>
                    </a:lnTo>
                    <a:lnTo>
                      <a:pt x="2944" y="408"/>
                    </a:lnTo>
                    <a:lnTo>
                      <a:pt x="2948" y="406"/>
                    </a:lnTo>
                    <a:lnTo>
                      <a:pt x="2952" y="402"/>
                    </a:lnTo>
                    <a:lnTo>
                      <a:pt x="2956" y="398"/>
                    </a:lnTo>
                    <a:lnTo>
                      <a:pt x="2960" y="396"/>
                    </a:lnTo>
                    <a:lnTo>
                      <a:pt x="2964" y="392"/>
                    </a:lnTo>
                    <a:lnTo>
                      <a:pt x="2968" y="389"/>
                    </a:lnTo>
                    <a:lnTo>
                      <a:pt x="2972" y="385"/>
                    </a:lnTo>
                    <a:lnTo>
                      <a:pt x="2976" y="382"/>
                    </a:lnTo>
                    <a:lnTo>
                      <a:pt x="2980" y="378"/>
                    </a:lnTo>
                    <a:lnTo>
                      <a:pt x="2984" y="375"/>
                    </a:lnTo>
                    <a:lnTo>
                      <a:pt x="2988" y="371"/>
                    </a:lnTo>
                    <a:lnTo>
                      <a:pt x="2992" y="367"/>
                    </a:lnTo>
                    <a:lnTo>
                      <a:pt x="2996" y="365"/>
                    </a:lnTo>
                    <a:lnTo>
                      <a:pt x="3000" y="361"/>
                    </a:lnTo>
                    <a:lnTo>
                      <a:pt x="3004" y="359"/>
                    </a:lnTo>
                    <a:lnTo>
                      <a:pt x="3008" y="354"/>
                    </a:lnTo>
                    <a:lnTo>
                      <a:pt x="3012" y="352"/>
                    </a:lnTo>
                    <a:lnTo>
                      <a:pt x="3015" y="349"/>
                    </a:lnTo>
                    <a:lnTo>
                      <a:pt x="3019" y="343"/>
                    </a:lnTo>
                    <a:lnTo>
                      <a:pt x="3023" y="342"/>
                    </a:lnTo>
                    <a:lnTo>
                      <a:pt x="3027" y="339"/>
                    </a:lnTo>
                    <a:lnTo>
                      <a:pt x="3031" y="336"/>
                    </a:lnTo>
                    <a:lnTo>
                      <a:pt x="3035" y="333"/>
                    </a:lnTo>
                    <a:lnTo>
                      <a:pt x="3039" y="329"/>
                    </a:lnTo>
                    <a:lnTo>
                      <a:pt x="3043" y="327"/>
                    </a:lnTo>
                    <a:lnTo>
                      <a:pt x="3047" y="324"/>
                    </a:lnTo>
                    <a:lnTo>
                      <a:pt x="3051" y="321"/>
                    </a:lnTo>
                    <a:lnTo>
                      <a:pt x="3055" y="318"/>
                    </a:lnTo>
                    <a:lnTo>
                      <a:pt x="3059" y="314"/>
                    </a:lnTo>
                    <a:lnTo>
                      <a:pt x="3063" y="311"/>
                    </a:lnTo>
                    <a:lnTo>
                      <a:pt x="3067" y="309"/>
                    </a:lnTo>
                    <a:lnTo>
                      <a:pt x="3071" y="306"/>
                    </a:lnTo>
                    <a:lnTo>
                      <a:pt x="3075" y="301"/>
                    </a:lnTo>
                    <a:lnTo>
                      <a:pt x="3079" y="300"/>
                    </a:lnTo>
                    <a:lnTo>
                      <a:pt x="3082" y="298"/>
                    </a:lnTo>
                    <a:lnTo>
                      <a:pt x="3086" y="294"/>
                    </a:lnTo>
                    <a:lnTo>
                      <a:pt x="3090" y="291"/>
                    </a:lnTo>
                    <a:lnTo>
                      <a:pt x="3094" y="289"/>
                    </a:lnTo>
                    <a:lnTo>
                      <a:pt x="3098" y="285"/>
                    </a:lnTo>
                    <a:lnTo>
                      <a:pt x="3102" y="282"/>
                    </a:lnTo>
                    <a:lnTo>
                      <a:pt x="3106" y="282"/>
                    </a:lnTo>
                    <a:lnTo>
                      <a:pt x="3110" y="277"/>
                    </a:lnTo>
                    <a:lnTo>
                      <a:pt x="3114" y="275"/>
                    </a:lnTo>
                    <a:lnTo>
                      <a:pt x="3118" y="273"/>
                    </a:lnTo>
                    <a:lnTo>
                      <a:pt x="3122" y="270"/>
                    </a:lnTo>
                    <a:lnTo>
                      <a:pt x="3126" y="266"/>
                    </a:lnTo>
                    <a:lnTo>
                      <a:pt x="3130" y="265"/>
                    </a:lnTo>
                    <a:lnTo>
                      <a:pt x="3134" y="261"/>
                    </a:lnTo>
                    <a:lnTo>
                      <a:pt x="3138" y="259"/>
                    </a:lnTo>
                    <a:lnTo>
                      <a:pt x="3142" y="257"/>
                    </a:lnTo>
                    <a:lnTo>
                      <a:pt x="3146" y="254"/>
                    </a:lnTo>
                    <a:lnTo>
                      <a:pt x="3150" y="25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2" name="Freeform 2804"/>
              <p:cNvSpPr>
                <a:spLocks/>
              </p:cNvSpPr>
              <p:nvPr/>
            </p:nvSpPr>
            <p:spPr bwMode="auto">
              <a:xfrm flipV="1">
                <a:off x="506" y="1675"/>
                <a:ext cx="1814" cy="246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1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8"/>
                  </a:cxn>
                  <a:cxn ang="0">
                    <a:pos x="354" y="13"/>
                  </a:cxn>
                  <a:cxn ang="0">
                    <a:pos x="406" y="20"/>
                  </a:cxn>
                  <a:cxn ang="0">
                    <a:pos x="457" y="28"/>
                  </a:cxn>
                  <a:cxn ang="0">
                    <a:pos x="508" y="39"/>
                  </a:cxn>
                  <a:cxn ang="0">
                    <a:pos x="559" y="54"/>
                  </a:cxn>
                  <a:cxn ang="0">
                    <a:pos x="611" y="69"/>
                  </a:cxn>
                  <a:cxn ang="0">
                    <a:pos x="662" y="87"/>
                  </a:cxn>
                  <a:cxn ang="0">
                    <a:pos x="713" y="109"/>
                  </a:cxn>
                  <a:cxn ang="0">
                    <a:pos x="764" y="132"/>
                  </a:cxn>
                  <a:cxn ang="0">
                    <a:pos x="816" y="156"/>
                  </a:cxn>
                  <a:cxn ang="0">
                    <a:pos x="867" y="181"/>
                  </a:cxn>
                  <a:cxn ang="0">
                    <a:pos x="918" y="206"/>
                  </a:cxn>
                  <a:cxn ang="0">
                    <a:pos x="969" y="231"/>
                  </a:cxn>
                  <a:cxn ang="0">
                    <a:pos x="1021" y="257"/>
                  </a:cxn>
                  <a:cxn ang="0">
                    <a:pos x="1072" y="281"/>
                  </a:cxn>
                  <a:cxn ang="0">
                    <a:pos x="1123" y="305"/>
                  </a:cxn>
                  <a:cxn ang="0">
                    <a:pos x="1174" y="328"/>
                  </a:cxn>
                  <a:cxn ang="0">
                    <a:pos x="1226" y="348"/>
                  </a:cxn>
                  <a:cxn ang="0">
                    <a:pos x="1277" y="366"/>
                  </a:cxn>
                  <a:cxn ang="0">
                    <a:pos x="1328" y="382"/>
                  </a:cxn>
                  <a:cxn ang="0">
                    <a:pos x="1379" y="396"/>
                  </a:cxn>
                  <a:cxn ang="0">
                    <a:pos x="1431" y="406"/>
                  </a:cxn>
                  <a:cxn ang="0">
                    <a:pos x="1482" y="415"/>
                  </a:cxn>
                  <a:cxn ang="0">
                    <a:pos x="1533" y="420"/>
                  </a:cxn>
                  <a:cxn ang="0">
                    <a:pos x="1584" y="425"/>
                  </a:cxn>
                  <a:cxn ang="0">
                    <a:pos x="1636" y="426"/>
                  </a:cxn>
                  <a:cxn ang="0">
                    <a:pos x="1687" y="424"/>
                  </a:cxn>
                  <a:cxn ang="0">
                    <a:pos x="1738" y="418"/>
                  </a:cxn>
                  <a:cxn ang="0">
                    <a:pos x="1789" y="413"/>
                  </a:cxn>
                  <a:cxn ang="0">
                    <a:pos x="1841" y="405"/>
                  </a:cxn>
                  <a:cxn ang="0">
                    <a:pos x="1892" y="394"/>
                  </a:cxn>
                  <a:cxn ang="0">
                    <a:pos x="1943" y="382"/>
                  </a:cxn>
                  <a:cxn ang="0">
                    <a:pos x="1994" y="369"/>
                  </a:cxn>
                  <a:cxn ang="0">
                    <a:pos x="2046" y="354"/>
                  </a:cxn>
                  <a:cxn ang="0">
                    <a:pos x="2097" y="340"/>
                  </a:cxn>
                  <a:cxn ang="0">
                    <a:pos x="2148" y="323"/>
                  </a:cxn>
                  <a:cxn ang="0">
                    <a:pos x="2199" y="308"/>
                  </a:cxn>
                  <a:cxn ang="0">
                    <a:pos x="2251" y="289"/>
                  </a:cxn>
                  <a:cxn ang="0">
                    <a:pos x="2302" y="271"/>
                  </a:cxn>
                  <a:cxn ang="0">
                    <a:pos x="2353" y="255"/>
                  </a:cxn>
                  <a:cxn ang="0">
                    <a:pos x="2404" y="238"/>
                  </a:cxn>
                  <a:cxn ang="0">
                    <a:pos x="2456" y="221"/>
                  </a:cxn>
                  <a:cxn ang="0">
                    <a:pos x="2507" y="205"/>
                  </a:cxn>
                  <a:cxn ang="0">
                    <a:pos x="2558" y="190"/>
                  </a:cxn>
                  <a:cxn ang="0">
                    <a:pos x="2609" y="174"/>
                  </a:cxn>
                  <a:cxn ang="0">
                    <a:pos x="2661" y="159"/>
                  </a:cxn>
                  <a:cxn ang="0">
                    <a:pos x="2712" y="144"/>
                  </a:cxn>
                  <a:cxn ang="0">
                    <a:pos x="2763" y="130"/>
                  </a:cxn>
                  <a:cxn ang="0">
                    <a:pos x="2814" y="119"/>
                  </a:cxn>
                  <a:cxn ang="0">
                    <a:pos x="2866" y="108"/>
                  </a:cxn>
                  <a:cxn ang="0">
                    <a:pos x="2917" y="97"/>
                  </a:cxn>
                  <a:cxn ang="0">
                    <a:pos x="2968" y="88"/>
                  </a:cxn>
                  <a:cxn ang="0">
                    <a:pos x="3019" y="77"/>
                  </a:cxn>
                  <a:cxn ang="0">
                    <a:pos x="3071" y="67"/>
                  </a:cxn>
                  <a:cxn ang="0">
                    <a:pos x="3122" y="60"/>
                  </a:cxn>
                </a:cxnLst>
                <a:rect l="0" t="0" r="r" b="b"/>
                <a:pathLst>
                  <a:path w="3150" h="426">
                    <a:moveTo>
                      <a:pt x="0" y="2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67" y="1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0"/>
                    </a:lnTo>
                    <a:lnTo>
                      <a:pt x="90" y="3"/>
                    </a:lnTo>
                    <a:lnTo>
                      <a:pt x="94" y="3"/>
                    </a:lnTo>
                    <a:lnTo>
                      <a:pt x="98" y="1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3"/>
                    </a:lnTo>
                    <a:lnTo>
                      <a:pt x="216" y="5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6"/>
                    </a:lnTo>
                    <a:lnTo>
                      <a:pt x="287" y="5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10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2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3"/>
                    </a:lnTo>
                    <a:lnTo>
                      <a:pt x="358" y="15"/>
                    </a:lnTo>
                    <a:lnTo>
                      <a:pt x="362" y="14"/>
                    </a:lnTo>
                    <a:lnTo>
                      <a:pt x="366" y="15"/>
                    </a:lnTo>
                    <a:lnTo>
                      <a:pt x="370" y="15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5"/>
                    </a:lnTo>
                    <a:lnTo>
                      <a:pt x="386" y="18"/>
                    </a:lnTo>
                    <a:lnTo>
                      <a:pt x="390" y="17"/>
                    </a:lnTo>
                    <a:lnTo>
                      <a:pt x="394" y="19"/>
                    </a:lnTo>
                    <a:lnTo>
                      <a:pt x="398" y="18"/>
                    </a:lnTo>
                    <a:lnTo>
                      <a:pt x="402" y="18"/>
                    </a:lnTo>
                    <a:lnTo>
                      <a:pt x="406" y="20"/>
                    </a:lnTo>
                    <a:lnTo>
                      <a:pt x="410" y="20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2"/>
                    </a:lnTo>
                    <a:lnTo>
                      <a:pt x="425" y="22"/>
                    </a:lnTo>
                    <a:lnTo>
                      <a:pt x="429" y="25"/>
                    </a:lnTo>
                    <a:lnTo>
                      <a:pt x="433" y="25"/>
                    </a:lnTo>
                    <a:lnTo>
                      <a:pt x="437" y="25"/>
                    </a:lnTo>
                    <a:lnTo>
                      <a:pt x="441" y="25"/>
                    </a:lnTo>
                    <a:lnTo>
                      <a:pt x="445" y="25"/>
                    </a:lnTo>
                    <a:lnTo>
                      <a:pt x="449" y="26"/>
                    </a:lnTo>
                    <a:lnTo>
                      <a:pt x="453" y="27"/>
                    </a:lnTo>
                    <a:lnTo>
                      <a:pt x="457" y="28"/>
                    </a:lnTo>
                    <a:lnTo>
                      <a:pt x="461" y="30"/>
                    </a:lnTo>
                    <a:lnTo>
                      <a:pt x="465" y="31"/>
                    </a:lnTo>
                    <a:lnTo>
                      <a:pt x="469" y="31"/>
                    </a:lnTo>
                    <a:lnTo>
                      <a:pt x="473" y="33"/>
                    </a:lnTo>
                    <a:lnTo>
                      <a:pt x="477" y="33"/>
                    </a:lnTo>
                    <a:lnTo>
                      <a:pt x="480" y="34"/>
                    </a:lnTo>
                    <a:lnTo>
                      <a:pt x="484" y="33"/>
                    </a:lnTo>
                    <a:lnTo>
                      <a:pt x="488" y="36"/>
                    </a:lnTo>
                    <a:lnTo>
                      <a:pt x="492" y="37"/>
                    </a:lnTo>
                    <a:lnTo>
                      <a:pt x="496" y="38"/>
                    </a:lnTo>
                    <a:lnTo>
                      <a:pt x="500" y="37"/>
                    </a:lnTo>
                    <a:lnTo>
                      <a:pt x="504" y="38"/>
                    </a:lnTo>
                    <a:lnTo>
                      <a:pt x="508" y="39"/>
                    </a:lnTo>
                    <a:lnTo>
                      <a:pt x="512" y="40"/>
                    </a:lnTo>
                    <a:lnTo>
                      <a:pt x="516" y="41"/>
                    </a:lnTo>
                    <a:lnTo>
                      <a:pt x="520" y="42"/>
                    </a:lnTo>
                    <a:lnTo>
                      <a:pt x="524" y="43"/>
                    </a:lnTo>
                    <a:lnTo>
                      <a:pt x="528" y="45"/>
                    </a:lnTo>
                    <a:lnTo>
                      <a:pt x="532" y="46"/>
                    </a:lnTo>
                    <a:lnTo>
                      <a:pt x="536" y="47"/>
                    </a:lnTo>
                    <a:lnTo>
                      <a:pt x="540" y="47"/>
                    </a:lnTo>
                    <a:lnTo>
                      <a:pt x="544" y="49"/>
                    </a:lnTo>
                    <a:lnTo>
                      <a:pt x="547" y="50"/>
                    </a:lnTo>
                    <a:lnTo>
                      <a:pt x="551" y="50"/>
                    </a:lnTo>
                    <a:lnTo>
                      <a:pt x="555" y="53"/>
                    </a:lnTo>
                    <a:lnTo>
                      <a:pt x="559" y="54"/>
                    </a:lnTo>
                    <a:lnTo>
                      <a:pt x="563" y="55"/>
                    </a:lnTo>
                    <a:lnTo>
                      <a:pt x="567" y="55"/>
                    </a:lnTo>
                    <a:lnTo>
                      <a:pt x="571" y="56"/>
                    </a:lnTo>
                    <a:lnTo>
                      <a:pt x="575" y="58"/>
                    </a:lnTo>
                    <a:lnTo>
                      <a:pt x="579" y="60"/>
                    </a:lnTo>
                    <a:lnTo>
                      <a:pt x="583" y="62"/>
                    </a:lnTo>
                    <a:lnTo>
                      <a:pt x="587" y="62"/>
                    </a:lnTo>
                    <a:lnTo>
                      <a:pt x="591" y="64"/>
                    </a:lnTo>
                    <a:lnTo>
                      <a:pt x="595" y="64"/>
                    </a:lnTo>
                    <a:lnTo>
                      <a:pt x="599" y="65"/>
                    </a:lnTo>
                    <a:lnTo>
                      <a:pt x="603" y="68"/>
                    </a:lnTo>
                    <a:lnTo>
                      <a:pt x="607" y="68"/>
                    </a:lnTo>
                    <a:lnTo>
                      <a:pt x="611" y="69"/>
                    </a:lnTo>
                    <a:lnTo>
                      <a:pt x="615" y="70"/>
                    </a:lnTo>
                    <a:lnTo>
                      <a:pt x="618" y="72"/>
                    </a:lnTo>
                    <a:lnTo>
                      <a:pt x="622" y="73"/>
                    </a:lnTo>
                    <a:lnTo>
                      <a:pt x="626" y="74"/>
                    </a:lnTo>
                    <a:lnTo>
                      <a:pt x="630" y="77"/>
                    </a:lnTo>
                    <a:lnTo>
                      <a:pt x="634" y="78"/>
                    </a:lnTo>
                    <a:lnTo>
                      <a:pt x="638" y="78"/>
                    </a:lnTo>
                    <a:lnTo>
                      <a:pt x="642" y="80"/>
                    </a:lnTo>
                    <a:lnTo>
                      <a:pt x="646" y="82"/>
                    </a:lnTo>
                    <a:lnTo>
                      <a:pt x="650" y="83"/>
                    </a:lnTo>
                    <a:lnTo>
                      <a:pt x="654" y="85"/>
                    </a:lnTo>
                    <a:lnTo>
                      <a:pt x="658" y="86"/>
                    </a:lnTo>
                    <a:lnTo>
                      <a:pt x="662" y="87"/>
                    </a:lnTo>
                    <a:lnTo>
                      <a:pt x="666" y="89"/>
                    </a:lnTo>
                    <a:lnTo>
                      <a:pt x="670" y="90"/>
                    </a:lnTo>
                    <a:lnTo>
                      <a:pt x="674" y="92"/>
                    </a:lnTo>
                    <a:lnTo>
                      <a:pt x="678" y="92"/>
                    </a:lnTo>
                    <a:lnTo>
                      <a:pt x="682" y="96"/>
                    </a:lnTo>
                    <a:lnTo>
                      <a:pt x="685" y="97"/>
                    </a:lnTo>
                    <a:lnTo>
                      <a:pt x="689" y="99"/>
                    </a:lnTo>
                    <a:lnTo>
                      <a:pt x="693" y="101"/>
                    </a:lnTo>
                    <a:lnTo>
                      <a:pt x="697" y="102"/>
                    </a:lnTo>
                    <a:lnTo>
                      <a:pt x="701" y="103"/>
                    </a:lnTo>
                    <a:lnTo>
                      <a:pt x="705" y="105"/>
                    </a:lnTo>
                    <a:lnTo>
                      <a:pt x="709" y="108"/>
                    </a:lnTo>
                    <a:lnTo>
                      <a:pt x="713" y="109"/>
                    </a:lnTo>
                    <a:lnTo>
                      <a:pt x="717" y="111"/>
                    </a:lnTo>
                    <a:lnTo>
                      <a:pt x="721" y="114"/>
                    </a:lnTo>
                    <a:lnTo>
                      <a:pt x="725" y="114"/>
                    </a:lnTo>
                    <a:lnTo>
                      <a:pt x="729" y="116"/>
                    </a:lnTo>
                    <a:lnTo>
                      <a:pt x="733" y="116"/>
                    </a:lnTo>
                    <a:lnTo>
                      <a:pt x="737" y="120"/>
                    </a:lnTo>
                    <a:lnTo>
                      <a:pt x="741" y="120"/>
                    </a:lnTo>
                    <a:lnTo>
                      <a:pt x="745" y="122"/>
                    </a:lnTo>
                    <a:lnTo>
                      <a:pt x="749" y="124"/>
                    </a:lnTo>
                    <a:lnTo>
                      <a:pt x="753" y="126"/>
                    </a:lnTo>
                    <a:lnTo>
                      <a:pt x="756" y="128"/>
                    </a:lnTo>
                    <a:lnTo>
                      <a:pt x="760" y="129"/>
                    </a:lnTo>
                    <a:lnTo>
                      <a:pt x="764" y="132"/>
                    </a:lnTo>
                    <a:lnTo>
                      <a:pt x="768" y="133"/>
                    </a:lnTo>
                    <a:lnTo>
                      <a:pt x="772" y="135"/>
                    </a:lnTo>
                    <a:lnTo>
                      <a:pt x="776" y="137"/>
                    </a:lnTo>
                    <a:lnTo>
                      <a:pt x="780" y="138"/>
                    </a:lnTo>
                    <a:lnTo>
                      <a:pt x="784" y="140"/>
                    </a:lnTo>
                    <a:lnTo>
                      <a:pt x="788" y="142"/>
                    </a:lnTo>
                    <a:lnTo>
                      <a:pt x="792" y="144"/>
                    </a:lnTo>
                    <a:lnTo>
                      <a:pt x="796" y="146"/>
                    </a:lnTo>
                    <a:lnTo>
                      <a:pt x="800" y="147"/>
                    </a:lnTo>
                    <a:lnTo>
                      <a:pt x="804" y="148"/>
                    </a:lnTo>
                    <a:lnTo>
                      <a:pt x="808" y="151"/>
                    </a:lnTo>
                    <a:lnTo>
                      <a:pt x="812" y="153"/>
                    </a:lnTo>
                    <a:lnTo>
                      <a:pt x="816" y="156"/>
                    </a:lnTo>
                    <a:lnTo>
                      <a:pt x="820" y="156"/>
                    </a:lnTo>
                    <a:lnTo>
                      <a:pt x="823" y="159"/>
                    </a:lnTo>
                    <a:lnTo>
                      <a:pt x="827" y="160"/>
                    </a:lnTo>
                    <a:lnTo>
                      <a:pt x="831" y="162"/>
                    </a:lnTo>
                    <a:lnTo>
                      <a:pt x="835" y="165"/>
                    </a:lnTo>
                    <a:lnTo>
                      <a:pt x="839" y="167"/>
                    </a:lnTo>
                    <a:lnTo>
                      <a:pt x="843" y="168"/>
                    </a:lnTo>
                    <a:lnTo>
                      <a:pt x="847" y="170"/>
                    </a:lnTo>
                    <a:lnTo>
                      <a:pt x="851" y="172"/>
                    </a:lnTo>
                    <a:lnTo>
                      <a:pt x="855" y="173"/>
                    </a:lnTo>
                    <a:lnTo>
                      <a:pt x="859" y="177"/>
                    </a:lnTo>
                    <a:lnTo>
                      <a:pt x="863" y="178"/>
                    </a:lnTo>
                    <a:lnTo>
                      <a:pt x="867" y="181"/>
                    </a:lnTo>
                    <a:lnTo>
                      <a:pt x="871" y="182"/>
                    </a:lnTo>
                    <a:lnTo>
                      <a:pt x="875" y="184"/>
                    </a:lnTo>
                    <a:lnTo>
                      <a:pt x="879" y="186"/>
                    </a:lnTo>
                    <a:lnTo>
                      <a:pt x="883" y="188"/>
                    </a:lnTo>
                    <a:lnTo>
                      <a:pt x="887" y="190"/>
                    </a:lnTo>
                    <a:lnTo>
                      <a:pt x="890" y="192"/>
                    </a:lnTo>
                    <a:lnTo>
                      <a:pt x="894" y="194"/>
                    </a:lnTo>
                    <a:lnTo>
                      <a:pt x="898" y="196"/>
                    </a:lnTo>
                    <a:lnTo>
                      <a:pt x="902" y="197"/>
                    </a:lnTo>
                    <a:lnTo>
                      <a:pt x="906" y="199"/>
                    </a:lnTo>
                    <a:lnTo>
                      <a:pt x="910" y="201"/>
                    </a:lnTo>
                    <a:lnTo>
                      <a:pt x="914" y="202"/>
                    </a:lnTo>
                    <a:lnTo>
                      <a:pt x="918" y="206"/>
                    </a:lnTo>
                    <a:lnTo>
                      <a:pt x="922" y="207"/>
                    </a:lnTo>
                    <a:lnTo>
                      <a:pt x="926" y="208"/>
                    </a:lnTo>
                    <a:lnTo>
                      <a:pt x="930" y="211"/>
                    </a:lnTo>
                    <a:lnTo>
                      <a:pt x="934" y="213"/>
                    </a:lnTo>
                    <a:lnTo>
                      <a:pt x="938" y="215"/>
                    </a:lnTo>
                    <a:lnTo>
                      <a:pt x="942" y="218"/>
                    </a:lnTo>
                    <a:lnTo>
                      <a:pt x="946" y="218"/>
                    </a:lnTo>
                    <a:lnTo>
                      <a:pt x="950" y="220"/>
                    </a:lnTo>
                    <a:lnTo>
                      <a:pt x="954" y="222"/>
                    </a:lnTo>
                    <a:lnTo>
                      <a:pt x="958" y="223"/>
                    </a:lnTo>
                    <a:lnTo>
                      <a:pt x="961" y="227"/>
                    </a:lnTo>
                    <a:lnTo>
                      <a:pt x="965" y="230"/>
                    </a:lnTo>
                    <a:lnTo>
                      <a:pt x="969" y="231"/>
                    </a:lnTo>
                    <a:lnTo>
                      <a:pt x="973" y="232"/>
                    </a:lnTo>
                    <a:lnTo>
                      <a:pt x="977" y="235"/>
                    </a:lnTo>
                    <a:lnTo>
                      <a:pt x="981" y="237"/>
                    </a:lnTo>
                    <a:lnTo>
                      <a:pt x="985" y="240"/>
                    </a:lnTo>
                    <a:lnTo>
                      <a:pt x="989" y="240"/>
                    </a:lnTo>
                    <a:lnTo>
                      <a:pt x="993" y="243"/>
                    </a:lnTo>
                    <a:lnTo>
                      <a:pt x="997" y="245"/>
                    </a:lnTo>
                    <a:lnTo>
                      <a:pt x="1001" y="247"/>
                    </a:lnTo>
                    <a:lnTo>
                      <a:pt x="1005" y="249"/>
                    </a:lnTo>
                    <a:lnTo>
                      <a:pt x="1009" y="250"/>
                    </a:lnTo>
                    <a:lnTo>
                      <a:pt x="1013" y="253"/>
                    </a:lnTo>
                    <a:lnTo>
                      <a:pt x="1017" y="253"/>
                    </a:lnTo>
                    <a:lnTo>
                      <a:pt x="1021" y="257"/>
                    </a:lnTo>
                    <a:lnTo>
                      <a:pt x="1025" y="258"/>
                    </a:lnTo>
                    <a:lnTo>
                      <a:pt x="1028" y="262"/>
                    </a:lnTo>
                    <a:lnTo>
                      <a:pt x="1032" y="262"/>
                    </a:lnTo>
                    <a:lnTo>
                      <a:pt x="1036" y="264"/>
                    </a:lnTo>
                    <a:lnTo>
                      <a:pt x="1040" y="268"/>
                    </a:lnTo>
                    <a:lnTo>
                      <a:pt x="1044" y="267"/>
                    </a:lnTo>
                    <a:lnTo>
                      <a:pt x="1048" y="270"/>
                    </a:lnTo>
                    <a:lnTo>
                      <a:pt x="1052" y="272"/>
                    </a:lnTo>
                    <a:lnTo>
                      <a:pt x="1056" y="274"/>
                    </a:lnTo>
                    <a:lnTo>
                      <a:pt x="1060" y="276"/>
                    </a:lnTo>
                    <a:lnTo>
                      <a:pt x="1064" y="277"/>
                    </a:lnTo>
                    <a:lnTo>
                      <a:pt x="1068" y="279"/>
                    </a:lnTo>
                    <a:lnTo>
                      <a:pt x="1072" y="281"/>
                    </a:lnTo>
                    <a:lnTo>
                      <a:pt x="1076" y="283"/>
                    </a:lnTo>
                    <a:lnTo>
                      <a:pt x="1080" y="285"/>
                    </a:lnTo>
                    <a:lnTo>
                      <a:pt x="1084" y="288"/>
                    </a:lnTo>
                    <a:lnTo>
                      <a:pt x="1088" y="288"/>
                    </a:lnTo>
                    <a:lnTo>
                      <a:pt x="1092" y="290"/>
                    </a:lnTo>
                    <a:lnTo>
                      <a:pt x="1095" y="294"/>
                    </a:lnTo>
                    <a:lnTo>
                      <a:pt x="1099" y="294"/>
                    </a:lnTo>
                    <a:lnTo>
                      <a:pt x="1103" y="296"/>
                    </a:lnTo>
                    <a:lnTo>
                      <a:pt x="1107" y="298"/>
                    </a:lnTo>
                    <a:lnTo>
                      <a:pt x="1111" y="299"/>
                    </a:lnTo>
                    <a:lnTo>
                      <a:pt x="1115" y="301"/>
                    </a:lnTo>
                    <a:lnTo>
                      <a:pt x="1119" y="304"/>
                    </a:lnTo>
                    <a:lnTo>
                      <a:pt x="1123" y="305"/>
                    </a:lnTo>
                    <a:lnTo>
                      <a:pt x="1127" y="308"/>
                    </a:lnTo>
                    <a:lnTo>
                      <a:pt x="1131" y="309"/>
                    </a:lnTo>
                    <a:lnTo>
                      <a:pt x="1135" y="310"/>
                    </a:lnTo>
                    <a:lnTo>
                      <a:pt x="1139" y="311"/>
                    </a:lnTo>
                    <a:lnTo>
                      <a:pt x="1143" y="313"/>
                    </a:lnTo>
                    <a:lnTo>
                      <a:pt x="1147" y="315"/>
                    </a:lnTo>
                    <a:lnTo>
                      <a:pt x="1151" y="317"/>
                    </a:lnTo>
                    <a:lnTo>
                      <a:pt x="1155" y="318"/>
                    </a:lnTo>
                    <a:lnTo>
                      <a:pt x="1159" y="321"/>
                    </a:lnTo>
                    <a:lnTo>
                      <a:pt x="1163" y="322"/>
                    </a:lnTo>
                    <a:lnTo>
                      <a:pt x="1166" y="323"/>
                    </a:lnTo>
                    <a:lnTo>
                      <a:pt x="1170" y="325"/>
                    </a:lnTo>
                    <a:lnTo>
                      <a:pt x="1174" y="328"/>
                    </a:lnTo>
                    <a:lnTo>
                      <a:pt x="1178" y="329"/>
                    </a:lnTo>
                    <a:lnTo>
                      <a:pt x="1182" y="328"/>
                    </a:lnTo>
                    <a:lnTo>
                      <a:pt x="1186" y="332"/>
                    </a:lnTo>
                    <a:lnTo>
                      <a:pt x="1190" y="334"/>
                    </a:lnTo>
                    <a:lnTo>
                      <a:pt x="1194" y="335"/>
                    </a:lnTo>
                    <a:lnTo>
                      <a:pt x="1198" y="336"/>
                    </a:lnTo>
                    <a:lnTo>
                      <a:pt x="1202" y="340"/>
                    </a:lnTo>
                    <a:lnTo>
                      <a:pt x="1206" y="340"/>
                    </a:lnTo>
                    <a:lnTo>
                      <a:pt x="1210" y="340"/>
                    </a:lnTo>
                    <a:lnTo>
                      <a:pt x="1214" y="343"/>
                    </a:lnTo>
                    <a:lnTo>
                      <a:pt x="1218" y="345"/>
                    </a:lnTo>
                    <a:lnTo>
                      <a:pt x="1222" y="346"/>
                    </a:lnTo>
                    <a:lnTo>
                      <a:pt x="1226" y="348"/>
                    </a:lnTo>
                    <a:lnTo>
                      <a:pt x="1230" y="349"/>
                    </a:lnTo>
                    <a:lnTo>
                      <a:pt x="1233" y="349"/>
                    </a:lnTo>
                    <a:lnTo>
                      <a:pt x="1237" y="353"/>
                    </a:lnTo>
                    <a:lnTo>
                      <a:pt x="1241" y="353"/>
                    </a:lnTo>
                    <a:lnTo>
                      <a:pt x="1245" y="354"/>
                    </a:lnTo>
                    <a:lnTo>
                      <a:pt x="1249" y="355"/>
                    </a:lnTo>
                    <a:lnTo>
                      <a:pt x="1253" y="358"/>
                    </a:lnTo>
                    <a:lnTo>
                      <a:pt x="1257" y="360"/>
                    </a:lnTo>
                    <a:lnTo>
                      <a:pt x="1261" y="359"/>
                    </a:lnTo>
                    <a:lnTo>
                      <a:pt x="1265" y="361"/>
                    </a:lnTo>
                    <a:lnTo>
                      <a:pt x="1269" y="364"/>
                    </a:lnTo>
                    <a:lnTo>
                      <a:pt x="1273" y="363"/>
                    </a:lnTo>
                    <a:lnTo>
                      <a:pt x="1277" y="366"/>
                    </a:lnTo>
                    <a:lnTo>
                      <a:pt x="1281" y="367"/>
                    </a:lnTo>
                    <a:lnTo>
                      <a:pt x="1285" y="369"/>
                    </a:lnTo>
                    <a:lnTo>
                      <a:pt x="1289" y="370"/>
                    </a:lnTo>
                    <a:lnTo>
                      <a:pt x="1293" y="370"/>
                    </a:lnTo>
                    <a:lnTo>
                      <a:pt x="1297" y="371"/>
                    </a:lnTo>
                    <a:lnTo>
                      <a:pt x="1301" y="375"/>
                    </a:lnTo>
                    <a:lnTo>
                      <a:pt x="1304" y="374"/>
                    </a:lnTo>
                    <a:lnTo>
                      <a:pt x="1308" y="375"/>
                    </a:lnTo>
                    <a:lnTo>
                      <a:pt x="1312" y="377"/>
                    </a:lnTo>
                    <a:lnTo>
                      <a:pt x="1316" y="378"/>
                    </a:lnTo>
                    <a:lnTo>
                      <a:pt x="1320" y="380"/>
                    </a:lnTo>
                    <a:lnTo>
                      <a:pt x="1324" y="381"/>
                    </a:lnTo>
                    <a:lnTo>
                      <a:pt x="1328" y="382"/>
                    </a:lnTo>
                    <a:lnTo>
                      <a:pt x="1332" y="384"/>
                    </a:lnTo>
                    <a:lnTo>
                      <a:pt x="1336" y="385"/>
                    </a:lnTo>
                    <a:lnTo>
                      <a:pt x="1340" y="386"/>
                    </a:lnTo>
                    <a:lnTo>
                      <a:pt x="1344" y="385"/>
                    </a:lnTo>
                    <a:lnTo>
                      <a:pt x="1348" y="387"/>
                    </a:lnTo>
                    <a:lnTo>
                      <a:pt x="1352" y="388"/>
                    </a:lnTo>
                    <a:lnTo>
                      <a:pt x="1356" y="389"/>
                    </a:lnTo>
                    <a:lnTo>
                      <a:pt x="1360" y="390"/>
                    </a:lnTo>
                    <a:lnTo>
                      <a:pt x="1364" y="391"/>
                    </a:lnTo>
                    <a:lnTo>
                      <a:pt x="1368" y="393"/>
                    </a:lnTo>
                    <a:lnTo>
                      <a:pt x="1371" y="393"/>
                    </a:lnTo>
                    <a:lnTo>
                      <a:pt x="1375" y="395"/>
                    </a:lnTo>
                    <a:lnTo>
                      <a:pt x="1379" y="396"/>
                    </a:lnTo>
                    <a:lnTo>
                      <a:pt x="1383" y="395"/>
                    </a:lnTo>
                    <a:lnTo>
                      <a:pt x="1387" y="397"/>
                    </a:lnTo>
                    <a:lnTo>
                      <a:pt x="1391" y="399"/>
                    </a:lnTo>
                    <a:lnTo>
                      <a:pt x="1395" y="398"/>
                    </a:lnTo>
                    <a:lnTo>
                      <a:pt x="1399" y="400"/>
                    </a:lnTo>
                    <a:lnTo>
                      <a:pt x="1403" y="402"/>
                    </a:lnTo>
                    <a:lnTo>
                      <a:pt x="1407" y="403"/>
                    </a:lnTo>
                    <a:lnTo>
                      <a:pt x="1411" y="401"/>
                    </a:lnTo>
                    <a:lnTo>
                      <a:pt x="1415" y="402"/>
                    </a:lnTo>
                    <a:lnTo>
                      <a:pt x="1419" y="405"/>
                    </a:lnTo>
                    <a:lnTo>
                      <a:pt x="1423" y="405"/>
                    </a:lnTo>
                    <a:lnTo>
                      <a:pt x="1427" y="408"/>
                    </a:lnTo>
                    <a:lnTo>
                      <a:pt x="1431" y="406"/>
                    </a:lnTo>
                    <a:lnTo>
                      <a:pt x="1435" y="408"/>
                    </a:lnTo>
                    <a:lnTo>
                      <a:pt x="1438" y="407"/>
                    </a:lnTo>
                    <a:lnTo>
                      <a:pt x="1442" y="409"/>
                    </a:lnTo>
                    <a:lnTo>
                      <a:pt x="1446" y="408"/>
                    </a:lnTo>
                    <a:lnTo>
                      <a:pt x="1450" y="410"/>
                    </a:lnTo>
                    <a:lnTo>
                      <a:pt x="1454" y="411"/>
                    </a:lnTo>
                    <a:lnTo>
                      <a:pt x="1458" y="411"/>
                    </a:lnTo>
                    <a:lnTo>
                      <a:pt x="1462" y="412"/>
                    </a:lnTo>
                    <a:lnTo>
                      <a:pt x="1466" y="412"/>
                    </a:lnTo>
                    <a:lnTo>
                      <a:pt x="1470" y="413"/>
                    </a:lnTo>
                    <a:lnTo>
                      <a:pt x="1474" y="414"/>
                    </a:lnTo>
                    <a:lnTo>
                      <a:pt x="1478" y="415"/>
                    </a:lnTo>
                    <a:lnTo>
                      <a:pt x="1482" y="415"/>
                    </a:lnTo>
                    <a:lnTo>
                      <a:pt x="1486" y="415"/>
                    </a:lnTo>
                    <a:lnTo>
                      <a:pt x="1490" y="417"/>
                    </a:lnTo>
                    <a:lnTo>
                      <a:pt x="1494" y="416"/>
                    </a:lnTo>
                    <a:lnTo>
                      <a:pt x="1498" y="417"/>
                    </a:lnTo>
                    <a:lnTo>
                      <a:pt x="1502" y="417"/>
                    </a:lnTo>
                    <a:lnTo>
                      <a:pt x="1506" y="418"/>
                    </a:lnTo>
                    <a:lnTo>
                      <a:pt x="1509" y="420"/>
                    </a:lnTo>
                    <a:lnTo>
                      <a:pt x="1513" y="420"/>
                    </a:lnTo>
                    <a:lnTo>
                      <a:pt x="1517" y="418"/>
                    </a:lnTo>
                    <a:lnTo>
                      <a:pt x="1521" y="420"/>
                    </a:lnTo>
                    <a:lnTo>
                      <a:pt x="1525" y="420"/>
                    </a:lnTo>
                    <a:lnTo>
                      <a:pt x="1529" y="420"/>
                    </a:lnTo>
                    <a:lnTo>
                      <a:pt x="1533" y="420"/>
                    </a:lnTo>
                    <a:lnTo>
                      <a:pt x="1537" y="422"/>
                    </a:lnTo>
                    <a:lnTo>
                      <a:pt x="1541" y="422"/>
                    </a:lnTo>
                    <a:lnTo>
                      <a:pt x="1545" y="423"/>
                    </a:lnTo>
                    <a:lnTo>
                      <a:pt x="1549" y="422"/>
                    </a:lnTo>
                    <a:lnTo>
                      <a:pt x="1553" y="423"/>
                    </a:lnTo>
                    <a:lnTo>
                      <a:pt x="1557" y="422"/>
                    </a:lnTo>
                    <a:lnTo>
                      <a:pt x="1561" y="423"/>
                    </a:lnTo>
                    <a:lnTo>
                      <a:pt x="1565" y="424"/>
                    </a:lnTo>
                    <a:lnTo>
                      <a:pt x="1569" y="424"/>
                    </a:lnTo>
                    <a:lnTo>
                      <a:pt x="1573" y="425"/>
                    </a:lnTo>
                    <a:lnTo>
                      <a:pt x="1576" y="424"/>
                    </a:lnTo>
                    <a:lnTo>
                      <a:pt x="1580" y="423"/>
                    </a:lnTo>
                    <a:lnTo>
                      <a:pt x="1584" y="425"/>
                    </a:lnTo>
                    <a:lnTo>
                      <a:pt x="1588" y="425"/>
                    </a:lnTo>
                    <a:lnTo>
                      <a:pt x="1592" y="426"/>
                    </a:lnTo>
                    <a:lnTo>
                      <a:pt x="1596" y="426"/>
                    </a:lnTo>
                    <a:lnTo>
                      <a:pt x="1600" y="425"/>
                    </a:lnTo>
                    <a:lnTo>
                      <a:pt x="1604" y="425"/>
                    </a:lnTo>
                    <a:lnTo>
                      <a:pt x="1608" y="425"/>
                    </a:lnTo>
                    <a:lnTo>
                      <a:pt x="1612" y="425"/>
                    </a:lnTo>
                    <a:lnTo>
                      <a:pt x="1616" y="425"/>
                    </a:lnTo>
                    <a:lnTo>
                      <a:pt x="1620" y="426"/>
                    </a:lnTo>
                    <a:lnTo>
                      <a:pt x="1624" y="425"/>
                    </a:lnTo>
                    <a:lnTo>
                      <a:pt x="1628" y="424"/>
                    </a:lnTo>
                    <a:lnTo>
                      <a:pt x="1632" y="425"/>
                    </a:lnTo>
                    <a:lnTo>
                      <a:pt x="1636" y="426"/>
                    </a:lnTo>
                    <a:lnTo>
                      <a:pt x="1640" y="426"/>
                    </a:lnTo>
                    <a:lnTo>
                      <a:pt x="1643" y="426"/>
                    </a:lnTo>
                    <a:lnTo>
                      <a:pt x="1647" y="425"/>
                    </a:lnTo>
                    <a:lnTo>
                      <a:pt x="1651" y="425"/>
                    </a:lnTo>
                    <a:lnTo>
                      <a:pt x="1655" y="424"/>
                    </a:lnTo>
                    <a:lnTo>
                      <a:pt x="1659" y="424"/>
                    </a:lnTo>
                    <a:lnTo>
                      <a:pt x="1663" y="425"/>
                    </a:lnTo>
                    <a:lnTo>
                      <a:pt x="1667" y="423"/>
                    </a:lnTo>
                    <a:lnTo>
                      <a:pt x="1671" y="424"/>
                    </a:lnTo>
                    <a:lnTo>
                      <a:pt x="1675" y="423"/>
                    </a:lnTo>
                    <a:lnTo>
                      <a:pt x="1679" y="424"/>
                    </a:lnTo>
                    <a:lnTo>
                      <a:pt x="1683" y="424"/>
                    </a:lnTo>
                    <a:lnTo>
                      <a:pt x="1687" y="424"/>
                    </a:lnTo>
                    <a:lnTo>
                      <a:pt x="1691" y="422"/>
                    </a:lnTo>
                    <a:lnTo>
                      <a:pt x="1695" y="423"/>
                    </a:lnTo>
                    <a:lnTo>
                      <a:pt x="1699" y="421"/>
                    </a:lnTo>
                    <a:lnTo>
                      <a:pt x="1703" y="422"/>
                    </a:lnTo>
                    <a:lnTo>
                      <a:pt x="1707" y="423"/>
                    </a:lnTo>
                    <a:lnTo>
                      <a:pt x="1711" y="422"/>
                    </a:lnTo>
                    <a:lnTo>
                      <a:pt x="1714" y="422"/>
                    </a:lnTo>
                    <a:lnTo>
                      <a:pt x="1718" y="422"/>
                    </a:lnTo>
                    <a:lnTo>
                      <a:pt x="1722" y="421"/>
                    </a:lnTo>
                    <a:lnTo>
                      <a:pt x="1726" y="420"/>
                    </a:lnTo>
                    <a:lnTo>
                      <a:pt x="1730" y="419"/>
                    </a:lnTo>
                    <a:lnTo>
                      <a:pt x="1734" y="419"/>
                    </a:lnTo>
                    <a:lnTo>
                      <a:pt x="1738" y="418"/>
                    </a:lnTo>
                    <a:lnTo>
                      <a:pt x="1742" y="418"/>
                    </a:lnTo>
                    <a:lnTo>
                      <a:pt x="1746" y="418"/>
                    </a:lnTo>
                    <a:lnTo>
                      <a:pt x="1750" y="419"/>
                    </a:lnTo>
                    <a:lnTo>
                      <a:pt x="1754" y="418"/>
                    </a:lnTo>
                    <a:lnTo>
                      <a:pt x="1758" y="417"/>
                    </a:lnTo>
                    <a:lnTo>
                      <a:pt x="1762" y="418"/>
                    </a:lnTo>
                    <a:lnTo>
                      <a:pt x="1766" y="416"/>
                    </a:lnTo>
                    <a:lnTo>
                      <a:pt x="1770" y="416"/>
                    </a:lnTo>
                    <a:lnTo>
                      <a:pt x="1774" y="415"/>
                    </a:lnTo>
                    <a:lnTo>
                      <a:pt x="1778" y="416"/>
                    </a:lnTo>
                    <a:lnTo>
                      <a:pt x="1781" y="413"/>
                    </a:lnTo>
                    <a:lnTo>
                      <a:pt x="1785" y="413"/>
                    </a:lnTo>
                    <a:lnTo>
                      <a:pt x="1789" y="413"/>
                    </a:lnTo>
                    <a:lnTo>
                      <a:pt x="1793" y="413"/>
                    </a:lnTo>
                    <a:lnTo>
                      <a:pt x="1797" y="412"/>
                    </a:lnTo>
                    <a:lnTo>
                      <a:pt x="1801" y="410"/>
                    </a:lnTo>
                    <a:lnTo>
                      <a:pt x="1805" y="410"/>
                    </a:lnTo>
                    <a:lnTo>
                      <a:pt x="1809" y="409"/>
                    </a:lnTo>
                    <a:lnTo>
                      <a:pt x="1813" y="408"/>
                    </a:lnTo>
                    <a:lnTo>
                      <a:pt x="1817" y="408"/>
                    </a:lnTo>
                    <a:lnTo>
                      <a:pt x="1821" y="409"/>
                    </a:lnTo>
                    <a:lnTo>
                      <a:pt x="1825" y="408"/>
                    </a:lnTo>
                    <a:lnTo>
                      <a:pt x="1829" y="407"/>
                    </a:lnTo>
                    <a:lnTo>
                      <a:pt x="1833" y="406"/>
                    </a:lnTo>
                    <a:lnTo>
                      <a:pt x="1837" y="405"/>
                    </a:lnTo>
                    <a:lnTo>
                      <a:pt x="1841" y="405"/>
                    </a:lnTo>
                    <a:lnTo>
                      <a:pt x="1845" y="402"/>
                    </a:lnTo>
                    <a:lnTo>
                      <a:pt x="1848" y="403"/>
                    </a:lnTo>
                    <a:lnTo>
                      <a:pt x="1852" y="403"/>
                    </a:lnTo>
                    <a:lnTo>
                      <a:pt x="1856" y="402"/>
                    </a:lnTo>
                    <a:lnTo>
                      <a:pt x="1860" y="402"/>
                    </a:lnTo>
                    <a:lnTo>
                      <a:pt x="1864" y="399"/>
                    </a:lnTo>
                    <a:lnTo>
                      <a:pt x="1868" y="400"/>
                    </a:lnTo>
                    <a:lnTo>
                      <a:pt x="1872" y="397"/>
                    </a:lnTo>
                    <a:lnTo>
                      <a:pt x="1876" y="396"/>
                    </a:lnTo>
                    <a:lnTo>
                      <a:pt x="1880" y="396"/>
                    </a:lnTo>
                    <a:lnTo>
                      <a:pt x="1884" y="396"/>
                    </a:lnTo>
                    <a:lnTo>
                      <a:pt x="1888" y="396"/>
                    </a:lnTo>
                    <a:lnTo>
                      <a:pt x="1892" y="394"/>
                    </a:lnTo>
                    <a:lnTo>
                      <a:pt x="1896" y="394"/>
                    </a:lnTo>
                    <a:lnTo>
                      <a:pt x="1900" y="392"/>
                    </a:lnTo>
                    <a:lnTo>
                      <a:pt x="1904" y="391"/>
                    </a:lnTo>
                    <a:lnTo>
                      <a:pt x="1908" y="392"/>
                    </a:lnTo>
                    <a:lnTo>
                      <a:pt x="1912" y="390"/>
                    </a:lnTo>
                    <a:lnTo>
                      <a:pt x="1916" y="388"/>
                    </a:lnTo>
                    <a:lnTo>
                      <a:pt x="1919" y="389"/>
                    </a:lnTo>
                    <a:lnTo>
                      <a:pt x="1923" y="387"/>
                    </a:lnTo>
                    <a:lnTo>
                      <a:pt x="1927" y="386"/>
                    </a:lnTo>
                    <a:lnTo>
                      <a:pt x="1931" y="386"/>
                    </a:lnTo>
                    <a:lnTo>
                      <a:pt x="1935" y="385"/>
                    </a:lnTo>
                    <a:lnTo>
                      <a:pt x="1939" y="384"/>
                    </a:lnTo>
                    <a:lnTo>
                      <a:pt x="1943" y="382"/>
                    </a:lnTo>
                    <a:lnTo>
                      <a:pt x="1947" y="381"/>
                    </a:lnTo>
                    <a:lnTo>
                      <a:pt x="1951" y="381"/>
                    </a:lnTo>
                    <a:lnTo>
                      <a:pt x="1955" y="378"/>
                    </a:lnTo>
                    <a:lnTo>
                      <a:pt x="1959" y="378"/>
                    </a:lnTo>
                    <a:lnTo>
                      <a:pt x="1963" y="376"/>
                    </a:lnTo>
                    <a:lnTo>
                      <a:pt x="1967" y="376"/>
                    </a:lnTo>
                    <a:lnTo>
                      <a:pt x="1971" y="375"/>
                    </a:lnTo>
                    <a:lnTo>
                      <a:pt x="1975" y="373"/>
                    </a:lnTo>
                    <a:lnTo>
                      <a:pt x="1979" y="374"/>
                    </a:lnTo>
                    <a:lnTo>
                      <a:pt x="1983" y="372"/>
                    </a:lnTo>
                    <a:lnTo>
                      <a:pt x="1986" y="371"/>
                    </a:lnTo>
                    <a:lnTo>
                      <a:pt x="1990" y="369"/>
                    </a:lnTo>
                    <a:lnTo>
                      <a:pt x="1994" y="369"/>
                    </a:lnTo>
                    <a:lnTo>
                      <a:pt x="1998" y="368"/>
                    </a:lnTo>
                    <a:lnTo>
                      <a:pt x="2002" y="367"/>
                    </a:lnTo>
                    <a:lnTo>
                      <a:pt x="2006" y="365"/>
                    </a:lnTo>
                    <a:lnTo>
                      <a:pt x="2010" y="365"/>
                    </a:lnTo>
                    <a:lnTo>
                      <a:pt x="2014" y="365"/>
                    </a:lnTo>
                    <a:lnTo>
                      <a:pt x="2018" y="363"/>
                    </a:lnTo>
                    <a:lnTo>
                      <a:pt x="2022" y="361"/>
                    </a:lnTo>
                    <a:lnTo>
                      <a:pt x="2026" y="359"/>
                    </a:lnTo>
                    <a:lnTo>
                      <a:pt x="2030" y="359"/>
                    </a:lnTo>
                    <a:lnTo>
                      <a:pt x="2034" y="359"/>
                    </a:lnTo>
                    <a:lnTo>
                      <a:pt x="2038" y="357"/>
                    </a:lnTo>
                    <a:lnTo>
                      <a:pt x="2042" y="355"/>
                    </a:lnTo>
                    <a:lnTo>
                      <a:pt x="2046" y="354"/>
                    </a:lnTo>
                    <a:lnTo>
                      <a:pt x="2050" y="353"/>
                    </a:lnTo>
                    <a:lnTo>
                      <a:pt x="2054" y="352"/>
                    </a:lnTo>
                    <a:lnTo>
                      <a:pt x="2057" y="352"/>
                    </a:lnTo>
                    <a:lnTo>
                      <a:pt x="2061" y="351"/>
                    </a:lnTo>
                    <a:lnTo>
                      <a:pt x="2065" y="349"/>
                    </a:lnTo>
                    <a:lnTo>
                      <a:pt x="2069" y="346"/>
                    </a:lnTo>
                    <a:lnTo>
                      <a:pt x="2073" y="346"/>
                    </a:lnTo>
                    <a:lnTo>
                      <a:pt x="2077" y="347"/>
                    </a:lnTo>
                    <a:lnTo>
                      <a:pt x="2081" y="344"/>
                    </a:lnTo>
                    <a:lnTo>
                      <a:pt x="2085" y="343"/>
                    </a:lnTo>
                    <a:lnTo>
                      <a:pt x="2089" y="341"/>
                    </a:lnTo>
                    <a:lnTo>
                      <a:pt x="2093" y="340"/>
                    </a:lnTo>
                    <a:lnTo>
                      <a:pt x="2097" y="340"/>
                    </a:lnTo>
                    <a:lnTo>
                      <a:pt x="2101" y="339"/>
                    </a:lnTo>
                    <a:lnTo>
                      <a:pt x="2105" y="337"/>
                    </a:lnTo>
                    <a:lnTo>
                      <a:pt x="2109" y="337"/>
                    </a:lnTo>
                    <a:lnTo>
                      <a:pt x="2113" y="333"/>
                    </a:lnTo>
                    <a:lnTo>
                      <a:pt x="2117" y="333"/>
                    </a:lnTo>
                    <a:lnTo>
                      <a:pt x="2121" y="332"/>
                    </a:lnTo>
                    <a:lnTo>
                      <a:pt x="2124" y="333"/>
                    </a:lnTo>
                    <a:lnTo>
                      <a:pt x="2128" y="330"/>
                    </a:lnTo>
                    <a:lnTo>
                      <a:pt x="2132" y="328"/>
                    </a:lnTo>
                    <a:lnTo>
                      <a:pt x="2136" y="328"/>
                    </a:lnTo>
                    <a:lnTo>
                      <a:pt x="2140" y="326"/>
                    </a:lnTo>
                    <a:lnTo>
                      <a:pt x="2144" y="324"/>
                    </a:lnTo>
                    <a:lnTo>
                      <a:pt x="2148" y="323"/>
                    </a:lnTo>
                    <a:lnTo>
                      <a:pt x="2152" y="322"/>
                    </a:lnTo>
                    <a:lnTo>
                      <a:pt x="2156" y="321"/>
                    </a:lnTo>
                    <a:lnTo>
                      <a:pt x="2160" y="320"/>
                    </a:lnTo>
                    <a:lnTo>
                      <a:pt x="2164" y="318"/>
                    </a:lnTo>
                    <a:lnTo>
                      <a:pt x="2168" y="318"/>
                    </a:lnTo>
                    <a:lnTo>
                      <a:pt x="2172" y="316"/>
                    </a:lnTo>
                    <a:lnTo>
                      <a:pt x="2176" y="315"/>
                    </a:lnTo>
                    <a:lnTo>
                      <a:pt x="2180" y="313"/>
                    </a:lnTo>
                    <a:lnTo>
                      <a:pt x="2184" y="312"/>
                    </a:lnTo>
                    <a:lnTo>
                      <a:pt x="2188" y="311"/>
                    </a:lnTo>
                    <a:lnTo>
                      <a:pt x="2191" y="310"/>
                    </a:lnTo>
                    <a:lnTo>
                      <a:pt x="2195" y="307"/>
                    </a:lnTo>
                    <a:lnTo>
                      <a:pt x="2199" y="308"/>
                    </a:lnTo>
                    <a:lnTo>
                      <a:pt x="2203" y="306"/>
                    </a:lnTo>
                    <a:lnTo>
                      <a:pt x="2207" y="306"/>
                    </a:lnTo>
                    <a:lnTo>
                      <a:pt x="2211" y="303"/>
                    </a:lnTo>
                    <a:lnTo>
                      <a:pt x="2215" y="303"/>
                    </a:lnTo>
                    <a:lnTo>
                      <a:pt x="2219" y="301"/>
                    </a:lnTo>
                    <a:lnTo>
                      <a:pt x="2223" y="300"/>
                    </a:lnTo>
                    <a:lnTo>
                      <a:pt x="2227" y="298"/>
                    </a:lnTo>
                    <a:lnTo>
                      <a:pt x="2231" y="295"/>
                    </a:lnTo>
                    <a:lnTo>
                      <a:pt x="2235" y="297"/>
                    </a:lnTo>
                    <a:lnTo>
                      <a:pt x="2239" y="293"/>
                    </a:lnTo>
                    <a:lnTo>
                      <a:pt x="2243" y="293"/>
                    </a:lnTo>
                    <a:lnTo>
                      <a:pt x="2247" y="290"/>
                    </a:lnTo>
                    <a:lnTo>
                      <a:pt x="2251" y="289"/>
                    </a:lnTo>
                    <a:lnTo>
                      <a:pt x="2255" y="287"/>
                    </a:lnTo>
                    <a:lnTo>
                      <a:pt x="2259" y="287"/>
                    </a:lnTo>
                    <a:lnTo>
                      <a:pt x="2262" y="285"/>
                    </a:lnTo>
                    <a:lnTo>
                      <a:pt x="2266" y="284"/>
                    </a:lnTo>
                    <a:lnTo>
                      <a:pt x="2270" y="282"/>
                    </a:lnTo>
                    <a:lnTo>
                      <a:pt x="2274" y="281"/>
                    </a:lnTo>
                    <a:lnTo>
                      <a:pt x="2278" y="280"/>
                    </a:lnTo>
                    <a:lnTo>
                      <a:pt x="2282" y="279"/>
                    </a:lnTo>
                    <a:lnTo>
                      <a:pt x="2286" y="277"/>
                    </a:lnTo>
                    <a:lnTo>
                      <a:pt x="2290" y="277"/>
                    </a:lnTo>
                    <a:lnTo>
                      <a:pt x="2294" y="275"/>
                    </a:lnTo>
                    <a:lnTo>
                      <a:pt x="2298" y="273"/>
                    </a:lnTo>
                    <a:lnTo>
                      <a:pt x="2302" y="271"/>
                    </a:lnTo>
                    <a:lnTo>
                      <a:pt x="2306" y="271"/>
                    </a:lnTo>
                    <a:lnTo>
                      <a:pt x="2310" y="270"/>
                    </a:lnTo>
                    <a:lnTo>
                      <a:pt x="2314" y="267"/>
                    </a:lnTo>
                    <a:lnTo>
                      <a:pt x="2318" y="268"/>
                    </a:lnTo>
                    <a:lnTo>
                      <a:pt x="2322" y="265"/>
                    </a:lnTo>
                    <a:lnTo>
                      <a:pt x="2326" y="264"/>
                    </a:lnTo>
                    <a:lnTo>
                      <a:pt x="2329" y="262"/>
                    </a:lnTo>
                    <a:lnTo>
                      <a:pt x="2333" y="261"/>
                    </a:lnTo>
                    <a:lnTo>
                      <a:pt x="2337" y="261"/>
                    </a:lnTo>
                    <a:lnTo>
                      <a:pt x="2341" y="260"/>
                    </a:lnTo>
                    <a:lnTo>
                      <a:pt x="2345" y="257"/>
                    </a:lnTo>
                    <a:lnTo>
                      <a:pt x="2349" y="256"/>
                    </a:lnTo>
                    <a:lnTo>
                      <a:pt x="2353" y="255"/>
                    </a:lnTo>
                    <a:lnTo>
                      <a:pt x="2357" y="254"/>
                    </a:lnTo>
                    <a:lnTo>
                      <a:pt x="2361" y="252"/>
                    </a:lnTo>
                    <a:lnTo>
                      <a:pt x="2365" y="250"/>
                    </a:lnTo>
                    <a:lnTo>
                      <a:pt x="2369" y="250"/>
                    </a:lnTo>
                    <a:lnTo>
                      <a:pt x="2373" y="249"/>
                    </a:lnTo>
                    <a:lnTo>
                      <a:pt x="2377" y="248"/>
                    </a:lnTo>
                    <a:lnTo>
                      <a:pt x="2381" y="246"/>
                    </a:lnTo>
                    <a:lnTo>
                      <a:pt x="2385" y="244"/>
                    </a:lnTo>
                    <a:lnTo>
                      <a:pt x="2389" y="244"/>
                    </a:lnTo>
                    <a:lnTo>
                      <a:pt x="2393" y="242"/>
                    </a:lnTo>
                    <a:lnTo>
                      <a:pt x="2396" y="240"/>
                    </a:lnTo>
                    <a:lnTo>
                      <a:pt x="2400" y="240"/>
                    </a:lnTo>
                    <a:lnTo>
                      <a:pt x="2404" y="238"/>
                    </a:lnTo>
                    <a:lnTo>
                      <a:pt x="2408" y="236"/>
                    </a:lnTo>
                    <a:lnTo>
                      <a:pt x="2412" y="236"/>
                    </a:lnTo>
                    <a:lnTo>
                      <a:pt x="2416" y="235"/>
                    </a:lnTo>
                    <a:lnTo>
                      <a:pt x="2420" y="234"/>
                    </a:lnTo>
                    <a:lnTo>
                      <a:pt x="2424" y="232"/>
                    </a:lnTo>
                    <a:lnTo>
                      <a:pt x="2428" y="229"/>
                    </a:lnTo>
                    <a:lnTo>
                      <a:pt x="2432" y="229"/>
                    </a:lnTo>
                    <a:lnTo>
                      <a:pt x="2436" y="226"/>
                    </a:lnTo>
                    <a:lnTo>
                      <a:pt x="2440" y="226"/>
                    </a:lnTo>
                    <a:lnTo>
                      <a:pt x="2444" y="225"/>
                    </a:lnTo>
                    <a:lnTo>
                      <a:pt x="2448" y="223"/>
                    </a:lnTo>
                    <a:lnTo>
                      <a:pt x="2452" y="222"/>
                    </a:lnTo>
                    <a:lnTo>
                      <a:pt x="2456" y="221"/>
                    </a:lnTo>
                    <a:lnTo>
                      <a:pt x="2460" y="219"/>
                    </a:lnTo>
                    <a:lnTo>
                      <a:pt x="2464" y="218"/>
                    </a:lnTo>
                    <a:lnTo>
                      <a:pt x="2467" y="217"/>
                    </a:lnTo>
                    <a:lnTo>
                      <a:pt x="2471" y="216"/>
                    </a:lnTo>
                    <a:lnTo>
                      <a:pt x="2475" y="215"/>
                    </a:lnTo>
                    <a:lnTo>
                      <a:pt x="2479" y="214"/>
                    </a:lnTo>
                    <a:lnTo>
                      <a:pt x="2483" y="212"/>
                    </a:lnTo>
                    <a:lnTo>
                      <a:pt x="2487" y="211"/>
                    </a:lnTo>
                    <a:lnTo>
                      <a:pt x="2491" y="210"/>
                    </a:lnTo>
                    <a:lnTo>
                      <a:pt x="2495" y="209"/>
                    </a:lnTo>
                    <a:lnTo>
                      <a:pt x="2499" y="208"/>
                    </a:lnTo>
                    <a:lnTo>
                      <a:pt x="2503" y="206"/>
                    </a:lnTo>
                    <a:lnTo>
                      <a:pt x="2507" y="205"/>
                    </a:lnTo>
                    <a:lnTo>
                      <a:pt x="2511" y="204"/>
                    </a:lnTo>
                    <a:lnTo>
                      <a:pt x="2515" y="203"/>
                    </a:lnTo>
                    <a:lnTo>
                      <a:pt x="2519" y="200"/>
                    </a:lnTo>
                    <a:lnTo>
                      <a:pt x="2523" y="198"/>
                    </a:lnTo>
                    <a:lnTo>
                      <a:pt x="2527" y="198"/>
                    </a:lnTo>
                    <a:lnTo>
                      <a:pt x="2531" y="196"/>
                    </a:lnTo>
                    <a:lnTo>
                      <a:pt x="2534" y="195"/>
                    </a:lnTo>
                    <a:lnTo>
                      <a:pt x="2538" y="195"/>
                    </a:lnTo>
                    <a:lnTo>
                      <a:pt x="2542" y="194"/>
                    </a:lnTo>
                    <a:lnTo>
                      <a:pt x="2546" y="193"/>
                    </a:lnTo>
                    <a:lnTo>
                      <a:pt x="2550" y="192"/>
                    </a:lnTo>
                    <a:lnTo>
                      <a:pt x="2554" y="190"/>
                    </a:lnTo>
                    <a:lnTo>
                      <a:pt x="2558" y="190"/>
                    </a:lnTo>
                    <a:lnTo>
                      <a:pt x="2562" y="188"/>
                    </a:lnTo>
                    <a:lnTo>
                      <a:pt x="2566" y="185"/>
                    </a:lnTo>
                    <a:lnTo>
                      <a:pt x="2570" y="185"/>
                    </a:lnTo>
                    <a:lnTo>
                      <a:pt x="2574" y="186"/>
                    </a:lnTo>
                    <a:lnTo>
                      <a:pt x="2578" y="183"/>
                    </a:lnTo>
                    <a:lnTo>
                      <a:pt x="2582" y="182"/>
                    </a:lnTo>
                    <a:lnTo>
                      <a:pt x="2586" y="180"/>
                    </a:lnTo>
                    <a:lnTo>
                      <a:pt x="2590" y="179"/>
                    </a:lnTo>
                    <a:lnTo>
                      <a:pt x="2594" y="178"/>
                    </a:lnTo>
                    <a:lnTo>
                      <a:pt x="2598" y="177"/>
                    </a:lnTo>
                    <a:lnTo>
                      <a:pt x="2602" y="176"/>
                    </a:lnTo>
                    <a:lnTo>
                      <a:pt x="2605" y="174"/>
                    </a:lnTo>
                    <a:lnTo>
                      <a:pt x="2609" y="174"/>
                    </a:lnTo>
                    <a:lnTo>
                      <a:pt x="2613" y="172"/>
                    </a:lnTo>
                    <a:lnTo>
                      <a:pt x="2617" y="171"/>
                    </a:lnTo>
                    <a:lnTo>
                      <a:pt x="2621" y="170"/>
                    </a:lnTo>
                    <a:lnTo>
                      <a:pt x="2625" y="169"/>
                    </a:lnTo>
                    <a:lnTo>
                      <a:pt x="2629" y="166"/>
                    </a:lnTo>
                    <a:lnTo>
                      <a:pt x="2633" y="165"/>
                    </a:lnTo>
                    <a:lnTo>
                      <a:pt x="2637" y="164"/>
                    </a:lnTo>
                    <a:lnTo>
                      <a:pt x="2641" y="164"/>
                    </a:lnTo>
                    <a:lnTo>
                      <a:pt x="2645" y="163"/>
                    </a:lnTo>
                    <a:lnTo>
                      <a:pt x="2649" y="162"/>
                    </a:lnTo>
                    <a:lnTo>
                      <a:pt x="2653" y="161"/>
                    </a:lnTo>
                    <a:lnTo>
                      <a:pt x="2657" y="159"/>
                    </a:lnTo>
                    <a:lnTo>
                      <a:pt x="2661" y="159"/>
                    </a:lnTo>
                    <a:lnTo>
                      <a:pt x="2665" y="157"/>
                    </a:lnTo>
                    <a:lnTo>
                      <a:pt x="2669" y="156"/>
                    </a:lnTo>
                    <a:lnTo>
                      <a:pt x="2672" y="155"/>
                    </a:lnTo>
                    <a:lnTo>
                      <a:pt x="2676" y="154"/>
                    </a:lnTo>
                    <a:lnTo>
                      <a:pt x="2680" y="154"/>
                    </a:lnTo>
                    <a:lnTo>
                      <a:pt x="2684" y="152"/>
                    </a:lnTo>
                    <a:lnTo>
                      <a:pt x="2688" y="150"/>
                    </a:lnTo>
                    <a:lnTo>
                      <a:pt x="2692" y="150"/>
                    </a:lnTo>
                    <a:lnTo>
                      <a:pt x="2696" y="148"/>
                    </a:lnTo>
                    <a:lnTo>
                      <a:pt x="2700" y="148"/>
                    </a:lnTo>
                    <a:lnTo>
                      <a:pt x="2704" y="147"/>
                    </a:lnTo>
                    <a:lnTo>
                      <a:pt x="2708" y="145"/>
                    </a:lnTo>
                    <a:lnTo>
                      <a:pt x="2712" y="144"/>
                    </a:lnTo>
                    <a:lnTo>
                      <a:pt x="2716" y="143"/>
                    </a:lnTo>
                    <a:lnTo>
                      <a:pt x="2720" y="143"/>
                    </a:lnTo>
                    <a:lnTo>
                      <a:pt x="2724" y="142"/>
                    </a:lnTo>
                    <a:lnTo>
                      <a:pt x="2728" y="141"/>
                    </a:lnTo>
                    <a:lnTo>
                      <a:pt x="2732" y="140"/>
                    </a:lnTo>
                    <a:lnTo>
                      <a:pt x="2736" y="138"/>
                    </a:lnTo>
                    <a:lnTo>
                      <a:pt x="2739" y="138"/>
                    </a:lnTo>
                    <a:lnTo>
                      <a:pt x="2743" y="136"/>
                    </a:lnTo>
                    <a:lnTo>
                      <a:pt x="2747" y="135"/>
                    </a:lnTo>
                    <a:lnTo>
                      <a:pt x="2751" y="135"/>
                    </a:lnTo>
                    <a:lnTo>
                      <a:pt x="2755" y="133"/>
                    </a:lnTo>
                    <a:lnTo>
                      <a:pt x="2759" y="132"/>
                    </a:lnTo>
                    <a:lnTo>
                      <a:pt x="2763" y="130"/>
                    </a:lnTo>
                    <a:lnTo>
                      <a:pt x="2767" y="131"/>
                    </a:lnTo>
                    <a:lnTo>
                      <a:pt x="2771" y="130"/>
                    </a:lnTo>
                    <a:lnTo>
                      <a:pt x="2775" y="129"/>
                    </a:lnTo>
                    <a:lnTo>
                      <a:pt x="2779" y="127"/>
                    </a:lnTo>
                    <a:lnTo>
                      <a:pt x="2783" y="127"/>
                    </a:lnTo>
                    <a:lnTo>
                      <a:pt x="2787" y="124"/>
                    </a:lnTo>
                    <a:lnTo>
                      <a:pt x="2791" y="124"/>
                    </a:lnTo>
                    <a:lnTo>
                      <a:pt x="2795" y="124"/>
                    </a:lnTo>
                    <a:lnTo>
                      <a:pt x="2799" y="123"/>
                    </a:lnTo>
                    <a:lnTo>
                      <a:pt x="2803" y="122"/>
                    </a:lnTo>
                    <a:lnTo>
                      <a:pt x="2807" y="121"/>
                    </a:lnTo>
                    <a:lnTo>
                      <a:pt x="2810" y="121"/>
                    </a:lnTo>
                    <a:lnTo>
                      <a:pt x="2814" y="119"/>
                    </a:lnTo>
                    <a:lnTo>
                      <a:pt x="2818" y="119"/>
                    </a:lnTo>
                    <a:lnTo>
                      <a:pt x="2822" y="117"/>
                    </a:lnTo>
                    <a:lnTo>
                      <a:pt x="2826" y="116"/>
                    </a:lnTo>
                    <a:lnTo>
                      <a:pt x="2830" y="115"/>
                    </a:lnTo>
                    <a:lnTo>
                      <a:pt x="2834" y="115"/>
                    </a:lnTo>
                    <a:lnTo>
                      <a:pt x="2838" y="114"/>
                    </a:lnTo>
                    <a:lnTo>
                      <a:pt x="2842" y="114"/>
                    </a:lnTo>
                    <a:lnTo>
                      <a:pt x="2846" y="111"/>
                    </a:lnTo>
                    <a:lnTo>
                      <a:pt x="2850" y="110"/>
                    </a:lnTo>
                    <a:lnTo>
                      <a:pt x="2854" y="111"/>
                    </a:lnTo>
                    <a:lnTo>
                      <a:pt x="2858" y="109"/>
                    </a:lnTo>
                    <a:lnTo>
                      <a:pt x="2862" y="108"/>
                    </a:lnTo>
                    <a:lnTo>
                      <a:pt x="2866" y="108"/>
                    </a:lnTo>
                    <a:lnTo>
                      <a:pt x="2870" y="107"/>
                    </a:lnTo>
                    <a:lnTo>
                      <a:pt x="2874" y="105"/>
                    </a:lnTo>
                    <a:lnTo>
                      <a:pt x="2877" y="105"/>
                    </a:lnTo>
                    <a:lnTo>
                      <a:pt x="2881" y="105"/>
                    </a:lnTo>
                    <a:lnTo>
                      <a:pt x="2885" y="101"/>
                    </a:lnTo>
                    <a:lnTo>
                      <a:pt x="2889" y="102"/>
                    </a:lnTo>
                    <a:lnTo>
                      <a:pt x="2893" y="101"/>
                    </a:lnTo>
                    <a:lnTo>
                      <a:pt x="2897" y="100"/>
                    </a:lnTo>
                    <a:lnTo>
                      <a:pt x="2901" y="101"/>
                    </a:lnTo>
                    <a:lnTo>
                      <a:pt x="2905" y="98"/>
                    </a:lnTo>
                    <a:lnTo>
                      <a:pt x="2909" y="98"/>
                    </a:lnTo>
                    <a:lnTo>
                      <a:pt x="2913" y="98"/>
                    </a:lnTo>
                    <a:lnTo>
                      <a:pt x="2917" y="97"/>
                    </a:lnTo>
                    <a:lnTo>
                      <a:pt x="2921" y="96"/>
                    </a:lnTo>
                    <a:lnTo>
                      <a:pt x="2925" y="94"/>
                    </a:lnTo>
                    <a:lnTo>
                      <a:pt x="2929" y="93"/>
                    </a:lnTo>
                    <a:lnTo>
                      <a:pt x="2933" y="94"/>
                    </a:lnTo>
                    <a:lnTo>
                      <a:pt x="2937" y="92"/>
                    </a:lnTo>
                    <a:lnTo>
                      <a:pt x="2941" y="92"/>
                    </a:lnTo>
                    <a:lnTo>
                      <a:pt x="2944" y="91"/>
                    </a:lnTo>
                    <a:lnTo>
                      <a:pt x="2948" y="90"/>
                    </a:lnTo>
                    <a:lnTo>
                      <a:pt x="2952" y="90"/>
                    </a:lnTo>
                    <a:lnTo>
                      <a:pt x="2956" y="89"/>
                    </a:lnTo>
                    <a:lnTo>
                      <a:pt x="2960" y="88"/>
                    </a:lnTo>
                    <a:lnTo>
                      <a:pt x="2964" y="86"/>
                    </a:lnTo>
                    <a:lnTo>
                      <a:pt x="2968" y="88"/>
                    </a:lnTo>
                    <a:lnTo>
                      <a:pt x="2972" y="86"/>
                    </a:lnTo>
                    <a:lnTo>
                      <a:pt x="2976" y="84"/>
                    </a:lnTo>
                    <a:lnTo>
                      <a:pt x="2980" y="84"/>
                    </a:lnTo>
                    <a:lnTo>
                      <a:pt x="2984" y="84"/>
                    </a:lnTo>
                    <a:lnTo>
                      <a:pt x="2988" y="83"/>
                    </a:lnTo>
                    <a:lnTo>
                      <a:pt x="2992" y="84"/>
                    </a:lnTo>
                    <a:lnTo>
                      <a:pt x="2996" y="80"/>
                    </a:lnTo>
                    <a:lnTo>
                      <a:pt x="3000" y="80"/>
                    </a:lnTo>
                    <a:lnTo>
                      <a:pt x="3004" y="80"/>
                    </a:lnTo>
                    <a:lnTo>
                      <a:pt x="3008" y="79"/>
                    </a:lnTo>
                    <a:lnTo>
                      <a:pt x="3012" y="77"/>
                    </a:lnTo>
                    <a:lnTo>
                      <a:pt x="3015" y="78"/>
                    </a:lnTo>
                    <a:lnTo>
                      <a:pt x="3019" y="77"/>
                    </a:lnTo>
                    <a:lnTo>
                      <a:pt x="3023" y="77"/>
                    </a:lnTo>
                    <a:lnTo>
                      <a:pt x="3027" y="75"/>
                    </a:lnTo>
                    <a:lnTo>
                      <a:pt x="3031" y="73"/>
                    </a:lnTo>
                    <a:lnTo>
                      <a:pt x="3035" y="73"/>
                    </a:lnTo>
                    <a:lnTo>
                      <a:pt x="3039" y="75"/>
                    </a:lnTo>
                    <a:lnTo>
                      <a:pt x="3043" y="72"/>
                    </a:lnTo>
                    <a:lnTo>
                      <a:pt x="3047" y="73"/>
                    </a:lnTo>
                    <a:lnTo>
                      <a:pt x="3051" y="71"/>
                    </a:lnTo>
                    <a:lnTo>
                      <a:pt x="3055" y="71"/>
                    </a:lnTo>
                    <a:lnTo>
                      <a:pt x="3059" y="69"/>
                    </a:lnTo>
                    <a:lnTo>
                      <a:pt x="3063" y="68"/>
                    </a:lnTo>
                    <a:lnTo>
                      <a:pt x="3067" y="69"/>
                    </a:lnTo>
                    <a:lnTo>
                      <a:pt x="3071" y="67"/>
                    </a:lnTo>
                    <a:lnTo>
                      <a:pt x="3075" y="68"/>
                    </a:lnTo>
                    <a:lnTo>
                      <a:pt x="3079" y="67"/>
                    </a:lnTo>
                    <a:lnTo>
                      <a:pt x="3082" y="68"/>
                    </a:lnTo>
                    <a:lnTo>
                      <a:pt x="3086" y="67"/>
                    </a:lnTo>
                    <a:lnTo>
                      <a:pt x="3090" y="66"/>
                    </a:lnTo>
                    <a:lnTo>
                      <a:pt x="3094" y="66"/>
                    </a:lnTo>
                    <a:lnTo>
                      <a:pt x="3098" y="64"/>
                    </a:lnTo>
                    <a:lnTo>
                      <a:pt x="3102" y="63"/>
                    </a:lnTo>
                    <a:lnTo>
                      <a:pt x="3106" y="63"/>
                    </a:lnTo>
                    <a:lnTo>
                      <a:pt x="3110" y="61"/>
                    </a:lnTo>
                    <a:lnTo>
                      <a:pt x="3114" y="61"/>
                    </a:lnTo>
                    <a:lnTo>
                      <a:pt x="3118" y="62"/>
                    </a:lnTo>
                    <a:lnTo>
                      <a:pt x="3122" y="60"/>
                    </a:lnTo>
                    <a:lnTo>
                      <a:pt x="3126" y="60"/>
                    </a:lnTo>
                    <a:lnTo>
                      <a:pt x="3130" y="59"/>
                    </a:lnTo>
                    <a:lnTo>
                      <a:pt x="3134" y="59"/>
                    </a:lnTo>
                    <a:lnTo>
                      <a:pt x="3138" y="59"/>
                    </a:lnTo>
                    <a:lnTo>
                      <a:pt x="3142" y="58"/>
                    </a:lnTo>
                    <a:lnTo>
                      <a:pt x="3146" y="57"/>
                    </a:lnTo>
                    <a:lnTo>
                      <a:pt x="3150" y="5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3" name="Freeform 2805"/>
              <p:cNvSpPr>
                <a:spLocks/>
              </p:cNvSpPr>
              <p:nvPr/>
            </p:nvSpPr>
            <p:spPr bwMode="auto">
              <a:xfrm flipV="1">
                <a:off x="506" y="1614"/>
                <a:ext cx="1814" cy="306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0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3"/>
                  </a:cxn>
                  <a:cxn ang="0">
                    <a:pos x="406" y="21"/>
                  </a:cxn>
                  <a:cxn ang="0">
                    <a:pos x="457" y="31"/>
                  </a:cxn>
                  <a:cxn ang="0">
                    <a:pos x="508" y="45"/>
                  </a:cxn>
                  <a:cxn ang="0">
                    <a:pos x="559" y="62"/>
                  </a:cxn>
                  <a:cxn ang="0">
                    <a:pos x="611" y="84"/>
                  </a:cxn>
                  <a:cxn ang="0">
                    <a:pos x="662" y="104"/>
                  </a:cxn>
                  <a:cxn ang="0">
                    <a:pos x="713" y="129"/>
                  </a:cxn>
                  <a:cxn ang="0">
                    <a:pos x="764" y="158"/>
                  </a:cxn>
                  <a:cxn ang="0">
                    <a:pos x="816" y="189"/>
                  </a:cxn>
                  <a:cxn ang="0">
                    <a:pos x="867" y="219"/>
                  </a:cxn>
                  <a:cxn ang="0">
                    <a:pos x="918" y="251"/>
                  </a:cxn>
                  <a:cxn ang="0">
                    <a:pos x="969" y="283"/>
                  </a:cxn>
                  <a:cxn ang="0">
                    <a:pos x="1021" y="314"/>
                  </a:cxn>
                  <a:cxn ang="0">
                    <a:pos x="1072" y="346"/>
                  </a:cxn>
                  <a:cxn ang="0">
                    <a:pos x="1123" y="376"/>
                  </a:cxn>
                  <a:cxn ang="0">
                    <a:pos x="1174" y="404"/>
                  </a:cxn>
                  <a:cxn ang="0">
                    <a:pos x="1226" y="429"/>
                  </a:cxn>
                  <a:cxn ang="0">
                    <a:pos x="1277" y="453"/>
                  </a:cxn>
                  <a:cxn ang="0">
                    <a:pos x="1328" y="473"/>
                  </a:cxn>
                  <a:cxn ang="0">
                    <a:pos x="1379" y="492"/>
                  </a:cxn>
                  <a:cxn ang="0">
                    <a:pos x="1431" y="505"/>
                  </a:cxn>
                  <a:cxn ang="0">
                    <a:pos x="1482" y="517"/>
                  </a:cxn>
                  <a:cxn ang="0">
                    <a:pos x="1533" y="524"/>
                  </a:cxn>
                  <a:cxn ang="0">
                    <a:pos x="1584" y="528"/>
                  </a:cxn>
                  <a:cxn ang="0">
                    <a:pos x="1636" y="532"/>
                  </a:cxn>
                  <a:cxn ang="0">
                    <a:pos x="1687" y="530"/>
                  </a:cxn>
                  <a:cxn ang="0">
                    <a:pos x="1738" y="525"/>
                  </a:cxn>
                  <a:cxn ang="0">
                    <a:pos x="1789" y="516"/>
                  </a:cxn>
                  <a:cxn ang="0">
                    <a:pos x="1841" y="505"/>
                  </a:cxn>
                  <a:cxn ang="0">
                    <a:pos x="1892" y="493"/>
                  </a:cxn>
                  <a:cxn ang="0">
                    <a:pos x="1943" y="478"/>
                  </a:cxn>
                  <a:cxn ang="0">
                    <a:pos x="1994" y="461"/>
                  </a:cxn>
                  <a:cxn ang="0">
                    <a:pos x="2046" y="444"/>
                  </a:cxn>
                  <a:cxn ang="0">
                    <a:pos x="2097" y="426"/>
                  </a:cxn>
                  <a:cxn ang="0">
                    <a:pos x="2148" y="406"/>
                  </a:cxn>
                  <a:cxn ang="0">
                    <a:pos x="2199" y="385"/>
                  </a:cxn>
                  <a:cxn ang="0">
                    <a:pos x="2251" y="363"/>
                  </a:cxn>
                  <a:cxn ang="0">
                    <a:pos x="2302" y="342"/>
                  </a:cxn>
                  <a:cxn ang="0">
                    <a:pos x="2353" y="320"/>
                  </a:cxn>
                  <a:cxn ang="0">
                    <a:pos x="2404" y="300"/>
                  </a:cxn>
                  <a:cxn ang="0">
                    <a:pos x="2456" y="279"/>
                  </a:cxn>
                  <a:cxn ang="0">
                    <a:pos x="2507" y="257"/>
                  </a:cxn>
                  <a:cxn ang="0">
                    <a:pos x="2558" y="237"/>
                  </a:cxn>
                  <a:cxn ang="0">
                    <a:pos x="2609" y="217"/>
                  </a:cxn>
                  <a:cxn ang="0">
                    <a:pos x="2661" y="199"/>
                  </a:cxn>
                  <a:cxn ang="0">
                    <a:pos x="2712" y="181"/>
                  </a:cxn>
                  <a:cxn ang="0">
                    <a:pos x="2763" y="164"/>
                  </a:cxn>
                  <a:cxn ang="0">
                    <a:pos x="2814" y="148"/>
                  </a:cxn>
                  <a:cxn ang="0">
                    <a:pos x="2866" y="134"/>
                  </a:cxn>
                  <a:cxn ang="0">
                    <a:pos x="2917" y="121"/>
                  </a:cxn>
                  <a:cxn ang="0">
                    <a:pos x="2968" y="106"/>
                  </a:cxn>
                  <a:cxn ang="0">
                    <a:pos x="3019" y="95"/>
                  </a:cxn>
                  <a:cxn ang="0">
                    <a:pos x="3071" y="85"/>
                  </a:cxn>
                  <a:cxn ang="0">
                    <a:pos x="3122" y="74"/>
                  </a:cxn>
                </a:cxnLst>
                <a:rect l="0" t="0" r="r" b="b"/>
                <a:pathLst>
                  <a:path w="3150" h="532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9"/>
                    </a:lnTo>
                    <a:lnTo>
                      <a:pt x="307" y="7"/>
                    </a:lnTo>
                    <a:lnTo>
                      <a:pt x="311" y="9"/>
                    </a:lnTo>
                    <a:lnTo>
                      <a:pt x="315" y="8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10"/>
                    </a:lnTo>
                    <a:lnTo>
                      <a:pt x="339" y="12"/>
                    </a:lnTo>
                    <a:lnTo>
                      <a:pt x="342" y="11"/>
                    </a:lnTo>
                    <a:lnTo>
                      <a:pt x="346" y="13"/>
                    </a:lnTo>
                    <a:lnTo>
                      <a:pt x="350" y="14"/>
                    </a:lnTo>
                    <a:lnTo>
                      <a:pt x="354" y="13"/>
                    </a:lnTo>
                    <a:lnTo>
                      <a:pt x="358" y="14"/>
                    </a:lnTo>
                    <a:lnTo>
                      <a:pt x="362" y="14"/>
                    </a:lnTo>
                    <a:lnTo>
                      <a:pt x="366" y="15"/>
                    </a:lnTo>
                    <a:lnTo>
                      <a:pt x="370" y="16"/>
                    </a:lnTo>
                    <a:lnTo>
                      <a:pt x="374" y="16"/>
                    </a:lnTo>
                    <a:lnTo>
                      <a:pt x="378" y="16"/>
                    </a:lnTo>
                    <a:lnTo>
                      <a:pt x="382" y="17"/>
                    </a:lnTo>
                    <a:lnTo>
                      <a:pt x="386" y="18"/>
                    </a:lnTo>
                    <a:lnTo>
                      <a:pt x="390" y="18"/>
                    </a:lnTo>
                    <a:lnTo>
                      <a:pt x="394" y="17"/>
                    </a:lnTo>
                    <a:lnTo>
                      <a:pt x="398" y="20"/>
                    </a:lnTo>
                    <a:lnTo>
                      <a:pt x="402" y="19"/>
                    </a:lnTo>
                    <a:lnTo>
                      <a:pt x="406" y="21"/>
                    </a:lnTo>
                    <a:lnTo>
                      <a:pt x="410" y="21"/>
                    </a:lnTo>
                    <a:lnTo>
                      <a:pt x="413" y="22"/>
                    </a:lnTo>
                    <a:lnTo>
                      <a:pt x="417" y="24"/>
                    </a:lnTo>
                    <a:lnTo>
                      <a:pt x="421" y="26"/>
                    </a:lnTo>
                    <a:lnTo>
                      <a:pt x="425" y="24"/>
                    </a:lnTo>
                    <a:lnTo>
                      <a:pt x="429" y="26"/>
                    </a:lnTo>
                    <a:lnTo>
                      <a:pt x="433" y="27"/>
                    </a:lnTo>
                    <a:lnTo>
                      <a:pt x="437" y="27"/>
                    </a:lnTo>
                    <a:lnTo>
                      <a:pt x="441" y="29"/>
                    </a:lnTo>
                    <a:lnTo>
                      <a:pt x="445" y="29"/>
                    </a:lnTo>
                    <a:lnTo>
                      <a:pt x="449" y="30"/>
                    </a:lnTo>
                    <a:lnTo>
                      <a:pt x="453" y="31"/>
                    </a:lnTo>
                    <a:lnTo>
                      <a:pt x="457" y="31"/>
                    </a:lnTo>
                    <a:lnTo>
                      <a:pt x="461" y="33"/>
                    </a:lnTo>
                    <a:lnTo>
                      <a:pt x="465" y="33"/>
                    </a:lnTo>
                    <a:lnTo>
                      <a:pt x="469" y="35"/>
                    </a:lnTo>
                    <a:lnTo>
                      <a:pt x="473" y="36"/>
                    </a:lnTo>
                    <a:lnTo>
                      <a:pt x="477" y="37"/>
                    </a:lnTo>
                    <a:lnTo>
                      <a:pt x="480" y="38"/>
                    </a:lnTo>
                    <a:lnTo>
                      <a:pt x="484" y="39"/>
                    </a:lnTo>
                    <a:lnTo>
                      <a:pt x="488" y="41"/>
                    </a:lnTo>
                    <a:lnTo>
                      <a:pt x="492" y="42"/>
                    </a:lnTo>
                    <a:lnTo>
                      <a:pt x="496" y="42"/>
                    </a:lnTo>
                    <a:lnTo>
                      <a:pt x="500" y="44"/>
                    </a:lnTo>
                    <a:lnTo>
                      <a:pt x="504" y="45"/>
                    </a:lnTo>
                    <a:lnTo>
                      <a:pt x="508" y="45"/>
                    </a:lnTo>
                    <a:lnTo>
                      <a:pt x="512" y="47"/>
                    </a:lnTo>
                    <a:lnTo>
                      <a:pt x="516" y="48"/>
                    </a:lnTo>
                    <a:lnTo>
                      <a:pt x="520" y="50"/>
                    </a:lnTo>
                    <a:lnTo>
                      <a:pt x="524" y="49"/>
                    </a:lnTo>
                    <a:lnTo>
                      <a:pt x="528" y="52"/>
                    </a:lnTo>
                    <a:lnTo>
                      <a:pt x="532" y="54"/>
                    </a:lnTo>
                    <a:lnTo>
                      <a:pt x="536" y="55"/>
                    </a:lnTo>
                    <a:lnTo>
                      <a:pt x="540" y="56"/>
                    </a:lnTo>
                    <a:lnTo>
                      <a:pt x="544" y="58"/>
                    </a:lnTo>
                    <a:lnTo>
                      <a:pt x="547" y="59"/>
                    </a:lnTo>
                    <a:lnTo>
                      <a:pt x="551" y="60"/>
                    </a:lnTo>
                    <a:lnTo>
                      <a:pt x="555" y="62"/>
                    </a:lnTo>
                    <a:lnTo>
                      <a:pt x="559" y="62"/>
                    </a:lnTo>
                    <a:lnTo>
                      <a:pt x="563" y="64"/>
                    </a:lnTo>
                    <a:lnTo>
                      <a:pt x="567" y="66"/>
                    </a:lnTo>
                    <a:lnTo>
                      <a:pt x="571" y="68"/>
                    </a:lnTo>
                    <a:lnTo>
                      <a:pt x="575" y="68"/>
                    </a:lnTo>
                    <a:lnTo>
                      <a:pt x="579" y="70"/>
                    </a:lnTo>
                    <a:lnTo>
                      <a:pt x="583" y="72"/>
                    </a:lnTo>
                    <a:lnTo>
                      <a:pt x="587" y="74"/>
                    </a:lnTo>
                    <a:lnTo>
                      <a:pt x="591" y="74"/>
                    </a:lnTo>
                    <a:lnTo>
                      <a:pt x="595" y="76"/>
                    </a:lnTo>
                    <a:lnTo>
                      <a:pt x="599" y="77"/>
                    </a:lnTo>
                    <a:lnTo>
                      <a:pt x="603" y="79"/>
                    </a:lnTo>
                    <a:lnTo>
                      <a:pt x="607" y="81"/>
                    </a:lnTo>
                    <a:lnTo>
                      <a:pt x="611" y="84"/>
                    </a:lnTo>
                    <a:lnTo>
                      <a:pt x="615" y="84"/>
                    </a:lnTo>
                    <a:lnTo>
                      <a:pt x="618" y="86"/>
                    </a:lnTo>
                    <a:lnTo>
                      <a:pt x="622" y="87"/>
                    </a:lnTo>
                    <a:lnTo>
                      <a:pt x="626" y="89"/>
                    </a:lnTo>
                    <a:lnTo>
                      <a:pt x="630" y="91"/>
                    </a:lnTo>
                    <a:lnTo>
                      <a:pt x="634" y="94"/>
                    </a:lnTo>
                    <a:lnTo>
                      <a:pt x="638" y="94"/>
                    </a:lnTo>
                    <a:lnTo>
                      <a:pt x="642" y="96"/>
                    </a:lnTo>
                    <a:lnTo>
                      <a:pt x="646" y="98"/>
                    </a:lnTo>
                    <a:lnTo>
                      <a:pt x="650" y="100"/>
                    </a:lnTo>
                    <a:lnTo>
                      <a:pt x="654" y="102"/>
                    </a:lnTo>
                    <a:lnTo>
                      <a:pt x="658" y="103"/>
                    </a:lnTo>
                    <a:lnTo>
                      <a:pt x="662" y="104"/>
                    </a:lnTo>
                    <a:lnTo>
                      <a:pt x="666" y="106"/>
                    </a:lnTo>
                    <a:lnTo>
                      <a:pt x="670" y="109"/>
                    </a:lnTo>
                    <a:lnTo>
                      <a:pt x="674" y="111"/>
                    </a:lnTo>
                    <a:lnTo>
                      <a:pt x="678" y="113"/>
                    </a:lnTo>
                    <a:lnTo>
                      <a:pt x="682" y="114"/>
                    </a:lnTo>
                    <a:lnTo>
                      <a:pt x="685" y="116"/>
                    </a:lnTo>
                    <a:lnTo>
                      <a:pt x="689" y="119"/>
                    </a:lnTo>
                    <a:lnTo>
                      <a:pt x="693" y="121"/>
                    </a:lnTo>
                    <a:lnTo>
                      <a:pt x="697" y="123"/>
                    </a:lnTo>
                    <a:lnTo>
                      <a:pt x="701" y="125"/>
                    </a:lnTo>
                    <a:lnTo>
                      <a:pt x="705" y="126"/>
                    </a:lnTo>
                    <a:lnTo>
                      <a:pt x="709" y="127"/>
                    </a:lnTo>
                    <a:lnTo>
                      <a:pt x="713" y="129"/>
                    </a:lnTo>
                    <a:lnTo>
                      <a:pt x="717" y="132"/>
                    </a:lnTo>
                    <a:lnTo>
                      <a:pt x="721" y="135"/>
                    </a:lnTo>
                    <a:lnTo>
                      <a:pt x="725" y="138"/>
                    </a:lnTo>
                    <a:lnTo>
                      <a:pt x="729" y="137"/>
                    </a:lnTo>
                    <a:lnTo>
                      <a:pt x="733" y="140"/>
                    </a:lnTo>
                    <a:lnTo>
                      <a:pt x="737" y="144"/>
                    </a:lnTo>
                    <a:lnTo>
                      <a:pt x="741" y="145"/>
                    </a:lnTo>
                    <a:lnTo>
                      <a:pt x="745" y="148"/>
                    </a:lnTo>
                    <a:lnTo>
                      <a:pt x="749" y="149"/>
                    </a:lnTo>
                    <a:lnTo>
                      <a:pt x="753" y="151"/>
                    </a:lnTo>
                    <a:lnTo>
                      <a:pt x="756" y="155"/>
                    </a:lnTo>
                    <a:lnTo>
                      <a:pt x="760" y="156"/>
                    </a:lnTo>
                    <a:lnTo>
                      <a:pt x="764" y="158"/>
                    </a:lnTo>
                    <a:lnTo>
                      <a:pt x="768" y="160"/>
                    </a:lnTo>
                    <a:lnTo>
                      <a:pt x="772" y="163"/>
                    </a:lnTo>
                    <a:lnTo>
                      <a:pt x="776" y="165"/>
                    </a:lnTo>
                    <a:lnTo>
                      <a:pt x="780" y="167"/>
                    </a:lnTo>
                    <a:lnTo>
                      <a:pt x="784" y="170"/>
                    </a:lnTo>
                    <a:lnTo>
                      <a:pt x="788" y="172"/>
                    </a:lnTo>
                    <a:lnTo>
                      <a:pt x="792" y="173"/>
                    </a:lnTo>
                    <a:lnTo>
                      <a:pt x="796" y="177"/>
                    </a:lnTo>
                    <a:lnTo>
                      <a:pt x="800" y="177"/>
                    </a:lnTo>
                    <a:lnTo>
                      <a:pt x="804" y="180"/>
                    </a:lnTo>
                    <a:lnTo>
                      <a:pt x="808" y="185"/>
                    </a:lnTo>
                    <a:lnTo>
                      <a:pt x="812" y="185"/>
                    </a:lnTo>
                    <a:lnTo>
                      <a:pt x="816" y="189"/>
                    </a:lnTo>
                    <a:lnTo>
                      <a:pt x="820" y="190"/>
                    </a:lnTo>
                    <a:lnTo>
                      <a:pt x="823" y="193"/>
                    </a:lnTo>
                    <a:lnTo>
                      <a:pt x="827" y="195"/>
                    </a:lnTo>
                    <a:lnTo>
                      <a:pt x="831" y="198"/>
                    </a:lnTo>
                    <a:lnTo>
                      <a:pt x="835" y="200"/>
                    </a:lnTo>
                    <a:lnTo>
                      <a:pt x="839" y="202"/>
                    </a:lnTo>
                    <a:lnTo>
                      <a:pt x="843" y="205"/>
                    </a:lnTo>
                    <a:lnTo>
                      <a:pt x="847" y="207"/>
                    </a:lnTo>
                    <a:lnTo>
                      <a:pt x="851" y="210"/>
                    </a:lnTo>
                    <a:lnTo>
                      <a:pt x="855" y="212"/>
                    </a:lnTo>
                    <a:lnTo>
                      <a:pt x="859" y="212"/>
                    </a:lnTo>
                    <a:lnTo>
                      <a:pt x="863" y="216"/>
                    </a:lnTo>
                    <a:lnTo>
                      <a:pt x="867" y="219"/>
                    </a:lnTo>
                    <a:lnTo>
                      <a:pt x="871" y="220"/>
                    </a:lnTo>
                    <a:lnTo>
                      <a:pt x="875" y="224"/>
                    </a:lnTo>
                    <a:lnTo>
                      <a:pt x="879" y="226"/>
                    </a:lnTo>
                    <a:lnTo>
                      <a:pt x="883" y="228"/>
                    </a:lnTo>
                    <a:lnTo>
                      <a:pt x="887" y="231"/>
                    </a:lnTo>
                    <a:lnTo>
                      <a:pt x="890" y="232"/>
                    </a:lnTo>
                    <a:lnTo>
                      <a:pt x="894" y="236"/>
                    </a:lnTo>
                    <a:lnTo>
                      <a:pt x="898" y="239"/>
                    </a:lnTo>
                    <a:lnTo>
                      <a:pt x="902" y="239"/>
                    </a:lnTo>
                    <a:lnTo>
                      <a:pt x="906" y="244"/>
                    </a:lnTo>
                    <a:lnTo>
                      <a:pt x="910" y="246"/>
                    </a:lnTo>
                    <a:lnTo>
                      <a:pt x="914" y="247"/>
                    </a:lnTo>
                    <a:lnTo>
                      <a:pt x="918" y="251"/>
                    </a:lnTo>
                    <a:lnTo>
                      <a:pt x="922" y="253"/>
                    </a:lnTo>
                    <a:lnTo>
                      <a:pt x="926" y="256"/>
                    </a:lnTo>
                    <a:lnTo>
                      <a:pt x="930" y="258"/>
                    </a:lnTo>
                    <a:lnTo>
                      <a:pt x="934" y="261"/>
                    </a:lnTo>
                    <a:lnTo>
                      <a:pt x="938" y="262"/>
                    </a:lnTo>
                    <a:lnTo>
                      <a:pt x="942" y="264"/>
                    </a:lnTo>
                    <a:lnTo>
                      <a:pt x="946" y="268"/>
                    </a:lnTo>
                    <a:lnTo>
                      <a:pt x="950" y="270"/>
                    </a:lnTo>
                    <a:lnTo>
                      <a:pt x="954" y="273"/>
                    </a:lnTo>
                    <a:lnTo>
                      <a:pt x="958" y="275"/>
                    </a:lnTo>
                    <a:lnTo>
                      <a:pt x="961" y="277"/>
                    </a:lnTo>
                    <a:lnTo>
                      <a:pt x="965" y="280"/>
                    </a:lnTo>
                    <a:lnTo>
                      <a:pt x="969" y="283"/>
                    </a:lnTo>
                    <a:lnTo>
                      <a:pt x="973" y="286"/>
                    </a:lnTo>
                    <a:lnTo>
                      <a:pt x="977" y="288"/>
                    </a:lnTo>
                    <a:lnTo>
                      <a:pt x="981" y="291"/>
                    </a:lnTo>
                    <a:lnTo>
                      <a:pt x="985" y="292"/>
                    </a:lnTo>
                    <a:lnTo>
                      <a:pt x="989" y="296"/>
                    </a:lnTo>
                    <a:lnTo>
                      <a:pt x="993" y="297"/>
                    </a:lnTo>
                    <a:lnTo>
                      <a:pt x="997" y="299"/>
                    </a:lnTo>
                    <a:lnTo>
                      <a:pt x="1001" y="302"/>
                    </a:lnTo>
                    <a:lnTo>
                      <a:pt x="1005" y="305"/>
                    </a:lnTo>
                    <a:lnTo>
                      <a:pt x="1009" y="307"/>
                    </a:lnTo>
                    <a:lnTo>
                      <a:pt x="1013" y="311"/>
                    </a:lnTo>
                    <a:lnTo>
                      <a:pt x="1017" y="312"/>
                    </a:lnTo>
                    <a:lnTo>
                      <a:pt x="1021" y="314"/>
                    </a:lnTo>
                    <a:lnTo>
                      <a:pt x="1025" y="318"/>
                    </a:lnTo>
                    <a:lnTo>
                      <a:pt x="1028" y="319"/>
                    </a:lnTo>
                    <a:lnTo>
                      <a:pt x="1032" y="323"/>
                    </a:lnTo>
                    <a:lnTo>
                      <a:pt x="1036" y="324"/>
                    </a:lnTo>
                    <a:lnTo>
                      <a:pt x="1040" y="327"/>
                    </a:lnTo>
                    <a:lnTo>
                      <a:pt x="1044" y="329"/>
                    </a:lnTo>
                    <a:lnTo>
                      <a:pt x="1048" y="331"/>
                    </a:lnTo>
                    <a:lnTo>
                      <a:pt x="1052" y="334"/>
                    </a:lnTo>
                    <a:lnTo>
                      <a:pt x="1056" y="337"/>
                    </a:lnTo>
                    <a:lnTo>
                      <a:pt x="1060" y="339"/>
                    </a:lnTo>
                    <a:lnTo>
                      <a:pt x="1064" y="342"/>
                    </a:lnTo>
                    <a:lnTo>
                      <a:pt x="1068" y="343"/>
                    </a:lnTo>
                    <a:lnTo>
                      <a:pt x="1072" y="346"/>
                    </a:lnTo>
                    <a:lnTo>
                      <a:pt x="1076" y="348"/>
                    </a:lnTo>
                    <a:lnTo>
                      <a:pt x="1080" y="351"/>
                    </a:lnTo>
                    <a:lnTo>
                      <a:pt x="1084" y="352"/>
                    </a:lnTo>
                    <a:lnTo>
                      <a:pt x="1088" y="355"/>
                    </a:lnTo>
                    <a:lnTo>
                      <a:pt x="1092" y="358"/>
                    </a:lnTo>
                    <a:lnTo>
                      <a:pt x="1095" y="360"/>
                    </a:lnTo>
                    <a:lnTo>
                      <a:pt x="1099" y="364"/>
                    </a:lnTo>
                    <a:lnTo>
                      <a:pt x="1103" y="364"/>
                    </a:lnTo>
                    <a:lnTo>
                      <a:pt x="1107" y="368"/>
                    </a:lnTo>
                    <a:lnTo>
                      <a:pt x="1111" y="369"/>
                    </a:lnTo>
                    <a:lnTo>
                      <a:pt x="1115" y="372"/>
                    </a:lnTo>
                    <a:lnTo>
                      <a:pt x="1119" y="374"/>
                    </a:lnTo>
                    <a:lnTo>
                      <a:pt x="1123" y="376"/>
                    </a:lnTo>
                    <a:lnTo>
                      <a:pt x="1127" y="378"/>
                    </a:lnTo>
                    <a:lnTo>
                      <a:pt x="1131" y="380"/>
                    </a:lnTo>
                    <a:lnTo>
                      <a:pt x="1135" y="381"/>
                    </a:lnTo>
                    <a:lnTo>
                      <a:pt x="1139" y="383"/>
                    </a:lnTo>
                    <a:lnTo>
                      <a:pt x="1143" y="387"/>
                    </a:lnTo>
                    <a:lnTo>
                      <a:pt x="1147" y="389"/>
                    </a:lnTo>
                    <a:lnTo>
                      <a:pt x="1151" y="391"/>
                    </a:lnTo>
                    <a:lnTo>
                      <a:pt x="1155" y="394"/>
                    </a:lnTo>
                    <a:lnTo>
                      <a:pt x="1159" y="396"/>
                    </a:lnTo>
                    <a:lnTo>
                      <a:pt x="1163" y="397"/>
                    </a:lnTo>
                    <a:lnTo>
                      <a:pt x="1166" y="399"/>
                    </a:lnTo>
                    <a:lnTo>
                      <a:pt x="1170" y="402"/>
                    </a:lnTo>
                    <a:lnTo>
                      <a:pt x="1174" y="404"/>
                    </a:lnTo>
                    <a:lnTo>
                      <a:pt x="1178" y="405"/>
                    </a:lnTo>
                    <a:lnTo>
                      <a:pt x="1182" y="409"/>
                    </a:lnTo>
                    <a:lnTo>
                      <a:pt x="1186" y="410"/>
                    </a:lnTo>
                    <a:lnTo>
                      <a:pt x="1190" y="411"/>
                    </a:lnTo>
                    <a:lnTo>
                      <a:pt x="1194" y="413"/>
                    </a:lnTo>
                    <a:lnTo>
                      <a:pt x="1198" y="417"/>
                    </a:lnTo>
                    <a:lnTo>
                      <a:pt x="1202" y="419"/>
                    </a:lnTo>
                    <a:lnTo>
                      <a:pt x="1206" y="420"/>
                    </a:lnTo>
                    <a:lnTo>
                      <a:pt x="1210" y="422"/>
                    </a:lnTo>
                    <a:lnTo>
                      <a:pt x="1214" y="425"/>
                    </a:lnTo>
                    <a:lnTo>
                      <a:pt x="1218" y="427"/>
                    </a:lnTo>
                    <a:lnTo>
                      <a:pt x="1222" y="428"/>
                    </a:lnTo>
                    <a:lnTo>
                      <a:pt x="1226" y="429"/>
                    </a:lnTo>
                    <a:lnTo>
                      <a:pt x="1230" y="432"/>
                    </a:lnTo>
                    <a:lnTo>
                      <a:pt x="1233" y="434"/>
                    </a:lnTo>
                    <a:lnTo>
                      <a:pt x="1237" y="435"/>
                    </a:lnTo>
                    <a:lnTo>
                      <a:pt x="1241" y="436"/>
                    </a:lnTo>
                    <a:lnTo>
                      <a:pt x="1245" y="439"/>
                    </a:lnTo>
                    <a:lnTo>
                      <a:pt x="1249" y="440"/>
                    </a:lnTo>
                    <a:lnTo>
                      <a:pt x="1253" y="443"/>
                    </a:lnTo>
                    <a:lnTo>
                      <a:pt x="1257" y="445"/>
                    </a:lnTo>
                    <a:lnTo>
                      <a:pt x="1261" y="446"/>
                    </a:lnTo>
                    <a:lnTo>
                      <a:pt x="1265" y="447"/>
                    </a:lnTo>
                    <a:lnTo>
                      <a:pt x="1269" y="449"/>
                    </a:lnTo>
                    <a:lnTo>
                      <a:pt x="1273" y="454"/>
                    </a:lnTo>
                    <a:lnTo>
                      <a:pt x="1277" y="453"/>
                    </a:lnTo>
                    <a:lnTo>
                      <a:pt x="1281" y="455"/>
                    </a:lnTo>
                    <a:lnTo>
                      <a:pt x="1285" y="457"/>
                    </a:lnTo>
                    <a:lnTo>
                      <a:pt x="1289" y="458"/>
                    </a:lnTo>
                    <a:lnTo>
                      <a:pt x="1293" y="461"/>
                    </a:lnTo>
                    <a:lnTo>
                      <a:pt x="1297" y="461"/>
                    </a:lnTo>
                    <a:lnTo>
                      <a:pt x="1301" y="463"/>
                    </a:lnTo>
                    <a:lnTo>
                      <a:pt x="1304" y="465"/>
                    </a:lnTo>
                    <a:lnTo>
                      <a:pt x="1308" y="467"/>
                    </a:lnTo>
                    <a:lnTo>
                      <a:pt x="1312" y="467"/>
                    </a:lnTo>
                    <a:lnTo>
                      <a:pt x="1316" y="470"/>
                    </a:lnTo>
                    <a:lnTo>
                      <a:pt x="1320" y="469"/>
                    </a:lnTo>
                    <a:lnTo>
                      <a:pt x="1324" y="472"/>
                    </a:lnTo>
                    <a:lnTo>
                      <a:pt x="1328" y="473"/>
                    </a:lnTo>
                    <a:lnTo>
                      <a:pt x="1332" y="476"/>
                    </a:lnTo>
                    <a:lnTo>
                      <a:pt x="1336" y="477"/>
                    </a:lnTo>
                    <a:lnTo>
                      <a:pt x="1340" y="479"/>
                    </a:lnTo>
                    <a:lnTo>
                      <a:pt x="1344" y="479"/>
                    </a:lnTo>
                    <a:lnTo>
                      <a:pt x="1348" y="482"/>
                    </a:lnTo>
                    <a:lnTo>
                      <a:pt x="1352" y="482"/>
                    </a:lnTo>
                    <a:lnTo>
                      <a:pt x="1356" y="483"/>
                    </a:lnTo>
                    <a:lnTo>
                      <a:pt x="1360" y="487"/>
                    </a:lnTo>
                    <a:lnTo>
                      <a:pt x="1364" y="487"/>
                    </a:lnTo>
                    <a:lnTo>
                      <a:pt x="1368" y="488"/>
                    </a:lnTo>
                    <a:lnTo>
                      <a:pt x="1371" y="488"/>
                    </a:lnTo>
                    <a:lnTo>
                      <a:pt x="1375" y="490"/>
                    </a:lnTo>
                    <a:lnTo>
                      <a:pt x="1379" y="492"/>
                    </a:lnTo>
                    <a:lnTo>
                      <a:pt x="1383" y="493"/>
                    </a:lnTo>
                    <a:lnTo>
                      <a:pt x="1387" y="494"/>
                    </a:lnTo>
                    <a:lnTo>
                      <a:pt x="1391" y="495"/>
                    </a:lnTo>
                    <a:lnTo>
                      <a:pt x="1395" y="496"/>
                    </a:lnTo>
                    <a:lnTo>
                      <a:pt x="1399" y="498"/>
                    </a:lnTo>
                    <a:lnTo>
                      <a:pt x="1403" y="498"/>
                    </a:lnTo>
                    <a:lnTo>
                      <a:pt x="1407" y="500"/>
                    </a:lnTo>
                    <a:lnTo>
                      <a:pt x="1411" y="500"/>
                    </a:lnTo>
                    <a:lnTo>
                      <a:pt x="1415" y="501"/>
                    </a:lnTo>
                    <a:lnTo>
                      <a:pt x="1419" y="502"/>
                    </a:lnTo>
                    <a:lnTo>
                      <a:pt x="1423" y="504"/>
                    </a:lnTo>
                    <a:lnTo>
                      <a:pt x="1427" y="505"/>
                    </a:lnTo>
                    <a:lnTo>
                      <a:pt x="1431" y="505"/>
                    </a:lnTo>
                    <a:lnTo>
                      <a:pt x="1435" y="506"/>
                    </a:lnTo>
                    <a:lnTo>
                      <a:pt x="1438" y="507"/>
                    </a:lnTo>
                    <a:lnTo>
                      <a:pt x="1442" y="508"/>
                    </a:lnTo>
                    <a:lnTo>
                      <a:pt x="1446" y="510"/>
                    </a:lnTo>
                    <a:lnTo>
                      <a:pt x="1450" y="511"/>
                    </a:lnTo>
                    <a:lnTo>
                      <a:pt x="1454" y="511"/>
                    </a:lnTo>
                    <a:lnTo>
                      <a:pt x="1458" y="510"/>
                    </a:lnTo>
                    <a:lnTo>
                      <a:pt x="1462" y="512"/>
                    </a:lnTo>
                    <a:lnTo>
                      <a:pt x="1466" y="513"/>
                    </a:lnTo>
                    <a:lnTo>
                      <a:pt x="1470" y="514"/>
                    </a:lnTo>
                    <a:lnTo>
                      <a:pt x="1474" y="514"/>
                    </a:lnTo>
                    <a:lnTo>
                      <a:pt x="1478" y="516"/>
                    </a:lnTo>
                    <a:lnTo>
                      <a:pt x="1482" y="517"/>
                    </a:lnTo>
                    <a:lnTo>
                      <a:pt x="1486" y="516"/>
                    </a:lnTo>
                    <a:lnTo>
                      <a:pt x="1490" y="518"/>
                    </a:lnTo>
                    <a:lnTo>
                      <a:pt x="1494" y="519"/>
                    </a:lnTo>
                    <a:lnTo>
                      <a:pt x="1498" y="520"/>
                    </a:lnTo>
                    <a:lnTo>
                      <a:pt x="1502" y="521"/>
                    </a:lnTo>
                    <a:lnTo>
                      <a:pt x="1506" y="521"/>
                    </a:lnTo>
                    <a:lnTo>
                      <a:pt x="1509" y="520"/>
                    </a:lnTo>
                    <a:lnTo>
                      <a:pt x="1513" y="522"/>
                    </a:lnTo>
                    <a:lnTo>
                      <a:pt x="1517" y="522"/>
                    </a:lnTo>
                    <a:lnTo>
                      <a:pt x="1521" y="524"/>
                    </a:lnTo>
                    <a:lnTo>
                      <a:pt x="1525" y="523"/>
                    </a:lnTo>
                    <a:lnTo>
                      <a:pt x="1529" y="524"/>
                    </a:lnTo>
                    <a:lnTo>
                      <a:pt x="1533" y="524"/>
                    </a:lnTo>
                    <a:lnTo>
                      <a:pt x="1537" y="526"/>
                    </a:lnTo>
                    <a:lnTo>
                      <a:pt x="1541" y="526"/>
                    </a:lnTo>
                    <a:lnTo>
                      <a:pt x="1545" y="526"/>
                    </a:lnTo>
                    <a:lnTo>
                      <a:pt x="1549" y="527"/>
                    </a:lnTo>
                    <a:lnTo>
                      <a:pt x="1553" y="527"/>
                    </a:lnTo>
                    <a:lnTo>
                      <a:pt x="1557" y="528"/>
                    </a:lnTo>
                    <a:lnTo>
                      <a:pt x="1561" y="528"/>
                    </a:lnTo>
                    <a:lnTo>
                      <a:pt x="1565" y="528"/>
                    </a:lnTo>
                    <a:lnTo>
                      <a:pt x="1569" y="527"/>
                    </a:lnTo>
                    <a:lnTo>
                      <a:pt x="1573" y="528"/>
                    </a:lnTo>
                    <a:lnTo>
                      <a:pt x="1576" y="528"/>
                    </a:lnTo>
                    <a:lnTo>
                      <a:pt x="1580" y="528"/>
                    </a:lnTo>
                    <a:lnTo>
                      <a:pt x="1584" y="528"/>
                    </a:lnTo>
                    <a:lnTo>
                      <a:pt x="1588" y="528"/>
                    </a:lnTo>
                    <a:lnTo>
                      <a:pt x="1592" y="528"/>
                    </a:lnTo>
                    <a:lnTo>
                      <a:pt x="1596" y="528"/>
                    </a:lnTo>
                    <a:lnTo>
                      <a:pt x="1600" y="530"/>
                    </a:lnTo>
                    <a:lnTo>
                      <a:pt x="1604" y="530"/>
                    </a:lnTo>
                    <a:lnTo>
                      <a:pt x="1608" y="530"/>
                    </a:lnTo>
                    <a:lnTo>
                      <a:pt x="1612" y="531"/>
                    </a:lnTo>
                    <a:lnTo>
                      <a:pt x="1616" y="529"/>
                    </a:lnTo>
                    <a:lnTo>
                      <a:pt x="1620" y="530"/>
                    </a:lnTo>
                    <a:lnTo>
                      <a:pt x="1624" y="531"/>
                    </a:lnTo>
                    <a:lnTo>
                      <a:pt x="1628" y="530"/>
                    </a:lnTo>
                    <a:lnTo>
                      <a:pt x="1632" y="529"/>
                    </a:lnTo>
                    <a:lnTo>
                      <a:pt x="1636" y="532"/>
                    </a:lnTo>
                    <a:lnTo>
                      <a:pt x="1640" y="529"/>
                    </a:lnTo>
                    <a:lnTo>
                      <a:pt x="1643" y="530"/>
                    </a:lnTo>
                    <a:lnTo>
                      <a:pt x="1647" y="529"/>
                    </a:lnTo>
                    <a:lnTo>
                      <a:pt x="1651" y="530"/>
                    </a:lnTo>
                    <a:lnTo>
                      <a:pt x="1655" y="529"/>
                    </a:lnTo>
                    <a:lnTo>
                      <a:pt x="1659" y="528"/>
                    </a:lnTo>
                    <a:lnTo>
                      <a:pt x="1663" y="529"/>
                    </a:lnTo>
                    <a:lnTo>
                      <a:pt x="1667" y="530"/>
                    </a:lnTo>
                    <a:lnTo>
                      <a:pt x="1671" y="530"/>
                    </a:lnTo>
                    <a:lnTo>
                      <a:pt x="1675" y="530"/>
                    </a:lnTo>
                    <a:lnTo>
                      <a:pt x="1679" y="529"/>
                    </a:lnTo>
                    <a:lnTo>
                      <a:pt x="1683" y="528"/>
                    </a:lnTo>
                    <a:lnTo>
                      <a:pt x="1687" y="530"/>
                    </a:lnTo>
                    <a:lnTo>
                      <a:pt x="1691" y="528"/>
                    </a:lnTo>
                    <a:lnTo>
                      <a:pt x="1695" y="528"/>
                    </a:lnTo>
                    <a:lnTo>
                      <a:pt x="1699" y="527"/>
                    </a:lnTo>
                    <a:lnTo>
                      <a:pt x="1703" y="527"/>
                    </a:lnTo>
                    <a:lnTo>
                      <a:pt x="1707" y="527"/>
                    </a:lnTo>
                    <a:lnTo>
                      <a:pt x="1711" y="526"/>
                    </a:lnTo>
                    <a:lnTo>
                      <a:pt x="1714" y="525"/>
                    </a:lnTo>
                    <a:lnTo>
                      <a:pt x="1718" y="525"/>
                    </a:lnTo>
                    <a:lnTo>
                      <a:pt x="1722" y="523"/>
                    </a:lnTo>
                    <a:lnTo>
                      <a:pt x="1726" y="524"/>
                    </a:lnTo>
                    <a:lnTo>
                      <a:pt x="1730" y="523"/>
                    </a:lnTo>
                    <a:lnTo>
                      <a:pt x="1734" y="522"/>
                    </a:lnTo>
                    <a:lnTo>
                      <a:pt x="1738" y="525"/>
                    </a:lnTo>
                    <a:lnTo>
                      <a:pt x="1742" y="523"/>
                    </a:lnTo>
                    <a:lnTo>
                      <a:pt x="1746" y="522"/>
                    </a:lnTo>
                    <a:lnTo>
                      <a:pt x="1750" y="522"/>
                    </a:lnTo>
                    <a:lnTo>
                      <a:pt x="1754" y="520"/>
                    </a:lnTo>
                    <a:lnTo>
                      <a:pt x="1758" y="520"/>
                    </a:lnTo>
                    <a:lnTo>
                      <a:pt x="1762" y="520"/>
                    </a:lnTo>
                    <a:lnTo>
                      <a:pt x="1766" y="520"/>
                    </a:lnTo>
                    <a:lnTo>
                      <a:pt x="1770" y="518"/>
                    </a:lnTo>
                    <a:lnTo>
                      <a:pt x="1774" y="518"/>
                    </a:lnTo>
                    <a:lnTo>
                      <a:pt x="1778" y="517"/>
                    </a:lnTo>
                    <a:lnTo>
                      <a:pt x="1781" y="515"/>
                    </a:lnTo>
                    <a:lnTo>
                      <a:pt x="1785" y="516"/>
                    </a:lnTo>
                    <a:lnTo>
                      <a:pt x="1789" y="516"/>
                    </a:lnTo>
                    <a:lnTo>
                      <a:pt x="1793" y="515"/>
                    </a:lnTo>
                    <a:lnTo>
                      <a:pt x="1797" y="514"/>
                    </a:lnTo>
                    <a:lnTo>
                      <a:pt x="1801" y="513"/>
                    </a:lnTo>
                    <a:lnTo>
                      <a:pt x="1805" y="513"/>
                    </a:lnTo>
                    <a:lnTo>
                      <a:pt x="1809" y="513"/>
                    </a:lnTo>
                    <a:lnTo>
                      <a:pt x="1813" y="511"/>
                    </a:lnTo>
                    <a:lnTo>
                      <a:pt x="1817" y="511"/>
                    </a:lnTo>
                    <a:lnTo>
                      <a:pt x="1821" y="510"/>
                    </a:lnTo>
                    <a:lnTo>
                      <a:pt x="1825" y="509"/>
                    </a:lnTo>
                    <a:lnTo>
                      <a:pt x="1829" y="508"/>
                    </a:lnTo>
                    <a:lnTo>
                      <a:pt x="1833" y="507"/>
                    </a:lnTo>
                    <a:lnTo>
                      <a:pt x="1837" y="506"/>
                    </a:lnTo>
                    <a:lnTo>
                      <a:pt x="1841" y="505"/>
                    </a:lnTo>
                    <a:lnTo>
                      <a:pt x="1845" y="505"/>
                    </a:lnTo>
                    <a:lnTo>
                      <a:pt x="1848" y="504"/>
                    </a:lnTo>
                    <a:lnTo>
                      <a:pt x="1852" y="502"/>
                    </a:lnTo>
                    <a:lnTo>
                      <a:pt x="1856" y="502"/>
                    </a:lnTo>
                    <a:lnTo>
                      <a:pt x="1860" y="500"/>
                    </a:lnTo>
                    <a:lnTo>
                      <a:pt x="1864" y="500"/>
                    </a:lnTo>
                    <a:lnTo>
                      <a:pt x="1868" y="498"/>
                    </a:lnTo>
                    <a:lnTo>
                      <a:pt x="1872" y="498"/>
                    </a:lnTo>
                    <a:lnTo>
                      <a:pt x="1876" y="497"/>
                    </a:lnTo>
                    <a:lnTo>
                      <a:pt x="1880" y="497"/>
                    </a:lnTo>
                    <a:lnTo>
                      <a:pt x="1884" y="495"/>
                    </a:lnTo>
                    <a:lnTo>
                      <a:pt x="1888" y="493"/>
                    </a:lnTo>
                    <a:lnTo>
                      <a:pt x="1892" y="493"/>
                    </a:lnTo>
                    <a:lnTo>
                      <a:pt x="1896" y="493"/>
                    </a:lnTo>
                    <a:lnTo>
                      <a:pt x="1900" y="491"/>
                    </a:lnTo>
                    <a:lnTo>
                      <a:pt x="1904" y="491"/>
                    </a:lnTo>
                    <a:lnTo>
                      <a:pt x="1908" y="490"/>
                    </a:lnTo>
                    <a:lnTo>
                      <a:pt x="1912" y="489"/>
                    </a:lnTo>
                    <a:lnTo>
                      <a:pt x="1916" y="487"/>
                    </a:lnTo>
                    <a:lnTo>
                      <a:pt x="1919" y="486"/>
                    </a:lnTo>
                    <a:lnTo>
                      <a:pt x="1923" y="484"/>
                    </a:lnTo>
                    <a:lnTo>
                      <a:pt x="1927" y="483"/>
                    </a:lnTo>
                    <a:lnTo>
                      <a:pt x="1931" y="484"/>
                    </a:lnTo>
                    <a:lnTo>
                      <a:pt x="1935" y="481"/>
                    </a:lnTo>
                    <a:lnTo>
                      <a:pt x="1939" y="478"/>
                    </a:lnTo>
                    <a:lnTo>
                      <a:pt x="1943" y="478"/>
                    </a:lnTo>
                    <a:lnTo>
                      <a:pt x="1947" y="476"/>
                    </a:lnTo>
                    <a:lnTo>
                      <a:pt x="1951" y="475"/>
                    </a:lnTo>
                    <a:lnTo>
                      <a:pt x="1955" y="476"/>
                    </a:lnTo>
                    <a:lnTo>
                      <a:pt x="1959" y="474"/>
                    </a:lnTo>
                    <a:lnTo>
                      <a:pt x="1963" y="474"/>
                    </a:lnTo>
                    <a:lnTo>
                      <a:pt x="1967" y="470"/>
                    </a:lnTo>
                    <a:lnTo>
                      <a:pt x="1971" y="470"/>
                    </a:lnTo>
                    <a:lnTo>
                      <a:pt x="1975" y="469"/>
                    </a:lnTo>
                    <a:lnTo>
                      <a:pt x="1979" y="469"/>
                    </a:lnTo>
                    <a:lnTo>
                      <a:pt x="1983" y="464"/>
                    </a:lnTo>
                    <a:lnTo>
                      <a:pt x="1986" y="465"/>
                    </a:lnTo>
                    <a:lnTo>
                      <a:pt x="1990" y="463"/>
                    </a:lnTo>
                    <a:lnTo>
                      <a:pt x="1994" y="461"/>
                    </a:lnTo>
                    <a:lnTo>
                      <a:pt x="1998" y="461"/>
                    </a:lnTo>
                    <a:lnTo>
                      <a:pt x="2002" y="460"/>
                    </a:lnTo>
                    <a:lnTo>
                      <a:pt x="2006" y="459"/>
                    </a:lnTo>
                    <a:lnTo>
                      <a:pt x="2010" y="457"/>
                    </a:lnTo>
                    <a:lnTo>
                      <a:pt x="2014" y="456"/>
                    </a:lnTo>
                    <a:lnTo>
                      <a:pt x="2018" y="454"/>
                    </a:lnTo>
                    <a:lnTo>
                      <a:pt x="2022" y="452"/>
                    </a:lnTo>
                    <a:lnTo>
                      <a:pt x="2026" y="452"/>
                    </a:lnTo>
                    <a:lnTo>
                      <a:pt x="2030" y="450"/>
                    </a:lnTo>
                    <a:lnTo>
                      <a:pt x="2034" y="449"/>
                    </a:lnTo>
                    <a:lnTo>
                      <a:pt x="2038" y="448"/>
                    </a:lnTo>
                    <a:lnTo>
                      <a:pt x="2042" y="446"/>
                    </a:lnTo>
                    <a:lnTo>
                      <a:pt x="2046" y="444"/>
                    </a:lnTo>
                    <a:lnTo>
                      <a:pt x="2050" y="444"/>
                    </a:lnTo>
                    <a:lnTo>
                      <a:pt x="2054" y="440"/>
                    </a:lnTo>
                    <a:lnTo>
                      <a:pt x="2057" y="439"/>
                    </a:lnTo>
                    <a:lnTo>
                      <a:pt x="2061" y="439"/>
                    </a:lnTo>
                    <a:lnTo>
                      <a:pt x="2065" y="437"/>
                    </a:lnTo>
                    <a:lnTo>
                      <a:pt x="2069" y="435"/>
                    </a:lnTo>
                    <a:lnTo>
                      <a:pt x="2073" y="435"/>
                    </a:lnTo>
                    <a:lnTo>
                      <a:pt x="2077" y="433"/>
                    </a:lnTo>
                    <a:lnTo>
                      <a:pt x="2081" y="431"/>
                    </a:lnTo>
                    <a:lnTo>
                      <a:pt x="2085" y="430"/>
                    </a:lnTo>
                    <a:lnTo>
                      <a:pt x="2089" y="428"/>
                    </a:lnTo>
                    <a:lnTo>
                      <a:pt x="2093" y="427"/>
                    </a:lnTo>
                    <a:lnTo>
                      <a:pt x="2097" y="426"/>
                    </a:lnTo>
                    <a:lnTo>
                      <a:pt x="2101" y="424"/>
                    </a:lnTo>
                    <a:lnTo>
                      <a:pt x="2105" y="423"/>
                    </a:lnTo>
                    <a:lnTo>
                      <a:pt x="2109" y="420"/>
                    </a:lnTo>
                    <a:lnTo>
                      <a:pt x="2113" y="418"/>
                    </a:lnTo>
                    <a:lnTo>
                      <a:pt x="2117" y="418"/>
                    </a:lnTo>
                    <a:lnTo>
                      <a:pt x="2121" y="416"/>
                    </a:lnTo>
                    <a:lnTo>
                      <a:pt x="2124" y="415"/>
                    </a:lnTo>
                    <a:lnTo>
                      <a:pt x="2128" y="413"/>
                    </a:lnTo>
                    <a:lnTo>
                      <a:pt x="2132" y="410"/>
                    </a:lnTo>
                    <a:lnTo>
                      <a:pt x="2136" y="409"/>
                    </a:lnTo>
                    <a:lnTo>
                      <a:pt x="2140" y="407"/>
                    </a:lnTo>
                    <a:lnTo>
                      <a:pt x="2144" y="407"/>
                    </a:lnTo>
                    <a:lnTo>
                      <a:pt x="2148" y="406"/>
                    </a:lnTo>
                    <a:lnTo>
                      <a:pt x="2152" y="404"/>
                    </a:lnTo>
                    <a:lnTo>
                      <a:pt x="2156" y="402"/>
                    </a:lnTo>
                    <a:lnTo>
                      <a:pt x="2160" y="401"/>
                    </a:lnTo>
                    <a:lnTo>
                      <a:pt x="2164" y="399"/>
                    </a:lnTo>
                    <a:lnTo>
                      <a:pt x="2168" y="397"/>
                    </a:lnTo>
                    <a:lnTo>
                      <a:pt x="2172" y="395"/>
                    </a:lnTo>
                    <a:lnTo>
                      <a:pt x="2176" y="394"/>
                    </a:lnTo>
                    <a:lnTo>
                      <a:pt x="2180" y="392"/>
                    </a:lnTo>
                    <a:lnTo>
                      <a:pt x="2184" y="391"/>
                    </a:lnTo>
                    <a:lnTo>
                      <a:pt x="2188" y="389"/>
                    </a:lnTo>
                    <a:lnTo>
                      <a:pt x="2191" y="388"/>
                    </a:lnTo>
                    <a:lnTo>
                      <a:pt x="2195" y="386"/>
                    </a:lnTo>
                    <a:lnTo>
                      <a:pt x="2199" y="385"/>
                    </a:lnTo>
                    <a:lnTo>
                      <a:pt x="2203" y="384"/>
                    </a:lnTo>
                    <a:lnTo>
                      <a:pt x="2207" y="380"/>
                    </a:lnTo>
                    <a:lnTo>
                      <a:pt x="2211" y="379"/>
                    </a:lnTo>
                    <a:lnTo>
                      <a:pt x="2215" y="379"/>
                    </a:lnTo>
                    <a:lnTo>
                      <a:pt x="2219" y="377"/>
                    </a:lnTo>
                    <a:lnTo>
                      <a:pt x="2223" y="376"/>
                    </a:lnTo>
                    <a:lnTo>
                      <a:pt x="2227" y="372"/>
                    </a:lnTo>
                    <a:lnTo>
                      <a:pt x="2231" y="371"/>
                    </a:lnTo>
                    <a:lnTo>
                      <a:pt x="2235" y="369"/>
                    </a:lnTo>
                    <a:lnTo>
                      <a:pt x="2239" y="367"/>
                    </a:lnTo>
                    <a:lnTo>
                      <a:pt x="2243" y="367"/>
                    </a:lnTo>
                    <a:lnTo>
                      <a:pt x="2247" y="365"/>
                    </a:lnTo>
                    <a:lnTo>
                      <a:pt x="2251" y="363"/>
                    </a:lnTo>
                    <a:lnTo>
                      <a:pt x="2255" y="361"/>
                    </a:lnTo>
                    <a:lnTo>
                      <a:pt x="2259" y="359"/>
                    </a:lnTo>
                    <a:lnTo>
                      <a:pt x="2262" y="358"/>
                    </a:lnTo>
                    <a:lnTo>
                      <a:pt x="2266" y="356"/>
                    </a:lnTo>
                    <a:lnTo>
                      <a:pt x="2270" y="354"/>
                    </a:lnTo>
                    <a:lnTo>
                      <a:pt x="2274" y="353"/>
                    </a:lnTo>
                    <a:lnTo>
                      <a:pt x="2278" y="352"/>
                    </a:lnTo>
                    <a:lnTo>
                      <a:pt x="2282" y="350"/>
                    </a:lnTo>
                    <a:lnTo>
                      <a:pt x="2286" y="347"/>
                    </a:lnTo>
                    <a:lnTo>
                      <a:pt x="2290" y="347"/>
                    </a:lnTo>
                    <a:lnTo>
                      <a:pt x="2294" y="345"/>
                    </a:lnTo>
                    <a:lnTo>
                      <a:pt x="2298" y="343"/>
                    </a:lnTo>
                    <a:lnTo>
                      <a:pt x="2302" y="342"/>
                    </a:lnTo>
                    <a:lnTo>
                      <a:pt x="2306" y="340"/>
                    </a:lnTo>
                    <a:lnTo>
                      <a:pt x="2310" y="339"/>
                    </a:lnTo>
                    <a:lnTo>
                      <a:pt x="2314" y="336"/>
                    </a:lnTo>
                    <a:lnTo>
                      <a:pt x="2318" y="335"/>
                    </a:lnTo>
                    <a:lnTo>
                      <a:pt x="2322" y="334"/>
                    </a:lnTo>
                    <a:lnTo>
                      <a:pt x="2326" y="332"/>
                    </a:lnTo>
                    <a:lnTo>
                      <a:pt x="2329" y="329"/>
                    </a:lnTo>
                    <a:lnTo>
                      <a:pt x="2333" y="328"/>
                    </a:lnTo>
                    <a:lnTo>
                      <a:pt x="2337" y="327"/>
                    </a:lnTo>
                    <a:lnTo>
                      <a:pt x="2341" y="326"/>
                    </a:lnTo>
                    <a:lnTo>
                      <a:pt x="2345" y="324"/>
                    </a:lnTo>
                    <a:lnTo>
                      <a:pt x="2349" y="322"/>
                    </a:lnTo>
                    <a:lnTo>
                      <a:pt x="2353" y="320"/>
                    </a:lnTo>
                    <a:lnTo>
                      <a:pt x="2357" y="319"/>
                    </a:lnTo>
                    <a:lnTo>
                      <a:pt x="2361" y="316"/>
                    </a:lnTo>
                    <a:lnTo>
                      <a:pt x="2365" y="316"/>
                    </a:lnTo>
                    <a:lnTo>
                      <a:pt x="2369" y="313"/>
                    </a:lnTo>
                    <a:lnTo>
                      <a:pt x="2373" y="312"/>
                    </a:lnTo>
                    <a:lnTo>
                      <a:pt x="2377" y="311"/>
                    </a:lnTo>
                    <a:lnTo>
                      <a:pt x="2381" y="308"/>
                    </a:lnTo>
                    <a:lnTo>
                      <a:pt x="2385" y="307"/>
                    </a:lnTo>
                    <a:lnTo>
                      <a:pt x="2389" y="307"/>
                    </a:lnTo>
                    <a:lnTo>
                      <a:pt x="2393" y="303"/>
                    </a:lnTo>
                    <a:lnTo>
                      <a:pt x="2396" y="303"/>
                    </a:lnTo>
                    <a:lnTo>
                      <a:pt x="2400" y="300"/>
                    </a:lnTo>
                    <a:lnTo>
                      <a:pt x="2404" y="300"/>
                    </a:lnTo>
                    <a:lnTo>
                      <a:pt x="2408" y="298"/>
                    </a:lnTo>
                    <a:lnTo>
                      <a:pt x="2412" y="296"/>
                    </a:lnTo>
                    <a:lnTo>
                      <a:pt x="2416" y="294"/>
                    </a:lnTo>
                    <a:lnTo>
                      <a:pt x="2420" y="292"/>
                    </a:lnTo>
                    <a:lnTo>
                      <a:pt x="2424" y="291"/>
                    </a:lnTo>
                    <a:lnTo>
                      <a:pt x="2428" y="289"/>
                    </a:lnTo>
                    <a:lnTo>
                      <a:pt x="2432" y="287"/>
                    </a:lnTo>
                    <a:lnTo>
                      <a:pt x="2436" y="285"/>
                    </a:lnTo>
                    <a:lnTo>
                      <a:pt x="2440" y="283"/>
                    </a:lnTo>
                    <a:lnTo>
                      <a:pt x="2444" y="282"/>
                    </a:lnTo>
                    <a:lnTo>
                      <a:pt x="2448" y="281"/>
                    </a:lnTo>
                    <a:lnTo>
                      <a:pt x="2452" y="279"/>
                    </a:lnTo>
                    <a:lnTo>
                      <a:pt x="2456" y="279"/>
                    </a:lnTo>
                    <a:lnTo>
                      <a:pt x="2460" y="277"/>
                    </a:lnTo>
                    <a:lnTo>
                      <a:pt x="2464" y="276"/>
                    </a:lnTo>
                    <a:lnTo>
                      <a:pt x="2467" y="274"/>
                    </a:lnTo>
                    <a:lnTo>
                      <a:pt x="2471" y="272"/>
                    </a:lnTo>
                    <a:lnTo>
                      <a:pt x="2475" y="270"/>
                    </a:lnTo>
                    <a:lnTo>
                      <a:pt x="2479" y="268"/>
                    </a:lnTo>
                    <a:lnTo>
                      <a:pt x="2483" y="267"/>
                    </a:lnTo>
                    <a:lnTo>
                      <a:pt x="2487" y="265"/>
                    </a:lnTo>
                    <a:lnTo>
                      <a:pt x="2491" y="263"/>
                    </a:lnTo>
                    <a:lnTo>
                      <a:pt x="2495" y="262"/>
                    </a:lnTo>
                    <a:lnTo>
                      <a:pt x="2499" y="261"/>
                    </a:lnTo>
                    <a:lnTo>
                      <a:pt x="2503" y="259"/>
                    </a:lnTo>
                    <a:lnTo>
                      <a:pt x="2507" y="257"/>
                    </a:lnTo>
                    <a:lnTo>
                      <a:pt x="2511" y="255"/>
                    </a:lnTo>
                    <a:lnTo>
                      <a:pt x="2515" y="254"/>
                    </a:lnTo>
                    <a:lnTo>
                      <a:pt x="2519" y="254"/>
                    </a:lnTo>
                    <a:lnTo>
                      <a:pt x="2523" y="251"/>
                    </a:lnTo>
                    <a:lnTo>
                      <a:pt x="2527" y="249"/>
                    </a:lnTo>
                    <a:lnTo>
                      <a:pt x="2531" y="246"/>
                    </a:lnTo>
                    <a:lnTo>
                      <a:pt x="2534" y="247"/>
                    </a:lnTo>
                    <a:lnTo>
                      <a:pt x="2538" y="246"/>
                    </a:lnTo>
                    <a:lnTo>
                      <a:pt x="2542" y="243"/>
                    </a:lnTo>
                    <a:lnTo>
                      <a:pt x="2546" y="242"/>
                    </a:lnTo>
                    <a:lnTo>
                      <a:pt x="2550" y="239"/>
                    </a:lnTo>
                    <a:lnTo>
                      <a:pt x="2554" y="239"/>
                    </a:lnTo>
                    <a:lnTo>
                      <a:pt x="2558" y="237"/>
                    </a:lnTo>
                    <a:lnTo>
                      <a:pt x="2562" y="235"/>
                    </a:lnTo>
                    <a:lnTo>
                      <a:pt x="2566" y="232"/>
                    </a:lnTo>
                    <a:lnTo>
                      <a:pt x="2570" y="233"/>
                    </a:lnTo>
                    <a:lnTo>
                      <a:pt x="2574" y="230"/>
                    </a:lnTo>
                    <a:lnTo>
                      <a:pt x="2578" y="228"/>
                    </a:lnTo>
                    <a:lnTo>
                      <a:pt x="2582" y="228"/>
                    </a:lnTo>
                    <a:lnTo>
                      <a:pt x="2586" y="227"/>
                    </a:lnTo>
                    <a:lnTo>
                      <a:pt x="2590" y="224"/>
                    </a:lnTo>
                    <a:lnTo>
                      <a:pt x="2594" y="224"/>
                    </a:lnTo>
                    <a:lnTo>
                      <a:pt x="2598" y="221"/>
                    </a:lnTo>
                    <a:lnTo>
                      <a:pt x="2602" y="221"/>
                    </a:lnTo>
                    <a:lnTo>
                      <a:pt x="2605" y="219"/>
                    </a:lnTo>
                    <a:lnTo>
                      <a:pt x="2609" y="217"/>
                    </a:lnTo>
                    <a:lnTo>
                      <a:pt x="2613" y="216"/>
                    </a:lnTo>
                    <a:lnTo>
                      <a:pt x="2617" y="215"/>
                    </a:lnTo>
                    <a:lnTo>
                      <a:pt x="2621" y="213"/>
                    </a:lnTo>
                    <a:lnTo>
                      <a:pt x="2625" y="211"/>
                    </a:lnTo>
                    <a:lnTo>
                      <a:pt x="2629" y="211"/>
                    </a:lnTo>
                    <a:lnTo>
                      <a:pt x="2633" y="208"/>
                    </a:lnTo>
                    <a:lnTo>
                      <a:pt x="2637" y="207"/>
                    </a:lnTo>
                    <a:lnTo>
                      <a:pt x="2641" y="207"/>
                    </a:lnTo>
                    <a:lnTo>
                      <a:pt x="2645" y="204"/>
                    </a:lnTo>
                    <a:lnTo>
                      <a:pt x="2649" y="203"/>
                    </a:lnTo>
                    <a:lnTo>
                      <a:pt x="2653" y="202"/>
                    </a:lnTo>
                    <a:lnTo>
                      <a:pt x="2657" y="200"/>
                    </a:lnTo>
                    <a:lnTo>
                      <a:pt x="2661" y="199"/>
                    </a:lnTo>
                    <a:lnTo>
                      <a:pt x="2665" y="197"/>
                    </a:lnTo>
                    <a:lnTo>
                      <a:pt x="2669" y="196"/>
                    </a:lnTo>
                    <a:lnTo>
                      <a:pt x="2672" y="194"/>
                    </a:lnTo>
                    <a:lnTo>
                      <a:pt x="2676" y="193"/>
                    </a:lnTo>
                    <a:lnTo>
                      <a:pt x="2680" y="192"/>
                    </a:lnTo>
                    <a:lnTo>
                      <a:pt x="2684" y="192"/>
                    </a:lnTo>
                    <a:lnTo>
                      <a:pt x="2688" y="188"/>
                    </a:lnTo>
                    <a:lnTo>
                      <a:pt x="2692" y="188"/>
                    </a:lnTo>
                    <a:lnTo>
                      <a:pt x="2696" y="186"/>
                    </a:lnTo>
                    <a:lnTo>
                      <a:pt x="2700" y="185"/>
                    </a:lnTo>
                    <a:lnTo>
                      <a:pt x="2704" y="184"/>
                    </a:lnTo>
                    <a:lnTo>
                      <a:pt x="2708" y="182"/>
                    </a:lnTo>
                    <a:lnTo>
                      <a:pt x="2712" y="181"/>
                    </a:lnTo>
                    <a:lnTo>
                      <a:pt x="2716" y="181"/>
                    </a:lnTo>
                    <a:lnTo>
                      <a:pt x="2720" y="179"/>
                    </a:lnTo>
                    <a:lnTo>
                      <a:pt x="2724" y="177"/>
                    </a:lnTo>
                    <a:lnTo>
                      <a:pt x="2728" y="175"/>
                    </a:lnTo>
                    <a:lnTo>
                      <a:pt x="2732" y="174"/>
                    </a:lnTo>
                    <a:lnTo>
                      <a:pt x="2736" y="174"/>
                    </a:lnTo>
                    <a:lnTo>
                      <a:pt x="2739" y="173"/>
                    </a:lnTo>
                    <a:lnTo>
                      <a:pt x="2743" y="172"/>
                    </a:lnTo>
                    <a:lnTo>
                      <a:pt x="2747" y="170"/>
                    </a:lnTo>
                    <a:lnTo>
                      <a:pt x="2751" y="168"/>
                    </a:lnTo>
                    <a:lnTo>
                      <a:pt x="2755" y="167"/>
                    </a:lnTo>
                    <a:lnTo>
                      <a:pt x="2759" y="165"/>
                    </a:lnTo>
                    <a:lnTo>
                      <a:pt x="2763" y="164"/>
                    </a:lnTo>
                    <a:lnTo>
                      <a:pt x="2767" y="162"/>
                    </a:lnTo>
                    <a:lnTo>
                      <a:pt x="2771" y="161"/>
                    </a:lnTo>
                    <a:lnTo>
                      <a:pt x="2775" y="161"/>
                    </a:lnTo>
                    <a:lnTo>
                      <a:pt x="2779" y="159"/>
                    </a:lnTo>
                    <a:lnTo>
                      <a:pt x="2783" y="159"/>
                    </a:lnTo>
                    <a:lnTo>
                      <a:pt x="2787" y="157"/>
                    </a:lnTo>
                    <a:lnTo>
                      <a:pt x="2791" y="157"/>
                    </a:lnTo>
                    <a:lnTo>
                      <a:pt x="2795" y="153"/>
                    </a:lnTo>
                    <a:lnTo>
                      <a:pt x="2799" y="154"/>
                    </a:lnTo>
                    <a:lnTo>
                      <a:pt x="2803" y="151"/>
                    </a:lnTo>
                    <a:lnTo>
                      <a:pt x="2807" y="152"/>
                    </a:lnTo>
                    <a:lnTo>
                      <a:pt x="2810" y="150"/>
                    </a:lnTo>
                    <a:lnTo>
                      <a:pt x="2814" y="148"/>
                    </a:lnTo>
                    <a:lnTo>
                      <a:pt x="2818" y="149"/>
                    </a:lnTo>
                    <a:lnTo>
                      <a:pt x="2822" y="145"/>
                    </a:lnTo>
                    <a:lnTo>
                      <a:pt x="2826" y="145"/>
                    </a:lnTo>
                    <a:lnTo>
                      <a:pt x="2830" y="146"/>
                    </a:lnTo>
                    <a:lnTo>
                      <a:pt x="2834" y="143"/>
                    </a:lnTo>
                    <a:lnTo>
                      <a:pt x="2838" y="143"/>
                    </a:lnTo>
                    <a:lnTo>
                      <a:pt x="2842" y="140"/>
                    </a:lnTo>
                    <a:lnTo>
                      <a:pt x="2846" y="140"/>
                    </a:lnTo>
                    <a:lnTo>
                      <a:pt x="2850" y="139"/>
                    </a:lnTo>
                    <a:lnTo>
                      <a:pt x="2854" y="137"/>
                    </a:lnTo>
                    <a:lnTo>
                      <a:pt x="2858" y="135"/>
                    </a:lnTo>
                    <a:lnTo>
                      <a:pt x="2862" y="135"/>
                    </a:lnTo>
                    <a:lnTo>
                      <a:pt x="2866" y="134"/>
                    </a:lnTo>
                    <a:lnTo>
                      <a:pt x="2870" y="133"/>
                    </a:lnTo>
                    <a:lnTo>
                      <a:pt x="2874" y="131"/>
                    </a:lnTo>
                    <a:lnTo>
                      <a:pt x="2877" y="131"/>
                    </a:lnTo>
                    <a:lnTo>
                      <a:pt x="2881" y="130"/>
                    </a:lnTo>
                    <a:lnTo>
                      <a:pt x="2885" y="128"/>
                    </a:lnTo>
                    <a:lnTo>
                      <a:pt x="2889" y="128"/>
                    </a:lnTo>
                    <a:lnTo>
                      <a:pt x="2893" y="126"/>
                    </a:lnTo>
                    <a:lnTo>
                      <a:pt x="2897" y="126"/>
                    </a:lnTo>
                    <a:lnTo>
                      <a:pt x="2901" y="124"/>
                    </a:lnTo>
                    <a:lnTo>
                      <a:pt x="2905" y="122"/>
                    </a:lnTo>
                    <a:lnTo>
                      <a:pt x="2909" y="121"/>
                    </a:lnTo>
                    <a:lnTo>
                      <a:pt x="2913" y="121"/>
                    </a:lnTo>
                    <a:lnTo>
                      <a:pt x="2917" y="121"/>
                    </a:lnTo>
                    <a:lnTo>
                      <a:pt x="2921" y="120"/>
                    </a:lnTo>
                    <a:lnTo>
                      <a:pt x="2925" y="118"/>
                    </a:lnTo>
                    <a:lnTo>
                      <a:pt x="2929" y="116"/>
                    </a:lnTo>
                    <a:lnTo>
                      <a:pt x="2933" y="116"/>
                    </a:lnTo>
                    <a:lnTo>
                      <a:pt x="2937" y="115"/>
                    </a:lnTo>
                    <a:lnTo>
                      <a:pt x="2941" y="113"/>
                    </a:lnTo>
                    <a:lnTo>
                      <a:pt x="2944" y="114"/>
                    </a:lnTo>
                    <a:lnTo>
                      <a:pt x="2948" y="113"/>
                    </a:lnTo>
                    <a:lnTo>
                      <a:pt x="2952" y="111"/>
                    </a:lnTo>
                    <a:lnTo>
                      <a:pt x="2956" y="111"/>
                    </a:lnTo>
                    <a:lnTo>
                      <a:pt x="2960" y="109"/>
                    </a:lnTo>
                    <a:lnTo>
                      <a:pt x="2964" y="108"/>
                    </a:lnTo>
                    <a:lnTo>
                      <a:pt x="2968" y="106"/>
                    </a:lnTo>
                    <a:lnTo>
                      <a:pt x="2972" y="107"/>
                    </a:lnTo>
                    <a:lnTo>
                      <a:pt x="2976" y="105"/>
                    </a:lnTo>
                    <a:lnTo>
                      <a:pt x="2980" y="105"/>
                    </a:lnTo>
                    <a:lnTo>
                      <a:pt x="2984" y="104"/>
                    </a:lnTo>
                    <a:lnTo>
                      <a:pt x="2988" y="103"/>
                    </a:lnTo>
                    <a:lnTo>
                      <a:pt x="2992" y="103"/>
                    </a:lnTo>
                    <a:lnTo>
                      <a:pt x="2996" y="100"/>
                    </a:lnTo>
                    <a:lnTo>
                      <a:pt x="3000" y="100"/>
                    </a:lnTo>
                    <a:lnTo>
                      <a:pt x="3004" y="98"/>
                    </a:lnTo>
                    <a:lnTo>
                      <a:pt x="3008" y="98"/>
                    </a:lnTo>
                    <a:lnTo>
                      <a:pt x="3012" y="96"/>
                    </a:lnTo>
                    <a:lnTo>
                      <a:pt x="3015" y="96"/>
                    </a:lnTo>
                    <a:lnTo>
                      <a:pt x="3019" y="95"/>
                    </a:lnTo>
                    <a:lnTo>
                      <a:pt x="3023" y="96"/>
                    </a:lnTo>
                    <a:lnTo>
                      <a:pt x="3027" y="93"/>
                    </a:lnTo>
                    <a:lnTo>
                      <a:pt x="3031" y="93"/>
                    </a:lnTo>
                    <a:lnTo>
                      <a:pt x="3035" y="92"/>
                    </a:lnTo>
                    <a:lnTo>
                      <a:pt x="3039" y="92"/>
                    </a:lnTo>
                    <a:lnTo>
                      <a:pt x="3043" y="91"/>
                    </a:lnTo>
                    <a:lnTo>
                      <a:pt x="3047" y="90"/>
                    </a:lnTo>
                    <a:lnTo>
                      <a:pt x="3051" y="89"/>
                    </a:lnTo>
                    <a:lnTo>
                      <a:pt x="3055" y="88"/>
                    </a:lnTo>
                    <a:lnTo>
                      <a:pt x="3059" y="86"/>
                    </a:lnTo>
                    <a:lnTo>
                      <a:pt x="3063" y="85"/>
                    </a:lnTo>
                    <a:lnTo>
                      <a:pt x="3067" y="86"/>
                    </a:lnTo>
                    <a:lnTo>
                      <a:pt x="3071" y="85"/>
                    </a:lnTo>
                    <a:lnTo>
                      <a:pt x="3075" y="84"/>
                    </a:lnTo>
                    <a:lnTo>
                      <a:pt x="3079" y="83"/>
                    </a:lnTo>
                    <a:lnTo>
                      <a:pt x="3082" y="82"/>
                    </a:lnTo>
                    <a:lnTo>
                      <a:pt x="3086" y="82"/>
                    </a:lnTo>
                    <a:lnTo>
                      <a:pt x="3090" y="81"/>
                    </a:lnTo>
                    <a:lnTo>
                      <a:pt x="3094" y="81"/>
                    </a:lnTo>
                    <a:lnTo>
                      <a:pt x="3098" y="81"/>
                    </a:lnTo>
                    <a:lnTo>
                      <a:pt x="3102" y="78"/>
                    </a:lnTo>
                    <a:lnTo>
                      <a:pt x="3106" y="77"/>
                    </a:lnTo>
                    <a:lnTo>
                      <a:pt x="3110" y="77"/>
                    </a:lnTo>
                    <a:lnTo>
                      <a:pt x="3114" y="76"/>
                    </a:lnTo>
                    <a:lnTo>
                      <a:pt x="3118" y="76"/>
                    </a:lnTo>
                    <a:lnTo>
                      <a:pt x="3122" y="74"/>
                    </a:lnTo>
                    <a:lnTo>
                      <a:pt x="3126" y="74"/>
                    </a:lnTo>
                    <a:lnTo>
                      <a:pt x="3130" y="74"/>
                    </a:lnTo>
                    <a:lnTo>
                      <a:pt x="3134" y="72"/>
                    </a:lnTo>
                    <a:lnTo>
                      <a:pt x="3138" y="72"/>
                    </a:lnTo>
                    <a:lnTo>
                      <a:pt x="3142" y="70"/>
                    </a:lnTo>
                    <a:lnTo>
                      <a:pt x="3146" y="71"/>
                    </a:lnTo>
                    <a:lnTo>
                      <a:pt x="3150" y="6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4" name="Freeform 2806"/>
              <p:cNvSpPr>
                <a:spLocks/>
              </p:cNvSpPr>
              <p:nvPr/>
            </p:nvSpPr>
            <p:spPr bwMode="auto">
              <a:xfrm flipV="1">
                <a:off x="506" y="1279"/>
                <a:ext cx="1814" cy="64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9"/>
                  </a:cxn>
                  <a:cxn ang="0">
                    <a:pos x="303" y="15"/>
                  </a:cxn>
                  <a:cxn ang="0">
                    <a:pos x="354" y="25"/>
                  </a:cxn>
                  <a:cxn ang="0">
                    <a:pos x="406" y="39"/>
                  </a:cxn>
                  <a:cxn ang="0">
                    <a:pos x="457" y="63"/>
                  </a:cxn>
                  <a:cxn ang="0">
                    <a:pos x="508" y="90"/>
                  </a:cxn>
                  <a:cxn ang="0">
                    <a:pos x="559" y="123"/>
                  </a:cxn>
                  <a:cxn ang="0">
                    <a:pos x="611" y="163"/>
                  </a:cxn>
                  <a:cxn ang="0">
                    <a:pos x="662" y="210"/>
                  </a:cxn>
                  <a:cxn ang="0">
                    <a:pos x="713" y="263"/>
                  </a:cxn>
                  <a:cxn ang="0">
                    <a:pos x="764" y="321"/>
                  </a:cxn>
                  <a:cxn ang="0">
                    <a:pos x="816" y="382"/>
                  </a:cxn>
                  <a:cxn ang="0">
                    <a:pos x="867" y="448"/>
                  </a:cxn>
                  <a:cxn ang="0">
                    <a:pos x="918" y="512"/>
                  </a:cxn>
                  <a:cxn ang="0">
                    <a:pos x="969" y="580"/>
                  </a:cxn>
                  <a:cxn ang="0">
                    <a:pos x="1021" y="647"/>
                  </a:cxn>
                  <a:cxn ang="0">
                    <a:pos x="1072" y="713"/>
                  </a:cxn>
                  <a:cxn ang="0">
                    <a:pos x="1123" y="778"/>
                  </a:cxn>
                  <a:cxn ang="0">
                    <a:pos x="1174" y="836"/>
                  </a:cxn>
                  <a:cxn ang="0">
                    <a:pos x="1226" y="892"/>
                  </a:cxn>
                  <a:cxn ang="0">
                    <a:pos x="1277" y="942"/>
                  </a:cxn>
                  <a:cxn ang="0">
                    <a:pos x="1328" y="987"/>
                  </a:cxn>
                  <a:cxn ang="0">
                    <a:pos x="1379" y="1025"/>
                  </a:cxn>
                  <a:cxn ang="0">
                    <a:pos x="1431" y="1056"/>
                  </a:cxn>
                  <a:cxn ang="0">
                    <a:pos x="1482" y="1080"/>
                  </a:cxn>
                  <a:cxn ang="0">
                    <a:pos x="1533" y="1099"/>
                  </a:cxn>
                  <a:cxn ang="0">
                    <a:pos x="1584" y="1109"/>
                  </a:cxn>
                  <a:cxn ang="0">
                    <a:pos x="1636" y="1114"/>
                  </a:cxn>
                  <a:cxn ang="0">
                    <a:pos x="1687" y="1109"/>
                  </a:cxn>
                  <a:cxn ang="0">
                    <a:pos x="1738" y="1101"/>
                  </a:cxn>
                  <a:cxn ang="0">
                    <a:pos x="1789" y="1087"/>
                  </a:cxn>
                  <a:cxn ang="0">
                    <a:pos x="1841" y="1066"/>
                  </a:cxn>
                  <a:cxn ang="0">
                    <a:pos x="1892" y="1041"/>
                  </a:cxn>
                  <a:cxn ang="0">
                    <a:pos x="1943" y="1011"/>
                  </a:cxn>
                  <a:cxn ang="0">
                    <a:pos x="1994" y="978"/>
                  </a:cxn>
                  <a:cxn ang="0">
                    <a:pos x="2046" y="940"/>
                  </a:cxn>
                  <a:cxn ang="0">
                    <a:pos x="2097" y="901"/>
                  </a:cxn>
                  <a:cxn ang="0">
                    <a:pos x="2148" y="860"/>
                  </a:cxn>
                  <a:cxn ang="0">
                    <a:pos x="2199" y="818"/>
                  </a:cxn>
                  <a:cxn ang="0">
                    <a:pos x="2251" y="774"/>
                  </a:cxn>
                  <a:cxn ang="0">
                    <a:pos x="2302" y="728"/>
                  </a:cxn>
                  <a:cxn ang="0">
                    <a:pos x="2353" y="681"/>
                  </a:cxn>
                  <a:cxn ang="0">
                    <a:pos x="2404" y="636"/>
                  </a:cxn>
                  <a:cxn ang="0">
                    <a:pos x="2456" y="593"/>
                  </a:cxn>
                  <a:cxn ang="0">
                    <a:pos x="2507" y="550"/>
                  </a:cxn>
                  <a:cxn ang="0">
                    <a:pos x="2558" y="507"/>
                  </a:cxn>
                  <a:cxn ang="0">
                    <a:pos x="2609" y="466"/>
                  </a:cxn>
                  <a:cxn ang="0">
                    <a:pos x="2661" y="427"/>
                  </a:cxn>
                  <a:cxn ang="0">
                    <a:pos x="2712" y="388"/>
                  </a:cxn>
                  <a:cxn ang="0">
                    <a:pos x="2763" y="353"/>
                  </a:cxn>
                  <a:cxn ang="0">
                    <a:pos x="2814" y="320"/>
                  </a:cxn>
                  <a:cxn ang="0">
                    <a:pos x="2866" y="289"/>
                  </a:cxn>
                  <a:cxn ang="0">
                    <a:pos x="2917" y="258"/>
                  </a:cxn>
                  <a:cxn ang="0">
                    <a:pos x="2968" y="232"/>
                  </a:cxn>
                  <a:cxn ang="0">
                    <a:pos x="3019" y="206"/>
                  </a:cxn>
                  <a:cxn ang="0">
                    <a:pos x="3071" y="182"/>
                  </a:cxn>
                  <a:cxn ang="0">
                    <a:pos x="3122" y="162"/>
                  </a:cxn>
                </a:cxnLst>
                <a:rect l="0" t="0" r="r" b="b"/>
                <a:pathLst>
                  <a:path w="3150" h="1114">
                    <a:moveTo>
                      <a:pt x="0" y="3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0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4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7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8"/>
                    </a:lnTo>
                    <a:lnTo>
                      <a:pt x="252" y="9"/>
                    </a:lnTo>
                    <a:lnTo>
                      <a:pt x="256" y="9"/>
                    </a:lnTo>
                    <a:lnTo>
                      <a:pt x="260" y="9"/>
                    </a:lnTo>
                    <a:lnTo>
                      <a:pt x="264" y="8"/>
                    </a:lnTo>
                    <a:lnTo>
                      <a:pt x="268" y="9"/>
                    </a:lnTo>
                    <a:lnTo>
                      <a:pt x="272" y="11"/>
                    </a:lnTo>
                    <a:lnTo>
                      <a:pt x="275" y="10"/>
                    </a:lnTo>
                    <a:lnTo>
                      <a:pt x="279" y="10"/>
                    </a:lnTo>
                    <a:lnTo>
                      <a:pt x="283" y="12"/>
                    </a:lnTo>
                    <a:lnTo>
                      <a:pt x="287" y="12"/>
                    </a:lnTo>
                    <a:lnTo>
                      <a:pt x="291" y="13"/>
                    </a:lnTo>
                    <a:lnTo>
                      <a:pt x="295" y="14"/>
                    </a:lnTo>
                    <a:lnTo>
                      <a:pt x="299" y="14"/>
                    </a:lnTo>
                    <a:lnTo>
                      <a:pt x="303" y="15"/>
                    </a:lnTo>
                    <a:lnTo>
                      <a:pt x="307" y="16"/>
                    </a:lnTo>
                    <a:lnTo>
                      <a:pt x="311" y="16"/>
                    </a:lnTo>
                    <a:lnTo>
                      <a:pt x="315" y="17"/>
                    </a:lnTo>
                    <a:lnTo>
                      <a:pt x="319" y="17"/>
                    </a:lnTo>
                    <a:lnTo>
                      <a:pt x="323" y="18"/>
                    </a:lnTo>
                    <a:lnTo>
                      <a:pt x="327" y="18"/>
                    </a:lnTo>
                    <a:lnTo>
                      <a:pt x="331" y="19"/>
                    </a:lnTo>
                    <a:lnTo>
                      <a:pt x="335" y="21"/>
                    </a:lnTo>
                    <a:lnTo>
                      <a:pt x="339" y="21"/>
                    </a:lnTo>
                    <a:lnTo>
                      <a:pt x="342" y="24"/>
                    </a:lnTo>
                    <a:lnTo>
                      <a:pt x="346" y="23"/>
                    </a:lnTo>
                    <a:lnTo>
                      <a:pt x="350" y="23"/>
                    </a:lnTo>
                    <a:lnTo>
                      <a:pt x="354" y="25"/>
                    </a:lnTo>
                    <a:lnTo>
                      <a:pt x="358" y="26"/>
                    </a:lnTo>
                    <a:lnTo>
                      <a:pt x="362" y="28"/>
                    </a:lnTo>
                    <a:lnTo>
                      <a:pt x="366" y="29"/>
                    </a:lnTo>
                    <a:lnTo>
                      <a:pt x="370" y="30"/>
                    </a:lnTo>
                    <a:lnTo>
                      <a:pt x="374" y="31"/>
                    </a:lnTo>
                    <a:lnTo>
                      <a:pt x="378" y="31"/>
                    </a:lnTo>
                    <a:lnTo>
                      <a:pt x="382" y="33"/>
                    </a:lnTo>
                    <a:lnTo>
                      <a:pt x="386" y="34"/>
                    </a:lnTo>
                    <a:lnTo>
                      <a:pt x="390" y="35"/>
                    </a:lnTo>
                    <a:lnTo>
                      <a:pt x="394" y="36"/>
                    </a:lnTo>
                    <a:lnTo>
                      <a:pt x="398" y="38"/>
                    </a:lnTo>
                    <a:lnTo>
                      <a:pt x="402" y="39"/>
                    </a:lnTo>
                    <a:lnTo>
                      <a:pt x="406" y="39"/>
                    </a:lnTo>
                    <a:lnTo>
                      <a:pt x="410" y="41"/>
                    </a:lnTo>
                    <a:lnTo>
                      <a:pt x="413" y="42"/>
                    </a:lnTo>
                    <a:lnTo>
                      <a:pt x="417" y="45"/>
                    </a:lnTo>
                    <a:lnTo>
                      <a:pt x="421" y="47"/>
                    </a:lnTo>
                    <a:lnTo>
                      <a:pt x="425" y="48"/>
                    </a:lnTo>
                    <a:lnTo>
                      <a:pt x="429" y="50"/>
                    </a:lnTo>
                    <a:lnTo>
                      <a:pt x="433" y="50"/>
                    </a:lnTo>
                    <a:lnTo>
                      <a:pt x="437" y="54"/>
                    </a:lnTo>
                    <a:lnTo>
                      <a:pt x="441" y="55"/>
                    </a:lnTo>
                    <a:lnTo>
                      <a:pt x="445" y="58"/>
                    </a:lnTo>
                    <a:lnTo>
                      <a:pt x="449" y="57"/>
                    </a:lnTo>
                    <a:lnTo>
                      <a:pt x="453" y="62"/>
                    </a:lnTo>
                    <a:lnTo>
                      <a:pt x="457" y="63"/>
                    </a:lnTo>
                    <a:lnTo>
                      <a:pt x="461" y="63"/>
                    </a:lnTo>
                    <a:lnTo>
                      <a:pt x="465" y="66"/>
                    </a:lnTo>
                    <a:lnTo>
                      <a:pt x="469" y="68"/>
                    </a:lnTo>
                    <a:lnTo>
                      <a:pt x="473" y="69"/>
                    </a:lnTo>
                    <a:lnTo>
                      <a:pt x="477" y="72"/>
                    </a:lnTo>
                    <a:lnTo>
                      <a:pt x="480" y="76"/>
                    </a:lnTo>
                    <a:lnTo>
                      <a:pt x="484" y="76"/>
                    </a:lnTo>
                    <a:lnTo>
                      <a:pt x="488" y="77"/>
                    </a:lnTo>
                    <a:lnTo>
                      <a:pt x="492" y="81"/>
                    </a:lnTo>
                    <a:lnTo>
                      <a:pt x="496" y="83"/>
                    </a:lnTo>
                    <a:lnTo>
                      <a:pt x="500" y="85"/>
                    </a:lnTo>
                    <a:lnTo>
                      <a:pt x="504" y="89"/>
                    </a:lnTo>
                    <a:lnTo>
                      <a:pt x="508" y="90"/>
                    </a:lnTo>
                    <a:lnTo>
                      <a:pt x="512" y="92"/>
                    </a:lnTo>
                    <a:lnTo>
                      <a:pt x="516" y="95"/>
                    </a:lnTo>
                    <a:lnTo>
                      <a:pt x="520" y="97"/>
                    </a:lnTo>
                    <a:lnTo>
                      <a:pt x="524" y="99"/>
                    </a:lnTo>
                    <a:lnTo>
                      <a:pt x="528" y="103"/>
                    </a:lnTo>
                    <a:lnTo>
                      <a:pt x="532" y="106"/>
                    </a:lnTo>
                    <a:lnTo>
                      <a:pt x="536" y="107"/>
                    </a:lnTo>
                    <a:lnTo>
                      <a:pt x="540" y="111"/>
                    </a:lnTo>
                    <a:lnTo>
                      <a:pt x="544" y="114"/>
                    </a:lnTo>
                    <a:lnTo>
                      <a:pt x="547" y="114"/>
                    </a:lnTo>
                    <a:lnTo>
                      <a:pt x="551" y="118"/>
                    </a:lnTo>
                    <a:lnTo>
                      <a:pt x="555" y="119"/>
                    </a:lnTo>
                    <a:lnTo>
                      <a:pt x="559" y="123"/>
                    </a:lnTo>
                    <a:lnTo>
                      <a:pt x="563" y="126"/>
                    </a:lnTo>
                    <a:lnTo>
                      <a:pt x="567" y="130"/>
                    </a:lnTo>
                    <a:lnTo>
                      <a:pt x="571" y="132"/>
                    </a:lnTo>
                    <a:lnTo>
                      <a:pt x="575" y="135"/>
                    </a:lnTo>
                    <a:lnTo>
                      <a:pt x="579" y="138"/>
                    </a:lnTo>
                    <a:lnTo>
                      <a:pt x="583" y="141"/>
                    </a:lnTo>
                    <a:lnTo>
                      <a:pt x="587" y="144"/>
                    </a:lnTo>
                    <a:lnTo>
                      <a:pt x="591" y="148"/>
                    </a:lnTo>
                    <a:lnTo>
                      <a:pt x="595" y="151"/>
                    </a:lnTo>
                    <a:lnTo>
                      <a:pt x="599" y="154"/>
                    </a:lnTo>
                    <a:lnTo>
                      <a:pt x="603" y="157"/>
                    </a:lnTo>
                    <a:lnTo>
                      <a:pt x="607" y="160"/>
                    </a:lnTo>
                    <a:lnTo>
                      <a:pt x="611" y="163"/>
                    </a:lnTo>
                    <a:lnTo>
                      <a:pt x="615" y="166"/>
                    </a:lnTo>
                    <a:lnTo>
                      <a:pt x="618" y="170"/>
                    </a:lnTo>
                    <a:lnTo>
                      <a:pt x="622" y="174"/>
                    </a:lnTo>
                    <a:lnTo>
                      <a:pt x="626" y="177"/>
                    </a:lnTo>
                    <a:lnTo>
                      <a:pt x="630" y="181"/>
                    </a:lnTo>
                    <a:lnTo>
                      <a:pt x="634" y="185"/>
                    </a:lnTo>
                    <a:lnTo>
                      <a:pt x="638" y="188"/>
                    </a:lnTo>
                    <a:lnTo>
                      <a:pt x="642" y="191"/>
                    </a:lnTo>
                    <a:lnTo>
                      <a:pt x="646" y="196"/>
                    </a:lnTo>
                    <a:lnTo>
                      <a:pt x="650" y="200"/>
                    </a:lnTo>
                    <a:lnTo>
                      <a:pt x="654" y="203"/>
                    </a:lnTo>
                    <a:lnTo>
                      <a:pt x="658" y="207"/>
                    </a:lnTo>
                    <a:lnTo>
                      <a:pt x="662" y="210"/>
                    </a:lnTo>
                    <a:lnTo>
                      <a:pt x="666" y="214"/>
                    </a:lnTo>
                    <a:lnTo>
                      <a:pt x="670" y="218"/>
                    </a:lnTo>
                    <a:lnTo>
                      <a:pt x="674" y="221"/>
                    </a:lnTo>
                    <a:lnTo>
                      <a:pt x="678" y="226"/>
                    </a:lnTo>
                    <a:lnTo>
                      <a:pt x="682" y="228"/>
                    </a:lnTo>
                    <a:lnTo>
                      <a:pt x="685" y="233"/>
                    </a:lnTo>
                    <a:lnTo>
                      <a:pt x="689" y="238"/>
                    </a:lnTo>
                    <a:lnTo>
                      <a:pt x="693" y="242"/>
                    </a:lnTo>
                    <a:lnTo>
                      <a:pt x="697" y="247"/>
                    </a:lnTo>
                    <a:lnTo>
                      <a:pt x="701" y="250"/>
                    </a:lnTo>
                    <a:lnTo>
                      <a:pt x="705" y="254"/>
                    </a:lnTo>
                    <a:lnTo>
                      <a:pt x="709" y="259"/>
                    </a:lnTo>
                    <a:lnTo>
                      <a:pt x="713" y="263"/>
                    </a:lnTo>
                    <a:lnTo>
                      <a:pt x="717" y="266"/>
                    </a:lnTo>
                    <a:lnTo>
                      <a:pt x="721" y="271"/>
                    </a:lnTo>
                    <a:lnTo>
                      <a:pt x="725" y="276"/>
                    </a:lnTo>
                    <a:lnTo>
                      <a:pt x="729" y="280"/>
                    </a:lnTo>
                    <a:lnTo>
                      <a:pt x="733" y="284"/>
                    </a:lnTo>
                    <a:lnTo>
                      <a:pt x="737" y="288"/>
                    </a:lnTo>
                    <a:lnTo>
                      <a:pt x="741" y="293"/>
                    </a:lnTo>
                    <a:lnTo>
                      <a:pt x="745" y="296"/>
                    </a:lnTo>
                    <a:lnTo>
                      <a:pt x="749" y="302"/>
                    </a:lnTo>
                    <a:lnTo>
                      <a:pt x="753" y="306"/>
                    </a:lnTo>
                    <a:lnTo>
                      <a:pt x="756" y="312"/>
                    </a:lnTo>
                    <a:lnTo>
                      <a:pt x="760" y="315"/>
                    </a:lnTo>
                    <a:lnTo>
                      <a:pt x="764" y="321"/>
                    </a:lnTo>
                    <a:lnTo>
                      <a:pt x="768" y="324"/>
                    </a:lnTo>
                    <a:lnTo>
                      <a:pt x="772" y="329"/>
                    </a:lnTo>
                    <a:lnTo>
                      <a:pt x="776" y="335"/>
                    </a:lnTo>
                    <a:lnTo>
                      <a:pt x="780" y="339"/>
                    </a:lnTo>
                    <a:lnTo>
                      <a:pt x="784" y="343"/>
                    </a:lnTo>
                    <a:lnTo>
                      <a:pt x="788" y="349"/>
                    </a:lnTo>
                    <a:lnTo>
                      <a:pt x="792" y="353"/>
                    </a:lnTo>
                    <a:lnTo>
                      <a:pt x="796" y="358"/>
                    </a:lnTo>
                    <a:lnTo>
                      <a:pt x="800" y="362"/>
                    </a:lnTo>
                    <a:lnTo>
                      <a:pt x="804" y="368"/>
                    </a:lnTo>
                    <a:lnTo>
                      <a:pt x="808" y="372"/>
                    </a:lnTo>
                    <a:lnTo>
                      <a:pt x="812" y="378"/>
                    </a:lnTo>
                    <a:lnTo>
                      <a:pt x="816" y="382"/>
                    </a:lnTo>
                    <a:lnTo>
                      <a:pt x="820" y="386"/>
                    </a:lnTo>
                    <a:lnTo>
                      <a:pt x="823" y="392"/>
                    </a:lnTo>
                    <a:lnTo>
                      <a:pt x="827" y="397"/>
                    </a:lnTo>
                    <a:lnTo>
                      <a:pt x="831" y="402"/>
                    </a:lnTo>
                    <a:lnTo>
                      <a:pt x="835" y="405"/>
                    </a:lnTo>
                    <a:lnTo>
                      <a:pt x="839" y="411"/>
                    </a:lnTo>
                    <a:lnTo>
                      <a:pt x="843" y="416"/>
                    </a:lnTo>
                    <a:lnTo>
                      <a:pt x="847" y="422"/>
                    </a:lnTo>
                    <a:lnTo>
                      <a:pt x="851" y="426"/>
                    </a:lnTo>
                    <a:lnTo>
                      <a:pt x="855" y="431"/>
                    </a:lnTo>
                    <a:lnTo>
                      <a:pt x="859" y="437"/>
                    </a:lnTo>
                    <a:lnTo>
                      <a:pt x="863" y="442"/>
                    </a:lnTo>
                    <a:lnTo>
                      <a:pt x="867" y="448"/>
                    </a:lnTo>
                    <a:lnTo>
                      <a:pt x="871" y="453"/>
                    </a:lnTo>
                    <a:lnTo>
                      <a:pt x="875" y="457"/>
                    </a:lnTo>
                    <a:lnTo>
                      <a:pt x="879" y="462"/>
                    </a:lnTo>
                    <a:lnTo>
                      <a:pt x="883" y="467"/>
                    </a:lnTo>
                    <a:lnTo>
                      <a:pt x="887" y="472"/>
                    </a:lnTo>
                    <a:lnTo>
                      <a:pt x="890" y="477"/>
                    </a:lnTo>
                    <a:lnTo>
                      <a:pt x="894" y="483"/>
                    </a:lnTo>
                    <a:lnTo>
                      <a:pt x="898" y="487"/>
                    </a:lnTo>
                    <a:lnTo>
                      <a:pt x="902" y="492"/>
                    </a:lnTo>
                    <a:lnTo>
                      <a:pt x="906" y="498"/>
                    </a:lnTo>
                    <a:lnTo>
                      <a:pt x="910" y="503"/>
                    </a:lnTo>
                    <a:lnTo>
                      <a:pt x="914" y="508"/>
                    </a:lnTo>
                    <a:lnTo>
                      <a:pt x="918" y="512"/>
                    </a:lnTo>
                    <a:lnTo>
                      <a:pt x="922" y="519"/>
                    </a:lnTo>
                    <a:lnTo>
                      <a:pt x="926" y="524"/>
                    </a:lnTo>
                    <a:lnTo>
                      <a:pt x="930" y="527"/>
                    </a:lnTo>
                    <a:lnTo>
                      <a:pt x="934" y="534"/>
                    </a:lnTo>
                    <a:lnTo>
                      <a:pt x="938" y="539"/>
                    </a:lnTo>
                    <a:lnTo>
                      <a:pt x="942" y="544"/>
                    </a:lnTo>
                    <a:lnTo>
                      <a:pt x="946" y="550"/>
                    </a:lnTo>
                    <a:lnTo>
                      <a:pt x="950" y="555"/>
                    </a:lnTo>
                    <a:lnTo>
                      <a:pt x="954" y="559"/>
                    </a:lnTo>
                    <a:lnTo>
                      <a:pt x="958" y="565"/>
                    </a:lnTo>
                    <a:lnTo>
                      <a:pt x="961" y="571"/>
                    </a:lnTo>
                    <a:lnTo>
                      <a:pt x="965" y="576"/>
                    </a:lnTo>
                    <a:lnTo>
                      <a:pt x="969" y="580"/>
                    </a:lnTo>
                    <a:lnTo>
                      <a:pt x="973" y="585"/>
                    </a:lnTo>
                    <a:lnTo>
                      <a:pt x="977" y="591"/>
                    </a:lnTo>
                    <a:lnTo>
                      <a:pt x="981" y="597"/>
                    </a:lnTo>
                    <a:lnTo>
                      <a:pt x="985" y="599"/>
                    </a:lnTo>
                    <a:lnTo>
                      <a:pt x="989" y="606"/>
                    </a:lnTo>
                    <a:lnTo>
                      <a:pt x="993" y="611"/>
                    </a:lnTo>
                    <a:lnTo>
                      <a:pt x="997" y="618"/>
                    </a:lnTo>
                    <a:lnTo>
                      <a:pt x="1001" y="621"/>
                    </a:lnTo>
                    <a:lnTo>
                      <a:pt x="1005" y="626"/>
                    </a:lnTo>
                    <a:lnTo>
                      <a:pt x="1009" y="632"/>
                    </a:lnTo>
                    <a:lnTo>
                      <a:pt x="1013" y="637"/>
                    </a:lnTo>
                    <a:lnTo>
                      <a:pt x="1017" y="641"/>
                    </a:lnTo>
                    <a:lnTo>
                      <a:pt x="1021" y="647"/>
                    </a:lnTo>
                    <a:lnTo>
                      <a:pt x="1025" y="651"/>
                    </a:lnTo>
                    <a:lnTo>
                      <a:pt x="1028" y="657"/>
                    </a:lnTo>
                    <a:lnTo>
                      <a:pt x="1032" y="663"/>
                    </a:lnTo>
                    <a:lnTo>
                      <a:pt x="1036" y="668"/>
                    </a:lnTo>
                    <a:lnTo>
                      <a:pt x="1040" y="672"/>
                    </a:lnTo>
                    <a:lnTo>
                      <a:pt x="1044" y="678"/>
                    </a:lnTo>
                    <a:lnTo>
                      <a:pt x="1048" y="683"/>
                    </a:lnTo>
                    <a:lnTo>
                      <a:pt x="1052" y="688"/>
                    </a:lnTo>
                    <a:lnTo>
                      <a:pt x="1056" y="692"/>
                    </a:lnTo>
                    <a:lnTo>
                      <a:pt x="1060" y="697"/>
                    </a:lnTo>
                    <a:lnTo>
                      <a:pt x="1064" y="703"/>
                    </a:lnTo>
                    <a:lnTo>
                      <a:pt x="1068" y="707"/>
                    </a:lnTo>
                    <a:lnTo>
                      <a:pt x="1072" y="713"/>
                    </a:lnTo>
                    <a:lnTo>
                      <a:pt x="1076" y="719"/>
                    </a:lnTo>
                    <a:lnTo>
                      <a:pt x="1080" y="724"/>
                    </a:lnTo>
                    <a:lnTo>
                      <a:pt x="1084" y="729"/>
                    </a:lnTo>
                    <a:lnTo>
                      <a:pt x="1088" y="733"/>
                    </a:lnTo>
                    <a:lnTo>
                      <a:pt x="1092" y="738"/>
                    </a:lnTo>
                    <a:lnTo>
                      <a:pt x="1095" y="742"/>
                    </a:lnTo>
                    <a:lnTo>
                      <a:pt x="1099" y="749"/>
                    </a:lnTo>
                    <a:lnTo>
                      <a:pt x="1103" y="752"/>
                    </a:lnTo>
                    <a:lnTo>
                      <a:pt x="1107" y="758"/>
                    </a:lnTo>
                    <a:lnTo>
                      <a:pt x="1111" y="762"/>
                    </a:lnTo>
                    <a:lnTo>
                      <a:pt x="1115" y="766"/>
                    </a:lnTo>
                    <a:lnTo>
                      <a:pt x="1119" y="772"/>
                    </a:lnTo>
                    <a:lnTo>
                      <a:pt x="1123" y="778"/>
                    </a:lnTo>
                    <a:lnTo>
                      <a:pt x="1127" y="781"/>
                    </a:lnTo>
                    <a:lnTo>
                      <a:pt x="1131" y="786"/>
                    </a:lnTo>
                    <a:lnTo>
                      <a:pt x="1135" y="791"/>
                    </a:lnTo>
                    <a:lnTo>
                      <a:pt x="1139" y="796"/>
                    </a:lnTo>
                    <a:lnTo>
                      <a:pt x="1143" y="800"/>
                    </a:lnTo>
                    <a:lnTo>
                      <a:pt x="1147" y="804"/>
                    </a:lnTo>
                    <a:lnTo>
                      <a:pt x="1151" y="811"/>
                    </a:lnTo>
                    <a:lnTo>
                      <a:pt x="1155" y="815"/>
                    </a:lnTo>
                    <a:lnTo>
                      <a:pt x="1159" y="819"/>
                    </a:lnTo>
                    <a:lnTo>
                      <a:pt x="1163" y="822"/>
                    </a:lnTo>
                    <a:lnTo>
                      <a:pt x="1166" y="827"/>
                    </a:lnTo>
                    <a:lnTo>
                      <a:pt x="1170" y="832"/>
                    </a:lnTo>
                    <a:lnTo>
                      <a:pt x="1174" y="836"/>
                    </a:lnTo>
                    <a:lnTo>
                      <a:pt x="1178" y="841"/>
                    </a:lnTo>
                    <a:lnTo>
                      <a:pt x="1182" y="845"/>
                    </a:lnTo>
                    <a:lnTo>
                      <a:pt x="1186" y="850"/>
                    </a:lnTo>
                    <a:lnTo>
                      <a:pt x="1190" y="854"/>
                    </a:lnTo>
                    <a:lnTo>
                      <a:pt x="1194" y="859"/>
                    </a:lnTo>
                    <a:lnTo>
                      <a:pt x="1198" y="863"/>
                    </a:lnTo>
                    <a:lnTo>
                      <a:pt x="1202" y="867"/>
                    </a:lnTo>
                    <a:lnTo>
                      <a:pt x="1206" y="871"/>
                    </a:lnTo>
                    <a:lnTo>
                      <a:pt x="1210" y="875"/>
                    </a:lnTo>
                    <a:lnTo>
                      <a:pt x="1214" y="879"/>
                    </a:lnTo>
                    <a:lnTo>
                      <a:pt x="1218" y="883"/>
                    </a:lnTo>
                    <a:lnTo>
                      <a:pt x="1222" y="887"/>
                    </a:lnTo>
                    <a:lnTo>
                      <a:pt x="1226" y="892"/>
                    </a:lnTo>
                    <a:lnTo>
                      <a:pt x="1230" y="895"/>
                    </a:lnTo>
                    <a:lnTo>
                      <a:pt x="1233" y="899"/>
                    </a:lnTo>
                    <a:lnTo>
                      <a:pt x="1237" y="905"/>
                    </a:lnTo>
                    <a:lnTo>
                      <a:pt x="1241" y="908"/>
                    </a:lnTo>
                    <a:lnTo>
                      <a:pt x="1245" y="912"/>
                    </a:lnTo>
                    <a:lnTo>
                      <a:pt x="1249" y="916"/>
                    </a:lnTo>
                    <a:lnTo>
                      <a:pt x="1253" y="920"/>
                    </a:lnTo>
                    <a:lnTo>
                      <a:pt x="1257" y="923"/>
                    </a:lnTo>
                    <a:lnTo>
                      <a:pt x="1261" y="927"/>
                    </a:lnTo>
                    <a:lnTo>
                      <a:pt x="1265" y="930"/>
                    </a:lnTo>
                    <a:lnTo>
                      <a:pt x="1269" y="935"/>
                    </a:lnTo>
                    <a:lnTo>
                      <a:pt x="1273" y="938"/>
                    </a:lnTo>
                    <a:lnTo>
                      <a:pt x="1277" y="942"/>
                    </a:lnTo>
                    <a:lnTo>
                      <a:pt x="1281" y="945"/>
                    </a:lnTo>
                    <a:lnTo>
                      <a:pt x="1285" y="948"/>
                    </a:lnTo>
                    <a:lnTo>
                      <a:pt x="1289" y="951"/>
                    </a:lnTo>
                    <a:lnTo>
                      <a:pt x="1293" y="956"/>
                    </a:lnTo>
                    <a:lnTo>
                      <a:pt x="1297" y="960"/>
                    </a:lnTo>
                    <a:lnTo>
                      <a:pt x="1301" y="962"/>
                    </a:lnTo>
                    <a:lnTo>
                      <a:pt x="1304" y="967"/>
                    </a:lnTo>
                    <a:lnTo>
                      <a:pt x="1308" y="970"/>
                    </a:lnTo>
                    <a:lnTo>
                      <a:pt x="1312" y="973"/>
                    </a:lnTo>
                    <a:lnTo>
                      <a:pt x="1316" y="977"/>
                    </a:lnTo>
                    <a:lnTo>
                      <a:pt x="1320" y="981"/>
                    </a:lnTo>
                    <a:lnTo>
                      <a:pt x="1324" y="983"/>
                    </a:lnTo>
                    <a:lnTo>
                      <a:pt x="1328" y="987"/>
                    </a:lnTo>
                    <a:lnTo>
                      <a:pt x="1332" y="989"/>
                    </a:lnTo>
                    <a:lnTo>
                      <a:pt x="1336" y="993"/>
                    </a:lnTo>
                    <a:lnTo>
                      <a:pt x="1340" y="996"/>
                    </a:lnTo>
                    <a:lnTo>
                      <a:pt x="1344" y="998"/>
                    </a:lnTo>
                    <a:lnTo>
                      <a:pt x="1348" y="1002"/>
                    </a:lnTo>
                    <a:lnTo>
                      <a:pt x="1352" y="1004"/>
                    </a:lnTo>
                    <a:lnTo>
                      <a:pt x="1356" y="1007"/>
                    </a:lnTo>
                    <a:lnTo>
                      <a:pt x="1360" y="1011"/>
                    </a:lnTo>
                    <a:lnTo>
                      <a:pt x="1364" y="1013"/>
                    </a:lnTo>
                    <a:lnTo>
                      <a:pt x="1368" y="1017"/>
                    </a:lnTo>
                    <a:lnTo>
                      <a:pt x="1371" y="1019"/>
                    </a:lnTo>
                    <a:lnTo>
                      <a:pt x="1375" y="1022"/>
                    </a:lnTo>
                    <a:lnTo>
                      <a:pt x="1379" y="1025"/>
                    </a:lnTo>
                    <a:lnTo>
                      <a:pt x="1383" y="1027"/>
                    </a:lnTo>
                    <a:lnTo>
                      <a:pt x="1387" y="1031"/>
                    </a:lnTo>
                    <a:lnTo>
                      <a:pt x="1391" y="1032"/>
                    </a:lnTo>
                    <a:lnTo>
                      <a:pt x="1395" y="1034"/>
                    </a:lnTo>
                    <a:lnTo>
                      <a:pt x="1399" y="1038"/>
                    </a:lnTo>
                    <a:lnTo>
                      <a:pt x="1403" y="1039"/>
                    </a:lnTo>
                    <a:lnTo>
                      <a:pt x="1407" y="1043"/>
                    </a:lnTo>
                    <a:lnTo>
                      <a:pt x="1411" y="1045"/>
                    </a:lnTo>
                    <a:lnTo>
                      <a:pt x="1415" y="1047"/>
                    </a:lnTo>
                    <a:lnTo>
                      <a:pt x="1419" y="1048"/>
                    </a:lnTo>
                    <a:lnTo>
                      <a:pt x="1423" y="1053"/>
                    </a:lnTo>
                    <a:lnTo>
                      <a:pt x="1427" y="1054"/>
                    </a:lnTo>
                    <a:lnTo>
                      <a:pt x="1431" y="1056"/>
                    </a:lnTo>
                    <a:lnTo>
                      <a:pt x="1435" y="1059"/>
                    </a:lnTo>
                    <a:lnTo>
                      <a:pt x="1438" y="1059"/>
                    </a:lnTo>
                    <a:lnTo>
                      <a:pt x="1442" y="1063"/>
                    </a:lnTo>
                    <a:lnTo>
                      <a:pt x="1446" y="1063"/>
                    </a:lnTo>
                    <a:lnTo>
                      <a:pt x="1450" y="1068"/>
                    </a:lnTo>
                    <a:lnTo>
                      <a:pt x="1454" y="1069"/>
                    </a:lnTo>
                    <a:lnTo>
                      <a:pt x="1458" y="1070"/>
                    </a:lnTo>
                    <a:lnTo>
                      <a:pt x="1462" y="1072"/>
                    </a:lnTo>
                    <a:lnTo>
                      <a:pt x="1466" y="1072"/>
                    </a:lnTo>
                    <a:lnTo>
                      <a:pt x="1470" y="1076"/>
                    </a:lnTo>
                    <a:lnTo>
                      <a:pt x="1474" y="1077"/>
                    </a:lnTo>
                    <a:lnTo>
                      <a:pt x="1478" y="1079"/>
                    </a:lnTo>
                    <a:lnTo>
                      <a:pt x="1482" y="1080"/>
                    </a:lnTo>
                    <a:lnTo>
                      <a:pt x="1486" y="1082"/>
                    </a:lnTo>
                    <a:lnTo>
                      <a:pt x="1490" y="1084"/>
                    </a:lnTo>
                    <a:lnTo>
                      <a:pt x="1494" y="1085"/>
                    </a:lnTo>
                    <a:lnTo>
                      <a:pt x="1498" y="1088"/>
                    </a:lnTo>
                    <a:lnTo>
                      <a:pt x="1502" y="1089"/>
                    </a:lnTo>
                    <a:lnTo>
                      <a:pt x="1506" y="1091"/>
                    </a:lnTo>
                    <a:lnTo>
                      <a:pt x="1509" y="1091"/>
                    </a:lnTo>
                    <a:lnTo>
                      <a:pt x="1513" y="1092"/>
                    </a:lnTo>
                    <a:lnTo>
                      <a:pt x="1517" y="1094"/>
                    </a:lnTo>
                    <a:lnTo>
                      <a:pt x="1521" y="1095"/>
                    </a:lnTo>
                    <a:lnTo>
                      <a:pt x="1525" y="1096"/>
                    </a:lnTo>
                    <a:lnTo>
                      <a:pt x="1529" y="1097"/>
                    </a:lnTo>
                    <a:lnTo>
                      <a:pt x="1533" y="1099"/>
                    </a:lnTo>
                    <a:lnTo>
                      <a:pt x="1537" y="1098"/>
                    </a:lnTo>
                    <a:lnTo>
                      <a:pt x="1541" y="1101"/>
                    </a:lnTo>
                    <a:lnTo>
                      <a:pt x="1545" y="1100"/>
                    </a:lnTo>
                    <a:lnTo>
                      <a:pt x="1549" y="1103"/>
                    </a:lnTo>
                    <a:lnTo>
                      <a:pt x="1553" y="1103"/>
                    </a:lnTo>
                    <a:lnTo>
                      <a:pt x="1557" y="1103"/>
                    </a:lnTo>
                    <a:lnTo>
                      <a:pt x="1561" y="1105"/>
                    </a:lnTo>
                    <a:lnTo>
                      <a:pt x="1565" y="1105"/>
                    </a:lnTo>
                    <a:lnTo>
                      <a:pt x="1569" y="1104"/>
                    </a:lnTo>
                    <a:lnTo>
                      <a:pt x="1573" y="1107"/>
                    </a:lnTo>
                    <a:lnTo>
                      <a:pt x="1576" y="1106"/>
                    </a:lnTo>
                    <a:lnTo>
                      <a:pt x="1580" y="1108"/>
                    </a:lnTo>
                    <a:lnTo>
                      <a:pt x="1584" y="1109"/>
                    </a:lnTo>
                    <a:lnTo>
                      <a:pt x="1588" y="1110"/>
                    </a:lnTo>
                    <a:lnTo>
                      <a:pt x="1592" y="1111"/>
                    </a:lnTo>
                    <a:lnTo>
                      <a:pt x="1596" y="1109"/>
                    </a:lnTo>
                    <a:lnTo>
                      <a:pt x="1600" y="1111"/>
                    </a:lnTo>
                    <a:lnTo>
                      <a:pt x="1604" y="1111"/>
                    </a:lnTo>
                    <a:lnTo>
                      <a:pt x="1608" y="1111"/>
                    </a:lnTo>
                    <a:lnTo>
                      <a:pt x="1612" y="1112"/>
                    </a:lnTo>
                    <a:lnTo>
                      <a:pt x="1616" y="1111"/>
                    </a:lnTo>
                    <a:lnTo>
                      <a:pt x="1620" y="1113"/>
                    </a:lnTo>
                    <a:lnTo>
                      <a:pt x="1624" y="1112"/>
                    </a:lnTo>
                    <a:lnTo>
                      <a:pt x="1628" y="1114"/>
                    </a:lnTo>
                    <a:lnTo>
                      <a:pt x="1632" y="1113"/>
                    </a:lnTo>
                    <a:lnTo>
                      <a:pt x="1636" y="1114"/>
                    </a:lnTo>
                    <a:lnTo>
                      <a:pt x="1640" y="1112"/>
                    </a:lnTo>
                    <a:lnTo>
                      <a:pt x="1643" y="1113"/>
                    </a:lnTo>
                    <a:lnTo>
                      <a:pt x="1647" y="1113"/>
                    </a:lnTo>
                    <a:lnTo>
                      <a:pt x="1651" y="1112"/>
                    </a:lnTo>
                    <a:lnTo>
                      <a:pt x="1655" y="1113"/>
                    </a:lnTo>
                    <a:lnTo>
                      <a:pt x="1659" y="1113"/>
                    </a:lnTo>
                    <a:lnTo>
                      <a:pt x="1663" y="1112"/>
                    </a:lnTo>
                    <a:lnTo>
                      <a:pt x="1667" y="1111"/>
                    </a:lnTo>
                    <a:lnTo>
                      <a:pt x="1671" y="1111"/>
                    </a:lnTo>
                    <a:lnTo>
                      <a:pt x="1675" y="1113"/>
                    </a:lnTo>
                    <a:lnTo>
                      <a:pt x="1679" y="1111"/>
                    </a:lnTo>
                    <a:lnTo>
                      <a:pt x="1683" y="1110"/>
                    </a:lnTo>
                    <a:lnTo>
                      <a:pt x="1687" y="1109"/>
                    </a:lnTo>
                    <a:lnTo>
                      <a:pt x="1691" y="1109"/>
                    </a:lnTo>
                    <a:lnTo>
                      <a:pt x="1695" y="1108"/>
                    </a:lnTo>
                    <a:lnTo>
                      <a:pt x="1699" y="1109"/>
                    </a:lnTo>
                    <a:lnTo>
                      <a:pt x="1703" y="1108"/>
                    </a:lnTo>
                    <a:lnTo>
                      <a:pt x="1707" y="1107"/>
                    </a:lnTo>
                    <a:lnTo>
                      <a:pt x="1711" y="1107"/>
                    </a:lnTo>
                    <a:lnTo>
                      <a:pt x="1714" y="1106"/>
                    </a:lnTo>
                    <a:lnTo>
                      <a:pt x="1718" y="1105"/>
                    </a:lnTo>
                    <a:lnTo>
                      <a:pt x="1722" y="1104"/>
                    </a:lnTo>
                    <a:lnTo>
                      <a:pt x="1726" y="1104"/>
                    </a:lnTo>
                    <a:lnTo>
                      <a:pt x="1730" y="1103"/>
                    </a:lnTo>
                    <a:lnTo>
                      <a:pt x="1734" y="1101"/>
                    </a:lnTo>
                    <a:lnTo>
                      <a:pt x="1738" y="1101"/>
                    </a:lnTo>
                    <a:lnTo>
                      <a:pt x="1742" y="1100"/>
                    </a:lnTo>
                    <a:lnTo>
                      <a:pt x="1746" y="1100"/>
                    </a:lnTo>
                    <a:lnTo>
                      <a:pt x="1750" y="1098"/>
                    </a:lnTo>
                    <a:lnTo>
                      <a:pt x="1754" y="1097"/>
                    </a:lnTo>
                    <a:lnTo>
                      <a:pt x="1758" y="1096"/>
                    </a:lnTo>
                    <a:lnTo>
                      <a:pt x="1762" y="1095"/>
                    </a:lnTo>
                    <a:lnTo>
                      <a:pt x="1766" y="1094"/>
                    </a:lnTo>
                    <a:lnTo>
                      <a:pt x="1770" y="1092"/>
                    </a:lnTo>
                    <a:lnTo>
                      <a:pt x="1774" y="1092"/>
                    </a:lnTo>
                    <a:lnTo>
                      <a:pt x="1778" y="1091"/>
                    </a:lnTo>
                    <a:lnTo>
                      <a:pt x="1781" y="1089"/>
                    </a:lnTo>
                    <a:lnTo>
                      <a:pt x="1785" y="1087"/>
                    </a:lnTo>
                    <a:lnTo>
                      <a:pt x="1789" y="1087"/>
                    </a:lnTo>
                    <a:lnTo>
                      <a:pt x="1793" y="1085"/>
                    </a:lnTo>
                    <a:lnTo>
                      <a:pt x="1797" y="1083"/>
                    </a:lnTo>
                    <a:lnTo>
                      <a:pt x="1801" y="1082"/>
                    </a:lnTo>
                    <a:lnTo>
                      <a:pt x="1805" y="1081"/>
                    </a:lnTo>
                    <a:lnTo>
                      <a:pt x="1809" y="1080"/>
                    </a:lnTo>
                    <a:lnTo>
                      <a:pt x="1813" y="1077"/>
                    </a:lnTo>
                    <a:lnTo>
                      <a:pt x="1817" y="1076"/>
                    </a:lnTo>
                    <a:lnTo>
                      <a:pt x="1821" y="1076"/>
                    </a:lnTo>
                    <a:lnTo>
                      <a:pt x="1825" y="1074"/>
                    </a:lnTo>
                    <a:lnTo>
                      <a:pt x="1829" y="1071"/>
                    </a:lnTo>
                    <a:lnTo>
                      <a:pt x="1833" y="1070"/>
                    </a:lnTo>
                    <a:lnTo>
                      <a:pt x="1837" y="1069"/>
                    </a:lnTo>
                    <a:lnTo>
                      <a:pt x="1841" y="1066"/>
                    </a:lnTo>
                    <a:lnTo>
                      <a:pt x="1845" y="1065"/>
                    </a:lnTo>
                    <a:lnTo>
                      <a:pt x="1848" y="1064"/>
                    </a:lnTo>
                    <a:lnTo>
                      <a:pt x="1852" y="1060"/>
                    </a:lnTo>
                    <a:lnTo>
                      <a:pt x="1856" y="1058"/>
                    </a:lnTo>
                    <a:lnTo>
                      <a:pt x="1860" y="1057"/>
                    </a:lnTo>
                    <a:lnTo>
                      <a:pt x="1864" y="1054"/>
                    </a:lnTo>
                    <a:lnTo>
                      <a:pt x="1868" y="1052"/>
                    </a:lnTo>
                    <a:lnTo>
                      <a:pt x="1872" y="1052"/>
                    </a:lnTo>
                    <a:lnTo>
                      <a:pt x="1876" y="1049"/>
                    </a:lnTo>
                    <a:lnTo>
                      <a:pt x="1880" y="1046"/>
                    </a:lnTo>
                    <a:lnTo>
                      <a:pt x="1884" y="1045"/>
                    </a:lnTo>
                    <a:lnTo>
                      <a:pt x="1888" y="1044"/>
                    </a:lnTo>
                    <a:lnTo>
                      <a:pt x="1892" y="1041"/>
                    </a:lnTo>
                    <a:lnTo>
                      <a:pt x="1896" y="1040"/>
                    </a:lnTo>
                    <a:lnTo>
                      <a:pt x="1900" y="1037"/>
                    </a:lnTo>
                    <a:lnTo>
                      <a:pt x="1904" y="1034"/>
                    </a:lnTo>
                    <a:lnTo>
                      <a:pt x="1908" y="1033"/>
                    </a:lnTo>
                    <a:lnTo>
                      <a:pt x="1912" y="1030"/>
                    </a:lnTo>
                    <a:lnTo>
                      <a:pt x="1916" y="1027"/>
                    </a:lnTo>
                    <a:lnTo>
                      <a:pt x="1919" y="1027"/>
                    </a:lnTo>
                    <a:lnTo>
                      <a:pt x="1923" y="1024"/>
                    </a:lnTo>
                    <a:lnTo>
                      <a:pt x="1927" y="1022"/>
                    </a:lnTo>
                    <a:lnTo>
                      <a:pt x="1931" y="1019"/>
                    </a:lnTo>
                    <a:lnTo>
                      <a:pt x="1935" y="1016"/>
                    </a:lnTo>
                    <a:lnTo>
                      <a:pt x="1939" y="1015"/>
                    </a:lnTo>
                    <a:lnTo>
                      <a:pt x="1943" y="1011"/>
                    </a:lnTo>
                    <a:lnTo>
                      <a:pt x="1947" y="1008"/>
                    </a:lnTo>
                    <a:lnTo>
                      <a:pt x="1951" y="1006"/>
                    </a:lnTo>
                    <a:lnTo>
                      <a:pt x="1955" y="1005"/>
                    </a:lnTo>
                    <a:lnTo>
                      <a:pt x="1959" y="1001"/>
                    </a:lnTo>
                    <a:lnTo>
                      <a:pt x="1963" y="999"/>
                    </a:lnTo>
                    <a:lnTo>
                      <a:pt x="1967" y="996"/>
                    </a:lnTo>
                    <a:lnTo>
                      <a:pt x="1971" y="995"/>
                    </a:lnTo>
                    <a:lnTo>
                      <a:pt x="1975" y="992"/>
                    </a:lnTo>
                    <a:lnTo>
                      <a:pt x="1979" y="989"/>
                    </a:lnTo>
                    <a:lnTo>
                      <a:pt x="1983" y="986"/>
                    </a:lnTo>
                    <a:lnTo>
                      <a:pt x="1986" y="983"/>
                    </a:lnTo>
                    <a:lnTo>
                      <a:pt x="1990" y="981"/>
                    </a:lnTo>
                    <a:lnTo>
                      <a:pt x="1994" y="978"/>
                    </a:lnTo>
                    <a:lnTo>
                      <a:pt x="1998" y="976"/>
                    </a:lnTo>
                    <a:lnTo>
                      <a:pt x="2002" y="972"/>
                    </a:lnTo>
                    <a:lnTo>
                      <a:pt x="2006" y="970"/>
                    </a:lnTo>
                    <a:lnTo>
                      <a:pt x="2010" y="967"/>
                    </a:lnTo>
                    <a:lnTo>
                      <a:pt x="2014" y="964"/>
                    </a:lnTo>
                    <a:lnTo>
                      <a:pt x="2018" y="961"/>
                    </a:lnTo>
                    <a:lnTo>
                      <a:pt x="2022" y="959"/>
                    </a:lnTo>
                    <a:lnTo>
                      <a:pt x="2026" y="958"/>
                    </a:lnTo>
                    <a:lnTo>
                      <a:pt x="2030" y="952"/>
                    </a:lnTo>
                    <a:lnTo>
                      <a:pt x="2034" y="952"/>
                    </a:lnTo>
                    <a:lnTo>
                      <a:pt x="2038" y="946"/>
                    </a:lnTo>
                    <a:lnTo>
                      <a:pt x="2042" y="944"/>
                    </a:lnTo>
                    <a:lnTo>
                      <a:pt x="2046" y="940"/>
                    </a:lnTo>
                    <a:lnTo>
                      <a:pt x="2050" y="939"/>
                    </a:lnTo>
                    <a:lnTo>
                      <a:pt x="2054" y="935"/>
                    </a:lnTo>
                    <a:lnTo>
                      <a:pt x="2057" y="932"/>
                    </a:lnTo>
                    <a:lnTo>
                      <a:pt x="2061" y="930"/>
                    </a:lnTo>
                    <a:lnTo>
                      <a:pt x="2065" y="925"/>
                    </a:lnTo>
                    <a:lnTo>
                      <a:pt x="2069" y="922"/>
                    </a:lnTo>
                    <a:lnTo>
                      <a:pt x="2073" y="921"/>
                    </a:lnTo>
                    <a:lnTo>
                      <a:pt x="2077" y="916"/>
                    </a:lnTo>
                    <a:lnTo>
                      <a:pt x="2081" y="914"/>
                    </a:lnTo>
                    <a:lnTo>
                      <a:pt x="2085" y="911"/>
                    </a:lnTo>
                    <a:lnTo>
                      <a:pt x="2089" y="909"/>
                    </a:lnTo>
                    <a:lnTo>
                      <a:pt x="2093" y="905"/>
                    </a:lnTo>
                    <a:lnTo>
                      <a:pt x="2097" y="901"/>
                    </a:lnTo>
                    <a:lnTo>
                      <a:pt x="2101" y="899"/>
                    </a:lnTo>
                    <a:lnTo>
                      <a:pt x="2105" y="896"/>
                    </a:lnTo>
                    <a:lnTo>
                      <a:pt x="2109" y="892"/>
                    </a:lnTo>
                    <a:lnTo>
                      <a:pt x="2113" y="887"/>
                    </a:lnTo>
                    <a:lnTo>
                      <a:pt x="2117" y="885"/>
                    </a:lnTo>
                    <a:lnTo>
                      <a:pt x="2121" y="884"/>
                    </a:lnTo>
                    <a:lnTo>
                      <a:pt x="2124" y="879"/>
                    </a:lnTo>
                    <a:lnTo>
                      <a:pt x="2128" y="877"/>
                    </a:lnTo>
                    <a:lnTo>
                      <a:pt x="2132" y="873"/>
                    </a:lnTo>
                    <a:lnTo>
                      <a:pt x="2136" y="871"/>
                    </a:lnTo>
                    <a:lnTo>
                      <a:pt x="2140" y="866"/>
                    </a:lnTo>
                    <a:lnTo>
                      <a:pt x="2144" y="864"/>
                    </a:lnTo>
                    <a:lnTo>
                      <a:pt x="2148" y="860"/>
                    </a:lnTo>
                    <a:lnTo>
                      <a:pt x="2152" y="857"/>
                    </a:lnTo>
                    <a:lnTo>
                      <a:pt x="2156" y="853"/>
                    </a:lnTo>
                    <a:lnTo>
                      <a:pt x="2160" y="851"/>
                    </a:lnTo>
                    <a:lnTo>
                      <a:pt x="2164" y="847"/>
                    </a:lnTo>
                    <a:lnTo>
                      <a:pt x="2168" y="845"/>
                    </a:lnTo>
                    <a:lnTo>
                      <a:pt x="2172" y="840"/>
                    </a:lnTo>
                    <a:lnTo>
                      <a:pt x="2176" y="840"/>
                    </a:lnTo>
                    <a:lnTo>
                      <a:pt x="2180" y="833"/>
                    </a:lnTo>
                    <a:lnTo>
                      <a:pt x="2184" y="830"/>
                    </a:lnTo>
                    <a:lnTo>
                      <a:pt x="2188" y="826"/>
                    </a:lnTo>
                    <a:lnTo>
                      <a:pt x="2191" y="824"/>
                    </a:lnTo>
                    <a:lnTo>
                      <a:pt x="2195" y="821"/>
                    </a:lnTo>
                    <a:lnTo>
                      <a:pt x="2199" y="818"/>
                    </a:lnTo>
                    <a:lnTo>
                      <a:pt x="2203" y="815"/>
                    </a:lnTo>
                    <a:lnTo>
                      <a:pt x="2207" y="810"/>
                    </a:lnTo>
                    <a:lnTo>
                      <a:pt x="2211" y="808"/>
                    </a:lnTo>
                    <a:lnTo>
                      <a:pt x="2215" y="802"/>
                    </a:lnTo>
                    <a:lnTo>
                      <a:pt x="2219" y="799"/>
                    </a:lnTo>
                    <a:lnTo>
                      <a:pt x="2223" y="796"/>
                    </a:lnTo>
                    <a:lnTo>
                      <a:pt x="2227" y="793"/>
                    </a:lnTo>
                    <a:lnTo>
                      <a:pt x="2231" y="790"/>
                    </a:lnTo>
                    <a:lnTo>
                      <a:pt x="2235" y="786"/>
                    </a:lnTo>
                    <a:lnTo>
                      <a:pt x="2239" y="783"/>
                    </a:lnTo>
                    <a:lnTo>
                      <a:pt x="2243" y="779"/>
                    </a:lnTo>
                    <a:lnTo>
                      <a:pt x="2247" y="776"/>
                    </a:lnTo>
                    <a:lnTo>
                      <a:pt x="2251" y="774"/>
                    </a:lnTo>
                    <a:lnTo>
                      <a:pt x="2255" y="769"/>
                    </a:lnTo>
                    <a:lnTo>
                      <a:pt x="2259" y="765"/>
                    </a:lnTo>
                    <a:lnTo>
                      <a:pt x="2262" y="762"/>
                    </a:lnTo>
                    <a:lnTo>
                      <a:pt x="2266" y="758"/>
                    </a:lnTo>
                    <a:lnTo>
                      <a:pt x="2270" y="755"/>
                    </a:lnTo>
                    <a:lnTo>
                      <a:pt x="2274" y="752"/>
                    </a:lnTo>
                    <a:lnTo>
                      <a:pt x="2278" y="748"/>
                    </a:lnTo>
                    <a:lnTo>
                      <a:pt x="2282" y="745"/>
                    </a:lnTo>
                    <a:lnTo>
                      <a:pt x="2286" y="742"/>
                    </a:lnTo>
                    <a:lnTo>
                      <a:pt x="2290" y="737"/>
                    </a:lnTo>
                    <a:lnTo>
                      <a:pt x="2294" y="734"/>
                    </a:lnTo>
                    <a:lnTo>
                      <a:pt x="2298" y="731"/>
                    </a:lnTo>
                    <a:lnTo>
                      <a:pt x="2302" y="728"/>
                    </a:lnTo>
                    <a:lnTo>
                      <a:pt x="2306" y="724"/>
                    </a:lnTo>
                    <a:lnTo>
                      <a:pt x="2310" y="722"/>
                    </a:lnTo>
                    <a:lnTo>
                      <a:pt x="2314" y="718"/>
                    </a:lnTo>
                    <a:lnTo>
                      <a:pt x="2318" y="713"/>
                    </a:lnTo>
                    <a:lnTo>
                      <a:pt x="2322" y="709"/>
                    </a:lnTo>
                    <a:lnTo>
                      <a:pt x="2326" y="707"/>
                    </a:lnTo>
                    <a:lnTo>
                      <a:pt x="2329" y="704"/>
                    </a:lnTo>
                    <a:lnTo>
                      <a:pt x="2333" y="700"/>
                    </a:lnTo>
                    <a:lnTo>
                      <a:pt x="2337" y="696"/>
                    </a:lnTo>
                    <a:lnTo>
                      <a:pt x="2341" y="693"/>
                    </a:lnTo>
                    <a:lnTo>
                      <a:pt x="2345" y="689"/>
                    </a:lnTo>
                    <a:lnTo>
                      <a:pt x="2349" y="687"/>
                    </a:lnTo>
                    <a:lnTo>
                      <a:pt x="2353" y="681"/>
                    </a:lnTo>
                    <a:lnTo>
                      <a:pt x="2357" y="678"/>
                    </a:lnTo>
                    <a:lnTo>
                      <a:pt x="2361" y="675"/>
                    </a:lnTo>
                    <a:lnTo>
                      <a:pt x="2365" y="671"/>
                    </a:lnTo>
                    <a:lnTo>
                      <a:pt x="2369" y="669"/>
                    </a:lnTo>
                    <a:lnTo>
                      <a:pt x="2373" y="664"/>
                    </a:lnTo>
                    <a:lnTo>
                      <a:pt x="2377" y="661"/>
                    </a:lnTo>
                    <a:lnTo>
                      <a:pt x="2381" y="657"/>
                    </a:lnTo>
                    <a:lnTo>
                      <a:pt x="2385" y="654"/>
                    </a:lnTo>
                    <a:lnTo>
                      <a:pt x="2389" y="651"/>
                    </a:lnTo>
                    <a:lnTo>
                      <a:pt x="2393" y="648"/>
                    </a:lnTo>
                    <a:lnTo>
                      <a:pt x="2396" y="645"/>
                    </a:lnTo>
                    <a:lnTo>
                      <a:pt x="2400" y="641"/>
                    </a:lnTo>
                    <a:lnTo>
                      <a:pt x="2404" y="636"/>
                    </a:lnTo>
                    <a:lnTo>
                      <a:pt x="2408" y="635"/>
                    </a:lnTo>
                    <a:lnTo>
                      <a:pt x="2412" y="631"/>
                    </a:lnTo>
                    <a:lnTo>
                      <a:pt x="2416" y="627"/>
                    </a:lnTo>
                    <a:lnTo>
                      <a:pt x="2420" y="623"/>
                    </a:lnTo>
                    <a:lnTo>
                      <a:pt x="2424" y="620"/>
                    </a:lnTo>
                    <a:lnTo>
                      <a:pt x="2428" y="617"/>
                    </a:lnTo>
                    <a:lnTo>
                      <a:pt x="2432" y="613"/>
                    </a:lnTo>
                    <a:lnTo>
                      <a:pt x="2436" y="609"/>
                    </a:lnTo>
                    <a:lnTo>
                      <a:pt x="2440" y="606"/>
                    </a:lnTo>
                    <a:lnTo>
                      <a:pt x="2444" y="603"/>
                    </a:lnTo>
                    <a:lnTo>
                      <a:pt x="2448" y="599"/>
                    </a:lnTo>
                    <a:lnTo>
                      <a:pt x="2452" y="597"/>
                    </a:lnTo>
                    <a:lnTo>
                      <a:pt x="2456" y="593"/>
                    </a:lnTo>
                    <a:lnTo>
                      <a:pt x="2460" y="588"/>
                    </a:lnTo>
                    <a:lnTo>
                      <a:pt x="2464" y="587"/>
                    </a:lnTo>
                    <a:lnTo>
                      <a:pt x="2467" y="582"/>
                    </a:lnTo>
                    <a:lnTo>
                      <a:pt x="2471" y="580"/>
                    </a:lnTo>
                    <a:lnTo>
                      <a:pt x="2475" y="577"/>
                    </a:lnTo>
                    <a:lnTo>
                      <a:pt x="2479" y="573"/>
                    </a:lnTo>
                    <a:lnTo>
                      <a:pt x="2483" y="569"/>
                    </a:lnTo>
                    <a:lnTo>
                      <a:pt x="2487" y="567"/>
                    </a:lnTo>
                    <a:lnTo>
                      <a:pt x="2491" y="563"/>
                    </a:lnTo>
                    <a:lnTo>
                      <a:pt x="2495" y="560"/>
                    </a:lnTo>
                    <a:lnTo>
                      <a:pt x="2499" y="557"/>
                    </a:lnTo>
                    <a:lnTo>
                      <a:pt x="2503" y="553"/>
                    </a:lnTo>
                    <a:lnTo>
                      <a:pt x="2507" y="550"/>
                    </a:lnTo>
                    <a:lnTo>
                      <a:pt x="2511" y="547"/>
                    </a:lnTo>
                    <a:lnTo>
                      <a:pt x="2515" y="543"/>
                    </a:lnTo>
                    <a:lnTo>
                      <a:pt x="2519" y="541"/>
                    </a:lnTo>
                    <a:lnTo>
                      <a:pt x="2523" y="537"/>
                    </a:lnTo>
                    <a:lnTo>
                      <a:pt x="2527" y="533"/>
                    </a:lnTo>
                    <a:lnTo>
                      <a:pt x="2531" y="530"/>
                    </a:lnTo>
                    <a:lnTo>
                      <a:pt x="2534" y="527"/>
                    </a:lnTo>
                    <a:lnTo>
                      <a:pt x="2538" y="524"/>
                    </a:lnTo>
                    <a:lnTo>
                      <a:pt x="2542" y="520"/>
                    </a:lnTo>
                    <a:lnTo>
                      <a:pt x="2546" y="517"/>
                    </a:lnTo>
                    <a:lnTo>
                      <a:pt x="2550" y="514"/>
                    </a:lnTo>
                    <a:lnTo>
                      <a:pt x="2554" y="511"/>
                    </a:lnTo>
                    <a:lnTo>
                      <a:pt x="2558" y="507"/>
                    </a:lnTo>
                    <a:lnTo>
                      <a:pt x="2562" y="505"/>
                    </a:lnTo>
                    <a:lnTo>
                      <a:pt x="2566" y="501"/>
                    </a:lnTo>
                    <a:lnTo>
                      <a:pt x="2570" y="499"/>
                    </a:lnTo>
                    <a:lnTo>
                      <a:pt x="2574" y="495"/>
                    </a:lnTo>
                    <a:lnTo>
                      <a:pt x="2578" y="492"/>
                    </a:lnTo>
                    <a:lnTo>
                      <a:pt x="2582" y="488"/>
                    </a:lnTo>
                    <a:lnTo>
                      <a:pt x="2586" y="486"/>
                    </a:lnTo>
                    <a:lnTo>
                      <a:pt x="2590" y="483"/>
                    </a:lnTo>
                    <a:lnTo>
                      <a:pt x="2594" y="478"/>
                    </a:lnTo>
                    <a:lnTo>
                      <a:pt x="2598" y="476"/>
                    </a:lnTo>
                    <a:lnTo>
                      <a:pt x="2602" y="473"/>
                    </a:lnTo>
                    <a:lnTo>
                      <a:pt x="2605" y="469"/>
                    </a:lnTo>
                    <a:lnTo>
                      <a:pt x="2609" y="466"/>
                    </a:lnTo>
                    <a:lnTo>
                      <a:pt x="2613" y="463"/>
                    </a:lnTo>
                    <a:lnTo>
                      <a:pt x="2617" y="460"/>
                    </a:lnTo>
                    <a:lnTo>
                      <a:pt x="2621" y="456"/>
                    </a:lnTo>
                    <a:lnTo>
                      <a:pt x="2625" y="454"/>
                    </a:lnTo>
                    <a:lnTo>
                      <a:pt x="2629" y="451"/>
                    </a:lnTo>
                    <a:lnTo>
                      <a:pt x="2633" y="449"/>
                    </a:lnTo>
                    <a:lnTo>
                      <a:pt x="2637" y="445"/>
                    </a:lnTo>
                    <a:lnTo>
                      <a:pt x="2641" y="441"/>
                    </a:lnTo>
                    <a:lnTo>
                      <a:pt x="2645" y="438"/>
                    </a:lnTo>
                    <a:lnTo>
                      <a:pt x="2649" y="436"/>
                    </a:lnTo>
                    <a:lnTo>
                      <a:pt x="2653" y="433"/>
                    </a:lnTo>
                    <a:lnTo>
                      <a:pt x="2657" y="430"/>
                    </a:lnTo>
                    <a:lnTo>
                      <a:pt x="2661" y="427"/>
                    </a:lnTo>
                    <a:lnTo>
                      <a:pt x="2665" y="424"/>
                    </a:lnTo>
                    <a:lnTo>
                      <a:pt x="2669" y="420"/>
                    </a:lnTo>
                    <a:lnTo>
                      <a:pt x="2672" y="418"/>
                    </a:lnTo>
                    <a:lnTo>
                      <a:pt x="2676" y="415"/>
                    </a:lnTo>
                    <a:lnTo>
                      <a:pt x="2680" y="412"/>
                    </a:lnTo>
                    <a:lnTo>
                      <a:pt x="2684" y="409"/>
                    </a:lnTo>
                    <a:lnTo>
                      <a:pt x="2688" y="406"/>
                    </a:lnTo>
                    <a:lnTo>
                      <a:pt x="2692" y="403"/>
                    </a:lnTo>
                    <a:lnTo>
                      <a:pt x="2696" y="401"/>
                    </a:lnTo>
                    <a:lnTo>
                      <a:pt x="2700" y="397"/>
                    </a:lnTo>
                    <a:lnTo>
                      <a:pt x="2704" y="395"/>
                    </a:lnTo>
                    <a:lnTo>
                      <a:pt x="2708" y="393"/>
                    </a:lnTo>
                    <a:lnTo>
                      <a:pt x="2712" y="388"/>
                    </a:lnTo>
                    <a:lnTo>
                      <a:pt x="2716" y="387"/>
                    </a:lnTo>
                    <a:lnTo>
                      <a:pt x="2720" y="384"/>
                    </a:lnTo>
                    <a:lnTo>
                      <a:pt x="2724" y="380"/>
                    </a:lnTo>
                    <a:lnTo>
                      <a:pt x="2728" y="377"/>
                    </a:lnTo>
                    <a:lnTo>
                      <a:pt x="2732" y="374"/>
                    </a:lnTo>
                    <a:lnTo>
                      <a:pt x="2736" y="373"/>
                    </a:lnTo>
                    <a:lnTo>
                      <a:pt x="2739" y="369"/>
                    </a:lnTo>
                    <a:lnTo>
                      <a:pt x="2743" y="366"/>
                    </a:lnTo>
                    <a:lnTo>
                      <a:pt x="2747" y="365"/>
                    </a:lnTo>
                    <a:lnTo>
                      <a:pt x="2751" y="360"/>
                    </a:lnTo>
                    <a:lnTo>
                      <a:pt x="2755" y="360"/>
                    </a:lnTo>
                    <a:lnTo>
                      <a:pt x="2759" y="356"/>
                    </a:lnTo>
                    <a:lnTo>
                      <a:pt x="2763" y="353"/>
                    </a:lnTo>
                    <a:lnTo>
                      <a:pt x="2767" y="350"/>
                    </a:lnTo>
                    <a:lnTo>
                      <a:pt x="2771" y="347"/>
                    </a:lnTo>
                    <a:lnTo>
                      <a:pt x="2775" y="347"/>
                    </a:lnTo>
                    <a:lnTo>
                      <a:pt x="2779" y="342"/>
                    </a:lnTo>
                    <a:lnTo>
                      <a:pt x="2783" y="340"/>
                    </a:lnTo>
                    <a:lnTo>
                      <a:pt x="2787" y="338"/>
                    </a:lnTo>
                    <a:lnTo>
                      <a:pt x="2791" y="336"/>
                    </a:lnTo>
                    <a:lnTo>
                      <a:pt x="2795" y="333"/>
                    </a:lnTo>
                    <a:lnTo>
                      <a:pt x="2799" y="329"/>
                    </a:lnTo>
                    <a:lnTo>
                      <a:pt x="2803" y="328"/>
                    </a:lnTo>
                    <a:lnTo>
                      <a:pt x="2807" y="324"/>
                    </a:lnTo>
                    <a:lnTo>
                      <a:pt x="2810" y="323"/>
                    </a:lnTo>
                    <a:lnTo>
                      <a:pt x="2814" y="320"/>
                    </a:lnTo>
                    <a:lnTo>
                      <a:pt x="2818" y="318"/>
                    </a:lnTo>
                    <a:lnTo>
                      <a:pt x="2822" y="315"/>
                    </a:lnTo>
                    <a:lnTo>
                      <a:pt x="2826" y="313"/>
                    </a:lnTo>
                    <a:lnTo>
                      <a:pt x="2830" y="311"/>
                    </a:lnTo>
                    <a:lnTo>
                      <a:pt x="2834" y="307"/>
                    </a:lnTo>
                    <a:lnTo>
                      <a:pt x="2838" y="305"/>
                    </a:lnTo>
                    <a:lnTo>
                      <a:pt x="2842" y="302"/>
                    </a:lnTo>
                    <a:lnTo>
                      <a:pt x="2846" y="300"/>
                    </a:lnTo>
                    <a:lnTo>
                      <a:pt x="2850" y="298"/>
                    </a:lnTo>
                    <a:lnTo>
                      <a:pt x="2854" y="295"/>
                    </a:lnTo>
                    <a:lnTo>
                      <a:pt x="2858" y="294"/>
                    </a:lnTo>
                    <a:lnTo>
                      <a:pt x="2862" y="291"/>
                    </a:lnTo>
                    <a:lnTo>
                      <a:pt x="2866" y="289"/>
                    </a:lnTo>
                    <a:lnTo>
                      <a:pt x="2870" y="286"/>
                    </a:lnTo>
                    <a:lnTo>
                      <a:pt x="2874" y="284"/>
                    </a:lnTo>
                    <a:lnTo>
                      <a:pt x="2877" y="280"/>
                    </a:lnTo>
                    <a:lnTo>
                      <a:pt x="2881" y="279"/>
                    </a:lnTo>
                    <a:lnTo>
                      <a:pt x="2885" y="276"/>
                    </a:lnTo>
                    <a:lnTo>
                      <a:pt x="2889" y="274"/>
                    </a:lnTo>
                    <a:lnTo>
                      <a:pt x="2893" y="271"/>
                    </a:lnTo>
                    <a:lnTo>
                      <a:pt x="2897" y="269"/>
                    </a:lnTo>
                    <a:lnTo>
                      <a:pt x="2901" y="267"/>
                    </a:lnTo>
                    <a:lnTo>
                      <a:pt x="2905" y="265"/>
                    </a:lnTo>
                    <a:lnTo>
                      <a:pt x="2909" y="263"/>
                    </a:lnTo>
                    <a:lnTo>
                      <a:pt x="2913" y="259"/>
                    </a:lnTo>
                    <a:lnTo>
                      <a:pt x="2917" y="258"/>
                    </a:lnTo>
                    <a:lnTo>
                      <a:pt x="2921" y="255"/>
                    </a:lnTo>
                    <a:lnTo>
                      <a:pt x="2925" y="254"/>
                    </a:lnTo>
                    <a:lnTo>
                      <a:pt x="2929" y="252"/>
                    </a:lnTo>
                    <a:lnTo>
                      <a:pt x="2933" y="250"/>
                    </a:lnTo>
                    <a:lnTo>
                      <a:pt x="2937" y="247"/>
                    </a:lnTo>
                    <a:lnTo>
                      <a:pt x="2941" y="247"/>
                    </a:lnTo>
                    <a:lnTo>
                      <a:pt x="2944" y="243"/>
                    </a:lnTo>
                    <a:lnTo>
                      <a:pt x="2948" y="241"/>
                    </a:lnTo>
                    <a:lnTo>
                      <a:pt x="2952" y="240"/>
                    </a:lnTo>
                    <a:lnTo>
                      <a:pt x="2956" y="237"/>
                    </a:lnTo>
                    <a:lnTo>
                      <a:pt x="2960" y="234"/>
                    </a:lnTo>
                    <a:lnTo>
                      <a:pt x="2964" y="232"/>
                    </a:lnTo>
                    <a:lnTo>
                      <a:pt x="2968" y="232"/>
                    </a:lnTo>
                    <a:lnTo>
                      <a:pt x="2972" y="228"/>
                    </a:lnTo>
                    <a:lnTo>
                      <a:pt x="2976" y="226"/>
                    </a:lnTo>
                    <a:lnTo>
                      <a:pt x="2980" y="224"/>
                    </a:lnTo>
                    <a:lnTo>
                      <a:pt x="2984" y="223"/>
                    </a:lnTo>
                    <a:lnTo>
                      <a:pt x="2988" y="221"/>
                    </a:lnTo>
                    <a:lnTo>
                      <a:pt x="2992" y="218"/>
                    </a:lnTo>
                    <a:lnTo>
                      <a:pt x="2996" y="217"/>
                    </a:lnTo>
                    <a:lnTo>
                      <a:pt x="3000" y="216"/>
                    </a:lnTo>
                    <a:lnTo>
                      <a:pt x="3004" y="212"/>
                    </a:lnTo>
                    <a:lnTo>
                      <a:pt x="3008" y="210"/>
                    </a:lnTo>
                    <a:lnTo>
                      <a:pt x="3012" y="208"/>
                    </a:lnTo>
                    <a:lnTo>
                      <a:pt x="3015" y="207"/>
                    </a:lnTo>
                    <a:lnTo>
                      <a:pt x="3019" y="206"/>
                    </a:lnTo>
                    <a:lnTo>
                      <a:pt x="3023" y="203"/>
                    </a:lnTo>
                    <a:lnTo>
                      <a:pt x="3027" y="201"/>
                    </a:lnTo>
                    <a:lnTo>
                      <a:pt x="3031" y="199"/>
                    </a:lnTo>
                    <a:lnTo>
                      <a:pt x="3035" y="196"/>
                    </a:lnTo>
                    <a:lnTo>
                      <a:pt x="3039" y="196"/>
                    </a:lnTo>
                    <a:lnTo>
                      <a:pt x="3043" y="194"/>
                    </a:lnTo>
                    <a:lnTo>
                      <a:pt x="3047" y="193"/>
                    </a:lnTo>
                    <a:lnTo>
                      <a:pt x="3051" y="191"/>
                    </a:lnTo>
                    <a:lnTo>
                      <a:pt x="3055" y="188"/>
                    </a:lnTo>
                    <a:lnTo>
                      <a:pt x="3059" y="186"/>
                    </a:lnTo>
                    <a:lnTo>
                      <a:pt x="3063" y="185"/>
                    </a:lnTo>
                    <a:lnTo>
                      <a:pt x="3067" y="184"/>
                    </a:lnTo>
                    <a:lnTo>
                      <a:pt x="3071" y="182"/>
                    </a:lnTo>
                    <a:lnTo>
                      <a:pt x="3075" y="180"/>
                    </a:lnTo>
                    <a:lnTo>
                      <a:pt x="3079" y="179"/>
                    </a:lnTo>
                    <a:lnTo>
                      <a:pt x="3082" y="177"/>
                    </a:lnTo>
                    <a:lnTo>
                      <a:pt x="3086" y="174"/>
                    </a:lnTo>
                    <a:lnTo>
                      <a:pt x="3090" y="174"/>
                    </a:lnTo>
                    <a:lnTo>
                      <a:pt x="3094" y="172"/>
                    </a:lnTo>
                    <a:lnTo>
                      <a:pt x="3098" y="171"/>
                    </a:lnTo>
                    <a:lnTo>
                      <a:pt x="3102" y="168"/>
                    </a:lnTo>
                    <a:lnTo>
                      <a:pt x="3106" y="167"/>
                    </a:lnTo>
                    <a:lnTo>
                      <a:pt x="3110" y="167"/>
                    </a:lnTo>
                    <a:lnTo>
                      <a:pt x="3114" y="163"/>
                    </a:lnTo>
                    <a:lnTo>
                      <a:pt x="3118" y="162"/>
                    </a:lnTo>
                    <a:lnTo>
                      <a:pt x="3122" y="162"/>
                    </a:lnTo>
                    <a:lnTo>
                      <a:pt x="3126" y="159"/>
                    </a:lnTo>
                    <a:lnTo>
                      <a:pt x="3130" y="156"/>
                    </a:lnTo>
                    <a:lnTo>
                      <a:pt x="3134" y="157"/>
                    </a:lnTo>
                    <a:lnTo>
                      <a:pt x="3138" y="155"/>
                    </a:lnTo>
                    <a:lnTo>
                      <a:pt x="3142" y="152"/>
                    </a:lnTo>
                    <a:lnTo>
                      <a:pt x="3146" y="151"/>
                    </a:lnTo>
                    <a:lnTo>
                      <a:pt x="3150" y="1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5" name="Freeform 2807"/>
              <p:cNvSpPr>
                <a:spLocks/>
              </p:cNvSpPr>
              <p:nvPr/>
            </p:nvSpPr>
            <p:spPr bwMode="auto">
              <a:xfrm flipV="1">
                <a:off x="506" y="1682"/>
                <a:ext cx="1814" cy="23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3"/>
                  </a:cxn>
                  <a:cxn ang="0">
                    <a:pos x="303" y="9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7"/>
                  </a:cxn>
                  <a:cxn ang="0">
                    <a:pos x="508" y="38"/>
                  </a:cxn>
                  <a:cxn ang="0">
                    <a:pos x="559" y="50"/>
                  </a:cxn>
                  <a:cxn ang="0">
                    <a:pos x="611" y="65"/>
                  </a:cxn>
                  <a:cxn ang="0">
                    <a:pos x="662" y="84"/>
                  </a:cxn>
                  <a:cxn ang="0">
                    <a:pos x="713" y="104"/>
                  </a:cxn>
                  <a:cxn ang="0">
                    <a:pos x="764" y="125"/>
                  </a:cxn>
                  <a:cxn ang="0">
                    <a:pos x="816" y="150"/>
                  </a:cxn>
                  <a:cxn ang="0">
                    <a:pos x="867" y="174"/>
                  </a:cxn>
                  <a:cxn ang="0">
                    <a:pos x="918" y="197"/>
                  </a:cxn>
                  <a:cxn ang="0">
                    <a:pos x="969" y="222"/>
                  </a:cxn>
                  <a:cxn ang="0">
                    <a:pos x="1021" y="247"/>
                  </a:cxn>
                  <a:cxn ang="0">
                    <a:pos x="1072" y="271"/>
                  </a:cxn>
                  <a:cxn ang="0">
                    <a:pos x="1123" y="294"/>
                  </a:cxn>
                  <a:cxn ang="0">
                    <a:pos x="1174" y="316"/>
                  </a:cxn>
                  <a:cxn ang="0">
                    <a:pos x="1226" y="336"/>
                  </a:cxn>
                  <a:cxn ang="0">
                    <a:pos x="1277" y="353"/>
                  </a:cxn>
                  <a:cxn ang="0">
                    <a:pos x="1328" y="370"/>
                  </a:cxn>
                  <a:cxn ang="0">
                    <a:pos x="1379" y="384"/>
                  </a:cxn>
                  <a:cxn ang="0">
                    <a:pos x="1431" y="393"/>
                  </a:cxn>
                  <a:cxn ang="0">
                    <a:pos x="1482" y="402"/>
                  </a:cxn>
                  <a:cxn ang="0">
                    <a:pos x="1533" y="408"/>
                  </a:cxn>
                  <a:cxn ang="0">
                    <a:pos x="1584" y="410"/>
                  </a:cxn>
                  <a:cxn ang="0">
                    <a:pos x="1636" y="411"/>
                  </a:cxn>
                  <a:cxn ang="0">
                    <a:pos x="1687" y="410"/>
                  </a:cxn>
                  <a:cxn ang="0">
                    <a:pos x="1738" y="406"/>
                  </a:cxn>
                  <a:cxn ang="0">
                    <a:pos x="1789" y="400"/>
                  </a:cxn>
                  <a:cxn ang="0">
                    <a:pos x="1841" y="392"/>
                  </a:cxn>
                  <a:cxn ang="0">
                    <a:pos x="1892" y="384"/>
                  </a:cxn>
                  <a:cxn ang="0">
                    <a:pos x="1943" y="371"/>
                  </a:cxn>
                  <a:cxn ang="0">
                    <a:pos x="1994" y="358"/>
                  </a:cxn>
                  <a:cxn ang="0">
                    <a:pos x="2046" y="344"/>
                  </a:cxn>
                  <a:cxn ang="0">
                    <a:pos x="2097" y="329"/>
                  </a:cxn>
                  <a:cxn ang="0">
                    <a:pos x="2148" y="313"/>
                  </a:cxn>
                  <a:cxn ang="0">
                    <a:pos x="2199" y="298"/>
                  </a:cxn>
                  <a:cxn ang="0">
                    <a:pos x="2251" y="280"/>
                  </a:cxn>
                  <a:cxn ang="0">
                    <a:pos x="2302" y="263"/>
                  </a:cxn>
                  <a:cxn ang="0">
                    <a:pos x="2353" y="247"/>
                  </a:cxn>
                  <a:cxn ang="0">
                    <a:pos x="2404" y="230"/>
                  </a:cxn>
                  <a:cxn ang="0">
                    <a:pos x="2456" y="215"/>
                  </a:cxn>
                  <a:cxn ang="0">
                    <a:pos x="2507" y="200"/>
                  </a:cxn>
                  <a:cxn ang="0">
                    <a:pos x="2558" y="182"/>
                  </a:cxn>
                  <a:cxn ang="0">
                    <a:pos x="2609" y="168"/>
                  </a:cxn>
                  <a:cxn ang="0">
                    <a:pos x="2661" y="153"/>
                  </a:cxn>
                  <a:cxn ang="0">
                    <a:pos x="2712" y="140"/>
                  </a:cxn>
                  <a:cxn ang="0">
                    <a:pos x="2763" y="127"/>
                  </a:cxn>
                  <a:cxn ang="0">
                    <a:pos x="2814" y="115"/>
                  </a:cxn>
                  <a:cxn ang="0">
                    <a:pos x="2866" y="104"/>
                  </a:cxn>
                  <a:cxn ang="0">
                    <a:pos x="2917" y="92"/>
                  </a:cxn>
                  <a:cxn ang="0">
                    <a:pos x="2968" y="82"/>
                  </a:cxn>
                  <a:cxn ang="0">
                    <a:pos x="3019" y="74"/>
                  </a:cxn>
                  <a:cxn ang="0">
                    <a:pos x="3071" y="65"/>
                  </a:cxn>
                  <a:cxn ang="0">
                    <a:pos x="3122" y="59"/>
                  </a:cxn>
                </a:cxnLst>
                <a:rect l="0" t="0" r="r" b="b"/>
                <a:pathLst>
                  <a:path w="3150" h="413">
                    <a:moveTo>
                      <a:pt x="0" y="0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3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3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9"/>
                    </a:lnTo>
                    <a:lnTo>
                      <a:pt x="307" y="7"/>
                    </a:lnTo>
                    <a:lnTo>
                      <a:pt x="311" y="7"/>
                    </a:lnTo>
                    <a:lnTo>
                      <a:pt x="315" y="8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9"/>
                    </a:lnTo>
                    <a:lnTo>
                      <a:pt x="342" y="10"/>
                    </a:lnTo>
                    <a:lnTo>
                      <a:pt x="346" y="11"/>
                    </a:lnTo>
                    <a:lnTo>
                      <a:pt x="350" y="12"/>
                    </a:lnTo>
                    <a:lnTo>
                      <a:pt x="354" y="12"/>
                    </a:lnTo>
                    <a:lnTo>
                      <a:pt x="358" y="11"/>
                    </a:lnTo>
                    <a:lnTo>
                      <a:pt x="362" y="13"/>
                    </a:lnTo>
                    <a:lnTo>
                      <a:pt x="366" y="14"/>
                    </a:lnTo>
                    <a:lnTo>
                      <a:pt x="370" y="13"/>
                    </a:lnTo>
                    <a:lnTo>
                      <a:pt x="374" y="14"/>
                    </a:lnTo>
                    <a:lnTo>
                      <a:pt x="378" y="15"/>
                    </a:lnTo>
                    <a:lnTo>
                      <a:pt x="382" y="16"/>
                    </a:lnTo>
                    <a:lnTo>
                      <a:pt x="386" y="15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8"/>
                    </a:lnTo>
                    <a:lnTo>
                      <a:pt x="402" y="17"/>
                    </a:lnTo>
                    <a:lnTo>
                      <a:pt x="406" y="18"/>
                    </a:lnTo>
                    <a:lnTo>
                      <a:pt x="410" y="19"/>
                    </a:lnTo>
                    <a:lnTo>
                      <a:pt x="413" y="20"/>
                    </a:lnTo>
                    <a:lnTo>
                      <a:pt x="417" y="20"/>
                    </a:lnTo>
                    <a:lnTo>
                      <a:pt x="421" y="20"/>
                    </a:lnTo>
                    <a:lnTo>
                      <a:pt x="425" y="22"/>
                    </a:lnTo>
                    <a:lnTo>
                      <a:pt x="429" y="22"/>
                    </a:lnTo>
                    <a:lnTo>
                      <a:pt x="433" y="22"/>
                    </a:lnTo>
                    <a:lnTo>
                      <a:pt x="437" y="23"/>
                    </a:lnTo>
                    <a:lnTo>
                      <a:pt x="441" y="24"/>
                    </a:lnTo>
                    <a:lnTo>
                      <a:pt x="445" y="24"/>
                    </a:lnTo>
                    <a:lnTo>
                      <a:pt x="449" y="24"/>
                    </a:lnTo>
                    <a:lnTo>
                      <a:pt x="453" y="26"/>
                    </a:lnTo>
                    <a:lnTo>
                      <a:pt x="457" y="27"/>
                    </a:lnTo>
                    <a:lnTo>
                      <a:pt x="461" y="27"/>
                    </a:lnTo>
                    <a:lnTo>
                      <a:pt x="465" y="28"/>
                    </a:lnTo>
                    <a:lnTo>
                      <a:pt x="469" y="29"/>
                    </a:lnTo>
                    <a:lnTo>
                      <a:pt x="473" y="30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2"/>
                    </a:lnTo>
                    <a:lnTo>
                      <a:pt x="488" y="33"/>
                    </a:lnTo>
                    <a:lnTo>
                      <a:pt x="492" y="34"/>
                    </a:lnTo>
                    <a:lnTo>
                      <a:pt x="496" y="34"/>
                    </a:lnTo>
                    <a:lnTo>
                      <a:pt x="500" y="34"/>
                    </a:lnTo>
                    <a:lnTo>
                      <a:pt x="504" y="37"/>
                    </a:lnTo>
                    <a:lnTo>
                      <a:pt x="508" y="38"/>
                    </a:lnTo>
                    <a:lnTo>
                      <a:pt x="512" y="39"/>
                    </a:lnTo>
                    <a:lnTo>
                      <a:pt x="516" y="40"/>
                    </a:lnTo>
                    <a:lnTo>
                      <a:pt x="520" y="39"/>
                    </a:lnTo>
                    <a:lnTo>
                      <a:pt x="524" y="41"/>
                    </a:lnTo>
                    <a:lnTo>
                      <a:pt x="528" y="43"/>
                    </a:lnTo>
                    <a:lnTo>
                      <a:pt x="532" y="45"/>
                    </a:lnTo>
                    <a:lnTo>
                      <a:pt x="536" y="44"/>
                    </a:lnTo>
                    <a:lnTo>
                      <a:pt x="540" y="45"/>
                    </a:lnTo>
                    <a:lnTo>
                      <a:pt x="544" y="46"/>
                    </a:lnTo>
                    <a:lnTo>
                      <a:pt x="547" y="46"/>
                    </a:lnTo>
                    <a:lnTo>
                      <a:pt x="551" y="49"/>
                    </a:lnTo>
                    <a:lnTo>
                      <a:pt x="555" y="50"/>
                    </a:lnTo>
                    <a:lnTo>
                      <a:pt x="559" y="50"/>
                    </a:lnTo>
                    <a:lnTo>
                      <a:pt x="563" y="51"/>
                    </a:lnTo>
                    <a:lnTo>
                      <a:pt x="567" y="52"/>
                    </a:lnTo>
                    <a:lnTo>
                      <a:pt x="571" y="54"/>
                    </a:lnTo>
                    <a:lnTo>
                      <a:pt x="575" y="54"/>
                    </a:lnTo>
                    <a:lnTo>
                      <a:pt x="579" y="56"/>
                    </a:lnTo>
                    <a:lnTo>
                      <a:pt x="583" y="57"/>
                    </a:lnTo>
                    <a:lnTo>
                      <a:pt x="587" y="59"/>
                    </a:lnTo>
                    <a:lnTo>
                      <a:pt x="591" y="60"/>
                    </a:lnTo>
                    <a:lnTo>
                      <a:pt x="595" y="61"/>
                    </a:lnTo>
                    <a:lnTo>
                      <a:pt x="599" y="63"/>
                    </a:lnTo>
                    <a:lnTo>
                      <a:pt x="603" y="64"/>
                    </a:lnTo>
                    <a:lnTo>
                      <a:pt x="607" y="64"/>
                    </a:lnTo>
                    <a:lnTo>
                      <a:pt x="611" y="65"/>
                    </a:lnTo>
                    <a:lnTo>
                      <a:pt x="615" y="69"/>
                    </a:lnTo>
                    <a:lnTo>
                      <a:pt x="618" y="69"/>
                    </a:lnTo>
                    <a:lnTo>
                      <a:pt x="622" y="70"/>
                    </a:lnTo>
                    <a:lnTo>
                      <a:pt x="626" y="73"/>
                    </a:lnTo>
                    <a:lnTo>
                      <a:pt x="630" y="72"/>
                    </a:lnTo>
                    <a:lnTo>
                      <a:pt x="634" y="75"/>
                    </a:lnTo>
                    <a:lnTo>
                      <a:pt x="638" y="77"/>
                    </a:lnTo>
                    <a:lnTo>
                      <a:pt x="642" y="78"/>
                    </a:lnTo>
                    <a:lnTo>
                      <a:pt x="646" y="79"/>
                    </a:lnTo>
                    <a:lnTo>
                      <a:pt x="650" y="80"/>
                    </a:lnTo>
                    <a:lnTo>
                      <a:pt x="654" y="80"/>
                    </a:lnTo>
                    <a:lnTo>
                      <a:pt x="658" y="82"/>
                    </a:lnTo>
                    <a:lnTo>
                      <a:pt x="662" y="84"/>
                    </a:lnTo>
                    <a:lnTo>
                      <a:pt x="666" y="86"/>
                    </a:lnTo>
                    <a:lnTo>
                      <a:pt x="670" y="89"/>
                    </a:lnTo>
                    <a:lnTo>
                      <a:pt x="674" y="89"/>
                    </a:lnTo>
                    <a:lnTo>
                      <a:pt x="678" y="90"/>
                    </a:lnTo>
                    <a:lnTo>
                      <a:pt x="682" y="92"/>
                    </a:lnTo>
                    <a:lnTo>
                      <a:pt x="685" y="94"/>
                    </a:lnTo>
                    <a:lnTo>
                      <a:pt x="689" y="96"/>
                    </a:lnTo>
                    <a:lnTo>
                      <a:pt x="693" y="96"/>
                    </a:lnTo>
                    <a:lnTo>
                      <a:pt x="697" y="99"/>
                    </a:lnTo>
                    <a:lnTo>
                      <a:pt x="701" y="100"/>
                    </a:lnTo>
                    <a:lnTo>
                      <a:pt x="705" y="101"/>
                    </a:lnTo>
                    <a:lnTo>
                      <a:pt x="709" y="103"/>
                    </a:lnTo>
                    <a:lnTo>
                      <a:pt x="713" y="104"/>
                    </a:lnTo>
                    <a:lnTo>
                      <a:pt x="717" y="106"/>
                    </a:lnTo>
                    <a:lnTo>
                      <a:pt x="721" y="108"/>
                    </a:lnTo>
                    <a:lnTo>
                      <a:pt x="725" y="108"/>
                    </a:lnTo>
                    <a:lnTo>
                      <a:pt x="729" y="111"/>
                    </a:lnTo>
                    <a:lnTo>
                      <a:pt x="733" y="113"/>
                    </a:lnTo>
                    <a:lnTo>
                      <a:pt x="737" y="113"/>
                    </a:lnTo>
                    <a:lnTo>
                      <a:pt x="741" y="116"/>
                    </a:lnTo>
                    <a:lnTo>
                      <a:pt x="745" y="118"/>
                    </a:lnTo>
                    <a:lnTo>
                      <a:pt x="749" y="120"/>
                    </a:lnTo>
                    <a:lnTo>
                      <a:pt x="753" y="121"/>
                    </a:lnTo>
                    <a:lnTo>
                      <a:pt x="756" y="123"/>
                    </a:lnTo>
                    <a:lnTo>
                      <a:pt x="760" y="122"/>
                    </a:lnTo>
                    <a:lnTo>
                      <a:pt x="764" y="125"/>
                    </a:lnTo>
                    <a:lnTo>
                      <a:pt x="768" y="128"/>
                    </a:lnTo>
                    <a:lnTo>
                      <a:pt x="772" y="129"/>
                    </a:lnTo>
                    <a:lnTo>
                      <a:pt x="776" y="131"/>
                    </a:lnTo>
                    <a:lnTo>
                      <a:pt x="780" y="133"/>
                    </a:lnTo>
                    <a:lnTo>
                      <a:pt x="784" y="134"/>
                    </a:lnTo>
                    <a:lnTo>
                      <a:pt x="788" y="136"/>
                    </a:lnTo>
                    <a:lnTo>
                      <a:pt x="792" y="139"/>
                    </a:lnTo>
                    <a:lnTo>
                      <a:pt x="796" y="139"/>
                    </a:lnTo>
                    <a:lnTo>
                      <a:pt x="800" y="142"/>
                    </a:lnTo>
                    <a:lnTo>
                      <a:pt x="804" y="144"/>
                    </a:lnTo>
                    <a:lnTo>
                      <a:pt x="808" y="144"/>
                    </a:lnTo>
                    <a:lnTo>
                      <a:pt x="812" y="147"/>
                    </a:lnTo>
                    <a:lnTo>
                      <a:pt x="816" y="150"/>
                    </a:lnTo>
                    <a:lnTo>
                      <a:pt x="820" y="150"/>
                    </a:lnTo>
                    <a:lnTo>
                      <a:pt x="823" y="152"/>
                    </a:lnTo>
                    <a:lnTo>
                      <a:pt x="827" y="155"/>
                    </a:lnTo>
                    <a:lnTo>
                      <a:pt x="831" y="155"/>
                    </a:lnTo>
                    <a:lnTo>
                      <a:pt x="835" y="158"/>
                    </a:lnTo>
                    <a:lnTo>
                      <a:pt x="839" y="160"/>
                    </a:lnTo>
                    <a:lnTo>
                      <a:pt x="843" y="160"/>
                    </a:lnTo>
                    <a:lnTo>
                      <a:pt x="847" y="162"/>
                    </a:lnTo>
                    <a:lnTo>
                      <a:pt x="851" y="166"/>
                    </a:lnTo>
                    <a:lnTo>
                      <a:pt x="855" y="168"/>
                    </a:lnTo>
                    <a:lnTo>
                      <a:pt x="859" y="168"/>
                    </a:lnTo>
                    <a:lnTo>
                      <a:pt x="863" y="172"/>
                    </a:lnTo>
                    <a:lnTo>
                      <a:pt x="867" y="174"/>
                    </a:lnTo>
                    <a:lnTo>
                      <a:pt x="871" y="174"/>
                    </a:lnTo>
                    <a:lnTo>
                      <a:pt x="875" y="176"/>
                    </a:lnTo>
                    <a:lnTo>
                      <a:pt x="879" y="178"/>
                    </a:lnTo>
                    <a:lnTo>
                      <a:pt x="883" y="181"/>
                    </a:lnTo>
                    <a:lnTo>
                      <a:pt x="887" y="182"/>
                    </a:lnTo>
                    <a:lnTo>
                      <a:pt x="890" y="184"/>
                    </a:lnTo>
                    <a:lnTo>
                      <a:pt x="894" y="185"/>
                    </a:lnTo>
                    <a:lnTo>
                      <a:pt x="898" y="187"/>
                    </a:lnTo>
                    <a:lnTo>
                      <a:pt x="902" y="191"/>
                    </a:lnTo>
                    <a:lnTo>
                      <a:pt x="906" y="192"/>
                    </a:lnTo>
                    <a:lnTo>
                      <a:pt x="910" y="194"/>
                    </a:lnTo>
                    <a:lnTo>
                      <a:pt x="914" y="195"/>
                    </a:lnTo>
                    <a:lnTo>
                      <a:pt x="918" y="197"/>
                    </a:lnTo>
                    <a:lnTo>
                      <a:pt x="922" y="201"/>
                    </a:lnTo>
                    <a:lnTo>
                      <a:pt x="926" y="201"/>
                    </a:lnTo>
                    <a:lnTo>
                      <a:pt x="930" y="204"/>
                    </a:lnTo>
                    <a:lnTo>
                      <a:pt x="934" y="206"/>
                    </a:lnTo>
                    <a:lnTo>
                      <a:pt x="938" y="208"/>
                    </a:lnTo>
                    <a:lnTo>
                      <a:pt x="942" y="210"/>
                    </a:lnTo>
                    <a:lnTo>
                      <a:pt x="946" y="212"/>
                    </a:lnTo>
                    <a:lnTo>
                      <a:pt x="950" y="213"/>
                    </a:lnTo>
                    <a:lnTo>
                      <a:pt x="954" y="216"/>
                    </a:lnTo>
                    <a:lnTo>
                      <a:pt x="958" y="216"/>
                    </a:lnTo>
                    <a:lnTo>
                      <a:pt x="961" y="219"/>
                    </a:lnTo>
                    <a:lnTo>
                      <a:pt x="965" y="221"/>
                    </a:lnTo>
                    <a:lnTo>
                      <a:pt x="969" y="222"/>
                    </a:lnTo>
                    <a:lnTo>
                      <a:pt x="973" y="225"/>
                    </a:lnTo>
                    <a:lnTo>
                      <a:pt x="977" y="227"/>
                    </a:lnTo>
                    <a:lnTo>
                      <a:pt x="981" y="229"/>
                    </a:lnTo>
                    <a:lnTo>
                      <a:pt x="985" y="231"/>
                    </a:lnTo>
                    <a:lnTo>
                      <a:pt x="989" y="231"/>
                    </a:lnTo>
                    <a:lnTo>
                      <a:pt x="993" y="233"/>
                    </a:lnTo>
                    <a:lnTo>
                      <a:pt x="997" y="235"/>
                    </a:lnTo>
                    <a:lnTo>
                      <a:pt x="1001" y="239"/>
                    </a:lnTo>
                    <a:lnTo>
                      <a:pt x="1005" y="239"/>
                    </a:lnTo>
                    <a:lnTo>
                      <a:pt x="1009" y="242"/>
                    </a:lnTo>
                    <a:lnTo>
                      <a:pt x="1013" y="244"/>
                    </a:lnTo>
                    <a:lnTo>
                      <a:pt x="1017" y="246"/>
                    </a:lnTo>
                    <a:lnTo>
                      <a:pt x="1021" y="247"/>
                    </a:lnTo>
                    <a:lnTo>
                      <a:pt x="1025" y="251"/>
                    </a:lnTo>
                    <a:lnTo>
                      <a:pt x="1028" y="251"/>
                    </a:lnTo>
                    <a:lnTo>
                      <a:pt x="1032" y="254"/>
                    </a:lnTo>
                    <a:lnTo>
                      <a:pt x="1036" y="255"/>
                    </a:lnTo>
                    <a:lnTo>
                      <a:pt x="1040" y="257"/>
                    </a:lnTo>
                    <a:lnTo>
                      <a:pt x="1044" y="259"/>
                    </a:lnTo>
                    <a:lnTo>
                      <a:pt x="1048" y="260"/>
                    </a:lnTo>
                    <a:lnTo>
                      <a:pt x="1052" y="263"/>
                    </a:lnTo>
                    <a:lnTo>
                      <a:pt x="1056" y="265"/>
                    </a:lnTo>
                    <a:lnTo>
                      <a:pt x="1060" y="266"/>
                    </a:lnTo>
                    <a:lnTo>
                      <a:pt x="1064" y="268"/>
                    </a:lnTo>
                    <a:lnTo>
                      <a:pt x="1068" y="270"/>
                    </a:lnTo>
                    <a:lnTo>
                      <a:pt x="1072" y="271"/>
                    </a:lnTo>
                    <a:lnTo>
                      <a:pt x="1076" y="274"/>
                    </a:lnTo>
                    <a:lnTo>
                      <a:pt x="1080" y="275"/>
                    </a:lnTo>
                    <a:lnTo>
                      <a:pt x="1084" y="276"/>
                    </a:lnTo>
                    <a:lnTo>
                      <a:pt x="1088" y="280"/>
                    </a:lnTo>
                    <a:lnTo>
                      <a:pt x="1092" y="281"/>
                    </a:lnTo>
                    <a:lnTo>
                      <a:pt x="1095" y="282"/>
                    </a:lnTo>
                    <a:lnTo>
                      <a:pt x="1099" y="284"/>
                    </a:lnTo>
                    <a:lnTo>
                      <a:pt x="1103" y="286"/>
                    </a:lnTo>
                    <a:lnTo>
                      <a:pt x="1107" y="288"/>
                    </a:lnTo>
                    <a:lnTo>
                      <a:pt x="1111" y="289"/>
                    </a:lnTo>
                    <a:lnTo>
                      <a:pt x="1115" y="291"/>
                    </a:lnTo>
                    <a:lnTo>
                      <a:pt x="1119" y="293"/>
                    </a:lnTo>
                    <a:lnTo>
                      <a:pt x="1123" y="294"/>
                    </a:lnTo>
                    <a:lnTo>
                      <a:pt x="1127" y="295"/>
                    </a:lnTo>
                    <a:lnTo>
                      <a:pt x="1131" y="298"/>
                    </a:lnTo>
                    <a:lnTo>
                      <a:pt x="1135" y="299"/>
                    </a:lnTo>
                    <a:lnTo>
                      <a:pt x="1139" y="302"/>
                    </a:lnTo>
                    <a:lnTo>
                      <a:pt x="1143" y="303"/>
                    </a:lnTo>
                    <a:lnTo>
                      <a:pt x="1147" y="306"/>
                    </a:lnTo>
                    <a:lnTo>
                      <a:pt x="1151" y="306"/>
                    </a:lnTo>
                    <a:lnTo>
                      <a:pt x="1155" y="308"/>
                    </a:lnTo>
                    <a:lnTo>
                      <a:pt x="1159" y="310"/>
                    </a:lnTo>
                    <a:lnTo>
                      <a:pt x="1163" y="312"/>
                    </a:lnTo>
                    <a:lnTo>
                      <a:pt x="1166" y="313"/>
                    </a:lnTo>
                    <a:lnTo>
                      <a:pt x="1170" y="315"/>
                    </a:lnTo>
                    <a:lnTo>
                      <a:pt x="1174" y="316"/>
                    </a:lnTo>
                    <a:lnTo>
                      <a:pt x="1178" y="317"/>
                    </a:lnTo>
                    <a:lnTo>
                      <a:pt x="1182" y="318"/>
                    </a:lnTo>
                    <a:lnTo>
                      <a:pt x="1186" y="321"/>
                    </a:lnTo>
                    <a:lnTo>
                      <a:pt x="1190" y="321"/>
                    </a:lnTo>
                    <a:lnTo>
                      <a:pt x="1194" y="325"/>
                    </a:lnTo>
                    <a:lnTo>
                      <a:pt x="1198" y="326"/>
                    </a:lnTo>
                    <a:lnTo>
                      <a:pt x="1202" y="327"/>
                    </a:lnTo>
                    <a:lnTo>
                      <a:pt x="1206" y="330"/>
                    </a:lnTo>
                    <a:lnTo>
                      <a:pt x="1210" y="331"/>
                    </a:lnTo>
                    <a:lnTo>
                      <a:pt x="1214" y="332"/>
                    </a:lnTo>
                    <a:lnTo>
                      <a:pt x="1218" y="334"/>
                    </a:lnTo>
                    <a:lnTo>
                      <a:pt x="1222" y="336"/>
                    </a:lnTo>
                    <a:lnTo>
                      <a:pt x="1226" y="336"/>
                    </a:lnTo>
                    <a:lnTo>
                      <a:pt x="1230" y="337"/>
                    </a:lnTo>
                    <a:lnTo>
                      <a:pt x="1233" y="339"/>
                    </a:lnTo>
                    <a:lnTo>
                      <a:pt x="1237" y="341"/>
                    </a:lnTo>
                    <a:lnTo>
                      <a:pt x="1241" y="343"/>
                    </a:lnTo>
                    <a:lnTo>
                      <a:pt x="1245" y="343"/>
                    </a:lnTo>
                    <a:lnTo>
                      <a:pt x="1249" y="345"/>
                    </a:lnTo>
                    <a:lnTo>
                      <a:pt x="1253" y="347"/>
                    </a:lnTo>
                    <a:lnTo>
                      <a:pt x="1257" y="348"/>
                    </a:lnTo>
                    <a:lnTo>
                      <a:pt x="1261" y="349"/>
                    </a:lnTo>
                    <a:lnTo>
                      <a:pt x="1265" y="351"/>
                    </a:lnTo>
                    <a:lnTo>
                      <a:pt x="1269" y="353"/>
                    </a:lnTo>
                    <a:lnTo>
                      <a:pt x="1273" y="352"/>
                    </a:lnTo>
                    <a:lnTo>
                      <a:pt x="1277" y="353"/>
                    </a:lnTo>
                    <a:lnTo>
                      <a:pt x="1281" y="355"/>
                    </a:lnTo>
                    <a:lnTo>
                      <a:pt x="1285" y="357"/>
                    </a:lnTo>
                    <a:lnTo>
                      <a:pt x="1289" y="358"/>
                    </a:lnTo>
                    <a:lnTo>
                      <a:pt x="1293" y="359"/>
                    </a:lnTo>
                    <a:lnTo>
                      <a:pt x="1297" y="362"/>
                    </a:lnTo>
                    <a:lnTo>
                      <a:pt x="1301" y="362"/>
                    </a:lnTo>
                    <a:lnTo>
                      <a:pt x="1304" y="362"/>
                    </a:lnTo>
                    <a:lnTo>
                      <a:pt x="1308" y="364"/>
                    </a:lnTo>
                    <a:lnTo>
                      <a:pt x="1312" y="365"/>
                    </a:lnTo>
                    <a:lnTo>
                      <a:pt x="1316" y="365"/>
                    </a:lnTo>
                    <a:lnTo>
                      <a:pt x="1320" y="366"/>
                    </a:lnTo>
                    <a:lnTo>
                      <a:pt x="1324" y="369"/>
                    </a:lnTo>
                    <a:lnTo>
                      <a:pt x="1328" y="370"/>
                    </a:lnTo>
                    <a:lnTo>
                      <a:pt x="1332" y="372"/>
                    </a:lnTo>
                    <a:lnTo>
                      <a:pt x="1336" y="372"/>
                    </a:lnTo>
                    <a:lnTo>
                      <a:pt x="1340" y="374"/>
                    </a:lnTo>
                    <a:lnTo>
                      <a:pt x="1344" y="373"/>
                    </a:lnTo>
                    <a:lnTo>
                      <a:pt x="1348" y="376"/>
                    </a:lnTo>
                    <a:lnTo>
                      <a:pt x="1352" y="376"/>
                    </a:lnTo>
                    <a:lnTo>
                      <a:pt x="1356" y="378"/>
                    </a:lnTo>
                    <a:lnTo>
                      <a:pt x="1360" y="379"/>
                    </a:lnTo>
                    <a:lnTo>
                      <a:pt x="1364" y="379"/>
                    </a:lnTo>
                    <a:lnTo>
                      <a:pt x="1368" y="381"/>
                    </a:lnTo>
                    <a:lnTo>
                      <a:pt x="1371" y="380"/>
                    </a:lnTo>
                    <a:lnTo>
                      <a:pt x="1375" y="382"/>
                    </a:lnTo>
                    <a:lnTo>
                      <a:pt x="1379" y="384"/>
                    </a:lnTo>
                    <a:lnTo>
                      <a:pt x="1383" y="383"/>
                    </a:lnTo>
                    <a:lnTo>
                      <a:pt x="1387" y="385"/>
                    </a:lnTo>
                    <a:lnTo>
                      <a:pt x="1391" y="385"/>
                    </a:lnTo>
                    <a:lnTo>
                      <a:pt x="1395" y="386"/>
                    </a:lnTo>
                    <a:lnTo>
                      <a:pt x="1399" y="387"/>
                    </a:lnTo>
                    <a:lnTo>
                      <a:pt x="1403" y="388"/>
                    </a:lnTo>
                    <a:lnTo>
                      <a:pt x="1407" y="391"/>
                    </a:lnTo>
                    <a:lnTo>
                      <a:pt x="1411" y="391"/>
                    </a:lnTo>
                    <a:lnTo>
                      <a:pt x="1415" y="392"/>
                    </a:lnTo>
                    <a:lnTo>
                      <a:pt x="1419" y="393"/>
                    </a:lnTo>
                    <a:lnTo>
                      <a:pt x="1423" y="391"/>
                    </a:lnTo>
                    <a:lnTo>
                      <a:pt x="1427" y="393"/>
                    </a:lnTo>
                    <a:lnTo>
                      <a:pt x="1431" y="393"/>
                    </a:lnTo>
                    <a:lnTo>
                      <a:pt x="1435" y="395"/>
                    </a:lnTo>
                    <a:lnTo>
                      <a:pt x="1438" y="395"/>
                    </a:lnTo>
                    <a:lnTo>
                      <a:pt x="1442" y="397"/>
                    </a:lnTo>
                    <a:lnTo>
                      <a:pt x="1446" y="397"/>
                    </a:lnTo>
                    <a:lnTo>
                      <a:pt x="1450" y="396"/>
                    </a:lnTo>
                    <a:lnTo>
                      <a:pt x="1454" y="400"/>
                    </a:lnTo>
                    <a:lnTo>
                      <a:pt x="1458" y="400"/>
                    </a:lnTo>
                    <a:lnTo>
                      <a:pt x="1462" y="399"/>
                    </a:lnTo>
                    <a:lnTo>
                      <a:pt x="1466" y="400"/>
                    </a:lnTo>
                    <a:lnTo>
                      <a:pt x="1470" y="401"/>
                    </a:lnTo>
                    <a:lnTo>
                      <a:pt x="1474" y="401"/>
                    </a:lnTo>
                    <a:lnTo>
                      <a:pt x="1478" y="402"/>
                    </a:lnTo>
                    <a:lnTo>
                      <a:pt x="1482" y="402"/>
                    </a:lnTo>
                    <a:lnTo>
                      <a:pt x="1486" y="404"/>
                    </a:lnTo>
                    <a:lnTo>
                      <a:pt x="1490" y="404"/>
                    </a:lnTo>
                    <a:lnTo>
                      <a:pt x="1494" y="405"/>
                    </a:lnTo>
                    <a:lnTo>
                      <a:pt x="1498" y="404"/>
                    </a:lnTo>
                    <a:lnTo>
                      <a:pt x="1502" y="405"/>
                    </a:lnTo>
                    <a:lnTo>
                      <a:pt x="1506" y="405"/>
                    </a:lnTo>
                    <a:lnTo>
                      <a:pt x="1509" y="406"/>
                    </a:lnTo>
                    <a:lnTo>
                      <a:pt x="1513" y="406"/>
                    </a:lnTo>
                    <a:lnTo>
                      <a:pt x="1517" y="406"/>
                    </a:lnTo>
                    <a:lnTo>
                      <a:pt x="1521" y="407"/>
                    </a:lnTo>
                    <a:lnTo>
                      <a:pt x="1525" y="407"/>
                    </a:lnTo>
                    <a:lnTo>
                      <a:pt x="1529" y="409"/>
                    </a:lnTo>
                    <a:lnTo>
                      <a:pt x="1533" y="408"/>
                    </a:lnTo>
                    <a:lnTo>
                      <a:pt x="1537" y="408"/>
                    </a:lnTo>
                    <a:lnTo>
                      <a:pt x="1541" y="409"/>
                    </a:lnTo>
                    <a:lnTo>
                      <a:pt x="1545" y="409"/>
                    </a:lnTo>
                    <a:lnTo>
                      <a:pt x="1549" y="410"/>
                    </a:lnTo>
                    <a:lnTo>
                      <a:pt x="1553" y="410"/>
                    </a:lnTo>
                    <a:lnTo>
                      <a:pt x="1557" y="410"/>
                    </a:lnTo>
                    <a:lnTo>
                      <a:pt x="1561" y="410"/>
                    </a:lnTo>
                    <a:lnTo>
                      <a:pt x="1565" y="409"/>
                    </a:lnTo>
                    <a:lnTo>
                      <a:pt x="1569" y="410"/>
                    </a:lnTo>
                    <a:lnTo>
                      <a:pt x="1573" y="411"/>
                    </a:lnTo>
                    <a:lnTo>
                      <a:pt x="1576" y="411"/>
                    </a:lnTo>
                    <a:lnTo>
                      <a:pt x="1580" y="413"/>
                    </a:lnTo>
                    <a:lnTo>
                      <a:pt x="1584" y="410"/>
                    </a:lnTo>
                    <a:lnTo>
                      <a:pt x="1588" y="412"/>
                    </a:lnTo>
                    <a:lnTo>
                      <a:pt x="1592" y="411"/>
                    </a:lnTo>
                    <a:lnTo>
                      <a:pt x="1596" y="411"/>
                    </a:lnTo>
                    <a:lnTo>
                      <a:pt x="1600" y="411"/>
                    </a:lnTo>
                    <a:lnTo>
                      <a:pt x="1604" y="411"/>
                    </a:lnTo>
                    <a:lnTo>
                      <a:pt x="1608" y="412"/>
                    </a:lnTo>
                    <a:lnTo>
                      <a:pt x="1612" y="412"/>
                    </a:lnTo>
                    <a:lnTo>
                      <a:pt x="1616" y="413"/>
                    </a:lnTo>
                    <a:lnTo>
                      <a:pt x="1620" y="413"/>
                    </a:lnTo>
                    <a:lnTo>
                      <a:pt x="1624" y="413"/>
                    </a:lnTo>
                    <a:lnTo>
                      <a:pt x="1628" y="411"/>
                    </a:lnTo>
                    <a:lnTo>
                      <a:pt x="1632" y="412"/>
                    </a:lnTo>
                    <a:lnTo>
                      <a:pt x="1636" y="411"/>
                    </a:lnTo>
                    <a:lnTo>
                      <a:pt x="1640" y="412"/>
                    </a:lnTo>
                    <a:lnTo>
                      <a:pt x="1643" y="412"/>
                    </a:lnTo>
                    <a:lnTo>
                      <a:pt x="1647" y="412"/>
                    </a:lnTo>
                    <a:lnTo>
                      <a:pt x="1651" y="413"/>
                    </a:lnTo>
                    <a:lnTo>
                      <a:pt x="1655" y="411"/>
                    </a:lnTo>
                    <a:lnTo>
                      <a:pt x="1659" y="411"/>
                    </a:lnTo>
                    <a:lnTo>
                      <a:pt x="1663" y="412"/>
                    </a:lnTo>
                    <a:lnTo>
                      <a:pt x="1667" y="412"/>
                    </a:lnTo>
                    <a:lnTo>
                      <a:pt x="1671" y="410"/>
                    </a:lnTo>
                    <a:lnTo>
                      <a:pt x="1675" y="410"/>
                    </a:lnTo>
                    <a:lnTo>
                      <a:pt x="1679" y="410"/>
                    </a:lnTo>
                    <a:lnTo>
                      <a:pt x="1683" y="410"/>
                    </a:lnTo>
                    <a:lnTo>
                      <a:pt x="1687" y="410"/>
                    </a:lnTo>
                    <a:lnTo>
                      <a:pt x="1691" y="410"/>
                    </a:lnTo>
                    <a:lnTo>
                      <a:pt x="1695" y="409"/>
                    </a:lnTo>
                    <a:lnTo>
                      <a:pt x="1699" y="409"/>
                    </a:lnTo>
                    <a:lnTo>
                      <a:pt x="1703" y="408"/>
                    </a:lnTo>
                    <a:lnTo>
                      <a:pt x="1707" y="409"/>
                    </a:lnTo>
                    <a:lnTo>
                      <a:pt x="1711" y="409"/>
                    </a:lnTo>
                    <a:lnTo>
                      <a:pt x="1714" y="408"/>
                    </a:lnTo>
                    <a:lnTo>
                      <a:pt x="1718" y="407"/>
                    </a:lnTo>
                    <a:lnTo>
                      <a:pt x="1722" y="407"/>
                    </a:lnTo>
                    <a:lnTo>
                      <a:pt x="1726" y="407"/>
                    </a:lnTo>
                    <a:lnTo>
                      <a:pt x="1730" y="407"/>
                    </a:lnTo>
                    <a:lnTo>
                      <a:pt x="1734" y="406"/>
                    </a:lnTo>
                    <a:lnTo>
                      <a:pt x="1738" y="406"/>
                    </a:lnTo>
                    <a:lnTo>
                      <a:pt x="1742" y="404"/>
                    </a:lnTo>
                    <a:lnTo>
                      <a:pt x="1746" y="403"/>
                    </a:lnTo>
                    <a:lnTo>
                      <a:pt x="1750" y="405"/>
                    </a:lnTo>
                    <a:lnTo>
                      <a:pt x="1754" y="404"/>
                    </a:lnTo>
                    <a:lnTo>
                      <a:pt x="1758" y="405"/>
                    </a:lnTo>
                    <a:lnTo>
                      <a:pt x="1762" y="403"/>
                    </a:lnTo>
                    <a:lnTo>
                      <a:pt x="1766" y="401"/>
                    </a:lnTo>
                    <a:lnTo>
                      <a:pt x="1770" y="402"/>
                    </a:lnTo>
                    <a:lnTo>
                      <a:pt x="1774" y="402"/>
                    </a:lnTo>
                    <a:lnTo>
                      <a:pt x="1778" y="402"/>
                    </a:lnTo>
                    <a:lnTo>
                      <a:pt x="1781" y="402"/>
                    </a:lnTo>
                    <a:lnTo>
                      <a:pt x="1785" y="401"/>
                    </a:lnTo>
                    <a:lnTo>
                      <a:pt x="1789" y="400"/>
                    </a:lnTo>
                    <a:lnTo>
                      <a:pt x="1793" y="400"/>
                    </a:lnTo>
                    <a:lnTo>
                      <a:pt x="1797" y="400"/>
                    </a:lnTo>
                    <a:lnTo>
                      <a:pt x="1801" y="398"/>
                    </a:lnTo>
                    <a:lnTo>
                      <a:pt x="1805" y="397"/>
                    </a:lnTo>
                    <a:lnTo>
                      <a:pt x="1809" y="398"/>
                    </a:lnTo>
                    <a:lnTo>
                      <a:pt x="1813" y="397"/>
                    </a:lnTo>
                    <a:lnTo>
                      <a:pt x="1817" y="395"/>
                    </a:lnTo>
                    <a:lnTo>
                      <a:pt x="1821" y="395"/>
                    </a:lnTo>
                    <a:lnTo>
                      <a:pt x="1825" y="394"/>
                    </a:lnTo>
                    <a:lnTo>
                      <a:pt x="1829" y="395"/>
                    </a:lnTo>
                    <a:lnTo>
                      <a:pt x="1833" y="395"/>
                    </a:lnTo>
                    <a:lnTo>
                      <a:pt x="1837" y="393"/>
                    </a:lnTo>
                    <a:lnTo>
                      <a:pt x="1841" y="392"/>
                    </a:lnTo>
                    <a:lnTo>
                      <a:pt x="1845" y="391"/>
                    </a:lnTo>
                    <a:lnTo>
                      <a:pt x="1848" y="391"/>
                    </a:lnTo>
                    <a:lnTo>
                      <a:pt x="1852" y="390"/>
                    </a:lnTo>
                    <a:lnTo>
                      <a:pt x="1856" y="388"/>
                    </a:lnTo>
                    <a:lnTo>
                      <a:pt x="1860" y="388"/>
                    </a:lnTo>
                    <a:lnTo>
                      <a:pt x="1864" y="388"/>
                    </a:lnTo>
                    <a:lnTo>
                      <a:pt x="1868" y="387"/>
                    </a:lnTo>
                    <a:lnTo>
                      <a:pt x="1872" y="386"/>
                    </a:lnTo>
                    <a:lnTo>
                      <a:pt x="1876" y="386"/>
                    </a:lnTo>
                    <a:lnTo>
                      <a:pt x="1880" y="385"/>
                    </a:lnTo>
                    <a:lnTo>
                      <a:pt x="1884" y="383"/>
                    </a:lnTo>
                    <a:lnTo>
                      <a:pt x="1888" y="383"/>
                    </a:lnTo>
                    <a:lnTo>
                      <a:pt x="1892" y="384"/>
                    </a:lnTo>
                    <a:lnTo>
                      <a:pt x="1896" y="380"/>
                    </a:lnTo>
                    <a:lnTo>
                      <a:pt x="1900" y="380"/>
                    </a:lnTo>
                    <a:lnTo>
                      <a:pt x="1904" y="378"/>
                    </a:lnTo>
                    <a:lnTo>
                      <a:pt x="1908" y="379"/>
                    </a:lnTo>
                    <a:lnTo>
                      <a:pt x="1912" y="377"/>
                    </a:lnTo>
                    <a:lnTo>
                      <a:pt x="1916" y="377"/>
                    </a:lnTo>
                    <a:lnTo>
                      <a:pt x="1919" y="376"/>
                    </a:lnTo>
                    <a:lnTo>
                      <a:pt x="1923" y="376"/>
                    </a:lnTo>
                    <a:lnTo>
                      <a:pt x="1927" y="374"/>
                    </a:lnTo>
                    <a:lnTo>
                      <a:pt x="1931" y="373"/>
                    </a:lnTo>
                    <a:lnTo>
                      <a:pt x="1935" y="372"/>
                    </a:lnTo>
                    <a:lnTo>
                      <a:pt x="1939" y="372"/>
                    </a:lnTo>
                    <a:lnTo>
                      <a:pt x="1943" y="371"/>
                    </a:lnTo>
                    <a:lnTo>
                      <a:pt x="1947" y="370"/>
                    </a:lnTo>
                    <a:lnTo>
                      <a:pt x="1951" y="368"/>
                    </a:lnTo>
                    <a:lnTo>
                      <a:pt x="1955" y="367"/>
                    </a:lnTo>
                    <a:lnTo>
                      <a:pt x="1959" y="367"/>
                    </a:lnTo>
                    <a:lnTo>
                      <a:pt x="1963" y="364"/>
                    </a:lnTo>
                    <a:lnTo>
                      <a:pt x="1967" y="365"/>
                    </a:lnTo>
                    <a:lnTo>
                      <a:pt x="1971" y="365"/>
                    </a:lnTo>
                    <a:lnTo>
                      <a:pt x="1975" y="363"/>
                    </a:lnTo>
                    <a:lnTo>
                      <a:pt x="1979" y="362"/>
                    </a:lnTo>
                    <a:lnTo>
                      <a:pt x="1983" y="360"/>
                    </a:lnTo>
                    <a:lnTo>
                      <a:pt x="1986" y="360"/>
                    </a:lnTo>
                    <a:lnTo>
                      <a:pt x="1990" y="358"/>
                    </a:lnTo>
                    <a:lnTo>
                      <a:pt x="1994" y="358"/>
                    </a:lnTo>
                    <a:lnTo>
                      <a:pt x="1998" y="358"/>
                    </a:lnTo>
                    <a:lnTo>
                      <a:pt x="2002" y="354"/>
                    </a:lnTo>
                    <a:lnTo>
                      <a:pt x="2006" y="354"/>
                    </a:lnTo>
                    <a:lnTo>
                      <a:pt x="2010" y="354"/>
                    </a:lnTo>
                    <a:lnTo>
                      <a:pt x="2014" y="352"/>
                    </a:lnTo>
                    <a:lnTo>
                      <a:pt x="2018" y="351"/>
                    </a:lnTo>
                    <a:lnTo>
                      <a:pt x="2022" y="350"/>
                    </a:lnTo>
                    <a:lnTo>
                      <a:pt x="2026" y="349"/>
                    </a:lnTo>
                    <a:lnTo>
                      <a:pt x="2030" y="348"/>
                    </a:lnTo>
                    <a:lnTo>
                      <a:pt x="2034" y="347"/>
                    </a:lnTo>
                    <a:lnTo>
                      <a:pt x="2038" y="345"/>
                    </a:lnTo>
                    <a:lnTo>
                      <a:pt x="2042" y="345"/>
                    </a:lnTo>
                    <a:lnTo>
                      <a:pt x="2046" y="344"/>
                    </a:lnTo>
                    <a:lnTo>
                      <a:pt x="2050" y="342"/>
                    </a:lnTo>
                    <a:lnTo>
                      <a:pt x="2054" y="342"/>
                    </a:lnTo>
                    <a:lnTo>
                      <a:pt x="2057" y="340"/>
                    </a:lnTo>
                    <a:lnTo>
                      <a:pt x="2061" y="340"/>
                    </a:lnTo>
                    <a:lnTo>
                      <a:pt x="2065" y="337"/>
                    </a:lnTo>
                    <a:lnTo>
                      <a:pt x="2069" y="337"/>
                    </a:lnTo>
                    <a:lnTo>
                      <a:pt x="2073" y="335"/>
                    </a:lnTo>
                    <a:lnTo>
                      <a:pt x="2077" y="336"/>
                    </a:lnTo>
                    <a:lnTo>
                      <a:pt x="2081" y="333"/>
                    </a:lnTo>
                    <a:lnTo>
                      <a:pt x="2085" y="334"/>
                    </a:lnTo>
                    <a:lnTo>
                      <a:pt x="2089" y="331"/>
                    </a:lnTo>
                    <a:lnTo>
                      <a:pt x="2093" y="331"/>
                    </a:lnTo>
                    <a:lnTo>
                      <a:pt x="2097" y="329"/>
                    </a:lnTo>
                    <a:lnTo>
                      <a:pt x="2101" y="328"/>
                    </a:lnTo>
                    <a:lnTo>
                      <a:pt x="2105" y="325"/>
                    </a:lnTo>
                    <a:lnTo>
                      <a:pt x="2109" y="325"/>
                    </a:lnTo>
                    <a:lnTo>
                      <a:pt x="2113" y="325"/>
                    </a:lnTo>
                    <a:lnTo>
                      <a:pt x="2117" y="322"/>
                    </a:lnTo>
                    <a:lnTo>
                      <a:pt x="2121" y="321"/>
                    </a:lnTo>
                    <a:lnTo>
                      <a:pt x="2124" y="322"/>
                    </a:lnTo>
                    <a:lnTo>
                      <a:pt x="2128" y="319"/>
                    </a:lnTo>
                    <a:lnTo>
                      <a:pt x="2132" y="318"/>
                    </a:lnTo>
                    <a:lnTo>
                      <a:pt x="2136" y="317"/>
                    </a:lnTo>
                    <a:lnTo>
                      <a:pt x="2140" y="317"/>
                    </a:lnTo>
                    <a:lnTo>
                      <a:pt x="2144" y="313"/>
                    </a:lnTo>
                    <a:lnTo>
                      <a:pt x="2148" y="313"/>
                    </a:lnTo>
                    <a:lnTo>
                      <a:pt x="2152" y="313"/>
                    </a:lnTo>
                    <a:lnTo>
                      <a:pt x="2156" y="311"/>
                    </a:lnTo>
                    <a:lnTo>
                      <a:pt x="2160" y="311"/>
                    </a:lnTo>
                    <a:lnTo>
                      <a:pt x="2164" y="307"/>
                    </a:lnTo>
                    <a:lnTo>
                      <a:pt x="2168" y="307"/>
                    </a:lnTo>
                    <a:lnTo>
                      <a:pt x="2172" y="307"/>
                    </a:lnTo>
                    <a:lnTo>
                      <a:pt x="2176" y="304"/>
                    </a:lnTo>
                    <a:lnTo>
                      <a:pt x="2180" y="303"/>
                    </a:lnTo>
                    <a:lnTo>
                      <a:pt x="2184" y="301"/>
                    </a:lnTo>
                    <a:lnTo>
                      <a:pt x="2188" y="301"/>
                    </a:lnTo>
                    <a:lnTo>
                      <a:pt x="2191" y="299"/>
                    </a:lnTo>
                    <a:lnTo>
                      <a:pt x="2195" y="298"/>
                    </a:lnTo>
                    <a:lnTo>
                      <a:pt x="2199" y="298"/>
                    </a:lnTo>
                    <a:lnTo>
                      <a:pt x="2203" y="297"/>
                    </a:lnTo>
                    <a:lnTo>
                      <a:pt x="2207" y="294"/>
                    </a:lnTo>
                    <a:lnTo>
                      <a:pt x="2211" y="292"/>
                    </a:lnTo>
                    <a:lnTo>
                      <a:pt x="2215" y="292"/>
                    </a:lnTo>
                    <a:lnTo>
                      <a:pt x="2219" y="291"/>
                    </a:lnTo>
                    <a:lnTo>
                      <a:pt x="2223" y="289"/>
                    </a:lnTo>
                    <a:lnTo>
                      <a:pt x="2227" y="288"/>
                    </a:lnTo>
                    <a:lnTo>
                      <a:pt x="2231" y="287"/>
                    </a:lnTo>
                    <a:lnTo>
                      <a:pt x="2235" y="285"/>
                    </a:lnTo>
                    <a:lnTo>
                      <a:pt x="2239" y="285"/>
                    </a:lnTo>
                    <a:lnTo>
                      <a:pt x="2243" y="283"/>
                    </a:lnTo>
                    <a:lnTo>
                      <a:pt x="2247" y="282"/>
                    </a:lnTo>
                    <a:lnTo>
                      <a:pt x="2251" y="280"/>
                    </a:lnTo>
                    <a:lnTo>
                      <a:pt x="2255" y="277"/>
                    </a:lnTo>
                    <a:lnTo>
                      <a:pt x="2259" y="277"/>
                    </a:lnTo>
                    <a:lnTo>
                      <a:pt x="2262" y="278"/>
                    </a:lnTo>
                    <a:lnTo>
                      <a:pt x="2266" y="275"/>
                    </a:lnTo>
                    <a:lnTo>
                      <a:pt x="2270" y="273"/>
                    </a:lnTo>
                    <a:lnTo>
                      <a:pt x="2274" y="273"/>
                    </a:lnTo>
                    <a:lnTo>
                      <a:pt x="2278" y="271"/>
                    </a:lnTo>
                    <a:lnTo>
                      <a:pt x="2282" y="270"/>
                    </a:lnTo>
                    <a:lnTo>
                      <a:pt x="2286" y="269"/>
                    </a:lnTo>
                    <a:lnTo>
                      <a:pt x="2290" y="268"/>
                    </a:lnTo>
                    <a:lnTo>
                      <a:pt x="2294" y="266"/>
                    </a:lnTo>
                    <a:lnTo>
                      <a:pt x="2298" y="265"/>
                    </a:lnTo>
                    <a:lnTo>
                      <a:pt x="2302" y="263"/>
                    </a:lnTo>
                    <a:lnTo>
                      <a:pt x="2306" y="261"/>
                    </a:lnTo>
                    <a:lnTo>
                      <a:pt x="2310" y="261"/>
                    </a:lnTo>
                    <a:lnTo>
                      <a:pt x="2314" y="261"/>
                    </a:lnTo>
                    <a:lnTo>
                      <a:pt x="2318" y="258"/>
                    </a:lnTo>
                    <a:lnTo>
                      <a:pt x="2322" y="257"/>
                    </a:lnTo>
                    <a:lnTo>
                      <a:pt x="2326" y="255"/>
                    </a:lnTo>
                    <a:lnTo>
                      <a:pt x="2329" y="255"/>
                    </a:lnTo>
                    <a:lnTo>
                      <a:pt x="2333" y="254"/>
                    </a:lnTo>
                    <a:lnTo>
                      <a:pt x="2337" y="252"/>
                    </a:lnTo>
                    <a:lnTo>
                      <a:pt x="2341" y="252"/>
                    </a:lnTo>
                    <a:lnTo>
                      <a:pt x="2345" y="250"/>
                    </a:lnTo>
                    <a:lnTo>
                      <a:pt x="2349" y="248"/>
                    </a:lnTo>
                    <a:lnTo>
                      <a:pt x="2353" y="247"/>
                    </a:lnTo>
                    <a:lnTo>
                      <a:pt x="2357" y="246"/>
                    </a:lnTo>
                    <a:lnTo>
                      <a:pt x="2361" y="244"/>
                    </a:lnTo>
                    <a:lnTo>
                      <a:pt x="2365" y="243"/>
                    </a:lnTo>
                    <a:lnTo>
                      <a:pt x="2369" y="241"/>
                    </a:lnTo>
                    <a:lnTo>
                      <a:pt x="2373" y="241"/>
                    </a:lnTo>
                    <a:lnTo>
                      <a:pt x="2377" y="239"/>
                    </a:lnTo>
                    <a:lnTo>
                      <a:pt x="2381" y="237"/>
                    </a:lnTo>
                    <a:lnTo>
                      <a:pt x="2385" y="237"/>
                    </a:lnTo>
                    <a:lnTo>
                      <a:pt x="2389" y="235"/>
                    </a:lnTo>
                    <a:lnTo>
                      <a:pt x="2393" y="234"/>
                    </a:lnTo>
                    <a:lnTo>
                      <a:pt x="2396" y="233"/>
                    </a:lnTo>
                    <a:lnTo>
                      <a:pt x="2400" y="232"/>
                    </a:lnTo>
                    <a:lnTo>
                      <a:pt x="2404" y="230"/>
                    </a:lnTo>
                    <a:lnTo>
                      <a:pt x="2408" y="229"/>
                    </a:lnTo>
                    <a:lnTo>
                      <a:pt x="2412" y="228"/>
                    </a:lnTo>
                    <a:lnTo>
                      <a:pt x="2416" y="226"/>
                    </a:lnTo>
                    <a:lnTo>
                      <a:pt x="2420" y="226"/>
                    </a:lnTo>
                    <a:lnTo>
                      <a:pt x="2424" y="223"/>
                    </a:lnTo>
                    <a:lnTo>
                      <a:pt x="2428" y="222"/>
                    </a:lnTo>
                    <a:lnTo>
                      <a:pt x="2432" y="222"/>
                    </a:lnTo>
                    <a:lnTo>
                      <a:pt x="2436" y="220"/>
                    </a:lnTo>
                    <a:lnTo>
                      <a:pt x="2440" y="219"/>
                    </a:lnTo>
                    <a:lnTo>
                      <a:pt x="2444" y="216"/>
                    </a:lnTo>
                    <a:lnTo>
                      <a:pt x="2448" y="217"/>
                    </a:lnTo>
                    <a:lnTo>
                      <a:pt x="2452" y="216"/>
                    </a:lnTo>
                    <a:lnTo>
                      <a:pt x="2456" y="215"/>
                    </a:lnTo>
                    <a:lnTo>
                      <a:pt x="2460" y="213"/>
                    </a:lnTo>
                    <a:lnTo>
                      <a:pt x="2464" y="213"/>
                    </a:lnTo>
                    <a:lnTo>
                      <a:pt x="2467" y="210"/>
                    </a:lnTo>
                    <a:lnTo>
                      <a:pt x="2471" y="209"/>
                    </a:lnTo>
                    <a:lnTo>
                      <a:pt x="2475" y="207"/>
                    </a:lnTo>
                    <a:lnTo>
                      <a:pt x="2479" y="208"/>
                    </a:lnTo>
                    <a:lnTo>
                      <a:pt x="2483" y="206"/>
                    </a:lnTo>
                    <a:lnTo>
                      <a:pt x="2487" y="204"/>
                    </a:lnTo>
                    <a:lnTo>
                      <a:pt x="2491" y="204"/>
                    </a:lnTo>
                    <a:lnTo>
                      <a:pt x="2495" y="202"/>
                    </a:lnTo>
                    <a:lnTo>
                      <a:pt x="2499" y="201"/>
                    </a:lnTo>
                    <a:lnTo>
                      <a:pt x="2503" y="200"/>
                    </a:lnTo>
                    <a:lnTo>
                      <a:pt x="2507" y="200"/>
                    </a:lnTo>
                    <a:lnTo>
                      <a:pt x="2511" y="197"/>
                    </a:lnTo>
                    <a:lnTo>
                      <a:pt x="2515" y="196"/>
                    </a:lnTo>
                    <a:lnTo>
                      <a:pt x="2519" y="193"/>
                    </a:lnTo>
                    <a:lnTo>
                      <a:pt x="2523" y="194"/>
                    </a:lnTo>
                    <a:lnTo>
                      <a:pt x="2527" y="194"/>
                    </a:lnTo>
                    <a:lnTo>
                      <a:pt x="2531" y="191"/>
                    </a:lnTo>
                    <a:lnTo>
                      <a:pt x="2534" y="188"/>
                    </a:lnTo>
                    <a:lnTo>
                      <a:pt x="2538" y="188"/>
                    </a:lnTo>
                    <a:lnTo>
                      <a:pt x="2542" y="187"/>
                    </a:lnTo>
                    <a:lnTo>
                      <a:pt x="2546" y="187"/>
                    </a:lnTo>
                    <a:lnTo>
                      <a:pt x="2550" y="185"/>
                    </a:lnTo>
                    <a:lnTo>
                      <a:pt x="2554" y="184"/>
                    </a:lnTo>
                    <a:lnTo>
                      <a:pt x="2558" y="182"/>
                    </a:lnTo>
                    <a:lnTo>
                      <a:pt x="2562" y="181"/>
                    </a:lnTo>
                    <a:lnTo>
                      <a:pt x="2566" y="181"/>
                    </a:lnTo>
                    <a:lnTo>
                      <a:pt x="2570" y="180"/>
                    </a:lnTo>
                    <a:lnTo>
                      <a:pt x="2574" y="178"/>
                    </a:lnTo>
                    <a:lnTo>
                      <a:pt x="2578" y="178"/>
                    </a:lnTo>
                    <a:lnTo>
                      <a:pt x="2582" y="177"/>
                    </a:lnTo>
                    <a:lnTo>
                      <a:pt x="2586" y="175"/>
                    </a:lnTo>
                    <a:lnTo>
                      <a:pt x="2590" y="174"/>
                    </a:lnTo>
                    <a:lnTo>
                      <a:pt x="2594" y="173"/>
                    </a:lnTo>
                    <a:lnTo>
                      <a:pt x="2598" y="171"/>
                    </a:lnTo>
                    <a:lnTo>
                      <a:pt x="2602" y="170"/>
                    </a:lnTo>
                    <a:lnTo>
                      <a:pt x="2605" y="169"/>
                    </a:lnTo>
                    <a:lnTo>
                      <a:pt x="2609" y="168"/>
                    </a:lnTo>
                    <a:lnTo>
                      <a:pt x="2613" y="166"/>
                    </a:lnTo>
                    <a:lnTo>
                      <a:pt x="2617" y="165"/>
                    </a:lnTo>
                    <a:lnTo>
                      <a:pt x="2621" y="165"/>
                    </a:lnTo>
                    <a:lnTo>
                      <a:pt x="2625" y="165"/>
                    </a:lnTo>
                    <a:lnTo>
                      <a:pt x="2629" y="162"/>
                    </a:lnTo>
                    <a:lnTo>
                      <a:pt x="2633" y="160"/>
                    </a:lnTo>
                    <a:lnTo>
                      <a:pt x="2637" y="159"/>
                    </a:lnTo>
                    <a:lnTo>
                      <a:pt x="2641" y="159"/>
                    </a:lnTo>
                    <a:lnTo>
                      <a:pt x="2645" y="159"/>
                    </a:lnTo>
                    <a:lnTo>
                      <a:pt x="2649" y="156"/>
                    </a:lnTo>
                    <a:lnTo>
                      <a:pt x="2653" y="156"/>
                    </a:lnTo>
                    <a:lnTo>
                      <a:pt x="2657" y="154"/>
                    </a:lnTo>
                    <a:lnTo>
                      <a:pt x="2661" y="153"/>
                    </a:lnTo>
                    <a:lnTo>
                      <a:pt x="2665" y="152"/>
                    </a:lnTo>
                    <a:lnTo>
                      <a:pt x="2669" y="151"/>
                    </a:lnTo>
                    <a:lnTo>
                      <a:pt x="2672" y="150"/>
                    </a:lnTo>
                    <a:lnTo>
                      <a:pt x="2676" y="149"/>
                    </a:lnTo>
                    <a:lnTo>
                      <a:pt x="2680" y="147"/>
                    </a:lnTo>
                    <a:lnTo>
                      <a:pt x="2684" y="146"/>
                    </a:lnTo>
                    <a:lnTo>
                      <a:pt x="2688" y="146"/>
                    </a:lnTo>
                    <a:lnTo>
                      <a:pt x="2692" y="145"/>
                    </a:lnTo>
                    <a:lnTo>
                      <a:pt x="2696" y="143"/>
                    </a:lnTo>
                    <a:lnTo>
                      <a:pt x="2700" y="143"/>
                    </a:lnTo>
                    <a:lnTo>
                      <a:pt x="2704" y="142"/>
                    </a:lnTo>
                    <a:lnTo>
                      <a:pt x="2708" y="142"/>
                    </a:lnTo>
                    <a:lnTo>
                      <a:pt x="2712" y="140"/>
                    </a:lnTo>
                    <a:lnTo>
                      <a:pt x="2716" y="138"/>
                    </a:lnTo>
                    <a:lnTo>
                      <a:pt x="2720" y="137"/>
                    </a:lnTo>
                    <a:lnTo>
                      <a:pt x="2724" y="136"/>
                    </a:lnTo>
                    <a:lnTo>
                      <a:pt x="2728" y="136"/>
                    </a:lnTo>
                    <a:lnTo>
                      <a:pt x="2732" y="135"/>
                    </a:lnTo>
                    <a:lnTo>
                      <a:pt x="2736" y="133"/>
                    </a:lnTo>
                    <a:lnTo>
                      <a:pt x="2739" y="133"/>
                    </a:lnTo>
                    <a:lnTo>
                      <a:pt x="2743" y="132"/>
                    </a:lnTo>
                    <a:lnTo>
                      <a:pt x="2747" y="130"/>
                    </a:lnTo>
                    <a:lnTo>
                      <a:pt x="2751" y="130"/>
                    </a:lnTo>
                    <a:lnTo>
                      <a:pt x="2755" y="129"/>
                    </a:lnTo>
                    <a:lnTo>
                      <a:pt x="2759" y="128"/>
                    </a:lnTo>
                    <a:lnTo>
                      <a:pt x="2763" y="127"/>
                    </a:lnTo>
                    <a:lnTo>
                      <a:pt x="2767" y="126"/>
                    </a:lnTo>
                    <a:lnTo>
                      <a:pt x="2771" y="125"/>
                    </a:lnTo>
                    <a:lnTo>
                      <a:pt x="2775" y="125"/>
                    </a:lnTo>
                    <a:lnTo>
                      <a:pt x="2779" y="123"/>
                    </a:lnTo>
                    <a:lnTo>
                      <a:pt x="2783" y="121"/>
                    </a:lnTo>
                    <a:lnTo>
                      <a:pt x="2787" y="120"/>
                    </a:lnTo>
                    <a:lnTo>
                      <a:pt x="2791" y="121"/>
                    </a:lnTo>
                    <a:lnTo>
                      <a:pt x="2795" y="119"/>
                    </a:lnTo>
                    <a:lnTo>
                      <a:pt x="2799" y="118"/>
                    </a:lnTo>
                    <a:lnTo>
                      <a:pt x="2803" y="117"/>
                    </a:lnTo>
                    <a:lnTo>
                      <a:pt x="2807" y="116"/>
                    </a:lnTo>
                    <a:lnTo>
                      <a:pt x="2810" y="116"/>
                    </a:lnTo>
                    <a:lnTo>
                      <a:pt x="2814" y="115"/>
                    </a:lnTo>
                    <a:lnTo>
                      <a:pt x="2818" y="114"/>
                    </a:lnTo>
                    <a:lnTo>
                      <a:pt x="2822" y="113"/>
                    </a:lnTo>
                    <a:lnTo>
                      <a:pt x="2826" y="112"/>
                    </a:lnTo>
                    <a:lnTo>
                      <a:pt x="2830" y="111"/>
                    </a:lnTo>
                    <a:lnTo>
                      <a:pt x="2834" y="110"/>
                    </a:lnTo>
                    <a:lnTo>
                      <a:pt x="2838" y="111"/>
                    </a:lnTo>
                    <a:lnTo>
                      <a:pt x="2842" y="109"/>
                    </a:lnTo>
                    <a:lnTo>
                      <a:pt x="2846" y="106"/>
                    </a:lnTo>
                    <a:lnTo>
                      <a:pt x="2850" y="106"/>
                    </a:lnTo>
                    <a:lnTo>
                      <a:pt x="2854" y="106"/>
                    </a:lnTo>
                    <a:lnTo>
                      <a:pt x="2858" y="104"/>
                    </a:lnTo>
                    <a:lnTo>
                      <a:pt x="2862" y="105"/>
                    </a:lnTo>
                    <a:lnTo>
                      <a:pt x="2866" y="104"/>
                    </a:lnTo>
                    <a:lnTo>
                      <a:pt x="2870" y="102"/>
                    </a:lnTo>
                    <a:lnTo>
                      <a:pt x="2874" y="103"/>
                    </a:lnTo>
                    <a:lnTo>
                      <a:pt x="2877" y="101"/>
                    </a:lnTo>
                    <a:lnTo>
                      <a:pt x="2881" y="101"/>
                    </a:lnTo>
                    <a:lnTo>
                      <a:pt x="2885" y="98"/>
                    </a:lnTo>
                    <a:lnTo>
                      <a:pt x="2889" y="99"/>
                    </a:lnTo>
                    <a:lnTo>
                      <a:pt x="2893" y="98"/>
                    </a:lnTo>
                    <a:lnTo>
                      <a:pt x="2897" y="95"/>
                    </a:lnTo>
                    <a:lnTo>
                      <a:pt x="2901" y="96"/>
                    </a:lnTo>
                    <a:lnTo>
                      <a:pt x="2905" y="95"/>
                    </a:lnTo>
                    <a:lnTo>
                      <a:pt x="2909" y="94"/>
                    </a:lnTo>
                    <a:lnTo>
                      <a:pt x="2913" y="94"/>
                    </a:lnTo>
                    <a:lnTo>
                      <a:pt x="2917" y="92"/>
                    </a:lnTo>
                    <a:lnTo>
                      <a:pt x="2921" y="92"/>
                    </a:lnTo>
                    <a:lnTo>
                      <a:pt x="2925" y="91"/>
                    </a:lnTo>
                    <a:lnTo>
                      <a:pt x="2929" y="91"/>
                    </a:lnTo>
                    <a:lnTo>
                      <a:pt x="2933" y="89"/>
                    </a:lnTo>
                    <a:lnTo>
                      <a:pt x="2937" y="89"/>
                    </a:lnTo>
                    <a:lnTo>
                      <a:pt x="2941" y="87"/>
                    </a:lnTo>
                    <a:lnTo>
                      <a:pt x="2944" y="88"/>
                    </a:lnTo>
                    <a:lnTo>
                      <a:pt x="2948" y="85"/>
                    </a:lnTo>
                    <a:lnTo>
                      <a:pt x="2952" y="87"/>
                    </a:lnTo>
                    <a:lnTo>
                      <a:pt x="2956" y="85"/>
                    </a:lnTo>
                    <a:lnTo>
                      <a:pt x="2960" y="84"/>
                    </a:lnTo>
                    <a:lnTo>
                      <a:pt x="2964" y="83"/>
                    </a:lnTo>
                    <a:lnTo>
                      <a:pt x="2968" y="82"/>
                    </a:lnTo>
                    <a:lnTo>
                      <a:pt x="2972" y="82"/>
                    </a:lnTo>
                    <a:lnTo>
                      <a:pt x="2976" y="83"/>
                    </a:lnTo>
                    <a:lnTo>
                      <a:pt x="2980" y="80"/>
                    </a:lnTo>
                    <a:lnTo>
                      <a:pt x="2984" y="82"/>
                    </a:lnTo>
                    <a:lnTo>
                      <a:pt x="2988" y="78"/>
                    </a:lnTo>
                    <a:lnTo>
                      <a:pt x="2992" y="79"/>
                    </a:lnTo>
                    <a:lnTo>
                      <a:pt x="2996" y="78"/>
                    </a:lnTo>
                    <a:lnTo>
                      <a:pt x="3000" y="77"/>
                    </a:lnTo>
                    <a:lnTo>
                      <a:pt x="3004" y="77"/>
                    </a:lnTo>
                    <a:lnTo>
                      <a:pt x="3008" y="76"/>
                    </a:lnTo>
                    <a:lnTo>
                      <a:pt x="3012" y="74"/>
                    </a:lnTo>
                    <a:lnTo>
                      <a:pt x="3015" y="74"/>
                    </a:lnTo>
                    <a:lnTo>
                      <a:pt x="3019" y="74"/>
                    </a:lnTo>
                    <a:lnTo>
                      <a:pt x="3023" y="74"/>
                    </a:lnTo>
                    <a:lnTo>
                      <a:pt x="3027" y="73"/>
                    </a:lnTo>
                    <a:lnTo>
                      <a:pt x="3031" y="73"/>
                    </a:lnTo>
                    <a:lnTo>
                      <a:pt x="3035" y="70"/>
                    </a:lnTo>
                    <a:lnTo>
                      <a:pt x="3039" y="71"/>
                    </a:lnTo>
                    <a:lnTo>
                      <a:pt x="3043" y="70"/>
                    </a:lnTo>
                    <a:lnTo>
                      <a:pt x="3047" y="68"/>
                    </a:lnTo>
                    <a:lnTo>
                      <a:pt x="3051" y="68"/>
                    </a:lnTo>
                    <a:lnTo>
                      <a:pt x="3055" y="67"/>
                    </a:lnTo>
                    <a:lnTo>
                      <a:pt x="3059" y="67"/>
                    </a:lnTo>
                    <a:lnTo>
                      <a:pt x="3063" y="66"/>
                    </a:lnTo>
                    <a:lnTo>
                      <a:pt x="3067" y="66"/>
                    </a:lnTo>
                    <a:lnTo>
                      <a:pt x="3071" y="65"/>
                    </a:lnTo>
                    <a:lnTo>
                      <a:pt x="3075" y="64"/>
                    </a:lnTo>
                    <a:lnTo>
                      <a:pt x="3079" y="64"/>
                    </a:lnTo>
                    <a:lnTo>
                      <a:pt x="3082" y="62"/>
                    </a:lnTo>
                    <a:lnTo>
                      <a:pt x="3086" y="61"/>
                    </a:lnTo>
                    <a:lnTo>
                      <a:pt x="3090" y="61"/>
                    </a:lnTo>
                    <a:lnTo>
                      <a:pt x="3094" y="61"/>
                    </a:lnTo>
                    <a:lnTo>
                      <a:pt x="3098" y="61"/>
                    </a:lnTo>
                    <a:lnTo>
                      <a:pt x="3102" y="60"/>
                    </a:lnTo>
                    <a:lnTo>
                      <a:pt x="3106" y="60"/>
                    </a:lnTo>
                    <a:lnTo>
                      <a:pt x="3110" y="59"/>
                    </a:lnTo>
                    <a:lnTo>
                      <a:pt x="3114" y="60"/>
                    </a:lnTo>
                    <a:lnTo>
                      <a:pt x="3118" y="58"/>
                    </a:lnTo>
                    <a:lnTo>
                      <a:pt x="3122" y="59"/>
                    </a:lnTo>
                    <a:lnTo>
                      <a:pt x="3126" y="56"/>
                    </a:lnTo>
                    <a:lnTo>
                      <a:pt x="3130" y="56"/>
                    </a:lnTo>
                    <a:lnTo>
                      <a:pt x="3134" y="57"/>
                    </a:lnTo>
                    <a:lnTo>
                      <a:pt x="3138" y="56"/>
                    </a:lnTo>
                    <a:lnTo>
                      <a:pt x="3142" y="54"/>
                    </a:lnTo>
                    <a:lnTo>
                      <a:pt x="3146" y="54"/>
                    </a:lnTo>
                    <a:lnTo>
                      <a:pt x="3150" y="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6" name="Freeform 2808"/>
              <p:cNvSpPr>
                <a:spLocks/>
              </p:cNvSpPr>
              <p:nvPr/>
            </p:nvSpPr>
            <p:spPr bwMode="auto">
              <a:xfrm flipV="1">
                <a:off x="506" y="1690"/>
                <a:ext cx="1814" cy="23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5"/>
                  </a:cxn>
                  <a:cxn ang="0">
                    <a:pos x="354" y="10"/>
                  </a:cxn>
                  <a:cxn ang="0">
                    <a:pos x="406" y="17"/>
                  </a:cxn>
                  <a:cxn ang="0">
                    <a:pos x="457" y="23"/>
                  </a:cxn>
                  <a:cxn ang="0">
                    <a:pos x="508" y="32"/>
                  </a:cxn>
                  <a:cxn ang="0">
                    <a:pos x="559" y="45"/>
                  </a:cxn>
                  <a:cxn ang="0">
                    <a:pos x="611" y="59"/>
                  </a:cxn>
                  <a:cxn ang="0">
                    <a:pos x="662" y="76"/>
                  </a:cxn>
                  <a:cxn ang="0">
                    <a:pos x="713" y="96"/>
                  </a:cxn>
                  <a:cxn ang="0">
                    <a:pos x="764" y="115"/>
                  </a:cxn>
                  <a:cxn ang="0">
                    <a:pos x="816" y="138"/>
                  </a:cxn>
                  <a:cxn ang="0">
                    <a:pos x="867" y="159"/>
                  </a:cxn>
                  <a:cxn ang="0">
                    <a:pos x="918" y="183"/>
                  </a:cxn>
                  <a:cxn ang="0">
                    <a:pos x="969" y="208"/>
                  </a:cxn>
                  <a:cxn ang="0">
                    <a:pos x="1021" y="233"/>
                  </a:cxn>
                  <a:cxn ang="0">
                    <a:pos x="1072" y="257"/>
                  </a:cxn>
                  <a:cxn ang="0">
                    <a:pos x="1123" y="277"/>
                  </a:cxn>
                  <a:cxn ang="0">
                    <a:pos x="1174" y="298"/>
                  </a:cxn>
                  <a:cxn ang="0">
                    <a:pos x="1226" y="320"/>
                  </a:cxn>
                  <a:cxn ang="0">
                    <a:pos x="1277" y="336"/>
                  </a:cxn>
                  <a:cxn ang="0">
                    <a:pos x="1328" y="353"/>
                  </a:cxn>
                  <a:cxn ang="0">
                    <a:pos x="1379" y="367"/>
                  </a:cxn>
                  <a:cxn ang="0">
                    <a:pos x="1431" y="378"/>
                  </a:cxn>
                  <a:cxn ang="0">
                    <a:pos x="1482" y="386"/>
                  </a:cxn>
                  <a:cxn ang="0">
                    <a:pos x="1533" y="393"/>
                  </a:cxn>
                  <a:cxn ang="0">
                    <a:pos x="1584" y="396"/>
                  </a:cxn>
                  <a:cxn ang="0">
                    <a:pos x="1636" y="398"/>
                  </a:cxn>
                  <a:cxn ang="0">
                    <a:pos x="1687" y="397"/>
                  </a:cxn>
                  <a:cxn ang="0">
                    <a:pos x="1738" y="394"/>
                  </a:cxn>
                  <a:cxn ang="0">
                    <a:pos x="1789" y="388"/>
                  </a:cxn>
                  <a:cxn ang="0">
                    <a:pos x="1841" y="380"/>
                  </a:cxn>
                  <a:cxn ang="0">
                    <a:pos x="1892" y="370"/>
                  </a:cxn>
                  <a:cxn ang="0">
                    <a:pos x="1943" y="361"/>
                  </a:cxn>
                  <a:cxn ang="0">
                    <a:pos x="1994" y="349"/>
                  </a:cxn>
                  <a:cxn ang="0">
                    <a:pos x="2046" y="335"/>
                  </a:cxn>
                  <a:cxn ang="0">
                    <a:pos x="2097" y="323"/>
                  </a:cxn>
                  <a:cxn ang="0">
                    <a:pos x="2148" y="308"/>
                  </a:cxn>
                  <a:cxn ang="0">
                    <a:pos x="2199" y="292"/>
                  </a:cxn>
                  <a:cxn ang="0">
                    <a:pos x="2251" y="276"/>
                  </a:cxn>
                  <a:cxn ang="0">
                    <a:pos x="2302" y="260"/>
                  </a:cxn>
                  <a:cxn ang="0">
                    <a:pos x="2353" y="244"/>
                  </a:cxn>
                  <a:cxn ang="0">
                    <a:pos x="2404" y="228"/>
                  </a:cxn>
                  <a:cxn ang="0">
                    <a:pos x="2456" y="212"/>
                  </a:cxn>
                  <a:cxn ang="0">
                    <a:pos x="2507" y="196"/>
                  </a:cxn>
                  <a:cxn ang="0">
                    <a:pos x="2558" y="180"/>
                  </a:cxn>
                  <a:cxn ang="0">
                    <a:pos x="2609" y="167"/>
                  </a:cxn>
                  <a:cxn ang="0">
                    <a:pos x="2661" y="152"/>
                  </a:cxn>
                  <a:cxn ang="0">
                    <a:pos x="2712" y="139"/>
                  </a:cxn>
                  <a:cxn ang="0">
                    <a:pos x="2763" y="128"/>
                  </a:cxn>
                  <a:cxn ang="0">
                    <a:pos x="2814" y="114"/>
                  </a:cxn>
                  <a:cxn ang="0">
                    <a:pos x="2866" y="103"/>
                  </a:cxn>
                  <a:cxn ang="0">
                    <a:pos x="2917" y="93"/>
                  </a:cxn>
                  <a:cxn ang="0">
                    <a:pos x="2968" y="83"/>
                  </a:cxn>
                  <a:cxn ang="0">
                    <a:pos x="3019" y="75"/>
                  </a:cxn>
                  <a:cxn ang="0">
                    <a:pos x="3071" y="66"/>
                  </a:cxn>
                  <a:cxn ang="0">
                    <a:pos x="3122" y="58"/>
                  </a:cxn>
                </a:cxnLst>
                <a:rect l="0" t="0" r="r" b="b"/>
                <a:pathLst>
                  <a:path w="3150" h="399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3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4" y="4"/>
                    </a:lnTo>
                    <a:lnTo>
                      <a:pt x="268" y="4"/>
                    </a:lnTo>
                    <a:lnTo>
                      <a:pt x="272" y="5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6"/>
                    </a:lnTo>
                    <a:lnTo>
                      <a:pt x="287" y="4"/>
                    </a:lnTo>
                    <a:lnTo>
                      <a:pt x="291" y="5"/>
                    </a:lnTo>
                    <a:lnTo>
                      <a:pt x="295" y="6"/>
                    </a:lnTo>
                    <a:lnTo>
                      <a:pt x="299" y="5"/>
                    </a:lnTo>
                    <a:lnTo>
                      <a:pt x="303" y="5"/>
                    </a:lnTo>
                    <a:lnTo>
                      <a:pt x="307" y="5"/>
                    </a:lnTo>
                    <a:lnTo>
                      <a:pt x="311" y="6"/>
                    </a:lnTo>
                    <a:lnTo>
                      <a:pt x="315" y="6"/>
                    </a:lnTo>
                    <a:lnTo>
                      <a:pt x="319" y="6"/>
                    </a:lnTo>
                    <a:lnTo>
                      <a:pt x="323" y="8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7"/>
                    </a:lnTo>
                    <a:lnTo>
                      <a:pt x="339" y="9"/>
                    </a:lnTo>
                    <a:lnTo>
                      <a:pt x="342" y="9"/>
                    </a:lnTo>
                    <a:lnTo>
                      <a:pt x="346" y="7"/>
                    </a:lnTo>
                    <a:lnTo>
                      <a:pt x="350" y="9"/>
                    </a:lnTo>
                    <a:lnTo>
                      <a:pt x="354" y="10"/>
                    </a:lnTo>
                    <a:lnTo>
                      <a:pt x="358" y="9"/>
                    </a:lnTo>
                    <a:lnTo>
                      <a:pt x="362" y="11"/>
                    </a:lnTo>
                    <a:lnTo>
                      <a:pt x="366" y="11"/>
                    </a:lnTo>
                    <a:lnTo>
                      <a:pt x="370" y="12"/>
                    </a:lnTo>
                    <a:lnTo>
                      <a:pt x="374" y="12"/>
                    </a:lnTo>
                    <a:lnTo>
                      <a:pt x="378" y="14"/>
                    </a:lnTo>
                    <a:lnTo>
                      <a:pt x="382" y="13"/>
                    </a:lnTo>
                    <a:lnTo>
                      <a:pt x="386" y="12"/>
                    </a:lnTo>
                    <a:lnTo>
                      <a:pt x="390" y="13"/>
                    </a:lnTo>
                    <a:lnTo>
                      <a:pt x="394" y="13"/>
                    </a:lnTo>
                    <a:lnTo>
                      <a:pt x="398" y="14"/>
                    </a:lnTo>
                    <a:lnTo>
                      <a:pt x="402" y="15"/>
                    </a:lnTo>
                    <a:lnTo>
                      <a:pt x="406" y="17"/>
                    </a:lnTo>
                    <a:lnTo>
                      <a:pt x="410" y="17"/>
                    </a:lnTo>
                    <a:lnTo>
                      <a:pt x="413" y="17"/>
                    </a:lnTo>
                    <a:lnTo>
                      <a:pt x="417" y="17"/>
                    </a:lnTo>
                    <a:lnTo>
                      <a:pt x="421" y="17"/>
                    </a:lnTo>
                    <a:lnTo>
                      <a:pt x="425" y="20"/>
                    </a:lnTo>
                    <a:lnTo>
                      <a:pt x="429" y="19"/>
                    </a:lnTo>
                    <a:lnTo>
                      <a:pt x="433" y="19"/>
                    </a:lnTo>
                    <a:lnTo>
                      <a:pt x="437" y="21"/>
                    </a:lnTo>
                    <a:lnTo>
                      <a:pt x="441" y="20"/>
                    </a:lnTo>
                    <a:lnTo>
                      <a:pt x="445" y="22"/>
                    </a:lnTo>
                    <a:lnTo>
                      <a:pt x="449" y="21"/>
                    </a:lnTo>
                    <a:lnTo>
                      <a:pt x="453" y="21"/>
                    </a:lnTo>
                    <a:lnTo>
                      <a:pt x="457" y="23"/>
                    </a:lnTo>
                    <a:lnTo>
                      <a:pt x="461" y="25"/>
                    </a:lnTo>
                    <a:lnTo>
                      <a:pt x="465" y="24"/>
                    </a:lnTo>
                    <a:lnTo>
                      <a:pt x="469" y="27"/>
                    </a:lnTo>
                    <a:lnTo>
                      <a:pt x="473" y="26"/>
                    </a:lnTo>
                    <a:lnTo>
                      <a:pt x="477" y="26"/>
                    </a:lnTo>
                    <a:lnTo>
                      <a:pt x="480" y="27"/>
                    </a:lnTo>
                    <a:lnTo>
                      <a:pt x="484" y="28"/>
                    </a:lnTo>
                    <a:lnTo>
                      <a:pt x="488" y="30"/>
                    </a:lnTo>
                    <a:lnTo>
                      <a:pt x="492" y="30"/>
                    </a:lnTo>
                    <a:lnTo>
                      <a:pt x="496" y="29"/>
                    </a:lnTo>
                    <a:lnTo>
                      <a:pt x="500" y="31"/>
                    </a:lnTo>
                    <a:lnTo>
                      <a:pt x="504" y="33"/>
                    </a:lnTo>
                    <a:lnTo>
                      <a:pt x="508" y="32"/>
                    </a:lnTo>
                    <a:lnTo>
                      <a:pt x="512" y="34"/>
                    </a:lnTo>
                    <a:lnTo>
                      <a:pt x="516" y="35"/>
                    </a:lnTo>
                    <a:lnTo>
                      <a:pt x="520" y="35"/>
                    </a:lnTo>
                    <a:lnTo>
                      <a:pt x="524" y="35"/>
                    </a:lnTo>
                    <a:lnTo>
                      <a:pt x="528" y="37"/>
                    </a:lnTo>
                    <a:lnTo>
                      <a:pt x="532" y="38"/>
                    </a:lnTo>
                    <a:lnTo>
                      <a:pt x="536" y="40"/>
                    </a:lnTo>
                    <a:lnTo>
                      <a:pt x="540" y="40"/>
                    </a:lnTo>
                    <a:lnTo>
                      <a:pt x="544" y="40"/>
                    </a:lnTo>
                    <a:lnTo>
                      <a:pt x="547" y="42"/>
                    </a:lnTo>
                    <a:lnTo>
                      <a:pt x="551" y="42"/>
                    </a:lnTo>
                    <a:lnTo>
                      <a:pt x="555" y="43"/>
                    </a:lnTo>
                    <a:lnTo>
                      <a:pt x="559" y="45"/>
                    </a:lnTo>
                    <a:lnTo>
                      <a:pt x="563" y="46"/>
                    </a:lnTo>
                    <a:lnTo>
                      <a:pt x="567" y="46"/>
                    </a:lnTo>
                    <a:lnTo>
                      <a:pt x="571" y="48"/>
                    </a:lnTo>
                    <a:lnTo>
                      <a:pt x="575" y="50"/>
                    </a:lnTo>
                    <a:lnTo>
                      <a:pt x="579" y="50"/>
                    </a:lnTo>
                    <a:lnTo>
                      <a:pt x="583" y="52"/>
                    </a:lnTo>
                    <a:lnTo>
                      <a:pt x="587" y="52"/>
                    </a:lnTo>
                    <a:lnTo>
                      <a:pt x="591" y="53"/>
                    </a:lnTo>
                    <a:lnTo>
                      <a:pt x="595" y="56"/>
                    </a:lnTo>
                    <a:lnTo>
                      <a:pt x="599" y="56"/>
                    </a:lnTo>
                    <a:lnTo>
                      <a:pt x="603" y="57"/>
                    </a:lnTo>
                    <a:lnTo>
                      <a:pt x="607" y="58"/>
                    </a:lnTo>
                    <a:lnTo>
                      <a:pt x="611" y="59"/>
                    </a:lnTo>
                    <a:lnTo>
                      <a:pt x="615" y="61"/>
                    </a:lnTo>
                    <a:lnTo>
                      <a:pt x="618" y="61"/>
                    </a:lnTo>
                    <a:lnTo>
                      <a:pt x="622" y="64"/>
                    </a:lnTo>
                    <a:lnTo>
                      <a:pt x="626" y="64"/>
                    </a:lnTo>
                    <a:lnTo>
                      <a:pt x="630" y="65"/>
                    </a:lnTo>
                    <a:lnTo>
                      <a:pt x="634" y="67"/>
                    </a:lnTo>
                    <a:lnTo>
                      <a:pt x="638" y="68"/>
                    </a:lnTo>
                    <a:lnTo>
                      <a:pt x="642" y="68"/>
                    </a:lnTo>
                    <a:lnTo>
                      <a:pt x="646" y="71"/>
                    </a:lnTo>
                    <a:lnTo>
                      <a:pt x="650" y="71"/>
                    </a:lnTo>
                    <a:lnTo>
                      <a:pt x="654" y="74"/>
                    </a:lnTo>
                    <a:lnTo>
                      <a:pt x="658" y="74"/>
                    </a:lnTo>
                    <a:lnTo>
                      <a:pt x="662" y="76"/>
                    </a:lnTo>
                    <a:lnTo>
                      <a:pt x="666" y="76"/>
                    </a:lnTo>
                    <a:lnTo>
                      <a:pt x="670" y="78"/>
                    </a:lnTo>
                    <a:lnTo>
                      <a:pt x="674" y="80"/>
                    </a:lnTo>
                    <a:lnTo>
                      <a:pt x="678" y="81"/>
                    </a:lnTo>
                    <a:lnTo>
                      <a:pt x="682" y="82"/>
                    </a:lnTo>
                    <a:lnTo>
                      <a:pt x="685" y="84"/>
                    </a:lnTo>
                    <a:lnTo>
                      <a:pt x="689" y="86"/>
                    </a:lnTo>
                    <a:lnTo>
                      <a:pt x="693" y="89"/>
                    </a:lnTo>
                    <a:lnTo>
                      <a:pt x="697" y="89"/>
                    </a:lnTo>
                    <a:lnTo>
                      <a:pt x="701" y="92"/>
                    </a:lnTo>
                    <a:lnTo>
                      <a:pt x="705" y="92"/>
                    </a:lnTo>
                    <a:lnTo>
                      <a:pt x="709" y="94"/>
                    </a:lnTo>
                    <a:lnTo>
                      <a:pt x="713" y="96"/>
                    </a:lnTo>
                    <a:lnTo>
                      <a:pt x="717" y="97"/>
                    </a:lnTo>
                    <a:lnTo>
                      <a:pt x="721" y="97"/>
                    </a:lnTo>
                    <a:lnTo>
                      <a:pt x="725" y="98"/>
                    </a:lnTo>
                    <a:lnTo>
                      <a:pt x="729" y="102"/>
                    </a:lnTo>
                    <a:lnTo>
                      <a:pt x="733" y="103"/>
                    </a:lnTo>
                    <a:lnTo>
                      <a:pt x="737" y="104"/>
                    </a:lnTo>
                    <a:lnTo>
                      <a:pt x="741" y="106"/>
                    </a:lnTo>
                    <a:lnTo>
                      <a:pt x="745" y="107"/>
                    </a:lnTo>
                    <a:lnTo>
                      <a:pt x="749" y="108"/>
                    </a:lnTo>
                    <a:lnTo>
                      <a:pt x="753" y="111"/>
                    </a:lnTo>
                    <a:lnTo>
                      <a:pt x="756" y="113"/>
                    </a:lnTo>
                    <a:lnTo>
                      <a:pt x="760" y="112"/>
                    </a:lnTo>
                    <a:lnTo>
                      <a:pt x="764" y="115"/>
                    </a:lnTo>
                    <a:lnTo>
                      <a:pt x="768" y="116"/>
                    </a:lnTo>
                    <a:lnTo>
                      <a:pt x="772" y="118"/>
                    </a:lnTo>
                    <a:lnTo>
                      <a:pt x="776" y="120"/>
                    </a:lnTo>
                    <a:lnTo>
                      <a:pt x="780" y="122"/>
                    </a:lnTo>
                    <a:lnTo>
                      <a:pt x="784" y="121"/>
                    </a:lnTo>
                    <a:lnTo>
                      <a:pt x="788" y="125"/>
                    </a:lnTo>
                    <a:lnTo>
                      <a:pt x="792" y="126"/>
                    </a:lnTo>
                    <a:lnTo>
                      <a:pt x="796" y="127"/>
                    </a:lnTo>
                    <a:lnTo>
                      <a:pt x="800" y="131"/>
                    </a:lnTo>
                    <a:lnTo>
                      <a:pt x="804" y="132"/>
                    </a:lnTo>
                    <a:lnTo>
                      <a:pt x="808" y="133"/>
                    </a:lnTo>
                    <a:lnTo>
                      <a:pt x="812" y="135"/>
                    </a:lnTo>
                    <a:lnTo>
                      <a:pt x="816" y="138"/>
                    </a:lnTo>
                    <a:lnTo>
                      <a:pt x="820" y="138"/>
                    </a:lnTo>
                    <a:lnTo>
                      <a:pt x="823" y="141"/>
                    </a:lnTo>
                    <a:lnTo>
                      <a:pt x="827" y="143"/>
                    </a:lnTo>
                    <a:lnTo>
                      <a:pt x="831" y="144"/>
                    </a:lnTo>
                    <a:lnTo>
                      <a:pt x="835" y="144"/>
                    </a:lnTo>
                    <a:lnTo>
                      <a:pt x="839" y="148"/>
                    </a:lnTo>
                    <a:lnTo>
                      <a:pt x="843" y="148"/>
                    </a:lnTo>
                    <a:lnTo>
                      <a:pt x="847" y="153"/>
                    </a:lnTo>
                    <a:lnTo>
                      <a:pt x="851" y="152"/>
                    </a:lnTo>
                    <a:lnTo>
                      <a:pt x="855" y="156"/>
                    </a:lnTo>
                    <a:lnTo>
                      <a:pt x="859" y="156"/>
                    </a:lnTo>
                    <a:lnTo>
                      <a:pt x="863" y="159"/>
                    </a:lnTo>
                    <a:lnTo>
                      <a:pt x="867" y="159"/>
                    </a:lnTo>
                    <a:lnTo>
                      <a:pt x="871" y="163"/>
                    </a:lnTo>
                    <a:lnTo>
                      <a:pt x="875" y="163"/>
                    </a:lnTo>
                    <a:lnTo>
                      <a:pt x="879" y="165"/>
                    </a:lnTo>
                    <a:lnTo>
                      <a:pt x="883" y="167"/>
                    </a:lnTo>
                    <a:lnTo>
                      <a:pt x="887" y="169"/>
                    </a:lnTo>
                    <a:lnTo>
                      <a:pt x="890" y="170"/>
                    </a:lnTo>
                    <a:lnTo>
                      <a:pt x="894" y="172"/>
                    </a:lnTo>
                    <a:lnTo>
                      <a:pt x="898" y="174"/>
                    </a:lnTo>
                    <a:lnTo>
                      <a:pt x="902" y="176"/>
                    </a:lnTo>
                    <a:lnTo>
                      <a:pt x="906" y="178"/>
                    </a:lnTo>
                    <a:lnTo>
                      <a:pt x="910" y="180"/>
                    </a:lnTo>
                    <a:lnTo>
                      <a:pt x="914" y="181"/>
                    </a:lnTo>
                    <a:lnTo>
                      <a:pt x="918" y="183"/>
                    </a:lnTo>
                    <a:lnTo>
                      <a:pt x="922" y="185"/>
                    </a:lnTo>
                    <a:lnTo>
                      <a:pt x="926" y="188"/>
                    </a:lnTo>
                    <a:lnTo>
                      <a:pt x="930" y="190"/>
                    </a:lnTo>
                    <a:lnTo>
                      <a:pt x="934" y="191"/>
                    </a:lnTo>
                    <a:lnTo>
                      <a:pt x="938" y="193"/>
                    </a:lnTo>
                    <a:lnTo>
                      <a:pt x="942" y="196"/>
                    </a:lnTo>
                    <a:lnTo>
                      <a:pt x="946" y="195"/>
                    </a:lnTo>
                    <a:lnTo>
                      <a:pt x="950" y="198"/>
                    </a:lnTo>
                    <a:lnTo>
                      <a:pt x="954" y="201"/>
                    </a:lnTo>
                    <a:lnTo>
                      <a:pt x="958" y="202"/>
                    </a:lnTo>
                    <a:lnTo>
                      <a:pt x="961" y="204"/>
                    </a:lnTo>
                    <a:lnTo>
                      <a:pt x="965" y="207"/>
                    </a:lnTo>
                    <a:lnTo>
                      <a:pt x="969" y="208"/>
                    </a:lnTo>
                    <a:lnTo>
                      <a:pt x="973" y="211"/>
                    </a:lnTo>
                    <a:lnTo>
                      <a:pt x="977" y="212"/>
                    </a:lnTo>
                    <a:lnTo>
                      <a:pt x="981" y="214"/>
                    </a:lnTo>
                    <a:lnTo>
                      <a:pt x="985" y="217"/>
                    </a:lnTo>
                    <a:lnTo>
                      <a:pt x="989" y="217"/>
                    </a:lnTo>
                    <a:lnTo>
                      <a:pt x="993" y="218"/>
                    </a:lnTo>
                    <a:lnTo>
                      <a:pt x="997" y="220"/>
                    </a:lnTo>
                    <a:lnTo>
                      <a:pt x="1001" y="223"/>
                    </a:lnTo>
                    <a:lnTo>
                      <a:pt x="1005" y="224"/>
                    </a:lnTo>
                    <a:lnTo>
                      <a:pt x="1009" y="227"/>
                    </a:lnTo>
                    <a:lnTo>
                      <a:pt x="1013" y="228"/>
                    </a:lnTo>
                    <a:lnTo>
                      <a:pt x="1017" y="231"/>
                    </a:lnTo>
                    <a:lnTo>
                      <a:pt x="1021" y="233"/>
                    </a:lnTo>
                    <a:lnTo>
                      <a:pt x="1025" y="233"/>
                    </a:lnTo>
                    <a:lnTo>
                      <a:pt x="1028" y="236"/>
                    </a:lnTo>
                    <a:lnTo>
                      <a:pt x="1032" y="238"/>
                    </a:lnTo>
                    <a:lnTo>
                      <a:pt x="1036" y="240"/>
                    </a:lnTo>
                    <a:lnTo>
                      <a:pt x="1040" y="241"/>
                    </a:lnTo>
                    <a:lnTo>
                      <a:pt x="1044" y="242"/>
                    </a:lnTo>
                    <a:lnTo>
                      <a:pt x="1048" y="245"/>
                    </a:lnTo>
                    <a:lnTo>
                      <a:pt x="1052" y="246"/>
                    </a:lnTo>
                    <a:lnTo>
                      <a:pt x="1056" y="249"/>
                    </a:lnTo>
                    <a:lnTo>
                      <a:pt x="1060" y="250"/>
                    </a:lnTo>
                    <a:lnTo>
                      <a:pt x="1064" y="254"/>
                    </a:lnTo>
                    <a:lnTo>
                      <a:pt x="1068" y="254"/>
                    </a:lnTo>
                    <a:lnTo>
                      <a:pt x="1072" y="257"/>
                    </a:lnTo>
                    <a:lnTo>
                      <a:pt x="1076" y="258"/>
                    </a:lnTo>
                    <a:lnTo>
                      <a:pt x="1080" y="260"/>
                    </a:lnTo>
                    <a:lnTo>
                      <a:pt x="1084" y="262"/>
                    </a:lnTo>
                    <a:lnTo>
                      <a:pt x="1088" y="262"/>
                    </a:lnTo>
                    <a:lnTo>
                      <a:pt x="1092" y="265"/>
                    </a:lnTo>
                    <a:lnTo>
                      <a:pt x="1095" y="266"/>
                    </a:lnTo>
                    <a:lnTo>
                      <a:pt x="1099" y="269"/>
                    </a:lnTo>
                    <a:lnTo>
                      <a:pt x="1103" y="270"/>
                    </a:lnTo>
                    <a:lnTo>
                      <a:pt x="1107" y="270"/>
                    </a:lnTo>
                    <a:lnTo>
                      <a:pt x="1111" y="272"/>
                    </a:lnTo>
                    <a:lnTo>
                      <a:pt x="1115" y="274"/>
                    </a:lnTo>
                    <a:lnTo>
                      <a:pt x="1119" y="277"/>
                    </a:lnTo>
                    <a:lnTo>
                      <a:pt x="1123" y="277"/>
                    </a:lnTo>
                    <a:lnTo>
                      <a:pt x="1127" y="280"/>
                    </a:lnTo>
                    <a:lnTo>
                      <a:pt x="1131" y="282"/>
                    </a:lnTo>
                    <a:lnTo>
                      <a:pt x="1135" y="283"/>
                    </a:lnTo>
                    <a:lnTo>
                      <a:pt x="1139" y="285"/>
                    </a:lnTo>
                    <a:lnTo>
                      <a:pt x="1143" y="286"/>
                    </a:lnTo>
                    <a:lnTo>
                      <a:pt x="1147" y="287"/>
                    </a:lnTo>
                    <a:lnTo>
                      <a:pt x="1151" y="290"/>
                    </a:lnTo>
                    <a:lnTo>
                      <a:pt x="1155" y="292"/>
                    </a:lnTo>
                    <a:lnTo>
                      <a:pt x="1159" y="294"/>
                    </a:lnTo>
                    <a:lnTo>
                      <a:pt x="1163" y="293"/>
                    </a:lnTo>
                    <a:lnTo>
                      <a:pt x="1166" y="294"/>
                    </a:lnTo>
                    <a:lnTo>
                      <a:pt x="1170" y="296"/>
                    </a:lnTo>
                    <a:lnTo>
                      <a:pt x="1174" y="298"/>
                    </a:lnTo>
                    <a:lnTo>
                      <a:pt x="1178" y="301"/>
                    </a:lnTo>
                    <a:lnTo>
                      <a:pt x="1182" y="303"/>
                    </a:lnTo>
                    <a:lnTo>
                      <a:pt x="1186" y="304"/>
                    </a:lnTo>
                    <a:lnTo>
                      <a:pt x="1190" y="306"/>
                    </a:lnTo>
                    <a:lnTo>
                      <a:pt x="1194" y="307"/>
                    </a:lnTo>
                    <a:lnTo>
                      <a:pt x="1198" y="307"/>
                    </a:lnTo>
                    <a:lnTo>
                      <a:pt x="1202" y="310"/>
                    </a:lnTo>
                    <a:lnTo>
                      <a:pt x="1206" y="313"/>
                    </a:lnTo>
                    <a:lnTo>
                      <a:pt x="1210" y="313"/>
                    </a:lnTo>
                    <a:lnTo>
                      <a:pt x="1214" y="315"/>
                    </a:lnTo>
                    <a:lnTo>
                      <a:pt x="1218" y="315"/>
                    </a:lnTo>
                    <a:lnTo>
                      <a:pt x="1222" y="317"/>
                    </a:lnTo>
                    <a:lnTo>
                      <a:pt x="1226" y="320"/>
                    </a:lnTo>
                    <a:lnTo>
                      <a:pt x="1230" y="321"/>
                    </a:lnTo>
                    <a:lnTo>
                      <a:pt x="1233" y="322"/>
                    </a:lnTo>
                    <a:lnTo>
                      <a:pt x="1237" y="323"/>
                    </a:lnTo>
                    <a:lnTo>
                      <a:pt x="1241" y="325"/>
                    </a:lnTo>
                    <a:lnTo>
                      <a:pt x="1245" y="325"/>
                    </a:lnTo>
                    <a:lnTo>
                      <a:pt x="1249" y="328"/>
                    </a:lnTo>
                    <a:lnTo>
                      <a:pt x="1253" y="329"/>
                    </a:lnTo>
                    <a:lnTo>
                      <a:pt x="1257" y="331"/>
                    </a:lnTo>
                    <a:lnTo>
                      <a:pt x="1261" y="332"/>
                    </a:lnTo>
                    <a:lnTo>
                      <a:pt x="1265" y="333"/>
                    </a:lnTo>
                    <a:lnTo>
                      <a:pt x="1269" y="334"/>
                    </a:lnTo>
                    <a:lnTo>
                      <a:pt x="1273" y="336"/>
                    </a:lnTo>
                    <a:lnTo>
                      <a:pt x="1277" y="336"/>
                    </a:lnTo>
                    <a:lnTo>
                      <a:pt x="1281" y="338"/>
                    </a:lnTo>
                    <a:lnTo>
                      <a:pt x="1285" y="340"/>
                    </a:lnTo>
                    <a:lnTo>
                      <a:pt x="1289" y="340"/>
                    </a:lnTo>
                    <a:lnTo>
                      <a:pt x="1293" y="341"/>
                    </a:lnTo>
                    <a:lnTo>
                      <a:pt x="1297" y="343"/>
                    </a:lnTo>
                    <a:lnTo>
                      <a:pt x="1301" y="344"/>
                    </a:lnTo>
                    <a:lnTo>
                      <a:pt x="1304" y="346"/>
                    </a:lnTo>
                    <a:lnTo>
                      <a:pt x="1308" y="347"/>
                    </a:lnTo>
                    <a:lnTo>
                      <a:pt x="1312" y="347"/>
                    </a:lnTo>
                    <a:lnTo>
                      <a:pt x="1316" y="350"/>
                    </a:lnTo>
                    <a:lnTo>
                      <a:pt x="1320" y="351"/>
                    </a:lnTo>
                    <a:lnTo>
                      <a:pt x="1324" y="352"/>
                    </a:lnTo>
                    <a:lnTo>
                      <a:pt x="1328" y="353"/>
                    </a:lnTo>
                    <a:lnTo>
                      <a:pt x="1332" y="354"/>
                    </a:lnTo>
                    <a:lnTo>
                      <a:pt x="1336" y="354"/>
                    </a:lnTo>
                    <a:lnTo>
                      <a:pt x="1340" y="355"/>
                    </a:lnTo>
                    <a:lnTo>
                      <a:pt x="1344" y="357"/>
                    </a:lnTo>
                    <a:lnTo>
                      <a:pt x="1348" y="358"/>
                    </a:lnTo>
                    <a:lnTo>
                      <a:pt x="1352" y="359"/>
                    </a:lnTo>
                    <a:lnTo>
                      <a:pt x="1356" y="360"/>
                    </a:lnTo>
                    <a:lnTo>
                      <a:pt x="1360" y="361"/>
                    </a:lnTo>
                    <a:lnTo>
                      <a:pt x="1364" y="362"/>
                    </a:lnTo>
                    <a:lnTo>
                      <a:pt x="1368" y="365"/>
                    </a:lnTo>
                    <a:lnTo>
                      <a:pt x="1371" y="365"/>
                    </a:lnTo>
                    <a:lnTo>
                      <a:pt x="1375" y="366"/>
                    </a:lnTo>
                    <a:lnTo>
                      <a:pt x="1379" y="367"/>
                    </a:lnTo>
                    <a:lnTo>
                      <a:pt x="1383" y="367"/>
                    </a:lnTo>
                    <a:lnTo>
                      <a:pt x="1387" y="368"/>
                    </a:lnTo>
                    <a:lnTo>
                      <a:pt x="1391" y="368"/>
                    </a:lnTo>
                    <a:lnTo>
                      <a:pt x="1395" y="369"/>
                    </a:lnTo>
                    <a:lnTo>
                      <a:pt x="1399" y="371"/>
                    </a:lnTo>
                    <a:lnTo>
                      <a:pt x="1403" y="371"/>
                    </a:lnTo>
                    <a:lnTo>
                      <a:pt x="1407" y="373"/>
                    </a:lnTo>
                    <a:lnTo>
                      <a:pt x="1411" y="373"/>
                    </a:lnTo>
                    <a:lnTo>
                      <a:pt x="1415" y="376"/>
                    </a:lnTo>
                    <a:lnTo>
                      <a:pt x="1419" y="375"/>
                    </a:lnTo>
                    <a:lnTo>
                      <a:pt x="1423" y="376"/>
                    </a:lnTo>
                    <a:lnTo>
                      <a:pt x="1427" y="377"/>
                    </a:lnTo>
                    <a:lnTo>
                      <a:pt x="1431" y="378"/>
                    </a:lnTo>
                    <a:lnTo>
                      <a:pt x="1435" y="378"/>
                    </a:lnTo>
                    <a:lnTo>
                      <a:pt x="1438" y="378"/>
                    </a:lnTo>
                    <a:lnTo>
                      <a:pt x="1442" y="378"/>
                    </a:lnTo>
                    <a:lnTo>
                      <a:pt x="1446" y="380"/>
                    </a:lnTo>
                    <a:lnTo>
                      <a:pt x="1450" y="380"/>
                    </a:lnTo>
                    <a:lnTo>
                      <a:pt x="1454" y="381"/>
                    </a:lnTo>
                    <a:lnTo>
                      <a:pt x="1458" y="383"/>
                    </a:lnTo>
                    <a:lnTo>
                      <a:pt x="1462" y="384"/>
                    </a:lnTo>
                    <a:lnTo>
                      <a:pt x="1466" y="383"/>
                    </a:lnTo>
                    <a:lnTo>
                      <a:pt x="1470" y="385"/>
                    </a:lnTo>
                    <a:lnTo>
                      <a:pt x="1474" y="385"/>
                    </a:lnTo>
                    <a:lnTo>
                      <a:pt x="1478" y="386"/>
                    </a:lnTo>
                    <a:lnTo>
                      <a:pt x="1482" y="386"/>
                    </a:lnTo>
                    <a:lnTo>
                      <a:pt x="1486" y="386"/>
                    </a:lnTo>
                    <a:lnTo>
                      <a:pt x="1490" y="387"/>
                    </a:lnTo>
                    <a:lnTo>
                      <a:pt x="1494" y="387"/>
                    </a:lnTo>
                    <a:lnTo>
                      <a:pt x="1498" y="388"/>
                    </a:lnTo>
                    <a:lnTo>
                      <a:pt x="1502" y="388"/>
                    </a:lnTo>
                    <a:lnTo>
                      <a:pt x="1506" y="388"/>
                    </a:lnTo>
                    <a:lnTo>
                      <a:pt x="1509" y="389"/>
                    </a:lnTo>
                    <a:lnTo>
                      <a:pt x="1513" y="391"/>
                    </a:lnTo>
                    <a:lnTo>
                      <a:pt x="1517" y="390"/>
                    </a:lnTo>
                    <a:lnTo>
                      <a:pt x="1521" y="390"/>
                    </a:lnTo>
                    <a:lnTo>
                      <a:pt x="1525" y="393"/>
                    </a:lnTo>
                    <a:lnTo>
                      <a:pt x="1529" y="392"/>
                    </a:lnTo>
                    <a:lnTo>
                      <a:pt x="1533" y="393"/>
                    </a:lnTo>
                    <a:lnTo>
                      <a:pt x="1537" y="393"/>
                    </a:lnTo>
                    <a:lnTo>
                      <a:pt x="1541" y="394"/>
                    </a:lnTo>
                    <a:lnTo>
                      <a:pt x="1545" y="394"/>
                    </a:lnTo>
                    <a:lnTo>
                      <a:pt x="1549" y="394"/>
                    </a:lnTo>
                    <a:lnTo>
                      <a:pt x="1553" y="395"/>
                    </a:lnTo>
                    <a:lnTo>
                      <a:pt x="1557" y="395"/>
                    </a:lnTo>
                    <a:lnTo>
                      <a:pt x="1561" y="395"/>
                    </a:lnTo>
                    <a:lnTo>
                      <a:pt x="1565" y="395"/>
                    </a:lnTo>
                    <a:lnTo>
                      <a:pt x="1569" y="395"/>
                    </a:lnTo>
                    <a:lnTo>
                      <a:pt x="1573" y="396"/>
                    </a:lnTo>
                    <a:lnTo>
                      <a:pt x="1576" y="396"/>
                    </a:lnTo>
                    <a:lnTo>
                      <a:pt x="1580" y="396"/>
                    </a:lnTo>
                    <a:lnTo>
                      <a:pt x="1584" y="396"/>
                    </a:lnTo>
                    <a:lnTo>
                      <a:pt x="1588" y="397"/>
                    </a:lnTo>
                    <a:lnTo>
                      <a:pt x="1592" y="396"/>
                    </a:lnTo>
                    <a:lnTo>
                      <a:pt x="1596" y="397"/>
                    </a:lnTo>
                    <a:lnTo>
                      <a:pt x="1600" y="396"/>
                    </a:lnTo>
                    <a:lnTo>
                      <a:pt x="1604" y="397"/>
                    </a:lnTo>
                    <a:lnTo>
                      <a:pt x="1608" y="398"/>
                    </a:lnTo>
                    <a:lnTo>
                      <a:pt x="1612" y="398"/>
                    </a:lnTo>
                    <a:lnTo>
                      <a:pt x="1616" y="397"/>
                    </a:lnTo>
                    <a:lnTo>
                      <a:pt x="1620" y="398"/>
                    </a:lnTo>
                    <a:lnTo>
                      <a:pt x="1624" y="397"/>
                    </a:lnTo>
                    <a:lnTo>
                      <a:pt x="1628" y="399"/>
                    </a:lnTo>
                    <a:lnTo>
                      <a:pt x="1632" y="399"/>
                    </a:lnTo>
                    <a:lnTo>
                      <a:pt x="1636" y="398"/>
                    </a:lnTo>
                    <a:lnTo>
                      <a:pt x="1640" y="398"/>
                    </a:lnTo>
                    <a:lnTo>
                      <a:pt x="1643" y="398"/>
                    </a:lnTo>
                    <a:lnTo>
                      <a:pt x="1647" y="398"/>
                    </a:lnTo>
                    <a:lnTo>
                      <a:pt x="1651" y="396"/>
                    </a:lnTo>
                    <a:lnTo>
                      <a:pt x="1655" y="398"/>
                    </a:lnTo>
                    <a:lnTo>
                      <a:pt x="1659" y="396"/>
                    </a:lnTo>
                    <a:lnTo>
                      <a:pt x="1663" y="398"/>
                    </a:lnTo>
                    <a:lnTo>
                      <a:pt x="1667" y="397"/>
                    </a:lnTo>
                    <a:lnTo>
                      <a:pt x="1671" y="396"/>
                    </a:lnTo>
                    <a:lnTo>
                      <a:pt x="1675" y="395"/>
                    </a:lnTo>
                    <a:lnTo>
                      <a:pt x="1679" y="398"/>
                    </a:lnTo>
                    <a:lnTo>
                      <a:pt x="1683" y="396"/>
                    </a:lnTo>
                    <a:lnTo>
                      <a:pt x="1687" y="397"/>
                    </a:lnTo>
                    <a:lnTo>
                      <a:pt x="1691" y="395"/>
                    </a:lnTo>
                    <a:lnTo>
                      <a:pt x="1695" y="396"/>
                    </a:lnTo>
                    <a:lnTo>
                      <a:pt x="1699" y="396"/>
                    </a:lnTo>
                    <a:lnTo>
                      <a:pt x="1703" y="395"/>
                    </a:lnTo>
                    <a:lnTo>
                      <a:pt x="1707" y="396"/>
                    </a:lnTo>
                    <a:lnTo>
                      <a:pt x="1711" y="395"/>
                    </a:lnTo>
                    <a:lnTo>
                      <a:pt x="1714" y="396"/>
                    </a:lnTo>
                    <a:lnTo>
                      <a:pt x="1718" y="395"/>
                    </a:lnTo>
                    <a:lnTo>
                      <a:pt x="1722" y="393"/>
                    </a:lnTo>
                    <a:lnTo>
                      <a:pt x="1726" y="394"/>
                    </a:lnTo>
                    <a:lnTo>
                      <a:pt x="1730" y="393"/>
                    </a:lnTo>
                    <a:lnTo>
                      <a:pt x="1734" y="393"/>
                    </a:lnTo>
                    <a:lnTo>
                      <a:pt x="1738" y="394"/>
                    </a:lnTo>
                    <a:lnTo>
                      <a:pt x="1742" y="393"/>
                    </a:lnTo>
                    <a:lnTo>
                      <a:pt x="1746" y="393"/>
                    </a:lnTo>
                    <a:lnTo>
                      <a:pt x="1750" y="392"/>
                    </a:lnTo>
                    <a:lnTo>
                      <a:pt x="1754" y="392"/>
                    </a:lnTo>
                    <a:lnTo>
                      <a:pt x="1758" y="390"/>
                    </a:lnTo>
                    <a:lnTo>
                      <a:pt x="1762" y="391"/>
                    </a:lnTo>
                    <a:lnTo>
                      <a:pt x="1766" y="390"/>
                    </a:lnTo>
                    <a:lnTo>
                      <a:pt x="1770" y="390"/>
                    </a:lnTo>
                    <a:lnTo>
                      <a:pt x="1774" y="390"/>
                    </a:lnTo>
                    <a:lnTo>
                      <a:pt x="1778" y="390"/>
                    </a:lnTo>
                    <a:lnTo>
                      <a:pt x="1781" y="390"/>
                    </a:lnTo>
                    <a:lnTo>
                      <a:pt x="1785" y="388"/>
                    </a:lnTo>
                    <a:lnTo>
                      <a:pt x="1789" y="388"/>
                    </a:lnTo>
                    <a:lnTo>
                      <a:pt x="1793" y="387"/>
                    </a:lnTo>
                    <a:lnTo>
                      <a:pt x="1797" y="387"/>
                    </a:lnTo>
                    <a:lnTo>
                      <a:pt x="1801" y="387"/>
                    </a:lnTo>
                    <a:lnTo>
                      <a:pt x="1805" y="386"/>
                    </a:lnTo>
                    <a:lnTo>
                      <a:pt x="1809" y="385"/>
                    </a:lnTo>
                    <a:lnTo>
                      <a:pt x="1813" y="384"/>
                    </a:lnTo>
                    <a:lnTo>
                      <a:pt x="1817" y="384"/>
                    </a:lnTo>
                    <a:lnTo>
                      <a:pt x="1821" y="384"/>
                    </a:lnTo>
                    <a:lnTo>
                      <a:pt x="1825" y="384"/>
                    </a:lnTo>
                    <a:lnTo>
                      <a:pt x="1829" y="382"/>
                    </a:lnTo>
                    <a:lnTo>
                      <a:pt x="1833" y="382"/>
                    </a:lnTo>
                    <a:lnTo>
                      <a:pt x="1837" y="380"/>
                    </a:lnTo>
                    <a:lnTo>
                      <a:pt x="1841" y="380"/>
                    </a:lnTo>
                    <a:lnTo>
                      <a:pt x="1845" y="380"/>
                    </a:lnTo>
                    <a:lnTo>
                      <a:pt x="1848" y="380"/>
                    </a:lnTo>
                    <a:lnTo>
                      <a:pt x="1852" y="380"/>
                    </a:lnTo>
                    <a:lnTo>
                      <a:pt x="1856" y="379"/>
                    </a:lnTo>
                    <a:lnTo>
                      <a:pt x="1860" y="376"/>
                    </a:lnTo>
                    <a:lnTo>
                      <a:pt x="1864" y="376"/>
                    </a:lnTo>
                    <a:lnTo>
                      <a:pt x="1868" y="377"/>
                    </a:lnTo>
                    <a:lnTo>
                      <a:pt x="1872" y="376"/>
                    </a:lnTo>
                    <a:lnTo>
                      <a:pt x="1876" y="375"/>
                    </a:lnTo>
                    <a:lnTo>
                      <a:pt x="1880" y="373"/>
                    </a:lnTo>
                    <a:lnTo>
                      <a:pt x="1884" y="374"/>
                    </a:lnTo>
                    <a:lnTo>
                      <a:pt x="1888" y="371"/>
                    </a:lnTo>
                    <a:lnTo>
                      <a:pt x="1892" y="370"/>
                    </a:lnTo>
                    <a:lnTo>
                      <a:pt x="1896" y="369"/>
                    </a:lnTo>
                    <a:lnTo>
                      <a:pt x="1900" y="372"/>
                    </a:lnTo>
                    <a:lnTo>
                      <a:pt x="1904" y="370"/>
                    </a:lnTo>
                    <a:lnTo>
                      <a:pt x="1908" y="369"/>
                    </a:lnTo>
                    <a:lnTo>
                      <a:pt x="1912" y="367"/>
                    </a:lnTo>
                    <a:lnTo>
                      <a:pt x="1916" y="366"/>
                    </a:lnTo>
                    <a:lnTo>
                      <a:pt x="1919" y="366"/>
                    </a:lnTo>
                    <a:lnTo>
                      <a:pt x="1923" y="365"/>
                    </a:lnTo>
                    <a:lnTo>
                      <a:pt x="1927" y="365"/>
                    </a:lnTo>
                    <a:lnTo>
                      <a:pt x="1931" y="365"/>
                    </a:lnTo>
                    <a:lnTo>
                      <a:pt x="1935" y="364"/>
                    </a:lnTo>
                    <a:lnTo>
                      <a:pt x="1939" y="363"/>
                    </a:lnTo>
                    <a:lnTo>
                      <a:pt x="1943" y="361"/>
                    </a:lnTo>
                    <a:lnTo>
                      <a:pt x="1947" y="359"/>
                    </a:lnTo>
                    <a:lnTo>
                      <a:pt x="1951" y="358"/>
                    </a:lnTo>
                    <a:lnTo>
                      <a:pt x="1955" y="358"/>
                    </a:lnTo>
                    <a:lnTo>
                      <a:pt x="1959" y="358"/>
                    </a:lnTo>
                    <a:lnTo>
                      <a:pt x="1963" y="357"/>
                    </a:lnTo>
                    <a:lnTo>
                      <a:pt x="1967" y="356"/>
                    </a:lnTo>
                    <a:lnTo>
                      <a:pt x="1971" y="355"/>
                    </a:lnTo>
                    <a:lnTo>
                      <a:pt x="1975" y="354"/>
                    </a:lnTo>
                    <a:lnTo>
                      <a:pt x="1979" y="353"/>
                    </a:lnTo>
                    <a:lnTo>
                      <a:pt x="1983" y="351"/>
                    </a:lnTo>
                    <a:lnTo>
                      <a:pt x="1986" y="352"/>
                    </a:lnTo>
                    <a:lnTo>
                      <a:pt x="1990" y="350"/>
                    </a:lnTo>
                    <a:lnTo>
                      <a:pt x="1994" y="349"/>
                    </a:lnTo>
                    <a:lnTo>
                      <a:pt x="1998" y="348"/>
                    </a:lnTo>
                    <a:lnTo>
                      <a:pt x="2002" y="347"/>
                    </a:lnTo>
                    <a:lnTo>
                      <a:pt x="2006" y="346"/>
                    </a:lnTo>
                    <a:lnTo>
                      <a:pt x="2010" y="346"/>
                    </a:lnTo>
                    <a:lnTo>
                      <a:pt x="2014" y="343"/>
                    </a:lnTo>
                    <a:lnTo>
                      <a:pt x="2018" y="343"/>
                    </a:lnTo>
                    <a:lnTo>
                      <a:pt x="2022" y="342"/>
                    </a:lnTo>
                    <a:lnTo>
                      <a:pt x="2026" y="340"/>
                    </a:lnTo>
                    <a:lnTo>
                      <a:pt x="2030" y="341"/>
                    </a:lnTo>
                    <a:lnTo>
                      <a:pt x="2034" y="338"/>
                    </a:lnTo>
                    <a:lnTo>
                      <a:pt x="2038" y="337"/>
                    </a:lnTo>
                    <a:lnTo>
                      <a:pt x="2042" y="337"/>
                    </a:lnTo>
                    <a:lnTo>
                      <a:pt x="2046" y="335"/>
                    </a:lnTo>
                    <a:lnTo>
                      <a:pt x="2050" y="334"/>
                    </a:lnTo>
                    <a:lnTo>
                      <a:pt x="2054" y="333"/>
                    </a:lnTo>
                    <a:lnTo>
                      <a:pt x="2057" y="333"/>
                    </a:lnTo>
                    <a:lnTo>
                      <a:pt x="2061" y="331"/>
                    </a:lnTo>
                    <a:lnTo>
                      <a:pt x="2065" y="330"/>
                    </a:lnTo>
                    <a:lnTo>
                      <a:pt x="2069" y="330"/>
                    </a:lnTo>
                    <a:lnTo>
                      <a:pt x="2073" y="328"/>
                    </a:lnTo>
                    <a:lnTo>
                      <a:pt x="2077" y="329"/>
                    </a:lnTo>
                    <a:lnTo>
                      <a:pt x="2081" y="326"/>
                    </a:lnTo>
                    <a:lnTo>
                      <a:pt x="2085" y="325"/>
                    </a:lnTo>
                    <a:lnTo>
                      <a:pt x="2089" y="324"/>
                    </a:lnTo>
                    <a:lnTo>
                      <a:pt x="2093" y="324"/>
                    </a:lnTo>
                    <a:lnTo>
                      <a:pt x="2097" y="323"/>
                    </a:lnTo>
                    <a:lnTo>
                      <a:pt x="2101" y="322"/>
                    </a:lnTo>
                    <a:lnTo>
                      <a:pt x="2105" y="321"/>
                    </a:lnTo>
                    <a:lnTo>
                      <a:pt x="2109" y="319"/>
                    </a:lnTo>
                    <a:lnTo>
                      <a:pt x="2113" y="318"/>
                    </a:lnTo>
                    <a:lnTo>
                      <a:pt x="2117" y="318"/>
                    </a:lnTo>
                    <a:lnTo>
                      <a:pt x="2121" y="315"/>
                    </a:lnTo>
                    <a:lnTo>
                      <a:pt x="2124" y="315"/>
                    </a:lnTo>
                    <a:lnTo>
                      <a:pt x="2128" y="314"/>
                    </a:lnTo>
                    <a:lnTo>
                      <a:pt x="2132" y="312"/>
                    </a:lnTo>
                    <a:lnTo>
                      <a:pt x="2136" y="310"/>
                    </a:lnTo>
                    <a:lnTo>
                      <a:pt x="2140" y="310"/>
                    </a:lnTo>
                    <a:lnTo>
                      <a:pt x="2144" y="308"/>
                    </a:lnTo>
                    <a:lnTo>
                      <a:pt x="2148" y="308"/>
                    </a:lnTo>
                    <a:lnTo>
                      <a:pt x="2152" y="307"/>
                    </a:lnTo>
                    <a:lnTo>
                      <a:pt x="2156" y="305"/>
                    </a:lnTo>
                    <a:lnTo>
                      <a:pt x="2160" y="305"/>
                    </a:lnTo>
                    <a:lnTo>
                      <a:pt x="2164" y="303"/>
                    </a:lnTo>
                    <a:lnTo>
                      <a:pt x="2168" y="302"/>
                    </a:lnTo>
                    <a:lnTo>
                      <a:pt x="2172" y="300"/>
                    </a:lnTo>
                    <a:lnTo>
                      <a:pt x="2176" y="298"/>
                    </a:lnTo>
                    <a:lnTo>
                      <a:pt x="2180" y="299"/>
                    </a:lnTo>
                    <a:lnTo>
                      <a:pt x="2184" y="298"/>
                    </a:lnTo>
                    <a:lnTo>
                      <a:pt x="2188" y="295"/>
                    </a:lnTo>
                    <a:lnTo>
                      <a:pt x="2191" y="295"/>
                    </a:lnTo>
                    <a:lnTo>
                      <a:pt x="2195" y="292"/>
                    </a:lnTo>
                    <a:lnTo>
                      <a:pt x="2199" y="292"/>
                    </a:lnTo>
                    <a:lnTo>
                      <a:pt x="2203" y="290"/>
                    </a:lnTo>
                    <a:lnTo>
                      <a:pt x="2207" y="289"/>
                    </a:lnTo>
                    <a:lnTo>
                      <a:pt x="2211" y="287"/>
                    </a:lnTo>
                    <a:lnTo>
                      <a:pt x="2215" y="287"/>
                    </a:lnTo>
                    <a:lnTo>
                      <a:pt x="2219" y="285"/>
                    </a:lnTo>
                    <a:lnTo>
                      <a:pt x="2223" y="283"/>
                    </a:lnTo>
                    <a:lnTo>
                      <a:pt x="2227" y="284"/>
                    </a:lnTo>
                    <a:lnTo>
                      <a:pt x="2231" y="282"/>
                    </a:lnTo>
                    <a:lnTo>
                      <a:pt x="2235" y="282"/>
                    </a:lnTo>
                    <a:lnTo>
                      <a:pt x="2239" y="278"/>
                    </a:lnTo>
                    <a:lnTo>
                      <a:pt x="2243" y="277"/>
                    </a:lnTo>
                    <a:lnTo>
                      <a:pt x="2247" y="277"/>
                    </a:lnTo>
                    <a:lnTo>
                      <a:pt x="2251" y="276"/>
                    </a:lnTo>
                    <a:lnTo>
                      <a:pt x="2255" y="275"/>
                    </a:lnTo>
                    <a:lnTo>
                      <a:pt x="2259" y="274"/>
                    </a:lnTo>
                    <a:lnTo>
                      <a:pt x="2262" y="274"/>
                    </a:lnTo>
                    <a:lnTo>
                      <a:pt x="2266" y="271"/>
                    </a:lnTo>
                    <a:lnTo>
                      <a:pt x="2270" y="269"/>
                    </a:lnTo>
                    <a:lnTo>
                      <a:pt x="2274" y="269"/>
                    </a:lnTo>
                    <a:lnTo>
                      <a:pt x="2278" y="268"/>
                    </a:lnTo>
                    <a:lnTo>
                      <a:pt x="2282" y="267"/>
                    </a:lnTo>
                    <a:lnTo>
                      <a:pt x="2286" y="266"/>
                    </a:lnTo>
                    <a:lnTo>
                      <a:pt x="2290" y="263"/>
                    </a:lnTo>
                    <a:lnTo>
                      <a:pt x="2294" y="261"/>
                    </a:lnTo>
                    <a:lnTo>
                      <a:pt x="2298" y="261"/>
                    </a:lnTo>
                    <a:lnTo>
                      <a:pt x="2302" y="260"/>
                    </a:lnTo>
                    <a:lnTo>
                      <a:pt x="2306" y="258"/>
                    </a:lnTo>
                    <a:lnTo>
                      <a:pt x="2310" y="257"/>
                    </a:lnTo>
                    <a:lnTo>
                      <a:pt x="2314" y="257"/>
                    </a:lnTo>
                    <a:lnTo>
                      <a:pt x="2318" y="254"/>
                    </a:lnTo>
                    <a:lnTo>
                      <a:pt x="2322" y="255"/>
                    </a:lnTo>
                    <a:lnTo>
                      <a:pt x="2326" y="252"/>
                    </a:lnTo>
                    <a:lnTo>
                      <a:pt x="2329" y="251"/>
                    </a:lnTo>
                    <a:lnTo>
                      <a:pt x="2333" y="250"/>
                    </a:lnTo>
                    <a:lnTo>
                      <a:pt x="2337" y="249"/>
                    </a:lnTo>
                    <a:lnTo>
                      <a:pt x="2341" y="248"/>
                    </a:lnTo>
                    <a:lnTo>
                      <a:pt x="2345" y="245"/>
                    </a:lnTo>
                    <a:lnTo>
                      <a:pt x="2349" y="246"/>
                    </a:lnTo>
                    <a:lnTo>
                      <a:pt x="2353" y="244"/>
                    </a:lnTo>
                    <a:lnTo>
                      <a:pt x="2357" y="242"/>
                    </a:lnTo>
                    <a:lnTo>
                      <a:pt x="2361" y="240"/>
                    </a:lnTo>
                    <a:lnTo>
                      <a:pt x="2365" y="240"/>
                    </a:lnTo>
                    <a:lnTo>
                      <a:pt x="2369" y="239"/>
                    </a:lnTo>
                    <a:lnTo>
                      <a:pt x="2373" y="238"/>
                    </a:lnTo>
                    <a:lnTo>
                      <a:pt x="2377" y="238"/>
                    </a:lnTo>
                    <a:lnTo>
                      <a:pt x="2381" y="235"/>
                    </a:lnTo>
                    <a:lnTo>
                      <a:pt x="2385" y="234"/>
                    </a:lnTo>
                    <a:lnTo>
                      <a:pt x="2389" y="234"/>
                    </a:lnTo>
                    <a:lnTo>
                      <a:pt x="2393" y="231"/>
                    </a:lnTo>
                    <a:lnTo>
                      <a:pt x="2396" y="231"/>
                    </a:lnTo>
                    <a:lnTo>
                      <a:pt x="2400" y="228"/>
                    </a:lnTo>
                    <a:lnTo>
                      <a:pt x="2404" y="228"/>
                    </a:lnTo>
                    <a:lnTo>
                      <a:pt x="2408" y="226"/>
                    </a:lnTo>
                    <a:lnTo>
                      <a:pt x="2412" y="225"/>
                    </a:lnTo>
                    <a:lnTo>
                      <a:pt x="2416" y="224"/>
                    </a:lnTo>
                    <a:lnTo>
                      <a:pt x="2420" y="222"/>
                    </a:lnTo>
                    <a:lnTo>
                      <a:pt x="2424" y="221"/>
                    </a:lnTo>
                    <a:lnTo>
                      <a:pt x="2428" y="221"/>
                    </a:lnTo>
                    <a:lnTo>
                      <a:pt x="2432" y="218"/>
                    </a:lnTo>
                    <a:lnTo>
                      <a:pt x="2436" y="218"/>
                    </a:lnTo>
                    <a:lnTo>
                      <a:pt x="2440" y="216"/>
                    </a:lnTo>
                    <a:lnTo>
                      <a:pt x="2444" y="214"/>
                    </a:lnTo>
                    <a:lnTo>
                      <a:pt x="2448" y="214"/>
                    </a:lnTo>
                    <a:lnTo>
                      <a:pt x="2452" y="213"/>
                    </a:lnTo>
                    <a:lnTo>
                      <a:pt x="2456" y="212"/>
                    </a:lnTo>
                    <a:lnTo>
                      <a:pt x="2460" y="210"/>
                    </a:lnTo>
                    <a:lnTo>
                      <a:pt x="2464" y="209"/>
                    </a:lnTo>
                    <a:lnTo>
                      <a:pt x="2467" y="207"/>
                    </a:lnTo>
                    <a:lnTo>
                      <a:pt x="2471" y="207"/>
                    </a:lnTo>
                    <a:lnTo>
                      <a:pt x="2475" y="204"/>
                    </a:lnTo>
                    <a:lnTo>
                      <a:pt x="2479" y="204"/>
                    </a:lnTo>
                    <a:lnTo>
                      <a:pt x="2483" y="203"/>
                    </a:lnTo>
                    <a:lnTo>
                      <a:pt x="2487" y="202"/>
                    </a:lnTo>
                    <a:lnTo>
                      <a:pt x="2491" y="202"/>
                    </a:lnTo>
                    <a:lnTo>
                      <a:pt x="2495" y="200"/>
                    </a:lnTo>
                    <a:lnTo>
                      <a:pt x="2499" y="197"/>
                    </a:lnTo>
                    <a:lnTo>
                      <a:pt x="2503" y="197"/>
                    </a:lnTo>
                    <a:lnTo>
                      <a:pt x="2507" y="196"/>
                    </a:lnTo>
                    <a:lnTo>
                      <a:pt x="2511" y="195"/>
                    </a:lnTo>
                    <a:lnTo>
                      <a:pt x="2515" y="194"/>
                    </a:lnTo>
                    <a:lnTo>
                      <a:pt x="2519" y="192"/>
                    </a:lnTo>
                    <a:lnTo>
                      <a:pt x="2523" y="193"/>
                    </a:lnTo>
                    <a:lnTo>
                      <a:pt x="2527" y="190"/>
                    </a:lnTo>
                    <a:lnTo>
                      <a:pt x="2531" y="188"/>
                    </a:lnTo>
                    <a:lnTo>
                      <a:pt x="2534" y="188"/>
                    </a:lnTo>
                    <a:lnTo>
                      <a:pt x="2538" y="187"/>
                    </a:lnTo>
                    <a:lnTo>
                      <a:pt x="2542" y="186"/>
                    </a:lnTo>
                    <a:lnTo>
                      <a:pt x="2546" y="185"/>
                    </a:lnTo>
                    <a:lnTo>
                      <a:pt x="2550" y="184"/>
                    </a:lnTo>
                    <a:lnTo>
                      <a:pt x="2554" y="182"/>
                    </a:lnTo>
                    <a:lnTo>
                      <a:pt x="2558" y="180"/>
                    </a:lnTo>
                    <a:lnTo>
                      <a:pt x="2562" y="181"/>
                    </a:lnTo>
                    <a:lnTo>
                      <a:pt x="2566" y="177"/>
                    </a:lnTo>
                    <a:lnTo>
                      <a:pt x="2570" y="176"/>
                    </a:lnTo>
                    <a:lnTo>
                      <a:pt x="2574" y="175"/>
                    </a:lnTo>
                    <a:lnTo>
                      <a:pt x="2578" y="176"/>
                    </a:lnTo>
                    <a:lnTo>
                      <a:pt x="2582" y="174"/>
                    </a:lnTo>
                    <a:lnTo>
                      <a:pt x="2586" y="172"/>
                    </a:lnTo>
                    <a:lnTo>
                      <a:pt x="2590" y="172"/>
                    </a:lnTo>
                    <a:lnTo>
                      <a:pt x="2594" y="170"/>
                    </a:lnTo>
                    <a:lnTo>
                      <a:pt x="2598" y="168"/>
                    </a:lnTo>
                    <a:lnTo>
                      <a:pt x="2602" y="171"/>
                    </a:lnTo>
                    <a:lnTo>
                      <a:pt x="2605" y="168"/>
                    </a:lnTo>
                    <a:lnTo>
                      <a:pt x="2609" y="167"/>
                    </a:lnTo>
                    <a:lnTo>
                      <a:pt x="2613" y="165"/>
                    </a:lnTo>
                    <a:lnTo>
                      <a:pt x="2617" y="165"/>
                    </a:lnTo>
                    <a:lnTo>
                      <a:pt x="2621" y="164"/>
                    </a:lnTo>
                    <a:lnTo>
                      <a:pt x="2625" y="162"/>
                    </a:lnTo>
                    <a:lnTo>
                      <a:pt x="2629" y="161"/>
                    </a:lnTo>
                    <a:lnTo>
                      <a:pt x="2633" y="160"/>
                    </a:lnTo>
                    <a:lnTo>
                      <a:pt x="2637" y="160"/>
                    </a:lnTo>
                    <a:lnTo>
                      <a:pt x="2641" y="159"/>
                    </a:lnTo>
                    <a:lnTo>
                      <a:pt x="2645" y="157"/>
                    </a:lnTo>
                    <a:lnTo>
                      <a:pt x="2649" y="155"/>
                    </a:lnTo>
                    <a:lnTo>
                      <a:pt x="2653" y="156"/>
                    </a:lnTo>
                    <a:lnTo>
                      <a:pt x="2657" y="153"/>
                    </a:lnTo>
                    <a:lnTo>
                      <a:pt x="2661" y="152"/>
                    </a:lnTo>
                    <a:lnTo>
                      <a:pt x="2665" y="152"/>
                    </a:lnTo>
                    <a:lnTo>
                      <a:pt x="2669" y="150"/>
                    </a:lnTo>
                    <a:lnTo>
                      <a:pt x="2672" y="150"/>
                    </a:lnTo>
                    <a:lnTo>
                      <a:pt x="2676" y="150"/>
                    </a:lnTo>
                    <a:lnTo>
                      <a:pt x="2680" y="148"/>
                    </a:lnTo>
                    <a:lnTo>
                      <a:pt x="2684" y="147"/>
                    </a:lnTo>
                    <a:lnTo>
                      <a:pt x="2688" y="146"/>
                    </a:lnTo>
                    <a:lnTo>
                      <a:pt x="2692" y="145"/>
                    </a:lnTo>
                    <a:lnTo>
                      <a:pt x="2696" y="143"/>
                    </a:lnTo>
                    <a:lnTo>
                      <a:pt x="2700" y="142"/>
                    </a:lnTo>
                    <a:lnTo>
                      <a:pt x="2704" y="142"/>
                    </a:lnTo>
                    <a:lnTo>
                      <a:pt x="2708" y="142"/>
                    </a:lnTo>
                    <a:lnTo>
                      <a:pt x="2712" y="139"/>
                    </a:lnTo>
                    <a:lnTo>
                      <a:pt x="2716" y="139"/>
                    </a:lnTo>
                    <a:lnTo>
                      <a:pt x="2720" y="138"/>
                    </a:lnTo>
                    <a:lnTo>
                      <a:pt x="2724" y="135"/>
                    </a:lnTo>
                    <a:lnTo>
                      <a:pt x="2728" y="137"/>
                    </a:lnTo>
                    <a:lnTo>
                      <a:pt x="2732" y="134"/>
                    </a:lnTo>
                    <a:lnTo>
                      <a:pt x="2736" y="133"/>
                    </a:lnTo>
                    <a:lnTo>
                      <a:pt x="2739" y="132"/>
                    </a:lnTo>
                    <a:lnTo>
                      <a:pt x="2743" y="131"/>
                    </a:lnTo>
                    <a:lnTo>
                      <a:pt x="2747" y="130"/>
                    </a:lnTo>
                    <a:lnTo>
                      <a:pt x="2751" y="129"/>
                    </a:lnTo>
                    <a:lnTo>
                      <a:pt x="2755" y="129"/>
                    </a:lnTo>
                    <a:lnTo>
                      <a:pt x="2759" y="127"/>
                    </a:lnTo>
                    <a:lnTo>
                      <a:pt x="2763" y="128"/>
                    </a:lnTo>
                    <a:lnTo>
                      <a:pt x="2767" y="126"/>
                    </a:lnTo>
                    <a:lnTo>
                      <a:pt x="2771" y="125"/>
                    </a:lnTo>
                    <a:lnTo>
                      <a:pt x="2775" y="123"/>
                    </a:lnTo>
                    <a:lnTo>
                      <a:pt x="2779" y="123"/>
                    </a:lnTo>
                    <a:lnTo>
                      <a:pt x="2783" y="121"/>
                    </a:lnTo>
                    <a:lnTo>
                      <a:pt x="2787" y="121"/>
                    </a:lnTo>
                    <a:lnTo>
                      <a:pt x="2791" y="120"/>
                    </a:lnTo>
                    <a:lnTo>
                      <a:pt x="2795" y="119"/>
                    </a:lnTo>
                    <a:lnTo>
                      <a:pt x="2799" y="118"/>
                    </a:lnTo>
                    <a:lnTo>
                      <a:pt x="2803" y="117"/>
                    </a:lnTo>
                    <a:lnTo>
                      <a:pt x="2807" y="116"/>
                    </a:lnTo>
                    <a:lnTo>
                      <a:pt x="2810" y="116"/>
                    </a:lnTo>
                    <a:lnTo>
                      <a:pt x="2814" y="114"/>
                    </a:lnTo>
                    <a:lnTo>
                      <a:pt x="2818" y="113"/>
                    </a:lnTo>
                    <a:lnTo>
                      <a:pt x="2822" y="113"/>
                    </a:lnTo>
                    <a:lnTo>
                      <a:pt x="2826" y="113"/>
                    </a:lnTo>
                    <a:lnTo>
                      <a:pt x="2830" y="111"/>
                    </a:lnTo>
                    <a:lnTo>
                      <a:pt x="2834" y="110"/>
                    </a:lnTo>
                    <a:lnTo>
                      <a:pt x="2838" y="108"/>
                    </a:lnTo>
                    <a:lnTo>
                      <a:pt x="2842" y="109"/>
                    </a:lnTo>
                    <a:lnTo>
                      <a:pt x="2846" y="107"/>
                    </a:lnTo>
                    <a:lnTo>
                      <a:pt x="2850" y="107"/>
                    </a:lnTo>
                    <a:lnTo>
                      <a:pt x="2854" y="107"/>
                    </a:lnTo>
                    <a:lnTo>
                      <a:pt x="2858" y="106"/>
                    </a:lnTo>
                    <a:lnTo>
                      <a:pt x="2862" y="105"/>
                    </a:lnTo>
                    <a:lnTo>
                      <a:pt x="2866" y="103"/>
                    </a:lnTo>
                    <a:lnTo>
                      <a:pt x="2870" y="102"/>
                    </a:lnTo>
                    <a:lnTo>
                      <a:pt x="2874" y="101"/>
                    </a:lnTo>
                    <a:lnTo>
                      <a:pt x="2877" y="102"/>
                    </a:lnTo>
                    <a:lnTo>
                      <a:pt x="2881" y="100"/>
                    </a:lnTo>
                    <a:lnTo>
                      <a:pt x="2885" y="99"/>
                    </a:lnTo>
                    <a:lnTo>
                      <a:pt x="2889" y="98"/>
                    </a:lnTo>
                    <a:lnTo>
                      <a:pt x="2893" y="98"/>
                    </a:lnTo>
                    <a:lnTo>
                      <a:pt x="2897" y="96"/>
                    </a:lnTo>
                    <a:lnTo>
                      <a:pt x="2901" y="95"/>
                    </a:lnTo>
                    <a:lnTo>
                      <a:pt x="2905" y="96"/>
                    </a:lnTo>
                    <a:lnTo>
                      <a:pt x="2909" y="94"/>
                    </a:lnTo>
                    <a:lnTo>
                      <a:pt x="2913" y="94"/>
                    </a:lnTo>
                    <a:lnTo>
                      <a:pt x="2917" y="93"/>
                    </a:lnTo>
                    <a:lnTo>
                      <a:pt x="2921" y="91"/>
                    </a:lnTo>
                    <a:lnTo>
                      <a:pt x="2925" y="92"/>
                    </a:lnTo>
                    <a:lnTo>
                      <a:pt x="2929" y="90"/>
                    </a:lnTo>
                    <a:lnTo>
                      <a:pt x="2933" y="90"/>
                    </a:lnTo>
                    <a:lnTo>
                      <a:pt x="2937" y="89"/>
                    </a:lnTo>
                    <a:lnTo>
                      <a:pt x="2941" y="88"/>
                    </a:lnTo>
                    <a:lnTo>
                      <a:pt x="2944" y="87"/>
                    </a:lnTo>
                    <a:lnTo>
                      <a:pt x="2948" y="86"/>
                    </a:lnTo>
                    <a:lnTo>
                      <a:pt x="2952" y="87"/>
                    </a:lnTo>
                    <a:lnTo>
                      <a:pt x="2956" y="84"/>
                    </a:lnTo>
                    <a:lnTo>
                      <a:pt x="2960" y="85"/>
                    </a:lnTo>
                    <a:lnTo>
                      <a:pt x="2964" y="84"/>
                    </a:lnTo>
                    <a:lnTo>
                      <a:pt x="2968" y="83"/>
                    </a:lnTo>
                    <a:lnTo>
                      <a:pt x="2972" y="83"/>
                    </a:lnTo>
                    <a:lnTo>
                      <a:pt x="2976" y="83"/>
                    </a:lnTo>
                    <a:lnTo>
                      <a:pt x="2980" y="81"/>
                    </a:lnTo>
                    <a:lnTo>
                      <a:pt x="2984" y="80"/>
                    </a:lnTo>
                    <a:lnTo>
                      <a:pt x="2988" y="79"/>
                    </a:lnTo>
                    <a:lnTo>
                      <a:pt x="2992" y="80"/>
                    </a:lnTo>
                    <a:lnTo>
                      <a:pt x="2996" y="77"/>
                    </a:lnTo>
                    <a:lnTo>
                      <a:pt x="3000" y="76"/>
                    </a:lnTo>
                    <a:lnTo>
                      <a:pt x="3004" y="77"/>
                    </a:lnTo>
                    <a:lnTo>
                      <a:pt x="3008" y="76"/>
                    </a:lnTo>
                    <a:lnTo>
                      <a:pt x="3012" y="76"/>
                    </a:lnTo>
                    <a:lnTo>
                      <a:pt x="3015" y="75"/>
                    </a:lnTo>
                    <a:lnTo>
                      <a:pt x="3019" y="75"/>
                    </a:lnTo>
                    <a:lnTo>
                      <a:pt x="3023" y="74"/>
                    </a:lnTo>
                    <a:lnTo>
                      <a:pt x="3027" y="74"/>
                    </a:lnTo>
                    <a:lnTo>
                      <a:pt x="3031" y="73"/>
                    </a:lnTo>
                    <a:lnTo>
                      <a:pt x="3035" y="71"/>
                    </a:lnTo>
                    <a:lnTo>
                      <a:pt x="3039" y="70"/>
                    </a:lnTo>
                    <a:lnTo>
                      <a:pt x="3043" y="70"/>
                    </a:lnTo>
                    <a:lnTo>
                      <a:pt x="3047" y="68"/>
                    </a:lnTo>
                    <a:lnTo>
                      <a:pt x="3051" y="70"/>
                    </a:lnTo>
                    <a:lnTo>
                      <a:pt x="3055" y="68"/>
                    </a:lnTo>
                    <a:lnTo>
                      <a:pt x="3059" y="68"/>
                    </a:lnTo>
                    <a:lnTo>
                      <a:pt x="3063" y="66"/>
                    </a:lnTo>
                    <a:lnTo>
                      <a:pt x="3067" y="67"/>
                    </a:lnTo>
                    <a:lnTo>
                      <a:pt x="3071" y="66"/>
                    </a:lnTo>
                    <a:lnTo>
                      <a:pt x="3075" y="67"/>
                    </a:lnTo>
                    <a:lnTo>
                      <a:pt x="3079" y="64"/>
                    </a:lnTo>
                    <a:lnTo>
                      <a:pt x="3082" y="64"/>
                    </a:lnTo>
                    <a:lnTo>
                      <a:pt x="3086" y="62"/>
                    </a:lnTo>
                    <a:lnTo>
                      <a:pt x="3090" y="62"/>
                    </a:lnTo>
                    <a:lnTo>
                      <a:pt x="3094" y="62"/>
                    </a:lnTo>
                    <a:lnTo>
                      <a:pt x="3098" y="61"/>
                    </a:lnTo>
                    <a:lnTo>
                      <a:pt x="3102" y="62"/>
                    </a:lnTo>
                    <a:lnTo>
                      <a:pt x="3106" y="59"/>
                    </a:lnTo>
                    <a:lnTo>
                      <a:pt x="3110" y="60"/>
                    </a:lnTo>
                    <a:lnTo>
                      <a:pt x="3114" y="59"/>
                    </a:lnTo>
                    <a:lnTo>
                      <a:pt x="3118" y="60"/>
                    </a:lnTo>
                    <a:lnTo>
                      <a:pt x="3122" y="58"/>
                    </a:lnTo>
                    <a:lnTo>
                      <a:pt x="3126" y="57"/>
                    </a:lnTo>
                    <a:lnTo>
                      <a:pt x="3130" y="57"/>
                    </a:lnTo>
                    <a:lnTo>
                      <a:pt x="3134" y="57"/>
                    </a:lnTo>
                    <a:lnTo>
                      <a:pt x="3138" y="57"/>
                    </a:lnTo>
                    <a:lnTo>
                      <a:pt x="3142" y="55"/>
                    </a:lnTo>
                    <a:lnTo>
                      <a:pt x="3146" y="53"/>
                    </a:lnTo>
                    <a:lnTo>
                      <a:pt x="3150" y="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7" name="Freeform 2809"/>
              <p:cNvSpPr>
                <a:spLocks/>
              </p:cNvSpPr>
              <p:nvPr/>
            </p:nvSpPr>
            <p:spPr bwMode="auto">
              <a:xfrm flipV="1">
                <a:off x="506" y="1660"/>
                <a:ext cx="1814" cy="26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7"/>
                  </a:cxn>
                  <a:cxn ang="0">
                    <a:pos x="354" y="14"/>
                  </a:cxn>
                  <a:cxn ang="0">
                    <a:pos x="406" y="18"/>
                  </a:cxn>
                  <a:cxn ang="0">
                    <a:pos x="457" y="30"/>
                  </a:cxn>
                  <a:cxn ang="0">
                    <a:pos x="508" y="41"/>
                  </a:cxn>
                  <a:cxn ang="0">
                    <a:pos x="559" y="55"/>
                  </a:cxn>
                  <a:cxn ang="0">
                    <a:pos x="611" y="72"/>
                  </a:cxn>
                  <a:cxn ang="0">
                    <a:pos x="662" y="91"/>
                  </a:cxn>
                  <a:cxn ang="0">
                    <a:pos x="713" y="114"/>
                  </a:cxn>
                  <a:cxn ang="0">
                    <a:pos x="764" y="136"/>
                  </a:cxn>
                  <a:cxn ang="0">
                    <a:pos x="816" y="162"/>
                  </a:cxn>
                  <a:cxn ang="0">
                    <a:pos x="867" y="188"/>
                  </a:cxn>
                  <a:cxn ang="0">
                    <a:pos x="918" y="215"/>
                  </a:cxn>
                  <a:cxn ang="0">
                    <a:pos x="969" y="242"/>
                  </a:cxn>
                  <a:cxn ang="0">
                    <a:pos x="1021" y="269"/>
                  </a:cxn>
                  <a:cxn ang="0">
                    <a:pos x="1072" y="294"/>
                  </a:cxn>
                  <a:cxn ang="0">
                    <a:pos x="1123" y="321"/>
                  </a:cxn>
                  <a:cxn ang="0">
                    <a:pos x="1174" y="345"/>
                  </a:cxn>
                  <a:cxn ang="0">
                    <a:pos x="1226" y="367"/>
                  </a:cxn>
                  <a:cxn ang="0">
                    <a:pos x="1277" y="387"/>
                  </a:cxn>
                  <a:cxn ang="0">
                    <a:pos x="1328" y="403"/>
                  </a:cxn>
                  <a:cxn ang="0">
                    <a:pos x="1379" y="419"/>
                  </a:cxn>
                  <a:cxn ang="0">
                    <a:pos x="1431" y="429"/>
                  </a:cxn>
                  <a:cxn ang="0">
                    <a:pos x="1482" y="439"/>
                  </a:cxn>
                  <a:cxn ang="0">
                    <a:pos x="1533" y="446"/>
                  </a:cxn>
                  <a:cxn ang="0">
                    <a:pos x="1584" y="450"/>
                  </a:cxn>
                  <a:cxn ang="0">
                    <a:pos x="1636" y="449"/>
                  </a:cxn>
                  <a:cxn ang="0">
                    <a:pos x="1687" y="448"/>
                  </a:cxn>
                  <a:cxn ang="0">
                    <a:pos x="1738" y="443"/>
                  </a:cxn>
                  <a:cxn ang="0">
                    <a:pos x="1789" y="438"/>
                  </a:cxn>
                  <a:cxn ang="0">
                    <a:pos x="1841" y="429"/>
                  </a:cxn>
                  <a:cxn ang="0">
                    <a:pos x="1892" y="417"/>
                  </a:cxn>
                  <a:cxn ang="0">
                    <a:pos x="1943" y="404"/>
                  </a:cxn>
                  <a:cxn ang="0">
                    <a:pos x="1994" y="392"/>
                  </a:cxn>
                  <a:cxn ang="0">
                    <a:pos x="2046" y="376"/>
                  </a:cxn>
                  <a:cxn ang="0">
                    <a:pos x="2097" y="359"/>
                  </a:cxn>
                  <a:cxn ang="0">
                    <a:pos x="2148" y="343"/>
                  </a:cxn>
                  <a:cxn ang="0">
                    <a:pos x="2199" y="325"/>
                  </a:cxn>
                  <a:cxn ang="0">
                    <a:pos x="2251" y="306"/>
                  </a:cxn>
                  <a:cxn ang="0">
                    <a:pos x="2302" y="290"/>
                  </a:cxn>
                  <a:cxn ang="0">
                    <a:pos x="2353" y="270"/>
                  </a:cxn>
                  <a:cxn ang="0">
                    <a:pos x="2404" y="254"/>
                  </a:cxn>
                  <a:cxn ang="0">
                    <a:pos x="2456" y="233"/>
                  </a:cxn>
                  <a:cxn ang="0">
                    <a:pos x="2507" y="217"/>
                  </a:cxn>
                  <a:cxn ang="0">
                    <a:pos x="2558" y="201"/>
                  </a:cxn>
                  <a:cxn ang="0">
                    <a:pos x="2609" y="185"/>
                  </a:cxn>
                  <a:cxn ang="0">
                    <a:pos x="2661" y="168"/>
                  </a:cxn>
                  <a:cxn ang="0">
                    <a:pos x="2712" y="154"/>
                  </a:cxn>
                  <a:cxn ang="0">
                    <a:pos x="2763" y="138"/>
                  </a:cxn>
                  <a:cxn ang="0">
                    <a:pos x="2814" y="126"/>
                  </a:cxn>
                  <a:cxn ang="0">
                    <a:pos x="2866" y="113"/>
                  </a:cxn>
                  <a:cxn ang="0">
                    <a:pos x="2917" y="103"/>
                  </a:cxn>
                  <a:cxn ang="0">
                    <a:pos x="2968" y="91"/>
                  </a:cxn>
                  <a:cxn ang="0">
                    <a:pos x="3019" y="81"/>
                  </a:cxn>
                  <a:cxn ang="0">
                    <a:pos x="3071" y="72"/>
                  </a:cxn>
                  <a:cxn ang="0">
                    <a:pos x="3122" y="64"/>
                  </a:cxn>
                </a:cxnLst>
                <a:rect l="0" t="0" r="r" b="b"/>
                <a:pathLst>
                  <a:path w="3150" h="451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3"/>
                    </a:lnTo>
                    <a:lnTo>
                      <a:pt x="256" y="5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4"/>
                    </a:lnTo>
                    <a:lnTo>
                      <a:pt x="275" y="6"/>
                    </a:lnTo>
                    <a:lnTo>
                      <a:pt x="279" y="5"/>
                    </a:lnTo>
                    <a:lnTo>
                      <a:pt x="283" y="6"/>
                    </a:lnTo>
                    <a:lnTo>
                      <a:pt x="287" y="8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9"/>
                    </a:lnTo>
                    <a:lnTo>
                      <a:pt x="311" y="7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9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2"/>
                    </a:lnTo>
                    <a:lnTo>
                      <a:pt x="354" y="14"/>
                    </a:lnTo>
                    <a:lnTo>
                      <a:pt x="358" y="13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4"/>
                    </a:lnTo>
                    <a:lnTo>
                      <a:pt x="374" y="16"/>
                    </a:lnTo>
                    <a:lnTo>
                      <a:pt x="378" y="16"/>
                    </a:lnTo>
                    <a:lnTo>
                      <a:pt x="382" y="15"/>
                    </a:lnTo>
                    <a:lnTo>
                      <a:pt x="386" y="17"/>
                    </a:lnTo>
                    <a:lnTo>
                      <a:pt x="390" y="17"/>
                    </a:lnTo>
                    <a:lnTo>
                      <a:pt x="394" y="18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20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3"/>
                    </a:lnTo>
                    <a:lnTo>
                      <a:pt x="425" y="22"/>
                    </a:lnTo>
                    <a:lnTo>
                      <a:pt x="429" y="23"/>
                    </a:lnTo>
                    <a:lnTo>
                      <a:pt x="433" y="24"/>
                    </a:lnTo>
                    <a:lnTo>
                      <a:pt x="437" y="24"/>
                    </a:lnTo>
                    <a:lnTo>
                      <a:pt x="441" y="26"/>
                    </a:lnTo>
                    <a:lnTo>
                      <a:pt x="445" y="27"/>
                    </a:lnTo>
                    <a:lnTo>
                      <a:pt x="449" y="27"/>
                    </a:lnTo>
                    <a:lnTo>
                      <a:pt x="453" y="29"/>
                    </a:lnTo>
                    <a:lnTo>
                      <a:pt x="457" y="30"/>
                    </a:lnTo>
                    <a:lnTo>
                      <a:pt x="461" y="28"/>
                    </a:lnTo>
                    <a:lnTo>
                      <a:pt x="465" y="30"/>
                    </a:lnTo>
                    <a:lnTo>
                      <a:pt x="469" y="30"/>
                    </a:lnTo>
                    <a:lnTo>
                      <a:pt x="473" y="31"/>
                    </a:lnTo>
                    <a:lnTo>
                      <a:pt x="477" y="33"/>
                    </a:lnTo>
                    <a:lnTo>
                      <a:pt x="480" y="33"/>
                    </a:lnTo>
                    <a:lnTo>
                      <a:pt x="484" y="35"/>
                    </a:lnTo>
                    <a:lnTo>
                      <a:pt x="488" y="35"/>
                    </a:lnTo>
                    <a:lnTo>
                      <a:pt x="492" y="36"/>
                    </a:lnTo>
                    <a:lnTo>
                      <a:pt x="496" y="38"/>
                    </a:lnTo>
                    <a:lnTo>
                      <a:pt x="500" y="38"/>
                    </a:lnTo>
                    <a:lnTo>
                      <a:pt x="504" y="39"/>
                    </a:lnTo>
                    <a:lnTo>
                      <a:pt x="508" y="41"/>
                    </a:lnTo>
                    <a:lnTo>
                      <a:pt x="512" y="41"/>
                    </a:lnTo>
                    <a:lnTo>
                      <a:pt x="516" y="43"/>
                    </a:lnTo>
                    <a:lnTo>
                      <a:pt x="520" y="43"/>
                    </a:lnTo>
                    <a:lnTo>
                      <a:pt x="524" y="46"/>
                    </a:lnTo>
                    <a:lnTo>
                      <a:pt x="528" y="46"/>
                    </a:lnTo>
                    <a:lnTo>
                      <a:pt x="532" y="47"/>
                    </a:lnTo>
                    <a:lnTo>
                      <a:pt x="536" y="49"/>
                    </a:lnTo>
                    <a:lnTo>
                      <a:pt x="540" y="49"/>
                    </a:lnTo>
                    <a:lnTo>
                      <a:pt x="544" y="49"/>
                    </a:lnTo>
                    <a:lnTo>
                      <a:pt x="547" y="52"/>
                    </a:lnTo>
                    <a:lnTo>
                      <a:pt x="551" y="51"/>
                    </a:lnTo>
                    <a:lnTo>
                      <a:pt x="555" y="54"/>
                    </a:lnTo>
                    <a:lnTo>
                      <a:pt x="559" y="55"/>
                    </a:lnTo>
                    <a:lnTo>
                      <a:pt x="563" y="57"/>
                    </a:lnTo>
                    <a:lnTo>
                      <a:pt x="567" y="58"/>
                    </a:lnTo>
                    <a:lnTo>
                      <a:pt x="571" y="59"/>
                    </a:lnTo>
                    <a:lnTo>
                      <a:pt x="575" y="61"/>
                    </a:lnTo>
                    <a:lnTo>
                      <a:pt x="579" y="62"/>
                    </a:lnTo>
                    <a:lnTo>
                      <a:pt x="583" y="64"/>
                    </a:lnTo>
                    <a:lnTo>
                      <a:pt x="587" y="64"/>
                    </a:lnTo>
                    <a:lnTo>
                      <a:pt x="591" y="65"/>
                    </a:lnTo>
                    <a:lnTo>
                      <a:pt x="595" y="67"/>
                    </a:lnTo>
                    <a:lnTo>
                      <a:pt x="599" y="68"/>
                    </a:lnTo>
                    <a:lnTo>
                      <a:pt x="603" y="69"/>
                    </a:lnTo>
                    <a:lnTo>
                      <a:pt x="607" y="71"/>
                    </a:lnTo>
                    <a:lnTo>
                      <a:pt x="611" y="72"/>
                    </a:lnTo>
                    <a:lnTo>
                      <a:pt x="615" y="75"/>
                    </a:lnTo>
                    <a:lnTo>
                      <a:pt x="618" y="75"/>
                    </a:lnTo>
                    <a:lnTo>
                      <a:pt x="622" y="76"/>
                    </a:lnTo>
                    <a:lnTo>
                      <a:pt x="626" y="77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4"/>
                    </a:lnTo>
                    <a:lnTo>
                      <a:pt x="642" y="83"/>
                    </a:lnTo>
                    <a:lnTo>
                      <a:pt x="646" y="85"/>
                    </a:lnTo>
                    <a:lnTo>
                      <a:pt x="650" y="86"/>
                    </a:lnTo>
                    <a:lnTo>
                      <a:pt x="654" y="89"/>
                    </a:lnTo>
                    <a:lnTo>
                      <a:pt x="658" y="89"/>
                    </a:lnTo>
                    <a:lnTo>
                      <a:pt x="662" y="91"/>
                    </a:lnTo>
                    <a:lnTo>
                      <a:pt x="666" y="94"/>
                    </a:lnTo>
                    <a:lnTo>
                      <a:pt x="670" y="96"/>
                    </a:lnTo>
                    <a:lnTo>
                      <a:pt x="674" y="95"/>
                    </a:lnTo>
                    <a:lnTo>
                      <a:pt x="678" y="97"/>
                    </a:lnTo>
                    <a:lnTo>
                      <a:pt x="682" y="101"/>
                    </a:lnTo>
                    <a:lnTo>
                      <a:pt x="685" y="100"/>
                    </a:lnTo>
                    <a:lnTo>
                      <a:pt x="689" y="101"/>
                    </a:lnTo>
                    <a:lnTo>
                      <a:pt x="693" y="105"/>
                    </a:lnTo>
                    <a:lnTo>
                      <a:pt x="697" y="106"/>
                    </a:lnTo>
                    <a:lnTo>
                      <a:pt x="701" y="108"/>
                    </a:lnTo>
                    <a:lnTo>
                      <a:pt x="705" y="110"/>
                    </a:lnTo>
                    <a:lnTo>
                      <a:pt x="709" y="112"/>
                    </a:lnTo>
                    <a:lnTo>
                      <a:pt x="713" y="114"/>
                    </a:lnTo>
                    <a:lnTo>
                      <a:pt x="717" y="115"/>
                    </a:lnTo>
                    <a:lnTo>
                      <a:pt x="721" y="115"/>
                    </a:lnTo>
                    <a:lnTo>
                      <a:pt x="725" y="118"/>
                    </a:lnTo>
                    <a:lnTo>
                      <a:pt x="729" y="119"/>
                    </a:lnTo>
                    <a:lnTo>
                      <a:pt x="733" y="121"/>
                    </a:lnTo>
                    <a:lnTo>
                      <a:pt x="737" y="123"/>
                    </a:lnTo>
                    <a:lnTo>
                      <a:pt x="741" y="125"/>
                    </a:lnTo>
                    <a:lnTo>
                      <a:pt x="745" y="126"/>
                    </a:lnTo>
                    <a:lnTo>
                      <a:pt x="749" y="128"/>
                    </a:lnTo>
                    <a:lnTo>
                      <a:pt x="753" y="131"/>
                    </a:lnTo>
                    <a:lnTo>
                      <a:pt x="756" y="132"/>
                    </a:lnTo>
                    <a:lnTo>
                      <a:pt x="760" y="135"/>
                    </a:lnTo>
                    <a:lnTo>
                      <a:pt x="764" y="136"/>
                    </a:lnTo>
                    <a:lnTo>
                      <a:pt x="768" y="136"/>
                    </a:lnTo>
                    <a:lnTo>
                      <a:pt x="772" y="140"/>
                    </a:lnTo>
                    <a:lnTo>
                      <a:pt x="776" y="144"/>
                    </a:lnTo>
                    <a:lnTo>
                      <a:pt x="780" y="144"/>
                    </a:lnTo>
                    <a:lnTo>
                      <a:pt x="784" y="146"/>
                    </a:lnTo>
                    <a:lnTo>
                      <a:pt x="788" y="149"/>
                    </a:lnTo>
                    <a:lnTo>
                      <a:pt x="792" y="151"/>
                    </a:lnTo>
                    <a:lnTo>
                      <a:pt x="796" y="151"/>
                    </a:lnTo>
                    <a:lnTo>
                      <a:pt x="800" y="154"/>
                    </a:lnTo>
                    <a:lnTo>
                      <a:pt x="804" y="154"/>
                    </a:lnTo>
                    <a:lnTo>
                      <a:pt x="808" y="157"/>
                    </a:lnTo>
                    <a:lnTo>
                      <a:pt x="812" y="161"/>
                    </a:lnTo>
                    <a:lnTo>
                      <a:pt x="816" y="162"/>
                    </a:lnTo>
                    <a:lnTo>
                      <a:pt x="820" y="165"/>
                    </a:lnTo>
                    <a:lnTo>
                      <a:pt x="823" y="166"/>
                    </a:lnTo>
                    <a:lnTo>
                      <a:pt x="827" y="167"/>
                    </a:lnTo>
                    <a:lnTo>
                      <a:pt x="831" y="169"/>
                    </a:lnTo>
                    <a:lnTo>
                      <a:pt x="835" y="171"/>
                    </a:lnTo>
                    <a:lnTo>
                      <a:pt x="839" y="174"/>
                    </a:lnTo>
                    <a:lnTo>
                      <a:pt x="843" y="177"/>
                    </a:lnTo>
                    <a:lnTo>
                      <a:pt x="847" y="178"/>
                    </a:lnTo>
                    <a:lnTo>
                      <a:pt x="851" y="179"/>
                    </a:lnTo>
                    <a:lnTo>
                      <a:pt x="855" y="183"/>
                    </a:lnTo>
                    <a:lnTo>
                      <a:pt x="859" y="184"/>
                    </a:lnTo>
                    <a:lnTo>
                      <a:pt x="863" y="187"/>
                    </a:lnTo>
                    <a:lnTo>
                      <a:pt x="867" y="188"/>
                    </a:lnTo>
                    <a:lnTo>
                      <a:pt x="871" y="190"/>
                    </a:lnTo>
                    <a:lnTo>
                      <a:pt x="875" y="193"/>
                    </a:lnTo>
                    <a:lnTo>
                      <a:pt x="879" y="194"/>
                    </a:lnTo>
                    <a:lnTo>
                      <a:pt x="883" y="197"/>
                    </a:lnTo>
                    <a:lnTo>
                      <a:pt x="887" y="199"/>
                    </a:lnTo>
                    <a:lnTo>
                      <a:pt x="890" y="201"/>
                    </a:lnTo>
                    <a:lnTo>
                      <a:pt x="894" y="201"/>
                    </a:lnTo>
                    <a:lnTo>
                      <a:pt x="898" y="205"/>
                    </a:lnTo>
                    <a:lnTo>
                      <a:pt x="902" y="207"/>
                    </a:lnTo>
                    <a:lnTo>
                      <a:pt x="906" y="209"/>
                    </a:lnTo>
                    <a:lnTo>
                      <a:pt x="910" y="210"/>
                    </a:lnTo>
                    <a:lnTo>
                      <a:pt x="914" y="214"/>
                    </a:lnTo>
                    <a:lnTo>
                      <a:pt x="918" y="215"/>
                    </a:lnTo>
                    <a:lnTo>
                      <a:pt x="922" y="217"/>
                    </a:lnTo>
                    <a:lnTo>
                      <a:pt x="926" y="221"/>
                    </a:lnTo>
                    <a:lnTo>
                      <a:pt x="930" y="222"/>
                    </a:lnTo>
                    <a:lnTo>
                      <a:pt x="934" y="224"/>
                    </a:lnTo>
                    <a:lnTo>
                      <a:pt x="938" y="225"/>
                    </a:lnTo>
                    <a:lnTo>
                      <a:pt x="942" y="228"/>
                    </a:lnTo>
                    <a:lnTo>
                      <a:pt x="946" y="230"/>
                    </a:lnTo>
                    <a:lnTo>
                      <a:pt x="950" y="232"/>
                    </a:lnTo>
                    <a:lnTo>
                      <a:pt x="954" y="234"/>
                    </a:lnTo>
                    <a:lnTo>
                      <a:pt x="958" y="236"/>
                    </a:lnTo>
                    <a:lnTo>
                      <a:pt x="961" y="239"/>
                    </a:lnTo>
                    <a:lnTo>
                      <a:pt x="965" y="240"/>
                    </a:lnTo>
                    <a:lnTo>
                      <a:pt x="969" y="242"/>
                    </a:lnTo>
                    <a:lnTo>
                      <a:pt x="973" y="245"/>
                    </a:lnTo>
                    <a:lnTo>
                      <a:pt x="977" y="247"/>
                    </a:lnTo>
                    <a:lnTo>
                      <a:pt x="981" y="248"/>
                    </a:lnTo>
                    <a:lnTo>
                      <a:pt x="985" y="250"/>
                    </a:lnTo>
                    <a:lnTo>
                      <a:pt x="989" y="253"/>
                    </a:lnTo>
                    <a:lnTo>
                      <a:pt x="993" y="254"/>
                    </a:lnTo>
                    <a:lnTo>
                      <a:pt x="997" y="257"/>
                    </a:lnTo>
                    <a:lnTo>
                      <a:pt x="1001" y="259"/>
                    </a:lnTo>
                    <a:lnTo>
                      <a:pt x="1005" y="261"/>
                    </a:lnTo>
                    <a:lnTo>
                      <a:pt x="1009" y="262"/>
                    </a:lnTo>
                    <a:lnTo>
                      <a:pt x="1013" y="265"/>
                    </a:lnTo>
                    <a:lnTo>
                      <a:pt x="1017" y="269"/>
                    </a:lnTo>
                    <a:lnTo>
                      <a:pt x="1021" y="269"/>
                    </a:lnTo>
                    <a:lnTo>
                      <a:pt x="1025" y="271"/>
                    </a:lnTo>
                    <a:lnTo>
                      <a:pt x="1028" y="274"/>
                    </a:lnTo>
                    <a:lnTo>
                      <a:pt x="1032" y="274"/>
                    </a:lnTo>
                    <a:lnTo>
                      <a:pt x="1036" y="277"/>
                    </a:lnTo>
                    <a:lnTo>
                      <a:pt x="1040" y="279"/>
                    </a:lnTo>
                    <a:lnTo>
                      <a:pt x="1044" y="281"/>
                    </a:lnTo>
                    <a:lnTo>
                      <a:pt x="1048" y="283"/>
                    </a:lnTo>
                    <a:lnTo>
                      <a:pt x="1052" y="285"/>
                    </a:lnTo>
                    <a:lnTo>
                      <a:pt x="1056" y="288"/>
                    </a:lnTo>
                    <a:lnTo>
                      <a:pt x="1060" y="290"/>
                    </a:lnTo>
                    <a:lnTo>
                      <a:pt x="1064" y="291"/>
                    </a:lnTo>
                    <a:lnTo>
                      <a:pt x="1068" y="293"/>
                    </a:lnTo>
                    <a:lnTo>
                      <a:pt x="1072" y="294"/>
                    </a:lnTo>
                    <a:lnTo>
                      <a:pt x="1076" y="297"/>
                    </a:lnTo>
                    <a:lnTo>
                      <a:pt x="1080" y="299"/>
                    </a:lnTo>
                    <a:lnTo>
                      <a:pt x="1084" y="302"/>
                    </a:lnTo>
                    <a:lnTo>
                      <a:pt x="1088" y="304"/>
                    </a:lnTo>
                    <a:lnTo>
                      <a:pt x="1092" y="307"/>
                    </a:lnTo>
                    <a:lnTo>
                      <a:pt x="1095" y="308"/>
                    </a:lnTo>
                    <a:lnTo>
                      <a:pt x="1099" y="311"/>
                    </a:lnTo>
                    <a:lnTo>
                      <a:pt x="1103" y="312"/>
                    </a:lnTo>
                    <a:lnTo>
                      <a:pt x="1107" y="313"/>
                    </a:lnTo>
                    <a:lnTo>
                      <a:pt x="1111" y="315"/>
                    </a:lnTo>
                    <a:lnTo>
                      <a:pt x="1115" y="318"/>
                    </a:lnTo>
                    <a:lnTo>
                      <a:pt x="1119" y="320"/>
                    </a:lnTo>
                    <a:lnTo>
                      <a:pt x="1123" y="321"/>
                    </a:lnTo>
                    <a:lnTo>
                      <a:pt x="1127" y="323"/>
                    </a:lnTo>
                    <a:lnTo>
                      <a:pt x="1131" y="324"/>
                    </a:lnTo>
                    <a:lnTo>
                      <a:pt x="1135" y="326"/>
                    </a:lnTo>
                    <a:lnTo>
                      <a:pt x="1139" y="328"/>
                    </a:lnTo>
                    <a:lnTo>
                      <a:pt x="1143" y="331"/>
                    </a:lnTo>
                    <a:lnTo>
                      <a:pt x="1147" y="334"/>
                    </a:lnTo>
                    <a:lnTo>
                      <a:pt x="1151" y="335"/>
                    </a:lnTo>
                    <a:lnTo>
                      <a:pt x="1155" y="336"/>
                    </a:lnTo>
                    <a:lnTo>
                      <a:pt x="1159" y="337"/>
                    </a:lnTo>
                    <a:lnTo>
                      <a:pt x="1163" y="339"/>
                    </a:lnTo>
                    <a:lnTo>
                      <a:pt x="1166" y="343"/>
                    </a:lnTo>
                    <a:lnTo>
                      <a:pt x="1170" y="343"/>
                    </a:lnTo>
                    <a:lnTo>
                      <a:pt x="1174" y="345"/>
                    </a:lnTo>
                    <a:lnTo>
                      <a:pt x="1178" y="347"/>
                    </a:lnTo>
                    <a:lnTo>
                      <a:pt x="1182" y="349"/>
                    </a:lnTo>
                    <a:lnTo>
                      <a:pt x="1186" y="350"/>
                    </a:lnTo>
                    <a:lnTo>
                      <a:pt x="1190" y="351"/>
                    </a:lnTo>
                    <a:lnTo>
                      <a:pt x="1194" y="353"/>
                    </a:lnTo>
                    <a:lnTo>
                      <a:pt x="1198" y="354"/>
                    </a:lnTo>
                    <a:lnTo>
                      <a:pt x="1202" y="356"/>
                    </a:lnTo>
                    <a:lnTo>
                      <a:pt x="1206" y="358"/>
                    </a:lnTo>
                    <a:lnTo>
                      <a:pt x="1210" y="360"/>
                    </a:lnTo>
                    <a:lnTo>
                      <a:pt x="1214" y="361"/>
                    </a:lnTo>
                    <a:lnTo>
                      <a:pt x="1218" y="363"/>
                    </a:lnTo>
                    <a:lnTo>
                      <a:pt x="1222" y="365"/>
                    </a:lnTo>
                    <a:lnTo>
                      <a:pt x="1226" y="367"/>
                    </a:lnTo>
                    <a:lnTo>
                      <a:pt x="1230" y="367"/>
                    </a:lnTo>
                    <a:lnTo>
                      <a:pt x="1233" y="370"/>
                    </a:lnTo>
                    <a:lnTo>
                      <a:pt x="1237" y="372"/>
                    </a:lnTo>
                    <a:lnTo>
                      <a:pt x="1241" y="372"/>
                    </a:lnTo>
                    <a:lnTo>
                      <a:pt x="1245" y="374"/>
                    </a:lnTo>
                    <a:lnTo>
                      <a:pt x="1249" y="377"/>
                    </a:lnTo>
                    <a:lnTo>
                      <a:pt x="1253" y="377"/>
                    </a:lnTo>
                    <a:lnTo>
                      <a:pt x="1257" y="379"/>
                    </a:lnTo>
                    <a:lnTo>
                      <a:pt x="1261" y="381"/>
                    </a:lnTo>
                    <a:lnTo>
                      <a:pt x="1265" y="381"/>
                    </a:lnTo>
                    <a:lnTo>
                      <a:pt x="1269" y="384"/>
                    </a:lnTo>
                    <a:lnTo>
                      <a:pt x="1273" y="384"/>
                    </a:lnTo>
                    <a:lnTo>
                      <a:pt x="1277" y="387"/>
                    </a:lnTo>
                    <a:lnTo>
                      <a:pt x="1281" y="387"/>
                    </a:lnTo>
                    <a:lnTo>
                      <a:pt x="1285" y="389"/>
                    </a:lnTo>
                    <a:lnTo>
                      <a:pt x="1289" y="390"/>
                    </a:lnTo>
                    <a:lnTo>
                      <a:pt x="1293" y="393"/>
                    </a:lnTo>
                    <a:lnTo>
                      <a:pt x="1297" y="393"/>
                    </a:lnTo>
                    <a:lnTo>
                      <a:pt x="1301" y="396"/>
                    </a:lnTo>
                    <a:lnTo>
                      <a:pt x="1304" y="396"/>
                    </a:lnTo>
                    <a:lnTo>
                      <a:pt x="1308" y="397"/>
                    </a:lnTo>
                    <a:lnTo>
                      <a:pt x="1312" y="399"/>
                    </a:lnTo>
                    <a:lnTo>
                      <a:pt x="1316" y="399"/>
                    </a:lnTo>
                    <a:lnTo>
                      <a:pt x="1320" y="401"/>
                    </a:lnTo>
                    <a:lnTo>
                      <a:pt x="1324" y="402"/>
                    </a:lnTo>
                    <a:lnTo>
                      <a:pt x="1328" y="403"/>
                    </a:lnTo>
                    <a:lnTo>
                      <a:pt x="1332" y="404"/>
                    </a:lnTo>
                    <a:lnTo>
                      <a:pt x="1336" y="406"/>
                    </a:lnTo>
                    <a:lnTo>
                      <a:pt x="1340" y="407"/>
                    </a:lnTo>
                    <a:lnTo>
                      <a:pt x="1344" y="407"/>
                    </a:lnTo>
                    <a:lnTo>
                      <a:pt x="1348" y="409"/>
                    </a:lnTo>
                    <a:lnTo>
                      <a:pt x="1352" y="409"/>
                    </a:lnTo>
                    <a:lnTo>
                      <a:pt x="1356" y="412"/>
                    </a:lnTo>
                    <a:lnTo>
                      <a:pt x="1360" y="413"/>
                    </a:lnTo>
                    <a:lnTo>
                      <a:pt x="1364" y="416"/>
                    </a:lnTo>
                    <a:lnTo>
                      <a:pt x="1368" y="415"/>
                    </a:lnTo>
                    <a:lnTo>
                      <a:pt x="1371" y="416"/>
                    </a:lnTo>
                    <a:lnTo>
                      <a:pt x="1375" y="418"/>
                    </a:lnTo>
                    <a:lnTo>
                      <a:pt x="1379" y="419"/>
                    </a:lnTo>
                    <a:lnTo>
                      <a:pt x="1383" y="417"/>
                    </a:lnTo>
                    <a:lnTo>
                      <a:pt x="1387" y="420"/>
                    </a:lnTo>
                    <a:lnTo>
                      <a:pt x="1391" y="421"/>
                    </a:lnTo>
                    <a:lnTo>
                      <a:pt x="1395" y="422"/>
                    </a:lnTo>
                    <a:lnTo>
                      <a:pt x="1399" y="423"/>
                    </a:lnTo>
                    <a:lnTo>
                      <a:pt x="1403" y="425"/>
                    </a:lnTo>
                    <a:lnTo>
                      <a:pt x="1407" y="425"/>
                    </a:lnTo>
                    <a:lnTo>
                      <a:pt x="1411" y="425"/>
                    </a:lnTo>
                    <a:lnTo>
                      <a:pt x="1415" y="427"/>
                    </a:lnTo>
                    <a:lnTo>
                      <a:pt x="1419" y="429"/>
                    </a:lnTo>
                    <a:lnTo>
                      <a:pt x="1423" y="429"/>
                    </a:lnTo>
                    <a:lnTo>
                      <a:pt x="1427" y="429"/>
                    </a:lnTo>
                    <a:lnTo>
                      <a:pt x="1431" y="429"/>
                    </a:lnTo>
                    <a:lnTo>
                      <a:pt x="1435" y="430"/>
                    </a:lnTo>
                    <a:lnTo>
                      <a:pt x="1438" y="431"/>
                    </a:lnTo>
                    <a:lnTo>
                      <a:pt x="1442" y="432"/>
                    </a:lnTo>
                    <a:lnTo>
                      <a:pt x="1446" y="434"/>
                    </a:lnTo>
                    <a:lnTo>
                      <a:pt x="1450" y="434"/>
                    </a:lnTo>
                    <a:lnTo>
                      <a:pt x="1454" y="435"/>
                    </a:lnTo>
                    <a:lnTo>
                      <a:pt x="1458" y="436"/>
                    </a:lnTo>
                    <a:lnTo>
                      <a:pt x="1462" y="437"/>
                    </a:lnTo>
                    <a:lnTo>
                      <a:pt x="1466" y="438"/>
                    </a:lnTo>
                    <a:lnTo>
                      <a:pt x="1470" y="438"/>
                    </a:lnTo>
                    <a:lnTo>
                      <a:pt x="1474" y="438"/>
                    </a:lnTo>
                    <a:lnTo>
                      <a:pt x="1478" y="439"/>
                    </a:lnTo>
                    <a:lnTo>
                      <a:pt x="1482" y="439"/>
                    </a:lnTo>
                    <a:lnTo>
                      <a:pt x="1486" y="439"/>
                    </a:lnTo>
                    <a:lnTo>
                      <a:pt x="1490" y="441"/>
                    </a:lnTo>
                    <a:lnTo>
                      <a:pt x="1494" y="441"/>
                    </a:lnTo>
                    <a:lnTo>
                      <a:pt x="1498" y="441"/>
                    </a:lnTo>
                    <a:lnTo>
                      <a:pt x="1502" y="441"/>
                    </a:lnTo>
                    <a:lnTo>
                      <a:pt x="1506" y="442"/>
                    </a:lnTo>
                    <a:lnTo>
                      <a:pt x="1509" y="443"/>
                    </a:lnTo>
                    <a:lnTo>
                      <a:pt x="1513" y="444"/>
                    </a:lnTo>
                    <a:lnTo>
                      <a:pt x="1517" y="443"/>
                    </a:lnTo>
                    <a:lnTo>
                      <a:pt x="1521" y="443"/>
                    </a:lnTo>
                    <a:lnTo>
                      <a:pt x="1525" y="445"/>
                    </a:lnTo>
                    <a:lnTo>
                      <a:pt x="1529" y="445"/>
                    </a:lnTo>
                    <a:lnTo>
                      <a:pt x="1533" y="446"/>
                    </a:lnTo>
                    <a:lnTo>
                      <a:pt x="1537" y="446"/>
                    </a:lnTo>
                    <a:lnTo>
                      <a:pt x="1541" y="447"/>
                    </a:lnTo>
                    <a:lnTo>
                      <a:pt x="1545" y="447"/>
                    </a:lnTo>
                    <a:lnTo>
                      <a:pt x="1549" y="447"/>
                    </a:lnTo>
                    <a:lnTo>
                      <a:pt x="1553" y="447"/>
                    </a:lnTo>
                    <a:lnTo>
                      <a:pt x="1557" y="447"/>
                    </a:lnTo>
                    <a:lnTo>
                      <a:pt x="1561" y="448"/>
                    </a:lnTo>
                    <a:lnTo>
                      <a:pt x="1565" y="449"/>
                    </a:lnTo>
                    <a:lnTo>
                      <a:pt x="1569" y="447"/>
                    </a:lnTo>
                    <a:lnTo>
                      <a:pt x="1573" y="448"/>
                    </a:lnTo>
                    <a:lnTo>
                      <a:pt x="1576" y="449"/>
                    </a:lnTo>
                    <a:lnTo>
                      <a:pt x="1580" y="448"/>
                    </a:lnTo>
                    <a:lnTo>
                      <a:pt x="1584" y="450"/>
                    </a:lnTo>
                    <a:lnTo>
                      <a:pt x="1588" y="450"/>
                    </a:lnTo>
                    <a:lnTo>
                      <a:pt x="1592" y="450"/>
                    </a:lnTo>
                    <a:lnTo>
                      <a:pt x="1596" y="450"/>
                    </a:lnTo>
                    <a:lnTo>
                      <a:pt x="1600" y="450"/>
                    </a:lnTo>
                    <a:lnTo>
                      <a:pt x="1604" y="448"/>
                    </a:lnTo>
                    <a:lnTo>
                      <a:pt x="1608" y="450"/>
                    </a:lnTo>
                    <a:lnTo>
                      <a:pt x="1612" y="450"/>
                    </a:lnTo>
                    <a:lnTo>
                      <a:pt x="1616" y="450"/>
                    </a:lnTo>
                    <a:lnTo>
                      <a:pt x="1620" y="451"/>
                    </a:lnTo>
                    <a:lnTo>
                      <a:pt x="1624" y="450"/>
                    </a:lnTo>
                    <a:lnTo>
                      <a:pt x="1628" y="449"/>
                    </a:lnTo>
                    <a:lnTo>
                      <a:pt x="1632" y="449"/>
                    </a:lnTo>
                    <a:lnTo>
                      <a:pt x="1636" y="449"/>
                    </a:lnTo>
                    <a:lnTo>
                      <a:pt x="1640" y="450"/>
                    </a:lnTo>
                    <a:lnTo>
                      <a:pt x="1643" y="449"/>
                    </a:lnTo>
                    <a:lnTo>
                      <a:pt x="1647" y="448"/>
                    </a:lnTo>
                    <a:lnTo>
                      <a:pt x="1651" y="450"/>
                    </a:lnTo>
                    <a:lnTo>
                      <a:pt x="1655" y="450"/>
                    </a:lnTo>
                    <a:lnTo>
                      <a:pt x="1659" y="448"/>
                    </a:lnTo>
                    <a:lnTo>
                      <a:pt x="1663" y="449"/>
                    </a:lnTo>
                    <a:lnTo>
                      <a:pt x="1667" y="450"/>
                    </a:lnTo>
                    <a:lnTo>
                      <a:pt x="1671" y="449"/>
                    </a:lnTo>
                    <a:lnTo>
                      <a:pt x="1675" y="448"/>
                    </a:lnTo>
                    <a:lnTo>
                      <a:pt x="1679" y="449"/>
                    </a:lnTo>
                    <a:lnTo>
                      <a:pt x="1683" y="449"/>
                    </a:lnTo>
                    <a:lnTo>
                      <a:pt x="1687" y="448"/>
                    </a:lnTo>
                    <a:lnTo>
                      <a:pt x="1691" y="447"/>
                    </a:lnTo>
                    <a:lnTo>
                      <a:pt x="1695" y="448"/>
                    </a:lnTo>
                    <a:lnTo>
                      <a:pt x="1699" y="448"/>
                    </a:lnTo>
                    <a:lnTo>
                      <a:pt x="1703" y="449"/>
                    </a:lnTo>
                    <a:lnTo>
                      <a:pt x="1707" y="447"/>
                    </a:lnTo>
                    <a:lnTo>
                      <a:pt x="1711" y="447"/>
                    </a:lnTo>
                    <a:lnTo>
                      <a:pt x="1714" y="446"/>
                    </a:lnTo>
                    <a:lnTo>
                      <a:pt x="1718" y="446"/>
                    </a:lnTo>
                    <a:lnTo>
                      <a:pt x="1722" y="446"/>
                    </a:lnTo>
                    <a:lnTo>
                      <a:pt x="1726" y="445"/>
                    </a:lnTo>
                    <a:lnTo>
                      <a:pt x="1730" y="444"/>
                    </a:lnTo>
                    <a:lnTo>
                      <a:pt x="1734" y="445"/>
                    </a:lnTo>
                    <a:lnTo>
                      <a:pt x="1738" y="443"/>
                    </a:lnTo>
                    <a:lnTo>
                      <a:pt x="1742" y="444"/>
                    </a:lnTo>
                    <a:lnTo>
                      <a:pt x="1746" y="444"/>
                    </a:lnTo>
                    <a:lnTo>
                      <a:pt x="1750" y="443"/>
                    </a:lnTo>
                    <a:lnTo>
                      <a:pt x="1754" y="442"/>
                    </a:lnTo>
                    <a:lnTo>
                      <a:pt x="1758" y="442"/>
                    </a:lnTo>
                    <a:lnTo>
                      <a:pt x="1762" y="441"/>
                    </a:lnTo>
                    <a:lnTo>
                      <a:pt x="1766" y="441"/>
                    </a:lnTo>
                    <a:lnTo>
                      <a:pt x="1770" y="441"/>
                    </a:lnTo>
                    <a:lnTo>
                      <a:pt x="1774" y="438"/>
                    </a:lnTo>
                    <a:lnTo>
                      <a:pt x="1778" y="437"/>
                    </a:lnTo>
                    <a:lnTo>
                      <a:pt x="1781" y="439"/>
                    </a:lnTo>
                    <a:lnTo>
                      <a:pt x="1785" y="438"/>
                    </a:lnTo>
                    <a:lnTo>
                      <a:pt x="1789" y="438"/>
                    </a:lnTo>
                    <a:lnTo>
                      <a:pt x="1793" y="437"/>
                    </a:lnTo>
                    <a:lnTo>
                      <a:pt x="1797" y="436"/>
                    </a:lnTo>
                    <a:lnTo>
                      <a:pt x="1801" y="436"/>
                    </a:lnTo>
                    <a:lnTo>
                      <a:pt x="1805" y="435"/>
                    </a:lnTo>
                    <a:lnTo>
                      <a:pt x="1809" y="433"/>
                    </a:lnTo>
                    <a:lnTo>
                      <a:pt x="1813" y="435"/>
                    </a:lnTo>
                    <a:lnTo>
                      <a:pt x="1817" y="432"/>
                    </a:lnTo>
                    <a:lnTo>
                      <a:pt x="1821" y="432"/>
                    </a:lnTo>
                    <a:lnTo>
                      <a:pt x="1825" y="432"/>
                    </a:lnTo>
                    <a:lnTo>
                      <a:pt x="1829" y="431"/>
                    </a:lnTo>
                    <a:lnTo>
                      <a:pt x="1833" y="429"/>
                    </a:lnTo>
                    <a:lnTo>
                      <a:pt x="1837" y="429"/>
                    </a:lnTo>
                    <a:lnTo>
                      <a:pt x="1841" y="429"/>
                    </a:lnTo>
                    <a:lnTo>
                      <a:pt x="1845" y="427"/>
                    </a:lnTo>
                    <a:lnTo>
                      <a:pt x="1848" y="426"/>
                    </a:lnTo>
                    <a:lnTo>
                      <a:pt x="1852" y="427"/>
                    </a:lnTo>
                    <a:lnTo>
                      <a:pt x="1856" y="426"/>
                    </a:lnTo>
                    <a:lnTo>
                      <a:pt x="1860" y="425"/>
                    </a:lnTo>
                    <a:lnTo>
                      <a:pt x="1864" y="424"/>
                    </a:lnTo>
                    <a:lnTo>
                      <a:pt x="1868" y="424"/>
                    </a:lnTo>
                    <a:lnTo>
                      <a:pt x="1872" y="423"/>
                    </a:lnTo>
                    <a:lnTo>
                      <a:pt x="1876" y="422"/>
                    </a:lnTo>
                    <a:lnTo>
                      <a:pt x="1880" y="420"/>
                    </a:lnTo>
                    <a:lnTo>
                      <a:pt x="1884" y="420"/>
                    </a:lnTo>
                    <a:lnTo>
                      <a:pt x="1888" y="419"/>
                    </a:lnTo>
                    <a:lnTo>
                      <a:pt x="1892" y="417"/>
                    </a:lnTo>
                    <a:lnTo>
                      <a:pt x="1896" y="417"/>
                    </a:lnTo>
                    <a:lnTo>
                      <a:pt x="1900" y="417"/>
                    </a:lnTo>
                    <a:lnTo>
                      <a:pt x="1904" y="416"/>
                    </a:lnTo>
                    <a:lnTo>
                      <a:pt x="1908" y="414"/>
                    </a:lnTo>
                    <a:lnTo>
                      <a:pt x="1912" y="413"/>
                    </a:lnTo>
                    <a:lnTo>
                      <a:pt x="1916" y="412"/>
                    </a:lnTo>
                    <a:lnTo>
                      <a:pt x="1919" y="410"/>
                    </a:lnTo>
                    <a:lnTo>
                      <a:pt x="1923" y="409"/>
                    </a:lnTo>
                    <a:lnTo>
                      <a:pt x="1927" y="409"/>
                    </a:lnTo>
                    <a:lnTo>
                      <a:pt x="1931" y="409"/>
                    </a:lnTo>
                    <a:lnTo>
                      <a:pt x="1935" y="408"/>
                    </a:lnTo>
                    <a:lnTo>
                      <a:pt x="1939" y="405"/>
                    </a:lnTo>
                    <a:lnTo>
                      <a:pt x="1943" y="404"/>
                    </a:lnTo>
                    <a:lnTo>
                      <a:pt x="1947" y="404"/>
                    </a:lnTo>
                    <a:lnTo>
                      <a:pt x="1951" y="403"/>
                    </a:lnTo>
                    <a:lnTo>
                      <a:pt x="1955" y="403"/>
                    </a:lnTo>
                    <a:lnTo>
                      <a:pt x="1959" y="402"/>
                    </a:lnTo>
                    <a:lnTo>
                      <a:pt x="1963" y="401"/>
                    </a:lnTo>
                    <a:lnTo>
                      <a:pt x="1967" y="400"/>
                    </a:lnTo>
                    <a:lnTo>
                      <a:pt x="1971" y="397"/>
                    </a:lnTo>
                    <a:lnTo>
                      <a:pt x="1975" y="397"/>
                    </a:lnTo>
                    <a:lnTo>
                      <a:pt x="1979" y="397"/>
                    </a:lnTo>
                    <a:lnTo>
                      <a:pt x="1983" y="396"/>
                    </a:lnTo>
                    <a:lnTo>
                      <a:pt x="1986" y="394"/>
                    </a:lnTo>
                    <a:lnTo>
                      <a:pt x="1990" y="392"/>
                    </a:lnTo>
                    <a:lnTo>
                      <a:pt x="1994" y="392"/>
                    </a:lnTo>
                    <a:lnTo>
                      <a:pt x="1998" y="391"/>
                    </a:lnTo>
                    <a:lnTo>
                      <a:pt x="2002" y="390"/>
                    </a:lnTo>
                    <a:lnTo>
                      <a:pt x="2006" y="389"/>
                    </a:lnTo>
                    <a:lnTo>
                      <a:pt x="2010" y="387"/>
                    </a:lnTo>
                    <a:lnTo>
                      <a:pt x="2014" y="387"/>
                    </a:lnTo>
                    <a:lnTo>
                      <a:pt x="2018" y="384"/>
                    </a:lnTo>
                    <a:lnTo>
                      <a:pt x="2022" y="384"/>
                    </a:lnTo>
                    <a:lnTo>
                      <a:pt x="2026" y="383"/>
                    </a:lnTo>
                    <a:lnTo>
                      <a:pt x="2030" y="383"/>
                    </a:lnTo>
                    <a:lnTo>
                      <a:pt x="2034" y="380"/>
                    </a:lnTo>
                    <a:lnTo>
                      <a:pt x="2038" y="380"/>
                    </a:lnTo>
                    <a:lnTo>
                      <a:pt x="2042" y="378"/>
                    </a:lnTo>
                    <a:lnTo>
                      <a:pt x="2046" y="376"/>
                    </a:lnTo>
                    <a:lnTo>
                      <a:pt x="2050" y="374"/>
                    </a:lnTo>
                    <a:lnTo>
                      <a:pt x="2054" y="374"/>
                    </a:lnTo>
                    <a:lnTo>
                      <a:pt x="2057" y="373"/>
                    </a:lnTo>
                    <a:lnTo>
                      <a:pt x="2061" y="371"/>
                    </a:lnTo>
                    <a:lnTo>
                      <a:pt x="2065" y="371"/>
                    </a:lnTo>
                    <a:lnTo>
                      <a:pt x="2069" y="370"/>
                    </a:lnTo>
                    <a:lnTo>
                      <a:pt x="2073" y="368"/>
                    </a:lnTo>
                    <a:lnTo>
                      <a:pt x="2077" y="366"/>
                    </a:lnTo>
                    <a:lnTo>
                      <a:pt x="2081" y="365"/>
                    </a:lnTo>
                    <a:lnTo>
                      <a:pt x="2085" y="365"/>
                    </a:lnTo>
                    <a:lnTo>
                      <a:pt x="2089" y="362"/>
                    </a:lnTo>
                    <a:lnTo>
                      <a:pt x="2093" y="361"/>
                    </a:lnTo>
                    <a:lnTo>
                      <a:pt x="2097" y="359"/>
                    </a:lnTo>
                    <a:lnTo>
                      <a:pt x="2101" y="358"/>
                    </a:lnTo>
                    <a:lnTo>
                      <a:pt x="2105" y="357"/>
                    </a:lnTo>
                    <a:lnTo>
                      <a:pt x="2109" y="355"/>
                    </a:lnTo>
                    <a:lnTo>
                      <a:pt x="2113" y="355"/>
                    </a:lnTo>
                    <a:lnTo>
                      <a:pt x="2117" y="354"/>
                    </a:lnTo>
                    <a:lnTo>
                      <a:pt x="2121" y="352"/>
                    </a:lnTo>
                    <a:lnTo>
                      <a:pt x="2124" y="351"/>
                    </a:lnTo>
                    <a:lnTo>
                      <a:pt x="2128" y="349"/>
                    </a:lnTo>
                    <a:lnTo>
                      <a:pt x="2132" y="349"/>
                    </a:lnTo>
                    <a:lnTo>
                      <a:pt x="2136" y="348"/>
                    </a:lnTo>
                    <a:lnTo>
                      <a:pt x="2140" y="346"/>
                    </a:lnTo>
                    <a:lnTo>
                      <a:pt x="2144" y="345"/>
                    </a:lnTo>
                    <a:lnTo>
                      <a:pt x="2148" y="343"/>
                    </a:lnTo>
                    <a:lnTo>
                      <a:pt x="2152" y="341"/>
                    </a:lnTo>
                    <a:lnTo>
                      <a:pt x="2156" y="341"/>
                    </a:lnTo>
                    <a:lnTo>
                      <a:pt x="2160" y="340"/>
                    </a:lnTo>
                    <a:lnTo>
                      <a:pt x="2164" y="337"/>
                    </a:lnTo>
                    <a:lnTo>
                      <a:pt x="2168" y="336"/>
                    </a:lnTo>
                    <a:lnTo>
                      <a:pt x="2172" y="336"/>
                    </a:lnTo>
                    <a:lnTo>
                      <a:pt x="2176" y="333"/>
                    </a:lnTo>
                    <a:lnTo>
                      <a:pt x="2180" y="331"/>
                    </a:lnTo>
                    <a:lnTo>
                      <a:pt x="2184" y="332"/>
                    </a:lnTo>
                    <a:lnTo>
                      <a:pt x="2188" y="331"/>
                    </a:lnTo>
                    <a:lnTo>
                      <a:pt x="2191" y="329"/>
                    </a:lnTo>
                    <a:lnTo>
                      <a:pt x="2195" y="328"/>
                    </a:lnTo>
                    <a:lnTo>
                      <a:pt x="2199" y="325"/>
                    </a:lnTo>
                    <a:lnTo>
                      <a:pt x="2203" y="324"/>
                    </a:lnTo>
                    <a:lnTo>
                      <a:pt x="2207" y="322"/>
                    </a:lnTo>
                    <a:lnTo>
                      <a:pt x="2211" y="320"/>
                    </a:lnTo>
                    <a:lnTo>
                      <a:pt x="2215" y="320"/>
                    </a:lnTo>
                    <a:lnTo>
                      <a:pt x="2219" y="318"/>
                    </a:lnTo>
                    <a:lnTo>
                      <a:pt x="2223" y="317"/>
                    </a:lnTo>
                    <a:lnTo>
                      <a:pt x="2227" y="316"/>
                    </a:lnTo>
                    <a:lnTo>
                      <a:pt x="2231" y="314"/>
                    </a:lnTo>
                    <a:lnTo>
                      <a:pt x="2235" y="313"/>
                    </a:lnTo>
                    <a:lnTo>
                      <a:pt x="2239" y="313"/>
                    </a:lnTo>
                    <a:lnTo>
                      <a:pt x="2243" y="311"/>
                    </a:lnTo>
                    <a:lnTo>
                      <a:pt x="2247" y="310"/>
                    </a:lnTo>
                    <a:lnTo>
                      <a:pt x="2251" y="306"/>
                    </a:lnTo>
                    <a:lnTo>
                      <a:pt x="2255" y="305"/>
                    </a:lnTo>
                    <a:lnTo>
                      <a:pt x="2259" y="305"/>
                    </a:lnTo>
                    <a:lnTo>
                      <a:pt x="2262" y="304"/>
                    </a:lnTo>
                    <a:lnTo>
                      <a:pt x="2266" y="302"/>
                    </a:lnTo>
                    <a:lnTo>
                      <a:pt x="2270" y="301"/>
                    </a:lnTo>
                    <a:lnTo>
                      <a:pt x="2274" y="299"/>
                    </a:lnTo>
                    <a:lnTo>
                      <a:pt x="2278" y="298"/>
                    </a:lnTo>
                    <a:lnTo>
                      <a:pt x="2282" y="298"/>
                    </a:lnTo>
                    <a:lnTo>
                      <a:pt x="2286" y="295"/>
                    </a:lnTo>
                    <a:lnTo>
                      <a:pt x="2290" y="292"/>
                    </a:lnTo>
                    <a:lnTo>
                      <a:pt x="2294" y="292"/>
                    </a:lnTo>
                    <a:lnTo>
                      <a:pt x="2298" y="290"/>
                    </a:lnTo>
                    <a:lnTo>
                      <a:pt x="2302" y="290"/>
                    </a:lnTo>
                    <a:lnTo>
                      <a:pt x="2306" y="288"/>
                    </a:lnTo>
                    <a:lnTo>
                      <a:pt x="2310" y="287"/>
                    </a:lnTo>
                    <a:lnTo>
                      <a:pt x="2314" y="284"/>
                    </a:lnTo>
                    <a:lnTo>
                      <a:pt x="2318" y="284"/>
                    </a:lnTo>
                    <a:lnTo>
                      <a:pt x="2322" y="282"/>
                    </a:lnTo>
                    <a:lnTo>
                      <a:pt x="2326" y="280"/>
                    </a:lnTo>
                    <a:lnTo>
                      <a:pt x="2329" y="280"/>
                    </a:lnTo>
                    <a:lnTo>
                      <a:pt x="2333" y="278"/>
                    </a:lnTo>
                    <a:lnTo>
                      <a:pt x="2337" y="276"/>
                    </a:lnTo>
                    <a:lnTo>
                      <a:pt x="2341" y="276"/>
                    </a:lnTo>
                    <a:lnTo>
                      <a:pt x="2345" y="275"/>
                    </a:lnTo>
                    <a:lnTo>
                      <a:pt x="2349" y="272"/>
                    </a:lnTo>
                    <a:lnTo>
                      <a:pt x="2353" y="270"/>
                    </a:lnTo>
                    <a:lnTo>
                      <a:pt x="2357" y="271"/>
                    </a:lnTo>
                    <a:lnTo>
                      <a:pt x="2361" y="267"/>
                    </a:lnTo>
                    <a:lnTo>
                      <a:pt x="2365" y="267"/>
                    </a:lnTo>
                    <a:lnTo>
                      <a:pt x="2369" y="266"/>
                    </a:lnTo>
                    <a:lnTo>
                      <a:pt x="2373" y="264"/>
                    </a:lnTo>
                    <a:lnTo>
                      <a:pt x="2377" y="264"/>
                    </a:lnTo>
                    <a:lnTo>
                      <a:pt x="2381" y="261"/>
                    </a:lnTo>
                    <a:lnTo>
                      <a:pt x="2385" y="260"/>
                    </a:lnTo>
                    <a:lnTo>
                      <a:pt x="2389" y="258"/>
                    </a:lnTo>
                    <a:lnTo>
                      <a:pt x="2393" y="256"/>
                    </a:lnTo>
                    <a:lnTo>
                      <a:pt x="2396" y="256"/>
                    </a:lnTo>
                    <a:lnTo>
                      <a:pt x="2400" y="255"/>
                    </a:lnTo>
                    <a:lnTo>
                      <a:pt x="2404" y="254"/>
                    </a:lnTo>
                    <a:lnTo>
                      <a:pt x="2408" y="251"/>
                    </a:lnTo>
                    <a:lnTo>
                      <a:pt x="2412" y="251"/>
                    </a:lnTo>
                    <a:lnTo>
                      <a:pt x="2416" y="248"/>
                    </a:lnTo>
                    <a:lnTo>
                      <a:pt x="2420" y="247"/>
                    </a:lnTo>
                    <a:lnTo>
                      <a:pt x="2424" y="246"/>
                    </a:lnTo>
                    <a:lnTo>
                      <a:pt x="2428" y="244"/>
                    </a:lnTo>
                    <a:lnTo>
                      <a:pt x="2432" y="244"/>
                    </a:lnTo>
                    <a:lnTo>
                      <a:pt x="2436" y="242"/>
                    </a:lnTo>
                    <a:lnTo>
                      <a:pt x="2440" y="241"/>
                    </a:lnTo>
                    <a:lnTo>
                      <a:pt x="2444" y="240"/>
                    </a:lnTo>
                    <a:lnTo>
                      <a:pt x="2448" y="237"/>
                    </a:lnTo>
                    <a:lnTo>
                      <a:pt x="2452" y="236"/>
                    </a:lnTo>
                    <a:lnTo>
                      <a:pt x="2456" y="233"/>
                    </a:lnTo>
                    <a:lnTo>
                      <a:pt x="2460" y="235"/>
                    </a:lnTo>
                    <a:lnTo>
                      <a:pt x="2464" y="232"/>
                    </a:lnTo>
                    <a:lnTo>
                      <a:pt x="2467" y="230"/>
                    </a:lnTo>
                    <a:lnTo>
                      <a:pt x="2471" y="228"/>
                    </a:lnTo>
                    <a:lnTo>
                      <a:pt x="2475" y="228"/>
                    </a:lnTo>
                    <a:lnTo>
                      <a:pt x="2479" y="226"/>
                    </a:lnTo>
                    <a:lnTo>
                      <a:pt x="2483" y="225"/>
                    </a:lnTo>
                    <a:lnTo>
                      <a:pt x="2487" y="225"/>
                    </a:lnTo>
                    <a:lnTo>
                      <a:pt x="2491" y="222"/>
                    </a:lnTo>
                    <a:lnTo>
                      <a:pt x="2495" y="222"/>
                    </a:lnTo>
                    <a:lnTo>
                      <a:pt x="2499" y="219"/>
                    </a:lnTo>
                    <a:lnTo>
                      <a:pt x="2503" y="217"/>
                    </a:lnTo>
                    <a:lnTo>
                      <a:pt x="2507" y="217"/>
                    </a:lnTo>
                    <a:lnTo>
                      <a:pt x="2511" y="217"/>
                    </a:lnTo>
                    <a:lnTo>
                      <a:pt x="2515" y="215"/>
                    </a:lnTo>
                    <a:lnTo>
                      <a:pt x="2519" y="214"/>
                    </a:lnTo>
                    <a:lnTo>
                      <a:pt x="2523" y="213"/>
                    </a:lnTo>
                    <a:lnTo>
                      <a:pt x="2527" y="211"/>
                    </a:lnTo>
                    <a:lnTo>
                      <a:pt x="2531" y="209"/>
                    </a:lnTo>
                    <a:lnTo>
                      <a:pt x="2534" y="208"/>
                    </a:lnTo>
                    <a:lnTo>
                      <a:pt x="2538" y="206"/>
                    </a:lnTo>
                    <a:lnTo>
                      <a:pt x="2542" y="207"/>
                    </a:lnTo>
                    <a:lnTo>
                      <a:pt x="2546" y="205"/>
                    </a:lnTo>
                    <a:lnTo>
                      <a:pt x="2550" y="203"/>
                    </a:lnTo>
                    <a:lnTo>
                      <a:pt x="2554" y="202"/>
                    </a:lnTo>
                    <a:lnTo>
                      <a:pt x="2558" y="201"/>
                    </a:lnTo>
                    <a:lnTo>
                      <a:pt x="2562" y="199"/>
                    </a:lnTo>
                    <a:lnTo>
                      <a:pt x="2566" y="198"/>
                    </a:lnTo>
                    <a:lnTo>
                      <a:pt x="2570" y="196"/>
                    </a:lnTo>
                    <a:lnTo>
                      <a:pt x="2574" y="195"/>
                    </a:lnTo>
                    <a:lnTo>
                      <a:pt x="2578" y="195"/>
                    </a:lnTo>
                    <a:lnTo>
                      <a:pt x="2582" y="193"/>
                    </a:lnTo>
                    <a:lnTo>
                      <a:pt x="2586" y="191"/>
                    </a:lnTo>
                    <a:lnTo>
                      <a:pt x="2590" y="189"/>
                    </a:lnTo>
                    <a:lnTo>
                      <a:pt x="2594" y="189"/>
                    </a:lnTo>
                    <a:lnTo>
                      <a:pt x="2598" y="189"/>
                    </a:lnTo>
                    <a:lnTo>
                      <a:pt x="2602" y="186"/>
                    </a:lnTo>
                    <a:lnTo>
                      <a:pt x="2605" y="185"/>
                    </a:lnTo>
                    <a:lnTo>
                      <a:pt x="2609" y="185"/>
                    </a:lnTo>
                    <a:lnTo>
                      <a:pt x="2613" y="183"/>
                    </a:lnTo>
                    <a:lnTo>
                      <a:pt x="2617" y="182"/>
                    </a:lnTo>
                    <a:lnTo>
                      <a:pt x="2621" y="180"/>
                    </a:lnTo>
                    <a:lnTo>
                      <a:pt x="2625" y="178"/>
                    </a:lnTo>
                    <a:lnTo>
                      <a:pt x="2629" y="178"/>
                    </a:lnTo>
                    <a:lnTo>
                      <a:pt x="2633" y="177"/>
                    </a:lnTo>
                    <a:lnTo>
                      <a:pt x="2637" y="176"/>
                    </a:lnTo>
                    <a:lnTo>
                      <a:pt x="2641" y="175"/>
                    </a:lnTo>
                    <a:lnTo>
                      <a:pt x="2645" y="173"/>
                    </a:lnTo>
                    <a:lnTo>
                      <a:pt x="2649" y="172"/>
                    </a:lnTo>
                    <a:lnTo>
                      <a:pt x="2653" y="170"/>
                    </a:lnTo>
                    <a:lnTo>
                      <a:pt x="2657" y="170"/>
                    </a:lnTo>
                    <a:lnTo>
                      <a:pt x="2661" y="168"/>
                    </a:lnTo>
                    <a:lnTo>
                      <a:pt x="2665" y="168"/>
                    </a:lnTo>
                    <a:lnTo>
                      <a:pt x="2669" y="166"/>
                    </a:lnTo>
                    <a:lnTo>
                      <a:pt x="2672" y="165"/>
                    </a:lnTo>
                    <a:lnTo>
                      <a:pt x="2676" y="162"/>
                    </a:lnTo>
                    <a:lnTo>
                      <a:pt x="2680" y="163"/>
                    </a:lnTo>
                    <a:lnTo>
                      <a:pt x="2684" y="162"/>
                    </a:lnTo>
                    <a:lnTo>
                      <a:pt x="2688" y="160"/>
                    </a:lnTo>
                    <a:lnTo>
                      <a:pt x="2692" y="160"/>
                    </a:lnTo>
                    <a:lnTo>
                      <a:pt x="2696" y="158"/>
                    </a:lnTo>
                    <a:lnTo>
                      <a:pt x="2700" y="157"/>
                    </a:lnTo>
                    <a:lnTo>
                      <a:pt x="2704" y="156"/>
                    </a:lnTo>
                    <a:lnTo>
                      <a:pt x="2708" y="155"/>
                    </a:lnTo>
                    <a:lnTo>
                      <a:pt x="2712" y="154"/>
                    </a:lnTo>
                    <a:lnTo>
                      <a:pt x="2716" y="152"/>
                    </a:lnTo>
                    <a:lnTo>
                      <a:pt x="2720" y="150"/>
                    </a:lnTo>
                    <a:lnTo>
                      <a:pt x="2724" y="150"/>
                    </a:lnTo>
                    <a:lnTo>
                      <a:pt x="2728" y="148"/>
                    </a:lnTo>
                    <a:lnTo>
                      <a:pt x="2732" y="149"/>
                    </a:lnTo>
                    <a:lnTo>
                      <a:pt x="2736" y="148"/>
                    </a:lnTo>
                    <a:lnTo>
                      <a:pt x="2739" y="146"/>
                    </a:lnTo>
                    <a:lnTo>
                      <a:pt x="2743" y="144"/>
                    </a:lnTo>
                    <a:lnTo>
                      <a:pt x="2747" y="143"/>
                    </a:lnTo>
                    <a:lnTo>
                      <a:pt x="2751" y="143"/>
                    </a:lnTo>
                    <a:lnTo>
                      <a:pt x="2755" y="141"/>
                    </a:lnTo>
                    <a:lnTo>
                      <a:pt x="2759" y="141"/>
                    </a:lnTo>
                    <a:lnTo>
                      <a:pt x="2763" y="138"/>
                    </a:lnTo>
                    <a:lnTo>
                      <a:pt x="2767" y="138"/>
                    </a:lnTo>
                    <a:lnTo>
                      <a:pt x="2771" y="136"/>
                    </a:lnTo>
                    <a:lnTo>
                      <a:pt x="2775" y="136"/>
                    </a:lnTo>
                    <a:lnTo>
                      <a:pt x="2779" y="136"/>
                    </a:lnTo>
                    <a:lnTo>
                      <a:pt x="2783" y="133"/>
                    </a:lnTo>
                    <a:lnTo>
                      <a:pt x="2787" y="132"/>
                    </a:lnTo>
                    <a:lnTo>
                      <a:pt x="2791" y="131"/>
                    </a:lnTo>
                    <a:lnTo>
                      <a:pt x="2795" y="130"/>
                    </a:lnTo>
                    <a:lnTo>
                      <a:pt x="2799" y="131"/>
                    </a:lnTo>
                    <a:lnTo>
                      <a:pt x="2803" y="128"/>
                    </a:lnTo>
                    <a:lnTo>
                      <a:pt x="2807" y="128"/>
                    </a:lnTo>
                    <a:lnTo>
                      <a:pt x="2810" y="128"/>
                    </a:lnTo>
                    <a:lnTo>
                      <a:pt x="2814" y="126"/>
                    </a:lnTo>
                    <a:lnTo>
                      <a:pt x="2818" y="126"/>
                    </a:lnTo>
                    <a:lnTo>
                      <a:pt x="2822" y="125"/>
                    </a:lnTo>
                    <a:lnTo>
                      <a:pt x="2826" y="122"/>
                    </a:lnTo>
                    <a:lnTo>
                      <a:pt x="2830" y="122"/>
                    </a:lnTo>
                    <a:lnTo>
                      <a:pt x="2834" y="121"/>
                    </a:lnTo>
                    <a:lnTo>
                      <a:pt x="2838" y="120"/>
                    </a:lnTo>
                    <a:lnTo>
                      <a:pt x="2842" y="120"/>
                    </a:lnTo>
                    <a:lnTo>
                      <a:pt x="2846" y="119"/>
                    </a:lnTo>
                    <a:lnTo>
                      <a:pt x="2850" y="117"/>
                    </a:lnTo>
                    <a:lnTo>
                      <a:pt x="2854" y="116"/>
                    </a:lnTo>
                    <a:lnTo>
                      <a:pt x="2858" y="116"/>
                    </a:lnTo>
                    <a:lnTo>
                      <a:pt x="2862" y="115"/>
                    </a:lnTo>
                    <a:lnTo>
                      <a:pt x="2866" y="113"/>
                    </a:lnTo>
                    <a:lnTo>
                      <a:pt x="2870" y="113"/>
                    </a:lnTo>
                    <a:lnTo>
                      <a:pt x="2874" y="114"/>
                    </a:lnTo>
                    <a:lnTo>
                      <a:pt x="2877" y="112"/>
                    </a:lnTo>
                    <a:lnTo>
                      <a:pt x="2881" y="110"/>
                    </a:lnTo>
                    <a:lnTo>
                      <a:pt x="2885" y="110"/>
                    </a:lnTo>
                    <a:lnTo>
                      <a:pt x="2889" y="106"/>
                    </a:lnTo>
                    <a:lnTo>
                      <a:pt x="2893" y="106"/>
                    </a:lnTo>
                    <a:lnTo>
                      <a:pt x="2897" y="106"/>
                    </a:lnTo>
                    <a:lnTo>
                      <a:pt x="2901" y="106"/>
                    </a:lnTo>
                    <a:lnTo>
                      <a:pt x="2905" y="105"/>
                    </a:lnTo>
                    <a:lnTo>
                      <a:pt x="2909" y="105"/>
                    </a:lnTo>
                    <a:lnTo>
                      <a:pt x="2913" y="103"/>
                    </a:lnTo>
                    <a:lnTo>
                      <a:pt x="2917" y="103"/>
                    </a:lnTo>
                    <a:lnTo>
                      <a:pt x="2921" y="101"/>
                    </a:lnTo>
                    <a:lnTo>
                      <a:pt x="2925" y="100"/>
                    </a:lnTo>
                    <a:lnTo>
                      <a:pt x="2929" y="99"/>
                    </a:lnTo>
                    <a:lnTo>
                      <a:pt x="2933" y="99"/>
                    </a:lnTo>
                    <a:lnTo>
                      <a:pt x="2937" y="98"/>
                    </a:lnTo>
                    <a:lnTo>
                      <a:pt x="2941" y="97"/>
                    </a:lnTo>
                    <a:lnTo>
                      <a:pt x="2944" y="97"/>
                    </a:lnTo>
                    <a:lnTo>
                      <a:pt x="2948" y="96"/>
                    </a:lnTo>
                    <a:lnTo>
                      <a:pt x="2952" y="93"/>
                    </a:lnTo>
                    <a:lnTo>
                      <a:pt x="2956" y="92"/>
                    </a:lnTo>
                    <a:lnTo>
                      <a:pt x="2960" y="94"/>
                    </a:lnTo>
                    <a:lnTo>
                      <a:pt x="2964" y="93"/>
                    </a:lnTo>
                    <a:lnTo>
                      <a:pt x="2968" y="91"/>
                    </a:lnTo>
                    <a:lnTo>
                      <a:pt x="2972" y="91"/>
                    </a:lnTo>
                    <a:lnTo>
                      <a:pt x="2976" y="91"/>
                    </a:lnTo>
                    <a:lnTo>
                      <a:pt x="2980" y="89"/>
                    </a:lnTo>
                    <a:lnTo>
                      <a:pt x="2984" y="87"/>
                    </a:lnTo>
                    <a:lnTo>
                      <a:pt x="2988" y="87"/>
                    </a:lnTo>
                    <a:lnTo>
                      <a:pt x="2992" y="86"/>
                    </a:lnTo>
                    <a:lnTo>
                      <a:pt x="2996" y="86"/>
                    </a:lnTo>
                    <a:lnTo>
                      <a:pt x="3000" y="85"/>
                    </a:lnTo>
                    <a:lnTo>
                      <a:pt x="3004" y="83"/>
                    </a:lnTo>
                    <a:lnTo>
                      <a:pt x="3008" y="84"/>
                    </a:lnTo>
                    <a:lnTo>
                      <a:pt x="3012" y="82"/>
                    </a:lnTo>
                    <a:lnTo>
                      <a:pt x="3015" y="82"/>
                    </a:lnTo>
                    <a:lnTo>
                      <a:pt x="3019" y="81"/>
                    </a:lnTo>
                    <a:lnTo>
                      <a:pt x="3023" y="80"/>
                    </a:lnTo>
                    <a:lnTo>
                      <a:pt x="3027" y="78"/>
                    </a:lnTo>
                    <a:lnTo>
                      <a:pt x="3031" y="79"/>
                    </a:lnTo>
                    <a:lnTo>
                      <a:pt x="3035" y="78"/>
                    </a:lnTo>
                    <a:lnTo>
                      <a:pt x="3039" y="77"/>
                    </a:lnTo>
                    <a:lnTo>
                      <a:pt x="3043" y="76"/>
                    </a:lnTo>
                    <a:lnTo>
                      <a:pt x="3047" y="76"/>
                    </a:lnTo>
                    <a:lnTo>
                      <a:pt x="3051" y="76"/>
                    </a:lnTo>
                    <a:lnTo>
                      <a:pt x="3055" y="74"/>
                    </a:lnTo>
                    <a:lnTo>
                      <a:pt x="3059" y="74"/>
                    </a:lnTo>
                    <a:lnTo>
                      <a:pt x="3063" y="72"/>
                    </a:lnTo>
                    <a:lnTo>
                      <a:pt x="3067" y="71"/>
                    </a:lnTo>
                    <a:lnTo>
                      <a:pt x="3071" y="72"/>
                    </a:lnTo>
                    <a:lnTo>
                      <a:pt x="3075" y="71"/>
                    </a:lnTo>
                    <a:lnTo>
                      <a:pt x="3079" y="70"/>
                    </a:lnTo>
                    <a:lnTo>
                      <a:pt x="3082" y="69"/>
                    </a:lnTo>
                    <a:lnTo>
                      <a:pt x="3086" y="71"/>
                    </a:lnTo>
                    <a:lnTo>
                      <a:pt x="3090" y="69"/>
                    </a:lnTo>
                    <a:lnTo>
                      <a:pt x="3094" y="68"/>
                    </a:lnTo>
                    <a:lnTo>
                      <a:pt x="3098" y="67"/>
                    </a:lnTo>
                    <a:lnTo>
                      <a:pt x="3102" y="68"/>
                    </a:lnTo>
                    <a:lnTo>
                      <a:pt x="3106" y="66"/>
                    </a:lnTo>
                    <a:lnTo>
                      <a:pt x="3110" y="66"/>
                    </a:lnTo>
                    <a:lnTo>
                      <a:pt x="3114" y="65"/>
                    </a:lnTo>
                    <a:lnTo>
                      <a:pt x="3118" y="64"/>
                    </a:lnTo>
                    <a:lnTo>
                      <a:pt x="3122" y="64"/>
                    </a:lnTo>
                    <a:lnTo>
                      <a:pt x="3126" y="63"/>
                    </a:lnTo>
                    <a:lnTo>
                      <a:pt x="3130" y="62"/>
                    </a:lnTo>
                    <a:lnTo>
                      <a:pt x="3134" y="62"/>
                    </a:lnTo>
                    <a:lnTo>
                      <a:pt x="3138" y="61"/>
                    </a:lnTo>
                    <a:lnTo>
                      <a:pt x="3142" y="59"/>
                    </a:lnTo>
                    <a:lnTo>
                      <a:pt x="3146" y="60"/>
                    </a:lnTo>
                    <a:lnTo>
                      <a:pt x="3150" y="5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8" name="Freeform 2810"/>
              <p:cNvSpPr>
                <a:spLocks/>
              </p:cNvSpPr>
              <p:nvPr/>
            </p:nvSpPr>
            <p:spPr bwMode="auto">
              <a:xfrm flipV="1">
                <a:off x="506" y="1700"/>
                <a:ext cx="1814" cy="221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5"/>
                  </a:cxn>
                  <a:cxn ang="0">
                    <a:pos x="508" y="36"/>
                  </a:cxn>
                  <a:cxn ang="0">
                    <a:pos x="559" y="49"/>
                  </a:cxn>
                  <a:cxn ang="0">
                    <a:pos x="611" y="63"/>
                  </a:cxn>
                  <a:cxn ang="0">
                    <a:pos x="662" y="80"/>
                  </a:cxn>
                  <a:cxn ang="0">
                    <a:pos x="713" y="99"/>
                  </a:cxn>
                  <a:cxn ang="0">
                    <a:pos x="764" y="118"/>
                  </a:cxn>
                  <a:cxn ang="0">
                    <a:pos x="816" y="141"/>
                  </a:cxn>
                  <a:cxn ang="0">
                    <a:pos x="867" y="162"/>
                  </a:cxn>
                  <a:cxn ang="0">
                    <a:pos x="918" y="184"/>
                  </a:cxn>
                  <a:cxn ang="0">
                    <a:pos x="969" y="210"/>
                  </a:cxn>
                  <a:cxn ang="0">
                    <a:pos x="1021" y="232"/>
                  </a:cxn>
                  <a:cxn ang="0">
                    <a:pos x="1072" y="255"/>
                  </a:cxn>
                  <a:cxn ang="0">
                    <a:pos x="1123" y="275"/>
                  </a:cxn>
                  <a:cxn ang="0">
                    <a:pos x="1174" y="297"/>
                  </a:cxn>
                  <a:cxn ang="0">
                    <a:pos x="1226" y="315"/>
                  </a:cxn>
                  <a:cxn ang="0">
                    <a:pos x="1277" y="331"/>
                  </a:cxn>
                  <a:cxn ang="0">
                    <a:pos x="1328" y="346"/>
                  </a:cxn>
                  <a:cxn ang="0">
                    <a:pos x="1379" y="357"/>
                  </a:cxn>
                  <a:cxn ang="0">
                    <a:pos x="1431" y="368"/>
                  </a:cxn>
                  <a:cxn ang="0">
                    <a:pos x="1482" y="376"/>
                  </a:cxn>
                  <a:cxn ang="0">
                    <a:pos x="1533" y="380"/>
                  </a:cxn>
                  <a:cxn ang="0">
                    <a:pos x="1584" y="383"/>
                  </a:cxn>
                  <a:cxn ang="0">
                    <a:pos x="1636" y="383"/>
                  </a:cxn>
                  <a:cxn ang="0">
                    <a:pos x="1687" y="381"/>
                  </a:cxn>
                  <a:cxn ang="0">
                    <a:pos x="1738" y="379"/>
                  </a:cxn>
                  <a:cxn ang="0">
                    <a:pos x="1789" y="372"/>
                  </a:cxn>
                  <a:cxn ang="0">
                    <a:pos x="1841" y="364"/>
                  </a:cxn>
                  <a:cxn ang="0">
                    <a:pos x="1892" y="355"/>
                  </a:cxn>
                  <a:cxn ang="0">
                    <a:pos x="1943" y="344"/>
                  </a:cxn>
                  <a:cxn ang="0">
                    <a:pos x="1994" y="333"/>
                  </a:cxn>
                  <a:cxn ang="0">
                    <a:pos x="2046" y="319"/>
                  </a:cxn>
                  <a:cxn ang="0">
                    <a:pos x="2097" y="307"/>
                  </a:cxn>
                  <a:cxn ang="0">
                    <a:pos x="2148" y="290"/>
                  </a:cxn>
                  <a:cxn ang="0">
                    <a:pos x="2199" y="275"/>
                  </a:cxn>
                  <a:cxn ang="0">
                    <a:pos x="2251" y="260"/>
                  </a:cxn>
                  <a:cxn ang="0">
                    <a:pos x="2302" y="247"/>
                  </a:cxn>
                  <a:cxn ang="0">
                    <a:pos x="2353" y="231"/>
                  </a:cxn>
                  <a:cxn ang="0">
                    <a:pos x="2404" y="214"/>
                  </a:cxn>
                  <a:cxn ang="0">
                    <a:pos x="2456" y="200"/>
                  </a:cxn>
                  <a:cxn ang="0">
                    <a:pos x="2507" y="186"/>
                  </a:cxn>
                  <a:cxn ang="0">
                    <a:pos x="2558" y="170"/>
                  </a:cxn>
                  <a:cxn ang="0">
                    <a:pos x="2609" y="157"/>
                  </a:cxn>
                  <a:cxn ang="0">
                    <a:pos x="2661" y="144"/>
                  </a:cxn>
                  <a:cxn ang="0">
                    <a:pos x="2712" y="129"/>
                  </a:cxn>
                  <a:cxn ang="0">
                    <a:pos x="2763" y="117"/>
                  </a:cxn>
                  <a:cxn ang="0">
                    <a:pos x="2814" y="108"/>
                  </a:cxn>
                  <a:cxn ang="0">
                    <a:pos x="2866" y="96"/>
                  </a:cxn>
                  <a:cxn ang="0">
                    <a:pos x="2917" y="87"/>
                  </a:cxn>
                  <a:cxn ang="0">
                    <a:pos x="2968" y="77"/>
                  </a:cxn>
                  <a:cxn ang="0">
                    <a:pos x="3019" y="69"/>
                  </a:cxn>
                  <a:cxn ang="0">
                    <a:pos x="3071" y="62"/>
                  </a:cxn>
                  <a:cxn ang="0">
                    <a:pos x="3122" y="54"/>
                  </a:cxn>
                </a:cxnLst>
                <a:rect l="0" t="0" r="r" b="b"/>
                <a:pathLst>
                  <a:path w="3150" h="384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4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0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5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7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5"/>
                    </a:lnTo>
                    <a:lnTo>
                      <a:pt x="275" y="4"/>
                    </a:lnTo>
                    <a:lnTo>
                      <a:pt x="279" y="5"/>
                    </a:lnTo>
                    <a:lnTo>
                      <a:pt x="283" y="6"/>
                    </a:lnTo>
                    <a:lnTo>
                      <a:pt x="287" y="5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6"/>
                    </a:lnTo>
                    <a:lnTo>
                      <a:pt x="303" y="8"/>
                    </a:lnTo>
                    <a:lnTo>
                      <a:pt x="307" y="7"/>
                    </a:lnTo>
                    <a:lnTo>
                      <a:pt x="311" y="7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10"/>
                    </a:lnTo>
                    <a:lnTo>
                      <a:pt x="327" y="11"/>
                    </a:lnTo>
                    <a:lnTo>
                      <a:pt x="331" y="10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1"/>
                    </a:lnTo>
                    <a:lnTo>
                      <a:pt x="354" y="12"/>
                    </a:lnTo>
                    <a:lnTo>
                      <a:pt x="358" y="13"/>
                    </a:lnTo>
                    <a:lnTo>
                      <a:pt x="362" y="12"/>
                    </a:lnTo>
                    <a:lnTo>
                      <a:pt x="366" y="13"/>
                    </a:lnTo>
                    <a:lnTo>
                      <a:pt x="370" y="15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5"/>
                    </a:lnTo>
                    <a:lnTo>
                      <a:pt x="386" y="15"/>
                    </a:lnTo>
                    <a:lnTo>
                      <a:pt x="390" y="15"/>
                    </a:lnTo>
                    <a:lnTo>
                      <a:pt x="394" y="16"/>
                    </a:lnTo>
                    <a:lnTo>
                      <a:pt x="398" y="18"/>
                    </a:lnTo>
                    <a:lnTo>
                      <a:pt x="402" y="17"/>
                    </a:lnTo>
                    <a:lnTo>
                      <a:pt x="406" y="18"/>
                    </a:lnTo>
                    <a:lnTo>
                      <a:pt x="410" y="18"/>
                    </a:lnTo>
                    <a:lnTo>
                      <a:pt x="413" y="19"/>
                    </a:lnTo>
                    <a:lnTo>
                      <a:pt x="417" y="20"/>
                    </a:lnTo>
                    <a:lnTo>
                      <a:pt x="421" y="19"/>
                    </a:lnTo>
                    <a:lnTo>
                      <a:pt x="425" y="20"/>
                    </a:lnTo>
                    <a:lnTo>
                      <a:pt x="429" y="20"/>
                    </a:lnTo>
                    <a:lnTo>
                      <a:pt x="433" y="22"/>
                    </a:lnTo>
                    <a:lnTo>
                      <a:pt x="437" y="23"/>
                    </a:lnTo>
                    <a:lnTo>
                      <a:pt x="441" y="24"/>
                    </a:lnTo>
                    <a:lnTo>
                      <a:pt x="445" y="24"/>
                    </a:lnTo>
                    <a:lnTo>
                      <a:pt x="449" y="25"/>
                    </a:lnTo>
                    <a:lnTo>
                      <a:pt x="453" y="25"/>
                    </a:lnTo>
                    <a:lnTo>
                      <a:pt x="457" y="25"/>
                    </a:lnTo>
                    <a:lnTo>
                      <a:pt x="461" y="26"/>
                    </a:lnTo>
                    <a:lnTo>
                      <a:pt x="465" y="27"/>
                    </a:lnTo>
                    <a:lnTo>
                      <a:pt x="469" y="28"/>
                    </a:lnTo>
                    <a:lnTo>
                      <a:pt x="473" y="27"/>
                    </a:lnTo>
                    <a:lnTo>
                      <a:pt x="477" y="29"/>
                    </a:lnTo>
                    <a:lnTo>
                      <a:pt x="480" y="30"/>
                    </a:lnTo>
                    <a:lnTo>
                      <a:pt x="484" y="31"/>
                    </a:lnTo>
                    <a:lnTo>
                      <a:pt x="488" y="32"/>
                    </a:lnTo>
                    <a:lnTo>
                      <a:pt x="492" y="32"/>
                    </a:lnTo>
                    <a:lnTo>
                      <a:pt x="496" y="33"/>
                    </a:lnTo>
                    <a:lnTo>
                      <a:pt x="500" y="34"/>
                    </a:lnTo>
                    <a:lnTo>
                      <a:pt x="504" y="34"/>
                    </a:lnTo>
                    <a:lnTo>
                      <a:pt x="508" y="36"/>
                    </a:lnTo>
                    <a:lnTo>
                      <a:pt x="512" y="37"/>
                    </a:lnTo>
                    <a:lnTo>
                      <a:pt x="516" y="38"/>
                    </a:lnTo>
                    <a:lnTo>
                      <a:pt x="520" y="39"/>
                    </a:lnTo>
                    <a:lnTo>
                      <a:pt x="524" y="39"/>
                    </a:lnTo>
                    <a:lnTo>
                      <a:pt x="528" y="40"/>
                    </a:lnTo>
                    <a:lnTo>
                      <a:pt x="532" y="43"/>
                    </a:lnTo>
                    <a:lnTo>
                      <a:pt x="536" y="42"/>
                    </a:lnTo>
                    <a:lnTo>
                      <a:pt x="540" y="44"/>
                    </a:lnTo>
                    <a:lnTo>
                      <a:pt x="544" y="45"/>
                    </a:lnTo>
                    <a:lnTo>
                      <a:pt x="547" y="47"/>
                    </a:lnTo>
                    <a:lnTo>
                      <a:pt x="551" y="47"/>
                    </a:lnTo>
                    <a:lnTo>
                      <a:pt x="555" y="47"/>
                    </a:lnTo>
                    <a:lnTo>
                      <a:pt x="559" y="49"/>
                    </a:lnTo>
                    <a:lnTo>
                      <a:pt x="563" y="49"/>
                    </a:lnTo>
                    <a:lnTo>
                      <a:pt x="567" y="51"/>
                    </a:lnTo>
                    <a:lnTo>
                      <a:pt x="571" y="53"/>
                    </a:lnTo>
                    <a:lnTo>
                      <a:pt x="575" y="52"/>
                    </a:lnTo>
                    <a:lnTo>
                      <a:pt x="579" y="54"/>
                    </a:lnTo>
                    <a:lnTo>
                      <a:pt x="583" y="57"/>
                    </a:lnTo>
                    <a:lnTo>
                      <a:pt x="587" y="55"/>
                    </a:lnTo>
                    <a:lnTo>
                      <a:pt x="591" y="58"/>
                    </a:lnTo>
                    <a:lnTo>
                      <a:pt x="595" y="60"/>
                    </a:lnTo>
                    <a:lnTo>
                      <a:pt x="599" y="60"/>
                    </a:lnTo>
                    <a:lnTo>
                      <a:pt x="603" y="61"/>
                    </a:lnTo>
                    <a:lnTo>
                      <a:pt x="607" y="63"/>
                    </a:lnTo>
                    <a:lnTo>
                      <a:pt x="611" y="63"/>
                    </a:lnTo>
                    <a:lnTo>
                      <a:pt x="615" y="65"/>
                    </a:lnTo>
                    <a:lnTo>
                      <a:pt x="618" y="65"/>
                    </a:lnTo>
                    <a:lnTo>
                      <a:pt x="622" y="66"/>
                    </a:lnTo>
                    <a:lnTo>
                      <a:pt x="626" y="68"/>
                    </a:lnTo>
                    <a:lnTo>
                      <a:pt x="630" y="69"/>
                    </a:lnTo>
                    <a:lnTo>
                      <a:pt x="634" y="70"/>
                    </a:lnTo>
                    <a:lnTo>
                      <a:pt x="638" y="73"/>
                    </a:lnTo>
                    <a:lnTo>
                      <a:pt x="642" y="74"/>
                    </a:lnTo>
                    <a:lnTo>
                      <a:pt x="646" y="75"/>
                    </a:lnTo>
                    <a:lnTo>
                      <a:pt x="650" y="77"/>
                    </a:lnTo>
                    <a:lnTo>
                      <a:pt x="654" y="77"/>
                    </a:lnTo>
                    <a:lnTo>
                      <a:pt x="658" y="78"/>
                    </a:lnTo>
                    <a:lnTo>
                      <a:pt x="662" y="80"/>
                    </a:lnTo>
                    <a:lnTo>
                      <a:pt x="666" y="81"/>
                    </a:lnTo>
                    <a:lnTo>
                      <a:pt x="670" y="84"/>
                    </a:lnTo>
                    <a:lnTo>
                      <a:pt x="674" y="83"/>
                    </a:lnTo>
                    <a:lnTo>
                      <a:pt x="678" y="84"/>
                    </a:lnTo>
                    <a:lnTo>
                      <a:pt x="682" y="87"/>
                    </a:lnTo>
                    <a:lnTo>
                      <a:pt x="685" y="89"/>
                    </a:lnTo>
                    <a:lnTo>
                      <a:pt x="689" y="90"/>
                    </a:lnTo>
                    <a:lnTo>
                      <a:pt x="693" y="91"/>
                    </a:lnTo>
                    <a:lnTo>
                      <a:pt x="697" y="92"/>
                    </a:lnTo>
                    <a:lnTo>
                      <a:pt x="701" y="92"/>
                    </a:lnTo>
                    <a:lnTo>
                      <a:pt x="705" y="95"/>
                    </a:lnTo>
                    <a:lnTo>
                      <a:pt x="709" y="98"/>
                    </a:lnTo>
                    <a:lnTo>
                      <a:pt x="713" y="99"/>
                    </a:lnTo>
                    <a:lnTo>
                      <a:pt x="717" y="100"/>
                    </a:lnTo>
                    <a:lnTo>
                      <a:pt x="721" y="102"/>
                    </a:lnTo>
                    <a:lnTo>
                      <a:pt x="725" y="102"/>
                    </a:lnTo>
                    <a:lnTo>
                      <a:pt x="729" y="105"/>
                    </a:lnTo>
                    <a:lnTo>
                      <a:pt x="733" y="107"/>
                    </a:lnTo>
                    <a:lnTo>
                      <a:pt x="737" y="108"/>
                    </a:lnTo>
                    <a:lnTo>
                      <a:pt x="741" y="108"/>
                    </a:lnTo>
                    <a:lnTo>
                      <a:pt x="745" y="111"/>
                    </a:lnTo>
                    <a:lnTo>
                      <a:pt x="749" y="113"/>
                    </a:lnTo>
                    <a:lnTo>
                      <a:pt x="753" y="113"/>
                    </a:lnTo>
                    <a:lnTo>
                      <a:pt x="756" y="115"/>
                    </a:lnTo>
                    <a:lnTo>
                      <a:pt x="760" y="117"/>
                    </a:lnTo>
                    <a:lnTo>
                      <a:pt x="764" y="118"/>
                    </a:lnTo>
                    <a:lnTo>
                      <a:pt x="768" y="120"/>
                    </a:lnTo>
                    <a:lnTo>
                      <a:pt x="772" y="122"/>
                    </a:lnTo>
                    <a:lnTo>
                      <a:pt x="776" y="125"/>
                    </a:lnTo>
                    <a:lnTo>
                      <a:pt x="780" y="125"/>
                    </a:lnTo>
                    <a:lnTo>
                      <a:pt x="784" y="128"/>
                    </a:lnTo>
                    <a:lnTo>
                      <a:pt x="788" y="129"/>
                    </a:lnTo>
                    <a:lnTo>
                      <a:pt x="792" y="129"/>
                    </a:lnTo>
                    <a:lnTo>
                      <a:pt x="796" y="132"/>
                    </a:lnTo>
                    <a:lnTo>
                      <a:pt x="800" y="133"/>
                    </a:lnTo>
                    <a:lnTo>
                      <a:pt x="804" y="135"/>
                    </a:lnTo>
                    <a:lnTo>
                      <a:pt x="808" y="137"/>
                    </a:lnTo>
                    <a:lnTo>
                      <a:pt x="812" y="139"/>
                    </a:lnTo>
                    <a:lnTo>
                      <a:pt x="816" y="141"/>
                    </a:lnTo>
                    <a:lnTo>
                      <a:pt x="820" y="143"/>
                    </a:lnTo>
                    <a:lnTo>
                      <a:pt x="823" y="143"/>
                    </a:lnTo>
                    <a:lnTo>
                      <a:pt x="827" y="145"/>
                    </a:lnTo>
                    <a:lnTo>
                      <a:pt x="831" y="147"/>
                    </a:lnTo>
                    <a:lnTo>
                      <a:pt x="835" y="149"/>
                    </a:lnTo>
                    <a:lnTo>
                      <a:pt x="839" y="151"/>
                    </a:lnTo>
                    <a:lnTo>
                      <a:pt x="843" y="152"/>
                    </a:lnTo>
                    <a:lnTo>
                      <a:pt x="847" y="154"/>
                    </a:lnTo>
                    <a:lnTo>
                      <a:pt x="851" y="156"/>
                    </a:lnTo>
                    <a:lnTo>
                      <a:pt x="855" y="156"/>
                    </a:lnTo>
                    <a:lnTo>
                      <a:pt x="859" y="159"/>
                    </a:lnTo>
                    <a:lnTo>
                      <a:pt x="863" y="160"/>
                    </a:lnTo>
                    <a:lnTo>
                      <a:pt x="867" y="162"/>
                    </a:lnTo>
                    <a:lnTo>
                      <a:pt x="871" y="165"/>
                    </a:lnTo>
                    <a:lnTo>
                      <a:pt x="875" y="166"/>
                    </a:lnTo>
                    <a:lnTo>
                      <a:pt x="879" y="168"/>
                    </a:lnTo>
                    <a:lnTo>
                      <a:pt x="883" y="170"/>
                    </a:lnTo>
                    <a:lnTo>
                      <a:pt x="887" y="171"/>
                    </a:lnTo>
                    <a:lnTo>
                      <a:pt x="890" y="173"/>
                    </a:lnTo>
                    <a:lnTo>
                      <a:pt x="894" y="175"/>
                    </a:lnTo>
                    <a:lnTo>
                      <a:pt x="898" y="176"/>
                    </a:lnTo>
                    <a:lnTo>
                      <a:pt x="902" y="178"/>
                    </a:lnTo>
                    <a:lnTo>
                      <a:pt x="906" y="181"/>
                    </a:lnTo>
                    <a:lnTo>
                      <a:pt x="910" y="182"/>
                    </a:lnTo>
                    <a:lnTo>
                      <a:pt x="914" y="184"/>
                    </a:lnTo>
                    <a:lnTo>
                      <a:pt x="918" y="184"/>
                    </a:lnTo>
                    <a:lnTo>
                      <a:pt x="922" y="188"/>
                    </a:lnTo>
                    <a:lnTo>
                      <a:pt x="926" y="188"/>
                    </a:lnTo>
                    <a:lnTo>
                      <a:pt x="930" y="192"/>
                    </a:lnTo>
                    <a:lnTo>
                      <a:pt x="934" y="192"/>
                    </a:lnTo>
                    <a:lnTo>
                      <a:pt x="938" y="195"/>
                    </a:lnTo>
                    <a:lnTo>
                      <a:pt x="942" y="197"/>
                    </a:lnTo>
                    <a:lnTo>
                      <a:pt x="946" y="197"/>
                    </a:lnTo>
                    <a:lnTo>
                      <a:pt x="950" y="200"/>
                    </a:lnTo>
                    <a:lnTo>
                      <a:pt x="954" y="202"/>
                    </a:lnTo>
                    <a:lnTo>
                      <a:pt x="958" y="204"/>
                    </a:lnTo>
                    <a:lnTo>
                      <a:pt x="961" y="205"/>
                    </a:lnTo>
                    <a:lnTo>
                      <a:pt x="965" y="207"/>
                    </a:lnTo>
                    <a:lnTo>
                      <a:pt x="969" y="210"/>
                    </a:lnTo>
                    <a:lnTo>
                      <a:pt x="973" y="212"/>
                    </a:lnTo>
                    <a:lnTo>
                      <a:pt x="977" y="212"/>
                    </a:lnTo>
                    <a:lnTo>
                      <a:pt x="981" y="214"/>
                    </a:lnTo>
                    <a:lnTo>
                      <a:pt x="985" y="215"/>
                    </a:lnTo>
                    <a:lnTo>
                      <a:pt x="989" y="218"/>
                    </a:lnTo>
                    <a:lnTo>
                      <a:pt x="993" y="218"/>
                    </a:lnTo>
                    <a:lnTo>
                      <a:pt x="997" y="222"/>
                    </a:lnTo>
                    <a:lnTo>
                      <a:pt x="1001" y="222"/>
                    </a:lnTo>
                    <a:lnTo>
                      <a:pt x="1005" y="225"/>
                    </a:lnTo>
                    <a:lnTo>
                      <a:pt x="1009" y="227"/>
                    </a:lnTo>
                    <a:lnTo>
                      <a:pt x="1013" y="227"/>
                    </a:lnTo>
                    <a:lnTo>
                      <a:pt x="1017" y="229"/>
                    </a:lnTo>
                    <a:lnTo>
                      <a:pt x="1021" y="232"/>
                    </a:lnTo>
                    <a:lnTo>
                      <a:pt x="1025" y="233"/>
                    </a:lnTo>
                    <a:lnTo>
                      <a:pt x="1028" y="236"/>
                    </a:lnTo>
                    <a:lnTo>
                      <a:pt x="1032" y="238"/>
                    </a:lnTo>
                    <a:lnTo>
                      <a:pt x="1036" y="240"/>
                    </a:lnTo>
                    <a:lnTo>
                      <a:pt x="1040" y="242"/>
                    </a:lnTo>
                    <a:lnTo>
                      <a:pt x="1044" y="242"/>
                    </a:lnTo>
                    <a:lnTo>
                      <a:pt x="1048" y="245"/>
                    </a:lnTo>
                    <a:lnTo>
                      <a:pt x="1052" y="246"/>
                    </a:lnTo>
                    <a:lnTo>
                      <a:pt x="1056" y="248"/>
                    </a:lnTo>
                    <a:lnTo>
                      <a:pt x="1060" y="248"/>
                    </a:lnTo>
                    <a:lnTo>
                      <a:pt x="1064" y="251"/>
                    </a:lnTo>
                    <a:lnTo>
                      <a:pt x="1068" y="254"/>
                    </a:lnTo>
                    <a:lnTo>
                      <a:pt x="1072" y="255"/>
                    </a:lnTo>
                    <a:lnTo>
                      <a:pt x="1076" y="256"/>
                    </a:lnTo>
                    <a:lnTo>
                      <a:pt x="1080" y="258"/>
                    </a:lnTo>
                    <a:lnTo>
                      <a:pt x="1084" y="261"/>
                    </a:lnTo>
                    <a:lnTo>
                      <a:pt x="1088" y="262"/>
                    </a:lnTo>
                    <a:lnTo>
                      <a:pt x="1092" y="262"/>
                    </a:lnTo>
                    <a:lnTo>
                      <a:pt x="1095" y="265"/>
                    </a:lnTo>
                    <a:lnTo>
                      <a:pt x="1099" y="267"/>
                    </a:lnTo>
                    <a:lnTo>
                      <a:pt x="1103" y="269"/>
                    </a:lnTo>
                    <a:lnTo>
                      <a:pt x="1107" y="269"/>
                    </a:lnTo>
                    <a:lnTo>
                      <a:pt x="1111" y="270"/>
                    </a:lnTo>
                    <a:lnTo>
                      <a:pt x="1115" y="272"/>
                    </a:lnTo>
                    <a:lnTo>
                      <a:pt x="1119" y="274"/>
                    </a:lnTo>
                    <a:lnTo>
                      <a:pt x="1123" y="275"/>
                    </a:lnTo>
                    <a:lnTo>
                      <a:pt x="1127" y="277"/>
                    </a:lnTo>
                    <a:lnTo>
                      <a:pt x="1131" y="279"/>
                    </a:lnTo>
                    <a:lnTo>
                      <a:pt x="1135" y="281"/>
                    </a:lnTo>
                    <a:lnTo>
                      <a:pt x="1139" y="282"/>
                    </a:lnTo>
                    <a:lnTo>
                      <a:pt x="1143" y="283"/>
                    </a:lnTo>
                    <a:lnTo>
                      <a:pt x="1147" y="285"/>
                    </a:lnTo>
                    <a:lnTo>
                      <a:pt x="1151" y="287"/>
                    </a:lnTo>
                    <a:lnTo>
                      <a:pt x="1155" y="288"/>
                    </a:lnTo>
                    <a:lnTo>
                      <a:pt x="1159" y="290"/>
                    </a:lnTo>
                    <a:lnTo>
                      <a:pt x="1163" y="292"/>
                    </a:lnTo>
                    <a:lnTo>
                      <a:pt x="1166" y="292"/>
                    </a:lnTo>
                    <a:lnTo>
                      <a:pt x="1170" y="295"/>
                    </a:lnTo>
                    <a:lnTo>
                      <a:pt x="1174" y="297"/>
                    </a:lnTo>
                    <a:lnTo>
                      <a:pt x="1178" y="298"/>
                    </a:lnTo>
                    <a:lnTo>
                      <a:pt x="1182" y="299"/>
                    </a:lnTo>
                    <a:lnTo>
                      <a:pt x="1186" y="300"/>
                    </a:lnTo>
                    <a:lnTo>
                      <a:pt x="1190" y="302"/>
                    </a:lnTo>
                    <a:lnTo>
                      <a:pt x="1194" y="303"/>
                    </a:lnTo>
                    <a:lnTo>
                      <a:pt x="1198" y="305"/>
                    </a:lnTo>
                    <a:lnTo>
                      <a:pt x="1202" y="307"/>
                    </a:lnTo>
                    <a:lnTo>
                      <a:pt x="1206" y="308"/>
                    </a:lnTo>
                    <a:lnTo>
                      <a:pt x="1210" y="308"/>
                    </a:lnTo>
                    <a:lnTo>
                      <a:pt x="1214" y="310"/>
                    </a:lnTo>
                    <a:lnTo>
                      <a:pt x="1218" y="312"/>
                    </a:lnTo>
                    <a:lnTo>
                      <a:pt x="1222" y="313"/>
                    </a:lnTo>
                    <a:lnTo>
                      <a:pt x="1226" y="315"/>
                    </a:lnTo>
                    <a:lnTo>
                      <a:pt x="1230" y="316"/>
                    </a:lnTo>
                    <a:lnTo>
                      <a:pt x="1233" y="317"/>
                    </a:lnTo>
                    <a:lnTo>
                      <a:pt x="1237" y="318"/>
                    </a:lnTo>
                    <a:lnTo>
                      <a:pt x="1241" y="320"/>
                    </a:lnTo>
                    <a:lnTo>
                      <a:pt x="1245" y="322"/>
                    </a:lnTo>
                    <a:lnTo>
                      <a:pt x="1249" y="323"/>
                    </a:lnTo>
                    <a:lnTo>
                      <a:pt x="1253" y="322"/>
                    </a:lnTo>
                    <a:lnTo>
                      <a:pt x="1257" y="324"/>
                    </a:lnTo>
                    <a:lnTo>
                      <a:pt x="1261" y="325"/>
                    </a:lnTo>
                    <a:lnTo>
                      <a:pt x="1265" y="326"/>
                    </a:lnTo>
                    <a:lnTo>
                      <a:pt x="1269" y="329"/>
                    </a:lnTo>
                    <a:lnTo>
                      <a:pt x="1273" y="329"/>
                    </a:lnTo>
                    <a:lnTo>
                      <a:pt x="1277" y="331"/>
                    </a:lnTo>
                    <a:lnTo>
                      <a:pt x="1281" y="331"/>
                    </a:lnTo>
                    <a:lnTo>
                      <a:pt x="1285" y="332"/>
                    </a:lnTo>
                    <a:lnTo>
                      <a:pt x="1289" y="335"/>
                    </a:lnTo>
                    <a:lnTo>
                      <a:pt x="1293" y="336"/>
                    </a:lnTo>
                    <a:lnTo>
                      <a:pt x="1297" y="336"/>
                    </a:lnTo>
                    <a:lnTo>
                      <a:pt x="1301" y="338"/>
                    </a:lnTo>
                    <a:lnTo>
                      <a:pt x="1304" y="339"/>
                    </a:lnTo>
                    <a:lnTo>
                      <a:pt x="1308" y="341"/>
                    </a:lnTo>
                    <a:lnTo>
                      <a:pt x="1312" y="343"/>
                    </a:lnTo>
                    <a:lnTo>
                      <a:pt x="1316" y="341"/>
                    </a:lnTo>
                    <a:lnTo>
                      <a:pt x="1320" y="344"/>
                    </a:lnTo>
                    <a:lnTo>
                      <a:pt x="1324" y="344"/>
                    </a:lnTo>
                    <a:lnTo>
                      <a:pt x="1328" y="346"/>
                    </a:lnTo>
                    <a:lnTo>
                      <a:pt x="1332" y="346"/>
                    </a:lnTo>
                    <a:lnTo>
                      <a:pt x="1336" y="347"/>
                    </a:lnTo>
                    <a:lnTo>
                      <a:pt x="1340" y="348"/>
                    </a:lnTo>
                    <a:lnTo>
                      <a:pt x="1344" y="350"/>
                    </a:lnTo>
                    <a:lnTo>
                      <a:pt x="1348" y="350"/>
                    </a:lnTo>
                    <a:lnTo>
                      <a:pt x="1352" y="351"/>
                    </a:lnTo>
                    <a:lnTo>
                      <a:pt x="1356" y="352"/>
                    </a:lnTo>
                    <a:lnTo>
                      <a:pt x="1360" y="353"/>
                    </a:lnTo>
                    <a:lnTo>
                      <a:pt x="1364" y="354"/>
                    </a:lnTo>
                    <a:lnTo>
                      <a:pt x="1368" y="353"/>
                    </a:lnTo>
                    <a:lnTo>
                      <a:pt x="1371" y="355"/>
                    </a:lnTo>
                    <a:lnTo>
                      <a:pt x="1375" y="357"/>
                    </a:lnTo>
                    <a:lnTo>
                      <a:pt x="1379" y="357"/>
                    </a:lnTo>
                    <a:lnTo>
                      <a:pt x="1383" y="359"/>
                    </a:lnTo>
                    <a:lnTo>
                      <a:pt x="1387" y="359"/>
                    </a:lnTo>
                    <a:lnTo>
                      <a:pt x="1391" y="361"/>
                    </a:lnTo>
                    <a:lnTo>
                      <a:pt x="1395" y="361"/>
                    </a:lnTo>
                    <a:lnTo>
                      <a:pt x="1399" y="362"/>
                    </a:lnTo>
                    <a:lnTo>
                      <a:pt x="1403" y="362"/>
                    </a:lnTo>
                    <a:lnTo>
                      <a:pt x="1407" y="363"/>
                    </a:lnTo>
                    <a:lnTo>
                      <a:pt x="1411" y="364"/>
                    </a:lnTo>
                    <a:lnTo>
                      <a:pt x="1415" y="365"/>
                    </a:lnTo>
                    <a:lnTo>
                      <a:pt x="1419" y="365"/>
                    </a:lnTo>
                    <a:lnTo>
                      <a:pt x="1423" y="366"/>
                    </a:lnTo>
                    <a:lnTo>
                      <a:pt x="1427" y="367"/>
                    </a:lnTo>
                    <a:lnTo>
                      <a:pt x="1431" y="368"/>
                    </a:lnTo>
                    <a:lnTo>
                      <a:pt x="1435" y="369"/>
                    </a:lnTo>
                    <a:lnTo>
                      <a:pt x="1438" y="368"/>
                    </a:lnTo>
                    <a:lnTo>
                      <a:pt x="1442" y="369"/>
                    </a:lnTo>
                    <a:lnTo>
                      <a:pt x="1446" y="370"/>
                    </a:lnTo>
                    <a:lnTo>
                      <a:pt x="1450" y="371"/>
                    </a:lnTo>
                    <a:lnTo>
                      <a:pt x="1454" y="372"/>
                    </a:lnTo>
                    <a:lnTo>
                      <a:pt x="1458" y="372"/>
                    </a:lnTo>
                    <a:lnTo>
                      <a:pt x="1462" y="372"/>
                    </a:lnTo>
                    <a:lnTo>
                      <a:pt x="1466" y="374"/>
                    </a:lnTo>
                    <a:lnTo>
                      <a:pt x="1470" y="373"/>
                    </a:lnTo>
                    <a:lnTo>
                      <a:pt x="1474" y="374"/>
                    </a:lnTo>
                    <a:lnTo>
                      <a:pt x="1478" y="377"/>
                    </a:lnTo>
                    <a:lnTo>
                      <a:pt x="1482" y="376"/>
                    </a:lnTo>
                    <a:lnTo>
                      <a:pt x="1486" y="375"/>
                    </a:lnTo>
                    <a:lnTo>
                      <a:pt x="1490" y="376"/>
                    </a:lnTo>
                    <a:lnTo>
                      <a:pt x="1494" y="376"/>
                    </a:lnTo>
                    <a:lnTo>
                      <a:pt x="1498" y="378"/>
                    </a:lnTo>
                    <a:lnTo>
                      <a:pt x="1502" y="378"/>
                    </a:lnTo>
                    <a:lnTo>
                      <a:pt x="1506" y="379"/>
                    </a:lnTo>
                    <a:lnTo>
                      <a:pt x="1509" y="378"/>
                    </a:lnTo>
                    <a:lnTo>
                      <a:pt x="1513" y="379"/>
                    </a:lnTo>
                    <a:lnTo>
                      <a:pt x="1517" y="380"/>
                    </a:lnTo>
                    <a:lnTo>
                      <a:pt x="1521" y="379"/>
                    </a:lnTo>
                    <a:lnTo>
                      <a:pt x="1525" y="380"/>
                    </a:lnTo>
                    <a:lnTo>
                      <a:pt x="1529" y="381"/>
                    </a:lnTo>
                    <a:lnTo>
                      <a:pt x="1533" y="380"/>
                    </a:lnTo>
                    <a:lnTo>
                      <a:pt x="1537" y="381"/>
                    </a:lnTo>
                    <a:lnTo>
                      <a:pt x="1541" y="380"/>
                    </a:lnTo>
                    <a:lnTo>
                      <a:pt x="1545" y="381"/>
                    </a:lnTo>
                    <a:lnTo>
                      <a:pt x="1549" y="382"/>
                    </a:lnTo>
                    <a:lnTo>
                      <a:pt x="1553" y="383"/>
                    </a:lnTo>
                    <a:lnTo>
                      <a:pt x="1557" y="382"/>
                    </a:lnTo>
                    <a:lnTo>
                      <a:pt x="1561" y="383"/>
                    </a:lnTo>
                    <a:lnTo>
                      <a:pt x="1565" y="382"/>
                    </a:lnTo>
                    <a:lnTo>
                      <a:pt x="1569" y="383"/>
                    </a:lnTo>
                    <a:lnTo>
                      <a:pt x="1573" y="382"/>
                    </a:lnTo>
                    <a:lnTo>
                      <a:pt x="1576" y="384"/>
                    </a:lnTo>
                    <a:lnTo>
                      <a:pt x="1580" y="383"/>
                    </a:lnTo>
                    <a:lnTo>
                      <a:pt x="1584" y="383"/>
                    </a:lnTo>
                    <a:lnTo>
                      <a:pt x="1588" y="383"/>
                    </a:lnTo>
                    <a:lnTo>
                      <a:pt x="1592" y="383"/>
                    </a:lnTo>
                    <a:lnTo>
                      <a:pt x="1596" y="384"/>
                    </a:lnTo>
                    <a:lnTo>
                      <a:pt x="1600" y="384"/>
                    </a:lnTo>
                    <a:lnTo>
                      <a:pt x="1604" y="384"/>
                    </a:lnTo>
                    <a:lnTo>
                      <a:pt x="1608" y="384"/>
                    </a:lnTo>
                    <a:lnTo>
                      <a:pt x="1612" y="383"/>
                    </a:lnTo>
                    <a:lnTo>
                      <a:pt x="1616" y="384"/>
                    </a:lnTo>
                    <a:lnTo>
                      <a:pt x="1620" y="383"/>
                    </a:lnTo>
                    <a:lnTo>
                      <a:pt x="1624" y="384"/>
                    </a:lnTo>
                    <a:lnTo>
                      <a:pt x="1628" y="384"/>
                    </a:lnTo>
                    <a:lnTo>
                      <a:pt x="1632" y="382"/>
                    </a:lnTo>
                    <a:lnTo>
                      <a:pt x="1636" y="383"/>
                    </a:lnTo>
                    <a:lnTo>
                      <a:pt x="1640" y="384"/>
                    </a:lnTo>
                    <a:lnTo>
                      <a:pt x="1643" y="384"/>
                    </a:lnTo>
                    <a:lnTo>
                      <a:pt x="1647" y="384"/>
                    </a:lnTo>
                    <a:lnTo>
                      <a:pt x="1651" y="384"/>
                    </a:lnTo>
                    <a:lnTo>
                      <a:pt x="1655" y="383"/>
                    </a:lnTo>
                    <a:lnTo>
                      <a:pt x="1659" y="382"/>
                    </a:lnTo>
                    <a:lnTo>
                      <a:pt x="1663" y="384"/>
                    </a:lnTo>
                    <a:lnTo>
                      <a:pt x="1667" y="382"/>
                    </a:lnTo>
                    <a:lnTo>
                      <a:pt x="1671" y="382"/>
                    </a:lnTo>
                    <a:lnTo>
                      <a:pt x="1675" y="383"/>
                    </a:lnTo>
                    <a:lnTo>
                      <a:pt x="1679" y="382"/>
                    </a:lnTo>
                    <a:lnTo>
                      <a:pt x="1683" y="383"/>
                    </a:lnTo>
                    <a:lnTo>
                      <a:pt x="1687" y="381"/>
                    </a:lnTo>
                    <a:lnTo>
                      <a:pt x="1691" y="382"/>
                    </a:lnTo>
                    <a:lnTo>
                      <a:pt x="1695" y="381"/>
                    </a:lnTo>
                    <a:lnTo>
                      <a:pt x="1699" y="382"/>
                    </a:lnTo>
                    <a:lnTo>
                      <a:pt x="1703" y="382"/>
                    </a:lnTo>
                    <a:lnTo>
                      <a:pt x="1707" y="381"/>
                    </a:lnTo>
                    <a:lnTo>
                      <a:pt x="1711" y="382"/>
                    </a:lnTo>
                    <a:lnTo>
                      <a:pt x="1714" y="381"/>
                    </a:lnTo>
                    <a:lnTo>
                      <a:pt x="1718" y="381"/>
                    </a:lnTo>
                    <a:lnTo>
                      <a:pt x="1722" y="380"/>
                    </a:lnTo>
                    <a:lnTo>
                      <a:pt x="1726" y="379"/>
                    </a:lnTo>
                    <a:lnTo>
                      <a:pt x="1730" y="379"/>
                    </a:lnTo>
                    <a:lnTo>
                      <a:pt x="1734" y="380"/>
                    </a:lnTo>
                    <a:lnTo>
                      <a:pt x="1738" y="379"/>
                    </a:lnTo>
                    <a:lnTo>
                      <a:pt x="1742" y="378"/>
                    </a:lnTo>
                    <a:lnTo>
                      <a:pt x="1746" y="377"/>
                    </a:lnTo>
                    <a:lnTo>
                      <a:pt x="1750" y="377"/>
                    </a:lnTo>
                    <a:lnTo>
                      <a:pt x="1754" y="378"/>
                    </a:lnTo>
                    <a:lnTo>
                      <a:pt x="1758" y="376"/>
                    </a:lnTo>
                    <a:lnTo>
                      <a:pt x="1762" y="376"/>
                    </a:lnTo>
                    <a:lnTo>
                      <a:pt x="1766" y="375"/>
                    </a:lnTo>
                    <a:lnTo>
                      <a:pt x="1770" y="373"/>
                    </a:lnTo>
                    <a:lnTo>
                      <a:pt x="1774" y="374"/>
                    </a:lnTo>
                    <a:lnTo>
                      <a:pt x="1778" y="373"/>
                    </a:lnTo>
                    <a:lnTo>
                      <a:pt x="1781" y="373"/>
                    </a:lnTo>
                    <a:lnTo>
                      <a:pt x="1785" y="373"/>
                    </a:lnTo>
                    <a:lnTo>
                      <a:pt x="1789" y="372"/>
                    </a:lnTo>
                    <a:lnTo>
                      <a:pt x="1793" y="372"/>
                    </a:lnTo>
                    <a:lnTo>
                      <a:pt x="1797" y="371"/>
                    </a:lnTo>
                    <a:lnTo>
                      <a:pt x="1801" y="371"/>
                    </a:lnTo>
                    <a:lnTo>
                      <a:pt x="1805" y="371"/>
                    </a:lnTo>
                    <a:lnTo>
                      <a:pt x="1809" y="370"/>
                    </a:lnTo>
                    <a:lnTo>
                      <a:pt x="1813" y="370"/>
                    </a:lnTo>
                    <a:lnTo>
                      <a:pt x="1817" y="368"/>
                    </a:lnTo>
                    <a:lnTo>
                      <a:pt x="1821" y="367"/>
                    </a:lnTo>
                    <a:lnTo>
                      <a:pt x="1825" y="366"/>
                    </a:lnTo>
                    <a:lnTo>
                      <a:pt x="1829" y="366"/>
                    </a:lnTo>
                    <a:lnTo>
                      <a:pt x="1833" y="365"/>
                    </a:lnTo>
                    <a:lnTo>
                      <a:pt x="1837" y="365"/>
                    </a:lnTo>
                    <a:lnTo>
                      <a:pt x="1841" y="364"/>
                    </a:lnTo>
                    <a:lnTo>
                      <a:pt x="1845" y="364"/>
                    </a:lnTo>
                    <a:lnTo>
                      <a:pt x="1848" y="363"/>
                    </a:lnTo>
                    <a:lnTo>
                      <a:pt x="1852" y="364"/>
                    </a:lnTo>
                    <a:lnTo>
                      <a:pt x="1856" y="363"/>
                    </a:lnTo>
                    <a:lnTo>
                      <a:pt x="1860" y="361"/>
                    </a:lnTo>
                    <a:lnTo>
                      <a:pt x="1864" y="360"/>
                    </a:lnTo>
                    <a:lnTo>
                      <a:pt x="1868" y="360"/>
                    </a:lnTo>
                    <a:lnTo>
                      <a:pt x="1872" y="358"/>
                    </a:lnTo>
                    <a:lnTo>
                      <a:pt x="1876" y="359"/>
                    </a:lnTo>
                    <a:lnTo>
                      <a:pt x="1880" y="358"/>
                    </a:lnTo>
                    <a:lnTo>
                      <a:pt x="1884" y="356"/>
                    </a:lnTo>
                    <a:lnTo>
                      <a:pt x="1888" y="356"/>
                    </a:lnTo>
                    <a:lnTo>
                      <a:pt x="1892" y="355"/>
                    </a:lnTo>
                    <a:lnTo>
                      <a:pt x="1896" y="354"/>
                    </a:lnTo>
                    <a:lnTo>
                      <a:pt x="1900" y="353"/>
                    </a:lnTo>
                    <a:lnTo>
                      <a:pt x="1904" y="353"/>
                    </a:lnTo>
                    <a:lnTo>
                      <a:pt x="1908" y="353"/>
                    </a:lnTo>
                    <a:lnTo>
                      <a:pt x="1912" y="351"/>
                    </a:lnTo>
                    <a:lnTo>
                      <a:pt x="1916" y="350"/>
                    </a:lnTo>
                    <a:lnTo>
                      <a:pt x="1919" y="350"/>
                    </a:lnTo>
                    <a:lnTo>
                      <a:pt x="1923" y="349"/>
                    </a:lnTo>
                    <a:lnTo>
                      <a:pt x="1927" y="348"/>
                    </a:lnTo>
                    <a:lnTo>
                      <a:pt x="1931" y="347"/>
                    </a:lnTo>
                    <a:lnTo>
                      <a:pt x="1935" y="347"/>
                    </a:lnTo>
                    <a:lnTo>
                      <a:pt x="1939" y="344"/>
                    </a:lnTo>
                    <a:lnTo>
                      <a:pt x="1943" y="344"/>
                    </a:lnTo>
                    <a:lnTo>
                      <a:pt x="1947" y="343"/>
                    </a:lnTo>
                    <a:lnTo>
                      <a:pt x="1951" y="344"/>
                    </a:lnTo>
                    <a:lnTo>
                      <a:pt x="1955" y="343"/>
                    </a:lnTo>
                    <a:lnTo>
                      <a:pt x="1959" y="340"/>
                    </a:lnTo>
                    <a:lnTo>
                      <a:pt x="1963" y="340"/>
                    </a:lnTo>
                    <a:lnTo>
                      <a:pt x="1967" y="340"/>
                    </a:lnTo>
                    <a:lnTo>
                      <a:pt x="1971" y="338"/>
                    </a:lnTo>
                    <a:lnTo>
                      <a:pt x="1975" y="338"/>
                    </a:lnTo>
                    <a:lnTo>
                      <a:pt x="1979" y="337"/>
                    </a:lnTo>
                    <a:lnTo>
                      <a:pt x="1983" y="335"/>
                    </a:lnTo>
                    <a:lnTo>
                      <a:pt x="1986" y="334"/>
                    </a:lnTo>
                    <a:lnTo>
                      <a:pt x="1990" y="335"/>
                    </a:lnTo>
                    <a:lnTo>
                      <a:pt x="1994" y="333"/>
                    </a:lnTo>
                    <a:lnTo>
                      <a:pt x="1998" y="332"/>
                    </a:lnTo>
                    <a:lnTo>
                      <a:pt x="2002" y="331"/>
                    </a:lnTo>
                    <a:lnTo>
                      <a:pt x="2006" y="330"/>
                    </a:lnTo>
                    <a:lnTo>
                      <a:pt x="2010" y="329"/>
                    </a:lnTo>
                    <a:lnTo>
                      <a:pt x="2014" y="327"/>
                    </a:lnTo>
                    <a:lnTo>
                      <a:pt x="2018" y="327"/>
                    </a:lnTo>
                    <a:lnTo>
                      <a:pt x="2022" y="326"/>
                    </a:lnTo>
                    <a:lnTo>
                      <a:pt x="2026" y="325"/>
                    </a:lnTo>
                    <a:lnTo>
                      <a:pt x="2030" y="324"/>
                    </a:lnTo>
                    <a:lnTo>
                      <a:pt x="2034" y="324"/>
                    </a:lnTo>
                    <a:lnTo>
                      <a:pt x="2038" y="321"/>
                    </a:lnTo>
                    <a:lnTo>
                      <a:pt x="2042" y="322"/>
                    </a:lnTo>
                    <a:lnTo>
                      <a:pt x="2046" y="319"/>
                    </a:lnTo>
                    <a:lnTo>
                      <a:pt x="2050" y="319"/>
                    </a:lnTo>
                    <a:lnTo>
                      <a:pt x="2054" y="317"/>
                    </a:lnTo>
                    <a:lnTo>
                      <a:pt x="2057" y="317"/>
                    </a:lnTo>
                    <a:lnTo>
                      <a:pt x="2061" y="315"/>
                    </a:lnTo>
                    <a:lnTo>
                      <a:pt x="2065" y="314"/>
                    </a:lnTo>
                    <a:lnTo>
                      <a:pt x="2069" y="314"/>
                    </a:lnTo>
                    <a:lnTo>
                      <a:pt x="2073" y="313"/>
                    </a:lnTo>
                    <a:lnTo>
                      <a:pt x="2077" y="310"/>
                    </a:lnTo>
                    <a:lnTo>
                      <a:pt x="2081" y="311"/>
                    </a:lnTo>
                    <a:lnTo>
                      <a:pt x="2085" y="308"/>
                    </a:lnTo>
                    <a:lnTo>
                      <a:pt x="2089" y="309"/>
                    </a:lnTo>
                    <a:lnTo>
                      <a:pt x="2093" y="306"/>
                    </a:lnTo>
                    <a:lnTo>
                      <a:pt x="2097" y="307"/>
                    </a:lnTo>
                    <a:lnTo>
                      <a:pt x="2101" y="304"/>
                    </a:lnTo>
                    <a:lnTo>
                      <a:pt x="2105" y="304"/>
                    </a:lnTo>
                    <a:lnTo>
                      <a:pt x="2109" y="302"/>
                    </a:lnTo>
                    <a:lnTo>
                      <a:pt x="2113" y="302"/>
                    </a:lnTo>
                    <a:lnTo>
                      <a:pt x="2117" y="300"/>
                    </a:lnTo>
                    <a:lnTo>
                      <a:pt x="2121" y="299"/>
                    </a:lnTo>
                    <a:lnTo>
                      <a:pt x="2124" y="297"/>
                    </a:lnTo>
                    <a:lnTo>
                      <a:pt x="2128" y="296"/>
                    </a:lnTo>
                    <a:lnTo>
                      <a:pt x="2132" y="295"/>
                    </a:lnTo>
                    <a:lnTo>
                      <a:pt x="2136" y="294"/>
                    </a:lnTo>
                    <a:lnTo>
                      <a:pt x="2140" y="294"/>
                    </a:lnTo>
                    <a:lnTo>
                      <a:pt x="2144" y="292"/>
                    </a:lnTo>
                    <a:lnTo>
                      <a:pt x="2148" y="290"/>
                    </a:lnTo>
                    <a:lnTo>
                      <a:pt x="2152" y="290"/>
                    </a:lnTo>
                    <a:lnTo>
                      <a:pt x="2156" y="288"/>
                    </a:lnTo>
                    <a:lnTo>
                      <a:pt x="2160" y="288"/>
                    </a:lnTo>
                    <a:lnTo>
                      <a:pt x="2164" y="286"/>
                    </a:lnTo>
                    <a:lnTo>
                      <a:pt x="2168" y="286"/>
                    </a:lnTo>
                    <a:lnTo>
                      <a:pt x="2172" y="285"/>
                    </a:lnTo>
                    <a:lnTo>
                      <a:pt x="2176" y="284"/>
                    </a:lnTo>
                    <a:lnTo>
                      <a:pt x="2180" y="282"/>
                    </a:lnTo>
                    <a:lnTo>
                      <a:pt x="2184" y="280"/>
                    </a:lnTo>
                    <a:lnTo>
                      <a:pt x="2188" y="280"/>
                    </a:lnTo>
                    <a:lnTo>
                      <a:pt x="2191" y="277"/>
                    </a:lnTo>
                    <a:lnTo>
                      <a:pt x="2195" y="278"/>
                    </a:lnTo>
                    <a:lnTo>
                      <a:pt x="2199" y="275"/>
                    </a:lnTo>
                    <a:lnTo>
                      <a:pt x="2203" y="276"/>
                    </a:lnTo>
                    <a:lnTo>
                      <a:pt x="2207" y="274"/>
                    </a:lnTo>
                    <a:lnTo>
                      <a:pt x="2211" y="273"/>
                    </a:lnTo>
                    <a:lnTo>
                      <a:pt x="2215" y="272"/>
                    </a:lnTo>
                    <a:lnTo>
                      <a:pt x="2219" y="271"/>
                    </a:lnTo>
                    <a:lnTo>
                      <a:pt x="2223" y="270"/>
                    </a:lnTo>
                    <a:lnTo>
                      <a:pt x="2227" y="268"/>
                    </a:lnTo>
                    <a:lnTo>
                      <a:pt x="2231" y="267"/>
                    </a:lnTo>
                    <a:lnTo>
                      <a:pt x="2235" y="265"/>
                    </a:lnTo>
                    <a:lnTo>
                      <a:pt x="2239" y="264"/>
                    </a:lnTo>
                    <a:lnTo>
                      <a:pt x="2243" y="264"/>
                    </a:lnTo>
                    <a:lnTo>
                      <a:pt x="2247" y="262"/>
                    </a:lnTo>
                    <a:lnTo>
                      <a:pt x="2251" y="260"/>
                    </a:lnTo>
                    <a:lnTo>
                      <a:pt x="2255" y="258"/>
                    </a:lnTo>
                    <a:lnTo>
                      <a:pt x="2259" y="258"/>
                    </a:lnTo>
                    <a:lnTo>
                      <a:pt x="2262" y="258"/>
                    </a:lnTo>
                    <a:lnTo>
                      <a:pt x="2266" y="256"/>
                    </a:lnTo>
                    <a:lnTo>
                      <a:pt x="2270" y="255"/>
                    </a:lnTo>
                    <a:lnTo>
                      <a:pt x="2274" y="255"/>
                    </a:lnTo>
                    <a:lnTo>
                      <a:pt x="2278" y="253"/>
                    </a:lnTo>
                    <a:lnTo>
                      <a:pt x="2282" y="251"/>
                    </a:lnTo>
                    <a:lnTo>
                      <a:pt x="2286" y="250"/>
                    </a:lnTo>
                    <a:lnTo>
                      <a:pt x="2290" y="249"/>
                    </a:lnTo>
                    <a:lnTo>
                      <a:pt x="2294" y="247"/>
                    </a:lnTo>
                    <a:lnTo>
                      <a:pt x="2298" y="246"/>
                    </a:lnTo>
                    <a:lnTo>
                      <a:pt x="2302" y="247"/>
                    </a:lnTo>
                    <a:lnTo>
                      <a:pt x="2306" y="245"/>
                    </a:lnTo>
                    <a:lnTo>
                      <a:pt x="2310" y="243"/>
                    </a:lnTo>
                    <a:lnTo>
                      <a:pt x="2314" y="242"/>
                    </a:lnTo>
                    <a:lnTo>
                      <a:pt x="2318" y="242"/>
                    </a:lnTo>
                    <a:lnTo>
                      <a:pt x="2322" y="239"/>
                    </a:lnTo>
                    <a:lnTo>
                      <a:pt x="2326" y="239"/>
                    </a:lnTo>
                    <a:lnTo>
                      <a:pt x="2329" y="236"/>
                    </a:lnTo>
                    <a:lnTo>
                      <a:pt x="2333" y="236"/>
                    </a:lnTo>
                    <a:lnTo>
                      <a:pt x="2337" y="236"/>
                    </a:lnTo>
                    <a:lnTo>
                      <a:pt x="2341" y="235"/>
                    </a:lnTo>
                    <a:lnTo>
                      <a:pt x="2345" y="230"/>
                    </a:lnTo>
                    <a:lnTo>
                      <a:pt x="2349" y="231"/>
                    </a:lnTo>
                    <a:lnTo>
                      <a:pt x="2353" y="231"/>
                    </a:lnTo>
                    <a:lnTo>
                      <a:pt x="2357" y="229"/>
                    </a:lnTo>
                    <a:lnTo>
                      <a:pt x="2361" y="227"/>
                    </a:lnTo>
                    <a:lnTo>
                      <a:pt x="2365" y="227"/>
                    </a:lnTo>
                    <a:lnTo>
                      <a:pt x="2369" y="225"/>
                    </a:lnTo>
                    <a:lnTo>
                      <a:pt x="2373" y="223"/>
                    </a:lnTo>
                    <a:lnTo>
                      <a:pt x="2377" y="223"/>
                    </a:lnTo>
                    <a:lnTo>
                      <a:pt x="2381" y="221"/>
                    </a:lnTo>
                    <a:lnTo>
                      <a:pt x="2385" y="220"/>
                    </a:lnTo>
                    <a:lnTo>
                      <a:pt x="2389" y="220"/>
                    </a:lnTo>
                    <a:lnTo>
                      <a:pt x="2393" y="217"/>
                    </a:lnTo>
                    <a:lnTo>
                      <a:pt x="2396" y="217"/>
                    </a:lnTo>
                    <a:lnTo>
                      <a:pt x="2400" y="216"/>
                    </a:lnTo>
                    <a:lnTo>
                      <a:pt x="2404" y="214"/>
                    </a:lnTo>
                    <a:lnTo>
                      <a:pt x="2408" y="213"/>
                    </a:lnTo>
                    <a:lnTo>
                      <a:pt x="2412" y="211"/>
                    </a:lnTo>
                    <a:lnTo>
                      <a:pt x="2416" y="210"/>
                    </a:lnTo>
                    <a:lnTo>
                      <a:pt x="2420" y="210"/>
                    </a:lnTo>
                    <a:lnTo>
                      <a:pt x="2424" y="208"/>
                    </a:lnTo>
                    <a:lnTo>
                      <a:pt x="2428" y="207"/>
                    </a:lnTo>
                    <a:lnTo>
                      <a:pt x="2432" y="206"/>
                    </a:lnTo>
                    <a:lnTo>
                      <a:pt x="2436" y="204"/>
                    </a:lnTo>
                    <a:lnTo>
                      <a:pt x="2440" y="202"/>
                    </a:lnTo>
                    <a:lnTo>
                      <a:pt x="2444" y="205"/>
                    </a:lnTo>
                    <a:lnTo>
                      <a:pt x="2448" y="201"/>
                    </a:lnTo>
                    <a:lnTo>
                      <a:pt x="2452" y="200"/>
                    </a:lnTo>
                    <a:lnTo>
                      <a:pt x="2456" y="200"/>
                    </a:lnTo>
                    <a:lnTo>
                      <a:pt x="2460" y="198"/>
                    </a:lnTo>
                    <a:lnTo>
                      <a:pt x="2464" y="197"/>
                    </a:lnTo>
                    <a:lnTo>
                      <a:pt x="2467" y="197"/>
                    </a:lnTo>
                    <a:lnTo>
                      <a:pt x="2471" y="194"/>
                    </a:lnTo>
                    <a:lnTo>
                      <a:pt x="2475" y="193"/>
                    </a:lnTo>
                    <a:lnTo>
                      <a:pt x="2479" y="192"/>
                    </a:lnTo>
                    <a:lnTo>
                      <a:pt x="2483" y="192"/>
                    </a:lnTo>
                    <a:lnTo>
                      <a:pt x="2487" y="189"/>
                    </a:lnTo>
                    <a:lnTo>
                      <a:pt x="2491" y="188"/>
                    </a:lnTo>
                    <a:lnTo>
                      <a:pt x="2495" y="189"/>
                    </a:lnTo>
                    <a:lnTo>
                      <a:pt x="2499" y="187"/>
                    </a:lnTo>
                    <a:lnTo>
                      <a:pt x="2503" y="187"/>
                    </a:lnTo>
                    <a:lnTo>
                      <a:pt x="2507" y="186"/>
                    </a:lnTo>
                    <a:lnTo>
                      <a:pt x="2511" y="183"/>
                    </a:lnTo>
                    <a:lnTo>
                      <a:pt x="2515" y="183"/>
                    </a:lnTo>
                    <a:lnTo>
                      <a:pt x="2519" y="182"/>
                    </a:lnTo>
                    <a:lnTo>
                      <a:pt x="2523" y="181"/>
                    </a:lnTo>
                    <a:lnTo>
                      <a:pt x="2527" y="179"/>
                    </a:lnTo>
                    <a:lnTo>
                      <a:pt x="2531" y="177"/>
                    </a:lnTo>
                    <a:lnTo>
                      <a:pt x="2534" y="177"/>
                    </a:lnTo>
                    <a:lnTo>
                      <a:pt x="2538" y="176"/>
                    </a:lnTo>
                    <a:lnTo>
                      <a:pt x="2542" y="173"/>
                    </a:lnTo>
                    <a:lnTo>
                      <a:pt x="2546" y="173"/>
                    </a:lnTo>
                    <a:lnTo>
                      <a:pt x="2550" y="172"/>
                    </a:lnTo>
                    <a:lnTo>
                      <a:pt x="2554" y="170"/>
                    </a:lnTo>
                    <a:lnTo>
                      <a:pt x="2558" y="170"/>
                    </a:lnTo>
                    <a:lnTo>
                      <a:pt x="2562" y="169"/>
                    </a:lnTo>
                    <a:lnTo>
                      <a:pt x="2566" y="167"/>
                    </a:lnTo>
                    <a:lnTo>
                      <a:pt x="2570" y="167"/>
                    </a:lnTo>
                    <a:lnTo>
                      <a:pt x="2574" y="166"/>
                    </a:lnTo>
                    <a:lnTo>
                      <a:pt x="2578" y="165"/>
                    </a:lnTo>
                    <a:lnTo>
                      <a:pt x="2582" y="164"/>
                    </a:lnTo>
                    <a:lnTo>
                      <a:pt x="2586" y="162"/>
                    </a:lnTo>
                    <a:lnTo>
                      <a:pt x="2590" y="163"/>
                    </a:lnTo>
                    <a:lnTo>
                      <a:pt x="2594" y="160"/>
                    </a:lnTo>
                    <a:lnTo>
                      <a:pt x="2598" y="159"/>
                    </a:lnTo>
                    <a:lnTo>
                      <a:pt x="2602" y="158"/>
                    </a:lnTo>
                    <a:lnTo>
                      <a:pt x="2605" y="156"/>
                    </a:lnTo>
                    <a:lnTo>
                      <a:pt x="2609" y="157"/>
                    </a:lnTo>
                    <a:lnTo>
                      <a:pt x="2613" y="154"/>
                    </a:lnTo>
                    <a:lnTo>
                      <a:pt x="2617" y="153"/>
                    </a:lnTo>
                    <a:lnTo>
                      <a:pt x="2621" y="153"/>
                    </a:lnTo>
                    <a:lnTo>
                      <a:pt x="2625" y="152"/>
                    </a:lnTo>
                    <a:lnTo>
                      <a:pt x="2629" y="151"/>
                    </a:lnTo>
                    <a:lnTo>
                      <a:pt x="2633" y="150"/>
                    </a:lnTo>
                    <a:lnTo>
                      <a:pt x="2637" y="147"/>
                    </a:lnTo>
                    <a:lnTo>
                      <a:pt x="2641" y="147"/>
                    </a:lnTo>
                    <a:lnTo>
                      <a:pt x="2645" y="146"/>
                    </a:lnTo>
                    <a:lnTo>
                      <a:pt x="2649" y="145"/>
                    </a:lnTo>
                    <a:lnTo>
                      <a:pt x="2653" y="144"/>
                    </a:lnTo>
                    <a:lnTo>
                      <a:pt x="2657" y="145"/>
                    </a:lnTo>
                    <a:lnTo>
                      <a:pt x="2661" y="144"/>
                    </a:lnTo>
                    <a:lnTo>
                      <a:pt x="2665" y="142"/>
                    </a:lnTo>
                    <a:lnTo>
                      <a:pt x="2669" y="140"/>
                    </a:lnTo>
                    <a:lnTo>
                      <a:pt x="2672" y="140"/>
                    </a:lnTo>
                    <a:lnTo>
                      <a:pt x="2676" y="138"/>
                    </a:lnTo>
                    <a:lnTo>
                      <a:pt x="2680" y="139"/>
                    </a:lnTo>
                    <a:lnTo>
                      <a:pt x="2684" y="135"/>
                    </a:lnTo>
                    <a:lnTo>
                      <a:pt x="2688" y="135"/>
                    </a:lnTo>
                    <a:lnTo>
                      <a:pt x="2692" y="134"/>
                    </a:lnTo>
                    <a:lnTo>
                      <a:pt x="2696" y="133"/>
                    </a:lnTo>
                    <a:lnTo>
                      <a:pt x="2700" y="133"/>
                    </a:lnTo>
                    <a:lnTo>
                      <a:pt x="2704" y="132"/>
                    </a:lnTo>
                    <a:lnTo>
                      <a:pt x="2708" y="131"/>
                    </a:lnTo>
                    <a:lnTo>
                      <a:pt x="2712" y="129"/>
                    </a:lnTo>
                    <a:lnTo>
                      <a:pt x="2716" y="129"/>
                    </a:lnTo>
                    <a:lnTo>
                      <a:pt x="2720" y="129"/>
                    </a:lnTo>
                    <a:lnTo>
                      <a:pt x="2724" y="129"/>
                    </a:lnTo>
                    <a:lnTo>
                      <a:pt x="2728" y="128"/>
                    </a:lnTo>
                    <a:lnTo>
                      <a:pt x="2732" y="125"/>
                    </a:lnTo>
                    <a:lnTo>
                      <a:pt x="2736" y="124"/>
                    </a:lnTo>
                    <a:lnTo>
                      <a:pt x="2739" y="123"/>
                    </a:lnTo>
                    <a:lnTo>
                      <a:pt x="2743" y="123"/>
                    </a:lnTo>
                    <a:lnTo>
                      <a:pt x="2747" y="122"/>
                    </a:lnTo>
                    <a:lnTo>
                      <a:pt x="2751" y="120"/>
                    </a:lnTo>
                    <a:lnTo>
                      <a:pt x="2755" y="119"/>
                    </a:lnTo>
                    <a:lnTo>
                      <a:pt x="2759" y="118"/>
                    </a:lnTo>
                    <a:lnTo>
                      <a:pt x="2763" y="117"/>
                    </a:lnTo>
                    <a:lnTo>
                      <a:pt x="2767" y="117"/>
                    </a:lnTo>
                    <a:lnTo>
                      <a:pt x="2771" y="116"/>
                    </a:lnTo>
                    <a:lnTo>
                      <a:pt x="2775" y="115"/>
                    </a:lnTo>
                    <a:lnTo>
                      <a:pt x="2779" y="115"/>
                    </a:lnTo>
                    <a:lnTo>
                      <a:pt x="2783" y="114"/>
                    </a:lnTo>
                    <a:lnTo>
                      <a:pt x="2787" y="112"/>
                    </a:lnTo>
                    <a:lnTo>
                      <a:pt x="2791" y="113"/>
                    </a:lnTo>
                    <a:lnTo>
                      <a:pt x="2795" y="112"/>
                    </a:lnTo>
                    <a:lnTo>
                      <a:pt x="2799" y="111"/>
                    </a:lnTo>
                    <a:lnTo>
                      <a:pt x="2803" y="109"/>
                    </a:lnTo>
                    <a:lnTo>
                      <a:pt x="2807" y="109"/>
                    </a:lnTo>
                    <a:lnTo>
                      <a:pt x="2810" y="107"/>
                    </a:lnTo>
                    <a:lnTo>
                      <a:pt x="2814" y="108"/>
                    </a:lnTo>
                    <a:lnTo>
                      <a:pt x="2818" y="107"/>
                    </a:lnTo>
                    <a:lnTo>
                      <a:pt x="2822" y="106"/>
                    </a:lnTo>
                    <a:lnTo>
                      <a:pt x="2826" y="104"/>
                    </a:lnTo>
                    <a:lnTo>
                      <a:pt x="2830" y="105"/>
                    </a:lnTo>
                    <a:lnTo>
                      <a:pt x="2834" y="103"/>
                    </a:lnTo>
                    <a:lnTo>
                      <a:pt x="2838" y="101"/>
                    </a:lnTo>
                    <a:lnTo>
                      <a:pt x="2842" y="100"/>
                    </a:lnTo>
                    <a:lnTo>
                      <a:pt x="2846" y="100"/>
                    </a:lnTo>
                    <a:lnTo>
                      <a:pt x="2850" y="98"/>
                    </a:lnTo>
                    <a:lnTo>
                      <a:pt x="2854" y="99"/>
                    </a:lnTo>
                    <a:lnTo>
                      <a:pt x="2858" y="98"/>
                    </a:lnTo>
                    <a:lnTo>
                      <a:pt x="2862" y="98"/>
                    </a:lnTo>
                    <a:lnTo>
                      <a:pt x="2866" y="96"/>
                    </a:lnTo>
                    <a:lnTo>
                      <a:pt x="2870" y="97"/>
                    </a:lnTo>
                    <a:lnTo>
                      <a:pt x="2874" y="94"/>
                    </a:lnTo>
                    <a:lnTo>
                      <a:pt x="2877" y="93"/>
                    </a:lnTo>
                    <a:lnTo>
                      <a:pt x="2881" y="95"/>
                    </a:lnTo>
                    <a:lnTo>
                      <a:pt x="2885" y="94"/>
                    </a:lnTo>
                    <a:lnTo>
                      <a:pt x="2889" y="92"/>
                    </a:lnTo>
                    <a:lnTo>
                      <a:pt x="2893" y="91"/>
                    </a:lnTo>
                    <a:lnTo>
                      <a:pt x="2897" y="92"/>
                    </a:lnTo>
                    <a:lnTo>
                      <a:pt x="2901" y="89"/>
                    </a:lnTo>
                    <a:lnTo>
                      <a:pt x="2905" y="89"/>
                    </a:lnTo>
                    <a:lnTo>
                      <a:pt x="2909" y="88"/>
                    </a:lnTo>
                    <a:lnTo>
                      <a:pt x="2913" y="88"/>
                    </a:lnTo>
                    <a:lnTo>
                      <a:pt x="2917" y="87"/>
                    </a:lnTo>
                    <a:lnTo>
                      <a:pt x="2921" y="87"/>
                    </a:lnTo>
                    <a:lnTo>
                      <a:pt x="2925" y="84"/>
                    </a:lnTo>
                    <a:lnTo>
                      <a:pt x="2929" y="84"/>
                    </a:lnTo>
                    <a:lnTo>
                      <a:pt x="2933" y="85"/>
                    </a:lnTo>
                    <a:lnTo>
                      <a:pt x="2937" y="82"/>
                    </a:lnTo>
                    <a:lnTo>
                      <a:pt x="2941" y="81"/>
                    </a:lnTo>
                    <a:lnTo>
                      <a:pt x="2944" y="81"/>
                    </a:lnTo>
                    <a:lnTo>
                      <a:pt x="2948" y="80"/>
                    </a:lnTo>
                    <a:lnTo>
                      <a:pt x="2952" y="80"/>
                    </a:lnTo>
                    <a:lnTo>
                      <a:pt x="2956" y="79"/>
                    </a:lnTo>
                    <a:lnTo>
                      <a:pt x="2960" y="78"/>
                    </a:lnTo>
                    <a:lnTo>
                      <a:pt x="2964" y="77"/>
                    </a:lnTo>
                    <a:lnTo>
                      <a:pt x="2968" y="77"/>
                    </a:lnTo>
                    <a:lnTo>
                      <a:pt x="2972" y="75"/>
                    </a:lnTo>
                    <a:lnTo>
                      <a:pt x="2976" y="75"/>
                    </a:lnTo>
                    <a:lnTo>
                      <a:pt x="2980" y="77"/>
                    </a:lnTo>
                    <a:lnTo>
                      <a:pt x="2984" y="73"/>
                    </a:lnTo>
                    <a:lnTo>
                      <a:pt x="2988" y="76"/>
                    </a:lnTo>
                    <a:lnTo>
                      <a:pt x="2992" y="73"/>
                    </a:lnTo>
                    <a:lnTo>
                      <a:pt x="2996" y="73"/>
                    </a:lnTo>
                    <a:lnTo>
                      <a:pt x="3000" y="72"/>
                    </a:lnTo>
                    <a:lnTo>
                      <a:pt x="3004" y="71"/>
                    </a:lnTo>
                    <a:lnTo>
                      <a:pt x="3008" y="70"/>
                    </a:lnTo>
                    <a:lnTo>
                      <a:pt x="3012" y="70"/>
                    </a:lnTo>
                    <a:lnTo>
                      <a:pt x="3015" y="70"/>
                    </a:lnTo>
                    <a:lnTo>
                      <a:pt x="3019" y="69"/>
                    </a:lnTo>
                    <a:lnTo>
                      <a:pt x="3023" y="69"/>
                    </a:lnTo>
                    <a:lnTo>
                      <a:pt x="3027" y="68"/>
                    </a:lnTo>
                    <a:lnTo>
                      <a:pt x="3031" y="66"/>
                    </a:lnTo>
                    <a:lnTo>
                      <a:pt x="3035" y="67"/>
                    </a:lnTo>
                    <a:lnTo>
                      <a:pt x="3039" y="68"/>
                    </a:lnTo>
                    <a:lnTo>
                      <a:pt x="3043" y="66"/>
                    </a:lnTo>
                    <a:lnTo>
                      <a:pt x="3047" y="66"/>
                    </a:lnTo>
                    <a:lnTo>
                      <a:pt x="3051" y="64"/>
                    </a:lnTo>
                    <a:lnTo>
                      <a:pt x="3055" y="64"/>
                    </a:lnTo>
                    <a:lnTo>
                      <a:pt x="3059" y="63"/>
                    </a:lnTo>
                    <a:lnTo>
                      <a:pt x="3063" y="61"/>
                    </a:lnTo>
                    <a:lnTo>
                      <a:pt x="3067" y="63"/>
                    </a:lnTo>
                    <a:lnTo>
                      <a:pt x="3071" y="62"/>
                    </a:lnTo>
                    <a:lnTo>
                      <a:pt x="3075" y="61"/>
                    </a:lnTo>
                    <a:lnTo>
                      <a:pt x="3079" y="60"/>
                    </a:lnTo>
                    <a:lnTo>
                      <a:pt x="3082" y="61"/>
                    </a:lnTo>
                    <a:lnTo>
                      <a:pt x="3086" y="58"/>
                    </a:lnTo>
                    <a:lnTo>
                      <a:pt x="3090" y="59"/>
                    </a:lnTo>
                    <a:lnTo>
                      <a:pt x="3094" y="60"/>
                    </a:lnTo>
                    <a:lnTo>
                      <a:pt x="3098" y="58"/>
                    </a:lnTo>
                    <a:lnTo>
                      <a:pt x="3102" y="57"/>
                    </a:lnTo>
                    <a:lnTo>
                      <a:pt x="3106" y="57"/>
                    </a:lnTo>
                    <a:lnTo>
                      <a:pt x="3110" y="56"/>
                    </a:lnTo>
                    <a:lnTo>
                      <a:pt x="3114" y="55"/>
                    </a:lnTo>
                    <a:lnTo>
                      <a:pt x="3118" y="55"/>
                    </a:lnTo>
                    <a:lnTo>
                      <a:pt x="3122" y="54"/>
                    </a:lnTo>
                    <a:lnTo>
                      <a:pt x="3126" y="54"/>
                    </a:lnTo>
                    <a:lnTo>
                      <a:pt x="3130" y="53"/>
                    </a:lnTo>
                    <a:lnTo>
                      <a:pt x="3134" y="52"/>
                    </a:lnTo>
                    <a:lnTo>
                      <a:pt x="3138" y="51"/>
                    </a:lnTo>
                    <a:lnTo>
                      <a:pt x="3142" y="53"/>
                    </a:lnTo>
                    <a:lnTo>
                      <a:pt x="3146" y="52"/>
                    </a:lnTo>
                    <a:lnTo>
                      <a:pt x="3150" y="5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59" name="Freeform 2811"/>
              <p:cNvSpPr>
                <a:spLocks/>
              </p:cNvSpPr>
              <p:nvPr/>
            </p:nvSpPr>
            <p:spPr bwMode="auto">
              <a:xfrm flipV="1">
                <a:off x="506" y="1663"/>
                <a:ext cx="1814" cy="25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5"/>
                  </a:cxn>
                  <a:cxn ang="0">
                    <a:pos x="303" y="5"/>
                  </a:cxn>
                  <a:cxn ang="0">
                    <a:pos x="354" y="9"/>
                  </a:cxn>
                  <a:cxn ang="0">
                    <a:pos x="406" y="12"/>
                  </a:cxn>
                  <a:cxn ang="0">
                    <a:pos x="457" y="18"/>
                  </a:cxn>
                  <a:cxn ang="0">
                    <a:pos x="508" y="24"/>
                  </a:cxn>
                  <a:cxn ang="0">
                    <a:pos x="559" y="32"/>
                  </a:cxn>
                  <a:cxn ang="0">
                    <a:pos x="611" y="43"/>
                  </a:cxn>
                  <a:cxn ang="0">
                    <a:pos x="662" y="56"/>
                  </a:cxn>
                  <a:cxn ang="0">
                    <a:pos x="713" y="71"/>
                  </a:cxn>
                  <a:cxn ang="0">
                    <a:pos x="764" y="88"/>
                  </a:cxn>
                  <a:cxn ang="0">
                    <a:pos x="816" y="107"/>
                  </a:cxn>
                  <a:cxn ang="0">
                    <a:pos x="867" y="127"/>
                  </a:cxn>
                  <a:cxn ang="0">
                    <a:pos x="918" y="147"/>
                  </a:cxn>
                  <a:cxn ang="0">
                    <a:pos x="969" y="170"/>
                  </a:cxn>
                  <a:cxn ang="0">
                    <a:pos x="1021" y="194"/>
                  </a:cxn>
                  <a:cxn ang="0">
                    <a:pos x="1072" y="218"/>
                  </a:cxn>
                  <a:cxn ang="0">
                    <a:pos x="1123" y="243"/>
                  </a:cxn>
                  <a:cxn ang="0">
                    <a:pos x="1174" y="266"/>
                  </a:cxn>
                  <a:cxn ang="0">
                    <a:pos x="1226" y="290"/>
                  </a:cxn>
                  <a:cxn ang="0">
                    <a:pos x="1277" y="313"/>
                  </a:cxn>
                  <a:cxn ang="0">
                    <a:pos x="1328" y="335"/>
                  </a:cxn>
                  <a:cxn ang="0">
                    <a:pos x="1379" y="356"/>
                  </a:cxn>
                  <a:cxn ang="0">
                    <a:pos x="1431" y="374"/>
                  </a:cxn>
                  <a:cxn ang="0">
                    <a:pos x="1482" y="392"/>
                  </a:cxn>
                  <a:cxn ang="0">
                    <a:pos x="1533" y="406"/>
                  </a:cxn>
                  <a:cxn ang="0">
                    <a:pos x="1584" y="418"/>
                  </a:cxn>
                  <a:cxn ang="0">
                    <a:pos x="1636" y="430"/>
                  </a:cxn>
                  <a:cxn ang="0">
                    <a:pos x="1687" y="436"/>
                  </a:cxn>
                  <a:cxn ang="0">
                    <a:pos x="1738" y="442"/>
                  </a:cxn>
                  <a:cxn ang="0">
                    <a:pos x="1789" y="446"/>
                  </a:cxn>
                  <a:cxn ang="0">
                    <a:pos x="1841" y="447"/>
                  </a:cxn>
                  <a:cxn ang="0">
                    <a:pos x="1892" y="444"/>
                  </a:cxn>
                  <a:cxn ang="0">
                    <a:pos x="1943" y="440"/>
                  </a:cxn>
                  <a:cxn ang="0">
                    <a:pos x="1994" y="435"/>
                  </a:cxn>
                  <a:cxn ang="0">
                    <a:pos x="2046" y="429"/>
                  </a:cxn>
                  <a:cxn ang="0">
                    <a:pos x="2097" y="418"/>
                  </a:cxn>
                  <a:cxn ang="0">
                    <a:pos x="2148" y="407"/>
                  </a:cxn>
                  <a:cxn ang="0">
                    <a:pos x="2199" y="395"/>
                  </a:cxn>
                  <a:cxn ang="0">
                    <a:pos x="2251" y="382"/>
                  </a:cxn>
                  <a:cxn ang="0">
                    <a:pos x="2302" y="367"/>
                  </a:cxn>
                  <a:cxn ang="0">
                    <a:pos x="2353" y="353"/>
                  </a:cxn>
                  <a:cxn ang="0">
                    <a:pos x="2404" y="337"/>
                  </a:cxn>
                  <a:cxn ang="0">
                    <a:pos x="2456" y="321"/>
                  </a:cxn>
                  <a:cxn ang="0">
                    <a:pos x="2507" y="304"/>
                  </a:cxn>
                  <a:cxn ang="0">
                    <a:pos x="2558" y="286"/>
                  </a:cxn>
                  <a:cxn ang="0">
                    <a:pos x="2609" y="270"/>
                  </a:cxn>
                  <a:cxn ang="0">
                    <a:pos x="2661" y="254"/>
                  </a:cxn>
                  <a:cxn ang="0">
                    <a:pos x="2712" y="237"/>
                  </a:cxn>
                  <a:cxn ang="0">
                    <a:pos x="2763" y="222"/>
                  </a:cxn>
                  <a:cxn ang="0">
                    <a:pos x="2814" y="203"/>
                  </a:cxn>
                  <a:cxn ang="0">
                    <a:pos x="2866" y="190"/>
                  </a:cxn>
                  <a:cxn ang="0">
                    <a:pos x="2917" y="174"/>
                  </a:cxn>
                  <a:cxn ang="0">
                    <a:pos x="2968" y="160"/>
                  </a:cxn>
                  <a:cxn ang="0">
                    <a:pos x="3019" y="147"/>
                  </a:cxn>
                  <a:cxn ang="0">
                    <a:pos x="3071" y="134"/>
                  </a:cxn>
                  <a:cxn ang="0">
                    <a:pos x="3122" y="124"/>
                  </a:cxn>
                </a:cxnLst>
                <a:rect l="0" t="0" r="r" b="b"/>
                <a:pathLst>
                  <a:path w="3150" h="447">
                    <a:moveTo>
                      <a:pt x="0" y="2"/>
                    </a:moveTo>
                    <a:lnTo>
                      <a:pt x="3" y="4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1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4"/>
                    </a:lnTo>
                    <a:lnTo>
                      <a:pt x="272" y="4"/>
                    </a:lnTo>
                    <a:lnTo>
                      <a:pt x="275" y="4"/>
                    </a:lnTo>
                    <a:lnTo>
                      <a:pt x="279" y="3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5"/>
                    </a:lnTo>
                    <a:lnTo>
                      <a:pt x="299" y="6"/>
                    </a:lnTo>
                    <a:lnTo>
                      <a:pt x="303" y="5"/>
                    </a:lnTo>
                    <a:lnTo>
                      <a:pt x="307" y="7"/>
                    </a:lnTo>
                    <a:lnTo>
                      <a:pt x="311" y="5"/>
                    </a:lnTo>
                    <a:lnTo>
                      <a:pt x="315" y="7"/>
                    </a:lnTo>
                    <a:lnTo>
                      <a:pt x="319" y="8"/>
                    </a:lnTo>
                    <a:lnTo>
                      <a:pt x="323" y="7"/>
                    </a:lnTo>
                    <a:lnTo>
                      <a:pt x="327" y="7"/>
                    </a:lnTo>
                    <a:lnTo>
                      <a:pt x="331" y="7"/>
                    </a:lnTo>
                    <a:lnTo>
                      <a:pt x="335" y="6"/>
                    </a:lnTo>
                    <a:lnTo>
                      <a:pt x="339" y="8"/>
                    </a:lnTo>
                    <a:lnTo>
                      <a:pt x="342" y="9"/>
                    </a:lnTo>
                    <a:lnTo>
                      <a:pt x="346" y="9"/>
                    </a:lnTo>
                    <a:lnTo>
                      <a:pt x="350" y="9"/>
                    </a:lnTo>
                    <a:lnTo>
                      <a:pt x="354" y="9"/>
                    </a:lnTo>
                    <a:lnTo>
                      <a:pt x="358" y="8"/>
                    </a:lnTo>
                    <a:lnTo>
                      <a:pt x="362" y="10"/>
                    </a:lnTo>
                    <a:lnTo>
                      <a:pt x="366" y="10"/>
                    </a:lnTo>
                    <a:lnTo>
                      <a:pt x="370" y="10"/>
                    </a:lnTo>
                    <a:lnTo>
                      <a:pt x="374" y="10"/>
                    </a:lnTo>
                    <a:lnTo>
                      <a:pt x="378" y="10"/>
                    </a:lnTo>
                    <a:lnTo>
                      <a:pt x="382" y="10"/>
                    </a:lnTo>
                    <a:lnTo>
                      <a:pt x="386" y="11"/>
                    </a:lnTo>
                    <a:lnTo>
                      <a:pt x="390" y="10"/>
                    </a:lnTo>
                    <a:lnTo>
                      <a:pt x="394" y="10"/>
                    </a:lnTo>
                    <a:lnTo>
                      <a:pt x="398" y="11"/>
                    </a:lnTo>
                    <a:lnTo>
                      <a:pt x="402" y="12"/>
                    </a:lnTo>
                    <a:lnTo>
                      <a:pt x="406" y="12"/>
                    </a:lnTo>
                    <a:lnTo>
                      <a:pt x="410" y="12"/>
                    </a:lnTo>
                    <a:lnTo>
                      <a:pt x="413" y="12"/>
                    </a:lnTo>
                    <a:lnTo>
                      <a:pt x="417" y="13"/>
                    </a:lnTo>
                    <a:lnTo>
                      <a:pt x="421" y="15"/>
                    </a:lnTo>
                    <a:lnTo>
                      <a:pt x="425" y="13"/>
                    </a:lnTo>
                    <a:lnTo>
                      <a:pt x="429" y="15"/>
                    </a:lnTo>
                    <a:lnTo>
                      <a:pt x="433" y="16"/>
                    </a:lnTo>
                    <a:lnTo>
                      <a:pt x="437" y="15"/>
                    </a:lnTo>
                    <a:lnTo>
                      <a:pt x="441" y="16"/>
                    </a:lnTo>
                    <a:lnTo>
                      <a:pt x="445" y="15"/>
                    </a:lnTo>
                    <a:lnTo>
                      <a:pt x="449" y="16"/>
                    </a:lnTo>
                    <a:lnTo>
                      <a:pt x="453" y="18"/>
                    </a:lnTo>
                    <a:lnTo>
                      <a:pt x="457" y="18"/>
                    </a:lnTo>
                    <a:lnTo>
                      <a:pt x="461" y="17"/>
                    </a:lnTo>
                    <a:lnTo>
                      <a:pt x="465" y="18"/>
                    </a:lnTo>
                    <a:lnTo>
                      <a:pt x="469" y="19"/>
                    </a:lnTo>
                    <a:lnTo>
                      <a:pt x="473" y="20"/>
                    </a:lnTo>
                    <a:lnTo>
                      <a:pt x="477" y="20"/>
                    </a:lnTo>
                    <a:lnTo>
                      <a:pt x="480" y="21"/>
                    </a:lnTo>
                    <a:lnTo>
                      <a:pt x="484" y="22"/>
                    </a:lnTo>
                    <a:lnTo>
                      <a:pt x="488" y="22"/>
                    </a:lnTo>
                    <a:lnTo>
                      <a:pt x="492" y="22"/>
                    </a:lnTo>
                    <a:lnTo>
                      <a:pt x="496" y="22"/>
                    </a:lnTo>
                    <a:lnTo>
                      <a:pt x="500" y="26"/>
                    </a:lnTo>
                    <a:lnTo>
                      <a:pt x="504" y="24"/>
                    </a:lnTo>
                    <a:lnTo>
                      <a:pt x="508" y="24"/>
                    </a:lnTo>
                    <a:lnTo>
                      <a:pt x="512" y="25"/>
                    </a:lnTo>
                    <a:lnTo>
                      <a:pt x="516" y="26"/>
                    </a:lnTo>
                    <a:lnTo>
                      <a:pt x="520" y="26"/>
                    </a:lnTo>
                    <a:lnTo>
                      <a:pt x="524" y="25"/>
                    </a:lnTo>
                    <a:lnTo>
                      <a:pt x="528" y="27"/>
                    </a:lnTo>
                    <a:lnTo>
                      <a:pt x="532" y="28"/>
                    </a:lnTo>
                    <a:lnTo>
                      <a:pt x="536" y="29"/>
                    </a:lnTo>
                    <a:lnTo>
                      <a:pt x="540" y="30"/>
                    </a:lnTo>
                    <a:lnTo>
                      <a:pt x="544" y="31"/>
                    </a:lnTo>
                    <a:lnTo>
                      <a:pt x="547" y="32"/>
                    </a:lnTo>
                    <a:lnTo>
                      <a:pt x="551" y="32"/>
                    </a:lnTo>
                    <a:lnTo>
                      <a:pt x="555" y="33"/>
                    </a:lnTo>
                    <a:lnTo>
                      <a:pt x="559" y="32"/>
                    </a:lnTo>
                    <a:lnTo>
                      <a:pt x="563" y="34"/>
                    </a:lnTo>
                    <a:lnTo>
                      <a:pt x="567" y="34"/>
                    </a:lnTo>
                    <a:lnTo>
                      <a:pt x="571" y="37"/>
                    </a:lnTo>
                    <a:lnTo>
                      <a:pt x="575" y="37"/>
                    </a:lnTo>
                    <a:lnTo>
                      <a:pt x="579" y="37"/>
                    </a:lnTo>
                    <a:lnTo>
                      <a:pt x="583" y="39"/>
                    </a:lnTo>
                    <a:lnTo>
                      <a:pt x="587" y="38"/>
                    </a:lnTo>
                    <a:lnTo>
                      <a:pt x="591" y="39"/>
                    </a:lnTo>
                    <a:lnTo>
                      <a:pt x="595" y="40"/>
                    </a:lnTo>
                    <a:lnTo>
                      <a:pt x="599" y="41"/>
                    </a:lnTo>
                    <a:lnTo>
                      <a:pt x="603" y="42"/>
                    </a:lnTo>
                    <a:lnTo>
                      <a:pt x="607" y="45"/>
                    </a:lnTo>
                    <a:lnTo>
                      <a:pt x="611" y="43"/>
                    </a:lnTo>
                    <a:lnTo>
                      <a:pt x="615" y="45"/>
                    </a:lnTo>
                    <a:lnTo>
                      <a:pt x="618" y="47"/>
                    </a:lnTo>
                    <a:lnTo>
                      <a:pt x="622" y="47"/>
                    </a:lnTo>
                    <a:lnTo>
                      <a:pt x="626" y="47"/>
                    </a:lnTo>
                    <a:lnTo>
                      <a:pt x="630" y="48"/>
                    </a:lnTo>
                    <a:lnTo>
                      <a:pt x="634" y="50"/>
                    </a:lnTo>
                    <a:lnTo>
                      <a:pt x="638" y="50"/>
                    </a:lnTo>
                    <a:lnTo>
                      <a:pt x="642" y="50"/>
                    </a:lnTo>
                    <a:lnTo>
                      <a:pt x="646" y="52"/>
                    </a:lnTo>
                    <a:lnTo>
                      <a:pt x="650" y="53"/>
                    </a:lnTo>
                    <a:lnTo>
                      <a:pt x="654" y="55"/>
                    </a:lnTo>
                    <a:lnTo>
                      <a:pt x="658" y="57"/>
                    </a:lnTo>
                    <a:lnTo>
                      <a:pt x="662" y="56"/>
                    </a:lnTo>
                    <a:lnTo>
                      <a:pt x="666" y="57"/>
                    </a:lnTo>
                    <a:lnTo>
                      <a:pt x="670" y="59"/>
                    </a:lnTo>
                    <a:lnTo>
                      <a:pt x="674" y="60"/>
                    </a:lnTo>
                    <a:lnTo>
                      <a:pt x="678" y="62"/>
                    </a:lnTo>
                    <a:lnTo>
                      <a:pt x="682" y="62"/>
                    </a:lnTo>
                    <a:lnTo>
                      <a:pt x="685" y="63"/>
                    </a:lnTo>
                    <a:lnTo>
                      <a:pt x="689" y="65"/>
                    </a:lnTo>
                    <a:lnTo>
                      <a:pt x="693" y="65"/>
                    </a:lnTo>
                    <a:lnTo>
                      <a:pt x="697" y="67"/>
                    </a:lnTo>
                    <a:lnTo>
                      <a:pt x="701" y="67"/>
                    </a:lnTo>
                    <a:lnTo>
                      <a:pt x="705" y="69"/>
                    </a:lnTo>
                    <a:lnTo>
                      <a:pt x="709" y="71"/>
                    </a:lnTo>
                    <a:lnTo>
                      <a:pt x="713" y="71"/>
                    </a:lnTo>
                    <a:lnTo>
                      <a:pt x="717" y="73"/>
                    </a:lnTo>
                    <a:lnTo>
                      <a:pt x="721" y="73"/>
                    </a:lnTo>
                    <a:lnTo>
                      <a:pt x="725" y="76"/>
                    </a:lnTo>
                    <a:lnTo>
                      <a:pt x="729" y="76"/>
                    </a:lnTo>
                    <a:lnTo>
                      <a:pt x="733" y="77"/>
                    </a:lnTo>
                    <a:lnTo>
                      <a:pt x="737" y="79"/>
                    </a:lnTo>
                    <a:lnTo>
                      <a:pt x="741" y="81"/>
                    </a:lnTo>
                    <a:lnTo>
                      <a:pt x="745" y="81"/>
                    </a:lnTo>
                    <a:lnTo>
                      <a:pt x="749" y="84"/>
                    </a:lnTo>
                    <a:lnTo>
                      <a:pt x="753" y="84"/>
                    </a:lnTo>
                    <a:lnTo>
                      <a:pt x="756" y="85"/>
                    </a:lnTo>
                    <a:lnTo>
                      <a:pt x="760" y="87"/>
                    </a:lnTo>
                    <a:lnTo>
                      <a:pt x="764" y="88"/>
                    </a:lnTo>
                    <a:lnTo>
                      <a:pt x="768" y="89"/>
                    </a:lnTo>
                    <a:lnTo>
                      <a:pt x="772" y="90"/>
                    </a:lnTo>
                    <a:lnTo>
                      <a:pt x="776" y="92"/>
                    </a:lnTo>
                    <a:lnTo>
                      <a:pt x="780" y="92"/>
                    </a:lnTo>
                    <a:lnTo>
                      <a:pt x="784" y="94"/>
                    </a:lnTo>
                    <a:lnTo>
                      <a:pt x="788" y="95"/>
                    </a:lnTo>
                    <a:lnTo>
                      <a:pt x="792" y="97"/>
                    </a:lnTo>
                    <a:lnTo>
                      <a:pt x="796" y="100"/>
                    </a:lnTo>
                    <a:lnTo>
                      <a:pt x="800" y="101"/>
                    </a:lnTo>
                    <a:lnTo>
                      <a:pt x="804" y="103"/>
                    </a:lnTo>
                    <a:lnTo>
                      <a:pt x="808" y="102"/>
                    </a:lnTo>
                    <a:lnTo>
                      <a:pt x="812" y="106"/>
                    </a:lnTo>
                    <a:lnTo>
                      <a:pt x="816" y="107"/>
                    </a:lnTo>
                    <a:lnTo>
                      <a:pt x="820" y="107"/>
                    </a:lnTo>
                    <a:lnTo>
                      <a:pt x="823" y="108"/>
                    </a:lnTo>
                    <a:lnTo>
                      <a:pt x="827" y="111"/>
                    </a:lnTo>
                    <a:lnTo>
                      <a:pt x="831" y="113"/>
                    </a:lnTo>
                    <a:lnTo>
                      <a:pt x="835" y="114"/>
                    </a:lnTo>
                    <a:lnTo>
                      <a:pt x="839" y="116"/>
                    </a:lnTo>
                    <a:lnTo>
                      <a:pt x="843" y="117"/>
                    </a:lnTo>
                    <a:lnTo>
                      <a:pt x="847" y="119"/>
                    </a:lnTo>
                    <a:lnTo>
                      <a:pt x="851" y="120"/>
                    </a:lnTo>
                    <a:lnTo>
                      <a:pt x="855" y="122"/>
                    </a:lnTo>
                    <a:lnTo>
                      <a:pt x="859" y="123"/>
                    </a:lnTo>
                    <a:lnTo>
                      <a:pt x="863" y="124"/>
                    </a:lnTo>
                    <a:lnTo>
                      <a:pt x="867" y="127"/>
                    </a:lnTo>
                    <a:lnTo>
                      <a:pt x="871" y="128"/>
                    </a:lnTo>
                    <a:lnTo>
                      <a:pt x="875" y="129"/>
                    </a:lnTo>
                    <a:lnTo>
                      <a:pt x="879" y="131"/>
                    </a:lnTo>
                    <a:lnTo>
                      <a:pt x="883" y="134"/>
                    </a:lnTo>
                    <a:lnTo>
                      <a:pt x="887" y="134"/>
                    </a:lnTo>
                    <a:lnTo>
                      <a:pt x="890" y="137"/>
                    </a:lnTo>
                    <a:lnTo>
                      <a:pt x="894" y="138"/>
                    </a:lnTo>
                    <a:lnTo>
                      <a:pt x="898" y="138"/>
                    </a:lnTo>
                    <a:lnTo>
                      <a:pt x="902" y="141"/>
                    </a:lnTo>
                    <a:lnTo>
                      <a:pt x="906" y="143"/>
                    </a:lnTo>
                    <a:lnTo>
                      <a:pt x="910" y="145"/>
                    </a:lnTo>
                    <a:lnTo>
                      <a:pt x="914" y="146"/>
                    </a:lnTo>
                    <a:lnTo>
                      <a:pt x="918" y="147"/>
                    </a:lnTo>
                    <a:lnTo>
                      <a:pt x="922" y="149"/>
                    </a:lnTo>
                    <a:lnTo>
                      <a:pt x="926" y="150"/>
                    </a:lnTo>
                    <a:lnTo>
                      <a:pt x="930" y="152"/>
                    </a:lnTo>
                    <a:lnTo>
                      <a:pt x="934" y="156"/>
                    </a:lnTo>
                    <a:lnTo>
                      <a:pt x="938" y="157"/>
                    </a:lnTo>
                    <a:lnTo>
                      <a:pt x="942" y="159"/>
                    </a:lnTo>
                    <a:lnTo>
                      <a:pt x="946" y="160"/>
                    </a:lnTo>
                    <a:lnTo>
                      <a:pt x="950" y="161"/>
                    </a:lnTo>
                    <a:lnTo>
                      <a:pt x="954" y="164"/>
                    </a:lnTo>
                    <a:lnTo>
                      <a:pt x="958" y="166"/>
                    </a:lnTo>
                    <a:lnTo>
                      <a:pt x="961" y="167"/>
                    </a:lnTo>
                    <a:lnTo>
                      <a:pt x="965" y="169"/>
                    </a:lnTo>
                    <a:lnTo>
                      <a:pt x="969" y="170"/>
                    </a:lnTo>
                    <a:lnTo>
                      <a:pt x="973" y="172"/>
                    </a:lnTo>
                    <a:lnTo>
                      <a:pt x="977" y="174"/>
                    </a:lnTo>
                    <a:lnTo>
                      <a:pt x="981" y="176"/>
                    </a:lnTo>
                    <a:lnTo>
                      <a:pt x="985" y="178"/>
                    </a:lnTo>
                    <a:lnTo>
                      <a:pt x="989" y="181"/>
                    </a:lnTo>
                    <a:lnTo>
                      <a:pt x="993" y="182"/>
                    </a:lnTo>
                    <a:lnTo>
                      <a:pt x="997" y="183"/>
                    </a:lnTo>
                    <a:lnTo>
                      <a:pt x="1001" y="186"/>
                    </a:lnTo>
                    <a:lnTo>
                      <a:pt x="1005" y="187"/>
                    </a:lnTo>
                    <a:lnTo>
                      <a:pt x="1009" y="188"/>
                    </a:lnTo>
                    <a:lnTo>
                      <a:pt x="1013" y="190"/>
                    </a:lnTo>
                    <a:lnTo>
                      <a:pt x="1017" y="192"/>
                    </a:lnTo>
                    <a:lnTo>
                      <a:pt x="1021" y="194"/>
                    </a:lnTo>
                    <a:lnTo>
                      <a:pt x="1025" y="196"/>
                    </a:lnTo>
                    <a:lnTo>
                      <a:pt x="1028" y="197"/>
                    </a:lnTo>
                    <a:lnTo>
                      <a:pt x="1032" y="200"/>
                    </a:lnTo>
                    <a:lnTo>
                      <a:pt x="1036" y="202"/>
                    </a:lnTo>
                    <a:lnTo>
                      <a:pt x="1040" y="203"/>
                    </a:lnTo>
                    <a:lnTo>
                      <a:pt x="1044" y="204"/>
                    </a:lnTo>
                    <a:lnTo>
                      <a:pt x="1048" y="208"/>
                    </a:lnTo>
                    <a:lnTo>
                      <a:pt x="1052" y="209"/>
                    </a:lnTo>
                    <a:lnTo>
                      <a:pt x="1056" y="210"/>
                    </a:lnTo>
                    <a:lnTo>
                      <a:pt x="1060" y="212"/>
                    </a:lnTo>
                    <a:lnTo>
                      <a:pt x="1064" y="215"/>
                    </a:lnTo>
                    <a:lnTo>
                      <a:pt x="1068" y="217"/>
                    </a:lnTo>
                    <a:lnTo>
                      <a:pt x="1072" y="218"/>
                    </a:lnTo>
                    <a:lnTo>
                      <a:pt x="1076" y="219"/>
                    </a:lnTo>
                    <a:lnTo>
                      <a:pt x="1080" y="223"/>
                    </a:lnTo>
                    <a:lnTo>
                      <a:pt x="1084" y="224"/>
                    </a:lnTo>
                    <a:lnTo>
                      <a:pt x="1088" y="226"/>
                    </a:lnTo>
                    <a:lnTo>
                      <a:pt x="1092" y="229"/>
                    </a:lnTo>
                    <a:lnTo>
                      <a:pt x="1095" y="230"/>
                    </a:lnTo>
                    <a:lnTo>
                      <a:pt x="1099" y="232"/>
                    </a:lnTo>
                    <a:lnTo>
                      <a:pt x="1103" y="233"/>
                    </a:lnTo>
                    <a:lnTo>
                      <a:pt x="1107" y="236"/>
                    </a:lnTo>
                    <a:lnTo>
                      <a:pt x="1111" y="237"/>
                    </a:lnTo>
                    <a:lnTo>
                      <a:pt x="1115" y="240"/>
                    </a:lnTo>
                    <a:lnTo>
                      <a:pt x="1119" y="241"/>
                    </a:lnTo>
                    <a:lnTo>
                      <a:pt x="1123" y="243"/>
                    </a:lnTo>
                    <a:lnTo>
                      <a:pt x="1127" y="245"/>
                    </a:lnTo>
                    <a:lnTo>
                      <a:pt x="1131" y="247"/>
                    </a:lnTo>
                    <a:lnTo>
                      <a:pt x="1135" y="247"/>
                    </a:lnTo>
                    <a:lnTo>
                      <a:pt x="1139" y="249"/>
                    </a:lnTo>
                    <a:lnTo>
                      <a:pt x="1143" y="252"/>
                    </a:lnTo>
                    <a:lnTo>
                      <a:pt x="1147" y="254"/>
                    </a:lnTo>
                    <a:lnTo>
                      <a:pt x="1151" y="255"/>
                    </a:lnTo>
                    <a:lnTo>
                      <a:pt x="1155" y="258"/>
                    </a:lnTo>
                    <a:lnTo>
                      <a:pt x="1159" y="260"/>
                    </a:lnTo>
                    <a:lnTo>
                      <a:pt x="1163" y="261"/>
                    </a:lnTo>
                    <a:lnTo>
                      <a:pt x="1166" y="263"/>
                    </a:lnTo>
                    <a:lnTo>
                      <a:pt x="1170" y="265"/>
                    </a:lnTo>
                    <a:lnTo>
                      <a:pt x="1174" y="266"/>
                    </a:lnTo>
                    <a:lnTo>
                      <a:pt x="1178" y="269"/>
                    </a:lnTo>
                    <a:lnTo>
                      <a:pt x="1182" y="270"/>
                    </a:lnTo>
                    <a:lnTo>
                      <a:pt x="1186" y="273"/>
                    </a:lnTo>
                    <a:lnTo>
                      <a:pt x="1190" y="276"/>
                    </a:lnTo>
                    <a:lnTo>
                      <a:pt x="1194" y="276"/>
                    </a:lnTo>
                    <a:lnTo>
                      <a:pt x="1198" y="278"/>
                    </a:lnTo>
                    <a:lnTo>
                      <a:pt x="1202" y="280"/>
                    </a:lnTo>
                    <a:lnTo>
                      <a:pt x="1206" y="282"/>
                    </a:lnTo>
                    <a:lnTo>
                      <a:pt x="1210" y="283"/>
                    </a:lnTo>
                    <a:lnTo>
                      <a:pt x="1214" y="286"/>
                    </a:lnTo>
                    <a:lnTo>
                      <a:pt x="1218" y="287"/>
                    </a:lnTo>
                    <a:lnTo>
                      <a:pt x="1222" y="290"/>
                    </a:lnTo>
                    <a:lnTo>
                      <a:pt x="1226" y="290"/>
                    </a:lnTo>
                    <a:lnTo>
                      <a:pt x="1230" y="292"/>
                    </a:lnTo>
                    <a:lnTo>
                      <a:pt x="1233" y="293"/>
                    </a:lnTo>
                    <a:lnTo>
                      <a:pt x="1237" y="296"/>
                    </a:lnTo>
                    <a:lnTo>
                      <a:pt x="1241" y="298"/>
                    </a:lnTo>
                    <a:lnTo>
                      <a:pt x="1245" y="299"/>
                    </a:lnTo>
                    <a:lnTo>
                      <a:pt x="1249" y="301"/>
                    </a:lnTo>
                    <a:lnTo>
                      <a:pt x="1253" y="303"/>
                    </a:lnTo>
                    <a:lnTo>
                      <a:pt x="1257" y="305"/>
                    </a:lnTo>
                    <a:lnTo>
                      <a:pt x="1261" y="307"/>
                    </a:lnTo>
                    <a:lnTo>
                      <a:pt x="1265" y="307"/>
                    </a:lnTo>
                    <a:lnTo>
                      <a:pt x="1269" y="310"/>
                    </a:lnTo>
                    <a:lnTo>
                      <a:pt x="1273" y="312"/>
                    </a:lnTo>
                    <a:lnTo>
                      <a:pt x="1277" y="313"/>
                    </a:lnTo>
                    <a:lnTo>
                      <a:pt x="1281" y="315"/>
                    </a:lnTo>
                    <a:lnTo>
                      <a:pt x="1285" y="318"/>
                    </a:lnTo>
                    <a:lnTo>
                      <a:pt x="1289" y="318"/>
                    </a:lnTo>
                    <a:lnTo>
                      <a:pt x="1293" y="320"/>
                    </a:lnTo>
                    <a:lnTo>
                      <a:pt x="1297" y="323"/>
                    </a:lnTo>
                    <a:lnTo>
                      <a:pt x="1301" y="323"/>
                    </a:lnTo>
                    <a:lnTo>
                      <a:pt x="1304" y="325"/>
                    </a:lnTo>
                    <a:lnTo>
                      <a:pt x="1308" y="327"/>
                    </a:lnTo>
                    <a:lnTo>
                      <a:pt x="1312" y="329"/>
                    </a:lnTo>
                    <a:lnTo>
                      <a:pt x="1316" y="330"/>
                    </a:lnTo>
                    <a:lnTo>
                      <a:pt x="1320" y="331"/>
                    </a:lnTo>
                    <a:lnTo>
                      <a:pt x="1324" y="334"/>
                    </a:lnTo>
                    <a:lnTo>
                      <a:pt x="1328" y="335"/>
                    </a:lnTo>
                    <a:lnTo>
                      <a:pt x="1332" y="337"/>
                    </a:lnTo>
                    <a:lnTo>
                      <a:pt x="1336" y="338"/>
                    </a:lnTo>
                    <a:lnTo>
                      <a:pt x="1340" y="340"/>
                    </a:lnTo>
                    <a:lnTo>
                      <a:pt x="1344" y="340"/>
                    </a:lnTo>
                    <a:lnTo>
                      <a:pt x="1348" y="342"/>
                    </a:lnTo>
                    <a:lnTo>
                      <a:pt x="1352" y="344"/>
                    </a:lnTo>
                    <a:lnTo>
                      <a:pt x="1356" y="346"/>
                    </a:lnTo>
                    <a:lnTo>
                      <a:pt x="1360" y="347"/>
                    </a:lnTo>
                    <a:lnTo>
                      <a:pt x="1364" y="349"/>
                    </a:lnTo>
                    <a:lnTo>
                      <a:pt x="1368" y="350"/>
                    </a:lnTo>
                    <a:lnTo>
                      <a:pt x="1371" y="352"/>
                    </a:lnTo>
                    <a:lnTo>
                      <a:pt x="1375" y="354"/>
                    </a:lnTo>
                    <a:lnTo>
                      <a:pt x="1379" y="356"/>
                    </a:lnTo>
                    <a:lnTo>
                      <a:pt x="1383" y="356"/>
                    </a:lnTo>
                    <a:lnTo>
                      <a:pt x="1387" y="358"/>
                    </a:lnTo>
                    <a:lnTo>
                      <a:pt x="1391" y="361"/>
                    </a:lnTo>
                    <a:lnTo>
                      <a:pt x="1395" y="360"/>
                    </a:lnTo>
                    <a:lnTo>
                      <a:pt x="1399" y="364"/>
                    </a:lnTo>
                    <a:lnTo>
                      <a:pt x="1403" y="366"/>
                    </a:lnTo>
                    <a:lnTo>
                      <a:pt x="1407" y="366"/>
                    </a:lnTo>
                    <a:lnTo>
                      <a:pt x="1411" y="367"/>
                    </a:lnTo>
                    <a:lnTo>
                      <a:pt x="1415" y="368"/>
                    </a:lnTo>
                    <a:lnTo>
                      <a:pt x="1419" y="370"/>
                    </a:lnTo>
                    <a:lnTo>
                      <a:pt x="1423" y="373"/>
                    </a:lnTo>
                    <a:lnTo>
                      <a:pt x="1427" y="374"/>
                    </a:lnTo>
                    <a:lnTo>
                      <a:pt x="1431" y="374"/>
                    </a:lnTo>
                    <a:lnTo>
                      <a:pt x="1435" y="374"/>
                    </a:lnTo>
                    <a:lnTo>
                      <a:pt x="1438" y="377"/>
                    </a:lnTo>
                    <a:lnTo>
                      <a:pt x="1442" y="379"/>
                    </a:lnTo>
                    <a:lnTo>
                      <a:pt x="1446" y="380"/>
                    </a:lnTo>
                    <a:lnTo>
                      <a:pt x="1450" y="382"/>
                    </a:lnTo>
                    <a:lnTo>
                      <a:pt x="1454" y="382"/>
                    </a:lnTo>
                    <a:lnTo>
                      <a:pt x="1458" y="384"/>
                    </a:lnTo>
                    <a:lnTo>
                      <a:pt x="1462" y="386"/>
                    </a:lnTo>
                    <a:lnTo>
                      <a:pt x="1466" y="387"/>
                    </a:lnTo>
                    <a:lnTo>
                      <a:pt x="1470" y="388"/>
                    </a:lnTo>
                    <a:lnTo>
                      <a:pt x="1474" y="391"/>
                    </a:lnTo>
                    <a:lnTo>
                      <a:pt x="1478" y="389"/>
                    </a:lnTo>
                    <a:lnTo>
                      <a:pt x="1482" y="392"/>
                    </a:lnTo>
                    <a:lnTo>
                      <a:pt x="1486" y="394"/>
                    </a:lnTo>
                    <a:lnTo>
                      <a:pt x="1490" y="396"/>
                    </a:lnTo>
                    <a:lnTo>
                      <a:pt x="1494" y="396"/>
                    </a:lnTo>
                    <a:lnTo>
                      <a:pt x="1498" y="396"/>
                    </a:lnTo>
                    <a:lnTo>
                      <a:pt x="1502" y="398"/>
                    </a:lnTo>
                    <a:lnTo>
                      <a:pt x="1506" y="399"/>
                    </a:lnTo>
                    <a:lnTo>
                      <a:pt x="1509" y="401"/>
                    </a:lnTo>
                    <a:lnTo>
                      <a:pt x="1513" y="400"/>
                    </a:lnTo>
                    <a:lnTo>
                      <a:pt x="1517" y="401"/>
                    </a:lnTo>
                    <a:lnTo>
                      <a:pt x="1521" y="402"/>
                    </a:lnTo>
                    <a:lnTo>
                      <a:pt x="1525" y="403"/>
                    </a:lnTo>
                    <a:lnTo>
                      <a:pt x="1529" y="406"/>
                    </a:lnTo>
                    <a:lnTo>
                      <a:pt x="1533" y="406"/>
                    </a:lnTo>
                    <a:lnTo>
                      <a:pt x="1537" y="406"/>
                    </a:lnTo>
                    <a:lnTo>
                      <a:pt x="1541" y="409"/>
                    </a:lnTo>
                    <a:lnTo>
                      <a:pt x="1545" y="410"/>
                    </a:lnTo>
                    <a:lnTo>
                      <a:pt x="1549" y="411"/>
                    </a:lnTo>
                    <a:lnTo>
                      <a:pt x="1553" y="411"/>
                    </a:lnTo>
                    <a:lnTo>
                      <a:pt x="1557" y="413"/>
                    </a:lnTo>
                    <a:lnTo>
                      <a:pt x="1561" y="413"/>
                    </a:lnTo>
                    <a:lnTo>
                      <a:pt x="1565" y="414"/>
                    </a:lnTo>
                    <a:lnTo>
                      <a:pt x="1569" y="414"/>
                    </a:lnTo>
                    <a:lnTo>
                      <a:pt x="1573" y="416"/>
                    </a:lnTo>
                    <a:lnTo>
                      <a:pt x="1576" y="417"/>
                    </a:lnTo>
                    <a:lnTo>
                      <a:pt x="1580" y="418"/>
                    </a:lnTo>
                    <a:lnTo>
                      <a:pt x="1584" y="418"/>
                    </a:lnTo>
                    <a:lnTo>
                      <a:pt x="1588" y="417"/>
                    </a:lnTo>
                    <a:lnTo>
                      <a:pt x="1592" y="420"/>
                    </a:lnTo>
                    <a:lnTo>
                      <a:pt x="1596" y="422"/>
                    </a:lnTo>
                    <a:lnTo>
                      <a:pt x="1600" y="421"/>
                    </a:lnTo>
                    <a:lnTo>
                      <a:pt x="1604" y="422"/>
                    </a:lnTo>
                    <a:lnTo>
                      <a:pt x="1608" y="423"/>
                    </a:lnTo>
                    <a:lnTo>
                      <a:pt x="1612" y="424"/>
                    </a:lnTo>
                    <a:lnTo>
                      <a:pt x="1616" y="425"/>
                    </a:lnTo>
                    <a:lnTo>
                      <a:pt x="1620" y="425"/>
                    </a:lnTo>
                    <a:lnTo>
                      <a:pt x="1624" y="426"/>
                    </a:lnTo>
                    <a:lnTo>
                      <a:pt x="1628" y="428"/>
                    </a:lnTo>
                    <a:lnTo>
                      <a:pt x="1632" y="428"/>
                    </a:lnTo>
                    <a:lnTo>
                      <a:pt x="1636" y="430"/>
                    </a:lnTo>
                    <a:lnTo>
                      <a:pt x="1640" y="430"/>
                    </a:lnTo>
                    <a:lnTo>
                      <a:pt x="1643" y="430"/>
                    </a:lnTo>
                    <a:lnTo>
                      <a:pt x="1647" y="432"/>
                    </a:lnTo>
                    <a:lnTo>
                      <a:pt x="1651" y="433"/>
                    </a:lnTo>
                    <a:lnTo>
                      <a:pt x="1655" y="433"/>
                    </a:lnTo>
                    <a:lnTo>
                      <a:pt x="1659" y="433"/>
                    </a:lnTo>
                    <a:lnTo>
                      <a:pt x="1663" y="434"/>
                    </a:lnTo>
                    <a:lnTo>
                      <a:pt x="1667" y="434"/>
                    </a:lnTo>
                    <a:lnTo>
                      <a:pt x="1671" y="435"/>
                    </a:lnTo>
                    <a:lnTo>
                      <a:pt x="1675" y="435"/>
                    </a:lnTo>
                    <a:lnTo>
                      <a:pt x="1679" y="436"/>
                    </a:lnTo>
                    <a:lnTo>
                      <a:pt x="1683" y="437"/>
                    </a:lnTo>
                    <a:lnTo>
                      <a:pt x="1687" y="436"/>
                    </a:lnTo>
                    <a:lnTo>
                      <a:pt x="1691" y="437"/>
                    </a:lnTo>
                    <a:lnTo>
                      <a:pt x="1695" y="439"/>
                    </a:lnTo>
                    <a:lnTo>
                      <a:pt x="1699" y="439"/>
                    </a:lnTo>
                    <a:lnTo>
                      <a:pt x="1703" y="439"/>
                    </a:lnTo>
                    <a:lnTo>
                      <a:pt x="1707" y="439"/>
                    </a:lnTo>
                    <a:lnTo>
                      <a:pt x="1711" y="440"/>
                    </a:lnTo>
                    <a:lnTo>
                      <a:pt x="1714" y="440"/>
                    </a:lnTo>
                    <a:lnTo>
                      <a:pt x="1718" y="440"/>
                    </a:lnTo>
                    <a:lnTo>
                      <a:pt x="1722" y="442"/>
                    </a:lnTo>
                    <a:lnTo>
                      <a:pt x="1726" y="442"/>
                    </a:lnTo>
                    <a:lnTo>
                      <a:pt x="1730" y="442"/>
                    </a:lnTo>
                    <a:lnTo>
                      <a:pt x="1734" y="442"/>
                    </a:lnTo>
                    <a:lnTo>
                      <a:pt x="1738" y="442"/>
                    </a:lnTo>
                    <a:lnTo>
                      <a:pt x="1742" y="443"/>
                    </a:lnTo>
                    <a:lnTo>
                      <a:pt x="1746" y="444"/>
                    </a:lnTo>
                    <a:lnTo>
                      <a:pt x="1750" y="443"/>
                    </a:lnTo>
                    <a:lnTo>
                      <a:pt x="1754" y="444"/>
                    </a:lnTo>
                    <a:lnTo>
                      <a:pt x="1758" y="443"/>
                    </a:lnTo>
                    <a:lnTo>
                      <a:pt x="1762" y="444"/>
                    </a:lnTo>
                    <a:lnTo>
                      <a:pt x="1766" y="444"/>
                    </a:lnTo>
                    <a:lnTo>
                      <a:pt x="1770" y="445"/>
                    </a:lnTo>
                    <a:lnTo>
                      <a:pt x="1774" y="447"/>
                    </a:lnTo>
                    <a:lnTo>
                      <a:pt x="1778" y="447"/>
                    </a:lnTo>
                    <a:lnTo>
                      <a:pt x="1781" y="446"/>
                    </a:lnTo>
                    <a:lnTo>
                      <a:pt x="1785" y="445"/>
                    </a:lnTo>
                    <a:lnTo>
                      <a:pt x="1789" y="446"/>
                    </a:lnTo>
                    <a:lnTo>
                      <a:pt x="1793" y="445"/>
                    </a:lnTo>
                    <a:lnTo>
                      <a:pt x="1797" y="447"/>
                    </a:lnTo>
                    <a:lnTo>
                      <a:pt x="1801" y="445"/>
                    </a:lnTo>
                    <a:lnTo>
                      <a:pt x="1805" y="445"/>
                    </a:lnTo>
                    <a:lnTo>
                      <a:pt x="1809" y="446"/>
                    </a:lnTo>
                    <a:lnTo>
                      <a:pt x="1813" y="447"/>
                    </a:lnTo>
                    <a:lnTo>
                      <a:pt x="1817" y="446"/>
                    </a:lnTo>
                    <a:lnTo>
                      <a:pt x="1821" y="446"/>
                    </a:lnTo>
                    <a:lnTo>
                      <a:pt x="1825" y="447"/>
                    </a:lnTo>
                    <a:lnTo>
                      <a:pt x="1829" y="446"/>
                    </a:lnTo>
                    <a:lnTo>
                      <a:pt x="1833" y="447"/>
                    </a:lnTo>
                    <a:lnTo>
                      <a:pt x="1837" y="447"/>
                    </a:lnTo>
                    <a:lnTo>
                      <a:pt x="1841" y="447"/>
                    </a:lnTo>
                    <a:lnTo>
                      <a:pt x="1845" y="446"/>
                    </a:lnTo>
                    <a:lnTo>
                      <a:pt x="1848" y="446"/>
                    </a:lnTo>
                    <a:lnTo>
                      <a:pt x="1852" y="446"/>
                    </a:lnTo>
                    <a:lnTo>
                      <a:pt x="1856" y="447"/>
                    </a:lnTo>
                    <a:lnTo>
                      <a:pt x="1860" y="445"/>
                    </a:lnTo>
                    <a:lnTo>
                      <a:pt x="1864" y="446"/>
                    </a:lnTo>
                    <a:lnTo>
                      <a:pt x="1868" y="446"/>
                    </a:lnTo>
                    <a:lnTo>
                      <a:pt x="1872" y="445"/>
                    </a:lnTo>
                    <a:lnTo>
                      <a:pt x="1876" y="446"/>
                    </a:lnTo>
                    <a:lnTo>
                      <a:pt x="1880" y="447"/>
                    </a:lnTo>
                    <a:lnTo>
                      <a:pt x="1884" y="446"/>
                    </a:lnTo>
                    <a:lnTo>
                      <a:pt x="1888" y="446"/>
                    </a:lnTo>
                    <a:lnTo>
                      <a:pt x="1892" y="444"/>
                    </a:lnTo>
                    <a:lnTo>
                      <a:pt x="1896" y="445"/>
                    </a:lnTo>
                    <a:lnTo>
                      <a:pt x="1900" y="445"/>
                    </a:lnTo>
                    <a:lnTo>
                      <a:pt x="1904" y="444"/>
                    </a:lnTo>
                    <a:lnTo>
                      <a:pt x="1908" y="444"/>
                    </a:lnTo>
                    <a:lnTo>
                      <a:pt x="1912" y="444"/>
                    </a:lnTo>
                    <a:lnTo>
                      <a:pt x="1916" y="444"/>
                    </a:lnTo>
                    <a:lnTo>
                      <a:pt x="1919" y="442"/>
                    </a:lnTo>
                    <a:lnTo>
                      <a:pt x="1923" y="441"/>
                    </a:lnTo>
                    <a:lnTo>
                      <a:pt x="1927" y="443"/>
                    </a:lnTo>
                    <a:lnTo>
                      <a:pt x="1931" y="442"/>
                    </a:lnTo>
                    <a:lnTo>
                      <a:pt x="1935" y="442"/>
                    </a:lnTo>
                    <a:lnTo>
                      <a:pt x="1939" y="441"/>
                    </a:lnTo>
                    <a:lnTo>
                      <a:pt x="1943" y="440"/>
                    </a:lnTo>
                    <a:lnTo>
                      <a:pt x="1947" y="441"/>
                    </a:lnTo>
                    <a:lnTo>
                      <a:pt x="1951" y="441"/>
                    </a:lnTo>
                    <a:lnTo>
                      <a:pt x="1955" y="439"/>
                    </a:lnTo>
                    <a:lnTo>
                      <a:pt x="1959" y="440"/>
                    </a:lnTo>
                    <a:lnTo>
                      <a:pt x="1963" y="440"/>
                    </a:lnTo>
                    <a:lnTo>
                      <a:pt x="1967" y="439"/>
                    </a:lnTo>
                    <a:lnTo>
                      <a:pt x="1971" y="438"/>
                    </a:lnTo>
                    <a:lnTo>
                      <a:pt x="1975" y="438"/>
                    </a:lnTo>
                    <a:lnTo>
                      <a:pt x="1979" y="439"/>
                    </a:lnTo>
                    <a:lnTo>
                      <a:pt x="1983" y="438"/>
                    </a:lnTo>
                    <a:lnTo>
                      <a:pt x="1986" y="436"/>
                    </a:lnTo>
                    <a:lnTo>
                      <a:pt x="1990" y="436"/>
                    </a:lnTo>
                    <a:lnTo>
                      <a:pt x="1994" y="435"/>
                    </a:lnTo>
                    <a:lnTo>
                      <a:pt x="1998" y="435"/>
                    </a:lnTo>
                    <a:lnTo>
                      <a:pt x="2002" y="434"/>
                    </a:lnTo>
                    <a:lnTo>
                      <a:pt x="2006" y="433"/>
                    </a:lnTo>
                    <a:lnTo>
                      <a:pt x="2010" y="433"/>
                    </a:lnTo>
                    <a:lnTo>
                      <a:pt x="2014" y="434"/>
                    </a:lnTo>
                    <a:lnTo>
                      <a:pt x="2018" y="432"/>
                    </a:lnTo>
                    <a:lnTo>
                      <a:pt x="2022" y="433"/>
                    </a:lnTo>
                    <a:lnTo>
                      <a:pt x="2026" y="431"/>
                    </a:lnTo>
                    <a:lnTo>
                      <a:pt x="2030" y="430"/>
                    </a:lnTo>
                    <a:lnTo>
                      <a:pt x="2034" y="430"/>
                    </a:lnTo>
                    <a:lnTo>
                      <a:pt x="2038" y="430"/>
                    </a:lnTo>
                    <a:lnTo>
                      <a:pt x="2042" y="429"/>
                    </a:lnTo>
                    <a:lnTo>
                      <a:pt x="2046" y="429"/>
                    </a:lnTo>
                    <a:lnTo>
                      <a:pt x="2050" y="426"/>
                    </a:lnTo>
                    <a:lnTo>
                      <a:pt x="2054" y="426"/>
                    </a:lnTo>
                    <a:lnTo>
                      <a:pt x="2057" y="426"/>
                    </a:lnTo>
                    <a:lnTo>
                      <a:pt x="2061" y="425"/>
                    </a:lnTo>
                    <a:lnTo>
                      <a:pt x="2065" y="425"/>
                    </a:lnTo>
                    <a:lnTo>
                      <a:pt x="2069" y="423"/>
                    </a:lnTo>
                    <a:lnTo>
                      <a:pt x="2073" y="424"/>
                    </a:lnTo>
                    <a:lnTo>
                      <a:pt x="2077" y="423"/>
                    </a:lnTo>
                    <a:lnTo>
                      <a:pt x="2081" y="422"/>
                    </a:lnTo>
                    <a:lnTo>
                      <a:pt x="2085" y="421"/>
                    </a:lnTo>
                    <a:lnTo>
                      <a:pt x="2089" y="418"/>
                    </a:lnTo>
                    <a:lnTo>
                      <a:pt x="2093" y="420"/>
                    </a:lnTo>
                    <a:lnTo>
                      <a:pt x="2097" y="418"/>
                    </a:lnTo>
                    <a:lnTo>
                      <a:pt x="2101" y="418"/>
                    </a:lnTo>
                    <a:lnTo>
                      <a:pt x="2105" y="417"/>
                    </a:lnTo>
                    <a:lnTo>
                      <a:pt x="2109" y="417"/>
                    </a:lnTo>
                    <a:lnTo>
                      <a:pt x="2113" y="416"/>
                    </a:lnTo>
                    <a:lnTo>
                      <a:pt x="2117" y="414"/>
                    </a:lnTo>
                    <a:lnTo>
                      <a:pt x="2121" y="413"/>
                    </a:lnTo>
                    <a:lnTo>
                      <a:pt x="2124" y="412"/>
                    </a:lnTo>
                    <a:lnTo>
                      <a:pt x="2128" y="412"/>
                    </a:lnTo>
                    <a:lnTo>
                      <a:pt x="2132" y="411"/>
                    </a:lnTo>
                    <a:lnTo>
                      <a:pt x="2136" y="410"/>
                    </a:lnTo>
                    <a:lnTo>
                      <a:pt x="2140" y="410"/>
                    </a:lnTo>
                    <a:lnTo>
                      <a:pt x="2144" y="409"/>
                    </a:lnTo>
                    <a:lnTo>
                      <a:pt x="2148" y="407"/>
                    </a:lnTo>
                    <a:lnTo>
                      <a:pt x="2152" y="405"/>
                    </a:lnTo>
                    <a:lnTo>
                      <a:pt x="2156" y="406"/>
                    </a:lnTo>
                    <a:lnTo>
                      <a:pt x="2160" y="404"/>
                    </a:lnTo>
                    <a:lnTo>
                      <a:pt x="2164" y="403"/>
                    </a:lnTo>
                    <a:lnTo>
                      <a:pt x="2168" y="403"/>
                    </a:lnTo>
                    <a:lnTo>
                      <a:pt x="2172" y="403"/>
                    </a:lnTo>
                    <a:lnTo>
                      <a:pt x="2176" y="401"/>
                    </a:lnTo>
                    <a:lnTo>
                      <a:pt x="2180" y="401"/>
                    </a:lnTo>
                    <a:lnTo>
                      <a:pt x="2184" y="399"/>
                    </a:lnTo>
                    <a:lnTo>
                      <a:pt x="2188" y="399"/>
                    </a:lnTo>
                    <a:lnTo>
                      <a:pt x="2191" y="398"/>
                    </a:lnTo>
                    <a:lnTo>
                      <a:pt x="2195" y="396"/>
                    </a:lnTo>
                    <a:lnTo>
                      <a:pt x="2199" y="395"/>
                    </a:lnTo>
                    <a:lnTo>
                      <a:pt x="2203" y="394"/>
                    </a:lnTo>
                    <a:lnTo>
                      <a:pt x="2207" y="393"/>
                    </a:lnTo>
                    <a:lnTo>
                      <a:pt x="2211" y="392"/>
                    </a:lnTo>
                    <a:lnTo>
                      <a:pt x="2215" y="392"/>
                    </a:lnTo>
                    <a:lnTo>
                      <a:pt x="2219" y="390"/>
                    </a:lnTo>
                    <a:lnTo>
                      <a:pt x="2223" y="390"/>
                    </a:lnTo>
                    <a:lnTo>
                      <a:pt x="2227" y="388"/>
                    </a:lnTo>
                    <a:lnTo>
                      <a:pt x="2231" y="387"/>
                    </a:lnTo>
                    <a:lnTo>
                      <a:pt x="2235" y="386"/>
                    </a:lnTo>
                    <a:lnTo>
                      <a:pt x="2239" y="386"/>
                    </a:lnTo>
                    <a:lnTo>
                      <a:pt x="2243" y="384"/>
                    </a:lnTo>
                    <a:lnTo>
                      <a:pt x="2247" y="384"/>
                    </a:lnTo>
                    <a:lnTo>
                      <a:pt x="2251" y="382"/>
                    </a:lnTo>
                    <a:lnTo>
                      <a:pt x="2255" y="382"/>
                    </a:lnTo>
                    <a:lnTo>
                      <a:pt x="2259" y="380"/>
                    </a:lnTo>
                    <a:lnTo>
                      <a:pt x="2262" y="379"/>
                    </a:lnTo>
                    <a:lnTo>
                      <a:pt x="2266" y="378"/>
                    </a:lnTo>
                    <a:lnTo>
                      <a:pt x="2270" y="377"/>
                    </a:lnTo>
                    <a:lnTo>
                      <a:pt x="2274" y="377"/>
                    </a:lnTo>
                    <a:lnTo>
                      <a:pt x="2278" y="374"/>
                    </a:lnTo>
                    <a:lnTo>
                      <a:pt x="2282" y="373"/>
                    </a:lnTo>
                    <a:lnTo>
                      <a:pt x="2286" y="373"/>
                    </a:lnTo>
                    <a:lnTo>
                      <a:pt x="2290" y="371"/>
                    </a:lnTo>
                    <a:lnTo>
                      <a:pt x="2294" y="370"/>
                    </a:lnTo>
                    <a:lnTo>
                      <a:pt x="2298" y="368"/>
                    </a:lnTo>
                    <a:lnTo>
                      <a:pt x="2302" y="367"/>
                    </a:lnTo>
                    <a:lnTo>
                      <a:pt x="2306" y="367"/>
                    </a:lnTo>
                    <a:lnTo>
                      <a:pt x="2310" y="366"/>
                    </a:lnTo>
                    <a:lnTo>
                      <a:pt x="2314" y="365"/>
                    </a:lnTo>
                    <a:lnTo>
                      <a:pt x="2318" y="365"/>
                    </a:lnTo>
                    <a:lnTo>
                      <a:pt x="2322" y="362"/>
                    </a:lnTo>
                    <a:lnTo>
                      <a:pt x="2326" y="362"/>
                    </a:lnTo>
                    <a:lnTo>
                      <a:pt x="2329" y="359"/>
                    </a:lnTo>
                    <a:lnTo>
                      <a:pt x="2333" y="360"/>
                    </a:lnTo>
                    <a:lnTo>
                      <a:pt x="2337" y="357"/>
                    </a:lnTo>
                    <a:lnTo>
                      <a:pt x="2341" y="356"/>
                    </a:lnTo>
                    <a:lnTo>
                      <a:pt x="2345" y="353"/>
                    </a:lnTo>
                    <a:lnTo>
                      <a:pt x="2349" y="353"/>
                    </a:lnTo>
                    <a:lnTo>
                      <a:pt x="2353" y="353"/>
                    </a:lnTo>
                    <a:lnTo>
                      <a:pt x="2357" y="351"/>
                    </a:lnTo>
                    <a:lnTo>
                      <a:pt x="2361" y="350"/>
                    </a:lnTo>
                    <a:lnTo>
                      <a:pt x="2365" y="349"/>
                    </a:lnTo>
                    <a:lnTo>
                      <a:pt x="2369" y="348"/>
                    </a:lnTo>
                    <a:lnTo>
                      <a:pt x="2373" y="346"/>
                    </a:lnTo>
                    <a:lnTo>
                      <a:pt x="2377" y="345"/>
                    </a:lnTo>
                    <a:lnTo>
                      <a:pt x="2381" y="343"/>
                    </a:lnTo>
                    <a:lnTo>
                      <a:pt x="2385" y="343"/>
                    </a:lnTo>
                    <a:lnTo>
                      <a:pt x="2389" y="341"/>
                    </a:lnTo>
                    <a:lnTo>
                      <a:pt x="2393" y="341"/>
                    </a:lnTo>
                    <a:lnTo>
                      <a:pt x="2396" y="340"/>
                    </a:lnTo>
                    <a:lnTo>
                      <a:pt x="2400" y="338"/>
                    </a:lnTo>
                    <a:lnTo>
                      <a:pt x="2404" y="337"/>
                    </a:lnTo>
                    <a:lnTo>
                      <a:pt x="2408" y="335"/>
                    </a:lnTo>
                    <a:lnTo>
                      <a:pt x="2412" y="334"/>
                    </a:lnTo>
                    <a:lnTo>
                      <a:pt x="2416" y="331"/>
                    </a:lnTo>
                    <a:lnTo>
                      <a:pt x="2420" y="331"/>
                    </a:lnTo>
                    <a:lnTo>
                      <a:pt x="2424" y="330"/>
                    </a:lnTo>
                    <a:lnTo>
                      <a:pt x="2428" y="329"/>
                    </a:lnTo>
                    <a:lnTo>
                      <a:pt x="2432" y="329"/>
                    </a:lnTo>
                    <a:lnTo>
                      <a:pt x="2436" y="326"/>
                    </a:lnTo>
                    <a:lnTo>
                      <a:pt x="2440" y="324"/>
                    </a:lnTo>
                    <a:lnTo>
                      <a:pt x="2444" y="324"/>
                    </a:lnTo>
                    <a:lnTo>
                      <a:pt x="2448" y="323"/>
                    </a:lnTo>
                    <a:lnTo>
                      <a:pt x="2452" y="322"/>
                    </a:lnTo>
                    <a:lnTo>
                      <a:pt x="2456" y="321"/>
                    </a:lnTo>
                    <a:lnTo>
                      <a:pt x="2460" y="318"/>
                    </a:lnTo>
                    <a:lnTo>
                      <a:pt x="2464" y="318"/>
                    </a:lnTo>
                    <a:lnTo>
                      <a:pt x="2467" y="314"/>
                    </a:lnTo>
                    <a:lnTo>
                      <a:pt x="2471" y="315"/>
                    </a:lnTo>
                    <a:lnTo>
                      <a:pt x="2475" y="313"/>
                    </a:lnTo>
                    <a:lnTo>
                      <a:pt x="2479" y="313"/>
                    </a:lnTo>
                    <a:lnTo>
                      <a:pt x="2483" y="311"/>
                    </a:lnTo>
                    <a:lnTo>
                      <a:pt x="2487" y="311"/>
                    </a:lnTo>
                    <a:lnTo>
                      <a:pt x="2491" y="309"/>
                    </a:lnTo>
                    <a:lnTo>
                      <a:pt x="2495" y="308"/>
                    </a:lnTo>
                    <a:lnTo>
                      <a:pt x="2499" y="306"/>
                    </a:lnTo>
                    <a:lnTo>
                      <a:pt x="2503" y="304"/>
                    </a:lnTo>
                    <a:lnTo>
                      <a:pt x="2507" y="304"/>
                    </a:lnTo>
                    <a:lnTo>
                      <a:pt x="2511" y="301"/>
                    </a:lnTo>
                    <a:lnTo>
                      <a:pt x="2515" y="300"/>
                    </a:lnTo>
                    <a:lnTo>
                      <a:pt x="2519" y="300"/>
                    </a:lnTo>
                    <a:lnTo>
                      <a:pt x="2523" y="299"/>
                    </a:lnTo>
                    <a:lnTo>
                      <a:pt x="2527" y="297"/>
                    </a:lnTo>
                    <a:lnTo>
                      <a:pt x="2531" y="296"/>
                    </a:lnTo>
                    <a:lnTo>
                      <a:pt x="2534" y="295"/>
                    </a:lnTo>
                    <a:lnTo>
                      <a:pt x="2538" y="293"/>
                    </a:lnTo>
                    <a:lnTo>
                      <a:pt x="2542" y="292"/>
                    </a:lnTo>
                    <a:lnTo>
                      <a:pt x="2546" y="290"/>
                    </a:lnTo>
                    <a:lnTo>
                      <a:pt x="2550" y="290"/>
                    </a:lnTo>
                    <a:lnTo>
                      <a:pt x="2554" y="288"/>
                    </a:lnTo>
                    <a:lnTo>
                      <a:pt x="2558" y="286"/>
                    </a:lnTo>
                    <a:lnTo>
                      <a:pt x="2562" y="286"/>
                    </a:lnTo>
                    <a:lnTo>
                      <a:pt x="2566" y="284"/>
                    </a:lnTo>
                    <a:lnTo>
                      <a:pt x="2570" y="283"/>
                    </a:lnTo>
                    <a:lnTo>
                      <a:pt x="2574" y="281"/>
                    </a:lnTo>
                    <a:lnTo>
                      <a:pt x="2578" y="280"/>
                    </a:lnTo>
                    <a:lnTo>
                      <a:pt x="2582" y="279"/>
                    </a:lnTo>
                    <a:lnTo>
                      <a:pt x="2586" y="277"/>
                    </a:lnTo>
                    <a:lnTo>
                      <a:pt x="2590" y="276"/>
                    </a:lnTo>
                    <a:lnTo>
                      <a:pt x="2594" y="274"/>
                    </a:lnTo>
                    <a:lnTo>
                      <a:pt x="2598" y="274"/>
                    </a:lnTo>
                    <a:lnTo>
                      <a:pt x="2602" y="274"/>
                    </a:lnTo>
                    <a:lnTo>
                      <a:pt x="2605" y="270"/>
                    </a:lnTo>
                    <a:lnTo>
                      <a:pt x="2609" y="270"/>
                    </a:lnTo>
                    <a:lnTo>
                      <a:pt x="2613" y="269"/>
                    </a:lnTo>
                    <a:lnTo>
                      <a:pt x="2617" y="268"/>
                    </a:lnTo>
                    <a:lnTo>
                      <a:pt x="2621" y="266"/>
                    </a:lnTo>
                    <a:lnTo>
                      <a:pt x="2625" y="265"/>
                    </a:lnTo>
                    <a:lnTo>
                      <a:pt x="2629" y="263"/>
                    </a:lnTo>
                    <a:lnTo>
                      <a:pt x="2633" y="261"/>
                    </a:lnTo>
                    <a:lnTo>
                      <a:pt x="2637" y="261"/>
                    </a:lnTo>
                    <a:lnTo>
                      <a:pt x="2641" y="260"/>
                    </a:lnTo>
                    <a:lnTo>
                      <a:pt x="2645" y="258"/>
                    </a:lnTo>
                    <a:lnTo>
                      <a:pt x="2649" y="257"/>
                    </a:lnTo>
                    <a:lnTo>
                      <a:pt x="2653" y="255"/>
                    </a:lnTo>
                    <a:lnTo>
                      <a:pt x="2657" y="254"/>
                    </a:lnTo>
                    <a:lnTo>
                      <a:pt x="2661" y="254"/>
                    </a:lnTo>
                    <a:lnTo>
                      <a:pt x="2665" y="252"/>
                    </a:lnTo>
                    <a:lnTo>
                      <a:pt x="2669" y="250"/>
                    </a:lnTo>
                    <a:lnTo>
                      <a:pt x="2672" y="250"/>
                    </a:lnTo>
                    <a:lnTo>
                      <a:pt x="2676" y="247"/>
                    </a:lnTo>
                    <a:lnTo>
                      <a:pt x="2680" y="247"/>
                    </a:lnTo>
                    <a:lnTo>
                      <a:pt x="2684" y="246"/>
                    </a:lnTo>
                    <a:lnTo>
                      <a:pt x="2688" y="243"/>
                    </a:lnTo>
                    <a:lnTo>
                      <a:pt x="2692" y="242"/>
                    </a:lnTo>
                    <a:lnTo>
                      <a:pt x="2696" y="241"/>
                    </a:lnTo>
                    <a:lnTo>
                      <a:pt x="2700" y="240"/>
                    </a:lnTo>
                    <a:lnTo>
                      <a:pt x="2704" y="239"/>
                    </a:lnTo>
                    <a:lnTo>
                      <a:pt x="2708" y="239"/>
                    </a:lnTo>
                    <a:lnTo>
                      <a:pt x="2712" y="237"/>
                    </a:lnTo>
                    <a:lnTo>
                      <a:pt x="2716" y="235"/>
                    </a:lnTo>
                    <a:lnTo>
                      <a:pt x="2720" y="234"/>
                    </a:lnTo>
                    <a:lnTo>
                      <a:pt x="2724" y="232"/>
                    </a:lnTo>
                    <a:lnTo>
                      <a:pt x="2728" y="231"/>
                    </a:lnTo>
                    <a:lnTo>
                      <a:pt x="2732" y="230"/>
                    </a:lnTo>
                    <a:lnTo>
                      <a:pt x="2736" y="229"/>
                    </a:lnTo>
                    <a:lnTo>
                      <a:pt x="2739" y="227"/>
                    </a:lnTo>
                    <a:lnTo>
                      <a:pt x="2743" y="225"/>
                    </a:lnTo>
                    <a:lnTo>
                      <a:pt x="2747" y="225"/>
                    </a:lnTo>
                    <a:lnTo>
                      <a:pt x="2751" y="225"/>
                    </a:lnTo>
                    <a:lnTo>
                      <a:pt x="2755" y="224"/>
                    </a:lnTo>
                    <a:lnTo>
                      <a:pt x="2759" y="221"/>
                    </a:lnTo>
                    <a:lnTo>
                      <a:pt x="2763" y="222"/>
                    </a:lnTo>
                    <a:lnTo>
                      <a:pt x="2767" y="219"/>
                    </a:lnTo>
                    <a:lnTo>
                      <a:pt x="2771" y="217"/>
                    </a:lnTo>
                    <a:lnTo>
                      <a:pt x="2775" y="217"/>
                    </a:lnTo>
                    <a:lnTo>
                      <a:pt x="2779" y="215"/>
                    </a:lnTo>
                    <a:lnTo>
                      <a:pt x="2783" y="214"/>
                    </a:lnTo>
                    <a:lnTo>
                      <a:pt x="2787" y="214"/>
                    </a:lnTo>
                    <a:lnTo>
                      <a:pt x="2791" y="211"/>
                    </a:lnTo>
                    <a:lnTo>
                      <a:pt x="2795" y="211"/>
                    </a:lnTo>
                    <a:lnTo>
                      <a:pt x="2799" y="210"/>
                    </a:lnTo>
                    <a:lnTo>
                      <a:pt x="2803" y="209"/>
                    </a:lnTo>
                    <a:lnTo>
                      <a:pt x="2807" y="206"/>
                    </a:lnTo>
                    <a:lnTo>
                      <a:pt x="2810" y="205"/>
                    </a:lnTo>
                    <a:lnTo>
                      <a:pt x="2814" y="203"/>
                    </a:lnTo>
                    <a:lnTo>
                      <a:pt x="2818" y="202"/>
                    </a:lnTo>
                    <a:lnTo>
                      <a:pt x="2822" y="203"/>
                    </a:lnTo>
                    <a:lnTo>
                      <a:pt x="2826" y="201"/>
                    </a:lnTo>
                    <a:lnTo>
                      <a:pt x="2830" y="200"/>
                    </a:lnTo>
                    <a:lnTo>
                      <a:pt x="2834" y="198"/>
                    </a:lnTo>
                    <a:lnTo>
                      <a:pt x="2838" y="196"/>
                    </a:lnTo>
                    <a:lnTo>
                      <a:pt x="2842" y="196"/>
                    </a:lnTo>
                    <a:lnTo>
                      <a:pt x="2846" y="195"/>
                    </a:lnTo>
                    <a:lnTo>
                      <a:pt x="2850" y="195"/>
                    </a:lnTo>
                    <a:lnTo>
                      <a:pt x="2854" y="192"/>
                    </a:lnTo>
                    <a:lnTo>
                      <a:pt x="2858" y="192"/>
                    </a:lnTo>
                    <a:lnTo>
                      <a:pt x="2862" y="191"/>
                    </a:lnTo>
                    <a:lnTo>
                      <a:pt x="2866" y="190"/>
                    </a:lnTo>
                    <a:lnTo>
                      <a:pt x="2870" y="188"/>
                    </a:lnTo>
                    <a:lnTo>
                      <a:pt x="2874" y="187"/>
                    </a:lnTo>
                    <a:lnTo>
                      <a:pt x="2877" y="186"/>
                    </a:lnTo>
                    <a:lnTo>
                      <a:pt x="2881" y="184"/>
                    </a:lnTo>
                    <a:lnTo>
                      <a:pt x="2885" y="183"/>
                    </a:lnTo>
                    <a:lnTo>
                      <a:pt x="2889" y="183"/>
                    </a:lnTo>
                    <a:lnTo>
                      <a:pt x="2893" y="181"/>
                    </a:lnTo>
                    <a:lnTo>
                      <a:pt x="2897" y="180"/>
                    </a:lnTo>
                    <a:lnTo>
                      <a:pt x="2901" y="179"/>
                    </a:lnTo>
                    <a:lnTo>
                      <a:pt x="2905" y="178"/>
                    </a:lnTo>
                    <a:lnTo>
                      <a:pt x="2909" y="178"/>
                    </a:lnTo>
                    <a:lnTo>
                      <a:pt x="2913" y="175"/>
                    </a:lnTo>
                    <a:lnTo>
                      <a:pt x="2917" y="174"/>
                    </a:lnTo>
                    <a:lnTo>
                      <a:pt x="2921" y="174"/>
                    </a:lnTo>
                    <a:lnTo>
                      <a:pt x="2925" y="172"/>
                    </a:lnTo>
                    <a:lnTo>
                      <a:pt x="2929" y="171"/>
                    </a:lnTo>
                    <a:lnTo>
                      <a:pt x="2933" y="170"/>
                    </a:lnTo>
                    <a:lnTo>
                      <a:pt x="2937" y="169"/>
                    </a:lnTo>
                    <a:lnTo>
                      <a:pt x="2941" y="167"/>
                    </a:lnTo>
                    <a:lnTo>
                      <a:pt x="2944" y="166"/>
                    </a:lnTo>
                    <a:lnTo>
                      <a:pt x="2948" y="166"/>
                    </a:lnTo>
                    <a:lnTo>
                      <a:pt x="2952" y="165"/>
                    </a:lnTo>
                    <a:lnTo>
                      <a:pt x="2956" y="163"/>
                    </a:lnTo>
                    <a:lnTo>
                      <a:pt x="2960" y="163"/>
                    </a:lnTo>
                    <a:lnTo>
                      <a:pt x="2964" y="161"/>
                    </a:lnTo>
                    <a:lnTo>
                      <a:pt x="2968" y="160"/>
                    </a:lnTo>
                    <a:lnTo>
                      <a:pt x="2972" y="159"/>
                    </a:lnTo>
                    <a:lnTo>
                      <a:pt x="2976" y="158"/>
                    </a:lnTo>
                    <a:lnTo>
                      <a:pt x="2980" y="158"/>
                    </a:lnTo>
                    <a:lnTo>
                      <a:pt x="2984" y="157"/>
                    </a:lnTo>
                    <a:lnTo>
                      <a:pt x="2988" y="156"/>
                    </a:lnTo>
                    <a:lnTo>
                      <a:pt x="2992" y="155"/>
                    </a:lnTo>
                    <a:lnTo>
                      <a:pt x="2996" y="153"/>
                    </a:lnTo>
                    <a:lnTo>
                      <a:pt x="3000" y="151"/>
                    </a:lnTo>
                    <a:lnTo>
                      <a:pt x="3004" y="151"/>
                    </a:lnTo>
                    <a:lnTo>
                      <a:pt x="3008" y="150"/>
                    </a:lnTo>
                    <a:lnTo>
                      <a:pt x="3012" y="150"/>
                    </a:lnTo>
                    <a:lnTo>
                      <a:pt x="3015" y="147"/>
                    </a:lnTo>
                    <a:lnTo>
                      <a:pt x="3019" y="147"/>
                    </a:lnTo>
                    <a:lnTo>
                      <a:pt x="3023" y="146"/>
                    </a:lnTo>
                    <a:lnTo>
                      <a:pt x="3027" y="144"/>
                    </a:lnTo>
                    <a:lnTo>
                      <a:pt x="3031" y="144"/>
                    </a:lnTo>
                    <a:lnTo>
                      <a:pt x="3035" y="143"/>
                    </a:lnTo>
                    <a:lnTo>
                      <a:pt x="3039" y="142"/>
                    </a:lnTo>
                    <a:lnTo>
                      <a:pt x="3043" y="141"/>
                    </a:lnTo>
                    <a:lnTo>
                      <a:pt x="3047" y="140"/>
                    </a:lnTo>
                    <a:lnTo>
                      <a:pt x="3051" y="139"/>
                    </a:lnTo>
                    <a:lnTo>
                      <a:pt x="3055" y="140"/>
                    </a:lnTo>
                    <a:lnTo>
                      <a:pt x="3059" y="137"/>
                    </a:lnTo>
                    <a:lnTo>
                      <a:pt x="3063" y="137"/>
                    </a:lnTo>
                    <a:lnTo>
                      <a:pt x="3067" y="136"/>
                    </a:lnTo>
                    <a:lnTo>
                      <a:pt x="3071" y="134"/>
                    </a:lnTo>
                    <a:lnTo>
                      <a:pt x="3075" y="134"/>
                    </a:lnTo>
                    <a:lnTo>
                      <a:pt x="3079" y="133"/>
                    </a:lnTo>
                    <a:lnTo>
                      <a:pt x="3082" y="132"/>
                    </a:lnTo>
                    <a:lnTo>
                      <a:pt x="3086" y="130"/>
                    </a:lnTo>
                    <a:lnTo>
                      <a:pt x="3090" y="130"/>
                    </a:lnTo>
                    <a:lnTo>
                      <a:pt x="3094" y="129"/>
                    </a:lnTo>
                    <a:lnTo>
                      <a:pt x="3098" y="130"/>
                    </a:lnTo>
                    <a:lnTo>
                      <a:pt x="3102" y="127"/>
                    </a:lnTo>
                    <a:lnTo>
                      <a:pt x="3106" y="126"/>
                    </a:lnTo>
                    <a:lnTo>
                      <a:pt x="3110" y="126"/>
                    </a:lnTo>
                    <a:lnTo>
                      <a:pt x="3114" y="124"/>
                    </a:lnTo>
                    <a:lnTo>
                      <a:pt x="3118" y="123"/>
                    </a:lnTo>
                    <a:lnTo>
                      <a:pt x="3122" y="124"/>
                    </a:lnTo>
                    <a:lnTo>
                      <a:pt x="3126" y="122"/>
                    </a:lnTo>
                    <a:lnTo>
                      <a:pt x="3130" y="120"/>
                    </a:lnTo>
                    <a:lnTo>
                      <a:pt x="3134" y="120"/>
                    </a:lnTo>
                    <a:lnTo>
                      <a:pt x="3138" y="120"/>
                    </a:lnTo>
                    <a:lnTo>
                      <a:pt x="3142" y="118"/>
                    </a:lnTo>
                    <a:lnTo>
                      <a:pt x="3146" y="117"/>
                    </a:lnTo>
                    <a:lnTo>
                      <a:pt x="3150" y="1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0" name="Freeform 2812"/>
              <p:cNvSpPr>
                <a:spLocks/>
              </p:cNvSpPr>
              <p:nvPr/>
            </p:nvSpPr>
            <p:spPr bwMode="auto">
              <a:xfrm flipV="1">
                <a:off x="506" y="1287"/>
                <a:ext cx="1814" cy="6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8"/>
                  </a:cxn>
                  <a:cxn ang="0">
                    <a:pos x="303" y="15"/>
                  </a:cxn>
                  <a:cxn ang="0">
                    <a:pos x="354" y="25"/>
                  </a:cxn>
                  <a:cxn ang="0">
                    <a:pos x="406" y="40"/>
                  </a:cxn>
                  <a:cxn ang="0">
                    <a:pos x="457" y="63"/>
                  </a:cxn>
                  <a:cxn ang="0">
                    <a:pos x="508" y="91"/>
                  </a:cxn>
                  <a:cxn ang="0">
                    <a:pos x="559" y="125"/>
                  </a:cxn>
                  <a:cxn ang="0">
                    <a:pos x="611" y="166"/>
                  </a:cxn>
                  <a:cxn ang="0">
                    <a:pos x="662" y="212"/>
                  </a:cxn>
                  <a:cxn ang="0">
                    <a:pos x="713" y="263"/>
                  </a:cxn>
                  <a:cxn ang="0">
                    <a:pos x="764" y="321"/>
                  </a:cxn>
                  <a:cxn ang="0">
                    <a:pos x="816" y="383"/>
                  </a:cxn>
                  <a:cxn ang="0">
                    <a:pos x="867" y="447"/>
                  </a:cxn>
                  <a:cxn ang="0">
                    <a:pos x="918" y="512"/>
                  </a:cxn>
                  <a:cxn ang="0">
                    <a:pos x="969" y="579"/>
                  </a:cxn>
                  <a:cxn ang="0">
                    <a:pos x="1021" y="646"/>
                  </a:cxn>
                  <a:cxn ang="0">
                    <a:pos x="1072" y="709"/>
                  </a:cxn>
                  <a:cxn ang="0">
                    <a:pos x="1123" y="773"/>
                  </a:cxn>
                  <a:cxn ang="0">
                    <a:pos x="1174" y="830"/>
                  </a:cxn>
                  <a:cxn ang="0">
                    <a:pos x="1226" y="885"/>
                  </a:cxn>
                  <a:cxn ang="0">
                    <a:pos x="1277" y="935"/>
                  </a:cxn>
                  <a:cxn ang="0">
                    <a:pos x="1328" y="979"/>
                  </a:cxn>
                  <a:cxn ang="0">
                    <a:pos x="1379" y="1014"/>
                  </a:cxn>
                  <a:cxn ang="0">
                    <a:pos x="1431" y="1045"/>
                  </a:cxn>
                  <a:cxn ang="0">
                    <a:pos x="1482" y="1069"/>
                  </a:cxn>
                  <a:cxn ang="0">
                    <a:pos x="1533" y="1086"/>
                  </a:cxn>
                  <a:cxn ang="0">
                    <a:pos x="1584" y="1094"/>
                  </a:cxn>
                  <a:cxn ang="0">
                    <a:pos x="1636" y="1099"/>
                  </a:cxn>
                  <a:cxn ang="0">
                    <a:pos x="1687" y="1095"/>
                  </a:cxn>
                  <a:cxn ang="0">
                    <a:pos x="1738" y="1085"/>
                  </a:cxn>
                  <a:cxn ang="0">
                    <a:pos x="1789" y="1069"/>
                  </a:cxn>
                  <a:cxn ang="0">
                    <a:pos x="1841" y="1050"/>
                  </a:cxn>
                  <a:cxn ang="0">
                    <a:pos x="1892" y="1025"/>
                  </a:cxn>
                  <a:cxn ang="0">
                    <a:pos x="1943" y="994"/>
                  </a:cxn>
                  <a:cxn ang="0">
                    <a:pos x="1994" y="961"/>
                  </a:cxn>
                  <a:cxn ang="0">
                    <a:pos x="2046" y="924"/>
                  </a:cxn>
                  <a:cxn ang="0">
                    <a:pos x="2097" y="886"/>
                  </a:cxn>
                  <a:cxn ang="0">
                    <a:pos x="2148" y="846"/>
                  </a:cxn>
                  <a:cxn ang="0">
                    <a:pos x="2199" y="802"/>
                  </a:cxn>
                  <a:cxn ang="0">
                    <a:pos x="2251" y="757"/>
                  </a:cxn>
                  <a:cxn ang="0">
                    <a:pos x="2302" y="711"/>
                  </a:cxn>
                  <a:cxn ang="0">
                    <a:pos x="2353" y="669"/>
                  </a:cxn>
                  <a:cxn ang="0">
                    <a:pos x="2404" y="623"/>
                  </a:cxn>
                  <a:cxn ang="0">
                    <a:pos x="2456" y="580"/>
                  </a:cxn>
                  <a:cxn ang="0">
                    <a:pos x="2507" y="537"/>
                  </a:cxn>
                  <a:cxn ang="0">
                    <a:pos x="2558" y="496"/>
                  </a:cxn>
                  <a:cxn ang="0">
                    <a:pos x="2609" y="454"/>
                  </a:cxn>
                  <a:cxn ang="0">
                    <a:pos x="2661" y="417"/>
                  </a:cxn>
                  <a:cxn ang="0">
                    <a:pos x="2712" y="379"/>
                  </a:cxn>
                  <a:cxn ang="0">
                    <a:pos x="2763" y="343"/>
                  </a:cxn>
                  <a:cxn ang="0">
                    <a:pos x="2814" y="312"/>
                  </a:cxn>
                  <a:cxn ang="0">
                    <a:pos x="2866" y="281"/>
                  </a:cxn>
                  <a:cxn ang="0">
                    <a:pos x="2917" y="252"/>
                  </a:cxn>
                  <a:cxn ang="0">
                    <a:pos x="2968" y="224"/>
                  </a:cxn>
                  <a:cxn ang="0">
                    <a:pos x="3019" y="199"/>
                  </a:cxn>
                  <a:cxn ang="0">
                    <a:pos x="3071" y="176"/>
                  </a:cxn>
                  <a:cxn ang="0">
                    <a:pos x="3122" y="155"/>
                  </a:cxn>
                </a:cxnLst>
                <a:rect l="0" t="0" r="r" b="b"/>
                <a:pathLst>
                  <a:path w="3150" h="1100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7"/>
                    </a:lnTo>
                    <a:lnTo>
                      <a:pt x="236" y="7"/>
                    </a:lnTo>
                    <a:lnTo>
                      <a:pt x="240" y="7"/>
                    </a:lnTo>
                    <a:lnTo>
                      <a:pt x="244" y="8"/>
                    </a:lnTo>
                    <a:lnTo>
                      <a:pt x="248" y="7"/>
                    </a:lnTo>
                    <a:lnTo>
                      <a:pt x="252" y="8"/>
                    </a:lnTo>
                    <a:lnTo>
                      <a:pt x="256" y="9"/>
                    </a:lnTo>
                    <a:lnTo>
                      <a:pt x="260" y="8"/>
                    </a:lnTo>
                    <a:lnTo>
                      <a:pt x="264" y="10"/>
                    </a:lnTo>
                    <a:lnTo>
                      <a:pt x="268" y="9"/>
                    </a:lnTo>
                    <a:lnTo>
                      <a:pt x="272" y="10"/>
                    </a:lnTo>
                    <a:lnTo>
                      <a:pt x="275" y="11"/>
                    </a:lnTo>
                    <a:lnTo>
                      <a:pt x="279" y="11"/>
                    </a:lnTo>
                    <a:lnTo>
                      <a:pt x="283" y="12"/>
                    </a:lnTo>
                    <a:lnTo>
                      <a:pt x="287" y="12"/>
                    </a:lnTo>
                    <a:lnTo>
                      <a:pt x="291" y="13"/>
                    </a:lnTo>
                    <a:lnTo>
                      <a:pt x="295" y="14"/>
                    </a:lnTo>
                    <a:lnTo>
                      <a:pt x="299" y="15"/>
                    </a:lnTo>
                    <a:lnTo>
                      <a:pt x="303" y="15"/>
                    </a:lnTo>
                    <a:lnTo>
                      <a:pt x="307" y="16"/>
                    </a:lnTo>
                    <a:lnTo>
                      <a:pt x="311" y="16"/>
                    </a:lnTo>
                    <a:lnTo>
                      <a:pt x="315" y="17"/>
                    </a:lnTo>
                    <a:lnTo>
                      <a:pt x="319" y="17"/>
                    </a:lnTo>
                    <a:lnTo>
                      <a:pt x="323" y="18"/>
                    </a:lnTo>
                    <a:lnTo>
                      <a:pt x="327" y="18"/>
                    </a:lnTo>
                    <a:lnTo>
                      <a:pt x="331" y="21"/>
                    </a:lnTo>
                    <a:lnTo>
                      <a:pt x="335" y="21"/>
                    </a:lnTo>
                    <a:lnTo>
                      <a:pt x="339" y="22"/>
                    </a:lnTo>
                    <a:lnTo>
                      <a:pt x="342" y="23"/>
                    </a:lnTo>
                    <a:lnTo>
                      <a:pt x="346" y="24"/>
                    </a:lnTo>
                    <a:lnTo>
                      <a:pt x="350" y="25"/>
                    </a:lnTo>
                    <a:lnTo>
                      <a:pt x="354" y="25"/>
                    </a:lnTo>
                    <a:lnTo>
                      <a:pt x="358" y="27"/>
                    </a:lnTo>
                    <a:lnTo>
                      <a:pt x="362" y="27"/>
                    </a:lnTo>
                    <a:lnTo>
                      <a:pt x="366" y="29"/>
                    </a:lnTo>
                    <a:lnTo>
                      <a:pt x="370" y="29"/>
                    </a:lnTo>
                    <a:lnTo>
                      <a:pt x="374" y="30"/>
                    </a:lnTo>
                    <a:lnTo>
                      <a:pt x="378" y="31"/>
                    </a:lnTo>
                    <a:lnTo>
                      <a:pt x="382" y="33"/>
                    </a:lnTo>
                    <a:lnTo>
                      <a:pt x="386" y="35"/>
                    </a:lnTo>
                    <a:lnTo>
                      <a:pt x="390" y="35"/>
                    </a:lnTo>
                    <a:lnTo>
                      <a:pt x="394" y="38"/>
                    </a:lnTo>
                    <a:lnTo>
                      <a:pt x="398" y="39"/>
                    </a:lnTo>
                    <a:lnTo>
                      <a:pt x="402" y="41"/>
                    </a:lnTo>
                    <a:lnTo>
                      <a:pt x="406" y="40"/>
                    </a:lnTo>
                    <a:lnTo>
                      <a:pt x="410" y="42"/>
                    </a:lnTo>
                    <a:lnTo>
                      <a:pt x="413" y="45"/>
                    </a:lnTo>
                    <a:lnTo>
                      <a:pt x="417" y="46"/>
                    </a:lnTo>
                    <a:lnTo>
                      <a:pt x="421" y="47"/>
                    </a:lnTo>
                    <a:lnTo>
                      <a:pt x="425" y="50"/>
                    </a:lnTo>
                    <a:lnTo>
                      <a:pt x="429" y="50"/>
                    </a:lnTo>
                    <a:lnTo>
                      <a:pt x="433" y="54"/>
                    </a:lnTo>
                    <a:lnTo>
                      <a:pt x="437" y="54"/>
                    </a:lnTo>
                    <a:lnTo>
                      <a:pt x="441" y="56"/>
                    </a:lnTo>
                    <a:lnTo>
                      <a:pt x="445" y="58"/>
                    </a:lnTo>
                    <a:lnTo>
                      <a:pt x="449" y="59"/>
                    </a:lnTo>
                    <a:lnTo>
                      <a:pt x="453" y="62"/>
                    </a:lnTo>
                    <a:lnTo>
                      <a:pt x="457" y="63"/>
                    </a:lnTo>
                    <a:lnTo>
                      <a:pt x="461" y="65"/>
                    </a:lnTo>
                    <a:lnTo>
                      <a:pt x="465" y="68"/>
                    </a:lnTo>
                    <a:lnTo>
                      <a:pt x="469" y="70"/>
                    </a:lnTo>
                    <a:lnTo>
                      <a:pt x="473" y="71"/>
                    </a:lnTo>
                    <a:lnTo>
                      <a:pt x="477" y="73"/>
                    </a:lnTo>
                    <a:lnTo>
                      <a:pt x="480" y="76"/>
                    </a:lnTo>
                    <a:lnTo>
                      <a:pt x="484" y="79"/>
                    </a:lnTo>
                    <a:lnTo>
                      <a:pt x="488" y="78"/>
                    </a:lnTo>
                    <a:lnTo>
                      <a:pt x="492" y="81"/>
                    </a:lnTo>
                    <a:lnTo>
                      <a:pt x="496" y="85"/>
                    </a:lnTo>
                    <a:lnTo>
                      <a:pt x="500" y="85"/>
                    </a:lnTo>
                    <a:lnTo>
                      <a:pt x="504" y="88"/>
                    </a:lnTo>
                    <a:lnTo>
                      <a:pt x="508" y="91"/>
                    </a:lnTo>
                    <a:lnTo>
                      <a:pt x="512" y="92"/>
                    </a:lnTo>
                    <a:lnTo>
                      <a:pt x="516" y="97"/>
                    </a:lnTo>
                    <a:lnTo>
                      <a:pt x="520" y="98"/>
                    </a:lnTo>
                    <a:lnTo>
                      <a:pt x="524" y="101"/>
                    </a:lnTo>
                    <a:lnTo>
                      <a:pt x="528" y="104"/>
                    </a:lnTo>
                    <a:lnTo>
                      <a:pt x="532" y="106"/>
                    </a:lnTo>
                    <a:lnTo>
                      <a:pt x="536" y="109"/>
                    </a:lnTo>
                    <a:lnTo>
                      <a:pt x="540" y="112"/>
                    </a:lnTo>
                    <a:lnTo>
                      <a:pt x="544" y="114"/>
                    </a:lnTo>
                    <a:lnTo>
                      <a:pt x="547" y="118"/>
                    </a:lnTo>
                    <a:lnTo>
                      <a:pt x="551" y="120"/>
                    </a:lnTo>
                    <a:lnTo>
                      <a:pt x="555" y="122"/>
                    </a:lnTo>
                    <a:lnTo>
                      <a:pt x="559" y="125"/>
                    </a:lnTo>
                    <a:lnTo>
                      <a:pt x="563" y="128"/>
                    </a:lnTo>
                    <a:lnTo>
                      <a:pt x="567" y="131"/>
                    </a:lnTo>
                    <a:lnTo>
                      <a:pt x="571" y="134"/>
                    </a:lnTo>
                    <a:lnTo>
                      <a:pt x="575" y="136"/>
                    </a:lnTo>
                    <a:lnTo>
                      <a:pt x="579" y="140"/>
                    </a:lnTo>
                    <a:lnTo>
                      <a:pt x="583" y="143"/>
                    </a:lnTo>
                    <a:lnTo>
                      <a:pt x="587" y="146"/>
                    </a:lnTo>
                    <a:lnTo>
                      <a:pt x="591" y="149"/>
                    </a:lnTo>
                    <a:lnTo>
                      <a:pt x="595" y="153"/>
                    </a:lnTo>
                    <a:lnTo>
                      <a:pt x="599" y="156"/>
                    </a:lnTo>
                    <a:lnTo>
                      <a:pt x="603" y="159"/>
                    </a:lnTo>
                    <a:lnTo>
                      <a:pt x="607" y="162"/>
                    </a:lnTo>
                    <a:lnTo>
                      <a:pt x="611" y="166"/>
                    </a:lnTo>
                    <a:lnTo>
                      <a:pt x="615" y="169"/>
                    </a:lnTo>
                    <a:lnTo>
                      <a:pt x="618" y="173"/>
                    </a:lnTo>
                    <a:lnTo>
                      <a:pt x="622" y="176"/>
                    </a:lnTo>
                    <a:lnTo>
                      <a:pt x="626" y="179"/>
                    </a:lnTo>
                    <a:lnTo>
                      <a:pt x="630" y="182"/>
                    </a:lnTo>
                    <a:lnTo>
                      <a:pt x="634" y="186"/>
                    </a:lnTo>
                    <a:lnTo>
                      <a:pt x="638" y="190"/>
                    </a:lnTo>
                    <a:lnTo>
                      <a:pt x="642" y="195"/>
                    </a:lnTo>
                    <a:lnTo>
                      <a:pt x="646" y="197"/>
                    </a:lnTo>
                    <a:lnTo>
                      <a:pt x="650" y="200"/>
                    </a:lnTo>
                    <a:lnTo>
                      <a:pt x="654" y="205"/>
                    </a:lnTo>
                    <a:lnTo>
                      <a:pt x="658" y="208"/>
                    </a:lnTo>
                    <a:lnTo>
                      <a:pt x="662" y="212"/>
                    </a:lnTo>
                    <a:lnTo>
                      <a:pt x="666" y="217"/>
                    </a:lnTo>
                    <a:lnTo>
                      <a:pt x="670" y="219"/>
                    </a:lnTo>
                    <a:lnTo>
                      <a:pt x="674" y="224"/>
                    </a:lnTo>
                    <a:lnTo>
                      <a:pt x="678" y="227"/>
                    </a:lnTo>
                    <a:lnTo>
                      <a:pt x="682" y="233"/>
                    </a:lnTo>
                    <a:lnTo>
                      <a:pt x="685" y="236"/>
                    </a:lnTo>
                    <a:lnTo>
                      <a:pt x="689" y="239"/>
                    </a:lnTo>
                    <a:lnTo>
                      <a:pt x="693" y="245"/>
                    </a:lnTo>
                    <a:lnTo>
                      <a:pt x="697" y="248"/>
                    </a:lnTo>
                    <a:lnTo>
                      <a:pt x="701" y="252"/>
                    </a:lnTo>
                    <a:lnTo>
                      <a:pt x="705" y="256"/>
                    </a:lnTo>
                    <a:lnTo>
                      <a:pt x="709" y="260"/>
                    </a:lnTo>
                    <a:lnTo>
                      <a:pt x="713" y="263"/>
                    </a:lnTo>
                    <a:lnTo>
                      <a:pt x="717" y="268"/>
                    </a:lnTo>
                    <a:lnTo>
                      <a:pt x="721" y="273"/>
                    </a:lnTo>
                    <a:lnTo>
                      <a:pt x="725" y="277"/>
                    </a:lnTo>
                    <a:lnTo>
                      <a:pt x="729" y="283"/>
                    </a:lnTo>
                    <a:lnTo>
                      <a:pt x="733" y="286"/>
                    </a:lnTo>
                    <a:lnTo>
                      <a:pt x="737" y="289"/>
                    </a:lnTo>
                    <a:lnTo>
                      <a:pt x="741" y="295"/>
                    </a:lnTo>
                    <a:lnTo>
                      <a:pt x="745" y="299"/>
                    </a:lnTo>
                    <a:lnTo>
                      <a:pt x="749" y="304"/>
                    </a:lnTo>
                    <a:lnTo>
                      <a:pt x="753" y="307"/>
                    </a:lnTo>
                    <a:lnTo>
                      <a:pt x="756" y="313"/>
                    </a:lnTo>
                    <a:lnTo>
                      <a:pt x="760" y="316"/>
                    </a:lnTo>
                    <a:lnTo>
                      <a:pt x="764" y="321"/>
                    </a:lnTo>
                    <a:lnTo>
                      <a:pt x="768" y="327"/>
                    </a:lnTo>
                    <a:lnTo>
                      <a:pt x="772" y="331"/>
                    </a:lnTo>
                    <a:lnTo>
                      <a:pt x="776" y="335"/>
                    </a:lnTo>
                    <a:lnTo>
                      <a:pt x="780" y="341"/>
                    </a:lnTo>
                    <a:lnTo>
                      <a:pt x="784" y="346"/>
                    </a:lnTo>
                    <a:lnTo>
                      <a:pt x="788" y="350"/>
                    </a:lnTo>
                    <a:lnTo>
                      <a:pt x="792" y="356"/>
                    </a:lnTo>
                    <a:lnTo>
                      <a:pt x="796" y="359"/>
                    </a:lnTo>
                    <a:lnTo>
                      <a:pt x="800" y="363"/>
                    </a:lnTo>
                    <a:lnTo>
                      <a:pt x="804" y="369"/>
                    </a:lnTo>
                    <a:lnTo>
                      <a:pt x="808" y="373"/>
                    </a:lnTo>
                    <a:lnTo>
                      <a:pt x="812" y="377"/>
                    </a:lnTo>
                    <a:lnTo>
                      <a:pt x="816" y="383"/>
                    </a:lnTo>
                    <a:lnTo>
                      <a:pt x="820" y="388"/>
                    </a:lnTo>
                    <a:lnTo>
                      <a:pt x="823" y="391"/>
                    </a:lnTo>
                    <a:lnTo>
                      <a:pt x="827" y="397"/>
                    </a:lnTo>
                    <a:lnTo>
                      <a:pt x="831" y="402"/>
                    </a:lnTo>
                    <a:lnTo>
                      <a:pt x="835" y="407"/>
                    </a:lnTo>
                    <a:lnTo>
                      <a:pt x="839" y="412"/>
                    </a:lnTo>
                    <a:lnTo>
                      <a:pt x="843" y="416"/>
                    </a:lnTo>
                    <a:lnTo>
                      <a:pt x="847" y="423"/>
                    </a:lnTo>
                    <a:lnTo>
                      <a:pt x="851" y="427"/>
                    </a:lnTo>
                    <a:lnTo>
                      <a:pt x="855" y="431"/>
                    </a:lnTo>
                    <a:lnTo>
                      <a:pt x="859" y="437"/>
                    </a:lnTo>
                    <a:lnTo>
                      <a:pt x="863" y="443"/>
                    </a:lnTo>
                    <a:lnTo>
                      <a:pt x="867" y="447"/>
                    </a:lnTo>
                    <a:lnTo>
                      <a:pt x="871" y="451"/>
                    </a:lnTo>
                    <a:lnTo>
                      <a:pt x="875" y="458"/>
                    </a:lnTo>
                    <a:lnTo>
                      <a:pt x="879" y="463"/>
                    </a:lnTo>
                    <a:lnTo>
                      <a:pt x="883" y="467"/>
                    </a:lnTo>
                    <a:lnTo>
                      <a:pt x="887" y="473"/>
                    </a:lnTo>
                    <a:lnTo>
                      <a:pt x="890" y="477"/>
                    </a:lnTo>
                    <a:lnTo>
                      <a:pt x="894" y="484"/>
                    </a:lnTo>
                    <a:lnTo>
                      <a:pt x="898" y="487"/>
                    </a:lnTo>
                    <a:lnTo>
                      <a:pt x="902" y="493"/>
                    </a:lnTo>
                    <a:lnTo>
                      <a:pt x="906" y="498"/>
                    </a:lnTo>
                    <a:lnTo>
                      <a:pt x="910" y="502"/>
                    </a:lnTo>
                    <a:lnTo>
                      <a:pt x="914" y="507"/>
                    </a:lnTo>
                    <a:lnTo>
                      <a:pt x="918" y="512"/>
                    </a:lnTo>
                    <a:lnTo>
                      <a:pt x="922" y="518"/>
                    </a:lnTo>
                    <a:lnTo>
                      <a:pt x="926" y="523"/>
                    </a:lnTo>
                    <a:lnTo>
                      <a:pt x="930" y="528"/>
                    </a:lnTo>
                    <a:lnTo>
                      <a:pt x="934" y="533"/>
                    </a:lnTo>
                    <a:lnTo>
                      <a:pt x="938" y="538"/>
                    </a:lnTo>
                    <a:lnTo>
                      <a:pt x="942" y="544"/>
                    </a:lnTo>
                    <a:lnTo>
                      <a:pt x="946" y="548"/>
                    </a:lnTo>
                    <a:lnTo>
                      <a:pt x="950" y="554"/>
                    </a:lnTo>
                    <a:lnTo>
                      <a:pt x="954" y="559"/>
                    </a:lnTo>
                    <a:lnTo>
                      <a:pt x="958" y="564"/>
                    </a:lnTo>
                    <a:lnTo>
                      <a:pt x="961" y="570"/>
                    </a:lnTo>
                    <a:lnTo>
                      <a:pt x="965" y="574"/>
                    </a:lnTo>
                    <a:lnTo>
                      <a:pt x="969" y="579"/>
                    </a:lnTo>
                    <a:lnTo>
                      <a:pt x="973" y="585"/>
                    </a:lnTo>
                    <a:lnTo>
                      <a:pt x="977" y="590"/>
                    </a:lnTo>
                    <a:lnTo>
                      <a:pt x="981" y="594"/>
                    </a:lnTo>
                    <a:lnTo>
                      <a:pt x="985" y="601"/>
                    </a:lnTo>
                    <a:lnTo>
                      <a:pt x="989" y="604"/>
                    </a:lnTo>
                    <a:lnTo>
                      <a:pt x="993" y="609"/>
                    </a:lnTo>
                    <a:lnTo>
                      <a:pt x="997" y="616"/>
                    </a:lnTo>
                    <a:lnTo>
                      <a:pt x="1001" y="621"/>
                    </a:lnTo>
                    <a:lnTo>
                      <a:pt x="1005" y="624"/>
                    </a:lnTo>
                    <a:lnTo>
                      <a:pt x="1009" y="631"/>
                    </a:lnTo>
                    <a:lnTo>
                      <a:pt x="1013" y="636"/>
                    </a:lnTo>
                    <a:lnTo>
                      <a:pt x="1017" y="640"/>
                    </a:lnTo>
                    <a:lnTo>
                      <a:pt x="1021" y="646"/>
                    </a:lnTo>
                    <a:lnTo>
                      <a:pt x="1025" y="650"/>
                    </a:lnTo>
                    <a:lnTo>
                      <a:pt x="1028" y="656"/>
                    </a:lnTo>
                    <a:lnTo>
                      <a:pt x="1032" y="660"/>
                    </a:lnTo>
                    <a:lnTo>
                      <a:pt x="1036" y="666"/>
                    </a:lnTo>
                    <a:lnTo>
                      <a:pt x="1040" y="671"/>
                    </a:lnTo>
                    <a:lnTo>
                      <a:pt x="1044" y="675"/>
                    </a:lnTo>
                    <a:lnTo>
                      <a:pt x="1048" y="679"/>
                    </a:lnTo>
                    <a:lnTo>
                      <a:pt x="1052" y="686"/>
                    </a:lnTo>
                    <a:lnTo>
                      <a:pt x="1056" y="690"/>
                    </a:lnTo>
                    <a:lnTo>
                      <a:pt x="1060" y="697"/>
                    </a:lnTo>
                    <a:lnTo>
                      <a:pt x="1064" y="701"/>
                    </a:lnTo>
                    <a:lnTo>
                      <a:pt x="1068" y="706"/>
                    </a:lnTo>
                    <a:lnTo>
                      <a:pt x="1072" y="709"/>
                    </a:lnTo>
                    <a:lnTo>
                      <a:pt x="1076" y="714"/>
                    </a:lnTo>
                    <a:lnTo>
                      <a:pt x="1080" y="721"/>
                    </a:lnTo>
                    <a:lnTo>
                      <a:pt x="1084" y="726"/>
                    </a:lnTo>
                    <a:lnTo>
                      <a:pt x="1088" y="730"/>
                    </a:lnTo>
                    <a:lnTo>
                      <a:pt x="1092" y="735"/>
                    </a:lnTo>
                    <a:lnTo>
                      <a:pt x="1095" y="740"/>
                    </a:lnTo>
                    <a:lnTo>
                      <a:pt x="1099" y="744"/>
                    </a:lnTo>
                    <a:lnTo>
                      <a:pt x="1103" y="750"/>
                    </a:lnTo>
                    <a:lnTo>
                      <a:pt x="1107" y="754"/>
                    </a:lnTo>
                    <a:lnTo>
                      <a:pt x="1111" y="759"/>
                    </a:lnTo>
                    <a:lnTo>
                      <a:pt x="1115" y="763"/>
                    </a:lnTo>
                    <a:lnTo>
                      <a:pt x="1119" y="767"/>
                    </a:lnTo>
                    <a:lnTo>
                      <a:pt x="1123" y="773"/>
                    </a:lnTo>
                    <a:lnTo>
                      <a:pt x="1127" y="778"/>
                    </a:lnTo>
                    <a:lnTo>
                      <a:pt x="1131" y="782"/>
                    </a:lnTo>
                    <a:lnTo>
                      <a:pt x="1135" y="786"/>
                    </a:lnTo>
                    <a:lnTo>
                      <a:pt x="1139" y="791"/>
                    </a:lnTo>
                    <a:lnTo>
                      <a:pt x="1143" y="796"/>
                    </a:lnTo>
                    <a:lnTo>
                      <a:pt x="1147" y="800"/>
                    </a:lnTo>
                    <a:lnTo>
                      <a:pt x="1151" y="805"/>
                    </a:lnTo>
                    <a:lnTo>
                      <a:pt x="1155" y="808"/>
                    </a:lnTo>
                    <a:lnTo>
                      <a:pt x="1159" y="813"/>
                    </a:lnTo>
                    <a:lnTo>
                      <a:pt x="1163" y="818"/>
                    </a:lnTo>
                    <a:lnTo>
                      <a:pt x="1166" y="823"/>
                    </a:lnTo>
                    <a:lnTo>
                      <a:pt x="1170" y="826"/>
                    </a:lnTo>
                    <a:lnTo>
                      <a:pt x="1174" y="830"/>
                    </a:lnTo>
                    <a:lnTo>
                      <a:pt x="1178" y="837"/>
                    </a:lnTo>
                    <a:lnTo>
                      <a:pt x="1182" y="840"/>
                    </a:lnTo>
                    <a:lnTo>
                      <a:pt x="1186" y="844"/>
                    </a:lnTo>
                    <a:lnTo>
                      <a:pt x="1190" y="848"/>
                    </a:lnTo>
                    <a:lnTo>
                      <a:pt x="1194" y="852"/>
                    </a:lnTo>
                    <a:lnTo>
                      <a:pt x="1198" y="858"/>
                    </a:lnTo>
                    <a:lnTo>
                      <a:pt x="1202" y="861"/>
                    </a:lnTo>
                    <a:lnTo>
                      <a:pt x="1206" y="864"/>
                    </a:lnTo>
                    <a:lnTo>
                      <a:pt x="1210" y="869"/>
                    </a:lnTo>
                    <a:lnTo>
                      <a:pt x="1214" y="874"/>
                    </a:lnTo>
                    <a:lnTo>
                      <a:pt x="1218" y="877"/>
                    </a:lnTo>
                    <a:lnTo>
                      <a:pt x="1222" y="881"/>
                    </a:lnTo>
                    <a:lnTo>
                      <a:pt x="1226" y="885"/>
                    </a:lnTo>
                    <a:lnTo>
                      <a:pt x="1230" y="890"/>
                    </a:lnTo>
                    <a:lnTo>
                      <a:pt x="1233" y="894"/>
                    </a:lnTo>
                    <a:lnTo>
                      <a:pt x="1237" y="897"/>
                    </a:lnTo>
                    <a:lnTo>
                      <a:pt x="1241" y="901"/>
                    </a:lnTo>
                    <a:lnTo>
                      <a:pt x="1245" y="905"/>
                    </a:lnTo>
                    <a:lnTo>
                      <a:pt x="1249" y="909"/>
                    </a:lnTo>
                    <a:lnTo>
                      <a:pt x="1253" y="911"/>
                    </a:lnTo>
                    <a:lnTo>
                      <a:pt x="1257" y="916"/>
                    </a:lnTo>
                    <a:lnTo>
                      <a:pt x="1261" y="919"/>
                    </a:lnTo>
                    <a:lnTo>
                      <a:pt x="1265" y="922"/>
                    </a:lnTo>
                    <a:lnTo>
                      <a:pt x="1269" y="927"/>
                    </a:lnTo>
                    <a:lnTo>
                      <a:pt x="1273" y="932"/>
                    </a:lnTo>
                    <a:lnTo>
                      <a:pt x="1277" y="935"/>
                    </a:lnTo>
                    <a:lnTo>
                      <a:pt x="1281" y="938"/>
                    </a:lnTo>
                    <a:lnTo>
                      <a:pt x="1285" y="941"/>
                    </a:lnTo>
                    <a:lnTo>
                      <a:pt x="1289" y="944"/>
                    </a:lnTo>
                    <a:lnTo>
                      <a:pt x="1293" y="947"/>
                    </a:lnTo>
                    <a:lnTo>
                      <a:pt x="1297" y="952"/>
                    </a:lnTo>
                    <a:lnTo>
                      <a:pt x="1301" y="955"/>
                    </a:lnTo>
                    <a:lnTo>
                      <a:pt x="1304" y="959"/>
                    </a:lnTo>
                    <a:lnTo>
                      <a:pt x="1308" y="962"/>
                    </a:lnTo>
                    <a:lnTo>
                      <a:pt x="1312" y="965"/>
                    </a:lnTo>
                    <a:lnTo>
                      <a:pt x="1316" y="968"/>
                    </a:lnTo>
                    <a:lnTo>
                      <a:pt x="1320" y="972"/>
                    </a:lnTo>
                    <a:lnTo>
                      <a:pt x="1324" y="974"/>
                    </a:lnTo>
                    <a:lnTo>
                      <a:pt x="1328" y="979"/>
                    </a:lnTo>
                    <a:lnTo>
                      <a:pt x="1332" y="980"/>
                    </a:lnTo>
                    <a:lnTo>
                      <a:pt x="1336" y="984"/>
                    </a:lnTo>
                    <a:lnTo>
                      <a:pt x="1340" y="988"/>
                    </a:lnTo>
                    <a:lnTo>
                      <a:pt x="1344" y="990"/>
                    </a:lnTo>
                    <a:lnTo>
                      <a:pt x="1348" y="993"/>
                    </a:lnTo>
                    <a:lnTo>
                      <a:pt x="1352" y="996"/>
                    </a:lnTo>
                    <a:lnTo>
                      <a:pt x="1356" y="999"/>
                    </a:lnTo>
                    <a:lnTo>
                      <a:pt x="1360" y="1002"/>
                    </a:lnTo>
                    <a:lnTo>
                      <a:pt x="1364" y="1004"/>
                    </a:lnTo>
                    <a:lnTo>
                      <a:pt x="1368" y="1006"/>
                    </a:lnTo>
                    <a:lnTo>
                      <a:pt x="1371" y="1011"/>
                    </a:lnTo>
                    <a:lnTo>
                      <a:pt x="1375" y="1012"/>
                    </a:lnTo>
                    <a:lnTo>
                      <a:pt x="1379" y="1014"/>
                    </a:lnTo>
                    <a:lnTo>
                      <a:pt x="1383" y="1017"/>
                    </a:lnTo>
                    <a:lnTo>
                      <a:pt x="1387" y="1021"/>
                    </a:lnTo>
                    <a:lnTo>
                      <a:pt x="1391" y="1022"/>
                    </a:lnTo>
                    <a:lnTo>
                      <a:pt x="1395" y="1025"/>
                    </a:lnTo>
                    <a:lnTo>
                      <a:pt x="1399" y="1027"/>
                    </a:lnTo>
                    <a:lnTo>
                      <a:pt x="1403" y="1030"/>
                    </a:lnTo>
                    <a:lnTo>
                      <a:pt x="1407" y="1033"/>
                    </a:lnTo>
                    <a:lnTo>
                      <a:pt x="1411" y="1034"/>
                    </a:lnTo>
                    <a:lnTo>
                      <a:pt x="1415" y="1037"/>
                    </a:lnTo>
                    <a:lnTo>
                      <a:pt x="1419" y="1039"/>
                    </a:lnTo>
                    <a:lnTo>
                      <a:pt x="1423" y="1042"/>
                    </a:lnTo>
                    <a:lnTo>
                      <a:pt x="1427" y="1043"/>
                    </a:lnTo>
                    <a:lnTo>
                      <a:pt x="1431" y="1045"/>
                    </a:lnTo>
                    <a:lnTo>
                      <a:pt x="1435" y="1047"/>
                    </a:lnTo>
                    <a:lnTo>
                      <a:pt x="1438" y="1050"/>
                    </a:lnTo>
                    <a:lnTo>
                      <a:pt x="1442" y="1052"/>
                    </a:lnTo>
                    <a:lnTo>
                      <a:pt x="1446" y="1054"/>
                    </a:lnTo>
                    <a:lnTo>
                      <a:pt x="1450" y="1054"/>
                    </a:lnTo>
                    <a:lnTo>
                      <a:pt x="1454" y="1058"/>
                    </a:lnTo>
                    <a:lnTo>
                      <a:pt x="1458" y="1058"/>
                    </a:lnTo>
                    <a:lnTo>
                      <a:pt x="1462" y="1061"/>
                    </a:lnTo>
                    <a:lnTo>
                      <a:pt x="1466" y="1062"/>
                    </a:lnTo>
                    <a:lnTo>
                      <a:pt x="1470" y="1063"/>
                    </a:lnTo>
                    <a:lnTo>
                      <a:pt x="1474" y="1066"/>
                    </a:lnTo>
                    <a:lnTo>
                      <a:pt x="1478" y="1068"/>
                    </a:lnTo>
                    <a:lnTo>
                      <a:pt x="1482" y="1069"/>
                    </a:lnTo>
                    <a:lnTo>
                      <a:pt x="1486" y="1070"/>
                    </a:lnTo>
                    <a:lnTo>
                      <a:pt x="1490" y="1072"/>
                    </a:lnTo>
                    <a:lnTo>
                      <a:pt x="1494" y="1073"/>
                    </a:lnTo>
                    <a:lnTo>
                      <a:pt x="1498" y="1075"/>
                    </a:lnTo>
                    <a:lnTo>
                      <a:pt x="1502" y="1076"/>
                    </a:lnTo>
                    <a:lnTo>
                      <a:pt x="1506" y="1077"/>
                    </a:lnTo>
                    <a:lnTo>
                      <a:pt x="1509" y="1078"/>
                    </a:lnTo>
                    <a:lnTo>
                      <a:pt x="1513" y="1079"/>
                    </a:lnTo>
                    <a:lnTo>
                      <a:pt x="1517" y="1081"/>
                    </a:lnTo>
                    <a:lnTo>
                      <a:pt x="1521" y="1082"/>
                    </a:lnTo>
                    <a:lnTo>
                      <a:pt x="1525" y="1084"/>
                    </a:lnTo>
                    <a:lnTo>
                      <a:pt x="1529" y="1085"/>
                    </a:lnTo>
                    <a:lnTo>
                      <a:pt x="1533" y="1086"/>
                    </a:lnTo>
                    <a:lnTo>
                      <a:pt x="1537" y="1086"/>
                    </a:lnTo>
                    <a:lnTo>
                      <a:pt x="1541" y="1086"/>
                    </a:lnTo>
                    <a:lnTo>
                      <a:pt x="1545" y="1089"/>
                    </a:lnTo>
                    <a:lnTo>
                      <a:pt x="1549" y="1089"/>
                    </a:lnTo>
                    <a:lnTo>
                      <a:pt x="1553" y="1091"/>
                    </a:lnTo>
                    <a:lnTo>
                      <a:pt x="1557" y="1091"/>
                    </a:lnTo>
                    <a:lnTo>
                      <a:pt x="1561" y="1091"/>
                    </a:lnTo>
                    <a:lnTo>
                      <a:pt x="1565" y="1091"/>
                    </a:lnTo>
                    <a:lnTo>
                      <a:pt x="1569" y="1091"/>
                    </a:lnTo>
                    <a:lnTo>
                      <a:pt x="1573" y="1094"/>
                    </a:lnTo>
                    <a:lnTo>
                      <a:pt x="1576" y="1093"/>
                    </a:lnTo>
                    <a:lnTo>
                      <a:pt x="1580" y="1094"/>
                    </a:lnTo>
                    <a:lnTo>
                      <a:pt x="1584" y="1094"/>
                    </a:lnTo>
                    <a:lnTo>
                      <a:pt x="1588" y="1096"/>
                    </a:lnTo>
                    <a:lnTo>
                      <a:pt x="1592" y="1098"/>
                    </a:lnTo>
                    <a:lnTo>
                      <a:pt x="1596" y="1095"/>
                    </a:lnTo>
                    <a:lnTo>
                      <a:pt x="1600" y="1096"/>
                    </a:lnTo>
                    <a:lnTo>
                      <a:pt x="1604" y="1096"/>
                    </a:lnTo>
                    <a:lnTo>
                      <a:pt x="1608" y="1097"/>
                    </a:lnTo>
                    <a:lnTo>
                      <a:pt x="1612" y="1097"/>
                    </a:lnTo>
                    <a:lnTo>
                      <a:pt x="1616" y="1099"/>
                    </a:lnTo>
                    <a:lnTo>
                      <a:pt x="1620" y="1098"/>
                    </a:lnTo>
                    <a:lnTo>
                      <a:pt x="1624" y="1098"/>
                    </a:lnTo>
                    <a:lnTo>
                      <a:pt x="1628" y="1097"/>
                    </a:lnTo>
                    <a:lnTo>
                      <a:pt x="1632" y="1100"/>
                    </a:lnTo>
                    <a:lnTo>
                      <a:pt x="1636" y="1099"/>
                    </a:lnTo>
                    <a:lnTo>
                      <a:pt x="1640" y="1098"/>
                    </a:lnTo>
                    <a:lnTo>
                      <a:pt x="1643" y="1099"/>
                    </a:lnTo>
                    <a:lnTo>
                      <a:pt x="1647" y="1097"/>
                    </a:lnTo>
                    <a:lnTo>
                      <a:pt x="1651" y="1098"/>
                    </a:lnTo>
                    <a:lnTo>
                      <a:pt x="1655" y="1098"/>
                    </a:lnTo>
                    <a:lnTo>
                      <a:pt x="1659" y="1097"/>
                    </a:lnTo>
                    <a:lnTo>
                      <a:pt x="1663" y="1097"/>
                    </a:lnTo>
                    <a:lnTo>
                      <a:pt x="1667" y="1098"/>
                    </a:lnTo>
                    <a:lnTo>
                      <a:pt x="1671" y="1096"/>
                    </a:lnTo>
                    <a:lnTo>
                      <a:pt x="1675" y="1095"/>
                    </a:lnTo>
                    <a:lnTo>
                      <a:pt x="1679" y="1096"/>
                    </a:lnTo>
                    <a:lnTo>
                      <a:pt x="1683" y="1094"/>
                    </a:lnTo>
                    <a:lnTo>
                      <a:pt x="1687" y="1095"/>
                    </a:lnTo>
                    <a:lnTo>
                      <a:pt x="1691" y="1096"/>
                    </a:lnTo>
                    <a:lnTo>
                      <a:pt x="1695" y="1095"/>
                    </a:lnTo>
                    <a:lnTo>
                      <a:pt x="1699" y="1092"/>
                    </a:lnTo>
                    <a:lnTo>
                      <a:pt x="1703" y="1092"/>
                    </a:lnTo>
                    <a:lnTo>
                      <a:pt x="1707" y="1091"/>
                    </a:lnTo>
                    <a:lnTo>
                      <a:pt x="1711" y="1092"/>
                    </a:lnTo>
                    <a:lnTo>
                      <a:pt x="1714" y="1091"/>
                    </a:lnTo>
                    <a:lnTo>
                      <a:pt x="1718" y="1089"/>
                    </a:lnTo>
                    <a:lnTo>
                      <a:pt x="1722" y="1087"/>
                    </a:lnTo>
                    <a:lnTo>
                      <a:pt x="1726" y="1087"/>
                    </a:lnTo>
                    <a:lnTo>
                      <a:pt x="1730" y="1087"/>
                    </a:lnTo>
                    <a:lnTo>
                      <a:pt x="1734" y="1086"/>
                    </a:lnTo>
                    <a:lnTo>
                      <a:pt x="1738" y="1085"/>
                    </a:lnTo>
                    <a:lnTo>
                      <a:pt x="1742" y="1084"/>
                    </a:lnTo>
                    <a:lnTo>
                      <a:pt x="1746" y="1083"/>
                    </a:lnTo>
                    <a:lnTo>
                      <a:pt x="1750" y="1081"/>
                    </a:lnTo>
                    <a:lnTo>
                      <a:pt x="1754" y="1081"/>
                    </a:lnTo>
                    <a:lnTo>
                      <a:pt x="1758" y="1080"/>
                    </a:lnTo>
                    <a:lnTo>
                      <a:pt x="1762" y="1079"/>
                    </a:lnTo>
                    <a:lnTo>
                      <a:pt x="1766" y="1077"/>
                    </a:lnTo>
                    <a:lnTo>
                      <a:pt x="1770" y="1076"/>
                    </a:lnTo>
                    <a:lnTo>
                      <a:pt x="1774" y="1075"/>
                    </a:lnTo>
                    <a:lnTo>
                      <a:pt x="1778" y="1075"/>
                    </a:lnTo>
                    <a:lnTo>
                      <a:pt x="1781" y="1072"/>
                    </a:lnTo>
                    <a:lnTo>
                      <a:pt x="1785" y="1071"/>
                    </a:lnTo>
                    <a:lnTo>
                      <a:pt x="1789" y="1069"/>
                    </a:lnTo>
                    <a:lnTo>
                      <a:pt x="1793" y="1070"/>
                    </a:lnTo>
                    <a:lnTo>
                      <a:pt x="1797" y="1067"/>
                    </a:lnTo>
                    <a:lnTo>
                      <a:pt x="1801" y="1065"/>
                    </a:lnTo>
                    <a:lnTo>
                      <a:pt x="1805" y="1063"/>
                    </a:lnTo>
                    <a:lnTo>
                      <a:pt x="1809" y="1063"/>
                    </a:lnTo>
                    <a:lnTo>
                      <a:pt x="1813" y="1061"/>
                    </a:lnTo>
                    <a:lnTo>
                      <a:pt x="1817" y="1060"/>
                    </a:lnTo>
                    <a:lnTo>
                      <a:pt x="1821" y="1057"/>
                    </a:lnTo>
                    <a:lnTo>
                      <a:pt x="1825" y="1056"/>
                    </a:lnTo>
                    <a:lnTo>
                      <a:pt x="1829" y="1055"/>
                    </a:lnTo>
                    <a:lnTo>
                      <a:pt x="1833" y="1052"/>
                    </a:lnTo>
                    <a:lnTo>
                      <a:pt x="1837" y="1051"/>
                    </a:lnTo>
                    <a:lnTo>
                      <a:pt x="1841" y="1050"/>
                    </a:lnTo>
                    <a:lnTo>
                      <a:pt x="1845" y="1047"/>
                    </a:lnTo>
                    <a:lnTo>
                      <a:pt x="1848" y="1045"/>
                    </a:lnTo>
                    <a:lnTo>
                      <a:pt x="1852" y="1043"/>
                    </a:lnTo>
                    <a:lnTo>
                      <a:pt x="1856" y="1043"/>
                    </a:lnTo>
                    <a:lnTo>
                      <a:pt x="1860" y="1041"/>
                    </a:lnTo>
                    <a:lnTo>
                      <a:pt x="1864" y="1038"/>
                    </a:lnTo>
                    <a:lnTo>
                      <a:pt x="1868" y="1037"/>
                    </a:lnTo>
                    <a:lnTo>
                      <a:pt x="1872" y="1034"/>
                    </a:lnTo>
                    <a:lnTo>
                      <a:pt x="1876" y="1032"/>
                    </a:lnTo>
                    <a:lnTo>
                      <a:pt x="1880" y="1031"/>
                    </a:lnTo>
                    <a:lnTo>
                      <a:pt x="1884" y="1029"/>
                    </a:lnTo>
                    <a:lnTo>
                      <a:pt x="1888" y="1027"/>
                    </a:lnTo>
                    <a:lnTo>
                      <a:pt x="1892" y="1025"/>
                    </a:lnTo>
                    <a:lnTo>
                      <a:pt x="1896" y="1022"/>
                    </a:lnTo>
                    <a:lnTo>
                      <a:pt x="1900" y="1020"/>
                    </a:lnTo>
                    <a:lnTo>
                      <a:pt x="1904" y="1017"/>
                    </a:lnTo>
                    <a:lnTo>
                      <a:pt x="1908" y="1016"/>
                    </a:lnTo>
                    <a:lnTo>
                      <a:pt x="1912" y="1013"/>
                    </a:lnTo>
                    <a:lnTo>
                      <a:pt x="1916" y="1012"/>
                    </a:lnTo>
                    <a:lnTo>
                      <a:pt x="1919" y="1008"/>
                    </a:lnTo>
                    <a:lnTo>
                      <a:pt x="1923" y="1007"/>
                    </a:lnTo>
                    <a:lnTo>
                      <a:pt x="1927" y="1004"/>
                    </a:lnTo>
                    <a:lnTo>
                      <a:pt x="1931" y="1002"/>
                    </a:lnTo>
                    <a:lnTo>
                      <a:pt x="1935" y="998"/>
                    </a:lnTo>
                    <a:lnTo>
                      <a:pt x="1939" y="998"/>
                    </a:lnTo>
                    <a:lnTo>
                      <a:pt x="1943" y="994"/>
                    </a:lnTo>
                    <a:lnTo>
                      <a:pt x="1947" y="993"/>
                    </a:lnTo>
                    <a:lnTo>
                      <a:pt x="1951" y="990"/>
                    </a:lnTo>
                    <a:lnTo>
                      <a:pt x="1955" y="987"/>
                    </a:lnTo>
                    <a:lnTo>
                      <a:pt x="1959" y="986"/>
                    </a:lnTo>
                    <a:lnTo>
                      <a:pt x="1963" y="983"/>
                    </a:lnTo>
                    <a:lnTo>
                      <a:pt x="1967" y="979"/>
                    </a:lnTo>
                    <a:lnTo>
                      <a:pt x="1971" y="977"/>
                    </a:lnTo>
                    <a:lnTo>
                      <a:pt x="1975" y="974"/>
                    </a:lnTo>
                    <a:lnTo>
                      <a:pt x="1979" y="971"/>
                    </a:lnTo>
                    <a:lnTo>
                      <a:pt x="1983" y="969"/>
                    </a:lnTo>
                    <a:lnTo>
                      <a:pt x="1986" y="967"/>
                    </a:lnTo>
                    <a:lnTo>
                      <a:pt x="1990" y="964"/>
                    </a:lnTo>
                    <a:lnTo>
                      <a:pt x="1994" y="961"/>
                    </a:lnTo>
                    <a:lnTo>
                      <a:pt x="1998" y="959"/>
                    </a:lnTo>
                    <a:lnTo>
                      <a:pt x="2002" y="956"/>
                    </a:lnTo>
                    <a:lnTo>
                      <a:pt x="2006" y="953"/>
                    </a:lnTo>
                    <a:lnTo>
                      <a:pt x="2010" y="951"/>
                    </a:lnTo>
                    <a:lnTo>
                      <a:pt x="2014" y="946"/>
                    </a:lnTo>
                    <a:lnTo>
                      <a:pt x="2018" y="946"/>
                    </a:lnTo>
                    <a:lnTo>
                      <a:pt x="2022" y="942"/>
                    </a:lnTo>
                    <a:lnTo>
                      <a:pt x="2026" y="937"/>
                    </a:lnTo>
                    <a:lnTo>
                      <a:pt x="2030" y="936"/>
                    </a:lnTo>
                    <a:lnTo>
                      <a:pt x="2034" y="934"/>
                    </a:lnTo>
                    <a:lnTo>
                      <a:pt x="2038" y="929"/>
                    </a:lnTo>
                    <a:lnTo>
                      <a:pt x="2042" y="928"/>
                    </a:lnTo>
                    <a:lnTo>
                      <a:pt x="2046" y="924"/>
                    </a:lnTo>
                    <a:lnTo>
                      <a:pt x="2050" y="921"/>
                    </a:lnTo>
                    <a:lnTo>
                      <a:pt x="2054" y="919"/>
                    </a:lnTo>
                    <a:lnTo>
                      <a:pt x="2057" y="916"/>
                    </a:lnTo>
                    <a:lnTo>
                      <a:pt x="2061" y="912"/>
                    </a:lnTo>
                    <a:lnTo>
                      <a:pt x="2065" y="910"/>
                    </a:lnTo>
                    <a:lnTo>
                      <a:pt x="2069" y="907"/>
                    </a:lnTo>
                    <a:lnTo>
                      <a:pt x="2073" y="904"/>
                    </a:lnTo>
                    <a:lnTo>
                      <a:pt x="2077" y="901"/>
                    </a:lnTo>
                    <a:lnTo>
                      <a:pt x="2081" y="897"/>
                    </a:lnTo>
                    <a:lnTo>
                      <a:pt x="2085" y="894"/>
                    </a:lnTo>
                    <a:lnTo>
                      <a:pt x="2089" y="892"/>
                    </a:lnTo>
                    <a:lnTo>
                      <a:pt x="2093" y="888"/>
                    </a:lnTo>
                    <a:lnTo>
                      <a:pt x="2097" y="886"/>
                    </a:lnTo>
                    <a:lnTo>
                      <a:pt x="2101" y="883"/>
                    </a:lnTo>
                    <a:lnTo>
                      <a:pt x="2105" y="879"/>
                    </a:lnTo>
                    <a:lnTo>
                      <a:pt x="2109" y="876"/>
                    </a:lnTo>
                    <a:lnTo>
                      <a:pt x="2113" y="871"/>
                    </a:lnTo>
                    <a:lnTo>
                      <a:pt x="2117" y="869"/>
                    </a:lnTo>
                    <a:lnTo>
                      <a:pt x="2121" y="866"/>
                    </a:lnTo>
                    <a:lnTo>
                      <a:pt x="2124" y="863"/>
                    </a:lnTo>
                    <a:lnTo>
                      <a:pt x="2128" y="860"/>
                    </a:lnTo>
                    <a:lnTo>
                      <a:pt x="2132" y="856"/>
                    </a:lnTo>
                    <a:lnTo>
                      <a:pt x="2136" y="853"/>
                    </a:lnTo>
                    <a:lnTo>
                      <a:pt x="2140" y="850"/>
                    </a:lnTo>
                    <a:lnTo>
                      <a:pt x="2144" y="847"/>
                    </a:lnTo>
                    <a:lnTo>
                      <a:pt x="2148" y="846"/>
                    </a:lnTo>
                    <a:lnTo>
                      <a:pt x="2152" y="841"/>
                    </a:lnTo>
                    <a:lnTo>
                      <a:pt x="2156" y="839"/>
                    </a:lnTo>
                    <a:lnTo>
                      <a:pt x="2160" y="834"/>
                    </a:lnTo>
                    <a:lnTo>
                      <a:pt x="2164" y="830"/>
                    </a:lnTo>
                    <a:lnTo>
                      <a:pt x="2168" y="827"/>
                    </a:lnTo>
                    <a:lnTo>
                      <a:pt x="2172" y="825"/>
                    </a:lnTo>
                    <a:lnTo>
                      <a:pt x="2176" y="821"/>
                    </a:lnTo>
                    <a:lnTo>
                      <a:pt x="2180" y="818"/>
                    </a:lnTo>
                    <a:lnTo>
                      <a:pt x="2184" y="814"/>
                    </a:lnTo>
                    <a:lnTo>
                      <a:pt x="2188" y="812"/>
                    </a:lnTo>
                    <a:lnTo>
                      <a:pt x="2191" y="809"/>
                    </a:lnTo>
                    <a:lnTo>
                      <a:pt x="2195" y="805"/>
                    </a:lnTo>
                    <a:lnTo>
                      <a:pt x="2199" y="802"/>
                    </a:lnTo>
                    <a:lnTo>
                      <a:pt x="2203" y="799"/>
                    </a:lnTo>
                    <a:lnTo>
                      <a:pt x="2207" y="795"/>
                    </a:lnTo>
                    <a:lnTo>
                      <a:pt x="2211" y="790"/>
                    </a:lnTo>
                    <a:lnTo>
                      <a:pt x="2215" y="788"/>
                    </a:lnTo>
                    <a:lnTo>
                      <a:pt x="2219" y="784"/>
                    </a:lnTo>
                    <a:lnTo>
                      <a:pt x="2223" y="780"/>
                    </a:lnTo>
                    <a:lnTo>
                      <a:pt x="2227" y="777"/>
                    </a:lnTo>
                    <a:lnTo>
                      <a:pt x="2231" y="776"/>
                    </a:lnTo>
                    <a:lnTo>
                      <a:pt x="2235" y="770"/>
                    </a:lnTo>
                    <a:lnTo>
                      <a:pt x="2239" y="769"/>
                    </a:lnTo>
                    <a:lnTo>
                      <a:pt x="2243" y="764"/>
                    </a:lnTo>
                    <a:lnTo>
                      <a:pt x="2247" y="760"/>
                    </a:lnTo>
                    <a:lnTo>
                      <a:pt x="2251" y="757"/>
                    </a:lnTo>
                    <a:lnTo>
                      <a:pt x="2255" y="754"/>
                    </a:lnTo>
                    <a:lnTo>
                      <a:pt x="2259" y="751"/>
                    </a:lnTo>
                    <a:lnTo>
                      <a:pt x="2262" y="747"/>
                    </a:lnTo>
                    <a:lnTo>
                      <a:pt x="2266" y="744"/>
                    </a:lnTo>
                    <a:lnTo>
                      <a:pt x="2270" y="740"/>
                    </a:lnTo>
                    <a:lnTo>
                      <a:pt x="2274" y="738"/>
                    </a:lnTo>
                    <a:lnTo>
                      <a:pt x="2278" y="733"/>
                    </a:lnTo>
                    <a:lnTo>
                      <a:pt x="2282" y="730"/>
                    </a:lnTo>
                    <a:lnTo>
                      <a:pt x="2286" y="728"/>
                    </a:lnTo>
                    <a:lnTo>
                      <a:pt x="2290" y="724"/>
                    </a:lnTo>
                    <a:lnTo>
                      <a:pt x="2294" y="721"/>
                    </a:lnTo>
                    <a:lnTo>
                      <a:pt x="2298" y="717"/>
                    </a:lnTo>
                    <a:lnTo>
                      <a:pt x="2302" y="711"/>
                    </a:lnTo>
                    <a:lnTo>
                      <a:pt x="2306" y="711"/>
                    </a:lnTo>
                    <a:lnTo>
                      <a:pt x="2310" y="705"/>
                    </a:lnTo>
                    <a:lnTo>
                      <a:pt x="2314" y="702"/>
                    </a:lnTo>
                    <a:lnTo>
                      <a:pt x="2318" y="700"/>
                    </a:lnTo>
                    <a:lnTo>
                      <a:pt x="2322" y="696"/>
                    </a:lnTo>
                    <a:lnTo>
                      <a:pt x="2326" y="692"/>
                    </a:lnTo>
                    <a:lnTo>
                      <a:pt x="2329" y="688"/>
                    </a:lnTo>
                    <a:lnTo>
                      <a:pt x="2333" y="685"/>
                    </a:lnTo>
                    <a:lnTo>
                      <a:pt x="2337" y="682"/>
                    </a:lnTo>
                    <a:lnTo>
                      <a:pt x="2341" y="677"/>
                    </a:lnTo>
                    <a:lnTo>
                      <a:pt x="2345" y="676"/>
                    </a:lnTo>
                    <a:lnTo>
                      <a:pt x="2349" y="671"/>
                    </a:lnTo>
                    <a:lnTo>
                      <a:pt x="2353" y="669"/>
                    </a:lnTo>
                    <a:lnTo>
                      <a:pt x="2357" y="666"/>
                    </a:lnTo>
                    <a:lnTo>
                      <a:pt x="2361" y="662"/>
                    </a:lnTo>
                    <a:lnTo>
                      <a:pt x="2365" y="657"/>
                    </a:lnTo>
                    <a:lnTo>
                      <a:pt x="2369" y="654"/>
                    </a:lnTo>
                    <a:lnTo>
                      <a:pt x="2373" y="650"/>
                    </a:lnTo>
                    <a:lnTo>
                      <a:pt x="2377" y="649"/>
                    </a:lnTo>
                    <a:lnTo>
                      <a:pt x="2381" y="644"/>
                    </a:lnTo>
                    <a:lnTo>
                      <a:pt x="2385" y="641"/>
                    </a:lnTo>
                    <a:lnTo>
                      <a:pt x="2389" y="636"/>
                    </a:lnTo>
                    <a:lnTo>
                      <a:pt x="2393" y="634"/>
                    </a:lnTo>
                    <a:lnTo>
                      <a:pt x="2396" y="630"/>
                    </a:lnTo>
                    <a:lnTo>
                      <a:pt x="2400" y="628"/>
                    </a:lnTo>
                    <a:lnTo>
                      <a:pt x="2404" y="623"/>
                    </a:lnTo>
                    <a:lnTo>
                      <a:pt x="2408" y="620"/>
                    </a:lnTo>
                    <a:lnTo>
                      <a:pt x="2412" y="617"/>
                    </a:lnTo>
                    <a:lnTo>
                      <a:pt x="2416" y="613"/>
                    </a:lnTo>
                    <a:lnTo>
                      <a:pt x="2420" y="609"/>
                    </a:lnTo>
                    <a:lnTo>
                      <a:pt x="2424" y="606"/>
                    </a:lnTo>
                    <a:lnTo>
                      <a:pt x="2428" y="604"/>
                    </a:lnTo>
                    <a:lnTo>
                      <a:pt x="2432" y="602"/>
                    </a:lnTo>
                    <a:lnTo>
                      <a:pt x="2436" y="595"/>
                    </a:lnTo>
                    <a:lnTo>
                      <a:pt x="2440" y="593"/>
                    </a:lnTo>
                    <a:lnTo>
                      <a:pt x="2444" y="590"/>
                    </a:lnTo>
                    <a:lnTo>
                      <a:pt x="2448" y="586"/>
                    </a:lnTo>
                    <a:lnTo>
                      <a:pt x="2452" y="583"/>
                    </a:lnTo>
                    <a:lnTo>
                      <a:pt x="2456" y="580"/>
                    </a:lnTo>
                    <a:lnTo>
                      <a:pt x="2460" y="575"/>
                    </a:lnTo>
                    <a:lnTo>
                      <a:pt x="2464" y="574"/>
                    </a:lnTo>
                    <a:lnTo>
                      <a:pt x="2467" y="570"/>
                    </a:lnTo>
                    <a:lnTo>
                      <a:pt x="2471" y="566"/>
                    </a:lnTo>
                    <a:lnTo>
                      <a:pt x="2475" y="563"/>
                    </a:lnTo>
                    <a:lnTo>
                      <a:pt x="2479" y="562"/>
                    </a:lnTo>
                    <a:lnTo>
                      <a:pt x="2483" y="558"/>
                    </a:lnTo>
                    <a:lnTo>
                      <a:pt x="2487" y="554"/>
                    </a:lnTo>
                    <a:lnTo>
                      <a:pt x="2491" y="550"/>
                    </a:lnTo>
                    <a:lnTo>
                      <a:pt x="2495" y="547"/>
                    </a:lnTo>
                    <a:lnTo>
                      <a:pt x="2499" y="543"/>
                    </a:lnTo>
                    <a:lnTo>
                      <a:pt x="2503" y="541"/>
                    </a:lnTo>
                    <a:lnTo>
                      <a:pt x="2507" y="537"/>
                    </a:lnTo>
                    <a:lnTo>
                      <a:pt x="2511" y="534"/>
                    </a:lnTo>
                    <a:lnTo>
                      <a:pt x="2515" y="531"/>
                    </a:lnTo>
                    <a:lnTo>
                      <a:pt x="2519" y="527"/>
                    </a:lnTo>
                    <a:lnTo>
                      <a:pt x="2523" y="525"/>
                    </a:lnTo>
                    <a:lnTo>
                      <a:pt x="2527" y="520"/>
                    </a:lnTo>
                    <a:lnTo>
                      <a:pt x="2531" y="518"/>
                    </a:lnTo>
                    <a:lnTo>
                      <a:pt x="2534" y="514"/>
                    </a:lnTo>
                    <a:lnTo>
                      <a:pt x="2538" y="512"/>
                    </a:lnTo>
                    <a:lnTo>
                      <a:pt x="2542" y="509"/>
                    </a:lnTo>
                    <a:lnTo>
                      <a:pt x="2546" y="505"/>
                    </a:lnTo>
                    <a:lnTo>
                      <a:pt x="2550" y="501"/>
                    </a:lnTo>
                    <a:lnTo>
                      <a:pt x="2554" y="498"/>
                    </a:lnTo>
                    <a:lnTo>
                      <a:pt x="2558" y="496"/>
                    </a:lnTo>
                    <a:lnTo>
                      <a:pt x="2562" y="493"/>
                    </a:lnTo>
                    <a:lnTo>
                      <a:pt x="2566" y="490"/>
                    </a:lnTo>
                    <a:lnTo>
                      <a:pt x="2570" y="486"/>
                    </a:lnTo>
                    <a:lnTo>
                      <a:pt x="2574" y="483"/>
                    </a:lnTo>
                    <a:lnTo>
                      <a:pt x="2578" y="480"/>
                    </a:lnTo>
                    <a:lnTo>
                      <a:pt x="2582" y="476"/>
                    </a:lnTo>
                    <a:lnTo>
                      <a:pt x="2586" y="475"/>
                    </a:lnTo>
                    <a:lnTo>
                      <a:pt x="2590" y="470"/>
                    </a:lnTo>
                    <a:lnTo>
                      <a:pt x="2594" y="466"/>
                    </a:lnTo>
                    <a:lnTo>
                      <a:pt x="2598" y="466"/>
                    </a:lnTo>
                    <a:lnTo>
                      <a:pt x="2602" y="462"/>
                    </a:lnTo>
                    <a:lnTo>
                      <a:pt x="2605" y="459"/>
                    </a:lnTo>
                    <a:lnTo>
                      <a:pt x="2609" y="454"/>
                    </a:lnTo>
                    <a:lnTo>
                      <a:pt x="2613" y="452"/>
                    </a:lnTo>
                    <a:lnTo>
                      <a:pt x="2617" y="449"/>
                    </a:lnTo>
                    <a:lnTo>
                      <a:pt x="2621" y="447"/>
                    </a:lnTo>
                    <a:lnTo>
                      <a:pt x="2625" y="443"/>
                    </a:lnTo>
                    <a:lnTo>
                      <a:pt x="2629" y="440"/>
                    </a:lnTo>
                    <a:lnTo>
                      <a:pt x="2633" y="438"/>
                    </a:lnTo>
                    <a:lnTo>
                      <a:pt x="2637" y="434"/>
                    </a:lnTo>
                    <a:lnTo>
                      <a:pt x="2641" y="432"/>
                    </a:lnTo>
                    <a:lnTo>
                      <a:pt x="2645" y="428"/>
                    </a:lnTo>
                    <a:lnTo>
                      <a:pt x="2649" y="425"/>
                    </a:lnTo>
                    <a:lnTo>
                      <a:pt x="2653" y="422"/>
                    </a:lnTo>
                    <a:lnTo>
                      <a:pt x="2657" y="420"/>
                    </a:lnTo>
                    <a:lnTo>
                      <a:pt x="2661" y="417"/>
                    </a:lnTo>
                    <a:lnTo>
                      <a:pt x="2665" y="414"/>
                    </a:lnTo>
                    <a:lnTo>
                      <a:pt x="2669" y="410"/>
                    </a:lnTo>
                    <a:lnTo>
                      <a:pt x="2672" y="408"/>
                    </a:lnTo>
                    <a:lnTo>
                      <a:pt x="2676" y="404"/>
                    </a:lnTo>
                    <a:lnTo>
                      <a:pt x="2680" y="401"/>
                    </a:lnTo>
                    <a:lnTo>
                      <a:pt x="2684" y="400"/>
                    </a:lnTo>
                    <a:lnTo>
                      <a:pt x="2688" y="395"/>
                    </a:lnTo>
                    <a:lnTo>
                      <a:pt x="2692" y="394"/>
                    </a:lnTo>
                    <a:lnTo>
                      <a:pt x="2696" y="390"/>
                    </a:lnTo>
                    <a:lnTo>
                      <a:pt x="2700" y="387"/>
                    </a:lnTo>
                    <a:lnTo>
                      <a:pt x="2704" y="385"/>
                    </a:lnTo>
                    <a:lnTo>
                      <a:pt x="2708" y="382"/>
                    </a:lnTo>
                    <a:lnTo>
                      <a:pt x="2712" y="379"/>
                    </a:lnTo>
                    <a:lnTo>
                      <a:pt x="2716" y="377"/>
                    </a:lnTo>
                    <a:lnTo>
                      <a:pt x="2720" y="372"/>
                    </a:lnTo>
                    <a:lnTo>
                      <a:pt x="2724" y="371"/>
                    </a:lnTo>
                    <a:lnTo>
                      <a:pt x="2728" y="368"/>
                    </a:lnTo>
                    <a:lnTo>
                      <a:pt x="2732" y="366"/>
                    </a:lnTo>
                    <a:lnTo>
                      <a:pt x="2736" y="363"/>
                    </a:lnTo>
                    <a:lnTo>
                      <a:pt x="2739" y="360"/>
                    </a:lnTo>
                    <a:lnTo>
                      <a:pt x="2743" y="357"/>
                    </a:lnTo>
                    <a:lnTo>
                      <a:pt x="2747" y="355"/>
                    </a:lnTo>
                    <a:lnTo>
                      <a:pt x="2751" y="351"/>
                    </a:lnTo>
                    <a:lnTo>
                      <a:pt x="2755" y="349"/>
                    </a:lnTo>
                    <a:lnTo>
                      <a:pt x="2759" y="346"/>
                    </a:lnTo>
                    <a:lnTo>
                      <a:pt x="2763" y="343"/>
                    </a:lnTo>
                    <a:lnTo>
                      <a:pt x="2767" y="341"/>
                    </a:lnTo>
                    <a:lnTo>
                      <a:pt x="2771" y="339"/>
                    </a:lnTo>
                    <a:lnTo>
                      <a:pt x="2775" y="336"/>
                    </a:lnTo>
                    <a:lnTo>
                      <a:pt x="2779" y="335"/>
                    </a:lnTo>
                    <a:lnTo>
                      <a:pt x="2783" y="331"/>
                    </a:lnTo>
                    <a:lnTo>
                      <a:pt x="2787" y="331"/>
                    </a:lnTo>
                    <a:lnTo>
                      <a:pt x="2791" y="326"/>
                    </a:lnTo>
                    <a:lnTo>
                      <a:pt x="2795" y="324"/>
                    </a:lnTo>
                    <a:lnTo>
                      <a:pt x="2799" y="322"/>
                    </a:lnTo>
                    <a:lnTo>
                      <a:pt x="2803" y="320"/>
                    </a:lnTo>
                    <a:lnTo>
                      <a:pt x="2807" y="315"/>
                    </a:lnTo>
                    <a:lnTo>
                      <a:pt x="2810" y="313"/>
                    </a:lnTo>
                    <a:lnTo>
                      <a:pt x="2814" y="312"/>
                    </a:lnTo>
                    <a:lnTo>
                      <a:pt x="2818" y="309"/>
                    </a:lnTo>
                    <a:lnTo>
                      <a:pt x="2822" y="307"/>
                    </a:lnTo>
                    <a:lnTo>
                      <a:pt x="2826" y="303"/>
                    </a:lnTo>
                    <a:lnTo>
                      <a:pt x="2830" y="302"/>
                    </a:lnTo>
                    <a:lnTo>
                      <a:pt x="2834" y="298"/>
                    </a:lnTo>
                    <a:lnTo>
                      <a:pt x="2838" y="297"/>
                    </a:lnTo>
                    <a:lnTo>
                      <a:pt x="2842" y="294"/>
                    </a:lnTo>
                    <a:lnTo>
                      <a:pt x="2846" y="293"/>
                    </a:lnTo>
                    <a:lnTo>
                      <a:pt x="2850" y="291"/>
                    </a:lnTo>
                    <a:lnTo>
                      <a:pt x="2854" y="287"/>
                    </a:lnTo>
                    <a:lnTo>
                      <a:pt x="2858" y="284"/>
                    </a:lnTo>
                    <a:lnTo>
                      <a:pt x="2862" y="283"/>
                    </a:lnTo>
                    <a:lnTo>
                      <a:pt x="2866" y="281"/>
                    </a:lnTo>
                    <a:lnTo>
                      <a:pt x="2870" y="278"/>
                    </a:lnTo>
                    <a:lnTo>
                      <a:pt x="2874" y="276"/>
                    </a:lnTo>
                    <a:lnTo>
                      <a:pt x="2877" y="273"/>
                    </a:lnTo>
                    <a:lnTo>
                      <a:pt x="2881" y="270"/>
                    </a:lnTo>
                    <a:lnTo>
                      <a:pt x="2885" y="269"/>
                    </a:lnTo>
                    <a:lnTo>
                      <a:pt x="2889" y="267"/>
                    </a:lnTo>
                    <a:lnTo>
                      <a:pt x="2893" y="265"/>
                    </a:lnTo>
                    <a:lnTo>
                      <a:pt x="2897" y="263"/>
                    </a:lnTo>
                    <a:lnTo>
                      <a:pt x="2901" y="260"/>
                    </a:lnTo>
                    <a:lnTo>
                      <a:pt x="2905" y="257"/>
                    </a:lnTo>
                    <a:lnTo>
                      <a:pt x="2909" y="255"/>
                    </a:lnTo>
                    <a:lnTo>
                      <a:pt x="2913" y="253"/>
                    </a:lnTo>
                    <a:lnTo>
                      <a:pt x="2917" y="252"/>
                    </a:lnTo>
                    <a:lnTo>
                      <a:pt x="2921" y="250"/>
                    </a:lnTo>
                    <a:lnTo>
                      <a:pt x="2925" y="248"/>
                    </a:lnTo>
                    <a:lnTo>
                      <a:pt x="2929" y="245"/>
                    </a:lnTo>
                    <a:lnTo>
                      <a:pt x="2933" y="244"/>
                    </a:lnTo>
                    <a:lnTo>
                      <a:pt x="2937" y="239"/>
                    </a:lnTo>
                    <a:lnTo>
                      <a:pt x="2941" y="239"/>
                    </a:lnTo>
                    <a:lnTo>
                      <a:pt x="2944" y="237"/>
                    </a:lnTo>
                    <a:lnTo>
                      <a:pt x="2948" y="235"/>
                    </a:lnTo>
                    <a:lnTo>
                      <a:pt x="2952" y="232"/>
                    </a:lnTo>
                    <a:lnTo>
                      <a:pt x="2956" y="230"/>
                    </a:lnTo>
                    <a:lnTo>
                      <a:pt x="2960" y="228"/>
                    </a:lnTo>
                    <a:lnTo>
                      <a:pt x="2964" y="226"/>
                    </a:lnTo>
                    <a:lnTo>
                      <a:pt x="2968" y="224"/>
                    </a:lnTo>
                    <a:lnTo>
                      <a:pt x="2972" y="222"/>
                    </a:lnTo>
                    <a:lnTo>
                      <a:pt x="2976" y="220"/>
                    </a:lnTo>
                    <a:lnTo>
                      <a:pt x="2980" y="218"/>
                    </a:lnTo>
                    <a:lnTo>
                      <a:pt x="2984" y="218"/>
                    </a:lnTo>
                    <a:lnTo>
                      <a:pt x="2988" y="215"/>
                    </a:lnTo>
                    <a:lnTo>
                      <a:pt x="2992" y="212"/>
                    </a:lnTo>
                    <a:lnTo>
                      <a:pt x="2996" y="210"/>
                    </a:lnTo>
                    <a:lnTo>
                      <a:pt x="3000" y="208"/>
                    </a:lnTo>
                    <a:lnTo>
                      <a:pt x="3004" y="207"/>
                    </a:lnTo>
                    <a:lnTo>
                      <a:pt x="3008" y="206"/>
                    </a:lnTo>
                    <a:lnTo>
                      <a:pt x="3012" y="202"/>
                    </a:lnTo>
                    <a:lnTo>
                      <a:pt x="3015" y="201"/>
                    </a:lnTo>
                    <a:lnTo>
                      <a:pt x="3019" y="199"/>
                    </a:lnTo>
                    <a:lnTo>
                      <a:pt x="3023" y="196"/>
                    </a:lnTo>
                    <a:lnTo>
                      <a:pt x="3027" y="195"/>
                    </a:lnTo>
                    <a:lnTo>
                      <a:pt x="3031" y="193"/>
                    </a:lnTo>
                    <a:lnTo>
                      <a:pt x="3035" y="191"/>
                    </a:lnTo>
                    <a:lnTo>
                      <a:pt x="3039" y="191"/>
                    </a:lnTo>
                    <a:lnTo>
                      <a:pt x="3043" y="189"/>
                    </a:lnTo>
                    <a:lnTo>
                      <a:pt x="3047" y="187"/>
                    </a:lnTo>
                    <a:lnTo>
                      <a:pt x="3051" y="187"/>
                    </a:lnTo>
                    <a:lnTo>
                      <a:pt x="3055" y="184"/>
                    </a:lnTo>
                    <a:lnTo>
                      <a:pt x="3059" y="180"/>
                    </a:lnTo>
                    <a:lnTo>
                      <a:pt x="3063" y="181"/>
                    </a:lnTo>
                    <a:lnTo>
                      <a:pt x="3067" y="177"/>
                    </a:lnTo>
                    <a:lnTo>
                      <a:pt x="3071" y="176"/>
                    </a:lnTo>
                    <a:lnTo>
                      <a:pt x="3075" y="174"/>
                    </a:lnTo>
                    <a:lnTo>
                      <a:pt x="3079" y="173"/>
                    </a:lnTo>
                    <a:lnTo>
                      <a:pt x="3082" y="172"/>
                    </a:lnTo>
                    <a:lnTo>
                      <a:pt x="3086" y="171"/>
                    </a:lnTo>
                    <a:lnTo>
                      <a:pt x="3090" y="168"/>
                    </a:lnTo>
                    <a:lnTo>
                      <a:pt x="3094" y="166"/>
                    </a:lnTo>
                    <a:lnTo>
                      <a:pt x="3098" y="165"/>
                    </a:lnTo>
                    <a:lnTo>
                      <a:pt x="3102" y="162"/>
                    </a:lnTo>
                    <a:lnTo>
                      <a:pt x="3106" y="162"/>
                    </a:lnTo>
                    <a:lnTo>
                      <a:pt x="3110" y="160"/>
                    </a:lnTo>
                    <a:lnTo>
                      <a:pt x="3114" y="159"/>
                    </a:lnTo>
                    <a:lnTo>
                      <a:pt x="3118" y="157"/>
                    </a:lnTo>
                    <a:lnTo>
                      <a:pt x="3122" y="155"/>
                    </a:lnTo>
                    <a:lnTo>
                      <a:pt x="3126" y="154"/>
                    </a:lnTo>
                    <a:lnTo>
                      <a:pt x="3130" y="153"/>
                    </a:lnTo>
                    <a:lnTo>
                      <a:pt x="3134" y="151"/>
                    </a:lnTo>
                    <a:lnTo>
                      <a:pt x="3138" y="150"/>
                    </a:lnTo>
                    <a:lnTo>
                      <a:pt x="3142" y="148"/>
                    </a:lnTo>
                    <a:lnTo>
                      <a:pt x="3146" y="146"/>
                    </a:lnTo>
                    <a:lnTo>
                      <a:pt x="3150" y="14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1" name="Freeform 2813"/>
              <p:cNvSpPr>
                <a:spLocks/>
              </p:cNvSpPr>
              <p:nvPr/>
            </p:nvSpPr>
            <p:spPr bwMode="auto">
              <a:xfrm flipV="1">
                <a:off x="506" y="1074"/>
                <a:ext cx="1814" cy="847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9"/>
                  </a:cxn>
                  <a:cxn ang="0">
                    <a:pos x="303" y="18"/>
                  </a:cxn>
                  <a:cxn ang="0">
                    <a:pos x="354" y="32"/>
                  </a:cxn>
                  <a:cxn ang="0">
                    <a:pos x="406" y="52"/>
                  </a:cxn>
                  <a:cxn ang="0">
                    <a:pos x="457" y="80"/>
                  </a:cxn>
                  <a:cxn ang="0">
                    <a:pos x="508" y="114"/>
                  </a:cxn>
                  <a:cxn ang="0">
                    <a:pos x="559" y="160"/>
                  </a:cxn>
                  <a:cxn ang="0">
                    <a:pos x="611" y="213"/>
                  </a:cxn>
                  <a:cxn ang="0">
                    <a:pos x="662" y="274"/>
                  </a:cxn>
                  <a:cxn ang="0">
                    <a:pos x="713" y="343"/>
                  </a:cxn>
                  <a:cxn ang="0">
                    <a:pos x="764" y="418"/>
                  </a:cxn>
                  <a:cxn ang="0">
                    <a:pos x="816" y="499"/>
                  </a:cxn>
                  <a:cxn ang="0">
                    <a:pos x="867" y="585"/>
                  </a:cxn>
                  <a:cxn ang="0">
                    <a:pos x="918" y="671"/>
                  </a:cxn>
                  <a:cxn ang="0">
                    <a:pos x="969" y="762"/>
                  </a:cxn>
                  <a:cxn ang="0">
                    <a:pos x="1021" y="850"/>
                  </a:cxn>
                  <a:cxn ang="0">
                    <a:pos x="1072" y="937"/>
                  </a:cxn>
                  <a:cxn ang="0">
                    <a:pos x="1123" y="1022"/>
                  </a:cxn>
                  <a:cxn ang="0">
                    <a:pos x="1174" y="1100"/>
                  </a:cxn>
                  <a:cxn ang="0">
                    <a:pos x="1226" y="1174"/>
                  </a:cxn>
                  <a:cxn ang="0">
                    <a:pos x="1277" y="1241"/>
                  </a:cxn>
                  <a:cxn ang="0">
                    <a:pos x="1328" y="1301"/>
                  </a:cxn>
                  <a:cxn ang="0">
                    <a:pos x="1379" y="1352"/>
                  </a:cxn>
                  <a:cxn ang="0">
                    <a:pos x="1431" y="1393"/>
                  </a:cxn>
                  <a:cxn ang="0">
                    <a:pos x="1482" y="1426"/>
                  </a:cxn>
                  <a:cxn ang="0">
                    <a:pos x="1533" y="1449"/>
                  </a:cxn>
                  <a:cxn ang="0">
                    <a:pos x="1584" y="1465"/>
                  </a:cxn>
                  <a:cxn ang="0">
                    <a:pos x="1636" y="1470"/>
                  </a:cxn>
                  <a:cxn ang="0">
                    <a:pos x="1687" y="1466"/>
                  </a:cxn>
                  <a:cxn ang="0">
                    <a:pos x="1738" y="1456"/>
                  </a:cxn>
                  <a:cxn ang="0">
                    <a:pos x="1789" y="1436"/>
                  </a:cxn>
                  <a:cxn ang="0">
                    <a:pos x="1841" y="1411"/>
                  </a:cxn>
                  <a:cxn ang="0">
                    <a:pos x="1892" y="1378"/>
                  </a:cxn>
                  <a:cxn ang="0">
                    <a:pos x="1943" y="1339"/>
                  </a:cxn>
                  <a:cxn ang="0">
                    <a:pos x="1994" y="1296"/>
                  </a:cxn>
                  <a:cxn ang="0">
                    <a:pos x="2046" y="1246"/>
                  </a:cxn>
                  <a:cxn ang="0">
                    <a:pos x="2097" y="1195"/>
                  </a:cxn>
                  <a:cxn ang="0">
                    <a:pos x="2148" y="1139"/>
                  </a:cxn>
                  <a:cxn ang="0">
                    <a:pos x="2199" y="1083"/>
                  </a:cxn>
                  <a:cxn ang="0">
                    <a:pos x="2251" y="1026"/>
                  </a:cxn>
                  <a:cxn ang="0">
                    <a:pos x="2302" y="966"/>
                  </a:cxn>
                  <a:cxn ang="0">
                    <a:pos x="2353" y="905"/>
                  </a:cxn>
                  <a:cxn ang="0">
                    <a:pos x="2404" y="846"/>
                  </a:cxn>
                  <a:cxn ang="0">
                    <a:pos x="2456" y="786"/>
                  </a:cxn>
                  <a:cxn ang="0">
                    <a:pos x="2507" y="729"/>
                  </a:cxn>
                  <a:cxn ang="0">
                    <a:pos x="2558" y="673"/>
                  </a:cxn>
                  <a:cxn ang="0">
                    <a:pos x="2609" y="618"/>
                  </a:cxn>
                  <a:cxn ang="0">
                    <a:pos x="2661" y="567"/>
                  </a:cxn>
                  <a:cxn ang="0">
                    <a:pos x="2712" y="517"/>
                  </a:cxn>
                  <a:cxn ang="0">
                    <a:pos x="2763" y="470"/>
                  </a:cxn>
                  <a:cxn ang="0">
                    <a:pos x="2814" y="425"/>
                  </a:cxn>
                  <a:cxn ang="0">
                    <a:pos x="2866" y="384"/>
                  </a:cxn>
                  <a:cxn ang="0">
                    <a:pos x="2917" y="343"/>
                  </a:cxn>
                  <a:cxn ang="0">
                    <a:pos x="2968" y="307"/>
                  </a:cxn>
                  <a:cxn ang="0">
                    <a:pos x="3019" y="273"/>
                  </a:cxn>
                  <a:cxn ang="0">
                    <a:pos x="3071" y="242"/>
                  </a:cxn>
                  <a:cxn ang="0">
                    <a:pos x="3122" y="214"/>
                  </a:cxn>
                </a:cxnLst>
                <a:rect l="0" t="0" r="r" b="b"/>
                <a:pathLst>
                  <a:path w="3150" h="1471">
                    <a:moveTo>
                      <a:pt x="0" y="2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3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3"/>
                    </a:lnTo>
                    <a:lnTo>
                      <a:pt x="141" y="4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5"/>
                    </a:lnTo>
                    <a:lnTo>
                      <a:pt x="201" y="3"/>
                    </a:lnTo>
                    <a:lnTo>
                      <a:pt x="205" y="5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6"/>
                    </a:lnTo>
                    <a:lnTo>
                      <a:pt x="224" y="6"/>
                    </a:lnTo>
                    <a:lnTo>
                      <a:pt x="228" y="6"/>
                    </a:lnTo>
                    <a:lnTo>
                      <a:pt x="232" y="7"/>
                    </a:lnTo>
                    <a:lnTo>
                      <a:pt x="236" y="8"/>
                    </a:lnTo>
                    <a:lnTo>
                      <a:pt x="240" y="9"/>
                    </a:lnTo>
                    <a:lnTo>
                      <a:pt x="244" y="8"/>
                    </a:lnTo>
                    <a:lnTo>
                      <a:pt x="248" y="8"/>
                    </a:lnTo>
                    <a:lnTo>
                      <a:pt x="252" y="9"/>
                    </a:lnTo>
                    <a:lnTo>
                      <a:pt x="256" y="10"/>
                    </a:lnTo>
                    <a:lnTo>
                      <a:pt x="260" y="10"/>
                    </a:lnTo>
                    <a:lnTo>
                      <a:pt x="264" y="11"/>
                    </a:lnTo>
                    <a:lnTo>
                      <a:pt x="268" y="12"/>
                    </a:lnTo>
                    <a:lnTo>
                      <a:pt x="272" y="12"/>
                    </a:lnTo>
                    <a:lnTo>
                      <a:pt x="275" y="11"/>
                    </a:lnTo>
                    <a:lnTo>
                      <a:pt x="279" y="12"/>
                    </a:lnTo>
                    <a:lnTo>
                      <a:pt x="283" y="13"/>
                    </a:lnTo>
                    <a:lnTo>
                      <a:pt x="287" y="16"/>
                    </a:lnTo>
                    <a:lnTo>
                      <a:pt x="291" y="15"/>
                    </a:lnTo>
                    <a:lnTo>
                      <a:pt x="295" y="16"/>
                    </a:lnTo>
                    <a:lnTo>
                      <a:pt x="299" y="16"/>
                    </a:lnTo>
                    <a:lnTo>
                      <a:pt x="303" y="18"/>
                    </a:lnTo>
                    <a:lnTo>
                      <a:pt x="307" y="19"/>
                    </a:lnTo>
                    <a:lnTo>
                      <a:pt x="311" y="19"/>
                    </a:lnTo>
                    <a:lnTo>
                      <a:pt x="315" y="19"/>
                    </a:lnTo>
                    <a:lnTo>
                      <a:pt x="319" y="21"/>
                    </a:lnTo>
                    <a:lnTo>
                      <a:pt x="323" y="22"/>
                    </a:lnTo>
                    <a:lnTo>
                      <a:pt x="327" y="23"/>
                    </a:lnTo>
                    <a:lnTo>
                      <a:pt x="331" y="24"/>
                    </a:lnTo>
                    <a:lnTo>
                      <a:pt x="335" y="25"/>
                    </a:lnTo>
                    <a:lnTo>
                      <a:pt x="339" y="26"/>
                    </a:lnTo>
                    <a:lnTo>
                      <a:pt x="342" y="27"/>
                    </a:lnTo>
                    <a:lnTo>
                      <a:pt x="346" y="29"/>
                    </a:lnTo>
                    <a:lnTo>
                      <a:pt x="350" y="30"/>
                    </a:lnTo>
                    <a:lnTo>
                      <a:pt x="354" y="32"/>
                    </a:lnTo>
                    <a:lnTo>
                      <a:pt x="358" y="34"/>
                    </a:lnTo>
                    <a:lnTo>
                      <a:pt x="362" y="34"/>
                    </a:lnTo>
                    <a:lnTo>
                      <a:pt x="366" y="34"/>
                    </a:lnTo>
                    <a:lnTo>
                      <a:pt x="370" y="36"/>
                    </a:lnTo>
                    <a:lnTo>
                      <a:pt x="374" y="39"/>
                    </a:lnTo>
                    <a:lnTo>
                      <a:pt x="378" y="40"/>
                    </a:lnTo>
                    <a:lnTo>
                      <a:pt x="382" y="40"/>
                    </a:lnTo>
                    <a:lnTo>
                      <a:pt x="386" y="43"/>
                    </a:lnTo>
                    <a:lnTo>
                      <a:pt x="390" y="44"/>
                    </a:lnTo>
                    <a:lnTo>
                      <a:pt x="394" y="47"/>
                    </a:lnTo>
                    <a:lnTo>
                      <a:pt x="398" y="49"/>
                    </a:lnTo>
                    <a:lnTo>
                      <a:pt x="402" y="48"/>
                    </a:lnTo>
                    <a:lnTo>
                      <a:pt x="406" y="52"/>
                    </a:lnTo>
                    <a:lnTo>
                      <a:pt x="410" y="55"/>
                    </a:lnTo>
                    <a:lnTo>
                      <a:pt x="413" y="55"/>
                    </a:lnTo>
                    <a:lnTo>
                      <a:pt x="417" y="59"/>
                    </a:lnTo>
                    <a:lnTo>
                      <a:pt x="421" y="61"/>
                    </a:lnTo>
                    <a:lnTo>
                      <a:pt x="425" y="62"/>
                    </a:lnTo>
                    <a:lnTo>
                      <a:pt x="429" y="64"/>
                    </a:lnTo>
                    <a:lnTo>
                      <a:pt x="433" y="65"/>
                    </a:lnTo>
                    <a:lnTo>
                      <a:pt x="437" y="69"/>
                    </a:lnTo>
                    <a:lnTo>
                      <a:pt x="441" y="70"/>
                    </a:lnTo>
                    <a:lnTo>
                      <a:pt x="445" y="72"/>
                    </a:lnTo>
                    <a:lnTo>
                      <a:pt x="449" y="76"/>
                    </a:lnTo>
                    <a:lnTo>
                      <a:pt x="453" y="77"/>
                    </a:lnTo>
                    <a:lnTo>
                      <a:pt x="457" y="80"/>
                    </a:lnTo>
                    <a:lnTo>
                      <a:pt x="461" y="83"/>
                    </a:lnTo>
                    <a:lnTo>
                      <a:pt x="465" y="84"/>
                    </a:lnTo>
                    <a:lnTo>
                      <a:pt x="469" y="86"/>
                    </a:lnTo>
                    <a:lnTo>
                      <a:pt x="473" y="90"/>
                    </a:lnTo>
                    <a:lnTo>
                      <a:pt x="477" y="93"/>
                    </a:lnTo>
                    <a:lnTo>
                      <a:pt x="480" y="96"/>
                    </a:lnTo>
                    <a:lnTo>
                      <a:pt x="484" y="97"/>
                    </a:lnTo>
                    <a:lnTo>
                      <a:pt x="488" y="99"/>
                    </a:lnTo>
                    <a:lnTo>
                      <a:pt x="492" y="102"/>
                    </a:lnTo>
                    <a:lnTo>
                      <a:pt x="496" y="107"/>
                    </a:lnTo>
                    <a:lnTo>
                      <a:pt x="500" y="108"/>
                    </a:lnTo>
                    <a:lnTo>
                      <a:pt x="504" y="114"/>
                    </a:lnTo>
                    <a:lnTo>
                      <a:pt x="508" y="114"/>
                    </a:lnTo>
                    <a:lnTo>
                      <a:pt x="512" y="118"/>
                    </a:lnTo>
                    <a:lnTo>
                      <a:pt x="516" y="122"/>
                    </a:lnTo>
                    <a:lnTo>
                      <a:pt x="520" y="125"/>
                    </a:lnTo>
                    <a:lnTo>
                      <a:pt x="524" y="129"/>
                    </a:lnTo>
                    <a:lnTo>
                      <a:pt x="528" y="131"/>
                    </a:lnTo>
                    <a:lnTo>
                      <a:pt x="532" y="134"/>
                    </a:lnTo>
                    <a:lnTo>
                      <a:pt x="536" y="138"/>
                    </a:lnTo>
                    <a:lnTo>
                      <a:pt x="540" y="142"/>
                    </a:lnTo>
                    <a:lnTo>
                      <a:pt x="544" y="146"/>
                    </a:lnTo>
                    <a:lnTo>
                      <a:pt x="547" y="148"/>
                    </a:lnTo>
                    <a:lnTo>
                      <a:pt x="551" y="152"/>
                    </a:lnTo>
                    <a:lnTo>
                      <a:pt x="555" y="157"/>
                    </a:lnTo>
                    <a:lnTo>
                      <a:pt x="559" y="160"/>
                    </a:lnTo>
                    <a:lnTo>
                      <a:pt x="563" y="163"/>
                    </a:lnTo>
                    <a:lnTo>
                      <a:pt x="567" y="167"/>
                    </a:lnTo>
                    <a:lnTo>
                      <a:pt x="571" y="171"/>
                    </a:lnTo>
                    <a:lnTo>
                      <a:pt x="575" y="174"/>
                    </a:lnTo>
                    <a:lnTo>
                      <a:pt x="579" y="179"/>
                    </a:lnTo>
                    <a:lnTo>
                      <a:pt x="583" y="182"/>
                    </a:lnTo>
                    <a:lnTo>
                      <a:pt x="587" y="188"/>
                    </a:lnTo>
                    <a:lnTo>
                      <a:pt x="591" y="192"/>
                    </a:lnTo>
                    <a:lnTo>
                      <a:pt x="595" y="195"/>
                    </a:lnTo>
                    <a:lnTo>
                      <a:pt x="599" y="199"/>
                    </a:lnTo>
                    <a:lnTo>
                      <a:pt x="603" y="203"/>
                    </a:lnTo>
                    <a:lnTo>
                      <a:pt x="607" y="209"/>
                    </a:lnTo>
                    <a:lnTo>
                      <a:pt x="611" y="213"/>
                    </a:lnTo>
                    <a:lnTo>
                      <a:pt x="615" y="217"/>
                    </a:lnTo>
                    <a:lnTo>
                      <a:pt x="618" y="221"/>
                    </a:lnTo>
                    <a:lnTo>
                      <a:pt x="622" y="226"/>
                    </a:lnTo>
                    <a:lnTo>
                      <a:pt x="626" y="231"/>
                    </a:lnTo>
                    <a:lnTo>
                      <a:pt x="630" y="236"/>
                    </a:lnTo>
                    <a:lnTo>
                      <a:pt x="634" y="241"/>
                    </a:lnTo>
                    <a:lnTo>
                      <a:pt x="638" y="245"/>
                    </a:lnTo>
                    <a:lnTo>
                      <a:pt x="642" y="249"/>
                    </a:lnTo>
                    <a:lnTo>
                      <a:pt x="646" y="254"/>
                    </a:lnTo>
                    <a:lnTo>
                      <a:pt x="650" y="258"/>
                    </a:lnTo>
                    <a:lnTo>
                      <a:pt x="654" y="264"/>
                    </a:lnTo>
                    <a:lnTo>
                      <a:pt x="658" y="270"/>
                    </a:lnTo>
                    <a:lnTo>
                      <a:pt x="662" y="274"/>
                    </a:lnTo>
                    <a:lnTo>
                      <a:pt x="666" y="279"/>
                    </a:lnTo>
                    <a:lnTo>
                      <a:pt x="670" y="285"/>
                    </a:lnTo>
                    <a:lnTo>
                      <a:pt x="674" y="288"/>
                    </a:lnTo>
                    <a:lnTo>
                      <a:pt x="678" y="293"/>
                    </a:lnTo>
                    <a:lnTo>
                      <a:pt x="682" y="300"/>
                    </a:lnTo>
                    <a:lnTo>
                      <a:pt x="685" y="304"/>
                    </a:lnTo>
                    <a:lnTo>
                      <a:pt x="689" y="311"/>
                    </a:lnTo>
                    <a:lnTo>
                      <a:pt x="693" y="316"/>
                    </a:lnTo>
                    <a:lnTo>
                      <a:pt x="697" y="320"/>
                    </a:lnTo>
                    <a:lnTo>
                      <a:pt x="701" y="328"/>
                    </a:lnTo>
                    <a:lnTo>
                      <a:pt x="705" y="333"/>
                    </a:lnTo>
                    <a:lnTo>
                      <a:pt x="709" y="338"/>
                    </a:lnTo>
                    <a:lnTo>
                      <a:pt x="713" y="343"/>
                    </a:lnTo>
                    <a:lnTo>
                      <a:pt x="717" y="349"/>
                    </a:lnTo>
                    <a:lnTo>
                      <a:pt x="721" y="354"/>
                    </a:lnTo>
                    <a:lnTo>
                      <a:pt x="725" y="359"/>
                    </a:lnTo>
                    <a:lnTo>
                      <a:pt x="729" y="366"/>
                    </a:lnTo>
                    <a:lnTo>
                      <a:pt x="733" y="371"/>
                    </a:lnTo>
                    <a:lnTo>
                      <a:pt x="737" y="378"/>
                    </a:lnTo>
                    <a:lnTo>
                      <a:pt x="741" y="383"/>
                    </a:lnTo>
                    <a:lnTo>
                      <a:pt x="745" y="390"/>
                    </a:lnTo>
                    <a:lnTo>
                      <a:pt x="749" y="395"/>
                    </a:lnTo>
                    <a:lnTo>
                      <a:pt x="753" y="400"/>
                    </a:lnTo>
                    <a:lnTo>
                      <a:pt x="756" y="405"/>
                    </a:lnTo>
                    <a:lnTo>
                      <a:pt x="760" y="413"/>
                    </a:lnTo>
                    <a:lnTo>
                      <a:pt x="764" y="418"/>
                    </a:lnTo>
                    <a:lnTo>
                      <a:pt x="768" y="424"/>
                    </a:lnTo>
                    <a:lnTo>
                      <a:pt x="772" y="431"/>
                    </a:lnTo>
                    <a:lnTo>
                      <a:pt x="776" y="438"/>
                    </a:lnTo>
                    <a:lnTo>
                      <a:pt x="780" y="442"/>
                    </a:lnTo>
                    <a:lnTo>
                      <a:pt x="784" y="448"/>
                    </a:lnTo>
                    <a:lnTo>
                      <a:pt x="788" y="455"/>
                    </a:lnTo>
                    <a:lnTo>
                      <a:pt x="792" y="460"/>
                    </a:lnTo>
                    <a:lnTo>
                      <a:pt x="796" y="468"/>
                    </a:lnTo>
                    <a:lnTo>
                      <a:pt x="800" y="475"/>
                    </a:lnTo>
                    <a:lnTo>
                      <a:pt x="804" y="480"/>
                    </a:lnTo>
                    <a:lnTo>
                      <a:pt x="808" y="487"/>
                    </a:lnTo>
                    <a:lnTo>
                      <a:pt x="812" y="492"/>
                    </a:lnTo>
                    <a:lnTo>
                      <a:pt x="816" y="499"/>
                    </a:lnTo>
                    <a:lnTo>
                      <a:pt x="820" y="506"/>
                    </a:lnTo>
                    <a:lnTo>
                      <a:pt x="823" y="512"/>
                    </a:lnTo>
                    <a:lnTo>
                      <a:pt x="827" y="519"/>
                    </a:lnTo>
                    <a:lnTo>
                      <a:pt x="831" y="526"/>
                    </a:lnTo>
                    <a:lnTo>
                      <a:pt x="835" y="533"/>
                    </a:lnTo>
                    <a:lnTo>
                      <a:pt x="839" y="538"/>
                    </a:lnTo>
                    <a:lnTo>
                      <a:pt x="843" y="545"/>
                    </a:lnTo>
                    <a:lnTo>
                      <a:pt x="847" y="551"/>
                    </a:lnTo>
                    <a:lnTo>
                      <a:pt x="851" y="558"/>
                    </a:lnTo>
                    <a:lnTo>
                      <a:pt x="855" y="565"/>
                    </a:lnTo>
                    <a:lnTo>
                      <a:pt x="859" y="571"/>
                    </a:lnTo>
                    <a:lnTo>
                      <a:pt x="863" y="578"/>
                    </a:lnTo>
                    <a:lnTo>
                      <a:pt x="867" y="585"/>
                    </a:lnTo>
                    <a:lnTo>
                      <a:pt x="871" y="591"/>
                    </a:lnTo>
                    <a:lnTo>
                      <a:pt x="875" y="598"/>
                    </a:lnTo>
                    <a:lnTo>
                      <a:pt x="879" y="605"/>
                    </a:lnTo>
                    <a:lnTo>
                      <a:pt x="883" y="612"/>
                    </a:lnTo>
                    <a:lnTo>
                      <a:pt x="887" y="618"/>
                    </a:lnTo>
                    <a:lnTo>
                      <a:pt x="890" y="625"/>
                    </a:lnTo>
                    <a:lnTo>
                      <a:pt x="894" y="631"/>
                    </a:lnTo>
                    <a:lnTo>
                      <a:pt x="898" y="638"/>
                    </a:lnTo>
                    <a:lnTo>
                      <a:pt x="902" y="645"/>
                    </a:lnTo>
                    <a:lnTo>
                      <a:pt x="906" y="652"/>
                    </a:lnTo>
                    <a:lnTo>
                      <a:pt x="910" y="659"/>
                    </a:lnTo>
                    <a:lnTo>
                      <a:pt x="914" y="666"/>
                    </a:lnTo>
                    <a:lnTo>
                      <a:pt x="918" y="671"/>
                    </a:lnTo>
                    <a:lnTo>
                      <a:pt x="922" y="679"/>
                    </a:lnTo>
                    <a:lnTo>
                      <a:pt x="926" y="687"/>
                    </a:lnTo>
                    <a:lnTo>
                      <a:pt x="930" y="692"/>
                    </a:lnTo>
                    <a:lnTo>
                      <a:pt x="934" y="700"/>
                    </a:lnTo>
                    <a:lnTo>
                      <a:pt x="938" y="707"/>
                    </a:lnTo>
                    <a:lnTo>
                      <a:pt x="942" y="713"/>
                    </a:lnTo>
                    <a:lnTo>
                      <a:pt x="946" y="722"/>
                    </a:lnTo>
                    <a:lnTo>
                      <a:pt x="950" y="728"/>
                    </a:lnTo>
                    <a:lnTo>
                      <a:pt x="954" y="733"/>
                    </a:lnTo>
                    <a:lnTo>
                      <a:pt x="958" y="741"/>
                    </a:lnTo>
                    <a:lnTo>
                      <a:pt x="961" y="747"/>
                    </a:lnTo>
                    <a:lnTo>
                      <a:pt x="965" y="754"/>
                    </a:lnTo>
                    <a:lnTo>
                      <a:pt x="969" y="762"/>
                    </a:lnTo>
                    <a:lnTo>
                      <a:pt x="973" y="769"/>
                    </a:lnTo>
                    <a:lnTo>
                      <a:pt x="977" y="775"/>
                    </a:lnTo>
                    <a:lnTo>
                      <a:pt x="981" y="783"/>
                    </a:lnTo>
                    <a:lnTo>
                      <a:pt x="985" y="789"/>
                    </a:lnTo>
                    <a:lnTo>
                      <a:pt x="989" y="796"/>
                    </a:lnTo>
                    <a:lnTo>
                      <a:pt x="993" y="802"/>
                    </a:lnTo>
                    <a:lnTo>
                      <a:pt x="997" y="811"/>
                    </a:lnTo>
                    <a:lnTo>
                      <a:pt x="1001" y="815"/>
                    </a:lnTo>
                    <a:lnTo>
                      <a:pt x="1005" y="824"/>
                    </a:lnTo>
                    <a:lnTo>
                      <a:pt x="1009" y="831"/>
                    </a:lnTo>
                    <a:lnTo>
                      <a:pt x="1013" y="837"/>
                    </a:lnTo>
                    <a:lnTo>
                      <a:pt x="1017" y="845"/>
                    </a:lnTo>
                    <a:lnTo>
                      <a:pt x="1021" y="850"/>
                    </a:lnTo>
                    <a:lnTo>
                      <a:pt x="1025" y="858"/>
                    </a:lnTo>
                    <a:lnTo>
                      <a:pt x="1028" y="865"/>
                    </a:lnTo>
                    <a:lnTo>
                      <a:pt x="1032" y="873"/>
                    </a:lnTo>
                    <a:lnTo>
                      <a:pt x="1036" y="879"/>
                    </a:lnTo>
                    <a:lnTo>
                      <a:pt x="1040" y="885"/>
                    </a:lnTo>
                    <a:lnTo>
                      <a:pt x="1044" y="892"/>
                    </a:lnTo>
                    <a:lnTo>
                      <a:pt x="1048" y="899"/>
                    </a:lnTo>
                    <a:lnTo>
                      <a:pt x="1052" y="907"/>
                    </a:lnTo>
                    <a:lnTo>
                      <a:pt x="1056" y="912"/>
                    </a:lnTo>
                    <a:lnTo>
                      <a:pt x="1060" y="919"/>
                    </a:lnTo>
                    <a:lnTo>
                      <a:pt x="1064" y="924"/>
                    </a:lnTo>
                    <a:lnTo>
                      <a:pt x="1068" y="930"/>
                    </a:lnTo>
                    <a:lnTo>
                      <a:pt x="1072" y="937"/>
                    </a:lnTo>
                    <a:lnTo>
                      <a:pt x="1076" y="944"/>
                    </a:lnTo>
                    <a:lnTo>
                      <a:pt x="1080" y="952"/>
                    </a:lnTo>
                    <a:lnTo>
                      <a:pt x="1084" y="958"/>
                    </a:lnTo>
                    <a:lnTo>
                      <a:pt x="1088" y="966"/>
                    </a:lnTo>
                    <a:lnTo>
                      <a:pt x="1092" y="971"/>
                    </a:lnTo>
                    <a:lnTo>
                      <a:pt x="1095" y="978"/>
                    </a:lnTo>
                    <a:lnTo>
                      <a:pt x="1099" y="984"/>
                    </a:lnTo>
                    <a:lnTo>
                      <a:pt x="1103" y="990"/>
                    </a:lnTo>
                    <a:lnTo>
                      <a:pt x="1107" y="996"/>
                    </a:lnTo>
                    <a:lnTo>
                      <a:pt x="1111" y="1002"/>
                    </a:lnTo>
                    <a:lnTo>
                      <a:pt x="1115" y="1010"/>
                    </a:lnTo>
                    <a:lnTo>
                      <a:pt x="1119" y="1017"/>
                    </a:lnTo>
                    <a:lnTo>
                      <a:pt x="1123" y="1022"/>
                    </a:lnTo>
                    <a:lnTo>
                      <a:pt x="1127" y="1028"/>
                    </a:lnTo>
                    <a:lnTo>
                      <a:pt x="1131" y="1035"/>
                    </a:lnTo>
                    <a:lnTo>
                      <a:pt x="1135" y="1040"/>
                    </a:lnTo>
                    <a:lnTo>
                      <a:pt x="1139" y="1047"/>
                    </a:lnTo>
                    <a:lnTo>
                      <a:pt x="1143" y="1053"/>
                    </a:lnTo>
                    <a:lnTo>
                      <a:pt x="1147" y="1058"/>
                    </a:lnTo>
                    <a:lnTo>
                      <a:pt x="1151" y="1065"/>
                    </a:lnTo>
                    <a:lnTo>
                      <a:pt x="1155" y="1072"/>
                    </a:lnTo>
                    <a:lnTo>
                      <a:pt x="1159" y="1078"/>
                    </a:lnTo>
                    <a:lnTo>
                      <a:pt x="1163" y="1084"/>
                    </a:lnTo>
                    <a:lnTo>
                      <a:pt x="1166" y="1089"/>
                    </a:lnTo>
                    <a:lnTo>
                      <a:pt x="1170" y="1096"/>
                    </a:lnTo>
                    <a:lnTo>
                      <a:pt x="1174" y="1100"/>
                    </a:lnTo>
                    <a:lnTo>
                      <a:pt x="1178" y="1105"/>
                    </a:lnTo>
                    <a:lnTo>
                      <a:pt x="1182" y="1112"/>
                    </a:lnTo>
                    <a:lnTo>
                      <a:pt x="1186" y="1117"/>
                    </a:lnTo>
                    <a:lnTo>
                      <a:pt x="1190" y="1123"/>
                    </a:lnTo>
                    <a:lnTo>
                      <a:pt x="1194" y="1130"/>
                    </a:lnTo>
                    <a:lnTo>
                      <a:pt x="1198" y="1135"/>
                    </a:lnTo>
                    <a:lnTo>
                      <a:pt x="1202" y="1140"/>
                    </a:lnTo>
                    <a:lnTo>
                      <a:pt x="1206" y="1147"/>
                    </a:lnTo>
                    <a:lnTo>
                      <a:pt x="1210" y="1151"/>
                    </a:lnTo>
                    <a:lnTo>
                      <a:pt x="1214" y="1158"/>
                    </a:lnTo>
                    <a:lnTo>
                      <a:pt x="1218" y="1163"/>
                    </a:lnTo>
                    <a:lnTo>
                      <a:pt x="1222" y="1168"/>
                    </a:lnTo>
                    <a:lnTo>
                      <a:pt x="1226" y="1174"/>
                    </a:lnTo>
                    <a:lnTo>
                      <a:pt x="1230" y="1178"/>
                    </a:lnTo>
                    <a:lnTo>
                      <a:pt x="1233" y="1185"/>
                    </a:lnTo>
                    <a:lnTo>
                      <a:pt x="1237" y="1190"/>
                    </a:lnTo>
                    <a:lnTo>
                      <a:pt x="1241" y="1195"/>
                    </a:lnTo>
                    <a:lnTo>
                      <a:pt x="1245" y="1201"/>
                    </a:lnTo>
                    <a:lnTo>
                      <a:pt x="1249" y="1205"/>
                    </a:lnTo>
                    <a:lnTo>
                      <a:pt x="1253" y="1210"/>
                    </a:lnTo>
                    <a:lnTo>
                      <a:pt x="1257" y="1218"/>
                    </a:lnTo>
                    <a:lnTo>
                      <a:pt x="1261" y="1221"/>
                    </a:lnTo>
                    <a:lnTo>
                      <a:pt x="1265" y="1226"/>
                    </a:lnTo>
                    <a:lnTo>
                      <a:pt x="1269" y="1232"/>
                    </a:lnTo>
                    <a:lnTo>
                      <a:pt x="1273" y="1236"/>
                    </a:lnTo>
                    <a:lnTo>
                      <a:pt x="1277" y="1241"/>
                    </a:lnTo>
                    <a:lnTo>
                      <a:pt x="1281" y="1245"/>
                    </a:lnTo>
                    <a:lnTo>
                      <a:pt x="1285" y="1249"/>
                    </a:lnTo>
                    <a:lnTo>
                      <a:pt x="1289" y="1256"/>
                    </a:lnTo>
                    <a:lnTo>
                      <a:pt x="1293" y="1260"/>
                    </a:lnTo>
                    <a:lnTo>
                      <a:pt x="1297" y="1265"/>
                    </a:lnTo>
                    <a:lnTo>
                      <a:pt x="1301" y="1270"/>
                    </a:lnTo>
                    <a:lnTo>
                      <a:pt x="1304" y="1274"/>
                    </a:lnTo>
                    <a:lnTo>
                      <a:pt x="1308" y="1279"/>
                    </a:lnTo>
                    <a:lnTo>
                      <a:pt x="1312" y="1283"/>
                    </a:lnTo>
                    <a:lnTo>
                      <a:pt x="1316" y="1287"/>
                    </a:lnTo>
                    <a:lnTo>
                      <a:pt x="1320" y="1292"/>
                    </a:lnTo>
                    <a:lnTo>
                      <a:pt x="1324" y="1295"/>
                    </a:lnTo>
                    <a:lnTo>
                      <a:pt x="1328" y="1301"/>
                    </a:lnTo>
                    <a:lnTo>
                      <a:pt x="1332" y="1304"/>
                    </a:lnTo>
                    <a:lnTo>
                      <a:pt x="1336" y="1310"/>
                    </a:lnTo>
                    <a:lnTo>
                      <a:pt x="1340" y="1314"/>
                    </a:lnTo>
                    <a:lnTo>
                      <a:pt x="1344" y="1316"/>
                    </a:lnTo>
                    <a:lnTo>
                      <a:pt x="1348" y="1321"/>
                    </a:lnTo>
                    <a:lnTo>
                      <a:pt x="1352" y="1324"/>
                    </a:lnTo>
                    <a:lnTo>
                      <a:pt x="1356" y="1330"/>
                    </a:lnTo>
                    <a:lnTo>
                      <a:pt x="1360" y="1332"/>
                    </a:lnTo>
                    <a:lnTo>
                      <a:pt x="1364" y="1336"/>
                    </a:lnTo>
                    <a:lnTo>
                      <a:pt x="1368" y="1341"/>
                    </a:lnTo>
                    <a:lnTo>
                      <a:pt x="1371" y="1345"/>
                    </a:lnTo>
                    <a:lnTo>
                      <a:pt x="1375" y="1347"/>
                    </a:lnTo>
                    <a:lnTo>
                      <a:pt x="1379" y="1352"/>
                    </a:lnTo>
                    <a:lnTo>
                      <a:pt x="1383" y="1355"/>
                    </a:lnTo>
                    <a:lnTo>
                      <a:pt x="1387" y="1359"/>
                    </a:lnTo>
                    <a:lnTo>
                      <a:pt x="1391" y="1362"/>
                    </a:lnTo>
                    <a:lnTo>
                      <a:pt x="1395" y="1365"/>
                    </a:lnTo>
                    <a:lnTo>
                      <a:pt x="1399" y="1367"/>
                    </a:lnTo>
                    <a:lnTo>
                      <a:pt x="1403" y="1372"/>
                    </a:lnTo>
                    <a:lnTo>
                      <a:pt x="1407" y="1374"/>
                    </a:lnTo>
                    <a:lnTo>
                      <a:pt x="1411" y="1378"/>
                    </a:lnTo>
                    <a:lnTo>
                      <a:pt x="1415" y="1381"/>
                    </a:lnTo>
                    <a:lnTo>
                      <a:pt x="1419" y="1385"/>
                    </a:lnTo>
                    <a:lnTo>
                      <a:pt x="1423" y="1387"/>
                    </a:lnTo>
                    <a:lnTo>
                      <a:pt x="1427" y="1390"/>
                    </a:lnTo>
                    <a:lnTo>
                      <a:pt x="1431" y="1393"/>
                    </a:lnTo>
                    <a:lnTo>
                      <a:pt x="1435" y="1397"/>
                    </a:lnTo>
                    <a:lnTo>
                      <a:pt x="1438" y="1399"/>
                    </a:lnTo>
                    <a:lnTo>
                      <a:pt x="1442" y="1403"/>
                    </a:lnTo>
                    <a:lnTo>
                      <a:pt x="1446" y="1403"/>
                    </a:lnTo>
                    <a:lnTo>
                      <a:pt x="1450" y="1409"/>
                    </a:lnTo>
                    <a:lnTo>
                      <a:pt x="1454" y="1409"/>
                    </a:lnTo>
                    <a:lnTo>
                      <a:pt x="1458" y="1411"/>
                    </a:lnTo>
                    <a:lnTo>
                      <a:pt x="1462" y="1414"/>
                    </a:lnTo>
                    <a:lnTo>
                      <a:pt x="1466" y="1416"/>
                    </a:lnTo>
                    <a:lnTo>
                      <a:pt x="1470" y="1418"/>
                    </a:lnTo>
                    <a:lnTo>
                      <a:pt x="1474" y="1420"/>
                    </a:lnTo>
                    <a:lnTo>
                      <a:pt x="1478" y="1426"/>
                    </a:lnTo>
                    <a:lnTo>
                      <a:pt x="1482" y="1426"/>
                    </a:lnTo>
                    <a:lnTo>
                      <a:pt x="1486" y="1427"/>
                    </a:lnTo>
                    <a:lnTo>
                      <a:pt x="1490" y="1431"/>
                    </a:lnTo>
                    <a:lnTo>
                      <a:pt x="1494" y="1433"/>
                    </a:lnTo>
                    <a:lnTo>
                      <a:pt x="1498" y="1435"/>
                    </a:lnTo>
                    <a:lnTo>
                      <a:pt x="1502" y="1436"/>
                    </a:lnTo>
                    <a:lnTo>
                      <a:pt x="1506" y="1439"/>
                    </a:lnTo>
                    <a:lnTo>
                      <a:pt x="1509" y="1440"/>
                    </a:lnTo>
                    <a:lnTo>
                      <a:pt x="1513" y="1442"/>
                    </a:lnTo>
                    <a:lnTo>
                      <a:pt x="1517" y="1442"/>
                    </a:lnTo>
                    <a:lnTo>
                      <a:pt x="1521" y="1447"/>
                    </a:lnTo>
                    <a:lnTo>
                      <a:pt x="1525" y="1446"/>
                    </a:lnTo>
                    <a:lnTo>
                      <a:pt x="1529" y="1448"/>
                    </a:lnTo>
                    <a:lnTo>
                      <a:pt x="1533" y="1449"/>
                    </a:lnTo>
                    <a:lnTo>
                      <a:pt x="1537" y="1452"/>
                    </a:lnTo>
                    <a:lnTo>
                      <a:pt x="1541" y="1452"/>
                    </a:lnTo>
                    <a:lnTo>
                      <a:pt x="1545" y="1454"/>
                    </a:lnTo>
                    <a:lnTo>
                      <a:pt x="1549" y="1457"/>
                    </a:lnTo>
                    <a:lnTo>
                      <a:pt x="1553" y="1457"/>
                    </a:lnTo>
                    <a:lnTo>
                      <a:pt x="1557" y="1459"/>
                    </a:lnTo>
                    <a:lnTo>
                      <a:pt x="1561" y="1459"/>
                    </a:lnTo>
                    <a:lnTo>
                      <a:pt x="1565" y="1461"/>
                    </a:lnTo>
                    <a:lnTo>
                      <a:pt x="1569" y="1462"/>
                    </a:lnTo>
                    <a:lnTo>
                      <a:pt x="1573" y="1461"/>
                    </a:lnTo>
                    <a:lnTo>
                      <a:pt x="1576" y="1463"/>
                    </a:lnTo>
                    <a:lnTo>
                      <a:pt x="1580" y="1465"/>
                    </a:lnTo>
                    <a:lnTo>
                      <a:pt x="1584" y="1465"/>
                    </a:lnTo>
                    <a:lnTo>
                      <a:pt x="1588" y="1465"/>
                    </a:lnTo>
                    <a:lnTo>
                      <a:pt x="1592" y="1464"/>
                    </a:lnTo>
                    <a:lnTo>
                      <a:pt x="1596" y="1467"/>
                    </a:lnTo>
                    <a:lnTo>
                      <a:pt x="1600" y="1468"/>
                    </a:lnTo>
                    <a:lnTo>
                      <a:pt x="1604" y="1470"/>
                    </a:lnTo>
                    <a:lnTo>
                      <a:pt x="1608" y="1469"/>
                    </a:lnTo>
                    <a:lnTo>
                      <a:pt x="1612" y="1469"/>
                    </a:lnTo>
                    <a:lnTo>
                      <a:pt x="1616" y="1471"/>
                    </a:lnTo>
                    <a:lnTo>
                      <a:pt x="1620" y="1470"/>
                    </a:lnTo>
                    <a:lnTo>
                      <a:pt x="1624" y="1469"/>
                    </a:lnTo>
                    <a:lnTo>
                      <a:pt x="1628" y="1471"/>
                    </a:lnTo>
                    <a:lnTo>
                      <a:pt x="1632" y="1471"/>
                    </a:lnTo>
                    <a:lnTo>
                      <a:pt x="1636" y="1470"/>
                    </a:lnTo>
                    <a:lnTo>
                      <a:pt x="1640" y="1471"/>
                    </a:lnTo>
                    <a:lnTo>
                      <a:pt x="1643" y="1471"/>
                    </a:lnTo>
                    <a:lnTo>
                      <a:pt x="1647" y="1471"/>
                    </a:lnTo>
                    <a:lnTo>
                      <a:pt x="1651" y="1470"/>
                    </a:lnTo>
                    <a:lnTo>
                      <a:pt x="1655" y="1470"/>
                    </a:lnTo>
                    <a:lnTo>
                      <a:pt x="1659" y="1470"/>
                    </a:lnTo>
                    <a:lnTo>
                      <a:pt x="1663" y="1470"/>
                    </a:lnTo>
                    <a:lnTo>
                      <a:pt x="1667" y="1469"/>
                    </a:lnTo>
                    <a:lnTo>
                      <a:pt x="1671" y="1469"/>
                    </a:lnTo>
                    <a:lnTo>
                      <a:pt x="1675" y="1469"/>
                    </a:lnTo>
                    <a:lnTo>
                      <a:pt x="1679" y="1469"/>
                    </a:lnTo>
                    <a:lnTo>
                      <a:pt x="1683" y="1469"/>
                    </a:lnTo>
                    <a:lnTo>
                      <a:pt x="1687" y="1466"/>
                    </a:lnTo>
                    <a:lnTo>
                      <a:pt x="1691" y="1467"/>
                    </a:lnTo>
                    <a:lnTo>
                      <a:pt x="1695" y="1466"/>
                    </a:lnTo>
                    <a:lnTo>
                      <a:pt x="1699" y="1466"/>
                    </a:lnTo>
                    <a:lnTo>
                      <a:pt x="1703" y="1465"/>
                    </a:lnTo>
                    <a:lnTo>
                      <a:pt x="1707" y="1463"/>
                    </a:lnTo>
                    <a:lnTo>
                      <a:pt x="1711" y="1464"/>
                    </a:lnTo>
                    <a:lnTo>
                      <a:pt x="1714" y="1462"/>
                    </a:lnTo>
                    <a:lnTo>
                      <a:pt x="1718" y="1463"/>
                    </a:lnTo>
                    <a:lnTo>
                      <a:pt x="1722" y="1460"/>
                    </a:lnTo>
                    <a:lnTo>
                      <a:pt x="1726" y="1459"/>
                    </a:lnTo>
                    <a:lnTo>
                      <a:pt x="1730" y="1459"/>
                    </a:lnTo>
                    <a:lnTo>
                      <a:pt x="1734" y="1457"/>
                    </a:lnTo>
                    <a:lnTo>
                      <a:pt x="1738" y="1456"/>
                    </a:lnTo>
                    <a:lnTo>
                      <a:pt x="1742" y="1454"/>
                    </a:lnTo>
                    <a:lnTo>
                      <a:pt x="1746" y="1454"/>
                    </a:lnTo>
                    <a:lnTo>
                      <a:pt x="1750" y="1451"/>
                    </a:lnTo>
                    <a:lnTo>
                      <a:pt x="1754" y="1451"/>
                    </a:lnTo>
                    <a:lnTo>
                      <a:pt x="1758" y="1449"/>
                    </a:lnTo>
                    <a:lnTo>
                      <a:pt x="1762" y="1448"/>
                    </a:lnTo>
                    <a:lnTo>
                      <a:pt x="1766" y="1447"/>
                    </a:lnTo>
                    <a:lnTo>
                      <a:pt x="1770" y="1446"/>
                    </a:lnTo>
                    <a:lnTo>
                      <a:pt x="1774" y="1443"/>
                    </a:lnTo>
                    <a:lnTo>
                      <a:pt x="1778" y="1441"/>
                    </a:lnTo>
                    <a:lnTo>
                      <a:pt x="1781" y="1441"/>
                    </a:lnTo>
                    <a:lnTo>
                      <a:pt x="1785" y="1438"/>
                    </a:lnTo>
                    <a:lnTo>
                      <a:pt x="1789" y="1436"/>
                    </a:lnTo>
                    <a:lnTo>
                      <a:pt x="1793" y="1436"/>
                    </a:lnTo>
                    <a:lnTo>
                      <a:pt x="1797" y="1433"/>
                    </a:lnTo>
                    <a:lnTo>
                      <a:pt x="1801" y="1431"/>
                    </a:lnTo>
                    <a:lnTo>
                      <a:pt x="1805" y="1429"/>
                    </a:lnTo>
                    <a:lnTo>
                      <a:pt x="1809" y="1428"/>
                    </a:lnTo>
                    <a:lnTo>
                      <a:pt x="1813" y="1424"/>
                    </a:lnTo>
                    <a:lnTo>
                      <a:pt x="1817" y="1423"/>
                    </a:lnTo>
                    <a:lnTo>
                      <a:pt x="1821" y="1422"/>
                    </a:lnTo>
                    <a:lnTo>
                      <a:pt x="1825" y="1419"/>
                    </a:lnTo>
                    <a:lnTo>
                      <a:pt x="1829" y="1417"/>
                    </a:lnTo>
                    <a:lnTo>
                      <a:pt x="1833" y="1415"/>
                    </a:lnTo>
                    <a:lnTo>
                      <a:pt x="1837" y="1413"/>
                    </a:lnTo>
                    <a:lnTo>
                      <a:pt x="1841" y="1411"/>
                    </a:lnTo>
                    <a:lnTo>
                      <a:pt x="1845" y="1407"/>
                    </a:lnTo>
                    <a:lnTo>
                      <a:pt x="1848" y="1404"/>
                    </a:lnTo>
                    <a:lnTo>
                      <a:pt x="1852" y="1403"/>
                    </a:lnTo>
                    <a:lnTo>
                      <a:pt x="1856" y="1399"/>
                    </a:lnTo>
                    <a:lnTo>
                      <a:pt x="1860" y="1399"/>
                    </a:lnTo>
                    <a:lnTo>
                      <a:pt x="1864" y="1396"/>
                    </a:lnTo>
                    <a:lnTo>
                      <a:pt x="1868" y="1393"/>
                    </a:lnTo>
                    <a:lnTo>
                      <a:pt x="1872" y="1391"/>
                    </a:lnTo>
                    <a:lnTo>
                      <a:pt x="1876" y="1388"/>
                    </a:lnTo>
                    <a:lnTo>
                      <a:pt x="1880" y="1386"/>
                    </a:lnTo>
                    <a:lnTo>
                      <a:pt x="1884" y="1383"/>
                    </a:lnTo>
                    <a:lnTo>
                      <a:pt x="1888" y="1381"/>
                    </a:lnTo>
                    <a:lnTo>
                      <a:pt x="1892" y="1378"/>
                    </a:lnTo>
                    <a:lnTo>
                      <a:pt x="1896" y="1374"/>
                    </a:lnTo>
                    <a:lnTo>
                      <a:pt x="1900" y="1372"/>
                    </a:lnTo>
                    <a:lnTo>
                      <a:pt x="1904" y="1369"/>
                    </a:lnTo>
                    <a:lnTo>
                      <a:pt x="1908" y="1366"/>
                    </a:lnTo>
                    <a:lnTo>
                      <a:pt x="1912" y="1363"/>
                    </a:lnTo>
                    <a:lnTo>
                      <a:pt x="1916" y="1359"/>
                    </a:lnTo>
                    <a:lnTo>
                      <a:pt x="1919" y="1358"/>
                    </a:lnTo>
                    <a:lnTo>
                      <a:pt x="1923" y="1355"/>
                    </a:lnTo>
                    <a:lnTo>
                      <a:pt x="1927" y="1352"/>
                    </a:lnTo>
                    <a:lnTo>
                      <a:pt x="1931" y="1346"/>
                    </a:lnTo>
                    <a:lnTo>
                      <a:pt x="1935" y="1344"/>
                    </a:lnTo>
                    <a:lnTo>
                      <a:pt x="1939" y="1342"/>
                    </a:lnTo>
                    <a:lnTo>
                      <a:pt x="1943" y="1339"/>
                    </a:lnTo>
                    <a:lnTo>
                      <a:pt x="1947" y="1336"/>
                    </a:lnTo>
                    <a:lnTo>
                      <a:pt x="1951" y="1331"/>
                    </a:lnTo>
                    <a:lnTo>
                      <a:pt x="1955" y="1329"/>
                    </a:lnTo>
                    <a:lnTo>
                      <a:pt x="1959" y="1325"/>
                    </a:lnTo>
                    <a:lnTo>
                      <a:pt x="1963" y="1322"/>
                    </a:lnTo>
                    <a:lnTo>
                      <a:pt x="1967" y="1320"/>
                    </a:lnTo>
                    <a:lnTo>
                      <a:pt x="1971" y="1315"/>
                    </a:lnTo>
                    <a:lnTo>
                      <a:pt x="1975" y="1312"/>
                    </a:lnTo>
                    <a:lnTo>
                      <a:pt x="1979" y="1308"/>
                    </a:lnTo>
                    <a:lnTo>
                      <a:pt x="1983" y="1306"/>
                    </a:lnTo>
                    <a:lnTo>
                      <a:pt x="1986" y="1302"/>
                    </a:lnTo>
                    <a:lnTo>
                      <a:pt x="1990" y="1299"/>
                    </a:lnTo>
                    <a:lnTo>
                      <a:pt x="1994" y="1296"/>
                    </a:lnTo>
                    <a:lnTo>
                      <a:pt x="1998" y="1292"/>
                    </a:lnTo>
                    <a:lnTo>
                      <a:pt x="2002" y="1288"/>
                    </a:lnTo>
                    <a:lnTo>
                      <a:pt x="2006" y="1284"/>
                    </a:lnTo>
                    <a:lnTo>
                      <a:pt x="2010" y="1280"/>
                    </a:lnTo>
                    <a:lnTo>
                      <a:pt x="2014" y="1276"/>
                    </a:lnTo>
                    <a:lnTo>
                      <a:pt x="2018" y="1273"/>
                    </a:lnTo>
                    <a:lnTo>
                      <a:pt x="2022" y="1269"/>
                    </a:lnTo>
                    <a:lnTo>
                      <a:pt x="2026" y="1265"/>
                    </a:lnTo>
                    <a:lnTo>
                      <a:pt x="2030" y="1260"/>
                    </a:lnTo>
                    <a:lnTo>
                      <a:pt x="2034" y="1258"/>
                    </a:lnTo>
                    <a:lnTo>
                      <a:pt x="2038" y="1253"/>
                    </a:lnTo>
                    <a:lnTo>
                      <a:pt x="2042" y="1251"/>
                    </a:lnTo>
                    <a:lnTo>
                      <a:pt x="2046" y="1246"/>
                    </a:lnTo>
                    <a:lnTo>
                      <a:pt x="2050" y="1243"/>
                    </a:lnTo>
                    <a:lnTo>
                      <a:pt x="2054" y="1239"/>
                    </a:lnTo>
                    <a:lnTo>
                      <a:pt x="2057" y="1233"/>
                    </a:lnTo>
                    <a:lnTo>
                      <a:pt x="2061" y="1231"/>
                    </a:lnTo>
                    <a:lnTo>
                      <a:pt x="2065" y="1228"/>
                    </a:lnTo>
                    <a:lnTo>
                      <a:pt x="2069" y="1222"/>
                    </a:lnTo>
                    <a:lnTo>
                      <a:pt x="2073" y="1219"/>
                    </a:lnTo>
                    <a:lnTo>
                      <a:pt x="2077" y="1214"/>
                    </a:lnTo>
                    <a:lnTo>
                      <a:pt x="2081" y="1211"/>
                    </a:lnTo>
                    <a:lnTo>
                      <a:pt x="2085" y="1207"/>
                    </a:lnTo>
                    <a:lnTo>
                      <a:pt x="2089" y="1203"/>
                    </a:lnTo>
                    <a:lnTo>
                      <a:pt x="2093" y="1198"/>
                    </a:lnTo>
                    <a:lnTo>
                      <a:pt x="2097" y="1195"/>
                    </a:lnTo>
                    <a:lnTo>
                      <a:pt x="2101" y="1190"/>
                    </a:lnTo>
                    <a:lnTo>
                      <a:pt x="2105" y="1186"/>
                    </a:lnTo>
                    <a:lnTo>
                      <a:pt x="2109" y="1181"/>
                    </a:lnTo>
                    <a:lnTo>
                      <a:pt x="2113" y="1178"/>
                    </a:lnTo>
                    <a:lnTo>
                      <a:pt x="2117" y="1174"/>
                    </a:lnTo>
                    <a:lnTo>
                      <a:pt x="2121" y="1170"/>
                    </a:lnTo>
                    <a:lnTo>
                      <a:pt x="2124" y="1166"/>
                    </a:lnTo>
                    <a:lnTo>
                      <a:pt x="2128" y="1161"/>
                    </a:lnTo>
                    <a:lnTo>
                      <a:pt x="2132" y="1156"/>
                    </a:lnTo>
                    <a:lnTo>
                      <a:pt x="2136" y="1152"/>
                    </a:lnTo>
                    <a:lnTo>
                      <a:pt x="2140" y="1149"/>
                    </a:lnTo>
                    <a:lnTo>
                      <a:pt x="2144" y="1144"/>
                    </a:lnTo>
                    <a:lnTo>
                      <a:pt x="2148" y="1139"/>
                    </a:lnTo>
                    <a:lnTo>
                      <a:pt x="2152" y="1137"/>
                    </a:lnTo>
                    <a:lnTo>
                      <a:pt x="2156" y="1131"/>
                    </a:lnTo>
                    <a:lnTo>
                      <a:pt x="2160" y="1126"/>
                    </a:lnTo>
                    <a:lnTo>
                      <a:pt x="2164" y="1122"/>
                    </a:lnTo>
                    <a:lnTo>
                      <a:pt x="2168" y="1118"/>
                    </a:lnTo>
                    <a:lnTo>
                      <a:pt x="2172" y="1113"/>
                    </a:lnTo>
                    <a:lnTo>
                      <a:pt x="2176" y="1109"/>
                    </a:lnTo>
                    <a:lnTo>
                      <a:pt x="2180" y="1104"/>
                    </a:lnTo>
                    <a:lnTo>
                      <a:pt x="2184" y="1100"/>
                    </a:lnTo>
                    <a:lnTo>
                      <a:pt x="2188" y="1095"/>
                    </a:lnTo>
                    <a:lnTo>
                      <a:pt x="2191" y="1092"/>
                    </a:lnTo>
                    <a:lnTo>
                      <a:pt x="2195" y="1087"/>
                    </a:lnTo>
                    <a:lnTo>
                      <a:pt x="2199" y="1083"/>
                    </a:lnTo>
                    <a:lnTo>
                      <a:pt x="2203" y="1078"/>
                    </a:lnTo>
                    <a:lnTo>
                      <a:pt x="2207" y="1074"/>
                    </a:lnTo>
                    <a:lnTo>
                      <a:pt x="2211" y="1070"/>
                    </a:lnTo>
                    <a:lnTo>
                      <a:pt x="2215" y="1064"/>
                    </a:lnTo>
                    <a:lnTo>
                      <a:pt x="2219" y="1060"/>
                    </a:lnTo>
                    <a:lnTo>
                      <a:pt x="2223" y="1057"/>
                    </a:lnTo>
                    <a:lnTo>
                      <a:pt x="2227" y="1052"/>
                    </a:lnTo>
                    <a:lnTo>
                      <a:pt x="2231" y="1048"/>
                    </a:lnTo>
                    <a:lnTo>
                      <a:pt x="2235" y="1044"/>
                    </a:lnTo>
                    <a:lnTo>
                      <a:pt x="2239" y="1039"/>
                    </a:lnTo>
                    <a:lnTo>
                      <a:pt x="2243" y="1034"/>
                    </a:lnTo>
                    <a:lnTo>
                      <a:pt x="2247" y="1029"/>
                    </a:lnTo>
                    <a:lnTo>
                      <a:pt x="2251" y="1026"/>
                    </a:lnTo>
                    <a:lnTo>
                      <a:pt x="2255" y="1020"/>
                    </a:lnTo>
                    <a:lnTo>
                      <a:pt x="2259" y="1016"/>
                    </a:lnTo>
                    <a:lnTo>
                      <a:pt x="2262" y="1011"/>
                    </a:lnTo>
                    <a:lnTo>
                      <a:pt x="2266" y="1007"/>
                    </a:lnTo>
                    <a:lnTo>
                      <a:pt x="2270" y="1003"/>
                    </a:lnTo>
                    <a:lnTo>
                      <a:pt x="2274" y="997"/>
                    </a:lnTo>
                    <a:lnTo>
                      <a:pt x="2278" y="993"/>
                    </a:lnTo>
                    <a:lnTo>
                      <a:pt x="2282" y="988"/>
                    </a:lnTo>
                    <a:lnTo>
                      <a:pt x="2286" y="983"/>
                    </a:lnTo>
                    <a:lnTo>
                      <a:pt x="2290" y="979"/>
                    </a:lnTo>
                    <a:lnTo>
                      <a:pt x="2294" y="975"/>
                    </a:lnTo>
                    <a:lnTo>
                      <a:pt x="2298" y="969"/>
                    </a:lnTo>
                    <a:lnTo>
                      <a:pt x="2302" y="966"/>
                    </a:lnTo>
                    <a:lnTo>
                      <a:pt x="2306" y="961"/>
                    </a:lnTo>
                    <a:lnTo>
                      <a:pt x="2310" y="954"/>
                    </a:lnTo>
                    <a:lnTo>
                      <a:pt x="2314" y="950"/>
                    </a:lnTo>
                    <a:lnTo>
                      <a:pt x="2318" y="946"/>
                    </a:lnTo>
                    <a:lnTo>
                      <a:pt x="2322" y="942"/>
                    </a:lnTo>
                    <a:lnTo>
                      <a:pt x="2326" y="937"/>
                    </a:lnTo>
                    <a:lnTo>
                      <a:pt x="2329" y="933"/>
                    </a:lnTo>
                    <a:lnTo>
                      <a:pt x="2333" y="927"/>
                    </a:lnTo>
                    <a:lnTo>
                      <a:pt x="2337" y="924"/>
                    </a:lnTo>
                    <a:lnTo>
                      <a:pt x="2341" y="919"/>
                    </a:lnTo>
                    <a:lnTo>
                      <a:pt x="2345" y="913"/>
                    </a:lnTo>
                    <a:lnTo>
                      <a:pt x="2349" y="909"/>
                    </a:lnTo>
                    <a:lnTo>
                      <a:pt x="2353" y="905"/>
                    </a:lnTo>
                    <a:lnTo>
                      <a:pt x="2357" y="899"/>
                    </a:lnTo>
                    <a:lnTo>
                      <a:pt x="2361" y="895"/>
                    </a:lnTo>
                    <a:lnTo>
                      <a:pt x="2365" y="892"/>
                    </a:lnTo>
                    <a:lnTo>
                      <a:pt x="2369" y="887"/>
                    </a:lnTo>
                    <a:lnTo>
                      <a:pt x="2373" y="882"/>
                    </a:lnTo>
                    <a:lnTo>
                      <a:pt x="2377" y="878"/>
                    </a:lnTo>
                    <a:lnTo>
                      <a:pt x="2381" y="872"/>
                    </a:lnTo>
                    <a:lnTo>
                      <a:pt x="2385" y="868"/>
                    </a:lnTo>
                    <a:lnTo>
                      <a:pt x="2389" y="863"/>
                    </a:lnTo>
                    <a:lnTo>
                      <a:pt x="2393" y="860"/>
                    </a:lnTo>
                    <a:lnTo>
                      <a:pt x="2396" y="856"/>
                    </a:lnTo>
                    <a:lnTo>
                      <a:pt x="2400" y="849"/>
                    </a:lnTo>
                    <a:lnTo>
                      <a:pt x="2404" y="846"/>
                    </a:lnTo>
                    <a:lnTo>
                      <a:pt x="2408" y="841"/>
                    </a:lnTo>
                    <a:lnTo>
                      <a:pt x="2412" y="837"/>
                    </a:lnTo>
                    <a:lnTo>
                      <a:pt x="2416" y="832"/>
                    </a:lnTo>
                    <a:lnTo>
                      <a:pt x="2420" y="827"/>
                    </a:lnTo>
                    <a:lnTo>
                      <a:pt x="2424" y="823"/>
                    </a:lnTo>
                    <a:lnTo>
                      <a:pt x="2428" y="818"/>
                    </a:lnTo>
                    <a:lnTo>
                      <a:pt x="2432" y="813"/>
                    </a:lnTo>
                    <a:lnTo>
                      <a:pt x="2436" y="809"/>
                    </a:lnTo>
                    <a:lnTo>
                      <a:pt x="2440" y="803"/>
                    </a:lnTo>
                    <a:lnTo>
                      <a:pt x="2444" y="801"/>
                    </a:lnTo>
                    <a:lnTo>
                      <a:pt x="2448" y="795"/>
                    </a:lnTo>
                    <a:lnTo>
                      <a:pt x="2452" y="790"/>
                    </a:lnTo>
                    <a:lnTo>
                      <a:pt x="2456" y="786"/>
                    </a:lnTo>
                    <a:lnTo>
                      <a:pt x="2460" y="782"/>
                    </a:lnTo>
                    <a:lnTo>
                      <a:pt x="2464" y="776"/>
                    </a:lnTo>
                    <a:lnTo>
                      <a:pt x="2467" y="775"/>
                    </a:lnTo>
                    <a:lnTo>
                      <a:pt x="2471" y="768"/>
                    </a:lnTo>
                    <a:lnTo>
                      <a:pt x="2475" y="764"/>
                    </a:lnTo>
                    <a:lnTo>
                      <a:pt x="2479" y="760"/>
                    </a:lnTo>
                    <a:lnTo>
                      <a:pt x="2483" y="756"/>
                    </a:lnTo>
                    <a:lnTo>
                      <a:pt x="2487" y="751"/>
                    </a:lnTo>
                    <a:lnTo>
                      <a:pt x="2491" y="745"/>
                    </a:lnTo>
                    <a:lnTo>
                      <a:pt x="2495" y="742"/>
                    </a:lnTo>
                    <a:lnTo>
                      <a:pt x="2499" y="738"/>
                    </a:lnTo>
                    <a:lnTo>
                      <a:pt x="2503" y="734"/>
                    </a:lnTo>
                    <a:lnTo>
                      <a:pt x="2507" y="729"/>
                    </a:lnTo>
                    <a:lnTo>
                      <a:pt x="2511" y="726"/>
                    </a:lnTo>
                    <a:lnTo>
                      <a:pt x="2515" y="720"/>
                    </a:lnTo>
                    <a:lnTo>
                      <a:pt x="2519" y="716"/>
                    </a:lnTo>
                    <a:lnTo>
                      <a:pt x="2523" y="711"/>
                    </a:lnTo>
                    <a:lnTo>
                      <a:pt x="2527" y="707"/>
                    </a:lnTo>
                    <a:lnTo>
                      <a:pt x="2531" y="703"/>
                    </a:lnTo>
                    <a:lnTo>
                      <a:pt x="2534" y="698"/>
                    </a:lnTo>
                    <a:lnTo>
                      <a:pt x="2538" y="695"/>
                    </a:lnTo>
                    <a:lnTo>
                      <a:pt x="2542" y="689"/>
                    </a:lnTo>
                    <a:lnTo>
                      <a:pt x="2546" y="685"/>
                    </a:lnTo>
                    <a:lnTo>
                      <a:pt x="2550" y="681"/>
                    </a:lnTo>
                    <a:lnTo>
                      <a:pt x="2554" y="677"/>
                    </a:lnTo>
                    <a:lnTo>
                      <a:pt x="2558" y="673"/>
                    </a:lnTo>
                    <a:lnTo>
                      <a:pt x="2562" y="669"/>
                    </a:lnTo>
                    <a:lnTo>
                      <a:pt x="2566" y="665"/>
                    </a:lnTo>
                    <a:lnTo>
                      <a:pt x="2570" y="660"/>
                    </a:lnTo>
                    <a:lnTo>
                      <a:pt x="2574" y="656"/>
                    </a:lnTo>
                    <a:lnTo>
                      <a:pt x="2578" y="652"/>
                    </a:lnTo>
                    <a:lnTo>
                      <a:pt x="2582" y="647"/>
                    </a:lnTo>
                    <a:lnTo>
                      <a:pt x="2586" y="642"/>
                    </a:lnTo>
                    <a:lnTo>
                      <a:pt x="2590" y="639"/>
                    </a:lnTo>
                    <a:lnTo>
                      <a:pt x="2594" y="634"/>
                    </a:lnTo>
                    <a:lnTo>
                      <a:pt x="2598" y="631"/>
                    </a:lnTo>
                    <a:lnTo>
                      <a:pt x="2602" y="626"/>
                    </a:lnTo>
                    <a:lnTo>
                      <a:pt x="2605" y="623"/>
                    </a:lnTo>
                    <a:lnTo>
                      <a:pt x="2609" y="618"/>
                    </a:lnTo>
                    <a:lnTo>
                      <a:pt x="2613" y="615"/>
                    </a:lnTo>
                    <a:lnTo>
                      <a:pt x="2617" y="609"/>
                    </a:lnTo>
                    <a:lnTo>
                      <a:pt x="2621" y="608"/>
                    </a:lnTo>
                    <a:lnTo>
                      <a:pt x="2625" y="603"/>
                    </a:lnTo>
                    <a:lnTo>
                      <a:pt x="2629" y="599"/>
                    </a:lnTo>
                    <a:lnTo>
                      <a:pt x="2633" y="593"/>
                    </a:lnTo>
                    <a:lnTo>
                      <a:pt x="2637" y="590"/>
                    </a:lnTo>
                    <a:lnTo>
                      <a:pt x="2641" y="587"/>
                    </a:lnTo>
                    <a:lnTo>
                      <a:pt x="2645" y="583"/>
                    </a:lnTo>
                    <a:lnTo>
                      <a:pt x="2649" y="578"/>
                    </a:lnTo>
                    <a:lnTo>
                      <a:pt x="2653" y="574"/>
                    </a:lnTo>
                    <a:lnTo>
                      <a:pt x="2657" y="569"/>
                    </a:lnTo>
                    <a:lnTo>
                      <a:pt x="2661" y="567"/>
                    </a:lnTo>
                    <a:lnTo>
                      <a:pt x="2665" y="563"/>
                    </a:lnTo>
                    <a:lnTo>
                      <a:pt x="2669" y="559"/>
                    </a:lnTo>
                    <a:lnTo>
                      <a:pt x="2672" y="554"/>
                    </a:lnTo>
                    <a:lnTo>
                      <a:pt x="2676" y="550"/>
                    </a:lnTo>
                    <a:lnTo>
                      <a:pt x="2680" y="548"/>
                    </a:lnTo>
                    <a:lnTo>
                      <a:pt x="2684" y="545"/>
                    </a:lnTo>
                    <a:lnTo>
                      <a:pt x="2688" y="541"/>
                    </a:lnTo>
                    <a:lnTo>
                      <a:pt x="2692" y="535"/>
                    </a:lnTo>
                    <a:lnTo>
                      <a:pt x="2696" y="532"/>
                    </a:lnTo>
                    <a:lnTo>
                      <a:pt x="2700" y="528"/>
                    </a:lnTo>
                    <a:lnTo>
                      <a:pt x="2704" y="523"/>
                    </a:lnTo>
                    <a:lnTo>
                      <a:pt x="2708" y="522"/>
                    </a:lnTo>
                    <a:lnTo>
                      <a:pt x="2712" y="517"/>
                    </a:lnTo>
                    <a:lnTo>
                      <a:pt x="2716" y="513"/>
                    </a:lnTo>
                    <a:lnTo>
                      <a:pt x="2720" y="509"/>
                    </a:lnTo>
                    <a:lnTo>
                      <a:pt x="2724" y="506"/>
                    </a:lnTo>
                    <a:lnTo>
                      <a:pt x="2728" y="502"/>
                    </a:lnTo>
                    <a:lnTo>
                      <a:pt x="2732" y="499"/>
                    </a:lnTo>
                    <a:lnTo>
                      <a:pt x="2736" y="496"/>
                    </a:lnTo>
                    <a:lnTo>
                      <a:pt x="2739" y="490"/>
                    </a:lnTo>
                    <a:lnTo>
                      <a:pt x="2743" y="486"/>
                    </a:lnTo>
                    <a:lnTo>
                      <a:pt x="2747" y="484"/>
                    </a:lnTo>
                    <a:lnTo>
                      <a:pt x="2751" y="480"/>
                    </a:lnTo>
                    <a:lnTo>
                      <a:pt x="2755" y="477"/>
                    </a:lnTo>
                    <a:lnTo>
                      <a:pt x="2759" y="471"/>
                    </a:lnTo>
                    <a:lnTo>
                      <a:pt x="2763" y="470"/>
                    </a:lnTo>
                    <a:lnTo>
                      <a:pt x="2767" y="466"/>
                    </a:lnTo>
                    <a:lnTo>
                      <a:pt x="2771" y="462"/>
                    </a:lnTo>
                    <a:lnTo>
                      <a:pt x="2775" y="459"/>
                    </a:lnTo>
                    <a:lnTo>
                      <a:pt x="2779" y="457"/>
                    </a:lnTo>
                    <a:lnTo>
                      <a:pt x="2783" y="452"/>
                    </a:lnTo>
                    <a:lnTo>
                      <a:pt x="2787" y="448"/>
                    </a:lnTo>
                    <a:lnTo>
                      <a:pt x="2791" y="446"/>
                    </a:lnTo>
                    <a:lnTo>
                      <a:pt x="2795" y="443"/>
                    </a:lnTo>
                    <a:lnTo>
                      <a:pt x="2799" y="438"/>
                    </a:lnTo>
                    <a:lnTo>
                      <a:pt x="2803" y="436"/>
                    </a:lnTo>
                    <a:lnTo>
                      <a:pt x="2807" y="432"/>
                    </a:lnTo>
                    <a:lnTo>
                      <a:pt x="2810" y="428"/>
                    </a:lnTo>
                    <a:lnTo>
                      <a:pt x="2814" y="425"/>
                    </a:lnTo>
                    <a:lnTo>
                      <a:pt x="2818" y="421"/>
                    </a:lnTo>
                    <a:lnTo>
                      <a:pt x="2822" y="418"/>
                    </a:lnTo>
                    <a:lnTo>
                      <a:pt x="2826" y="415"/>
                    </a:lnTo>
                    <a:lnTo>
                      <a:pt x="2830" y="412"/>
                    </a:lnTo>
                    <a:lnTo>
                      <a:pt x="2834" y="408"/>
                    </a:lnTo>
                    <a:lnTo>
                      <a:pt x="2838" y="403"/>
                    </a:lnTo>
                    <a:lnTo>
                      <a:pt x="2842" y="403"/>
                    </a:lnTo>
                    <a:lnTo>
                      <a:pt x="2846" y="398"/>
                    </a:lnTo>
                    <a:lnTo>
                      <a:pt x="2850" y="396"/>
                    </a:lnTo>
                    <a:lnTo>
                      <a:pt x="2854" y="392"/>
                    </a:lnTo>
                    <a:lnTo>
                      <a:pt x="2858" y="389"/>
                    </a:lnTo>
                    <a:lnTo>
                      <a:pt x="2862" y="386"/>
                    </a:lnTo>
                    <a:lnTo>
                      <a:pt x="2866" y="384"/>
                    </a:lnTo>
                    <a:lnTo>
                      <a:pt x="2870" y="379"/>
                    </a:lnTo>
                    <a:lnTo>
                      <a:pt x="2874" y="376"/>
                    </a:lnTo>
                    <a:lnTo>
                      <a:pt x="2877" y="373"/>
                    </a:lnTo>
                    <a:lnTo>
                      <a:pt x="2881" y="370"/>
                    </a:lnTo>
                    <a:lnTo>
                      <a:pt x="2885" y="368"/>
                    </a:lnTo>
                    <a:lnTo>
                      <a:pt x="2889" y="364"/>
                    </a:lnTo>
                    <a:lnTo>
                      <a:pt x="2893" y="360"/>
                    </a:lnTo>
                    <a:lnTo>
                      <a:pt x="2897" y="358"/>
                    </a:lnTo>
                    <a:lnTo>
                      <a:pt x="2901" y="356"/>
                    </a:lnTo>
                    <a:lnTo>
                      <a:pt x="2905" y="351"/>
                    </a:lnTo>
                    <a:lnTo>
                      <a:pt x="2909" y="348"/>
                    </a:lnTo>
                    <a:lnTo>
                      <a:pt x="2913" y="346"/>
                    </a:lnTo>
                    <a:lnTo>
                      <a:pt x="2917" y="343"/>
                    </a:lnTo>
                    <a:lnTo>
                      <a:pt x="2921" y="341"/>
                    </a:lnTo>
                    <a:lnTo>
                      <a:pt x="2925" y="338"/>
                    </a:lnTo>
                    <a:lnTo>
                      <a:pt x="2929" y="336"/>
                    </a:lnTo>
                    <a:lnTo>
                      <a:pt x="2933" y="332"/>
                    </a:lnTo>
                    <a:lnTo>
                      <a:pt x="2937" y="329"/>
                    </a:lnTo>
                    <a:lnTo>
                      <a:pt x="2941" y="327"/>
                    </a:lnTo>
                    <a:lnTo>
                      <a:pt x="2944" y="322"/>
                    </a:lnTo>
                    <a:lnTo>
                      <a:pt x="2948" y="321"/>
                    </a:lnTo>
                    <a:lnTo>
                      <a:pt x="2952" y="318"/>
                    </a:lnTo>
                    <a:lnTo>
                      <a:pt x="2956" y="317"/>
                    </a:lnTo>
                    <a:lnTo>
                      <a:pt x="2960" y="313"/>
                    </a:lnTo>
                    <a:lnTo>
                      <a:pt x="2964" y="310"/>
                    </a:lnTo>
                    <a:lnTo>
                      <a:pt x="2968" y="307"/>
                    </a:lnTo>
                    <a:lnTo>
                      <a:pt x="2972" y="305"/>
                    </a:lnTo>
                    <a:lnTo>
                      <a:pt x="2976" y="302"/>
                    </a:lnTo>
                    <a:lnTo>
                      <a:pt x="2980" y="299"/>
                    </a:lnTo>
                    <a:lnTo>
                      <a:pt x="2984" y="297"/>
                    </a:lnTo>
                    <a:lnTo>
                      <a:pt x="2988" y="294"/>
                    </a:lnTo>
                    <a:lnTo>
                      <a:pt x="2992" y="292"/>
                    </a:lnTo>
                    <a:lnTo>
                      <a:pt x="2996" y="289"/>
                    </a:lnTo>
                    <a:lnTo>
                      <a:pt x="3000" y="287"/>
                    </a:lnTo>
                    <a:lnTo>
                      <a:pt x="3004" y="284"/>
                    </a:lnTo>
                    <a:lnTo>
                      <a:pt x="3008" y="280"/>
                    </a:lnTo>
                    <a:lnTo>
                      <a:pt x="3012" y="277"/>
                    </a:lnTo>
                    <a:lnTo>
                      <a:pt x="3015" y="276"/>
                    </a:lnTo>
                    <a:lnTo>
                      <a:pt x="3019" y="273"/>
                    </a:lnTo>
                    <a:lnTo>
                      <a:pt x="3023" y="270"/>
                    </a:lnTo>
                    <a:lnTo>
                      <a:pt x="3027" y="269"/>
                    </a:lnTo>
                    <a:lnTo>
                      <a:pt x="3031" y="264"/>
                    </a:lnTo>
                    <a:lnTo>
                      <a:pt x="3035" y="265"/>
                    </a:lnTo>
                    <a:lnTo>
                      <a:pt x="3039" y="261"/>
                    </a:lnTo>
                    <a:lnTo>
                      <a:pt x="3043" y="257"/>
                    </a:lnTo>
                    <a:lnTo>
                      <a:pt x="3047" y="256"/>
                    </a:lnTo>
                    <a:lnTo>
                      <a:pt x="3051" y="255"/>
                    </a:lnTo>
                    <a:lnTo>
                      <a:pt x="3055" y="252"/>
                    </a:lnTo>
                    <a:lnTo>
                      <a:pt x="3059" y="250"/>
                    </a:lnTo>
                    <a:lnTo>
                      <a:pt x="3063" y="247"/>
                    </a:lnTo>
                    <a:lnTo>
                      <a:pt x="3067" y="244"/>
                    </a:lnTo>
                    <a:lnTo>
                      <a:pt x="3071" y="242"/>
                    </a:lnTo>
                    <a:lnTo>
                      <a:pt x="3075" y="240"/>
                    </a:lnTo>
                    <a:lnTo>
                      <a:pt x="3079" y="237"/>
                    </a:lnTo>
                    <a:lnTo>
                      <a:pt x="3082" y="236"/>
                    </a:lnTo>
                    <a:lnTo>
                      <a:pt x="3086" y="233"/>
                    </a:lnTo>
                    <a:lnTo>
                      <a:pt x="3090" y="232"/>
                    </a:lnTo>
                    <a:lnTo>
                      <a:pt x="3094" y="227"/>
                    </a:lnTo>
                    <a:lnTo>
                      <a:pt x="3098" y="226"/>
                    </a:lnTo>
                    <a:lnTo>
                      <a:pt x="3102" y="224"/>
                    </a:lnTo>
                    <a:lnTo>
                      <a:pt x="3106" y="223"/>
                    </a:lnTo>
                    <a:lnTo>
                      <a:pt x="3110" y="220"/>
                    </a:lnTo>
                    <a:lnTo>
                      <a:pt x="3114" y="217"/>
                    </a:lnTo>
                    <a:lnTo>
                      <a:pt x="3118" y="217"/>
                    </a:lnTo>
                    <a:lnTo>
                      <a:pt x="3122" y="214"/>
                    </a:lnTo>
                    <a:lnTo>
                      <a:pt x="3126" y="211"/>
                    </a:lnTo>
                    <a:lnTo>
                      <a:pt x="3130" y="210"/>
                    </a:lnTo>
                    <a:lnTo>
                      <a:pt x="3134" y="209"/>
                    </a:lnTo>
                    <a:lnTo>
                      <a:pt x="3138" y="206"/>
                    </a:lnTo>
                    <a:lnTo>
                      <a:pt x="3142" y="203"/>
                    </a:lnTo>
                    <a:lnTo>
                      <a:pt x="3146" y="202"/>
                    </a:lnTo>
                    <a:lnTo>
                      <a:pt x="3150" y="2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2" name="Freeform 2814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7"/>
                  </a:cxn>
                  <a:cxn ang="0">
                    <a:pos x="303" y="11"/>
                  </a:cxn>
                  <a:cxn ang="0">
                    <a:pos x="354" y="19"/>
                  </a:cxn>
                  <a:cxn ang="0">
                    <a:pos x="406" y="29"/>
                  </a:cxn>
                  <a:cxn ang="0">
                    <a:pos x="457" y="45"/>
                  </a:cxn>
                  <a:cxn ang="0">
                    <a:pos x="508" y="64"/>
                  </a:cxn>
                  <a:cxn ang="0">
                    <a:pos x="559" y="88"/>
                  </a:cxn>
                  <a:cxn ang="0">
                    <a:pos x="611" y="114"/>
                  </a:cxn>
                  <a:cxn ang="0">
                    <a:pos x="662" y="147"/>
                  </a:cxn>
                  <a:cxn ang="0">
                    <a:pos x="713" y="182"/>
                  </a:cxn>
                  <a:cxn ang="0">
                    <a:pos x="764" y="220"/>
                  </a:cxn>
                  <a:cxn ang="0">
                    <a:pos x="816" y="263"/>
                  </a:cxn>
                  <a:cxn ang="0">
                    <a:pos x="867" y="307"/>
                  </a:cxn>
                  <a:cxn ang="0">
                    <a:pos x="918" y="349"/>
                  </a:cxn>
                  <a:cxn ang="0">
                    <a:pos x="969" y="396"/>
                  </a:cxn>
                  <a:cxn ang="0">
                    <a:pos x="1021" y="441"/>
                  </a:cxn>
                  <a:cxn ang="0">
                    <a:pos x="1072" y="488"/>
                  </a:cxn>
                  <a:cxn ang="0">
                    <a:pos x="1123" y="528"/>
                  </a:cxn>
                  <a:cxn ang="0">
                    <a:pos x="1174" y="568"/>
                  </a:cxn>
                  <a:cxn ang="0">
                    <a:pos x="1226" y="605"/>
                  </a:cxn>
                  <a:cxn ang="0">
                    <a:pos x="1277" y="639"/>
                  </a:cxn>
                  <a:cxn ang="0">
                    <a:pos x="1328" y="669"/>
                  </a:cxn>
                  <a:cxn ang="0">
                    <a:pos x="1379" y="693"/>
                  </a:cxn>
                  <a:cxn ang="0">
                    <a:pos x="1431" y="714"/>
                  </a:cxn>
                  <a:cxn ang="0">
                    <a:pos x="1482" y="730"/>
                  </a:cxn>
                  <a:cxn ang="0">
                    <a:pos x="1533" y="743"/>
                  </a:cxn>
                  <a:cxn ang="0">
                    <a:pos x="1584" y="749"/>
                  </a:cxn>
                  <a:cxn ang="0">
                    <a:pos x="1636" y="750"/>
                  </a:cxn>
                  <a:cxn ang="0">
                    <a:pos x="1687" y="749"/>
                  </a:cxn>
                  <a:cxn ang="0">
                    <a:pos x="1738" y="741"/>
                  </a:cxn>
                  <a:cxn ang="0">
                    <a:pos x="1789" y="731"/>
                  </a:cxn>
                  <a:cxn ang="0">
                    <a:pos x="1841" y="719"/>
                  </a:cxn>
                  <a:cxn ang="0">
                    <a:pos x="1892" y="702"/>
                  </a:cxn>
                  <a:cxn ang="0">
                    <a:pos x="1943" y="680"/>
                  </a:cxn>
                  <a:cxn ang="0">
                    <a:pos x="1994" y="658"/>
                  </a:cxn>
                  <a:cxn ang="0">
                    <a:pos x="2046" y="633"/>
                  </a:cxn>
                  <a:cxn ang="0">
                    <a:pos x="2097" y="605"/>
                  </a:cxn>
                  <a:cxn ang="0">
                    <a:pos x="2148" y="578"/>
                  </a:cxn>
                  <a:cxn ang="0">
                    <a:pos x="2199" y="549"/>
                  </a:cxn>
                  <a:cxn ang="0">
                    <a:pos x="2251" y="520"/>
                  </a:cxn>
                  <a:cxn ang="0">
                    <a:pos x="2302" y="488"/>
                  </a:cxn>
                  <a:cxn ang="0">
                    <a:pos x="2353" y="457"/>
                  </a:cxn>
                  <a:cxn ang="0">
                    <a:pos x="2404" y="428"/>
                  </a:cxn>
                  <a:cxn ang="0">
                    <a:pos x="2456" y="398"/>
                  </a:cxn>
                  <a:cxn ang="0">
                    <a:pos x="2507" y="367"/>
                  </a:cxn>
                  <a:cxn ang="0">
                    <a:pos x="2558" y="340"/>
                  </a:cxn>
                  <a:cxn ang="0">
                    <a:pos x="2609" y="311"/>
                  </a:cxn>
                  <a:cxn ang="0">
                    <a:pos x="2661" y="285"/>
                  </a:cxn>
                  <a:cxn ang="0">
                    <a:pos x="2712" y="261"/>
                  </a:cxn>
                  <a:cxn ang="0">
                    <a:pos x="2763" y="236"/>
                  </a:cxn>
                  <a:cxn ang="0">
                    <a:pos x="2814" y="213"/>
                  </a:cxn>
                  <a:cxn ang="0">
                    <a:pos x="2866" y="193"/>
                  </a:cxn>
                  <a:cxn ang="0">
                    <a:pos x="2917" y="172"/>
                  </a:cxn>
                  <a:cxn ang="0">
                    <a:pos x="2968" y="153"/>
                  </a:cxn>
                  <a:cxn ang="0">
                    <a:pos x="3019" y="136"/>
                  </a:cxn>
                  <a:cxn ang="0">
                    <a:pos x="3071" y="122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1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7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6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10"/>
                    </a:lnTo>
                    <a:lnTo>
                      <a:pt x="283" y="10"/>
                    </a:lnTo>
                    <a:lnTo>
                      <a:pt x="287" y="10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2"/>
                    </a:lnTo>
                    <a:lnTo>
                      <a:pt x="311" y="14"/>
                    </a:lnTo>
                    <a:lnTo>
                      <a:pt x="315" y="13"/>
                    </a:lnTo>
                    <a:lnTo>
                      <a:pt x="319" y="13"/>
                    </a:lnTo>
                    <a:lnTo>
                      <a:pt x="323" y="15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6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7"/>
                    </a:lnTo>
                    <a:lnTo>
                      <a:pt x="354" y="19"/>
                    </a:lnTo>
                    <a:lnTo>
                      <a:pt x="358" y="19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4"/>
                    </a:lnTo>
                    <a:lnTo>
                      <a:pt x="382" y="24"/>
                    </a:lnTo>
                    <a:lnTo>
                      <a:pt x="386" y="25"/>
                    </a:lnTo>
                    <a:lnTo>
                      <a:pt x="390" y="26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30"/>
                    </a:lnTo>
                    <a:lnTo>
                      <a:pt x="406" y="29"/>
                    </a:lnTo>
                    <a:lnTo>
                      <a:pt x="410" y="31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4"/>
                    </a:lnTo>
                    <a:lnTo>
                      <a:pt x="429" y="35"/>
                    </a:lnTo>
                    <a:lnTo>
                      <a:pt x="433" y="37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2"/>
                    </a:lnTo>
                    <a:lnTo>
                      <a:pt x="449" y="42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5"/>
                    </a:lnTo>
                    <a:lnTo>
                      <a:pt x="465" y="47"/>
                    </a:lnTo>
                    <a:lnTo>
                      <a:pt x="469" y="47"/>
                    </a:lnTo>
                    <a:lnTo>
                      <a:pt x="473" y="49"/>
                    </a:lnTo>
                    <a:lnTo>
                      <a:pt x="477" y="51"/>
                    </a:lnTo>
                    <a:lnTo>
                      <a:pt x="480" y="52"/>
                    </a:lnTo>
                    <a:lnTo>
                      <a:pt x="484" y="56"/>
                    </a:lnTo>
                    <a:lnTo>
                      <a:pt x="488" y="57"/>
                    </a:lnTo>
                    <a:lnTo>
                      <a:pt x="492" y="57"/>
                    </a:lnTo>
                    <a:lnTo>
                      <a:pt x="496" y="58"/>
                    </a:lnTo>
                    <a:lnTo>
                      <a:pt x="500" y="61"/>
                    </a:lnTo>
                    <a:lnTo>
                      <a:pt x="504" y="61"/>
                    </a:lnTo>
                    <a:lnTo>
                      <a:pt x="508" y="64"/>
                    </a:lnTo>
                    <a:lnTo>
                      <a:pt x="512" y="65"/>
                    </a:lnTo>
                    <a:lnTo>
                      <a:pt x="516" y="68"/>
                    </a:lnTo>
                    <a:lnTo>
                      <a:pt x="520" y="70"/>
                    </a:lnTo>
                    <a:lnTo>
                      <a:pt x="524" y="71"/>
                    </a:lnTo>
                    <a:lnTo>
                      <a:pt x="528" y="72"/>
                    </a:lnTo>
                    <a:lnTo>
                      <a:pt x="532" y="75"/>
                    </a:lnTo>
                    <a:lnTo>
                      <a:pt x="536" y="77"/>
                    </a:lnTo>
                    <a:lnTo>
                      <a:pt x="540" y="79"/>
                    </a:lnTo>
                    <a:lnTo>
                      <a:pt x="544" y="80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5"/>
                    </a:lnTo>
                    <a:lnTo>
                      <a:pt x="559" y="88"/>
                    </a:lnTo>
                    <a:lnTo>
                      <a:pt x="563" y="89"/>
                    </a:lnTo>
                    <a:lnTo>
                      <a:pt x="567" y="91"/>
                    </a:lnTo>
                    <a:lnTo>
                      <a:pt x="571" y="94"/>
                    </a:lnTo>
                    <a:lnTo>
                      <a:pt x="575" y="96"/>
                    </a:lnTo>
                    <a:lnTo>
                      <a:pt x="579" y="98"/>
                    </a:lnTo>
                    <a:lnTo>
                      <a:pt x="583" y="100"/>
                    </a:lnTo>
                    <a:lnTo>
                      <a:pt x="587" y="99"/>
                    </a:lnTo>
                    <a:lnTo>
                      <a:pt x="591" y="104"/>
                    </a:lnTo>
                    <a:lnTo>
                      <a:pt x="595" y="106"/>
                    </a:lnTo>
                    <a:lnTo>
                      <a:pt x="599" y="108"/>
                    </a:lnTo>
                    <a:lnTo>
                      <a:pt x="603" y="112"/>
                    </a:lnTo>
                    <a:lnTo>
                      <a:pt x="607" y="112"/>
                    </a:lnTo>
                    <a:lnTo>
                      <a:pt x="611" y="114"/>
                    </a:lnTo>
                    <a:lnTo>
                      <a:pt x="615" y="116"/>
                    </a:lnTo>
                    <a:lnTo>
                      <a:pt x="618" y="120"/>
                    </a:lnTo>
                    <a:lnTo>
                      <a:pt x="622" y="121"/>
                    </a:lnTo>
                    <a:lnTo>
                      <a:pt x="626" y="124"/>
                    </a:lnTo>
                    <a:lnTo>
                      <a:pt x="630" y="126"/>
                    </a:lnTo>
                    <a:lnTo>
                      <a:pt x="634" y="130"/>
                    </a:lnTo>
                    <a:lnTo>
                      <a:pt x="638" y="133"/>
                    </a:lnTo>
                    <a:lnTo>
                      <a:pt x="642" y="134"/>
                    </a:lnTo>
                    <a:lnTo>
                      <a:pt x="646" y="137"/>
                    </a:lnTo>
                    <a:lnTo>
                      <a:pt x="650" y="139"/>
                    </a:lnTo>
                    <a:lnTo>
                      <a:pt x="654" y="140"/>
                    </a:lnTo>
                    <a:lnTo>
                      <a:pt x="658" y="143"/>
                    </a:lnTo>
                    <a:lnTo>
                      <a:pt x="662" y="147"/>
                    </a:lnTo>
                    <a:lnTo>
                      <a:pt x="666" y="150"/>
                    </a:lnTo>
                    <a:lnTo>
                      <a:pt x="670" y="152"/>
                    </a:lnTo>
                    <a:lnTo>
                      <a:pt x="674" y="153"/>
                    </a:lnTo>
                    <a:lnTo>
                      <a:pt x="678" y="158"/>
                    </a:lnTo>
                    <a:lnTo>
                      <a:pt x="682" y="160"/>
                    </a:lnTo>
                    <a:lnTo>
                      <a:pt x="685" y="163"/>
                    </a:lnTo>
                    <a:lnTo>
                      <a:pt x="689" y="166"/>
                    </a:lnTo>
                    <a:lnTo>
                      <a:pt x="693" y="169"/>
                    </a:lnTo>
                    <a:lnTo>
                      <a:pt x="697" y="169"/>
                    </a:lnTo>
                    <a:lnTo>
                      <a:pt x="701" y="173"/>
                    </a:lnTo>
                    <a:lnTo>
                      <a:pt x="705" y="175"/>
                    </a:lnTo>
                    <a:lnTo>
                      <a:pt x="709" y="178"/>
                    </a:lnTo>
                    <a:lnTo>
                      <a:pt x="713" y="182"/>
                    </a:lnTo>
                    <a:lnTo>
                      <a:pt x="717" y="185"/>
                    </a:lnTo>
                    <a:lnTo>
                      <a:pt x="721" y="188"/>
                    </a:lnTo>
                    <a:lnTo>
                      <a:pt x="725" y="190"/>
                    </a:lnTo>
                    <a:lnTo>
                      <a:pt x="729" y="195"/>
                    </a:lnTo>
                    <a:lnTo>
                      <a:pt x="733" y="198"/>
                    </a:lnTo>
                    <a:lnTo>
                      <a:pt x="737" y="199"/>
                    </a:lnTo>
                    <a:lnTo>
                      <a:pt x="741" y="203"/>
                    </a:lnTo>
                    <a:lnTo>
                      <a:pt x="745" y="205"/>
                    </a:lnTo>
                    <a:lnTo>
                      <a:pt x="749" y="209"/>
                    </a:lnTo>
                    <a:lnTo>
                      <a:pt x="753" y="211"/>
                    </a:lnTo>
                    <a:lnTo>
                      <a:pt x="756" y="215"/>
                    </a:lnTo>
                    <a:lnTo>
                      <a:pt x="760" y="219"/>
                    </a:lnTo>
                    <a:lnTo>
                      <a:pt x="764" y="220"/>
                    </a:lnTo>
                    <a:lnTo>
                      <a:pt x="768" y="223"/>
                    </a:lnTo>
                    <a:lnTo>
                      <a:pt x="772" y="227"/>
                    </a:lnTo>
                    <a:lnTo>
                      <a:pt x="776" y="230"/>
                    </a:lnTo>
                    <a:lnTo>
                      <a:pt x="780" y="234"/>
                    </a:lnTo>
                    <a:lnTo>
                      <a:pt x="784" y="237"/>
                    </a:lnTo>
                    <a:lnTo>
                      <a:pt x="788" y="239"/>
                    </a:lnTo>
                    <a:lnTo>
                      <a:pt x="792" y="243"/>
                    </a:lnTo>
                    <a:lnTo>
                      <a:pt x="796" y="247"/>
                    </a:lnTo>
                    <a:lnTo>
                      <a:pt x="800" y="250"/>
                    </a:lnTo>
                    <a:lnTo>
                      <a:pt x="804" y="253"/>
                    </a:lnTo>
                    <a:lnTo>
                      <a:pt x="808" y="257"/>
                    </a:lnTo>
                    <a:lnTo>
                      <a:pt x="812" y="260"/>
                    </a:lnTo>
                    <a:lnTo>
                      <a:pt x="816" y="263"/>
                    </a:lnTo>
                    <a:lnTo>
                      <a:pt x="820" y="266"/>
                    </a:lnTo>
                    <a:lnTo>
                      <a:pt x="823" y="270"/>
                    </a:lnTo>
                    <a:lnTo>
                      <a:pt x="827" y="273"/>
                    </a:lnTo>
                    <a:lnTo>
                      <a:pt x="831" y="276"/>
                    </a:lnTo>
                    <a:lnTo>
                      <a:pt x="835" y="278"/>
                    </a:lnTo>
                    <a:lnTo>
                      <a:pt x="839" y="283"/>
                    </a:lnTo>
                    <a:lnTo>
                      <a:pt x="843" y="287"/>
                    </a:lnTo>
                    <a:lnTo>
                      <a:pt x="847" y="289"/>
                    </a:lnTo>
                    <a:lnTo>
                      <a:pt x="851" y="293"/>
                    </a:lnTo>
                    <a:lnTo>
                      <a:pt x="855" y="297"/>
                    </a:lnTo>
                    <a:lnTo>
                      <a:pt x="859" y="299"/>
                    </a:lnTo>
                    <a:lnTo>
                      <a:pt x="863" y="304"/>
                    </a:lnTo>
                    <a:lnTo>
                      <a:pt x="867" y="307"/>
                    </a:lnTo>
                    <a:lnTo>
                      <a:pt x="871" y="310"/>
                    </a:lnTo>
                    <a:lnTo>
                      <a:pt x="875" y="313"/>
                    </a:lnTo>
                    <a:lnTo>
                      <a:pt x="879" y="317"/>
                    </a:lnTo>
                    <a:lnTo>
                      <a:pt x="883" y="319"/>
                    </a:lnTo>
                    <a:lnTo>
                      <a:pt x="887" y="323"/>
                    </a:lnTo>
                    <a:lnTo>
                      <a:pt x="890" y="328"/>
                    </a:lnTo>
                    <a:lnTo>
                      <a:pt x="894" y="330"/>
                    </a:lnTo>
                    <a:lnTo>
                      <a:pt x="898" y="334"/>
                    </a:lnTo>
                    <a:lnTo>
                      <a:pt x="902" y="337"/>
                    </a:lnTo>
                    <a:lnTo>
                      <a:pt x="906" y="341"/>
                    </a:lnTo>
                    <a:lnTo>
                      <a:pt x="910" y="345"/>
                    </a:lnTo>
                    <a:lnTo>
                      <a:pt x="914" y="349"/>
                    </a:lnTo>
                    <a:lnTo>
                      <a:pt x="918" y="349"/>
                    </a:lnTo>
                    <a:lnTo>
                      <a:pt x="922" y="355"/>
                    </a:lnTo>
                    <a:lnTo>
                      <a:pt x="926" y="358"/>
                    </a:lnTo>
                    <a:lnTo>
                      <a:pt x="930" y="362"/>
                    </a:lnTo>
                    <a:lnTo>
                      <a:pt x="934" y="366"/>
                    </a:lnTo>
                    <a:lnTo>
                      <a:pt x="938" y="369"/>
                    </a:lnTo>
                    <a:lnTo>
                      <a:pt x="942" y="372"/>
                    </a:lnTo>
                    <a:lnTo>
                      <a:pt x="946" y="375"/>
                    </a:lnTo>
                    <a:lnTo>
                      <a:pt x="950" y="380"/>
                    </a:lnTo>
                    <a:lnTo>
                      <a:pt x="954" y="382"/>
                    </a:lnTo>
                    <a:lnTo>
                      <a:pt x="958" y="386"/>
                    </a:lnTo>
                    <a:lnTo>
                      <a:pt x="961" y="390"/>
                    </a:lnTo>
                    <a:lnTo>
                      <a:pt x="965" y="393"/>
                    </a:lnTo>
                    <a:lnTo>
                      <a:pt x="969" y="396"/>
                    </a:lnTo>
                    <a:lnTo>
                      <a:pt x="973" y="401"/>
                    </a:lnTo>
                    <a:lnTo>
                      <a:pt x="977" y="405"/>
                    </a:lnTo>
                    <a:lnTo>
                      <a:pt x="981" y="408"/>
                    </a:lnTo>
                    <a:lnTo>
                      <a:pt x="985" y="410"/>
                    </a:lnTo>
                    <a:lnTo>
                      <a:pt x="989" y="414"/>
                    </a:lnTo>
                    <a:lnTo>
                      <a:pt x="993" y="417"/>
                    </a:lnTo>
                    <a:lnTo>
                      <a:pt x="997" y="421"/>
                    </a:lnTo>
                    <a:lnTo>
                      <a:pt x="1001" y="425"/>
                    </a:lnTo>
                    <a:lnTo>
                      <a:pt x="1005" y="427"/>
                    </a:lnTo>
                    <a:lnTo>
                      <a:pt x="1009" y="431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1"/>
                    </a:lnTo>
                    <a:lnTo>
                      <a:pt x="1025" y="446"/>
                    </a:lnTo>
                    <a:lnTo>
                      <a:pt x="1028" y="447"/>
                    </a:lnTo>
                    <a:lnTo>
                      <a:pt x="1032" y="454"/>
                    </a:lnTo>
                    <a:lnTo>
                      <a:pt x="1036" y="456"/>
                    </a:lnTo>
                    <a:lnTo>
                      <a:pt x="1040" y="459"/>
                    </a:lnTo>
                    <a:lnTo>
                      <a:pt x="1044" y="462"/>
                    </a:lnTo>
                    <a:lnTo>
                      <a:pt x="1048" y="465"/>
                    </a:lnTo>
                    <a:lnTo>
                      <a:pt x="1052" y="469"/>
                    </a:lnTo>
                    <a:lnTo>
                      <a:pt x="1056" y="473"/>
                    </a:lnTo>
                    <a:lnTo>
                      <a:pt x="1060" y="476"/>
                    </a:lnTo>
                    <a:lnTo>
                      <a:pt x="1064" y="480"/>
                    </a:lnTo>
                    <a:lnTo>
                      <a:pt x="1068" y="483"/>
                    </a:lnTo>
                    <a:lnTo>
                      <a:pt x="1072" y="488"/>
                    </a:lnTo>
                    <a:lnTo>
                      <a:pt x="1076" y="491"/>
                    </a:lnTo>
                    <a:lnTo>
                      <a:pt x="1080" y="494"/>
                    </a:lnTo>
                    <a:lnTo>
                      <a:pt x="1084" y="498"/>
                    </a:lnTo>
                    <a:lnTo>
                      <a:pt x="1088" y="501"/>
                    </a:lnTo>
                    <a:lnTo>
                      <a:pt x="1092" y="503"/>
                    </a:lnTo>
                    <a:lnTo>
                      <a:pt x="1095" y="507"/>
                    </a:lnTo>
                    <a:lnTo>
                      <a:pt x="1099" y="509"/>
                    </a:lnTo>
                    <a:lnTo>
                      <a:pt x="1103" y="511"/>
                    </a:lnTo>
                    <a:lnTo>
                      <a:pt x="1107" y="516"/>
                    </a:lnTo>
                    <a:lnTo>
                      <a:pt x="1111" y="520"/>
                    </a:lnTo>
                    <a:lnTo>
                      <a:pt x="1115" y="523"/>
                    </a:lnTo>
                    <a:lnTo>
                      <a:pt x="1119" y="527"/>
                    </a:lnTo>
                    <a:lnTo>
                      <a:pt x="1123" y="528"/>
                    </a:lnTo>
                    <a:lnTo>
                      <a:pt x="1127" y="533"/>
                    </a:lnTo>
                    <a:lnTo>
                      <a:pt x="1131" y="535"/>
                    </a:lnTo>
                    <a:lnTo>
                      <a:pt x="1135" y="539"/>
                    </a:lnTo>
                    <a:lnTo>
                      <a:pt x="1139" y="542"/>
                    </a:lnTo>
                    <a:lnTo>
                      <a:pt x="1143" y="543"/>
                    </a:lnTo>
                    <a:lnTo>
                      <a:pt x="1147" y="549"/>
                    </a:lnTo>
                    <a:lnTo>
                      <a:pt x="1151" y="550"/>
                    </a:lnTo>
                    <a:lnTo>
                      <a:pt x="1155" y="555"/>
                    </a:lnTo>
                    <a:lnTo>
                      <a:pt x="1159" y="558"/>
                    </a:lnTo>
                    <a:lnTo>
                      <a:pt x="1163" y="560"/>
                    </a:lnTo>
                    <a:lnTo>
                      <a:pt x="1166" y="563"/>
                    </a:lnTo>
                    <a:lnTo>
                      <a:pt x="1170" y="566"/>
                    </a:lnTo>
                    <a:lnTo>
                      <a:pt x="1174" y="568"/>
                    </a:lnTo>
                    <a:lnTo>
                      <a:pt x="1178" y="572"/>
                    </a:lnTo>
                    <a:lnTo>
                      <a:pt x="1182" y="575"/>
                    </a:lnTo>
                    <a:lnTo>
                      <a:pt x="1186" y="577"/>
                    </a:lnTo>
                    <a:lnTo>
                      <a:pt x="1190" y="581"/>
                    </a:lnTo>
                    <a:lnTo>
                      <a:pt x="1194" y="585"/>
                    </a:lnTo>
                    <a:lnTo>
                      <a:pt x="1198" y="587"/>
                    </a:lnTo>
                    <a:lnTo>
                      <a:pt x="1202" y="588"/>
                    </a:lnTo>
                    <a:lnTo>
                      <a:pt x="1206" y="592"/>
                    </a:lnTo>
                    <a:lnTo>
                      <a:pt x="1210" y="593"/>
                    </a:lnTo>
                    <a:lnTo>
                      <a:pt x="1214" y="597"/>
                    </a:lnTo>
                    <a:lnTo>
                      <a:pt x="1218" y="600"/>
                    </a:lnTo>
                    <a:lnTo>
                      <a:pt x="1222" y="601"/>
                    </a:lnTo>
                    <a:lnTo>
                      <a:pt x="1226" y="605"/>
                    </a:lnTo>
                    <a:lnTo>
                      <a:pt x="1230" y="609"/>
                    </a:lnTo>
                    <a:lnTo>
                      <a:pt x="1233" y="610"/>
                    </a:lnTo>
                    <a:lnTo>
                      <a:pt x="1237" y="612"/>
                    </a:lnTo>
                    <a:lnTo>
                      <a:pt x="1241" y="617"/>
                    </a:lnTo>
                    <a:lnTo>
                      <a:pt x="1245" y="619"/>
                    </a:lnTo>
                    <a:lnTo>
                      <a:pt x="1249" y="621"/>
                    </a:lnTo>
                    <a:lnTo>
                      <a:pt x="1253" y="623"/>
                    </a:lnTo>
                    <a:lnTo>
                      <a:pt x="1257" y="625"/>
                    </a:lnTo>
                    <a:lnTo>
                      <a:pt x="1261" y="629"/>
                    </a:lnTo>
                    <a:lnTo>
                      <a:pt x="1265" y="632"/>
                    </a:lnTo>
                    <a:lnTo>
                      <a:pt x="1269" y="634"/>
                    </a:lnTo>
                    <a:lnTo>
                      <a:pt x="1273" y="637"/>
                    </a:lnTo>
                    <a:lnTo>
                      <a:pt x="1277" y="639"/>
                    </a:lnTo>
                    <a:lnTo>
                      <a:pt x="1281" y="641"/>
                    </a:lnTo>
                    <a:lnTo>
                      <a:pt x="1285" y="644"/>
                    </a:lnTo>
                    <a:lnTo>
                      <a:pt x="1289" y="644"/>
                    </a:lnTo>
                    <a:lnTo>
                      <a:pt x="1293" y="648"/>
                    </a:lnTo>
                    <a:lnTo>
                      <a:pt x="1297" y="650"/>
                    </a:lnTo>
                    <a:lnTo>
                      <a:pt x="1301" y="654"/>
                    </a:lnTo>
                    <a:lnTo>
                      <a:pt x="1304" y="654"/>
                    </a:lnTo>
                    <a:lnTo>
                      <a:pt x="1308" y="659"/>
                    </a:lnTo>
                    <a:lnTo>
                      <a:pt x="1312" y="660"/>
                    </a:lnTo>
                    <a:lnTo>
                      <a:pt x="1316" y="662"/>
                    </a:lnTo>
                    <a:lnTo>
                      <a:pt x="1320" y="664"/>
                    </a:lnTo>
                    <a:lnTo>
                      <a:pt x="1324" y="666"/>
                    </a:lnTo>
                    <a:lnTo>
                      <a:pt x="1328" y="669"/>
                    </a:lnTo>
                    <a:lnTo>
                      <a:pt x="1332" y="670"/>
                    </a:lnTo>
                    <a:lnTo>
                      <a:pt x="1336" y="673"/>
                    </a:lnTo>
                    <a:lnTo>
                      <a:pt x="1340" y="675"/>
                    </a:lnTo>
                    <a:lnTo>
                      <a:pt x="1344" y="677"/>
                    </a:lnTo>
                    <a:lnTo>
                      <a:pt x="1348" y="679"/>
                    </a:lnTo>
                    <a:lnTo>
                      <a:pt x="1352" y="681"/>
                    </a:lnTo>
                    <a:lnTo>
                      <a:pt x="1356" y="682"/>
                    </a:lnTo>
                    <a:lnTo>
                      <a:pt x="1360" y="683"/>
                    </a:lnTo>
                    <a:lnTo>
                      <a:pt x="1364" y="688"/>
                    </a:lnTo>
                    <a:lnTo>
                      <a:pt x="1368" y="689"/>
                    </a:lnTo>
                    <a:lnTo>
                      <a:pt x="1371" y="690"/>
                    </a:lnTo>
                    <a:lnTo>
                      <a:pt x="1375" y="691"/>
                    </a:lnTo>
                    <a:lnTo>
                      <a:pt x="1379" y="693"/>
                    </a:lnTo>
                    <a:lnTo>
                      <a:pt x="1383" y="696"/>
                    </a:lnTo>
                    <a:lnTo>
                      <a:pt x="1387" y="697"/>
                    </a:lnTo>
                    <a:lnTo>
                      <a:pt x="1391" y="699"/>
                    </a:lnTo>
                    <a:lnTo>
                      <a:pt x="1395" y="702"/>
                    </a:lnTo>
                    <a:lnTo>
                      <a:pt x="1399" y="703"/>
                    </a:lnTo>
                    <a:lnTo>
                      <a:pt x="1403" y="703"/>
                    </a:lnTo>
                    <a:lnTo>
                      <a:pt x="1407" y="705"/>
                    </a:lnTo>
                    <a:lnTo>
                      <a:pt x="1411" y="707"/>
                    </a:lnTo>
                    <a:lnTo>
                      <a:pt x="1415" y="708"/>
                    </a:lnTo>
                    <a:lnTo>
                      <a:pt x="1419" y="709"/>
                    </a:lnTo>
                    <a:lnTo>
                      <a:pt x="1423" y="712"/>
                    </a:lnTo>
                    <a:lnTo>
                      <a:pt x="1427" y="713"/>
                    </a:lnTo>
                    <a:lnTo>
                      <a:pt x="1431" y="714"/>
                    </a:lnTo>
                    <a:lnTo>
                      <a:pt x="1435" y="715"/>
                    </a:lnTo>
                    <a:lnTo>
                      <a:pt x="1438" y="718"/>
                    </a:lnTo>
                    <a:lnTo>
                      <a:pt x="1442" y="720"/>
                    </a:lnTo>
                    <a:lnTo>
                      <a:pt x="1446" y="720"/>
                    </a:lnTo>
                    <a:lnTo>
                      <a:pt x="1450" y="721"/>
                    </a:lnTo>
                    <a:lnTo>
                      <a:pt x="1454" y="722"/>
                    </a:lnTo>
                    <a:lnTo>
                      <a:pt x="1458" y="723"/>
                    </a:lnTo>
                    <a:lnTo>
                      <a:pt x="1462" y="724"/>
                    </a:lnTo>
                    <a:lnTo>
                      <a:pt x="1466" y="725"/>
                    </a:lnTo>
                    <a:lnTo>
                      <a:pt x="1470" y="728"/>
                    </a:lnTo>
                    <a:lnTo>
                      <a:pt x="1474" y="729"/>
                    </a:lnTo>
                    <a:lnTo>
                      <a:pt x="1478" y="729"/>
                    </a:lnTo>
                    <a:lnTo>
                      <a:pt x="1482" y="730"/>
                    </a:lnTo>
                    <a:lnTo>
                      <a:pt x="1486" y="731"/>
                    </a:lnTo>
                    <a:lnTo>
                      <a:pt x="1490" y="733"/>
                    </a:lnTo>
                    <a:lnTo>
                      <a:pt x="1494" y="733"/>
                    </a:lnTo>
                    <a:lnTo>
                      <a:pt x="1498" y="734"/>
                    </a:lnTo>
                    <a:lnTo>
                      <a:pt x="1502" y="736"/>
                    </a:lnTo>
                    <a:lnTo>
                      <a:pt x="1506" y="736"/>
                    </a:lnTo>
                    <a:lnTo>
                      <a:pt x="1509" y="737"/>
                    </a:lnTo>
                    <a:lnTo>
                      <a:pt x="1513" y="737"/>
                    </a:lnTo>
                    <a:lnTo>
                      <a:pt x="1517" y="739"/>
                    </a:lnTo>
                    <a:lnTo>
                      <a:pt x="1521" y="739"/>
                    </a:lnTo>
                    <a:lnTo>
                      <a:pt x="1525" y="741"/>
                    </a:lnTo>
                    <a:lnTo>
                      <a:pt x="1529" y="741"/>
                    </a:lnTo>
                    <a:lnTo>
                      <a:pt x="1533" y="743"/>
                    </a:lnTo>
                    <a:lnTo>
                      <a:pt x="1537" y="742"/>
                    </a:lnTo>
                    <a:lnTo>
                      <a:pt x="1541" y="743"/>
                    </a:lnTo>
                    <a:lnTo>
                      <a:pt x="1545" y="743"/>
                    </a:lnTo>
                    <a:lnTo>
                      <a:pt x="1549" y="744"/>
                    </a:lnTo>
                    <a:lnTo>
                      <a:pt x="1553" y="744"/>
                    </a:lnTo>
                    <a:lnTo>
                      <a:pt x="1557" y="745"/>
                    </a:lnTo>
                    <a:lnTo>
                      <a:pt x="1561" y="746"/>
                    </a:lnTo>
                    <a:lnTo>
                      <a:pt x="1565" y="745"/>
                    </a:lnTo>
                    <a:lnTo>
                      <a:pt x="1569" y="747"/>
                    </a:lnTo>
                    <a:lnTo>
                      <a:pt x="1573" y="747"/>
                    </a:lnTo>
                    <a:lnTo>
                      <a:pt x="1576" y="749"/>
                    </a:lnTo>
                    <a:lnTo>
                      <a:pt x="1580" y="748"/>
                    </a:lnTo>
                    <a:lnTo>
                      <a:pt x="1584" y="749"/>
                    </a:lnTo>
                    <a:lnTo>
                      <a:pt x="1588" y="747"/>
                    </a:lnTo>
                    <a:lnTo>
                      <a:pt x="1592" y="750"/>
                    </a:lnTo>
                    <a:lnTo>
                      <a:pt x="1596" y="750"/>
                    </a:lnTo>
                    <a:lnTo>
                      <a:pt x="1600" y="749"/>
                    </a:lnTo>
                    <a:lnTo>
                      <a:pt x="1604" y="750"/>
                    </a:lnTo>
                    <a:lnTo>
                      <a:pt x="1608" y="749"/>
                    </a:lnTo>
                    <a:lnTo>
                      <a:pt x="1612" y="750"/>
                    </a:lnTo>
                    <a:lnTo>
                      <a:pt x="1616" y="750"/>
                    </a:lnTo>
                    <a:lnTo>
                      <a:pt x="1620" y="750"/>
                    </a:lnTo>
                    <a:lnTo>
                      <a:pt x="1624" y="750"/>
                    </a:lnTo>
                    <a:lnTo>
                      <a:pt x="1628" y="750"/>
                    </a:lnTo>
                    <a:lnTo>
                      <a:pt x="1632" y="750"/>
                    </a:lnTo>
                    <a:lnTo>
                      <a:pt x="1636" y="750"/>
                    </a:lnTo>
                    <a:lnTo>
                      <a:pt x="1640" y="750"/>
                    </a:lnTo>
                    <a:lnTo>
                      <a:pt x="1643" y="751"/>
                    </a:lnTo>
                    <a:lnTo>
                      <a:pt x="1647" y="751"/>
                    </a:lnTo>
                    <a:lnTo>
                      <a:pt x="1651" y="750"/>
                    </a:lnTo>
                    <a:lnTo>
                      <a:pt x="1655" y="750"/>
                    </a:lnTo>
                    <a:lnTo>
                      <a:pt x="1659" y="751"/>
                    </a:lnTo>
                    <a:lnTo>
                      <a:pt x="1663" y="749"/>
                    </a:lnTo>
                    <a:lnTo>
                      <a:pt x="1667" y="748"/>
                    </a:lnTo>
                    <a:lnTo>
                      <a:pt x="1671" y="750"/>
                    </a:lnTo>
                    <a:lnTo>
                      <a:pt x="1675" y="750"/>
                    </a:lnTo>
                    <a:lnTo>
                      <a:pt x="1679" y="750"/>
                    </a:lnTo>
                    <a:lnTo>
                      <a:pt x="1683" y="750"/>
                    </a:lnTo>
                    <a:lnTo>
                      <a:pt x="1687" y="749"/>
                    </a:lnTo>
                    <a:lnTo>
                      <a:pt x="1691" y="749"/>
                    </a:lnTo>
                    <a:lnTo>
                      <a:pt x="1695" y="748"/>
                    </a:lnTo>
                    <a:lnTo>
                      <a:pt x="1699" y="746"/>
                    </a:lnTo>
                    <a:lnTo>
                      <a:pt x="1703" y="745"/>
                    </a:lnTo>
                    <a:lnTo>
                      <a:pt x="1707" y="745"/>
                    </a:lnTo>
                    <a:lnTo>
                      <a:pt x="1711" y="745"/>
                    </a:lnTo>
                    <a:lnTo>
                      <a:pt x="1714" y="745"/>
                    </a:lnTo>
                    <a:lnTo>
                      <a:pt x="1718" y="744"/>
                    </a:lnTo>
                    <a:lnTo>
                      <a:pt x="1722" y="744"/>
                    </a:lnTo>
                    <a:lnTo>
                      <a:pt x="1726" y="744"/>
                    </a:lnTo>
                    <a:lnTo>
                      <a:pt x="1730" y="743"/>
                    </a:lnTo>
                    <a:lnTo>
                      <a:pt x="1734" y="742"/>
                    </a:lnTo>
                    <a:lnTo>
                      <a:pt x="1738" y="741"/>
                    </a:lnTo>
                    <a:lnTo>
                      <a:pt x="1742" y="741"/>
                    </a:lnTo>
                    <a:lnTo>
                      <a:pt x="1746" y="741"/>
                    </a:lnTo>
                    <a:lnTo>
                      <a:pt x="1750" y="739"/>
                    </a:lnTo>
                    <a:lnTo>
                      <a:pt x="1754" y="739"/>
                    </a:lnTo>
                    <a:lnTo>
                      <a:pt x="1758" y="739"/>
                    </a:lnTo>
                    <a:lnTo>
                      <a:pt x="1762" y="737"/>
                    </a:lnTo>
                    <a:lnTo>
                      <a:pt x="1766" y="736"/>
                    </a:lnTo>
                    <a:lnTo>
                      <a:pt x="1770" y="736"/>
                    </a:lnTo>
                    <a:lnTo>
                      <a:pt x="1774" y="736"/>
                    </a:lnTo>
                    <a:lnTo>
                      <a:pt x="1778" y="734"/>
                    </a:lnTo>
                    <a:lnTo>
                      <a:pt x="1781" y="734"/>
                    </a:lnTo>
                    <a:lnTo>
                      <a:pt x="1785" y="731"/>
                    </a:lnTo>
                    <a:lnTo>
                      <a:pt x="1789" y="731"/>
                    </a:lnTo>
                    <a:lnTo>
                      <a:pt x="1793" y="731"/>
                    </a:lnTo>
                    <a:lnTo>
                      <a:pt x="1797" y="728"/>
                    </a:lnTo>
                    <a:lnTo>
                      <a:pt x="1801" y="728"/>
                    </a:lnTo>
                    <a:lnTo>
                      <a:pt x="1805" y="728"/>
                    </a:lnTo>
                    <a:lnTo>
                      <a:pt x="1809" y="727"/>
                    </a:lnTo>
                    <a:lnTo>
                      <a:pt x="1813" y="726"/>
                    </a:lnTo>
                    <a:lnTo>
                      <a:pt x="1817" y="724"/>
                    </a:lnTo>
                    <a:lnTo>
                      <a:pt x="1821" y="724"/>
                    </a:lnTo>
                    <a:lnTo>
                      <a:pt x="1825" y="723"/>
                    </a:lnTo>
                    <a:lnTo>
                      <a:pt x="1829" y="721"/>
                    </a:lnTo>
                    <a:lnTo>
                      <a:pt x="1833" y="719"/>
                    </a:lnTo>
                    <a:lnTo>
                      <a:pt x="1837" y="718"/>
                    </a:lnTo>
                    <a:lnTo>
                      <a:pt x="1841" y="719"/>
                    </a:lnTo>
                    <a:lnTo>
                      <a:pt x="1845" y="717"/>
                    </a:lnTo>
                    <a:lnTo>
                      <a:pt x="1848" y="715"/>
                    </a:lnTo>
                    <a:lnTo>
                      <a:pt x="1852" y="714"/>
                    </a:lnTo>
                    <a:lnTo>
                      <a:pt x="1856" y="713"/>
                    </a:lnTo>
                    <a:lnTo>
                      <a:pt x="1860" y="711"/>
                    </a:lnTo>
                    <a:lnTo>
                      <a:pt x="1864" y="710"/>
                    </a:lnTo>
                    <a:lnTo>
                      <a:pt x="1868" y="708"/>
                    </a:lnTo>
                    <a:lnTo>
                      <a:pt x="1872" y="708"/>
                    </a:lnTo>
                    <a:lnTo>
                      <a:pt x="1876" y="706"/>
                    </a:lnTo>
                    <a:lnTo>
                      <a:pt x="1880" y="705"/>
                    </a:lnTo>
                    <a:lnTo>
                      <a:pt x="1884" y="703"/>
                    </a:lnTo>
                    <a:lnTo>
                      <a:pt x="1888" y="702"/>
                    </a:lnTo>
                    <a:lnTo>
                      <a:pt x="1892" y="702"/>
                    </a:lnTo>
                    <a:lnTo>
                      <a:pt x="1896" y="700"/>
                    </a:lnTo>
                    <a:lnTo>
                      <a:pt x="1900" y="698"/>
                    </a:lnTo>
                    <a:lnTo>
                      <a:pt x="1904" y="697"/>
                    </a:lnTo>
                    <a:lnTo>
                      <a:pt x="1908" y="695"/>
                    </a:lnTo>
                    <a:lnTo>
                      <a:pt x="1912" y="692"/>
                    </a:lnTo>
                    <a:lnTo>
                      <a:pt x="1916" y="692"/>
                    </a:lnTo>
                    <a:lnTo>
                      <a:pt x="1919" y="690"/>
                    </a:lnTo>
                    <a:lnTo>
                      <a:pt x="1923" y="689"/>
                    </a:lnTo>
                    <a:lnTo>
                      <a:pt x="1927" y="686"/>
                    </a:lnTo>
                    <a:lnTo>
                      <a:pt x="1931" y="686"/>
                    </a:lnTo>
                    <a:lnTo>
                      <a:pt x="1935" y="684"/>
                    </a:lnTo>
                    <a:lnTo>
                      <a:pt x="1939" y="683"/>
                    </a:lnTo>
                    <a:lnTo>
                      <a:pt x="1943" y="680"/>
                    </a:lnTo>
                    <a:lnTo>
                      <a:pt x="1947" y="678"/>
                    </a:lnTo>
                    <a:lnTo>
                      <a:pt x="1951" y="676"/>
                    </a:lnTo>
                    <a:lnTo>
                      <a:pt x="1955" y="676"/>
                    </a:lnTo>
                    <a:lnTo>
                      <a:pt x="1959" y="674"/>
                    </a:lnTo>
                    <a:lnTo>
                      <a:pt x="1963" y="671"/>
                    </a:lnTo>
                    <a:lnTo>
                      <a:pt x="1967" y="670"/>
                    </a:lnTo>
                    <a:lnTo>
                      <a:pt x="1971" y="670"/>
                    </a:lnTo>
                    <a:lnTo>
                      <a:pt x="1975" y="667"/>
                    </a:lnTo>
                    <a:lnTo>
                      <a:pt x="1979" y="664"/>
                    </a:lnTo>
                    <a:lnTo>
                      <a:pt x="1983" y="664"/>
                    </a:lnTo>
                    <a:lnTo>
                      <a:pt x="1986" y="662"/>
                    </a:lnTo>
                    <a:lnTo>
                      <a:pt x="1990" y="658"/>
                    </a:lnTo>
                    <a:lnTo>
                      <a:pt x="1994" y="658"/>
                    </a:lnTo>
                    <a:lnTo>
                      <a:pt x="1998" y="655"/>
                    </a:lnTo>
                    <a:lnTo>
                      <a:pt x="2002" y="654"/>
                    </a:lnTo>
                    <a:lnTo>
                      <a:pt x="2006" y="653"/>
                    </a:lnTo>
                    <a:lnTo>
                      <a:pt x="2010" y="649"/>
                    </a:lnTo>
                    <a:lnTo>
                      <a:pt x="2014" y="647"/>
                    </a:lnTo>
                    <a:lnTo>
                      <a:pt x="2018" y="647"/>
                    </a:lnTo>
                    <a:lnTo>
                      <a:pt x="2022" y="645"/>
                    </a:lnTo>
                    <a:lnTo>
                      <a:pt x="2026" y="641"/>
                    </a:lnTo>
                    <a:lnTo>
                      <a:pt x="2030" y="641"/>
                    </a:lnTo>
                    <a:lnTo>
                      <a:pt x="2034" y="639"/>
                    </a:lnTo>
                    <a:lnTo>
                      <a:pt x="2038" y="637"/>
                    </a:lnTo>
                    <a:lnTo>
                      <a:pt x="2042" y="634"/>
                    </a:lnTo>
                    <a:lnTo>
                      <a:pt x="2046" y="633"/>
                    </a:lnTo>
                    <a:lnTo>
                      <a:pt x="2050" y="630"/>
                    </a:lnTo>
                    <a:lnTo>
                      <a:pt x="2054" y="627"/>
                    </a:lnTo>
                    <a:lnTo>
                      <a:pt x="2057" y="626"/>
                    </a:lnTo>
                    <a:lnTo>
                      <a:pt x="2061" y="625"/>
                    </a:lnTo>
                    <a:lnTo>
                      <a:pt x="2065" y="622"/>
                    </a:lnTo>
                    <a:lnTo>
                      <a:pt x="2069" y="622"/>
                    </a:lnTo>
                    <a:lnTo>
                      <a:pt x="2073" y="618"/>
                    </a:lnTo>
                    <a:lnTo>
                      <a:pt x="2077" y="617"/>
                    </a:lnTo>
                    <a:lnTo>
                      <a:pt x="2081" y="614"/>
                    </a:lnTo>
                    <a:lnTo>
                      <a:pt x="2085" y="612"/>
                    </a:lnTo>
                    <a:lnTo>
                      <a:pt x="2089" y="611"/>
                    </a:lnTo>
                    <a:lnTo>
                      <a:pt x="2093" y="608"/>
                    </a:lnTo>
                    <a:lnTo>
                      <a:pt x="2097" y="605"/>
                    </a:lnTo>
                    <a:lnTo>
                      <a:pt x="2101" y="603"/>
                    </a:lnTo>
                    <a:lnTo>
                      <a:pt x="2105" y="602"/>
                    </a:lnTo>
                    <a:lnTo>
                      <a:pt x="2109" y="599"/>
                    </a:lnTo>
                    <a:lnTo>
                      <a:pt x="2113" y="598"/>
                    </a:lnTo>
                    <a:lnTo>
                      <a:pt x="2117" y="596"/>
                    </a:lnTo>
                    <a:lnTo>
                      <a:pt x="2121" y="593"/>
                    </a:lnTo>
                    <a:lnTo>
                      <a:pt x="2124" y="591"/>
                    </a:lnTo>
                    <a:lnTo>
                      <a:pt x="2128" y="589"/>
                    </a:lnTo>
                    <a:lnTo>
                      <a:pt x="2132" y="586"/>
                    </a:lnTo>
                    <a:lnTo>
                      <a:pt x="2136" y="585"/>
                    </a:lnTo>
                    <a:lnTo>
                      <a:pt x="2140" y="582"/>
                    </a:lnTo>
                    <a:lnTo>
                      <a:pt x="2144" y="581"/>
                    </a:lnTo>
                    <a:lnTo>
                      <a:pt x="2148" y="578"/>
                    </a:lnTo>
                    <a:lnTo>
                      <a:pt x="2152" y="575"/>
                    </a:lnTo>
                    <a:lnTo>
                      <a:pt x="2156" y="574"/>
                    </a:lnTo>
                    <a:lnTo>
                      <a:pt x="2160" y="571"/>
                    </a:lnTo>
                    <a:lnTo>
                      <a:pt x="2164" y="568"/>
                    </a:lnTo>
                    <a:lnTo>
                      <a:pt x="2168" y="567"/>
                    </a:lnTo>
                    <a:lnTo>
                      <a:pt x="2172" y="564"/>
                    </a:lnTo>
                    <a:lnTo>
                      <a:pt x="2176" y="562"/>
                    </a:lnTo>
                    <a:lnTo>
                      <a:pt x="2180" y="560"/>
                    </a:lnTo>
                    <a:lnTo>
                      <a:pt x="2184" y="558"/>
                    </a:lnTo>
                    <a:lnTo>
                      <a:pt x="2188" y="556"/>
                    </a:lnTo>
                    <a:lnTo>
                      <a:pt x="2191" y="553"/>
                    </a:lnTo>
                    <a:lnTo>
                      <a:pt x="2195" y="551"/>
                    </a:lnTo>
                    <a:lnTo>
                      <a:pt x="2199" y="549"/>
                    </a:lnTo>
                    <a:lnTo>
                      <a:pt x="2203" y="547"/>
                    </a:lnTo>
                    <a:lnTo>
                      <a:pt x="2207" y="546"/>
                    </a:lnTo>
                    <a:lnTo>
                      <a:pt x="2211" y="543"/>
                    </a:lnTo>
                    <a:lnTo>
                      <a:pt x="2215" y="541"/>
                    </a:lnTo>
                    <a:lnTo>
                      <a:pt x="2219" y="538"/>
                    </a:lnTo>
                    <a:lnTo>
                      <a:pt x="2223" y="536"/>
                    </a:lnTo>
                    <a:lnTo>
                      <a:pt x="2227" y="532"/>
                    </a:lnTo>
                    <a:lnTo>
                      <a:pt x="2231" y="531"/>
                    </a:lnTo>
                    <a:lnTo>
                      <a:pt x="2235" y="528"/>
                    </a:lnTo>
                    <a:lnTo>
                      <a:pt x="2239" y="527"/>
                    </a:lnTo>
                    <a:lnTo>
                      <a:pt x="2243" y="524"/>
                    </a:lnTo>
                    <a:lnTo>
                      <a:pt x="2247" y="521"/>
                    </a:lnTo>
                    <a:lnTo>
                      <a:pt x="2251" y="520"/>
                    </a:lnTo>
                    <a:lnTo>
                      <a:pt x="2255" y="517"/>
                    </a:lnTo>
                    <a:lnTo>
                      <a:pt x="2259" y="513"/>
                    </a:lnTo>
                    <a:lnTo>
                      <a:pt x="2262" y="513"/>
                    </a:lnTo>
                    <a:lnTo>
                      <a:pt x="2266" y="511"/>
                    </a:lnTo>
                    <a:lnTo>
                      <a:pt x="2270" y="507"/>
                    </a:lnTo>
                    <a:lnTo>
                      <a:pt x="2274" y="505"/>
                    </a:lnTo>
                    <a:lnTo>
                      <a:pt x="2278" y="502"/>
                    </a:lnTo>
                    <a:lnTo>
                      <a:pt x="2282" y="499"/>
                    </a:lnTo>
                    <a:lnTo>
                      <a:pt x="2286" y="498"/>
                    </a:lnTo>
                    <a:lnTo>
                      <a:pt x="2290" y="495"/>
                    </a:lnTo>
                    <a:lnTo>
                      <a:pt x="2294" y="493"/>
                    </a:lnTo>
                    <a:lnTo>
                      <a:pt x="2298" y="491"/>
                    </a:lnTo>
                    <a:lnTo>
                      <a:pt x="2302" y="488"/>
                    </a:lnTo>
                    <a:lnTo>
                      <a:pt x="2306" y="485"/>
                    </a:lnTo>
                    <a:lnTo>
                      <a:pt x="2310" y="485"/>
                    </a:lnTo>
                    <a:lnTo>
                      <a:pt x="2314" y="482"/>
                    </a:lnTo>
                    <a:lnTo>
                      <a:pt x="2318" y="480"/>
                    </a:lnTo>
                    <a:lnTo>
                      <a:pt x="2322" y="477"/>
                    </a:lnTo>
                    <a:lnTo>
                      <a:pt x="2326" y="473"/>
                    </a:lnTo>
                    <a:lnTo>
                      <a:pt x="2329" y="472"/>
                    </a:lnTo>
                    <a:lnTo>
                      <a:pt x="2333" y="469"/>
                    </a:lnTo>
                    <a:lnTo>
                      <a:pt x="2337" y="467"/>
                    </a:lnTo>
                    <a:lnTo>
                      <a:pt x="2341" y="465"/>
                    </a:lnTo>
                    <a:lnTo>
                      <a:pt x="2345" y="462"/>
                    </a:lnTo>
                    <a:lnTo>
                      <a:pt x="2349" y="459"/>
                    </a:lnTo>
                    <a:lnTo>
                      <a:pt x="2353" y="457"/>
                    </a:lnTo>
                    <a:lnTo>
                      <a:pt x="2357" y="455"/>
                    </a:lnTo>
                    <a:lnTo>
                      <a:pt x="2361" y="454"/>
                    </a:lnTo>
                    <a:lnTo>
                      <a:pt x="2365" y="450"/>
                    </a:lnTo>
                    <a:lnTo>
                      <a:pt x="2369" y="450"/>
                    </a:lnTo>
                    <a:lnTo>
                      <a:pt x="2373" y="446"/>
                    </a:lnTo>
                    <a:lnTo>
                      <a:pt x="2377" y="443"/>
                    </a:lnTo>
                    <a:lnTo>
                      <a:pt x="2381" y="441"/>
                    </a:lnTo>
                    <a:lnTo>
                      <a:pt x="2385" y="438"/>
                    </a:lnTo>
                    <a:lnTo>
                      <a:pt x="2389" y="438"/>
                    </a:lnTo>
                    <a:lnTo>
                      <a:pt x="2393" y="433"/>
                    </a:lnTo>
                    <a:lnTo>
                      <a:pt x="2396" y="432"/>
                    </a:lnTo>
                    <a:lnTo>
                      <a:pt x="2400" y="430"/>
                    </a:lnTo>
                    <a:lnTo>
                      <a:pt x="2404" y="428"/>
                    </a:lnTo>
                    <a:lnTo>
                      <a:pt x="2408" y="425"/>
                    </a:lnTo>
                    <a:lnTo>
                      <a:pt x="2412" y="422"/>
                    </a:lnTo>
                    <a:lnTo>
                      <a:pt x="2416" y="421"/>
                    </a:lnTo>
                    <a:lnTo>
                      <a:pt x="2420" y="417"/>
                    </a:lnTo>
                    <a:lnTo>
                      <a:pt x="2424" y="417"/>
                    </a:lnTo>
                    <a:lnTo>
                      <a:pt x="2428" y="414"/>
                    </a:lnTo>
                    <a:lnTo>
                      <a:pt x="2432" y="409"/>
                    </a:lnTo>
                    <a:lnTo>
                      <a:pt x="2436" y="409"/>
                    </a:lnTo>
                    <a:lnTo>
                      <a:pt x="2440" y="407"/>
                    </a:lnTo>
                    <a:lnTo>
                      <a:pt x="2444" y="404"/>
                    </a:lnTo>
                    <a:lnTo>
                      <a:pt x="2448" y="402"/>
                    </a:lnTo>
                    <a:lnTo>
                      <a:pt x="2452" y="400"/>
                    </a:lnTo>
                    <a:lnTo>
                      <a:pt x="2456" y="398"/>
                    </a:lnTo>
                    <a:lnTo>
                      <a:pt x="2460" y="394"/>
                    </a:lnTo>
                    <a:lnTo>
                      <a:pt x="2464" y="392"/>
                    </a:lnTo>
                    <a:lnTo>
                      <a:pt x="2467" y="390"/>
                    </a:lnTo>
                    <a:lnTo>
                      <a:pt x="2471" y="388"/>
                    </a:lnTo>
                    <a:lnTo>
                      <a:pt x="2475" y="385"/>
                    </a:lnTo>
                    <a:lnTo>
                      <a:pt x="2479" y="384"/>
                    </a:lnTo>
                    <a:lnTo>
                      <a:pt x="2483" y="381"/>
                    </a:lnTo>
                    <a:lnTo>
                      <a:pt x="2487" y="380"/>
                    </a:lnTo>
                    <a:lnTo>
                      <a:pt x="2491" y="377"/>
                    </a:lnTo>
                    <a:lnTo>
                      <a:pt x="2495" y="374"/>
                    </a:lnTo>
                    <a:lnTo>
                      <a:pt x="2499" y="372"/>
                    </a:lnTo>
                    <a:lnTo>
                      <a:pt x="2503" y="371"/>
                    </a:lnTo>
                    <a:lnTo>
                      <a:pt x="2507" y="367"/>
                    </a:lnTo>
                    <a:lnTo>
                      <a:pt x="2511" y="365"/>
                    </a:lnTo>
                    <a:lnTo>
                      <a:pt x="2515" y="363"/>
                    </a:lnTo>
                    <a:lnTo>
                      <a:pt x="2519" y="363"/>
                    </a:lnTo>
                    <a:lnTo>
                      <a:pt x="2523" y="358"/>
                    </a:lnTo>
                    <a:lnTo>
                      <a:pt x="2527" y="358"/>
                    </a:lnTo>
                    <a:lnTo>
                      <a:pt x="2531" y="355"/>
                    </a:lnTo>
                    <a:lnTo>
                      <a:pt x="2534" y="352"/>
                    </a:lnTo>
                    <a:lnTo>
                      <a:pt x="2538" y="351"/>
                    </a:lnTo>
                    <a:lnTo>
                      <a:pt x="2542" y="348"/>
                    </a:lnTo>
                    <a:lnTo>
                      <a:pt x="2546" y="346"/>
                    </a:lnTo>
                    <a:lnTo>
                      <a:pt x="2550" y="344"/>
                    </a:lnTo>
                    <a:lnTo>
                      <a:pt x="2554" y="343"/>
                    </a:lnTo>
                    <a:lnTo>
                      <a:pt x="2558" y="340"/>
                    </a:lnTo>
                    <a:lnTo>
                      <a:pt x="2562" y="338"/>
                    </a:lnTo>
                    <a:lnTo>
                      <a:pt x="2566" y="335"/>
                    </a:lnTo>
                    <a:lnTo>
                      <a:pt x="2570" y="333"/>
                    </a:lnTo>
                    <a:lnTo>
                      <a:pt x="2574" y="330"/>
                    </a:lnTo>
                    <a:lnTo>
                      <a:pt x="2578" y="329"/>
                    </a:lnTo>
                    <a:lnTo>
                      <a:pt x="2582" y="327"/>
                    </a:lnTo>
                    <a:lnTo>
                      <a:pt x="2586" y="324"/>
                    </a:lnTo>
                    <a:lnTo>
                      <a:pt x="2590" y="323"/>
                    </a:lnTo>
                    <a:lnTo>
                      <a:pt x="2594" y="320"/>
                    </a:lnTo>
                    <a:lnTo>
                      <a:pt x="2598" y="317"/>
                    </a:lnTo>
                    <a:lnTo>
                      <a:pt x="2602" y="315"/>
                    </a:lnTo>
                    <a:lnTo>
                      <a:pt x="2605" y="314"/>
                    </a:lnTo>
                    <a:lnTo>
                      <a:pt x="2609" y="311"/>
                    </a:lnTo>
                    <a:lnTo>
                      <a:pt x="2613" y="309"/>
                    </a:lnTo>
                    <a:lnTo>
                      <a:pt x="2617" y="306"/>
                    </a:lnTo>
                    <a:lnTo>
                      <a:pt x="2621" y="306"/>
                    </a:lnTo>
                    <a:lnTo>
                      <a:pt x="2625" y="303"/>
                    </a:lnTo>
                    <a:lnTo>
                      <a:pt x="2629" y="303"/>
                    </a:lnTo>
                    <a:lnTo>
                      <a:pt x="2633" y="301"/>
                    </a:lnTo>
                    <a:lnTo>
                      <a:pt x="2637" y="298"/>
                    </a:lnTo>
                    <a:lnTo>
                      <a:pt x="2641" y="295"/>
                    </a:lnTo>
                    <a:lnTo>
                      <a:pt x="2645" y="293"/>
                    </a:lnTo>
                    <a:lnTo>
                      <a:pt x="2649" y="291"/>
                    </a:lnTo>
                    <a:lnTo>
                      <a:pt x="2653" y="290"/>
                    </a:lnTo>
                    <a:lnTo>
                      <a:pt x="2657" y="286"/>
                    </a:lnTo>
                    <a:lnTo>
                      <a:pt x="2661" y="285"/>
                    </a:lnTo>
                    <a:lnTo>
                      <a:pt x="2665" y="282"/>
                    </a:lnTo>
                    <a:lnTo>
                      <a:pt x="2669" y="281"/>
                    </a:lnTo>
                    <a:lnTo>
                      <a:pt x="2672" y="278"/>
                    </a:lnTo>
                    <a:lnTo>
                      <a:pt x="2676" y="276"/>
                    </a:lnTo>
                    <a:lnTo>
                      <a:pt x="2680" y="274"/>
                    </a:lnTo>
                    <a:lnTo>
                      <a:pt x="2684" y="273"/>
                    </a:lnTo>
                    <a:lnTo>
                      <a:pt x="2688" y="271"/>
                    </a:lnTo>
                    <a:lnTo>
                      <a:pt x="2692" y="269"/>
                    </a:lnTo>
                    <a:lnTo>
                      <a:pt x="2696" y="267"/>
                    </a:lnTo>
                    <a:lnTo>
                      <a:pt x="2700" y="266"/>
                    </a:lnTo>
                    <a:lnTo>
                      <a:pt x="2704" y="263"/>
                    </a:lnTo>
                    <a:lnTo>
                      <a:pt x="2708" y="261"/>
                    </a:lnTo>
                    <a:lnTo>
                      <a:pt x="2712" y="261"/>
                    </a:lnTo>
                    <a:lnTo>
                      <a:pt x="2716" y="259"/>
                    </a:lnTo>
                    <a:lnTo>
                      <a:pt x="2720" y="256"/>
                    </a:lnTo>
                    <a:lnTo>
                      <a:pt x="2724" y="254"/>
                    </a:lnTo>
                    <a:lnTo>
                      <a:pt x="2728" y="252"/>
                    </a:lnTo>
                    <a:lnTo>
                      <a:pt x="2732" y="250"/>
                    </a:lnTo>
                    <a:lnTo>
                      <a:pt x="2736" y="248"/>
                    </a:lnTo>
                    <a:lnTo>
                      <a:pt x="2739" y="247"/>
                    </a:lnTo>
                    <a:lnTo>
                      <a:pt x="2743" y="245"/>
                    </a:lnTo>
                    <a:lnTo>
                      <a:pt x="2747" y="244"/>
                    </a:lnTo>
                    <a:lnTo>
                      <a:pt x="2751" y="241"/>
                    </a:lnTo>
                    <a:lnTo>
                      <a:pt x="2755" y="239"/>
                    </a:lnTo>
                    <a:lnTo>
                      <a:pt x="2759" y="238"/>
                    </a:lnTo>
                    <a:lnTo>
                      <a:pt x="2763" y="236"/>
                    </a:lnTo>
                    <a:lnTo>
                      <a:pt x="2767" y="234"/>
                    </a:lnTo>
                    <a:lnTo>
                      <a:pt x="2771" y="233"/>
                    </a:lnTo>
                    <a:lnTo>
                      <a:pt x="2775" y="232"/>
                    </a:lnTo>
                    <a:lnTo>
                      <a:pt x="2779" y="229"/>
                    </a:lnTo>
                    <a:lnTo>
                      <a:pt x="2783" y="228"/>
                    </a:lnTo>
                    <a:lnTo>
                      <a:pt x="2787" y="225"/>
                    </a:lnTo>
                    <a:lnTo>
                      <a:pt x="2791" y="224"/>
                    </a:lnTo>
                    <a:lnTo>
                      <a:pt x="2795" y="221"/>
                    </a:lnTo>
                    <a:lnTo>
                      <a:pt x="2799" y="221"/>
                    </a:lnTo>
                    <a:lnTo>
                      <a:pt x="2803" y="220"/>
                    </a:lnTo>
                    <a:lnTo>
                      <a:pt x="2807" y="218"/>
                    </a:lnTo>
                    <a:lnTo>
                      <a:pt x="2810" y="216"/>
                    </a:lnTo>
                    <a:lnTo>
                      <a:pt x="2814" y="213"/>
                    </a:lnTo>
                    <a:lnTo>
                      <a:pt x="2818" y="212"/>
                    </a:lnTo>
                    <a:lnTo>
                      <a:pt x="2822" y="210"/>
                    </a:lnTo>
                    <a:lnTo>
                      <a:pt x="2826" y="208"/>
                    </a:lnTo>
                    <a:lnTo>
                      <a:pt x="2830" y="207"/>
                    </a:lnTo>
                    <a:lnTo>
                      <a:pt x="2834" y="205"/>
                    </a:lnTo>
                    <a:lnTo>
                      <a:pt x="2838" y="203"/>
                    </a:lnTo>
                    <a:lnTo>
                      <a:pt x="2842" y="202"/>
                    </a:lnTo>
                    <a:lnTo>
                      <a:pt x="2846" y="201"/>
                    </a:lnTo>
                    <a:lnTo>
                      <a:pt x="2850" y="199"/>
                    </a:lnTo>
                    <a:lnTo>
                      <a:pt x="2854" y="198"/>
                    </a:lnTo>
                    <a:lnTo>
                      <a:pt x="2858" y="195"/>
                    </a:lnTo>
                    <a:lnTo>
                      <a:pt x="2862" y="195"/>
                    </a:lnTo>
                    <a:lnTo>
                      <a:pt x="2866" y="193"/>
                    </a:lnTo>
                    <a:lnTo>
                      <a:pt x="2870" y="191"/>
                    </a:lnTo>
                    <a:lnTo>
                      <a:pt x="2874" y="189"/>
                    </a:lnTo>
                    <a:lnTo>
                      <a:pt x="2877" y="188"/>
                    </a:lnTo>
                    <a:lnTo>
                      <a:pt x="2881" y="186"/>
                    </a:lnTo>
                    <a:lnTo>
                      <a:pt x="2885" y="185"/>
                    </a:lnTo>
                    <a:lnTo>
                      <a:pt x="2889" y="183"/>
                    </a:lnTo>
                    <a:lnTo>
                      <a:pt x="2893" y="182"/>
                    </a:lnTo>
                    <a:lnTo>
                      <a:pt x="2897" y="180"/>
                    </a:lnTo>
                    <a:lnTo>
                      <a:pt x="2901" y="180"/>
                    </a:lnTo>
                    <a:lnTo>
                      <a:pt x="2905" y="177"/>
                    </a:lnTo>
                    <a:lnTo>
                      <a:pt x="2909" y="175"/>
                    </a:lnTo>
                    <a:lnTo>
                      <a:pt x="2913" y="174"/>
                    </a:lnTo>
                    <a:lnTo>
                      <a:pt x="2917" y="172"/>
                    </a:lnTo>
                    <a:lnTo>
                      <a:pt x="2921" y="171"/>
                    </a:lnTo>
                    <a:lnTo>
                      <a:pt x="2925" y="169"/>
                    </a:lnTo>
                    <a:lnTo>
                      <a:pt x="2929" y="167"/>
                    </a:lnTo>
                    <a:lnTo>
                      <a:pt x="2933" y="166"/>
                    </a:lnTo>
                    <a:lnTo>
                      <a:pt x="2937" y="165"/>
                    </a:lnTo>
                    <a:lnTo>
                      <a:pt x="2941" y="164"/>
                    </a:lnTo>
                    <a:lnTo>
                      <a:pt x="2944" y="162"/>
                    </a:lnTo>
                    <a:lnTo>
                      <a:pt x="2948" y="161"/>
                    </a:lnTo>
                    <a:lnTo>
                      <a:pt x="2952" y="160"/>
                    </a:lnTo>
                    <a:lnTo>
                      <a:pt x="2956" y="158"/>
                    </a:lnTo>
                    <a:lnTo>
                      <a:pt x="2960" y="157"/>
                    </a:lnTo>
                    <a:lnTo>
                      <a:pt x="2964" y="154"/>
                    </a:lnTo>
                    <a:lnTo>
                      <a:pt x="2968" y="153"/>
                    </a:lnTo>
                    <a:lnTo>
                      <a:pt x="2972" y="152"/>
                    </a:lnTo>
                    <a:lnTo>
                      <a:pt x="2976" y="150"/>
                    </a:lnTo>
                    <a:lnTo>
                      <a:pt x="2980" y="150"/>
                    </a:lnTo>
                    <a:lnTo>
                      <a:pt x="2984" y="149"/>
                    </a:lnTo>
                    <a:lnTo>
                      <a:pt x="2988" y="148"/>
                    </a:lnTo>
                    <a:lnTo>
                      <a:pt x="2992" y="146"/>
                    </a:lnTo>
                    <a:lnTo>
                      <a:pt x="2996" y="145"/>
                    </a:lnTo>
                    <a:lnTo>
                      <a:pt x="3000" y="143"/>
                    </a:lnTo>
                    <a:lnTo>
                      <a:pt x="3004" y="140"/>
                    </a:lnTo>
                    <a:lnTo>
                      <a:pt x="3008" y="141"/>
                    </a:lnTo>
                    <a:lnTo>
                      <a:pt x="3012" y="140"/>
                    </a:lnTo>
                    <a:lnTo>
                      <a:pt x="3015" y="138"/>
                    </a:lnTo>
                    <a:lnTo>
                      <a:pt x="3019" y="136"/>
                    </a:lnTo>
                    <a:lnTo>
                      <a:pt x="3023" y="136"/>
                    </a:lnTo>
                    <a:lnTo>
                      <a:pt x="3027" y="134"/>
                    </a:lnTo>
                    <a:lnTo>
                      <a:pt x="3031" y="132"/>
                    </a:lnTo>
                    <a:lnTo>
                      <a:pt x="3035" y="131"/>
                    </a:lnTo>
                    <a:lnTo>
                      <a:pt x="3039" y="131"/>
                    </a:lnTo>
                    <a:lnTo>
                      <a:pt x="3043" y="131"/>
                    </a:lnTo>
                    <a:lnTo>
                      <a:pt x="3047" y="129"/>
                    </a:lnTo>
                    <a:lnTo>
                      <a:pt x="3051" y="128"/>
                    </a:lnTo>
                    <a:lnTo>
                      <a:pt x="3055" y="125"/>
                    </a:lnTo>
                    <a:lnTo>
                      <a:pt x="3059" y="125"/>
                    </a:lnTo>
                    <a:lnTo>
                      <a:pt x="3063" y="124"/>
                    </a:lnTo>
                    <a:lnTo>
                      <a:pt x="3067" y="124"/>
                    </a:lnTo>
                    <a:lnTo>
                      <a:pt x="3071" y="122"/>
                    </a:lnTo>
                    <a:lnTo>
                      <a:pt x="3075" y="120"/>
                    </a:lnTo>
                    <a:lnTo>
                      <a:pt x="3079" y="120"/>
                    </a:lnTo>
                    <a:lnTo>
                      <a:pt x="3082" y="119"/>
                    </a:lnTo>
                    <a:lnTo>
                      <a:pt x="3086" y="117"/>
                    </a:lnTo>
                    <a:lnTo>
                      <a:pt x="3090" y="116"/>
                    </a:lnTo>
                    <a:lnTo>
                      <a:pt x="3094" y="116"/>
                    </a:lnTo>
                    <a:lnTo>
                      <a:pt x="3098" y="114"/>
                    </a:lnTo>
                    <a:lnTo>
                      <a:pt x="3102" y="113"/>
                    </a:lnTo>
                    <a:lnTo>
                      <a:pt x="3106" y="112"/>
                    </a:lnTo>
                    <a:lnTo>
                      <a:pt x="3110" y="111"/>
                    </a:lnTo>
                    <a:lnTo>
                      <a:pt x="3114" y="110"/>
                    </a:lnTo>
                    <a:lnTo>
                      <a:pt x="3118" y="109"/>
                    </a:lnTo>
                    <a:lnTo>
                      <a:pt x="3122" y="107"/>
                    </a:lnTo>
                    <a:lnTo>
                      <a:pt x="3126" y="107"/>
                    </a:lnTo>
                    <a:lnTo>
                      <a:pt x="3130" y="106"/>
                    </a:lnTo>
                    <a:lnTo>
                      <a:pt x="3134" y="104"/>
                    </a:lnTo>
                    <a:lnTo>
                      <a:pt x="3138" y="104"/>
                    </a:lnTo>
                    <a:lnTo>
                      <a:pt x="3142" y="103"/>
                    </a:lnTo>
                    <a:lnTo>
                      <a:pt x="3146" y="101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3" name="Freeform 2815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1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11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4"/>
                  </a:cxn>
                  <a:cxn ang="0">
                    <a:pos x="508" y="64"/>
                  </a:cxn>
                  <a:cxn ang="0">
                    <a:pos x="559" y="88"/>
                  </a:cxn>
                  <a:cxn ang="0">
                    <a:pos x="611" y="115"/>
                  </a:cxn>
                  <a:cxn ang="0">
                    <a:pos x="662" y="147"/>
                  </a:cxn>
                  <a:cxn ang="0">
                    <a:pos x="713" y="182"/>
                  </a:cxn>
                  <a:cxn ang="0">
                    <a:pos x="764" y="221"/>
                  </a:cxn>
                  <a:cxn ang="0">
                    <a:pos x="816" y="264"/>
                  </a:cxn>
                  <a:cxn ang="0">
                    <a:pos x="867" y="308"/>
                  </a:cxn>
                  <a:cxn ang="0">
                    <a:pos x="918" y="351"/>
                  </a:cxn>
                  <a:cxn ang="0">
                    <a:pos x="969" y="396"/>
                  </a:cxn>
                  <a:cxn ang="0">
                    <a:pos x="1021" y="441"/>
                  </a:cxn>
                  <a:cxn ang="0">
                    <a:pos x="1072" y="487"/>
                  </a:cxn>
                  <a:cxn ang="0">
                    <a:pos x="1123" y="528"/>
                  </a:cxn>
                  <a:cxn ang="0">
                    <a:pos x="1174" y="567"/>
                  </a:cxn>
                  <a:cxn ang="0">
                    <a:pos x="1226" y="605"/>
                  </a:cxn>
                  <a:cxn ang="0">
                    <a:pos x="1277" y="637"/>
                  </a:cxn>
                  <a:cxn ang="0">
                    <a:pos x="1328" y="668"/>
                  </a:cxn>
                  <a:cxn ang="0">
                    <a:pos x="1379" y="691"/>
                  </a:cxn>
                  <a:cxn ang="0">
                    <a:pos x="1431" y="712"/>
                  </a:cxn>
                  <a:cxn ang="0">
                    <a:pos x="1482" y="728"/>
                  </a:cxn>
                  <a:cxn ang="0">
                    <a:pos x="1533" y="738"/>
                  </a:cxn>
                  <a:cxn ang="0">
                    <a:pos x="1584" y="744"/>
                  </a:cxn>
                  <a:cxn ang="0">
                    <a:pos x="1636" y="747"/>
                  </a:cxn>
                  <a:cxn ang="0">
                    <a:pos x="1687" y="743"/>
                  </a:cxn>
                  <a:cxn ang="0">
                    <a:pos x="1738" y="737"/>
                  </a:cxn>
                  <a:cxn ang="0">
                    <a:pos x="1789" y="727"/>
                  </a:cxn>
                  <a:cxn ang="0">
                    <a:pos x="1841" y="712"/>
                  </a:cxn>
                  <a:cxn ang="0">
                    <a:pos x="1892" y="695"/>
                  </a:cxn>
                  <a:cxn ang="0">
                    <a:pos x="1943" y="674"/>
                  </a:cxn>
                  <a:cxn ang="0">
                    <a:pos x="1994" y="651"/>
                  </a:cxn>
                  <a:cxn ang="0">
                    <a:pos x="2046" y="626"/>
                  </a:cxn>
                  <a:cxn ang="0">
                    <a:pos x="2097" y="600"/>
                  </a:cxn>
                  <a:cxn ang="0">
                    <a:pos x="2148" y="571"/>
                  </a:cxn>
                  <a:cxn ang="0">
                    <a:pos x="2199" y="542"/>
                  </a:cxn>
                  <a:cxn ang="0">
                    <a:pos x="2251" y="512"/>
                  </a:cxn>
                  <a:cxn ang="0">
                    <a:pos x="2302" y="480"/>
                  </a:cxn>
                  <a:cxn ang="0">
                    <a:pos x="2353" y="452"/>
                  </a:cxn>
                  <a:cxn ang="0">
                    <a:pos x="2404" y="420"/>
                  </a:cxn>
                  <a:cxn ang="0">
                    <a:pos x="2456" y="390"/>
                  </a:cxn>
                  <a:cxn ang="0">
                    <a:pos x="2507" y="362"/>
                  </a:cxn>
                  <a:cxn ang="0">
                    <a:pos x="2558" y="333"/>
                  </a:cxn>
                  <a:cxn ang="0">
                    <a:pos x="2609" y="306"/>
                  </a:cxn>
                  <a:cxn ang="0">
                    <a:pos x="2661" y="280"/>
                  </a:cxn>
                  <a:cxn ang="0">
                    <a:pos x="2712" y="254"/>
                  </a:cxn>
                  <a:cxn ang="0">
                    <a:pos x="2763" y="231"/>
                  </a:cxn>
                  <a:cxn ang="0">
                    <a:pos x="2814" y="210"/>
                  </a:cxn>
                  <a:cxn ang="0">
                    <a:pos x="2866" y="186"/>
                  </a:cxn>
                  <a:cxn ang="0">
                    <a:pos x="2917" y="169"/>
                  </a:cxn>
                  <a:cxn ang="0">
                    <a:pos x="2968" y="149"/>
                  </a:cxn>
                  <a:cxn ang="0">
                    <a:pos x="3019" y="133"/>
                  </a:cxn>
                  <a:cxn ang="0">
                    <a:pos x="3071" y="118"/>
                  </a:cxn>
                  <a:cxn ang="0">
                    <a:pos x="3122" y="104"/>
                  </a:cxn>
                </a:cxnLst>
                <a:rect l="0" t="0" r="r" b="b"/>
                <a:pathLst>
                  <a:path w="3150" h="748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0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5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9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1"/>
                    </a:lnTo>
                    <a:lnTo>
                      <a:pt x="319" y="12"/>
                    </a:lnTo>
                    <a:lnTo>
                      <a:pt x="323" y="12"/>
                    </a:lnTo>
                    <a:lnTo>
                      <a:pt x="327" y="13"/>
                    </a:lnTo>
                    <a:lnTo>
                      <a:pt x="331" y="15"/>
                    </a:lnTo>
                    <a:lnTo>
                      <a:pt x="335" y="14"/>
                    </a:lnTo>
                    <a:lnTo>
                      <a:pt x="339" y="15"/>
                    </a:lnTo>
                    <a:lnTo>
                      <a:pt x="342" y="16"/>
                    </a:lnTo>
                    <a:lnTo>
                      <a:pt x="346" y="16"/>
                    </a:lnTo>
                    <a:lnTo>
                      <a:pt x="350" y="16"/>
                    </a:lnTo>
                    <a:lnTo>
                      <a:pt x="354" y="18"/>
                    </a:lnTo>
                    <a:lnTo>
                      <a:pt x="358" y="18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1"/>
                    </a:lnTo>
                    <a:lnTo>
                      <a:pt x="378" y="22"/>
                    </a:lnTo>
                    <a:lnTo>
                      <a:pt x="382" y="23"/>
                    </a:lnTo>
                    <a:lnTo>
                      <a:pt x="386" y="23"/>
                    </a:lnTo>
                    <a:lnTo>
                      <a:pt x="390" y="27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27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3"/>
                    </a:lnTo>
                    <a:lnTo>
                      <a:pt x="421" y="33"/>
                    </a:lnTo>
                    <a:lnTo>
                      <a:pt x="425" y="35"/>
                    </a:lnTo>
                    <a:lnTo>
                      <a:pt x="429" y="35"/>
                    </a:lnTo>
                    <a:lnTo>
                      <a:pt x="433" y="37"/>
                    </a:lnTo>
                    <a:lnTo>
                      <a:pt x="437" y="37"/>
                    </a:lnTo>
                    <a:lnTo>
                      <a:pt x="441" y="38"/>
                    </a:lnTo>
                    <a:lnTo>
                      <a:pt x="445" y="41"/>
                    </a:lnTo>
                    <a:lnTo>
                      <a:pt x="449" y="43"/>
                    </a:lnTo>
                    <a:lnTo>
                      <a:pt x="453" y="43"/>
                    </a:lnTo>
                    <a:lnTo>
                      <a:pt x="457" y="44"/>
                    </a:lnTo>
                    <a:lnTo>
                      <a:pt x="461" y="44"/>
                    </a:lnTo>
                    <a:lnTo>
                      <a:pt x="465" y="46"/>
                    </a:lnTo>
                    <a:lnTo>
                      <a:pt x="469" y="48"/>
                    </a:lnTo>
                    <a:lnTo>
                      <a:pt x="473" y="50"/>
                    </a:lnTo>
                    <a:lnTo>
                      <a:pt x="477" y="52"/>
                    </a:lnTo>
                    <a:lnTo>
                      <a:pt x="480" y="52"/>
                    </a:lnTo>
                    <a:lnTo>
                      <a:pt x="484" y="53"/>
                    </a:lnTo>
                    <a:lnTo>
                      <a:pt x="488" y="56"/>
                    </a:lnTo>
                    <a:lnTo>
                      <a:pt x="492" y="58"/>
                    </a:lnTo>
                    <a:lnTo>
                      <a:pt x="496" y="59"/>
                    </a:lnTo>
                    <a:lnTo>
                      <a:pt x="500" y="61"/>
                    </a:lnTo>
                    <a:lnTo>
                      <a:pt x="504" y="62"/>
                    </a:lnTo>
                    <a:lnTo>
                      <a:pt x="508" y="64"/>
                    </a:lnTo>
                    <a:lnTo>
                      <a:pt x="512" y="66"/>
                    </a:lnTo>
                    <a:lnTo>
                      <a:pt x="516" y="67"/>
                    </a:lnTo>
                    <a:lnTo>
                      <a:pt x="520" y="68"/>
                    </a:lnTo>
                    <a:lnTo>
                      <a:pt x="524" y="70"/>
                    </a:lnTo>
                    <a:lnTo>
                      <a:pt x="528" y="74"/>
                    </a:lnTo>
                    <a:lnTo>
                      <a:pt x="532" y="74"/>
                    </a:lnTo>
                    <a:lnTo>
                      <a:pt x="536" y="77"/>
                    </a:lnTo>
                    <a:lnTo>
                      <a:pt x="540" y="78"/>
                    </a:lnTo>
                    <a:lnTo>
                      <a:pt x="544" y="80"/>
                    </a:lnTo>
                    <a:lnTo>
                      <a:pt x="547" y="82"/>
                    </a:lnTo>
                    <a:lnTo>
                      <a:pt x="551" y="83"/>
                    </a:lnTo>
                    <a:lnTo>
                      <a:pt x="555" y="86"/>
                    </a:lnTo>
                    <a:lnTo>
                      <a:pt x="559" y="88"/>
                    </a:lnTo>
                    <a:lnTo>
                      <a:pt x="563" y="89"/>
                    </a:lnTo>
                    <a:lnTo>
                      <a:pt x="567" y="91"/>
                    </a:lnTo>
                    <a:lnTo>
                      <a:pt x="571" y="95"/>
                    </a:lnTo>
                    <a:lnTo>
                      <a:pt x="575" y="96"/>
                    </a:lnTo>
                    <a:lnTo>
                      <a:pt x="579" y="97"/>
                    </a:lnTo>
                    <a:lnTo>
                      <a:pt x="583" y="101"/>
                    </a:lnTo>
                    <a:lnTo>
                      <a:pt x="587" y="102"/>
                    </a:lnTo>
                    <a:lnTo>
                      <a:pt x="591" y="104"/>
                    </a:lnTo>
                    <a:lnTo>
                      <a:pt x="595" y="105"/>
                    </a:lnTo>
                    <a:lnTo>
                      <a:pt x="599" y="107"/>
                    </a:lnTo>
                    <a:lnTo>
                      <a:pt x="603" y="110"/>
                    </a:lnTo>
                    <a:lnTo>
                      <a:pt x="607" y="113"/>
                    </a:lnTo>
                    <a:lnTo>
                      <a:pt x="611" y="115"/>
                    </a:lnTo>
                    <a:lnTo>
                      <a:pt x="615" y="117"/>
                    </a:lnTo>
                    <a:lnTo>
                      <a:pt x="618" y="119"/>
                    </a:lnTo>
                    <a:lnTo>
                      <a:pt x="622" y="122"/>
                    </a:lnTo>
                    <a:lnTo>
                      <a:pt x="626" y="125"/>
                    </a:lnTo>
                    <a:lnTo>
                      <a:pt x="630" y="126"/>
                    </a:lnTo>
                    <a:lnTo>
                      <a:pt x="634" y="128"/>
                    </a:lnTo>
                    <a:lnTo>
                      <a:pt x="638" y="132"/>
                    </a:lnTo>
                    <a:lnTo>
                      <a:pt x="642" y="133"/>
                    </a:lnTo>
                    <a:lnTo>
                      <a:pt x="646" y="136"/>
                    </a:lnTo>
                    <a:lnTo>
                      <a:pt x="650" y="139"/>
                    </a:lnTo>
                    <a:lnTo>
                      <a:pt x="654" y="141"/>
                    </a:lnTo>
                    <a:lnTo>
                      <a:pt x="658" y="144"/>
                    </a:lnTo>
                    <a:lnTo>
                      <a:pt x="662" y="147"/>
                    </a:lnTo>
                    <a:lnTo>
                      <a:pt x="666" y="148"/>
                    </a:lnTo>
                    <a:lnTo>
                      <a:pt x="670" y="151"/>
                    </a:lnTo>
                    <a:lnTo>
                      <a:pt x="674" y="155"/>
                    </a:lnTo>
                    <a:lnTo>
                      <a:pt x="678" y="158"/>
                    </a:lnTo>
                    <a:lnTo>
                      <a:pt x="682" y="161"/>
                    </a:lnTo>
                    <a:lnTo>
                      <a:pt x="685" y="163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71"/>
                    </a:lnTo>
                    <a:lnTo>
                      <a:pt x="701" y="174"/>
                    </a:lnTo>
                    <a:lnTo>
                      <a:pt x="705" y="178"/>
                    </a:lnTo>
                    <a:lnTo>
                      <a:pt x="709" y="179"/>
                    </a:lnTo>
                    <a:lnTo>
                      <a:pt x="713" y="182"/>
                    </a:lnTo>
                    <a:lnTo>
                      <a:pt x="717" y="185"/>
                    </a:lnTo>
                    <a:lnTo>
                      <a:pt x="721" y="189"/>
                    </a:lnTo>
                    <a:lnTo>
                      <a:pt x="725" y="192"/>
                    </a:lnTo>
                    <a:lnTo>
                      <a:pt x="729" y="193"/>
                    </a:lnTo>
                    <a:lnTo>
                      <a:pt x="733" y="198"/>
                    </a:lnTo>
                    <a:lnTo>
                      <a:pt x="737" y="200"/>
                    </a:lnTo>
                    <a:lnTo>
                      <a:pt x="741" y="204"/>
                    </a:lnTo>
                    <a:lnTo>
                      <a:pt x="745" y="207"/>
                    </a:lnTo>
                    <a:lnTo>
                      <a:pt x="749" y="209"/>
                    </a:lnTo>
                    <a:lnTo>
                      <a:pt x="753" y="211"/>
                    </a:lnTo>
                    <a:lnTo>
                      <a:pt x="756" y="215"/>
                    </a:lnTo>
                    <a:lnTo>
                      <a:pt x="760" y="219"/>
                    </a:lnTo>
                    <a:lnTo>
                      <a:pt x="764" y="221"/>
                    </a:lnTo>
                    <a:lnTo>
                      <a:pt x="768" y="226"/>
                    </a:lnTo>
                    <a:lnTo>
                      <a:pt x="772" y="227"/>
                    </a:lnTo>
                    <a:lnTo>
                      <a:pt x="776" y="231"/>
                    </a:lnTo>
                    <a:lnTo>
                      <a:pt x="780" y="234"/>
                    </a:lnTo>
                    <a:lnTo>
                      <a:pt x="784" y="238"/>
                    </a:lnTo>
                    <a:lnTo>
                      <a:pt x="788" y="241"/>
                    </a:lnTo>
                    <a:lnTo>
                      <a:pt x="792" y="245"/>
                    </a:lnTo>
                    <a:lnTo>
                      <a:pt x="796" y="250"/>
                    </a:lnTo>
                    <a:lnTo>
                      <a:pt x="800" y="251"/>
                    </a:lnTo>
                    <a:lnTo>
                      <a:pt x="804" y="253"/>
                    </a:lnTo>
                    <a:lnTo>
                      <a:pt x="808" y="257"/>
                    </a:lnTo>
                    <a:lnTo>
                      <a:pt x="812" y="260"/>
                    </a:lnTo>
                    <a:lnTo>
                      <a:pt x="816" y="264"/>
                    </a:lnTo>
                    <a:lnTo>
                      <a:pt x="820" y="267"/>
                    </a:lnTo>
                    <a:lnTo>
                      <a:pt x="823" y="270"/>
                    </a:lnTo>
                    <a:lnTo>
                      <a:pt x="827" y="274"/>
                    </a:lnTo>
                    <a:lnTo>
                      <a:pt x="831" y="277"/>
                    </a:lnTo>
                    <a:lnTo>
                      <a:pt x="835" y="279"/>
                    </a:lnTo>
                    <a:lnTo>
                      <a:pt x="839" y="284"/>
                    </a:lnTo>
                    <a:lnTo>
                      <a:pt x="843" y="286"/>
                    </a:lnTo>
                    <a:lnTo>
                      <a:pt x="847" y="290"/>
                    </a:lnTo>
                    <a:lnTo>
                      <a:pt x="851" y="293"/>
                    </a:lnTo>
                    <a:lnTo>
                      <a:pt x="855" y="297"/>
                    </a:lnTo>
                    <a:lnTo>
                      <a:pt x="859" y="300"/>
                    </a:lnTo>
                    <a:lnTo>
                      <a:pt x="863" y="305"/>
                    </a:lnTo>
                    <a:lnTo>
                      <a:pt x="867" y="308"/>
                    </a:lnTo>
                    <a:lnTo>
                      <a:pt x="871" y="309"/>
                    </a:lnTo>
                    <a:lnTo>
                      <a:pt x="875" y="315"/>
                    </a:lnTo>
                    <a:lnTo>
                      <a:pt x="879" y="318"/>
                    </a:lnTo>
                    <a:lnTo>
                      <a:pt x="883" y="321"/>
                    </a:lnTo>
                    <a:lnTo>
                      <a:pt x="887" y="326"/>
                    </a:lnTo>
                    <a:lnTo>
                      <a:pt x="890" y="327"/>
                    </a:lnTo>
                    <a:lnTo>
                      <a:pt x="894" y="330"/>
                    </a:lnTo>
                    <a:lnTo>
                      <a:pt x="898" y="335"/>
                    </a:lnTo>
                    <a:lnTo>
                      <a:pt x="902" y="338"/>
                    </a:lnTo>
                    <a:lnTo>
                      <a:pt x="906" y="342"/>
                    </a:lnTo>
                    <a:lnTo>
                      <a:pt x="910" y="345"/>
                    </a:lnTo>
                    <a:lnTo>
                      <a:pt x="914" y="348"/>
                    </a:lnTo>
                    <a:lnTo>
                      <a:pt x="918" y="351"/>
                    </a:lnTo>
                    <a:lnTo>
                      <a:pt x="922" y="354"/>
                    </a:lnTo>
                    <a:lnTo>
                      <a:pt x="926" y="359"/>
                    </a:lnTo>
                    <a:lnTo>
                      <a:pt x="930" y="362"/>
                    </a:lnTo>
                    <a:lnTo>
                      <a:pt x="934" y="365"/>
                    </a:lnTo>
                    <a:lnTo>
                      <a:pt x="938" y="369"/>
                    </a:lnTo>
                    <a:lnTo>
                      <a:pt x="942" y="373"/>
                    </a:lnTo>
                    <a:lnTo>
                      <a:pt x="946" y="376"/>
                    </a:lnTo>
                    <a:lnTo>
                      <a:pt x="950" y="381"/>
                    </a:lnTo>
                    <a:lnTo>
                      <a:pt x="954" y="383"/>
                    </a:lnTo>
                    <a:lnTo>
                      <a:pt x="958" y="388"/>
                    </a:lnTo>
                    <a:lnTo>
                      <a:pt x="961" y="393"/>
                    </a:lnTo>
                    <a:lnTo>
                      <a:pt x="965" y="394"/>
                    </a:lnTo>
                    <a:lnTo>
                      <a:pt x="969" y="396"/>
                    </a:lnTo>
                    <a:lnTo>
                      <a:pt x="973" y="400"/>
                    </a:lnTo>
                    <a:lnTo>
                      <a:pt x="977" y="405"/>
                    </a:lnTo>
                    <a:lnTo>
                      <a:pt x="981" y="407"/>
                    </a:lnTo>
                    <a:lnTo>
                      <a:pt x="985" y="412"/>
                    </a:lnTo>
                    <a:lnTo>
                      <a:pt x="989" y="414"/>
                    </a:lnTo>
                    <a:lnTo>
                      <a:pt x="993" y="419"/>
                    </a:lnTo>
                    <a:lnTo>
                      <a:pt x="997" y="422"/>
                    </a:lnTo>
                    <a:lnTo>
                      <a:pt x="1001" y="426"/>
                    </a:lnTo>
                    <a:lnTo>
                      <a:pt x="1005" y="429"/>
                    </a:lnTo>
                    <a:lnTo>
                      <a:pt x="1009" y="431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1"/>
                    </a:lnTo>
                    <a:lnTo>
                      <a:pt x="1025" y="445"/>
                    </a:lnTo>
                    <a:lnTo>
                      <a:pt x="1028" y="449"/>
                    </a:lnTo>
                    <a:lnTo>
                      <a:pt x="1032" y="453"/>
                    </a:lnTo>
                    <a:lnTo>
                      <a:pt x="1036" y="456"/>
                    </a:lnTo>
                    <a:lnTo>
                      <a:pt x="1040" y="460"/>
                    </a:lnTo>
                    <a:lnTo>
                      <a:pt x="1044" y="463"/>
                    </a:lnTo>
                    <a:lnTo>
                      <a:pt x="1048" y="466"/>
                    </a:lnTo>
                    <a:lnTo>
                      <a:pt x="1052" y="470"/>
                    </a:lnTo>
                    <a:lnTo>
                      <a:pt x="1056" y="473"/>
                    </a:lnTo>
                    <a:lnTo>
                      <a:pt x="1060" y="477"/>
                    </a:lnTo>
                    <a:lnTo>
                      <a:pt x="1064" y="481"/>
                    </a:lnTo>
                    <a:lnTo>
                      <a:pt x="1068" y="483"/>
                    </a:lnTo>
                    <a:lnTo>
                      <a:pt x="1072" y="487"/>
                    </a:lnTo>
                    <a:lnTo>
                      <a:pt x="1076" y="489"/>
                    </a:lnTo>
                    <a:lnTo>
                      <a:pt x="1080" y="493"/>
                    </a:lnTo>
                    <a:lnTo>
                      <a:pt x="1084" y="496"/>
                    </a:lnTo>
                    <a:lnTo>
                      <a:pt x="1088" y="498"/>
                    </a:lnTo>
                    <a:lnTo>
                      <a:pt x="1092" y="503"/>
                    </a:lnTo>
                    <a:lnTo>
                      <a:pt x="1095" y="506"/>
                    </a:lnTo>
                    <a:lnTo>
                      <a:pt x="1099" y="509"/>
                    </a:lnTo>
                    <a:lnTo>
                      <a:pt x="1103" y="513"/>
                    </a:lnTo>
                    <a:lnTo>
                      <a:pt x="1107" y="516"/>
                    </a:lnTo>
                    <a:lnTo>
                      <a:pt x="1111" y="519"/>
                    </a:lnTo>
                    <a:lnTo>
                      <a:pt x="1115" y="522"/>
                    </a:lnTo>
                    <a:lnTo>
                      <a:pt x="1119" y="525"/>
                    </a:lnTo>
                    <a:lnTo>
                      <a:pt x="1123" y="528"/>
                    </a:lnTo>
                    <a:lnTo>
                      <a:pt x="1127" y="534"/>
                    </a:lnTo>
                    <a:lnTo>
                      <a:pt x="1131" y="536"/>
                    </a:lnTo>
                    <a:lnTo>
                      <a:pt x="1135" y="538"/>
                    </a:lnTo>
                    <a:lnTo>
                      <a:pt x="1139" y="541"/>
                    </a:lnTo>
                    <a:lnTo>
                      <a:pt x="1143" y="545"/>
                    </a:lnTo>
                    <a:lnTo>
                      <a:pt x="1147" y="547"/>
                    </a:lnTo>
                    <a:lnTo>
                      <a:pt x="1151" y="551"/>
                    </a:lnTo>
                    <a:lnTo>
                      <a:pt x="1155" y="552"/>
                    </a:lnTo>
                    <a:lnTo>
                      <a:pt x="1159" y="557"/>
                    </a:lnTo>
                    <a:lnTo>
                      <a:pt x="1163" y="560"/>
                    </a:lnTo>
                    <a:lnTo>
                      <a:pt x="1166" y="562"/>
                    </a:lnTo>
                    <a:lnTo>
                      <a:pt x="1170" y="566"/>
                    </a:lnTo>
                    <a:lnTo>
                      <a:pt x="1174" y="567"/>
                    </a:lnTo>
                    <a:lnTo>
                      <a:pt x="1178" y="571"/>
                    </a:lnTo>
                    <a:lnTo>
                      <a:pt x="1182" y="575"/>
                    </a:lnTo>
                    <a:lnTo>
                      <a:pt x="1186" y="578"/>
                    </a:lnTo>
                    <a:lnTo>
                      <a:pt x="1190" y="580"/>
                    </a:lnTo>
                    <a:lnTo>
                      <a:pt x="1194" y="585"/>
                    </a:lnTo>
                    <a:lnTo>
                      <a:pt x="1198" y="586"/>
                    </a:lnTo>
                    <a:lnTo>
                      <a:pt x="1202" y="589"/>
                    </a:lnTo>
                    <a:lnTo>
                      <a:pt x="1206" y="590"/>
                    </a:lnTo>
                    <a:lnTo>
                      <a:pt x="1210" y="593"/>
                    </a:lnTo>
                    <a:lnTo>
                      <a:pt x="1214" y="597"/>
                    </a:lnTo>
                    <a:lnTo>
                      <a:pt x="1218" y="600"/>
                    </a:lnTo>
                    <a:lnTo>
                      <a:pt x="1222" y="602"/>
                    </a:lnTo>
                    <a:lnTo>
                      <a:pt x="1226" y="605"/>
                    </a:lnTo>
                    <a:lnTo>
                      <a:pt x="1230" y="606"/>
                    </a:lnTo>
                    <a:lnTo>
                      <a:pt x="1233" y="609"/>
                    </a:lnTo>
                    <a:lnTo>
                      <a:pt x="1237" y="612"/>
                    </a:lnTo>
                    <a:lnTo>
                      <a:pt x="1241" y="615"/>
                    </a:lnTo>
                    <a:lnTo>
                      <a:pt x="1245" y="618"/>
                    </a:lnTo>
                    <a:lnTo>
                      <a:pt x="1249" y="620"/>
                    </a:lnTo>
                    <a:lnTo>
                      <a:pt x="1253" y="624"/>
                    </a:lnTo>
                    <a:lnTo>
                      <a:pt x="1257" y="626"/>
                    </a:lnTo>
                    <a:lnTo>
                      <a:pt x="1261" y="629"/>
                    </a:lnTo>
                    <a:lnTo>
                      <a:pt x="1265" y="630"/>
                    </a:lnTo>
                    <a:lnTo>
                      <a:pt x="1269" y="632"/>
                    </a:lnTo>
                    <a:lnTo>
                      <a:pt x="1273" y="635"/>
                    </a:lnTo>
                    <a:lnTo>
                      <a:pt x="1277" y="637"/>
                    </a:lnTo>
                    <a:lnTo>
                      <a:pt x="1281" y="640"/>
                    </a:lnTo>
                    <a:lnTo>
                      <a:pt x="1285" y="642"/>
                    </a:lnTo>
                    <a:lnTo>
                      <a:pt x="1289" y="645"/>
                    </a:lnTo>
                    <a:lnTo>
                      <a:pt x="1293" y="647"/>
                    </a:lnTo>
                    <a:lnTo>
                      <a:pt x="1297" y="650"/>
                    </a:lnTo>
                    <a:lnTo>
                      <a:pt x="1301" y="652"/>
                    </a:lnTo>
                    <a:lnTo>
                      <a:pt x="1304" y="653"/>
                    </a:lnTo>
                    <a:lnTo>
                      <a:pt x="1308" y="655"/>
                    </a:lnTo>
                    <a:lnTo>
                      <a:pt x="1312" y="658"/>
                    </a:lnTo>
                    <a:lnTo>
                      <a:pt x="1316" y="660"/>
                    </a:lnTo>
                    <a:lnTo>
                      <a:pt x="1320" y="662"/>
                    </a:lnTo>
                    <a:lnTo>
                      <a:pt x="1324" y="665"/>
                    </a:lnTo>
                    <a:lnTo>
                      <a:pt x="1328" y="668"/>
                    </a:lnTo>
                    <a:lnTo>
                      <a:pt x="1332" y="670"/>
                    </a:lnTo>
                    <a:lnTo>
                      <a:pt x="1336" y="670"/>
                    </a:lnTo>
                    <a:lnTo>
                      <a:pt x="1340" y="673"/>
                    </a:lnTo>
                    <a:lnTo>
                      <a:pt x="1344" y="675"/>
                    </a:lnTo>
                    <a:lnTo>
                      <a:pt x="1348" y="677"/>
                    </a:lnTo>
                    <a:lnTo>
                      <a:pt x="1352" y="679"/>
                    </a:lnTo>
                    <a:lnTo>
                      <a:pt x="1356" y="681"/>
                    </a:lnTo>
                    <a:lnTo>
                      <a:pt x="1360" y="682"/>
                    </a:lnTo>
                    <a:lnTo>
                      <a:pt x="1364" y="685"/>
                    </a:lnTo>
                    <a:lnTo>
                      <a:pt x="1368" y="687"/>
                    </a:lnTo>
                    <a:lnTo>
                      <a:pt x="1371" y="689"/>
                    </a:lnTo>
                    <a:lnTo>
                      <a:pt x="1375" y="690"/>
                    </a:lnTo>
                    <a:lnTo>
                      <a:pt x="1379" y="691"/>
                    </a:lnTo>
                    <a:lnTo>
                      <a:pt x="1383" y="694"/>
                    </a:lnTo>
                    <a:lnTo>
                      <a:pt x="1387" y="695"/>
                    </a:lnTo>
                    <a:lnTo>
                      <a:pt x="1391" y="697"/>
                    </a:lnTo>
                    <a:lnTo>
                      <a:pt x="1395" y="698"/>
                    </a:lnTo>
                    <a:lnTo>
                      <a:pt x="1399" y="700"/>
                    </a:lnTo>
                    <a:lnTo>
                      <a:pt x="1403" y="702"/>
                    </a:lnTo>
                    <a:lnTo>
                      <a:pt x="1407" y="703"/>
                    </a:lnTo>
                    <a:lnTo>
                      <a:pt x="1411" y="704"/>
                    </a:lnTo>
                    <a:lnTo>
                      <a:pt x="1415" y="705"/>
                    </a:lnTo>
                    <a:lnTo>
                      <a:pt x="1419" y="708"/>
                    </a:lnTo>
                    <a:lnTo>
                      <a:pt x="1423" y="711"/>
                    </a:lnTo>
                    <a:lnTo>
                      <a:pt x="1427" y="710"/>
                    </a:lnTo>
                    <a:lnTo>
                      <a:pt x="1431" y="712"/>
                    </a:lnTo>
                    <a:lnTo>
                      <a:pt x="1435" y="713"/>
                    </a:lnTo>
                    <a:lnTo>
                      <a:pt x="1438" y="714"/>
                    </a:lnTo>
                    <a:lnTo>
                      <a:pt x="1442" y="716"/>
                    </a:lnTo>
                    <a:lnTo>
                      <a:pt x="1446" y="719"/>
                    </a:lnTo>
                    <a:lnTo>
                      <a:pt x="1450" y="719"/>
                    </a:lnTo>
                    <a:lnTo>
                      <a:pt x="1454" y="719"/>
                    </a:lnTo>
                    <a:lnTo>
                      <a:pt x="1458" y="720"/>
                    </a:lnTo>
                    <a:lnTo>
                      <a:pt x="1462" y="722"/>
                    </a:lnTo>
                    <a:lnTo>
                      <a:pt x="1466" y="723"/>
                    </a:lnTo>
                    <a:lnTo>
                      <a:pt x="1470" y="725"/>
                    </a:lnTo>
                    <a:lnTo>
                      <a:pt x="1474" y="726"/>
                    </a:lnTo>
                    <a:lnTo>
                      <a:pt x="1478" y="726"/>
                    </a:lnTo>
                    <a:lnTo>
                      <a:pt x="1482" y="728"/>
                    </a:lnTo>
                    <a:lnTo>
                      <a:pt x="1486" y="728"/>
                    </a:lnTo>
                    <a:lnTo>
                      <a:pt x="1490" y="731"/>
                    </a:lnTo>
                    <a:lnTo>
                      <a:pt x="1494" y="729"/>
                    </a:lnTo>
                    <a:lnTo>
                      <a:pt x="1498" y="733"/>
                    </a:lnTo>
                    <a:lnTo>
                      <a:pt x="1502" y="733"/>
                    </a:lnTo>
                    <a:lnTo>
                      <a:pt x="1506" y="732"/>
                    </a:lnTo>
                    <a:lnTo>
                      <a:pt x="1509" y="733"/>
                    </a:lnTo>
                    <a:lnTo>
                      <a:pt x="1513" y="735"/>
                    </a:lnTo>
                    <a:lnTo>
                      <a:pt x="1517" y="735"/>
                    </a:lnTo>
                    <a:lnTo>
                      <a:pt x="1521" y="736"/>
                    </a:lnTo>
                    <a:lnTo>
                      <a:pt x="1525" y="738"/>
                    </a:lnTo>
                    <a:lnTo>
                      <a:pt x="1529" y="739"/>
                    </a:lnTo>
                    <a:lnTo>
                      <a:pt x="1533" y="738"/>
                    </a:lnTo>
                    <a:lnTo>
                      <a:pt x="1537" y="740"/>
                    </a:lnTo>
                    <a:lnTo>
                      <a:pt x="1541" y="740"/>
                    </a:lnTo>
                    <a:lnTo>
                      <a:pt x="1545" y="740"/>
                    </a:lnTo>
                    <a:lnTo>
                      <a:pt x="1549" y="741"/>
                    </a:lnTo>
                    <a:lnTo>
                      <a:pt x="1553" y="741"/>
                    </a:lnTo>
                    <a:lnTo>
                      <a:pt x="1557" y="741"/>
                    </a:lnTo>
                    <a:lnTo>
                      <a:pt x="1561" y="743"/>
                    </a:lnTo>
                    <a:lnTo>
                      <a:pt x="1565" y="743"/>
                    </a:lnTo>
                    <a:lnTo>
                      <a:pt x="1569" y="745"/>
                    </a:lnTo>
                    <a:lnTo>
                      <a:pt x="1573" y="745"/>
                    </a:lnTo>
                    <a:lnTo>
                      <a:pt x="1576" y="744"/>
                    </a:lnTo>
                    <a:lnTo>
                      <a:pt x="1580" y="745"/>
                    </a:lnTo>
                    <a:lnTo>
                      <a:pt x="1584" y="744"/>
                    </a:lnTo>
                    <a:lnTo>
                      <a:pt x="1588" y="746"/>
                    </a:lnTo>
                    <a:lnTo>
                      <a:pt x="1592" y="746"/>
                    </a:lnTo>
                    <a:lnTo>
                      <a:pt x="1596" y="747"/>
                    </a:lnTo>
                    <a:lnTo>
                      <a:pt x="1600" y="746"/>
                    </a:lnTo>
                    <a:lnTo>
                      <a:pt x="1604" y="746"/>
                    </a:lnTo>
                    <a:lnTo>
                      <a:pt x="1608" y="747"/>
                    </a:lnTo>
                    <a:lnTo>
                      <a:pt x="1612" y="748"/>
                    </a:lnTo>
                    <a:lnTo>
                      <a:pt x="1616" y="747"/>
                    </a:lnTo>
                    <a:lnTo>
                      <a:pt x="1620" y="746"/>
                    </a:lnTo>
                    <a:lnTo>
                      <a:pt x="1624" y="747"/>
                    </a:lnTo>
                    <a:lnTo>
                      <a:pt x="1628" y="748"/>
                    </a:lnTo>
                    <a:lnTo>
                      <a:pt x="1632" y="746"/>
                    </a:lnTo>
                    <a:lnTo>
                      <a:pt x="1636" y="747"/>
                    </a:lnTo>
                    <a:lnTo>
                      <a:pt x="1640" y="746"/>
                    </a:lnTo>
                    <a:lnTo>
                      <a:pt x="1643" y="747"/>
                    </a:lnTo>
                    <a:lnTo>
                      <a:pt x="1647" y="746"/>
                    </a:lnTo>
                    <a:lnTo>
                      <a:pt x="1651" y="746"/>
                    </a:lnTo>
                    <a:lnTo>
                      <a:pt x="1655" y="748"/>
                    </a:lnTo>
                    <a:lnTo>
                      <a:pt x="1659" y="745"/>
                    </a:lnTo>
                    <a:lnTo>
                      <a:pt x="1663" y="746"/>
                    </a:lnTo>
                    <a:lnTo>
                      <a:pt x="1667" y="746"/>
                    </a:lnTo>
                    <a:lnTo>
                      <a:pt x="1671" y="746"/>
                    </a:lnTo>
                    <a:lnTo>
                      <a:pt x="1675" y="745"/>
                    </a:lnTo>
                    <a:lnTo>
                      <a:pt x="1679" y="745"/>
                    </a:lnTo>
                    <a:lnTo>
                      <a:pt x="1683" y="743"/>
                    </a:lnTo>
                    <a:lnTo>
                      <a:pt x="1687" y="743"/>
                    </a:lnTo>
                    <a:lnTo>
                      <a:pt x="1691" y="743"/>
                    </a:lnTo>
                    <a:lnTo>
                      <a:pt x="1695" y="744"/>
                    </a:lnTo>
                    <a:lnTo>
                      <a:pt x="1699" y="741"/>
                    </a:lnTo>
                    <a:lnTo>
                      <a:pt x="1703" y="744"/>
                    </a:lnTo>
                    <a:lnTo>
                      <a:pt x="1707" y="741"/>
                    </a:lnTo>
                    <a:lnTo>
                      <a:pt x="1711" y="741"/>
                    </a:lnTo>
                    <a:lnTo>
                      <a:pt x="1714" y="741"/>
                    </a:lnTo>
                    <a:lnTo>
                      <a:pt x="1718" y="740"/>
                    </a:lnTo>
                    <a:lnTo>
                      <a:pt x="1722" y="740"/>
                    </a:lnTo>
                    <a:lnTo>
                      <a:pt x="1726" y="738"/>
                    </a:lnTo>
                    <a:lnTo>
                      <a:pt x="1730" y="738"/>
                    </a:lnTo>
                    <a:lnTo>
                      <a:pt x="1734" y="737"/>
                    </a:lnTo>
                    <a:lnTo>
                      <a:pt x="1738" y="737"/>
                    </a:lnTo>
                    <a:lnTo>
                      <a:pt x="1742" y="737"/>
                    </a:lnTo>
                    <a:lnTo>
                      <a:pt x="1746" y="736"/>
                    </a:lnTo>
                    <a:lnTo>
                      <a:pt x="1750" y="734"/>
                    </a:lnTo>
                    <a:lnTo>
                      <a:pt x="1754" y="734"/>
                    </a:lnTo>
                    <a:lnTo>
                      <a:pt x="1758" y="734"/>
                    </a:lnTo>
                    <a:lnTo>
                      <a:pt x="1762" y="733"/>
                    </a:lnTo>
                    <a:lnTo>
                      <a:pt x="1766" y="732"/>
                    </a:lnTo>
                    <a:lnTo>
                      <a:pt x="1770" y="731"/>
                    </a:lnTo>
                    <a:lnTo>
                      <a:pt x="1774" y="730"/>
                    </a:lnTo>
                    <a:lnTo>
                      <a:pt x="1778" y="729"/>
                    </a:lnTo>
                    <a:lnTo>
                      <a:pt x="1781" y="727"/>
                    </a:lnTo>
                    <a:lnTo>
                      <a:pt x="1785" y="727"/>
                    </a:lnTo>
                    <a:lnTo>
                      <a:pt x="1789" y="727"/>
                    </a:lnTo>
                    <a:lnTo>
                      <a:pt x="1793" y="725"/>
                    </a:lnTo>
                    <a:lnTo>
                      <a:pt x="1797" y="725"/>
                    </a:lnTo>
                    <a:lnTo>
                      <a:pt x="1801" y="724"/>
                    </a:lnTo>
                    <a:lnTo>
                      <a:pt x="1805" y="723"/>
                    </a:lnTo>
                    <a:lnTo>
                      <a:pt x="1809" y="721"/>
                    </a:lnTo>
                    <a:lnTo>
                      <a:pt x="1813" y="722"/>
                    </a:lnTo>
                    <a:lnTo>
                      <a:pt x="1817" y="719"/>
                    </a:lnTo>
                    <a:lnTo>
                      <a:pt x="1821" y="719"/>
                    </a:lnTo>
                    <a:lnTo>
                      <a:pt x="1825" y="716"/>
                    </a:lnTo>
                    <a:lnTo>
                      <a:pt x="1829" y="716"/>
                    </a:lnTo>
                    <a:lnTo>
                      <a:pt x="1833" y="715"/>
                    </a:lnTo>
                    <a:lnTo>
                      <a:pt x="1837" y="714"/>
                    </a:lnTo>
                    <a:lnTo>
                      <a:pt x="1841" y="712"/>
                    </a:lnTo>
                    <a:lnTo>
                      <a:pt x="1845" y="710"/>
                    </a:lnTo>
                    <a:lnTo>
                      <a:pt x="1848" y="709"/>
                    </a:lnTo>
                    <a:lnTo>
                      <a:pt x="1852" y="708"/>
                    </a:lnTo>
                    <a:lnTo>
                      <a:pt x="1856" y="707"/>
                    </a:lnTo>
                    <a:lnTo>
                      <a:pt x="1860" y="704"/>
                    </a:lnTo>
                    <a:lnTo>
                      <a:pt x="1864" y="704"/>
                    </a:lnTo>
                    <a:lnTo>
                      <a:pt x="1868" y="703"/>
                    </a:lnTo>
                    <a:lnTo>
                      <a:pt x="1872" y="700"/>
                    </a:lnTo>
                    <a:lnTo>
                      <a:pt x="1876" y="701"/>
                    </a:lnTo>
                    <a:lnTo>
                      <a:pt x="1880" y="699"/>
                    </a:lnTo>
                    <a:lnTo>
                      <a:pt x="1884" y="697"/>
                    </a:lnTo>
                    <a:lnTo>
                      <a:pt x="1888" y="696"/>
                    </a:lnTo>
                    <a:lnTo>
                      <a:pt x="1892" y="695"/>
                    </a:lnTo>
                    <a:lnTo>
                      <a:pt x="1896" y="694"/>
                    </a:lnTo>
                    <a:lnTo>
                      <a:pt x="1900" y="690"/>
                    </a:lnTo>
                    <a:lnTo>
                      <a:pt x="1904" y="690"/>
                    </a:lnTo>
                    <a:lnTo>
                      <a:pt x="1908" y="689"/>
                    </a:lnTo>
                    <a:lnTo>
                      <a:pt x="1912" y="687"/>
                    </a:lnTo>
                    <a:lnTo>
                      <a:pt x="1916" y="686"/>
                    </a:lnTo>
                    <a:lnTo>
                      <a:pt x="1919" y="685"/>
                    </a:lnTo>
                    <a:lnTo>
                      <a:pt x="1923" y="682"/>
                    </a:lnTo>
                    <a:lnTo>
                      <a:pt x="1927" y="681"/>
                    </a:lnTo>
                    <a:lnTo>
                      <a:pt x="1931" y="680"/>
                    </a:lnTo>
                    <a:lnTo>
                      <a:pt x="1935" y="677"/>
                    </a:lnTo>
                    <a:lnTo>
                      <a:pt x="1939" y="676"/>
                    </a:lnTo>
                    <a:lnTo>
                      <a:pt x="1943" y="674"/>
                    </a:lnTo>
                    <a:lnTo>
                      <a:pt x="1947" y="673"/>
                    </a:lnTo>
                    <a:lnTo>
                      <a:pt x="1951" y="672"/>
                    </a:lnTo>
                    <a:lnTo>
                      <a:pt x="1955" y="670"/>
                    </a:lnTo>
                    <a:lnTo>
                      <a:pt x="1959" y="667"/>
                    </a:lnTo>
                    <a:lnTo>
                      <a:pt x="1963" y="665"/>
                    </a:lnTo>
                    <a:lnTo>
                      <a:pt x="1967" y="663"/>
                    </a:lnTo>
                    <a:lnTo>
                      <a:pt x="1971" y="661"/>
                    </a:lnTo>
                    <a:lnTo>
                      <a:pt x="1975" y="661"/>
                    </a:lnTo>
                    <a:lnTo>
                      <a:pt x="1979" y="658"/>
                    </a:lnTo>
                    <a:lnTo>
                      <a:pt x="1983" y="656"/>
                    </a:lnTo>
                    <a:lnTo>
                      <a:pt x="1986" y="654"/>
                    </a:lnTo>
                    <a:lnTo>
                      <a:pt x="1990" y="653"/>
                    </a:lnTo>
                    <a:lnTo>
                      <a:pt x="1994" y="651"/>
                    </a:lnTo>
                    <a:lnTo>
                      <a:pt x="1998" y="648"/>
                    </a:lnTo>
                    <a:lnTo>
                      <a:pt x="2002" y="647"/>
                    </a:lnTo>
                    <a:lnTo>
                      <a:pt x="2006" y="646"/>
                    </a:lnTo>
                    <a:lnTo>
                      <a:pt x="2010" y="645"/>
                    </a:lnTo>
                    <a:lnTo>
                      <a:pt x="2014" y="642"/>
                    </a:lnTo>
                    <a:lnTo>
                      <a:pt x="2018" y="638"/>
                    </a:lnTo>
                    <a:lnTo>
                      <a:pt x="2022" y="638"/>
                    </a:lnTo>
                    <a:lnTo>
                      <a:pt x="2026" y="635"/>
                    </a:lnTo>
                    <a:lnTo>
                      <a:pt x="2030" y="633"/>
                    </a:lnTo>
                    <a:lnTo>
                      <a:pt x="2034" y="632"/>
                    </a:lnTo>
                    <a:lnTo>
                      <a:pt x="2038" y="630"/>
                    </a:lnTo>
                    <a:lnTo>
                      <a:pt x="2042" y="630"/>
                    </a:lnTo>
                    <a:lnTo>
                      <a:pt x="2046" y="626"/>
                    </a:lnTo>
                    <a:lnTo>
                      <a:pt x="2050" y="622"/>
                    </a:lnTo>
                    <a:lnTo>
                      <a:pt x="2054" y="621"/>
                    </a:lnTo>
                    <a:lnTo>
                      <a:pt x="2057" y="620"/>
                    </a:lnTo>
                    <a:lnTo>
                      <a:pt x="2061" y="618"/>
                    </a:lnTo>
                    <a:lnTo>
                      <a:pt x="2065" y="616"/>
                    </a:lnTo>
                    <a:lnTo>
                      <a:pt x="2069" y="615"/>
                    </a:lnTo>
                    <a:lnTo>
                      <a:pt x="2073" y="611"/>
                    </a:lnTo>
                    <a:lnTo>
                      <a:pt x="2077" y="609"/>
                    </a:lnTo>
                    <a:lnTo>
                      <a:pt x="2081" y="608"/>
                    </a:lnTo>
                    <a:lnTo>
                      <a:pt x="2085" y="606"/>
                    </a:lnTo>
                    <a:lnTo>
                      <a:pt x="2089" y="603"/>
                    </a:lnTo>
                    <a:lnTo>
                      <a:pt x="2093" y="600"/>
                    </a:lnTo>
                    <a:lnTo>
                      <a:pt x="2097" y="600"/>
                    </a:lnTo>
                    <a:lnTo>
                      <a:pt x="2101" y="597"/>
                    </a:lnTo>
                    <a:lnTo>
                      <a:pt x="2105" y="595"/>
                    </a:lnTo>
                    <a:lnTo>
                      <a:pt x="2109" y="592"/>
                    </a:lnTo>
                    <a:lnTo>
                      <a:pt x="2113" y="591"/>
                    </a:lnTo>
                    <a:lnTo>
                      <a:pt x="2117" y="588"/>
                    </a:lnTo>
                    <a:lnTo>
                      <a:pt x="2121" y="586"/>
                    </a:lnTo>
                    <a:lnTo>
                      <a:pt x="2124" y="585"/>
                    </a:lnTo>
                    <a:lnTo>
                      <a:pt x="2128" y="581"/>
                    </a:lnTo>
                    <a:lnTo>
                      <a:pt x="2132" y="580"/>
                    </a:lnTo>
                    <a:lnTo>
                      <a:pt x="2136" y="577"/>
                    </a:lnTo>
                    <a:lnTo>
                      <a:pt x="2140" y="575"/>
                    </a:lnTo>
                    <a:lnTo>
                      <a:pt x="2144" y="572"/>
                    </a:lnTo>
                    <a:lnTo>
                      <a:pt x="2148" y="571"/>
                    </a:lnTo>
                    <a:lnTo>
                      <a:pt x="2152" y="569"/>
                    </a:lnTo>
                    <a:lnTo>
                      <a:pt x="2156" y="568"/>
                    </a:lnTo>
                    <a:lnTo>
                      <a:pt x="2160" y="564"/>
                    </a:lnTo>
                    <a:lnTo>
                      <a:pt x="2164" y="562"/>
                    </a:lnTo>
                    <a:lnTo>
                      <a:pt x="2168" y="559"/>
                    </a:lnTo>
                    <a:lnTo>
                      <a:pt x="2172" y="560"/>
                    </a:lnTo>
                    <a:lnTo>
                      <a:pt x="2176" y="555"/>
                    </a:lnTo>
                    <a:lnTo>
                      <a:pt x="2180" y="553"/>
                    </a:lnTo>
                    <a:lnTo>
                      <a:pt x="2184" y="551"/>
                    </a:lnTo>
                    <a:lnTo>
                      <a:pt x="2188" y="549"/>
                    </a:lnTo>
                    <a:lnTo>
                      <a:pt x="2191" y="546"/>
                    </a:lnTo>
                    <a:lnTo>
                      <a:pt x="2195" y="544"/>
                    </a:lnTo>
                    <a:lnTo>
                      <a:pt x="2199" y="542"/>
                    </a:lnTo>
                    <a:lnTo>
                      <a:pt x="2203" y="539"/>
                    </a:lnTo>
                    <a:lnTo>
                      <a:pt x="2207" y="537"/>
                    </a:lnTo>
                    <a:lnTo>
                      <a:pt x="2211" y="537"/>
                    </a:lnTo>
                    <a:lnTo>
                      <a:pt x="2215" y="534"/>
                    </a:lnTo>
                    <a:lnTo>
                      <a:pt x="2219" y="530"/>
                    </a:lnTo>
                    <a:lnTo>
                      <a:pt x="2223" y="527"/>
                    </a:lnTo>
                    <a:lnTo>
                      <a:pt x="2227" y="526"/>
                    </a:lnTo>
                    <a:lnTo>
                      <a:pt x="2231" y="524"/>
                    </a:lnTo>
                    <a:lnTo>
                      <a:pt x="2235" y="522"/>
                    </a:lnTo>
                    <a:lnTo>
                      <a:pt x="2239" y="519"/>
                    </a:lnTo>
                    <a:lnTo>
                      <a:pt x="2243" y="517"/>
                    </a:lnTo>
                    <a:lnTo>
                      <a:pt x="2247" y="513"/>
                    </a:lnTo>
                    <a:lnTo>
                      <a:pt x="2251" y="512"/>
                    </a:lnTo>
                    <a:lnTo>
                      <a:pt x="2255" y="510"/>
                    </a:lnTo>
                    <a:lnTo>
                      <a:pt x="2259" y="507"/>
                    </a:lnTo>
                    <a:lnTo>
                      <a:pt x="2262" y="506"/>
                    </a:lnTo>
                    <a:lnTo>
                      <a:pt x="2266" y="502"/>
                    </a:lnTo>
                    <a:lnTo>
                      <a:pt x="2270" y="500"/>
                    </a:lnTo>
                    <a:lnTo>
                      <a:pt x="2274" y="497"/>
                    </a:lnTo>
                    <a:lnTo>
                      <a:pt x="2278" y="495"/>
                    </a:lnTo>
                    <a:lnTo>
                      <a:pt x="2282" y="493"/>
                    </a:lnTo>
                    <a:lnTo>
                      <a:pt x="2286" y="491"/>
                    </a:lnTo>
                    <a:lnTo>
                      <a:pt x="2290" y="489"/>
                    </a:lnTo>
                    <a:lnTo>
                      <a:pt x="2294" y="486"/>
                    </a:lnTo>
                    <a:lnTo>
                      <a:pt x="2298" y="483"/>
                    </a:lnTo>
                    <a:lnTo>
                      <a:pt x="2302" y="480"/>
                    </a:lnTo>
                    <a:lnTo>
                      <a:pt x="2306" y="481"/>
                    </a:lnTo>
                    <a:lnTo>
                      <a:pt x="2310" y="477"/>
                    </a:lnTo>
                    <a:lnTo>
                      <a:pt x="2314" y="474"/>
                    </a:lnTo>
                    <a:lnTo>
                      <a:pt x="2318" y="471"/>
                    </a:lnTo>
                    <a:lnTo>
                      <a:pt x="2322" y="469"/>
                    </a:lnTo>
                    <a:lnTo>
                      <a:pt x="2326" y="468"/>
                    </a:lnTo>
                    <a:lnTo>
                      <a:pt x="2329" y="465"/>
                    </a:lnTo>
                    <a:lnTo>
                      <a:pt x="2333" y="461"/>
                    </a:lnTo>
                    <a:lnTo>
                      <a:pt x="2337" y="460"/>
                    </a:lnTo>
                    <a:lnTo>
                      <a:pt x="2341" y="457"/>
                    </a:lnTo>
                    <a:lnTo>
                      <a:pt x="2345" y="457"/>
                    </a:lnTo>
                    <a:lnTo>
                      <a:pt x="2349" y="453"/>
                    </a:lnTo>
                    <a:lnTo>
                      <a:pt x="2353" y="452"/>
                    </a:lnTo>
                    <a:lnTo>
                      <a:pt x="2357" y="449"/>
                    </a:lnTo>
                    <a:lnTo>
                      <a:pt x="2361" y="447"/>
                    </a:lnTo>
                    <a:lnTo>
                      <a:pt x="2365" y="444"/>
                    </a:lnTo>
                    <a:lnTo>
                      <a:pt x="2369" y="441"/>
                    </a:lnTo>
                    <a:lnTo>
                      <a:pt x="2373" y="439"/>
                    </a:lnTo>
                    <a:lnTo>
                      <a:pt x="2377" y="437"/>
                    </a:lnTo>
                    <a:lnTo>
                      <a:pt x="2381" y="434"/>
                    </a:lnTo>
                    <a:lnTo>
                      <a:pt x="2385" y="431"/>
                    </a:lnTo>
                    <a:lnTo>
                      <a:pt x="2389" y="430"/>
                    </a:lnTo>
                    <a:lnTo>
                      <a:pt x="2393" y="427"/>
                    </a:lnTo>
                    <a:lnTo>
                      <a:pt x="2396" y="426"/>
                    </a:lnTo>
                    <a:lnTo>
                      <a:pt x="2400" y="422"/>
                    </a:lnTo>
                    <a:lnTo>
                      <a:pt x="2404" y="420"/>
                    </a:lnTo>
                    <a:lnTo>
                      <a:pt x="2408" y="418"/>
                    </a:lnTo>
                    <a:lnTo>
                      <a:pt x="2412" y="416"/>
                    </a:lnTo>
                    <a:lnTo>
                      <a:pt x="2416" y="414"/>
                    </a:lnTo>
                    <a:lnTo>
                      <a:pt x="2420" y="412"/>
                    </a:lnTo>
                    <a:lnTo>
                      <a:pt x="2424" y="409"/>
                    </a:lnTo>
                    <a:lnTo>
                      <a:pt x="2428" y="407"/>
                    </a:lnTo>
                    <a:lnTo>
                      <a:pt x="2432" y="403"/>
                    </a:lnTo>
                    <a:lnTo>
                      <a:pt x="2436" y="403"/>
                    </a:lnTo>
                    <a:lnTo>
                      <a:pt x="2440" y="399"/>
                    </a:lnTo>
                    <a:lnTo>
                      <a:pt x="2444" y="398"/>
                    </a:lnTo>
                    <a:lnTo>
                      <a:pt x="2448" y="396"/>
                    </a:lnTo>
                    <a:lnTo>
                      <a:pt x="2452" y="393"/>
                    </a:lnTo>
                    <a:lnTo>
                      <a:pt x="2456" y="390"/>
                    </a:lnTo>
                    <a:lnTo>
                      <a:pt x="2460" y="388"/>
                    </a:lnTo>
                    <a:lnTo>
                      <a:pt x="2464" y="387"/>
                    </a:lnTo>
                    <a:lnTo>
                      <a:pt x="2467" y="385"/>
                    </a:lnTo>
                    <a:lnTo>
                      <a:pt x="2471" y="381"/>
                    </a:lnTo>
                    <a:lnTo>
                      <a:pt x="2475" y="379"/>
                    </a:lnTo>
                    <a:lnTo>
                      <a:pt x="2479" y="377"/>
                    </a:lnTo>
                    <a:lnTo>
                      <a:pt x="2483" y="375"/>
                    </a:lnTo>
                    <a:lnTo>
                      <a:pt x="2487" y="374"/>
                    </a:lnTo>
                    <a:lnTo>
                      <a:pt x="2491" y="370"/>
                    </a:lnTo>
                    <a:lnTo>
                      <a:pt x="2495" y="368"/>
                    </a:lnTo>
                    <a:lnTo>
                      <a:pt x="2499" y="367"/>
                    </a:lnTo>
                    <a:lnTo>
                      <a:pt x="2503" y="364"/>
                    </a:lnTo>
                    <a:lnTo>
                      <a:pt x="2507" y="362"/>
                    </a:lnTo>
                    <a:lnTo>
                      <a:pt x="2511" y="359"/>
                    </a:lnTo>
                    <a:lnTo>
                      <a:pt x="2515" y="357"/>
                    </a:lnTo>
                    <a:lnTo>
                      <a:pt x="2519" y="355"/>
                    </a:lnTo>
                    <a:lnTo>
                      <a:pt x="2523" y="351"/>
                    </a:lnTo>
                    <a:lnTo>
                      <a:pt x="2527" y="351"/>
                    </a:lnTo>
                    <a:lnTo>
                      <a:pt x="2531" y="348"/>
                    </a:lnTo>
                    <a:lnTo>
                      <a:pt x="2534" y="346"/>
                    </a:lnTo>
                    <a:lnTo>
                      <a:pt x="2538" y="345"/>
                    </a:lnTo>
                    <a:lnTo>
                      <a:pt x="2542" y="341"/>
                    </a:lnTo>
                    <a:lnTo>
                      <a:pt x="2546" y="340"/>
                    </a:lnTo>
                    <a:lnTo>
                      <a:pt x="2550" y="338"/>
                    </a:lnTo>
                    <a:lnTo>
                      <a:pt x="2554" y="336"/>
                    </a:lnTo>
                    <a:lnTo>
                      <a:pt x="2558" y="333"/>
                    </a:lnTo>
                    <a:lnTo>
                      <a:pt x="2562" y="331"/>
                    </a:lnTo>
                    <a:lnTo>
                      <a:pt x="2566" y="328"/>
                    </a:lnTo>
                    <a:lnTo>
                      <a:pt x="2570" y="327"/>
                    </a:lnTo>
                    <a:lnTo>
                      <a:pt x="2574" y="325"/>
                    </a:lnTo>
                    <a:lnTo>
                      <a:pt x="2578" y="323"/>
                    </a:lnTo>
                    <a:lnTo>
                      <a:pt x="2582" y="322"/>
                    </a:lnTo>
                    <a:lnTo>
                      <a:pt x="2586" y="319"/>
                    </a:lnTo>
                    <a:lnTo>
                      <a:pt x="2590" y="318"/>
                    </a:lnTo>
                    <a:lnTo>
                      <a:pt x="2594" y="313"/>
                    </a:lnTo>
                    <a:lnTo>
                      <a:pt x="2598" y="311"/>
                    </a:lnTo>
                    <a:lnTo>
                      <a:pt x="2602" y="311"/>
                    </a:lnTo>
                    <a:lnTo>
                      <a:pt x="2605" y="308"/>
                    </a:lnTo>
                    <a:lnTo>
                      <a:pt x="2609" y="306"/>
                    </a:lnTo>
                    <a:lnTo>
                      <a:pt x="2613" y="304"/>
                    </a:lnTo>
                    <a:lnTo>
                      <a:pt x="2617" y="303"/>
                    </a:lnTo>
                    <a:lnTo>
                      <a:pt x="2621" y="299"/>
                    </a:lnTo>
                    <a:lnTo>
                      <a:pt x="2625" y="298"/>
                    </a:lnTo>
                    <a:lnTo>
                      <a:pt x="2629" y="296"/>
                    </a:lnTo>
                    <a:lnTo>
                      <a:pt x="2633" y="293"/>
                    </a:lnTo>
                    <a:lnTo>
                      <a:pt x="2637" y="292"/>
                    </a:lnTo>
                    <a:lnTo>
                      <a:pt x="2641" y="290"/>
                    </a:lnTo>
                    <a:lnTo>
                      <a:pt x="2645" y="287"/>
                    </a:lnTo>
                    <a:lnTo>
                      <a:pt x="2649" y="284"/>
                    </a:lnTo>
                    <a:lnTo>
                      <a:pt x="2653" y="283"/>
                    </a:lnTo>
                    <a:lnTo>
                      <a:pt x="2657" y="282"/>
                    </a:lnTo>
                    <a:lnTo>
                      <a:pt x="2661" y="280"/>
                    </a:lnTo>
                    <a:lnTo>
                      <a:pt x="2665" y="277"/>
                    </a:lnTo>
                    <a:lnTo>
                      <a:pt x="2669" y="277"/>
                    </a:lnTo>
                    <a:lnTo>
                      <a:pt x="2672" y="273"/>
                    </a:lnTo>
                    <a:lnTo>
                      <a:pt x="2676" y="272"/>
                    </a:lnTo>
                    <a:lnTo>
                      <a:pt x="2680" y="270"/>
                    </a:lnTo>
                    <a:lnTo>
                      <a:pt x="2684" y="268"/>
                    </a:lnTo>
                    <a:lnTo>
                      <a:pt x="2688" y="267"/>
                    </a:lnTo>
                    <a:lnTo>
                      <a:pt x="2692" y="264"/>
                    </a:lnTo>
                    <a:lnTo>
                      <a:pt x="2696" y="262"/>
                    </a:lnTo>
                    <a:lnTo>
                      <a:pt x="2700" y="260"/>
                    </a:lnTo>
                    <a:lnTo>
                      <a:pt x="2704" y="258"/>
                    </a:lnTo>
                    <a:lnTo>
                      <a:pt x="2708" y="256"/>
                    </a:lnTo>
                    <a:lnTo>
                      <a:pt x="2712" y="254"/>
                    </a:lnTo>
                    <a:lnTo>
                      <a:pt x="2716" y="253"/>
                    </a:lnTo>
                    <a:lnTo>
                      <a:pt x="2720" y="252"/>
                    </a:lnTo>
                    <a:lnTo>
                      <a:pt x="2724" y="249"/>
                    </a:lnTo>
                    <a:lnTo>
                      <a:pt x="2728" y="247"/>
                    </a:lnTo>
                    <a:lnTo>
                      <a:pt x="2732" y="244"/>
                    </a:lnTo>
                    <a:lnTo>
                      <a:pt x="2736" y="243"/>
                    </a:lnTo>
                    <a:lnTo>
                      <a:pt x="2739" y="242"/>
                    </a:lnTo>
                    <a:lnTo>
                      <a:pt x="2743" y="241"/>
                    </a:lnTo>
                    <a:lnTo>
                      <a:pt x="2747" y="239"/>
                    </a:lnTo>
                    <a:lnTo>
                      <a:pt x="2751" y="237"/>
                    </a:lnTo>
                    <a:lnTo>
                      <a:pt x="2755" y="235"/>
                    </a:lnTo>
                    <a:lnTo>
                      <a:pt x="2759" y="233"/>
                    </a:lnTo>
                    <a:lnTo>
                      <a:pt x="2763" y="231"/>
                    </a:lnTo>
                    <a:lnTo>
                      <a:pt x="2767" y="230"/>
                    </a:lnTo>
                    <a:lnTo>
                      <a:pt x="2771" y="227"/>
                    </a:lnTo>
                    <a:lnTo>
                      <a:pt x="2775" y="225"/>
                    </a:lnTo>
                    <a:lnTo>
                      <a:pt x="2779" y="223"/>
                    </a:lnTo>
                    <a:lnTo>
                      <a:pt x="2783" y="222"/>
                    </a:lnTo>
                    <a:lnTo>
                      <a:pt x="2787" y="221"/>
                    </a:lnTo>
                    <a:lnTo>
                      <a:pt x="2791" y="219"/>
                    </a:lnTo>
                    <a:lnTo>
                      <a:pt x="2795" y="217"/>
                    </a:lnTo>
                    <a:lnTo>
                      <a:pt x="2799" y="215"/>
                    </a:lnTo>
                    <a:lnTo>
                      <a:pt x="2803" y="213"/>
                    </a:lnTo>
                    <a:lnTo>
                      <a:pt x="2807" y="211"/>
                    </a:lnTo>
                    <a:lnTo>
                      <a:pt x="2810" y="210"/>
                    </a:lnTo>
                    <a:lnTo>
                      <a:pt x="2814" y="210"/>
                    </a:lnTo>
                    <a:lnTo>
                      <a:pt x="2818" y="207"/>
                    </a:lnTo>
                    <a:lnTo>
                      <a:pt x="2822" y="205"/>
                    </a:lnTo>
                    <a:lnTo>
                      <a:pt x="2826" y="205"/>
                    </a:lnTo>
                    <a:lnTo>
                      <a:pt x="2830" y="200"/>
                    </a:lnTo>
                    <a:lnTo>
                      <a:pt x="2834" y="201"/>
                    </a:lnTo>
                    <a:lnTo>
                      <a:pt x="2838" y="200"/>
                    </a:lnTo>
                    <a:lnTo>
                      <a:pt x="2842" y="198"/>
                    </a:lnTo>
                    <a:lnTo>
                      <a:pt x="2846" y="196"/>
                    </a:lnTo>
                    <a:lnTo>
                      <a:pt x="2850" y="194"/>
                    </a:lnTo>
                    <a:lnTo>
                      <a:pt x="2854" y="192"/>
                    </a:lnTo>
                    <a:lnTo>
                      <a:pt x="2858" y="191"/>
                    </a:lnTo>
                    <a:lnTo>
                      <a:pt x="2862" y="188"/>
                    </a:lnTo>
                    <a:lnTo>
                      <a:pt x="2866" y="186"/>
                    </a:lnTo>
                    <a:lnTo>
                      <a:pt x="2870" y="185"/>
                    </a:lnTo>
                    <a:lnTo>
                      <a:pt x="2874" y="185"/>
                    </a:lnTo>
                    <a:lnTo>
                      <a:pt x="2877" y="184"/>
                    </a:lnTo>
                    <a:lnTo>
                      <a:pt x="2881" y="183"/>
                    </a:lnTo>
                    <a:lnTo>
                      <a:pt x="2885" y="181"/>
                    </a:lnTo>
                    <a:lnTo>
                      <a:pt x="2889" y="179"/>
                    </a:lnTo>
                    <a:lnTo>
                      <a:pt x="2893" y="176"/>
                    </a:lnTo>
                    <a:lnTo>
                      <a:pt x="2897" y="176"/>
                    </a:lnTo>
                    <a:lnTo>
                      <a:pt x="2901" y="173"/>
                    </a:lnTo>
                    <a:lnTo>
                      <a:pt x="2905" y="172"/>
                    </a:lnTo>
                    <a:lnTo>
                      <a:pt x="2909" y="171"/>
                    </a:lnTo>
                    <a:lnTo>
                      <a:pt x="2913" y="169"/>
                    </a:lnTo>
                    <a:lnTo>
                      <a:pt x="2917" y="169"/>
                    </a:lnTo>
                    <a:lnTo>
                      <a:pt x="2921" y="167"/>
                    </a:lnTo>
                    <a:lnTo>
                      <a:pt x="2925" y="164"/>
                    </a:lnTo>
                    <a:lnTo>
                      <a:pt x="2929" y="164"/>
                    </a:lnTo>
                    <a:lnTo>
                      <a:pt x="2933" y="162"/>
                    </a:lnTo>
                    <a:lnTo>
                      <a:pt x="2937" y="161"/>
                    </a:lnTo>
                    <a:lnTo>
                      <a:pt x="2941" y="160"/>
                    </a:lnTo>
                    <a:lnTo>
                      <a:pt x="2944" y="158"/>
                    </a:lnTo>
                    <a:lnTo>
                      <a:pt x="2948" y="157"/>
                    </a:lnTo>
                    <a:lnTo>
                      <a:pt x="2952" y="155"/>
                    </a:lnTo>
                    <a:lnTo>
                      <a:pt x="2956" y="154"/>
                    </a:lnTo>
                    <a:lnTo>
                      <a:pt x="2960" y="153"/>
                    </a:lnTo>
                    <a:lnTo>
                      <a:pt x="2964" y="151"/>
                    </a:lnTo>
                    <a:lnTo>
                      <a:pt x="2968" y="149"/>
                    </a:lnTo>
                    <a:lnTo>
                      <a:pt x="2972" y="148"/>
                    </a:lnTo>
                    <a:lnTo>
                      <a:pt x="2976" y="148"/>
                    </a:lnTo>
                    <a:lnTo>
                      <a:pt x="2980" y="146"/>
                    </a:lnTo>
                    <a:lnTo>
                      <a:pt x="2984" y="143"/>
                    </a:lnTo>
                    <a:lnTo>
                      <a:pt x="2988" y="143"/>
                    </a:lnTo>
                    <a:lnTo>
                      <a:pt x="2992" y="141"/>
                    </a:lnTo>
                    <a:lnTo>
                      <a:pt x="2996" y="141"/>
                    </a:lnTo>
                    <a:lnTo>
                      <a:pt x="3000" y="139"/>
                    </a:lnTo>
                    <a:lnTo>
                      <a:pt x="3004" y="138"/>
                    </a:lnTo>
                    <a:lnTo>
                      <a:pt x="3008" y="136"/>
                    </a:lnTo>
                    <a:lnTo>
                      <a:pt x="3012" y="135"/>
                    </a:lnTo>
                    <a:lnTo>
                      <a:pt x="3015" y="133"/>
                    </a:lnTo>
                    <a:lnTo>
                      <a:pt x="3019" y="133"/>
                    </a:lnTo>
                    <a:lnTo>
                      <a:pt x="3023" y="132"/>
                    </a:lnTo>
                    <a:lnTo>
                      <a:pt x="3027" y="131"/>
                    </a:lnTo>
                    <a:lnTo>
                      <a:pt x="3031" y="129"/>
                    </a:lnTo>
                    <a:lnTo>
                      <a:pt x="3035" y="128"/>
                    </a:lnTo>
                    <a:lnTo>
                      <a:pt x="3039" y="126"/>
                    </a:lnTo>
                    <a:lnTo>
                      <a:pt x="3043" y="126"/>
                    </a:lnTo>
                    <a:lnTo>
                      <a:pt x="3047" y="126"/>
                    </a:lnTo>
                    <a:lnTo>
                      <a:pt x="3051" y="124"/>
                    </a:lnTo>
                    <a:lnTo>
                      <a:pt x="3055" y="123"/>
                    </a:lnTo>
                    <a:lnTo>
                      <a:pt x="3059" y="122"/>
                    </a:lnTo>
                    <a:lnTo>
                      <a:pt x="3063" y="122"/>
                    </a:lnTo>
                    <a:lnTo>
                      <a:pt x="3067" y="120"/>
                    </a:lnTo>
                    <a:lnTo>
                      <a:pt x="3071" y="118"/>
                    </a:lnTo>
                    <a:lnTo>
                      <a:pt x="3075" y="117"/>
                    </a:lnTo>
                    <a:lnTo>
                      <a:pt x="3079" y="116"/>
                    </a:lnTo>
                    <a:lnTo>
                      <a:pt x="3082" y="115"/>
                    </a:lnTo>
                    <a:lnTo>
                      <a:pt x="3086" y="116"/>
                    </a:lnTo>
                    <a:lnTo>
                      <a:pt x="3090" y="113"/>
                    </a:lnTo>
                    <a:lnTo>
                      <a:pt x="3094" y="112"/>
                    </a:lnTo>
                    <a:lnTo>
                      <a:pt x="3098" y="111"/>
                    </a:lnTo>
                    <a:lnTo>
                      <a:pt x="3102" y="108"/>
                    </a:lnTo>
                    <a:lnTo>
                      <a:pt x="3106" y="108"/>
                    </a:lnTo>
                    <a:lnTo>
                      <a:pt x="3110" y="107"/>
                    </a:lnTo>
                    <a:lnTo>
                      <a:pt x="3114" y="105"/>
                    </a:lnTo>
                    <a:lnTo>
                      <a:pt x="3118" y="105"/>
                    </a:lnTo>
                    <a:lnTo>
                      <a:pt x="3122" y="104"/>
                    </a:lnTo>
                    <a:lnTo>
                      <a:pt x="3126" y="103"/>
                    </a:lnTo>
                    <a:lnTo>
                      <a:pt x="3130" y="102"/>
                    </a:lnTo>
                    <a:lnTo>
                      <a:pt x="3134" y="101"/>
                    </a:lnTo>
                    <a:lnTo>
                      <a:pt x="3138" y="100"/>
                    </a:lnTo>
                    <a:lnTo>
                      <a:pt x="3142" y="100"/>
                    </a:lnTo>
                    <a:lnTo>
                      <a:pt x="3146" y="98"/>
                    </a:lnTo>
                    <a:lnTo>
                      <a:pt x="3150" y="9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4" name="Freeform 2816"/>
              <p:cNvSpPr>
                <a:spLocks/>
              </p:cNvSpPr>
              <p:nvPr/>
            </p:nvSpPr>
            <p:spPr bwMode="auto">
              <a:xfrm flipV="1">
                <a:off x="506" y="1613"/>
                <a:ext cx="1814" cy="307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3"/>
                  </a:cxn>
                  <a:cxn ang="0">
                    <a:pos x="406" y="22"/>
                  </a:cxn>
                  <a:cxn ang="0">
                    <a:pos x="457" y="33"/>
                  </a:cxn>
                  <a:cxn ang="0">
                    <a:pos x="508" y="46"/>
                  </a:cxn>
                  <a:cxn ang="0">
                    <a:pos x="559" y="64"/>
                  </a:cxn>
                  <a:cxn ang="0">
                    <a:pos x="611" y="84"/>
                  </a:cxn>
                  <a:cxn ang="0">
                    <a:pos x="662" y="107"/>
                  </a:cxn>
                  <a:cxn ang="0">
                    <a:pos x="713" y="132"/>
                  </a:cxn>
                  <a:cxn ang="0">
                    <a:pos x="764" y="159"/>
                  </a:cxn>
                  <a:cxn ang="0">
                    <a:pos x="816" y="190"/>
                  </a:cxn>
                  <a:cxn ang="0">
                    <a:pos x="867" y="220"/>
                  </a:cxn>
                  <a:cxn ang="0">
                    <a:pos x="918" y="254"/>
                  </a:cxn>
                  <a:cxn ang="0">
                    <a:pos x="969" y="285"/>
                  </a:cxn>
                  <a:cxn ang="0">
                    <a:pos x="1021" y="318"/>
                  </a:cxn>
                  <a:cxn ang="0">
                    <a:pos x="1072" y="349"/>
                  </a:cxn>
                  <a:cxn ang="0">
                    <a:pos x="1123" y="378"/>
                  </a:cxn>
                  <a:cxn ang="0">
                    <a:pos x="1174" y="407"/>
                  </a:cxn>
                  <a:cxn ang="0">
                    <a:pos x="1226" y="433"/>
                  </a:cxn>
                  <a:cxn ang="0">
                    <a:pos x="1277" y="456"/>
                  </a:cxn>
                  <a:cxn ang="0">
                    <a:pos x="1328" y="476"/>
                  </a:cxn>
                  <a:cxn ang="0">
                    <a:pos x="1379" y="495"/>
                  </a:cxn>
                  <a:cxn ang="0">
                    <a:pos x="1431" y="509"/>
                  </a:cxn>
                  <a:cxn ang="0">
                    <a:pos x="1482" y="521"/>
                  </a:cxn>
                  <a:cxn ang="0">
                    <a:pos x="1533" y="528"/>
                  </a:cxn>
                  <a:cxn ang="0">
                    <a:pos x="1584" y="532"/>
                  </a:cxn>
                  <a:cxn ang="0">
                    <a:pos x="1636" y="534"/>
                  </a:cxn>
                  <a:cxn ang="0">
                    <a:pos x="1687" y="530"/>
                  </a:cxn>
                  <a:cxn ang="0">
                    <a:pos x="1738" y="525"/>
                  </a:cxn>
                  <a:cxn ang="0">
                    <a:pos x="1789" y="519"/>
                  </a:cxn>
                  <a:cxn ang="0">
                    <a:pos x="1841" y="509"/>
                  </a:cxn>
                  <a:cxn ang="0">
                    <a:pos x="1892" y="495"/>
                  </a:cxn>
                  <a:cxn ang="0">
                    <a:pos x="1943" y="482"/>
                  </a:cxn>
                  <a:cxn ang="0">
                    <a:pos x="1994" y="465"/>
                  </a:cxn>
                  <a:cxn ang="0">
                    <a:pos x="2046" y="446"/>
                  </a:cxn>
                  <a:cxn ang="0">
                    <a:pos x="2097" y="428"/>
                  </a:cxn>
                  <a:cxn ang="0">
                    <a:pos x="2148" y="407"/>
                  </a:cxn>
                  <a:cxn ang="0">
                    <a:pos x="2199" y="387"/>
                  </a:cxn>
                  <a:cxn ang="0">
                    <a:pos x="2251" y="365"/>
                  </a:cxn>
                  <a:cxn ang="0">
                    <a:pos x="2302" y="344"/>
                  </a:cxn>
                  <a:cxn ang="0">
                    <a:pos x="2353" y="321"/>
                  </a:cxn>
                  <a:cxn ang="0">
                    <a:pos x="2404" y="301"/>
                  </a:cxn>
                  <a:cxn ang="0">
                    <a:pos x="2456" y="278"/>
                  </a:cxn>
                  <a:cxn ang="0">
                    <a:pos x="2507" y="260"/>
                  </a:cxn>
                  <a:cxn ang="0">
                    <a:pos x="2558" y="239"/>
                  </a:cxn>
                  <a:cxn ang="0">
                    <a:pos x="2609" y="219"/>
                  </a:cxn>
                  <a:cxn ang="0">
                    <a:pos x="2661" y="202"/>
                  </a:cxn>
                  <a:cxn ang="0">
                    <a:pos x="2712" y="183"/>
                  </a:cxn>
                  <a:cxn ang="0">
                    <a:pos x="2763" y="166"/>
                  </a:cxn>
                  <a:cxn ang="0">
                    <a:pos x="2814" y="151"/>
                  </a:cxn>
                  <a:cxn ang="0">
                    <a:pos x="2866" y="136"/>
                  </a:cxn>
                  <a:cxn ang="0">
                    <a:pos x="2917" y="122"/>
                  </a:cxn>
                  <a:cxn ang="0">
                    <a:pos x="2968" y="110"/>
                  </a:cxn>
                  <a:cxn ang="0">
                    <a:pos x="3019" y="98"/>
                  </a:cxn>
                  <a:cxn ang="0">
                    <a:pos x="3071" y="86"/>
                  </a:cxn>
                  <a:cxn ang="0">
                    <a:pos x="3122" y="76"/>
                  </a:cxn>
                </a:cxnLst>
                <a:rect l="0" t="0" r="r" b="b"/>
                <a:pathLst>
                  <a:path w="3150" h="534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3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5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9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10"/>
                    </a:lnTo>
                    <a:lnTo>
                      <a:pt x="319" y="10"/>
                    </a:lnTo>
                    <a:lnTo>
                      <a:pt x="323" y="11"/>
                    </a:lnTo>
                    <a:lnTo>
                      <a:pt x="327" y="13"/>
                    </a:lnTo>
                    <a:lnTo>
                      <a:pt x="331" y="11"/>
                    </a:lnTo>
                    <a:lnTo>
                      <a:pt x="335" y="13"/>
                    </a:lnTo>
                    <a:lnTo>
                      <a:pt x="339" y="12"/>
                    </a:lnTo>
                    <a:lnTo>
                      <a:pt x="342" y="12"/>
                    </a:lnTo>
                    <a:lnTo>
                      <a:pt x="346" y="14"/>
                    </a:lnTo>
                    <a:lnTo>
                      <a:pt x="350" y="14"/>
                    </a:lnTo>
                    <a:lnTo>
                      <a:pt x="354" y="13"/>
                    </a:lnTo>
                    <a:lnTo>
                      <a:pt x="358" y="16"/>
                    </a:lnTo>
                    <a:lnTo>
                      <a:pt x="362" y="15"/>
                    </a:lnTo>
                    <a:lnTo>
                      <a:pt x="366" y="17"/>
                    </a:lnTo>
                    <a:lnTo>
                      <a:pt x="370" y="17"/>
                    </a:lnTo>
                    <a:lnTo>
                      <a:pt x="374" y="16"/>
                    </a:lnTo>
                    <a:lnTo>
                      <a:pt x="378" y="17"/>
                    </a:lnTo>
                    <a:lnTo>
                      <a:pt x="382" y="19"/>
                    </a:lnTo>
                    <a:lnTo>
                      <a:pt x="386" y="19"/>
                    </a:lnTo>
                    <a:lnTo>
                      <a:pt x="390" y="21"/>
                    </a:lnTo>
                    <a:lnTo>
                      <a:pt x="394" y="19"/>
                    </a:lnTo>
                    <a:lnTo>
                      <a:pt x="398" y="23"/>
                    </a:lnTo>
                    <a:lnTo>
                      <a:pt x="402" y="22"/>
                    </a:lnTo>
                    <a:lnTo>
                      <a:pt x="406" y="22"/>
                    </a:lnTo>
                    <a:lnTo>
                      <a:pt x="410" y="23"/>
                    </a:lnTo>
                    <a:lnTo>
                      <a:pt x="413" y="23"/>
                    </a:lnTo>
                    <a:lnTo>
                      <a:pt x="417" y="25"/>
                    </a:lnTo>
                    <a:lnTo>
                      <a:pt x="421" y="25"/>
                    </a:lnTo>
                    <a:lnTo>
                      <a:pt x="425" y="26"/>
                    </a:lnTo>
                    <a:lnTo>
                      <a:pt x="429" y="27"/>
                    </a:lnTo>
                    <a:lnTo>
                      <a:pt x="433" y="28"/>
                    </a:lnTo>
                    <a:lnTo>
                      <a:pt x="437" y="29"/>
                    </a:lnTo>
                    <a:lnTo>
                      <a:pt x="441" y="30"/>
                    </a:lnTo>
                    <a:lnTo>
                      <a:pt x="445" y="30"/>
                    </a:lnTo>
                    <a:lnTo>
                      <a:pt x="449" y="31"/>
                    </a:lnTo>
                    <a:lnTo>
                      <a:pt x="453" y="33"/>
                    </a:lnTo>
                    <a:lnTo>
                      <a:pt x="457" y="33"/>
                    </a:lnTo>
                    <a:lnTo>
                      <a:pt x="461" y="33"/>
                    </a:lnTo>
                    <a:lnTo>
                      <a:pt x="465" y="34"/>
                    </a:lnTo>
                    <a:lnTo>
                      <a:pt x="469" y="35"/>
                    </a:lnTo>
                    <a:lnTo>
                      <a:pt x="473" y="37"/>
                    </a:lnTo>
                    <a:lnTo>
                      <a:pt x="477" y="38"/>
                    </a:lnTo>
                    <a:lnTo>
                      <a:pt x="480" y="38"/>
                    </a:lnTo>
                    <a:lnTo>
                      <a:pt x="484" y="39"/>
                    </a:lnTo>
                    <a:lnTo>
                      <a:pt x="488" y="40"/>
                    </a:lnTo>
                    <a:lnTo>
                      <a:pt x="492" y="42"/>
                    </a:lnTo>
                    <a:lnTo>
                      <a:pt x="496" y="43"/>
                    </a:lnTo>
                    <a:lnTo>
                      <a:pt x="500" y="46"/>
                    </a:lnTo>
                    <a:lnTo>
                      <a:pt x="504" y="46"/>
                    </a:lnTo>
                    <a:lnTo>
                      <a:pt x="508" y="46"/>
                    </a:lnTo>
                    <a:lnTo>
                      <a:pt x="512" y="49"/>
                    </a:lnTo>
                    <a:lnTo>
                      <a:pt x="516" y="49"/>
                    </a:lnTo>
                    <a:lnTo>
                      <a:pt x="520" y="52"/>
                    </a:lnTo>
                    <a:lnTo>
                      <a:pt x="524" y="52"/>
                    </a:lnTo>
                    <a:lnTo>
                      <a:pt x="528" y="53"/>
                    </a:lnTo>
                    <a:lnTo>
                      <a:pt x="532" y="55"/>
                    </a:lnTo>
                    <a:lnTo>
                      <a:pt x="536" y="55"/>
                    </a:lnTo>
                    <a:lnTo>
                      <a:pt x="540" y="58"/>
                    </a:lnTo>
                    <a:lnTo>
                      <a:pt x="544" y="58"/>
                    </a:lnTo>
                    <a:lnTo>
                      <a:pt x="547" y="60"/>
                    </a:lnTo>
                    <a:lnTo>
                      <a:pt x="551" y="62"/>
                    </a:lnTo>
                    <a:lnTo>
                      <a:pt x="555" y="63"/>
                    </a:lnTo>
                    <a:lnTo>
                      <a:pt x="559" y="64"/>
                    </a:lnTo>
                    <a:lnTo>
                      <a:pt x="563" y="65"/>
                    </a:lnTo>
                    <a:lnTo>
                      <a:pt x="567" y="68"/>
                    </a:lnTo>
                    <a:lnTo>
                      <a:pt x="571" y="68"/>
                    </a:lnTo>
                    <a:lnTo>
                      <a:pt x="575" y="68"/>
                    </a:lnTo>
                    <a:lnTo>
                      <a:pt x="579" y="74"/>
                    </a:lnTo>
                    <a:lnTo>
                      <a:pt x="583" y="73"/>
                    </a:lnTo>
                    <a:lnTo>
                      <a:pt x="587" y="75"/>
                    </a:lnTo>
                    <a:lnTo>
                      <a:pt x="591" y="76"/>
                    </a:lnTo>
                    <a:lnTo>
                      <a:pt x="595" y="78"/>
                    </a:lnTo>
                    <a:lnTo>
                      <a:pt x="599" y="80"/>
                    </a:lnTo>
                    <a:lnTo>
                      <a:pt x="603" y="81"/>
                    </a:lnTo>
                    <a:lnTo>
                      <a:pt x="607" y="83"/>
                    </a:lnTo>
                    <a:lnTo>
                      <a:pt x="611" y="84"/>
                    </a:lnTo>
                    <a:lnTo>
                      <a:pt x="615" y="86"/>
                    </a:lnTo>
                    <a:lnTo>
                      <a:pt x="618" y="88"/>
                    </a:lnTo>
                    <a:lnTo>
                      <a:pt x="622" y="88"/>
                    </a:lnTo>
                    <a:lnTo>
                      <a:pt x="626" y="92"/>
                    </a:lnTo>
                    <a:lnTo>
                      <a:pt x="630" y="92"/>
                    </a:lnTo>
                    <a:lnTo>
                      <a:pt x="634" y="95"/>
                    </a:lnTo>
                    <a:lnTo>
                      <a:pt x="638" y="95"/>
                    </a:lnTo>
                    <a:lnTo>
                      <a:pt x="642" y="98"/>
                    </a:lnTo>
                    <a:lnTo>
                      <a:pt x="646" y="100"/>
                    </a:lnTo>
                    <a:lnTo>
                      <a:pt x="650" y="103"/>
                    </a:lnTo>
                    <a:lnTo>
                      <a:pt x="654" y="102"/>
                    </a:lnTo>
                    <a:lnTo>
                      <a:pt x="658" y="106"/>
                    </a:lnTo>
                    <a:lnTo>
                      <a:pt x="662" y="107"/>
                    </a:lnTo>
                    <a:lnTo>
                      <a:pt x="666" y="110"/>
                    </a:lnTo>
                    <a:lnTo>
                      <a:pt x="670" y="110"/>
                    </a:lnTo>
                    <a:lnTo>
                      <a:pt x="674" y="113"/>
                    </a:lnTo>
                    <a:lnTo>
                      <a:pt x="678" y="114"/>
                    </a:lnTo>
                    <a:lnTo>
                      <a:pt x="682" y="117"/>
                    </a:lnTo>
                    <a:lnTo>
                      <a:pt x="685" y="118"/>
                    </a:lnTo>
                    <a:lnTo>
                      <a:pt x="689" y="119"/>
                    </a:lnTo>
                    <a:lnTo>
                      <a:pt x="693" y="122"/>
                    </a:lnTo>
                    <a:lnTo>
                      <a:pt x="697" y="126"/>
                    </a:lnTo>
                    <a:lnTo>
                      <a:pt x="701" y="127"/>
                    </a:lnTo>
                    <a:lnTo>
                      <a:pt x="705" y="129"/>
                    </a:lnTo>
                    <a:lnTo>
                      <a:pt x="709" y="130"/>
                    </a:lnTo>
                    <a:lnTo>
                      <a:pt x="713" y="132"/>
                    </a:lnTo>
                    <a:lnTo>
                      <a:pt x="717" y="134"/>
                    </a:lnTo>
                    <a:lnTo>
                      <a:pt x="721" y="137"/>
                    </a:lnTo>
                    <a:lnTo>
                      <a:pt x="725" y="139"/>
                    </a:lnTo>
                    <a:lnTo>
                      <a:pt x="729" y="141"/>
                    </a:lnTo>
                    <a:lnTo>
                      <a:pt x="733" y="144"/>
                    </a:lnTo>
                    <a:lnTo>
                      <a:pt x="737" y="146"/>
                    </a:lnTo>
                    <a:lnTo>
                      <a:pt x="741" y="148"/>
                    </a:lnTo>
                    <a:lnTo>
                      <a:pt x="745" y="149"/>
                    </a:lnTo>
                    <a:lnTo>
                      <a:pt x="749" y="152"/>
                    </a:lnTo>
                    <a:lnTo>
                      <a:pt x="753" y="154"/>
                    </a:lnTo>
                    <a:lnTo>
                      <a:pt x="756" y="156"/>
                    </a:lnTo>
                    <a:lnTo>
                      <a:pt x="760" y="157"/>
                    </a:lnTo>
                    <a:lnTo>
                      <a:pt x="764" y="159"/>
                    </a:lnTo>
                    <a:lnTo>
                      <a:pt x="768" y="164"/>
                    </a:lnTo>
                    <a:lnTo>
                      <a:pt x="772" y="165"/>
                    </a:lnTo>
                    <a:lnTo>
                      <a:pt x="776" y="167"/>
                    </a:lnTo>
                    <a:lnTo>
                      <a:pt x="780" y="169"/>
                    </a:lnTo>
                    <a:lnTo>
                      <a:pt x="784" y="172"/>
                    </a:lnTo>
                    <a:lnTo>
                      <a:pt x="788" y="173"/>
                    </a:lnTo>
                    <a:lnTo>
                      <a:pt x="792" y="176"/>
                    </a:lnTo>
                    <a:lnTo>
                      <a:pt x="796" y="179"/>
                    </a:lnTo>
                    <a:lnTo>
                      <a:pt x="800" y="181"/>
                    </a:lnTo>
                    <a:lnTo>
                      <a:pt x="804" y="182"/>
                    </a:lnTo>
                    <a:lnTo>
                      <a:pt x="808" y="185"/>
                    </a:lnTo>
                    <a:lnTo>
                      <a:pt x="812" y="187"/>
                    </a:lnTo>
                    <a:lnTo>
                      <a:pt x="816" y="190"/>
                    </a:lnTo>
                    <a:lnTo>
                      <a:pt x="820" y="194"/>
                    </a:lnTo>
                    <a:lnTo>
                      <a:pt x="823" y="196"/>
                    </a:lnTo>
                    <a:lnTo>
                      <a:pt x="827" y="197"/>
                    </a:lnTo>
                    <a:lnTo>
                      <a:pt x="831" y="199"/>
                    </a:lnTo>
                    <a:lnTo>
                      <a:pt x="835" y="203"/>
                    </a:lnTo>
                    <a:lnTo>
                      <a:pt x="839" y="204"/>
                    </a:lnTo>
                    <a:lnTo>
                      <a:pt x="843" y="207"/>
                    </a:lnTo>
                    <a:lnTo>
                      <a:pt x="847" y="209"/>
                    </a:lnTo>
                    <a:lnTo>
                      <a:pt x="851" y="210"/>
                    </a:lnTo>
                    <a:lnTo>
                      <a:pt x="855" y="213"/>
                    </a:lnTo>
                    <a:lnTo>
                      <a:pt x="859" y="217"/>
                    </a:lnTo>
                    <a:lnTo>
                      <a:pt x="863" y="219"/>
                    </a:lnTo>
                    <a:lnTo>
                      <a:pt x="867" y="220"/>
                    </a:lnTo>
                    <a:lnTo>
                      <a:pt x="871" y="225"/>
                    </a:lnTo>
                    <a:lnTo>
                      <a:pt x="875" y="226"/>
                    </a:lnTo>
                    <a:lnTo>
                      <a:pt x="879" y="228"/>
                    </a:lnTo>
                    <a:lnTo>
                      <a:pt x="883" y="232"/>
                    </a:lnTo>
                    <a:lnTo>
                      <a:pt x="887" y="234"/>
                    </a:lnTo>
                    <a:lnTo>
                      <a:pt x="890" y="237"/>
                    </a:lnTo>
                    <a:lnTo>
                      <a:pt x="894" y="239"/>
                    </a:lnTo>
                    <a:lnTo>
                      <a:pt x="898" y="242"/>
                    </a:lnTo>
                    <a:lnTo>
                      <a:pt x="902" y="244"/>
                    </a:lnTo>
                    <a:lnTo>
                      <a:pt x="906" y="246"/>
                    </a:lnTo>
                    <a:lnTo>
                      <a:pt x="910" y="248"/>
                    </a:lnTo>
                    <a:lnTo>
                      <a:pt x="914" y="251"/>
                    </a:lnTo>
                    <a:lnTo>
                      <a:pt x="918" y="254"/>
                    </a:lnTo>
                    <a:lnTo>
                      <a:pt x="922" y="257"/>
                    </a:lnTo>
                    <a:lnTo>
                      <a:pt x="926" y="259"/>
                    </a:lnTo>
                    <a:lnTo>
                      <a:pt x="930" y="262"/>
                    </a:lnTo>
                    <a:lnTo>
                      <a:pt x="934" y="263"/>
                    </a:lnTo>
                    <a:lnTo>
                      <a:pt x="938" y="265"/>
                    </a:lnTo>
                    <a:lnTo>
                      <a:pt x="942" y="269"/>
                    </a:lnTo>
                    <a:lnTo>
                      <a:pt x="946" y="270"/>
                    </a:lnTo>
                    <a:lnTo>
                      <a:pt x="950" y="273"/>
                    </a:lnTo>
                    <a:lnTo>
                      <a:pt x="954" y="276"/>
                    </a:lnTo>
                    <a:lnTo>
                      <a:pt x="958" y="278"/>
                    </a:lnTo>
                    <a:lnTo>
                      <a:pt x="961" y="281"/>
                    </a:lnTo>
                    <a:lnTo>
                      <a:pt x="965" y="283"/>
                    </a:lnTo>
                    <a:lnTo>
                      <a:pt x="969" y="285"/>
                    </a:lnTo>
                    <a:lnTo>
                      <a:pt x="973" y="288"/>
                    </a:lnTo>
                    <a:lnTo>
                      <a:pt x="977" y="289"/>
                    </a:lnTo>
                    <a:lnTo>
                      <a:pt x="981" y="294"/>
                    </a:lnTo>
                    <a:lnTo>
                      <a:pt x="985" y="295"/>
                    </a:lnTo>
                    <a:lnTo>
                      <a:pt x="989" y="298"/>
                    </a:lnTo>
                    <a:lnTo>
                      <a:pt x="993" y="301"/>
                    </a:lnTo>
                    <a:lnTo>
                      <a:pt x="997" y="303"/>
                    </a:lnTo>
                    <a:lnTo>
                      <a:pt x="1001" y="305"/>
                    </a:lnTo>
                    <a:lnTo>
                      <a:pt x="1005" y="308"/>
                    </a:lnTo>
                    <a:lnTo>
                      <a:pt x="1009" y="310"/>
                    </a:lnTo>
                    <a:lnTo>
                      <a:pt x="1013" y="311"/>
                    </a:lnTo>
                    <a:lnTo>
                      <a:pt x="1017" y="315"/>
                    </a:lnTo>
                    <a:lnTo>
                      <a:pt x="1021" y="318"/>
                    </a:lnTo>
                    <a:lnTo>
                      <a:pt x="1025" y="320"/>
                    </a:lnTo>
                    <a:lnTo>
                      <a:pt x="1028" y="323"/>
                    </a:lnTo>
                    <a:lnTo>
                      <a:pt x="1032" y="326"/>
                    </a:lnTo>
                    <a:lnTo>
                      <a:pt x="1036" y="327"/>
                    </a:lnTo>
                    <a:lnTo>
                      <a:pt x="1040" y="329"/>
                    </a:lnTo>
                    <a:lnTo>
                      <a:pt x="1044" y="332"/>
                    </a:lnTo>
                    <a:lnTo>
                      <a:pt x="1048" y="334"/>
                    </a:lnTo>
                    <a:lnTo>
                      <a:pt x="1052" y="339"/>
                    </a:lnTo>
                    <a:lnTo>
                      <a:pt x="1056" y="339"/>
                    </a:lnTo>
                    <a:lnTo>
                      <a:pt x="1060" y="343"/>
                    </a:lnTo>
                    <a:lnTo>
                      <a:pt x="1064" y="344"/>
                    </a:lnTo>
                    <a:lnTo>
                      <a:pt x="1068" y="346"/>
                    </a:lnTo>
                    <a:lnTo>
                      <a:pt x="1072" y="349"/>
                    </a:lnTo>
                    <a:lnTo>
                      <a:pt x="1076" y="350"/>
                    </a:lnTo>
                    <a:lnTo>
                      <a:pt x="1080" y="354"/>
                    </a:lnTo>
                    <a:lnTo>
                      <a:pt x="1084" y="357"/>
                    </a:lnTo>
                    <a:lnTo>
                      <a:pt x="1088" y="358"/>
                    </a:lnTo>
                    <a:lnTo>
                      <a:pt x="1092" y="359"/>
                    </a:lnTo>
                    <a:lnTo>
                      <a:pt x="1095" y="362"/>
                    </a:lnTo>
                    <a:lnTo>
                      <a:pt x="1099" y="365"/>
                    </a:lnTo>
                    <a:lnTo>
                      <a:pt x="1103" y="368"/>
                    </a:lnTo>
                    <a:lnTo>
                      <a:pt x="1107" y="369"/>
                    </a:lnTo>
                    <a:lnTo>
                      <a:pt x="1111" y="371"/>
                    </a:lnTo>
                    <a:lnTo>
                      <a:pt x="1115" y="375"/>
                    </a:lnTo>
                    <a:lnTo>
                      <a:pt x="1119" y="377"/>
                    </a:lnTo>
                    <a:lnTo>
                      <a:pt x="1123" y="378"/>
                    </a:lnTo>
                    <a:lnTo>
                      <a:pt x="1127" y="381"/>
                    </a:lnTo>
                    <a:lnTo>
                      <a:pt x="1131" y="384"/>
                    </a:lnTo>
                    <a:lnTo>
                      <a:pt x="1135" y="385"/>
                    </a:lnTo>
                    <a:lnTo>
                      <a:pt x="1139" y="387"/>
                    </a:lnTo>
                    <a:lnTo>
                      <a:pt x="1143" y="390"/>
                    </a:lnTo>
                    <a:lnTo>
                      <a:pt x="1147" y="392"/>
                    </a:lnTo>
                    <a:lnTo>
                      <a:pt x="1151" y="395"/>
                    </a:lnTo>
                    <a:lnTo>
                      <a:pt x="1155" y="395"/>
                    </a:lnTo>
                    <a:lnTo>
                      <a:pt x="1159" y="397"/>
                    </a:lnTo>
                    <a:lnTo>
                      <a:pt x="1163" y="401"/>
                    </a:lnTo>
                    <a:lnTo>
                      <a:pt x="1166" y="403"/>
                    </a:lnTo>
                    <a:lnTo>
                      <a:pt x="1170" y="405"/>
                    </a:lnTo>
                    <a:lnTo>
                      <a:pt x="1174" y="407"/>
                    </a:lnTo>
                    <a:lnTo>
                      <a:pt x="1178" y="409"/>
                    </a:lnTo>
                    <a:lnTo>
                      <a:pt x="1182" y="413"/>
                    </a:lnTo>
                    <a:lnTo>
                      <a:pt x="1186" y="413"/>
                    </a:lnTo>
                    <a:lnTo>
                      <a:pt x="1190" y="416"/>
                    </a:lnTo>
                    <a:lnTo>
                      <a:pt x="1194" y="418"/>
                    </a:lnTo>
                    <a:lnTo>
                      <a:pt x="1198" y="420"/>
                    </a:lnTo>
                    <a:lnTo>
                      <a:pt x="1202" y="422"/>
                    </a:lnTo>
                    <a:lnTo>
                      <a:pt x="1206" y="423"/>
                    </a:lnTo>
                    <a:lnTo>
                      <a:pt x="1210" y="426"/>
                    </a:lnTo>
                    <a:lnTo>
                      <a:pt x="1214" y="429"/>
                    </a:lnTo>
                    <a:lnTo>
                      <a:pt x="1218" y="431"/>
                    </a:lnTo>
                    <a:lnTo>
                      <a:pt x="1222" y="431"/>
                    </a:lnTo>
                    <a:lnTo>
                      <a:pt x="1226" y="433"/>
                    </a:lnTo>
                    <a:lnTo>
                      <a:pt x="1230" y="435"/>
                    </a:lnTo>
                    <a:lnTo>
                      <a:pt x="1233" y="437"/>
                    </a:lnTo>
                    <a:lnTo>
                      <a:pt x="1237" y="438"/>
                    </a:lnTo>
                    <a:lnTo>
                      <a:pt x="1241" y="440"/>
                    </a:lnTo>
                    <a:lnTo>
                      <a:pt x="1245" y="444"/>
                    </a:lnTo>
                    <a:lnTo>
                      <a:pt x="1249" y="444"/>
                    </a:lnTo>
                    <a:lnTo>
                      <a:pt x="1253" y="447"/>
                    </a:lnTo>
                    <a:lnTo>
                      <a:pt x="1257" y="447"/>
                    </a:lnTo>
                    <a:lnTo>
                      <a:pt x="1261" y="450"/>
                    </a:lnTo>
                    <a:lnTo>
                      <a:pt x="1265" y="450"/>
                    </a:lnTo>
                    <a:lnTo>
                      <a:pt x="1269" y="454"/>
                    </a:lnTo>
                    <a:lnTo>
                      <a:pt x="1273" y="455"/>
                    </a:lnTo>
                    <a:lnTo>
                      <a:pt x="1277" y="456"/>
                    </a:lnTo>
                    <a:lnTo>
                      <a:pt x="1281" y="458"/>
                    </a:lnTo>
                    <a:lnTo>
                      <a:pt x="1285" y="460"/>
                    </a:lnTo>
                    <a:lnTo>
                      <a:pt x="1289" y="462"/>
                    </a:lnTo>
                    <a:lnTo>
                      <a:pt x="1293" y="462"/>
                    </a:lnTo>
                    <a:lnTo>
                      <a:pt x="1297" y="465"/>
                    </a:lnTo>
                    <a:lnTo>
                      <a:pt x="1301" y="465"/>
                    </a:lnTo>
                    <a:lnTo>
                      <a:pt x="1304" y="468"/>
                    </a:lnTo>
                    <a:lnTo>
                      <a:pt x="1308" y="470"/>
                    </a:lnTo>
                    <a:lnTo>
                      <a:pt x="1312" y="471"/>
                    </a:lnTo>
                    <a:lnTo>
                      <a:pt x="1316" y="473"/>
                    </a:lnTo>
                    <a:lnTo>
                      <a:pt x="1320" y="475"/>
                    </a:lnTo>
                    <a:lnTo>
                      <a:pt x="1324" y="473"/>
                    </a:lnTo>
                    <a:lnTo>
                      <a:pt x="1328" y="476"/>
                    </a:lnTo>
                    <a:lnTo>
                      <a:pt x="1332" y="480"/>
                    </a:lnTo>
                    <a:lnTo>
                      <a:pt x="1336" y="480"/>
                    </a:lnTo>
                    <a:lnTo>
                      <a:pt x="1340" y="481"/>
                    </a:lnTo>
                    <a:lnTo>
                      <a:pt x="1344" y="483"/>
                    </a:lnTo>
                    <a:lnTo>
                      <a:pt x="1348" y="486"/>
                    </a:lnTo>
                    <a:lnTo>
                      <a:pt x="1352" y="486"/>
                    </a:lnTo>
                    <a:lnTo>
                      <a:pt x="1356" y="487"/>
                    </a:lnTo>
                    <a:lnTo>
                      <a:pt x="1360" y="488"/>
                    </a:lnTo>
                    <a:lnTo>
                      <a:pt x="1364" y="490"/>
                    </a:lnTo>
                    <a:lnTo>
                      <a:pt x="1368" y="492"/>
                    </a:lnTo>
                    <a:lnTo>
                      <a:pt x="1371" y="492"/>
                    </a:lnTo>
                    <a:lnTo>
                      <a:pt x="1375" y="492"/>
                    </a:lnTo>
                    <a:lnTo>
                      <a:pt x="1379" y="495"/>
                    </a:lnTo>
                    <a:lnTo>
                      <a:pt x="1383" y="497"/>
                    </a:lnTo>
                    <a:lnTo>
                      <a:pt x="1387" y="497"/>
                    </a:lnTo>
                    <a:lnTo>
                      <a:pt x="1391" y="498"/>
                    </a:lnTo>
                    <a:lnTo>
                      <a:pt x="1395" y="500"/>
                    </a:lnTo>
                    <a:lnTo>
                      <a:pt x="1399" y="500"/>
                    </a:lnTo>
                    <a:lnTo>
                      <a:pt x="1403" y="502"/>
                    </a:lnTo>
                    <a:lnTo>
                      <a:pt x="1407" y="504"/>
                    </a:lnTo>
                    <a:lnTo>
                      <a:pt x="1411" y="503"/>
                    </a:lnTo>
                    <a:lnTo>
                      <a:pt x="1415" y="505"/>
                    </a:lnTo>
                    <a:lnTo>
                      <a:pt x="1419" y="505"/>
                    </a:lnTo>
                    <a:lnTo>
                      <a:pt x="1423" y="506"/>
                    </a:lnTo>
                    <a:lnTo>
                      <a:pt x="1427" y="506"/>
                    </a:lnTo>
                    <a:lnTo>
                      <a:pt x="1431" y="509"/>
                    </a:lnTo>
                    <a:lnTo>
                      <a:pt x="1435" y="511"/>
                    </a:lnTo>
                    <a:lnTo>
                      <a:pt x="1438" y="512"/>
                    </a:lnTo>
                    <a:lnTo>
                      <a:pt x="1442" y="512"/>
                    </a:lnTo>
                    <a:lnTo>
                      <a:pt x="1446" y="513"/>
                    </a:lnTo>
                    <a:lnTo>
                      <a:pt x="1450" y="513"/>
                    </a:lnTo>
                    <a:lnTo>
                      <a:pt x="1454" y="514"/>
                    </a:lnTo>
                    <a:lnTo>
                      <a:pt x="1458" y="516"/>
                    </a:lnTo>
                    <a:lnTo>
                      <a:pt x="1462" y="516"/>
                    </a:lnTo>
                    <a:lnTo>
                      <a:pt x="1466" y="518"/>
                    </a:lnTo>
                    <a:lnTo>
                      <a:pt x="1470" y="519"/>
                    </a:lnTo>
                    <a:lnTo>
                      <a:pt x="1474" y="518"/>
                    </a:lnTo>
                    <a:lnTo>
                      <a:pt x="1478" y="520"/>
                    </a:lnTo>
                    <a:lnTo>
                      <a:pt x="1482" y="521"/>
                    </a:lnTo>
                    <a:lnTo>
                      <a:pt x="1486" y="521"/>
                    </a:lnTo>
                    <a:lnTo>
                      <a:pt x="1490" y="521"/>
                    </a:lnTo>
                    <a:lnTo>
                      <a:pt x="1494" y="522"/>
                    </a:lnTo>
                    <a:lnTo>
                      <a:pt x="1498" y="524"/>
                    </a:lnTo>
                    <a:lnTo>
                      <a:pt x="1502" y="524"/>
                    </a:lnTo>
                    <a:lnTo>
                      <a:pt x="1506" y="523"/>
                    </a:lnTo>
                    <a:lnTo>
                      <a:pt x="1509" y="526"/>
                    </a:lnTo>
                    <a:lnTo>
                      <a:pt x="1513" y="524"/>
                    </a:lnTo>
                    <a:lnTo>
                      <a:pt x="1517" y="525"/>
                    </a:lnTo>
                    <a:lnTo>
                      <a:pt x="1521" y="525"/>
                    </a:lnTo>
                    <a:lnTo>
                      <a:pt x="1525" y="526"/>
                    </a:lnTo>
                    <a:lnTo>
                      <a:pt x="1529" y="526"/>
                    </a:lnTo>
                    <a:lnTo>
                      <a:pt x="1533" y="528"/>
                    </a:lnTo>
                    <a:lnTo>
                      <a:pt x="1537" y="528"/>
                    </a:lnTo>
                    <a:lnTo>
                      <a:pt x="1541" y="528"/>
                    </a:lnTo>
                    <a:lnTo>
                      <a:pt x="1545" y="529"/>
                    </a:lnTo>
                    <a:lnTo>
                      <a:pt x="1549" y="530"/>
                    </a:lnTo>
                    <a:lnTo>
                      <a:pt x="1553" y="529"/>
                    </a:lnTo>
                    <a:lnTo>
                      <a:pt x="1557" y="529"/>
                    </a:lnTo>
                    <a:lnTo>
                      <a:pt x="1561" y="532"/>
                    </a:lnTo>
                    <a:lnTo>
                      <a:pt x="1565" y="531"/>
                    </a:lnTo>
                    <a:lnTo>
                      <a:pt x="1569" y="532"/>
                    </a:lnTo>
                    <a:lnTo>
                      <a:pt x="1573" y="531"/>
                    </a:lnTo>
                    <a:lnTo>
                      <a:pt x="1576" y="532"/>
                    </a:lnTo>
                    <a:lnTo>
                      <a:pt x="1580" y="532"/>
                    </a:lnTo>
                    <a:lnTo>
                      <a:pt x="1584" y="532"/>
                    </a:lnTo>
                    <a:lnTo>
                      <a:pt x="1588" y="532"/>
                    </a:lnTo>
                    <a:lnTo>
                      <a:pt x="1592" y="532"/>
                    </a:lnTo>
                    <a:lnTo>
                      <a:pt x="1596" y="533"/>
                    </a:lnTo>
                    <a:lnTo>
                      <a:pt x="1600" y="534"/>
                    </a:lnTo>
                    <a:lnTo>
                      <a:pt x="1604" y="532"/>
                    </a:lnTo>
                    <a:lnTo>
                      <a:pt x="1608" y="532"/>
                    </a:lnTo>
                    <a:lnTo>
                      <a:pt x="1612" y="532"/>
                    </a:lnTo>
                    <a:lnTo>
                      <a:pt x="1616" y="532"/>
                    </a:lnTo>
                    <a:lnTo>
                      <a:pt x="1620" y="533"/>
                    </a:lnTo>
                    <a:lnTo>
                      <a:pt x="1624" y="532"/>
                    </a:lnTo>
                    <a:lnTo>
                      <a:pt x="1628" y="533"/>
                    </a:lnTo>
                    <a:lnTo>
                      <a:pt x="1632" y="533"/>
                    </a:lnTo>
                    <a:lnTo>
                      <a:pt x="1636" y="534"/>
                    </a:lnTo>
                    <a:lnTo>
                      <a:pt x="1640" y="534"/>
                    </a:lnTo>
                    <a:lnTo>
                      <a:pt x="1643" y="534"/>
                    </a:lnTo>
                    <a:lnTo>
                      <a:pt x="1647" y="532"/>
                    </a:lnTo>
                    <a:lnTo>
                      <a:pt x="1651" y="533"/>
                    </a:lnTo>
                    <a:lnTo>
                      <a:pt x="1655" y="533"/>
                    </a:lnTo>
                    <a:lnTo>
                      <a:pt x="1659" y="532"/>
                    </a:lnTo>
                    <a:lnTo>
                      <a:pt x="1663" y="531"/>
                    </a:lnTo>
                    <a:lnTo>
                      <a:pt x="1667" y="532"/>
                    </a:lnTo>
                    <a:lnTo>
                      <a:pt x="1671" y="531"/>
                    </a:lnTo>
                    <a:lnTo>
                      <a:pt x="1675" y="530"/>
                    </a:lnTo>
                    <a:lnTo>
                      <a:pt x="1679" y="532"/>
                    </a:lnTo>
                    <a:lnTo>
                      <a:pt x="1683" y="531"/>
                    </a:lnTo>
                    <a:lnTo>
                      <a:pt x="1687" y="530"/>
                    </a:lnTo>
                    <a:lnTo>
                      <a:pt x="1691" y="530"/>
                    </a:lnTo>
                    <a:lnTo>
                      <a:pt x="1695" y="530"/>
                    </a:lnTo>
                    <a:lnTo>
                      <a:pt x="1699" y="529"/>
                    </a:lnTo>
                    <a:lnTo>
                      <a:pt x="1703" y="529"/>
                    </a:lnTo>
                    <a:lnTo>
                      <a:pt x="1707" y="530"/>
                    </a:lnTo>
                    <a:lnTo>
                      <a:pt x="1711" y="529"/>
                    </a:lnTo>
                    <a:lnTo>
                      <a:pt x="1714" y="528"/>
                    </a:lnTo>
                    <a:lnTo>
                      <a:pt x="1718" y="529"/>
                    </a:lnTo>
                    <a:lnTo>
                      <a:pt x="1722" y="528"/>
                    </a:lnTo>
                    <a:lnTo>
                      <a:pt x="1726" y="527"/>
                    </a:lnTo>
                    <a:lnTo>
                      <a:pt x="1730" y="527"/>
                    </a:lnTo>
                    <a:lnTo>
                      <a:pt x="1734" y="527"/>
                    </a:lnTo>
                    <a:lnTo>
                      <a:pt x="1738" y="525"/>
                    </a:lnTo>
                    <a:lnTo>
                      <a:pt x="1742" y="525"/>
                    </a:lnTo>
                    <a:lnTo>
                      <a:pt x="1746" y="526"/>
                    </a:lnTo>
                    <a:lnTo>
                      <a:pt x="1750" y="525"/>
                    </a:lnTo>
                    <a:lnTo>
                      <a:pt x="1754" y="523"/>
                    </a:lnTo>
                    <a:lnTo>
                      <a:pt x="1758" y="524"/>
                    </a:lnTo>
                    <a:lnTo>
                      <a:pt x="1762" y="522"/>
                    </a:lnTo>
                    <a:lnTo>
                      <a:pt x="1766" y="523"/>
                    </a:lnTo>
                    <a:lnTo>
                      <a:pt x="1770" y="522"/>
                    </a:lnTo>
                    <a:lnTo>
                      <a:pt x="1774" y="521"/>
                    </a:lnTo>
                    <a:lnTo>
                      <a:pt x="1778" y="521"/>
                    </a:lnTo>
                    <a:lnTo>
                      <a:pt x="1781" y="520"/>
                    </a:lnTo>
                    <a:lnTo>
                      <a:pt x="1785" y="520"/>
                    </a:lnTo>
                    <a:lnTo>
                      <a:pt x="1789" y="519"/>
                    </a:lnTo>
                    <a:lnTo>
                      <a:pt x="1793" y="518"/>
                    </a:lnTo>
                    <a:lnTo>
                      <a:pt x="1797" y="516"/>
                    </a:lnTo>
                    <a:lnTo>
                      <a:pt x="1801" y="515"/>
                    </a:lnTo>
                    <a:lnTo>
                      <a:pt x="1805" y="517"/>
                    </a:lnTo>
                    <a:lnTo>
                      <a:pt x="1809" y="515"/>
                    </a:lnTo>
                    <a:lnTo>
                      <a:pt x="1813" y="515"/>
                    </a:lnTo>
                    <a:lnTo>
                      <a:pt x="1817" y="513"/>
                    </a:lnTo>
                    <a:lnTo>
                      <a:pt x="1821" y="513"/>
                    </a:lnTo>
                    <a:lnTo>
                      <a:pt x="1825" y="511"/>
                    </a:lnTo>
                    <a:lnTo>
                      <a:pt x="1829" y="511"/>
                    </a:lnTo>
                    <a:lnTo>
                      <a:pt x="1833" y="511"/>
                    </a:lnTo>
                    <a:lnTo>
                      <a:pt x="1837" y="510"/>
                    </a:lnTo>
                    <a:lnTo>
                      <a:pt x="1841" y="509"/>
                    </a:lnTo>
                    <a:lnTo>
                      <a:pt x="1845" y="507"/>
                    </a:lnTo>
                    <a:lnTo>
                      <a:pt x="1848" y="507"/>
                    </a:lnTo>
                    <a:lnTo>
                      <a:pt x="1852" y="507"/>
                    </a:lnTo>
                    <a:lnTo>
                      <a:pt x="1856" y="504"/>
                    </a:lnTo>
                    <a:lnTo>
                      <a:pt x="1860" y="504"/>
                    </a:lnTo>
                    <a:lnTo>
                      <a:pt x="1864" y="502"/>
                    </a:lnTo>
                    <a:lnTo>
                      <a:pt x="1868" y="502"/>
                    </a:lnTo>
                    <a:lnTo>
                      <a:pt x="1872" y="500"/>
                    </a:lnTo>
                    <a:lnTo>
                      <a:pt x="1876" y="499"/>
                    </a:lnTo>
                    <a:lnTo>
                      <a:pt x="1880" y="499"/>
                    </a:lnTo>
                    <a:lnTo>
                      <a:pt x="1884" y="498"/>
                    </a:lnTo>
                    <a:lnTo>
                      <a:pt x="1888" y="497"/>
                    </a:lnTo>
                    <a:lnTo>
                      <a:pt x="1892" y="495"/>
                    </a:lnTo>
                    <a:lnTo>
                      <a:pt x="1896" y="495"/>
                    </a:lnTo>
                    <a:lnTo>
                      <a:pt x="1900" y="494"/>
                    </a:lnTo>
                    <a:lnTo>
                      <a:pt x="1904" y="491"/>
                    </a:lnTo>
                    <a:lnTo>
                      <a:pt x="1908" y="492"/>
                    </a:lnTo>
                    <a:lnTo>
                      <a:pt x="1912" y="490"/>
                    </a:lnTo>
                    <a:lnTo>
                      <a:pt x="1916" y="489"/>
                    </a:lnTo>
                    <a:lnTo>
                      <a:pt x="1919" y="488"/>
                    </a:lnTo>
                    <a:lnTo>
                      <a:pt x="1923" y="486"/>
                    </a:lnTo>
                    <a:lnTo>
                      <a:pt x="1927" y="485"/>
                    </a:lnTo>
                    <a:lnTo>
                      <a:pt x="1931" y="485"/>
                    </a:lnTo>
                    <a:lnTo>
                      <a:pt x="1935" y="484"/>
                    </a:lnTo>
                    <a:lnTo>
                      <a:pt x="1939" y="484"/>
                    </a:lnTo>
                    <a:lnTo>
                      <a:pt x="1943" y="482"/>
                    </a:lnTo>
                    <a:lnTo>
                      <a:pt x="1947" y="481"/>
                    </a:lnTo>
                    <a:lnTo>
                      <a:pt x="1951" y="480"/>
                    </a:lnTo>
                    <a:lnTo>
                      <a:pt x="1955" y="477"/>
                    </a:lnTo>
                    <a:lnTo>
                      <a:pt x="1959" y="476"/>
                    </a:lnTo>
                    <a:lnTo>
                      <a:pt x="1963" y="475"/>
                    </a:lnTo>
                    <a:lnTo>
                      <a:pt x="1967" y="475"/>
                    </a:lnTo>
                    <a:lnTo>
                      <a:pt x="1971" y="473"/>
                    </a:lnTo>
                    <a:lnTo>
                      <a:pt x="1975" y="470"/>
                    </a:lnTo>
                    <a:lnTo>
                      <a:pt x="1979" y="469"/>
                    </a:lnTo>
                    <a:lnTo>
                      <a:pt x="1983" y="469"/>
                    </a:lnTo>
                    <a:lnTo>
                      <a:pt x="1986" y="467"/>
                    </a:lnTo>
                    <a:lnTo>
                      <a:pt x="1990" y="465"/>
                    </a:lnTo>
                    <a:lnTo>
                      <a:pt x="1994" y="465"/>
                    </a:lnTo>
                    <a:lnTo>
                      <a:pt x="1998" y="464"/>
                    </a:lnTo>
                    <a:lnTo>
                      <a:pt x="2002" y="463"/>
                    </a:lnTo>
                    <a:lnTo>
                      <a:pt x="2006" y="461"/>
                    </a:lnTo>
                    <a:lnTo>
                      <a:pt x="2010" y="458"/>
                    </a:lnTo>
                    <a:lnTo>
                      <a:pt x="2014" y="458"/>
                    </a:lnTo>
                    <a:lnTo>
                      <a:pt x="2018" y="455"/>
                    </a:lnTo>
                    <a:lnTo>
                      <a:pt x="2022" y="456"/>
                    </a:lnTo>
                    <a:lnTo>
                      <a:pt x="2026" y="454"/>
                    </a:lnTo>
                    <a:lnTo>
                      <a:pt x="2030" y="453"/>
                    </a:lnTo>
                    <a:lnTo>
                      <a:pt x="2034" y="452"/>
                    </a:lnTo>
                    <a:lnTo>
                      <a:pt x="2038" y="450"/>
                    </a:lnTo>
                    <a:lnTo>
                      <a:pt x="2042" y="448"/>
                    </a:lnTo>
                    <a:lnTo>
                      <a:pt x="2046" y="446"/>
                    </a:lnTo>
                    <a:lnTo>
                      <a:pt x="2050" y="445"/>
                    </a:lnTo>
                    <a:lnTo>
                      <a:pt x="2054" y="444"/>
                    </a:lnTo>
                    <a:lnTo>
                      <a:pt x="2057" y="442"/>
                    </a:lnTo>
                    <a:lnTo>
                      <a:pt x="2061" y="441"/>
                    </a:lnTo>
                    <a:lnTo>
                      <a:pt x="2065" y="439"/>
                    </a:lnTo>
                    <a:lnTo>
                      <a:pt x="2069" y="439"/>
                    </a:lnTo>
                    <a:lnTo>
                      <a:pt x="2073" y="437"/>
                    </a:lnTo>
                    <a:lnTo>
                      <a:pt x="2077" y="434"/>
                    </a:lnTo>
                    <a:lnTo>
                      <a:pt x="2081" y="434"/>
                    </a:lnTo>
                    <a:lnTo>
                      <a:pt x="2085" y="434"/>
                    </a:lnTo>
                    <a:lnTo>
                      <a:pt x="2089" y="429"/>
                    </a:lnTo>
                    <a:lnTo>
                      <a:pt x="2093" y="429"/>
                    </a:lnTo>
                    <a:lnTo>
                      <a:pt x="2097" y="428"/>
                    </a:lnTo>
                    <a:lnTo>
                      <a:pt x="2101" y="425"/>
                    </a:lnTo>
                    <a:lnTo>
                      <a:pt x="2105" y="425"/>
                    </a:lnTo>
                    <a:lnTo>
                      <a:pt x="2109" y="423"/>
                    </a:lnTo>
                    <a:lnTo>
                      <a:pt x="2113" y="423"/>
                    </a:lnTo>
                    <a:lnTo>
                      <a:pt x="2117" y="420"/>
                    </a:lnTo>
                    <a:lnTo>
                      <a:pt x="2121" y="418"/>
                    </a:lnTo>
                    <a:lnTo>
                      <a:pt x="2124" y="416"/>
                    </a:lnTo>
                    <a:lnTo>
                      <a:pt x="2128" y="417"/>
                    </a:lnTo>
                    <a:lnTo>
                      <a:pt x="2132" y="415"/>
                    </a:lnTo>
                    <a:lnTo>
                      <a:pt x="2136" y="412"/>
                    </a:lnTo>
                    <a:lnTo>
                      <a:pt x="2140" y="410"/>
                    </a:lnTo>
                    <a:lnTo>
                      <a:pt x="2144" y="409"/>
                    </a:lnTo>
                    <a:lnTo>
                      <a:pt x="2148" y="407"/>
                    </a:lnTo>
                    <a:lnTo>
                      <a:pt x="2152" y="407"/>
                    </a:lnTo>
                    <a:lnTo>
                      <a:pt x="2156" y="405"/>
                    </a:lnTo>
                    <a:lnTo>
                      <a:pt x="2160" y="403"/>
                    </a:lnTo>
                    <a:lnTo>
                      <a:pt x="2164" y="400"/>
                    </a:lnTo>
                    <a:lnTo>
                      <a:pt x="2168" y="400"/>
                    </a:lnTo>
                    <a:lnTo>
                      <a:pt x="2172" y="398"/>
                    </a:lnTo>
                    <a:lnTo>
                      <a:pt x="2176" y="396"/>
                    </a:lnTo>
                    <a:lnTo>
                      <a:pt x="2180" y="396"/>
                    </a:lnTo>
                    <a:lnTo>
                      <a:pt x="2184" y="395"/>
                    </a:lnTo>
                    <a:lnTo>
                      <a:pt x="2188" y="392"/>
                    </a:lnTo>
                    <a:lnTo>
                      <a:pt x="2191" y="390"/>
                    </a:lnTo>
                    <a:lnTo>
                      <a:pt x="2195" y="388"/>
                    </a:lnTo>
                    <a:lnTo>
                      <a:pt x="2199" y="387"/>
                    </a:lnTo>
                    <a:lnTo>
                      <a:pt x="2203" y="386"/>
                    </a:lnTo>
                    <a:lnTo>
                      <a:pt x="2207" y="384"/>
                    </a:lnTo>
                    <a:lnTo>
                      <a:pt x="2211" y="381"/>
                    </a:lnTo>
                    <a:lnTo>
                      <a:pt x="2215" y="381"/>
                    </a:lnTo>
                    <a:lnTo>
                      <a:pt x="2219" y="380"/>
                    </a:lnTo>
                    <a:lnTo>
                      <a:pt x="2223" y="377"/>
                    </a:lnTo>
                    <a:lnTo>
                      <a:pt x="2227" y="375"/>
                    </a:lnTo>
                    <a:lnTo>
                      <a:pt x="2231" y="372"/>
                    </a:lnTo>
                    <a:lnTo>
                      <a:pt x="2235" y="371"/>
                    </a:lnTo>
                    <a:lnTo>
                      <a:pt x="2239" y="369"/>
                    </a:lnTo>
                    <a:lnTo>
                      <a:pt x="2243" y="369"/>
                    </a:lnTo>
                    <a:lnTo>
                      <a:pt x="2247" y="367"/>
                    </a:lnTo>
                    <a:lnTo>
                      <a:pt x="2251" y="365"/>
                    </a:lnTo>
                    <a:lnTo>
                      <a:pt x="2255" y="363"/>
                    </a:lnTo>
                    <a:lnTo>
                      <a:pt x="2259" y="362"/>
                    </a:lnTo>
                    <a:lnTo>
                      <a:pt x="2262" y="361"/>
                    </a:lnTo>
                    <a:lnTo>
                      <a:pt x="2266" y="359"/>
                    </a:lnTo>
                    <a:lnTo>
                      <a:pt x="2270" y="357"/>
                    </a:lnTo>
                    <a:lnTo>
                      <a:pt x="2274" y="357"/>
                    </a:lnTo>
                    <a:lnTo>
                      <a:pt x="2278" y="353"/>
                    </a:lnTo>
                    <a:lnTo>
                      <a:pt x="2282" y="352"/>
                    </a:lnTo>
                    <a:lnTo>
                      <a:pt x="2286" y="351"/>
                    </a:lnTo>
                    <a:lnTo>
                      <a:pt x="2290" y="349"/>
                    </a:lnTo>
                    <a:lnTo>
                      <a:pt x="2294" y="347"/>
                    </a:lnTo>
                    <a:lnTo>
                      <a:pt x="2298" y="345"/>
                    </a:lnTo>
                    <a:lnTo>
                      <a:pt x="2302" y="344"/>
                    </a:lnTo>
                    <a:lnTo>
                      <a:pt x="2306" y="342"/>
                    </a:lnTo>
                    <a:lnTo>
                      <a:pt x="2310" y="340"/>
                    </a:lnTo>
                    <a:lnTo>
                      <a:pt x="2314" y="339"/>
                    </a:lnTo>
                    <a:lnTo>
                      <a:pt x="2318" y="338"/>
                    </a:lnTo>
                    <a:lnTo>
                      <a:pt x="2322" y="335"/>
                    </a:lnTo>
                    <a:lnTo>
                      <a:pt x="2326" y="334"/>
                    </a:lnTo>
                    <a:lnTo>
                      <a:pt x="2329" y="332"/>
                    </a:lnTo>
                    <a:lnTo>
                      <a:pt x="2333" y="330"/>
                    </a:lnTo>
                    <a:lnTo>
                      <a:pt x="2337" y="329"/>
                    </a:lnTo>
                    <a:lnTo>
                      <a:pt x="2341" y="327"/>
                    </a:lnTo>
                    <a:lnTo>
                      <a:pt x="2345" y="326"/>
                    </a:lnTo>
                    <a:lnTo>
                      <a:pt x="2349" y="324"/>
                    </a:lnTo>
                    <a:lnTo>
                      <a:pt x="2353" y="321"/>
                    </a:lnTo>
                    <a:lnTo>
                      <a:pt x="2357" y="321"/>
                    </a:lnTo>
                    <a:lnTo>
                      <a:pt x="2361" y="319"/>
                    </a:lnTo>
                    <a:lnTo>
                      <a:pt x="2365" y="318"/>
                    </a:lnTo>
                    <a:lnTo>
                      <a:pt x="2369" y="316"/>
                    </a:lnTo>
                    <a:lnTo>
                      <a:pt x="2373" y="313"/>
                    </a:lnTo>
                    <a:lnTo>
                      <a:pt x="2377" y="313"/>
                    </a:lnTo>
                    <a:lnTo>
                      <a:pt x="2381" y="312"/>
                    </a:lnTo>
                    <a:lnTo>
                      <a:pt x="2385" y="309"/>
                    </a:lnTo>
                    <a:lnTo>
                      <a:pt x="2389" y="308"/>
                    </a:lnTo>
                    <a:lnTo>
                      <a:pt x="2393" y="306"/>
                    </a:lnTo>
                    <a:lnTo>
                      <a:pt x="2396" y="305"/>
                    </a:lnTo>
                    <a:lnTo>
                      <a:pt x="2400" y="302"/>
                    </a:lnTo>
                    <a:lnTo>
                      <a:pt x="2404" y="301"/>
                    </a:lnTo>
                    <a:lnTo>
                      <a:pt x="2408" y="299"/>
                    </a:lnTo>
                    <a:lnTo>
                      <a:pt x="2412" y="298"/>
                    </a:lnTo>
                    <a:lnTo>
                      <a:pt x="2416" y="297"/>
                    </a:lnTo>
                    <a:lnTo>
                      <a:pt x="2420" y="295"/>
                    </a:lnTo>
                    <a:lnTo>
                      <a:pt x="2424" y="292"/>
                    </a:lnTo>
                    <a:lnTo>
                      <a:pt x="2428" y="290"/>
                    </a:lnTo>
                    <a:lnTo>
                      <a:pt x="2432" y="290"/>
                    </a:lnTo>
                    <a:lnTo>
                      <a:pt x="2436" y="288"/>
                    </a:lnTo>
                    <a:lnTo>
                      <a:pt x="2440" y="285"/>
                    </a:lnTo>
                    <a:lnTo>
                      <a:pt x="2444" y="284"/>
                    </a:lnTo>
                    <a:lnTo>
                      <a:pt x="2448" y="282"/>
                    </a:lnTo>
                    <a:lnTo>
                      <a:pt x="2452" y="281"/>
                    </a:lnTo>
                    <a:lnTo>
                      <a:pt x="2456" y="278"/>
                    </a:lnTo>
                    <a:lnTo>
                      <a:pt x="2460" y="277"/>
                    </a:lnTo>
                    <a:lnTo>
                      <a:pt x="2464" y="276"/>
                    </a:lnTo>
                    <a:lnTo>
                      <a:pt x="2467" y="274"/>
                    </a:lnTo>
                    <a:lnTo>
                      <a:pt x="2471" y="273"/>
                    </a:lnTo>
                    <a:lnTo>
                      <a:pt x="2475" y="271"/>
                    </a:lnTo>
                    <a:lnTo>
                      <a:pt x="2479" y="270"/>
                    </a:lnTo>
                    <a:lnTo>
                      <a:pt x="2483" y="268"/>
                    </a:lnTo>
                    <a:lnTo>
                      <a:pt x="2487" y="266"/>
                    </a:lnTo>
                    <a:lnTo>
                      <a:pt x="2491" y="265"/>
                    </a:lnTo>
                    <a:lnTo>
                      <a:pt x="2495" y="263"/>
                    </a:lnTo>
                    <a:lnTo>
                      <a:pt x="2499" y="261"/>
                    </a:lnTo>
                    <a:lnTo>
                      <a:pt x="2503" y="259"/>
                    </a:lnTo>
                    <a:lnTo>
                      <a:pt x="2507" y="260"/>
                    </a:lnTo>
                    <a:lnTo>
                      <a:pt x="2511" y="257"/>
                    </a:lnTo>
                    <a:lnTo>
                      <a:pt x="2515" y="256"/>
                    </a:lnTo>
                    <a:lnTo>
                      <a:pt x="2519" y="254"/>
                    </a:lnTo>
                    <a:lnTo>
                      <a:pt x="2523" y="254"/>
                    </a:lnTo>
                    <a:lnTo>
                      <a:pt x="2527" y="251"/>
                    </a:lnTo>
                    <a:lnTo>
                      <a:pt x="2531" y="250"/>
                    </a:lnTo>
                    <a:lnTo>
                      <a:pt x="2534" y="248"/>
                    </a:lnTo>
                    <a:lnTo>
                      <a:pt x="2538" y="246"/>
                    </a:lnTo>
                    <a:lnTo>
                      <a:pt x="2542" y="245"/>
                    </a:lnTo>
                    <a:lnTo>
                      <a:pt x="2546" y="243"/>
                    </a:lnTo>
                    <a:lnTo>
                      <a:pt x="2550" y="242"/>
                    </a:lnTo>
                    <a:lnTo>
                      <a:pt x="2554" y="240"/>
                    </a:lnTo>
                    <a:lnTo>
                      <a:pt x="2558" y="239"/>
                    </a:lnTo>
                    <a:lnTo>
                      <a:pt x="2562" y="239"/>
                    </a:lnTo>
                    <a:lnTo>
                      <a:pt x="2566" y="237"/>
                    </a:lnTo>
                    <a:lnTo>
                      <a:pt x="2570" y="235"/>
                    </a:lnTo>
                    <a:lnTo>
                      <a:pt x="2574" y="233"/>
                    </a:lnTo>
                    <a:lnTo>
                      <a:pt x="2578" y="231"/>
                    </a:lnTo>
                    <a:lnTo>
                      <a:pt x="2582" y="230"/>
                    </a:lnTo>
                    <a:lnTo>
                      <a:pt x="2586" y="228"/>
                    </a:lnTo>
                    <a:lnTo>
                      <a:pt x="2590" y="228"/>
                    </a:lnTo>
                    <a:lnTo>
                      <a:pt x="2594" y="226"/>
                    </a:lnTo>
                    <a:lnTo>
                      <a:pt x="2598" y="225"/>
                    </a:lnTo>
                    <a:lnTo>
                      <a:pt x="2602" y="224"/>
                    </a:lnTo>
                    <a:lnTo>
                      <a:pt x="2605" y="219"/>
                    </a:lnTo>
                    <a:lnTo>
                      <a:pt x="2609" y="219"/>
                    </a:lnTo>
                    <a:lnTo>
                      <a:pt x="2613" y="218"/>
                    </a:lnTo>
                    <a:lnTo>
                      <a:pt x="2617" y="217"/>
                    </a:lnTo>
                    <a:lnTo>
                      <a:pt x="2621" y="215"/>
                    </a:lnTo>
                    <a:lnTo>
                      <a:pt x="2625" y="213"/>
                    </a:lnTo>
                    <a:lnTo>
                      <a:pt x="2629" y="211"/>
                    </a:lnTo>
                    <a:lnTo>
                      <a:pt x="2633" y="212"/>
                    </a:lnTo>
                    <a:lnTo>
                      <a:pt x="2637" y="209"/>
                    </a:lnTo>
                    <a:lnTo>
                      <a:pt x="2641" y="209"/>
                    </a:lnTo>
                    <a:lnTo>
                      <a:pt x="2645" y="207"/>
                    </a:lnTo>
                    <a:lnTo>
                      <a:pt x="2649" y="205"/>
                    </a:lnTo>
                    <a:lnTo>
                      <a:pt x="2653" y="204"/>
                    </a:lnTo>
                    <a:lnTo>
                      <a:pt x="2657" y="201"/>
                    </a:lnTo>
                    <a:lnTo>
                      <a:pt x="2661" y="202"/>
                    </a:lnTo>
                    <a:lnTo>
                      <a:pt x="2665" y="199"/>
                    </a:lnTo>
                    <a:lnTo>
                      <a:pt x="2669" y="197"/>
                    </a:lnTo>
                    <a:lnTo>
                      <a:pt x="2672" y="196"/>
                    </a:lnTo>
                    <a:lnTo>
                      <a:pt x="2676" y="196"/>
                    </a:lnTo>
                    <a:lnTo>
                      <a:pt x="2680" y="196"/>
                    </a:lnTo>
                    <a:lnTo>
                      <a:pt x="2684" y="193"/>
                    </a:lnTo>
                    <a:lnTo>
                      <a:pt x="2688" y="192"/>
                    </a:lnTo>
                    <a:lnTo>
                      <a:pt x="2692" y="191"/>
                    </a:lnTo>
                    <a:lnTo>
                      <a:pt x="2696" y="189"/>
                    </a:lnTo>
                    <a:lnTo>
                      <a:pt x="2700" y="187"/>
                    </a:lnTo>
                    <a:lnTo>
                      <a:pt x="2704" y="185"/>
                    </a:lnTo>
                    <a:lnTo>
                      <a:pt x="2708" y="185"/>
                    </a:lnTo>
                    <a:lnTo>
                      <a:pt x="2712" y="183"/>
                    </a:lnTo>
                    <a:lnTo>
                      <a:pt x="2716" y="183"/>
                    </a:lnTo>
                    <a:lnTo>
                      <a:pt x="2720" y="180"/>
                    </a:lnTo>
                    <a:lnTo>
                      <a:pt x="2724" y="178"/>
                    </a:lnTo>
                    <a:lnTo>
                      <a:pt x="2728" y="179"/>
                    </a:lnTo>
                    <a:lnTo>
                      <a:pt x="2732" y="179"/>
                    </a:lnTo>
                    <a:lnTo>
                      <a:pt x="2736" y="175"/>
                    </a:lnTo>
                    <a:lnTo>
                      <a:pt x="2739" y="173"/>
                    </a:lnTo>
                    <a:lnTo>
                      <a:pt x="2743" y="172"/>
                    </a:lnTo>
                    <a:lnTo>
                      <a:pt x="2747" y="172"/>
                    </a:lnTo>
                    <a:lnTo>
                      <a:pt x="2751" y="169"/>
                    </a:lnTo>
                    <a:lnTo>
                      <a:pt x="2755" y="169"/>
                    </a:lnTo>
                    <a:lnTo>
                      <a:pt x="2759" y="167"/>
                    </a:lnTo>
                    <a:lnTo>
                      <a:pt x="2763" y="166"/>
                    </a:lnTo>
                    <a:lnTo>
                      <a:pt x="2767" y="166"/>
                    </a:lnTo>
                    <a:lnTo>
                      <a:pt x="2771" y="164"/>
                    </a:lnTo>
                    <a:lnTo>
                      <a:pt x="2775" y="162"/>
                    </a:lnTo>
                    <a:lnTo>
                      <a:pt x="2779" y="161"/>
                    </a:lnTo>
                    <a:lnTo>
                      <a:pt x="2783" y="161"/>
                    </a:lnTo>
                    <a:lnTo>
                      <a:pt x="2787" y="159"/>
                    </a:lnTo>
                    <a:lnTo>
                      <a:pt x="2791" y="157"/>
                    </a:lnTo>
                    <a:lnTo>
                      <a:pt x="2795" y="156"/>
                    </a:lnTo>
                    <a:lnTo>
                      <a:pt x="2799" y="155"/>
                    </a:lnTo>
                    <a:lnTo>
                      <a:pt x="2803" y="154"/>
                    </a:lnTo>
                    <a:lnTo>
                      <a:pt x="2807" y="152"/>
                    </a:lnTo>
                    <a:lnTo>
                      <a:pt x="2810" y="151"/>
                    </a:lnTo>
                    <a:lnTo>
                      <a:pt x="2814" y="151"/>
                    </a:lnTo>
                    <a:lnTo>
                      <a:pt x="2818" y="149"/>
                    </a:lnTo>
                    <a:lnTo>
                      <a:pt x="2822" y="149"/>
                    </a:lnTo>
                    <a:lnTo>
                      <a:pt x="2826" y="146"/>
                    </a:lnTo>
                    <a:lnTo>
                      <a:pt x="2830" y="147"/>
                    </a:lnTo>
                    <a:lnTo>
                      <a:pt x="2834" y="144"/>
                    </a:lnTo>
                    <a:lnTo>
                      <a:pt x="2838" y="143"/>
                    </a:lnTo>
                    <a:lnTo>
                      <a:pt x="2842" y="143"/>
                    </a:lnTo>
                    <a:lnTo>
                      <a:pt x="2846" y="141"/>
                    </a:lnTo>
                    <a:lnTo>
                      <a:pt x="2850" y="141"/>
                    </a:lnTo>
                    <a:lnTo>
                      <a:pt x="2854" y="139"/>
                    </a:lnTo>
                    <a:lnTo>
                      <a:pt x="2858" y="137"/>
                    </a:lnTo>
                    <a:lnTo>
                      <a:pt x="2862" y="136"/>
                    </a:lnTo>
                    <a:lnTo>
                      <a:pt x="2866" y="136"/>
                    </a:lnTo>
                    <a:lnTo>
                      <a:pt x="2870" y="135"/>
                    </a:lnTo>
                    <a:lnTo>
                      <a:pt x="2874" y="133"/>
                    </a:lnTo>
                    <a:lnTo>
                      <a:pt x="2877" y="134"/>
                    </a:lnTo>
                    <a:lnTo>
                      <a:pt x="2881" y="132"/>
                    </a:lnTo>
                    <a:lnTo>
                      <a:pt x="2885" y="129"/>
                    </a:lnTo>
                    <a:lnTo>
                      <a:pt x="2889" y="129"/>
                    </a:lnTo>
                    <a:lnTo>
                      <a:pt x="2893" y="129"/>
                    </a:lnTo>
                    <a:lnTo>
                      <a:pt x="2897" y="128"/>
                    </a:lnTo>
                    <a:lnTo>
                      <a:pt x="2901" y="127"/>
                    </a:lnTo>
                    <a:lnTo>
                      <a:pt x="2905" y="126"/>
                    </a:lnTo>
                    <a:lnTo>
                      <a:pt x="2909" y="123"/>
                    </a:lnTo>
                    <a:lnTo>
                      <a:pt x="2913" y="123"/>
                    </a:lnTo>
                    <a:lnTo>
                      <a:pt x="2917" y="122"/>
                    </a:lnTo>
                    <a:lnTo>
                      <a:pt x="2921" y="120"/>
                    </a:lnTo>
                    <a:lnTo>
                      <a:pt x="2925" y="122"/>
                    </a:lnTo>
                    <a:lnTo>
                      <a:pt x="2929" y="119"/>
                    </a:lnTo>
                    <a:lnTo>
                      <a:pt x="2933" y="118"/>
                    </a:lnTo>
                    <a:lnTo>
                      <a:pt x="2937" y="116"/>
                    </a:lnTo>
                    <a:lnTo>
                      <a:pt x="2941" y="117"/>
                    </a:lnTo>
                    <a:lnTo>
                      <a:pt x="2944" y="115"/>
                    </a:lnTo>
                    <a:lnTo>
                      <a:pt x="2948" y="115"/>
                    </a:lnTo>
                    <a:lnTo>
                      <a:pt x="2952" y="112"/>
                    </a:lnTo>
                    <a:lnTo>
                      <a:pt x="2956" y="112"/>
                    </a:lnTo>
                    <a:lnTo>
                      <a:pt x="2960" y="111"/>
                    </a:lnTo>
                    <a:lnTo>
                      <a:pt x="2964" y="112"/>
                    </a:lnTo>
                    <a:lnTo>
                      <a:pt x="2968" y="110"/>
                    </a:lnTo>
                    <a:lnTo>
                      <a:pt x="2972" y="108"/>
                    </a:lnTo>
                    <a:lnTo>
                      <a:pt x="2976" y="108"/>
                    </a:lnTo>
                    <a:lnTo>
                      <a:pt x="2980" y="106"/>
                    </a:lnTo>
                    <a:lnTo>
                      <a:pt x="2984" y="106"/>
                    </a:lnTo>
                    <a:lnTo>
                      <a:pt x="2988" y="105"/>
                    </a:lnTo>
                    <a:lnTo>
                      <a:pt x="2992" y="104"/>
                    </a:lnTo>
                    <a:lnTo>
                      <a:pt x="2996" y="103"/>
                    </a:lnTo>
                    <a:lnTo>
                      <a:pt x="3000" y="102"/>
                    </a:lnTo>
                    <a:lnTo>
                      <a:pt x="3004" y="101"/>
                    </a:lnTo>
                    <a:lnTo>
                      <a:pt x="3008" y="100"/>
                    </a:lnTo>
                    <a:lnTo>
                      <a:pt x="3012" y="99"/>
                    </a:lnTo>
                    <a:lnTo>
                      <a:pt x="3015" y="98"/>
                    </a:lnTo>
                    <a:lnTo>
                      <a:pt x="3019" y="98"/>
                    </a:lnTo>
                    <a:lnTo>
                      <a:pt x="3023" y="96"/>
                    </a:lnTo>
                    <a:lnTo>
                      <a:pt x="3027" y="96"/>
                    </a:lnTo>
                    <a:lnTo>
                      <a:pt x="3031" y="95"/>
                    </a:lnTo>
                    <a:lnTo>
                      <a:pt x="3035" y="93"/>
                    </a:lnTo>
                    <a:lnTo>
                      <a:pt x="3039" y="93"/>
                    </a:lnTo>
                    <a:lnTo>
                      <a:pt x="3043" y="91"/>
                    </a:lnTo>
                    <a:lnTo>
                      <a:pt x="3047" y="92"/>
                    </a:lnTo>
                    <a:lnTo>
                      <a:pt x="3051" y="90"/>
                    </a:lnTo>
                    <a:lnTo>
                      <a:pt x="3055" y="90"/>
                    </a:lnTo>
                    <a:lnTo>
                      <a:pt x="3059" y="89"/>
                    </a:lnTo>
                    <a:lnTo>
                      <a:pt x="3063" y="87"/>
                    </a:lnTo>
                    <a:lnTo>
                      <a:pt x="3067" y="88"/>
                    </a:lnTo>
                    <a:lnTo>
                      <a:pt x="3071" y="86"/>
                    </a:lnTo>
                    <a:lnTo>
                      <a:pt x="3075" y="85"/>
                    </a:lnTo>
                    <a:lnTo>
                      <a:pt x="3079" y="84"/>
                    </a:lnTo>
                    <a:lnTo>
                      <a:pt x="3082" y="84"/>
                    </a:lnTo>
                    <a:lnTo>
                      <a:pt x="3086" y="83"/>
                    </a:lnTo>
                    <a:lnTo>
                      <a:pt x="3090" y="83"/>
                    </a:lnTo>
                    <a:lnTo>
                      <a:pt x="3094" y="81"/>
                    </a:lnTo>
                    <a:lnTo>
                      <a:pt x="3098" y="82"/>
                    </a:lnTo>
                    <a:lnTo>
                      <a:pt x="3102" y="80"/>
                    </a:lnTo>
                    <a:lnTo>
                      <a:pt x="3106" y="79"/>
                    </a:lnTo>
                    <a:lnTo>
                      <a:pt x="3110" y="77"/>
                    </a:lnTo>
                    <a:lnTo>
                      <a:pt x="3114" y="77"/>
                    </a:lnTo>
                    <a:lnTo>
                      <a:pt x="3118" y="78"/>
                    </a:lnTo>
                    <a:lnTo>
                      <a:pt x="3122" y="76"/>
                    </a:lnTo>
                    <a:lnTo>
                      <a:pt x="3126" y="76"/>
                    </a:lnTo>
                    <a:lnTo>
                      <a:pt x="3130" y="76"/>
                    </a:lnTo>
                    <a:lnTo>
                      <a:pt x="3134" y="76"/>
                    </a:lnTo>
                    <a:lnTo>
                      <a:pt x="3138" y="74"/>
                    </a:lnTo>
                    <a:lnTo>
                      <a:pt x="3142" y="73"/>
                    </a:lnTo>
                    <a:lnTo>
                      <a:pt x="3146" y="72"/>
                    </a:lnTo>
                    <a:lnTo>
                      <a:pt x="3150" y="7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5" name="Freeform 2817"/>
              <p:cNvSpPr>
                <a:spLocks/>
              </p:cNvSpPr>
              <p:nvPr/>
            </p:nvSpPr>
            <p:spPr bwMode="auto">
              <a:xfrm flipV="1">
                <a:off x="506" y="1347"/>
                <a:ext cx="1814" cy="574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8"/>
                  </a:cxn>
                  <a:cxn ang="0">
                    <a:pos x="303" y="12"/>
                  </a:cxn>
                  <a:cxn ang="0">
                    <a:pos x="354" y="22"/>
                  </a:cxn>
                  <a:cxn ang="0">
                    <a:pos x="406" y="36"/>
                  </a:cxn>
                  <a:cxn ang="0">
                    <a:pos x="457" y="57"/>
                  </a:cxn>
                  <a:cxn ang="0">
                    <a:pos x="508" y="81"/>
                  </a:cxn>
                  <a:cxn ang="0">
                    <a:pos x="559" y="111"/>
                  </a:cxn>
                  <a:cxn ang="0">
                    <a:pos x="611" y="146"/>
                  </a:cxn>
                  <a:cxn ang="0">
                    <a:pos x="662" y="187"/>
                  </a:cxn>
                  <a:cxn ang="0">
                    <a:pos x="713" y="234"/>
                  </a:cxn>
                  <a:cxn ang="0">
                    <a:pos x="764" y="284"/>
                  </a:cxn>
                  <a:cxn ang="0">
                    <a:pos x="816" y="339"/>
                  </a:cxn>
                  <a:cxn ang="0">
                    <a:pos x="867" y="394"/>
                  </a:cxn>
                  <a:cxn ang="0">
                    <a:pos x="918" y="455"/>
                  </a:cxn>
                  <a:cxn ang="0">
                    <a:pos x="969" y="513"/>
                  </a:cxn>
                  <a:cxn ang="0">
                    <a:pos x="1021" y="573"/>
                  </a:cxn>
                  <a:cxn ang="0">
                    <a:pos x="1072" y="632"/>
                  </a:cxn>
                  <a:cxn ang="0">
                    <a:pos x="1123" y="686"/>
                  </a:cxn>
                  <a:cxn ang="0">
                    <a:pos x="1174" y="739"/>
                  </a:cxn>
                  <a:cxn ang="0">
                    <a:pos x="1226" y="788"/>
                  </a:cxn>
                  <a:cxn ang="0">
                    <a:pos x="1277" y="836"/>
                  </a:cxn>
                  <a:cxn ang="0">
                    <a:pos x="1328" y="874"/>
                  </a:cxn>
                  <a:cxn ang="0">
                    <a:pos x="1379" y="910"/>
                  </a:cxn>
                  <a:cxn ang="0">
                    <a:pos x="1431" y="939"/>
                  </a:cxn>
                  <a:cxn ang="0">
                    <a:pos x="1482" y="962"/>
                  </a:cxn>
                  <a:cxn ang="0">
                    <a:pos x="1533" y="978"/>
                  </a:cxn>
                  <a:cxn ang="0">
                    <a:pos x="1584" y="989"/>
                  </a:cxn>
                  <a:cxn ang="0">
                    <a:pos x="1636" y="996"/>
                  </a:cxn>
                  <a:cxn ang="0">
                    <a:pos x="1687" y="993"/>
                  </a:cxn>
                  <a:cxn ang="0">
                    <a:pos x="1738" y="988"/>
                  </a:cxn>
                  <a:cxn ang="0">
                    <a:pos x="1789" y="975"/>
                  </a:cxn>
                  <a:cxn ang="0">
                    <a:pos x="1841" y="960"/>
                  </a:cxn>
                  <a:cxn ang="0">
                    <a:pos x="1892" y="937"/>
                  </a:cxn>
                  <a:cxn ang="0">
                    <a:pos x="1943" y="914"/>
                  </a:cxn>
                  <a:cxn ang="0">
                    <a:pos x="1994" y="886"/>
                  </a:cxn>
                  <a:cxn ang="0">
                    <a:pos x="2046" y="853"/>
                  </a:cxn>
                  <a:cxn ang="0">
                    <a:pos x="2097" y="819"/>
                  </a:cxn>
                  <a:cxn ang="0">
                    <a:pos x="2148" y="783"/>
                  </a:cxn>
                  <a:cxn ang="0">
                    <a:pos x="2199" y="748"/>
                  </a:cxn>
                  <a:cxn ang="0">
                    <a:pos x="2251" y="708"/>
                  </a:cxn>
                  <a:cxn ang="0">
                    <a:pos x="2302" y="669"/>
                  </a:cxn>
                  <a:cxn ang="0">
                    <a:pos x="2353" y="629"/>
                  </a:cxn>
                  <a:cxn ang="0">
                    <a:pos x="2404" y="589"/>
                  </a:cxn>
                  <a:cxn ang="0">
                    <a:pos x="2456" y="551"/>
                  </a:cxn>
                  <a:cxn ang="0">
                    <a:pos x="2507" y="514"/>
                  </a:cxn>
                  <a:cxn ang="0">
                    <a:pos x="2558" y="474"/>
                  </a:cxn>
                  <a:cxn ang="0">
                    <a:pos x="2609" y="438"/>
                  </a:cxn>
                  <a:cxn ang="0">
                    <a:pos x="2661" y="403"/>
                  </a:cxn>
                  <a:cxn ang="0">
                    <a:pos x="2712" y="370"/>
                  </a:cxn>
                  <a:cxn ang="0">
                    <a:pos x="2763" y="337"/>
                  </a:cxn>
                  <a:cxn ang="0">
                    <a:pos x="2814" y="307"/>
                  </a:cxn>
                  <a:cxn ang="0">
                    <a:pos x="2866" y="278"/>
                  </a:cxn>
                  <a:cxn ang="0">
                    <a:pos x="2917" y="251"/>
                  </a:cxn>
                  <a:cxn ang="0">
                    <a:pos x="2968" y="226"/>
                  </a:cxn>
                  <a:cxn ang="0">
                    <a:pos x="3019" y="203"/>
                  </a:cxn>
                  <a:cxn ang="0">
                    <a:pos x="3071" y="181"/>
                  </a:cxn>
                  <a:cxn ang="0">
                    <a:pos x="3122" y="162"/>
                  </a:cxn>
                </a:cxnLst>
                <a:rect l="0" t="0" r="r" b="b"/>
                <a:pathLst>
                  <a:path w="3150" h="996">
                    <a:moveTo>
                      <a:pt x="0" y="1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5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7"/>
                    </a:lnTo>
                    <a:lnTo>
                      <a:pt x="240" y="7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8"/>
                    </a:lnTo>
                    <a:lnTo>
                      <a:pt x="256" y="8"/>
                    </a:lnTo>
                    <a:lnTo>
                      <a:pt x="260" y="8"/>
                    </a:lnTo>
                    <a:lnTo>
                      <a:pt x="264" y="9"/>
                    </a:lnTo>
                    <a:lnTo>
                      <a:pt x="268" y="9"/>
                    </a:lnTo>
                    <a:lnTo>
                      <a:pt x="272" y="9"/>
                    </a:lnTo>
                    <a:lnTo>
                      <a:pt x="275" y="10"/>
                    </a:lnTo>
                    <a:lnTo>
                      <a:pt x="279" y="10"/>
                    </a:lnTo>
                    <a:lnTo>
                      <a:pt x="283" y="10"/>
                    </a:lnTo>
                    <a:lnTo>
                      <a:pt x="287" y="10"/>
                    </a:lnTo>
                    <a:lnTo>
                      <a:pt x="291" y="12"/>
                    </a:lnTo>
                    <a:lnTo>
                      <a:pt x="295" y="12"/>
                    </a:lnTo>
                    <a:lnTo>
                      <a:pt x="299" y="13"/>
                    </a:lnTo>
                    <a:lnTo>
                      <a:pt x="303" y="12"/>
                    </a:lnTo>
                    <a:lnTo>
                      <a:pt x="307" y="14"/>
                    </a:lnTo>
                    <a:lnTo>
                      <a:pt x="311" y="15"/>
                    </a:lnTo>
                    <a:lnTo>
                      <a:pt x="315" y="15"/>
                    </a:lnTo>
                    <a:lnTo>
                      <a:pt x="319" y="15"/>
                    </a:lnTo>
                    <a:lnTo>
                      <a:pt x="323" y="17"/>
                    </a:lnTo>
                    <a:lnTo>
                      <a:pt x="327" y="17"/>
                    </a:lnTo>
                    <a:lnTo>
                      <a:pt x="331" y="19"/>
                    </a:lnTo>
                    <a:lnTo>
                      <a:pt x="335" y="18"/>
                    </a:lnTo>
                    <a:lnTo>
                      <a:pt x="339" y="20"/>
                    </a:lnTo>
                    <a:lnTo>
                      <a:pt x="342" y="20"/>
                    </a:lnTo>
                    <a:lnTo>
                      <a:pt x="346" y="21"/>
                    </a:lnTo>
                    <a:lnTo>
                      <a:pt x="350" y="21"/>
                    </a:lnTo>
                    <a:lnTo>
                      <a:pt x="354" y="22"/>
                    </a:lnTo>
                    <a:lnTo>
                      <a:pt x="358" y="24"/>
                    </a:lnTo>
                    <a:lnTo>
                      <a:pt x="362" y="25"/>
                    </a:lnTo>
                    <a:lnTo>
                      <a:pt x="366" y="27"/>
                    </a:lnTo>
                    <a:lnTo>
                      <a:pt x="370" y="26"/>
                    </a:lnTo>
                    <a:lnTo>
                      <a:pt x="374" y="29"/>
                    </a:lnTo>
                    <a:lnTo>
                      <a:pt x="378" y="30"/>
                    </a:lnTo>
                    <a:lnTo>
                      <a:pt x="382" y="30"/>
                    </a:lnTo>
                    <a:lnTo>
                      <a:pt x="386" y="30"/>
                    </a:lnTo>
                    <a:lnTo>
                      <a:pt x="390" y="32"/>
                    </a:lnTo>
                    <a:lnTo>
                      <a:pt x="394" y="33"/>
                    </a:lnTo>
                    <a:lnTo>
                      <a:pt x="398" y="34"/>
                    </a:lnTo>
                    <a:lnTo>
                      <a:pt x="402" y="34"/>
                    </a:lnTo>
                    <a:lnTo>
                      <a:pt x="406" y="36"/>
                    </a:lnTo>
                    <a:lnTo>
                      <a:pt x="410" y="38"/>
                    </a:lnTo>
                    <a:lnTo>
                      <a:pt x="413" y="40"/>
                    </a:lnTo>
                    <a:lnTo>
                      <a:pt x="417" y="41"/>
                    </a:lnTo>
                    <a:lnTo>
                      <a:pt x="421" y="41"/>
                    </a:lnTo>
                    <a:lnTo>
                      <a:pt x="425" y="43"/>
                    </a:lnTo>
                    <a:lnTo>
                      <a:pt x="429" y="45"/>
                    </a:lnTo>
                    <a:lnTo>
                      <a:pt x="433" y="46"/>
                    </a:lnTo>
                    <a:lnTo>
                      <a:pt x="437" y="48"/>
                    </a:lnTo>
                    <a:lnTo>
                      <a:pt x="441" y="49"/>
                    </a:lnTo>
                    <a:lnTo>
                      <a:pt x="445" y="50"/>
                    </a:lnTo>
                    <a:lnTo>
                      <a:pt x="449" y="53"/>
                    </a:lnTo>
                    <a:lnTo>
                      <a:pt x="453" y="53"/>
                    </a:lnTo>
                    <a:lnTo>
                      <a:pt x="457" y="57"/>
                    </a:lnTo>
                    <a:lnTo>
                      <a:pt x="461" y="59"/>
                    </a:lnTo>
                    <a:lnTo>
                      <a:pt x="465" y="61"/>
                    </a:lnTo>
                    <a:lnTo>
                      <a:pt x="469" y="62"/>
                    </a:lnTo>
                    <a:lnTo>
                      <a:pt x="473" y="64"/>
                    </a:lnTo>
                    <a:lnTo>
                      <a:pt x="477" y="66"/>
                    </a:lnTo>
                    <a:lnTo>
                      <a:pt x="480" y="66"/>
                    </a:lnTo>
                    <a:lnTo>
                      <a:pt x="484" y="68"/>
                    </a:lnTo>
                    <a:lnTo>
                      <a:pt x="488" y="70"/>
                    </a:lnTo>
                    <a:lnTo>
                      <a:pt x="492" y="73"/>
                    </a:lnTo>
                    <a:lnTo>
                      <a:pt x="496" y="75"/>
                    </a:lnTo>
                    <a:lnTo>
                      <a:pt x="500" y="77"/>
                    </a:lnTo>
                    <a:lnTo>
                      <a:pt x="504" y="78"/>
                    </a:lnTo>
                    <a:lnTo>
                      <a:pt x="508" y="81"/>
                    </a:lnTo>
                    <a:lnTo>
                      <a:pt x="512" y="83"/>
                    </a:lnTo>
                    <a:lnTo>
                      <a:pt x="516" y="85"/>
                    </a:lnTo>
                    <a:lnTo>
                      <a:pt x="520" y="87"/>
                    </a:lnTo>
                    <a:lnTo>
                      <a:pt x="524" y="89"/>
                    </a:lnTo>
                    <a:lnTo>
                      <a:pt x="528" y="91"/>
                    </a:lnTo>
                    <a:lnTo>
                      <a:pt x="532" y="93"/>
                    </a:lnTo>
                    <a:lnTo>
                      <a:pt x="536" y="96"/>
                    </a:lnTo>
                    <a:lnTo>
                      <a:pt x="540" y="99"/>
                    </a:lnTo>
                    <a:lnTo>
                      <a:pt x="544" y="101"/>
                    </a:lnTo>
                    <a:lnTo>
                      <a:pt x="547" y="103"/>
                    </a:lnTo>
                    <a:lnTo>
                      <a:pt x="551" y="105"/>
                    </a:lnTo>
                    <a:lnTo>
                      <a:pt x="555" y="107"/>
                    </a:lnTo>
                    <a:lnTo>
                      <a:pt x="559" y="111"/>
                    </a:lnTo>
                    <a:lnTo>
                      <a:pt x="563" y="113"/>
                    </a:lnTo>
                    <a:lnTo>
                      <a:pt x="567" y="115"/>
                    </a:lnTo>
                    <a:lnTo>
                      <a:pt x="571" y="118"/>
                    </a:lnTo>
                    <a:lnTo>
                      <a:pt x="575" y="121"/>
                    </a:lnTo>
                    <a:lnTo>
                      <a:pt x="579" y="124"/>
                    </a:lnTo>
                    <a:lnTo>
                      <a:pt x="583" y="126"/>
                    </a:lnTo>
                    <a:lnTo>
                      <a:pt x="587" y="129"/>
                    </a:lnTo>
                    <a:lnTo>
                      <a:pt x="591" y="130"/>
                    </a:lnTo>
                    <a:lnTo>
                      <a:pt x="595" y="134"/>
                    </a:lnTo>
                    <a:lnTo>
                      <a:pt x="599" y="137"/>
                    </a:lnTo>
                    <a:lnTo>
                      <a:pt x="603" y="140"/>
                    </a:lnTo>
                    <a:lnTo>
                      <a:pt x="607" y="144"/>
                    </a:lnTo>
                    <a:lnTo>
                      <a:pt x="611" y="146"/>
                    </a:lnTo>
                    <a:lnTo>
                      <a:pt x="615" y="148"/>
                    </a:lnTo>
                    <a:lnTo>
                      <a:pt x="618" y="152"/>
                    </a:lnTo>
                    <a:lnTo>
                      <a:pt x="622" y="155"/>
                    </a:lnTo>
                    <a:lnTo>
                      <a:pt x="626" y="158"/>
                    </a:lnTo>
                    <a:lnTo>
                      <a:pt x="630" y="161"/>
                    </a:lnTo>
                    <a:lnTo>
                      <a:pt x="634" y="164"/>
                    </a:lnTo>
                    <a:lnTo>
                      <a:pt x="638" y="168"/>
                    </a:lnTo>
                    <a:lnTo>
                      <a:pt x="642" y="170"/>
                    </a:lnTo>
                    <a:lnTo>
                      <a:pt x="646" y="173"/>
                    </a:lnTo>
                    <a:lnTo>
                      <a:pt x="650" y="176"/>
                    </a:lnTo>
                    <a:lnTo>
                      <a:pt x="654" y="181"/>
                    </a:lnTo>
                    <a:lnTo>
                      <a:pt x="658" y="184"/>
                    </a:lnTo>
                    <a:lnTo>
                      <a:pt x="662" y="187"/>
                    </a:lnTo>
                    <a:lnTo>
                      <a:pt x="666" y="189"/>
                    </a:lnTo>
                    <a:lnTo>
                      <a:pt x="670" y="194"/>
                    </a:lnTo>
                    <a:lnTo>
                      <a:pt x="674" y="196"/>
                    </a:lnTo>
                    <a:lnTo>
                      <a:pt x="678" y="201"/>
                    </a:lnTo>
                    <a:lnTo>
                      <a:pt x="682" y="203"/>
                    </a:lnTo>
                    <a:lnTo>
                      <a:pt x="685" y="206"/>
                    </a:lnTo>
                    <a:lnTo>
                      <a:pt x="689" y="210"/>
                    </a:lnTo>
                    <a:lnTo>
                      <a:pt x="693" y="215"/>
                    </a:lnTo>
                    <a:lnTo>
                      <a:pt x="697" y="218"/>
                    </a:lnTo>
                    <a:lnTo>
                      <a:pt x="701" y="223"/>
                    </a:lnTo>
                    <a:lnTo>
                      <a:pt x="705" y="226"/>
                    </a:lnTo>
                    <a:lnTo>
                      <a:pt x="709" y="228"/>
                    </a:lnTo>
                    <a:lnTo>
                      <a:pt x="713" y="234"/>
                    </a:lnTo>
                    <a:lnTo>
                      <a:pt x="717" y="237"/>
                    </a:lnTo>
                    <a:lnTo>
                      <a:pt x="721" y="240"/>
                    </a:lnTo>
                    <a:lnTo>
                      <a:pt x="725" y="245"/>
                    </a:lnTo>
                    <a:lnTo>
                      <a:pt x="729" y="247"/>
                    </a:lnTo>
                    <a:lnTo>
                      <a:pt x="733" y="251"/>
                    </a:lnTo>
                    <a:lnTo>
                      <a:pt x="737" y="257"/>
                    </a:lnTo>
                    <a:lnTo>
                      <a:pt x="741" y="260"/>
                    </a:lnTo>
                    <a:lnTo>
                      <a:pt x="745" y="262"/>
                    </a:lnTo>
                    <a:lnTo>
                      <a:pt x="749" y="269"/>
                    </a:lnTo>
                    <a:lnTo>
                      <a:pt x="753" y="270"/>
                    </a:lnTo>
                    <a:lnTo>
                      <a:pt x="756" y="276"/>
                    </a:lnTo>
                    <a:lnTo>
                      <a:pt x="760" y="280"/>
                    </a:lnTo>
                    <a:lnTo>
                      <a:pt x="764" y="284"/>
                    </a:lnTo>
                    <a:lnTo>
                      <a:pt x="768" y="287"/>
                    </a:lnTo>
                    <a:lnTo>
                      <a:pt x="772" y="292"/>
                    </a:lnTo>
                    <a:lnTo>
                      <a:pt x="776" y="297"/>
                    </a:lnTo>
                    <a:lnTo>
                      <a:pt x="780" y="300"/>
                    </a:lnTo>
                    <a:lnTo>
                      <a:pt x="784" y="304"/>
                    </a:lnTo>
                    <a:lnTo>
                      <a:pt x="788" y="308"/>
                    </a:lnTo>
                    <a:lnTo>
                      <a:pt x="792" y="312"/>
                    </a:lnTo>
                    <a:lnTo>
                      <a:pt x="796" y="317"/>
                    </a:lnTo>
                    <a:lnTo>
                      <a:pt x="800" y="319"/>
                    </a:lnTo>
                    <a:lnTo>
                      <a:pt x="804" y="324"/>
                    </a:lnTo>
                    <a:lnTo>
                      <a:pt x="808" y="329"/>
                    </a:lnTo>
                    <a:lnTo>
                      <a:pt x="812" y="333"/>
                    </a:lnTo>
                    <a:lnTo>
                      <a:pt x="816" y="339"/>
                    </a:lnTo>
                    <a:lnTo>
                      <a:pt x="820" y="343"/>
                    </a:lnTo>
                    <a:lnTo>
                      <a:pt x="823" y="346"/>
                    </a:lnTo>
                    <a:lnTo>
                      <a:pt x="827" y="351"/>
                    </a:lnTo>
                    <a:lnTo>
                      <a:pt x="831" y="354"/>
                    </a:lnTo>
                    <a:lnTo>
                      <a:pt x="835" y="359"/>
                    </a:lnTo>
                    <a:lnTo>
                      <a:pt x="839" y="364"/>
                    </a:lnTo>
                    <a:lnTo>
                      <a:pt x="843" y="369"/>
                    </a:lnTo>
                    <a:lnTo>
                      <a:pt x="847" y="374"/>
                    </a:lnTo>
                    <a:lnTo>
                      <a:pt x="851" y="377"/>
                    </a:lnTo>
                    <a:lnTo>
                      <a:pt x="855" y="381"/>
                    </a:lnTo>
                    <a:lnTo>
                      <a:pt x="859" y="385"/>
                    </a:lnTo>
                    <a:lnTo>
                      <a:pt x="863" y="391"/>
                    </a:lnTo>
                    <a:lnTo>
                      <a:pt x="867" y="394"/>
                    </a:lnTo>
                    <a:lnTo>
                      <a:pt x="871" y="400"/>
                    </a:lnTo>
                    <a:lnTo>
                      <a:pt x="875" y="405"/>
                    </a:lnTo>
                    <a:lnTo>
                      <a:pt x="879" y="409"/>
                    </a:lnTo>
                    <a:lnTo>
                      <a:pt x="883" y="412"/>
                    </a:lnTo>
                    <a:lnTo>
                      <a:pt x="887" y="418"/>
                    </a:lnTo>
                    <a:lnTo>
                      <a:pt x="890" y="422"/>
                    </a:lnTo>
                    <a:lnTo>
                      <a:pt x="894" y="427"/>
                    </a:lnTo>
                    <a:lnTo>
                      <a:pt x="898" y="431"/>
                    </a:lnTo>
                    <a:lnTo>
                      <a:pt x="902" y="436"/>
                    </a:lnTo>
                    <a:lnTo>
                      <a:pt x="906" y="440"/>
                    </a:lnTo>
                    <a:lnTo>
                      <a:pt x="910" y="445"/>
                    </a:lnTo>
                    <a:lnTo>
                      <a:pt x="914" y="448"/>
                    </a:lnTo>
                    <a:lnTo>
                      <a:pt x="918" y="455"/>
                    </a:lnTo>
                    <a:lnTo>
                      <a:pt x="922" y="458"/>
                    </a:lnTo>
                    <a:lnTo>
                      <a:pt x="926" y="462"/>
                    </a:lnTo>
                    <a:lnTo>
                      <a:pt x="930" y="467"/>
                    </a:lnTo>
                    <a:lnTo>
                      <a:pt x="934" y="471"/>
                    </a:lnTo>
                    <a:lnTo>
                      <a:pt x="938" y="477"/>
                    </a:lnTo>
                    <a:lnTo>
                      <a:pt x="942" y="481"/>
                    </a:lnTo>
                    <a:lnTo>
                      <a:pt x="946" y="487"/>
                    </a:lnTo>
                    <a:lnTo>
                      <a:pt x="950" y="489"/>
                    </a:lnTo>
                    <a:lnTo>
                      <a:pt x="954" y="493"/>
                    </a:lnTo>
                    <a:lnTo>
                      <a:pt x="958" y="500"/>
                    </a:lnTo>
                    <a:lnTo>
                      <a:pt x="961" y="504"/>
                    </a:lnTo>
                    <a:lnTo>
                      <a:pt x="965" y="510"/>
                    </a:lnTo>
                    <a:lnTo>
                      <a:pt x="969" y="513"/>
                    </a:lnTo>
                    <a:lnTo>
                      <a:pt x="973" y="519"/>
                    </a:lnTo>
                    <a:lnTo>
                      <a:pt x="977" y="522"/>
                    </a:lnTo>
                    <a:lnTo>
                      <a:pt x="981" y="528"/>
                    </a:lnTo>
                    <a:lnTo>
                      <a:pt x="985" y="532"/>
                    </a:lnTo>
                    <a:lnTo>
                      <a:pt x="989" y="536"/>
                    </a:lnTo>
                    <a:lnTo>
                      <a:pt x="993" y="541"/>
                    </a:lnTo>
                    <a:lnTo>
                      <a:pt x="997" y="546"/>
                    </a:lnTo>
                    <a:lnTo>
                      <a:pt x="1001" y="551"/>
                    </a:lnTo>
                    <a:lnTo>
                      <a:pt x="1005" y="555"/>
                    </a:lnTo>
                    <a:lnTo>
                      <a:pt x="1009" y="559"/>
                    </a:lnTo>
                    <a:lnTo>
                      <a:pt x="1013" y="564"/>
                    </a:lnTo>
                    <a:lnTo>
                      <a:pt x="1017" y="568"/>
                    </a:lnTo>
                    <a:lnTo>
                      <a:pt x="1021" y="573"/>
                    </a:lnTo>
                    <a:lnTo>
                      <a:pt x="1025" y="579"/>
                    </a:lnTo>
                    <a:lnTo>
                      <a:pt x="1028" y="582"/>
                    </a:lnTo>
                    <a:lnTo>
                      <a:pt x="1032" y="586"/>
                    </a:lnTo>
                    <a:lnTo>
                      <a:pt x="1036" y="591"/>
                    </a:lnTo>
                    <a:lnTo>
                      <a:pt x="1040" y="595"/>
                    </a:lnTo>
                    <a:lnTo>
                      <a:pt x="1044" y="599"/>
                    </a:lnTo>
                    <a:lnTo>
                      <a:pt x="1048" y="604"/>
                    </a:lnTo>
                    <a:lnTo>
                      <a:pt x="1052" y="609"/>
                    </a:lnTo>
                    <a:lnTo>
                      <a:pt x="1056" y="613"/>
                    </a:lnTo>
                    <a:lnTo>
                      <a:pt x="1060" y="617"/>
                    </a:lnTo>
                    <a:lnTo>
                      <a:pt x="1064" y="623"/>
                    </a:lnTo>
                    <a:lnTo>
                      <a:pt x="1068" y="626"/>
                    </a:lnTo>
                    <a:lnTo>
                      <a:pt x="1072" y="632"/>
                    </a:lnTo>
                    <a:lnTo>
                      <a:pt x="1076" y="634"/>
                    </a:lnTo>
                    <a:lnTo>
                      <a:pt x="1080" y="640"/>
                    </a:lnTo>
                    <a:lnTo>
                      <a:pt x="1084" y="644"/>
                    </a:lnTo>
                    <a:lnTo>
                      <a:pt x="1088" y="648"/>
                    </a:lnTo>
                    <a:lnTo>
                      <a:pt x="1092" y="653"/>
                    </a:lnTo>
                    <a:lnTo>
                      <a:pt x="1095" y="658"/>
                    </a:lnTo>
                    <a:lnTo>
                      <a:pt x="1099" y="663"/>
                    </a:lnTo>
                    <a:lnTo>
                      <a:pt x="1103" y="666"/>
                    </a:lnTo>
                    <a:lnTo>
                      <a:pt x="1107" y="670"/>
                    </a:lnTo>
                    <a:lnTo>
                      <a:pt x="1111" y="675"/>
                    </a:lnTo>
                    <a:lnTo>
                      <a:pt x="1115" y="679"/>
                    </a:lnTo>
                    <a:lnTo>
                      <a:pt x="1119" y="683"/>
                    </a:lnTo>
                    <a:lnTo>
                      <a:pt x="1123" y="686"/>
                    </a:lnTo>
                    <a:lnTo>
                      <a:pt x="1127" y="690"/>
                    </a:lnTo>
                    <a:lnTo>
                      <a:pt x="1131" y="694"/>
                    </a:lnTo>
                    <a:lnTo>
                      <a:pt x="1135" y="700"/>
                    </a:lnTo>
                    <a:lnTo>
                      <a:pt x="1139" y="703"/>
                    </a:lnTo>
                    <a:lnTo>
                      <a:pt x="1143" y="707"/>
                    </a:lnTo>
                    <a:lnTo>
                      <a:pt x="1147" y="713"/>
                    </a:lnTo>
                    <a:lnTo>
                      <a:pt x="1151" y="716"/>
                    </a:lnTo>
                    <a:lnTo>
                      <a:pt x="1155" y="721"/>
                    </a:lnTo>
                    <a:lnTo>
                      <a:pt x="1159" y="724"/>
                    </a:lnTo>
                    <a:lnTo>
                      <a:pt x="1163" y="729"/>
                    </a:lnTo>
                    <a:lnTo>
                      <a:pt x="1166" y="732"/>
                    </a:lnTo>
                    <a:lnTo>
                      <a:pt x="1170" y="736"/>
                    </a:lnTo>
                    <a:lnTo>
                      <a:pt x="1174" y="739"/>
                    </a:lnTo>
                    <a:lnTo>
                      <a:pt x="1178" y="744"/>
                    </a:lnTo>
                    <a:lnTo>
                      <a:pt x="1182" y="747"/>
                    </a:lnTo>
                    <a:lnTo>
                      <a:pt x="1186" y="752"/>
                    </a:lnTo>
                    <a:lnTo>
                      <a:pt x="1190" y="756"/>
                    </a:lnTo>
                    <a:lnTo>
                      <a:pt x="1194" y="760"/>
                    </a:lnTo>
                    <a:lnTo>
                      <a:pt x="1198" y="763"/>
                    </a:lnTo>
                    <a:lnTo>
                      <a:pt x="1202" y="767"/>
                    </a:lnTo>
                    <a:lnTo>
                      <a:pt x="1206" y="772"/>
                    </a:lnTo>
                    <a:lnTo>
                      <a:pt x="1210" y="773"/>
                    </a:lnTo>
                    <a:lnTo>
                      <a:pt x="1214" y="778"/>
                    </a:lnTo>
                    <a:lnTo>
                      <a:pt x="1218" y="782"/>
                    </a:lnTo>
                    <a:lnTo>
                      <a:pt x="1222" y="786"/>
                    </a:lnTo>
                    <a:lnTo>
                      <a:pt x="1226" y="788"/>
                    </a:lnTo>
                    <a:lnTo>
                      <a:pt x="1230" y="793"/>
                    </a:lnTo>
                    <a:lnTo>
                      <a:pt x="1233" y="797"/>
                    </a:lnTo>
                    <a:lnTo>
                      <a:pt x="1237" y="800"/>
                    </a:lnTo>
                    <a:lnTo>
                      <a:pt x="1241" y="803"/>
                    </a:lnTo>
                    <a:lnTo>
                      <a:pt x="1245" y="808"/>
                    </a:lnTo>
                    <a:lnTo>
                      <a:pt x="1249" y="811"/>
                    </a:lnTo>
                    <a:lnTo>
                      <a:pt x="1253" y="813"/>
                    </a:lnTo>
                    <a:lnTo>
                      <a:pt x="1257" y="818"/>
                    </a:lnTo>
                    <a:lnTo>
                      <a:pt x="1261" y="821"/>
                    </a:lnTo>
                    <a:lnTo>
                      <a:pt x="1265" y="825"/>
                    </a:lnTo>
                    <a:lnTo>
                      <a:pt x="1269" y="829"/>
                    </a:lnTo>
                    <a:lnTo>
                      <a:pt x="1273" y="830"/>
                    </a:lnTo>
                    <a:lnTo>
                      <a:pt x="1277" y="836"/>
                    </a:lnTo>
                    <a:lnTo>
                      <a:pt x="1281" y="838"/>
                    </a:lnTo>
                    <a:lnTo>
                      <a:pt x="1285" y="840"/>
                    </a:lnTo>
                    <a:lnTo>
                      <a:pt x="1289" y="845"/>
                    </a:lnTo>
                    <a:lnTo>
                      <a:pt x="1293" y="847"/>
                    </a:lnTo>
                    <a:lnTo>
                      <a:pt x="1297" y="850"/>
                    </a:lnTo>
                    <a:lnTo>
                      <a:pt x="1301" y="854"/>
                    </a:lnTo>
                    <a:lnTo>
                      <a:pt x="1304" y="858"/>
                    </a:lnTo>
                    <a:lnTo>
                      <a:pt x="1308" y="861"/>
                    </a:lnTo>
                    <a:lnTo>
                      <a:pt x="1312" y="864"/>
                    </a:lnTo>
                    <a:lnTo>
                      <a:pt x="1316" y="866"/>
                    </a:lnTo>
                    <a:lnTo>
                      <a:pt x="1320" y="869"/>
                    </a:lnTo>
                    <a:lnTo>
                      <a:pt x="1324" y="871"/>
                    </a:lnTo>
                    <a:lnTo>
                      <a:pt x="1328" y="874"/>
                    </a:lnTo>
                    <a:lnTo>
                      <a:pt x="1332" y="879"/>
                    </a:lnTo>
                    <a:lnTo>
                      <a:pt x="1336" y="880"/>
                    </a:lnTo>
                    <a:lnTo>
                      <a:pt x="1340" y="884"/>
                    </a:lnTo>
                    <a:lnTo>
                      <a:pt x="1344" y="886"/>
                    </a:lnTo>
                    <a:lnTo>
                      <a:pt x="1348" y="889"/>
                    </a:lnTo>
                    <a:lnTo>
                      <a:pt x="1352" y="892"/>
                    </a:lnTo>
                    <a:lnTo>
                      <a:pt x="1356" y="893"/>
                    </a:lnTo>
                    <a:lnTo>
                      <a:pt x="1360" y="898"/>
                    </a:lnTo>
                    <a:lnTo>
                      <a:pt x="1364" y="901"/>
                    </a:lnTo>
                    <a:lnTo>
                      <a:pt x="1368" y="902"/>
                    </a:lnTo>
                    <a:lnTo>
                      <a:pt x="1371" y="904"/>
                    </a:lnTo>
                    <a:lnTo>
                      <a:pt x="1375" y="907"/>
                    </a:lnTo>
                    <a:lnTo>
                      <a:pt x="1379" y="910"/>
                    </a:lnTo>
                    <a:lnTo>
                      <a:pt x="1383" y="913"/>
                    </a:lnTo>
                    <a:lnTo>
                      <a:pt x="1387" y="914"/>
                    </a:lnTo>
                    <a:lnTo>
                      <a:pt x="1391" y="916"/>
                    </a:lnTo>
                    <a:lnTo>
                      <a:pt x="1395" y="921"/>
                    </a:lnTo>
                    <a:lnTo>
                      <a:pt x="1399" y="922"/>
                    </a:lnTo>
                    <a:lnTo>
                      <a:pt x="1403" y="924"/>
                    </a:lnTo>
                    <a:lnTo>
                      <a:pt x="1407" y="926"/>
                    </a:lnTo>
                    <a:lnTo>
                      <a:pt x="1411" y="928"/>
                    </a:lnTo>
                    <a:lnTo>
                      <a:pt x="1415" y="930"/>
                    </a:lnTo>
                    <a:lnTo>
                      <a:pt x="1419" y="932"/>
                    </a:lnTo>
                    <a:lnTo>
                      <a:pt x="1423" y="935"/>
                    </a:lnTo>
                    <a:lnTo>
                      <a:pt x="1427" y="937"/>
                    </a:lnTo>
                    <a:lnTo>
                      <a:pt x="1431" y="939"/>
                    </a:lnTo>
                    <a:lnTo>
                      <a:pt x="1435" y="942"/>
                    </a:lnTo>
                    <a:lnTo>
                      <a:pt x="1438" y="942"/>
                    </a:lnTo>
                    <a:lnTo>
                      <a:pt x="1442" y="945"/>
                    </a:lnTo>
                    <a:lnTo>
                      <a:pt x="1446" y="947"/>
                    </a:lnTo>
                    <a:lnTo>
                      <a:pt x="1450" y="949"/>
                    </a:lnTo>
                    <a:lnTo>
                      <a:pt x="1454" y="950"/>
                    </a:lnTo>
                    <a:lnTo>
                      <a:pt x="1458" y="952"/>
                    </a:lnTo>
                    <a:lnTo>
                      <a:pt x="1462" y="955"/>
                    </a:lnTo>
                    <a:lnTo>
                      <a:pt x="1466" y="954"/>
                    </a:lnTo>
                    <a:lnTo>
                      <a:pt x="1470" y="957"/>
                    </a:lnTo>
                    <a:lnTo>
                      <a:pt x="1474" y="957"/>
                    </a:lnTo>
                    <a:lnTo>
                      <a:pt x="1478" y="960"/>
                    </a:lnTo>
                    <a:lnTo>
                      <a:pt x="1482" y="962"/>
                    </a:lnTo>
                    <a:lnTo>
                      <a:pt x="1486" y="963"/>
                    </a:lnTo>
                    <a:lnTo>
                      <a:pt x="1490" y="966"/>
                    </a:lnTo>
                    <a:lnTo>
                      <a:pt x="1494" y="967"/>
                    </a:lnTo>
                    <a:lnTo>
                      <a:pt x="1498" y="968"/>
                    </a:lnTo>
                    <a:lnTo>
                      <a:pt x="1502" y="969"/>
                    </a:lnTo>
                    <a:lnTo>
                      <a:pt x="1506" y="970"/>
                    </a:lnTo>
                    <a:lnTo>
                      <a:pt x="1509" y="972"/>
                    </a:lnTo>
                    <a:lnTo>
                      <a:pt x="1513" y="973"/>
                    </a:lnTo>
                    <a:lnTo>
                      <a:pt x="1517" y="973"/>
                    </a:lnTo>
                    <a:lnTo>
                      <a:pt x="1521" y="976"/>
                    </a:lnTo>
                    <a:lnTo>
                      <a:pt x="1525" y="976"/>
                    </a:lnTo>
                    <a:lnTo>
                      <a:pt x="1529" y="978"/>
                    </a:lnTo>
                    <a:lnTo>
                      <a:pt x="1533" y="978"/>
                    </a:lnTo>
                    <a:lnTo>
                      <a:pt x="1537" y="980"/>
                    </a:lnTo>
                    <a:lnTo>
                      <a:pt x="1541" y="981"/>
                    </a:lnTo>
                    <a:lnTo>
                      <a:pt x="1545" y="982"/>
                    </a:lnTo>
                    <a:lnTo>
                      <a:pt x="1549" y="983"/>
                    </a:lnTo>
                    <a:lnTo>
                      <a:pt x="1553" y="984"/>
                    </a:lnTo>
                    <a:lnTo>
                      <a:pt x="1557" y="985"/>
                    </a:lnTo>
                    <a:lnTo>
                      <a:pt x="1561" y="985"/>
                    </a:lnTo>
                    <a:lnTo>
                      <a:pt x="1565" y="985"/>
                    </a:lnTo>
                    <a:lnTo>
                      <a:pt x="1569" y="987"/>
                    </a:lnTo>
                    <a:lnTo>
                      <a:pt x="1573" y="987"/>
                    </a:lnTo>
                    <a:lnTo>
                      <a:pt x="1576" y="988"/>
                    </a:lnTo>
                    <a:lnTo>
                      <a:pt x="1580" y="989"/>
                    </a:lnTo>
                    <a:lnTo>
                      <a:pt x="1584" y="989"/>
                    </a:lnTo>
                    <a:lnTo>
                      <a:pt x="1588" y="991"/>
                    </a:lnTo>
                    <a:lnTo>
                      <a:pt x="1592" y="991"/>
                    </a:lnTo>
                    <a:lnTo>
                      <a:pt x="1596" y="990"/>
                    </a:lnTo>
                    <a:lnTo>
                      <a:pt x="1600" y="993"/>
                    </a:lnTo>
                    <a:lnTo>
                      <a:pt x="1604" y="993"/>
                    </a:lnTo>
                    <a:lnTo>
                      <a:pt x="1608" y="993"/>
                    </a:lnTo>
                    <a:lnTo>
                      <a:pt x="1612" y="993"/>
                    </a:lnTo>
                    <a:lnTo>
                      <a:pt x="1616" y="993"/>
                    </a:lnTo>
                    <a:lnTo>
                      <a:pt x="1620" y="994"/>
                    </a:lnTo>
                    <a:lnTo>
                      <a:pt x="1624" y="994"/>
                    </a:lnTo>
                    <a:lnTo>
                      <a:pt x="1628" y="995"/>
                    </a:lnTo>
                    <a:lnTo>
                      <a:pt x="1632" y="993"/>
                    </a:lnTo>
                    <a:lnTo>
                      <a:pt x="1636" y="996"/>
                    </a:lnTo>
                    <a:lnTo>
                      <a:pt x="1640" y="995"/>
                    </a:lnTo>
                    <a:lnTo>
                      <a:pt x="1643" y="996"/>
                    </a:lnTo>
                    <a:lnTo>
                      <a:pt x="1647" y="995"/>
                    </a:lnTo>
                    <a:lnTo>
                      <a:pt x="1651" y="994"/>
                    </a:lnTo>
                    <a:lnTo>
                      <a:pt x="1655" y="996"/>
                    </a:lnTo>
                    <a:lnTo>
                      <a:pt x="1659" y="996"/>
                    </a:lnTo>
                    <a:lnTo>
                      <a:pt x="1663" y="995"/>
                    </a:lnTo>
                    <a:lnTo>
                      <a:pt x="1667" y="996"/>
                    </a:lnTo>
                    <a:lnTo>
                      <a:pt x="1671" y="995"/>
                    </a:lnTo>
                    <a:lnTo>
                      <a:pt x="1675" y="994"/>
                    </a:lnTo>
                    <a:lnTo>
                      <a:pt x="1679" y="994"/>
                    </a:lnTo>
                    <a:lnTo>
                      <a:pt x="1683" y="994"/>
                    </a:lnTo>
                    <a:lnTo>
                      <a:pt x="1687" y="993"/>
                    </a:lnTo>
                    <a:lnTo>
                      <a:pt x="1691" y="992"/>
                    </a:lnTo>
                    <a:lnTo>
                      <a:pt x="1695" y="994"/>
                    </a:lnTo>
                    <a:lnTo>
                      <a:pt x="1699" y="993"/>
                    </a:lnTo>
                    <a:lnTo>
                      <a:pt x="1703" y="992"/>
                    </a:lnTo>
                    <a:lnTo>
                      <a:pt x="1707" y="992"/>
                    </a:lnTo>
                    <a:lnTo>
                      <a:pt x="1711" y="992"/>
                    </a:lnTo>
                    <a:lnTo>
                      <a:pt x="1714" y="992"/>
                    </a:lnTo>
                    <a:lnTo>
                      <a:pt x="1718" y="990"/>
                    </a:lnTo>
                    <a:lnTo>
                      <a:pt x="1722" y="988"/>
                    </a:lnTo>
                    <a:lnTo>
                      <a:pt x="1726" y="990"/>
                    </a:lnTo>
                    <a:lnTo>
                      <a:pt x="1730" y="989"/>
                    </a:lnTo>
                    <a:lnTo>
                      <a:pt x="1734" y="989"/>
                    </a:lnTo>
                    <a:lnTo>
                      <a:pt x="1738" y="988"/>
                    </a:lnTo>
                    <a:lnTo>
                      <a:pt x="1742" y="988"/>
                    </a:lnTo>
                    <a:lnTo>
                      <a:pt x="1746" y="986"/>
                    </a:lnTo>
                    <a:lnTo>
                      <a:pt x="1750" y="986"/>
                    </a:lnTo>
                    <a:lnTo>
                      <a:pt x="1754" y="984"/>
                    </a:lnTo>
                    <a:lnTo>
                      <a:pt x="1758" y="983"/>
                    </a:lnTo>
                    <a:lnTo>
                      <a:pt x="1762" y="983"/>
                    </a:lnTo>
                    <a:lnTo>
                      <a:pt x="1766" y="981"/>
                    </a:lnTo>
                    <a:lnTo>
                      <a:pt x="1770" y="981"/>
                    </a:lnTo>
                    <a:lnTo>
                      <a:pt x="1774" y="979"/>
                    </a:lnTo>
                    <a:lnTo>
                      <a:pt x="1778" y="978"/>
                    </a:lnTo>
                    <a:lnTo>
                      <a:pt x="1781" y="978"/>
                    </a:lnTo>
                    <a:lnTo>
                      <a:pt x="1785" y="977"/>
                    </a:lnTo>
                    <a:lnTo>
                      <a:pt x="1789" y="975"/>
                    </a:lnTo>
                    <a:lnTo>
                      <a:pt x="1793" y="975"/>
                    </a:lnTo>
                    <a:lnTo>
                      <a:pt x="1797" y="974"/>
                    </a:lnTo>
                    <a:lnTo>
                      <a:pt x="1801" y="972"/>
                    </a:lnTo>
                    <a:lnTo>
                      <a:pt x="1805" y="973"/>
                    </a:lnTo>
                    <a:lnTo>
                      <a:pt x="1809" y="970"/>
                    </a:lnTo>
                    <a:lnTo>
                      <a:pt x="1813" y="968"/>
                    </a:lnTo>
                    <a:lnTo>
                      <a:pt x="1817" y="966"/>
                    </a:lnTo>
                    <a:lnTo>
                      <a:pt x="1821" y="966"/>
                    </a:lnTo>
                    <a:lnTo>
                      <a:pt x="1825" y="964"/>
                    </a:lnTo>
                    <a:lnTo>
                      <a:pt x="1829" y="964"/>
                    </a:lnTo>
                    <a:lnTo>
                      <a:pt x="1833" y="963"/>
                    </a:lnTo>
                    <a:lnTo>
                      <a:pt x="1837" y="960"/>
                    </a:lnTo>
                    <a:lnTo>
                      <a:pt x="1841" y="960"/>
                    </a:lnTo>
                    <a:lnTo>
                      <a:pt x="1845" y="958"/>
                    </a:lnTo>
                    <a:lnTo>
                      <a:pt x="1848" y="955"/>
                    </a:lnTo>
                    <a:lnTo>
                      <a:pt x="1852" y="953"/>
                    </a:lnTo>
                    <a:lnTo>
                      <a:pt x="1856" y="952"/>
                    </a:lnTo>
                    <a:lnTo>
                      <a:pt x="1860" y="951"/>
                    </a:lnTo>
                    <a:lnTo>
                      <a:pt x="1864" y="949"/>
                    </a:lnTo>
                    <a:lnTo>
                      <a:pt x="1868" y="948"/>
                    </a:lnTo>
                    <a:lnTo>
                      <a:pt x="1872" y="947"/>
                    </a:lnTo>
                    <a:lnTo>
                      <a:pt x="1876" y="946"/>
                    </a:lnTo>
                    <a:lnTo>
                      <a:pt x="1880" y="944"/>
                    </a:lnTo>
                    <a:lnTo>
                      <a:pt x="1884" y="942"/>
                    </a:lnTo>
                    <a:lnTo>
                      <a:pt x="1888" y="939"/>
                    </a:lnTo>
                    <a:lnTo>
                      <a:pt x="1892" y="937"/>
                    </a:lnTo>
                    <a:lnTo>
                      <a:pt x="1896" y="937"/>
                    </a:lnTo>
                    <a:lnTo>
                      <a:pt x="1900" y="935"/>
                    </a:lnTo>
                    <a:lnTo>
                      <a:pt x="1904" y="934"/>
                    </a:lnTo>
                    <a:lnTo>
                      <a:pt x="1908" y="932"/>
                    </a:lnTo>
                    <a:lnTo>
                      <a:pt x="1912" y="929"/>
                    </a:lnTo>
                    <a:lnTo>
                      <a:pt x="1916" y="929"/>
                    </a:lnTo>
                    <a:lnTo>
                      <a:pt x="1919" y="925"/>
                    </a:lnTo>
                    <a:lnTo>
                      <a:pt x="1923" y="924"/>
                    </a:lnTo>
                    <a:lnTo>
                      <a:pt x="1927" y="921"/>
                    </a:lnTo>
                    <a:lnTo>
                      <a:pt x="1931" y="919"/>
                    </a:lnTo>
                    <a:lnTo>
                      <a:pt x="1935" y="917"/>
                    </a:lnTo>
                    <a:lnTo>
                      <a:pt x="1939" y="917"/>
                    </a:lnTo>
                    <a:lnTo>
                      <a:pt x="1943" y="914"/>
                    </a:lnTo>
                    <a:lnTo>
                      <a:pt x="1947" y="913"/>
                    </a:lnTo>
                    <a:lnTo>
                      <a:pt x="1951" y="907"/>
                    </a:lnTo>
                    <a:lnTo>
                      <a:pt x="1955" y="907"/>
                    </a:lnTo>
                    <a:lnTo>
                      <a:pt x="1959" y="906"/>
                    </a:lnTo>
                    <a:lnTo>
                      <a:pt x="1963" y="903"/>
                    </a:lnTo>
                    <a:lnTo>
                      <a:pt x="1967" y="901"/>
                    </a:lnTo>
                    <a:lnTo>
                      <a:pt x="1971" y="899"/>
                    </a:lnTo>
                    <a:lnTo>
                      <a:pt x="1975" y="897"/>
                    </a:lnTo>
                    <a:lnTo>
                      <a:pt x="1979" y="895"/>
                    </a:lnTo>
                    <a:lnTo>
                      <a:pt x="1983" y="891"/>
                    </a:lnTo>
                    <a:lnTo>
                      <a:pt x="1986" y="891"/>
                    </a:lnTo>
                    <a:lnTo>
                      <a:pt x="1990" y="887"/>
                    </a:lnTo>
                    <a:lnTo>
                      <a:pt x="1994" y="886"/>
                    </a:lnTo>
                    <a:lnTo>
                      <a:pt x="1998" y="884"/>
                    </a:lnTo>
                    <a:lnTo>
                      <a:pt x="2002" y="881"/>
                    </a:lnTo>
                    <a:lnTo>
                      <a:pt x="2006" y="878"/>
                    </a:lnTo>
                    <a:lnTo>
                      <a:pt x="2010" y="875"/>
                    </a:lnTo>
                    <a:lnTo>
                      <a:pt x="2014" y="873"/>
                    </a:lnTo>
                    <a:lnTo>
                      <a:pt x="2018" y="870"/>
                    </a:lnTo>
                    <a:lnTo>
                      <a:pt x="2022" y="869"/>
                    </a:lnTo>
                    <a:lnTo>
                      <a:pt x="2026" y="866"/>
                    </a:lnTo>
                    <a:lnTo>
                      <a:pt x="2030" y="864"/>
                    </a:lnTo>
                    <a:lnTo>
                      <a:pt x="2034" y="861"/>
                    </a:lnTo>
                    <a:lnTo>
                      <a:pt x="2038" y="859"/>
                    </a:lnTo>
                    <a:lnTo>
                      <a:pt x="2042" y="857"/>
                    </a:lnTo>
                    <a:lnTo>
                      <a:pt x="2046" y="853"/>
                    </a:lnTo>
                    <a:lnTo>
                      <a:pt x="2050" y="851"/>
                    </a:lnTo>
                    <a:lnTo>
                      <a:pt x="2054" y="849"/>
                    </a:lnTo>
                    <a:lnTo>
                      <a:pt x="2057" y="846"/>
                    </a:lnTo>
                    <a:lnTo>
                      <a:pt x="2061" y="843"/>
                    </a:lnTo>
                    <a:lnTo>
                      <a:pt x="2065" y="842"/>
                    </a:lnTo>
                    <a:lnTo>
                      <a:pt x="2069" y="839"/>
                    </a:lnTo>
                    <a:lnTo>
                      <a:pt x="2073" y="834"/>
                    </a:lnTo>
                    <a:lnTo>
                      <a:pt x="2077" y="834"/>
                    </a:lnTo>
                    <a:lnTo>
                      <a:pt x="2081" y="830"/>
                    </a:lnTo>
                    <a:lnTo>
                      <a:pt x="2085" y="827"/>
                    </a:lnTo>
                    <a:lnTo>
                      <a:pt x="2089" y="824"/>
                    </a:lnTo>
                    <a:lnTo>
                      <a:pt x="2093" y="823"/>
                    </a:lnTo>
                    <a:lnTo>
                      <a:pt x="2097" y="819"/>
                    </a:lnTo>
                    <a:lnTo>
                      <a:pt x="2101" y="817"/>
                    </a:lnTo>
                    <a:lnTo>
                      <a:pt x="2105" y="814"/>
                    </a:lnTo>
                    <a:lnTo>
                      <a:pt x="2109" y="812"/>
                    </a:lnTo>
                    <a:lnTo>
                      <a:pt x="2113" y="809"/>
                    </a:lnTo>
                    <a:lnTo>
                      <a:pt x="2117" y="806"/>
                    </a:lnTo>
                    <a:lnTo>
                      <a:pt x="2121" y="804"/>
                    </a:lnTo>
                    <a:lnTo>
                      <a:pt x="2124" y="801"/>
                    </a:lnTo>
                    <a:lnTo>
                      <a:pt x="2128" y="798"/>
                    </a:lnTo>
                    <a:lnTo>
                      <a:pt x="2132" y="795"/>
                    </a:lnTo>
                    <a:lnTo>
                      <a:pt x="2136" y="793"/>
                    </a:lnTo>
                    <a:lnTo>
                      <a:pt x="2140" y="790"/>
                    </a:lnTo>
                    <a:lnTo>
                      <a:pt x="2144" y="787"/>
                    </a:lnTo>
                    <a:lnTo>
                      <a:pt x="2148" y="783"/>
                    </a:lnTo>
                    <a:lnTo>
                      <a:pt x="2152" y="782"/>
                    </a:lnTo>
                    <a:lnTo>
                      <a:pt x="2156" y="780"/>
                    </a:lnTo>
                    <a:lnTo>
                      <a:pt x="2160" y="775"/>
                    </a:lnTo>
                    <a:lnTo>
                      <a:pt x="2164" y="772"/>
                    </a:lnTo>
                    <a:lnTo>
                      <a:pt x="2168" y="771"/>
                    </a:lnTo>
                    <a:lnTo>
                      <a:pt x="2172" y="767"/>
                    </a:lnTo>
                    <a:lnTo>
                      <a:pt x="2176" y="763"/>
                    </a:lnTo>
                    <a:lnTo>
                      <a:pt x="2180" y="761"/>
                    </a:lnTo>
                    <a:lnTo>
                      <a:pt x="2184" y="759"/>
                    </a:lnTo>
                    <a:lnTo>
                      <a:pt x="2188" y="756"/>
                    </a:lnTo>
                    <a:lnTo>
                      <a:pt x="2191" y="752"/>
                    </a:lnTo>
                    <a:lnTo>
                      <a:pt x="2195" y="750"/>
                    </a:lnTo>
                    <a:lnTo>
                      <a:pt x="2199" y="748"/>
                    </a:lnTo>
                    <a:lnTo>
                      <a:pt x="2203" y="744"/>
                    </a:lnTo>
                    <a:lnTo>
                      <a:pt x="2207" y="741"/>
                    </a:lnTo>
                    <a:lnTo>
                      <a:pt x="2211" y="737"/>
                    </a:lnTo>
                    <a:lnTo>
                      <a:pt x="2215" y="735"/>
                    </a:lnTo>
                    <a:lnTo>
                      <a:pt x="2219" y="732"/>
                    </a:lnTo>
                    <a:lnTo>
                      <a:pt x="2223" y="729"/>
                    </a:lnTo>
                    <a:lnTo>
                      <a:pt x="2227" y="727"/>
                    </a:lnTo>
                    <a:lnTo>
                      <a:pt x="2231" y="723"/>
                    </a:lnTo>
                    <a:lnTo>
                      <a:pt x="2235" y="720"/>
                    </a:lnTo>
                    <a:lnTo>
                      <a:pt x="2239" y="718"/>
                    </a:lnTo>
                    <a:lnTo>
                      <a:pt x="2243" y="714"/>
                    </a:lnTo>
                    <a:lnTo>
                      <a:pt x="2247" y="711"/>
                    </a:lnTo>
                    <a:lnTo>
                      <a:pt x="2251" y="708"/>
                    </a:lnTo>
                    <a:lnTo>
                      <a:pt x="2255" y="705"/>
                    </a:lnTo>
                    <a:lnTo>
                      <a:pt x="2259" y="702"/>
                    </a:lnTo>
                    <a:lnTo>
                      <a:pt x="2262" y="699"/>
                    </a:lnTo>
                    <a:lnTo>
                      <a:pt x="2266" y="697"/>
                    </a:lnTo>
                    <a:lnTo>
                      <a:pt x="2270" y="694"/>
                    </a:lnTo>
                    <a:lnTo>
                      <a:pt x="2274" y="690"/>
                    </a:lnTo>
                    <a:lnTo>
                      <a:pt x="2278" y="688"/>
                    </a:lnTo>
                    <a:lnTo>
                      <a:pt x="2282" y="685"/>
                    </a:lnTo>
                    <a:lnTo>
                      <a:pt x="2286" y="681"/>
                    </a:lnTo>
                    <a:lnTo>
                      <a:pt x="2290" y="679"/>
                    </a:lnTo>
                    <a:lnTo>
                      <a:pt x="2294" y="675"/>
                    </a:lnTo>
                    <a:lnTo>
                      <a:pt x="2298" y="672"/>
                    </a:lnTo>
                    <a:lnTo>
                      <a:pt x="2302" y="669"/>
                    </a:lnTo>
                    <a:lnTo>
                      <a:pt x="2306" y="667"/>
                    </a:lnTo>
                    <a:lnTo>
                      <a:pt x="2310" y="663"/>
                    </a:lnTo>
                    <a:lnTo>
                      <a:pt x="2314" y="660"/>
                    </a:lnTo>
                    <a:lnTo>
                      <a:pt x="2318" y="657"/>
                    </a:lnTo>
                    <a:lnTo>
                      <a:pt x="2322" y="654"/>
                    </a:lnTo>
                    <a:lnTo>
                      <a:pt x="2326" y="650"/>
                    </a:lnTo>
                    <a:lnTo>
                      <a:pt x="2329" y="647"/>
                    </a:lnTo>
                    <a:lnTo>
                      <a:pt x="2333" y="645"/>
                    </a:lnTo>
                    <a:lnTo>
                      <a:pt x="2337" y="641"/>
                    </a:lnTo>
                    <a:lnTo>
                      <a:pt x="2341" y="640"/>
                    </a:lnTo>
                    <a:lnTo>
                      <a:pt x="2345" y="637"/>
                    </a:lnTo>
                    <a:lnTo>
                      <a:pt x="2349" y="633"/>
                    </a:lnTo>
                    <a:lnTo>
                      <a:pt x="2353" y="629"/>
                    </a:lnTo>
                    <a:lnTo>
                      <a:pt x="2357" y="625"/>
                    </a:lnTo>
                    <a:lnTo>
                      <a:pt x="2361" y="625"/>
                    </a:lnTo>
                    <a:lnTo>
                      <a:pt x="2365" y="620"/>
                    </a:lnTo>
                    <a:lnTo>
                      <a:pt x="2369" y="616"/>
                    </a:lnTo>
                    <a:lnTo>
                      <a:pt x="2373" y="614"/>
                    </a:lnTo>
                    <a:lnTo>
                      <a:pt x="2377" y="611"/>
                    </a:lnTo>
                    <a:lnTo>
                      <a:pt x="2381" y="608"/>
                    </a:lnTo>
                    <a:lnTo>
                      <a:pt x="2385" y="605"/>
                    </a:lnTo>
                    <a:lnTo>
                      <a:pt x="2389" y="603"/>
                    </a:lnTo>
                    <a:lnTo>
                      <a:pt x="2393" y="600"/>
                    </a:lnTo>
                    <a:lnTo>
                      <a:pt x="2396" y="595"/>
                    </a:lnTo>
                    <a:lnTo>
                      <a:pt x="2400" y="593"/>
                    </a:lnTo>
                    <a:lnTo>
                      <a:pt x="2404" y="589"/>
                    </a:lnTo>
                    <a:lnTo>
                      <a:pt x="2408" y="587"/>
                    </a:lnTo>
                    <a:lnTo>
                      <a:pt x="2412" y="583"/>
                    </a:lnTo>
                    <a:lnTo>
                      <a:pt x="2416" y="581"/>
                    </a:lnTo>
                    <a:lnTo>
                      <a:pt x="2420" y="579"/>
                    </a:lnTo>
                    <a:lnTo>
                      <a:pt x="2424" y="574"/>
                    </a:lnTo>
                    <a:lnTo>
                      <a:pt x="2428" y="573"/>
                    </a:lnTo>
                    <a:lnTo>
                      <a:pt x="2432" y="569"/>
                    </a:lnTo>
                    <a:lnTo>
                      <a:pt x="2436" y="567"/>
                    </a:lnTo>
                    <a:lnTo>
                      <a:pt x="2440" y="564"/>
                    </a:lnTo>
                    <a:lnTo>
                      <a:pt x="2444" y="561"/>
                    </a:lnTo>
                    <a:lnTo>
                      <a:pt x="2448" y="557"/>
                    </a:lnTo>
                    <a:lnTo>
                      <a:pt x="2452" y="554"/>
                    </a:lnTo>
                    <a:lnTo>
                      <a:pt x="2456" y="551"/>
                    </a:lnTo>
                    <a:lnTo>
                      <a:pt x="2460" y="549"/>
                    </a:lnTo>
                    <a:lnTo>
                      <a:pt x="2464" y="545"/>
                    </a:lnTo>
                    <a:lnTo>
                      <a:pt x="2467" y="543"/>
                    </a:lnTo>
                    <a:lnTo>
                      <a:pt x="2471" y="538"/>
                    </a:lnTo>
                    <a:lnTo>
                      <a:pt x="2475" y="536"/>
                    </a:lnTo>
                    <a:lnTo>
                      <a:pt x="2479" y="533"/>
                    </a:lnTo>
                    <a:lnTo>
                      <a:pt x="2483" y="529"/>
                    </a:lnTo>
                    <a:lnTo>
                      <a:pt x="2487" y="527"/>
                    </a:lnTo>
                    <a:lnTo>
                      <a:pt x="2491" y="525"/>
                    </a:lnTo>
                    <a:lnTo>
                      <a:pt x="2495" y="521"/>
                    </a:lnTo>
                    <a:lnTo>
                      <a:pt x="2499" y="518"/>
                    </a:lnTo>
                    <a:lnTo>
                      <a:pt x="2503" y="516"/>
                    </a:lnTo>
                    <a:lnTo>
                      <a:pt x="2507" y="514"/>
                    </a:lnTo>
                    <a:lnTo>
                      <a:pt x="2511" y="509"/>
                    </a:lnTo>
                    <a:lnTo>
                      <a:pt x="2515" y="507"/>
                    </a:lnTo>
                    <a:lnTo>
                      <a:pt x="2519" y="504"/>
                    </a:lnTo>
                    <a:lnTo>
                      <a:pt x="2523" y="501"/>
                    </a:lnTo>
                    <a:lnTo>
                      <a:pt x="2527" y="498"/>
                    </a:lnTo>
                    <a:lnTo>
                      <a:pt x="2531" y="496"/>
                    </a:lnTo>
                    <a:lnTo>
                      <a:pt x="2534" y="492"/>
                    </a:lnTo>
                    <a:lnTo>
                      <a:pt x="2538" y="491"/>
                    </a:lnTo>
                    <a:lnTo>
                      <a:pt x="2542" y="487"/>
                    </a:lnTo>
                    <a:lnTo>
                      <a:pt x="2546" y="485"/>
                    </a:lnTo>
                    <a:lnTo>
                      <a:pt x="2550" y="481"/>
                    </a:lnTo>
                    <a:lnTo>
                      <a:pt x="2554" y="478"/>
                    </a:lnTo>
                    <a:lnTo>
                      <a:pt x="2558" y="474"/>
                    </a:lnTo>
                    <a:lnTo>
                      <a:pt x="2562" y="472"/>
                    </a:lnTo>
                    <a:lnTo>
                      <a:pt x="2566" y="470"/>
                    </a:lnTo>
                    <a:lnTo>
                      <a:pt x="2570" y="465"/>
                    </a:lnTo>
                    <a:lnTo>
                      <a:pt x="2574" y="462"/>
                    </a:lnTo>
                    <a:lnTo>
                      <a:pt x="2578" y="460"/>
                    </a:lnTo>
                    <a:lnTo>
                      <a:pt x="2582" y="457"/>
                    </a:lnTo>
                    <a:lnTo>
                      <a:pt x="2586" y="455"/>
                    </a:lnTo>
                    <a:lnTo>
                      <a:pt x="2590" y="452"/>
                    </a:lnTo>
                    <a:lnTo>
                      <a:pt x="2594" y="450"/>
                    </a:lnTo>
                    <a:lnTo>
                      <a:pt x="2598" y="447"/>
                    </a:lnTo>
                    <a:lnTo>
                      <a:pt x="2602" y="444"/>
                    </a:lnTo>
                    <a:lnTo>
                      <a:pt x="2605" y="440"/>
                    </a:lnTo>
                    <a:lnTo>
                      <a:pt x="2609" y="438"/>
                    </a:lnTo>
                    <a:lnTo>
                      <a:pt x="2613" y="436"/>
                    </a:lnTo>
                    <a:lnTo>
                      <a:pt x="2617" y="433"/>
                    </a:lnTo>
                    <a:lnTo>
                      <a:pt x="2621" y="429"/>
                    </a:lnTo>
                    <a:lnTo>
                      <a:pt x="2625" y="428"/>
                    </a:lnTo>
                    <a:lnTo>
                      <a:pt x="2629" y="425"/>
                    </a:lnTo>
                    <a:lnTo>
                      <a:pt x="2633" y="422"/>
                    </a:lnTo>
                    <a:lnTo>
                      <a:pt x="2637" y="419"/>
                    </a:lnTo>
                    <a:lnTo>
                      <a:pt x="2641" y="416"/>
                    </a:lnTo>
                    <a:lnTo>
                      <a:pt x="2645" y="414"/>
                    </a:lnTo>
                    <a:lnTo>
                      <a:pt x="2649" y="411"/>
                    </a:lnTo>
                    <a:lnTo>
                      <a:pt x="2653" y="408"/>
                    </a:lnTo>
                    <a:lnTo>
                      <a:pt x="2657" y="406"/>
                    </a:lnTo>
                    <a:lnTo>
                      <a:pt x="2661" y="403"/>
                    </a:lnTo>
                    <a:lnTo>
                      <a:pt x="2665" y="401"/>
                    </a:lnTo>
                    <a:lnTo>
                      <a:pt x="2669" y="396"/>
                    </a:lnTo>
                    <a:lnTo>
                      <a:pt x="2672" y="396"/>
                    </a:lnTo>
                    <a:lnTo>
                      <a:pt x="2676" y="393"/>
                    </a:lnTo>
                    <a:lnTo>
                      <a:pt x="2680" y="389"/>
                    </a:lnTo>
                    <a:lnTo>
                      <a:pt x="2684" y="388"/>
                    </a:lnTo>
                    <a:lnTo>
                      <a:pt x="2688" y="385"/>
                    </a:lnTo>
                    <a:lnTo>
                      <a:pt x="2692" y="382"/>
                    </a:lnTo>
                    <a:lnTo>
                      <a:pt x="2696" y="380"/>
                    </a:lnTo>
                    <a:lnTo>
                      <a:pt x="2700" y="376"/>
                    </a:lnTo>
                    <a:lnTo>
                      <a:pt x="2704" y="374"/>
                    </a:lnTo>
                    <a:lnTo>
                      <a:pt x="2708" y="372"/>
                    </a:lnTo>
                    <a:lnTo>
                      <a:pt x="2712" y="370"/>
                    </a:lnTo>
                    <a:lnTo>
                      <a:pt x="2716" y="366"/>
                    </a:lnTo>
                    <a:lnTo>
                      <a:pt x="2720" y="365"/>
                    </a:lnTo>
                    <a:lnTo>
                      <a:pt x="2724" y="362"/>
                    </a:lnTo>
                    <a:lnTo>
                      <a:pt x="2728" y="360"/>
                    </a:lnTo>
                    <a:lnTo>
                      <a:pt x="2732" y="357"/>
                    </a:lnTo>
                    <a:lnTo>
                      <a:pt x="2736" y="353"/>
                    </a:lnTo>
                    <a:lnTo>
                      <a:pt x="2739" y="352"/>
                    </a:lnTo>
                    <a:lnTo>
                      <a:pt x="2743" y="350"/>
                    </a:lnTo>
                    <a:lnTo>
                      <a:pt x="2747" y="346"/>
                    </a:lnTo>
                    <a:lnTo>
                      <a:pt x="2751" y="345"/>
                    </a:lnTo>
                    <a:lnTo>
                      <a:pt x="2755" y="342"/>
                    </a:lnTo>
                    <a:lnTo>
                      <a:pt x="2759" y="340"/>
                    </a:lnTo>
                    <a:lnTo>
                      <a:pt x="2763" y="337"/>
                    </a:lnTo>
                    <a:lnTo>
                      <a:pt x="2767" y="335"/>
                    </a:lnTo>
                    <a:lnTo>
                      <a:pt x="2771" y="333"/>
                    </a:lnTo>
                    <a:lnTo>
                      <a:pt x="2775" y="331"/>
                    </a:lnTo>
                    <a:lnTo>
                      <a:pt x="2779" y="328"/>
                    </a:lnTo>
                    <a:lnTo>
                      <a:pt x="2783" y="326"/>
                    </a:lnTo>
                    <a:lnTo>
                      <a:pt x="2787" y="324"/>
                    </a:lnTo>
                    <a:lnTo>
                      <a:pt x="2791" y="321"/>
                    </a:lnTo>
                    <a:lnTo>
                      <a:pt x="2795" y="319"/>
                    </a:lnTo>
                    <a:lnTo>
                      <a:pt x="2799" y="316"/>
                    </a:lnTo>
                    <a:lnTo>
                      <a:pt x="2803" y="314"/>
                    </a:lnTo>
                    <a:lnTo>
                      <a:pt x="2807" y="311"/>
                    </a:lnTo>
                    <a:lnTo>
                      <a:pt x="2810" y="308"/>
                    </a:lnTo>
                    <a:lnTo>
                      <a:pt x="2814" y="307"/>
                    </a:lnTo>
                    <a:lnTo>
                      <a:pt x="2818" y="305"/>
                    </a:lnTo>
                    <a:lnTo>
                      <a:pt x="2822" y="303"/>
                    </a:lnTo>
                    <a:lnTo>
                      <a:pt x="2826" y="300"/>
                    </a:lnTo>
                    <a:lnTo>
                      <a:pt x="2830" y="298"/>
                    </a:lnTo>
                    <a:lnTo>
                      <a:pt x="2834" y="296"/>
                    </a:lnTo>
                    <a:lnTo>
                      <a:pt x="2838" y="293"/>
                    </a:lnTo>
                    <a:lnTo>
                      <a:pt x="2842" y="292"/>
                    </a:lnTo>
                    <a:lnTo>
                      <a:pt x="2846" y="290"/>
                    </a:lnTo>
                    <a:lnTo>
                      <a:pt x="2850" y="287"/>
                    </a:lnTo>
                    <a:lnTo>
                      <a:pt x="2854" y="284"/>
                    </a:lnTo>
                    <a:lnTo>
                      <a:pt x="2858" y="282"/>
                    </a:lnTo>
                    <a:lnTo>
                      <a:pt x="2862" y="280"/>
                    </a:lnTo>
                    <a:lnTo>
                      <a:pt x="2866" y="278"/>
                    </a:lnTo>
                    <a:lnTo>
                      <a:pt x="2870" y="277"/>
                    </a:lnTo>
                    <a:lnTo>
                      <a:pt x="2874" y="275"/>
                    </a:lnTo>
                    <a:lnTo>
                      <a:pt x="2877" y="271"/>
                    </a:lnTo>
                    <a:lnTo>
                      <a:pt x="2881" y="269"/>
                    </a:lnTo>
                    <a:lnTo>
                      <a:pt x="2885" y="267"/>
                    </a:lnTo>
                    <a:lnTo>
                      <a:pt x="2889" y="265"/>
                    </a:lnTo>
                    <a:lnTo>
                      <a:pt x="2893" y="264"/>
                    </a:lnTo>
                    <a:lnTo>
                      <a:pt x="2897" y="261"/>
                    </a:lnTo>
                    <a:lnTo>
                      <a:pt x="2901" y="259"/>
                    </a:lnTo>
                    <a:lnTo>
                      <a:pt x="2905" y="256"/>
                    </a:lnTo>
                    <a:lnTo>
                      <a:pt x="2909" y="255"/>
                    </a:lnTo>
                    <a:lnTo>
                      <a:pt x="2913" y="253"/>
                    </a:lnTo>
                    <a:lnTo>
                      <a:pt x="2917" y="251"/>
                    </a:lnTo>
                    <a:lnTo>
                      <a:pt x="2921" y="249"/>
                    </a:lnTo>
                    <a:lnTo>
                      <a:pt x="2925" y="246"/>
                    </a:lnTo>
                    <a:lnTo>
                      <a:pt x="2929" y="246"/>
                    </a:lnTo>
                    <a:lnTo>
                      <a:pt x="2933" y="242"/>
                    </a:lnTo>
                    <a:lnTo>
                      <a:pt x="2937" y="241"/>
                    </a:lnTo>
                    <a:lnTo>
                      <a:pt x="2941" y="240"/>
                    </a:lnTo>
                    <a:lnTo>
                      <a:pt x="2944" y="236"/>
                    </a:lnTo>
                    <a:lnTo>
                      <a:pt x="2948" y="236"/>
                    </a:lnTo>
                    <a:lnTo>
                      <a:pt x="2952" y="234"/>
                    </a:lnTo>
                    <a:lnTo>
                      <a:pt x="2956" y="232"/>
                    </a:lnTo>
                    <a:lnTo>
                      <a:pt x="2960" y="229"/>
                    </a:lnTo>
                    <a:lnTo>
                      <a:pt x="2964" y="227"/>
                    </a:lnTo>
                    <a:lnTo>
                      <a:pt x="2968" y="226"/>
                    </a:lnTo>
                    <a:lnTo>
                      <a:pt x="2972" y="224"/>
                    </a:lnTo>
                    <a:lnTo>
                      <a:pt x="2976" y="223"/>
                    </a:lnTo>
                    <a:lnTo>
                      <a:pt x="2980" y="221"/>
                    </a:lnTo>
                    <a:lnTo>
                      <a:pt x="2984" y="218"/>
                    </a:lnTo>
                    <a:lnTo>
                      <a:pt x="2988" y="217"/>
                    </a:lnTo>
                    <a:lnTo>
                      <a:pt x="2992" y="215"/>
                    </a:lnTo>
                    <a:lnTo>
                      <a:pt x="2996" y="213"/>
                    </a:lnTo>
                    <a:lnTo>
                      <a:pt x="3000" y="213"/>
                    </a:lnTo>
                    <a:lnTo>
                      <a:pt x="3004" y="210"/>
                    </a:lnTo>
                    <a:lnTo>
                      <a:pt x="3008" y="210"/>
                    </a:lnTo>
                    <a:lnTo>
                      <a:pt x="3012" y="207"/>
                    </a:lnTo>
                    <a:lnTo>
                      <a:pt x="3015" y="204"/>
                    </a:lnTo>
                    <a:lnTo>
                      <a:pt x="3019" y="203"/>
                    </a:lnTo>
                    <a:lnTo>
                      <a:pt x="3023" y="200"/>
                    </a:lnTo>
                    <a:lnTo>
                      <a:pt x="3027" y="200"/>
                    </a:lnTo>
                    <a:lnTo>
                      <a:pt x="3031" y="198"/>
                    </a:lnTo>
                    <a:lnTo>
                      <a:pt x="3035" y="196"/>
                    </a:lnTo>
                    <a:lnTo>
                      <a:pt x="3039" y="194"/>
                    </a:lnTo>
                    <a:lnTo>
                      <a:pt x="3043" y="192"/>
                    </a:lnTo>
                    <a:lnTo>
                      <a:pt x="3047" y="192"/>
                    </a:lnTo>
                    <a:lnTo>
                      <a:pt x="3051" y="189"/>
                    </a:lnTo>
                    <a:lnTo>
                      <a:pt x="3055" y="188"/>
                    </a:lnTo>
                    <a:lnTo>
                      <a:pt x="3059" y="186"/>
                    </a:lnTo>
                    <a:lnTo>
                      <a:pt x="3063" y="184"/>
                    </a:lnTo>
                    <a:lnTo>
                      <a:pt x="3067" y="183"/>
                    </a:lnTo>
                    <a:lnTo>
                      <a:pt x="3071" y="181"/>
                    </a:lnTo>
                    <a:lnTo>
                      <a:pt x="3075" y="182"/>
                    </a:lnTo>
                    <a:lnTo>
                      <a:pt x="3079" y="178"/>
                    </a:lnTo>
                    <a:lnTo>
                      <a:pt x="3082" y="176"/>
                    </a:lnTo>
                    <a:lnTo>
                      <a:pt x="3086" y="175"/>
                    </a:lnTo>
                    <a:lnTo>
                      <a:pt x="3090" y="175"/>
                    </a:lnTo>
                    <a:lnTo>
                      <a:pt x="3094" y="171"/>
                    </a:lnTo>
                    <a:lnTo>
                      <a:pt x="3098" y="170"/>
                    </a:lnTo>
                    <a:lnTo>
                      <a:pt x="3102" y="169"/>
                    </a:lnTo>
                    <a:lnTo>
                      <a:pt x="3106" y="167"/>
                    </a:lnTo>
                    <a:lnTo>
                      <a:pt x="3110" y="166"/>
                    </a:lnTo>
                    <a:lnTo>
                      <a:pt x="3114" y="165"/>
                    </a:lnTo>
                    <a:lnTo>
                      <a:pt x="3118" y="164"/>
                    </a:lnTo>
                    <a:lnTo>
                      <a:pt x="3122" y="162"/>
                    </a:lnTo>
                    <a:lnTo>
                      <a:pt x="3126" y="159"/>
                    </a:lnTo>
                    <a:lnTo>
                      <a:pt x="3130" y="158"/>
                    </a:lnTo>
                    <a:lnTo>
                      <a:pt x="3134" y="157"/>
                    </a:lnTo>
                    <a:lnTo>
                      <a:pt x="3138" y="155"/>
                    </a:lnTo>
                    <a:lnTo>
                      <a:pt x="3142" y="155"/>
                    </a:lnTo>
                    <a:lnTo>
                      <a:pt x="3146" y="153"/>
                    </a:lnTo>
                    <a:lnTo>
                      <a:pt x="3150" y="1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6" name="Freeform 2818"/>
              <p:cNvSpPr>
                <a:spLocks/>
              </p:cNvSpPr>
              <p:nvPr/>
            </p:nvSpPr>
            <p:spPr bwMode="auto">
              <a:xfrm flipV="1">
                <a:off x="506" y="1485"/>
                <a:ext cx="1814" cy="43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6"/>
                  </a:cxn>
                  <a:cxn ang="0">
                    <a:pos x="406" y="25"/>
                  </a:cxn>
                  <a:cxn ang="0">
                    <a:pos x="457" y="40"/>
                  </a:cxn>
                  <a:cxn ang="0">
                    <a:pos x="508" y="58"/>
                  </a:cxn>
                  <a:cxn ang="0">
                    <a:pos x="559" y="80"/>
                  </a:cxn>
                  <a:cxn ang="0">
                    <a:pos x="611" y="107"/>
                  </a:cxn>
                  <a:cxn ang="0">
                    <a:pos x="662" y="137"/>
                  </a:cxn>
                  <a:cxn ang="0">
                    <a:pos x="713" y="173"/>
                  </a:cxn>
                  <a:cxn ang="0">
                    <a:pos x="764" y="212"/>
                  </a:cxn>
                  <a:cxn ang="0">
                    <a:pos x="816" y="254"/>
                  </a:cxn>
                  <a:cxn ang="0">
                    <a:pos x="867" y="297"/>
                  </a:cxn>
                  <a:cxn ang="0">
                    <a:pos x="918" y="341"/>
                  </a:cxn>
                  <a:cxn ang="0">
                    <a:pos x="969" y="387"/>
                  </a:cxn>
                  <a:cxn ang="0">
                    <a:pos x="1021" y="433"/>
                  </a:cxn>
                  <a:cxn ang="0">
                    <a:pos x="1072" y="478"/>
                  </a:cxn>
                  <a:cxn ang="0">
                    <a:pos x="1123" y="522"/>
                  </a:cxn>
                  <a:cxn ang="0">
                    <a:pos x="1174" y="564"/>
                  </a:cxn>
                  <a:cxn ang="0">
                    <a:pos x="1226" y="600"/>
                  </a:cxn>
                  <a:cxn ang="0">
                    <a:pos x="1277" y="635"/>
                  </a:cxn>
                  <a:cxn ang="0">
                    <a:pos x="1328" y="665"/>
                  </a:cxn>
                  <a:cxn ang="0">
                    <a:pos x="1379" y="692"/>
                  </a:cxn>
                  <a:cxn ang="0">
                    <a:pos x="1431" y="713"/>
                  </a:cxn>
                  <a:cxn ang="0">
                    <a:pos x="1482" y="731"/>
                  </a:cxn>
                  <a:cxn ang="0">
                    <a:pos x="1533" y="743"/>
                  </a:cxn>
                  <a:cxn ang="0">
                    <a:pos x="1584" y="752"/>
                  </a:cxn>
                  <a:cxn ang="0">
                    <a:pos x="1636" y="754"/>
                  </a:cxn>
                  <a:cxn ang="0">
                    <a:pos x="1687" y="752"/>
                  </a:cxn>
                  <a:cxn ang="0">
                    <a:pos x="1738" y="748"/>
                  </a:cxn>
                  <a:cxn ang="0">
                    <a:pos x="1789" y="738"/>
                  </a:cxn>
                  <a:cxn ang="0">
                    <a:pos x="1841" y="725"/>
                  </a:cxn>
                  <a:cxn ang="0">
                    <a:pos x="1892" y="709"/>
                  </a:cxn>
                  <a:cxn ang="0">
                    <a:pos x="1943" y="689"/>
                  </a:cxn>
                  <a:cxn ang="0">
                    <a:pos x="1994" y="666"/>
                  </a:cxn>
                  <a:cxn ang="0">
                    <a:pos x="2046" y="642"/>
                  </a:cxn>
                  <a:cxn ang="0">
                    <a:pos x="2097" y="615"/>
                  </a:cxn>
                  <a:cxn ang="0">
                    <a:pos x="2148" y="587"/>
                  </a:cxn>
                  <a:cxn ang="0">
                    <a:pos x="2199" y="558"/>
                  </a:cxn>
                  <a:cxn ang="0">
                    <a:pos x="2251" y="528"/>
                  </a:cxn>
                  <a:cxn ang="0">
                    <a:pos x="2302" y="498"/>
                  </a:cxn>
                  <a:cxn ang="0">
                    <a:pos x="2353" y="466"/>
                  </a:cxn>
                  <a:cxn ang="0">
                    <a:pos x="2404" y="437"/>
                  </a:cxn>
                  <a:cxn ang="0">
                    <a:pos x="2456" y="408"/>
                  </a:cxn>
                  <a:cxn ang="0">
                    <a:pos x="2507" y="378"/>
                  </a:cxn>
                  <a:cxn ang="0">
                    <a:pos x="2558" y="347"/>
                  </a:cxn>
                  <a:cxn ang="0">
                    <a:pos x="2609" y="321"/>
                  </a:cxn>
                  <a:cxn ang="0">
                    <a:pos x="2661" y="294"/>
                  </a:cxn>
                  <a:cxn ang="0">
                    <a:pos x="2712" y="267"/>
                  </a:cxn>
                  <a:cxn ang="0">
                    <a:pos x="2763" y="244"/>
                  </a:cxn>
                  <a:cxn ang="0">
                    <a:pos x="2814" y="220"/>
                  </a:cxn>
                  <a:cxn ang="0">
                    <a:pos x="2866" y="199"/>
                  </a:cxn>
                  <a:cxn ang="0">
                    <a:pos x="2917" y="177"/>
                  </a:cxn>
                  <a:cxn ang="0">
                    <a:pos x="2968" y="159"/>
                  </a:cxn>
                  <a:cxn ang="0">
                    <a:pos x="3019" y="142"/>
                  </a:cxn>
                  <a:cxn ang="0">
                    <a:pos x="3071" y="126"/>
                  </a:cxn>
                  <a:cxn ang="0">
                    <a:pos x="3122" y="111"/>
                  </a:cxn>
                </a:cxnLst>
                <a:rect l="0" t="0" r="r" b="b"/>
                <a:pathLst>
                  <a:path w="3150" h="756">
                    <a:moveTo>
                      <a:pt x="0" y="1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10"/>
                    </a:lnTo>
                    <a:lnTo>
                      <a:pt x="311" y="9"/>
                    </a:lnTo>
                    <a:lnTo>
                      <a:pt x="315" y="11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2"/>
                    </a:lnTo>
                    <a:lnTo>
                      <a:pt x="331" y="13"/>
                    </a:lnTo>
                    <a:lnTo>
                      <a:pt x="335" y="13"/>
                    </a:lnTo>
                    <a:lnTo>
                      <a:pt x="339" y="14"/>
                    </a:lnTo>
                    <a:lnTo>
                      <a:pt x="342" y="14"/>
                    </a:lnTo>
                    <a:lnTo>
                      <a:pt x="346" y="14"/>
                    </a:lnTo>
                    <a:lnTo>
                      <a:pt x="350" y="15"/>
                    </a:lnTo>
                    <a:lnTo>
                      <a:pt x="354" y="16"/>
                    </a:lnTo>
                    <a:lnTo>
                      <a:pt x="358" y="16"/>
                    </a:lnTo>
                    <a:lnTo>
                      <a:pt x="362" y="16"/>
                    </a:lnTo>
                    <a:lnTo>
                      <a:pt x="366" y="17"/>
                    </a:lnTo>
                    <a:lnTo>
                      <a:pt x="370" y="19"/>
                    </a:lnTo>
                    <a:lnTo>
                      <a:pt x="374" y="19"/>
                    </a:lnTo>
                    <a:lnTo>
                      <a:pt x="378" y="19"/>
                    </a:lnTo>
                    <a:lnTo>
                      <a:pt x="382" y="20"/>
                    </a:lnTo>
                    <a:lnTo>
                      <a:pt x="386" y="23"/>
                    </a:lnTo>
                    <a:lnTo>
                      <a:pt x="390" y="23"/>
                    </a:lnTo>
                    <a:lnTo>
                      <a:pt x="394" y="24"/>
                    </a:lnTo>
                    <a:lnTo>
                      <a:pt x="398" y="25"/>
                    </a:lnTo>
                    <a:lnTo>
                      <a:pt x="402" y="24"/>
                    </a:lnTo>
                    <a:lnTo>
                      <a:pt x="406" y="25"/>
                    </a:lnTo>
                    <a:lnTo>
                      <a:pt x="410" y="26"/>
                    </a:lnTo>
                    <a:lnTo>
                      <a:pt x="413" y="29"/>
                    </a:lnTo>
                    <a:lnTo>
                      <a:pt x="417" y="29"/>
                    </a:lnTo>
                    <a:lnTo>
                      <a:pt x="421" y="31"/>
                    </a:lnTo>
                    <a:lnTo>
                      <a:pt x="425" y="31"/>
                    </a:lnTo>
                    <a:lnTo>
                      <a:pt x="429" y="31"/>
                    </a:lnTo>
                    <a:lnTo>
                      <a:pt x="433" y="33"/>
                    </a:lnTo>
                    <a:lnTo>
                      <a:pt x="437" y="34"/>
                    </a:lnTo>
                    <a:lnTo>
                      <a:pt x="441" y="34"/>
                    </a:lnTo>
                    <a:lnTo>
                      <a:pt x="445" y="37"/>
                    </a:lnTo>
                    <a:lnTo>
                      <a:pt x="449" y="37"/>
                    </a:lnTo>
                    <a:lnTo>
                      <a:pt x="453" y="39"/>
                    </a:lnTo>
                    <a:lnTo>
                      <a:pt x="457" y="40"/>
                    </a:lnTo>
                    <a:lnTo>
                      <a:pt x="461" y="41"/>
                    </a:lnTo>
                    <a:lnTo>
                      <a:pt x="465" y="41"/>
                    </a:lnTo>
                    <a:lnTo>
                      <a:pt x="469" y="43"/>
                    </a:lnTo>
                    <a:lnTo>
                      <a:pt x="473" y="45"/>
                    </a:lnTo>
                    <a:lnTo>
                      <a:pt x="477" y="46"/>
                    </a:lnTo>
                    <a:lnTo>
                      <a:pt x="480" y="47"/>
                    </a:lnTo>
                    <a:lnTo>
                      <a:pt x="484" y="50"/>
                    </a:lnTo>
                    <a:lnTo>
                      <a:pt x="488" y="50"/>
                    </a:lnTo>
                    <a:lnTo>
                      <a:pt x="492" y="50"/>
                    </a:lnTo>
                    <a:lnTo>
                      <a:pt x="496" y="52"/>
                    </a:lnTo>
                    <a:lnTo>
                      <a:pt x="500" y="55"/>
                    </a:lnTo>
                    <a:lnTo>
                      <a:pt x="504" y="56"/>
                    </a:lnTo>
                    <a:lnTo>
                      <a:pt x="508" y="58"/>
                    </a:lnTo>
                    <a:lnTo>
                      <a:pt x="512" y="60"/>
                    </a:lnTo>
                    <a:lnTo>
                      <a:pt x="516" y="60"/>
                    </a:lnTo>
                    <a:lnTo>
                      <a:pt x="520" y="62"/>
                    </a:lnTo>
                    <a:lnTo>
                      <a:pt x="524" y="64"/>
                    </a:lnTo>
                    <a:lnTo>
                      <a:pt x="528" y="67"/>
                    </a:lnTo>
                    <a:lnTo>
                      <a:pt x="532" y="68"/>
                    </a:lnTo>
                    <a:lnTo>
                      <a:pt x="536" y="69"/>
                    </a:lnTo>
                    <a:lnTo>
                      <a:pt x="540" y="71"/>
                    </a:lnTo>
                    <a:lnTo>
                      <a:pt x="544" y="72"/>
                    </a:lnTo>
                    <a:lnTo>
                      <a:pt x="547" y="75"/>
                    </a:lnTo>
                    <a:lnTo>
                      <a:pt x="551" y="76"/>
                    </a:lnTo>
                    <a:lnTo>
                      <a:pt x="555" y="78"/>
                    </a:lnTo>
                    <a:lnTo>
                      <a:pt x="559" y="80"/>
                    </a:lnTo>
                    <a:lnTo>
                      <a:pt x="563" y="81"/>
                    </a:lnTo>
                    <a:lnTo>
                      <a:pt x="567" y="83"/>
                    </a:lnTo>
                    <a:lnTo>
                      <a:pt x="571" y="86"/>
                    </a:lnTo>
                    <a:lnTo>
                      <a:pt x="575" y="89"/>
                    </a:lnTo>
                    <a:lnTo>
                      <a:pt x="579" y="91"/>
                    </a:lnTo>
                    <a:lnTo>
                      <a:pt x="583" y="92"/>
                    </a:lnTo>
                    <a:lnTo>
                      <a:pt x="587" y="94"/>
                    </a:lnTo>
                    <a:lnTo>
                      <a:pt x="591" y="95"/>
                    </a:lnTo>
                    <a:lnTo>
                      <a:pt x="595" y="99"/>
                    </a:lnTo>
                    <a:lnTo>
                      <a:pt x="599" y="100"/>
                    </a:lnTo>
                    <a:lnTo>
                      <a:pt x="603" y="103"/>
                    </a:lnTo>
                    <a:lnTo>
                      <a:pt x="607" y="106"/>
                    </a:lnTo>
                    <a:lnTo>
                      <a:pt x="611" y="107"/>
                    </a:lnTo>
                    <a:lnTo>
                      <a:pt x="615" y="109"/>
                    </a:lnTo>
                    <a:lnTo>
                      <a:pt x="618" y="113"/>
                    </a:lnTo>
                    <a:lnTo>
                      <a:pt x="622" y="114"/>
                    </a:lnTo>
                    <a:lnTo>
                      <a:pt x="626" y="116"/>
                    </a:lnTo>
                    <a:lnTo>
                      <a:pt x="630" y="119"/>
                    </a:lnTo>
                    <a:lnTo>
                      <a:pt x="634" y="121"/>
                    </a:lnTo>
                    <a:lnTo>
                      <a:pt x="638" y="123"/>
                    </a:lnTo>
                    <a:lnTo>
                      <a:pt x="642" y="125"/>
                    </a:lnTo>
                    <a:lnTo>
                      <a:pt x="646" y="128"/>
                    </a:lnTo>
                    <a:lnTo>
                      <a:pt x="650" y="130"/>
                    </a:lnTo>
                    <a:lnTo>
                      <a:pt x="654" y="132"/>
                    </a:lnTo>
                    <a:lnTo>
                      <a:pt x="658" y="135"/>
                    </a:lnTo>
                    <a:lnTo>
                      <a:pt x="662" y="137"/>
                    </a:lnTo>
                    <a:lnTo>
                      <a:pt x="666" y="142"/>
                    </a:lnTo>
                    <a:lnTo>
                      <a:pt x="670" y="143"/>
                    </a:lnTo>
                    <a:lnTo>
                      <a:pt x="674" y="147"/>
                    </a:lnTo>
                    <a:lnTo>
                      <a:pt x="678" y="150"/>
                    </a:lnTo>
                    <a:lnTo>
                      <a:pt x="682" y="151"/>
                    </a:lnTo>
                    <a:lnTo>
                      <a:pt x="685" y="154"/>
                    </a:lnTo>
                    <a:lnTo>
                      <a:pt x="689" y="157"/>
                    </a:lnTo>
                    <a:lnTo>
                      <a:pt x="693" y="158"/>
                    </a:lnTo>
                    <a:lnTo>
                      <a:pt x="697" y="162"/>
                    </a:lnTo>
                    <a:lnTo>
                      <a:pt x="701" y="164"/>
                    </a:lnTo>
                    <a:lnTo>
                      <a:pt x="705" y="166"/>
                    </a:lnTo>
                    <a:lnTo>
                      <a:pt x="709" y="172"/>
                    </a:lnTo>
                    <a:lnTo>
                      <a:pt x="713" y="173"/>
                    </a:lnTo>
                    <a:lnTo>
                      <a:pt x="717" y="176"/>
                    </a:lnTo>
                    <a:lnTo>
                      <a:pt x="721" y="179"/>
                    </a:lnTo>
                    <a:lnTo>
                      <a:pt x="725" y="182"/>
                    </a:lnTo>
                    <a:lnTo>
                      <a:pt x="729" y="183"/>
                    </a:lnTo>
                    <a:lnTo>
                      <a:pt x="733" y="188"/>
                    </a:lnTo>
                    <a:lnTo>
                      <a:pt x="737" y="190"/>
                    </a:lnTo>
                    <a:lnTo>
                      <a:pt x="741" y="194"/>
                    </a:lnTo>
                    <a:lnTo>
                      <a:pt x="745" y="196"/>
                    </a:lnTo>
                    <a:lnTo>
                      <a:pt x="749" y="199"/>
                    </a:lnTo>
                    <a:lnTo>
                      <a:pt x="753" y="202"/>
                    </a:lnTo>
                    <a:lnTo>
                      <a:pt x="756" y="204"/>
                    </a:lnTo>
                    <a:lnTo>
                      <a:pt x="760" y="209"/>
                    </a:lnTo>
                    <a:lnTo>
                      <a:pt x="764" y="212"/>
                    </a:lnTo>
                    <a:lnTo>
                      <a:pt x="768" y="214"/>
                    </a:lnTo>
                    <a:lnTo>
                      <a:pt x="772" y="218"/>
                    </a:lnTo>
                    <a:lnTo>
                      <a:pt x="776" y="221"/>
                    </a:lnTo>
                    <a:lnTo>
                      <a:pt x="780" y="223"/>
                    </a:lnTo>
                    <a:lnTo>
                      <a:pt x="784" y="228"/>
                    </a:lnTo>
                    <a:lnTo>
                      <a:pt x="788" y="230"/>
                    </a:lnTo>
                    <a:lnTo>
                      <a:pt x="792" y="233"/>
                    </a:lnTo>
                    <a:lnTo>
                      <a:pt x="796" y="236"/>
                    </a:lnTo>
                    <a:lnTo>
                      <a:pt x="800" y="239"/>
                    </a:lnTo>
                    <a:lnTo>
                      <a:pt x="804" y="244"/>
                    </a:lnTo>
                    <a:lnTo>
                      <a:pt x="808" y="246"/>
                    </a:lnTo>
                    <a:lnTo>
                      <a:pt x="812" y="249"/>
                    </a:lnTo>
                    <a:lnTo>
                      <a:pt x="816" y="254"/>
                    </a:lnTo>
                    <a:lnTo>
                      <a:pt x="820" y="256"/>
                    </a:lnTo>
                    <a:lnTo>
                      <a:pt x="823" y="258"/>
                    </a:lnTo>
                    <a:lnTo>
                      <a:pt x="827" y="262"/>
                    </a:lnTo>
                    <a:lnTo>
                      <a:pt x="831" y="265"/>
                    </a:lnTo>
                    <a:lnTo>
                      <a:pt x="835" y="269"/>
                    </a:lnTo>
                    <a:lnTo>
                      <a:pt x="839" y="273"/>
                    </a:lnTo>
                    <a:lnTo>
                      <a:pt x="843" y="276"/>
                    </a:lnTo>
                    <a:lnTo>
                      <a:pt x="847" y="280"/>
                    </a:lnTo>
                    <a:lnTo>
                      <a:pt x="851" y="282"/>
                    </a:lnTo>
                    <a:lnTo>
                      <a:pt x="855" y="286"/>
                    </a:lnTo>
                    <a:lnTo>
                      <a:pt x="859" y="290"/>
                    </a:lnTo>
                    <a:lnTo>
                      <a:pt x="863" y="294"/>
                    </a:lnTo>
                    <a:lnTo>
                      <a:pt x="867" y="297"/>
                    </a:lnTo>
                    <a:lnTo>
                      <a:pt x="871" y="300"/>
                    </a:lnTo>
                    <a:lnTo>
                      <a:pt x="875" y="303"/>
                    </a:lnTo>
                    <a:lnTo>
                      <a:pt x="879" y="307"/>
                    </a:lnTo>
                    <a:lnTo>
                      <a:pt x="883" y="312"/>
                    </a:lnTo>
                    <a:lnTo>
                      <a:pt x="887" y="313"/>
                    </a:lnTo>
                    <a:lnTo>
                      <a:pt x="890" y="316"/>
                    </a:lnTo>
                    <a:lnTo>
                      <a:pt x="894" y="321"/>
                    </a:lnTo>
                    <a:lnTo>
                      <a:pt x="898" y="325"/>
                    </a:lnTo>
                    <a:lnTo>
                      <a:pt x="902" y="328"/>
                    </a:lnTo>
                    <a:lnTo>
                      <a:pt x="906" y="333"/>
                    </a:lnTo>
                    <a:lnTo>
                      <a:pt x="910" y="336"/>
                    </a:lnTo>
                    <a:lnTo>
                      <a:pt x="914" y="338"/>
                    </a:lnTo>
                    <a:lnTo>
                      <a:pt x="918" y="341"/>
                    </a:lnTo>
                    <a:lnTo>
                      <a:pt x="922" y="344"/>
                    </a:lnTo>
                    <a:lnTo>
                      <a:pt x="926" y="350"/>
                    </a:lnTo>
                    <a:lnTo>
                      <a:pt x="930" y="353"/>
                    </a:lnTo>
                    <a:lnTo>
                      <a:pt x="934" y="355"/>
                    </a:lnTo>
                    <a:lnTo>
                      <a:pt x="938" y="360"/>
                    </a:lnTo>
                    <a:lnTo>
                      <a:pt x="942" y="363"/>
                    </a:lnTo>
                    <a:lnTo>
                      <a:pt x="946" y="366"/>
                    </a:lnTo>
                    <a:lnTo>
                      <a:pt x="950" y="372"/>
                    </a:lnTo>
                    <a:lnTo>
                      <a:pt x="954" y="372"/>
                    </a:lnTo>
                    <a:lnTo>
                      <a:pt x="958" y="377"/>
                    </a:lnTo>
                    <a:lnTo>
                      <a:pt x="961" y="381"/>
                    </a:lnTo>
                    <a:lnTo>
                      <a:pt x="965" y="384"/>
                    </a:lnTo>
                    <a:lnTo>
                      <a:pt x="969" y="387"/>
                    </a:lnTo>
                    <a:lnTo>
                      <a:pt x="973" y="391"/>
                    </a:lnTo>
                    <a:lnTo>
                      <a:pt x="977" y="393"/>
                    </a:lnTo>
                    <a:lnTo>
                      <a:pt x="981" y="399"/>
                    </a:lnTo>
                    <a:lnTo>
                      <a:pt x="985" y="402"/>
                    </a:lnTo>
                    <a:lnTo>
                      <a:pt x="989" y="405"/>
                    </a:lnTo>
                    <a:lnTo>
                      <a:pt x="993" y="409"/>
                    </a:lnTo>
                    <a:lnTo>
                      <a:pt x="997" y="412"/>
                    </a:lnTo>
                    <a:lnTo>
                      <a:pt x="1001" y="417"/>
                    </a:lnTo>
                    <a:lnTo>
                      <a:pt x="1005" y="419"/>
                    </a:lnTo>
                    <a:lnTo>
                      <a:pt x="1009" y="423"/>
                    </a:lnTo>
                    <a:lnTo>
                      <a:pt x="1013" y="427"/>
                    </a:lnTo>
                    <a:lnTo>
                      <a:pt x="1017" y="430"/>
                    </a:lnTo>
                    <a:lnTo>
                      <a:pt x="1021" y="433"/>
                    </a:lnTo>
                    <a:lnTo>
                      <a:pt x="1025" y="435"/>
                    </a:lnTo>
                    <a:lnTo>
                      <a:pt x="1028" y="439"/>
                    </a:lnTo>
                    <a:lnTo>
                      <a:pt x="1032" y="443"/>
                    </a:lnTo>
                    <a:lnTo>
                      <a:pt x="1036" y="447"/>
                    </a:lnTo>
                    <a:lnTo>
                      <a:pt x="1040" y="450"/>
                    </a:lnTo>
                    <a:lnTo>
                      <a:pt x="1044" y="453"/>
                    </a:lnTo>
                    <a:lnTo>
                      <a:pt x="1048" y="457"/>
                    </a:lnTo>
                    <a:lnTo>
                      <a:pt x="1052" y="460"/>
                    </a:lnTo>
                    <a:lnTo>
                      <a:pt x="1056" y="464"/>
                    </a:lnTo>
                    <a:lnTo>
                      <a:pt x="1060" y="468"/>
                    </a:lnTo>
                    <a:lnTo>
                      <a:pt x="1064" y="471"/>
                    </a:lnTo>
                    <a:lnTo>
                      <a:pt x="1068" y="475"/>
                    </a:lnTo>
                    <a:lnTo>
                      <a:pt x="1072" y="478"/>
                    </a:lnTo>
                    <a:lnTo>
                      <a:pt x="1076" y="483"/>
                    </a:lnTo>
                    <a:lnTo>
                      <a:pt x="1080" y="484"/>
                    </a:lnTo>
                    <a:lnTo>
                      <a:pt x="1084" y="489"/>
                    </a:lnTo>
                    <a:lnTo>
                      <a:pt x="1088" y="491"/>
                    </a:lnTo>
                    <a:lnTo>
                      <a:pt x="1092" y="494"/>
                    </a:lnTo>
                    <a:lnTo>
                      <a:pt x="1095" y="499"/>
                    </a:lnTo>
                    <a:lnTo>
                      <a:pt x="1099" y="501"/>
                    </a:lnTo>
                    <a:lnTo>
                      <a:pt x="1103" y="505"/>
                    </a:lnTo>
                    <a:lnTo>
                      <a:pt x="1107" y="509"/>
                    </a:lnTo>
                    <a:lnTo>
                      <a:pt x="1111" y="512"/>
                    </a:lnTo>
                    <a:lnTo>
                      <a:pt x="1115" y="513"/>
                    </a:lnTo>
                    <a:lnTo>
                      <a:pt x="1119" y="517"/>
                    </a:lnTo>
                    <a:lnTo>
                      <a:pt x="1123" y="522"/>
                    </a:lnTo>
                    <a:lnTo>
                      <a:pt x="1127" y="524"/>
                    </a:lnTo>
                    <a:lnTo>
                      <a:pt x="1131" y="527"/>
                    </a:lnTo>
                    <a:lnTo>
                      <a:pt x="1135" y="531"/>
                    </a:lnTo>
                    <a:lnTo>
                      <a:pt x="1139" y="534"/>
                    </a:lnTo>
                    <a:lnTo>
                      <a:pt x="1143" y="536"/>
                    </a:lnTo>
                    <a:lnTo>
                      <a:pt x="1147" y="541"/>
                    </a:lnTo>
                    <a:lnTo>
                      <a:pt x="1151" y="544"/>
                    </a:lnTo>
                    <a:lnTo>
                      <a:pt x="1155" y="547"/>
                    </a:lnTo>
                    <a:lnTo>
                      <a:pt x="1159" y="550"/>
                    </a:lnTo>
                    <a:lnTo>
                      <a:pt x="1163" y="552"/>
                    </a:lnTo>
                    <a:lnTo>
                      <a:pt x="1166" y="557"/>
                    </a:lnTo>
                    <a:lnTo>
                      <a:pt x="1170" y="560"/>
                    </a:lnTo>
                    <a:lnTo>
                      <a:pt x="1174" y="564"/>
                    </a:lnTo>
                    <a:lnTo>
                      <a:pt x="1178" y="565"/>
                    </a:lnTo>
                    <a:lnTo>
                      <a:pt x="1182" y="569"/>
                    </a:lnTo>
                    <a:lnTo>
                      <a:pt x="1186" y="572"/>
                    </a:lnTo>
                    <a:lnTo>
                      <a:pt x="1190" y="575"/>
                    </a:lnTo>
                    <a:lnTo>
                      <a:pt x="1194" y="578"/>
                    </a:lnTo>
                    <a:lnTo>
                      <a:pt x="1198" y="580"/>
                    </a:lnTo>
                    <a:lnTo>
                      <a:pt x="1202" y="583"/>
                    </a:lnTo>
                    <a:lnTo>
                      <a:pt x="1206" y="584"/>
                    </a:lnTo>
                    <a:lnTo>
                      <a:pt x="1210" y="589"/>
                    </a:lnTo>
                    <a:lnTo>
                      <a:pt x="1214" y="593"/>
                    </a:lnTo>
                    <a:lnTo>
                      <a:pt x="1218" y="594"/>
                    </a:lnTo>
                    <a:lnTo>
                      <a:pt x="1222" y="598"/>
                    </a:lnTo>
                    <a:lnTo>
                      <a:pt x="1226" y="600"/>
                    </a:lnTo>
                    <a:lnTo>
                      <a:pt x="1230" y="603"/>
                    </a:lnTo>
                    <a:lnTo>
                      <a:pt x="1233" y="606"/>
                    </a:lnTo>
                    <a:lnTo>
                      <a:pt x="1237" y="610"/>
                    </a:lnTo>
                    <a:lnTo>
                      <a:pt x="1241" y="611"/>
                    </a:lnTo>
                    <a:lnTo>
                      <a:pt x="1245" y="614"/>
                    </a:lnTo>
                    <a:lnTo>
                      <a:pt x="1249" y="617"/>
                    </a:lnTo>
                    <a:lnTo>
                      <a:pt x="1253" y="617"/>
                    </a:lnTo>
                    <a:lnTo>
                      <a:pt x="1257" y="621"/>
                    </a:lnTo>
                    <a:lnTo>
                      <a:pt x="1261" y="624"/>
                    </a:lnTo>
                    <a:lnTo>
                      <a:pt x="1265" y="629"/>
                    </a:lnTo>
                    <a:lnTo>
                      <a:pt x="1269" y="631"/>
                    </a:lnTo>
                    <a:lnTo>
                      <a:pt x="1273" y="632"/>
                    </a:lnTo>
                    <a:lnTo>
                      <a:pt x="1277" y="635"/>
                    </a:lnTo>
                    <a:lnTo>
                      <a:pt x="1281" y="637"/>
                    </a:lnTo>
                    <a:lnTo>
                      <a:pt x="1285" y="639"/>
                    </a:lnTo>
                    <a:lnTo>
                      <a:pt x="1289" y="641"/>
                    </a:lnTo>
                    <a:lnTo>
                      <a:pt x="1293" y="645"/>
                    </a:lnTo>
                    <a:lnTo>
                      <a:pt x="1297" y="647"/>
                    </a:lnTo>
                    <a:lnTo>
                      <a:pt x="1301" y="648"/>
                    </a:lnTo>
                    <a:lnTo>
                      <a:pt x="1304" y="652"/>
                    </a:lnTo>
                    <a:lnTo>
                      <a:pt x="1308" y="654"/>
                    </a:lnTo>
                    <a:lnTo>
                      <a:pt x="1312" y="656"/>
                    </a:lnTo>
                    <a:lnTo>
                      <a:pt x="1316" y="659"/>
                    </a:lnTo>
                    <a:lnTo>
                      <a:pt x="1320" y="661"/>
                    </a:lnTo>
                    <a:lnTo>
                      <a:pt x="1324" y="662"/>
                    </a:lnTo>
                    <a:lnTo>
                      <a:pt x="1328" y="665"/>
                    </a:lnTo>
                    <a:lnTo>
                      <a:pt x="1332" y="666"/>
                    </a:lnTo>
                    <a:lnTo>
                      <a:pt x="1336" y="670"/>
                    </a:lnTo>
                    <a:lnTo>
                      <a:pt x="1340" y="672"/>
                    </a:lnTo>
                    <a:lnTo>
                      <a:pt x="1344" y="673"/>
                    </a:lnTo>
                    <a:lnTo>
                      <a:pt x="1348" y="676"/>
                    </a:lnTo>
                    <a:lnTo>
                      <a:pt x="1352" y="678"/>
                    </a:lnTo>
                    <a:lnTo>
                      <a:pt x="1356" y="681"/>
                    </a:lnTo>
                    <a:lnTo>
                      <a:pt x="1360" y="682"/>
                    </a:lnTo>
                    <a:lnTo>
                      <a:pt x="1364" y="684"/>
                    </a:lnTo>
                    <a:lnTo>
                      <a:pt x="1368" y="685"/>
                    </a:lnTo>
                    <a:lnTo>
                      <a:pt x="1371" y="687"/>
                    </a:lnTo>
                    <a:lnTo>
                      <a:pt x="1375" y="689"/>
                    </a:lnTo>
                    <a:lnTo>
                      <a:pt x="1379" y="692"/>
                    </a:lnTo>
                    <a:lnTo>
                      <a:pt x="1383" y="691"/>
                    </a:lnTo>
                    <a:lnTo>
                      <a:pt x="1387" y="695"/>
                    </a:lnTo>
                    <a:lnTo>
                      <a:pt x="1391" y="697"/>
                    </a:lnTo>
                    <a:lnTo>
                      <a:pt x="1395" y="698"/>
                    </a:lnTo>
                    <a:lnTo>
                      <a:pt x="1399" y="700"/>
                    </a:lnTo>
                    <a:lnTo>
                      <a:pt x="1403" y="703"/>
                    </a:lnTo>
                    <a:lnTo>
                      <a:pt x="1407" y="704"/>
                    </a:lnTo>
                    <a:lnTo>
                      <a:pt x="1411" y="706"/>
                    </a:lnTo>
                    <a:lnTo>
                      <a:pt x="1415" y="708"/>
                    </a:lnTo>
                    <a:lnTo>
                      <a:pt x="1419" y="709"/>
                    </a:lnTo>
                    <a:lnTo>
                      <a:pt x="1423" y="710"/>
                    </a:lnTo>
                    <a:lnTo>
                      <a:pt x="1427" y="711"/>
                    </a:lnTo>
                    <a:lnTo>
                      <a:pt x="1431" y="713"/>
                    </a:lnTo>
                    <a:lnTo>
                      <a:pt x="1435" y="715"/>
                    </a:lnTo>
                    <a:lnTo>
                      <a:pt x="1438" y="717"/>
                    </a:lnTo>
                    <a:lnTo>
                      <a:pt x="1442" y="718"/>
                    </a:lnTo>
                    <a:lnTo>
                      <a:pt x="1446" y="720"/>
                    </a:lnTo>
                    <a:lnTo>
                      <a:pt x="1450" y="721"/>
                    </a:lnTo>
                    <a:lnTo>
                      <a:pt x="1454" y="722"/>
                    </a:lnTo>
                    <a:lnTo>
                      <a:pt x="1458" y="722"/>
                    </a:lnTo>
                    <a:lnTo>
                      <a:pt x="1462" y="724"/>
                    </a:lnTo>
                    <a:lnTo>
                      <a:pt x="1466" y="726"/>
                    </a:lnTo>
                    <a:lnTo>
                      <a:pt x="1470" y="728"/>
                    </a:lnTo>
                    <a:lnTo>
                      <a:pt x="1474" y="729"/>
                    </a:lnTo>
                    <a:lnTo>
                      <a:pt x="1478" y="731"/>
                    </a:lnTo>
                    <a:lnTo>
                      <a:pt x="1482" y="731"/>
                    </a:lnTo>
                    <a:lnTo>
                      <a:pt x="1486" y="732"/>
                    </a:lnTo>
                    <a:lnTo>
                      <a:pt x="1490" y="733"/>
                    </a:lnTo>
                    <a:lnTo>
                      <a:pt x="1494" y="736"/>
                    </a:lnTo>
                    <a:lnTo>
                      <a:pt x="1498" y="736"/>
                    </a:lnTo>
                    <a:lnTo>
                      <a:pt x="1502" y="735"/>
                    </a:lnTo>
                    <a:lnTo>
                      <a:pt x="1506" y="736"/>
                    </a:lnTo>
                    <a:lnTo>
                      <a:pt x="1509" y="739"/>
                    </a:lnTo>
                    <a:lnTo>
                      <a:pt x="1513" y="739"/>
                    </a:lnTo>
                    <a:lnTo>
                      <a:pt x="1517" y="741"/>
                    </a:lnTo>
                    <a:lnTo>
                      <a:pt x="1521" y="742"/>
                    </a:lnTo>
                    <a:lnTo>
                      <a:pt x="1525" y="743"/>
                    </a:lnTo>
                    <a:lnTo>
                      <a:pt x="1529" y="743"/>
                    </a:lnTo>
                    <a:lnTo>
                      <a:pt x="1533" y="743"/>
                    </a:lnTo>
                    <a:lnTo>
                      <a:pt x="1537" y="744"/>
                    </a:lnTo>
                    <a:lnTo>
                      <a:pt x="1541" y="745"/>
                    </a:lnTo>
                    <a:lnTo>
                      <a:pt x="1545" y="745"/>
                    </a:lnTo>
                    <a:lnTo>
                      <a:pt x="1549" y="746"/>
                    </a:lnTo>
                    <a:lnTo>
                      <a:pt x="1553" y="748"/>
                    </a:lnTo>
                    <a:lnTo>
                      <a:pt x="1557" y="749"/>
                    </a:lnTo>
                    <a:lnTo>
                      <a:pt x="1561" y="748"/>
                    </a:lnTo>
                    <a:lnTo>
                      <a:pt x="1565" y="749"/>
                    </a:lnTo>
                    <a:lnTo>
                      <a:pt x="1569" y="749"/>
                    </a:lnTo>
                    <a:lnTo>
                      <a:pt x="1573" y="750"/>
                    </a:lnTo>
                    <a:lnTo>
                      <a:pt x="1576" y="751"/>
                    </a:lnTo>
                    <a:lnTo>
                      <a:pt x="1580" y="752"/>
                    </a:lnTo>
                    <a:lnTo>
                      <a:pt x="1584" y="752"/>
                    </a:lnTo>
                    <a:lnTo>
                      <a:pt x="1588" y="752"/>
                    </a:lnTo>
                    <a:lnTo>
                      <a:pt x="1592" y="752"/>
                    </a:lnTo>
                    <a:lnTo>
                      <a:pt x="1596" y="751"/>
                    </a:lnTo>
                    <a:lnTo>
                      <a:pt x="1600" y="753"/>
                    </a:lnTo>
                    <a:lnTo>
                      <a:pt x="1604" y="754"/>
                    </a:lnTo>
                    <a:lnTo>
                      <a:pt x="1608" y="754"/>
                    </a:lnTo>
                    <a:lnTo>
                      <a:pt x="1612" y="753"/>
                    </a:lnTo>
                    <a:lnTo>
                      <a:pt x="1616" y="753"/>
                    </a:lnTo>
                    <a:lnTo>
                      <a:pt x="1620" y="754"/>
                    </a:lnTo>
                    <a:lnTo>
                      <a:pt x="1624" y="753"/>
                    </a:lnTo>
                    <a:lnTo>
                      <a:pt x="1628" y="754"/>
                    </a:lnTo>
                    <a:lnTo>
                      <a:pt x="1632" y="755"/>
                    </a:lnTo>
                    <a:lnTo>
                      <a:pt x="1636" y="754"/>
                    </a:lnTo>
                    <a:lnTo>
                      <a:pt x="1640" y="755"/>
                    </a:lnTo>
                    <a:lnTo>
                      <a:pt x="1643" y="755"/>
                    </a:lnTo>
                    <a:lnTo>
                      <a:pt x="1647" y="755"/>
                    </a:lnTo>
                    <a:lnTo>
                      <a:pt x="1651" y="755"/>
                    </a:lnTo>
                    <a:lnTo>
                      <a:pt x="1655" y="755"/>
                    </a:lnTo>
                    <a:lnTo>
                      <a:pt x="1659" y="756"/>
                    </a:lnTo>
                    <a:lnTo>
                      <a:pt x="1663" y="754"/>
                    </a:lnTo>
                    <a:lnTo>
                      <a:pt x="1667" y="753"/>
                    </a:lnTo>
                    <a:lnTo>
                      <a:pt x="1671" y="753"/>
                    </a:lnTo>
                    <a:lnTo>
                      <a:pt x="1675" y="753"/>
                    </a:lnTo>
                    <a:lnTo>
                      <a:pt x="1679" y="753"/>
                    </a:lnTo>
                    <a:lnTo>
                      <a:pt x="1683" y="754"/>
                    </a:lnTo>
                    <a:lnTo>
                      <a:pt x="1687" y="752"/>
                    </a:lnTo>
                    <a:lnTo>
                      <a:pt x="1691" y="754"/>
                    </a:lnTo>
                    <a:lnTo>
                      <a:pt x="1695" y="753"/>
                    </a:lnTo>
                    <a:lnTo>
                      <a:pt x="1699" y="752"/>
                    </a:lnTo>
                    <a:lnTo>
                      <a:pt x="1703" y="753"/>
                    </a:lnTo>
                    <a:lnTo>
                      <a:pt x="1707" y="752"/>
                    </a:lnTo>
                    <a:lnTo>
                      <a:pt x="1711" y="753"/>
                    </a:lnTo>
                    <a:lnTo>
                      <a:pt x="1714" y="752"/>
                    </a:lnTo>
                    <a:lnTo>
                      <a:pt x="1718" y="751"/>
                    </a:lnTo>
                    <a:lnTo>
                      <a:pt x="1722" y="751"/>
                    </a:lnTo>
                    <a:lnTo>
                      <a:pt x="1726" y="750"/>
                    </a:lnTo>
                    <a:lnTo>
                      <a:pt x="1730" y="750"/>
                    </a:lnTo>
                    <a:lnTo>
                      <a:pt x="1734" y="750"/>
                    </a:lnTo>
                    <a:lnTo>
                      <a:pt x="1738" y="748"/>
                    </a:lnTo>
                    <a:lnTo>
                      <a:pt x="1742" y="750"/>
                    </a:lnTo>
                    <a:lnTo>
                      <a:pt x="1746" y="746"/>
                    </a:lnTo>
                    <a:lnTo>
                      <a:pt x="1750" y="747"/>
                    </a:lnTo>
                    <a:lnTo>
                      <a:pt x="1754" y="746"/>
                    </a:lnTo>
                    <a:lnTo>
                      <a:pt x="1758" y="745"/>
                    </a:lnTo>
                    <a:lnTo>
                      <a:pt x="1762" y="743"/>
                    </a:lnTo>
                    <a:lnTo>
                      <a:pt x="1766" y="743"/>
                    </a:lnTo>
                    <a:lnTo>
                      <a:pt x="1770" y="743"/>
                    </a:lnTo>
                    <a:lnTo>
                      <a:pt x="1774" y="743"/>
                    </a:lnTo>
                    <a:lnTo>
                      <a:pt x="1778" y="741"/>
                    </a:lnTo>
                    <a:lnTo>
                      <a:pt x="1781" y="742"/>
                    </a:lnTo>
                    <a:lnTo>
                      <a:pt x="1785" y="741"/>
                    </a:lnTo>
                    <a:lnTo>
                      <a:pt x="1789" y="738"/>
                    </a:lnTo>
                    <a:lnTo>
                      <a:pt x="1793" y="737"/>
                    </a:lnTo>
                    <a:lnTo>
                      <a:pt x="1797" y="737"/>
                    </a:lnTo>
                    <a:lnTo>
                      <a:pt x="1801" y="735"/>
                    </a:lnTo>
                    <a:lnTo>
                      <a:pt x="1805" y="735"/>
                    </a:lnTo>
                    <a:lnTo>
                      <a:pt x="1809" y="734"/>
                    </a:lnTo>
                    <a:lnTo>
                      <a:pt x="1813" y="732"/>
                    </a:lnTo>
                    <a:lnTo>
                      <a:pt x="1817" y="732"/>
                    </a:lnTo>
                    <a:lnTo>
                      <a:pt x="1821" y="730"/>
                    </a:lnTo>
                    <a:lnTo>
                      <a:pt x="1825" y="729"/>
                    </a:lnTo>
                    <a:lnTo>
                      <a:pt x="1829" y="729"/>
                    </a:lnTo>
                    <a:lnTo>
                      <a:pt x="1833" y="728"/>
                    </a:lnTo>
                    <a:lnTo>
                      <a:pt x="1837" y="726"/>
                    </a:lnTo>
                    <a:lnTo>
                      <a:pt x="1841" y="725"/>
                    </a:lnTo>
                    <a:lnTo>
                      <a:pt x="1845" y="724"/>
                    </a:lnTo>
                    <a:lnTo>
                      <a:pt x="1848" y="722"/>
                    </a:lnTo>
                    <a:lnTo>
                      <a:pt x="1852" y="722"/>
                    </a:lnTo>
                    <a:lnTo>
                      <a:pt x="1856" y="720"/>
                    </a:lnTo>
                    <a:lnTo>
                      <a:pt x="1860" y="719"/>
                    </a:lnTo>
                    <a:lnTo>
                      <a:pt x="1864" y="718"/>
                    </a:lnTo>
                    <a:lnTo>
                      <a:pt x="1868" y="718"/>
                    </a:lnTo>
                    <a:lnTo>
                      <a:pt x="1872" y="716"/>
                    </a:lnTo>
                    <a:lnTo>
                      <a:pt x="1876" y="714"/>
                    </a:lnTo>
                    <a:lnTo>
                      <a:pt x="1880" y="712"/>
                    </a:lnTo>
                    <a:lnTo>
                      <a:pt x="1884" y="711"/>
                    </a:lnTo>
                    <a:lnTo>
                      <a:pt x="1888" y="711"/>
                    </a:lnTo>
                    <a:lnTo>
                      <a:pt x="1892" y="709"/>
                    </a:lnTo>
                    <a:lnTo>
                      <a:pt x="1896" y="706"/>
                    </a:lnTo>
                    <a:lnTo>
                      <a:pt x="1900" y="705"/>
                    </a:lnTo>
                    <a:lnTo>
                      <a:pt x="1904" y="704"/>
                    </a:lnTo>
                    <a:lnTo>
                      <a:pt x="1908" y="704"/>
                    </a:lnTo>
                    <a:lnTo>
                      <a:pt x="1912" y="701"/>
                    </a:lnTo>
                    <a:lnTo>
                      <a:pt x="1916" y="700"/>
                    </a:lnTo>
                    <a:lnTo>
                      <a:pt x="1919" y="698"/>
                    </a:lnTo>
                    <a:lnTo>
                      <a:pt x="1923" y="697"/>
                    </a:lnTo>
                    <a:lnTo>
                      <a:pt x="1927" y="695"/>
                    </a:lnTo>
                    <a:lnTo>
                      <a:pt x="1931" y="694"/>
                    </a:lnTo>
                    <a:lnTo>
                      <a:pt x="1935" y="693"/>
                    </a:lnTo>
                    <a:lnTo>
                      <a:pt x="1939" y="689"/>
                    </a:lnTo>
                    <a:lnTo>
                      <a:pt x="1943" y="689"/>
                    </a:lnTo>
                    <a:lnTo>
                      <a:pt x="1947" y="686"/>
                    </a:lnTo>
                    <a:lnTo>
                      <a:pt x="1951" y="685"/>
                    </a:lnTo>
                    <a:lnTo>
                      <a:pt x="1955" y="684"/>
                    </a:lnTo>
                    <a:lnTo>
                      <a:pt x="1959" y="682"/>
                    </a:lnTo>
                    <a:lnTo>
                      <a:pt x="1963" y="680"/>
                    </a:lnTo>
                    <a:lnTo>
                      <a:pt x="1967" y="677"/>
                    </a:lnTo>
                    <a:lnTo>
                      <a:pt x="1971" y="676"/>
                    </a:lnTo>
                    <a:lnTo>
                      <a:pt x="1975" y="676"/>
                    </a:lnTo>
                    <a:lnTo>
                      <a:pt x="1979" y="673"/>
                    </a:lnTo>
                    <a:lnTo>
                      <a:pt x="1983" y="671"/>
                    </a:lnTo>
                    <a:lnTo>
                      <a:pt x="1986" y="671"/>
                    </a:lnTo>
                    <a:lnTo>
                      <a:pt x="1990" y="669"/>
                    </a:lnTo>
                    <a:lnTo>
                      <a:pt x="1994" y="666"/>
                    </a:lnTo>
                    <a:lnTo>
                      <a:pt x="1998" y="665"/>
                    </a:lnTo>
                    <a:lnTo>
                      <a:pt x="2002" y="663"/>
                    </a:lnTo>
                    <a:lnTo>
                      <a:pt x="2006" y="662"/>
                    </a:lnTo>
                    <a:lnTo>
                      <a:pt x="2010" y="657"/>
                    </a:lnTo>
                    <a:lnTo>
                      <a:pt x="2014" y="658"/>
                    </a:lnTo>
                    <a:lnTo>
                      <a:pt x="2018" y="654"/>
                    </a:lnTo>
                    <a:lnTo>
                      <a:pt x="2022" y="653"/>
                    </a:lnTo>
                    <a:lnTo>
                      <a:pt x="2026" y="652"/>
                    </a:lnTo>
                    <a:lnTo>
                      <a:pt x="2030" y="648"/>
                    </a:lnTo>
                    <a:lnTo>
                      <a:pt x="2034" y="647"/>
                    </a:lnTo>
                    <a:lnTo>
                      <a:pt x="2038" y="646"/>
                    </a:lnTo>
                    <a:lnTo>
                      <a:pt x="2042" y="643"/>
                    </a:lnTo>
                    <a:lnTo>
                      <a:pt x="2046" y="642"/>
                    </a:lnTo>
                    <a:lnTo>
                      <a:pt x="2050" y="639"/>
                    </a:lnTo>
                    <a:lnTo>
                      <a:pt x="2054" y="639"/>
                    </a:lnTo>
                    <a:lnTo>
                      <a:pt x="2057" y="636"/>
                    </a:lnTo>
                    <a:lnTo>
                      <a:pt x="2061" y="633"/>
                    </a:lnTo>
                    <a:lnTo>
                      <a:pt x="2065" y="632"/>
                    </a:lnTo>
                    <a:lnTo>
                      <a:pt x="2069" y="630"/>
                    </a:lnTo>
                    <a:lnTo>
                      <a:pt x="2073" y="628"/>
                    </a:lnTo>
                    <a:lnTo>
                      <a:pt x="2077" y="625"/>
                    </a:lnTo>
                    <a:lnTo>
                      <a:pt x="2081" y="624"/>
                    </a:lnTo>
                    <a:lnTo>
                      <a:pt x="2085" y="622"/>
                    </a:lnTo>
                    <a:lnTo>
                      <a:pt x="2089" y="620"/>
                    </a:lnTo>
                    <a:lnTo>
                      <a:pt x="2093" y="618"/>
                    </a:lnTo>
                    <a:lnTo>
                      <a:pt x="2097" y="615"/>
                    </a:lnTo>
                    <a:lnTo>
                      <a:pt x="2101" y="614"/>
                    </a:lnTo>
                    <a:lnTo>
                      <a:pt x="2105" y="612"/>
                    </a:lnTo>
                    <a:lnTo>
                      <a:pt x="2109" y="610"/>
                    </a:lnTo>
                    <a:lnTo>
                      <a:pt x="2113" y="608"/>
                    </a:lnTo>
                    <a:lnTo>
                      <a:pt x="2117" y="605"/>
                    </a:lnTo>
                    <a:lnTo>
                      <a:pt x="2121" y="603"/>
                    </a:lnTo>
                    <a:lnTo>
                      <a:pt x="2124" y="601"/>
                    </a:lnTo>
                    <a:lnTo>
                      <a:pt x="2128" y="600"/>
                    </a:lnTo>
                    <a:lnTo>
                      <a:pt x="2132" y="597"/>
                    </a:lnTo>
                    <a:lnTo>
                      <a:pt x="2136" y="595"/>
                    </a:lnTo>
                    <a:lnTo>
                      <a:pt x="2140" y="592"/>
                    </a:lnTo>
                    <a:lnTo>
                      <a:pt x="2144" y="590"/>
                    </a:lnTo>
                    <a:lnTo>
                      <a:pt x="2148" y="587"/>
                    </a:lnTo>
                    <a:lnTo>
                      <a:pt x="2152" y="586"/>
                    </a:lnTo>
                    <a:lnTo>
                      <a:pt x="2156" y="582"/>
                    </a:lnTo>
                    <a:lnTo>
                      <a:pt x="2160" y="580"/>
                    </a:lnTo>
                    <a:lnTo>
                      <a:pt x="2164" y="579"/>
                    </a:lnTo>
                    <a:lnTo>
                      <a:pt x="2168" y="576"/>
                    </a:lnTo>
                    <a:lnTo>
                      <a:pt x="2172" y="575"/>
                    </a:lnTo>
                    <a:lnTo>
                      <a:pt x="2176" y="573"/>
                    </a:lnTo>
                    <a:lnTo>
                      <a:pt x="2180" y="570"/>
                    </a:lnTo>
                    <a:lnTo>
                      <a:pt x="2184" y="567"/>
                    </a:lnTo>
                    <a:lnTo>
                      <a:pt x="2188" y="565"/>
                    </a:lnTo>
                    <a:lnTo>
                      <a:pt x="2191" y="563"/>
                    </a:lnTo>
                    <a:lnTo>
                      <a:pt x="2195" y="562"/>
                    </a:lnTo>
                    <a:lnTo>
                      <a:pt x="2199" y="558"/>
                    </a:lnTo>
                    <a:lnTo>
                      <a:pt x="2203" y="557"/>
                    </a:lnTo>
                    <a:lnTo>
                      <a:pt x="2207" y="555"/>
                    </a:lnTo>
                    <a:lnTo>
                      <a:pt x="2211" y="553"/>
                    </a:lnTo>
                    <a:lnTo>
                      <a:pt x="2215" y="549"/>
                    </a:lnTo>
                    <a:lnTo>
                      <a:pt x="2219" y="547"/>
                    </a:lnTo>
                    <a:lnTo>
                      <a:pt x="2223" y="545"/>
                    </a:lnTo>
                    <a:lnTo>
                      <a:pt x="2227" y="542"/>
                    </a:lnTo>
                    <a:lnTo>
                      <a:pt x="2231" y="541"/>
                    </a:lnTo>
                    <a:lnTo>
                      <a:pt x="2235" y="538"/>
                    </a:lnTo>
                    <a:lnTo>
                      <a:pt x="2239" y="536"/>
                    </a:lnTo>
                    <a:lnTo>
                      <a:pt x="2243" y="535"/>
                    </a:lnTo>
                    <a:lnTo>
                      <a:pt x="2247" y="531"/>
                    </a:lnTo>
                    <a:lnTo>
                      <a:pt x="2251" y="528"/>
                    </a:lnTo>
                    <a:lnTo>
                      <a:pt x="2255" y="526"/>
                    </a:lnTo>
                    <a:lnTo>
                      <a:pt x="2259" y="523"/>
                    </a:lnTo>
                    <a:lnTo>
                      <a:pt x="2262" y="522"/>
                    </a:lnTo>
                    <a:lnTo>
                      <a:pt x="2266" y="521"/>
                    </a:lnTo>
                    <a:lnTo>
                      <a:pt x="2270" y="517"/>
                    </a:lnTo>
                    <a:lnTo>
                      <a:pt x="2274" y="515"/>
                    </a:lnTo>
                    <a:lnTo>
                      <a:pt x="2278" y="513"/>
                    </a:lnTo>
                    <a:lnTo>
                      <a:pt x="2282" y="510"/>
                    </a:lnTo>
                    <a:lnTo>
                      <a:pt x="2286" y="508"/>
                    </a:lnTo>
                    <a:lnTo>
                      <a:pt x="2290" y="504"/>
                    </a:lnTo>
                    <a:lnTo>
                      <a:pt x="2294" y="503"/>
                    </a:lnTo>
                    <a:lnTo>
                      <a:pt x="2298" y="501"/>
                    </a:lnTo>
                    <a:lnTo>
                      <a:pt x="2302" y="498"/>
                    </a:lnTo>
                    <a:lnTo>
                      <a:pt x="2306" y="496"/>
                    </a:lnTo>
                    <a:lnTo>
                      <a:pt x="2310" y="493"/>
                    </a:lnTo>
                    <a:lnTo>
                      <a:pt x="2314" y="491"/>
                    </a:lnTo>
                    <a:lnTo>
                      <a:pt x="2318" y="490"/>
                    </a:lnTo>
                    <a:lnTo>
                      <a:pt x="2322" y="486"/>
                    </a:lnTo>
                    <a:lnTo>
                      <a:pt x="2326" y="484"/>
                    </a:lnTo>
                    <a:lnTo>
                      <a:pt x="2329" y="483"/>
                    </a:lnTo>
                    <a:lnTo>
                      <a:pt x="2333" y="479"/>
                    </a:lnTo>
                    <a:lnTo>
                      <a:pt x="2337" y="476"/>
                    </a:lnTo>
                    <a:lnTo>
                      <a:pt x="2341" y="474"/>
                    </a:lnTo>
                    <a:lnTo>
                      <a:pt x="2345" y="473"/>
                    </a:lnTo>
                    <a:lnTo>
                      <a:pt x="2349" y="470"/>
                    </a:lnTo>
                    <a:lnTo>
                      <a:pt x="2353" y="466"/>
                    </a:lnTo>
                    <a:lnTo>
                      <a:pt x="2357" y="465"/>
                    </a:lnTo>
                    <a:lnTo>
                      <a:pt x="2361" y="464"/>
                    </a:lnTo>
                    <a:lnTo>
                      <a:pt x="2365" y="460"/>
                    </a:lnTo>
                    <a:lnTo>
                      <a:pt x="2369" y="457"/>
                    </a:lnTo>
                    <a:lnTo>
                      <a:pt x="2373" y="456"/>
                    </a:lnTo>
                    <a:lnTo>
                      <a:pt x="2377" y="454"/>
                    </a:lnTo>
                    <a:lnTo>
                      <a:pt x="2381" y="450"/>
                    </a:lnTo>
                    <a:lnTo>
                      <a:pt x="2385" y="449"/>
                    </a:lnTo>
                    <a:lnTo>
                      <a:pt x="2389" y="446"/>
                    </a:lnTo>
                    <a:lnTo>
                      <a:pt x="2393" y="445"/>
                    </a:lnTo>
                    <a:lnTo>
                      <a:pt x="2396" y="441"/>
                    </a:lnTo>
                    <a:lnTo>
                      <a:pt x="2400" y="439"/>
                    </a:lnTo>
                    <a:lnTo>
                      <a:pt x="2404" y="437"/>
                    </a:lnTo>
                    <a:lnTo>
                      <a:pt x="2408" y="435"/>
                    </a:lnTo>
                    <a:lnTo>
                      <a:pt x="2412" y="432"/>
                    </a:lnTo>
                    <a:lnTo>
                      <a:pt x="2416" y="429"/>
                    </a:lnTo>
                    <a:lnTo>
                      <a:pt x="2420" y="427"/>
                    </a:lnTo>
                    <a:lnTo>
                      <a:pt x="2424" y="425"/>
                    </a:lnTo>
                    <a:lnTo>
                      <a:pt x="2428" y="424"/>
                    </a:lnTo>
                    <a:lnTo>
                      <a:pt x="2432" y="420"/>
                    </a:lnTo>
                    <a:lnTo>
                      <a:pt x="2436" y="417"/>
                    </a:lnTo>
                    <a:lnTo>
                      <a:pt x="2440" y="417"/>
                    </a:lnTo>
                    <a:lnTo>
                      <a:pt x="2444" y="413"/>
                    </a:lnTo>
                    <a:lnTo>
                      <a:pt x="2448" y="411"/>
                    </a:lnTo>
                    <a:lnTo>
                      <a:pt x="2452" y="411"/>
                    </a:lnTo>
                    <a:lnTo>
                      <a:pt x="2456" y="408"/>
                    </a:lnTo>
                    <a:lnTo>
                      <a:pt x="2460" y="404"/>
                    </a:lnTo>
                    <a:lnTo>
                      <a:pt x="2464" y="402"/>
                    </a:lnTo>
                    <a:lnTo>
                      <a:pt x="2467" y="400"/>
                    </a:lnTo>
                    <a:lnTo>
                      <a:pt x="2471" y="395"/>
                    </a:lnTo>
                    <a:lnTo>
                      <a:pt x="2475" y="396"/>
                    </a:lnTo>
                    <a:lnTo>
                      <a:pt x="2479" y="393"/>
                    </a:lnTo>
                    <a:lnTo>
                      <a:pt x="2483" y="390"/>
                    </a:lnTo>
                    <a:lnTo>
                      <a:pt x="2487" y="388"/>
                    </a:lnTo>
                    <a:lnTo>
                      <a:pt x="2491" y="387"/>
                    </a:lnTo>
                    <a:lnTo>
                      <a:pt x="2495" y="382"/>
                    </a:lnTo>
                    <a:lnTo>
                      <a:pt x="2499" y="382"/>
                    </a:lnTo>
                    <a:lnTo>
                      <a:pt x="2503" y="378"/>
                    </a:lnTo>
                    <a:lnTo>
                      <a:pt x="2507" y="378"/>
                    </a:lnTo>
                    <a:lnTo>
                      <a:pt x="2511" y="375"/>
                    </a:lnTo>
                    <a:lnTo>
                      <a:pt x="2515" y="372"/>
                    </a:lnTo>
                    <a:lnTo>
                      <a:pt x="2519" y="371"/>
                    </a:lnTo>
                    <a:lnTo>
                      <a:pt x="2523" y="367"/>
                    </a:lnTo>
                    <a:lnTo>
                      <a:pt x="2527" y="365"/>
                    </a:lnTo>
                    <a:lnTo>
                      <a:pt x="2531" y="363"/>
                    </a:lnTo>
                    <a:lnTo>
                      <a:pt x="2534" y="362"/>
                    </a:lnTo>
                    <a:lnTo>
                      <a:pt x="2538" y="358"/>
                    </a:lnTo>
                    <a:lnTo>
                      <a:pt x="2542" y="357"/>
                    </a:lnTo>
                    <a:lnTo>
                      <a:pt x="2546" y="355"/>
                    </a:lnTo>
                    <a:lnTo>
                      <a:pt x="2550" y="352"/>
                    </a:lnTo>
                    <a:lnTo>
                      <a:pt x="2554" y="350"/>
                    </a:lnTo>
                    <a:lnTo>
                      <a:pt x="2558" y="347"/>
                    </a:lnTo>
                    <a:lnTo>
                      <a:pt x="2562" y="346"/>
                    </a:lnTo>
                    <a:lnTo>
                      <a:pt x="2566" y="342"/>
                    </a:lnTo>
                    <a:lnTo>
                      <a:pt x="2570" y="342"/>
                    </a:lnTo>
                    <a:lnTo>
                      <a:pt x="2574" y="339"/>
                    </a:lnTo>
                    <a:lnTo>
                      <a:pt x="2578" y="337"/>
                    </a:lnTo>
                    <a:lnTo>
                      <a:pt x="2582" y="335"/>
                    </a:lnTo>
                    <a:lnTo>
                      <a:pt x="2586" y="332"/>
                    </a:lnTo>
                    <a:lnTo>
                      <a:pt x="2590" y="331"/>
                    </a:lnTo>
                    <a:lnTo>
                      <a:pt x="2594" y="330"/>
                    </a:lnTo>
                    <a:lnTo>
                      <a:pt x="2598" y="325"/>
                    </a:lnTo>
                    <a:lnTo>
                      <a:pt x="2602" y="325"/>
                    </a:lnTo>
                    <a:lnTo>
                      <a:pt x="2605" y="322"/>
                    </a:lnTo>
                    <a:lnTo>
                      <a:pt x="2609" y="321"/>
                    </a:lnTo>
                    <a:lnTo>
                      <a:pt x="2613" y="319"/>
                    </a:lnTo>
                    <a:lnTo>
                      <a:pt x="2617" y="315"/>
                    </a:lnTo>
                    <a:lnTo>
                      <a:pt x="2621" y="313"/>
                    </a:lnTo>
                    <a:lnTo>
                      <a:pt x="2625" y="313"/>
                    </a:lnTo>
                    <a:lnTo>
                      <a:pt x="2629" y="311"/>
                    </a:lnTo>
                    <a:lnTo>
                      <a:pt x="2633" y="307"/>
                    </a:lnTo>
                    <a:lnTo>
                      <a:pt x="2637" y="306"/>
                    </a:lnTo>
                    <a:lnTo>
                      <a:pt x="2641" y="302"/>
                    </a:lnTo>
                    <a:lnTo>
                      <a:pt x="2645" y="302"/>
                    </a:lnTo>
                    <a:lnTo>
                      <a:pt x="2649" y="298"/>
                    </a:lnTo>
                    <a:lnTo>
                      <a:pt x="2653" y="298"/>
                    </a:lnTo>
                    <a:lnTo>
                      <a:pt x="2657" y="296"/>
                    </a:lnTo>
                    <a:lnTo>
                      <a:pt x="2661" y="294"/>
                    </a:lnTo>
                    <a:lnTo>
                      <a:pt x="2665" y="290"/>
                    </a:lnTo>
                    <a:lnTo>
                      <a:pt x="2669" y="287"/>
                    </a:lnTo>
                    <a:lnTo>
                      <a:pt x="2672" y="288"/>
                    </a:lnTo>
                    <a:lnTo>
                      <a:pt x="2676" y="283"/>
                    </a:lnTo>
                    <a:lnTo>
                      <a:pt x="2680" y="283"/>
                    </a:lnTo>
                    <a:lnTo>
                      <a:pt x="2684" y="280"/>
                    </a:lnTo>
                    <a:lnTo>
                      <a:pt x="2688" y="279"/>
                    </a:lnTo>
                    <a:lnTo>
                      <a:pt x="2692" y="278"/>
                    </a:lnTo>
                    <a:lnTo>
                      <a:pt x="2696" y="275"/>
                    </a:lnTo>
                    <a:lnTo>
                      <a:pt x="2700" y="273"/>
                    </a:lnTo>
                    <a:lnTo>
                      <a:pt x="2704" y="271"/>
                    </a:lnTo>
                    <a:lnTo>
                      <a:pt x="2708" y="269"/>
                    </a:lnTo>
                    <a:lnTo>
                      <a:pt x="2712" y="267"/>
                    </a:lnTo>
                    <a:lnTo>
                      <a:pt x="2716" y="265"/>
                    </a:lnTo>
                    <a:lnTo>
                      <a:pt x="2720" y="264"/>
                    </a:lnTo>
                    <a:lnTo>
                      <a:pt x="2724" y="261"/>
                    </a:lnTo>
                    <a:lnTo>
                      <a:pt x="2728" y="260"/>
                    </a:lnTo>
                    <a:lnTo>
                      <a:pt x="2732" y="257"/>
                    </a:lnTo>
                    <a:lnTo>
                      <a:pt x="2736" y="256"/>
                    </a:lnTo>
                    <a:lnTo>
                      <a:pt x="2739" y="254"/>
                    </a:lnTo>
                    <a:lnTo>
                      <a:pt x="2743" y="252"/>
                    </a:lnTo>
                    <a:lnTo>
                      <a:pt x="2747" y="251"/>
                    </a:lnTo>
                    <a:lnTo>
                      <a:pt x="2751" y="248"/>
                    </a:lnTo>
                    <a:lnTo>
                      <a:pt x="2755" y="246"/>
                    </a:lnTo>
                    <a:lnTo>
                      <a:pt x="2759" y="245"/>
                    </a:lnTo>
                    <a:lnTo>
                      <a:pt x="2763" y="244"/>
                    </a:lnTo>
                    <a:lnTo>
                      <a:pt x="2767" y="241"/>
                    </a:lnTo>
                    <a:lnTo>
                      <a:pt x="2771" y="240"/>
                    </a:lnTo>
                    <a:lnTo>
                      <a:pt x="2775" y="237"/>
                    </a:lnTo>
                    <a:lnTo>
                      <a:pt x="2779" y="236"/>
                    </a:lnTo>
                    <a:lnTo>
                      <a:pt x="2783" y="235"/>
                    </a:lnTo>
                    <a:lnTo>
                      <a:pt x="2787" y="233"/>
                    </a:lnTo>
                    <a:lnTo>
                      <a:pt x="2791" y="230"/>
                    </a:lnTo>
                    <a:lnTo>
                      <a:pt x="2795" y="229"/>
                    </a:lnTo>
                    <a:lnTo>
                      <a:pt x="2799" y="226"/>
                    </a:lnTo>
                    <a:lnTo>
                      <a:pt x="2803" y="225"/>
                    </a:lnTo>
                    <a:lnTo>
                      <a:pt x="2807" y="224"/>
                    </a:lnTo>
                    <a:lnTo>
                      <a:pt x="2810" y="223"/>
                    </a:lnTo>
                    <a:lnTo>
                      <a:pt x="2814" y="220"/>
                    </a:lnTo>
                    <a:lnTo>
                      <a:pt x="2818" y="218"/>
                    </a:lnTo>
                    <a:lnTo>
                      <a:pt x="2822" y="217"/>
                    </a:lnTo>
                    <a:lnTo>
                      <a:pt x="2826" y="215"/>
                    </a:lnTo>
                    <a:lnTo>
                      <a:pt x="2830" y="213"/>
                    </a:lnTo>
                    <a:lnTo>
                      <a:pt x="2834" y="212"/>
                    </a:lnTo>
                    <a:lnTo>
                      <a:pt x="2838" y="210"/>
                    </a:lnTo>
                    <a:lnTo>
                      <a:pt x="2842" y="208"/>
                    </a:lnTo>
                    <a:lnTo>
                      <a:pt x="2846" y="207"/>
                    </a:lnTo>
                    <a:lnTo>
                      <a:pt x="2850" y="205"/>
                    </a:lnTo>
                    <a:lnTo>
                      <a:pt x="2854" y="202"/>
                    </a:lnTo>
                    <a:lnTo>
                      <a:pt x="2858" y="202"/>
                    </a:lnTo>
                    <a:lnTo>
                      <a:pt x="2862" y="201"/>
                    </a:lnTo>
                    <a:lnTo>
                      <a:pt x="2866" y="199"/>
                    </a:lnTo>
                    <a:lnTo>
                      <a:pt x="2870" y="197"/>
                    </a:lnTo>
                    <a:lnTo>
                      <a:pt x="2874" y="195"/>
                    </a:lnTo>
                    <a:lnTo>
                      <a:pt x="2877" y="194"/>
                    </a:lnTo>
                    <a:lnTo>
                      <a:pt x="2881" y="191"/>
                    </a:lnTo>
                    <a:lnTo>
                      <a:pt x="2885" y="191"/>
                    </a:lnTo>
                    <a:lnTo>
                      <a:pt x="2889" y="189"/>
                    </a:lnTo>
                    <a:lnTo>
                      <a:pt x="2893" y="187"/>
                    </a:lnTo>
                    <a:lnTo>
                      <a:pt x="2897" y="186"/>
                    </a:lnTo>
                    <a:lnTo>
                      <a:pt x="2901" y="185"/>
                    </a:lnTo>
                    <a:lnTo>
                      <a:pt x="2905" y="182"/>
                    </a:lnTo>
                    <a:lnTo>
                      <a:pt x="2909" y="182"/>
                    </a:lnTo>
                    <a:lnTo>
                      <a:pt x="2913" y="179"/>
                    </a:lnTo>
                    <a:lnTo>
                      <a:pt x="2917" y="177"/>
                    </a:lnTo>
                    <a:lnTo>
                      <a:pt x="2921" y="177"/>
                    </a:lnTo>
                    <a:lnTo>
                      <a:pt x="2925" y="175"/>
                    </a:lnTo>
                    <a:lnTo>
                      <a:pt x="2929" y="174"/>
                    </a:lnTo>
                    <a:lnTo>
                      <a:pt x="2933" y="172"/>
                    </a:lnTo>
                    <a:lnTo>
                      <a:pt x="2937" y="172"/>
                    </a:lnTo>
                    <a:lnTo>
                      <a:pt x="2941" y="169"/>
                    </a:lnTo>
                    <a:lnTo>
                      <a:pt x="2944" y="168"/>
                    </a:lnTo>
                    <a:lnTo>
                      <a:pt x="2948" y="166"/>
                    </a:lnTo>
                    <a:lnTo>
                      <a:pt x="2952" y="164"/>
                    </a:lnTo>
                    <a:lnTo>
                      <a:pt x="2956" y="164"/>
                    </a:lnTo>
                    <a:lnTo>
                      <a:pt x="2960" y="162"/>
                    </a:lnTo>
                    <a:lnTo>
                      <a:pt x="2964" y="161"/>
                    </a:lnTo>
                    <a:lnTo>
                      <a:pt x="2968" y="159"/>
                    </a:lnTo>
                    <a:lnTo>
                      <a:pt x="2972" y="157"/>
                    </a:lnTo>
                    <a:lnTo>
                      <a:pt x="2976" y="157"/>
                    </a:lnTo>
                    <a:lnTo>
                      <a:pt x="2980" y="156"/>
                    </a:lnTo>
                    <a:lnTo>
                      <a:pt x="2984" y="153"/>
                    </a:lnTo>
                    <a:lnTo>
                      <a:pt x="2988" y="151"/>
                    </a:lnTo>
                    <a:lnTo>
                      <a:pt x="2992" y="151"/>
                    </a:lnTo>
                    <a:lnTo>
                      <a:pt x="2996" y="149"/>
                    </a:lnTo>
                    <a:lnTo>
                      <a:pt x="3000" y="148"/>
                    </a:lnTo>
                    <a:lnTo>
                      <a:pt x="3004" y="148"/>
                    </a:lnTo>
                    <a:lnTo>
                      <a:pt x="3008" y="145"/>
                    </a:lnTo>
                    <a:lnTo>
                      <a:pt x="3012" y="144"/>
                    </a:lnTo>
                    <a:lnTo>
                      <a:pt x="3015" y="141"/>
                    </a:lnTo>
                    <a:lnTo>
                      <a:pt x="3019" y="142"/>
                    </a:lnTo>
                    <a:lnTo>
                      <a:pt x="3023" y="140"/>
                    </a:lnTo>
                    <a:lnTo>
                      <a:pt x="3027" y="138"/>
                    </a:lnTo>
                    <a:lnTo>
                      <a:pt x="3031" y="138"/>
                    </a:lnTo>
                    <a:lnTo>
                      <a:pt x="3035" y="137"/>
                    </a:lnTo>
                    <a:lnTo>
                      <a:pt x="3039" y="135"/>
                    </a:lnTo>
                    <a:lnTo>
                      <a:pt x="3043" y="133"/>
                    </a:lnTo>
                    <a:lnTo>
                      <a:pt x="3047" y="133"/>
                    </a:lnTo>
                    <a:lnTo>
                      <a:pt x="3051" y="132"/>
                    </a:lnTo>
                    <a:lnTo>
                      <a:pt x="3055" y="130"/>
                    </a:lnTo>
                    <a:lnTo>
                      <a:pt x="3059" y="129"/>
                    </a:lnTo>
                    <a:lnTo>
                      <a:pt x="3063" y="128"/>
                    </a:lnTo>
                    <a:lnTo>
                      <a:pt x="3067" y="127"/>
                    </a:lnTo>
                    <a:lnTo>
                      <a:pt x="3071" y="126"/>
                    </a:lnTo>
                    <a:lnTo>
                      <a:pt x="3075" y="124"/>
                    </a:lnTo>
                    <a:lnTo>
                      <a:pt x="3079" y="122"/>
                    </a:lnTo>
                    <a:lnTo>
                      <a:pt x="3082" y="122"/>
                    </a:lnTo>
                    <a:lnTo>
                      <a:pt x="3086" y="120"/>
                    </a:lnTo>
                    <a:lnTo>
                      <a:pt x="3090" y="119"/>
                    </a:lnTo>
                    <a:lnTo>
                      <a:pt x="3094" y="118"/>
                    </a:lnTo>
                    <a:lnTo>
                      <a:pt x="3098" y="118"/>
                    </a:lnTo>
                    <a:lnTo>
                      <a:pt x="3102" y="117"/>
                    </a:lnTo>
                    <a:lnTo>
                      <a:pt x="3106" y="115"/>
                    </a:lnTo>
                    <a:lnTo>
                      <a:pt x="3110" y="115"/>
                    </a:lnTo>
                    <a:lnTo>
                      <a:pt x="3114" y="114"/>
                    </a:lnTo>
                    <a:lnTo>
                      <a:pt x="3118" y="113"/>
                    </a:lnTo>
                    <a:lnTo>
                      <a:pt x="3122" y="111"/>
                    </a:lnTo>
                    <a:lnTo>
                      <a:pt x="3126" y="110"/>
                    </a:lnTo>
                    <a:lnTo>
                      <a:pt x="3130" y="107"/>
                    </a:lnTo>
                    <a:lnTo>
                      <a:pt x="3134" y="107"/>
                    </a:lnTo>
                    <a:lnTo>
                      <a:pt x="3138" y="106"/>
                    </a:lnTo>
                    <a:lnTo>
                      <a:pt x="3142" y="106"/>
                    </a:lnTo>
                    <a:lnTo>
                      <a:pt x="3146" y="106"/>
                    </a:lnTo>
                    <a:lnTo>
                      <a:pt x="3150" y="10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7" name="Freeform 2819"/>
              <p:cNvSpPr>
                <a:spLocks/>
              </p:cNvSpPr>
              <p:nvPr/>
            </p:nvSpPr>
            <p:spPr bwMode="auto">
              <a:xfrm flipV="1">
                <a:off x="506" y="1491"/>
                <a:ext cx="1814" cy="429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0"/>
                  </a:cxn>
                  <a:cxn ang="0">
                    <a:pos x="149" y="0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30"/>
                  </a:cxn>
                  <a:cxn ang="0">
                    <a:pos x="457" y="44"/>
                  </a:cxn>
                  <a:cxn ang="0">
                    <a:pos x="508" y="63"/>
                  </a:cxn>
                  <a:cxn ang="0">
                    <a:pos x="559" y="87"/>
                  </a:cxn>
                  <a:cxn ang="0">
                    <a:pos x="611" y="114"/>
                  </a:cxn>
                  <a:cxn ang="0">
                    <a:pos x="662" y="147"/>
                  </a:cxn>
                  <a:cxn ang="0">
                    <a:pos x="713" y="182"/>
                  </a:cxn>
                  <a:cxn ang="0">
                    <a:pos x="764" y="220"/>
                  </a:cxn>
                  <a:cxn ang="0">
                    <a:pos x="816" y="262"/>
                  </a:cxn>
                  <a:cxn ang="0">
                    <a:pos x="867" y="306"/>
                  </a:cxn>
                  <a:cxn ang="0">
                    <a:pos x="918" y="352"/>
                  </a:cxn>
                  <a:cxn ang="0">
                    <a:pos x="969" y="395"/>
                  </a:cxn>
                  <a:cxn ang="0">
                    <a:pos x="1021" y="440"/>
                  </a:cxn>
                  <a:cxn ang="0">
                    <a:pos x="1072" y="484"/>
                  </a:cxn>
                  <a:cxn ang="0">
                    <a:pos x="1123" y="526"/>
                  </a:cxn>
                  <a:cxn ang="0">
                    <a:pos x="1174" y="565"/>
                  </a:cxn>
                  <a:cxn ang="0">
                    <a:pos x="1226" y="602"/>
                  </a:cxn>
                  <a:cxn ang="0">
                    <a:pos x="1277" y="634"/>
                  </a:cxn>
                  <a:cxn ang="0">
                    <a:pos x="1328" y="664"/>
                  </a:cxn>
                  <a:cxn ang="0">
                    <a:pos x="1379" y="691"/>
                  </a:cxn>
                  <a:cxn ang="0">
                    <a:pos x="1431" y="710"/>
                  </a:cxn>
                  <a:cxn ang="0">
                    <a:pos x="1482" y="724"/>
                  </a:cxn>
                  <a:cxn ang="0">
                    <a:pos x="1533" y="736"/>
                  </a:cxn>
                  <a:cxn ang="0">
                    <a:pos x="1584" y="741"/>
                  </a:cxn>
                  <a:cxn ang="0">
                    <a:pos x="1636" y="745"/>
                  </a:cxn>
                  <a:cxn ang="0">
                    <a:pos x="1687" y="742"/>
                  </a:cxn>
                  <a:cxn ang="0">
                    <a:pos x="1738" y="736"/>
                  </a:cxn>
                  <a:cxn ang="0">
                    <a:pos x="1789" y="723"/>
                  </a:cxn>
                  <a:cxn ang="0">
                    <a:pos x="1841" y="711"/>
                  </a:cxn>
                  <a:cxn ang="0">
                    <a:pos x="1892" y="692"/>
                  </a:cxn>
                  <a:cxn ang="0">
                    <a:pos x="1943" y="672"/>
                  </a:cxn>
                  <a:cxn ang="0">
                    <a:pos x="1994" y="649"/>
                  </a:cxn>
                  <a:cxn ang="0">
                    <a:pos x="2046" y="625"/>
                  </a:cxn>
                  <a:cxn ang="0">
                    <a:pos x="2097" y="598"/>
                  </a:cxn>
                  <a:cxn ang="0">
                    <a:pos x="2148" y="570"/>
                  </a:cxn>
                  <a:cxn ang="0">
                    <a:pos x="2199" y="541"/>
                  </a:cxn>
                  <a:cxn ang="0">
                    <a:pos x="2251" y="511"/>
                  </a:cxn>
                  <a:cxn ang="0">
                    <a:pos x="2302" y="483"/>
                  </a:cxn>
                  <a:cxn ang="0">
                    <a:pos x="2353" y="450"/>
                  </a:cxn>
                  <a:cxn ang="0">
                    <a:pos x="2404" y="421"/>
                  </a:cxn>
                  <a:cxn ang="0">
                    <a:pos x="2456" y="390"/>
                  </a:cxn>
                  <a:cxn ang="0">
                    <a:pos x="2507" y="362"/>
                  </a:cxn>
                  <a:cxn ang="0">
                    <a:pos x="2558" y="333"/>
                  </a:cxn>
                  <a:cxn ang="0">
                    <a:pos x="2609" y="307"/>
                  </a:cxn>
                  <a:cxn ang="0">
                    <a:pos x="2661" y="282"/>
                  </a:cxn>
                  <a:cxn ang="0">
                    <a:pos x="2712" y="256"/>
                  </a:cxn>
                  <a:cxn ang="0">
                    <a:pos x="2763" y="233"/>
                  </a:cxn>
                  <a:cxn ang="0">
                    <a:pos x="2814" y="209"/>
                  </a:cxn>
                  <a:cxn ang="0">
                    <a:pos x="2866" y="189"/>
                  </a:cxn>
                  <a:cxn ang="0">
                    <a:pos x="2917" y="169"/>
                  </a:cxn>
                  <a:cxn ang="0">
                    <a:pos x="2968" y="150"/>
                  </a:cxn>
                  <a:cxn ang="0">
                    <a:pos x="3019" y="134"/>
                  </a:cxn>
                  <a:cxn ang="0">
                    <a:pos x="3071" y="120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45">
                    <a:moveTo>
                      <a:pt x="0" y="0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9" y="0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7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8"/>
                    </a:lnTo>
                    <a:lnTo>
                      <a:pt x="283" y="7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9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0"/>
                    </a:lnTo>
                    <a:lnTo>
                      <a:pt x="315" y="11"/>
                    </a:lnTo>
                    <a:lnTo>
                      <a:pt x="319" y="12"/>
                    </a:lnTo>
                    <a:lnTo>
                      <a:pt x="323" y="13"/>
                    </a:lnTo>
                    <a:lnTo>
                      <a:pt x="327" y="14"/>
                    </a:lnTo>
                    <a:lnTo>
                      <a:pt x="331" y="13"/>
                    </a:lnTo>
                    <a:lnTo>
                      <a:pt x="335" y="15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6"/>
                    </a:lnTo>
                    <a:lnTo>
                      <a:pt x="350" y="16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19"/>
                    </a:lnTo>
                    <a:lnTo>
                      <a:pt x="366" y="21"/>
                    </a:lnTo>
                    <a:lnTo>
                      <a:pt x="370" y="20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3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7"/>
                    </a:lnTo>
                    <a:lnTo>
                      <a:pt x="398" y="27"/>
                    </a:lnTo>
                    <a:lnTo>
                      <a:pt x="402" y="28"/>
                    </a:lnTo>
                    <a:lnTo>
                      <a:pt x="406" y="30"/>
                    </a:lnTo>
                    <a:lnTo>
                      <a:pt x="410" y="29"/>
                    </a:lnTo>
                    <a:lnTo>
                      <a:pt x="413" y="31"/>
                    </a:lnTo>
                    <a:lnTo>
                      <a:pt x="417" y="31"/>
                    </a:lnTo>
                    <a:lnTo>
                      <a:pt x="421" y="33"/>
                    </a:lnTo>
                    <a:lnTo>
                      <a:pt x="425" y="33"/>
                    </a:lnTo>
                    <a:lnTo>
                      <a:pt x="429" y="35"/>
                    </a:lnTo>
                    <a:lnTo>
                      <a:pt x="433" y="35"/>
                    </a:lnTo>
                    <a:lnTo>
                      <a:pt x="437" y="38"/>
                    </a:lnTo>
                    <a:lnTo>
                      <a:pt x="441" y="38"/>
                    </a:lnTo>
                    <a:lnTo>
                      <a:pt x="445" y="39"/>
                    </a:lnTo>
                    <a:lnTo>
                      <a:pt x="449" y="42"/>
                    </a:lnTo>
                    <a:lnTo>
                      <a:pt x="453" y="41"/>
                    </a:lnTo>
                    <a:lnTo>
                      <a:pt x="457" y="44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8"/>
                    </a:lnTo>
                    <a:lnTo>
                      <a:pt x="473" y="49"/>
                    </a:lnTo>
                    <a:lnTo>
                      <a:pt x="477" y="51"/>
                    </a:lnTo>
                    <a:lnTo>
                      <a:pt x="480" y="53"/>
                    </a:lnTo>
                    <a:lnTo>
                      <a:pt x="484" y="54"/>
                    </a:lnTo>
                    <a:lnTo>
                      <a:pt x="488" y="54"/>
                    </a:lnTo>
                    <a:lnTo>
                      <a:pt x="492" y="57"/>
                    </a:lnTo>
                    <a:lnTo>
                      <a:pt x="496" y="57"/>
                    </a:lnTo>
                    <a:lnTo>
                      <a:pt x="500" y="61"/>
                    </a:lnTo>
                    <a:lnTo>
                      <a:pt x="504" y="61"/>
                    </a:lnTo>
                    <a:lnTo>
                      <a:pt x="508" y="63"/>
                    </a:lnTo>
                    <a:lnTo>
                      <a:pt x="512" y="65"/>
                    </a:lnTo>
                    <a:lnTo>
                      <a:pt x="516" y="67"/>
                    </a:lnTo>
                    <a:lnTo>
                      <a:pt x="520" y="68"/>
                    </a:lnTo>
                    <a:lnTo>
                      <a:pt x="524" y="70"/>
                    </a:lnTo>
                    <a:lnTo>
                      <a:pt x="528" y="73"/>
                    </a:lnTo>
                    <a:lnTo>
                      <a:pt x="532" y="73"/>
                    </a:lnTo>
                    <a:lnTo>
                      <a:pt x="536" y="76"/>
                    </a:lnTo>
                    <a:lnTo>
                      <a:pt x="540" y="76"/>
                    </a:lnTo>
                    <a:lnTo>
                      <a:pt x="544" y="78"/>
                    </a:lnTo>
                    <a:lnTo>
                      <a:pt x="547" y="81"/>
                    </a:lnTo>
                    <a:lnTo>
                      <a:pt x="551" y="82"/>
                    </a:lnTo>
                    <a:lnTo>
                      <a:pt x="555" y="84"/>
                    </a:lnTo>
                    <a:lnTo>
                      <a:pt x="559" y="87"/>
                    </a:lnTo>
                    <a:lnTo>
                      <a:pt x="563" y="89"/>
                    </a:lnTo>
                    <a:lnTo>
                      <a:pt x="567" y="89"/>
                    </a:lnTo>
                    <a:lnTo>
                      <a:pt x="571" y="92"/>
                    </a:lnTo>
                    <a:lnTo>
                      <a:pt x="575" y="96"/>
                    </a:lnTo>
                    <a:lnTo>
                      <a:pt x="579" y="97"/>
                    </a:lnTo>
                    <a:lnTo>
                      <a:pt x="583" y="98"/>
                    </a:lnTo>
                    <a:lnTo>
                      <a:pt x="587" y="100"/>
                    </a:lnTo>
                    <a:lnTo>
                      <a:pt x="591" y="103"/>
                    </a:lnTo>
                    <a:lnTo>
                      <a:pt x="595" y="105"/>
                    </a:lnTo>
                    <a:lnTo>
                      <a:pt x="599" y="106"/>
                    </a:lnTo>
                    <a:lnTo>
                      <a:pt x="603" y="111"/>
                    </a:lnTo>
                    <a:lnTo>
                      <a:pt x="607" y="112"/>
                    </a:lnTo>
                    <a:lnTo>
                      <a:pt x="611" y="114"/>
                    </a:lnTo>
                    <a:lnTo>
                      <a:pt x="615" y="115"/>
                    </a:lnTo>
                    <a:lnTo>
                      <a:pt x="618" y="120"/>
                    </a:lnTo>
                    <a:lnTo>
                      <a:pt x="622" y="121"/>
                    </a:lnTo>
                    <a:lnTo>
                      <a:pt x="626" y="123"/>
                    </a:lnTo>
                    <a:lnTo>
                      <a:pt x="630" y="126"/>
                    </a:lnTo>
                    <a:lnTo>
                      <a:pt x="634" y="128"/>
                    </a:lnTo>
                    <a:lnTo>
                      <a:pt x="638" y="132"/>
                    </a:lnTo>
                    <a:lnTo>
                      <a:pt x="642" y="134"/>
                    </a:lnTo>
                    <a:lnTo>
                      <a:pt x="646" y="136"/>
                    </a:lnTo>
                    <a:lnTo>
                      <a:pt x="650" y="137"/>
                    </a:lnTo>
                    <a:lnTo>
                      <a:pt x="654" y="140"/>
                    </a:lnTo>
                    <a:lnTo>
                      <a:pt x="658" y="143"/>
                    </a:lnTo>
                    <a:lnTo>
                      <a:pt x="662" y="147"/>
                    </a:lnTo>
                    <a:lnTo>
                      <a:pt x="666" y="148"/>
                    </a:lnTo>
                    <a:lnTo>
                      <a:pt x="670" y="150"/>
                    </a:lnTo>
                    <a:lnTo>
                      <a:pt x="674" y="152"/>
                    </a:lnTo>
                    <a:lnTo>
                      <a:pt x="678" y="156"/>
                    </a:lnTo>
                    <a:lnTo>
                      <a:pt x="682" y="159"/>
                    </a:lnTo>
                    <a:lnTo>
                      <a:pt x="685" y="161"/>
                    </a:lnTo>
                    <a:lnTo>
                      <a:pt x="689" y="164"/>
                    </a:lnTo>
                    <a:lnTo>
                      <a:pt x="693" y="167"/>
                    </a:lnTo>
                    <a:lnTo>
                      <a:pt x="697" y="172"/>
                    </a:lnTo>
                    <a:lnTo>
                      <a:pt x="701" y="172"/>
                    </a:lnTo>
                    <a:lnTo>
                      <a:pt x="705" y="174"/>
                    </a:lnTo>
                    <a:lnTo>
                      <a:pt x="709" y="178"/>
                    </a:lnTo>
                    <a:lnTo>
                      <a:pt x="713" y="182"/>
                    </a:lnTo>
                    <a:lnTo>
                      <a:pt x="717" y="185"/>
                    </a:lnTo>
                    <a:lnTo>
                      <a:pt x="721" y="187"/>
                    </a:lnTo>
                    <a:lnTo>
                      <a:pt x="725" y="189"/>
                    </a:lnTo>
                    <a:lnTo>
                      <a:pt x="729" y="194"/>
                    </a:lnTo>
                    <a:lnTo>
                      <a:pt x="733" y="196"/>
                    </a:lnTo>
                    <a:lnTo>
                      <a:pt x="737" y="199"/>
                    </a:lnTo>
                    <a:lnTo>
                      <a:pt x="741" y="202"/>
                    </a:lnTo>
                    <a:lnTo>
                      <a:pt x="745" y="205"/>
                    </a:lnTo>
                    <a:lnTo>
                      <a:pt x="749" y="208"/>
                    </a:lnTo>
                    <a:lnTo>
                      <a:pt x="753" y="209"/>
                    </a:lnTo>
                    <a:lnTo>
                      <a:pt x="756" y="214"/>
                    </a:lnTo>
                    <a:lnTo>
                      <a:pt x="760" y="217"/>
                    </a:lnTo>
                    <a:lnTo>
                      <a:pt x="764" y="220"/>
                    </a:lnTo>
                    <a:lnTo>
                      <a:pt x="768" y="223"/>
                    </a:lnTo>
                    <a:lnTo>
                      <a:pt x="772" y="227"/>
                    </a:lnTo>
                    <a:lnTo>
                      <a:pt x="776" y="230"/>
                    </a:lnTo>
                    <a:lnTo>
                      <a:pt x="780" y="233"/>
                    </a:lnTo>
                    <a:lnTo>
                      <a:pt x="784" y="236"/>
                    </a:lnTo>
                    <a:lnTo>
                      <a:pt x="788" y="239"/>
                    </a:lnTo>
                    <a:lnTo>
                      <a:pt x="792" y="242"/>
                    </a:lnTo>
                    <a:lnTo>
                      <a:pt x="796" y="246"/>
                    </a:lnTo>
                    <a:lnTo>
                      <a:pt x="800" y="248"/>
                    </a:lnTo>
                    <a:lnTo>
                      <a:pt x="804" y="253"/>
                    </a:lnTo>
                    <a:lnTo>
                      <a:pt x="808" y="255"/>
                    </a:lnTo>
                    <a:lnTo>
                      <a:pt x="812" y="260"/>
                    </a:lnTo>
                    <a:lnTo>
                      <a:pt x="816" y="262"/>
                    </a:lnTo>
                    <a:lnTo>
                      <a:pt x="820" y="266"/>
                    </a:lnTo>
                    <a:lnTo>
                      <a:pt x="823" y="269"/>
                    </a:lnTo>
                    <a:lnTo>
                      <a:pt x="827" y="273"/>
                    </a:lnTo>
                    <a:lnTo>
                      <a:pt x="831" y="277"/>
                    </a:lnTo>
                    <a:lnTo>
                      <a:pt x="835" y="278"/>
                    </a:lnTo>
                    <a:lnTo>
                      <a:pt x="839" y="282"/>
                    </a:lnTo>
                    <a:lnTo>
                      <a:pt x="843" y="286"/>
                    </a:lnTo>
                    <a:lnTo>
                      <a:pt x="847" y="289"/>
                    </a:lnTo>
                    <a:lnTo>
                      <a:pt x="851" y="292"/>
                    </a:lnTo>
                    <a:lnTo>
                      <a:pt x="855" y="295"/>
                    </a:lnTo>
                    <a:lnTo>
                      <a:pt x="859" y="299"/>
                    </a:lnTo>
                    <a:lnTo>
                      <a:pt x="863" y="302"/>
                    </a:lnTo>
                    <a:lnTo>
                      <a:pt x="867" y="306"/>
                    </a:lnTo>
                    <a:lnTo>
                      <a:pt x="871" y="309"/>
                    </a:lnTo>
                    <a:lnTo>
                      <a:pt x="875" y="312"/>
                    </a:lnTo>
                    <a:lnTo>
                      <a:pt x="879" y="316"/>
                    </a:lnTo>
                    <a:lnTo>
                      <a:pt x="883" y="319"/>
                    </a:lnTo>
                    <a:lnTo>
                      <a:pt x="887" y="322"/>
                    </a:lnTo>
                    <a:lnTo>
                      <a:pt x="890" y="326"/>
                    </a:lnTo>
                    <a:lnTo>
                      <a:pt x="894" y="330"/>
                    </a:lnTo>
                    <a:lnTo>
                      <a:pt x="898" y="332"/>
                    </a:lnTo>
                    <a:lnTo>
                      <a:pt x="902" y="336"/>
                    </a:lnTo>
                    <a:lnTo>
                      <a:pt x="906" y="340"/>
                    </a:lnTo>
                    <a:lnTo>
                      <a:pt x="910" y="343"/>
                    </a:lnTo>
                    <a:lnTo>
                      <a:pt x="914" y="346"/>
                    </a:lnTo>
                    <a:lnTo>
                      <a:pt x="918" y="352"/>
                    </a:lnTo>
                    <a:lnTo>
                      <a:pt x="922" y="353"/>
                    </a:lnTo>
                    <a:lnTo>
                      <a:pt x="926" y="357"/>
                    </a:lnTo>
                    <a:lnTo>
                      <a:pt x="930" y="361"/>
                    </a:lnTo>
                    <a:lnTo>
                      <a:pt x="934" y="365"/>
                    </a:lnTo>
                    <a:lnTo>
                      <a:pt x="938" y="367"/>
                    </a:lnTo>
                    <a:lnTo>
                      <a:pt x="942" y="370"/>
                    </a:lnTo>
                    <a:lnTo>
                      <a:pt x="946" y="374"/>
                    </a:lnTo>
                    <a:lnTo>
                      <a:pt x="950" y="378"/>
                    </a:lnTo>
                    <a:lnTo>
                      <a:pt x="954" y="380"/>
                    </a:lnTo>
                    <a:lnTo>
                      <a:pt x="958" y="385"/>
                    </a:lnTo>
                    <a:lnTo>
                      <a:pt x="961" y="386"/>
                    </a:lnTo>
                    <a:lnTo>
                      <a:pt x="965" y="391"/>
                    </a:lnTo>
                    <a:lnTo>
                      <a:pt x="969" y="395"/>
                    </a:lnTo>
                    <a:lnTo>
                      <a:pt x="973" y="397"/>
                    </a:lnTo>
                    <a:lnTo>
                      <a:pt x="977" y="402"/>
                    </a:lnTo>
                    <a:lnTo>
                      <a:pt x="981" y="406"/>
                    </a:lnTo>
                    <a:lnTo>
                      <a:pt x="985" y="408"/>
                    </a:lnTo>
                    <a:lnTo>
                      <a:pt x="989" y="412"/>
                    </a:lnTo>
                    <a:lnTo>
                      <a:pt x="993" y="415"/>
                    </a:lnTo>
                    <a:lnTo>
                      <a:pt x="997" y="420"/>
                    </a:lnTo>
                    <a:lnTo>
                      <a:pt x="1001" y="424"/>
                    </a:lnTo>
                    <a:lnTo>
                      <a:pt x="1005" y="426"/>
                    </a:lnTo>
                    <a:lnTo>
                      <a:pt x="1009" y="429"/>
                    </a:lnTo>
                    <a:lnTo>
                      <a:pt x="1013" y="433"/>
                    </a:lnTo>
                    <a:lnTo>
                      <a:pt x="1017" y="437"/>
                    </a:lnTo>
                    <a:lnTo>
                      <a:pt x="1021" y="440"/>
                    </a:lnTo>
                    <a:lnTo>
                      <a:pt x="1025" y="444"/>
                    </a:lnTo>
                    <a:lnTo>
                      <a:pt x="1028" y="447"/>
                    </a:lnTo>
                    <a:lnTo>
                      <a:pt x="1032" y="450"/>
                    </a:lnTo>
                    <a:lnTo>
                      <a:pt x="1036" y="453"/>
                    </a:lnTo>
                    <a:lnTo>
                      <a:pt x="1040" y="457"/>
                    </a:lnTo>
                    <a:lnTo>
                      <a:pt x="1044" y="461"/>
                    </a:lnTo>
                    <a:lnTo>
                      <a:pt x="1048" y="463"/>
                    </a:lnTo>
                    <a:lnTo>
                      <a:pt x="1052" y="468"/>
                    </a:lnTo>
                    <a:lnTo>
                      <a:pt x="1056" y="469"/>
                    </a:lnTo>
                    <a:lnTo>
                      <a:pt x="1060" y="474"/>
                    </a:lnTo>
                    <a:lnTo>
                      <a:pt x="1064" y="478"/>
                    </a:lnTo>
                    <a:lnTo>
                      <a:pt x="1068" y="481"/>
                    </a:lnTo>
                    <a:lnTo>
                      <a:pt x="1072" y="484"/>
                    </a:lnTo>
                    <a:lnTo>
                      <a:pt x="1076" y="488"/>
                    </a:lnTo>
                    <a:lnTo>
                      <a:pt x="1080" y="491"/>
                    </a:lnTo>
                    <a:lnTo>
                      <a:pt x="1084" y="494"/>
                    </a:lnTo>
                    <a:lnTo>
                      <a:pt x="1088" y="497"/>
                    </a:lnTo>
                    <a:lnTo>
                      <a:pt x="1092" y="500"/>
                    </a:lnTo>
                    <a:lnTo>
                      <a:pt x="1095" y="505"/>
                    </a:lnTo>
                    <a:lnTo>
                      <a:pt x="1099" y="508"/>
                    </a:lnTo>
                    <a:lnTo>
                      <a:pt x="1103" y="511"/>
                    </a:lnTo>
                    <a:lnTo>
                      <a:pt x="1107" y="513"/>
                    </a:lnTo>
                    <a:lnTo>
                      <a:pt x="1111" y="517"/>
                    </a:lnTo>
                    <a:lnTo>
                      <a:pt x="1115" y="520"/>
                    </a:lnTo>
                    <a:lnTo>
                      <a:pt x="1119" y="522"/>
                    </a:lnTo>
                    <a:lnTo>
                      <a:pt x="1123" y="526"/>
                    </a:lnTo>
                    <a:lnTo>
                      <a:pt x="1127" y="529"/>
                    </a:lnTo>
                    <a:lnTo>
                      <a:pt x="1131" y="532"/>
                    </a:lnTo>
                    <a:lnTo>
                      <a:pt x="1135" y="537"/>
                    </a:lnTo>
                    <a:lnTo>
                      <a:pt x="1139" y="539"/>
                    </a:lnTo>
                    <a:lnTo>
                      <a:pt x="1143" y="542"/>
                    </a:lnTo>
                    <a:lnTo>
                      <a:pt x="1147" y="545"/>
                    </a:lnTo>
                    <a:lnTo>
                      <a:pt x="1151" y="547"/>
                    </a:lnTo>
                    <a:lnTo>
                      <a:pt x="1155" y="551"/>
                    </a:lnTo>
                    <a:lnTo>
                      <a:pt x="1159" y="555"/>
                    </a:lnTo>
                    <a:lnTo>
                      <a:pt x="1163" y="558"/>
                    </a:lnTo>
                    <a:lnTo>
                      <a:pt x="1166" y="560"/>
                    </a:lnTo>
                    <a:lnTo>
                      <a:pt x="1170" y="563"/>
                    </a:lnTo>
                    <a:lnTo>
                      <a:pt x="1174" y="565"/>
                    </a:lnTo>
                    <a:lnTo>
                      <a:pt x="1178" y="570"/>
                    </a:lnTo>
                    <a:lnTo>
                      <a:pt x="1182" y="572"/>
                    </a:lnTo>
                    <a:lnTo>
                      <a:pt x="1186" y="575"/>
                    </a:lnTo>
                    <a:lnTo>
                      <a:pt x="1190" y="577"/>
                    </a:lnTo>
                    <a:lnTo>
                      <a:pt x="1194" y="581"/>
                    </a:lnTo>
                    <a:lnTo>
                      <a:pt x="1198" y="583"/>
                    </a:lnTo>
                    <a:lnTo>
                      <a:pt x="1202" y="586"/>
                    </a:lnTo>
                    <a:lnTo>
                      <a:pt x="1206" y="587"/>
                    </a:lnTo>
                    <a:lnTo>
                      <a:pt x="1210" y="590"/>
                    </a:lnTo>
                    <a:lnTo>
                      <a:pt x="1214" y="594"/>
                    </a:lnTo>
                    <a:lnTo>
                      <a:pt x="1218" y="596"/>
                    </a:lnTo>
                    <a:lnTo>
                      <a:pt x="1222" y="599"/>
                    </a:lnTo>
                    <a:lnTo>
                      <a:pt x="1226" y="602"/>
                    </a:lnTo>
                    <a:lnTo>
                      <a:pt x="1230" y="605"/>
                    </a:lnTo>
                    <a:lnTo>
                      <a:pt x="1233" y="608"/>
                    </a:lnTo>
                    <a:lnTo>
                      <a:pt x="1237" y="610"/>
                    </a:lnTo>
                    <a:lnTo>
                      <a:pt x="1241" y="613"/>
                    </a:lnTo>
                    <a:lnTo>
                      <a:pt x="1245" y="615"/>
                    </a:lnTo>
                    <a:lnTo>
                      <a:pt x="1249" y="617"/>
                    </a:lnTo>
                    <a:lnTo>
                      <a:pt x="1253" y="620"/>
                    </a:lnTo>
                    <a:lnTo>
                      <a:pt x="1257" y="622"/>
                    </a:lnTo>
                    <a:lnTo>
                      <a:pt x="1261" y="625"/>
                    </a:lnTo>
                    <a:lnTo>
                      <a:pt x="1265" y="628"/>
                    </a:lnTo>
                    <a:lnTo>
                      <a:pt x="1269" y="629"/>
                    </a:lnTo>
                    <a:lnTo>
                      <a:pt x="1273" y="632"/>
                    </a:lnTo>
                    <a:lnTo>
                      <a:pt x="1277" y="634"/>
                    </a:lnTo>
                    <a:lnTo>
                      <a:pt x="1281" y="638"/>
                    </a:lnTo>
                    <a:lnTo>
                      <a:pt x="1285" y="639"/>
                    </a:lnTo>
                    <a:lnTo>
                      <a:pt x="1289" y="642"/>
                    </a:lnTo>
                    <a:lnTo>
                      <a:pt x="1293" y="644"/>
                    </a:lnTo>
                    <a:lnTo>
                      <a:pt x="1297" y="647"/>
                    </a:lnTo>
                    <a:lnTo>
                      <a:pt x="1301" y="648"/>
                    </a:lnTo>
                    <a:lnTo>
                      <a:pt x="1304" y="652"/>
                    </a:lnTo>
                    <a:lnTo>
                      <a:pt x="1308" y="654"/>
                    </a:lnTo>
                    <a:lnTo>
                      <a:pt x="1312" y="655"/>
                    </a:lnTo>
                    <a:lnTo>
                      <a:pt x="1316" y="657"/>
                    </a:lnTo>
                    <a:lnTo>
                      <a:pt x="1320" y="658"/>
                    </a:lnTo>
                    <a:lnTo>
                      <a:pt x="1324" y="661"/>
                    </a:lnTo>
                    <a:lnTo>
                      <a:pt x="1328" y="664"/>
                    </a:lnTo>
                    <a:lnTo>
                      <a:pt x="1332" y="665"/>
                    </a:lnTo>
                    <a:lnTo>
                      <a:pt x="1336" y="669"/>
                    </a:lnTo>
                    <a:lnTo>
                      <a:pt x="1340" y="670"/>
                    </a:lnTo>
                    <a:lnTo>
                      <a:pt x="1344" y="673"/>
                    </a:lnTo>
                    <a:lnTo>
                      <a:pt x="1348" y="673"/>
                    </a:lnTo>
                    <a:lnTo>
                      <a:pt x="1352" y="676"/>
                    </a:lnTo>
                    <a:lnTo>
                      <a:pt x="1356" y="677"/>
                    </a:lnTo>
                    <a:lnTo>
                      <a:pt x="1360" y="678"/>
                    </a:lnTo>
                    <a:lnTo>
                      <a:pt x="1364" y="682"/>
                    </a:lnTo>
                    <a:lnTo>
                      <a:pt x="1368" y="684"/>
                    </a:lnTo>
                    <a:lnTo>
                      <a:pt x="1371" y="685"/>
                    </a:lnTo>
                    <a:lnTo>
                      <a:pt x="1375" y="686"/>
                    </a:lnTo>
                    <a:lnTo>
                      <a:pt x="1379" y="691"/>
                    </a:lnTo>
                    <a:lnTo>
                      <a:pt x="1383" y="690"/>
                    </a:lnTo>
                    <a:lnTo>
                      <a:pt x="1387" y="692"/>
                    </a:lnTo>
                    <a:lnTo>
                      <a:pt x="1391" y="694"/>
                    </a:lnTo>
                    <a:lnTo>
                      <a:pt x="1395" y="696"/>
                    </a:lnTo>
                    <a:lnTo>
                      <a:pt x="1399" y="699"/>
                    </a:lnTo>
                    <a:lnTo>
                      <a:pt x="1403" y="699"/>
                    </a:lnTo>
                    <a:lnTo>
                      <a:pt x="1407" y="700"/>
                    </a:lnTo>
                    <a:lnTo>
                      <a:pt x="1411" y="701"/>
                    </a:lnTo>
                    <a:lnTo>
                      <a:pt x="1415" y="703"/>
                    </a:lnTo>
                    <a:lnTo>
                      <a:pt x="1419" y="704"/>
                    </a:lnTo>
                    <a:lnTo>
                      <a:pt x="1423" y="707"/>
                    </a:lnTo>
                    <a:lnTo>
                      <a:pt x="1427" y="708"/>
                    </a:lnTo>
                    <a:lnTo>
                      <a:pt x="1431" y="710"/>
                    </a:lnTo>
                    <a:lnTo>
                      <a:pt x="1435" y="710"/>
                    </a:lnTo>
                    <a:lnTo>
                      <a:pt x="1438" y="711"/>
                    </a:lnTo>
                    <a:lnTo>
                      <a:pt x="1442" y="714"/>
                    </a:lnTo>
                    <a:lnTo>
                      <a:pt x="1446" y="714"/>
                    </a:lnTo>
                    <a:lnTo>
                      <a:pt x="1450" y="716"/>
                    </a:lnTo>
                    <a:lnTo>
                      <a:pt x="1454" y="719"/>
                    </a:lnTo>
                    <a:lnTo>
                      <a:pt x="1458" y="717"/>
                    </a:lnTo>
                    <a:lnTo>
                      <a:pt x="1462" y="720"/>
                    </a:lnTo>
                    <a:lnTo>
                      <a:pt x="1466" y="721"/>
                    </a:lnTo>
                    <a:lnTo>
                      <a:pt x="1470" y="721"/>
                    </a:lnTo>
                    <a:lnTo>
                      <a:pt x="1474" y="722"/>
                    </a:lnTo>
                    <a:lnTo>
                      <a:pt x="1478" y="723"/>
                    </a:lnTo>
                    <a:lnTo>
                      <a:pt x="1482" y="724"/>
                    </a:lnTo>
                    <a:lnTo>
                      <a:pt x="1486" y="725"/>
                    </a:lnTo>
                    <a:lnTo>
                      <a:pt x="1490" y="727"/>
                    </a:lnTo>
                    <a:lnTo>
                      <a:pt x="1494" y="727"/>
                    </a:lnTo>
                    <a:lnTo>
                      <a:pt x="1498" y="728"/>
                    </a:lnTo>
                    <a:lnTo>
                      <a:pt x="1502" y="729"/>
                    </a:lnTo>
                    <a:lnTo>
                      <a:pt x="1506" y="731"/>
                    </a:lnTo>
                    <a:lnTo>
                      <a:pt x="1509" y="732"/>
                    </a:lnTo>
                    <a:lnTo>
                      <a:pt x="1513" y="732"/>
                    </a:lnTo>
                    <a:lnTo>
                      <a:pt x="1517" y="732"/>
                    </a:lnTo>
                    <a:lnTo>
                      <a:pt x="1521" y="733"/>
                    </a:lnTo>
                    <a:lnTo>
                      <a:pt x="1525" y="735"/>
                    </a:lnTo>
                    <a:lnTo>
                      <a:pt x="1529" y="735"/>
                    </a:lnTo>
                    <a:lnTo>
                      <a:pt x="1533" y="736"/>
                    </a:lnTo>
                    <a:lnTo>
                      <a:pt x="1537" y="737"/>
                    </a:lnTo>
                    <a:lnTo>
                      <a:pt x="1541" y="736"/>
                    </a:lnTo>
                    <a:lnTo>
                      <a:pt x="1545" y="737"/>
                    </a:lnTo>
                    <a:lnTo>
                      <a:pt x="1549" y="739"/>
                    </a:lnTo>
                    <a:lnTo>
                      <a:pt x="1553" y="738"/>
                    </a:lnTo>
                    <a:lnTo>
                      <a:pt x="1557" y="739"/>
                    </a:lnTo>
                    <a:lnTo>
                      <a:pt x="1561" y="739"/>
                    </a:lnTo>
                    <a:lnTo>
                      <a:pt x="1565" y="741"/>
                    </a:lnTo>
                    <a:lnTo>
                      <a:pt x="1569" y="740"/>
                    </a:lnTo>
                    <a:lnTo>
                      <a:pt x="1573" y="741"/>
                    </a:lnTo>
                    <a:lnTo>
                      <a:pt x="1576" y="741"/>
                    </a:lnTo>
                    <a:lnTo>
                      <a:pt x="1580" y="743"/>
                    </a:lnTo>
                    <a:lnTo>
                      <a:pt x="1584" y="741"/>
                    </a:lnTo>
                    <a:lnTo>
                      <a:pt x="1588" y="742"/>
                    </a:lnTo>
                    <a:lnTo>
                      <a:pt x="1592" y="742"/>
                    </a:lnTo>
                    <a:lnTo>
                      <a:pt x="1596" y="743"/>
                    </a:lnTo>
                    <a:lnTo>
                      <a:pt x="1600" y="744"/>
                    </a:lnTo>
                    <a:lnTo>
                      <a:pt x="1604" y="743"/>
                    </a:lnTo>
                    <a:lnTo>
                      <a:pt x="1608" y="744"/>
                    </a:lnTo>
                    <a:lnTo>
                      <a:pt x="1612" y="743"/>
                    </a:lnTo>
                    <a:lnTo>
                      <a:pt x="1616" y="743"/>
                    </a:lnTo>
                    <a:lnTo>
                      <a:pt x="1620" y="744"/>
                    </a:lnTo>
                    <a:lnTo>
                      <a:pt x="1624" y="744"/>
                    </a:lnTo>
                    <a:lnTo>
                      <a:pt x="1628" y="743"/>
                    </a:lnTo>
                    <a:lnTo>
                      <a:pt x="1632" y="743"/>
                    </a:lnTo>
                    <a:lnTo>
                      <a:pt x="1636" y="745"/>
                    </a:lnTo>
                    <a:lnTo>
                      <a:pt x="1640" y="743"/>
                    </a:lnTo>
                    <a:lnTo>
                      <a:pt x="1643" y="743"/>
                    </a:lnTo>
                    <a:lnTo>
                      <a:pt x="1647" y="744"/>
                    </a:lnTo>
                    <a:lnTo>
                      <a:pt x="1651" y="744"/>
                    </a:lnTo>
                    <a:lnTo>
                      <a:pt x="1655" y="743"/>
                    </a:lnTo>
                    <a:lnTo>
                      <a:pt x="1659" y="743"/>
                    </a:lnTo>
                    <a:lnTo>
                      <a:pt x="1663" y="744"/>
                    </a:lnTo>
                    <a:lnTo>
                      <a:pt x="1667" y="742"/>
                    </a:lnTo>
                    <a:lnTo>
                      <a:pt x="1671" y="743"/>
                    </a:lnTo>
                    <a:lnTo>
                      <a:pt x="1675" y="742"/>
                    </a:lnTo>
                    <a:lnTo>
                      <a:pt x="1679" y="742"/>
                    </a:lnTo>
                    <a:lnTo>
                      <a:pt x="1683" y="742"/>
                    </a:lnTo>
                    <a:lnTo>
                      <a:pt x="1687" y="742"/>
                    </a:lnTo>
                    <a:lnTo>
                      <a:pt x="1691" y="741"/>
                    </a:lnTo>
                    <a:lnTo>
                      <a:pt x="1695" y="740"/>
                    </a:lnTo>
                    <a:lnTo>
                      <a:pt x="1699" y="741"/>
                    </a:lnTo>
                    <a:lnTo>
                      <a:pt x="1703" y="740"/>
                    </a:lnTo>
                    <a:lnTo>
                      <a:pt x="1707" y="739"/>
                    </a:lnTo>
                    <a:lnTo>
                      <a:pt x="1711" y="739"/>
                    </a:lnTo>
                    <a:lnTo>
                      <a:pt x="1714" y="740"/>
                    </a:lnTo>
                    <a:lnTo>
                      <a:pt x="1718" y="737"/>
                    </a:lnTo>
                    <a:lnTo>
                      <a:pt x="1722" y="736"/>
                    </a:lnTo>
                    <a:lnTo>
                      <a:pt x="1726" y="736"/>
                    </a:lnTo>
                    <a:lnTo>
                      <a:pt x="1730" y="737"/>
                    </a:lnTo>
                    <a:lnTo>
                      <a:pt x="1734" y="736"/>
                    </a:lnTo>
                    <a:lnTo>
                      <a:pt x="1738" y="736"/>
                    </a:lnTo>
                    <a:lnTo>
                      <a:pt x="1742" y="735"/>
                    </a:lnTo>
                    <a:lnTo>
                      <a:pt x="1746" y="733"/>
                    </a:lnTo>
                    <a:lnTo>
                      <a:pt x="1750" y="733"/>
                    </a:lnTo>
                    <a:lnTo>
                      <a:pt x="1754" y="732"/>
                    </a:lnTo>
                    <a:lnTo>
                      <a:pt x="1758" y="731"/>
                    </a:lnTo>
                    <a:lnTo>
                      <a:pt x="1762" y="730"/>
                    </a:lnTo>
                    <a:lnTo>
                      <a:pt x="1766" y="728"/>
                    </a:lnTo>
                    <a:lnTo>
                      <a:pt x="1770" y="729"/>
                    </a:lnTo>
                    <a:lnTo>
                      <a:pt x="1774" y="728"/>
                    </a:lnTo>
                    <a:lnTo>
                      <a:pt x="1778" y="727"/>
                    </a:lnTo>
                    <a:lnTo>
                      <a:pt x="1781" y="726"/>
                    </a:lnTo>
                    <a:lnTo>
                      <a:pt x="1785" y="726"/>
                    </a:lnTo>
                    <a:lnTo>
                      <a:pt x="1789" y="723"/>
                    </a:lnTo>
                    <a:lnTo>
                      <a:pt x="1793" y="723"/>
                    </a:lnTo>
                    <a:lnTo>
                      <a:pt x="1797" y="722"/>
                    </a:lnTo>
                    <a:lnTo>
                      <a:pt x="1801" y="721"/>
                    </a:lnTo>
                    <a:lnTo>
                      <a:pt x="1805" y="720"/>
                    </a:lnTo>
                    <a:lnTo>
                      <a:pt x="1809" y="721"/>
                    </a:lnTo>
                    <a:lnTo>
                      <a:pt x="1813" y="719"/>
                    </a:lnTo>
                    <a:lnTo>
                      <a:pt x="1817" y="718"/>
                    </a:lnTo>
                    <a:lnTo>
                      <a:pt x="1821" y="716"/>
                    </a:lnTo>
                    <a:lnTo>
                      <a:pt x="1825" y="713"/>
                    </a:lnTo>
                    <a:lnTo>
                      <a:pt x="1829" y="714"/>
                    </a:lnTo>
                    <a:lnTo>
                      <a:pt x="1833" y="712"/>
                    </a:lnTo>
                    <a:lnTo>
                      <a:pt x="1837" y="710"/>
                    </a:lnTo>
                    <a:lnTo>
                      <a:pt x="1841" y="711"/>
                    </a:lnTo>
                    <a:lnTo>
                      <a:pt x="1845" y="708"/>
                    </a:lnTo>
                    <a:lnTo>
                      <a:pt x="1848" y="707"/>
                    </a:lnTo>
                    <a:lnTo>
                      <a:pt x="1852" y="706"/>
                    </a:lnTo>
                    <a:lnTo>
                      <a:pt x="1856" y="705"/>
                    </a:lnTo>
                    <a:lnTo>
                      <a:pt x="1860" y="705"/>
                    </a:lnTo>
                    <a:lnTo>
                      <a:pt x="1864" y="702"/>
                    </a:lnTo>
                    <a:lnTo>
                      <a:pt x="1868" y="701"/>
                    </a:lnTo>
                    <a:lnTo>
                      <a:pt x="1872" y="700"/>
                    </a:lnTo>
                    <a:lnTo>
                      <a:pt x="1876" y="699"/>
                    </a:lnTo>
                    <a:lnTo>
                      <a:pt x="1880" y="696"/>
                    </a:lnTo>
                    <a:lnTo>
                      <a:pt x="1884" y="695"/>
                    </a:lnTo>
                    <a:lnTo>
                      <a:pt x="1888" y="694"/>
                    </a:lnTo>
                    <a:lnTo>
                      <a:pt x="1892" y="692"/>
                    </a:lnTo>
                    <a:lnTo>
                      <a:pt x="1896" y="690"/>
                    </a:lnTo>
                    <a:lnTo>
                      <a:pt x="1900" y="690"/>
                    </a:lnTo>
                    <a:lnTo>
                      <a:pt x="1904" y="689"/>
                    </a:lnTo>
                    <a:lnTo>
                      <a:pt x="1908" y="687"/>
                    </a:lnTo>
                    <a:lnTo>
                      <a:pt x="1912" y="684"/>
                    </a:lnTo>
                    <a:lnTo>
                      <a:pt x="1916" y="684"/>
                    </a:lnTo>
                    <a:lnTo>
                      <a:pt x="1919" y="682"/>
                    </a:lnTo>
                    <a:lnTo>
                      <a:pt x="1923" y="680"/>
                    </a:lnTo>
                    <a:lnTo>
                      <a:pt x="1927" y="678"/>
                    </a:lnTo>
                    <a:lnTo>
                      <a:pt x="1931" y="678"/>
                    </a:lnTo>
                    <a:lnTo>
                      <a:pt x="1935" y="675"/>
                    </a:lnTo>
                    <a:lnTo>
                      <a:pt x="1939" y="675"/>
                    </a:lnTo>
                    <a:lnTo>
                      <a:pt x="1943" y="672"/>
                    </a:lnTo>
                    <a:lnTo>
                      <a:pt x="1947" y="672"/>
                    </a:lnTo>
                    <a:lnTo>
                      <a:pt x="1951" y="669"/>
                    </a:lnTo>
                    <a:lnTo>
                      <a:pt x="1955" y="667"/>
                    </a:lnTo>
                    <a:lnTo>
                      <a:pt x="1959" y="667"/>
                    </a:lnTo>
                    <a:lnTo>
                      <a:pt x="1963" y="664"/>
                    </a:lnTo>
                    <a:lnTo>
                      <a:pt x="1967" y="661"/>
                    </a:lnTo>
                    <a:lnTo>
                      <a:pt x="1971" y="662"/>
                    </a:lnTo>
                    <a:lnTo>
                      <a:pt x="1975" y="659"/>
                    </a:lnTo>
                    <a:lnTo>
                      <a:pt x="1979" y="656"/>
                    </a:lnTo>
                    <a:lnTo>
                      <a:pt x="1983" y="655"/>
                    </a:lnTo>
                    <a:lnTo>
                      <a:pt x="1986" y="653"/>
                    </a:lnTo>
                    <a:lnTo>
                      <a:pt x="1990" y="650"/>
                    </a:lnTo>
                    <a:lnTo>
                      <a:pt x="1994" y="649"/>
                    </a:lnTo>
                    <a:lnTo>
                      <a:pt x="1998" y="647"/>
                    </a:lnTo>
                    <a:lnTo>
                      <a:pt x="2002" y="647"/>
                    </a:lnTo>
                    <a:lnTo>
                      <a:pt x="2006" y="643"/>
                    </a:lnTo>
                    <a:lnTo>
                      <a:pt x="2010" y="642"/>
                    </a:lnTo>
                    <a:lnTo>
                      <a:pt x="2014" y="641"/>
                    </a:lnTo>
                    <a:lnTo>
                      <a:pt x="2018" y="639"/>
                    </a:lnTo>
                    <a:lnTo>
                      <a:pt x="2022" y="635"/>
                    </a:lnTo>
                    <a:lnTo>
                      <a:pt x="2026" y="633"/>
                    </a:lnTo>
                    <a:lnTo>
                      <a:pt x="2030" y="632"/>
                    </a:lnTo>
                    <a:lnTo>
                      <a:pt x="2034" y="632"/>
                    </a:lnTo>
                    <a:lnTo>
                      <a:pt x="2038" y="629"/>
                    </a:lnTo>
                    <a:lnTo>
                      <a:pt x="2042" y="627"/>
                    </a:lnTo>
                    <a:lnTo>
                      <a:pt x="2046" y="625"/>
                    </a:lnTo>
                    <a:lnTo>
                      <a:pt x="2050" y="623"/>
                    </a:lnTo>
                    <a:lnTo>
                      <a:pt x="2054" y="621"/>
                    </a:lnTo>
                    <a:lnTo>
                      <a:pt x="2057" y="617"/>
                    </a:lnTo>
                    <a:lnTo>
                      <a:pt x="2061" y="617"/>
                    </a:lnTo>
                    <a:lnTo>
                      <a:pt x="2065" y="615"/>
                    </a:lnTo>
                    <a:lnTo>
                      <a:pt x="2069" y="613"/>
                    </a:lnTo>
                    <a:lnTo>
                      <a:pt x="2073" y="611"/>
                    </a:lnTo>
                    <a:lnTo>
                      <a:pt x="2077" y="610"/>
                    </a:lnTo>
                    <a:lnTo>
                      <a:pt x="2081" y="605"/>
                    </a:lnTo>
                    <a:lnTo>
                      <a:pt x="2085" y="604"/>
                    </a:lnTo>
                    <a:lnTo>
                      <a:pt x="2089" y="602"/>
                    </a:lnTo>
                    <a:lnTo>
                      <a:pt x="2093" y="600"/>
                    </a:lnTo>
                    <a:lnTo>
                      <a:pt x="2097" y="598"/>
                    </a:lnTo>
                    <a:lnTo>
                      <a:pt x="2101" y="596"/>
                    </a:lnTo>
                    <a:lnTo>
                      <a:pt x="2105" y="594"/>
                    </a:lnTo>
                    <a:lnTo>
                      <a:pt x="2109" y="591"/>
                    </a:lnTo>
                    <a:lnTo>
                      <a:pt x="2113" y="590"/>
                    </a:lnTo>
                    <a:lnTo>
                      <a:pt x="2117" y="587"/>
                    </a:lnTo>
                    <a:lnTo>
                      <a:pt x="2121" y="586"/>
                    </a:lnTo>
                    <a:lnTo>
                      <a:pt x="2124" y="584"/>
                    </a:lnTo>
                    <a:lnTo>
                      <a:pt x="2128" y="582"/>
                    </a:lnTo>
                    <a:lnTo>
                      <a:pt x="2132" y="579"/>
                    </a:lnTo>
                    <a:lnTo>
                      <a:pt x="2136" y="577"/>
                    </a:lnTo>
                    <a:lnTo>
                      <a:pt x="2140" y="574"/>
                    </a:lnTo>
                    <a:lnTo>
                      <a:pt x="2144" y="572"/>
                    </a:lnTo>
                    <a:lnTo>
                      <a:pt x="2148" y="570"/>
                    </a:lnTo>
                    <a:lnTo>
                      <a:pt x="2152" y="568"/>
                    </a:lnTo>
                    <a:lnTo>
                      <a:pt x="2156" y="565"/>
                    </a:lnTo>
                    <a:lnTo>
                      <a:pt x="2160" y="564"/>
                    </a:lnTo>
                    <a:lnTo>
                      <a:pt x="2164" y="561"/>
                    </a:lnTo>
                    <a:lnTo>
                      <a:pt x="2168" y="558"/>
                    </a:lnTo>
                    <a:lnTo>
                      <a:pt x="2172" y="556"/>
                    </a:lnTo>
                    <a:lnTo>
                      <a:pt x="2176" y="555"/>
                    </a:lnTo>
                    <a:lnTo>
                      <a:pt x="2180" y="552"/>
                    </a:lnTo>
                    <a:lnTo>
                      <a:pt x="2184" y="550"/>
                    </a:lnTo>
                    <a:lnTo>
                      <a:pt x="2188" y="547"/>
                    </a:lnTo>
                    <a:lnTo>
                      <a:pt x="2191" y="546"/>
                    </a:lnTo>
                    <a:lnTo>
                      <a:pt x="2195" y="543"/>
                    </a:lnTo>
                    <a:lnTo>
                      <a:pt x="2199" y="541"/>
                    </a:lnTo>
                    <a:lnTo>
                      <a:pt x="2203" y="539"/>
                    </a:lnTo>
                    <a:lnTo>
                      <a:pt x="2207" y="537"/>
                    </a:lnTo>
                    <a:lnTo>
                      <a:pt x="2211" y="534"/>
                    </a:lnTo>
                    <a:lnTo>
                      <a:pt x="2215" y="531"/>
                    </a:lnTo>
                    <a:lnTo>
                      <a:pt x="2219" y="530"/>
                    </a:lnTo>
                    <a:lnTo>
                      <a:pt x="2223" y="527"/>
                    </a:lnTo>
                    <a:lnTo>
                      <a:pt x="2227" y="525"/>
                    </a:lnTo>
                    <a:lnTo>
                      <a:pt x="2231" y="524"/>
                    </a:lnTo>
                    <a:lnTo>
                      <a:pt x="2235" y="521"/>
                    </a:lnTo>
                    <a:lnTo>
                      <a:pt x="2239" y="519"/>
                    </a:lnTo>
                    <a:lnTo>
                      <a:pt x="2243" y="517"/>
                    </a:lnTo>
                    <a:lnTo>
                      <a:pt x="2247" y="513"/>
                    </a:lnTo>
                    <a:lnTo>
                      <a:pt x="2251" y="511"/>
                    </a:lnTo>
                    <a:lnTo>
                      <a:pt x="2255" y="509"/>
                    </a:lnTo>
                    <a:lnTo>
                      <a:pt x="2259" y="507"/>
                    </a:lnTo>
                    <a:lnTo>
                      <a:pt x="2262" y="505"/>
                    </a:lnTo>
                    <a:lnTo>
                      <a:pt x="2266" y="502"/>
                    </a:lnTo>
                    <a:lnTo>
                      <a:pt x="2270" y="500"/>
                    </a:lnTo>
                    <a:lnTo>
                      <a:pt x="2274" y="497"/>
                    </a:lnTo>
                    <a:lnTo>
                      <a:pt x="2278" y="496"/>
                    </a:lnTo>
                    <a:lnTo>
                      <a:pt x="2282" y="494"/>
                    </a:lnTo>
                    <a:lnTo>
                      <a:pt x="2286" y="490"/>
                    </a:lnTo>
                    <a:lnTo>
                      <a:pt x="2290" y="487"/>
                    </a:lnTo>
                    <a:lnTo>
                      <a:pt x="2294" y="486"/>
                    </a:lnTo>
                    <a:lnTo>
                      <a:pt x="2298" y="484"/>
                    </a:lnTo>
                    <a:lnTo>
                      <a:pt x="2302" y="483"/>
                    </a:lnTo>
                    <a:lnTo>
                      <a:pt x="2306" y="479"/>
                    </a:lnTo>
                    <a:lnTo>
                      <a:pt x="2310" y="476"/>
                    </a:lnTo>
                    <a:lnTo>
                      <a:pt x="2314" y="475"/>
                    </a:lnTo>
                    <a:lnTo>
                      <a:pt x="2318" y="473"/>
                    </a:lnTo>
                    <a:lnTo>
                      <a:pt x="2322" y="469"/>
                    </a:lnTo>
                    <a:lnTo>
                      <a:pt x="2326" y="468"/>
                    </a:lnTo>
                    <a:lnTo>
                      <a:pt x="2329" y="466"/>
                    </a:lnTo>
                    <a:lnTo>
                      <a:pt x="2333" y="463"/>
                    </a:lnTo>
                    <a:lnTo>
                      <a:pt x="2337" y="460"/>
                    </a:lnTo>
                    <a:lnTo>
                      <a:pt x="2341" y="457"/>
                    </a:lnTo>
                    <a:lnTo>
                      <a:pt x="2345" y="456"/>
                    </a:lnTo>
                    <a:lnTo>
                      <a:pt x="2349" y="453"/>
                    </a:lnTo>
                    <a:lnTo>
                      <a:pt x="2353" y="450"/>
                    </a:lnTo>
                    <a:lnTo>
                      <a:pt x="2357" y="448"/>
                    </a:lnTo>
                    <a:lnTo>
                      <a:pt x="2361" y="446"/>
                    </a:lnTo>
                    <a:lnTo>
                      <a:pt x="2365" y="445"/>
                    </a:lnTo>
                    <a:lnTo>
                      <a:pt x="2369" y="441"/>
                    </a:lnTo>
                    <a:lnTo>
                      <a:pt x="2373" y="439"/>
                    </a:lnTo>
                    <a:lnTo>
                      <a:pt x="2377" y="438"/>
                    </a:lnTo>
                    <a:lnTo>
                      <a:pt x="2381" y="435"/>
                    </a:lnTo>
                    <a:lnTo>
                      <a:pt x="2385" y="432"/>
                    </a:lnTo>
                    <a:lnTo>
                      <a:pt x="2389" y="430"/>
                    </a:lnTo>
                    <a:lnTo>
                      <a:pt x="2393" y="427"/>
                    </a:lnTo>
                    <a:lnTo>
                      <a:pt x="2396" y="426"/>
                    </a:lnTo>
                    <a:lnTo>
                      <a:pt x="2400" y="424"/>
                    </a:lnTo>
                    <a:lnTo>
                      <a:pt x="2404" y="421"/>
                    </a:lnTo>
                    <a:lnTo>
                      <a:pt x="2408" y="418"/>
                    </a:lnTo>
                    <a:lnTo>
                      <a:pt x="2412" y="417"/>
                    </a:lnTo>
                    <a:lnTo>
                      <a:pt x="2416" y="413"/>
                    </a:lnTo>
                    <a:lnTo>
                      <a:pt x="2420" y="412"/>
                    </a:lnTo>
                    <a:lnTo>
                      <a:pt x="2424" y="409"/>
                    </a:lnTo>
                    <a:lnTo>
                      <a:pt x="2428" y="406"/>
                    </a:lnTo>
                    <a:lnTo>
                      <a:pt x="2432" y="405"/>
                    </a:lnTo>
                    <a:lnTo>
                      <a:pt x="2436" y="402"/>
                    </a:lnTo>
                    <a:lnTo>
                      <a:pt x="2440" y="401"/>
                    </a:lnTo>
                    <a:lnTo>
                      <a:pt x="2444" y="398"/>
                    </a:lnTo>
                    <a:lnTo>
                      <a:pt x="2448" y="395"/>
                    </a:lnTo>
                    <a:lnTo>
                      <a:pt x="2452" y="394"/>
                    </a:lnTo>
                    <a:lnTo>
                      <a:pt x="2456" y="390"/>
                    </a:lnTo>
                    <a:lnTo>
                      <a:pt x="2460" y="389"/>
                    </a:lnTo>
                    <a:lnTo>
                      <a:pt x="2464" y="386"/>
                    </a:lnTo>
                    <a:lnTo>
                      <a:pt x="2467" y="384"/>
                    </a:lnTo>
                    <a:lnTo>
                      <a:pt x="2471" y="382"/>
                    </a:lnTo>
                    <a:lnTo>
                      <a:pt x="2475" y="380"/>
                    </a:lnTo>
                    <a:lnTo>
                      <a:pt x="2479" y="378"/>
                    </a:lnTo>
                    <a:lnTo>
                      <a:pt x="2483" y="376"/>
                    </a:lnTo>
                    <a:lnTo>
                      <a:pt x="2487" y="374"/>
                    </a:lnTo>
                    <a:lnTo>
                      <a:pt x="2491" y="371"/>
                    </a:lnTo>
                    <a:lnTo>
                      <a:pt x="2495" y="367"/>
                    </a:lnTo>
                    <a:lnTo>
                      <a:pt x="2499" y="365"/>
                    </a:lnTo>
                    <a:lnTo>
                      <a:pt x="2503" y="364"/>
                    </a:lnTo>
                    <a:lnTo>
                      <a:pt x="2507" y="362"/>
                    </a:lnTo>
                    <a:lnTo>
                      <a:pt x="2511" y="360"/>
                    </a:lnTo>
                    <a:lnTo>
                      <a:pt x="2515" y="358"/>
                    </a:lnTo>
                    <a:lnTo>
                      <a:pt x="2519" y="354"/>
                    </a:lnTo>
                    <a:lnTo>
                      <a:pt x="2523" y="353"/>
                    </a:lnTo>
                    <a:lnTo>
                      <a:pt x="2527" y="350"/>
                    </a:lnTo>
                    <a:lnTo>
                      <a:pt x="2531" y="349"/>
                    </a:lnTo>
                    <a:lnTo>
                      <a:pt x="2534" y="347"/>
                    </a:lnTo>
                    <a:lnTo>
                      <a:pt x="2538" y="344"/>
                    </a:lnTo>
                    <a:lnTo>
                      <a:pt x="2542" y="343"/>
                    </a:lnTo>
                    <a:lnTo>
                      <a:pt x="2546" y="339"/>
                    </a:lnTo>
                    <a:lnTo>
                      <a:pt x="2550" y="339"/>
                    </a:lnTo>
                    <a:lnTo>
                      <a:pt x="2554" y="336"/>
                    </a:lnTo>
                    <a:lnTo>
                      <a:pt x="2558" y="333"/>
                    </a:lnTo>
                    <a:lnTo>
                      <a:pt x="2562" y="332"/>
                    </a:lnTo>
                    <a:lnTo>
                      <a:pt x="2566" y="330"/>
                    </a:lnTo>
                    <a:lnTo>
                      <a:pt x="2570" y="328"/>
                    </a:lnTo>
                    <a:lnTo>
                      <a:pt x="2574" y="326"/>
                    </a:lnTo>
                    <a:lnTo>
                      <a:pt x="2578" y="323"/>
                    </a:lnTo>
                    <a:lnTo>
                      <a:pt x="2582" y="321"/>
                    </a:lnTo>
                    <a:lnTo>
                      <a:pt x="2586" y="319"/>
                    </a:lnTo>
                    <a:lnTo>
                      <a:pt x="2590" y="317"/>
                    </a:lnTo>
                    <a:lnTo>
                      <a:pt x="2594" y="315"/>
                    </a:lnTo>
                    <a:lnTo>
                      <a:pt x="2598" y="313"/>
                    </a:lnTo>
                    <a:lnTo>
                      <a:pt x="2602" y="312"/>
                    </a:lnTo>
                    <a:lnTo>
                      <a:pt x="2605" y="308"/>
                    </a:lnTo>
                    <a:lnTo>
                      <a:pt x="2609" y="307"/>
                    </a:lnTo>
                    <a:lnTo>
                      <a:pt x="2613" y="304"/>
                    </a:lnTo>
                    <a:lnTo>
                      <a:pt x="2617" y="303"/>
                    </a:lnTo>
                    <a:lnTo>
                      <a:pt x="2621" y="300"/>
                    </a:lnTo>
                    <a:lnTo>
                      <a:pt x="2625" y="298"/>
                    </a:lnTo>
                    <a:lnTo>
                      <a:pt x="2629" y="298"/>
                    </a:lnTo>
                    <a:lnTo>
                      <a:pt x="2633" y="294"/>
                    </a:lnTo>
                    <a:lnTo>
                      <a:pt x="2637" y="292"/>
                    </a:lnTo>
                    <a:lnTo>
                      <a:pt x="2641" y="292"/>
                    </a:lnTo>
                    <a:lnTo>
                      <a:pt x="2645" y="289"/>
                    </a:lnTo>
                    <a:lnTo>
                      <a:pt x="2649" y="287"/>
                    </a:lnTo>
                    <a:lnTo>
                      <a:pt x="2653" y="285"/>
                    </a:lnTo>
                    <a:lnTo>
                      <a:pt x="2657" y="283"/>
                    </a:lnTo>
                    <a:lnTo>
                      <a:pt x="2661" y="282"/>
                    </a:lnTo>
                    <a:lnTo>
                      <a:pt x="2665" y="280"/>
                    </a:lnTo>
                    <a:lnTo>
                      <a:pt x="2669" y="277"/>
                    </a:lnTo>
                    <a:lnTo>
                      <a:pt x="2672" y="274"/>
                    </a:lnTo>
                    <a:lnTo>
                      <a:pt x="2676" y="273"/>
                    </a:lnTo>
                    <a:lnTo>
                      <a:pt x="2680" y="271"/>
                    </a:lnTo>
                    <a:lnTo>
                      <a:pt x="2684" y="269"/>
                    </a:lnTo>
                    <a:lnTo>
                      <a:pt x="2688" y="268"/>
                    </a:lnTo>
                    <a:lnTo>
                      <a:pt x="2692" y="264"/>
                    </a:lnTo>
                    <a:lnTo>
                      <a:pt x="2696" y="263"/>
                    </a:lnTo>
                    <a:lnTo>
                      <a:pt x="2700" y="261"/>
                    </a:lnTo>
                    <a:lnTo>
                      <a:pt x="2704" y="259"/>
                    </a:lnTo>
                    <a:lnTo>
                      <a:pt x="2708" y="257"/>
                    </a:lnTo>
                    <a:lnTo>
                      <a:pt x="2712" y="256"/>
                    </a:lnTo>
                    <a:lnTo>
                      <a:pt x="2716" y="253"/>
                    </a:lnTo>
                    <a:lnTo>
                      <a:pt x="2720" y="251"/>
                    </a:lnTo>
                    <a:lnTo>
                      <a:pt x="2724" y="249"/>
                    </a:lnTo>
                    <a:lnTo>
                      <a:pt x="2728" y="248"/>
                    </a:lnTo>
                    <a:lnTo>
                      <a:pt x="2732" y="246"/>
                    </a:lnTo>
                    <a:lnTo>
                      <a:pt x="2736" y="244"/>
                    </a:lnTo>
                    <a:lnTo>
                      <a:pt x="2739" y="242"/>
                    </a:lnTo>
                    <a:lnTo>
                      <a:pt x="2743" y="241"/>
                    </a:lnTo>
                    <a:lnTo>
                      <a:pt x="2747" y="239"/>
                    </a:lnTo>
                    <a:lnTo>
                      <a:pt x="2751" y="238"/>
                    </a:lnTo>
                    <a:lnTo>
                      <a:pt x="2755" y="236"/>
                    </a:lnTo>
                    <a:lnTo>
                      <a:pt x="2759" y="233"/>
                    </a:lnTo>
                    <a:lnTo>
                      <a:pt x="2763" y="233"/>
                    </a:lnTo>
                    <a:lnTo>
                      <a:pt x="2767" y="230"/>
                    </a:lnTo>
                    <a:lnTo>
                      <a:pt x="2771" y="227"/>
                    </a:lnTo>
                    <a:lnTo>
                      <a:pt x="2775" y="227"/>
                    </a:lnTo>
                    <a:lnTo>
                      <a:pt x="2779" y="226"/>
                    </a:lnTo>
                    <a:lnTo>
                      <a:pt x="2783" y="223"/>
                    </a:lnTo>
                    <a:lnTo>
                      <a:pt x="2787" y="221"/>
                    </a:lnTo>
                    <a:lnTo>
                      <a:pt x="2791" y="220"/>
                    </a:lnTo>
                    <a:lnTo>
                      <a:pt x="2795" y="221"/>
                    </a:lnTo>
                    <a:lnTo>
                      <a:pt x="2799" y="217"/>
                    </a:lnTo>
                    <a:lnTo>
                      <a:pt x="2803" y="216"/>
                    </a:lnTo>
                    <a:lnTo>
                      <a:pt x="2807" y="214"/>
                    </a:lnTo>
                    <a:lnTo>
                      <a:pt x="2810" y="212"/>
                    </a:lnTo>
                    <a:lnTo>
                      <a:pt x="2814" y="209"/>
                    </a:lnTo>
                    <a:lnTo>
                      <a:pt x="2818" y="209"/>
                    </a:lnTo>
                    <a:lnTo>
                      <a:pt x="2822" y="207"/>
                    </a:lnTo>
                    <a:lnTo>
                      <a:pt x="2826" y="205"/>
                    </a:lnTo>
                    <a:lnTo>
                      <a:pt x="2830" y="203"/>
                    </a:lnTo>
                    <a:lnTo>
                      <a:pt x="2834" y="203"/>
                    </a:lnTo>
                    <a:lnTo>
                      <a:pt x="2838" y="200"/>
                    </a:lnTo>
                    <a:lnTo>
                      <a:pt x="2842" y="198"/>
                    </a:lnTo>
                    <a:lnTo>
                      <a:pt x="2846" y="197"/>
                    </a:lnTo>
                    <a:lnTo>
                      <a:pt x="2850" y="196"/>
                    </a:lnTo>
                    <a:lnTo>
                      <a:pt x="2854" y="193"/>
                    </a:lnTo>
                    <a:lnTo>
                      <a:pt x="2858" y="194"/>
                    </a:lnTo>
                    <a:lnTo>
                      <a:pt x="2862" y="191"/>
                    </a:lnTo>
                    <a:lnTo>
                      <a:pt x="2866" y="189"/>
                    </a:lnTo>
                    <a:lnTo>
                      <a:pt x="2870" y="189"/>
                    </a:lnTo>
                    <a:lnTo>
                      <a:pt x="2874" y="186"/>
                    </a:lnTo>
                    <a:lnTo>
                      <a:pt x="2877" y="184"/>
                    </a:lnTo>
                    <a:lnTo>
                      <a:pt x="2881" y="184"/>
                    </a:lnTo>
                    <a:lnTo>
                      <a:pt x="2885" y="181"/>
                    </a:lnTo>
                    <a:lnTo>
                      <a:pt x="2889" y="179"/>
                    </a:lnTo>
                    <a:lnTo>
                      <a:pt x="2893" y="179"/>
                    </a:lnTo>
                    <a:lnTo>
                      <a:pt x="2897" y="178"/>
                    </a:lnTo>
                    <a:lnTo>
                      <a:pt x="2901" y="174"/>
                    </a:lnTo>
                    <a:lnTo>
                      <a:pt x="2905" y="174"/>
                    </a:lnTo>
                    <a:lnTo>
                      <a:pt x="2909" y="172"/>
                    </a:lnTo>
                    <a:lnTo>
                      <a:pt x="2913" y="172"/>
                    </a:lnTo>
                    <a:lnTo>
                      <a:pt x="2917" y="169"/>
                    </a:lnTo>
                    <a:lnTo>
                      <a:pt x="2921" y="168"/>
                    </a:lnTo>
                    <a:lnTo>
                      <a:pt x="2925" y="167"/>
                    </a:lnTo>
                    <a:lnTo>
                      <a:pt x="2929" y="166"/>
                    </a:lnTo>
                    <a:lnTo>
                      <a:pt x="2933" y="164"/>
                    </a:lnTo>
                    <a:lnTo>
                      <a:pt x="2937" y="163"/>
                    </a:lnTo>
                    <a:lnTo>
                      <a:pt x="2941" y="161"/>
                    </a:lnTo>
                    <a:lnTo>
                      <a:pt x="2944" y="159"/>
                    </a:lnTo>
                    <a:lnTo>
                      <a:pt x="2948" y="158"/>
                    </a:lnTo>
                    <a:lnTo>
                      <a:pt x="2952" y="156"/>
                    </a:lnTo>
                    <a:lnTo>
                      <a:pt x="2956" y="154"/>
                    </a:lnTo>
                    <a:lnTo>
                      <a:pt x="2960" y="154"/>
                    </a:lnTo>
                    <a:lnTo>
                      <a:pt x="2964" y="153"/>
                    </a:lnTo>
                    <a:lnTo>
                      <a:pt x="2968" y="150"/>
                    </a:lnTo>
                    <a:lnTo>
                      <a:pt x="2972" y="149"/>
                    </a:lnTo>
                    <a:lnTo>
                      <a:pt x="2976" y="149"/>
                    </a:lnTo>
                    <a:lnTo>
                      <a:pt x="2980" y="147"/>
                    </a:lnTo>
                    <a:lnTo>
                      <a:pt x="2984" y="146"/>
                    </a:lnTo>
                    <a:lnTo>
                      <a:pt x="2988" y="144"/>
                    </a:lnTo>
                    <a:lnTo>
                      <a:pt x="2992" y="143"/>
                    </a:lnTo>
                    <a:lnTo>
                      <a:pt x="2996" y="143"/>
                    </a:lnTo>
                    <a:lnTo>
                      <a:pt x="3000" y="140"/>
                    </a:lnTo>
                    <a:lnTo>
                      <a:pt x="3004" y="140"/>
                    </a:lnTo>
                    <a:lnTo>
                      <a:pt x="3008" y="138"/>
                    </a:lnTo>
                    <a:lnTo>
                      <a:pt x="3012" y="136"/>
                    </a:lnTo>
                    <a:lnTo>
                      <a:pt x="3015" y="135"/>
                    </a:lnTo>
                    <a:lnTo>
                      <a:pt x="3019" y="134"/>
                    </a:lnTo>
                    <a:lnTo>
                      <a:pt x="3023" y="134"/>
                    </a:lnTo>
                    <a:lnTo>
                      <a:pt x="3027" y="133"/>
                    </a:lnTo>
                    <a:lnTo>
                      <a:pt x="3031" y="132"/>
                    </a:lnTo>
                    <a:lnTo>
                      <a:pt x="3035" y="129"/>
                    </a:lnTo>
                    <a:lnTo>
                      <a:pt x="3039" y="128"/>
                    </a:lnTo>
                    <a:lnTo>
                      <a:pt x="3043" y="127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3"/>
                    </a:lnTo>
                    <a:lnTo>
                      <a:pt x="3059" y="122"/>
                    </a:lnTo>
                    <a:lnTo>
                      <a:pt x="3063" y="122"/>
                    </a:lnTo>
                    <a:lnTo>
                      <a:pt x="3067" y="121"/>
                    </a:lnTo>
                    <a:lnTo>
                      <a:pt x="3071" y="120"/>
                    </a:lnTo>
                    <a:lnTo>
                      <a:pt x="3075" y="118"/>
                    </a:lnTo>
                    <a:lnTo>
                      <a:pt x="3079" y="118"/>
                    </a:lnTo>
                    <a:lnTo>
                      <a:pt x="3082" y="116"/>
                    </a:lnTo>
                    <a:lnTo>
                      <a:pt x="3086" y="114"/>
                    </a:lnTo>
                    <a:lnTo>
                      <a:pt x="3090" y="114"/>
                    </a:lnTo>
                    <a:lnTo>
                      <a:pt x="3094" y="113"/>
                    </a:lnTo>
                    <a:lnTo>
                      <a:pt x="3098" y="113"/>
                    </a:lnTo>
                    <a:lnTo>
                      <a:pt x="3102" y="113"/>
                    </a:lnTo>
                    <a:lnTo>
                      <a:pt x="3106" y="109"/>
                    </a:lnTo>
                    <a:lnTo>
                      <a:pt x="3110" y="110"/>
                    </a:lnTo>
                    <a:lnTo>
                      <a:pt x="3114" y="108"/>
                    </a:lnTo>
                    <a:lnTo>
                      <a:pt x="3118" y="106"/>
                    </a:lnTo>
                    <a:lnTo>
                      <a:pt x="3122" y="105"/>
                    </a:lnTo>
                    <a:lnTo>
                      <a:pt x="3126" y="104"/>
                    </a:lnTo>
                    <a:lnTo>
                      <a:pt x="3130" y="102"/>
                    </a:lnTo>
                    <a:lnTo>
                      <a:pt x="3134" y="104"/>
                    </a:lnTo>
                    <a:lnTo>
                      <a:pt x="3138" y="101"/>
                    </a:lnTo>
                    <a:lnTo>
                      <a:pt x="3142" y="100"/>
                    </a:lnTo>
                    <a:lnTo>
                      <a:pt x="3146" y="99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8" name="Freeform 2820"/>
              <p:cNvSpPr>
                <a:spLocks/>
              </p:cNvSpPr>
              <p:nvPr/>
            </p:nvSpPr>
            <p:spPr bwMode="auto">
              <a:xfrm flipV="1">
                <a:off x="506" y="1040"/>
                <a:ext cx="1814" cy="88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5"/>
                  </a:cxn>
                  <a:cxn ang="0">
                    <a:pos x="252" y="9"/>
                  </a:cxn>
                  <a:cxn ang="0">
                    <a:pos x="303" y="17"/>
                  </a:cxn>
                  <a:cxn ang="0">
                    <a:pos x="354" y="32"/>
                  </a:cxn>
                  <a:cxn ang="0">
                    <a:pos x="406" y="54"/>
                  </a:cxn>
                  <a:cxn ang="0">
                    <a:pos x="457" y="83"/>
                  </a:cxn>
                  <a:cxn ang="0">
                    <a:pos x="508" y="120"/>
                  </a:cxn>
                  <a:cxn ang="0">
                    <a:pos x="559" y="166"/>
                  </a:cxn>
                  <a:cxn ang="0">
                    <a:pos x="611" y="221"/>
                  </a:cxn>
                  <a:cxn ang="0">
                    <a:pos x="662" y="284"/>
                  </a:cxn>
                  <a:cxn ang="0">
                    <a:pos x="713" y="357"/>
                  </a:cxn>
                  <a:cxn ang="0">
                    <a:pos x="764" y="435"/>
                  </a:cxn>
                  <a:cxn ang="0">
                    <a:pos x="816" y="519"/>
                  </a:cxn>
                  <a:cxn ang="0">
                    <a:pos x="867" y="608"/>
                  </a:cxn>
                  <a:cxn ang="0">
                    <a:pos x="918" y="699"/>
                  </a:cxn>
                  <a:cxn ang="0">
                    <a:pos x="969" y="792"/>
                  </a:cxn>
                  <a:cxn ang="0">
                    <a:pos x="1021" y="884"/>
                  </a:cxn>
                  <a:cxn ang="0">
                    <a:pos x="1072" y="974"/>
                  </a:cxn>
                  <a:cxn ang="0">
                    <a:pos x="1123" y="1062"/>
                  </a:cxn>
                  <a:cxn ang="0">
                    <a:pos x="1174" y="1144"/>
                  </a:cxn>
                  <a:cxn ang="0">
                    <a:pos x="1226" y="1219"/>
                  </a:cxn>
                  <a:cxn ang="0">
                    <a:pos x="1277" y="1290"/>
                  </a:cxn>
                  <a:cxn ang="0">
                    <a:pos x="1328" y="1350"/>
                  </a:cxn>
                  <a:cxn ang="0">
                    <a:pos x="1379" y="1403"/>
                  </a:cxn>
                  <a:cxn ang="0">
                    <a:pos x="1431" y="1447"/>
                  </a:cxn>
                  <a:cxn ang="0">
                    <a:pos x="1482" y="1481"/>
                  </a:cxn>
                  <a:cxn ang="0">
                    <a:pos x="1533" y="1507"/>
                  </a:cxn>
                  <a:cxn ang="0">
                    <a:pos x="1584" y="1521"/>
                  </a:cxn>
                  <a:cxn ang="0">
                    <a:pos x="1636" y="1528"/>
                  </a:cxn>
                  <a:cxn ang="0">
                    <a:pos x="1687" y="1524"/>
                  </a:cxn>
                  <a:cxn ang="0">
                    <a:pos x="1738" y="1512"/>
                  </a:cxn>
                  <a:cxn ang="0">
                    <a:pos x="1789" y="1491"/>
                  </a:cxn>
                  <a:cxn ang="0">
                    <a:pos x="1841" y="1464"/>
                  </a:cxn>
                  <a:cxn ang="0">
                    <a:pos x="1892" y="1430"/>
                  </a:cxn>
                  <a:cxn ang="0">
                    <a:pos x="1943" y="1389"/>
                  </a:cxn>
                  <a:cxn ang="0">
                    <a:pos x="1994" y="1344"/>
                  </a:cxn>
                  <a:cxn ang="0">
                    <a:pos x="2046" y="1294"/>
                  </a:cxn>
                  <a:cxn ang="0">
                    <a:pos x="2097" y="1240"/>
                  </a:cxn>
                  <a:cxn ang="0">
                    <a:pos x="2148" y="1184"/>
                  </a:cxn>
                  <a:cxn ang="0">
                    <a:pos x="2199" y="1124"/>
                  </a:cxn>
                  <a:cxn ang="0">
                    <a:pos x="2251" y="1063"/>
                  </a:cxn>
                  <a:cxn ang="0">
                    <a:pos x="2302" y="1001"/>
                  </a:cxn>
                  <a:cxn ang="0">
                    <a:pos x="2353" y="939"/>
                  </a:cxn>
                  <a:cxn ang="0">
                    <a:pos x="2404" y="877"/>
                  </a:cxn>
                  <a:cxn ang="0">
                    <a:pos x="2456" y="815"/>
                  </a:cxn>
                  <a:cxn ang="0">
                    <a:pos x="2507" y="754"/>
                  </a:cxn>
                  <a:cxn ang="0">
                    <a:pos x="2558" y="697"/>
                  </a:cxn>
                  <a:cxn ang="0">
                    <a:pos x="2609" y="641"/>
                  </a:cxn>
                  <a:cxn ang="0">
                    <a:pos x="2661" y="587"/>
                  </a:cxn>
                  <a:cxn ang="0">
                    <a:pos x="2712" y="536"/>
                  </a:cxn>
                  <a:cxn ang="0">
                    <a:pos x="2763" y="486"/>
                  </a:cxn>
                  <a:cxn ang="0">
                    <a:pos x="2814" y="439"/>
                  </a:cxn>
                  <a:cxn ang="0">
                    <a:pos x="2866" y="395"/>
                  </a:cxn>
                  <a:cxn ang="0">
                    <a:pos x="2917" y="355"/>
                  </a:cxn>
                  <a:cxn ang="0">
                    <a:pos x="2968" y="316"/>
                  </a:cxn>
                  <a:cxn ang="0">
                    <a:pos x="3019" y="282"/>
                  </a:cxn>
                  <a:cxn ang="0">
                    <a:pos x="3071" y="249"/>
                  </a:cxn>
                  <a:cxn ang="0">
                    <a:pos x="3122" y="218"/>
                  </a:cxn>
                </a:cxnLst>
                <a:rect l="0" t="0" r="r" b="b"/>
                <a:pathLst>
                  <a:path w="3150" h="1528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5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6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7"/>
                    </a:lnTo>
                    <a:lnTo>
                      <a:pt x="236" y="6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9"/>
                    </a:lnTo>
                    <a:lnTo>
                      <a:pt x="252" y="9"/>
                    </a:lnTo>
                    <a:lnTo>
                      <a:pt x="256" y="8"/>
                    </a:lnTo>
                    <a:lnTo>
                      <a:pt x="260" y="10"/>
                    </a:lnTo>
                    <a:lnTo>
                      <a:pt x="264" y="11"/>
                    </a:lnTo>
                    <a:lnTo>
                      <a:pt x="268" y="10"/>
                    </a:lnTo>
                    <a:lnTo>
                      <a:pt x="272" y="12"/>
                    </a:lnTo>
                    <a:lnTo>
                      <a:pt x="275" y="14"/>
                    </a:lnTo>
                    <a:lnTo>
                      <a:pt x="279" y="12"/>
                    </a:lnTo>
                    <a:lnTo>
                      <a:pt x="283" y="14"/>
                    </a:lnTo>
                    <a:lnTo>
                      <a:pt x="287" y="16"/>
                    </a:lnTo>
                    <a:lnTo>
                      <a:pt x="291" y="15"/>
                    </a:lnTo>
                    <a:lnTo>
                      <a:pt x="295" y="16"/>
                    </a:lnTo>
                    <a:lnTo>
                      <a:pt x="299" y="17"/>
                    </a:lnTo>
                    <a:lnTo>
                      <a:pt x="303" y="17"/>
                    </a:lnTo>
                    <a:lnTo>
                      <a:pt x="307" y="18"/>
                    </a:lnTo>
                    <a:lnTo>
                      <a:pt x="311" y="20"/>
                    </a:lnTo>
                    <a:lnTo>
                      <a:pt x="315" y="21"/>
                    </a:lnTo>
                    <a:lnTo>
                      <a:pt x="319" y="22"/>
                    </a:lnTo>
                    <a:lnTo>
                      <a:pt x="323" y="22"/>
                    </a:lnTo>
                    <a:lnTo>
                      <a:pt x="327" y="24"/>
                    </a:lnTo>
                    <a:lnTo>
                      <a:pt x="331" y="25"/>
                    </a:lnTo>
                    <a:lnTo>
                      <a:pt x="335" y="26"/>
                    </a:lnTo>
                    <a:lnTo>
                      <a:pt x="339" y="27"/>
                    </a:lnTo>
                    <a:lnTo>
                      <a:pt x="342" y="31"/>
                    </a:lnTo>
                    <a:lnTo>
                      <a:pt x="346" y="30"/>
                    </a:lnTo>
                    <a:lnTo>
                      <a:pt x="350" y="31"/>
                    </a:lnTo>
                    <a:lnTo>
                      <a:pt x="354" y="32"/>
                    </a:lnTo>
                    <a:lnTo>
                      <a:pt x="358" y="35"/>
                    </a:lnTo>
                    <a:lnTo>
                      <a:pt x="362" y="34"/>
                    </a:lnTo>
                    <a:lnTo>
                      <a:pt x="366" y="36"/>
                    </a:lnTo>
                    <a:lnTo>
                      <a:pt x="370" y="38"/>
                    </a:lnTo>
                    <a:lnTo>
                      <a:pt x="374" y="39"/>
                    </a:lnTo>
                    <a:lnTo>
                      <a:pt x="378" y="42"/>
                    </a:lnTo>
                    <a:lnTo>
                      <a:pt x="382" y="43"/>
                    </a:lnTo>
                    <a:lnTo>
                      <a:pt x="386" y="45"/>
                    </a:lnTo>
                    <a:lnTo>
                      <a:pt x="390" y="45"/>
                    </a:lnTo>
                    <a:lnTo>
                      <a:pt x="394" y="49"/>
                    </a:lnTo>
                    <a:lnTo>
                      <a:pt x="398" y="51"/>
                    </a:lnTo>
                    <a:lnTo>
                      <a:pt x="402" y="52"/>
                    </a:lnTo>
                    <a:lnTo>
                      <a:pt x="406" y="54"/>
                    </a:lnTo>
                    <a:lnTo>
                      <a:pt x="410" y="56"/>
                    </a:lnTo>
                    <a:lnTo>
                      <a:pt x="413" y="57"/>
                    </a:lnTo>
                    <a:lnTo>
                      <a:pt x="417" y="60"/>
                    </a:lnTo>
                    <a:lnTo>
                      <a:pt x="421" y="62"/>
                    </a:lnTo>
                    <a:lnTo>
                      <a:pt x="425" y="65"/>
                    </a:lnTo>
                    <a:lnTo>
                      <a:pt x="429" y="66"/>
                    </a:lnTo>
                    <a:lnTo>
                      <a:pt x="433" y="68"/>
                    </a:lnTo>
                    <a:lnTo>
                      <a:pt x="437" y="70"/>
                    </a:lnTo>
                    <a:lnTo>
                      <a:pt x="441" y="72"/>
                    </a:lnTo>
                    <a:lnTo>
                      <a:pt x="445" y="76"/>
                    </a:lnTo>
                    <a:lnTo>
                      <a:pt x="449" y="78"/>
                    </a:lnTo>
                    <a:lnTo>
                      <a:pt x="453" y="80"/>
                    </a:lnTo>
                    <a:lnTo>
                      <a:pt x="457" y="83"/>
                    </a:lnTo>
                    <a:lnTo>
                      <a:pt x="461" y="85"/>
                    </a:lnTo>
                    <a:lnTo>
                      <a:pt x="465" y="87"/>
                    </a:lnTo>
                    <a:lnTo>
                      <a:pt x="469" y="90"/>
                    </a:lnTo>
                    <a:lnTo>
                      <a:pt x="473" y="94"/>
                    </a:lnTo>
                    <a:lnTo>
                      <a:pt x="477" y="96"/>
                    </a:lnTo>
                    <a:lnTo>
                      <a:pt x="480" y="98"/>
                    </a:lnTo>
                    <a:lnTo>
                      <a:pt x="484" y="102"/>
                    </a:lnTo>
                    <a:lnTo>
                      <a:pt x="488" y="104"/>
                    </a:lnTo>
                    <a:lnTo>
                      <a:pt x="492" y="109"/>
                    </a:lnTo>
                    <a:lnTo>
                      <a:pt x="496" y="110"/>
                    </a:lnTo>
                    <a:lnTo>
                      <a:pt x="500" y="113"/>
                    </a:lnTo>
                    <a:lnTo>
                      <a:pt x="504" y="117"/>
                    </a:lnTo>
                    <a:lnTo>
                      <a:pt x="508" y="120"/>
                    </a:lnTo>
                    <a:lnTo>
                      <a:pt x="512" y="123"/>
                    </a:lnTo>
                    <a:lnTo>
                      <a:pt x="516" y="125"/>
                    </a:lnTo>
                    <a:lnTo>
                      <a:pt x="520" y="129"/>
                    </a:lnTo>
                    <a:lnTo>
                      <a:pt x="524" y="132"/>
                    </a:lnTo>
                    <a:lnTo>
                      <a:pt x="528" y="136"/>
                    </a:lnTo>
                    <a:lnTo>
                      <a:pt x="532" y="139"/>
                    </a:lnTo>
                    <a:lnTo>
                      <a:pt x="536" y="144"/>
                    </a:lnTo>
                    <a:lnTo>
                      <a:pt x="540" y="147"/>
                    </a:lnTo>
                    <a:lnTo>
                      <a:pt x="544" y="150"/>
                    </a:lnTo>
                    <a:lnTo>
                      <a:pt x="547" y="155"/>
                    </a:lnTo>
                    <a:lnTo>
                      <a:pt x="551" y="159"/>
                    </a:lnTo>
                    <a:lnTo>
                      <a:pt x="555" y="162"/>
                    </a:lnTo>
                    <a:lnTo>
                      <a:pt x="559" y="166"/>
                    </a:lnTo>
                    <a:lnTo>
                      <a:pt x="563" y="169"/>
                    </a:lnTo>
                    <a:lnTo>
                      <a:pt x="567" y="173"/>
                    </a:lnTo>
                    <a:lnTo>
                      <a:pt x="571" y="177"/>
                    </a:lnTo>
                    <a:lnTo>
                      <a:pt x="575" y="182"/>
                    </a:lnTo>
                    <a:lnTo>
                      <a:pt x="579" y="187"/>
                    </a:lnTo>
                    <a:lnTo>
                      <a:pt x="583" y="190"/>
                    </a:lnTo>
                    <a:lnTo>
                      <a:pt x="587" y="193"/>
                    </a:lnTo>
                    <a:lnTo>
                      <a:pt x="591" y="199"/>
                    </a:lnTo>
                    <a:lnTo>
                      <a:pt x="595" y="203"/>
                    </a:lnTo>
                    <a:lnTo>
                      <a:pt x="599" y="208"/>
                    </a:lnTo>
                    <a:lnTo>
                      <a:pt x="603" y="212"/>
                    </a:lnTo>
                    <a:lnTo>
                      <a:pt x="607" y="217"/>
                    </a:lnTo>
                    <a:lnTo>
                      <a:pt x="611" y="221"/>
                    </a:lnTo>
                    <a:lnTo>
                      <a:pt x="615" y="226"/>
                    </a:lnTo>
                    <a:lnTo>
                      <a:pt x="618" y="232"/>
                    </a:lnTo>
                    <a:lnTo>
                      <a:pt x="622" y="235"/>
                    </a:lnTo>
                    <a:lnTo>
                      <a:pt x="626" y="239"/>
                    </a:lnTo>
                    <a:lnTo>
                      <a:pt x="630" y="244"/>
                    </a:lnTo>
                    <a:lnTo>
                      <a:pt x="634" y="249"/>
                    </a:lnTo>
                    <a:lnTo>
                      <a:pt x="638" y="254"/>
                    </a:lnTo>
                    <a:lnTo>
                      <a:pt x="642" y="260"/>
                    </a:lnTo>
                    <a:lnTo>
                      <a:pt x="646" y="264"/>
                    </a:lnTo>
                    <a:lnTo>
                      <a:pt x="650" y="270"/>
                    </a:lnTo>
                    <a:lnTo>
                      <a:pt x="654" y="274"/>
                    </a:lnTo>
                    <a:lnTo>
                      <a:pt x="658" y="279"/>
                    </a:lnTo>
                    <a:lnTo>
                      <a:pt x="662" y="284"/>
                    </a:lnTo>
                    <a:lnTo>
                      <a:pt x="666" y="290"/>
                    </a:lnTo>
                    <a:lnTo>
                      <a:pt x="670" y="295"/>
                    </a:lnTo>
                    <a:lnTo>
                      <a:pt x="674" y="299"/>
                    </a:lnTo>
                    <a:lnTo>
                      <a:pt x="678" y="306"/>
                    </a:lnTo>
                    <a:lnTo>
                      <a:pt x="682" y="312"/>
                    </a:lnTo>
                    <a:lnTo>
                      <a:pt x="685" y="317"/>
                    </a:lnTo>
                    <a:lnTo>
                      <a:pt x="689" y="324"/>
                    </a:lnTo>
                    <a:lnTo>
                      <a:pt x="693" y="328"/>
                    </a:lnTo>
                    <a:lnTo>
                      <a:pt x="697" y="333"/>
                    </a:lnTo>
                    <a:lnTo>
                      <a:pt x="701" y="340"/>
                    </a:lnTo>
                    <a:lnTo>
                      <a:pt x="705" y="345"/>
                    </a:lnTo>
                    <a:lnTo>
                      <a:pt x="709" y="351"/>
                    </a:lnTo>
                    <a:lnTo>
                      <a:pt x="713" y="357"/>
                    </a:lnTo>
                    <a:lnTo>
                      <a:pt x="717" y="362"/>
                    </a:lnTo>
                    <a:lnTo>
                      <a:pt x="721" y="369"/>
                    </a:lnTo>
                    <a:lnTo>
                      <a:pt x="725" y="374"/>
                    </a:lnTo>
                    <a:lnTo>
                      <a:pt x="729" y="380"/>
                    </a:lnTo>
                    <a:lnTo>
                      <a:pt x="733" y="386"/>
                    </a:lnTo>
                    <a:lnTo>
                      <a:pt x="737" y="393"/>
                    </a:lnTo>
                    <a:lnTo>
                      <a:pt x="741" y="399"/>
                    </a:lnTo>
                    <a:lnTo>
                      <a:pt x="745" y="405"/>
                    </a:lnTo>
                    <a:lnTo>
                      <a:pt x="749" y="409"/>
                    </a:lnTo>
                    <a:lnTo>
                      <a:pt x="753" y="417"/>
                    </a:lnTo>
                    <a:lnTo>
                      <a:pt x="756" y="423"/>
                    </a:lnTo>
                    <a:lnTo>
                      <a:pt x="760" y="429"/>
                    </a:lnTo>
                    <a:lnTo>
                      <a:pt x="764" y="435"/>
                    </a:lnTo>
                    <a:lnTo>
                      <a:pt x="768" y="442"/>
                    </a:lnTo>
                    <a:lnTo>
                      <a:pt x="772" y="449"/>
                    </a:lnTo>
                    <a:lnTo>
                      <a:pt x="776" y="454"/>
                    </a:lnTo>
                    <a:lnTo>
                      <a:pt x="780" y="461"/>
                    </a:lnTo>
                    <a:lnTo>
                      <a:pt x="784" y="467"/>
                    </a:lnTo>
                    <a:lnTo>
                      <a:pt x="788" y="472"/>
                    </a:lnTo>
                    <a:lnTo>
                      <a:pt x="792" y="479"/>
                    </a:lnTo>
                    <a:lnTo>
                      <a:pt x="796" y="487"/>
                    </a:lnTo>
                    <a:lnTo>
                      <a:pt x="800" y="491"/>
                    </a:lnTo>
                    <a:lnTo>
                      <a:pt x="804" y="500"/>
                    </a:lnTo>
                    <a:lnTo>
                      <a:pt x="808" y="505"/>
                    </a:lnTo>
                    <a:lnTo>
                      <a:pt x="812" y="512"/>
                    </a:lnTo>
                    <a:lnTo>
                      <a:pt x="816" y="519"/>
                    </a:lnTo>
                    <a:lnTo>
                      <a:pt x="820" y="526"/>
                    </a:lnTo>
                    <a:lnTo>
                      <a:pt x="823" y="533"/>
                    </a:lnTo>
                    <a:lnTo>
                      <a:pt x="827" y="539"/>
                    </a:lnTo>
                    <a:lnTo>
                      <a:pt x="831" y="545"/>
                    </a:lnTo>
                    <a:lnTo>
                      <a:pt x="835" y="552"/>
                    </a:lnTo>
                    <a:lnTo>
                      <a:pt x="839" y="561"/>
                    </a:lnTo>
                    <a:lnTo>
                      <a:pt x="843" y="568"/>
                    </a:lnTo>
                    <a:lnTo>
                      <a:pt x="847" y="573"/>
                    </a:lnTo>
                    <a:lnTo>
                      <a:pt x="851" y="581"/>
                    </a:lnTo>
                    <a:lnTo>
                      <a:pt x="855" y="587"/>
                    </a:lnTo>
                    <a:lnTo>
                      <a:pt x="859" y="594"/>
                    </a:lnTo>
                    <a:lnTo>
                      <a:pt x="863" y="602"/>
                    </a:lnTo>
                    <a:lnTo>
                      <a:pt x="867" y="608"/>
                    </a:lnTo>
                    <a:lnTo>
                      <a:pt x="871" y="614"/>
                    </a:lnTo>
                    <a:lnTo>
                      <a:pt x="875" y="622"/>
                    </a:lnTo>
                    <a:lnTo>
                      <a:pt x="879" y="629"/>
                    </a:lnTo>
                    <a:lnTo>
                      <a:pt x="883" y="637"/>
                    </a:lnTo>
                    <a:lnTo>
                      <a:pt x="887" y="642"/>
                    </a:lnTo>
                    <a:lnTo>
                      <a:pt x="890" y="649"/>
                    </a:lnTo>
                    <a:lnTo>
                      <a:pt x="894" y="656"/>
                    </a:lnTo>
                    <a:lnTo>
                      <a:pt x="898" y="663"/>
                    </a:lnTo>
                    <a:lnTo>
                      <a:pt x="902" y="670"/>
                    </a:lnTo>
                    <a:lnTo>
                      <a:pt x="906" y="678"/>
                    </a:lnTo>
                    <a:lnTo>
                      <a:pt x="910" y="685"/>
                    </a:lnTo>
                    <a:lnTo>
                      <a:pt x="914" y="691"/>
                    </a:lnTo>
                    <a:lnTo>
                      <a:pt x="918" y="699"/>
                    </a:lnTo>
                    <a:lnTo>
                      <a:pt x="922" y="705"/>
                    </a:lnTo>
                    <a:lnTo>
                      <a:pt x="926" y="713"/>
                    </a:lnTo>
                    <a:lnTo>
                      <a:pt x="930" y="721"/>
                    </a:lnTo>
                    <a:lnTo>
                      <a:pt x="934" y="728"/>
                    </a:lnTo>
                    <a:lnTo>
                      <a:pt x="938" y="735"/>
                    </a:lnTo>
                    <a:lnTo>
                      <a:pt x="942" y="741"/>
                    </a:lnTo>
                    <a:lnTo>
                      <a:pt x="946" y="749"/>
                    </a:lnTo>
                    <a:lnTo>
                      <a:pt x="950" y="756"/>
                    </a:lnTo>
                    <a:lnTo>
                      <a:pt x="954" y="763"/>
                    </a:lnTo>
                    <a:lnTo>
                      <a:pt x="958" y="771"/>
                    </a:lnTo>
                    <a:lnTo>
                      <a:pt x="961" y="778"/>
                    </a:lnTo>
                    <a:lnTo>
                      <a:pt x="965" y="785"/>
                    </a:lnTo>
                    <a:lnTo>
                      <a:pt x="969" y="792"/>
                    </a:lnTo>
                    <a:lnTo>
                      <a:pt x="973" y="799"/>
                    </a:lnTo>
                    <a:lnTo>
                      <a:pt x="977" y="805"/>
                    </a:lnTo>
                    <a:lnTo>
                      <a:pt x="981" y="813"/>
                    </a:lnTo>
                    <a:lnTo>
                      <a:pt x="985" y="819"/>
                    </a:lnTo>
                    <a:lnTo>
                      <a:pt x="989" y="827"/>
                    </a:lnTo>
                    <a:lnTo>
                      <a:pt x="993" y="834"/>
                    </a:lnTo>
                    <a:lnTo>
                      <a:pt x="997" y="842"/>
                    </a:lnTo>
                    <a:lnTo>
                      <a:pt x="1001" y="850"/>
                    </a:lnTo>
                    <a:lnTo>
                      <a:pt x="1005" y="856"/>
                    </a:lnTo>
                    <a:lnTo>
                      <a:pt x="1009" y="862"/>
                    </a:lnTo>
                    <a:lnTo>
                      <a:pt x="1013" y="868"/>
                    </a:lnTo>
                    <a:lnTo>
                      <a:pt x="1017" y="876"/>
                    </a:lnTo>
                    <a:lnTo>
                      <a:pt x="1021" y="884"/>
                    </a:lnTo>
                    <a:lnTo>
                      <a:pt x="1025" y="890"/>
                    </a:lnTo>
                    <a:lnTo>
                      <a:pt x="1028" y="898"/>
                    </a:lnTo>
                    <a:lnTo>
                      <a:pt x="1032" y="906"/>
                    </a:lnTo>
                    <a:lnTo>
                      <a:pt x="1036" y="912"/>
                    </a:lnTo>
                    <a:lnTo>
                      <a:pt x="1040" y="919"/>
                    </a:lnTo>
                    <a:lnTo>
                      <a:pt x="1044" y="926"/>
                    </a:lnTo>
                    <a:lnTo>
                      <a:pt x="1048" y="933"/>
                    </a:lnTo>
                    <a:lnTo>
                      <a:pt x="1052" y="940"/>
                    </a:lnTo>
                    <a:lnTo>
                      <a:pt x="1056" y="947"/>
                    </a:lnTo>
                    <a:lnTo>
                      <a:pt x="1060" y="954"/>
                    </a:lnTo>
                    <a:lnTo>
                      <a:pt x="1064" y="960"/>
                    </a:lnTo>
                    <a:lnTo>
                      <a:pt x="1068" y="967"/>
                    </a:lnTo>
                    <a:lnTo>
                      <a:pt x="1072" y="974"/>
                    </a:lnTo>
                    <a:lnTo>
                      <a:pt x="1076" y="981"/>
                    </a:lnTo>
                    <a:lnTo>
                      <a:pt x="1080" y="989"/>
                    </a:lnTo>
                    <a:lnTo>
                      <a:pt x="1084" y="994"/>
                    </a:lnTo>
                    <a:lnTo>
                      <a:pt x="1088" y="1002"/>
                    </a:lnTo>
                    <a:lnTo>
                      <a:pt x="1092" y="1009"/>
                    </a:lnTo>
                    <a:lnTo>
                      <a:pt x="1095" y="1014"/>
                    </a:lnTo>
                    <a:lnTo>
                      <a:pt x="1099" y="1022"/>
                    </a:lnTo>
                    <a:lnTo>
                      <a:pt x="1103" y="1029"/>
                    </a:lnTo>
                    <a:lnTo>
                      <a:pt x="1107" y="1035"/>
                    </a:lnTo>
                    <a:lnTo>
                      <a:pt x="1111" y="1041"/>
                    </a:lnTo>
                    <a:lnTo>
                      <a:pt x="1115" y="1047"/>
                    </a:lnTo>
                    <a:lnTo>
                      <a:pt x="1119" y="1055"/>
                    </a:lnTo>
                    <a:lnTo>
                      <a:pt x="1123" y="1062"/>
                    </a:lnTo>
                    <a:lnTo>
                      <a:pt x="1127" y="1068"/>
                    </a:lnTo>
                    <a:lnTo>
                      <a:pt x="1131" y="1074"/>
                    </a:lnTo>
                    <a:lnTo>
                      <a:pt x="1135" y="1082"/>
                    </a:lnTo>
                    <a:lnTo>
                      <a:pt x="1139" y="1087"/>
                    </a:lnTo>
                    <a:lnTo>
                      <a:pt x="1143" y="1094"/>
                    </a:lnTo>
                    <a:lnTo>
                      <a:pt x="1147" y="1099"/>
                    </a:lnTo>
                    <a:lnTo>
                      <a:pt x="1151" y="1105"/>
                    </a:lnTo>
                    <a:lnTo>
                      <a:pt x="1155" y="1113"/>
                    </a:lnTo>
                    <a:lnTo>
                      <a:pt x="1159" y="1119"/>
                    </a:lnTo>
                    <a:lnTo>
                      <a:pt x="1163" y="1126"/>
                    </a:lnTo>
                    <a:lnTo>
                      <a:pt x="1166" y="1132"/>
                    </a:lnTo>
                    <a:lnTo>
                      <a:pt x="1170" y="1138"/>
                    </a:lnTo>
                    <a:lnTo>
                      <a:pt x="1174" y="1144"/>
                    </a:lnTo>
                    <a:lnTo>
                      <a:pt x="1178" y="1151"/>
                    </a:lnTo>
                    <a:lnTo>
                      <a:pt x="1182" y="1157"/>
                    </a:lnTo>
                    <a:lnTo>
                      <a:pt x="1186" y="1161"/>
                    </a:lnTo>
                    <a:lnTo>
                      <a:pt x="1190" y="1168"/>
                    </a:lnTo>
                    <a:lnTo>
                      <a:pt x="1194" y="1173"/>
                    </a:lnTo>
                    <a:lnTo>
                      <a:pt x="1198" y="1179"/>
                    </a:lnTo>
                    <a:lnTo>
                      <a:pt x="1202" y="1186"/>
                    </a:lnTo>
                    <a:lnTo>
                      <a:pt x="1206" y="1191"/>
                    </a:lnTo>
                    <a:lnTo>
                      <a:pt x="1210" y="1196"/>
                    </a:lnTo>
                    <a:lnTo>
                      <a:pt x="1214" y="1204"/>
                    </a:lnTo>
                    <a:lnTo>
                      <a:pt x="1218" y="1208"/>
                    </a:lnTo>
                    <a:lnTo>
                      <a:pt x="1222" y="1214"/>
                    </a:lnTo>
                    <a:lnTo>
                      <a:pt x="1226" y="1219"/>
                    </a:lnTo>
                    <a:lnTo>
                      <a:pt x="1230" y="1227"/>
                    </a:lnTo>
                    <a:lnTo>
                      <a:pt x="1233" y="1231"/>
                    </a:lnTo>
                    <a:lnTo>
                      <a:pt x="1237" y="1237"/>
                    </a:lnTo>
                    <a:lnTo>
                      <a:pt x="1241" y="1242"/>
                    </a:lnTo>
                    <a:lnTo>
                      <a:pt x="1245" y="1247"/>
                    </a:lnTo>
                    <a:lnTo>
                      <a:pt x="1249" y="1253"/>
                    </a:lnTo>
                    <a:lnTo>
                      <a:pt x="1253" y="1258"/>
                    </a:lnTo>
                    <a:lnTo>
                      <a:pt x="1257" y="1264"/>
                    </a:lnTo>
                    <a:lnTo>
                      <a:pt x="1261" y="1268"/>
                    </a:lnTo>
                    <a:lnTo>
                      <a:pt x="1265" y="1275"/>
                    </a:lnTo>
                    <a:lnTo>
                      <a:pt x="1269" y="1277"/>
                    </a:lnTo>
                    <a:lnTo>
                      <a:pt x="1273" y="1284"/>
                    </a:lnTo>
                    <a:lnTo>
                      <a:pt x="1277" y="1290"/>
                    </a:lnTo>
                    <a:lnTo>
                      <a:pt x="1281" y="1294"/>
                    </a:lnTo>
                    <a:lnTo>
                      <a:pt x="1285" y="1299"/>
                    </a:lnTo>
                    <a:lnTo>
                      <a:pt x="1289" y="1304"/>
                    </a:lnTo>
                    <a:lnTo>
                      <a:pt x="1293" y="1310"/>
                    </a:lnTo>
                    <a:lnTo>
                      <a:pt x="1297" y="1313"/>
                    </a:lnTo>
                    <a:lnTo>
                      <a:pt x="1301" y="1318"/>
                    </a:lnTo>
                    <a:lnTo>
                      <a:pt x="1304" y="1324"/>
                    </a:lnTo>
                    <a:lnTo>
                      <a:pt x="1308" y="1328"/>
                    </a:lnTo>
                    <a:lnTo>
                      <a:pt x="1312" y="1333"/>
                    </a:lnTo>
                    <a:lnTo>
                      <a:pt x="1316" y="1338"/>
                    </a:lnTo>
                    <a:lnTo>
                      <a:pt x="1320" y="1341"/>
                    </a:lnTo>
                    <a:lnTo>
                      <a:pt x="1324" y="1345"/>
                    </a:lnTo>
                    <a:lnTo>
                      <a:pt x="1328" y="1350"/>
                    </a:lnTo>
                    <a:lnTo>
                      <a:pt x="1332" y="1356"/>
                    </a:lnTo>
                    <a:lnTo>
                      <a:pt x="1336" y="1358"/>
                    </a:lnTo>
                    <a:lnTo>
                      <a:pt x="1340" y="1366"/>
                    </a:lnTo>
                    <a:lnTo>
                      <a:pt x="1344" y="1368"/>
                    </a:lnTo>
                    <a:lnTo>
                      <a:pt x="1348" y="1372"/>
                    </a:lnTo>
                    <a:lnTo>
                      <a:pt x="1352" y="1376"/>
                    </a:lnTo>
                    <a:lnTo>
                      <a:pt x="1356" y="1380"/>
                    </a:lnTo>
                    <a:lnTo>
                      <a:pt x="1360" y="1383"/>
                    </a:lnTo>
                    <a:lnTo>
                      <a:pt x="1364" y="1389"/>
                    </a:lnTo>
                    <a:lnTo>
                      <a:pt x="1368" y="1391"/>
                    </a:lnTo>
                    <a:lnTo>
                      <a:pt x="1371" y="1395"/>
                    </a:lnTo>
                    <a:lnTo>
                      <a:pt x="1375" y="1398"/>
                    </a:lnTo>
                    <a:lnTo>
                      <a:pt x="1379" y="1403"/>
                    </a:lnTo>
                    <a:lnTo>
                      <a:pt x="1383" y="1408"/>
                    </a:lnTo>
                    <a:lnTo>
                      <a:pt x="1387" y="1411"/>
                    </a:lnTo>
                    <a:lnTo>
                      <a:pt x="1391" y="1415"/>
                    </a:lnTo>
                    <a:lnTo>
                      <a:pt x="1395" y="1416"/>
                    </a:lnTo>
                    <a:lnTo>
                      <a:pt x="1399" y="1420"/>
                    </a:lnTo>
                    <a:lnTo>
                      <a:pt x="1403" y="1425"/>
                    </a:lnTo>
                    <a:lnTo>
                      <a:pt x="1407" y="1427"/>
                    </a:lnTo>
                    <a:lnTo>
                      <a:pt x="1411" y="1432"/>
                    </a:lnTo>
                    <a:lnTo>
                      <a:pt x="1415" y="1434"/>
                    </a:lnTo>
                    <a:lnTo>
                      <a:pt x="1419" y="1438"/>
                    </a:lnTo>
                    <a:lnTo>
                      <a:pt x="1423" y="1440"/>
                    </a:lnTo>
                    <a:lnTo>
                      <a:pt x="1427" y="1445"/>
                    </a:lnTo>
                    <a:lnTo>
                      <a:pt x="1431" y="1447"/>
                    </a:lnTo>
                    <a:lnTo>
                      <a:pt x="1435" y="1450"/>
                    </a:lnTo>
                    <a:lnTo>
                      <a:pt x="1438" y="1453"/>
                    </a:lnTo>
                    <a:lnTo>
                      <a:pt x="1442" y="1455"/>
                    </a:lnTo>
                    <a:lnTo>
                      <a:pt x="1446" y="1459"/>
                    </a:lnTo>
                    <a:lnTo>
                      <a:pt x="1450" y="1462"/>
                    </a:lnTo>
                    <a:lnTo>
                      <a:pt x="1454" y="1464"/>
                    </a:lnTo>
                    <a:lnTo>
                      <a:pt x="1458" y="1467"/>
                    </a:lnTo>
                    <a:lnTo>
                      <a:pt x="1462" y="1469"/>
                    </a:lnTo>
                    <a:lnTo>
                      <a:pt x="1466" y="1472"/>
                    </a:lnTo>
                    <a:lnTo>
                      <a:pt x="1470" y="1475"/>
                    </a:lnTo>
                    <a:lnTo>
                      <a:pt x="1474" y="1477"/>
                    </a:lnTo>
                    <a:lnTo>
                      <a:pt x="1478" y="1479"/>
                    </a:lnTo>
                    <a:lnTo>
                      <a:pt x="1482" y="1481"/>
                    </a:lnTo>
                    <a:lnTo>
                      <a:pt x="1486" y="1485"/>
                    </a:lnTo>
                    <a:lnTo>
                      <a:pt x="1490" y="1485"/>
                    </a:lnTo>
                    <a:lnTo>
                      <a:pt x="1494" y="1489"/>
                    </a:lnTo>
                    <a:lnTo>
                      <a:pt x="1498" y="1490"/>
                    </a:lnTo>
                    <a:lnTo>
                      <a:pt x="1502" y="1493"/>
                    </a:lnTo>
                    <a:lnTo>
                      <a:pt x="1506" y="1495"/>
                    </a:lnTo>
                    <a:lnTo>
                      <a:pt x="1509" y="1497"/>
                    </a:lnTo>
                    <a:lnTo>
                      <a:pt x="1513" y="1499"/>
                    </a:lnTo>
                    <a:lnTo>
                      <a:pt x="1517" y="1499"/>
                    </a:lnTo>
                    <a:lnTo>
                      <a:pt x="1521" y="1502"/>
                    </a:lnTo>
                    <a:lnTo>
                      <a:pt x="1525" y="1503"/>
                    </a:lnTo>
                    <a:lnTo>
                      <a:pt x="1529" y="1506"/>
                    </a:lnTo>
                    <a:lnTo>
                      <a:pt x="1533" y="1507"/>
                    </a:lnTo>
                    <a:lnTo>
                      <a:pt x="1537" y="1509"/>
                    </a:lnTo>
                    <a:lnTo>
                      <a:pt x="1541" y="1509"/>
                    </a:lnTo>
                    <a:lnTo>
                      <a:pt x="1545" y="1511"/>
                    </a:lnTo>
                    <a:lnTo>
                      <a:pt x="1549" y="1513"/>
                    </a:lnTo>
                    <a:lnTo>
                      <a:pt x="1553" y="1514"/>
                    </a:lnTo>
                    <a:lnTo>
                      <a:pt x="1557" y="1514"/>
                    </a:lnTo>
                    <a:lnTo>
                      <a:pt x="1561" y="1516"/>
                    </a:lnTo>
                    <a:lnTo>
                      <a:pt x="1565" y="1517"/>
                    </a:lnTo>
                    <a:lnTo>
                      <a:pt x="1569" y="1518"/>
                    </a:lnTo>
                    <a:lnTo>
                      <a:pt x="1573" y="1518"/>
                    </a:lnTo>
                    <a:lnTo>
                      <a:pt x="1576" y="1519"/>
                    </a:lnTo>
                    <a:lnTo>
                      <a:pt x="1580" y="1520"/>
                    </a:lnTo>
                    <a:lnTo>
                      <a:pt x="1584" y="1521"/>
                    </a:lnTo>
                    <a:lnTo>
                      <a:pt x="1588" y="1522"/>
                    </a:lnTo>
                    <a:lnTo>
                      <a:pt x="1592" y="1522"/>
                    </a:lnTo>
                    <a:lnTo>
                      <a:pt x="1596" y="1523"/>
                    </a:lnTo>
                    <a:lnTo>
                      <a:pt x="1600" y="1523"/>
                    </a:lnTo>
                    <a:lnTo>
                      <a:pt x="1604" y="1525"/>
                    </a:lnTo>
                    <a:lnTo>
                      <a:pt x="1608" y="1526"/>
                    </a:lnTo>
                    <a:lnTo>
                      <a:pt x="1612" y="1526"/>
                    </a:lnTo>
                    <a:lnTo>
                      <a:pt x="1616" y="1526"/>
                    </a:lnTo>
                    <a:lnTo>
                      <a:pt x="1620" y="1526"/>
                    </a:lnTo>
                    <a:lnTo>
                      <a:pt x="1624" y="1527"/>
                    </a:lnTo>
                    <a:lnTo>
                      <a:pt x="1628" y="1528"/>
                    </a:lnTo>
                    <a:lnTo>
                      <a:pt x="1632" y="1528"/>
                    </a:lnTo>
                    <a:lnTo>
                      <a:pt x="1636" y="1528"/>
                    </a:lnTo>
                    <a:lnTo>
                      <a:pt x="1640" y="1528"/>
                    </a:lnTo>
                    <a:lnTo>
                      <a:pt x="1643" y="1526"/>
                    </a:lnTo>
                    <a:lnTo>
                      <a:pt x="1647" y="1527"/>
                    </a:lnTo>
                    <a:lnTo>
                      <a:pt x="1651" y="1528"/>
                    </a:lnTo>
                    <a:lnTo>
                      <a:pt x="1655" y="1528"/>
                    </a:lnTo>
                    <a:lnTo>
                      <a:pt x="1659" y="1527"/>
                    </a:lnTo>
                    <a:lnTo>
                      <a:pt x="1663" y="1527"/>
                    </a:lnTo>
                    <a:lnTo>
                      <a:pt x="1667" y="1526"/>
                    </a:lnTo>
                    <a:lnTo>
                      <a:pt x="1671" y="1526"/>
                    </a:lnTo>
                    <a:lnTo>
                      <a:pt x="1675" y="1526"/>
                    </a:lnTo>
                    <a:lnTo>
                      <a:pt x="1679" y="1525"/>
                    </a:lnTo>
                    <a:lnTo>
                      <a:pt x="1683" y="1524"/>
                    </a:lnTo>
                    <a:lnTo>
                      <a:pt x="1687" y="1524"/>
                    </a:lnTo>
                    <a:lnTo>
                      <a:pt x="1691" y="1522"/>
                    </a:lnTo>
                    <a:lnTo>
                      <a:pt x="1695" y="1523"/>
                    </a:lnTo>
                    <a:lnTo>
                      <a:pt x="1699" y="1522"/>
                    </a:lnTo>
                    <a:lnTo>
                      <a:pt x="1703" y="1521"/>
                    </a:lnTo>
                    <a:lnTo>
                      <a:pt x="1707" y="1520"/>
                    </a:lnTo>
                    <a:lnTo>
                      <a:pt x="1711" y="1521"/>
                    </a:lnTo>
                    <a:lnTo>
                      <a:pt x="1714" y="1519"/>
                    </a:lnTo>
                    <a:lnTo>
                      <a:pt x="1718" y="1517"/>
                    </a:lnTo>
                    <a:lnTo>
                      <a:pt x="1722" y="1516"/>
                    </a:lnTo>
                    <a:lnTo>
                      <a:pt x="1726" y="1516"/>
                    </a:lnTo>
                    <a:lnTo>
                      <a:pt x="1730" y="1514"/>
                    </a:lnTo>
                    <a:lnTo>
                      <a:pt x="1734" y="1513"/>
                    </a:lnTo>
                    <a:lnTo>
                      <a:pt x="1738" y="1512"/>
                    </a:lnTo>
                    <a:lnTo>
                      <a:pt x="1742" y="1511"/>
                    </a:lnTo>
                    <a:lnTo>
                      <a:pt x="1746" y="1509"/>
                    </a:lnTo>
                    <a:lnTo>
                      <a:pt x="1750" y="1508"/>
                    </a:lnTo>
                    <a:lnTo>
                      <a:pt x="1754" y="1507"/>
                    </a:lnTo>
                    <a:lnTo>
                      <a:pt x="1758" y="1505"/>
                    </a:lnTo>
                    <a:lnTo>
                      <a:pt x="1762" y="1502"/>
                    </a:lnTo>
                    <a:lnTo>
                      <a:pt x="1766" y="1502"/>
                    </a:lnTo>
                    <a:lnTo>
                      <a:pt x="1770" y="1501"/>
                    </a:lnTo>
                    <a:lnTo>
                      <a:pt x="1774" y="1498"/>
                    </a:lnTo>
                    <a:lnTo>
                      <a:pt x="1778" y="1498"/>
                    </a:lnTo>
                    <a:lnTo>
                      <a:pt x="1781" y="1495"/>
                    </a:lnTo>
                    <a:lnTo>
                      <a:pt x="1785" y="1494"/>
                    </a:lnTo>
                    <a:lnTo>
                      <a:pt x="1789" y="1491"/>
                    </a:lnTo>
                    <a:lnTo>
                      <a:pt x="1793" y="1491"/>
                    </a:lnTo>
                    <a:lnTo>
                      <a:pt x="1797" y="1488"/>
                    </a:lnTo>
                    <a:lnTo>
                      <a:pt x="1801" y="1486"/>
                    </a:lnTo>
                    <a:lnTo>
                      <a:pt x="1805" y="1484"/>
                    </a:lnTo>
                    <a:lnTo>
                      <a:pt x="1809" y="1481"/>
                    </a:lnTo>
                    <a:lnTo>
                      <a:pt x="1813" y="1480"/>
                    </a:lnTo>
                    <a:lnTo>
                      <a:pt x="1817" y="1479"/>
                    </a:lnTo>
                    <a:lnTo>
                      <a:pt x="1821" y="1476"/>
                    </a:lnTo>
                    <a:lnTo>
                      <a:pt x="1825" y="1472"/>
                    </a:lnTo>
                    <a:lnTo>
                      <a:pt x="1829" y="1471"/>
                    </a:lnTo>
                    <a:lnTo>
                      <a:pt x="1833" y="1469"/>
                    </a:lnTo>
                    <a:lnTo>
                      <a:pt x="1837" y="1467"/>
                    </a:lnTo>
                    <a:lnTo>
                      <a:pt x="1841" y="1464"/>
                    </a:lnTo>
                    <a:lnTo>
                      <a:pt x="1845" y="1462"/>
                    </a:lnTo>
                    <a:lnTo>
                      <a:pt x="1848" y="1459"/>
                    </a:lnTo>
                    <a:lnTo>
                      <a:pt x="1852" y="1457"/>
                    </a:lnTo>
                    <a:lnTo>
                      <a:pt x="1856" y="1455"/>
                    </a:lnTo>
                    <a:lnTo>
                      <a:pt x="1860" y="1451"/>
                    </a:lnTo>
                    <a:lnTo>
                      <a:pt x="1864" y="1449"/>
                    </a:lnTo>
                    <a:lnTo>
                      <a:pt x="1868" y="1446"/>
                    </a:lnTo>
                    <a:lnTo>
                      <a:pt x="1872" y="1445"/>
                    </a:lnTo>
                    <a:lnTo>
                      <a:pt x="1876" y="1442"/>
                    </a:lnTo>
                    <a:lnTo>
                      <a:pt x="1880" y="1438"/>
                    </a:lnTo>
                    <a:lnTo>
                      <a:pt x="1884" y="1437"/>
                    </a:lnTo>
                    <a:lnTo>
                      <a:pt x="1888" y="1433"/>
                    </a:lnTo>
                    <a:lnTo>
                      <a:pt x="1892" y="1430"/>
                    </a:lnTo>
                    <a:lnTo>
                      <a:pt x="1896" y="1427"/>
                    </a:lnTo>
                    <a:lnTo>
                      <a:pt x="1900" y="1423"/>
                    </a:lnTo>
                    <a:lnTo>
                      <a:pt x="1904" y="1419"/>
                    </a:lnTo>
                    <a:lnTo>
                      <a:pt x="1908" y="1417"/>
                    </a:lnTo>
                    <a:lnTo>
                      <a:pt x="1912" y="1416"/>
                    </a:lnTo>
                    <a:lnTo>
                      <a:pt x="1916" y="1413"/>
                    </a:lnTo>
                    <a:lnTo>
                      <a:pt x="1919" y="1409"/>
                    </a:lnTo>
                    <a:lnTo>
                      <a:pt x="1923" y="1407"/>
                    </a:lnTo>
                    <a:lnTo>
                      <a:pt x="1927" y="1403"/>
                    </a:lnTo>
                    <a:lnTo>
                      <a:pt x="1931" y="1399"/>
                    </a:lnTo>
                    <a:lnTo>
                      <a:pt x="1935" y="1395"/>
                    </a:lnTo>
                    <a:lnTo>
                      <a:pt x="1939" y="1393"/>
                    </a:lnTo>
                    <a:lnTo>
                      <a:pt x="1943" y="1389"/>
                    </a:lnTo>
                    <a:lnTo>
                      <a:pt x="1947" y="1387"/>
                    </a:lnTo>
                    <a:lnTo>
                      <a:pt x="1951" y="1383"/>
                    </a:lnTo>
                    <a:lnTo>
                      <a:pt x="1955" y="1378"/>
                    </a:lnTo>
                    <a:lnTo>
                      <a:pt x="1959" y="1375"/>
                    </a:lnTo>
                    <a:lnTo>
                      <a:pt x="1963" y="1374"/>
                    </a:lnTo>
                    <a:lnTo>
                      <a:pt x="1967" y="1368"/>
                    </a:lnTo>
                    <a:lnTo>
                      <a:pt x="1971" y="1366"/>
                    </a:lnTo>
                    <a:lnTo>
                      <a:pt x="1975" y="1362"/>
                    </a:lnTo>
                    <a:lnTo>
                      <a:pt x="1979" y="1358"/>
                    </a:lnTo>
                    <a:lnTo>
                      <a:pt x="1983" y="1354"/>
                    </a:lnTo>
                    <a:lnTo>
                      <a:pt x="1986" y="1351"/>
                    </a:lnTo>
                    <a:lnTo>
                      <a:pt x="1990" y="1347"/>
                    </a:lnTo>
                    <a:lnTo>
                      <a:pt x="1994" y="1344"/>
                    </a:lnTo>
                    <a:lnTo>
                      <a:pt x="1998" y="1341"/>
                    </a:lnTo>
                    <a:lnTo>
                      <a:pt x="2002" y="1336"/>
                    </a:lnTo>
                    <a:lnTo>
                      <a:pt x="2006" y="1333"/>
                    </a:lnTo>
                    <a:lnTo>
                      <a:pt x="2010" y="1329"/>
                    </a:lnTo>
                    <a:lnTo>
                      <a:pt x="2014" y="1324"/>
                    </a:lnTo>
                    <a:lnTo>
                      <a:pt x="2018" y="1321"/>
                    </a:lnTo>
                    <a:lnTo>
                      <a:pt x="2022" y="1318"/>
                    </a:lnTo>
                    <a:lnTo>
                      <a:pt x="2026" y="1314"/>
                    </a:lnTo>
                    <a:lnTo>
                      <a:pt x="2030" y="1309"/>
                    </a:lnTo>
                    <a:lnTo>
                      <a:pt x="2034" y="1306"/>
                    </a:lnTo>
                    <a:lnTo>
                      <a:pt x="2038" y="1302"/>
                    </a:lnTo>
                    <a:lnTo>
                      <a:pt x="2042" y="1299"/>
                    </a:lnTo>
                    <a:lnTo>
                      <a:pt x="2046" y="1294"/>
                    </a:lnTo>
                    <a:lnTo>
                      <a:pt x="2050" y="1291"/>
                    </a:lnTo>
                    <a:lnTo>
                      <a:pt x="2054" y="1286"/>
                    </a:lnTo>
                    <a:lnTo>
                      <a:pt x="2057" y="1281"/>
                    </a:lnTo>
                    <a:lnTo>
                      <a:pt x="2061" y="1279"/>
                    </a:lnTo>
                    <a:lnTo>
                      <a:pt x="2065" y="1274"/>
                    </a:lnTo>
                    <a:lnTo>
                      <a:pt x="2069" y="1270"/>
                    </a:lnTo>
                    <a:lnTo>
                      <a:pt x="2073" y="1265"/>
                    </a:lnTo>
                    <a:lnTo>
                      <a:pt x="2077" y="1261"/>
                    </a:lnTo>
                    <a:lnTo>
                      <a:pt x="2081" y="1256"/>
                    </a:lnTo>
                    <a:lnTo>
                      <a:pt x="2085" y="1253"/>
                    </a:lnTo>
                    <a:lnTo>
                      <a:pt x="2089" y="1247"/>
                    </a:lnTo>
                    <a:lnTo>
                      <a:pt x="2093" y="1243"/>
                    </a:lnTo>
                    <a:lnTo>
                      <a:pt x="2097" y="1240"/>
                    </a:lnTo>
                    <a:lnTo>
                      <a:pt x="2101" y="1236"/>
                    </a:lnTo>
                    <a:lnTo>
                      <a:pt x="2105" y="1231"/>
                    </a:lnTo>
                    <a:lnTo>
                      <a:pt x="2109" y="1226"/>
                    </a:lnTo>
                    <a:lnTo>
                      <a:pt x="2113" y="1224"/>
                    </a:lnTo>
                    <a:lnTo>
                      <a:pt x="2117" y="1218"/>
                    </a:lnTo>
                    <a:lnTo>
                      <a:pt x="2121" y="1214"/>
                    </a:lnTo>
                    <a:lnTo>
                      <a:pt x="2124" y="1210"/>
                    </a:lnTo>
                    <a:lnTo>
                      <a:pt x="2128" y="1206"/>
                    </a:lnTo>
                    <a:lnTo>
                      <a:pt x="2132" y="1201"/>
                    </a:lnTo>
                    <a:lnTo>
                      <a:pt x="2136" y="1196"/>
                    </a:lnTo>
                    <a:lnTo>
                      <a:pt x="2140" y="1191"/>
                    </a:lnTo>
                    <a:lnTo>
                      <a:pt x="2144" y="1187"/>
                    </a:lnTo>
                    <a:lnTo>
                      <a:pt x="2148" y="1184"/>
                    </a:lnTo>
                    <a:lnTo>
                      <a:pt x="2152" y="1177"/>
                    </a:lnTo>
                    <a:lnTo>
                      <a:pt x="2156" y="1174"/>
                    </a:lnTo>
                    <a:lnTo>
                      <a:pt x="2160" y="1170"/>
                    </a:lnTo>
                    <a:lnTo>
                      <a:pt x="2164" y="1166"/>
                    </a:lnTo>
                    <a:lnTo>
                      <a:pt x="2168" y="1161"/>
                    </a:lnTo>
                    <a:lnTo>
                      <a:pt x="2172" y="1156"/>
                    </a:lnTo>
                    <a:lnTo>
                      <a:pt x="2176" y="1151"/>
                    </a:lnTo>
                    <a:lnTo>
                      <a:pt x="2180" y="1146"/>
                    </a:lnTo>
                    <a:lnTo>
                      <a:pt x="2184" y="1142"/>
                    </a:lnTo>
                    <a:lnTo>
                      <a:pt x="2188" y="1139"/>
                    </a:lnTo>
                    <a:lnTo>
                      <a:pt x="2191" y="1132"/>
                    </a:lnTo>
                    <a:lnTo>
                      <a:pt x="2195" y="1129"/>
                    </a:lnTo>
                    <a:lnTo>
                      <a:pt x="2199" y="1124"/>
                    </a:lnTo>
                    <a:lnTo>
                      <a:pt x="2203" y="1118"/>
                    </a:lnTo>
                    <a:lnTo>
                      <a:pt x="2207" y="1114"/>
                    </a:lnTo>
                    <a:lnTo>
                      <a:pt x="2211" y="1109"/>
                    </a:lnTo>
                    <a:lnTo>
                      <a:pt x="2215" y="1105"/>
                    </a:lnTo>
                    <a:lnTo>
                      <a:pt x="2219" y="1099"/>
                    </a:lnTo>
                    <a:lnTo>
                      <a:pt x="2223" y="1096"/>
                    </a:lnTo>
                    <a:lnTo>
                      <a:pt x="2227" y="1091"/>
                    </a:lnTo>
                    <a:lnTo>
                      <a:pt x="2231" y="1086"/>
                    </a:lnTo>
                    <a:lnTo>
                      <a:pt x="2235" y="1081"/>
                    </a:lnTo>
                    <a:lnTo>
                      <a:pt x="2239" y="1077"/>
                    </a:lnTo>
                    <a:lnTo>
                      <a:pt x="2243" y="1072"/>
                    </a:lnTo>
                    <a:lnTo>
                      <a:pt x="2247" y="1068"/>
                    </a:lnTo>
                    <a:lnTo>
                      <a:pt x="2251" y="1063"/>
                    </a:lnTo>
                    <a:lnTo>
                      <a:pt x="2255" y="1058"/>
                    </a:lnTo>
                    <a:lnTo>
                      <a:pt x="2259" y="1053"/>
                    </a:lnTo>
                    <a:lnTo>
                      <a:pt x="2262" y="1047"/>
                    </a:lnTo>
                    <a:lnTo>
                      <a:pt x="2266" y="1043"/>
                    </a:lnTo>
                    <a:lnTo>
                      <a:pt x="2270" y="1038"/>
                    </a:lnTo>
                    <a:lnTo>
                      <a:pt x="2274" y="1033"/>
                    </a:lnTo>
                    <a:lnTo>
                      <a:pt x="2278" y="1029"/>
                    </a:lnTo>
                    <a:lnTo>
                      <a:pt x="2282" y="1024"/>
                    </a:lnTo>
                    <a:lnTo>
                      <a:pt x="2286" y="1020"/>
                    </a:lnTo>
                    <a:lnTo>
                      <a:pt x="2290" y="1015"/>
                    </a:lnTo>
                    <a:lnTo>
                      <a:pt x="2294" y="1011"/>
                    </a:lnTo>
                    <a:lnTo>
                      <a:pt x="2298" y="1006"/>
                    </a:lnTo>
                    <a:lnTo>
                      <a:pt x="2302" y="1001"/>
                    </a:lnTo>
                    <a:lnTo>
                      <a:pt x="2306" y="996"/>
                    </a:lnTo>
                    <a:lnTo>
                      <a:pt x="2310" y="992"/>
                    </a:lnTo>
                    <a:lnTo>
                      <a:pt x="2314" y="987"/>
                    </a:lnTo>
                    <a:lnTo>
                      <a:pt x="2318" y="983"/>
                    </a:lnTo>
                    <a:lnTo>
                      <a:pt x="2322" y="978"/>
                    </a:lnTo>
                    <a:lnTo>
                      <a:pt x="2326" y="973"/>
                    </a:lnTo>
                    <a:lnTo>
                      <a:pt x="2329" y="967"/>
                    </a:lnTo>
                    <a:lnTo>
                      <a:pt x="2333" y="964"/>
                    </a:lnTo>
                    <a:lnTo>
                      <a:pt x="2337" y="958"/>
                    </a:lnTo>
                    <a:lnTo>
                      <a:pt x="2341" y="953"/>
                    </a:lnTo>
                    <a:lnTo>
                      <a:pt x="2345" y="949"/>
                    </a:lnTo>
                    <a:lnTo>
                      <a:pt x="2349" y="944"/>
                    </a:lnTo>
                    <a:lnTo>
                      <a:pt x="2353" y="939"/>
                    </a:lnTo>
                    <a:lnTo>
                      <a:pt x="2357" y="933"/>
                    </a:lnTo>
                    <a:lnTo>
                      <a:pt x="2361" y="929"/>
                    </a:lnTo>
                    <a:lnTo>
                      <a:pt x="2365" y="924"/>
                    </a:lnTo>
                    <a:lnTo>
                      <a:pt x="2369" y="919"/>
                    </a:lnTo>
                    <a:lnTo>
                      <a:pt x="2373" y="916"/>
                    </a:lnTo>
                    <a:lnTo>
                      <a:pt x="2377" y="910"/>
                    </a:lnTo>
                    <a:lnTo>
                      <a:pt x="2381" y="906"/>
                    </a:lnTo>
                    <a:lnTo>
                      <a:pt x="2385" y="901"/>
                    </a:lnTo>
                    <a:lnTo>
                      <a:pt x="2389" y="896"/>
                    </a:lnTo>
                    <a:lnTo>
                      <a:pt x="2393" y="890"/>
                    </a:lnTo>
                    <a:lnTo>
                      <a:pt x="2396" y="885"/>
                    </a:lnTo>
                    <a:lnTo>
                      <a:pt x="2400" y="882"/>
                    </a:lnTo>
                    <a:lnTo>
                      <a:pt x="2404" y="877"/>
                    </a:lnTo>
                    <a:lnTo>
                      <a:pt x="2408" y="872"/>
                    </a:lnTo>
                    <a:lnTo>
                      <a:pt x="2412" y="868"/>
                    </a:lnTo>
                    <a:lnTo>
                      <a:pt x="2416" y="863"/>
                    </a:lnTo>
                    <a:lnTo>
                      <a:pt x="2420" y="858"/>
                    </a:lnTo>
                    <a:lnTo>
                      <a:pt x="2424" y="854"/>
                    </a:lnTo>
                    <a:lnTo>
                      <a:pt x="2428" y="850"/>
                    </a:lnTo>
                    <a:lnTo>
                      <a:pt x="2432" y="844"/>
                    </a:lnTo>
                    <a:lnTo>
                      <a:pt x="2436" y="839"/>
                    </a:lnTo>
                    <a:lnTo>
                      <a:pt x="2440" y="833"/>
                    </a:lnTo>
                    <a:lnTo>
                      <a:pt x="2444" y="830"/>
                    </a:lnTo>
                    <a:lnTo>
                      <a:pt x="2448" y="825"/>
                    </a:lnTo>
                    <a:lnTo>
                      <a:pt x="2452" y="820"/>
                    </a:lnTo>
                    <a:lnTo>
                      <a:pt x="2456" y="815"/>
                    </a:lnTo>
                    <a:lnTo>
                      <a:pt x="2460" y="810"/>
                    </a:lnTo>
                    <a:lnTo>
                      <a:pt x="2464" y="806"/>
                    </a:lnTo>
                    <a:lnTo>
                      <a:pt x="2467" y="803"/>
                    </a:lnTo>
                    <a:lnTo>
                      <a:pt x="2471" y="797"/>
                    </a:lnTo>
                    <a:lnTo>
                      <a:pt x="2475" y="792"/>
                    </a:lnTo>
                    <a:lnTo>
                      <a:pt x="2479" y="789"/>
                    </a:lnTo>
                    <a:lnTo>
                      <a:pt x="2483" y="782"/>
                    </a:lnTo>
                    <a:lnTo>
                      <a:pt x="2487" y="776"/>
                    </a:lnTo>
                    <a:lnTo>
                      <a:pt x="2491" y="773"/>
                    </a:lnTo>
                    <a:lnTo>
                      <a:pt x="2495" y="770"/>
                    </a:lnTo>
                    <a:lnTo>
                      <a:pt x="2499" y="766"/>
                    </a:lnTo>
                    <a:lnTo>
                      <a:pt x="2503" y="759"/>
                    </a:lnTo>
                    <a:lnTo>
                      <a:pt x="2507" y="754"/>
                    </a:lnTo>
                    <a:lnTo>
                      <a:pt x="2511" y="751"/>
                    </a:lnTo>
                    <a:lnTo>
                      <a:pt x="2515" y="745"/>
                    </a:lnTo>
                    <a:lnTo>
                      <a:pt x="2519" y="741"/>
                    </a:lnTo>
                    <a:lnTo>
                      <a:pt x="2523" y="737"/>
                    </a:lnTo>
                    <a:lnTo>
                      <a:pt x="2527" y="732"/>
                    </a:lnTo>
                    <a:lnTo>
                      <a:pt x="2531" y="728"/>
                    </a:lnTo>
                    <a:lnTo>
                      <a:pt x="2534" y="724"/>
                    </a:lnTo>
                    <a:lnTo>
                      <a:pt x="2538" y="720"/>
                    </a:lnTo>
                    <a:lnTo>
                      <a:pt x="2542" y="715"/>
                    </a:lnTo>
                    <a:lnTo>
                      <a:pt x="2546" y="710"/>
                    </a:lnTo>
                    <a:lnTo>
                      <a:pt x="2550" y="704"/>
                    </a:lnTo>
                    <a:lnTo>
                      <a:pt x="2554" y="700"/>
                    </a:lnTo>
                    <a:lnTo>
                      <a:pt x="2558" y="697"/>
                    </a:lnTo>
                    <a:lnTo>
                      <a:pt x="2562" y="694"/>
                    </a:lnTo>
                    <a:lnTo>
                      <a:pt x="2566" y="688"/>
                    </a:lnTo>
                    <a:lnTo>
                      <a:pt x="2570" y="684"/>
                    </a:lnTo>
                    <a:lnTo>
                      <a:pt x="2574" y="679"/>
                    </a:lnTo>
                    <a:lnTo>
                      <a:pt x="2578" y="676"/>
                    </a:lnTo>
                    <a:lnTo>
                      <a:pt x="2582" y="672"/>
                    </a:lnTo>
                    <a:lnTo>
                      <a:pt x="2586" y="668"/>
                    </a:lnTo>
                    <a:lnTo>
                      <a:pt x="2590" y="662"/>
                    </a:lnTo>
                    <a:lnTo>
                      <a:pt x="2594" y="658"/>
                    </a:lnTo>
                    <a:lnTo>
                      <a:pt x="2598" y="654"/>
                    </a:lnTo>
                    <a:lnTo>
                      <a:pt x="2602" y="649"/>
                    </a:lnTo>
                    <a:lnTo>
                      <a:pt x="2605" y="644"/>
                    </a:lnTo>
                    <a:lnTo>
                      <a:pt x="2609" y="641"/>
                    </a:lnTo>
                    <a:lnTo>
                      <a:pt x="2613" y="637"/>
                    </a:lnTo>
                    <a:lnTo>
                      <a:pt x="2617" y="633"/>
                    </a:lnTo>
                    <a:lnTo>
                      <a:pt x="2621" y="628"/>
                    </a:lnTo>
                    <a:lnTo>
                      <a:pt x="2625" y="624"/>
                    </a:lnTo>
                    <a:lnTo>
                      <a:pt x="2629" y="621"/>
                    </a:lnTo>
                    <a:lnTo>
                      <a:pt x="2633" y="616"/>
                    </a:lnTo>
                    <a:lnTo>
                      <a:pt x="2637" y="612"/>
                    </a:lnTo>
                    <a:lnTo>
                      <a:pt x="2641" y="607"/>
                    </a:lnTo>
                    <a:lnTo>
                      <a:pt x="2645" y="603"/>
                    </a:lnTo>
                    <a:lnTo>
                      <a:pt x="2649" y="598"/>
                    </a:lnTo>
                    <a:lnTo>
                      <a:pt x="2653" y="596"/>
                    </a:lnTo>
                    <a:lnTo>
                      <a:pt x="2657" y="589"/>
                    </a:lnTo>
                    <a:lnTo>
                      <a:pt x="2661" y="587"/>
                    </a:lnTo>
                    <a:lnTo>
                      <a:pt x="2665" y="581"/>
                    </a:lnTo>
                    <a:lnTo>
                      <a:pt x="2669" y="579"/>
                    </a:lnTo>
                    <a:lnTo>
                      <a:pt x="2672" y="575"/>
                    </a:lnTo>
                    <a:lnTo>
                      <a:pt x="2676" y="570"/>
                    </a:lnTo>
                    <a:lnTo>
                      <a:pt x="2680" y="568"/>
                    </a:lnTo>
                    <a:lnTo>
                      <a:pt x="2684" y="563"/>
                    </a:lnTo>
                    <a:lnTo>
                      <a:pt x="2688" y="558"/>
                    </a:lnTo>
                    <a:lnTo>
                      <a:pt x="2692" y="555"/>
                    </a:lnTo>
                    <a:lnTo>
                      <a:pt x="2696" y="551"/>
                    </a:lnTo>
                    <a:lnTo>
                      <a:pt x="2700" y="547"/>
                    </a:lnTo>
                    <a:lnTo>
                      <a:pt x="2704" y="542"/>
                    </a:lnTo>
                    <a:lnTo>
                      <a:pt x="2708" y="538"/>
                    </a:lnTo>
                    <a:lnTo>
                      <a:pt x="2712" y="536"/>
                    </a:lnTo>
                    <a:lnTo>
                      <a:pt x="2716" y="531"/>
                    </a:lnTo>
                    <a:lnTo>
                      <a:pt x="2720" y="528"/>
                    </a:lnTo>
                    <a:lnTo>
                      <a:pt x="2724" y="524"/>
                    </a:lnTo>
                    <a:lnTo>
                      <a:pt x="2728" y="519"/>
                    </a:lnTo>
                    <a:lnTo>
                      <a:pt x="2732" y="516"/>
                    </a:lnTo>
                    <a:lnTo>
                      <a:pt x="2736" y="511"/>
                    </a:lnTo>
                    <a:lnTo>
                      <a:pt x="2739" y="508"/>
                    </a:lnTo>
                    <a:lnTo>
                      <a:pt x="2743" y="504"/>
                    </a:lnTo>
                    <a:lnTo>
                      <a:pt x="2747" y="500"/>
                    </a:lnTo>
                    <a:lnTo>
                      <a:pt x="2751" y="496"/>
                    </a:lnTo>
                    <a:lnTo>
                      <a:pt x="2755" y="492"/>
                    </a:lnTo>
                    <a:lnTo>
                      <a:pt x="2759" y="488"/>
                    </a:lnTo>
                    <a:lnTo>
                      <a:pt x="2763" y="486"/>
                    </a:lnTo>
                    <a:lnTo>
                      <a:pt x="2767" y="483"/>
                    </a:lnTo>
                    <a:lnTo>
                      <a:pt x="2771" y="478"/>
                    </a:lnTo>
                    <a:lnTo>
                      <a:pt x="2775" y="474"/>
                    </a:lnTo>
                    <a:lnTo>
                      <a:pt x="2779" y="470"/>
                    </a:lnTo>
                    <a:lnTo>
                      <a:pt x="2783" y="467"/>
                    </a:lnTo>
                    <a:lnTo>
                      <a:pt x="2787" y="463"/>
                    </a:lnTo>
                    <a:lnTo>
                      <a:pt x="2791" y="459"/>
                    </a:lnTo>
                    <a:lnTo>
                      <a:pt x="2795" y="457"/>
                    </a:lnTo>
                    <a:lnTo>
                      <a:pt x="2799" y="453"/>
                    </a:lnTo>
                    <a:lnTo>
                      <a:pt x="2803" y="449"/>
                    </a:lnTo>
                    <a:lnTo>
                      <a:pt x="2807" y="446"/>
                    </a:lnTo>
                    <a:lnTo>
                      <a:pt x="2810" y="442"/>
                    </a:lnTo>
                    <a:lnTo>
                      <a:pt x="2814" y="439"/>
                    </a:lnTo>
                    <a:lnTo>
                      <a:pt x="2818" y="435"/>
                    </a:lnTo>
                    <a:lnTo>
                      <a:pt x="2822" y="433"/>
                    </a:lnTo>
                    <a:lnTo>
                      <a:pt x="2826" y="428"/>
                    </a:lnTo>
                    <a:lnTo>
                      <a:pt x="2830" y="426"/>
                    </a:lnTo>
                    <a:lnTo>
                      <a:pt x="2834" y="423"/>
                    </a:lnTo>
                    <a:lnTo>
                      <a:pt x="2838" y="418"/>
                    </a:lnTo>
                    <a:lnTo>
                      <a:pt x="2842" y="415"/>
                    </a:lnTo>
                    <a:lnTo>
                      <a:pt x="2846" y="412"/>
                    </a:lnTo>
                    <a:lnTo>
                      <a:pt x="2850" y="409"/>
                    </a:lnTo>
                    <a:lnTo>
                      <a:pt x="2854" y="406"/>
                    </a:lnTo>
                    <a:lnTo>
                      <a:pt x="2858" y="400"/>
                    </a:lnTo>
                    <a:lnTo>
                      <a:pt x="2862" y="401"/>
                    </a:lnTo>
                    <a:lnTo>
                      <a:pt x="2866" y="395"/>
                    </a:lnTo>
                    <a:lnTo>
                      <a:pt x="2870" y="393"/>
                    </a:lnTo>
                    <a:lnTo>
                      <a:pt x="2874" y="388"/>
                    </a:lnTo>
                    <a:lnTo>
                      <a:pt x="2877" y="386"/>
                    </a:lnTo>
                    <a:lnTo>
                      <a:pt x="2881" y="383"/>
                    </a:lnTo>
                    <a:lnTo>
                      <a:pt x="2885" y="379"/>
                    </a:lnTo>
                    <a:lnTo>
                      <a:pt x="2889" y="377"/>
                    </a:lnTo>
                    <a:lnTo>
                      <a:pt x="2893" y="372"/>
                    </a:lnTo>
                    <a:lnTo>
                      <a:pt x="2897" y="370"/>
                    </a:lnTo>
                    <a:lnTo>
                      <a:pt x="2901" y="366"/>
                    </a:lnTo>
                    <a:lnTo>
                      <a:pt x="2905" y="363"/>
                    </a:lnTo>
                    <a:lnTo>
                      <a:pt x="2909" y="360"/>
                    </a:lnTo>
                    <a:lnTo>
                      <a:pt x="2913" y="358"/>
                    </a:lnTo>
                    <a:lnTo>
                      <a:pt x="2917" y="355"/>
                    </a:lnTo>
                    <a:lnTo>
                      <a:pt x="2921" y="352"/>
                    </a:lnTo>
                    <a:lnTo>
                      <a:pt x="2925" y="348"/>
                    </a:lnTo>
                    <a:lnTo>
                      <a:pt x="2929" y="346"/>
                    </a:lnTo>
                    <a:lnTo>
                      <a:pt x="2933" y="342"/>
                    </a:lnTo>
                    <a:lnTo>
                      <a:pt x="2937" y="338"/>
                    </a:lnTo>
                    <a:lnTo>
                      <a:pt x="2941" y="337"/>
                    </a:lnTo>
                    <a:lnTo>
                      <a:pt x="2944" y="334"/>
                    </a:lnTo>
                    <a:lnTo>
                      <a:pt x="2948" y="330"/>
                    </a:lnTo>
                    <a:lnTo>
                      <a:pt x="2952" y="328"/>
                    </a:lnTo>
                    <a:lnTo>
                      <a:pt x="2956" y="326"/>
                    </a:lnTo>
                    <a:lnTo>
                      <a:pt x="2960" y="322"/>
                    </a:lnTo>
                    <a:lnTo>
                      <a:pt x="2964" y="320"/>
                    </a:lnTo>
                    <a:lnTo>
                      <a:pt x="2968" y="316"/>
                    </a:lnTo>
                    <a:lnTo>
                      <a:pt x="2972" y="314"/>
                    </a:lnTo>
                    <a:lnTo>
                      <a:pt x="2976" y="311"/>
                    </a:lnTo>
                    <a:lnTo>
                      <a:pt x="2980" y="309"/>
                    </a:lnTo>
                    <a:lnTo>
                      <a:pt x="2984" y="306"/>
                    </a:lnTo>
                    <a:lnTo>
                      <a:pt x="2988" y="303"/>
                    </a:lnTo>
                    <a:lnTo>
                      <a:pt x="2992" y="302"/>
                    </a:lnTo>
                    <a:lnTo>
                      <a:pt x="2996" y="298"/>
                    </a:lnTo>
                    <a:lnTo>
                      <a:pt x="3000" y="295"/>
                    </a:lnTo>
                    <a:lnTo>
                      <a:pt x="3004" y="293"/>
                    </a:lnTo>
                    <a:lnTo>
                      <a:pt x="3008" y="290"/>
                    </a:lnTo>
                    <a:lnTo>
                      <a:pt x="3012" y="287"/>
                    </a:lnTo>
                    <a:lnTo>
                      <a:pt x="3015" y="283"/>
                    </a:lnTo>
                    <a:lnTo>
                      <a:pt x="3019" y="282"/>
                    </a:lnTo>
                    <a:lnTo>
                      <a:pt x="3023" y="280"/>
                    </a:lnTo>
                    <a:lnTo>
                      <a:pt x="3027" y="276"/>
                    </a:lnTo>
                    <a:lnTo>
                      <a:pt x="3031" y="274"/>
                    </a:lnTo>
                    <a:lnTo>
                      <a:pt x="3035" y="270"/>
                    </a:lnTo>
                    <a:lnTo>
                      <a:pt x="3039" y="269"/>
                    </a:lnTo>
                    <a:lnTo>
                      <a:pt x="3043" y="266"/>
                    </a:lnTo>
                    <a:lnTo>
                      <a:pt x="3047" y="264"/>
                    </a:lnTo>
                    <a:lnTo>
                      <a:pt x="3051" y="262"/>
                    </a:lnTo>
                    <a:lnTo>
                      <a:pt x="3055" y="257"/>
                    </a:lnTo>
                    <a:lnTo>
                      <a:pt x="3059" y="256"/>
                    </a:lnTo>
                    <a:lnTo>
                      <a:pt x="3063" y="254"/>
                    </a:lnTo>
                    <a:lnTo>
                      <a:pt x="3067" y="250"/>
                    </a:lnTo>
                    <a:lnTo>
                      <a:pt x="3071" y="249"/>
                    </a:lnTo>
                    <a:lnTo>
                      <a:pt x="3075" y="245"/>
                    </a:lnTo>
                    <a:lnTo>
                      <a:pt x="3079" y="245"/>
                    </a:lnTo>
                    <a:lnTo>
                      <a:pt x="3082" y="241"/>
                    </a:lnTo>
                    <a:lnTo>
                      <a:pt x="3086" y="239"/>
                    </a:lnTo>
                    <a:lnTo>
                      <a:pt x="3090" y="238"/>
                    </a:lnTo>
                    <a:lnTo>
                      <a:pt x="3094" y="235"/>
                    </a:lnTo>
                    <a:lnTo>
                      <a:pt x="3098" y="233"/>
                    </a:lnTo>
                    <a:lnTo>
                      <a:pt x="3102" y="229"/>
                    </a:lnTo>
                    <a:lnTo>
                      <a:pt x="3106" y="228"/>
                    </a:lnTo>
                    <a:lnTo>
                      <a:pt x="3110" y="225"/>
                    </a:lnTo>
                    <a:lnTo>
                      <a:pt x="3114" y="225"/>
                    </a:lnTo>
                    <a:lnTo>
                      <a:pt x="3118" y="222"/>
                    </a:lnTo>
                    <a:lnTo>
                      <a:pt x="3122" y="218"/>
                    </a:lnTo>
                    <a:lnTo>
                      <a:pt x="3126" y="217"/>
                    </a:lnTo>
                    <a:lnTo>
                      <a:pt x="3130" y="213"/>
                    </a:lnTo>
                    <a:lnTo>
                      <a:pt x="3134" y="213"/>
                    </a:lnTo>
                    <a:lnTo>
                      <a:pt x="3138" y="210"/>
                    </a:lnTo>
                    <a:lnTo>
                      <a:pt x="3142" y="209"/>
                    </a:lnTo>
                    <a:lnTo>
                      <a:pt x="3146" y="208"/>
                    </a:lnTo>
                    <a:lnTo>
                      <a:pt x="3150" y="20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69" name="Freeform 2821"/>
              <p:cNvSpPr>
                <a:spLocks/>
              </p:cNvSpPr>
              <p:nvPr/>
            </p:nvSpPr>
            <p:spPr bwMode="auto">
              <a:xfrm flipV="1">
                <a:off x="506" y="1660"/>
                <a:ext cx="1814" cy="26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8"/>
                  </a:cxn>
                  <a:cxn ang="0">
                    <a:pos x="508" y="40"/>
                  </a:cxn>
                  <a:cxn ang="0">
                    <a:pos x="559" y="55"/>
                  </a:cxn>
                  <a:cxn ang="0">
                    <a:pos x="611" y="73"/>
                  </a:cxn>
                  <a:cxn ang="0">
                    <a:pos x="662" y="91"/>
                  </a:cxn>
                  <a:cxn ang="0">
                    <a:pos x="713" y="113"/>
                  </a:cxn>
                  <a:cxn ang="0">
                    <a:pos x="764" y="135"/>
                  </a:cxn>
                  <a:cxn ang="0">
                    <a:pos x="816" y="162"/>
                  </a:cxn>
                  <a:cxn ang="0">
                    <a:pos x="867" y="188"/>
                  </a:cxn>
                  <a:cxn ang="0">
                    <a:pos x="918" y="215"/>
                  </a:cxn>
                  <a:cxn ang="0">
                    <a:pos x="969" y="241"/>
                  </a:cxn>
                  <a:cxn ang="0">
                    <a:pos x="1021" y="267"/>
                  </a:cxn>
                  <a:cxn ang="0">
                    <a:pos x="1072" y="296"/>
                  </a:cxn>
                  <a:cxn ang="0">
                    <a:pos x="1123" y="320"/>
                  </a:cxn>
                  <a:cxn ang="0">
                    <a:pos x="1174" y="343"/>
                  </a:cxn>
                  <a:cxn ang="0">
                    <a:pos x="1226" y="366"/>
                  </a:cxn>
                  <a:cxn ang="0">
                    <a:pos x="1277" y="385"/>
                  </a:cxn>
                  <a:cxn ang="0">
                    <a:pos x="1328" y="403"/>
                  </a:cxn>
                  <a:cxn ang="0">
                    <a:pos x="1379" y="417"/>
                  </a:cxn>
                  <a:cxn ang="0">
                    <a:pos x="1431" y="429"/>
                  </a:cxn>
                  <a:cxn ang="0">
                    <a:pos x="1482" y="439"/>
                  </a:cxn>
                  <a:cxn ang="0">
                    <a:pos x="1533" y="443"/>
                  </a:cxn>
                  <a:cxn ang="0">
                    <a:pos x="1584" y="448"/>
                  </a:cxn>
                  <a:cxn ang="0">
                    <a:pos x="1636" y="451"/>
                  </a:cxn>
                  <a:cxn ang="0">
                    <a:pos x="1687" y="448"/>
                  </a:cxn>
                  <a:cxn ang="0">
                    <a:pos x="1738" y="444"/>
                  </a:cxn>
                  <a:cxn ang="0">
                    <a:pos x="1789" y="436"/>
                  </a:cxn>
                  <a:cxn ang="0">
                    <a:pos x="1841" y="428"/>
                  </a:cxn>
                  <a:cxn ang="0">
                    <a:pos x="1892" y="417"/>
                  </a:cxn>
                  <a:cxn ang="0">
                    <a:pos x="1943" y="405"/>
                  </a:cxn>
                  <a:cxn ang="0">
                    <a:pos x="1994" y="391"/>
                  </a:cxn>
                  <a:cxn ang="0">
                    <a:pos x="2046" y="376"/>
                  </a:cxn>
                  <a:cxn ang="0">
                    <a:pos x="2097" y="359"/>
                  </a:cxn>
                  <a:cxn ang="0">
                    <a:pos x="2148" y="343"/>
                  </a:cxn>
                  <a:cxn ang="0">
                    <a:pos x="2199" y="324"/>
                  </a:cxn>
                  <a:cxn ang="0">
                    <a:pos x="2251" y="307"/>
                  </a:cxn>
                  <a:cxn ang="0">
                    <a:pos x="2302" y="288"/>
                  </a:cxn>
                  <a:cxn ang="0">
                    <a:pos x="2353" y="271"/>
                  </a:cxn>
                  <a:cxn ang="0">
                    <a:pos x="2404" y="251"/>
                  </a:cxn>
                  <a:cxn ang="0">
                    <a:pos x="2456" y="233"/>
                  </a:cxn>
                  <a:cxn ang="0">
                    <a:pos x="2507" y="218"/>
                  </a:cxn>
                  <a:cxn ang="0">
                    <a:pos x="2558" y="200"/>
                  </a:cxn>
                  <a:cxn ang="0">
                    <a:pos x="2609" y="183"/>
                  </a:cxn>
                  <a:cxn ang="0">
                    <a:pos x="2661" y="167"/>
                  </a:cxn>
                  <a:cxn ang="0">
                    <a:pos x="2712" y="152"/>
                  </a:cxn>
                  <a:cxn ang="0">
                    <a:pos x="2763" y="141"/>
                  </a:cxn>
                  <a:cxn ang="0">
                    <a:pos x="2814" y="127"/>
                  </a:cxn>
                  <a:cxn ang="0">
                    <a:pos x="2866" y="113"/>
                  </a:cxn>
                  <a:cxn ang="0">
                    <a:pos x="2917" y="101"/>
                  </a:cxn>
                  <a:cxn ang="0">
                    <a:pos x="2968" y="88"/>
                  </a:cxn>
                  <a:cxn ang="0">
                    <a:pos x="3019" y="80"/>
                  </a:cxn>
                  <a:cxn ang="0">
                    <a:pos x="3071" y="72"/>
                  </a:cxn>
                  <a:cxn ang="0">
                    <a:pos x="3122" y="63"/>
                  </a:cxn>
                </a:cxnLst>
                <a:rect l="0" t="0" r="r" b="b"/>
                <a:pathLst>
                  <a:path w="3150" h="451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201" y="5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6"/>
                    </a:lnTo>
                    <a:lnTo>
                      <a:pt x="224" y="3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9"/>
                    </a:lnTo>
                    <a:lnTo>
                      <a:pt x="303" y="7"/>
                    </a:lnTo>
                    <a:lnTo>
                      <a:pt x="307" y="9"/>
                    </a:lnTo>
                    <a:lnTo>
                      <a:pt x="311" y="9"/>
                    </a:lnTo>
                    <a:lnTo>
                      <a:pt x="315" y="9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4"/>
                    </a:lnTo>
                    <a:lnTo>
                      <a:pt x="370" y="15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7"/>
                    </a:lnTo>
                    <a:lnTo>
                      <a:pt x="386" y="17"/>
                    </a:lnTo>
                    <a:lnTo>
                      <a:pt x="390" y="17"/>
                    </a:lnTo>
                    <a:lnTo>
                      <a:pt x="394" y="19"/>
                    </a:lnTo>
                    <a:lnTo>
                      <a:pt x="398" y="17"/>
                    </a:lnTo>
                    <a:lnTo>
                      <a:pt x="402" y="19"/>
                    </a:lnTo>
                    <a:lnTo>
                      <a:pt x="406" y="18"/>
                    </a:lnTo>
                    <a:lnTo>
                      <a:pt x="410" y="20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2"/>
                    </a:lnTo>
                    <a:lnTo>
                      <a:pt x="425" y="22"/>
                    </a:lnTo>
                    <a:lnTo>
                      <a:pt x="429" y="24"/>
                    </a:lnTo>
                    <a:lnTo>
                      <a:pt x="433" y="24"/>
                    </a:lnTo>
                    <a:lnTo>
                      <a:pt x="437" y="25"/>
                    </a:lnTo>
                    <a:lnTo>
                      <a:pt x="441" y="26"/>
                    </a:lnTo>
                    <a:lnTo>
                      <a:pt x="445" y="28"/>
                    </a:lnTo>
                    <a:lnTo>
                      <a:pt x="449" y="28"/>
                    </a:lnTo>
                    <a:lnTo>
                      <a:pt x="453" y="28"/>
                    </a:lnTo>
                    <a:lnTo>
                      <a:pt x="457" y="28"/>
                    </a:lnTo>
                    <a:lnTo>
                      <a:pt x="461" y="30"/>
                    </a:lnTo>
                    <a:lnTo>
                      <a:pt x="465" y="30"/>
                    </a:lnTo>
                    <a:lnTo>
                      <a:pt x="469" y="31"/>
                    </a:lnTo>
                    <a:lnTo>
                      <a:pt x="473" y="31"/>
                    </a:lnTo>
                    <a:lnTo>
                      <a:pt x="477" y="34"/>
                    </a:lnTo>
                    <a:lnTo>
                      <a:pt x="480" y="34"/>
                    </a:lnTo>
                    <a:lnTo>
                      <a:pt x="484" y="35"/>
                    </a:lnTo>
                    <a:lnTo>
                      <a:pt x="488" y="35"/>
                    </a:lnTo>
                    <a:lnTo>
                      <a:pt x="492" y="37"/>
                    </a:lnTo>
                    <a:lnTo>
                      <a:pt x="496" y="39"/>
                    </a:lnTo>
                    <a:lnTo>
                      <a:pt x="500" y="40"/>
                    </a:lnTo>
                    <a:lnTo>
                      <a:pt x="504" y="40"/>
                    </a:lnTo>
                    <a:lnTo>
                      <a:pt x="508" y="40"/>
                    </a:lnTo>
                    <a:lnTo>
                      <a:pt x="512" y="43"/>
                    </a:lnTo>
                    <a:lnTo>
                      <a:pt x="516" y="42"/>
                    </a:lnTo>
                    <a:lnTo>
                      <a:pt x="520" y="43"/>
                    </a:lnTo>
                    <a:lnTo>
                      <a:pt x="524" y="46"/>
                    </a:lnTo>
                    <a:lnTo>
                      <a:pt x="528" y="46"/>
                    </a:lnTo>
                    <a:lnTo>
                      <a:pt x="532" y="47"/>
                    </a:lnTo>
                    <a:lnTo>
                      <a:pt x="536" y="48"/>
                    </a:lnTo>
                    <a:lnTo>
                      <a:pt x="540" y="49"/>
                    </a:lnTo>
                    <a:lnTo>
                      <a:pt x="544" y="51"/>
                    </a:lnTo>
                    <a:lnTo>
                      <a:pt x="547" y="52"/>
                    </a:lnTo>
                    <a:lnTo>
                      <a:pt x="551" y="53"/>
                    </a:lnTo>
                    <a:lnTo>
                      <a:pt x="555" y="55"/>
                    </a:lnTo>
                    <a:lnTo>
                      <a:pt x="559" y="55"/>
                    </a:lnTo>
                    <a:lnTo>
                      <a:pt x="563" y="57"/>
                    </a:lnTo>
                    <a:lnTo>
                      <a:pt x="567" y="57"/>
                    </a:lnTo>
                    <a:lnTo>
                      <a:pt x="571" y="59"/>
                    </a:lnTo>
                    <a:lnTo>
                      <a:pt x="575" y="61"/>
                    </a:lnTo>
                    <a:lnTo>
                      <a:pt x="579" y="62"/>
                    </a:lnTo>
                    <a:lnTo>
                      <a:pt x="583" y="63"/>
                    </a:lnTo>
                    <a:lnTo>
                      <a:pt x="587" y="65"/>
                    </a:lnTo>
                    <a:lnTo>
                      <a:pt x="591" y="65"/>
                    </a:lnTo>
                    <a:lnTo>
                      <a:pt x="595" y="67"/>
                    </a:lnTo>
                    <a:lnTo>
                      <a:pt x="599" y="68"/>
                    </a:lnTo>
                    <a:lnTo>
                      <a:pt x="603" y="69"/>
                    </a:lnTo>
                    <a:lnTo>
                      <a:pt x="607" y="71"/>
                    </a:lnTo>
                    <a:lnTo>
                      <a:pt x="611" y="73"/>
                    </a:lnTo>
                    <a:lnTo>
                      <a:pt x="615" y="73"/>
                    </a:lnTo>
                    <a:lnTo>
                      <a:pt x="618" y="76"/>
                    </a:lnTo>
                    <a:lnTo>
                      <a:pt x="622" y="77"/>
                    </a:lnTo>
                    <a:lnTo>
                      <a:pt x="626" y="78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1"/>
                    </a:lnTo>
                    <a:lnTo>
                      <a:pt x="642" y="83"/>
                    </a:lnTo>
                    <a:lnTo>
                      <a:pt x="646" y="85"/>
                    </a:lnTo>
                    <a:lnTo>
                      <a:pt x="650" y="87"/>
                    </a:lnTo>
                    <a:lnTo>
                      <a:pt x="654" y="88"/>
                    </a:lnTo>
                    <a:lnTo>
                      <a:pt x="658" y="91"/>
                    </a:lnTo>
                    <a:lnTo>
                      <a:pt x="662" y="91"/>
                    </a:lnTo>
                    <a:lnTo>
                      <a:pt x="666" y="93"/>
                    </a:lnTo>
                    <a:lnTo>
                      <a:pt x="670" y="95"/>
                    </a:lnTo>
                    <a:lnTo>
                      <a:pt x="674" y="97"/>
                    </a:lnTo>
                    <a:lnTo>
                      <a:pt x="678" y="99"/>
                    </a:lnTo>
                    <a:lnTo>
                      <a:pt x="682" y="99"/>
                    </a:lnTo>
                    <a:lnTo>
                      <a:pt x="685" y="101"/>
                    </a:lnTo>
                    <a:lnTo>
                      <a:pt x="689" y="103"/>
                    </a:lnTo>
                    <a:lnTo>
                      <a:pt x="693" y="106"/>
                    </a:lnTo>
                    <a:lnTo>
                      <a:pt x="697" y="106"/>
                    </a:lnTo>
                    <a:lnTo>
                      <a:pt x="701" y="109"/>
                    </a:lnTo>
                    <a:lnTo>
                      <a:pt x="705" y="108"/>
                    </a:lnTo>
                    <a:lnTo>
                      <a:pt x="709" y="112"/>
                    </a:lnTo>
                    <a:lnTo>
                      <a:pt x="713" y="113"/>
                    </a:lnTo>
                    <a:lnTo>
                      <a:pt x="717" y="115"/>
                    </a:lnTo>
                    <a:lnTo>
                      <a:pt x="721" y="117"/>
                    </a:lnTo>
                    <a:lnTo>
                      <a:pt x="725" y="119"/>
                    </a:lnTo>
                    <a:lnTo>
                      <a:pt x="729" y="120"/>
                    </a:lnTo>
                    <a:lnTo>
                      <a:pt x="733" y="122"/>
                    </a:lnTo>
                    <a:lnTo>
                      <a:pt x="737" y="123"/>
                    </a:lnTo>
                    <a:lnTo>
                      <a:pt x="741" y="125"/>
                    </a:lnTo>
                    <a:lnTo>
                      <a:pt x="745" y="128"/>
                    </a:lnTo>
                    <a:lnTo>
                      <a:pt x="749" y="128"/>
                    </a:lnTo>
                    <a:lnTo>
                      <a:pt x="753" y="132"/>
                    </a:lnTo>
                    <a:lnTo>
                      <a:pt x="756" y="132"/>
                    </a:lnTo>
                    <a:lnTo>
                      <a:pt x="760" y="135"/>
                    </a:lnTo>
                    <a:lnTo>
                      <a:pt x="764" y="135"/>
                    </a:lnTo>
                    <a:lnTo>
                      <a:pt x="768" y="138"/>
                    </a:lnTo>
                    <a:lnTo>
                      <a:pt x="772" y="140"/>
                    </a:lnTo>
                    <a:lnTo>
                      <a:pt x="776" y="143"/>
                    </a:lnTo>
                    <a:lnTo>
                      <a:pt x="780" y="145"/>
                    </a:lnTo>
                    <a:lnTo>
                      <a:pt x="784" y="147"/>
                    </a:lnTo>
                    <a:lnTo>
                      <a:pt x="788" y="149"/>
                    </a:lnTo>
                    <a:lnTo>
                      <a:pt x="792" y="150"/>
                    </a:lnTo>
                    <a:lnTo>
                      <a:pt x="796" y="150"/>
                    </a:lnTo>
                    <a:lnTo>
                      <a:pt x="800" y="155"/>
                    </a:lnTo>
                    <a:lnTo>
                      <a:pt x="804" y="156"/>
                    </a:lnTo>
                    <a:lnTo>
                      <a:pt x="808" y="157"/>
                    </a:lnTo>
                    <a:lnTo>
                      <a:pt x="812" y="159"/>
                    </a:lnTo>
                    <a:lnTo>
                      <a:pt x="816" y="162"/>
                    </a:lnTo>
                    <a:lnTo>
                      <a:pt x="820" y="163"/>
                    </a:lnTo>
                    <a:lnTo>
                      <a:pt x="823" y="166"/>
                    </a:lnTo>
                    <a:lnTo>
                      <a:pt x="827" y="167"/>
                    </a:lnTo>
                    <a:lnTo>
                      <a:pt x="831" y="171"/>
                    </a:lnTo>
                    <a:lnTo>
                      <a:pt x="835" y="172"/>
                    </a:lnTo>
                    <a:lnTo>
                      <a:pt x="839" y="173"/>
                    </a:lnTo>
                    <a:lnTo>
                      <a:pt x="843" y="176"/>
                    </a:lnTo>
                    <a:lnTo>
                      <a:pt x="847" y="178"/>
                    </a:lnTo>
                    <a:lnTo>
                      <a:pt x="851" y="180"/>
                    </a:lnTo>
                    <a:lnTo>
                      <a:pt x="855" y="182"/>
                    </a:lnTo>
                    <a:lnTo>
                      <a:pt x="859" y="184"/>
                    </a:lnTo>
                    <a:lnTo>
                      <a:pt x="863" y="186"/>
                    </a:lnTo>
                    <a:lnTo>
                      <a:pt x="867" y="188"/>
                    </a:lnTo>
                    <a:lnTo>
                      <a:pt x="871" y="188"/>
                    </a:lnTo>
                    <a:lnTo>
                      <a:pt x="875" y="193"/>
                    </a:lnTo>
                    <a:lnTo>
                      <a:pt x="879" y="195"/>
                    </a:lnTo>
                    <a:lnTo>
                      <a:pt x="883" y="196"/>
                    </a:lnTo>
                    <a:lnTo>
                      <a:pt x="887" y="197"/>
                    </a:lnTo>
                    <a:lnTo>
                      <a:pt x="890" y="200"/>
                    </a:lnTo>
                    <a:lnTo>
                      <a:pt x="894" y="201"/>
                    </a:lnTo>
                    <a:lnTo>
                      <a:pt x="898" y="205"/>
                    </a:lnTo>
                    <a:lnTo>
                      <a:pt x="902" y="207"/>
                    </a:lnTo>
                    <a:lnTo>
                      <a:pt x="906" y="209"/>
                    </a:lnTo>
                    <a:lnTo>
                      <a:pt x="910" y="210"/>
                    </a:lnTo>
                    <a:lnTo>
                      <a:pt x="914" y="212"/>
                    </a:lnTo>
                    <a:lnTo>
                      <a:pt x="918" y="215"/>
                    </a:lnTo>
                    <a:lnTo>
                      <a:pt x="922" y="217"/>
                    </a:lnTo>
                    <a:lnTo>
                      <a:pt x="926" y="217"/>
                    </a:lnTo>
                    <a:lnTo>
                      <a:pt x="930" y="221"/>
                    </a:lnTo>
                    <a:lnTo>
                      <a:pt x="934" y="222"/>
                    </a:lnTo>
                    <a:lnTo>
                      <a:pt x="938" y="226"/>
                    </a:lnTo>
                    <a:lnTo>
                      <a:pt x="942" y="228"/>
                    </a:lnTo>
                    <a:lnTo>
                      <a:pt x="946" y="230"/>
                    </a:lnTo>
                    <a:lnTo>
                      <a:pt x="950" y="232"/>
                    </a:lnTo>
                    <a:lnTo>
                      <a:pt x="954" y="233"/>
                    </a:lnTo>
                    <a:lnTo>
                      <a:pt x="958" y="236"/>
                    </a:lnTo>
                    <a:lnTo>
                      <a:pt x="961" y="239"/>
                    </a:lnTo>
                    <a:lnTo>
                      <a:pt x="965" y="239"/>
                    </a:lnTo>
                    <a:lnTo>
                      <a:pt x="969" y="241"/>
                    </a:lnTo>
                    <a:lnTo>
                      <a:pt x="973" y="244"/>
                    </a:lnTo>
                    <a:lnTo>
                      <a:pt x="977" y="246"/>
                    </a:lnTo>
                    <a:lnTo>
                      <a:pt x="981" y="247"/>
                    </a:lnTo>
                    <a:lnTo>
                      <a:pt x="985" y="251"/>
                    </a:lnTo>
                    <a:lnTo>
                      <a:pt x="989" y="253"/>
                    </a:lnTo>
                    <a:lnTo>
                      <a:pt x="993" y="254"/>
                    </a:lnTo>
                    <a:lnTo>
                      <a:pt x="997" y="255"/>
                    </a:lnTo>
                    <a:lnTo>
                      <a:pt x="1001" y="258"/>
                    </a:lnTo>
                    <a:lnTo>
                      <a:pt x="1005" y="260"/>
                    </a:lnTo>
                    <a:lnTo>
                      <a:pt x="1009" y="263"/>
                    </a:lnTo>
                    <a:lnTo>
                      <a:pt x="1013" y="264"/>
                    </a:lnTo>
                    <a:lnTo>
                      <a:pt x="1017" y="267"/>
                    </a:lnTo>
                    <a:lnTo>
                      <a:pt x="1021" y="267"/>
                    </a:lnTo>
                    <a:lnTo>
                      <a:pt x="1025" y="270"/>
                    </a:lnTo>
                    <a:lnTo>
                      <a:pt x="1028" y="271"/>
                    </a:lnTo>
                    <a:lnTo>
                      <a:pt x="1032" y="275"/>
                    </a:lnTo>
                    <a:lnTo>
                      <a:pt x="1036" y="276"/>
                    </a:lnTo>
                    <a:lnTo>
                      <a:pt x="1040" y="280"/>
                    </a:lnTo>
                    <a:lnTo>
                      <a:pt x="1044" y="280"/>
                    </a:lnTo>
                    <a:lnTo>
                      <a:pt x="1048" y="284"/>
                    </a:lnTo>
                    <a:lnTo>
                      <a:pt x="1052" y="284"/>
                    </a:lnTo>
                    <a:lnTo>
                      <a:pt x="1056" y="286"/>
                    </a:lnTo>
                    <a:lnTo>
                      <a:pt x="1060" y="288"/>
                    </a:lnTo>
                    <a:lnTo>
                      <a:pt x="1064" y="291"/>
                    </a:lnTo>
                    <a:lnTo>
                      <a:pt x="1068" y="294"/>
                    </a:lnTo>
                    <a:lnTo>
                      <a:pt x="1072" y="296"/>
                    </a:lnTo>
                    <a:lnTo>
                      <a:pt x="1076" y="297"/>
                    </a:lnTo>
                    <a:lnTo>
                      <a:pt x="1080" y="299"/>
                    </a:lnTo>
                    <a:lnTo>
                      <a:pt x="1084" y="301"/>
                    </a:lnTo>
                    <a:lnTo>
                      <a:pt x="1088" y="303"/>
                    </a:lnTo>
                    <a:lnTo>
                      <a:pt x="1092" y="306"/>
                    </a:lnTo>
                    <a:lnTo>
                      <a:pt x="1095" y="307"/>
                    </a:lnTo>
                    <a:lnTo>
                      <a:pt x="1099" y="308"/>
                    </a:lnTo>
                    <a:lnTo>
                      <a:pt x="1103" y="309"/>
                    </a:lnTo>
                    <a:lnTo>
                      <a:pt x="1107" y="313"/>
                    </a:lnTo>
                    <a:lnTo>
                      <a:pt x="1111" y="314"/>
                    </a:lnTo>
                    <a:lnTo>
                      <a:pt x="1115" y="316"/>
                    </a:lnTo>
                    <a:lnTo>
                      <a:pt x="1119" y="318"/>
                    </a:lnTo>
                    <a:lnTo>
                      <a:pt x="1123" y="320"/>
                    </a:lnTo>
                    <a:lnTo>
                      <a:pt x="1127" y="322"/>
                    </a:lnTo>
                    <a:lnTo>
                      <a:pt x="1131" y="324"/>
                    </a:lnTo>
                    <a:lnTo>
                      <a:pt x="1135" y="326"/>
                    </a:lnTo>
                    <a:lnTo>
                      <a:pt x="1139" y="326"/>
                    </a:lnTo>
                    <a:lnTo>
                      <a:pt x="1143" y="328"/>
                    </a:lnTo>
                    <a:lnTo>
                      <a:pt x="1147" y="332"/>
                    </a:lnTo>
                    <a:lnTo>
                      <a:pt x="1151" y="333"/>
                    </a:lnTo>
                    <a:lnTo>
                      <a:pt x="1155" y="335"/>
                    </a:lnTo>
                    <a:lnTo>
                      <a:pt x="1159" y="336"/>
                    </a:lnTo>
                    <a:lnTo>
                      <a:pt x="1163" y="339"/>
                    </a:lnTo>
                    <a:lnTo>
                      <a:pt x="1166" y="339"/>
                    </a:lnTo>
                    <a:lnTo>
                      <a:pt x="1170" y="343"/>
                    </a:lnTo>
                    <a:lnTo>
                      <a:pt x="1174" y="343"/>
                    </a:lnTo>
                    <a:lnTo>
                      <a:pt x="1178" y="345"/>
                    </a:lnTo>
                    <a:lnTo>
                      <a:pt x="1182" y="348"/>
                    </a:lnTo>
                    <a:lnTo>
                      <a:pt x="1186" y="349"/>
                    </a:lnTo>
                    <a:lnTo>
                      <a:pt x="1190" y="352"/>
                    </a:lnTo>
                    <a:lnTo>
                      <a:pt x="1194" y="353"/>
                    </a:lnTo>
                    <a:lnTo>
                      <a:pt x="1198" y="354"/>
                    </a:lnTo>
                    <a:lnTo>
                      <a:pt x="1202" y="356"/>
                    </a:lnTo>
                    <a:lnTo>
                      <a:pt x="1206" y="358"/>
                    </a:lnTo>
                    <a:lnTo>
                      <a:pt x="1210" y="358"/>
                    </a:lnTo>
                    <a:lnTo>
                      <a:pt x="1214" y="360"/>
                    </a:lnTo>
                    <a:lnTo>
                      <a:pt x="1218" y="362"/>
                    </a:lnTo>
                    <a:lnTo>
                      <a:pt x="1222" y="362"/>
                    </a:lnTo>
                    <a:lnTo>
                      <a:pt x="1226" y="366"/>
                    </a:lnTo>
                    <a:lnTo>
                      <a:pt x="1230" y="367"/>
                    </a:lnTo>
                    <a:lnTo>
                      <a:pt x="1233" y="369"/>
                    </a:lnTo>
                    <a:lnTo>
                      <a:pt x="1237" y="367"/>
                    </a:lnTo>
                    <a:lnTo>
                      <a:pt x="1241" y="371"/>
                    </a:lnTo>
                    <a:lnTo>
                      <a:pt x="1245" y="373"/>
                    </a:lnTo>
                    <a:lnTo>
                      <a:pt x="1249" y="376"/>
                    </a:lnTo>
                    <a:lnTo>
                      <a:pt x="1253" y="376"/>
                    </a:lnTo>
                    <a:lnTo>
                      <a:pt x="1257" y="377"/>
                    </a:lnTo>
                    <a:lnTo>
                      <a:pt x="1261" y="379"/>
                    </a:lnTo>
                    <a:lnTo>
                      <a:pt x="1265" y="381"/>
                    </a:lnTo>
                    <a:lnTo>
                      <a:pt x="1269" y="382"/>
                    </a:lnTo>
                    <a:lnTo>
                      <a:pt x="1273" y="383"/>
                    </a:lnTo>
                    <a:lnTo>
                      <a:pt x="1277" y="385"/>
                    </a:lnTo>
                    <a:lnTo>
                      <a:pt x="1281" y="386"/>
                    </a:lnTo>
                    <a:lnTo>
                      <a:pt x="1285" y="389"/>
                    </a:lnTo>
                    <a:lnTo>
                      <a:pt x="1289" y="390"/>
                    </a:lnTo>
                    <a:lnTo>
                      <a:pt x="1293" y="390"/>
                    </a:lnTo>
                    <a:lnTo>
                      <a:pt x="1297" y="393"/>
                    </a:lnTo>
                    <a:lnTo>
                      <a:pt x="1301" y="393"/>
                    </a:lnTo>
                    <a:lnTo>
                      <a:pt x="1304" y="394"/>
                    </a:lnTo>
                    <a:lnTo>
                      <a:pt x="1308" y="395"/>
                    </a:lnTo>
                    <a:lnTo>
                      <a:pt x="1312" y="396"/>
                    </a:lnTo>
                    <a:lnTo>
                      <a:pt x="1316" y="398"/>
                    </a:lnTo>
                    <a:lnTo>
                      <a:pt x="1320" y="399"/>
                    </a:lnTo>
                    <a:lnTo>
                      <a:pt x="1324" y="401"/>
                    </a:lnTo>
                    <a:lnTo>
                      <a:pt x="1328" y="403"/>
                    </a:lnTo>
                    <a:lnTo>
                      <a:pt x="1332" y="403"/>
                    </a:lnTo>
                    <a:lnTo>
                      <a:pt x="1336" y="403"/>
                    </a:lnTo>
                    <a:lnTo>
                      <a:pt x="1340" y="406"/>
                    </a:lnTo>
                    <a:lnTo>
                      <a:pt x="1344" y="407"/>
                    </a:lnTo>
                    <a:lnTo>
                      <a:pt x="1348" y="408"/>
                    </a:lnTo>
                    <a:lnTo>
                      <a:pt x="1352" y="410"/>
                    </a:lnTo>
                    <a:lnTo>
                      <a:pt x="1356" y="410"/>
                    </a:lnTo>
                    <a:lnTo>
                      <a:pt x="1360" y="412"/>
                    </a:lnTo>
                    <a:lnTo>
                      <a:pt x="1364" y="413"/>
                    </a:lnTo>
                    <a:lnTo>
                      <a:pt x="1368" y="413"/>
                    </a:lnTo>
                    <a:lnTo>
                      <a:pt x="1371" y="414"/>
                    </a:lnTo>
                    <a:lnTo>
                      <a:pt x="1375" y="417"/>
                    </a:lnTo>
                    <a:lnTo>
                      <a:pt x="1379" y="417"/>
                    </a:lnTo>
                    <a:lnTo>
                      <a:pt x="1383" y="417"/>
                    </a:lnTo>
                    <a:lnTo>
                      <a:pt x="1387" y="420"/>
                    </a:lnTo>
                    <a:lnTo>
                      <a:pt x="1391" y="420"/>
                    </a:lnTo>
                    <a:lnTo>
                      <a:pt x="1395" y="422"/>
                    </a:lnTo>
                    <a:lnTo>
                      <a:pt x="1399" y="422"/>
                    </a:lnTo>
                    <a:lnTo>
                      <a:pt x="1403" y="424"/>
                    </a:lnTo>
                    <a:lnTo>
                      <a:pt x="1407" y="424"/>
                    </a:lnTo>
                    <a:lnTo>
                      <a:pt x="1411" y="425"/>
                    </a:lnTo>
                    <a:lnTo>
                      <a:pt x="1415" y="426"/>
                    </a:lnTo>
                    <a:lnTo>
                      <a:pt x="1419" y="426"/>
                    </a:lnTo>
                    <a:lnTo>
                      <a:pt x="1423" y="428"/>
                    </a:lnTo>
                    <a:lnTo>
                      <a:pt x="1427" y="430"/>
                    </a:lnTo>
                    <a:lnTo>
                      <a:pt x="1431" y="429"/>
                    </a:lnTo>
                    <a:lnTo>
                      <a:pt x="1435" y="430"/>
                    </a:lnTo>
                    <a:lnTo>
                      <a:pt x="1438" y="431"/>
                    </a:lnTo>
                    <a:lnTo>
                      <a:pt x="1442" y="432"/>
                    </a:lnTo>
                    <a:lnTo>
                      <a:pt x="1446" y="432"/>
                    </a:lnTo>
                    <a:lnTo>
                      <a:pt x="1450" y="432"/>
                    </a:lnTo>
                    <a:lnTo>
                      <a:pt x="1454" y="433"/>
                    </a:lnTo>
                    <a:lnTo>
                      <a:pt x="1458" y="434"/>
                    </a:lnTo>
                    <a:lnTo>
                      <a:pt x="1462" y="434"/>
                    </a:lnTo>
                    <a:lnTo>
                      <a:pt x="1466" y="434"/>
                    </a:lnTo>
                    <a:lnTo>
                      <a:pt x="1470" y="437"/>
                    </a:lnTo>
                    <a:lnTo>
                      <a:pt x="1474" y="437"/>
                    </a:lnTo>
                    <a:lnTo>
                      <a:pt x="1478" y="438"/>
                    </a:lnTo>
                    <a:lnTo>
                      <a:pt x="1482" y="439"/>
                    </a:lnTo>
                    <a:lnTo>
                      <a:pt x="1486" y="438"/>
                    </a:lnTo>
                    <a:lnTo>
                      <a:pt x="1490" y="438"/>
                    </a:lnTo>
                    <a:lnTo>
                      <a:pt x="1494" y="439"/>
                    </a:lnTo>
                    <a:lnTo>
                      <a:pt x="1498" y="441"/>
                    </a:lnTo>
                    <a:lnTo>
                      <a:pt x="1502" y="441"/>
                    </a:lnTo>
                    <a:lnTo>
                      <a:pt x="1506" y="441"/>
                    </a:lnTo>
                    <a:lnTo>
                      <a:pt x="1509" y="443"/>
                    </a:lnTo>
                    <a:lnTo>
                      <a:pt x="1513" y="442"/>
                    </a:lnTo>
                    <a:lnTo>
                      <a:pt x="1517" y="443"/>
                    </a:lnTo>
                    <a:lnTo>
                      <a:pt x="1521" y="443"/>
                    </a:lnTo>
                    <a:lnTo>
                      <a:pt x="1525" y="444"/>
                    </a:lnTo>
                    <a:lnTo>
                      <a:pt x="1529" y="445"/>
                    </a:lnTo>
                    <a:lnTo>
                      <a:pt x="1533" y="443"/>
                    </a:lnTo>
                    <a:lnTo>
                      <a:pt x="1537" y="446"/>
                    </a:lnTo>
                    <a:lnTo>
                      <a:pt x="1541" y="445"/>
                    </a:lnTo>
                    <a:lnTo>
                      <a:pt x="1545" y="447"/>
                    </a:lnTo>
                    <a:lnTo>
                      <a:pt x="1549" y="447"/>
                    </a:lnTo>
                    <a:lnTo>
                      <a:pt x="1553" y="446"/>
                    </a:lnTo>
                    <a:lnTo>
                      <a:pt x="1557" y="447"/>
                    </a:lnTo>
                    <a:lnTo>
                      <a:pt x="1561" y="448"/>
                    </a:lnTo>
                    <a:lnTo>
                      <a:pt x="1565" y="447"/>
                    </a:lnTo>
                    <a:lnTo>
                      <a:pt x="1569" y="447"/>
                    </a:lnTo>
                    <a:lnTo>
                      <a:pt x="1573" y="448"/>
                    </a:lnTo>
                    <a:lnTo>
                      <a:pt x="1576" y="447"/>
                    </a:lnTo>
                    <a:lnTo>
                      <a:pt x="1580" y="446"/>
                    </a:lnTo>
                    <a:lnTo>
                      <a:pt x="1584" y="448"/>
                    </a:lnTo>
                    <a:lnTo>
                      <a:pt x="1588" y="448"/>
                    </a:lnTo>
                    <a:lnTo>
                      <a:pt x="1592" y="448"/>
                    </a:lnTo>
                    <a:lnTo>
                      <a:pt x="1596" y="449"/>
                    </a:lnTo>
                    <a:lnTo>
                      <a:pt x="1600" y="449"/>
                    </a:lnTo>
                    <a:lnTo>
                      <a:pt x="1604" y="449"/>
                    </a:lnTo>
                    <a:lnTo>
                      <a:pt x="1608" y="449"/>
                    </a:lnTo>
                    <a:lnTo>
                      <a:pt x="1612" y="449"/>
                    </a:lnTo>
                    <a:lnTo>
                      <a:pt x="1616" y="448"/>
                    </a:lnTo>
                    <a:lnTo>
                      <a:pt x="1620" y="449"/>
                    </a:lnTo>
                    <a:lnTo>
                      <a:pt x="1624" y="448"/>
                    </a:lnTo>
                    <a:lnTo>
                      <a:pt x="1628" y="450"/>
                    </a:lnTo>
                    <a:lnTo>
                      <a:pt x="1632" y="451"/>
                    </a:lnTo>
                    <a:lnTo>
                      <a:pt x="1636" y="451"/>
                    </a:lnTo>
                    <a:lnTo>
                      <a:pt x="1640" y="449"/>
                    </a:lnTo>
                    <a:lnTo>
                      <a:pt x="1643" y="449"/>
                    </a:lnTo>
                    <a:lnTo>
                      <a:pt x="1647" y="450"/>
                    </a:lnTo>
                    <a:lnTo>
                      <a:pt x="1651" y="449"/>
                    </a:lnTo>
                    <a:lnTo>
                      <a:pt x="1655" y="450"/>
                    </a:lnTo>
                    <a:lnTo>
                      <a:pt x="1659" y="450"/>
                    </a:lnTo>
                    <a:lnTo>
                      <a:pt x="1663" y="449"/>
                    </a:lnTo>
                    <a:lnTo>
                      <a:pt x="1667" y="449"/>
                    </a:lnTo>
                    <a:lnTo>
                      <a:pt x="1671" y="449"/>
                    </a:lnTo>
                    <a:lnTo>
                      <a:pt x="1675" y="448"/>
                    </a:lnTo>
                    <a:lnTo>
                      <a:pt x="1679" y="448"/>
                    </a:lnTo>
                    <a:lnTo>
                      <a:pt x="1683" y="448"/>
                    </a:lnTo>
                    <a:lnTo>
                      <a:pt x="1687" y="448"/>
                    </a:lnTo>
                    <a:lnTo>
                      <a:pt x="1691" y="448"/>
                    </a:lnTo>
                    <a:lnTo>
                      <a:pt x="1695" y="447"/>
                    </a:lnTo>
                    <a:lnTo>
                      <a:pt x="1699" y="448"/>
                    </a:lnTo>
                    <a:lnTo>
                      <a:pt x="1703" y="447"/>
                    </a:lnTo>
                    <a:lnTo>
                      <a:pt x="1707" y="446"/>
                    </a:lnTo>
                    <a:lnTo>
                      <a:pt x="1711" y="446"/>
                    </a:lnTo>
                    <a:lnTo>
                      <a:pt x="1714" y="445"/>
                    </a:lnTo>
                    <a:lnTo>
                      <a:pt x="1718" y="445"/>
                    </a:lnTo>
                    <a:lnTo>
                      <a:pt x="1722" y="446"/>
                    </a:lnTo>
                    <a:lnTo>
                      <a:pt x="1726" y="446"/>
                    </a:lnTo>
                    <a:lnTo>
                      <a:pt x="1730" y="443"/>
                    </a:lnTo>
                    <a:lnTo>
                      <a:pt x="1734" y="443"/>
                    </a:lnTo>
                    <a:lnTo>
                      <a:pt x="1738" y="444"/>
                    </a:lnTo>
                    <a:lnTo>
                      <a:pt x="1742" y="441"/>
                    </a:lnTo>
                    <a:lnTo>
                      <a:pt x="1746" y="442"/>
                    </a:lnTo>
                    <a:lnTo>
                      <a:pt x="1750" y="441"/>
                    </a:lnTo>
                    <a:lnTo>
                      <a:pt x="1754" y="441"/>
                    </a:lnTo>
                    <a:lnTo>
                      <a:pt x="1758" y="442"/>
                    </a:lnTo>
                    <a:lnTo>
                      <a:pt x="1762" y="441"/>
                    </a:lnTo>
                    <a:lnTo>
                      <a:pt x="1766" y="439"/>
                    </a:lnTo>
                    <a:lnTo>
                      <a:pt x="1770" y="439"/>
                    </a:lnTo>
                    <a:lnTo>
                      <a:pt x="1774" y="439"/>
                    </a:lnTo>
                    <a:lnTo>
                      <a:pt x="1778" y="438"/>
                    </a:lnTo>
                    <a:lnTo>
                      <a:pt x="1781" y="437"/>
                    </a:lnTo>
                    <a:lnTo>
                      <a:pt x="1785" y="437"/>
                    </a:lnTo>
                    <a:lnTo>
                      <a:pt x="1789" y="436"/>
                    </a:lnTo>
                    <a:lnTo>
                      <a:pt x="1793" y="437"/>
                    </a:lnTo>
                    <a:lnTo>
                      <a:pt x="1797" y="434"/>
                    </a:lnTo>
                    <a:lnTo>
                      <a:pt x="1801" y="435"/>
                    </a:lnTo>
                    <a:lnTo>
                      <a:pt x="1805" y="435"/>
                    </a:lnTo>
                    <a:lnTo>
                      <a:pt x="1809" y="435"/>
                    </a:lnTo>
                    <a:lnTo>
                      <a:pt x="1813" y="433"/>
                    </a:lnTo>
                    <a:lnTo>
                      <a:pt x="1817" y="432"/>
                    </a:lnTo>
                    <a:lnTo>
                      <a:pt x="1821" y="431"/>
                    </a:lnTo>
                    <a:lnTo>
                      <a:pt x="1825" y="429"/>
                    </a:lnTo>
                    <a:lnTo>
                      <a:pt x="1829" y="430"/>
                    </a:lnTo>
                    <a:lnTo>
                      <a:pt x="1833" y="429"/>
                    </a:lnTo>
                    <a:lnTo>
                      <a:pt x="1837" y="429"/>
                    </a:lnTo>
                    <a:lnTo>
                      <a:pt x="1841" y="428"/>
                    </a:lnTo>
                    <a:lnTo>
                      <a:pt x="1845" y="426"/>
                    </a:lnTo>
                    <a:lnTo>
                      <a:pt x="1848" y="426"/>
                    </a:lnTo>
                    <a:lnTo>
                      <a:pt x="1852" y="425"/>
                    </a:lnTo>
                    <a:lnTo>
                      <a:pt x="1856" y="423"/>
                    </a:lnTo>
                    <a:lnTo>
                      <a:pt x="1860" y="423"/>
                    </a:lnTo>
                    <a:lnTo>
                      <a:pt x="1864" y="422"/>
                    </a:lnTo>
                    <a:lnTo>
                      <a:pt x="1868" y="423"/>
                    </a:lnTo>
                    <a:lnTo>
                      <a:pt x="1872" y="422"/>
                    </a:lnTo>
                    <a:lnTo>
                      <a:pt x="1876" y="421"/>
                    </a:lnTo>
                    <a:lnTo>
                      <a:pt x="1880" y="420"/>
                    </a:lnTo>
                    <a:lnTo>
                      <a:pt x="1884" y="418"/>
                    </a:lnTo>
                    <a:lnTo>
                      <a:pt x="1888" y="417"/>
                    </a:lnTo>
                    <a:lnTo>
                      <a:pt x="1892" y="417"/>
                    </a:lnTo>
                    <a:lnTo>
                      <a:pt x="1896" y="416"/>
                    </a:lnTo>
                    <a:lnTo>
                      <a:pt x="1900" y="416"/>
                    </a:lnTo>
                    <a:lnTo>
                      <a:pt x="1904" y="414"/>
                    </a:lnTo>
                    <a:lnTo>
                      <a:pt x="1908" y="413"/>
                    </a:lnTo>
                    <a:lnTo>
                      <a:pt x="1912" y="414"/>
                    </a:lnTo>
                    <a:lnTo>
                      <a:pt x="1916" y="411"/>
                    </a:lnTo>
                    <a:lnTo>
                      <a:pt x="1919" y="412"/>
                    </a:lnTo>
                    <a:lnTo>
                      <a:pt x="1923" y="412"/>
                    </a:lnTo>
                    <a:lnTo>
                      <a:pt x="1927" y="409"/>
                    </a:lnTo>
                    <a:lnTo>
                      <a:pt x="1931" y="408"/>
                    </a:lnTo>
                    <a:lnTo>
                      <a:pt x="1935" y="407"/>
                    </a:lnTo>
                    <a:lnTo>
                      <a:pt x="1939" y="407"/>
                    </a:lnTo>
                    <a:lnTo>
                      <a:pt x="1943" y="405"/>
                    </a:lnTo>
                    <a:lnTo>
                      <a:pt x="1947" y="404"/>
                    </a:lnTo>
                    <a:lnTo>
                      <a:pt x="1951" y="402"/>
                    </a:lnTo>
                    <a:lnTo>
                      <a:pt x="1955" y="402"/>
                    </a:lnTo>
                    <a:lnTo>
                      <a:pt x="1959" y="400"/>
                    </a:lnTo>
                    <a:lnTo>
                      <a:pt x="1963" y="400"/>
                    </a:lnTo>
                    <a:lnTo>
                      <a:pt x="1967" y="398"/>
                    </a:lnTo>
                    <a:lnTo>
                      <a:pt x="1971" y="397"/>
                    </a:lnTo>
                    <a:lnTo>
                      <a:pt x="1975" y="396"/>
                    </a:lnTo>
                    <a:lnTo>
                      <a:pt x="1979" y="395"/>
                    </a:lnTo>
                    <a:lnTo>
                      <a:pt x="1983" y="394"/>
                    </a:lnTo>
                    <a:lnTo>
                      <a:pt x="1986" y="394"/>
                    </a:lnTo>
                    <a:lnTo>
                      <a:pt x="1990" y="392"/>
                    </a:lnTo>
                    <a:lnTo>
                      <a:pt x="1994" y="391"/>
                    </a:lnTo>
                    <a:lnTo>
                      <a:pt x="1998" y="388"/>
                    </a:lnTo>
                    <a:lnTo>
                      <a:pt x="2002" y="389"/>
                    </a:lnTo>
                    <a:lnTo>
                      <a:pt x="2006" y="387"/>
                    </a:lnTo>
                    <a:lnTo>
                      <a:pt x="2010" y="385"/>
                    </a:lnTo>
                    <a:lnTo>
                      <a:pt x="2014" y="386"/>
                    </a:lnTo>
                    <a:lnTo>
                      <a:pt x="2018" y="384"/>
                    </a:lnTo>
                    <a:lnTo>
                      <a:pt x="2022" y="383"/>
                    </a:lnTo>
                    <a:lnTo>
                      <a:pt x="2026" y="383"/>
                    </a:lnTo>
                    <a:lnTo>
                      <a:pt x="2030" y="380"/>
                    </a:lnTo>
                    <a:lnTo>
                      <a:pt x="2034" y="379"/>
                    </a:lnTo>
                    <a:lnTo>
                      <a:pt x="2038" y="378"/>
                    </a:lnTo>
                    <a:lnTo>
                      <a:pt x="2042" y="377"/>
                    </a:lnTo>
                    <a:lnTo>
                      <a:pt x="2046" y="376"/>
                    </a:lnTo>
                    <a:lnTo>
                      <a:pt x="2050" y="375"/>
                    </a:lnTo>
                    <a:lnTo>
                      <a:pt x="2054" y="373"/>
                    </a:lnTo>
                    <a:lnTo>
                      <a:pt x="2057" y="373"/>
                    </a:lnTo>
                    <a:lnTo>
                      <a:pt x="2061" y="371"/>
                    </a:lnTo>
                    <a:lnTo>
                      <a:pt x="2065" y="370"/>
                    </a:lnTo>
                    <a:lnTo>
                      <a:pt x="2069" y="368"/>
                    </a:lnTo>
                    <a:lnTo>
                      <a:pt x="2073" y="366"/>
                    </a:lnTo>
                    <a:lnTo>
                      <a:pt x="2077" y="365"/>
                    </a:lnTo>
                    <a:lnTo>
                      <a:pt x="2081" y="364"/>
                    </a:lnTo>
                    <a:lnTo>
                      <a:pt x="2085" y="363"/>
                    </a:lnTo>
                    <a:lnTo>
                      <a:pt x="2089" y="362"/>
                    </a:lnTo>
                    <a:lnTo>
                      <a:pt x="2093" y="361"/>
                    </a:lnTo>
                    <a:lnTo>
                      <a:pt x="2097" y="359"/>
                    </a:lnTo>
                    <a:lnTo>
                      <a:pt x="2101" y="358"/>
                    </a:lnTo>
                    <a:lnTo>
                      <a:pt x="2105" y="356"/>
                    </a:lnTo>
                    <a:lnTo>
                      <a:pt x="2109" y="355"/>
                    </a:lnTo>
                    <a:lnTo>
                      <a:pt x="2113" y="354"/>
                    </a:lnTo>
                    <a:lnTo>
                      <a:pt x="2117" y="354"/>
                    </a:lnTo>
                    <a:lnTo>
                      <a:pt x="2121" y="352"/>
                    </a:lnTo>
                    <a:lnTo>
                      <a:pt x="2124" y="350"/>
                    </a:lnTo>
                    <a:lnTo>
                      <a:pt x="2128" y="350"/>
                    </a:lnTo>
                    <a:lnTo>
                      <a:pt x="2132" y="348"/>
                    </a:lnTo>
                    <a:lnTo>
                      <a:pt x="2136" y="346"/>
                    </a:lnTo>
                    <a:lnTo>
                      <a:pt x="2140" y="345"/>
                    </a:lnTo>
                    <a:lnTo>
                      <a:pt x="2144" y="345"/>
                    </a:lnTo>
                    <a:lnTo>
                      <a:pt x="2148" y="343"/>
                    </a:lnTo>
                    <a:lnTo>
                      <a:pt x="2152" y="341"/>
                    </a:lnTo>
                    <a:lnTo>
                      <a:pt x="2156" y="340"/>
                    </a:lnTo>
                    <a:lnTo>
                      <a:pt x="2160" y="339"/>
                    </a:lnTo>
                    <a:lnTo>
                      <a:pt x="2164" y="336"/>
                    </a:lnTo>
                    <a:lnTo>
                      <a:pt x="2168" y="336"/>
                    </a:lnTo>
                    <a:lnTo>
                      <a:pt x="2172" y="334"/>
                    </a:lnTo>
                    <a:lnTo>
                      <a:pt x="2176" y="332"/>
                    </a:lnTo>
                    <a:lnTo>
                      <a:pt x="2180" y="332"/>
                    </a:lnTo>
                    <a:lnTo>
                      <a:pt x="2184" y="330"/>
                    </a:lnTo>
                    <a:lnTo>
                      <a:pt x="2188" y="329"/>
                    </a:lnTo>
                    <a:lnTo>
                      <a:pt x="2191" y="328"/>
                    </a:lnTo>
                    <a:lnTo>
                      <a:pt x="2195" y="327"/>
                    </a:lnTo>
                    <a:lnTo>
                      <a:pt x="2199" y="324"/>
                    </a:lnTo>
                    <a:lnTo>
                      <a:pt x="2203" y="324"/>
                    </a:lnTo>
                    <a:lnTo>
                      <a:pt x="2207" y="323"/>
                    </a:lnTo>
                    <a:lnTo>
                      <a:pt x="2211" y="321"/>
                    </a:lnTo>
                    <a:lnTo>
                      <a:pt x="2215" y="318"/>
                    </a:lnTo>
                    <a:lnTo>
                      <a:pt x="2219" y="318"/>
                    </a:lnTo>
                    <a:lnTo>
                      <a:pt x="2223" y="317"/>
                    </a:lnTo>
                    <a:lnTo>
                      <a:pt x="2227" y="315"/>
                    </a:lnTo>
                    <a:lnTo>
                      <a:pt x="2231" y="314"/>
                    </a:lnTo>
                    <a:lnTo>
                      <a:pt x="2235" y="314"/>
                    </a:lnTo>
                    <a:lnTo>
                      <a:pt x="2239" y="312"/>
                    </a:lnTo>
                    <a:lnTo>
                      <a:pt x="2243" y="310"/>
                    </a:lnTo>
                    <a:lnTo>
                      <a:pt x="2247" y="310"/>
                    </a:lnTo>
                    <a:lnTo>
                      <a:pt x="2251" y="307"/>
                    </a:lnTo>
                    <a:lnTo>
                      <a:pt x="2255" y="306"/>
                    </a:lnTo>
                    <a:lnTo>
                      <a:pt x="2259" y="305"/>
                    </a:lnTo>
                    <a:lnTo>
                      <a:pt x="2262" y="302"/>
                    </a:lnTo>
                    <a:lnTo>
                      <a:pt x="2266" y="302"/>
                    </a:lnTo>
                    <a:lnTo>
                      <a:pt x="2270" y="300"/>
                    </a:lnTo>
                    <a:lnTo>
                      <a:pt x="2274" y="298"/>
                    </a:lnTo>
                    <a:lnTo>
                      <a:pt x="2278" y="298"/>
                    </a:lnTo>
                    <a:lnTo>
                      <a:pt x="2282" y="295"/>
                    </a:lnTo>
                    <a:lnTo>
                      <a:pt x="2286" y="296"/>
                    </a:lnTo>
                    <a:lnTo>
                      <a:pt x="2290" y="294"/>
                    </a:lnTo>
                    <a:lnTo>
                      <a:pt x="2294" y="292"/>
                    </a:lnTo>
                    <a:lnTo>
                      <a:pt x="2298" y="290"/>
                    </a:lnTo>
                    <a:lnTo>
                      <a:pt x="2302" y="288"/>
                    </a:lnTo>
                    <a:lnTo>
                      <a:pt x="2306" y="287"/>
                    </a:lnTo>
                    <a:lnTo>
                      <a:pt x="2310" y="286"/>
                    </a:lnTo>
                    <a:lnTo>
                      <a:pt x="2314" y="284"/>
                    </a:lnTo>
                    <a:lnTo>
                      <a:pt x="2318" y="283"/>
                    </a:lnTo>
                    <a:lnTo>
                      <a:pt x="2322" y="283"/>
                    </a:lnTo>
                    <a:lnTo>
                      <a:pt x="2326" y="281"/>
                    </a:lnTo>
                    <a:lnTo>
                      <a:pt x="2329" y="278"/>
                    </a:lnTo>
                    <a:lnTo>
                      <a:pt x="2333" y="277"/>
                    </a:lnTo>
                    <a:lnTo>
                      <a:pt x="2337" y="277"/>
                    </a:lnTo>
                    <a:lnTo>
                      <a:pt x="2341" y="275"/>
                    </a:lnTo>
                    <a:lnTo>
                      <a:pt x="2345" y="274"/>
                    </a:lnTo>
                    <a:lnTo>
                      <a:pt x="2349" y="272"/>
                    </a:lnTo>
                    <a:lnTo>
                      <a:pt x="2353" y="271"/>
                    </a:lnTo>
                    <a:lnTo>
                      <a:pt x="2357" y="269"/>
                    </a:lnTo>
                    <a:lnTo>
                      <a:pt x="2361" y="268"/>
                    </a:lnTo>
                    <a:lnTo>
                      <a:pt x="2365" y="266"/>
                    </a:lnTo>
                    <a:lnTo>
                      <a:pt x="2369" y="264"/>
                    </a:lnTo>
                    <a:lnTo>
                      <a:pt x="2373" y="263"/>
                    </a:lnTo>
                    <a:lnTo>
                      <a:pt x="2377" y="261"/>
                    </a:lnTo>
                    <a:lnTo>
                      <a:pt x="2381" y="260"/>
                    </a:lnTo>
                    <a:lnTo>
                      <a:pt x="2385" y="259"/>
                    </a:lnTo>
                    <a:lnTo>
                      <a:pt x="2389" y="257"/>
                    </a:lnTo>
                    <a:lnTo>
                      <a:pt x="2393" y="256"/>
                    </a:lnTo>
                    <a:lnTo>
                      <a:pt x="2396" y="255"/>
                    </a:lnTo>
                    <a:lnTo>
                      <a:pt x="2400" y="254"/>
                    </a:lnTo>
                    <a:lnTo>
                      <a:pt x="2404" y="251"/>
                    </a:lnTo>
                    <a:lnTo>
                      <a:pt x="2408" y="252"/>
                    </a:lnTo>
                    <a:lnTo>
                      <a:pt x="2412" y="248"/>
                    </a:lnTo>
                    <a:lnTo>
                      <a:pt x="2416" y="248"/>
                    </a:lnTo>
                    <a:lnTo>
                      <a:pt x="2420" y="246"/>
                    </a:lnTo>
                    <a:lnTo>
                      <a:pt x="2424" y="245"/>
                    </a:lnTo>
                    <a:lnTo>
                      <a:pt x="2428" y="244"/>
                    </a:lnTo>
                    <a:lnTo>
                      <a:pt x="2432" y="243"/>
                    </a:lnTo>
                    <a:lnTo>
                      <a:pt x="2436" y="241"/>
                    </a:lnTo>
                    <a:lnTo>
                      <a:pt x="2440" y="240"/>
                    </a:lnTo>
                    <a:lnTo>
                      <a:pt x="2444" y="239"/>
                    </a:lnTo>
                    <a:lnTo>
                      <a:pt x="2448" y="238"/>
                    </a:lnTo>
                    <a:lnTo>
                      <a:pt x="2452" y="236"/>
                    </a:lnTo>
                    <a:lnTo>
                      <a:pt x="2456" y="233"/>
                    </a:lnTo>
                    <a:lnTo>
                      <a:pt x="2460" y="232"/>
                    </a:lnTo>
                    <a:lnTo>
                      <a:pt x="2464" y="232"/>
                    </a:lnTo>
                    <a:lnTo>
                      <a:pt x="2467" y="230"/>
                    </a:lnTo>
                    <a:lnTo>
                      <a:pt x="2471" y="229"/>
                    </a:lnTo>
                    <a:lnTo>
                      <a:pt x="2475" y="228"/>
                    </a:lnTo>
                    <a:lnTo>
                      <a:pt x="2479" y="227"/>
                    </a:lnTo>
                    <a:lnTo>
                      <a:pt x="2483" y="226"/>
                    </a:lnTo>
                    <a:lnTo>
                      <a:pt x="2487" y="224"/>
                    </a:lnTo>
                    <a:lnTo>
                      <a:pt x="2491" y="224"/>
                    </a:lnTo>
                    <a:lnTo>
                      <a:pt x="2495" y="221"/>
                    </a:lnTo>
                    <a:lnTo>
                      <a:pt x="2499" y="220"/>
                    </a:lnTo>
                    <a:lnTo>
                      <a:pt x="2503" y="217"/>
                    </a:lnTo>
                    <a:lnTo>
                      <a:pt x="2507" y="218"/>
                    </a:lnTo>
                    <a:lnTo>
                      <a:pt x="2511" y="217"/>
                    </a:lnTo>
                    <a:lnTo>
                      <a:pt x="2515" y="214"/>
                    </a:lnTo>
                    <a:lnTo>
                      <a:pt x="2519" y="213"/>
                    </a:lnTo>
                    <a:lnTo>
                      <a:pt x="2523" y="211"/>
                    </a:lnTo>
                    <a:lnTo>
                      <a:pt x="2527" y="210"/>
                    </a:lnTo>
                    <a:lnTo>
                      <a:pt x="2531" y="209"/>
                    </a:lnTo>
                    <a:lnTo>
                      <a:pt x="2534" y="208"/>
                    </a:lnTo>
                    <a:lnTo>
                      <a:pt x="2538" y="205"/>
                    </a:lnTo>
                    <a:lnTo>
                      <a:pt x="2542" y="205"/>
                    </a:lnTo>
                    <a:lnTo>
                      <a:pt x="2546" y="205"/>
                    </a:lnTo>
                    <a:lnTo>
                      <a:pt x="2550" y="203"/>
                    </a:lnTo>
                    <a:lnTo>
                      <a:pt x="2554" y="202"/>
                    </a:lnTo>
                    <a:lnTo>
                      <a:pt x="2558" y="200"/>
                    </a:lnTo>
                    <a:lnTo>
                      <a:pt x="2562" y="200"/>
                    </a:lnTo>
                    <a:lnTo>
                      <a:pt x="2566" y="198"/>
                    </a:lnTo>
                    <a:lnTo>
                      <a:pt x="2570" y="197"/>
                    </a:lnTo>
                    <a:lnTo>
                      <a:pt x="2574" y="195"/>
                    </a:lnTo>
                    <a:lnTo>
                      <a:pt x="2578" y="194"/>
                    </a:lnTo>
                    <a:lnTo>
                      <a:pt x="2582" y="194"/>
                    </a:lnTo>
                    <a:lnTo>
                      <a:pt x="2586" y="191"/>
                    </a:lnTo>
                    <a:lnTo>
                      <a:pt x="2590" y="191"/>
                    </a:lnTo>
                    <a:lnTo>
                      <a:pt x="2594" y="189"/>
                    </a:lnTo>
                    <a:lnTo>
                      <a:pt x="2598" y="186"/>
                    </a:lnTo>
                    <a:lnTo>
                      <a:pt x="2602" y="186"/>
                    </a:lnTo>
                    <a:lnTo>
                      <a:pt x="2605" y="186"/>
                    </a:lnTo>
                    <a:lnTo>
                      <a:pt x="2609" y="183"/>
                    </a:lnTo>
                    <a:lnTo>
                      <a:pt x="2613" y="183"/>
                    </a:lnTo>
                    <a:lnTo>
                      <a:pt x="2617" y="181"/>
                    </a:lnTo>
                    <a:lnTo>
                      <a:pt x="2621" y="180"/>
                    </a:lnTo>
                    <a:lnTo>
                      <a:pt x="2625" y="179"/>
                    </a:lnTo>
                    <a:lnTo>
                      <a:pt x="2629" y="178"/>
                    </a:lnTo>
                    <a:lnTo>
                      <a:pt x="2633" y="176"/>
                    </a:lnTo>
                    <a:lnTo>
                      <a:pt x="2637" y="174"/>
                    </a:lnTo>
                    <a:lnTo>
                      <a:pt x="2641" y="173"/>
                    </a:lnTo>
                    <a:lnTo>
                      <a:pt x="2645" y="173"/>
                    </a:lnTo>
                    <a:lnTo>
                      <a:pt x="2649" y="171"/>
                    </a:lnTo>
                    <a:lnTo>
                      <a:pt x="2653" y="170"/>
                    </a:lnTo>
                    <a:lnTo>
                      <a:pt x="2657" y="169"/>
                    </a:lnTo>
                    <a:lnTo>
                      <a:pt x="2661" y="167"/>
                    </a:lnTo>
                    <a:lnTo>
                      <a:pt x="2665" y="166"/>
                    </a:lnTo>
                    <a:lnTo>
                      <a:pt x="2669" y="165"/>
                    </a:lnTo>
                    <a:lnTo>
                      <a:pt x="2672" y="164"/>
                    </a:lnTo>
                    <a:lnTo>
                      <a:pt x="2676" y="163"/>
                    </a:lnTo>
                    <a:lnTo>
                      <a:pt x="2680" y="162"/>
                    </a:lnTo>
                    <a:lnTo>
                      <a:pt x="2684" y="160"/>
                    </a:lnTo>
                    <a:lnTo>
                      <a:pt x="2688" y="160"/>
                    </a:lnTo>
                    <a:lnTo>
                      <a:pt x="2692" y="158"/>
                    </a:lnTo>
                    <a:lnTo>
                      <a:pt x="2696" y="157"/>
                    </a:lnTo>
                    <a:lnTo>
                      <a:pt x="2700" y="156"/>
                    </a:lnTo>
                    <a:lnTo>
                      <a:pt x="2704" y="154"/>
                    </a:lnTo>
                    <a:lnTo>
                      <a:pt x="2708" y="152"/>
                    </a:lnTo>
                    <a:lnTo>
                      <a:pt x="2712" y="152"/>
                    </a:lnTo>
                    <a:lnTo>
                      <a:pt x="2716" y="152"/>
                    </a:lnTo>
                    <a:lnTo>
                      <a:pt x="2720" y="152"/>
                    </a:lnTo>
                    <a:lnTo>
                      <a:pt x="2724" y="150"/>
                    </a:lnTo>
                    <a:lnTo>
                      <a:pt x="2728" y="148"/>
                    </a:lnTo>
                    <a:lnTo>
                      <a:pt x="2732" y="146"/>
                    </a:lnTo>
                    <a:lnTo>
                      <a:pt x="2736" y="145"/>
                    </a:lnTo>
                    <a:lnTo>
                      <a:pt x="2739" y="146"/>
                    </a:lnTo>
                    <a:lnTo>
                      <a:pt x="2743" y="144"/>
                    </a:lnTo>
                    <a:lnTo>
                      <a:pt x="2747" y="143"/>
                    </a:lnTo>
                    <a:lnTo>
                      <a:pt x="2751" y="142"/>
                    </a:lnTo>
                    <a:lnTo>
                      <a:pt x="2755" y="140"/>
                    </a:lnTo>
                    <a:lnTo>
                      <a:pt x="2759" y="139"/>
                    </a:lnTo>
                    <a:lnTo>
                      <a:pt x="2763" y="141"/>
                    </a:lnTo>
                    <a:lnTo>
                      <a:pt x="2767" y="137"/>
                    </a:lnTo>
                    <a:lnTo>
                      <a:pt x="2771" y="138"/>
                    </a:lnTo>
                    <a:lnTo>
                      <a:pt x="2775" y="136"/>
                    </a:lnTo>
                    <a:lnTo>
                      <a:pt x="2779" y="135"/>
                    </a:lnTo>
                    <a:lnTo>
                      <a:pt x="2783" y="134"/>
                    </a:lnTo>
                    <a:lnTo>
                      <a:pt x="2787" y="132"/>
                    </a:lnTo>
                    <a:lnTo>
                      <a:pt x="2791" y="131"/>
                    </a:lnTo>
                    <a:lnTo>
                      <a:pt x="2795" y="131"/>
                    </a:lnTo>
                    <a:lnTo>
                      <a:pt x="2799" y="128"/>
                    </a:lnTo>
                    <a:lnTo>
                      <a:pt x="2803" y="128"/>
                    </a:lnTo>
                    <a:lnTo>
                      <a:pt x="2807" y="127"/>
                    </a:lnTo>
                    <a:lnTo>
                      <a:pt x="2810" y="127"/>
                    </a:lnTo>
                    <a:lnTo>
                      <a:pt x="2814" y="127"/>
                    </a:lnTo>
                    <a:lnTo>
                      <a:pt x="2818" y="124"/>
                    </a:lnTo>
                    <a:lnTo>
                      <a:pt x="2822" y="124"/>
                    </a:lnTo>
                    <a:lnTo>
                      <a:pt x="2826" y="122"/>
                    </a:lnTo>
                    <a:lnTo>
                      <a:pt x="2830" y="121"/>
                    </a:lnTo>
                    <a:lnTo>
                      <a:pt x="2834" y="121"/>
                    </a:lnTo>
                    <a:lnTo>
                      <a:pt x="2838" y="121"/>
                    </a:lnTo>
                    <a:lnTo>
                      <a:pt x="2842" y="119"/>
                    </a:lnTo>
                    <a:lnTo>
                      <a:pt x="2846" y="118"/>
                    </a:lnTo>
                    <a:lnTo>
                      <a:pt x="2850" y="116"/>
                    </a:lnTo>
                    <a:lnTo>
                      <a:pt x="2854" y="116"/>
                    </a:lnTo>
                    <a:lnTo>
                      <a:pt x="2858" y="115"/>
                    </a:lnTo>
                    <a:lnTo>
                      <a:pt x="2862" y="113"/>
                    </a:lnTo>
                    <a:lnTo>
                      <a:pt x="2866" y="113"/>
                    </a:lnTo>
                    <a:lnTo>
                      <a:pt x="2870" y="113"/>
                    </a:lnTo>
                    <a:lnTo>
                      <a:pt x="2874" y="113"/>
                    </a:lnTo>
                    <a:lnTo>
                      <a:pt x="2877" y="110"/>
                    </a:lnTo>
                    <a:lnTo>
                      <a:pt x="2881" y="109"/>
                    </a:lnTo>
                    <a:lnTo>
                      <a:pt x="2885" y="109"/>
                    </a:lnTo>
                    <a:lnTo>
                      <a:pt x="2889" y="107"/>
                    </a:lnTo>
                    <a:lnTo>
                      <a:pt x="2893" y="106"/>
                    </a:lnTo>
                    <a:lnTo>
                      <a:pt x="2897" y="105"/>
                    </a:lnTo>
                    <a:lnTo>
                      <a:pt x="2901" y="107"/>
                    </a:lnTo>
                    <a:lnTo>
                      <a:pt x="2905" y="104"/>
                    </a:lnTo>
                    <a:lnTo>
                      <a:pt x="2909" y="103"/>
                    </a:lnTo>
                    <a:lnTo>
                      <a:pt x="2913" y="102"/>
                    </a:lnTo>
                    <a:lnTo>
                      <a:pt x="2917" y="101"/>
                    </a:lnTo>
                    <a:lnTo>
                      <a:pt x="2921" y="102"/>
                    </a:lnTo>
                    <a:lnTo>
                      <a:pt x="2925" y="99"/>
                    </a:lnTo>
                    <a:lnTo>
                      <a:pt x="2929" y="99"/>
                    </a:lnTo>
                    <a:lnTo>
                      <a:pt x="2933" y="98"/>
                    </a:lnTo>
                    <a:lnTo>
                      <a:pt x="2937" y="97"/>
                    </a:lnTo>
                    <a:lnTo>
                      <a:pt x="2941" y="94"/>
                    </a:lnTo>
                    <a:lnTo>
                      <a:pt x="2944" y="97"/>
                    </a:lnTo>
                    <a:lnTo>
                      <a:pt x="2948" y="94"/>
                    </a:lnTo>
                    <a:lnTo>
                      <a:pt x="2952" y="94"/>
                    </a:lnTo>
                    <a:lnTo>
                      <a:pt x="2956" y="92"/>
                    </a:lnTo>
                    <a:lnTo>
                      <a:pt x="2960" y="92"/>
                    </a:lnTo>
                    <a:lnTo>
                      <a:pt x="2964" y="91"/>
                    </a:lnTo>
                    <a:lnTo>
                      <a:pt x="2968" y="88"/>
                    </a:lnTo>
                    <a:lnTo>
                      <a:pt x="2972" y="90"/>
                    </a:lnTo>
                    <a:lnTo>
                      <a:pt x="2976" y="89"/>
                    </a:lnTo>
                    <a:lnTo>
                      <a:pt x="2980" y="88"/>
                    </a:lnTo>
                    <a:lnTo>
                      <a:pt x="2984" y="87"/>
                    </a:lnTo>
                    <a:lnTo>
                      <a:pt x="2988" y="87"/>
                    </a:lnTo>
                    <a:lnTo>
                      <a:pt x="2992" y="86"/>
                    </a:lnTo>
                    <a:lnTo>
                      <a:pt x="2996" y="86"/>
                    </a:lnTo>
                    <a:lnTo>
                      <a:pt x="3000" y="83"/>
                    </a:lnTo>
                    <a:lnTo>
                      <a:pt x="3004" y="84"/>
                    </a:lnTo>
                    <a:lnTo>
                      <a:pt x="3008" y="84"/>
                    </a:lnTo>
                    <a:lnTo>
                      <a:pt x="3012" y="82"/>
                    </a:lnTo>
                    <a:lnTo>
                      <a:pt x="3015" y="82"/>
                    </a:lnTo>
                    <a:lnTo>
                      <a:pt x="3019" y="80"/>
                    </a:lnTo>
                    <a:lnTo>
                      <a:pt x="3023" y="81"/>
                    </a:lnTo>
                    <a:lnTo>
                      <a:pt x="3027" y="78"/>
                    </a:lnTo>
                    <a:lnTo>
                      <a:pt x="3031" y="78"/>
                    </a:lnTo>
                    <a:lnTo>
                      <a:pt x="3035" y="78"/>
                    </a:lnTo>
                    <a:lnTo>
                      <a:pt x="3039" y="76"/>
                    </a:lnTo>
                    <a:lnTo>
                      <a:pt x="3043" y="76"/>
                    </a:lnTo>
                    <a:lnTo>
                      <a:pt x="3047" y="77"/>
                    </a:lnTo>
                    <a:lnTo>
                      <a:pt x="3051" y="75"/>
                    </a:lnTo>
                    <a:lnTo>
                      <a:pt x="3055" y="74"/>
                    </a:lnTo>
                    <a:lnTo>
                      <a:pt x="3059" y="75"/>
                    </a:lnTo>
                    <a:lnTo>
                      <a:pt x="3063" y="73"/>
                    </a:lnTo>
                    <a:lnTo>
                      <a:pt x="3067" y="73"/>
                    </a:lnTo>
                    <a:lnTo>
                      <a:pt x="3071" y="72"/>
                    </a:lnTo>
                    <a:lnTo>
                      <a:pt x="3075" y="71"/>
                    </a:lnTo>
                    <a:lnTo>
                      <a:pt x="3079" y="70"/>
                    </a:lnTo>
                    <a:lnTo>
                      <a:pt x="3082" y="70"/>
                    </a:lnTo>
                    <a:lnTo>
                      <a:pt x="3086" y="70"/>
                    </a:lnTo>
                    <a:lnTo>
                      <a:pt x="3090" y="69"/>
                    </a:lnTo>
                    <a:lnTo>
                      <a:pt x="3094" y="69"/>
                    </a:lnTo>
                    <a:lnTo>
                      <a:pt x="3098" y="68"/>
                    </a:lnTo>
                    <a:lnTo>
                      <a:pt x="3102" y="67"/>
                    </a:lnTo>
                    <a:lnTo>
                      <a:pt x="3106" y="67"/>
                    </a:lnTo>
                    <a:lnTo>
                      <a:pt x="3110" y="67"/>
                    </a:lnTo>
                    <a:lnTo>
                      <a:pt x="3114" y="64"/>
                    </a:lnTo>
                    <a:lnTo>
                      <a:pt x="3118" y="64"/>
                    </a:lnTo>
                    <a:lnTo>
                      <a:pt x="3122" y="63"/>
                    </a:lnTo>
                    <a:lnTo>
                      <a:pt x="3126" y="62"/>
                    </a:lnTo>
                    <a:lnTo>
                      <a:pt x="3130" y="61"/>
                    </a:lnTo>
                    <a:lnTo>
                      <a:pt x="3134" y="61"/>
                    </a:lnTo>
                    <a:lnTo>
                      <a:pt x="3138" y="62"/>
                    </a:lnTo>
                    <a:lnTo>
                      <a:pt x="3142" y="62"/>
                    </a:lnTo>
                    <a:lnTo>
                      <a:pt x="3146" y="59"/>
                    </a:lnTo>
                    <a:lnTo>
                      <a:pt x="3150" y="5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0" name="Freeform 2822"/>
              <p:cNvSpPr>
                <a:spLocks/>
              </p:cNvSpPr>
              <p:nvPr/>
            </p:nvSpPr>
            <p:spPr bwMode="auto">
              <a:xfrm flipV="1">
                <a:off x="506" y="844"/>
                <a:ext cx="1814" cy="1076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9"/>
                  </a:cxn>
                  <a:cxn ang="0">
                    <a:pos x="303" y="22"/>
                  </a:cxn>
                  <a:cxn ang="0">
                    <a:pos x="354" y="40"/>
                  </a:cxn>
                  <a:cxn ang="0">
                    <a:pos x="406" y="67"/>
                  </a:cxn>
                  <a:cxn ang="0">
                    <a:pos x="457" y="103"/>
                  </a:cxn>
                  <a:cxn ang="0">
                    <a:pos x="508" y="147"/>
                  </a:cxn>
                  <a:cxn ang="0">
                    <a:pos x="559" y="204"/>
                  </a:cxn>
                  <a:cxn ang="0">
                    <a:pos x="611" y="271"/>
                  </a:cxn>
                  <a:cxn ang="0">
                    <a:pos x="662" y="350"/>
                  </a:cxn>
                  <a:cxn ang="0">
                    <a:pos x="713" y="439"/>
                  </a:cxn>
                  <a:cxn ang="0">
                    <a:pos x="764" y="536"/>
                  </a:cxn>
                  <a:cxn ang="0">
                    <a:pos x="816" y="637"/>
                  </a:cxn>
                  <a:cxn ang="0">
                    <a:pos x="867" y="746"/>
                  </a:cxn>
                  <a:cxn ang="0">
                    <a:pos x="918" y="858"/>
                  </a:cxn>
                  <a:cxn ang="0">
                    <a:pos x="969" y="971"/>
                  </a:cxn>
                  <a:cxn ang="0">
                    <a:pos x="1021" y="1084"/>
                  </a:cxn>
                  <a:cxn ang="0">
                    <a:pos x="1072" y="1195"/>
                  </a:cxn>
                  <a:cxn ang="0">
                    <a:pos x="1123" y="1299"/>
                  </a:cxn>
                  <a:cxn ang="0">
                    <a:pos x="1174" y="1399"/>
                  </a:cxn>
                  <a:cxn ang="0">
                    <a:pos x="1226" y="1492"/>
                  </a:cxn>
                  <a:cxn ang="0">
                    <a:pos x="1277" y="1577"/>
                  </a:cxn>
                  <a:cxn ang="0">
                    <a:pos x="1328" y="1652"/>
                  </a:cxn>
                  <a:cxn ang="0">
                    <a:pos x="1379" y="1717"/>
                  </a:cxn>
                  <a:cxn ang="0">
                    <a:pos x="1431" y="1768"/>
                  </a:cxn>
                  <a:cxn ang="0">
                    <a:pos x="1482" y="1812"/>
                  </a:cxn>
                  <a:cxn ang="0">
                    <a:pos x="1533" y="1840"/>
                  </a:cxn>
                  <a:cxn ang="0">
                    <a:pos x="1584" y="1859"/>
                  </a:cxn>
                  <a:cxn ang="0">
                    <a:pos x="1636" y="1865"/>
                  </a:cxn>
                  <a:cxn ang="0">
                    <a:pos x="1687" y="1862"/>
                  </a:cxn>
                  <a:cxn ang="0">
                    <a:pos x="1738" y="1846"/>
                  </a:cxn>
                  <a:cxn ang="0">
                    <a:pos x="1789" y="1822"/>
                  </a:cxn>
                  <a:cxn ang="0">
                    <a:pos x="1841" y="1787"/>
                  </a:cxn>
                  <a:cxn ang="0">
                    <a:pos x="1892" y="1745"/>
                  </a:cxn>
                  <a:cxn ang="0">
                    <a:pos x="1943" y="1695"/>
                  </a:cxn>
                  <a:cxn ang="0">
                    <a:pos x="1994" y="1640"/>
                  </a:cxn>
                  <a:cxn ang="0">
                    <a:pos x="2046" y="1578"/>
                  </a:cxn>
                  <a:cxn ang="0">
                    <a:pos x="2097" y="1512"/>
                  </a:cxn>
                  <a:cxn ang="0">
                    <a:pos x="2148" y="1441"/>
                  </a:cxn>
                  <a:cxn ang="0">
                    <a:pos x="2199" y="1369"/>
                  </a:cxn>
                  <a:cxn ang="0">
                    <a:pos x="2251" y="1295"/>
                  </a:cxn>
                  <a:cxn ang="0">
                    <a:pos x="2302" y="1218"/>
                  </a:cxn>
                  <a:cxn ang="0">
                    <a:pos x="2353" y="1143"/>
                  </a:cxn>
                  <a:cxn ang="0">
                    <a:pos x="2404" y="1068"/>
                  </a:cxn>
                  <a:cxn ang="0">
                    <a:pos x="2456" y="992"/>
                  </a:cxn>
                  <a:cxn ang="0">
                    <a:pos x="2507" y="919"/>
                  </a:cxn>
                  <a:cxn ang="0">
                    <a:pos x="2558" y="849"/>
                  </a:cxn>
                  <a:cxn ang="0">
                    <a:pos x="2609" y="780"/>
                  </a:cxn>
                  <a:cxn ang="0">
                    <a:pos x="2661" y="713"/>
                  </a:cxn>
                  <a:cxn ang="0">
                    <a:pos x="2712" y="652"/>
                  </a:cxn>
                  <a:cxn ang="0">
                    <a:pos x="2763" y="592"/>
                  </a:cxn>
                  <a:cxn ang="0">
                    <a:pos x="2814" y="536"/>
                  </a:cxn>
                  <a:cxn ang="0">
                    <a:pos x="2866" y="482"/>
                  </a:cxn>
                  <a:cxn ang="0">
                    <a:pos x="2917" y="433"/>
                  </a:cxn>
                  <a:cxn ang="0">
                    <a:pos x="2968" y="386"/>
                  </a:cxn>
                  <a:cxn ang="0">
                    <a:pos x="3019" y="343"/>
                  </a:cxn>
                  <a:cxn ang="0">
                    <a:pos x="3071" y="303"/>
                  </a:cxn>
                  <a:cxn ang="0">
                    <a:pos x="3122" y="266"/>
                  </a:cxn>
                </a:cxnLst>
                <a:rect l="0" t="0" r="r" b="b"/>
                <a:pathLst>
                  <a:path w="3150" h="1868">
                    <a:moveTo>
                      <a:pt x="0" y="1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0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4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7"/>
                    </a:lnTo>
                    <a:lnTo>
                      <a:pt x="224" y="7"/>
                    </a:lnTo>
                    <a:lnTo>
                      <a:pt x="228" y="8"/>
                    </a:lnTo>
                    <a:lnTo>
                      <a:pt x="232" y="8"/>
                    </a:lnTo>
                    <a:lnTo>
                      <a:pt x="236" y="9"/>
                    </a:lnTo>
                    <a:lnTo>
                      <a:pt x="240" y="8"/>
                    </a:lnTo>
                    <a:lnTo>
                      <a:pt x="244" y="9"/>
                    </a:lnTo>
                    <a:lnTo>
                      <a:pt x="248" y="9"/>
                    </a:lnTo>
                    <a:lnTo>
                      <a:pt x="252" y="9"/>
                    </a:lnTo>
                    <a:lnTo>
                      <a:pt x="256" y="11"/>
                    </a:lnTo>
                    <a:lnTo>
                      <a:pt x="260" y="10"/>
                    </a:lnTo>
                    <a:lnTo>
                      <a:pt x="264" y="12"/>
                    </a:lnTo>
                    <a:lnTo>
                      <a:pt x="268" y="15"/>
                    </a:lnTo>
                    <a:lnTo>
                      <a:pt x="272" y="15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3" y="17"/>
                    </a:lnTo>
                    <a:lnTo>
                      <a:pt x="287" y="19"/>
                    </a:lnTo>
                    <a:lnTo>
                      <a:pt x="291" y="19"/>
                    </a:lnTo>
                    <a:lnTo>
                      <a:pt x="295" y="19"/>
                    </a:lnTo>
                    <a:lnTo>
                      <a:pt x="299" y="21"/>
                    </a:lnTo>
                    <a:lnTo>
                      <a:pt x="303" y="22"/>
                    </a:lnTo>
                    <a:lnTo>
                      <a:pt x="307" y="23"/>
                    </a:lnTo>
                    <a:lnTo>
                      <a:pt x="311" y="24"/>
                    </a:lnTo>
                    <a:lnTo>
                      <a:pt x="315" y="26"/>
                    </a:lnTo>
                    <a:lnTo>
                      <a:pt x="319" y="27"/>
                    </a:lnTo>
                    <a:lnTo>
                      <a:pt x="323" y="28"/>
                    </a:lnTo>
                    <a:lnTo>
                      <a:pt x="327" y="30"/>
                    </a:lnTo>
                    <a:lnTo>
                      <a:pt x="331" y="31"/>
                    </a:lnTo>
                    <a:lnTo>
                      <a:pt x="335" y="31"/>
                    </a:lnTo>
                    <a:lnTo>
                      <a:pt x="339" y="34"/>
                    </a:lnTo>
                    <a:lnTo>
                      <a:pt x="342" y="34"/>
                    </a:lnTo>
                    <a:lnTo>
                      <a:pt x="346" y="37"/>
                    </a:lnTo>
                    <a:lnTo>
                      <a:pt x="350" y="38"/>
                    </a:lnTo>
                    <a:lnTo>
                      <a:pt x="354" y="40"/>
                    </a:lnTo>
                    <a:lnTo>
                      <a:pt x="358" y="42"/>
                    </a:lnTo>
                    <a:lnTo>
                      <a:pt x="362" y="44"/>
                    </a:lnTo>
                    <a:lnTo>
                      <a:pt x="366" y="45"/>
                    </a:lnTo>
                    <a:lnTo>
                      <a:pt x="370" y="46"/>
                    </a:lnTo>
                    <a:lnTo>
                      <a:pt x="374" y="49"/>
                    </a:lnTo>
                    <a:lnTo>
                      <a:pt x="378" y="51"/>
                    </a:lnTo>
                    <a:lnTo>
                      <a:pt x="382" y="54"/>
                    </a:lnTo>
                    <a:lnTo>
                      <a:pt x="386" y="54"/>
                    </a:lnTo>
                    <a:lnTo>
                      <a:pt x="390" y="58"/>
                    </a:lnTo>
                    <a:lnTo>
                      <a:pt x="394" y="60"/>
                    </a:lnTo>
                    <a:lnTo>
                      <a:pt x="398" y="61"/>
                    </a:lnTo>
                    <a:lnTo>
                      <a:pt x="402" y="64"/>
                    </a:lnTo>
                    <a:lnTo>
                      <a:pt x="406" y="67"/>
                    </a:lnTo>
                    <a:lnTo>
                      <a:pt x="410" y="69"/>
                    </a:lnTo>
                    <a:lnTo>
                      <a:pt x="413" y="70"/>
                    </a:lnTo>
                    <a:lnTo>
                      <a:pt x="417" y="74"/>
                    </a:lnTo>
                    <a:lnTo>
                      <a:pt x="421" y="76"/>
                    </a:lnTo>
                    <a:lnTo>
                      <a:pt x="425" y="79"/>
                    </a:lnTo>
                    <a:lnTo>
                      <a:pt x="429" y="82"/>
                    </a:lnTo>
                    <a:lnTo>
                      <a:pt x="433" y="84"/>
                    </a:lnTo>
                    <a:lnTo>
                      <a:pt x="437" y="87"/>
                    </a:lnTo>
                    <a:lnTo>
                      <a:pt x="441" y="90"/>
                    </a:lnTo>
                    <a:lnTo>
                      <a:pt x="445" y="93"/>
                    </a:lnTo>
                    <a:lnTo>
                      <a:pt x="449" y="96"/>
                    </a:lnTo>
                    <a:lnTo>
                      <a:pt x="453" y="99"/>
                    </a:lnTo>
                    <a:lnTo>
                      <a:pt x="457" y="103"/>
                    </a:lnTo>
                    <a:lnTo>
                      <a:pt x="461" y="104"/>
                    </a:lnTo>
                    <a:lnTo>
                      <a:pt x="465" y="109"/>
                    </a:lnTo>
                    <a:lnTo>
                      <a:pt x="469" y="113"/>
                    </a:lnTo>
                    <a:lnTo>
                      <a:pt x="473" y="113"/>
                    </a:lnTo>
                    <a:lnTo>
                      <a:pt x="477" y="119"/>
                    </a:lnTo>
                    <a:lnTo>
                      <a:pt x="480" y="121"/>
                    </a:lnTo>
                    <a:lnTo>
                      <a:pt x="484" y="125"/>
                    </a:lnTo>
                    <a:lnTo>
                      <a:pt x="488" y="128"/>
                    </a:lnTo>
                    <a:lnTo>
                      <a:pt x="492" y="133"/>
                    </a:lnTo>
                    <a:lnTo>
                      <a:pt x="496" y="136"/>
                    </a:lnTo>
                    <a:lnTo>
                      <a:pt x="500" y="139"/>
                    </a:lnTo>
                    <a:lnTo>
                      <a:pt x="504" y="143"/>
                    </a:lnTo>
                    <a:lnTo>
                      <a:pt x="508" y="147"/>
                    </a:lnTo>
                    <a:lnTo>
                      <a:pt x="512" y="151"/>
                    </a:lnTo>
                    <a:lnTo>
                      <a:pt x="516" y="157"/>
                    </a:lnTo>
                    <a:lnTo>
                      <a:pt x="520" y="161"/>
                    </a:lnTo>
                    <a:lnTo>
                      <a:pt x="524" y="163"/>
                    </a:lnTo>
                    <a:lnTo>
                      <a:pt x="528" y="168"/>
                    </a:lnTo>
                    <a:lnTo>
                      <a:pt x="532" y="172"/>
                    </a:lnTo>
                    <a:lnTo>
                      <a:pt x="536" y="175"/>
                    </a:lnTo>
                    <a:lnTo>
                      <a:pt x="540" y="181"/>
                    </a:lnTo>
                    <a:lnTo>
                      <a:pt x="544" y="185"/>
                    </a:lnTo>
                    <a:lnTo>
                      <a:pt x="547" y="190"/>
                    </a:lnTo>
                    <a:lnTo>
                      <a:pt x="551" y="195"/>
                    </a:lnTo>
                    <a:lnTo>
                      <a:pt x="555" y="198"/>
                    </a:lnTo>
                    <a:lnTo>
                      <a:pt x="559" y="204"/>
                    </a:lnTo>
                    <a:lnTo>
                      <a:pt x="563" y="209"/>
                    </a:lnTo>
                    <a:lnTo>
                      <a:pt x="567" y="213"/>
                    </a:lnTo>
                    <a:lnTo>
                      <a:pt x="571" y="218"/>
                    </a:lnTo>
                    <a:lnTo>
                      <a:pt x="575" y="224"/>
                    </a:lnTo>
                    <a:lnTo>
                      <a:pt x="579" y="230"/>
                    </a:lnTo>
                    <a:lnTo>
                      <a:pt x="583" y="234"/>
                    </a:lnTo>
                    <a:lnTo>
                      <a:pt x="587" y="239"/>
                    </a:lnTo>
                    <a:lnTo>
                      <a:pt x="591" y="246"/>
                    </a:lnTo>
                    <a:lnTo>
                      <a:pt x="595" y="249"/>
                    </a:lnTo>
                    <a:lnTo>
                      <a:pt x="599" y="255"/>
                    </a:lnTo>
                    <a:lnTo>
                      <a:pt x="603" y="260"/>
                    </a:lnTo>
                    <a:lnTo>
                      <a:pt x="607" y="266"/>
                    </a:lnTo>
                    <a:lnTo>
                      <a:pt x="611" y="271"/>
                    </a:lnTo>
                    <a:lnTo>
                      <a:pt x="615" y="277"/>
                    </a:lnTo>
                    <a:lnTo>
                      <a:pt x="618" y="284"/>
                    </a:lnTo>
                    <a:lnTo>
                      <a:pt x="622" y="290"/>
                    </a:lnTo>
                    <a:lnTo>
                      <a:pt x="626" y="297"/>
                    </a:lnTo>
                    <a:lnTo>
                      <a:pt x="630" y="302"/>
                    </a:lnTo>
                    <a:lnTo>
                      <a:pt x="634" y="307"/>
                    </a:lnTo>
                    <a:lnTo>
                      <a:pt x="638" y="313"/>
                    </a:lnTo>
                    <a:lnTo>
                      <a:pt x="642" y="320"/>
                    </a:lnTo>
                    <a:lnTo>
                      <a:pt x="646" y="326"/>
                    </a:lnTo>
                    <a:lnTo>
                      <a:pt x="650" y="333"/>
                    </a:lnTo>
                    <a:lnTo>
                      <a:pt x="654" y="338"/>
                    </a:lnTo>
                    <a:lnTo>
                      <a:pt x="658" y="344"/>
                    </a:lnTo>
                    <a:lnTo>
                      <a:pt x="662" y="350"/>
                    </a:lnTo>
                    <a:lnTo>
                      <a:pt x="666" y="356"/>
                    </a:lnTo>
                    <a:lnTo>
                      <a:pt x="670" y="364"/>
                    </a:lnTo>
                    <a:lnTo>
                      <a:pt x="674" y="371"/>
                    </a:lnTo>
                    <a:lnTo>
                      <a:pt x="678" y="378"/>
                    </a:lnTo>
                    <a:lnTo>
                      <a:pt x="682" y="383"/>
                    </a:lnTo>
                    <a:lnTo>
                      <a:pt x="685" y="390"/>
                    </a:lnTo>
                    <a:lnTo>
                      <a:pt x="689" y="396"/>
                    </a:lnTo>
                    <a:lnTo>
                      <a:pt x="693" y="403"/>
                    </a:lnTo>
                    <a:lnTo>
                      <a:pt x="697" y="411"/>
                    </a:lnTo>
                    <a:lnTo>
                      <a:pt x="701" y="418"/>
                    </a:lnTo>
                    <a:lnTo>
                      <a:pt x="705" y="424"/>
                    </a:lnTo>
                    <a:lnTo>
                      <a:pt x="709" y="432"/>
                    </a:lnTo>
                    <a:lnTo>
                      <a:pt x="713" y="439"/>
                    </a:lnTo>
                    <a:lnTo>
                      <a:pt x="717" y="446"/>
                    </a:lnTo>
                    <a:lnTo>
                      <a:pt x="721" y="453"/>
                    </a:lnTo>
                    <a:lnTo>
                      <a:pt x="725" y="459"/>
                    </a:lnTo>
                    <a:lnTo>
                      <a:pt x="729" y="467"/>
                    </a:lnTo>
                    <a:lnTo>
                      <a:pt x="733" y="474"/>
                    </a:lnTo>
                    <a:lnTo>
                      <a:pt x="737" y="482"/>
                    </a:lnTo>
                    <a:lnTo>
                      <a:pt x="741" y="490"/>
                    </a:lnTo>
                    <a:lnTo>
                      <a:pt x="745" y="498"/>
                    </a:lnTo>
                    <a:lnTo>
                      <a:pt x="749" y="503"/>
                    </a:lnTo>
                    <a:lnTo>
                      <a:pt x="753" y="511"/>
                    </a:lnTo>
                    <a:lnTo>
                      <a:pt x="756" y="519"/>
                    </a:lnTo>
                    <a:lnTo>
                      <a:pt x="760" y="527"/>
                    </a:lnTo>
                    <a:lnTo>
                      <a:pt x="764" y="536"/>
                    </a:lnTo>
                    <a:lnTo>
                      <a:pt x="768" y="543"/>
                    </a:lnTo>
                    <a:lnTo>
                      <a:pt x="772" y="550"/>
                    </a:lnTo>
                    <a:lnTo>
                      <a:pt x="776" y="556"/>
                    </a:lnTo>
                    <a:lnTo>
                      <a:pt x="780" y="565"/>
                    </a:lnTo>
                    <a:lnTo>
                      <a:pt x="784" y="573"/>
                    </a:lnTo>
                    <a:lnTo>
                      <a:pt x="788" y="581"/>
                    </a:lnTo>
                    <a:lnTo>
                      <a:pt x="792" y="590"/>
                    </a:lnTo>
                    <a:lnTo>
                      <a:pt x="796" y="598"/>
                    </a:lnTo>
                    <a:lnTo>
                      <a:pt x="800" y="605"/>
                    </a:lnTo>
                    <a:lnTo>
                      <a:pt x="804" y="613"/>
                    </a:lnTo>
                    <a:lnTo>
                      <a:pt x="808" y="623"/>
                    </a:lnTo>
                    <a:lnTo>
                      <a:pt x="812" y="629"/>
                    </a:lnTo>
                    <a:lnTo>
                      <a:pt x="816" y="637"/>
                    </a:lnTo>
                    <a:lnTo>
                      <a:pt x="820" y="646"/>
                    </a:lnTo>
                    <a:lnTo>
                      <a:pt x="823" y="654"/>
                    </a:lnTo>
                    <a:lnTo>
                      <a:pt x="827" y="663"/>
                    </a:lnTo>
                    <a:lnTo>
                      <a:pt x="831" y="670"/>
                    </a:lnTo>
                    <a:lnTo>
                      <a:pt x="835" y="678"/>
                    </a:lnTo>
                    <a:lnTo>
                      <a:pt x="839" y="687"/>
                    </a:lnTo>
                    <a:lnTo>
                      <a:pt x="843" y="694"/>
                    </a:lnTo>
                    <a:lnTo>
                      <a:pt x="847" y="703"/>
                    </a:lnTo>
                    <a:lnTo>
                      <a:pt x="851" y="710"/>
                    </a:lnTo>
                    <a:lnTo>
                      <a:pt x="855" y="720"/>
                    </a:lnTo>
                    <a:lnTo>
                      <a:pt x="859" y="728"/>
                    </a:lnTo>
                    <a:lnTo>
                      <a:pt x="863" y="736"/>
                    </a:lnTo>
                    <a:lnTo>
                      <a:pt x="867" y="746"/>
                    </a:lnTo>
                    <a:lnTo>
                      <a:pt x="871" y="755"/>
                    </a:lnTo>
                    <a:lnTo>
                      <a:pt x="875" y="762"/>
                    </a:lnTo>
                    <a:lnTo>
                      <a:pt x="879" y="771"/>
                    </a:lnTo>
                    <a:lnTo>
                      <a:pt x="883" y="780"/>
                    </a:lnTo>
                    <a:lnTo>
                      <a:pt x="887" y="788"/>
                    </a:lnTo>
                    <a:lnTo>
                      <a:pt x="890" y="797"/>
                    </a:lnTo>
                    <a:lnTo>
                      <a:pt x="894" y="806"/>
                    </a:lnTo>
                    <a:lnTo>
                      <a:pt x="898" y="815"/>
                    </a:lnTo>
                    <a:lnTo>
                      <a:pt x="902" y="824"/>
                    </a:lnTo>
                    <a:lnTo>
                      <a:pt x="906" y="832"/>
                    </a:lnTo>
                    <a:lnTo>
                      <a:pt x="910" y="841"/>
                    </a:lnTo>
                    <a:lnTo>
                      <a:pt x="914" y="848"/>
                    </a:lnTo>
                    <a:lnTo>
                      <a:pt x="918" y="858"/>
                    </a:lnTo>
                    <a:lnTo>
                      <a:pt x="922" y="865"/>
                    </a:lnTo>
                    <a:lnTo>
                      <a:pt x="926" y="874"/>
                    </a:lnTo>
                    <a:lnTo>
                      <a:pt x="930" y="884"/>
                    </a:lnTo>
                    <a:lnTo>
                      <a:pt x="934" y="894"/>
                    </a:lnTo>
                    <a:lnTo>
                      <a:pt x="938" y="901"/>
                    </a:lnTo>
                    <a:lnTo>
                      <a:pt x="942" y="909"/>
                    </a:lnTo>
                    <a:lnTo>
                      <a:pt x="946" y="919"/>
                    </a:lnTo>
                    <a:lnTo>
                      <a:pt x="950" y="926"/>
                    </a:lnTo>
                    <a:lnTo>
                      <a:pt x="954" y="935"/>
                    </a:lnTo>
                    <a:lnTo>
                      <a:pt x="958" y="944"/>
                    </a:lnTo>
                    <a:lnTo>
                      <a:pt x="961" y="952"/>
                    </a:lnTo>
                    <a:lnTo>
                      <a:pt x="965" y="962"/>
                    </a:lnTo>
                    <a:lnTo>
                      <a:pt x="969" y="971"/>
                    </a:lnTo>
                    <a:lnTo>
                      <a:pt x="973" y="980"/>
                    </a:lnTo>
                    <a:lnTo>
                      <a:pt x="977" y="988"/>
                    </a:lnTo>
                    <a:lnTo>
                      <a:pt x="981" y="997"/>
                    </a:lnTo>
                    <a:lnTo>
                      <a:pt x="985" y="1005"/>
                    </a:lnTo>
                    <a:lnTo>
                      <a:pt x="989" y="1014"/>
                    </a:lnTo>
                    <a:lnTo>
                      <a:pt x="993" y="1025"/>
                    </a:lnTo>
                    <a:lnTo>
                      <a:pt x="997" y="1033"/>
                    </a:lnTo>
                    <a:lnTo>
                      <a:pt x="1001" y="1041"/>
                    </a:lnTo>
                    <a:lnTo>
                      <a:pt x="1005" y="1049"/>
                    </a:lnTo>
                    <a:lnTo>
                      <a:pt x="1009" y="1058"/>
                    </a:lnTo>
                    <a:lnTo>
                      <a:pt x="1013" y="1067"/>
                    </a:lnTo>
                    <a:lnTo>
                      <a:pt x="1017" y="1075"/>
                    </a:lnTo>
                    <a:lnTo>
                      <a:pt x="1021" y="1084"/>
                    </a:lnTo>
                    <a:lnTo>
                      <a:pt x="1025" y="1092"/>
                    </a:lnTo>
                    <a:lnTo>
                      <a:pt x="1028" y="1100"/>
                    </a:lnTo>
                    <a:lnTo>
                      <a:pt x="1032" y="1108"/>
                    </a:lnTo>
                    <a:lnTo>
                      <a:pt x="1036" y="1117"/>
                    </a:lnTo>
                    <a:lnTo>
                      <a:pt x="1040" y="1128"/>
                    </a:lnTo>
                    <a:lnTo>
                      <a:pt x="1044" y="1136"/>
                    </a:lnTo>
                    <a:lnTo>
                      <a:pt x="1048" y="1143"/>
                    </a:lnTo>
                    <a:lnTo>
                      <a:pt x="1052" y="1151"/>
                    </a:lnTo>
                    <a:lnTo>
                      <a:pt x="1056" y="1159"/>
                    </a:lnTo>
                    <a:lnTo>
                      <a:pt x="1060" y="1169"/>
                    </a:lnTo>
                    <a:lnTo>
                      <a:pt x="1064" y="1176"/>
                    </a:lnTo>
                    <a:lnTo>
                      <a:pt x="1068" y="1186"/>
                    </a:lnTo>
                    <a:lnTo>
                      <a:pt x="1072" y="1195"/>
                    </a:lnTo>
                    <a:lnTo>
                      <a:pt x="1076" y="1202"/>
                    </a:lnTo>
                    <a:lnTo>
                      <a:pt x="1080" y="1210"/>
                    </a:lnTo>
                    <a:lnTo>
                      <a:pt x="1084" y="1218"/>
                    </a:lnTo>
                    <a:lnTo>
                      <a:pt x="1088" y="1227"/>
                    </a:lnTo>
                    <a:lnTo>
                      <a:pt x="1092" y="1235"/>
                    </a:lnTo>
                    <a:lnTo>
                      <a:pt x="1095" y="1243"/>
                    </a:lnTo>
                    <a:lnTo>
                      <a:pt x="1099" y="1252"/>
                    </a:lnTo>
                    <a:lnTo>
                      <a:pt x="1103" y="1261"/>
                    </a:lnTo>
                    <a:lnTo>
                      <a:pt x="1107" y="1267"/>
                    </a:lnTo>
                    <a:lnTo>
                      <a:pt x="1111" y="1277"/>
                    </a:lnTo>
                    <a:lnTo>
                      <a:pt x="1115" y="1284"/>
                    </a:lnTo>
                    <a:lnTo>
                      <a:pt x="1119" y="1292"/>
                    </a:lnTo>
                    <a:lnTo>
                      <a:pt x="1123" y="1299"/>
                    </a:lnTo>
                    <a:lnTo>
                      <a:pt x="1127" y="1307"/>
                    </a:lnTo>
                    <a:lnTo>
                      <a:pt x="1131" y="1315"/>
                    </a:lnTo>
                    <a:lnTo>
                      <a:pt x="1135" y="1323"/>
                    </a:lnTo>
                    <a:lnTo>
                      <a:pt x="1139" y="1332"/>
                    </a:lnTo>
                    <a:lnTo>
                      <a:pt x="1143" y="1340"/>
                    </a:lnTo>
                    <a:lnTo>
                      <a:pt x="1147" y="1345"/>
                    </a:lnTo>
                    <a:lnTo>
                      <a:pt x="1151" y="1354"/>
                    </a:lnTo>
                    <a:lnTo>
                      <a:pt x="1155" y="1362"/>
                    </a:lnTo>
                    <a:lnTo>
                      <a:pt x="1159" y="1370"/>
                    </a:lnTo>
                    <a:lnTo>
                      <a:pt x="1163" y="1377"/>
                    </a:lnTo>
                    <a:lnTo>
                      <a:pt x="1166" y="1383"/>
                    </a:lnTo>
                    <a:lnTo>
                      <a:pt x="1170" y="1392"/>
                    </a:lnTo>
                    <a:lnTo>
                      <a:pt x="1174" y="1399"/>
                    </a:lnTo>
                    <a:lnTo>
                      <a:pt x="1178" y="1407"/>
                    </a:lnTo>
                    <a:lnTo>
                      <a:pt x="1182" y="1414"/>
                    </a:lnTo>
                    <a:lnTo>
                      <a:pt x="1186" y="1424"/>
                    </a:lnTo>
                    <a:lnTo>
                      <a:pt x="1190" y="1430"/>
                    </a:lnTo>
                    <a:lnTo>
                      <a:pt x="1194" y="1437"/>
                    </a:lnTo>
                    <a:lnTo>
                      <a:pt x="1198" y="1442"/>
                    </a:lnTo>
                    <a:lnTo>
                      <a:pt x="1202" y="1451"/>
                    </a:lnTo>
                    <a:lnTo>
                      <a:pt x="1206" y="1459"/>
                    </a:lnTo>
                    <a:lnTo>
                      <a:pt x="1210" y="1467"/>
                    </a:lnTo>
                    <a:lnTo>
                      <a:pt x="1214" y="1473"/>
                    </a:lnTo>
                    <a:lnTo>
                      <a:pt x="1218" y="1479"/>
                    </a:lnTo>
                    <a:lnTo>
                      <a:pt x="1222" y="1487"/>
                    </a:lnTo>
                    <a:lnTo>
                      <a:pt x="1226" y="1492"/>
                    </a:lnTo>
                    <a:lnTo>
                      <a:pt x="1230" y="1500"/>
                    </a:lnTo>
                    <a:lnTo>
                      <a:pt x="1233" y="1508"/>
                    </a:lnTo>
                    <a:lnTo>
                      <a:pt x="1237" y="1513"/>
                    </a:lnTo>
                    <a:lnTo>
                      <a:pt x="1241" y="1521"/>
                    </a:lnTo>
                    <a:lnTo>
                      <a:pt x="1245" y="1528"/>
                    </a:lnTo>
                    <a:lnTo>
                      <a:pt x="1249" y="1534"/>
                    </a:lnTo>
                    <a:lnTo>
                      <a:pt x="1253" y="1540"/>
                    </a:lnTo>
                    <a:lnTo>
                      <a:pt x="1257" y="1547"/>
                    </a:lnTo>
                    <a:lnTo>
                      <a:pt x="1261" y="1551"/>
                    </a:lnTo>
                    <a:lnTo>
                      <a:pt x="1265" y="1560"/>
                    </a:lnTo>
                    <a:lnTo>
                      <a:pt x="1269" y="1565"/>
                    </a:lnTo>
                    <a:lnTo>
                      <a:pt x="1273" y="1571"/>
                    </a:lnTo>
                    <a:lnTo>
                      <a:pt x="1277" y="1577"/>
                    </a:lnTo>
                    <a:lnTo>
                      <a:pt x="1281" y="1584"/>
                    </a:lnTo>
                    <a:lnTo>
                      <a:pt x="1285" y="1591"/>
                    </a:lnTo>
                    <a:lnTo>
                      <a:pt x="1289" y="1596"/>
                    </a:lnTo>
                    <a:lnTo>
                      <a:pt x="1293" y="1603"/>
                    </a:lnTo>
                    <a:lnTo>
                      <a:pt x="1297" y="1608"/>
                    </a:lnTo>
                    <a:lnTo>
                      <a:pt x="1301" y="1613"/>
                    </a:lnTo>
                    <a:lnTo>
                      <a:pt x="1304" y="1620"/>
                    </a:lnTo>
                    <a:lnTo>
                      <a:pt x="1308" y="1625"/>
                    </a:lnTo>
                    <a:lnTo>
                      <a:pt x="1312" y="1629"/>
                    </a:lnTo>
                    <a:lnTo>
                      <a:pt x="1316" y="1636"/>
                    </a:lnTo>
                    <a:lnTo>
                      <a:pt x="1320" y="1642"/>
                    </a:lnTo>
                    <a:lnTo>
                      <a:pt x="1324" y="1647"/>
                    </a:lnTo>
                    <a:lnTo>
                      <a:pt x="1328" y="1652"/>
                    </a:lnTo>
                    <a:lnTo>
                      <a:pt x="1332" y="1656"/>
                    </a:lnTo>
                    <a:lnTo>
                      <a:pt x="1336" y="1663"/>
                    </a:lnTo>
                    <a:lnTo>
                      <a:pt x="1340" y="1667"/>
                    </a:lnTo>
                    <a:lnTo>
                      <a:pt x="1344" y="1673"/>
                    </a:lnTo>
                    <a:lnTo>
                      <a:pt x="1348" y="1679"/>
                    </a:lnTo>
                    <a:lnTo>
                      <a:pt x="1352" y="1682"/>
                    </a:lnTo>
                    <a:lnTo>
                      <a:pt x="1356" y="1689"/>
                    </a:lnTo>
                    <a:lnTo>
                      <a:pt x="1360" y="1693"/>
                    </a:lnTo>
                    <a:lnTo>
                      <a:pt x="1364" y="1697"/>
                    </a:lnTo>
                    <a:lnTo>
                      <a:pt x="1368" y="1703"/>
                    </a:lnTo>
                    <a:lnTo>
                      <a:pt x="1371" y="1709"/>
                    </a:lnTo>
                    <a:lnTo>
                      <a:pt x="1375" y="1711"/>
                    </a:lnTo>
                    <a:lnTo>
                      <a:pt x="1379" y="1717"/>
                    </a:lnTo>
                    <a:lnTo>
                      <a:pt x="1383" y="1720"/>
                    </a:lnTo>
                    <a:lnTo>
                      <a:pt x="1387" y="1725"/>
                    </a:lnTo>
                    <a:lnTo>
                      <a:pt x="1391" y="1729"/>
                    </a:lnTo>
                    <a:lnTo>
                      <a:pt x="1395" y="1733"/>
                    </a:lnTo>
                    <a:lnTo>
                      <a:pt x="1399" y="1738"/>
                    </a:lnTo>
                    <a:lnTo>
                      <a:pt x="1403" y="1743"/>
                    </a:lnTo>
                    <a:lnTo>
                      <a:pt x="1407" y="1747"/>
                    </a:lnTo>
                    <a:lnTo>
                      <a:pt x="1411" y="1751"/>
                    </a:lnTo>
                    <a:lnTo>
                      <a:pt x="1415" y="1753"/>
                    </a:lnTo>
                    <a:lnTo>
                      <a:pt x="1419" y="1758"/>
                    </a:lnTo>
                    <a:lnTo>
                      <a:pt x="1423" y="1762"/>
                    </a:lnTo>
                    <a:lnTo>
                      <a:pt x="1427" y="1766"/>
                    </a:lnTo>
                    <a:lnTo>
                      <a:pt x="1431" y="1768"/>
                    </a:lnTo>
                    <a:lnTo>
                      <a:pt x="1435" y="1774"/>
                    </a:lnTo>
                    <a:lnTo>
                      <a:pt x="1438" y="1777"/>
                    </a:lnTo>
                    <a:lnTo>
                      <a:pt x="1442" y="1780"/>
                    </a:lnTo>
                    <a:lnTo>
                      <a:pt x="1446" y="1784"/>
                    </a:lnTo>
                    <a:lnTo>
                      <a:pt x="1450" y="1787"/>
                    </a:lnTo>
                    <a:lnTo>
                      <a:pt x="1454" y="1791"/>
                    </a:lnTo>
                    <a:lnTo>
                      <a:pt x="1458" y="1795"/>
                    </a:lnTo>
                    <a:lnTo>
                      <a:pt x="1462" y="1796"/>
                    </a:lnTo>
                    <a:lnTo>
                      <a:pt x="1466" y="1800"/>
                    </a:lnTo>
                    <a:lnTo>
                      <a:pt x="1470" y="1803"/>
                    </a:lnTo>
                    <a:lnTo>
                      <a:pt x="1474" y="1805"/>
                    </a:lnTo>
                    <a:lnTo>
                      <a:pt x="1478" y="1810"/>
                    </a:lnTo>
                    <a:lnTo>
                      <a:pt x="1482" y="1812"/>
                    </a:lnTo>
                    <a:lnTo>
                      <a:pt x="1486" y="1814"/>
                    </a:lnTo>
                    <a:lnTo>
                      <a:pt x="1490" y="1817"/>
                    </a:lnTo>
                    <a:lnTo>
                      <a:pt x="1494" y="1820"/>
                    </a:lnTo>
                    <a:lnTo>
                      <a:pt x="1498" y="1823"/>
                    </a:lnTo>
                    <a:lnTo>
                      <a:pt x="1502" y="1825"/>
                    </a:lnTo>
                    <a:lnTo>
                      <a:pt x="1506" y="1827"/>
                    </a:lnTo>
                    <a:lnTo>
                      <a:pt x="1509" y="1828"/>
                    </a:lnTo>
                    <a:lnTo>
                      <a:pt x="1513" y="1831"/>
                    </a:lnTo>
                    <a:lnTo>
                      <a:pt x="1517" y="1833"/>
                    </a:lnTo>
                    <a:lnTo>
                      <a:pt x="1521" y="1835"/>
                    </a:lnTo>
                    <a:lnTo>
                      <a:pt x="1525" y="1838"/>
                    </a:lnTo>
                    <a:lnTo>
                      <a:pt x="1529" y="1840"/>
                    </a:lnTo>
                    <a:lnTo>
                      <a:pt x="1533" y="1840"/>
                    </a:lnTo>
                    <a:lnTo>
                      <a:pt x="1537" y="1843"/>
                    </a:lnTo>
                    <a:lnTo>
                      <a:pt x="1541" y="1844"/>
                    </a:lnTo>
                    <a:lnTo>
                      <a:pt x="1545" y="1847"/>
                    </a:lnTo>
                    <a:lnTo>
                      <a:pt x="1549" y="1848"/>
                    </a:lnTo>
                    <a:lnTo>
                      <a:pt x="1553" y="1849"/>
                    </a:lnTo>
                    <a:lnTo>
                      <a:pt x="1557" y="1850"/>
                    </a:lnTo>
                    <a:lnTo>
                      <a:pt x="1561" y="1853"/>
                    </a:lnTo>
                    <a:lnTo>
                      <a:pt x="1565" y="1855"/>
                    </a:lnTo>
                    <a:lnTo>
                      <a:pt x="1569" y="1855"/>
                    </a:lnTo>
                    <a:lnTo>
                      <a:pt x="1573" y="1856"/>
                    </a:lnTo>
                    <a:lnTo>
                      <a:pt x="1576" y="1857"/>
                    </a:lnTo>
                    <a:lnTo>
                      <a:pt x="1580" y="1858"/>
                    </a:lnTo>
                    <a:lnTo>
                      <a:pt x="1584" y="1859"/>
                    </a:lnTo>
                    <a:lnTo>
                      <a:pt x="1588" y="1859"/>
                    </a:lnTo>
                    <a:lnTo>
                      <a:pt x="1592" y="1861"/>
                    </a:lnTo>
                    <a:lnTo>
                      <a:pt x="1596" y="1862"/>
                    </a:lnTo>
                    <a:lnTo>
                      <a:pt x="1600" y="1862"/>
                    </a:lnTo>
                    <a:lnTo>
                      <a:pt x="1604" y="1863"/>
                    </a:lnTo>
                    <a:lnTo>
                      <a:pt x="1608" y="1863"/>
                    </a:lnTo>
                    <a:lnTo>
                      <a:pt x="1612" y="1865"/>
                    </a:lnTo>
                    <a:lnTo>
                      <a:pt x="1616" y="1865"/>
                    </a:lnTo>
                    <a:lnTo>
                      <a:pt x="1620" y="1865"/>
                    </a:lnTo>
                    <a:lnTo>
                      <a:pt x="1624" y="1866"/>
                    </a:lnTo>
                    <a:lnTo>
                      <a:pt x="1628" y="1865"/>
                    </a:lnTo>
                    <a:lnTo>
                      <a:pt x="1632" y="1865"/>
                    </a:lnTo>
                    <a:lnTo>
                      <a:pt x="1636" y="1865"/>
                    </a:lnTo>
                    <a:lnTo>
                      <a:pt x="1640" y="1866"/>
                    </a:lnTo>
                    <a:lnTo>
                      <a:pt x="1643" y="1865"/>
                    </a:lnTo>
                    <a:lnTo>
                      <a:pt x="1647" y="1868"/>
                    </a:lnTo>
                    <a:lnTo>
                      <a:pt x="1651" y="1866"/>
                    </a:lnTo>
                    <a:lnTo>
                      <a:pt x="1655" y="1864"/>
                    </a:lnTo>
                    <a:lnTo>
                      <a:pt x="1659" y="1863"/>
                    </a:lnTo>
                    <a:lnTo>
                      <a:pt x="1663" y="1864"/>
                    </a:lnTo>
                    <a:lnTo>
                      <a:pt x="1667" y="1862"/>
                    </a:lnTo>
                    <a:lnTo>
                      <a:pt x="1671" y="1864"/>
                    </a:lnTo>
                    <a:lnTo>
                      <a:pt x="1675" y="1864"/>
                    </a:lnTo>
                    <a:lnTo>
                      <a:pt x="1679" y="1864"/>
                    </a:lnTo>
                    <a:lnTo>
                      <a:pt x="1683" y="1862"/>
                    </a:lnTo>
                    <a:lnTo>
                      <a:pt x="1687" y="1862"/>
                    </a:lnTo>
                    <a:lnTo>
                      <a:pt x="1691" y="1861"/>
                    </a:lnTo>
                    <a:lnTo>
                      <a:pt x="1695" y="1861"/>
                    </a:lnTo>
                    <a:lnTo>
                      <a:pt x="1699" y="1859"/>
                    </a:lnTo>
                    <a:lnTo>
                      <a:pt x="1703" y="1857"/>
                    </a:lnTo>
                    <a:lnTo>
                      <a:pt x="1707" y="1856"/>
                    </a:lnTo>
                    <a:lnTo>
                      <a:pt x="1711" y="1855"/>
                    </a:lnTo>
                    <a:lnTo>
                      <a:pt x="1714" y="1854"/>
                    </a:lnTo>
                    <a:lnTo>
                      <a:pt x="1718" y="1853"/>
                    </a:lnTo>
                    <a:lnTo>
                      <a:pt x="1722" y="1852"/>
                    </a:lnTo>
                    <a:lnTo>
                      <a:pt x="1726" y="1850"/>
                    </a:lnTo>
                    <a:lnTo>
                      <a:pt x="1730" y="1849"/>
                    </a:lnTo>
                    <a:lnTo>
                      <a:pt x="1734" y="1848"/>
                    </a:lnTo>
                    <a:lnTo>
                      <a:pt x="1738" y="1846"/>
                    </a:lnTo>
                    <a:lnTo>
                      <a:pt x="1742" y="1845"/>
                    </a:lnTo>
                    <a:lnTo>
                      <a:pt x="1746" y="1842"/>
                    </a:lnTo>
                    <a:lnTo>
                      <a:pt x="1750" y="1841"/>
                    </a:lnTo>
                    <a:lnTo>
                      <a:pt x="1754" y="1840"/>
                    </a:lnTo>
                    <a:lnTo>
                      <a:pt x="1758" y="1837"/>
                    </a:lnTo>
                    <a:lnTo>
                      <a:pt x="1762" y="1837"/>
                    </a:lnTo>
                    <a:lnTo>
                      <a:pt x="1766" y="1835"/>
                    </a:lnTo>
                    <a:lnTo>
                      <a:pt x="1770" y="1832"/>
                    </a:lnTo>
                    <a:lnTo>
                      <a:pt x="1774" y="1831"/>
                    </a:lnTo>
                    <a:lnTo>
                      <a:pt x="1778" y="1828"/>
                    </a:lnTo>
                    <a:lnTo>
                      <a:pt x="1781" y="1826"/>
                    </a:lnTo>
                    <a:lnTo>
                      <a:pt x="1785" y="1823"/>
                    </a:lnTo>
                    <a:lnTo>
                      <a:pt x="1789" y="1822"/>
                    </a:lnTo>
                    <a:lnTo>
                      <a:pt x="1793" y="1819"/>
                    </a:lnTo>
                    <a:lnTo>
                      <a:pt x="1797" y="1816"/>
                    </a:lnTo>
                    <a:lnTo>
                      <a:pt x="1801" y="1815"/>
                    </a:lnTo>
                    <a:lnTo>
                      <a:pt x="1805" y="1811"/>
                    </a:lnTo>
                    <a:lnTo>
                      <a:pt x="1809" y="1810"/>
                    </a:lnTo>
                    <a:lnTo>
                      <a:pt x="1813" y="1807"/>
                    </a:lnTo>
                    <a:lnTo>
                      <a:pt x="1817" y="1804"/>
                    </a:lnTo>
                    <a:lnTo>
                      <a:pt x="1821" y="1800"/>
                    </a:lnTo>
                    <a:lnTo>
                      <a:pt x="1825" y="1798"/>
                    </a:lnTo>
                    <a:lnTo>
                      <a:pt x="1829" y="1796"/>
                    </a:lnTo>
                    <a:lnTo>
                      <a:pt x="1833" y="1795"/>
                    </a:lnTo>
                    <a:lnTo>
                      <a:pt x="1837" y="1792"/>
                    </a:lnTo>
                    <a:lnTo>
                      <a:pt x="1841" y="1787"/>
                    </a:lnTo>
                    <a:lnTo>
                      <a:pt x="1845" y="1784"/>
                    </a:lnTo>
                    <a:lnTo>
                      <a:pt x="1848" y="1781"/>
                    </a:lnTo>
                    <a:lnTo>
                      <a:pt x="1852" y="1779"/>
                    </a:lnTo>
                    <a:lnTo>
                      <a:pt x="1856" y="1775"/>
                    </a:lnTo>
                    <a:lnTo>
                      <a:pt x="1860" y="1772"/>
                    </a:lnTo>
                    <a:lnTo>
                      <a:pt x="1864" y="1768"/>
                    </a:lnTo>
                    <a:lnTo>
                      <a:pt x="1868" y="1766"/>
                    </a:lnTo>
                    <a:lnTo>
                      <a:pt x="1872" y="1763"/>
                    </a:lnTo>
                    <a:lnTo>
                      <a:pt x="1876" y="1760"/>
                    </a:lnTo>
                    <a:lnTo>
                      <a:pt x="1880" y="1755"/>
                    </a:lnTo>
                    <a:lnTo>
                      <a:pt x="1884" y="1752"/>
                    </a:lnTo>
                    <a:lnTo>
                      <a:pt x="1888" y="1750"/>
                    </a:lnTo>
                    <a:lnTo>
                      <a:pt x="1892" y="1745"/>
                    </a:lnTo>
                    <a:lnTo>
                      <a:pt x="1896" y="1741"/>
                    </a:lnTo>
                    <a:lnTo>
                      <a:pt x="1900" y="1738"/>
                    </a:lnTo>
                    <a:lnTo>
                      <a:pt x="1904" y="1734"/>
                    </a:lnTo>
                    <a:lnTo>
                      <a:pt x="1908" y="1730"/>
                    </a:lnTo>
                    <a:lnTo>
                      <a:pt x="1912" y="1725"/>
                    </a:lnTo>
                    <a:lnTo>
                      <a:pt x="1916" y="1722"/>
                    </a:lnTo>
                    <a:lnTo>
                      <a:pt x="1919" y="1720"/>
                    </a:lnTo>
                    <a:lnTo>
                      <a:pt x="1923" y="1715"/>
                    </a:lnTo>
                    <a:lnTo>
                      <a:pt x="1927" y="1712"/>
                    </a:lnTo>
                    <a:lnTo>
                      <a:pt x="1931" y="1708"/>
                    </a:lnTo>
                    <a:lnTo>
                      <a:pt x="1935" y="1703"/>
                    </a:lnTo>
                    <a:lnTo>
                      <a:pt x="1939" y="1699"/>
                    </a:lnTo>
                    <a:lnTo>
                      <a:pt x="1943" y="1695"/>
                    </a:lnTo>
                    <a:lnTo>
                      <a:pt x="1947" y="1691"/>
                    </a:lnTo>
                    <a:lnTo>
                      <a:pt x="1951" y="1687"/>
                    </a:lnTo>
                    <a:lnTo>
                      <a:pt x="1955" y="1682"/>
                    </a:lnTo>
                    <a:lnTo>
                      <a:pt x="1959" y="1679"/>
                    </a:lnTo>
                    <a:lnTo>
                      <a:pt x="1963" y="1674"/>
                    </a:lnTo>
                    <a:lnTo>
                      <a:pt x="1967" y="1670"/>
                    </a:lnTo>
                    <a:lnTo>
                      <a:pt x="1971" y="1665"/>
                    </a:lnTo>
                    <a:lnTo>
                      <a:pt x="1975" y="1660"/>
                    </a:lnTo>
                    <a:lnTo>
                      <a:pt x="1979" y="1657"/>
                    </a:lnTo>
                    <a:lnTo>
                      <a:pt x="1983" y="1652"/>
                    </a:lnTo>
                    <a:lnTo>
                      <a:pt x="1986" y="1649"/>
                    </a:lnTo>
                    <a:lnTo>
                      <a:pt x="1990" y="1643"/>
                    </a:lnTo>
                    <a:lnTo>
                      <a:pt x="1994" y="1640"/>
                    </a:lnTo>
                    <a:lnTo>
                      <a:pt x="1998" y="1635"/>
                    </a:lnTo>
                    <a:lnTo>
                      <a:pt x="2002" y="1630"/>
                    </a:lnTo>
                    <a:lnTo>
                      <a:pt x="2006" y="1625"/>
                    </a:lnTo>
                    <a:lnTo>
                      <a:pt x="2010" y="1622"/>
                    </a:lnTo>
                    <a:lnTo>
                      <a:pt x="2014" y="1616"/>
                    </a:lnTo>
                    <a:lnTo>
                      <a:pt x="2018" y="1611"/>
                    </a:lnTo>
                    <a:lnTo>
                      <a:pt x="2022" y="1607"/>
                    </a:lnTo>
                    <a:lnTo>
                      <a:pt x="2026" y="1602"/>
                    </a:lnTo>
                    <a:lnTo>
                      <a:pt x="2030" y="1597"/>
                    </a:lnTo>
                    <a:lnTo>
                      <a:pt x="2034" y="1592"/>
                    </a:lnTo>
                    <a:lnTo>
                      <a:pt x="2038" y="1588"/>
                    </a:lnTo>
                    <a:lnTo>
                      <a:pt x="2042" y="1583"/>
                    </a:lnTo>
                    <a:lnTo>
                      <a:pt x="2046" y="1578"/>
                    </a:lnTo>
                    <a:lnTo>
                      <a:pt x="2050" y="1573"/>
                    </a:lnTo>
                    <a:lnTo>
                      <a:pt x="2054" y="1566"/>
                    </a:lnTo>
                    <a:lnTo>
                      <a:pt x="2057" y="1563"/>
                    </a:lnTo>
                    <a:lnTo>
                      <a:pt x="2061" y="1559"/>
                    </a:lnTo>
                    <a:lnTo>
                      <a:pt x="2065" y="1552"/>
                    </a:lnTo>
                    <a:lnTo>
                      <a:pt x="2069" y="1548"/>
                    </a:lnTo>
                    <a:lnTo>
                      <a:pt x="2073" y="1544"/>
                    </a:lnTo>
                    <a:lnTo>
                      <a:pt x="2077" y="1537"/>
                    </a:lnTo>
                    <a:lnTo>
                      <a:pt x="2081" y="1534"/>
                    </a:lnTo>
                    <a:lnTo>
                      <a:pt x="2085" y="1528"/>
                    </a:lnTo>
                    <a:lnTo>
                      <a:pt x="2089" y="1523"/>
                    </a:lnTo>
                    <a:lnTo>
                      <a:pt x="2093" y="1517"/>
                    </a:lnTo>
                    <a:lnTo>
                      <a:pt x="2097" y="1512"/>
                    </a:lnTo>
                    <a:lnTo>
                      <a:pt x="2101" y="1507"/>
                    </a:lnTo>
                    <a:lnTo>
                      <a:pt x="2105" y="1502"/>
                    </a:lnTo>
                    <a:lnTo>
                      <a:pt x="2109" y="1496"/>
                    </a:lnTo>
                    <a:lnTo>
                      <a:pt x="2113" y="1490"/>
                    </a:lnTo>
                    <a:lnTo>
                      <a:pt x="2117" y="1485"/>
                    </a:lnTo>
                    <a:lnTo>
                      <a:pt x="2121" y="1480"/>
                    </a:lnTo>
                    <a:lnTo>
                      <a:pt x="2124" y="1474"/>
                    </a:lnTo>
                    <a:lnTo>
                      <a:pt x="2128" y="1468"/>
                    </a:lnTo>
                    <a:lnTo>
                      <a:pt x="2132" y="1464"/>
                    </a:lnTo>
                    <a:lnTo>
                      <a:pt x="2136" y="1459"/>
                    </a:lnTo>
                    <a:lnTo>
                      <a:pt x="2140" y="1453"/>
                    </a:lnTo>
                    <a:lnTo>
                      <a:pt x="2144" y="1447"/>
                    </a:lnTo>
                    <a:lnTo>
                      <a:pt x="2148" y="1441"/>
                    </a:lnTo>
                    <a:lnTo>
                      <a:pt x="2152" y="1436"/>
                    </a:lnTo>
                    <a:lnTo>
                      <a:pt x="2156" y="1430"/>
                    </a:lnTo>
                    <a:lnTo>
                      <a:pt x="2160" y="1426"/>
                    </a:lnTo>
                    <a:lnTo>
                      <a:pt x="2164" y="1420"/>
                    </a:lnTo>
                    <a:lnTo>
                      <a:pt x="2168" y="1415"/>
                    </a:lnTo>
                    <a:lnTo>
                      <a:pt x="2172" y="1408"/>
                    </a:lnTo>
                    <a:lnTo>
                      <a:pt x="2176" y="1402"/>
                    </a:lnTo>
                    <a:lnTo>
                      <a:pt x="2180" y="1397"/>
                    </a:lnTo>
                    <a:lnTo>
                      <a:pt x="2184" y="1393"/>
                    </a:lnTo>
                    <a:lnTo>
                      <a:pt x="2188" y="1386"/>
                    </a:lnTo>
                    <a:lnTo>
                      <a:pt x="2191" y="1380"/>
                    </a:lnTo>
                    <a:lnTo>
                      <a:pt x="2195" y="1373"/>
                    </a:lnTo>
                    <a:lnTo>
                      <a:pt x="2199" y="1369"/>
                    </a:lnTo>
                    <a:lnTo>
                      <a:pt x="2203" y="1363"/>
                    </a:lnTo>
                    <a:lnTo>
                      <a:pt x="2207" y="1358"/>
                    </a:lnTo>
                    <a:lnTo>
                      <a:pt x="2211" y="1353"/>
                    </a:lnTo>
                    <a:lnTo>
                      <a:pt x="2215" y="1346"/>
                    </a:lnTo>
                    <a:lnTo>
                      <a:pt x="2219" y="1341"/>
                    </a:lnTo>
                    <a:lnTo>
                      <a:pt x="2223" y="1334"/>
                    </a:lnTo>
                    <a:lnTo>
                      <a:pt x="2227" y="1329"/>
                    </a:lnTo>
                    <a:lnTo>
                      <a:pt x="2231" y="1322"/>
                    </a:lnTo>
                    <a:lnTo>
                      <a:pt x="2235" y="1318"/>
                    </a:lnTo>
                    <a:lnTo>
                      <a:pt x="2239" y="1313"/>
                    </a:lnTo>
                    <a:lnTo>
                      <a:pt x="2243" y="1306"/>
                    </a:lnTo>
                    <a:lnTo>
                      <a:pt x="2247" y="1300"/>
                    </a:lnTo>
                    <a:lnTo>
                      <a:pt x="2251" y="1295"/>
                    </a:lnTo>
                    <a:lnTo>
                      <a:pt x="2255" y="1288"/>
                    </a:lnTo>
                    <a:lnTo>
                      <a:pt x="2259" y="1282"/>
                    </a:lnTo>
                    <a:lnTo>
                      <a:pt x="2262" y="1277"/>
                    </a:lnTo>
                    <a:lnTo>
                      <a:pt x="2266" y="1272"/>
                    </a:lnTo>
                    <a:lnTo>
                      <a:pt x="2270" y="1265"/>
                    </a:lnTo>
                    <a:lnTo>
                      <a:pt x="2274" y="1259"/>
                    </a:lnTo>
                    <a:lnTo>
                      <a:pt x="2278" y="1254"/>
                    </a:lnTo>
                    <a:lnTo>
                      <a:pt x="2282" y="1248"/>
                    </a:lnTo>
                    <a:lnTo>
                      <a:pt x="2286" y="1242"/>
                    </a:lnTo>
                    <a:lnTo>
                      <a:pt x="2290" y="1237"/>
                    </a:lnTo>
                    <a:lnTo>
                      <a:pt x="2294" y="1231"/>
                    </a:lnTo>
                    <a:lnTo>
                      <a:pt x="2298" y="1225"/>
                    </a:lnTo>
                    <a:lnTo>
                      <a:pt x="2302" y="1218"/>
                    </a:lnTo>
                    <a:lnTo>
                      <a:pt x="2306" y="1214"/>
                    </a:lnTo>
                    <a:lnTo>
                      <a:pt x="2310" y="1207"/>
                    </a:lnTo>
                    <a:lnTo>
                      <a:pt x="2314" y="1203"/>
                    </a:lnTo>
                    <a:lnTo>
                      <a:pt x="2318" y="1195"/>
                    </a:lnTo>
                    <a:lnTo>
                      <a:pt x="2322" y="1190"/>
                    </a:lnTo>
                    <a:lnTo>
                      <a:pt x="2326" y="1184"/>
                    </a:lnTo>
                    <a:lnTo>
                      <a:pt x="2329" y="1178"/>
                    </a:lnTo>
                    <a:lnTo>
                      <a:pt x="2333" y="1173"/>
                    </a:lnTo>
                    <a:lnTo>
                      <a:pt x="2337" y="1167"/>
                    </a:lnTo>
                    <a:lnTo>
                      <a:pt x="2341" y="1161"/>
                    </a:lnTo>
                    <a:lnTo>
                      <a:pt x="2345" y="1155"/>
                    </a:lnTo>
                    <a:lnTo>
                      <a:pt x="2349" y="1150"/>
                    </a:lnTo>
                    <a:lnTo>
                      <a:pt x="2353" y="1143"/>
                    </a:lnTo>
                    <a:lnTo>
                      <a:pt x="2357" y="1138"/>
                    </a:lnTo>
                    <a:lnTo>
                      <a:pt x="2361" y="1131"/>
                    </a:lnTo>
                    <a:lnTo>
                      <a:pt x="2365" y="1126"/>
                    </a:lnTo>
                    <a:lnTo>
                      <a:pt x="2369" y="1121"/>
                    </a:lnTo>
                    <a:lnTo>
                      <a:pt x="2373" y="1114"/>
                    </a:lnTo>
                    <a:lnTo>
                      <a:pt x="2377" y="1107"/>
                    </a:lnTo>
                    <a:lnTo>
                      <a:pt x="2381" y="1104"/>
                    </a:lnTo>
                    <a:lnTo>
                      <a:pt x="2385" y="1097"/>
                    </a:lnTo>
                    <a:lnTo>
                      <a:pt x="2389" y="1091"/>
                    </a:lnTo>
                    <a:lnTo>
                      <a:pt x="2393" y="1085"/>
                    </a:lnTo>
                    <a:lnTo>
                      <a:pt x="2396" y="1079"/>
                    </a:lnTo>
                    <a:lnTo>
                      <a:pt x="2400" y="1074"/>
                    </a:lnTo>
                    <a:lnTo>
                      <a:pt x="2404" y="1068"/>
                    </a:lnTo>
                    <a:lnTo>
                      <a:pt x="2408" y="1063"/>
                    </a:lnTo>
                    <a:lnTo>
                      <a:pt x="2412" y="1056"/>
                    </a:lnTo>
                    <a:lnTo>
                      <a:pt x="2416" y="1051"/>
                    </a:lnTo>
                    <a:lnTo>
                      <a:pt x="2420" y="1046"/>
                    </a:lnTo>
                    <a:lnTo>
                      <a:pt x="2424" y="1039"/>
                    </a:lnTo>
                    <a:lnTo>
                      <a:pt x="2428" y="1034"/>
                    </a:lnTo>
                    <a:lnTo>
                      <a:pt x="2432" y="1028"/>
                    </a:lnTo>
                    <a:lnTo>
                      <a:pt x="2436" y="1022"/>
                    </a:lnTo>
                    <a:lnTo>
                      <a:pt x="2440" y="1016"/>
                    </a:lnTo>
                    <a:lnTo>
                      <a:pt x="2444" y="1009"/>
                    </a:lnTo>
                    <a:lnTo>
                      <a:pt x="2448" y="1004"/>
                    </a:lnTo>
                    <a:lnTo>
                      <a:pt x="2452" y="999"/>
                    </a:lnTo>
                    <a:lnTo>
                      <a:pt x="2456" y="992"/>
                    </a:lnTo>
                    <a:lnTo>
                      <a:pt x="2460" y="988"/>
                    </a:lnTo>
                    <a:lnTo>
                      <a:pt x="2464" y="982"/>
                    </a:lnTo>
                    <a:lnTo>
                      <a:pt x="2467" y="976"/>
                    </a:lnTo>
                    <a:lnTo>
                      <a:pt x="2471" y="971"/>
                    </a:lnTo>
                    <a:lnTo>
                      <a:pt x="2475" y="965"/>
                    </a:lnTo>
                    <a:lnTo>
                      <a:pt x="2479" y="959"/>
                    </a:lnTo>
                    <a:lnTo>
                      <a:pt x="2483" y="955"/>
                    </a:lnTo>
                    <a:lnTo>
                      <a:pt x="2487" y="948"/>
                    </a:lnTo>
                    <a:lnTo>
                      <a:pt x="2491" y="942"/>
                    </a:lnTo>
                    <a:lnTo>
                      <a:pt x="2495" y="938"/>
                    </a:lnTo>
                    <a:lnTo>
                      <a:pt x="2499" y="931"/>
                    </a:lnTo>
                    <a:lnTo>
                      <a:pt x="2503" y="927"/>
                    </a:lnTo>
                    <a:lnTo>
                      <a:pt x="2507" y="919"/>
                    </a:lnTo>
                    <a:lnTo>
                      <a:pt x="2511" y="915"/>
                    </a:lnTo>
                    <a:lnTo>
                      <a:pt x="2515" y="909"/>
                    </a:lnTo>
                    <a:lnTo>
                      <a:pt x="2519" y="904"/>
                    </a:lnTo>
                    <a:lnTo>
                      <a:pt x="2523" y="897"/>
                    </a:lnTo>
                    <a:lnTo>
                      <a:pt x="2527" y="893"/>
                    </a:lnTo>
                    <a:lnTo>
                      <a:pt x="2531" y="887"/>
                    </a:lnTo>
                    <a:lnTo>
                      <a:pt x="2534" y="881"/>
                    </a:lnTo>
                    <a:lnTo>
                      <a:pt x="2538" y="878"/>
                    </a:lnTo>
                    <a:lnTo>
                      <a:pt x="2542" y="872"/>
                    </a:lnTo>
                    <a:lnTo>
                      <a:pt x="2546" y="865"/>
                    </a:lnTo>
                    <a:lnTo>
                      <a:pt x="2550" y="861"/>
                    </a:lnTo>
                    <a:lnTo>
                      <a:pt x="2554" y="854"/>
                    </a:lnTo>
                    <a:lnTo>
                      <a:pt x="2558" y="849"/>
                    </a:lnTo>
                    <a:lnTo>
                      <a:pt x="2562" y="844"/>
                    </a:lnTo>
                    <a:lnTo>
                      <a:pt x="2566" y="838"/>
                    </a:lnTo>
                    <a:lnTo>
                      <a:pt x="2570" y="832"/>
                    </a:lnTo>
                    <a:lnTo>
                      <a:pt x="2574" y="827"/>
                    </a:lnTo>
                    <a:lnTo>
                      <a:pt x="2578" y="822"/>
                    </a:lnTo>
                    <a:lnTo>
                      <a:pt x="2582" y="817"/>
                    </a:lnTo>
                    <a:lnTo>
                      <a:pt x="2586" y="811"/>
                    </a:lnTo>
                    <a:lnTo>
                      <a:pt x="2590" y="806"/>
                    </a:lnTo>
                    <a:lnTo>
                      <a:pt x="2594" y="801"/>
                    </a:lnTo>
                    <a:lnTo>
                      <a:pt x="2598" y="795"/>
                    </a:lnTo>
                    <a:lnTo>
                      <a:pt x="2602" y="791"/>
                    </a:lnTo>
                    <a:lnTo>
                      <a:pt x="2605" y="785"/>
                    </a:lnTo>
                    <a:lnTo>
                      <a:pt x="2609" y="780"/>
                    </a:lnTo>
                    <a:lnTo>
                      <a:pt x="2613" y="775"/>
                    </a:lnTo>
                    <a:lnTo>
                      <a:pt x="2617" y="771"/>
                    </a:lnTo>
                    <a:lnTo>
                      <a:pt x="2621" y="765"/>
                    </a:lnTo>
                    <a:lnTo>
                      <a:pt x="2625" y="759"/>
                    </a:lnTo>
                    <a:lnTo>
                      <a:pt x="2629" y="755"/>
                    </a:lnTo>
                    <a:lnTo>
                      <a:pt x="2633" y="750"/>
                    </a:lnTo>
                    <a:lnTo>
                      <a:pt x="2637" y="745"/>
                    </a:lnTo>
                    <a:lnTo>
                      <a:pt x="2641" y="738"/>
                    </a:lnTo>
                    <a:lnTo>
                      <a:pt x="2645" y="734"/>
                    </a:lnTo>
                    <a:lnTo>
                      <a:pt x="2649" y="730"/>
                    </a:lnTo>
                    <a:lnTo>
                      <a:pt x="2653" y="725"/>
                    </a:lnTo>
                    <a:lnTo>
                      <a:pt x="2657" y="720"/>
                    </a:lnTo>
                    <a:lnTo>
                      <a:pt x="2661" y="713"/>
                    </a:lnTo>
                    <a:lnTo>
                      <a:pt x="2665" y="708"/>
                    </a:lnTo>
                    <a:lnTo>
                      <a:pt x="2669" y="704"/>
                    </a:lnTo>
                    <a:lnTo>
                      <a:pt x="2672" y="700"/>
                    </a:lnTo>
                    <a:lnTo>
                      <a:pt x="2676" y="694"/>
                    </a:lnTo>
                    <a:lnTo>
                      <a:pt x="2680" y="690"/>
                    </a:lnTo>
                    <a:lnTo>
                      <a:pt x="2684" y="685"/>
                    </a:lnTo>
                    <a:lnTo>
                      <a:pt x="2688" y="680"/>
                    </a:lnTo>
                    <a:lnTo>
                      <a:pt x="2692" y="675"/>
                    </a:lnTo>
                    <a:lnTo>
                      <a:pt x="2696" y="669"/>
                    </a:lnTo>
                    <a:lnTo>
                      <a:pt x="2700" y="665"/>
                    </a:lnTo>
                    <a:lnTo>
                      <a:pt x="2704" y="662"/>
                    </a:lnTo>
                    <a:lnTo>
                      <a:pt x="2708" y="656"/>
                    </a:lnTo>
                    <a:lnTo>
                      <a:pt x="2712" y="652"/>
                    </a:lnTo>
                    <a:lnTo>
                      <a:pt x="2716" y="647"/>
                    </a:lnTo>
                    <a:lnTo>
                      <a:pt x="2720" y="643"/>
                    </a:lnTo>
                    <a:lnTo>
                      <a:pt x="2724" y="637"/>
                    </a:lnTo>
                    <a:lnTo>
                      <a:pt x="2728" y="633"/>
                    </a:lnTo>
                    <a:lnTo>
                      <a:pt x="2732" y="627"/>
                    </a:lnTo>
                    <a:lnTo>
                      <a:pt x="2736" y="623"/>
                    </a:lnTo>
                    <a:lnTo>
                      <a:pt x="2739" y="620"/>
                    </a:lnTo>
                    <a:lnTo>
                      <a:pt x="2743" y="614"/>
                    </a:lnTo>
                    <a:lnTo>
                      <a:pt x="2747" y="609"/>
                    </a:lnTo>
                    <a:lnTo>
                      <a:pt x="2751" y="606"/>
                    </a:lnTo>
                    <a:lnTo>
                      <a:pt x="2755" y="600"/>
                    </a:lnTo>
                    <a:lnTo>
                      <a:pt x="2759" y="595"/>
                    </a:lnTo>
                    <a:lnTo>
                      <a:pt x="2763" y="592"/>
                    </a:lnTo>
                    <a:lnTo>
                      <a:pt x="2767" y="587"/>
                    </a:lnTo>
                    <a:lnTo>
                      <a:pt x="2771" y="582"/>
                    </a:lnTo>
                    <a:lnTo>
                      <a:pt x="2775" y="577"/>
                    </a:lnTo>
                    <a:lnTo>
                      <a:pt x="2779" y="573"/>
                    </a:lnTo>
                    <a:lnTo>
                      <a:pt x="2783" y="570"/>
                    </a:lnTo>
                    <a:lnTo>
                      <a:pt x="2787" y="565"/>
                    </a:lnTo>
                    <a:lnTo>
                      <a:pt x="2791" y="561"/>
                    </a:lnTo>
                    <a:lnTo>
                      <a:pt x="2795" y="556"/>
                    </a:lnTo>
                    <a:lnTo>
                      <a:pt x="2799" y="552"/>
                    </a:lnTo>
                    <a:lnTo>
                      <a:pt x="2803" y="548"/>
                    </a:lnTo>
                    <a:lnTo>
                      <a:pt x="2807" y="543"/>
                    </a:lnTo>
                    <a:lnTo>
                      <a:pt x="2810" y="539"/>
                    </a:lnTo>
                    <a:lnTo>
                      <a:pt x="2814" y="536"/>
                    </a:lnTo>
                    <a:lnTo>
                      <a:pt x="2818" y="533"/>
                    </a:lnTo>
                    <a:lnTo>
                      <a:pt x="2822" y="528"/>
                    </a:lnTo>
                    <a:lnTo>
                      <a:pt x="2826" y="522"/>
                    </a:lnTo>
                    <a:lnTo>
                      <a:pt x="2830" y="518"/>
                    </a:lnTo>
                    <a:lnTo>
                      <a:pt x="2834" y="513"/>
                    </a:lnTo>
                    <a:lnTo>
                      <a:pt x="2838" y="510"/>
                    </a:lnTo>
                    <a:lnTo>
                      <a:pt x="2842" y="506"/>
                    </a:lnTo>
                    <a:lnTo>
                      <a:pt x="2846" y="500"/>
                    </a:lnTo>
                    <a:lnTo>
                      <a:pt x="2850" y="498"/>
                    </a:lnTo>
                    <a:lnTo>
                      <a:pt x="2854" y="494"/>
                    </a:lnTo>
                    <a:lnTo>
                      <a:pt x="2858" y="490"/>
                    </a:lnTo>
                    <a:lnTo>
                      <a:pt x="2862" y="486"/>
                    </a:lnTo>
                    <a:lnTo>
                      <a:pt x="2866" y="482"/>
                    </a:lnTo>
                    <a:lnTo>
                      <a:pt x="2870" y="478"/>
                    </a:lnTo>
                    <a:lnTo>
                      <a:pt x="2874" y="474"/>
                    </a:lnTo>
                    <a:lnTo>
                      <a:pt x="2877" y="469"/>
                    </a:lnTo>
                    <a:lnTo>
                      <a:pt x="2881" y="465"/>
                    </a:lnTo>
                    <a:lnTo>
                      <a:pt x="2885" y="462"/>
                    </a:lnTo>
                    <a:lnTo>
                      <a:pt x="2889" y="459"/>
                    </a:lnTo>
                    <a:lnTo>
                      <a:pt x="2893" y="455"/>
                    </a:lnTo>
                    <a:lnTo>
                      <a:pt x="2897" y="451"/>
                    </a:lnTo>
                    <a:lnTo>
                      <a:pt x="2901" y="446"/>
                    </a:lnTo>
                    <a:lnTo>
                      <a:pt x="2905" y="443"/>
                    </a:lnTo>
                    <a:lnTo>
                      <a:pt x="2909" y="437"/>
                    </a:lnTo>
                    <a:lnTo>
                      <a:pt x="2913" y="436"/>
                    </a:lnTo>
                    <a:lnTo>
                      <a:pt x="2917" y="433"/>
                    </a:lnTo>
                    <a:lnTo>
                      <a:pt x="2921" y="427"/>
                    </a:lnTo>
                    <a:lnTo>
                      <a:pt x="2925" y="423"/>
                    </a:lnTo>
                    <a:lnTo>
                      <a:pt x="2929" y="421"/>
                    </a:lnTo>
                    <a:lnTo>
                      <a:pt x="2933" y="417"/>
                    </a:lnTo>
                    <a:lnTo>
                      <a:pt x="2937" y="414"/>
                    </a:lnTo>
                    <a:lnTo>
                      <a:pt x="2941" y="410"/>
                    </a:lnTo>
                    <a:lnTo>
                      <a:pt x="2944" y="406"/>
                    </a:lnTo>
                    <a:lnTo>
                      <a:pt x="2948" y="402"/>
                    </a:lnTo>
                    <a:lnTo>
                      <a:pt x="2952" y="400"/>
                    </a:lnTo>
                    <a:lnTo>
                      <a:pt x="2956" y="396"/>
                    </a:lnTo>
                    <a:lnTo>
                      <a:pt x="2960" y="393"/>
                    </a:lnTo>
                    <a:lnTo>
                      <a:pt x="2964" y="388"/>
                    </a:lnTo>
                    <a:lnTo>
                      <a:pt x="2968" y="386"/>
                    </a:lnTo>
                    <a:lnTo>
                      <a:pt x="2972" y="382"/>
                    </a:lnTo>
                    <a:lnTo>
                      <a:pt x="2976" y="379"/>
                    </a:lnTo>
                    <a:lnTo>
                      <a:pt x="2980" y="375"/>
                    </a:lnTo>
                    <a:lnTo>
                      <a:pt x="2984" y="371"/>
                    </a:lnTo>
                    <a:lnTo>
                      <a:pt x="2988" y="367"/>
                    </a:lnTo>
                    <a:lnTo>
                      <a:pt x="2992" y="365"/>
                    </a:lnTo>
                    <a:lnTo>
                      <a:pt x="2996" y="361"/>
                    </a:lnTo>
                    <a:lnTo>
                      <a:pt x="3000" y="358"/>
                    </a:lnTo>
                    <a:lnTo>
                      <a:pt x="3004" y="355"/>
                    </a:lnTo>
                    <a:lnTo>
                      <a:pt x="3008" y="352"/>
                    </a:lnTo>
                    <a:lnTo>
                      <a:pt x="3012" y="348"/>
                    </a:lnTo>
                    <a:lnTo>
                      <a:pt x="3015" y="346"/>
                    </a:lnTo>
                    <a:lnTo>
                      <a:pt x="3019" y="343"/>
                    </a:lnTo>
                    <a:lnTo>
                      <a:pt x="3023" y="340"/>
                    </a:lnTo>
                    <a:lnTo>
                      <a:pt x="3027" y="337"/>
                    </a:lnTo>
                    <a:lnTo>
                      <a:pt x="3031" y="333"/>
                    </a:lnTo>
                    <a:lnTo>
                      <a:pt x="3035" y="331"/>
                    </a:lnTo>
                    <a:lnTo>
                      <a:pt x="3039" y="327"/>
                    </a:lnTo>
                    <a:lnTo>
                      <a:pt x="3043" y="324"/>
                    </a:lnTo>
                    <a:lnTo>
                      <a:pt x="3047" y="321"/>
                    </a:lnTo>
                    <a:lnTo>
                      <a:pt x="3051" y="317"/>
                    </a:lnTo>
                    <a:lnTo>
                      <a:pt x="3055" y="317"/>
                    </a:lnTo>
                    <a:lnTo>
                      <a:pt x="3059" y="313"/>
                    </a:lnTo>
                    <a:lnTo>
                      <a:pt x="3063" y="308"/>
                    </a:lnTo>
                    <a:lnTo>
                      <a:pt x="3067" y="306"/>
                    </a:lnTo>
                    <a:lnTo>
                      <a:pt x="3071" y="303"/>
                    </a:lnTo>
                    <a:lnTo>
                      <a:pt x="3075" y="299"/>
                    </a:lnTo>
                    <a:lnTo>
                      <a:pt x="3079" y="298"/>
                    </a:lnTo>
                    <a:lnTo>
                      <a:pt x="3082" y="294"/>
                    </a:lnTo>
                    <a:lnTo>
                      <a:pt x="3086" y="292"/>
                    </a:lnTo>
                    <a:lnTo>
                      <a:pt x="3090" y="290"/>
                    </a:lnTo>
                    <a:lnTo>
                      <a:pt x="3094" y="286"/>
                    </a:lnTo>
                    <a:lnTo>
                      <a:pt x="3098" y="282"/>
                    </a:lnTo>
                    <a:lnTo>
                      <a:pt x="3102" y="281"/>
                    </a:lnTo>
                    <a:lnTo>
                      <a:pt x="3106" y="278"/>
                    </a:lnTo>
                    <a:lnTo>
                      <a:pt x="3110" y="274"/>
                    </a:lnTo>
                    <a:lnTo>
                      <a:pt x="3114" y="271"/>
                    </a:lnTo>
                    <a:lnTo>
                      <a:pt x="3118" y="270"/>
                    </a:lnTo>
                    <a:lnTo>
                      <a:pt x="3122" y="266"/>
                    </a:lnTo>
                    <a:lnTo>
                      <a:pt x="3126" y="264"/>
                    </a:lnTo>
                    <a:lnTo>
                      <a:pt x="3130" y="262"/>
                    </a:lnTo>
                    <a:lnTo>
                      <a:pt x="3134" y="260"/>
                    </a:lnTo>
                    <a:lnTo>
                      <a:pt x="3138" y="258"/>
                    </a:lnTo>
                    <a:lnTo>
                      <a:pt x="3142" y="254"/>
                    </a:lnTo>
                    <a:lnTo>
                      <a:pt x="3146" y="252"/>
                    </a:lnTo>
                    <a:lnTo>
                      <a:pt x="3150" y="2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1" name="Freeform 2823"/>
              <p:cNvSpPr>
                <a:spLocks/>
              </p:cNvSpPr>
              <p:nvPr/>
            </p:nvSpPr>
            <p:spPr bwMode="auto">
              <a:xfrm flipV="1">
                <a:off x="506" y="1165"/>
                <a:ext cx="1814" cy="75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8"/>
                  </a:cxn>
                  <a:cxn ang="0">
                    <a:pos x="303" y="16"/>
                  </a:cxn>
                  <a:cxn ang="0">
                    <a:pos x="354" y="28"/>
                  </a:cxn>
                  <a:cxn ang="0">
                    <a:pos x="406" y="47"/>
                  </a:cxn>
                  <a:cxn ang="0">
                    <a:pos x="457" y="72"/>
                  </a:cxn>
                  <a:cxn ang="0">
                    <a:pos x="508" y="105"/>
                  </a:cxn>
                  <a:cxn ang="0">
                    <a:pos x="559" y="143"/>
                  </a:cxn>
                  <a:cxn ang="0">
                    <a:pos x="611" y="191"/>
                  </a:cxn>
                  <a:cxn ang="0">
                    <a:pos x="662" y="247"/>
                  </a:cxn>
                  <a:cxn ang="0">
                    <a:pos x="713" y="308"/>
                  </a:cxn>
                  <a:cxn ang="0">
                    <a:pos x="764" y="376"/>
                  </a:cxn>
                  <a:cxn ang="0">
                    <a:pos x="816" y="448"/>
                  </a:cxn>
                  <a:cxn ang="0">
                    <a:pos x="867" y="524"/>
                  </a:cxn>
                  <a:cxn ang="0">
                    <a:pos x="918" y="602"/>
                  </a:cxn>
                  <a:cxn ang="0">
                    <a:pos x="969" y="683"/>
                  </a:cxn>
                  <a:cxn ang="0">
                    <a:pos x="1021" y="760"/>
                  </a:cxn>
                  <a:cxn ang="0">
                    <a:pos x="1072" y="839"/>
                  </a:cxn>
                  <a:cxn ang="0">
                    <a:pos x="1123" y="914"/>
                  </a:cxn>
                  <a:cxn ang="0">
                    <a:pos x="1174" y="981"/>
                  </a:cxn>
                  <a:cxn ang="0">
                    <a:pos x="1226" y="1048"/>
                  </a:cxn>
                  <a:cxn ang="0">
                    <a:pos x="1277" y="1107"/>
                  </a:cxn>
                  <a:cxn ang="0">
                    <a:pos x="1328" y="1161"/>
                  </a:cxn>
                  <a:cxn ang="0">
                    <a:pos x="1379" y="1207"/>
                  </a:cxn>
                  <a:cxn ang="0">
                    <a:pos x="1431" y="1243"/>
                  </a:cxn>
                  <a:cxn ang="0">
                    <a:pos x="1482" y="1271"/>
                  </a:cxn>
                  <a:cxn ang="0">
                    <a:pos x="1533" y="1293"/>
                  </a:cxn>
                  <a:cxn ang="0">
                    <a:pos x="1584" y="1308"/>
                  </a:cxn>
                  <a:cxn ang="0">
                    <a:pos x="1636" y="1311"/>
                  </a:cxn>
                  <a:cxn ang="0">
                    <a:pos x="1687" y="1307"/>
                  </a:cxn>
                  <a:cxn ang="0">
                    <a:pos x="1738" y="1297"/>
                  </a:cxn>
                  <a:cxn ang="0">
                    <a:pos x="1789" y="1279"/>
                  </a:cxn>
                  <a:cxn ang="0">
                    <a:pos x="1841" y="1257"/>
                  </a:cxn>
                  <a:cxn ang="0">
                    <a:pos x="1892" y="1226"/>
                  </a:cxn>
                  <a:cxn ang="0">
                    <a:pos x="1943" y="1190"/>
                  </a:cxn>
                  <a:cxn ang="0">
                    <a:pos x="1994" y="1152"/>
                  </a:cxn>
                  <a:cxn ang="0">
                    <a:pos x="2046" y="1108"/>
                  </a:cxn>
                  <a:cxn ang="0">
                    <a:pos x="2097" y="1062"/>
                  </a:cxn>
                  <a:cxn ang="0">
                    <a:pos x="2148" y="1013"/>
                  </a:cxn>
                  <a:cxn ang="0">
                    <a:pos x="2199" y="962"/>
                  </a:cxn>
                  <a:cxn ang="0">
                    <a:pos x="2251" y="911"/>
                  </a:cxn>
                  <a:cxn ang="0">
                    <a:pos x="2302" y="857"/>
                  </a:cxn>
                  <a:cxn ang="0">
                    <a:pos x="2353" y="803"/>
                  </a:cxn>
                  <a:cxn ang="0">
                    <a:pos x="2404" y="750"/>
                  </a:cxn>
                  <a:cxn ang="0">
                    <a:pos x="2456" y="698"/>
                  </a:cxn>
                  <a:cxn ang="0">
                    <a:pos x="2507" y="646"/>
                  </a:cxn>
                  <a:cxn ang="0">
                    <a:pos x="2558" y="596"/>
                  </a:cxn>
                  <a:cxn ang="0">
                    <a:pos x="2609" y="549"/>
                  </a:cxn>
                  <a:cxn ang="0">
                    <a:pos x="2661" y="503"/>
                  </a:cxn>
                  <a:cxn ang="0">
                    <a:pos x="2712" y="458"/>
                  </a:cxn>
                  <a:cxn ang="0">
                    <a:pos x="2763" y="416"/>
                  </a:cxn>
                  <a:cxn ang="0">
                    <a:pos x="2814" y="377"/>
                  </a:cxn>
                  <a:cxn ang="0">
                    <a:pos x="2866" y="339"/>
                  </a:cxn>
                  <a:cxn ang="0">
                    <a:pos x="2917" y="305"/>
                  </a:cxn>
                  <a:cxn ang="0">
                    <a:pos x="2968" y="270"/>
                  </a:cxn>
                  <a:cxn ang="0">
                    <a:pos x="3019" y="242"/>
                  </a:cxn>
                  <a:cxn ang="0">
                    <a:pos x="3071" y="215"/>
                  </a:cxn>
                  <a:cxn ang="0">
                    <a:pos x="3122" y="187"/>
                  </a:cxn>
                </a:cxnLst>
                <a:rect l="0" t="0" r="r" b="b"/>
                <a:pathLst>
                  <a:path w="3150" h="1311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4"/>
                    </a:lnTo>
                    <a:lnTo>
                      <a:pt x="220" y="7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7"/>
                    </a:lnTo>
                    <a:lnTo>
                      <a:pt x="236" y="7"/>
                    </a:lnTo>
                    <a:lnTo>
                      <a:pt x="240" y="8"/>
                    </a:lnTo>
                    <a:lnTo>
                      <a:pt x="244" y="8"/>
                    </a:lnTo>
                    <a:lnTo>
                      <a:pt x="248" y="7"/>
                    </a:lnTo>
                    <a:lnTo>
                      <a:pt x="252" y="8"/>
                    </a:lnTo>
                    <a:lnTo>
                      <a:pt x="256" y="9"/>
                    </a:lnTo>
                    <a:lnTo>
                      <a:pt x="260" y="9"/>
                    </a:lnTo>
                    <a:lnTo>
                      <a:pt x="264" y="9"/>
                    </a:lnTo>
                    <a:lnTo>
                      <a:pt x="268" y="9"/>
                    </a:lnTo>
                    <a:lnTo>
                      <a:pt x="272" y="10"/>
                    </a:lnTo>
                    <a:lnTo>
                      <a:pt x="275" y="11"/>
                    </a:lnTo>
                    <a:lnTo>
                      <a:pt x="279" y="13"/>
                    </a:lnTo>
                    <a:lnTo>
                      <a:pt x="283" y="13"/>
                    </a:lnTo>
                    <a:lnTo>
                      <a:pt x="287" y="13"/>
                    </a:lnTo>
                    <a:lnTo>
                      <a:pt x="291" y="14"/>
                    </a:lnTo>
                    <a:lnTo>
                      <a:pt x="295" y="14"/>
                    </a:lnTo>
                    <a:lnTo>
                      <a:pt x="299" y="15"/>
                    </a:lnTo>
                    <a:lnTo>
                      <a:pt x="303" y="16"/>
                    </a:lnTo>
                    <a:lnTo>
                      <a:pt x="307" y="18"/>
                    </a:lnTo>
                    <a:lnTo>
                      <a:pt x="311" y="18"/>
                    </a:lnTo>
                    <a:lnTo>
                      <a:pt x="315" y="18"/>
                    </a:lnTo>
                    <a:lnTo>
                      <a:pt x="319" y="20"/>
                    </a:lnTo>
                    <a:lnTo>
                      <a:pt x="323" y="21"/>
                    </a:lnTo>
                    <a:lnTo>
                      <a:pt x="327" y="22"/>
                    </a:lnTo>
                    <a:lnTo>
                      <a:pt x="331" y="24"/>
                    </a:lnTo>
                    <a:lnTo>
                      <a:pt x="335" y="23"/>
                    </a:lnTo>
                    <a:lnTo>
                      <a:pt x="339" y="24"/>
                    </a:lnTo>
                    <a:lnTo>
                      <a:pt x="342" y="26"/>
                    </a:lnTo>
                    <a:lnTo>
                      <a:pt x="346" y="27"/>
                    </a:lnTo>
                    <a:lnTo>
                      <a:pt x="350" y="28"/>
                    </a:lnTo>
                    <a:lnTo>
                      <a:pt x="354" y="28"/>
                    </a:lnTo>
                    <a:lnTo>
                      <a:pt x="358" y="31"/>
                    </a:lnTo>
                    <a:lnTo>
                      <a:pt x="362" y="32"/>
                    </a:lnTo>
                    <a:lnTo>
                      <a:pt x="366" y="32"/>
                    </a:lnTo>
                    <a:lnTo>
                      <a:pt x="370" y="34"/>
                    </a:lnTo>
                    <a:lnTo>
                      <a:pt x="374" y="35"/>
                    </a:lnTo>
                    <a:lnTo>
                      <a:pt x="378" y="36"/>
                    </a:lnTo>
                    <a:lnTo>
                      <a:pt x="382" y="38"/>
                    </a:lnTo>
                    <a:lnTo>
                      <a:pt x="386" y="40"/>
                    </a:lnTo>
                    <a:lnTo>
                      <a:pt x="390" y="41"/>
                    </a:lnTo>
                    <a:lnTo>
                      <a:pt x="394" y="43"/>
                    </a:lnTo>
                    <a:lnTo>
                      <a:pt x="398" y="45"/>
                    </a:lnTo>
                    <a:lnTo>
                      <a:pt x="402" y="46"/>
                    </a:lnTo>
                    <a:lnTo>
                      <a:pt x="406" y="47"/>
                    </a:lnTo>
                    <a:lnTo>
                      <a:pt x="410" y="48"/>
                    </a:lnTo>
                    <a:lnTo>
                      <a:pt x="413" y="50"/>
                    </a:lnTo>
                    <a:lnTo>
                      <a:pt x="417" y="54"/>
                    </a:lnTo>
                    <a:lnTo>
                      <a:pt x="421" y="54"/>
                    </a:lnTo>
                    <a:lnTo>
                      <a:pt x="425" y="57"/>
                    </a:lnTo>
                    <a:lnTo>
                      <a:pt x="429" y="59"/>
                    </a:lnTo>
                    <a:lnTo>
                      <a:pt x="433" y="61"/>
                    </a:lnTo>
                    <a:lnTo>
                      <a:pt x="437" y="63"/>
                    </a:lnTo>
                    <a:lnTo>
                      <a:pt x="441" y="64"/>
                    </a:lnTo>
                    <a:lnTo>
                      <a:pt x="445" y="65"/>
                    </a:lnTo>
                    <a:lnTo>
                      <a:pt x="449" y="68"/>
                    </a:lnTo>
                    <a:lnTo>
                      <a:pt x="453" y="71"/>
                    </a:lnTo>
                    <a:lnTo>
                      <a:pt x="457" y="72"/>
                    </a:lnTo>
                    <a:lnTo>
                      <a:pt x="461" y="75"/>
                    </a:lnTo>
                    <a:lnTo>
                      <a:pt x="465" y="76"/>
                    </a:lnTo>
                    <a:lnTo>
                      <a:pt x="469" y="79"/>
                    </a:lnTo>
                    <a:lnTo>
                      <a:pt x="473" y="81"/>
                    </a:lnTo>
                    <a:lnTo>
                      <a:pt x="477" y="84"/>
                    </a:lnTo>
                    <a:lnTo>
                      <a:pt x="480" y="86"/>
                    </a:lnTo>
                    <a:lnTo>
                      <a:pt x="484" y="90"/>
                    </a:lnTo>
                    <a:lnTo>
                      <a:pt x="488" y="92"/>
                    </a:lnTo>
                    <a:lnTo>
                      <a:pt x="492" y="95"/>
                    </a:lnTo>
                    <a:lnTo>
                      <a:pt x="496" y="98"/>
                    </a:lnTo>
                    <a:lnTo>
                      <a:pt x="500" y="99"/>
                    </a:lnTo>
                    <a:lnTo>
                      <a:pt x="504" y="103"/>
                    </a:lnTo>
                    <a:lnTo>
                      <a:pt x="508" y="105"/>
                    </a:lnTo>
                    <a:lnTo>
                      <a:pt x="512" y="108"/>
                    </a:lnTo>
                    <a:lnTo>
                      <a:pt x="516" y="109"/>
                    </a:lnTo>
                    <a:lnTo>
                      <a:pt x="520" y="114"/>
                    </a:lnTo>
                    <a:lnTo>
                      <a:pt x="524" y="117"/>
                    </a:lnTo>
                    <a:lnTo>
                      <a:pt x="528" y="119"/>
                    </a:lnTo>
                    <a:lnTo>
                      <a:pt x="532" y="122"/>
                    </a:lnTo>
                    <a:lnTo>
                      <a:pt x="536" y="125"/>
                    </a:lnTo>
                    <a:lnTo>
                      <a:pt x="540" y="129"/>
                    </a:lnTo>
                    <a:lnTo>
                      <a:pt x="544" y="132"/>
                    </a:lnTo>
                    <a:lnTo>
                      <a:pt x="547" y="134"/>
                    </a:lnTo>
                    <a:lnTo>
                      <a:pt x="551" y="138"/>
                    </a:lnTo>
                    <a:lnTo>
                      <a:pt x="555" y="140"/>
                    </a:lnTo>
                    <a:lnTo>
                      <a:pt x="559" y="143"/>
                    </a:lnTo>
                    <a:lnTo>
                      <a:pt x="563" y="149"/>
                    </a:lnTo>
                    <a:lnTo>
                      <a:pt x="567" y="151"/>
                    </a:lnTo>
                    <a:lnTo>
                      <a:pt x="571" y="154"/>
                    </a:lnTo>
                    <a:lnTo>
                      <a:pt x="575" y="158"/>
                    </a:lnTo>
                    <a:lnTo>
                      <a:pt x="579" y="161"/>
                    </a:lnTo>
                    <a:lnTo>
                      <a:pt x="583" y="165"/>
                    </a:lnTo>
                    <a:lnTo>
                      <a:pt x="587" y="168"/>
                    </a:lnTo>
                    <a:lnTo>
                      <a:pt x="591" y="172"/>
                    </a:lnTo>
                    <a:lnTo>
                      <a:pt x="595" y="176"/>
                    </a:lnTo>
                    <a:lnTo>
                      <a:pt x="599" y="180"/>
                    </a:lnTo>
                    <a:lnTo>
                      <a:pt x="603" y="183"/>
                    </a:lnTo>
                    <a:lnTo>
                      <a:pt x="607" y="187"/>
                    </a:lnTo>
                    <a:lnTo>
                      <a:pt x="611" y="191"/>
                    </a:lnTo>
                    <a:lnTo>
                      <a:pt x="615" y="196"/>
                    </a:lnTo>
                    <a:lnTo>
                      <a:pt x="618" y="200"/>
                    </a:lnTo>
                    <a:lnTo>
                      <a:pt x="622" y="204"/>
                    </a:lnTo>
                    <a:lnTo>
                      <a:pt x="626" y="207"/>
                    </a:lnTo>
                    <a:lnTo>
                      <a:pt x="630" y="212"/>
                    </a:lnTo>
                    <a:lnTo>
                      <a:pt x="634" y="217"/>
                    </a:lnTo>
                    <a:lnTo>
                      <a:pt x="638" y="220"/>
                    </a:lnTo>
                    <a:lnTo>
                      <a:pt x="642" y="224"/>
                    </a:lnTo>
                    <a:lnTo>
                      <a:pt x="646" y="229"/>
                    </a:lnTo>
                    <a:lnTo>
                      <a:pt x="650" y="234"/>
                    </a:lnTo>
                    <a:lnTo>
                      <a:pt x="654" y="237"/>
                    </a:lnTo>
                    <a:lnTo>
                      <a:pt x="658" y="242"/>
                    </a:lnTo>
                    <a:lnTo>
                      <a:pt x="662" y="247"/>
                    </a:lnTo>
                    <a:lnTo>
                      <a:pt x="666" y="252"/>
                    </a:lnTo>
                    <a:lnTo>
                      <a:pt x="670" y="256"/>
                    </a:lnTo>
                    <a:lnTo>
                      <a:pt x="674" y="261"/>
                    </a:lnTo>
                    <a:lnTo>
                      <a:pt x="678" y="265"/>
                    </a:lnTo>
                    <a:lnTo>
                      <a:pt x="682" y="270"/>
                    </a:lnTo>
                    <a:lnTo>
                      <a:pt x="685" y="274"/>
                    </a:lnTo>
                    <a:lnTo>
                      <a:pt x="689" y="277"/>
                    </a:lnTo>
                    <a:lnTo>
                      <a:pt x="693" y="283"/>
                    </a:lnTo>
                    <a:lnTo>
                      <a:pt x="697" y="287"/>
                    </a:lnTo>
                    <a:lnTo>
                      <a:pt x="701" y="293"/>
                    </a:lnTo>
                    <a:lnTo>
                      <a:pt x="705" y="298"/>
                    </a:lnTo>
                    <a:lnTo>
                      <a:pt x="709" y="304"/>
                    </a:lnTo>
                    <a:lnTo>
                      <a:pt x="713" y="308"/>
                    </a:lnTo>
                    <a:lnTo>
                      <a:pt x="717" y="313"/>
                    </a:lnTo>
                    <a:lnTo>
                      <a:pt x="721" y="319"/>
                    </a:lnTo>
                    <a:lnTo>
                      <a:pt x="725" y="323"/>
                    </a:lnTo>
                    <a:lnTo>
                      <a:pt x="729" y="329"/>
                    </a:lnTo>
                    <a:lnTo>
                      <a:pt x="733" y="334"/>
                    </a:lnTo>
                    <a:lnTo>
                      <a:pt x="737" y="339"/>
                    </a:lnTo>
                    <a:lnTo>
                      <a:pt x="741" y="344"/>
                    </a:lnTo>
                    <a:lnTo>
                      <a:pt x="745" y="350"/>
                    </a:lnTo>
                    <a:lnTo>
                      <a:pt x="749" y="355"/>
                    </a:lnTo>
                    <a:lnTo>
                      <a:pt x="753" y="361"/>
                    </a:lnTo>
                    <a:lnTo>
                      <a:pt x="756" y="364"/>
                    </a:lnTo>
                    <a:lnTo>
                      <a:pt x="760" y="370"/>
                    </a:lnTo>
                    <a:lnTo>
                      <a:pt x="764" y="376"/>
                    </a:lnTo>
                    <a:lnTo>
                      <a:pt x="768" y="382"/>
                    </a:lnTo>
                    <a:lnTo>
                      <a:pt x="772" y="387"/>
                    </a:lnTo>
                    <a:lnTo>
                      <a:pt x="776" y="392"/>
                    </a:lnTo>
                    <a:lnTo>
                      <a:pt x="780" y="397"/>
                    </a:lnTo>
                    <a:lnTo>
                      <a:pt x="784" y="404"/>
                    </a:lnTo>
                    <a:lnTo>
                      <a:pt x="788" y="408"/>
                    </a:lnTo>
                    <a:lnTo>
                      <a:pt x="792" y="414"/>
                    </a:lnTo>
                    <a:lnTo>
                      <a:pt x="796" y="420"/>
                    </a:lnTo>
                    <a:lnTo>
                      <a:pt x="800" y="424"/>
                    </a:lnTo>
                    <a:lnTo>
                      <a:pt x="804" y="432"/>
                    </a:lnTo>
                    <a:lnTo>
                      <a:pt x="808" y="437"/>
                    </a:lnTo>
                    <a:lnTo>
                      <a:pt x="812" y="442"/>
                    </a:lnTo>
                    <a:lnTo>
                      <a:pt x="816" y="448"/>
                    </a:lnTo>
                    <a:lnTo>
                      <a:pt x="820" y="456"/>
                    </a:lnTo>
                    <a:lnTo>
                      <a:pt x="823" y="460"/>
                    </a:lnTo>
                    <a:lnTo>
                      <a:pt x="827" y="466"/>
                    </a:lnTo>
                    <a:lnTo>
                      <a:pt x="831" y="471"/>
                    </a:lnTo>
                    <a:lnTo>
                      <a:pt x="835" y="478"/>
                    </a:lnTo>
                    <a:lnTo>
                      <a:pt x="839" y="482"/>
                    </a:lnTo>
                    <a:lnTo>
                      <a:pt x="843" y="488"/>
                    </a:lnTo>
                    <a:lnTo>
                      <a:pt x="847" y="494"/>
                    </a:lnTo>
                    <a:lnTo>
                      <a:pt x="851" y="501"/>
                    </a:lnTo>
                    <a:lnTo>
                      <a:pt x="855" y="506"/>
                    </a:lnTo>
                    <a:lnTo>
                      <a:pt x="859" y="512"/>
                    </a:lnTo>
                    <a:lnTo>
                      <a:pt x="863" y="518"/>
                    </a:lnTo>
                    <a:lnTo>
                      <a:pt x="867" y="524"/>
                    </a:lnTo>
                    <a:lnTo>
                      <a:pt x="871" y="531"/>
                    </a:lnTo>
                    <a:lnTo>
                      <a:pt x="875" y="536"/>
                    </a:lnTo>
                    <a:lnTo>
                      <a:pt x="879" y="542"/>
                    </a:lnTo>
                    <a:lnTo>
                      <a:pt x="883" y="549"/>
                    </a:lnTo>
                    <a:lnTo>
                      <a:pt x="887" y="555"/>
                    </a:lnTo>
                    <a:lnTo>
                      <a:pt x="890" y="560"/>
                    </a:lnTo>
                    <a:lnTo>
                      <a:pt x="894" y="566"/>
                    </a:lnTo>
                    <a:lnTo>
                      <a:pt x="898" y="573"/>
                    </a:lnTo>
                    <a:lnTo>
                      <a:pt x="902" y="578"/>
                    </a:lnTo>
                    <a:lnTo>
                      <a:pt x="906" y="585"/>
                    </a:lnTo>
                    <a:lnTo>
                      <a:pt x="910" y="591"/>
                    </a:lnTo>
                    <a:lnTo>
                      <a:pt x="914" y="596"/>
                    </a:lnTo>
                    <a:lnTo>
                      <a:pt x="918" y="602"/>
                    </a:lnTo>
                    <a:lnTo>
                      <a:pt x="922" y="608"/>
                    </a:lnTo>
                    <a:lnTo>
                      <a:pt x="926" y="615"/>
                    </a:lnTo>
                    <a:lnTo>
                      <a:pt x="930" y="620"/>
                    </a:lnTo>
                    <a:lnTo>
                      <a:pt x="934" y="628"/>
                    </a:lnTo>
                    <a:lnTo>
                      <a:pt x="938" y="633"/>
                    </a:lnTo>
                    <a:lnTo>
                      <a:pt x="942" y="639"/>
                    </a:lnTo>
                    <a:lnTo>
                      <a:pt x="946" y="644"/>
                    </a:lnTo>
                    <a:lnTo>
                      <a:pt x="950" y="652"/>
                    </a:lnTo>
                    <a:lnTo>
                      <a:pt x="954" y="657"/>
                    </a:lnTo>
                    <a:lnTo>
                      <a:pt x="958" y="662"/>
                    </a:lnTo>
                    <a:lnTo>
                      <a:pt x="961" y="669"/>
                    </a:lnTo>
                    <a:lnTo>
                      <a:pt x="965" y="676"/>
                    </a:lnTo>
                    <a:lnTo>
                      <a:pt x="969" y="683"/>
                    </a:lnTo>
                    <a:lnTo>
                      <a:pt x="973" y="687"/>
                    </a:lnTo>
                    <a:lnTo>
                      <a:pt x="977" y="694"/>
                    </a:lnTo>
                    <a:lnTo>
                      <a:pt x="981" y="698"/>
                    </a:lnTo>
                    <a:lnTo>
                      <a:pt x="985" y="706"/>
                    </a:lnTo>
                    <a:lnTo>
                      <a:pt x="989" y="711"/>
                    </a:lnTo>
                    <a:lnTo>
                      <a:pt x="993" y="719"/>
                    </a:lnTo>
                    <a:lnTo>
                      <a:pt x="997" y="725"/>
                    </a:lnTo>
                    <a:lnTo>
                      <a:pt x="1001" y="730"/>
                    </a:lnTo>
                    <a:lnTo>
                      <a:pt x="1005" y="737"/>
                    </a:lnTo>
                    <a:lnTo>
                      <a:pt x="1009" y="743"/>
                    </a:lnTo>
                    <a:lnTo>
                      <a:pt x="1013" y="748"/>
                    </a:lnTo>
                    <a:lnTo>
                      <a:pt x="1017" y="755"/>
                    </a:lnTo>
                    <a:lnTo>
                      <a:pt x="1021" y="760"/>
                    </a:lnTo>
                    <a:lnTo>
                      <a:pt x="1025" y="767"/>
                    </a:lnTo>
                    <a:lnTo>
                      <a:pt x="1028" y="773"/>
                    </a:lnTo>
                    <a:lnTo>
                      <a:pt x="1032" y="779"/>
                    </a:lnTo>
                    <a:lnTo>
                      <a:pt x="1036" y="782"/>
                    </a:lnTo>
                    <a:lnTo>
                      <a:pt x="1040" y="790"/>
                    </a:lnTo>
                    <a:lnTo>
                      <a:pt x="1044" y="795"/>
                    </a:lnTo>
                    <a:lnTo>
                      <a:pt x="1048" y="802"/>
                    </a:lnTo>
                    <a:lnTo>
                      <a:pt x="1052" y="810"/>
                    </a:lnTo>
                    <a:lnTo>
                      <a:pt x="1056" y="815"/>
                    </a:lnTo>
                    <a:lnTo>
                      <a:pt x="1060" y="821"/>
                    </a:lnTo>
                    <a:lnTo>
                      <a:pt x="1064" y="826"/>
                    </a:lnTo>
                    <a:lnTo>
                      <a:pt x="1068" y="832"/>
                    </a:lnTo>
                    <a:lnTo>
                      <a:pt x="1072" y="839"/>
                    </a:lnTo>
                    <a:lnTo>
                      <a:pt x="1076" y="844"/>
                    </a:lnTo>
                    <a:lnTo>
                      <a:pt x="1080" y="849"/>
                    </a:lnTo>
                    <a:lnTo>
                      <a:pt x="1084" y="855"/>
                    </a:lnTo>
                    <a:lnTo>
                      <a:pt x="1088" y="862"/>
                    </a:lnTo>
                    <a:lnTo>
                      <a:pt x="1092" y="869"/>
                    </a:lnTo>
                    <a:lnTo>
                      <a:pt x="1095" y="874"/>
                    </a:lnTo>
                    <a:lnTo>
                      <a:pt x="1099" y="879"/>
                    </a:lnTo>
                    <a:lnTo>
                      <a:pt x="1103" y="884"/>
                    </a:lnTo>
                    <a:lnTo>
                      <a:pt x="1107" y="890"/>
                    </a:lnTo>
                    <a:lnTo>
                      <a:pt x="1111" y="896"/>
                    </a:lnTo>
                    <a:lnTo>
                      <a:pt x="1115" y="901"/>
                    </a:lnTo>
                    <a:lnTo>
                      <a:pt x="1119" y="907"/>
                    </a:lnTo>
                    <a:lnTo>
                      <a:pt x="1123" y="914"/>
                    </a:lnTo>
                    <a:lnTo>
                      <a:pt x="1127" y="919"/>
                    </a:lnTo>
                    <a:lnTo>
                      <a:pt x="1131" y="923"/>
                    </a:lnTo>
                    <a:lnTo>
                      <a:pt x="1135" y="929"/>
                    </a:lnTo>
                    <a:lnTo>
                      <a:pt x="1139" y="936"/>
                    </a:lnTo>
                    <a:lnTo>
                      <a:pt x="1143" y="940"/>
                    </a:lnTo>
                    <a:lnTo>
                      <a:pt x="1147" y="946"/>
                    </a:lnTo>
                    <a:lnTo>
                      <a:pt x="1151" y="952"/>
                    </a:lnTo>
                    <a:lnTo>
                      <a:pt x="1155" y="956"/>
                    </a:lnTo>
                    <a:lnTo>
                      <a:pt x="1159" y="963"/>
                    </a:lnTo>
                    <a:lnTo>
                      <a:pt x="1163" y="968"/>
                    </a:lnTo>
                    <a:lnTo>
                      <a:pt x="1166" y="972"/>
                    </a:lnTo>
                    <a:lnTo>
                      <a:pt x="1170" y="978"/>
                    </a:lnTo>
                    <a:lnTo>
                      <a:pt x="1174" y="981"/>
                    </a:lnTo>
                    <a:lnTo>
                      <a:pt x="1178" y="988"/>
                    </a:lnTo>
                    <a:lnTo>
                      <a:pt x="1182" y="994"/>
                    </a:lnTo>
                    <a:lnTo>
                      <a:pt x="1186" y="999"/>
                    </a:lnTo>
                    <a:lnTo>
                      <a:pt x="1190" y="1004"/>
                    </a:lnTo>
                    <a:lnTo>
                      <a:pt x="1194" y="1009"/>
                    </a:lnTo>
                    <a:lnTo>
                      <a:pt x="1198" y="1014"/>
                    </a:lnTo>
                    <a:lnTo>
                      <a:pt x="1202" y="1018"/>
                    </a:lnTo>
                    <a:lnTo>
                      <a:pt x="1206" y="1024"/>
                    </a:lnTo>
                    <a:lnTo>
                      <a:pt x="1210" y="1030"/>
                    </a:lnTo>
                    <a:lnTo>
                      <a:pt x="1214" y="1035"/>
                    </a:lnTo>
                    <a:lnTo>
                      <a:pt x="1218" y="1039"/>
                    </a:lnTo>
                    <a:lnTo>
                      <a:pt x="1222" y="1045"/>
                    </a:lnTo>
                    <a:lnTo>
                      <a:pt x="1226" y="1048"/>
                    </a:lnTo>
                    <a:lnTo>
                      <a:pt x="1230" y="1053"/>
                    </a:lnTo>
                    <a:lnTo>
                      <a:pt x="1233" y="1058"/>
                    </a:lnTo>
                    <a:lnTo>
                      <a:pt x="1237" y="1063"/>
                    </a:lnTo>
                    <a:lnTo>
                      <a:pt x="1241" y="1069"/>
                    </a:lnTo>
                    <a:lnTo>
                      <a:pt x="1245" y="1072"/>
                    </a:lnTo>
                    <a:lnTo>
                      <a:pt x="1249" y="1077"/>
                    </a:lnTo>
                    <a:lnTo>
                      <a:pt x="1253" y="1081"/>
                    </a:lnTo>
                    <a:lnTo>
                      <a:pt x="1257" y="1086"/>
                    </a:lnTo>
                    <a:lnTo>
                      <a:pt x="1261" y="1092"/>
                    </a:lnTo>
                    <a:lnTo>
                      <a:pt x="1265" y="1094"/>
                    </a:lnTo>
                    <a:lnTo>
                      <a:pt x="1269" y="1099"/>
                    </a:lnTo>
                    <a:lnTo>
                      <a:pt x="1273" y="1104"/>
                    </a:lnTo>
                    <a:lnTo>
                      <a:pt x="1277" y="1107"/>
                    </a:lnTo>
                    <a:lnTo>
                      <a:pt x="1281" y="1113"/>
                    </a:lnTo>
                    <a:lnTo>
                      <a:pt x="1285" y="1117"/>
                    </a:lnTo>
                    <a:lnTo>
                      <a:pt x="1289" y="1121"/>
                    </a:lnTo>
                    <a:lnTo>
                      <a:pt x="1293" y="1125"/>
                    </a:lnTo>
                    <a:lnTo>
                      <a:pt x="1297" y="1129"/>
                    </a:lnTo>
                    <a:lnTo>
                      <a:pt x="1301" y="1133"/>
                    </a:lnTo>
                    <a:lnTo>
                      <a:pt x="1304" y="1136"/>
                    </a:lnTo>
                    <a:lnTo>
                      <a:pt x="1308" y="1142"/>
                    </a:lnTo>
                    <a:lnTo>
                      <a:pt x="1312" y="1146"/>
                    </a:lnTo>
                    <a:lnTo>
                      <a:pt x="1316" y="1149"/>
                    </a:lnTo>
                    <a:lnTo>
                      <a:pt x="1320" y="1154"/>
                    </a:lnTo>
                    <a:lnTo>
                      <a:pt x="1324" y="1156"/>
                    </a:lnTo>
                    <a:lnTo>
                      <a:pt x="1328" y="1161"/>
                    </a:lnTo>
                    <a:lnTo>
                      <a:pt x="1332" y="1164"/>
                    </a:lnTo>
                    <a:lnTo>
                      <a:pt x="1336" y="1168"/>
                    </a:lnTo>
                    <a:lnTo>
                      <a:pt x="1340" y="1171"/>
                    </a:lnTo>
                    <a:lnTo>
                      <a:pt x="1344" y="1176"/>
                    </a:lnTo>
                    <a:lnTo>
                      <a:pt x="1348" y="1178"/>
                    </a:lnTo>
                    <a:lnTo>
                      <a:pt x="1352" y="1183"/>
                    </a:lnTo>
                    <a:lnTo>
                      <a:pt x="1356" y="1186"/>
                    </a:lnTo>
                    <a:lnTo>
                      <a:pt x="1360" y="1189"/>
                    </a:lnTo>
                    <a:lnTo>
                      <a:pt x="1364" y="1192"/>
                    </a:lnTo>
                    <a:lnTo>
                      <a:pt x="1368" y="1195"/>
                    </a:lnTo>
                    <a:lnTo>
                      <a:pt x="1371" y="1200"/>
                    </a:lnTo>
                    <a:lnTo>
                      <a:pt x="1375" y="1201"/>
                    </a:lnTo>
                    <a:lnTo>
                      <a:pt x="1379" y="1207"/>
                    </a:lnTo>
                    <a:lnTo>
                      <a:pt x="1383" y="1208"/>
                    </a:lnTo>
                    <a:lnTo>
                      <a:pt x="1387" y="1210"/>
                    </a:lnTo>
                    <a:lnTo>
                      <a:pt x="1391" y="1214"/>
                    </a:lnTo>
                    <a:lnTo>
                      <a:pt x="1395" y="1217"/>
                    </a:lnTo>
                    <a:lnTo>
                      <a:pt x="1399" y="1220"/>
                    </a:lnTo>
                    <a:lnTo>
                      <a:pt x="1403" y="1225"/>
                    </a:lnTo>
                    <a:lnTo>
                      <a:pt x="1407" y="1226"/>
                    </a:lnTo>
                    <a:lnTo>
                      <a:pt x="1411" y="1231"/>
                    </a:lnTo>
                    <a:lnTo>
                      <a:pt x="1415" y="1233"/>
                    </a:lnTo>
                    <a:lnTo>
                      <a:pt x="1419" y="1234"/>
                    </a:lnTo>
                    <a:lnTo>
                      <a:pt x="1423" y="1237"/>
                    </a:lnTo>
                    <a:lnTo>
                      <a:pt x="1427" y="1240"/>
                    </a:lnTo>
                    <a:lnTo>
                      <a:pt x="1431" y="1243"/>
                    </a:lnTo>
                    <a:lnTo>
                      <a:pt x="1435" y="1245"/>
                    </a:lnTo>
                    <a:lnTo>
                      <a:pt x="1438" y="1247"/>
                    </a:lnTo>
                    <a:lnTo>
                      <a:pt x="1442" y="1251"/>
                    </a:lnTo>
                    <a:lnTo>
                      <a:pt x="1446" y="1254"/>
                    </a:lnTo>
                    <a:lnTo>
                      <a:pt x="1450" y="1255"/>
                    </a:lnTo>
                    <a:lnTo>
                      <a:pt x="1454" y="1258"/>
                    </a:lnTo>
                    <a:lnTo>
                      <a:pt x="1458" y="1259"/>
                    </a:lnTo>
                    <a:lnTo>
                      <a:pt x="1462" y="1262"/>
                    </a:lnTo>
                    <a:lnTo>
                      <a:pt x="1466" y="1264"/>
                    </a:lnTo>
                    <a:lnTo>
                      <a:pt x="1470" y="1266"/>
                    </a:lnTo>
                    <a:lnTo>
                      <a:pt x="1474" y="1268"/>
                    </a:lnTo>
                    <a:lnTo>
                      <a:pt x="1478" y="1270"/>
                    </a:lnTo>
                    <a:lnTo>
                      <a:pt x="1482" y="1271"/>
                    </a:lnTo>
                    <a:lnTo>
                      <a:pt x="1486" y="1272"/>
                    </a:lnTo>
                    <a:lnTo>
                      <a:pt x="1490" y="1276"/>
                    </a:lnTo>
                    <a:lnTo>
                      <a:pt x="1494" y="1278"/>
                    </a:lnTo>
                    <a:lnTo>
                      <a:pt x="1498" y="1280"/>
                    </a:lnTo>
                    <a:lnTo>
                      <a:pt x="1502" y="1281"/>
                    </a:lnTo>
                    <a:lnTo>
                      <a:pt x="1506" y="1282"/>
                    </a:lnTo>
                    <a:lnTo>
                      <a:pt x="1509" y="1284"/>
                    </a:lnTo>
                    <a:lnTo>
                      <a:pt x="1513" y="1286"/>
                    </a:lnTo>
                    <a:lnTo>
                      <a:pt x="1517" y="1287"/>
                    </a:lnTo>
                    <a:lnTo>
                      <a:pt x="1521" y="1289"/>
                    </a:lnTo>
                    <a:lnTo>
                      <a:pt x="1525" y="1290"/>
                    </a:lnTo>
                    <a:lnTo>
                      <a:pt x="1529" y="1293"/>
                    </a:lnTo>
                    <a:lnTo>
                      <a:pt x="1533" y="1293"/>
                    </a:lnTo>
                    <a:lnTo>
                      <a:pt x="1537" y="1295"/>
                    </a:lnTo>
                    <a:lnTo>
                      <a:pt x="1541" y="1296"/>
                    </a:lnTo>
                    <a:lnTo>
                      <a:pt x="1545" y="1296"/>
                    </a:lnTo>
                    <a:lnTo>
                      <a:pt x="1549" y="1298"/>
                    </a:lnTo>
                    <a:lnTo>
                      <a:pt x="1553" y="1299"/>
                    </a:lnTo>
                    <a:lnTo>
                      <a:pt x="1557" y="1298"/>
                    </a:lnTo>
                    <a:lnTo>
                      <a:pt x="1561" y="1300"/>
                    </a:lnTo>
                    <a:lnTo>
                      <a:pt x="1565" y="1302"/>
                    </a:lnTo>
                    <a:lnTo>
                      <a:pt x="1569" y="1302"/>
                    </a:lnTo>
                    <a:lnTo>
                      <a:pt x="1573" y="1305"/>
                    </a:lnTo>
                    <a:lnTo>
                      <a:pt x="1576" y="1304"/>
                    </a:lnTo>
                    <a:lnTo>
                      <a:pt x="1580" y="1304"/>
                    </a:lnTo>
                    <a:lnTo>
                      <a:pt x="1584" y="1308"/>
                    </a:lnTo>
                    <a:lnTo>
                      <a:pt x="1588" y="1306"/>
                    </a:lnTo>
                    <a:lnTo>
                      <a:pt x="1592" y="1306"/>
                    </a:lnTo>
                    <a:lnTo>
                      <a:pt x="1596" y="1306"/>
                    </a:lnTo>
                    <a:lnTo>
                      <a:pt x="1600" y="1309"/>
                    </a:lnTo>
                    <a:lnTo>
                      <a:pt x="1604" y="1308"/>
                    </a:lnTo>
                    <a:lnTo>
                      <a:pt x="1608" y="1307"/>
                    </a:lnTo>
                    <a:lnTo>
                      <a:pt x="1612" y="1308"/>
                    </a:lnTo>
                    <a:lnTo>
                      <a:pt x="1616" y="1309"/>
                    </a:lnTo>
                    <a:lnTo>
                      <a:pt x="1620" y="1310"/>
                    </a:lnTo>
                    <a:lnTo>
                      <a:pt x="1624" y="1310"/>
                    </a:lnTo>
                    <a:lnTo>
                      <a:pt x="1628" y="1309"/>
                    </a:lnTo>
                    <a:lnTo>
                      <a:pt x="1632" y="1311"/>
                    </a:lnTo>
                    <a:lnTo>
                      <a:pt x="1636" y="1311"/>
                    </a:lnTo>
                    <a:lnTo>
                      <a:pt x="1640" y="1310"/>
                    </a:lnTo>
                    <a:lnTo>
                      <a:pt x="1643" y="1310"/>
                    </a:lnTo>
                    <a:lnTo>
                      <a:pt x="1647" y="1309"/>
                    </a:lnTo>
                    <a:lnTo>
                      <a:pt x="1651" y="1310"/>
                    </a:lnTo>
                    <a:lnTo>
                      <a:pt x="1655" y="1309"/>
                    </a:lnTo>
                    <a:lnTo>
                      <a:pt x="1659" y="1309"/>
                    </a:lnTo>
                    <a:lnTo>
                      <a:pt x="1663" y="1308"/>
                    </a:lnTo>
                    <a:lnTo>
                      <a:pt x="1667" y="1310"/>
                    </a:lnTo>
                    <a:lnTo>
                      <a:pt x="1671" y="1308"/>
                    </a:lnTo>
                    <a:lnTo>
                      <a:pt x="1675" y="1307"/>
                    </a:lnTo>
                    <a:lnTo>
                      <a:pt x="1679" y="1308"/>
                    </a:lnTo>
                    <a:lnTo>
                      <a:pt x="1683" y="1308"/>
                    </a:lnTo>
                    <a:lnTo>
                      <a:pt x="1687" y="1307"/>
                    </a:lnTo>
                    <a:lnTo>
                      <a:pt x="1691" y="1306"/>
                    </a:lnTo>
                    <a:lnTo>
                      <a:pt x="1695" y="1306"/>
                    </a:lnTo>
                    <a:lnTo>
                      <a:pt x="1699" y="1305"/>
                    </a:lnTo>
                    <a:lnTo>
                      <a:pt x="1703" y="1305"/>
                    </a:lnTo>
                    <a:lnTo>
                      <a:pt x="1707" y="1303"/>
                    </a:lnTo>
                    <a:lnTo>
                      <a:pt x="1711" y="1303"/>
                    </a:lnTo>
                    <a:lnTo>
                      <a:pt x="1714" y="1302"/>
                    </a:lnTo>
                    <a:lnTo>
                      <a:pt x="1718" y="1301"/>
                    </a:lnTo>
                    <a:lnTo>
                      <a:pt x="1722" y="1300"/>
                    </a:lnTo>
                    <a:lnTo>
                      <a:pt x="1726" y="1300"/>
                    </a:lnTo>
                    <a:lnTo>
                      <a:pt x="1730" y="1298"/>
                    </a:lnTo>
                    <a:lnTo>
                      <a:pt x="1734" y="1298"/>
                    </a:lnTo>
                    <a:lnTo>
                      <a:pt x="1738" y="1297"/>
                    </a:lnTo>
                    <a:lnTo>
                      <a:pt x="1742" y="1295"/>
                    </a:lnTo>
                    <a:lnTo>
                      <a:pt x="1746" y="1294"/>
                    </a:lnTo>
                    <a:lnTo>
                      <a:pt x="1750" y="1293"/>
                    </a:lnTo>
                    <a:lnTo>
                      <a:pt x="1754" y="1292"/>
                    </a:lnTo>
                    <a:lnTo>
                      <a:pt x="1758" y="1290"/>
                    </a:lnTo>
                    <a:lnTo>
                      <a:pt x="1762" y="1290"/>
                    </a:lnTo>
                    <a:lnTo>
                      <a:pt x="1766" y="1289"/>
                    </a:lnTo>
                    <a:lnTo>
                      <a:pt x="1770" y="1286"/>
                    </a:lnTo>
                    <a:lnTo>
                      <a:pt x="1774" y="1284"/>
                    </a:lnTo>
                    <a:lnTo>
                      <a:pt x="1778" y="1284"/>
                    </a:lnTo>
                    <a:lnTo>
                      <a:pt x="1781" y="1284"/>
                    </a:lnTo>
                    <a:lnTo>
                      <a:pt x="1785" y="1281"/>
                    </a:lnTo>
                    <a:lnTo>
                      <a:pt x="1789" y="1279"/>
                    </a:lnTo>
                    <a:lnTo>
                      <a:pt x="1793" y="1277"/>
                    </a:lnTo>
                    <a:lnTo>
                      <a:pt x="1797" y="1276"/>
                    </a:lnTo>
                    <a:lnTo>
                      <a:pt x="1801" y="1276"/>
                    </a:lnTo>
                    <a:lnTo>
                      <a:pt x="1805" y="1272"/>
                    </a:lnTo>
                    <a:lnTo>
                      <a:pt x="1809" y="1271"/>
                    </a:lnTo>
                    <a:lnTo>
                      <a:pt x="1813" y="1270"/>
                    </a:lnTo>
                    <a:lnTo>
                      <a:pt x="1817" y="1268"/>
                    </a:lnTo>
                    <a:lnTo>
                      <a:pt x="1821" y="1264"/>
                    </a:lnTo>
                    <a:lnTo>
                      <a:pt x="1825" y="1262"/>
                    </a:lnTo>
                    <a:lnTo>
                      <a:pt x="1829" y="1262"/>
                    </a:lnTo>
                    <a:lnTo>
                      <a:pt x="1833" y="1259"/>
                    </a:lnTo>
                    <a:lnTo>
                      <a:pt x="1837" y="1257"/>
                    </a:lnTo>
                    <a:lnTo>
                      <a:pt x="1841" y="1257"/>
                    </a:lnTo>
                    <a:lnTo>
                      <a:pt x="1845" y="1253"/>
                    </a:lnTo>
                    <a:lnTo>
                      <a:pt x="1848" y="1252"/>
                    </a:lnTo>
                    <a:lnTo>
                      <a:pt x="1852" y="1250"/>
                    </a:lnTo>
                    <a:lnTo>
                      <a:pt x="1856" y="1247"/>
                    </a:lnTo>
                    <a:lnTo>
                      <a:pt x="1860" y="1245"/>
                    </a:lnTo>
                    <a:lnTo>
                      <a:pt x="1864" y="1242"/>
                    </a:lnTo>
                    <a:lnTo>
                      <a:pt x="1868" y="1240"/>
                    </a:lnTo>
                    <a:lnTo>
                      <a:pt x="1872" y="1238"/>
                    </a:lnTo>
                    <a:lnTo>
                      <a:pt x="1876" y="1236"/>
                    </a:lnTo>
                    <a:lnTo>
                      <a:pt x="1880" y="1233"/>
                    </a:lnTo>
                    <a:lnTo>
                      <a:pt x="1884" y="1230"/>
                    </a:lnTo>
                    <a:lnTo>
                      <a:pt x="1888" y="1227"/>
                    </a:lnTo>
                    <a:lnTo>
                      <a:pt x="1892" y="1226"/>
                    </a:lnTo>
                    <a:lnTo>
                      <a:pt x="1896" y="1223"/>
                    </a:lnTo>
                    <a:lnTo>
                      <a:pt x="1900" y="1222"/>
                    </a:lnTo>
                    <a:lnTo>
                      <a:pt x="1904" y="1218"/>
                    </a:lnTo>
                    <a:lnTo>
                      <a:pt x="1908" y="1216"/>
                    </a:lnTo>
                    <a:lnTo>
                      <a:pt x="1912" y="1212"/>
                    </a:lnTo>
                    <a:lnTo>
                      <a:pt x="1916" y="1211"/>
                    </a:lnTo>
                    <a:lnTo>
                      <a:pt x="1919" y="1208"/>
                    </a:lnTo>
                    <a:lnTo>
                      <a:pt x="1923" y="1206"/>
                    </a:lnTo>
                    <a:lnTo>
                      <a:pt x="1927" y="1202"/>
                    </a:lnTo>
                    <a:lnTo>
                      <a:pt x="1931" y="1200"/>
                    </a:lnTo>
                    <a:lnTo>
                      <a:pt x="1935" y="1196"/>
                    </a:lnTo>
                    <a:lnTo>
                      <a:pt x="1939" y="1192"/>
                    </a:lnTo>
                    <a:lnTo>
                      <a:pt x="1943" y="1190"/>
                    </a:lnTo>
                    <a:lnTo>
                      <a:pt x="1947" y="1188"/>
                    </a:lnTo>
                    <a:lnTo>
                      <a:pt x="1951" y="1184"/>
                    </a:lnTo>
                    <a:lnTo>
                      <a:pt x="1955" y="1181"/>
                    </a:lnTo>
                    <a:lnTo>
                      <a:pt x="1959" y="1178"/>
                    </a:lnTo>
                    <a:lnTo>
                      <a:pt x="1963" y="1176"/>
                    </a:lnTo>
                    <a:lnTo>
                      <a:pt x="1967" y="1172"/>
                    </a:lnTo>
                    <a:lnTo>
                      <a:pt x="1971" y="1170"/>
                    </a:lnTo>
                    <a:lnTo>
                      <a:pt x="1975" y="1166"/>
                    </a:lnTo>
                    <a:lnTo>
                      <a:pt x="1979" y="1164"/>
                    </a:lnTo>
                    <a:lnTo>
                      <a:pt x="1983" y="1160"/>
                    </a:lnTo>
                    <a:lnTo>
                      <a:pt x="1986" y="1158"/>
                    </a:lnTo>
                    <a:lnTo>
                      <a:pt x="1990" y="1154"/>
                    </a:lnTo>
                    <a:lnTo>
                      <a:pt x="1994" y="1152"/>
                    </a:lnTo>
                    <a:lnTo>
                      <a:pt x="1998" y="1149"/>
                    </a:lnTo>
                    <a:lnTo>
                      <a:pt x="2002" y="1144"/>
                    </a:lnTo>
                    <a:lnTo>
                      <a:pt x="2006" y="1142"/>
                    </a:lnTo>
                    <a:lnTo>
                      <a:pt x="2010" y="1139"/>
                    </a:lnTo>
                    <a:lnTo>
                      <a:pt x="2014" y="1135"/>
                    </a:lnTo>
                    <a:lnTo>
                      <a:pt x="2018" y="1132"/>
                    </a:lnTo>
                    <a:lnTo>
                      <a:pt x="2022" y="1128"/>
                    </a:lnTo>
                    <a:lnTo>
                      <a:pt x="2026" y="1124"/>
                    </a:lnTo>
                    <a:lnTo>
                      <a:pt x="2030" y="1123"/>
                    </a:lnTo>
                    <a:lnTo>
                      <a:pt x="2034" y="1118"/>
                    </a:lnTo>
                    <a:lnTo>
                      <a:pt x="2038" y="1114"/>
                    </a:lnTo>
                    <a:lnTo>
                      <a:pt x="2042" y="1113"/>
                    </a:lnTo>
                    <a:lnTo>
                      <a:pt x="2046" y="1108"/>
                    </a:lnTo>
                    <a:lnTo>
                      <a:pt x="2050" y="1104"/>
                    </a:lnTo>
                    <a:lnTo>
                      <a:pt x="2054" y="1101"/>
                    </a:lnTo>
                    <a:lnTo>
                      <a:pt x="2057" y="1097"/>
                    </a:lnTo>
                    <a:lnTo>
                      <a:pt x="2061" y="1094"/>
                    </a:lnTo>
                    <a:lnTo>
                      <a:pt x="2065" y="1090"/>
                    </a:lnTo>
                    <a:lnTo>
                      <a:pt x="2069" y="1087"/>
                    </a:lnTo>
                    <a:lnTo>
                      <a:pt x="2073" y="1084"/>
                    </a:lnTo>
                    <a:lnTo>
                      <a:pt x="2077" y="1080"/>
                    </a:lnTo>
                    <a:lnTo>
                      <a:pt x="2081" y="1077"/>
                    </a:lnTo>
                    <a:lnTo>
                      <a:pt x="2085" y="1073"/>
                    </a:lnTo>
                    <a:lnTo>
                      <a:pt x="2089" y="1069"/>
                    </a:lnTo>
                    <a:lnTo>
                      <a:pt x="2093" y="1065"/>
                    </a:lnTo>
                    <a:lnTo>
                      <a:pt x="2097" y="1062"/>
                    </a:lnTo>
                    <a:lnTo>
                      <a:pt x="2101" y="1059"/>
                    </a:lnTo>
                    <a:lnTo>
                      <a:pt x="2105" y="1056"/>
                    </a:lnTo>
                    <a:lnTo>
                      <a:pt x="2109" y="1052"/>
                    </a:lnTo>
                    <a:lnTo>
                      <a:pt x="2113" y="1046"/>
                    </a:lnTo>
                    <a:lnTo>
                      <a:pt x="2117" y="1043"/>
                    </a:lnTo>
                    <a:lnTo>
                      <a:pt x="2121" y="1040"/>
                    </a:lnTo>
                    <a:lnTo>
                      <a:pt x="2124" y="1036"/>
                    </a:lnTo>
                    <a:lnTo>
                      <a:pt x="2128" y="1033"/>
                    </a:lnTo>
                    <a:lnTo>
                      <a:pt x="2132" y="1028"/>
                    </a:lnTo>
                    <a:lnTo>
                      <a:pt x="2136" y="1025"/>
                    </a:lnTo>
                    <a:lnTo>
                      <a:pt x="2140" y="1020"/>
                    </a:lnTo>
                    <a:lnTo>
                      <a:pt x="2144" y="1017"/>
                    </a:lnTo>
                    <a:lnTo>
                      <a:pt x="2148" y="1013"/>
                    </a:lnTo>
                    <a:lnTo>
                      <a:pt x="2152" y="1011"/>
                    </a:lnTo>
                    <a:lnTo>
                      <a:pt x="2156" y="1005"/>
                    </a:lnTo>
                    <a:lnTo>
                      <a:pt x="2160" y="1002"/>
                    </a:lnTo>
                    <a:lnTo>
                      <a:pt x="2164" y="998"/>
                    </a:lnTo>
                    <a:lnTo>
                      <a:pt x="2168" y="993"/>
                    </a:lnTo>
                    <a:lnTo>
                      <a:pt x="2172" y="990"/>
                    </a:lnTo>
                    <a:lnTo>
                      <a:pt x="2176" y="986"/>
                    </a:lnTo>
                    <a:lnTo>
                      <a:pt x="2180" y="982"/>
                    </a:lnTo>
                    <a:lnTo>
                      <a:pt x="2184" y="978"/>
                    </a:lnTo>
                    <a:lnTo>
                      <a:pt x="2188" y="974"/>
                    </a:lnTo>
                    <a:lnTo>
                      <a:pt x="2191" y="970"/>
                    </a:lnTo>
                    <a:lnTo>
                      <a:pt x="2195" y="967"/>
                    </a:lnTo>
                    <a:lnTo>
                      <a:pt x="2199" y="962"/>
                    </a:lnTo>
                    <a:lnTo>
                      <a:pt x="2203" y="958"/>
                    </a:lnTo>
                    <a:lnTo>
                      <a:pt x="2207" y="955"/>
                    </a:lnTo>
                    <a:lnTo>
                      <a:pt x="2211" y="949"/>
                    </a:lnTo>
                    <a:lnTo>
                      <a:pt x="2215" y="945"/>
                    </a:lnTo>
                    <a:lnTo>
                      <a:pt x="2219" y="942"/>
                    </a:lnTo>
                    <a:lnTo>
                      <a:pt x="2223" y="938"/>
                    </a:lnTo>
                    <a:lnTo>
                      <a:pt x="2227" y="935"/>
                    </a:lnTo>
                    <a:lnTo>
                      <a:pt x="2231" y="930"/>
                    </a:lnTo>
                    <a:lnTo>
                      <a:pt x="2235" y="925"/>
                    </a:lnTo>
                    <a:lnTo>
                      <a:pt x="2239" y="923"/>
                    </a:lnTo>
                    <a:lnTo>
                      <a:pt x="2243" y="918"/>
                    </a:lnTo>
                    <a:lnTo>
                      <a:pt x="2247" y="914"/>
                    </a:lnTo>
                    <a:lnTo>
                      <a:pt x="2251" y="911"/>
                    </a:lnTo>
                    <a:lnTo>
                      <a:pt x="2255" y="906"/>
                    </a:lnTo>
                    <a:lnTo>
                      <a:pt x="2259" y="902"/>
                    </a:lnTo>
                    <a:lnTo>
                      <a:pt x="2262" y="898"/>
                    </a:lnTo>
                    <a:lnTo>
                      <a:pt x="2266" y="894"/>
                    </a:lnTo>
                    <a:lnTo>
                      <a:pt x="2270" y="889"/>
                    </a:lnTo>
                    <a:lnTo>
                      <a:pt x="2274" y="885"/>
                    </a:lnTo>
                    <a:lnTo>
                      <a:pt x="2278" y="881"/>
                    </a:lnTo>
                    <a:lnTo>
                      <a:pt x="2282" y="876"/>
                    </a:lnTo>
                    <a:lnTo>
                      <a:pt x="2286" y="872"/>
                    </a:lnTo>
                    <a:lnTo>
                      <a:pt x="2290" y="868"/>
                    </a:lnTo>
                    <a:lnTo>
                      <a:pt x="2294" y="865"/>
                    </a:lnTo>
                    <a:lnTo>
                      <a:pt x="2298" y="861"/>
                    </a:lnTo>
                    <a:lnTo>
                      <a:pt x="2302" y="857"/>
                    </a:lnTo>
                    <a:lnTo>
                      <a:pt x="2306" y="853"/>
                    </a:lnTo>
                    <a:lnTo>
                      <a:pt x="2310" y="848"/>
                    </a:lnTo>
                    <a:lnTo>
                      <a:pt x="2314" y="844"/>
                    </a:lnTo>
                    <a:lnTo>
                      <a:pt x="2318" y="840"/>
                    </a:lnTo>
                    <a:lnTo>
                      <a:pt x="2322" y="836"/>
                    </a:lnTo>
                    <a:lnTo>
                      <a:pt x="2326" y="831"/>
                    </a:lnTo>
                    <a:lnTo>
                      <a:pt x="2329" y="828"/>
                    </a:lnTo>
                    <a:lnTo>
                      <a:pt x="2333" y="824"/>
                    </a:lnTo>
                    <a:lnTo>
                      <a:pt x="2337" y="820"/>
                    </a:lnTo>
                    <a:lnTo>
                      <a:pt x="2341" y="816"/>
                    </a:lnTo>
                    <a:lnTo>
                      <a:pt x="2345" y="811"/>
                    </a:lnTo>
                    <a:lnTo>
                      <a:pt x="2349" y="808"/>
                    </a:lnTo>
                    <a:lnTo>
                      <a:pt x="2353" y="803"/>
                    </a:lnTo>
                    <a:lnTo>
                      <a:pt x="2357" y="798"/>
                    </a:lnTo>
                    <a:lnTo>
                      <a:pt x="2361" y="795"/>
                    </a:lnTo>
                    <a:lnTo>
                      <a:pt x="2365" y="791"/>
                    </a:lnTo>
                    <a:lnTo>
                      <a:pt x="2369" y="788"/>
                    </a:lnTo>
                    <a:lnTo>
                      <a:pt x="2373" y="782"/>
                    </a:lnTo>
                    <a:lnTo>
                      <a:pt x="2377" y="780"/>
                    </a:lnTo>
                    <a:lnTo>
                      <a:pt x="2381" y="776"/>
                    </a:lnTo>
                    <a:lnTo>
                      <a:pt x="2385" y="772"/>
                    </a:lnTo>
                    <a:lnTo>
                      <a:pt x="2389" y="766"/>
                    </a:lnTo>
                    <a:lnTo>
                      <a:pt x="2393" y="762"/>
                    </a:lnTo>
                    <a:lnTo>
                      <a:pt x="2396" y="757"/>
                    </a:lnTo>
                    <a:lnTo>
                      <a:pt x="2400" y="755"/>
                    </a:lnTo>
                    <a:lnTo>
                      <a:pt x="2404" y="750"/>
                    </a:lnTo>
                    <a:lnTo>
                      <a:pt x="2408" y="745"/>
                    </a:lnTo>
                    <a:lnTo>
                      <a:pt x="2412" y="740"/>
                    </a:lnTo>
                    <a:lnTo>
                      <a:pt x="2416" y="739"/>
                    </a:lnTo>
                    <a:lnTo>
                      <a:pt x="2420" y="735"/>
                    </a:lnTo>
                    <a:lnTo>
                      <a:pt x="2424" y="730"/>
                    </a:lnTo>
                    <a:lnTo>
                      <a:pt x="2428" y="726"/>
                    </a:lnTo>
                    <a:lnTo>
                      <a:pt x="2432" y="722"/>
                    </a:lnTo>
                    <a:lnTo>
                      <a:pt x="2436" y="719"/>
                    </a:lnTo>
                    <a:lnTo>
                      <a:pt x="2440" y="714"/>
                    </a:lnTo>
                    <a:lnTo>
                      <a:pt x="2444" y="709"/>
                    </a:lnTo>
                    <a:lnTo>
                      <a:pt x="2448" y="706"/>
                    </a:lnTo>
                    <a:lnTo>
                      <a:pt x="2452" y="701"/>
                    </a:lnTo>
                    <a:lnTo>
                      <a:pt x="2456" y="698"/>
                    </a:lnTo>
                    <a:lnTo>
                      <a:pt x="2460" y="694"/>
                    </a:lnTo>
                    <a:lnTo>
                      <a:pt x="2464" y="689"/>
                    </a:lnTo>
                    <a:lnTo>
                      <a:pt x="2467" y="687"/>
                    </a:lnTo>
                    <a:lnTo>
                      <a:pt x="2471" y="682"/>
                    </a:lnTo>
                    <a:lnTo>
                      <a:pt x="2475" y="679"/>
                    </a:lnTo>
                    <a:lnTo>
                      <a:pt x="2479" y="675"/>
                    </a:lnTo>
                    <a:lnTo>
                      <a:pt x="2483" y="669"/>
                    </a:lnTo>
                    <a:lnTo>
                      <a:pt x="2487" y="667"/>
                    </a:lnTo>
                    <a:lnTo>
                      <a:pt x="2491" y="662"/>
                    </a:lnTo>
                    <a:lnTo>
                      <a:pt x="2495" y="658"/>
                    </a:lnTo>
                    <a:lnTo>
                      <a:pt x="2499" y="653"/>
                    </a:lnTo>
                    <a:lnTo>
                      <a:pt x="2503" y="650"/>
                    </a:lnTo>
                    <a:lnTo>
                      <a:pt x="2507" y="646"/>
                    </a:lnTo>
                    <a:lnTo>
                      <a:pt x="2511" y="642"/>
                    </a:lnTo>
                    <a:lnTo>
                      <a:pt x="2515" y="639"/>
                    </a:lnTo>
                    <a:lnTo>
                      <a:pt x="2519" y="635"/>
                    </a:lnTo>
                    <a:lnTo>
                      <a:pt x="2523" y="631"/>
                    </a:lnTo>
                    <a:lnTo>
                      <a:pt x="2527" y="627"/>
                    </a:lnTo>
                    <a:lnTo>
                      <a:pt x="2531" y="624"/>
                    </a:lnTo>
                    <a:lnTo>
                      <a:pt x="2534" y="620"/>
                    </a:lnTo>
                    <a:lnTo>
                      <a:pt x="2538" y="615"/>
                    </a:lnTo>
                    <a:lnTo>
                      <a:pt x="2542" y="611"/>
                    </a:lnTo>
                    <a:lnTo>
                      <a:pt x="2546" y="608"/>
                    </a:lnTo>
                    <a:lnTo>
                      <a:pt x="2550" y="602"/>
                    </a:lnTo>
                    <a:lnTo>
                      <a:pt x="2554" y="600"/>
                    </a:lnTo>
                    <a:lnTo>
                      <a:pt x="2558" y="596"/>
                    </a:lnTo>
                    <a:lnTo>
                      <a:pt x="2562" y="593"/>
                    </a:lnTo>
                    <a:lnTo>
                      <a:pt x="2566" y="588"/>
                    </a:lnTo>
                    <a:lnTo>
                      <a:pt x="2570" y="585"/>
                    </a:lnTo>
                    <a:lnTo>
                      <a:pt x="2574" y="583"/>
                    </a:lnTo>
                    <a:lnTo>
                      <a:pt x="2578" y="579"/>
                    </a:lnTo>
                    <a:lnTo>
                      <a:pt x="2582" y="575"/>
                    </a:lnTo>
                    <a:lnTo>
                      <a:pt x="2586" y="571"/>
                    </a:lnTo>
                    <a:lnTo>
                      <a:pt x="2590" y="565"/>
                    </a:lnTo>
                    <a:lnTo>
                      <a:pt x="2594" y="563"/>
                    </a:lnTo>
                    <a:lnTo>
                      <a:pt x="2598" y="560"/>
                    </a:lnTo>
                    <a:lnTo>
                      <a:pt x="2602" y="557"/>
                    </a:lnTo>
                    <a:lnTo>
                      <a:pt x="2605" y="553"/>
                    </a:lnTo>
                    <a:lnTo>
                      <a:pt x="2609" y="549"/>
                    </a:lnTo>
                    <a:lnTo>
                      <a:pt x="2613" y="545"/>
                    </a:lnTo>
                    <a:lnTo>
                      <a:pt x="2617" y="542"/>
                    </a:lnTo>
                    <a:lnTo>
                      <a:pt x="2621" y="537"/>
                    </a:lnTo>
                    <a:lnTo>
                      <a:pt x="2625" y="534"/>
                    </a:lnTo>
                    <a:lnTo>
                      <a:pt x="2629" y="532"/>
                    </a:lnTo>
                    <a:lnTo>
                      <a:pt x="2633" y="526"/>
                    </a:lnTo>
                    <a:lnTo>
                      <a:pt x="2637" y="522"/>
                    </a:lnTo>
                    <a:lnTo>
                      <a:pt x="2641" y="520"/>
                    </a:lnTo>
                    <a:lnTo>
                      <a:pt x="2645" y="517"/>
                    </a:lnTo>
                    <a:lnTo>
                      <a:pt x="2649" y="512"/>
                    </a:lnTo>
                    <a:lnTo>
                      <a:pt x="2653" y="511"/>
                    </a:lnTo>
                    <a:lnTo>
                      <a:pt x="2657" y="506"/>
                    </a:lnTo>
                    <a:lnTo>
                      <a:pt x="2661" y="503"/>
                    </a:lnTo>
                    <a:lnTo>
                      <a:pt x="2665" y="499"/>
                    </a:lnTo>
                    <a:lnTo>
                      <a:pt x="2669" y="496"/>
                    </a:lnTo>
                    <a:lnTo>
                      <a:pt x="2672" y="491"/>
                    </a:lnTo>
                    <a:lnTo>
                      <a:pt x="2676" y="489"/>
                    </a:lnTo>
                    <a:lnTo>
                      <a:pt x="2680" y="484"/>
                    </a:lnTo>
                    <a:lnTo>
                      <a:pt x="2684" y="481"/>
                    </a:lnTo>
                    <a:lnTo>
                      <a:pt x="2688" y="478"/>
                    </a:lnTo>
                    <a:lnTo>
                      <a:pt x="2692" y="475"/>
                    </a:lnTo>
                    <a:lnTo>
                      <a:pt x="2696" y="471"/>
                    </a:lnTo>
                    <a:lnTo>
                      <a:pt x="2700" y="468"/>
                    </a:lnTo>
                    <a:lnTo>
                      <a:pt x="2704" y="464"/>
                    </a:lnTo>
                    <a:lnTo>
                      <a:pt x="2708" y="462"/>
                    </a:lnTo>
                    <a:lnTo>
                      <a:pt x="2712" y="458"/>
                    </a:lnTo>
                    <a:lnTo>
                      <a:pt x="2716" y="455"/>
                    </a:lnTo>
                    <a:lnTo>
                      <a:pt x="2720" y="452"/>
                    </a:lnTo>
                    <a:lnTo>
                      <a:pt x="2724" y="449"/>
                    </a:lnTo>
                    <a:lnTo>
                      <a:pt x="2728" y="444"/>
                    </a:lnTo>
                    <a:lnTo>
                      <a:pt x="2732" y="440"/>
                    </a:lnTo>
                    <a:lnTo>
                      <a:pt x="2736" y="438"/>
                    </a:lnTo>
                    <a:lnTo>
                      <a:pt x="2739" y="436"/>
                    </a:lnTo>
                    <a:lnTo>
                      <a:pt x="2743" y="432"/>
                    </a:lnTo>
                    <a:lnTo>
                      <a:pt x="2747" y="428"/>
                    </a:lnTo>
                    <a:lnTo>
                      <a:pt x="2751" y="426"/>
                    </a:lnTo>
                    <a:lnTo>
                      <a:pt x="2755" y="424"/>
                    </a:lnTo>
                    <a:lnTo>
                      <a:pt x="2759" y="419"/>
                    </a:lnTo>
                    <a:lnTo>
                      <a:pt x="2763" y="416"/>
                    </a:lnTo>
                    <a:lnTo>
                      <a:pt x="2767" y="413"/>
                    </a:lnTo>
                    <a:lnTo>
                      <a:pt x="2771" y="410"/>
                    </a:lnTo>
                    <a:lnTo>
                      <a:pt x="2775" y="407"/>
                    </a:lnTo>
                    <a:lnTo>
                      <a:pt x="2779" y="403"/>
                    </a:lnTo>
                    <a:lnTo>
                      <a:pt x="2783" y="399"/>
                    </a:lnTo>
                    <a:lnTo>
                      <a:pt x="2787" y="396"/>
                    </a:lnTo>
                    <a:lnTo>
                      <a:pt x="2791" y="394"/>
                    </a:lnTo>
                    <a:lnTo>
                      <a:pt x="2795" y="390"/>
                    </a:lnTo>
                    <a:lnTo>
                      <a:pt x="2799" y="388"/>
                    </a:lnTo>
                    <a:lnTo>
                      <a:pt x="2803" y="386"/>
                    </a:lnTo>
                    <a:lnTo>
                      <a:pt x="2807" y="381"/>
                    </a:lnTo>
                    <a:lnTo>
                      <a:pt x="2810" y="378"/>
                    </a:lnTo>
                    <a:lnTo>
                      <a:pt x="2814" y="377"/>
                    </a:lnTo>
                    <a:lnTo>
                      <a:pt x="2818" y="373"/>
                    </a:lnTo>
                    <a:lnTo>
                      <a:pt x="2822" y="370"/>
                    </a:lnTo>
                    <a:lnTo>
                      <a:pt x="2826" y="368"/>
                    </a:lnTo>
                    <a:lnTo>
                      <a:pt x="2830" y="362"/>
                    </a:lnTo>
                    <a:lnTo>
                      <a:pt x="2834" y="362"/>
                    </a:lnTo>
                    <a:lnTo>
                      <a:pt x="2838" y="359"/>
                    </a:lnTo>
                    <a:lnTo>
                      <a:pt x="2842" y="355"/>
                    </a:lnTo>
                    <a:lnTo>
                      <a:pt x="2846" y="352"/>
                    </a:lnTo>
                    <a:lnTo>
                      <a:pt x="2850" y="351"/>
                    </a:lnTo>
                    <a:lnTo>
                      <a:pt x="2854" y="346"/>
                    </a:lnTo>
                    <a:lnTo>
                      <a:pt x="2858" y="345"/>
                    </a:lnTo>
                    <a:lnTo>
                      <a:pt x="2862" y="343"/>
                    </a:lnTo>
                    <a:lnTo>
                      <a:pt x="2866" y="339"/>
                    </a:lnTo>
                    <a:lnTo>
                      <a:pt x="2870" y="336"/>
                    </a:lnTo>
                    <a:lnTo>
                      <a:pt x="2874" y="331"/>
                    </a:lnTo>
                    <a:lnTo>
                      <a:pt x="2877" y="330"/>
                    </a:lnTo>
                    <a:lnTo>
                      <a:pt x="2881" y="328"/>
                    </a:lnTo>
                    <a:lnTo>
                      <a:pt x="2885" y="324"/>
                    </a:lnTo>
                    <a:lnTo>
                      <a:pt x="2889" y="323"/>
                    </a:lnTo>
                    <a:lnTo>
                      <a:pt x="2893" y="320"/>
                    </a:lnTo>
                    <a:lnTo>
                      <a:pt x="2897" y="316"/>
                    </a:lnTo>
                    <a:lnTo>
                      <a:pt x="2901" y="313"/>
                    </a:lnTo>
                    <a:lnTo>
                      <a:pt x="2905" y="312"/>
                    </a:lnTo>
                    <a:lnTo>
                      <a:pt x="2909" y="310"/>
                    </a:lnTo>
                    <a:lnTo>
                      <a:pt x="2913" y="306"/>
                    </a:lnTo>
                    <a:lnTo>
                      <a:pt x="2917" y="305"/>
                    </a:lnTo>
                    <a:lnTo>
                      <a:pt x="2921" y="302"/>
                    </a:lnTo>
                    <a:lnTo>
                      <a:pt x="2925" y="299"/>
                    </a:lnTo>
                    <a:lnTo>
                      <a:pt x="2929" y="296"/>
                    </a:lnTo>
                    <a:lnTo>
                      <a:pt x="2933" y="294"/>
                    </a:lnTo>
                    <a:lnTo>
                      <a:pt x="2937" y="292"/>
                    </a:lnTo>
                    <a:lnTo>
                      <a:pt x="2941" y="289"/>
                    </a:lnTo>
                    <a:lnTo>
                      <a:pt x="2944" y="286"/>
                    </a:lnTo>
                    <a:lnTo>
                      <a:pt x="2948" y="283"/>
                    </a:lnTo>
                    <a:lnTo>
                      <a:pt x="2952" y="282"/>
                    </a:lnTo>
                    <a:lnTo>
                      <a:pt x="2956" y="279"/>
                    </a:lnTo>
                    <a:lnTo>
                      <a:pt x="2960" y="276"/>
                    </a:lnTo>
                    <a:lnTo>
                      <a:pt x="2964" y="273"/>
                    </a:lnTo>
                    <a:lnTo>
                      <a:pt x="2968" y="270"/>
                    </a:lnTo>
                    <a:lnTo>
                      <a:pt x="2972" y="269"/>
                    </a:lnTo>
                    <a:lnTo>
                      <a:pt x="2976" y="267"/>
                    </a:lnTo>
                    <a:lnTo>
                      <a:pt x="2980" y="264"/>
                    </a:lnTo>
                    <a:lnTo>
                      <a:pt x="2984" y="261"/>
                    </a:lnTo>
                    <a:lnTo>
                      <a:pt x="2988" y="260"/>
                    </a:lnTo>
                    <a:lnTo>
                      <a:pt x="2992" y="258"/>
                    </a:lnTo>
                    <a:lnTo>
                      <a:pt x="2996" y="254"/>
                    </a:lnTo>
                    <a:lnTo>
                      <a:pt x="3000" y="254"/>
                    </a:lnTo>
                    <a:lnTo>
                      <a:pt x="3004" y="251"/>
                    </a:lnTo>
                    <a:lnTo>
                      <a:pt x="3008" y="247"/>
                    </a:lnTo>
                    <a:lnTo>
                      <a:pt x="3012" y="246"/>
                    </a:lnTo>
                    <a:lnTo>
                      <a:pt x="3015" y="243"/>
                    </a:lnTo>
                    <a:lnTo>
                      <a:pt x="3019" y="242"/>
                    </a:lnTo>
                    <a:lnTo>
                      <a:pt x="3023" y="240"/>
                    </a:lnTo>
                    <a:lnTo>
                      <a:pt x="3027" y="238"/>
                    </a:lnTo>
                    <a:lnTo>
                      <a:pt x="3031" y="236"/>
                    </a:lnTo>
                    <a:lnTo>
                      <a:pt x="3035" y="232"/>
                    </a:lnTo>
                    <a:lnTo>
                      <a:pt x="3039" y="230"/>
                    </a:lnTo>
                    <a:lnTo>
                      <a:pt x="3043" y="229"/>
                    </a:lnTo>
                    <a:lnTo>
                      <a:pt x="3047" y="227"/>
                    </a:lnTo>
                    <a:lnTo>
                      <a:pt x="3051" y="224"/>
                    </a:lnTo>
                    <a:lnTo>
                      <a:pt x="3055" y="223"/>
                    </a:lnTo>
                    <a:lnTo>
                      <a:pt x="3059" y="219"/>
                    </a:lnTo>
                    <a:lnTo>
                      <a:pt x="3063" y="217"/>
                    </a:lnTo>
                    <a:lnTo>
                      <a:pt x="3067" y="216"/>
                    </a:lnTo>
                    <a:lnTo>
                      <a:pt x="3071" y="215"/>
                    </a:lnTo>
                    <a:lnTo>
                      <a:pt x="3075" y="212"/>
                    </a:lnTo>
                    <a:lnTo>
                      <a:pt x="3079" y="209"/>
                    </a:lnTo>
                    <a:lnTo>
                      <a:pt x="3082" y="208"/>
                    </a:lnTo>
                    <a:lnTo>
                      <a:pt x="3086" y="206"/>
                    </a:lnTo>
                    <a:lnTo>
                      <a:pt x="3090" y="205"/>
                    </a:lnTo>
                    <a:lnTo>
                      <a:pt x="3094" y="202"/>
                    </a:lnTo>
                    <a:lnTo>
                      <a:pt x="3098" y="200"/>
                    </a:lnTo>
                    <a:lnTo>
                      <a:pt x="3102" y="198"/>
                    </a:lnTo>
                    <a:lnTo>
                      <a:pt x="3106" y="195"/>
                    </a:lnTo>
                    <a:lnTo>
                      <a:pt x="3110" y="194"/>
                    </a:lnTo>
                    <a:lnTo>
                      <a:pt x="3114" y="191"/>
                    </a:lnTo>
                    <a:lnTo>
                      <a:pt x="3118" y="189"/>
                    </a:lnTo>
                    <a:lnTo>
                      <a:pt x="3122" y="187"/>
                    </a:lnTo>
                    <a:lnTo>
                      <a:pt x="3126" y="187"/>
                    </a:lnTo>
                    <a:lnTo>
                      <a:pt x="3130" y="184"/>
                    </a:lnTo>
                    <a:lnTo>
                      <a:pt x="3134" y="182"/>
                    </a:lnTo>
                    <a:lnTo>
                      <a:pt x="3138" y="181"/>
                    </a:lnTo>
                    <a:lnTo>
                      <a:pt x="3142" y="180"/>
                    </a:lnTo>
                    <a:lnTo>
                      <a:pt x="3146" y="178"/>
                    </a:lnTo>
                    <a:lnTo>
                      <a:pt x="3150" y="17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2" name="Freeform 2824"/>
              <p:cNvSpPr>
                <a:spLocks/>
              </p:cNvSpPr>
              <p:nvPr/>
            </p:nvSpPr>
            <p:spPr bwMode="auto">
              <a:xfrm flipV="1">
                <a:off x="506" y="1501"/>
                <a:ext cx="1814" cy="41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7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2"/>
                  </a:cxn>
                  <a:cxn ang="0">
                    <a:pos x="508" y="61"/>
                  </a:cxn>
                  <a:cxn ang="0">
                    <a:pos x="559" y="83"/>
                  </a:cxn>
                  <a:cxn ang="0">
                    <a:pos x="611" y="112"/>
                  </a:cxn>
                  <a:cxn ang="0">
                    <a:pos x="662" y="142"/>
                  </a:cxn>
                  <a:cxn ang="0">
                    <a:pos x="713" y="177"/>
                  </a:cxn>
                  <a:cxn ang="0">
                    <a:pos x="764" y="215"/>
                  </a:cxn>
                  <a:cxn ang="0">
                    <a:pos x="816" y="255"/>
                  </a:cxn>
                  <a:cxn ang="0">
                    <a:pos x="867" y="298"/>
                  </a:cxn>
                  <a:cxn ang="0">
                    <a:pos x="918" y="340"/>
                  </a:cxn>
                  <a:cxn ang="0">
                    <a:pos x="969" y="386"/>
                  </a:cxn>
                  <a:cxn ang="0">
                    <a:pos x="1021" y="429"/>
                  </a:cxn>
                  <a:cxn ang="0">
                    <a:pos x="1072" y="473"/>
                  </a:cxn>
                  <a:cxn ang="0">
                    <a:pos x="1123" y="513"/>
                  </a:cxn>
                  <a:cxn ang="0">
                    <a:pos x="1174" y="551"/>
                  </a:cxn>
                  <a:cxn ang="0">
                    <a:pos x="1226" y="587"/>
                  </a:cxn>
                  <a:cxn ang="0">
                    <a:pos x="1277" y="619"/>
                  </a:cxn>
                  <a:cxn ang="0">
                    <a:pos x="1328" y="648"/>
                  </a:cxn>
                  <a:cxn ang="0">
                    <a:pos x="1379" y="672"/>
                  </a:cxn>
                  <a:cxn ang="0">
                    <a:pos x="1431" y="691"/>
                  </a:cxn>
                  <a:cxn ang="0">
                    <a:pos x="1482" y="707"/>
                  </a:cxn>
                  <a:cxn ang="0">
                    <a:pos x="1533" y="720"/>
                  </a:cxn>
                  <a:cxn ang="0">
                    <a:pos x="1584" y="725"/>
                  </a:cxn>
                  <a:cxn ang="0">
                    <a:pos x="1636" y="727"/>
                  </a:cxn>
                  <a:cxn ang="0">
                    <a:pos x="1687" y="726"/>
                  </a:cxn>
                  <a:cxn ang="0">
                    <a:pos x="1738" y="719"/>
                  </a:cxn>
                  <a:cxn ang="0">
                    <a:pos x="1789" y="707"/>
                  </a:cxn>
                  <a:cxn ang="0">
                    <a:pos x="1841" y="695"/>
                  </a:cxn>
                  <a:cxn ang="0">
                    <a:pos x="1892" y="676"/>
                  </a:cxn>
                  <a:cxn ang="0">
                    <a:pos x="1943" y="657"/>
                  </a:cxn>
                  <a:cxn ang="0">
                    <a:pos x="1994" y="634"/>
                  </a:cxn>
                  <a:cxn ang="0">
                    <a:pos x="2046" y="611"/>
                  </a:cxn>
                  <a:cxn ang="0">
                    <a:pos x="2097" y="586"/>
                  </a:cxn>
                  <a:cxn ang="0">
                    <a:pos x="2148" y="558"/>
                  </a:cxn>
                  <a:cxn ang="0">
                    <a:pos x="2199" y="530"/>
                  </a:cxn>
                  <a:cxn ang="0">
                    <a:pos x="2251" y="500"/>
                  </a:cxn>
                  <a:cxn ang="0">
                    <a:pos x="2302" y="471"/>
                  </a:cxn>
                  <a:cxn ang="0">
                    <a:pos x="2353" y="441"/>
                  </a:cxn>
                  <a:cxn ang="0">
                    <a:pos x="2404" y="411"/>
                  </a:cxn>
                  <a:cxn ang="0">
                    <a:pos x="2456" y="383"/>
                  </a:cxn>
                  <a:cxn ang="0">
                    <a:pos x="2507" y="354"/>
                  </a:cxn>
                  <a:cxn ang="0">
                    <a:pos x="2558" y="327"/>
                  </a:cxn>
                  <a:cxn ang="0">
                    <a:pos x="2609" y="300"/>
                  </a:cxn>
                  <a:cxn ang="0">
                    <a:pos x="2661" y="274"/>
                  </a:cxn>
                  <a:cxn ang="0">
                    <a:pos x="2712" y="250"/>
                  </a:cxn>
                  <a:cxn ang="0">
                    <a:pos x="2763" y="226"/>
                  </a:cxn>
                  <a:cxn ang="0">
                    <a:pos x="2814" y="204"/>
                  </a:cxn>
                  <a:cxn ang="0">
                    <a:pos x="2866" y="185"/>
                  </a:cxn>
                  <a:cxn ang="0">
                    <a:pos x="2917" y="166"/>
                  </a:cxn>
                  <a:cxn ang="0">
                    <a:pos x="2968" y="149"/>
                  </a:cxn>
                  <a:cxn ang="0">
                    <a:pos x="3019" y="131"/>
                  </a:cxn>
                  <a:cxn ang="0">
                    <a:pos x="3071" y="116"/>
                  </a:cxn>
                  <a:cxn ang="0">
                    <a:pos x="3122" y="103"/>
                  </a:cxn>
                </a:cxnLst>
                <a:rect l="0" t="0" r="r" b="b"/>
                <a:pathLst>
                  <a:path w="3150" h="727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5"/>
                    </a:lnTo>
                    <a:lnTo>
                      <a:pt x="212" y="4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6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7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8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7"/>
                    </a:lnTo>
                    <a:lnTo>
                      <a:pt x="283" y="9"/>
                    </a:lnTo>
                    <a:lnTo>
                      <a:pt x="287" y="8"/>
                    </a:lnTo>
                    <a:lnTo>
                      <a:pt x="291" y="10"/>
                    </a:lnTo>
                    <a:lnTo>
                      <a:pt x="295" y="9"/>
                    </a:lnTo>
                    <a:lnTo>
                      <a:pt x="299" y="9"/>
                    </a:lnTo>
                    <a:lnTo>
                      <a:pt x="303" y="10"/>
                    </a:lnTo>
                    <a:lnTo>
                      <a:pt x="307" y="12"/>
                    </a:lnTo>
                    <a:lnTo>
                      <a:pt x="311" y="10"/>
                    </a:lnTo>
                    <a:lnTo>
                      <a:pt x="315" y="11"/>
                    </a:lnTo>
                    <a:lnTo>
                      <a:pt x="319" y="12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5"/>
                    </a:lnTo>
                    <a:lnTo>
                      <a:pt x="335" y="15"/>
                    </a:lnTo>
                    <a:lnTo>
                      <a:pt x="339" y="15"/>
                    </a:lnTo>
                    <a:lnTo>
                      <a:pt x="342" y="14"/>
                    </a:lnTo>
                    <a:lnTo>
                      <a:pt x="346" y="16"/>
                    </a:lnTo>
                    <a:lnTo>
                      <a:pt x="350" y="16"/>
                    </a:lnTo>
                    <a:lnTo>
                      <a:pt x="354" y="18"/>
                    </a:lnTo>
                    <a:lnTo>
                      <a:pt x="358" y="17"/>
                    </a:lnTo>
                    <a:lnTo>
                      <a:pt x="362" y="19"/>
                    </a:lnTo>
                    <a:lnTo>
                      <a:pt x="366" y="22"/>
                    </a:lnTo>
                    <a:lnTo>
                      <a:pt x="370" y="19"/>
                    </a:lnTo>
                    <a:lnTo>
                      <a:pt x="374" y="20"/>
                    </a:lnTo>
                    <a:lnTo>
                      <a:pt x="378" y="22"/>
                    </a:lnTo>
                    <a:lnTo>
                      <a:pt x="382" y="22"/>
                    </a:lnTo>
                    <a:lnTo>
                      <a:pt x="386" y="23"/>
                    </a:lnTo>
                    <a:lnTo>
                      <a:pt x="390" y="24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27"/>
                    </a:lnTo>
                    <a:lnTo>
                      <a:pt x="406" y="29"/>
                    </a:lnTo>
                    <a:lnTo>
                      <a:pt x="410" y="29"/>
                    </a:lnTo>
                    <a:lnTo>
                      <a:pt x="413" y="30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3"/>
                    </a:lnTo>
                    <a:lnTo>
                      <a:pt x="429" y="36"/>
                    </a:lnTo>
                    <a:lnTo>
                      <a:pt x="433" y="36"/>
                    </a:lnTo>
                    <a:lnTo>
                      <a:pt x="437" y="36"/>
                    </a:lnTo>
                    <a:lnTo>
                      <a:pt x="441" y="38"/>
                    </a:lnTo>
                    <a:lnTo>
                      <a:pt x="445" y="39"/>
                    </a:lnTo>
                    <a:lnTo>
                      <a:pt x="449" y="42"/>
                    </a:lnTo>
                    <a:lnTo>
                      <a:pt x="453" y="42"/>
                    </a:lnTo>
                    <a:lnTo>
                      <a:pt x="457" y="42"/>
                    </a:lnTo>
                    <a:lnTo>
                      <a:pt x="461" y="45"/>
                    </a:lnTo>
                    <a:lnTo>
                      <a:pt x="465" y="45"/>
                    </a:lnTo>
                    <a:lnTo>
                      <a:pt x="469" y="46"/>
                    </a:lnTo>
                    <a:lnTo>
                      <a:pt x="473" y="49"/>
                    </a:lnTo>
                    <a:lnTo>
                      <a:pt x="477" y="50"/>
                    </a:lnTo>
                    <a:lnTo>
                      <a:pt x="480" y="50"/>
                    </a:lnTo>
                    <a:lnTo>
                      <a:pt x="484" y="52"/>
                    </a:lnTo>
                    <a:lnTo>
                      <a:pt x="488" y="53"/>
                    </a:lnTo>
                    <a:lnTo>
                      <a:pt x="492" y="55"/>
                    </a:lnTo>
                    <a:lnTo>
                      <a:pt x="496" y="57"/>
                    </a:lnTo>
                    <a:lnTo>
                      <a:pt x="500" y="59"/>
                    </a:lnTo>
                    <a:lnTo>
                      <a:pt x="504" y="60"/>
                    </a:lnTo>
                    <a:lnTo>
                      <a:pt x="508" y="61"/>
                    </a:lnTo>
                    <a:lnTo>
                      <a:pt x="512" y="62"/>
                    </a:lnTo>
                    <a:lnTo>
                      <a:pt x="516" y="65"/>
                    </a:lnTo>
                    <a:lnTo>
                      <a:pt x="520" y="66"/>
                    </a:lnTo>
                    <a:lnTo>
                      <a:pt x="524" y="67"/>
                    </a:lnTo>
                    <a:lnTo>
                      <a:pt x="528" y="70"/>
                    </a:lnTo>
                    <a:lnTo>
                      <a:pt x="532" y="72"/>
                    </a:lnTo>
                    <a:lnTo>
                      <a:pt x="536" y="72"/>
                    </a:lnTo>
                    <a:lnTo>
                      <a:pt x="540" y="74"/>
                    </a:lnTo>
                    <a:lnTo>
                      <a:pt x="544" y="78"/>
                    </a:lnTo>
                    <a:lnTo>
                      <a:pt x="547" y="77"/>
                    </a:lnTo>
                    <a:lnTo>
                      <a:pt x="551" y="79"/>
                    </a:lnTo>
                    <a:lnTo>
                      <a:pt x="555" y="82"/>
                    </a:lnTo>
                    <a:lnTo>
                      <a:pt x="559" y="83"/>
                    </a:lnTo>
                    <a:lnTo>
                      <a:pt x="563" y="85"/>
                    </a:lnTo>
                    <a:lnTo>
                      <a:pt x="567" y="88"/>
                    </a:lnTo>
                    <a:lnTo>
                      <a:pt x="571" y="90"/>
                    </a:lnTo>
                    <a:lnTo>
                      <a:pt x="575" y="92"/>
                    </a:lnTo>
                    <a:lnTo>
                      <a:pt x="579" y="94"/>
                    </a:lnTo>
                    <a:lnTo>
                      <a:pt x="583" y="96"/>
                    </a:lnTo>
                    <a:lnTo>
                      <a:pt x="587" y="98"/>
                    </a:lnTo>
                    <a:lnTo>
                      <a:pt x="591" y="100"/>
                    </a:lnTo>
                    <a:lnTo>
                      <a:pt x="595" y="101"/>
                    </a:lnTo>
                    <a:lnTo>
                      <a:pt x="599" y="106"/>
                    </a:lnTo>
                    <a:lnTo>
                      <a:pt x="603" y="106"/>
                    </a:lnTo>
                    <a:lnTo>
                      <a:pt x="607" y="108"/>
                    </a:lnTo>
                    <a:lnTo>
                      <a:pt x="611" y="112"/>
                    </a:lnTo>
                    <a:lnTo>
                      <a:pt x="615" y="112"/>
                    </a:lnTo>
                    <a:lnTo>
                      <a:pt x="618" y="115"/>
                    </a:lnTo>
                    <a:lnTo>
                      <a:pt x="622" y="118"/>
                    </a:lnTo>
                    <a:lnTo>
                      <a:pt x="626" y="119"/>
                    </a:lnTo>
                    <a:lnTo>
                      <a:pt x="630" y="122"/>
                    </a:lnTo>
                    <a:lnTo>
                      <a:pt x="634" y="126"/>
                    </a:lnTo>
                    <a:lnTo>
                      <a:pt x="638" y="127"/>
                    </a:lnTo>
                    <a:lnTo>
                      <a:pt x="642" y="130"/>
                    </a:lnTo>
                    <a:lnTo>
                      <a:pt x="646" y="132"/>
                    </a:lnTo>
                    <a:lnTo>
                      <a:pt x="650" y="134"/>
                    </a:lnTo>
                    <a:lnTo>
                      <a:pt x="654" y="136"/>
                    </a:lnTo>
                    <a:lnTo>
                      <a:pt x="658" y="141"/>
                    </a:lnTo>
                    <a:lnTo>
                      <a:pt x="662" y="142"/>
                    </a:lnTo>
                    <a:lnTo>
                      <a:pt x="666" y="144"/>
                    </a:lnTo>
                    <a:lnTo>
                      <a:pt x="670" y="146"/>
                    </a:lnTo>
                    <a:lnTo>
                      <a:pt x="674" y="150"/>
                    </a:lnTo>
                    <a:lnTo>
                      <a:pt x="678" y="153"/>
                    </a:lnTo>
                    <a:lnTo>
                      <a:pt x="682" y="154"/>
                    </a:lnTo>
                    <a:lnTo>
                      <a:pt x="685" y="157"/>
                    </a:lnTo>
                    <a:lnTo>
                      <a:pt x="689" y="160"/>
                    </a:lnTo>
                    <a:lnTo>
                      <a:pt x="693" y="163"/>
                    </a:lnTo>
                    <a:lnTo>
                      <a:pt x="697" y="164"/>
                    </a:lnTo>
                    <a:lnTo>
                      <a:pt x="701" y="168"/>
                    </a:lnTo>
                    <a:lnTo>
                      <a:pt x="705" y="171"/>
                    </a:lnTo>
                    <a:lnTo>
                      <a:pt x="709" y="172"/>
                    </a:lnTo>
                    <a:lnTo>
                      <a:pt x="713" y="177"/>
                    </a:lnTo>
                    <a:lnTo>
                      <a:pt x="717" y="179"/>
                    </a:lnTo>
                    <a:lnTo>
                      <a:pt x="721" y="181"/>
                    </a:lnTo>
                    <a:lnTo>
                      <a:pt x="725" y="185"/>
                    </a:lnTo>
                    <a:lnTo>
                      <a:pt x="729" y="186"/>
                    </a:lnTo>
                    <a:lnTo>
                      <a:pt x="733" y="191"/>
                    </a:lnTo>
                    <a:lnTo>
                      <a:pt x="737" y="194"/>
                    </a:lnTo>
                    <a:lnTo>
                      <a:pt x="741" y="196"/>
                    </a:lnTo>
                    <a:lnTo>
                      <a:pt x="745" y="201"/>
                    </a:lnTo>
                    <a:lnTo>
                      <a:pt x="749" y="201"/>
                    </a:lnTo>
                    <a:lnTo>
                      <a:pt x="753" y="205"/>
                    </a:lnTo>
                    <a:lnTo>
                      <a:pt x="756" y="210"/>
                    </a:lnTo>
                    <a:lnTo>
                      <a:pt x="760" y="211"/>
                    </a:lnTo>
                    <a:lnTo>
                      <a:pt x="764" y="215"/>
                    </a:lnTo>
                    <a:lnTo>
                      <a:pt x="768" y="217"/>
                    </a:lnTo>
                    <a:lnTo>
                      <a:pt x="772" y="221"/>
                    </a:lnTo>
                    <a:lnTo>
                      <a:pt x="776" y="224"/>
                    </a:lnTo>
                    <a:lnTo>
                      <a:pt x="780" y="226"/>
                    </a:lnTo>
                    <a:lnTo>
                      <a:pt x="784" y="229"/>
                    </a:lnTo>
                    <a:lnTo>
                      <a:pt x="788" y="232"/>
                    </a:lnTo>
                    <a:lnTo>
                      <a:pt x="792" y="235"/>
                    </a:lnTo>
                    <a:lnTo>
                      <a:pt x="796" y="238"/>
                    </a:lnTo>
                    <a:lnTo>
                      <a:pt x="800" y="241"/>
                    </a:lnTo>
                    <a:lnTo>
                      <a:pt x="804" y="245"/>
                    </a:lnTo>
                    <a:lnTo>
                      <a:pt x="808" y="247"/>
                    </a:lnTo>
                    <a:lnTo>
                      <a:pt x="812" y="251"/>
                    </a:lnTo>
                    <a:lnTo>
                      <a:pt x="816" y="255"/>
                    </a:lnTo>
                    <a:lnTo>
                      <a:pt x="820" y="259"/>
                    </a:lnTo>
                    <a:lnTo>
                      <a:pt x="823" y="261"/>
                    </a:lnTo>
                    <a:lnTo>
                      <a:pt x="827" y="263"/>
                    </a:lnTo>
                    <a:lnTo>
                      <a:pt x="831" y="267"/>
                    </a:lnTo>
                    <a:lnTo>
                      <a:pt x="835" y="271"/>
                    </a:lnTo>
                    <a:lnTo>
                      <a:pt x="839" y="272"/>
                    </a:lnTo>
                    <a:lnTo>
                      <a:pt x="843" y="278"/>
                    </a:lnTo>
                    <a:lnTo>
                      <a:pt x="847" y="281"/>
                    </a:lnTo>
                    <a:lnTo>
                      <a:pt x="851" y="284"/>
                    </a:lnTo>
                    <a:lnTo>
                      <a:pt x="855" y="287"/>
                    </a:lnTo>
                    <a:lnTo>
                      <a:pt x="859" y="291"/>
                    </a:lnTo>
                    <a:lnTo>
                      <a:pt x="863" y="293"/>
                    </a:lnTo>
                    <a:lnTo>
                      <a:pt x="867" y="298"/>
                    </a:lnTo>
                    <a:lnTo>
                      <a:pt x="871" y="300"/>
                    </a:lnTo>
                    <a:lnTo>
                      <a:pt x="875" y="304"/>
                    </a:lnTo>
                    <a:lnTo>
                      <a:pt x="879" y="306"/>
                    </a:lnTo>
                    <a:lnTo>
                      <a:pt x="883" y="310"/>
                    </a:lnTo>
                    <a:lnTo>
                      <a:pt x="887" y="313"/>
                    </a:lnTo>
                    <a:lnTo>
                      <a:pt x="890" y="318"/>
                    </a:lnTo>
                    <a:lnTo>
                      <a:pt x="894" y="320"/>
                    </a:lnTo>
                    <a:lnTo>
                      <a:pt x="898" y="324"/>
                    </a:lnTo>
                    <a:lnTo>
                      <a:pt x="902" y="328"/>
                    </a:lnTo>
                    <a:lnTo>
                      <a:pt x="906" y="330"/>
                    </a:lnTo>
                    <a:lnTo>
                      <a:pt x="910" y="334"/>
                    </a:lnTo>
                    <a:lnTo>
                      <a:pt x="914" y="336"/>
                    </a:lnTo>
                    <a:lnTo>
                      <a:pt x="918" y="340"/>
                    </a:lnTo>
                    <a:lnTo>
                      <a:pt x="922" y="345"/>
                    </a:lnTo>
                    <a:lnTo>
                      <a:pt x="926" y="348"/>
                    </a:lnTo>
                    <a:lnTo>
                      <a:pt x="930" y="352"/>
                    </a:lnTo>
                    <a:lnTo>
                      <a:pt x="934" y="354"/>
                    </a:lnTo>
                    <a:lnTo>
                      <a:pt x="938" y="357"/>
                    </a:lnTo>
                    <a:lnTo>
                      <a:pt x="942" y="361"/>
                    </a:lnTo>
                    <a:lnTo>
                      <a:pt x="946" y="365"/>
                    </a:lnTo>
                    <a:lnTo>
                      <a:pt x="950" y="367"/>
                    </a:lnTo>
                    <a:lnTo>
                      <a:pt x="954" y="371"/>
                    </a:lnTo>
                    <a:lnTo>
                      <a:pt x="958" y="376"/>
                    </a:lnTo>
                    <a:lnTo>
                      <a:pt x="961" y="378"/>
                    </a:lnTo>
                    <a:lnTo>
                      <a:pt x="965" y="381"/>
                    </a:lnTo>
                    <a:lnTo>
                      <a:pt x="969" y="386"/>
                    </a:lnTo>
                    <a:lnTo>
                      <a:pt x="973" y="389"/>
                    </a:lnTo>
                    <a:lnTo>
                      <a:pt x="977" y="392"/>
                    </a:lnTo>
                    <a:lnTo>
                      <a:pt x="981" y="394"/>
                    </a:lnTo>
                    <a:lnTo>
                      <a:pt x="985" y="400"/>
                    </a:lnTo>
                    <a:lnTo>
                      <a:pt x="989" y="404"/>
                    </a:lnTo>
                    <a:lnTo>
                      <a:pt x="993" y="405"/>
                    </a:lnTo>
                    <a:lnTo>
                      <a:pt x="997" y="408"/>
                    </a:lnTo>
                    <a:lnTo>
                      <a:pt x="1001" y="412"/>
                    </a:lnTo>
                    <a:lnTo>
                      <a:pt x="1005" y="416"/>
                    </a:lnTo>
                    <a:lnTo>
                      <a:pt x="1009" y="419"/>
                    </a:lnTo>
                    <a:lnTo>
                      <a:pt x="1013" y="422"/>
                    </a:lnTo>
                    <a:lnTo>
                      <a:pt x="1017" y="426"/>
                    </a:lnTo>
                    <a:lnTo>
                      <a:pt x="1021" y="429"/>
                    </a:lnTo>
                    <a:lnTo>
                      <a:pt x="1025" y="434"/>
                    </a:lnTo>
                    <a:lnTo>
                      <a:pt x="1028" y="435"/>
                    </a:lnTo>
                    <a:lnTo>
                      <a:pt x="1032" y="440"/>
                    </a:lnTo>
                    <a:lnTo>
                      <a:pt x="1036" y="442"/>
                    </a:lnTo>
                    <a:lnTo>
                      <a:pt x="1040" y="445"/>
                    </a:lnTo>
                    <a:lnTo>
                      <a:pt x="1044" y="447"/>
                    </a:lnTo>
                    <a:lnTo>
                      <a:pt x="1048" y="453"/>
                    </a:lnTo>
                    <a:lnTo>
                      <a:pt x="1052" y="455"/>
                    </a:lnTo>
                    <a:lnTo>
                      <a:pt x="1056" y="459"/>
                    </a:lnTo>
                    <a:lnTo>
                      <a:pt x="1060" y="463"/>
                    </a:lnTo>
                    <a:lnTo>
                      <a:pt x="1064" y="466"/>
                    </a:lnTo>
                    <a:lnTo>
                      <a:pt x="1068" y="469"/>
                    </a:lnTo>
                    <a:lnTo>
                      <a:pt x="1072" y="473"/>
                    </a:lnTo>
                    <a:lnTo>
                      <a:pt x="1076" y="475"/>
                    </a:lnTo>
                    <a:lnTo>
                      <a:pt x="1080" y="478"/>
                    </a:lnTo>
                    <a:lnTo>
                      <a:pt x="1084" y="481"/>
                    </a:lnTo>
                    <a:lnTo>
                      <a:pt x="1088" y="484"/>
                    </a:lnTo>
                    <a:lnTo>
                      <a:pt x="1092" y="487"/>
                    </a:lnTo>
                    <a:lnTo>
                      <a:pt x="1095" y="490"/>
                    </a:lnTo>
                    <a:lnTo>
                      <a:pt x="1099" y="494"/>
                    </a:lnTo>
                    <a:lnTo>
                      <a:pt x="1103" y="496"/>
                    </a:lnTo>
                    <a:lnTo>
                      <a:pt x="1107" y="500"/>
                    </a:lnTo>
                    <a:lnTo>
                      <a:pt x="1111" y="503"/>
                    </a:lnTo>
                    <a:lnTo>
                      <a:pt x="1115" y="507"/>
                    </a:lnTo>
                    <a:lnTo>
                      <a:pt x="1119" y="511"/>
                    </a:lnTo>
                    <a:lnTo>
                      <a:pt x="1123" y="513"/>
                    </a:lnTo>
                    <a:lnTo>
                      <a:pt x="1127" y="515"/>
                    </a:lnTo>
                    <a:lnTo>
                      <a:pt x="1131" y="519"/>
                    </a:lnTo>
                    <a:lnTo>
                      <a:pt x="1135" y="522"/>
                    </a:lnTo>
                    <a:lnTo>
                      <a:pt x="1139" y="525"/>
                    </a:lnTo>
                    <a:lnTo>
                      <a:pt x="1143" y="526"/>
                    </a:lnTo>
                    <a:lnTo>
                      <a:pt x="1147" y="531"/>
                    </a:lnTo>
                    <a:lnTo>
                      <a:pt x="1151" y="534"/>
                    </a:lnTo>
                    <a:lnTo>
                      <a:pt x="1155" y="537"/>
                    </a:lnTo>
                    <a:lnTo>
                      <a:pt x="1159" y="540"/>
                    </a:lnTo>
                    <a:lnTo>
                      <a:pt x="1163" y="542"/>
                    </a:lnTo>
                    <a:lnTo>
                      <a:pt x="1166" y="546"/>
                    </a:lnTo>
                    <a:lnTo>
                      <a:pt x="1170" y="547"/>
                    </a:lnTo>
                    <a:lnTo>
                      <a:pt x="1174" y="551"/>
                    </a:lnTo>
                    <a:lnTo>
                      <a:pt x="1178" y="554"/>
                    </a:lnTo>
                    <a:lnTo>
                      <a:pt x="1182" y="556"/>
                    </a:lnTo>
                    <a:lnTo>
                      <a:pt x="1186" y="559"/>
                    </a:lnTo>
                    <a:lnTo>
                      <a:pt x="1190" y="563"/>
                    </a:lnTo>
                    <a:lnTo>
                      <a:pt x="1194" y="565"/>
                    </a:lnTo>
                    <a:lnTo>
                      <a:pt x="1198" y="570"/>
                    </a:lnTo>
                    <a:lnTo>
                      <a:pt x="1202" y="570"/>
                    </a:lnTo>
                    <a:lnTo>
                      <a:pt x="1206" y="574"/>
                    </a:lnTo>
                    <a:lnTo>
                      <a:pt x="1210" y="576"/>
                    </a:lnTo>
                    <a:lnTo>
                      <a:pt x="1214" y="579"/>
                    </a:lnTo>
                    <a:lnTo>
                      <a:pt x="1218" y="583"/>
                    </a:lnTo>
                    <a:lnTo>
                      <a:pt x="1222" y="586"/>
                    </a:lnTo>
                    <a:lnTo>
                      <a:pt x="1226" y="587"/>
                    </a:lnTo>
                    <a:lnTo>
                      <a:pt x="1230" y="592"/>
                    </a:lnTo>
                    <a:lnTo>
                      <a:pt x="1233" y="594"/>
                    </a:lnTo>
                    <a:lnTo>
                      <a:pt x="1237" y="594"/>
                    </a:lnTo>
                    <a:lnTo>
                      <a:pt x="1241" y="598"/>
                    </a:lnTo>
                    <a:lnTo>
                      <a:pt x="1245" y="601"/>
                    </a:lnTo>
                    <a:lnTo>
                      <a:pt x="1249" y="601"/>
                    </a:lnTo>
                    <a:lnTo>
                      <a:pt x="1253" y="604"/>
                    </a:lnTo>
                    <a:lnTo>
                      <a:pt x="1257" y="607"/>
                    </a:lnTo>
                    <a:lnTo>
                      <a:pt x="1261" y="608"/>
                    </a:lnTo>
                    <a:lnTo>
                      <a:pt x="1265" y="613"/>
                    </a:lnTo>
                    <a:lnTo>
                      <a:pt x="1269" y="614"/>
                    </a:lnTo>
                    <a:lnTo>
                      <a:pt x="1273" y="617"/>
                    </a:lnTo>
                    <a:lnTo>
                      <a:pt x="1277" y="619"/>
                    </a:lnTo>
                    <a:lnTo>
                      <a:pt x="1281" y="621"/>
                    </a:lnTo>
                    <a:lnTo>
                      <a:pt x="1285" y="624"/>
                    </a:lnTo>
                    <a:lnTo>
                      <a:pt x="1289" y="626"/>
                    </a:lnTo>
                    <a:lnTo>
                      <a:pt x="1293" y="627"/>
                    </a:lnTo>
                    <a:lnTo>
                      <a:pt x="1297" y="631"/>
                    </a:lnTo>
                    <a:lnTo>
                      <a:pt x="1301" y="633"/>
                    </a:lnTo>
                    <a:lnTo>
                      <a:pt x="1304" y="636"/>
                    </a:lnTo>
                    <a:lnTo>
                      <a:pt x="1308" y="636"/>
                    </a:lnTo>
                    <a:lnTo>
                      <a:pt x="1312" y="640"/>
                    </a:lnTo>
                    <a:lnTo>
                      <a:pt x="1316" y="641"/>
                    </a:lnTo>
                    <a:lnTo>
                      <a:pt x="1320" y="644"/>
                    </a:lnTo>
                    <a:lnTo>
                      <a:pt x="1324" y="645"/>
                    </a:lnTo>
                    <a:lnTo>
                      <a:pt x="1328" y="648"/>
                    </a:lnTo>
                    <a:lnTo>
                      <a:pt x="1332" y="648"/>
                    </a:lnTo>
                    <a:lnTo>
                      <a:pt x="1336" y="652"/>
                    </a:lnTo>
                    <a:lnTo>
                      <a:pt x="1340" y="654"/>
                    </a:lnTo>
                    <a:lnTo>
                      <a:pt x="1344" y="655"/>
                    </a:lnTo>
                    <a:lnTo>
                      <a:pt x="1348" y="657"/>
                    </a:lnTo>
                    <a:lnTo>
                      <a:pt x="1352" y="659"/>
                    </a:lnTo>
                    <a:lnTo>
                      <a:pt x="1356" y="662"/>
                    </a:lnTo>
                    <a:lnTo>
                      <a:pt x="1360" y="663"/>
                    </a:lnTo>
                    <a:lnTo>
                      <a:pt x="1364" y="664"/>
                    </a:lnTo>
                    <a:lnTo>
                      <a:pt x="1368" y="665"/>
                    </a:lnTo>
                    <a:lnTo>
                      <a:pt x="1371" y="669"/>
                    </a:lnTo>
                    <a:lnTo>
                      <a:pt x="1375" y="670"/>
                    </a:lnTo>
                    <a:lnTo>
                      <a:pt x="1379" y="672"/>
                    </a:lnTo>
                    <a:lnTo>
                      <a:pt x="1383" y="673"/>
                    </a:lnTo>
                    <a:lnTo>
                      <a:pt x="1387" y="674"/>
                    </a:lnTo>
                    <a:lnTo>
                      <a:pt x="1391" y="676"/>
                    </a:lnTo>
                    <a:lnTo>
                      <a:pt x="1395" y="678"/>
                    </a:lnTo>
                    <a:lnTo>
                      <a:pt x="1399" y="680"/>
                    </a:lnTo>
                    <a:lnTo>
                      <a:pt x="1403" y="680"/>
                    </a:lnTo>
                    <a:lnTo>
                      <a:pt x="1407" y="684"/>
                    </a:lnTo>
                    <a:lnTo>
                      <a:pt x="1411" y="684"/>
                    </a:lnTo>
                    <a:lnTo>
                      <a:pt x="1415" y="686"/>
                    </a:lnTo>
                    <a:lnTo>
                      <a:pt x="1419" y="688"/>
                    </a:lnTo>
                    <a:lnTo>
                      <a:pt x="1423" y="689"/>
                    </a:lnTo>
                    <a:lnTo>
                      <a:pt x="1427" y="690"/>
                    </a:lnTo>
                    <a:lnTo>
                      <a:pt x="1431" y="691"/>
                    </a:lnTo>
                    <a:lnTo>
                      <a:pt x="1435" y="693"/>
                    </a:lnTo>
                    <a:lnTo>
                      <a:pt x="1438" y="695"/>
                    </a:lnTo>
                    <a:lnTo>
                      <a:pt x="1442" y="696"/>
                    </a:lnTo>
                    <a:lnTo>
                      <a:pt x="1446" y="698"/>
                    </a:lnTo>
                    <a:lnTo>
                      <a:pt x="1450" y="699"/>
                    </a:lnTo>
                    <a:lnTo>
                      <a:pt x="1454" y="698"/>
                    </a:lnTo>
                    <a:lnTo>
                      <a:pt x="1458" y="700"/>
                    </a:lnTo>
                    <a:lnTo>
                      <a:pt x="1462" y="701"/>
                    </a:lnTo>
                    <a:lnTo>
                      <a:pt x="1466" y="702"/>
                    </a:lnTo>
                    <a:lnTo>
                      <a:pt x="1470" y="704"/>
                    </a:lnTo>
                    <a:lnTo>
                      <a:pt x="1474" y="705"/>
                    </a:lnTo>
                    <a:lnTo>
                      <a:pt x="1478" y="705"/>
                    </a:lnTo>
                    <a:lnTo>
                      <a:pt x="1482" y="707"/>
                    </a:lnTo>
                    <a:lnTo>
                      <a:pt x="1486" y="708"/>
                    </a:lnTo>
                    <a:lnTo>
                      <a:pt x="1490" y="710"/>
                    </a:lnTo>
                    <a:lnTo>
                      <a:pt x="1494" y="710"/>
                    </a:lnTo>
                    <a:lnTo>
                      <a:pt x="1498" y="711"/>
                    </a:lnTo>
                    <a:lnTo>
                      <a:pt x="1502" y="712"/>
                    </a:lnTo>
                    <a:lnTo>
                      <a:pt x="1506" y="713"/>
                    </a:lnTo>
                    <a:lnTo>
                      <a:pt x="1509" y="715"/>
                    </a:lnTo>
                    <a:lnTo>
                      <a:pt x="1513" y="714"/>
                    </a:lnTo>
                    <a:lnTo>
                      <a:pt x="1517" y="714"/>
                    </a:lnTo>
                    <a:lnTo>
                      <a:pt x="1521" y="717"/>
                    </a:lnTo>
                    <a:lnTo>
                      <a:pt x="1525" y="717"/>
                    </a:lnTo>
                    <a:lnTo>
                      <a:pt x="1529" y="716"/>
                    </a:lnTo>
                    <a:lnTo>
                      <a:pt x="1533" y="720"/>
                    </a:lnTo>
                    <a:lnTo>
                      <a:pt x="1537" y="718"/>
                    </a:lnTo>
                    <a:lnTo>
                      <a:pt x="1541" y="719"/>
                    </a:lnTo>
                    <a:lnTo>
                      <a:pt x="1545" y="719"/>
                    </a:lnTo>
                    <a:lnTo>
                      <a:pt x="1549" y="720"/>
                    </a:lnTo>
                    <a:lnTo>
                      <a:pt x="1553" y="721"/>
                    </a:lnTo>
                    <a:lnTo>
                      <a:pt x="1557" y="723"/>
                    </a:lnTo>
                    <a:lnTo>
                      <a:pt x="1561" y="723"/>
                    </a:lnTo>
                    <a:lnTo>
                      <a:pt x="1565" y="723"/>
                    </a:lnTo>
                    <a:lnTo>
                      <a:pt x="1569" y="723"/>
                    </a:lnTo>
                    <a:lnTo>
                      <a:pt x="1573" y="723"/>
                    </a:lnTo>
                    <a:lnTo>
                      <a:pt x="1576" y="723"/>
                    </a:lnTo>
                    <a:lnTo>
                      <a:pt x="1580" y="723"/>
                    </a:lnTo>
                    <a:lnTo>
                      <a:pt x="1584" y="725"/>
                    </a:lnTo>
                    <a:lnTo>
                      <a:pt x="1588" y="726"/>
                    </a:lnTo>
                    <a:lnTo>
                      <a:pt x="1592" y="725"/>
                    </a:lnTo>
                    <a:lnTo>
                      <a:pt x="1596" y="724"/>
                    </a:lnTo>
                    <a:lnTo>
                      <a:pt x="1600" y="726"/>
                    </a:lnTo>
                    <a:lnTo>
                      <a:pt x="1604" y="726"/>
                    </a:lnTo>
                    <a:lnTo>
                      <a:pt x="1608" y="726"/>
                    </a:lnTo>
                    <a:lnTo>
                      <a:pt x="1612" y="726"/>
                    </a:lnTo>
                    <a:lnTo>
                      <a:pt x="1616" y="727"/>
                    </a:lnTo>
                    <a:lnTo>
                      <a:pt x="1620" y="726"/>
                    </a:lnTo>
                    <a:lnTo>
                      <a:pt x="1624" y="727"/>
                    </a:lnTo>
                    <a:lnTo>
                      <a:pt x="1628" y="726"/>
                    </a:lnTo>
                    <a:lnTo>
                      <a:pt x="1632" y="726"/>
                    </a:lnTo>
                    <a:lnTo>
                      <a:pt x="1636" y="727"/>
                    </a:lnTo>
                    <a:lnTo>
                      <a:pt x="1640" y="727"/>
                    </a:lnTo>
                    <a:lnTo>
                      <a:pt x="1643" y="726"/>
                    </a:lnTo>
                    <a:lnTo>
                      <a:pt x="1647" y="727"/>
                    </a:lnTo>
                    <a:lnTo>
                      <a:pt x="1651" y="727"/>
                    </a:lnTo>
                    <a:lnTo>
                      <a:pt x="1655" y="727"/>
                    </a:lnTo>
                    <a:lnTo>
                      <a:pt x="1659" y="725"/>
                    </a:lnTo>
                    <a:lnTo>
                      <a:pt x="1663" y="726"/>
                    </a:lnTo>
                    <a:lnTo>
                      <a:pt x="1667" y="726"/>
                    </a:lnTo>
                    <a:lnTo>
                      <a:pt x="1671" y="726"/>
                    </a:lnTo>
                    <a:lnTo>
                      <a:pt x="1675" y="726"/>
                    </a:lnTo>
                    <a:lnTo>
                      <a:pt x="1679" y="725"/>
                    </a:lnTo>
                    <a:lnTo>
                      <a:pt x="1683" y="724"/>
                    </a:lnTo>
                    <a:lnTo>
                      <a:pt x="1687" y="726"/>
                    </a:lnTo>
                    <a:lnTo>
                      <a:pt x="1691" y="724"/>
                    </a:lnTo>
                    <a:lnTo>
                      <a:pt x="1695" y="724"/>
                    </a:lnTo>
                    <a:lnTo>
                      <a:pt x="1699" y="723"/>
                    </a:lnTo>
                    <a:lnTo>
                      <a:pt x="1703" y="723"/>
                    </a:lnTo>
                    <a:lnTo>
                      <a:pt x="1707" y="723"/>
                    </a:lnTo>
                    <a:lnTo>
                      <a:pt x="1711" y="722"/>
                    </a:lnTo>
                    <a:lnTo>
                      <a:pt x="1714" y="720"/>
                    </a:lnTo>
                    <a:lnTo>
                      <a:pt x="1718" y="721"/>
                    </a:lnTo>
                    <a:lnTo>
                      <a:pt x="1722" y="720"/>
                    </a:lnTo>
                    <a:lnTo>
                      <a:pt x="1726" y="720"/>
                    </a:lnTo>
                    <a:lnTo>
                      <a:pt x="1730" y="719"/>
                    </a:lnTo>
                    <a:lnTo>
                      <a:pt x="1734" y="718"/>
                    </a:lnTo>
                    <a:lnTo>
                      <a:pt x="1738" y="719"/>
                    </a:lnTo>
                    <a:lnTo>
                      <a:pt x="1742" y="718"/>
                    </a:lnTo>
                    <a:lnTo>
                      <a:pt x="1746" y="716"/>
                    </a:lnTo>
                    <a:lnTo>
                      <a:pt x="1750" y="716"/>
                    </a:lnTo>
                    <a:lnTo>
                      <a:pt x="1754" y="715"/>
                    </a:lnTo>
                    <a:lnTo>
                      <a:pt x="1758" y="714"/>
                    </a:lnTo>
                    <a:lnTo>
                      <a:pt x="1762" y="712"/>
                    </a:lnTo>
                    <a:lnTo>
                      <a:pt x="1766" y="712"/>
                    </a:lnTo>
                    <a:lnTo>
                      <a:pt x="1770" y="711"/>
                    </a:lnTo>
                    <a:lnTo>
                      <a:pt x="1774" y="711"/>
                    </a:lnTo>
                    <a:lnTo>
                      <a:pt x="1778" y="709"/>
                    </a:lnTo>
                    <a:lnTo>
                      <a:pt x="1781" y="710"/>
                    </a:lnTo>
                    <a:lnTo>
                      <a:pt x="1785" y="708"/>
                    </a:lnTo>
                    <a:lnTo>
                      <a:pt x="1789" y="707"/>
                    </a:lnTo>
                    <a:lnTo>
                      <a:pt x="1793" y="707"/>
                    </a:lnTo>
                    <a:lnTo>
                      <a:pt x="1797" y="704"/>
                    </a:lnTo>
                    <a:lnTo>
                      <a:pt x="1801" y="704"/>
                    </a:lnTo>
                    <a:lnTo>
                      <a:pt x="1805" y="704"/>
                    </a:lnTo>
                    <a:lnTo>
                      <a:pt x="1809" y="703"/>
                    </a:lnTo>
                    <a:lnTo>
                      <a:pt x="1813" y="702"/>
                    </a:lnTo>
                    <a:lnTo>
                      <a:pt x="1817" y="699"/>
                    </a:lnTo>
                    <a:lnTo>
                      <a:pt x="1821" y="699"/>
                    </a:lnTo>
                    <a:lnTo>
                      <a:pt x="1825" y="699"/>
                    </a:lnTo>
                    <a:lnTo>
                      <a:pt x="1829" y="698"/>
                    </a:lnTo>
                    <a:lnTo>
                      <a:pt x="1833" y="697"/>
                    </a:lnTo>
                    <a:lnTo>
                      <a:pt x="1837" y="695"/>
                    </a:lnTo>
                    <a:lnTo>
                      <a:pt x="1841" y="695"/>
                    </a:lnTo>
                    <a:lnTo>
                      <a:pt x="1845" y="693"/>
                    </a:lnTo>
                    <a:lnTo>
                      <a:pt x="1848" y="691"/>
                    </a:lnTo>
                    <a:lnTo>
                      <a:pt x="1852" y="690"/>
                    </a:lnTo>
                    <a:lnTo>
                      <a:pt x="1856" y="689"/>
                    </a:lnTo>
                    <a:lnTo>
                      <a:pt x="1860" y="688"/>
                    </a:lnTo>
                    <a:lnTo>
                      <a:pt x="1864" y="687"/>
                    </a:lnTo>
                    <a:lnTo>
                      <a:pt x="1868" y="686"/>
                    </a:lnTo>
                    <a:lnTo>
                      <a:pt x="1872" y="684"/>
                    </a:lnTo>
                    <a:lnTo>
                      <a:pt x="1876" y="683"/>
                    </a:lnTo>
                    <a:lnTo>
                      <a:pt x="1880" y="681"/>
                    </a:lnTo>
                    <a:lnTo>
                      <a:pt x="1884" y="680"/>
                    </a:lnTo>
                    <a:lnTo>
                      <a:pt x="1888" y="678"/>
                    </a:lnTo>
                    <a:lnTo>
                      <a:pt x="1892" y="676"/>
                    </a:lnTo>
                    <a:lnTo>
                      <a:pt x="1896" y="675"/>
                    </a:lnTo>
                    <a:lnTo>
                      <a:pt x="1900" y="675"/>
                    </a:lnTo>
                    <a:lnTo>
                      <a:pt x="1904" y="671"/>
                    </a:lnTo>
                    <a:lnTo>
                      <a:pt x="1908" y="670"/>
                    </a:lnTo>
                    <a:lnTo>
                      <a:pt x="1912" y="670"/>
                    </a:lnTo>
                    <a:lnTo>
                      <a:pt x="1916" y="669"/>
                    </a:lnTo>
                    <a:lnTo>
                      <a:pt x="1919" y="667"/>
                    </a:lnTo>
                    <a:lnTo>
                      <a:pt x="1923" y="665"/>
                    </a:lnTo>
                    <a:lnTo>
                      <a:pt x="1927" y="664"/>
                    </a:lnTo>
                    <a:lnTo>
                      <a:pt x="1931" y="663"/>
                    </a:lnTo>
                    <a:lnTo>
                      <a:pt x="1935" y="661"/>
                    </a:lnTo>
                    <a:lnTo>
                      <a:pt x="1939" y="658"/>
                    </a:lnTo>
                    <a:lnTo>
                      <a:pt x="1943" y="657"/>
                    </a:lnTo>
                    <a:lnTo>
                      <a:pt x="1947" y="655"/>
                    </a:lnTo>
                    <a:lnTo>
                      <a:pt x="1951" y="653"/>
                    </a:lnTo>
                    <a:lnTo>
                      <a:pt x="1955" y="653"/>
                    </a:lnTo>
                    <a:lnTo>
                      <a:pt x="1959" y="651"/>
                    </a:lnTo>
                    <a:lnTo>
                      <a:pt x="1963" y="648"/>
                    </a:lnTo>
                    <a:lnTo>
                      <a:pt x="1967" y="646"/>
                    </a:lnTo>
                    <a:lnTo>
                      <a:pt x="1971" y="644"/>
                    </a:lnTo>
                    <a:lnTo>
                      <a:pt x="1975" y="643"/>
                    </a:lnTo>
                    <a:lnTo>
                      <a:pt x="1979" y="642"/>
                    </a:lnTo>
                    <a:lnTo>
                      <a:pt x="1983" y="641"/>
                    </a:lnTo>
                    <a:lnTo>
                      <a:pt x="1986" y="639"/>
                    </a:lnTo>
                    <a:lnTo>
                      <a:pt x="1990" y="636"/>
                    </a:lnTo>
                    <a:lnTo>
                      <a:pt x="1994" y="634"/>
                    </a:lnTo>
                    <a:lnTo>
                      <a:pt x="1998" y="632"/>
                    </a:lnTo>
                    <a:lnTo>
                      <a:pt x="2002" y="631"/>
                    </a:lnTo>
                    <a:lnTo>
                      <a:pt x="2006" y="630"/>
                    </a:lnTo>
                    <a:lnTo>
                      <a:pt x="2010" y="628"/>
                    </a:lnTo>
                    <a:lnTo>
                      <a:pt x="2014" y="624"/>
                    </a:lnTo>
                    <a:lnTo>
                      <a:pt x="2018" y="624"/>
                    </a:lnTo>
                    <a:lnTo>
                      <a:pt x="2022" y="622"/>
                    </a:lnTo>
                    <a:lnTo>
                      <a:pt x="2026" y="620"/>
                    </a:lnTo>
                    <a:lnTo>
                      <a:pt x="2030" y="620"/>
                    </a:lnTo>
                    <a:lnTo>
                      <a:pt x="2034" y="616"/>
                    </a:lnTo>
                    <a:lnTo>
                      <a:pt x="2038" y="615"/>
                    </a:lnTo>
                    <a:lnTo>
                      <a:pt x="2042" y="613"/>
                    </a:lnTo>
                    <a:lnTo>
                      <a:pt x="2046" y="611"/>
                    </a:lnTo>
                    <a:lnTo>
                      <a:pt x="2050" y="609"/>
                    </a:lnTo>
                    <a:lnTo>
                      <a:pt x="2054" y="607"/>
                    </a:lnTo>
                    <a:lnTo>
                      <a:pt x="2057" y="604"/>
                    </a:lnTo>
                    <a:lnTo>
                      <a:pt x="2061" y="604"/>
                    </a:lnTo>
                    <a:lnTo>
                      <a:pt x="2065" y="602"/>
                    </a:lnTo>
                    <a:lnTo>
                      <a:pt x="2069" y="600"/>
                    </a:lnTo>
                    <a:lnTo>
                      <a:pt x="2073" y="597"/>
                    </a:lnTo>
                    <a:lnTo>
                      <a:pt x="2077" y="595"/>
                    </a:lnTo>
                    <a:lnTo>
                      <a:pt x="2081" y="594"/>
                    </a:lnTo>
                    <a:lnTo>
                      <a:pt x="2085" y="591"/>
                    </a:lnTo>
                    <a:lnTo>
                      <a:pt x="2089" y="588"/>
                    </a:lnTo>
                    <a:lnTo>
                      <a:pt x="2093" y="587"/>
                    </a:lnTo>
                    <a:lnTo>
                      <a:pt x="2097" y="586"/>
                    </a:lnTo>
                    <a:lnTo>
                      <a:pt x="2101" y="584"/>
                    </a:lnTo>
                    <a:lnTo>
                      <a:pt x="2105" y="580"/>
                    </a:lnTo>
                    <a:lnTo>
                      <a:pt x="2109" y="579"/>
                    </a:lnTo>
                    <a:lnTo>
                      <a:pt x="2113" y="578"/>
                    </a:lnTo>
                    <a:lnTo>
                      <a:pt x="2117" y="575"/>
                    </a:lnTo>
                    <a:lnTo>
                      <a:pt x="2121" y="572"/>
                    </a:lnTo>
                    <a:lnTo>
                      <a:pt x="2124" y="571"/>
                    </a:lnTo>
                    <a:lnTo>
                      <a:pt x="2128" y="570"/>
                    </a:lnTo>
                    <a:lnTo>
                      <a:pt x="2132" y="566"/>
                    </a:lnTo>
                    <a:lnTo>
                      <a:pt x="2136" y="565"/>
                    </a:lnTo>
                    <a:lnTo>
                      <a:pt x="2140" y="561"/>
                    </a:lnTo>
                    <a:lnTo>
                      <a:pt x="2144" y="560"/>
                    </a:lnTo>
                    <a:lnTo>
                      <a:pt x="2148" y="558"/>
                    </a:lnTo>
                    <a:lnTo>
                      <a:pt x="2152" y="555"/>
                    </a:lnTo>
                    <a:lnTo>
                      <a:pt x="2156" y="554"/>
                    </a:lnTo>
                    <a:lnTo>
                      <a:pt x="2160" y="552"/>
                    </a:lnTo>
                    <a:lnTo>
                      <a:pt x="2164" y="550"/>
                    </a:lnTo>
                    <a:lnTo>
                      <a:pt x="2168" y="547"/>
                    </a:lnTo>
                    <a:lnTo>
                      <a:pt x="2172" y="545"/>
                    </a:lnTo>
                    <a:lnTo>
                      <a:pt x="2176" y="543"/>
                    </a:lnTo>
                    <a:lnTo>
                      <a:pt x="2180" y="540"/>
                    </a:lnTo>
                    <a:lnTo>
                      <a:pt x="2184" y="539"/>
                    </a:lnTo>
                    <a:lnTo>
                      <a:pt x="2188" y="537"/>
                    </a:lnTo>
                    <a:lnTo>
                      <a:pt x="2191" y="534"/>
                    </a:lnTo>
                    <a:lnTo>
                      <a:pt x="2195" y="531"/>
                    </a:lnTo>
                    <a:lnTo>
                      <a:pt x="2199" y="530"/>
                    </a:lnTo>
                    <a:lnTo>
                      <a:pt x="2203" y="527"/>
                    </a:lnTo>
                    <a:lnTo>
                      <a:pt x="2207" y="525"/>
                    </a:lnTo>
                    <a:lnTo>
                      <a:pt x="2211" y="522"/>
                    </a:lnTo>
                    <a:lnTo>
                      <a:pt x="2215" y="520"/>
                    </a:lnTo>
                    <a:lnTo>
                      <a:pt x="2219" y="518"/>
                    </a:lnTo>
                    <a:lnTo>
                      <a:pt x="2223" y="516"/>
                    </a:lnTo>
                    <a:lnTo>
                      <a:pt x="2227" y="513"/>
                    </a:lnTo>
                    <a:lnTo>
                      <a:pt x="2231" y="512"/>
                    </a:lnTo>
                    <a:lnTo>
                      <a:pt x="2235" y="508"/>
                    </a:lnTo>
                    <a:lnTo>
                      <a:pt x="2239" y="507"/>
                    </a:lnTo>
                    <a:lnTo>
                      <a:pt x="2243" y="504"/>
                    </a:lnTo>
                    <a:lnTo>
                      <a:pt x="2247" y="504"/>
                    </a:lnTo>
                    <a:lnTo>
                      <a:pt x="2251" y="500"/>
                    </a:lnTo>
                    <a:lnTo>
                      <a:pt x="2255" y="496"/>
                    </a:lnTo>
                    <a:lnTo>
                      <a:pt x="2259" y="495"/>
                    </a:lnTo>
                    <a:lnTo>
                      <a:pt x="2262" y="493"/>
                    </a:lnTo>
                    <a:lnTo>
                      <a:pt x="2266" y="490"/>
                    </a:lnTo>
                    <a:lnTo>
                      <a:pt x="2270" y="488"/>
                    </a:lnTo>
                    <a:lnTo>
                      <a:pt x="2274" y="486"/>
                    </a:lnTo>
                    <a:lnTo>
                      <a:pt x="2278" y="484"/>
                    </a:lnTo>
                    <a:lnTo>
                      <a:pt x="2282" y="481"/>
                    </a:lnTo>
                    <a:lnTo>
                      <a:pt x="2286" y="480"/>
                    </a:lnTo>
                    <a:lnTo>
                      <a:pt x="2290" y="478"/>
                    </a:lnTo>
                    <a:lnTo>
                      <a:pt x="2294" y="475"/>
                    </a:lnTo>
                    <a:lnTo>
                      <a:pt x="2298" y="473"/>
                    </a:lnTo>
                    <a:lnTo>
                      <a:pt x="2302" y="471"/>
                    </a:lnTo>
                    <a:lnTo>
                      <a:pt x="2306" y="467"/>
                    </a:lnTo>
                    <a:lnTo>
                      <a:pt x="2310" y="465"/>
                    </a:lnTo>
                    <a:lnTo>
                      <a:pt x="2314" y="464"/>
                    </a:lnTo>
                    <a:lnTo>
                      <a:pt x="2318" y="460"/>
                    </a:lnTo>
                    <a:lnTo>
                      <a:pt x="2322" y="460"/>
                    </a:lnTo>
                    <a:lnTo>
                      <a:pt x="2326" y="458"/>
                    </a:lnTo>
                    <a:lnTo>
                      <a:pt x="2329" y="454"/>
                    </a:lnTo>
                    <a:lnTo>
                      <a:pt x="2333" y="453"/>
                    </a:lnTo>
                    <a:lnTo>
                      <a:pt x="2337" y="451"/>
                    </a:lnTo>
                    <a:lnTo>
                      <a:pt x="2341" y="448"/>
                    </a:lnTo>
                    <a:lnTo>
                      <a:pt x="2345" y="445"/>
                    </a:lnTo>
                    <a:lnTo>
                      <a:pt x="2349" y="443"/>
                    </a:lnTo>
                    <a:lnTo>
                      <a:pt x="2353" y="441"/>
                    </a:lnTo>
                    <a:lnTo>
                      <a:pt x="2357" y="439"/>
                    </a:lnTo>
                    <a:lnTo>
                      <a:pt x="2361" y="436"/>
                    </a:lnTo>
                    <a:lnTo>
                      <a:pt x="2365" y="436"/>
                    </a:lnTo>
                    <a:lnTo>
                      <a:pt x="2369" y="431"/>
                    </a:lnTo>
                    <a:lnTo>
                      <a:pt x="2373" y="431"/>
                    </a:lnTo>
                    <a:lnTo>
                      <a:pt x="2377" y="427"/>
                    </a:lnTo>
                    <a:lnTo>
                      <a:pt x="2381" y="425"/>
                    </a:lnTo>
                    <a:lnTo>
                      <a:pt x="2385" y="422"/>
                    </a:lnTo>
                    <a:lnTo>
                      <a:pt x="2389" y="420"/>
                    </a:lnTo>
                    <a:lnTo>
                      <a:pt x="2393" y="419"/>
                    </a:lnTo>
                    <a:lnTo>
                      <a:pt x="2396" y="416"/>
                    </a:lnTo>
                    <a:lnTo>
                      <a:pt x="2400" y="414"/>
                    </a:lnTo>
                    <a:lnTo>
                      <a:pt x="2404" y="411"/>
                    </a:lnTo>
                    <a:lnTo>
                      <a:pt x="2408" y="409"/>
                    </a:lnTo>
                    <a:lnTo>
                      <a:pt x="2412" y="407"/>
                    </a:lnTo>
                    <a:lnTo>
                      <a:pt x="2416" y="404"/>
                    </a:lnTo>
                    <a:lnTo>
                      <a:pt x="2420" y="404"/>
                    </a:lnTo>
                    <a:lnTo>
                      <a:pt x="2424" y="400"/>
                    </a:lnTo>
                    <a:lnTo>
                      <a:pt x="2428" y="399"/>
                    </a:lnTo>
                    <a:lnTo>
                      <a:pt x="2432" y="395"/>
                    </a:lnTo>
                    <a:lnTo>
                      <a:pt x="2436" y="394"/>
                    </a:lnTo>
                    <a:lnTo>
                      <a:pt x="2440" y="392"/>
                    </a:lnTo>
                    <a:lnTo>
                      <a:pt x="2444" y="389"/>
                    </a:lnTo>
                    <a:lnTo>
                      <a:pt x="2448" y="387"/>
                    </a:lnTo>
                    <a:lnTo>
                      <a:pt x="2452" y="386"/>
                    </a:lnTo>
                    <a:lnTo>
                      <a:pt x="2456" y="383"/>
                    </a:lnTo>
                    <a:lnTo>
                      <a:pt x="2460" y="381"/>
                    </a:lnTo>
                    <a:lnTo>
                      <a:pt x="2464" y="378"/>
                    </a:lnTo>
                    <a:lnTo>
                      <a:pt x="2467" y="378"/>
                    </a:lnTo>
                    <a:lnTo>
                      <a:pt x="2471" y="374"/>
                    </a:lnTo>
                    <a:lnTo>
                      <a:pt x="2475" y="372"/>
                    </a:lnTo>
                    <a:lnTo>
                      <a:pt x="2479" y="370"/>
                    </a:lnTo>
                    <a:lnTo>
                      <a:pt x="2483" y="368"/>
                    </a:lnTo>
                    <a:lnTo>
                      <a:pt x="2487" y="365"/>
                    </a:lnTo>
                    <a:lnTo>
                      <a:pt x="2491" y="364"/>
                    </a:lnTo>
                    <a:lnTo>
                      <a:pt x="2495" y="359"/>
                    </a:lnTo>
                    <a:lnTo>
                      <a:pt x="2499" y="358"/>
                    </a:lnTo>
                    <a:lnTo>
                      <a:pt x="2503" y="356"/>
                    </a:lnTo>
                    <a:lnTo>
                      <a:pt x="2507" y="354"/>
                    </a:lnTo>
                    <a:lnTo>
                      <a:pt x="2511" y="349"/>
                    </a:lnTo>
                    <a:lnTo>
                      <a:pt x="2515" y="350"/>
                    </a:lnTo>
                    <a:lnTo>
                      <a:pt x="2519" y="347"/>
                    </a:lnTo>
                    <a:lnTo>
                      <a:pt x="2523" y="345"/>
                    </a:lnTo>
                    <a:lnTo>
                      <a:pt x="2527" y="344"/>
                    </a:lnTo>
                    <a:lnTo>
                      <a:pt x="2531" y="342"/>
                    </a:lnTo>
                    <a:lnTo>
                      <a:pt x="2534" y="338"/>
                    </a:lnTo>
                    <a:lnTo>
                      <a:pt x="2538" y="336"/>
                    </a:lnTo>
                    <a:lnTo>
                      <a:pt x="2542" y="334"/>
                    </a:lnTo>
                    <a:lnTo>
                      <a:pt x="2546" y="332"/>
                    </a:lnTo>
                    <a:lnTo>
                      <a:pt x="2550" y="330"/>
                    </a:lnTo>
                    <a:lnTo>
                      <a:pt x="2554" y="328"/>
                    </a:lnTo>
                    <a:lnTo>
                      <a:pt x="2558" y="327"/>
                    </a:lnTo>
                    <a:lnTo>
                      <a:pt x="2562" y="324"/>
                    </a:lnTo>
                    <a:lnTo>
                      <a:pt x="2566" y="324"/>
                    </a:lnTo>
                    <a:lnTo>
                      <a:pt x="2570" y="321"/>
                    </a:lnTo>
                    <a:lnTo>
                      <a:pt x="2574" y="320"/>
                    </a:lnTo>
                    <a:lnTo>
                      <a:pt x="2578" y="316"/>
                    </a:lnTo>
                    <a:lnTo>
                      <a:pt x="2582" y="314"/>
                    </a:lnTo>
                    <a:lnTo>
                      <a:pt x="2586" y="312"/>
                    </a:lnTo>
                    <a:lnTo>
                      <a:pt x="2590" y="311"/>
                    </a:lnTo>
                    <a:lnTo>
                      <a:pt x="2594" y="309"/>
                    </a:lnTo>
                    <a:lnTo>
                      <a:pt x="2598" y="305"/>
                    </a:lnTo>
                    <a:lnTo>
                      <a:pt x="2602" y="304"/>
                    </a:lnTo>
                    <a:lnTo>
                      <a:pt x="2605" y="303"/>
                    </a:lnTo>
                    <a:lnTo>
                      <a:pt x="2609" y="300"/>
                    </a:lnTo>
                    <a:lnTo>
                      <a:pt x="2613" y="298"/>
                    </a:lnTo>
                    <a:lnTo>
                      <a:pt x="2617" y="297"/>
                    </a:lnTo>
                    <a:lnTo>
                      <a:pt x="2621" y="294"/>
                    </a:lnTo>
                    <a:lnTo>
                      <a:pt x="2625" y="291"/>
                    </a:lnTo>
                    <a:lnTo>
                      <a:pt x="2629" y="290"/>
                    </a:lnTo>
                    <a:lnTo>
                      <a:pt x="2633" y="289"/>
                    </a:lnTo>
                    <a:lnTo>
                      <a:pt x="2637" y="287"/>
                    </a:lnTo>
                    <a:lnTo>
                      <a:pt x="2641" y="285"/>
                    </a:lnTo>
                    <a:lnTo>
                      <a:pt x="2645" y="282"/>
                    </a:lnTo>
                    <a:lnTo>
                      <a:pt x="2649" y="280"/>
                    </a:lnTo>
                    <a:lnTo>
                      <a:pt x="2653" y="278"/>
                    </a:lnTo>
                    <a:lnTo>
                      <a:pt x="2657" y="275"/>
                    </a:lnTo>
                    <a:lnTo>
                      <a:pt x="2661" y="274"/>
                    </a:lnTo>
                    <a:lnTo>
                      <a:pt x="2665" y="272"/>
                    </a:lnTo>
                    <a:lnTo>
                      <a:pt x="2669" y="271"/>
                    </a:lnTo>
                    <a:lnTo>
                      <a:pt x="2672" y="268"/>
                    </a:lnTo>
                    <a:lnTo>
                      <a:pt x="2676" y="267"/>
                    </a:lnTo>
                    <a:lnTo>
                      <a:pt x="2680" y="265"/>
                    </a:lnTo>
                    <a:lnTo>
                      <a:pt x="2684" y="262"/>
                    </a:lnTo>
                    <a:lnTo>
                      <a:pt x="2688" y="262"/>
                    </a:lnTo>
                    <a:lnTo>
                      <a:pt x="2692" y="260"/>
                    </a:lnTo>
                    <a:lnTo>
                      <a:pt x="2696" y="259"/>
                    </a:lnTo>
                    <a:lnTo>
                      <a:pt x="2700" y="255"/>
                    </a:lnTo>
                    <a:lnTo>
                      <a:pt x="2704" y="253"/>
                    </a:lnTo>
                    <a:lnTo>
                      <a:pt x="2708" y="252"/>
                    </a:lnTo>
                    <a:lnTo>
                      <a:pt x="2712" y="250"/>
                    </a:lnTo>
                    <a:lnTo>
                      <a:pt x="2716" y="248"/>
                    </a:lnTo>
                    <a:lnTo>
                      <a:pt x="2720" y="247"/>
                    </a:lnTo>
                    <a:lnTo>
                      <a:pt x="2724" y="244"/>
                    </a:lnTo>
                    <a:lnTo>
                      <a:pt x="2728" y="244"/>
                    </a:lnTo>
                    <a:lnTo>
                      <a:pt x="2732" y="241"/>
                    </a:lnTo>
                    <a:lnTo>
                      <a:pt x="2736" y="239"/>
                    </a:lnTo>
                    <a:lnTo>
                      <a:pt x="2739" y="237"/>
                    </a:lnTo>
                    <a:lnTo>
                      <a:pt x="2743" y="237"/>
                    </a:lnTo>
                    <a:lnTo>
                      <a:pt x="2747" y="233"/>
                    </a:lnTo>
                    <a:lnTo>
                      <a:pt x="2751" y="231"/>
                    </a:lnTo>
                    <a:lnTo>
                      <a:pt x="2755" y="229"/>
                    </a:lnTo>
                    <a:lnTo>
                      <a:pt x="2759" y="228"/>
                    </a:lnTo>
                    <a:lnTo>
                      <a:pt x="2763" y="226"/>
                    </a:lnTo>
                    <a:lnTo>
                      <a:pt x="2767" y="225"/>
                    </a:lnTo>
                    <a:lnTo>
                      <a:pt x="2771" y="222"/>
                    </a:lnTo>
                    <a:lnTo>
                      <a:pt x="2775" y="223"/>
                    </a:lnTo>
                    <a:lnTo>
                      <a:pt x="2779" y="218"/>
                    </a:lnTo>
                    <a:lnTo>
                      <a:pt x="2783" y="219"/>
                    </a:lnTo>
                    <a:lnTo>
                      <a:pt x="2787" y="216"/>
                    </a:lnTo>
                    <a:lnTo>
                      <a:pt x="2791" y="215"/>
                    </a:lnTo>
                    <a:lnTo>
                      <a:pt x="2795" y="212"/>
                    </a:lnTo>
                    <a:lnTo>
                      <a:pt x="2799" y="211"/>
                    </a:lnTo>
                    <a:lnTo>
                      <a:pt x="2803" y="210"/>
                    </a:lnTo>
                    <a:lnTo>
                      <a:pt x="2807" y="208"/>
                    </a:lnTo>
                    <a:lnTo>
                      <a:pt x="2810" y="205"/>
                    </a:lnTo>
                    <a:lnTo>
                      <a:pt x="2814" y="204"/>
                    </a:lnTo>
                    <a:lnTo>
                      <a:pt x="2818" y="202"/>
                    </a:lnTo>
                    <a:lnTo>
                      <a:pt x="2822" y="200"/>
                    </a:lnTo>
                    <a:lnTo>
                      <a:pt x="2826" y="199"/>
                    </a:lnTo>
                    <a:lnTo>
                      <a:pt x="2830" y="197"/>
                    </a:lnTo>
                    <a:lnTo>
                      <a:pt x="2834" y="198"/>
                    </a:lnTo>
                    <a:lnTo>
                      <a:pt x="2838" y="195"/>
                    </a:lnTo>
                    <a:lnTo>
                      <a:pt x="2842" y="194"/>
                    </a:lnTo>
                    <a:lnTo>
                      <a:pt x="2846" y="192"/>
                    </a:lnTo>
                    <a:lnTo>
                      <a:pt x="2850" y="190"/>
                    </a:lnTo>
                    <a:lnTo>
                      <a:pt x="2854" y="189"/>
                    </a:lnTo>
                    <a:lnTo>
                      <a:pt x="2858" y="187"/>
                    </a:lnTo>
                    <a:lnTo>
                      <a:pt x="2862" y="184"/>
                    </a:lnTo>
                    <a:lnTo>
                      <a:pt x="2866" y="185"/>
                    </a:lnTo>
                    <a:lnTo>
                      <a:pt x="2870" y="183"/>
                    </a:lnTo>
                    <a:lnTo>
                      <a:pt x="2874" y="181"/>
                    </a:lnTo>
                    <a:lnTo>
                      <a:pt x="2877" y="180"/>
                    </a:lnTo>
                    <a:lnTo>
                      <a:pt x="2881" y="179"/>
                    </a:lnTo>
                    <a:lnTo>
                      <a:pt x="2885" y="176"/>
                    </a:lnTo>
                    <a:lnTo>
                      <a:pt x="2889" y="175"/>
                    </a:lnTo>
                    <a:lnTo>
                      <a:pt x="2893" y="175"/>
                    </a:lnTo>
                    <a:lnTo>
                      <a:pt x="2897" y="172"/>
                    </a:lnTo>
                    <a:lnTo>
                      <a:pt x="2901" y="171"/>
                    </a:lnTo>
                    <a:lnTo>
                      <a:pt x="2905" y="170"/>
                    </a:lnTo>
                    <a:lnTo>
                      <a:pt x="2909" y="168"/>
                    </a:lnTo>
                    <a:lnTo>
                      <a:pt x="2913" y="167"/>
                    </a:lnTo>
                    <a:lnTo>
                      <a:pt x="2917" y="166"/>
                    </a:lnTo>
                    <a:lnTo>
                      <a:pt x="2921" y="163"/>
                    </a:lnTo>
                    <a:lnTo>
                      <a:pt x="2925" y="162"/>
                    </a:lnTo>
                    <a:lnTo>
                      <a:pt x="2929" y="160"/>
                    </a:lnTo>
                    <a:lnTo>
                      <a:pt x="2933" y="160"/>
                    </a:lnTo>
                    <a:lnTo>
                      <a:pt x="2937" y="159"/>
                    </a:lnTo>
                    <a:lnTo>
                      <a:pt x="2941" y="157"/>
                    </a:lnTo>
                    <a:lnTo>
                      <a:pt x="2944" y="156"/>
                    </a:lnTo>
                    <a:lnTo>
                      <a:pt x="2948" y="155"/>
                    </a:lnTo>
                    <a:lnTo>
                      <a:pt x="2952" y="152"/>
                    </a:lnTo>
                    <a:lnTo>
                      <a:pt x="2956" y="152"/>
                    </a:lnTo>
                    <a:lnTo>
                      <a:pt x="2960" y="150"/>
                    </a:lnTo>
                    <a:lnTo>
                      <a:pt x="2964" y="149"/>
                    </a:lnTo>
                    <a:lnTo>
                      <a:pt x="2968" y="149"/>
                    </a:lnTo>
                    <a:lnTo>
                      <a:pt x="2972" y="146"/>
                    </a:lnTo>
                    <a:lnTo>
                      <a:pt x="2976" y="144"/>
                    </a:lnTo>
                    <a:lnTo>
                      <a:pt x="2980" y="143"/>
                    </a:lnTo>
                    <a:lnTo>
                      <a:pt x="2984" y="141"/>
                    </a:lnTo>
                    <a:lnTo>
                      <a:pt x="2988" y="142"/>
                    </a:lnTo>
                    <a:lnTo>
                      <a:pt x="2992" y="140"/>
                    </a:lnTo>
                    <a:lnTo>
                      <a:pt x="2996" y="138"/>
                    </a:lnTo>
                    <a:lnTo>
                      <a:pt x="3000" y="137"/>
                    </a:lnTo>
                    <a:lnTo>
                      <a:pt x="3004" y="135"/>
                    </a:lnTo>
                    <a:lnTo>
                      <a:pt x="3008" y="135"/>
                    </a:lnTo>
                    <a:lnTo>
                      <a:pt x="3012" y="133"/>
                    </a:lnTo>
                    <a:lnTo>
                      <a:pt x="3015" y="133"/>
                    </a:lnTo>
                    <a:lnTo>
                      <a:pt x="3019" y="131"/>
                    </a:lnTo>
                    <a:lnTo>
                      <a:pt x="3023" y="130"/>
                    </a:lnTo>
                    <a:lnTo>
                      <a:pt x="3027" y="129"/>
                    </a:lnTo>
                    <a:lnTo>
                      <a:pt x="3031" y="127"/>
                    </a:lnTo>
                    <a:lnTo>
                      <a:pt x="3035" y="126"/>
                    </a:lnTo>
                    <a:lnTo>
                      <a:pt x="3039" y="123"/>
                    </a:lnTo>
                    <a:lnTo>
                      <a:pt x="3043" y="123"/>
                    </a:lnTo>
                    <a:lnTo>
                      <a:pt x="3047" y="122"/>
                    </a:lnTo>
                    <a:lnTo>
                      <a:pt x="3051" y="121"/>
                    </a:lnTo>
                    <a:lnTo>
                      <a:pt x="3055" y="121"/>
                    </a:lnTo>
                    <a:lnTo>
                      <a:pt x="3059" y="119"/>
                    </a:lnTo>
                    <a:lnTo>
                      <a:pt x="3063" y="119"/>
                    </a:lnTo>
                    <a:lnTo>
                      <a:pt x="3067" y="117"/>
                    </a:lnTo>
                    <a:lnTo>
                      <a:pt x="3071" y="116"/>
                    </a:lnTo>
                    <a:lnTo>
                      <a:pt x="3075" y="114"/>
                    </a:lnTo>
                    <a:lnTo>
                      <a:pt x="3079" y="114"/>
                    </a:lnTo>
                    <a:lnTo>
                      <a:pt x="3082" y="113"/>
                    </a:lnTo>
                    <a:lnTo>
                      <a:pt x="3086" y="112"/>
                    </a:lnTo>
                    <a:lnTo>
                      <a:pt x="3090" y="110"/>
                    </a:lnTo>
                    <a:lnTo>
                      <a:pt x="3094" y="109"/>
                    </a:lnTo>
                    <a:lnTo>
                      <a:pt x="3098" y="106"/>
                    </a:lnTo>
                    <a:lnTo>
                      <a:pt x="3102" y="106"/>
                    </a:lnTo>
                    <a:lnTo>
                      <a:pt x="3106" y="107"/>
                    </a:lnTo>
                    <a:lnTo>
                      <a:pt x="3110" y="105"/>
                    </a:lnTo>
                    <a:lnTo>
                      <a:pt x="3114" y="104"/>
                    </a:lnTo>
                    <a:lnTo>
                      <a:pt x="3118" y="103"/>
                    </a:lnTo>
                    <a:lnTo>
                      <a:pt x="3122" y="103"/>
                    </a:lnTo>
                    <a:lnTo>
                      <a:pt x="3126" y="102"/>
                    </a:lnTo>
                    <a:lnTo>
                      <a:pt x="3130" y="100"/>
                    </a:lnTo>
                    <a:lnTo>
                      <a:pt x="3134" y="98"/>
                    </a:lnTo>
                    <a:lnTo>
                      <a:pt x="3138" y="98"/>
                    </a:lnTo>
                    <a:lnTo>
                      <a:pt x="3142" y="97"/>
                    </a:lnTo>
                    <a:lnTo>
                      <a:pt x="3146" y="97"/>
                    </a:lnTo>
                    <a:lnTo>
                      <a:pt x="3150" y="9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3" name="Freeform 2825"/>
              <p:cNvSpPr>
                <a:spLocks/>
              </p:cNvSpPr>
              <p:nvPr/>
            </p:nvSpPr>
            <p:spPr bwMode="auto">
              <a:xfrm flipV="1">
                <a:off x="506" y="1582"/>
                <a:ext cx="1814" cy="33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7"/>
                  </a:cxn>
                  <a:cxn ang="0">
                    <a:pos x="354" y="10"/>
                  </a:cxn>
                  <a:cxn ang="0">
                    <a:pos x="406" y="17"/>
                  </a:cxn>
                  <a:cxn ang="0">
                    <a:pos x="457" y="27"/>
                  </a:cxn>
                  <a:cxn ang="0">
                    <a:pos x="508" y="39"/>
                  </a:cxn>
                  <a:cxn ang="0">
                    <a:pos x="559" y="56"/>
                  </a:cxn>
                  <a:cxn ang="0">
                    <a:pos x="611" y="74"/>
                  </a:cxn>
                  <a:cxn ang="0">
                    <a:pos x="662" y="96"/>
                  </a:cxn>
                  <a:cxn ang="0">
                    <a:pos x="713" y="121"/>
                  </a:cxn>
                  <a:cxn ang="0">
                    <a:pos x="764" y="149"/>
                  </a:cxn>
                  <a:cxn ang="0">
                    <a:pos x="816" y="180"/>
                  </a:cxn>
                  <a:cxn ang="0">
                    <a:pos x="867" y="213"/>
                  </a:cxn>
                  <a:cxn ang="0">
                    <a:pos x="918" y="246"/>
                  </a:cxn>
                  <a:cxn ang="0">
                    <a:pos x="969" y="280"/>
                  </a:cxn>
                  <a:cxn ang="0">
                    <a:pos x="1021" y="315"/>
                  </a:cxn>
                  <a:cxn ang="0">
                    <a:pos x="1072" y="350"/>
                  </a:cxn>
                  <a:cxn ang="0">
                    <a:pos x="1123" y="383"/>
                  </a:cxn>
                  <a:cxn ang="0">
                    <a:pos x="1174" y="417"/>
                  </a:cxn>
                  <a:cxn ang="0">
                    <a:pos x="1226" y="449"/>
                  </a:cxn>
                  <a:cxn ang="0">
                    <a:pos x="1277" y="476"/>
                  </a:cxn>
                  <a:cxn ang="0">
                    <a:pos x="1328" y="500"/>
                  </a:cxn>
                  <a:cxn ang="0">
                    <a:pos x="1379" y="524"/>
                  </a:cxn>
                  <a:cxn ang="0">
                    <a:pos x="1431" y="542"/>
                  </a:cxn>
                  <a:cxn ang="0">
                    <a:pos x="1482" y="558"/>
                  </a:cxn>
                  <a:cxn ang="0">
                    <a:pos x="1533" y="571"/>
                  </a:cxn>
                  <a:cxn ang="0">
                    <a:pos x="1584" y="579"/>
                  </a:cxn>
                  <a:cxn ang="0">
                    <a:pos x="1636" y="584"/>
                  </a:cxn>
                  <a:cxn ang="0">
                    <a:pos x="1687" y="586"/>
                  </a:cxn>
                  <a:cxn ang="0">
                    <a:pos x="1738" y="583"/>
                  </a:cxn>
                  <a:cxn ang="0">
                    <a:pos x="1789" y="578"/>
                  </a:cxn>
                  <a:cxn ang="0">
                    <a:pos x="1841" y="570"/>
                  </a:cxn>
                  <a:cxn ang="0">
                    <a:pos x="1892" y="560"/>
                  </a:cxn>
                  <a:cxn ang="0">
                    <a:pos x="1943" y="545"/>
                  </a:cxn>
                  <a:cxn ang="0">
                    <a:pos x="1994" y="530"/>
                  </a:cxn>
                  <a:cxn ang="0">
                    <a:pos x="2046" y="512"/>
                  </a:cxn>
                  <a:cxn ang="0">
                    <a:pos x="2097" y="494"/>
                  </a:cxn>
                  <a:cxn ang="0">
                    <a:pos x="2148" y="473"/>
                  </a:cxn>
                  <a:cxn ang="0">
                    <a:pos x="2199" y="450"/>
                  </a:cxn>
                  <a:cxn ang="0">
                    <a:pos x="2251" y="427"/>
                  </a:cxn>
                  <a:cxn ang="0">
                    <a:pos x="2302" y="406"/>
                  </a:cxn>
                  <a:cxn ang="0">
                    <a:pos x="2353" y="381"/>
                  </a:cxn>
                  <a:cxn ang="0">
                    <a:pos x="2404" y="358"/>
                  </a:cxn>
                  <a:cxn ang="0">
                    <a:pos x="2456" y="335"/>
                  </a:cxn>
                  <a:cxn ang="0">
                    <a:pos x="2507" y="312"/>
                  </a:cxn>
                  <a:cxn ang="0">
                    <a:pos x="2558" y="287"/>
                  </a:cxn>
                  <a:cxn ang="0">
                    <a:pos x="2609" y="267"/>
                  </a:cxn>
                  <a:cxn ang="0">
                    <a:pos x="2661" y="245"/>
                  </a:cxn>
                  <a:cxn ang="0">
                    <a:pos x="2712" y="224"/>
                  </a:cxn>
                  <a:cxn ang="0">
                    <a:pos x="2763" y="205"/>
                  </a:cxn>
                  <a:cxn ang="0">
                    <a:pos x="2814" y="187"/>
                  </a:cxn>
                  <a:cxn ang="0">
                    <a:pos x="2866" y="169"/>
                  </a:cxn>
                  <a:cxn ang="0">
                    <a:pos x="2917" y="152"/>
                  </a:cxn>
                  <a:cxn ang="0">
                    <a:pos x="2968" y="137"/>
                  </a:cxn>
                  <a:cxn ang="0">
                    <a:pos x="3019" y="122"/>
                  </a:cxn>
                  <a:cxn ang="0">
                    <a:pos x="3071" y="110"/>
                  </a:cxn>
                  <a:cxn ang="0">
                    <a:pos x="3122" y="99"/>
                  </a:cxn>
                </a:cxnLst>
                <a:rect l="0" t="0" r="r" b="b"/>
                <a:pathLst>
                  <a:path w="3150" h="587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4"/>
                    </a:lnTo>
                    <a:lnTo>
                      <a:pt x="272" y="4"/>
                    </a:lnTo>
                    <a:lnTo>
                      <a:pt x="275" y="6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7"/>
                    </a:lnTo>
                    <a:lnTo>
                      <a:pt x="311" y="7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8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0"/>
                    </a:lnTo>
                    <a:lnTo>
                      <a:pt x="350" y="10"/>
                    </a:lnTo>
                    <a:lnTo>
                      <a:pt x="354" y="10"/>
                    </a:lnTo>
                    <a:lnTo>
                      <a:pt x="358" y="10"/>
                    </a:lnTo>
                    <a:lnTo>
                      <a:pt x="362" y="13"/>
                    </a:lnTo>
                    <a:lnTo>
                      <a:pt x="366" y="12"/>
                    </a:lnTo>
                    <a:lnTo>
                      <a:pt x="370" y="13"/>
                    </a:lnTo>
                    <a:lnTo>
                      <a:pt x="374" y="13"/>
                    </a:lnTo>
                    <a:lnTo>
                      <a:pt x="378" y="14"/>
                    </a:lnTo>
                    <a:lnTo>
                      <a:pt x="382" y="13"/>
                    </a:lnTo>
                    <a:lnTo>
                      <a:pt x="386" y="16"/>
                    </a:lnTo>
                    <a:lnTo>
                      <a:pt x="390" y="15"/>
                    </a:lnTo>
                    <a:lnTo>
                      <a:pt x="394" y="16"/>
                    </a:lnTo>
                    <a:lnTo>
                      <a:pt x="398" y="16"/>
                    </a:lnTo>
                    <a:lnTo>
                      <a:pt x="402" y="17"/>
                    </a:lnTo>
                    <a:lnTo>
                      <a:pt x="406" y="17"/>
                    </a:lnTo>
                    <a:lnTo>
                      <a:pt x="410" y="18"/>
                    </a:lnTo>
                    <a:lnTo>
                      <a:pt x="413" y="19"/>
                    </a:lnTo>
                    <a:lnTo>
                      <a:pt x="417" y="19"/>
                    </a:lnTo>
                    <a:lnTo>
                      <a:pt x="421" y="20"/>
                    </a:lnTo>
                    <a:lnTo>
                      <a:pt x="425" y="22"/>
                    </a:lnTo>
                    <a:lnTo>
                      <a:pt x="429" y="22"/>
                    </a:lnTo>
                    <a:lnTo>
                      <a:pt x="433" y="22"/>
                    </a:lnTo>
                    <a:lnTo>
                      <a:pt x="437" y="22"/>
                    </a:lnTo>
                    <a:lnTo>
                      <a:pt x="441" y="24"/>
                    </a:lnTo>
                    <a:lnTo>
                      <a:pt x="445" y="25"/>
                    </a:lnTo>
                    <a:lnTo>
                      <a:pt x="449" y="25"/>
                    </a:lnTo>
                    <a:lnTo>
                      <a:pt x="453" y="27"/>
                    </a:lnTo>
                    <a:lnTo>
                      <a:pt x="457" y="27"/>
                    </a:lnTo>
                    <a:lnTo>
                      <a:pt x="461" y="28"/>
                    </a:lnTo>
                    <a:lnTo>
                      <a:pt x="465" y="29"/>
                    </a:lnTo>
                    <a:lnTo>
                      <a:pt x="469" y="30"/>
                    </a:lnTo>
                    <a:lnTo>
                      <a:pt x="473" y="30"/>
                    </a:lnTo>
                    <a:lnTo>
                      <a:pt x="477" y="32"/>
                    </a:lnTo>
                    <a:lnTo>
                      <a:pt x="480" y="31"/>
                    </a:lnTo>
                    <a:lnTo>
                      <a:pt x="484" y="34"/>
                    </a:lnTo>
                    <a:lnTo>
                      <a:pt x="488" y="34"/>
                    </a:lnTo>
                    <a:lnTo>
                      <a:pt x="492" y="35"/>
                    </a:lnTo>
                    <a:lnTo>
                      <a:pt x="496" y="35"/>
                    </a:lnTo>
                    <a:lnTo>
                      <a:pt x="500" y="37"/>
                    </a:lnTo>
                    <a:lnTo>
                      <a:pt x="504" y="38"/>
                    </a:lnTo>
                    <a:lnTo>
                      <a:pt x="508" y="39"/>
                    </a:lnTo>
                    <a:lnTo>
                      <a:pt x="512" y="40"/>
                    </a:lnTo>
                    <a:lnTo>
                      <a:pt x="516" y="42"/>
                    </a:lnTo>
                    <a:lnTo>
                      <a:pt x="520" y="42"/>
                    </a:lnTo>
                    <a:lnTo>
                      <a:pt x="524" y="44"/>
                    </a:lnTo>
                    <a:lnTo>
                      <a:pt x="528" y="46"/>
                    </a:lnTo>
                    <a:lnTo>
                      <a:pt x="532" y="46"/>
                    </a:lnTo>
                    <a:lnTo>
                      <a:pt x="536" y="48"/>
                    </a:lnTo>
                    <a:lnTo>
                      <a:pt x="540" y="50"/>
                    </a:lnTo>
                    <a:lnTo>
                      <a:pt x="544" y="51"/>
                    </a:lnTo>
                    <a:lnTo>
                      <a:pt x="547" y="51"/>
                    </a:lnTo>
                    <a:lnTo>
                      <a:pt x="551" y="52"/>
                    </a:lnTo>
                    <a:lnTo>
                      <a:pt x="555" y="55"/>
                    </a:lnTo>
                    <a:lnTo>
                      <a:pt x="559" y="56"/>
                    </a:lnTo>
                    <a:lnTo>
                      <a:pt x="563" y="57"/>
                    </a:lnTo>
                    <a:lnTo>
                      <a:pt x="567" y="58"/>
                    </a:lnTo>
                    <a:lnTo>
                      <a:pt x="571" y="60"/>
                    </a:lnTo>
                    <a:lnTo>
                      <a:pt x="575" y="61"/>
                    </a:lnTo>
                    <a:lnTo>
                      <a:pt x="579" y="62"/>
                    </a:lnTo>
                    <a:lnTo>
                      <a:pt x="583" y="64"/>
                    </a:lnTo>
                    <a:lnTo>
                      <a:pt x="587" y="65"/>
                    </a:lnTo>
                    <a:lnTo>
                      <a:pt x="591" y="66"/>
                    </a:lnTo>
                    <a:lnTo>
                      <a:pt x="595" y="68"/>
                    </a:lnTo>
                    <a:lnTo>
                      <a:pt x="599" y="70"/>
                    </a:lnTo>
                    <a:lnTo>
                      <a:pt x="603" y="70"/>
                    </a:lnTo>
                    <a:lnTo>
                      <a:pt x="607" y="72"/>
                    </a:lnTo>
                    <a:lnTo>
                      <a:pt x="611" y="74"/>
                    </a:lnTo>
                    <a:lnTo>
                      <a:pt x="615" y="76"/>
                    </a:lnTo>
                    <a:lnTo>
                      <a:pt x="618" y="76"/>
                    </a:lnTo>
                    <a:lnTo>
                      <a:pt x="622" y="78"/>
                    </a:lnTo>
                    <a:lnTo>
                      <a:pt x="626" y="81"/>
                    </a:lnTo>
                    <a:lnTo>
                      <a:pt x="630" y="82"/>
                    </a:lnTo>
                    <a:lnTo>
                      <a:pt x="634" y="84"/>
                    </a:lnTo>
                    <a:lnTo>
                      <a:pt x="638" y="85"/>
                    </a:lnTo>
                    <a:lnTo>
                      <a:pt x="642" y="88"/>
                    </a:lnTo>
                    <a:lnTo>
                      <a:pt x="646" y="89"/>
                    </a:lnTo>
                    <a:lnTo>
                      <a:pt x="650" y="90"/>
                    </a:lnTo>
                    <a:lnTo>
                      <a:pt x="654" y="91"/>
                    </a:lnTo>
                    <a:lnTo>
                      <a:pt x="658" y="95"/>
                    </a:lnTo>
                    <a:lnTo>
                      <a:pt x="662" y="96"/>
                    </a:lnTo>
                    <a:lnTo>
                      <a:pt x="666" y="97"/>
                    </a:lnTo>
                    <a:lnTo>
                      <a:pt x="670" y="99"/>
                    </a:lnTo>
                    <a:lnTo>
                      <a:pt x="674" y="101"/>
                    </a:lnTo>
                    <a:lnTo>
                      <a:pt x="678" y="104"/>
                    </a:lnTo>
                    <a:lnTo>
                      <a:pt x="682" y="106"/>
                    </a:lnTo>
                    <a:lnTo>
                      <a:pt x="685" y="108"/>
                    </a:lnTo>
                    <a:lnTo>
                      <a:pt x="689" y="109"/>
                    </a:lnTo>
                    <a:lnTo>
                      <a:pt x="693" y="112"/>
                    </a:lnTo>
                    <a:lnTo>
                      <a:pt x="697" y="113"/>
                    </a:lnTo>
                    <a:lnTo>
                      <a:pt x="701" y="116"/>
                    </a:lnTo>
                    <a:lnTo>
                      <a:pt x="705" y="116"/>
                    </a:lnTo>
                    <a:lnTo>
                      <a:pt x="709" y="119"/>
                    </a:lnTo>
                    <a:lnTo>
                      <a:pt x="713" y="121"/>
                    </a:lnTo>
                    <a:lnTo>
                      <a:pt x="717" y="122"/>
                    </a:lnTo>
                    <a:lnTo>
                      <a:pt x="721" y="126"/>
                    </a:lnTo>
                    <a:lnTo>
                      <a:pt x="725" y="128"/>
                    </a:lnTo>
                    <a:lnTo>
                      <a:pt x="729" y="130"/>
                    </a:lnTo>
                    <a:lnTo>
                      <a:pt x="733" y="132"/>
                    </a:lnTo>
                    <a:lnTo>
                      <a:pt x="737" y="132"/>
                    </a:lnTo>
                    <a:lnTo>
                      <a:pt x="741" y="135"/>
                    </a:lnTo>
                    <a:lnTo>
                      <a:pt x="745" y="137"/>
                    </a:lnTo>
                    <a:lnTo>
                      <a:pt x="749" y="139"/>
                    </a:lnTo>
                    <a:lnTo>
                      <a:pt x="753" y="142"/>
                    </a:lnTo>
                    <a:lnTo>
                      <a:pt x="756" y="144"/>
                    </a:lnTo>
                    <a:lnTo>
                      <a:pt x="760" y="147"/>
                    </a:lnTo>
                    <a:lnTo>
                      <a:pt x="764" y="149"/>
                    </a:lnTo>
                    <a:lnTo>
                      <a:pt x="768" y="151"/>
                    </a:lnTo>
                    <a:lnTo>
                      <a:pt x="772" y="153"/>
                    </a:lnTo>
                    <a:lnTo>
                      <a:pt x="776" y="156"/>
                    </a:lnTo>
                    <a:lnTo>
                      <a:pt x="780" y="159"/>
                    </a:lnTo>
                    <a:lnTo>
                      <a:pt x="784" y="161"/>
                    </a:lnTo>
                    <a:lnTo>
                      <a:pt x="788" y="164"/>
                    </a:lnTo>
                    <a:lnTo>
                      <a:pt x="792" y="165"/>
                    </a:lnTo>
                    <a:lnTo>
                      <a:pt x="796" y="167"/>
                    </a:lnTo>
                    <a:lnTo>
                      <a:pt x="800" y="170"/>
                    </a:lnTo>
                    <a:lnTo>
                      <a:pt x="804" y="172"/>
                    </a:lnTo>
                    <a:lnTo>
                      <a:pt x="808" y="173"/>
                    </a:lnTo>
                    <a:lnTo>
                      <a:pt x="812" y="177"/>
                    </a:lnTo>
                    <a:lnTo>
                      <a:pt x="816" y="180"/>
                    </a:lnTo>
                    <a:lnTo>
                      <a:pt x="820" y="183"/>
                    </a:lnTo>
                    <a:lnTo>
                      <a:pt x="823" y="184"/>
                    </a:lnTo>
                    <a:lnTo>
                      <a:pt x="827" y="187"/>
                    </a:lnTo>
                    <a:lnTo>
                      <a:pt x="831" y="189"/>
                    </a:lnTo>
                    <a:lnTo>
                      <a:pt x="835" y="190"/>
                    </a:lnTo>
                    <a:lnTo>
                      <a:pt x="839" y="195"/>
                    </a:lnTo>
                    <a:lnTo>
                      <a:pt x="843" y="197"/>
                    </a:lnTo>
                    <a:lnTo>
                      <a:pt x="847" y="198"/>
                    </a:lnTo>
                    <a:lnTo>
                      <a:pt x="851" y="202"/>
                    </a:lnTo>
                    <a:lnTo>
                      <a:pt x="855" y="205"/>
                    </a:lnTo>
                    <a:lnTo>
                      <a:pt x="859" y="208"/>
                    </a:lnTo>
                    <a:lnTo>
                      <a:pt x="863" y="209"/>
                    </a:lnTo>
                    <a:lnTo>
                      <a:pt x="867" y="213"/>
                    </a:lnTo>
                    <a:lnTo>
                      <a:pt x="871" y="216"/>
                    </a:lnTo>
                    <a:lnTo>
                      <a:pt x="875" y="218"/>
                    </a:lnTo>
                    <a:lnTo>
                      <a:pt x="879" y="221"/>
                    </a:lnTo>
                    <a:lnTo>
                      <a:pt x="883" y="222"/>
                    </a:lnTo>
                    <a:lnTo>
                      <a:pt x="887" y="224"/>
                    </a:lnTo>
                    <a:lnTo>
                      <a:pt x="890" y="227"/>
                    </a:lnTo>
                    <a:lnTo>
                      <a:pt x="894" y="230"/>
                    </a:lnTo>
                    <a:lnTo>
                      <a:pt x="898" y="232"/>
                    </a:lnTo>
                    <a:lnTo>
                      <a:pt x="902" y="234"/>
                    </a:lnTo>
                    <a:lnTo>
                      <a:pt x="906" y="238"/>
                    </a:lnTo>
                    <a:lnTo>
                      <a:pt x="910" y="241"/>
                    </a:lnTo>
                    <a:lnTo>
                      <a:pt x="914" y="244"/>
                    </a:lnTo>
                    <a:lnTo>
                      <a:pt x="918" y="246"/>
                    </a:lnTo>
                    <a:lnTo>
                      <a:pt x="922" y="248"/>
                    </a:lnTo>
                    <a:lnTo>
                      <a:pt x="926" y="250"/>
                    </a:lnTo>
                    <a:lnTo>
                      <a:pt x="930" y="253"/>
                    </a:lnTo>
                    <a:lnTo>
                      <a:pt x="934" y="257"/>
                    </a:lnTo>
                    <a:lnTo>
                      <a:pt x="938" y="258"/>
                    </a:lnTo>
                    <a:lnTo>
                      <a:pt x="942" y="262"/>
                    </a:lnTo>
                    <a:lnTo>
                      <a:pt x="946" y="264"/>
                    </a:lnTo>
                    <a:lnTo>
                      <a:pt x="950" y="267"/>
                    </a:lnTo>
                    <a:lnTo>
                      <a:pt x="954" y="269"/>
                    </a:lnTo>
                    <a:lnTo>
                      <a:pt x="958" y="272"/>
                    </a:lnTo>
                    <a:lnTo>
                      <a:pt x="961" y="275"/>
                    </a:lnTo>
                    <a:lnTo>
                      <a:pt x="965" y="279"/>
                    </a:lnTo>
                    <a:lnTo>
                      <a:pt x="969" y="280"/>
                    </a:lnTo>
                    <a:lnTo>
                      <a:pt x="973" y="283"/>
                    </a:lnTo>
                    <a:lnTo>
                      <a:pt x="977" y="285"/>
                    </a:lnTo>
                    <a:lnTo>
                      <a:pt x="981" y="287"/>
                    </a:lnTo>
                    <a:lnTo>
                      <a:pt x="985" y="291"/>
                    </a:lnTo>
                    <a:lnTo>
                      <a:pt x="989" y="294"/>
                    </a:lnTo>
                    <a:lnTo>
                      <a:pt x="993" y="296"/>
                    </a:lnTo>
                    <a:lnTo>
                      <a:pt x="997" y="298"/>
                    </a:lnTo>
                    <a:lnTo>
                      <a:pt x="1001" y="302"/>
                    </a:lnTo>
                    <a:lnTo>
                      <a:pt x="1005" y="306"/>
                    </a:lnTo>
                    <a:lnTo>
                      <a:pt x="1009" y="308"/>
                    </a:lnTo>
                    <a:lnTo>
                      <a:pt x="1013" y="310"/>
                    </a:lnTo>
                    <a:lnTo>
                      <a:pt x="1017" y="313"/>
                    </a:lnTo>
                    <a:lnTo>
                      <a:pt x="1021" y="315"/>
                    </a:lnTo>
                    <a:lnTo>
                      <a:pt x="1025" y="319"/>
                    </a:lnTo>
                    <a:lnTo>
                      <a:pt x="1028" y="321"/>
                    </a:lnTo>
                    <a:lnTo>
                      <a:pt x="1032" y="325"/>
                    </a:lnTo>
                    <a:lnTo>
                      <a:pt x="1036" y="326"/>
                    </a:lnTo>
                    <a:lnTo>
                      <a:pt x="1040" y="330"/>
                    </a:lnTo>
                    <a:lnTo>
                      <a:pt x="1044" y="331"/>
                    </a:lnTo>
                    <a:lnTo>
                      <a:pt x="1048" y="334"/>
                    </a:lnTo>
                    <a:lnTo>
                      <a:pt x="1052" y="337"/>
                    </a:lnTo>
                    <a:lnTo>
                      <a:pt x="1056" y="338"/>
                    </a:lnTo>
                    <a:lnTo>
                      <a:pt x="1060" y="343"/>
                    </a:lnTo>
                    <a:lnTo>
                      <a:pt x="1064" y="345"/>
                    </a:lnTo>
                    <a:lnTo>
                      <a:pt x="1068" y="348"/>
                    </a:lnTo>
                    <a:lnTo>
                      <a:pt x="1072" y="350"/>
                    </a:lnTo>
                    <a:lnTo>
                      <a:pt x="1076" y="354"/>
                    </a:lnTo>
                    <a:lnTo>
                      <a:pt x="1080" y="357"/>
                    </a:lnTo>
                    <a:lnTo>
                      <a:pt x="1084" y="358"/>
                    </a:lnTo>
                    <a:lnTo>
                      <a:pt x="1088" y="359"/>
                    </a:lnTo>
                    <a:lnTo>
                      <a:pt x="1092" y="364"/>
                    </a:lnTo>
                    <a:lnTo>
                      <a:pt x="1095" y="367"/>
                    </a:lnTo>
                    <a:lnTo>
                      <a:pt x="1099" y="368"/>
                    </a:lnTo>
                    <a:lnTo>
                      <a:pt x="1103" y="372"/>
                    </a:lnTo>
                    <a:lnTo>
                      <a:pt x="1107" y="374"/>
                    </a:lnTo>
                    <a:lnTo>
                      <a:pt x="1111" y="375"/>
                    </a:lnTo>
                    <a:lnTo>
                      <a:pt x="1115" y="379"/>
                    </a:lnTo>
                    <a:lnTo>
                      <a:pt x="1119" y="381"/>
                    </a:lnTo>
                    <a:lnTo>
                      <a:pt x="1123" y="383"/>
                    </a:lnTo>
                    <a:lnTo>
                      <a:pt x="1127" y="386"/>
                    </a:lnTo>
                    <a:lnTo>
                      <a:pt x="1131" y="390"/>
                    </a:lnTo>
                    <a:lnTo>
                      <a:pt x="1135" y="392"/>
                    </a:lnTo>
                    <a:lnTo>
                      <a:pt x="1139" y="394"/>
                    </a:lnTo>
                    <a:lnTo>
                      <a:pt x="1143" y="397"/>
                    </a:lnTo>
                    <a:lnTo>
                      <a:pt x="1147" y="400"/>
                    </a:lnTo>
                    <a:lnTo>
                      <a:pt x="1151" y="401"/>
                    </a:lnTo>
                    <a:lnTo>
                      <a:pt x="1155" y="405"/>
                    </a:lnTo>
                    <a:lnTo>
                      <a:pt x="1159" y="407"/>
                    </a:lnTo>
                    <a:lnTo>
                      <a:pt x="1163" y="409"/>
                    </a:lnTo>
                    <a:lnTo>
                      <a:pt x="1166" y="412"/>
                    </a:lnTo>
                    <a:lnTo>
                      <a:pt x="1170" y="415"/>
                    </a:lnTo>
                    <a:lnTo>
                      <a:pt x="1174" y="417"/>
                    </a:lnTo>
                    <a:lnTo>
                      <a:pt x="1178" y="420"/>
                    </a:lnTo>
                    <a:lnTo>
                      <a:pt x="1182" y="421"/>
                    </a:lnTo>
                    <a:lnTo>
                      <a:pt x="1186" y="424"/>
                    </a:lnTo>
                    <a:lnTo>
                      <a:pt x="1190" y="427"/>
                    </a:lnTo>
                    <a:lnTo>
                      <a:pt x="1194" y="428"/>
                    </a:lnTo>
                    <a:lnTo>
                      <a:pt x="1198" y="432"/>
                    </a:lnTo>
                    <a:lnTo>
                      <a:pt x="1202" y="433"/>
                    </a:lnTo>
                    <a:lnTo>
                      <a:pt x="1206" y="436"/>
                    </a:lnTo>
                    <a:lnTo>
                      <a:pt x="1210" y="438"/>
                    </a:lnTo>
                    <a:lnTo>
                      <a:pt x="1214" y="439"/>
                    </a:lnTo>
                    <a:lnTo>
                      <a:pt x="1218" y="443"/>
                    </a:lnTo>
                    <a:lnTo>
                      <a:pt x="1222" y="444"/>
                    </a:lnTo>
                    <a:lnTo>
                      <a:pt x="1226" y="449"/>
                    </a:lnTo>
                    <a:lnTo>
                      <a:pt x="1230" y="450"/>
                    </a:lnTo>
                    <a:lnTo>
                      <a:pt x="1233" y="451"/>
                    </a:lnTo>
                    <a:lnTo>
                      <a:pt x="1237" y="454"/>
                    </a:lnTo>
                    <a:lnTo>
                      <a:pt x="1241" y="457"/>
                    </a:lnTo>
                    <a:lnTo>
                      <a:pt x="1245" y="459"/>
                    </a:lnTo>
                    <a:lnTo>
                      <a:pt x="1249" y="459"/>
                    </a:lnTo>
                    <a:lnTo>
                      <a:pt x="1253" y="464"/>
                    </a:lnTo>
                    <a:lnTo>
                      <a:pt x="1257" y="464"/>
                    </a:lnTo>
                    <a:lnTo>
                      <a:pt x="1261" y="468"/>
                    </a:lnTo>
                    <a:lnTo>
                      <a:pt x="1265" y="469"/>
                    </a:lnTo>
                    <a:lnTo>
                      <a:pt x="1269" y="471"/>
                    </a:lnTo>
                    <a:lnTo>
                      <a:pt x="1273" y="474"/>
                    </a:lnTo>
                    <a:lnTo>
                      <a:pt x="1277" y="476"/>
                    </a:lnTo>
                    <a:lnTo>
                      <a:pt x="1281" y="478"/>
                    </a:lnTo>
                    <a:lnTo>
                      <a:pt x="1285" y="480"/>
                    </a:lnTo>
                    <a:lnTo>
                      <a:pt x="1289" y="482"/>
                    </a:lnTo>
                    <a:lnTo>
                      <a:pt x="1293" y="485"/>
                    </a:lnTo>
                    <a:lnTo>
                      <a:pt x="1297" y="486"/>
                    </a:lnTo>
                    <a:lnTo>
                      <a:pt x="1301" y="487"/>
                    </a:lnTo>
                    <a:lnTo>
                      <a:pt x="1304" y="490"/>
                    </a:lnTo>
                    <a:lnTo>
                      <a:pt x="1308" y="491"/>
                    </a:lnTo>
                    <a:lnTo>
                      <a:pt x="1312" y="492"/>
                    </a:lnTo>
                    <a:lnTo>
                      <a:pt x="1316" y="496"/>
                    </a:lnTo>
                    <a:lnTo>
                      <a:pt x="1320" y="496"/>
                    </a:lnTo>
                    <a:lnTo>
                      <a:pt x="1324" y="500"/>
                    </a:lnTo>
                    <a:lnTo>
                      <a:pt x="1328" y="500"/>
                    </a:lnTo>
                    <a:lnTo>
                      <a:pt x="1332" y="502"/>
                    </a:lnTo>
                    <a:lnTo>
                      <a:pt x="1336" y="503"/>
                    </a:lnTo>
                    <a:lnTo>
                      <a:pt x="1340" y="506"/>
                    </a:lnTo>
                    <a:lnTo>
                      <a:pt x="1344" y="508"/>
                    </a:lnTo>
                    <a:lnTo>
                      <a:pt x="1348" y="510"/>
                    </a:lnTo>
                    <a:lnTo>
                      <a:pt x="1352" y="513"/>
                    </a:lnTo>
                    <a:lnTo>
                      <a:pt x="1356" y="513"/>
                    </a:lnTo>
                    <a:lnTo>
                      <a:pt x="1360" y="515"/>
                    </a:lnTo>
                    <a:lnTo>
                      <a:pt x="1364" y="517"/>
                    </a:lnTo>
                    <a:lnTo>
                      <a:pt x="1368" y="518"/>
                    </a:lnTo>
                    <a:lnTo>
                      <a:pt x="1371" y="521"/>
                    </a:lnTo>
                    <a:lnTo>
                      <a:pt x="1375" y="522"/>
                    </a:lnTo>
                    <a:lnTo>
                      <a:pt x="1379" y="524"/>
                    </a:lnTo>
                    <a:lnTo>
                      <a:pt x="1383" y="526"/>
                    </a:lnTo>
                    <a:lnTo>
                      <a:pt x="1387" y="527"/>
                    </a:lnTo>
                    <a:lnTo>
                      <a:pt x="1391" y="528"/>
                    </a:lnTo>
                    <a:lnTo>
                      <a:pt x="1395" y="530"/>
                    </a:lnTo>
                    <a:lnTo>
                      <a:pt x="1399" y="531"/>
                    </a:lnTo>
                    <a:lnTo>
                      <a:pt x="1403" y="534"/>
                    </a:lnTo>
                    <a:lnTo>
                      <a:pt x="1407" y="535"/>
                    </a:lnTo>
                    <a:lnTo>
                      <a:pt x="1411" y="535"/>
                    </a:lnTo>
                    <a:lnTo>
                      <a:pt x="1415" y="538"/>
                    </a:lnTo>
                    <a:lnTo>
                      <a:pt x="1419" y="539"/>
                    </a:lnTo>
                    <a:lnTo>
                      <a:pt x="1423" y="540"/>
                    </a:lnTo>
                    <a:lnTo>
                      <a:pt x="1427" y="541"/>
                    </a:lnTo>
                    <a:lnTo>
                      <a:pt x="1431" y="542"/>
                    </a:lnTo>
                    <a:lnTo>
                      <a:pt x="1435" y="544"/>
                    </a:lnTo>
                    <a:lnTo>
                      <a:pt x="1438" y="546"/>
                    </a:lnTo>
                    <a:lnTo>
                      <a:pt x="1442" y="545"/>
                    </a:lnTo>
                    <a:lnTo>
                      <a:pt x="1446" y="548"/>
                    </a:lnTo>
                    <a:lnTo>
                      <a:pt x="1450" y="550"/>
                    </a:lnTo>
                    <a:lnTo>
                      <a:pt x="1454" y="551"/>
                    </a:lnTo>
                    <a:lnTo>
                      <a:pt x="1458" y="552"/>
                    </a:lnTo>
                    <a:lnTo>
                      <a:pt x="1462" y="552"/>
                    </a:lnTo>
                    <a:lnTo>
                      <a:pt x="1466" y="554"/>
                    </a:lnTo>
                    <a:lnTo>
                      <a:pt x="1470" y="555"/>
                    </a:lnTo>
                    <a:lnTo>
                      <a:pt x="1474" y="557"/>
                    </a:lnTo>
                    <a:lnTo>
                      <a:pt x="1478" y="557"/>
                    </a:lnTo>
                    <a:lnTo>
                      <a:pt x="1482" y="558"/>
                    </a:lnTo>
                    <a:lnTo>
                      <a:pt x="1486" y="559"/>
                    </a:lnTo>
                    <a:lnTo>
                      <a:pt x="1490" y="561"/>
                    </a:lnTo>
                    <a:lnTo>
                      <a:pt x="1494" y="562"/>
                    </a:lnTo>
                    <a:lnTo>
                      <a:pt x="1498" y="564"/>
                    </a:lnTo>
                    <a:lnTo>
                      <a:pt x="1502" y="563"/>
                    </a:lnTo>
                    <a:lnTo>
                      <a:pt x="1506" y="565"/>
                    </a:lnTo>
                    <a:lnTo>
                      <a:pt x="1509" y="565"/>
                    </a:lnTo>
                    <a:lnTo>
                      <a:pt x="1513" y="566"/>
                    </a:lnTo>
                    <a:lnTo>
                      <a:pt x="1517" y="566"/>
                    </a:lnTo>
                    <a:lnTo>
                      <a:pt x="1521" y="569"/>
                    </a:lnTo>
                    <a:lnTo>
                      <a:pt x="1525" y="569"/>
                    </a:lnTo>
                    <a:lnTo>
                      <a:pt x="1529" y="569"/>
                    </a:lnTo>
                    <a:lnTo>
                      <a:pt x="1533" y="571"/>
                    </a:lnTo>
                    <a:lnTo>
                      <a:pt x="1537" y="571"/>
                    </a:lnTo>
                    <a:lnTo>
                      <a:pt x="1541" y="572"/>
                    </a:lnTo>
                    <a:lnTo>
                      <a:pt x="1545" y="572"/>
                    </a:lnTo>
                    <a:lnTo>
                      <a:pt x="1549" y="573"/>
                    </a:lnTo>
                    <a:lnTo>
                      <a:pt x="1553" y="573"/>
                    </a:lnTo>
                    <a:lnTo>
                      <a:pt x="1557" y="575"/>
                    </a:lnTo>
                    <a:lnTo>
                      <a:pt x="1561" y="575"/>
                    </a:lnTo>
                    <a:lnTo>
                      <a:pt x="1565" y="576"/>
                    </a:lnTo>
                    <a:lnTo>
                      <a:pt x="1569" y="577"/>
                    </a:lnTo>
                    <a:lnTo>
                      <a:pt x="1573" y="578"/>
                    </a:lnTo>
                    <a:lnTo>
                      <a:pt x="1576" y="579"/>
                    </a:lnTo>
                    <a:lnTo>
                      <a:pt x="1580" y="579"/>
                    </a:lnTo>
                    <a:lnTo>
                      <a:pt x="1584" y="579"/>
                    </a:lnTo>
                    <a:lnTo>
                      <a:pt x="1588" y="579"/>
                    </a:lnTo>
                    <a:lnTo>
                      <a:pt x="1592" y="579"/>
                    </a:lnTo>
                    <a:lnTo>
                      <a:pt x="1596" y="581"/>
                    </a:lnTo>
                    <a:lnTo>
                      <a:pt x="1600" y="581"/>
                    </a:lnTo>
                    <a:lnTo>
                      <a:pt x="1604" y="581"/>
                    </a:lnTo>
                    <a:lnTo>
                      <a:pt x="1608" y="582"/>
                    </a:lnTo>
                    <a:lnTo>
                      <a:pt x="1612" y="583"/>
                    </a:lnTo>
                    <a:lnTo>
                      <a:pt x="1616" y="582"/>
                    </a:lnTo>
                    <a:lnTo>
                      <a:pt x="1620" y="583"/>
                    </a:lnTo>
                    <a:lnTo>
                      <a:pt x="1624" y="582"/>
                    </a:lnTo>
                    <a:lnTo>
                      <a:pt x="1628" y="583"/>
                    </a:lnTo>
                    <a:lnTo>
                      <a:pt x="1632" y="583"/>
                    </a:lnTo>
                    <a:lnTo>
                      <a:pt x="1636" y="584"/>
                    </a:lnTo>
                    <a:lnTo>
                      <a:pt x="1640" y="585"/>
                    </a:lnTo>
                    <a:lnTo>
                      <a:pt x="1643" y="584"/>
                    </a:lnTo>
                    <a:lnTo>
                      <a:pt x="1647" y="585"/>
                    </a:lnTo>
                    <a:lnTo>
                      <a:pt x="1651" y="586"/>
                    </a:lnTo>
                    <a:lnTo>
                      <a:pt x="1655" y="586"/>
                    </a:lnTo>
                    <a:lnTo>
                      <a:pt x="1659" y="586"/>
                    </a:lnTo>
                    <a:lnTo>
                      <a:pt x="1663" y="585"/>
                    </a:lnTo>
                    <a:lnTo>
                      <a:pt x="1667" y="585"/>
                    </a:lnTo>
                    <a:lnTo>
                      <a:pt x="1671" y="586"/>
                    </a:lnTo>
                    <a:lnTo>
                      <a:pt x="1675" y="587"/>
                    </a:lnTo>
                    <a:lnTo>
                      <a:pt x="1679" y="586"/>
                    </a:lnTo>
                    <a:lnTo>
                      <a:pt x="1683" y="586"/>
                    </a:lnTo>
                    <a:lnTo>
                      <a:pt x="1687" y="586"/>
                    </a:lnTo>
                    <a:lnTo>
                      <a:pt x="1691" y="586"/>
                    </a:lnTo>
                    <a:lnTo>
                      <a:pt x="1695" y="587"/>
                    </a:lnTo>
                    <a:lnTo>
                      <a:pt x="1699" y="585"/>
                    </a:lnTo>
                    <a:lnTo>
                      <a:pt x="1703" y="586"/>
                    </a:lnTo>
                    <a:lnTo>
                      <a:pt x="1707" y="587"/>
                    </a:lnTo>
                    <a:lnTo>
                      <a:pt x="1711" y="586"/>
                    </a:lnTo>
                    <a:lnTo>
                      <a:pt x="1714" y="585"/>
                    </a:lnTo>
                    <a:lnTo>
                      <a:pt x="1718" y="585"/>
                    </a:lnTo>
                    <a:lnTo>
                      <a:pt x="1722" y="585"/>
                    </a:lnTo>
                    <a:lnTo>
                      <a:pt x="1726" y="585"/>
                    </a:lnTo>
                    <a:lnTo>
                      <a:pt x="1730" y="586"/>
                    </a:lnTo>
                    <a:lnTo>
                      <a:pt x="1734" y="584"/>
                    </a:lnTo>
                    <a:lnTo>
                      <a:pt x="1738" y="583"/>
                    </a:lnTo>
                    <a:lnTo>
                      <a:pt x="1742" y="582"/>
                    </a:lnTo>
                    <a:lnTo>
                      <a:pt x="1746" y="583"/>
                    </a:lnTo>
                    <a:lnTo>
                      <a:pt x="1750" y="583"/>
                    </a:lnTo>
                    <a:lnTo>
                      <a:pt x="1754" y="583"/>
                    </a:lnTo>
                    <a:lnTo>
                      <a:pt x="1758" y="582"/>
                    </a:lnTo>
                    <a:lnTo>
                      <a:pt x="1762" y="582"/>
                    </a:lnTo>
                    <a:lnTo>
                      <a:pt x="1766" y="581"/>
                    </a:lnTo>
                    <a:lnTo>
                      <a:pt x="1770" y="582"/>
                    </a:lnTo>
                    <a:lnTo>
                      <a:pt x="1774" y="581"/>
                    </a:lnTo>
                    <a:lnTo>
                      <a:pt x="1778" y="580"/>
                    </a:lnTo>
                    <a:lnTo>
                      <a:pt x="1781" y="580"/>
                    </a:lnTo>
                    <a:lnTo>
                      <a:pt x="1785" y="580"/>
                    </a:lnTo>
                    <a:lnTo>
                      <a:pt x="1789" y="578"/>
                    </a:lnTo>
                    <a:lnTo>
                      <a:pt x="1793" y="579"/>
                    </a:lnTo>
                    <a:lnTo>
                      <a:pt x="1797" y="578"/>
                    </a:lnTo>
                    <a:lnTo>
                      <a:pt x="1801" y="576"/>
                    </a:lnTo>
                    <a:lnTo>
                      <a:pt x="1805" y="577"/>
                    </a:lnTo>
                    <a:lnTo>
                      <a:pt x="1809" y="576"/>
                    </a:lnTo>
                    <a:lnTo>
                      <a:pt x="1813" y="575"/>
                    </a:lnTo>
                    <a:lnTo>
                      <a:pt x="1817" y="576"/>
                    </a:lnTo>
                    <a:lnTo>
                      <a:pt x="1821" y="574"/>
                    </a:lnTo>
                    <a:lnTo>
                      <a:pt x="1825" y="573"/>
                    </a:lnTo>
                    <a:lnTo>
                      <a:pt x="1829" y="572"/>
                    </a:lnTo>
                    <a:lnTo>
                      <a:pt x="1833" y="572"/>
                    </a:lnTo>
                    <a:lnTo>
                      <a:pt x="1837" y="572"/>
                    </a:lnTo>
                    <a:lnTo>
                      <a:pt x="1841" y="570"/>
                    </a:lnTo>
                    <a:lnTo>
                      <a:pt x="1845" y="569"/>
                    </a:lnTo>
                    <a:lnTo>
                      <a:pt x="1848" y="569"/>
                    </a:lnTo>
                    <a:lnTo>
                      <a:pt x="1852" y="568"/>
                    </a:lnTo>
                    <a:lnTo>
                      <a:pt x="1856" y="566"/>
                    </a:lnTo>
                    <a:lnTo>
                      <a:pt x="1860" y="566"/>
                    </a:lnTo>
                    <a:lnTo>
                      <a:pt x="1864" y="566"/>
                    </a:lnTo>
                    <a:lnTo>
                      <a:pt x="1868" y="565"/>
                    </a:lnTo>
                    <a:lnTo>
                      <a:pt x="1872" y="565"/>
                    </a:lnTo>
                    <a:lnTo>
                      <a:pt x="1876" y="562"/>
                    </a:lnTo>
                    <a:lnTo>
                      <a:pt x="1880" y="562"/>
                    </a:lnTo>
                    <a:lnTo>
                      <a:pt x="1884" y="561"/>
                    </a:lnTo>
                    <a:lnTo>
                      <a:pt x="1888" y="560"/>
                    </a:lnTo>
                    <a:lnTo>
                      <a:pt x="1892" y="560"/>
                    </a:lnTo>
                    <a:lnTo>
                      <a:pt x="1896" y="558"/>
                    </a:lnTo>
                    <a:lnTo>
                      <a:pt x="1900" y="557"/>
                    </a:lnTo>
                    <a:lnTo>
                      <a:pt x="1904" y="556"/>
                    </a:lnTo>
                    <a:lnTo>
                      <a:pt x="1908" y="557"/>
                    </a:lnTo>
                    <a:lnTo>
                      <a:pt x="1912" y="554"/>
                    </a:lnTo>
                    <a:lnTo>
                      <a:pt x="1916" y="553"/>
                    </a:lnTo>
                    <a:lnTo>
                      <a:pt x="1919" y="554"/>
                    </a:lnTo>
                    <a:lnTo>
                      <a:pt x="1923" y="550"/>
                    </a:lnTo>
                    <a:lnTo>
                      <a:pt x="1927" y="550"/>
                    </a:lnTo>
                    <a:lnTo>
                      <a:pt x="1931" y="549"/>
                    </a:lnTo>
                    <a:lnTo>
                      <a:pt x="1935" y="547"/>
                    </a:lnTo>
                    <a:lnTo>
                      <a:pt x="1939" y="546"/>
                    </a:lnTo>
                    <a:lnTo>
                      <a:pt x="1943" y="545"/>
                    </a:lnTo>
                    <a:lnTo>
                      <a:pt x="1947" y="545"/>
                    </a:lnTo>
                    <a:lnTo>
                      <a:pt x="1951" y="543"/>
                    </a:lnTo>
                    <a:lnTo>
                      <a:pt x="1955" y="543"/>
                    </a:lnTo>
                    <a:lnTo>
                      <a:pt x="1959" y="541"/>
                    </a:lnTo>
                    <a:lnTo>
                      <a:pt x="1963" y="541"/>
                    </a:lnTo>
                    <a:lnTo>
                      <a:pt x="1967" y="540"/>
                    </a:lnTo>
                    <a:lnTo>
                      <a:pt x="1971" y="537"/>
                    </a:lnTo>
                    <a:lnTo>
                      <a:pt x="1975" y="537"/>
                    </a:lnTo>
                    <a:lnTo>
                      <a:pt x="1979" y="535"/>
                    </a:lnTo>
                    <a:lnTo>
                      <a:pt x="1983" y="534"/>
                    </a:lnTo>
                    <a:lnTo>
                      <a:pt x="1986" y="533"/>
                    </a:lnTo>
                    <a:lnTo>
                      <a:pt x="1990" y="531"/>
                    </a:lnTo>
                    <a:lnTo>
                      <a:pt x="1994" y="530"/>
                    </a:lnTo>
                    <a:lnTo>
                      <a:pt x="1998" y="528"/>
                    </a:lnTo>
                    <a:lnTo>
                      <a:pt x="2002" y="528"/>
                    </a:lnTo>
                    <a:lnTo>
                      <a:pt x="2006" y="527"/>
                    </a:lnTo>
                    <a:lnTo>
                      <a:pt x="2010" y="526"/>
                    </a:lnTo>
                    <a:lnTo>
                      <a:pt x="2014" y="524"/>
                    </a:lnTo>
                    <a:lnTo>
                      <a:pt x="2018" y="522"/>
                    </a:lnTo>
                    <a:lnTo>
                      <a:pt x="2022" y="521"/>
                    </a:lnTo>
                    <a:lnTo>
                      <a:pt x="2026" y="520"/>
                    </a:lnTo>
                    <a:lnTo>
                      <a:pt x="2030" y="517"/>
                    </a:lnTo>
                    <a:lnTo>
                      <a:pt x="2034" y="517"/>
                    </a:lnTo>
                    <a:lnTo>
                      <a:pt x="2038" y="516"/>
                    </a:lnTo>
                    <a:lnTo>
                      <a:pt x="2042" y="514"/>
                    </a:lnTo>
                    <a:lnTo>
                      <a:pt x="2046" y="512"/>
                    </a:lnTo>
                    <a:lnTo>
                      <a:pt x="2050" y="511"/>
                    </a:lnTo>
                    <a:lnTo>
                      <a:pt x="2054" y="509"/>
                    </a:lnTo>
                    <a:lnTo>
                      <a:pt x="2057" y="509"/>
                    </a:lnTo>
                    <a:lnTo>
                      <a:pt x="2061" y="506"/>
                    </a:lnTo>
                    <a:lnTo>
                      <a:pt x="2065" y="506"/>
                    </a:lnTo>
                    <a:lnTo>
                      <a:pt x="2069" y="503"/>
                    </a:lnTo>
                    <a:lnTo>
                      <a:pt x="2073" y="502"/>
                    </a:lnTo>
                    <a:lnTo>
                      <a:pt x="2077" y="500"/>
                    </a:lnTo>
                    <a:lnTo>
                      <a:pt x="2081" y="498"/>
                    </a:lnTo>
                    <a:lnTo>
                      <a:pt x="2085" y="498"/>
                    </a:lnTo>
                    <a:lnTo>
                      <a:pt x="2089" y="496"/>
                    </a:lnTo>
                    <a:lnTo>
                      <a:pt x="2093" y="494"/>
                    </a:lnTo>
                    <a:lnTo>
                      <a:pt x="2097" y="494"/>
                    </a:lnTo>
                    <a:lnTo>
                      <a:pt x="2101" y="493"/>
                    </a:lnTo>
                    <a:lnTo>
                      <a:pt x="2105" y="491"/>
                    </a:lnTo>
                    <a:lnTo>
                      <a:pt x="2109" y="488"/>
                    </a:lnTo>
                    <a:lnTo>
                      <a:pt x="2113" y="485"/>
                    </a:lnTo>
                    <a:lnTo>
                      <a:pt x="2117" y="485"/>
                    </a:lnTo>
                    <a:lnTo>
                      <a:pt x="2121" y="484"/>
                    </a:lnTo>
                    <a:lnTo>
                      <a:pt x="2124" y="482"/>
                    </a:lnTo>
                    <a:lnTo>
                      <a:pt x="2128" y="481"/>
                    </a:lnTo>
                    <a:lnTo>
                      <a:pt x="2132" y="478"/>
                    </a:lnTo>
                    <a:lnTo>
                      <a:pt x="2136" y="476"/>
                    </a:lnTo>
                    <a:lnTo>
                      <a:pt x="2140" y="477"/>
                    </a:lnTo>
                    <a:lnTo>
                      <a:pt x="2144" y="475"/>
                    </a:lnTo>
                    <a:lnTo>
                      <a:pt x="2148" y="473"/>
                    </a:lnTo>
                    <a:lnTo>
                      <a:pt x="2152" y="470"/>
                    </a:lnTo>
                    <a:lnTo>
                      <a:pt x="2156" y="469"/>
                    </a:lnTo>
                    <a:lnTo>
                      <a:pt x="2160" y="467"/>
                    </a:lnTo>
                    <a:lnTo>
                      <a:pt x="2164" y="466"/>
                    </a:lnTo>
                    <a:lnTo>
                      <a:pt x="2168" y="464"/>
                    </a:lnTo>
                    <a:lnTo>
                      <a:pt x="2172" y="461"/>
                    </a:lnTo>
                    <a:lnTo>
                      <a:pt x="2176" y="461"/>
                    </a:lnTo>
                    <a:lnTo>
                      <a:pt x="2180" y="458"/>
                    </a:lnTo>
                    <a:lnTo>
                      <a:pt x="2184" y="456"/>
                    </a:lnTo>
                    <a:lnTo>
                      <a:pt x="2188" y="455"/>
                    </a:lnTo>
                    <a:lnTo>
                      <a:pt x="2191" y="454"/>
                    </a:lnTo>
                    <a:lnTo>
                      <a:pt x="2195" y="451"/>
                    </a:lnTo>
                    <a:lnTo>
                      <a:pt x="2199" y="450"/>
                    </a:lnTo>
                    <a:lnTo>
                      <a:pt x="2203" y="451"/>
                    </a:lnTo>
                    <a:lnTo>
                      <a:pt x="2207" y="447"/>
                    </a:lnTo>
                    <a:lnTo>
                      <a:pt x="2211" y="446"/>
                    </a:lnTo>
                    <a:lnTo>
                      <a:pt x="2215" y="445"/>
                    </a:lnTo>
                    <a:lnTo>
                      <a:pt x="2219" y="443"/>
                    </a:lnTo>
                    <a:lnTo>
                      <a:pt x="2223" y="440"/>
                    </a:lnTo>
                    <a:lnTo>
                      <a:pt x="2227" y="438"/>
                    </a:lnTo>
                    <a:lnTo>
                      <a:pt x="2231" y="438"/>
                    </a:lnTo>
                    <a:lnTo>
                      <a:pt x="2235" y="435"/>
                    </a:lnTo>
                    <a:lnTo>
                      <a:pt x="2239" y="433"/>
                    </a:lnTo>
                    <a:lnTo>
                      <a:pt x="2243" y="432"/>
                    </a:lnTo>
                    <a:lnTo>
                      <a:pt x="2247" y="430"/>
                    </a:lnTo>
                    <a:lnTo>
                      <a:pt x="2251" y="427"/>
                    </a:lnTo>
                    <a:lnTo>
                      <a:pt x="2255" y="426"/>
                    </a:lnTo>
                    <a:lnTo>
                      <a:pt x="2259" y="425"/>
                    </a:lnTo>
                    <a:lnTo>
                      <a:pt x="2262" y="425"/>
                    </a:lnTo>
                    <a:lnTo>
                      <a:pt x="2266" y="420"/>
                    </a:lnTo>
                    <a:lnTo>
                      <a:pt x="2270" y="420"/>
                    </a:lnTo>
                    <a:lnTo>
                      <a:pt x="2274" y="417"/>
                    </a:lnTo>
                    <a:lnTo>
                      <a:pt x="2278" y="416"/>
                    </a:lnTo>
                    <a:lnTo>
                      <a:pt x="2282" y="415"/>
                    </a:lnTo>
                    <a:lnTo>
                      <a:pt x="2286" y="413"/>
                    </a:lnTo>
                    <a:lnTo>
                      <a:pt x="2290" y="410"/>
                    </a:lnTo>
                    <a:lnTo>
                      <a:pt x="2294" y="409"/>
                    </a:lnTo>
                    <a:lnTo>
                      <a:pt x="2298" y="406"/>
                    </a:lnTo>
                    <a:lnTo>
                      <a:pt x="2302" y="406"/>
                    </a:lnTo>
                    <a:lnTo>
                      <a:pt x="2306" y="403"/>
                    </a:lnTo>
                    <a:lnTo>
                      <a:pt x="2310" y="402"/>
                    </a:lnTo>
                    <a:lnTo>
                      <a:pt x="2314" y="398"/>
                    </a:lnTo>
                    <a:lnTo>
                      <a:pt x="2318" y="397"/>
                    </a:lnTo>
                    <a:lnTo>
                      <a:pt x="2322" y="396"/>
                    </a:lnTo>
                    <a:lnTo>
                      <a:pt x="2326" y="394"/>
                    </a:lnTo>
                    <a:lnTo>
                      <a:pt x="2329" y="392"/>
                    </a:lnTo>
                    <a:lnTo>
                      <a:pt x="2333" y="391"/>
                    </a:lnTo>
                    <a:lnTo>
                      <a:pt x="2337" y="388"/>
                    </a:lnTo>
                    <a:lnTo>
                      <a:pt x="2341" y="385"/>
                    </a:lnTo>
                    <a:lnTo>
                      <a:pt x="2345" y="385"/>
                    </a:lnTo>
                    <a:lnTo>
                      <a:pt x="2349" y="383"/>
                    </a:lnTo>
                    <a:lnTo>
                      <a:pt x="2353" y="381"/>
                    </a:lnTo>
                    <a:lnTo>
                      <a:pt x="2357" y="379"/>
                    </a:lnTo>
                    <a:lnTo>
                      <a:pt x="2361" y="378"/>
                    </a:lnTo>
                    <a:lnTo>
                      <a:pt x="2365" y="376"/>
                    </a:lnTo>
                    <a:lnTo>
                      <a:pt x="2369" y="373"/>
                    </a:lnTo>
                    <a:lnTo>
                      <a:pt x="2373" y="372"/>
                    </a:lnTo>
                    <a:lnTo>
                      <a:pt x="2377" y="370"/>
                    </a:lnTo>
                    <a:lnTo>
                      <a:pt x="2381" y="369"/>
                    </a:lnTo>
                    <a:lnTo>
                      <a:pt x="2385" y="367"/>
                    </a:lnTo>
                    <a:lnTo>
                      <a:pt x="2389" y="366"/>
                    </a:lnTo>
                    <a:lnTo>
                      <a:pt x="2393" y="364"/>
                    </a:lnTo>
                    <a:lnTo>
                      <a:pt x="2396" y="362"/>
                    </a:lnTo>
                    <a:lnTo>
                      <a:pt x="2400" y="359"/>
                    </a:lnTo>
                    <a:lnTo>
                      <a:pt x="2404" y="358"/>
                    </a:lnTo>
                    <a:lnTo>
                      <a:pt x="2408" y="357"/>
                    </a:lnTo>
                    <a:lnTo>
                      <a:pt x="2412" y="354"/>
                    </a:lnTo>
                    <a:lnTo>
                      <a:pt x="2416" y="351"/>
                    </a:lnTo>
                    <a:lnTo>
                      <a:pt x="2420" y="350"/>
                    </a:lnTo>
                    <a:lnTo>
                      <a:pt x="2424" y="349"/>
                    </a:lnTo>
                    <a:lnTo>
                      <a:pt x="2428" y="347"/>
                    </a:lnTo>
                    <a:lnTo>
                      <a:pt x="2432" y="345"/>
                    </a:lnTo>
                    <a:lnTo>
                      <a:pt x="2436" y="343"/>
                    </a:lnTo>
                    <a:lnTo>
                      <a:pt x="2440" y="342"/>
                    </a:lnTo>
                    <a:lnTo>
                      <a:pt x="2444" y="340"/>
                    </a:lnTo>
                    <a:lnTo>
                      <a:pt x="2448" y="338"/>
                    </a:lnTo>
                    <a:lnTo>
                      <a:pt x="2452" y="336"/>
                    </a:lnTo>
                    <a:lnTo>
                      <a:pt x="2456" y="335"/>
                    </a:lnTo>
                    <a:lnTo>
                      <a:pt x="2460" y="332"/>
                    </a:lnTo>
                    <a:lnTo>
                      <a:pt x="2464" y="332"/>
                    </a:lnTo>
                    <a:lnTo>
                      <a:pt x="2467" y="328"/>
                    </a:lnTo>
                    <a:lnTo>
                      <a:pt x="2471" y="327"/>
                    </a:lnTo>
                    <a:lnTo>
                      <a:pt x="2475" y="325"/>
                    </a:lnTo>
                    <a:lnTo>
                      <a:pt x="2479" y="322"/>
                    </a:lnTo>
                    <a:lnTo>
                      <a:pt x="2483" y="322"/>
                    </a:lnTo>
                    <a:lnTo>
                      <a:pt x="2487" y="321"/>
                    </a:lnTo>
                    <a:lnTo>
                      <a:pt x="2491" y="318"/>
                    </a:lnTo>
                    <a:lnTo>
                      <a:pt x="2495" y="319"/>
                    </a:lnTo>
                    <a:lnTo>
                      <a:pt x="2499" y="314"/>
                    </a:lnTo>
                    <a:lnTo>
                      <a:pt x="2503" y="314"/>
                    </a:lnTo>
                    <a:lnTo>
                      <a:pt x="2507" y="312"/>
                    </a:lnTo>
                    <a:lnTo>
                      <a:pt x="2511" y="311"/>
                    </a:lnTo>
                    <a:lnTo>
                      <a:pt x="2515" y="308"/>
                    </a:lnTo>
                    <a:lnTo>
                      <a:pt x="2519" y="306"/>
                    </a:lnTo>
                    <a:lnTo>
                      <a:pt x="2523" y="304"/>
                    </a:lnTo>
                    <a:lnTo>
                      <a:pt x="2527" y="303"/>
                    </a:lnTo>
                    <a:lnTo>
                      <a:pt x="2531" y="302"/>
                    </a:lnTo>
                    <a:lnTo>
                      <a:pt x="2534" y="300"/>
                    </a:lnTo>
                    <a:lnTo>
                      <a:pt x="2538" y="298"/>
                    </a:lnTo>
                    <a:lnTo>
                      <a:pt x="2542" y="295"/>
                    </a:lnTo>
                    <a:lnTo>
                      <a:pt x="2546" y="294"/>
                    </a:lnTo>
                    <a:lnTo>
                      <a:pt x="2550" y="292"/>
                    </a:lnTo>
                    <a:lnTo>
                      <a:pt x="2554" y="291"/>
                    </a:lnTo>
                    <a:lnTo>
                      <a:pt x="2558" y="287"/>
                    </a:lnTo>
                    <a:lnTo>
                      <a:pt x="2562" y="286"/>
                    </a:lnTo>
                    <a:lnTo>
                      <a:pt x="2566" y="284"/>
                    </a:lnTo>
                    <a:lnTo>
                      <a:pt x="2570" y="284"/>
                    </a:lnTo>
                    <a:lnTo>
                      <a:pt x="2574" y="283"/>
                    </a:lnTo>
                    <a:lnTo>
                      <a:pt x="2578" y="280"/>
                    </a:lnTo>
                    <a:lnTo>
                      <a:pt x="2582" y="278"/>
                    </a:lnTo>
                    <a:lnTo>
                      <a:pt x="2586" y="277"/>
                    </a:lnTo>
                    <a:lnTo>
                      <a:pt x="2590" y="275"/>
                    </a:lnTo>
                    <a:lnTo>
                      <a:pt x="2594" y="273"/>
                    </a:lnTo>
                    <a:lnTo>
                      <a:pt x="2598" y="271"/>
                    </a:lnTo>
                    <a:lnTo>
                      <a:pt x="2602" y="269"/>
                    </a:lnTo>
                    <a:lnTo>
                      <a:pt x="2605" y="269"/>
                    </a:lnTo>
                    <a:lnTo>
                      <a:pt x="2609" y="267"/>
                    </a:lnTo>
                    <a:lnTo>
                      <a:pt x="2613" y="264"/>
                    </a:lnTo>
                    <a:lnTo>
                      <a:pt x="2617" y="263"/>
                    </a:lnTo>
                    <a:lnTo>
                      <a:pt x="2621" y="261"/>
                    </a:lnTo>
                    <a:lnTo>
                      <a:pt x="2625" y="260"/>
                    </a:lnTo>
                    <a:lnTo>
                      <a:pt x="2629" y="258"/>
                    </a:lnTo>
                    <a:lnTo>
                      <a:pt x="2633" y="255"/>
                    </a:lnTo>
                    <a:lnTo>
                      <a:pt x="2637" y="256"/>
                    </a:lnTo>
                    <a:lnTo>
                      <a:pt x="2641" y="253"/>
                    </a:lnTo>
                    <a:lnTo>
                      <a:pt x="2645" y="252"/>
                    </a:lnTo>
                    <a:lnTo>
                      <a:pt x="2649" y="250"/>
                    </a:lnTo>
                    <a:lnTo>
                      <a:pt x="2653" y="248"/>
                    </a:lnTo>
                    <a:lnTo>
                      <a:pt x="2657" y="246"/>
                    </a:lnTo>
                    <a:lnTo>
                      <a:pt x="2661" y="245"/>
                    </a:lnTo>
                    <a:lnTo>
                      <a:pt x="2665" y="242"/>
                    </a:lnTo>
                    <a:lnTo>
                      <a:pt x="2669" y="240"/>
                    </a:lnTo>
                    <a:lnTo>
                      <a:pt x="2672" y="241"/>
                    </a:lnTo>
                    <a:lnTo>
                      <a:pt x="2676" y="240"/>
                    </a:lnTo>
                    <a:lnTo>
                      <a:pt x="2680" y="238"/>
                    </a:lnTo>
                    <a:lnTo>
                      <a:pt x="2684" y="237"/>
                    </a:lnTo>
                    <a:lnTo>
                      <a:pt x="2688" y="234"/>
                    </a:lnTo>
                    <a:lnTo>
                      <a:pt x="2692" y="232"/>
                    </a:lnTo>
                    <a:lnTo>
                      <a:pt x="2696" y="230"/>
                    </a:lnTo>
                    <a:lnTo>
                      <a:pt x="2700" y="229"/>
                    </a:lnTo>
                    <a:lnTo>
                      <a:pt x="2704" y="227"/>
                    </a:lnTo>
                    <a:lnTo>
                      <a:pt x="2708" y="225"/>
                    </a:lnTo>
                    <a:lnTo>
                      <a:pt x="2712" y="224"/>
                    </a:lnTo>
                    <a:lnTo>
                      <a:pt x="2716" y="222"/>
                    </a:lnTo>
                    <a:lnTo>
                      <a:pt x="2720" y="222"/>
                    </a:lnTo>
                    <a:lnTo>
                      <a:pt x="2724" y="222"/>
                    </a:lnTo>
                    <a:lnTo>
                      <a:pt x="2728" y="218"/>
                    </a:lnTo>
                    <a:lnTo>
                      <a:pt x="2732" y="216"/>
                    </a:lnTo>
                    <a:lnTo>
                      <a:pt x="2736" y="215"/>
                    </a:lnTo>
                    <a:lnTo>
                      <a:pt x="2739" y="214"/>
                    </a:lnTo>
                    <a:lnTo>
                      <a:pt x="2743" y="213"/>
                    </a:lnTo>
                    <a:lnTo>
                      <a:pt x="2747" y="211"/>
                    </a:lnTo>
                    <a:lnTo>
                      <a:pt x="2751" y="209"/>
                    </a:lnTo>
                    <a:lnTo>
                      <a:pt x="2755" y="208"/>
                    </a:lnTo>
                    <a:lnTo>
                      <a:pt x="2759" y="207"/>
                    </a:lnTo>
                    <a:lnTo>
                      <a:pt x="2763" y="205"/>
                    </a:lnTo>
                    <a:lnTo>
                      <a:pt x="2767" y="205"/>
                    </a:lnTo>
                    <a:lnTo>
                      <a:pt x="2771" y="202"/>
                    </a:lnTo>
                    <a:lnTo>
                      <a:pt x="2775" y="202"/>
                    </a:lnTo>
                    <a:lnTo>
                      <a:pt x="2779" y="199"/>
                    </a:lnTo>
                    <a:lnTo>
                      <a:pt x="2783" y="197"/>
                    </a:lnTo>
                    <a:lnTo>
                      <a:pt x="2787" y="196"/>
                    </a:lnTo>
                    <a:lnTo>
                      <a:pt x="2791" y="194"/>
                    </a:lnTo>
                    <a:lnTo>
                      <a:pt x="2795" y="195"/>
                    </a:lnTo>
                    <a:lnTo>
                      <a:pt x="2799" y="192"/>
                    </a:lnTo>
                    <a:lnTo>
                      <a:pt x="2803" y="191"/>
                    </a:lnTo>
                    <a:lnTo>
                      <a:pt x="2807" y="190"/>
                    </a:lnTo>
                    <a:lnTo>
                      <a:pt x="2810" y="188"/>
                    </a:lnTo>
                    <a:lnTo>
                      <a:pt x="2814" y="187"/>
                    </a:lnTo>
                    <a:lnTo>
                      <a:pt x="2818" y="186"/>
                    </a:lnTo>
                    <a:lnTo>
                      <a:pt x="2822" y="183"/>
                    </a:lnTo>
                    <a:lnTo>
                      <a:pt x="2826" y="183"/>
                    </a:lnTo>
                    <a:lnTo>
                      <a:pt x="2830" y="182"/>
                    </a:lnTo>
                    <a:lnTo>
                      <a:pt x="2834" y="180"/>
                    </a:lnTo>
                    <a:lnTo>
                      <a:pt x="2838" y="180"/>
                    </a:lnTo>
                    <a:lnTo>
                      <a:pt x="2842" y="176"/>
                    </a:lnTo>
                    <a:lnTo>
                      <a:pt x="2846" y="175"/>
                    </a:lnTo>
                    <a:lnTo>
                      <a:pt x="2850" y="173"/>
                    </a:lnTo>
                    <a:lnTo>
                      <a:pt x="2854" y="173"/>
                    </a:lnTo>
                    <a:lnTo>
                      <a:pt x="2858" y="173"/>
                    </a:lnTo>
                    <a:lnTo>
                      <a:pt x="2862" y="172"/>
                    </a:lnTo>
                    <a:lnTo>
                      <a:pt x="2866" y="169"/>
                    </a:lnTo>
                    <a:lnTo>
                      <a:pt x="2870" y="167"/>
                    </a:lnTo>
                    <a:lnTo>
                      <a:pt x="2874" y="167"/>
                    </a:lnTo>
                    <a:lnTo>
                      <a:pt x="2877" y="165"/>
                    </a:lnTo>
                    <a:lnTo>
                      <a:pt x="2881" y="165"/>
                    </a:lnTo>
                    <a:lnTo>
                      <a:pt x="2885" y="163"/>
                    </a:lnTo>
                    <a:lnTo>
                      <a:pt x="2889" y="161"/>
                    </a:lnTo>
                    <a:lnTo>
                      <a:pt x="2893" y="160"/>
                    </a:lnTo>
                    <a:lnTo>
                      <a:pt x="2897" y="158"/>
                    </a:lnTo>
                    <a:lnTo>
                      <a:pt x="2901" y="157"/>
                    </a:lnTo>
                    <a:lnTo>
                      <a:pt x="2905" y="157"/>
                    </a:lnTo>
                    <a:lnTo>
                      <a:pt x="2909" y="156"/>
                    </a:lnTo>
                    <a:lnTo>
                      <a:pt x="2913" y="153"/>
                    </a:lnTo>
                    <a:lnTo>
                      <a:pt x="2917" y="152"/>
                    </a:lnTo>
                    <a:lnTo>
                      <a:pt x="2921" y="152"/>
                    </a:lnTo>
                    <a:lnTo>
                      <a:pt x="2925" y="150"/>
                    </a:lnTo>
                    <a:lnTo>
                      <a:pt x="2929" y="150"/>
                    </a:lnTo>
                    <a:lnTo>
                      <a:pt x="2933" y="148"/>
                    </a:lnTo>
                    <a:lnTo>
                      <a:pt x="2937" y="145"/>
                    </a:lnTo>
                    <a:lnTo>
                      <a:pt x="2941" y="144"/>
                    </a:lnTo>
                    <a:lnTo>
                      <a:pt x="2944" y="143"/>
                    </a:lnTo>
                    <a:lnTo>
                      <a:pt x="2948" y="143"/>
                    </a:lnTo>
                    <a:lnTo>
                      <a:pt x="2952" y="142"/>
                    </a:lnTo>
                    <a:lnTo>
                      <a:pt x="2956" y="141"/>
                    </a:lnTo>
                    <a:lnTo>
                      <a:pt x="2960" y="138"/>
                    </a:lnTo>
                    <a:lnTo>
                      <a:pt x="2964" y="138"/>
                    </a:lnTo>
                    <a:lnTo>
                      <a:pt x="2968" y="137"/>
                    </a:lnTo>
                    <a:lnTo>
                      <a:pt x="2972" y="136"/>
                    </a:lnTo>
                    <a:lnTo>
                      <a:pt x="2976" y="134"/>
                    </a:lnTo>
                    <a:lnTo>
                      <a:pt x="2980" y="132"/>
                    </a:lnTo>
                    <a:lnTo>
                      <a:pt x="2984" y="131"/>
                    </a:lnTo>
                    <a:lnTo>
                      <a:pt x="2988" y="131"/>
                    </a:lnTo>
                    <a:lnTo>
                      <a:pt x="2992" y="131"/>
                    </a:lnTo>
                    <a:lnTo>
                      <a:pt x="2996" y="128"/>
                    </a:lnTo>
                    <a:lnTo>
                      <a:pt x="3000" y="128"/>
                    </a:lnTo>
                    <a:lnTo>
                      <a:pt x="3004" y="126"/>
                    </a:lnTo>
                    <a:lnTo>
                      <a:pt x="3008" y="126"/>
                    </a:lnTo>
                    <a:lnTo>
                      <a:pt x="3012" y="124"/>
                    </a:lnTo>
                    <a:lnTo>
                      <a:pt x="3015" y="123"/>
                    </a:lnTo>
                    <a:lnTo>
                      <a:pt x="3019" y="122"/>
                    </a:lnTo>
                    <a:lnTo>
                      <a:pt x="3023" y="121"/>
                    </a:lnTo>
                    <a:lnTo>
                      <a:pt x="3027" y="120"/>
                    </a:lnTo>
                    <a:lnTo>
                      <a:pt x="3031" y="119"/>
                    </a:lnTo>
                    <a:lnTo>
                      <a:pt x="3035" y="119"/>
                    </a:lnTo>
                    <a:lnTo>
                      <a:pt x="3039" y="119"/>
                    </a:lnTo>
                    <a:lnTo>
                      <a:pt x="3043" y="116"/>
                    </a:lnTo>
                    <a:lnTo>
                      <a:pt x="3047" y="116"/>
                    </a:lnTo>
                    <a:lnTo>
                      <a:pt x="3051" y="115"/>
                    </a:lnTo>
                    <a:lnTo>
                      <a:pt x="3055" y="113"/>
                    </a:lnTo>
                    <a:lnTo>
                      <a:pt x="3059" y="113"/>
                    </a:lnTo>
                    <a:lnTo>
                      <a:pt x="3063" y="113"/>
                    </a:lnTo>
                    <a:lnTo>
                      <a:pt x="3067" y="110"/>
                    </a:lnTo>
                    <a:lnTo>
                      <a:pt x="3071" y="110"/>
                    </a:lnTo>
                    <a:lnTo>
                      <a:pt x="3075" y="109"/>
                    </a:lnTo>
                    <a:lnTo>
                      <a:pt x="3079" y="107"/>
                    </a:lnTo>
                    <a:lnTo>
                      <a:pt x="3082" y="108"/>
                    </a:lnTo>
                    <a:lnTo>
                      <a:pt x="3086" y="106"/>
                    </a:lnTo>
                    <a:lnTo>
                      <a:pt x="3090" y="105"/>
                    </a:lnTo>
                    <a:lnTo>
                      <a:pt x="3094" y="104"/>
                    </a:lnTo>
                    <a:lnTo>
                      <a:pt x="3098" y="104"/>
                    </a:lnTo>
                    <a:lnTo>
                      <a:pt x="3102" y="103"/>
                    </a:lnTo>
                    <a:lnTo>
                      <a:pt x="3106" y="101"/>
                    </a:lnTo>
                    <a:lnTo>
                      <a:pt x="3110" y="101"/>
                    </a:lnTo>
                    <a:lnTo>
                      <a:pt x="3114" y="100"/>
                    </a:lnTo>
                    <a:lnTo>
                      <a:pt x="3118" y="100"/>
                    </a:lnTo>
                    <a:lnTo>
                      <a:pt x="3122" y="99"/>
                    </a:lnTo>
                    <a:lnTo>
                      <a:pt x="3126" y="98"/>
                    </a:lnTo>
                    <a:lnTo>
                      <a:pt x="3130" y="97"/>
                    </a:lnTo>
                    <a:lnTo>
                      <a:pt x="3134" y="96"/>
                    </a:lnTo>
                    <a:lnTo>
                      <a:pt x="3138" y="95"/>
                    </a:lnTo>
                    <a:lnTo>
                      <a:pt x="3142" y="92"/>
                    </a:lnTo>
                    <a:lnTo>
                      <a:pt x="3146" y="91"/>
                    </a:lnTo>
                    <a:lnTo>
                      <a:pt x="3150" y="9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4" name="Freeform 2826"/>
              <p:cNvSpPr>
                <a:spLocks/>
              </p:cNvSpPr>
              <p:nvPr/>
            </p:nvSpPr>
            <p:spPr bwMode="auto">
              <a:xfrm flipV="1">
                <a:off x="506" y="1653"/>
                <a:ext cx="1814" cy="267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0"/>
                  </a:cxn>
                  <a:cxn ang="0">
                    <a:pos x="201" y="3"/>
                  </a:cxn>
                  <a:cxn ang="0">
                    <a:pos x="252" y="3"/>
                  </a:cxn>
                  <a:cxn ang="0">
                    <a:pos x="303" y="7"/>
                  </a:cxn>
                  <a:cxn ang="0">
                    <a:pos x="354" y="11"/>
                  </a:cxn>
                  <a:cxn ang="0">
                    <a:pos x="406" y="19"/>
                  </a:cxn>
                  <a:cxn ang="0">
                    <a:pos x="457" y="29"/>
                  </a:cxn>
                  <a:cxn ang="0">
                    <a:pos x="508" y="42"/>
                  </a:cxn>
                  <a:cxn ang="0">
                    <a:pos x="559" y="54"/>
                  </a:cxn>
                  <a:cxn ang="0">
                    <a:pos x="611" y="73"/>
                  </a:cxn>
                  <a:cxn ang="0">
                    <a:pos x="662" y="92"/>
                  </a:cxn>
                  <a:cxn ang="0">
                    <a:pos x="713" y="115"/>
                  </a:cxn>
                  <a:cxn ang="0">
                    <a:pos x="764" y="139"/>
                  </a:cxn>
                  <a:cxn ang="0">
                    <a:pos x="816" y="165"/>
                  </a:cxn>
                  <a:cxn ang="0">
                    <a:pos x="867" y="191"/>
                  </a:cxn>
                  <a:cxn ang="0">
                    <a:pos x="918" y="220"/>
                  </a:cxn>
                  <a:cxn ang="0">
                    <a:pos x="969" y="249"/>
                  </a:cxn>
                  <a:cxn ang="0">
                    <a:pos x="1021" y="277"/>
                  </a:cxn>
                  <a:cxn ang="0">
                    <a:pos x="1072" y="304"/>
                  </a:cxn>
                  <a:cxn ang="0">
                    <a:pos x="1123" y="329"/>
                  </a:cxn>
                  <a:cxn ang="0">
                    <a:pos x="1174" y="353"/>
                  </a:cxn>
                  <a:cxn ang="0">
                    <a:pos x="1226" y="377"/>
                  </a:cxn>
                  <a:cxn ang="0">
                    <a:pos x="1277" y="398"/>
                  </a:cxn>
                  <a:cxn ang="0">
                    <a:pos x="1328" y="415"/>
                  </a:cxn>
                  <a:cxn ang="0">
                    <a:pos x="1379" y="431"/>
                  </a:cxn>
                  <a:cxn ang="0">
                    <a:pos x="1431" y="442"/>
                  </a:cxn>
                  <a:cxn ang="0">
                    <a:pos x="1482" y="451"/>
                  </a:cxn>
                  <a:cxn ang="0">
                    <a:pos x="1533" y="459"/>
                  </a:cxn>
                  <a:cxn ang="0">
                    <a:pos x="1584" y="463"/>
                  </a:cxn>
                  <a:cxn ang="0">
                    <a:pos x="1636" y="463"/>
                  </a:cxn>
                  <a:cxn ang="0">
                    <a:pos x="1687" y="462"/>
                  </a:cxn>
                  <a:cxn ang="0">
                    <a:pos x="1738" y="456"/>
                  </a:cxn>
                  <a:cxn ang="0">
                    <a:pos x="1789" y="450"/>
                  </a:cxn>
                  <a:cxn ang="0">
                    <a:pos x="1841" y="442"/>
                  </a:cxn>
                  <a:cxn ang="0">
                    <a:pos x="1892" y="432"/>
                  </a:cxn>
                  <a:cxn ang="0">
                    <a:pos x="1943" y="419"/>
                  </a:cxn>
                  <a:cxn ang="0">
                    <a:pos x="1994" y="402"/>
                  </a:cxn>
                  <a:cxn ang="0">
                    <a:pos x="2046" y="387"/>
                  </a:cxn>
                  <a:cxn ang="0">
                    <a:pos x="2097" y="370"/>
                  </a:cxn>
                  <a:cxn ang="0">
                    <a:pos x="2148" y="354"/>
                  </a:cxn>
                  <a:cxn ang="0">
                    <a:pos x="2199" y="335"/>
                  </a:cxn>
                  <a:cxn ang="0">
                    <a:pos x="2251" y="317"/>
                  </a:cxn>
                  <a:cxn ang="0">
                    <a:pos x="2302" y="299"/>
                  </a:cxn>
                  <a:cxn ang="0">
                    <a:pos x="2353" y="278"/>
                  </a:cxn>
                  <a:cxn ang="0">
                    <a:pos x="2404" y="261"/>
                  </a:cxn>
                  <a:cxn ang="0">
                    <a:pos x="2456" y="242"/>
                  </a:cxn>
                  <a:cxn ang="0">
                    <a:pos x="2507" y="224"/>
                  </a:cxn>
                  <a:cxn ang="0">
                    <a:pos x="2558" y="207"/>
                  </a:cxn>
                  <a:cxn ang="0">
                    <a:pos x="2609" y="190"/>
                  </a:cxn>
                  <a:cxn ang="0">
                    <a:pos x="2661" y="175"/>
                  </a:cxn>
                  <a:cxn ang="0">
                    <a:pos x="2712" y="159"/>
                  </a:cxn>
                  <a:cxn ang="0">
                    <a:pos x="2763" y="143"/>
                  </a:cxn>
                  <a:cxn ang="0">
                    <a:pos x="2814" y="130"/>
                  </a:cxn>
                  <a:cxn ang="0">
                    <a:pos x="2866" y="116"/>
                  </a:cxn>
                  <a:cxn ang="0">
                    <a:pos x="2917" y="106"/>
                  </a:cxn>
                  <a:cxn ang="0">
                    <a:pos x="2968" y="93"/>
                  </a:cxn>
                  <a:cxn ang="0">
                    <a:pos x="3019" y="84"/>
                  </a:cxn>
                  <a:cxn ang="0">
                    <a:pos x="3071" y="74"/>
                  </a:cxn>
                  <a:cxn ang="0">
                    <a:pos x="3122" y="65"/>
                  </a:cxn>
                </a:cxnLst>
                <a:rect l="0" t="0" r="r" b="b"/>
                <a:pathLst>
                  <a:path w="3150" h="464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3"/>
                    </a:lnTo>
                    <a:lnTo>
                      <a:pt x="256" y="3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7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9"/>
                    </a:lnTo>
                    <a:lnTo>
                      <a:pt x="335" y="11"/>
                    </a:lnTo>
                    <a:lnTo>
                      <a:pt x="339" y="10"/>
                    </a:lnTo>
                    <a:lnTo>
                      <a:pt x="342" y="9"/>
                    </a:lnTo>
                    <a:lnTo>
                      <a:pt x="346" y="11"/>
                    </a:lnTo>
                    <a:lnTo>
                      <a:pt x="350" y="12"/>
                    </a:lnTo>
                    <a:lnTo>
                      <a:pt x="354" y="11"/>
                    </a:lnTo>
                    <a:lnTo>
                      <a:pt x="358" y="12"/>
                    </a:lnTo>
                    <a:lnTo>
                      <a:pt x="362" y="14"/>
                    </a:lnTo>
                    <a:lnTo>
                      <a:pt x="366" y="13"/>
                    </a:lnTo>
                    <a:lnTo>
                      <a:pt x="370" y="15"/>
                    </a:lnTo>
                    <a:lnTo>
                      <a:pt x="374" y="15"/>
                    </a:lnTo>
                    <a:lnTo>
                      <a:pt x="378" y="14"/>
                    </a:lnTo>
                    <a:lnTo>
                      <a:pt x="382" y="15"/>
                    </a:lnTo>
                    <a:lnTo>
                      <a:pt x="386" y="17"/>
                    </a:lnTo>
                    <a:lnTo>
                      <a:pt x="390" y="17"/>
                    </a:lnTo>
                    <a:lnTo>
                      <a:pt x="394" y="18"/>
                    </a:lnTo>
                    <a:lnTo>
                      <a:pt x="398" y="18"/>
                    </a:lnTo>
                    <a:lnTo>
                      <a:pt x="402" y="18"/>
                    </a:lnTo>
                    <a:lnTo>
                      <a:pt x="406" y="19"/>
                    </a:lnTo>
                    <a:lnTo>
                      <a:pt x="410" y="20"/>
                    </a:lnTo>
                    <a:lnTo>
                      <a:pt x="413" y="21"/>
                    </a:lnTo>
                    <a:lnTo>
                      <a:pt x="417" y="22"/>
                    </a:lnTo>
                    <a:lnTo>
                      <a:pt x="421" y="23"/>
                    </a:lnTo>
                    <a:lnTo>
                      <a:pt x="425" y="23"/>
                    </a:lnTo>
                    <a:lnTo>
                      <a:pt x="429" y="23"/>
                    </a:lnTo>
                    <a:lnTo>
                      <a:pt x="433" y="24"/>
                    </a:lnTo>
                    <a:lnTo>
                      <a:pt x="437" y="24"/>
                    </a:lnTo>
                    <a:lnTo>
                      <a:pt x="441" y="24"/>
                    </a:lnTo>
                    <a:lnTo>
                      <a:pt x="445" y="26"/>
                    </a:lnTo>
                    <a:lnTo>
                      <a:pt x="449" y="28"/>
                    </a:lnTo>
                    <a:lnTo>
                      <a:pt x="453" y="28"/>
                    </a:lnTo>
                    <a:lnTo>
                      <a:pt x="457" y="29"/>
                    </a:lnTo>
                    <a:lnTo>
                      <a:pt x="461" y="30"/>
                    </a:lnTo>
                    <a:lnTo>
                      <a:pt x="465" y="31"/>
                    </a:lnTo>
                    <a:lnTo>
                      <a:pt x="469" y="31"/>
                    </a:lnTo>
                    <a:lnTo>
                      <a:pt x="473" y="32"/>
                    </a:lnTo>
                    <a:lnTo>
                      <a:pt x="477" y="32"/>
                    </a:lnTo>
                    <a:lnTo>
                      <a:pt x="480" y="34"/>
                    </a:lnTo>
                    <a:lnTo>
                      <a:pt x="484" y="36"/>
                    </a:lnTo>
                    <a:lnTo>
                      <a:pt x="488" y="37"/>
                    </a:lnTo>
                    <a:lnTo>
                      <a:pt x="492" y="37"/>
                    </a:lnTo>
                    <a:lnTo>
                      <a:pt x="496" y="39"/>
                    </a:lnTo>
                    <a:lnTo>
                      <a:pt x="500" y="39"/>
                    </a:lnTo>
                    <a:lnTo>
                      <a:pt x="504" y="39"/>
                    </a:lnTo>
                    <a:lnTo>
                      <a:pt x="508" y="42"/>
                    </a:lnTo>
                    <a:lnTo>
                      <a:pt x="512" y="43"/>
                    </a:lnTo>
                    <a:lnTo>
                      <a:pt x="516" y="43"/>
                    </a:lnTo>
                    <a:lnTo>
                      <a:pt x="520" y="44"/>
                    </a:lnTo>
                    <a:lnTo>
                      <a:pt x="524" y="46"/>
                    </a:lnTo>
                    <a:lnTo>
                      <a:pt x="528" y="46"/>
                    </a:lnTo>
                    <a:lnTo>
                      <a:pt x="532" y="46"/>
                    </a:lnTo>
                    <a:lnTo>
                      <a:pt x="536" y="48"/>
                    </a:lnTo>
                    <a:lnTo>
                      <a:pt x="540" y="49"/>
                    </a:lnTo>
                    <a:lnTo>
                      <a:pt x="544" y="50"/>
                    </a:lnTo>
                    <a:lnTo>
                      <a:pt x="547" y="52"/>
                    </a:lnTo>
                    <a:lnTo>
                      <a:pt x="551" y="53"/>
                    </a:lnTo>
                    <a:lnTo>
                      <a:pt x="555" y="54"/>
                    </a:lnTo>
                    <a:lnTo>
                      <a:pt x="559" y="54"/>
                    </a:lnTo>
                    <a:lnTo>
                      <a:pt x="563" y="59"/>
                    </a:lnTo>
                    <a:lnTo>
                      <a:pt x="567" y="58"/>
                    </a:lnTo>
                    <a:lnTo>
                      <a:pt x="571" y="60"/>
                    </a:lnTo>
                    <a:lnTo>
                      <a:pt x="575" y="61"/>
                    </a:lnTo>
                    <a:lnTo>
                      <a:pt x="579" y="62"/>
                    </a:lnTo>
                    <a:lnTo>
                      <a:pt x="583" y="64"/>
                    </a:lnTo>
                    <a:lnTo>
                      <a:pt x="587" y="64"/>
                    </a:lnTo>
                    <a:lnTo>
                      <a:pt x="591" y="67"/>
                    </a:lnTo>
                    <a:lnTo>
                      <a:pt x="595" y="68"/>
                    </a:lnTo>
                    <a:lnTo>
                      <a:pt x="599" y="70"/>
                    </a:lnTo>
                    <a:lnTo>
                      <a:pt x="603" y="69"/>
                    </a:lnTo>
                    <a:lnTo>
                      <a:pt x="607" y="72"/>
                    </a:lnTo>
                    <a:lnTo>
                      <a:pt x="611" y="73"/>
                    </a:lnTo>
                    <a:lnTo>
                      <a:pt x="615" y="75"/>
                    </a:lnTo>
                    <a:lnTo>
                      <a:pt x="618" y="76"/>
                    </a:lnTo>
                    <a:lnTo>
                      <a:pt x="622" y="76"/>
                    </a:lnTo>
                    <a:lnTo>
                      <a:pt x="626" y="78"/>
                    </a:lnTo>
                    <a:lnTo>
                      <a:pt x="630" y="80"/>
                    </a:lnTo>
                    <a:lnTo>
                      <a:pt x="634" y="83"/>
                    </a:lnTo>
                    <a:lnTo>
                      <a:pt x="638" y="84"/>
                    </a:lnTo>
                    <a:lnTo>
                      <a:pt x="642" y="85"/>
                    </a:lnTo>
                    <a:lnTo>
                      <a:pt x="646" y="87"/>
                    </a:lnTo>
                    <a:lnTo>
                      <a:pt x="650" y="88"/>
                    </a:lnTo>
                    <a:lnTo>
                      <a:pt x="654" y="90"/>
                    </a:lnTo>
                    <a:lnTo>
                      <a:pt x="658" y="91"/>
                    </a:lnTo>
                    <a:lnTo>
                      <a:pt x="662" y="92"/>
                    </a:lnTo>
                    <a:lnTo>
                      <a:pt x="666" y="94"/>
                    </a:lnTo>
                    <a:lnTo>
                      <a:pt x="670" y="96"/>
                    </a:lnTo>
                    <a:lnTo>
                      <a:pt x="674" y="98"/>
                    </a:lnTo>
                    <a:lnTo>
                      <a:pt x="678" y="100"/>
                    </a:lnTo>
                    <a:lnTo>
                      <a:pt x="682" y="101"/>
                    </a:lnTo>
                    <a:lnTo>
                      <a:pt x="685" y="104"/>
                    </a:lnTo>
                    <a:lnTo>
                      <a:pt x="689" y="106"/>
                    </a:lnTo>
                    <a:lnTo>
                      <a:pt x="693" y="107"/>
                    </a:lnTo>
                    <a:lnTo>
                      <a:pt x="697" y="109"/>
                    </a:lnTo>
                    <a:lnTo>
                      <a:pt x="701" y="110"/>
                    </a:lnTo>
                    <a:lnTo>
                      <a:pt x="705" y="112"/>
                    </a:lnTo>
                    <a:lnTo>
                      <a:pt x="709" y="113"/>
                    </a:lnTo>
                    <a:lnTo>
                      <a:pt x="713" y="115"/>
                    </a:lnTo>
                    <a:lnTo>
                      <a:pt x="717" y="116"/>
                    </a:lnTo>
                    <a:lnTo>
                      <a:pt x="721" y="119"/>
                    </a:lnTo>
                    <a:lnTo>
                      <a:pt x="725" y="121"/>
                    </a:lnTo>
                    <a:lnTo>
                      <a:pt x="729" y="123"/>
                    </a:lnTo>
                    <a:lnTo>
                      <a:pt x="733" y="124"/>
                    </a:lnTo>
                    <a:lnTo>
                      <a:pt x="737" y="126"/>
                    </a:lnTo>
                    <a:lnTo>
                      <a:pt x="741" y="128"/>
                    </a:lnTo>
                    <a:lnTo>
                      <a:pt x="745" y="129"/>
                    </a:lnTo>
                    <a:lnTo>
                      <a:pt x="749" y="132"/>
                    </a:lnTo>
                    <a:lnTo>
                      <a:pt x="753" y="133"/>
                    </a:lnTo>
                    <a:lnTo>
                      <a:pt x="756" y="135"/>
                    </a:lnTo>
                    <a:lnTo>
                      <a:pt x="760" y="139"/>
                    </a:lnTo>
                    <a:lnTo>
                      <a:pt x="764" y="139"/>
                    </a:lnTo>
                    <a:lnTo>
                      <a:pt x="768" y="142"/>
                    </a:lnTo>
                    <a:lnTo>
                      <a:pt x="772" y="143"/>
                    </a:lnTo>
                    <a:lnTo>
                      <a:pt x="776" y="146"/>
                    </a:lnTo>
                    <a:lnTo>
                      <a:pt x="780" y="148"/>
                    </a:lnTo>
                    <a:lnTo>
                      <a:pt x="784" y="150"/>
                    </a:lnTo>
                    <a:lnTo>
                      <a:pt x="788" y="152"/>
                    </a:lnTo>
                    <a:lnTo>
                      <a:pt x="792" y="152"/>
                    </a:lnTo>
                    <a:lnTo>
                      <a:pt x="796" y="156"/>
                    </a:lnTo>
                    <a:lnTo>
                      <a:pt x="800" y="158"/>
                    </a:lnTo>
                    <a:lnTo>
                      <a:pt x="804" y="160"/>
                    </a:lnTo>
                    <a:lnTo>
                      <a:pt x="808" y="160"/>
                    </a:lnTo>
                    <a:lnTo>
                      <a:pt x="812" y="163"/>
                    </a:lnTo>
                    <a:lnTo>
                      <a:pt x="816" y="165"/>
                    </a:lnTo>
                    <a:lnTo>
                      <a:pt x="820" y="167"/>
                    </a:lnTo>
                    <a:lnTo>
                      <a:pt x="823" y="168"/>
                    </a:lnTo>
                    <a:lnTo>
                      <a:pt x="827" y="171"/>
                    </a:lnTo>
                    <a:lnTo>
                      <a:pt x="831" y="173"/>
                    </a:lnTo>
                    <a:lnTo>
                      <a:pt x="835" y="175"/>
                    </a:lnTo>
                    <a:lnTo>
                      <a:pt x="839" y="178"/>
                    </a:lnTo>
                    <a:lnTo>
                      <a:pt x="843" y="180"/>
                    </a:lnTo>
                    <a:lnTo>
                      <a:pt x="847" y="181"/>
                    </a:lnTo>
                    <a:lnTo>
                      <a:pt x="851" y="183"/>
                    </a:lnTo>
                    <a:lnTo>
                      <a:pt x="855" y="186"/>
                    </a:lnTo>
                    <a:lnTo>
                      <a:pt x="859" y="187"/>
                    </a:lnTo>
                    <a:lnTo>
                      <a:pt x="863" y="189"/>
                    </a:lnTo>
                    <a:lnTo>
                      <a:pt x="867" y="191"/>
                    </a:lnTo>
                    <a:lnTo>
                      <a:pt x="871" y="193"/>
                    </a:lnTo>
                    <a:lnTo>
                      <a:pt x="875" y="197"/>
                    </a:lnTo>
                    <a:lnTo>
                      <a:pt x="879" y="198"/>
                    </a:lnTo>
                    <a:lnTo>
                      <a:pt x="883" y="201"/>
                    </a:lnTo>
                    <a:lnTo>
                      <a:pt x="887" y="202"/>
                    </a:lnTo>
                    <a:lnTo>
                      <a:pt x="890" y="207"/>
                    </a:lnTo>
                    <a:lnTo>
                      <a:pt x="894" y="207"/>
                    </a:lnTo>
                    <a:lnTo>
                      <a:pt x="898" y="209"/>
                    </a:lnTo>
                    <a:lnTo>
                      <a:pt x="902" y="212"/>
                    </a:lnTo>
                    <a:lnTo>
                      <a:pt x="906" y="215"/>
                    </a:lnTo>
                    <a:lnTo>
                      <a:pt x="910" y="216"/>
                    </a:lnTo>
                    <a:lnTo>
                      <a:pt x="914" y="218"/>
                    </a:lnTo>
                    <a:lnTo>
                      <a:pt x="918" y="220"/>
                    </a:lnTo>
                    <a:lnTo>
                      <a:pt x="922" y="222"/>
                    </a:lnTo>
                    <a:lnTo>
                      <a:pt x="926" y="224"/>
                    </a:lnTo>
                    <a:lnTo>
                      <a:pt x="930" y="225"/>
                    </a:lnTo>
                    <a:lnTo>
                      <a:pt x="934" y="229"/>
                    </a:lnTo>
                    <a:lnTo>
                      <a:pt x="938" y="230"/>
                    </a:lnTo>
                    <a:lnTo>
                      <a:pt x="942" y="234"/>
                    </a:lnTo>
                    <a:lnTo>
                      <a:pt x="946" y="236"/>
                    </a:lnTo>
                    <a:lnTo>
                      <a:pt x="950" y="237"/>
                    </a:lnTo>
                    <a:lnTo>
                      <a:pt x="954" y="239"/>
                    </a:lnTo>
                    <a:lnTo>
                      <a:pt x="958" y="240"/>
                    </a:lnTo>
                    <a:lnTo>
                      <a:pt x="961" y="245"/>
                    </a:lnTo>
                    <a:lnTo>
                      <a:pt x="965" y="246"/>
                    </a:lnTo>
                    <a:lnTo>
                      <a:pt x="969" y="249"/>
                    </a:lnTo>
                    <a:lnTo>
                      <a:pt x="973" y="249"/>
                    </a:lnTo>
                    <a:lnTo>
                      <a:pt x="977" y="252"/>
                    </a:lnTo>
                    <a:lnTo>
                      <a:pt x="981" y="255"/>
                    </a:lnTo>
                    <a:lnTo>
                      <a:pt x="985" y="257"/>
                    </a:lnTo>
                    <a:lnTo>
                      <a:pt x="989" y="260"/>
                    </a:lnTo>
                    <a:lnTo>
                      <a:pt x="993" y="262"/>
                    </a:lnTo>
                    <a:lnTo>
                      <a:pt x="997" y="263"/>
                    </a:lnTo>
                    <a:lnTo>
                      <a:pt x="1001" y="266"/>
                    </a:lnTo>
                    <a:lnTo>
                      <a:pt x="1005" y="267"/>
                    </a:lnTo>
                    <a:lnTo>
                      <a:pt x="1009" y="270"/>
                    </a:lnTo>
                    <a:lnTo>
                      <a:pt x="1013" y="272"/>
                    </a:lnTo>
                    <a:lnTo>
                      <a:pt x="1017" y="275"/>
                    </a:lnTo>
                    <a:lnTo>
                      <a:pt x="1021" y="277"/>
                    </a:lnTo>
                    <a:lnTo>
                      <a:pt x="1025" y="279"/>
                    </a:lnTo>
                    <a:lnTo>
                      <a:pt x="1028" y="281"/>
                    </a:lnTo>
                    <a:lnTo>
                      <a:pt x="1032" y="281"/>
                    </a:lnTo>
                    <a:lnTo>
                      <a:pt x="1036" y="285"/>
                    </a:lnTo>
                    <a:lnTo>
                      <a:pt x="1040" y="286"/>
                    </a:lnTo>
                    <a:lnTo>
                      <a:pt x="1044" y="289"/>
                    </a:lnTo>
                    <a:lnTo>
                      <a:pt x="1048" y="293"/>
                    </a:lnTo>
                    <a:lnTo>
                      <a:pt x="1052" y="294"/>
                    </a:lnTo>
                    <a:lnTo>
                      <a:pt x="1056" y="296"/>
                    </a:lnTo>
                    <a:lnTo>
                      <a:pt x="1060" y="298"/>
                    </a:lnTo>
                    <a:lnTo>
                      <a:pt x="1064" y="301"/>
                    </a:lnTo>
                    <a:lnTo>
                      <a:pt x="1068" y="302"/>
                    </a:lnTo>
                    <a:lnTo>
                      <a:pt x="1072" y="304"/>
                    </a:lnTo>
                    <a:lnTo>
                      <a:pt x="1076" y="306"/>
                    </a:lnTo>
                    <a:lnTo>
                      <a:pt x="1080" y="306"/>
                    </a:lnTo>
                    <a:lnTo>
                      <a:pt x="1084" y="311"/>
                    </a:lnTo>
                    <a:lnTo>
                      <a:pt x="1088" y="311"/>
                    </a:lnTo>
                    <a:lnTo>
                      <a:pt x="1092" y="314"/>
                    </a:lnTo>
                    <a:lnTo>
                      <a:pt x="1095" y="315"/>
                    </a:lnTo>
                    <a:lnTo>
                      <a:pt x="1099" y="318"/>
                    </a:lnTo>
                    <a:lnTo>
                      <a:pt x="1103" y="320"/>
                    </a:lnTo>
                    <a:lnTo>
                      <a:pt x="1107" y="322"/>
                    </a:lnTo>
                    <a:lnTo>
                      <a:pt x="1111" y="324"/>
                    </a:lnTo>
                    <a:lnTo>
                      <a:pt x="1115" y="326"/>
                    </a:lnTo>
                    <a:lnTo>
                      <a:pt x="1119" y="328"/>
                    </a:lnTo>
                    <a:lnTo>
                      <a:pt x="1123" y="329"/>
                    </a:lnTo>
                    <a:lnTo>
                      <a:pt x="1127" y="333"/>
                    </a:lnTo>
                    <a:lnTo>
                      <a:pt x="1131" y="334"/>
                    </a:lnTo>
                    <a:lnTo>
                      <a:pt x="1135" y="335"/>
                    </a:lnTo>
                    <a:lnTo>
                      <a:pt x="1139" y="338"/>
                    </a:lnTo>
                    <a:lnTo>
                      <a:pt x="1143" y="339"/>
                    </a:lnTo>
                    <a:lnTo>
                      <a:pt x="1147" y="342"/>
                    </a:lnTo>
                    <a:lnTo>
                      <a:pt x="1151" y="344"/>
                    </a:lnTo>
                    <a:lnTo>
                      <a:pt x="1155" y="345"/>
                    </a:lnTo>
                    <a:lnTo>
                      <a:pt x="1159" y="348"/>
                    </a:lnTo>
                    <a:lnTo>
                      <a:pt x="1163" y="347"/>
                    </a:lnTo>
                    <a:lnTo>
                      <a:pt x="1166" y="351"/>
                    </a:lnTo>
                    <a:lnTo>
                      <a:pt x="1170" y="352"/>
                    </a:lnTo>
                    <a:lnTo>
                      <a:pt x="1174" y="353"/>
                    </a:lnTo>
                    <a:lnTo>
                      <a:pt x="1178" y="357"/>
                    </a:lnTo>
                    <a:lnTo>
                      <a:pt x="1182" y="357"/>
                    </a:lnTo>
                    <a:lnTo>
                      <a:pt x="1186" y="360"/>
                    </a:lnTo>
                    <a:lnTo>
                      <a:pt x="1190" y="362"/>
                    </a:lnTo>
                    <a:lnTo>
                      <a:pt x="1194" y="363"/>
                    </a:lnTo>
                    <a:lnTo>
                      <a:pt x="1198" y="365"/>
                    </a:lnTo>
                    <a:lnTo>
                      <a:pt x="1202" y="366"/>
                    </a:lnTo>
                    <a:lnTo>
                      <a:pt x="1206" y="367"/>
                    </a:lnTo>
                    <a:lnTo>
                      <a:pt x="1210" y="370"/>
                    </a:lnTo>
                    <a:lnTo>
                      <a:pt x="1214" y="371"/>
                    </a:lnTo>
                    <a:lnTo>
                      <a:pt x="1218" y="373"/>
                    </a:lnTo>
                    <a:lnTo>
                      <a:pt x="1222" y="376"/>
                    </a:lnTo>
                    <a:lnTo>
                      <a:pt x="1226" y="377"/>
                    </a:lnTo>
                    <a:lnTo>
                      <a:pt x="1230" y="378"/>
                    </a:lnTo>
                    <a:lnTo>
                      <a:pt x="1233" y="380"/>
                    </a:lnTo>
                    <a:lnTo>
                      <a:pt x="1237" y="382"/>
                    </a:lnTo>
                    <a:lnTo>
                      <a:pt x="1241" y="384"/>
                    </a:lnTo>
                    <a:lnTo>
                      <a:pt x="1245" y="386"/>
                    </a:lnTo>
                    <a:lnTo>
                      <a:pt x="1249" y="387"/>
                    </a:lnTo>
                    <a:lnTo>
                      <a:pt x="1253" y="387"/>
                    </a:lnTo>
                    <a:lnTo>
                      <a:pt x="1257" y="390"/>
                    </a:lnTo>
                    <a:lnTo>
                      <a:pt x="1261" y="392"/>
                    </a:lnTo>
                    <a:lnTo>
                      <a:pt x="1265" y="393"/>
                    </a:lnTo>
                    <a:lnTo>
                      <a:pt x="1269" y="393"/>
                    </a:lnTo>
                    <a:lnTo>
                      <a:pt x="1273" y="396"/>
                    </a:lnTo>
                    <a:lnTo>
                      <a:pt x="1277" y="398"/>
                    </a:lnTo>
                    <a:lnTo>
                      <a:pt x="1281" y="399"/>
                    </a:lnTo>
                    <a:lnTo>
                      <a:pt x="1285" y="400"/>
                    </a:lnTo>
                    <a:lnTo>
                      <a:pt x="1289" y="402"/>
                    </a:lnTo>
                    <a:lnTo>
                      <a:pt x="1293" y="403"/>
                    </a:lnTo>
                    <a:lnTo>
                      <a:pt x="1297" y="403"/>
                    </a:lnTo>
                    <a:lnTo>
                      <a:pt x="1301" y="407"/>
                    </a:lnTo>
                    <a:lnTo>
                      <a:pt x="1304" y="407"/>
                    </a:lnTo>
                    <a:lnTo>
                      <a:pt x="1308" y="409"/>
                    </a:lnTo>
                    <a:lnTo>
                      <a:pt x="1312" y="411"/>
                    </a:lnTo>
                    <a:lnTo>
                      <a:pt x="1316" y="411"/>
                    </a:lnTo>
                    <a:lnTo>
                      <a:pt x="1320" y="413"/>
                    </a:lnTo>
                    <a:lnTo>
                      <a:pt x="1324" y="414"/>
                    </a:lnTo>
                    <a:lnTo>
                      <a:pt x="1328" y="415"/>
                    </a:lnTo>
                    <a:lnTo>
                      <a:pt x="1332" y="416"/>
                    </a:lnTo>
                    <a:lnTo>
                      <a:pt x="1336" y="417"/>
                    </a:lnTo>
                    <a:lnTo>
                      <a:pt x="1340" y="418"/>
                    </a:lnTo>
                    <a:lnTo>
                      <a:pt x="1344" y="420"/>
                    </a:lnTo>
                    <a:lnTo>
                      <a:pt x="1348" y="421"/>
                    </a:lnTo>
                    <a:lnTo>
                      <a:pt x="1352" y="422"/>
                    </a:lnTo>
                    <a:lnTo>
                      <a:pt x="1356" y="424"/>
                    </a:lnTo>
                    <a:lnTo>
                      <a:pt x="1360" y="424"/>
                    </a:lnTo>
                    <a:lnTo>
                      <a:pt x="1364" y="426"/>
                    </a:lnTo>
                    <a:lnTo>
                      <a:pt x="1368" y="428"/>
                    </a:lnTo>
                    <a:lnTo>
                      <a:pt x="1371" y="427"/>
                    </a:lnTo>
                    <a:lnTo>
                      <a:pt x="1375" y="429"/>
                    </a:lnTo>
                    <a:lnTo>
                      <a:pt x="1379" y="431"/>
                    </a:lnTo>
                    <a:lnTo>
                      <a:pt x="1383" y="432"/>
                    </a:lnTo>
                    <a:lnTo>
                      <a:pt x="1387" y="432"/>
                    </a:lnTo>
                    <a:lnTo>
                      <a:pt x="1391" y="434"/>
                    </a:lnTo>
                    <a:lnTo>
                      <a:pt x="1395" y="434"/>
                    </a:lnTo>
                    <a:lnTo>
                      <a:pt x="1399" y="435"/>
                    </a:lnTo>
                    <a:lnTo>
                      <a:pt x="1403" y="436"/>
                    </a:lnTo>
                    <a:lnTo>
                      <a:pt x="1407" y="436"/>
                    </a:lnTo>
                    <a:lnTo>
                      <a:pt x="1411" y="439"/>
                    </a:lnTo>
                    <a:lnTo>
                      <a:pt x="1415" y="439"/>
                    </a:lnTo>
                    <a:lnTo>
                      <a:pt x="1419" y="440"/>
                    </a:lnTo>
                    <a:lnTo>
                      <a:pt x="1423" y="442"/>
                    </a:lnTo>
                    <a:lnTo>
                      <a:pt x="1427" y="443"/>
                    </a:lnTo>
                    <a:lnTo>
                      <a:pt x="1431" y="442"/>
                    </a:lnTo>
                    <a:lnTo>
                      <a:pt x="1435" y="444"/>
                    </a:lnTo>
                    <a:lnTo>
                      <a:pt x="1438" y="445"/>
                    </a:lnTo>
                    <a:lnTo>
                      <a:pt x="1442" y="445"/>
                    </a:lnTo>
                    <a:lnTo>
                      <a:pt x="1446" y="446"/>
                    </a:lnTo>
                    <a:lnTo>
                      <a:pt x="1450" y="447"/>
                    </a:lnTo>
                    <a:lnTo>
                      <a:pt x="1454" y="446"/>
                    </a:lnTo>
                    <a:lnTo>
                      <a:pt x="1458" y="448"/>
                    </a:lnTo>
                    <a:lnTo>
                      <a:pt x="1462" y="449"/>
                    </a:lnTo>
                    <a:lnTo>
                      <a:pt x="1466" y="448"/>
                    </a:lnTo>
                    <a:lnTo>
                      <a:pt x="1470" y="450"/>
                    </a:lnTo>
                    <a:lnTo>
                      <a:pt x="1474" y="449"/>
                    </a:lnTo>
                    <a:lnTo>
                      <a:pt x="1478" y="452"/>
                    </a:lnTo>
                    <a:lnTo>
                      <a:pt x="1482" y="451"/>
                    </a:lnTo>
                    <a:lnTo>
                      <a:pt x="1486" y="451"/>
                    </a:lnTo>
                    <a:lnTo>
                      <a:pt x="1490" y="453"/>
                    </a:lnTo>
                    <a:lnTo>
                      <a:pt x="1494" y="454"/>
                    </a:lnTo>
                    <a:lnTo>
                      <a:pt x="1498" y="455"/>
                    </a:lnTo>
                    <a:lnTo>
                      <a:pt x="1502" y="455"/>
                    </a:lnTo>
                    <a:lnTo>
                      <a:pt x="1506" y="457"/>
                    </a:lnTo>
                    <a:lnTo>
                      <a:pt x="1509" y="456"/>
                    </a:lnTo>
                    <a:lnTo>
                      <a:pt x="1513" y="456"/>
                    </a:lnTo>
                    <a:lnTo>
                      <a:pt x="1517" y="457"/>
                    </a:lnTo>
                    <a:lnTo>
                      <a:pt x="1521" y="458"/>
                    </a:lnTo>
                    <a:lnTo>
                      <a:pt x="1525" y="458"/>
                    </a:lnTo>
                    <a:lnTo>
                      <a:pt x="1529" y="458"/>
                    </a:lnTo>
                    <a:lnTo>
                      <a:pt x="1533" y="459"/>
                    </a:lnTo>
                    <a:lnTo>
                      <a:pt x="1537" y="459"/>
                    </a:lnTo>
                    <a:lnTo>
                      <a:pt x="1541" y="459"/>
                    </a:lnTo>
                    <a:lnTo>
                      <a:pt x="1545" y="460"/>
                    </a:lnTo>
                    <a:lnTo>
                      <a:pt x="1549" y="460"/>
                    </a:lnTo>
                    <a:lnTo>
                      <a:pt x="1553" y="461"/>
                    </a:lnTo>
                    <a:lnTo>
                      <a:pt x="1557" y="462"/>
                    </a:lnTo>
                    <a:lnTo>
                      <a:pt x="1561" y="460"/>
                    </a:lnTo>
                    <a:lnTo>
                      <a:pt x="1565" y="461"/>
                    </a:lnTo>
                    <a:lnTo>
                      <a:pt x="1569" y="461"/>
                    </a:lnTo>
                    <a:lnTo>
                      <a:pt x="1573" y="462"/>
                    </a:lnTo>
                    <a:lnTo>
                      <a:pt x="1576" y="464"/>
                    </a:lnTo>
                    <a:lnTo>
                      <a:pt x="1580" y="463"/>
                    </a:lnTo>
                    <a:lnTo>
                      <a:pt x="1584" y="463"/>
                    </a:lnTo>
                    <a:lnTo>
                      <a:pt x="1588" y="464"/>
                    </a:lnTo>
                    <a:lnTo>
                      <a:pt x="1592" y="463"/>
                    </a:lnTo>
                    <a:lnTo>
                      <a:pt x="1596" y="463"/>
                    </a:lnTo>
                    <a:lnTo>
                      <a:pt x="1600" y="462"/>
                    </a:lnTo>
                    <a:lnTo>
                      <a:pt x="1604" y="463"/>
                    </a:lnTo>
                    <a:lnTo>
                      <a:pt x="1608" y="463"/>
                    </a:lnTo>
                    <a:lnTo>
                      <a:pt x="1612" y="464"/>
                    </a:lnTo>
                    <a:lnTo>
                      <a:pt x="1616" y="463"/>
                    </a:lnTo>
                    <a:lnTo>
                      <a:pt x="1620" y="463"/>
                    </a:lnTo>
                    <a:lnTo>
                      <a:pt x="1624" y="463"/>
                    </a:lnTo>
                    <a:lnTo>
                      <a:pt x="1628" y="464"/>
                    </a:lnTo>
                    <a:lnTo>
                      <a:pt x="1632" y="464"/>
                    </a:lnTo>
                    <a:lnTo>
                      <a:pt x="1636" y="463"/>
                    </a:lnTo>
                    <a:lnTo>
                      <a:pt x="1640" y="463"/>
                    </a:lnTo>
                    <a:lnTo>
                      <a:pt x="1643" y="464"/>
                    </a:lnTo>
                    <a:lnTo>
                      <a:pt x="1647" y="463"/>
                    </a:lnTo>
                    <a:lnTo>
                      <a:pt x="1651" y="463"/>
                    </a:lnTo>
                    <a:lnTo>
                      <a:pt x="1655" y="464"/>
                    </a:lnTo>
                    <a:lnTo>
                      <a:pt x="1659" y="463"/>
                    </a:lnTo>
                    <a:lnTo>
                      <a:pt x="1663" y="462"/>
                    </a:lnTo>
                    <a:lnTo>
                      <a:pt x="1667" y="463"/>
                    </a:lnTo>
                    <a:lnTo>
                      <a:pt x="1671" y="463"/>
                    </a:lnTo>
                    <a:lnTo>
                      <a:pt x="1675" y="462"/>
                    </a:lnTo>
                    <a:lnTo>
                      <a:pt x="1679" y="461"/>
                    </a:lnTo>
                    <a:lnTo>
                      <a:pt x="1683" y="462"/>
                    </a:lnTo>
                    <a:lnTo>
                      <a:pt x="1687" y="462"/>
                    </a:lnTo>
                    <a:lnTo>
                      <a:pt x="1691" y="461"/>
                    </a:lnTo>
                    <a:lnTo>
                      <a:pt x="1695" y="461"/>
                    </a:lnTo>
                    <a:lnTo>
                      <a:pt x="1699" y="462"/>
                    </a:lnTo>
                    <a:lnTo>
                      <a:pt x="1703" y="460"/>
                    </a:lnTo>
                    <a:lnTo>
                      <a:pt x="1707" y="461"/>
                    </a:lnTo>
                    <a:lnTo>
                      <a:pt x="1711" y="459"/>
                    </a:lnTo>
                    <a:lnTo>
                      <a:pt x="1714" y="460"/>
                    </a:lnTo>
                    <a:lnTo>
                      <a:pt x="1718" y="460"/>
                    </a:lnTo>
                    <a:lnTo>
                      <a:pt x="1722" y="458"/>
                    </a:lnTo>
                    <a:lnTo>
                      <a:pt x="1726" y="459"/>
                    </a:lnTo>
                    <a:lnTo>
                      <a:pt x="1730" y="459"/>
                    </a:lnTo>
                    <a:lnTo>
                      <a:pt x="1734" y="457"/>
                    </a:lnTo>
                    <a:lnTo>
                      <a:pt x="1738" y="456"/>
                    </a:lnTo>
                    <a:lnTo>
                      <a:pt x="1742" y="457"/>
                    </a:lnTo>
                    <a:lnTo>
                      <a:pt x="1746" y="454"/>
                    </a:lnTo>
                    <a:lnTo>
                      <a:pt x="1750" y="455"/>
                    </a:lnTo>
                    <a:lnTo>
                      <a:pt x="1754" y="455"/>
                    </a:lnTo>
                    <a:lnTo>
                      <a:pt x="1758" y="456"/>
                    </a:lnTo>
                    <a:lnTo>
                      <a:pt x="1762" y="454"/>
                    </a:lnTo>
                    <a:lnTo>
                      <a:pt x="1766" y="454"/>
                    </a:lnTo>
                    <a:lnTo>
                      <a:pt x="1770" y="454"/>
                    </a:lnTo>
                    <a:lnTo>
                      <a:pt x="1774" y="454"/>
                    </a:lnTo>
                    <a:lnTo>
                      <a:pt x="1778" y="454"/>
                    </a:lnTo>
                    <a:lnTo>
                      <a:pt x="1781" y="451"/>
                    </a:lnTo>
                    <a:lnTo>
                      <a:pt x="1785" y="451"/>
                    </a:lnTo>
                    <a:lnTo>
                      <a:pt x="1789" y="450"/>
                    </a:lnTo>
                    <a:lnTo>
                      <a:pt x="1793" y="449"/>
                    </a:lnTo>
                    <a:lnTo>
                      <a:pt x="1797" y="449"/>
                    </a:lnTo>
                    <a:lnTo>
                      <a:pt x="1801" y="448"/>
                    </a:lnTo>
                    <a:lnTo>
                      <a:pt x="1805" y="449"/>
                    </a:lnTo>
                    <a:lnTo>
                      <a:pt x="1809" y="448"/>
                    </a:lnTo>
                    <a:lnTo>
                      <a:pt x="1813" y="446"/>
                    </a:lnTo>
                    <a:lnTo>
                      <a:pt x="1817" y="447"/>
                    </a:lnTo>
                    <a:lnTo>
                      <a:pt x="1821" y="446"/>
                    </a:lnTo>
                    <a:lnTo>
                      <a:pt x="1825" y="445"/>
                    </a:lnTo>
                    <a:lnTo>
                      <a:pt x="1829" y="444"/>
                    </a:lnTo>
                    <a:lnTo>
                      <a:pt x="1833" y="444"/>
                    </a:lnTo>
                    <a:lnTo>
                      <a:pt x="1837" y="444"/>
                    </a:lnTo>
                    <a:lnTo>
                      <a:pt x="1841" y="442"/>
                    </a:lnTo>
                    <a:lnTo>
                      <a:pt x="1845" y="441"/>
                    </a:lnTo>
                    <a:lnTo>
                      <a:pt x="1848" y="440"/>
                    </a:lnTo>
                    <a:lnTo>
                      <a:pt x="1852" y="440"/>
                    </a:lnTo>
                    <a:lnTo>
                      <a:pt x="1856" y="439"/>
                    </a:lnTo>
                    <a:lnTo>
                      <a:pt x="1860" y="438"/>
                    </a:lnTo>
                    <a:lnTo>
                      <a:pt x="1864" y="437"/>
                    </a:lnTo>
                    <a:lnTo>
                      <a:pt x="1868" y="436"/>
                    </a:lnTo>
                    <a:lnTo>
                      <a:pt x="1872" y="435"/>
                    </a:lnTo>
                    <a:lnTo>
                      <a:pt x="1876" y="433"/>
                    </a:lnTo>
                    <a:lnTo>
                      <a:pt x="1880" y="434"/>
                    </a:lnTo>
                    <a:lnTo>
                      <a:pt x="1884" y="432"/>
                    </a:lnTo>
                    <a:lnTo>
                      <a:pt x="1888" y="432"/>
                    </a:lnTo>
                    <a:lnTo>
                      <a:pt x="1892" y="432"/>
                    </a:lnTo>
                    <a:lnTo>
                      <a:pt x="1896" y="430"/>
                    </a:lnTo>
                    <a:lnTo>
                      <a:pt x="1900" y="429"/>
                    </a:lnTo>
                    <a:lnTo>
                      <a:pt x="1904" y="428"/>
                    </a:lnTo>
                    <a:lnTo>
                      <a:pt x="1908" y="428"/>
                    </a:lnTo>
                    <a:lnTo>
                      <a:pt x="1912" y="426"/>
                    </a:lnTo>
                    <a:lnTo>
                      <a:pt x="1916" y="426"/>
                    </a:lnTo>
                    <a:lnTo>
                      <a:pt x="1919" y="424"/>
                    </a:lnTo>
                    <a:lnTo>
                      <a:pt x="1923" y="424"/>
                    </a:lnTo>
                    <a:lnTo>
                      <a:pt x="1927" y="423"/>
                    </a:lnTo>
                    <a:lnTo>
                      <a:pt x="1931" y="421"/>
                    </a:lnTo>
                    <a:lnTo>
                      <a:pt x="1935" y="422"/>
                    </a:lnTo>
                    <a:lnTo>
                      <a:pt x="1939" y="419"/>
                    </a:lnTo>
                    <a:lnTo>
                      <a:pt x="1943" y="419"/>
                    </a:lnTo>
                    <a:lnTo>
                      <a:pt x="1947" y="417"/>
                    </a:lnTo>
                    <a:lnTo>
                      <a:pt x="1951" y="415"/>
                    </a:lnTo>
                    <a:lnTo>
                      <a:pt x="1955" y="415"/>
                    </a:lnTo>
                    <a:lnTo>
                      <a:pt x="1959" y="414"/>
                    </a:lnTo>
                    <a:lnTo>
                      <a:pt x="1963" y="413"/>
                    </a:lnTo>
                    <a:lnTo>
                      <a:pt x="1967" y="412"/>
                    </a:lnTo>
                    <a:lnTo>
                      <a:pt x="1971" y="410"/>
                    </a:lnTo>
                    <a:lnTo>
                      <a:pt x="1975" y="409"/>
                    </a:lnTo>
                    <a:lnTo>
                      <a:pt x="1979" y="408"/>
                    </a:lnTo>
                    <a:lnTo>
                      <a:pt x="1983" y="407"/>
                    </a:lnTo>
                    <a:lnTo>
                      <a:pt x="1986" y="406"/>
                    </a:lnTo>
                    <a:lnTo>
                      <a:pt x="1990" y="405"/>
                    </a:lnTo>
                    <a:lnTo>
                      <a:pt x="1994" y="402"/>
                    </a:lnTo>
                    <a:lnTo>
                      <a:pt x="1998" y="402"/>
                    </a:lnTo>
                    <a:lnTo>
                      <a:pt x="2002" y="401"/>
                    </a:lnTo>
                    <a:lnTo>
                      <a:pt x="2006" y="400"/>
                    </a:lnTo>
                    <a:lnTo>
                      <a:pt x="2010" y="398"/>
                    </a:lnTo>
                    <a:lnTo>
                      <a:pt x="2014" y="397"/>
                    </a:lnTo>
                    <a:lnTo>
                      <a:pt x="2018" y="397"/>
                    </a:lnTo>
                    <a:lnTo>
                      <a:pt x="2022" y="395"/>
                    </a:lnTo>
                    <a:lnTo>
                      <a:pt x="2026" y="395"/>
                    </a:lnTo>
                    <a:lnTo>
                      <a:pt x="2030" y="393"/>
                    </a:lnTo>
                    <a:lnTo>
                      <a:pt x="2034" y="392"/>
                    </a:lnTo>
                    <a:lnTo>
                      <a:pt x="2038" y="390"/>
                    </a:lnTo>
                    <a:lnTo>
                      <a:pt x="2042" y="390"/>
                    </a:lnTo>
                    <a:lnTo>
                      <a:pt x="2046" y="387"/>
                    </a:lnTo>
                    <a:lnTo>
                      <a:pt x="2050" y="386"/>
                    </a:lnTo>
                    <a:lnTo>
                      <a:pt x="2054" y="385"/>
                    </a:lnTo>
                    <a:lnTo>
                      <a:pt x="2057" y="385"/>
                    </a:lnTo>
                    <a:lnTo>
                      <a:pt x="2061" y="383"/>
                    </a:lnTo>
                    <a:lnTo>
                      <a:pt x="2065" y="381"/>
                    </a:lnTo>
                    <a:lnTo>
                      <a:pt x="2069" y="381"/>
                    </a:lnTo>
                    <a:lnTo>
                      <a:pt x="2073" y="380"/>
                    </a:lnTo>
                    <a:lnTo>
                      <a:pt x="2077" y="377"/>
                    </a:lnTo>
                    <a:lnTo>
                      <a:pt x="2081" y="377"/>
                    </a:lnTo>
                    <a:lnTo>
                      <a:pt x="2085" y="375"/>
                    </a:lnTo>
                    <a:lnTo>
                      <a:pt x="2089" y="374"/>
                    </a:lnTo>
                    <a:lnTo>
                      <a:pt x="2093" y="373"/>
                    </a:lnTo>
                    <a:lnTo>
                      <a:pt x="2097" y="370"/>
                    </a:lnTo>
                    <a:lnTo>
                      <a:pt x="2101" y="370"/>
                    </a:lnTo>
                    <a:lnTo>
                      <a:pt x="2105" y="368"/>
                    </a:lnTo>
                    <a:lnTo>
                      <a:pt x="2109" y="367"/>
                    </a:lnTo>
                    <a:lnTo>
                      <a:pt x="2113" y="366"/>
                    </a:lnTo>
                    <a:lnTo>
                      <a:pt x="2117" y="365"/>
                    </a:lnTo>
                    <a:lnTo>
                      <a:pt x="2121" y="365"/>
                    </a:lnTo>
                    <a:lnTo>
                      <a:pt x="2124" y="360"/>
                    </a:lnTo>
                    <a:lnTo>
                      <a:pt x="2128" y="361"/>
                    </a:lnTo>
                    <a:lnTo>
                      <a:pt x="2132" y="358"/>
                    </a:lnTo>
                    <a:lnTo>
                      <a:pt x="2136" y="358"/>
                    </a:lnTo>
                    <a:lnTo>
                      <a:pt x="2140" y="356"/>
                    </a:lnTo>
                    <a:lnTo>
                      <a:pt x="2144" y="354"/>
                    </a:lnTo>
                    <a:lnTo>
                      <a:pt x="2148" y="354"/>
                    </a:lnTo>
                    <a:lnTo>
                      <a:pt x="2152" y="352"/>
                    </a:lnTo>
                    <a:lnTo>
                      <a:pt x="2156" y="352"/>
                    </a:lnTo>
                    <a:lnTo>
                      <a:pt x="2160" y="349"/>
                    </a:lnTo>
                    <a:lnTo>
                      <a:pt x="2164" y="349"/>
                    </a:lnTo>
                    <a:lnTo>
                      <a:pt x="2168" y="346"/>
                    </a:lnTo>
                    <a:lnTo>
                      <a:pt x="2172" y="346"/>
                    </a:lnTo>
                    <a:lnTo>
                      <a:pt x="2176" y="344"/>
                    </a:lnTo>
                    <a:lnTo>
                      <a:pt x="2180" y="343"/>
                    </a:lnTo>
                    <a:lnTo>
                      <a:pt x="2184" y="343"/>
                    </a:lnTo>
                    <a:lnTo>
                      <a:pt x="2188" y="340"/>
                    </a:lnTo>
                    <a:lnTo>
                      <a:pt x="2191" y="338"/>
                    </a:lnTo>
                    <a:lnTo>
                      <a:pt x="2195" y="337"/>
                    </a:lnTo>
                    <a:lnTo>
                      <a:pt x="2199" y="335"/>
                    </a:lnTo>
                    <a:lnTo>
                      <a:pt x="2203" y="336"/>
                    </a:lnTo>
                    <a:lnTo>
                      <a:pt x="2207" y="333"/>
                    </a:lnTo>
                    <a:lnTo>
                      <a:pt x="2211" y="330"/>
                    </a:lnTo>
                    <a:lnTo>
                      <a:pt x="2215" y="331"/>
                    </a:lnTo>
                    <a:lnTo>
                      <a:pt x="2219" y="329"/>
                    </a:lnTo>
                    <a:lnTo>
                      <a:pt x="2223" y="327"/>
                    </a:lnTo>
                    <a:lnTo>
                      <a:pt x="2227" y="327"/>
                    </a:lnTo>
                    <a:lnTo>
                      <a:pt x="2231" y="323"/>
                    </a:lnTo>
                    <a:lnTo>
                      <a:pt x="2235" y="323"/>
                    </a:lnTo>
                    <a:lnTo>
                      <a:pt x="2239" y="322"/>
                    </a:lnTo>
                    <a:lnTo>
                      <a:pt x="2243" y="320"/>
                    </a:lnTo>
                    <a:lnTo>
                      <a:pt x="2247" y="319"/>
                    </a:lnTo>
                    <a:lnTo>
                      <a:pt x="2251" y="317"/>
                    </a:lnTo>
                    <a:lnTo>
                      <a:pt x="2255" y="316"/>
                    </a:lnTo>
                    <a:lnTo>
                      <a:pt x="2259" y="313"/>
                    </a:lnTo>
                    <a:lnTo>
                      <a:pt x="2262" y="313"/>
                    </a:lnTo>
                    <a:lnTo>
                      <a:pt x="2266" y="313"/>
                    </a:lnTo>
                    <a:lnTo>
                      <a:pt x="2270" y="311"/>
                    </a:lnTo>
                    <a:lnTo>
                      <a:pt x="2274" y="308"/>
                    </a:lnTo>
                    <a:lnTo>
                      <a:pt x="2278" y="308"/>
                    </a:lnTo>
                    <a:lnTo>
                      <a:pt x="2282" y="306"/>
                    </a:lnTo>
                    <a:lnTo>
                      <a:pt x="2286" y="304"/>
                    </a:lnTo>
                    <a:lnTo>
                      <a:pt x="2290" y="304"/>
                    </a:lnTo>
                    <a:lnTo>
                      <a:pt x="2294" y="301"/>
                    </a:lnTo>
                    <a:lnTo>
                      <a:pt x="2298" y="299"/>
                    </a:lnTo>
                    <a:lnTo>
                      <a:pt x="2302" y="299"/>
                    </a:lnTo>
                    <a:lnTo>
                      <a:pt x="2306" y="298"/>
                    </a:lnTo>
                    <a:lnTo>
                      <a:pt x="2310" y="294"/>
                    </a:lnTo>
                    <a:lnTo>
                      <a:pt x="2314" y="295"/>
                    </a:lnTo>
                    <a:lnTo>
                      <a:pt x="2318" y="292"/>
                    </a:lnTo>
                    <a:lnTo>
                      <a:pt x="2322" y="292"/>
                    </a:lnTo>
                    <a:lnTo>
                      <a:pt x="2326" y="290"/>
                    </a:lnTo>
                    <a:lnTo>
                      <a:pt x="2329" y="288"/>
                    </a:lnTo>
                    <a:lnTo>
                      <a:pt x="2333" y="286"/>
                    </a:lnTo>
                    <a:lnTo>
                      <a:pt x="2337" y="285"/>
                    </a:lnTo>
                    <a:lnTo>
                      <a:pt x="2341" y="284"/>
                    </a:lnTo>
                    <a:lnTo>
                      <a:pt x="2345" y="282"/>
                    </a:lnTo>
                    <a:lnTo>
                      <a:pt x="2349" y="280"/>
                    </a:lnTo>
                    <a:lnTo>
                      <a:pt x="2353" y="278"/>
                    </a:lnTo>
                    <a:lnTo>
                      <a:pt x="2357" y="278"/>
                    </a:lnTo>
                    <a:lnTo>
                      <a:pt x="2361" y="277"/>
                    </a:lnTo>
                    <a:lnTo>
                      <a:pt x="2365" y="275"/>
                    </a:lnTo>
                    <a:lnTo>
                      <a:pt x="2369" y="274"/>
                    </a:lnTo>
                    <a:lnTo>
                      <a:pt x="2373" y="273"/>
                    </a:lnTo>
                    <a:lnTo>
                      <a:pt x="2377" y="271"/>
                    </a:lnTo>
                    <a:lnTo>
                      <a:pt x="2381" y="268"/>
                    </a:lnTo>
                    <a:lnTo>
                      <a:pt x="2385" y="267"/>
                    </a:lnTo>
                    <a:lnTo>
                      <a:pt x="2389" y="267"/>
                    </a:lnTo>
                    <a:lnTo>
                      <a:pt x="2393" y="265"/>
                    </a:lnTo>
                    <a:lnTo>
                      <a:pt x="2396" y="263"/>
                    </a:lnTo>
                    <a:lnTo>
                      <a:pt x="2400" y="263"/>
                    </a:lnTo>
                    <a:lnTo>
                      <a:pt x="2404" y="261"/>
                    </a:lnTo>
                    <a:lnTo>
                      <a:pt x="2408" y="259"/>
                    </a:lnTo>
                    <a:lnTo>
                      <a:pt x="2412" y="256"/>
                    </a:lnTo>
                    <a:lnTo>
                      <a:pt x="2416" y="256"/>
                    </a:lnTo>
                    <a:lnTo>
                      <a:pt x="2420" y="254"/>
                    </a:lnTo>
                    <a:lnTo>
                      <a:pt x="2424" y="253"/>
                    </a:lnTo>
                    <a:lnTo>
                      <a:pt x="2428" y="253"/>
                    </a:lnTo>
                    <a:lnTo>
                      <a:pt x="2432" y="252"/>
                    </a:lnTo>
                    <a:lnTo>
                      <a:pt x="2436" y="249"/>
                    </a:lnTo>
                    <a:lnTo>
                      <a:pt x="2440" y="248"/>
                    </a:lnTo>
                    <a:lnTo>
                      <a:pt x="2444" y="246"/>
                    </a:lnTo>
                    <a:lnTo>
                      <a:pt x="2448" y="245"/>
                    </a:lnTo>
                    <a:lnTo>
                      <a:pt x="2452" y="245"/>
                    </a:lnTo>
                    <a:lnTo>
                      <a:pt x="2456" y="242"/>
                    </a:lnTo>
                    <a:lnTo>
                      <a:pt x="2460" y="241"/>
                    </a:lnTo>
                    <a:lnTo>
                      <a:pt x="2464" y="239"/>
                    </a:lnTo>
                    <a:lnTo>
                      <a:pt x="2467" y="238"/>
                    </a:lnTo>
                    <a:lnTo>
                      <a:pt x="2471" y="238"/>
                    </a:lnTo>
                    <a:lnTo>
                      <a:pt x="2475" y="236"/>
                    </a:lnTo>
                    <a:lnTo>
                      <a:pt x="2479" y="234"/>
                    </a:lnTo>
                    <a:lnTo>
                      <a:pt x="2483" y="231"/>
                    </a:lnTo>
                    <a:lnTo>
                      <a:pt x="2487" y="232"/>
                    </a:lnTo>
                    <a:lnTo>
                      <a:pt x="2491" y="230"/>
                    </a:lnTo>
                    <a:lnTo>
                      <a:pt x="2495" y="228"/>
                    </a:lnTo>
                    <a:lnTo>
                      <a:pt x="2499" y="227"/>
                    </a:lnTo>
                    <a:lnTo>
                      <a:pt x="2503" y="226"/>
                    </a:lnTo>
                    <a:lnTo>
                      <a:pt x="2507" y="224"/>
                    </a:lnTo>
                    <a:lnTo>
                      <a:pt x="2511" y="222"/>
                    </a:lnTo>
                    <a:lnTo>
                      <a:pt x="2515" y="221"/>
                    </a:lnTo>
                    <a:lnTo>
                      <a:pt x="2519" y="220"/>
                    </a:lnTo>
                    <a:lnTo>
                      <a:pt x="2523" y="219"/>
                    </a:lnTo>
                    <a:lnTo>
                      <a:pt x="2527" y="217"/>
                    </a:lnTo>
                    <a:lnTo>
                      <a:pt x="2531" y="215"/>
                    </a:lnTo>
                    <a:lnTo>
                      <a:pt x="2534" y="215"/>
                    </a:lnTo>
                    <a:lnTo>
                      <a:pt x="2538" y="214"/>
                    </a:lnTo>
                    <a:lnTo>
                      <a:pt x="2542" y="212"/>
                    </a:lnTo>
                    <a:lnTo>
                      <a:pt x="2546" y="211"/>
                    </a:lnTo>
                    <a:lnTo>
                      <a:pt x="2550" y="209"/>
                    </a:lnTo>
                    <a:lnTo>
                      <a:pt x="2554" y="209"/>
                    </a:lnTo>
                    <a:lnTo>
                      <a:pt x="2558" y="207"/>
                    </a:lnTo>
                    <a:lnTo>
                      <a:pt x="2562" y="206"/>
                    </a:lnTo>
                    <a:lnTo>
                      <a:pt x="2566" y="205"/>
                    </a:lnTo>
                    <a:lnTo>
                      <a:pt x="2570" y="203"/>
                    </a:lnTo>
                    <a:lnTo>
                      <a:pt x="2574" y="202"/>
                    </a:lnTo>
                    <a:lnTo>
                      <a:pt x="2578" y="199"/>
                    </a:lnTo>
                    <a:lnTo>
                      <a:pt x="2582" y="199"/>
                    </a:lnTo>
                    <a:lnTo>
                      <a:pt x="2586" y="197"/>
                    </a:lnTo>
                    <a:lnTo>
                      <a:pt x="2590" y="195"/>
                    </a:lnTo>
                    <a:lnTo>
                      <a:pt x="2594" y="194"/>
                    </a:lnTo>
                    <a:lnTo>
                      <a:pt x="2598" y="194"/>
                    </a:lnTo>
                    <a:lnTo>
                      <a:pt x="2602" y="192"/>
                    </a:lnTo>
                    <a:lnTo>
                      <a:pt x="2605" y="192"/>
                    </a:lnTo>
                    <a:lnTo>
                      <a:pt x="2609" y="190"/>
                    </a:lnTo>
                    <a:lnTo>
                      <a:pt x="2613" y="189"/>
                    </a:lnTo>
                    <a:lnTo>
                      <a:pt x="2617" y="187"/>
                    </a:lnTo>
                    <a:lnTo>
                      <a:pt x="2621" y="186"/>
                    </a:lnTo>
                    <a:lnTo>
                      <a:pt x="2625" y="186"/>
                    </a:lnTo>
                    <a:lnTo>
                      <a:pt x="2629" y="183"/>
                    </a:lnTo>
                    <a:lnTo>
                      <a:pt x="2633" y="182"/>
                    </a:lnTo>
                    <a:lnTo>
                      <a:pt x="2637" y="181"/>
                    </a:lnTo>
                    <a:lnTo>
                      <a:pt x="2641" y="180"/>
                    </a:lnTo>
                    <a:lnTo>
                      <a:pt x="2645" y="180"/>
                    </a:lnTo>
                    <a:lnTo>
                      <a:pt x="2649" y="177"/>
                    </a:lnTo>
                    <a:lnTo>
                      <a:pt x="2653" y="176"/>
                    </a:lnTo>
                    <a:lnTo>
                      <a:pt x="2657" y="174"/>
                    </a:lnTo>
                    <a:lnTo>
                      <a:pt x="2661" y="175"/>
                    </a:lnTo>
                    <a:lnTo>
                      <a:pt x="2665" y="172"/>
                    </a:lnTo>
                    <a:lnTo>
                      <a:pt x="2669" y="171"/>
                    </a:lnTo>
                    <a:lnTo>
                      <a:pt x="2672" y="170"/>
                    </a:lnTo>
                    <a:lnTo>
                      <a:pt x="2676" y="168"/>
                    </a:lnTo>
                    <a:lnTo>
                      <a:pt x="2680" y="167"/>
                    </a:lnTo>
                    <a:lnTo>
                      <a:pt x="2684" y="167"/>
                    </a:lnTo>
                    <a:lnTo>
                      <a:pt x="2688" y="166"/>
                    </a:lnTo>
                    <a:lnTo>
                      <a:pt x="2692" y="166"/>
                    </a:lnTo>
                    <a:lnTo>
                      <a:pt x="2696" y="162"/>
                    </a:lnTo>
                    <a:lnTo>
                      <a:pt x="2700" y="163"/>
                    </a:lnTo>
                    <a:lnTo>
                      <a:pt x="2704" y="160"/>
                    </a:lnTo>
                    <a:lnTo>
                      <a:pt x="2708" y="160"/>
                    </a:lnTo>
                    <a:lnTo>
                      <a:pt x="2712" y="159"/>
                    </a:lnTo>
                    <a:lnTo>
                      <a:pt x="2716" y="157"/>
                    </a:lnTo>
                    <a:lnTo>
                      <a:pt x="2720" y="156"/>
                    </a:lnTo>
                    <a:lnTo>
                      <a:pt x="2724" y="155"/>
                    </a:lnTo>
                    <a:lnTo>
                      <a:pt x="2728" y="154"/>
                    </a:lnTo>
                    <a:lnTo>
                      <a:pt x="2732" y="152"/>
                    </a:lnTo>
                    <a:lnTo>
                      <a:pt x="2736" y="150"/>
                    </a:lnTo>
                    <a:lnTo>
                      <a:pt x="2739" y="150"/>
                    </a:lnTo>
                    <a:lnTo>
                      <a:pt x="2743" y="149"/>
                    </a:lnTo>
                    <a:lnTo>
                      <a:pt x="2747" y="149"/>
                    </a:lnTo>
                    <a:lnTo>
                      <a:pt x="2751" y="146"/>
                    </a:lnTo>
                    <a:lnTo>
                      <a:pt x="2755" y="145"/>
                    </a:lnTo>
                    <a:lnTo>
                      <a:pt x="2759" y="143"/>
                    </a:lnTo>
                    <a:lnTo>
                      <a:pt x="2763" y="143"/>
                    </a:lnTo>
                    <a:lnTo>
                      <a:pt x="2767" y="143"/>
                    </a:lnTo>
                    <a:lnTo>
                      <a:pt x="2771" y="141"/>
                    </a:lnTo>
                    <a:lnTo>
                      <a:pt x="2775" y="140"/>
                    </a:lnTo>
                    <a:lnTo>
                      <a:pt x="2779" y="140"/>
                    </a:lnTo>
                    <a:lnTo>
                      <a:pt x="2783" y="140"/>
                    </a:lnTo>
                    <a:lnTo>
                      <a:pt x="2787" y="138"/>
                    </a:lnTo>
                    <a:lnTo>
                      <a:pt x="2791" y="136"/>
                    </a:lnTo>
                    <a:lnTo>
                      <a:pt x="2795" y="135"/>
                    </a:lnTo>
                    <a:lnTo>
                      <a:pt x="2799" y="135"/>
                    </a:lnTo>
                    <a:lnTo>
                      <a:pt x="2803" y="132"/>
                    </a:lnTo>
                    <a:lnTo>
                      <a:pt x="2807" y="132"/>
                    </a:lnTo>
                    <a:lnTo>
                      <a:pt x="2810" y="132"/>
                    </a:lnTo>
                    <a:lnTo>
                      <a:pt x="2814" y="130"/>
                    </a:lnTo>
                    <a:lnTo>
                      <a:pt x="2818" y="129"/>
                    </a:lnTo>
                    <a:lnTo>
                      <a:pt x="2822" y="128"/>
                    </a:lnTo>
                    <a:lnTo>
                      <a:pt x="2826" y="128"/>
                    </a:lnTo>
                    <a:lnTo>
                      <a:pt x="2830" y="126"/>
                    </a:lnTo>
                    <a:lnTo>
                      <a:pt x="2834" y="125"/>
                    </a:lnTo>
                    <a:lnTo>
                      <a:pt x="2838" y="123"/>
                    </a:lnTo>
                    <a:lnTo>
                      <a:pt x="2842" y="123"/>
                    </a:lnTo>
                    <a:lnTo>
                      <a:pt x="2846" y="123"/>
                    </a:lnTo>
                    <a:lnTo>
                      <a:pt x="2850" y="121"/>
                    </a:lnTo>
                    <a:lnTo>
                      <a:pt x="2854" y="120"/>
                    </a:lnTo>
                    <a:lnTo>
                      <a:pt x="2858" y="119"/>
                    </a:lnTo>
                    <a:lnTo>
                      <a:pt x="2862" y="118"/>
                    </a:lnTo>
                    <a:lnTo>
                      <a:pt x="2866" y="116"/>
                    </a:lnTo>
                    <a:lnTo>
                      <a:pt x="2870" y="115"/>
                    </a:lnTo>
                    <a:lnTo>
                      <a:pt x="2874" y="116"/>
                    </a:lnTo>
                    <a:lnTo>
                      <a:pt x="2877" y="114"/>
                    </a:lnTo>
                    <a:lnTo>
                      <a:pt x="2881" y="112"/>
                    </a:lnTo>
                    <a:lnTo>
                      <a:pt x="2885" y="113"/>
                    </a:lnTo>
                    <a:lnTo>
                      <a:pt x="2889" y="112"/>
                    </a:lnTo>
                    <a:lnTo>
                      <a:pt x="2893" y="111"/>
                    </a:lnTo>
                    <a:lnTo>
                      <a:pt x="2897" y="108"/>
                    </a:lnTo>
                    <a:lnTo>
                      <a:pt x="2901" y="109"/>
                    </a:lnTo>
                    <a:lnTo>
                      <a:pt x="2905" y="107"/>
                    </a:lnTo>
                    <a:lnTo>
                      <a:pt x="2909" y="106"/>
                    </a:lnTo>
                    <a:lnTo>
                      <a:pt x="2913" y="106"/>
                    </a:lnTo>
                    <a:lnTo>
                      <a:pt x="2917" y="106"/>
                    </a:lnTo>
                    <a:lnTo>
                      <a:pt x="2921" y="104"/>
                    </a:lnTo>
                    <a:lnTo>
                      <a:pt x="2925" y="104"/>
                    </a:lnTo>
                    <a:lnTo>
                      <a:pt x="2929" y="103"/>
                    </a:lnTo>
                    <a:lnTo>
                      <a:pt x="2933" y="100"/>
                    </a:lnTo>
                    <a:lnTo>
                      <a:pt x="2937" y="100"/>
                    </a:lnTo>
                    <a:lnTo>
                      <a:pt x="2941" y="99"/>
                    </a:lnTo>
                    <a:lnTo>
                      <a:pt x="2944" y="99"/>
                    </a:lnTo>
                    <a:lnTo>
                      <a:pt x="2948" y="98"/>
                    </a:lnTo>
                    <a:lnTo>
                      <a:pt x="2952" y="96"/>
                    </a:lnTo>
                    <a:lnTo>
                      <a:pt x="2956" y="96"/>
                    </a:lnTo>
                    <a:lnTo>
                      <a:pt x="2960" y="95"/>
                    </a:lnTo>
                    <a:lnTo>
                      <a:pt x="2964" y="95"/>
                    </a:lnTo>
                    <a:lnTo>
                      <a:pt x="2968" y="93"/>
                    </a:lnTo>
                    <a:lnTo>
                      <a:pt x="2972" y="93"/>
                    </a:lnTo>
                    <a:lnTo>
                      <a:pt x="2976" y="92"/>
                    </a:lnTo>
                    <a:lnTo>
                      <a:pt x="2980" y="91"/>
                    </a:lnTo>
                    <a:lnTo>
                      <a:pt x="2984" y="92"/>
                    </a:lnTo>
                    <a:lnTo>
                      <a:pt x="2988" y="89"/>
                    </a:lnTo>
                    <a:lnTo>
                      <a:pt x="2992" y="90"/>
                    </a:lnTo>
                    <a:lnTo>
                      <a:pt x="2996" y="89"/>
                    </a:lnTo>
                    <a:lnTo>
                      <a:pt x="3000" y="88"/>
                    </a:lnTo>
                    <a:lnTo>
                      <a:pt x="3004" y="86"/>
                    </a:lnTo>
                    <a:lnTo>
                      <a:pt x="3008" y="86"/>
                    </a:lnTo>
                    <a:lnTo>
                      <a:pt x="3012" y="85"/>
                    </a:lnTo>
                    <a:lnTo>
                      <a:pt x="3015" y="83"/>
                    </a:lnTo>
                    <a:lnTo>
                      <a:pt x="3019" y="84"/>
                    </a:lnTo>
                    <a:lnTo>
                      <a:pt x="3023" y="84"/>
                    </a:lnTo>
                    <a:lnTo>
                      <a:pt x="3027" y="82"/>
                    </a:lnTo>
                    <a:lnTo>
                      <a:pt x="3031" y="81"/>
                    </a:lnTo>
                    <a:lnTo>
                      <a:pt x="3035" y="82"/>
                    </a:lnTo>
                    <a:lnTo>
                      <a:pt x="3039" y="80"/>
                    </a:lnTo>
                    <a:lnTo>
                      <a:pt x="3043" y="79"/>
                    </a:lnTo>
                    <a:lnTo>
                      <a:pt x="3047" y="78"/>
                    </a:lnTo>
                    <a:lnTo>
                      <a:pt x="3051" y="78"/>
                    </a:lnTo>
                    <a:lnTo>
                      <a:pt x="3055" y="76"/>
                    </a:lnTo>
                    <a:lnTo>
                      <a:pt x="3059" y="76"/>
                    </a:lnTo>
                    <a:lnTo>
                      <a:pt x="3063" y="76"/>
                    </a:lnTo>
                    <a:lnTo>
                      <a:pt x="3067" y="76"/>
                    </a:lnTo>
                    <a:lnTo>
                      <a:pt x="3071" y="74"/>
                    </a:lnTo>
                    <a:lnTo>
                      <a:pt x="3075" y="74"/>
                    </a:lnTo>
                    <a:lnTo>
                      <a:pt x="3079" y="73"/>
                    </a:lnTo>
                    <a:lnTo>
                      <a:pt x="3082" y="73"/>
                    </a:lnTo>
                    <a:lnTo>
                      <a:pt x="3086" y="71"/>
                    </a:lnTo>
                    <a:lnTo>
                      <a:pt x="3090" y="70"/>
                    </a:lnTo>
                    <a:lnTo>
                      <a:pt x="3094" y="70"/>
                    </a:lnTo>
                    <a:lnTo>
                      <a:pt x="3098" y="69"/>
                    </a:lnTo>
                    <a:lnTo>
                      <a:pt x="3102" y="70"/>
                    </a:lnTo>
                    <a:lnTo>
                      <a:pt x="3106" y="68"/>
                    </a:lnTo>
                    <a:lnTo>
                      <a:pt x="3110" y="67"/>
                    </a:lnTo>
                    <a:lnTo>
                      <a:pt x="3114" y="66"/>
                    </a:lnTo>
                    <a:lnTo>
                      <a:pt x="3118" y="66"/>
                    </a:lnTo>
                    <a:lnTo>
                      <a:pt x="3122" y="65"/>
                    </a:lnTo>
                    <a:lnTo>
                      <a:pt x="3126" y="64"/>
                    </a:lnTo>
                    <a:lnTo>
                      <a:pt x="3130" y="64"/>
                    </a:lnTo>
                    <a:lnTo>
                      <a:pt x="3134" y="64"/>
                    </a:lnTo>
                    <a:lnTo>
                      <a:pt x="3138" y="62"/>
                    </a:lnTo>
                    <a:lnTo>
                      <a:pt x="3142" y="62"/>
                    </a:lnTo>
                    <a:lnTo>
                      <a:pt x="3146" y="62"/>
                    </a:lnTo>
                    <a:lnTo>
                      <a:pt x="3150" y="6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5" name="Freeform 2827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11"/>
                  </a:cxn>
                  <a:cxn ang="0">
                    <a:pos x="354" y="20"/>
                  </a:cxn>
                  <a:cxn ang="0">
                    <a:pos x="406" y="30"/>
                  </a:cxn>
                  <a:cxn ang="0">
                    <a:pos x="457" y="44"/>
                  </a:cxn>
                  <a:cxn ang="0">
                    <a:pos x="508" y="62"/>
                  </a:cxn>
                  <a:cxn ang="0">
                    <a:pos x="559" y="85"/>
                  </a:cxn>
                  <a:cxn ang="0">
                    <a:pos x="611" y="113"/>
                  </a:cxn>
                  <a:cxn ang="0">
                    <a:pos x="662" y="143"/>
                  </a:cxn>
                  <a:cxn ang="0">
                    <a:pos x="713" y="179"/>
                  </a:cxn>
                  <a:cxn ang="0">
                    <a:pos x="764" y="219"/>
                  </a:cxn>
                  <a:cxn ang="0">
                    <a:pos x="816" y="261"/>
                  </a:cxn>
                  <a:cxn ang="0">
                    <a:pos x="867" y="303"/>
                  </a:cxn>
                  <a:cxn ang="0">
                    <a:pos x="918" y="349"/>
                  </a:cxn>
                  <a:cxn ang="0">
                    <a:pos x="969" y="395"/>
                  </a:cxn>
                  <a:cxn ang="0">
                    <a:pos x="1021" y="440"/>
                  </a:cxn>
                  <a:cxn ang="0">
                    <a:pos x="1072" y="484"/>
                  </a:cxn>
                  <a:cxn ang="0">
                    <a:pos x="1123" y="525"/>
                  </a:cxn>
                  <a:cxn ang="0">
                    <a:pos x="1174" y="566"/>
                  </a:cxn>
                  <a:cxn ang="0">
                    <a:pos x="1226" y="602"/>
                  </a:cxn>
                  <a:cxn ang="0">
                    <a:pos x="1277" y="635"/>
                  </a:cxn>
                  <a:cxn ang="0">
                    <a:pos x="1328" y="665"/>
                  </a:cxn>
                  <a:cxn ang="0">
                    <a:pos x="1379" y="691"/>
                  </a:cxn>
                  <a:cxn ang="0">
                    <a:pos x="1431" y="711"/>
                  </a:cxn>
                  <a:cxn ang="0">
                    <a:pos x="1482" y="726"/>
                  </a:cxn>
                  <a:cxn ang="0">
                    <a:pos x="1533" y="740"/>
                  </a:cxn>
                  <a:cxn ang="0">
                    <a:pos x="1584" y="747"/>
                  </a:cxn>
                  <a:cxn ang="0">
                    <a:pos x="1636" y="748"/>
                  </a:cxn>
                  <a:cxn ang="0">
                    <a:pos x="1687" y="746"/>
                  </a:cxn>
                  <a:cxn ang="0">
                    <a:pos x="1738" y="739"/>
                  </a:cxn>
                  <a:cxn ang="0">
                    <a:pos x="1789" y="727"/>
                  </a:cxn>
                  <a:cxn ang="0">
                    <a:pos x="1841" y="715"/>
                  </a:cxn>
                  <a:cxn ang="0">
                    <a:pos x="1892" y="698"/>
                  </a:cxn>
                  <a:cxn ang="0">
                    <a:pos x="1943" y="677"/>
                  </a:cxn>
                  <a:cxn ang="0">
                    <a:pos x="1994" y="654"/>
                  </a:cxn>
                  <a:cxn ang="0">
                    <a:pos x="2046" y="630"/>
                  </a:cxn>
                  <a:cxn ang="0">
                    <a:pos x="2097" y="602"/>
                  </a:cxn>
                  <a:cxn ang="0">
                    <a:pos x="2148" y="575"/>
                  </a:cxn>
                  <a:cxn ang="0">
                    <a:pos x="2199" y="547"/>
                  </a:cxn>
                  <a:cxn ang="0">
                    <a:pos x="2251" y="515"/>
                  </a:cxn>
                  <a:cxn ang="0">
                    <a:pos x="2302" y="485"/>
                  </a:cxn>
                  <a:cxn ang="0">
                    <a:pos x="2353" y="455"/>
                  </a:cxn>
                  <a:cxn ang="0">
                    <a:pos x="2404" y="424"/>
                  </a:cxn>
                  <a:cxn ang="0">
                    <a:pos x="2456" y="395"/>
                  </a:cxn>
                  <a:cxn ang="0">
                    <a:pos x="2507" y="365"/>
                  </a:cxn>
                  <a:cxn ang="0">
                    <a:pos x="2558" y="336"/>
                  </a:cxn>
                  <a:cxn ang="0">
                    <a:pos x="2609" y="309"/>
                  </a:cxn>
                  <a:cxn ang="0">
                    <a:pos x="2661" y="284"/>
                  </a:cxn>
                  <a:cxn ang="0">
                    <a:pos x="2712" y="259"/>
                  </a:cxn>
                  <a:cxn ang="0">
                    <a:pos x="2763" y="235"/>
                  </a:cxn>
                  <a:cxn ang="0">
                    <a:pos x="2814" y="211"/>
                  </a:cxn>
                  <a:cxn ang="0">
                    <a:pos x="2866" y="191"/>
                  </a:cxn>
                  <a:cxn ang="0">
                    <a:pos x="2917" y="171"/>
                  </a:cxn>
                  <a:cxn ang="0">
                    <a:pos x="2968" y="153"/>
                  </a:cxn>
                  <a:cxn ang="0">
                    <a:pos x="3019" y="135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49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8"/>
                    </a:lnTo>
                    <a:lnTo>
                      <a:pt x="264" y="6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6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1"/>
                    </a:lnTo>
                    <a:lnTo>
                      <a:pt x="303" y="11"/>
                    </a:lnTo>
                    <a:lnTo>
                      <a:pt x="307" y="11"/>
                    </a:lnTo>
                    <a:lnTo>
                      <a:pt x="311" y="10"/>
                    </a:lnTo>
                    <a:lnTo>
                      <a:pt x="315" y="12"/>
                    </a:lnTo>
                    <a:lnTo>
                      <a:pt x="319" y="13"/>
                    </a:lnTo>
                    <a:lnTo>
                      <a:pt x="323" y="12"/>
                    </a:lnTo>
                    <a:lnTo>
                      <a:pt x="327" y="14"/>
                    </a:lnTo>
                    <a:lnTo>
                      <a:pt x="331" y="15"/>
                    </a:lnTo>
                    <a:lnTo>
                      <a:pt x="335" y="15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20"/>
                    </a:lnTo>
                    <a:lnTo>
                      <a:pt x="358" y="18"/>
                    </a:lnTo>
                    <a:lnTo>
                      <a:pt x="362" y="20"/>
                    </a:lnTo>
                    <a:lnTo>
                      <a:pt x="366" y="21"/>
                    </a:lnTo>
                    <a:lnTo>
                      <a:pt x="370" y="21"/>
                    </a:lnTo>
                    <a:lnTo>
                      <a:pt x="374" y="21"/>
                    </a:lnTo>
                    <a:lnTo>
                      <a:pt x="378" y="22"/>
                    </a:lnTo>
                    <a:lnTo>
                      <a:pt x="382" y="24"/>
                    </a:lnTo>
                    <a:lnTo>
                      <a:pt x="386" y="25"/>
                    </a:lnTo>
                    <a:lnTo>
                      <a:pt x="390" y="26"/>
                    </a:lnTo>
                    <a:lnTo>
                      <a:pt x="394" y="27"/>
                    </a:lnTo>
                    <a:lnTo>
                      <a:pt x="398" y="28"/>
                    </a:lnTo>
                    <a:lnTo>
                      <a:pt x="402" y="30"/>
                    </a:lnTo>
                    <a:lnTo>
                      <a:pt x="406" y="30"/>
                    </a:lnTo>
                    <a:lnTo>
                      <a:pt x="410" y="29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2"/>
                    </a:lnTo>
                    <a:lnTo>
                      <a:pt x="425" y="33"/>
                    </a:lnTo>
                    <a:lnTo>
                      <a:pt x="429" y="35"/>
                    </a:lnTo>
                    <a:lnTo>
                      <a:pt x="433" y="37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0"/>
                    </a:lnTo>
                    <a:lnTo>
                      <a:pt x="449" y="41"/>
                    </a:lnTo>
                    <a:lnTo>
                      <a:pt x="453" y="42"/>
                    </a:lnTo>
                    <a:lnTo>
                      <a:pt x="457" y="44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7"/>
                    </a:lnTo>
                    <a:lnTo>
                      <a:pt x="473" y="48"/>
                    </a:lnTo>
                    <a:lnTo>
                      <a:pt x="477" y="50"/>
                    </a:lnTo>
                    <a:lnTo>
                      <a:pt x="480" y="52"/>
                    </a:lnTo>
                    <a:lnTo>
                      <a:pt x="484" y="54"/>
                    </a:lnTo>
                    <a:lnTo>
                      <a:pt x="488" y="56"/>
                    </a:lnTo>
                    <a:lnTo>
                      <a:pt x="492" y="56"/>
                    </a:lnTo>
                    <a:lnTo>
                      <a:pt x="496" y="58"/>
                    </a:lnTo>
                    <a:lnTo>
                      <a:pt x="500" y="59"/>
                    </a:lnTo>
                    <a:lnTo>
                      <a:pt x="504" y="61"/>
                    </a:lnTo>
                    <a:lnTo>
                      <a:pt x="508" y="62"/>
                    </a:lnTo>
                    <a:lnTo>
                      <a:pt x="512" y="65"/>
                    </a:lnTo>
                    <a:lnTo>
                      <a:pt x="516" y="63"/>
                    </a:lnTo>
                    <a:lnTo>
                      <a:pt x="520" y="68"/>
                    </a:lnTo>
                    <a:lnTo>
                      <a:pt x="524" y="70"/>
                    </a:lnTo>
                    <a:lnTo>
                      <a:pt x="528" y="71"/>
                    </a:lnTo>
                    <a:lnTo>
                      <a:pt x="532" y="72"/>
                    </a:lnTo>
                    <a:lnTo>
                      <a:pt x="536" y="75"/>
                    </a:lnTo>
                    <a:lnTo>
                      <a:pt x="540" y="77"/>
                    </a:lnTo>
                    <a:lnTo>
                      <a:pt x="544" y="79"/>
                    </a:lnTo>
                    <a:lnTo>
                      <a:pt x="547" y="79"/>
                    </a:lnTo>
                    <a:lnTo>
                      <a:pt x="551" y="83"/>
                    </a:lnTo>
                    <a:lnTo>
                      <a:pt x="555" y="83"/>
                    </a:lnTo>
                    <a:lnTo>
                      <a:pt x="559" y="85"/>
                    </a:lnTo>
                    <a:lnTo>
                      <a:pt x="563" y="87"/>
                    </a:lnTo>
                    <a:lnTo>
                      <a:pt x="567" y="91"/>
                    </a:lnTo>
                    <a:lnTo>
                      <a:pt x="571" y="90"/>
                    </a:lnTo>
                    <a:lnTo>
                      <a:pt x="575" y="93"/>
                    </a:lnTo>
                    <a:lnTo>
                      <a:pt x="579" y="97"/>
                    </a:lnTo>
                    <a:lnTo>
                      <a:pt x="583" y="97"/>
                    </a:lnTo>
                    <a:lnTo>
                      <a:pt x="587" y="100"/>
                    </a:lnTo>
                    <a:lnTo>
                      <a:pt x="591" y="102"/>
                    </a:lnTo>
                    <a:lnTo>
                      <a:pt x="595" y="104"/>
                    </a:lnTo>
                    <a:lnTo>
                      <a:pt x="599" y="106"/>
                    </a:lnTo>
                    <a:lnTo>
                      <a:pt x="603" y="108"/>
                    </a:lnTo>
                    <a:lnTo>
                      <a:pt x="607" y="113"/>
                    </a:lnTo>
                    <a:lnTo>
                      <a:pt x="611" y="113"/>
                    </a:lnTo>
                    <a:lnTo>
                      <a:pt x="615" y="115"/>
                    </a:lnTo>
                    <a:lnTo>
                      <a:pt x="618" y="117"/>
                    </a:lnTo>
                    <a:lnTo>
                      <a:pt x="622" y="120"/>
                    </a:lnTo>
                    <a:lnTo>
                      <a:pt x="626" y="123"/>
                    </a:lnTo>
                    <a:lnTo>
                      <a:pt x="630" y="123"/>
                    </a:lnTo>
                    <a:lnTo>
                      <a:pt x="634" y="127"/>
                    </a:lnTo>
                    <a:lnTo>
                      <a:pt x="638" y="130"/>
                    </a:lnTo>
                    <a:lnTo>
                      <a:pt x="642" y="132"/>
                    </a:lnTo>
                    <a:lnTo>
                      <a:pt x="646" y="135"/>
                    </a:lnTo>
                    <a:lnTo>
                      <a:pt x="650" y="136"/>
                    </a:lnTo>
                    <a:lnTo>
                      <a:pt x="654" y="140"/>
                    </a:lnTo>
                    <a:lnTo>
                      <a:pt x="658" y="141"/>
                    </a:lnTo>
                    <a:lnTo>
                      <a:pt x="662" y="143"/>
                    </a:lnTo>
                    <a:lnTo>
                      <a:pt x="666" y="147"/>
                    </a:lnTo>
                    <a:lnTo>
                      <a:pt x="670" y="151"/>
                    </a:lnTo>
                    <a:lnTo>
                      <a:pt x="674" y="151"/>
                    </a:lnTo>
                    <a:lnTo>
                      <a:pt x="678" y="156"/>
                    </a:lnTo>
                    <a:lnTo>
                      <a:pt x="682" y="159"/>
                    </a:lnTo>
                    <a:lnTo>
                      <a:pt x="685" y="161"/>
                    </a:lnTo>
                    <a:lnTo>
                      <a:pt x="689" y="162"/>
                    </a:lnTo>
                    <a:lnTo>
                      <a:pt x="693" y="167"/>
                    </a:lnTo>
                    <a:lnTo>
                      <a:pt x="697" y="169"/>
                    </a:lnTo>
                    <a:lnTo>
                      <a:pt x="701" y="171"/>
                    </a:lnTo>
                    <a:lnTo>
                      <a:pt x="705" y="174"/>
                    </a:lnTo>
                    <a:lnTo>
                      <a:pt x="709" y="176"/>
                    </a:lnTo>
                    <a:lnTo>
                      <a:pt x="713" y="179"/>
                    </a:lnTo>
                    <a:lnTo>
                      <a:pt x="717" y="182"/>
                    </a:lnTo>
                    <a:lnTo>
                      <a:pt x="721" y="186"/>
                    </a:lnTo>
                    <a:lnTo>
                      <a:pt x="725" y="189"/>
                    </a:lnTo>
                    <a:lnTo>
                      <a:pt x="729" y="191"/>
                    </a:lnTo>
                    <a:lnTo>
                      <a:pt x="733" y="194"/>
                    </a:lnTo>
                    <a:lnTo>
                      <a:pt x="737" y="197"/>
                    </a:lnTo>
                    <a:lnTo>
                      <a:pt x="741" y="201"/>
                    </a:lnTo>
                    <a:lnTo>
                      <a:pt x="745" y="204"/>
                    </a:lnTo>
                    <a:lnTo>
                      <a:pt x="749" y="208"/>
                    </a:lnTo>
                    <a:lnTo>
                      <a:pt x="753" y="210"/>
                    </a:lnTo>
                    <a:lnTo>
                      <a:pt x="756" y="214"/>
                    </a:lnTo>
                    <a:lnTo>
                      <a:pt x="760" y="216"/>
                    </a:lnTo>
                    <a:lnTo>
                      <a:pt x="764" y="219"/>
                    </a:lnTo>
                    <a:lnTo>
                      <a:pt x="768" y="224"/>
                    </a:lnTo>
                    <a:lnTo>
                      <a:pt x="772" y="225"/>
                    </a:lnTo>
                    <a:lnTo>
                      <a:pt x="776" y="229"/>
                    </a:lnTo>
                    <a:lnTo>
                      <a:pt x="780" y="231"/>
                    </a:lnTo>
                    <a:lnTo>
                      <a:pt x="784" y="233"/>
                    </a:lnTo>
                    <a:lnTo>
                      <a:pt x="788" y="239"/>
                    </a:lnTo>
                    <a:lnTo>
                      <a:pt x="792" y="241"/>
                    </a:lnTo>
                    <a:lnTo>
                      <a:pt x="796" y="245"/>
                    </a:lnTo>
                    <a:lnTo>
                      <a:pt x="800" y="247"/>
                    </a:lnTo>
                    <a:lnTo>
                      <a:pt x="804" y="251"/>
                    </a:lnTo>
                    <a:lnTo>
                      <a:pt x="808" y="254"/>
                    </a:lnTo>
                    <a:lnTo>
                      <a:pt x="812" y="259"/>
                    </a:lnTo>
                    <a:lnTo>
                      <a:pt x="816" y="261"/>
                    </a:lnTo>
                    <a:lnTo>
                      <a:pt x="820" y="264"/>
                    </a:lnTo>
                    <a:lnTo>
                      <a:pt x="823" y="268"/>
                    </a:lnTo>
                    <a:lnTo>
                      <a:pt x="827" y="270"/>
                    </a:lnTo>
                    <a:lnTo>
                      <a:pt x="831" y="274"/>
                    </a:lnTo>
                    <a:lnTo>
                      <a:pt x="835" y="277"/>
                    </a:lnTo>
                    <a:lnTo>
                      <a:pt x="839" y="280"/>
                    </a:lnTo>
                    <a:lnTo>
                      <a:pt x="843" y="284"/>
                    </a:lnTo>
                    <a:lnTo>
                      <a:pt x="847" y="286"/>
                    </a:lnTo>
                    <a:lnTo>
                      <a:pt x="851" y="290"/>
                    </a:lnTo>
                    <a:lnTo>
                      <a:pt x="855" y="294"/>
                    </a:lnTo>
                    <a:lnTo>
                      <a:pt x="859" y="298"/>
                    </a:lnTo>
                    <a:lnTo>
                      <a:pt x="863" y="301"/>
                    </a:lnTo>
                    <a:lnTo>
                      <a:pt x="867" y="303"/>
                    </a:lnTo>
                    <a:lnTo>
                      <a:pt x="871" y="306"/>
                    </a:lnTo>
                    <a:lnTo>
                      <a:pt x="875" y="312"/>
                    </a:lnTo>
                    <a:lnTo>
                      <a:pt x="879" y="314"/>
                    </a:lnTo>
                    <a:lnTo>
                      <a:pt x="883" y="318"/>
                    </a:lnTo>
                    <a:lnTo>
                      <a:pt x="887" y="322"/>
                    </a:lnTo>
                    <a:lnTo>
                      <a:pt x="890" y="325"/>
                    </a:lnTo>
                    <a:lnTo>
                      <a:pt x="894" y="328"/>
                    </a:lnTo>
                    <a:lnTo>
                      <a:pt x="898" y="331"/>
                    </a:lnTo>
                    <a:lnTo>
                      <a:pt x="902" y="335"/>
                    </a:lnTo>
                    <a:lnTo>
                      <a:pt x="906" y="338"/>
                    </a:lnTo>
                    <a:lnTo>
                      <a:pt x="910" y="342"/>
                    </a:lnTo>
                    <a:lnTo>
                      <a:pt x="914" y="346"/>
                    </a:lnTo>
                    <a:lnTo>
                      <a:pt x="918" y="349"/>
                    </a:lnTo>
                    <a:lnTo>
                      <a:pt x="922" y="353"/>
                    </a:lnTo>
                    <a:lnTo>
                      <a:pt x="926" y="356"/>
                    </a:lnTo>
                    <a:lnTo>
                      <a:pt x="930" y="360"/>
                    </a:lnTo>
                    <a:lnTo>
                      <a:pt x="934" y="363"/>
                    </a:lnTo>
                    <a:lnTo>
                      <a:pt x="938" y="367"/>
                    </a:lnTo>
                    <a:lnTo>
                      <a:pt x="942" y="371"/>
                    </a:lnTo>
                    <a:lnTo>
                      <a:pt x="946" y="373"/>
                    </a:lnTo>
                    <a:lnTo>
                      <a:pt x="950" y="378"/>
                    </a:lnTo>
                    <a:lnTo>
                      <a:pt x="954" y="381"/>
                    </a:lnTo>
                    <a:lnTo>
                      <a:pt x="958" y="384"/>
                    </a:lnTo>
                    <a:lnTo>
                      <a:pt x="961" y="388"/>
                    </a:lnTo>
                    <a:lnTo>
                      <a:pt x="965" y="391"/>
                    </a:lnTo>
                    <a:lnTo>
                      <a:pt x="969" y="395"/>
                    </a:lnTo>
                    <a:lnTo>
                      <a:pt x="973" y="397"/>
                    </a:lnTo>
                    <a:lnTo>
                      <a:pt x="977" y="400"/>
                    </a:lnTo>
                    <a:lnTo>
                      <a:pt x="981" y="405"/>
                    </a:lnTo>
                    <a:lnTo>
                      <a:pt x="985" y="410"/>
                    </a:lnTo>
                    <a:lnTo>
                      <a:pt x="989" y="412"/>
                    </a:lnTo>
                    <a:lnTo>
                      <a:pt x="993" y="416"/>
                    </a:lnTo>
                    <a:lnTo>
                      <a:pt x="997" y="419"/>
                    </a:lnTo>
                    <a:lnTo>
                      <a:pt x="1001" y="422"/>
                    </a:lnTo>
                    <a:lnTo>
                      <a:pt x="1005" y="426"/>
                    </a:lnTo>
                    <a:lnTo>
                      <a:pt x="1009" y="430"/>
                    </a:lnTo>
                    <a:lnTo>
                      <a:pt x="1013" y="432"/>
                    </a:lnTo>
                    <a:lnTo>
                      <a:pt x="1017" y="435"/>
                    </a:lnTo>
                    <a:lnTo>
                      <a:pt x="1021" y="440"/>
                    </a:lnTo>
                    <a:lnTo>
                      <a:pt x="1025" y="441"/>
                    </a:lnTo>
                    <a:lnTo>
                      <a:pt x="1028" y="447"/>
                    </a:lnTo>
                    <a:lnTo>
                      <a:pt x="1032" y="450"/>
                    </a:lnTo>
                    <a:lnTo>
                      <a:pt x="1036" y="454"/>
                    </a:lnTo>
                    <a:lnTo>
                      <a:pt x="1040" y="457"/>
                    </a:lnTo>
                    <a:lnTo>
                      <a:pt x="1044" y="461"/>
                    </a:lnTo>
                    <a:lnTo>
                      <a:pt x="1048" y="464"/>
                    </a:lnTo>
                    <a:lnTo>
                      <a:pt x="1052" y="466"/>
                    </a:lnTo>
                    <a:lnTo>
                      <a:pt x="1056" y="470"/>
                    </a:lnTo>
                    <a:lnTo>
                      <a:pt x="1060" y="474"/>
                    </a:lnTo>
                    <a:lnTo>
                      <a:pt x="1064" y="477"/>
                    </a:lnTo>
                    <a:lnTo>
                      <a:pt x="1068" y="482"/>
                    </a:lnTo>
                    <a:lnTo>
                      <a:pt x="1072" y="484"/>
                    </a:lnTo>
                    <a:lnTo>
                      <a:pt x="1076" y="486"/>
                    </a:lnTo>
                    <a:lnTo>
                      <a:pt x="1080" y="491"/>
                    </a:lnTo>
                    <a:lnTo>
                      <a:pt x="1084" y="494"/>
                    </a:lnTo>
                    <a:lnTo>
                      <a:pt x="1088" y="498"/>
                    </a:lnTo>
                    <a:lnTo>
                      <a:pt x="1092" y="501"/>
                    </a:lnTo>
                    <a:lnTo>
                      <a:pt x="1095" y="503"/>
                    </a:lnTo>
                    <a:lnTo>
                      <a:pt x="1099" y="506"/>
                    </a:lnTo>
                    <a:lnTo>
                      <a:pt x="1103" y="510"/>
                    </a:lnTo>
                    <a:lnTo>
                      <a:pt x="1107" y="513"/>
                    </a:lnTo>
                    <a:lnTo>
                      <a:pt x="1111" y="518"/>
                    </a:lnTo>
                    <a:lnTo>
                      <a:pt x="1115" y="520"/>
                    </a:lnTo>
                    <a:lnTo>
                      <a:pt x="1119" y="523"/>
                    </a:lnTo>
                    <a:lnTo>
                      <a:pt x="1123" y="525"/>
                    </a:lnTo>
                    <a:lnTo>
                      <a:pt x="1127" y="528"/>
                    </a:lnTo>
                    <a:lnTo>
                      <a:pt x="1131" y="532"/>
                    </a:lnTo>
                    <a:lnTo>
                      <a:pt x="1135" y="536"/>
                    </a:lnTo>
                    <a:lnTo>
                      <a:pt x="1139" y="539"/>
                    </a:lnTo>
                    <a:lnTo>
                      <a:pt x="1143" y="542"/>
                    </a:lnTo>
                    <a:lnTo>
                      <a:pt x="1147" y="546"/>
                    </a:lnTo>
                    <a:lnTo>
                      <a:pt x="1151" y="547"/>
                    </a:lnTo>
                    <a:lnTo>
                      <a:pt x="1155" y="551"/>
                    </a:lnTo>
                    <a:lnTo>
                      <a:pt x="1159" y="554"/>
                    </a:lnTo>
                    <a:lnTo>
                      <a:pt x="1163" y="557"/>
                    </a:lnTo>
                    <a:lnTo>
                      <a:pt x="1166" y="559"/>
                    </a:lnTo>
                    <a:lnTo>
                      <a:pt x="1170" y="563"/>
                    </a:lnTo>
                    <a:lnTo>
                      <a:pt x="1174" y="566"/>
                    </a:lnTo>
                    <a:lnTo>
                      <a:pt x="1178" y="570"/>
                    </a:lnTo>
                    <a:lnTo>
                      <a:pt x="1182" y="573"/>
                    </a:lnTo>
                    <a:lnTo>
                      <a:pt x="1186" y="573"/>
                    </a:lnTo>
                    <a:lnTo>
                      <a:pt x="1190" y="579"/>
                    </a:lnTo>
                    <a:lnTo>
                      <a:pt x="1194" y="581"/>
                    </a:lnTo>
                    <a:lnTo>
                      <a:pt x="1198" y="582"/>
                    </a:lnTo>
                    <a:lnTo>
                      <a:pt x="1202" y="586"/>
                    </a:lnTo>
                    <a:lnTo>
                      <a:pt x="1206" y="589"/>
                    </a:lnTo>
                    <a:lnTo>
                      <a:pt x="1210" y="593"/>
                    </a:lnTo>
                    <a:lnTo>
                      <a:pt x="1214" y="595"/>
                    </a:lnTo>
                    <a:lnTo>
                      <a:pt x="1218" y="597"/>
                    </a:lnTo>
                    <a:lnTo>
                      <a:pt x="1222" y="599"/>
                    </a:lnTo>
                    <a:lnTo>
                      <a:pt x="1226" y="602"/>
                    </a:lnTo>
                    <a:lnTo>
                      <a:pt x="1230" y="607"/>
                    </a:lnTo>
                    <a:lnTo>
                      <a:pt x="1233" y="608"/>
                    </a:lnTo>
                    <a:lnTo>
                      <a:pt x="1237" y="612"/>
                    </a:lnTo>
                    <a:lnTo>
                      <a:pt x="1241" y="613"/>
                    </a:lnTo>
                    <a:lnTo>
                      <a:pt x="1245" y="617"/>
                    </a:lnTo>
                    <a:lnTo>
                      <a:pt x="1249" y="618"/>
                    </a:lnTo>
                    <a:lnTo>
                      <a:pt x="1253" y="620"/>
                    </a:lnTo>
                    <a:lnTo>
                      <a:pt x="1257" y="623"/>
                    </a:lnTo>
                    <a:lnTo>
                      <a:pt x="1261" y="626"/>
                    </a:lnTo>
                    <a:lnTo>
                      <a:pt x="1265" y="629"/>
                    </a:lnTo>
                    <a:lnTo>
                      <a:pt x="1269" y="631"/>
                    </a:lnTo>
                    <a:lnTo>
                      <a:pt x="1273" y="634"/>
                    </a:lnTo>
                    <a:lnTo>
                      <a:pt x="1277" y="635"/>
                    </a:lnTo>
                    <a:lnTo>
                      <a:pt x="1281" y="638"/>
                    </a:lnTo>
                    <a:lnTo>
                      <a:pt x="1285" y="641"/>
                    </a:lnTo>
                    <a:lnTo>
                      <a:pt x="1289" y="643"/>
                    </a:lnTo>
                    <a:lnTo>
                      <a:pt x="1293" y="646"/>
                    </a:lnTo>
                    <a:lnTo>
                      <a:pt x="1297" y="647"/>
                    </a:lnTo>
                    <a:lnTo>
                      <a:pt x="1301" y="650"/>
                    </a:lnTo>
                    <a:lnTo>
                      <a:pt x="1304" y="653"/>
                    </a:lnTo>
                    <a:lnTo>
                      <a:pt x="1308" y="655"/>
                    </a:lnTo>
                    <a:lnTo>
                      <a:pt x="1312" y="657"/>
                    </a:lnTo>
                    <a:lnTo>
                      <a:pt x="1316" y="659"/>
                    </a:lnTo>
                    <a:lnTo>
                      <a:pt x="1320" y="662"/>
                    </a:lnTo>
                    <a:lnTo>
                      <a:pt x="1324" y="664"/>
                    </a:lnTo>
                    <a:lnTo>
                      <a:pt x="1328" y="665"/>
                    </a:lnTo>
                    <a:lnTo>
                      <a:pt x="1332" y="667"/>
                    </a:lnTo>
                    <a:lnTo>
                      <a:pt x="1336" y="670"/>
                    </a:lnTo>
                    <a:lnTo>
                      <a:pt x="1340" y="672"/>
                    </a:lnTo>
                    <a:lnTo>
                      <a:pt x="1344" y="673"/>
                    </a:lnTo>
                    <a:lnTo>
                      <a:pt x="1348" y="677"/>
                    </a:lnTo>
                    <a:lnTo>
                      <a:pt x="1352" y="678"/>
                    </a:lnTo>
                    <a:lnTo>
                      <a:pt x="1356" y="679"/>
                    </a:lnTo>
                    <a:lnTo>
                      <a:pt x="1360" y="681"/>
                    </a:lnTo>
                    <a:lnTo>
                      <a:pt x="1364" y="684"/>
                    </a:lnTo>
                    <a:lnTo>
                      <a:pt x="1368" y="685"/>
                    </a:lnTo>
                    <a:lnTo>
                      <a:pt x="1371" y="688"/>
                    </a:lnTo>
                    <a:lnTo>
                      <a:pt x="1375" y="688"/>
                    </a:lnTo>
                    <a:lnTo>
                      <a:pt x="1379" y="691"/>
                    </a:lnTo>
                    <a:lnTo>
                      <a:pt x="1383" y="692"/>
                    </a:lnTo>
                    <a:lnTo>
                      <a:pt x="1387" y="694"/>
                    </a:lnTo>
                    <a:lnTo>
                      <a:pt x="1391" y="697"/>
                    </a:lnTo>
                    <a:lnTo>
                      <a:pt x="1395" y="699"/>
                    </a:lnTo>
                    <a:lnTo>
                      <a:pt x="1399" y="699"/>
                    </a:lnTo>
                    <a:lnTo>
                      <a:pt x="1403" y="701"/>
                    </a:lnTo>
                    <a:lnTo>
                      <a:pt x="1407" y="704"/>
                    </a:lnTo>
                    <a:lnTo>
                      <a:pt x="1411" y="704"/>
                    </a:lnTo>
                    <a:lnTo>
                      <a:pt x="1415" y="705"/>
                    </a:lnTo>
                    <a:lnTo>
                      <a:pt x="1419" y="706"/>
                    </a:lnTo>
                    <a:lnTo>
                      <a:pt x="1423" y="709"/>
                    </a:lnTo>
                    <a:lnTo>
                      <a:pt x="1427" y="709"/>
                    </a:lnTo>
                    <a:lnTo>
                      <a:pt x="1431" y="711"/>
                    </a:lnTo>
                    <a:lnTo>
                      <a:pt x="1435" y="712"/>
                    </a:lnTo>
                    <a:lnTo>
                      <a:pt x="1438" y="715"/>
                    </a:lnTo>
                    <a:lnTo>
                      <a:pt x="1442" y="715"/>
                    </a:lnTo>
                    <a:lnTo>
                      <a:pt x="1446" y="718"/>
                    </a:lnTo>
                    <a:lnTo>
                      <a:pt x="1450" y="718"/>
                    </a:lnTo>
                    <a:lnTo>
                      <a:pt x="1454" y="719"/>
                    </a:lnTo>
                    <a:lnTo>
                      <a:pt x="1458" y="722"/>
                    </a:lnTo>
                    <a:lnTo>
                      <a:pt x="1462" y="722"/>
                    </a:lnTo>
                    <a:lnTo>
                      <a:pt x="1466" y="723"/>
                    </a:lnTo>
                    <a:lnTo>
                      <a:pt x="1470" y="725"/>
                    </a:lnTo>
                    <a:lnTo>
                      <a:pt x="1474" y="725"/>
                    </a:lnTo>
                    <a:lnTo>
                      <a:pt x="1478" y="726"/>
                    </a:lnTo>
                    <a:lnTo>
                      <a:pt x="1482" y="726"/>
                    </a:lnTo>
                    <a:lnTo>
                      <a:pt x="1486" y="730"/>
                    </a:lnTo>
                    <a:lnTo>
                      <a:pt x="1490" y="728"/>
                    </a:lnTo>
                    <a:lnTo>
                      <a:pt x="1494" y="730"/>
                    </a:lnTo>
                    <a:lnTo>
                      <a:pt x="1498" y="732"/>
                    </a:lnTo>
                    <a:lnTo>
                      <a:pt x="1502" y="732"/>
                    </a:lnTo>
                    <a:lnTo>
                      <a:pt x="1506" y="734"/>
                    </a:lnTo>
                    <a:lnTo>
                      <a:pt x="1509" y="735"/>
                    </a:lnTo>
                    <a:lnTo>
                      <a:pt x="1513" y="736"/>
                    </a:lnTo>
                    <a:lnTo>
                      <a:pt x="1517" y="736"/>
                    </a:lnTo>
                    <a:lnTo>
                      <a:pt x="1521" y="737"/>
                    </a:lnTo>
                    <a:lnTo>
                      <a:pt x="1525" y="737"/>
                    </a:lnTo>
                    <a:lnTo>
                      <a:pt x="1529" y="738"/>
                    </a:lnTo>
                    <a:lnTo>
                      <a:pt x="1533" y="740"/>
                    </a:lnTo>
                    <a:lnTo>
                      <a:pt x="1537" y="739"/>
                    </a:lnTo>
                    <a:lnTo>
                      <a:pt x="1541" y="739"/>
                    </a:lnTo>
                    <a:lnTo>
                      <a:pt x="1545" y="742"/>
                    </a:lnTo>
                    <a:lnTo>
                      <a:pt x="1549" y="742"/>
                    </a:lnTo>
                    <a:lnTo>
                      <a:pt x="1553" y="742"/>
                    </a:lnTo>
                    <a:lnTo>
                      <a:pt x="1557" y="743"/>
                    </a:lnTo>
                    <a:lnTo>
                      <a:pt x="1561" y="744"/>
                    </a:lnTo>
                    <a:lnTo>
                      <a:pt x="1565" y="743"/>
                    </a:lnTo>
                    <a:lnTo>
                      <a:pt x="1569" y="744"/>
                    </a:lnTo>
                    <a:lnTo>
                      <a:pt x="1573" y="744"/>
                    </a:lnTo>
                    <a:lnTo>
                      <a:pt x="1576" y="746"/>
                    </a:lnTo>
                    <a:lnTo>
                      <a:pt x="1580" y="745"/>
                    </a:lnTo>
                    <a:lnTo>
                      <a:pt x="1584" y="747"/>
                    </a:lnTo>
                    <a:lnTo>
                      <a:pt x="1588" y="747"/>
                    </a:lnTo>
                    <a:lnTo>
                      <a:pt x="1592" y="747"/>
                    </a:lnTo>
                    <a:lnTo>
                      <a:pt x="1596" y="747"/>
                    </a:lnTo>
                    <a:lnTo>
                      <a:pt x="1600" y="747"/>
                    </a:lnTo>
                    <a:lnTo>
                      <a:pt x="1604" y="747"/>
                    </a:lnTo>
                    <a:lnTo>
                      <a:pt x="1608" y="747"/>
                    </a:lnTo>
                    <a:lnTo>
                      <a:pt x="1612" y="748"/>
                    </a:lnTo>
                    <a:lnTo>
                      <a:pt x="1616" y="748"/>
                    </a:lnTo>
                    <a:lnTo>
                      <a:pt x="1620" y="748"/>
                    </a:lnTo>
                    <a:lnTo>
                      <a:pt x="1624" y="748"/>
                    </a:lnTo>
                    <a:lnTo>
                      <a:pt x="1628" y="749"/>
                    </a:lnTo>
                    <a:lnTo>
                      <a:pt x="1632" y="747"/>
                    </a:lnTo>
                    <a:lnTo>
                      <a:pt x="1636" y="748"/>
                    </a:lnTo>
                    <a:lnTo>
                      <a:pt x="1640" y="747"/>
                    </a:lnTo>
                    <a:lnTo>
                      <a:pt x="1643" y="748"/>
                    </a:lnTo>
                    <a:lnTo>
                      <a:pt x="1647" y="748"/>
                    </a:lnTo>
                    <a:lnTo>
                      <a:pt x="1651" y="748"/>
                    </a:lnTo>
                    <a:lnTo>
                      <a:pt x="1655" y="747"/>
                    </a:lnTo>
                    <a:lnTo>
                      <a:pt x="1659" y="746"/>
                    </a:lnTo>
                    <a:lnTo>
                      <a:pt x="1663" y="746"/>
                    </a:lnTo>
                    <a:lnTo>
                      <a:pt x="1667" y="747"/>
                    </a:lnTo>
                    <a:lnTo>
                      <a:pt x="1671" y="747"/>
                    </a:lnTo>
                    <a:lnTo>
                      <a:pt x="1675" y="746"/>
                    </a:lnTo>
                    <a:lnTo>
                      <a:pt x="1679" y="746"/>
                    </a:lnTo>
                    <a:lnTo>
                      <a:pt x="1683" y="745"/>
                    </a:lnTo>
                    <a:lnTo>
                      <a:pt x="1687" y="746"/>
                    </a:lnTo>
                    <a:lnTo>
                      <a:pt x="1691" y="745"/>
                    </a:lnTo>
                    <a:lnTo>
                      <a:pt x="1695" y="744"/>
                    </a:lnTo>
                    <a:lnTo>
                      <a:pt x="1699" y="743"/>
                    </a:lnTo>
                    <a:lnTo>
                      <a:pt x="1703" y="744"/>
                    </a:lnTo>
                    <a:lnTo>
                      <a:pt x="1707" y="742"/>
                    </a:lnTo>
                    <a:lnTo>
                      <a:pt x="1711" y="742"/>
                    </a:lnTo>
                    <a:lnTo>
                      <a:pt x="1714" y="743"/>
                    </a:lnTo>
                    <a:lnTo>
                      <a:pt x="1718" y="741"/>
                    </a:lnTo>
                    <a:lnTo>
                      <a:pt x="1722" y="742"/>
                    </a:lnTo>
                    <a:lnTo>
                      <a:pt x="1726" y="740"/>
                    </a:lnTo>
                    <a:lnTo>
                      <a:pt x="1730" y="739"/>
                    </a:lnTo>
                    <a:lnTo>
                      <a:pt x="1734" y="740"/>
                    </a:lnTo>
                    <a:lnTo>
                      <a:pt x="1738" y="739"/>
                    </a:lnTo>
                    <a:lnTo>
                      <a:pt x="1742" y="737"/>
                    </a:lnTo>
                    <a:lnTo>
                      <a:pt x="1746" y="738"/>
                    </a:lnTo>
                    <a:lnTo>
                      <a:pt x="1750" y="736"/>
                    </a:lnTo>
                    <a:lnTo>
                      <a:pt x="1754" y="736"/>
                    </a:lnTo>
                    <a:lnTo>
                      <a:pt x="1758" y="735"/>
                    </a:lnTo>
                    <a:lnTo>
                      <a:pt x="1762" y="734"/>
                    </a:lnTo>
                    <a:lnTo>
                      <a:pt x="1766" y="732"/>
                    </a:lnTo>
                    <a:lnTo>
                      <a:pt x="1770" y="733"/>
                    </a:lnTo>
                    <a:lnTo>
                      <a:pt x="1774" y="733"/>
                    </a:lnTo>
                    <a:lnTo>
                      <a:pt x="1778" y="731"/>
                    </a:lnTo>
                    <a:lnTo>
                      <a:pt x="1781" y="730"/>
                    </a:lnTo>
                    <a:lnTo>
                      <a:pt x="1785" y="728"/>
                    </a:lnTo>
                    <a:lnTo>
                      <a:pt x="1789" y="727"/>
                    </a:lnTo>
                    <a:lnTo>
                      <a:pt x="1793" y="728"/>
                    </a:lnTo>
                    <a:lnTo>
                      <a:pt x="1797" y="727"/>
                    </a:lnTo>
                    <a:lnTo>
                      <a:pt x="1801" y="725"/>
                    </a:lnTo>
                    <a:lnTo>
                      <a:pt x="1805" y="724"/>
                    </a:lnTo>
                    <a:lnTo>
                      <a:pt x="1809" y="724"/>
                    </a:lnTo>
                    <a:lnTo>
                      <a:pt x="1813" y="723"/>
                    </a:lnTo>
                    <a:lnTo>
                      <a:pt x="1817" y="722"/>
                    </a:lnTo>
                    <a:lnTo>
                      <a:pt x="1821" y="721"/>
                    </a:lnTo>
                    <a:lnTo>
                      <a:pt x="1825" y="720"/>
                    </a:lnTo>
                    <a:lnTo>
                      <a:pt x="1829" y="719"/>
                    </a:lnTo>
                    <a:lnTo>
                      <a:pt x="1833" y="717"/>
                    </a:lnTo>
                    <a:lnTo>
                      <a:pt x="1837" y="715"/>
                    </a:lnTo>
                    <a:lnTo>
                      <a:pt x="1841" y="715"/>
                    </a:lnTo>
                    <a:lnTo>
                      <a:pt x="1845" y="713"/>
                    </a:lnTo>
                    <a:lnTo>
                      <a:pt x="1848" y="712"/>
                    </a:lnTo>
                    <a:lnTo>
                      <a:pt x="1852" y="712"/>
                    </a:lnTo>
                    <a:lnTo>
                      <a:pt x="1856" y="709"/>
                    </a:lnTo>
                    <a:lnTo>
                      <a:pt x="1860" y="708"/>
                    </a:lnTo>
                    <a:lnTo>
                      <a:pt x="1864" y="708"/>
                    </a:lnTo>
                    <a:lnTo>
                      <a:pt x="1868" y="706"/>
                    </a:lnTo>
                    <a:lnTo>
                      <a:pt x="1872" y="705"/>
                    </a:lnTo>
                    <a:lnTo>
                      <a:pt x="1876" y="703"/>
                    </a:lnTo>
                    <a:lnTo>
                      <a:pt x="1880" y="700"/>
                    </a:lnTo>
                    <a:lnTo>
                      <a:pt x="1884" y="701"/>
                    </a:lnTo>
                    <a:lnTo>
                      <a:pt x="1888" y="699"/>
                    </a:lnTo>
                    <a:lnTo>
                      <a:pt x="1892" y="698"/>
                    </a:lnTo>
                    <a:lnTo>
                      <a:pt x="1896" y="697"/>
                    </a:lnTo>
                    <a:lnTo>
                      <a:pt x="1900" y="695"/>
                    </a:lnTo>
                    <a:lnTo>
                      <a:pt x="1904" y="693"/>
                    </a:lnTo>
                    <a:lnTo>
                      <a:pt x="1908" y="691"/>
                    </a:lnTo>
                    <a:lnTo>
                      <a:pt x="1912" y="690"/>
                    </a:lnTo>
                    <a:lnTo>
                      <a:pt x="1916" y="688"/>
                    </a:lnTo>
                    <a:lnTo>
                      <a:pt x="1919" y="688"/>
                    </a:lnTo>
                    <a:lnTo>
                      <a:pt x="1923" y="685"/>
                    </a:lnTo>
                    <a:lnTo>
                      <a:pt x="1927" y="683"/>
                    </a:lnTo>
                    <a:lnTo>
                      <a:pt x="1931" y="683"/>
                    </a:lnTo>
                    <a:lnTo>
                      <a:pt x="1935" y="681"/>
                    </a:lnTo>
                    <a:lnTo>
                      <a:pt x="1939" y="679"/>
                    </a:lnTo>
                    <a:lnTo>
                      <a:pt x="1943" y="677"/>
                    </a:lnTo>
                    <a:lnTo>
                      <a:pt x="1947" y="675"/>
                    </a:lnTo>
                    <a:lnTo>
                      <a:pt x="1951" y="673"/>
                    </a:lnTo>
                    <a:lnTo>
                      <a:pt x="1955" y="671"/>
                    </a:lnTo>
                    <a:lnTo>
                      <a:pt x="1959" y="670"/>
                    </a:lnTo>
                    <a:lnTo>
                      <a:pt x="1963" y="669"/>
                    </a:lnTo>
                    <a:lnTo>
                      <a:pt x="1967" y="668"/>
                    </a:lnTo>
                    <a:lnTo>
                      <a:pt x="1971" y="665"/>
                    </a:lnTo>
                    <a:lnTo>
                      <a:pt x="1975" y="664"/>
                    </a:lnTo>
                    <a:lnTo>
                      <a:pt x="1979" y="662"/>
                    </a:lnTo>
                    <a:lnTo>
                      <a:pt x="1983" y="659"/>
                    </a:lnTo>
                    <a:lnTo>
                      <a:pt x="1986" y="658"/>
                    </a:lnTo>
                    <a:lnTo>
                      <a:pt x="1990" y="656"/>
                    </a:lnTo>
                    <a:lnTo>
                      <a:pt x="1994" y="654"/>
                    </a:lnTo>
                    <a:lnTo>
                      <a:pt x="1998" y="653"/>
                    </a:lnTo>
                    <a:lnTo>
                      <a:pt x="2002" y="650"/>
                    </a:lnTo>
                    <a:lnTo>
                      <a:pt x="2006" y="647"/>
                    </a:lnTo>
                    <a:lnTo>
                      <a:pt x="2010" y="647"/>
                    </a:lnTo>
                    <a:lnTo>
                      <a:pt x="2014" y="645"/>
                    </a:lnTo>
                    <a:lnTo>
                      <a:pt x="2018" y="643"/>
                    </a:lnTo>
                    <a:lnTo>
                      <a:pt x="2022" y="640"/>
                    </a:lnTo>
                    <a:lnTo>
                      <a:pt x="2026" y="639"/>
                    </a:lnTo>
                    <a:lnTo>
                      <a:pt x="2030" y="637"/>
                    </a:lnTo>
                    <a:lnTo>
                      <a:pt x="2034" y="635"/>
                    </a:lnTo>
                    <a:lnTo>
                      <a:pt x="2038" y="633"/>
                    </a:lnTo>
                    <a:lnTo>
                      <a:pt x="2042" y="631"/>
                    </a:lnTo>
                    <a:lnTo>
                      <a:pt x="2046" y="630"/>
                    </a:lnTo>
                    <a:lnTo>
                      <a:pt x="2050" y="626"/>
                    </a:lnTo>
                    <a:lnTo>
                      <a:pt x="2054" y="624"/>
                    </a:lnTo>
                    <a:lnTo>
                      <a:pt x="2057" y="623"/>
                    </a:lnTo>
                    <a:lnTo>
                      <a:pt x="2061" y="621"/>
                    </a:lnTo>
                    <a:lnTo>
                      <a:pt x="2065" y="619"/>
                    </a:lnTo>
                    <a:lnTo>
                      <a:pt x="2069" y="617"/>
                    </a:lnTo>
                    <a:lnTo>
                      <a:pt x="2073" y="615"/>
                    </a:lnTo>
                    <a:lnTo>
                      <a:pt x="2077" y="614"/>
                    </a:lnTo>
                    <a:lnTo>
                      <a:pt x="2081" y="611"/>
                    </a:lnTo>
                    <a:lnTo>
                      <a:pt x="2085" y="609"/>
                    </a:lnTo>
                    <a:lnTo>
                      <a:pt x="2089" y="607"/>
                    </a:lnTo>
                    <a:lnTo>
                      <a:pt x="2093" y="605"/>
                    </a:lnTo>
                    <a:lnTo>
                      <a:pt x="2097" y="602"/>
                    </a:lnTo>
                    <a:lnTo>
                      <a:pt x="2101" y="602"/>
                    </a:lnTo>
                    <a:lnTo>
                      <a:pt x="2105" y="598"/>
                    </a:lnTo>
                    <a:lnTo>
                      <a:pt x="2109" y="597"/>
                    </a:lnTo>
                    <a:lnTo>
                      <a:pt x="2113" y="594"/>
                    </a:lnTo>
                    <a:lnTo>
                      <a:pt x="2117" y="593"/>
                    </a:lnTo>
                    <a:lnTo>
                      <a:pt x="2121" y="588"/>
                    </a:lnTo>
                    <a:lnTo>
                      <a:pt x="2124" y="588"/>
                    </a:lnTo>
                    <a:lnTo>
                      <a:pt x="2128" y="585"/>
                    </a:lnTo>
                    <a:lnTo>
                      <a:pt x="2132" y="584"/>
                    </a:lnTo>
                    <a:lnTo>
                      <a:pt x="2136" y="581"/>
                    </a:lnTo>
                    <a:lnTo>
                      <a:pt x="2140" y="579"/>
                    </a:lnTo>
                    <a:lnTo>
                      <a:pt x="2144" y="578"/>
                    </a:lnTo>
                    <a:lnTo>
                      <a:pt x="2148" y="575"/>
                    </a:lnTo>
                    <a:lnTo>
                      <a:pt x="2152" y="571"/>
                    </a:lnTo>
                    <a:lnTo>
                      <a:pt x="2156" y="570"/>
                    </a:lnTo>
                    <a:lnTo>
                      <a:pt x="2160" y="568"/>
                    </a:lnTo>
                    <a:lnTo>
                      <a:pt x="2164" y="567"/>
                    </a:lnTo>
                    <a:lnTo>
                      <a:pt x="2168" y="563"/>
                    </a:lnTo>
                    <a:lnTo>
                      <a:pt x="2172" y="561"/>
                    </a:lnTo>
                    <a:lnTo>
                      <a:pt x="2176" y="560"/>
                    </a:lnTo>
                    <a:lnTo>
                      <a:pt x="2180" y="557"/>
                    </a:lnTo>
                    <a:lnTo>
                      <a:pt x="2184" y="555"/>
                    </a:lnTo>
                    <a:lnTo>
                      <a:pt x="2188" y="554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7"/>
                    </a:lnTo>
                    <a:lnTo>
                      <a:pt x="2203" y="543"/>
                    </a:lnTo>
                    <a:lnTo>
                      <a:pt x="2207" y="540"/>
                    </a:lnTo>
                    <a:lnTo>
                      <a:pt x="2211" y="540"/>
                    </a:lnTo>
                    <a:lnTo>
                      <a:pt x="2215" y="538"/>
                    </a:lnTo>
                    <a:lnTo>
                      <a:pt x="2219" y="534"/>
                    </a:lnTo>
                    <a:lnTo>
                      <a:pt x="2223" y="532"/>
                    </a:lnTo>
                    <a:lnTo>
                      <a:pt x="2227" y="530"/>
                    </a:lnTo>
                    <a:lnTo>
                      <a:pt x="2231" y="526"/>
                    </a:lnTo>
                    <a:lnTo>
                      <a:pt x="2235" y="524"/>
                    </a:lnTo>
                    <a:lnTo>
                      <a:pt x="2239" y="523"/>
                    </a:lnTo>
                    <a:lnTo>
                      <a:pt x="2243" y="521"/>
                    </a:lnTo>
                    <a:lnTo>
                      <a:pt x="2247" y="518"/>
                    </a:lnTo>
                    <a:lnTo>
                      <a:pt x="2251" y="515"/>
                    </a:lnTo>
                    <a:lnTo>
                      <a:pt x="2255" y="513"/>
                    </a:lnTo>
                    <a:lnTo>
                      <a:pt x="2259" y="510"/>
                    </a:lnTo>
                    <a:lnTo>
                      <a:pt x="2262" y="508"/>
                    </a:lnTo>
                    <a:lnTo>
                      <a:pt x="2266" y="506"/>
                    </a:lnTo>
                    <a:lnTo>
                      <a:pt x="2270" y="504"/>
                    </a:lnTo>
                    <a:lnTo>
                      <a:pt x="2274" y="502"/>
                    </a:lnTo>
                    <a:lnTo>
                      <a:pt x="2278" y="499"/>
                    </a:lnTo>
                    <a:lnTo>
                      <a:pt x="2282" y="497"/>
                    </a:lnTo>
                    <a:lnTo>
                      <a:pt x="2286" y="496"/>
                    </a:lnTo>
                    <a:lnTo>
                      <a:pt x="2290" y="492"/>
                    </a:lnTo>
                    <a:lnTo>
                      <a:pt x="2294" y="490"/>
                    </a:lnTo>
                    <a:lnTo>
                      <a:pt x="2298" y="487"/>
                    </a:lnTo>
                    <a:lnTo>
                      <a:pt x="2302" y="485"/>
                    </a:lnTo>
                    <a:lnTo>
                      <a:pt x="2306" y="482"/>
                    </a:lnTo>
                    <a:lnTo>
                      <a:pt x="2310" y="480"/>
                    </a:lnTo>
                    <a:lnTo>
                      <a:pt x="2314" y="477"/>
                    </a:lnTo>
                    <a:lnTo>
                      <a:pt x="2318" y="476"/>
                    </a:lnTo>
                    <a:lnTo>
                      <a:pt x="2322" y="473"/>
                    </a:lnTo>
                    <a:lnTo>
                      <a:pt x="2326" y="470"/>
                    </a:lnTo>
                    <a:lnTo>
                      <a:pt x="2329" y="469"/>
                    </a:lnTo>
                    <a:lnTo>
                      <a:pt x="2333" y="466"/>
                    </a:lnTo>
                    <a:lnTo>
                      <a:pt x="2337" y="464"/>
                    </a:lnTo>
                    <a:lnTo>
                      <a:pt x="2341" y="461"/>
                    </a:lnTo>
                    <a:lnTo>
                      <a:pt x="2345" y="459"/>
                    </a:lnTo>
                    <a:lnTo>
                      <a:pt x="2349" y="456"/>
                    </a:lnTo>
                    <a:lnTo>
                      <a:pt x="2353" y="455"/>
                    </a:lnTo>
                    <a:lnTo>
                      <a:pt x="2357" y="453"/>
                    </a:lnTo>
                    <a:lnTo>
                      <a:pt x="2361" y="450"/>
                    </a:lnTo>
                    <a:lnTo>
                      <a:pt x="2365" y="447"/>
                    </a:lnTo>
                    <a:lnTo>
                      <a:pt x="2369" y="445"/>
                    </a:lnTo>
                    <a:lnTo>
                      <a:pt x="2373" y="444"/>
                    </a:lnTo>
                    <a:lnTo>
                      <a:pt x="2377" y="440"/>
                    </a:lnTo>
                    <a:lnTo>
                      <a:pt x="2381" y="437"/>
                    </a:lnTo>
                    <a:lnTo>
                      <a:pt x="2385" y="437"/>
                    </a:lnTo>
                    <a:lnTo>
                      <a:pt x="2389" y="434"/>
                    </a:lnTo>
                    <a:lnTo>
                      <a:pt x="2393" y="432"/>
                    </a:lnTo>
                    <a:lnTo>
                      <a:pt x="2396" y="432"/>
                    </a:lnTo>
                    <a:lnTo>
                      <a:pt x="2400" y="427"/>
                    </a:lnTo>
                    <a:lnTo>
                      <a:pt x="2404" y="424"/>
                    </a:lnTo>
                    <a:lnTo>
                      <a:pt x="2408" y="422"/>
                    </a:lnTo>
                    <a:lnTo>
                      <a:pt x="2412" y="420"/>
                    </a:lnTo>
                    <a:lnTo>
                      <a:pt x="2416" y="417"/>
                    </a:lnTo>
                    <a:lnTo>
                      <a:pt x="2420" y="415"/>
                    </a:lnTo>
                    <a:lnTo>
                      <a:pt x="2424" y="412"/>
                    </a:lnTo>
                    <a:lnTo>
                      <a:pt x="2428" y="411"/>
                    </a:lnTo>
                    <a:lnTo>
                      <a:pt x="2432" y="407"/>
                    </a:lnTo>
                    <a:lnTo>
                      <a:pt x="2436" y="407"/>
                    </a:lnTo>
                    <a:lnTo>
                      <a:pt x="2440" y="403"/>
                    </a:lnTo>
                    <a:lnTo>
                      <a:pt x="2444" y="401"/>
                    </a:lnTo>
                    <a:lnTo>
                      <a:pt x="2448" y="399"/>
                    </a:lnTo>
                    <a:lnTo>
                      <a:pt x="2452" y="397"/>
                    </a:lnTo>
                    <a:lnTo>
                      <a:pt x="2456" y="395"/>
                    </a:lnTo>
                    <a:lnTo>
                      <a:pt x="2460" y="393"/>
                    </a:lnTo>
                    <a:lnTo>
                      <a:pt x="2464" y="391"/>
                    </a:lnTo>
                    <a:lnTo>
                      <a:pt x="2467" y="389"/>
                    </a:lnTo>
                    <a:lnTo>
                      <a:pt x="2471" y="385"/>
                    </a:lnTo>
                    <a:lnTo>
                      <a:pt x="2475" y="384"/>
                    </a:lnTo>
                    <a:lnTo>
                      <a:pt x="2479" y="382"/>
                    </a:lnTo>
                    <a:lnTo>
                      <a:pt x="2483" y="378"/>
                    </a:lnTo>
                    <a:lnTo>
                      <a:pt x="2487" y="376"/>
                    </a:lnTo>
                    <a:lnTo>
                      <a:pt x="2491" y="375"/>
                    </a:lnTo>
                    <a:lnTo>
                      <a:pt x="2495" y="372"/>
                    </a:lnTo>
                    <a:lnTo>
                      <a:pt x="2499" y="369"/>
                    </a:lnTo>
                    <a:lnTo>
                      <a:pt x="2503" y="367"/>
                    </a:lnTo>
                    <a:lnTo>
                      <a:pt x="2507" y="365"/>
                    </a:lnTo>
                    <a:lnTo>
                      <a:pt x="2511" y="363"/>
                    </a:lnTo>
                    <a:lnTo>
                      <a:pt x="2515" y="360"/>
                    </a:lnTo>
                    <a:lnTo>
                      <a:pt x="2519" y="359"/>
                    </a:lnTo>
                    <a:lnTo>
                      <a:pt x="2523" y="356"/>
                    </a:lnTo>
                    <a:lnTo>
                      <a:pt x="2527" y="355"/>
                    </a:lnTo>
                    <a:lnTo>
                      <a:pt x="2531" y="351"/>
                    </a:lnTo>
                    <a:lnTo>
                      <a:pt x="2534" y="350"/>
                    </a:lnTo>
                    <a:lnTo>
                      <a:pt x="2538" y="348"/>
                    </a:lnTo>
                    <a:lnTo>
                      <a:pt x="2542" y="344"/>
                    </a:lnTo>
                    <a:lnTo>
                      <a:pt x="2546" y="343"/>
                    </a:lnTo>
                    <a:lnTo>
                      <a:pt x="2550" y="341"/>
                    </a:lnTo>
                    <a:lnTo>
                      <a:pt x="2554" y="338"/>
                    </a:lnTo>
                    <a:lnTo>
                      <a:pt x="2558" y="336"/>
                    </a:lnTo>
                    <a:lnTo>
                      <a:pt x="2562" y="334"/>
                    </a:lnTo>
                    <a:lnTo>
                      <a:pt x="2566" y="334"/>
                    </a:lnTo>
                    <a:lnTo>
                      <a:pt x="2570" y="332"/>
                    </a:lnTo>
                    <a:lnTo>
                      <a:pt x="2574" y="328"/>
                    </a:lnTo>
                    <a:lnTo>
                      <a:pt x="2578" y="327"/>
                    </a:lnTo>
                    <a:lnTo>
                      <a:pt x="2582" y="324"/>
                    </a:lnTo>
                    <a:lnTo>
                      <a:pt x="2586" y="322"/>
                    </a:lnTo>
                    <a:lnTo>
                      <a:pt x="2590" y="321"/>
                    </a:lnTo>
                    <a:lnTo>
                      <a:pt x="2594" y="318"/>
                    </a:lnTo>
                    <a:lnTo>
                      <a:pt x="2598" y="316"/>
                    </a:lnTo>
                    <a:lnTo>
                      <a:pt x="2602" y="313"/>
                    </a:lnTo>
                    <a:lnTo>
                      <a:pt x="2605" y="311"/>
                    </a:lnTo>
                    <a:lnTo>
                      <a:pt x="2609" y="309"/>
                    </a:lnTo>
                    <a:lnTo>
                      <a:pt x="2613" y="308"/>
                    </a:lnTo>
                    <a:lnTo>
                      <a:pt x="2617" y="305"/>
                    </a:lnTo>
                    <a:lnTo>
                      <a:pt x="2621" y="303"/>
                    </a:lnTo>
                    <a:lnTo>
                      <a:pt x="2625" y="301"/>
                    </a:lnTo>
                    <a:lnTo>
                      <a:pt x="2629" y="300"/>
                    </a:lnTo>
                    <a:lnTo>
                      <a:pt x="2633" y="297"/>
                    </a:lnTo>
                    <a:lnTo>
                      <a:pt x="2637" y="296"/>
                    </a:lnTo>
                    <a:lnTo>
                      <a:pt x="2641" y="293"/>
                    </a:lnTo>
                    <a:lnTo>
                      <a:pt x="2645" y="290"/>
                    </a:lnTo>
                    <a:lnTo>
                      <a:pt x="2649" y="290"/>
                    </a:lnTo>
                    <a:lnTo>
                      <a:pt x="2653" y="287"/>
                    </a:lnTo>
                    <a:lnTo>
                      <a:pt x="2657" y="285"/>
                    </a:lnTo>
                    <a:lnTo>
                      <a:pt x="2661" y="284"/>
                    </a:lnTo>
                    <a:lnTo>
                      <a:pt x="2665" y="282"/>
                    </a:lnTo>
                    <a:lnTo>
                      <a:pt x="2669" y="278"/>
                    </a:lnTo>
                    <a:lnTo>
                      <a:pt x="2672" y="278"/>
                    </a:lnTo>
                    <a:lnTo>
                      <a:pt x="2676" y="276"/>
                    </a:lnTo>
                    <a:lnTo>
                      <a:pt x="2680" y="273"/>
                    </a:lnTo>
                    <a:lnTo>
                      <a:pt x="2684" y="272"/>
                    </a:lnTo>
                    <a:lnTo>
                      <a:pt x="2688" y="269"/>
                    </a:lnTo>
                    <a:lnTo>
                      <a:pt x="2692" y="267"/>
                    </a:lnTo>
                    <a:lnTo>
                      <a:pt x="2696" y="265"/>
                    </a:lnTo>
                    <a:lnTo>
                      <a:pt x="2700" y="264"/>
                    </a:lnTo>
                    <a:lnTo>
                      <a:pt x="2704" y="261"/>
                    </a:lnTo>
                    <a:lnTo>
                      <a:pt x="2708" y="261"/>
                    </a:lnTo>
                    <a:lnTo>
                      <a:pt x="2712" y="259"/>
                    </a:lnTo>
                    <a:lnTo>
                      <a:pt x="2716" y="256"/>
                    </a:lnTo>
                    <a:lnTo>
                      <a:pt x="2720" y="254"/>
                    </a:lnTo>
                    <a:lnTo>
                      <a:pt x="2724" y="251"/>
                    </a:lnTo>
                    <a:lnTo>
                      <a:pt x="2728" y="252"/>
                    </a:lnTo>
                    <a:lnTo>
                      <a:pt x="2732" y="249"/>
                    </a:lnTo>
                    <a:lnTo>
                      <a:pt x="2736" y="246"/>
                    </a:lnTo>
                    <a:lnTo>
                      <a:pt x="2739" y="246"/>
                    </a:lnTo>
                    <a:lnTo>
                      <a:pt x="2743" y="244"/>
                    </a:lnTo>
                    <a:lnTo>
                      <a:pt x="2747" y="242"/>
                    </a:lnTo>
                    <a:lnTo>
                      <a:pt x="2751" y="239"/>
                    </a:lnTo>
                    <a:lnTo>
                      <a:pt x="2755" y="239"/>
                    </a:lnTo>
                    <a:lnTo>
                      <a:pt x="2759" y="235"/>
                    </a:lnTo>
                    <a:lnTo>
                      <a:pt x="2763" y="235"/>
                    </a:lnTo>
                    <a:lnTo>
                      <a:pt x="2767" y="232"/>
                    </a:lnTo>
                    <a:lnTo>
                      <a:pt x="2771" y="229"/>
                    </a:lnTo>
                    <a:lnTo>
                      <a:pt x="2775" y="229"/>
                    </a:lnTo>
                    <a:lnTo>
                      <a:pt x="2779" y="227"/>
                    </a:lnTo>
                    <a:lnTo>
                      <a:pt x="2783" y="225"/>
                    </a:lnTo>
                    <a:lnTo>
                      <a:pt x="2787" y="224"/>
                    </a:lnTo>
                    <a:lnTo>
                      <a:pt x="2791" y="222"/>
                    </a:lnTo>
                    <a:lnTo>
                      <a:pt x="2795" y="219"/>
                    </a:lnTo>
                    <a:lnTo>
                      <a:pt x="2799" y="218"/>
                    </a:lnTo>
                    <a:lnTo>
                      <a:pt x="2803" y="217"/>
                    </a:lnTo>
                    <a:lnTo>
                      <a:pt x="2807" y="215"/>
                    </a:lnTo>
                    <a:lnTo>
                      <a:pt x="2810" y="213"/>
                    </a:lnTo>
                    <a:lnTo>
                      <a:pt x="2814" y="211"/>
                    </a:lnTo>
                    <a:lnTo>
                      <a:pt x="2818" y="209"/>
                    </a:lnTo>
                    <a:lnTo>
                      <a:pt x="2822" y="207"/>
                    </a:lnTo>
                    <a:lnTo>
                      <a:pt x="2826" y="207"/>
                    </a:lnTo>
                    <a:lnTo>
                      <a:pt x="2830" y="204"/>
                    </a:lnTo>
                    <a:lnTo>
                      <a:pt x="2834" y="203"/>
                    </a:lnTo>
                    <a:lnTo>
                      <a:pt x="2838" y="202"/>
                    </a:lnTo>
                    <a:lnTo>
                      <a:pt x="2842" y="200"/>
                    </a:lnTo>
                    <a:lnTo>
                      <a:pt x="2846" y="199"/>
                    </a:lnTo>
                    <a:lnTo>
                      <a:pt x="2850" y="197"/>
                    </a:lnTo>
                    <a:lnTo>
                      <a:pt x="2854" y="196"/>
                    </a:lnTo>
                    <a:lnTo>
                      <a:pt x="2858" y="193"/>
                    </a:lnTo>
                    <a:lnTo>
                      <a:pt x="2862" y="191"/>
                    </a:lnTo>
                    <a:lnTo>
                      <a:pt x="2866" y="191"/>
                    </a:lnTo>
                    <a:lnTo>
                      <a:pt x="2870" y="188"/>
                    </a:lnTo>
                    <a:lnTo>
                      <a:pt x="2874" y="189"/>
                    </a:lnTo>
                    <a:lnTo>
                      <a:pt x="2877" y="185"/>
                    </a:lnTo>
                    <a:lnTo>
                      <a:pt x="2881" y="184"/>
                    </a:lnTo>
                    <a:lnTo>
                      <a:pt x="2885" y="183"/>
                    </a:lnTo>
                    <a:lnTo>
                      <a:pt x="2889" y="181"/>
                    </a:lnTo>
                    <a:lnTo>
                      <a:pt x="2893" y="180"/>
                    </a:lnTo>
                    <a:lnTo>
                      <a:pt x="2897" y="178"/>
                    </a:lnTo>
                    <a:lnTo>
                      <a:pt x="2901" y="177"/>
                    </a:lnTo>
                    <a:lnTo>
                      <a:pt x="2905" y="174"/>
                    </a:lnTo>
                    <a:lnTo>
                      <a:pt x="2909" y="173"/>
                    </a:lnTo>
                    <a:lnTo>
                      <a:pt x="2913" y="172"/>
                    </a:lnTo>
                    <a:lnTo>
                      <a:pt x="2917" y="171"/>
                    </a:lnTo>
                    <a:lnTo>
                      <a:pt x="2921" y="169"/>
                    </a:lnTo>
                    <a:lnTo>
                      <a:pt x="2925" y="168"/>
                    </a:lnTo>
                    <a:lnTo>
                      <a:pt x="2929" y="167"/>
                    </a:lnTo>
                    <a:lnTo>
                      <a:pt x="2933" y="166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59"/>
                    </a:lnTo>
                    <a:lnTo>
                      <a:pt x="2948" y="159"/>
                    </a:lnTo>
                    <a:lnTo>
                      <a:pt x="2952" y="157"/>
                    </a:lnTo>
                    <a:lnTo>
                      <a:pt x="2956" y="157"/>
                    </a:lnTo>
                    <a:lnTo>
                      <a:pt x="2960" y="156"/>
                    </a:lnTo>
                    <a:lnTo>
                      <a:pt x="2964" y="152"/>
                    </a:lnTo>
                    <a:lnTo>
                      <a:pt x="2968" y="153"/>
                    </a:lnTo>
                    <a:lnTo>
                      <a:pt x="2972" y="152"/>
                    </a:lnTo>
                    <a:lnTo>
                      <a:pt x="2976" y="151"/>
                    </a:lnTo>
                    <a:lnTo>
                      <a:pt x="2980" y="150"/>
                    </a:lnTo>
                    <a:lnTo>
                      <a:pt x="2984" y="147"/>
                    </a:lnTo>
                    <a:lnTo>
                      <a:pt x="2988" y="147"/>
                    </a:lnTo>
                    <a:lnTo>
                      <a:pt x="2992" y="144"/>
                    </a:lnTo>
                    <a:lnTo>
                      <a:pt x="2996" y="144"/>
                    </a:lnTo>
                    <a:lnTo>
                      <a:pt x="3000" y="142"/>
                    </a:lnTo>
                    <a:lnTo>
                      <a:pt x="3004" y="141"/>
                    </a:lnTo>
                    <a:lnTo>
                      <a:pt x="3008" y="140"/>
                    </a:lnTo>
                    <a:lnTo>
                      <a:pt x="3012" y="138"/>
                    </a:lnTo>
                    <a:lnTo>
                      <a:pt x="3015" y="135"/>
                    </a:lnTo>
                    <a:lnTo>
                      <a:pt x="3019" y="135"/>
                    </a:lnTo>
                    <a:lnTo>
                      <a:pt x="3023" y="134"/>
                    </a:lnTo>
                    <a:lnTo>
                      <a:pt x="3027" y="133"/>
                    </a:lnTo>
                    <a:lnTo>
                      <a:pt x="3031" y="133"/>
                    </a:lnTo>
                    <a:lnTo>
                      <a:pt x="3035" y="131"/>
                    </a:lnTo>
                    <a:lnTo>
                      <a:pt x="3039" y="130"/>
                    </a:lnTo>
                    <a:lnTo>
                      <a:pt x="3043" y="128"/>
                    </a:lnTo>
                    <a:lnTo>
                      <a:pt x="3047" y="127"/>
                    </a:lnTo>
                    <a:lnTo>
                      <a:pt x="3051" y="125"/>
                    </a:lnTo>
                    <a:lnTo>
                      <a:pt x="3055" y="125"/>
                    </a:lnTo>
                    <a:lnTo>
                      <a:pt x="3059" y="122"/>
                    </a:lnTo>
                    <a:lnTo>
                      <a:pt x="3063" y="124"/>
                    </a:lnTo>
                    <a:lnTo>
                      <a:pt x="3067" y="122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17"/>
                    </a:lnTo>
                    <a:lnTo>
                      <a:pt x="3082" y="116"/>
                    </a:lnTo>
                    <a:lnTo>
                      <a:pt x="3086" y="114"/>
                    </a:lnTo>
                    <a:lnTo>
                      <a:pt x="3090" y="113"/>
                    </a:lnTo>
                    <a:lnTo>
                      <a:pt x="3094" y="112"/>
                    </a:lnTo>
                    <a:lnTo>
                      <a:pt x="3098" y="113"/>
                    </a:lnTo>
                    <a:lnTo>
                      <a:pt x="3102" y="110"/>
                    </a:lnTo>
                    <a:lnTo>
                      <a:pt x="3106" y="110"/>
                    </a:lnTo>
                    <a:lnTo>
                      <a:pt x="3110" y="109"/>
                    </a:lnTo>
                    <a:lnTo>
                      <a:pt x="3114" y="107"/>
                    </a:lnTo>
                    <a:lnTo>
                      <a:pt x="3118" y="106"/>
                    </a:lnTo>
                    <a:lnTo>
                      <a:pt x="3122" y="106"/>
                    </a:lnTo>
                    <a:lnTo>
                      <a:pt x="3126" y="106"/>
                    </a:lnTo>
                    <a:lnTo>
                      <a:pt x="3130" y="104"/>
                    </a:lnTo>
                    <a:lnTo>
                      <a:pt x="3134" y="102"/>
                    </a:lnTo>
                    <a:lnTo>
                      <a:pt x="3138" y="101"/>
                    </a:lnTo>
                    <a:lnTo>
                      <a:pt x="3142" y="100"/>
                    </a:lnTo>
                    <a:lnTo>
                      <a:pt x="3146" y="99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6" name="Freeform 2828"/>
              <p:cNvSpPr>
                <a:spLocks/>
              </p:cNvSpPr>
              <p:nvPr/>
            </p:nvSpPr>
            <p:spPr bwMode="auto">
              <a:xfrm flipV="1">
                <a:off x="506" y="1681"/>
                <a:ext cx="1814" cy="239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3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6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7"/>
                  </a:cxn>
                  <a:cxn ang="0">
                    <a:pos x="508" y="39"/>
                  </a:cxn>
                  <a:cxn ang="0">
                    <a:pos x="559" y="50"/>
                  </a:cxn>
                  <a:cxn ang="0">
                    <a:pos x="611" y="68"/>
                  </a:cxn>
                  <a:cxn ang="0">
                    <a:pos x="662" y="84"/>
                  </a:cxn>
                  <a:cxn ang="0">
                    <a:pos x="713" y="106"/>
                  </a:cxn>
                  <a:cxn ang="0">
                    <a:pos x="764" y="127"/>
                  </a:cxn>
                  <a:cxn ang="0">
                    <a:pos x="816" y="151"/>
                  </a:cxn>
                  <a:cxn ang="0">
                    <a:pos x="867" y="173"/>
                  </a:cxn>
                  <a:cxn ang="0">
                    <a:pos x="918" y="199"/>
                  </a:cxn>
                  <a:cxn ang="0">
                    <a:pos x="969" y="225"/>
                  </a:cxn>
                  <a:cxn ang="0">
                    <a:pos x="1021" y="250"/>
                  </a:cxn>
                  <a:cxn ang="0">
                    <a:pos x="1072" y="272"/>
                  </a:cxn>
                  <a:cxn ang="0">
                    <a:pos x="1123" y="297"/>
                  </a:cxn>
                  <a:cxn ang="0">
                    <a:pos x="1174" y="318"/>
                  </a:cxn>
                  <a:cxn ang="0">
                    <a:pos x="1226" y="340"/>
                  </a:cxn>
                  <a:cxn ang="0">
                    <a:pos x="1277" y="356"/>
                  </a:cxn>
                  <a:cxn ang="0">
                    <a:pos x="1328" y="372"/>
                  </a:cxn>
                  <a:cxn ang="0">
                    <a:pos x="1379" y="384"/>
                  </a:cxn>
                  <a:cxn ang="0">
                    <a:pos x="1431" y="397"/>
                  </a:cxn>
                  <a:cxn ang="0">
                    <a:pos x="1482" y="404"/>
                  </a:cxn>
                  <a:cxn ang="0">
                    <a:pos x="1533" y="410"/>
                  </a:cxn>
                  <a:cxn ang="0">
                    <a:pos x="1584" y="415"/>
                  </a:cxn>
                  <a:cxn ang="0">
                    <a:pos x="1636" y="415"/>
                  </a:cxn>
                  <a:cxn ang="0">
                    <a:pos x="1687" y="413"/>
                  </a:cxn>
                  <a:cxn ang="0">
                    <a:pos x="1738" y="409"/>
                  </a:cxn>
                  <a:cxn ang="0">
                    <a:pos x="1789" y="402"/>
                  </a:cxn>
                  <a:cxn ang="0">
                    <a:pos x="1841" y="395"/>
                  </a:cxn>
                  <a:cxn ang="0">
                    <a:pos x="1892" y="384"/>
                  </a:cxn>
                  <a:cxn ang="0">
                    <a:pos x="1943" y="372"/>
                  </a:cxn>
                  <a:cxn ang="0">
                    <a:pos x="1994" y="359"/>
                  </a:cxn>
                  <a:cxn ang="0">
                    <a:pos x="2046" y="345"/>
                  </a:cxn>
                  <a:cxn ang="0">
                    <a:pos x="2097" y="331"/>
                  </a:cxn>
                  <a:cxn ang="0">
                    <a:pos x="2148" y="316"/>
                  </a:cxn>
                  <a:cxn ang="0">
                    <a:pos x="2199" y="299"/>
                  </a:cxn>
                  <a:cxn ang="0">
                    <a:pos x="2251" y="283"/>
                  </a:cxn>
                  <a:cxn ang="0">
                    <a:pos x="2302" y="264"/>
                  </a:cxn>
                  <a:cxn ang="0">
                    <a:pos x="2353" y="249"/>
                  </a:cxn>
                  <a:cxn ang="0">
                    <a:pos x="2404" y="232"/>
                  </a:cxn>
                  <a:cxn ang="0">
                    <a:pos x="2456" y="215"/>
                  </a:cxn>
                  <a:cxn ang="0">
                    <a:pos x="2507" y="199"/>
                  </a:cxn>
                  <a:cxn ang="0">
                    <a:pos x="2558" y="185"/>
                  </a:cxn>
                  <a:cxn ang="0">
                    <a:pos x="2609" y="169"/>
                  </a:cxn>
                  <a:cxn ang="0">
                    <a:pos x="2661" y="155"/>
                  </a:cxn>
                  <a:cxn ang="0">
                    <a:pos x="2712" y="140"/>
                  </a:cxn>
                  <a:cxn ang="0">
                    <a:pos x="2763" y="128"/>
                  </a:cxn>
                  <a:cxn ang="0">
                    <a:pos x="2814" y="115"/>
                  </a:cxn>
                  <a:cxn ang="0">
                    <a:pos x="2866" y="105"/>
                  </a:cxn>
                  <a:cxn ang="0">
                    <a:pos x="2917" y="92"/>
                  </a:cxn>
                  <a:cxn ang="0">
                    <a:pos x="2968" y="84"/>
                  </a:cxn>
                  <a:cxn ang="0">
                    <a:pos x="3019" y="73"/>
                  </a:cxn>
                  <a:cxn ang="0">
                    <a:pos x="3071" y="64"/>
                  </a:cxn>
                  <a:cxn ang="0">
                    <a:pos x="3122" y="56"/>
                  </a:cxn>
                </a:cxnLst>
                <a:rect l="0" t="0" r="r" b="b"/>
                <a:pathLst>
                  <a:path w="3150" h="416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3"/>
                    </a:lnTo>
                    <a:lnTo>
                      <a:pt x="264" y="4"/>
                    </a:lnTo>
                    <a:lnTo>
                      <a:pt x="268" y="4"/>
                    </a:lnTo>
                    <a:lnTo>
                      <a:pt x="272" y="4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5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6"/>
                    </a:lnTo>
                    <a:lnTo>
                      <a:pt x="307" y="7"/>
                    </a:lnTo>
                    <a:lnTo>
                      <a:pt x="311" y="8"/>
                    </a:lnTo>
                    <a:lnTo>
                      <a:pt x="315" y="6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0"/>
                    </a:lnTo>
                    <a:lnTo>
                      <a:pt x="350" y="12"/>
                    </a:lnTo>
                    <a:lnTo>
                      <a:pt x="354" y="12"/>
                    </a:lnTo>
                    <a:lnTo>
                      <a:pt x="358" y="11"/>
                    </a:lnTo>
                    <a:lnTo>
                      <a:pt x="362" y="11"/>
                    </a:lnTo>
                    <a:lnTo>
                      <a:pt x="366" y="14"/>
                    </a:lnTo>
                    <a:lnTo>
                      <a:pt x="370" y="14"/>
                    </a:lnTo>
                    <a:lnTo>
                      <a:pt x="374" y="13"/>
                    </a:lnTo>
                    <a:lnTo>
                      <a:pt x="378" y="14"/>
                    </a:lnTo>
                    <a:lnTo>
                      <a:pt x="382" y="15"/>
                    </a:lnTo>
                    <a:lnTo>
                      <a:pt x="386" y="15"/>
                    </a:lnTo>
                    <a:lnTo>
                      <a:pt x="390" y="17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19"/>
                    </a:lnTo>
                    <a:lnTo>
                      <a:pt x="413" y="18"/>
                    </a:lnTo>
                    <a:lnTo>
                      <a:pt x="417" y="20"/>
                    </a:lnTo>
                    <a:lnTo>
                      <a:pt x="421" y="20"/>
                    </a:lnTo>
                    <a:lnTo>
                      <a:pt x="425" y="22"/>
                    </a:lnTo>
                    <a:lnTo>
                      <a:pt x="429" y="22"/>
                    </a:lnTo>
                    <a:lnTo>
                      <a:pt x="433" y="22"/>
                    </a:lnTo>
                    <a:lnTo>
                      <a:pt x="437" y="23"/>
                    </a:lnTo>
                    <a:lnTo>
                      <a:pt x="441" y="24"/>
                    </a:lnTo>
                    <a:lnTo>
                      <a:pt x="445" y="25"/>
                    </a:lnTo>
                    <a:lnTo>
                      <a:pt x="449" y="25"/>
                    </a:lnTo>
                    <a:lnTo>
                      <a:pt x="453" y="26"/>
                    </a:lnTo>
                    <a:lnTo>
                      <a:pt x="457" y="27"/>
                    </a:lnTo>
                    <a:lnTo>
                      <a:pt x="461" y="28"/>
                    </a:lnTo>
                    <a:lnTo>
                      <a:pt x="465" y="28"/>
                    </a:lnTo>
                    <a:lnTo>
                      <a:pt x="469" y="30"/>
                    </a:lnTo>
                    <a:lnTo>
                      <a:pt x="473" y="30"/>
                    </a:lnTo>
                    <a:lnTo>
                      <a:pt x="477" y="31"/>
                    </a:lnTo>
                    <a:lnTo>
                      <a:pt x="480" y="31"/>
                    </a:lnTo>
                    <a:lnTo>
                      <a:pt x="484" y="32"/>
                    </a:lnTo>
                    <a:lnTo>
                      <a:pt x="488" y="33"/>
                    </a:lnTo>
                    <a:lnTo>
                      <a:pt x="492" y="34"/>
                    </a:lnTo>
                    <a:lnTo>
                      <a:pt x="496" y="33"/>
                    </a:lnTo>
                    <a:lnTo>
                      <a:pt x="500" y="35"/>
                    </a:lnTo>
                    <a:lnTo>
                      <a:pt x="504" y="35"/>
                    </a:lnTo>
                    <a:lnTo>
                      <a:pt x="508" y="39"/>
                    </a:lnTo>
                    <a:lnTo>
                      <a:pt x="512" y="37"/>
                    </a:lnTo>
                    <a:lnTo>
                      <a:pt x="516" y="38"/>
                    </a:lnTo>
                    <a:lnTo>
                      <a:pt x="520" y="39"/>
                    </a:lnTo>
                    <a:lnTo>
                      <a:pt x="524" y="41"/>
                    </a:lnTo>
                    <a:lnTo>
                      <a:pt x="528" y="43"/>
                    </a:lnTo>
                    <a:lnTo>
                      <a:pt x="532" y="44"/>
                    </a:lnTo>
                    <a:lnTo>
                      <a:pt x="536" y="44"/>
                    </a:lnTo>
                    <a:lnTo>
                      <a:pt x="540" y="45"/>
                    </a:lnTo>
                    <a:lnTo>
                      <a:pt x="544" y="46"/>
                    </a:lnTo>
                    <a:lnTo>
                      <a:pt x="547" y="46"/>
                    </a:lnTo>
                    <a:lnTo>
                      <a:pt x="551" y="47"/>
                    </a:lnTo>
                    <a:lnTo>
                      <a:pt x="555" y="50"/>
                    </a:lnTo>
                    <a:lnTo>
                      <a:pt x="559" y="50"/>
                    </a:lnTo>
                    <a:lnTo>
                      <a:pt x="563" y="51"/>
                    </a:lnTo>
                    <a:lnTo>
                      <a:pt x="567" y="52"/>
                    </a:lnTo>
                    <a:lnTo>
                      <a:pt x="571" y="54"/>
                    </a:lnTo>
                    <a:lnTo>
                      <a:pt x="575" y="56"/>
                    </a:lnTo>
                    <a:lnTo>
                      <a:pt x="579" y="55"/>
                    </a:lnTo>
                    <a:lnTo>
                      <a:pt x="583" y="57"/>
                    </a:lnTo>
                    <a:lnTo>
                      <a:pt x="587" y="60"/>
                    </a:lnTo>
                    <a:lnTo>
                      <a:pt x="591" y="60"/>
                    </a:lnTo>
                    <a:lnTo>
                      <a:pt x="595" y="61"/>
                    </a:lnTo>
                    <a:lnTo>
                      <a:pt x="599" y="63"/>
                    </a:lnTo>
                    <a:lnTo>
                      <a:pt x="603" y="64"/>
                    </a:lnTo>
                    <a:lnTo>
                      <a:pt x="607" y="65"/>
                    </a:lnTo>
                    <a:lnTo>
                      <a:pt x="611" y="68"/>
                    </a:lnTo>
                    <a:lnTo>
                      <a:pt x="615" y="68"/>
                    </a:lnTo>
                    <a:lnTo>
                      <a:pt x="618" y="69"/>
                    </a:lnTo>
                    <a:lnTo>
                      <a:pt x="622" y="71"/>
                    </a:lnTo>
                    <a:lnTo>
                      <a:pt x="626" y="72"/>
                    </a:lnTo>
                    <a:lnTo>
                      <a:pt x="630" y="73"/>
                    </a:lnTo>
                    <a:lnTo>
                      <a:pt x="634" y="75"/>
                    </a:lnTo>
                    <a:lnTo>
                      <a:pt x="638" y="76"/>
                    </a:lnTo>
                    <a:lnTo>
                      <a:pt x="642" y="79"/>
                    </a:lnTo>
                    <a:lnTo>
                      <a:pt x="646" y="81"/>
                    </a:lnTo>
                    <a:lnTo>
                      <a:pt x="650" y="81"/>
                    </a:lnTo>
                    <a:lnTo>
                      <a:pt x="654" y="82"/>
                    </a:lnTo>
                    <a:lnTo>
                      <a:pt x="658" y="83"/>
                    </a:lnTo>
                    <a:lnTo>
                      <a:pt x="662" y="84"/>
                    </a:lnTo>
                    <a:lnTo>
                      <a:pt x="666" y="85"/>
                    </a:lnTo>
                    <a:lnTo>
                      <a:pt x="670" y="88"/>
                    </a:lnTo>
                    <a:lnTo>
                      <a:pt x="674" y="89"/>
                    </a:lnTo>
                    <a:lnTo>
                      <a:pt x="678" y="89"/>
                    </a:lnTo>
                    <a:lnTo>
                      <a:pt x="682" y="92"/>
                    </a:lnTo>
                    <a:lnTo>
                      <a:pt x="685" y="94"/>
                    </a:lnTo>
                    <a:lnTo>
                      <a:pt x="689" y="95"/>
                    </a:lnTo>
                    <a:lnTo>
                      <a:pt x="693" y="98"/>
                    </a:lnTo>
                    <a:lnTo>
                      <a:pt x="697" y="98"/>
                    </a:lnTo>
                    <a:lnTo>
                      <a:pt x="701" y="101"/>
                    </a:lnTo>
                    <a:lnTo>
                      <a:pt x="705" y="101"/>
                    </a:lnTo>
                    <a:lnTo>
                      <a:pt x="709" y="104"/>
                    </a:lnTo>
                    <a:lnTo>
                      <a:pt x="713" y="106"/>
                    </a:lnTo>
                    <a:lnTo>
                      <a:pt x="717" y="106"/>
                    </a:lnTo>
                    <a:lnTo>
                      <a:pt x="721" y="108"/>
                    </a:lnTo>
                    <a:lnTo>
                      <a:pt x="725" y="110"/>
                    </a:lnTo>
                    <a:lnTo>
                      <a:pt x="729" y="111"/>
                    </a:lnTo>
                    <a:lnTo>
                      <a:pt x="733" y="112"/>
                    </a:lnTo>
                    <a:lnTo>
                      <a:pt x="737" y="116"/>
                    </a:lnTo>
                    <a:lnTo>
                      <a:pt x="741" y="116"/>
                    </a:lnTo>
                    <a:lnTo>
                      <a:pt x="745" y="119"/>
                    </a:lnTo>
                    <a:lnTo>
                      <a:pt x="749" y="120"/>
                    </a:lnTo>
                    <a:lnTo>
                      <a:pt x="753" y="120"/>
                    </a:lnTo>
                    <a:lnTo>
                      <a:pt x="756" y="124"/>
                    </a:lnTo>
                    <a:lnTo>
                      <a:pt x="760" y="124"/>
                    </a:lnTo>
                    <a:lnTo>
                      <a:pt x="764" y="127"/>
                    </a:lnTo>
                    <a:lnTo>
                      <a:pt x="768" y="128"/>
                    </a:lnTo>
                    <a:lnTo>
                      <a:pt x="772" y="129"/>
                    </a:lnTo>
                    <a:lnTo>
                      <a:pt x="776" y="131"/>
                    </a:lnTo>
                    <a:lnTo>
                      <a:pt x="780" y="132"/>
                    </a:lnTo>
                    <a:lnTo>
                      <a:pt x="784" y="135"/>
                    </a:lnTo>
                    <a:lnTo>
                      <a:pt x="788" y="136"/>
                    </a:lnTo>
                    <a:lnTo>
                      <a:pt x="792" y="139"/>
                    </a:lnTo>
                    <a:lnTo>
                      <a:pt x="796" y="142"/>
                    </a:lnTo>
                    <a:lnTo>
                      <a:pt x="800" y="143"/>
                    </a:lnTo>
                    <a:lnTo>
                      <a:pt x="804" y="143"/>
                    </a:lnTo>
                    <a:lnTo>
                      <a:pt x="808" y="147"/>
                    </a:lnTo>
                    <a:lnTo>
                      <a:pt x="812" y="148"/>
                    </a:lnTo>
                    <a:lnTo>
                      <a:pt x="816" y="151"/>
                    </a:lnTo>
                    <a:lnTo>
                      <a:pt x="820" y="151"/>
                    </a:lnTo>
                    <a:lnTo>
                      <a:pt x="823" y="152"/>
                    </a:lnTo>
                    <a:lnTo>
                      <a:pt x="827" y="155"/>
                    </a:lnTo>
                    <a:lnTo>
                      <a:pt x="831" y="157"/>
                    </a:lnTo>
                    <a:lnTo>
                      <a:pt x="835" y="159"/>
                    </a:lnTo>
                    <a:lnTo>
                      <a:pt x="839" y="162"/>
                    </a:lnTo>
                    <a:lnTo>
                      <a:pt x="843" y="163"/>
                    </a:lnTo>
                    <a:lnTo>
                      <a:pt x="847" y="165"/>
                    </a:lnTo>
                    <a:lnTo>
                      <a:pt x="851" y="167"/>
                    </a:lnTo>
                    <a:lnTo>
                      <a:pt x="855" y="169"/>
                    </a:lnTo>
                    <a:lnTo>
                      <a:pt x="859" y="170"/>
                    </a:lnTo>
                    <a:lnTo>
                      <a:pt x="863" y="174"/>
                    </a:lnTo>
                    <a:lnTo>
                      <a:pt x="867" y="173"/>
                    </a:lnTo>
                    <a:lnTo>
                      <a:pt x="871" y="176"/>
                    </a:lnTo>
                    <a:lnTo>
                      <a:pt x="875" y="178"/>
                    </a:lnTo>
                    <a:lnTo>
                      <a:pt x="879" y="180"/>
                    </a:lnTo>
                    <a:lnTo>
                      <a:pt x="883" y="182"/>
                    </a:lnTo>
                    <a:lnTo>
                      <a:pt x="887" y="185"/>
                    </a:lnTo>
                    <a:lnTo>
                      <a:pt x="890" y="186"/>
                    </a:lnTo>
                    <a:lnTo>
                      <a:pt x="894" y="188"/>
                    </a:lnTo>
                    <a:lnTo>
                      <a:pt x="898" y="189"/>
                    </a:lnTo>
                    <a:lnTo>
                      <a:pt x="902" y="193"/>
                    </a:lnTo>
                    <a:lnTo>
                      <a:pt x="906" y="192"/>
                    </a:lnTo>
                    <a:lnTo>
                      <a:pt x="910" y="195"/>
                    </a:lnTo>
                    <a:lnTo>
                      <a:pt x="914" y="198"/>
                    </a:lnTo>
                    <a:lnTo>
                      <a:pt x="918" y="199"/>
                    </a:lnTo>
                    <a:lnTo>
                      <a:pt x="922" y="201"/>
                    </a:lnTo>
                    <a:lnTo>
                      <a:pt x="926" y="203"/>
                    </a:lnTo>
                    <a:lnTo>
                      <a:pt x="930" y="205"/>
                    </a:lnTo>
                    <a:lnTo>
                      <a:pt x="934" y="207"/>
                    </a:lnTo>
                    <a:lnTo>
                      <a:pt x="938" y="209"/>
                    </a:lnTo>
                    <a:lnTo>
                      <a:pt x="942" y="210"/>
                    </a:lnTo>
                    <a:lnTo>
                      <a:pt x="946" y="212"/>
                    </a:lnTo>
                    <a:lnTo>
                      <a:pt x="950" y="217"/>
                    </a:lnTo>
                    <a:lnTo>
                      <a:pt x="954" y="218"/>
                    </a:lnTo>
                    <a:lnTo>
                      <a:pt x="958" y="220"/>
                    </a:lnTo>
                    <a:lnTo>
                      <a:pt x="961" y="221"/>
                    </a:lnTo>
                    <a:lnTo>
                      <a:pt x="965" y="224"/>
                    </a:lnTo>
                    <a:lnTo>
                      <a:pt x="969" y="225"/>
                    </a:lnTo>
                    <a:lnTo>
                      <a:pt x="973" y="227"/>
                    </a:lnTo>
                    <a:lnTo>
                      <a:pt x="977" y="228"/>
                    </a:lnTo>
                    <a:lnTo>
                      <a:pt x="981" y="231"/>
                    </a:lnTo>
                    <a:lnTo>
                      <a:pt x="985" y="231"/>
                    </a:lnTo>
                    <a:lnTo>
                      <a:pt x="989" y="234"/>
                    </a:lnTo>
                    <a:lnTo>
                      <a:pt x="993" y="235"/>
                    </a:lnTo>
                    <a:lnTo>
                      <a:pt x="997" y="238"/>
                    </a:lnTo>
                    <a:lnTo>
                      <a:pt x="1001" y="239"/>
                    </a:lnTo>
                    <a:lnTo>
                      <a:pt x="1005" y="241"/>
                    </a:lnTo>
                    <a:lnTo>
                      <a:pt x="1009" y="244"/>
                    </a:lnTo>
                    <a:lnTo>
                      <a:pt x="1013" y="246"/>
                    </a:lnTo>
                    <a:lnTo>
                      <a:pt x="1017" y="247"/>
                    </a:lnTo>
                    <a:lnTo>
                      <a:pt x="1021" y="250"/>
                    </a:lnTo>
                    <a:lnTo>
                      <a:pt x="1025" y="252"/>
                    </a:lnTo>
                    <a:lnTo>
                      <a:pt x="1028" y="254"/>
                    </a:lnTo>
                    <a:lnTo>
                      <a:pt x="1032" y="254"/>
                    </a:lnTo>
                    <a:lnTo>
                      <a:pt x="1036" y="257"/>
                    </a:lnTo>
                    <a:lnTo>
                      <a:pt x="1040" y="260"/>
                    </a:lnTo>
                    <a:lnTo>
                      <a:pt x="1044" y="261"/>
                    </a:lnTo>
                    <a:lnTo>
                      <a:pt x="1048" y="263"/>
                    </a:lnTo>
                    <a:lnTo>
                      <a:pt x="1052" y="263"/>
                    </a:lnTo>
                    <a:lnTo>
                      <a:pt x="1056" y="266"/>
                    </a:lnTo>
                    <a:lnTo>
                      <a:pt x="1060" y="269"/>
                    </a:lnTo>
                    <a:lnTo>
                      <a:pt x="1064" y="269"/>
                    </a:lnTo>
                    <a:lnTo>
                      <a:pt x="1068" y="271"/>
                    </a:lnTo>
                    <a:lnTo>
                      <a:pt x="1072" y="272"/>
                    </a:lnTo>
                    <a:lnTo>
                      <a:pt x="1076" y="277"/>
                    </a:lnTo>
                    <a:lnTo>
                      <a:pt x="1080" y="276"/>
                    </a:lnTo>
                    <a:lnTo>
                      <a:pt x="1084" y="278"/>
                    </a:lnTo>
                    <a:lnTo>
                      <a:pt x="1088" y="281"/>
                    </a:lnTo>
                    <a:lnTo>
                      <a:pt x="1092" y="282"/>
                    </a:lnTo>
                    <a:lnTo>
                      <a:pt x="1095" y="284"/>
                    </a:lnTo>
                    <a:lnTo>
                      <a:pt x="1099" y="285"/>
                    </a:lnTo>
                    <a:lnTo>
                      <a:pt x="1103" y="288"/>
                    </a:lnTo>
                    <a:lnTo>
                      <a:pt x="1107" y="291"/>
                    </a:lnTo>
                    <a:lnTo>
                      <a:pt x="1111" y="291"/>
                    </a:lnTo>
                    <a:lnTo>
                      <a:pt x="1115" y="293"/>
                    </a:lnTo>
                    <a:lnTo>
                      <a:pt x="1119" y="296"/>
                    </a:lnTo>
                    <a:lnTo>
                      <a:pt x="1123" y="297"/>
                    </a:lnTo>
                    <a:lnTo>
                      <a:pt x="1127" y="300"/>
                    </a:lnTo>
                    <a:lnTo>
                      <a:pt x="1131" y="301"/>
                    </a:lnTo>
                    <a:lnTo>
                      <a:pt x="1135" y="301"/>
                    </a:lnTo>
                    <a:lnTo>
                      <a:pt x="1139" y="305"/>
                    </a:lnTo>
                    <a:lnTo>
                      <a:pt x="1143" y="306"/>
                    </a:lnTo>
                    <a:lnTo>
                      <a:pt x="1147" y="306"/>
                    </a:lnTo>
                    <a:lnTo>
                      <a:pt x="1151" y="309"/>
                    </a:lnTo>
                    <a:lnTo>
                      <a:pt x="1155" y="310"/>
                    </a:lnTo>
                    <a:lnTo>
                      <a:pt x="1159" y="312"/>
                    </a:lnTo>
                    <a:lnTo>
                      <a:pt x="1163" y="313"/>
                    </a:lnTo>
                    <a:lnTo>
                      <a:pt x="1166" y="317"/>
                    </a:lnTo>
                    <a:lnTo>
                      <a:pt x="1170" y="317"/>
                    </a:lnTo>
                    <a:lnTo>
                      <a:pt x="1174" y="318"/>
                    </a:lnTo>
                    <a:lnTo>
                      <a:pt x="1178" y="321"/>
                    </a:lnTo>
                    <a:lnTo>
                      <a:pt x="1182" y="322"/>
                    </a:lnTo>
                    <a:lnTo>
                      <a:pt x="1186" y="323"/>
                    </a:lnTo>
                    <a:lnTo>
                      <a:pt x="1190" y="324"/>
                    </a:lnTo>
                    <a:lnTo>
                      <a:pt x="1194" y="326"/>
                    </a:lnTo>
                    <a:lnTo>
                      <a:pt x="1198" y="328"/>
                    </a:lnTo>
                    <a:lnTo>
                      <a:pt x="1202" y="330"/>
                    </a:lnTo>
                    <a:lnTo>
                      <a:pt x="1206" y="331"/>
                    </a:lnTo>
                    <a:lnTo>
                      <a:pt x="1210" y="333"/>
                    </a:lnTo>
                    <a:lnTo>
                      <a:pt x="1214" y="334"/>
                    </a:lnTo>
                    <a:lnTo>
                      <a:pt x="1218" y="336"/>
                    </a:lnTo>
                    <a:lnTo>
                      <a:pt x="1222" y="336"/>
                    </a:lnTo>
                    <a:lnTo>
                      <a:pt x="1226" y="340"/>
                    </a:lnTo>
                    <a:lnTo>
                      <a:pt x="1230" y="340"/>
                    </a:lnTo>
                    <a:lnTo>
                      <a:pt x="1233" y="341"/>
                    </a:lnTo>
                    <a:lnTo>
                      <a:pt x="1237" y="342"/>
                    </a:lnTo>
                    <a:lnTo>
                      <a:pt x="1241" y="345"/>
                    </a:lnTo>
                    <a:lnTo>
                      <a:pt x="1245" y="347"/>
                    </a:lnTo>
                    <a:lnTo>
                      <a:pt x="1249" y="347"/>
                    </a:lnTo>
                    <a:lnTo>
                      <a:pt x="1253" y="348"/>
                    </a:lnTo>
                    <a:lnTo>
                      <a:pt x="1257" y="350"/>
                    </a:lnTo>
                    <a:lnTo>
                      <a:pt x="1261" y="351"/>
                    </a:lnTo>
                    <a:lnTo>
                      <a:pt x="1265" y="353"/>
                    </a:lnTo>
                    <a:lnTo>
                      <a:pt x="1269" y="354"/>
                    </a:lnTo>
                    <a:lnTo>
                      <a:pt x="1273" y="355"/>
                    </a:lnTo>
                    <a:lnTo>
                      <a:pt x="1277" y="356"/>
                    </a:lnTo>
                    <a:lnTo>
                      <a:pt x="1281" y="358"/>
                    </a:lnTo>
                    <a:lnTo>
                      <a:pt x="1285" y="359"/>
                    </a:lnTo>
                    <a:lnTo>
                      <a:pt x="1289" y="360"/>
                    </a:lnTo>
                    <a:lnTo>
                      <a:pt x="1293" y="362"/>
                    </a:lnTo>
                    <a:lnTo>
                      <a:pt x="1297" y="364"/>
                    </a:lnTo>
                    <a:lnTo>
                      <a:pt x="1301" y="363"/>
                    </a:lnTo>
                    <a:lnTo>
                      <a:pt x="1304" y="365"/>
                    </a:lnTo>
                    <a:lnTo>
                      <a:pt x="1308" y="366"/>
                    </a:lnTo>
                    <a:lnTo>
                      <a:pt x="1312" y="368"/>
                    </a:lnTo>
                    <a:lnTo>
                      <a:pt x="1316" y="368"/>
                    </a:lnTo>
                    <a:lnTo>
                      <a:pt x="1320" y="370"/>
                    </a:lnTo>
                    <a:lnTo>
                      <a:pt x="1324" y="371"/>
                    </a:lnTo>
                    <a:lnTo>
                      <a:pt x="1328" y="372"/>
                    </a:lnTo>
                    <a:lnTo>
                      <a:pt x="1332" y="373"/>
                    </a:lnTo>
                    <a:lnTo>
                      <a:pt x="1336" y="375"/>
                    </a:lnTo>
                    <a:lnTo>
                      <a:pt x="1340" y="375"/>
                    </a:lnTo>
                    <a:lnTo>
                      <a:pt x="1344" y="377"/>
                    </a:lnTo>
                    <a:lnTo>
                      <a:pt x="1348" y="377"/>
                    </a:lnTo>
                    <a:lnTo>
                      <a:pt x="1352" y="380"/>
                    </a:lnTo>
                    <a:lnTo>
                      <a:pt x="1356" y="380"/>
                    </a:lnTo>
                    <a:lnTo>
                      <a:pt x="1360" y="380"/>
                    </a:lnTo>
                    <a:lnTo>
                      <a:pt x="1364" y="383"/>
                    </a:lnTo>
                    <a:lnTo>
                      <a:pt x="1368" y="383"/>
                    </a:lnTo>
                    <a:lnTo>
                      <a:pt x="1371" y="383"/>
                    </a:lnTo>
                    <a:lnTo>
                      <a:pt x="1375" y="386"/>
                    </a:lnTo>
                    <a:lnTo>
                      <a:pt x="1379" y="384"/>
                    </a:lnTo>
                    <a:lnTo>
                      <a:pt x="1383" y="387"/>
                    </a:lnTo>
                    <a:lnTo>
                      <a:pt x="1387" y="388"/>
                    </a:lnTo>
                    <a:lnTo>
                      <a:pt x="1391" y="388"/>
                    </a:lnTo>
                    <a:lnTo>
                      <a:pt x="1395" y="389"/>
                    </a:lnTo>
                    <a:lnTo>
                      <a:pt x="1399" y="390"/>
                    </a:lnTo>
                    <a:lnTo>
                      <a:pt x="1403" y="392"/>
                    </a:lnTo>
                    <a:lnTo>
                      <a:pt x="1407" y="392"/>
                    </a:lnTo>
                    <a:lnTo>
                      <a:pt x="1411" y="392"/>
                    </a:lnTo>
                    <a:lnTo>
                      <a:pt x="1415" y="394"/>
                    </a:lnTo>
                    <a:lnTo>
                      <a:pt x="1419" y="393"/>
                    </a:lnTo>
                    <a:lnTo>
                      <a:pt x="1423" y="395"/>
                    </a:lnTo>
                    <a:lnTo>
                      <a:pt x="1427" y="396"/>
                    </a:lnTo>
                    <a:lnTo>
                      <a:pt x="1431" y="397"/>
                    </a:lnTo>
                    <a:lnTo>
                      <a:pt x="1435" y="397"/>
                    </a:lnTo>
                    <a:lnTo>
                      <a:pt x="1438" y="397"/>
                    </a:lnTo>
                    <a:lnTo>
                      <a:pt x="1442" y="399"/>
                    </a:lnTo>
                    <a:lnTo>
                      <a:pt x="1446" y="399"/>
                    </a:lnTo>
                    <a:lnTo>
                      <a:pt x="1450" y="399"/>
                    </a:lnTo>
                    <a:lnTo>
                      <a:pt x="1454" y="402"/>
                    </a:lnTo>
                    <a:lnTo>
                      <a:pt x="1458" y="401"/>
                    </a:lnTo>
                    <a:lnTo>
                      <a:pt x="1462" y="403"/>
                    </a:lnTo>
                    <a:lnTo>
                      <a:pt x="1466" y="403"/>
                    </a:lnTo>
                    <a:lnTo>
                      <a:pt x="1470" y="405"/>
                    </a:lnTo>
                    <a:lnTo>
                      <a:pt x="1474" y="404"/>
                    </a:lnTo>
                    <a:lnTo>
                      <a:pt x="1478" y="405"/>
                    </a:lnTo>
                    <a:lnTo>
                      <a:pt x="1482" y="404"/>
                    </a:lnTo>
                    <a:lnTo>
                      <a:pt x="1486" y="407"/>
                    </a:lnTo>
                    <a:lnTo>
                      <a:pt x="1490" y="407"/>
                    </a:lnTo>
                    <a:lnTo>
                      <a:pt x="1494" y="406"/>
                    </a:lnTo>
                    <a:lnTo>
                      <a:pt x="1498" y="408"/>
                    </a:lnTo>
                    <a:lnTo>
                      <a:pt x="1502" y="407"/>
                    </a:lnTo>
                    <a:lnTo>
                      <a:pt x="1506" y="408"/>
                    </a:lnTo>
                    <a:lnTo>
                      <a:pt x="1509" y="410"/>
                    </a:lnTo>
                    <a:lnTo>
                      <a:pt x="1513" y="409"/>
                    </a:lnTo>
                    <a:lnTo>
                      <a:pt x="1517" y="409"/>
                    </a:lnTo>
                    <a:lnTo>
                      <a:pt x="1521" y="411"/>
                    </a:lnTo>
                    <a:lnTo>
                      <a:pt x="1525" y="411"/>
                    </a:lnTo>
                    <a:lnTo>
                      <a:pt x="1529" y="411"/>
                    </a:lnTo>
                    <a:lnTo>
                      <a:pt x="1533" y="410"/>
                    </a:lnTo>
                    <a:lnTo>
                      <a:pt x="1537" y="411"/>
                    </a:lnTo>
                    <a:lnTo>
                      <a:pt x="1541" y="411"/>
                    </a:lnTo>
                    <a:lnTo>
                      <a:pt x="1545" y="412"/>
                    </a:lnTo>
                    <a:lnTo>
                      <a:pt x="1549" y="413"/>
                    </a:lnTo>
                    <a:lnTo>
                      <a:pt x="1553" y="412"/>
                    </a:lnTo>
                    <a:lnTo>
                      <a:pt x="1557" y="413"/>
                    </a:lnTo>
                    <a:lnTo>
                      <a:pt x="1561" y="412"/>
                    </a:lnTo>
                    <a:lnTo>
                      <a:pt x="1565" y="413"/>
                    </a:lnTo>
                    <a:lnTo>
                      <a:pt x="1569" y="413"/>
                    </a:lnTo>
                    <a:lnTo>
                      <a:pt x="1573" y="414"/>
                    </a:lnTo>
                    <a:lnTo>
                      <a:pt x="1576" y="415"/>
                    </a:lnTo>
                    <a:lnTo>
                      <a:pt x="1580" y="414"/>
                    </a:lnTo>
                    <a:lnTo>
                      <a:pt x="1584" y="415"/>
                    </a:lnTo>
                    <a:lnTo>
                      <a:pt x="1588" y="415"/>
                    </a:lnTo>
                    <a:lnTo>
                      <a:pt x="1592" y="414"/>
                    </a:lnTo>
                    <a:lnTo>
                      <a:pt x="1596" y="415"/>
                    </a:lnTo>
                    <a:lnTo>
                      <a:pt x="1600" y="414"/>
                    </a:lnTo>
                    <a:lnTo>
                      <a:pt x="1604" y="414"/>
                    </a:lnTo>
                    <a:lnTo>
                      <a:pt x="1608" y="413"/>
                    </a:lnTo>
                    <a:lnTo>
                      <a:pt x="1612" y="416"/>
                    </a:lnTo>
                    <a:lnTo>
                      <a:pt x="1616" y="414"/>
                    </a:lnTo>
                    <a:lnTo>
                      <a:pt x="1620" y="414"/>
                    </a:lnTo>
                    <a:lnTo>
                      <a:pt x="1624" y="415"/>
                    </a:lnTo>
                    <a:lnTo>
                      <a:pt x="1628" y="414"/>
                    </a:lnTo>
                    <a:lnTo>
                      <a:pt x="1632" y="415"/>
                    </a:lnTo>
                    <a:lnTo>
                      <a:pt x="1636" y="415"/>
                    </a:lnTo>
                    <a:lnTo>
                      <a:pt x="1640" y="415"/>
                    </a:lnTo>
                    <a:lnTo>
                      <a:pt x="1643" y="414"/>
                    </a:lnTo>
                    <a:lnTo>
                      <a:pt x="1647" y="415"/>
                    </a:lnTo>
                    <a:lnTo>
                      <a:pt x="1651" y="414"/>
                    </a:lnTo>
                    <a:lnTo>
                      <a:pt x="1655" y="414"/>
                    </a:lnTo>
                    <a:lnTo>
                      <a:pt x="1659" y="414"/>
                    </a:lnTo>
                    <a:lnTo>
                      <a:pt x="1663" y="415"/>
                    </a:lnTo>
                    <a:lnTo>
                      <a:pt x="1667" y="414"/>
                    </a:lnTo>
                    <a:lnTo>
                      <a:pt x="1671" y="413"/>
                    </a:lnTo>
                    <a:lnTo>
                      <a:pt x="1675" y="413"/>
                    </a:lnTo>
                    <a:lnTo>
                      <a:pt x="1679" y="412"/>
                    </a:lnTo>
                    <a:lnTo>
                      <a:pt x="1683" y="413"/>
                    </a:lnTo>
                    <a:lnTo>
                      <a:pt x="1687" y="413"/>
                    </a:lnTo>
                    <a:lnTo>
                      <a:pt x="1691" y="413"/>
                    </a:lnTo>
                    <a:lnTo>
                      <a:pt x="1695" y="412"/>
                    </a:lnTo>
                    <a:lnTo>
                      <a:pt x="1699" y="411"/>
                    </a:lnTo>
                    <a:lnTo>
                      <a:pt x="1703" y="412"/>
                    </a:lnTo>
                    <a:lnTo>
                      <a:pt x="1707" y="410"/>
                    </a:lnTo>
                    <a:lnTo>
                      <a:pt x="1711" y="411"/>
                    </a:lnTo>
                    <a:lnTo>
                      <a:pt x="1714" y="410"/>
                    </a:lnTo>
                    <a:lnTo>
                      <a:pt x="1718" y="411"/>
                    </a:lnTo>
                    <a:lnTo>
                      <a:pt x="1722" y="410"/>
                    </a:lnTo>
                    <a:lnTo>
                      <a:pt x="1726" y="411"/>
                    </a:lnTo>
                    <a:lnTo>
                      <a:pt x="1730" y="409"/>
                    </a:lnTo>
                    <a:lnTo>
                      <a:pt x="1734" y="409"/>
                    </a:lnTo>
                    <a:lnTo>
                      <a:pt x="1738" y="409"/>
                    </a:lnTo>
                    <a:lnTo>
                      <a:pt x="1742" y="408"/>
                    </a:lnTo>
                    <a:lnTo>
                      <a:pt x="1746" y="409"/>
                    </a:lnTo>
                    <a:lnTo>
                      <a:pt x="1750" y="408"/>
                    </a:lnTo>
                    <a:lnTo>
                      <a:pt x="1754" y="407"/>
                    </a:lnTo>
                    <a:lnTo>
                      <a:pt x="1758" y="407"/>
                    </a:lnTo>
                    <a:lnTo>
                      <a:pt x="1762" y="407"/>
                    </a:lnTo>
                    <a:lnTo>
                      <a:pt x="1766" y="405"/>
                    </a:lnTo>
                    <a:lnTo>
                      <a:pt x="1770" y="405"/>
                    </a:lnTo>
                    <a:lnTo>
                      <a:pt x="1774" y="405"/>
                    </a:lnTo>
                    <a:lnTo>
                      <a:pt x="1778" y="404"/>
                    </a:lnTo>
                    <a:lnTo>
                      <a:pt x="1781" y="403"/>
                    </a:lnTo>
                    <a:lnTo>
                      <a:pt x="1785" y="403"/>
                    </a:lnTo>
                    <a:lnTo>
                      <a:pt x="1789" y="402"/>
                    </a:lnTo>
                    <a:lnTo>
                      <a:pt x="1793" y="402"/>
                    </a:lnTo>
                    <a:lnTo>
                      <a:pt x="1797" y="402"/>
                    </a:lnTo>
                    <a:lnTo>
                      <a:pt x="1801" y="401"/>
                    </a:lnTo>
                    <a:lnTo>
                      <a:pt x="1805" y="401"/>
                    </a:lnTo>
                    <a:lnTo>
                      <a:pt x="1809" y="401"/>
                    </a:lnTo>
                    <a:lnTo>
                      <a:pt x="1813" y="400"/>
                    </a:lnTo>
                    <a:lnTo>
                      <a:pt x="1817" y="399"/>
                    </a:lnTo>
                    <a:lnTo>
                      <a:pt x="1821" y="398"/>
                    </a:lnTo>
                    <a:lnTo>
                      <a:pt x="1825" y="396"/>
                    </a:lnTo>
                    <a:lnTo>
                      <a:pt x="1829" y="397"/>
                    </a:lnTo>
                    <a:lnTo>
                      <a:pt x="1833" y="396"/>
                    </a:lnTo>
                    <a:lnTo>
                      <a:pt x="1837" y="394"/>
                    </a:lnTo>
                    <a:lnTo>
                      <a:pt x="1841" y="395"/>
                    </a:lnTo>
                    <a:lnTo>
                      <a:pt x="1845" y="394"/>
                    </a:lnTo>
                    <a:lnTo>
                      <a:pt x="1848" y="393"/>
                    </a:lnTo>
                    <a:lnTo>
                      <a:pt x="1852" y="392"/>
                    </a:lnTo>
                    <a:lnTo>
                      <a:pt x="1856" y="392"/>
                    </a:lnTo>
                    <a:lnTo>
                      <a:pt x="1860" y="391"/>
                    </a:lnTo>
                    <a:lnTo>
                      <a:pt x="1864" y="391"/>
                    </a:lnTo>
                    <a:lnTo>
                      <a:pt x="1868" y="389"/>
                    </a:lnTo>
                    <a:lnTo>
                      <a:pt x="1872" y="389"/>
                    </a:lnTo>
                    <a:lnTo>
                      <a:pt x="1876" y="386"/>
                    </a:lnTo>
                    <a:lnTo>
                      <a:pt x="1880" y="387"/>
                    </a:lnTo>
                    <a:lnTo>
                      <a:pt x="1884" y="387"/>
                    </a:lnTo>
                    <a:lnTo>
                      <a:pt x="1888" y="386"/>
                    </a:lnTo>
                    <a:lnTo>
                      <a:pt x="1892" y="384"/>
                    </a:lnTo>
                    <a:lnTo>
                      <a:pt x="1896" y="384"/>
                    </a:lnTo>
                    <a:lnTo>
                      <a:pt x="1900" y="383"/>
                    </a:lnTo>
                    <a:lnTo>
                      <a:pt x="1904" y="382"/>
                    </a:lnTo>
                    <a:lnTo>
                      <a:pt x="1908" y="380"/>
                    </a:lnTo>
                    <a:lnTo>
                      <a:pt x="1912" y="381"/>
                    </a:lnTo>
                    <a:lnTo>
                      <a:pt x="1916" y="379"/>
                    </a:lnTo>
                    <a:lnTo>
                      <a:pt x="1919" y="379"/>
                    </a:lnTo>
                    <a:lnTo>
                      <a:pt x="1923" y="378"/>
                    </a:lnTo>
                    <a:lnTo>
                      <a:pt x="1927" y="374"/>
                    </a:lnTo>
                    <a:lnTo>
                      <a:pt x="1931" y="375"/>
                    </a:lnTo>
                    <a:lnTo>
                      <a:pt x="1935" y="376"/>
                    </a:lnTo>
                    <a:lnTo>
                      <a:pt x="1939" y="373"/>
                    </a:lnTo>
                    <a:lnTo>
                      <a:pt x="1943" y="372"/>
                    </a:lnTo>
                    <a:lnTo>
                      <a:pt x="1947" y="371"/>
                    </a:lnTo>
                    <a:lnTo>
                      <a:pt x="1951" y="372"/>
                    </a:lnTo>
                    <a:lnTo>
                      <a:pt x="1955" y="371"/>
                    </a:lnTo>
                    <a:lnTo>
                      <a:pt x="1959" y="369"/>
                    </a:lnTo>
                    <a:lnTo>
                      <a:pt x="1963" y="369"/>
                    </a:lnTo>
                    <a:lnTo>
                      <a:pt x="1967" y="366"/>
                    </a:lnTo>
                    <a:lnTo>
                      <a:pt x="1971" y="366"/>
                    </a:lnTo>
                    <a:lnTo>
                      <a:pt x="1975" y="365"/>
                    </a:lnTo>
                    <a:lnTo>
                      <a:pt x="1979" y="365"/>
                    </a:lnTo>
                    <a:lnTo>
                      <a:pt x="1983" y="362"/>
                    </a:lnTo>
                    <a:lnTo>
                      <a:pt x="1986" y="361"/>
                    </a:lnTo>
                    <a:lnTo>
                      <a:pt x="1990" y="361"/>
                    </a:lnTo>
                    <a:lnTo>
                      <a:pt x="1994" y="359"/>
                    </a:lnTo>
                    <a:lnTo>
                      <a:pt x="1998" y="360"/>
                    </a:lnTo>
                    <a:lnTo>
                      <a:pt x="2002" y="358"/>
                    </a:lnTo>
                    <a:lnTo>
                      <a:pt x="2006" y="357"/>
                    </a:lnTo>
                    <a:lnTo>
                      <a:pt x="2010" y="355"/>
                    </a:lnTo>
                    <a:lnTo>
                      <a:pt x="2014" y="355"/>
                    </a:lnTo>
                    <a:lnTo>
                      <a:pt x="2018" y="354"/>
                    </a:lnTo>
                    <a:lnTo>
                      <a:pt x="2022" y="352"/>
                    </a:lnTo>
                    <a:lnTo>
                      <a:pt x="2026" y="352"/>
                    </a:lnTo>
                    <a:lnTo>
                      <a:pt x="2030" y="350"/>
                    </a:lnTo>
                    <a:lnTo>
                      <a:pt x="2034" y="350"/>
                    </a:lnTo>
                    <a:lnTo>
                      <a:pt x="2038" y="349"/>
                    </a:lnTo>
                    <a:lnTo>
                      <a:pt x="2042" y="347"/>
                    </a:lnTo>
                    <a:lnTo>
                      <a:pt x="2046" y="345"/>
                    </a:lnTo>
                    <a:lnTo>
                      <a:pt x="2050" y="345"/>
                    </a:lnTo>
                    <a:lnTo>
                      <a:pt x="2054" y="342"/>
                    </a:lnTo>
                    <a:lnTo>
                      <a:pt x="2057" y="343"/>
                    </a:lnTo>
                    <a:lnTo>
                      <a:pt x="2061" y="341"/>
                    </a:lnTo>
                    <a:lnTo>
                      <a:pt x="2065" y="341"/>
                    </a:lnTo>
                    <a:lnTo>
                      <a:pt x="2069" y="338"/>
                    </a:lnTo>
                    <a:lnTo>
                      <a:pt x="2073" y="338"/>
                    </a:lnTo>
                    <a:lnTo>
                      <a:pt x="2077" y="337"/>
                    </a:lnTo>
                    <a:lnTo>
                      <a:pt x="2081" y="336"/>
                    </a:lnTo>
                    <a:lnTo>
                      <a:pt x="2085" y="335"/>
                    </a:lnTo>
                    <a:lnTo>
                      <a:pt x="2089" y="334"/>
                    </a:lnTo>
                    <a:lnTo>
                      <a:pt x="2093" y="332"/>
                    </a:lnTo>
                    <a:lnTo>
                      <a:pt x="2097" y="331"/>
                    </a:lnTo>
                    <a:lnTo>
                      <a:pt x="2101" y="329"/>
                    </a:lnTo>
                    <a:lnTo>
                      <a:pt x="2105" y="328"/>
                    </a:lnTo>
                    <a:lnTo>
                      <a:pt x="2109" y="328"/>
                    </a:lnTo>
                    <a:lnTo>
                      <a:pt x="2113" y="327"/>
                    </a:lnTo>
                    <a:lnTo>
                      <a:pt x="2117" y="326"/>
                    </a:lnTo>
                    <a:lnTo>
                      <a:pt x="2121" y="324"/>
                    </a:lnTo>
                    <a:lnTo>
                      <a:pt x="2124" y="323"/>
                    </a:lnTo>
                    <a:lnTo>
                      <a:pt x="2128" y="320"/>
                    </a:lnTo>
                    <a:lnTo>
                      <a:pt x="2132" y="321"/>
                    </a:lnTo>
                    <a:lnTo>
                      <a:pt x="2136" y="319"/>
                    </a:lnTo>
                    <a:lnTo>
                      <a:pt x="2140" y="316"/>
                    </a:lnTo>
                    <a:lnTo>
                      <a:pt x="2144" y="315"/>
                    </a:lnTo>
                    <a:lnTo>
                      <a:pt x="2148" y="316"/>
                    </a:lnTo>
                    <a:lnTo>
                      <a:pt x="2152" y="314"/>
                    </a:lnTo>
                    <a:lnTo>
                      <a:pt x="2156" y="314"/>
                    </a:lnTo>
                    <a:lnTo>
                      <a:pt x="2160" y="311"/>
                    </a:lnTo>
                    <a:lnTo>
                      <a:pt x="2164" y="310"/>
                    </a:lnTo>
                    <a:lnTo>
                      <a:pt x="2168" y="308"/>
                    </a:lnTo>
                    <a:lnTo>
                      <a:pt x="2172" y="307"/>
                    </a:lnTo>
                    <a:lnTo>
                      <a:pt x="2176" y="306"/>
                    </a:lnTo>
                    <a:lnTo>
                      <a:pt x="2180" y="306"/>
                    </a:lnTo>
                    <a:lnTo>
                      <a:pt x="2184" y="304"/>
                    </a:lnTo>
                    <a:lnTo>
                      <a:pt x="2188" y="302"/>
                    </a:lnTo>
                    <a:lnTo>
                      <a:pt x="2191" y="301"/>
                    </a:lnTo>
                    <a:lnTo>
                      <a:pt x="2195" y="301"/>
                    </a:lnTo>
                    <a:lnTo>
                      <a:pt x="2199" y="299"/>
                    </a:lnTo>
                    <a:lnTo>
                      <a:pt x="2203" y="297"/>
                    </a:lnTo>
                    <a:lnTo>
                      <a:pt x="2207" y="296"/>
                    </a:lnTo>
                    <a:lnTo>
                      <a:pt x="2211" y="296"/>
                    </a:lnTo>
                    <a:lnTo>
                      <a:pt x="2215" y="294"/>
                    </a:lnTo>
                    <a:lnTo>
                      <a:pt x="2219" y="292"/>
                    </a:lnTo>
                    <a:lnTo>
                      <a:pt x="2223" y="291"/>
                    </a:lnTo>
                    <a:lnTo>
                      <a:pt x="2227" y="291"/>
                    </a:lnTo>
                    <a:lnTo>
                      <a:pt x="2231" y="288"/>
                    </a:lnTo>
                    <a:lnTo>
                      <a:pt x="2235" y="286"/>
                    </a:lnTo>
                    <a:lnTo>
                      <a:pt x="2239" y="286"/>
                    </a:lnTo>
                    <a:lnTo>
                      <a:pt x="2243" y="284"/>
                    </a:lnTo>
                    <a:lnTo>
                      <a:pt x="2247" y="283"/>
                    </a:lnTo>
                    <a:lnTo>
                      <a:pt x="2251" y="283"/>
                    </a:lnTo>
                    <a:lnTo>
                      <a:pt x="2255" y="281"/>
                    </a:lnTo>
                    <a:lnTo>
                      <a:pt x="2259" y="280"/>
                    </a:lnTo>
                    <a:lnTo>
                      <a:pt x="2262" y="278"/>
                    </a:lnTo>
                    <a:lnTo>
                      <a:pt x="2266" y="276"/>
                    </a:lnTo>
                    <a:lnTo>
                      <a:pt x="2270" y="276"/>
                    </a:lnTo>
                    <a:lnTo>
                      <a:pt x="2274" y="276"/>
                    </a:lnTo>
                    <a:lnTo>
                      <a:pt x="2278" y="274"/>
                    </a:lnTo>
                    <a:lnTo>
                      <a:pt x="2282" y="271"/>
                    </a:lnTo>
                    <a:lnTo>
                      <a:pt x="2286" y="270"/>
                    </a:lnTo>
                    <a:lnTo>
                      <a:pt x="2290" y="269"/>
                    </a:lnTo>
                    <a:lnTo>
                      <a:pt x="2294" y="268"/>
                    </a:lnTo>
                    <a:lnTo>
                      <a:pt x="2298" y="267"/>
                    </a:lnTo>
                    <a:lnTo>
                      <a:pt x="2302" y="264"/>
                    </a:lnTo>
                    <a:lnTo>
                      <a:pt x="2306" y="265"/>
                    </a:lnTo>
                    <a:lnTo>
                      <a:pt x="2310" y="262"/>
                    </a:lnTo>
                    <a:lnTo>
                      <a:pt x="2314" y="261"/>
                    </a:lnTo>
                    <a:lnTo>
                      <a:pt x="2318" y="259"/>
                    </a:lnTo>
                    <a:lnTo>
                      <a:pt x="2322" y="259"/>
                    </a:lnTo>
                    <a:lnTo>
                      <a:pt x="2326" y="257"/>
                    </a:lnTo>
                    <a:lnTo>
                      <a:pt x="2329" y="256"/>
                    </a:lnTo>
                    <a:lnTo>
                      <a:pt x="2333" y="256"/>
                    </a:lnTo>
                    <a:lnTo>
                      <a:pt x="2337" y="254"/>
                    </a:lnTo>
                    <a:lnTo>
                      <a:pt x="2341" y="254"/>
                    </a:lnTo>
                    <a:lnTo>
                      <a:pt x="2345" y="252"/>
                    </a:lnTo>
                    <a:lnTo>
                      <a:pt x="2349" y="250"/>
                    </a:lnTo>
                    <a:lnTo>
                      <a:pt x="2353" y="249"/>
                    </a:lnTo>
                    <a:lnTo>
                      <a:pt x="2357" y="247"/>
                    </a:lnTo>
                    <a:lnTo>
                      <a:pt x="2361" y="247"/>
                    </a:lnTo>
                    <a:lnTo>
                      <a:pt x="2365" y="245"/>
                    </a:lnTo>
                    <a:lnTo>
                      <a:pt x="2369" y="244"/>
                    </a:lnTo>
                    <a:lnTo>
                      <a:pt x="2373" y="241"/>
                    </a:lnTo>
                    <a:lnTo>
                      <a:pt x="2377" y="240"/>
                    </a:lnTo>
                    <a:lnTo>
                      <a:pt x="2381" y="240"/>
                    </a:lnTo>
                    <a:lnTo>
                      <a:pt x="2385" y="239"/>
                    </a:lnTo>
                    <a:lnTo>
                      <a:pt x="2389" y="238"/>
                    </a:lnTo>
                    <a:lnTo>
                      <a:pt x="2393" y="237"/>
                    </a:lnTo>
                    <a:lnTo>
                      <a:pt x="2396" y="235"/>
                    </a:lnTo>
                    <a:lnTo>
                      <a:pt x="2400" y="234"/>
                    </a:lnTo>
                    <a:lnTo>
                      <a:pt x="2404" y="232"/>
                    </a:lnTo>
                    <a:lnTo>
                      <a:pt x="2408" y="230"/>
                    </a:lnTo>
                    <a:lnTo>
                      <a:pt x="2412" y="229"/>
                    </a:lnTo>
                    <a:lnTo>
                      <a:pt x="2416" y="227"/>
                    </a:lnTo>
                    <a:lnTo>
                      <a:pt x="2420" y="227"/>
                    </a:lnTo>
                    <a:lnTo>
                      <a:pt x="2424" y="228"/>
                    </a:lnTo>
                    <a:lnTo>
                      <a:pt x="2428" y="225"/>
                    </a:lnTo>
                    <a:lnTo>
                      <a:pt x="2432" y="223"/>
                    </a:lnTo>
                    <a:lnTo>
                      <a:pt x="2436" y="221"/>
                    </a:lnTo>
                    <a:lnTo>
                      <a:pt x="2440" y="221"/>
                    </a:lnTo>
                    <a:lnTo>
                      <a:pt x="2444" y="219"/>
                    </a:lnTo>
                    <a:lnTo>
                      <a:pt x="2448" y="218"/>
                    </a:lnTo>
                    <a:lnTo>
                      <a:pt x="2452" y="216"/>
                    </a:lnTo>
                    <a:lnTo>
                      <a:pt x="2456" y="215"/>
                    </a:lnTo>
                    <a:lnTo>
                      <a:pt x="2460" y="214"/>
                    </a:lnTo>
                    <a:lnTo>
                      <a:pt x="2464" y="213"/>
                    </a:lnTo>
                    <a:lnTo>
                      <a:pt x="2467" y="211"/>
                    </a:lnTo>
                    <a:lnTo>
                      <a:pt x="2471" y="211"/>
                    </a:lnTo>
                    <a:lnTo>
                      <a:pt x="2475" y="210"/>
                    </a:lnTo>
                    <a:lnTo>
                      <a:pt x="2479" y="208"/>
                    </a:lnTo>
                    <a:lnTo>
                      <a:pt x="2483" y="207"/>
                    </a:lnTo>
                    <a:lnTo>
                      <a:pt x="2487" y="206"/>
                    </a:lnTo>
                    <a:lnTo>
                      <a:pt x="2491" y="205"/>
                    </a:lnTo>
                    <a:lnTo>
                      <a:pt x="2495" y="203"/>
                    </a:lnTo>
                    <a:lnTo>
                      <a:pt x="2499" y="202"/>
                    </a:lnTo>
                    <a:lnTo>
                      <a:pt x="2503" y="201"/>
                    </a:lnTo>
                    <a:lnTo>
                      <a:pt x="2507" y="199"/>
                    </a:lnTo>
                    <a:lnTo>
                      <a:pt x="2511" y="198"/>
                    </a:lnTo>
                    <a:lnTo>
                      <a:pt x="2515" y="196"/>
                    </a:lnTo>
                    <a:lnTo>
                      <a:pt x="2519" y="195"/>
                    </a:lnTo>
                    <a:lnTo>
                      <a:pt x="2523" y="195"/>
                    </a:lnTo>
                    <a:lnTo>
                      <a:pt x="2527" y="194"/>
                    </a:lnTo>
                    <a:lnTo>
                      <a:pt x="2531" y="193"/>
                    </a:lnTo>
                    <a:lnTo>
                      <a:pt x="2534" y="191"/>
                    </a:lnTo>
                    <a:lnTo>
                      <a:pt x="2538" y="190"/>
                    </a:lnTo>
                    <a:lnTo>
                      <a:pt x="2542" y="188"/>
                    </a:lnTo>
                    <a:lnTo>
                      <a:pt x="2546" y="188"/>
                    </a:lnTo>
                    <a:lnTo>
                      <a:pt x="2550" y="187"/>
                    </a:lnTo>
                    <a:lnTo>
                      <a:pt x="2554" y="185"/>
                    </a:lnTo>
                    <a:lnTo>
                      <a:pt x="2558" y="185"/>
                    </a:lnTo>
                    <a:lnTo>
                      <a:pt x="2562" y="182"/>
                    </a:lnTo>
                    <a:lnTo>
                      <a:pt x="2566" y="181"/>
                    </a:lnTo>
                    <a:lnTo>
                      <a:pt x="2570" y="180"/>
                    </a:lnTo>
                    <a:lnTo>
                      <a:pt x="2574" y="178"/>
                    </a:lnTo>
                    <a:lnTo>
                      <a:pt x="2578" y="178"/>
                    </a:lnTo>
                    <a:lnTo>
                      <a:pt x="2582" y="177"/>
                    </a:lnTo>
                    <a:lnTo>
                      <a:pt x="2586" y="174"/>
                    </a:lnTo>
                    <a:lnTo>
                      <a:pt x="2590" y="173"/>
                    </a:lnTo>
                    <a:lnTo>
                      <a:pt x="2594" y="174"/>
                    </a:lnTo>
                    <a:lnTo>
                      <a:pt x="2598" y="173"/>
                    </a:lnTo>
                    <a:lnTo>
                      <a:pt x="2602" y="171"/>
                    </a:lnTo>
                    <a:lnTo>
                      <a:pt x="2605" y="170"/>
                    </a:lnTo>
                    <a:lnTo>
                      <a:pt x="2609" y="169"/>
                    </a:lnTo>
                    <a:lnTo>
                      <a:pt x="2613" y="168"/>
                    </a:lnTo>
                    <a:lnTo>
                      <a:pt x="2617" y="166"/>
                    </a:lnTo>
                    <a:lnTo>
                      <a:pt x="2621" y="166"/>
                    </a:lnTo>
                    <a:lnTo>
                      <a:pt x="2625" y="165"/>
                    </a:lnTo>
                    <a:lnTo>
                      <a:pt x="2629" y="164"/>
                    </a:lnTo>
                    <a:lnTo>
                      <a:pt x="2633" y="162"/>
                    </a:lnTo>
                    <a:lnTo>
                      <a:pt x="2637" y="160"/>
                    </a:lnTo>
                    <a:lnTo>
                      <a:pt x="2641" y="160"/>
                    </a:lnTo>
                    <a:lnTo>
                      <a:pt x="2645" y="159"/>
                    </a:lnTo>
                    <a:lnTo>
                      <a:pt x="2649" y="158"/>
                    </a:lnTo>
                    <a:lnTo>
                      <a:pt x="2653" y="157"/>
                    </a:lnTo>
                    <a:lnTo>
                      <a:pt x="2657" y="156"/>
                    </a:lnTo>
                    <a:lnTo>
                      <a:pt x="2661" y="155"/>
                    </a:lnTo>
                    <a:lnTo>
                      <a:pt x="2665" y="152"/>
                    </a:lnTo>
                    <a:lnTo>
                      <a:pt x="2669" y="151"/>
                    </a:lnTo>
                    <a:lnTo>
                      <a:pt x="2672" y="151"/>
                    </a:lnTo>
                    <a:lnTo>
                      <a:pt x="2676" y="150"/>
                    </a:lnTo>
                    <a:lnTo>
                      <a:pt x="2680" y="149"/>
                    </a:lnTo>
                    <a:lnTo>
                      <a:pt x="2684" y="148"/>
                    </a:lnTo>
                    <a:lnTo>
                      <a:pt x="2688" y="146"/>
                    </a:lnTo>
                    <a:lnTo>
                      <a:pt x="2692" y="148"/>
                    </a:lnTo>
                    <a:lnTo>
                      <a:pt x="2696" y="144"/>
                    </a:lnTo>
                    <a:lnTo>
                      <a:pt x="2700" y="144"/>
                    </a:lnTo>
                    <a:lnTo>
                      <a:pt x="2704" y="142"/>
                    </a:lnTo>
                    <a:lnTo>
                      <a:pt x="2708" y="142"/>
                    </a:lnTo>
                    <a:lnTo>
                      <a:pt x="2712" y="140"/>
                    </a:lnTo>
                    <a:lnTo>
                      <a:pt x="2716" y="138"/>
                    </a:lnTo>
                    <a:lnTo>
                      <a:pt x="2720" y="138"/>
                    </a:lnTo>
                    <a:lnTo>
                      <a:pt x="2724" y="137"/>
                    </a:lnTo>
                    <a:lnTo>
                      <a:pt x="2728" y="136"/>
                    </a:lnTo>
                    <a:lnTo>
                      <a:pt x="2732" y="135"/>
                    </a:lnTo>
                    <a:lnTo>
                      <a:pt x="2736" y="135"/>
                    </a:lnTo>
                    <a:lnTo>
                      <a:pt x="2739" y="134"/>
                    </a:lnTo>
                    <a:lnTo>
                      <a:pt x="2743" y="131"/>
                    </a:lnTo>
                    <a:lnTo>
                      <a:pt x="2747" y="131"/>
                    </a:lnTo>
                    <a:lnTo>
                      <a:pt x="2751" y="131"/>
                    </a:lnTo>
                    <a:lnTo>
                      <a:pt x="2755" y="129"/>
                    </a:lnTo>
                    <a:lnTo>
                      <a:pt x="2759" y="128"/>
                    </a:lnTo>
                    <a:lnTo>
                      <a:pt x="2763" y="128"/>
                    </a:lnTo>
                    <a:lnTo>
                      <a:pt x="2767" y="127"/>
                    </a:lnTo>
                    <a:lnTo>
                      <a:pt x="2771" y="127"/>
                    </a:lnTo>
                    <a:lnTo>
                      <a:pt x="2775" y="125"/>
                    </a:lnTo>
                    <a:lnTo>
                      <a:pt x="2779" y="123"/>
                    </a:lnTo>
                    <a:lnTo>
                      <a:pt x="2783" y="123"/>
                    </a:lnTo>
                    <a:lnTo>
                      <a:pt x="2787" y="122"/>
                    </a:lnTo>
                    <a:lnTo>
                      <a:pt x="2791" y="121"/>
                    </a:lnTo>
                    <a:lnTo>
                      <a:pt x="2795" y="120"/>
                    </a:lnTo>
                    <a:lnTo>
                      <a:pt x="2799" y="120"/>
                    </a:lnTo>
                    <a:lnTo>
                      <a:pt x="2803" y="118"/>
                    </a:lnTo>
                    <a:lnTo>
                      <a:pt x="2807" y="117"/>
                    </a:lnTo>
                    <a:lnTo>
                      <a:pt x="2810" y="116"/>
                    </a:lnTo>
                    <a:lnTo>
                      <a:pt x="2814" y="115"/>
                    </a:lnTo>
                    <a:lnTo>
                      <a:pt x="2818" y="113"/>
                    </a:lnTo>
                    <a:lnTo>
                      <a:pt x="2822" y="114"/>
                    </a:lnTo>
                    <a:lnTo>
                      <a:pt x="2826" y="112"/>
                    </a:lnTo>
                    <a:lnTo>
                      <a:pt x="2830" y="112"/>
                    </a:lnTo>
                    <a:lnTo>
                      <a:pt x="2834" y="111"/>
                    </a:lnTo>
                    <a:lnTo>
                      <a:pt x="2838" y="110"/>
                    </a:lnTo>
                    <a:lnTo>
                      <a:pt x="2842" y="109"/>
                    </a:lnTo>
                    <a:lnTo>
                      <a:pt x="2846" y="109"/>
                    </a:lnTo>
                    <a:lnTo>
                      <a:pt x="2850" y="107"/>
                    </a:lnTo>
                    <a:lnTo>
                      <a:pt x="2854" y="106"/>
                    </a:lnTo>
                    <a:lnTo>
                      <a:pt x="2858" y="107"/>
                    </a:lnTo>
                    <a:lnTo>
                      <a:pt x="2862" y="105"/>
                    </a:lnTo>
                    <a:lnTo>
                      <a:pt x="2866" y="105"/>
                    </a:lnTo>
                    <a:lnTo>
                      <a:pt x="2870" y="104"/>
                    </a:lnTo>
                    <a:lnTo>
                      <a:pt x="2874" y="102"/>
                    </a:lnTo>
                    <a:lnTo>
                      <a:pt x="2877" y="102"/>
                    </a:lnTo>
                    <a:lnTo>
                      <a:pt x="2881" y="102"/>
                    </a:lnTo>
                    <a:lnTo>
                      <a:pt x="2885" y="100"/>
                    </a:lnTo>
                    <a:lnTo>
                      <a:pt x="2889" y="100"/>
                    </a:lnTo>
                    <a:lnTo>
                      <a:pt x="2893" y="98"/>
                    </a:lnTo>
                    <a:lnTo>
                      <a:pt x="2897" y="98"/>
                    </a:lnTo>
                    <a:lnTo>
                      <a:pt x="2901" y="95"/>
                    </a:lnTo>
                    <a:lnTo>
                      <a:pt x="2905" y="95"/>
                    </a:lnTo>
                    <a:lnTo>
                      <a:pt x="2909" y="96"/>
                    </a:lnTo>
                    <a:lnTo>
                      <a:pt x="2913" y="95"/>
                    </a:lnTo>
                    <a:lnTo>
                      <a:pt x="2917" y="92"/>
                    </a:lnTo>
                    <a:lnTo>
                      <a:pt x="2921" y="93"/>
                    </a:lnTo>
                    <a:lnTo>
                      <a:pt x="2925" y="91"/>
                    </a:lnTo>
                    <a:lnTo>
                      <a:pt x="2929" y="91"/>
                    </a:lnTo>
                    <a:lnTo>
                      <a:pt x="2933" y="90"/>
                    </a:lnTo>
                    <a:lnTo>
                      <a:pt x="2937" y="90"/>
                    </a:lnTo>
                    <a:lnTo>
                      <a:pt x="2941" y="89"/>
                    </a:lnTo>
                    <a:lnTo>
                      <a:pt x="2944" y="89"/>
                    </a:lnTo>
                    <a:lnTo>
                      <a:pt x="2948" y="87"/>
                    </a:lnTo>
                    <a:lnTo>
                      <a:pt x="2952" y="87"/>
                    </a:lnTo>
                    <a:lnTo>
                      <a:pt x="2956" y="86"/>
                    </a:lnTo>
                    <a:lnTo>
                      <a:pt x="2960" y="86"/>
                    </a:lnTo>
                    <a:lnTo>
                      <a:pt x="2964" y="85"/>
                    </a:lnTo>
                    <a:lnTo>
                      <a:pt x="2968" y="84"/>
                    </a:lnTo>
                    <a:lnTo>
                      <a:pt x="2972" y="83"/>
                    </a:lnTo>
                    <a:lnTo>
                      <a:pt x="2976" y="82"/>
                    </a:lnTo>
                    <a:lnTo>
                      <a:pt x="2980" y="82"/>
                    </a:lnTo>
                    <a:lnTo>
                      <a:pt x="2984" y="79"/>
                    </a:lnTo>
                    <a:lnTo>
                      <a:pt x="2988" y="79"/>
                    </a:lnTo>
                    <a:lnTo>
                      <a:pt x="2992" y="79"/>
                    </a:lnTo>
                    <a:lnTo>
                      <a:pt x="2996" y="79"/>
                    </a:lnTo>
                    <a:lnTo>
                      <a:pt x="3000" y="77"/>
                    </a:lnTo>
                    <a:lnTo>
                      <a:pt x="3004" y="76"/>
                    </a:lnTo>
                    <a:lnTo>
                      <a:pt x="3008" y="76"/>
                    </a:lnTo>
                    <a:lnTo>
                      <a:pt x="3012" y="76"/>
                    </a:lnTo>
                    <a:lnTo>
                      <a:pt x="3015" y="74"/>
                    </a:lnTo>
                    <a:lnTo>
                      <a:pt x="3019" y="73"/>
                    </a:lnTo>
                    <a:lnTo>
                      <a:pt x="3023" y="74"/>
                    </a:lnTo>
                    <a:lnTo>
                      <a:pt x="3027" y="72"/>
                    </a:lnTo>
                    <a:lnTo>
                      <a:pt x="3031" y="73"/>
                    </a:lnTo>
                    <a:lnTo>
                      <a:pt x="3035" y="71"/>
                    </a:lnTo>
                    <a:lnTo>
                      <a:pt x="3039" y="71"/>
                    </a:lnTo>
                    <a:lnTo>
                      <a:pt x="3043" y="71"/>
                    </a:lnTo>
                    <a:lnTo>
                      <a:pt x="3047" y="69"/>
                    </a:lnTo>
                    <a:lnTo>
                      <a:pt x="3051" y="70"/>
                    </a:lnTo>
                    <a:lnTo>
                      <a:pt x="3055" y="69"/>
                    </a:lnTo>
                    <a:lnTo>
                      <a:pt x="3059" y="68"/>
                    </a:lnTo>
                    <a:lnTo>
                      <a:pt x="3063" y="67"/>
                    </a:lnTo>
                    <a:lnTo>
                      <a:pt x="3067" y="66"/>
                    </a:lnTo>
                    <a:lnTo>
                      <a:pt x="3071" y="64"/>
                    </a:lnTo>
                    <a:lnTo>
                      <a:pt x="3075" y="64"/>
                    </a:lnTo>
                    <a:lnTo>
                      <a:pt x="3079" y="64"/>
                    </a:lnTo>
                    <a:lnTo>
                      <a:pt x="3082" y="63"/>
                    </a:lnTo>
                    <a:lnTo>
                      <a:pt x="3086" y="63"/>
                    </a:lnTo>
                    <a:lnTo>
                      <a:pt x="3090" y="62"/>
                    </a:lnTo>
                    <a:lnTo>
                      <a:pt x="3094" y="63"/>
                    </a:lnTo>
                    <a:lnTo>
                      <a:pt x="3098" y="62"/>
                    </a:lnTo>
                    <a:lnTo>
                      <a:pt x="3102" y="61"/>
                    </a:lnTo>
                    <a:lnTo>
                      <a:pt x="3106" y="60"/>
                    </a:lnTo>
                    <a:lnTo>
                      <a:pt x="3110" y="60"/>
                    </a:lnTo>
                    <a:lnTo>
                      <a:pt x="3114" y="59"/>
                    </a:lnTo>
                    <a:lnTo>
                      <a:pt x="3118" y="58"/>
                    </a:lnTo>
                    <a:lnTo>
                      <a:pt x="3122" y="56"/>
                    </a:lnTo>
                    <a:lnTo>
                      <a:pt x="3126" y="56"/>
                    </a:lnTo>
                    <a:lnTo>
                      <a:pt x="3130" y="56"/>
                    </a:lnTo>
                    <a:lnTo>
                      <a:pt x="3134" y="55"/>
                    </a:lnTo>
                    <a:lnTo>
                      <a:pt x="3138" y="56"/>
                    </a:lnTo>
                    <a:lnTo>
                      <a:pt x="3142" y="54"/>
                    </a:lnTo>
                    <a:lnTo>
                      <a:pt x="3146" y="54"/>
                    </a:lnTo>
                    <a:lnTo>
                      <a:pt x="3150" y="5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7" name="Freeform 2829"/>
              <p:cNvSpPr>
                <a:spLocks/>
              </p:cNvSpPr>
              <p:nvPr/>
            </p:nvSpPr>
            <p:spPr bwMode="auto">
              <a:xfrm flipV="1">
                <a:off x="506" y="1686"/>
                <a:ext cx="1814" cy="234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1"/>
                  </a:cxn>
                  <a:cxn ang="0">
                    <a:pos x="252" y="2"/>
                  </a:cxn>
                  <a:cxn ang="0">
                    <a:pos x="303" y="6"/>
                  </a:cxn>
                  <a:cxn ang="0">
                    <a:pos x="354" y="11"/>
                  </a:cxn>
                  <a:cxn ang="0">
                    <a:pos x="406" y="16"/>
                  </a:cxn>
                  <a:cxn ang="0">
                    <a:pos x="457" y="25"/>
                  </a:cxn>
                  <a:cxn ang="0">
                    <a:pos x="508" y="37"/>
                  </a:cxn>
                  <a:cxn ang="0">
                    <a:pos x="559" y="49"/>
                  </a:cxn>
                  <a:cxn ang="0">
                    <a:pos x="611" y="65"/>
                  </a:cxn>
                  <a:cxn ang="0">
                    <a:pos x="662" y="82"/>
                  </a:cxn>
                  <a:cxn ang="0">
                    <a:pos x="713" y="101"/>
                  </a:cxn>
                  <a:cxn ang="0">
                    <a:pos x="764" y="123"/>
                  </a:cxn>
                  <a:cxn ang="0">
                    <a:pos x="816" y="144"/>
                  </a:cxn>
                  <a:cxn ang="0">
                    <a:pos x="867" y="168"/>
                  </a:cxn>
                  <a:cxn ang="0">
                    <a:pos x="918" y="193"/>
                  </a:cxn>
                  <a:cxn ang="0">
                    <a:pos x="969" y="216"/>
                  </a:cxn>
                  <a:cxn ang="0">
                    <a:pos x="1021" y="242"/>
                  </a:cxn>
                  <a:cxn ang="0">
                    <a:pos x="1072" y="266"/>
                  </a:cxn>
                  <a:cxn ang="0">
                    <a:pos x="1123" y="290"/>
                  </a:cxn>
                  <a:cxn ang="0">
                    <a:pos x="1174" y="310"/>
                  </a:cxn>
                  <a:cxn ang="0">
                    <a:pos x="1226" y="330"/>
                  </a:cxn>
                  <a:cxn ang="0">
                    <a:pos x="1277" y="345"/>
                  </a:cxn>
                  <a:cxn ang="0">
                    <a:pos x="1328" y="362"/>
                  </a:cxn>
                  <a:cxn ang="0">
                    <a:pos x="1379" y="375"/>
                  </a:cxn>
                  <a:cxn ang="0">
                    <a:pos x="1431" y="387"/>
                  </a:cxn>
                  <a:cxn ang="0">
                    <a:pos x="1482" y="395"/>
                  </a:cxn>
                  <a:cxn ang="0">
                    <a:pos x="1533" y="399"/>
                  </a:cxn>
                  <a:cxn ang="0">
                    <a:pos x="1584" y="402"/>
                  </a:cxn>
                  <a:cxn ang="0">
                    <a:pos x="1636" y="405"/>
                  </a:cxn>
                  <a:cxn ang="0">
                    <a:pos x="1687" y="402"/>
                  </a:cxn>
                  <a:cxn ang="0">
                    <a:pos x="1738" y="399"/>
                  </a:cxn>
                  <a:cxn ang="0">
                    <a:pos x="1789" y="393"/>
                  </a:cxn>
                  <a:cxn ang="0">
                    <a:pos x="1841" y="384"/>
                  </a:cxn>
                  <a:cxn ang="0">
                    <a:pos x="1892" y="376"/>
                  </a:cxn>
                  <a:cxn ang="0">
                    <a:pos x="1943" y="364"/>
                  </a:cxn>
                  <a:cxn ang="0">
                    <a:pos x="1994" y="350"/>
                  </a:cxn>
                  <a:cxn ang="0">
                    <a:pos x="2046" y="337"/>
                  </a:cxn>
                  <a:cxn ang="0">
                    <a:pos x="2097" y="323"/>
                  </a:cxn>
                  <a:cxn ang="0">
                    <a:pos x="2148" y="308"/>
                  </a:cxn>
                  <a:cxn ang="0">
                    <a:pos x="2199" y="292"/>
                  </a:cxn>
                  <a:cxn ang="0">
                    <a:pos x="2251" y="275"/>
                  </a:cxn>
                  <a:cxn ang="0">
                    <a:pos x="2302" y="259"/>
                  </a:cxn>
                  <a:cxn ang="0">
                    <a:pos x="2353" y="242"/>
                  </a:cxn>
                  <a:cxn ang="0">
                    <a:pos x="2404" y="226"/>
                  </a:cxn>
                  <a:cxn ang="0">
                    <a:pos x="2456" y="209"/>
                  </a:cxn>
                  <a:cxn ang="0">
                    <a:pos x="2507" y="194"/>
                  </a:cxn>
                  <a:cxn ang="0">
                    <a:pos x="2558" y="180"/>
                  </a:cxn>
                  <a:cxn ang="0">
                    <a:pos x="2609" y="165"/>
                  </a:cxn>
                  <a:cxn ang="0">
                    <a:pos x="2661" y="150"/>
                  </a:cxn>
                  <a:cxn ang="0">
                    <a:pos x="2712" y="137"/>
                  </a:cxn>
                  <a:cxn ang="0">
                    <a:pos x="2763" y="125"/>
                  </a:cxn>
                  <a:cxn ang="0">
                    <a:pos x="2814" y="113"/>
                  </a:cxn>
                  <a:cxn ang="0">
                    <a:pos x="2866" y="102"/>
                  </a:cxn>
                  <a:cxn ang="0">
                    <a:pos x="2917" y="90"/>
                  </a:cxn>
                  <a:cxn ang="0">
                    <a:pos x="2968" y="81"/>
                  </a:cxn>
                  <a:cxn ang="0">
                    <a:pos x="3019" y="72"/>
                  </a:cxn>
                  <a:cxn ang="0">
                    <a:pos x="3071" y="64"/>
                  </a:cxn>
                  <a:cxn ang="0">
                    <a:pos x="3122" y="57"/>
                  </a:cxn>
                </a:cxnLst>
                <a:rect l="0" t="0" r="r" b="b"/>
                <a:pathLst>
                  <a:path w="3150" h="406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0"/>
                    </a:lnTo>
                    <a:lnTo>
                      <a:pt x="161" y="2"/>
                    </a:lnTo>
                    <a:lnTo>
                      <a:pt x="165" y="0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0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1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2"/>
                    </a:lnTo>
                    <a:lnTo>
                      <a:pt x="256" y="5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4"/>
                    </a:lnTo>
                    <a:lnTo>
                      <a:pt x="272" y="5"/>
                    </a:lnTo>
                    <a:lnTo>
                      <a:pt x="275" y="4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6"/>
                    </a:lnTo>
                    <a:lnTo>
                      <a:pt x="303" y="6"/>
                    </a:lnTo>
                    <a:lnTo>
                      <a:pt x="307" y="8"/>
                    </a:lnTo>
                    <a:lnTo>
                      <a:pt x="311" y="7"/>
                    </a:lnTo>
                    <a:lnTo>
                      <a:pt x="315" y="7"/>
                    </a:lnTo>
                    <a:lnTo>
                      <a:pt x="319" y="7"/>
                    </a:lnTo>
                    <a:lnTo>
                      <a:pt x="323" y="7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8"/>
                    </a:lnTo>
                    <a:lnTo>
                      <a:pt x="339" y="8"/>
                    </a:lnTo>
                    <a:lnTo>
                      <a:pt x="342" y="9"/>
                    </a:lnTo>
                    <a:lnTo>
                      <a:pt x="346" y="9"/>
                    </a:lnTo>
                    <a:lnTo>
                      <a:pt x="350" y="10"/>
                    </a:lnTo>
                    <a:lnTo>
                      <a:pt x="354" y="11"/>
                    </a:lnTo>
                    <a:lnTo>
                      <a:pt x="358" y="11"/>
                    </a:lnTo>
                    <a:lnTo>
                      <a:pt x="362" y="12"/>
                    </a:lnTo>
                    <a:lnTo>
                      <a:pt x="366" y="11"/>
                    </a:lnTo>
                    <a:lnTo>
                      <a:pt x="370" y="13"/>
                    </a:lnTo>
                    <a:lnTo>
                      <a:pt x="374" y="13"/>
                    </a:lnTo>
                    <a:lnTo>
                      <a:pt x="378" y="14"/>
                    </a:lnTo>
                    <a:lnTo>
                      <a:pt x="382" y="13"/>
                    </a:lnTo>
                    <a:lnTo>
                      <a:pt x="386" y="14"/>
                    </a:lnTo>
                    <a:lnTo>
                      <a:pt x="390" y="15"/>
                    </a:lnTo>
                    <a:lnTo>
                      <a:pt x="394" y="15"/>
                    </a:lnTo>
                    <a:lnTo>
                      <a:pt x="398" y="15"/>
                    </a:lnTo>
                    <a:lnTo>
                      <a:pt x="402" y="16"/>
                    </a:lnTo>
                    <a:lnTo>
                      <a:pt x="406" y="16"/>
                    </a:lnTo>
                    <a:lnTo>
                      <a:pt x="410" y="16"/>
                    </a:lnTo>
                    <a:lnTo>
                      <a:pt x="413" y="18"/>
                    </a:lnTo>
                    <a:lnTo>
                      <a:pt x="417" y="19"/>
                    </a:lnTo>
                    <a:lnTo>
                      <a:pt x="421" y="19"/>
                    </a:lnTo>
                    <a:lnTo>
                      <a:pt x="425" y="21"/>
                    </a:lnTo>
                    <a:lnTo>
                      <a:pt x="429" y="19"/>
                    </a:lnTo>
                    <a:lnTo>
                      <a:pt x="433" y="20"/>
                    </a:lnTo>
                    <a:lnTo>
                      <a:pt x="437" y="21"/>
                    </a:lnTo>
                    <a:lnTo>
                      <a:pt x="441" y="23"/>
                    </a:lnTo>
                    <a:lnTo>
                      <a:pt x="445" y="23"/>
                    </a:lnTo>
                    <a:lnTo>
                      <a:pt x="449" y="23"/>
                    </a:lnTo>
                    <a:lnTo>
                      <a:pt x="453" y="23"/>
                    </a:lnTo>
                    <a:lnTo>
                      <a:pt x="457" y="25"/>
                    </a:lnTo>
                    <a:lnTo>
                      <a:pt x="461" y="25"/>
                    </a:lnTo>
                    <a:lnTo>
                      <a:pt x="465" y="25"/>
                    </a:lnTo>
                    <a:lnTo>
                      <a:pt x="469" y="28"/>
                    </a:lnTo>
                    <a:lnTo>
                      <a:pt x="473" y="28"/>
                    </a:lnTo>
                    <a:lnTo>
                      <a:pt x="477" y="28"/>
                    </a:lnTo>
                    <a:lnTo>
                      <a:pt x="480" y="30"/>
                    </a:lnTo>
                    <a:lnTo>
                      <a:pt x="484" y="30"/>
                    </a:lnTo>
                    <a:lnTo>
                      <a:pt x="488" y="31"/>
                    </a:lnTo>
                    <a:lnTo>
                      <a:pt x="492" y="32"/>
                    </a:lnTo>
                    <a:lnTo>
                      <a:pt x="496" y="33"/>
                    </a:lnTo>
                    <a:lnTo>
                      <a:pt x="500" y="35"/>
                    </a:lnTo>
                    <a:lnTo>
                      <a:pt x="504" y="35"/>
                    </a:lnTo>
                    <a:lnTo>
                      <a:pt x="508" y="37"/>
                    </a:lnTo>
                    <a:lnTo>
                      <a:pt x="512" y="37"/>
                    </a:lnTo>
                    <a:lnTo>
                      <a:pt x="516" y="38"/>
                    </a:lnTo>
                    <a:lnTo>
                      <a:pt x="520" y="39"/>
                    </a:lnTo>
                    <a:lnTo>
                      <a:pt x="524" y="39"/>
                    </a:lnTo>
                    <a:lnTo>
                      <a:pt x="528" y="41"/>
                    </a:lnTo>
                    <a:lnTo>
                      <a:pt x="532" y="42"/>
                    </a:lnTo>
                    <a:lnTo>
                      <a:pt x="536" y="42"/>
                    </a:lnTo>
                    <a:lnTo>
                      <a:pt x="540" y="44"/>
                    </a:lnTo>
                    <a:lnTo>
                      <a:pt x="544" y="46"/>
                    </a:lnTo>
                    <a:lnTo>
                      <a:pt x="547" y="45"/>
                    </a:lnTo>
                    <a:lnTo>
                      <a:pt x="551" y="47"/>
                    </a:lnTo>
                    <a:lnTo>
                      <a:pt x="555" y="49"/>
                    </a:lnTo>
                    <a:lnTo>
                      <a:pt x="559" y="49"/>
                    </a:lnTo>
                    <a:lnTo>
                      <a:pt x="563" y="50"/>
                    </a:lnTo>
                    <a:lnTo>
                      <a:pt x="567" y="51"/>
                    </a:lnTo>
                    <a:lnTo>
                      <a:pt x="571" y="53"/>
                    </a:lnTo>
                    <a:lnTo>
                      <a:pt x="575" y="54"/>
                    </a:lnTo>
                    <a:lnTo>
                      <a:pt x="579" y="55"/>
                    </a:lnTo>
                    <a:lnTo>
                      <a:pt x="583" y="56"/>
                    </a:lnTo>
                    <a:lnTo>
                      <a:pt x="587" y="58"/>
                    </a:lnTo>
                    <a:lnTo>
                      <a:pt x="591" y="59"/>
                    </a:lnTo>
                    <a:lnTo>
                      <a:pt x="595" y="60"/>
                    </a:lnTo>
                    <a:lnTo>
                      <a:pt x="599" y="60"/>
                    </a:lnTo>
                    <a:lnTo>
                      <a:pt x="603" y="61"/>
                    </a:lnTo>
                    <a:lnTo>
                      <a:pt x="607" y="63"/>
                    </a:lnTo>
                    <a:lnTo>
                      <a:pt x="611" y="65"/>
                    </a:lnTo>
                    <a:lnTo>
                      <a:pt x="615" y="67"/>
                    </a:lnTo>
                    <a:lnTo>
                      <a:pt x="618" y="67"/>
                    </a:lnTo>
                    <a:lnTo>
                      <a:pt x="622" y="68"/>
                    </a:lnTo>
                    <a:lnTo>
                      <a:pt x="626" y="71"/>
                    </a:lnTo>
                    <a:lnTo>
                      <a:pt x="630" y="72"/>
                    </a:lnTo>
                    <a:lnTo>
                      <a:pt x="634" y="72"/>
                    </a:lnTo>
                    <a:lnTo>
                      <a:pt x="638" y="73"/>
                    </a:lnTo>
                    <a:lnTo>
                      <a:pt x="642" y="75"/>
                    </a:lnTo>
                    <a:lnTo>
                      <a:pt x="646" y="76"/>
                    </a:lnTo>
                    <a:lnTo>
                      <a:pt x="650" y="77"/>
                    </a:lnTo>
                    <a:lnTo>
                      <a:pt x="654" y="80"/>
                    </a:lnTo>
                    <a:lnTo>
                      <a:pt x="658" y="80"/>
                    </a:lnTo>
                    <a:lnTo>
                      <a:pt x="662" y="82"/>
                    </a:lnTo>
                    <a:lnTo>
                      <a:pt x="666" y="82"/>
                    </a:lnTo>
                    <a:lnTo>
                      <a:pt x="670" y="84"/>
                    </a:lnTo>
                    <a:lnTo>
                      <a:pt x="674" y="85"/>
                    </a:lnTo>
                    <a:lnTo>
                      <a:pt x="678" y="88"/>
                    </a:lnTo>
                    <a:lnTo>
                      <a:pt x="682" y="88"/>
                    </a:lnTo>
                    <a:lnTo>
                      <a:pt x="685" y="90"/>
                    </a:lnTo>
                    <a:lnTo>
                      <a:pt x="689" y="90"/>
                    </a:lnTo>
                    <a:lnTo>
                      <a:pt x="693" y="95"/>
                    </a:lnTo>
                    <a:lnTo>
                      <a:pt x="697" y="94"/>
                    </a:lnTo>
                    <a:lnTo>
                      <a:pt x="701" y="97"/>
                    </a:lnTo>
                    <a:lnTo>
                      <a:pt x="705" y="98"/>
                    </a:lnTo>
                    <a:lnTo>
                      <a:pt x="709" y="100"/>
                    </a:lnTo>
                    <a:lnTo>
                      <a:pt x="713" y="101"/>
                    </a:lnTo>
                    <a:lnTo>
                      <a:pt x="717" y="105"/>
                    </a:lnTo>
                    <a:lnTo>
                      <a:pt x="721" y="105"/>
                    </a:lnTo>
                    <a:lnTo>
                      <a:pt x="725" y="105"/>
                    </a:lnTo>
                    <a:lnTo>
                      <a:pt x="729" y="108"/>
                    </a:lnTo>
                    <a:lnTo>
                      <a:pt x="733" y="110"/>
                    </a:lnTo>
                    <a:lnTo>
                      <a:pt x="737" y="112"/>
                    </a:lnTo>
                    <a:lnTo>
                      <a:pt x="741" y="114"/>
                    </a:lnTo>
                    <a:lnTo>
                      <a:pt x="745" y="113"/>
                    </a:lnTo>
                    <a:lnTo>
                      <a:pt x="749" y="116"/>
                    </a:lnTo>
                    <a:lnTo>
                      <a:pt x="753" y="118"/>
                    </a:lnTo>
                    <a:lnTo>
                      <a:pt x="756" y="119"/>
                    </a:lnTo>
                    <a:lnTo>
                      <a:pt x="760" y="121"/>
                    </a:lnTo>
                    <a:lnTo>
                      <a:pt x="764" y="123"/>
                    </a:lnTo>
                    <a:lnTo>
                      <a:pt x="768" y="123"/>
                    </a:lnTo>
                    <a:lnTo>
                      <a:pt x="772" y="126"/>
                    </a:lnTo>
                    <a:lnTo>
                      <a:pt x="776" y="127"/>
                    </a:lnTo>
                    <a:lnTo>
                      <a:pt x="780" y="129"/>
                    </a:lnTo>
                    <a:lnTo>
                      <a:pt x="784" y="132"/>
                    </a:lnTo>
                    <a:lnTo>
                      <a:pt x="788" y="133"/>
                    </a:lnTo>
                    <a:lnTo>
                      <a:pt x="792" y="134"/>
                    </a:lnTo>
                    <a:lnTo>
                      <a:pt x="796" y="137"/>
                    </a:lnTo>
                    <a:lnTo>
                      <a:pt x="800" y="137"/>
                    </a:lnTo>
                    <a:lnTo>
                      <a:pt x="804" y="139"/>
                    </a:lnTo>
                    <a:lnTo>
                      <a:pt x="808" y="142"/>
                    </a:lnTo>
                    <a:lnTo>
                      <a:pt x="812" y="143"/>
                    </a:lnTo>
                    <a:lnTo>
                      <a:pt x="816" y="144"/>
                    </a:lnTo>
                    <a:lnTo>
                      <a:pt x="820" y="146"/>
                    </a:lnTo>
                    <a:lnTo>
                      <a:pt x="823" y="149"/>
                    </a:lnTo>
                    <a:lnTo>
                      <a:pt x="827" y="151"/>
                    </a:lnTo>
                    <a:lnTo>
                      <a:pt x="831" y="153"/>
                    </a:lnTo>
                    <a:lnTo>
                      <a:pt x="835" y="155"/>
                    </a:lnTo>
                    <a:lnTo>
                      <a:pt x="839" y="156"/>
                    </a:lnTo>
                    <a:lnTo>
                      <a:pt x="843" y="157"/>
                    </a:lnTo>
                    <a:lnTo>
                      <a:pt x="847" y="161"/>
                    </a:lnTo>
                    <a:lnTo>
                      <a:pt x="851" y="161"/>
                    </a:lnTo>
                    <a:lnTo>
                      <a:pt x="855" y="164"/>
                    </a:lnTo>
                    <a:lnTo>
                      <a:pt x="859" y="164"/>
                    </a:lnTo>
                    <a:lnTo>
                      <a:pt x="863" y="165"/>
                    </a:lnTo>
                    <a:lnTo>
                      <a:pt x="867" y="168"/>
                    </a:lnTo>
                    <a:lnTo>
                      <a:pt x="871" y="170"/>
                    </a:lnTo>
                    <a:lnTo>
                      <a:pt x="875" y="173"/>
                    </a:lnTo>
                    <a:lnTo>
                      <a:pt x="879" y="173"/>
                    </a:lnTo>
                    <a:lnTo>
                      <a:pt x="883" y="176"/>
                    </a:lnTo>
                    <a:lnTo>
                      <a:pt x="887" y="178"/>
                    </a:lnTo>
                    <a:lnTo>
                      <a:pt x="890" y="180"/>
                    </a:lnTo>
                    <a:lnTo>
                      <a:pt x="894" y="181"/>
                    </a:lnTo>
                    <a:lnTo>
                      <a:pt x="898" y="184"/>
                    </a:lnTo>
                    <a:lnTo>
                      <a:pt x="902" y="186"/>
                    </a:lnTo>
                    <a:lnTo>
                      <a:pt x="906" y="188"/>
                    </a:lnTo>
                    <a:lnTo>
                      <a:pt x="910" y="188"/>
                    </a:lnTo>
                    <a:lnTo>
                      <a:pt x="914" y="193"/>
                    </a:lnTo>
                    <a:lnTo>
                      <a:pt x="918" y="193"/>
                    </a:lnTo>
                    <a:lnTo>
                      <a:pt x="922" y="195"/>
                    </a:lnTo>
                    <a:lnTo>
                      <a:pt x="926" y="197"/>
                    </a:lnTo>
                    <a:lnTo>
                      <a:pt x="930" y="199"/>
                    </a:lnTo>
                    <a:lnTo>
                      <a:pt x="934" y="201"/>
                    </a:lnTo>
                    <a:lnTo>
                      <a:pt x="938" y="202"/>
                    </a:lnTo>
                    <a:lnTo>
                      <a:pt x="942" y="204"/>
                    </a:lnTo>
                    <a:lnTo>
                      <a:pt x="946" y="205"/>
                    </a:lnTo>
                    <a:lnTo>
                      <a:pt x="950" y="207"/>
                    </a:lnTo>
                    <a:lnTo>
                      <a:pt x="954" y="210"/>
                    </a:lnTo>
                    <a:lnTo>
                      <a:pt x="958" y="212"/>
                    </a:lnTo>
                    <a:lnTo>
                      <a:pt x="961" y="215"/>
                    </a:lnTo>
                    <a:lnTo>
                      <a:pt x="965" y="216"/>
                    </a:lnTo>
                    <a:lnTo>
                      <a:pt x="969" y="216"/>
                    </a:lnTo>
                    <a:lnTo>
                      <a:pt x="973" y="219"/>
                    </a:lnTo>
                    <a:lnTo>
                      <a:pt x="977" y="221"/>
                    </a:lnTo>
                    <a:lnTo>
                      <a:pt x="981" y="223"/>
                    </a:lnTo>
                    <a:lnTo>
                      <a:pt x="985" y="225"/>
                    </a:lnTo>
                    <a:lnTo>
                      <a:pt x="989" y="227"/>
                    </a:lnTo>
                    <a:lnTo>
                      <a:pt x="993" y="228"/>
                    </a:lnTo>
                    <a:lnTo>
                      <a:pt x="997" y="231"/>
                    </a:lnTo>
                    <a:lnTo>
                      <a:pt x="1001" y="231"/>
                    </a:lnTo>
                    <a:lnTo>
                      <a:pt x="1005" y="233"/>
                    </a:lnTo>
                    <a:lnTo>
                      <a:pt x="1009" y="235"/>
                    </a:lnTo>
                    <a:lnTo>
                      <a:pt x="1013" y="238"/>
                    </a:lnTo>
                    <a:lnTo>
                      <a:pt x="1017" y="241"/>
                    </a:lnTo>
                    <a:lnTo>
                      <a:pt x="1021" y="242"/>
                    </a:lnTo>
                    <a:lnTo>
                      <a:pt x="1025" y="244"/>
                    </a:lnTo>
                    <a:lnTo>
                      <a:pt x="1028" y="245"/>
                    </a:lnTo>
                    <a:lnTo>
                      <a:pt x="1032" y="247"/>
                    </a:lnTo>
                    <a:lnTo>
                      <a:pt x="1036" y="249"/>
                    </a:lnTo>
                    <a:lnTo>
                      <a:pt x="1040" y="252"/>
                    </a:lnTo>
                    <a:lnTo>
                      <a:pt x="1044" y="253"/>
                    </a:lnTo>
                    <a:lnTo>
                      <a:pt x="1048" y="255"/>
                    </a:lnTo>
                    <a:lnTo>
                      <a:pt x="1052" y="256"/>
                    </a:lnTo>
                    <a:lnTo>
                      <a:pt x="1056" y="259"/>
                    </a:lnTo>
                    <a:lnTo>
                      <a:pt x="1060" y="262"/>
                    </a:lnTo>
                    <a:lnTo>
                      <a:pt x="1064" y="261"/>
                    </a:lnTo>
                    <a:lnTo>
                      <a:pt x="1068" y="264"/>
                    </a:lnTo>
                    <a:lnTo>
                      <a:pt x="1072" y="266"/>
                    </a:lnTo>
                    <a:lnTo>
                      <a:pt x="1076" y="267"/>
                    </a:lnTo>
                    <a:lnTo>
                      <a:pt x="1080" y="269"/>
                    </a:lnTo>
                    <a:lnTo>
                      <a:pt x="1084" y="272"/>
                    </a:lnTo>
                    <a:lnTo>
                      <a:pt x="1088" y="271"/>
                    </a:lnTo>
                    <a:lnTo>
                      <a:pt x="1092" y="273"/>
                    </a:lnTo>
                    <a:lnTo>
                      <a:pt x="1095" y="277"/>
                    </a:lnTo>
                    <a:lnTo>
                      <a:pt x="1099" y="278"/>
                    </a:lnTo>
                    <a:lnTo>
                      <a:pt x="1103" y="279"/>
                    </a:lnTo>
                    <a:lnTo>
                      <a:pt x="1107" y="281"/>
                    </a:lnTo>
                    <a:lnTo>
                      <a:pt x="1111" y="283"/>
                    </a:lnTo>
                    <a:lnTo>
                      <a:pt x="1115" y="284"/>
                    </a:lnTo>
                    <a:lnTo>
                      <a:pt x="1119" y="287"/>
                    </a:lnTo>
                    <a:lnTo>
                      <a:pt x="1123" y="290"/>
                    </a:lnTo>
                    <a:lnTo>
                      <a:pt x="1127" y="289"/>
                    </a:lnTo>
                    <a:lnTo>
                      <a:pt x="1131" y="291"/>
                    </a:lnTo>
                    <a:lnTo>
                      <a:pt x="1135" y="294"/>
                    </a:lnTo>
                    <a:lnTo>
                      <a:pt x="1139" y="294"/>
                    </a:lnTo>
                    <a:lnTo>
                      <a:pt x="1143" y="298"/>
                    </a:lnTo>
                    <a:lnTo>
                      <a:pt x="1147" y="299"/>
                    </a:lnTo>
                    <a:lnTo>
                      <a:pt x="1151" y="301"/>
                    </a:lnTo>
                    <a:lnTo>
                      <a:pt x="1155" y="302"/>
                    </a:lnTo>
                    <a:lnTo>
                      <a:pt x="1159" y="303"/>
                    </a:lnTo>
                    <a:lnTo>
                      <a:pt x="1163" y="305"/>
                    </a:lnTo>
                    <a:lnTo>
                      <a:pt x="1166" y="306"/>
                    </a:lnTo>
                    <a:lnTo>
                      <a:pt x="1170" y="309"/>
                    </a:lnTo>
                    <a:lnTo>
                      <a:pt x="1174" y="310"/>
                    </a:lnTo>
                    <a:lnTo>
                      <a:pt x="1178" y="311"/>
                    </a:lnTo>
                    <a:lnTo>
                      <a:pt x="1182" y="312"/>
                    </a:lnTo>
                    <a:lnTo>
                      <a:pt x="1186" y="314"/>
                    </a:lnTo>
                    <a:lnTo>
                      <a:pt x="1190" y="316"/>
                    </a:lnTo>
                    <a:lnTo>
                      <a:pt x="1194" y="317"/>
                    </a:lnTo>
                    <a:lnTo>
                      <a:pt x="1198" y="318"/>
                    </a:lnTo>
                    <a:lnTo>
                      <a:pt x="1202" y="321"/>
                    </a:lnTo>
                    <a:lnTo>
                      <a:pt x="1206" y="322"/>
                    </a:lnTo>
                    <a:lnTo>
                      <a:pt x="1210" y="324"/>
                    </a:lnTo>
                    <a:lnTo>
                      <a:pt x="1214" y="326"/>
                    </a:lnTo>
                    <a:lnTo>
                      <a:pt x="1218" y="325"/>
                    </a:lnTo>
                    <a:lnTo>
                      <a:pt x="1222" y="327"/>
                    </a:lnTo>
                    <a:lnTo>
                      <a:pt x="1226" y="330"/>
                    </a:lnTo>
                    <a:lnTo>
                      <a:pt x="1230" y="330"/>
                    </a:lnTo>
                    <a:lnTo>
                      <a:pt x="1233" y="333"/>
                    </a:lnTo>
                    <a:lnTo>
                      <a:pt x="1237" y="334"/>
                    </a:lnTo>
                    <a:lnTo>
                      <a:pt x="1241" y="335"/>
                    </a:lnTo>
                    <a:lnTo>
                      <a:pt x="1245" y="336"/>
                    </a:lnTo>
                    <a:lnTo>
                      <a:pt x="1249" y="338"/>
                    </a:lnTo>
                    <a:lnTo>
                      <a:pt x="1253" y="338"/>
                    </a:lnTo>
                    <a:lnTo>
                      <a:pt x="1257" y="341"/>
                    </a:lnTo>
                    <a:lnTo>
                      <a:pt x="1261" y="341"/>
                    </a:lnTo>
                    <a:lnTo>
                      <a:pt x="1265" y="342"/>
                    </a:lnTo>
                    <a:lnTo>
                      <a:pt x="1269" y="344"/>
                    </a:lnTo>
                    <a:lnTo>
                      <a:pt x="1273" y="345"/>
                    </a:lnTo>
                    <a:lnTo>
                      <a:pt x="1277" y="345"/>
                    </a:lnTo>
                    <a:lnTo>
                      <a:pt x="1281" y="348"/>
                    </a:lnTo>
                    <a:lnTo>
                      <a:pt x="1285" y="350"/>
                    </a:lnTo>
                    <a:lnTo>
                      <a:pt x="1289" y="350"/>
                    </a:lnTo>
                    <a:lnTo>
                      <a:pt x="1293" y="350"/>
                    </a:lnTo>
                    <a:lnTo>
                      <a:pt x="1297" y="354"/>
                    </a:lnTo>
                    <a:lnTo>
                      <a:pt x="1301" y="354"/>
                    </a:lnTo>
                    <a:lnTo>
                      <a:pt x="1304" y="355"/>
                    </a:lnTo>
                    <a:lnTo>
                      <a:pt x="1308" y="357"/>
                    </a:lnTo>
                    <a:lnTo>
                      <a:pt x="1312" y="357"/>
                    </a:lnTo>
                    <a:lnTo>
                      <a:pt x="1316" y="359"/>
                    </a:lnTo>
                    <a:lnTo>
                      <a:pt x="1320" y="361"/>
                    </a:lnTo>
                    <a:lnTo>
                      <a:pt x="1324" y="361"/>
                    </a:lnTo>
                    <a:lnTo>
                      <a:pt x="1328" y="362"/>
                    </a:lnTo>
                    <a:lnTo>
                      <a:pt x="1332" y="363"/>
                    </a:lnTo>
                    <a:lnTo>
                      <a:pt x="1336" y="364"/>
                    </a:lnTo>
                    <a:lnTo>
                      <a:pt x="1340" y="366"/>
                    </a:lnTo>
                    <a:lnTo>
                      <a:pt x="1344" y="366"/>
                    </a:lnTo>
                    <a:lnTo>
                      <a:pt x="1348" y="367"/>
                    </a:lnTo>
                    <a:lnTo>
                      <a:pt x="1352" y="369"/>
                    </a:lnTo>
                    <a:lnTo>
                      <a:pt x="1356" y="369"/>
                    </a:lnTo>
                    <a:lnTo>
                      <a:pt x="1360" y="371"/>
                    </a:lnTo>
                    <a:lnTo>
                      <a:pt x="1364" y="372"/>
                    </a:lnTo>
                    <a:lnTo>
                      <a:pt x="1368" y="374"/>
                    </a:lnTo>
                    <a:lnTo>
                      <a:pt x="1371" y="373"/>
                    </a:lnTo>
                    <a:lnTo>
                      <a:pt x="1375" y="374"/>
                    </a:lnTo>
                    <a:lnTo>
                      <a:pt x="1379" y="375"/>
                    </a:lnTo>
                    <a:lnTo>
                      <a:pt x="1383" y="376"/>
                    </a:lnTo>
                    <a:lnTo>
                      <a:pt x="1387" y="378"/>
                    </a:lnTo>
                    <a:lnTo>
                      <a:pt x="1391" y="378"/>
                    </a:lnTo>
                    <a:lnTo>
                      <a:pt x="1395" y="379"/>
                    </a:lnTo>
                    <a:lnTo>
                      <a:pt x="1399" y="379"/>
                    </a:lnTo>
                    <a:lnTo>
                      <a:pt x="1403" y="381"/>
                    </a:lnTo>
                    <a:lnTo>
                      <a:pt x="1407" y="381"/>
                    </a:lnTo>
                    <a:lnTo>
                      <a:pt x="1411" y="382"/>
                    </a:lnTo>
                    <a:lnTo>
                      <a:pt x="1415" y="384"/>
                    </a:lnTo>
                    <a:lnTo>
                      <a:pt x="1419" y="383"/>
                    </a:lnTo>
                    <a:lnTo>
                      <a:pt x="1423" y="384"/>
                    </a:lnTo>
                    <a:lnTo>
                      <a:pt x="1427" y="386"/>
                    </a:lnTo>
                    <a:lnTo>
                      <a:pt x="1431" y="387"/>
                    </a:lnTo>
                    <a:lnTo>
                      <a:pt x="1435" y="387"/>
                    </a:lnTo>
                    <a:lnTo>
                      <a:pt x="1438" y="388"/>
                    </a:lnTo>
                    <a:lnTo>
                      <a:pt x="1442" y="386"/>
                    </a:lnTo>
                    <a:lnTo>
                      <a:pt x="1446" y="389"/>
                    </a:lnTo>
                    <a:lnTo>
                      <a:pt x="1450" y="389"/>
                    </a:lnTo>
                    <a:lnTo>
                      <a:pt x="1454" y="390"/>
                    </a:lnTo>
                    <a:lnTo>
                      <a:pt x="1458" y="391"/>
                    </a:lnTo>
                    <a:lnTo>
                      <a:pt x="1462" y="391"/>
                    </a:lnTo>
                    <a:lnTo>
                      <a:pt x="1466" y="393"/>
                    </a:lnTo>
                    <a:lnTo>
                      <a:pt x="1470" y="392"/>
                    </a:lnTo>
                    <a:lnTo>
                      <a:pt x="1474" y="393"/>
                    </a:lnTo>
                    <a:lnTo>
                      <a:pt x="1478" y="393"/>
                    </a:lnTo>
                    <a:lnTo>
                      <a:pt x="1482" y="395"/>
                    </a:lnTo>
                    <a:lnTo>
                      <a:pt x="1486" y="394"/>
                    </a:lnTo>
                    <a:lnTo>
                      <a:pt x="1490" y="395"/>
                    </a:lnTo>
                    <a:lnTo>
                      <a:pt x="1494" y="395"/>
                    </a:lnTo>
                    <a:lnTo>
                      <a:pt x="1498" y="396"/>
                    </a:lnTo>
                    <a:lnTo>
                      <a:pt x="1502" y="397"/>
                    </a:lnTo>
                    <a:lnTo>
                      <a:pt x="1506" y="398"/>
                    </a:lnTo>
                    <a:lnTo>
                      <a:pt x="1509" y="398"/>
                    </a:lnTo>
                    <a:lnTo>
                      <a:pt x="1513" y="398"/>
                    </a:lnTo>
                    <a:lnTo>
                      <a:pt x="1517" y="398"/>
                    </a:lnTo>
                    <a:lnTo>
                      <a:pt x="1521" y="400"/>
                    </a:lnTo>
                    <a:lnTo>
                      <a:pt x="1525" y="399"/>
                    </a:lnTo>
                    <a:lnTo>
                      <a:pt x="1529" y="400"/>
                    </a:lnTo>
                    <a:lnTo>
                      <a:pt x="1533" y="399"/>
                    </a:lnTo>
                    <a:lnTo>
                      <a:pt x="1537" y="401"/>
                    </a:lnTo>
                    <a:lnTo>
                      <a:pt x="1541" y="400"/>
                    </a:lnTo>
                    <a:lnTo>
                      <a:pt x="1545" y="400"/>
                    </a:lnTo>
                    <a:lnTo>
                      <a:pt x="1549" y="402"/>
                    </a:lnTo>
                    <a:lnTo>
                      <a:pt x="1553" y="401"/>
                    </a:lnTo>
                    <a:lnTo>
                      <a:pt x="1557" y="400"/>
                    </a:lnTo>
                    <a:lnTo>
                      <a:pt x="1561" y="402"/>
                    </a:lnTo>
                    <a:lnTo>
                      <a:pt x="1565" y="403"/>
                    </a:lnTo>
                    <a:lnTo>
                      <a:pt x="1569" y="401"/>
                    </a:lnTo>
                    <a:lnTo>
                      <a:pt x="1573" y="403"/>
                    </a:lnTo>
                    <a:lnTo>
                      <a:pt x="1576" y="403"/>
                    </a:lnTo>
                    <a:lnTo>
                      <a:pt x="1580" y="403"/>
                    </a:lnTo>
                    <a:lnTo>
                      <a:pt x="1584" y="402"/>
                    </a:lnTo>
                    <a:lnTo>
                      <a:pt x="1588" y="403"/>
                    </a:lnTo>
                    <a:lnTo>
                      <a:pt x="1592" y="404"/>
                    </a:lnTo>
                    <a:lnTo>
                      <a:pt x="1596" y="402"/>
                    </a:lnTo>
                    <a:lnTo>
                      <a:pt x="1600" y="403"/>
                    </a:lnTo>
                    <a:lnTo>
                      <a:pt x="1604" y="405"/>
                    </a:lnTo>
                    <a:lnTo>
                      <a:pt x="1608" y="403"/>
                    </a:lnTo>
                    <a:lnTo>
                      <a:pt x="1612" y="404"/>
                    </a:lnTo>
                    <a:lnTo>
                      <a:pt x="1616" y="404"/>
                    </a:lnTo>
                    <a:lnTo>
                      <a:pt x="1620" y="403"/>
                    </a:lnTo>
                    <a:lnTo>
                      <a:pt x="1624" y="405"/>
                    </a:lnTo>
                    <a:lnTo>
                      <a:pt x="1628" y="403"/>
                    </a:lnTo>
                    <a:lnTo>
                      <a:pt x="1632" y="406"/>
                    </a:lnTo>
                    <a:lnTo>
                      <a:pt x="1636" y="405"/>
                    </a:lnTo>
                    <a:lnTo>
                      <a:pt x="1640" y="404"/>
                    </a:lnTo>
                    <a:lnTo>
                      <a:pt x="1643" y="403"/>
                    </a:lnTo>
                    <a:lnTo>
                      <a:pt x="1647" y="404"/>
                    </a:lnTo>
                    <a:lnTo>
                      <a:pt x="1651" y="403"/>
                    </a:lnTo>
                    <a:lnTo>
                      <a:pt x="1655" y="404"/>
                    </a:lnTo>
                    <a:lnTo>
                      <a:pt x="1659" y="403"/>
                    </a:lnTo>
                    <a:lnTo>
                      <a:pt x="1663" y="402"/>
                    </a:lnTo>
                    <a:lnTo>
                      <a:pt x="1667" y="405"/>
                    </a:lnTo>
                    <a:lnTo>
                      <a:pt x="1671" y="403"/>
                    </a:lnTo>
                    <a:lnTo>
                      <a:pt x="1675" y="403"/>
                    </a:lnTo>
                    <a:lnTo>
                      <a:pt x="1679" y="403"/>
                    </a:lnTo>
                    <a:lnTo>
                      <a:pt x="1683" y="403"/>
                    </a:lnTo>
                    <a:lnTo>
                      <a:pt x="1687" y="402"/>
                    </a:lnTo>
                    <a:lnTo>
                      <a:pt x="1691" y="401"/>
                    </a:lnTo>
                    <a:lnTo>
                      <a:pt x="1695" y="400"/>
                    </a:lnTo>
                    <a:lnTo>
                      <a:pt x="1699" y="401"/>
                    </a:lnTo>
                    <a:lnTo>
                      <a:pt x="1703" y="400"/>
                    </a:lnTo>
                    <a:lnTo>
                      <a:pt x="1707" y="401"/>
                    </a:lnTo>
                    <a:lnTo>
                      <a:pt x="1711" y="401"/>
                    </a:lnTo>
                    <a:lnTo>
                      <a:pt x="1714" y="401"/>
                    </a:lnTo>
                    <a:lnTo>
                      <a:pt x="1718" y="401"/>
                    </a:lnTo>
                    <a:lnTo>
                      <a:pt x="1722" y="399"/>
                    </a:lnTo>
                    <a:lnTo>
                      <a:pt x="1726" y="400"/>
                    </a:lnTo>
                    <a:lnTo>
                      <a:pt x="1730" y="400"/>
                    </a:lnTo>
                    <a:lnTo>
                      <a:pt x="1734" y="400"/>
                    </a:lnTo>
                    <a:lnTo>
                      <a:pt x="1738" y="399"/>
                    </a:lnTo>
                    <a:lnTo>
                      <a:pt x="1742" y="398"/>
                    </a:lnTo>
                    <a:lnTo>
                      <a:pt x="1746" y="397"/>
                    </a:lnTo>
                    <a:lnTo>
                      <a:pt x="1750" y="397"/>
                    </a:lnTo>
                    <a:lnTo>
                      <a:pt x="1754" y="398"/>
                    </a:lnTo>
                    <a:lnTo>
                      <a:pt x="1758" y="396"/>
                    </a:lnTo>
                    <a:lnTo>
                      <a:pt x="1762" y="395"/>
                    </a:lnTo>
                    <a:lnTo>
                      <a:pt x="1766" y="395"/>
                    </a:lnTo>
                    <a:lnTo>
                      <a:pt x="1770" y="394"/>
                    </a:lnTo>
                    <a:lnTo>
                      <a:pt x="1774" y="395"/>
                    </a:lnTo>
                    <a:lnTo>
                      <a:pt x="1778" y="395"/>
                    </a:lnTo>
                    <a:lnTo>
                      <a:pt x="1781" y="393"/>
                    </a:lnTo>
                    <a:lnTo>
                      <a:pt x="1785" y="393"/>
                    </a:lnTo>
                    <a:lnTo>
                      <a:pt x="1789" y="393"/>
                    </a:lnTo>
                    <a:lnTo>
                      <a:pt x="1793" y="391"/>
                    </a:lnTo>
                    <a:lnTo>
                      <a:pt x="1797" y="391"/>
                    </a:lnTo>
                    <a:lnTo>
                      <a:pt x="1801" y="391"/>
                    </a:lnTo>
                    <a:lnTo>
                      <a:pt x="1805" y="390"/>
                    </a:lnTo>
                    <a:lnTo>
                      <a:pt x="1809" y="389"/>
                    </a:lnTo>
                    <a:lnTo>
                      <a:pt x="1813" y="389"/>
                    </a:lnTo>
                    <a:lnTo>
                      <a:pt x="1817" y="388"/>
                    </a:lnTo>
                    <a:lnTo>
                      <a:pt x="1821" y="388"/>
                    </a:lnTo>
                    <a:lnTo>
                      <a:pt x="1825" y="387"/>
                    </a:lnTo>
                    <a:lnTo>
                      <a:pt x="1829" y="387"/>
                    </a:lnTo>
                    <a:lnTo>
                      <a:pt x="1833" y="386"/>
                    </a:lnTo>
                    <a:lnTo>
                      <a:pt x="1837" y="385"/>
                    </a:lnTo>
                    <a:lnTo>
                      <a:pt x="1841" y="384"/>
                    </a:lnTo>
                    <a:lnTo>
                      <a:pt x="1845" y="385"/>
                    </a:lnTo>
                    <a:lnTo>
                      <a:pt x="1848" y="382"/>
                    </a:lnTo>
                    <a:lnTo>
                      <a:pt x="1852" y="384"/>
                    </a:lnTo>
                    <a:lnTo>
                      <a:pt x="1856" y="381"/>
                    </a:lnTo>
                    <a:lnTo>
                      <a:pt x="1860" y="381"/>
                    </a:lnTo>
                    <a:lnTo>
                      <a:pt x="1864" y="380"/>
                    </a:lnTo>
                    <a:lnTo>
                      <a:pt x="1868" y="379"/>
                    </a:lnTo>
                    <a:lnTo>
                      <a:pt x="1872" y="378"/>
                    </a:lnTo>
                    <a:lnTo>
                      <a:pt x="1876" y="377"/>
                    </a:lnTo>
                    <a:lnTo>
                      <a:pt x="1880" y="378"/>
                    </a:lnTo>
                    <a:lnTo>
                      <a:pt x="1884" y="375"/>
                    </a:lnTo>
                    <a:lnTo>
                      <a:pt x="1888" y="376"/>
                    </a:lnTo>
                    <a:lnTo>
                      <a:pt x="1892" y="376"/>
                    </a:lnTo>
                    <a:lnTo>
                      <a:pt x="1896" y="375"/>
                    </a:lnTo>
                    <a:lnTo>
                      <a:pt x="1900" y="373"/>
                    </a:lnTo>
                    <a:lnTo>
                      <a:pt x="1904" y="373"/>
                    </a:lnTo>
                    <a:lnTo>
                      <a:pt x="1908" y="371"/>
                    </a:lnTo>
                    <a:lnTo>
                      <a:pt x="1912" y="369"/>
                    </a:lnTo>
                    <a:lnTo>
                      <a:pt x="1916" y="369"/>
                    </a:lnTo>
                    <a:lnTo>
                      <a:pt x="1919" y="369"/>
                    </a:lnTo>
                    <a:lnTo>
                      <a:pt x="1923" y="367"/>
                    </a:lnTo>
                    <a:lnTo>
                      <a:pt x="1927" y="368"/>
                    </a:lnTo>
                    <a:lnTo>
                      <a:pt x="1931" y="367"/>
                    </a:lnTo>
                    <a:lnTo>
                      <a:pt x="1935" y="366"/>
                    </a:lnTo>
                    <a:lnTo>
                      <a:pt x="1939" y="363"/>
                    </a:lnTo>
                    <a:lnTo>
                      <a:pt x="1943" y="364"/>
                    </a:lnTo>
                    <a:lnTo>
                      <a:pt x="1947" y="363"/>
                    </a:lnTo>
                    <a:lnTo>
                      <a:pt x="1951" y="363"/>
                    </a:lnTo>
                    <a:lnTo>
                      <a:pt x="1955" y="361"/>
                    </a:lnTo>
                    <a:lnTo>
                      <a:pt x="1959" y="359"/>
                    </a:lnTo>
                    <a:lnTo>
                      <a:pt x="1963" y="359"/>
                    </a:lnTo>
                    <a:lnTo>
                      <a:pt x="1967" y="358"/>
                    </a:lnTo>
                    <a:lnTo>
                      <a:pt x="1971" y="356"/>
                    </a:lnTo>
                    <a:lnTo>
                      <a:pt x="1975" y="355"/>
                    </a:lnTo>
                    <a:lnTo>
                      <a:pt x="1979" y="356"/>
                    </a:lnTo>
                    <a:lnTo>
                      <a:pt x="1983" y="354"/>
                    </a:lnTo>
                    <a:lnTo>
                      <a:pt x="1986" y="352"/>
                    </a:lnTo>
                    <a:lnTo>
                      <a:pt x="1990" y="354"/>
                    </a:lnTo>
                    <a:lnTo>
                      <a:pt x="1994" y="350"/>
                    </a:lnTo>
                    <a:lnTo>
                      <a:pt x="1998" y="350"/>
                    </a:lnTo>
                    <a:lnTo>
                      <a:pt x="2002" y="349"/>
                    </a:lnTo>
                    <a:lnTo>
                      <a:pt x="2006" y="348"/>
                    </a:lnTo>
                    <a:lnTo>
                      <a:pt x="2010" y="348"/>
                    </a:lnTo>
                    <a:lnTo>
                      <a:pt x="2014" y="345"/>
                    </a:lnTo>
                    <a:lnTo>
                      <a:pt x="2018" y="344"/>
                    </a:lnTo>
                    <a:lnTo>
                      <a:pt x="2022" y="344"/>
                    </a:lnTo>
                    <a:lnTo>
                      <a:pt x="2026" y="343"/>
                    </a:lnTo>
                    <a:lnTo>
                      <a:pt x="2030" y="342"/>
                    </a:lnTo>
                    <a:lnTo>
                      <a:pt x="2034" y="341"/>
                    </a:lnTo>
                    <a:lnTo>
                      <a:pt x="2038" y="338"/>
                    </a:lnTo>
                    <a:lnTo>
                      <a:pt x="2042" y="338"/>
                    </a:lnTo>
                    <a:lnTo>
                      <a:pt x="2046" y="337"/>
                    </a:lnTo>
                    <a:lnTo>
                      <a:pt x="2050" y="335"/>
                    </a:lnTo>
                    <a:lnTo>
                      <a:pt x="2054" y="336"/>
                    </a:lnTo>
                    <a:lnTo>
                      <a:pt x="2057" y="334"/>
                    </a:lnTo>
                    <a:lnTo>
                      <a:pt x="2061" y="334"/>
                    </a:lnTo>
                    <a:lnTo>
                      <a:pt x="2065" y="333"/>
                    </a:lnTo>
                    <a:lnTo>
                      <a:pt x="2069" y="330"/>
                    </a:lnTo>
                    <a:lnTo>
                      <a:pt x="2073" y="330"/>
                    </a:lnTo>
                    <a:lnTo>
                      <a:pt x="2077" y="329"/>
                    </a:lnTo>
                    <a:lnTo>
                      <a:pt x="2081" y="328"/>
                    </a:lnTo>
                    <a:lnTo>
                      <a:pt x="2085" y="326"/>
                    </a:lnTo>
                    <a:lnTo>
                      <a:pt x="2089" y="324"/>
                    </a:lnTo>
                    <a:lnTo>
                      <a:pt x="2093" y="323"/>
                    </a:lnTo>
                    <a:lnTo>
                      <a:pt x="2097" y="323"/>
                    </a:lnTo>
                    <a:lnTo>
                      <a:pt x="2101" y="322"/>
                    </a:lnTo>
                    <a:lnTo>
                      <a:pt x="2105" y="320"/>
                    </a:lnTo>
                    <a:lnTo>
                      <a:pt x="2109" y="318"/>
                    </a:lnTo>
                    <a:lnTo>
                      <a:pt x="2113" y="319"/>
                    </a:lnTo>
                    <a:lnTo>
                      <a:pt x="2117" y="316"/>
                    </a:lnTo>
                    <a:lnTo>
                      <a:pt x="2121" y="316"/>
                    </a:lnTo>
                    <a:lnTo>
                      <a:pt x="2124" y="314"/>
                    </a:lnTo>
                    <a:lnTo>
                      <a:pt x="2128" y="313"/>
                    </a:lnTo>
                    <a:lnTo>
                      <a:pt x="2132" y="312"/>
                    </a:lnTo>
                    <a:lnTo>
                      <a:pt x="2136" y="312"/>
                    </a:lnTo>
                    <a:lnTo>
                      <a:pt x="2140" y="310"/>
                    </a:lnTo>
                    <a:lnTo>
                      <a:pt x="2144" y="308"/>
                    </a:lnTo>
                    <a:lnTo>
                      <a:pt x="2148" y="308"/>
                    </a:lnTo>
                    <a:lnTo>
                      <a:pt x="2152" y="306"/>
                    </a:lnTo>
                    <a:lnTo>
                      <a:pt x="2156" y="305"/>
                    </a:lnTo>
                    <a:lnTo>
                      <a:pt x="2160" y="305"/>
                    </a:lnTo>
                    <a:lnTo>
                      <a:pt x="2164" y="303"/>
                    </a:lnTo>
                    <a:lnTo>
                      <a:pt x="2168" y="302"/>
                    </a:lnTo>
                    <a:lnTo>
                      <a:pt x="2172" y="301"/>
                    </a:lnTo>
                    <a:lnTo>
                      <a:pt x="2176" y="298"/>
                    </a:lnTo>
                    <a:lnTo>
                      <a:pt x="2180" y="299"/>
                    </a:lnTo>
                    <a:lnTo>
                      <a:pt x="2184" y="297"/>
                    </a:lnTo>
                    <a:lnTo>
                      <a:pt x="2188" y="297"/>
                    </a:lnTo>
                    <a:lnTo>
                      <a:pt x="2191" y="296"/>
                    </a:lnTo>
                    <a:lnTo>
                      <a:pt x="2195" y="294"/>
                    </a:lnTo>
                    <a:lnTo>
                      <a:pt x="2199" y="292"/>
                    </a:lnTo>
                    <a:lnTo>
                      <a:pt x="2203" y="291"/>
                    </a:lnTo>
                    <a:lnTo>
                      <a:pt x="2207" y="289"/>
                    </a:lnTo>
                    <a:lnTo>
                      <a:pt x="2211" y="287"/>
                    </a:lnTo>
                    <a:lnTo>
                      <a:pt x="2215" y="288"/>
                    </a:lnTo>
                    <a:lnTo>
                      <a:pt x="2219" y="285"/>
                    </a:lnTo>
                    <a:lnTo>
                      <a:pt x="2223" y="283"/>
                    </a:lnTo>
                    <a:lnTo>
                      <a:pt x="2227" y="283"/>
                    </a:lnTo>
                    <a:lnTo>
                      <a:pt x="2231" y="282"/>
                    </a:lnTo>
                    <a:lnTo>
                      <a:pt x="2235" y="280"/>
                    </a:lnTo>
                    <a:lnTo>
                      <a:pt x="2239" y="279"/>
                    </a:lnTo>
                    <a:lnTo>
                      <a:pt x="2243" y="278"/>
                    </a:lnTo>
                    <a:lnTo>
                      <a:pt x="2247" y="276"/>
                    </a:lnTo>
                    <a:lnTo>
                      <a:pt x="2251" y="275"/>
                    </a:lnTo>
                    <a:lnTo>
                      <a:pt x="2255" y="275"/>
                    </a:lnTo>
                    <a:lnTo>
                      <a:pt x="2259" y="272"/>
                    </a:lnTo>
                    <a:lnTo>
                      <a:pt x="2262" y="272"/>
                    </a:lnTo>
                    <a:lnTo>
                      <a:pt x="2266" y="269"/>
                    </a:lnTo>
                    <a:lnTo>
                      <a:pt x="2270" y="269"/>
                    </a:lnTo>
                    <a:lnTo>
                      <a:pt x="2274" y="269"/>
                    </a:lnTo>
                    <a:lnTo>
                      <a:pt x="2278" y="266"/>
                    </a:lnTo>
                    <a:lnTo>
                      <a:pt x="2282" y="266"/>
                    </a:lnTo>
                    <a:lnTo>
                      <a:pt x="2286" y="264"/>
                    </a:lnTo>
                    <a:lnTo>
                      <a:pt x="2290" y="261"/>
                    </a:lnTo>
                    <a:lnTo>
                      <a:pt x="2294" y="261"/>
                    </a:lnTo>
                    <a:lnTo>
                      <a:pt x="2298" y="260"/>
                    </a:lnTo>
                    <a:lnTo>
                      <a:pt x="2302" y="259"/>
                    </a:lnTo>
                    <a:lnTo>
                      <a:pt x="2306" y="258"/>
                    </a:lnTo>
                    <a:lnTo>
                      <a:pt x="2310" y="256"/>
                    </a:lnTo>
                    <a:lnTo>
                      <a:pt x="2314" y="255"/>
                    </a:lnTo>
                    <a:lnTo>
                      <a:pt x="2318" y="253"/>
                    </a:lnTo>
                    <a:lnTo>
                      <a:pt x="2322" y="253"/>
                    </a:lnTo>
                    <a:lnTo>
                      <a:pt x="2326" y="251"/>
                    </a:lnTo>
                    <a:lnTo>
                      <a:pt x="2329" y="250"/>
                    </a:lnTo>
                    <a:lnTo>
                      <a:pt x="2333" y="248"/>
                    </a:lnTo>
                    <a:lnTo>
                      <a:pt x="2337" y="246"/>
                    </a:lnTo>
                    <a:lnTo>
                      <a:pt x="2341" y="247"/>
                    </a:lnTo>
                    <a:lnTo>
                      <a:pt x="2345" y="245"/>
                    </a:lnTo>
                    <a:lnTo>
                      <a:pt x="2349" y="243"/>
                    </a:lnTo>
                    <a:lnTo>
                      <a:pt x="2353" y="242"/>
                    </a:lnTo>
                    <a:lnTo>
                      <a:pt x="2357" y="242"/>
                    </a:lnTo>
                    <a:lnTo>
                      <a:pt x="2361" y="242"/>
                    </a:lnTo>
                    <a:lnTo>
                      <a:pt x="2365" y="238"/>
                    </a:lnTo>
                    <a:lnTo>
                      <a:pt x="2369" y="238"/>
                    </a:lnTo>
                    <a:lnTo>
                      <a:pt x="2373" y="237"/>
                    </a:lnTo>
                    <a:lnTo>
                      <a:pt x="2377" y="235"/>
                    </a:lnTo>
                    <a:lnTo>
                      <a:pt x="2381" y="235"/>
                    </a:lnTo>
                    <a:lnTo>
                      <a:pt x="2385" y="231"/>
                    </a:lnTo>
                    <a:lnTo>
                      <a:pt x="2389" y="232"/>
                    </a:lnTo>
                    <a:lnTo>
                      <a:pt x="2393" y="229"/>
                    </a:lnTo>
                    <a:lnTo>
                      <a:pt x="2396" y="228"/>
                    </a:lnTo>
                    <a:lnTo>
                      <a:pt x="2400" y="228"/>
                    </a:lnTo>
                    <a:lnTo>
                      <a:pt x="2404" y="226"/>
                    </a:lnTo>
                    <a:lnTo>
                      <a:pt x="2408" y="224"/>
                    </a:lnTo>
                    <a:lnTo>
                      <a:pt x="2412" y="224"/>
                    </a:lnTo>
                    <a:lnTo>
                      <a:pt x="2416" y="223"/>
                    </a:lnTo>
                    <a:lnTo>
                      <a:pt x="2420" y="220"/>
                    </a:lnTo>
                    <a:lnTo>
                      <a:pt x="2424" y="220"/>
                    </a:lnTo>
                    <a:lnTo>
                      <a:pt x="2428" y="219"/>
                    </a:lnTo>
                    <a:lnTo>
                      <a:pt x="2432" y="217"/>
                    </a:lnTo>
                    <a:lnTo>
                      <a:pt x="2436" y="216"/>
                    </a:lnTo>
                    <a:lnTo>
                      <a:pt x="2440" y="215"/>
                    </a:lnTo>
                    <a:lnTo>
                      <a:pt x="2444" y="213"/>
                    </a:lnTo>
                    <a:lnTo>
                      <a:pt x="2448" y="214"/>
                    </a:lnTo>
                    <a:lnTo>
                      <a:pt x="2452" y="210"/>
                    </a:lnTo>
                    <a:lnTo>
                      <a:pt x="2456" y="209"/>
                    </a:lnTo>
                    <a:lnTo>
                      <a:pt x="2460" y="208"/>
                    </a:lnTo>
                    <a:lnTo>
                      <a:pt x="2464" y="208"/>
                    </a:lnTo>
                    <a:lnTo>
                      <a:pt x="2467" y="206"/>
                    </a:lnTo>
                    <a:lnTo>
                      <a:pt x="2471" y="205"/>
                    </a:lnTo>
                    <a:lnTo>
                      <a:pt x="2475" y="205"/>
                    </a:lnTo>
                    <a:lnTo>
                      <a:pt x="2479" y="202"/>
                    </a:lnTo>
                    <a:lnTo>
                      <a:pt x="2483" y="202"/>
                    </a:lnTo>
                    <a:lnTo>
                      <a:pt x="2487" y="201"/>
                    </a:lnTo>
                    <a:lnTo>
                      <a:pt x="2491" y="200"/>
                    </a:lnTo>
                    <a:lnTo>
                      <a:pt x="2495" y="197"/>
                    </a:lnTo>
                    <a:lnTo>
                      <a:pt x="2499" y="197"/>
                    </a:lnTo>
                    <a:lnTo>
                      <a:pt x="2503" y="196"/>
                    </a:lnTo>
                    <a:lnTo>
                      <a:pt x="2507" y="194"/>
                    </a:lnTo>
                    <a:lnTo>
                      <a:pt x="2511" y="194"/>
                    </a:lnTo>
                    <a:lnTo>
                      <a:pt x="2515" y="192"/>
                    </a:lnTo>
                    <a:lnTo>
                      <a:pt x="2519" y="191"/>
                    </a:lnTo>
                    <a:lnTo>
                      <a:pt x="2523" y="190"/>
                    </a:lnTo>
                    <a:lnTo>
                      <a:pt x="2527" y="188"/>
                    </a:lnTo>
                    <a:lnTo>
                      <a:pt x="2531" y="189"/>
                    </a:lnTo>
                    <a:lnTo>
                      <a:pt x="2534" y="187"/>
                    </a:lnTo>
                    <a:lnTo>
                      <a:pt x="2538" y="187"/>
                    </a:lnTo>
                    <a:lnTo>
                      <a:pt x="2542" y="186"/>
                    </a:lnTo>
                    <a:lnTo>
                      <a:pt x="2546" y="183"/>
                    </a:lnTo>
                    <a:lnTo>
                      <a:pt x="2550" y="183"/>
                    </a:lnTo>
                    <a:lnTo>
                      <a:pt x="2554" y="180"/>
                    </a:lnTo>
                    <a:lnTo>
                      <a:pt x="2558" y="180"/>
                    </a:lnTo>
                    <a:lnTo>
                      <a:pt x="2562" y="179"/>
                    </a:lnTo>
                    <a:lnTo>
                      <a:pt x="2566" y="178"/>
                    </a:lnTo>
                    <a:lnTo>
                      <a:pt x="2570" y="177"/>
                    </a:lnTo>
                    <a:lnTo>
                      <a:pt x="2574" y="175"/>
                    </a:lnTo>
                    <a:lnTo>
                      <a:pt x="2578" y="174"/>
                    </a:lnTo>
                    <a:lnTo>
                      <a:pt x="2582" y="172"/>
                    </a:lnTo>
                    <a:lnTo>
                      <a:pt x="2586" y="170"/>
                    </a:lnTo>
                    <a:lnTo>
                      <a:pt x="2590" y="170"/>
                    </a:lnTo>
                    <a:lnTo>
                      <a:pt x="2594" y="168"/>
                    </a:lnTo>
                    <a:lnTo>
                      <a:pt x="2598" y="168"/>
                    </a:lnTo>
                    <a:lnTo>
                      <a:pt x="2602" y="166"/>
                    </a:lnTo>
                    <a:lnTo>
                      <a:pt x="2605" y="165"/>
                    </a:lnTo>
                    <a:lnTo>
                      <a:pt x="2609" y="165"/>
                    </a:lnTo>
                    <a:lnTo>
                      <a:pt x="2613" y="163"/>
                    </a:lnTo>
                    <a:lnTo>
                      <a:pt x="2617" y="164"/>
                    </a:lnTo>
                    <a:lnTo>
                      <a:pt x="2621" y="162"/>
                    </a:lnTo>
                    <a:lnTo>
                      <a:pt x="2625" y="159"/>
                    </a:lnTo>
                    <a:lnTo>
                      <a:pt x="2629" y="159"/>
                    </a:lnTo>
                    <a:lnTo>
                      <a:pt x="2633" y="158"/>
                    </a:lnTo>
                    <a:lnTo>
                      <a:pt x="2637" y="156"/>
                    </a:lnTo>
                    <a:lnTo>
                      <a:pt x="2641" y="155"/>
                    </a:lnTo>
                    <a:lnTo>
                      <a:pt x="2645" y="155"/>
                    </a:lnTo>
                    <a:lnTo>
                      <a:pt x="2649" y="154"/>
                    </a:lnTo>
                    <a:lnTo>
                      <a:pt x="2653" y="153"/>
                    </a:lnTo>
                    <a:lnTo>
                      <a:pt x="2657" y="152"/>
                    </a:lnTo>
                    <a:lnTo>
                      <a:pt x="2661" y="150"/>
                    </a:lnTo>
                    <a:lnTo>
                      <a:pt x="2665" y="150"/>
                    </a:lnTo>
                    <a:lnTo>
                      <a:pt x="2669" y="148"/>
                    </a:lnTo>
                    <a:lnTo>
                      <a:pt x="2672" y="147"/>
                    </a:lnTo>
                    <a:lnTo>
                      <a:pt x="2676" y="147"/>
                    </a:lnTo>
                    <a:lnTo>
                      <a:pt x="2680" y="145"/>
                    </a:lnTo>
                    <a:lnTo>
                      <a:pt x="2684" y="143"/>
                    </a:lnTo>
                    <a:lnTo>
                      <a:pt x="2688" y="143"/>
                    </a:lnTo>
                    <a:lnTo>
                      <a:pt x="2692" y="142"/>
                    </a:lnTo>
                    <a:lnTo>
                      <a:pt x="2696" y="141"/>
                    </a:lnTo>
                    <a:lnTo>
                      <a:pt x="2700" y="140"/>
                    </a:lnTo>
                    <a:lnTo>
                      <a:pt x="2704" y="139"/>
                    </a:lnTo>
                    <a:lnTo>
                      <a:pt x="2708" y="136"/>
                    </a:lnTo>
                    <a:lnTo>
                      <a:pt x="2712" y="137"/>
                    </a:lnTo>
                    <a:lnTo>
                      <a:pt x="2716" y="136"/>
                    </a:lnTo>
                    <a:lnTo>
                      <a:pt x="2720" y="134"/>
                    </a:lnTo>
                    <a:lnTo>
                      <a:pt x="2724" y="134"/>
                    </a:lnTo>
                    <a:lnTo>
                      <a:pt x="2728" y="134"/>
                    </a:lnTo>
                    <a:lnTo>
                      <a:pt x="2732" y="132"/>
                    </a:lnTo>
                    <a:lnTo>
                      <a:pt x="2736" y="130"/>
                    </a:lnTo>
                    <a:lnTo>
                      <a:pt x="2739" y="130"/>
                    </a:lnTo>
                    <a:lnTo>
                      <a:pt x="2743" y="129"/>
                    </a:lnTo>
                    <a:lnTo>
                      <a:pt x="2747" y="128"/>
                    </a:lnTo>
                    <a:lnTo>
                      <a:pt x="2751" y="127"/>
                    </a:lnTo>
                    <a:lnTo>
                      <a:pt x="2755" y="127"/>
                    </a:lnTo>
                    <a:lnTo>
                      <a:pt x="2759" y="127"/>
                    </a:lnTo>
                    <a:lnTo>
                      <a:pt x="2763" y="125"/>
                    </a:lnTo>
                    <a:lnTo>
                      <a:pt x="2767" y="124"/>
                    </a:lnTo>
                    <a:lnTo>
                      <a:pt x="2771" y="123"/>
                    </a:lnTo>
                    <a:lnTo>
                      <a:pt x="2775" y="122"/>
                    </a:lnTo>
                    <a:lnTo>
                      <a:pt x="2779" y="120"/>
                    </a:lnTo>
                    <a:lnTo>
                      <a:pt x="2783" y="119"/>
                    </a:lnTo>
                    <a:lnTo>
                      <a:pt x="2787" y="119"/>
                    </a:lnTo>
                    <a:lnTo>
                      <a:pt x="2791" y="117"/>
                    </a:lnTo>
                    <a:lnTo>
                      <a:pt x="2795" y="117"/>
                    </a:lnTo>
                    <a:lnTo>
                      <a:pt x="2799" y="116"/>
                    </a:lnTo>
                    <a:lnTo>
                      <a:pt x="2803" y="115"/>
                    </a:lnTo>
                    <a:lnTo>
                      <a:pt x="2807" y="115"/>
                    </a:lnTo>
                    <a:lnTo>
                      <a:pt x="2810" y="114"/>
                    </a:lnTo>
                    <a:lnTo>
                      <a:pt x="2814" y="113"/>
                    </a:lnTo>
                    <a:lnTo>
                      <a:pt x="2818" y="112"/>
                    </a:lnTo>
                    <a:lnTo>
                      <a:pt x="2822" y="112"/>
                    </a:lnTo>
                    <a:lnTo>
                      <a:pt x="2826" y="111"/>
                    </a:lnTo>
                    <a:lnTo>
                      <a:pt x="2830" y="109"/>
                    </a:lnTo>
                    <a:lnTo>
                      <a:pt x="2834" y="107"/>
                    </a:lnTo>
                    <a:lnTo>
                      <a:pt x="2838" y="107"/>
                    </a:lnTo>
                    <a:lnTo>
                      <a:pt x="2842" y="106"/>
                    </a:lnTo>
                    <a:lnTo>
                      <a:pt x="2846" y="105"/>
                    </a:lnTo>
                    <a:lnTo>
                      <a:pt x="2850" y="105"/>
                    </a:lnTo>
                    <a:lnTo>
                      <a:pt x="2854" y="105"/>
                    </a:lnTo>
                    <a:lnTo>
                      <a:pt x="2858" y="103"/>
                    </a:lnTo>
                    <a:lnTo>
                      <a:pt x="2862" y="102"/>
                    </a:lnTo>
                    <a:lnTo>
                      <a:pt x="2866" y="102"/>
                    </a:lnTo>
                    <a:lnTo>
                      <a:pt x="2870" y="101"/>
                    </a:lnTo>
                    <a:lnTo>
                      <a:pt x="2874" y="99"/>
                    </a:lnTo>
                    <a:lnTo>
                      <a:pt x="2877" y="100"/>
                    </a:lnTo>
                    <a:lnTo>
                      <a:pt x="2881" y="98"/>
                    </a:lnTo>
                    <a:lnTo>
                      <a:pt x="2885" y="97"/>
                    </a:lnTo>
                    <a:lnTo>
                      <a:pt x="2889" y="96"/>
                    </a:lnTo>
                    <a:lnTo>
                      <a:pt x="2893" y="96"/>
                    </a:lnTo>
                    <a:lnTo>
                      <a:pt x="2897" y="95"/>
                    </a:lnTo>
                    <a:lnTo>
                      <a:pt x="2901" y="92"/>
                    </a:lnTo>
                    <a:lnTo>
                      <a:pt x="2905" y="94"/>
                    </a:lnTo>
                    <a:lnTo>
                      <a:pt x="2909" y="93"/>
                    </a:lnTo>
                    <a:lnTo>
                      <a:pt x="2913" y="92"/>
                    </a:lnTo>
                    <a:lnTo>
                      <a:pt x="2917" y="90"/>
                    </a:lnTo>
                    <a:lnTo>
                      <a:pt x="2921" y="89"/>
                    </a:lnTo>
                    <a:lnTo>
                      <a:pt x="2925" y="90"/>
                    </a:lnTo>
                    <a:lnTo>
                      <a:pt x="2929" y="88"/>
                    </a:lnTo>
                    <a:lnTo>
                      <a:pt x="2933" y="88"/>
                    </a:lnTo>
                    <a:lnTo>
                      <a:pt x="2937" y="86"/>
                    </a:lnTo>
                    <a:lnTo>
                      <a:pt x="2941" y="86"/>
                    </a:lnTo>
                    <a:lnTo>
                      <a:pt x="2944" y="85"/>
                    </a:lnTo>
                    <a:lnTo>
                      <a:pt x="2948" y="85"/>
                    </a:lnTo>
                    <a:lnTo>
                      <a:pt x="2952" y="84"/>
                    </a:lnTo>
                    <a:lnTo>
                      <a:pt x="2956" y="82"/>
                    </a:lnTo>
                    <a:lnTo>
                      <a:pt x="2960" y="83"/>
                    </a:lnTo>
                    <a:lnTo>
                      <a:pt x="2964" y="83"/>
                    </a:lnTo>
                    <a:lnTo>
                      <a:pt x="2968" y="81"/>
                    </a:lnTo>
                    <a:lnTo>
                      <a:pt x="2972" y="79"/>
                    </a:lnTo>
                    <a:lnTo>
                      <a:pt x="2976" y="80"/>
                    </a:lnTo>
                    <a:lnTo>
                      <a:pt x="2980" y="78"/>
                    </a:lnTo>
                    <a:lnTo>
                      <a:pt x="2984" y="77"/>
                    </a:lnTo>
                    <a:lnTo>
                      <a:pt x="2988" y="76"/>
                    </a:lnTo>
                    <a:lnTo>
                      <a:pt x="2992" y="75"/>
                    </a:lnTo>
                    <a:lnTo>
                      <a:pt x="2996" y="75"/>
                    </a:lnTo>
                    <a:lnTo>
                      <a:pt x="3000" y="75"/>
                    </a:lnTo>
                    <a:lnTo>
                      <a:pt x="3004" y="75"/>
                    </a:lnTo>
                    <a:lnTo>
                      <a:pt x="3008" y="73"/>
                    </a:lnTo>
                    <a:lnTo>
                      <a:pt x="3012" y="74"/>
                    </a:lnTo>
                    <a:lnTo>
                      <a:pt x="3015" y="72"/>
                    </a:lnTo>
                    <a:lnTo>
                      <a:pt x="3019" y="72"/>
                    </a:lnTo>
                    <a:lnTo>
                      <a:pt x="3023" y="71"/>
                    </a:lnTo>
                    <a:lnTo>
                      <a:pt x="3027" y="71"/>
                    </a:lnTo>
                    <a:lnTo>
                      <a:pt x="3031" y="68"/>
                    </a:lnTo>
                    <a:lnTo>
                      <a:pt x="3035" y="70"/>
                    </a:lnTo>
                    <a:lnTo>
                      <a:pt x="3039" y="68"/>
                    </a:lnTo>
                    <a:lnTo>
                      <a:pt x="3043" y="68"/>
                    </a:lnTo>
                    <a:lnTo>
                      <a:pt x="3047" y="67"/>
                    </a:lnTo>
                    <a:lnTo>
                      <a:pt x="3051" y="68"/>
                    </a:lnTo>
                    <a:lnTo>
                      <a:pt x="3055" y="65"/>
                    </a:lnTo>
                    <a:lnTo>
                      <a:pt x="3059" y="66"/>
                    </a:lnTo>
                    <a:lnTo>
                      <a:pt x="3063" y="65"/>
                    </a:lnTo>
                    <a:lnTo>
                      <a:pt x="3067" y="63"/>
                    </a:lnTo>
                    <a:lnTo>
                      <a:pt x="3071" y="64"/>
                    </a:lnTo>
                    <a:lnTo>
                      <a:pt x="3075" y="63"/>
                    </a:lnTo>
                    <a:lnTo>
                      <a:pt x="3079" y="62"/>
                    </a:lnTo>
                    <a:lnTo>
                      <a:pt x="3082" y="61"/>
                    </a:lnTo>
                    <a:lnTo>
                      <a:pt x="3086" y="61"/>
                    </a:lnTo>
                    <a:lnTo>
                      <a:pt x="3090" y="60"/>
                    </a:lnTo>
                    <a:lnTo>
                      <a:pt x="3094" y="60"/>
                    </a:lnTo>
                    <a:lnTo>
                      <a:pt x="3098" y="60"/>
                    </a:lnTo>
                    <a:lnTo>
                      <a:pt x="3102" y="58"/>
                    </a:lnTo>
                    <a:lnTo>
                      <a:pt x="3106" y="58"/>
                    </a:lnTo>
                    <a:lnTo>
                      <a:pt x="3110" y="57"/>
                    </a:lnTo>
                    <a:lnTo>
                      <a:pt x="3114" y="58"/>
                    </a:lnTo>
                    <a:lnTo>
                      <a:pt x="3118" y="56"/>
                    </a:lnTo>
                    <a:lnTo>
                      <a:pt x="3122" y="57"/>
                    </a:lnTo>
                    <a:lnTo>
                      <a:pt x="3126" y="55"/>
                    </a:lnTo>
                    <a:lnTo>
                      <a:pt x="3130" y="55"/>
                    </a:lnTo>
                    <a:lnTo>
                      <a:pt x="3134" y="55"/>
                    </a:lnTo>
                    <a:lnTo>
                      <a:pt x="3138" y="54"/>
                    </a:lnTo>
                    <a:lnTo>
                      <a:pt x="3142" y="52"/>
                    </a:lnTo>
                    <a:lnTo>
                      <a:pt x="3146" y="52"/>
                    </a:lnTo>
                    <a:lnTo>
                      <a:pt x="3150" y="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8" name="Freeform 2830"/>
              <p:cNvSpPr>
                <a:spLocks/>
              </p:cNvSpPr>
              <p:nvPr/>
            </p:nvSpPr>
            <p:spPr bwMode="auto">
              <a:xfrm flipV="1">
                <a:off x="506" y="1673"/>
                <a:ext cx="1814" cy="247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7"/>
                  </a:cxn>
                  <a:cxn ang="0">
                    <a:pos x="508" y="39"/>
                  </a:cxn>
                  <a:cxn ang="0">
                    <a:pos x="559" y="54"/>
                  </a:cxn>
                  <a:cxn ang="0">
                    <a:pos x="611" y="69"/>
                  </a:cxn>
                  <a:cxn ang="0">
                    <a:pos x="662" y="88"/>
                  </a:cxn>
                  <a:cxn ang="0">
                    <a:pos x="713" y="110"/>
                  </a:cxn>
                  <a:cxn ang="0">
                    <a:pos x="764" y="131"/>
                  </a:cxn>
                  <a:cxn ang="0">
                    <a:pos x="816" y="155"/>
                  </a:cxn>
                  <a:cxn ang="0">
                    <a:pos x="867" y="181"/>
                  </a:cxn>
                  <a:cxn ang="0">
                    <a:pos x="918" y="206"/>
                  </a:cxn>
                  <a:cxn ang="0">
                    <a:pos x="969" y="231"/>
                  </a:cxn>
                  <a:cxn ang="0">
                    <a:pos x="1021" y="257"/>
                  </a:cxn>
                  <a:cxn ang="0">
                    <a:pos x="1072" y="283"/>
                  </a:cxn>
                  <a:cxn ang="0">
                    <a:pos x="1123" y="307"/>
                  </a:cxn>
                  <a:cxn ang="0">
                    <a:pos x="1174" y="330"/>
                  </a:cxn>
                  <a:cxn ang="0">
                    <a:pos x="1226" y="350"/>
                  </a:cxn>
                  <a:cxn ang="0">
                    <a:pos x="1277" y="368"/>
                  </a:cxn>
                  <a:cxn ang="0">
                    <a:pos x="1328" y="384"/>
                  </a:cxn>
                  <a:cxn ang="0">
                    <a:pos x="1379" y="398"/>
                  </a:cxn>
                  <a:cxn ang="0">
                    <a:pos x="1431" y="409"/>
                  </a:cxn>
                  <a:cxn ang="0">
                    <a:pos x="1482" y="417"/>
                  </a:cxn>
                  <a:cxn ang="0">
                    <a:pos x="1533" y="424"/>
                  </a:cxn>
                  <a:cxn ang="0">
                    <a:pos x="1584" y="428"/>
                  </a:cxn>
                  <a:cxn ang="0">
                    <a:pos x="1636" y="429"/>
                  </a:cxn>
                  <a:cxn ang="0">
                    <a:pos x="1687" y="427"/>
                  </a:cxn>
                  <a:cxn ang="0">
                    <a:pos x="1738" y="423"/>
                  </a:cxn>
                  <a:cxn ang="0">
                    <a:pos x="1789" y="418"/>
                  </a:cxn>
                  <a:cxn ang="0">
                    <a:pos x="1841" y="409"/>
                  </a:cxn>
                  <a:cxn ang="0">
                    <a:pos x="1892" y="398"/>
                  </a:cxn>
                  <a:cxn ang="0">
                    <a:pos x="1943" y="386"/>
                  </a:cxn>
                  <a:cxn ang="0">
                    <a:pos x="1994" y="372"/>
                  </a:cxn>
                  <a:cxn ang="0">
                    <a:pos x="2046" y="357"/>
                  </a:cxn>
                  <a:cxn ang="0">
                    <a:pos x="2097" y="342"/>
                  </a:cxn>
                  <a:cxn ang="0">
                    <a:pos x="2148" y="326"/>
                  </a:cxn>
                  <a:cxn ang="0">
                    <a:pos x="2199" y="310"/>
                  </a:cxn>
                  <a:cxn ang="0">
                    <a:pos x="2251" y="293"/>
                  </a:cxn>
                  <a:cxn ang="0">
                    <a:pos x="2302" y="276"/>
                  </a:cxn>
                  <a:cxn ang="0">
                    <a:pos x="2353" y="257"/>
                  </a:cxn>
                  <a:cxn ang="0">
                    <a:pos x="2404" y="240"/>
                  </a:cxn>
                  <a:cxn ang="0">
                    <a:pos x="2456" y="223"/>
                  </a:cxn>
                  <a:cxn ang="0">
                    <a:pos x="2507" y="207"/>
                  </a:cxn>
                  <a:cxn ang="0">
                    <a:pos x="2558" y="191"/>
                  </a:cxn>
                  <a:cxn ang="0">
                    <a:pos x="2609" y="174"/>
                  </a:cxn>
                  <a:cxn ang="0">
                    <a:pos x="2661" y="160"/>
                  </a:cxn>
                  <a:cxn ang="0">
                    <a:pos x="2712" y="147"/>
                  </a:cxn>
                  <a:cxn ang="0">
                    <a:pos x="2763" y="131"/>
                  </a:cxn>
                  <a:cxn ang="0">
                    <a:pos x="2814" y="120"/>
                  </a:cxn>
                  <a:cxn ang="0">
                    <a:pos x="2866" y="109"/>
                  </a:cxn>
                  <a:cxn ang="0">
                    <a:pos x="2917" y="97"/>
                  </a:cxn>
                  <a:cxn ang="0">
                    <a:pos x="2968" y="87"/>
                  </a:cxn>
                  <a:cxn ang="0">
                    <a:pos x="3019" y="76"/>
                  </a:cxn>
                  <a:cxn ang="0">
                    <a:pos x="3071" y="69"/>
                  </a:cxn>
                  <a:cxn ang="0">
                    <a:pos x="3122" y="61"/>
                  </a:cxn>
                </a:cxnLst>
                <a:rect l="0" t="0" r="r" b="b"/>
                <a:pathLst>
                  <a:path w="3150" h="429">
                    <a:moveTo>
                      <a:pt x="0" y="2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4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8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1"/>
                    </a:lnTo>
                    <a:lnTo>
                      <a:pt x="342" y="12"/>
                    </a:lnTo>
                    <a:lnTo>
                      <a:pt x="346" y="11"/>
                    </a:lnTo>
                    <a:lnTo>
                      <a:pt x="350" y="12"/>
                    </a:lnTo>
                    <a:lnTo>
                      <a:pt x="354" y="12"/>
                    </a:lnTo>
                    <a:lnTo>
                      <a:pt x="358" y="13"/>
                    </a:lnTo>
                    <a:lnTo>
                      <a:pt x="362" y="13"/>
                    </a:lnTo>
                    <a:lnTo>
                      <a:pt x="366" y="14"/>
                    </a:lnTo>
                    <a:lnTo>
                      <a:pt x="370" y="14"/>
                    </a:lnTo>
                    <a:lnTo>
                      <a:pt x="374" y="14"/>
                    </a:lnTo>
                    <a:lnTo>
                      <a:pt x="378" y="15"/>
                    </a:lnTo>
                    <a:lnTo>
                      <a:pt x="382" y="14"/>
                    </a:lnTo>
                    <a:lnTo>
                      <a:pt x="386" y="15"/>
                    </a:lnTo>
                    <a:lnTo>
                      <a:pt x="390" y="16"/>
                    </a:lnTo>
                    <a:lnTo>
                      <a:pt x="394" y="17"/>
                    </a:lnTo>
                    <a:lnTo>
                      <a:pt x="398" y="19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18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1"/>
                    </a:lnTo>
                    <a:lnTo>
                      <a:pt x="425" y="22"/>
                    </a:lnTo>
                    <a:lnTo>
                      <a:pt x="429" y="23"/>
                    </a:lnTo>
                    <a:lnTo>
                      <a:pt x="433" y="24"/>
                    </a:lnTo>
                    <a:lnTo>
                      <a:pt x="437" y="25"/>
                    </a:lnTo>
                    <a:lnTo>
                      <a:pt x="441" y="25"/>
                    </a:lnTo>
                    <a:lnTo>
                      <a:pt x="445" y="26"/>
                    </a:lnTo>
                    <a:lnTo>
                      <a:pt x="449" y="25"/>
                    </a:lnTo>
                    <a:lnTo>
                      <a:pt x="453" y="27"/>
                    </a:lnTo>
                    <a:lnTo>
                      <a:pt x="457" y="27"/>
                    </a:lnTo>
                    <a:lnTo>
                      <a:pt x="461" y="26"/>
                    </a:lnTo>
                    <a:lnTo>
                      <a:pt x="465" y="29"/>
                    </a:lnTo>
                    <a:lnTo>
                      <a:pt x="469" y="28"/>
                    </a:lnTo>
                    <a:lnTo>
                      <a:pt x="473" y="31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3"/>
                    </a:lnTo>
                    <a:lnTo>
                      <a:pt x="488" y="34"/>
                    </a:lnTo>
                    <a:lnTo>
                      <a:pt x="492" y="35"/>
                    </a:lnTo>
                    <a:lnTo>
                      <a:pt x="496" y="36"/>
                    </a:lnTo>
                    <a:lnTo>
                      <a:pt x="500" y="37"/>
                    </a:lnTo>
                    <a:lnTo>
                      <a:pt x="504" y="37"/>
                    </a:lnTo>
                    <a:lnTo>
                      <a:pt x="508" y="39"/>
                    </a:lnTo>
                    <a:lnTo>
                      <a:pt x="512" y="39"/>
                    </a:lnTo>
                    <a:lnTo>
                      <a:pt x="516" y="41"/>
                    </a:lnTo>
                    <a:lnTo>
                      <a:pt x="520" y="42"/>
                    </a:lnTo>
                    <a:lnTo>
                      <a:pt x="524" y="43"/>
                    </a:lnTo>
                    <a:lnTo>
                      <a:pt x="528" y="43"/>
                    </a:lnTo>
                    <a:lnTo>
                      <a:pt x="532" y="45"/>
                    </a:lnTo>
                    <a:lnTo>
                      <a:pt x="536" y="46"/>
                    </a:lnTo>
                    <a:lnTo>
                      <a:pt x="540" y="46"/>
                    </a:lnTo>
                    <a:lnTo>
                      <a:pt x="544" y="48"/>
                    </a:lnTo>
                    <a:lnTo>
                      <a:pt x="547" y="48"/>
                    </a:lnTo>
                    <a:lnTo>
                      <a:pt x="551" y="50"/>
                    </a:lnTo>
                    <a:lnTo>
                      <a:pt x="555" y="52"/>
                    </a:lnTo>
                    <a:lnTo>
                      <a:pt x="559" y="54"/>
                    </a:lnTo>
                    <a:lnTo>
                      <a:pt x="563" y="54"/>
                    </a:lnTo>
                    <a:lnTo>
                      <a:pt x="567" y="55"/>
                    </a:lnTo>
                    <a:lnTo>
                      <a:pt x="571" y="55"/>
                    </a:lnTo>
                    <a:lnTo>
                      <a:pt x="575" y="58"/>
                    </a:lnTo>
                    <a:lnTo>
                      <a:pt x="579" y="59"/>
                    </a:lnTo>
                    <a:lnTo>
                      <a:pt x="583" y="60"/>
                    </a:lnTo>
                    <a:lnTo>
                      <a:pt x="587" y="62"/>
                    </a:lnTo>
                    <a:lnTo>
                      <a:pt x="591" y="62"/>
                    </a:lnTo>
                    <a:lnTo>
                      <a:pt x="595" y="63"/>
                    </a:lnTo>
                    <a:lnTo>
                      <a:pt x="599" y="66"/>
                    </a:lnTo>
                    <a:lnTo>
                      <a:pt x="603" y="66"/>
                    </a:lnTo>
                    <a:lnTo>
                      <a:pt x="607" y="68"/>
                    </a:lnTo>
                    <a:lnTo>
                      <a:pt x="611" y="69"/>
                    </a:lnTo>
                    <a:lnTo>
                      <a:pt x="615" y="70"/>
                    </a:lnTo>
                    <a:lnTo>
                      <a:pt x="618" y="71"/>
                    </a:lnTo>
                    <a:lnTo>
                      <a:pt x="622" y="72"/>
                    </a:lnTo>
                    <a:lnTo>
                      <a:pt x="626" y="74"/>
                    </a:lnTo>
                    <a:lnTo>
                      <a:pt x="630" y="76"/>
                    </a:lnTo>
                    <a:lnTo>
                      <a:pt x="634" y="78"/>
                    </a:lnTo>
                    <a:lnTo>
                      <a:pt x="638" y="78"/>
                    </a:lnTo>
                    <a:lnTo>
                      <a:pt x="642" y="80"/>
                    </a:lnTo>
                    <a:lnTo>
                      <a:pt x="646" y="82"/>
                    </a:lnTo>
                    <a:lnTo>
                      <a:pt x="650" y="83"/>
                    </a:lnTo>
                    <a:lnTo>
                      <a:pt x="654" y="84"/>
                    </a:lnTo>
                    <a:lnTo>
                      <a:pt x="658" y="85"/>
                    </a:lnTo>
                    <a:lnTo>
                      <a:pt x="662" y="88"/>
                    </a:lnTo>
                    <a:lnTo>
                      <a:pt x="666" y="89"/>
                    </a:lnTo>
                    <a:lnTo>
                      <a:pt x="670" y="91"/>
                    </a:lnTo>
                    <a:lnTo>
                      <a:pt x="674" y="93"/>
                    </a:lnTo>
                    <a:lnTo>
                      <a:pt x="678" y="93"/>
                    </a:lnTo>
                    <a:lnTo>
                      <a:pt x="682" y="97"/>
                    </a:lnTo>
                    <a:lnTo>
                      <a:pt x="685" y="98"/>
                    </a:lnTo>
                    <a:lnTo>
                      <a:pt x="689" y="99"/>
                    </a:lnTo>
                    <a:lnTo>
                      <a:pt x="693" y="100"/>
                    </a:lnTo>
                    <a:lnTo>
                      <a:pt x="697" y="101"/>
                    </a:lnTo>
                    <a:lnTo>
                      <a:pt x="701" y="104"/>
                    </a:lnTo>
                    <a:lnTo>
                      <a:pt x="705" y="106"/>
                    </a:lnTo>
                    <a:lnTo>
                      <a:pt x="709" y="109"/>
                    </a:lnTo>
                    <a:lnTo>
                      <a:pt x="713" y="110"/>
                    </a:lnTo>
                    <a:lnTo>
                      <a:pt x="717" y="111"/>
                    </a:lnTo>
                    <a:lnTo>
                      <a:pt x="721" y="111"/>
                    </a:lnTo>
                    <a:lnTo>
                      <a:pt x="725" y="113"/>
                    </a:lnTo>
                    <a:lnTo>
                      <a:pt x="729" y="115"/>
                    </a:lnTo>
                    <a:lnTo>
                      <a:pt x="733" y="118"/>
                    </a:lnTo>
                    <a:lnTo>
                      <a:pt x="737" y="119"/>
                    </a:lnTo>
                    <a:lnTo>
                      <a:pt x="741" y="120"/>
                    </a:lnTo>
                    <a:lnTo>
                      <a:pt x="745" y="121"/>
                    </a:lnTo>
                    <a:lnTo>
                      <a:pt x="749" y="123"/>
                    </a:lnTo>
                    <a:lnTo>
                      <a:pt x="753" y="125"/>
                    </a:lnTo>
                    <a:lnTo>
                      <a:pt x="756" y="128"/>
                    </a:lnTo>
                    <a:lnTo>
                      <a:pt x="760" y="129"/>
                    </a:lnTo>
                    <a:lnTo>
                      <a:pt x="764" y="131"/>
                    </a:lnTo>
                    <a:lnTo>
                      <a:pt x="768" y="132"/>
                    </a:lnTo>
                    <a:lnTo>
                      <a:pt x="772" y="134"/>
                    </a:lnTo>
                    <a:lnTo>
                      <a:pt x="776" y="135"/>
                    </a:lnTo>
                    <a:lnTo>
                      <a:pt x="780" y="138"/>
                    </a:lnTo>
                    <a:lnTo>
                      <a:pt x="784" y="139"/>
                    </a:lnTo>
                    <a:lnTo>
                      <a:pt x="788" y="141"/>
                    </a:lnTo>
                    <a:lnTo>
                      <a:pt x="792" y="144"/>
                    </a:lnTo>
                    <a:lnTo>
                      <a:pt x="796" y="146"/>
                    </a:lnTo>
                    <a:lnTo>
                      <a:pt x="800" y="147"/>
                    </a:lnTo>
                    <a:lnTo>
                      <a:pt x="804" y="149"/>
                    </a:lnTo>
                    <a:lnTo>
                      <a:pt x="808" y="152"/>
                    </a:lnTo>
                    <a:lnTo>
                      <a:pt x="812" y="152"/>
                    </a:lnTo>
                    <a:lnTo>
                      <a:pt x="816" y="155"/>
                    </a:lnTo>
                    <a:lnTo>
                      <a:pt x="820" y="157"/>
                    </a:lnTo>
                    <a:lnTo>
                      <a:pt x="823" y="158"/>
                    </a:lnTo>
                    <a:lnTo>
                      <a:pt x="827" y="160"/>
                    </a:lnTo>
                    <a:lnTo>
                      <a:pt x="831" y="163"/>
                    </a:lnTo>
                    <a:lnTo>
                      <a:pt x="835" y="165"/>
                    </a:lnTo>
                    <a:lnTo>
                      <a:pt x="839" y="166"/>
                    </a:lnTo>
                    <a:lnTo>
                      <a:pt x="843" y="168"/>
                    </a:lnTo>
                    <a:lnTo>
                      <a:pt x="847" y="171"/>
                    </a:lnTo>
                    <a:lnTo>
                      <a:pt x="851" y="172"/>
                    </a:lnTo>
                    <a:lnTo>
                      <a:pt x="855" y="173"/>
                    </a:lnTo>
                    <a:lnTo>
                      <a:pt x="859" y="176"/>
                    </a:lnTo>
                    <a:lnTo>
                      <a:pt x="863" y="178"/>
                    </a:lnTo>
                    <a:lnTo>
                      <a:pt x="867" y="181"/>
                    </a:lnTo>
                    <a:lnTo>
                      <a:pt x="871" y="182"/>
                    </a:lnTo>
                    <a:lnTo>
                      <a:pt x="875" y="185"/>
                    </a:lnTo>
                    <a:lnTo>
                      <a:pt x="879" y="186"/>
                    </a:lnTo>
                    <a:lnTo>
                      <a:pt x="883" y="189"/>
                    </a:lnTo>
                    <a:lnTo>
                      <a:pt x="887" y="190"/>
                    </a:lnTo>
                    <a:lnTo>
                      <a:pt x="890" y="193"/>
                    </a:lnTo>
                    <a:lnTo>
                      <a:pt x="894" y="194"/>
                    </a:lnTo>
                    <a:lnTo>
                      <a:pt x="898" y="197"/>
                    </a:lnTo>
                    <a:lnTo>
                      <a:pt x="902" y="199"/>
                    </a:lnTo>
                    <a:lnTo>
                      <a:pt x="906" y="200"/>
                    </a:lnTo>
                    <a:lnTo>
                      <a:pt x="910" y="202"/>
                    </a:lnTo>
                    <a:lnTo>
                      <a:pt x="914" y="204"/>
                    </a:lnTo>
                    <a:lnTo>
                      <a:pt x="918" y="206"/>
                    </a:lnTo>
                    <a:lnTo>
                      <a:pt x="922" y="207"/>
                    </a:lnTo>
                    <a:lnTo>
                      <a:pt x="926" y="210"/>
                    </a:lnTo>
                    <a:lnTo>
                      <a:pt x="930" y="212"/>
                    </a:lnTo>
                    <a:lnTo>
                      <a:pt x="934" y="214"/>
                    </a:lnTo>
                    <a:lnTo>
                      <a:pt x="938" y="217"/>
                    </a:lnTo>
                    <a:lnTo>
                      <a:pt x="942" y="217"/>
                    </a:lnTo>
                    <a:lnTo>
                      <a:pt x="946" y="220"/>
                    </a:lnTo>
                    <a:lnTo>
                      <a:pt x="950" y="223"/>
                    </a:lnTo>
                    <a:lnTo>
                      <a:pt x="954" y="224"/>
                    </a:lnTo>
                    <a:lnTo>
                      <a:pt x="958" y="225"/>
                    </a:lnTo>
                    <a:lnTo>
                      <a:pt x="961" y="227"/>
                    </a:lnTo>
                    <a:lnTo>
                      <a:pt x="965" y="228"/>
                    </a:lnTo>
                    <a:lnTo>
                      <a:pt x="969" y="231"/>
                    </a:lnTo>
                    <a:lnTo>
                      <a:pt x="973" y="233"/>
                    </a:lnTo>
                    <a:lnTo>
                      <a:pt x="977" y="236"/>
                    </a:lnTo>
                    <a:lnTo>
                      <a:pt x="981" y="239"/>
                    </a:lnTo>
                    <a:lnTo>
                      <a:pt x="985" y="239"/>
                    </a:lnTo>
                    <a:lnTo>
                      <a:pt x="989" y="242"/>
                    </a:lnTo>
                    <a:lnTo>
                      <a:pt x="993" y="244"/>
                    </a:lnTo>
                    <a:lnTo>
                      <a:pt x="997" y="246"/>
                    </a:lnTo>
                    <a:lnTo>
                      <a:pt x="1001" y="247"/>
                    </a:lnTo>
                    <a:lnTo>
                      <a:pt x="1005" y="248"/>
                    </a:lnTo>
                    <a:lnTo>
                      <a:pt x="1009" y="251"/>
                    </a:lnTo>
                    <a:lnTo>
                      <a:pt x="1013" y="252"/>
                    </a:lnTo>
                    <a:lnTo>
                      <a:pt x="1017" y="256"/>
                    </a:lnTo>
                    <a:lnTo>
                      <a:pt x="1021" y="257"/>
                    </a:lnTo>
                    <a:lnTo>
                      <a:pt x="1025" y="259"/>
                    </a:lnTo>
                    <a:lnTo>
                      <a:pt x="1028" y="260"/>
                    </a:lnTo>
                    <a:lnTo>
                      <a:pt x="1032" y="263"/>
                    </a:lnTo>
                    <a:lnTo>
                      <a:pt x="1036" y="264"/>
                    </a:lnTo>
                    <a:lnTo>
                      <a:pt x="1040" y="268"/>
                    </a:lnTo>
                    <a:lnTo>
                      <a:pt x="1044" y="269"/>
                    </a:lnTo>
                    <a:lnTo>
                      <a:pt x="1048" y="271"/>
                    </a:lnTo>
                    <a:lnTo>
                      <a:pt x="1052" y="273"/>
                    </a:lnTo>
                    <a:lnTo>
                      <a:pt x="1056" y="274"/>
                    </a:lnTo>
                    <a:lnTo>
                      <a:pt x="1060" y="277"/>
                    </a:lnTo>
                    <a:lnTo>
                      <a:pt x="1064" y="278"/>
                    </a:lnTo>
                    <a:lnTo>
                      <a:pt x="1068" y="280"/>
                    </a:lnTo>
                    <a:lnTo>
                      <a:pt x="1072" y="283"/>
                    </a:lnTo>
                    <a:lnTo>
                      <a:pt x="1076" y="285"/>
                    </a:lnTo>
                    <a:lnTo>
                      <a:pt x="1080" y="284"/>
                    </a:lnTo>
                    <a:lnTo>
                      <a:pt x="1084" y="288"/>
                    </a:lnTo>
                    <a:lnTo>
                      <a:pt x="1088" y="291"/>
                    </a:lnTo>
                    <a:lnTo>
                      <a:pt x="1092" y="291"/>
                    </a:lnTo>
                    <a:lnTo>
                      <a:pt x="1095" y="294"/>
                    </a:lnTo>
                    <a:lnTo>
                      <a:pt x="1099" y="294"/>
                    </a:lnTo>
                    <a:lnTo>
                      <a:pt x="1103" y="298"/>
                    </a:lnTo>
                    <a:lnTo>
                      <a:pt x="1107" y="300"/>
                    </a:lnTo>
                    <a:lnTo>
                      <a:pt x="1111" y="302"/>
                    </a:lnTo>
                    <a:lnTo>
                      <a:pt x="1115" y="304"/>
                    </a:lnTo>
                    <a:lnTo>
                      <a:pt x="1119" y="306"/>
                    </a:lnTo>
                    <a:lnTo>
                      <a:pt x="1123" y="307"/>
                    </a:lnTo>
                    <a:lnTo>
                      <a:pt x="1127" y="309"/>
                    </a:lnTo>
                    <a:lnTo>
                      <a:pt x="1131" y="310"/>
                    </a:lnTo>
                    <a:lnTo>
                      <a:pt x="1135" y="312"/>
                    </a:lnTo>
                    <a:lnTo>
                      <a:pt x="1139" y="314"/>
                    </a:lnTo>
                    <a:lnTo>
                      <a:pt x="1143" y="317"/>
                    </a:lnTo>
                    <a:lnTo>
                      <a:pt x="1147" y="317"/>
                    </a:lnTo>
                    <a:lnTo>
                      <a:pt x="1151" y="320"/>
                    </a:lnTo>
                    <a:lnTo>
                      <a:pt x="1155" y="320"/>
                    </a:lnTo>
                    <a:lnTo>
                      <a:pt x="1159" y="323"/>
                    </a:lnTo>
                    <a:lnTo>
                      <a:pt x="1163" y="323"/>
                    </a:lnTo>
                    <a:lnTo>
                      <a:pt x="1166" y="327"/>
                    </a:lnTo>
                    <a:lnTo>
                      <a:pt x="1170" y="327"/>
                    </a:lnTo>
                    <a:lnTo>
                      <a:pt x="1174" y="330"/>
                    </a:lnTo>
                    <a:lnTo>
                      <a:pt x="1178" y="331"/>
                    </a:lnTo>
                    <a:lnTo>
                      <a:pt x="1182" y="333"/>
                    </a:lnTo>
                    <a:lnTo>
                      <a:pt x="1186" y="334"/>
                    </a:lnTo>
                    <a:lnTo>
                      <a:pt x="1190" y="335"/>
                    </a:lnTo>
                    <a:lnTo>
                      <a:pt x="1194" y="338"/>
                    </a:lnTo>
                    <a:lnTo>
                      <a:pt x="1198" y="339"/>
                    </a:lnTo>
                    <a:lnTo>
                      <a:pt x="1202" y="342"/>
                    </a:lnTo>
                    <a:lnTo>
                      <a:pt x="1206" y="343"/>
                    </a:lnTo>
                    <a:lnTo>
                      <a:pt x="1210" y="345"/>
                    </a:lnTo>
                    <a:lnTo>
                      <a:pt x="1214" y="347"/>
                    </a:lnTo>
                    <a:lnTo>
                      <a:pt x="1218" y="348"/>
                    </a:lnTo>
                    <a:lnTo>
                      <a:pt x="1222" y="349"/>
                    </a:lnTo>
                    <a:lnTo>
                      <a:pt x="1226" y="350"/>
                    </a:lnTo>
                    <a:lnTo>
                      <a:pt x="1230" y="351"/>
                    </a:lnTo>
                    <a:lnTo>
                      <a:pt x="1233" y="352"/>
                    </a:lnTo>
                    <a:lnTo>
                      <a:pt x="1237" y="355"/>
                    </a:lnTo>
                    <a:lnTo>
                      <a:pt x="1241" y="356"/>
                    </a:lnTo>
                    <a:lnTo>
                      <a:pt x="1245" y="357"/>
                    </a:lnTo>
                    <a:lnTo>
                      <a:pt x="1249" y="358"/>
                    </a:lnTo>
                    <a:lnTo>
                      <a:pt x="1253" y="360"/>
                    </a:lnTo>
                    <a:lnTo>
                      <a:pt x="1257" y="363"/>
                    </a:lnTo>
                    <a:lnTo>
                      <a:pt x="1261" y="364"/>
                    </a:lnTo>
                    <a:lnTo>
                      <a:pt x="1265" y="365"/>
                    </a:lnTo>
                    <a:lnTo>
                      <a:pt x="1269" y="366"/>
                    </a:lnTo>
                    <a:lnTo>
                      <a:pt x="1273" y="368"/>
                    </a:lnTo>
                    <a:lnTo>
                      <a:pt x="1277" y="368"/>
                    </a:lnTo>
                    <a:lnTo>
                      <a:pt x="1281" y="370"/>
                    </a:lnTo>
                    <a:lnTo>
                      <a:pt x="1285" y="372"/>
                    </a:lnTo>
                    <a:lnTo>
                      <a:pt x="1289" y="373"/>
                    </a:lnTo>
                    <a:lnTo>
                      <a:pt x="1293" y="374"/>
                    </a:lnTo>
                    <a:lnTo>
                      <a:pt x="1297" y="375"/>
                    </a:lnTo>
                    <a:lnTo>
                      <a:pt x="1301" y="375"/>
                    </a:lnTo>
                    <a:lnTo>
                      <a:pt x="1304" y="377"/>
                    </a:lnTo>
                    <a:lnTo>
                      <a:pt x="1308" y="380"/>
                    </a:lnTo>
                    <a:lnTo>
                      <a:pt x="1312" y="380"/>
                    </a:lnTo>
                    <a:lnTo>
                      <a:pt x="1316" y="381"/>
                    </a:lnTo>
                    <a:lnTo>
                      <a:pt x="1320" y="383"/>
                    </a:lnTo>
                    <a:lnTo>
                      <a:pt x="1324" y="383"/>
                    </a:lnTo>
                    <a:lnTo>
                      <a:pt x="1328" y="384"/>
                    </a:lnTo>
                    <a:lnTo>
                      <a:pt x="1332" y="386"/>
                    </a:lnTo>
                    <a:lnTo>
                      <a:pt x="1336" y="388"/>
                    </a:lnTo>
                    <a:lnTo>
                      <a:pt x="1340" y="388"/>
                    </a:lnTo>
                    <a:lnTo>
                      <a:pt x="1344" y="389"/>
                    </a:lnTo>
                    <a:lnTo>
                      <a:pt x="1348" y="390"/>
                    </a:lnTo>
                    <a:lnTo>
                      <a:pt x="1352" y="391"/>
                    </a:lnTo>
                    <a:lnTo>
                      <a:pt x="1356" y="391"/>
                    </a:lnTo>
                    <a:lnTo>
                      <a:pt x="1360" y="395"/>
                    </a:lnTo>
                    <a:lnTo>
                      <a:pt x="1364" y="395"/>
                    </a:lnTo>
                    <a:lnTo>
                      <a:pt x="1368" y="396"/>
                    </a:lnTo>
                    <a:lnTo>
                      <a:pt x="1371" y="396"/>
                    </a:lnTo>
                    <a:lnTo>
                      <a:pt x="1375" y="399"/>
                    </a:lnTo>
                    <a:lnTo>
                      <a:pt x="1379" y="398"/>
                    </a:lnTo>
                    <a:lnTo>
                      <a:pt x="1383" y="400"/>
                    </a:lnTo>
                    <a:lnTo>
                      <a:pt x="1387" y="401"/>
                    </a:lnTo>
                    <a:lnTo>
                      <a:pt x="1391" y="402"/>
                    </a:lnTo>
                    <a:lnTo>
                      <a:pt x="1395" y="402"/>
                    </a:lnTo>
                    <a:lnTo>
                      <a:pt x="1399" y="405"/>
                    </a:lnTo>
                    <a:lnTo>
                      <a:pt x="1403" y="404"/>
                    </a:lnTo>
                    <a:lnTo>
                      <a:pt x="1407" y="405"/>
                    </a:lnTo>
                    <a:lnTo>
                      <a:pt x="1411" y="407"/>
                    </a:lnTo>
                    <a:lnTo>
                      <a:pt x="1415" y="406"/>
                    </a:lnTo>
                    <a:lnTo>
                      <a:pt x="1419" y="409"/>
                    </a:lnTo>
                    <a:lnTo>
                      <a:pt x="1423" y="409"/>
                    </a:lnTo>
                    <a:lnTo>
                      <a:pt x="1427" y="410"/>
                    </a:lnTo>
                    <a:lnTo>
                      <a:pt x="1431" y="409"/>
                    </a:lnTo>
                    <a:lnTo>
                      <a:pt x="1435" y="411"/>
                    </a:lnTo>
                    <a:lnTo>
                      <a:pt x="1438" y="411"/>
                    </a:lnTo>
                    <a:lnTo>
                      <a:pt x="1442" y="412"/>
                    </a:lnTo>
                    <a:lnTo>
                      <a:pt x="1446" y="414"/>
                    </a:lnTo>
                    <a:lnTo>
                      <a:pt x="1450" y="413"/>
                    </a:lnTo>
                    <a:lnTo>
                      <a:pt x="1454" y="414"/>
                    </a:lnTo>
                    <a:lnTo>
                      <a:pt x="1458" y="415"/>
                    </a:lnTo>
                    <a:lnTo>
                      <a:pt x="1462" y="415"/>
                    </a:lnTo>
                    <a:lnTo>
                      <a:pt x="1466" y="417"/>
                    </a:lnTo>
                    <a:lnTo>
                      <a:pt x="1470" y="417"/>
                    </a:lnTo>
                    <a:lnTo>
                      <a:pt x="1474" y="419"/>
                    </a:lnTo>
                    <a:lnTo>
                      <a:pt x="1478" y="419"/>
                    </a:lnTo>
                    <a:lnTo>
                      <a:pt x="1482" y="417"/>
                    </a:lnTo>
                    <a:lnTo>
                      <a:pt x="1486" y="420"/>
                    </a:lnTo>
                    <a:lnTo>
                      <a:pt x="1490" y="420"/>
                    </a:lnTo>
                    <a:lnTo>
                      <a:pt x="1494" y="421"/>
                    </a:lnTo>
                    <a:lnTo>
                      <a:pt x="1498" y="421"/>
                    </a:lnTo>
                    <a:lnTo>
                      <a:pt x="1502" y="422"/>
                    </a:lnTo>
                    <a:lnTo>
                      <a:pt x="1506" y="421"/>
                    </a:lnTo>
                    <a:lnTo>
                      <a:pt x="1509" y="423"/>
                    </a:lnTo>
                    <a:lnTo>
                      <a:pt x="1513" y="423"/>
                    </a:lnTo>
                    <a:lnTo>
                      <a:pt x="1517" y="423"/>
                    </a:lnTo>
                    <a:lnTo>
                      <a:pt x="1521" y="424"/>
                    </a:lnTo>
                    <a:lnTo>
                      <a:pt x="1525" y="424"/>
                    </a:lnTo>
                    <a:lnTo>
                      <a:pt x="1529" y="424"/>
                    </a:lnTo>
                    <a:lnTo>
                      <a:pt x="1533" y="424"/>
                    </a:lnTo>
                    <a:lnTo>
                      <a:pt x="1537" y="426"/>
                    </a:lnTo>
                    <a:lnTo>
                      <a:pt x="1541" y="424"/>
                    </a:lnTo>
                    <a:lnTo>
                      <a:pt x="1545" y="426"/>
                    </a:lnTo>
                    <a:lnTo>
                      <a:pt x="1549" y="428"/>
                    </a:lnTo>
                    <a:lnTo>
                      <a:pt x="1553" y="428"/>
                    </a:lnTo>
                    <a:lnTo>
                      <a:pt x="1557" y="427"/>
                    </a:lnTo>
                    <a:lnTo>
                      <a:pt x="1561" y="427"/>
                    </a:lnTo>
                    <a:lnTo>
                      <a:pt x="1565" y="426"/>
                    </a:lnTo>
                    <a:lnTo>
                      <a:pt x="1569" y="428"/>
                    </a:lnTo>
                    <a:lnTo>
                      <a:pt x="1573" y="428"/>
                    </a:lnTo>
                    <a:lnTo>
                      <a:pt x="1576" y="427"/>
                    </a:lnTo>
                    <a:lnTo>
                      <a:pt x="1580" y="428"/>
                    </a:lnTo>
                    <a:lnTo>
                      <a:pt x="1584" y="428"/>
                    </a:lnTo>
                    <a:lnTo>
                      <a:pt x="1588" y="428"/>
                    </a:lnTo>
                    <a:lnTo>
                      <a:pt x="1592" y="429"/>
                    </a:lnTo>
                    <a:lnTo>
                      <a:pt x="1596" y="428"/>
                    </a:lnTo>
                    <a:lnTo>
                      <a:pt x="1600" y="429"/>
                    </a:lnTo>
                    <a:lnTo>
                      <a:pt x="1604" y="429"/>
                    </a:lnTo>
                    <a:lnTo>
                      <a:pt x="1608" y="429"/>
                    </a:lnTo>
                    <a:lnTo>
                      <a:pt x="1612" y="429"/>
                    </a:lnTo>
                    <a:lnTo>
                      <a:pt x="1616" y="428"/>
                    </a:lnTo>
                    <a:lnTo>
                      <a:pt x="1620" y="428"/>
                    </a:lnTo>
                    <a:lnTo>
                      <a:pt x="1624" y="429"/>
                    </a:lnTo>
                    <a:lnTo>
                      <a:pt x="1628" y="429"/>
                    </a:lnTo>
                    <a:lnTo>
                      <a:pt x="1632" y="429"/>
                    </a:lnTo>
                    <a:lnTo>
                      <a:pt x="1636" y="429"/>
                    </a:lnTo>
                    <a:lnTo>
                      <a:pt x="1640" y="428"/>
                    </a:lnTo>
                    <a:lnTo>
                      <a:pt x="1643" y="428"/>
                    </a:lnTo>
                    <a:lnTo>
                      <a:pt x="1647" y="429"/>
                    </a:lnTo>
                    <a:lnTo>
                      <a:pt x="1651" y="428"/>
                    </a:lnTo>
                    <a:lnTo>
                      <a:pt x="1655" y="427"/>
                    </a:lnTo>
                    <a:lnTo>
                      <a:pt x="1659" y="429"/>
                    </a:lnTo>
                    <a:lnTo>
                      <a:pt x="1663" y="429"/>
                    </a:lnTo>
                    <a:lnTo>
                      <a:pt x="1667" y="428"/>
                    </a:lnTo>
                    <a:lnTo>
                      <a:pt x="1671" y="429"/>
                    </a:lnTo>
                    <a:lnTo>
                      <a:pt x="1675" y="427"/>
                    </a:lnTo>
                    <a:lnTo>
                      <a:pt x="1679" y="427"/>
                    </a:lnTo>
                    <a:lnTo>
                      <a:pt x="1683" y="427"/>
                    </a:lnTo>
                    <a:lnTo>
                      <a:pt x="1687" y="427"/>
                    </a:lnTo>
                    <a:lnTo>
                      <a:pt x="1691" y="426"/>
                    </a:lnTo>
                    <a:lnTo>
                      <a:pt x="1695" y="426"/>
                    </a:lnTo>
                    <a:lnTo>
                      <a:pt x="1699" y="425"/>
                    </a:lnTo>
                    <a:lnTo>
                      <a:pt x="1703" y="426"/>
                    </a:lnTo>
                    <a:lnTo>
                      <a:pt x="1707" y="425"/>
                    </a:lnTo>
                    <a:lnTo>
                      <a:pt x="1711" y="425"/>
                    </a:lnTo>
                    <a:lnTo>
                      <a:pt x="1714" y="425"/>
                    </a:lnTo>
                    <a:lnTo>
                      <a:pt x="1718" y="424"/>
                    </a:lnTo>
                    <a:lnTo>
                      <a:pt x="1722" y="425"/>
                    </a:lnTo>
                    <a:lnTo>
                      <a:pt x="1726" y="424"/>
                    </a:lnTo>
                    <a:lnTo>
                      <a:pt x="1730" y="424"/>
                    </a:lnTo>
                    <a:lnTo>
                      <a:pt x="1734" y="423"/>
                    </a:lnTo>
                    <a:lnTo>
                      <a:pt x="1738" y="423"/>
                    </a:lnTo>
                    <a:lnTo>
                      <a:pt x="1742" y="423"/>
                    </a:lnTo>
                    <a:lnTo>
                      <a:pt x="1746" y="422"/>
                    </a:lnTo>
                    <a:lnTo>
                      <a:pt x="1750" y="422"/>
                    </a:lnTo>
                    <a:lnTo>
                      <a:pt x="1754" y="421"/>
                    </a:lnTo>
                    <a:lnTo>
                      <a:pt x="1758" y="420"/>
                    </a:lnTo>
                    <a:lnTo>
                      <a:pt x="1762" y="421"/>
                    </a:lnTo>
                    <a:lnTo>
                      <a:pt x="1766" y="420"/>
                    </a:lnTo>
                    <a:lnTo>
                      <a:pt x="1770" y="419"/>
                    </a:lnTo>
                    <a:lnTo>
                      <a:pt x="1774" y="417"/>
                    </a:lnTo>
                    <a:lnTo>
                      <a:pt x="1778" y="418"/>
                    </a:lnTo>
                    <a:lnTo>
                      <a:pt x="1781" y="417"/>
                    </a:lnTo>
                    <a:lnTo>
                      <a:pt x="1785" y="417"/>
                    </a:lnTo>
                    <a:lnTo>
                      <a:pt x="1789" y="418"/>
                    </a:lnTo>
                    <a:lnTo>
                      <a:pt x="1793" y="416"/>
                    </a:lnTo>
                    <a:lnTo>
                      <a:pt x="1797" y="416"/>
                    </a:lnTo>
                    <a:lnTo>
                      <a:pt x="1801" y="415"/>
                    </a:lnTo>
                    <a:lnTo>
                      <a:pt x="1805" y="414"/>
                    </a:lnTo>
                    <a:lnTo>
                      <a:pt x="1809" y="413"/>
                    </a:lnTo>
                    <a:lnTo>
                      <a:pt x="1813" y="412"/>
                    </a:lnTo>
                    <a:lnTo>
                      <a:pt x="1817" y="412"/>
                    </a:lnTo>
                    <a:lnTo>
                      <a:pt x="1821" y="411"/>
                    </a:lnTo>
                    <a:lnTo>
                      <a:pt x="1825" y="410"/>
                    </a:lnTo>
                    <a:lnTo>
                      <a:pt x="1829" y="411"/>
                    </a:lnTo>
                    <a:lnTo>
                      <a:pt x="1833" y="410"/>
                    </a:lnTo>
                    <a:lnTo>
                      <a:pt x="1837" y="409"/>
                    </a:lnTo>
                    <a:lnTo>
                      <a:pt x="1841" y="409"/>
                    </a:lnTo>
                    <a:lnTo>
                      <a:pt x="1845" y="409"/>
                    </a:lnTo>
                    <a:lnTo>
                      <a:pt x="1848" y="406"/>
                    </a:lnTo>
                    <a:lnTo>
                      <a:pt x="1852" y="405"/>
                    </a:lnTo>
                    <a:lnTo>
                      <a:pt x="1856" y="405"/>
                    </a:lnTo>
                    <a:lnTo>
                      <a:pt x="1860" y="405"/>
                    </a:lnTo>
                    <a:lnTo>
                      <a:pt x="1864" y="404"/>
                    </a:lnTo>
                    <a:lnTo>
                      <a:pt x="1868" y="402"/>
                    </a:lnTo>
                    <a:lnTo>
                      <a:pt x="1872" y="401"/>
                    </a:lnTo>
                    <a:lnTo>
                      <a:pt x="1876" y="400"/>
                    </a:lnTo>
                    <a:lnTo>
                      <a:pt x="1880" y="400"/>
                    </a:lnTo>
                    <a:lnTo>
                      <a:pt x="1884" y="399"/>
                    </a:lnTo>
                    <a:lnTo>
                      <a:pt x="1888" y="399"/>
                    </a:lnTo>
                    <a:lnTo>
                      <a:pt x="1892" y="398"/>
                    </a:lnTo>
                    <a:lnTo>
                      <a:pt x="1896" y="397"/>
                    </a:lnTo>
                    <a:lnTo>
                      <a:pt x="1900" y="395"/>
                    </a:lnTo>
                    <a:lnTo>
                      <a:pt x="1904" y="395"/>
                    </a:lnTo>
                    <a:lnTo>
                      <a:pt x="1908" y="394"/>
                    </a:lnTo>
                    <a:lnTo>
                      <a:pt x="1912" y="394"/>
                    </a:lnTo>
                    <a:lnTo>
                      <a:pt x="1916" y="392"/>
                    </a:lnTo>
                    <a:lnTo>
                      <a:pt x="1919" y="390"/>
                    </a:lnTo>
                    <a:lnTo>
                      <a:pt x="1923" y="391"/>
                    </a:lnTo>
                    <a:lnTo>
                      <a:pt x="1927" y="390"/>
                    </a:lnTo>
                    <a:lnTo>
                      <a:pt x="1931" y="390"/>
                    </a:lnTo>
                    <a:lnTo>
                      <a:pt x="1935" y="387"/>
                    </a:lnTo>
                    <a:lnTo>
                      <a:pt x="1939" y="387"/>
                    </a:lnTo>
                    <a:lnTo>
                      <a:pt x="1943" y="386"/>
                    </a:lnTo>
                    <a:lnTo>
                      <a:pt x="1947" y="386"/>
                    </a:lnTo>
                    <a:lnTo>
                      <a:pt x="1951" y="383"/>
                    </a:lnTo>
                    <a:lnTo>
                      <a:pt x="1955" y="384"/>
                    </a:lnTo>
                    <a:lnTo>
                      <a:pt x="1959" y="382"/>
                    </a:lnTo>
                    <a:lnTo>
                      <a:pt x="1963" y="381"/>
                    </a:lnTo>
                    <a:lnTo>
                      <a:pt x="1967" y="380"/>
                    </a:lnTo>
                    <a:lnTo>
                      <a:pt x="1971" y="380"/>
                    </a:lnTo>
                    <a:lnTo>
                      <a:pt x="1975" y="378"/>
                    </a:lnTo>
                    <a:lnTo>
                      <a:pt x="1979" y="377"/>
                    </a:lnTo>
                    <a:lnTo>
                      <a:pt x="1983" y="376"/>
                    </a:lnTo>
                    <a:lnTo>
                      <a:pt x="1986" y="374"/>
                    </a:lnTo>
                    <a:lnTo>
                      <a:pt x="1990" y="372"/>
                    </a:lnTo>
                    <a:lnTo>
                      <a:pt x="1994" y="372"/>
                    </a:lnTo>
                    <a:lnTo>
                      <a:pt x="1998" y="371"/>
                    </a:lnTo>
                    <a:lnTo>
                      <a:pt x="2002" y="370"/>
                    </a:lnTo>
                    <a:lnTo>
                      <a:pt x="2006" y="369"/>
                    </a:lnTo>
                    <a:lnTo>
                      <a:pt x="2010" y="368"/>
                    </a:lnTo>
                    <a:lnTo>
                      <a:pt x="2014" y="367"/>
                    </a:lnTo>
                    <a:lnTo>
                      <a:pt x="2018" y="366"/>
                    </a:lnTo>
                    <a:lnTo>
                      <a:pt x="2022" y="364"/>
                    </a:lnTo>
                    <a:lnTo>
                      <a:pt x="2026" y="364"/>
                    </a:lnTo>
                    <a:lnTo>
                      <a:pt x="2030" y="363"/>
                    </a:lnTo>
                    <a:lnTo>
                      <a:pt x="2034" y="362"/>
                    </a:lnTo>
                    <a:lnTo>
                      <a:pt x="2038" y="360"/>
                    </a:lnTo>
                    <a:lnTo>
                      <a:pt x="2042" y="360"/>
                    </a:lnTo>
                    <a:lnTo>
                      <a:pt x="2046" y="357"/>
                    </a:lnTo>
                    <a:lnTo>
                      <a:pt x="2050" y="358"/>
                    </a:lnTo>
                    <a:lnTo>
                      <a:pt x="2054" y="355"/>
                    </a:lnTo>
                    <a:lnTo>
                      <a:pt x="2057" y="354"/>
                    </a:lnTo>
                    <a:lnTo>
                      <a:pt x="2061" y="354"/>
                    </a:lnTo>
                    <a:lnTo>
                      <a:pt x="2065" y="351"/>
                    </a:lnTo>
                    <a:lnTo>
                      <a:pt x="2069" y="349"/>
                    </a:lnTo>
                    <a:lnTo>
                      <a:pt x="2073" y="350"/>
                    </a:lnTo>
                    <a:lnTo>
                      <a:pt x="2077" y="348"/>
                    </a:lnTo>
                    <a:lnTo>
                      <a:pt x="2081" y="348"/>
                    </a:lnTo>
                    <a:lnTo>
                      <a:pt x="2085" y="347"/>
                    </a:lnTo>
                    <a:lnTo>
                      <a:pt x="2089" y="345"/>
                    </a:lnTo>
                    <a:lnTo>
                      <a:pt x="2093" y="343"/>
                    </a:lnTo>
                    <a:lnTo>
                      <a:pt x="2097" y="342"/>
                    </a:lnTo>
                    <a:lnTo>
                      <a:pt x="2101" y="342"/>
                    </a:lnTo>
                    <a:lnTo>
                      <a:pt x="2105" y="340"/>
                    </a:lnTo>
                    <a:lnTo>
                      <a:pt x="2109" y="338"/>
                    </a:lnTo>
                    <a:lnTo>
                      <a:pt x="2113" y="337"/>
                    </a:lnTo>
                    <a:lnTo>
                      <a:pt x="2117" y="337"/>
                    </a:lnTo>
                    <a:lnTo>
                      <a:pt x="2121" y="335"/>
                    </a:lnTo>
                    <a:lnTo>
                      <a:pt x="2124" y="334"/>
                    </a:lnTo>
                    <a:lnTo>
                      <a:pt x="2128" y="335"/>
                    </a:lnTo>
                    <a:lnTo>
                      <a:pt x="2132" y="332"/>
                    </a:lnTo>
                    <a:lnTo>
                      <a:pt x="2136" y="330"/>
                    </a:lnTo>
                    <a:lnTo>
                      <a:pt x="2140" y="330"/>
                    </a:lnTo>
                    <a:lnTo>
                      <a:pt x="2144" y="327"/>
                    </a:lnTo>
                    <a:lnTo>
                      <a:pt x="2148" y="326"/>
                    </a:lnTo>
                    <a:lnTo>
                      <a:pt x="2152" y="325"/>
                    </a:lnTo>
                    <a:lnTo>
                      <a:pt x="2156" y="324"/>
                    </a:lnTo>
                    <a:lnTo>
                      <a:pt x="2160" y="323"/>
                    </a:lnTo>
                    <a:lnTo>
                      <a:pt x="2164" y="321"/>
                    </a:lnTo>
                    <a:lnTo>
                      <a:pt x="2168" y="321"/>
                    </a:lnTo>
                    <a:lnTo>
                      <a:pt x="2172" y="319"/>
                    </a:lnTo>
                    <a:lnTo>
                      <a:pt x="2176" y="318"/>
                    </a:lnTo>
                    <a:lnTo>
                      <a:pt x="2180" y="315"/>
                    </a:lnTo>
                    <a:lnTo>
                      <a:pt x="2184" y="315"/>
                    </a:lnTo>
                    <a:lnTo>
                      <a:pt x="2188" y="313"/>
                    </a:lnTo>
                    <a:lnTo>
                      <a:pt x="2191" y="313"/>
                    </a:lnTo>
                    <a:lnTo>
                      <a:pt x="2195" y="312"/>
                    </a:lnTo>
                    <a:lnTo>
                      <a:pt x="2199" y="310"/>
                    </a:lnTo>
                    <a:lnTo>
                      <a:pt x="2203" y="308"/>
                    </a:lnTo>
                    <a:lnTo>
                      <a:pt x="2207" y="306"/>
                    </a:lnTo>
                    <a:lnTo>
                      <a:pt x="2211" y="306"/>
                    </a:lnTo>
                    <a:lnTo>
                      <a:pt x="2215" y="306"/>
                    </a:lnTo>
                    <a:lnTo>
                      <a:pt x="2219" y="304"/>
                    </a:lnTo>
                    <a:lnTo>
                      <a:pt x="2223" y="302"/>
                    </a:lnTo>
                    <a:lnTo>
                      <a:pt x="2227" y="302"/>
                    </a:lnTo>
                    <a:lnTo>
                      <a:pt x="2231" y="299"/>
                    </a:lnTo>
                    <a:lnTo>
                      <a:pt x="2235" y="299"/>
                    </a:lnTo>
                    <a:lnTo>
                      <a:pt x="2239" y="297"/>
                    </a:lnTo>
                    <a:lnTo>
                      <a:pt x="2243" y="295"/>
                    </a:lnTo>
                    <a:lnTo>
                      <a:pt x="2247" y="293"/>
                    </a:lnTo>
                    <a:lnTo>
                      <a:pt x="2251" y="293"/>
                    </a:lnTo>
                    <a:lnTo>
                      <a:pt x="2255" y="290"/>
                    </a:lnTo>
                    <a:lnTo>
                      <a:pt x="2259" y="289"/>
                    </a:lnTo>
                    <a:lnTo>
                      <a:pt x="2262" y="288"/>
                    </a:lnTo>
                    <a:lnTo>
                      <a:pt x="2266" y="287"/>
                    </a:lnTo>
                    <a:lnTo>
                      <a:pt x="2270" y="286"/>
                    </a:lnTo>
                    <a:lnTo>
                      <a:pt x="2274" y="284"/>
                    </a:lnTo>
                    <a:lnTo>
                      <a:pt x="2278" y="283"/>
                    </a:lnTo>
                    <a:lnTo>
                      <a:pt x="2282" y="283"/>
                    </a:lnTo>
                    <a:lnTo>
                      <a:pt x="2286" y="281"/>
                    </a:lnTo>
                    <a:lnTo>
                      <a:pt x="2290" y="279"/>
                    </a:lnTo>
                    <a:lnTo>
                      <a:pt x="2294" y="279"/>
                    </a:lnTo>
                    <a:lnTo>
                      <a:pt x="2298" y="277"/>
                    </a:lnTo>
                    <a:lnTo>
                      <a:pt x="2302" y="276"/>
                    </a:lnTo>
                    <a:lnTo>
                      <a:pt x="2306" y="275"/>
                    </a:lnTo>
                    <a:lnTo>
                      <a:pt x="2310" y="273"/>
                    </a:lnTo>
                    <a:lnTo>
                      <a:pt x="2314" y="271"/>
                    </a:lnTo>
                    <a:lnTo>
                      <a:pt x="2318" y="270"/>
                    </a:lnTo>
                    <a:lnTo>
                      <a:pt x="2322" y="268"/>
                    </a:lnTo>
                    <a:lnTo>
                      <a:pt x="2326" y="268"/>
                    </a:lnTo>
                    <a:lnTo>
                      <a:pt x="2329" y="265"/>
                    </a:lnTo>
                    <a:lnTo>
                      <a:pt x="2333" y="265"/>
                    </a:lnTo>
                    <a:lnTo>
                      <a:pt x="2337" y="263"/>
                    </a:lnTo>
                    <a:lnTo>
                      <a:pt x="2341" y="262"/>
                    </a:lnTo>
                    <a:lnTo>
                      <a:pt x="2345" y="261"/>
                    </a:lnTo>
                    <a:lnTo>
                      <a:pt x="2349" y="259"/>
                    </a:lnTo>
                    <a:lnTo>
                      <a:pt x="2353" y="257"/>
                    </a:lnTo>
                    <a:lnTo>
                      <a:pt x="2357" y="256"/>
                    </a:lnTo>
                    <a:lnTo>
                      <a:pt x="2361" y="256"/>
                    </a:lnTo>
                    <a:lnTo>
                      <a:pt x="2365" y="254"/>
                    </a:lnTo>
                    <a:lnTo>
                      <a:pt x="2369" y="253"/>
                    </a:lnTo>
                    <a:lnTo>
                      <a:pt x="2373" y="251"/>
                    </a:lnTo>
                    <a:lnTo>
                      <a:pt x="2377" y="250"/>
                    </a:lnTo>
                    <a:lnTo>
                      <a:pt x="2381" y="248"/>
                    </a:lnTo>
                    <a:lnTo>
                      <a:pt x="2385" y="247"/>
                    </a:lnTo>
                    <a:lnTo>
                      <a:pt x="2389" y="247"/>
                    </a:lnTo>
                    <a:lnTo>
                      <a:pt x="2393" y="244"/>
                    </a:lnTo>
                    <a:lnTo>
                      <a:pt x="2396" y="242"/>
                    </a:lnTo>
                    <a:lnTo>
                      <a:pt x="2400" y="243"/>
                    </a:lnTo>
                    <a:lnTo>
                      <a:pt x="2404" y="240"/>
                    </a:lnTo>
                    <a:lnTo>
                      <a:pt x="2408" y="240"/>
                    </a:lnTo>
                    <a:lnTo>
                      <a:pt x="2412" y="238"/>
                    </a:lnTo>
                    <a:lnTo>
                      <a:pt x="2416" y="239"/>
                    </a:lnTo>
                    <a:lnTo>
                      <a:pt x="2420" y="234"/>
                    </a:lnTo>
                    <a:lnTo>
                      <a:pt x="2424" y="233"/>
                    </a:lnTo>
                    <a:lnTo>
                      <a:pt x="2428" y="231"/>
                    </a:lnTo>
                    <a:lnTo>
                      <a:pt x="2432" y="231"/>
                    </a:lnTo>
                    <a:lnTo>
                      <a:pt x="2436" y="230"/>
                    </a:lnTo>
                    <a:lnTo>
                      <a:pt x="2440" y="227"/>
                    </a:lnTo>
                    <a:lnTo>
                      <a:pt x="2444" y="226"/>
                    </a:lnTo>
                    <a:lnTo>
                      <a:pt x="2448" y="226"/>
                    </a:lnTo>
                    <a:lnTo>
                      <a:pt x="2452" y="223"/>
                    </a:lnTo>
                    <a:lnTo>
                      <a:pt x="2456" y="223"/>
                    </a:lnTo>
                    <a:lnTo>
                      <a:pt x="2460" y="223"/>
                    </a:lnTo>
                    <a:lnTo>
                      <a:pt x="2464" y="220"/>
                    </a:lnTo>
                    <a:lnTo>
                      <a:pt x="2467" y="220"/>
                    </a:lnTo>
                    <a:lnTo>
                      <a:pt x="2471" y="217"/>
                    </a:lnTo>
                    <a:lnTo>
                      <a:pt x="2475" y="216"/>
                    </a:lnTo>
                    <a:lnTo>
                      <a:pt x="2479" y="216"/>
                    </a:lnTo>
                    <a:lnTo>
                      <a:pt x="2483" y="213"/>
                    </a:lnTo>
                    <a:lnTo>
                      <a:pt x="2487" y="212"/>
                    </a:lnTo>
                    <a:lnTo>
                      <a:pt x="2491" y="211"/>
                    </a:lnTo>
                    <a:lnTo>
                      <a:pt x="2495" y="210"/>
                    </a:lnTo>
                    <a:lnTo>
                      <a:pt x="2499" y="210"/>
                    </a:lnTo>
                    <a:lnTo>
                      <a:pt x="2503" y="209"/>
                    </a:lnTo>
                    <a:lnTo>
                      <a:pt x="2507" y="207"/>
                    </a:lnTo>
                    <a:lnTo>
                      <a:pt x="2511" y="206"/>
                    </a:lnTo>
                    <a:lnTo>
                      <a:pt x="2515" y="202"/>
                    </a:lnTo>
                    <a:lnTo>
                      <a:pt x="2519" y="202"/>
                    </a:lnTo>
                    <a:lnTo>
                      <a:pt x="2523" y="203"/>
                    </a:lnTo>
                    <a:lnTo>
                      <a:pt x="2527" y="201"/>
                    </a:lnTo>
                    <a:lnTo>
                      <a:pt x="2531" y="199"/>
                    </a:lnTo>
                    <a:lnTo>
                      <a:pt x="2534" y="198"/>
                    </a:lnTo>
                    <a:lnTo>
                      <a:pt x="2538" y="197"/>
                    </a:lnTo>
                    <a:lnTo>
                      <a:pt x="2542" y="195"/>
                    </a:lnTo>
                    <a:lnTo>
                      <a:pt x="2546" y="194"/>
                    </a:lnTo>
                    <a:lnTo>
                      <a:pt x="2550" y="194"/>
                    </a:lnTo>
                    <a:lnTo>
                      <a:pt x="2554" y="193"/>
                    </a:lnTo>
                    <a:lnTo>
                      <a:pt x="2558" y="191"/>
                    </a:lnTo>
                    <a:lnTo>
                      <a:pt x="2562" y="191"/>
                    </a:lnTo>
                    <a:lnTo>
                      <a:pt x="2566" y="189"/>
                    </a:lnTo>
                    <a:lnTo>
                      <a:pt x="2570" y="187"/>
                    </a:lnTo>
                    <a:lnTo>
                      <a:pt x="2574" y="186"/>
                    </a:lnTo>
                    <a:lnTo>
                      <a:pt x="2578" y="185"/>
                    </a:lnTo>
                    <a:lnTo>
                      <a:pt x="2582" y="183"/>
                    </a:lnTo>
                    <a:lnTo>
                      <a:pt x="2586" y="182"/>
                    </a:lnTo>
                    <a:lnTo>
                      <a:pt x="2590" y="181"/>
                    </a:lnTo>
                    <a:lnTo>
                      <a:pt x="2594" y="180"/>
                    </a:lnTo>
                    <a:lnTo>
                      <a:pt x="2598" y="180"/>
                    </a:lnTo>
                    <a:lnTo>
                      <a:pt x="2602" y="179"/>
                    </a:lnTo>
                    <a:lnTo>
                      <a:pt x="2605" y="176"/>
                    </a:lnTo>
                    <a:lnTo>
                      <a:pt x="2609" y="174"/>
                    </a:lnTo>
                    <a:lnTo>
                      <a:pt x="2613" y="174"/>
                    </a:lnTo>
                    <a:lnTo>
                      <a:pt x="2617" y="173"/>
                    </a:lnTo>
                    <a:lnTo>
                      <a:pt x="2621" y="172"/>
                    </a:lnTo>
                    <a:lnTo>
                      <a:pt x="2625" y="171"/>
                    </a:lnTo>
                    <a:lnTo>
                      <a:pt x="2629" y="169"/>
                    </a:lnTo>
                    <a:lnTo>
                      <a:pt x="2633" y="169"/>
                    </a:lnTo>
                    <a:lnTo>
                      <a:pt x="2637" y="168"/>
                    </a:lnTo>
                    <a:lnTo>
                      <a:pt x="2641" y="165"/>
                    </a:lnTo>
                    <a:lnTo>
                      <a:pt x="2645" y="165"/>
                    </a:lnTo>
                    <a:lnTo>
                      <a:pt x="2649" y="164"/>
                    </a:lnTo>
                    <a:lnTo>
                      <a:pt x="2653" y="162"/>
                    </a:lnTo>
                    <a:lnTo>
                      <a:pt x="2657" y="161"/>
                    </a:lnTo>
                    <a:lnTo>
                      <a:pt x="2661" y="160"/>
                    </a:lnTo>
                    <a:lnTo>
                      <a:pt x="2665" y="158"/>
                    </a:lnTo>
                    <a:lnTo>
                      <a:pt x="2669" y="158"/>
                    </a:lnTo>
                    <a:lnTo>
                      <a:pt x="2672" y="157"/>
                    </a:lnTo>
                    <a:lnTo>
                      <a:pt x="2676" y="157"/>
                    </a:lnTo>
                    <a:lnTo>
                      <a:pt x="2680" y="155"/>
                    </a:lnTo>
                    <a:lnTo>
                      <a:pt x="2684" y="153"/>
                    </a:lnTo>
                    <a:lnTo>
                      <a:pt x="2688" y="152"/>
                    </a:lnTo>
                    <a:lnTo>
                      <a:pt x="2692" y="151"/>
                    </a:lnTo>
                    <a:lnTo>
                      <a:pt x="2696" y="150"/>
                    </a:lnTo>
                    <a:lnTo>
                      <a:pt x="2700" y="149"/>
                    </a:lnTo>
                    <a:lnTo>
                      <a:pt x="2704" y="149"/>
                    </a:lnTo>
                    <a:lnTo>
                      <a:pt x="2708" y="146"/>
                    </a:lnTo>
                    <a:lnTo>
                      <a:pt x="2712" y="147"/>
                    </a:lnTo>
                    <a:lnTo>
                      <a:pt x="2716" y="145"/>
                    </a:lnTo>
                    <a:lnTo>
                      <a:pt x="2720" y="143"/>
                    </a:lnTo>
                    <a:lnTo>
                      <a:pt x="2724" y="142"/>
                    </a:lnTo>
                    <a:lnTo>
                      <a:pt x="2728" y="142"/>
                    </a:lnTo>
                    <a:lnTo>
                      <a:pt x="2732" y="140"/>
                    </a:lnTo>
                    <a:lnTo>
                      <a:pt x="2736" y="140"/>
                    </a:lnTo>
                    <a:lnTo>
                      <a:pt x="2739" y="138"/>
                    </a:lnTo>
                    <a:lnTo>
                      <a:pt x="2743" y="136"/>
                    </a:lnTo>
                    <a:lnTo>
                      <a:pt x="2747" y="135"/>
                    </a:lnTo>
                    <a:lnTo>
                      <a:pt x="2751" y="135"/>
                    </a:lnTo>
                    <a:lnTo>
                      <a:pt x="2755" y="135"/>
                    </a:lnTo>
                    <a:lnTo>
                      <a:pt x="2759" y="132"/>
                    </a:lnTo>
                    <a:lnTo>
                      <a:pt x="2763" y="131"/>
                    </a:lnTo>
                    <a:lnTo>
                      <a:pt x="2767" y="131"/>
                    </a:lnTo>
                    <a:lnTo>
                      <a:pt x="2771" y="129"/>
                    </a:lnTo>
                    <a:lnTo>
                      <a:pt x="2775" y="130"/>
                    </a:lnTo>
                    <a:lnTo>
                      <a:pt x="2779" y="128"/>
                    </a:lnTo>
                    <a:lnTo>
                      <a:pt x="2783" y="127"/>
                    </a:lnTo>
                    <a:lnTo>
                      <a:pt x="2787" y="126"/>
                    </a:lnTo>
                    <a:lnTo>
                      <a:pt x="2791" y="126"/>
                    </a:lnTo>
                    <a:lnTo>
                      <a:pt x="2795" y="124"/>
                    </a:lnTo>
                    <a:lnTo>
                      <a:pt x="2799" y="123"/>
                    </a:lnTo>
                    <a:lnTo>
                      <a:pt x="2803" y="122"/>
                    </a:lnTo>
                    <a:lnTo>
                      <a:pt x="2807" y="121"/>
                    </a:lnTo>
                    <a:lnTo>
                      <a:pt x="2810" y="120"/>
                    </a:lnTo>
                    <a:lnTo>
                      <a:pt x="2814" y="120"/>
                    </a:lnTo>
                    <a:lnTo>
                      <a:pt x="2818" y="120"/>
                    </a:lnTo>
                    <a:lnTo>
                      <a:pt x="2822" y="118"/>
                    </a:lnTo>
                    <a:lnTo>
                      <a:pt x="2826" y="119"/>
                    </a:lnTo>
                    <a:lnTo>
                      <a:pt x="2830" y="116"/>
                    </a:lnTo>
                    <a:lnTo>
                      <a:pt x="2834" y="114"/>
                    </a:lnTo>
                    <a:lnTo>
                      <a:pt x="2838" y="114"/>
                    </a:lnTo>
                    <a:lnTo>
                      <a:pt x="2842" y="114"/>
                    </a:lnTo>
                    <a:lnTo>
                      <a:pt x="2846" y="112"/>
                    </a:lnTo>
                    <a:lnTo>
                      <a:pt x="2850" y="112"/>
                    </a:lnTo>
                    <a:lnTo>
                      <a:pt x="2854" y="111"/>
                    </a:lnTo>
                    <a:lnTo>
                      <a:pt x="2858" y="111"/>
                    </a:lnTo>
                    <a:lnTo>
                      <a:pt x="2862" y="108"/>
                    </a:lnTo>
                    <a:lnTo>
                      <a:pt x="2866" y="109"/>
                    </a:lnTo>
                    <a:lnTo>
                      <a:pt x="2870" y="109"/>
                    </a:lnTo>
                    <a:lnTo>
                      <a:pt x="2874" y="107"/>
                    </a:lnTo>
                    <a:lnTo>
                      <a:pt x="2877" y="106"/>
                    </a:lnTo>
                    <a:lnTo>
                      <a:pt x="2881" y="106"/>
                    </a:lnTo>
                    <a:lnTo>
                      <a:pt x="2885" y="105"/>
                    </a:lnTo>
                    <a:lnTo>
                      <a:pt x="2889" y="103"/>
                    </a:lnTo>
                    <a:lnTo>
                      <a:pt x="2893" y="103"/>
                    </a:lnTo>
                    <a:lnTo>
                      <a:pt x="2897" y="100"/>
                    </a:lnTo>
                    <a:lnTo>
                      <a:pt x="2901" y="99"/>
                    </a:lnTo>
                    <a:lnTo>
                      <a:pt x="2905" y="100"/>
                    </a:lnTo>
                    <a:lnTo>
                      <a:pt x="2909" y="98"/>
                    </a:lnTo>
                    <a:lnTo>
                      <a:pt x="2913" y="99"/>
                    </a:lnTo>
                    <a:lnTo>
                      <a:pt x="2917" y="97"/>
                    </a:lnTo>
                    <a:lnTo>
                      <a:pt x="2921" y="96"/>
                    </a:lnTo>
                    <a:lnTo>
                      <a:pt x="2925" y="95"/>
                    </a:lnTo>
                    <a:lnTo>
                      <a:pt x="2929" y="94"/>
                    </a:lnTo>
                    <a:lnTo>
                      <a:pt x="2933" y="94"/>
                    </a:lnTo>
                    <a:lnTo>
                      <a:pt x="2937" y="94"/>
                    </a:lnTo>
                    <a:lnTo>
                      <a:pt x="2941" y="92"/>
                    </a:lnTo>
                    <a:lnTo>
                      <a:pt x="2944" y="90"/>
                    </a:lnTo>
                    <a:lnTo>
                      <a:pt x="2948" y="90"/>
                    </a:lnTo>
                    <a:lnTo>
                      <a:pt x="2952" y="91"/>
                    </a:lnTo>
                    <a:lnTo>
                      <a:pt x="2956" y="90"/>
                    </a:lnTo>
                    <a:lnTo>
                      <a:pt x="2960" y="88"/>
                    </a:lnTo>
                    <a:lnTo>
                      <a:pt x="2964" y="88"/>
                    </a:lnTo>
                    <a:lnTo>
                      <a:pt x="2968" y="87"/>
                    </a:lnTo>
                    <a:lnTo>
                      <a:pt x="2972" y="86"/>
                    </a:lnTo>
                    <a:lnTo>
                      <a:pt x="2976" y="85"/>
                    </a:lnTo>
                    <a:lnTo>
                      <a:pt x="2980" y="85"/>
                    </a:lnTo>
                    <a:lnTo>
                      <a:pt x="2984" y="83"/>
                    </a:lnTo>
                    <a:lnTo>
                      <a:pt x="2988" y="83"/>
                    </a:lnTo>
                    <a:lnTo>
                      <a:pt x="2992" y="83"/>
                    </a:lnTo>
                    <a:lnTo>
                      <a:pt x="2996" y="82"/>
                    </a:lnTo>
                    <a:lnTo>
                      <a:pt x="3000" y="81"/>
                    </a:lnTo>
                    <a:lnTo>
                      <a:pt x="3004" y="80"/>
                    </a:lnTo>
                    <a:lnTo>
                      <a:pt x="3008" y="80"/>
                    </a:lnTo>
                    <a:lnTo>
                      <a:pt x="3012" y="78"/>
                    </a:lnTo>
                    <a:lnTo>
                      <a:pt x="3015" y="77"/>
                    </a:lnTo>
                    <a:lnTo>
                      <a:pt x="3019" y="76"/>
                    </a:lnTo>
                    <a:lnTo>
                      <a:pt x="3023" y="76"/>
                    </a:lnTo>
                    <a:lnTo>
                      <a:pt x="3027" y="76"/>
                    </a:lnTo>
                    <a:lnTo>
                      <a:pt x="3031" y="74"/>
                    </a:lnTo>
                    <a:lnTo>
                      <a:pt x="3035" y="74"/>
                    </a:lnTo>
                    <a:lnTo>
                      <a:pt x="3039" y="73"/>
                    </a:lnTo>
                    <a:lnTo>
                      <a:pt x="3043" y="74"/>
                    </a:lnTo>
                    <a:lnTo>
                      <a:pt x="3047" y="72"/>
                    </a:lnTo>
                    <a:lnTo>
                      <a:pt x="3051" y="73"/>
                    </a:lnTo>
                    <a:lnTo>
                      <a:pt x="3055" y="71"/>
                    </a:lnTo>
                    <a:lnTo>
                      <a:pt x="3059" y="70"/>
                    </a:lnTo>
                    <a:lnTo>
                      <a:pt x="3063" y="70"/>
                    </a:lnTo>
                    <a:lnTo>
                      <a:pt x="3067" y="69"/>
                    </a:lnTo>
                    <a:lnTo>
                      <a:pt x="3071" y="69"/>
                    </a:lnTo>
                    <a:lnTo>
                      <a:pt x="3075" y="69"/>
                    </a:lnTo>
                    <a:lnTo>
                      <a:pt x="3079" y="68"/>
                    </a:lnTo>
                    <a:lnTo>
                      <a:pt x="3082" y="67"/>
                    </a:lnTo>
                    <a:lnTo>
                      <a:pt x="3086" y="66"/>
                    </a:lnTo>
                    <a:lnTo>
                      <a:pt x="3090" y="66"/>
                    </a:lnTo>
                    <a:lnTo>
                      <a:pt x="3094" y="65"/>
                    </a:lnTo>
                    <a:lnTo>
                      <a:pt x="3098" y="64"/>
                    </a:lnTo>
                    <a:lnTo>
                      <a:pt x="3102" y="64"/>
                    </a:lnTo>
                    <a:lnTo>
                      <a:pt x="3106" y="63"/>
                    </a:lnTo>
                    <a:lnTo>
                      <a:pt x="3110" y="63"/>
                    </a:lnTo>
                    <a:lnTo>
                      <a:pt x="3114" y="64"/>
                    </a:lnTo>
                    <a:lnTo>
                      <a:pt x="3118" y="61"/>
                    </a:lnTo>
                    <a:lnTo>
                      <a:pt x="3122" y="61"/>
                    </a:lnTo>
                    <a:lnTo>
                      <a:pt x="3126" y="61"/>
                    </a:lnTo>
                    <a:lnTo>
                      <a:pt x="3130" y="61"/>
                    </a:lnTo>
                    <a:lnTo>
                      <a:pt x="3134" y="61"/>
                    </a:lnTo>
                    <a:lnTo>
                      <a:pt x="3138" y="57"/>
                    </a:lnTo>
                    <a:lnTo>
                      <a:pt x="3142" y="58"/>
                    </a:lnTo>
                    <a:lnTo>
                      <a:pt x="3146" y="58"/>
                    </a:lnTo>
                    <a:lnTo>
                      <a:pt x="3150" y="5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79" name="Freeform 2831"/>
              <p:cNvSpPr>
                <a:spLocks/>
              </p:cNvSpPr>
              <p:nvPr/>
            </p:nvSpPr>
            <p:spPr bwMode="auto">
              <a:xfrm flipV="1">
                <a:off x="506" y="1523"/>
                <a:ext cx="1814" cy="397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5"/>
                  </a:cxn>
                  <a:cxn ang="0">
                    <a:pos x="406" y="24"/>
                  </a:cxn>
                  <a:cxn ang="0">
                    <a:pos x="457" y="35"/>
                  </a:cxn>
                  <a:cxn ang="0">
                    <a:pos x="508" y="52"/>
                  </a:cxn>
                  <a:cxn ang="0">
                    <a:pos x="559" y="71"/>
                  </a:cxn>
                  <a:cxn ang="0">
                    <a:pos x="611" y="96"/>
                  </a:cxn>
                  <a:cxn ang="0">
                    <a:pos x="662" y="120"/>
                  </a:cxn>
                  <a:cxn ang="0">
                    <a:pos x="713" y="154"/>
                  </a:cxn>
                  <a:cxn ang="0">
                    <a:pos x="764" y="187"/>
                  </a:cxn>
                  <a:cxn ang="0">
                    <a:pos x="816" y="224"/>
                  </a:cxn>
                  <a:cxn ang="0">
                    <a:pos x="867" y="262"/>
                  </a:cxn>
                  <a:cxn ang="0">
                    <a:pos x="918" y="302"/>
                  </a:cxn>
                  <a:cxn ang="0">
                    <a:pos x="969" y="344"/>
                  </a:cxn>
                  <a:cxn ang="0">
                    <a:pos x="1021" y="385"/>
                  </a:cxn>
                  <a:cxn ang="0">
                    <a:pos x="1072" y="425"/>
                  </a:cxn>
                  <a:cxn ang="0">
                    <a:pos x="1123" y="466"/>
                  </a:cxn>
                  <a:cxn ang="0">
                    <a:pos x="1174" y="503"/>
                  </a:cxn>
                  <a:cxn ang="0">
                    <a:pos x="1226" y="538"/>
                  </a:cxn>
                  <a:cxn ang="0">
                    <a:pos x="1277" y="570"/>
                  </a:cxn>
                  <a:cxn ang="0">
                    <a:pos x="1328" y="598"/>
                  </a:cxn>
                  <a:cxn ang="0">
                    <a:pos x="1379" y="624"/>
                  </a:cxn>
                  <a:cxn ang="0">
                    <a:pos x="1431" y="645"/>
                  </a:cxn>
                  <a:cxn ang="0">
                    <a:pos x="1482" y="661"/>
                  </a:cxn>
                  <a:cxn ang="0">
                    <a:pos x="1533" y="674"/>
                  </a:cxn>
                  <a:cxn ang="0">
                    <a:pos x="1584" y="683"/>
                  </a:cxn>
                  <a:cxn ang="0">
                    <a:pos x="1636" y="686"/>
                  </a:cxn>
                  <a:cxn ang="0">
                    <a:pos x="1687" y="688"/>
                  </a:cxn>
                  <a:cxn ang="0">
                    <a:pos x="1738" y="685"/>
                  </a:cxn>
                  <a:cxn ang="0">
                    <a:pos x="1789" y="677"/>
                  </a:cxn>
                  <a:cxn ang="0">
                    <a:pos x="1841" y="665"/>
                  </a:cxn>
                  <a:cxn ang="0">
                    <a:pos x="1892" y="653"/>
                  </a:cxn>
                  <a:cxn ang="0">
                    <a:pos x="1943" y="635"/>
                  </a:cxn>
                  <a:cxn ang="0">
                    <a:pos x="1994" y="617"/>
                  </a:cxn>
                  <a:cxn ang="0">
                    <a:pos x="2046" y="594"/>
                  </a:cxn>
                  <a:cxn ang="0">
                    <a:pos x="2097" y="571"/>
                  </a:cxn>
                  <a:cxn ang="0">
                    <a:pos x="2148" y="546"/>
                  </a:cxn>
                  <a:cxn ang="0">
                    <a:pos x="2199" y="520"/>
                  </a:cxn>
                  <a:cxn ang="0">
                    <a:pos x="2251" y="493"/>
                  </a:cxn>
                  <a:cxn ang="0">
                    <a:pos x="2302" y="466"/>
                  </a:cxn>
                  <a:cxn ang="0">
                    <a:pos x="2353" y="438"/>
                  </a:cxn>
                  <a:cxn ang="0">
                    <a:pos x="2404" y="411"/>
                  </a:cxn>
                  <a:cxn ang="0">
                    <a:pos x="2456" y="382"/>
                  </a:cxn>
                  <a:cxn ang="0">
                    <a:pos x="2507" y="354"/>
                  </a:cxn>
                  <a:cxn ang="0">
                    <a:pos x="2558" y="328"/>
                  </a:cxn>
                  <a:cxn ang="0">
                    <a:pos x="2609" y="305"/>
                  </a:cxn>
                  <a:cxn ang="0">
                    <a:pos x="2661" y="279"/>
                  </a:cxn>
                  <a:cxn ang="0">
                    <a:pos x="2712" y="254"/>
                  </a:cxn>
                  <a:cxn ang="0">
                    <a:pos x="2763" y="232"/>
                  </a:cxn>
                  <a:cxn ang="0">
                    <a:pos x="2814" y="210"/>
                  </a:cxn>
                  <a:cxn ang="0">
                    <a:pos x="2866" y="190"/>
                  </a:cxn>
                  <a:cxn ang="0">
                    <a:pos x="2917" y="171"/>
                  </a:cxn>
                  <a:cxn ang="0">
                    <a:pos x="2968" y="153"/>
                  </a:cxn>
                  <a:cxn ang="0">
                    <a:pos x="3019" y="136"/>
                  </a:cxn>
                  <a:cxn ang="0">
                    <a:pos x="3071" y="122"/>
                  </a:cxn>
                  <a:cxn ang="0">
                    <a:pos x="3122" y="109"/>
                  </a:cxn>
                </a:cxnLst>
                <a:rect l="0" t="0" r="r" b="b"/>
                <a:pathLst>
                  <a:path w="3150" h="689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8"/>
                    </a:lnTo>
                    <a:lnTo>
                      <a:pt x="295" y="8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10"/>
                    </a:lnTo>
                    <a:lnTo>
                      <a:pt x="311" y="12"/>
                    </a:lnTo>
                    <a:lnTo>
                      <a:pt x="315" y="9"/>
                    </a:lnTo>
                    <a:lnTo>
                      <a:pt x="319" y="12"/>
                    </a:lnTo>
                    <a:lnTo>
                      <a:pt x="323" y="10"/>
                    </a:lnTo>
                    <a:lnTo>
                      <a:pt x="327" y="12"/>
                    </a:lnTo>
                    <a:lnTo>
                      <a:pt x="331" y="13"/>
                    </a:lnTo>
                    <a:lnTo>
                      <a:pt x="335" y="14"/>
                    </a:lnTo>
                    <a:lnTo>
                      <a:pt x="339" y="14"/>
                    </a:lnTo>
                    <a:lnTo>
                      <a:pt x="342" y="12"/>
                    </a:lnTo>
                    <a:lnTo>
                      <a:pt x="346" y="14"/>
                    </a:lnTo>
                    <a:lnTo>
                      <a:pt x="350" y="15"/>
                    </a:lnTo>
                    <a:lnTo>
                      <a:pt x="354" y="15"/>
                    </a:lnTo>
                    <a:lnTo>
                      <a:pt x="358" y="15"/>
                    </a:lnTo>
                    <a:lnTo>
                      <a:pt x="362" y="16"/>
                    </a:lnTo>
                    <a:lnTo>
                      <a:pt x="366" y="17"/>
                    </a:lnTo>
                    <a:lnTo>
                      <a:pt x="370" y="18"/>
                    </a:lnTo>
                    <a:lnTo>
                      <a:pt x="374" y="18"/>
                    </a:lnTo>
                    <a:lnTo>
                      <a:pt x="378" y="19"/>
                    </a:lnTo>
                    <a:lnTo>
                      <a:pt x="382" y="18"/>
                    </a:lnTo>
                    <a:lnTo>
                      <a:pt x="386" y="21"/>
                    </a:lnTo>
                    <a:lnTo>
                      <a:pt x="390" y="21"/>
                    </a:lnTo>
                    <a:lnTo>
                      <a:pt x="394" y="22"/>
                    </a:lnTo>
                    <a:lnTo>
                      <a:pt x="398" y="23"/>
                    </a:lnTo>
                    <a:lnTo>
                      <a:pt x="402" y="24"/>
                    </a:lnTo>
                    <a:lnTo>
                      <a:pt x="406" y="24"/>
                    </a:lnTo>
                    <a:lnTo>
                      <a:pt x="410" y="24"/>
                    </a:lnTo>
                    <a:lnTo>
                      <a:pt x="413" y="25"/>
                    </a:lnTo>
                    <a:lnTo>
                      <a:pt x="417" y="27"/>
                    </a:lnTo>
                    <a:lnTo>
                      <a:pt x="421" y="28"/>
                    </a:lnTo>
                    <a:lnTo>
                      <a:pt x="425" y="28"/>
                    </a:lnTo>
                    <a:lnTo>
                      <a:pt x="429" y="28"/>
                    </a:lnTo>
                    <a:lnTo>
                      <a:pt x="433" y="30"/>
                    </a:lnTo>
                    <a:lnTo>
                      <a:pt x="437" y="30"/>
                    </a:lnTo>
                    <a:lnTo>
                      <a:pt x="441" y="33"/>
                    </a:lnTo>
                    <a:lnTo>
                      <a:pt x="445" y="32"/>
                    </a:lnTo>
                    <a:lnTo>
                      <a:pt x="449" y="34"/>
                    </a:lnTo>
                    <a:lnTo>
                      <a:pt x="453" y="33"/>
                    </a:lnTo>
                    <a:lnTo>
                      <a:pt x="457" y="35"/>
                    </a:lnTo>
                    <a:lnTo>
                      <a:pt x="461" y="37"/>
                    </a:lnTo>
                    <a:lnTo>
                      <a:pt x="465" y="39"/>
                    </a:lnTo>
                    <a:lnTo>
                      <a:pt x="469" y="39"/>
                    </a:lnTo>
                    <a:lnTo>
                      <a:pt x="473" y="40"/>
                    </a:lnTo>
                    <a:lnTo>
                      <a:pt x="477" y="40"/>
                    </a:lnTo>
                    <a:lnTo>
                      <a:pt x="480" y="43"/>
                    </a:lnTo>
                    <a:lnTo>
                      <a:pt x="484" y="43"/>
                    </a:lnTo>
                    <a:lnTo>
                      <a:pt x="488" y="46"/>
                    </a:lnTo>
                    <a:lnTo>
                      <a:pt x="492" y="46"/>
                    </a:lnTo>
                    <a:lnTo>
                      <a:pt x="496" y="46"/>
                    </a:lnTo>
                    <a:lnTo>
                      <a:pt x="500" y="48"/>
                    </a:lnTo>
                    <a:lnTo>
                      <a:pt x="504" y="50"/>
                    </a:lnTo>
                    <a:lnTo>
                      <a:pt x="508" y="52"/>
                    </a:lnTo>
                    <a:lnTo>
                      <a:pt x="512" y="53"/>
                    </a:lnTo>
                    <a:lnTo>
                      <a:pt x="516" y="54"/>
                    </a:lnTo>
                    <a:lnTo>
                      <a:pt x="520" y="55"/>
                    </a:lnTo>
                    <a:lnTo>
                      <a:pt x="524" y="57"/>
                    </a:lnTo>
                    <a:lnTo>
                      <a:pt x="528" y="60"/>
                    </a:lnTo>
                    <a:lnTo>
                      <a:pt x="532" y="60"/>
                    </a:lnTo>
                    <a:lnTo>
                      <a:pt x="536" y="62"/>
                    </a:lnTo>
                    <a:lnTo>
                      <a:pt x="540" y="63"/>
                    </a:lnTo>
                    <a:lnTo>
                      <a:pt x="544" y="66"/>
                    </a:lnTo>
                    <a:lnTo>
                      <a:pt x="547" y="66"/>
                    </a:lnTo>
                    <a:lnTo>
                      <a:pt x="551" y="69"/>
                    </a:lnTo>
                    <a:lnTo>
                      <a:pt x="555" y="70"/>
                    </a:lnTo>
                    <a:lnTo>
                      <a:pt x="559" y="71"/>
                    </a:lnTo>
                    <a:lnTo>
                      <a:pt x="563" y="74"/>
                    </a:lnTo>
                    <a:lnTo>
                      <a:pt x="567" y="75"/>
                    </a:lnTo>
                    <a:lnTo>
                      <a:pt x="571" y="76"/>
                    </a:lnTo>
                    <a:lnTo>
                      <a:pt x="575" y="80"/>
                    </a:lnTo>
                    <a:lnTo>
                      <a:pt x="579" y="79"/>
                    </a:lnTo>
                    <a:lnTo>
                      <a:pt x="583" y="83"/>
                    </a:lnTo>
                    <a:lnTo>
                      <a:pt x="587" y="84"/>
                    </a:lnTo>
                    <a:lnTo>
                      <a:pt x="591" y="85"/>
                    </a:lnTo>
                    <a:lnTo>
                      <a:pt x="595" y="86"/>
                    </a:lnTo>
                    <a:lnTo>
                      <a:pt x="599" y="89"/>
                    </a:lnTo>
                    <a:lnTo>
                      <a:pt x="603" y="91"/>
                    </a:lnTo>
                    <a:lnTo>
                      <a:pt x="607" y="92"/>
                    </a:lnTo>
                    <a:lnTo>
                      <a:pt x="611" y="96"/>
                    </a:lnTo>
                    <a:lnTo>
                      <a:pt x="615" y="98"/>
                    </a:lnTo>
                    <a:lnTo>
                      <a:pt x="618" y="99"/>
                    </a:lnTo>
                    <a:lnTo>
                      <a:pt x="622" y="101"/>
                    </a:lnTo>
                    <a:lnTo>
                      <a:pt x="626" y="103"/>
                    </a:lnTo>
                    <a:lnTo>
                      <a:pt x="630" y="104"/>
                    </a:lnTo>
                    <a:lnTo>
                      <a:pt x="634" y="107"/>
                    </a:lnTo>
                    <a:lnTo>
                      <a:pt x="638" y="110"/>
                    </a:lnTo>
                    <a:lnTo>
                      <a:pt x="642" y="113"/>
                    </a:lnTo>
                    <a:lnTo>
                      <a:pt x="646" y="113"/>
                    </a:lnTo>
                    <a:lnTo>
                      <a:pt x="650" y="115"/>
                    </a:lnTo>
                    <a:lnTo>
                      <a:pt x="654" y="118"/>
                    </a:lnTo>
                    <a:lnTo>
                      <a:pt x="658" y="120"/>
                    </a:lnTo>
                    <a:lnTo>
                      <a:pt x="662" y="120"/>
                    </a:lnTo>
                    <a:lnTo>
                      <a:pt x="666" y="125"/>
                    </a:lnTo>
                    <a:lnTo>
                      <a:pt x="670" y="126"/>
                    </a:lnTo>
                    <a:lnTo>
                      <a:pt x="674" y="128"/>
                    </a:lnTo>
                    <a:lnTo>
                      <a:pt x="678" y="132"/>
                    </a:lnTo>
                    <a:lnTo>
                      <a:pt x="682" y="132"/>
                    </a:lnTo>
                    <a:lnTo>
                      <a:pt x="685" y="136"/>
                    </a:lnTo>
                    <a:lnTo>
                      <a:pt x="689" y="138"/>
                    </a:lnTo>
                    <a:lnTo>
                      <a:pt x="693" y="141"/>
                    </a:lnTo>
                    <a:lnTo>
                      <a:pt x="697" y="142"/>
                    </a:lnTo>
                    <a:lnTo>
                      <a:pt x="701" y="145"/>
                    </a:lnTo>
                    <a:lnTo>
                      <a:pt x="705" y="147"/>
                    </a:lnTo>
                    <a:lnTo>
                      <a:pt x="709" y="150"/>
                    </a:lnTo>
                    <a:lnTo>
                      <a:pt x="713" y="154"/>
                    </a:lnTo>
                    <a:lnTo>
                      <a:pt x="717" y="155"/>
                    </a:lnTo>
                    <a:lnTo>
                      <a:pt x="721" y="157"/>
                    </a:lnTo>
                    <a:lnTo>
                      <a:pt x="725" y="160"/>
                    </a:lnTo>
                    <a:lnTo>
                      <a:pt x="729" y="162"/>
                    </a:lnTo>
                    <a:lnTo>
                      <a:pt x="733" y="165"/>
                    </a:lnTo>
                    <a:lnTo>
                      <a:pt x="737" y="167"/>
                    </a:lnTo>
                    <a:lnTo>
                      <a:pt x="741" y="170"/>
                    </a:lnTo>
                    <a:lnTo>
                      <a:pt x="745" y="173"/>
                    </a:lnTo>
                    <a:lnTo>
                      <a:pt x="749" y="175"/>
                    </a:lnTo>
                    <a:lnTo>
                      <a:pt x="753" y="177"/>
                    </a:lnTo>
                    <a:lnTo>
                      <a:pt x="756" y="180"/>
                    </a:lnTo>
                    <a:lnTo>
                      <a:pt x="760" y="183"/>
                    </a:lnTo>
                    <a:lnTo>
                      <a:pt x="764" y="187"/>
                    </a:lnTo>
                    <a:lnTo>
                      <a:pt x="768" y="188"/>
                    </a:lnTo>
                    <a:lnTo>
                      <a:pt x="772" y="193"/>
                    </a:lnTo>
                    <a:lnTo>
                      <a:pt x="776" y="194"/>
                    </a:lnTo>
                    <a:lnTo>
                      <a:pt x="780" y="196"/>
                    </a:lnTo>
                    <a:lnTo>
                      <a:pt x="784" y="199"/>
                    </a:lnTo>
                    <a:lnTo>
                      <a:pt x="788" y="204"/>
                    </a:lnTo>
                    <a:lnTo>
                      <a:pt x="792" y="206"/>
                    </a:lnTo>
                    <a:lnTo>
                      <a:pt x="796" y="210"/>
                    </a:lnTo>
                    <a:lnTo>
                      <a:pt x="800" y="212"/>
                    </a:lnTo>
                    <a:lnTo>
                      <a:pt x="804" y="217"/>
                    </a:lnTo>
                    <a:lnTo>
                      <a:pt x="808" y="217"/>
                    </a:lnTo>
                    <a:lnTo>
                      <a:pt x="812" y="221"/>
                    </a:lnTo>
                    <a:lnTo>
                      <a:pt x="816" y="224"/>
                    </a:lnTo>
                    <a:lnTo>
                      <a:pt x="820" y="226"/>
                    </a:lnTo>
                    <a:lnTo>
                      <a:pt x="823" y="229"/>
                    </a:lnTo>
                    <a:lnTo>
                      <a:pt x="827" y="232"/>
                    </a:lnTo>
                    <a:lnTo>
                      <a:pt x="831" y="235"/>
                    </a:lnTo>
                    <a:lnTo>
                      <a:pt x="835" y="238"/>
                    </a:lnTo>
                    <a:lnTo>
                      <a:pt x="839" y="242"/>
                    </a:lnTo>
                    <a:lnTo>
                      <a:pt x="843" y="243"/>
                    </a:lnTo>
                    <a:lnTo>
                      <a:pt x="847" y="247"/>
                    </a:lnTo>
                    <a:lnTo>
                      <a:pt x="851" y="249"/>
                    </a:lnTo>
                    <a:lnTo>
                      <a:pt x="855" y="253"/>
                    </a:lnTo>
                    <a:lnTo>
                      <a:pt x="859" y="256"/>
                    </a:lnTo>
                    <a:lnTo>
                      <a:pt x="863" y="260"/>
                    </a:lnTo>
                    <a:lnTo>
                      <a:pt x="867" y="262"/>
                    </a:lnTo>
                    <a:lnTo>
                      <a:pt x="871" y="265"/>
                    </a:lnTo>
                    <a:lnTo>
                      <a:pt x="875" y="269"/>
                    </a:lnTo>
                    <a:lnTo>
                      <a:pt x="879" y="273"/>
                    </a:lnTo>
                    <a:lnTo>
                      <a:pt x="883" y="274"/>
                    </a:lnTo>
                    <a:lnTo>
                      <a:pt x="887" y="278"/>
                    </a:lnTo>
                    <a:lnTo>
                      <a:pt x="890" y="280"/>
                    </a:lnTo>
                    <a:lnTo>
                      <a:pt x="894" y="283"/>
                    </a:lnTo>
                    <a:lnTo>
                      <a:pt x="898" y="286"/>
                    </a:lnTo>
                    <a:lnTo>
                      <a:pt x="902" y="289"/>
                    </a:lnTo>
                    <a:lnTo>
                      <a:pt x="906" y="293"/>
                    </a:lnTo>
                    <a:lnTo>
                      <a:pt x="910" y="296"/>
                    </a:lnTo>
                    <a:lnTo>
                      <a:pt x="914" y="299"/>
                    </a:lnTo>
                    <a:lnTo>
                      <a:pt x="918" y="302"/>
                    </a:lnTo>
                    <a:lnTo>
                      <a:pt x="922" y="306"/>
                    </a:lnTo>
                    <a:lnTo>
                      <a:pt x="926" y="309"/>
                    </a:lnTo>
                    <a:lnTo>
                      <a:pt x="930" y="311"/>
                    </a:lnTo>
                    <a:lnTo>
                      <a:pt x="934" y="315"/>
                    </a:lnTo>
                    <a:lnTo>
                      <a:pt x="938" y="318"/>
                    </a:lnTo>
                    <a:lnTo>
                      <a:pt x="942" y="320"/>
                    </a:lnTo>
                    <a:lnTo>
                      <a:pt x="946" y="323"/>
                    </a:lnTo>
                    <a:lnTo>
                      <a:pt x="950" y="328"/>
                    </a:lnTo>
                    <a:lnTo>
                      <a:pt x="954" y="330"/>
                    </a:lnTo>
                    <a:lnTo>
                      <a:pt x="958" y="335"/>
                    </a:lnTo>
                    <a:lnTo>
                      <a:pt x="961" y="336"/>
                    </a:lnTo>
                    <a:lnTo>
                      <a:pt x="965" y="340"/>
                    </a:lnTo>
                    <a:lnTo>
                      <a:pt x="969" y="344"/>
                    </a:lnTo>
                    <a:lnTo>
                      <a:pt x="973" y="346"/>
                    </a:lnTo>
                    <a:lnTo>
                      <a:pt x="977" y="350"/>
                    </a:lnTo>
                    <a:lnTo>
                      <a:pt x="981" y="352"/>
                    </a:lnTo>
                    <a:lnTo>
                      <a:pt x="985" y="355"/>
                    </a:lnTo>
                    <a:lnTo>
                      <a:pt x="989" y="359"/>
                    </a:lnTo>
                    <a:lnTo>
                      <a:pt x="993" y="362"/>
                    </a:lnTo>
                    <a:lnTo>
                      <a:pt x="997" y="365"/>
                    </a:lnTo>
                    <a:lnTo>
                      <a:pt x="1001" y="370"/>
                    </a:lnTo>
                    <a:lnTo>
                      <a:pt x="1005" y="371"/>
                    </a:lnTo>
                    <a:lnTo>
                      <a:pt x="1009" y="373"/>
                    </a:lnTo>
                    <a:lnTo>
                      <a:pt x="1013" y="379"/>
                    </a:lnTo>
                    <a:lnTo>
                      <a:pt x="1017" y="382"/>
                    </a:lnTo>
                    <a:lnTo>
                      <a:pt x="1021" y="385"/>
                    </a:lnTo>
                    <a:lnTo>
                      <a:pt x="1025" y="387"/>
                    </a:lnTo>
                    <a:lnTo>
                      <a:pt x="1028" y="390"/>
                    </a:lnTo>
                    <a:lnTo>
                      <a:pt x="1032" y="394"/>
                    </a:lnTo>
                    <a:lnTo>
                      <a:pt x="1036" y="397"/>
                    </a:lnTo>
                    <a:lnTo>
                      <a:pt x="1040" y="399"/>
                    </a:lnTo>
                    <a:lnTo>
                      <a:pt x="1044" y="402"/>
                    </a:lnTo>
                    <a:lnTo>
                      <a:pt x="1048" y="406"/>
                    </a:lnTo>
                    <a:lnTo>
                      <a:pt x="1052" y="409"/>
                    </a:lnTo>
                    <a:lnTo>
                      <a:pt x="1056" y="412"/>
                    </a:lnTo>
                    <a:lnTo>
                      <a:pt x="1060" y="415"/>
                    </a:lnTo>
                    <a:lnTo>
                      <a:pt x="1064" y="420"/>
                    </a:lnTo>
                    <a:lnTo>
                      <a:pt x="1068" y="423"/>
                    </a:lnTo>
                    <a:lnTo>
                      <a:pt x="1072" y="425"/>
                    </a:lnTo>
                    <a:lnTo>
                      <a:pt x="1076" y="428"/>
                    </a:lnTo>
                    <a:lnTo>
                      <a:pt x="1080" y="432"/>
                    </a:lnTo>
                    <a:lnTo>
                      <a:pt x="1084" y="435"/>
                    </a:lnTo>
                    <a:lnTo>
                      <a:pt x="1088" y="438"/>
                    </a:lnTo>
                    <a:lnTo>
                      <a:pt x="1092" y="440"/>
                    </a:lnTo>
                    <a:lnTo>
                      <a:pt x="1095" y="443"/>
                    </a:lnTo>
                    <a:lnTo>
                      <a:pt x="1099" y="446"/>
                    </a:lnTo>
                    <a:lnTo>
                      <a:pt x="1103" y="450"/>
                    </a:lnTo>
                    <a:lnTo>
                      <a:pt x="1107" y="453"/>
                    </a:lnTo>
                    <a:lnTo>
                      <a:pt x="1111" y="455"/>
                    </a:lnTo>
                    <a:lnTo>
                      <a:pt x="1115" y="458"/>
                    </a:lnTo>
                    <a:lnTo>
                      <a:pt x="1119" y="462"/>
                    </a:lnTo>
                    <a:lnTo>
                      <a:pt x="1123" y="466"/>
                    </a:lnTo>
                    <a:lnTo>
                      <a:pt x="1127" y="467"/>
                    </a:lnTo>
                    <a:lnTo>
                      <a:pt x="1131" y="470"/>
                    </a:lnTo>
                    <a:lnTo>
                      <a:pt x="1135" y="475"/>
                    </a:lnTo>
                    <a:lnTo>
                      <a:pt x="1139" y="477"/>
                    </a:lnTo>
                    <a:lnTo>
                      <a:pt x="1143" y="478"/>
                    </a:lnTo>
                    <a:lnTo>
                      <a:pt x="1147" y="482"/>
                    </a:lnTo>
                    <a:lnTo>
                      <a:pt x="1151" y="487"/>
                    </a:lnTo>
                    <a:lnTo>
                      <a:pt x="1155" y="489"/>
                    </a:lnTo>
                    <a:lnTo>
                      <a:pt x="1159" y="491"/>
                    </a:lnTo>
                    <a:lnTo>
                      <a:pt x="1163" y="495"/>
                    </a:lnTo>
                    <a:lnTo>
                      <a:pt x="1166" y="496"/>
                    </a:lnTo>
                    <a:lnTo>
                      <a:pt x="1170" y="499"/>
                    </a:lnTo>
                    <a:lnTo>
                      <a:pt x="1174" y="503"/>
                    </a:lnTo>
                    <a:lnTo>
                      <a:pt x="1178" y="506"/>
                    </a:lnTo>
                    <a:lnTo>
                      <a:pt x="1182" y="508"/>
                    </a:lnTo>
                    <a:lnTo>
                      <a:pt x="1186" y="512"/>
                    </a:lnTo>
                    <a:lnTo>
                      <a:pt x="1190" y="513"/>
                    </a:lnTo>
                    <a:lnTo>
                      <a:pt x="1194" y="515"/>
                    </a:lnTo>
                    <a:lnTo>
                      <a:pt x="1198" y="520"/>
                    </a:lnTo>
                    <a:lnTo>
                      <a:pt x="1202" y="521"/>
                    </a:lnTo>
                    <a:lnTo>
                      <a:pt x="1206" y="524"/>
                    </a:lnTo>
                    <a:lnTo>
                      <a:pt x="1210" y="527"/>
                    </a:lnTo>
                    <a:lnTo>
                      <a:pt x="1214" y="529"/>
                    </a:lnTo>
                    <a:lnTo>
                      <a:pt x="1218" y="533"/>
                    </a:lnTo>
                    <a:lnTo>
                      <a:pt x="1222" y="535"/>
                    </a:lnTo>
                    <a:lnTo>
                      <a:pt x="1226" y="538"/>
                    </a:lnTo>
                    <a:lnTo>
                      <a:pt x="1230" y="541"/>
                    </a:lnTo>
                    <a:lnTo>
                      <a:pt x="1233" y="543"/>
                    </a:lnTo>
                    <a:lnTo>
                      <a:pt x="1237" y="545"/>
                    </a:lnTo>
                    <a:lnTo>
                      <a:pt x="1241" y="546"/>
                    </a:lnTo>
                    <a:lnTo>
                      <a:pt x="1245" y="548"/>
                    </a:lnTo>
                    <a:lnTo>
                      <a:pt x="1249" y="554"/>
                    </a:lnTo>
                    <a:lnTo>
                      <a:pt x="1253" y="554"/>
                    </a:lnTo>
                    <a:lnTo>
                      <a:pt x="1257" y="558"/>
                    </a:lnTo>
                    <a:lnTo>
                      <a:pt x="1261" y="560"/>
                    </a:lnTo>
                    <a:lnTo>
                      <a:pt x="1265" y="564"/>
                    </a:lnTo>
                    <a:lnTo>
                      <a:pt x="1269" y="564"/>
                    </a:lnTo>
                    <a:lnTo>
                      <a:pt x="1273" y="567"/>
                    </a:lnTo>
                    <a:lnTo>
                      <a:pt x="1277" y="570"/>
                    </a:lnTo>
                    <a:lnTo>
                      <a:pt x="1281" y="571"/>
                    </a:lnTo>
                    <a:lnTo>
                      <a:pt x="1285" y="573"/>
                    </a:lnTo>
                    <a:lnTo>
                      <a:pt x="1289" y="576"/>
                    </a:lnTo>
                    <a:lnTo>
                      <a:pt x="1293" y="579"/>
                    </a:lnTo>
                    <a:lnTo>
                      <a:pt x="1297" y="581"/>
                    </a:lnTo>
                    <a:lnTo>
                      <a:pt x="1301" y="581"/>
                    </a:lnTo>
                    <a:lnTo>
                      <a:pt x="1304" y="585"/>
                    </a:lnTo>
                    <a:lnTo>
                      <a:pt x="1308" y="587"/>
                    </a:lnTo>
                    <a:lnTo>
                      <a:pt x="1312" y="589"/>
                    </a:lnTo>
                    <a:lnTo>
                      <a:pt x="1316" y="592"/>
                    </a:lnTo>
                    <a:lnTo>
                      <a:pt x="1320" y="593"/>
                    </a:lnTo>
                    <a:lnTo>
                      <a:pt x="1324" y="597"/>
                    </a:lnTo>
                    <a:lnTo>
                      <a:pt x="1328" y="598"/>
                    </a:lnTo>
                    <a:lnTo>
                      <a:pt x="1332" y="600"/>
                    </a:lnTo>
                    <a:lnTo>
                      <a:pt x="1336" y="603"/>
                    </a:lnTo>
                    <a:lnTo>
                      <a:pt x="1340" y="604"/>
                    </a:lnTo>
                    <a:lnTo>
                      <a:pt x="1344" y="606"/>
                    </a:lnTo>
                    <a:lnTo>
                      <a:pt x="1348" y="606"/>
                    </a:lnTo>
                    <a:lnTo>
                      <a:pt x="1352" y="609"/>
                    </a:lnTo>
                    <a:lnTo>
                      <a:pt x="1356" y="610"/>
                    </a:lnTo>
                    <a:lnTo>
                      <a:pt x="1360" y="612"/>
                    </a:lnTo>
                    <a:lnTo>
                      <a:pt x="1364" y="616"/>
                    </a:lnTo>
                    <a:lnTo>
                      <a:pt x="1368" y="617"/>
                    </a:lnTo>
                    <a:lnTo>
                      <a:pt x="1371" y="620"/>
                    </a:lnTo>
                    <a:lnTo>
                      <a:pt x="1375" y="621"/>
                    </a:lnTo>
                    <a:lnTo>
                      <a:pt x="1379" y="624"/>
                    </a:lnTo>
                    <a:lnTo>
                      <a:pt x="1383" y="626"/>
                    </a:lnTo>
                    <a:lnTo>
                      <a:pt x="1387" y="627"/>
                    </a:lnTo>
                    <a:lnTo>
                      <a:pt x="1391" y="629"/>
                    </a:lnTo>
                    <a:lnTo>
                      <a:pt x="1395" y="631"/>
                    </a:lnTo>
                    <a:lnTo>
                      <a:pt x="1399" y="632"/>
                    </a:lnTo>
                    <a:lnTo>
                      <a:pt x="1403" y="634"/>
                    </a:lnTo>
                    <a:lnTo>
                      <a:pt x="1407" y="635"/>
                    </a:lnTo>
                    <a:lnTo>
                      <a:pt x="1411" y="636"/>
                    </a:lnTo>
                    <a:lnTo>
                      <a:pt x="1415" y="638"/>
                    </a:lnTo>
                    <a:lnTo>
                      <a:pt x="1419" y="640"/>
                    </a:lnTo>
                    <a:lnTo>
                      <a:pt x="1423" y="641"/>
                    </a:lnTo>
                    <a:lnTo>
                      <a:pt x="1427" y="644"/>
                    </a:lnTo>
                    <a:lnTo>
                      <a:pt x="1431" y="645"/>
                    </a:lnTo>
                    <a:lnTo>
                      <a:pt x="1435" y="645"/>
                    </a:lnTo>
                    <a:lnTo>
                      <a:pt x="1438" y="649"/>
                    </a:lnTo>
                    <a:lnTo>
                      <a:pt x="1442" y="649"/>
                    </a:lnTo>
                    <a:lnTo>
                      <a:pt x="1446" y="650"/>
                    </a:lnTo>
                    <a:lnTo>
                      <a:pt x="1450" y="650"/>
                    </a:lnTo>
                    <a:lnTo>
                      <a:pt x="1454" y="652"/>
                    </a:lnTo>
                    <a:lnTo>
                      <a:pt x="1458" y="654"/>
                    </a:lnTo>
                    <a:lnTo>
                      <a:pt x="1462" y="655"/>
                    </a:lnTo>
                    <a:lnTo>
                      <a:pt x="1466" y="657"/>
                    </a:lnTo>
                    <a:lnTo>
                      <a:pt x="1470" y="656"/>
                    </a:lnTo>
                    <a:lnTo>
                      <a:pt x="1474" y="659"/>
                    </a:lnTo>
                    <a:lnTo>
                      <a:pt x="1478" y="661"/>
                    </a:lnTo>
                    <a:lnTo>
                      <a:pt x="1482" y="661"/>
                    </a:lnTo>
                    <a:lnTo>
                      <a:pt x="1486" y="662"/>
                    </a:lnTo>
                    <a:lnTo>
                      <a:pt x="1490" y="665"/>
                    </a:lnTo>
                    <a:lnTo>
                      <a:pt x="1494" y="665"/>
                    </a:lnTo>
                    <a:lnTo>
                      <a:pt x="1498" y="666"/>
                    </a:lnTo>
                    <a:lnTo>
                      <a:pt x="1502" y="667"/>
                    </a:lnTo>
                    <a:lnTo>
                      <a:pt x="1506" y="669"/>
                    </a:lnTo>
                    <a:lnTo>
                      <a:pt x="1509" y="669"/>
                    </a:lnTo>
                    <a:lnTo>
                      <a:pt x="1513" y="670"/>
                    </a:lnTo>
                    <a:lnTo>
                      <a:pt x="1517" y="670"/>
                    </a:lnTo>
                    <a:lnTo>
                      <a:pt x="1521" y="672"/>
                    </a:lnTo>
                    <a:lnTo>
                      <a:pt x="1525" y="673"/>
                    </a:lnTo>
                    <a:lnTo>
                      <a:pt x="1529" y="673"/>
                    </a:lnTo>
                    <a:lnTo>
                      <a:pt x="1533" y="674"/>
                    </a:lnTo>
                    <a:lnTo>
                      <a:pt x="1537" y="675"/>
                    </a:lnTo>
                    <a:lnTo>
                      <a:pt x="1541" y="676"/>
                    </a:lnTo>
                    <a:lnTo>
                      <a:pt x="1545" y="677"/>
                    </a:lnTo>
                    <a:lnTo>
                      <a:pt x="1549" y="677"/>
                    </a:lnTo>
                    <a:lnTo>
                      <a:pt x="1553" y="677"/>
                    </a:lnTo>
                    <a:lnTo>
                      <a:pt x="1557" y="677"/>
                    </a:lnTo>
                    <a:lnTo>
                      <a:pt x="1561" y="680"/>
                    </a:lnTo>
                    <a:lnTo>
                      <a:pt x="1565" y="680"/>
                    </a:lnTo>
                    <a:lnTo>
                      <a:pt x="1569" y="680"/>
                    </a:lnTo>
                    <a:lnTo>
                      <a:pt x="1573" y="681"/>
                    </a:lnTo>
                    <a:lnTo>
                      <a:pt x="1576" y="681"/>
                    </a:lnTo>
                    <a:lnTo>
                      <a:pt x="1580" y="683"/>
                    </a:lnTo>
                    <a:lnTo>
                      <a:pt x="1584" y="683"/>
                    </a:lnTo>
                    <a:lnTo>
                      <a:pt x="1588" y="683"/>
                    </a:lnTo>
                    <a:lnTo>
                      <a:pt x="1592" y="683"/>
                    </a:lnTo>
                    <a:lnTo>
                      <a:pt x="1596" y="684"/>
                    </a:lnTo>
                    <a:lnTo>
                      <a:pt x="1600" y="684"/>
                    </a:lnTo>
                    <a:lnTo>
                      <a:pt x="1604" y="684"/>
                    </a:lnTo>
                    <a:lnTo>
                      <a:pt x="1608" y="685"/>
                    </a:lnTo>
                    <a:lnTo>
                      <a:pt x="1612" y="686"/>
                    </a:lnTo>
                    <a:lnTo>
                      <a:pt x="1616" y="685"/>
                    </a:lnTo>
                    <a:lnTo>
                      <a:pt x="1620" y="686"/>
                    </a:lnTo>
                    <a:lnTo>
                      <a:pt x="1624" y="686"/>
                    </a:lnTo>
                    <a:lnTo>
                      <a:pt x="1628" y="687"/>
                    </a:lnTo>
                    <a:lnTo>
                      <a:pt x="1632" y="687"/>
                    </a:lnTo>
                    <a:lnTo>
                      <a:pt x="1636" y="686"/>
                    </a:lnTo>
                    <a:lnTo>
                      <a:pt x="1640" y="687"/>
                    </a:lnTo>
                    <a:lnTo>
                      <a:pt x="1643" y="688"/>
                    </a:lnTo>
                    <a:lnTo>
                      <a:pt x="1647" y="689"/>
                    </a:lnTo>
                    <a:lnTo>
                      <a:pt x="1651" y="687"/>
                    </a:lnTo>
                    <a:lnTo>
                      <a:pt x="1655" y="688"/>
                    </a:lnTo>
                    <a:lnTo>
                      <a:pt x="1659" y="688"/>
                    </a:lnTo>
                    <a:lnTo>
                      <a:pt x="1663" y="688"/>
                    </a:lnTo>
                    <a:lnTo>
                      <a:pt x="1667" y="688"/>
                    </a:lnTo>
                    <a:lnTo>
                      <a:pt x="1671" y="689"/>
                    </a:lnTo>
                    <a:lnTo>
                      <a:pt x="1675" y="687"/>
                    </a:lnTo>
                    <a:lnTo>
                      <a:pt x="1679" y="689"/>
                    </a:lnTo>
                    <a:lnTo>
                      <a:pt x="1683" y="688"/>
                    </a:lnTo>
                    <a:lnTo>
                      <a:pt x="1687" y="688"/>
                    </a:lnTo>
                    <a:lnTo>
                      <a:pt x="1691" y="688"/>
                    </a:lnTo>
                    <a:lnTo>
                      <a:pt x="1695" y="688"/>
                    </a:lnTo>
                    <a:lnTo>
                      <a:pt x="1699" y="688"/>
                    </a:lnTo>
                    <a:lnTo>
                      <a:pt x="1703" y="688"/>
                    </a:lnTo>
                    <a:lnTo>
                      <a:pt x="1707" y="688"/>
                    </a:lnTo>
                    <a:lnTo>
                      <a:pt x="1711" y="687"/>
                    </a:lnTo>
                    <a:lnTo>
                      <a:pt x="1714" y="687"/>
                    </a:lnTo>
                    <a:lnTo>
                      <a:pt x="1718" y="685"/>
                    </a:lnTo>
                    <a:lnTo>
                      <a:pt x="1722" y="685"/>
                    </a:lnTo>
                    <a:lnTo>
                      <a:pt x="1726" y="687"/>
                    </a:lnTo>
                    <a:lnTo>
                      <a:pt x="1730" y="686"/>
                    </a:lnTo>
                    <a:lnTo>
                      <a:pt x="1734" y="685"/>
                    </a:lnTo>
                    <a:lnTo>
                      <a:pt x="1738" y="685"/>
                    </a:lnTo>
                    <a:lnTo>
                      <a:pt x="1742" y="684"/>
                    </a:lnTo>
                    <a:lnTo>
                      <a:pt x="1746" y="683"/>
                    </a:lnTo>
                    <a:lnTo>
                      <a:pt x="1750" y="683"/>
                    </a:lnTo>
                    <a:lnTo>
                      <a:pt x="1754" y="683"/>
                    </a:lnTo>
                    <a:lnTo>
                      <a:pt x="1758" y="683"/>
                    </a:lnTo>
                    <a:lnTo>
                      <a:pt x="1762" y="683"/>
                    </a:lnTo>
                    <a:lnTo>
                      <a:pt x="1766" y="680"/>
                    </a:lnTo>
                    <a:lnTo>
                      <a:pt x="1770" y="681"/>
                    </a:lnTo>
                    <a:lnTo>
                      <a:pt x="1774" y="681"/>
                    </a:lnTo>
                    <a:lnTo>
                      <a:pt x="1778" y="679"/>
                    </a:lnTo>
                    <a:lnTo>
                      <a:pt x="1781" y="678"/>
                    </a:lnTo>
                    <a:lnTo>
                      <a:pt x="1785" y="677"/>
                    </a:lnTo>
                    <a:lnTo>
                      <a:pt x="1789" y="677"/>
                    </a:lnTo>
                    <a:lnTo>
                      <a:pt x="1793" y="676"/>
                    </a:lnTo>
                    <a:lnTo>
                      <a:pt x="1797" y="676"/>
                    </a:lnTo>
                    <a:lnTo>
                      <a:pt x="1801" y="675"/>
                    </a:lnTo>
                    <a:lnTo>
                      <a:pt x="1805" y="674"/>
                    </a:lnTo>
                    <a:lnTo>
                      <a:pt x="1809" y="672"/>
                    </a:lnTo>
                    <a:lnTo>
                      <a:pt x="1813" y="672"/>
                    </a:lnTo>
                    <a:lnTo>
                      <a:pt x="1817" y="672"/>
                    </a:lnTo>
                    <a:lnTo>
                      <a:pt x="1821" y="670"/>
                    </a:lnTo>
                    <a:lnTo>
                      <a:pt x="1825" y="670"/>
                    </a:lnTo>
                    <a:lnTo>
                      <a:pt x="1829" y="670"/>
                    </a:lnTo>
                    <a:lnTo>
                      <a:pt x="1833" y="667"/>
                    </a:lnTo>
                    <a:lnTo>
                      <a:pt x="1837" y="667"/>
                    </a:lnTo>
                    <a:lnTo>
                      <a:pt x="1841" y="665"/>
                    </a:lnTo>
                    <a:lnTo>
                      <a:pt x="1845" y="665"/>
                    </a:lnTo>
                    <a:lnTo>
                      <a:pt x="1848" y="665"/>
                    </a:lnTo>
                    <a:lnTo>
                      <a:pt x="1852" y="664"/>
                    </a:lnTo>
                    <a:lnTo>
                      <a:pt x="1856" y="662"/>
                    </a:lnTo>
                    <a:lnTo>
                      <a:pt x="1860" y="661"/>
                    </a:lnTo>
                    <a:lnTo>
                      <a:pt x="1864" y="660"/>
                    </a:lnTo>
                    <a:lnTo>
                      <a:pt x="1868" y="659"/>
                    </a:lnTo>
                    <a:lnTo>
                      <a:pt x="1872" y="658"/>
                    </a:lnTo>
                    <a:lnTo>
                      <a:pt x="1876" y="657"/>
                    </a:lnTo>
                    <a:lnTo>
                      <a:pt x="1880" y="656"/>
                    </a:lnTo>
                    <a:lnTo>
                      <a:pt x="1884" y="654"/>
                    </a:lnTo>
                    <a:lnTo>
                      <a:pt x="1888" y="653"/>
                    </a:lnTo>
                    <a:lnTo>
                      <a:pt x="1892" y="653"/>
                    </a:lnTo>
                    <a:lnTo>
                      <a:pt x="1896" y="649"/>
                    </a:lnTo>
                    <a:lnTo>
                      <a:pt x="1900" y="649"/>
                    </a:lnTo>
                    <a:lnTo>
                      <a:pt x="1904" y="647"/>
                    </a:lnTo>
                    <a:lnTo>
                      <a:pt x="1908" y="649"/>
                    </a:lnTo>
                    <a:lnTo>
                      <a:pt x="1912" y="645"/>
                    </a:lnTo>
                    <a:lnTo>
                      <a:pt x="1916" y="645"/>
                    </a:lnTo>
                    <a:lnTo>
                      <a:pt x="1919" y="643"/>
                    </a:lnTo>
                    <a:lnTo>
                      <a:pt x="1923" y="641"/>
                    </a:lnTo>
                    <a:lnTo>
                      <a:pt x="1927" y="640"/>
                    </a:lnTo>
                    <a:lnTo>
                      <a:pt x="1931" y="640"/>
                    </a:lnTo>
                    <a:lnTo>
                      <a:pt x="1935" y="638"/>
                    </a:lnTo>
                    <a:lnTo>
                      <a:pt x="1939" y="636"/>
                    </a:lnTo>
                    <a:lnTo>
                      <a:pt x="1943" y="635"/>
                    </a:lnTo>
                    <a:lnTo>
                      <a:pt x="1947" y="634"/>
                    </a:lnTo>
                    <a:lnTo>
                      <a:pt x="1951" y="632"/>
                    </a:lnTo>
                    <a:lnTo>
                      <a:pt x="1955" y="631"/>
                    </a:lnTo>
                    <a:lnTo>
                      <a:pt x="1959" y="629"/>
                    </a:lnTo>
                    <a:lnTo>
                      <a:pt x="1963" y="628"/>
                    </a:lnTo>
                    <a:lnTo>
                      <a:pt x="1967" y="626"/>
                    </a:lnTo>
                    <a:lnTo>
                      <a:pt x="1971" y="625"/>
                    </a:lnTo>
                    <a:lnTo>
                      <a:pt x="1975" y="623"/>
                    </a:lnTo>
                    <a:lnTo>
                      <a:pt x="1979" y="624"/>
                    </a:lnTo>
                    <a:lnTo>
                      <a:pt x="1983" y="620"/>
                    </a:lnTo>
                    <a:lnTo>
                      <a:pt x="1986" y="620"/>
                    </a:lnTo>
                    <a:lnTo>
                      <a:pt x="1990" y="617"/>
                    </a:lnTo>
                    <a:lnTo>
                      <a:pt x="1994" y="617"/>
                    </a:lnTo>
                    <a:lnTo>
                      <a:pt x="1998" y="615"/>
                    </a:lnTo>
                    <a:lnTo>
                      <a:pt x="2002" y="612"/>
                    </a:lnTo>
                    <a:lnTo>
                      <a:pt x="2006" y="612"/>
                    </a:lnTo>
                    <a:lnTo>
                      <a:pt x="2010" y="609"/>
                    </a:lnTo>
                    <a:lnTo>
                      <a:pt x="2014" y="608"/>
                    </a:lnTo>
                    <a:lnTo>
                      <a:pt x="2018" y="606"/>
                    </a:lnTo>
                    <a:lnTo>
                      <a:pt x="2022" y="606"/>
                    </a:lnTo>
                    <a:lnTo>
                      <a:pt x="2026" y="603"/>
                    </a:lnTo>
                    <a:lnTo>
                      <a:pt x="2030" y="602"/>
                    </a:lnTo>
                    <a:lnTo>
                      <a:pt x="2034" y="599"/>
                    </a:lnTo>
                    <a:lnTo>
                      <a:pt x="2038" y="597"/>
                    </a:lnTo>
                    <a:lnTo>
                      <a:pt x="2042" y="596"/>
                    </a:lnTo>
                    <a:lnTo>
                      <a:pt x="2046" y="594"/>
                    </a:lnTo>
                    <a:lnTo>
                      <a:pt x="2050" y="592"/>
                    </a:lnTo>
                    <a:lnTo>
                      <a:pt x="2054" y="591"/>
                    </a:lnTo>
                    <a:lnTo>
                      <a:pt x="2057" y="590"/>
                    </a:lnTo>
                    <a:lnTo>
                      <a:pt x="2061" y="588"/>
                    </a:lnTo>
                    <a:lnTo>
                      <a:pt x="2065" y="586"/>
                    </a:lnTo>
                    <a:lnTo>
                      <a:pt x="2069" y="585"/>
                    </a:lnTo>
                    <a:lnTo>
                      <a:pt x="2073" y="583"/>
                    </a:lnTo>
                    <a:lnTo>
                      <a:pt x="2077" y="581"/>
                    </a:lnTo>
                    <a:lnTo>
                      <a:pt x="2081" y="578"/>
                    </a:lnTo>
                    <a:lnTo>
                      <a:pt x="2085" y="577"/>
                    </a:lnTo>
                    <a:lnTo>
                      <a:pt x="2089" y="576"/>
                    </a:lnTo>
                    <a:lnTo>
                      <a:pt x="2093" y="574"/>
                    </a:lnTo>
                    <a:lnTo>
                      <a:pt x="2097" y="571"/>
                    </a:lnTo>
                    <a:lnTo>
                      <a:pt x="2101" y="569"/>
                    </a:lnTo>
                    <a:lnTo>
                      <a:pt x="2105" y="569"/>
                    </a:lnTo>
                    <a:lnTo>
                      <a:pt x="2109" y="566"/>
                    </a:lnTo>
                    <a:lnTo>
                      <a:pt x="2113" y="564"/>
                    </a:lnTo>
                    <a:lnTo>
                      <a:pt x="2117" y="561"/>
                    </a:lnTo>
                    <a:lnTo>
                      <a:pt x="2121" y="559"/>
                    </a:lnTo>
                    <a:lnTo>
                      <a:pt x="2124" y="558"/>
                    </a:lnTo>
                    <a:lnTo>
                      <a:pt x="2128" y="556"/>
                    </a:lnTo>
                    <a:lnTo>
                      <a:pt x="2132" y="554"/>
                    </a:lnTo>
                    <a:lnTo>
                      <a:pt x="2136" y="552"/>
                    </a:lnTo>
                    <a:lnTo>
                      <a:pt x="2140" y="549"/>
                    </a:lnTo>
                    <a:lnTo>
                      <a:pt x="2144" y="549"/>
                    </a:lnTo>
                    <a:lnTo>
                      <a:pt x="2148" y="546"/>
                    </a:lnTo>
                    <a:lnTo>
                      <a:pt x="2152" y="545"/>
                    </a:lnTo>
                    <a:lnTo>
                      <a:pt x="2156" y="542"/>
                    </a:lnTo>
                    <a:lnTo>
                      <a:pt x="2160" y="540"/>
                    </a:lnTo>
                    <a:lnTo>
                      <a:pt x="2164" y="538"/>
                    </a:lnTo>
                    <a:lnTo>
                      <a:pt x="2168" y="536"/>
                    </a:lnTo>
                    <a:lnTo>
                      <a:pt x="2172" y="535"/>
                    </a:lnTo>
                    <a:lnTo>
                      <a:pt x="2176" y="531"/>
                    </a:lnTo>
                    <a:lnTo>
                      <a:pt x="2180" y="530"/>
                    </a:lnTo>
                    <a:lnTo>
                      <a:pt x="2184" y="529"/>
                    </a:lnTo>
                    <a:lnTo>
                      <a:pt x="2188" y="526"/>
                    </a:lnTo>
                    <a:lnTo>
                      <a:pt x="2191" y="523"/>
                    </a:lnTo>
                    <a:lnTo>
                      <a:pt x="2195" y="522"/>
                    </a:lnTo>
                    <a:lnTo>
                      <a:pt x="2199" y="520"/>
                    </a:lnTo>
                    <a:lnTo>
                      <a:pt x="2203" y="518"/>
                    </a:lnTo>
                    <a:lnTo>
                      <a:pt x="2207" y="517"/>
                    </a:lnTo>
                    <a:lnTo>
                      <a:pt x="2211" y="515"/>
                    </a:lnTo>
                    <a:lnTo>
                      <a:pt x="2215" y="512"/>
                    </a:lnTo>
                    <a:lnTo>
                      <a:pt x="2219" y="509"/>
                    </a:lnTo>
                    <a:lnTo>
                      <a:pt x="2223" y="507"/>
                    </a:lnTo>
                    <a:lnTo>
                      <a:pt x="2227" y="506"/>
                    </a:lnTo>
                    <a:lnTo>
                      <a:pt x="2231" y="504"/>
                    </a:lnTo>
                    <a:lnTo>
                      <a:pt x="2235" y="502"/>
                    </a:lnTo>
                    <a:lnTo>
                      <a:pt x="2239" y="498"/>
                    </a:lnTo>
                    <a:lnTo>
                      <a:pt x="2243" y="498"/>
                    </a:lnTo>
                    <a:lnTo>
                      <a:pt x="2247" y="495"/>
                    </a:lnTo>
                    <a:lnTo>
                      <a:pt x="2251" y="493"/>
                    </a:lnTo>
                    <a:lnTo>
                      <a:pt x="2255" y="491"/>
                    </a:lnTo>
                    <a:lnTo>
                      <a:pt x="2259" y="489"/>
                    </a:lnTo>
                    <a:lnTo>
                      <a:pt x="2262" y="486"/>
                    </a:lnTo>
                    <a:lnTo>
                      <a:pt x="2266" y="484"/>
                    </a:lnTo>
                    <a:lnTo>
                      <a:pt x="2270" y="484"/>
                    </a:lnTo>
                    <a:lnTo>
                      <a:pt x="2274" y="480"/>
                    </a:lnTo>
                    <a:lnTo>
                      <a:pt x="2278" y="478"/>
                    </a:lnTo>
                    <a:lnTo>
                      <a:pt x="2282" y="476"/>
                    </a:lnTo>
                    <a:lnTo>
                      <a:pt x="2286" y="474"/>
                    </a:lnTo>
                    <a:lnTo>
                      <a:pt x="2290" y="470"/>
                    </a:lnTo>
                    <a:lnTo>
                      <a:pt x="2294" y="469"/>
                    </a:lnTo>
                    <a:lnTo>
                      <a:pt x="2298" y="468"/>
                    </a:lnTo>
                    <a:lnTo>
                      <a:pt x="2302" y="466"/>
                    </a:lnTo>
                    <a:lnTo>
                      <a:pt x="2306" y="462"/>
                    </a:lnTo>
                    <a:lnTo>
                      <a:pt x="2310" y="461"/>
                    </a:lnTo>
                    <a:lnTo>
                      <a:pt x="2314" y="460"/>
                    </a:lnTo>
                    <a:lnTo>
                      <a:pt x="2318" y="455"/>
                    </a:lnTo>
                    <a:lnTo>
                      <a:pt x="2322" y="454"/>
                    </a:lnTo>
                    <a:lnTo>
                      <a:pt x="2326" y="453"/>
                    </a:lnTo>
                    <a:lnTo>
                      <a:pt x="2329" y="451"/>
                    </a:lnTo>
                    <a:lnTo>
                      <a:pt x="2333" y="448"/>
                    </a:lnTo>
                    <a:lnTo>
                      <a:pt x="2337" y="446"/>
                    </a:lnTo>
                    <a:lnTo>
                      <a:pt x="2341" y="445"/>
                    </a:lnTo>
                    <a:lnTo>
                      <a:pt x="2345" y="442"/>
                    </a:lnTo>
                    <a:lnTo>
                      <a:pt x="2349" y="441"/>
                    </a:lnTo>
                    <a:lnTo>
                      <a:pt x="2353" y="438"/>
                    </a:lnTo>
                    <a:lnTo>
                      <a:pt x="2357" y="436"/>
                    </a:lnTo>
                    <a:lnTo>
                      <a:pt x="2361" y="433"/>
                    </a:lnTo>
                    <a:lnTo>
                      <a:pt x="2365" y="431"/>
                    </a:lnTo>
                    <a:lnTo>
                      <a:pt x="2369" y="430"/>
                    </a:lnTo>
                    <a:lnTo>
                      <a:pt x="2373" y="428"/>
                    </a:lnTo>
                    <a:lnTo>
                      <a:pt x="2377" y="427"/>
                    </a:lnTo>
                    <a:lnTo>
                      <a:pt x="2381" y="424"/>
                    </a:lnTo>
                    <a:lnTo>
                      <a:pt x="2385" y="421"/>
                    </a:lnTo>
                    <a:lnTo>
                      <a:pt x="2389" y="418"/>
                    </a:lnTo>
                    <a:lnTo>
                      <a:pt x="2393" y="417"/>
                    </a:lnTo>
                    <a:lnTo>
                      <a:pt x="2396" y="414"/>
                    </a:lnTo>
                    <a:lnTo>
                      <a:pt x="2400" y="413"/>
                    </a:lnTo>
                    <a:lnTo>
                      <a:pt x="2404" y="411"/>
                    </a:lnTo>
                    <a:lnTo>
                      <a:pt x="2408" y="408"/>
                    </a:lnTo>
                    <a:lnTo>
                      <a:pt x="2412" y="407"/>
                    </a:lnTo>
                    <a:lnTo>
                      <a:pt x="2416" y="403"/>
                    </a:lnTo>
                    <a:lnTo>
                      <a:pt x="2420" y="402"/>
                    </a:lnTo>
                    <a:lnTo>
                      <a:pt x="2424" y="400"/>
                    </a:lnTo>
                    <a:lnTo>
                      <a:pt x="2428" y="398"/>
                    </a:lnTo>
                    <a:lnTo>
                      <a:pt x="2432" y="395"/>
                    </a:lnTo>
                    <a:lnTo>
                      <a:pt x="2436" y="393"/>
                    </a:lnTo>
                    <a:lnTo>
                      <a:pt x="2440" y="390"/>
                    </a:lnTo>
                    <a:lnTo>
                      <a:pt x="2444" y="389"/>
                    </a:lnTo>
                    <a:lnTo>
                      <a:pt x="2448" y="386"/>
                    </a:lnTo>
                    <a:lnTo>
                      <a:pt x="2452" y="385"/>
                    </a:lnTo>
                    <a:lnTo>
                      <a:pt x="2456" y="382"/>
                    </a:lnTo>
                    <a:lnTo>
                      <a:pt x="2460" y="380"/>
                    </a:lnTo>
                    <a:lnTo>
                      <a:pt x="2464" y="378"/>
                    </a:lnTo>
                    <a:lnTo>
                      <a:pt x="2467" y="377"/>
                    </a:lnTo>
                    <a:lnTo>
                      <a:pt x="2471" y="373"/>
                    </a:lnTo>
                    <a:lnTo>
                      <a:pt x="2475" y="372"/>
                    </a:lnTo>
                    <a:lnTo>
                      <a:pt x="2479" y="370"/>
                    </a:lnTo>
                    <a:lnTo>
                      <a:pt x="2483" y="368"/>
                    </a:lnTo>
                    <a:lnTo>
                      <a:pt x="2487" y="365"/>
                    </a:lnTo>
                    <a:lnTo>
                      <a:pt x="2491" y="364"/>
                    </a:lnTo>
                    <a:lnTo>
                      <a:pt x="2495" y="362"/>
                    </a:lnTo>
                    <a:lnTo>
                      <a:pt x="2499" y="359"/>
                    </a:lnTo>
                    <a:lnTo>
                      <a:pt x="2503" y="357"/>
                    </a:lnTo>
                    <a:lnTo>
                      <a:pt x="2507" y="354"/>
                    </a:lnTo>
                    <a:lnTo>
                      <a:pt x="2511" y="353"/>
                    </a:lnTo>
                    <a:lnTo>
                      <a:pt x="2515" y="351"/>
                    </a:lnTo>
                    <a:lnTo>
                      <a:pt x="2519" y="350"/>
                    </a:lnTo>
                    <a:lnTo>
                      <a:pt x="2523" y="348"/>
                    </a:lnTo>
                    <a:lnTo>
                      <a:pt x="2527" y="344"/>
                    </a:lnTo>
                    <a:lnTo>
                      <a:pt x="2531" y="343"/>
                    </a:lnTo>
                    <a:lnTo>
                      <a:pt x="2534" y="342"/>
                    </a:lnTo>
                    <a:lnTo>
                      <a:pt x="2538" y="339"/>
                    </a:lnTo>
                    <a:lnTo>
                      <a:pt x="2542" y="338"/>
                    </a:lnTo>
                    <a:lnTo>
                      <a:pt x="2546" y="335"/>
                    </a:lnTo>
                    <a:lnTo>
                      <a:pt x="2550" y="333"/>
                    </a:lnTo>
                    <a:lnTo>
                      <a:pt x="2554" y="331"/>
                    </a:lnTo>
                    <a:lnTo>
                      <a:pt x="2558" y="328"/>
                    </a:lnTo>
                    <a:lnTo>
                      <a:pt x="2562" y="326"/>
                    </a:lnTo>
                    <a:lnTo>
                      <a:pt x="2566" y="326"/>
                    </a:lnTo>
                    <a:lnTo>
                      <a:pt x="2570" y="324"/>
                    </a:lnTo>
                    <a:lnTo>
                      <a:pt x="2574" y="319"/>
                    </a:lnTo>
                    <a:lnTo>
                      <a:pt x="2578" y="320"/>
                    </a:lnTo>
                    <a:lnTo>
                      <a:pt x="2582" y="316"/>
                    </a:lnTo>
                    <a:lnTo>
                      <a:pt x="2586" y="314"/>
                    </a:lnTo>
                    <a:lnTo>
                      <a:pt x="2590" y="313"/>
                    </a:lnTo>
                    <a:lnTo>
                      <a:pt x="2594" y="311"/>
                    </a:lnTo>
                    <a:lnTo>
                      <a:pt x="2598" y="308"/>
                    </a:lnTo>
                    <a:lnTo>
                      <a:pt x="2602" y="308"/>
                    </a:lnTo>
                    <a:lnTo>
                      <a:pt x="2605" y="306"/>
                    </a:lnTo>
                    <a:lnTo>
                      <a:pt x="2609" y="305"/>
                    </a:lnTo>
                    <a:lnTo>
                      <a:pt x="2613" y="302"/>
                    </a:lnTo>
                    <a:lnTo>
                      <a:pt x="2617" y="299"/>
                    </a:lnTo>
                    <a:lnTo>
                      <a:pt x="2621" y="297"/>
                    </a:lnTo>
                    <a:lnTo>
                      <a:pt x="2625" y="296"/>
                    </a:lnTo>
                    <a:lnTo>
                      <a:pt x="2629" y="293"/>
                    </a:lnTo>
                    <a:lnTo>
                      <a:pt x="2633" y="291"/>
                    </a:lnTo>
                    <a:lnTo>
                      <a:pt x="2637" y="290"/>
                    </a:lnTo>
                    <a:lnTo>
                      <a:pt x="2641" y="289"/>
                    </a:lnTo>
                    <a:lnTo>
                      <a:pt x="2645" y="286"/>
                    </a:lnTo>
                    <a:lnTo>
                      <a:pt x="2649" y="283"/>
                    </a:lnTo>
                    <a:lnTo>
                      <a:pt x="2653" y="282"/>
                    </a:lnTo>
                    <a:lnTo>
                      <a:pt x="2657" y="281"/>
                    </a:lnTo>
                    <a:lnTo>
                      <a:pt x="2661" y="279"/>
                    </a:lnTo>
                    <a:lnTo>
                      <a:pt x="2665" y="277"/>
                    </a:lnTo>
                    <a:lnTo>
                      <a:pt x="2669" y="275"/>
                    </a:lnTo>
                    <a:lnTo>
                      <a:pt x="2672" y="273"/>
                    </a:lnTo>
                    <a:lnTo>
                      <a:pt x="2676" y="271"/>
                    </a:lnTo>
                    <a:lnTo>
                      <a:pt x="2680" y="269"/>
                    </a:lnTo>
                    <a:lnTo>
                      <a:pt x="2684" y="267"/>
                    </a:lnTo>
                    <a:lnTo>
                      <a:pt x="2688" y="264"/>
                    </a:lnTo>
                    <a:lnTo>
                      <a:pt x="2692" y="264"/>
                    </a:lnTo>
                    <a:lnTo>
                      <a:pt x="2696" y="261"/>
                    </a:lnTo>
                    <a:lnTo>
                      <a:pt x="2700" y="260"/>
                    </a:lnTo>
                    <a:lnTo>
                      <a:pt x="2704" y="258"/>
                    </a:lnTo>
                    <a:lnTo>
                      <a:pt x="2708" y="255"/>
                    </a:lnTo>
                    <a:lnTo>
                      <a:pt x="2712" y="254"/>
                    </a:lnTo>
                    <a:lnTo>
                      <a:pt x="2716" y="254"/>
                    </a:lnTo>
                    <a:lnTo>
                      <a:pt x="2720" y="250"/>
                    </a:lnTo>
                    <a:lnTo>
                      <a:pt x="2724" y="250"/>
                    </a:lnTo>
                    <a:lnTo>
                      <a:pt x="2728" y="248"/>
                    </a:lnTo>
                    <a:lnTo>
                      <a:pt x="2732" y="246"/>
                    </a:lnTo>
                    <a:lnTo>
                      <a:pt x="2736" y="245"/>
                    </a:lnTo>
                    <a:lnTo>
                      <a:pt x="2739" y="243"/>
                    </a:lnTo>
                    <a:lnTo>
                      <a:pt x="2743" y="240"/>
                    </a:lnTo>
                    <a:lnTo>
                      <a:pt x="2747" y="239"/>
                    </a:lnTo>
                    <a:lnTo>
                      <a:pt x="2751" y="237"/>
                    </a:lnTo>
                    <a:lnTo>
                      <a:pt x="2755" y="237"/>
                    </a:lnTo>
                    <a:lnTo>
                      <a:pt x="2759" y="234"/>
                    </a:lnTo>
                    <a:lnTo>
                      <a:pt x="2763" y="232"/>
                    </a:lnTo>
                    <a:lnTo>
                      <a:pt x="2767" y="231"/>
                    </a:lnTo>
                    <a:lnTo>
                      <a:pt x="2771" y="229"/>
                    </a:lnTo>
                    <a:lnTo>
                      <a:pt x="2775" y="227"/>
                    </a:lnTo>
                    <a:lnTo>
                      <a:pt x="2779" y="225"/>
                    </a:lnTo>
                    <a:lnTo>
                      <a:pt x="2783" y="223"/>
                    </a:lnTo>
                    <a:lnTo>
                      <a:pt x="2787" y="221"/>
                    </a:lnTo>
                    <a:lnTo>
                      <a:pt x="2791" y="219"/>
                    </a:lnTo>
                    <a:lnTo>
                      <a:pt x="2795" y="219"/>
                    </a:lnTo>
                    <a:lnTo>
                      <a:pt x="2799" y="218"/>
                    </a:lnTo>
                    <a:lnTo>
                      <a:pt x="2803" y="215"/>
                    </a:lnTo>
                    <a:lnTo>
                      <a:pt x="2807" y="216"/>
                    </a:lnTo>
                    <a:lnTo>
                      <a:pt x="2810" y="212"/>
                    </a:lnTo>
                    <a:lnTo>
                      <a:pt x="2814" y="210"/>
                    </a:lnTo>
                    <a:lnTo>
                      <a:pt x="2818" y="209"/>
                    </a:lnTo>
                    <a:lnTo>
                      <a:pt x="2822" y="209"/>
                    </a:lnTo>
                    <a:lnTo>
                      <a:pt x="2826" y="206"/>
                    </a:lnTo>
                    <a:lnTo>
                      <a:pt x="2830" y="204"/>
                    </a:lnTo>
                    <a:lnTo>
                      <a:pt x="2834" y="203"/>
                    </a:lnTo>
                    <a:lnTo>
                      <a:pt x="2838" y="201"/>
                    </a:lnTo>
                    <a:lnTo>
                      <a:pt x="2842" y="201"/>
                    </a:lnTo>
                    <a:lnTo>
                      <a:pt x="2846" y="199"/>
                    </a:lnTo>
                    <a:lnTo>
                      <a:pt x="2850" y="198"/>
                    </a:lnTo>
                    <a:lnTo>
                      <a:pt x="2854" y="195"/>
                    </a:lnTo>
                    <a:lnTo>
                      <a:pt x="2858" y="194"/>
                    </a:lnTo>
                    <a:lnTo>
                      <a:pt x="2862" y="193"/>
                    </a:lnTo>
                    <a:lnTo>
                      <a:pt x="2866" y="190"/>
                    </a:lnTo>
                    <a:lnTo>
                      <a:pt x="2870" y="190"/>
                    </a:lnTo>
                    <a:lnTo>
                      <a:pt x="2874" y="188"/>
                    </a:lnTo>
                    <a:lnTo>
                      <a:pt x="2877" y="187"/>
                    </a:lnTo>
                    <a:lnTo>
                      <a:pt x="2881" y="185"/>
                    </a:lnTo>
                    <a:lnTo>
                      <a:pt x="2885" y="183"/>
                    </a:lnTo>
                    <a:lnTo>
                      <a:pt x="2889" y="183"/>
                    </a:lnTo>
                    <a:lnTo>
                      <a:pt x="2893" y="181"/>
                    </a:lnTo>
                    <a:lnTo>
                      <a:pt x="2897" y="180"/>
                    </a:lnTo>
                    <a:lnTo>
                      <a:pt x="2901" y="178"/>
                    </a:lnTo>
                    <a:lnTo>
                      <a:pt x="2905" y="176"/>
                    </a:lnTo>
                    <a:lnTo>
                      <a:pt x="2909" y="173"/>
                    </a:lnTo>
                    <a:lnTo>
                      <a:pt x="2913" y="172"/>
                    </a:lnTo>
                    <a:lnTo>
                      <a:pt x="2917" y="171"/>
                    </a:lnTo>
                    <a:lnTo>
                      <a:pt x="2921" y="170"/>
                    </a:lnTo>
                    <a:lnTo>
                      <a:pt x="2925" y="168"/>
                    </a:lnTo>
                    <a:lnTo>
                      <a:pt x="2929" y="168"/>
                    </a:lnTo>
                    <a:lnTo>
                      <a:pt x="2933" y="165"/>
                    </a:lnTo>
                    <a:lnTo>
                      <a:pt x="2937" y="165"/>
                    </a:lnTo>
                    <a:lnTo>
                      <a:pt x="2941" y="164"/>
                    </a:lnTo>
                    <a:lnTo>
                      <a:pt x="2944" y="163"/>
                    </a:lnTo>
                    <a:lnTo>
                      <a:pt x="2948" y="161"/>
                    </a:lnTo>
                    <a:lnTo>
                      <a:pt x="2952" y="161"/>
                    </a:lnTo>
                    <a:lnTo>
                      <a:pt x="2956" y="158"/>
                    </a:lnTo>
                    <a:lnTo>
                      <a:pt x="2960" y="157"/>
                    </a:lnTo>
                    <a:lnTo>
                      <a:pt x="2964" y="155"/>
                    </a:lnTo>
                    <a:lnTo>
                      <a:pt x="2968" y="153"/>
                    </a:lnTo>
                    <a:lnTo>
                      <a:pt x="2972" y="153"/>
                    </a:lnTo>
                    <a:lnTo>
                      <a:pt x="2976" y="151"/>
                    </a:lnTo>
                    <a:lnTo>
                      <a:pt x="2980" y="150"/>
                    </a:lnTo>
                    <a:lnTo>
                      <a:pt x="2984" y="149"/>
                    </a:lnTo>
                    <a:lnTo>
                      <a:pt x="2988" y="147"/>
                    </a:lnTo>
                    <a:lnTo>
                      <a:pt x="2992" y="146"/>
                    </a:lnTo>
                    <a:lnTo>
                      <a:pt x="2996" y="144"/>
                    </a:lnTo>
                    <a:lnTo>
                      <a:pt x="3000" y="144"/>
                    </a:lnTo>
                    <a:lnTo>
                      <a:pt x="3004" y="144"/>
                    </a:lnTo>
                    <a:lnTo>
                      <a:pt x="3008" y="142"/>
                    </a:lnTo>
                    <a:lnTo>
                      <a:pt x="3012" y="140"/>
                    </a:lnTo>
                    <a:lnTo>
                      <a:pt x="3015" y="138"/>
                    </a:lnTo>
                    <a:lnTo>
                      <a:pt x="3019" y="136"/>
                    </a:lnTo>
                    <a:lnTo>
                      <a:pt x="3023" y="136"/>
                    </a:lnTo>
                    <a:lnTo>
                      <a:pt x="3027" y="135"/>
                    </a:lnTo>
                    <a:lnTo>
                      <a:pt x="3031" y="134"/>
                    </a:lnTo>
                    <a:lnTo>
                      <a:pt x="3035" y="132"/>
                    </a:lnTo>
                    <a:lnTo>
                      <a:pt x="3039" y="132"/>
                    </a:lnTo>
                    <a:lnTo>
                      <a:pt x="3043" y="131"/>
                    </a:lnTo>
                    <a:lnTo>
                      <a:pt x="3047" y="130"/>
                    </a:lnTo>
                    <a:lnTo>
                      <a:pt x="3051" y="128"/>
                    </a:lnTo>
                    <a:lnTo>
                      <a:pt x="3055" y="126"/>
                    </a:lnTo>
                    <a:lnTo>
                      <a:pt x="3059" y="127"/>
                    </a:lnTo>
                    <a:lnTo>
                      <a:pt x="3063" y="123"/>
                    </a:lnTo>
                    <a:lnTo>
                      <a:pt x="3067" y="123"/>
                    </a:lnTo>
                    <a:lnTo>
                      <a:pt x="3071" y="122"/>
                    </a:lnTo>
                    <a:lnTo>
                      <a:pt x="3075" y="122"/>
                    </a:lnTo>
                    <a:lnTo>
                      <a:pt x="3079" y="120"/>
                    </a:lnTo>
                    <a:lnTo>
                      <a:pt x="3082" y="120"/>
                    </a:lnTo>
                    <a:lnTo>
                      <a:pt x="3086" y="118"/>
                    </a:lnTo>
                    <a:lnTo>
                      <a:pt x="3090" y="118"/>
                    </a:lnTo>
                    <a:lnTo>
                      <a:pt x="3094" y="117"/>
                    </a:lnTo>
                    <a:lnTo>
                      <a:pt x="3098" y="115"/>
                    </a:lnTo>
                    <a:lnTo>
                      <a:pt x="3102" y="114"/>
                    </a:lnTo>
                    <a:lnTo>
                      <a:pt x="3106" y="114"/>
                    </a:lnTo>
                    <a:lnTo>
                      <a:pt x="3110" y="112"/>
                    </a:lnTo>
                    <a:lnTo>
                      <a:pt x="3114" y="109"/>
                    </a:lnTo>
                    <a:lnTo>
                      <a:pt x="3118" y="110"/>
                    </a:lnTo>
                    <a:lnTo>
                      <a:pt x="3122" y="109"/>
                    </a:lnTo>
                    <a:lnTo>
                      <a:pt x="3126" y="108"/>
                    </a:lnTo>
                    <a:lnTo>
                      <a:pt x="3130" y="107"/>
                    </a:lnTo>
                    <a:lnTo>
                      <a:pt x="3134" y="107"/>
                    </a:lnTo>
                    <a:lnTo>
                      <a:pt x="3138" y="106"/>
                    </a:lnTo>
                    <a:lnTo>
                      <a:pt x="3142" y="103"/>
                    </a:lnTo>
                    <a:lnTo>
                      <a:pt x="3146" y="103"/>
                    </a:lnTo>
                    <a:lnTo>
                      <a:pt x="3150" y="10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0" name="Freeform 2832"/>
              <p:cNvSpPr>
                <a:spLocks/>
              </p:cNvSpPr>
              <p:nvPr/>
            </p:nvSpPr>
            <p:spPr bwMode="auto">
              <a:xfrm flipV="1">
                <a:off x="506" y="1636"/>
                <a:ext cx="1814" cy="28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10"/>
                  </a:cxn>
                  <a:cxn ang="0">
                    <a:pos x="354" y="13"/>
                  </a:cxn>
                  <a:cxn ang="0">
                    <a:pos x="406" y="21"/>
                  </a:cxn>
                  <a:cxn ang="0">
                    <a:pos x="457" y="31"/>
                  </a:cxn>
                  <a:cxn ang="0">
                    <a:pos x="508" y="44"/>
                  </a:cxn>
                  <a:cxn ang="0">
                    <a:pos x="559" y="60"/>
                  </a:cxn>
                  <a:cxn ang="0">
                    <a:pos x="611" y="78"/>
                  </a:cxn>
                  <a:cxn ang="0">
                    <a:pos x="662" y="99"/>
                  </a:cxn>
                  <a:cxn ang="0">
                    <a:pos x="713" y="124"/>
                  </a:cxn>
                  <a:cxn ang="0">
                    <a:pos x="764" y="149"/>
                  </a:cxn>
                  <a:cxn ang="0">
                    <a:pos x="816" y="176"/>
                  </a:cxn>
                  <a:cxn ang="0">
                    <a:pos x="867" y="204"/>
                  </a:cxn>
                  <a:cxn ang="0">
                    <a:pos x="918" y="235"/>
                  </a:cxn>
                  <a:cxn ang="0">
                    <a:pos x="969" y="264"/>
                  </a:cxn>
                  <a:cxn ang="0">
                    <a:pos x="1021" y="294"/>
                  </a:cxn>
                  <a:cxn ang="0">
                    <a:pos x="1072" y="323"/>
                  </a:cxn>
                  <a:cxn ang="0">
                    <a:pos x="1123" y="350"/>
                  </a:cxn>
                  <a:cxn ang="0">
                    <a:pos x="1174" y="377"/>
                  </a:cxn>
                  <a:cxn ang="0">
                    <a:pos x="1226" y="400"/>
                  </a:cxn>
                  <a:cxn ang="0">
                    <a:pos x="1277" y="423"/>
                  </a:cxn>
                  <a:cxn ang="0">
                    <a:pos x="1328" y="442"/>
                  </a:cxn>
                  <a:cxn ang="0">
                    <a:pos x="1379" y="459"/>
                  </a:cxn>
                  <a:cxn ang="0">
                    <a:pos x="1431" y="471"/>
                  </a:cxn>
                  <a:cxn ang="0">
                    <a:pos x="1482" y="482"/>
                  </a:cxn>
                  <a:cxn ang="0">
                    <a:pos x="1533" y="489"/>
                  </a:cxn>
                  <a:cxn ang="0">
                    <a:pos x="1584" y="493"/>
                  </a:cxn>
                  <a:cxn ang="0">
                    <a:pos x="1636" y="493"/>
                  </a:cxn>
                  <a:cxn ang="0">
                    <a:pos x="1687" y="492"/>
                  </a:cxn>
                  <a:cxn ang="0">
                    <a:pos x="1738" y="489"/>
                  </a:cxn>
                  <a:cxn ang="0">
                    <a:pos x="1789" y="480"/>
                  </a:cxn>
                  <a:cxn ang="0">
                    <a:pos x="1841" y="471"/>
                  </a:cxn>
                  <a:cxn ang="0">
                    <a:pos x="1892" y="459"/>
                  </a:cxn>
                  <a:cxn ang="0">
                    <a:pos x="1943" y="446"/>
                  </a:cxn>
                  <a:cxn ang="0">
                    <a:pos x="1994" y="430"/>
                  </a:cxn>
                  <a:cxn ang="0">
                    <a:pos x="2046" y="414"/>
                  </a:cxn>
                  <a:cxn ang="0">
                    <a:pos x="2097" y="395"/>
                  </a:cxn>
                  <a:cxn ang="0">
                    <a:pos x="2148" y="378"/>
                  </a:cxn>
                  <a:cxn ang="0">
                    <a:pos x="2199" y="358"/>
                  </a:cxn>
                  <a:cxn ang="0">
                    <a:pos x="2251" y="338"/>
                  </a:cxn>
                  <a:cxn ang="0">
                    <a:pos x="2302" y="320"/>
                  </a:cxn>
                  <a:cxn ang="0">
                    <a:pos x="2353" y="299"/>
                  </a:cxn>
                  <a:cxn ang="0">
                    <a:pos x="2404" y="278"/>
                  </a:cxn>
                  <a:cxn ang="0">
                    <a:pos x="2456" y="260"/>
                  </a:cxn>
                  <a:cxn ang="0">
                    <a:pos x="2507" y="240"/>
                  </a:cxn>
                  <a:cxn ang="0">
                    <a:pos x="2558" y="220"/>
                  </a:cxn>
                  <a:cxn ang="0">
                    <a:pos x="2609" y="203"/>
                  </a:cxn>
                  <a:cxn ang="0">
                    <a:pos x="2661" y="186"/>
                  </a:cxn>
                  <a:cxn ang="0">
                    <a:pos x="2712" y="169"/>
                  </a:cxn>
                  <a:cxn ang="0">
                    <a:pos x="2763" y="153"/>
                  </a:cxn>
                  <a:cxn ang="0">
                    <a:pos x="2814" y="139"/>
                  </a:cxn>
                  <a:cxn ang="0">
                    <a:pos x="2866" y="125"/>
                  </a:cxn>
                  <a:cxn ang="0">
                    <a:pos x="2917" y="112"/>
                  </a:cxn>
                  <a:cxn ang="0">
                    <a:pos x="2968" y="101"/>
                  </a:cxn>
                  <a:cxn ang="0">
                    <a:pos x="3019" y="90"/>
                  </a:cxn>
                  <a:cxn ang="0">
                    <a:pos x="3071" y="78"/>
                  </a:cxn>
                  <a:cxn ang="0">
                    <a:pos x="3122" y="70"/>
                  </a:cxn>
                </a:cxnLst>
                <a:rect l="0" t="0" r="r" b="b"/>
                <a:pathLst>
                  <a:path w="3150" h="494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3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5"/>
                    </a:lnTo>
                    <a:lnTo>
                      <a:pt x="181" y="5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5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8"/>
                    </a:lnTo>
                    <a:lnTo>
                      <a:pt x="279" y="8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9"/>
                    </a:lnTo>
                    <a:lnTo>
                      <a:pt x="295" y="8"/>
                    </a:lnTo>
                    <a:lnTo>
                      <a:pt x="299" y="8"/>
                    </a:lnTo>
                    <a:lnTo>
                      <a:pt x="303" y="10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10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1"/>
                    </a:lnTo>
                    <a:lnTo>
                      <a:pt x="335" y="10"/>
                    </a:lnTo>
                    <a:lnTo>
                      <a:pt x="339" y="12"/>
                    </a:lnTo>
                    <a:lnTo>
                      <a:pt x="342" y="11"/>
                    </a:lnTo>
                    <a:lnTo>
                      <a:pt x="346" y="14"/>
                    </a:lnTo>
                    <a:lnTo>
                      <a:pt x="350" y="14"/>
                    </a:lnTo>
                    <a:lnTo>
                      <a:pt x="354" y="13"/>
                    </a:lnTo>
                    <a:lnTo>
                      <a:pt x="358" y="15"/>
                    </a:lnTo>
                    <a:lnTo>
                      <a:pt x="362" y="15"/>
                    </a:lnTo>
                    <a:lnTo>
                      <a:pt x="366" y="16"/>
                    </a:lnTo>
                    <a:lnTo>
                      <a:pt x="370" y="14"/>
                    </a:lnTo>
                    <a:lnTo>
                      <a:pt x="374" y="17"/>
                    </a:lnTo>
                    <a:lnTo>
                      <a:pt x="378" y="17"/>
                    </a:lnTo>
                    <a:lnTo>
                      <a:pt x="382" y="18"/>
                    </a:lnTo>
                    <a:lnTo>
                      <a:pt x="386" y="19"/>
                    </a:lnTo>
                    <a:lnTo>
                      <a:pt x="390" y="19"/>
                    </a:lnTo>
                    <a:lnTo>
                      <a:pt x="394" y="20"/>
                    </a:lnTo>
                    <a:lnTo>
                      <a:pt x="398" y="20"/>
                    </a:lnTo>
                    <a:lnTo>
                      <a:pt x="402" y="21"/>
                    </a:lnTo>
                    <a:lnTo>
                      <a:pt x="406" y="21"/>
                    </a:lnTo>
                    <a:lnTo>
                      <a:pt x="410" y="22"/>
                    </a:lnTo>
                    <a:lnTo>
                      <a:pt x="413" y="23"/>
                    </a:lnTo>
                    <a:lnTo>
                      <a:pt x="417" y="25"/>
                    </a:lnTo>
                    <a:lnTo>
                      <a:pt x="421" y="24"/>
                    </a:lnTo>
                    <a:lnTo>
                      <a:pt x="425" y="25"/>
                    </a:lnTo>
                    <a:lnTo>
                      <a:pt x="429" y="25"/>
                    </a:lnTo>
                    <a:lnTo>
                      <a:pt x="433" y="28"/>
                    </a:lnTo>
                    <a:lnTo>
                      <a:pt x="437" y="27"/>
                    </a:lnTo>
                    <a:lnTo>
                      <a:pt x="441" y="29"/>
                    </a:lnTo>
                    <a:lnTo>
                      <a:pt x="445" y="28"/>
                    </a:lnTo>
                    <a:lnTo>
                      <a:pt x="449" y="30"/>
                    </a:lnTo>
                    <a:lnTo>
                      <a:pt x="453" y="30"/>
                    </a:lnTo>
                    <a:lnTo>
                      <a:pt x="457" y="31"/>
                    </a:lnTo>
                    <a:lnTo>
                      <a:pt x="461" y="32"/>
                    </a:lnTo>
                    <a:lnTo>
                      <a:pt x="465" y="33"/>
                    </a:lnTo>
                    <a:lnTo>
                      <a:pt x="469" y="33"/>
                    </a:lnTo>
                    <a:lnTo>
                      <a:pt x="473" y="35"/>
                    </a:lnTo>
                    <a:lnTo>
                      <a:pt x="477" y="36"/>
                    </a:lnTo>
                    <a:lnTo>
                      <a:pt x="480" y="37"/>
                    </a:lnTo>
                    <a:lnTo>
                      <a:pt x="484" y="38"/>
                    </a:lnTo>
                    <a:lnTo>
                      <a:pt x="488" y="39"/>
                    </a:lnTo>
                    <a:lnTo>
                      <a:pt x="492" y="39"/>
                    </a:lnTo>
                    <a:lnTo>
                      <a:pt x="496" y="40"/>
                    </a:lnTo>
                    <a:lnTo>
                      <a:pt x="500" y="41"/>
                    </a:lnTo>
                    <a:lnTo>
                      <a:pt x="504" y="43"/>
                    </a:lnTo>
                    <a:lnTo>
                      <a:pt x="508" y="44"/>
                    </a:lnTo>
                    <a:lnTo>
                      <a:pt x="512" y="47"/>
                    </a:lnTo>
                    <a:lnTo>
                      <a:pt x="516" y="45"/>
                    </a:lnTo>
                    <a:lnTo>
                      <a:pt x="520" y="48"/>
                    </a:lnTo>
                    <a:lnTo>
                      <a:pt x="524" y="49"/>
                    </a:lnTo>
                    <a:lnTo>
                      <a:pt x="528" y="52"/>
                    </a:lnTo>
                    <a:lnTo>
                      <a:pt x="532" y="50"/>
                    </a:lnTo>
                    <a:lnTo>
                      <a:pt x="536" y="51"/>
                    </a:lnTo>
                    <a:lnTo>
                      <a:pt x="540" y="54"/>
                    </a:lnTo>
                    <a:lnTo>
                      <a:pt x="544" y="53"/>
                    </a:lnTo>
                    <a:lnTo>
                      <a:pt x="547" y="55"/>
                    </a:lnTo>
                    <a:lnTo>
                      <a:pt x="551" y="57"/>
                    </a:lnTo>
                    <a:lnTo>
                      <a:pt x="555" y="59"/>
                    </a:lnTo>
                    <a:lnTo>
                      <a:pt x="559" y="60"/>
                    </a:lnTo>
                    <a:lnTo>
                      <a:pt x="563" y="62"/>
                    </a:lnTo>
                    <a:lnTo>
                      <a:pt x="567" y="63"/>
                    </a:lnTo>
                    <a:lnTo>
                      <a:pt x="571" y="63"/>
                    </a:lnTo>
                    <a:lnTo>
                      <a:pt x="575" y="64"/>
                    </a:lnTo>
                    <a:lnTo>
                      <a:pt x="579" y="67"/>
                    </a:lnTo>
                    <a:lnTo>
                      <a:pt x="583" y="68"/>
                    </a:lnTo>
                    <a:lnTo>
                      <a:pt x="587" y="69"/>
                    </a:lnTo>
                    <a:lnTo>
                      <a:pt x="591" y="72"/>
                    </a:lnTo>
                    <a:lnTo>
                      <a:pt x="595" y="73"/>
                    </a:lnTo>
                    <a:lnTo>
                      <a:pt x="599" y="74"/>
                    </a:lnTo>
                    <a:lnTo>
                      <a:pt x="603" y="76"/>
                    </a:lnTo>
                    <a:lnTo>
                      <a:pt x="607" y="77"/>
                    </a:lnTo>
                    <a:lnTo>
                      <a:pt x="611" y="78"/>
                    </a:lnTo>
                    <a:lnTo>
                      <a:pt x="615" y="81"/>
                    </a:lnTo>
                    <a:lnTo>
                      <a:pt x="618" y="82"/>
                    </a:lnTo>
                    <a:lnTo>
                      <a:pt x="622" y="83"/>
                    </a:lnTo>
                    <a:lnTo>
                      <a:pt x="626" y="84"/>
                    </a:lnTo>
                    <a:lnTo>
                      <a:pt x="630" y="87"/>
                    </a:lnTo>
                    <a:lnTo>
                      <a:pt x="634" y="89"/>
                    </a:lnTo>
                    <a:lnTo>
                      <a:pt x="638" y="89"/>
                    </a:lnTo>
                    <a:lnTo>
                      <a:pt x="642" y="91"/>
                    </a:lnTo>
                    <a:lnTo>
                      <a:pt x="646" y="92"/>
                    </a:lnTo>
                    <a:lnTo>
                      <a:pt x="650" y="94"/>
                    </a:lnTo>
                    <a:lnTo>
                      <a:pt x="654" y="95"/>
                    </a:lnTo>
                    <a:lnTo>
                      <a:pt x="658" y="97"/>
                    </a:lnTo>
                    <a:lnTo>
                      <a:pt x="662" y="99"/>
                    </a:lnTo>
                    <a:lnTo>
                      <a:pt x="666" y="100"/>
                    </a:lnTo>
                    <a:lnTo>
                      <a:pt x="670" y="104"/>
                    </a:lnTo>
                    <a:lnTo>
                      <a:pt x="674" y="105"/>
                    </a:lnTo>
                    <a:lnTo>
                      <a:pt x="678" y="107"/>
                    </a:lnTo>
                    <a:lnTo>
                      <a:pt x="682" y="108"/>
                    </a:lnTo>
                    <a:lnTo>
                      <a:pt x="685" y="109"/>
                    </a:lnTo>
                    <a:lnTo>
                      <a:pt x="689" y="111"/>
                    </a:lnTo>
                    <a:lnTo>
                      <a:pt x="693" y="114"/>
                    </a:lnTo>
                    <a:lnTo>
                      <a:pt x="697" y="116"/>
                    </a:lnTo>
                    <a:lnTo>
                      <a:pt x="701" y="120"/>
                    </a:lnTo>
                    <a:lnTo>
                      <a:pt x="705" y="120"/>
                    </a:lnTo>
                    <a:lnTo>
                      <a:pt x="709" y="121"/>
                    </a:lnTo>
                    <a:lnTo>
                      <a:pt x="713" y="124"/>
                    </a:lnTo>
                    <a:lnTo>
                      <a:pt x="717" y="124"/>
                    </a:lnTo>
                    <a:lnTo>
                      <a:pt x="721" y="126"/>
                    </a:lnTo>
                    <a:lnTo>
                      <a:pt x="725" y="129"/>
                    </a:lnTo>
                    <a:lnTo>
                      <a:pt x="729" y="131"/>
                    </a:lnTo>
                    <a:lnTo>
                      <a:pt x="733" y="133"/>
                    </a:lnTo>
                    <a:lnTo>
                      <a:pt x="737" y="135"/>
                    </a:lnTo>
                    <a:lnTo>
                      <a:pt x="741" y="136"/>
                    </a:lnTo>
                    <a:lnTo>
                      <a:pt x="745" y="138"/>
                    </a:lnTo>
                    <a:lnTo>
                      <a:pt x="749" y="139"/>
                    </a:lnTo>
                    <a:lnTo>
                      <a:pt x="753" y="144"/>
                    </a:lnTo>
                    <a:lnTo>
                      <a:pt x="756" y="144"/>
                    </a:lnTo>
                    <a:lnTo>
                      <a:pt x="760" y="146"/>
                    </a:lnTo>
                    <a:lnTo>
                      <a:pt x="764" y="149"/>
                    </a:lnTo>
                    <a:lnTo>
                      <a:pt x="768" y="151"/>
                    </a:lnTo>
                    <a:lnTo>
                      <a:pt x="772" y="153"/>
                    </a:lnTo>
                    <a:lnTo>
                      <a:pt x="776" y="155"/>
                    </a:lnTo>
                    <a:lnTo>
                      <a:pt x="780" y="156"/>
                    </a:lnTo>
                    <a:lnTo>
                      <a:pt x="784" y="160"/>
                    </a:lnTo>
                    <a:lnTo>
                      <a:pt x="788" y="162"/>
                    </a:lnTo>
                    <a:lnTo>
                      <a:pt x="792" y="164"/>
                    </a:lnTo>
                    <a:lnTo>
                      <a:pt x="796" y="166"/>
                    </a:lnTo>
                    <a:lnTo>
                      <a:pt x="800" y="167"/>
                    </a:lnTo>
                    <a:lnTo>
                      <a:pt x="804" y="170"/>
                    </a:lnTo>
                    <a:lnTo>
                      <a:pt x="808" y="172"/>
                    </a:lnTo>
                    <a:lnTo>
                      <a:pt x="812" y="173"/>
                    </a:lnTo>
                    <a:lnTo>
                      <a:pt x="816" y="176"/>
                    </a:lnTo>
                    <a:lnTo>
                      <a:pt x="820" y="178"/>
                    </a:lnTo>
                    <a:lnTo>
                      <a:pt x="823" y="181"/>
                    </a:lnTo>
                    <a:lnTo>
                      <a:pt x="827" y="184"/>
                    </a:lnTo>
                    <a:lnTo>
                      <a:pt x="831" y="185"/>
                    </a:lnTo>
                    <a:lnTo>
                      <a:pt x="835" y="188"/>
                    </a:lnTo>
                    <a:lnTo>
                      <a:pt x="839" y="189"/>
                    </a:lnTo>
                    <a:lnTo>
                      <a:pt x="843" y="190"/>
                    </a:lnTo>
                    <a:lnTo>
                      <a:pt x="847" y="194"/>
                    </a:lnTo>
                    <a:lnTo>
                      <a:pt x="851" y="197"/>
                    </a:lnTo>
                    <a:lnTo>
                      <a:pt x="855" y="198"/>
                    </a:lnTo>
                    <a:lnTo>
                      <a:pt x="859" y="201"/>
                    </a:lnTo>
                    <a:lnTo>
                      <a:pt x="863" y="202"/>
                    </a:lnTo>
                    <a:lnTo>
                      <a:pt x="867" y="204"/>
                    </a:lnTo>
                    <a:lnTo>
                      <a:pt x="871" y="206"/>
                    </a:lnTo>
                    <a:lnTo>
                      <a:pt x="875" y="209"/>
                    </a:lnTo>
                    <a:lnTo>
                      <a:pt x="879" y="211"/>
                    </a:lnTo>
                    <a:lnTo>
                      <a:pt x="883" y="214"/>
                    </a:lnTo>
                    <a:lnTo>
                      <a:pt x="887" y="216"/>
                    </a:lnTo>
                    <a:lnTo>
                      <a:pt x="890" y="218"/>
                    </a:lnTo>
                    <a:lnTo>
                      <a:pt x="894" y="220"/>
                    </a:lnTo>
                    <a:lnTo>
                      <a:pt x="898" y="223"/>
                    </a:lnTo>
                    <a:lnTo>
                      <a:pt x="902" y="225"/>
                    </a:lnTo>
                    <a:lnTo>
                      <a:pt x="906" y="228"/>
                    </a:lnTo>
                    <a:lnTo>
                      <a:pt x="910" y="230"/>
                    </a:lnTo>
                    <a:lnTo>
                      <a:pt x="914" y="231"/>
                    </a:lnTo>
                    <a:lnTo>
                      <a:pt x="918" y="235"/>
                    </a:lnTo>
                    <a:lnTo>
                      <a:pt x="922" y="236"/>
                    </a:lnTo>
                    <a:lnTo>
                      <a:pt x="926" y="240"/>
                    </a:lnTo>
                    <a:lnTo>
                      <a:pt x="930" y="242"/>
                    </a:lnTo>
                    <a:lnTo>
                      <a:pt x="934" y="244"/>
                    </a:lnTo>
                    <a:lnTo>
                      <a:pt x="938" y="247"/>
                    </a:lnTo>
                    <a:lnTo>
                      <a:pt x="942" y="247"/>
                    </a:lnTo>
                    <a:lnTo>
                      <a:pt x="946" y="251"/>
                    </a:lnTo>
                    <a:lnTo>
                      <a:pt x="950" y="254"/>
                    </a:lnTo>
                    <a:lnTo>
                      <a:pt x="954" y="255"/>
                    </a:lnTo>
                    <a:lnTo>
                      <a:pt x="958" y="256"/>
                    </a:lnTo>
                    <a:lnTo>
                      <a:pt x="961" y="260"/>
                    </a:lnTo>
                    <a:lnTo>
                      <a:pt x="965" y="262"/>
                    </a:lnTo>
                    <a:lnTo>
                      <a:pt x="969" y="264"/>
                    </a:lnTo>
                    <a:lnTo>
                      <a:pt x="973" y="266"/>
                    </a:lnTo>
                    <a:lnTo>
                      <a:pt x="977" y="269"/>
                    </a:lnTo>
                    <a:lnTo>
                      <a:pt x="981" y="272"/>
                    </a:lnTo>
                    <a:lnTo>
                      <a:pt x="985" y="273"/>
                    </a:lnTo>
                    <a:lnTo>
                      <a:pt x="989" y="276"/>
                    </a:lnTo>
                    <a:lnTo>
                      <a:pt x="993" y="279"/>
                    </a:lnTo>
                    <a:lnTo>
                      <a:pt x="997" y="281"/>
                    </a:lnTo>
                    <a:lnTo>
                      <a:pt x="1001" y="283"/>
                    </a:lnTo>
                    <a:lnTo>
                      <a:pt x="1005" y="285"/>
                    </a:lnTo>
                    <a:lnTo>
                      <a:pt x="1009" y="287"/>
                    </a:lnTo>
                    <a:lnTo>
                      <a:pt x="1013" y="289"/>
                    </a:lnTo>
                    <a:lnTo>
                      <a:pt x="1017" y="292"/>
                    </a:lnTo>
                    <a:lnTo>
                      <a:pt x="1021" y="294"/>
                    </a:lnTo>
                    <a:lnTo>
                      <a:pt x="1025" y="297"/>
                    </a:lnTo>
                    <a:lnTo>
                      <a:pt x="1028" y="299"/>
                    </a:lnTo>
                    <a:lnTo>
                      <a:pt x="1032" y="300"/>
                    </a:lnTo>
                    <a:lnTo>
                      <a:pt x="1036" y="302"/>
                    </a:lnTo>
                    <a:lnTo>
                      <a:pt x="1040" y="306"/>
                    </a:lnTo>
                    <a:lnTo>
                      <a:pt x="1044" y="307"/>
                    </a:lnTo>
                    <a:lnTo>
                      <a:pt x="1048" y="310"/>
                    </a:lnTo>
                    <a:lnTo>
                      <a:pt x="1052" y="312"/>
                    </a:lnTo>
                    <a:lnTo>
                      <a:pt x="1056" y="314"/>
                    </a:lnTo>
                    <a:lnTo>
                      <a:pt x="1060" y="315"/>
                    </a:lnTo>
                    <a:lnTo>
                      <a:pt x="1064" y="319"/>
                    </a:lnTo>
                    <a:lnTo>
                      <a:pt x="1068" y="321"/>
                    </a:lnTo>
                    <a:lnTo>
                      <a:pt x="1072" y="323"/>
                    </a:lnTo>
                    <a:lnTo>
                      <a:pt x="1076" y="325"/>
                    </a:lnTo>
                    <a:lnTo>
                      <a:pt x="1080" y="328"/>
                    </a:lnTo>
                    <a:lnTo>
                      <a:pt x="1084" y="329"/>
                    </a:lnTo>
                    <a:lnTo>
                      <a:pt x="1088" y="332"/>
                    </a:lnTo>
                    <a:lnTo>
                      <a:pt x="1092" y="335"/>
                    </a:lnTo>
                    <a:lnTo>
                      <a:pt x="1095" y="337"/>
                    </a:lnTo>
                    <a:lnTo>
                      <a:pt x="1099" y="336"/>
                    </a:lnTo>
                    <a:lnTo>
                      <a:pt x="1103" y="339"/>
                    </a:lnTo>
                    <a:lnTo>
                      <a:pt x="1107" y="344"/>
                    </a:lnTo>
                    <a:lnTo>
                      <a:pt x="1111" y="344"/>
                    </a:lnTo>
                    <a:lnTo>
                      <a:pt x="1115" y="347"/>
                    </a:lnTo>
                    <a:lnTo>
                      <a:pt x="1119" y="349"/>
                    </a:lnTo>
                    <a:lnTo>
                      <a:pt x="1123" y="350"/>
                    </a:lnTo>
                    <a:lnTo>
                      <a:pt x="1127" y="352"/>
                    </a:lnTo>
                    <a:lnTo>
                      <a:pt x="1131" y="354"/>
                    </a:lnTo>
                    <a:lnTo>
                      <a:pt x="1135" y="356"/>
                    </a:lnTo>
                    <a:lnTo>
                      <a:pt x="1139" y="360"/>
                    </a:lnTo>
                    <a:lnTo>
                      <a:pt x="1143" y="361"/>
                    </a:lnTo>
                    <a:lnTo>
                      <a:pt x="1147" y="363"/>
                    </a:lnTo>
                    <a:lnTo>
                      <a:pt x="1151" y="364"/>
                    </a:lnTo>
                    <a:lnTo>
                      <a:pt x="1155" y="367"/>
                    </a:lnTo>
                    <a:lnTo>
                      <a:pt x="1159" y="369"/>
                    </a:lnTo>
                    <a:lnTo>
                      <a:pt x="1163" y="371"/>
                    </a:lnTo>
                    <a:lnTo>
                      <a:pt x="1166" y="372"/>
                    </a:lnTo>
                    <a:lnTo>
                      <a:pt x="1170" y="373"/>
                    </a:lnTo>
                    <a:lnTo>
                      <a:pt x="1174" y="377"/>
                    </a:lnTo>
                    <a:lnTo>
                      <a:pt x="1178" y="379"/>
                    </a:lnTo>
                    <a:lnTo>
                      <a:pt x="1182" y="380"/>
                    </a:lnTo>
                    <a:lnTo>
                      <a:pt x="1186" y="384"/>
                    </a:lnTo>
                    <a:lnTo>
                      <a:pt x="1190" y="384"/>
                    </a:lnTo>
                    <a:lnTo>
                      <a:pt x="1194" y="385"/>
                    </a:lnTo>
                    <a:lnTo>
                      <a:pt x="1198" y="388"/>
                    </a:lnTo>
                    <a:lnTo>
                      <a:pt x="1202" y="390"/>
                    </a:lnTo>
                    <a:lnTo>
                      <a:pt x="1206" y="391"/>
                    </a:lnTo>
                    <a:lnTo>
                      <a:pt x="1210" y="394"/>
                    </a:lnTo>
                    <a:lnTo>
                      <a:pt x="1214" y="395"/>
                    </a:lnTo>
                    <a:lnTo>
                      <a:pt x="1218" y="397"/>
                    </a:lnTo>
                    <a:lnTo>
                      <a:pt x="1222" y="397"/>
                    </a:lnTo>
                    <a:lnTo>
                      <a:pt x="1226" y="400"/>
                    </a:lnTo>
                    <a:lnTo>
                      <a:pt x="1230" y="403"/>
                    </a:lnTo>
                    <a:lnTo>
                      <a:pt x="1233" y="405"/>
                    </a:lnTo>
                    <a:lnTo>
                      <a:pt x="1237" y="407"/>
                    </a:lnTo>
                    <a:lnTo>
                      <a:pt x="1241" y="407"/>
                    </a:lnTo>
                    <a:lnTo>
                      <a:pt x="1245" y="409"/>
                    </a:lnTo>
                    <a:lnTo>
                      <a:pt x="1249" y="411"/>
                    </a:lnTo>
                    <a:lnTo>
                      <a:pt x="1253" y="411"/>
                    </a:lnTo>
                    <a:lnTo>
                      <a:pt x="1257" y="416"/>
                    </a:lnTo>
                    <a:lnTo>
                      <a:pt x="1261" y="416"/>
                    </a:lnTo>
                    <a:lnTo>
                      <a:pt x="1265" y="417"/>
                    </a:lnTo>
                    <a:lnTo>
                      <a:pt x="1269" y="419"/>
                    </a:lnTo>
                    <a:lnTo>
                      <a:pt x="1273" y="422"/>
                    </a:lnTo>
                    <a:lnTo>
                      <a:pt x="1277" y="423"/>
                    </a:lnTo>
                    <a:lnTo>
                      <a:pt x="1281" y="424"/>
                    </a:lnTo>
                    <a:lnTo>
                      <a:pt x="1285" y="425"/>
                    </a:lnTo>
                    <a:lnTo>
                      <a:pt x="1289" y="428"/>
                    </a:lnTo>
                    <a:lnTo>
                      <a:pt x="1293" y="430"/>
                    </a:lnTo>
                    <a:lnTo>
                      <a:pt x="1297" y="431"/>
                    </a:lnTo>
                    <a:lnTo>
                      <a:pt x="1301" y="431"/>
                    </a:lnTo>
                    <a:lnTo>
                      <a:pt x="1304" y="434"/>
                    </a:lnTo>
                    <a:lnTo>
                      <a:pt x="1308" y="437"/>
                    </a:lnTo>
                    <a:lnTo>
                      <a:pt x="1312" y="437"/>
                    </a:lnTo>
                    <a:lnTo>
                      <a:pt x="1316" y="437"/>
                    </a:lnTo>
                    <a:lnTo>
                      <a:pt x="1320" y="439"/>
                    </a:lnTo>
                    <a:lnTo>
                      <a:pt x="1324" y="441"/>
                    </a:lnTo>
                    <a:lnTo>
                      <a:pt x="1328" y="442"/>
                    </a:lnTo>
                    <a:lnTo>
                      <a:pt x="1332" y="444"/>
                    </a:lnTo>
                    <a:lnTo>
                      <a:pt x="1336" y="444"/>
                    </a:lnTo>
                    <a:lnTo>
                      <a:pt x="1340" y="445"/>
                    </a:lnTo>
                    <a:lnTo>
                      <a:pt x="1344" y="447"/>
                    </a:lnTo>
                    <a:lnTo>
                      <a:pt x="1348" y="449"/>
                    </a:lnTo>
                    <a:lnTo>
                      <a:pt x="1352" y="449"/>
                    </a:lnTo>
                    <a:lnTo>
                      <a:pt x="1356" y="451"/>
                    </a:lnTo>
                    <a:lnTo>
                      <a:pt x="1360" y="453"/>
                    </a:lnTo>
                    <a:lnTo>
                      <a:pt x="1364" y="454"/>
                    </a:lnTo>
                    <a:lnTo>
                      <a:pt x="1368" y="455"/>
                    </a:lnTo>
                    <a:lnTo>
                      <a:pt x="1371" y="455"/>
                    </a:lnTo>
                    <a:lnTo>
                      <a:pt x="1375" y="457"/>
                    </a:lnTo>
                    <a:lnTo>
                      <a:pt x="1379" y="459"/>
                    </a:lnTo>
                    <a:lnTo>
                      <a:pt x="1383" y="459"/>
                    </a:lnTo>
                    <a:lnTo>
                      <a:pt x="1387" y="460"/>
                    </a:lnTo>
                    <a:lnTo>
                      <a:pt x="1391" y="462"/>
                    </a:lnTo>
                    <a:lnTo>
                      <a:pt x="1395" y="462"/>
                    </a:lnTo>
                    <a:lnTo>
                      <a:pt x="1399" y="463"/>
                    </a:lnTo>
                    <a:lnTo>
                      <a:pt x="1403" y="464"/>
                    </a:lnTo>
                    <a:lnTo>
                      <a:pt x="1407" y="466"/>
                    </a:lnTo>
                    <a:lnTo>
                      <a:pt x="1411" y="465"/>
                    </a:lnTo>
                    <a:lnTo>
                      <a:pt x="1415" y="468"/>
                    </a:lnTo>
                    <a:lnTo>
                      <a:pt x="1419" y="468"/>
                    </a:lnTo>
                    <a:lnTo>
                      <a:pt x="1423" y="469"/>
                    </a:lnTo>
                    <a:lnTo>
                      <a:pt x="1427" y="470"/>
                    </a:lnTo>
                    <a:lnTo>
                      <a:pt x="1431" y="471"/>
                    </a:lnTo>
                    <a:lnTo>
                      <a:pt x="1435" y="473"/>
                    </a:lnTo>
                    <a:lnTo>
                      <a:pt x="1438" y="473"/>
                    </a:lnTo>
                    <a:lnTo>
                      <a:pt x="1442" y="475"/>
                    </a:lnTo>
                    <a:lnTo>
                      <a:pt x="1446" y="475"/>
                    </a:lnTo>
                    <a:lnTo>
                      <a:pt x="1450" y="476"/>
                    </a:lnTo>
                    <a:lnTo>
                      <a:pt x="1454" y="476"/>
                    </a:lnTo>
                    <a:lnTo>
                      <a:pt x="1458" y="477"/>
                    </a:lnTo>
                    <a:lnTo>
                      <a:pt x="1462" y="478"/>
                    </a:lnTo>
                    <a:lnTo>
                      <a:pt x="1466" y="477"/>
                    </a:lnTo>
                    <a:lnTo>
                      <a:pt x="1470" y="479"/>
                    </a:lnTo>
                    <a:lnTo>
                      <a:pt x="1474" y="480"/>
                    </a:lnTo>
                    <a:lnTo>
                      <a:pt x="1478" y="481"/>
                    </a:lnTo>
                    <a:lnTo>
                      <a:pt x="1482" y="482"/>
                    </a:lnTo>
                    <a:lnTo>
                      <a:pt x="1486" y="481"/>
                    </a:lnTo>
                    <a:lnTo>
                      <a:pt x="1490" y="484"/>
                    </a:lnTo>
                    <a:lnTo>
                      <a:pt x="1494" y="483"/>
                    </a:lnTo>
                    <a:lnTo>
                      <a:pt x="1498" y="484"/>
                    </a:lnTo>
                    <a:lnTo>
                      <a:pt x="1502" y="486"/>
                    </a:lnTo>
                    <a:lnTo>
                      <a:pt x="1506" y="485"/>
                    </a:lnTo>
                    <a:lnTo>
                      <a:pt x="1509" y="485"/>
                    </a:lnTo>
                    <a:lnTo>
                      <a:pt x="1513" y="485"/>
                    </a:lnTo>
                    <a:lnTo>
                      <a:pt x="1517" y="488"/>
                    </a:lnTo>
                    <a:lnTo>
                      <a:pt x="1521" y="488"/>
                    </a:lnTo>
                    <a:lnTo>
                      <a:pt x="1525" y="487"/>
                    </a:lnTo>
                    <a:lnTo>
                      <a:pt x="1529" y="487"/>
                    </a:lnTo>
                    <a:lnTo>
                      <a:pt x="1533" y="489"/>
                    </a:lnTo>
                    <a:lnTo>
                      <a:pt x="1537" y="490"/>
                    </a:lnTo>
                    <a:lnTo>
                      <a:pt x="1541" y="489"/>
                    </a:lnTo>
                    <a:lnTo>
                      <a:pt x="1545" y="490"/>
                    </a:lnTo>
                    <a:lnTo>
                      <a:pt x="1549" y="491"/>
                    </a:lnTo>
                    <a:lnTo>
                      <a:pt x="1553" y="492"/>
                    </a:lnTo>
                    <a:lnTo>
                      <a:pt x="1557" y="490"/>
                    </a:lnTo>
                    <a:lnTo>
                      <a:pt x="1561" y="490"/>
                    </a:lnTo>
                    <a:lnTo>
                      <a:pt x="1565" y="491"/>
                    </a:lnTo>
                    <a:lnTo>
                      <a:pt x="1569" y="493"/>
                    </a:lnTo>
                    <a:lnTo>
                      <a:pt x="1573" y="492"/>
                    </a:lnTo>
                    <a:lnTo>
                      <a:pt x="1576" y="492"/>
                    </a:lnTo>
                    <a:lnTo>
                      <a:pt x="1580" y="492"/>
                    </a:lnTo>
                    <a:lnTo>
                      <a:pt x="1584" y="493"/>
                    </a:lnTo>
                    <a:lnTo>
                      <a:pt x="1588" y="494"/>
                    </a:lnTo>
                    <a:lnTo>
                      <a:pt x="1592" y="493"/>
                    </a:lnTo>
                    <a:lnTo>
                      <a:pt x="1596" y="493"/>
                    </a:lnTo>
                    <a:lnTo>
                      <a:pt x="1600" y="493"/>
                    </a:lnTo>
                    <a:lnTo>
                      <a:pt x="1604" y="494"/>
                    </a:lnTo>
                    <a:lnTo>
                      <a:pt x="1608" y="494"/>
                    </a:lnTo>
                    <a:lnTo>
                      <a:pt x="1612" y="494"/>
                    </a:lnTo>
                    <a:lnTo>
                      <a:pt x="1616" y="494"/>
                    </a:lnTo>
                    <a:lnTo>
                      <a:pt x="1620" y="494"/>
                    </a:lnTo>
                    <a:lnTo>
                      <a:pt x="1624" y="494"/>
                    </a:lnTo>
                    <a:lnTo>
                      <a:pt x="1628" y="492"/>
                    </a:lnTo>
                    <a:lnTo>
                      <a:pt x="1632" y="494"/>
                    </a:lnTo>
                    <a:lnTo>
                      <a:pt x="1636" y="493"/>
                    </a:lnTo>
                    <a:lnTo>
                      <a:pt x="1640" y="493"/>
                    </a:lnTo>
                    <a:lnTo>
                      <a:pt x="1643" y="494"/>
                    </a:lnTo>
                    <a:lnTo>
                      <a:pt x="1647" y="493"/>
                    </a:lnTo>
                    <a:lnTo>
                      <a:pt x="1651" y="494"/>
                    </a:lnTo>
                    <a:lnTo>
                      <a:pt x="1655" y="492"/>
                    </a:lnTo>
                    <a:lnTo>
                      <a:pt x="1659" y="493"/>
                    </a:lnTo>
                    <a:lnTo>
                      <a:pt x="1663" y="493"/>
                    </a:lnTo>
                    <a:lnTo>
                      <a:pt x="1667" y="491"/>
                    </a:lnTo>
                    <a:lnTo>
                      <a:pt x="1671" y="494"/>
                    </a:lnTo>
                    <a:lnTo>
                      <a:pt x="1675" y="492"/>
                    </a:lnTo>
                    <a:lnTo>
                      <a:pt x="1679" y="492"/>
                    </a:lnTo>
                    <a:lnTo>
                      <a:pt x="1683" y="491"/>
                    </a:lnTo>
                    <a:lnTo>
                      <a:pt x="1687" y="492"/>
                    </a:lnTo>
                    <a:lnTo>
                      <a:pt x="1691" y="492"/>
                    </a:lnTo>
                    <a:lnTo>
                      <a:pt x="1695" y="491"/>
                    </a:lnTo>
                    <a:lnTo>
                      <a:pt x="1699" y="492"/>
                    </a:lnTo>
                    <a:lnTo>
                      <a:pt x="1703" y="491"/>
                    </a:lnTo>
                    <a:lnTo>
                      <a:pt x="1707" y="491"/>
                    </a:lnTo>
                    <a:lnTo>
                      <a:pt x="1711" y="491"/>
                    </a:lnTo>
                    <a:lnTo>
                      <a:pt x="1714" y="490"/>
                    </a:lnTo>
                    <a:lnTo>
                      <a:pt x="1718" y="490"/>
                    </a:lnTo>
                    <a:lnTo>
                      <a:pt x="1722" y="490"/>
                    </a:lnTo>
                    <a:lnTo>
                      <a:pt x="1726" y="489"/>
                    </a:lnTo>
                    <a:lnTo>
                      <a:pt x="1730" y="489"/>
                    </a:lnTo>
                    <a:lnTo>
                      <a:pt x="1734" y="488"/>
                    </a:lnTo>
                    <a:lnTo>
                      <a:pt x="1738" y="489"/>
                    </a:lnTo>
                    <a:lnTo>
                      <a:pt x="1742" y="486"/>
                    </a:lnTo>
                    <a:lnTo>
                      <a:pt x="1746" y="486"/>
                    </a:lnTo>
                    <a:lnTo>
                      <a:pt x="1750" y="486"/>
                    </a:lnTo>
                    <a:lnTo>
                      <a:pt x="1754" y="485"/>
                    </a:lnTo>
                    <a:lnTo>
                      <a:pt x="1758" y="485"/>
                    </a:lnTo>
                    <a:lnTo>
                      <a:pt x="1762" y="483"/>
                    </a:lnTo>
                    <a:lnTo>
                      <a:pt x="1766" y="485"/>
                    </a:lnTo>
                    <a:lnTo>
                      <a:pt x="1770" y="484"/>
                    </a:lnTo>
                    <a:lnTo>
                      <a:pt x="1774" y="483"/>
                    </a:lnTo>
                    <a:lnTo>
                      <a:pt x="1778" y="482"/>
                    </a:lnTo>
                    <a:lnTo>
                      <a:pt x="1781" y="481"/>
                    </a:lnTo>
                    <a:lnTo>
                      <a:pt x="1785" y="480"/>
                    </a:lnTo>
                    <a:lnTo>
                      <a:pt x="1789" y="480"/>
                    </a:lnTo>
                    <a:lnTo>
                      <a:pt x="1793" y="479"/>
                    </a:lnTo>
                    <a:lnTo>
                      <a:pt x="1797" y="479"/>
                    </a:lnTo>
                    <a:lnTo>
                      <a:pt x="1801" y="478"/>
                    </a:lnTo>
                    <a:lnTo>
                      <a:pt x="1805" y="477"/>
                    </a:lnTo>
                    <a:lnTo>
                      <a:pt x="1809" y="476"/>
                    </a:lnTo>
                    <a:lnTo>
                      <a:pt x="1813" y="477"/>
                    </a:lnTo>
                    <a:lnTo>
                      <a:pt x="1817" y="475"/>
                    </a:lnTo>
                    <a:lnTo>
                      <a:pt x="1821" y="474"/>
                    </a:lnTo>
                    <a:lnTo>
                      <a:pt x="1825" y="474"/>
                    </a:lnTo>
                    <a:lnTo>
                      <a:pt x="1829" y="473"/>
                    </a:lnTo>
                    <a:lnTo>
                      <a:pt x="1833" y="473"/>
                    </a:lnTo>
                    <a:lnTo>
                      <a:pt x="1837" y="472"/>
                    </a:lnTo>
                    <a:lnTo>
                      <a:pt x="1841" y="471"/>
                    </a:lnTo>
                    <a:lnTo>
                      <a:pt x="1845" y="470"/>
                    </a:lnTo>
                    <a:lnTo>
                      <a:pt x="1848" y="468"/>
                    </a:lnTo>
                    <a:lnTo>
                      <a:pt x="1852" y="468"/>
                    </a:lnTo>
                    <a:lnTo>
                      <a:pt x="1856" y="467"/>
                    </a:lnTo>
                    <a:lnTo>
                      <a:pt x="1860" y="468"/>
                    </a:lnTo>
                    <a:lnTo>
                      <a:pt x="1864" y="464"/>
                    </a:lnTo>
                    <a:lnTo>
                      <a:pt x="1868" y="465"/>
                    </a:lnTo>
                    <a:lnTo>
                      <a:pt x="1872" y="463"/>
                    </a:lnTo>
                    <a:lnTo>
                      <a:pt x="1876" y="463"/>
                    </a:lnTo>
                    <a:lnTo>
                      <a:pt x="1880" y="462"/>
                    </a:lnTo>
                    <a:lnTo>
                      <a:pt x="1884" y="461"/>
                    </a:lnTo>
                    <a:lnTo>
                      <a:pt x="1888" y="461"/>
                    </a:lnTo>
                    <a:lnTo>
                      <a:pt x="1892" y="459"/>
                    </a:lnTo>
                    <a:lnTo>
                      <a:pt x="1896" y="458"/>
                    </a:lnTo>
                    <a:lnTo>
                      <a:pt x="1900" y="457"/>
                    </a:lnTo>
                    <a:lnTo>
                      <a:pt x="1904" y="456"/>
                    </a:lnTo>
                    <a:lnTo>
                      <a:pt x="1908" y="455"/>
                    </a:lnTo>
                    <a:lnTo>
                      <a:pt x="1912" y="455"/>
                    </a:lnTo>
                    <a:lnTo>
                      <a:pt x="1916" y="453"/>
                    </a:lnTo>
                    <a:lnTo>
                      <a:pt x="1919" y="452"/>
                    </a:lnTo>
                    <a:lnTo>
                      <a:pt x="1923" y="450"/>
                    </a:lnTo>
                    <a:lnTo>
                      <a:pt x="1927" y="449"/>
                    </a:lnTo>
                    <a:lnTo>
                      <a:pt x="1931" y="448"/>
                    </a:lnTo>
                    <a:lnTo>
                      <a:pt x="1935" y="448"/>
                    </a:lnTo>
                    <a:lnTo>
                      <a:pt x="1939" y="447"/>
                    </a:lnTo>
                    <a:lnTo>
                      <a:pt x="1943" y="446"/>
                    </a:lnTo>
                    <a:lnTo>
                      <a:pt x="1947" y="445"/>
                    </a:lnTo>
                    <a:lnTo>
                      <a:pt x="1951" y="443"/>
                    </a:lnTo>
                    <a:lnTo>
                      <a:pt x="1955" y="442"/>
                    </a:lnTo>
                    <a:lnTo>
                      <a:pt x="1959" y="442"/>
                    </a:lnTo>
                    <a:lnTo>
                      <a:pt x="1963" y="440"/>
                    </a:lnTo>
                    <a:lnTo>
                      <a:pt x="1967" y="438"/>
                    </a:lnTo>
                    <a:lnTo>
                      <a:pt x="1971" y="436"/>
                    </a:lnTo>
                    <a:lnTo>
                      <a:pt x="1975" y="436"/>
                    </a:lnTo>
                    <a:lnTo>
                      <a:pt x="1979" y="435"/>
                    </a:lnTo>
                    <a:lnTo>
                      <a:pt x="1983" y="435"/>
                    </a:lnTo>
                    <a:lnTo>
                      <a:pt x="1986" y="434"/>
                    </a:lnTo>
                    <a:lnTo>
                      <a:pt x="1990" y="431"/>
                    </a:lnTo>
                    <a:lnTo>
                      <a:pt x="1994" y="430"/>
                    </a:lnTo>
                    <a:lnTo>
                      <a:pt x="1998" y="429"/>
                    </a:lnTo>
                    <a:lnTo>
                      <a:pt x="2002" y="427"/>
                    </a:lnTo>
                    <a:lnTo>
                      <a:pt x="2006" y="427"/>
                    </a:lnTo>
                    <a:lnTo>
                      <a:pt x="2010" y="425"/>
                    </a:lnTo>
                    <a:lnTo>
                      <a:pt x="2014" y="425"/>
                    </a:lnTo>
                    <a:lnTo>
                      <a:pt x="2018" y="422"/>
                    </a:lnTo>
                    <a:lnTo>
                      <a:pt x="2022" y="421"/>
                    </a:lnTo>
                    <a:lnTo>
                      <a:pt x="2026" y="421"/>
                    </a:lnTo>
                    <a:lnTo>
                      <a:pt x="2030" y="418"/>
                    </a:lnTo>
                    <a:lnTo>
                      <a:pt x="2034" y="418"/>
                    </a:lnTo>
                    <a:lnTo>
                      <a:pt x="2038" y="416"/>
                    </a:lnTo>
                    <a:lnTo>
                      <a:pt x="2042" y="415"/>
                    </a:lnTo>
                    <a:lnTo>
                      <a:pt x="2046" y="414"/>
                    </a:lnTo>
                    <a:lnTo>
                      <a:pt x="2050" y="412"/>
                    </a:lnTo>
                    <a:lnTo>
                      <a:pt x="2054" y="411"/>
                    </a:lnTo>
                    <a:lnTo>
                      <a:pt x="2057" y="410"/>
                    </a:lnTo>
                    <a:lnTo>
                      <a:pt x="2061" y="409"/>
                    </a:lnTo>
                    <a:lnTo>
                      <a:pt x="2065" y="408"/>
                    </a:lnTo>
                    <a:lnTo>
                      <a:pt x="2069" y="405"/>
                    </a:lnTo>
                    <a:lnTo>
                      <a:pt x="2073" y="404"/>
                    </a:lnTo>
                    <a:lnTo>
                      <a:pt x="2077" y="403"/>
                    </a:lnTo>
                    <a:lnTo>
                      <a:pt x="2081" y="401"/>
                    </a:lnTo>
                    <a:lnTo>
                      <a:pt x="2085" y="401"/>
                    </a:lnTo>
                    <a:lnTo>
                      <a:pt x="2089" y="399"/>
                    </a:lnTo>
                    <a:lnTo>
                      <a:pt x="2093" y="397"/>
                    </a:lnTo>
                    <a:lnTo>
                      <a:pt x="2097" y="395"/>
                    </a:lnTo>
                    <a:lnTo>
                      <a:pt x="2101" y="395"/>
                    </a:lnTo>
                    <a:lnTo>
                      <a:pt x="2105" y="393"/>
                    </a:lnTo>
                    <a:lnTo>
                      <a:pt x="2109" y="391"/>
                    </a:lnTo>
                    <a:lnTo>
                      <a:pt x="2113" y="389"/>
                    </a:lnTo>
                    <a:lnTo>
                      <a:pt x="2117" y="389"/>
                    </a:lnTo>
                    <a:lnTo>
                      <a:pt x="2121" y="389"/>
                    </a:lnTo>
                    <a:lnTo>
                      <a:pt x="2124" y="385"/>
                    </a:lnTo>
                    <a:lnTo>
                      <a:pt x="2128" y="384"/>
                    </a:lnTo>
                    <a:lnTo>
                      <a:pt x="2132" y="383"/>
                    </a:lnTo>
                    <a:lnTo>
                      <a:pt x="2136" y="382"/>
                    </a:lnTo>
                    <a:lnTo>
                      <a:pt x="2140" y="381"/>
                    </a:lnTo>
                    <a:lnTo>
                      <a:pt x="2144" y="379"/>
                    </a:lnTo>
                    <a:lnTo>
                      <a:pt x="2148" y="378"/>
                    </a:lnTo>
                    <a:lnTo>
                      <a:pt x="2152" y="377"/>
                    </a:lnTo>
                    <a:lnTo>
                      <a:pt x="2156" y="374"/>
                    </a:lnTo>
                    <a:lnTo>
                      <a:pt x="2160" y="373"/>
                    </a:lnTo>
                    <a:lnTo>
                      <a:pt x="2164" y="371"/>
                    </a:lnTo>
                    <a:lnTo>
                      <a:pt x="2168" y="370"/>
                    </a:lnTo>
                    <a:lnTo>
                      <a:pt x="2172" y="369"/>
                    </a:lnTo>
                    <a:lnTo>
                      <a:pt x="2176" y="368"/>
                    </a:lnTo>
                    <a:lnTo>
                      <a:pt x="2180" y="367"/>
                    </a:lnTo>
                    <a:lnTo>
                      <a:pt x="2184" y="365"/>
                    </a:lnTo>
                    <a:lnTo>
                      <a:pt x="2188" y="361"/>
                    </a:lnTo>
                    <a:lnTo>
                      <a:pt x="2191" y="361"/>
                    </a:lnTo>
                    <a:lnTo>
                      <a:pt x="2195" y="359"/>
                    </a:lnTo>
                    <a:lnTo>
                      <a:pt x="2199" y="358"/>
                    </a:lnTo>
                    <a:lnTo>
                      <a:pt x="2203" y="358"/>
                    </a:lnTo>
                    <a:lnTo>
                      <a:pt x="2207" y="355"/>
                    </a:lnTo>
                    <a:lnTo>
                      <a:pt x="2211" y="355"/>
                    </a:lnTo>
                    <a:lnTo>
                      <a:pt x="2215" y="352"/>
                    </a:lnTo>
                    <a:lnTo>
                      <a:pt x="2219" y="351"/>
                    </a:lnTo>
                    <a:lnTo>
                      <a:pt x="2223" y="350"/>
                    </a:lnTo>
                    <a:lnTo>
                      <a:pt x="2227" y="347"/>
                    </a:lnTo>
                    <a:lnTo>
                      <a:pt x="2231" y="346"/>
                    </a:lnTo>
                    <a:lnTo>
                      <a:pt x="2235" y="344"/>
                    </a:lnTo>
                    <a:lnTo>
                      <a:pt x="2239" y="344"/>
                    </a:lnTo>
                    <a:lnTo>
                      <a:pt x="2243" y="341"/>
                    </a:lnTo>
                    <a:lnTo>
                      <a:pt x="2247" y="340"/>
                    </a:lnTo>
                    <a:lnTo>
                      <a:pt x="2251" y="338"/>
                    </a:lnTo>
                    <a:lnTo>
                      <a:pt x="2255" y="336"/>
                    </a:lnTo>
                    <a:lnTo>
                      <a:pt x="2259" y="337"/>
                    </a:lnTo>
                    <a:lnTo>
                      <a:pt x="2262" y="334"/>
                    </a:lnTo>
                    <a:lnTo>
                      <a:pt x="2266" y="332"/>
                    </a:lnTo>
                    <a:lnTo>
                      <a:pt x="2270" y="329"/>
                    </a:lnTo>
                    <a:lnTo>
                      <a:pt x="2274" y="329"/>
                    </a:lnTo>
                    <a:lnTo>
                      <a:pt x="2278" y="328"/>
                    </a:lnTo>
                    <a:lnTo>
                      <a:pt x="2282" y="327"/>
                    </a:lnTo>
                    <a:lnTo>
                      <a:pt x="2286" y="325"/>
                    </a:lnTo>
                    <a:lnTo>
                      <a:pt x="2290" y="324"/>
                    </a:lnTo>
                    <a:lnTo>
                      <a:pt x="2294" y="322"/>
                    </a:lnTo>
                    <a:lnTo>
                      <a:pt x="2298" y="320"/>
                    </a:lnTo>
                    <a:lnTo>
                      <a:pt x="2302" y="320"/>
                    </a:lnTo>
                    <a:lnTo>
                      <a:pt x="2306" y="318"/>
                    </a:lnTo>
                    <a:lnTo>
                      <a:pt x="2310" y="315"/>
                    </a:lnTo>
                    <a:lnTo>
                      <a:pt x="2314" y="314"/>
                    </a:lnTo>
                    <a:lnTo>
                      <a:pt x="2318" y="312"/>
                    </a:lnTo>
                    <a:lnTo>
                      <a:pt x="2322" y="311"/>
                    </a:lnTo>
                    <a:lnTo>
                      <a:pt x="2326" y="307"/>
                    </a:lnTo>
                    <a:lnTo>
                      <a:pt x="2329" y="308"/>
                    </a:lnTo>
                    <a:lnTo>
                      <a:pt x="2333" y="307"/>
                    </a:lnTo>
                    <a:lnTo>
                      <a:pt x="2337" y="305"/>
                    </a:lnTo>
                    <a:lnTo>
                      <a:pt x="2341" y="303"/>
                    </a:lnTo>
                    <a:lnTo>
                      <a:pt x="2345" y="301"/>
                    </a:lnTo>
                    <a:lnTo>
                      <a:pt x="2349" y="300"/>
                    </a:lnTo>
                    <a:lnTo>
                      <a:pt x="2353" y="299"/>
                    </a:lnTo>
                    <a:lnTo>
                      <a:pt x="2357" y="297"/>
                    </a:lnTo>
                    <a:lnTo>
                      <a:pt x="2361" y="294"/>
                    </a:lnTo>
                    <a:lnTo>
                      <a:pt x="2365" y="294"/>
                    </a:lnTo>
                    <a:lnTo>
                      <a:pt x="2369" y="292"/>
                    </a:lnTo>
                    <a:lnTo>
                      <a:pt x="2373" y="291"/>
                    </a:lnTo>
                    <a:lnTo>
                      <a:pt x="2377" y="289"/>
                    </a:lnTo>
                    <a:lnTo>
                      <a:pt x="2381" y="288"/>
                    </a:lnTo>
                    <a:lnTo>
                      <a:pt x="2385" y="286"/>
                    </a:lnTo>
                    <a:lnTo>
                      <a:pt x="2389" y="284"/>
                    </a:lnTo>
                    <a:lnTo>
                      <a:pt x="2393" y="284"/>
                    </a:lnTo>
                    <a:lnTo>
                      <a:pt x="2396" y="281"/>
                    </a:lnTo>
                    <a:lnTo>
                      <a:pt x="2400" y="279"/>
                    </a:lnTo>
                    <a:lnTo>
                      <a:pt x="2404" y="278"/>
                    </a:lnTo>
                    <a:lnTo>
                      <a:pt x="2408" y="277"/>
                    </a:lnTo>
                    <a:lnTo>
                      <a:pt x="2412" y="275"/>
                    </a:lnTo>
                    <a:lnTo>
                      <a:pt x="2416" y="273"/>
                    </a:lnTo>
                    <a:lnTo>
                      <a:pt x="2420" y="273"/>
                    </a:lnTo>
                    <a:lnTo>
                      <a:pt x="2424" y="272"/>
                    </a:lnTo>
                    <a:lnTo>
                      <a:pt x="2428" y="269"/>
                    </a:lnTo>
                    <a:lnTo>
                      <a:pt x="2432" y="269"/>
                    </a:lnTo>
                    <a:lnTo>
                      <a:pt x="2436" y="265"/>
                    </a:lnTo>
                    <a:lnTo>
                      <a:pt x="2440" y="264"/>
                    </a:lnTo>
                    <a:lnTo>
                      <a:pt x="2444" y="264"/>
                    </a:lnTo>
                    <a:lnTo>
                      <a:pt x="2448" y="262"/>
                    </a:lnTo>
                    <a:lnTo>
                      <a:pt x="2452" y="261"/>
                    </a:lnTo>
                    <a:lnTo>
                      <a:pt x="2456" y="260"/>
                    </a:lnTo>
                    <a:lnTo>
                      <a:pt x="2460" y="256"/>
                    </a:lnTo>
                    <a:lnTo>
                      <a:pt x="2464" y="255"/>
                    </a:lnTo>
                    <a:lnTo>
                      <a:pt x="2467" y="255"/>
                    </a:lnTo>
                    <a:lnTo>
                      <a:pt x="2471" y="253"/>
                    </a:lnTo>
                    <a:lnTo>
                      <a:pt x="2475" y="252"/>
                    </a:lnTo>
                    <a:lnTo>
                      <a:pt x="2479" y="250"/>
                    </a:lnTo>
                    <a:lnTo>
                      <a:pt x="2483" y="249"/>
                    </a:lnTo>
                    <a:lnTo>
                      <a:pt x="2487" y="247"/>
                    </a:lnTo>
                    <a:lnTo>
                      <a:pt x="2491" y="247"/>
                    </a:lnTo>
                    <a:lnTo>
                      <a:pt x="2495" y="244"/>
                    </a:lnTo>
                    <a:lnTo>
                      <a:pt x="2499" y="243"/>
                    </a:lnTo>
                    <a:lnTo>
                      <a:pt x="2503" y="242"/>
                    </a:lnTo>
                    <a:lnTo>
                      <a:pt x="2507" y="240"/>
                    </a:lnTo>
                    <a:lnTo>
                      <a:pt x="2511" y="239"/>
                    </a:lnTo>
                    <a:lnTo>
                      <a:pt x="2515" y="235"/>
                    </a:lnTo>
                    <a:lnTo>
                      <a:pt x="2519" y="236"/>
                    </a:lnTo>
                    <a:lnTo>
                      <a:pt x="2523" y="233"/>
                    </a:lnTo>
                    <a:lnTo>
                      <a:pt x="2527" y="232"/>
                    </a:lnTo>
                    <a:lnTo>
                      <a:pt x="2531" y="231"/>
                    </a:lnTo>
                    <a:lnTo>
                      <a:pt x="2534" y="229"/>
                    </a:lnTo>
                    <a:lnTo>
                      <a:pt x="2538" y="227"/>
                    </a:lnTo>
                    <a:lnTo>
                      <a:pt x="2542" y="226"/>
                    </a:lnTo>
                    <a:lnTo>
                      <a:pt x="2546" y="226"/>
                    </a:lnTo>
                    <a:lnTo>
                      <a:pt x="2550" y="223"/>
                    </a:lnTo>
                    <a:lnTo>
                      <a:pt x="2554" y="222"/>
                    </a:lnTo>
                    <a:lnTo>
                      <a:pt x="2558" y="220"/>
                    </a:lnTo>
                    <a:lnTo>
                      <a:pt x="2562" y="219"/>
                    </a:lnTo>
                    <a:lnTo>
                      <a:pt x="2566" y="218"/>
                    </a:lnTo>
                    <a:lnTo>
                      <a:pt x="2570" y="217"/>
                    </a:lnTo>
                    <a:lnTo>
                      <a:pt x="2574" y="215"/>
                    </a:lnTo>
                    <a:lnTo>
                      <a:pt x="2578" y="213"/>
                    </a:lnTo>
                    <a:lnTo>
                      <a:pt x="2582" y="213"/>
                    </a:lnTo>
                    <a:lnTo>
                      <a:pt x="2586" y="211"/>
                    </a:lnTo>
                    <a:lnTo>
                      <a:pt x="2590" y="209"/>
                    </a:lnTo>
                    <a:lnTo>
                      <a:pt x="2594" y="209"/>
                    </a:lnTo>
                    <a:lnTo>
                      <a:pt x="2598" y="206"/>
                    </a:lnTo>
                    <a:lnTo>
                      <a:pt x="2602" y="206"/>
                    </a:lnTo>
                    <a:lnTo>
                      <a:pt x="2605" y="203"/>
                    </a:lnTo>
                    <a:lnTo>
                      <a:pt x="2609" y="203"/>
                    </a:lnTo>
                    <a:lnTo>
                      <a:pt x="2613" y="201"/>
                    </a:lnTo>
                    <a:lnTo>
                      <a:pt x="2617" y="200"/>
                    </a:lnTo>
                    <a:lnTo>
                      <a:pt x="2621" y="201"/>
                    </a:lnTo>
                    <a:lnTo>
                      <a:pt x="2625" y="197"/>
                    </a:lnTo>
                    <a:lnTo>
                      <a:pt x="2629" y="195"/>
                    </a:lnTo>
                    <a:lnTo>
                      <a:pt x="2633" y="194"/>
                    </a:lnTo>
                    <a:lnTo>
                      <a:pt x="2637" y="194"/>
                    </a:lnTo>
                    <a:lnTo>
                      <a:pt x="2641" y="193"/>
                    </a:lnTo>
                    <a:lnTo>
                      <a:pt x="2645" y="189"/>
                    </a:lnTo>
                    <a:lnTo>
                      <a:pt x="2649" y="191"/>
                    </a:lnTo>
                    <a:lnTo>
                      <a:pt x="2653" y="189"/>
                    </a:lnTo>
                    <a:lnTo>
                      <a:pt x="2657" y="186"/>
                    </a:lnTo>
                    <a:lnTo>
                      <a:pt x="2661" y="186"/>
                    </a:lnTo>
                    <a:lnTo>
                      <a:pt x="2665" y="185"/>
                    </a:lnTo>
                    <a:lnTo>
                      <a:pt x="2669" y="183"/>
                    </a:lnTo>
                    <a:lnTo>
                      <a:pt x="2672" y="181"/>
                    </a:lnTo>
                    <a:lnTo>
                      <a:pt x="2676" y="181"/>
                    </a:lnTo>
                    <a:lnTo>
                      <a:pt x="2680" y="179"/>
                    </a:lnTo>
                    <a:lnTo>
                      <a:pt x="2684" y="177"/>
                    </a:lnTo>
                    <a:lnTo>
                      <a:pt x="2688" y="176"/>
                    </a:lnTo>
                    <a:lnTo>
                      <a:pt x="2692" y="175"/>
                    </a:lnTo>
                    <a:lnTo>
                      <a:pt x="2696" y="173"/>
                    </a:lnTo>
                    <a:lnTo>
                      <a:pt x="2700" y="172"/>
                    </a:lnTo>
                    <a:lnTo>
                      <a:pt x="2704" y="173"/>
                    </a:lnTo>
                    <a:lnTo>
                      <a:pt x="2708" y="171"/>
                    </a:lnTo>
                    <a:lnTo>
                      <a:pt x="2712" y="169"/>
                    </a:lnTo>
                    <a:lnTo>
                      <a:pt x="2716" y="168"/>
                    </a:lnTo>
                    <a:lnTo>
                      <a:pt x="2720" y="166"/>
                    </a:lnTo>
                    <a:lnTo>
                      <a:pt x="2724" y="166"/>
                    </a:lnTo>
                    <a:lnTo>
                      <a:pt x="2728" y="164"/>
                    </a:lnTo>
                    <a:lnTo>
                      <a:pt x="2732" y="164"/>
                    </a:lnTo>
                    <a:lnTo>
                      <a:pt x="2736" y="163"/>
                    </a:lnTo>
                    <a:lnTo>
                      <a:pt x="2739" y="161"/>
                    </a:lnTo>
                    <a:lnTo>
                      <a:pt x="2743" y="159"/>
                    </a:lnTo>
                    <a:lnTo>
                      <a:pt x="2747" y="158"/>
                    </a:lnTo>
                    <a:lnTo>
                      <a:pt x="2751" y="158"/>
                    </a:lnTo>
                    <a:lnTo>
                      <a:pt x="2755" y="157"/>
                    </a:lnTo>
                    <a:lnTo>
                      <a:pt x="2759" y="157"/>
                    </a:lnTo>
                    <a:lnTo>
                      <a:pt x="2763" y="153"/>
                    </a:lnTo>
                    <a:lnTo>
                      <a:pt x="2767" y="152"/>
                    </a:lnTo>
                    <a:lnTo>
                      <a:pt x="2771" y="151"/>
                    </a:lnTo>
                    <a:lnTo>
                      <a:pt x="2775" y="152"/>
                    </a:lnTo>
                    <a:lnTo>
                      <a:pt x="2779" y="149"/>
                    </a:lnTo>
                    <a:lnTo>
                      <a:pt x="2783" y="148"/>
                    </a:lnTo>
                    <a:lnTo>
                      <a:pt x="2787" y="147"/>
                    </a:lnTo>
                    <a:lnTo>
                      <a:pt x="2791" y="145"/>
                    </a:lnTo>
                    <a:lnTo>
                      <a:pt x="2795" y="145"/>
                    </a:lnTo>
                    <a:lnTo>
                      <a:pt x="2799" y="144"/>
                    </a:lnTo>
                    <a:lnTo>
                      <a:pt x="2803" y="143"/>
                    </a:lnTo>
                    <a:lnTo>
                      <a:pt x="2807" y="140"/>
                    </a:lnTo>
                    <a:lnTo>
                      <a:pt x="2810" y="141"/>
                    </a:lnTo>
                    <a:lnTo>
                      <a:pt x="2814" y="139"/>
                    </a:lnTo>
                    <a:lnTo>
                      <a:pt x="2818" y="137"/>
                    </a:lnTo>
                    <a:lnTo>
                      <a:pt x="2822" y="137"/>
                    </a:lnTo>
                    <a:lnTo>
                      <a:pt x="2826" y="136"/>
                    </a:lnTo>
                    <a:lnTo>
                      <a:pt x="2830" y="134"/>
                    </a:lnTo>
                    <a:lnTo>
                      <a:pt x="2834" y="133"/>
                    </a:lnTo>
                    <a:lnTo>
                      <a:pt x="2838" y="132"/>
                    </a:lnTo>
                    <a:lnTo>
                      <a:pt x="2842" y="130"/>
                    </a:lnTo>
                    <a:lnTo>
                      <a:pt x="2846" y="131"/>
                    </a:lnTo>
                    <a:lnTo>
                      <a:pt x="2850" y="128"/>
                    </a:lnTo>
                    <a:lnTo>
                      <a:pt x="2854" y="129"/>
                    </a:lnTo>
                    <a:lnTo>
                      <a:pt x="2858" y="129"/>
                    </a:lnTo>
                    <a:lnTo>
                      <a:pt x="2862" y="127"/>
                    </a:lnTo>
                    <a:lnTo>
                      <a:pt x="2866" y="125"/>
                    </a:lnTo>
                    <a:lnTo>
                      <a:pt x="2870" y="125"/>
                    </a:lnTo>
                    <a:lnTo>
                      <a:pt x="2874" y="122"/>
                    </a:lnTo>
                    <a:lnTo>
                      <a:pt x="2877" y="121"/>
                    </a:lnTo>
                    <a:lnTo>
                      <a:pt x="2881" y="120"/>
                    </a:lnTo>
                    <a:lnTo>
                      <a:pt x="2885" y="121"/>
                    </a:lnTo>
                    <a:lnTo>
                      <a:pt x="2889" y="118"/>
                    </a:lnTo>
                    <a:lnTo>
                      <a:pt x="2893" y="116"/>
                    </a:lnTo>
                    <a:lnTo>
                      <a:pt x="2897" y="117"/>
                    </a:lnTo>
                    <a:lnTo>
                      <a:pt x="2901" y="116"/>
                    </a:lnTo>
                    <a:lnTo>
                      <a:pt x="2905" y="115"/>
                    </a:lnTo>
                    <a:lnTo>
                      <a:pt x="2909" y="114"/>
                    </a:lnTo>
                    <a:lnTo>
                      <a:pt x="2913" y="114"/>
                    </a:lnTo>
                    <a:lnTo>
                      <a:pt x="2917" y="112"/>
                    </a:lnTo>
                    <a:lnTo>
                      <a:pt x="2921" y="112"/>
                    </a:lnTo>
                    <a:lnTo>
                      <a:pt x="2925" y="112"/>
                    </a:lnTo>
                    <a:lnTo>
                      <a:pt x="2929" y="110"/>
                    </a:lnTo>
                    <a:lnTo>
                      <a:pt x="2933" y="110"/>
                    </a:lnTo>
                    <a:lnTo>
                      <a:pt x="2937" y="108"/>
                    </a:lnTo>
                    <a:lnTo>
                      <a:pt x="2941" y="107"/>
                    </a:lnTo>
                    <a:lnTo>
                      <a:pt x="2944" y="105"/>
                    </a:lnTo>
                    <a:lnTo>
                      <a:pt x="2948" y="104"/>
                    </a:lnTo>
                    <a:lnTo>
                      <a:pt x="2952" y="104"/>
                    </a:lnTo>
                    <a:lnTo>
                      <a:pt x="2956" y="103"/>
                    </a:lnTo>
                    <a:lnTo>
                      <a:pt x="2960" y="102"/>
                    </a:lnTo>
                    <a:lnTo>
                      <a:pt x="2964" y="100"/>
                    </a:lnTo>
                    <a:lnTo>
                      <a:pt x="2968" y="101"/>
                    </a:lnTo>
                    <a:lnTo>
                      <a:pt x="2972" y="100"/>
                    </a:lnTo>
                    <a:lnTo>
                      <a:pt x="2976" y="99"/>
                    </a:lnTo>
                    <a:lnTo>
                      <a:pt x="2980" y="98"/>
                    </a:lnTo>
                    <a:lnTo>
                      <a:pt x="2984" y="99"/>
                    </a:lnTo>
                    <a:lnTo>
                      <a:pt x="2988" y="99"/>
                    </a:lnTo>
                    <a:lnTo>
                      <a:pt x="2992" y="96"/>
                    </a:lnTo>
                    <a:lnTo>
                      <a:pt x="2996" y="95"/>
                    </a:lnTo>
                    <a:lnTo>
                      <a:pt x="3000" y="94"/>
                    </a:lnTo>
                    <a:lnTo>
                      <a:pt x="3004" y="93"/>
                    </a:lnTo>
                    <a:lnTo>
                      <a:pt x="3008" y="92"/>
                    </a:lnTo>
                    <a:lnTo>
                      <a:pt x="3012" y="92"/>
                    </a:lnTo>
                    <a:lnTo>
                      <a:pt x="3015" y="92"/>
                    </a:lnTo>
                    <a:lnTo>
                      <a:pt x="3019" y="90"/>
                    </a:lnTo>
                    <a:lnTo>
                      <a:pt x="3023" y="91"/>
                    </a:lnTo>
                    <a:lnTo>
                      <a:pt x="3027" y="89"/>
                    </a:lnTo>
                    <a:lnTo>
                      <a:pt x="3031" y="89"/>
                    </a:lnTo>
                    <a:lnTo>
                      <a:pt x="3035" y="86"/>
                    </a:lnTo>
                    <a:lnTo>
                      <a:pt x="3039" y="86"/>
                    </a:lnTo>
                    <a:lnTo>
                      <a:pt x="3043" y="84"/>
                    </a:lnTo>
                    <a:lnTo>
                      <a:pt x="3047" y="83"/>
                    </a:lnTo>
                    <a:lnTo>
                      <a:pt x="3051" y="84"/>
                    </a:lnTo>
                    <a:lnTo>
                      <a:pt x="3055" y="82"/>
                    </a:lnTo>
                    <a:lnTo>
                      <a:pt x="3059" y="82"/>
                    </a:lnTo>
                    <a:lnTo>
                      <a:pt x="3063" y="82"/>
                    </a:lnTo>
                    <a:lnTo>
                      <a:pt x="3067" y="81"/>
                    </a:lnTo>
                    <a:lnTo>
                      <a:pt x="3071" y="78"/>
                    </a:lnTo>
                    <a:lnTo>
                      <a:pt x="3075" y="79"/>
                    </a:lnTo>
                    <a:lnTo>
                      <a:pt x="3079" y="78"/>
                    </a:lnTo>
                    <a:lnTo>
                      <a:pt x="3082" y="77"/>
                    </a:lnTo>
                    <a:lnTo>
                      <a:pt x="3086" y="76"/>
                    </a:lnTo>
                    <a:lnTo>
                      <a:pt x="3090" y="76"/>
                    </a:lnTo>
                    <a:lnTo>
                      <a:pt x="3094" y="74"/>
                    </a:lnTo>
                    <a:lnTo>
                      <a:pt x="3098" y="75"/>
                    </a:lnTo>
                    <a:lnTo>
                      <a:pt x="3102" y="74"/>
                    </a:lnTo>
                    <a:lnTo>
                      <a:pt x="3106" y="73"/>
                    </a:lnTo>
                    <a:lnTo>
                      <a:pt x="3110" y="71"/>
                    </a:lnTo>
                    <a:lnTo>
                      <a:pt x="3114" y="72"/>
                    </a:lnTo>
                    <a:lnTo>
                      <a:pt x="3118" y="70"/>
                    </a:lnTo>
                    <a:lnTo>
                      <a:pt x="3122" y="70"/>
                    </a:lnTo>
                    <a:lnTo>
                      <a:pt x="3126" y="70"/>
                    </a:lnTo>
                    <a:lnTo>
                      <a:pt x="3130" y="68"/>
                    </a:lnTo>
                    <a:lnTo>
                      <a:pt x="3134" y="67"/>
                    </a:lnTo>
                    <a:lnTo>
                      <a:pt x="3138" y="69"/>
                    </a:lnTo>
                    <a:lnTo>
                      <a:pt x="3142" y="67"/>
                    </a:lnTo>
                    <a:lnTo>
                      <a:pt x="3146" y="66"/>
                    </a:lnTo>
                    <a:lnTo>
                      <a:pt x="3150" y="6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1" name="Freeform 2833"/>
              <p:cNvSpPr>
                <a:spLocks/>
              </p:cNvSpPr>
              <p:nvPr/>
            </p:nvSpPr>
            <p:spPr bwMode="auto">
              <a:xfrm flipV="1">
                <a:off x="506" y="845"/>
                <a:ext cx="1814" cy="107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0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11"/>
                  </a:cxn>
                  <a:cxn ang="0">
                    <a:pos x="303" y="22"/>
                  </a:cxn>
                  <a:cxn ang="0">
                    <a:pos x="354" y="39"/>
                  </a:cxn>
                  <a:cxn ang="0">
                    <a:pos x="406" y="65"/>
                  </a:cxn>
                  <a:cxn ang="0">
                    <a:pos x="457" y="98"/>
                  </a:cxn>
                  <a:cxn ang="0">
                    <a:pos x="508" y="143"/>
                  </a:cxn>
                  <a:cxn ang="0">
                    <a:pos x="559" y="201"/>
                  </a:cxn>
                  <a:cxn ang="0">
                    <a:pos x="611" y="267"/>
                  </a:cxn>
                  <a:cxn ang="0">
                    <a:pos x="662" y="344"/>
                  </a:cxn>
                  <a:cxn ang="0">
                    <a:pos x="713" y="431"/>
                  </a:cxn>
                  <a:cxn ang="0">
                    <a:pos x="764" y="527"/>
                  </a:cxn>
                  <a:cxn ang="0">
                    <a:pos x="816" y="629"/>
                  </a:cxn>
                  <a:cxn ang="0">
                    <a:pos x="867" y="737"/>
                  </a:cxn>
                  <a:cxn ang="0">
                    <a:pos x="918" y="849"/>
                  </a:cxn>
                  <a:cxn ang="0">
                    <a:pos x="969" y="961"/>
                  </a:cxn>
                  <a:cxn ang="0">
                    <a:pos x="1021" y="1075"/>
                  </a:cxn>
                  <a:cxn ang="0">
                    <a:pos x="1072" y="1185"/>
                  </a:cxn>
                  <a:cxn ang="0">
                    <a:pos x="1123" y="1292"/>
                  </a:cxn>
                  <a:cxn ang="0">
                    <a:pos x="1174" y="1392"/>
                  </a:cxn>
                  <a:cxn ang="0">
                    <a:pos x="1226" y="1486"/>
                  </a:cxn>
                  <a:cxn ang="0">
                    <a:pos x="1277" y="1571"/>
                  </a:cxn>
                  <a:cxn ang="0">
                    <a:pos x="1328" y="1646"/>
                  </a:cxn>
                  <a:cxn ang="0">
                    <a:pos x="1379" y="1713"/>
                  </a:cxn>
                  <a:cxn ang="0">
                    <a:pos x="1431" y="1766"/>
                  </a:cxn>
                  <a:cxn ang="0">
                    <a:pos x="1482" y="1807"/>
                  </a:cxn>
                  <a:cxn ang="0">
                    <a:pos x="1533" y="1839"/>
                  </a:cxn>
                  <a:cxn ang="0">
                    <a:pos x="1584" y="1858"/>
                  </a:cxn>
                  <a:cxn ang="0">
                    <a:pos x="1636" y="1864"/>
                  </a:cxn>
                  <a:cxn ang="0">
                    <a:pos x="1687" y="1861"/>
                  </a:cxn>
                  <a:cxn ang="0">
                    <a:pos x="1738" y="1848"/>
                  </a:cxn>
                  <a:cxn ang="0">
                    <a:pos x="1789" y="1824"/>
                  </a:cxn>
                  <a:cxn ang="0">
                    <a:pos x="1841" y="1790"/>
                  </a:cxn>
                  <a:cxn ang="0">
                    <a:pos x="1892" y="1748"/>
                  </a:cxn>
                  <a:cxn ang="0">
                    <a:pos x="1943" y="1699"/>
                  </a:cxn>
                  <a:cxn ang="0">
                    <a:pos x="1994" y="1643"/>
                  </a:cxn>
                  <a:cxn ang="0">
                    <a:pos x="2046" y="1581"/>
                  </a:cxn>
                  <a:cxn ang="0">
                    <a:pos x="2097" y="1517"/>
                  </a:cxn>
                  <a:cxn ang="0">
                    <a:pos x="2148" y="1446"/>
                  </a:cxn>
                  <a:cxn ang="0">
                    <a:pos x="2199" y="1373"/>
                  </a:cxn>
                  <a:cxn ang="0">
                    <a:pos x="2251" y="1300"/>
                  </a:cxn>
                  <a:cxn ang="0">
                    <a:pos x="2302" y="1224"/>
                  </a:cxn>
                  <a:cxn ang="0">
                    <a:pos x="2353" y="1148"/>
                  </a:cxn>
                  <a:cxn ang="0">
                    <a:pos x="2404" y="1074"/>
                  </a:cxn>
                  <a:cxn ang="0">
                    <a:pos x="2456" y="998"/>
                  </a:cxn>
                  <a:cxn ang="0">
                    <a:pos x="2507" y="926"/>
                  </a:cxn>
                  <a:cxn ang="0">
                    <a:pos x="2558" y="854"/>
                  </a:cxn>
                  <a:cxn ang="0">
                    <a:pos x="2609" y="785"/>
                  </a:cxn>
                  <a:cxn ang="0">
                    <a:pos x="2661" y="719"/>
                  </a:cxn>
                  <a:cxn ang="0">
                    <a:pos x="2712" y="654"/>
                  </a:cxn>
                  <a:cxn ang="0">
                    <a:pos x="2763" y="595"/>
                  </a:cxn>
                  <a:cxn ang="0">
                    <a:pos x="2814" y="540"/>
                  </a:cxn>
                  <a:cxn ang="0">
                    <a:pos x="2866" y="485"/>
                  </a:cxn>
                  <a:cxn ang="0">
                    <a:pos x="2917" y="437"/>
                  </a:cxn>
                  <a:cxn ang="0">
                    <a:pos x="2968" y="390"/>
                  </a:cxn>
                  <a:cxn ang="0">
                    <a:pos x="3019" y="345"/>
                  </a:cxn>
                  <a:cxn ang="0">
                    <a:pos x="3071" y="307"/>
                  </a:cxn>
                  <a:cxn ang="0">
                    <a:pos x="3122" y="270"/>
                  </a:cxn>
                </a:cxnLst>
                <a:rect l="0" t="0" r="r" b="b"/>
                <a:pathLst>
                  <a:path w="3150" h="1867">
                    <a:moveTo>
                      <a:pt x="0" y="1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0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0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6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6"/>
                    </a:lnTo>
                    <a:lnTo>
                      <a:pt x="224" y="7"/>
                    </a:lnTo>
                    <a:lnTo>
                      <a:pt x="228" y="8"/>
                    </a:lnTo>
                    <a:lnTo>
                      <a:pt x="232" y="8"/>
                    </a:lnTo>
                    <a:lnTo>
                      <a:pt x="236" y="7"/>
                    </a:lnTo>
                    <a:lnTo>
                      <a:pt x="240" y="9"/>
                    </a:lnTo>
                    <a:lnTo>
                      <a:pt x="244" y="9"/>
                    </a:lnTo>
                    <a:lnTo>
                      <a:pt x="248" y="9"/>
                    </a:lnTo>
                    <a:lnTo>
                      <a:pt x="252" y="11"/>
                    </a:lnTo>
                    <a:lnTo>
                      <a:pt x="256" y="13"/>
                    </a:lnTo>
                    <a:lnTo>
                      <a:pt x="260" y="13"/>
                    </a:lnTo>
                    <a:lnTo>
                      <a:pt x="264" y="12"/>
                    </a:lnTo>
                    <a:lnTo>
                      <a:pt x="268" y="13"/>
                    </a:lnTo>
                    <a:lnTo>
                      <a:pt x="272" y="14"/>
                    </a:lnTo>
                    <a:lnTo>
                      <a:pt x="275" y="15"/>
                    </a:lnTo>
                    <a:lnTo>
                      <a:pt x="279" y="16"/>
                    </a:lnTo>
                    <a:lnTo>
                      <a:pt x="283" y="17"/>
                    </a:lnTo>
                    <a:lnTo>
                      <a:pt x="287" y="17"/>
                    </a:lnTo>
                    <a:lnTo>
                      <a:pt x="291" y="17"/>
                    </a:lnTo>
                    <a:lnTo>
                      <a:pt x="295" y="20"/>
                    </a:lnTo>
                    <a:lnTo>
                      <a:pt x="299" y="21"/>
                    </a:lnTo>
                    <a:lnTo>
                      <a:pt x="303" y="22"/>
                    </a:lnTo>
                    <a:lnTo>
                      <a:pt x="307" y="22"/>
                    </a:lnTo>
                    <a:lnTo>
                      <a:pt x="311" y="24"/>
                    </a:lnTo>
                    <a:lnTo>
                      <a:pt x="315" y="26"/>
                    </a:lnTo>
                    <a:lnTo>
                      <a:pt x="319" y="25"/>
                    </a:lnTo>
                    <a:lnTo>
                      <a:pt x="323" y="27"/>
                    </a:lnTo>
                    <a:lnTo>
                      <a:pt x="327" y="29"/>
                    </a:lnTo>
                    <a:lnTo>
                      <a:pt x="331" y="29"/>
                    </a:lnTo>
                    <a:lnTo>
                      <a:pt x="335" y="31"/>
                    </a:lnTo>
                    <a:lnTo>
                      <a:pt x="339" y="31"/>
                    </a:lnTo>
                    <a:lnTo>
                      <a:pt x="342" y="33"/>
                    </a:lnTo>
                    <a:lnTo>
                      <a:pt x="346" y="35"/>
                    </a:lnTo>
                    <a:lnTo>
                      <a:pt x="350" y="36"/>
                    </a:lnTo>
                    <a:lnTo>
                      <a:pt x="354" y="39"/>
                    </a:lnTo>
                    <a:lnTo>
                      <a:pt x="358" y="39"/>
                    </a:lnTo>
                    <a:lnTo>
                      <a:pt x="362" y="41"/>
                    </a:lnTo>
                    <a:lnTo>
                      <a:pt x="366" y="42"/>
                    </a:lnTo>
                    <a:lnTo>
                      <a:pt x="370" y="45"/>
                    </a:lnTo>
                    <a:lnTo>
                      <a:pt x="374" y="47"/>
                    </a:lnTo>
                    <a:lnTo>
                      <a:pt x="378" y="49"/>
                    </a:lnTo>
                    <a:lnTo>
                      <a:pt x="382" y="51"/>
                    </a:lnTo>
                    <a:lnTo>
                      <a:pt x="386" y="54"/>
                    </a:lnTo>
                    <a:lnTo>
                      <a:pt x="390" y="54"/>
                    </a:lnTo>
                    <a:lnTo>
                      <a:pt x="394" y="57"/>
                    </a:lnTo>
                    <a:lnTo>
                      <a:pt x="398" y="59"/>
                    </a:lnTo>
                    <a:lnTo>
                      <a:pt x="402" y="63"/>
                    </a:lnTo>
                    <a:lnTo>
                      <a:pt x="406" y="65"/>
                    </a:lnTo>
                    <a:lnTo>
                      <a:pt x="410" y="66"/>
                    </a:lnTo>
                    <a:lnTo>
                      <a:pt x="413" y="69"/>
                    </a:lnTo>
                    <a:lnTo>
                      <a:pt x="417" y="71"/>
                    </a:lnTo>
                    <a:lnTo>
                      <a:pt x="421" y="74"/>
                    </a:lnTo>
                    <a:lnTo>
                      <a:pt x="425" y="76"/>
                    </a:lnTo>
                    <a:lnTo>
                      <a:pt x="429" y="80"/>
                    </a:lnTo>
                    <a:lnTo>
                      <a:pt x="433" y="82"/>
                    </a:lnTo>
                    <a:lnTo>
                      <a:pt x="437" y="84"/>
                    </a:lnTo>
                    <a:lnTo>
                      <a:pt x="441" y="87"/>
                    </a:lnTo>
                    <a:lnTo>
                      <a:pt x="445" y="89"/>
                    </a:lnTo>
                    <a:lnTo>
                      <a:pt x="449" y="92"/>
                    </a:lnTo>
                    <a:lnTo>
                      <a:pt x="453" y="95"/>
                    </a:lnTo>
                    <a:lnTo>
                      <a:pt x="457" y="98"/>
                    </a:lnTo>
                    <a:lnTo>
                      <a:pt x="461" y="101"/>
                    </a:lnTo>
                    <a:lnTo>
                      <a:pt x="465" y="105"/>
                    </a:lnTo>
                    <a:lnTo>
                      <a:pt x="469" y="108"/>
                    </a:lnTo>
                    <a:lnTo>
                      <a:pt x="473" y="112"/>
                    </a:lnTo>
                    <a:lnTo>
                      <a:pt x="477" y="115"/>
                    </a:lnTo>
                    <a:lnTo>
                      <a:pt x="480" y="118"/>
                    </a:lnTo>
                    <a:lnTo>
                      <a:pt x="484" y="123"/>
                    </a:lnTo>
                    <a:lnTo>
                      <a:pt x="488" y="125"/>
                    </a:lnTo>
                    <a:lnTo>
                      <a:pt x="492" y="128"/>
                    </a:lnTo>
                    <a:lnTo>
                      <a:pt x="496" y="133"/>
                    </a:lnTo>
                    <a:lnTo>
                      <a:pt x="500" y="137"/>
                    </a:lnTo>
                    <a:lnTo>
                      <a:pt x="504" y="139"/>
                    </a:lnTo>
                    <a:lnTo>
                      <a:pt x="508" y="143"/>
                    </a:lnTo>
                    <a:lnTo>
                      <a:pt x="512" y="147"/>
                    </a:lnTo>
                    <a:lnTo>
                      <a:pt x="516" y="150"/>
                    </a:lnTo>
                    <a:lnTo>
                      <a:pt x="520" y="158"/>
                    </a:lnTo>
                    <a:lnTo>
                      <a:pt x="524" y="161"/>
                    </a:lnTo>
                    <a:lnTo>
                      <a:pt x="528" y="164"/>
                    </a:lnTo>
                    <a:lnTo>
                      <a:pt x="532" y="170"/>
                    </a:lnTo>
                    <a:lnTo>
                      <a:pt x="536" y="171"/>
                    </a:lnTo>
                    <a:lnTo>
                      <a:pt x="540" y="177"/>
                    </a:lnTo>
                    <a:lnTo>
                      <a:pt x="544" y="181"/>
                    </a:lnTo>
                    <a:lnTo>
                      <a:pt x="547" y="186"/>
                    </a:lnTo>
                    <a:lnTo>
                      <a:pt x="551" y="191"/>
                    </a:lnTo>
                    <a:lnTo>
                      <a:pt x="555" y="195"/>
                    </a:lnTo>
                    <a:lnTo>
                      <a:pt x="559" y="201"/>
                    </a:lnTo>
                    <a:lnTo>
                      <a:pt x="563" y="206"/>
                    </a:lnTo>
                    <a:lnTo>
                      <a:pt x="567" y="210"/>
                    </a:lnTo>
                    <a:lnTo>
                      <a:pt x="571" y="214"/>
                    </a:lnTo>
                    <a:lnTo>
                      <a:pt x="575" y="219"/>
                    </a:lnTo>
                    <a:lnTo>
                      <a:pt x="579" y="223"/>
                    </a:lnTo>
                    <a:lnTo>
                      <a:pt x="583" y="229"/>
                    </a:lnTo>
                    <a:lnTo>
                      <a:pt x="587" y="234"/>
                    </a:lnTo>
                    <a:lnTo>
                      <a:pt x="591" y="240"/>
                    </a:lnTo>
                    <a:lnTo>
                      <a:pt x="595" y="246"/>
                    </a:lnTo>
                    <a:lnTo>
                      <a:pt x="599" y="251"/>
                    </a:lnTo>
                    <a:lnTo>
                      <a:pt x="603" y="256"/>
                    </a:lnTo>
                    <a:lnTo>
                      <a:pt x="607" y="262"/>
                    </a:lnTo>
                    <a:lnTo>
                      <a:pt x="611" y="267"/>
                    </a:lnTo>
                    <a:lnTo>
                      <a:pt x="615" y="273"/>
                    </a:lnTo>
                    <a:lnTo>
                      <a:pt x="618" y="277"/>
                    </a:lnTo>
                    <a:lnTo>
                      <a:pt x="622" y="283"/>
                    </a:lnTo>
                    <a:lnTo>
                      <a:pt x="626" y="290"/>
                    </a:lnTo>
                    <a:lnTo>
                      <a:pt x="630" y="296"/>
                    </a:lnTo>
                    <a:lnTo>
                      <a:pt x="634" y="302"/>
                    </a:lnTo>
                    <a:lnTo>
                      <a:pt x="638" y="307"/>
                    </a:lnTo>
                    <a:lnTo>
                      <a:pt x="642" y="313"/>
                    </a:lnTo>
                    <a:lnTo>
                      <a:pt x="646" y="320"/>
                    </a:lnTo>
                    <a:lnTo>
                      <a:pt x="650" y="324"/>
                    </a:lnTo>
                    <a:lnTo>
                      <a:pt x="654" y="332"/>
                    </a:lnTo>
                    <a:lnTo>
                      <a:pt x="658" y="338"/>
                    </a:lnTo>
                    <a:lnTo>
                      <a:pt x="662" y="344"/>
                    </a:lnTo>
                    <a:lnTo>
                      <a:pt x="666" y="351"/>
                    </a:lnTo>
                    <a:lnTo>
                      <a:pt x="670" y="357"/>
                    </a:lnTo>
                    <a:lnTo>
                      <a:pt x="674" y="363"/>
                    </a:lnTo>
                    <a:lnTo>
                      <a:pt x="678" y="370"/>
                    </a:lnTo>
                    <a:lnTo>
                      <a:pt x="682" y="377"/>
                    </a:lnTo>
                    <a:lnTo>
                      <a:pt x="685" y="383"/>
                    </a:lnTo>
                    <a:lnTo>
                      <a:pt x="689" y="390"/>
                    </a:lnTo>
                    <a:lnTo>
                      <a:pt x="693" y="397"/>
                    </a:lnTo>
                    <a:lnTo>
                      <a:pt x="697" y="403"/>
                    </a:lnTo>
                    <a:lnTo>
                      <a:pt x="701" y="410"/>
                    </a:lnTo>
                    <a:lnTo>
                      <a:pt x="705" y="417"/>
                    </a:lnTo>
                    <a:lnTo>
                      <a:pt x="709" y="423"/>
                    </a:lnTo>
                    <a:lnTo>
                      <a:pt x="713" y="431"/>
                    </a:lnTo>
                    <a:lnTo>
                      <a:pt x="717" y="439"/>
                    </a:lnTo>
                    <a:lnTo>
                      <a:pt x="721" y="444"/>
                    </a:lnTo>
                    <a:lnTo>
                      <a:pt x="725" y="451"/>
                    </a:lnTo>
                    <a:lnTo>
                      <a:pt x="729" y="460"/>
                    </a:lnTo>
                    <a:lnTo>
                      <a:pt x="733" y="468"/>
                    </a:lnTo>
                    <a:lnTo>
                      <a:pt x="737" y="475"/>
                    </a:lnTo>
                    <a:lnTo>
                      <a:pt x="741" y="482"/>
                    </a:lnTo>
                    <a:lnTo>
                      <a:pt x="745" y="488"/>
                    </a:lnTo>
                    <a:lnTo>
                      <a:pt x="749" y="497"/>
                    </a:lnTo>
                    <a:lnTo>
                      <a:pt x="753" y="504"/>
                    </a:lnTo>
                    <a:lnTo>
                      <a:pt x="756" y="512"/>
                    </a:lnTo>
                    <a:lnTo>
                      <a:pt x="760" y="519"/>
                    </a:lnTo>
                    <a:lnTo>
                      <a:pt x="764" y="527"/>
                    </a:lnTo>
                    <a:lnTo>
                      <a:pt x="768" y="534"/>
                    </a:lnTo>
                    <a:lnTo>
                      <a:pt x="772" y="543"/>
                    </a:lnTo>
                    <a:lnTo>
                      <a:pt x="776" y="550"/>
                    </a:lnTo>
                    <a:lnTo>
                      <a:pt x="780" y="558"/>
                    </a:lnTo>
                    <a:lnTo>
                      <a:pt x="784" y="565"/>
                    </a:lnTo>
                    <a:lnTo>
                      <a:pt x="788" y="573"/>
                    </a:lnTo>
                    <a:lnTo>
                      <a:pt x="792" y="581"/>
                    </a:lnTo>
                    <a:lnTo>
                      <a:pt x="796" y="587"/>
                    </a:lnTo>
                    <a:lnTo>
                      <a:pt x="800" y="597"/>
                    </a:lnTo>
                    <a:lnTo>
                      <a:pt x="804" y="604"/>
                    </a:lnTo>
                    <a:lnTo>
                      <a:pt x="808" y="613"/>
                    </a:lnTo>
                    <a:lnTo>
                      <a:pt x="812" y="622"/>
                    </a:lnTo>
                    <a:lnTo>
                      <a:pt x="816" y="629"/>
                    </a:lnTo>
                    <a:lnTo>
                      <a:pt x="820" y="638"/>
                    </a:lnTo>
                    <a:lnTo>
                      <a:pt x="823" y="646"/>
                    </a:lnTo>
                    <a:lnTo>
                      <a:pt x="827" y="655"/>
                    </a:lnTo>
                    <a:lnTo>
                      <a:pt x="831" y="662"/>
                    </a:lnTo>
                    <a:lnTo>
                      <a:pt x="835" y="670"/>
                    </a:lnTo>
                    <a:lnTo>
                      <a:pt x="839" y="678"/>
                    </a:lnTo>
                    <a:lnTo>
                      <a:pt x="843" y="687"/>
                    </a:lnTo>
                    <a:lnTo>
                      <a:pt x="847" y="695"/>
                    </a:lnTo>
                    <a:lnTo>
                      <a:pt x="851" y="704"/>
                    </a:lnTo>
                    <a:lnTo>
                      <a:pt x="855" y="710"/>
                    </a:lnTo>
                    <a:lnTo>
                      <a:pt x="859" y="721"/>
                    </a:lnTo>
                    <a:lnTo>
                      <a:pt x="863" y="728"/>
                    </a:lnTo>
                    <a:lnTo>
                      <a:pt x="867" y="737"/>
                    </a:lnTo>
                    <a:lnTo>
                      <a:pt x="871" y="745"/>
                    </a:lnTo>
                    <a:lnTo>
                      <a:pt x="875" y="756"/>
                    </a:lnTo>
                    <a:lnTo>
                      <a:pt x="879" y="762"/>
                    </a:lnTo>
                    <a:lnTo>
                      <a:pt x="883" y="771"/>
                    </a:lnTo>
                    <a:lnTo>
                      <a:pt x="887" y="780"/>
                    </a:lnTo>
                    <a:lnTo>
                      <a:pt x="890" y="788"/>
                    </a:lnTo>
                    <a:lnTo>
                      <a:pt x="894" y="796"/>
                    </a:lnTo>
                    <a:lnTo>
                      <a:pt x="898" y="805"/>
                    </a:lnTo>
                    <a:lnTo>
                      <a:pt x="902" y="814"/>
                    </a:lnTo>
                    <a:lnTo>
                      <a:pt x="906" y="824"/>
                    </a:lnTo>
                    <a:lnTo>
                      <a:pt x="910" y="832"/>
                    </a:lnTo>
                    <a:lnTo>
                      <a:pt x="914" y="840"/>
                    </a:lnTo>
                    <a:lnTo>
                      <a:pt x="918" y="849"/>
                    </a:lnTo>
                    <a:lnTo>
                      <a:pt x="922" y="858"/>
                    </a:lnTo>
                    <a:lnTo>
                      <a:pt x="926" y="866"/>
                    </a:lnTo>
                    <a:lnTo>
                      <a:pt x="930" y="875"/>
                    </a:lnTo>
                    <a:lnTo>
                      <a:pt x="934" y="884"/>
                    </a:lnTo>
                    <a:lnTo>
                      <a:pt x="938" y="891"/>
                    </a:lnTo>
                    <a:lnTo>
                      <a:pt x="942" y="900"/>
                    </a:lnTo>
                    <a:lnTo>
                      <a:pt x="946" y="910"/>
                    </a:lnTo>
                    <a:lnTo>
                      <a:pt x="950" y="917"/>
                    </a:lnTo>
                    <a:lnTo>
                      <a:pt x="954" y="928"/>
                    </a:lnTo>
                    <a:lnTo>
                      <a:pt x="958" y="937"/>
                    </a:lnTo>
                    <a:lnTo>
                      <a:pt x="961" y="944"/>
                    </a:lnTo>
                    <a:lnTo>
                      <a:pt x="965" y="955"/>
                    </a:lnTo>
                    <a:lnTo>
                      <a:pt x="969" y="961"/>
                    </a:lnTo>
                    <a:lnTo>
                      <a:pt x="973" y="971"/>
                    </a:lnTo>
                    <a:lnTo>
                      <a:pt x="977" y="979"/>
                    </a:lnTo>
                    <a:lnTo>
                      <a:pt x="981" y="988"/>
                    </a:lnTo>
                    <a:lnTo>
                      <a:pt x="985" y="996"/>
                    </a:lnTo>
                    <a:lnTo>
                      <a:pt x="989" y="1006"/>
                    </a:lnTo>
                    <a:lnTo>
                      <a:pt x="993" y="1014"/>
                    </a:lnTo>
                    <a:lnTo>
                      <a:pt x="997" y="1024"/>
                    </a:lnTo>
                    <a:lnTo>
                      <a:pt x="1001" y="1031"/>
                    </a:lnTo>
                    <a:lnTo>
                      <a:pt x="1005" y="1041"/>
                    </a:lnTo>
                    <a:lnTo>
                      <a:pt x="1009" y="1049"/>
                    </a:lnTo>
                    <a:lnTo>
                      <a:pt x="1013" y="1058"/>
                    </a:lnTo>
                    <a:lnTo>
                      <a:pt x="1017" y="1065"/>
                    </a:lnTo>
                    <a:lnTo>
                      <a:pt x="1021" y="1075"/>
                    </a:lnTo>
                    <a:lnTo>
                      <a:pt x="1025" y="1084"/>
                    </a:lnTo>
                    <a:lnTo>
                      <a:pt x="1028" y="1092"/>
                    </a:lnTo>
                    <a:lnTo>
                      <a:pt x="1032" y="1099"/>
                    </a:lnTo>
                    <a:lnTo>
                      <a:pt x="1036" y="1109"/>
                    </a:lnTo>
                    <a:lnTo>
                      <a:pt x="1040" y="1118"/>
                    </a:lnTo>
                    <a:lnTo>
                      <a:pt x="1044" y="1127"/>
                    </a:lnTo>
                    <a:lnTo>
                      <a:pt x="1048" y="1135"/>
                    </a:lnTo>
                    <a:lnTo>
                      <a:pt x="1052" y="1142"/>
                    </a:lnTo>
                    <a:lnTo>
                      <a:pt x="1056" y="1151"/>
                    </a:lnTo>
                    <a:lnTo>
                      <a:pt x="1060" y="1160"/>
                    </a:lnTo>
                    <a:lnTo>
                      <a:pt x="1064" y="1169"/>
                    </a:lnTo>
                    <a:lnTo>
                      <a:pt x="1068" y="1176"/>
                    </a:lnTo>
                    <a:lnTo>
                      <a:pt x="1072" y="1185"/>
                    </a:lnTo>
                    <a:lnTo>
                      <a:pt x="1076" y="1192"/>
                    </a:lnTo>
                    <a:lnTo>
                      <a:pt x="1080" y="1202"/>
                    </a:lnTo>
                    <a:lnTo>
                      <a:pt x="1084" y="1210"/>
                    </a:lnTo>
                    <a:lnTo>
                      <a:pt x="1088" y="1218"/>
                    </a:lnTo>
                    <a:lnTo>
                      <a:pt x="1092" y="1227"/>
                    </a:lnTo>
                    <a:lnTo>
                      <a:pt x="1095" y="1235"/>
                    </a:lnTo>
                    <a:lnTo>
                      <a:pt x="1099" y="1243"/>
                    </a:lnTo>
                    <a:lnTo>
                      <a:pt x="1103" y="1250"/>
                    </a:lnTo>
                    <a:lnTo>
                      <a:pt x="1107" y="1260"/>
                    </a:lnTo>
                    <a:lnTo>
                      <a:pt x="1111" y="1269"/>
                    </a:lnTo>
                    <a:lnTo>
                      <a:pt x="1115" y="1275"/>
                    </a:lnTo>
                    <a:lnTo>
                      <a:pt x="1119" y="1284"/>
                    </a:lnTo>
                    <a:lnTo>
                      <a:pt x="1123" y="1292"/>
                    </a:lnTo>
                    <a:lnTo>
                      <a:pt x="1127" y="1299"/>
                    </a:lnTo>
                    <a:lnTo>
                      <a:pt x="1131" y="1306"/>
                    </a:lnTo>
                    <a:lnTo>
                      <a:pt x="1135" y="1315"/>
                    </a:lnTo>
                    <a:lnTo>
                      <a:pt x="1139" y="1323"/>
                    </a:lnTo>
                    <a:lnTo>
                      <a:pt x="1143" y="1331"/>
                    </a:lnTo>
                    <a:lnTo>
                      <a:pt x="1147" y="1339"/>
                    </a:lnTo>
                    <a:lnTo>
                      <a:pt x="1151" y="1347"/>
                    </a:lnTo>
                    <a:lnTo>
                      <a:pt x="1155" y="1354"/>
                    </a:lnTo>
                    <a:lnTo>
                      <a:pt x="1159" y="1362"/>
                    </a:lnTo>
                    <a:lnTo>
                      <a:pt x="1163" y="1370"/>
                    </a:lnTo>
                    <a:lnTo>
                      <a:pt x="1166" y="1378"/>
                    </a:lnTo>
                    <a:lnTo>
                      <a:pt x="1170" y="1384"/>
                    </a:lnTo>
                    <a:lnTo>
                      <a:pt x="1174" y="1392"/>
                    </a:lnTo>
                    <a:lnTo>
                      <a:pt x="1178" y="1400"/>
                    </a:lnTo>
                    <a:lnTo>
                      <a:pt x="1182" y="1406"/>
                    </a:lnTo>
                    <a:lnTo>
                      <a:pt x="1186" y="1414"/>
                    </a:lnTo>
                    <a:lnTo>
                      <a:pt x="1190" y="1422"/>
                    </a:lnTo>
                    <a:lnTo>
                      <a:pt x="1194" y="1429"/>
                    </a:lnTo>
                    <a:lnTo>
                      <a:pt x="1198" y="1437"/>
                    </a:lnTo>
                    <a:lnTo>
                      <a:pt x="1202" y="1443"/>
                    </a:lnTo>
                    <a:lnTo>
                      <a:pt x="1206" y="1453"/>
                    </a:lnTo>
                    <a:lnTo>
                      <a:pt x="1210" y="1459"/>
                    </a:lnTo>
                    <a:lnTo>
                      <a:pt x="1214" y="1465"/>
                    </a:lnTo>
                    <a:lnTo>
                      <a:pt x="1218" y="1473"/>
                    </a:lnTo>
                    <a:lnTo>
                      <a:pt x="1222" y="1479"/>
                    </a:lnTo>
                    <a:lnTo>
                      <a:pt x="1226" y="1486"/>
                    </a:lnTo>
                    <a:lnTo>
                      <a:pt x="1230" y="1493"/>
                    </a:lnTo>
                    <a:lnTo>
                      <a:pt x="1233" y="1500"/>
                    </a:lnTo>
                    <a:lnTo>
                      <a:pt x="1237" y="1508"/>
                    </a:lnTo>
                    <a:lnTo>
                      <a:pt x="1241" y="1514"/>
                    </a:lnTo>
                    <a:lnTo>
                      <a:pt x="1245" y="1521"/>
                    </a:lnTo>
                    <a:lnTo>
                      <a:pt x="1249" y="1525"/>
                    </a:lnTo>
                    <a:lnTo>
                      <a:pt x="1253" y="1533"/>
                    </a:lnTo>
                    <a:lnTo>
                      <a:pt x="1257" y="1540"/>
                    </a:lnTo>
                    <a:lnTo>
                      <a:pt x="1261" y="1547"/>
                    </a:lnTo>
                    <a:lnTo>
                      <a:pt x="1265" y="1553"/>
                    </a:lnTo>
                    <a:lnTo>
                      <a:pt x="1269" y="1559"/>
                    </a:lnTo>
                    <a:lnTo>
                      <a:pt x="1273" y="1566"/>
                    </a:lnTo>
                    <a:lnTo>
                      <a:pt x="1277" y="1571"/>
                    </a:lnTo>
                    <a:lnTo>
                      <a:pt x="1281" y="1577"/>
                    </a:lnTo>
                    <a:lnTo>
                      <a:pt x="1285" y="1583"/>
                    </a:lnTo>
                    <a:lnTo>
                      <a:pt x="1289" y="1591"/>
                    </a:lnTo>
                    <a:lnTo>
                      <a:pt x="1293" y="1596"/>
                    </a:lnTo>
                    <a:lnTo>
                      <a:pt x="1297" y="1602"/>
                    </a:lnTo>
                    <a:lnTo>
                      <a:pt x="1301" y="1607"/>
                    </a:lnTo>
                    <a:lnTo>
                      <a:pt x="1304" y="1611"/>
                    </a:lnTo>
                    <a:lnTo>
                      <a:pt x="1308" y="1619"/>
                    </a:lnTo>
                    <a:lnTo>
                      <a:pt x="1312" y="1624"/>
                    </a:lnTo>
                    <a:lnTo>
                      <a:pt x="1316" y="1631"/>
                    </a:lnTo>
                    <a:lnTo>
                      <a:pt x="1320" y="1635"/>
                    </a:lnTo>
                    <a:lnTo>
                      <a:pt x="1324" y="1641"/>
                    </a:lnTo>
                    <a:lnTo>
                      <a:pt x="1328" y="1646"/>
                    </a:lnTo>
                    <a:lnTo>
                      <a:pt x="1332" y="1652"/>
                    </a:lnTo>
                    <a:lnTo>
                      <a:pt x="1336" y="1658"/>
                    </a:lnTo>
                    <a:lnTo>
                      <a:pt x="1340" y="1662"/>
                    </a:lnTo>
                    <a:lnTo>
                      <a:pt x="1344" y="1668"/>
                    </a:lnTo>
                    <a:lnTo>
                      <a:pt x="1348" y="1674"/>
                    </a:lnTo>
                    <a:lnTo>
                      <a:pt x="1352" y="1678"/>
                    </a:lnTo>
                    <a:lnTo>
                      <a:pt x="1356" y="1682"/>
                    </a:lnTo>
                    <a:lnTo>
                      <a:pt x="1360" y="1688"/>
                    </a:lnTo>
                    <a:lnTo>
                      <a:pt x="1364" y="1693"/>
                    </a:lnTo>
                    <a:lnTo>
                      <a:pt x="1368" y="1698"/>
                    </a:lnTo>
                    <a:lnTo>
                      <a:pt x="1371" y="1702"/>
                    </a:lnTo>
                    <a:lnTo>
                      <a:pt x="1375" y="1708"/>
                    </a:lnTo>
                    <a:lnTo>
                      <a:pt x="1379" y="1713"/>
                    </a:lnTo>
                    <a:lnTo>
                      <a:pt x="1383" y="1715"/>
                    </a:lnTo>
                    <a:lnTo>
                      <a:pt x="1387" y="1721"/>
                    </a:lnTo>
                    <a:lnTo>
                      <a:pt x="1391" y="1725"/>
                    </a:lnTo>
                    <a:lnTo>
                      <a:pt x="1395" y="1729"/>
                    </a:lnTo>
                    <a:lnTo>
                      <a:pt x="1399" y="1734"/>
                    </a:lnTo>
                    <a:lnTo>
                      <a:pt x="1403" y="1738"/>
                    </a:lnTo>
                    <a:lnTo>
                      <a:pt x="1407" y="1743"/>
                    </a:lnTo>
                    <a:lnTo>
                      <a:pt x="1411" y="1747"/>
                    </a:lnTo>
                    <a:lnTo>
                      <a:pt x="1415" y="1750"/>
                    </a:lnTo>
                    <a:lnTo>
                      <a:pt x="1419" y="1755"/>
                    </a:lnTo>
                    <a:lnTo>
                      <a:pt x="1423" y="1757"/>
                    </a:lnTo>
                    <a:lnTo>
                      <a:pt x="1427" y="1763"/>
                    </a:lnTo>
                    <a:lnTo>
                      <a:pt x="1431" y="1766"/>
                    </a:lnTo>
                    <a:lnTo>
                      <a:pt x="1435" y="1769"/>
                    </a:lnTo>
                    <a:lnTo>
                      <a:pt x="1438" y="1772"/>
                    </a:lnTo>
                    <a:lnTo>
                      <a:pt x="1442" y="1776"/>
                    </a:lnTo>
                    <a:lnTo>
                      <a:pt x="1446" y="1781"/>
                    </a:lnTo>
                    <a:lnTo>
                      <a:pt x="1450" y="1784"/>
                    </a:lnTo>
                    <a:lnTo>
                      <a:pt x="1454" y="1787"/>
                    </a:lnTo>
                    <a:lnTo>
                      <a:pt x="1458" y="1790"/>
                    </a:lnTo>
                    <a:lnTo>
                      <a:pt x="1462" y="1795"/>
                    </a:lnTo>
                    <a:lnTo>
                      <a:pt x="1466" y="1796"/>
                    </a:lnTo>
                    <a:lnTo>
                      <a:pt x="1470" y="1801"/>
                    </a:lnTo>
                    <a:lnTo>
                      <a:pt x="1474" y="1803"/>
                    </a:lnTo>
                    <a:lnTo>
                      <a:pt x="1478" y="1806"/>
                    </a:lnTo>
                    <a:lnTo>
                      <a:pt x="1482" y="1807"/>
                    </a:lnTo>
                    <a:lnTo>
                      <a:pt x="1486" y="1811"/>
                    </a:lnTo>
                    <a:lnTo>
                      <a:pt x="1490" y="1814"/>
                    </a:lnTo>
                    <a:lnTo>
                      <a:pt x="1494" y="1817"/>
                    </a:lnTo>
                    <a:lnTo>
                      <a:pt x="1498" y="1819"/>
                    </a:lnTo>
                    <a:lnTo>
                      <a:pt x="1502" y="1822"/>
                    </a:lnTo>
                    <a:lnTo>
                      <a:pt x="1506" y="1825"/>
                    </a:lnTo>
                    <a:lnTo>
                      <a:pt x="1509" y="1828"/>
                    </a:lnTo>
                    <a:lnTo>
                      <a:pt x="1513" y="1828"/>
                    </a:lnTo>
                    <a:lnTo>
                      <a:pt x="1517" y="1832"/>
                    </a:lnTo>
                    <a:lnTo>
                      <a:pt x="1521" y="1833"/>
                    </a:lnTo>
                    <a:lnTo>
                      <a:pt x="1525" y="1835"/>
                    </a:lnTo>
                    <a:lnTo>
                      <a:pt x="1529" y="1838"/>
                    </a:lnTo>
                    <a:lnTo>
                      <a:pt x="1533" y="1839"/>
                    </a:lnTo>
                    <a:lnTo>
                      <a:pt x="1537" y="1842"/>
                    </a:lnTo>
                    <a:lnTo>
                      <a:pt x="1541" y="1842"/>
                    </a:lnTo>
                    <a:lnTo>
                      <a:pt x="1545" y="1845"/>
                    </a:lnTo>
                    <a:lnTo>
                      <a:pt x="1549" y="1846"/>
                    </a:lnTo>
                    <a:lnTo>
                      <a:pt x="1553" y="1848"/>
                    </a:lnTo>
                    <a:lnTo>
                      <a:pt x="1557" y="1850"/>
                    </a:lnTo>
                    <a:lnTo>
                      <a:pt x="1561" y="1850"/>
                    </a:lnTo>
                    <a:lnTo>
                      <a:pt x="1565" y="1853"/>
                    </a:lnTo>
                    <a:lnTo>
                      <a:pt x="1569" y="1852"/>
                    </a:lnTo>
                    <a:lnTo>
                      <a:pt x="1573" y="1855"/>
                    </a:lnTo>
                    <a:lnTo>
                      <a:pt x="1576" y="1855"/>
                    </a:lnTo>
                    <a:lnTo>
                      <a:pt x="1580" y="1857"/>
                    </a:lnTo>
                    <a:lnTo>
                      <a:pt x="1584" y="1858"/>
                    </a:lnTo>
                    <a:lnTo>
                      <a:pt x="1588" y="1859"/>
                    </a:lnTo>
                    <a:lnTo>
                      <a:pt x="1592" y="1859"/>
                    </a:lnTo>
                    <a:lnTo>
                      <a:pt x="1596" y="1861"/>
                    </a:lnTo>
                    <a:lnTo>
                      <a:pt x="1600" y="1862"/>
                    </a:lnTo>
                    <a:lnTo>
                      <a:pt x="1604" y="1862"/>
                    </a:lnTo>
                    <a:lnTo>
                      <a:pt x="1608" y="1862"/>
                    </a:lnTo>
                    <a:lnTo>
                      <a:pt x="1612" y="1863"/>
                    </a:lnTo>
                    <a:lnTo>
                      <a:pt x="1616" y="1864"/>
                    </a:lnTo>
                    <a:lnTo>
                      <a:pt x="1620" y="1865"/>
                    </a:lnTo>
                    <a:lnTo>
                      <a:pt x="1624" y="1864"/>
                    </a:lnTo>
                    <a:lnTo>
                      <a:pt x="1628" y="1865"/>
                    </a:lnTo>
                    <a:lnTo>
                      <a:pt x="1632" y="1865"/>
                    </a:lnTo>
                    <a:lnTo>
                      <a:pt x="1636" y="1864"/>
                    </a:lnTo>
                    <a:lnTo>
                      <a:pt x="1640" y="1864"/>
                    </a:lnTo>
                    <a:lnTo>
                      <a:pt x="1643" y="1865"/>
                    </a:lnTo>
                    <a:lnTo>
                      <a:pt x="1647" y="1866"/>
                    </a:lnTo>
                    <a:lnTo>
                      <a:pt x="1651" y="1867"/>
                    </a:lnTo>
                    <a:lnTo>
                      <a:pt x="1655" y="1866"/>
                    </a:lnTo>
                    <a:lnTo>
                      <a:pt x="1659" y="1866"/>
                    </a:lnTo>
                    <a:lnTo>
                      <a:pt x="1663" y="1865"/>
                    </a:lnTo>
                    <a:lnTo>
                      <a:pt x="1667" y="1863"/>
                    </a:lnTo>
                    <a:lnTo>
                      <a:pt x="1671" y="1864"/>
                    </a:lnTo>
                    <a:lnTo>
                      <a:pt x="1675" y="1864"/>
                    </a:lnTo>
                    <a:lnTo>
                      <a:pt x="1679" y="1862"/>
                    </a:lnTo>
                    <a:lnTo>
                      <a:pt x="1683" y="1862"/>
                    </a:lnTo>
                    <a:lnTo>
                      <a:pt x="1687" y="1861"/>
                    </a:lnTo>
                    <a:lnTo>
                      <a:pt x="1691" y="1861"/>
                    </a:lnTo>
                    <a:lnTo>
                      <a:pt x="1695" y="1862"/>
                    </a:lnTo>
                    <a:lnTo>
                      <a:pt x="1699" y="1861"/>
                    </a:lnTo>
                    <a:lnTo>
                      <a:pt x="1703" y="1861"/>
                    </a:lnTo>
                    <a:lnTo>
                      <a:pt x="1707" y="1858"/>
                    </a:lnTo>
                    <a:lnTo>
                      <a:pt x="1711" y="1856"/>
                    </a:lnTo>
                    <a:lnTo>
                      <a:pt x="1714" y="1855"/>
                    </a:lnTo>
                    <a:lnTo>
                      <a:pt x="1718" y="1854"/>
                    </a:lnTo>
                    <a:lnTo>
                      <a:pt x="1722" y="1853"/>
                    </a:lnTo>
                    <a:lnTo>
                      <a:pt x="1726" y="1852"/>
                    </a:lnTo>
                    <a:lnTo>
                      <a:pt x="1730" y="1852"/>
                    </a:lnTo>
                    <a:lnTo>
                      <a:pt x="1734" y="1850"/>
                    </a:lnTo>
                    <a:lnTo>
                      <a:pt x="1738" y="1848"/>
                    </a:lnTo>
                    <a:lnTo>
                      <a:pt x="1742" y="1846"/>
                    </a:lnTo>
                    <a:lnTo>
                      <a:pt x="1746" y="1844"/>
                    </a:lnTo>
                    <a:lnTo>
                      <a:pt x="1750" y="1843"/>
                    </a:lnTo>
                    <a:lnTo>
                      <a:pt x="1754" y="1842"/>
                    </a:lnTo>
                    <a:lnTo>
                      <a:pt x="1758" y="1839"/>
                    </a:lnTo>
                    <a:lnTo>
                      <a:pt x="1762" y="1837"/>
                    </a:lnTo>
                    <a:lnTo>
                      <a:pt x="1766" y="1835"/>
                    </a:lnTo>
                    <a:lnTo>
                      <a:pt x="1770" y="1834"/>
                    </a:lnTo>
                    <a:lnTo>
                      <a:pt x="1774" y="1832"/>
                    </a:lnTo>
                    <a:lnTo>
                      <a:pt x="1778" y="1829"/>
                    </a:lnTo>
                    <a:lnTo>
                      <a:pt x="1781" y="1828"/>
                    </a:lnTo>
                    <a:lnTo>
                      <a:pt x="1785" y="1826"/>
                    </a:lnTo>
                    <a:lnTo>
                      <a:pt x="1789" y="1824"/>
                    </a:lnTo>
                    <a:lnTo>
                      <a:pt x="1793" y="1821"/>
                    </a:lnTo>
                    <a:lnTo>
                      <a:pt x="1797" y="1820"/>
                    </a:lnTo>
                    <a:lnTo>
                      <a:pt x="1801" y="1817"/>
                    </a:lnTo>
                    <a:lnTo>
                      <a:pt x="1805" y="1815"/>
                    </a:lnTo>
                    <a:lnTo>
                      <a:pt x="1809" y="1811"/>
                    </a:lnTo>
                    <a:lnTo>
                      <a:pt x="1813" y="1811"/>
                    </a:lnTo>
                    <a:lnTo>
                      <a:pt x="1817" y="1807"/>
                    </a:lnTo>
                    <a:lnTo>
                      <a:pt x="1821" y="1803"/>
                    </a:lnTo>
                    <a:lnTo>
                      <a:pt x="1825" y="1801"/>
                    </a:lnTo>
                    <a:lnTo>
                      <a:pt x="1829" y="1799"/>
                    </a:lnTo>
                    <a:lnTo>
                      <a:pt x="1833" y="1796"/>
                    </a:lnTo>
                    <a:lnTo>
                      <a:pt x="1837" y="1793"/>
                    </a:lnTo>
                    <a:lnTo>
                      <a:pt x="1841" y="1790"/>
                    </a:lnTo>
                    <a:lnTo>
                      <a:pt x="1845" y="1788"/>
                    </a:lnTo>
                    <a:lnTo>
                      <a:pt x="1848" y="1784"/>
                    </a:lnTo>
                    <a:lnTo>
                      <a:pt x="1852" y="1781"/>
                    </a:lnTo>
                    <a:lnTo>
                      <a:pt x="1856" y="1777"/>
                    </a:lnTo>
                    <a:lnTo>
                      <a:pt x="1860" y="1774"/>
                    </a:lnTo>
                    <a:lnTo>
                      <a:pt x="1864" y="1772"/>
                    </a:lnTo>
                    <a:lnTo>
                      <a:pt x="1868" y="1768"/>
                    </a:lnTo>
                    <a:lnTo>
                      <a:pt x="1872" y="1765"/>
                    </a:lnTo>
                    <a:lnTo>
                      <a:pt x="1876" y="1761"/>
                    </a:lnTo>
                    <a:lnTo>
                      <a:pt x="1880" y="1759"/>
                    </a:lnTo>
                    <a:lnTo>
                      <a:pt x="1884" y="1754"/>
                    </a:lnTo>
                    <a:lnTo>
                      <a:pt x="1888" y="1751"/>
                    </a:lnTo>
                    <a:lnTo>
                      <a:pt x="1892" y="1748"/>
                    </a:lnTo>
                    <a:lnTo>
                      <a:pt x="1896" y="1744"/>
                    </a:lnTo>
                    <a:lnTo>
                      <a:pt x="1900" y="1742"/>
                    </a:lnTo>
                    <a:lnTo>
                      <a:pt x="1904" y="1736"/>
                    </a:lnTo>
                    <a:lnTo>
                      <a:pt x="1908" y="1733"/>
                    </a:lnTo>
                    <a:lnTo>
                      <a:pt x="1912" y="1729"/>
                    </a:lnTo>
                    <a:lnTo>
                      <a:pt x="1916" y="1726"/>
                    </a:lnTo>
                    <a:lnTo>
                      <a:pt x="1919" y="1721"/>
                    </a:lnTo>
                    <a:lnTo>
                      <a:pt x="1923" y="1717"/>
                    </a:lnTo>
                    <a:lnTo>
                      <a:pt x="1927" y="1714"/>
                    </a:lnTo>
                    <a:lnTo>
                      <a:pt x="1931" y="1711"/>
                    </a:lnTo>
                    <a:lnTo>
                      <a:pt x="1935" y="1708"/>
                    </a:lnTo>
                    <a:lnTo>
                      <a:pt x="1939" y="1703"/>
                    </a:lnTo>
                    <a:lnTo>
                      <a:pt x="1943" y="1699"/>
                    </a:lnTo>
                    <a:lnTo>
                      <a:pt x="1947" y="1694"/>
                    </a:lnTo>
                    <a:lnTo>
                      <a:pt x="1951" y="1690"/>
                    </a:lnTo>
                    <a:lnTo>
                      <a:pt x="1955" y="1686"/>
                    </a:lnTo>
                    <a:lnTo>
                      <a:pt x="1959" y="1683"/>
                    </a:lnTo>
                    <a:lnTo>
                      <a:pt x="1963" y="1678"/>
                    </a:lnTo>
                    <a:lnTo>
                      <a:pt x="1967" y="1676"/>
                    </a:lnTo>
                    <a:lnTo>
                      <a:pt x="1971" y="1668"/>
                    </a:lnTo>
                    <a:lnTo>
                      <a:pt x="1975" y="1666"/>
                    </a:lnTo>
                    <a:lnTo>
                      <a:pt x="1979" y="1662"/>
                    </a:lnTo>
                    <a:lnTo>
                      <a:pt x="1983" y="1657"/>
                    </a:lnTo>
                    <a:lnTo>
                      <a:pt x="1986" y="1653"/>
                    </a:lnTo>
                    <a:lnTo>
                      <a:pt x="1990" y="1649"/>
                    </a:lnTo>
                    <a:lnTo>
                      <a:pt x="1994" y="1643"/>
                    </a:lnTo>
                    <a:lnTo>
                      <a:pt x="1998" y="1638"/>
                    </a:lnTo>
                    <a:lnTo>
                      <a:pt x="2002" y="1634"/>
                    </a:lnTo>
                    <a:lnTo>
                      <a:pt x="2006" y="1629"/>
                    </a:lnTo>
                    <a:lnTo>
                      <a:pt x="2010" y="1626"/>
                    </a:lnTo>
                    <a:lnTo>
                      <a:pt x="2014" y="1620"/>
                    </a:lnTo>
                    <a:lnTo>
                      <a:pt x="2018" y="1615"/>
                    </a:lnTo>
                    <a:lnTo>
                      <a:pt x="2022" y="1610"/>
                    </a:lnTo>
                    <a:lnTo>
                      <a:pt x="2026" y="1607"/>
                    </a:lnTo>
                    <a:lnTo>
                      <a:pt x="2030" y="1601"/>
                    </a:lnTo>
                    <a:lnTo>
                      <a:pt x="2034" y="1596"/>
                    </a:lnTo>
                    <a:lnTo>
                      <a:pt x="2038" y="1590"/>
                    </a:lnTo>
                    <a:lnTo>
                      <a:pt x="2042" y="1587"/>
                    </a:lnTo>
                    <a:lnTo>
                      <a:pt x="2046" y="1581"/>
                    </a:lnTo>
                    <a:lnTo>
                      <a:pt x="2050" y="1577"/>
                    </a:lnTo>
                    <a:lnTo>
                      <a:pt x="2054" y="1573"/>
                    </a:lnTo>
                    <a:lnTo>
                      <a:pt x="2057" y="1568"/>
                    </a:lnTo>
                    <a:lnTo>
                      <a:pt x="2061" y="1563"/>
                    </a:lnTo>
                    <a:lnTo>
                      <a:pt x="2065" y="1557"/>
                    </a:lnTo>
                    <a:lnTo>
                      <a:pt x="2069" y="1553"/>
                    </a:lnTo>
                    <a:lnTo>
                      <a:pt x="2073" y="1547"/>
                    </a:lnTo>
                    <a:lnTo>
                      <a:pt x="2077" y="1543"/>
                    </a:lnTo>
                    <a:lnTo>
                      <a:pt x="2081" y="1537"/>
                    </a:lnTo>
                    <a:lnTo>
                      <a:pt x="2085" y="1532"/>
                    </a:lnTo>
                    <a:lnTo>
                      <a:pt x="2089" y="1528"/>
                    </a:lnTo>
                    <a:lnTo>
                      <a:pt x="2093" y="1521"/>
                    </a:lnTo>
                    <a:lnTo>
                      <a:pt x="2097" y="1517"/>
                    </a:lnTo>
                    <a:lnTo>
                      <a:pt x="2101" y="1512"/>
                    </a:lnTo>
                    <a:lnTo>
                      <a:pt x="2105" y="1506"/>
                    </a:lnTo>
                    <a:lnTo>
                      <a:pt x="2109" y="1500"/>
                    </a:lnTo>
                    <a:lnTo>
                      <a:pt x="2113" y="1495"/>
                    </a:lnTo>
                    <a:lnTo>
                      <a:pt x="2117" y="1492"/>
                    </a:lnTo>
                    <a:lnTo>
                      <a:pt x="2121" y="1484"/>
                    </a:lnTo>
                    <a:lnTo>
                      <a:pt x="2124" y="1480"/>
                    </a:lnTo>
                    <a:lnTo>
                      <a:pt x="2128" y="1473"/>
                    </a:lnTo>
                    <a:lnTo>
                      <a:pt x="2132" y="1468"/>
                    </a:lnTo>
                    <a:lnTo>
                      <a:pt x="2136" y="1463"/>
                    </a:lnTo>
                    <a:lnTo>
                      <a:pt x="2140" y="1457"/>
                    </a:lnTo>
                    <a:lnTo>
                      <a:pt x="2144" y="1453"/>
                    </a:lnTo>
                    <a:lnTo>
                      <a:pt x="2148" y="1446"/>
                    </a:lnTo>
                    <a:lnTo>
                      <a:pt x="2152" y="1441"/>
                    </a:lnTo>
                    <a:lnTo>
                      <a:pt x="2156" y="1435"/>
                    </a:lnTo>
                    <a:lnTo>
                      <a:pt x="2160" y="1430"/>
                    </a:lnTo>
                    <a:lnTo>
                      <a:pt x="2164" y="1424"/>
                    </a:lnTo>
                    <a:lnTo>
                      <a:pt x="2168" y="1418"/>
                    </a:lnTo>
                    <a:lnTo>
                      <a:pt x="2172" y="1415"/>
                    </a:lnTo>
                    <a:lnTo>
                      <a:pt x="2176" y="1409"/>
                    </a:lnTo>
                    <a:lnTo>
                      <a:pt x="2180" y="1402"/>
                    </a:lnTo>
                    <a:lnTo>
                      <a:pt x="2184" y="1396"/>
                    </a:lnTo>
                    <a:lnTo>
                      <a:pt x="2188" y="1390"/>
                    </a:lnTo>
                    <a:lnTo>
                      <a:pt x="2191" y="1386"/>
                    </a:lnTo>
                    <a:lnTo>
                      <a:pt x="2195" y="1380"/>
                    </a:lnTo>
                    <a:lnTo>
                      <a:pt x="2199" y="1373"/>
                    </a:lnTo>
                    <a:lnTo>
                      <a:pt x="2203" y="1370"/>
                    </a:lnTo>
                    <a:lnTo>
                      <a:pt x="2207" y="1362"/>
                    </a:lnTo>
                    <a:lnTo>
                      <a:pt x="2211" y="1356"/>
                    </a:lnTo>
                    <a:lnTo>
                      <a:pt x="2215" y="1351"/>
                    </a:lnTo>
                    <a:lnTo>
                      <a:pt x="2219" y="1346"/>
                    </a:lnTo>
                    <a:lnTo>
                      <a:pt x="2223" y="1341"/>
                    </a:lnTo>
                    <a:lnTo>
                      <a:pt x="2227" y="1334"/>
                    </a:lnTo>
                    <a:lnTo>
                      <a:pt x="2231" y="1330"/>
                    </a:lnTo>
                    <a:lnTo>
                      <a:pt x="2235" y="1323"/>
                    </a:lnTo>
                    <a:lnTo>
                      <a:pt x="2239" y="1317"/>
                    </a:lnTo>
                    <a:lnTo>
                      <a:pt x="2243" y="1312"/>
                    </a:lnTo>
                    <a:lnTo>
                      <a:pt x="2247" y="1307"/>
                    </a:lnTo>
                    <a:lnTo>
                      <a:pt x="2251" y="1300"/>
                    </a:lnTo>
                    <a:lnTo>
                      <a:pt x="2255" y="1295"/>
                    </a:lnTo>
                    <a:lnTo>
                      <a:pt x="2259" y="1288"/>
                    </a:lnTo>
                    <a:lnTo>
                      <a:pt x="2262" y="1283"/>
                    </a:lnTo>
                    <a:lnTo>
                      <a:pt x="2266" y="1277"/>
                    </a:lnTo>
                    <a:lnTo>
                      <a:pt x="2270" y="1273"/>
                    </a:lnTo>
                    <a:lnTo>
                      <a:pt x="2274" y="1266"/>
                    </a:lnTo>
                    <a:lnTo>
                      <a:pt x="2278" y="1260"/>
                    </a:lnTo>
                    <a:lnTo>
                      <a:pt x="2282" y="1253"/>
                    </a:lnTo>
                    <a:lnTo>
                      <a:pt x="2286" y="1247"/>
                    </a:lnTo>
                    <a:lnTo>
                      <a:pt x="2290" y="1243"/>
                    </a:lnTo>
                    <a:lnTo>
                      <a:pt x="2294" y="1236"/>
                    </a:lnTo>
                    <a:lnTo>
                      <a:pt x="2298" y="1230"/>
                    </a:lnTo>
                    <a:lnTo>
                      <a:pt x="2302" y="1224"/>
                    </a:lnTo>
                    <a:lnTo>
                      <a:pt x="2306" y="1220"/>
                    </a:lnTo>
                    <a:lnTo>
                      <a:pt x="2310" y="1211"/>
                    </a:lnTo>
                    <a:lnTo>
                      <a:pt x="2314" y="1207"/>
                    </a:lnTo>
                    <a:lnTo>
                      <a:pt x="2318" y="1202"/>
                    </a:lnTo>
                    <a:lnTo>
                      <a:pt x="2322" y="1195"/>
                    </a:lnTo>
                    <a:lnTo>
                      <a:pt x="2326" y="1188"/>
                    </a:lnTo>
                    <a:lnTo>
                      <a:pt x="2329" y="1184"/>
                    </a:lnTo>
                    <a:lnTo>
                      <a:pt x="2333" y="1179"/>
                    </a:lnTo>
                    <a:lnTo>
                      <a:pt x="2337" y="1173"/>
                    </a:lnTo>
                    <a:lnTo>
                      <a:pt x="2341" y="1167"/>
                    </a:lnTo>
                    <a:lnTo>
                      <a:pt x="2345" y="1160"/>
                    </a:lnTo>
                    <a:lnTo>
                      <a:pt x="2349" y="1154"/>
                    </a:lnTo>
                    <a:lnTo>
                      <a:pt x="2353" y="1148"/>
                    </a:lnTo>
                    <a:lnTo>
                      <a:pt x="2357" y="1143"/>
                    </a:lnTo>
                    <a:lnTo>
                      <a:pt x="2361" y="1137"/>
                    </a:lnTo>
                    <a:lnTo>
                      <a:pt x="2365" y="1132"/>
                    </a:lnTo>
                    <a:lnTo>
                      <a:pt x="2369" y="1124"/>
                    </a:lnTo>
                    <a:lnTo>
                      <a:pt x="2373" y="1120"/>
                    </a:lnTo>
                    <a:lnTo>
                      <a:pt x="2377" y="1114"/>
                    </a:lnTo>
                    <a:lnTo>
                      <a:pt x="2381" y="1108"/>
                    </a:lnTo>
                    <a:lnTo>
                      <a:pt x="2385" y="1102"/>
                    </a:lnTo>
                    <a:lnTo>
                      <a:pt x="2389" y="1098"/>
                    </a:lnTo>
                    <a:lnTo>
                      <a:pt x="2393" y="1091"/>
                    </a:lnTo>
                    <a:lnTo>
                      <a:pt x="2396" y="1084"/>
                    </a:lnTo>
                    <a:lnTo>
                      <a:pt x="2400" y="1080"/>
                    </a:lnTo>
                    <a:lnTo>
                      <a:pt x="2404" y="1074"/>
                    </a:lnTo>
                    <a:lnTo>
                      <a:pt x="2408" y="1067"/>
                    </a:lnTo>
                    <a:lnTo>
                      <a:pt x="2412" y="1062"/>
                    </a:lnTo>
                    <a:lnTo>
                      <a:pt x="2416" y="1055"/>
                    </a:lnTo>
                    <a:lnTo>
                      <a:pt x="2420" y="1049"/>
                    </a:lnTo>
                    <a:lnTo>
                      <a:pt x="2424" y="1043"/>
                    </a:lnTo>
                    <a:lnTo>
                      <a:pt x="2428" y="1039"/>
                    </a:lnTo>
                    <a:lnTo>
                      <a:pt x="2432" y="1032"/>
                    </a:lnTo>
                    <a:lnTo>
                      <a:pt x="2436" y="1026"/>
                    </a:lnTo>
                    <a:lnTo>
                      <a:pt x="2440" y="1022"/>
                    </a:lnTo>
                    <a:lnTo>
                      <a:pt x="2444" y="1016"/>
                    </a:lnTo>
                    <a:lnTo>
                      <a:pt x="2448" y="1010"/>
                    </a:lnTo>
                    <a:lnTo>
                      <a:pt x="2452" y="1003"/>
                    </a:lnTo>
                    <a:lnTo>
                      <a:pt x="2456" y="998"/>
                    </a:lnTo>
                    <a:lnTo>
                      <a:pt x="2460" y="993"/>
                    </a:lnTo>
                    <a:lnTo>
                      <a:pt x="2464" y="988"/>
                    </a:lnTo>
                    <a:lnTo>
                      <a:pt x="2467" y="982"/>
                    </a:lnTo>
                    <a:lnTo>
                      <a:pt x="2471" y="975"/>
                    </a:lnTo>
                    <a:lnTo>
                      <a:pt x="2475" y="971"/>
                    </a:lnTo>
                    <a:lnTo>
                      <a:pt x="2479" y="965"/>
                    </a:lnTo>
                    <a:lnTo>
                      <a:pt x="2483" y="958"/>
                    </a:lnTo>
                    <a:lnTo>
                      <a:pt x="2487" y="954"/>
                    </a:lnTo>
                    <a:lnTo>
                      <a:pt x="2491" y="948"/>
                    </a:lnTo>
                    <a:lnTo>
                      <a:pt x="2495" y="942"/>
                    </a:lnTo>
                    <a:lnTo>
                      <a:pt x="2499" y="937"/>
                    </a:lnTo>
                    <a:lnTo>
                      <a:pt x="2503" y="933"/>
                    </a:lnTo>
                    <a:lnTo>
                      <a:pt x="2507" y="926"/>
                    </a:lnTo>
                    <a:lnTo>
                      <a:pt x="2511" y="921"/>
                    </a:lnTo>
                    <a:lnTo>
                      <a:pt x="2515" y="915"/>
                    </a:lnTo>
                    <a:lnTo>
                      <a:pt x="2519" y="910"/>
                    </a:lnTo>
                    <a:lnTo>
                      <a:pt x="2523" y="903"/>
                    </a:lnTo>
                    <a:lnTo>
                      <a:pt x="2527" y="899"/>
                    </a:lnTo>
                    <a:lnTo>
                      <a:pt x="2531" y="892"/>
                    </a:lnTo>
                    <a:lnTo>
                      <a:pt x="2534" y="887"/>
                    </a:lnTo>
                    <a:lnTo>
                      <a:pt x="2538" y="881"/>
                    </a:lnTo>
                    <a:lnTo>
                      <a:pt x="2542" y="877"/>
                    </a:lnTo>
                    <a:lnTo>
                      <a:pt x="2546" y="870"/>
                    </a:lnTo>
                    <a:lnTo>
                      <a:pt x="2550" y="864"/>
                    </a:lnTo>
                    <a:lnTo>
                      <a:pt x="2554" y="860"/>
                    </a:lnTo>
                    <a:lnTo>
                      <a:pt x="2558" y="854"/>
                    </a:lnTo>
                    <a:lnTo>
                      <a:pt x="2562" y="850"/>
                    </a:lnTo>
                    <a:lnTo>
                      <a:pt x="2566" y="843"/>
                    </a:lnTo>
                    <a:lnTo>
                      <a:pt x="2570" y="837"/>
                    </a:lnTo>
                    <a:lnTo>
                      <a:pt x="2574" y="833"/>
                    </a:lnTo>
                    <a:lnTo>
                      <a:pt x="2578" y="827"/>
                    </a:lnTo>
                    <a:lnTo>
                      <a:pt x="2582" y="821"/>
                    </a:lnTo>
                    <a:lnTo>
                      <a:pt x="2586" y="817"/>
                    </a:lnTo>
                    <a:lnTo>
                      <a:pt x="2590" y="811"/>
                    </a:lnTo>
                    <a:lnTo>
                      <a:pt x="2594" y="807"/>
                    </a:lnTo>
                    <a:lnTo>
                      <a:pt x="2598" y="801"/>
                    </a:lnTo>
                    <a:lnTo>
                      <a:pt x="2602" y="796"/>
                    </a:lnTo>
                    <a:lnTo>
                      <a:pt x="2605" y="791"/>
                    </a:lnTo>
                    <a:lnTo>
                      <a:pt x="2609" y="785"/>
                    </a:lnTo>
                    <a:lnTo>
                      <a:pt x="2613" y="780"/>
                    </a:lnTo>
                    <a:lnTo>
                      <a:pt x="2617" y="775"/>
                    </a:lnTo>
                    <a:lnTo>
                      <a:pt x="2621" y="769"/>
                    </a:lnTo>
                    <a:lnTo>
                      <a:pt x="2625" y="764"/>
                    </a:lnTo>
                    <a:lnTo>
                      <a:pt x="2629" y="758"/>
                    </a:lnTo>
                    <a:lnTo>
                      <a:pt x="2633" y="754"/>
                    </a:lnTo>
                    <a:lnTo>
                      <a:pt x="2637" y="749"/>
                    </a:lnTo>
                    <a:lnTo>
                      <a:pt x="2641" y="744"/>
                    </a:lnTo>
                    <a:lnTo>
                      <a:pt x="2645" y="739"/>
                    </a:lnTo>
                    <a:lnTo>
                      <a:pt x="2649" y="734"/>
                    </a:lnTo>
                    <a:lnTo>
                      <a:pt x="2653" y="729"/>
                    </a:lnTo>
                    <a:lnTo>
                      <a:pt x="2657" y="723"/>
                    </a:lnTo>
                    <a:lnTo>
                      <a:pt x="2661" y="719"/>
                    </a:lnTo>
                    <a:lnTo>
                      <a:pt x="2665" y="713"/>
                    </a:lnTo>
                    <a:lnTo>
                      <a:pt x="2669" y="708"/>
                    </a:lnTo>
                    <a:lnTo>
                      <a:pt x="2672" y="704"/>
                    </a:lnTo>
                    <a:lnTo>
                      <a:pt x="2676" y="698"/>
                    </a:lnTo>
                    <a:lnTo>
                      <a:pt x="2680" y="694"/>
                    </a:lnTo>
                    <a:lnTo>
                      <a:pt x="2684" y="689"/>
                    </a:lnTo>
                    <a:lnTo>
                      <a:pt x="2688" y="684"/>
                    </a:lnTo>
                    <a:lnTo>
                      <a:pt x="2692" y="679"/>
                    </a:lnTo>
                    <a:lnTo>
                      <a:pt x="2696" y="674"/>
                    </a:lnTo>
                    <a:lnTo>
                      <a:pt x="2700" y="669"/>
                    </a:lnTo>
                    <a:lnTo>
                      <a:pt x="2704" y="664"/>
                    </a:lnTo>
                    <a:lnTo>
                      <a:pt x="2708" y="661"/>
                    </a:lnTo>
                    <a:lnTo>
                      <a:pt x="2712" y="654"/>
                    </a:lnTo>
                    <a:lnTo>
                      <a:pt x="2716" y="650"/>
                    </a:lnTo>
                    <a:lnTo>
                      <a:pt x="2720" y="645"/>
                    </a:lnTo>
                    <a:lnTo>
                      <a:pt x="2724" y="641"/>
                    </a:lnTo>
                    <a:lnTo>
                      <a:pt x="2728" y="637"/>
                    </a:lnTo>
                    <a:lnTo>
                      <a:pt x="2732" y="632"/>
                    </a:lnTo>
                    <a:lnTo>
                      <a:pt x="2736" y="627"/>
                    </a:lnTo>
                    <a:lnTo>
                      <a:pt x="2739" y="623"/>
                    </a:lnTo>
                    <a:lnTo>
                      <a:pt x="2743" y="619"/>
                    </a:lnTo>
                    <a:lnTo>
                      <a:pt x="2747" y="612"/>
                    </a:lnTo>
                    <a:lnTo>
                      <a:pt x="2751" y="610"/>
                    </a:lnTo>
                    <a:lnTo>
                      <a:pt x="2755" y="605"/>
                    </a:lnTo>
                    <a:lnTo>
                      <a:pt x="2759" y="599"/>
                    </a:lnTo>
                    <a:lnTo>
                      <a:pt x="2763" y="595"/>
                    </a:lnTo>
                    <a:lnTo>
                      <a:pt x="2767" y="591"/>
                    </a:lnTo>
                    <a:lnTo>
                      <a:pt x="2771" y="586"/>
                    </a:lnTo>
                    <a:lnTo>
                      <a:pt x="2775" y="581"/>
                    </a:lnTo>
                    <a:lnTo>
                      <a:pt x="2779" y="579"/>
                    </a:lnTo>
                    <a:lnTo>
                      <a:pt x="2783" y="573"/>
                    </a:lnTo>
                    <a:lnTo>
                      <a:pt x="2787" y="569"/>
                    </a:lnTo>
                    <a:lnTo>
                      <a:pt x="2791" y="565"/>
                    </a:lnTo>
                    <a:lnTo>
                      <a:pt x="2795" y="561"/>
                    </a:lnTo>
                    <a:lnTo>
                      <a:pt x="2799" y="556"/>
                    </a:lnTo>
                    <a:lnTo>
                      <a:pt x="2803" y="552"/>
                    </a:lnTo>
                    <a:lnTo>
                      <a:pt x="2807" y="548"/>
                    </a:lnTo>
                    <a:lnTo>
                      <a:pt x="2810" y="544"/>
                    </a:lnTo>
                    <a:lnTo>
                      <a:pt x="2814" y="540"/>
                    </a:lnTo>
                    <a:lnTo>
                      <a:pt x="2818" y="534"/>
                    </a:lnTo>
                    <a:lnTo>
                      <a:pt x="2822" y="529"/>
                    </a:lnTo>
                    <a:lnTo>
                      <a:pt x="2826" y="525"/>
                    </a:lnTo>
                    <a:lnTo>
                      <a:pt x="2830" y="523"/>
                    </a:lnTo>
                    <a:lnTo>
                      <a:pt x="2834" y="518"/>
                    </a:lnTo>
                    <a:lnTo>
                      <a:pt x="2838" y="514"/>
                    </a:lnTo>
                    <a:lnTo>
                      <a:pt x="2842" y="510"/>
                    </a:lnTo>
                    <a:lnTo>
                      <a:pt x="2846" y="505"/>
                    </a:lnTo>
                    <a:lnTo>
                      <a:pt x="2850" y="503"/>
                    </a:lnTo>
                    <a:lnTo>
                      <a:pt x="2854" y="498"/>
                    </a:lnTo>
                    <a:lnTo>
                      <a:pt x="2858" y="492"/>
                    </a:lnTo>
                    <a:lnTo>
                      <a:pt x="2862" y="489"/>
                    </a:lnTo>
                    <a:lnTo>
                      <a:pt x="2866" y="485"/>
                    </a:lnTo>
                    <a:lnTo>
                      <a:pt x="2870" y="482"/>
                    </a:lnTo>
                    <a:lnTo>
                      <a:pt x="2874" y="476"/>
                    </a:lnTo>
                    <a:lnTo>
                      <a:pt x="2877" y="474"/>
                    </a:lnTo>
                    <a:lnTo>
                      <a:pt x="2881" y="469"/>
                    </a:lnTo>
                    <a:lnTo>
                      <a:pt x="2885" y="465"/>
                    </a:lnTo>
                    <a:lnTo>
                      <a:pt x="2889" y="461"/>
                    </a:lnTo>
                    <a:lnTo>
                      <a:pt x="2893" y="459"/>
                    </a:lnTo>
                    <a:lnTo>
                      <a:pt x="2897" y="454"/>
                    </a:lnTo>
                    <a:lnTo>
                      <a:pt x="2901" y="450"/>
                    </a:lnTo>
                    <a:lnTo>
                      <a:pt x="2905" y="446"/>
                    </a:lnTo>
                    <a:lnTo>
                      <a:pt x="2909" y="444"/>
                    </a:lnTo>
                    <a:lnTo>
                      <a:pt x="2913" y="439"/>
                    </a:lnTo>
                    <a:lnTo>
                      <a:pt x="2917" y="437"/>
                    </a:lnTo>
                    <a:lnTo>
                      <a:pt x="2921" y="432"/>
                    </a:lnTo>
                    <a:lnTo>
                      <a:pt x="2925" y="428"/>
                    </a:lnTo>
                    <a:lnTo>
                      <a:pt x="2929" y="424"/>
                    </a:lnTo>
                    <a:lnTo>
                      <a:pt x="2933" y="421"/>
                    </a:lnTo>
                    <a:lnTo>
                      <a:pt x="2937" y="417"/>
                    </a:lnTo>
                    <a:lnTo>
                      <a:pt x="2941" y="415"/>
                    </a:lnTo>
                    <a:lnTo>
                      <a:pt x="2944" y="409"/>
                    </a:lnTo>
                    <a:lnTo>
                      <a:pt x="2948" y="406"/>
                    </a:lnTo>
                    <a:lnTo>
                      <a:pt x="2952" y="403"/>
                    </a:lnTo>
                    <a:lnTo>
                      <a:pt x="2956" y="400"/>
                    </a:lnTo>
                    <a:lnTo>
                      <a:pt x="2960" y="395"/>
                    </a:lnTo>
                    <a:lnTo>
                      <a:pt x="2964" y="393"/>
                    </a:lnTo>
                    <a:lnTo>
                      <a:pt x="2968" y="390"/>
                    </a:lnTo>
                    <a:lnTo>
                      <a:pt x="2972" y="386"/>
                    </a:lnTo>
                    <a:lnTo>
                      <a:pt x="2976" y="381"/>
                    </a:lnTo>
                    <a:lnTo>
                      <a:pt x="2980" y="379"/>
                    </a:lnTo>
                    <a:lnTo>
                      <a:pt x="2984" y="374"/>
                    </a:lnTo>
                    <a:lnTo>
                      <a:pt x="2988" y="372"/>
                    </a:lnTo>
                    <a:lnTo>
                      <a:pt x="2992" y="369"/>
                    </a:lnTo>
                    <a:lnTo>
                      <a:pt x="2996" y="365"/>
                    </a:lnTo>
                    <a:lnTo>
                      <a:pt x="3000" y="361"/>
                    </a:lnTo>
                    <a:lnTo>
                      <a:pt x="3004" y="359"/>
                    </a:lnTo>
                    <a:lnTo>
                      <a:pt x="3008" y="355"/>
                    </a:lnTo>
                    <a:lnTo>
                      <a:pt x="3012" y="352"/>
                    </a:lnTo>
                    <a:lnTo>
                      <a:pt x="3015" y="350"/>
                    </a:lnTo>
                    <a:lnTo>
                      <a:pt x="3019" y="345"/>
                    </a:lnTo>
                    <a:lnTo>
                      <a:pt x="3023" y="343"/>
                    </a:lnTo>
                    <a:lnTo>
                      <a:pt x="3027" y="341"/>
                    </a:lnTo>
                    <a:lnTo>
                      <a:pt x="3031" y="337"/>
                    </a:lnTo>
                    <a:lnTo>
                      <a:pt x="3035" y="334"/>
                    </a:lnTo>
                    <a:lnTo>
                      <a:pt x="3039" y="329"/>
                    </a:lnTo>
                    <a:lnTo>
                      <a:pt x="3043" y="327"/>
                    </a:lnTo>
                    <a:lnTo>
                      <a:pt x="3047" y="325"/>
                    </a:lnTo>
                    <a:lnTo>
                      <a:pt x="3051" y="320"/>
                    </a:lnTo>
                    <a:lnTo>
                      <a:pt x="3055" y="318"/>
                    </a:lnTo>
                    <a:lnTo>
                      <a:pt x="3059" y="314"/>
                    </a:lnTo>
                    <a:lnTo>
                      <a:pt x="3063" y="312"/>
                    </a:lnTo>
                    <a:lnTo>
                      <a:pt x="3067" y="308"/>
                    </a:lnTo>
                    <a:lnTo>
                      <a:pt x="3071" y="307"/>
                    </a:lnTo>
                    <a:lnTo>
                      <a:pt x="3075" y="304"/>
                    </a:lnTo>
                    <a:lnTo>
                      <a:pt x="3079" y="300"/>
                    </a:lnTo>
                    <a:lnTo>
                      <a:pt x="3082" y="297"/>
                    </a:lnTo>
                    <a:lnTo>
                      <a:pt x="3086" y="294"/>
                    </a:lnTo>
                    <a:lnTo>
                      <a:pt x="3090" y="293"/>
                    </a:lnTo>
                    <a:lnTo>
                      <a:pt x="3094" y="289"/>
                    </a:lnTo>
                    <a:lnTo>
                      <a:pt x="3098" y="285"/>
                    </a:lnTo>
                    <a:lnTo>
                      <a:pt x="3102" y="283"/>
                    </a:lnTo>
                    <a:lnTo>
                      <a:pt x="3106" y="282"/>
                    </a:lnTo>
                    <a:lnTo>
                      <a:pt x="3110" y="279"/>
                    </a:lnTo>
                    <a:lnTo>
                      <a:pt x="3114" y="275"/>
                    </a:lnTo>
                    <a:lnTo>
                      <a:pt x="3118" y="273"/>
                    </a:lnTo>
                    <a:lnTo>
                      <a:pt x="3122" y="270"/>
                    </a:lnTo>
                    <a:lnTo>
                      <a:pt x="3126" y="269"/>
                    </a:lnTo>
                    <a:lnTo>
                      <a:pt x="3130" y="265"/>
                    </a:lnTo>
                    <a:lnTo>
                      <a:pt x="3134" y="262"/>
                    </a:lnTo>
                    <a:lnTo>
                      <a:pt x="3138" y="260"/>
                    </a:lnTo>
                    <a:lnTo>
                      <a:pt x="3142" y="256"/>
                    </a:lnTo>
                    <a:lnTo>
                      <a:pt x="3146" y="255"/>
                    </a:lnTo>
                    <a:lnTo>
                      <a:pt x="3150" y="2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2" name="Freeform 2834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5"/>
                  </a:cxn>
                  <a:cxn ang="0">
                    <a:pos x="252" y="7"/>
                  </a:cxn>
                  <a:cxn ang="0">
                    <a:pos x="303" y="11"/>
                  </a:cxn>
                  <a:cxn ang="0">
                    <a:pos x="354" y="19"/>
                  </a:cxn>
                  <a:cxn ang="0">
                    <a:pos x="406" y="32"/>
                  </a:cxn>
                  <a:cxn ang="0">
                    <a:pos x="457" y="45"/>
                  </a:cxn>
                  <a:cxn ang="0">
                    <a:pos x="508" y="65"/>
                  </a:cxn>
                  <a:cxn ang="0">
                    <a:pos x="559" y="89"/>
                  </a:cxn>
                  <a:cxn ang="0">
                    <a:pos x="611" y="115"/>
                  </a:cxn>
                  <a:cxn ang="0">
                    <a:pos x="662" y="147"/>
                  </a:cxn>
                  <a:cxn ang="0">
                    <a:pos x="713" y="183"/>
                  </a:cxn>
                  <a:cxn ang="0">
                    <a:pos x="764" y="222"/>
                  </a:cxn>
                  <a:cxn ang="0">
                    <a:pos x="816" y="264"/>
                  </a:cxn>
                  <a:cxn ang="0">
                    <a:pos x="867" y="308"/>
                  </a:cxn>
                  <a:cxn ang="0">
                    <a:pos x="918" y="353"/>
                  </a:cxn>
                  <a:cxn ang="0">
                    <a:pos x="969" y="399"/>
                  </a:cxn>
                  <a:cxn ang="0">
                    <a:pos x="1021" y="444"/>
                  </a:cxn>
                  <a:cxn ang="0">
                    <a:pos x="1072" y="488"/>
                  </a:cxn>
                  <a:cxn ang="0">
                    <a:pos x="1123" y="530"/>
                  </a:cxn>
                  <a:cxn ang="0">
                    <a:pos x="1174" y="571"/>
                  </a:cxn>
                  <a:cxn ang="0">
                    <a:pos x="1226" y="607"/>
                  </a:cxn>
                  <a:cxn ang="0">
                    <a:pos x="1277" y="641"/>
                  </a:cxn>
                  <a:cxn ang="0">
                    <a:pos x="1328" y="671"/>
                  </a:cxn>
                  <a:cxn ang="0">
                    <a:pos x="1379" y="696"/>
                  </a:cxn>
                  <a:cxn ang="0">
                    <a:pos x="1431" y="715"/>
                  </a:cxn>
                  <a:cxn ang="0">
                    <a:pos x="1482" y="734"/>
                  </a:cxn>
                  <a:cxn ang="0">
                    <a:pos x="1533" y="744"/>
                  </a:cxn>
                  <a:cxn ang="0">
                    <a:pos x="1584" y="749"/>
                  </a:cxn>
                  <a:cxn ang="0">
                    <a:pos x="1636" y="753"/>
                  </a:cxn>
                  <a:cxn ang="0">
                    <a:pos x="1687" y="750"/>
                  </a:cxn>
                  <a:cxn ang="0">
                    <a:pos x="1738" y="745"/>
                  </a:cxn>
                  <a:cxn ang="0">
                    <a:pos x="1789" y="733"/>
                  </a:cxn>
                  <a:cxn ang="0">
                    <a:pos x="1841" y="719"/>
                  </a:cxn>
                  <a:cxn ang="0">
                    <a:pos x="1892" y="702"/>
                  </a:cxn>
                  <a:cxn ang="0">
                    <a:pos x="1943" y="680"/>
                  </a:cxn>
                  <a:cxn ang="0">
                    <a:pos x="1994" y="657"/>
                  </a:cxn>
                  <a:cxn ang="0">
                    <a:pos x="2046" y="633"/>
                  </a:cxn>
                  <a:cxn ang="0">
                    <a:pos x="2097" y="605"/>
                  </a:cxn>
                  <a:cxn ang="0">
                    <a:pos x="2148" y="578"/>
                  </a:cxn>
                  <a:cxn ang="0">
                    <a:pos x="2199" y="549"/>
                  </a:cxn>
                  <a:cxn ang="0">
                    <a:pos x="2251" y="519"/>
                  </a:cxn>
                  <a:cxn ang="0">
                    <a:pos x="2302" y="488"/>
                  </a:cxn>
                  <a:cxn ang="0">
                    <a:pos x="2353" y="458"/>
                  </a:cxn>
                  <a:cxn ang="0">
                    <a:pos x="2404" y="427"/>
                  </a:cxn>
                  <a:cxn ang="0">
                    <a:pos x="2456" y="397"/>
                  </a:cxn>
                  <a:cxn ang="0">
                    <a:pos x="2507" y="368"/>
                  </a:cxn>
                  <a:cxn ang="0">
                    <a:pos x="2558" y="339"/>
                  </a:cxn>
                  <a:cxn ang="0">
                    <a:pos x="2609" y="313"/>
                  </a:cxn>
                  <a:cxn ang="0">
                    <a:pos x="2661" y="285"/>
                  </a:cxn>
                  <a:cxn ang="0">
                    <a:pos x="2712" y="260"/>
                  </a:cxn>
                  <a:cxn ang="0">
                    <a:pos x="2763" y="236"/>
                  </a:cxn>
                  <a:cxn ang="0">
                    <a:pos x="2814" y="213"/>
                  </a:cxn>
                  <a:cxn ang="0">
                    <a:pos x="2866" y="191"/>
                  </a:cxn>
                  <a:cxn ang="0">
                    <a:pos x="2917" y="173"/>
                  </a:cxn>
                  <a:cxn ang="0">
                    <a:pos x="2968" y="155"/>
                  </a:cxn>
                  <a:cxn ang="0">
                    <a:pos x="3019" y="136"/>
                  </a:cxn>
                  <a:cxn ang="0">
                    <a:pos x="3071" y="122"/>
                  </a:cxn>
                  <a:cxn ang="0">
                    <a:pos x="3122" y="109"/>
                  </a:cxn>
                </a:cxnLst>
                <a:rect l="0" t="0" r="r" b="b"/>
                <a:pathLst>
                  <a:path w="3150" h="753">
                    <a:moveTo>
                      <a:pt x="0" y="4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3" y="3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0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4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4"/>
                    </a:lnTo>
                    <a:lnTo>
                      <a:pt x="122" y="4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4"/>
                    </a:lnTo>
                    <a:lnTo>
                      <a:pt x="177" y="4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6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7"/>
                    </a:lnTo>
                    <a:lnTo>
                      <a:pt x="248" y="8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9"/>
                    </a:lnTo>
                    <a:lnTo>
                      <a:pt x="268" y="8"/>
                    </a:lnTo>
                    <a:lnTo>
                      <a:pt x="272" y="7"/>
                    </a:lnTo>
                    <a:lnTo>
                      <a:pt x="275" y="9"/>
                    </a:lnTo>
                    <a:lnTo>
                      <a:pt x="279" y="11"/>
                    </a:lnTo>
                    <a:lnTo>
                      <a:pt x="283" y="10"/>
                    </a:lnTo>
                    <a:lnTo>
                      <a:pt x="287" y="11"/>
                    </a:lnTo>
                    <a:lnTo>
                      <a:pt x="291" y="11"/>
                    </a:lnTo>
                    <a:lnTo>
                      <a:pt x="295" y="11"/>
                    </a:lnTo>
                    <a:lnTo>
                      <a:pt x="299" y="11"/>
                    </a:lnTo>
                    <a:lnTo>
                      <a:pt x="303" y="11"/>
                    </a:lnTo>
                    <a:lnTo>
                      <a:pt x="307" y="11"/>
                    </a:lnTo>
                    <a:lnTo>
                      <a:pt x="311" y="12"/>
                    </a:lnTo>
                    <a:lnTo>
                      <a:pt x="315" y="14"/>
                    </a:lnTo>
                    <a:lnTo>
                      <a:pt x="319" y="12"/>
                    </a:lnTo>
                    <a:lnTo>
                      <a:pt x="323" y="16"/>
                    </a:lnTo>
                    <a:lnTo>
                      <a:pt x="327" y="16"/>
                    </a:lnTo>
                    <a:lnTo>
                      <a:pt x="331" y="16"/>
                    </a:lnTo>
                    <a:lnTo>
                      <a:pt x="335" y="17"/>
                    </a:lnTo>
                    <a:lnTo>
                      <a:pt x="339" y="16"/>
                    </a:lnTo>
                    <a:lnTo>
                      <a:pt x="342" y="17"/>
                    </a:lnTo>
                    <a:lnTo>
                      <a:pt x="346" y="18"/>
                    </a:lnTo>
                    <a:lnTo>
                      <a:pt x="350" y="19"/>
                    </a:lnTo>
                    <a:lnTo>
                      <a:pt x="354" y="19"/>
                    </a:lnTo>
                    <a:lnTo>
                      <a:pt x="358" y="21"/>
                    </a:lnTo>
                    <a:lnTo>
                      <a:pt x="362" y="22"/>
                    </a:lnTo>
                    <a:lnTo>
                      <a:pt x="366" y="23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5"/>
                    </a:lnTo>
                    <a:lnTo>
                      <a:pt x="382" y="25"/>
                    </a:lnTo>
                    <a:lnTo>
                      <a:pt x="386" y="26"/>
                    </a:lnTo>
                    <a:lnTo>
                      <a:pt x="390" y="27"/>
                    </a:lnTo>
                    <a:lnTo>
                      <a:pt x="394" y="28"/>
                    </a:lnTo>
                    <a:lnTo>
                      <a:pt x="398" y="29"/>
                    </a:lnTo>
                    <a:lnTo>
                      <a:pt x="402" y="29"/>
                    </a:lnTo>
                    <a:lnTo>
                      <a:pt x="406" y="32"/>
                    </a:lnTo>
                    <a:lnTo>
                      <a:pt x="410" y="32"/>
                    </a:lnTo>
                    <a:lnTo>
                      <a:pt x="413" y="33"/>
                    </a:lnTo>
                    <a:lnTo>
                      <a:pt x="417" y="33"/>
                    </a:lnTo>
                    <a:lnTo>
                      <a:pt x="421" y="34"/>
                    </a:lnTo>
                    <a:lnTo>
                      <a:pt x="425" y="36"/>
                    </a:lnTo>
                    <a:lnTo>
                      <a:pt x="429" y="38"/>
                    </a:lnTo>
                    <a:lnTo>
                      <a:pt x="433" y="39"/>
                    </a:lnTo>
                    <a:lnTo>
                      <a:pt x="437" y="39"/>
                    </a:lnTo>
                    <a:lnTo>
                      <a:pt x="441" y="40"/>
                    </a:lnTo>
                    <a:lnTo>
                      <a:pt x="445" y="42"/>
                    </a:lnTo>
                    <a:lnTo>
                      <a:pt x="449" y="41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7"/>
                    </a:lnTo>
                    <a:lnTo>
                      <a:pt x="465" y="48"/>
                    </a:lnTo>
                    <a:lnTo>
                      <a:pt x="469" y="49"/>
                    </a:lnTo>
                    <a:lnTo>
                      <a:pt x="473" y="49"/>
                    </a:lnTo>
                    <a:lnTo>
                      <a:pt x="477" y="51"/>
                    </a:lnTo>
                    <a:lnTo>
                      <a:pt x="480" y="54"/>
                    </a:lnTo>
                    <a:lnTo>
                      <a:pt x="484" y="56"/>
                    </a:lnTo>
                    <a:lnTo>
                      <a:pt x="488" y="56"/>
                    </a:lnTo>
                    <a:lnTo>
                      <a:pt x="492" y="57"/>
                    </a:lnTo>
                    <a:lnTo>
                      <a:pt x="496" y="59"/>
                    </a:lnTo>
                    <a:lnTo>
                      <a:pt x="500" y="62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2" y="67"/>
                    </a:lnTo>
                    <a:lnTo>
                      <a:pt x="516" y="68"/>
                    </a:lnTo>
                    <a:lnTo>
                      <a:pt x="520" y="70"/>
                    </a:lnTo>
                    <a:lnTo>
                      <a:pt x="524" y="70"/>
                    </a:lnTo>
                    <a:lnTo>
                      <a:pt x="528" y="73"/>
                    </a:lnTo>
                    <a:lnTo>
                      <a:pt x="532" y="75"/>
                    </a:lnTo>
                    <a:lnTo>
                      <a:pt x="536" y="78"/>
                    </a:lnTo>
                    <a:lnTo>
                      <a:pt x="540" y="78"/>
                    </a:lnTo>
                    <a:lnTo>
                      <a:pt x="544" y="80"/>
                    </a:lnTo>
                    <a:lnTo>
                      <a:pt x="547" y="82"/>
                    </a:lnTo>
                    <a:lnTo>
                      <a:pt x="551" y="83"/>
                    </a:lnTo>
                    <a:lnTo>
                      <a:pt x="555" y="87"/>
                    </a:lnTo>
                    <a:lnTo>
                      <a:pt x="559" y="89"/>
                    </a:lnTo>
                    <a:lnTo>
                      <a:pt x="563" y="90"/>
                    </a:lnTo>
                    <a:lnTo>
                      <a:pt x="567" y="92"/>
                    </a:lnTo>
                    <a:lnTo>
                      <a:pt x="571" y="95"/>
                    </a:lnTo>
                    <a:lnTo>
                      <a:pt x="575" y="96"/>
                    </a:lnTo>
                    <a:lnTo>
                      <a:pt x="579" y="99"/>
                    </a:lnTo>
                    <a:lnTo>
                      <a:pt x="583" y="100"/>
                    </a:lnTo>
                    <a:lnTo>
                      <a:pt x="587" y="104"/>
                    </a:lnTo>
                    <a:lnTo>
                      <a:pt x="591" y="105"/>
                    </a:lnTo>
                    <a:lnTo>
                      <a:pt x="595" y="107"/>
                    </a:lnTo>
                    <a:lnTo>
                      <a:pt x="599" y="108"/>
                    </a:lnTo>
                    <a:lnTo>
                      <a:pt x="603" y="112"/>
                    </a:lnTo>
                    <a:lnTo>
                      <a:pt x="607" y="113"/>
                    </a:lnTo>
                    <a:lnTo>
                      <a:pt x="611" y="115"/>
                    </a:lnTo>
                    <a:lnTo>
                      <a:pt x="615" y="118"/>
                    </a:lnTo>
                    <a:lnTo>
                      <a:pt x="618" y="121"/>
                    </a:lnTo>
                    <a:lnTo>
                      <a:pt x="622" y="123"/>
                    </a:lnTo>
                    <a:lnTo>
                      <a:pt x="626" y="125"/>
                    </a:lnTo>
                    <a:lnTo>
                      <a:pt x="630" y="128"/>
                    </a:lnTo>
                    <a:lnTo>
                      <a:pt x="634" y="131"/>
                    </a:lnTo>
                    <a:lnTo>
                      <a:pt x="638" y="132"/>
                    </a:lnTo>
                    <a:lnTo>
                      <a:pt x="642" y="135"/>
                    </a:lnTo>
                    <a:lnTo>
                      <a:pt x="646" y="137"/>
                    </a:lnTo>
                    <a:lnTo>
                      <a:pt x="650" y="139"/>
                    </a:lnTo>
                    <a:lnTo>
                      <a:pt x="654" y="144"/>
                    </a:lnTo>
                    <a:lnTo>
                      <a:pt x="658" y="145"/>
                    </a:lnTo>
                    <a:lnTo>
                      <a:pt x="662" y="147"/>
                    </a:lnTo>
                    <a:lnTo>
                      <a:pt x="666" y="151"/>
                    </a:lnTo>
                    <a:lnTo>
                      <a:pt x="670" y="154"/>
                    </a:lnTo>
                    <a:lnTo>
                      <a:pt x="674" y="156"/>
                    </a:lnTo>
                    <a:lnTo>
                      <a:pt x="678" y="157"/>
                    </a:lnTo>
                    <a:lnTo>
                      <a:pt x="682" y="161"/>
                    </a:lnTo>
                    <a:lnTo>
                      <a:pt x="685" y="163"/>
                    </a:lnTo>
                    <a:lnTo>
                      <a:pt x="689" y="166"/>
                    </a:lnTo>
                    <a:lnTo>
                      <a:pt x="693" y="169"/>
                    </a:lnTo>
                    <a:lnTo>
                      <a:pt x="697" y="172"/>
                    </a:lnTo>
                    <a:lnTo>
                      <a:pt x="701" y="175"/>
                    </a:lnTo>
                    <a:lnTo>
                      <a:pt x="705" y="177"/>
                    </a:lnTo>
                    <a:lnTo>
                      <a:pt x="709" y="181"/>
                    </a:lnTo>
                    <a:lnTo>
                      <a:pt x="713" y="183"/>
                    </a:lnTo>
                    <a:lnTo>
                      <a:pt x="717" y="187"/>
                    </a:lnTo>
                    <a:lnTo>
                      <a:pt x="721" y="189"/>
                    </a:lnTo>
                    <a:lnTo>
                      <a:pt x="725" y="192"/>
                    </a:lnTo>
                    <a:lnTo>
                      <a:pt x="729" y="196"/>
                    </a:lnTo>
                    <a:lnTo>
                      <a:pt x="733" y="197"/>
                    </a:lnTo>
                    <a:lnTo>
                      <a:pt x="737" y="201"/>
                    </a:lnTo>
                    <a:lnTo>
                      <a:pt x="741" y="206"/>
                    </a:lnTo>
                    <a:lnTo>
                      <a:pt x="745" y="206"/>
                    </a:lnTo>
                    <a:lnTo>
                      <a:pt x="749" y="210"/>
                    </a:lnTo>
                    <a:lnTo>
                      <a:pt x="753" y="213"/>
                    </a:lnTo>
                    <a:lnTo>
                      <a:pt x="756" y="218"/>
                    </a:lnTo>
                    <a:lnTo>
                      <a:pt x="760" y="219"/>
                    </a:lnTo>
                    <a:lnTo>
                      <a:pt x="764" y="222"/>
                    </a:lnTo>
                    <a:lnTo>
                      <a:pt x="768" y="225"/>
                    </a:lnTo>
                    <a:lnTo>
                      <a:pt x="772" y="228"/>
                    </a:lnTo>
                    <a:lnTo>
                      <a:pt x="776" y="232"/>
                    </a:lnTo>
                    <a:lnTo>
                      <a:pt x="780" y="234"/>
                    </a:lnTo>
                    <a:lnTo>
                      <a:pt x="784" y="237"/>
                    </a:lnTo>
                    <a:lnTo>
                      <a:pt x="788" y="242"/>
                    </a:lnTo>
                    <a:lnTo>
                      <a:pt x="792" y="244"/>
                    </a:lnTo>
                    <a:lnTo>
                      <a:pt x="796" y="248"/>
                    </a:lnTo>
                    <a:lnTo>
                      <a:pt x="800" y="251"/>
                    </a:lnTo>
                    <a:lnTo>
                      <a:pt x="804" y="255"/>
                    </a:lnTo>
                    <a:lnTo>
                      <a:pt x="808" y="258"/>
                    </a:lnTo>
                    <a:lnTo>
                      <a:pt x="812" y="260"/>
                    </a:lnTo>
                    <a:lnTo>
                      <a:pt x="816" y="264"/>
                    </a:lnTo>
                    <a:lnTo>
                      <a:pt x="820" y="266"/>
                    </a:lnTo>
                    <a:lnTo>
                      <a:pt x="823" y="271"/>
                    </a:lnTo>
                    <a:lnTo>
                      <a:pt x="827" y="275"/>
                    </a:lnTo>
                    <a:lnTo>
                      <a:pt x="831" y="278"/>
                    </a:lnTo>
                    <a:lnTo>
                      <a:pt x="835" y="280"/>
                    </a:lnTo>
                    <a:lnTo>
                      <a:pt x="839" y="284"/>
                    </a:lnTo>
                    <a:lnTo>
                      <a:pt x="843" y="288"/>
                    </a:lnTo>
                    <a:lnTo>
                      <a:pt x="847" y="292"/>
                    </a:lnTo>
                    <a:lnTo>
                      <a:pt x="851" y="296"/>
                    </a:lnTo>
                    <a:lnTo>
                      <a:pt x="855" y="298"/>
                    </a:lnTo>
                    <a:lnTo>
                      <a:pt x="859" y="301"/>
                    </a:lnTo>
                    <a:lnTo>
                      <a:pt x="863" y="304"/>
                    </a:lnTo>
                    <a:lnTo>
                      <a:pt x="867" y="308"/>
                    </a:lnTo>
                    <a:lnTo>
                      <a:pt x="871" y="312"/>
                    </a:lnTo>
                    <a:lnTo>
                      <a:pt x="875" y="313"/>
                    </a:lnTo>
                    <a:lnTo>
                      <a:pt x="879" y="319"/>
                    </a:lnTo>
                    <a:lnTo>
                      <a:pt x="883" y="320"/>
                    </a:lnTo>
                    <a:lnTo>
                      <a:pt x="887" y="326"/>
                    </a:lnTo>
                    <a:lnTo>
                      <a:pt x="890" y="329"/>
                    </a:lnTo>
                    <a:lnTo>
                      <a:pt x="894" y="333"/>
                    </a:lnTo>
                    <a:lnTo>
                      <a:pt x="898" y="336"/>
                    </a:lnTo>
                    <a:lnTo>
                      <a:pt x="902" y="340"/>
                    </a:lnTo>
                    <a:lnTo>
                      <a:pt x="906" y="343"/>
                    </a:lnTo>
                    <a:lnTo>
                      <a:pt x="910" y="347"/>
                    </a:lnTo>
                    <a:lnTo>
                      <a:pt x="914" y="350"/>
                    </a:lnTo>
                    <a:lnTo>
                      <a:pt x="918" y="353"/>
                    </a:lnTo>
                    <a:lnTo>
                      <a:pt x="922" y="356"/>
                    </a:lnTo>
                    <a:lnTo>
                      <a:pt x="926" y="360"/>
                    </a:lnTo>
                    <a:lnTo>
                      <a:pt x="930" y="364"/>
                    </a:lnTo>
                    <a:lnTo>
                      <a:pt x="934" y="367"/>
                    </a:lnTo>
                    <a:lnTo>
                      <a:pt x="938" y="371"/>
                    </a:lnTo>
                    <a:lnTo>
                      <a:pt x="942" y="374"/>
                    </a:lnTo>
                    <a:lnTo>
                      <a:pt x="946" y="378"/>
                    </a:lnTo>
                    <a:lnTo>
                      <a:pt x="950" y="381"/>
                    </a:lnTo>
                    <a:lnTo>
                      <a:pt x="954" y="384"/>
                    </a:lnTo>
                    <a:lnTo>
                      <a:pt x="958" y="389"/>
                    </a:lnTo>
                    <a:lnTo>
                      <a:pt x="961" y="391"/>
                    </a:lnTo>
                    <a:lnTo>
                      <a:pt x="965" y="396"/>
                    </a:lnTo>
                    <a:lnTo>
                      <a:pt x="969" y="399"/>
                    </a:lnTo>
                    <a:lnTo>
                      <a:pt x="973" y="402"/>
                    </a:lnTo>
                    <a:lnTo>
                      <a:pt x="977" y="405"/>
                    </a:lnTo>
                    <a:lnTo>
                      <a:pt x="981" y="409"/>
                    </a:lnTo>
                    <a:lnTo>
                      <a:pt x="985" y="411"/>
                    </a:lnTo>
                    <a:lnTo>
                      <a:pt x="989" y="417"/>
                    </a:lnTo>
                    <a:lnTo>
                      <a:pt x="993" y="419"/>
                    </a:lnTo>
                    <a:lnTo>
                      <a:pt x="997" y="424"/>
                    </a:lnTo>
                    <a:lnTo>
                      <a:pt x="1001" y="427"/>
                    </a:lnTo>
                    <a:lnTo>
                      <a:pt x="1005" y="430"/>
                    </a:lnTo>
                    <a:lnTo>
                      <a:pt x="1009" y="434"/>
                    </a:lnTo>
                    <a:lnTo>
                      <a:pt x="1013" y="438"/>
                    </a:lnTo>
                    <a:lnTo>
                      <a:pt x="1017" y="441"/>
                    </a:lnTo>
                    <a:lnTo>
                      <a:pt x="1021" y="444"/>
                    </a:lnTo>
                    <a:lnTo>
                      <a:pt x="1025" y="448"/>
                    </a:lnTo>
                    <a:lnTo>
                      <a:pt x="1028" y="450"/>
                    </a:lnTo>
                    <a:lnTo>
                      <a:pt x="1032" y="456"/>
                    </a:lnTo>
                    <a:lnTo>
                      <a:pt x="1036" y="458"/>
                    </a:lnTo>
                    <a:lnTo>
                      <a:pt x="1040" y="460"/>
                    </a:lnTo>
                    <a:lnTo>
                      <a:pt x="1044" y="464"/>
                    </a:lnTo>
                    <a:lnTo>
                      <a:pt x="1048" y="468"/>
                    </a:lnTo>
                    <a:lnTo>
                      <a:pt x="1052" y="471"/>
                    </a:lnTo>
                    <a:lnTo>
                      <a:pt x="1056" y="474"/>
                    </a:lnTo>
                    <a:lnTo>
                      <a:pt x="1060" y="478"/>
                    </a:lnTo>
                    <a:lnTo>
                      <a:pt x="1064" y="481"/>
                    </a:lnTo>
                    <a:lnTo>
                      <a:pt x="1068" y="486"/>
                    </a:lnTo>
                    <a:lnTo>
                      <a:pt x="1072" y="488"/>
                    </a:lnTo>
                    <a:lnTo>
                      <a:pt x="1076" y="490"/>
                    </a:lnTo>
                    <a:lnTo>
                      <a:pt x="1080" y="495"/>
                    </a:lnTo>
                    <a:lnTo>
                      <a:pt x="1084" y="498"/>
                    </a:lnTo>
                    <a:lnTo>
                      <a:pt x="1088" y="502"/>
                    </a:lnTo>
                    <a:lnTo>
                      <a:pt x="1092" y="504"/>
                    </a:lnTo>
                    <a:lnTo>
                      <a:pt x="1095" y="508"/>
                    </a:lnTo>
                    <a:lnTo>
                      <a:pt x="1099" y="512"/>
                    </a:lnTo>
                    <a:lnTo>
                      <a:pt x="1103" y="515"/>
                    </a:lnTo>
                    <a:lnTo>
                      <a:pt x="1107" y="518"/>
                    </a:lnTo>
                    <a:lnTo>
                      <a:pt x="1111" y="521"/>
                    </a:lnTo>
                    <a:lnTo>
                      <a:pt x="1115" y="523"/>
                    </a:lnTo>
                    <a:lnTo>
                      <a:pt x="1119" y="527"/>
                    </a:lnTo>
                    <a:lnTo>
                      <a:pt x="1123" y="530"/>
                    </a:lnTo>
                    <a:lnTo>
                      <a:pt x="1127" y="535"/>
                    </a:lnTo>
                    <a:lnTo>
                      <a:pt x="1131" y="537"/>
                    </a:lnTo>
                    <a:lnTo>
                      <a:pt x="1135" y="540"/>
                    </a:lnTo>
                    <a:lnTo>
                      <a:pt x="1139" y="543"/>
                    </a:lnTo>
                    <a:lnTo>
                      <a:pt x="1143" y="546"/>
                    </a:lnTo>
                    <a:lnTo>
                      <a:pt x="1147" y="549"/>
                    </a:lnTo>
                    <a:lnTo>
                      <a:pt x="1151" y="552"/>
                    </a:lnTo>
                    <a:lnTo>
                      <a:pt x="1155" y="556"/>
                    </a:lnTo>
                    <a:lnTo>
                      <a:pt x="1159" y="560"/>
                    </a:lnTo>
                    <a:lnTo>
                      <a:pt x="1163" y="563"/>
                    </a:lnTo>
                    <a:lnTo>
                      <a:pt x="1166" y="565"/>
                    </a:lnTo>
                    <a:lnTo>
                      <a:pt x="1170" y="567"/>
                    </a:lnTo>
                    <a:lnTo>
                      <a:pt x="1174" y="571"/>
                    </a:lnTo>
                    <a:lnTo>
                      <a:pt x="1178" y="573"/>
                    </a:lnTo>
                    <a:lnTo>
                      <a:pt x="1182" y="576"/>
                    </a:lnTo>
                    <a:lnTo>
                      <a:pt x="1186" y="581"/>
                    </a:lnTo>
                    <a:lnTo>
                      <a:pt x="1190" y="582"/>
                    </a:lnTo>
                    <a:lnTo>
                      <a:pt x="1194" y="586"/>
                    </a:lnTo>
                    <a:lnTo>
                      <a:pt x="1198" y="589"/>
                    </a:lnTo>
                    <a:lnTo>
                      <a:pt x="1202" y="591"/>
                    </a:lnTo>
                    <a:lnTo>
                      <a:pt x="1206" y="594"/>
                    </a:lnTo>
                    <a:lnTo>
                      <a:pt x="1210" y="597"/>
                    </a:lnTo>
                    <a:lnTo>
                      <a:pt x="1214" y="599"/>
                    </a:lnTo>
                    <a:lnTo>
                      <a:pt x="1218" y="603"/>
                    </a:lnTo>
                    <a:lnTo>
                      <a:pt x="1222" y="605"/>
                    </a:lnTo>
                    <a:lnTo>
                      <a:pt x="1226" y="607"/>
                    </a:lnTo>
                    <a:lnTo>
                      <a:pt x="1230" y="611"/>
                    </a:lnTo>
                    <a:lnTo>
                      <a:pt x="1233" y="612"/>
                    </a:lnTo>
                    <a:lnTo>
                      <a:pt x="1237" y="615"/>
                    </a:lnTo>
                    <a:lnTo>
                      <a:pt x="1241" y="619"/>
                    </a:lnTo>
                    <a:lnTo>
                      <a:pt x="1245" y="620"/>
                    </a:lnTo>
                    <a:lnTo>
                      <a:pt x="1249" y="623"/>
                    </a:lnTo>
                    <a:lnTo>
                      <a:pt x="1253" y="626"/>
                    </a:lnTo>
                    <a:lnTo>
                      <a:pt x="1257" y="630"/>
                    </a:lnTo>
                    <a:lnTo>
                      <a:pt x="1261" y="631"/>
                    </a:lnTo>
                    <a:lnTo>
                      <a:pt x="1265" y="634"/>
                    </a:lnTo>
                    <a:lnTo>
                      <a:pt x="1269" y="635"/>
                    </a:lnTo>
                    <a:lnTo>
                      <a:pt x="1273" y="639"/>
                    </a:lnTo>
                    <a:lnTo>
                      <a:pt x="1277" y="641"/>
                    </a:lnTo>
                    <a:lnTo>
                      <a:pt x="1281" y="643"/>
                    </a:lnTo>
                    <a:lnTo>
                      <a:pt x="1285" y="645"/>
                    </a:lnTo>
                    <a:lnTo>
                      <a:pt x="1289" y="649"/>
                    </a:lnTo>
                    <a:lnTo>
                      <a:pt x="1293" y="650"/>
                    </a:lnTo>
                    <a:lnTo>
                      <a:pt x="1297" y="652"/>
                    </a:lnTo>
                    <a:lnTo>
                      <a:pt x="1301" y="655"/>
                    </a:lnTo>
                    <a:lnTo>
                      <a:pt x="1304" y="657"/>
                    </a:lnTo>
                    <a:lnTo>
                      <a:pt x="1308" y="659"/>
                    </a:lnTo>
                    <a:lnTo>
                      <a:pt x="1312" y="662"/>
                    </a:lnTo>
                    <a:lnTo>
                      <a:pt x="1316" y="664"/>
                    </a:lnTo>
                    <a:lnTo>
                      <a:pt x="1320" y="667"/>
                    </a:lnTo>
                    <a:lnTo>
                      <a:pt x="1324" y="668"/>
                    </a:lnTo>
                    <a:lnTo>
                      <a:pt x="1328" y="671"/>
                    </a:lnTo>
                    <a:lnTo>
                      <a:pt x="1332" y="671"/>
                    </a:lnTo>
                    <a:lnTo>
                      <a:pt x="1336" y="674"/>
                    </a:lnTo>
                    <a:lnTo>
                      <a:pt x="1340" y="677"/>
                    </a:lnTo>
                    <a:lnTo>
                      <a:pt x="1344" y="678"/>
                    </a:lnTo>
                    <a:lnTo>
                      <a:pt x="1348" y="680"/>
                    </a:lnTo>
                    <a:lnTo>
                      <a:pt x="1352" y="681"/>
                    </a:lnTo>
                    <a:lnTo>
                      <a:pt x="1356" y="685"/>
                    </a:lnTo>
                    <a:lnTo>
                      <a:pt x="1360" y="685"/>
                    </a:lnTo>
                    <a:lnTo>
                      <a:pt x="1364" y="688"/>
                    </a:lnTo>
                    <a:lnTo>
                      <a:pt x="1368" y="691"/>
                    </a:lnTo>
                    <a:lnTo>
                      <a:pt x="1371" y="692"/>
                    </a:lnTo>
                    <a:lnTo>
                      <a:pt x="1375" y="694"/>
                    </a:lnTo>
                    <a:lnTo>
                      <a:pt x="1379" y="696"/>
                    </a:lnTo>
                    <a:lnTo>
                      <a:pt x="1383" y="696"/>
                    </a:lnTo>
                    <a:lnTo>
                      <a:pt x="1387" y="699"/>
                    </a:lnTo>
                    <a:lnTo>
                      <a:pt x="1391" y="701"/>
                    </a:lnTo>
                    <a:lnTo>
                      <a:pt x="1395" y="701"/>
                    </a:lnTo>
                    <a:lnTo>
                      <a:pt x="1399" y="703"/>
                    </a:lnTo>
                    <a:lnTo>
                      <a:pt x="1403" y="705"/>
                    </a:lnTo>
                    <a:lnTo>
                      <a:pt x="1407" y="707"/>
                    </a:lnTo>
                    <a:lnTo>
                      <a:pt x="1411" y="708"/>
                    </a:lnTo>
                    <a:lnTo>
                      <a:pt x="1415" y="711"/>
                    </a:lnTo>
                    <a:lnTo>
                      <a:pt x="1419" y="711"/>
                    </a:lnTo>
                    <a:lnTo>
                      <a:pt x="1423" y="712"/>
                    </a:lnTo>
                    <a:lnTo>
                      <a:pt x="1427" y="715"/>
                    </a:lnTo>
                    <a:lnTo>
                      <a:pt x="1431" y="715"/>
                    </a:lnTo>
                    <a:lnTo>
                      <a:pt x="1435" y="719"/>
                    </a:lnTo>
                    <a:lnTo>
                      <a:pt x="1438" y="719"/>
                    </a:lnTo>
                    <a:lnTo>
                      <a:pt x="1442" y="721"/>
                    </a:lnTo>
                    <a:lnTo>
                      <a:pt x="1446" y="721"/>
                    </a:lnTo>
                    <a:lnTo>
                      <a:pt x="1450" y="723"/>
                    </a:lnTo>
                    <a:lnTo>
                      <a:pt x="1454" y="724"/>
                    </a:lnTo>
                    <a:lnTo>
                      <a:pt x="1458" y="726"/>
                    </a:lnTo>
                    <a:lnTo>
                      <a:pt x="1462" y="726"/>
                    </a:lnTo>
                    <a:lnTo>
                      <a:pt x="1466" y="728"/>
                    </a:lnTo>
                    <a:lnTo>
                      <a:pt x="1470" y="730"/>
                    </a:lnTo>
                    <a:lnTo>
                      <a:pt x="1474" y="730"/>
                    </a:lnTo>
                    <a:lnTo>
                      <a:pt x="1478" y="733"/>
                    </a:lnTo>
                    <a:lnTo>
                      <a:pt x="1482" y="734"/>
                    </a:lnTo>
                    <a:lnTo>
                      <a:pt x="1486" y="734"/>
                    </a:lnTo>
                    <a:lnTo>
                      <a:pt x="1490" y="735"/>
                    </a:lnTo>
                    <a:lnTo>
                      <a:pt x="1494" y="736"/>
                    </a:lnTo>
                    <a:lnTo>
                      <a:pt x="1498" y="737"/>
                    </a:lnTo>
                    <a:lnTo>
                      <a:pt x="1502" y="738"/>
                    </a:lnTo>
                    <a:lnTo>
                      <a:pt x="1506" y="739"/>
                    </a:lnTo>
                    <a:lnTo>
                      <a:pt x="1509" y="740"/>
                    </a:lnTo>
                    <a:lnTo>
                      <a:pt x="1513" y="740"/>
                    </a:lnTo>
                    <a:lnTo>
                      <a:pt x="1517" y="742"/>
                    </a:lnTo>
                    <a:lnTo>
                      <a:pt x="1521" y="742"/>
                    </a:lnTo>
                    <a:lnTo>
                      <a:pt x="1525" y="743"/>
                    </a:lnTo>
                    <a:lnTo>
                      <a:pt x="1529" y="742"/>
                    </a:lnTo>
                    <a:lnTo>
                      <a:pt x="1533" y="744"/>
                    </a:lnTo>
                    <a:lnTo>
                      <a:pt x="1537" y="744"/>
                    </a:lnTo>
                    <a:lnTo>
                      <a:pt x="1541" y="745"/>
                    </a:lnTo>
                    <a:lnTo>
                      <a:pt x="1545" y="746"/>
                    </a:lnTo>
                    <a:lnTo>
                      <a:pt x="1549" y="746"/>
                    </a:lnTo>
                    <a:lnTo>
                      <a:pt x="1553" y="747"/>
                    </a:lnTo>
                    <a:lnTo>
                      <a:pt x="1557" y="748"/>
                    </a:lnTo>
                    <a:lnTo>
                      <a:pt x="1561" y="748"/>
                    </a:lnTo>
                    <a:lnTo>
                      <a:pt x="1565" y="747"/>
                    </a:lnTo>
                    <a:lnTo>
                      <a:pt x="1569" y="748"/>
                    </a:lnTo>
                    <a:lnTo>
                      <a:pt x="1573" y="749"/>
                    </a:lnTo>
                    <a:lnTo>
                      <a:pt x="1576" y="749"/>
                    </a:lnTo>
                    <a:lnTo>
                      <a:pt x="1580" y="751"/>
                    </a:lnTo>
                    <a:lnTo>
                      <a:pt x="1584" y="749"/>
                    </a:lnTo>
                    <a:lnTo>
                      <a:pt x="1588" y="751"/>
                    </a:lnTo>
                    <a:lnTo>
                      <a:pt x="1592" y="750"/>
                    </a:lnTo>
                    <a:lnTo>
                      <a:pt x="1596" y="751"/>
                    </a:lnTo>
                    <a:lnTo>
                      <a:pt x="1600" y="751"/>
                    </a:lnTo>
                    <a:lnTo>
                      <a:pt x="1604" y="752"/>
                    </a:lnTo>
                    <a:lnTo>
                      <a:pt x="1608" y="751"/>
                    </a:lnTo>
                    <a:lnTo>
                      <a:pt x="1612" y="752"/>
                    </a:lnTo>
                    <a:lnTo>
                      <a:pt x="1616" y="752"/>
                    </a:lnTo>
                    <a:lnTo>
                      <a:pt x="1620" y="752"/>
                    </a:lnTo>
                    <a:lnTo>
                      <a:pt x="1624" y="753"/>
                    </a:lnTo>
                    <a:lnTo>
                      <a:pt x="1628" y="752"/>
                    </a:lnTo>
                    <a:lnTo>
                      <a:pt x="1632" y="752"/>
                    </a:lnTo>
                    <a:lnTo>
                      <a:pt x="1636" y="753"/>
                    </a:lnTo>
                    <a:lnTo>
                      <a:pt x="1640" y="752"/>
                    </a:lnTo>
                    <a:lnTo>
                      <a:pt x="1643" y="752"/>
                    </a:lnTo>
                    <a:lnTo>
                      <a:pt x="1647" y="751"/>
                    </a:lnTo>
                    <a:lnTo>
                      <a:pt x="1651" y="752"/>
                    </a:lnTo>
                    <a:lnTo>
                      <a:pt x="1655" y="752"/>
                    </a:lnTo>
                    <a:lnTo>
                      <a:pt x="1659" y="752"/>
                    </a:lnTo>
                    <a:lnTo>
                      <a:pt x="1663" y="750"/>
                    </a:lnTo>
                    <a:lnTo>
                      <a:pt x="1667" y="750"/>
                    </a:lnTo>
                    <a:lnTo>
                      <a:pt x="1671" y="752"/>
                    </a:lnTo>
                    <a:lnTo>
                      <a:pt x="1675" y="751"/>
                    </a:lnTo>
                    <a:lnTo>
                      <a:pt x="1679" y="752"/>
                    </a:lnTo>
                    <a:lnTo>
                      <a:pt x="1683" y="750"/>
                    </a:lnTo>
                    <a:lnTo>
                      <a:pt x="1687" y="750"/>
                    </a:lnTo>
                    <a:lnTo>
                      <a:pt x="1691" y="750"/>
                    </a:lnTo>
                    <a:lnTo>
                      <a:pt x="1695" y="750"/>
                    </a:lnTo>
                    <a:lnTo>
                      <a:pt x="1699" y="750"/>
                    </a:lnTo>
                    <a:lnTo>
                      <a:pt x="1703" y="749"/>
                    </a:lnTo>
                    <a:lnTo>
                      <a:pt x="1707" y="748"/>
                    </a:lnTo>
                    <a:lnTo>
                      <a:pt x="1711" y="748"/>
                    </a:lnTo>
                    <a:lnTo>
                      <a:pt x="1714" y="746"/>
                    </a:lnTo>
                    <a:lnTo>
                      <a:pt x="1718" y="745"/>
                    </a:lnTo>
                    <a:lnTo>
                      <a:pt x="1722" y="747"/>
                    </a:lnTo>
                    <a:lnTo>
                      <a:pt x="1726" y="745"/>
                    </a:lnTo>
                    <a:lnTo>
                      <a:pt x="1730" y="745"/>
                    </a:lnTo>
                    <a:lnTo>
                      <a:pt x="1734" y="744"/>
                    </a:lnTo>
                    <a:lnTo>
                      <a:pt x="1738" y="745"/>
                    </a:lnTo>
                    <a:lnTo>
                      <a:pt x="1742" y="743"/>
                    </a:lnTo>
                    <a:lnTo>
                      <a:pt x="1746" y="742"/>
                    </a:lnTo>
                    <a:lnTo>
                      <a:pt x="1750" y="741"/>
                    </a:lnTo>
                    <a:lnTo>
                      <a:pt x="1754" y="741"/>
                    </a:lnTo>
                    <a:lnTo>
                      <a:pt x="1758" y="740"/>
                    </a:lnTo>
                    <a:lnTo>
                      <a:pt x="1762" y="738"/>
                    </a:lnTo>
                    <a:lnTo>
                      <a:pt x="1766" y="738"/>
                    </a:lnTo>
                    <a:lnTo>
                      <a:pt x="1770" y="737"/>
                    </a:lnTo>
                    <a:lnTo>
                      <a:pt x="1774" y="735"/>
                    </a:lnTo>
                    <a:lnTo>
                      <a:pt x="1778" y="737"/>
                    </a:lnTo>
                    <a:lnTo>
                      <a:pt x="1781" y="733"/>
                    </a:lnTo>
                    <a:lnTo>
                      <a:pt x="1785" y="734"/>
                    </a:lnTo>
                    <a:lnTo>
                      <a:pt x="1789" y="733"/>
                    </a:lnTo>
                    <a:lnTo>
                      <a:pt x="1793" y="732"/>
                    </a:lnTo>
                    <a:lnTo>
                      <a:pt x="1797" y="730"/>
                    </a:lnTo>
                    <a:lnTo>
                      <a:pt x="1801" y="731"/>
                    </a:lnTo>
                    <a:lnTo>
                      <a:pt x="1805" y="730"/>
                    </a:lnTo>
                    <a:lnTo>
                      <a:pt x="1809" y="728"/>
                    </a:lnTo>
                    <a:lnTo>
                      <a:pt x="1813" y="726"/>
                    </a:lnTo>
                    <a:lnTo>
                      <a:pt x="1817" y="726"/>
                    </a:lnTo>
                    <a:lnTo>
                      <a:pt x="1821" y="724"/>
                    </a:lnTo>
                    <a:lnTo>
                      <a:pt x="1825" y="724"/>
                    </a:lnTo>
                    <a:lnTo>
                      <a:pt x="1829" y="723"/>
                    </a:lnTo>
                    <a:lnTo>
                      <a:pt x="1833" y="722"/>
                    </a:lnTo>
                    <a:lnTo>
                      <a:pt x="1837" y="719"/>
                    </a:lnTo>
                    <a:lnTo>
                      <a:pt x="1841" y="719"/>
                    </a:lnTo>
                    <a:lnTo>
                      <a:pt x="1845" y="718"/>
                    </a:lnTo>
                    <a:lnTo>
                      <a:pt x="1848" y="717"/>
                    </a:lnTo>
                    <a:lnTo>
                      <a:pt x="1852" y="715"/>
                    </a:lnTo>
                    <a:lnTo>
                      <a:pt x="1856" y="714"/>
                    </a:lnTo>
                    <a:lnTo>
                      <a:pt x="1860" y="712"/>
                    </a:lnTo>
                    <a:lnTo>
                      <a:pt x="1864" y="712"/>
                    </a:lnTo>
                    <a:lnTo>
                      <a:pt x="1868" y="710"/>
                    </a:lnTo>
                    <a:lnTo>
                      <a:pt x="1872" y="707"/>
                    </a:lnTo>
                    <a:lnTo>
                      <a:pt x="1876" y="707"/>
                    </a:lnTo>
                    <a:lnTo>
                      <a:pt x="1880" y="705"/>
                    </a:lnTo>
                    <a:lnTo>
                      <a:pt x="1884" y="705"/>
                    </a:lnTo>
                    <a:lnTo>
                      <a:pt x="1888" y="703"/>
                    </a:lnTo>
                    <a:lnTo>
                      <a:pt x="1892" y="702"/>
                    </a:lnTo>
                    <a:lnTo>
                      <a:pt x="1896" y="700"/>
                    </a:lnTo>
                    <a:lnTo>
                      <a:pt x="1900" y="699"/>
                    </a:lnTo>
                    <a:lnTo>
                      <a:pt x="1904" y="697"/>
                    </a:lnTo>
                    <a:lnTo>
                      <a:pt x="1908" y="696"/>
                    </a:lnTo>
                    <a:lnTo>
                      <a:pt x="1912" y="694"/>
                    </a:lnTo>
                    <a:lnTo>
                      <a:pt x="1916" y="691"/>
                    </a:lnTo>
                    <a:lnTo>
                      <a:pt x="1919" y="691"/>
                    </a:lnTo>
                    <a:lnTo>
                      <a:pt x="1923" y="689"/>
                    </a:lnTo>
                    <a:lnTo>
                      <a:pt x="1927" y="688"/>
                    </a:lnTo>
                    <a:lnTo>
                      <a:pt x="1931" y="686"/>
                    </a:lnTo>
                    <a:lnTo>
                      <a:pt x="1935" y="684"/>
                    </a:lnTo>
                    <a:lnTo>
                      <a:pt x="1939" y="684"/>
                    </a:lnTo>
                    <a:lnTo>
                      <a:pt x="1943" y="680"/>
                    </a:lnTo>
                    <a:lnTo>
                      <a:pt x="1947" y="678"/>
                    </a:lnTo>
                    <a:lnTo>
                      <a:pt x="1951" y="677"/>
                    </a:lnTo>
                    <a:lnTo>
                      <a:pt x="1955" y="677"/>
                    </a:lnTo>
                    <a:lnTo>
                      <a:pt x="1959" y="675"/>
                    </a:lnTo>
                    <a:lnTo>
                      <a:pt x="1963" y="674"/>
                    </a:lnTo>
                    <a:lnTo>
                      <a:pt x="1967" y="671"/>
                    </a:lnTo>
                    <a:lnTo>
                      <a:pt x="1971" y="669"/>
                    </a:lnTo>
                    <a:lnTo>
                      <a:pt x="1975" y="667"/>
                    </a:lnTo>
                    <a:lnTo>
                      <a:pt x="1979" y="666"/>
                    </a:lnTo>
                    <a:lnTo>
                      <a:pt x="1983" y="663"/>
                    </a:lnTo>
                    <a:lnTo>
                      <a:pt x="1986" y="662"/>
                    </a:lnTo>
                    <a:lnTo>
                      <a:pt x="1990" y="661"/>
                    </a:lnTo>
                    <a:lnTo>
                      <a:pt x="1994" y="657"/>
                    </a:lnTo>
                    <a:lnTo>
                      <a:pt x="1998" y="656"/>
                    </a:lnTo>
                    <a:lnTo>
                      <a:pt x="2002" y="654"/>
                    </a:lnTo>
                    <a:lnTo>
                      <a:pt x="2006" y="652"/>
                    </a:lnTo>
                    <a:lnTo>
                      <a:pt x="2010" y="650"/>
                    </a:lnTo>
                    <a:lnTo>
                      <a:pt x="2014" y="650"/>
                    </a:lnTo>
                    <a:lnTo>
                      <a:pt x="2018" y="647"/>
                    </a:lnTo>
                    <a:lnTo>
                      <a:pt x="2022" y="645"/>
                    </a:lnTo>
                    <a:lnTo>
                      <a:pt x="2026" y="644"/>
                    </a:lnTo>
                    <a:lnTo>
                      <a:pt x="2030" y="641"/>
                    </a:lnTo>
                    <a:lnTo>
                      <a:pt x="2034" y="639"/>
                    </a:lnTo>
                    <a:lnTo>
                      <a:pt x="2038" y="638"/>
                    </a:lnTo>
                    <a:lnTo>
                      <a:pt x="2042" y="635"/>
                    </a:lnTo>
                    <a:lnTo>
                      <a:pt x="2046" y="633"/>
                    </a:lnTo>
                    <a:lnTo>
                      <a:pt x="2050" y="633"/>
                    </a:lnTo>
                    <a:lnTo>
                      <a:pt x="2054" y="629"/>
                    </a:lnTo>
                    <a:lnTo>
                      <a:pt x="2057" y="627"/>
                    </a:lnTo>
                    <a:lnTo>
                      <a:pt x="2061" y="625"/>
                    </a:lnTo>
                    <a:lnTo>
                      <a:pt x="2065" y="624"/>
                    </a:lnTo>
                    <a:lnTo>
                      <a:pt x="2069" y="621"/>
                    </a:lnTo>
                    <a:lnTo>
                      <a:pt x="2073" y="619"/>
                    </a:lnTo>
                    <a:lnTo>
                      <a:pt x="2077" y="617"/>
                    </a:lnTo>
                    <a:lnTo>
                      <a:pt x="2081" y="616"/>
                    </a:lnTo>
                    <a:lnTo>
                      <a:pt x="2085" y="612"/>
                    </a:lnTo>
                    <a:lnTo>
                      <a:pt x="2089" y="611"/>
                    </a:lnTo>
                    <a:lnTo>
                      <a:pt x="2093" y="608"/>
                    </a:lnTo>
                    <a:lnTo>
                      <a:pt x="2097" y="605"/>
                    </a:lnTo>
                    <a:lnTo>
                      <a:pt x="2101" y="605"/>
                    </a:lnTo>
                    <a:lnTo>
                      <a:pt x="2105" y="603"/>
                    </a:lnTo>
                    <a:lnTo>
                      <a:pt x="2109" y="599"/>
                    </a:lnTo>
                    <a:lnTo>
                      <a:pt x="2113" y="598"/>
                    </a:lnTo>
                    <a:lnTo>
                      <a:pt x="2117" y="597"/>
                    </a:lnTo>
                    <a:lnTo>
                      <a:pt x="2121" y="591"/>
                    </a:lnTo>
                    <a:lnTo>
                      <a:pt x="2124" y="592"/>
                    </a:lnTo>
                    <a:lnTo>
                      <a:pt x="2128" y="589"/>
                    </a:lnTo>
                    <a:lnTo>
                      <a:pt x="2132" y="587"/>
                    </a:lnTo>
                    <a:lnTo>
                      <a:pt x="2136" y="585"/>
                    </a:lnTo>
                    <a:lnTo>
                      <a:pt x="2140" y="583"/>
                    </a:lnTo>
                    <a:lnTo>
                      <a:pt x="2144" y="582"/>
                    </a:lnTo>
                    <a:lnTo>
                      <a:pt x="2148" y="578"/>
                    </a:lnTo>
                    <a:lnTo>
                      <a:pt x="2152" y="575"/>
                    </a:lnTo>
                    <a:lnTo>
                      <a:pt x="2156" y="573"/>
                    </a:lnTo>
                    <a:lnTo>
                      <a:pt x="2160" y="571"/>
                    </a:lnTo>
                    <a:lnTo>
                      <a:pt x="2164" y="570"/>
                    </a:lnTo>
                    <a:lnTo>
                      <a:pt x="2168" y="568"/>
                    </a:lnTo>
                    <a:lnTo>
                      <a:pt x="2172" y="565"/>
                    </a:lnTo>
                    <a:lnTo>
                      <a:pt x="2176" y="562"/>
                    </a:lnTo>
                    <a:lnTo>
                      <a:pt x="2180" y="560"/>
                    </a:lnTo>
                    <a:lnTo>
                      <a:pt x="2184" y="558"/>
                    </a:lnTo>
                    <a:lnTo>
                      <a:pt x="2188" y="556"/>
                    </a:lnTo>
                    <a:lnTo>
                      <a:pt x="2191" y="553"/>
                    </a:lnTo>
                    <a:lnTo>
                      <a:pt x="2195" y="552"/>
                    </a:lnTo>
                    <a:lnTo>
                      <a:pt x="2199" y="549"/>
                    </a:lnTo>
                    <a:lnTo>
                      <a:pt x="2203" y="546"/>
                    </a:lnTo>
                    <a:lnTo>
                      <a:pt x="2207" y="544"/>
                    </a:lnTo>
                    <a:lnTo>
                      <a:pt x="2211" y="542"/>
                    </a:lnTo>
                    <a:lnTo>
                      <a:pt x="2215" y="540"/>
                    </a:lnTo>
                    <a:lnTo>
                      <a:pt x="2219" y="538"/>
                    </a:lnTo>
                    <a:lnTo>
                      <a:pt x="2223" y="535"/>
                    </a:lnTo>
                    <a:lnTo>
                      <a:pt x="2227" y="534"/>
                    </a:lnTo>
                    <a:lnTo>
                      <a:pt x="2231" y="529"/>
                    </a:lnTo>
                    <a:lnTo>
                      <a:pt x="2235" y="529"/>
                    </a:lnTo>
                    <a:lnTo>
                      <a:pt x="2239" y="527"/>
                    </a:lnTo>
                    <a:lnTo>
                      <a:pt x="2243" y="525"/>
                    </a:lnTo>
                    <a:lnTo>
                      <a:pt x="2247" y="522"/>
                    </a:lnTo>
                    <a:lnTo>
                      <a:pt x="2251" y="519"/>
                    </a:lnTo>
                    <a:lnTo>
                      <a:pt x="2255" y="516"/>
                    </a:lnTo>
                    <a:lnTo>
                      <a:pt x="2259" y="513"/>
                    </a:lnTo>
                    <a:lnTo>
                      <a:pt x="2262" y="513"/>
                    </a:lnTo>
                    <a:lnTo>
                      <a:pt x="2266" y="511"/>
                    </a:lnTo>
                    <a:lnTo>
                      <a:pt x="2270" y="508"/>
                    </a:lnTo>
                    <a:lnTo>
                      <a:pt x="2274" y="505"/>
                    </a:lnTo>
                    <a:lnTo>
                      <a:pt x="2278" y="502"/>
                    </a:lnTo>
                    <a:lnTo>
                      <a:pt x="2282" y="500"/>
                    </a:lnTo>
                    <a:lnTo>
                      <a:pt x="2286" y="498"/>
                    </a:lnTo>
                    <a:lnTo>
                      <a:pt x="2290" y="498"/>
                    </a:lnTo>
                    <a:lnTo>
                      <a:pt x="2294" y="493"/>
                    </a:lnTo>
                    <a:lnTo>
                      <a:pt x="2298" y="492"/>
                    </a:lnTo>
                    <a:lnTo>
                      <a:pt x="2302" y="488"/>
                    </a:lnTo>
                    <a:lnTo>
                      <a:pt x="2306" y="487"/>
                    </a:lnTo>
                    <a:lnTo>
                      <a:pt x="2310" y="483"/>
                    </a:lnTo>
                    <a:lnTo>
                      <a:pt x="2314" y="482"/>
                    </a:lnTo>
                    <a:lnTo>
                      <a:pt x="2318" y="480"/>
                    </a:lnTo>
                    <a:lnTo>
                      <a:pt x="2322" y="478"/>
                    </a:lnTo>
                    <a:lnTo>
                      <a:pt x="2326" y="474"/>
                    </a:lnTo>
                    <a:lnTo>
                      <a:pt x="2329" y="472"/>
                    </a:lnTo>
                    <a:lnTo>
                      <a:pt x="2333" y="470"/>
                    </a:lnTo>
                    <a:lnTo>
                      <a:pt x="2337" y="467"/>
                    </a:lnTo>
                    <a:lnTo>
                      <a:pt x="2341" y="465"/>
                    </a:lnTo>
                    <a:lnTo>
                      <a:pt x="2345" y="462"/>
                    </a:lnTo>
                    <a:lnTo>
                      <a:pt x="2349" y="461"/>
                    </a:lnTo>
                    <a:lnTo>
                      <a:pt x="2353" y="458"/>
                    </a:lnTo>
                    <a:lnTo>
                      <a:pt x="2357" y="456"/>
                    </a:lnTo>
                    <a:lnTo>
                      <a:pt x="2361" y="454"/>
                    </a:lnTo>
                    <a:lnTo>
                      <a:pt x="2365" y="451"/>
                    </a:lnTo>
                    <a:lnTo>
                      <a:pt x="2369" y="449"/>
                    </a:lnTo>
                    <a:lnTo>
                      <a:pt x="2373" y="447"/>
                    </a:lnTo>
                    <a:lnTo>
                      <a:pt x="2377" y="445"/>
                    </a:lnTo>
                    <a:lnTo>
                      <a:pt x="2381" y="441"/>
                    </a:lnTo>
                    <a:lnTo>
                      <a:pt x="2385" y="438"/>
                    </a:lnTo>
                    <a:lnTo>
                      <a:pt x="2389" y="438"/>
                    </a:lnTo>
                    <a:lnTo>
                      <a:pt x="2393" y="434"/>
                    </a:lnTo>
                    <a:lnTo>
                      <a:pt x="2396" y="432"/>
                    </a:lnTo>
                    <a:lnTo>
                      <a:pt x="2400" y="430"/>
                    </a:lnTo>
                    <a:lnTo>
                      <a:pt x="2404" y="427"/>
                    </a:lnTo>
                    <a:lnTo>
                      <a:pt x="2408" y="425"/>
                    </a:lnTo>
                    <a:lnTo>
                      <a:pt x="2412" y="422"/>
                    </a:lnTo>
                    <a:lnTo>
                      <a:pt x="2416" y="420"/>
                    </a:lnTo>
                    <a:lnTo>
                      <a:pt x="2420" y="419"/>
                    </a:lnTo>
                    <a:lnTo>
                      <a:pt x="2424" y="415"/>
                    </a:lnTo>
                    <a:lnTo>
                      <a:pt x="2428" y="414"/>
                    </a:lnTo>
                    <a:lnTo>
                      <a:pt x="2432" y="411"/>
                    </a:lnTo>
                    <a:lnTo>
                      <a:pt x="2436" y="410"/>
                    </a:lnTo>
                    <a:lnTo>
                      <a:pt x="2440" y="406"/>
                    </a:lnTo>
                    <a:lnTo>
                      <a:pt x="2444" y="404"/>
                    </a:lnTo>
                    <a:lnTo>
                      <a:pt x="2448" y="401"/>
                    </a:lnTo>
                    <a:lnTo>
                      <a:pt x="2452" y="398"/>
                    </a:lnTo>
                    <a:lnTo>
                      <a:pt x="2456" y="397"/>
                    </a:lnTo>
                    <a:lnTo>
                      <a:pt x="2460" y="396"/>
                    </a:lnTo>
                    <a:lnTo>
                      <a:pt x="2464" y="392"/>
                    </a:lnTo>
                    <a:lnTo>
                      <a:pt x="2467" y="390"/>
                    </a:lnTo>
                    <a:lnTo>
                      <a:pt x="2471" y="388"/>
                    </a:lnTo>
                    <a:lnTo>
                      <a:pt x="2475" y="386"/>
                    </a:lnTo>
                    <a:lnTo>
                      <a:pt x="2479" y="382"/>
                    </a:lnTo>
                    <a:lnTo>
                      <a:pt x="2483" y="382"/>
                    </a:lnTo>
                    <a:lnTo>
                      <a:pt x="2487" y="379"/>
                    </a:lnTo>
                    <a:lnTo>
                      <a:pt x="2491" y="376"/>
                    </a:lnTo>
                    <a:lnTo>
                      <a:pt x="2495" y="374"/>
                    </a:lnTo>
                    <a:lnTo>
                      <a:pt x="2499" y="372"/>
                    </a:lnTo>
                    <a:lnTo>
                      <a:pt x="2503" y="371"/>
                    </a:lnTo>
                    <a:lnTo>
                      <a:pt x="2507" y="368"/>
                    </a:lnTo>
                    <a:lnTo>
                      <a:pt x="2511" y="365"/>
                    </a:lnTo>
                    <a:lnTo>
                      <a:pt x="2515" y="364"/>
                    </a:lnTo>
                    <a:lnTo>
                      <a:pt x="2519" y="361"/>
                    </a:lnTo>
                    <a:lnTo>
                      <a:pt x="2523" y="359"/>
                    </a:lnTo>
                    <a:lnTo>
                      <a:pt x="2527" y="357"/>
                    </a:lnTo>
                    <a:lnTo>
                      <a:pt x="2531" y="354"/>
                    </a:lnTo>
                    <a:lnTo>
                      <a:pt x="2534" y="352"/>
                    </a:lnTo>
                    <a:lnTo>
                      <a:pt x="2538" y="350"/>
                    </a:lnTo>
                    <a:lnTo>
                      <a:pt x="2542" y="348"/>
                    </a:lnTo>
                    <a:lnTo>
                      <a:pt x="2546" y="345"/>
                    </a:lnTo>
                    <a:lnTo>
                      <a:pt x="2550" y="345"/>
                    </a:lnTo>
                    <a:lnTo>
                      <a:pt x="2554" y="342"/>
                    </a:lnTo>
                    <a:lnTo>
                      <a:pt x="2558" y="339"/>
                    </a:lnTo>
                    <a:lnTo>
                      <a:pt x="2562" y="337"/>
                    </a:lnTo>
                    <a:lnTo>
                      <a:pt x="2566" y="336"/>
                    </a:lnTo>
                    <a:lnTo>
                      <a:pt x="2570" y="334"/>
                    </a:lnTo>
                    <a:lnTo>
                      <a:pt x="2574" y="332"/>
                    </a:lnTo>
                    <a:lnTo>
                      <a:pt x="2578" y="330"/>
                    </a:lnTo>
                    <a:lnTo>
                      <a:pt x="2582" y="327"/>
                    </a:lnTo>
                    <a:lnTo>
                      <a:pt x="2586" y="325"/>
                    </a:lnTo>
                    <a:lnTo>
                      <a:pt x="2590" y="322"/>
                    </a:lnTo>
                    <a:lnTo>
                      <a:pt x="2594" y="321"/>
                    </a:lnTo>
                    <a:lnTo>
                      <a:pt x="2598" y="319"/>
                    </a:lnTo>
                    <a:lnTo>
                      <a:pt x="2602" y="316"/>
                    </a:lnTo>
                    <a:lnTo>
                      <a:pt x="2605" y="314"/>
                    </a:lnTo>
                    <a:lnTo>
                      <a:pt x="2609" y="313"/>
                    </a:lnTo>
                    <a:lnTo>
                      <a:pt x="2613" y="309"/>
                    </a:lnTo>
                    <a:lnTo>
                      <a:pt x="2617" y="308"/>
                    </a:lnTo>
                    <a:lnTo>
                      <a:pt x="2621" y="306"/>
                    </a:lnTo>
                    <a:lnTo>
                      <a:pt x="2625" y="304"/>
                    </a:lnTo>
                    <a:lnTo>
                      <a:pt x="2629" y="303"/>
                    </a:lnTo>
                    <a:lnTo>
                      <a:pt x="2633" y="300"/>
                    </a:lnTo>
                    <a:lnTo>
                      <a:pt x="2637" y="298"/>
                    </a:lnTo>
                    <a:lnTo>
                      <a:pt x="2641" y="297"/>
                    </a:lnTo>
                    <a:lnTo>
                      <a:pt x="2645" y="294"/>
                    </a:lnTo>
                    <a:lnTo>
                      <a:pt x="2649" y="292"/>
                    </a:lnTo>
                    <a:lnTo>
                      <a:pt x="2653" y="291"/>
                    </a:lnTo>
                    <a:lnTo>
                      <a:pt x="2657" y="287"/>
                    </a:lnTo>
                    <a:lnTo>
                      <a:pt x="2661" y="285"/>
                    </a:lnTo>
                    <a:lnTo>
                      <a:pt x="2665" y="284"/>
                    </a:lnTo>
                    <a:lnTo>
                      <a:pt x="2669" y="281"/>
                    </a:lnTo>
                    <a:lnTo>
                      <a:pt x="2672" y="280"/>
                    </a:lnTo>
                    <a:lnTo>
                      <a:pt x="2676" y="277"/>
                    </a:lnTo>
                    <a:lnTo>
                      <a:pt x="2680" y="275"/>
                    </a:lnTo>
                    <a:lnTo>
                      <a:pt x="2684" y="274"/>
                    </a:lnTo>
                    <a:lnTo>
                      <a:pt x="2688" y="272"/>
                    </a:lnTo>
                    <a:lnTo>
                      <a:pt x="2692" y="271"/>
                    </a:lnTo>
                    <a:lnTo>
                      <a:pt x="2696" y="267"/>
                    </a:lnTo>
                    <a:lnTo>
                      <a:pt x="2700" y="266"/>
                    </a:lnTo>
                    <a:lnTo>
                      <a:pt x="2704" y="263"/>
                    </a:lnTo>
                    <a:lnTo>
                      <a:pt x="2708" y="262"/>
                    </a:lnTo>
                    <a:lnTo>
                      <a:pt x="2712" y="260"/>
                    </a:lnTo>
                    <a:lnTo>
                      <a:pt x="2716" y="258"/>
                    </a:lnTo>
                    <a:lnTo>
                      <a:pt x="2720" y="257"/>
                    </a:lnTo>
                    <a:lnTo>
                      <a:pt x="2724" y="254"/>
                    </a:lnTo>
                    <a:lnTo>
                      <a:pt x="2728" y="251"/>
                    </a:lnTo>
                    <a:lnTo>
                      <a:pt x="2732" y="252"/>
                    </a:lnTo>
                    <a:lnTo>
                      <a:pt x="2736" y="248"/>
                    </a:lnTo>
                    <a:lnTo>
                      <a:pt x="2739" y="246"/>
                    </a:lnTo>
                    <a:lnTo>
                      <a:pt x="2743" y="245"/>
                    </a:lnTo>
                    <a:lnTo>
                      <a:pt x="2747" y="245"/>
                    </a:lnTo>
                    <a:lnTo>
                      <a:pt x="2751" y="241"/>
                    </a:lnTo>
                    <a:lnTo>
                      <a:pt x="2755" y="241"/>
                    </a:lnTo>
                    <a:lnTo>
                      <a:pt x="2759" y="238"/>
                    </a:lnTo>
                    <a:lnTo>
                      <a:pt x="2763" y="236"/>
                    </a:lnTo>
                    <a:lnTo>
                      <a:pt x="2767" y="235"/>
                    </a:lnTo>
                    <a:lnTo>
                      <a:pt x="2771" y="233"/>
                    </a:lnTo>
                    <a:lnTo>
                      <a:pt x="2775" y="231"/>
                    </a:lnTo>
                    <a:lnTo>
                      <a:pt x="2779" y="230"/>
                    </a:lnTo>
                    <a:lnTo>
                      <a:pt x="2783" y="228"/>
                    </a:lnTo>
                    <a:lnTo>
                      <a:pt x="2787" y="226"/>
                    </a:lnTo>
                    <a:lnTo>
                      <a:pt x="2791" y="224"/>
                    </a:lnTo>
                    <a:lnTo>
                      <a:pt x="2795" y="221"/>
                    </a:lnTo>
                    <a:lnTo>
                      <a:pt x="2799" y="220"/>
                    </a:lnTo>
                    <a:lnTo>
                      <a:pt x="2803" y="219"/>
                    </a:lnTo>
                    <a:lnTo>
                      <a:pt x="2807" y="218"/>
                    </a:lnTo>
                    <a:lnTo>
                      <a:pt x="2810" y="214"/>
                    </a:lnTo>
                    <a:lnTo>
                      <a:pt x="2814" y="213"/>
                    </a:lnTo>
                    <a:lnTo>
                      <a:pt x="2818" y="211"/>
                    </a:lnTo>
                    <a:lnTo>
                      <a:pt x="2822" y="210"/>
                    </a:lnTo>
                    <a:lnTo>
                      <a:pt x="2826" y="210"/>
                    </a:lnTo>
                    <a:lnTo>
                      <a:pt x="2830" y="208"/>
                    </a:lnTo>
                    <a:lnTo>
                      <a:pt x="2834" y="206"/>
                    </a:lnTo>
                    <a:lnTo>
                      <a:pt x="2838" y="204"/>
                    </a:lnTo>
                    <a:lnTo>
                      <a:pt x="2842" y="202"/>
                    </a:lnTo>
                    <a:lnTo>
                      <a:pt x="2846" y="199"/>
                    </a:lnTo>
                    <a:lnTo>
                      <a:pt x="2850" y="198"/>
                    </a:lnTo>
                    <a:lnTo>
                      <a:pt x="2854" y="197"/>
                    </a:lnTo>
                    <a:lnTo>
                      <a:pt x="2858" y="196"/>
                    </a:lnTo>
                    <a:lnTo>
                      <a:pt x="2862" y="195"/>
                    </a:lnTo>
                    <a:lnTo>
                      <a:pt x="2866" y="191"/>
                    </a:lnTo>
                    <a:lnTo>
                      <a:pt x="2870" y="191"/>
                    </a:lnTo>
                    <a:lnTo>
                      <a:pt x="2874" y="189"/>
                    </a:lnTo>
                    <a:lnTo>
                      <a:pt x="2877" y="187"/>
                    </a:lnTo>
                    <a:lnTo>
                      <a:pt x="2881" y="186"/>
                    </a:lnTo>
                    <a:lnTo>
                      <a:pt x="2885" y="185"/>
                    </a:lnTo>
                    <a:lnTo>
                      <a:pt x="2889" y="182"/>
                    </a:lnTo>
                    <a:lnTo>
                      <a:pt x="2893" y="182"/>
                    </a:lnTo>
                    <a:lnTo>
                      <a:pt x="2897" y="181"/>
                    </a:lnTo>
                    <a:lnTo>
                      <a:pt x="2901" y="179"/>
                    </a:lnTo>
                    <a:lnTo>
                      <a:pt x="2905" y="178"/>
                    </a:lnTo>
                    <a:lnTo>
                      <a:pt x="2909" y="175"/>
                    </a:lnTo>
                    <a:lnTo>
                      <a:pt x="2913" y="175"/>
                    </a:lnTo>
                    <a:lnTo>
                      <a:pt x="2917" y="173"/>
                    </a:lnTo>
                    <a:lnTo>
                      <a:pt x="2921" y="172"/>
                    </a:lnTo>
                    <a:lnTo>
                      <a:pt x="2925" y="171"/>
                    </a:lnTo>
                    <a:lnTo>
                      <a:pt x="2929" y="167"/>
                    </a:lnTo>
                    <a:lnTo>
                      <a:pt x="2933" y="166"/>
                    </a:lnTo>
                    <a:lnTo>
                      <a:pt x="2937" y="166"/>
                    </a:lnTo>
                    <a:lnTo>
                      <a:pt x="2941" y="165"/>
                    </a:lnTo>
                    <a:lnTo>
                      <a:pt x="2944" y="163"/>
                    </a:lnTo>
                    <a:lnTo>
                      <a:pt x="2948" y="161"/>
                    </a:lnTo>
                    <a:lnTo>
                      <a:pt x="2952" y="160"/>
                    </a:lnTo>
                    <a:lnTo>
                      <a:pt x="2956" y="158"/>
                    </a:lnTo>
                    <a:lnTo>
                      <a:pt x="2960" y="157"/>
                    </a:lnTo>
                    <a:lnTo>
                      <a:pt x="2964" y="155"/>
                    </a:lnTo>
                    <a:lnTo>
                      <a:pt x="2968" y="155"/>
                    </a:lnTo>
                    <a:lnTo>
                      <a:pt x="2972" y="153"/>
                    </a:lnTo>
                    <a:lnTo>
                      <a:pt x="2976" y="152"/>
                    </a:lnTo>
                    <a:lnTo>
                      <a:pt x="2980" y="150"/>
                    </a:lnTo>
                    <a:lnTo>
                      <a:pt x="2984" y="148"/>
                    </a:lnTo>
                    <a:lnTo>
                      <a:pt x="2988" y="147"/>
                    </a:lnTo>
                    <a:lnTo>
                      <a:pt x="2992" y="146"/>
                    </a:lnTo>
                    <a:lnTo>
                      <a:pt x="2996" y="146"/>
                    </a:lnTo>
                    <a:lnTo>
                      <a:pt x="3000" y="144"/>
                    </a:lnTo>
                    <a:lnTo>
                      <a:pt x="3004" y="142"/>
                    </a:lnTo>
                    <a:lnTo>
                      <a:pt x="3008" y="141"/>
                    </a:lnTo>
                    <a:lnTo>
                      <a:pt x="3012" y="140"/>
                    </a:lnTo>
                    <a:lnTo>
                      <a:pt x="3015" y="138"/>
                    </a:lnTo>
                    <a:lnTo>
                      <a:pt x="3019" y="136"/>
                    </a:lnTo>
                    <a:lnTo>
                      <a:pt x="3023" y="137"/>
                    </a:lnTo>
                    <a:lnTo>
                      <a:pt x="3027" y="135"/>
                    </a:lnTo>
                    <a:lnTo>
                      <a:pt x="3031" y="134"/>
                    </a:lnTo>
                    <a:lnTo>
                      <a:pt x="3035" y="131"/>
                    </a:lnTo>
                    <a:lnTo>
                      <a:pt x="3039" y="130"/>
                    </a:lnTo>
                    <a:lnTo>
                      <a:pt x="3043" y="130"/>
                    </a:lnTo>
                    <a:lnTo>
                      <a:pt x="3047" y="129"/>
                    </a:lnTo>
                    <a:lnTo>
                      <a:pt x="3051" y="129"/>
                    </a:lnTo>
                    <a:lnTo>
                      <a:pt x="3055" y="125"/>
                    </a:lnTo>
                    <a:lnTo>
                      <a:pt x="3059" y="126"/>
                    </a:lnTo>
                    <a:lnTo>
                      <a:pt x="3063" y="123"/>
                    </a:lnTo>
                    <a:lnTo>
                      <a:pt x="3067" y="123"/>
                    </a:lnTo>
                    <a:lnTo>
                      <a:pt x="3071" y="122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9"/>
                    </a:lnTo>
                    <a:lnTo>
                      <a:pt x="3086" y="116"/>
                    </a:lnTo>
                    <a:lnTo>
                      <a:pt x="3090" y="116"/>
                    </a:lnTo>
                    <a:lnTo>
                      <a:pt x="3094" y="115"/>
                    </a:lnTo>
                    <a:lnTo>
                      <a:pt x="3098" y="114"/>
                    </a:lnTo>
                    <a:lnTo>
                      <a:pt x="3102" y="114"/>
                    </a:lnTo>
                    <a:lnTo>
                      <a:pt x="3106" y="113"/>
                    </a:lnTo>
                    <a:lnTo>
                      <a:pt x="3110" y="111"/>
                    </a:lnTo>
                    <a:lnTo>
                      <a:pt x="3114" y="111"/>
                    </a:lnTo>
                    <a:lnTo>
                      <a:pt x="3118" y="109"/>
                    </a:lnTo>
                    <a:lnTo>
                      <a:pt x="3122" y="109"/>
                    </a:lnTo>
                    <a:lnTo>
                      <a:pt x="3126" y="107"/>
                    </a:lnTo>
                    <a:lnTo>
                      <a:pt x="3130" y="106"/>
                    </a:lnTo>
                    <a:lnTo>
                      <a:pt x="3134" y="104"/>
                    </a:lnTo>
                    <a:lnTo>
                      <a:pt x="3138" y="104"/>
                    </a:lnTo>
                    <a:lnTo>
                      <a:pt x="3142" y="102"/>
                    </a:lnTo>
                    <a:lnTo>
                      <a:pt x="3146" y="102"/>
                    </a:lnTo>
                    <a:lnTo>
                      <a:pt x="3150" y="10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3" name="Freeform 2835"/>
              <p:cNvSpPr>
                <a:spLocks/>
              </p:cNvSpPr>
              <p:nvPr/>
            </p:nvSpPr>
            <p:spPr bwMode="auto">
              <a:xfrm flipV="1">
                <a:off x="506" y="1669"/>
                <a:ext cx="1814" cy="25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0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2"/>
                  </a:cxn>
                  <a:cxn ang="0">
                    <a:pos x="303" y="7"/>
                  </a:cxn>
                  <a:cxn ang="0">
                    <a:pos x="354" y="11"/>
                  </a:cxn>
                  <a:cxn ang="0">
                    <a:pos x="406" y="19"/>
                  </a:cxn>
                  <a:cxn ang="0">
                    <a:pos x="457" y="29"/>
                  </a:cxn>
                  <a:cxn ang="0">
                    <a:pos x="508" y="41"/>
                  </a:cxn>
                  <a:cxn ang="0">
                    <a:pos x="559" y="53"/>
                  </a:cxn>
                  <a:cxn ang="0">
                    <a:pos x="611" y="69"/>
                  </a:cxn>
                  <a:cxn ang="0">
                    <a:pos x="662" y="88"/>
                  </a:cxn>
                  <a:cxn ang="0">
                    <a:pos x="713" y="111"/>
                  </a:cxn>
                  <a:cxn ang="0">
                    <a:pos x="764" y="134"/>
                  </a:cxn>
                  <a:cxn ang="0">
                    <a:pos x="816" y="158"/>
                  </a:cxn>
                  <a:cxn ang="0">
                    <a:pos x="867" y="182"/>
                  </a:cxn>
                  <a:cxn ang="0">
                    <a:pos x="918" y="209"/>
                  </a:cxn>
                  <a:cxn ang="0">
                    <a:pos x="969" y="236"/>
                  </a:cxn>
                  <a:cxn ang="0">
                    <a:pos x="1021" y="260"/>
                  </a:cxn>
                  <a:cxn ang="0">
                    <a:pos x="1072" y="287"/>
                  </a:cxn>
                  <a:cxn ang="0">
                    <a:pos x="1123" y="312"/>
                  </a:cxn>
                  <a:cxn ang="0">
                    <a:pos x="1174" y="335"/>
                  </a:cxn>
                  <a:cxn ang="0">
                    <a:pos x="1226" y="357"/>
                  </a:cxn>
                  <a:cxn ang="0">
                    <a:pos x="1277" y="374"/>
                  </a:cxn>
                  <a:cxn ang="0">
                    <a:pos x="1328" y="391"/>
                  </a:cxn>
                  <a:cxn ang="0">
                    <a:pos x="1379" y="406"/>
                  </a:cxn>
                  <a:cxn ang="0">
                    <a:pos x="1431" y="417"/>
                  </a:cxn>
                  <a:cxn ang="0">
                    <a:pos x="1482" y="424"/>
                  </a:cxn>
                  <a:cxn ang="0">
                    <a:pos x="1533" y="432"/>
                  </a:cxn>
                  <a:cxn ang="0">
                    <a:pos x="1584" y="435"/>
                  </a:cxn>
                  <a:cxn ang="0">
                    <a:pos x="1636" y="437"/>
                  </a:cxn>
                  <a:cxn ang="0">
                    <a:pos x="1687" y="434"/>
                  </a:cxn>
                  <a:cxn ang="0">
                    <a:pos x="1738" y="429"/>
                  </a:cxn>
                  <a:cxn ang="0">
                    <a:pos x="1789" y="421"/>
                  </a:cxn>
                  <a:cxn ang="0">
                    <a:pos x="1841" y="415"/>
                  </a:cxn>
                  <a:cxn ang="0">
                    <a:pos x="1892" y="404"/>
                  </a:cxn>
                  <a:cxn ang="0">
                    <a:pos x="1943" y="392"/>
                  </a:cxn>
                  <a:cxn ang="0">
                    <a:pos x="1994" y="379"/>
                  </a:cxn>
                  <a:cxn ang="0">
                    <a:pos x="2046" y="364"/>
                  </a:cxn>
                  <a:cxn ang="0">
                    <a:pos x="2097" y="347"/>
                  </a:cxn>
                  <a:cxn ang="0">
                    <a:pos x="2148" y="332"/>
                  </a:cxn>
                  <a:cxn ang="0">
                    <a:pos x="2199" y="316"/>
                  </a:cxn>
                  <a:cxn ang="0">
                    <a:pos x="2251" y="298"/>
                  </a:cxn>
                  <a:cxn ang="0">
                    <a:pos x="2302" y="278"/>
                  </a:cxn>
                  <a:cxn ang="0">
                    <a:pos x="2353" y="261"/>
                  </a:cxn>
                  <a:cxn ang="0">
                    <a:pos x="2404" y="244"/>
                  </a:cxn>
                  <a:cxn ang="0">
                    <a:pos x="2456" y="226"/>
                  </a:cxn>
                  <a:cxn ang="0">
                    <a:pos x="2507" y="210"/>
                  </a:cxn>
                  <a:cxn ang="0">
                    <a:pos x="2558" y="193"/>
                  </a:cxn>
                  <a:cxn ang="0">
                    <a:pos x="2609" y="177"/>
                  </a:cxn>
                  <a:cxn ang="0">
                    <a:pos x="2661" y="162"/>
                  </a:cxn>
                  <a:cxn ang="0">
                    <a:pos x="2712" y="148"/>
                  </a:cxn>
                  <a:cxn ang="0">
                    <a:pos x="2763" y="134"/>
                  </a:cxn>
                  <a:cxn ang="0">
                    <a:pos x="2814" y="121"/>
                  </a:cxn>
                  <a:cxn ang="0">
                    <a:pos x="2866" y="109"/>
                  </a:cxn>
                  <a:cxn ang="0">
                    <a:pos x="2917" y="98"/>
                  </a:cxn>
                  <a:cxn ang="0">
                    <a:pos x="2968" y="87"/>
                  </a:cxn>
                  <a:cxn ang="0">
                    <a:pos x="3019" y="77"/>
                  </a:cxn>
                  <a:cxn ang="0">
                    <a:pos x="3071" y="70"/>
                  </a:cxn>
                  <a:cxn ang="0">
                    <a:pos x="3122" y="61"/>
                  </a:cxn>
                </a:cxnLst>
                <a:rect l="0" t="0" r="r" b="b"/>
                <a:pathLst>
                  <a:path w="3150" h="437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2"/>
                    </a:lnTo>
                    <a:lnTo>
                      <a:pt x="256" y="4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4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8"/>
                    </a:lnTo>
                    <a:lnTo>
                      <a:pt x="299" y="6"/>
                    </a:lnTo>
                    <a:lnTo>
                      <a:pt x="303" y="7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7"/>
                    </a:lnTo>
                    <a:lnTo>
                      <a:pt x="319" y="9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2"/>
                    </a:lnTo>
                    <a:lnTo>
                      <a:pt x="354" y="11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4"/>
                    </a:lnTo>
                    <a:lnTo>
                      <a:pt x="370" y="14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4"/>
                    </a:lnTo>
                    <a:lnTo>
                      <a:pt x="386" y="16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9"/>
                    </a:lnTo>
                    <a:lnTo>
                      <a:pt x="410" y="19"/>
                    </a:lnTo>
                    <a:lnTo>
                      <a:pt x="413" y="20"/>
                    </a:lnTo>
                    <a:lnTo>
                      <a:pt x="417" y="20"/>
                    </a:lnTo>
                    <a:lnTo>
                      <a:pt x="421" y="22"/>
                    </a:lnTo>
                    <a:lnTo>
                      <a:pt x="425" y="21"/>
                    </a:lnTo>
                    <a:lnTo>
                      <a:pt x="429" y="24"/>
                    </a:lnTo>
                    <a:lnTo>
                      <a:pt x="433" y="24"/>
                    </a:lnTo>
                    <a:lnTo>
                      <a:pt x="437" y="25"/>
                    </a:lnTo>
                    <a:lnTo>
                      <a:pt x="441" y="24"/>
                    </a:lnTo>
                    <a:lnTo>
                      <a:pt x="445" y="26"/>
                    </a:lnTo>
                    <a:lnTo>
                      <a:pt x="449" y="26"/>
                    </a:lnTo>
                    <a:lnTo>
                      <a:pt x="453" y="27"/>
                    </a:lnTo>
                    <a:lnTo>
                      <a:pt x="457" y="29"/>
                    </a:lnTo>
                    <a:lnTo>
                      <a:pt x="461" y="29"/>
                    </a:lnTo>
                    <a:lnTo>
                      <a:pt x="465" y="30"/>
                    </a:lnTo>
                    <a:lnTo>
                      <a:pt x="469" y="29"/>
                    </a:lnTo>
                    <a:lnTo>
                      <a:pt x="473" y="31"/>
                    </a:lnTo>
                    <a:lnTo>
                      <a:pt x="477" y="32"/>
                    </a:lnTo>
                    <a:lnTo>
                      <a:pt x="480" y="32"/>
                    </a:lnTo>
                    <a:lnTo>
                      <a:pt x="484" y="35"/>
                    </a:lnTo>
                    <a:lnTo>
                      <a:pt x="488" y="34"/>
                    </a:lnTo>
                    <a:lnTo>
                      <a:pt x="492" y="36"/>
                    </a:lnTo>
                    <a:lnTo>
                      <a:pt x="496" y="38"/>
                    </a:lnTo>
                    <a:lnTo>
                      <a:pt x="500" y="38"/>
                    </a:lnTo>
                    <a:lnTo>
                      <a:pt x="504" y="38"/>
                    </a:lnTo>
                    <a:lnTo>
                      <a:pt x="508" y="41"/>
                    </a:lnTo>
                    <a:lnTo>
                      <a:pt x="512" y="41"/>
                    </a:lnTo>
                    <a:lnTo>
                      <a:pt x="516" y="41"/>
                    </a:lnTo>
                    <a:lnTo>
                      <a:pt x="520" y="41"/>
                    </a:lnTo>
                    <a:lnTo>
                      <a:pt x="524" y="44"/>
                    </a:lnTo>
                    <a:lnTo>
                      <a:pt x="528" y="45"/>
                    </a:lnTo>
                    <a:lnTo>
                      <a:pt x="532" y="46"/>
                    </a:lnTo>
                    <a:lnTo>
                      <a:pt x="536" y="46"/>
                    </a:lnTo>
                    <a:lnTo>
                      <a:pt x="540" y="48"/>
                    </a:lnTo>
                    <a:lnTo>
                      <a:pt x="544" y="47"/>
                    </a:lnTo>
                    <a:lnTo>
                      <a:pt x="547" y="49"/>
                    </a:lnTo>
                    <a:lnTo>
                      <a:pt x="551" y="51"/>
                    </a:lnTo>
                    <a:lnTo>
                      <a:pt x="555" y="52"/>
                    </a:lnTo>
                    <a:lnTo>
                      <a:pt x="559" y="53"/>
                    </a:lnTo>
                    <a:lnTo>
                      <a:pt x="563" y="54"/>
                    </a:lnTo>
                    <a:lnTo>
                      <a:pt x="567" y="55"/>
                    </a:lnTo>
                    <a:lnTo>
                      <a:pt x="571" y="58"/>
                    </a:lnTo>
                    <a:lnTo>
                      <a:pt x="575" y="58"/>
                    </a:lnTo>
                    <a:lnTo>
                      <a:pt x="579" y="61"/>
                    </a:lnTo>
                    <a:lnTo>
                      <a:pt x="583" y="61"/>
                    </a:lnTo>
                    <a:lnTo>
                      <a:pt x="587" y="62"/>
                    </a:lnTo>
                    <a:lnTo>
                      <a:pt x="591" y="63"/>
                    </a:lnTo>
                    <a:lnTo>
                      <a:pt x="595" y="65"/>
                    </a:lnTo>
                    <a:lnTo>
                      <a:pt x="599" y="67"/>
                    </a:lnTo>
                    <a:lnTo>
                      <a:pt x="603" y="67"/>
                    </a:lnTo>
                    <a:lnTo>
                      <a:pt x="607" y="69"/>
                    </a:lnTo>
                    <a:lnTo>
                      <a:pt x="611" y="69"/>
                    </a:lnTo>
                    <a:lnTo>
                      <a:pt x="615" y="72"/>
                    </a:lnTo>
                    <a:lnTo>
                      <a:pt x="618" y="72"/>
                    </a:lnTo>
                    <a:lnTo>
                      <a:pt x="622" y="73"/>
                    </a:lnTo>
                    <a:lnTo>
                      <a:pt x="626" y="74"/>
                    </a:lnTo>
                    <a:lnTo>
                      <a:pt x="630" y="77"/>
                    </a:lnTo>
                    <a:lnTo>
                      <a:pt x="634" y="78"/>
                    </a:lnTo>
                    <a:lnTo>
                      <a:pt x="638" y="79"/>
                    </a:lnTo>
                    <a:lnTo>
                      <a:pt x="642" y="81"/>
                    </a:lnTo>
                    <a:lnTo>
                      <a:pt x="646" y="83"/>
                    </a:lnTo>
                    <a:lnTo>
                      <a:pt x="650" y="83"/>
                    </a:lnTo>
                    <a:lnTo>
                      <a:pt x="654" y="85"/>
                    </a:lnTo>
                    <a:lnTo>
                      <a:pt x="658" y="89"/>
                    </a:lnTo>
                    <a:lnTo>
                      <a:pt x="662" y="88"/>
                    </a:lnTo>
                    <a:lnTo>
                      <a:pt x="666" y="90"/>
                    </a:lnTo>
                    <a:lnTo>
                      <a:pt x="670" y="91"/>
                    </a:lnTo>
                    <a:lnTo>
                      <a:pt x="674" y="92"/>
                    </a:lnTo>
                    <a:lnTo>
                      <a:pt x="678" y="95"/>
                    </a:lnTo>
                    <a:lnTo>
                      <a:pt x="682" y="96"/>
                    </a:lnTo>
                    <a:lnTo>
                      <a:pt x="685" y="99"/>
                    </a:lnTo>
                    <a:lnTo>
                      <a:pt x="689" y="100"/>
                    </a:lnTo>
                    <a:lnTo>
                      <a:pt x="693" y="103"/>
                    </a:lnTo>
                    <a:lnTo>
                      <a:pt x="697" y="104"/>
                    </a:lnTo>
                    <a:lnTo>
                      <a:pt x="701" y="103"/>
                    </a:lnTo>
                    <a:lnTo>
                      <a:pt x="705" y="106"/>
                    </a:lnTo>
                    <a:lnTo>
                      <a:pt x="709" y="109"/>
                    </a:lnTo>
                    <a:lnTo>
                      <a:pt x="713" y="111"/>
                    </a:lnTo>
                    <a:lnTo>
                      <a:pt x="717" y="112"/>
                    </a:lnTo>
                    <a:lnTo>
                      <a:pt x="721" y="113"/>
                    </a:lnTo>
                    <a:lnTo>
                      <a:pt x="725" y="114"/>
                    </a:lnTo>
                    <a:lnTo>
                      <a:pt x="729" y="117"/>
                    </a:lnTo>
                    <a:lnTo>
                      <a:pt x="733" y="118"/>
                    </a:lnTo>
                    <a:lnTo>
                      <a:pt x="737" y="120"/>
                    </a:lnTo>
                    <a:lnTo>
                      <a:pt x="741" y="122"/>
                    </a:lnTo>
                    <a:lnTo>
                      <a:pt x="745" y="124"/>
                    </a:lnTo>
                    <a:lnTo>
                      <a:pt x="749" y="125"/>
                    </a:lnTo>
                    <a:lnTo>
                      <a:pt x="753" y="127"/>
                    </a:lnTo>
                    <a:lnTo>
                      <a:pt x="756" y="128"/>
                    </a:lnTo>
                    <a:lnTo>
                      <a:pt x="760" y="131"/>
                    </a:lnTo>
                    <a:lnTo>
                      <a:pt x="764" y="134"/>
                    </a:lnTo>
                    <a:lnTo>
                      <a:pt x="768" y="135"/>
                    </a:lnTo>
                    <a:lnTo>
                      <a:pt x="772" y="136"/>
                    </a:lnTo>
                    <a:lnTo>
                      <a:pt x="776" y="138"/>
                    </a:lnTo>
                    <a:lnTo>
                      <a:pt x="780" y="139"/>
                    </a:lnTo>
                    <a:lnTo>
                      <a:pt x="784" y="141"/>
                    </a:lnTo>
                    <a:lnTo>
                      <a:pt x="788" y="143"/>
                    </a:lnTo>
                    <a:lnTo>
                      <a:pt x="792" y="147"/>
                    </a:lnTo>
                    <a:lnTo>
                      <a:pt x="796" y="148"/>
                    </a:lnTo>
                    <a:lnTo>
                      <a:pt x="800" y="150"/>
                    </a:lnTo>
                    <a:lnTo>
                      <a:pt x="804" y="151"/>
                    </a:lnTo>
                    <a:lnTo>
                      <a:pt x="808" y="153"/>
                    </a:lnTo>
                    <a:lnTo>
                      <a:pt x="812" y="155"/>
                    </a:lnTo>
                    <a:lnTo>
                      <a:pt x="816" y="158"/>
                    </a:lnTo>
                    <a:lnTo>
                      <a:pt x="820" y="158"/>
                    </a:lnTo>
                    <a:lnTo>
                      <a:pt x="823" y="160"/>
                    </a:lnTo>
                    <a:lnTo>
                      <a:pt x="827" y="162"/>
                    </a:lnTo>
                    <a:lnTo>
                      <a:pt x="831" y="165"/>
                    </a:lnTo>
                    <a:lnTo>
                      <a:pt x="835" y="168"/>
                    </a:lnTo>
                    <a:lnTo>
                      <a:pt x="839" y="169"/>
                    </a:lnTo>
                    <a:lnTo>
                      <a:pt x="843" y="170"/>
                    </a:lnTo>
                    <a:lnTo>
                      <a:pt x="847" y="172"/>
                    </a:lnTo>
                    <a:lnTo>
                      <a:pt x="851" y="173"/>
                    </a:lnTo>
                    <a:lnTo>
                      <a:pt x="855" y="177"/>
                    </a:lnTo>
                    <a:lnTo>
                      <a:pt x="859" y="177"/>
                    </a:lnTo>
                    <a:lnTo>
                      <a:pt x="863" y="182"/>
                    </a:lnTo>
                    <a:lnTo>
                      <a:pt x="867" y="182"/>
                    </a:lnTo>
                    <a:lnTo>
                      <a:pt x="871" y="184"/>
                    </a:lnTo>
                    <a:lnTo>
                      <a:pt x="875" y="187"/>
                    </a:lnTo>
                    <a:lnTo>
                      <a:pt x="879" y="189"/>
                    </a:lnTo>
                    <a:lnTo>
                      <a:pt x="883" y="190"/>
                    </a:lnTo>
                    <a:lnTo>
                      <a:pt x="887" y="192"/>
                    </a:lnTo>
                    <a:lnTo>
                      <a:pt x="890" y="195"/>
                    </a:lnTo>
                    <a:lnTo>
                      <a:pt x="894" y="196"/>
                    </a:lnTo>
                    <a:lnTo>
                      <a:pt x="898" y="197"/>
                    </a:lnTo>
                    <a:lnTo>
                      <a:pt x="902" y="200"/>
                    </a:lnTo>
                    <a:lnTo>
                      <a:pt x="906" y="202"/>
                    </a:lnTo>
                    <a:lnTo>
                      <a:pt x="910" y="205"/>
                    </a:lnTo>
                    <a:lnTo>
                      <a:pt x="914" y="206"/>
                    </a:lnTo>
                    <a:lnTo>
                      <a:pt x="918" y="209"/>
                    </a:lnTo>
                    <a:lnTo>
                      <a:pt x="922" y="210"/>
                    </a:lnTo>
                    <a:lnTo>
                      <a:pt x="926" y="212"/>
                    </a:lnTo>
                    <a:lnTo>
                      <a:pt x="930" y="214"/>
                    </a:lnTo>
                    <a:lnTo>
                      <a:pt x="934" y="216"/>
                    </a:lnTo>
                    <a:lnTo>
                      <a:pt x="938" y="219"/>
                    </a:lnTo>
                    <a:lnTo>
                      <a:pt x="942" y="221"/>
                    </a:lnTo>
                    <a:lnTo>
                      <a:pt x="946" y="223"/>
                    </a:lnTo>
                    <a:lnTo>
                      <a:pt x="950" y="226"/>
                    </a:lnTo>
                    <a:lnTo>
                      <a:pt x="954" y="227"/>
                    </a:lnTo>
                    <a:lnTo>
                      <a:pt x="958" y="230"/>
                    </a:lnTo>
                    <a:lnTo>
                      <a:pt x="961" y="231"/>
                    </a:lnTo>
                    <a:lnTo>
                      <a:pt x="965" y="232"/>
                    </a:lnTo>
                    <a:lnTo>
                      <a:pt x="969" y="236"/>
                    </a:lnTo>
                    <a:lnTo>
                      <a:pt x="973" y="238"/>
                    </a:lnTo>
                    <a:lnTo>
                      <a:pt x="977" y="239"/>
                    </a:lnTo>
                    <a:lnTo>
                      <a:pt x="981" y="241"/>
                    </a:lnTo>
                    <a:lnTo>
                      <a:pt x="985" y="242"/>
                    </a:lnTo>
                    <a:lnTo>
                      <a:pt x="989" y="246"/>
                    </a:lnTo>
                    <a:lnTo>
                      <a:pt x="993" y="246"/>
                    </a:lnTo>
                    <a:lnTo>
                      <a:pt x="997" y="250"/>
                    </a:lnTo>
                    <a:lnTo>
                      <a:pt x="1001" y="253"/>
                    </a:lnTo>
                    <a:lnTo>
                      <a:pt x="1005" y="254"/>
                    </a:lnTo>
                    <a:lnTo>
                      <a:pt x="1009" y="256"/>
                    </a:lnTo>
                    <a:lnTo>
                      <a:pt x="1013" y="257"/>
                    </a:lnTo>
                    <a:lnTo>
                      <a:pt x="1017" y="259"/>
                    </a:lnTo>
                    <a:lnTo>
                      <a:pt x="1021" y="260"/>
                    </a:lnTo>
                    <a:lnTo>
                      <a:pt x="1025" y="264"/>
                    </a:lnTo>
                    <a:lnTo>
                      <a:pt x="1028" y="265"/>
                    </a:lnTo>
                    <a:lnTo>
                      <a:pt x="1032" y="267"/>
                    </a:lnTo>
                    <a:lnTo>
                      <a:pt x="1036" y="270"/>
                    </a:lnTo>
                    <a:lnTo>
                      <a:pt x="1040" y="272"/>
                    </a:lnTo>
                    <a:lnTo>
                      <a:pt x="1044" y="274"/>
                    </a:lnTo>
                    <a:lnTo>
                      <a:pt x="1048" y="276"/>
                    </a:lnTo>
                    <a:lnTo>
                      <a:pt x="1052" y="276"/>
                    </a:lnTo>
                    <a:lnTo>
                      <a:pt x="1056" y="279"/>
                    </a:lnTo>
                    <a:lnTo>
                      <a:pt x="1060" y="281"/>
                    </a:lnTo>
                    <a:lnTo>
                      <a:pt x="1064" y="282"/>
                    </a:lnTo>
                    <a:lnTo>
                      <a:pt x="1068" y="283"/>
                    </a:lnTo>
                    <a:lnTo>
                      <a:pt x="1072" y="287"/>
                    </a:lnTo>
                    <a:lnTo>
                      <a:pt x="1076" y="289"/>
                    </a:lnTo>
                    <a:lnTo>
                      <a:pt x="1080" y="292"/>
                    </a:lnTo>
                    <a:lnTo>
                      <a:pt x="1084" y="293"/>
                    </a:lnTo>
                    <a:lnTo>
                      <a:pt x="1088" y="295"/>
                    </a:lnTo>
                    <a:lnTo>
                      <a:pt x="1092" y="296"/>
                    </a:lnTo>
                    <a:lnTo>
                      <a:pt x="1095" y="299"/>
                    </a:lnTo>
                    <a:lnTo>
                      <a:pt x="1099" y="301"/>
                    </a:lnTo>
                    <a:lnTo>
                      <a:pt x="1103" y="303"/>
                    </a:lnTo>
                    <a:lnTo>
                      <a:pt x="1107" y="304"/>
                    </a:lnTo>
                    <a:lnTo>
                      <a:pt x="1111" y="306"/>
                    </a:lnTo>
                    <a:lnTo>
                      <a:pt x="1115" y="307"/>
                    </a:lnTo>
                    <a:lnTo>
                      <a:pt x="1119" y="311"/>
                    </a:lnTo>
                    <a:lnTo>
                      <a:pt x="1123" y="312"/>
                    </a:lnTo>
                    <a:lnTo>
                      <a:pt x="1127" y="313"/>
                    </a:lnTo>
                    <a:lnTo>
                      <a:pt x="1131" y="317"/>
                    </a:lnTo>
                    <a:lnTo>
                      <a:pt x="1135" y="317"/>
                    </a:lnTo>
                    <a:lnTo>
                      <a:pt x="1139" y="319"/>
                    </a:lnTo>
                    <a:lnTo>
                      <a:pt x="1143" y="321"/>
                    </a:lnTo>
                    <a:lnTo>
                      <a:pt x="1147" y="322"/>
                    </a:lnTo>
                    <a:lnTo>
                      <a:pt x="1151" y="324"/>
                    </a:lnTo>
                    <a:lnTo>
                      <a:pt x="1155" y="326"/>
                    </a:lnTo>
                    <a:lnTo>
                      <a:pt x="1159" y="328"/>
                    </a:lnTo>
                    <a:lnTo>
                      <a:pt x="1163" y="329"/>
                    </a:lnTo>
                    <a:lnTo>
                      <a:pt x="1166" y="330"/>
                    </a:lnTo>
                    <a:lnTo>
                      <a:pt x="1170" y="333"/>
                    </a:lnTo>
                    <a:lnTo>
                      <a:pt x="1174" y="335"/>
                    </a:lnTo>
                    <a:lnTo>
                      <a:pt x="1178" y="337"/>
                    </a:lnTo>
                    <a:lnTo>
                      <a:pt x="1182" y="338"/>
                    </a:lnTo>
                    <a:lnTo>
                      <a:pt x="1186" y="339"/>
                    </a:lnTo>
                    <a:lnTo>
                      <a:pt x="1190" y="341"/>
                    </a:lnTo>
                    <a:lnTo>
                      <a:pt x="1194" y="342"/>
                    </a:lnTo>
                    <a:lnTo>
                      <a:pt x="1198" y="343"/>
                    </a:lnTo>
                    <a:lnTo>
                      <a:pt x="1202" y="345"/>
                    </a:lnTo>
                    <a:lnTo>
                      <a:pt x="1206" y="348"/>
                    </a:lnTo>
                    <a:lnTo>
                      <a:pt x="1210" y="348"/>
                    </a:lnTo>
                    <a:lnTo>
                      <a:pt x="1214" y="350"/>
                    </a:lnTo>
                    <a:lnTo>
                      <a:pt x="1218" y="352"/>
                    </a:lnTo>
                    <a:lnTo>
                      <a:pt x="1222" y="354"/>
                    </a:lnTo>
                    <a:lnTo>
                      <a:pt x="1226" y="357"/>
                    </a:lnTo>
                    <a:lnTo>
                      <a:pt x="1230" y="357"/>
                    </a:lnTo>
                    <a:lnTo>
                      <a:pt x="1233" y="358"/>
                    </a:lnTo>
                    <a:lnTo>
                      <a:pt x="1237" y="359"/>
                    </a:lnTo>
                    <a:lnTo>
                      <a:pt x="1241" y="361"/>
                    </a:lnTo>
                    <a:lnTo>
                      <a:pt x="1245" y="364"/>
                    </a:lnTo>
                    <a:lnTo>
                      <a:pt x="1249" y="364"/>
                    </a:lnTo>
                    <a:lnTo>
                      <a:pt x="1253" y="365"/>
                    </a:lnTo>
                    <a:lnTo>
                      <a:pt x="1257" y="368"/>
                    </a:lnTo>
                    <a:lnTo>
                      <a:pt x="1261" y="369"/>
                    </a:lnTo>
                    <a:lnTo>
                      <a:pt x="1265" y="371"/>
                    </a:lnTo>
                    <a:lnTo>
                      <a:pt x="1269" y="372"/>
                    </a:lnTo>
                    <a:lnTo>
                      <a:pt x="1273" y="372"/>
                    </a:lnTo>
                    <a:lnTo>
                      <a:pt x="1277" y="374"/>
                    </a:lnTo>
                    <a:lnTo>
                      <a:pt x="1281" y="376"/>
                    </a:lnTo>
                    <a:lnTo>
                      <a:pt x="1285" y="378"/>
                    </a:lnTo>
                    <a:lnTo>
                      <a:pt x="1289" y="380"/>
                    </a:lnTo>
                    <a:lnTo>
                      <a:pt x="1293" y="381"/>
                    </a:lnTo>
                    <a:lnTo>
                      <a:pt x="1297" y="381"/>
                    </a:lnTo>
                    <a:lnTo>
                      <a:pt x="1301" y="382"/>
                    </a:lnTo>
                    <a:lnTo>
                      <a:pt x="1304" y="383"/>
                    </a:lnTo>
                    <a:lnTo>
                      <a:pt x="1308" y="385"/>
                    </a:lnTo>
                    <a:lnTo>
                      <a:pt x="1312" y="386"/>
                    </a:lnTo>
                    <a:lnTo>
                      <a:pt x="1316" y="387"/>
                    </a:lnTo>
                    <a:lnTo>
                      <a:pt x="1320" y="390"/>
                    </a:lnTo>
                    <a:lnTo>
                      <a:pt x="1324" y="390"/>
                    </a:lnTo>
                    <a:lnTo>
                      <a:pt x="1328" y="391"/>
                    </a:lnTo>
                    <a:lnTo>
                      <a:pt x="1332" y="392"/>
                    </a:lnTo>
                    <a:lnTo>
                      <a:pt x="1336" y="395"/>
                    </a:lnTo>
                    <a:lnTo>
                      <a:pt x="1340" y="395"/>
                    </a:lnTo>
                    <a:lnTo>
                      <a:pt x="1344" y="395"/>
                    </a:lnTo>
                    <a:lnTo>
                      <a:pt x="1348" y="397"/>
                    </a:lnTo>
                    <a:lnTo>
                      <a:pt x="1352" y="398"/>
                    </a:lnTo>
                    <a:lnTo>
                      <a:pt x="1356" y="399"/>
                    </a:lnTo>
                    <a:lnTo>
                      <a:pt x="1360" y="401"/>
                    </a:lnTo>
                    <a:lnTo>
                      <a:pt x="1364" y="402"/>
                    </a:lnTo>
                    <a:lnTo>
                      <a:pt x="1368" y="402"/>
                    </a:lnTo>
                    <a:lnTo>
                      <a:pt x="1371" y="402"/>
                    </a:lnTo>
                    <a:lnTo>
                      <a:pt x="1375" y="406"/>
                    </a:lnTo>
                    <a:lnTo>
                      <a:pt x="1379" y="406"/>
                    </a:lnTo>
                    <a:lnTo>
                      <a:pt x="1383" y="407"/>
                    </a:lnTo>
                    <a:lnTo>
                      <a:pt x="1387" y="408"/>
                    </a:lnTo>
                    <a:lnTo>
                      <a:pt x="1391" y="408"/>
                    </a:lnTo>
                    <a:lnTo>
                      <a:pt x="1395" y="409"/>
                    </a:lnTo>
                    <a:lnTo>
                      <a:pt x="1399" y="411"/>
                    </a:lnTo>
                    <a:lnTo>
                      <a:pt x="1403" y="412"/>
                    </a:lnTo>
                    <a:lnTo>
                      <a:pt x="1407" y="412"/>
                    </a:lnTo>
                    <a:lnTo>
                      <a:pt x="1411" y="412"/>
                    </a:lnTo>
                    <a:lnTo>
                      <a:pt x="1415" y="413"/>
                    </a:lnTo>
                    <a:lnTo>
                      <a:pt x="1419" y="415"/>
                    </a:lnTo>
                    <a:lnTo>
                      <a:pt x="1423" y="417"/>
                    </a:lnTo>
                    <a:lnTo>
                      <a:pt x="1427" y="415"/>
                    </a:lnTo>
                    <a:lnTo>
                      <a:pt x="1431" y="417"/>
                    </a:lnTo>
                    <a:lnTo>
                      <a:pt x="1435" y="417"/>
                    </a:lnTo>
                    <a:lnTo>
                      <a:pt x="1438" y="418"/>
                    </a:lnTo>
                    <a:lnTo>
                      <a:pt x="1442" y="419"/>
                    </a:lnTo>
                    <a:lnTo>
                      <a:pt x="1446" y="419"/>
                    </a:lnTo>
                    <a:lnTo>
                      <a:pt x="1450" y="421"/>
                    </a:lnTo>
                    <a:lnTo>
                      <a:pt x="1454" y="420"/>
                    </a:lnTo>
                    <a:lnTo>
                      <a:pt x="1458" y="422"/>
                    </a:lnTo>
                    <a:lnTo>
                      <a:pt x="1462" y="423"/>
                    </a:lnTo>
                    <a:lnTo>
                      <a:pt x="1466" y="424"/>
                    </a:lnTo>
                    <a:lnTo>
                      <a:pt x="1470" y="424"/>
                    </a:lnTo>
                    <a:lnTo>
                      <a:pt x="1474" y="425"/>
                    </a:lnTo>
                    <a:lnTo>
                      <a:pt x="1478" y="425"/>
                    </a:lnTo>
                    <a:lnTo>
                      <a:pt x="1482" y="424"/>
                    </a:lnTo>
                    <a:lnTo>
                      <a:pt x="1486" y="427"/>
                    </a:lnTo>
                    <a:lnTo>
                      <a:pt x="1490" y="427"/>
                    </a:lnTo>
                    <a:lnTo>
                      <a:pt x="1494" y="428"/>
                    </a:lnTo>
                    <a:lnTo>
                      <a:pt x="1498" y="428"/>
                    </a:lnTo>
                    <a:lnTo>
                      <a:pt x="1502" y="428"/>
                    </a:lnTo>
                    <a:lnTo>
                      <a:pt x="1506" y="427"/>
                    </a:lnTo>
                    <a:lnTo>
                      <a:pt x="1509" y="430"/>
                    </a:lnTo>
                    <a:lnTo>
                      <a:pt x="1513" y="430"/>
                    </a:lnTo>
                    <a:lnTo>
                      <a:pt x="1517" y="430"/>
                    </a:lnTo>
                    <a:lnTo>
                      <a:pt x="1521" y="430"/>
                    </a:lnTo>
                    <a:lnTo>
                      <a:pt x="1525" y="431"/>
                    </a:lnTo>
                    <a:lnTo>
                      <a:pt x="1529" y="431"/>
                    </a:lnTo>
                    <a:lnTo>
                      <a:pt x="1533" y="432"/>
                    </a:lnTo>
                    <a:lnTo>
                      <a:pt x="1537" y="432"/>
                    </a:lnTo>
                    <a:lnTo>
                      <a:pt x="1541" y="431"/>
                    </a:lnTo>
                    <a:lnTo>
                      <a:pt x="1545" y="433"/>
                    </a:lnTo>
                    <a:lnTo>
                      <a:pt x="1549" y="433"/>
                    </a:lnTo>
                    <a:lnTo>
                      <a:pt x="1553" y="432"/>
                    </a:lnTo>
                    <a:lnTo>
                      <a:pt x="1557" y="432"/>
                    </a:lnTo>
                    <a:lnTo>
                      <a:pt x="1561" y="434"/>
                    </a:lnTo>
                    <a:lnTo>
                      <a:pt x="1565" y="435"/>
                    </a:lnTo>
                    <a:lnTo>
                      <a:pt x="1569" y="434"/>
                    </a:lnTo>
                    <a:lnTo>
                      <a:pt x="1573" y="434"/>
                    </a:lnTo>
                    <a:lnTo>
                      <a:pt x="1576" y="435"/>
                    </a:lnTo>
                    <a:lnTo>
                      <a:pt x="1580" y="435"/>
                    </a:lnTo>
                    <a:lnTo>
                      <a:pt x="1584" y="435"/>
                    </a:lnTo>
                    <a:lnTo>
                      <a:pt x="1588" y="435"/>
                    </a:lnTo>
                    <a:lnTo>
                      <a:pt x="1592" y="436"/>
                    </a:lnTo>
                    <a:lnTo>
                      <a:pt x="1596" y="433"/>
                    </a:lnTo>
                    <a:lnTo>
                      <a:pt x="1600" y="435"/>
                    </a:lnTo>
                    <a:lnTo>
                      <a:pt x="1604" y="435"/>
                    </a:lnTo>
                    <a:lnTo>
                      <a:pt x="1608" y="436"/>
                    </a:lnTo>
                    <a:lnTo>
                      <a:pt x="1612" y="436"/>
                    </a:lnTo>
                    <a:lnTo>
                      <a:pt x="1616" y="435"/>
                    </a:lnTo>
                    <a:lnTo>
                      <a:pt x="1620" y="435"/>
                    </a:lnTo>
                    <a:lnTo>
                      <a:pt x="1624" y="436"/>
                    </a:lnTo>
                    <a:lnTo>
                      <a:pt x="1628" y="436"/>
                    </a:lnTo>
                    <a:lnTo>
                      <a:pt x="1632" y="435"/>
                    </a:lnTo>
                    <a:lnTo>
                      <a:pt x="1636" y="437"/>
                    </a:lnTo>
                    <a:lnTo>
                      <a:pt x="1640" y="435"/>
                    </a:lnTo>
                    <a:lnTo>
                      <a:pt x="1643" y="435"/>
                    </a:lnTo>
                    <a:lnTo>
                      <a:pt x="1647" y="437"/>
                    </a:lnTo>
                    <a:lnTo>
                      <a:pt x="1651" y="436"/>
                    </a:lnTo>
                    <a:lnTo>
                      <a:pt x="1655" y="435"/>
                    </a:lnTo>
                    <a:lnTo>
                      <a:pt x="1659" y="435"/>
                    </a:lnTo>
                    <a:lnTo>
                      <a:pt x="1663" y="434"/>
                    </a:lnTo>
                    <a:lnTo>
                      <a:pt x="1667" y="436"/>
                    </a:lnTo>
                    <a:lnTo>
                      <a:pt x="1671" y="435"/>
                    </a:lnTo>
                    <a:lnTo>
                      <a:pt x="1675" y="435"/>
                    </a:lnTo>
                    <a:lnTo>
                      <a:pt x="1679" y="434"/>
                    </a:lnTo>
                    <a:lnTo>
                      <a:pt x="1683" y="435"/>
                    </a:lnTo>
                    <a:lnTo>
                      <a:pt x="1687" y="434"/>
                    </a:lnTo>
                    <a:lnTo>
                      <a:pt x="1691" y="432"/>
                    </a:lnTo>
                    <a:lnTo>
                      <a:pt x="1695" y="433"/>
                    </a:lnTo>
                    <a:lnTo>
                      <a:pt x="1699" y="432"/>
                    </a:lnTo>
                    <a:lnTo>
                      <a:pt x="1703" y="432"/>
                    </a:lnTo>
                    <a:lnTo>
                      <a:pt x="1707" y="434"/>
                    </a:lnTo>
                    <a:lnTo>
                      <a:pt x="1711" y="432"/>
                    </a:lnTo>
                    <a:lnTo>
                      <a:pt x="1714" y="432"/>
                    </a:lnTo>
                    <a:lnTo>
                      <a:pt x="1718" y="432"/>
                    </a:lnTo>
                    <a:lnTo>
                      <a:pt x="1722" y="431"/>
                    </a:lnTo>
                    <a:lnTo>
                      <a:pt x="1726" y="430"/>
                    </a:lnTo>
                    <a:lnTo>
                      <a:pt x="1730" y="431"/>
                    </a:lnTo>
                    <a:lnTo>
                      <a:pt x="1734" y="430"/>
                    </a:lnTo>
                    <a:lnTo>
                      <a:pt x="1738" y="429"/>
                    </a:lnTo>
                    <a:lnTo>
                      <a:pt x="1742" y="430"/>
                    </a:lnTo>
                    <a:lnTo>
                      <a:pt x="1746" y="428"/>
                    </a:lnTo>
                    <a:lnTo>
                      <a:pt x="1750" y="429"/>
                    </a:lnTo>
                    <a:lnTo>
                      <a:pt x="1754" y="429"/>
                    </a:lnTo>
                    <a:lnTo>
                      <a:pt x="1758" y="427"/>
                    </a:lnTo>
                    <a:lnTo>
                      <a:pt x="1762" y="427"/>
                    </a:lnTo>
                    <a:lnTo>
                      <a:pt x="1766" y="425"/>
                    </a:lnTo>
                    <a:lnTo>
                      <a:pt x="1770" y="425"/>
                    </a:lnTo>
                    <a:lnTo>
                      <a:pt x="1774" y="425"/>
                    </a:lnTo>
                    <a:lnTo>
                      <a:pt x="1778" y="424"/>
                    </a:lnTo>
                    <a:lnTo>
                      <a:pt x="1781" y="424"/>
                    </a:lnTo>
                    <a:lnTo>
                      <a:pt x="1785" y="424"/>
                    </a:lnTo>
                    <a:lnTo>
                      <a:pt x="1789" y="421"/>
                    </a:lnTo>
                    <a:lnTo>
                      <a:pt x="1793" y="422"/>
                    </a:lnTo>
                    <a:lnTo>
                      <a:pt x="1797" y="422"/>
                    </a:lnTo>
                    <a:lnTo>
                      <a:pt x="1801" y="422"/>
                    </a:lnTo>
                    <a:lnTo>
                      <a:pt x="1805" y="422"/>
                    </a:lnTo>
                    <a:lnTo>
                      <a:pt x="1809" y="421"/>
                    </a:lnTo>
                    <a:lnTo>
                      <a:pt x="1813" y="419"/>
                    </a:lnTo>
                    <a:lnTo>
                      <a:pt x="1817" y="419"/>
                    </a:lnTo>
                    <a:lnTo>
                      <a:pt x="1821" y="417"/>
                    </a:lnTo>
                    <a:lnTo>
                      <a:pt x="1825" y="417"/>
                    </a:lnTo>
                    <a:lnTo>
                      <a:pt x="1829" y="417"/>
                    </a:lnTo>
                    <a:lnTo>
                      <a:pt x="1833" y="416"/>
                    </a:lnTo>
                    <a:lnTo>
                      <a:pt x="1837" y="415"/>
                    </a:lnTo>
                    <a:lnTo>
                      <a:pt x="1841" y="415"/>
                    </a:lnTo>
                    <a:lnTo>
                      <a:pt x="1845" y="414"/>
                    </a:lnTo>
                    <a:lnTo>
                      <a:pt x="1848" y="413"/>
                    </a:lnTo>
                    <a:lnTo>
                      <a:pt x="1852" y="413"/>
                    </a:lnTo>
                    <a:lnTo>
                      <a:pt x="1856" y="411"/>
                    </a:lnTo>
                    <a:lnTo>
                      <a:pt x="1860" y="411"/>
                    </a:lnTo>
                    <a:lnTo>
                      <a:pt x="1864" y="410"/>
                    </a:lnTo>
                    <a:lnTo>
                      <a:pt x="1868" y="409"/>
                    </a:lnTo>
                    <a:lnTo>
                      <a:pt x="1872" y="409"/>
                    </a:lnTo>
                    <a:lnTo>
                      <a:pt x="1876" y="407"/>
                    </a:lnTo>
                    <a:lnTo>
                      <a:pt x="1880" y="407"/>
                    </a:lnTo>
                    <a:lnTo>
                      <a:pt x="1884" y="406"/>
                    </a:lnTo>
                    <a:lnTo>
                      <a:pt x="1888" y="405"/>
                    </a:lnTo>
                    <a:lnTo>
                      <a:pt x="1892" y="404"/>
                    </a:lnTo>
                    <a:lnTo>
                      <a:pt x="1896" y="403"/>
                    </a:lnTo>
                    <a:lnTo>
                      <a:pt x="1900" y="403"/>
                    </a:lnTo>
                    <a:lnTo>
                      <a:pt x="1904" y="401"/>
                    </a:lnTo>
                    <a:lnTo>
                      <a:pt x="1908" y="400"/>
                    </a:lnTo>
                    <a:lnTo>
                      <a:pt x="1912" y="400"/>
                    </a:lnTo>
                    <a:lnTo>
                      <a:pt x="1916" y="399"/>
                    </a:lnTo>
                    <a:lnTo>
                      <a:pt x="1919" y="396"/>
                    </a:lnTo>
                    <a:lnTo>
                      <a:pt x="1923" y="397"/>
                    </a:lnTo>
                    <a:lnTo>
                      <a:pt x="1927" y="395"/>
                    </a:lnTo>
                    <a:lnTo>
                      <a:pt x="1931" y="395"/>
                    </a:lnTo>
                    <a:lnTo>
                      <a:pt x="1935" y="393"/>
                    </a:lnTo>
                    <a:lnTo>
                      <a:pt x="1939" y="391"/>
                    </a:lnTo>
                    <a:lnTo>
                      <a:pt x="1943" y="392"/>
                    </a:lnTo>
                    <a:lnTo>
                      <a:pt x="1947" y="389"/>
                    </a:lnTo>
                    <a:lnTo>
                      <a:pt x="1951" y="390"/>
                    </a:lnTo>
                    <a:lnTo>
                      <a:pt x="1955" y="391"/>
                    </a:lnTo>
                    <a:lnTo>
                      <a:pt x="1959" y="387"/>
                    </a:lnTo>
                    <a:lnTo>
                      <a:pt x="1963" y="387"/>
                    </a:lnTo>
                    <a:lnTo>
                      <a:pt x="1967" y="384"/>
                    </a:lnTo>
                    <a:lnTo>
                      <a:pt x="1971" y="385"/>
                    </a:lnTo>
                    <a:lnTo>
                      <a:pt x="1975" y="384"/>
                    </a:lnTo>
                    <a:lnTo>
                      <a:pt x="1979" y="383"/>
                    </a:lnTo>
                    <a:lnTo>
                      <a:pt x="1983" y="382"/>
                    </a:lnTo>
                    <a:lnTo>
                      <a:pt x="1986" y="380"/>
                    </a:lnTo>
                    <a:lnTo>
                      <a:pt x="1990" y="379"/>
                    </a:lnTo>
                    <a:lnTo>
                      <a:pt x="1994" y="379"/>
                    </a:lnTo>
                    <a:lnTo>
                      <a:pt x="1998" y="377"/>
                    </a:lnTo>
                    <a:lnTo>
                      <a:pt x="2002" y="375"/>
                    </a:lnTo>
                    <a:lnTo>
                      <a:pt x="2006" y="375"/>
                    </a:lnTo>
                    <a:lnTo>
                      <a:pt x="2010" y="374"/>
                    </a:lnTo>
                    <a:lnTo>
                      <a:pt x="2014" y="373"/>
                    </a:lnTo>
                    <a:lnTo>
                      <a:pt x="2018" y="370"/>
                    </a:lnTo>
                    <a:lnTo>
                      <a:pt x="2022" y="370"/>
                    </a:lnTo>
                    <a:lnTo>
                      <a:pt x="2026" y="368"/>
                    </a:lnTo>
                    <a:lnTo>
                      <a:pt x="2030" y="368"/>
                    </a:lnTo>
                    <a:lnTo>
                      <a:pt x="2034" y="366"/>
                    </a:lnTo>
                    <a:lnTo>
                      <a:pt x="2038" y="366"/>
                    </a:lnTo>
                    <a:lnTo>
                      <a:pt x="2042" y="365"/>
                    </a:lnTo>
                    <a:lnTo>
                      <a:pt x="2046" y="364"/>
                    </a:lnTo>
                    <a:lnTo>
                      <a:pt x="2050" y="362"/>
                    </a:lnTo>
                    <a:lnTo>
                      <a:pt x="2054" y="360"/>
                    </a:lnTo>
                    <a:lnTo>
                      <a:pt x="2057" y="360"/>
                    </a:lnTo>
                    <a:lnTo>
                      <a:pt x="2061" y="359"/>
                    </a:lnTo>
                    <a:lnTo>
                      <a:pt x="2065" y="357"/>
                    </a:lnTo>
                    <a:lnTo>
                      <a:pt x="2069" y="356"/>
                    </a:lnTo>
                    <a:lnTo>
                      <a:pt x="2073" y="354"/>
                    </a:lnTo>
                    <a:lnTo>
                      <a:pt x="2077" y="354"/>
                    </a:lnTo>
                    <a:lnTo>
                      <a:pt x="2081" y="353"/>
                    </a:lnTo>
                    <a:lnTo>
                      <a:pt x="2085" y="352"/>
                    </a:lnTo>
                    <a:lnTo>
                      <a:pt x="2089" y="350"/>
                    </a:lnTo>
                    <a:lnTo>
                      <a:pt x="2093" y="348"/>
                    </a:lnTo>
                    <a:lnTo>
                      <a:pt x="2097" y="347"/>
                    </a:lnTo>
                    <a:lnTo>
                      <a:pt x="2101" y="346"/>
                    </a:lnTo>
                    <a:lnTo>
                      <a:pt x="2105" y="345"/>
                    </a:lnTo>
                    <a:lnTo>
                      <a:pt x="2109" y="345"/>
                    </a:lnTo>
                    <a:lnTo>
                      <a:pt x="2113" y="343"/>
                    </a:lnTo>
                    <a:lnTo>
                      <a:pt x="2117" y="341"/>
                    </a:lnTo>
                    <a:lnTo>
                      <a:pt x="2121" y="340"/>
                    </a:lnTo>
                    <a:lnTo>
                      <a:pt x="2124" y="339"/>
                    </a:lnTo>
                    <a:lnTo>
                      <a:pt x="2128" y="339"/>
                    </a:lnTo>
                    <a:lnTo>
                      <a:pt x="2132" y="337"/>
                    </a:lnTo>
                    <a:lnTo>
                      <a:pt x="2136" y="336"/>
                    </a:lnTo>
                    <a:lnTo>
                      <a:pt x="2140" y="334"/>
                    </a:lnTo>
                    <a:lnTo>
                      <a:pt x="2144" y="332"/>
                    </a:lnTo>
                    <a:lnTo>
                      <a:pt x="2148" y="332"/>
                    </a:lnTo>
                    <a:lnTo>
                      <a:pt x="2152" y="331"/>
                    </a:lnTo>
                    <a:lnTo>
                      <a:pt x="2156" y="328"/>
                    </a:lnTo>
                    <a:lnTo>
                      <a:pt x="2160" y="328"/>
                    </a:lnTo>
                    <a:lnTo>
                      <a:pt x="2164" y="327"/>
                    </a:lnTo>
                    <a:lnTo>
                      <a:pt x="2168" y="326"/>
                    </a:lnTo>
                    <a:lnTo>
                      <a:pt x="2172" y="323"/>
                    </a:lnTo>
                    <a:lnTo>
                      <a:pt x="2176" y="322"/>
                    </a:lnTo>
                    <a:lnTo>
                      <a:pt x="2180" y="321"/>
                    </a:lnTo>
                    <a:lnTo>
                      <a:pt x="2184" y="319"/>
                    </a:lnTo>
                    <a:lnTo>
                      <a:pt x="2188" y="318"/>
                    </a:lnTo>
                    <a:lnTo>
                      <a:pt x="2191" y="317"/>
                    </a:lnTo>
                    <a:lnTo>
                      <a:pt x="2195" y="316"/>
                    </a:lnTo>
                    <a:lnTo>
                      <a:pt x="2199" y="316"/>
                    </a:lnTo>
                    <a:lnTo>
                      <a:pt x="2203" y="313"/>
                    </a:lnTo>
                    <a:lnTo>
                      <a:pt x="2207" y="312"/>
                    </a:lnTo>
                    <a:lnTo>
                      <a:pt x="2211" y="311"/>
                    </a:lnTo>
                    <a:lnTo>
                      <a:pt x="2215" y="308"/>
                    </a:lnTo>
                    <a:lnTo>
                      <a:pt x="2219" y="308"/>
                    </a:lnTo>
                    <a:lnTo>
                      <a:pt x="2223" y="306"/>
                    </a:lnTo>
                    <a:lnTo>
                      <a:pt x="2227" y="306"/>
                    </a:lnTo>
                    <a:lnTo>
                      <a:pt x="2231" y="304"/>
                    </a:lnTo>
                    <a:lnTo>
                      <a:pt x="2235" y="301"/>
                    </a:lnTo>
                    <a:lnTo>
                      <a:pt x="2239" y="302"/>
                    </a:lnTo>
                    <a:lnTo>
                      <a:pt x="2243" y="301"/>
                    </a:lnTo>
                    <a:lnTo>
                      <a:pt x="2247" y="299"/>
                    </a:lnTo>
                    <a:lnTo>
                      <a:pt x="2251" y="298"/>
                    </a:lnTo>
                    <a:lnTo>
                      <a:pt x="2255" y="296"/>
                    </a:lnTo>
                    <a:lnTo>
                      <a:pt x="2259" y="294"/>
                    </a:lnTo>
                    <a:lnTo>
                      <a:pt x="2262" y="293"/>
                    </a:lnTo>
                    <a:lnTo>
                      <a:pt x="2266" y="292"/>
                    </a:lnTo>
                    <a:lnTo>
                      <a:pt x="2270" y="291"/>
                    </a:lnTo>
                    <a:lnTo>
                      <a:pt x="2274" y="287"/>
                    </a:lnTo>
                    <a:lnTo>
                      <a:pt x="2278" y="287"/>
                    </a:lnTo>
                    <a:lnTo>
                      <a:pt x="2282" y="286"/>
                    </a:lnTo>
                    <a:lnTo>
                      <a:pt x="2286" y="284"/>
                    </a:lnTo>
                    <a:lnTo>
                      <a:pt x="2290" y="283"/>
                    </a:lnTo>
                    <a:lnTo>
                      <a:pt x="2294" y="282"/>
                    </a:lnTo>
                    <a:lnTo>
                      <a:pt x="2298" y="279"/>
                    </a:lnTo>
                    <a:lnTo>
                      <a:pt x="2302" y="278"/>
                    </a:lnTo>
                    <a:lnTo>
                      <a:pt x="2306" y="277"/>
                    </a:lnTo>
                    <a:lnTo>
                      <a:pt x="2310" y="275"/>
                    </a:lnTo>
                    <a:lnTo>
                      <a:pt x="2314" y="274"/>
                    </a:lnTo>
                    <a:lnTo>
                      <a:pt x="2318" y="273"/>
                    </a:lnTo>
                    <a:lnTo>
                      <a:pt x="2322" y="271"/>
                    </a:lnTo>
                    <a:lnTo>
                      <a:pt x="2326" y="269"/>
                    </a:lnTo>
                    <a:lnTo>
                      <a:pt x="2329" y="269"/>
                    </a:lnTo>
                    <a:lnTo>
                      <a:pt x="2333" y="268"/>
                    </a:lnTo>
                    <a:lnTo>
                      <a:pt x="2337" y="265"/>
                    </a:lnTo>
                    <a:lnTo>
                      <a:pt x="2341" y="265"/>
                    </a:lnTo>
                    <a:lnTo>
                      <a:pt x="2345" y="264"/>
                    </a:lnTo>
                    <a:lnTo>
                      <a:pt x="2349" y="261"/>
                    </a:lnTo>
                    <a:lnTo>
                      <a:pt x="2353" y="261"/>
                    </a:lnTo>
                    <a:lnTo>
                      <a:pt x="2357" y="261"/>
                    </a:lnTo>
                    <a:lnTo>
                      <a:pt x="2361" y="259"/>
                    </a:lnTo>
                    <a:lnTo>
                      <a:pt x="2365" y="256"/>
                    </a:lnTo>
                    <a:lnTo>
                      <a:pt x="2369" y="254"/>
                    </a:lnTo>
                    <a:lnTo>
                      <a:pt x="2373" y="254"/>
                    </a:lnTo>
                    <a:lnTo>
                      <a:pt x="2377" y="254"/>
                    </a:lnTo>
                    <a:lnTo>
                      <a:pt x="2381" y="251"/>
                    </a:lnTo>
                    <a:lnTo>
                      <a:pt x="2385" y="251"/>
                    </a:lnTo>
                    <a:lnTo>
                      <a:pt x="2389" y="250"/>
                    </a:lnTo>
                    <a:lnTo>
                      <a:pt x="2393" y="246"/>
                    </a:lnTo>
                    <a:lnTo>
                      <a:pt x="2396" y="247"/>
                    </a:lnTo>
                    <a:lnTo>
                      <a:pt x="2400" y="245"/>
                    </a:lnTo>
                    <a:lnTo>
                      <a:pt x="2404" y="244"/>
                    </a:lnTo>
                    <a:lnTo>
                      <a:pt x="2408" y="242"/>
                    </a:lnTo>
                    <a:lnTo>
                      <a:pt x="2412" y="241"/>
                    </a:lnTo>
                    <a:lnTo>
                      <a:pt x="2416" y="239"/>
                    </a:lnTo>
                    <a:lnTo>
                      <a:pt x="2420" y="239"/>
                    </a:lnTo>
                    <a:lnTo>
                      <a:pt x="2424" y="237"/>
                    </a:lnTo>
                    <a:lnTo>
                      <a:pt x="2428" y="233"/>
                    </a:lnTo>
                    <a:lnTo>
                      <a:pt x="2432" y="234"/>
                    </a:lnTo>
                    <a:lnTo>
                      <a:pt x="2436" y="234"/>
                    </a:lnTo>
                    <a:lnTo>
                      <a:pt x="2440" y="232"/>
                    </a:lnTo>
                    <a:lnTo>
                      <a:pt x="2444" y="230"/>
                    </a:lnTo>
                    <a:lnTo>
                      <a:pt x="2448" y="230"/>
                    </a:lnTo>
                    <a:lnTo>
                      <a:pt x="2452" y="228"/>
                    </a:lnTo>
                    <a:lnTo>
                      <a:pt x="2456" y="226"/>
                    </a:lnTo>
                    <a:lnTo>
                      <a:pt x="2460" y="225"/>
                    </a:lnTo>
                    <a:lnTo>
                      <a:pt x="2464" y="224"/>
                    </a:lnTo>
                    <a:lnTo>
                      <a:pt x="2467" y="222"/>
                    </a:lnTo>
                    <a:lnTo>
                      <a:pt x="2471" y="223"/>
                    </a:lnTo>
                    <a:lnTo>
                      <a:pt x="2475" y="221"/>
                    </a:lnTo>
                    <a:lnTo>
                      <a:pt x="2479" y="217"/>
                    </a:lnTo>
                    <a:lnTo>
                      <a:pt x="2483" y="218"/>
                    </a:lnTo>
                    <a:lnTo>
                      <a:pt x="2487" y="217"/>
                    </a:lnTo>
                    <a:lnTo>
                      <a:pt x="2491" y="215"/>
                    </a:lnTo>
                    <a:lnTo>
                      <a:pt x="2495" y="213"/>
                    </a:lnTo>
                    <a:lnTo>
                      <a:pt x="2499" y="212"/>
                    </a:lnTo>
                    <a:lnTo>
                      <a:pt x="2503" y="212"/>
                    </a:lnTo>
                    <a:lnTo>
                      <a:pt x="2507" y="210"/>
                    </a:lnTo>
                    <a:lnTo>
                      <a:pt x="2511" y="208"/>
                    </a:lnTo>
                    <a:lnTo>
                      <a:pt x="2515" y="206"/>
                    </a:lnTo>
                    <a:lnTo>
                      <a:pt x="2519" y="205"/>
                    </a:lnTo>
                    <a:lnTo>
                      <a:pt x="2523" y="204"/>
                    </a:lnTo>
                    <a:lnTo>
                      <a:pt x="2527" y="202"/>
                    </a:lnTo>
                    <a:lnTo>
                      <a:pt x="2531" y="202"/>
                    </a:lnTo>
                    <a:lnTo>
                      <a:pt x="2534" y="201"/>
                    </a:lnTo>
                    <a:lnTo>
                      <a:pt x="2538" y="200"/>
                    </a:lnTo>
                    <a:lnTo>
                      <a:pt x="2542" y="198"/>
                    </a:lnTo>
                    <a:lnTo>
                      <a:pt x="2546" y="197"/>
                    </a:lnTo>
                    <a:lnTo>
                      <a:pt x="2550" y="194"/>
                    </a:lnTo>
                    <a:lnTo>
                      <a:pt x="2554" y="194"/>
                    </a:lnTo>
                    <a:lnTo>
                      <a:pt x="2558" y="193"/>
                    </a:lnTo>
                    <a:lnTo>
                      <a:pt x="2562" y="193"/>
                    </a:lnTo>
                    <a:lnTo>
                      <a:pt x="2566" y="191"/>
                    </a:lnTo>
                    <a:lnTo>
                      <a:pt x="2570" y="188"/>
                    </a:lnTo>
                    <a:lnTo>
                      <a:pt x="2574" y="188"/>
                    </a:lnTo>
                    <a:lnTo>
                      <a:pt x="2578" y="187"/>
                    </a:lnTo>
                    <a:lnTo>
                      <a:pt x="2582" y="186"/>
                    </a:lnTo>
                    <a:lnTo>
                      <a:pt x="2586" y="185"/>
                    </a:lnTo>
                    <a:lnTo>
                      <a:pt x="2590" y="183"/>
                    </a:lnTo>
                    <a:lnTo>
                      <a:pt x="2594" y="182"/>
                    </a:lnTo>
                    <a:lnTo>
                      <a:pt x="2598" y="181"/>
                    </a:lnTo>
                    <a:lnTo>
                      <a:pt x="2602" y="179"/>
                    </a:lnTo>
                    <a:lnTo>
                      <a:pt x="2605" y="178"/>
                    </a:lnTo>
                    <a:lnTo>
                      <a:pt x="2609" y="177"/>
                    </a:lnTo>
                    <a:lnTo>
                      <a:pt x="2613" y="176"/>
                    </a:lnTo>
                    <a:lnTo>
                      <a:pt x="2617" y="175"/>
                    </a:lnTo>
                    <a:lnTo>
                      <a:pt x="2621" y="173"/>
                    </a:lnTo>
                    <a:lnTo>
                      <a:pt x="2625" y="172"/>
                    </a:lnTo>
                    <a:lnTo>
                      <a:pt x="2629" y="171"/>
                    </a:lnTo>
                    <a:lnTo>
                      <a:pt x="2633" y="169"/>
                    </a:lnTo>
                    <a:lnTo>
                      <a:pt x="2637" y="169"/>
                    </a:lnTo>
                    <a:lnTo>
                      <a:pt x="2641" y="169"/>
                    </a:lnTo>
                    <a:lnTo>
                      <a:pt x="2645" y="165"/>
                    </a:lnTo>
                    <a:lnTo>
                      <a:pt x="2649" y="166"/>
                    </a:lnTo>
                    <a:lnTo>
                      <a:pt x="2653" y="166"/>
                    </a:lnTo>
                    <a:lnTo>
                      <a:pt x="2657" y="164"/>
                    </a:lnTo>
                    <a:lnTo>
                      <a:pt x="2661" y="162"/>
                    </a:lnTo>
                    <a:lnTo>
                      <a:pt x="2665" y="160"/>
                    </a:lnTo>
                    <a:lnTo>
                      <a:pt x="2669" y="159"/>
                    </a:lnTo>
                    <a:lnTo>
                      <a:pt x="2672" y="159"/>
                    </a:lnTo>
                    <a:lnTo>
                      <a:pt x="2676" y="157"/>
                    </a:lnTo>
                    <a:lnTo>
                      <a:pt x="2680" y="157"/>
                    </a:lnTo>
                    <a:lnTo>
                      <a:pt x="2684" y="155"/>
                    </a:lnTo>
                    <a:lnTo>
                      <a:pt x="2688" y="155"/>
                    </a:lnTo>
                    <a:lnTo>
                      <a:pt x="2692" y="153"/>
                    </a:lnTo>
                    <a:lnTo>
                      <a:pt x="2696" y="152"/>
                    </a:lnTo>
                    <a:lnTo>
                      <a:pt x="2700" y="152"/>
                    </a:lnTo>
                    <a:lnTo>
                      <a:pt x="2704" y="150"/>
                    </a:lnTo>
                    <a:lnTo>
                      <a:pt x="2708" y="150"/>
                    </a:lnTo>
                    <a:lnTo>
                      <a:pt x="2712" y="148"/>
                    </a:lnTo>
                    <a:lnTo>
                      <a:pt x="2716" y="147"/>
                    </a:lnTo>
                    <a:lnTo>
                      <a:pt x="2720" y="145"/>
                    </a:lnTo>
                    <a:lnTo>
                      <a:pt x="2724" y="144"/>
                    </a:lnTo>
                    <a:lnTo>
                      <a:pt x="2728" y="144"/>
                    </a:lnTo>
                    <a:lnTo>
                      <a:pt x="2732" y="143"/>
                    </a:lnTo>
                    <a:lnTo>
                      <a:pt x="2736" y="140"/>
                    </a:lnTo>
                    <a:lnTo>
                      <a:pt x="2739" y="140"/>
                    </a:lnTo>
                    <a:lnTo>
                      <a:pt x="2743" y="138"/>
                    </a:lnTo>
                    <a:lnTo>
                      <a:pt x="2747" y="137"/>
                    </a:lnTo>
                    <a:lnTo>
                      <a:pt x="2751" y="137"/>
                    </a:lnTo>
                    <a:lnTo>
                      <a:pt x="2755" y="136"/>
                    </a:lnTo>
                    <a:lnTo>
                      <a:pt x="2759" y="135"/>
                    </a:lnTo>
                    <a:lnTo>
                      <a:pt x="2763" y="134"/>
                    </a:lnTo>
                    <a:lnTo>
                      <a:pt x="2767" y="134"/>
                    </a:lnTo>
                    <a:lnTo>
                      <a:pt x="2771" y="132"/>
                    </a:lnTo>
                    <a:lnTo>
                      <a:pt x="2775" y="130"/>
                    </a:lnTo>
                    <a:lnTo>
                      <a:pt x="2779" y="129"/>
                    </a:lnTo>
                    <a:lnTo>
                      <a:pt x="2783" y="129"/>
                    </a:lnTo>
                    <a:lnTo>
                      <a:pt x="2787" y="128"/>
                    </a:lnTo>
                    <a:lnTo>
                      <a:pt x="2791" y="128"/>
                    </a:lnTo>
                    <a:lnTo>
                      <a:pt x="2795" y="127"/>
                    </a:lnTo>
                    <a:lnTo>
                      <a:pt x="2799" y="126"/>
                    </a:lnTo>
                    <a:lnTo>
                      <a:pt x="2803" y="123"/>
                    </a:lnTo>
                    <a:lnTo>
                      <a:pt x="2807" y="122"/>
                    </a:lnTo>
                    <a:lnTo>
                      <a:pt x="2810" y="121"/>
                    </a:lnTo>
                    <a:lnTo>
                      <a:pt x="2814" y="121"/>
                    </a:lnTo>
                    <a:lnTo>
                      <a:pt x="2818" y="119"/>
                    </a:lnTo>
                    <a:lnTo>
                      <a:pt x="2822" y="120"/>
                    </a:lnTo>
                    <a:lnTo>
                      <a:pt x="2826" y="119"/>
                    </a:lnTo>
                    <a:lnTo>
                      <a:pt x="2830" y="117"/>
                    </a:lnTo>
                    <a:lnTo>
                      <a:pt x="2834" y="116"/>
                    </a:lnTo>
                    <a:lnTo>
                      <a:pt x="2838" y="116"/>
                    </a:lnTo>
                    <a:lnTo>
                      <a:pt x="2842" y="114"/>
                    </a:lnTo>
                    <a:lnTo>
                      <a:pt x="2846" y="114"/>
                    </a:lnTo>
                    <a:lnTo>
                      <a:pt x="2850" y="113"/>
                    </a:lnTo>
                    <a:lnTo>
                      <a:pt x="2854" y="112"/>
                    </a:lnTo>
                    <a:lnTo>
                      <a:pt x="2858" y="110"/>
                    </a:lnTo>
                    <a:lnTo>
                      <a:pt x="2862" y="110"/>
                    </a:lnTo>
                    <a:lnTo>
                      <a:pt x="2866" y="109"/>
                    </a:lnTo>
                    <a:lnTo>
                      <a:pt x="2870" y="109"/>
                    </a:lnTo>
                    <a:lnTo>
                      <a:pt x="2874" y="107"/>
                    </a:lnTo>
                    <a:lnTo>
                      <a:pt x="2877" y="106"/>
                    </a:lnTo>
                    <a:lnTo>
                      <a:pt x="2881" y="106"/>
                    </a:lnTo>
                    <a:lnTo>
                      <a:pt x="2885" y="105"/>
                    </a:lnTo>
                    <a:lnTo>
                      <a:pt x="2889" y="104"/>
                    </a:lnTo>
                    <a:lnTo>
                      <a:pt x="2893" y="103"/>
                    </a:lnTo>
                    <a:lnTo>
                      <a:pt x="2897" y="102"/>
                    </a:lnTo>
                    <a:lnTo>
                      <a:pt x="2901" y="102"/>
                    </a:lnTo>
                    <a:lnTo>
                      <a:pt x="2905" y="100"/>
                    </a:lnTo>
                    <a:lnTo>
                      <a:pt x="2909" y="99"/>
                    </a:lnTo>
                    <a:lnTo>
                      <a:pt x="2913" y="99"/>
                    </a:lnTo>
                    <a:lnTo>
                      <a:pt x="2917" y="98"/>
                    </a:lnTo>
                    <a:lnTo>
                      <a:pt x="2921" y="99"/>
                    </a:lnTo>
                    <a:lnTo>
                      <a:pt x="2925" y="96"/>
                    </a:lnTo>
                    <a:lnTo>
                      <a:pt x="2929" y="95"/>
                    </a:lnTo>
                    <a:lnTo>
                      <a:pt x="2933" y="95"/>
                    </a:lnTo>
                    <a:lnTo>
                      <a:pt x="2937" y="95"/>
                    </a:lnTo>
                    <a:lnTo>
                      <a:pt x="2941" y="92"/>
                    </a:lnTo>
                    <a:lnTo>
                      <a:pt x="2944" y="92"/>
                    </a:lnTo>
                    <a:lnTo>
                      <a:pt x="2948" y="91"/>
                    </a:lnTo>
                    <a:lnTo>
                      <a:pt x="2952" y="91"/>
                    </a:lnTo>
                    <a:lnTo>
                      <a:pt x="2956" y="90"/>
                    </a:lnTo>
                    <a:lnTo>
                      <a:pt x="2960" y="89"/>
                    </a:lnTo>
                    <a:lnTo>
                      <a:pt x="2964" y="89"/>
                    </a:lnTo>
                    <a:lnTo>
                      <a:pt x="2968" y="87"/>
                    </a:lnTo>
                    <a:lnTo>
                      <a:pt x="2972" y="87"/>
                    </a:lnTo>
                    <a:lnTo>
                      <a:pt x="2976" y="86"/>
                    </a:lnTo>
                    <a:lnTo>
                      <a:pt x="2980" y="86"/>
                    </a:lnTo>
                    <a:lnTo>
                      <a:pt x="2984" y="85"/>
                    </a:lnTo>
                    <a:lnTo>
                      <a:pt x="2988" y="85"/>
                    </a:lnTo>
                    <a:lnTo>
                      <a:pt x="2992" y="83"/>
                    </a:lnTo>
                    <a:lnTo>
                      <a:pt x="2996" y="83"/>
                    </a:lnTo>
                    <a:lnTo>
                      <a:pt x="3000" y="82"/>
                    </a:lnTo>
                    <a:lnTo>
                      <a:pt x="3004" y="81"/>
                    </a:lnTo>
                    <a:lnTo>
                      <a:pt x="3008" y="80"/>
                    </a:lnTo>
                    <a:lnTo>
                      <a:pt x="3012" y="79"/>
                    </a:lnTo>
                    <a:lnTo>
                      <a:pt x="3015" y="79"/>
                    </a:lnTo>
                    <a:lnTo>
                      <a:pt x="3019" y="77"/>
                    </a:lnTo>
                    <a:lnTo>
                      <a:pt x="3023" y="76"/>
                    </a:lnTo>
                    <a:lnTo>
                      <a:pt x="3027" y="76"/>
                    </a:lnTo>
                    <a:lnTo>
                      <a:pt x="3031" y="76"/>
                    </a:lnTo>
                    <a:lnTo>
                      <a:pt x="3035" y="75"/>
                    </a:lnTo>
                    <a:lnTo>
                      <a:pt x="3039" y="75"/>
                    </a:lnTo>
                    <a:lnTo>
                      <a:pt x="3043" y="73"/>
                    </a:lnTo>
                    <a:lnTo>
                      <a:pt x="3047" y="74"/>
                    </a:lnTo>
                    <a:lnTo>
                      <a:pt x="3051" y="72"/>
                    </a:lnTo>
                    <a:lnTo>
                      <a:pt x="3055" y="71"/>
                    </a:lnTo>
                    <a:lnTo>
                      <a:pt x="3059" y="72"/>
                    </a:lnTo>
                    <a:lnTo>
                      <a:pt x="3063" y="70"/>
                    </a:lnTo>
                    <a:lnTo>
                      <a:pt x="3067" y="69"/>
                    </a:lnTo>
                    <a:lnTo>
                      <a:pt x="3071" y="70"/>
                    </a:lnTo>
                    <a:lnTo>
                      <a:pt x="3075" y="68"/>
                    </a:lnTo>
                    <a:lnTo>
                      <a:pt x="3079" y="68"/>
                    </a:lnTo>
                    <a:lnTo>
                      <a:pt x="3082" y="66"/>
                    </a:lnTo>
                    <a:lnTo>
                      <a:pt x="3086" y="67"/>
                    </a:lnTo>
                    <a:lnTo>
                      <a:pt x="3090" y="66"/>
                    </a:lnTo>
                    <a:lnTo>
                      <a:pt x="3094" y="66"/>
                    </a:lnTo>
                    <a:lnTo>
                      <a:pt x="3098" y="64"/>
                    </a:lnTo>
                    <a:lnTo>
                      <a:pt x="3102" y="65"/>
                    </a:lnTo>
                    <a:lnTo>
                      <a:pt x="3106" y="63"/>
                    </a:lnTo>
                    <a:lnTo>
                      <a:pt x="3110" y="61"/>
                    </a:lnTo>
                    <a:lnTo>
                      <a:pt x="3114" y="62"/>
                    </a:lnTo>
                    <a:lnTo>
                      <a:pt x="3118" y="62"/>
                    </a:lnTo>
                    <a:lnTo>
                      <a:pt x="3122" y="61"/>
                    </a:lnTo>
                    <a:lnTo>
                      <a:pt x="3126" y="61"/>
                    </a:lnTo>
                    <a:lnTo>
                      <a:pt x="3130" y="60"/>
                    </a:lnTo>
                    <a:lnTo>
                      <a:pt x="3134" y="60"/>
                    </a:lnTo>
                    <a:lnTo>
                      <a:pt x="3138" y="58"/>
                    </a:lnTo>
                    <a:lnTo>
                      <a:pt x="3142" y="58"/>
                    </a:lnTo>
                    <a:lnTo>
                      <a:pt x="3146" y="58"/>
                    </a:lnTo>
                    <a:lnTo>
                      <a:pt x="3150" y="5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4" name="Freeform 2836"/>
              <p:cNvSpPr>
                <a:spLocks/>
              </p:cNvSpPr>
              <p:nvPr/>
            </p:nvSpPr>
            <p:spPr bwMode="auto">
              <a:xfrm flipV="1">
                <a:off x="506" y="1583"/>
                <a:ext cx="1814" cy="337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6"/>
                  </a:cxn>
                  <a:cxn ang="0">
                    <a:pos x="406" y="25"/>
                  </a:cxn>
                  <a:cxn ang="0">
                    <a:pos x="457" y="36"/>
                  </a:cxn>
                  <a:cxn ang="0">
                    <a:pos x="508" y="51"/>
                  </a:cxn>
                  <a:cxn ang="0">
                    <a:pos x="559" y="70"/>
                  </a:cxn>
                  <a:cxn ang="0">
                    <a:pos x="611" y="91"/>
                  </a:cxn>
                  <a:cxn ang="0">
                    <a:pos x="662" y="118"/>
                  </a:cxn>
                  <a:cxn ang="0">
                    <a:pos x="713" y="145"/>
                  </a:cxn>
                  <a:cxn ang="0">
                    <a:pos x="764" y="175"/>
                  </a:cxn>
                  <a:cxn ang="0">
                    <a:pos x="816" y="208"/>
                  </a:cxn>
                  <a:cxn ang="0">
                    <a:pos x="867" y="243"/>
                  </a:cxn>
                  <a:cxn ang="0">
                    <a:pos x="918" y="278"/>
                  </a:cxn>
                  <a:cxn ang="0">
                    <a:pos x="969" y="313"/>
                  </a:cxn>
                  <a:cxn ang="0">
                    <a:pos x="1021" y="349"/>
                  </a:cxn>
                  <a:cxn ang="0">
                    <a:pos x="1072" y="383"/>
                  </a:cxn>
                  <a:cxn ang="0">
                    <a:pos x="1123" y="414"/>
                  </a:cxn>
                  <a:cxn ang="0">
                    <a:pos x="1174" y="447"/>
                  </a:cxn>
                  <a:cxn ang="0">
                    <a:pos x="1226" y="476"/>
                  </a:cxn>
                  <a:cxn ang="0">
                    <a:pos x="1277" y="502"/>
                  </a:cxn>
                  <a:cxn ang="0">
                    <a:pos x="1328" y="524"/>
                  </a:cxn>
                  <a:cxn ang="0">
                    <a:pos x="1379" y="544"/>
                  </a:cxn>
                  <a:cxn ang="0">
                    <a:pos x="1431" y="558"/>
                  </a:cxn>
                  <a:cxn ang="0">
                    <a:pos x="1482" y="571"/>
                  </a:cxn>
                  <a:cxn ang="0">
                    <a:pos x="1533" y="580"/>
                  </a:cxn>
                  <a:cxn ang="0">
                    <a:pos x="1584" y="584"/>
                  </a:cxn>
                  <a:cxn ang="0">
                    <a:pos x="1636" y="585"/>
                  </a:cxn>
                  <a:cxn ang="0">
                    <a:pos x="1687" y="583"/>
                  </a:cxn>
                  <a:cxn ang="0">
                    <a:pos x="1738" y="577"/>
                  </a:cxn>
                  <a:cxn ang="0">
                    <a:pos x="1789" y="569"/>
                  </a:cxn>
                  <a:cxn ang="0">
                    <a:pos x="1841" y="557"/>
                  </a:cxn>
                  <a:cxn ang="0">
                    <a:pos x="1892" y="543"/>
                  </a:cxn>
                  <a:cxn ang="0">
                    <a:pos x="1943" y="528"/>
                  </a:cxn>
                  <a:cxn ang="0">
                    <a:pos x="1994" y="510"/>
                  </a:cxn>
                  <a:cxn ang="0">
                    <a:pos x="2046" y="491"/>
                  </a:cxn>
                  <a:cxn ang="0">
                    <a:pos x="2097" y="467"/>
                  </a:cxn>
                  <a:cxn ang="0">
                    <a:pos x="2148" y="444"/>
                  </a:cxn>
                  <a:cxn ang="0">
                    <a:pos x="2199" y="424"/>
                  </a:cxn>
                  <a:cxn ang="0">
                    <a:pos x="2251" y="398"/>
                  </a:cxn>
                  <a:cxn ang="0">
                    <a:pos x="2302" y="374"/>
                  </a:cxn>
                  <a:cxn ang="0">
                    <a:pos x="2353" y="353"/>
                  </a:cxn>
                  <a:cxn ang="0">
                    <a:pos x="2404" y="329"/>
                  </a:cxn>
                  <a:cxn ang="0">
                    <a:pos x="2456" y="306"/>
                  </a:cxn>
                  <a:cxn ang="0">
                    <a:pos x="2507" y="283"/>
                  </a:cxn>
                  <a:cxn ang="0">
                    <a:pos x="2558" y="261"/>
                  </a:cxn>
                  <a:cxn ang="0">
                    <a:pos x="2609" y="239"/>
                  </a:cxn>
                  <a:cxn ang="0">
                    <a:pos x="2661" y="218"/>
                  </a:cxn>
                  <a:cxn ang="0">
                    <a:pos x="2712" y="199"/>
                  </a:cxn>
                  <a:cxn ang="0">
                    <a:pos x="2763" y="181"/>
                  </a:cxn>
                  <a:cxn ang="0">
                    <a:pos x="2814" y="164"/>
                  </a:cxn>
                  <a:cxn ang="0">
                    <a:pos x="2866" y="147"/>
                  </a:cxn>
                  <a:cxn ang="0">
                    <a:pos x="2917" y="132"/>
                  </a:cxn>
                  <a:cxn ang="0">
                    <a:pos x="2968" y="118"/>
                  </a:cxn>
                  <a:cxn ang="0">
                    <a:pos x="3019" y="105"/>
                  </a:cxn>
                  <a:cxn ang="0">
                    <a:pos x="3071" y="93"/>
                  </a:cxn>
                  <a:cxn ang="0">
                    <a:pos x="3122" y="82"/>
                  </a:cxn>
                </a:cxnLst>
                <a:rect l="0" t="0" r="r" b="b"/>
                <a:pathLst>
                  <a:path w="3150" h="586">
                    <a:moveTo>
                      <a:pt x="0" y="1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9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8"/>
                    </a:lnTo>
                    <a:lnTo>
                      <a:pt x="303" y="9"/>
                    </a:lnTo>
                    <a:lnTo>
                      <a:pt x="307" y="11"/>
                    </a:lnTo>
                    <a:lnTo>
                      <a:pt x="311" y="10"/>
                    </a:lnTo>
                    <a:lnTo>
                      <a:pt x="315" y="9"/>
                    </a:lnTo>
                    <a:lnTo>
                      <a:pt x="319" y="11"/>
                    </a:lnTo>
                    <a:lnTo>
                      <a:pt x="323" y="10"/>
                    </a:lnTo>
                    <a:lnTo>
                      <a:pt x="327" y="11"/>
                    </a:lnTo>
                    <a:lnTo>
                      <a:pt x="331" y="11"/>
                    </a:lnTo>
                    <a:lnTo>
                      <a:pt x="335" y="13"/>
                    </a:lnTo>
                    <a:lnTo>
                      <a:pt x="339" y="14"/>
                    </a:lnTo>
                    <a:lnTo>
                      <a:pt x="342" y="15"/>
                    </a:lnTo>
                    <a:lnTo>
                      <a:pt x="346" y="15"/>
                    </a:lnTo>
                    <a:lnTo>
                      <a:pt x="350" y="15"/>
                    </a:lnTo>
                    <a:lnTo>
                      <a:pt x="354" y="16"/>
                    </a:lnTo>
                    <a:lnTo>
                      <a:pt x="358" y="16"/>
                    </a:lnTo>
                    <a:lnTo>
                      <a:pt x="362" y="16"/>
                    </a:lnTo>
                    <a:lnTo>
                      <a:pt x="366" y="17"/>
                    </a:lnTo>
                    <a:lnTo>
                      <a:pt x="370" y="17"/>
                    </a:lnTo>
                    <a:lnTo>
                      <a:pt x="374" y="19"/>
                    </a:lnTo>
                    <a:lnTo>
                      <a:pt x="378" y="19"/>
                    </a:lnTo>
                    <a:lnTo>
                      <a:pt x="382" y="20"/>
                    </a:lnTo>
                    <a:lnTo>
                      <a:pt x="386" y="21"/>
                    </a:lnTo>
                    <a:lnTo>
                      <a:pt x="390" y="21"/>
                    </a:lnTo>
                    <a:lnTo>
                      <a:pt x="394" y="22"/>
                    </a:lnTo>
                    <a:lnTo>
                      <a:pt x="398" y="24"/>
                    </a:lnTo>
                    <a:lnTo>
                      <a:pt x="402" y="23"/>
                    </a:lnTo>
                    <a:lnTo>
                      <a:pt x="406" y="25"/>
                    </a:lnTo>
                    <a:lnTo>
                      <a:pt x="410" y="26"/>
                    </a:lnTo>
                    <a:lnTo>
                      <a:pt x="413" y="26"/>
                    </a:lnTo>
                    <a:lnTo>
                      <a:pt x="417" y="27"/>
                    </a:lnTo>
                    <a:lnTo>
                      <a:pt x="421" y="29"/>
                    </a:lnTo>
                    <a:lnTo>
                      <a:pt x="425" y="28"/>
                    </a:lnTo>
                    <a:lnTo>
                      <a:pt x="429" y="30"/>
                    </a:lnTo>
                    <a:lnTo>
                      <a:pt x="433" y="31"/>
                    </a:lnTo>
                    <a:lnTo>
                      <a:pt x="437" y="31"/>
                    </a:lnTo>
                    <a:lnTo>
                      <a:pt x="441" y="33"/>
                    </a:lnTo>
                    <a:lnTo>
                      <a:pt x="445" y="34"/>
                    </a:lnTo>
                    <a:lnTo>
                      <a:pt x="449" y="35"/>
                    </a:lnTo>
                    <a:lnTo>
                      <a:pt x="453" y="35"/>
                    </a:lnTo>
                    <a:lnTo>
                      <a:pt x="457" y="36"/>
                    </a:lnTo>
                    <a:lnTo>
                      <a:pt x="461" y="38"/>
                    </a:lnTo>
                    <a:lnTo>
                      <a:pt x="465" y="38"/>
                    </a:lnTo>
                    <a:lnTo>
                      <a:pt x="469" y="39"/>
                    </a:lnTo>
                    <a:lnTo>
                      <a:pt x="473" y="40"/>
                    </a:lnTo>
                    <a:lnTo>
                      <a:pt x="477" y="42"/>
                    </a:lnTo>
                    <a:lnTo>
                      <a:pt x="480" y="42"/>
                    </a:lnTo>
                    <a:lnTo>
                      <a:pt x="484" y="45"/>
                    </a:lnTo>
                    <a:lnTo>
                      <a:pt x="488" y="46"/>
                    </a:lnTo>
                    <a:lnTo>
                      <a:pt x="492" y="47"/>
                    </a:lnTo>
                    <a:lnTo>
                      <a:pt x="496" y="47"/>
                    </a:lnTo>
                    <a:lnTo>
                      <a:pt x="500" y="49"/>
                    </a:lnTo>
                    <a:lnTo>
                      <a:pt x="504" y="49"/>
                    </a:lnTo>
                    <a:lnTo>
                      <a:pt x="508" y="51"/>
                    </a:lnTo>
                    <a:lnTo>
                      <a:pt x="512" y="53"/>
                    </a:lnTo>
                    <a:lnTo>
                      <a:pt x="516" y="55"/>
                    </a:lnTo>
                    <a:lnTo>
                      <a:pt x="520" y="56"/>
                    </a:lnTo>
                    <a:lnTo>
                      <a:pt x="524" y="56"/>
                    </a:lnTo>
                    <a:lnTo>
                      <a:pt x="528" y="57"/>
                    </a:lnTo>
                    <a:lnTo>
                      <a:pt x="532" y="60"/>
                    </a:lnTo>
                    <a:lnTo>
                      <a:pt x="536" y="61"/>
                    </a:lnTo>
                    <a:lnTo>
                      <a:pt x="540" y="62"/>
                    </a:lnTo>
                    <a:lnTo>
                      <a:pt x="544" y="64"/>
                    </a:lnTo>
                    <a:lnTo>
                      <a:pt x="547" y="65"/>
                    </a:lnTo>
                    <a:lnTo>
                      <a:pt x="551" y="68"/>
                    </a:lnTo>
                    <a:lnTo>
                      <a:pt x="555" y="69"/>
                    </a:lnTo>
                    <a:lnTo>
                      <a:pt x="559" y="70"/>
                    </a:lnTo>
                    <a:lnTo>
                      <a:pt x="563" y="72"/>
                    </a:lnTo>
                    <a:lnTo>
                      <a:pt x="567" y="73"/>
                    </a:lnTo>
                    <a:lnTo>
                      <a:pt x="571" y="75"/>
                    </a:lnTo>
                    <a:lnTo>
                      <a:pt x="575" y="76"/>
                    </a:lnTo>
                    <a:lnTo>
                      <a:pt x="579" y="77"/>
                    </a:lnTo>
                    <a:lnTo>
                      <a:pt x="583" y="79"/>
                    </a:lnTo>
                    <a:lnTo>
                      <a:pt x="587" y="82"/>
                    </a:lnTo>
                    <a:lnTo>
                      <a:pt x="591" y="82"/>
                    </a:lnTo>
                    <a:lnTo>
                      <a:pt x="595" y="85"/>
                    </a:lnTo>
                    <a:lnTo>
                      <a:pt x="599" y="87"/>
                    </a:lnTo>
                    <a:lnTo>
                      <a:pt x="603" y="89"/>
                    </a:lnTo>
                    <a:lnTo>
                      <a:pt x="607" y="91"/>
                    </a:lnTo>
                    <a:lnTo>
                      <a:pt x="611" y="91"/>
                    </a:lnTo>
                    <a:lnTo>
                      <a:pt x="615" y="93"/>
                    </a:lnTo>
                    <a:lnTo>
                      <a:pt x="618" y="96"/>
                    </a:lnTo>
                    <a:lnTo>
                      <a:pt x="622" y="98"/>
                    </a:lnTo>
                    <a:lnTo>
                      <a:pt x="626" y="98"/>
                    </a:lnTo>
                    <a:lnTo>
                      <a:pt x="630" y="102"/>
                    </a:lnTo>
                    <a:lnTo>
                      <a:pt x="634" y="104"/>
                    </a:lnTo>
                    <a:lnTo>
                      <a:pt x="638" y="104"/>
                    </a:lnTo>
                    <a:lnTo>
                      <a:pt x="642" y="109"/>
                    </a:lnTo>
                    <a:lnTo>
                      <a:pt x="646" y="109"/>
                    </a:lnTo>
                    <a:lnTo>
                      <a:pt x="650" y="111"/>
                    </a:lnTo>
                    <a:lnTo>
                      <a:pt x="654" y="113"/>
                    </a:lnTo>
                    <a:lnTo>
                      <a:pt x="658" y="116"/>
                    </a:lnTo>
                    <a:lnTo>
                      <a:pt x="662" y="118"/>
                    </a:lnTo>
                    <a:lnTo>
                      <a:pt x="666" y="120"/>
                    </a:lnTo>
                    <a:lnTo>
                      <a:pt x="670" y="122"/>
                    </a:lnTo>
                    <a:lnTo>
                      <a:pt x="674" y="124"/>
                    </a:lnTo>
                    <a:lnTo>
                      <a:pt x="678" y="126"/>
                    </a:lnTo>
                    <a:lnTo>
                      <a:pt x="682" y="128"/>
                    </a:lnTo>
                    <a:lnTo>
                      <a:pt x="685" y="130"/>
                    </a:lnTo>
                    <a:lnTo>
                      <a:pt x="689" y="132"/>
                    </a:lnTo>
                    <a:lnTo>
                      <a:pt x="693" y="135"/>
                    </a:lnTo>
                    <a:lnTo>
                      <a:pt x="697" y="136"/>
                    </a:lnTo>
                    <a:lnTo>
                      <a:pt x="701" y="139"/>
                    </a:lnTo>
                    <a:lnTo>
                      <a:pt x="705" y="141"/>
                    </a:lnTo>
                    <a:lnTo>
                      <a:pt x="709" y="143"/>
                    </a:lnTo>
                    <a:lnTo>
                      <a:pt x="713" y="145"/>
                    </a:lnTo>
                    <a:lnTo>
                      <a:pt x="717" y="149"/>
                    </a:lnTo>
                    <a:lnTo>
                      <a:pt x="721" y="150"/>
                    </a:lnTo>
                    <a:lnTo>
                      <a:pt x="725" y="152"/>
                    </a:lnTo>
                    <a:lnTo>
                      <a:pt x="729" y="155"/>
                    </a:lnTo>
                    <a:lnTo>
                      <a:pt x="733" y="157"/>
                    </a:lnTo>
                    <a:lnTo>
                      <a:pt x="737" y="159"/>
                    </a:lnTo>
                    <a:lnTo>
                      <a:pt x="741" y="162"/>
                    </a:lnTo>
                    <a:lnTo>
                      <a:pt x="745" y="164"/>
                    </a:lnTo>
                    <a:lnTo>
                      <a:pt x="749" y="166"/>
                    </a:lnTo>
                    <a:lnTo>
                      <a:pt x="753" y="168"/>
                    </a:lnTo>
                    <a:lnTo>
                      <a:pt x="756" y="171"/>
                    </a:lnTo>
                    <a:lnTo>
                      <a:pt x="760" y="173"/>
                    </a:lnTo>
                    <a:lnTo>
                      <a:pt x="764" y="175"/>
                    </a:lnTo>
                    <a:lnTo>
                      <a:pt x="768" y="180"/>
                    </a:lnTo>
                    <a:lnTo>
                      <a:pt x="772" y="180"/>
                    </a:lnTo>
                    <a:lnTo>
                      <a:pt x="776" y="184"/>
                    </a:lnTo>
                    <a:lnTo>
                      <a:pt x="780" y="187"/>
                    </a:lnTo>
                    <a:lnTo>
                      <a:pt x="784" y="188"/>
                    </a:lnTo>
                    <a:lnTo>
                      <a:pt x="788" y="191"/>
                    </a:lnTo>
                    <a:lnTo>
                      <a:pt x="792" y="194"/>
                    </a:lnTo>
                    <a:lnTo>
                      <a:pt x="796" y="195"/>
                    </a:lnTo>
                    <a:lnTo>
                      <a:pt x="800" y="200"/>
                    </a:lnTo>
                    <a:lnTo>
                      <a:pt x="804" y="201"/>
                    </a:lnTo>
                    <a:lnTo>
                      <a:pt x="808" y="203"/>
                    </a:lnTo>
                    <a:lnTo>
                      <a:pt x="812" y="206"/>
                    </a:lnTo>
                    <a:lnTo>
                      <a:pt x="816" y="208"/>
                    </a:lnTo>
                    <a:lnTo>
                      <a:pt x="820" y="212"/>
                    </a:lnTo>
                    <a:lnTo>
                      <a:pt x="823" y="215"/>
                    </a:lnTo>
                    <a:lnTo>
                      <a:pt x="827" y="217"/>
                    </a:lnTo>
                    <a:lnTo>
                      <a:pt x="831" y="219"/>
                    </a:lnTo>
                    <a:lnTo>
                      <a:pt x="835" y="222"/>
                    </a:lnTo>
                    <a:lnTo>
                      <a:pt x="839" y="224"/>
                    </a:lnTo>
                    <a:lnTo>
                      <a:pt x="843" y="226"/>
                    </a:lnTo>
                    <a:lnTo>
                      <a:pt x="847" y="229"/>
                    </a:lnTo>
                    <a:lnTo>
                      <a:pt x="851" y="232"/>
                    </a:lnTo>
                    <a:lnTo>
                      <a:pt x="855" y="234"/>
                    </a:lnTo>
                    <a:lnTo>
                      <a:pt x="859" y="239"/>
                    </a:lnTo>
                    <a:lnTo>
                      <a:pt x="863" y="241"/>
                    </a:lnTo>
                    <a:lnTo>
                      <a:pt x="867" y="243"/>
                    </a:lnTo>
                    <a:lnTo>
                      <a:pt x="871" y="246"/>
                    </a:lnTo>
                    <a:lnTo>
                      <a:pt x="875" y="248"/>
                    </a:lnTo>
                    <a:lnTo>
                      <a:pt x="879" y="251"/>
                    </a:lnTo>
                    <a:lnTo>
                      <a:pt x="883" y="253"/>
                    </a:lnTo>
                    <a:lnTo>
                      <a:pt x="887" y="256"/>
                    </a:lnTo>
                    <a:lnTo>
                      <a:pt x="890" y="259"/>
                    </a:lnTo>
                    <a:lnTo>
                      <a:pt x="894" y="261"/>
                    </a:lnTo>
                    <a:lnTo>
                      <a:pt x="898" y="264"/>
                    </a:lnTo>
                    <a:lnTo>
                      <a:pt x="902" y="267"/>
                    </a:lnTo>
                    <a:lnTo>
                      <a:pt x="906" y="269"/>
                    </a:lnTo>
                    <a:lnTo>
                      <a:pt x="910" y="273"/>
                    </a:lnTo>
                    <a:lnTo>
                      <a:pt x="914" y="276"/>
                    </a:lnTo>
                    <a:lnTo>
                      <a:pt x="918" y="278"/>
                    </a:lnTo>
                    <a:lnTo>
                      <a:pt x="922" y="281"/>
                    </a:lnTo>
                    <a:lnTo>
                      <a:pt x="926" y="283"/>
                    </a:lnTo>
                    <a:lnTo>
                      <a:pt x="930" y="288"/>
                    </a:lnTo>
                    <a:lnTo>
                      <a:pt x="934" y="289"/>
                    </a:lnTo>
                    <a:lnTo>
                      <a:pt x="938" y="293"/>
                    </a:lnTo>
                    <a:lnTo>
                      <a:pt x="942" y="295"/>
                    </a:lnTo>
                    <a:lnTo>
                      <a:pt x="946" y="297"/>
                    </a:lnTo>
                    <a:lnTo>
                      <a:pt x="950" y="300"/>
                    </a:lnTo>
                    <a:lnTo>
                      <a:pt x="954" y="303"/>
                    </a:lnTo>
                    <a:lnTo>
                      <a:pt x="958" y="306"/>
                    </a:lnTo>
                    <a:lnTo>
                      <a:pt x="961" y="308"/>
                    </a:lnTo>
                    <a:lnTo>
                      <a:pt x="965" y="311"/>
                    </a:lnTo>
                    <a:lnTo>
                      <a:pt x="969" y="313"/>
                    </a:lnTo>
                    <a:lnTo>
                      <a:pt x="973" y="316"/>
                    </a:lnTo>
                    <a:lnTo>
                      <a:pt x="977" y="319"/>
                    </a:lnTo>
                    <a:lnTo>
                      <a:pt x="981" y="322"/>
                    </a:lnTo>
                    <a:lnTo>
                      <a:pt x="985" y="324"/>
                    </a:lnTo>
                    <a:lnTo>
                      <a:pt x="989" y="327"/>
                    </a:lnTo>
                    <a:lnTo>
                      <a:pt x="993" y="330"/>
                    </a:lnTo>
                    <a:lnTo>
                      <a:pt x="997" y="333"/>
                    </a:lnTo>
                    <a:lnTo>
                      <a:pt x="1001" y="335"/>
                    </a:lnTo>
                    <a:lnTo>
                      <a:pt x="1005" y="338"/>
                    </a:lnTo>
                    <a:lnTo>
                      <a:pt x="1009" y="341"/>
                    </a:lnTo>
                    <a:lnTo>
                      <a:pt x="1013" y="345"/>
                    </a:lnTo>
                    <a:lnTo>
                      <a:pt x="1017" y="346"/>
                    </a:lnTo>
                    <a:lnTo>
                      <a:pt x="1021" y="349"/>
                    </a:lnTo>
                    <a:lnTo>
                      <a:pt x="1025" y="351"/>
                    </a:lnTo>
                    <a:lnTo>
                      <a:pt x="1028" y="354"/>
                    </a:lnTo>
                    <a:lnTo>
                      <a:pt x="1032" y="355"/>
                    </a:lnTo>
                    <a:lnTo>
                      <a:pt x="1036" y="359"/>
                    </a:lnTo>
                    <a:lnTo>
                      <a:pt x="1040" y="363"/>
                    </a:lnTo>
                    <a:lnTo>
                      <a:pt x="1044" y="365"/>
                    </a:lnTo>
                    <a:lnTo>
                      <a:pt x="1048" y="368"/>
                    </a:lnTo>
                    <a:lnTo>
                      <a:pt x="1052" y="369"/>
                    </a:lnTo>
                    <a:lnTo>
                      <a:pt x="1056" y="373"/>
                    </a:lnTo>
                    <a:lnTo>
                      <a:pt x="1060" y="374"/>
                    </a:lnTo>
                    <a:lnTo>
                      <a:pt x="1064" y="377"/>
                    </a:lnTo>
                    <a:lnTo>
                      <a:pt x="1068" y="380"/>
                    </a:lnTo>
                    <a:lnTo>
                      <a:pt x="1072" y="383"/>
                    </a:lnTo>
                    <a:lnTo>
                      <a:pt x="1076" y="385"/>
                    </a:lnTo>
                    <a:lnTo>
                      <a:pt x="1080" y="387"/>
                    </a:lnTo>
                    <a:lnTo>
                      <a:pt x="1084" y="390"/>
                    </a:lnTo>
                    <a:lnTo>
                      <a:pt x="1088" y="393"/>
                    </a:lnTo>
                    <a:lnTo>
                      <a:pt x="1092" y="396"/>
                    </a:lnTo>
                    <a:lnTo>
                      <a:pt x="1095" y="398"/>
                    </a:lnTo>
                    <a:lnTo>
                      <a:pt x="1099" y="401"/>
                    </a:lnTo>
                    <a:lnTo>
                      <a:pt x="1103" y="404"/>
                    </a:lnTo>
                    <a:lnTo>
                      <a:pt x="1107" y="406"/>
                    </a:lnTo>
                    <a:lnTo>
                      <a:pt x="1111" y="407"/>
                    </a:lnTo>
                    <a:lnTo>
                      <a:pt x="1115" y="412"/>
                    </a:lnTo>
                    <a:lnTo>
                      <a:pt x="1119" y="412"/>
                    </a:lnTo>
                    <a:lnTo>
                      <a:pt x="1123" y="414"/>
                    </a:lnTo>
                    <a:lnTo>
                      <a:pt x="1127" y="419"/>
                    </a:lnTo>
                    <a:lnTo>
                      <a:pt x="1131" y="420"/>
                    </a:lnTo>
                    <a:lnTo>
                      <a:pt x="1135" y="424"/>
                    </a:lnTo>
                    <a:lnTo>
                      <a:pt x="1139" y="426"/>
                    </a:lnTo>
                    <a:lnTo>
                      <a:pt x="1143" y="428"/>
                    </a:lnTo>
                    <a:lnTo>
                      <a:pt x="1147" y="430"/>
                    </a:lnTo>
                    <a:lnTo>
                      <a:pt x="1151" y="432"/>
                    </a:lnTo>
                    <a:lnTo>
                      <a:pt x="1155" y="436"/>
                    </a:lnTo>
                    <a:lnTo>
                      <a:pt x="1159" y="438"/>
                    </a:lnTo>
                    <a:lnTo>
                      <a:pt x="1163" y="440"/>
                    </a:lnTo>
                    <a:lnTo>
                      <a:pt x="1166" y="442"/>
                    </a:lnTo>
                    <a:lnTo>
                      <a:pt x="1170" y="445"/>
                    </a:lnTo>
                    <a:lnTo>
                      <a:pt x="1174" y="447"/>
                    </a:lnTo>
                    <a:lnTo>
                      <a:pt x="1178" y="450"/>
                    </a:lnTo>
                    <a:lnTo>
                      <a:pt x="1182" y="452"/>
                    </a:lnTo>
                    <a:lnTo>
                      <a:pt x="1186" y="454"/>
                    </a:lnTo>
                    <a:lnTo>
                      <a:pt x="1190" y="456"/>
                    </a:lnTo>
                    <a:lnTo>
                      <a:pt x="1194" y="458"/>
                    </a:lnTo>
                    <a:lnTo>
                      <a:pt x="1198" y="461"/>
                    </a:lnTo>
                    <a:lnTo>
                      <a:pt x="1202" y="463"/>
                    </a:lnTo>
                    <a:lnTo>
                      <a:pt x="1206" y="466"/>
                    </a:lnTo>
                    <a:lnTo>
                      <a:pt x="1210" y="467"/>
                    </a:lnTo>
                    <a:lnTo>
                      <a:pt x="1214" y="469"/>
                    </a:lnTo>
                    <a:lnTo>
                      <a:pt x="1218" y="470"/>
                    </a:lnTo>
                    <a:lnTo>
                      <a:pt x="1222" y="474"/>
                    </a:lnTo>
                    <a:lnTo>
                      <a:pt x="1226" y="476"/>
                    </a:lnTo>
                    <a:lnTo>
                      <a:pt x="1230" y="477"/>
                    </a:lnTo>
                    <a:lnTo>
                      <a:pt x="1233" y="481"/>
                    </a:lnTo>
                    <a:lnTo>
                      <a:pt x="1237" y="482"/>
                    </a:lnTo>
                    <a:lnTo>
                      <a:pt x="1241" y="484"/>
                    </a:lnTo>
                    <a:lnTo>
                      <a:pt x="1245" y="486"/>
                    </a:lnTo>
                    <a:lnTo>
                      <a:pt x="1249" y="488"/>
                    </a:lnTo>
                    <a:lnTo>
                      <a:pt x="1253" y="490"/>
                    </a:lnTo>
                    <a:lnTo>
                      <a:pt x="1257" y="492"/>
                    </a:lnTo>
                    <a:lnTo>
                      <a:pt x="1261" y="494"/>
                    </a:lnTo>
                    <a:lnTo>
                      <a:pt x="1265" y="495"/>
                    </a:lnTo>
                    <a:lnTo>
                      <a:pt x="1269" y="498"/>
                    </a:lnTo>
                    <a:lnTo>
                      <a:pt x="1273" y="498"/>
                    </a:lnTo>
                    <a:lnTo>
                      <a:pt x="1277" y="502"/>
                    </a:lnTo>
                    <a:lnTo>
                      <a:pt x="1281" y="503"/>
                    </a:lnTo>
                    <a:lnTo>
                      <a:pt x="1285" y="506"/>
                    </a:lnTo>
                    <a:lnTo>
                      <a:pt x="1289" y="508"/>
                    </a:lnTo>
                    <a:lnTo>
                      <a:pt x="1293" y="509"/>
                    </a:lnTo>
                    <a:lnTo>
                      <a:pt x="1297" y="510"/>
                    </a:lnTo>
                    <a:lnTo>
                      <a:pt x="1301" y="512"/>
                    </a:lnTo>
                    <a:lnTo>
                      <a:pt x="1304" y="514"/>
                    </a:lnTo>
                    <a:lnTo>
                      <a:pt x="1308" y="517"/>
                    </a:lnTo>
                    <a:lnTo>
                      <a:pt x="1312" y="517"/>
                    </a:lnTo>
                    <a:lnTo>
                      <a:pt x="1316" y="519"/>
                    </a:lnTo>
                    <a:lnTo>
                      <a:pt x="1320" y="521"/>
                    </a:lnTo>
                    <a:lnTo>
                      <a:pt x="1324" y="523"/>
                    </a:lnTo>
                    <a:lnTo>
                      <a:pt x="1328" y="524"/>
                    </a:lnTo>
                    <a:lnTo>
                      <a:pt x="1332" y="526"/>
                    </a:lnTo>
                    <a:lnTo>
                      <a:pt x="1336" y="527"/>
                    </a:lnTo>
                    <a:lnTo>
                      <a:pt x="1340" y="528"/>
                    </a:lnTo>
                    <a:lnTo>
                      <a:pt x="1344" y="531"/>
                    </a:lnTo>
                    <a:lnTo>
                      <a:pt x="1348" y="531"/>
                    </a:lnTo>
                    <a:lnTo>
                      <a:pt x="1352" y="533"/>
                    </a:lnTo>
                    <a:lnTo>
                      <a:pt x="1356" y="536"/>
                    </a:lnTo>
                    <a:lnTo>
                      <a:pt x="1360" y="537"/>
                    </a:lnTo>
                    <a:lnTo>
                      <a:pt x="1364" y="539"/>
                    </a:lnTo>
                    <a:lnTo>
                      <a:pt x="1368" y="538"/>
                    </a:lnTo>
                    <a:lnTo>
                      <a:pt x="1371" y="543"/>
                    </a:lnTo>
                    <a:lnTo>
                      <a:pt x="1375" y="542"/>
                    </a:lnTo>
                    <a:lnTo>
                      <a:pt x="1379" y="544"/>
                    </a:lnTo>
                    <a:lnTo>
                      <a:pt x="1383" y="544"/>
                    </a:lnTo>
                    <a:lnTo>
                      <a:pt x="1387" y="546"/>
                    </a:lnTo>
                    <a:lnTo>
                      <a:pt x="1391" y="548"/>
                    </a:lnTo>
                    <a:lnTo>
                      <a:pt x="1395" y="548"/>
                    </a:lnTo>
                    <a:lnTo>
                      <a:pt x="1399" y="550"/>
                    </a:lnTo>
                    <a:lnTo>
                      <a:pt x="1403" y="551"/>
                    </a:lnTo>
                    <a:lnTo>
                      <a:pt x="1407" y="552"/>
                    </a:lnTo>
                    <a:lnTo>
                      <a:pt x="1411" y="553"/>
                    </a:lnTo>
                    <a:lnTo>
                      <a:pt x="1415" y="556"/>
                    </a:lnTo>
                    <a:lnTo>
                      <a:pt x="1419" y="556"/>
                    </a:lnTo>
                    <a:lnTo>
                      <a:pt x="1423" y="557"/>
                    </a:lnTo>
                    <a:lnTo>
                      <a:pt x="1427" y="558"/>
                    </a:lnTo>
                    <a:lnTo>
                      <a:pt x="1431" y="558"/>
                    </a:lnTo>
                    <a:lnTo>
                      <a:pt x="1435" y="559"/>
                    </a:lnTo>
                    <a:lnTo>
                      <a:pt x="1438" y="561"/>
                    </a:lnTo>
                    <a:lnTo>
                      <a:pt x="1442" y="563"/>
                    </a:lnTo>
                    <a:lnTo>
                      <a:pt x="1446" y="563"/>
                    </a:lnTo>
                    <a:lnTo>
                      <a:pt x="1450" y="565"/>
                    </a:lnTo>
                    <a:lnTo>
                      <a:pt x="1454" y="565"/>
                    </a:lnTo>
                    <a:lnTo>
                      <a:pt x="1458" y="565"/>
                    </a:lnTo>
                    <a:lnTo>
                      <a:pt x="1462" y="567"/>
                    </a:lnTo>
                    <a:lnTo>
                      <a:pt x="1466" y="569"/>
                    </a:lnTo>
                    <a:lnTo>
                      <a:pt x="1470" y="569"/>
                    </a:lnTo>
                    <a:lnTo>
                      <a:pt x="1474" y="570"/>
                    </a:lnTo>
                    <a:lnTo>
                      <a:pt x="1478" y="570"/>
                    </a:lnTo>
                    <a:lnTo>
                      <a:pt x="1482" y="571"/>
                    </a:lnTo>
                    <a:lnTo>
                      <a:pt x="1486" y="573"/>
                    </a:lnTo>
                    <a:lnTo>
                      <a:pt x="1490" y="573"/>
                    </a:lnTo>
                    <a:lnTo>
                      <a:pt x="1494" y="574"/>
                    </a:lnTo>
                    <a:lnTo>
                      <a:pt x="1498" y="574"/>
                    </a:lnTo>
                    <a:lnTo>
                      <a:pt x="1502" y="575"/>
                    </a:lnTo>
                    <a:lnTo>
                      <a:pt x="1506" y="575"/>
                    </a:lnTo>
                    <a:lnTo>
                      <a:pt x="1509" y="576"/>
                    </a:lnTo>
                    <a:lnTo>
                      <a:pt x="1513" y="576"/>
                    </a:lnTo>
                    <a:lnTo>
                      <a:pt x="1517" y="579"/>
                    </a:lnTo>
                    <a:lnTo>
                      <a:pt x="1521" y="578"/>
                    </a:lnTo>
                    <a:lnTo>
                      <a:pt x="1525" y="579"/>
                    </a:lnTo>
                    <a:lnTo>
                      <a:pt x="1529" y="580"/>
                    </a:lnTo>
                    <a:lnTo>
                      <a:pt x="1533" y="580"/>
                    </a:lnTo>
                    <a:lnTo>
                      <a:pt x="1537" y="579"/>
                    </a:lnTo>
                    <a:lnTo>
                      <a:pt x="1541" y="581"/>
                    </a:lnTo>
                    <a:lnTo>
                      <a:pt x="1545" y="582"/>
                    </a:lnTo>
                    <a:lnTo>
                      <a:pt x="1549" y="580"/>
                    </a:lnTo>
                    <a:lnTo>
                      <a:pt x="1553" y="582"/>
                    </a:lnTo>
                    <a:lnTo>
                      <a:pt x="1557" y="583"/>
                    </a:lnTo>
                    <a:lnTo>
                      <a:pt x="1561" y="583"/>
                    </a:lnTo>
                    <a:lnTo>
                      <a:pt x="1565" y="583"/>
                    </a:lnTo>
                    <a:lnTo>
                      <a:pt x="1569" y="583"/>
                    </a:lnTo>
                    <a:lnTo>
                      <a:pt x="1573" y="583"/>
                    </a:lnTo>
                    <a:lnTo>
                      <a:pt x="1576" y="584"/>
                    </a:lnTo>
                    <a:lnTo>
                      <a:pt x="1580" y="583"/>
                    </a:lnTo>
                    <a:lnTo>
                      <a:pt x="1584" y="584"/>
                    </a:lnTo>
                    <a:lnTo>
                      <a:pt x="1588" y="586"/>
                    </a:lnTo>
                    <a:lnTo>
                      <a:pt x="1592" y="585"/>
                    </a:lnTo>
                    <a:lnTo>
                      <a:pt x="1596" y="586"/>
                    </a:lnTo>
                    <a:lnTo>
                      <a:pt x="1600" y="584"/>
                    </a:lnTo>
                    <a:lnTo>
                      <a:pt x="1604" y="584"/>
                    </a:lnTo>
                    <a:lnTo>
                      <a:pt x="1608" y="586"/>
                    </a:lnTo>
                    <a:lnTo>
                      <a:pt x="1612" y="585"/>
                    </a:lnTo>
                    <a:lnTo>
                      <a:pt x="1616" y="584"/>
                    </a:lnTo>
                    <a:lnTo>
                      <a:pt x="1620" y="586"/>
                    </a:lnTo>
                    <a:lnTo>
                      <a:pt x="1624" y="586"/>
                    </a:lnTo>
                    <a:lnTo>
                      <a:pt x="1628" y="584"/>
                    </a:lnTo>
                    <a:lnTo>
                      <a:pt x="1632" y="586"/>
                    </a:lnTo>
                    <a:lnTo>
                      <a:pt x="1636" y="585"/>
                    </a:lnTo>
                    <a:lnTo>
                      <a:pt x="1640" y="585"/>
                    </a:lnTo>
                    <a:lnTo>
                      <a:pt x="1643" y="585"/>
                    </a:lnTo>
                    <a:lnTo>
                      <a:pt x="1647" y="586"/>
                    </a:lnTo>
                    <a:lnTo>
                      <a:pt x="1651" y="585"/>
                    </a:lnTo>
                    <a:lnTo>
                      <a:pt x="1655" y="586"/>
                    </a:lnTo>
                    <a:lnTo>
                      <a:pt x="1659" y="584"/>
                    </a:lnTo>
                    <a:lnTo>
                      <a:pt x="1663" y="586"/>
                    </a:lnTo>
                    <a:lnTo>
                      <a:pt x="1667" y="583"/>
                    </a:lnTo>
                    <a:lnTo>
                      <a:pt x="1671" y="584"/>
                    </a:lnTo>
                    <a:lnTo>
                      <a:pt x="1675" y="583"/>
                    </a:lnTo>
                    <a:lnTo>
                      <a:pt x="1679" y="583"/>
                    </a:lnTo>
                    <a:lnTo>
                      <a:pt x="1683" y="583"/>
                    </a:lnTo>
                    <a:lnTo>
                      <a:pt x="1687" y="583"/>
                    </a:lnTo>
                    <a:lnTo>
                      <a:pt x="1691" y="583"/>
                    </a:lnTo>
                    <a:lnTo>
                      <a:pt x="1695" y="583"/>
                    </a:lnTo>
                    <a:lnTo>
                      <a:pt x="1699" y="582"/>
                    </a:lnTo>
                    <a:lnTo>
                      <a:pt x="1703" y="581"/>
                    </a:lnTo>
                    <a:lnTo>
                      <a:pt x="1707" y="581"/>
                    </a:lnTo>
                    <a:lnTo>
                      <a:pt x="1711" y="582"/>
                    </a:lnTo>
                    <a:lnTo>
                      <a:pt x="1714" y="581"/>
                    </a:lnTo>
                    <a:lnTo>
                      <a:pt x="1718" y="580"/>
                    </a:lnTo>
                    <a:lnTo>
                      <a:pt x="1722" y="580"/>
                    </a:lnTo>
                    <a:lnTo>
                      <a:pt x="1726" y="579"/>
                    </a:lnTo>
                    <a:lnTo>
                      <a:pt x="1730" y="578"/>
                    </a:lnTo>
                    <a:lnTo>
                      <a:pt x="1734" y="577"/>
                    </a:lnTo>
                    <a:lnTo>
                      <a:pt x="1738" y="577"/>
                    </a:lnTo>
                    <a:lnTo>
                      <a:pt x="1742" y="578"/>
                    </a:lnTo>
                    <a:lnTo>
                      <a:pt x="1746" y="575"/>
                    </a:lnTo>
                    <a:lnTo>
                      <a:pt x="1750" y="576"/>
                    </a:lnTo>
                    <a:lnTo>
                      <a:pt x="1754" y="576"/>
                    </a:lnTo>
                    <a:lnTo>
                      <a:pt x="1758" y="574"/>
                    </a:lnTo>
                    <a:lnTo>
                      <a:pt x="1762" y="573"/>
                    </a:lnTo>
                    <a:lnTo>
                      <a:pt x="1766" y="573"/>
                    </a:lnTo>
                    <a:lnTo>
                      <a:pt x="1770" y="572"/>
                    </a:lnTo>
                    <a:lnTo>
                      <a:pt x="1774" y="573"/>
                    </a:lnTo>
                    <a:lnTo>
                      <a:pt x="1778" y="572"/>
                    </a:lnTo>
                    <a:lnTo>
                      <a:pt x="1781" y="570"/>
                    </a:lnTo>
                    <a:lnTo>
                      <a:pt x="1785" y="571"/>
                    </a:lnTo>
                    <a:lnTo>
                      <a:pt x="1789" y="569"/>
                    </a:lnTo>
                    <a:lnTo>
                      <a:pt x="1793" y="568"/>
                    </a:lnTo>
                    <a:lnTo>
                      <a:pt x="1797" y="566"/>
                    </a:lnTo>
                    <a:lnTo>
                      <a:pt x="1801" y="567"/>
                    </a:lnTo>
                    <a:lnTo>
                      <a:pt x="1805" y="566"/>
                    </a:lnTo>
                    <a:lnTo>
                      <a:pt x="1809" y="565"/>
                    </a:lnTo>
                    <a:lnTo>
                      <a:pt x="1813" y="563"/>
                    </a:lnTo>
                    <a:lnTo>
                      <a:pt x="1817" y="563"/>
                    </a:lnTo>
                    <a:lnTo>
                      <a:pt x="1821" y="563"/>
                    </a:lnTo>
                    <a:lnTo>
                      <a:pt x="1825" y="562"/>
                    </a:lnTo>
                    <a:lnTo>
                      <a:pt x="1829" y="561"/>
                    </a:lnTo>
                    <a:lnTo>
                      <a:pt x="1833" y="559"/>
                    </a:lnTo>
                    <a:lnTo>
                      <a:pt x="1837" y="558"/>
                    </a:lnTo>
                    <a:lnTo>
                      <a:pt x="1841" y="557"/>
                    </a:lnTo>
                    <a:lnTo>
                      <a:pt x="1845" y="558"/>
                    </a:lnTo>
                    <a:lnTo>
                      <a:pt x="1848" y="556"/>
                    </a:lnTo>
                    <a:lnTo>
                      <a:pt x="1852" y="555"/>
                    </a:lnTo>
                    <a:lnTo>
                      <a:pt x="1856" y="554"/>
                    </a:lnTo>
                    <a:lnTo>
                      <a:pt x="1860" y="551"/>
                    </a:lnTo>
                    <a:lnTo>
                      <a:pt x="1864" y="550"/>
                    </a:lnTo>
                    <a:lnTo>
                      <a:pt x="1868" y="550"/>
                    </a:lnTo>
                    <a:lnTo>
                      <a:pt x="1872" y="550"/>
                    </a:lnTo>
                    <a:lnTo>
                      <a:pt x="1876" y="549"/>
                    </a:lnTo>
                    <a:lnTo>
                      <a:pt x="1880" y="547"/>
                    </a:lnTo>
                    <a:lnTo>
                      <a:pt x="1884" y="546"/>
                    </a:lnTo>
                    <a:lnTo>
                      <a:pt x="1888" y="544"/>
                    </a:lnTo>
                    <a:lnTo>
                      <a:pt x="1892" y="543"/>
                    </a:lnTo>
                    <a:lnTo>
                      <a:pt x="1896" y="543"/>
                    </a:lnTo>
                    <a:lnTo>
                      <a:pt x="1900" y="542"/>
                    </a:lnTo>
                    <a:lnTo>
                      <a:pt x="1904" y="540"/>
                    </a:lnTo>
                    <a:lnTo>
                      <a:pt x="1908" y="539"/>
                    </a:lnTo>
                    <a:lnTo>
                      <a:pt x="1912" y="538"/>
                    </a:lnTo>
                    <a:lnTo>
                      <a:pt x="1916" y="536"/>
                    </a:lnTo>
                    <a:lnTo>
                      <a:pt x="1919" y="535"/>
                    </a:lnTo>
                    <a:lnTo>
                      <a:pt x="1923" y="534"/>
                    </a:lnTo>
                    <a:lnTo>
                      <a:pt x="1927" y="532"/>
                    </a:lnTo>
                    <a:lnTo>
                      <a:pt x="1931" y="532"/>
                    </a:lnTo>
                    <a:lnTo>
                      <a:pt x="1935" y="531"/>
                    </a:lnTo>
                    <a:lnTo>
                      <a:pt x="1939" y="528"/>
                    </a:lnTo>
                    <a:lnTo>
                      <a:pt x="1943" y="528"/>
                    </a:lnTo>
                    <a:lnTo>
                      <a:pt x="1947" y="526"/>
                    </a:lnTo>
                    <a:lnTo>
                      <a:pt x="1951" y="524"/>
                    </a:lnTo>
                    <a:lnTo>
                      <a:pt x="1955" y="523"/>
                    </a:lnTo>
                    <a:lnTo>
                      <a:pt x="1959" y="521"/>
                    </a:lnTo>
                    <a:lnTo>
                      <a:pt x="1963" y="521"/>
                    </a:lnTo>
                    <a:lnTo>
                      <a:pt x="1967" y="519"/>
                    </a:lnTo>
                    <a:lnTo>
                      <a:pt x="1971" y="516"/>
                    </a:lnTo>
                    <a:lnTo>
                      <a:pt x="1975" y="516"/>
                    </a:lnTo>
                    <a:lnTo>
                      <a:pt x="1979" y="516"/>
                    </a:lnTo>
                    <a:lnTo>
                      <a:pt x="1983" y="513"/>
                    </a:lnTo>
                    <a:lnTo>
                      <a:pt x="1986" y="514"/>
                    </a:lnTo>
                    <a:lnTo>
                      <a:pt x="1990" y="511"/>
                    </a:lnTo>
                    <a:lnTo>
                      <a:pt x="1994" y="510"/>
                    </a:lnTo>
                    <a:lnTo>
                      <a:pt x="1998" y="508"/>
                    </a:lnTo>
                    <a:lnTo>
                      <a:pt x="2002" y="506"/>
                    </a:lnTo>
                    <a:lnTo>
                      <a:pt x="2006" y="506"/>
                    </a:lnTo>
                    <a:lnTo>
                      <a:pt x="2010" y="504"/>
                    </a:lnTo>
                    <a:lnTo>
                      <a:pt x="2014" y="501"/>
                    </a:lnTo>
                    <a:lnTo>
                      <a:pt x="2018" y="500"/>
                    </a:lnTo>
                    <a:lnTo>
                      <a:pt x="2022" y="500"/>
                    </a:lnTo>
                    <a:lnTo>
                      <a:pt x="2026" y="496"/>
                    </a:lnTo>
                    <a:lnTo>
                      <a:pt x="2030" y="497"/>
                    </a:lnTo>
                    <a:lnTo>
                      <a:pt x="2034" y="494"/>
                    </a:lnTo>
                    <a:lnTo>
                      <a:pt x="2038" y="491"/>
                    </a:lnTo>
                    <a:lnTo>
                      <a:pt x="2042" y="491"/>
                    </a:lnTo>
                    <a:lnTo>
                      <a:pt x="2046" y="491"/>
                    </a:lnTo>
                    <a:lnTo>
                      <a:pt x="2050" y="488"/>
                    </a:lnTo>
                    <a:lnTo>
                      <a:pt x="2054" y="486"/>
                    </a:lnTo>
                    <a:lnTo>
                      <a:pt x="2057" y="484"/>
                    </a:lnTo>
                    <a:lnTo>
                      <a:pt x="2061" y="484"/>
                    </a:lnTo>
                    <a:lnTo>
                      <a:pt x="2065" y="482"/>
                    </a:lnTo>
                    <a:lnTo>
                      <a:pt x="2069" y="481"/>
                    </a:lnTo>
                    <a:lnTo>
                      <a:pt x="2073" y="478"/>
                    </a:lnTo>
                    <a:lnTo>
                      <a:pt x="2077" y="476"/>
                    </a:lnTo>
                    <a:lnTo>
                      <a:pt x="2081" y="476"/>
                    </a:lnTo>
                    <a:lnTo>
                      <a:pt x="2085" y="474"/>
                    </a:lnTo>
                    <a:lnTo>
                      <a:pt x="2089" y="472"/>
                    </a:lnTo>
                    <a:lnTo>
                      <a:pt x="2093" y="470"/>
                    </a:lnTo>
                    <a:lnTo>
                      <a:pt x="2097" y="467"/>
                    </a:lnTo>
                    <a:lnTo>
                      <a:pt x="2101" y="465"/>
                    </a:lnTo>
                    <a:lnTo>
                      <a:pt x="2105" y="466"/>
                    </a:lnTo>
                    <a:lnTo>
                      <a:pt x="2109" y="464"/>
                    </a:lnTo>
                    <a:lnTo>
                      <a:pt x="2113" y="461"/>
                    </a:lnTo>
                    <a:lnTo>
                      <a:pt x="2117" y="461"/>
                    </a:lnTo>
                    <a:lnTo>
                      <a:pt x="2121" y="459"/>
                    </a:lnTo>
                    <a:lnTo>
                      <a:pt x="2124" y="456"/>
                    </a:lnTo>
                    <a:lnTo>
                      <a:pt x="2128" y="456"/>
                    </a:lnTo>
                    <a:lnTo>
                      <a:pt x="2132" y="454"/>
                    </a:lnTo>
                    <a:lnTo>
                      <a:pt x="2136" y="451"/>
                    </a:lnTo>
                    <a:lnTo>
                      <a:pt x="2140" y="449"/>
                    </a:lnTo>
                    <a:lnTo>
                      <a:pt x="2144" y="447"/>
                    </a:lnTo>
                    <a:lnTo>
                      <a:pt x="2148" y="444"/>
                    </a:lnTo>
                    <a:lnTo>
                      <a:pt x="2152" y="444"/>
                    </a:lnTo>
                    <a:lnTo>
                      <a:pt x="2156" y="442"/>
                    </a:lnTo>
                    <a:lnTo>
                      <a:pt x="2160" y="441"/>
                    </a:lnTo>
                    <a:lnTo>
                      <a:pt x="2164" y="439"/>
                    </a:lnTo>
                    <a:lnTo>
                      <a:pt x="2168" y="437"/>
                    </a:lnTo>
                    <a:lnTo>
                      <a:pt x="2172" y="437"/>
                    </a:lnTo>
                    <a:lnTo>
                      <a:pt x="2176" y="434"/>
                    </a:lnTo>
                    <a:lnTo>
                      <a:pt x="2180" y="433"/>
                    </a:lnTo>
                    <a:lnTo>
                      <a:pt x="2184" y="432"/>
                    </a:lnTo>
                    <a:lnTo>
                      <a:pt x="2188" y="428"/>
                    </a:lnTo>
                    <a:lnTo>
                      <a:pt x="2191" y="428"/>
                    </a:lnTo>
                    <a:lnTo>
                      <a:pt x="2195" y="424"/>
                    </a:lnTo>
                    <a:lnTo>
                      <a:pt x="2199" y="424"/>
                    </a:lnTo>
                    <a:lnTo>
                      <a:pt x="2203" y="423"/>
                    </a:lnTo>
                    <a:lnTo>
                      <a:pt x="2207" y="419"/>
                    </a:lnTo>
                    <a:lnTo>
                      <a:pt x="2211" y="419"/>
                    </a:lnTo>
                    <a:lnTo>
                      <a:pt x="2215" y="415"/>
                    </a:lnTo>
                    <a:lnTo>
                      <a:pt x="2219" y="414"/>
                    </a:lnTo>
                    <a:lnTo>
                      <a:pt x="2223" y="411"/>
                    </a:lnTo>
                    <a:lnTo>
                      <a:pt x="2227" y="410"/>
                    </a:lnTo>
                    <a:lnTo>
                      <a:pt x="2231" y="409"/>
                    </a:lnTo>
                    <a:lnTo>
                      <a:pt x="2235" y="408"/>
                    </a:lnTo>
                    <a:lnTo>
                      <a:pt x="2239" y="405"/>
                    </a:lnTo>
                    <a:lnTo>
                      <a:pt x="2243" y="403"/>
                    </a:lnTo>
                    <a:lnTo>
                      <a:pt x="2247" y="401"/>
                    </a:lnTo>
                    <a:lnTo>
                      <a:pt x="2251" y="398"/>
                    </a:lnTo>
                    <a:lnTo>
                      <a:pt x="2255" y="397"/>
                    </a:lnTo>
                    <a:lnTo>
                      <a:pt x="2259" y="396"/>
                    </a:lnTo>
                    <a:lnTo>
                      <a:pt x="2262" y="394"/>
                    </a:lnTo>
                    <a:lnTo>
                      <a:pt x="2266" y="393"/>
                    </a:lnTo>
                    <a:lnTo>
                      <a:pt x="2270" y="391"/>
                    </a:lnTo>
                    <a:lnTo>
                      <a:pt x="2274" y="388"/>
                    </a:lnTo>
                    <a:lnTo>
                      <a:pt x="2278" y="388"/>
                    </a:lnTo>
                    <a:lnTo>
                      <a:pt x="2282" y="385"/>
                    </a:lnTo>
                    <a:lnTo>
                      <a:pt x="2286" y="383"/>
                    </a:lnTo>
                    <a:lnTo>
                      <a:pt x="2290" y="382"/>
                    </a:lnTo>
                    <a:lnTo>
                      <a:pt x="2294" y="379"/>
                    </a:lnTo>
                    <a:lnTo>
                      <a:pt x="2298" y="378"/>
                    </a:lnTo>
                    <a:lnTo>
                      <a:pt x="2302" y="374"/>
                    </a:lnTo>
                    <a:lnTo>
                      <a:pt x="2306" y="373"/>
                    </a:lnTo>
                    <a:lnTo>
                      <a:pt x="2310" y="372"/>
                    </a:lnTo>
                    <a:lnTo>
                      <a:pt x="2314" y="372"/>
                    </a:lnTo>
                    <a:lnTo>
                      <a:pt x="2318" y="370"/>
                    </a:lnTo>
                    <a:lnTo>
                      <a:pt x="2322" y="367"/>
                    </a:lnTo>
                    <a:lnTo>
                      <a:pt x="2326" y="365"/>
                    </a:lnTo>
                    <a:lnTo>
                      <a:pt x="2329" y="362"/>
                    </a:lnTo>
                    <a:lnTo>
                      <a:pt x="2333" y="362"/>
                    </a:lnTo>
                    <a:lnTo>
                      <a:pt x="2337" y="360"/>
                    </a:lnTo>
                    <a:lnTo>
                      <a:pt x="2341" y="358"/>
                    </a:lnTo>
                    <a:lnTo>
                      <a:pt x="2345" y="355"/>
                    </a:lnTo>
                    <a:lnTo>
                      <a:pt x="2349" y="354"/>
                    </a:lnTo>
                    <a:lnTo>
                      <a:pt x="2353" y="353"/>
                    </a:lnTo>
                    <a:lnTo>
                      <a:pt x="2357" y="351"/>
                    </a:lnTo>
                    <a:lnTo>
                      <a:pt x="2361" y="348"/>
                    </a:lnTo>
                    <a:lnTo>
                      <a:pt x="2365" y="346"/>
                    </a:lnTo>
                    <a:lnTo>
                      <a:pt x="2369" y="345"/>
                    </a:lnTo>
                    <a:lnTo>
                      <a:pt x="2373" y="345"/>
                    </a:lnTo>
                    <a:lnTo>
                      <a:pt x="2377" y="342"/>
                    </a:lnTo>
                    <a:lnTo>
                      <a:pt x="2381" y="340"/>
                    </a:lnTo>
                    <a:lnTo>
                      <a:pt x="2385" y="337"/>
                    </a:lnTo>
                    <a:lnTo>
                      <a:pt x="2389" y="335"/>
                    </a:lnTo>
                    <a:lnTo>
                      <a:pt x="2393" y="334"/>
                    </a:lnTo>
                    <a:lnTo>
                      <a:pt x="2396" y="332"/>
                    </a:lnTo>
                    <a:lnTo>
                      <a:pt x="2400" y="331"/>
                    </a:lnTo>
                    <a:lnTo>
                      <a:pt x="2404" y="329"/>
                    </a:lnTo>
                    <a:lnTo>
                      <a:pt x="2408" y="327"/>
                    </a:lnTo>
                    <a:lnTo>
                      <a:pt x="2412" y="324"/>
                    </a:lnTo>
                    <a:lnTo>
                      <a:pt x="2416" y="324"/>
                    </a:lnTo>
                    <a:lnTo>
                      <a:pt x="2420" y="322"/>
                    </a:lnTo>
                    <a:lnTo>
                      <a:pt x="2424" y="318"/>
                    </a:lnTo>
                    <a:lnTo>
                      <a:pt x="2428" y="319"/>
                    </a:lnTo>
                    <a:lnTo>
                      <a:pt x="2432" y="317"/>
                    </a:lnTo>
                    <a:lnTo>
                      <a:pt x="2436" y="315"/>
                    </a:lnTo>
                    <a:lnTo>
                      <a:pt x="2440" y="311"/>
                    </a:lnTo>
                    <a:lnTo>
                      <a:pt x="2444" y="312"/>
                    </a:lnTo>
                    <a:lnTo>
                      <a:pt x="2448" y="309"/>
                    </a:lnTo>
                    <a:lnTo>
                      <a:pt x="2452" y="307"/>
                    </a:lnTo>
                    <a:lnTo>
                      <a:pt x="2456" y="306"/>
                    </a:lnTo>
                    <a:lnTo>
                      <a:pt x="2460" y="304"/>
                    </a:lnTo>
                    <a:lnTo>
                      <a:pt x="2464" y="302"/>
                    </a:lnTo>
                    <a:lnTo>
                      <a:pt x="2467" y="301"/>
                    </a:lnTo>
                    <a:lnTo>
                      <a:pt x="2471" y="298"/>
                    </a:lnTo>
                    <a:lnTo>
                      <a:pt x="2475" y="296"/>
                    </a:lnTo>
                    <a:lnTo>
                      <a:pt x="2479" y="295"/>
                    </a:lnTo>
                    <a:lnTo>
                      <a:pt x="2483" y="294"/>
                    </a:lnTo>
                    <a:lnTo>
                      <a:pt x="2487" y="291"/>
                    </a:lnTo>
                    <a:lnTo>
                      <a:pt x="2491" y="289"/>
                    </a:lnTo>
                    <a:lnTo>
                      <a:pt x="2495" y="288"/>
                    </a:lnTo>
                    <a:lnTo>
                      <a:pt x="2499" y="286"/>
                    </a:lnTo>
                    <a:lnTo>
                      <a:pt x="2503" y="284"/>
                    </a:lnTo>
                    <a:lnTo>
                      <a:pt x="2507" y="283"/>
                    </a:lnTo>
                    <a:lnTo>
                      <a:pt x="2511" y="281"/>
                    </a:lnTo>
                    <a:lnTo>
                      <a:pt x="2515" y="278"/>
                    </a:lnTo>
                    <a:lnTo>
                      <a:pt x="2519" y="276"/>
                    </a:lnTo>
                    <a:lnTo>
                      <a:pt x="2523" y="276"/>
                    </a:lnTo>
                    <a:lnTo>
                      <a:pt x="2527" y="276"/>
                    </a:lnTo>
                    <a:lnTo>
                      <a:pt x="2531" y="271"/>
                    </a:lnTo>
                    <a:lnTo>
                      <a:pt x="2534" y="270"/>
                    </a:lnTo>
                    <a:lnTo>
                      <a:pt x="2538" y="269"/>
                    </a:lnTo>
                    <a:lnTo>
                      <a:pt x="2542" y="268"/>
                    </a:lnTo>
                    <a:lnTo>
                      <a:pt x="2546" y="266"/>
                    </a:lnTo>
                    <a:lnTo>
                      <a:pt x="2550" y="263"/>
                    </a:lnTo>
                    <a:lnTo>
                      <a:pt x="2554" y="261"/>
                    </a:lnTo>
                    <a:lnTo>
                      <a:pt x="2558" y="261"/>
                    </a:lnTo>
                    <a:lnTo>
                      <a:pt x="2562" y="259"/>
                    </a:lnTo>
                    <a:lnTo>
                      <a:pt x="2566" y="257"/>
                    </a:lnTo>
                    <a:lnTo>
                      <a:pt x="2570" y="254"/>
                    </a:lnTo>
                    <a:lnTo>
                      <a:pt x="2574" y="253"/>
                    </a:lnTo>
                    <a:lnTo>
                      <a:pt x="2578" y="252"/>
                    </a:lnTo>
                    <a:lnTo>
                      <a:pt x="2582" y="251"/>
                    </a:lnTo>
                    <a:lnTo>
                      <a:pt x="2586" y="248"/>
                    </a:lnTo>
                    <a:lnTo>
                      <a:pt x="2590" y="247"/>
                    </a:lnTo>
                    <a:lnTo>
                      <a:pt x="2594" y="246"/>
                    </a:lnTo>
                    <a:lnTo>
                      <a:pt x="2598" y="243"/>
                    </a:lnTo>
                    <a:lnTo>
                      <a:pt x="2602" y="244"/>
                    </a:lnTo>
                    <a:lnTo>
                      <a:pt x="2605" y="242"/>
                    </a:lnTo>
                    <a:lnTo>
                      <a:pt x="2609" y="239"/>
                    </a:lnTo>
                    <a:lnTo>
                      <a:pt x="2613" y="238"/>
                    </a:lnTo>
                    <a:lnTo>
                      <a:pt x="2617" y="236"/>
                    </a:lnTo>
                    <a:lnTo>
                      <a:pt x="2621" y="235"/>
                    </a:lnTo>
                    <a:lnTo>
                      <a:pt x="2625" y="233"/>
                    </a:lnTo>
                    <a:lnTo>
                      <a:pt x="2629" y="232"/>
                    </a:lnTo>
                    <a:lnTo>
                      <a:pt x="2633" y="230"/>
                    </a:lnTo>
                    <a:lnTo>
                      <a:pt x="2637" y="227"/>
                    </a:lnTo>
                    <a:lnTo>
                      <a:pt x="2641" y="226"/>
                    </a:lnTo>
                    <a:lnTo>
                      <a:pt x="2645" y="224"/>
                    </a:lnTo>
                    <a:lnTo>
                      <a:pt x="2649" y="224"/>
                    </a:lnTo>
                    <a:lnTo>
                      <a:pt x="2653" y="222"/>
                    </a:lnTo>
                    <a:lnTo>
                      <a:pt x="2657" y="222"/>
                    </a:lnTo>
                    <a:lnTo>
                      <a:pt x="2661" y="218"/>
                    </a:lnTo>
                    <a:lnTo>
                      <a:pt x="2665" y="217"/>
                    </a:lnTo>
                    <a:lnTo>
                      <a:pt x="2669" y="216"/>
                    </a:lnTo>
                    <a:lnTo>
                      <a:pt x="2672" y="214"/>
                    </a:lnTo>
                    <a:lnTo>
                      <a:pt x="2676" y="213"/>
                    </a:lnTo>
                    <a:lnTo>
                      <a:pt x="2680" y="210"/>
                    </a:lnTo>
                    <a:lnTo>
                      <a:pt x="2684" y="210"/>
                    </a:lnTo>
                    <a:lnTo>
                      <a:pt x="2688" y="209"/>
                    </a:lnTo>
                    <a:lnTo>
                      <a:pt x="2692" y="207"/>
                    </a:lnTo>
                    <a:lnTo>
                      <a:pt x="2696" y="206"/>
                    </a:lnTo>
                    <a:lnTo>
                      <a:pt x="2700" y="204"/>
                    </a:lnTo>
                    <a:lnTo>
                      <a:pt x="2704" y="202"/>
                    </a:lnTo>
                    <a:lnTo>
                      <a:pt x="2708" y="202"/>
                    </a:lnTo>
                    <a:lnTo>
                      <a:pt x="2712" y="199"/>
                    </a:lnTo>
                    <a:lnTo>
                      <a:pt x="2716" y="198"/>
                    </a:lnTo>
                    <a:lnTo>
                      <a:pt x="2720" y="197"/>
                    </a:lnTo>
                    <a:lnTo>
                      <a:pt x="2724" y="194"/>
                    </a:lnTo>
                    <a:lnTo>
                      <a:pt x="2728" y="193"/>
                    </a:lnTo>
                    <a:lnTo>
                      <a:pt x="2732" y="192"/>
                    </a:lnTo>
                    <a:lnTo>
                      <a:pt x="2736" y="191"/>
                    </a:lnTo>
                    <a:lnTo>
                      <a:pt x="2739" y="188"/>
                    </a:lnTo>
                    <a:lnTo>
                      <a:pt x="2743" y="188"/>
                    </a:lnTo>
                    <a:lnTo>
                      <a:pt x="2747" y="187"/>
                    </a:lnTo>
                    <a:lnTo>
                      <a:pt x="2751" y="185"/>
                    </a:lnTo>
                    <a:lnTo>
                      <a:pt x="2755" y="183"/>
                    </a:lnTo>
                    <a:lnTo>
                      <a:pt x="2759" y="182"/>
                    </a:lnTo>
                    <a:lnTo>
                      <a:pt x="2763" y="181"/>
                    </a:lnTo>
                    <a:lnTo>
                      <a:pt x="2767" y="179"/>
                    </a:lnTo>
                    <a:lnTo>
                      <a:pt x="2771" y="178"/>
                    </a:lnTo>
                    <a:lnTo>
                      <a:pt x="2775" y="177"/>
                    </a:lnTo>
                    <a:lnTo>
                      <a:pt x="2779" y="175"/>
                    </a:lnTo>
                    <a:lnTo>
                      <a:pt x="2783" y="174"/>
                    </a:lnTo>
                    <a:lnTo>
                      <a:pt x="2787" y="172"/>
                    </a:lnTo>
                    <a:lnTo>
                      <a:pt x="2791" y="172"/>
                    </a:lnTo>
                    <a:lnTo>
                      <a:pt x="2795" y="169"/>
                    </a:lnTo>
                    <a:lnTo>
                      <a:pt x="2799" y="169"/>
                    </a:lnTo>
                    <a:lnTo>
                      <a:pt x="2803" y="167"/>
                    </a:lnTo>
                    <a:lnTo>
                      <a:pt x="2807" y="165"/>
                    </a:lnTo>
                    <a:lnTo>
                      <a:pt x="2810" y="164"/>
                    </a:lnTo>
                    <a:lnTo>
                      <a:pt x="2814" y="164"/>
                    </a:lnTo>
                    <a:lnTo>
                      <a:pt x="2818" y="164"/>
                    </a:lnTo>
                    <a:lnTo>
                      <a:pt x="2822" y="160"/>
                    </a:lnTo>
                    <a:lnTo>
                      <a:pt x="2826" y="160"/>
                    </a:lnTo>
                    <a:lnTo>
                      <a:pt x="2830" y="157"/>
                    </a:lnTo>
                    <a:lnTo>
                      <a:pt x="2834" y="156"/>
                    </a:lnTo>
                    <a:lnTo>
                      <a:pt x="2838" y="156"/>
                    </a:lnTo>
                    <a:lnTo>
                      <a:pt x="2842" y="153"/>
                    </a:lnTo>
                    <a:lnTo>
                      <a:pt x="2846" y="154"/>
                    </a:lnTo>
                    <a:lnTo>
                      <a:pt x="2850" y="152"/>
                    </a:lnTo>
                    <a:lnTo>
                      <a:pt x="2854" y="151"/>
                    </a:lnTo>
                    <a:lnTo>
                      <a:pt x="2858" y="149"/>
                    </a:lnTo>
                    <a:lnTo>
                      <a:pt x="2862" y="149"/>
                    </a:lnTo>
                    <a:lnTo>
                      <a:pt x="2866" y="147"/>
                    </a:lnTo>
                    <a:lnTo>
                      <a:pt x="2870" y="145"/>
                    </a:lnTo>
                    <a:lnTo>
                      <a:pt x="2874" y="145"/>
                    </a:lnTo>
                    <a:lnTo>
                      <a:pt x="2877" y="142"/>
                    </a:lnTo>
                    <a:lnTo>
                      <a:pt x="2881" y="143"/>
                    </a:lnTo>
                    <a:lnTo>
                      <a:pt x="2885" y="142"/>
                    </a:lnTo>
                    <a:lnTo>
                      <a:pt x="2889" y="140"/>
                    </a:lnTo>
                    <a:lnTo>
                      <a:pt x="2893" y="140"/>
                    </a:lnTo>
                    <a:lnTo>
                      <a:pt x="2897" y="137"/>
                    </a:lnTo>
                    <a:lnTo>
                      <a:pt x="2901" y="136"/>
                    </a:lnTo>
                    <a:lnTo>
                      <a:pt x="2905" y="136"/>
                    </a:lnTo>
                    <a:lnTo>
                      <a:pt x="2909" y="134"/>
                    </a:lnTo>
                    <a:lnTo>
                      <a:pt x="2913" y="132"/>
                    </a:lnTo>
                    <a:lnTo>
                      <a:pt x="2917" y="132"/>
                    </a:lnTo>
                    <a:lnTo>
                      <a:pt x="2921" y="131"/>
                    </a:lnTo>
                    <a:lnTo>
                      <a:pt x="2925" y="129"/>
                    </a:lnTo>
                    <a:lnTo>
                      <a:pt x="2929" y="128"/>
                    </a:lnTo>
                    <a:lnTo>
                      <a:pt x="2933" y="129"/>
                    </a:lnTo>
                    <a:lnTo>
                      <a:pt x="2937" y="127"/>
                    </a:lnTo>
                    <a:lnTo>
                      <a:pt x="2941" y="125"/>
                    </a:lnTo>
                    <a:lnTo>
                      <a:pt x="2944" y="124"/>
                    </a:lnTo>
                    <a:lnTo>
                      <a:pt x="2948" y="123"/>
                    </a:lnTo>
                    <a:lnTo>
                      <a:pt x="2952" y="123"/>
                    </a:lnTo>
                    <a:lnTo>
                      <a:pt x="2956" y="123"/>
                    </a:lnTo>
                    <a:lnTo>
                      <a:pt x="2960" y="121"/>
                    </a:lnTo>
                    <a:lnTo>
                      <a:pt x="2964" y="119"/>
                    </a:lnTo>
                    <a:lnTo>
                      <a:pt x="2968" y="118"/>
                    </a:lnTo>
                    <a:lnTo>
                      <a:pt x="2972" y="118"/>
                    </a:lnTo>
                    <a:lnTo>
                      <a:pt x="2976" y="116"/>
                    </a:lnTo>
                    <a:lnTo>
                      <a:pt x="2980" y="115"/>
                    </a:lnTo>
                    <a:lnTo>
                      <a:pt x="2984" y="114"/>
                    </a:lnTo>
                    <a:lnTo>
                      <a:pt x="2988" y="113"/>
                    </a:lnTo>
                    <a:lnTo>
                      <a:pt x="2992" y="112"/>
                    </a:lnTo>
                    <a:lnTo>
                      <a:pt x="2996" y="112"/>
                    </a:lnTo>
                    <a:lnTo>
                      <a:pt x="3000" y="110"/>
                    </a:lnTo>
                    <a:lnTo>
                      <a:pt x="3004" y="108"/>
                    </a:lnTo>
                    <a:lnTo>
                      <a:pt x="3008" y="108"/>
                    </a:lnTo>
                    <a:lnTo>
                      <a:pt x="3012" y="108"/>
                    </a:lnTo>
                    <a:lnTo>
                      <a:pt x="3015" y="106"/>
                    </a:lnTo>
                    <a:lnTo>
                      <a:pt x="3019" y="105"/>
                    </a:lnTo>
                    <a:lnTo>
                      <a:pt x="3023" y="103"/>
                    </a:lnTo>
                    <a:lnTo>
                      <a:pt x="3027" y="104"/>
                    </a:lnTo>
                    <a:lnTo>
                      <a:pt x="3031" y="102"/>
                    </a:lnTo>
                    <a:lnTo>
                      <a:pt x="3035" y="100"/>
                    </a:lnTo>
                    <a:lnTo>
                      <a:pt x="3039" y="100"/>
                    </a:lnTo>
                    <a:lnTo>
                      <a:pt x="3043" y="99"/>
                    </a:lnTo>
                    <a:lnTo>
                      <a:pt x="3047" y="98"/>
                    </a:lnTo>
                    <a:lnTo>
                      <a:pt x="3051" y="98"/>
                    </a:lnTo>
                    <a:lnTo>
                      <a:pt x="3055" y="96"/>
                    </a:lnTo>
                    <a:lnTo>
                      <a:pt x="3059" y="96"/>
                    </a:lnTo>
                    <a:lnTo>
                      <a:pt x="3063" y="93"/>
                    </a:lnTo>
                    <a:lnTo>
                      <a:pt x="3067" y="94"/>
                    </a:lnTo>
                    <a:lnTo>
                      <a:pt x="3071" y="93"/>
                    </a:lnTo>
                    <a:lnTo>
                      <a:pt x="3075" y="92"/>
                    </a:lnTo>
                    <a:lnTo>
                      <a:pt x="3079" y="90"/>
                    </a:lnTo>
                    <a:lnTo>
                      <a:pt x="3082" y="89"/>
                    </a:lnTo>
                    <a:lnTo>
                      <a:pt x="3086" y="91"/>
                    </a:lnTo>
                    <a:lnTo>
                      <a:pt x="3090" y="88"/>
                    </a:lnTo>
                    <a:lnTo>
                      <a:pt x="3094" y="88"/>
                    </a:lnTo>
                    <a:lnTo>
                      <a:pt x="3098" y="89"/>
                    </a:lnTo>
                    <a:lnTo>
                      <a:pt x="3102" y="86"/>
                    </a:lnTo>
                    <a:lnTo>
                      <a:pt x="3106" y="86"/>
                    </a:lnTo>
                    <a:lnTo>
                      <a:pt x="3110" y="83"/>
                    </a:lnTo>
                    <a:lnTo>
                      <a:pt x="3114" y="84"/>
                    </a:lnTo>
                    <a:lnTo>
                      <a:pt x="3118" y="83"/>
                    </a:lnTo>
                    <a:lnTo>
                      <a:pt x="3122" y="82"/>
                    </a:lnTo>
                    <a:lnTo>
                      <a:pt x="3126" y="80"/>
                    </a:lnTo>
                    <a:lnTo>
                      <a:pt x="3130" y="81"/>
                    </a:lnTo>
                    <a:lnTo>
                      <a:pt x="3134" y="80"/>
                    </a:lnTo>
                    <a:lnTo>
                      <a:pt x="3138" y="79"/>
                    </a:lnTo>
                    <a:lnTo>
                      <a:pt x="3142" y="77"/>
                    </a:lnTo>
                    <a:lnTo>
                      <a:pt x="3146" y="78"/>
                    </a:lnTo>
                    <a:lnTo>
                      <a:pt x="3150" y="7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5" name="Freeform 2837"/>
              <p:cNvSpPr>
                <a:spLocks/>
              </p:cNvSpPr>
              <p:nvPr/>
            </p:nvSpPr>
            <p:spPr bwMode="auto">
              <a:xfrm flipV="1">
                <a:off x="506" y="1613"/>
                <a:ext cx="1814" cy="307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9"/>
                  </a:cxn>
                  <a:cxn ang="0">
                    <a:pos x="354" y="15"/>
                  </a:cxn>
                  <a:cxn ang="0">
                    <a:pos x="406" y="24"/>
                  </a:cxn>
                  <a:cxn ang="0">
                    <a:pos x="457" y="35"/>
                  </a:cxn>
                  <a:cxn ang="0">
                    <a:pos x="508" y="50"/>
                  </a:cxn>
                  <a:cxn ang="0">
                    <a:pos x="559" y="65"/>
                  </a:cxn>
                  <a:cxn ang="0">
                    <a:pos x="611" y="86"/>
                  </a:cxn>
                  <a:cxn ang="0">
                    <a:pos x="662" y="109"/>
                  </a:cxn>
                  <a:cxn ang="0">
                    <a:pos x="713" y="135"/>
                  </a:cxn>
                  <a:cxn ang="0">
                    <a:pos x="764" y="164"/>
                  </a:cxn>
                  <a:cxn ang="0">
                    <a:pos x="816" y="194"/>
                  </a:cxn>
                  <a:cxn ang="0">
                    <a:pos x="867" y="224"/>
                  </a:cxn>
                  <a:cxn ang="0">
                    <a:pos x="918" y="256"/>
                  </a:cxn>
                  <a:cxn ang="0">
                    <a:pos x="969" y="287"/>
                  </a:cxn>
                  <a:cxn ang="0">
                    <a:pos x="1021" y="321"/>
                  </a:cxn>
                  <a:cxn ang="0">
                    <a:pos x="1072" y="350"/>
                  </a:cxn>
                  <a:cxn ang="0">
                    <a:pos x="1123" y="382"/>
                  </a:cxn>
                  <a:cxn ang="0">
                    <a:pos x="1174" y="409"/>
                  </a:cxn>
                  <a:cxn ang="0">
                    <a:pos x="1226" y="433"/>
                  </a:cxn>
                  <a:cxn ang="0">
                    <a:pos x="1277" y="457"/>
                  </a:cxn>
                  <a:cxn ang="0">
                    <a:pos x="1328" y="478"/>
                  </a:cxn>
                  <a:cxn ang="0">
                    <a:pos x="1379" y="495"/>
                  </a:cxn>
                  <a:cxn ang="0">
                    <a:pos x="1431" y="510"/>
                  </a:cxn>
                  <a:cxn ang="0">
                    <a:pos x="1482" y="519"/>
                  </a:cxn>
                  <a:cxn ang="0">
                    <a:pos x="1533" y="528"/>
                  </a:cxn>
                  <a:cxn ang="0">
                    <a:pos x="1584" y="532"/>
                  </a:cxn>
                  <a:cxn ang="0">
                    <a:pos x="1636" y="531"/>
                  </a:cxn>
                  <a:cxn ang="0">
                    <a:pos x="1687" y="532"/>
                  </a:cxn>
                  <a:cxn ang="0">
                    <a:pos x="1738" y="526"/>
                  </a:cxn>
                  <a:cxn ang="0">
                    <a:pos x="1789" y="516"/>
                  </a:cxn>
                  <a:cxn ang="0">
                    <a:pos x="1841" y="506"/>
                  </a:cxn>
                  <a:cxn ang="0">
                    <a:pos x="1892" y="494"/>
                  </a:cxn>
                  <a:cxn ang="0">
                    <a:pos x="1943" y="479"/>
                  </a:cxn>
                  <a:cxn ang="0">
                    <a:pos x="1994" y="463"/>
                  </a:cxn>
                  <a:cxn ang="0">
                    <a:pos x="2046" y="446"/>
                  </a:cxn>
                  <a:cxn ang="0">
                    <a:pos x="2097" y="425"/>
                  </a:cxn>
                  <a:cxn ang="0">
                    <a:pos x="2148" y="406"/>
                  </a:cxn>
                  <a:cxn ang="0">
                    <a:pos x="2199" y="384"/>
                  </a:cxn>
                  <a:cxn ang="0">
                    <a:pos x="2251" y="363"/>
                  </a:cxn>
                  <a:cxn ang="0">
                    <a:pos x="2302" y="342"/>
                  </a:cxn>
                  <a:cxn ang="0">
                    <a:pos x="2353" y="321"/>
                  </a:cxn>
                  <a:cxn ang="0">
                    <a:pos x="2404" y="298"/>
                  </a:cxn>
                  <a:cxn ang="0">
                    <a:pos x="2456" y="277"/>
                  </a:cxn>
                  <a:cxn ang="0">
                    <a:pos x="2507" y="258"/>
                  </a:cxn>
                  <a:cxn ang="0">
                    <a:pos x="2558" y="238"/>
                  </a:cxn>
                  <a:cxn ang="0">
                    <a:pos x="2609" y="217"/>
                  </a:cxn>
                  <a:cxn ang="0">
                    <a:pos x="2661" y="198"/>
                  </a:cxn>
                  <a:cxn ang="0">
                    <a:pos x="2712" y="182"/>
                  </a:cxn>
                  <a:cxn ang="0">
                    <a:pos x="2763" y="164"/>
                  </a:cxn>
                  <a:cxn ang="0">
                    <a:pos x="2814" y="148"/>
                  </a:cxn>
                  <a:cxn ang="0">
                    <a:pos x="2866" y="134"/>
                  </a:cxn>
                  <a:cxn ang="0">
                    <a:pos x="2917" y="120"/>
                  </a:cxn>
                  <a:cxn ang="0">
                    <a:pos x="2968" y="108"/>
                  </a:cxn>
                  <a:cxn ang="0">
                    <a:pos x="3019" y="95"/>
                  </a:cxn>
                  <a:cxn ang="0">
                    <a:pos x="3071" y="85"/>
                  </a:cxn>
                  <a:cxn ang="0">
                    <a:pos x="3122" y="74"/>
                  </a:cxn>
                </a:cxnLst>
                <a:rect l="0" t="0" r="r" b="b"/>
                <a:pathLst>
                  <a:path w="3150" h="534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6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7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9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9"/>
                    </a:lnTo>
                    <a:lnTo>
                      <a:pt x="311" y="9"/>
                    </a:lnTo>
                    <a:lnTo>
                      <a:pt x="315" y="10"/>
                    </a:lnTo>
                    <a:lnTo>
                      <a:pt x="319" y="12"/>
                    </a:lnTo>
                    <a:lnTo>
                      <a:pt x="323" y="11"/>
                    </a:lnTo>
                    <a:lnTo>
                      <a:pt x="327" y="12"/>
                    </a:lnTo>
                    <a:lnTo>
                      <a:pt x="331" y="12"/>
                    </a:lnTo>
                    <a:lnTo>
                      <a:pt x="335" y="12"/>
                    </a:lnTo>
                    <a:lnTo>
                      <a:pt x="339" y="13"/>
                    </a:lnTo>
                    <a:lnTo>
                      <a:pt x="342" y="15"/>
                    </a:lnTo>
                    <a:lnTo>
                      <a:pt x="346" y="15"/>
                    </a:lnTo>
                    <a:lnTo>
                      <a:pt x="350" y="15"/>
                    </a:lnTo>
                    <a:lnTo>
                      <a:pt x="354" y="15"/>
                    </a:lnTo>
                    <a:lnTo>
                      <a:pt x="358" y="16"/>
                    </a:lnTo>
                    <a:lnTo>
                      <a:pt x="362" y="17"/>
                    </a:lnTo>
                    <a:lnTo>
                      <a:pt x="366" y="15"/>
                    </a:lnTo>
                    <a:lnTo>
                      <a:pt x="370" y="18"/>
                    </a:lnTo>
                    <a:lnTo>
                      <a:pt x="374" y="19"/>
                    </a:lnTo>
                    <a:lnTo>
                      <a:pt x="378" y="18"/>
                    </a:lnTo>
                    <a:lnTo>
                      <a:pt x="382" y="18"/>
                    </a:lnTo>
                    <a:lnTo>
                      <a:pt x="386" y="20"/>
                    </a:lnTo>
                    <a:lnTo>
                      <a:pt x="390" y="21"/>
                    </a:lnTo>
                    <a:lnTo>
                      <a:pt x="394" y="22"/>
                    </a:lnTo>
                    <a:lnTo>
                      <a:pt x="398" y="23"/>
                    </a:lnTo>
                    <a:lnTo>
                      <a:pt x="402" y="23"/>
                    </a:lnTo>
                    <a:lnTo>
                      <a:pt x="406" y="24"/>
                    </a:lnTo>
                    <a:lnTo>
                      <a:pt x="410" y="24"/>
                    </a:lnTo>
                    <a:lnTo>
                      <a:pt x="413" y="26"/>
                    </a:lnTo>
                    <a:lnTo>
                      <a:pt x="417" y="25"/>
                    </a:lnTo>
                    <a:lnTo>
                      <a:pt x="421" y="28"/>
                    </a:lnTo>
                    <a:lnTo>
                      <a:pt x="425" y="30"/>
                    </a:lnTo>
                    <a:lnTo>
                      <a:pt x="429" y="28"/>
                    </a:lnTo>
                    <a:lnTo>
                      <a:pt x="433" y="30"/>
                    </a:lnTo>
                    <a:lnTo>
                      <a:pt x="437" y="31"/>
                    </a:lnTo>
                    <a:lnTo>
                      <a:pt x="441" y="32"/>
                    </a:lnTo>
                    <a:lnTo>
                      <a:pt x="445" y="33"/>
                    </a:lnTo>
                    <a:lnTo>
                      <a:pt x="449" y="33"/>
                    </a:lnTo>
                    <a:lnTo>
                      <a:pt x="453" y="33"/>
                    </a:lnTo>
                    <a:lnTo>
                      <a:pt x="457" y="35"/>
                    </a:lnTo>
                    <a:lnTo>
                      <a:pt x="461" y="37"/>
                    </a:lnTo>
                    <a:lnTo>
                      <a:pt x="465" y="37"/>
                    </a:lnTo>
                    <a:lnTo>
                      <a:pt x="469" y="39"/>
                    </a:lnTo>
                    <a:lnTo>
                      <a:pt x="473" y="39"/>
                    </a:lnTo>
                    <a:lnTo>
                      <a:pt x="477" y="39"/>
                    </a:lnTo>
                    <a:lnTo>
                      <a:pt x="480" y="41"/>
                    </a:lnTo>
                    <a:lnTo>
                      <a:pt x="484" y="43"/>
                    </a:lnTo>
                    <a:lnTo>
                      <a:pt x="488" y="44"/>
                    </a:lnTo>
                    <a:lnTo>
                      <a:pt x="492" y="44"/>
                    </a:lnTo>
                    <a:lnTo>
                      <a:pt x="496" y="46"/>
                    </a:lnTo>
                    <a:lnTo>
                      <a:pt x="500" y="47"/>
                    </a:lnTo>
                    <a:lnTo>
                      <a:pt x="504" y="47"/>
                    </a:lnTo>
                    <a:lnTo>
                      <a:pt x="508" y="50"/>
                    </a:lnTo>
                    <a:lnTo>
                      <a:pt x="512" y="49"/>
                    </a:lnTo>
                    <a:lnTo>
                      <a:pt x="516" y="52"/>
                    </a:lnTo>
                    <a:lnTo>
                      <a:pt x="520" y="52"/>
                    </a:lnTo>
                    <a:lnTo>
                      <a:pt x="524" y="54"/>
                    </a:lnTo>
                    <a:lnTo>
                      <a:pt x="528" y="54"/>
                    </a:lnTo>
                    <a:lnTo>
                      <a:pt x="532" y="57"/>
                    </a:lnTo>
                    <a:lnTo>
                      <a:pt x="536" y="59"/>
                    </a:lnTo>
                    <a:lnTo>
                      <a:pt x="540" y="60"/>
                    </a:lnTo>
                    <a:lnTo>
                      <a:pt x="544" y="62"/>
                    </a:lnTo>
                    <a:lnTo>
                      <a:pt x="547" y="62"/>
                    </a:lnTo>
                    <a:lnTo>
                      <a:pt x="551" y="64"/>
                    </a:lnTo>
                    <a:lnTo>
                      <a:pt x="555" y="66"/>
                    </a:lnTo>
                    <a:lnTo>
                      <a:pt x="559" y="65"/>
                    </a:lnTo>
                    <a:lnTo>
                      <a:pt x="563" y="68"/>
                    </a:lnTo>
                    <a:lnTo>
                      <a:pt x="567" y="70"/>
                    </a:lnTo>
                    <a:lnTo>
                      <a:pt x="571" y="71"/>
                    </a:lnTo>
                    <a:lnTo>
                      <a:pt x="575" y="71"/>
                    </a:lnTo>
                    <a:lnTo>
                      <a:pt x="579" y="74"/>
                    </a:lnTo>
                    <a:lnTo>
                      <a:pt x="583" y="75"/>
                    </a:lnTo>
                    <a:lnTo>
                      <a:pt x="587" y="76"/>
                    </a:lnTo>
                    <a:lnTo>
                      <a:pt x="591" y="79"/>
                    </a:lnTo>
                    <a:lnTo>
                      <a:pt x="595" y="81"/>
                    </a:lnTo>
                    <a:lnTo>
                      <a:pt x="599" y="82"/>
                    </a:lnTo>
                    <a:lnTo>
                      <a:pt x="603" y="83"/>
                    </a:lnTo>
                    <a:lnTo>
                      <a:pt x="607" y="85"/>
                    </a:lnTo>
                    <a:lnTo>
                      <a:pt x="611" y="86"/>
                    </a:lnTo>
                    <a:lnTo>
                      <a:pt x="615" y="88"/>
                    </a:lnTo>
                    <a:lnTo>
                      <a:pt x="618" y="89"/>
                    </a:lnTo>
                    <a:lnTo>
                      <a:pt x="622" y="92"/>
                    </a:lnTo>
                    <a:lnTo>
                      <a:pt x="626" y="94"/>
                    </a:lnTo>
                    <a:lnTo>
                      <a:pt x="630" y="96"/>
                    </a:lnTo>
                    <a:lnTo>
                      <a:pt x="634" y="96"/>
                    </a:lnTo>
                    <a:lnTo>
                      <a:pt x="638" y="99"/>
                    </a:lnTo>
                    <a:lnTo>
                      <a:pt x="642" y="101"/>
                    </a:lnTo>
                    <a:lnTo>
                      <a:pt x="646" y="102"/>
                    </a:lnTo>
                    <a:lnTo>
                      <a:pt x="650" y="106"/>
                    </a:lnTo>
                    <a:lnTo>
                      <a:pt x="654" y="105"/>
                    </a:lnTo>
                    <a:lnTo>
                      <a:pt x="658" y="109"/>
                    </a:lnTo>
                    <a:lnTo>
                      <a:pt x="662" y="109"/>
                    </a:lnTo>
                    <a:lnTo>
                      <a:pt x="666" y="111"/>
                    </a:lnTo>
                    <a:lnTo>
                      <a:pt x="670" y="113"/>
                    </a:lnTo>
                    <a:lnTo>
                      <a:pt x="674" y="116"/>
                    </a:lnTo>
                    <a:lnTo>
                      <a:pt x="678" y="117"/>
                    </a:lnTo>
                    <a:lnTo>
                      <a:pt x="682" y="119"/>
                    </a:lnTo>
                    <a:lnTo>
                      <a:pt x="685" y="120"/>
                    </a:lnTo>
                    <a:lnTo>
                      <a:pt x="689" y="123"/>
                    </a:lnTo>
                    <a:lnTo>
                      <a:pt x="693" y="124"/>
                    </a:lnTo>
                    <a:lnTo>
                      <a:pt x="697" y="127"/>
                    </a:lnTo>
                    <a:lnTo>
                      <a:pt x="701" y="128"/>
                    </a:lnTo>
                    <a:lnTo>
                      <a:pt x="705" y="131"/>
                    </a:lnTo>
                    <a:lnTo>
                      <a:pt x="709" y="132"/>
                    </a:lnTo>
                    <a:lnTo>
                      <a:pt x="713" y="135"/>
                    </a:lnTo>
                    <a:lnTo>
                      <a:pt x="717" y="137"/>
                    </a:lnTo>
                    <a:lnTo>
                      <a:pt x="721" y="139"/>
                    </a:lnTo>
                    <a:lnTo>
                      <a:pt x="725" y="142"/>
                    </a:lnTo>
                    <a:lnTo>
                      <a:pt x="729" y="143"/>
                    </a:lnTo>
                    <a:lnTo>
                      <a:pt x="733" y="145"/>
                    </a:lnTo>
                    <a:lnTo>
                      <a:pt x="737" y="149"/>
                    </a:lnTo>
                    <a:lnTo>
                      <a:pt x="741" y="150"/>
                    </a:lnTo>
                    <a:lnTo>
                      <a:pt x="745" y="152"/>
                    </a:lnTo>
                    <a:lnTo>
                      <a:pt x="749" y="154"/>
                    </a:lnTo>
                    <a:lnTo>
                      <a:pt x="753" y="156"/>
                    </a:lnTo>
                    <a:lnTo>
                      <a:pt x="756" y="158"/>
                    </a:lnTo>
                    <a:lnTo>
                      <a:pt x="760" y="160"/>
                    </a:lnTo>
                    <a:lnTo>
                      <a:pt x="764" y="164"/>
                    </a:lnTo>
                    <a:lnTo>
                      <a:pt x="768" y="165"/>
                    </a:lnTo>
                    <a:lnTo>
                      <a:pt x="772" y="169"/>
                    </a:lnTo>
                    <a:lnTo>
                      <a:pt x="776" y="170"/>
                    </a:lnTo>
                    <a:lnTo>
                      <a:pt x="780" y="171"/>
                    </a:lnTo>
                    <a:lnTo>
                      <a:pt x="784" y="175"/>
                    </a:lnTo>
                    <a:lnTo>
                      <a:pt x="788" y="177"/>
                    </a:lnTo>
                    <a:lnTo>
                      <a:pt x="792" y="179"/>
                    </a:lnTo>
                    <a:lnTo>
                      <a:pt x="796" y="181"/>
                    </a:lnTo>
                    <a:lnTo>
                      <a:pt x="800" y="183"/>
                    </a:lnTo>
                    <a:lnTo>
                      <a:pt x="804" y="187"/>
                    </a:lnTo>
                    <a:lnTo>
                      <a:pt x="808" y="190"/>
                    </a:lnTo>
                    <a:lnTo>
                      <a:pt x="812" y="191"/>
                    </a:lnTo>
                    <a:lnTo>
                      <a:pt x="816" y="194"/>
                    </a:lnTo>
                    <a:lnTo>
                      <a:pt x="820" y="195"/>
                    </a:lnTo>
                    <a:lnTo>
                      <a:pt x="823" y="198"/>
                    </a:lnTo>
                    <a:lnTo>
                      <a:pt x="827" y="200"/>
                    </a:lnTo>
                    <a:lnTo>
                      <a:pt x="831" y="203"/>
                    </a:lnTo>
                    <a:lnTo>
                      <a:pt x="835" y="205"/>
                    </a:lnTo>
                    <a:lnTo>
                      <a:pt x="839" y="207"/>
                    </a:lnTo>
                    <a:lnTo>
                      <a:pt x="843" y="209"/>
                    </a:lnTo>
                    <a:lnTo>
                      <a:pt x="847" y="212"/>
                    </a:lnTo>
                    <a:lnTo>
                      <a:pt x="851" y="213"/>
                    </a:lnTo>
                    <a:lnTo>
                      <a:pt x="855" y="217"/>
                    </a:lnTo>
                    <a:lnTo>
                      <a:pt x="859" y="220"/>
                    </a:lnTo>
                    <a:lnTo>
                      <a:pt x="863" y="221"/>
                    </a:lnTo>
                    <a:lnTo>
                      <a:pt x="867" y="224"/>
                    </a:lnTo>
                    <a:lnTo>
                      <a:pt x="871" y="226"/>
                    </a:lnTo>
                    <a:lnTo>
                      <a:pt x="875" y="229"/>
                    </a:lnTo>
                    <a:lnTo>
                      <a:pt x="879" y="232"/>
                    </a:lnTo>
                    <a:lnTo>
                      <a:pt x="883" y="235"/>
                    </a:lnTo>
                    <a:lnTo>
                      <a:pt x="887" y="237"/>
                    </a:lnTo>
                    <a:lnTo>
                      <a:pt x="890" y="237"/>
                    </a:lnTo>
                    <a:lnTo>
                      <a:pt x="894" y="241"/>
                    </a:lnTo>
                    <a:lnTo>
                      <a:pt x="898" y="244"/>
                    </a:lnTo>
                    <a:lnTo>
                      <a:pt x="902" y="246"/>
                    </a:lnTo>
                    <a:lnTo>
                      <a:pt x="906" y="248"/>
                    </a:lnTo>
                    <a:lnTo>
                      <a:pt x="910" y="252"/>
                    </a:lnTo>
                    <a:lnTo>
                      <a:pt x="914" y="254"/>
                    </a:lnTo>
                    <a:lnTo>
                      <a:pt x="918" y="256"/>
                    </a:lnTo>
                    <a:lnTo>
                      <a:pt x="922" y="259"/>
                    </a:lnTo>
                    <a:lnTo>
                      <a:pt x="926" y="262"/>
                    </a:lnTo>
                    <a:lnTo>
                      <a:pt x="930" y="263"/>
                    </a:lnTo>
                    <a:lnTo>
                      <a:pt x="934" y="265"/>
                    </a:lnTo>
                    <a:lnTo>
                      <a:pt x="938" y="269"/>
                    </a:lnTo>
                    <a:lnTo>
                      <a:pt x="942" y="270"/>
                    </a:lnTo>
                    <a:lnTo>
                      <a:pt x="946" y="273"/>
                    </a:lnTo>
                    <a:lnTo>
                      <a:pt x="950" y="276"/>
                    </a:lnTo>
                    <a:lnTo>
                      <a:pt x="954" y="277"/>
                    </a:lnTo>
                    <a:lnTo>
                      <a:pt x="958" y="280"/>
                    </a:lnTo>
                    <a:lnTo>
                      <a:pt x="961" y="283"/>
                    </a:lnTo>
                    <a:lnTo>
                      <a:pt x="965" y="286"/>
                    </a:lnTo>
                    <a:lnTo>
                      <a:pt x="969" y="287"/>
                    </a:lnTo>
                    <a:lnTo>
                      <a:pt x="973" y="292"/>
                    </a:lnTo>
                    <a:lnTo>
                      <a:pt x="977" y="293"/>
                    </a:lnTo>
                    <a:lnTo>
                      <a:pt x="981" y="296"/>
                    </a:lnTo>
                    <a:lnTo>
                      <a:pt x="985" y="299"/>
                    </a:lnTo>
                    <a:lnTo>
                      <a:pt x="989" y="301"/>
                    </a:lnTo>
                    <a:lnTo>
                      <a:pt x="993" y="302"/>
                    </a:lnTo>
                    <a:lnTo>
                      <a:pt x="997" y="305"/>
                    </a:lnTo>
                    <a:lnTo>
                      <a:pt x="1001" y="308"/>
                    </a:lnTo>
                    <a:lnTo>
                      <a:pt x="1005" y="311"/>
                    </a:lnTo>
                    <a:lnTo>
                      <a:pt x="1009" y="314"/>
                    </a:lnTo>
                    <a:lnTo>
                      <a:pt x="1013" y="316"/>
                    </a:lnTo>
                    <a:lnTo>
                      <a:pt x="1017" y="317"/>
                    </a:lnTo>
                    <a:lnTo>
                      <a:pt x="1021" y="321"/>
                    </a:lnTo>
                    <a:lnTo>
                      <a:pt x="1025" y="323"/>
                    </a:lnTo>
                    <a:lnTo>
                      <a:pt x="1028" y="324"/>
                    </a:lnTo>
                    <a:lnTo>
                      <a:pt x="1032" y="327"/>
                    </a:lnTo>
                    <a:lnTo>
                      <a:pt x="1036" y="329"/>
                    </a:lnTo>
                    <a:lnTo>
                      <a:pt x="1040" y="333"/>
                    </a:lnTo>
                    <a:lnTo>
                      <a:pt x="1044" y="335"/>
                    </a:lnTo>
                    <a:lnTo>
                      <a:pt x="1048" y="338"/>
                    </a:lnTo>
                    <a:lnTo>
                      <a:pt x="1052" y="340"/>
                    </a:lnTo>
                    <a:lnTo>
                      <a:pt x="1056" y="342"/>
                    </a:lnTo>
                    <a:lnTo>
                      <a:pt x="1060" y="345"/>
                    </a:lnTo>
                    <a:lnTo>
                      <a:pt x="1064" y="346"/>
                    </a:lnTo>
                    <a:lnTo>
                      <a:pt x="1068" y="348"/>
                    </a:lnTo>
                    <a:lnTo>
                      <a:pt x="1072" y="350"/>
                    </a:lnTo>
                    <a:lnTo>
                      <a:pt x="1076" y="353"/>
                    </a:lnTo>
                    <a:lnTo>
                      <a:pt x="1080" y="356"/>
                    </a:lnTo>
                    <a:lnTo>
                      <a:pt x="1084" y="358"/>
                    </a:lnTo>
                    <a:lnTo>
                      <a:pt x="1088" y="361"/>
                    </a:lnTo>
                    <a:lnTo>
                      <a:pt x="1092" y="363"/>
                    </a:lnTo>
                    <a:lnTo>
                      <a:pt x="1095" y="366"/>
                    </a:lnTo>
                    <a:lnTo>
                      <a:pt x="1099" y="367"/>
                    </a:lnTo>
                    <a:lnTo>
                      <a:pt x="1103" y="371"/>
                    </a:lnTo>
                    <a:lnTo>
                      <a:pt x="1107" y="372"/>
                    </a:lnTo>
                    <a:lnTo>
                      <a:pt x="1111" y="373"/>
                    </a:lnTo>
                    <a:lnTo>
                      <a:pt x="1115" y="377"/>
                    </a:lnTo>
                    <a:lnTo>
                      <a:pt x="1119" y="380"/>
                    </a:lnTo>
                    <a:lnTo>
                      <a:pt x="1123" y="382"/>
                    </a:lnTo>
                    <a:lnTo>
                      <a:pt x="1127" y="383"/>
                    </a:lnTo>
                    <a:lnTo>
                      <a:pt x="1131" y="384"/>
                    </a:lnTo>
                    <a:lnTo>
                      <a:pt x="1135" y="388"/>
                    </a:lnTo>
                    <a:lnTo>
                      <a:pt x="1139" y="390"/>
                    </a:lnTo>
                    <a:lnTo>
                      <a:pt x="1143" y="393"/>
                    </a:lnTo>
                    <a:lnTo>
                      <a:pt x="1147" y="395"/>
                    </a:lnTo>
                    <a:lnTo>
                      <a:pt x="1151" y="396"/>
                    </a:lnTo>
                    <a:lnTo>
                      <a:pt x="1155" y="397"/>
                    </a:lnTo>
                    <a:lnTo>
                      <a:pt x="1159" y="402"/>
                    </a:lnTo>
                    <a:lnTo>
                      <a:pt x="1163" y="403"/>
                    </a:lnTo>
                    <a:lnTo>
                      <a:pt x="1166" y="405"/>
                    </a:lnTo>
                    <a:lnTo>
                      <a:pt x="1170" y="408"/>
                    </a:lnTo>
                    <a:lnTo>
                      <a:pt x="1174" y="409"/>
                    </a:lnTo>
                    <a:lnTo>
                      <a:pt x="1178" y="411"/>
                    </a:lnTo>
                    <a:lnTo>
                      <a:pt x="1182" y="412"/>
                    </a:lnTo>
                    <a:lnTo>
                      <a:pt x="1186" y="415"/>
                    </a:lnTo>
                    <a:lnTo>
                      <a:pt x="1190" y="416"/>
                    </a:lnTo>
                    <a:lnTo>
                      <a:pt x="1194" y="419"/>
                    </a:lnTo>
                    <a:lnTo>
                      <a:pt x="1198" y="421"/>
                    </a:lnTo>
                    <a:lnTo>
                      <a:pt x="1202" y="424"/>
                    </a:lnTo>
                    <a:lnTo>
                      <a:pt x="1206" y="424"/>
                    </a:lnTo>
                    <a:lnTo>
                      <a:pt x="1210" y="428"/>
                    </a:lnTo>
                    <a:lnTo>
                      <a:pt x="1214" y="428"/>
                    </a:lnTo>
                    <a:lnTo>
                      <a:pt x="1218" y="430"/>
                    </a:lnTo>
                    <a:lnTo>
                      <a:pt x="1222" y="432"/>
                    </a:lnTo>
                    <a:lnTo>
                      <a:pt x="1226" y="433"/>
                    </a:lnTo>
                    <a:lnTo>
                      <a:pt x="1230" y="436"/>
                    </a:lnTo>
                    <a:lnTo>
                      <a:pt x="1233" y="438"/>
                    </a:lnTo>
                    <a:lnTo>
                      <a:pt x="1237" y="439"/>
                    </a:lnTo>
                    <a:lnTo>
                      <a:pt x="1241" y="442"/>
                    </a:lnTo>
                    <a:lnTo>
                      <a:pt x="1245" y="442"/>
                    </a:lnTo>
                    <a:lnTo>
                      <a:pt x="1249" y="447"/>
                    </a:lnTo>
                    <a:lnTo>
                      <a:pt x="1253" y="446"/>
                    </a:lnTo>
                    <a:lnTo>
                      <a:pt x="1257" y="450"/>
                    </a:lnTo>
                    <a:lnTo>
                      <a:pt x="1261" y="450"/>
                    </a:lnTo>
                    <a:lnTo>
                      <a:pt x="1265" y="454"/>
                    </a:lnTo>
                    <a:lnTo>
                      <a:pt x="1269" y="454"/>
                    </a:lnTo>
                    <a:lnTo>
                      <a:pt x="1273" y="456"/>
                    </a:lnTo>
                    <a:lnTo>
                      <a:pt x="1277" y="457"/>
                    </a:lnTo>
                    <a:lnTo>
                      <a:pt x="1281" y="460"/>
                    </a:lnTo>
                    <a:lnTo>
                      <a:pt x="1285" y="460"/>
                    </a:lnTo>
                    <a:lnTo>
                      <a:pt x="1289" y="462"/>
                    </a:lnTo>
                    <a:lnTo>
                      <a:pt x="1293" y="463"/>
                    </a:lnTo>
                    <a:lnTo>
                      <a:pt x="1297" y="464"/>
                    </a:lnTo>
                    <a:lnTo>
                      <a:pt x="1301" y="467"/>
                    </a:lnTo>
                    <a:lnTo>
                      <a:pt x="1304" y="469"/>
                    </a:lnTo>
                    <a:lnTo>
                      <a:pt x="1308" y="470"/>
                    </a:lnTo>
                    <a:lnTo>
                      <a:pt x="1312" y="472"/>
                    </a:lnTo>
                    <a:lnTo>
                      <a:pt x="1316" y="474"/>
                    </a:lnTo>
                    <a:lnTo>
                      <a:pt x="1320" y="475"/>
                    </a:lnTo>
                    <a:lnTo>
                      <a:pt x="1324" y="476"/>
                    </a:lnTo>
                    <a:lnTo>
                      <a:pt x="1328" y="478"/>
                    </a:lnTo>
                    <a:lnTo>
                      <a:pt x="1332" y="479"/>
                    </a:lnTo>
                    <a:lnTo>
                      <a:pt x="1336" y="482"/>
                    </a:lnTo>
                    <a:lnTo>
                      <a:pt x="1340" y="483"/>
                    </a:lnTo>
                    <a:lnTo>
                      <a:pt x="1344" y="485"/>
                    </a:lnTo>
                    <a:lnTo>
                      <a:pt x="1348" y="485"/>
                    </a:lnTo>
                    <a:lnTo>
                      <a:pt x="1352" y="486"/>
                    </a:lnTo>
                    <a:lnTo>
                      <a:pt x="1356" y="486"/>
                    </a:lnTo>
                    <a:lnTo>
                      <a:pt x="1360" y="489"/>
                    </a:lnTo>
                    <a:lnTo>
                      <a:pt x="1364" y="491"/>
                    </a:lnTo>
                    <a:lnTo>
                      <a:pt x="1368" y="493"/>
                    </a:lnTo>
                    <a:lnTo>
                      <a:pt x="1371" y="493"/>
                    </a:lnTo>
                    <a:lnTo>
                      <a:pt x="1375" y="495"/>
                    </a:lnTo>
                    <a:lnTo>
                      <a:pt x="1379" y="495"/>
                    </a:lnTo>
                    <a:lnTo>
                      <a:pt x="1383" y="496"/>
                    </a:lnTo>
                    <a:lnTo>
                      <a:pt x="1387" y="498"/>
                    </a:lnTo>
                    <a:lnTo>
                      <a:pt x="1391" y="499"/>
                    </a:lnTo>
                    <a:lnTo>
                      <a:pt x="1395" y="500"/>
                    </a:lnTo>
                    <a:lnTo>
                      <a:pt x="1399" y="500"/>
                    </a:lnTo>
                    <a:lnTo>
                      <a:pt x="1403" y="501"/>
                    </a:lnTo>
                    <a:lnTo>
                      <a:pt x="1407" y="503"/>
                    </a:lnTo>
                    <a:lnTo>
                      <a:pt x="1411" y="504"/>
                    </a:lnTo>
                    <a:lnTo>
                      <a:pt x="1415" y="505"/>
                    </a:lnTo>
                    <a:lnTo>
                      <a:pt x="1419" y="506"/>
                    </a:lnTo>
                    <a:lnTo>
                      <a:pt x="1423" y="506"/>
                    </a:lnTo>
                    <a:lnTo>
                      <a:pt x="1427" y="507"/>
                    </a:lnTo>
                    <a:lnTo>
                      <a:pt x="1431" y="510"/>
                    </a:lnTo>
                    <a:lnTo>
                      <a:pt x="1435" y="511"/>
                    </a:lnTo>
                    <a:lnTo>
                      <a:pt x="1438" y="512"/>
                    </a:lnTo>
                    <a:lnTo>
                      <a:pt x="1442" y="513"/>
                    </a:lnTo>
                    <a:lnTo>
                      <a:pt x="1446" y="513"/>
                    </a:lnTo>
                    <a:lnTo>
                      <a:pt x="1450" y="514"/>
                    </a:lnTo>
                    <a:lnTo>
                      <a:pt x="1454" y="515"/>
                    </a:lnTo>
                    <a:lnTo>
                      <a:pt x="1458" y="515"/>
                    </a:lnTo>
                    <a:lnTo>
                      <a:pt x="1462" y="517"/>
                    </a:lnTo>
                    <a:lnTo>
                      <a:pt x="1466" y="517"/>
                    </a:lnTo>
                    <a:lnTo>
                      <a:pt x="1470" y="517"/>
                    </a:lnTo>
                    <a:lnTo>
                      <a:pt x="1474" y="519"/>
                    </a:lnTo>
                    <a:lnTo>
                      <a:pt x="1478" y="521"/>
                    </a:lnTo>
                    <a:lnTo>
                      <a:pt x="1482" y="519"/>
                    </a:lnTo>
                    <a:lnTo>
                      <a:pt x="1486" y="521"/>
                    </a:lnTo>
                    <a:lnTo>
                      <a:pt x="1490" y="522"/>
                    </a:lnTo>
                    <a:lnTo>
                      <a:pt x="1494" y="522"/>
                    </a:lnTo>
                    <a:lnTo>
                      <a:pt x="1498" y="524"/>
                    </a:lnTo>
                    <a:lnTo>
                      <a:pt x="1502" y="523"/>
                    </a:lnTo>
                    <a:lnTo>
                      <a:pt x="1506" y="524"/>
                    </a:lnTo>
                    <a:lnTo>
                      <a:pt x="1509" y="526"/>
                    </a:lnTo>
                    <a:lnTo>
                      <a:pt x="1513" y="526"/>
                    </a:lnTo>
                    <a:lnTo>
                      <a:pt x="1517" y="524"/>
                    </a:lnTo>
                    <a:lnTo>
                      <a:pt x="1521" y="525"/>
                    </a:lnTo>
                    <a:lnTo>
                      <a:pt x="1525" y="527"/>
                    </a:lnTo>
                    <a:lnTo>
                      <a:pt x="1529" y="527"/>
                    </a:lnTo>
                    <a:lnTo>
                      <a:pt x="1533" y="528"/>
                    </a:lnTo>
                    <a:lnTo>
                      <a:pt x="1537" y="528"/>
                    </a:lnTo>
                    <a:lnTo>
                      <a:pt x="1541" y="528"/>
                    </a:lnTo>
                    <a:lnTo>
                      <a:pt x="1545" y="528"/>
                    </a:lnTo>
                    <a:lnTo>
                      <a:pt x="1549" y="529"/>
                    </a:lnTo>
                    <a:lnTo>
                      <a:pt x="1553" y="529"/>
                    </a:lnTo>
                    <a:lnTo>
                      <a:pt x="1557" y="528"/>
                    </a:lnTo>
                    <a:lnTo>
                      <a:pt x="1561" y="531"/>
                    </a:lnTo>
                    <a:lnTo>
                      <a:pt x="1565" y="530"/>
                    </a:lnTo>
                    <a:lnTo>
                      <a:pt x="1569" y="530"/>
                    </a:lnTo>
                    <a:lnTo>
                      <a:pt x="1573" y="531"/>
                    </a:lnTo>
                    <a:lnTo>
                      <a:pt x="1576" y="531"/>
                    </a:lnTo>
                    <a:lnTo>
                      <a:pt x="1580" y="531"/>
                    </a:lnTo>
                    <a:lnTo>
                      <a:pt x="1584" y="532"/>
                    </a:lnTo>
                    <a:lnTo>
                      <a:pt x="1588" y="533"/>
                    </a:lnTo>
                    <a:lnTo>
                      <a:pt x="1592" y="531"/>
                    </a:lnTo>
                    <a:lnTo>
                      <a:pt x="1596" y="533"/>
                    </a:lnTo>
                    <a:lnTo>
                      <a:pt x="1600" y="532"/>
                    </a:lnTo>
                    <a:lnTo>
                      <a:pt x="1604" y="532"/>
                    </a:lnTo>
                    <a:lnTo>
                      <a:pt x="1608" y="531"/>
                    </a:lnTo>
                    <a:lnTo>
                      <a:pt x="1612" y="533"/>
                    </a:lnTo>
                    <a:lnTo>
                      <a:pt x="1616" y="534"/>
                    </a:lnTo>
                    <a:lnTo>
                      <a:pt x="1620" y="533"/>
                    </a:lnTo>
                    <a:lnTo>
                      <a:pt x="1624" y="534"/>
                    </a:lnTo>
                    <a:lnTo>
                      <a:pt x="1628" y="534"/>
                    </a:lnTo>
                    <a:lnTo>
                      <a:pt x="1632" y="534"/>
                    </a:lnTo>
                    <a:lnTo>
                      <a:pt x="1636" y="531"/>
                    </a:lnTo>
                    <a:lnTo>
                      <a:pt x="1640" y="533"/>
                    </a:lnTo>
                    <a:lnTo>
                      <a:pt x="1643" y="533"/>
                    </a:lnTo>
                    <a:lnTo>
                      <a:pt x="1647" y="532"/>
                    </a:lnTo>
                    <a:lnTo>
                      <a:pt x="1651" y="532"/>
                    </a:lnTo>
                    <a:lnTo>
                      <a:pt x="1655" y="533"/>
                    </a:lnTo>
                    <a:lnTo>
                      <a:pt x="1659" y="533"/>
                    </a:lnTo>
                    <a:lnTo>
                      <a:pt x="1663" y="531"/>
                    </a:lnTo>
                    <a:lnTo>
                      <a:pt x="1667" y="531"/>
                    </a:lnTo>
                    <a:lnTo>
                      <a:pt x="1671" y="532"/>
                    </a:lnTo>
                    <a:lnTo>
                      <a:pt x="1675" y="531"/>
                    </a:lnTo>
                    <a:lnTo>
                      <a:pt x="1679" y="531"/>
                    </a:lnTo>
                    <a:lnTo>
                      <a:pt x="1683" y="531"/>
                    </a:lnTo>
                    <a:lnTo>
                      <a:pt x="1687" y="532"/>
                    </a:lnTo>
                    <a:lnTo>
                      <a:pt x="1691" y="529"/>
                    </a:lnTo>
                    <a:lnTo>
                      <a:pt x="1695" y="531"/>
                    </a:lnTo>
                    <a:lnTo>
                      <a:pt x="1699" y="531"/>
                    </a:lnTo>
                    <a:lnTo>
                      <a:pt x="1703" y="529"/>
                    </a:lnTo>
                    <a:lnTo>
                      <a:pt x="1707" y="529"/>
                    </a:lnTo>
                    <a:lnTo>
                      <a:pt x="1711" y="529"/>
                    </a:lnTo>
                    <a:lnTo>
                      <a:pt x="1714" y="528"/>
                    </a:lnTo>
                    <a:lnTo>
                      <a:pt x="1718" y="528"/>
                    </a:lnTo>
                    <a:lnTo>
                      <a:pt x="1722" y="527"/>
                    </a:lnTo>
                    <a:lnTo>
                      <a:pt x="1726" y="525"/>
                    </a:lnTo>
                    <a:lnTo>
                      <a:pt x="1730" y="527"/>
                    </a:lnTo>
                    <a:lnTo>
                      <a:pt x="1734" y="526"/>
                    </a:lnTo>
                    <a:lnTo>
                      <a:pt x="1738" y="526"/>
                    </a:lnTo>
                    <a:lnTo>
                      <a:pt x="1742" y="525"/>
                    </a:lnTo>
                    <a:lnTo>
                      <a:pt x="1746" y="523"/>
                    </a:lnTo>
                    <a:lnTo>
                      <a:pt x="1750" y="523"/>
                    </a:lnTo>
                    <a:lnTo>
                      <a:pt x="1754" y="523"/>
                    </a:lnTo>
                    <a:lnTo>
                      <a:pt x="1758" y="521"/>
                    </a:lnTo>
                    <a:lnTo>
                      <a:pt x="1762" y="523"/>
                    </a:lnTo>
                    <a:lnTo>
                      <a:pt x="1766" y="521"/>
                    </a:lnTo>
                    <a:lnTo>
                      <a:pt x="1770" y="520"/>
                    </a:lnTo>
                    <a:lnTo>
                      <a:pt x="1774" y="521"/>
                    </a:lnTo>
                    <a:lnTo>
                      <a:pt x="1778" y="520"/>
                    </a:lnTo>
                    <a:lnTo>
                      <a:pt x="1781" y="519"/>
                    </a:lnTo>
                    <a:lnTo>
                      <a:pt x="1785" y="519"/>
                    </a:lnTo>
                    <a:lnTo>
                      <a:pt x="1789" y="516"/>
                    </a:lnTo>
                    <a:lnTo>
                      <a:pt x="1793" y="517"/>
                    </a:lnTo>
                    <a:lnTo>
                      <a:pt x="1797" y="516"/>
                    </a:lnTo>
                    <a:lnTo>
                      <a:pt x="1801" y="516"/>
                    </a:lnTo>
                    <a:lnTo>
                      <a:pt x="1805" y="514"/>
                    </a:lnTo>
                    <a:lnTo>
                      <a:pt x="1809" y="513"/>
                    </a:lnTo>
                    <a:lnTo>
                      <a:pt x="1813" y="513"/>
                    </a:lnTo>
                    <a:lnTo>
                      <a:pt x="1817" y="511"/>
                    </a:lnTo>
                    <a:lnTo>
                      <a:pt x="1821" y="511"/>
                    </a:lnTo>
                    <a:lnTo>
                      <a:pt x="1825" y="511"/>
                    </a:lnTo>
                    <a:lnTo>
                      <a:pt x="1829" y="510"/>
                    </a:lnTo>
                    <a:lnTo>
                      <a:pt x="1833" y="508"/>
                    </a:lnTo>
                    <a:lnTo>
                      <a:pt x="1837" y="508"/>
                    </a:lnTo>
                    <a:lnTo>
                      <a:pt x="1841" y="506"/>
                    </a:lnTo>
                    <a:lnTo>
                      <a:pt x="1845" y="506"/>
                    </a:lnTo>
                    <a:lnTo>
                      <a:pt x="1848" y="506"/>
                    </a:lnTo>
                    <a:lnTo>
                      <a:pt x="1852" y="505"/>
                    </a:lnTo>
                    <a:lnTo>
                      <a:pt x="1856" y="503"/>
                    </a:lnTo>
                    <a:lnTo>
                      <a:pt x="1860" y="502"/>
                    </a:lnTo>
                    <a:lnTo>
                      <a:pt x="1864" y="501"/>
                    </a:lnTo>
                    <a:lnTo>
                      <a:pt x="1868" y="500"/>
                    </a:lnTo>
                    <a:lnTo>
                      <a:pt x="1872" y="499"/>
                    </a:lnTo>
                    <a:lnTo>
                      <a:pt x="1876" y="498"/>
                    </a:lnTo>
                    <a:lnTo>
                      <a:pt x="1880" y="498"/>
                    </a:lnTo>
                    <a:lnTo>
                      <a:pt x="1884" y="495"/>
                    </a:lnTo>
                    <a:lnTo>
                      <a:pt x="1888" y="495"/>
                    </a:lnTo>
                    <a:lnTo>
                      <a:pt x="1892" y="494"/>
                    </a:lnTo>
                    <a:lnTo>
                      <a:pt x="1896" y="493"/>
                    </a:lnTo>
                    <a:lnTo>
                      <a:pt x="1900" y="492"/>
                    </a:lnTo>
                    <a:lnTo>
                      <a:pt x="1904" y="491"/>
                    </a:lnTo>
                    <a:lnTo>
                      <a:pt x="1908" y="491"/>
                    </a:lnTo>
                    <a:lnTo>
                      <a:pt x="1912" y="490"/>
                    </a:lnTo>
                    <a:lnTo>
                      <a:pt x="1916" y="487"/>
                    </a:lnTo>
                    <a:lnTo>
                      <a:pt x="1919" y="487"/>
                    </a:lnTo>
                    <a:lnTo>
                      <a:pt x="1923" y="486"/>
                    </a:lnTo>
                    <a:lnTo>
                      <a:pt x="1927" y="485"/>
                    </a:lnTo>
                    <a:lnTo>
                      <a:pt x="1931" y="483"/>
                    </a:lnTo>
                    <a:lnTo>
                      <a:pt x="1935" y="483"/>
                    </a:lnTo>
                    <a:lnTo>
                      <a:pt x="1939" y="482"/>
                    </a:lnTo>
                    <a:lnTo>
                      <a:pt x="1943" y="479"/>
                    </a:lnTo>
                    <a:lnTo>
                      <a:pt x="1947" y="478"/>
                    </a:lnTo>
                    <a:lnTo>
                      <a:pt x="1951" y="476"/>
                    </a:lnTo>
                    <a:lnTo>
                      <a:pt x="1955" y="477"/>
                    </a:lnTo>
                    <a:lnTo>
                      <a:pt x="1959" y="476"/>
                    </a:lnTo>
                    <a:lnTo>
                      <a:pt x="1963" y="472"/>
                    </a:lnTo>
                    <a:lnTo>
                      <a:pt x="1967" y="473"/>
                    </a:lnTo>
                    <a:lnTo>
                      <a:pt x="1971" y="472"/>
                    </a:lnTo>
                    <a:lnTo>
                      <a:pt x="1975" y="470"/>
                    </a:lnTo>
                    <a:lnTo>
                      <a:pt x="1979" y="467"/>
                    </a:lnTo>
                    <a:lnTo>
                      <a:pt x="1983" y="467"/>
                    </a:lnTo>
                    <a:lnTo>
                      <a:pt x="1986" y="466"/>
                    </a:lnTo>
                    <a:lnTo>
                      <a:pt x="1990" y="465"/>
                    </a:lnTo>
                    <a:lnTo>
                      <a:pt x="1994" y="463"/>
                    </a:lnTo>
                    <a:lnTo>
                      <a:pt x="1998" y="461"/>
                    </a:lnTo>
                    <a:lnTo>
                      <a:pt x="2002" y="460"/>
                    </a:lnTo>
                    <a:lnTo>
                      <a:pt x="2006" y="459"/>
                    </a:lnTo>
                    <a:lnTo>
                      <a:pt x="2010" y="458"/>
                    </a:lnTo>
                    <a:lnTo>
                      <a:pt x="2014" y="455"/>
                    </a:lnTo>
                    <a:lnTo>
                      <a:pt x="2018" y="455"/>
                    </a:lnTo>
                    <a:lnTo>
                      <a:pt x="2022" y="454"/>
                    </a:lnTo>
                    <a:lnTo>
                      <a:pt x="2026" y="452"/>
                    </a:lnTo>
                    <a:lnTo>
                      <a:pt x="2030" y="451"/>
                    </a:lnTo>
                    <a:lnTo>
                      <a:pt x="2034" y="449"/>
                    </a:lnTo>
                    <a:lnTo>
                      <a:pt x="2038" y="449"/>
                    </a:lnTo>
                    <a:lnTo>
                      <a:pt x="2042" y="446"/>
                    </a:lnTo>
                    <a:lnTo>
                      <a:pt x="2046" y="446"/>
                    </a:lnTo>
                    <a:lnTo>
                      <a:pt x="2050" y="445"/>
                    </a:lnTo>
                    <a:lnTo>
                      <a:pt x="2054" y="442"/>
                    </a:lnTo>
                    <a:lnTo>
                      <a:pt x="2057" y="442"/>
                    </a:lnTo>
                    <a:lnTo>
                      <a:pt x="2061" y="439"/>
                    </a:lnTo>
                    <a:lnTo>
                      <a:pt x="2065" y="438"/>
                    </a:lnTo>
                    <a:lnTo>
                      <a:pt x="2069" y="437"/>
                    </a:lnTo>
                    <a:lnTo>
                      <a:pt x="2073" y="436"/>
                    </a:lnTo>
                    <a:lnTo>
                      <a:pt x="2077" y="433"/>
                    </a:lnTo>
                    <a:lnTo>
                      <a:pt x="2081" y="432"/>
                    </a:lnTo>
                    <a:lnTo>
                      <a:pt x="2085" y="430"/>
                    </a:lnTo>
                    <a:lnTo>
                      <a:pt x="2089" y="428"/>
                    </a:lnTo>
                    <a:lnTo>
                      <a:pt x="2093" y="427"/>
                    </a:lnTo>
                    <a:lnTo>
                      <a:pt x="2097" y="425"/>
                    </a:lnTo>
                    <a:lnTo>
                      <a:pt x="2101" y="424"/>
                    </a:lnTo>
                    <a:lnTo>
                      <a:pt x="2105" y="422"/>
                    </a:lnTo>
                    <a:lnTo>
                      <a:pt x="2109" y="422"/>
                    </a:lnTo>
                    <a:lnTo>
                      <a:pt x="2113" y="420"/>
                    </a:lnTo>
                    <a:lnTo>
                      <a:pt x="2117" y="418"/>
                    </a:lnTo>
                    <a:lnTo>
                      <a:pt x="2121" y="417"/>
                    </a:lnTo>
                    <a:lnTo>
                      <a:pt x="2124" y="416"/>
                    </a:lnTo>
                    <a:lnTo>
                      <a:pt x="2128" y="414"/>
                    </a:lnTo>
                    <a:lnTo>
                      <a:pt x="2132" y="411"/>
                    </a:lnTo>
                    <a:lnTo>
                      <a:pt x="2136" y="409"/>
                    </a:lnTo>
                    <a:lnTo>
                      <a:pt x="2140" y="409"/>
                    </a:lnTo>
                    <a:lnTo>
                      <a:pt x="2144" y="407"/>
                    </a:lnTo>
                    <a:lnTo>
                      <a:pt x="2148" y="406"/>
                    </a:lnTo>
                    <a:lnTo>
                      <a:pt x="2152" y="404"/>
                    </a:lnTo>
                    <a:lnTo>
                      <a:pt x="2156" y="403"/>
                    </a:lnTo>
                    <a:lnTo>
                      <a:pt x="2160" y="400"/>
                    </a:lnTo>
                    <a:lnTo>
                      <a:pt x="2164" y="400"/>
                    </a:lnTo>
                    <a:lnTo>
                      <a:pt x="2168" y="397"/>
                    </a:lnTo>
                    <a:lnTo>
                      <a:pt x="2172" y="397"/>
                    </a:lnTo>
                    <a:lnTo>
                      <a:pt x="2176" y="396"/>
                    </a:lnTo>
                    <a:lnTo>
                      <a:pt x="2180" y="393"/>
                    </a:lnTo>
                    <a:lnTo>
                      <a:pt x="2184" y="391"/>
                    </a:lnTo>
                    <a:lnTo>
                      <a:pt x="2188" y="391"/>
                    </a:lnTo>
                    <a:lnTo>
                      <a:pt x="2191" y="388"/>
                    </a:lnTo>
                    <a:lnTo>
                      <a:pt x="2195" y="387"/>
                    </a:lnTo>
                    <a:lnTo>
                      <a:pt x="2199" y="384"/>
                    </a:lnTo>
                    <a:lnTo>
                      <a:pt x="2203" y="382"/>
                    </a:lnTo>
                    <a:lnTo>
                      <a:pt x="2207" y="382"/>
                    </a:lnTo>
                    <a:lnTo>
                      <a:pt x="2211" y="381"/>
                    </a:lnTo>
                    <a:lnTo>
                      <a:pt x="2215" y="378"/>
                    </a:lnTo>
                    <a:lnTo>
                      <a:pt x="2219" y="378"/>
                    </a:lnTo>
                    <a:lnTo>
                      <a:pt x="2223" y="376"/>
                    </a:lnTo>
                    <a:lnTo>
                      <a:pt x="2227" y="373"/>
                    </a:lnTo>
                    <a:lnTo>
                      <a:pt x="2231" y="373"/>
                    </a:lnTo>
                    <a:lnTo>
                      <a:pt x="2235" y="371"/>
                    </a:lnTo>
                    <a:lnTo>
                      <a:pt x="2239" y="370"/>
                    </a:lnTo>
                    <a:lnTo>
                      <a:pt x="2243" y="367"/>
                    </a:lnTo>
                    <a:lnTo>
                      <a:pt x="2247" y="365"/>
                    </a:lnTo>
                    <a:lnTo>
                      <a:pt x="2251" y="363"/>
                    </a:lnTo>
                    <a:lnTo>
                      <a:pt x="2255" y="361"/>
                    </a:lnTo>
                    <a:lnTo>
                      <a:pt x="2259" y="361"/>
                    </a:lnTo>
                    <a:lnTo>
                      <a:pt x="2262" y="360"/>
                    </a:lnTo>
                    <a:lnTo>
                      <a:pt x="2266" y="357"/>
                    </a:lnTo>
                    <a:lnTo>
                      <a:pt x="2270" y="356"/>
                    </a:lnTo>
                    <a:lnTo>
                      <a:pt x="2274" y="352"/>
                    </a:lnTo>
                    <a:lnTo>
                      <a:pt x="2278" y="352"/>
                    </a:lnTo>
                    <a:lnTo>
                      <a:pt x="2282" y="351"/>
                    </a:lnTo>
                    <a:lnTo>
                      <a:pt x="2286" y="349"/>
                    </a:lnTo>
                    <a:lnTo>
                      <a:pt x="2290" y="347"/>
                    </a:lnTo>
                    <a:lnTo>
                      <a:pt x="2294" y="346"/>
                    </a:lnTo>
                    <a:lnTo>
                      <a:pt x="2298" y="343"/>
                    </a:lnTo>
                    <a:lnTo>
                      <a:pt x="2302" y="342"/>
                    </a:lnTo>
                    <a:lnTo>
                      <a:pt x="2306" y="340"/>
                    </a:lnTo>
                    <a:lnTo>
                      <a:pt x="2310" y="339"/>
                    </a:lnTo>
                    <a:lnTo>
                      <a:pt x="2314" y="338"/>
                    </a:lnTo>
                    <a:lnTo>
                      <a:pt x="2318" y="335"/>
                    </a:lnTo>
                    <a:lnTo>
                      <a:pt x="2322" y="333"/>
                    </a:lnTo>
                    <a:lnTo>
                      <a:pt x="2326" y="332"/>
                    </a:lnTo>
                    <a:lnTo>
                      <a:pt x="2329" y="330"/>
                    </a:lnTo>
                    <a:lnTo>
                      <a:pt x="2333" y="328"/>
                    </a:lnTo>
                    <a:lnTo>
                      <a:pt x="2337" y="328"/>
                    </a:lnTo>
                    <a:lnTo>
                      <a:pt x="2341" y="326"/>
                    </a:lnTo>
                    <a:lnTo>
                      <a:pt x="2345" y="323"/>
                    </a:lnTo>
                    <a:lnTo>
                      <a:pt x="2349" y="322"/>
                    </a:lnTo>
                    <a:lnTo>
                      <a:pt x="2353" y="321"/>
                    </a:lnTo>
                    <a:lnTo>
                      <a:pt x="2357" y="320"/>
                    </a:lnTo>
                    <a:lnTo>
                      <a:pt x="2361" y="317"/>
                    </a:lnTo>
                    <a:lnTo>
                      <a:pt x="2365" y="316"/>
                    </a:lnTo>
                    <a:lnTo>
                      <a:pt x="2369" y="314"/>
                    </a:lnTo>
                    <a:lnTo>
                      <a:pt x="2373" y="313"/>
                    </a:lnTo>
                    <a:lnTo>
                      <a:pt x="2377" y="311"/>
                    </a:lnTo>
                    <a:lnTo>
                      <a:pt x="2381" y="310"/>
                    </a:lnTo>
                    <a:lnTo>
                      <a:pt x="2385" y="307"/>
                    </a:lnTo>
                    <a:lnTo>
                      <a:pt x="2389" y="306"/>
                    </a:lnTo>
                    <a:lnTo>
                      <a:pt x="2393" y="304"/>
                    </a:lnTo>
                    <a:lnTo>
                      <a:pt x="2396" y="303"/>
                    </a:lnTo>
                    <a:lnTo>
                      <a:pt x="2400" y="302"/>
                    </a:lnTo>
                    <a:lnTo>
                      <a:pt x="2404" y="298"/>
                    </a:lnTo>
                    <a:lnTo>
                      <a:pt x="2408" y="298"/>
                    </a:lnTo>
                    <a:lnTo>
                      <a:pt x="2412" y="296"/>
                    </a:lnTo>
                    <a:lnTo>
                      <a:pt x="2416" y="294"/>
                    </a:lnTo>
                    <a:lnTo>
                      <a:pt x="2420" y="294"/>
                    </a:lnTo>
                    <a:lnTo>
                      <a:pt x="2424" y="291"/>
                    </a:lnTo>
                    <a:lnTo>
                      <a:pt x="2428" y="289"/>
                    </a:lnTo>
                    <a:lnTo>
                      <a:pt x="2432" y="287"/>
                    </a:lnTo>
                    <a:lnTo>
                      <a:pt x="2436" y="287"/>
                    </a:lnTo>
                    <a:lnTo>
                      <a:pt x="2440" y="284"/>
                    </a:lnTo>
                    <a:lnTo>
                      <a:pt x="2444" y="282"/>
                    </a:lnTo>
                    <a:lnTo>
                      <a:pt x="2448" y="281"/>
                    </a:lnTo>
                    <a:lnTo>
                      <a:pt x="2452" y="279"/>
                    </a:lnTo>
                    <a:lnTo>
                      <a:pt x="2456" y="277"/>
                    </a:lnTo>
                    <a:lnTo>
                      <a:pt x="2460" y="276"/>
                    </a:lnTo>
                    <a:lnTo>
                      <a:pt x="2464" y="275"/>
                    </a:lnTo>
                    <a:lnTo>
                      <a:pt x="2467" y="274"/>
                    </a:lnTo>
                    <a:lnTo>
                      <a:pt x="2471" y="272"/>
                    </a:lnTo>
                    <a:lnTo>
                      <a:pt x="2475" y="270"/>
                    </a:lnTo>
                    <a:lnTo>
                      <a:pt x="2479" y="269"/>
                    </a:lnTo>
                    <a:lnTo>
                      <a:pt x="2483" y="267"/>
                    </a:lnTo>
                    <a:lnTo>
                      <a:pt x="2487" y="266"/>
                    </a:lnTo>
                    <a:lnTo>
                      <a:pt x="2491" y="265"/>
                    </a:lnTo>
                    <a:lnTo>
                      <a:pt x="2495" y="261"/>
                    </a:lnTo>
                    <a:lnTo>
                      <a:pt x="2499" y="260"/>
                    </a:lnTo>
                    <a:lnTo>
                      <a:pt x="2503" y="259"/>
                    </a:lnTo>
                    <a:lnTo>
                      <a:pt x="2507" y="258"/>
                    </a:lnTo>
                    <a:lnTo>
                      <a:pt x="2511" y="256"/>
                    </a:lnTo>
                    <a:lnTo>
                      <a:pt x="2515" y="254"/>
                    </a:lnTo>
                    <a:lnTo>
                      <a:pt x="2519" y="252"/>
                    </a:lnTo>
                    <a:lnTo>
                      <a:pt x="2523" y="252"/>
                    </a:lnTo>
                    <a:lnTo>
                      <a:pt x="2527" y="249"/>
                    </a:lnTo>
                    <a:lnTo>
                      <a:pt x="2531" y="248"/>
                    </a:lnTo>
                    <a:lnTo>
                      <a:pt x="2534" y="246"/>
                    </a:lnTo>
                    <a:lnTo>
                      <a:pt x="2538" y="245"/>
                    </a:lnTo>
                    <a:lnTo>
                      <a:pt x="2542" y="243"/>
                    </a:lnTo>
                    <a:lnTo>
                      <a:pt x="2546" y="241"/>
                    </a:lnTo>
                    <a:lnTo>
                      <a:pt x="2550" y="240"/>
                    </a:lnTo>
                    <a:lnTo>
                      <a:pt x="2554" y="239"/>
                    </a:lnTo>
                    <a:lnTo>
                      <a:pt x="2558" y="238"/>
                    </a:lnTo>
                    <a:lnTo>
                      <a:pt x="2562" y="236"/>
                    </a:lnTo>
                    <a:lnTo>
                      <a:pt x="2566" y="234"/>
                    </a:lnTo>
                    <a:lnTo>
                      <a:pt x="2570" y="233"/>
                    </a:lnTo>
                    <a:lnTo>
                      <a:pt x="2574" y="231"/>
                    </a:lnTo>
                    <a:lnTo>
                      <a:pt x="2578" y="229"/>
                    </a:lnTo>
                    <a:lnTo>
                      <a:pt x="2582" y="228"/>
                    </a:lnTo>
                    <a:lnTo>
                      <a:pt x="2586" y="227"/>
                    </a:lnTo>
                    <a:lnTo>
                      <a:pt x="2590" y="224"/>
                    </a:lnTo>
                    <a:lnTo>
                      <a:pt x="2594" y="224"/>
                    </a:lnTo>
                    <a:lnTo>
                      <a:pt x="2598" y="223"/>
                    </a:lnTo>
                    <a:lnTo>
                      <a:pt x="2602" y="220"/>
                    </a:lnTo>
                    <a:lnTo>
                      <a:pt x="2605" y="219"/>
                    </a:lnTo>
                    <a:lnTo>
                      <a:pt x="2609" y="217"/>
                    </a:lnTo>
                    <a:lnTo>
                      <a:pt x="2613" y="218"/>
                    </a:lnTo>
                    <a:lnTo>
                      <a:pt x="2617" y="215"/>
                    </a:lnTo>
                    <a:lnTo>
                      <a:pt x="2621" y="213"/>
                    </a:lnTo>
                    <a:lnTo>
                      <a:pt x="2625" y="211"/>
                    </a:lnTo>
                    <a:lnTo>
                      <a:pt x="2629" y="211"/>
                    </a:lnTo>
                    <a:lnTo>
                      <a:pt x="2633" y="209"/>
                    </a:lnTo>
                    <a:lnTo>
                      <a:pt x="2637" y="206"/>
                    </a:lnTo>
                    <a:lnTo>
                      <a:pt x="2641" y="206"/>
                    </a:lnTo>
                    <a:lnTo>
                      <a:pt x="2645" y="205"/>
                    </a:lnTo>
                    <a:lnTo>
                      <a:pt x="2649" y="202"/>
                    </a:lnTo>
                    <a:lnTo>
                      <a:pt x="2653" y="202"/>
                    </a:lnTo>
                    <a:lnTo>
                      <a:pt x="2657" y="200"/>
                    </a:lnTo>
                    <a:lnTo>
                      <a:pt x="2661" y="198"/>
                    </a:lnTo>
                    <a:lnTo>
                      <a:pt x="2665" y="197"/>
                    </a:lnTo>
                    <a:lnTo>
                      <a:pt x="2669" y="196"/>
                    </a:lnTo>
                    <a:lnTo>
                      <a:pt x="2672" y="195"/>
                    </a:lnTo>
                    <a:lnTo>
                      <a:pt x="2676" y="194"/>
                    </a:lnTo>
                    <a:lnTo>
                      <a:pt x="2680" y="192"/>
                    </a:lnTo>
                    <a:lnTo>
                      <a:pt x="2684" y="191"/>
                    </a:lnTo>
                    <a:lnTo>
                      <a:pt x="2688" y="190"/>
                    </a:lnTo>
                    <a:lnTo>
                      <a:pt x="2692" y="187"/>
                    </a:lnTo>
                    <a:lnTo>
                      <a:pt x="2696" y="186"/>
                    </a:lnTo>
                    <a:lnTo>
                      <a:pt x="2700" y="185"/>
                    </a:lnTo>
                    <a:lnTo>
                      <a:pt x="2704" y="182"/>
                    </a:lnTo>
                    <a:lnTo>
                      <a:pt x="2708" y="183"/>
                    </a:lnTo>
                    <a:lnTo>
                      <a:pt x="2712" y="182"/>
                    </a:lnTo>
                    <a:lnTo>
                      <a:pt x="2716" y="180"/>
                    </a:lnTo>
                    <a:lnTo>
                      <a:pt x="2720" y="178"/>
                    </a:lnTo>
                    <a:lnTo>
                      <a:pt x="2724" y="178"/>
                    </a:lnTo>
                    <a:lnTo>
                      <a:pt x="2728" y="176"/>
                    </a:lnTo>
                    <a:lnTo>
                      <a:pt x="2732" y="174"/>
                    </a:lnTo>
                    <a:lnTo>
                      <a:pt x="2736" y="173"/>
                    </a:lnTo>
                    <a:lnTo>
                      <a:pt x="2739" y="172"/>
                    </a:lnTo>
                    <a:lnTo>
                      <a:pt x="2743" y="171"/>
                    </a:lnTo>
                    <a:lnTo>
                      <a:pt x="2747" y="170"/>
                    </a:lnTo>
                    <a:lnTo>
                      <a:pt x="2751" y="168"/>
                    </a:lnTo>
                    <a:lnTo>
                      <a:pt x="2755" y="167"/>
                    </a:lnTo>
                    <a:lnTo>
                      <a:pt x="2759" y="166"/>
                    </a:lnTo>
                    <a:lnTo>
                      <a:pt x="2763" y="164"/>
                    </a:lnTo>
                    <a:lnTo>
                      <a:pt x="2767" y="163"/>
                    </a:lnTo>
                    <a:lnTo>
                      <a:pt x="2771" y="161"/>
                    </a:lnTo>
                    <a:lnTo>
                      <a:pt x="2775" y="161"/>
                    </a:lnTo>
                    <a:lnTo>
                      <a:pt x="2779" y="160"/>
                    </a:lnTo>
                    <a:lnTo>
                      <a:pt x="2783" y="158"/>
                    </a:lnTo>
                    <a:lnTo>
                      <a:pt x="2787" y="157"/>
                    </a:lnTo>
                    <a:lnTo>
                      <a:pt x="2791" y="157"/>
                    </a:lnTo>
                    <a:lnTo>
                      <a:pt x="2795" y="155"/>
                    </a:lnTo>
                    <a:lnTo>
                      <a:pt x="2799" y="153"/>
                    </a:lnTo>
                    <a:lnTo>
                      <a:pt x="2803" y="153"/>
                    </a:lnTo>
                    <a:lnTo>
                      <a:pt x="2807" y="150"/>
                    </a:lnTo>
                    <a:lnTo>
                      <a:pt x="2810" y="150"/>
                    </a:lnTo>
                    <a:lnTo>
                      <a:pt x="2814" y="148"/>
                    </a:lnTo>
                    <a:lnTo>
                      <a:pt x="2818" y="149"/>
                    </a:lnTo>
                    <a:lnTo>
                      <a:pt x="2822" y="146"/>
                    </a:lnTo>
                    <a:lnTo>
                      <a:pt x="2826" y="147"/>
                    </a:lnTo>
                    <a:lnTo>
                      <a:pt x="2830" y="144"/>
                    </a:lnTo>
                    <a:lnTo>
                      <a:pt x="2834" y="142"/>
                    </a:lnTo>
                    <a:lnTo>
                      <a:pt x="2838" y="142"/>
                    </a:lnTo>
                    <a:lnTo>
                      <a:pt x="2842" y="142"/>
                    </a:lnTo>
                    <a:lnTo>
                      <a:pt x="2846" y="140"/>
                    </a:lnTo>
                    <a:lnTo>
                      <a:pt x="2850" y="137"/>
                    </a:lnTo>
                    <a:lnTo>
                      <a:pt x="2854" y="137"/>
                    </a:lnTo>
                    <a:lnTo>
                      <a:pt x="2858" y="137"/>
                    </a:lnTo>
                    <a:lnTo>
                      <a:pt x="2862" y="136"/>
                    </a:lnTo>
                    <a:lnTo>
                      <a:pt x="2866" y="134"/>
                    </a:lnTo>
                    <a:lnTo>
                      <a:pt x="2870" y="133"/>
                    </a:lnTo>
                    <a:lnTo>
                      <a:pt x="2874" y="132"/>
                    </a:lnTo>
                    <a:lnTo>
                      <a:pt x="2877" y="130"/>
                    </a:lnTo>
                    <a:lnTo>
                      <a:pt x="2881" y="129"/>
                    </a:lnTo>
                    <a:lnTo>
                      <a:pt x="2885" y="128"/>
                    </a:lnTo>
                    <a:lnTo>
                      <a:pt x="2889" y="127"/>
                    </a:lnTo>
                    <a:lnTo>
                      <a:pt x="2893" y="126"/>
                    </a:lnTo>
                    <a:lnTo>
                      <a:pt x="2897" y="125"/>
                    </a:lnTo>
                    <a:lnTo>
                      <a:pt x="2901" y="124"/>
                    </a:lnTo>
                    <a:lnTo>
                      <a:pt x="2905" y="122"/>
                    </a:lnTo>
                    <a:lnTo>
                      <a:pt x="2909" y="123"/>
                    </a:lnTo>
                    <a:lnTo>
                      <a:pt x="2913" y="121"/>
                    </a:lnTo>
                    <a:lnTo>
                      <a:pt x="2917" y="120"/>
                    </a:lnTo>
                    <a:lnTo>
                      <a:pt x="2921" y="118"/>
                    </a:lnTo>
                    <a:lnTo>
                      <a:pt x="2925" y="118"/>
                    </a:lnTo>
                    <a:lnTo>
                      <a:pt x="2929" y="117"/>
                    </a:lnTo>
                    <a:lnTo>
                      <a:pt x="2933" y="115"/>
                    </a:lnTo>
                    <a:lnTo>
                      <a:pt x="2937" y="115"/>
                    </a:lnTo>
                    <a:lnTo>
                      <a:pt x="2941" y="115"/>
                    </a:lnTo>
                    <a:lnTo>
                      <a:pt x="2944" y="111"/>
                    </a:lnTo>
                    <a:lnTo>
                      <a:pt x="2948" y="113"/>
                    </a:lnTo>
                    <a:lnTo>
                      <a:pt x="2952" y="110"/>
                    </a:lnTo>
                    <a:lnTo>
                      <a:pt x="2956" y="109"/>
                    </a:lnTo>
                    <a:lnTo>
                      <a:pt x="2960" y="108"/>
                    </a:lnTo>
                    <a:lnTo>
                      <a:pt x="2964" y="108"/>
                    </a:lnTo>
                    <a:lnTo>
                      <a:pt x="2968" y="108"/>
                    </a:lnTo>
                    <a:lnTo>
                      <a:pt x="2972" y="106"/>
                    </a:lnTo>
                    <a:lnTo>
                      <a:pt x="2976" y="106"/>
                    </a:lnTo>
                    <a:lnTo>
                      <a:pt x="2980" y="104"/>
                    </a:lnTo>
                    <a:lnTo>
                      <a:pt x="2984" y="103"/>
                    </a:lnTo>
                    <a:lnTo>
                      <a:pt x="2988" y="102"/>
                    </a:lnTo>
                    <a:lnTo>
                      <a:pt x="2992" y="102"/>
                    </a:lnTo>
                    <a:lnTo>
                      <a:pt x="2996" y="100"/>
                    </a:lnTo>
                    <a:lnTo>
                      <a:pt x="3000" y="99"/>
                    </a:lnTo>
                    <a:lnTo>
                      <a:pt x="3004" y="98"/>
                    </a:lnTo>
                    <a:lnTo>
                      <a:pt x="3008" y="97"/>
                    </a:lnTo>
                    <a:lnTo>
                      <a:pt x="3012" y="96"/>
                    </a:lnTo>
                    <a:lnTo>
                      <a:pt x="3015" y="96"/>
                    </a:lnTo>
                    <a:lnTo>
                      <a:pt x="3019" y="95"/>
                    </a:lnTo>
                    <a:lnTo>
                      <a:pt x="3023" y="93"/>
                    </a:lnTo>
                    <a:lnTo>
                      <a:pt x="3027" y="94"/>
                    </a:lnTo>
                    <a:lnTo>
                      <a:pt x="3031" y="93"/>
                    </a:lnTo>
                    <a:lnTo>
                      <a:pt x="3035" y="92"/>
                    </a:lnTo>
                    <a:lnTo>
                      <a:pt x="3039" y="92"/>
                    </a:lnTo>
                    <a:lnTo>
                      <a:pt x="3043" y="91"/>
                    </a:lnTo>
                    <a:lnTo>
                      <a:pt x="3047" y="90"/>
                    </a:lnTo>
                    <a:lnTo>
                      <a:pt x="3051" y="89"/>
                    </a:lnTo>
                    <a:lnTo>
                      <a:pt x="3055" y="87"/>
                    </a:lnTo>
                    <a:lnTo>
                      <a:pt x="3059" y="87"/>
                    </a:lnTo>
                    <a:lnTo>
                      <a:pt x="3063" y="86"/>
                    </a:lnTo>
                    <a:lnTo>
                      <a:pt x="3067" y="85"/>
                    </a:lnTo>
                    <a:lnTo>
                      <a:pt x="3071" y="85"/>
                    </a:lnTo>
                    <a:lnTo>
                      <a:pt x="3075" y="83"/>
                    </a:lnTo>
                    <a:lnTo>
                      <a:pt x="3079" y="82"/>
                    </a:lnTo>
                    <a:lnTo>
                      <a:pt x="3082" y="82"/>
                    </a:lnTo>
                    <a:lnTo>
                      <a:pt x="3086" y="82"/>
                    </a:lnTo>
                    <a:lnTo>
                      <a:pt x="3090" y="83"/>
                    </a:lnTo>
                    <a:lnTo>
                      <a:pt x="3094" y="78"/>
                    </a:lnTo>
                    <a:lnTo>
                      <a:pt x="3098" y="78"/>
                    </a:lnTo>
                    <a:lnTo>
                      <a:pt x="3102" y="79"/>
                    </a:lnTo>
                    <a:lnTo>
                      <a:pt x="3106" y="78"/>
                    </a:lnTo>
                    <a:lnTo>
                      <a:pt x="3110" y="76"/>
                    </a:lnTo>
                    <a:lnTo>
                      <a:pt x="3114" y="77"/>
                    </a:lnTo>
                    <a:lnTo>
                      <a:pt x="3118" y="75"/>
                    </a:lnTo>
                    <a:lnTo>
                      <a:pt x="3122" y="74"/>
                    </a:lnTo>
                    <a:lnTo>
                      <a:pt x="3126" y="73"/>
                    </a:lnTo>
                    <a:lnTo>
                      <a:pt x="3130" y="72"/>
                    </a:lnTo>
                    <a:lnTo>
                      <a:pt x="3134" y="72"/>
                    </a:lnTo>
                    <a:lnTo>
                      <a:pt x="3138" y="72"/>
                    </a:lnTo>
                    <a:lnTo>
                      <a:pt x="3142" y="70"/>
                    </a:lnTo>
                    <a:lnTo>
                      <a:pt x="3146" y="71"/>
                    </a:lnTo>
                    <a:lnTo>
                      <a:pt x="3150" y="6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6" name="Freeform 2838"/>
              <p:cNvSpPr>
                <a:spLocks/>
              </p:cNvSpPr>
              <p:nvPr/>
            </p:nvSpPr>
            <p:spPr bwMode="auto">
              <a:xfrm flipV="1">
                <a:off x="506" y="1093"/>
                <a:ext cx="1814" cy="828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8" y="4"/>
                  </a:cxn>
                  <a:cxn ang="0">
                    <a:pos x="149" y="3"/>
                  </a:cxn>
                  <a:cxn ang="0">
                    <a:pos x="201" y="5"/>
                  </a:cxn>
                  <a:cxn ang="0">
                    <a:pos x="252" y="10"/>
                  </a:cxn>
                  <a:cxn ang="0">
                    <a:pos x="303" y="17"/>
                  </a:cxn>
                  <a:cxn ang="0">
                    <a:pos x="354" y="29"/>
                  </a:cxn>
                  <a:cxn ang="0">
                    <a:pos x="406" y="49"/>
                  </a:cxn>
                  <a:cxn ang="0">
                    <a:pos x="457" y="75"/>
                  </a:cxn>
                  <a:cxn ang="0">
                    <a:pos x="508" y="109"/>
                  </a:cxn>
                  <a:cxn ang="0">
                    <a:pos x="559" y="151"/>
                  </a:cxn>
                  <a:cxn ang="0">
                    <a:pos x="611" y="202"/>
                  </a:cxn>
                  <a:cxn ang="0">
                    <a:pos x="662" y="261"/>
                  </a:cxn>
                  <a:cxn ang="0">
                    <a:pos x="713" y="326"/>
                  </a:cxn>
                  <a:cxn ang="0">
                    <a:pos x="764" y="399"/>
                  </a:cxn>
                  <a:cxn ang="0">
                    <a:pos x="816" y="479"/>
                  </a:cxn>
                  <a:cxn ang="0">
                    <a:pos x="867" y="561"/>
                  </a:cxn>
                  <a:cxn ang="0">
                    <a:pos x="918" y="646"/>
                  </a:cxn>
                  <a:cxn ang="0">
                    <a:pos x="969" y="734"/>
                  </a:cxn>
                  <a:cxn ang="0">
                    <a:pos x="1021" y="821"/>
                  </a:cxn>
                  <a:cxn ang="0">
                    <a:pos x="1072" y="907"/>
                  </a:cxn>
                  <a:cxn ang="0">
                    <a:pos x="1123" y="990"/>
                  </a:cxn>
                  <a:cxn ang="0">
                    <a:pos x="1174" y="1067"/>
                  </a:cxn>
                  <a:cxn ang="0">
                    <a:pos x="1226" y="1138"/>
                  </a:cxn>
                  <a:cxn ang="0">
                    <a:pos x="1277" y="1206"/>
                  </a:cxn>
                  <a:cxn ang="0">
                    <a:pos x="1328" y="1265"/>
                  </a:cxn>
                  <a:cxn ang="0">
                    <a:pos x="1379" y="1316"/>
                  </a:cxn>
                  <a:cxn ang="0">
                    <a:pos x="1431" y="1359"/>
                  </a:cxn>
                  <a:cxn ang="0">
                    <a:pos x="1482" y="1393"/>
                  </a:cxn>
                  <a:cxn ang="0">
                    <a:pos x="1533" y="1418"/>
                  </a:cxn>
                  <a:cxn ang="0">
                    <a:pos x="1584" y="1433"/>
                  </a:cxn>
                  <a:cxn ang="0">
                    <a:pos x="1636" y="1439"/>
                  </a:cxn>
                  <a:cxn ang="0">
                    <a:pos x="1687" y="1437"/>
                  </a:cxn>
                  <a:cxn ang="0">
                    <a:pos x="1738" y="1427"/>
                  </a:cxn>
                  <a:cxn ang="0">
                    <a:pos x="1789" y="1409"/>
                  </a:cxn>
                  <a:cxn ang="0">
                    <a:pos x="1841" y="1385"/>
                  </a:cxn>
                  <a:cxn ang="0">
                    <a:pos x="1892" y="1353"/>
                  </a:cxn>
                  <a:cxn ang="0">
                    <a:pos x="1943" y="1317"/>
                  </a:cxn>
                  <a:cxn ang="0">
                    <a:pos x="1994" y="1273"/>
                  </a:cxn>
                  <a:cxn ang="0">
                    <a:pos x="2046" y="1227"/>
                  </a:cxn>
                  <a:cxn ang="0">
                    <a:pos x="2097" y="1176"/>
                  </a:cxn>
                  <a:cxn ang="0">
                    <a:pos x="2148" y="1124"/>
                  </a:cxn>
                  <a:cxn ang="0">
                    <a:pos x="2199" y="1068"/>
                  </a:cxn>
                  <a:cxn ang="0">
                    <a:pos x="2251" y="1011"/>
                  </a:cxn>
                  <a:cxn ang="0">
                    <a:pos x="2302" y="953"/>
                  </a:cxn>
                  <a:cxn ang="0">
                    <a:pos x="2353" y="895"/>
                  </a:cxn>
                  <a:cxn ang="0">
                    <a:pos x="2404" y="836"/>
                  </a:cxn>
                  <a:cxn ang="0">
                    <a:pos x="2456" y="777"/>
                  </a:cxn>
                  <a:cxn ang="0">
                    <a:pos x="2507" y="721"/>
                  </a:cxn>
                  <a:cxn ang="0">
                    <a:pos x="2558" y="667"/>
                  </a:cxn>
                  <a:cxn ang="0">
                    <a:pos x="2609" y="613"/>
                  </a:cxn>
                  <a:cxn ang="0">
                    <a:pos x="2661" y="564"/>
                  </a:cxn>
                  <a:cxn ang="0">
                    <a:pos x="2712" y="513"/>
                  </a:cxn>
                  <a:cxn ang="0">
                    <a:pos x="2763" y="466"/>
                  </a:cxn>
                  <a:cxn ang="0">
                    <a:pos x="2814" y="422"/>
                  </a:cxn>
                  <a:cxn ang="0">
                    <a:pos x="2866" y="382"/>
                  </a:cxn>
                  <a:cxn ang="0">
                    <a:pos x="2917" y="342"/>
                  </a:cxn>
                  <a:cxn ang="0">
                    <a:pos x="2968" y="306"/>
                  </a:cxn>
                  <a:cxn ang="0">
                    <a:pos x="3019" y="271"/>
                  </a:cxn>
                  <a:cxn ang="0">
                    <a:pos x="3071" y="241"/>
                  </a:cxn>
                  <a:cxn ang="0">
                    <a:pos x="3122" y="213"/>
                  </a:cxn>
                </a:cxnLst>
                <a:rect l="0" t="0" r="r" b="b"/>
                <a:pathLst>
                  <a:path w="3150" h="1439">
                    <a:moveTo>
                      <a:pt x="0" y="2"/>
                    </a:moveTo>
                    <a:lnTo>
                      <a:pt x="3" y="3"/>
                    </a:lnTo>
                    <a:lnTo>
                      <a:pt x="7" y="4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4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4"/>
                    </a:lnTo>
                    <a:lnTo>
                      <a:pt x="137" y="2"/>
                    </a:lnTo>
                    <a:lnTo>
                      <a:pt x="141" y="4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5"/>
                    </a:lnTo>
                    <a:lnTo>
                      <a:pt x="169" y="4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5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5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7"/>
                    </a:lnTo>
                    <a:lnTo>
                      <a:pt x="220" y="5"/>
                    </a:lnTo>
                    <a:lnTo>
                      <a:pt x="224" y="7"/>
                    </a:lnTo>
                    <a:lnTo>
                      <a:pt x="228" y="7"/>
                    </a:lnTo>
                    <a:lnTo>
                      <a:pt x="232" y="7"/>
                    </a:lnTo>
                    <a:lnTo>
                      <a:pt x="236" y="7"/>
                    </a:lnTo>
                    <a:lnTo>
                      <a:pt x="240" y="8"/>
                    </a:lnTo>
                    <a:lnTo>
                      <a:pt x="244" y="8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9"/>
                    </a:lnTo>
                    <a:lnTo>
                      <a:pt x="260" y="11"/>
                    </a:lnTo>
                    <a:lnTo>
                      <a:pt x="264" y="11"/>
                    </a:lnTo>
                    <a:lnTo>
                      <a:pt x="268" y="11"/>
                    </a:lnTo>
                    <a:lnTo>
                      <a:pt x="272" y="11"/>
                    </a:lnTo>
                    <a:lnTo>
                      <a:pt x="275" y="12"/>
                    </a:lnTo>
                    <a:lnTo>
                      <a:pt x="279" y="13"/>
                    </a:lnTo>
                    <a:lnTo>
                      <a:pt x="283" y="13"/>
                    </a:lnTo>
                    <a:lnTo>
                      <a:pt x="287" y="16"/>
                    </a:lnTo>
                    <a:lnTo>
                      <a:pt x="291" y="15"/>
                    </a:lnTo>
                    <a:lnTo>
                      <a:pt x="295" y="14"/>
                    </a:lnTo>
                    <a:lnTo>
                      <a:pt x="299" y="16"/>
                    </a:lnTo>
                    <a:lnTo>
                      <a:pt x="303" y="17"/>
                    </a:lnTo>
                    <a:lnTo>
                      <a:pt x="307" y="18"/>
                    </a:lnTo>
                    <a:lnTo>
                      <a:pt x="311" y="19"/>
                    </a:lnTo>
                    <a:lnTo>
                      <a:pt x="315" y="20"/>
                    </a:lnTo>
                    <a:lnTo>
                      <a:pt x="319" y="21"/>
                    </a:lnTo>
                    <a:lnTo>
                      <a:pt x="323" y="22"/>
                    </a:lnTo>
                    <a:lnTo>
                      <a:pt x="327" y="22"/>
                    </a:lnTo>
                    <a:lnTo>
                      <a:pt x="331" y="24"/>
                    </a:lnTo>
                    <a:lnTo>
                      <a:pt x="335" y="25"/>
                    </a:lnTo>
                    <a:lnTo>
                      <a:pt x="339" y="26"/>
                    </a:lnTo>
                    <a:lnTo>
                      <a:pt x="342" y="27"/>
                    </a:lnTo>
                    <a:lnTo>
                      <a:pt x="346" y="28"/>
                    </a:lnTo>
                    <a:lnTo>
                      <a:pt x="350" y="29"/>
                    </a:lnTo>
                    <a:lnTo>
                      <a:pt x="354" y="29"/>
                    </a:lnTo>
                    <a:lnTo>
                      <a:pt x="358" y="31"/>
                    </a:lnTo>
                    <a:lnTo>
                      <a:pt x="362" y="33"/>
                    </a:lnTo>
                    <a:lnTo>
                      <a:pt x="366" y="33"/>
                    </a:lnTo>
                    <a:lnTo>
                      <a:pt x="370" y="36"/>
                    </a:lnTo>
                    <a:lnTo>
                      <a:pt x="374" y="36"/>
                    </a:lnTo>
                    <a:lnTo>
                      <a:pt x="378" y="38"/>
                    </a:lnTo>
                    <a:lnTo>
                      <a:pt x="382" y="40"/>
                    </a:lnTo>
                    <a:lnTo>
                      <a:pt x="386" y="41"/>
                    </a:lnTo>
                    <a:lnTo>
                      <a:pt x="390" y="41"/>
                    </a:lnTo>
                    <a:lnTo>
                      <a:pt x="394" y="44"/>
                    </a:lnTo>
                    <a:lnTo>
                      <a:pt x="398" y="45"/>
                    </a:lnTo>
                    <a:lnTo>
                      <a:pt x="402" y="48"/>
                    </a:lnTo>
                    <a:lnTo>
                      <a:pt x="406" y="49"/>
                    </a:lnTo>
                    <a:lnTo>
                      <a:pt x="410" y="50"/>
                    </a:lnTo>
                    <a:lnTo>
                      <a:pt x="413" y="54"/>
                    </a:lnTo>
                    <a:lnTo>
                      <a:pt x="417" y="54"/>
                    </a:lnTo>
                    <a:lnTo>
                      <a:pt x="421" y="56"/>
                    </a:lnTo>
                    <a:lnTo>
                      <a:pt x="425" y="57"/>
                    </a:lnTo>
                    <a:lnTo>
                      <a:pt x="429" y="61"/>
                    </a:lnTo>
                    <a:lnTo>
                      <a:pt x="433" y="63"/>
                    </a:lnTo>
                    <a:lnTo>
                      <a:pt x="437" y="65"/>
                    </a:lnTo>
                    <a:lnTo>
                      <a:pt x="441" y="66"/>
                    </a:lnTo>
                    <a:lnTo>
                      <a:pt x="445" y="69"/>
                    </a:lnTo>
                    <a:lnTo>
                      <a:pt x="449" y="70"/>
                    </a:lnTo>
                    <a:lnTo>
                      <a:pt x="453" y="72"/>
                    </a:lnTo>
                    <a:lnTo>
                      <a:pt x="457" y="75"/>
                    </a:lnTo>
                    <a:lnTo>
                      <a:pt x="461" y="77"/>
                    </a:lnTo>
                    <a:lnTo>
                      <a:pt x="465" y="79"/>
                    </a:lnTo>
                    <a:lnTo>
                      <a:pt x="469" y="81"/>
                    </a:lnTo>
                    <a:lnTo>
                      <a:pt x="473" y="84"/>
                    </a:lnTo>
                    <a:lnTo>
                      <a:pt x="477" y="87"/>
                    </a:lnTo>
                    <a:lnTo>
                      <a:pt x="480" y="89"/>
                    </a:lnTo>
                    <a:lnTo>
                      <a:pt x="484" y="93"/>
                    </a:lnTo>
                    <a:lnTo>
                      <a:pt x="488" y="95"/>
                    </a:lnTo>
                    <a:lnTo>
                      <a:pt x="492" y="99"/>
                    </a:lnTo>
                    <a:lnTo>
                      <a:pt x="496" y="100"/>
                    </a:lnTo>
                    <a:lnTo>
                      <a:pt x="500" y="103"/>
                    </a:lnTo>
                    <a:lnTo>
                      <a:pt x="504" y="106"/>
                    </a:lnTo>
                    <a:lnTo>
                      <a:pt x="508" y="109"/>
                    </a:lnTo>
                    <a:lnTo>
                      <a:pt x="512" y="112"/>
                    </a:lnTo>
                    <a:lnTo>
                      <a:pt x="516" y="115"/>
                    </a:lnTo>
                    <a:lnTo>
                      <a:pt x="520" y="117"/>
                    </a:lnTo>
                    <a:lnTo>
                      <a:pt x="524" y="120"/>
                    </a:lnTo>
                    <a:lnTo>
                      <a:pt x="528" y="125"/>
                    </a:lnTo>
                    <a:lnTo>
                      <a:pt x="532" y="127"/>
                    </a:lnTo>
                    <a:lnTo>
                      <a:pt x="536" y="131"/>
                    </a:lnTo>
                    <a:lnTo>
                      <a:pt x="540" y="133"/>
                    </a:lnTo>
                    <a:lnTo>
                      <a:pt x="544" y="137"/>
                    </a:lnTo>
                    <a:lnTo>
                      <a:pt x="547" y="139"/>
                    </a:lnTo>
                    <a:lnTo>
                      <a:pt x="551" y="144"/>
                    </a:lnTo>
                    <a:lnTo>
                      <a:pt x="555" y="147"/>
                    </a:lnTo>
                    <a:lnTo>
                      <a:pt x="559" y="151"/>
                    </a:lnTo>
                    <a:lnTo>
                      <a:pt x="563" y="155"/>
                    </a:lnTo>
                    <a:lnTo>
                      <a:pt x="567" y="159"/>
                    </a:lnTo>
                    <a:lnTo>
                      <a:pt x="571" y="161"/>
                    </a:lnTo>
                    <a:lnTo>
                      <a:pt x="575" y="166"/>
                    </a:lnTo>
                    <a:lnTo>
                      <a:pt x="579" y="169"/>
                    </a:lnTo>
                    <a:lnTo>
                      <a:pt x="583" y="173"/>
                    </a:lnTo>
                    <a:lnTo>
                      <a:pt x="587" y="177"/>
                    </a:lnTo>
                    <a:lnTo>
                      <a:pt x="591" y="181"/>
                    </a:lnTo>
                    <a:lnTo>
                      <a:pt x="595" y="185"/>
                    </a:lnTo>
                    <a:lnTo>
                      <a:pt x="599" y="189"/>
                    </a:lnTo>
                    <a:lnTo>
                      <a:pt x="603" y="192"/>
                    </a:lnTo>
                    <a:lnTo>
                      <a:pt x="607" y="198"/>
                    </a:lnTo>
                    <a:lnTo>
                      <a:pt x="611" y="202"/>
                    </a:lnTo>
                    <a:lnTo>
                      <a:pt x="615" y="205"/>
                    </a:lnTo>
                    <a:lnTo>
                      <a:pt x="618" y="211"/>
                    </a:lnTo>
                    <a:lnTo>
                      <a:pt x="622" y="213"/>
                    </a:lnTo>
                    <a:lnTo>
                      <a:pt x="626" y="219"/>
                    </a:lnTo>
                    <a:lnTo>
                      <a:pt x="630" y="224"/>
                    </a:lnTo>
                    <a:lnTo>
                      <a:pt x="634" y="227"/>
                    </a:lnTo>
                    <a:lnTo>
                      <a:pt x="638" y="231"/>
                    </a:lnTo>
                    <a:lnTo>
                      <a:pt x="642" y="237"/>
                    </a:lnTo>
                    <a:lnTo>
                      <a:pt x="646" y="242"/>
                    </a:lnTo>
                    <a:lnTo>
                      <a:pt x="650" y="248"/>
                    </a:lnTo>
                    <a:lnTo>
                      <a:pt x="654" y="249"/>
                    </a:lnTo>
                    <a:lnTo>
                      <a:pt x="658" y="255"/>
                    </a:lnTo>
                    <a:lnTo>
                      <a:pt x="662" y="261"/>
                    </a:lnTo>
                    <a:lnTo>
                      <a:pt x="666" y="265"/>
                    </a:lnTo>
                    <a:lnTo>
                      <a:pt x="670" y="270"/>
                    </a:lnTo>
                    <a:lnTo>
                      <a:pt x="674" y="273"/>
                    </a:lnTo>
                    <a:lnTo>
                      <a:pt x="678" y="279"/>
                    </a:lnTo>
                    <a:lnTo>
                      <a:pt x="682" y="284"/>
                    </a:lnTo>
                    <a:lnTo>
                      <a:pt x="685" y="290"/>
                    </a:lnTo>
                    <a:lnTo>
                      <a:pt x="689" y="296"/>
                    </a:lnTo>
                    <a:lnTo>
                      <a:pt x="693" y="301"/>
                    </a:lnTo>
                    <a:lnTo>
                      <a:pt x="697" y="306"/>
                    </a:lnTo>
                    <a:lnTo>
                      <a:pt x="701" y="313"/>
                    </a:lnTo>
                    <a:lnTo>
                      <a:pt x="705" y="316"/>
                    </a:lnTo>
                    <a:lnTo>
                      <a:pt x="709" y="322"/>
                    </a:lnTo>
                    <a:lnTo>
                      <a:pt x="713" y="326"/>
                    </a:lnTo>
                    <a:lnTo>
                      <a:pt x="717" y="332"/>
                    </a:lnTo>
                    <a:lnTo>
                      <a:pt x="721" y="338"/>
                    </a:lnTo>
                    <a:lnTo>
                      <a:pt x="725" y="343"/>
                    </a:lnTo>
                    <a:lnTo>
                      <a:pt x="729" y="348"/>
                    </a:lnTo>
                    <a:lnTo>
                      <a:pt x="733" y="353"/>
                    </a:lnTo>
                    <a:lnTo>
                      <a:pt x="737" y="361"/>
                    </a:lnTo>
                    <a:lnTo>
                      <a:pt x="741" y="366"/>
                    </a:lnTo>
                    <a:lnTo>
                      <a:pt x="745" y="370"/>
                    </a:lnTo>
                    <a:lnTo>
                      <a:pt x="749" y="376"/>
                    </a:lnTo>
                    <a:lnTo>
                      <a:pt x="753" y="382"/>
                    </a:lnTo>
                    <a:lnTo>
                      <a:pt x="756" y="389"/>
                    </a:lnTo>
                    <a:lnTo>
                      <a:pt x="760" y="395"/>
                    </a:lnTo>
                    <a:lnTo>
                      <a:pt x="764" y="399"/>
                    </a:lnTo>
                    <a:lnTo>
                      <a:pt x="768" y="405"/>
                    </a:lnTo>
                    <a:lnTo>
                      <a:pt x="772" y="411"/>
                    </a:lnTo>
                    <a:lnTo>
                      <a:pt x="776" y="417"/>
                    </a:lnTo>
                    <a:lnTo>
                      <a:pt x="780" y="423"/>
                    </a:lnTo>
                    <a:lnTo>
                      <a:pt x="784" y="430"/>
                    </a:lnTo>
                    <a:lnTo>
                      <a:pt x="788" y="436"/>
                    </a:lnTo>
                    <a:lnTo>
                      <a:pt x="792" y="441"/>
                    </a:lnTo>
                    <a:lnTo>
                      <a:pt x="796" y="447"/>
                    </a:lnTo>
                    <a:lnTo>
                      <a:pt x="800" y="453"/>
                    </a:lnTo>
                    <a:lnTo>
                      <a:pt x="804" y="461"/>
                    </a:lnTo>
                    <a:lnTo>
                      <a:pt x="808" y="466"/>
                    </a:lnTo>
                    <a:lnTo>
                      <a:pt x="812" y="473"/>
                    </a:lnTo>
                    <a:lnTo>
                      <a:pt x="816" y="479"/>
                    </a:lnTo>
                    <a:lnTo>
                      <a:pt x="820" y="484"/>
                    </a:lnTo>
                    <a:lnTo>
                      <a:pt x="823" y="490"/>
                    </a:lnTo>
                    <a:lnTo>
                      <a:pt x="827" y="498"/>
                    </a:lnTo>
                    <a:lnTo>
                      <a:pt x="831" y="503"/>
                    </a:lnTo>
                    <a:lnTo>
                      <a:pt x="835" y="509"/>
                    </a:lnTo>
                    <a:lnTo>
                      <a:pt x="839" y="517"/>
                    </a:lnTo>
                    <a:lnTo>
                      <a:pt x="843" y="523"/>
                    </a:lnTo>
                    <a:lnTo>
                      <a:pt x="847" y="530"/>
                    </a:lnTo>
                    <a:lnTo>
                      <a:pt x="851" y="537"/>
                    </a:lnTo>
                    <a:lnTo>
                      <a:pt x="855" y="542"/>
                    </a:lnTo>
                    <a:lnTo>
                      <a:pt x="859" y="548"/>
                    </a:lnTo>
                    <a:lnTo>
                      <a:pt x="863" y="554"/>
                    </a:lnTo>
                    <a:lnTo>
                      <a:pt x="867" y="561"/>
                    </a:lnTo>
                    <a:lnTo>
                      <a:pt x="871" y="568"/>
                    </a:lnTo>
                    <a:lnTo>
                      <a:pt x="875" y="575"/>
                    </a:lnTo>
                    <a:lnTo>
                      <a:pt x="879" y="582"/>
                    </a:lnTo>
                    <a:lnTo>
                      <a:pt x="883" y="588"/>
                    </a:lnTo>
                    <a:lnTo>
                      <a:pt x="887" y="594"/>
                    </a:lnTo>
                    <a:lnTo>
                      <a:pt x="890" y="602"/>
                    </a:lnTo>
                    <a:lnTo>
                      <a:pt x="894" y="608"/>
                    </a:lnTo>
                    <a:lnTo>
                      <a:pt x="898" y="613"/>
                    </a:lnTo>
                    <a:lnTo>
                      <a:pt x="902" y="620"/>
                    </a:lnTo>
                    <a:lnTo>
                      <a:pt x="906" y="626"/>
                    </a:lnTo>
                    <a:lnTo>
                      <a:pt x="910" y="632"/>
                    </a:lnTo>
                    <a:lnTo>
                      <a:pt x="914" y="640"/>
                    </a:lnTo>
                    <a:lnTo>
                      <a:pt x="918" y="646"/>
                    </a:lnTo>
                    <a:lnTo>
                      <a:pt x="922" y="654"/>
                    </a:lnTo>
                    <a:lnTo>
                      <a:pt x="926" y="659"/>
                    </a:lnTo>
                    <a:lnTo>
                      <a:pt x="930" y="667"/>
                    </a:lnTo>
                    <a:lnTo>
                      <a:pt x="934" y="672"/>
                    </a:lnTo>
                    <a:lnTo>
                      <a:pt x="938" y="679"/>
                    </a:lnTo>
                    <a:lnTo>
                      <a:pt x="942" y="686"/>
                    </a:lnTo>
                    <a:lnTo>
                      <a:pt x="946" y="693"/>
                    </a:lnTo>
                    <a:lnTo>
                      <a:pt x="950" y="699"/>
                    </a:lnTo>
                    <a:lnTo>
                      <a:pt x="954" y="706"/>
                    </a:lnTo>
                    <a:lnTo>
                      <a:pt x="958" y="712"/>
                    </a:lnTo>
                    <a:lnTo>
                      <a:pt x="961" y="722"/>
                    </a:lnTo>
                    <a:lnTo>
                      <a:pt x="965" y="728"/>
                    </a:lnTo>
                    <a:lnTo>
                      <a:pt x="969" y="734"/>
                    </a:lnTo>
                    <a:lnTo>
                      <a:pt x="973" y="741"/>
                    </a:lnTo>
                    <a:lnTo>
                      <a:pt x="977" y="746"/>
                    </a:lnTo>
                    <a:lnTo>
                      <a:pt x="981" y="753"/>
                    </a:lnTo>
                    <a:lnTo>
                      <a:pt x="985" y="760"/>
                    </a:lnTo>
                    <a:lnTo>
                      <a:pt x="989" y="767"/>
                    </a:lnTo>
                    <a:lnTo>
                      <a:pt x="993" y="774"/>
                    </a:lnTo>
                    <a:lnTo>
                      <a:pt x="997" y="781"/>
                    </a:lnTo>
                    <a:lnTo>
                      <a:pt x="1001" y="788"/>
                    </a:lnTo>
                    <a:lnTo>
                      <a:pt x="1005" y="794"/>
                    </a:lnTo>
                    <a:lnTo>
                      <a:pt x="1009" y="800"/>
                    </a:lnTo>
                    <a:lnTo>
                      <a:pt x="1013" y="807"/>
                    </a:lnTo>
                    <a:lnTo>
                      <a:pt x="1017" y="814"/>
                    </a:lnTo>
                    <a:lnTo>
                      <a:pt x="1021" y="821"/>
                    </a:lnTo>
                    <a:lnTo>
                      <a:pt x="1025" y="828"/>
                    </a:lnTo>
                    <a:lnTo>
                      <a:pt x="1028" y="834"/>
                    </a:lnTo>
                    <a:lnTo>
                      <a:pt x="1032" y="840"/>
                    </a:lnTo>
                    <a:lnTo>
                      <a:pt x="1036" y="846"/>
                    </a:lnTo>
                    <a:lnTo>
                      <a:pt x="1040" y="855"/>
                    </a:lnTo>
                    <a:lnTo>
                      <a:pt x="1044" y="860"/>
                    </a:lnTo>
                    <a:lnTo>
                      <a:pt x="1048" y="866"/>
                    </a:lnTo>
                    <a:lnTo>
                      <a:pt x="1052" y="873"/>
                    </a:lnTo>
                    <a:lnTo>
                      <a:pt x="1056" y="880"/>
                    </a:lnTo>
                    <a:lnTo>
                      <a:pt x="1060" y="886"/>
                    </a:lnTo>
                    <a:lnTo>
                      <a:pt x="1064" y="893"/>
                    </a:lnTo>
                    <a:lnTo>
                      <a:pt x="1068" y="899"/>
                    </a:lnTo>
                    <a:lnTo>
                      <a:pt x="1072" y="907"/>
                    </a:lnTo>
                    <a:lnTo>
                      <a:pt x="1076" y="912"/>
                    </a:lnTo>
                    <a:lnTo>
                      <a:pt x="1080" y="918"/>
                    </a:lnTo>
                    <a:lnTo>
                      <a:pt x="1084" y="925"/>
                    </a:lnTo>
                    <a:lnTo>
                      <a:pt x="1088" y="932"/>
                    </a:lnTo>
                    <a:lnTo>
                      <a:pt x="1092" y="938"/>
                    </a:lnTo>
                    <a:lnTo>
                      <a:pt x="1095" y="945"/>
                    </a:lnTo>
                    <a:lnTo>
                      <a:pt x="1099" y="951"/>
                    </a:lnTo>
                    <a:lnTo>
                      <a:pt x="1103" y="958"/>
                    </a:lnTo>
                    <a:lnTo>
                      <a:pt x="1107" y="965"/>
                    </a:lnTo>
                    <a:lnTo>
                      <a:pt x="1111" y="970"/>
                    </a:lnTo>
                    <a:lnTo>
                      <a:pt x="1115" y="976"/>
                    </a:lnTo>
                    <a:lnTo>
                      <a:pt x="1119" y="982"/>
                    </a:lnTo>
                    <a:lnTo>
                      <a:pt x="1123" y="990"/>
                    </a:lnTo>
                    <a:lnTo>
                      <a:pt x="1127" y="995"/>
                    </a:lnTo>
                    <a:lnTo>
                      <a:pt x="1131" y="1001"/>
                    </a:lnTo>
                    <a:lnTo>
                      <a:pt x="1135" y="1007"/>
                    </a:lnTo>
                    <a:lnTo>
                      <a:pt x="1139" y="1014"/>
                    </a:lnTo>
                    <a:lnTo>
                      <a:pt x="1143" y="1021"/>
                    </a:lnTo>
                    <a:lnTo>
                      <a:pt x="1147" y="1025"/>
                    </a:lnTo>
                    <a:lnTo>
                      <a:pt x="1151" y="1032"/>
                    </a:lnTo>
                    <a:lnTo>
                      <a:pt x="1155" y="1038"/>
                    </a:lnTo>
                    <a:lnTo>
                      <a:pt x="1159" y="1044"/>
                    </a:lnTo>
                    <a:lnTo>
                      <a:pt x="1163" y="1050"/>
                    </a:lnTo>
                    <a:lnTo>
                      <a:pt x="1166" y="1056"/>
                    </a:lnTo>
                    <a:lnTo>
                      <a:pt x="1170" y="1062"/>
                    </a:lnTo>
                    <a:lnTo>
                      <a:pt x="1174" y="1067"/>
                    </a:lnTo>
                    <a:lnTo>
                      <a:pt x="1178" y="1072"/>
                    </a:lnTo>
                    <a:lnTo>
                      <a:pt x="1182" y="1078"/>
                    </a:lnTo>
                    <a:lnTo>
                      <a:pt x="1186" y="1085"/>
                    </a:lnTo>
                    <a:lnTo>
                      <a:pt x="1190" y="1090"/>
                    </a:lnTo>
                    <a:lnTo>
                      <a:pt x="1194" y="1096"/>
                    </a:lnTo>
                    <a:lnTo>
                      <a:pt x="1198" y="1102"/>
                    </a:lnTo>
                    <a:lnTo>
                      <a:pt x="1202" y="1107"/>
                    </a:lnTo>
                    <a:lnTo>
                      <a:pt x="1206" y="1112"/>
                    </a:lnTo>
                    <a:lnTo>
                      <a:pt x="1210" y="1117"/>
                    </a:lnTo>
                    <a:lnTo>
                      <a:pt x="1214" y="1123"/>
                    </a:lnTo>
                    <a:lnTo>
                      <a:pt x="1218" y="1127"/>
                    </a:lnTo>
                    <a:lnTo>
                      <a:pt x="1222" y="1133"/>
                    </a:lnTo>
                    <a:lnTo>
                      <a:pt x="1226" y="1138"/>
                    </a:lnTo>
                    <a:lnTo>
                      <a:pt x="1230" y="1145"/>
                    </a:lnTo>
                    <a:lnTo>
                      <a:pt x="1233" y="1150"/>
                    </a:lnTo>
                    <a:lnTo>
                      <a:pt x="1237" y="1156"/>
                    </a:lnTo>
                    <a:lnTo>
                      <a:pt x="1241" y="1160"/>
                    </a:lnTo>
                    <a:lnTo>
                      <a:pt x="1245" y="1166"/>
                    </a:lnTo>
                    <a:lnTo>
                      <a:pt x="1249" y="1171"/>
                    </a:lnTo>
                    <a:lnTo>
                      <a:pt x="1253" y="1177"/>
                    </a:lnTo>
                    <a:lnTo>
                      <a:pt x="1257" y="1181"/>
                    </a:lnTo>
                    <a:lnTo>
                      <a:pt x="1261" y="1186"/>
                    </a:lnTo>
                    <a:lnTo>
                      <a:pt x="1265" y="1190"/>
                    </a:lnTo>
                    <a:lnTo>
                      <a:pt x="1269" y="1197"/>
                    </a:lnTo>
                    <a:lnTo>
                      <a:pt x="1273" y="1202"/>
                    </a:lnTo>
                    <a:lnTo>
                      <a:pt x="1277" y="1206"/>
                    </a:lnTo>
                    <a:lnTo>
                      <a:pt x="1281" y="1210"/>
                    </a:lnTo>
                    <a:lnTo>
                      <a:pt x="1285" y="1216"/>
                    </a:lnTo>
                    <a:lnTo>
                      <a:pt x="1289" y="1221"/>
                    </a:lnTo>
                    <a:lnTo>
                      <a:pt x="1293" y="1226"/>
                    </a:lnTo>
                    <a:lnTo>
                      <a:pt x="1297" y="1230"/>
                    </a:lnTo>
                    <a:lnTo>
                      <a:pt x="1301" y="1233"/>
                    </a:lnTo>
                    <a:lnTo>
                      <a:pt x="1304" y="1239"/>
                    </a:lnTo>
                    <a:lnTo>
                      <a:pt x="1308" y="1244"/>
                    </a:lnTo>
                    <a:lnTo>
                      <a:pt x="1312" y="1248"/>
                    </a:lnTo>
                    <a:lnTo>
                      <a:pt x="1316" y="1253"/>
                    </a:lnTo>
                    <a:lnTo>
                      <a:pt x="1320" y="1257"/>
                    </a:lnTo>
                    <a:lnTo>
                      <a:pt x="1324" y="1261"/>
                    </a:lnTo>
                    <a:lnTo>
                      <a:pt x="1328" y="1265"/>
                    </a:lnTo>
                    <a:lnTo>
                      <a:pt x="1332" y="1269"/>
                    </a:lnTo>
                    <a:lnTo>
                      <a:pt x="1336" y="1274"/>
                    </a:lnTo>
                    <a:lnTo>
                      <a:pt x="1340" y="1278"/>
                    </a:lnTo>
                    <a:lnTo>
                      <a:pt x="1344" y="1282"/>
                    </a:lnTo>
                    <a:lnTo>
                      <a:pt x="1348" y="1286"/>
                    </a:lnTo>
                    <a:lnTo>
                      <a:pt x="1352" y="1290"/>
                    </a:lnTo>
                    <a:lnTo>
                      <a:pt x="1356" y="1294"/>
                    </a:lnTo>
                    <a:lnTo>
                      <a:pt x="1360" y="1298"/>
                    </a:lnTo>
                    <a:lnTo>
                      <a:pt x="1364" y="1302"/>
                    </a:lnTo>
                    <a:lnTo>
                      <a:pt x="1368" y="1306"/>
                    </a:lnTo>
                    <a:lnTo>
                      <a:pt x="1371" y="1309"/>
                    </a:lnTo>
                    <a:lnTo>
                      <a:pt x="1375" y="1314"/>
                    </a:lnTo>
                    <a:lnTo>
                      <a:pt x="1379" y="1316"/>
                    </a:lnTo>
                    <a:lnTo>
                      <a:pt x="1383" y="1318"/>
                    </a:lnTo>
                    <a:lnTo>
                      <a:pt x="1387" y="1323"/>
                    </a:lnTo>
                    <a:lnTo>
                      <a:pt x="1391" y="1327"/>
                    </a:lnTo>
                    <a:lnTo>
                      <a:pt x="1395" y="1331"/>
                    </a:lnTo>
                    <a:lnTo>
                      <a:pt x="1399" y="1333"/>
                    </a:lnTo>
                    <a:lnTo>
                      <a:pt x="1403" y="1337"/>
                    </a:lnTo>
                    <a:lnTo>
                      <a:pt x="1407" y="1339"/>
                    </a:lnTo>
                    <a:lnTo>
                      <a:pt x="1411" y="1343"/>
                    </a:lnTo>
                    <a:lnTo>
                      <a:pt x="1415" y="1346"/>
                    </a:lnTo>
                    <a:lnTo>
                      <a:pt x="1419" y="1350"/>
                    </a:lnTo>
                    <a:lnTo>
                      <a:pt x="1423" y="1352"/>
                    </a:lnTo>
                    <a:lnTo>
                      <a:pt x="1427" y="1355"/>
                    </a:lnTo>
                    <a:lnTo>
                      <a:pt x="1431" y="1359"/>
                    </a:lnTo>
                    <a:lnTo>
                      <a:pt x="1435" y="1361"/>
                    </a:lnTo>
                    <a:lnTo>
                      <a:pt x="1438" y="1364"/>
                    </a:lnTo>
                    <a:lnTo>
                      <a:pt x="1442" y="1367"/>
                    </a:lnTo>
                    <a:lnTo>
                      <a:pt x="1446" y="1370"/>
                    </a:lnTo>
                    <a:lnTo>
                      <a:pt x="1450" y="1373"/>
                    </a:lnTo>
                    <a:lnTo>
                      <a:pt x="1454" y="1374"/>
                    </a:lnTo>
                    <a:lnTo>
                      <a:pt x="1458" y="1378"/>
                    </a:lnTo>
                    <a:lnTo>
                      <a:pt x="1462" y="1381"/>
                    </a:lnTo>
                    <a:lnTo>
                      <a:pt x="1466" y="1383"/>
                    </a:lnTo>
                    <a:lnTo>
                      <a:pt x="1470" y="1385"/>
                    </a:lnTo>
                    <a:lnTo>
                      <a:pt x="1474" y="1388"/>
                    </a:lnTo>
                    <a:lnTo>
                      <a:pt x="1478" y="1390"/>
                    </a:lnTo>
                    <a:lnTo>
                      <a:pt x="1482" y="1393"/>
                    </a:lnTo>
                    <a:lnTo>
                      <a:pt x="1486" y="1395"/>
                    </a:lnTo>
                    <a:lnTo>
                      <a:pt x="1490" y="1397"/>
                    </a:lnTo>
                    <a:lnTo>
                      <a:pt x="1494" y="1398"/>
                    </a:lnTo>
                    <a:lnTo>
                      <a:pt x="1498" y="1401"/>
                    </a:lnTo>
                    <a:lnTo>
                      <a:pt x="1502" y="1404"/>
                    </a:lnTo>
                    <a:lnTo>
                      <a:pt x="1506" y="1405"/>
                    </a:lnTo>
                    <a:lnTo>
                      <a:pt x="1509" y="1405"/>
                    </a:lnTo>
                    <a:lnTo>
                      <a:pt x="1513" y="1408"/>
                    </a:lnTo>
                    <a:lnTo>
                      <a:pt x="1517" y="1411"/>
                    </a:lnTo>
                    <a:lnTo>
                      <a:pt x="1521" y="1412"/>
                    </a:lnTo>
                    <a:lnTo>
                      <a:pt x="1525" y="1414"/>
                    </a:lnTo>
                    <a:lnTo>
                      <a:pt x="1529" y="1414"/>
                    </a:lnTo>
                    <a:lnTo>
                      <a:pt x="1533" y="1418"/>
                    </a:lnTo>
                    <a:lnTo>
                      <a:pt x="1537" y="1420"/>
                    </a:lnTo>
                    <a:lnTo>
                      <a:pt x="1541" y="1419"/>
                    </a:lnTo>
                    <a:lnTo>
                      <a:pt x="1545" y="1422"/>
                    </a:lnTo>
                    <a:lnTo>
                      <a:pt x="1549" y="1422"/>
                    </a:lnTo>
                    <a:lnTo>
                      <a:pt x="1553" y="1422"/>
                    </a:lnTo>
                    <a:lnTo>
                      <a:pt x="1557" y="1425"/>
                    </a:lnTo>
                    <a:lnTo>
                      <a:pt x="1561" y="1427"/>
                    </a:lnTo>
                    <a:lnTo>
                      <a:pt x="1565" y="1427"/>
                    </a:lnTo>
                    <a:lnTo>
                      <a:pt x="1569" y="1429"/>
                    </a:lnTo>
                    <a:lnTo>
                      <a:pt x="1573" y="1429"/>
                    </a:lnTo>
                    <a:lnTo>
                      <a:pt x="1576" y="1429"/>
                    </a:lnTo>
                    <a:lnTo>
                      <a:pt x="1580" y="1430"/>
                    </a:lnTo>
                    <a:lnTo>
                      <a:pt x="1584" y="1433"/>
                    </a:lnTo>
                    <a:lnTo>
                      <a:pt x="1588" y="1433"/>
                    </a:lnTo>
                    <a:lnTo>
                      <a:pt x="1592" y="1434"/>
                    </a:lnTo>
                    <a:lnTo>
                      <a:pt x="1596" y="1434"/>
                    </a:lnTo>
                    <a:lnTo>
                      <a:pt x="1600" y="1435"/>
                    </a:lnTo>
                    <a:lnTo>
                      <a:pt x="1604" y="1436"/>
                    </a:lnTo>
                    <a:lnTo>
                      <a:pt x="1608" y="1436"/>
                    </a:lnTo>
                    <a:lnTo>
                      <a:pt x="1612" y="1437"/>
                    </a:lnTo>
                    <a:lnTo>
                      <a:pt x="1616" y="1438"/>
                    </a:lnTo>
                    <a:lnTo>
                      <a:pt x="1620" y="1438"/>
                    </a:lnTo>
                    <a:lnTo>
                      <a:pt x="1624" y="1437"/>
                    </a:lnTo>
                    <a:lnTo>
                      <a:pt x="1628" y="1438"/>
                    </a:lnTo>
                    <a:lnTo>
                      <a:pt x="1632" y="1438"/>
                    </a:lnTo>
                    <a:lnTo>
                      <a:pt x="1636" y="1439"/>
                    </a:lnTo>
                    <a:lnTo>
                      <a:pt x="1640" y="1439"/>
                    </a:lnTo>
                    <a:lnTo>
                      <a:pt x="1643" y="1439"/>
                    </a:lnTo>
                    <a:lnTo>
                      <a:pt x="1647" y="1439"/>
                    </a:lnTo>
                    <a:lnTo>
                      <a:pt x="1651" y="1439"/>
                    </a:lnTo>
                    <a:lnTo>
                      <a:pt x="1655" y="1439"/>
                    </a:lnTo>
                    <a:lnTo>
                      <a:pt x="1659" y="1439"/>
                    </a:lnTo>
                    <a:lnTo>
                      <a:pt x="1663" y="1439"/>
                    </a:lnTo>
                    <a:lnTo>
                      <a:pt x="1667" y="1439"/>
                    </a:lnTo>
                    <a:lnTo>
                      <a:pt x="1671" y="1437"/>
                    </a:lnTo>
                    <a:lnTo>
                      <a:pt x="1675" y="1438"/>
                    </a:lnTo>
                    <a:lnTo>
                      <a:pt x="1679" y="1438"/>
                    </a:lnTo>
                    <a:lnTo>
                      <a:pt x="1683" y="1436"/>
                    </a:lnTo>
                    <a:lnTo>
                      <a:pt x="1687" y="1437"/>
                    </a:lnTo>
                    <a:lnTo>
                      <a:pt x="1691" y="1437"/>
                    </a:lnTo>
                    <a:lnTo>
                      <a:pt x="1695" y="1435"/>
                    </a:lnTo>
                    <a:lnTo>
                      <a:pt x="1699" y="1435"/>
                    </a:lnTo>
                    <a:lnTo>
                      <a:pt x="1703" y="1434"/>
                    </a:lnTo>
                    <a:lnTo>
                      <a:pt x="1707" y="1434"/>
                    </a:lnTo>
                    <a:lnTo>
                      <a:pt x="1711" y="1434"/>
                    </a:lnTo>
                    <a:lnTo>
                      <a:pt x="1714" y="1431"/>
                    </a:lnTo>
                    <a:lnTo>
                      <a:pt x="1718" y="1431"/>
                    </a:lnTo>
                    <a:lnTo>
                      <a:pt x="1722" y="1430"/>
                    </a:lnTo>
                    <a:lnTo>
                      <a:pt x="1726" y="1431"/>
                    </a:lnTo>
                    <a:lnTo>
                      <a:pt x="1730" y="1429"/>
                    </a:lnTo>
                    <a:lnTo>
                      <a:pt x="1734" y="1427"/>
                    </a:lnTo>
                    <a:lnTo>
                      <a:pt x="1738" y="1427"/>
                    </a:lnTo>
                    <a:lnTo>
                      <a:pt x="1742" y="1425"/>
                    </a:lnTo>
                    <a:lnTo>
                      <a:pt x="1746" y="1424"/>
                    </a:lnTo>
                    <a:lnTo>
                      <a:pt x="1750" y="1422"/>
                    </a:lnTo>
                    <a:lnTo>
                      <a:pt x="1754" y="1423"/>
                    </a:lnTo>
                    <a:lnTo>
                      <a:pt x="1758" y="1421"/>
                    </a:lnTo>
                    <a:lnTo>
                      <a:pt x="1762" y="1420"/>
                    </a:lnTo>
                    <a:lnTo>
                      <a:pt x="1766" y="1419"/>
                    </a:lnTo>
                    <a:lnTo>
                      <a:pt x="1770" y="1416"/>
                    </a:lnTo>
                    <a:lnTo>
                      <a:pt x="1774" y="1415"/>
                    </a:lnTo>
                    <a:lnTo>
                      <a:pt x="1778" y="1413"/>
                    </a:lnTo>
                    <a:lnTo>
                      <a:pt x="1781" y="1412"/>
                    </a:lnTo>
                    <a:lnTo>
                      <a:pt x="1785" y="1412"/>
                    </a:lnTo>
                    <a:lnTo>
                      <a:pt x="1789" y="1409"/>
                    </a:lnTo>
                    <a:lnTo>
                      <a:pt x="1793" y="1407"/>
                    </a:lnTo>
                    <a:lnTo>
                      <a:pt x="1797" y="1405"/>
                    </a:lnTo>
                    <a:lnTo>
                      <a:pt x="1801" y="1405"/>
                    </a:lnTo>
                    <a:lnTo>
                      <a:pt x="1805" y="1401"/>
                    </a:lnTo>
                    <a:lnTo>
                      <a:pt x="1809" y="1400"/>
                    </a:lnTo>
                    <a:lnTo>
                      <a:pt x="1813" y="1398"/>
                    </a:lnTo>
                    <a:lnTo>
                      <a:pt x="1817" y="1397"/>
                    </a:lnTo>
                    <a:lnTo>
                      <a:pt x="1821" y="1395"/>
                    </a:lnTo>
                    <a:lnTo>
                      <a:pt x="1825" y="1391"/>
                    </a:lnTo>
                    <a:lnTo>
                      <a:pt x="1829" y="1390"/>
                    </a:lnTo>
                    <a:lnTo>
                      <a:pt x="1833" y="1389"/>
                    </a:lnTo>
                    <a:lnTo>
                      <a:pt x="1837" y="1387"/>
                    </a:lnTo>
                    <a:lnTo>
                      <a:pt x="1841" y="1385"/>
                    </a:lnTo>
                    <a:lnTo>
                      <a:pt x="1845" y="1382"/>
                    </a:lnTo>
                    <a:lnTo>
                      <a:pt x="1848" y="1380"/>
                    </a:lnTo>
                    <a:lnTo>
                      <a:pt x="1852" y="1376"/>
                    </a:lnTo>
                    <a:lnTo>
                      <a:pt x="1856" y="1375"/>
                    </a:lnTo>
                    <a:lnTo>
                      <a:pt x="1860" y="1373"/>
                    </a:lnTo>
                    <a:lnTo>
                      <a:pt x="1864" y="1370"/>
                    </a:lnTo>
                    <a:lnTo>
                      <a:pt x="1868" y="1368"/>
                    </a:lnTo>
                    <a:lnTo>
                      <a:pt x="1872" y="1366"/>
                    </a:lnTo>
                    <a:lnTo>
                      <a:pt x="1876" y="1363"/>
                    </a:lnTo>
                    <a:lnTo>
                      <a:pt x="1880" y="1359"/>
                    </a:lnTo>
                    <a:lnTo>
                      <a:pt x="1884" y="1357"/>
                    </a:lnTo>
                    <a:lnTo>
                      <a:pt x="1888" y="1357"/>
                    </a:lnTo>
                    <a:lnTo>
                      <a:pt x="1892" y="1353"/>
                    </a:lnTo>
                    <a:lnTo>
                      <a:pt x="1896" y="1351"/>
                    </a:lnTo>
                    <a:lnTo>
                      <a:pt x="1900" y="1348"/>
                    </a:lnTo>
                    <a:lnTo>
                      <a:pt x="1904" y="1345"/>
                    </a:lnTo>
                    <a:lnTo>
                      <a:pt x="1908" y="1342"/>
                    </a:lnTo>
                    <a:lnTo>
                      <a:pt x="1912" y="1338"/>
                    </a:lnTo>
                    <a:lnTo>
                      <a:pt x="1916" y="1336"/>
                    </a:lnTo>
                    <a:lnTo>
                      <a:pt x="1919" y="1334"/>
                    </a:lnTo>
                    <a:lnTo>
                      <a:pt x="1923" y="1330"/>
                    </a:lnTo>
                    <a:lnTo>
                      <a:pt x="1927" y="1327"/>
                    </a:lnTo>
                    <a:lnTo>
                      <a:pt x="1931" y="1324"/>
                    </a:lnTo>
                    <a:lnTo>
                      <a:pt x="1935" y="1321"/>
                    </a:lnTo>
                    <a:lnTo>
                      <a:pt x="1939" y="1320"/>
                    </a:lnTo>
                    <a:lnTo>
                      <a:pt x="1943" y="1317"/>
                    </a:lnTo>
                    <a:lnTo>
                      <a:pt x="1947" y="1312"/>
                    </a:lnTo>
                    <a:lnTo>
                      <a:pt x="1951" y="1310"/>
                    </a:lnTo>
                    <a:lnTo>
                      <a:pt x="1955" y="1306"/>
                    </a:lnTo>
                    <a:lnTo>
                      <a:pt x="1959" y="1303"/>
                    </a:lnTo>
                    <a:lnTo>
                      <a:pt x="1963" y="1300"/>
                    </a:lnTo>
                    <a:lnTo>
                      <a:pt x="1967" y="1296"/>
                    </a:lnTo>
                    <a:lnTo>
                      <a:pt x="1971" y="1293"/>
                    </a:lnTo>
                    <a:lnTo>
                      <a:pt x="1975" y="1290"/>
                    </a:lnTo>
                    <a:lnTo>
                      <a:pt x="1979" y="1286"/>
                    </a:lnTo>
                    <a:lnTo>
                      <a:pt x="1983" y="1283"/>
                    </a:lnTo>
                    <a:lnTo>
                      <a:pt x="1986" y="1280"/>
                    </a:lnTo>
                    <a:lnTo>
                      <a:pt x="1990" y="1279"/>
                    </a:lnTo>
                    <a:lnTo>
                      <a:pt x="1994" y="1273"/>
                    </a:lnTo>
                    <a:lnTo>
                      <a:pt x="1998" y="1270"/>
                    </a:lnTo>
                    <a:lnTo>
                      <a:pt x="2002" y="1266"/>
                    </a:lnTo>
                    <a:lnTo>
                      <a:pt x="2006" y="1263"/>
                    </a:lnTo>
                    <a:lnTo>
                      <a:pt x="2010" y="1259"/>
                    </a:lnTo>
                    <a:lnTo>
                      <a:pt x="2014" y="1256"/>
                    </a:lnTo>
                    <a:lnTo>
                      <a:pt x="2018" y="1252"/>
                    </a:lnTo>
                    <a:lnTo>
                      <a:pt x="2022" y="1249"/>
                    </a:lnTo>
                    <a:lnTo>
                      <a:pt x="2026" y="1245"/>
                    </a:lnTo>
                    <a:lnTo>
                      <a:pt x="2030" y="1240"/>
                    </a:lnTo>
                    <a:lnTo>
                      <a:pt x="2034" y="1237"/>
                    </a:lnTo>
                    <a:lnTo>
                      <a:pt x="2038" y="1234"/>
                    </a:lnTo>
                    <a:lnTo>
                      <a:pt x="2042" y="1230"/>
                    </a:lnTo>
                    <a:lnTo>
                      <a:pt x="2046" y="1227"/>
                    </a:lnTo>
                    <a:lnTo>
                      <a:pt x="2050" y="1223"/>
                    </a:lnTo>
                    <a:lnTo>
                      <a:pt x="2054" y="1220"/>
                    </a:lnTo>
                    <a:lnTo>
                      <a:pt x="2057" y="1216"/>
                    </a:lnTo>
                    <a:lnTo>
                      <a:pt x="2061" y="1213"/>
                    </a:lnTo>
                    <a:lnTo>
                      <a:pt x="2065" y="1207"/>
                    </a:lnTo>
                    <a:lnTo>
                      <a:pt x="2069" y="1203"/>
                    </a:lnTo>
                    <a:lnTo>
                      <a:pt x="2073" y="1200"/>
                    </a:lnTo>
                    <a:lnTo>
                      <a:pt x="2077" y="1197"/>
                    </a:lnTo>
                    <a:lnTo>
                      <a:pt x="2081" y="1192"/>
                    </a:lnTo>
                    <a:lnTo>
                      <a:pt x="2085" y="1189"/>
                    </a:lnTo>
                    <a:lnTo>
                      <a:pt x="2089" y="1184"/>
                    </a:lnTo>
                    <a:lnTo>
                      <a:pt x="2093" y="1182"/>
                    </a:lnTo>
                    <a:lnTo>
                      <a:pt x="2097" y="1176"/>
                    </a:lnTo>
                    <a:lnTo>
                      <a:pt x="2101" y="1174"/>
                    </a:lnTo>
                    <a:lnTo>
                      <a:pt x="2105" y="1169"/>
                    </a:lnTo>
                    <a:lnTo>
                      <a:pt x="2109" y="1165"/>
                    </a:lnTo>
                    <a:lnTo>
                      <a:pt x="2113" y="1160"/>
                    </a:lnTo>
                    <a:lnTo>
                      <a:pt x="2117" y="1157"/>
                    </a:lnTo>
                    <a:lnTo>
                      <a:pt x="2121" y="1152"/>
                    </a:lnTo>
                    <a:lnTo>
                      <a:pt x="2124" y="1150"/>
                    </a:lnTo>
                    <a:lnTo>
                      <a:pt x="2128" y="1144"/>
                    </a:lnTo>
                    <a:lnTo>
                      <a:pt x="2132" y="1140"/>
                    </a:lnTo>
                    <a:lnTo>
                      <a:pt x="2136" y="1136"/>
                    </a:lnTo>
                    <a:lnTo>
                      <a:pt x="2140" y="1131"/>
                    </a:lnTo>
                    <a:lnTo>
                      <a:pt x="2144" y="1128"/>
                    </a:lnTo>
                    <a:lnTo>
                      <a:pt x="2148" y="1124"/>
                    </a:lnTo>
                    <a:lnTo>
                      <a:pt x="2152" y="1120"/>
                    </a:lnTo>
                    <a:lnTo>
                      <a:pt x="2156" y="1116"/>
                    </a:lnTo>
                    <a:lnTo>
                      <a:pt x="2160" y="1110"/>
                    </a:lnTo>
                    <a:lnTo>
                      <a:pt x="2164" y="1107"/>
                    </a:lnTo>
                    <a:lnTo>
                      <a:pt x="2168" y="1103"/>
                    </a:lnTo>
                    <a:lnTo>
                      <a:pt x="2172" y="1098"/>
                    </a:lnTo>
                    <a:lnTo>
                      <a:pt x="2176" y="1093"/>
                    </a:lnTo>
                    <a:lnTo>
                      <a:pt x="2180" y="1089"/>
                    </a:lnTo>
                    <a:lnTo>
                      <a:pt x="2184" y="1085"/>
                    </a:lnTo>
                    <a:lnTo>
                      <a:pt x="2188" y="1081"/>
                    </a:lnTo>
                    <a:lnTo>
                      <a:pt x="2191" y="1076"/>
                    </a:lnTo>
                    <a:lnTo>
                      <a:pt x="2195" y="1073"/>
                    </a:lnTo>
                    <a:lnTo>
                      <a:pt x="2199" y="1068"/>
                    </a:lnTo>
                    <a:lnTo>
                      <a:pt x="2203" y="1063"/>
                    </a:lnTo>
                    <a:lnTo>
                      <a:pt x="2207" y="1058"/>
                    </a:lnTo>
                    <a:lnTo>
                      <a:pt x="2211" y="1055"/>
                    </a:lnTo>
                    <a:lnTo>
                      <a:pt x="2215" y="1051"/>
                    </a:lnTo>
                    <a:lnTo>
                      <a:pt x="2219" y="1046"/>
                    </a:lnTo>
                    <a:lnTo>
                      <a:pt x="2223" y="1043"/>
                    </a:lnTo>
                    <a:lnTo>
                      <a:pt x="2227" y="1038"/>
                    </a:lnTo>
                    <a:lnTo>
                      <a:pt x="2231" y="1033"/>
                    </a:lnTo>
                    <a:lnTo>
                      <a:pt x="2235" y="1028"/>
                    </a:lnTo>
                    <a:lnTo>
                      <a:pt x="2239" y="1024"/>
                    </a:lnTo>
                    <a:lnTo>
                      <a:pt x="2243" y="1019"/>
                    </a:lnTo>
                    <a:lnTo>
                      <a:pt x="2247" y="1016"/>
                    </a:lnTo>
                    <a:lnTo>
                      <a:pt x="2251" y="1011"/>
                    </a:lnTo>
                    <a:lnTo>
                      <a:pt x="2255" y="1007"/>
                    </a:lnTo>
                    <a:lnTo>
                      <a:pt x="2259" y="1002"/>
                    </a:lnTo>
                    <a:lnTo>
                      <a:pt x="2262" y="998"/>
                    </a:lnTo>
                    <a:lnTo>
                      <a:pt x="2266" y="994"/>
                    </a:lnTo>
                    <a:lnTo>
                      <a:pt x="2270" y="988"/>
                    </a:lnTo>
                    <a:lnTo>
                      <a:pt x="2274" y="985"/>
                    </a:lnTo>
                    <a:lnTo>
                      <a:pt x="2278" y="980"/>
                    </a:lnTo>
                    <a:lnTo>
                      <a:pt x="2282" y="975"/>
                    </a:lnTo>
                    <a:lnTo>
                      <a:pt x="2286" y="970"/>
                    </a:lnTo>
                    <a:lnTo>
                      <a:pt x="2290" y="967"/>
                    </a:lnTo>
                    <a:lnTo>
                      <a:pt x="2294" y="963"/>
                    </a:lnTo>
                    <a:lnTo>
                      <a:pt x="2298" y="959"/>
                    </a:lnTo>
                    <a:lnTo>
                      <a:pt x="2302" y="953"/>
                    </a:lnTo>
                    <a:lnTo>
                      <a:pt x="2306" y="948"/>
                    </a:lnTo>
                    <a:lnTo>
                      <a:pt x="2310" y="943"/>
                    </a:lnTo>
                    <a:lnTo>
                      <a:pt x="2314" y="939"/>
                    </a:lnTo>
                    <a:lnTo>
                      <a:pt x="2318" y="936"/>
                    </a:lnTo>
                    <a:lnTo>
                      <a:pt x="2322" y="931"/>
                    </a:lnTo>
                    <a:lnTo>
                      <a:pt x="2326" y="927"/>
                    </a:lnTo>
                    <a:lnTo>
                      <a:pt x="2329" y="923"/>
                    </a:lnTo>
                    <a:lnTo>
                      <a:pt x="2333" y="917"/>
                    </a:lnTo>
                    <a:lnTo>
                      <a:pt x="2337" y="914"/>
                    </a:lnTo>
                    <a:lnTo>
                      <a:pt x="2341" y="910"/>
                    </a:lnTo>
                    <a:lnTo>
                      <a:pt x="2345" y="903"/>
                    </a:lnTo>
                    <a:lnTo>
                      <a:pt x="2349" y="897"/>
                    </a:lnTo>
                    <a:lnTo>
                      <a:pt x="2353" y="895"/>
                    </a:lnTo>
                    <a:lnTo>
                      <a:pt x="2357" y="890"/>
                    </a:lnTo>
                    <a:lnTo>
                      <a:pt x="2361" y="884"/>
                    </a:lnTo>
                    <a:lnTo>
                      <a:pt x="2365" y="881"/>
                    </a:lnTo>
                    <a:lnTo>
                      <a:pt x="2369" y="876"/>
                    </a:lnTo>
                    <a:lnTo>
                      <a:pt x="2373" y="873"/>
                    </a:lnTo>
                    <a:lnTo>
                      <a:pt x="2377" y="867"/>
                    </a:lnTo>
                    <a:lnTo>
                      <a:pt x="2381" y="863"/>
                    </a:lnTo>
                    <a:lnTo>
                      <a:pt x="2385" y="857"/>
                    </a:lnTo>
                    <a:lnTo>
                      <a:pt x="2389" y="855"/>
                    </a:lnTo>
                    <a:lnTo>
                      <a:pt x="2393" y="850"/>
                    </a:lnTo>
                    <a:lnTo>
                      <a:pt x="2396" y="845"/>
                    </a:lnTo>
                    <a:lnTo>
                      <a:pt x="2400" y="840"/>
                    </a:lnTo>
                    <a:lnTo>
                      <a:pt x="2404" y="836"/>
                    </a:lnTo>
                    <a:lnTo>
                      <a:pt x="2408" y="832"/>
                    </a:lnTo>
                    <a:lnTo>
                      <a:pt x="2412" y="828"/>
                    </a:lnTo>
                    <a:lnTo>
                      <a:pt x="2416" y="822"/>
                    </a:lnTo>
                    <a:lnTo>
                      <a:pt x="2420" y="818"/>
                    </a:lnTo>
                    <a:lnTo>
                      <a:pt x="2424" y="812"/>
                    </a:lnTo>
                    <a:lnTo>
                      <a:pt x="2428" y="807"/>
                    </a:lnTo>
                    <a:lnTo>
                      <a:pt x="2432" y="806"/>
                    </a:lnTo>
                    <a:lnTo>
                      <a:pt x="2436" y="799"/>
                    </a:lnTo>
                    <a:lnTo>
                      <a:pt x="2440" y="796"/>
                    </a:lnTo>
                    <a:lnTo>
                      <a:pt x="2444" y="791"/>
                    </a:lnTo>
                    <a:lnTo>
                      <a:pt x="2448" y="787"/>
                    </a:lnTo>
                    <a:lnTo>
                      <a:pt x="2452" y="783"/>
                    </a:lnTo>
                    <a:lnTo>
                      <a:pt x="2456" y="777"/>
                    </a:lnTo>
                    <a:lnTo>
                      <a:pt x="2460" y="774"/>
                    </a:lnTo>
                    <a:lnTo>
                      <a:pt x="2464" y="770"/>
                    </a:lnTo>
                    <a:lnTo>
                      <a:pt x="2467" y="764"/>
                    </a:lnTo>
                    <a:lnTo>
                      <a:pt x="2471" y="760"/>
                    </a:lnTo>
                    <a:lnTo>
                      <a:pt x="2475" y="756"/>
                    </a:lnTo>
                    <a:lnTo>
                      <a:pt x="2479" y="752"/>
                    </a:lnTo>
                    <a:lnTo>
                      <a:pt x="2483" y="747"/>
                    </a:lnTo>
                    <a:lnTo>
                      <a:pt x="2487" y="743"/>
                    </a:lnTo>
                    <a:lnTo>
                      <a:pt x="2491" y="738"/>
                    </a:lnTo>
                    <a:lnTo>
                      <a:pt x="2495" y="734"/>
                    </a:lnTo>
                    <a:lnTo>
                      <a:pt x="2499" y="730"/>
                    </a:lnTo>
                    <a:lnTo>
                      <a:pt x="2503" y="725"/>
                    </a:lnTo>
                    <a:lnTo>
                      <a:pt x="2507" y="721"/>
                    </a:lnTo>
                    <a:lnTo>
                      <a:pt x="2511" y="717"/>
                    </a:lnTo>
                    <a:lnTo>
                      <a:pt x="2515" y="713"/>
                    </a:lnTo>
                    <a:lnTo>
                      <a:pt x="2519" y="708"/>
                    </a:lnTo>
                    <a:lnTo>
                      <a:pt x="2523" y="704"/>
                    </a:lnTo>
                    <a:lnTo>
                      <a:pt x="2527" y="700"/>
                    </a:lnTo>
                    <a:lnTo>
                      <a:pt x="2531" y="696"/>
                    </a:lnTo>
                    <a:lnTo>
                      <a:pt x="2534" y="693"/>
                    </a:lnTo>
                    <a:lnTo>
                      <a:pt x="2538" y="689"/>
                    </a:lnTo>
                    <a:lnTo>
                      <a:pt x="2542" y="683"/>
                    </a:lnTo>
                    <a:lnTo>
                      <a:pt x="2546" y="679"/>
                    </a:lnTo>
                    <a:lnTo>
                      <a:pt x="2550" y="675"/>
                    </a:lnTo>
                    <a:lnTo>
                      <a:pt x="2554" y="670"/>
                    </a:lnTo>
                    <a:lnTo>
                      <a:pt x="2558" y="667"/>
                    </a:lnTo>
                    <a:lnTo>
                      <a:pt x="2562" y="662"/>
                    </a:lnTo>
                    <a:lnTo>
                      <a:pt x="2566" y="657"/>
                    </a:lnTo>
                    <a:lnTo>
                      <a:pt x="2570" y="653"/>
                    </a:lnTo>
                    <a:lnTo>
                      <a:pt x="2574" y="649"/>
                    </a:lnTo>
                    <a:lnTo>
                      <a:pt x="2578" y="646"/>
                    </a:lnTo>
                    <a:lnTo>
                      <a:pt x="2582" y="642"/>
                    </a:lnTo>
                    <a:lnTo>
                      <a:pt x="2586" y="637"/>
                    </a:lnTo>
                    <a:lnTo>
                      <a:pt x="2590" y="634"/>
                    </a:lnTo>
                    <a:lnTo>
                      <a:pt x="2594" y="630"/>
                    </a:lnTo>
                    <a:lnTo>
                      <a:pt x="2598" y="625"/>
                    </a:lnTo>
                    <a:lnTo>
                      <a:pt x="2602" y="622"/>
                    </a:lnTo>
                    <a:lnTo>
                      <a:pt x="2605" y="617"/>
                    </a:lnTo>
                    <a:lnTo>
                      <a:pt x="2609" y="613"/>
                    </a:lnTo>
                    <a:lnTo>
                      <a:pt x="2613" y="609"/>
                    </a:lnTo>
                    <a:lnTo>
                      <a:pt x="2617" y="606"/>
                    </a:lnTo>
                    <a:lnTo>
                      <a:pt x="2621" y="601"/>
                    </a:lnTo>
                    <a:lnTo>
                      <a:pt x="2625" y="597"/>
                    </a:lnTo>
                    <a:lnTo>
                      <a:pt x="2629" y="594"/>
                    </a:lnTo>
                    <a:lnTo>
                      <a:pt x="2633" y="589"/>
                    </a:lnTo>
                    <a:lnTo>
                      <a:pt x="2637" y="586"/>
                    </a:lnTo>
                    <a:lnTo>
                      <a:pt x="2641" y="582"/>
                    </a:lnTo>
                    <a:lnTo>
                      <a:pt x="2645" y="577"/>
                    </a:lnTo>
                    <a:lnTo>
                      <a:pt x="2649" y="574"/>
                    </a:lnTo>
                    <a:lnTo>
                      <a:pt x="2653" y="570"/>
                    </a:lnTo>
                    <a:lnTo>
                      <a:pt x="2657" y="567"/>
                    </a:lnTo>
                    <a:lnTo>
                      <a:pt x="2661" y="564"/>
                    </a:lnTo>
                    <a:lnTo>
                      <a:pt x="2665" y="559"/>
                    </a:lnTo>
                    <a:lnTo>
                      <a:pt x="2669" y="555"/>
                    </a:lnTo>
                    <a:lnTo>
                      <a:pt x="2672" y="551"/>
                    </a:lnTo>
                    <a:lnTo>
                      <a:pt x="2676" y="548"/>
                    </a:lnTo>
                    <a:lnTo>
                      <a:pt x="2680" y="544"/>
                    </a:lnTo>
                    <a:lnTo>
                      <a:pt x="2684" y="539"/>
                    </a:lnTo>
                    <a:lnTo>
                      <a:pt x="2688" y="536"/>
                    </a:lnTo>
                    <a:lnTo>
                      <a:pt x="2692" y="531"/>
                    </a:lnTo>
                    <a:lnTo>
                      <a:pt x="2696" y="528"/>
                    </a:lnTo>
                    <a:lnTo>
                      <a:pt x="2700" y="525"/>
                    </a:lnTo>
                    <a:lnTo>
                      <a:pt x="2704" y="520"/>
                    </a:lnTo>
                    <a:lnTo>
                      <a:pt x="2708" y="517"/>
                    </a:lnTo>
                    <a:lnTo>
                      <a:pt x="2712" y="513"/>
                    </a:lnTo>
                    <a:lnTo>
                      <a:pt x="2716" y="508"/>
                    </a:lnTo>
                    <a:lnTo>
                      <a:pt x="2720" y="505"/>
                    </a:lnTo>
                    <a:lnTo>
                      <a:pt x="2724" y="502"/>
                    </a:lnTo>
                    <a:lnTo>
                      <a:pt x="2728" y="499"/>
                    </a:lnTo>
                    <a:lnTo>
                      <a:pt x="2732" y="495"/>
                    </a:lnTo>
                    <a:lnTo>
                      <a:pt x="2736" y="491"/>
                    </a:lnTo>
                    <a:lnTo>
                      <a:pt x="2739" y="488"/>
                    </a:lnTo>
                    <a:lnTo>
                      <a:pt x="2743" y="483"/>
                    </a:lnTo>
                    <a:lnTo>
                      <a:pt x="2747" y="480"/>
                    </a:lnTo>
                    <a:lnTo>
                      <a:pt x="2751" y="477"/>
                    </a:lnTo>
                    <a:lnTo>
                      <a:pt x="2755" y="473"/>
                    </a:lnTo>
                    <a:lnTo>
                      <a:pt x="2759" y="470"/>
                    </a:lnTo>
                    <a:lnTo>
                      <a:pt x="2763" y="466"/>
                    </a:lnTo>
                    <a:lnTo>
                      <a:pt x="2767" y="462"/>
                    </a:lnTo>
                    <a:lnTo>
                      <a:pt x="2771" y="460"/>
                    </a:lnTo>
                    <a:lnTo>
                      <a:pt x="2775" y="456"/>
                    </a:lnTo>
                    <a:lnTo>
                      <a:pt x="2779" y="453"/>
                    </a:lnTo>
                    <a:lnTo>
                      <a:pt x="2783" y="449"/>
                    </a:lnTo>
                    <a:lnTo>
                      <a:pt x="2787" y="445"/>
                    </a:lnTo>
                    <a:lnTo>
                      <a:pt x="2791" y="442"/>
                    </a:lnTo>
                    <a:lnTo>
                      <a:pt x="2795" y="438"/>
                    </a:lnTo>
                    <a:lnTo>
                      <a:pt x="2799" y="435"/>
                    </a:lnTo>
                    <a:lnTo>
                      <a:pt x="2803" y="433"/>
                    </a:lnTo>
                    <a:lnTo>
                      <a:pt x="2807" y="428"/>
                    </a:lnTo>
                    <a:lnTo>
                      <a:pt x="2810" y="424"/>
                    </a:lnTo>
                    <a:lnTo>
                      <a:pt x="2814" y="422"/>
                    </a:lnTo>
                    <a:lnTo>
                      <a:pt x="2818" y="419"/>
                    </a:lnTo>
                    <a:lnTo>
                      <a:pt x="2822" y="416"/>
                    </a:lnTo>
                    <a:lnTo>
                      <a:pt x="2826" y="413"/>
                    </a:lnTo>
                    <a:lnTo>
                      <a:pt x="2830" y="409"/>
                    </a:lnTo>
                    <a:lnTo>
                      <a:pt x="2834" y="405"/>
                    </a:lnTo>
                    <a:lnTo>
                      <a:pt x="2838" y="403"/>
                    </a:lnTo>
                    <a:lnTo>
                      <a:pt x="2842" y="400"/>
                    </a:lnTo>
                    <a:lnTo>
                      <a:pt x="2846" y="394"/>
                    </a:lnTo>
                    <a:lnTo>
                      <a:pt x="2850" y="393"/>
                    </a:lnTo>
                    <a:lnTo>
                      <a:pt x="2854" y="391"/>
                    </a:lnTo>
                    <a:lnTo>
                      <a:pt x="2858" y="387"/>
                    </a:lnTo>
                    <a:lnTo>
                      <a:pt x="2862" y="385"/>
                    </a:lnTo>
                    <a:lnTo>
                      <a:pt x="2866" y="382"/>
                    </a:lnTo>
                    <a:lnTo>
                      <a:pt x="2870" y="377"/>
                    </a:lnTo>
                    <a:lnTo>
                      <a:pt x="2874" y="376"/>
                    </a:lnTo>
                    <a:lnTo>
                      <a:pt x="2877" y="371"/>
                    </a:lnTo>
                    <a:lnTo>
                      <a:pt x="2881" y="369"/>
                    </a:lnTo>
                    <a:lnTo>
                      <a:pt x="2885" y="366"/>
                    </a:lnTo>
                    <a:lnTo>
                      <a:pt x="2889" y="364"/>
                    </a:lnTo>
                    <a:lnTo>
                      <a:pt x="2893" y="360"/>
                    </a:lnTo>
                    <a:lnTo>
                      <a:pt x="2897" y="356"/>
                    </a:lnTo>
                    <a:lnTo>
                      <a:pt x="2901" y="354"/>
                    </a:lnTo>
                    <a:lnTo>
                      <a:pt x="2905" y="352"/>
                    </a:lnTo>
                    <a:lnTo>
                      <a:pt x="2909" y="348"/>
                    </a:lnTo>
                    <a:lnTo>
                      <a:pt x="2913" y="345"/>
                    </a:lnTo>
                    <a:lnTo>
                      <a:pt x="2917" y="342"/>
                    </a:lnTo>
                    <a:lnTo>
                      <a:pt x="2921" y="340"/>
                    </a:lnTo>
                    <a:lnTo>
                      <a:pt x="2925" y="336"/>
                    </a:lnTo>
                    <a:lnTo>
                      <a:pt x="2929" y="333"/>
                    </a:lnTo>
                    <a:lnTo>
                      <a:pt x="2933" y="330"/>
                    </a:lnTo>
                    <a:lnTo>
                      <a:pt x="2937" y="329"/>
                    </a:lnTo>
                    <a:lnTo>
                      <a:pt x="2941" y="325"/>
                    </a:lnTo>
                    <a:lnTo>
                      <a:pt x="2944" y="323"/>
                    </a:lnTo>
                    <a:lnTo>
                      <a:pt x="2948" y="321"/>
                    </a:lnTo>
                    <a:lnTo>
                      <a:pt x="2952" y="317"/>
                    </a:lnTo>
                    <a:lnTo>
                      <a:pt x="2956" y="314"/>
                    </a:lnTo>
                    <a:lnTo>
                      <a:pt x="2960" y="311"/>
                    </a:lnTo>
                    <a:lnTo>
                      <a:pt x="2964" y="309"/>
                    </a:lnTo>
                    <a:lnTo>
                      <a:pt x="2968" y="306"/>
                    </a:lnTo>
                    <a:lnTo>
                      <a:pt x="2972" y="303"/>
                    </a:lnTo>
                    <a:lnTo>
                      <a:pt x="2976" y="300"/>
                    </a:lnTo>
                    <a:lnTo>
                      <a:pt x="2980" y="299"/>
                    </a:lnTo>
                    <a:lnTo>
                      <a:pt x="2984" y="295"/>
                    </a:lnTo>
                    <a:lnTo>
                      <a:pt x="2988" y="293"/>
                    </a:lnTo>
                    <a:lnTo>
                      <a:pt x="2992" y="289"/>
                    </a:lnTo>
                    <a:lnTo>
                      <a:pt x="2996" y="287"/>
                    </a:lnTo>
                    <a:lnTo>
                      <a:pt x="3000" y="286"/>
                    </a:lnTo>
                    <a:lnTo>
                      <a:pt x="3004" y="282"/>
                    </a:lnTo>
                    <a:lnTo>
                      <a:pt x="3008" y="279"/>
                    </a:lnTo>
                    <a:lnTo>
                      <a:pt x="3012" y="276"/>
                    </a:lnTo>
                    <a:lnTo>
                      <a:pt x="3015" y="274"/>
                    </a:lnTo>
                    <a:lnTo>
                      <a:pt x="3019" y="271"/>
                    </a:lnTo>
                    <a:lnTo>
                      <a:pt x="3023" y="269"/>
                    </a:lnTo>
                    <a:lnTo>
                      <a:pt x="3027" y="267"/>
                    </a:lnTo>
                    <a:lnTo>
                      <a:pt x="3031" y="265"/>
                    </a:lnTo>
                    <a:lnTo>
                      <a:pt x="3035" y="263"/>
                    </a:lnTo>
                    <a:lnTo>
                      <a:pt x="3039" y="259"/>
                    </a:lnTo>
                    <a:lnTo>
                      <a:pt x="3043" y="257"/>
                    </a:lnTo>
                    <a:lnTo>
                      <a:pt x="3047" y="256"/>
                    </a:lnTo>
                    <a:lnTo>
                      <a:pt x="3051" y="252"/>
                    </a:lnTo>
                    <a:lnTo>
                      <a:pt x="3055" y="251"/>
                    </a:lnTo>
                    <a:lnTo>
                      <a:pt x="3059" y="248"/>
                    </a:lnTo>
                    <a:lnTo>
                      <a:pt x="3063" y="246"/>
                    </a:lnTo>
                    <a:lnTo>
                      <a:pt x="3067" y="245"/>
                    </a:lnTo>
                    <a:lnTo>
                      <a:pt x="3071" y="241"/>
                    </a:lnTo>
                    <a:lnTo>
                      <a:pt x="3075" y="239"/>
                    </a:lnTo>
                    <a:lnTo>
                      <a:pt x="3079" y="237"/>
                    </a:lnTo>
                    <a:lnTo>
                      <a:pt x="3082" y="235"/>
                    </a:lnTo>
                    <a:lnTo>
                      <a:pt x="3086" y="233"/>
                    </a:lnTo>
                    <a:lnTo>
                      <a:pt x="3090" y="230"/>
                    </a:lnTo>
                    <a:lnTo>
                      <a:pt x="3094" y="227"/>
                    </a:lnTo>
                    <a:lnTo>
                      <a:pt x="3098" y="226"/>
                    </a:lnTo>
                    <a:lnTo>
                      <a:pt x="3102" y="224"/>
                    </a:lnTo>
                    <a:lnTo>
                      <a:pt x="3106" y="221"/>
                    </a:lnTo>
                    <a:lnTo>
                      <a:pt x="3110" y="220"/>
                    </a:lnTo>
                    <a:lnTo>
                      <a:pt x="3114" y="219"/>
                    </a:lnTo>
                    <a:lnTo>
                      <a:pt x="3118" y="215"/>
                    </a:lnTo>
                    <a:lnTo>
                      <a:pt x="3122" y="213"/>
                    </a:lnTo>
                    <a:lnTo>
                      <a:pt x="3126" y="211"/>
                    </a:lnTo>
                    <a:lnTo>
                      <a:pt x="3130" y="210"/>
                    </a:lnTo>
                    <a:lnTo>
                      <a:pt x="3134" y="207"/>
                    </a:lnTo>
                    <a:lnTo>
                      <a:pt x="3138" y="204"/>
                    </a:lnTo>
                    <a:lnTo>
                      <a:pt x="3142" y="204"/>
                    </a:lnTo>
                    <a:lnTo>
                      <a:pt x="3146" y="201"/>
                    </a:lnTo>
                    <a:lnTo>
                      <a:pt x="3150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7" name="Freeform 2839"/>
              <p:cNvSpPr>
                <a:spLocks/>
              </p:cNvSpPr>
              <p:nvPr/>
            </p:nvSpPr>
            <p:spPr bwMode="auto">
              <a:xfrm flipV="1">
                <a:off x="506" y="1216"/>
                <a:ext cx="1814" cy="704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8"/>
                  </a:cxn>
                  <a:cxn ang="0">
                    <a:pos x="303" y="17"/>
                  </a:cxn>
                  <a:cxn ang="0">
                    <a:pos x="354" y="28"/>
                  </a:cxn>
                  <a:cxn ang="0">
                    <a:pos x="406" y="45"/>
                  </a:cxn>
                  <a:cxn ang="0">
                    <a:pos x="457" y="69"/>
                  </a:cxn>
                  <a:cxn ang="0">
                    <a:pos x="508" y="99"/>
                  </a:cxn>
                  <a:cxn ang="0">
                    <a:pos x="559" y="136"/>
                  </a:cxn>
                  <a:cxn ang="0">
                    <a:pos x="611" y="182"/>
                  </a:cxn>
                  <a:cxn ang="0">
                    <a:pos x="662" y="233"/>
                  </a:cxn>
                  <a:cxn ang="0">
                    <a:pos x="713" y="291"/>
                  </a:cxn>
                  <a:cxn ang="0">
                    <a:pos x="764" y="354"/>
                  </a:cxn>
                  <a:cxn ang="0">
                    <a:pos x="816" y="421"/>
                  </a:cxn>
                  <a:cxn ang="0">
                    <a:pos x="867" y="494"/>
                  </a:cxn>
                  <a:cxn ang="0">
                    <a:pos x="918" y="566"/>
                  </a:cxn>
                  <a:cxn ang="0">
                    <a:pos x="969" y="640"/>
                  </a:cxn>
                  <a:cxn ang="0">
                    <a:pos x="1021" y="713"/>
                  </a:cxn>
                  <a:cxn ang="0">
                    <a:pos x="1072" y="785"/>
                  </a:cxn>
                  <a:cxn ang="0">
                    <a:pos x="1123" y="856"/>
                  </a:cxn>
                  <a:cxn ang="0">
                    <a:pos x="1174" y="920"/>
                  </a:cxn>
                  <a:cxn ang="0">
                    <a:pos x="1226" y="982"/>
                  </a:cxn>
                  <a:cxn ang="0">
                    <a:pos x="1277" y="1039"/>
                  </a:cxn>
                  <a:cxn ang="0">
                    <a:pos x="1328" y="1086"/>
                  </a:cxn>
                  <a:cxn ang="0">
                    <a:pos x="1379" y="1127"/>
                  </a:cxn>
                  <a:cxn ang="0">
                    <a:pos x="1431" y="1161"/>
                  </a:cxn>
                  <a:cxn ang="0">
                    <a:pos x="1482" y="1189"/>
                  </a:cxn>
                  <a:cxn ang="0">
                    <a:pos x="1533" y="1207"/>
                  </a:cxn>
                  <a:cxn ang="0">
                    <a:pos x="1584" y="1218"/>
                  </a:cxn>
                  <a:cxn ang="0">
                    <a:pos x="1636" y="1223"/>
                  </a:cxn>
                  <a:cxn ang="0">
                    <a:pos x="1687" y="1218"/>
                  </a:cxn>
                  <a:cxn ang="0">
                    <a:pos x="1738" y="1210"/>
                  </a:cxn>
                  <a:cxn ang="0">
                    <a:pos x="1789" y="1194"/>
                  </a:cxn>
                  <a:cxn ang="0">
                    <a:pos x="1841" y="1171"/>
                  </a:cxn>
                  <a:cxn ang="0">
                    <a:pos x="1892" y="1143"/>
                  </a:cxn>
                  <a:cxn ang="0">
                    <a:pos x="1943" y="1109"/>
                  </a:cxn>
                  <a:cxn ang="0">
                    <a:pos x="1994" y="1072"/>
                  </a:cxn>
                  <a:cxn ang="0">
                    <a:pos x="2046" y="1032"/>
                  </a:cxn>
                  <a:cxn ang="0">
                    <a:pos x="2097" y="988"/>
                  </a:cxn>
                  <a:cxn ang="0">
                    <a:pos x="2148" y="943"/>
                  </a:cxn>
                  <a:cxn ang="0">
                    <a:pos x="2199" y="896"/>
                  </a:cxn>
                  <a:cxn ang="0">
                    <a:pos x="2251" y="847"/>
                  </a:cxn>
                  <a:cxn ang="0">
                    <a:pos x="2302" y="796"/>
                  </a:cxn>
                  <a:cxn ang="0">
                    <a:pos x="2353" y="745"/>
                  </a:cxn>
                  <a:cxn ang="0">
                    <a:pos x="2404" y="697"/>
                  </a:cxn>
                  <a:cxn ang="0">
                    <a:pos x="2456" y="648"/>
                  </a:cxn>
                  <a:cxn ang="0">
                    <a:pos x="2507" y="601"/>
                  </a:cxn>
                  <a:cxn ang="0">
                    <a:pos x="2558" y="554"/>
                  </a:cxn>
                  <a:cxn ang="0">
                    <a:pos x="2609" y="509"/>
                  </a:cxn>
                  <a:cxn ang="0">
                    <a:pos x="2661" y="465"/>
                  </a:cxn>
                  <a:cxn ang="0">
                    <a:pos x="2712" y="424"/>
                  </a:cxn>
                  <a:cxn ang="0">
                    <a:pos x="2763" y="385"/>
                  </a:cxn>
                  <a:cxn ang="0">
                    <a:pos x="2814" y="349"/>
                  </a:cxn>
                  <a:cxn ang="0">
                    <a:pos x="2866" y="313"/>
                  </a:cxn>
                  <a:cxn ang="0">
                    <a:pos x="2917" y="281"/>
                  </a:cxn>
                  <a:cxn ang="0">
                    <a:pos x="2968" y="250"/>
                  </a:cxn>
                  <a:cxn ang="0">
                    <a:pos x="3019" y="224"/>
                  </a:cxn>
                  <a:cxn ang="0">
                    <a:pos x="3071" y="197"/>
                  </a:cxn>
                  <a:cxn ang="0">
                    <a:pos x="3122" y="173"/>
                  </a:cxn>
                </a:cxnLst>
                <a:rect l="0" t="0" r="r" b="b"/>
                <a:pathLst>
                  <a:path w="3150" h="1223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3"/>
                    </a:lnTo>
                    <a:lnTo>
                      <a:pt x="216" y="5"/>
                    </a:lnTo>
                    <a:lnTo>
                      <a:pt x="220" y="7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6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9"/>
                    </a:lnTo>
                    <a:lnTo>
                      <a:pt x="252" y="8"/>
                    </a:lnTo>
                    <a:lnTo>
                      <a:pt x="256" y="8"/>
                    </a:lnTo>
                    <a:lnTo>
                      <a:pt x="260" y="8"/>
                    </a:lnTo>
                    <a:lnTo>
                      <a:pt x="264" y="10"/>
                    </a:lnTo>
                    <a:lnTo>
                      <a:pt x="268" y="10"/>
                    </a:lnTo>
                    <a:lnTo>
                      <a:pt x="272" y="10"/>
                    </a:lnTo>
                    <a:lnTo>
                      <a:pt x="275" y="11"/>
                    </a:lnTo>
                    <a:lnTo>
                      <a:pt x="279" y="11"/>
                    </a:lnTo>
                    <a:lnTo>
                      <a:pt x="283" y="12"/>
                    </a:lnTo>
                    <a:lnTo>
                      <a:pt x="287" y="14"/>
                    </a:lnTo>
                    <a:lnTo>
                      <a:pt x="291" y="14"/>
                    </a:lnTo>
                    <a:lnTo>
                      <a:pt x="295" y="15"/>
                    </a:lnTo>
                    <a:lnTo>
                      <a:pt x="299" y="15"/>
                    </a:lnTo>
                    <a:lnTo>
                      <a:pt x="303" y="17"/>
                    </a:lnTo>
                    <a:lnTo>
                      <a:pt x="307" y="16"/>
                    </a:lnTo>
                    <a:lnTo>
                      <a:pt x="311" y="17"/>
                    </a:lnTo>
                    <a:lnTo>
                      <a:pt x="315" y="17"/>
                    </a:lnTo>
                    <a:lnTo>
                      <a:pt x="319" y="18"/>
                    </a:lnTo>
                    <a:lnTo>
                      <a:pt x="323" y="19"/>
                    </a:lnTo>
                    <a:lnTo>
                      <a:pt x="327" y="22"/>
                    </a:lnTo>
                    <a:lnTo>
                      <a:pt x="331" y="20"/>
                    </a:lnTo>
                    <a:lnTo>
                      <a:pt x="335" y="21"/>
                    </a:lnTo>
                    <a:lnTo>
                      <a:pt x="339" y="22"/>
                    </a:lnTo>
                    <a:lnTo>
                      <a:pt x="342" y="25"/>
                    </a:lnTo>
                    <a:lnTo>
                      <a:pt x="346" y="26"/>
                    </a:lnTo>
                    <a:lnTo>
                      <a:pt x="350" y="27"/>
                    </a:lnTo>
                    <a:lnTo>
                      <a:pt x="354" y="28"/>
                    </a:lnTo>
                    <a:lnTo>
                      <a:pt x="358" y="28"/>
                    </a:lnTo>
                    <a:lnTo>
                      <a:pt x="362" y="30"/>
                    </a:lnTo>
                    <a:lnTo>
                      <a:pt x="366" y="31"/>
                    </a:lnTo>
                    <a:lnTo>
                      <a:pt x="370" y="33"/>
                    </a:lnTo>
                    <a:lnTo>
                      <a:pt x="374" y="33"/>
                    </a:lnTo>
                    <a:lnTo>
                      <a:pt x="378" y="34"/>
                    </a:lnTo>
                    <a:lnTo>
                      <a:pt x="382" y="37"/>
                    </a:lnTo>
                    <a:lnTo>
                      <a:pt x="386" y="38"/>
                    </a:lnTo>
                    <a:lnTo>
                      <a:pt x="390" y="39"/>
                    </a:lnTo>
                    <a:lnTo>
                      <a:pt x="394" y="40"/>
                    </a:lnTo>
                    <a:lnTo>
                      <a:pt x="398" y="41"/>
                    </a:lnTo>
                    <a:lnTo>
                      <a:pt x="402" y="42"/>
                    </a:lnTo>
                    <a:lnTo>
                      <a:pt x="406" y="45"/>
                    </a:lnTo>
                    <a:lnTo>
                      <a:pt x="410" y="47"/>
                    </a:lnTo>
                    <a:lnTo>
                      <a:pt x="413" y="48"/>
                    </a:lnTo>
                    <a:lnTo>
                      <a:pt x="417" y="49"/>
                    </a:lnTo>
                    <a:lnTo>
                      <a:pt x="421" y="53"/>
                    </a:lnTo>
                    <a:lnTo>
                      <a:pt x="425" y="53"/>
                    </a:lnTo>
                    <a:lnTo>
                      <a:pt x="429" y="55"/>
                    </a:lnTo>
                    <a:lnTo>
                      <a:pt x="433" y="57"/>
                    </a:lnTo>
                    <a:lnTo>
                      <a:pt x="437" y="61"/>
                    </a:lnTo>
                    <a:lnTo>
                      <a:pt x="441" y="61"/>
                    </a:lnTo>
                    <a:lnTo>
                      <a:pt x="445" y="63"/>
                    </a:lnTo>
                    <a:lnTo>
                      <a:pt x="449" y="64"/>
                    </a:lnTo>
                    <a:lnTo>
                      <a:pt x="453" y="67"/>
                    </a:lnTo>
                    <a:lnTo>
                      <a:pt x="457" y="69"/>
                    </a:lnTo>
                    <a:lnTo>
                      <a:pt x="461" y="72"/>
                    </a:lnTo>
                    <a:lnTo>
                      <a:pt x="465" y="72"/>
                    </a:lnTo>
                    <a:lnTo>
                      <a:pt x="469" y="74"/>
                    </a:lnTo>
                    <a:lnTo>
                      <a:pt x="473" y="77"/>
                    </a:lnTo>
                    <a:lnTo>
                      <a:pt x="477" y="81"/>
                    </a:lnTo>
                    <a:lnTo>
                      <a:pt x="480" y="81"/>
                    </a:lnTo>
                    <a:lnTo>
                      <a:pt x="484" y="84"/>
                    </a:lnTo>
                    <a:lnTo>
                      <a:pt x="488" y="87"/>
                    </a:lnTo>
                    <a:lnTo>
                      <a:pt x="492" y="88"/>
                    </a:lnTo>
                    <a:lnTo>
                      <a:pt x="496" y="91"/>
                    </a:lnTo>
                    <a:lnTo>
                      <a:pt x="500" y="93"/>
                    </a:lnTo>
                    <a:lnTo>
                      <a:pt x="504" y="97"/>
                    </a:lnTo>
                    <a:lnTo>
                      <a:pt x="508" y="99"/>
                    </a:lnTo>
                    <a:lnTo>
                      <a:pt x="512" y="102"/>
                    </a:lnTo>
                    <a:lnTo>
                      <a:pt x="516" y="104"/>
                    </a:lnTo>
                    <a:lnTo>
                      <a:pt x="520" y="107"/>
                    </a:lnTo>
                    <a:lnTo>
                      <a:pt x="524" y="109"/>
                    </a:lnTo>
                    <a:lnTo>
                      <a:pt x="528" y="113"/>
                    </a:lnTo>
                    <a:lnTo>
                      <a:pt x="532" y="116"/>
                    </a:lnTo>
                    <a:lnTo>
                      <a:pt x="536" y="118"/>
                    </a:lnTo>
                    <a:lnTo>
                      <a:pt x="540" y="121"/>
                    </a:lnTo>
                    <a:lnTo>
                      <a:pt x="544" y="124"/>
                    </a:lnTo>
                    <a:lnTo>
                      <a:pt x="547" y="128"/>
                    </a:lnTo>
                    <a:lnTo>
                      <a:pt x="551" y="129"/>
                    </a:lnTo>
                    <a:lnTo>
                      <a:pt x="555" y="134"/>
                    </a:lnTo>
                    <a:lnTo>
                      <a:pt x="559" y="136"/>
                    </a:lnTo>
                    <a:lnTo>
                      <a:pt x="563" y="140"/>
                    </a:lnTo>
                    <a:lnTo>
                      <a:pt x="567" y="142"/>
                    </a:lnTo>
                    <a:lnTo>
                      <a:pt x="571" y="144"/>
                    </a:lnTo>
                    <a:lnTo>
                      <a:pt x="575" y="150"/>
                    </a:lnTo>
                    <a:lnTo>
                      <a:pt x="579" y="152"/>
                    </a:lnTo>
                    <a:lnTo>
                      <a:pt x="583" y="156"/>
                    </a:lnTo>
                    <a:lnTo>
                      <a:pt x="587" y="160"/>
                    </a:lnTo>
                    <a:lnTo>
                      <a:pt x="591" y="162"/>
                    </a:lnTo>
                    <a:lnTo>
                      <a:pt x="595" y="168"/>
                    </a:lnTo>
                    <a:lnTo>
                      <a:pt x="599" y="171"/>
                    </a:lnTo>
                    <a:lnTo>
                      <a:pt x="603" y="175"/>
                    </a:lnTo>
                    <a:lnTo>
                      <a:pt x="607" y="177"/>
                    </a:lnTo>
                    <a:lnTo>
                      <a:pt x="611" y="182"/>
                    </a:lnTo>
                    <a:lnTo>
                      <a:pt x="615" y="184"/>
                    </a:lnTo>
                    <a:lnTo>
                      <a:pt x="618" y="188"/>
                    </a:lnTo>
                    <a:lnTo>
                      <a:pt x="622" y="193"/>
                    </a:lnTo>
                    <a:lnTo>
                      <a:pt x="626" y="197"/>
                    </a:lnTo>
                    <a:lnTo>
                      <a:pt x="630" y="202"/>
                    </a:lnTo>
                    <a:lnTo>
                      <a:pt x="634" y="204"/>
                    </a:lnTo>
                    <a:lnTo>
                      <a:pt x="638" y="208"/>
                    </a:lnTo>
                    <a:lnTo>
                      <a:pt x="642" y="212"/>
                    </a:lnTo>
                    <a:lnTo>
                      <a:pt x="646" y="215"/>
                    </a:lnTo>
                    <a:lnTo>
                      <a:pt x="650" y="221"/>
                    </a:lnTo>
                    <a:lnTo>
                      <a:pt x="654" y="225"/>
                    </a:lnTo>
                    <a:lnTo>
                      <a:pt x="658" y="228"/>
                    </a:lnTo>
                    <a:lnTo>
                      <a:pt x="662" y="233"/>
                    </a:lnTo>
                    <a:lnTo>
                      <a:pt x="666" y="237"/>
                    </a:lnTo>
                    <a:lnTo>
                      <a:pt x="670" y="242"/>
                    </a:lnTo>
                    <a:lnTo>
                      <a:pt x="674" y="246"/>
                    </a:lnTo>
                    <a:lnTo>
                      <a:pt x="678" y="250"/>
                    </a:lnTo>
                    <a:lnTo>
                      <a:pt x="682" y="255"/>
                    </a:lnTo>
                    <a:lnTo>
                      <a:pt x="685" y="260"/>
                    </a:lnTo>
                    <a:lnTo>
                      <a:pt x="689" y="263"/>
                    </a:lnTo>
                    <a:lnTo>
                      <a:pt x="693" y="268"/>
                    </a:lnTo>
                    <a:lnTo>
                      <a:pt x="697" y="272"/>
                    </a:lnTo>
                    <a:lnTo>
                      <a:pt x="701" y="276"/>
                    </a:lnTo>
                    <a:lnTo>
                      <a:pt x="705" y="281"/>
                    </a:lnTo>
                    <a:lnTo>
                      <a:pt x="709" y="286"/>
                    </a:lnTo>
                    <a:lnTo>
                      <a:pt x="713" y="291"/>
                    </a:lnTo>
                    <a:lnTo>
                      <a:pt x="717" y="295"/>
                    </a:lnTo>
                    <a:lnTo>
                      <a:pt x="721" y="300"/>
                    </a:lnTo>
                    <a:lnTo>
                      <a:pt x="725" y="306"/>
                    </a:lnTo>
                    <a:lnTo>
                      <a:pt x="729" y="311"/>
                    </a:lnTo>
                    <a:lnTo>
                      <a:pt x="733" y="316"/>
                    </a:lnTo>
                    <a:lnTo>
                      <a:pt x="737" y="320"/>
                    </a:lnTo>
                    <a:lnTo>
                      <a:pt x="741" y="323"/>
                    </a:lnTo>
                    <a:lnTo>
                      <a:pt x="745" y="328"/>
                    </a:lnTo>
                    <a:lnTo>
                      <a:pt x="749" y="335"/>
                    </a:lnTo>
                    <a:lnTo>
                      <a:pt x="753" y="338"/>
                    </a:lnTo>
                    <a:lnTo>
                      <a:pt x="756" y="343"/>
                    </a:lnTo>
                    <a:lnTo>
                      <a:pt x="760" y="349"/>
                    </a:lnTo>
                    <a:lnTo>
                      <a:pt x="764" y="354"/>
                    </a:lnTo>
                    <a:lnTo>
                      <a:pt x="768" y="358"/>
                    </a:lnTo>
                    <a:lnTo>
                      <a:pt x="772" y="364"/>
                    </a:lnTo>
                    <a:lnTo>
                      <a:pt x="776" y="369"/>
                    </a:lnTo>
                    <a:lnTo>
                      <a:pt x="780" y="373"/>
                    </a:lnTo>
                    <a:lnTo>
                      <a:pt x="784" y="380"/>
                    </a:lnTo>
                    <a:lnTo>
                      <a:pt x="788" y="384"/>
                    </a:lnTo>
                    <a:lnTo>
                      <a:pt x="792" y="391"/>
                    </a:lnTo>
                    <a:lnTo>
                      <a:pt x="796" y="395"/>
                    </a:lnTo>
                    <a:lnTo>
                      <a:pt x="800" y="400"/>
                    </a:lnTo>
                    <a:lnTo>
                      <a:pt x="804" y="405"/>
                    </a:lnTo>
                    <a:lnTo>
                      <a:pt x="808" y="411"/>
                    </a:lnTo>
                    <a:lnTo>
                      <a:pt x="812" y="417"/>
                    </a:lnTo>
                    <a:lnTo>
                      <a:pt x="816" y="421"/>
                    </a:lnTo>
                    <a:lnTo>
                      <a:pt x="820" y="426"/>
                    </a:lnTo>
                    <a:lnTo>
                      <a:pt x="823" y="433"/>
                    </a:lnTo>
                    <a:lnTo>
                      <a:pt x="827" y="437"/>
                    </a:lnTo>
                    <a:lnTo>
                      <a:pt x="831" y="444"/>
                    </a:lnTo>
                    <a:lnTo>
                      <a:pt x="835" y="448"/>
                    </a:lnTo>
                    <a:lnTo>
                      <a:pt x="839" y="454"/>
                    </a:lnTo>
                    <a:lnTo>
                      <a:pt x="843" y="461"/>
                    </a:lnTo>
                    <a:lnTo>
                      <a:pt x="847" y="465"/>
                    </a:lnTo>
                    <a:lnTo>
                      <a:pt x="851" y="471"/>
                    </a:lnTo>
                    <a:lnTo>
                      <a:pt x="855" y="476"/>
                    </a:lnTo>
                    <a:lnTo>
                      <a:pt x="859" y="482"/>
                    </a:lnTo>
                    <a:lnTo>
                      <a:pt x="863" y="489"/>
                    </a:lnTo>
                    <a:lnTo>
                      <a:pt x="867" y="494"/>
                    </a:lnTo>
                    <a:lnTo>
                      <a:pt x="871" y="498"/>
                    </a:lnTo>
                    <a:lnTo>
                      <a:pt x="875" y="505"/>
                    </a:lnTo>
                    <a:lnTo>
                      <a:pt x="879" y="510"/>
                    </a:lnTo>
                    <a:lnTo>
                      <a:pt x="883" y="516"/>
                    </a:lnTo>
                    <a:lnTo>
                      <a:pt x="887" y="521"/>
                    </a:lnTo>
                    <a:lnTo>
                      <a:pt x="890" y="525"/>
                    </a:lnTo>
                    <a:lnTo>
                      <a:pt x="894" y="532"/>
                    </a:lnTo>
                    <a:lnTo>
                      <a:pt x="898" y="539"/>
                    </a:lnTo>
                    <a:lnTo>
                      <a:pt x="902" y="545"/>
                    </a:lnTo>
                    <a:lnTo>
                      <a:pt x="906" y="550"/>
                    </a:lnTo>
                    <a:lnTo>
                      <a:pt x="910" y="555"/>
                    </a:lnTo>
                    <a:lnTo>
                      <a:pt x="914" y="561"/>
                    </a:lnTo>
                    <a:lnTo>
                      <a:pt x="918" y="566"/>
                    </a:lnTo>
                    <a:lnTo>
                      <a:pt x="922" y="573"/>
                    </a:lnTo>
                    <a:lnTo>
                      <a:pt x="926" y="577"/>
                    </a:lnTo>
                    <a:lnTo>
                      <a:pt x="930" y="583"/>
                    </a:lnTo>
                    <a:lnTo>
                      <a:pt x="934" y="590"/>
                    </a:lnTo>
                    <a:lnTo>
                      <a:pt x="938" y="595"/>
                    </a:lnTo>
                    <a:lnTo>
                      <a:pt x="942" y="601"/>
                    </a:lnTo>
                    <a:lnTo>
                      <a:pt x="946" y="606"/>
                    </a:lnTo>
                    <a:lnTo>
                      <a:pt x="950" y="612"/>
                    </a:lnTo>
                    <a:lnTo>
                      <a:pt x="954" y="618"/>
                    </a:lnTo>
                    <a:lnTo>
                      <a:pt x="958" y="623"/>
                    </a:lnTo>
                    <a:lnTo>
                      <a:pt x="961" y="629"/>
                    </a:lnTo>
                    <a:lnTo>
                      <a:pt x="965" y="636"/>
                    </a:lnTo>
                    <a:lnTo>
                      <a:pt x="969" y="640"/>
                    </a:lnTo>
                    <a:lnTo>
                      <a:pt x="973" y="646"/>
                    </a:lnTo>
                    <a:lnTo>
                      <a:pt x="977" y="651"/>
                    </a:lnTo>
                    <a:lnTo>
                      <a:pt x="981" y="658"/>
                    </a:lnTo>
                    <a:lnTo>
                      <a:pt x="985" y="663"/>
                    </a:lnTo>
                    <a:lnTo>
                      <a:pt x="989" y="668"/>
                    </a:lnTo>
                    <a:lnTo>
                      <a:pt x="993" y="674"/>
                    </a:lnTo>
                    <a:lnTo>
                      <a:pt x="997" y="680"/>
                    </a:lnTo>
                    <a:lnTo>
                      <a:pt x="1001" y="685"/>
                    </a:lnTo>
                    <a:lnTo>
                      <a:pt x="1005" y="691"/>
                    </a:lnTo>
                    <a:lnTo>
                      <a:pt x="1009" y="697"/>
                    </a:lnTo>
                    <a:lnTo>
                      <a:pt x="1013" y="703"/>
                    </a:lnTo>
                    <a:lnTo>
                      <a:pt x="1017" y="707"/>
                    </a:lnTo>
                    <a:lnTo>
                      <a:pt x="1021" y="713"/>
                    </a:lnTo>
                    <a:lnTo>
                      <a:pt x="1025" y="720"/>
                    </a:lnTo>
                    <a:lnTo>
                      <a:pt x="1028" y="726"/>
                    </a:lnTo>
                    <a:lnTo>
                      <a:pt x="1032" y="732"/>
                    </a:lnTo>
                    <a:lnTo>
                      <a:pt x="1036" y="737"/>
                    </a:lnTo>
                    <a:lnTo>
                      <a:pt x="1040" y="742"/>
                    </a:lnTo>
                    <a:lnTo>
                      <a:pt x="1044" y="748"/>
                    </a:lnTo>
                    <a:lnTo>
                      <a:pt x="1048" y="753"/>
                    </a:lnTo>
                    <a:lnTo>
                      <a:pt x="1052" y="760"/>
                    </a:lnTo>
                    <a:lnTo>
                      <a:pt x="1056" y="764"/>
                    </a:lnTo>
                    <a:lnTo>
                      <a:pt x="1060" y="769"/>
                    </a:lnTo>
                    <a:lnTo>
                      <a:pt x="1064" y="776"/>
                    </a:lnTo>
                    <a:lnTo>
                      <a:pt x="1068" y="781"/>
                    </a:lnTo>
                    <a:lnTo>
                      <a:pt x="1072" y="785"/>
                    </a:lnTo>
                    <a:lnTo>
                      <a:pt x="1076" y="791"/>
                    </a:lnTo>
                    <a:lnTo>
                      <a:pt x="1080" y="798"/>
                    </a:lnTo>
                    <a:lnTo>
                      <a:pt x="1084" y="803"/>
                    </a:lnTo>
                    <a:lnTo>
                      <a:pt x="1088" y="807"/>
                    </a:lnTo>
                    <a:lnTo>
                      <a:pt x="1092" y="812"/>
                    </a:lnTo>
                    <a:lnTo>
                      <a:pt x="1095" y="817"/>
                    </a:lnTo>
                    <a:lnTo>
                      <a:pt x="1099" y="823"/>
                    </a:lnTo>
                    <a:lnTo>
                      <a:pt x="1103" y="828"/>
                    </a:lnTo>
                    <a:lnTo>
                      <a:pt x="1107" y="836"/>
                    </a:lnTo>
                    <a:lnTo>
                      <a:pt x="1111" y="839"/>
                    </a:lnTo>
                    <a:lnTo>
                      <a:pt x="1115" y="845"/>
                    </a:lnTo>
                    <a:lnTo>
                      <a:pt x="1119" y="850"/>
                    </a:lnTo>
                    <a:lnTo>
                      <a:pt x="1123" y="856"/>
                    </a:lnTo>
                    <a:lnTo>
                      <a:pt x="1127" y="861"/>
                    </a:lnTo>
                    <a:lnTo>
                      <a:pt x="1131" y="866"/>
                    </a:lnTo>
                    <a:lnTo>
                      <a:pt x="1135" y="871"/>
                    </a:lnTo>
                    <a:lnTo>
                      <a:pt x="1139" y="876"/>
                    </a:lnTo>
                    <a:lnTo>
                      <a:pt x="1143" y="881"/>
                    </a:lnTo>
                    <a:lnTo>
                      <a:pt x="1147" y="886"/>
                    </a:lnTo>
                    <a:lnTo>
                      <a:pt x="1151" y="892"/>
                    </a:lnTo>
                    <a:lnTo>
                      <a:pt x="1155" y="897"/>
                    </a:lnTo>
                    <a:lnTo>
                      <a:pt x="1159" y="902"/>
                    </a:lnTo>
                    <a:lnTo>
                      <a:pt x="1163" y="907"/>
                    </a:lnTo>
                    <a:lnTo>
                      <a:pt x="1166" y="912"/>
                    </a:lnTo>
                    <a:lnTo>
                      <a:pt x="1170" y="917"/>
                    </a:lnTo>
                    <a:lnTo>
                      <a:pt x="1174" y="920"/>
                    </a:lnTo>
                    <a:lnTo>
                      <a:pt x="1178" y="927"/>
                    </a:lnTo>
                    <a:lnTo>
                      <a:pt x="1182" y="929"/>
                    </a:lnTo>
                    <a:lnTo>
                      <a:pt x="1186" y="936"/>
                    </a:lnTo>
                    <a:lnTo>
                      <a:pt x="1190" y="942"/>
                    </a:lnTo>
                    <a:lnTo>
                      <a:pt x="1194" y="945"/>
                    </a:lnTo>
                    <a:lnTo>
                      <a:pt x="1198" y="950"/>
                    </a:lnTo>
                    <a:lnTo>
                      <a:pt x="1202" y="955"/>
                    </a:lnTo>
                    <a:lnTo>
                      <a:pt x="1206" y="959"/>
                    </a:lnTo>
                    <a:lnTo>
                      <a:pt x="1210" y="965"/>
                    </a:lnTo>
                    <a:lnTo>
                      <a:pt x="1214" y="969"/>
                    </a:lnTo>
                    <a:lnTo>
                      <a:pt x="1218" y="973"/>
                    </a:lnTo>
                    <a:lnTo>
                      <a:pt x="1222" y="978"/>
                    </a:lnTo>
                    <a:lnTo>
                      <a:pt x="1226" y="982"/>
                    </a:lnTo>
                    <a:lnTo>
                      <a:pt x="1230" y="987"/>
                    </a:lnTo>
                    <a:lnTo>
                      <a:pt x="1233" y="990"/>
                    </a:lnTo>
                    <a:lnTo>
                      <a:pt x="1237" y="996"/>
                    </a:lnTo>
                    <a:lnTo>
                      <a:pt x="1241" y="998"/>
                    </a:lnTo>
                    <a:lnTo>
                      <a:pt x="1245" y="1004"/>
                    </a:lnTo>
                    <a:lnTo>
                      <a:pt x="1249" y="1009"/>
                    </a:lnTo>
                    <a:lnTo>
                      <a:pt x="1253" y="1012"/>
                    </a:lnTo>
                    <a:lnTo>
                      <a:pt x="1257" y="1017"/>
                    </a:lnTo>
                    <a:lnTo>
                      <a:pt x="1261" y="1020"/>
                    </a:lnTo>
                    <a:lnTo>
                      <a:pt x="1265" y="1025"/>
                    </a:lnTo>
                    <a:lnTo>
                      <a:pt x="1269" y="1030"/>
                    </a:lnTo>
                    <a:lnTo>
                      <a:pt x="1273" y="1033"/>
                    </a:lnTo>
                    <a:lnTo>
                      <a:pt x="1277" y="1039"/>
                    </a:lnTo>
                    <a:lnTo>
                      <a:pt x="1281" y="1042"/>
                    </a:lnTo>
                    <a:lnTo>
                      <a:pt x="1285" y="1046"/>
                    </a:lnTo>
                    <a:lnTo>
                      <a:pt x="1289" y="1050"/>
                    </a:lnTo>
                    <a:lnTo>
                      <a:pt x="1293" y="1054"/>
                    </a:lnTo>
                    <a:lnTo>
                      <a:pt x="1297" y="1057"/>
                    </a:lnTo>
                    <a:lnTo>
                      <a:pt x="1301" y="1061"/>
                    </a:lnTo>
                    <a:lnTo>
                      <a:pt x="1304" y="1062"/>
                    </a:lnTo>
                    <a:lnTo>
                      <a:pt x="1308" y="1069"/>
                    </a:lnTo>
                    <a:lnTo>
                      <a:pt x="1312" y="1071"/>
                    </a:lnTo>
                    <a:lnTo>
                      <a:pt x="1316" y="1076"/>
                    </a:lnTo>
                    <a:lnTo>
                      <a:pt x="1320" y="1078"/>
                    </a:lnTo>
                    <a:lnTo>
                      <a:pt x="1324" y="1082"/>
                    </a:lnTo>
                    <a:lnTo>
                      <a:pt x="1328" y="1086"/>
                    </a:lnTo>
                    <a:lnTo>
                      <a:pt x="1332" y="1089"/>
                    </a:lnTo>
                    <a:lnTo>
                      <a:pt x="1336" y="1093"/>
                    </a:lnTo>
                    <a:lnTo>
                      <a:pt x="1340" y="1097"/>
                    </a:lnTo>
                    <a:lnTo>
                      <a:pt x="1344" y="1099"/>
                    </a:lnTo>
                    <a:lnTo>
                      <a:pt x="1348" y="1102"/>
                    </a:lnTo>
                    <a:lnTo>
                      <a:pt x="1352" y="1105"/>
                    </a:lnTo>
                    <a:lnTo>
                      <a:pt x="1356" y="1109"/>
                    </a:lnTo>
                    <a:lnTo>
                      <a:pt x="1360" y="1111"/>
                    </a:lnTo>
                    <a:lnTo>
                      <a:pt x="1364" y="1114"/>
                    </a:lnTo>
                    <a:lnTo>
                      <a:pt x="1368" y="1117"/>
                    </a:lnTo>
                    <a:lnTo>
                      <a:pt x="1371" y="1121"/>
                    </a:lnTo>
                    <a:lnTo>
                      <a:pt x="1375" y="1124"/>
                    </a:lnTo>
                    <a:lnTo>
                      <a:pt x="1379" y="1127"/>
                    </a:lnTo>
                    <a:lnTo>
                      <a:pt x="1383" y="1130"/>
                    </a:lnTo>
                    <a:lnTo>
                      <a:pt x="1387" y="1134"/>
                    </a:lnTo>
                    <a:lnTo>
                      <a:pt x="1391" y="1136"/>
                    </a:lnTo>
                    <a:lnTo>
                      <a:pt x="1395" y="1138"/>
                    </a:lnTo>
                    <a:lnTo>
                      <a:pt x="1399" y="1142"/>
                    </a:lnTo>
                    <a:lnTo>
                      <a:pt x="1403" y="1143"/>
                    </a:lnTo>
                    <a:lnTo>
                      <a:pt x="1407" y="1145"/>
                    </a:lnTo>
                    <a:lnTo>
                      <a:pt x="1411" y="1149"/>
                    </a:lnTo>
                    <a:lnTo>
                      <a:pt x="1415" y="1151"/>
                    </a:lnTo>
                    <a:lnTo>
                      <a:pt x="1419" y="1154"/>
                    </a:lnTo>
                    <a:lnTo>
                      <a:pt x="1423" y="1156"/>
                    </a:lnTo>
                    <a:lnTo>
                      <a:pt x="1427" y="1158"/>
                    </a:lnTo>
                    <a:lnTo>
                      <a:pt x="1431" y="1161"/>
                    </a:lnTo>
                    <a:lnTo>
                      <a:pt x="1435" y="1163"/>
                    </a:lnTo>
                    <a:lnTo>
                      <a:pt x="1438" y="1165"/>
                    </a:lnTo>
                    <a:lnTo>
                      <a:pt x="1442" y="1167"/>
                    </a:lnTo>
                    <a:lnTo>
                      <a:pt x="1446" y="1169"/>
                    </a:lnTo>
                    <a:lnTo>
                      <a:pt x="1450" y="1172"/>
                    </a:lnTo>
                    <a:lnTo>
                      <a:pt x="1454" y="1175"/>
                    </a:lnTo>
                    <a:lnTo>
                      <a:pt x="1458" y="1176"/>
                    </a:lnTo>
                    <a:lnTo>
                      <a:pt x="1462" y="1178"/>
                    </a:lnTo>
                    <a:lnTo>
                      <a:pt x="1466" y="1180"/>
                    </a:lnTo>
                    <a:lnTo>
                      <a:pt x="1470" y="1181"/>
                    </a:lnTo>
                    <a:lnTo>
                      <a:pt x="1474" y="1185"/>
                    </a:lnTo>
                    <a:lnTo>
                      <a:pt x="1478" y="1186"/>
                    </a:lnTo>
                    <a:lnTo>
                      <a:pt x="1482" y="1189"/>
                    </a:lnTo>
                    <a:lnTo>
                      <a:pt x="1486" y="1189"/>
                    </a:lnTo>
                    <a:lnTo>
                      <a:pt x="1490" y="1191"/>
                    </a:lnTo>
                    <a:lnTo>
                      <a:pt x="1494" y="1194"/>
                    </a:lnTo>
                    <a:lnTo>
                      <a:pt x="1498" y="1195"/>
                    </a:lnTo>
                    <a:lnTo>
                      <a:pt x="1502" y="1197"/>
                    </a:lnTo>
                    <a:lnTo>
                      <a:pt x="1506" y="1198"/>
                    </a:lnTo>
                    <a:lnTo>
                      <a:pt x="1509" y="1200"/>
                    </a:lnTo>
                    <a:lnTo>
                      <a:pt x="1513" y="1201"/>
                    </a:lnTo>
                    <a:lnTo>
                      <a:pt x="1517" y="1203"/>
                    </a:lnTo>
                    <a:lnTo>
                      <a:pt x="1521" y="1203"/>
                    </a:lnTo>
                    <a:lnTo>
                      <a:pt x="1525" y="1205"/>
                    </a:lnTo>
                    <a:lnTo>
                      <a:pt x="1529" y="1206"/>
                    </a:lnTo>
                    <a:lnTo>
                      <a:pt x="1533" y="1207"/>
                    </a:lnTo>
                    <a:lnTo>
                      <a:pt x="1537" y="1209"/>
                    </a:lnTo>
                    <a:lnTo>
                      <a:pt x="1541" y="1210"/>
                    </a:lnTo>
                    <a:lnTo>
                      <a:pt x="1545" y="1210"/>
                    </a:lnTo>
                    <a:lnTo>
                      <a:pt x="1549" y="1211"/>
                    </a:lnTo>
                    <a:lnTo>
                      <a:pt x="1553" y="1212"/>
                    </a:lnTo>
                    <a:lnTo>
                      <a:pt x="1557" y="1214"/>
                    </a:lnTo>
                    <a:lnTo>
                      <a:pt x="1561" y="1213"/>
                    </a:lnTo>
                    <a:lnTo>
                      <a:pt x="1565" y="1216"/>
                    </a:lnTo>
                    <a:lnTo>
                      <a:pt x="1569" y="1216"/>
                    </a:lnTo>
                    <a:lnTo>
                      <a:pt x="1573" y="1217"/>
                    </a:lnTo>
                    <a:lnTo>
                      <a:pt x="1576" y="1218"/>
                    </a:lnTo>
                    <a:lnTo>
                      <a:pt x="1580" y="1218"/>
                    </a:lnTo>
                    <a:lnTo>
                      <a:pt x="1584" y="1218"/>
                    </a:lnTo>
                    <a:lnTo>
                      <a:pt x="1588" y="1222"/>
                    </a:lnTo>
                    <a:lnTo>
                      <a:pt x="1592" y="1219"/>
                    </a:lnTo>
                    <a:lnTo>
                      <a:pt x="1596" y="1220"/>
                    </a:lnTo>
                    <a:lnTo>
                      <a:pt x="1600" y="1221"/>
                    </a:lnTo>
                    <a:lnTo>
                      <a:pt x="1604" y="1221"/>
                    </a:lnTo>
                    <a:lnTo>
                      <a:pt x="1608" y="1222"/>
                    </a:lnTo>
                    <a:lnTo>
                      <a:pt x="1612" y="1222"/>
                    </a:lnTo>
                    <a:lnTo>
                      <a:pt x="1616" y="1222"/>
                    </a:lnTo>
                    <a:lnTo>
                      <a:pt x="1620" y="1220"/>
                    </a:lnTo>
                    <a:lnTo>
                      <a:pt x="1624" y="1223"/>
                    </a:lnTo>
                    <a:lnTo>
                      <a:pt x="1628" y="1223"/>
                    </a:lnTo>
                    <a:lnTo>
                      <a:pt x="1632" y="1222"/>
                    </a:lnTo>
                    <a:lnTo>
                      <a:pt x="1636" y="1223"/>
                    </a:lnTo>
                    <a:lnTo>
                      <a:pt x="1640" y="1222"/>
                    </a:lnTo>
                    <a:lnTo>
                      <a:pt x="1643" y="1222"/>
                    </a:lnTo>
                    <a:lnTo>
                      <a:pt x="1647" y="1221"/>
                    </a:lnTo>
                    <a:lnTo>
                      <a:pt x="1651" y="1223"/>
                    </a:lnTo>
                    <a:lnTo>
                      <a:pt x="1655" y="1221"/>
                    </a:lnTo>
                    <a:lnTo>
                      <a:pt x="1659" y="1223"/>
                    </a:lnTo>
                    <a:lnTo>
                      <a:pt x="1663" y="1222"/>
                    </a:lnTo>
                    <a:lnTo>
                      <a:pt x="1667" y="1219"/>
                    </a:lnTo>
                    <a:lnTo>
                      <a:pt x="1671" y="1220"/>
                    </a:lnTo>
                    <a:lnTo>
                      <a:pt x="1675" y="1221"/>
                    </a:lnTo>
                    <a:lnTo>
                      <a:pt x="1679" y="1221"/>
                    </a:lnTo>
                    <a:lnTo>
                      <a:pt x="1683" y="1220"/>
                    </a:lnTo>
                    <a:lnTo>
                      <a:pt x="1687" y="1218"/>
                    </a:lnTo>
                    <a:lnTo>
                      <a:pt x="1691" y="1218"/>
                    </a:lnTo>
                    <a:lnTo>
                      <a:pt x="1695" y="1218"/>
                    </a:lnTo>
                    <a:lnTo>
                      <a:pt x="1699" y="1218"/>
                    </a:lnTo>
                    <a:lnTo>
                      <a:pt x="1703" y="1217"/>
                    </a:lnTo>
                    <a:lnTo>
                      <a:pt x="1707" y="1217"/>
                    </a:lnTo>
                    <a:lnTo>
                      <a:pt x="1711" y="1215"/>
                    </a:lnTo>
                    <a:lnTo>
                      <a:pt x="1714" y="1214"/>
                    </a:lnTo>
                    <a:lnTo>
                      <a:pt x="1718" y="1215"/>
                    </a:lnTo>
                    <a:lnTo>
                      <a:pt x="1722" y="1213"/>
                    </a:lnTo>
                    <a:lnTo>
                      <a:pt x="1726" y="1212"/>
                    </a:lnTo>
                    <a:lnTo>
                      <a:pt x="1730" y="1210"/>
                    </a:lnTo>
                    <a:lnTo>
                      <a:pt x="1734" y="1210"/>
                    </a:lnTo>
                    <a:lnTo>
                      <a:pt x="1738" y="1210"/>
                    </a:lnTo>
                    <a:lnTo>
                      <a:pt x="1742" y="1209"/>
                    </a:lnTo>
                    <a:lnTo>
                      <a:pt x="1746" y="1207"/>
                    </a:lnTo>
                    <a:lnTo>
                      <a:pt x="1750" y="1206"/>
                    </a:lnTo>
                    <a:lnTo>
                      <a:pt x="1754" y="1203"/>
                    </a:lnTo>
                    <a:lnTo>
                      <a:pt x="1758" y="1203"/>
                    </a:lnTo>
                    <a:lnTo>
                      <a:pt x="1762" y="1203"/>
                    </a:lnTo>
                    <a:lnTo>
                      <a:pt x="1766" y="1202"/>
                    </a:lnTo>
                    <a:lnTo>
                      <a:pt x="1770" y="1200"/>
                    </a:lnTo>
                    <a:lnTo>
                      <a:pt x="1774" y="1199"/>
                    </a:lnTo>
                    <a:lnTo>
                      <a:pt x="1778" y="1197"/>
                    </a:lnTo>
                    <a:lnTo>
                      <a:pt x="1781" y="1195"/>
                    </a:lnTo>
                    <a:lnTo>
                      <a:pt x="1785" y="1195"/>
                    </a:lnTo>
                    <a:lnTo>
                      <a:pt x="1789" y="1194"/>
                    </a:lnTo>
                    <a:lnTo>
                      <a:pt x="1793" y="1189"/>
                    </a:lnTo>
                    <a:lnTo>
                      <a:pt x="1797" y="1190"/>
                    </a:lnTo>
                    <a:lnTo>
                      <a:pt x="1801" y="1187"/>
                    </a:lnTo>
                    <a:lnTo>
                      <a:pt x="1805" y="1186"/>
                    </a:lnTo>
                    <a:lnTo>
                      <a:pt x="1809" y="1185"/>
                    </a:lnTo>
                    <a:lnTo>
                      <a:pt x="1813" y="1183"/>
                    </a:lnTo>
                    <a:lnTo>
                      <a:pt x="1817" y="1181"/>
                    </a:lnTo>
                    <a:lnTo>
                      <a:pt x="1821" y="1180"/>
                    </a:lnTo>
                    <a:lnTo>
                      <a:pt x="1825" y="1176"/>
                    </a:lnTo>
                    <a:lnTo>
                      <a:pt x="1829" y="1175"/>
                    </a:lnTo>
                    <a:lnTo>
                      <a:pt x="1833" y="1175"/>
                    </a:lnTo>
                    <a:lnTo>
                      <a:pt x="1837" y="1172"/>
                    </a:lnTo>
                    <a:lnTo>
                      <a:pt x="1841" y="1171"/>
                    </a:lnTo>
                    <a:lnTo>
                      <a:pt x="1845" y="1169"/>
                    </a:lnTo>
                    <a:lnTo>
                      <a:pt x="1848" y="1166"/>
                    </a:lnTo>
                    <a:lnTo>
                      <a:pt x="1852" y="1165"/>
                    </a:lnTo>
                    <a:lnTo>
                      <a:pt x="1856" y="1161"/>
                    </a:lnTo>
                    <a:lnTo>
                      <a:pt x="1860" y="1158"/>
                    </a:lnTo>
                    <a:lnTo>
                      <a:pt x="1864" y="1158"/>
                    </a:lnTo>
                    <a:lnTo>
                      <a:pt x="1868" y="1155"/>
                    </a:lnTo>
                    <a:lnTo>
                      <a:pt x="1872" y="1153"/>
                    </a:lnTo>
                    <a:lnTo>
                      <a:pt x="1876" y="1151"/>
                    </a:lnTo>
                    <a:lnTo>
                      <a:pt x="1880" y="1148"/>
                    </a:lnTo>
                    <a:lnTo>
                      <a:pt x="1884" y="1148"/>
                    </a:lnTo>
                    <a:lnTo>
                      <a:pt x="1888" y="1144"/>
                    </a:lnTo>
                    <a:lnTo>
                      <a:pt x="1892" y="1143"/>
                    </a:lnTo>
                    <a:lnTo>
                      <a:pt x="1896" y="1139"/>
                    </a:lnTo>
                    <a:lnTo>
                      <a:pt x="1900" y="1139"/>
                    </a:lnTo>
                    <a:lnTo>
                      <a:pt x="1904" y="1135"/>
                    </a:lnTo>
                    <a:lnTo>
                      <a:pt x="1908" y="1133"/>
                    </a:lnTo>
                    <a:lnTo>
                      <a:pt x="1912" y="1131"/>
                    </a:lnTo>
                    <a:lnTo>
                      <a:pt x="1916" y="1127"/>
                    </a:lnTo>
                    <a:lnTo>
                      <a:pt x="1919" y="1125"/>
                    </a:lnTo>
                    <a:lnTo>
                      <a:pt x="1923" y="1121"/>
                    </a:lnTo>
                    <a:lnTo>
                      <a:pt x="1927" y="1119"/>
                    </a:lnTo>
                    <a:lnTo>
                      <a:pt x="1931" y="1118"/>
                    </a:lnTo>
                    <a:lnTo>
                      <a:pt x="1935" y="1115"/>
                    </a:lnTo>
                    <a:lnTo>
                      <a:pt x="1939" y="1112"/>
                    </a:lnTo>
                    <a:lnTo>
                      <a:pt x="1943" y="1109"/>
                    </a:lnTo>
                    <a:lnTo>
                      <a:pt x="1947" y="1107"/>
                    </a:lnTo>
                    <a:lnTo>
                      <a:pt x="1951" y="1104"/>
                    </a:lnTo>
                    <a:lnTo>
                      <a:pt x="1955" y="1101"/>
                    </a:lnTo>
                    <a:lnTo>
                      <a:pt x="1959" y="1099"/>
                    </a:lnTo>
                    <a:lnTo>
                      <a:pt x="1963" y="1094"/>
                    </a:lnTo>
                    <a:lnTo>
                      <a:pt x="1967" y="1093"/>
                    </a:lnTo>
                    <a:lnTo>
                      <a:pt x="1971" y="1090"/>
                    </a:lnTo>
                    <a:lnTo>
                      <a:pt x="1975" y="1087"/>
                    </a:lnTo>
                    <a:lnTo>
                      <a:pt x="1979" y="1084"/>
                    </a:lnTo>
                    <a:lnTo>
                      <a:pt x="1983" y="1081"/>
                    </a:lnTo>
                    <a:lnTo>
                      <a:pt x="1986" y="1077"/>
                    </a:lnTo>
                    <a:lnTo>
                      <a:pt x="1990" y="1074"/>
                    </a:lnTo>
                    <a:lnTo>
                      <a:pt x="1994" y="1072"/>
                    </a:lnTo>
                    <a:lnTo>
                      <a:pt x="1998" y="1069"/>
                    </a:lnTo>
                    <a:lnTo>
                      <a:pt x="2002" y="1066"/>
                    </a:lnTo>
                    <a:lnTo>
                      <a:pt x="2006" y="1063"/>
                    </a:lnTo>
                    <a:lnTo>
                      <a:pt x="2010" y="1061"/>
                    </a:lnTo>
                    <a:lnTo>
                      <a:pt x="2014" y="1058"/>
                    </a:lnTo>
                    <a:lnTo>
                      <a:pt x="2018" y="1055"/>
                    </a:lnTo>
                    <a:lnTo>
                      <a:pt x="2022" y="1051"/>
                    </a:lnTo>
                    <a:lnTo>
                      <a:pt x="2026" y="1048"/>
                    </a:lnTo>
                    <a:lnTo>
                      <a:pt x="2030" y="1046"/>
                    </a:lnTo>
                    <a:lnTo>
                      <a:pt x="2034" y="1042"/>
                    </a:lnTo>
                    <a:lnTo>
                      <a:pt x="2038" y="1038"/>
                    </a:lnTo>
                    <a:lnTo>
                      <a:pt x="2042" y="1036"/>
                    </a:lnTo>
                    <a:lnTo>
                      <a:pt x="2046" y="1032"/>
                    </a:lnTo>
                    <a:lnTo>
                      <a:pt x="2050" y="1027"/>
                    </a:lnTo>
                    <a:lnTo>
                      <a:pt x="2054" y="1025"/>
                    </a:lnTo>
                    <a:lnTo>
                      <a:pt x="2057" y="1023"/>
                    </a:lnTo>
                    <a:lnTo>
                      <a:pt x="2061" y="1019"/>
                    </a:lnTo>
                    <a:lnTo>
                      <a:pt x="2065" y="1016"/>
                    </a:lnTo>
                    <a:lnTo>
                      <a:pt x="2069" y="1013"/>
                    </a:lnTo>
                    <a:lnTo>
                      <a:pt x="2073" y="1008"/>
                    </a:lnTo>
                    <a:lnTo>
                      <a:pt x="2077" y="1005"/>
                    </a:lnTo>
                    <a:lnTo>
                      <a:pt x="2081" y="1002"/>
                    </a:lnTo>
                    <a:lnTo>
                      <a:pt x="2085" y="999"/>
                    </a:lnTo>
                    <a:lnTo>
                      <a:pt x="2089" y="995"/>
                    </a:lnTo>
                    <a:lnTo>
                      <a:pt x="2093" y="992"/>
                    </a:lnTo>
                    <a:lnTo>
                      <a:pt x="2097" y="988"/>
                    </a:lnTo>
                    <a:lnTo>
                      <a:pt x="2101" y="986"/>
                    </a:lnTo>
                    <a:lnTo>
                      <a:pt x="2105" y="980"/>
                    </a:lnTo>
                    <a:lnTo>
                      <a:pt x="2109" y="978"/>
                    </a:lnTo>
                    <a:lnTo>
                      <a:pt x="2113" y="976"/>
                    </a:lnTo>
                    <a:lnTo>
                      <a:pt x="2117" y="971"/>
                    </a:lnTo>
                    <a:lnTo>
                      <a:pt x="2121" y="967"/>
                    </a:lnTo>
                    <a:lnTo>
                      <a:pt x="2124" y="965"/>
                    </a:lnTo>
                    <a:lnTo>
                      <a:pt x="2128" y="959"/>
                    </a:lnTo>
                    <a:lnTo>
                      <a:pt x="2132" y="957"/>
                    </a:lnTo>
                    <a:lnTo>
                      <a:pt x="2136" y="953"/>
                    </a:lnTo>
                    <a:lnTo>
                      <a:pt x="2140" y="949"/>
                    </a:lnTo>
                    <a:lnTo>
                      <a:pt x="2144" y="946"/>
                    </a:lnTo>
                    <a:lnTo>
                      <a:pt x="2148" y="943"/>
                    </a:lnTo>
                    <a:lnTo>
                      <a:pt x="2152" y="939"/>
                    </a:lnTo>
                    <a:lnTo>
                      <a:pt x="2156" y="936"/>
                    </a:lnTo>
                    <a:lnTo>
                      <a:pt x="2160" y="931"/>
                    </a:lnTo>
                    <a:lnTo>
                      <a:pt x="2164" y="928"/>
                    </a:lnTo>
                    <a:lnTo>
                      <a:pt x="2168" y="925"/>
                    </a:lnTo>
                    <a:lnTo>
                      <a:pt x="2172" y="921"/>
                    </a:lnTo>
                    <a:lnTo>
                      <a:pt x="2176" y="917"/>
                    </a:lnTo>
                    <a:lnTo>
                      <a:pt x="2180" y="913"/>
                    </a:lnTo>
                    <a:lnTo>
                      <a:pt x="2184" y="910"/>
                    </a:lnTo>
                    <a:lnTo>
                      <a:pt x="2188" y="906"/>
                    </a:lnTo>
                    <a:lnTo>
                      <a:pt x="2191" y="902"/>
                    </a:lnTo>
                    <a:lnTo>
                      <a:pt x="2195" y="899"/>
                    </a:lnTo>
                    <a:lnTo>
                      <a:pt x="2199" y="896"/>
                    </a:lnTo>
                    <a:lnTo>
                      <a:pt x="2203" y="891"/>
                    </a:lnTo>
                    <a:lnTo>
                      <a:pt x="2207" y="888"/>
                    </a:lnTo>
                    <a:lnTo>
                      <a:pt x="2211" y="884"/>
                    </a:lnTo>
                    <a:lnTo>
                      <a:pt x="2215" y="880"/>
                    </a:lnTo>
                    <a:lnTo>
                      <a:pt x="2219" y="875"/>
                    </a:lnTo>
                    <a:lnTo>
                      <a:pt x="2223" y="873"/>
                    </a:lnTo>
                    <a:lnTo>
                      <a:pt x="2227" y="869"/>
                    </a:lnTo>
                    <a:lnTo>
                      <a:pt x="2231" y="865"/>
                    </a:lnTo>
                    <a:lnTo>
                      <a:pt x="2235" y="862"/>
                    </a:lnTo>
                    <a:lnTo>
                      <a:pt x="2239" y="857"/>
                    </a:lnTo>
                    <a:lnTo>
                      <a:pt x="2243" y="854"/>
                    </a:lnTo>
                    <a:lnTo>
                      <a:pt x="2247" y="852"/>
                    </a:lnTo>
                    <a:lnTo>
                      <a:pt x="2251" y="847"/>
                    </a:lnTo>
                    <a:lnTo>
                      <a:pt x="2255" y="842"/>
                    </a:lnTo>
                    <a:lnTo>
                      <a:pt x="2259" y="837"/>
                    </a:lnTo>
                    <a:lnTo>
                      <a:pt x="2262" y="834"/>
                    </a:lnTo>
                    <a:lnTo>
                      <a:pt x="2266" y="830"/>
                    </a:lnTo>
                    <a:lnTo>
                      <a:pt x="2270" y="826"/>
                    </a:lnTo>
                    <a:lnTo>
                      <a:pt x="2274" y="823"/>
                    </a:lnTo>
                    <a:lnTo>
                      <a:pt x="2278" y="819"/>
                    </a:lnTo>
                    <a:lnTo>
                      <a:pt x="2282" y="816"/>
                    </a:lnTo>
                    <a:lnTo>
                      <a:pt x="2286" y="811"/>
                    </a:lnTo>
                    <a:lnTo>
                      <a:pt x="2290" y="808"/>
                    </a:lnTo>
                    <a:lnTo>
                      <a:pt x="2294" y="805"/>
                    </a:lnTo>
                    <a:lnTo>
                      <a:pt x="2298" y="802"/>
                    </a:lnTo>
                    <a:lnTo>
                      <a:pt x="2302" y="796"/>
                    </a:lnTo>
                    <a:lnTo>
                      <a:pt x="2306" y="792"/>
                    </a:lnTo>
                    <a:lnTo>
                      <a:pt x="2310" y="788"/>
                    </a:lnTo>
                    <a:lnTo>
                      <a:pt x="2314" y="785"/>
                    </a:lnTo>
                    <a:lnTo>
                      <a:pt x="2318" y="781"/>
                    </a:lnTo>
                    <a:lnTo>
                      <a:pt x="2322" y="777"/>
                    </a:lnTo>
                    <a:lnTo>
                      <a:pt x="2326" y="773"/>
                    </a:lnTo>
                    <a:lnTo>
                      <a:pt x="2329" y="769"/>
                    </a:lnTo>
                    <a:lnTo>
                      <a:pt x="2333" y="765"/>
                    </a:lnTo>
                    <a:lnTo>
                      <a:pt x="2337" y="763"/>
                    </a:lnTo>
                    <a:lnTo>
                      <a:pt x="2341" y="757"/>
                    </a:lnTo>
                    <a:lnTo>
                      <a:pt x="2345" y="754"/>
                    </a:lnTo>
                    <a:lnTo>
                      <a:pt x="2349" y="750"/>
                    </a:lnTo>
                    <a:lnTo>
                      <a:pt x="2353" y="745"/>
                    </a:lnTo>
                    <a:lnTo>
                      <a:pt x="2357" y="743"/>
                    </a:lnTo>
                    <a:lnTo>
                      <a:pt x="2361" y="740"/>
                    </a:lnTo>
                    <a:lnTo>
                      <a:pt x="2365" y="735"/>
                    </a:lnTo>
                    <a:lnTo>
                      <a:pt x="2369" y="730"/>
                    </a:lnTo>
                    <a:lnTo>
                      <a:pt x="2373" y="727"/>
                    </a:lnTo>
                    <a:lnTo>
                      <a:pt x="2377" y="724"/>
                    </a:lnTo>
                    <a:lnTo>
                      <a:pt x="2381" y="721"/>
                    </a:lnTo>
                    <a:lnTo>
                      <a:pt x="2385" y="716"/>
                    </a:lnTo>
                    <a:lnTo>
                      <a:pt x="2389" y="713"/>
                    </a:lnTo>
                    <a:lnTo>
                      <a:pt x="2393" y="708"/>
                    </a:lnTo>
                    <a:lnTo>
                      <a:pt x="2396" y="706"/>
                    </a:lnTo>
                    <a:lnTo>
                      <a:pt x="2400" y="701"/>
                    </a:lnTo>
                    <a:lnTo>
                      <a:pt x="2404" y="697"/>
                    </a:lnTo>
                    <a:lnTo>
                      <a:pt x="2408" y="693"/>
                    </a:lnTo>
                    <a:lnTo>
                      <a:pt x="2412" y="690"/>
                    </a:lnTo>
                    <a:lnTo>
                      <a:pt x="2416" y="685"/>
                    </a:lnTo>
                    <a:lnTo>
                      <a:pt x="2420" y="682"/>
                    </a:lnTo>
                    <a:lnTo>
                      <a:pt x="2424" y="678"/>
                    </a:lnTo>
                    <a:lnTo>
                      <a:pt x="2428" y="674"/>
                    </a:lnTo>
                    <a:lnTo>
                      <a:pt x="2432" y="671"/>
                    </a:lnTo>
                    <a:lnTo>
                      <a:pt x="2436" y="668"/>
                    </a:lnTo>
                    <a:lnTo>
                      <a:pt x="2440" y="663"/>
                    </a:lnTo>
                    <a:lnTo>
                      <a:pt x="2444" y="661"/>
                    </a:lnTo>
                    <a:lnTo>
                      <a:pt x="2448" y="655"/>
                    </a:lnTo>
                    <a:lnTo>
                      <a:pt x="2452" y="652"/>
                    </a:lnTo>
                    <a:lnTo>
                      <a:pt x="2456" y="648"/>
                    </a:lnTo>
                    <a:lnTo>
                      <a:pt x="2460" y="644"/>
                    </a:lnTo>
                    <a:lnTo>
                      <a:pt x="2464" y="641"/>
                    </a:lnTo>
                    <a:lnTo>
                      <a:pt x="2467" y="637"/>
                    </a:lnTo>
                    <a:lnTo>
                      <a:pt x="2471" y="632"/>
                    </a:lnTo>
                    <a:lnTo>
                      <a:pt x="2475" y="629"/>
                    </a:lnTo>
                    <a:lnTo>
                      <a:pt x="2479" y="624"/>
                    </a:lnTo>
                    <a:lnTo>
                      <a:pt x="2483" y="623"/>
                    </a:lnTo>
                    <a:lnTo>
                      <a:pt x="2487" y="618"/>
                    </a:lnTo>
                    <a:lnTo>
                      <a:pt x="2491" y="615"/>
                    </a:lnTo>
                    <a:lnTo>
                      <a:pt x="2495" y="611"/>
                    </a:lnTo>
                    <a:lnTo>
                      <a:pt x="2499" y="608"/>
                    </a:lnTo>
                    <a:lnTo>
                      <a:pt x="2503" y="604"/>
                    </a:lnTo>
                    <a:lnTo>
                      <a:pt x="2507" y="601"/>
                    </a:lnTo>
                    <a:lnTo>
                      <a:pt x="2511" y="597"/>
                    </a:lnTo>
                    <a:lnTo>
                      <a:pt x="2515" y="594"/>
                    </a:lnTo>
                    <a:lnTo>
                      <a:pt x="2519" y="589"/>
                    </a:lnTo>
                    <a:lnTo>
                      <a:pt x="2523" y="586"/>
                    </a:lnTo>
                    <a:lnTo>
                      <a:pt x="2527" y="582"/>
                    </a:lnTo>
                    <a:lnTo>
                      <a:pt x="2531" y="579"/>
                    </a:lnTo>
                    <a:lnTo>
                      <a:pt x="2534" y="575"/>
                    </a:lnTo>
                    <a:lnTo>
                      <a:pt x="2538" y="573"/>
                    </a:lnTo>
                    <a:lnTo>
                      <a:pt x="2542" y="566"/>
                    </a:lnTo>
                    <a:lnTo>
                      <a:pt x="2546" y="565"/>
                    </a:lnTo>
                    <a:lnTo>
                      <a:pt x="2550" y="560"/>
                    </a:lnTo>
                    <a:lnTo>
                      <a:pt x="2554" y="557"/>
                    </a:lnTo>
                    <a:lnTo>
                      <a:pt x="2558" y="554"/>
                    </a:lnTo>
                    <a:lnTo>
                      <a:pt x="2562" y="549"/>
                    </a:lnTo>
                    <a:lnTo>
                      <a:pt x="2566" y="547"/>
                    </a:lnTo>
                    <a:lnTo>
                      <a:pt x="2570" y="544"/>
                    </a:lnTo>
                    <a:lnTo>
                      <a:pt x="2574" y="540"/>
                    </a:lnTo>
                    <a:lnTo>
                      <a:pt x="2578" y="537"/>
                    </a:lnTo>
                    <a:lnTo>
                      <a:pt x="2582" y="533"/>
                    </a:lnTo>
                    <a:lnTo>
                      <a:pt x="2586" y="528"/>
                    </a:lnTo>
                    <a:lnTo>
                      <a:pt x="2590" y="525"/>
                    </a:lnTo>
                    <a:lnTo>
                      <a:pt x="2594" y="523"/>
                    </a:lnTo>
                    <a:lnTo>
                      <a:pt x="2598" y="518"/>
                    </a:lnTo>
                    <a:lnTo>
                      <a:pt x="2602" y="515"/>
                    </a:lnTo>
                    <a:lnTo>
                      <a:pt x="2605" y="513"/>
                    </a:lnTo>
                    <a:lnTo>
                      <a:pt x="2609" y="509"/>
                    </a:lnTo>
                    <a:lnTo>
                      <a:pt x="2613" y="506"/>
                    </a:lnTo>
                    <a:lnTo>
                      <a:pt x="2617" y="502"/>
                    </a:lnTo>
                    <a:lnTo>
                      <a:pt x="2621" y="500"/>
                    </a:lnTo>
                    <a:lnTo>
                      <a:pt x="2625" y="495"/>
                    </a:lnTo>
                    <a:lnTo>
                      <a:pt x="2629" y="492"/>
                    </a:lnTo>
                    <a:lnTo>
                      <a:pt x="2633" y="489"/>
                    </a:lnTo>
                    <a:lnTo>
                      <a:pt x="2637" y="485"/>
                    </a:lnTo>
                    <a:lnTo>
                      <a:pt x="2641" y="483"/>
                    </a:lnTo>
                    <a:lnTo>
                      <a:pt x="2645" y="479"/>
                    </a:lnTo>
                    <a:lnTo>
                      <a:pt x="2649" y="476"/>
                    </a:lnTo>
                    <a:lnTo>
                      <a:pt x="2653" y="474"/>
                    </a:lnTo>
                    <a:lnTo>
                      <a:pt x="2657" y="470"/>
                    </a:lnTo>
                    <a:lnTo>
                      <a:pt x="2661" y="465"/>
                    </a:lnTo>
                    <a:lnTo>
                      <a:pt x="2665" y="462"/>
                    </a:lnTo>
                    <a:lnTo>
                      <a:pt x="2669" y="461"/>
                    </a:lnTo>
                    <a:lnTo>
                      <a:pt x="2672" y="457"/>
                    </a:lnTo>
                    <a:lnTo>
                      <a:pt x="2676" y="453"/>
                    </a:lnTo>
                    <a:lnTo>
                      <a:pt x="2680" y="449"/>
                    </a:lnTo>
                    <a:lnTo>
                      <a:pt x="2684" y="447"/>
                    </a:lnTo>
                    <a:lnTo>
                      <a:pt x="2688" y="443"/>
                    </a:lnTo>
                    <a:lnTo>
                      <a:pt x="2692" y="439"/>
                    </a:lnTo>
                    <a:lnTo>
                      <a:pt x="2696" y="437"/>
                    </a:lnTo>
                    <a:lnTo>
                      <a:pt x="2700" y="434"/>
                    </a:lnTo>
                    <a:lnTo>
                      <a:pt x="2704" y="431"/>
                    </a:lnTo>
                    <a:lnTo>
                      <a:pt x="2708" y="429"/>
                    </a:lnTo>
                    <a:lnTo>
                      <a:pt x="2712" y="424"/>
                    </a:lnTo>
                    <a:lnTo>
                      <a:pt x="2716" y="422"/>
                    </a:lnTo>
                    <a:lnTo>
                      <a:pt x="2720" y="419"/>
                    </a:lnTo>
                    <a:lnTo>
                      <a:pt x="2724" y="415"/>
                    </a:lnTo>
                    <a:lnTo>
                      <a:pt x="2728" y="414"/>
                    </a:lnTo>
                    <a:lnTo>
                      <a:pt x="2732" y="409"/>
                    </a:lnTo>
                    <a:lnTo>
                      <a:pt x="2736" y="405"/>
                    </a:lnTo>
                    <a:lnTo>
                      <a:pt x="2739" y="403"/>
                    </a:lnTo>
                    <a:lnTo>
                      <a:pt x="2743" y="400"/>
                    </a:lnTo>
                    <a:lnTo>
                      <a:pt x="2747" y="398"/>
                    </a:lnTo>
                    <a:lnTo>
                      <a:pt x="2751" y="394"/>
                    </a:lnTo>
                    <a:lnTo>
                      <a:pt x="2755" y="392"/>
                    </a:lnTo>
                    <a:lnTo>
                      <a:pt x="2759" y="388"/>
                    </a:lnTo>
                    <a:lnTo>
                      <a:pt x="2763" y="385"/>
                    </a:lnTo>
                    <a:lnTo>
                      <a:pt x="2767" y="383"/>
                    </a:lnTo>
                    <a:lnTo>
                      <a:pt x="2771" y="380"/>
                    </a:lnTo>
                    <a:lnTo>
                      <a:pt x="2775" y="377"/>
                    </a:lnTo>
                    <a:lnTo>
                      <a:pt x="2779" y="373"/>
                    </a:lnTo>
                    <a:lnTo>
                      <a:pt x="2783" y="371"/>
                    </a:lnTo>
                    <a:lnTo>
                      <a:pt x="2787" y="367"/>
                    </a:lnTo>
                    <a:lnTo>
                      <a:pt x="2791" y="365"/>
                    </a:lnTo>
                    <a:lnTo>
                      <a:pt x="2795" y="362"/>
                    </a:lnTo>
                    <a:lnTo>
                      <a:pt x="2799" y="360"/>
                    </a:lnTo>
                    <a:lnTo>
                      <a:pt x="2803" y="355"/>
                    </a:lnTo>
                    <a:lnTo>
                      <a:pt x="2807" y="353"/>
                    </a:lnTo>
                    <a:lnTo>
                      <a:pt x="2810" y="351"/>
                    </a:lnTo>
                    <a:lnTo>
                      <a:pt x="2814" y="349"/>
                    </a:lnTo>
                    <a:lnTo>
                      <a:pt x="2818" y="346"/>
                    </a:lnTo>
                    <a:lnTo>
                      <a:pt x="2822" y="343"/>
                    </a:lnTo>
                    <a:lnTo>
                      <a:pt x="2826" y="339"/>
                    </a:lnTo>
                    <a:lnTo>
                      <a:pt x="2830" y="337"/>
                    </a:lnTo>
                    <a:lnTo>
                      <a:pt x="2834" y="334"/>
                    </a:lnTo>
                    <a:lnTo>
                      <a:pt x="2838" y="333"/>
                    </a:lnTo>
                    <a:lnTo>
                      <a:pt x="2842" y="329"/>
                    </a:lnTo>
                    <a:lnTo>
                      <a:pt x="2846" y="328"/>
                    </a:lnTo>
                    <a:lnTo>
                      <a:pt x="2850" y="322"/>
                    </a:lnTo>
                    <a:lnTo>
                      <a:pt x="2854" y="321"/>
                    </a:lnTo>
                    <a:lnTo>
                      <a:pt x="2858" y="320"/>
                    </a:lnTo>
                    <a:lnTo>
                      <a:pt x="2862" y="317"/>
                    </a:lnTo>
                    <a:lnTo>
                      <a:pt x="2866" y="313"/>
                    </a:lnTo>
                    <a:lnTo>
                      <a:pt x="2870" y="311"/>
                    </a:lnTo>
                    <a:lnTo>
                      <a:pt x="2874" y="307"/>
                    </a:lnTo>
                    <a:lnTo>
                      <a:pt x="2877" y="306"/>
                    </a:lnTo>
                    <a:lnTo>
                      <a:pt x="2881" y="302"/>
                    </a:lnTo>
                    <a:lnTo>
                      <a:pt x="2885" y="302"/>
                    </a:lnTo>
                    <a:lnTo>
                      <a:pt x="2889" y="298"/>
                    </a:lnTo>
                    <a:lnTo>
                      <a:pt x="2893" y="296"/>
                    </a:lnTo>
                    <a:lnTo>
                      <a:pt x="2897" y="294"/>
                    </a:lnTo>
                    <a:lnTo>
                      <a:pt x="2901" y="291"/>
                    </a:lnTo>
                    <a:lnTo>
                      <a:pt x="2905" y="289"/>
                    </a:lnTo>
                    <a:lnTo>
                      <a:pt x="2909" y="285"/>
                    </a:lnTo>
                    <a:lnTo>
                      <a:pt x="2913" y="284"/>
                    </a:lnTo>
                    <a:lnTo>
                      <a:pt x="2917" y="281"/>
                    </a:lnTo>
                    <a:lnTo>
                      <a:pt x="2921" y="280"/>
                    </a:lnTo>
                    <a:lnTo>
                      <a:pt x="2925" y="276"/>
                    </a:lnTo>
                    <a:lnTo>
                      <a:pt x="2929" y="274"/>
                    </a:lnTo>
                    <a:lnTo>
                      <a:pt x="2933" y="272"/>
                    </a:lnTo>
                    <a:lnTo>
                      <a:pt x="2937" y="269"/>
                    </a:lnTo>
                    <a:lnTo>
                      <a:pt x="2941" y="268"/>
                    </a:lnTo>
                    <a:lnTo>
                      <a:pt x="2944" y="265"/>
                    </a:lnTo>
                    <a:lnTo>
                      <a:pt x="2948" y="263"/>
                    </a:lnTo>
                    <a:lnTo>
                      <a:pt x="2952" y="261"/>
                    </a:lnTo>
                    <a:lnTo>
                      <a:pt x="2956" y="259"/>
                    </a:lnTo>
                    <a:lnTo>
                      <a:pt x="2960" y="255"/>
                    </a:lnTo>
                    <a:lnTo>
                      <a:pt x="2964" y="255"/>
                    </a:lnTo>
                    <a:lnTo>
                      <a:pt x="2968" y="250"/>
                    </a:lnTo>
                    <a:lnTo>
                      <a:pt x="2972" y="249"/>
                    </a:lnTo>
                    <a:lnTo>
                      <a:pt x="2976" y="247"/>
                    </a:lnTo>
                    <a:lnTo>
                      <a:pt x="2980" y="244"/>
                    </a:lnTo>
                    <a:lnTo>
                      <a:pt x="2984" y="242"/>
                    </a:lnTo>
                    <a:lnTo>
                      <a:pt x="2988" y="240"/>
                    </a:lnTo>
                    <a:lnTo>
                      <a:pt x="2992" y="240"/>
                    </a:lnTo>
                    <a:lnTo>
                      <a:pt x="2996" y="237"/>
                    </a:lnTo>
                    <a:lnTo>
                      <a:pt x="3000" y="234"/>
                    </a:lnTo>
                    <a:lnTo>
                      <a:pt x="3004" y="232"/>
                    </a:lnTo>
                    <a:lnTo>
                      <a:pt x="3008" y="229"/>
                    </a:lnTo>
                    <a:lnTo>
                      <a:pt x="3012" y="228"/>
                    </a:lnTo>
                    <a:lnTo>
                      <a:pt x="3015" y="226"/>
                    </a:lnTo>
                    <a:lnTo>
                      <a:pt x="3019" y="224"/>
                    </a:lnTo>
                    <a:lnTo>
                      <a:pt x="3023" y="222"/>
                    </a:lnTo>
                    <a:lnTo>
                      <a:pt x="3027" y="218"/>
                    </a:lnTo>
                    <a:lnTo>
                      <a:pt x="3031" y="217"/>
                    </a:lnTo>
                    <a:lnTo>
                      <a:pt x="3035" y="214"/>
                    </a:lnTo>
                    <a:lnTo>
                      <a:pt x="3039" y="214"/>
                    </a:lnTo>
                    <a:lnTo>
                      <a:pt x="3043" y="211"/>
                    </a:lnTo>
                    <a:lnTo>
                      <a:pt x="3047" y="210"/>
                    </a:lnTo>
                    <a:lnTo>
                      <a:pt x="3051" y="208"/>
                    </a:lnTo>
                    <a:lnTo>
                      <a:pt x="3055" y="204"/>
                    </a:lnTo>
                    <a:lnTo>
                      <a:pt x="3059" y="204"/>
                    </a:lnTo>
                    <a:lnTo>
                      <a:pt x="3063" y="202"/>
                    </a:lnTo>
                    <a:lnTo>
                      <a:pt x="3067" y="199"/>
                    </a:lnTo>
                    <a:lnTo>
                      <a:pt x="3071" y="197"/>
                    </a:lnTo>
                    <a:lnTo>
                      <a:pt x="3075" y="195"/>
                    </a:lnTo>
                    <a:lnTo>
                      <a:pt x="3079" y="195"/>
                    </a:lnTo>
                    <a:lnTo>
                      <a:pt x="3082" y="192"/>
                    </a:lnTo>
                    <a:lnTo>
                      <a:pt x="3086" y="190"/>
                    </a:lnTo>
                    <a:lnTo>
                      <a:pt x="3090" y="187"/>
                    </a:lnTo>
                    <a:lnTo>
                      <a:pt x="3094" y="186"/>
                    </a:lnTo>
                    <a:lnTo>
                      <a:pt x="3098" y="184"/>
                    </a:lnTo>
                    <a:lnTo>
                      <a:pt x="3102" y="182"/>
                    </a:lnTo>
                    <a:lnTo>
                      <a:pt x="3106" y="181"/>
                    </a:lnTo>
                    <a:lnTo>
                      <a:pt x="3110" y="181"/>
                    </a:lnTo>
                    <a:lnTo>
                      <a:pt x="3114" y="177"/>
                    </a:lnTo>
                    <a:lnTo>
                      <a:pt x="3118" y="177"/>
                    </a:lnTo>
                    <a:lnTo>
                      <a:pt x="3122" y="173"/>
                    </a:lnTo>
                    <a:lnTo>
                      <a:pt x="3126" y="173"/>
                    </a:lnTo>
                    <a:lnTo>
                      <a:pt x="3130" y="170"/>
                    </a:lnTo>
                    <a:lnTo>
                      <a:pt x="3134" y="169"/>
                    </a:lnTo>
                    <a:lnTo>
                      <a:pt x="3138" y="168"/>
                    </a:lnTo>
                    <a:lnTo>
                      <a:pt x="3142" y="166"/>
                    </a:lnTo>
                    <a:lnTo>
                      <a:pt x="3146" y="164"/>
                    </a:lnTo>
                    <a:lnTo>
                      <a:pt x="3150" y="16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8" name="Freeform 2840"/>
              <p:cNvSpPr>
                <a:spLocks/>
              </p:cNvSpPr>
              <p:nvPr/>
            </p:nvSpPr>
            <p:spPr bwMode="auto">
              <a:xfrm flipV="1">
                <a:off x="506" y="1584"/>
                <a:ext cx="1814" cy="33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6"/>
                  </a:cxn>
                  <a:cxn ang="0">
                    <a:pos x="406" y="24"/>
                  </a:cxn>
                  <a:cxn ang="0">
                    <a:pos x="457" y="36"/>
                  </a:cxn>
                  <a:cxn ang="0">
                    <a:pos x="508" y="50"/>
                  </a:cxn>
                  <a:cxn ang="0">
                    <a:pos x="559" y="70"/>
                  </a:cxn>
                  <a:cxn ang="0">
                    <a:pos x="611" y="90"/>
                  </a:cxn>
                  <a:cxn ang="0">
                    <a:pos x="662" y="116"/>
                  </a:cxn>
                  <a:cxn ang="0">
                    <a:pos x="713" y="142"/>
                  </a:cxn>
                  <a:cxn ang="0">
                    <a:pos x="764" y="173"/>
                  </a:cxn>
                  <a:cxn ang="0">
                    <a:pos x="816" y="206"/>
                  </a:cxn>
                  <a:cxn ang="0">
                    <a:pos x="867" y="241"/>
                  </a:cxn>
                  <a:cxn ang="0">
                    <a:pos x="918" y="275"/>
                  </a:cxn>
                  <a:cxn ang="0">
                    <a:pos x="969" y="312"/>
                  </a:cxn>
                  <a:cxn ang="0">
                    <a:pos x="1021" y="345"/>
                  </a:cxn>
                  <a:cxn ang="0">
                    <a:pos x="1072" y="381"/>
                  </a:cxn>
                  <a:cxn ang="0">
                    <a:pos x="1123" y="413"/>
                  </a:cxn>
                  <a:cxn ang="0">
                    <a:pos x="1174" y="444"/>
                  </a:cxn>
                  <a:cxn ang="0">
                    <a:pos x="1226" y="471"/>
                  </a:cxn>
                  <a:cxn ang="0">
                    <a:pos x="1277" y="499"/>
                  </a:cxn>
                  <a:cxn ang="0">
                    <a:pos x="1328" y="521"/>
                  </a:cxn>
                  <a:cxn ang="0">
                    <a:pos x="1379" y="539"/>
                  </a:cxn>
                  <a:cxn ang="0">
                    <a:pos x="1431" y="556"/>
                  </a:cxn>
                  <a:cxn ang="0">
                    <a:pos x="1482" y="569"/>
                  </a:cxn>
                  <a:cxn ang="0">
                    <a:pos x="1533" y="575"/>
                  </a:cxn>
                  <a:cxn ang="0">
                    <a:pos x="1584" y="581"/>
                  </a:cxn>
                  <a:cxn ang="0">
                    <a:pos x="1636" y="581"/>
                  </a:cxn>
                  <a:cxn ang="0">
                    <a:pos x="1687" y="579"/>
                  </a:cxn>
                  <a:cxn ang="0">
                    <a:pos x="1738" y="574"/>
                  </a:cxn>
                  <a:cxn ang="0">
                    <a:pos x="1789" y="566"/>
                  </a:cxn>
                  <a:cxn ang="0">
                    <a:pos x="1841" y="555"/>
                  </a:cxn>
                  <a:cxn ang="0">
                    <a:pos x="1892" y="542"/>
                  </a:cxn>
                  <a:cxn ang="0">
                    <a:pos x="1943" y="523"/>
                  </a:cxn>
                  <a:cxn ang="0">
                    <a:pos x="1994" y="508"/>
                  </a:cxn>
                  <a:cxn ang="0">
                    <a:pos x="2046" y="487"/>
                  </a:cxn>
                  <a:cxn ang="0">
                    <a:pos x="2097" y="467"/>
                  </a:cxn>
                  <a:cxn ang="0">
                    <a:pos x="2148" y="444"/>
                  </a:cxn>
                  <a:cxn ang="0">
                    <a:pos x="2199" y="421"/>
                  </a:cxn>
                  <a:cxn ang="0">
                    <a:pos x="2251" y="397"/>
                  </a:cxn>
                  <a:cxn ang="0">
                    <a:pos x="2302" y="375"/>
                  </a:cxn>
                  <a:cxn ang="0">
                    <a:pos x="2353" y="351"/>
                  </a:cxn>
                  <a:cxn ang="0">
                    <a:pos x="2404" y="327"/>
                  </a:cxn>
                  <a:cxn ang="0">
                    <a:pos x="2456" y="305"/>
                  </a:cxn>
                  <a:cxn ang="0">
                    <a:pos x="2507" y="280"/>
                  </a:cxn>
                  <a:cxn ang="0">
                    <a:pos x="2558" y="259"/>
                  </a:cxn>
                  <a:cxn ang="0">
                    <a:pos x="2609" y="240"/>
                  </a:cxn>
                  <a:cxn ang="0">
                    <a:pos x="2661" y="219"/>
                  </a:cxn>
                  <a:cxn ang="0">
                    <a:pos x="2712" y="200"/>
                  </a:cxn>
                  <a:cxn ang="0">
                    <a:pos x="2763" y="180"/>
                  </a:cxn>
                  <a:cxn ang="0">
                    <a:pos x="2814" y="163"/>
                  </a:cxn>
                  <a:cxn ang="0">
                    <a:pos x="2866" y="148"/>
                  </a:cxn>
                  <a:cxn ang="0">
                    <a:pos x="2917" y="132"/>
                  </a:cxn>
                  <a:cxn ang="0">
                    <a:pos x="2968" y="117"/>
                  </a:cxn>
                  <a:cxn ang="0">
                    <a:pos x="3019" y="103"/>
                  </a:cxn>
                  <a:cxn ang="0">
                    <a:pos x="3071" y="92"/>
                  </a:cxn>
                  <a:cxn ang="0">
                    <a:pos x="3122" y="82"/>
                  </a:cxn>
                </a:cxnLst>
                <a:rect l="0" t="0" r="r" b="b"/>
                <a:pathLst>
                  <a:path w="3150" h="582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0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4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6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8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10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9"/>
                    </a:lnTo>
                    <a:lnTo>
                      <a:pt x="319" y="12"/>
                    </a:lnTo>
                    <a:lnTo>
                      <a:pt x="323" y="12"/>
                    </a:lnTo>
                    <a:lnTo>
                      <a:pt x="327" y="11"/>
                    </a:lnTo>
                    <a:lnTo>
                      <a:pt x="331" y="12"/>
                    </a:lnTo>
                    <a:lnTo>
                      <a:pt x="335" y="13"/>
                    </a:lnTo>
                    <a:lnTo>
                      <a:pt x="339" y="12"/>
                    </a:lnTo>
                    <a:lnTo>
                      <a:pt x="342" y="14"/>
                    </a:lnTo>
                    <a:lnTo>
                      <a:pt x="346" y="14"/>
                    </a:lnTo>
                    <a:lnTo>
                      <a:pt x="350" y="15"/>
                    </a:lnTo>
                    <a:lnTo>
                      <a:pt x="354" y="16"/>
                    </a:lnTo>
                    <a:lnTo>
                      <a:pt x="358" y="16"/>
                    </a:lnTo>
                    <a:lnTo>
                      <a:pt x="362" y="17"/>
                    </a:lnTo>
                    <a:lnTo>
                      <a:pt x="366" y="17"/>
                    </a:lnTo>
                    <a:lnTo>
                      <a:pt x="370" y="18"/>
                    </a:lnTo>
                    <a:lnTo>
                      <a:pt x="374" y="19"/>
                    </a:lnTo>
                    <a:lnTo>
                      <a:pt x="378" y="20"/>
                    </a:lnTo>
                    <a:lnTo>
                      <a:pt x="382" y="20"/>
                    </a:lnTo>
                    <a:lnTo>
                      <a:pt x="386" y="19"/>
                    </a:lnTo>
                    <a:lnTo>
                      <a:pt x="390" y="21"/>
                    </a:lnTo>
                    <a:lnTo>
                      <a:pt x="394" y="22"/>
                    </a:lnTo>
                    <a:lnTo>
                      <a:pt x="398" y="23"/>
                    </a:lnTo>
                    <a:lnTo>
                      <a:pt x="402" y="23"/>
                    </a:lnTo>
                    <a:lnTo>
                      <a:pt x="406" y="24"/>
                    </a:lnTo>
                    <a:lnTo>
                      <a:pt x="410" y="26"/>
                    </a:lnTo>
                    <a:lnTo>
                      <a:pt x="413" y="26"/>
                    </a:lnTo>
                    <a:lnTo>
                      <a:pt x="417" y="27"/>
                    </a:lnTo>
                    <a:lnTo>
                      <a:pt x="421" y="26"/>
                    </a:lnTo>
                    <a:lnTo>
                      <a:pt x="425" y="30"/>
                    </a:lnTo>
                    <a:lnTo>
                      <a:pt x="429" y="28"/>
                    </a:lnTo>
                    <a:lnTo>
                      <a:pt x="433" y="30"/>
                    </a:lnTo>
                    <a:lnTo>
                      <a:pt x="437" y="30"/>
                    </a:lnTo>
                    <a:lnTo>
                      <a:pt x="441" y="31"/>
                    </a:lnTo>
                    <a:lnTo>
                      <a:pt x="445" y="32"/>
                    </a:lnTo>
                    <a:lnTo>
                      <a:pt x="449" y="34"/>
                    </a:lnTo>
                    <a:lnTo>
                      <a:pt x="453" y="35"/>
                    </a:lnTo>
                    <a:lnTo>
                      <a:pt x="457" y="36"/>
                    </a:lnTo>
                    <a:lnTo>
                      <a:pt x="461" y="37"/>
                    </a:lnTo>
                    <a:lnTo>
                      <a:pt x="465" y="37"/>
                    </a:lnTo>
                    <a:lnTo>
                      <a:pt x="469" y="40"/>
                    </a:lnTo>
                    <a:lnTo>
                      <a:pt x="473" y="39"/>
                    </a:lnTo>
                    <a:lnTo>
                      <a:pt x="477" y="42"/>
                    </a:lnTo>
                    <a:lnTo>
                      <a:pt x="480" y="43"/>
                    </a:lnTo>
                    <a:lnTo>
                      <a:pt x="484" y="43"/>
                    </a:lnTo>
                    <a:lnTo>
                      <a:pt x="488" y="44"/>
                    </a:lnTo>
                    <a:lnTo>
                      <a:pt x="492" y="46"/>
                    </a:lnTo>
                    <a:lnTo>
                      <a:pt x="496" y="46"/>
                    </a:lnTo>
                    <a:lnTo>
                      <a:pt x="500" y="48"/>
                    </a:lnTo>
                    <a:lnTo>
                      <a:pt x="504" y="50"/>
                    </a:lnTo>
                    <a:lnTo>
                      <a:pt x="508" y="50"/>
                    </a:lnTo>
                    <a:lnTo>
                      <a:pt x="512" y="51"/>
                    </a:lnTo>
                    <a:lnTo>
                      <a:pt x="516" y="53"/>
                    </a:lnTo>
                    <a:lnTo>
                      <a:pt x="520" y="56"/>
                    </a:lnTo>
                    <a:lnTo>
                      <a:pt x="524" y="55"/>
                    </a:lnTo>
                    <a:lnTo>
                      <a:pt x="528" y="58"/>
                    </a:lnTo>
                    <a:lnTo>
                      <a:pt x="532" y="59"/>
                    </a:lnTo>
                    <a:lnTo>
                      <a:pt x="536" y="60"/>
                    </a:lnTo>
                    <a:lnTo>
                      <a:pt x="540" y="61"/>
                    </a:lnTo>
                    <a:lnTo>
                      <a:pt x="544" y="63"/>
                    </a:lnTo>
                    <a:lnTo>
                      <a:pt x="547" y="65"/>
                    </a:lnTo>
                    <a:lnTo>
                      <a:pt x="551" y="65"/>
                    </a:lnTo>
                    <a:lnTo>
                      <a:pt x="555" y="69"/>
                    </a:lnTo>
                    <a:lnTo>
                      <a:pt x="559" y="70"/>
                    </a:lnTo>
                    <a:lnTo>
                      <a:pt x="563" y="70"/>
                    </a:lnTo>
                    <a:lnTo>
                      <a:pt x="567" y="72"/>
                    </a:lnTo>
                    <a:lnTo>
                      <a:pt x="571" y="74"/>
                    </a:lnTo>
                    <a:lnTo>
                      <a:pt x="575" y="75"/>
                    </a:lnTo>
                    <a:lnTo>
                      <a:pt x="579" y="77"/>
                    </a:lnTo>
                    <a:lnTo>
                      <a:pt x="583" y="78"/>
                    </a:lnTo>
                    <a:lnTo>
                      <a:pt x="587" y="81"/>
                    </a:lnTo>
                    <a:lnTo>
                      <a:pt x="591" y="81"/>
                    </a:lnTo>
                    <a:lnTo>
                      <a:pt x="595" y="84"/>
                    </a:lnTo>
                    <a:lnTo>
                      <a:pt x="599" y="87"/>
                    </a:lnTo>
                    <a:lnTo>
                      <a:pt x="603" y="88"/>
                    </a:lnTo>
                    <a:lnTo>
                      <a:pt x="607" y="90"/>
                    </a:lnTo>
                    <a:lnTo>
                      <a:pt x="611" y="90"/>
                    </a:lnTo>
                    <a:lnTo>
                      <a:pt x="615" y="93"/>
                    </a:lnTo>
                    <a:lnTo>
                      <a:pt x="618" y="96"/>
                    </a:lnTo>
                    <a:lnTo>
                      <a:pt x="622" y="98"/>
                    </a:lnTo>
                    <a:lnTo>
                      <a:pt x="626" y="99"/>
                    </a:lnTo>
                    <a:lnTo>
                      <a:pt x="630" y="101"/>
                    </a:lnTo>
                    <a:lnTo>
                      <a:pt x="634" y="103"/>
                    </a:lnTo>
                    <a:lnTo>
                      <a:pt x="638" y="105"/>
                    </a:lnTo>
                    <a:lnTo>
                      <a:pt x="642" y="106"/>
                    </a:lnTo>
                    <a:lnTo>
                      <a:pt x="646" y="110"/>
                    </a:lnTo>
                    <a:lnTo>
                      <a:pt x="650" y="110"/>
                    </a:lnTo>
                    <a:lnTo>
                      <a:pt x="654" y="112"/>
                    </a:lnTo>
                    <a:lnTo>
                      <a:pt x="658" y="114"/>
                    </a:lnTo>
                    <a:lnTo>
                      <a:pt x="662" y="116"/>
                    </a:lnTo>
                    <a:lnTo>
                      <a:pt x="666" y="118"/>
                    </a:lnTo>
                    <a:lnTo>
                      <a:pt x="670" y="120"/>
                    </a:lnTo>
                    <a:lnTo>
                      <a:pt x="674" y="123"/>
                    </a:lnTo>
                    <a:lnTo>
                      <a:pt x="678" y="124"/>
                    </a:lnTo>
                    <a:lnTo>
                      <a:pt x="682" y="127"/>
                    </a:lnTo>
                    <a:lnTo>
                      <a:pt x="685" y="130"/>
                    </a:lnTo>
                    <a:lnTo>
                      <a:pt x="689" y="131"/>
                    </a:lnTo>
                    <a:lnTo>
                      <a:pt x="693" y="133"/>
                    </a:lnTo>
                    <a:lnTo>
                      <a:pt x="697" y="135"/>
                    </a:lnTo>
                    <a:lnTo>
                      <a:pt x="701" y="137"/>
                    </a:lnTo>
                    <a:lnTo>
                      <a:pt x="705" y="140"/>
                    </a:lnTo>
                    <a:lnTo>
                      <a:pt x="709" y="142"/>
                    </a:lnTo>
                    <a:lnTo>
                      <a:pt x="713" y="142"/>
                    </a:lnTo>
                    <a:lnTo>
                      <a:pt x="717" y="146"/>
                    </a:lnTo>
                    <a:lnTo>
                      <a:pt x="721" y="149"/>
                    </a:lnTo>
                    <a:lnTo>
                      <a:pt x="725" y="150"/>
                    </a:lnTo>
                    <a:lnTo>
                      <a:pt x="729" y="153"/>
                    </a:lnTo>
                    <a:lnTo>
                      <a:pt x="733" y="155"/>
                    </a:lnTo>
                    <a:lnTo>
                      <a:pt x="737" y="158"/>
                    </a:lnTo>
                    <a:lnTo>
                      <a:pt x="741" y="159"/>
                    </a:lnTo>
                    <a:lnTo>
                      <a:pt x="745" y="163"/>
                    </a:lnTo>
                    <a:lnTo>
                      <a:pt x="749" y="164"/>
                    </a:lnTo>
                    <a:lnTo>
                      <a:pt x="753" y="167"/>
                    </a:lnTo>
                    <a:lnTo>
                      <a:pt x="756" y="170"/>
                    </a:lnTo>
                    <a:lnTo>
                      <a:pt x="760" y="171"/>
                    </a:lnTo>
                    <a:lnTo>
                      <a:pt x="764" y="173"/>
                    </a:lnTo>
                    <a:lnTo>
                      <a:pt x="768" y="178"/>
                    </a:lnTo>
                    <a:lnTo>
                      <a:pt x="772" y="179"/>
                    </a:lnTo>
                    <a:lnTo>
                      <a:pt x="776" y="183"/>
                    </a:lnTo>
                    <a:lnTo>
                      <a:pt x="780" y="184"/>
                    </a:lnTo>
                    <a:lnTo>
                      <a:pt x="784" y="186"/>
                    </a:lnTo>
                    <a:lnTo>
                      <a:pt x="788" y="187"/>
                    </a:lnTo>
                    <a:lnTo>
                      <a:pt x="792" y="191"/>
                    </a:lnTo>
                    <a:lnTo>
                      <a:pt x="796" y="193"/>
                    </a:lnTo>
                    <a:lnTo>
                      <a:pt x="800" y="196"/>
                    </a:lnTo>
                    <a:lnTo>
                      <a:pt x="804" y="199"/>
                    </a:lnTo>
                    <a:lnTo>
                      <a:pt x="808" y="202"/>
                    </a:lnTo>
                    <a:lnTo>
                      <a:pt x="812" y="204"/>
                    </a:lnTo>
                    <a:lnTo>
                      <a:pt x="816" y="206"/>
                    </a:lnTo>
                    <a:lnTo>
                      <a:pt x="820" y="209"/>
                    </a:lnTo>
                    <a:lnTo>
                      <a:pt x="823" y="212"/>
                    </a:lnTo>
                    <a:lnTo>
                      <a:pt x="827" y="215"/>
                    </a:lnTo>
                    <a:lnTo>
                      <a:pt x="831" y="217"/>
                    </a:lnTo>
                    <a:lnTo>
                      <a:pt x="835" y="220"/>
                    </a:lnTo>
                    <a:lnTo>
                      <a:pt x="839" y="221"/>
                    </a:lnTo>
                    <a:lnTo>
                      <a:pt x="843" y="224"/>
                    </a:lnTo>
                    <a:lnTo>
                      <a:pt x="847" y="226"/>
                    </a:lnTo>
                    <a:lnTo>
                      <a:pt x="851" y="231"/>
                    </a:lnTo>
                    <a:lnTo>
                      <a:pt x="855" y="232"/>
                    </a:lnTo>
                    <a:lnTo>
                      <a:pt x="859" y="236"/>
                    </a:lnTo>
                    <a:lnTo>
                      <a:pt x="863" y="238"/>
                    </a:lnTo>
                    <a:lnTo>
                      <a:pt x="867" y="241"/>
                    </a:lnTo>
                    <a:lnTo>
                      <a:pt x="871" y="244"/>
                    </a:lnTo>
                    <a:lnTo>
                      <a:pt x="875" y="246"/>
                    </a:lnTo>
                    <a:lnTo>
                      <a:pt x="879" y="248"/>
                    </a:lnTo>
                    <a:lnTo>
                      <a:pt x="883" y="252"/>
                    </a:lnTo>
                    <a:lnTo>
                      <a:pt x="887" y="254"/>
                    </a:lnTo>
                    <a:lnTo>
                      <a:pt x="890" y="257"/>
                    </a:lnTo>
                    <a:lnTo>
                      <a:pt x="894" y="260"/>
                    </a:lnTo>
                    <a:lnTo>
                      <a:pt x="898" y="263"/>
                    </a:lnTo>
                    <a:lnTo>
                      <a:pt x="902" y="265"/>
                    </a:lnTo>
                    <a:lnTo>
                      <a:pt x="906" y="268"/>
                    </a:lnTo>
                    <a:lnTo>
                      <a:pt x="910" y="270"/>
                    </a:lnTo>
                    <a:lnTo>
                      <a:pt x="914" y="274"/>
                    </a:lnTo>
                    <a:lnTo>
                      <a:pt x="918" y="275"/>
                    </a:lnTo>
                    <a:lnTo>
                      <a:pt x="922" y="277"/>
                    </a:lnTo>
                    <a:lnTo>
                      <a:pt x="926" y="282"/>
                    </a:lnTo>
                    <a:lnTo>
                      <a:pt x="930" y="284"/>
                    </a:lnTo>
                    <a:lnTo>
                      <a:pt x="934" y="287"/>
                    </a:lnTo>
                    <a:lnTo>
                      <a:pt x="938" y="289"/>
                    </a:lnTo>
                    <a:lnTo>
                      <a:pt x="942" y="294"/>
                    </a:lnTo>
                    <a:lnTo>
                      <a:pt x="946" y="294"/>
                    </a:lnTo>
                    <a:lnTo>
                      <a:pt x="950" y="297"/>
                    </a:lnTo>
                    <a:lnTo>
                      <a:pt x="954" y="301"/>
                    </a:lnTo>
                    <a:lnTo>
                      <a:pt x="958" y="303"/>
                    </a:lnTo>
                    <a:lnTo>
                      <a:pt x="961" y="306"/>
                    </a:lnTo>
                    <a:lnTo>
                      <a:pt x="965" y="308"/>
                    </a:lnTo>
                    <a:lnTo>
                      <a:pt x="969" y="312"/>
                    </a:lnTo>
                    <a:lnTo>
                      <a:pt x="973" y="314"/>
                    </a:lnTo>
                    <a:lnTo>
                      <a:pt x="977" y="317"/>
                    </a:lnTo>
                    <a:lnTo>
                      <a:pt x="981" y="320"/>
                    </a:lnTo>
                    <a:lnTo>
                      <a:pt x="985" y="322"/>
                    </a:lnTo>
                    <a:lnTo>
                      <a:pt x="989" y="325"/>
                    </a:lnTo>
                    <a:lnTo>
                      <a:pt x="993" y="328"/>
                    </a:lnTo>
                    <a:lnTo>
                      <a:pt x="997" y="329"/>
                    </a:lnTo>
                    <a:lnTo>
                      <a:pt x="1001" y="331"/>
                    </a:lnTo>
                    <a:lnTo>
                      <a:pt x="1005" y="336"/>
                    </a:lnTo>
                    <a:lnTo>
                      <a:pt x="1009" y="338"/>
                    </a:lnTo>
                    <a:lnTo>
                      <a:pt x="1013" y="341"/>
                    </a:lnTo>
                    <a:lnTo>
                      <a:pt x="1017" y="343"/>
                    </a:lnTo>
                    <a:lnTo>
                      <a:pt x="1021" y="345"/>
                    </a:lnTo>
                    <a:lnTo>
                      <a:pt x="1025" y="348"/>
                    </a:lnTo>
                    <a:lnTo>
                      <a:pt x="1028" y="352"/>
                    </a:lnTo>
                    <a:lnTo>
                      <a:pt x="1032" y="355"/>
                    </a:lnTo>
                    <a:lnTo>
                      <a:pt x="1036" y="356"/>
                    </a:lnTo>
                    <a:lnTo>
                      <a:pt x="1040" y="360"/>
                    </a:lnTo>
                    <a:lnTo>
                      <a:pt x="1044" y="362"/>
                    </a:lnTo>
                    <a:lnTo>
                      <a:pt x="1048" y="364"/>
                    </a:lnTo>
                    <a:lnTo>
                      <a:pt x="1052" y="367"/>
                    </a:lnTo>
                    <a:lnTo>
                      <a:pt x="1056" y="370"/>
                    </a:lnTo>
                    <a:lnTo>
                      <a:pt x="1060" y="371"/>
                    </a:lnTo>
                    <a:lnTo>
                      <a:pt x="1064" y="375"/>
                    </a:lnTo>
                    <a:lnTo>
                      <a:pt x="1068" y="377"/>
                    </a:lnTo>
                    <a:lnTo>
                      <a:pt x="1072" y="381"/>
                    </a:lnTo>
                    <a:lnTo>
                      <a:pt x="1076" y="382"/>
                    </a:lnTo>
                    <a:lnTo>
                      <a:pt x="1080" y="385"/>
                    </a:lnTo>
                    <a:lnTo>
                      <a:pt x="1084" y="388"/>
                    </a:lnTo>
                    <a:lnTo>
                      <a:pt x="1088" y="391"/>
                    </a:lnTo>
                    <a:lnTo>
                      <a:pt x="1092" y="392"/>
                    </a:lnTo>
                    <a:lnTo>
                      <a:pt x="1095" y="394"/>
                    </a:lnTo>
                    <a:lnTo>
                      <a:pt x="1099" y="398"/>
                    </a:lnTo>
                    <a:lnTo>
                      <a:pt x="1103" y="400"/>
                    </a:lnTo>
                    <a:lnTo>
                      <a:pt x="1107" y="403"/>
                    </a:lnTo>
                    <a:lnTo>
                      <a:pt x="1111" y="407"/>
                    </a:lnTo>
                    <a:lnTo>
                      <a:pt x="1115" y="408"/>
                    </a:lnTo>
                    <a:lnTo>
                      <a:pt x="1119" y="410"/>
                    </a:lnTo>
                    <a:lnTo>
                      <a:pt x="1123" y="413"/>
                    </a:lnTo>
                    <a:lnTo>
                      <a:pt x="1127" y="415"/>
                    </a:lnTo>
                    <a:lnTo>
                      <a:pt x="1131" y="417"/>
                    </a:lnTo>
                    <a:lnTo>
                      <a:pt x="1135" y="421"/>
                    </a:lnTo>
                    <a:lnTo>
                      <a:pt x="1139" y="422"/>
                    </a:lnTo>
                    <a:lnTo>
                      <a:pt x="1143" y="426"/>
                    </a:lnTo>
                    <a:lnTo>
                      <a:pt x="1147" y="427"/>
                    </a:lnTo>
                    <a:lnTo>
                      <a:pt x="1151" y="429"/>
                    </a:lnTo>
                    <a:lnTo>
                      <a:pt x="1155" y="431"/>
                    </a:lnTo>
                    <a:lnTo>
                      <a:pt x="1159" y="434"/>
                    </a:lnTo>
                    <a:lnTo>
                      <a:pt x="1163" y="437"/>
                    </a:lnTo>
                    <a:lnTo>
                      <a:pt x="1166" y="439"/>
                    </a:lnTo>
                    <a:lnTo>
                      <a:pt x="1170" y="442"/>
                    </a:lnTo>
                    <a:lnTo>
                      <a:pt x="1174" y="444"/>
                    </a:lnTo>
                    <a:lnTo>
                      <a:pt x="1178" y="446"/>
                    </a:lnTo>
                    <a:lnTo>
                      <a:pt x="1182" y="448"/>
                    </a:lnTo>
                    <a:lnTo>
                      <a:pt x="1186" y="449"/>
                    </a:lnTo>
                    <a:lnTo>
                      <a:pt x="1190" y="454"/>
                    </a:lnTo>
                    <a:lnTo>
                      <a:pt x="1194" y="455"/>
                    </a:lnTo>
                    <a:lnTo>
                      <a:pt x="1198" y="458"/>
                    </a:lnTo>
                    <a:lnTo>
                      <a:pt x="1202" y="458"/>
                    </a:lnTo>
                    <a:lnTo>
                      <a:pt x="1206" y="460"/>
                    </a:lnTo>
                    <a:lnTo>
                      <a:pt x="1210" y="464"/>
                    </a:lnTo>
                    <a:lnTo>
                      <a:pt x="1214" y="467"/>
                    </a:lnTo>
                    <a:lnTo>
                      <a:pt x="1218" y="468"/>
                    </a:lnTo>
                    <a:lnTo>
                      <a:pt x="1222" y="470"/>
                    </a:lnTo>
                    <a:lnTo>
                      <a:pt x="1226" y="471"/>
                    </a:lnTo>
                    <a:lnTo>
                      <a:pt x="1230" y="474"/>
                    </a:lnTo>
                    <a:lnTo>
                      <a:pt x="1233" y="478"/>
                    </a:lnTo>
                    <a:lnTo>
                      <a:pt x="1237" y="478"/>
                    </a:lnTo>
                    <a:lnTo>
                      <a:pt x="1241" y="480"/>
                    </a:lnTo>
                    <a:lnTo>
                      <a:pt x="1245" y="482"/>
                    </a:lnTo>
                    <a:lnTo>
                      <a:pt x="1249" y="484"/>
                    </a:lnTo>
                    <a:lnTo>
                      <a:pt x="1253" y="486"/>
                    </a:lnTo>
                    <a:lnTo>
                      <a:pt x="1257" y="489"/>
                    </a:lnTo>
                    <a:lnTo>
                      <a:pt x="1261" y="490"/>
                    </a:lnTo>
                    <a:lnTo>
                      <a:pt x="1265" y="492"/>
                    </a:lnTo>
                    <a:lnTo>
                      <a:pt x="1269" y="495"/>
                    </a:lnTo>
                    <a:lnTo>
                      <a:pt x="1273" y="497"/>
                    </a:lnTo>
                    <a:lnTo>
                      <a:pt x="1277" y="499"/>
                    </a:lnTo>
                    <a:lnTo>
                      <a:pt x="1281" y="500"/>
                    </a:lnTo>
                    <a:lnTo>
                      <a:pt x="1285" y="502"/>
                    </a:lnTo>
                    <a:lnTo>
                      <a:pt x="1289" y="504"/>
                    </a:lnTo>
                    <a:lnTo>
                      <a:pt x="1293" y="505"/>
                    </a:lnTo>
                    <a:lnTo>
                      <a:pt x="1297" y="508"/>
                    </a:lnTo>
                    <a:lnTo>
                      <a:pt x="1301" y="508"/>
                    </a:lnTo>
                    <a:lnTo>
                      <a:pt x="1304" y="511"/>
                    </a:lnTo>
                    <a:lnTo>
                      <a:pt x="1308" y="512"/>
                    </a:lnTo>
                    <a:lnTo>
                      <a:pt x="1312" y="513"/>
                    </a:lnTo>
                    <a:lnTo>
                      <a:pt x="1316" y="516"/>
                    </a:lnTo>
                    <a:lnTo>
                      <a:pt x="1320" y="517"/>
                    </a:lnTo>
                    <a:lnTo>
                      <a:pt x="1324" y="517"/>
                    </a:lnTo>
                    <a:lnTo>
                      <a:pt x="1328" y="521"/>
                    </a:lnTo>
                    <a:lnTo>
                      <a:pt x="1332" y="521"/>
                    </a:lnTo>
                    <a:lnTo>
                      <a:pt x="1336" y="523"/>
                    </a:lnTo>
                    <a:lnTo>
                      <a:pt x="1340" y="525"/>
                    </a:lnTo>
                    <a:lnTo>
                      <a:pt x="1344" y="527"/>
                    </a:lnTo>
                    <a:lnTo>
                      <a:pt x="1348" y="527"/>
                    </a:lnTo>
                    <a:lnTo>
                      <a:pt x="1352" y="530"/>
                    </a:lnTo>
                    <a:lnTo>
                      <a:pt x="1356" y="530"/>
                    </a:lnTo>
                    <a:lnTo>
                      <a:pt x="1360" y="533"/>
                    </a:lnTo>
                    <a:lnTo>
                      <a:pt x="1364" y="534"/>
                    </a:lnTo>
                    <a:lnTo>
                      <a:pt x="1368" y="535"/>
                    </a:lnTo>
                    <a:lnTo>
                      <a:pt x="1371" y="537"/>
                    </a:lnTo>
                    <a:lnTo>
                      <a:pt x="1375" y="538"/>
                    </a:lnTo>
                    <a:lnTo>
                      <a:pt x="1379" y="539"/>
                    </a:lnTo>
                    <a:lnTo>
                      <a:pt x="1383" y="542"/>
                    </a:lnTo>
                    <a:lnTo>
                      <a:pt x="1387" y="542"/>
                    </a:lnTo>
                    <a:lnTo>
                      <a:pt x="1391" y="543"/>
                    </a:lnTo>
                    <a:lnTo>
                      <a:pt x="1395" y="545"/>
                    </a:lnTo>
                    <a:lnTo>
                      <a:pt x="1399" y="547"/>
                    </a:lnTo>
                    <a:lnTo>
                      <a:pt x="1403" y="547"/>
                    </a:lnTo>
                    <a:lnTo>
                      <a:pt x="1407" y="548"/>
                    </a:lnTo>
                    <a:lnTo>
                      <a:pt x="1411" y="549"/>
                    </a:lnTo>
                    <a:lnTo>
                      <a:pt x="1415" y="550"/>
                    </a:lnTo>
                    <a:lnTo>
                      <a:pt x="1419" y="551"/>
                    </a:lnTo>
                    <a:lnTo>
                      <a:pt x="1423" y="553"/>
                    </a:lnTo>
                    <a:lnTo>
                      <a:pt x="1427" y="555"/>
                    </a:lnTo>
                    <a:lnTo>
                      <a:pt x="1431" y="556"/>
                    </a:lnTo>
                    <a:lnTo>
                      <a:pt x="1435" y="556"/>
                    </a:lnTo>
                    <a:lnTo>
                      <a:pt x="1438" y="558"/>
                    </a:lnTo>
                    <a:lnTo>
                      <a:pt x="1442" y="558"/>
                    </a:lnTo>
                    <a:lnTo>
                      <a:pt x="1446" y="559"/>
                    </a:lnTo>
                    <a:lnTo>
                      <a:pt x="1450" y="561"/>
                    </a:lnTo>
                    <a:lnTo>
                      <a:pt x="1454" y="560"/>
                    </a:lnTo>
                    <a:lnTo>
                      <a:pt x="1458" y="563"/>
                    </a:lnTo>
                    <a:lnTo>
                      <a:pt x="1462" y="564"/>
                    </a:lnTo>
                    <a:lnTo>
                      <a:pt x="1466" y="563"/>
                    </a:lnTo>
                    <a:lnTo>
                      <a:pt x="1470" y="564"/>
                    </a:lnTo>
                    <a:lnTo>
                      <a:pt x="1474" y="566"/>
                    </a:lnTo>
                    <a:lnTo>
                      <a:pt x="1478" y="566"/>
                    </a:lnTo>
                    <a:lnTo>
                      <a:pt x="1482" y="569"/>
                    </a:lnTo>
                    <a:lnTo>
                      <a:pt x="1486" y="568"/>
                    </a:lnTo>
                    <a:lnTo>
                      <a:pt x="1490" y="569"/>
                    </a:lnTo>
                    <a:lnTo>
                      <a:pt x="1494" y="569"/>
                    </a:lnTo>
                    <a:lnTo>
                      <a:pt x="1498" y="570"/>
                    </a:lnTo>
                    <a:lnTo>
                      <a:pt x="1502" y="571"/>
                    </a:lnTo>
                    <a:lnTo>
                      <a:pt x="1506" y="571"/>
                    </a:lnTo>
                    <a:lnTo>
                      <a:pt x="1509" y="573"/>
                    </a:lnTo>
                    <a:lnTo>
                      <a:pt x="1513" y="573"/>
                    </a:lnTo>
                    <a:lnTo>
                      <a:pt x="1517" y="573"/>
                    </a:lnTo>
                    <a:lnTo>
                      <a:pt x="1521" y="575"/>
                    </a:lnTo>
                    <a:lnTo>
                      <a:pt x="1525" y="574"/>
                    </a:lnTo>
                    <a:lnTo>
                      <a:pt x="1529" y="575"/>
                    </a:lnTo>
                    <a:lnTo>
                      <a:pt x="1533" y="575"/>
                    </a:lnTo>
                    <a:lnTo>
                      <a:pt x="1537" y="576"/>
                    </a:lnTo>
                    <a:lnTo>
                      <a:pt x="1541" y="577"/>
                    </a:lnTo>
                    <a:lnTo>
                      <a:pt x="1545" y="578"/>
                    </a:lnTo>
                    <a:lnTo>
                      <a:pt x="1549" y="577"/>
                    </a:lnTo>
                    <a:lnTo>
                      <a:pt x="1553" y="577"/>
                    </a:lnTo>
                    <a:lnTo>
                      <a:pt x="1557" y="578"/>
                    </a:lnTo>
                    <a:lnTo>
                      <a:pt x="1561" y="578"/>
                    </a:lnTo>
                    <a:lnTo>
                      <a:pt x="1565" y="578"/>
                    </a:lnTo>
                    <a:lnTo>
                      <a:pt x="1569" y="580"/>
                    </a:lnTo>
                    <a:lnTo>
                      <a:pt x="1573" y="580"/>
                    </a:lnTo>
                    <a:lnTo>
                      <a:pt x="1576" y="580"/>
                    </a:lnTo>
                    <a:lnTo>
                      <a:pt x="1580" y="579"/>
                    </a:lnTo>
                    <a:lnTo>
                      <a:pt x="1584" y="581"/>
                    </a:lnTo>
                    <a:lnTo>
                      <a:pt x="1588" y="581"/>
                    </a:lnTo>
                    <a:lnTo>
                      <a:pt x="1592" y="580"/>
                    </a:lnTo>
                    <a:lnTo>
                      <a:pt x="1596" y="581"/>
                    </a:lnTo>
                    <a:lnTo>
                      <a:pt x="1600" y="582"/>
                    </a:lnTo>
                    <a:lnTo>
                      <a:pt x="1604" y="582"/>
                    </a:lnTo>
                    <a:lnTo>
                      <a:pt x="1608" y="582"/>
                    </a:lnTo>
                    <a:lnTo>
                      <a:pt x="1612" y="582"/>
                    </a:lnTo>
                    <a:lnTo>
                      <a:pt x="1616" y="582"/>
                    </a:lnTo>
                    <a:lnTo>
                      <a:pt x="1620" y="582"/>
                    </a:lnTo>
                    <a:lnTo>
                      <a:pt x="1624" y="582"/>
                    </a:lnTo>
                    <a:lnTo>
                      <a:pt x="1628" y="581"/>
                    </a:lnTo>
                    <a:lnTo>
                      <a:pt x="1632" y="582"/>
                    </a:lnTo>
                    <a:lnTo>
                      <a:pt x="1636" y="581"/>
                    </a:lnTo>
                    <a:lnTo>
                      <a:pt x="1640" y="581"/>
                    </a:lnTo>
                    <a:lnTo>
                      <a:pt x="1643" y="582"/>
                    </a:lnTo>
                    <a:lnTo>
                      <a:pt x="1647" y="581"/>
                    </a:lnTo>
                    <a:lnTo>
                      <a:pt x="1651" y="582"/>
                    </a:lnTo>
                    <a:lnTo>
                      <a:pt x="1655" y="580"/>
                    </a:lnTo>
                    <a:lnTo>
                      <a:pt x="1659" y="581"/>
                    </a:lnTo>
                    <a:lnTo>
                      <a:pt x="1663" y="581"/>
                    </a:lnTo>
                    <a:lnTo>
                      <a:pt x="1667" y="581"/>
                    </a:lnTo>
                    <a:lnTo>
                      <a:pt x="1671" y="581"/>
                    </a:lnTo>
                    <a:lnTo>
                      <a:pt x="1675" y="580"/>
                    </a:lnTo>
                    <a:lnTo>
                      <a:pt x="1679" y="581"/>
                    </a:lnTo>
                    <a:lnTo>
                      <a:pt x="1683" y="580"/>
                    </a:lnTo>
                    <a:lnTo>
                      <a:pt x="1687" y="579"/>
                    </a:lnTo>
                    <a:lnTo>
                      <a:pt x="1691" y="579"/>
                    </a:lnTo>
                    <a:lnTo>
                      <a:pt x="1695" y="579"/>
                    </a:lnTo>
                    <a:lnTo>
                      <a:pt x="1699" y="579"/>
                    </a:lnTo>
                    <a:lnTo>
                      <a:pt x="1703" y="579"/>
                    </a:lnTo>
                    <a:lnTo>
                      <a:pt x="1707" y="577"/>
                    </a:lnTo>
                    <a:lnTo>
                      <a:pt x="1711" y="577"/>
                    </a:lnTo>
                    <a:lnTo>
                      <a:pt x="1714" y="577"/>
                    </a:lnTo>
                    <a:lnTo>
                      <a:pt x="1718" y="576"/>
                    </a:lnTo>
                    <a:lnTo>
                      <a:pt x="1722" y="577"/>
                    </a:lnTo>
                    <a:lnTo>
                      <a:pt x="1726" y="577"/>
                    </a:lnTo>
                    <a:lnTo>
                      <a:pt x="1730" y="575"/>
                    </a:lnTo>
                    <a:lnTo>
                      <a:pt x="1734" y="575"/>
                    </a:lnTo>
                    <a:lnTo>
                      <a:pt x="1738" y="574"/>
                    </a:lnTo>
                    <a:lnTo>
                      <a:pt x="1742" y="573"/>
                    </a:lnTo>
                    <a:lnTo>
                      <a:pt x="1746" y="573"/>
                    </a:lnTo>
                    <a:lnTo>
                      <a:pt x="1750" y="572"/>
                    </a:lnTo>
                    <a:lnTo>
                      <a:pt x="1754" y="572"/>
                    </a:lnTo>
                    <a:lnTo>
                      <a:pt x="1758" y="572"/>
                    </a:lnTo>
                    <a:lnTo>
                      <a:pt x="1762" y="572"/>
                    </a:lnTo>
                    <a:lnTo>
                      <a:pt x="1766" y="572"/>
                    </a:lnTo>
                    <a:lnTo>
                      <a:pt x="1770" y="569"/>
                    </a:lnTo>
                    <a:lnTo>
                      <a:pt x="1774" y="569"/>
                    </a:lnTo>
                    <a:lnTo>
                      <a:pt x="1778" y="568"/>
                    </a:lnTo>
                    <a:lnTo>
                      <a:pt x="1781" y="568"/>
                    </a:lnTo>
                    <a:lnTo>
                      <a:pt x="1785" y="566"/>
                    </a:lnTo>
                    <a:lnTo>
                      <a:pt x="1789" y="566"/>
                    </a:lnTo>
                    <a:lnTo>
                      <a:pt x="1793" y="564"/>
                    </a:lnTo>
                    <a:lnTo>
                      <a:pt x="1797" y="564"/>
                    </a:lnTo>
                    <a:lnTo>
                      <a:pt x="1801" y="563"/>
                    </a:lnTo>
                    <a:lnTo>
                      <a:pt x="1805" y="562"/>
                    </a:lnTo>
                    <a:lnTo>
                      <a:pt x="1809" y="562"/>
                    </a:lnTo>
                    <a:lnTo>
                      <a:pt x="1813" y="561"/>
                    </a:lnTo>
                    <a:lnTo>
                      <a:pt x="1817" y="558"/>
                    </a:lnTo>
                    <a:lnTo>
                      <a:pt x="1821" y="558"/>
                    </a:lnTo>
                    <a:lnTo>
                      <a:pt x="1825" y="557"/>
                    </a:lnTo>
                    <a:lnTo>
                      <a:pt x="1829" y="557"/>
                    </a:lnTo>
                    <a:lnTo>
                      <a:pt x="1833" y="556"/>
                    </a:lnTo>
                    <a:lnTo>
                      <a:pt x="1837" y="554"/>
                    </a:lnTo>
                    <a:lnTo>
                      <a:pt x="1841" y="555"/>
                    </a:lnTo>
                    <a:lnTo>
                      <a:pt x="1845" y="555"/>
                    </a:lnTo>
                    <a:lnTo>
                      <a:pt x="1848" y="553"/>
                    </a:lnTo>
                    <a:lnTo>
                      <a:pt x="1852" y="552"/>
                    </a:lnTo>
                    <a:lnTo>
                      <a:pt x="1856" y="550"/>
                    </a:lnTo>
                    <a:lnTo>
                      <a:pt x="1860" y="548"/>
                    </a:lnTo>
                    <a:lnTo>
                      <a:pt x="1864" y="550"/>
                    </a:lnTo>
                    <a:lnTo>
                      <a:pt x="1868" y="546"/>
                    </a:lnTo>
                    <a:lnTo>
                      <a:pt x="1872" y="547"/>
                    </a:lnTo>
                    <a:lnTo>
                      <a:pt x="1876" y="545"/>
                    </a:lnTo>
                    <a:lnTo>
                      <a:pt x="1880" y="546"/>
                    </a:lnTo>
                    <a:lnTo>
                      <a:pt x="1884" y="543"/>
                    </a:lnTo>
                    <a:lnTo>
                      <a:pt x="1888" y="542"/>
                    </a:lnTo>
                    <a:lnTo>
                      <a:pt x="1892" y="542"/>
                    </a:lnTo>
                    <a:lnTo>
                      <a:pt x="1896" y="540"/>
                    </a:lnTo>
                    <a:lnTo>
                      <a:pt x="1900" y="539"/>
                    </a:lnTo>
                    <a:lnTo>
                      <a:pt x="1904" y="536"/>
                    </a:lnTo>
                    <a:lnTo>
                      <a:pt x="1908" y="536"/>
                    </a:lnTo>
                    <a:lnTo>
                      <a:pt x="1912" y="534"/>
                    </a:lnTo>
                    <a:lnTo>
                      <a:pt x="1916" y="535"/>
                    </a:lnTo>
                    <a:lnTo>
                      <a:pt x="1919" y="533"/>
                    </a:lnTo>
                    <a:lnTo>
                      <a:pt x="1923" y="531"/>
                    </a:lnTo>
                    <a:lnTo>
                      <a:pt x="1927" y="529"/>
                    </a:lnTo>
                    <a:lnTo>
                      <a:pt x="1931" y="528"/>
                    </a:lnTo>
                    <a:lnTo>
                      <a:pt x="1935" y="526"/>
                    </a:lnTo>
                    <a:lnTo>
                      <a:pt x="1939" y="526"/>
                    </a:lnTo>
                    <a:lnTo>
                      <a:pt x="1943" y="523"/>
                    </a:lnTo>
                    <a:lnTo>
                      <a:pt x="1947" y="522"/>
                    </a:lnTo>
                    <a:lnTo>
                      <a:pt x="1951" y="521"/>
                    </a:lnTo>
                    <a:lnTo>
                      <a:pt x="1955" y="519"/>
                    </a:lnTo>
                    <a:lnTo>
                      <a:pt x="1959" y="519"/>
                    </a:lnTo>
                    <a:lnTo>
                      <a:pt x="1963" y="518"/>
                    </a:lnTo>
                    <a:lnTo>
                      <a:pt x="1967" y="516"/>
                    </a:lnTo>
                    <a:lnTo>
                      <a:pt x="1971" y="515"/>
                    </a:lnTo>
                    <a:lnTo>
                      <a:pt x="1975" y="513"/>
                    </a:lnTo>
                    <a:lnTo>
                      <a:pt x="1979" y="512"/>
                    </a:lnTo>
                    <a:lnTo>
                      <a:pt x="1983" y="511"/>
                    </a:lnTo>
                    <a:lnTo>
                      <a:pt x="1986" y="509"/>
                    </a:lnTo>
                    <a:lnTo>
                      <a:pt x="1990" y="509"/>
                    </a:lnTo>
                    <a:lnTo>
                      <a:pt x="1994" y="508"/>
                    </a:lnTo>
                    <a:lnTo>
                      <a:pt x="1998" y="507"/>
                    </a:lnTo>
                    <a:lnTo>
                      <a:pt x="2002" y="504"/>
                    </a:lnTo>
                    <a:lnTo>
                      <a:pt x="2006" y="503"/>
                    </a:lnTo>
                    <a:lnTo>
                      <a:pt x="2010" y="502"/>
                    </a:lnTo>
                    <a:lnTo>
                      <a:pt x="2014" y="500"/>
                    </a:lnTo>
                    <a:lnTo>
                      <a:pt x="2018" y="497"/>
                    </a:lnTo>
                    <a:lnTo>
                      <a:pt x="2022" y="496"/>
                    </a:lnTo>
                    <a:lnTo>
                      <a:pt x="2026" y="496"/>
                    </a:lnTo>
                    <a:lnTo>
                      <a:pt x="2030" y="495"/>
                    </a:lnTo>
                    <a:lnTo>
                      <a:pt x="2034" y="492"/>
                    </a:lnTo>
                    <a:lnTo>
                      <a:pt x="2038" y="491"/>
                    </a:lnTo>
                    <a:lnTo>
                      <a:pt x="2042" y="490"/>
                    </a:lnTo>
                    <a:lnTo>
                      <a:pt x="2046" y="487"/>
                    </a:lnTo>
                    <a:lnTo>
                      <a:pt x="2050" y="485"/>
                    </a:lnTo>
                    <a:lnTo>
                      <a:pt x="2054" y="485"/>
                    </a:lnTo>
                    <a:lnTo>
                      <a:pt x="2057" y="483"/>
                    </a:lnTo>
                    <a:lnTo>
                      <a:pt x="2061" y="480"/>
                    </a:lnTo>
                    <a:lnTo>
                      <a:pt x="2065" y="479"/>
                    </a:lnTo>
                    <a:lnTo>
                      <a:pt x="2069" y="478"/>
                    </a:lnTo>
                    <a:lnTo>
                      <a:pt x="2073" y="477"/>
                    </a:lnTo>
                    <a:lnTo>
                      <a:pt x="2077" y="473"/>
                    </a:lnTo>
                    <a:lnTo>
                      <a:pt x="2081" y="473"/>
                    </a:lnTo>
                    <a:lnTo>
                      <a:pt x="2085" y="471"/>
                    </a:lnTo>
                    <a:lnTo>
                      <a:pt x="2089" y="469"/>
                    </a:lnTo>
                    <a:lnTo>
                      <a:pt x="2093" y="468"/>
                    </a:lnTo>
                    <a:lnTo>
                      <a:pt x="2097" y="467"/>
                    </a:lnTo>
                    <a:lnTo>
                      <a:pt x="2101" y="465"/>
                    </a:lnTo>
                    <a:lnTo>
                      <a:pt x="2105" y="463"/>
                    </a:lnTo>
                    <a:lnTo>
                      <a:pt x="2109" y="461"/>
                    </a:lnTo>
                    <a:lnTo>
                      <a:pt x="2113" y="460"/>
                    </a:lnTo>
                    <a:lnTo>
                      <a:pt x="2117" y="459"/>
                    </a:lnTo>
                    <a:lnTo>
                      <a:pt x="2121" y="456"/>
                    </a:lnTo>
                    <a:lnTo>
                      <a:pt x="2124" y="454"/>
                    </a:lnTo>
                    <a:lnTo>
                      <a:pt x="2128" y="451"/>
                    </a:lnTo>
                    <a:lnTo>
                      <a:pt x="2132" y="451"/>
                    </a:lnTo>
                    <a:lnTo>
                      <a:pt x="2136" y="448"/>
                    </a:lnTo>
                    <a:lnTo>
                      <a:pt x="2140" y="446"/>
                    </a:lnTo>
                    <a:lnTo>
                      <a:pt x="2144" y="446"/>
                    </a:lnTo>
                    <a:lnTo>
                      <a:pt x="2148" y="444"/>
                    </a:lnTo>
                    <a:lnTo>
                      <a:pt x="2152" y="442"/>
                    </a:lnTo>
                    <a:lnTo>
                      <a:pt x="2156" y="440"/>
                    </a:lnTo>
                    <a:lnTo>
                      <a:pt x="2160" y="438"/>
                    </a:lnTo>
                    <a:lnTo>
                      <a:pt x="2164" y="437"/>
                    </a:lnTo>
                    <a:lnTo>
                      <a:pt x="2168" y="434"/>
                    </a:lnTo>
                    <a:lnTo>
                      <a:pt x="2172" y="435"/>
                    </a:lnTo>
                    <a:lnTo>
                      <a:pt x="2176" y="433"/>
                    </a:lnTo>
                    <a:lnTo>
                      <a:pt x="2180" y="430"/>
                    </a:lnTo>
                    <a:lnTo>
                      <a:pt x="2184" y="429"/>
                    </a:lnTo>
                    <a:lnTo>
                      <a:pt x="2188" y="427"/>
                    </a:lnTo>
                    <a:lnTo>
                      <a:pt x="2191" y="424"/>
                    </a:lnTo>
                    <a:lnTo>
                      <a:pt x="2195" y="422"/>
                    </a:lnTo>
                    <a:lnTo>
                      <a:pt x="2199" y="421"/>
                    </a:lnTo>
                    <a:lnTo>
                      <a:pt x="2203" y="420"/>
                    </a:lnTo>
                    <a:lnTo>
                      <a:pt x="2207" y="417"/>
                    </a:lnTo>
                    <a:lnTo>
                      <a:pt x="2211" y="416"/>
                    </a:lnTo>
                    <a:lnTo>
                      <a:pt x="2215" y="414"/>
                    </a:lnTo>
                    <a:lnTo>
                      <a:pt x="2219" y="412"/>
                    </a:lnTo>
                    <a:lnTo>
                      <a:pt x="2223" y="410"/>
                    </a:lnTo>
                    <a:lnTo>
                      <a:pt x="2227" y="409"/>
                    </a:lnTo>
                    <a:lnTo>
                      <a:pt x="2231" y="408"/>
                    </a:lnTo>
                    <a:lnTo>
                      <a:pt x="2235" y="406"/>
                    </a:lnTo>
                    <a:lnTo>
                      <a:pt x="2239" y="403"/>
                    </a:lnTo>
                    <a:lnTo>
                      <a:pt x="2243" y="402"/>
                    </a:lnTo>
                    <a:lnTo>
                      <a:pt x="2247" y="400"/>
                    </a:lnTo>
                    <a:lnTo>
                      <a:pt x="2251" y="397"/>
                    </a:lnTo>
                    <a:lnTo>
                      <a:pt x="2255" y="396"/>
                    </a:lnTo>
                    <a:lnTo>
                      <a:pt x="2259" y="394"/>
                    </a:lnTo>
                    <a:lnTo>
                      <a:pt x="2262" y="394"/>
                    </a:lnTo>
                    <a:lnTo>
                      <a:pt x="2266" y="392"/>
                    </a:lnTo>
                    <a:lnTo>
                      <a:pt x="2270" y="389"/>
                    </a:lnTo>
                    <a:lnTo>
                      <a:pt x="2274" y="387"/>
                    </a:lnTo>
                    <a:lnTo>
                      <a:pt x="2278" y="385"/>
                    </a:lnTo>
                    <a:lnTo>
                      <a:pt x="2282" y="383"/>
                    </a:lnTo>
                    <a:lnTo>
                      <a:pt x="2286" y="381"/>
                    </a:lnTo>
                    <a:lnTo>
                      <a:pt x="2290" y="379"/>
                    </a:lnTo>
                    <a:lnTo>
                      <a:pt x="2294" y="378"/>
                    </a:lnTo>
                    <a:lnTo>
                      <a:pt x="2298" y="377"/>
                    </a:lnTo>
                    <a:lnTo>
                      <a:pt x="2302" y="375"/>
                    </a:lnTo>
                    <a:lnTo>
                      <a:pt x="2306" y="375"/>
                    </a:lnTo>
                    <a:lnTo>
                      <a:pt x="2310" y="370"/>
                    </a:lnTo>
                    <a:lnTo>
                      <a:pt x="2314" y="369"/>
                    </a:lnTo>
                    <a:lnTo>
                      <a:pt x="2318" y="368"/>
                    </a:lnTo>
                    <a:lnTo>
                      <a:pt x="2322" y="366"/>
                    </a:lnTo>
                    <a:lnTo>
                      <a:pt x="2326" y="364"/>
                    </a:lnTo>
                    <a:lnTo>
                      <a:pt x="2329" y="362"/>
                    </a:lnTo>
                    <a:lnTo>
                      <a:pt x="2333" y="359"/>
                    </a:lnTo>
                    <a:lnTo>
                      <a:pt x="2337" y="357"/>
                    </a:lnTo>
                    <a:lnTo>
                      <a:pt x="2341" y="357"/>
                    </a:lnTo>
                    <a:lnTo>
                      <a:pt x="2345" y="354"/>
                    </a:lnTo>
                    <a:lnTo>
                      <a:pt x="2349" y="354"/>
                    </a:lnTo>
                    <a:lnTo>
                      <a:pt x="2353" y="351"/>
                    </a:lnTo>
                    <a:lnTo>
                      <a:pt x="2357" y="349"/>
                    </a:lnTo>
                    <a:lnTo>
                      <a:pt x="2361" y="348"/>
                    </a:lnTo>
                    <a:lnTo>
                      <a:pt x="2365" y="346"/>
                    </a:lnTo>
                    <a:lnTo>
                      <a:pt x="2369" y="342"/>
                    </a:lnTo>
                    <a:lnTo>
                      <a:pt x="2373" y="342"/>
                    </a:lnTo>
                    <a:lnTo>
                      <a:pt x="2377" y="340"/>
                    </a:lnTo>
                    <a:lnTo>
                      <a:pt x="2381" y="337"/>
                    </a:lnTo>
                    <a:lnTo>
                      <a:pt x="2385" y="336"/>
                    </a:lnTo>
                    <a:lnTo>
                      <a:pt x="2389" y="334"/>
                    </a:lnTo>
                    <a:lnTo>
                      <a:pt x="2393" y="333"/>
                    </a:lnTo>
                    <a:lnTo>
                      <a:pt x="2396" y="332"/>
                    </a:lnTo>
                    <a:lnTo>
                      <a:pt x="2400" y="329"/>
                    </a:lnTo>
                    <a:lnTo>
                      <a:pt x="2404" y="327"/>
                    </a:lnTo>
                    <a:lnTo>
                      <a:pt x="2408" y="326"/>
                    </a:lnTo>
                    <a:lnTo>
                      <a:pt x="2412" y="323"/>
                    </a:lnTo>
                    <a:lnTo>
                      <a:pt x="2416" y="321"/>
                    </a:lnTo>
                    <a:lnTo>
                      <a:pt x="2420" y="319"/>
                    </a:lnTo>
                    <a:lnTo>
                      <a:pt x="2424" y="318"/>
                    </a:lnTo>
                    <a:lnTo>
                      <a:pt x="2428" y="317"/>
                    </a:lnTo>
                    <a:lnTo>
                      <a:pt x="2432" y="315"/>
                    </a:lnTo>
                    <a:lnTo>
                      <a:pt x="2436" y="314"/>
                    </a:lnTo>
                    <a:lnTo>
                      <a:pt x="2440" y="311"/>
                    </a:lnTo>
                    <a:lnTo>
                      <a:pt x="2444" y="311"/>
                    </a:lnTo>
                    <a:lnTo>
                      <a:pt x="2448" y="308"/>
                    </a:lnTo>
                    <a:lnTo>
                      <a:pt x="2452" y="306"/>
                    </a:lnTo>
                    <a:lnTo>
                      <a:pt x="2456" y="305"/>
                    </a:lnTo>
                    <a:lnTo>
                      <a:pt x="2460" y="303"/>
                    </a:lnTo>
                    <a:lnTo>
                      <a:pt x="2464" y="302"/>
                    </a:lnTo>
                    <a:lnTo>
                      <a:pt x="2467" y="299"/>
                    </a:lnTo>
                    <a:lnTo>
                      <a:pt x="2471" y="297"/>
                    </a:lnTo>
                    <a:lnTo>
                      <a:pt x="2475" y="295"/>
                    </a:lnTo>
                    <a:lnTo>
                      <a:pt x="2479" y="293"/>
                    </a:lnTo>
                    <a:lnTo>
                      <a:pt x="2483" y="292"/>
                    </a:lnTo>
                    <a:lnTo>
                      <a:pt x="2487" y="290"/>
                    </a:lnTo>
                    <a:lnTo>
                      <a:pt x="2491" y="287"/>
                    </a:lnTo>
                    <a:lnTo>
                      <a:pt x="2495" y="287"/>
                    </a:lnTo>
                    <a:lnTo>
                      <a:pt x="2499" y="284"/>
                    </a:lnTo>
                    <a:lnTo>
                      <a:pt x="2503" y="283"/>
                    </a:lnTo>
                    <a:lnTo>
                      <a:pt x="2507" y="280"/>
                    </a:lnTo>
                    <a:lnTo>
                      <a:pt x="2511" y="279"/>
                    </a:lnTo>
                    <a:lnTo>
                      <a:pt x="2515" y="278"/>
                    </a:lnTo>
                    <a:lnTo>
                      <a:pt x="2519" y="276"/>
                    </a:lnTo>
                    <a:lnTo>
                      <a:pt x="2523" y="275"/>
                    </a:lnTo>
                    <a:lnTo>
                      <a:pt x="2527" y="273"/>
                    </a:lnTo>
                    <a:lnTo>
                      <a:pt x="2531" y="272"/>
                    </a:lnTo>
                    <a:lnTo>
                      <a:pt x="2534" y="269"/>
                    </a:lnTo>
                    <a:lnTo>
                      <a:pt x="2538" y="268"/>
                    </a:lnTo>
                    <a:lnTo>
                      <a:pt x="2542" y="266"/>
                    </a:lnTo>
                    <a:lnTo>
                      <a:pt x="2546" y="264"/>
                    </a:lnTo>
                    <a:lnTo>
                      <a:pt x="2550" y="264"/>
                    </a:lnTo>
                    <a:lnTo>
                      <a:pt x="2554" y="261"/>
                    </a:lnTo>
                    <a:lnTo>
                      <a:pt x="2558" y="259"/>
                    </a:lnTo>
                    <a:lnTo>
                      <a:pt x="2562" y="257"/>
                    </a:lnTo>
                    <a:lnTo>
                      <a:pt x="2566" y="255"/>
                    </a:lnTo>
                    <a:lnTo>
                      <a:pt x="2570" y="254"/>
                    </a:lnTo>
                    <a:lnTo>
                      <a:pt x="2574" y="253"/>
                    </a:lnTo>
                    <a:lnTo>
                      <a:pt x="2578" y="252"/>
                    </a:lnTo>
                    <a:lnTo>
                      <a:pt x="2582" y="248"/>
                    </a:lnTo>
                    <a:lnTo>
                      <a:pt x="2586" y="248"/>
                    </a:lnTo>
                    <a:lnTo>
                      <a:pt x="2590" y="248"/>
                    </a:lnTo>
                    <a:lnTo>
                      <a:pt x="2594" y="245"/>
                    </a:lnTo>
                    <a:lnTo>
                      <a:pt x="2598" y="245"/>
                    </a:lnTo>
                    <a:lnTo>
                      <a:pt x="2602" y="241"/>
                    </a:lnTo>
                    <a:lnTo>
                      <a:pt x="2605" y="240"/>
                    </a:lnTo>
                    <a:lnTo>
                      <a:pt x="2609" y="240"/>
                    </a:lnTo>
                    <a:lnTo>
                      <a:pt x="2613" y="237"/>
                    </a:lnTo>
                    <a:lnTo>
                      <a:pt x="2617" y="235"/>
                    </a:lnTo>
                    <a:lnTo>
                      <a:pt x="2621" y="233"/>
                    </a:lnTo>
                    <a:lnTo>
                      <a:pt x="2625" y="231"/>
                    </a:lnTo>
                    <a:lnTo>
                      <a:pt x="2629" y="230"/>
                    </a:lnTo>
                    <a:lnTo>
                      <a:pt x="2633" y="229"/>
                    </a:lnTo>
                    <a:lnTo>
                      <a:pt x="2637" y="228"/>
                    </a:lnTo>
                    <a:lnTo>
                      <a:pt x="2641" y="226"/>
                    </a:lnTo>
                    <a:lnTo>
                      <a:pt x="2645" y="223"/>
                    </a:lnTo>
                    <a:lnTo>
                      <a:pt x="2649" y="223"/>
                    </a:lnTo>
                    <a:lnTo>
                      <a:pt x="2653" y="220"/>
                    </a:lnTo>
                    <a:lnTo>
                      <a:pt x="2657" y="220"/>
                    </a:lnTo>
                    <a:lnTo>
                      <a:pt x="2661" y="219"/>
                    </a:lnTo>
                    <a:lnTo>
                      <a:pt x="2665" y="217"/>
                    </a:lnTo>
                    <a:lnTo>
                      <a:pt x="2669" y="216"/>
                    </a:lnTo>
                    <a:lnTo>
                      <a:pt x="2672" y="215"/>
                    </a:lnTo>
                    <a:lnTo>
                      <a:pt x="2676" y="213"/>
                    </a:lnTo>
                    <a:lnTo>
                      <a:pt x="2680" y="211"/>
                    </a:lnTo>
                    <a:lnTo>
                      <a:pt x="2684" y="208"/>
                    </a:lnTo>
                    <a:lnTo>
                      <a:pt x="2688" y="207"/>
                    </a:lnTo>
                    <a:lnTo>
                      <a:pt x="2692" y="207"/>
                    </a:lnTo>
                    <a:lnTo>
                      <a:pt x="2696" y="204"/>
                    </a:lnTo>
                    <a:lnTo>
                      <a:pt x="2700" y="204"/>
                    </a:lnTo>
                    <a:lnTo>
                      <a:pt x="2704" y="201"/>
                    </a:lnTo>
                    <a:lnTo>
                      <a:pt x="2708" y="201"/>
                    </a:lnTo>
                    <a:lnTo>
                      <a:pt x="2712" y="200"/>
                    </a:lnTo>
                    <a:lnTo>
                      <a:pt x="2716" y="197"/>
                    </a:lnTo>
                    <a:lnTo>
                      <a:pt x="2720" y="195"/>
                    </a:lnTo>
                    <a:lnTo>
                      <a:pt x="2724" y="194"/>
                    </a:lnTo>
                    <a:lnTo>
                      <a:pt x="2728" y="193"/>
                    </a:lnTo>
                    <a:lnTo>
                      <a:pt x="2732" y="192"/>
                    </a:lnTo>
                    <a:lnTo>
                      <a:pt x="2736" y="190"/>
                    </a:lnTo>
                    <a:lnTo>
                      <a:pt x="2739" y="189"/>
                    </a:lnTo>
                    <a:lnTo>
                      <a:pt x="2743" y="187"/>
                    </a:lnTo>
                    <a:lnTo>
                      <a:pt x="2747" y="186"/>
                    </a:lnTo>
                    <a:lnTo>
                      <a:pt x="2751" y="184"/>
                    </a:lnTo>
                    <a:lnTo>
                      <a:pt x="2755" y="182"/>
                    </a:lnTo>
                    <a:lnTo>
                      <a:pt x="2759" y="182"/>
                    </a:lnTo>
                    <a:lnTo>
                      <a:pt x="2763" y="180"/>
                    </a:lnTo>
                    <a:lnTo>
                      <a:pt x="2767" y="179"/>
                    </a:lnTo>
                    <a:lnTo>
                      <a:pt x="2771" y="176"/>
                    </a:lnTo>
                    <a:lnTo>
                      <a:pt x="2775" y="175"/>
                    </a:lnTo>
                    <a:lnTo>
                      <a:pt x="2779" y="175"/>
                    </a:lnTo>
                    <a:lnTo>
                      <a:pt x="2783" y="172"/>
                    </a:lnTo>
                    <a:lnTo>
                      <a:pt x="2787" y="171"/>
                    </a:lnTo>
                    <a:lnTo>
                      <a:pt x="2791" y="171"/>
                    </a:lnTo>
                    <a:lnTo>
                      <a:pt x="2795" y="169"/>
                    </a:lnTo>
                    <a:lnTo>
                      <a:pt x="2799" y="168"/>
                    </a:lnTo>
                    <a:lnTo>
                      <a:pt x="2803" y="167"/>
                    </a:lnTo>
                    <a:lnTo>
                      <a:pt x="2807" y="165"/>
                    </a:lnTo>
                    <a:lnTo>
                      <a:pt x="2810" y="162"/>
                    </a:lnTo>
                    <a:lnTo>
                      <a:pt x="2814" y="163"/>
                    </a:lnTo>
                    <a:lnTo>
                      <a:pt x="2818" y="161"/>
                    </a:lnTo>
                    <a:lnTo>
                      <a:pt x="2822" y="159"/>
                    </a:lnTo>
                    <a:lnTo>
                      <a:pt x="2826" y="160"/>
                    </a:lnTo>
                    <a:lnTo>
                      <a:pt x="2830" y="157"/>
                    </a:lnTo>
                    <a:lnTo>
                      <a:pt x="2834" y="156"/>
                    </a:lnTo>
                    <a:lnTo>
                      <a:pt x="2838" y="155"/>
                    </a:lnTo>
                    <a:lnTo>
                      <a:pt x="2842" y="154"/>
                    </a:lnTo>
                    <a:lnTo>
                      <a:pt x="2846" y="152"/>
                    </a:lnTo>
                    <a:lnTo>
                      <a:pt x="2850" y="153"/>
                    </a:lnTo>
                    <a:lnTo>
                      <a:pt x="2854" y="150"/>
                    </a:lnTo>
                    <a:lnTo>
                      <a:pt x="2858" y="148"/>
                    </a:lnTo>
                    <a:lnTo>
                      <a:pt x="2862" y="148"/>
                    </a:lnTo>
                    <a:lnTo>
                      <a:pt x="2866" y="148"/>
                    </a:lnTo>
                    <a:lnTo>
                      <a:pt x="2870" y="146"/>
                    </a:lnTo>
                    <a:lnTo>
                      <a:pt x="2874" y="145"/>
                    </a:lnTo>
                    <a:lnTo>
                      <a:pt x="2877" y="143"/>
                    </a:lnTo>
                    <a:lnTo>
                      <a:pt x="2881" y="142"/>
                    </a:lnTo>
                    <a:lnTo>
                      <a:pt x="2885" y="140"/>
                    </a:lnTo>
                    <a:lnTo>
                      <a:pt x="2889" y="140"/>
                    </a:lnTo>
                    <a:lnTo>
                      <a:pt x="2893" y="140"/>
                    </a:lnTo>
                    <a:lnTo>
                      <a:pt x="2897" y="138"/>
                    </a:lnTo>
                    <a:lnTo>
                      <a:pt x="2901" y="138"/>
                    </a:lnTo>
                    <a:lnTo>
                      <a:pt x="2905" y="134"/>
                    </a:lnTo>
                    <a:lnTo>
                      <a:pt x="2909" y="134"/>
                    </a:lnTo>
                    <a:lnTo>
                      <a:pt x="2913" y="132"/>
                    </a:lnTo>
                    <a:lnTo>
                      <a:pt x="2917" y="132"/>
                    </a:lnTo>
                    <a:lnTo>
                      <a:pt x="2921" y="130"/>
                    </a:lnTo>
                    <a:lnTo>
                      <a:pt x="2925" y="128"/>
                    </a:lnTo>
                    <a:lnTo>
                      <a:pt x="2929" y="127"/>
                    </a:lnTo>
                    <a:lnTo>
                      <a:pt x="2933" y="127"/>
                    </a:lnTo>
                    <a:lnTo>
                      <a:pt x="2937" y="126"/>
                    </a:lnTo>
                    <a:lnTo>
                      <a:pt x="2941" y="125"/>
                    </a:lnTo>
                    <a:lnTo>
                      <a:pt x="2944" y="123"/>
                    </a:lnTo>
                    <a:lnTo>
                      <a:pt x="2948" y="123"/>
                    </a:lnTo>
                    <a:lnTo>
                      <a:pt x="2952" y="121"/>
                    </a:lnTo>
                    <a:lnTo>
                      <a:pt x="2956" y="120"/>
                    </a:lnTo>
                    <a:lnTo>
                      <a:pt x="2960" y="119"/>
                    </a:lnTo>
                    <a:lnTo>
                      <a:pt x="2964" y="118"/>
                    </a:lnTo>
                    <a:lnTo>
                      <a:pt x="2968" y="117"/>
                    </a:lnTo>
                    <a:lnTo>
                      <a:pt x="2972" y="116"/>
                    </a:lnTo>
                    <a:lnTo>
                      <a:pt x="2976" y="116"/>
                    </a:lnTo>
                    <a:lnTo>
                      <a:pt x="2980" y="115"/>
                    </a:lnTo>
                    <a:lnTo>
                      <a:pt x="2984" y="113"/>
                    </a:lnTo>
                    <a:lnTo>
                      <a:pt x="2988" y="113"/>
                    </a:lnTo>
                    <a:lnTo>
                      <a:pt x="2992" y="111"/>
                    </a:lnTo>
                    <a:lnTo>
                      <a:pt x="2996" y="111"/>
                    </a:lnTo>
                    <a:lnTo>
                      <a:pt x="3000" y="109"/>
                    </a:lnTo>
                    <a:lnTo>
                      <a:pt x="3004" y="109"/>
                    </a:lnTo>
                    <a:lnTo>
                      <a:pt x="3008" y="108"/>
                    </a:lnTo>
                    <a:lnTo>
                      <a:pt x="3012" y="106"/>
                    </a:lnTo>
                    <a:lnTo>
                      <a:pt x="3015" y="105"/>
                    </a:lnTo>
                    <a:lnTo>
                      <a:pt x="3019" y="103"/>
                    </a:lnTo>
                    <a:lnTo>
                      <a:pt x="3023" y="104"/>
                    </a:lnTo>
                    <a:lnTo>
                      <a:pt x="3027" y="102"/>
                    </a:lnTo>
                    <a:lnTo>
                      <a:pt x="3031" y="100"/>
                    </a:lnTo>
                    <a:lnTo>
                      <a:pt x="3035" y="100"/>
                    </a:lnTo>
                    <a:lnTo>
                      <a:pt x="3039" y="99"/>
                    </a:lnTo>
                    <a:lnTo>
                      <a:pt x="3043" y="99"/>
                    </a:lnTo>
                    <a:lnTo>
                      <a:pt x="3047" y="99"/>
                    </a:lnTo>
                    <a:lnTo>
                      <a:pt x="3051" y="98"/>
                    </a:lnTo>
                    <a:lnTo>
                      <a:pt x="3055" y="97"/>
                    </a:lnTo>
                    <a:lnTo>
                      <a:pt x="3059" y="95"/>
                    </a:lnTo>
                    <a:lnTo>
                      <a:pt x="3063" y="95"/>
                    </a:lnTo>
                    <a:lnTo>
                      <a:pt x="3067" y="93"/>
                    </a:lnTo>
                    <a:lnTo>
                      <a:pt x="3071" y="92"/>
                    </a:lnTo>
                    <a:lnTo>
                      <a:pt x="3075" y="92"/>
                    </a:lnTo>
                    <a:lnTo>
                      <a:pt x="3079" y="92"/>
                    </a:lnTo>
                    <a:lnTo>
                      <a:pt x="3082" y="90"/>
                    </a:lnTo>
                    <a:lnTo>
                      <a:pt x="3086" y="89"/>
                    </a:lnTo>
                    <a:lnTo>
                      <a:pt x="3090" y="89"/>
                    </a:lnTo>
                    <a:lnTo>
                      <a:pt x="3094" y="88"/>
                    </a:lnTo>
                    <a:lnTo>
                      <a:pt x="3098" y="86"/>
                    </a:lnTo>
                    <a:lnTo>
                      <a:pt x="3102" y="86"/>
                    </a:lnTo>
                    <a:lnTo>
                      <a:pt x="3106" y="85"/>
                    </a:lnTo>
                    <a:lnTo>
                      <a:pt x="3110" y="84"/>
                    </a:lnTo>
                    <a:lnTo>
                      <a:pt x="3114" y="82"/>
                    </a:lnTo>
                    <a:lnTo>
                      <a:pt x="3118" y="81"/>
                    </a:lnTo>
                    <a:lnTo>
                      <a:pt x="3122" y="82"/>
                    </a:lnTo>
                    <a:lnTo>
                      <a:pt x="3126" y="80"/>
                    </a:lnTo>
                    <a:lnTo>
                      <a:pt x="3130" y="79"/>
                    </a:lnTo>
                    <a:lnTo>
                      <a:pt x="3134" y="78"/>
                    </a:lnTo>
                    <a:lnTo>
                      <a:pt x="3138" y="78"/>
                    </a:lnTo>
                    <a:lnTo>
                      <a:pt x="3142" y="77"/>
                    </a:lnTo>
                    <a:lnTo>
                      <a:pt x="3146" y="77"/>
                    </a:lnTo>
                    <a:lnTo>
                      <a:pt x="3150" y="7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89" name="Freeform 2841"/>
              <p:cNvSpPr>
                <a:spLocks/>
              </p:cNvSpPr>
              <p:nvPr/>
            </p:nvSpPr>
            <p:spPr bwMode="auto">
              <a:xfrm flipV="1">
                <a:off x="506" y="1595"/>
                <a:ext cx="1814" cy="32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7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6"/>
                  </a:cxn>
                  <a:cxn ang="0">
                    <a:pos x="508" y="39"/>
                  </a:cxn>
                  <a:cxn ang="0">
                    <a:pos x="559" y="54"/>
                  </a:cxn>
                  <a:cxn ang="0">
                    <a:pos x="611" y="73"/>
                  </a:cxn>
                  <a:cxn ang="0">
                    <a:pos x="662" y="95"/>
                  </a:cxn>
                  <a:cxn ang="0">
                    <a:pos x="713" y="120"/>
                  </a:cxn>
                  <a:cxn ang="0">
                    <a:pos x="764" y="148"/>
                  </a:cxn>
                  <a:cxn ang="0">
                    <a:pos x="816" y="179"/>
                  </a:cxn>
                  <a:cxn ang="0">
                    <a:pos x="867" y="210"/>
                  </a:cxn>
                  <a:cxn ang="0">
                    <a:pos x="918" y="244"/>
                  </a:cxn>
                  <a:cxn ang="0">
                    <a:pos x="969" y="277"/>
                  </a:cxn>
                  <a:cxn ang="0">
                    <a:pos x="1021" y="312"/>
                  </a:cxn>
                  <a:cxn ang="0">
                    <a:pos x="1072" y="345"/>
                  </a:cxn>
                  <a:cxn ang="0">
                    <a:pos x="1123" y="378"/>
                  </a:cxn>
                  <a:cxn ang="0">
                    <a:pos x="1174" y="409"/>
                  </a:cxn>
                  <a:cxn ang="0">
                    <a:pos x="1226" y="438"/>
                  </a:cxn>
                  <a:cxn ang="0">
                    <a:pos x="1277" y="464"/>
                  </a:cxn>
                  <a:cxn ang="0">
                    <a:pos x="1328" y="488"/>
                  </a:cxn>
                  <a:cxn ang="0">
                    <a:pos x="1379" y="509"/>
                  </a:cxn>
                  <a:cxn ang="0">
                    <a:pos x="1431" y="526"/>
                  </a:cxn>
                  <a:cxn ang="0">
                    <a:pos x="1482" y="543"/>
                  </a:cxn>
                  <a:cxn ang="0">
                    <a:pos x="1533" y="551"/>
                  </a:cxn>
                  <a:cxn ang="0">
                    <a:pos x="1584" y="558"/>
                  </a:cxn>
                  <a:cxn ang="0">
                    <a:pos x="1636" y="562"/>
                  </a:cxn>
                  <a:cxn ang="0">
                    <a:pos x="1687" y="563"/>
                  </a:cxn>
                  <a:cxn ang="0">
                    <a:pos x="1738" y="560"/>
                  </a:cxn>
                  <a:cxn ang="0">
                    <a:pos x="1789" y="554"/>
                  </a:cxn>
                  <a:cxn ang="0">
                    <a:pos x="1841" y="544"/>
                  </a:cxn>
                  <a:cxn ang="0">
                    <a:pos x="1892" y="533"/>
                  </a:cxn>
                  <a:cxn ang="0">
                    <a:pos x="1943" y="519"/>
                  </a:cxn>
                  <a:cxn ang="0">
                    <a:pos x="1994" y="503"/>
                  </a:cxn>
                  <a:cxn ang="0">
                    <a:pos x="2046" y="485"/>
                  </a:cxn>
                  <a:cxn ang="0">
                    <a:pos x="2097" y="465"/>
                  </a:cxn>
                  <a:cxn ang="0">
                    <a:pos x="2148" y="444"/>
                  </a:cxn>
                  <a:cxn ang="0">
                    <a:pos x="2199" y="424"/>
                  </a:cxn>
                  <a:cxn ang="0">
                    <a:pos x="2251" y="402"/>
                  </a:cxn>
                  <a:cxn ang="0">
                    <a:pos x="2302" y="380"/>
                  </a:cxn>
                  <a:cxn ang="0">
                    <a:pos x="2353" y="356"/>
                  </a:cxn>
                  <a:cxn ang="0">
                    <a:pos x="2404" y="334"/>
                  </a:cxn>
                  <a:cxn ang="0">
                    <a:pos x="2456" y="310"/>
                  </a:cxn>
                  <a:cxn ang="0">
                    <a:pos x="2507" y="288"/>
                  </a:cxn>
                  <a:cxn ang="0">
                    <a:pos x="2558" y="267"/>
                  </a:cxn>
                  <a:cxn ang="0">
                    <a:pos x="2609" y="247"/>
                  </a:cxn>
                  <a:cxn ang="0">
                    <a:pos x="2661" y="224"/>
                  </a:cxn>
                  <a:cxn ang="0">
                    <a:pos x="2712" y="204"/>
                  </a:cxn>
                  <a:cxn ang="0">
                    <a:pos x="2763" y="187"/>
                  </a:cxn>
                  <a:cxn ang="0">
                    <a:pos x="2814" y="170"/>
                  </a:cxn>
                  <a:cxn ang="0">
                    <a:pos x="2866" y="154"/>
                  </a:cxn>
                  <a:cxn ang="0">
                    <a:pos x="2917" y="138"/>
                  </a:cxn>
                  <a:cxn ang="0">
                    <a:pos x="2968" y="124"/>
                  </a:cxn>
                  <a:cxn ang="0">
                    <a:pos x="3019" y="111"/>
                  </a:cxn>
                  <a:cxn ang="0">
                    <a:pos x="3071" y="98"/>
                  </a:cxn>
                  <a:cxn ang="0">
                    <a:pos x="3122" y="86"/>
                  </a:cxn>
                </a:cxnLst>
                <a:rect l="0" t="0" r="r" b="b"/>
                <a:pathLst>
                  <a:path w="3150" h="564">
                    <a:moveTo>
                      <a:pt x="0" y="2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1"/>
                    </a:lnTo>
                    <a:lnTo>
                      <a:pt x="134" y="3"/>
                    </a:lnTo>
                    <a:lnTo>
                      <a:pt x="137" y="0"/>
                    </a:lnTo>
                    <a:lnTo>
                      <a:pt x="141" y="4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1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3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4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6"/>
                    </a:lnTo>
                    <a:lnTo>
                      <a:pt x="303" y="7"/>
                    </a:lnTo>
                    <a:lnTo>
                      <a:pt x="307" y="6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9"/>
                    </a:lnTo>
                    <a:lnTo>
                      <a:pt x="323" y="8"/>
                    </a:lnTo>
                    <a:lnTo>
                      <a:pt x="327" y="9"/>
                    </a:lnTo>
                    <a:lnTo>
                      <a:pt x="331" y="9"/>
                    </a:lnTo>
                    <a:lnTo>
                      <a:pt x="335" y="10"/>
                    </a:lnTo>
                    <a:lnTo>
                      <a:pt x="339" y="9"/>
                    </a:lnTo>
                    <a:lnTo>
                      <a:pt x="342" y="9"/>
                    </a:lnTo>
                    <a:lnTo>
                      <a:pt x="346" y="9"/>
                    </a:lnTo>
                    <a:lnTo>
                      <a:pt x="350" y="11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1"/>
                    </a:lnTo>
                    <a:lnTo>
                      <a:pt x="366" y="13"/>
                    </a:lnTo>
                    <a:lnTo>
                      <a:pt x="370" y="12"/>
                    </a:lnTo>
                    <a:lnTo>
                      <a:pt x="374" y="12"/>
                    </a:lnTo>
                    <a:lnTo>
                      <a:pt x="378" y="14"/>
                    </a:lnTo>
                    <a:lnTo>
                      <a:pt x="382" y="15"/>
                    </a:lnTo>
                    <a:lnTo>
                      <a:pt x="386" y="15"/>
                    </a:lnTo>
                    <a:lnTo>
                      <a:pt x="390" y="16"/>
                    </a:lnTo>
                    <a:lnTo>
                      <a:pt x="394" y="16"/>
                    </a:lnTo>
                    <a:lnTo>
                      <a:pt x="398" y="16"/>
                    </a:lnTo>
                    <a:lnTo>
                      <a:pt x="402" y="16"/>
                    </a:lnTo>
                    <a:lnTo>
                      <a:pt x="406" y="18"/>
                    </a:lnTo>
                    <a:lnTo>
                      <a:pt x="410" y="18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0"/>
                    </a:lnTo>
                    <a:lnTo>
                      <a:pt x="425" y="19"/>
                    </a:lnTo>
                    <a:lnTo>
                      <a:pt x="429" y="22"/>
                    </a:lnTo>
                    <a:lnTo>
                      <a:pt x="433" y="22"/>
                    </a:lnTo>
                    <a:lnTo>
                      <a:pt x="437" y="23"/>
                    </a:lnTo>
                    <a:lnTo>
                      <a:pt x="441" y="24"/>
                    </a:lnTo>
                    <a:lnTo>
                      <a:pt x="445" y="24"/>
                    </a:lnTo>
                    <a:lnTo>
                      <a:pt x="449" y="26"/>
                    </a:lnTo>
                    <a:lnTo>
                      <a:pt x="453" y="25"/>
                    </a:lnTo>
                    <a:lnTo>
                      <a:pt x="457" y="26"/>
                    </a:lnTo>
                    <a:lnTo>
                      <a:pt x="461" y="28"/>
                    </a:lnTo>
                    <a:lnTo>
                      <a:pt x="465" y="28"/>
                    </a:lnTo>
                    <a:lnTo>
                      <a:pt x="469" y="31"/>
                    </a:lnTo>
                    <a:lnTo>
                      <a:pt x="473" y="30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3"/>
                    </a:lnTo>
                    <a:lnTo>
                      <a:pt x="488" y="34"/>
                    </a:lnTo>
                    <a:lnTo>
                      <a:pt x="492" y="34"/>
                    </a:lnTo>
                    <a:lnTo>
                      <a:pt x="496" y="37"/>
                    </a:lnTo>
                    <a:lnTo>
                      <a:pt x="500" y="36"/>
                    </a:lnTo>
                    <a:lnTo>
                      <a:pt x="504" y="39"/>
                    </a:lnTo>
                    <a:lnTo>
                      <a:pt x="508" y="39"/>
                    </a:lnTo>
                    <a:lnTo>
                      <a:pt x="512" y="39"/>
                    </a:lnTo>
                    <a:lnTo>
                      <a:pt x="516" y="41"/>
                    </a:lnTo>
                    <a:lnTo>
                      <a:pt x="520" y="43"/>
                    </a:lnTo>
                    <a:lnTo>
                      <a:pt x="524" y="43"/>
                    </a:lnTo>
                    <a:lnTo>
                      <a:pt x="528" y="45"/>
                    </a:lnTo>
                    <a:lnTo>
                      <a:pt x="532" y="46"/>
                    </a:lnTo>
                    <a:lnTo>
                      <a:pt x="536" y="47"/>
                    </a:lnTo>
                    <a:lnTo>
                      <a:pt x="540" y="48"/>
                    </a:lnTo>
                    <a:lnTo>
                      <a:pt x="544" y="50"/>
                    </a:lnTo>
                    <a:lnTo>
                      <a:pt x="547" y="52"/>
                    </a:lnTo>
                    <a:lnTo>
                      <a:pt x="551" y="52"/>
                    </a:lnTo>
                    <a:lnTo>
                      <a:pt x="555" y="54"/>
                    </a:lnTo>
                    <a:lnTo>
                      <a:pt x="559" y="54"/>
                    </a:lnTo>
                    <a:lnTo>
                      <a:pt x="563" y="56"/>
                    </a:lnTo>
                    <a:lnTo>
                      <a:pt x="567" y="58"/>
                    </a:lnTo>
                    <a:lnTo>
                      <a:pt x="571" y="61"/>
                    </a:lnTo>
                    <a:lnTo>
                      <a:pt x="575" y="61"/>
                    </a:lnTo>
                    <a:lnTo>
                      <a:pt x="579" y="63"/>
                    </a:lnTo>
                    <a:lnTo>
                      <a:pt x="583" y="64"/>
                    </a:lnTo>
                    <a:lnTo>
                      <a:pt x="587" y="65"/>
                    </a:lnTo>
                    <a:lnTo>
                      <a:pt x="591" y="68"/>
                    </a:lnTo>
                    <a:lnTo>
                      <a:pt x="595" y="68"/>
                    </a:lnTo>
                    <a:lnTo>
                      <a:pt x="599" y="69"/>
                    </a:lnTo>
                    <a:lnTo>
                      <a:pt x="603" y="70"/>
                    </a:lnTo>
                    <a:lnTo>
                      <a:pt x="607" y="72"/>
                    </a:lnTo>
                    <a:lnTo>
                      <a:pt x="611" y="73"/>
                    </a:lnTo>
                    <a:lnTo>
                      <a:pt x="615" y="76"/>
                    </a:lnTo>
                    <a:lnTo>
                      <a:pt x="618" y="78"/>
                    </a:lnTo>
                    <a:lnTo>
                      <a:pt x="622" y="77"/>
                    </a:lnTo>
                    <a:lnTo>
                      <a:pt x="626" y="80"/>
                    </a:lnTo>
                    <a:lnTo>
                      <a:pt x="630" y="82"/>
                    </a:lnTo>
                    <a:lnTo>
                      <a:pt x="634" y="84"/>
                    </a:lnTo>
                    <a:lnTo>
                      <a:pt x="638" y="85"/>
                    </a:lnTo>
                    <a:lnTo>
                      <a:pt x="642" y="87"/>
                    </a:lnTo>
                    <a:lnTo>
                      <a:pt x="646" y="89"/>
                    </a:lnTo>
                    <a:lnTo>
                      <a:pt x="650" y="91"/>
                    </a:lnTo>
                    <a:lnTo>
                      <a:pt x="654" y="92"/>
                    </a:lnTo>
                    <a:lnTo>
                      <a:pt x="658" y="94"/>
                    </a:lnTo>
                    <a:lnTo>
                      <a:pt x="662" y="95"/>
                    </a:lnTo>
                    <a:lnTo>
                      <a:pt x="666" y="98"/>
                    </a:lnTo>
                    <a:lnTo>
                      <a:pt x="670" y="99"/>
                    </a:lnTo>
                    <a:lnTo>
                      <a:pt x="674" y="102"/>
                    </a:lnTo>
                    <a:lnTo>
                      <a:pt x="678" y="103"/>
                    </a:lnTo>
                    <a:lnTo>
                      <a:pt x="682" y="106"/>
                    </a:lnTo>
                    <a:lnTo>
                      <a:pt x="685" y="106"/>
                    </a:lnTo>
                    <a:lnTo>
                      <a:pt x="689" y="109"/>
                    </a:lnTo>
                    <a:lnTo>
                      <a:pt x="693" y="110"/>
                    </a:lnTo>
                    <a:lnTo>
                      <a:pt x="697" y="113"/>
                    </a:lnTo>
                    <a:lnTo>
                      <a:pt x="701" y="115"/>
                    </a:lnTo>
                    <a:lnTo>
                      <a:pt x="705" y="117"/>
                    </a:lnTo>
                    <a:lnTo>
                      <a:pt x="709" y="120"/>
                    </a:lnTo>
                    <a:lnTo>
                      <a:pt x="713" y="120"/>
                    </a:lnTo>
                    <a:lnTo>
                      <a:pt x="717" y="123"/>
                    </a:lnTo>
                    <a:lnTo>
                      <a:pt x="721" y="125"/>
                    </a:lnTo>
                    <a:lnTo>
                      <a:pt x="725" y="126"/>
                    </a:lnTo>
                    <a:lnTo>
                      <a:pt x="729" y="128"/>
                    </a:lnTo>
                    <a:lnTo>
                      <a:pt x="733" y="129"/>
                    </a:lnTo>
                    <a:lnTo>
                      <a:pt x="737" y="134"/>
                    </a:lnTo>
                    <a:lnTo>
                      <a:pt x="741" y="135"/>
                    </a:lnTo>
                    <a:lnTo>
                      <a:pt x="745" y="137"/>
                    </a:lnTo>
                    <a:lnTo>
                      <a:pt x="749" y="140"/>
                    </a:lnTo>
                    <a:lnTo>
                      <a:pt x="753" y="142"/>
                    </a:lnTo>
                    <a:lnTo>
                      <a:pt x="756" y="144"/>
                    </a:lnTo>
                    <a:lnTo>
                      <a:pt x="760" y="146"/>
                    </a:lnTo>
                    <a:lnTo>
                      <a:pt x="764" y="148"/>
                    </a:lnTo>
                    <a:lnTo>
                      <a:pt x="768" y="151"/>
                    </a:lnTo>
                    <a:lnTo>
                      <a:pt x="772" y="152"/>
                    </a:lnTo>
                    <a:lnTo>
                      <a:pt x="776" y="155"/>
                    </a:lnTo>
                    <a:lnTo>
                      <a:pt x="780" y="157"/>
                    </a:lnTo>
                    <a:lnTo>
                      <a:pt x="784" y="158"/>
                    </a:lnTo>
                    <a:lnTo>
                      <a:pt x="788" y="162"/>
                    </a:lnTo>
                    <a:lnTo>
                      <a:pt x="792" y="164"/>
                    </a:lnTo>
                    <a:lnTo>
                      <a:pt x="796" y="167"/>
                    </a:lnTo>
                    <a:lnTo>
                      <a:pt x="800" y="169"/>
                    </a:lnTo>
                    <a:lnTo>
                      <a:pt x="804" y="171"/>
                    </a:lnTo>
                    <a:lnTo>
                      <a:pt x="808" y="172"/>
                    </a:lnTo>
                    <a:lnTo>
                      <a:pt x="812" y="176"/>
                    </a:lnTo>
                    <a:lnTo>
                      <a:pt x="816" y="179"/>
                    </a:lnTo>
                    <a:lnTo>
                      <a:pt x="820" y="181"/>
                    </a:lnTo>
                    <a:lnTo>
                      <a:pt x="823" y="184"/>
                    </a:lnTo>
                    <a:lnTo>
                      <a:pt x="827" y="186"/>
                    </a:lnTo>
                    <a:lnTo>
                      <a:pt x="831" y="188"/>
                    </a:lnTo>
                    <a:lnTo>
                      <a:pt x="835" y="189"/>
                    </a:lnTo>
                    <a:lnTo>
                      <a:pt x="839" y="192"/>
                    </a:lnTo>
                    <a:lnTo>
                      <a:pt x="843" y="196"/>
                    </a:lnTo>
                    <a:lnTo>
                      <a:pt x="847" y="197"/>
                    </a:lnTo>
                    <a:lnTo>
                      <a:pt x="851" y="200"/>
                    </a:lnTo>
                    <a:lnTo>
                      <a:pt x="855" y="202"/>
                    </a:lnTo>
                    <a:lnTo>
                      <a:pt x="859" y="204"/>
                    </a:lnTo>
                    <a:lnTo>
                      <a:pt x="863" y="208"/>
                    </a:lnTo>
                    <a:lnTo>
                      <a:pt x="867" y="210"/>
                    </a:lnTo>
                    <a:lnTo>
                      <a:pt x="871" y="214"/>
                    </a:lnTo>
                    <a:lnTo>
                      <a:pt x="875" y="216"/>
                    </a:lnTo>
                    <a:lnTo>
                      <a:pt x="879" y="219"/>
                    </a:lnTo>
                    <a:lnTo>
                      <a:pt x="883" y="221"/>
                    </a:lnTo>
                    <a:lnTo>
                      <a:pt x="887" y="223"/>
                    </a:lnTo>
                    <a:lnTo>
                      <a:pt x="890" y="225"/>
                    </a:lnTo>
                    <a:lnTo>
                      <a:pt x="894" y="229"/>
                    </a:lnTo>
                    <a:lnTo>
                      <a:pt x="898" y="231"/>
                    </a:lnTo>
                    <a:lnTo>
                      <a:pt x="902" y="233"/>
                    </a:lnTo>
                    <a:lnTo>
                      <a:pt x="906" y="236"/>
                    </a:lnTo>
                    <a:lnTo>
                      <a:pt x="910" y="237"/>
                    </a:lnTo>
                    <a:lnTo>
                      <a:pt x="914" y="242"/>
                    </a:lnTo>
                    <a:lnTo>
                      <a:pt x="918" y="244"/>
                    </a:lnTo>
                    <a:lnTo>
                      <a:pt x="922" y="246"/>
                    </a:lnTo>
                    <a:lnTo>
                      <a:pt x="926" y="249"/>
                    </a:lnTo>
                    <a:lnTo>
                      <a:pt x="930" y="249"/>
                    </a:lnTo>
                    <a:lnTo>
                      <a:pt x="934" y="254"/>
                    </a:lnTo>
                    <a:lnTo>
                      <a:pt x="938" y="256"/>
                    </a:lnTo>
                    <a:lnTo>
                      <a:pt x="942" y="260"/>
                    </a:lnTo>
                    <a:lnTo>
                      <a:pt x="946" y="262"/>
                    </a:lnTo>
                    <a:lnTo>
                      <a:pt x="950" y="265"/>
                    </a:lnTo>
                    <a:lnTo>
                      <a:pt x="954" y="266"/>
                    </a:lnTo>
                    <a:lnTo>
                      <a:pt x="958" y="270"/>
                    </a:lnTo>
                    <a:lnTo>
                      <a:pt x="961" y="272"/>
                    </a:lnTo>
                    <a:lnTo>
                      <a:pt x="965" y="275"/>
                    </a:lnTo>
                    <a:lnTo>
                      <a:pt x="969" y="277"/>
                    </a:lnTo>
                    <a:lnTo>
                      <a:pt x="973" y="279"/>
                    </a:lnTo>
                    <a:lnTo>
                      <a:pt x="977" y="281"/>
                    </a:lnTo>
                    <a:lnTo>
                      <a:pt x="981" y="284"/>
                    </a:lnTo>
                    <a:lnTo>
                      <a:pt x="985" y="288"/>
                    </a:lnTo>
                    <a:lnTo>
                      <a:pt x="989" y="291"/>
                    </a:lnTo>
                    <a:lnTo>
                      <a:pt x="993" y="293"/>
                    </a:lnTo>
                    <a:lnTo>
                      <a:pt x="997" y="297"/>
                    </a:lnTo>
                    <a:lnTo>
                      <a:pt x="1001" y="299"/>
                    </a:lnTo>
                    <a:lnTo>
                      <a:pt x="1005" y="302"/>
                    </a:lnTo>
                    <a:lnTo>
                      <a:pt x="1009" y="303"/>
                    </a:lnTo>
                    <a:lnTo>
                      <a:pt x="1013" y="307"/>
                    </a:lnTo>
                    <a:lnTo>
                      <a:pt x="1017" y="308"/>
                    </a:lnTo>
                    <a:lnTo>
                      <a:pt x="1021" y="312"/>
                    </a:lnTo>
                    <a:lnTo>
                      <a:pt x="1025" y="315"/>
                    </a:lnTo>
                    <a:lnTo>
                      <a:pt x="1028" y="317"/>
                    </a:lnTo>
                    <a:lnTo>
                      <a:pt x="1032" y="318"/>
                    </a:lnTo>
                    <a:lnTo>
                      <a:pt x="1036" y="321"/>
                    </a:lnTo>
                    <a:lnTo>
                      <a:pt x="1040" y="324"/>
                    </a:lnTo>
                    <a:lnTo>
                      <a:pt x="1044" y="325"/>
                    </a:lnTo>
                    <a:lnTo>
                      <a:pt x="1048" y="329"/>
                    </a:lnTo>
                    <a:lnTo>
                      <a:pt x="1052" y="333"/>
                    </a:lnTo>
                    <a:lnTo>
                      <a:pt x="1056" y="335"/>
                    </a:lnTo>
                    <a:lnTo>
                      <a:pt x="1060" y="336"/>
                    </a:lnTo>
                    <a:lnTo>
                      <a:pt x="1064" y="338"/>
                    </a:lnTo>
                    <a:lnTo>
                      <a:pt x="1068" y="343"/>
                    </a:lnTo>
                    <a:lnTo>
                      <a:pt x="1072" y="345"/>
                    </a:lnTo>
                    <a:lnTo>
                      <a:pt x="1076" y="348"/>
                    </a:lnTo>
                    <a:lnTo>
                      <a:pt x="1080" y="350"/>
                    </a:lnTo>
                    <a:lnTo>
                      <a:pt x="1084" y="353"/>
                    </a:lnTo>
                    <a:lnTo>
                      <a:pt x="1088" y="356"/>
                    </a:lnTo>
                    <a:lnTo>
                      <a:pt x="1092" y="357"/>
                    </a:lnTo>
                    <a:lnTo>
                      <a:pt x="1095" y="359"/>
                    </a:lnTo>
                    <a:lnTo>
                      <a:pt x="1099" y="363"/>
                    </a:lnTo>
                    <a:lnTo>
                      <a:pt x="1103" y="365"/>
                    </a:lnTo>
                    <a:lnTo>
                      <a:pt x="1107" y="367"/>
                    </a:lnTo>
                    <a:lnTo>
                      <a:pt x="1111" y="370"/>
                    </a:lnTo>
                    <a:lnTo>
                      <a:pt x="1115" y="373"/>
                    </a:lnTo>
                    <a:lnTo>
                      <a:pt x="1119" y="375"/>
                    </a:lnTo>
                    <a:lnTo>
                      <a:pt x="1123" y="378"/>
                    </a:lnTo>
                    <a:lnTo>
                      <a:pt x="1127" y="380"/>
                    </a:lnTo>
                    <a:lnTo>
                      <a:pt x="1131" y="383"/>
                    </a:lnTo>
                    <a:lnTo>
                      <a:pt x="1135" y="384"/>
                    </a:lnTo>
                    <a:lnTo>
                      <a:pt x="1139" y="387"/>
                    </a:lnTo>
                    <a:lnTo>
                      <a:pt x="1143" y="390"/>
                    </a:lnTo>
                    <a:lnTo>
                      <a:pt x="1147" y="392"/>
                    </a:lnTo>
                    <a:lnTo>
                      <a:pt x="1151" y="395"/>
                    </a:lnTo>
                    <a:lnTo>
                      <a:pt x="1155" y="397"/>
                    </a:lnTo>
                    <a:lnTo>
                      <a:pt x="1159" y="399"/>
                    </a:lnTo>
                    <a:lnTo>
                      <a:pt x="1163" y="402"/>
                    </a:lnTo>
                    <a:lnTo>
                      <a:pt x="1166" y="404"/>
                    </a:lnTo>
                    <a:lnTo>
                      <a:pt x="1170" y="406"/>
                    </a:lnTo>
                    <a:lnTo>
                      <a:pt x="1174" y="409"/>
                    </a:lnTo>
                    <a:lnTo>
                      <a:pt x="1178" y="410"/>
                    </a:lnTo>
                    <a:lnTo>
                      <a:pt x="1182" y="412"/>
                    </a:lnTo>
                    <a:lnTo>
                      <a:pt x="1186" y="415"/>
                    </a:lnTo>
                    <a:lnTo>
                      <a:pt x="1190" y="418"/>
                    </a:lnTo>
                    <a:lnTo>
                      <a:pt x="1194" y="421"/>
                    </a:lnTo>
                    <a:lnTo>
                      <a:pt x="1198" y="421"/>
                    </a:lnTo>
                    <a:lnTo>
                      <a:pt x="1202" y="425"/>
                    </a:lnTo>
                    <a:lnTo>
                      <a:pt x="1206" y="427"/>
                    </a:lnTo>
                    <a:lnTo>
                      <a:pt x="1210" y="428"/>
                    </a:lnTo>
                    <a:lnTo>
                      <a:pt x="1214" y="431"/>
                    </a:lnTo>
                    <a:lnTo>
                      <a:pt x="1218" y="433"/>
                    </a:lnTo>
                    <a:lnTo>
                      <a:pt x="1222" y="434"/>
                    </a:lnTo>
                    <a:lnTo>
                      <a:pt x="1226" y="438"/>
                    </a:lnTo>
                    <a:lnTo>
                      <a:pt x="1230" y="439"/>
                    </a:lnTo>
                    <a:lnTo>
                      <a:pt x="1233" y="442"/>
                    </a:lnTo>
                    <a:lnTo>
                      <a:pt x="1237" y="444"/>
                    </a:lnTo>
                    <a:lnTo>
                      <a:pt x="1241" y="448"/>
                    </a:lnTo>
                    <a:lnTo>
                      <a:pt x="1245" y="449"/>
                    </a:lnTo>
                    <a:lnTo>
                      <a:pt x="1249" y="450"/>
                    </a:lnTo>
                    <a:lnTo>
                      <a:pt x="1253" y="452"/>
                    </a:lnTo>
                    <a:lnTo>
                      <a:pt x="1257" y="455"/>
                    </a:lnTo>
                    <a:lnTo>
                      <a:pt x="1261" y="456"/>
                    </a:lnTo>
                    <a:lnTo>
                      <a:pt x="1265" y="458"/>
                    </a:lnTo>
                    <a:lnTo>
                      <a:pt x="1269" y="460"/>
                    </a:lnTo>
                    <a:lnTo>
                      <a:pt x="1273" y="463"/>
                    </a:lnTo>
                    <a:lnTo>
                      <a:pt x="1277" y="464"/>
                    </a:lnTo>
                    <a:lnTo>
                      <a:pt x="1281" y="466"/>
                    </a:lnTo>
                    <a:lnTo>
                      <a:pt x="1285" y="467"/>
                    </a:lnTo>
                    <a:lnTo>
                      <a:pt x="1289" y="470"/>
                    </a:lnTo>
                    <a:lnTo>
                      <a:pt x="1293" y="472"/>
                    </a:lnTo>
                    <a:lnTo>
                      <a:pt x="1297" y="474"/>
                    </a:lnTo>
                    <a:lnTo>
                      <a:pt x="1301" y="475"/>
                    </a:lnTo>
                    <a:lnTo>
                      <a:pt x="1304" y="478"/>
                    </a:lnTo>
                    <a:lnTo>
                      <a:pt x="1308" y="479"/>
                    </a:lnTo>
                    <a:lnTo>
                      <a:pt x="1312" y="481"/>
                    </a:lnTo>
                    <a:lnTo>
                      <a:pt x="1316" y="484"/>
                    </a:lnTo>
                    <a:lnTo>
                      <a:pt x="1320" y="484"/>
                    </a:lnTo>
                    <a:lnTo>
                      <a:pt x="1324" y="487"/>
                    </a:lnTo>
                    <a:lnTo>
                      <a:pt x="1328" y="488"/>
                    </a:lnTo>
                    <a:lnTo>
                      <a:pt x="1332" y="490"/>
                    </a:lnTo>
                    <a:lnTo>
                      <a:pt x="1336" y="491"/>
                    </a:lnTo>
                    <a:lnTo>
                      <a:pt x="1340" y="494"/>
                    </a:lnTo>
                    <a:lnTo>
                      <a:pt x="1344" y="496"/>
                    </a:lnTo>
                    <a:lnTo>
                      <a:pt x="1348" y="496"/>
                    </a:lnTo>
                    <a:lnTo>
                      <a:pt x="1352" y="498"/>
                    </a:lnTo>
                    <a:lnTo>
                      <a:pt x="1356" y="498"/>
                    </a:lnTo>
                    <a:lnTo>
                      <a:pt x="1360" y="501"/>
                    </a:lnTo>
                    <a:lnTo>
                      <a:pt x="1364" y="502"/>
                    </a:lnTo>
                    <a:lnTo>
                      <a:pt x="1368" y="504"/>
                    </a:lnTo>
                    <a:lnTo>
                      <a:pt x="1371" y="506"/>
                    </a:lnTo>
                    <a:lnTo>
                      <a:pt x="1375" y="507"/>
                    </a:lnTo>
                    <a:lnTo>
                      <a:pt x="1379" y="509"/>
                    </a:lnTo>
                    <a:lnTo>
                      <a:pt x="1383" y="510"/>
                    </a:lnTo>
                    <a:lnTo>
                      <a:pt x="1387" y="513"/>
                    </a:lnTo>
                    <a:lnTo>
                      <a:pt x="1391" y="513"/>
                    </a:lnTo>
                    <a:lnTo>
                      <a:pt x="1395" y="515"/>
                    </a:lnTo>
                    <a:lnTo>
                      <a:pt x="1399" y="516"/>
                    </a:lnTo>
                    <a:lnTo>
                      <a:pt x="1403" y="518"/>
                    </a:lnTo>
                    <a:lnTo>
                      <a:pt x="1407" y="519"/>
                    </a:lnTo>
                    <a:lnTo>
                      <a:pt x="1411" y="520"/>
                    </a:lnTo>
                    <a:lnTo>
                      <a:pt x="1415" y="522"/>
                    </a:lnTo>
                    <a:lnTo>
                      <a:pt x="1419" y="523"/>
                    </a:lnTo>
                    <a:lnTo>
                      <a:pt x="1423" y="525"/>
                    </a:lnTo>
                    <a:lnTo>
                      <a:pt x="1427" y="524"/>
                    </a:lnTo>
                    <a:lnTo>
                      <a:pt x="1431" y="526"/>
                    </a:lnTo>
                    <a:lnTo>
                      <a:pt x="1435" y="528"/>
                    </a:lnTo>
                    <a:lnTo>
                      <a:pt x="1438" y="528"/>
                    </a:lnTo>
                    <a:lnTo>
                      <a:pt x="1442" y="530"/>
                    </a:lnTo>
                    <a:lnTo>
                      <a:pt x="1446" y="532"/>
                    </a:lnTo>
                    <a:lnTo>
                      <a:pt x="1450" y="532"/>
                    </a:lnTo>
                    <a:lnTo>
                      <a:pt x="1454" y="534"/>
                    </a:lnTo>
                    <a:lnTo>
                      <a:pt x="1458" y="534"/>
                    </a:lnTo>
                    <a:lnTo>
                      <a:pt x="1462" y="536"/>
                    </a:lnTo>
                    <a:lnTo>
                      <a:pt x="1466" y="538"/>
                    </a:lnTo>
                    <a:lnTo>
                      <a:pt x="1470" y="539"/>
                    </a:lnTo>
                    <a:lnTo>
                      <a:pt x="1474" y="540"/>
                    </a:lnTo>
                    <a:lnTo>
                      <a:pt x="1478" y="540"/>
                    </a:lnTo>
                    <a:lnTo>
                      <a:pt x="1482" y="543"/>
                    </a:lnTo>
                    <a:lnTo>
                      <a:pt x="1486" y="543"/>
                    </a:lnTo>
                    <a:lnTo>
                      <a:pt x="1490" y="544"/>
                    </a:lnTo>
                    <a:lnTo>
                      <a:pt x="1494" y="544"/>
                    </a:lnTo>
                    <a:lnTo>
                      <a:pt x="1498" y="543"/>
                    </a:lnTo>
                    <a:lnTo>
                      <a:pt x="1502" y="546"/>
                    </a:lnTo>
                    <a:lnTo>
                      <a:pt x="1506" y="547"/>
                    </a:lnTo>
                    <a:lnTo>
                      <a:pt x="1509" y="547"/>
                    </a:lnTo>
                    <a:lnTo>
                      <a:pt x="1513" y="548"/>
                    </a:lnTo>
                    <a:lnTo>
                      <a:pt x="1517" y="548"/>
                    </a:lnTo>
                    <a:lnTo>
                      <a:pt x="1521" y="549"/>
                    </a:lnTo>
                    <a:lnTo>
                      <a:pt x="1525" y="550"/>
                    </a:lnTo>
                    <a:lnTo>
                      <a:pt x="1529" y="550"/>
                    </a:lnTo>
                    <a:lnTo>
                      <a:pt x="1533" y="551"/>
                    </a:lnTo>
                    <a:lnTo>
                      <a:pt x="1537" y="550"/>
                    </a:lnTo>
                    <a:lnTo>
                      <a:pt x="1541" y="554"/>
                    </a:lnTo>
                    <a:lnTo>
                      <a:pt x="1545" y="553"/>
                    </a:lnTo>
                    <a:lnTo>
                      <a:pt x="1549" y="554"/>
                    </a:lnTo>
                    <a:lnTo>
                      <a:pt x="1553" y="555"/>
                    </a:lnTo>
                    <a:lnTo>
                      <a:pt x="1557" y="554"/>
                    </a:lnTo>
                    <a:lnTo>
                      <a:pt x="1561" y="556"/>
                    </a:lnTo>
                    <a:lnTo>
                      <a:pt x="1565" y="556"/>
                    </a:lnTo>
                    <a:lnTo>
                      <a:pt x="1569" y="557"/>
                    </a:lnTo>
                    <a:lnTo>
                      <a:pt x="1573" y="558"/>
                    </a:lnTo>
                    <a:lnTo>
                      <a:pt x="1576" y="557"/>
                    </a:lnTo>
                    <a:lnTo>
                      <a:pt x="1580" y="557"/>
                    </a:lnTo>
                    <a:lnTo>
                      <a:pt x="1584" y="558"/>
                    </a:lnTo>
                    <a:lnTo>
                      <a:pt x="1588" y="558"/>
                    </a:lnTo>
                    <a:lnTo>
                      <a:pt x="1592" y="559"/>
                    </a:lnTo>
                    <a:lnTo>
                      <a:pt x="1596" y="558"/>
                    </a:lnTo>
                    <a:lnTo>
                      <a:pt x="1600" y="558"/>
                    </a:lnTo>
                    <a:lnTo>
                      <a:pt x="1604" y="561"/>
                    </a:lnTo>
                    <a:lnTo>
                      <a:pt x="1608" y="560"/>
                    </a:lnTo>
                    <a:lnTo>
                      <a:pt x="1612" y="561"/>
                    </a:lnTo>
                    <a:lnTo>
                      <a:pt x="1616" y="561"/>
                    </a:lnTo>
                    <a:lnTo>
                      <a:pt x="1620" y="561"/>
                    </a:lnTo>
                    <a:lnTo>
                      <a:pt x="1624" y="560"/>
                    </a:lnTo>
                    <a:lnTo>
                      <a:pt x="1628" y="561"/>
                    </a:lnTo>
                    <a:lnTo>
                      <a:pt x="1632" y="561"/>
                    </a:lnTo>
                    <a:lnTo>
                      <a:pt x="1636" y="562"/>
                    </a:lnTo>
                    <a:lnTo>
                      <a:pt x="1640" y="562"/>
                    </a:lnTo>
                    <a:lnTo>
                      <a:pt x="1643" y="562"/>
                    </a:lnTo>
                    <a:lnTo>
                      <a:pt x="1647" y="563"/>
                    </a:lnTo>
                    <a:lnTo>
                      <a:pt x="1651" y="563"/>
                    </a:lnTo>
                    <a:lnTo>
                      <a:pt x="1655" y="563"/>
                    </a:lnTo>
                    <a:lnTo>
                      <a:pt x="1659" y="564"/>
                    </a:lnTo>
                    <a:lnTo>
                      <a:pt x="1663" y="563"/>
                    </a:lnTo>
                    <a:lnTo>
                      <a:pt x="1667" y="562"/>
                    </a:lnTo>
                    <a:lnTo>
                      <a:pt x="1671" y="563"/>
                    </a:lnTo>
                    <a:lnTo>
                      <a:pt x="1675" y="563"/>
                    </a:lnTo>
                    <a:lnTo>
                      <a:pt x="1679" y="564"/>
                    </a:lnTo>
                    <a:lnTo>
                      <a:pt x="1683" y="563"/>
                    </a:lnTo>
                    <a:lnTo>
                      <a:pt x="1687" y="563"/>
                    </a:lnTo>
                    <a:lnTo>
                      <a:pt x="1691" y="562"/>
                    </a:lnTo>
                    <a:lnTo>
                      <a:pt x="1695" y="562"/>
                    </a:lnTo>
                    <a:lnTo>
                      <a:pt x="1699" y="563"/>
                    </a:lnTo>
                    <a:lnTo>
                      <a:pt x="1703" y="563"/>
                    </a:lnTo>
                    <a:lnTo>
                      <a:pt x="1707" y="563"/>
                    </a:lnTo>
                    <a:lnTo>
                      <a:pt x="1711" y="562"/>
                    </a:lnTo>
                    <a:lnTo>
                      <a:pt x="1714" y="559"/>
                    </a:lnTo>
                    <a:lnTo>
                      <a:pt x="1718" y="562"/>
                    </a:lnTo>
                    <a:lnTo>
                      <a:pt x="1722" y="560"/>
                    </a:lnTo>
                    <a:lnTo>
                      <a:pt x="1726" y="560"/>
                    </a:lnTo>
                    <a:lnTo>
                      <a:pt x="1730" y="559"/>
                    </a:lnTo>
                    <a:lnTo>
                      <a:pt x="1734" y="560"/>
                    </a:lnTo>
                    <a:lnTo>
                      <a:pt x="1738" y="560"/>
                    </a:lnTo>
                    <a:lnTo>
                      <a:pt x="1742" y="561"/>
                    </a:lnTo>
                    <a:lnTo>
                      <a:pt x="1746" y="559"/>
                    </a:lnTo>
                    <a:lnTo>
                      <a:pt x="1750" y="558"/>
                    </a:lnTo>
                    <a:lnTo>
                      <a:pt x="1754" y="558"/>
                    </a:lnTo>
                    <a:lnTo>
                      <a:pt x="1758" y="558"/>
                    </a:lnTo>
                    <a:lnTo>
                      <a:pt x="1762" y="558"/>
                    </a:lnTo>
                    <a:lnTo>
                      <a:pt x="1766" y="556"/>
                    </a:lnTo>
                    <a:lnTo>
                      <a:pt x="1770" y="557"/>
                    </a:lnTo>
                    <a:lnTo>
                      <a:pt x="1774" y="556"/>
                    </a:lnTo>
                    <a:lnTo>
                      <a:pt x="1778" y="555"/>
                    </a:lnTo>
                    <a:lnTo>
                      <a:pt x="1781" y="555"/>
                    </a:lnTo>
                    <a:lnTo>
                      <a:pt x="1785" y="554"/>
                    </a:lnTo>
                    <a:lnTo>
                      <a:pt x="1789" y="554"/>
                    </a:lnTo>
                    <a:lnTo>
                      <a:pt x="1793" y="553"/>
                    </a:lnTo>
                    <a:lnTo>
                      <a:pt x="1797" y="550"/>
                    </a:lnTo>
                    <a:lnTo>
                      <a:pt x="1801" y="551"/>
                    </a:lnTo>
                    <a:lnTo>
                      <a:pt x="1805" y="551"/>
                    </a:lnTo>
                    <a:lnTo>
                      <a:pt x="1809" y="550"/>
                    </a:lnTo>
                    <a:lnTo>
                      <a:pt x="1813" y="549"/>
                    </a:lnTo>
                    <a:lnTo>
                      <a:pt x="1817" y="549"/>
                    </a:lnTo>
                    <a:lnTo>
                      <a:pt x="1821" y="549"/>
                    </a:lnTo>
                    <a:lnTo>
                      <a:pt x="1825" y="547"/>
                    </a:lnTo>
                    <a:lnTo>
                      <a:pt x="1829" y="545"/>
                    </a:lnTo>
                    <a:lnTo>
                      <a:pt x="1833" y="545"/>
                    </a:lnTo>
                    <a:lnTo>
                      <a:pt x="1837" y="545"/>
                    </a:lnTo>
                    <a:lnTo>
                      <a:pt x="1841" y="544"/>
                    </a:lnTo>
                    <a:lnTo>
                      <a:pt x="1845" y="543"/>
                    </a:lnTo>
                    <a:lnTo>
                      <a:pt x="1848" y="543"/>
                    </a:lnTo>
                    <a:lnTo>
                      <a:pt x="1852" y="542"/>
                    </a:lnTo>
                    <a:lnTo>
                      <a:pt x="1856" y="542"/>
                    </a:lnTo>
                    <a:lnTo>
                      <a:pt x="1860" y="540"/>
                    </a:lnTo>
                    <a:lnTo>
                      <a:pt x="1864" y="540"/>
                    </a:lnTo>
                    <a:lnTo>
                      <a:pt x="1868" y="539"/>
                    </a:lnTo>
                    <a:lnTo>
                      <a:pt x="1872" y="538"/>
                    </a:lnTo>
                    <a:lnTo>
                      <a:pt x="1876" y="537"/>
                    </a:lnTo>
                    <a:lnTo>
                      <a:pt x="1880" y="534"/>
                    </a:lnTo>
                    <a:lnTo>
                      <a:pt x="1884" y="534"/>
                    </a:lnTo>
                    <a:lnTo>
                      <a:pt x="1888" y="534"/>
                    </a:lnTo>
                    <a:lnTo>
                      <a:pt x="1892" y="533"/>
                    </a:lnTo>
                    <a:lnTo>
                      <a:pt x="1896" y="531"/>
                    </a:lnTo>
                    <a:lnTo>
                      <a:pt x="1900" y="529"/>
                    </a:lnTo>
                    <a:lnTo>
                      <a:pt x="1904" y="530"/>
                    </a:lnTo>
                    <a:lnTo>
                      <a:pt x="1908" y="528"/>
                    </a:lnTo>
                    <a:lnTo>
                      <a:pt x="1912" y="527"/>
                    </a:lnTo>
                    <a:lnTo>
                      <a:pt x="1916" y="527"/>
                    </a:lnTo>
                    <a:lnTo>
                      <a:pt x="1919" y="524"/>
                    </a:lnTo>
                    <a:lnTo>
                      <a:pt x="1923" y="525"/>
                    </a:lnTo>
                    <a:lnTo>
                      <a:pt x="1927" y="524"/>
                    </a:lnTo>
                    <a:lnTo>
                      <a:pt x="1931" y="522"/>
                    </a:lnTo>
                    <a:lnTo>
                      <a:pt x="1935" y="520"/>
                    </a:lnTo>
                    <a:lnTo>
                      <a:pt x="1939" y="520"/>
                    </a:lnTo>
                    <a:lnTo>
                      <a:pt x="1943" y="519"/>
                    </a:lnTo>
                    <a:lnTo>
                      <a:pt x="1947" y="516"/>
                    </a:lnTo>
                    <a:lnTo>
                      <a:pt x="1951" y="516"/>
                    </a:lnTo>
                    <a:lnTo>
                      <a:pt x="1955" y="515"/>
                    </a:lnTo>
                    <a:lnTo>
                      <a:pt x="1959" y="514"/>
                    </a:lnTo>
                    <a:lnTo>
                      <a:pt x="1963" y="513"/>
                    </a:lnTo>
                    <a:lnTo>
                      <a:pt x="1967" y="512"/>
                    </a:lnTo>
                    <a:lnTo>
                      <a:pt x="1971" y="509"/>
                    </a:lnTo>
                    <a:lnTo>
                      <a:pt x="1975" y="508"/>
                    </a:lnTo>
                    <a:lnTo>
                      <a:pt x="1979" y="507"/>
                    </a:lnTo>
                    <a:lnTo>
                      <a:pt x="1983" y="506"/>
                    </a:lnTo>
                    <a:lnTo>
                      <a:pt x="1986" y="506"/>
                    </a:lnTo>
                    <a:lnTo>
                      <a:pt x="1990" y="504"/>
                    </a:lnTo>
                    <a:lnTo>
                      <a:pt x="1994" y="503"/>
                    </a:lnTo>
                    <a:lnTo>
                      <a:pt x="1998" y="501"/>
                    </a:lnTo>
                    <a:lnTo>
                      <a:pt x="2002" y="500"/>
                    </a:lnTo>
                    <a:lnTo>
                      <a:pt x="2006" y="498"/>
                    </a:lnTo>
                    <a:lnTo>
                      <a:pt x="2010" y="497"/>
                    </a:lnTo>
                    <a:lnTo>
                      <a:pt x="2014" y="496"/>
                    </a:lnTo>
                    <a:lnTo>
                      <a:pt x="2018" y="495"/>
                    </a:lnTo>
                    <a:lnTo>
                      <a:pt x="2022" y="494"/>
                    </a:lnTo>
                    <a:lnTo>
                      <a:pt x="2026" y="492"/>
                    </a:lnTo>
                    <a:lnTo>
                      <a:pt x="2030" y="490"/>
                    </a:lnTo>
                    <a:lnTo>
                      <a:pt x="2034" y="490"/>
                    </a:lnTo>
                    <a:lnTo>
                      <a:pt x="2038" y="488"/>
                    </a:lnTo>
                    <a:lnTo>
                      <a:pt x="2042" y="486"/>
                    </a:lnTo>
                    <a:lnTo>
                      <a:pt x="2046" y="485"/>
                    </a:lnTo>
                    <a:lnTo>
                      <a:pt x="2050" y="484"/>
                    </a:lnTo>
                    <a:lnTo>
                      <a:pt x="2054" y="482"/>
                    </a:lnTo>
                    <a:lnTo>
                      <a:pt x="2057" y="482"/>
                    </a:lnTo>
                    <a:lnTo>
                      <a:pt x="2061" y="478"/>
                    </a:lnTo>
                    <a:lnTo>
                      <a:pt x="2065" y="477"/>
                    </a:lnTo>
                    <a:lnTo>
                      <a:pt x="2069" y="476"/>
                    </a:lnTo>
                    <a:lnTo>
                      <a:pt x="2073" y="473"/>
                    </a:lnTo>
                    <a:lnTo>
                      <a:pt x="2077" y="474"/>
                    </a:lnTo>
                    <a:lnTo>
                      <a:pt x="2081" y="471"/>
                    </a:lnTo>
                    <a:lnTo>
                      <a:pt x="2085" y="469"/>
                    </a:lnTo>
                    <a:lnTo>
                      <a:pt x="2089" y="469"/>
                    </a:lnTo>
                    <a:lnTo>
                      <a:pt x="2093" y="467"/>
                    </a:lnTo>
                    <a:lnTo>
                      <a:pt x="2097" y="465"/>
                    </a:lnTo>
                    <a:lnTo>
                      <a:pt x="2101" y="463"/>
                    </a:lnTo>
                    <a:lnTo>
                      <a:pt x="2105" y="463"/>
                    </a:lnTo>
                    <a:lnTo>
                      <a:pt x="2109" y="461"/>
                    </a:lnTo>
                    <a:lnTo>
                      <a:pt x="2113" y="459"/>
                    </a:lnTo>
                    <a:lnTo>
                      <a:pt x="2117" y="457"/>
                    </a:lnTo>
                    <a:lnTo>
                      <a:pt x="2121" y="456"/>
                    </a:lnTo>
                    <a:lnTo>
                      <a:pt x="2124" y="454"/>
                    </a:lnTo>
                    <a:lnTo>
                      <a:pt x="2128" y="454"/>
                    </a:lnTo>
                    <a:lnTo>
                      <a:pt x="2132" y="451"/>
                    </a:lnTo>
                    <a:lnTo>
                      <a:pt x="2136" y="449"/>
                    </a:lnTo>
                    <a:lnTo>
                      <a:pt x="2140" y="448"/>
                    </a:lnTo>
                    <a:lnTo>
                      <a:pt x="2144" y="446"/>
                    </a:lnTo>
                    <a:lnTo>
                      <a:pt x="2148" y="444"/>
                    </a:lnTo>
                    <a:lnTo>
                      <a:pt x="2152" y="444"/>
                    </a:lnTo>
                    <a:lnTo>
                      <a:pt x="2156" y="442"/>
                    </a:lnTo>
                    <a:lnTo>
                      <a:pt x="2160" y="440"/>
                    </a:lnTo>
                    <a:lnTo>
                      <a:pt x="2164" y="439"/>
                    </a:lnTo>
                    <a:lnTo>
                      <a:pt x="2168" y="437"/>
                    </a:lnTo>
                    <a:lnTo>
                      <a:pt x="2172" y="436"/>
                    </a:lnTo>
                    <a:lnTo>
                      <a:pt x="2176" y="433"/>
                    </a:lnTo>
                    <a:lnTo>
                      <a:pt x="2180" y="432"/>
                    </a:lnTo>
                    <a:lnTo>
                      <a:pt x="2184" y="431"/>
                    </a:lnTo>
                    <a:lnTo>
                      <a:pt x="2188" y="429"/>
                    </a:lnTo>
                    <a:lnTo>
                      <a:pt x="2191" y="427"/>
                    </a:lnTo>
                    <a:lnTo>
                      <a:pt x="2195" y="426"/>
                    </a:lnTo>
                    <a:lnTo>
                      <a:pt x="2199" y="424"/>
                    </a:lnTo>
                    <a:lnTo>
                      <a:pt x="2203" y="421"/>
                    </a:lnTo>
                    <a:lnTo>
                      <a:pt x="2207" y="420"/>
                    </a:lnTo>
                    <a:lnTo>
                      <a:pt x="2211" y="417"/>
                    </a:lnTo>
                    <a:lnTo>
                      <a:pt x="2215" y="416"/>
                    </a:lnTo>
                    <a:lnTo>
                      <a:pt x="2219" y="415"/>
                    </a:lnTo>
                    <a:lnTo>
                      <a:pt x="2223" y="413"/>
                    </a:lnTo>
                    <a:lnTo>
                      <a:pt x="2227" y="411"/>
                    </a:lnTo>
                    <a:lnTo>
                      <a:pt x="2231" y="410"/>
                    </a:lnTo>
                    <a:lnTo>
                      <a:pt x="2235" y="408"/>
                    </a:lnTo>
                    <a:lnTo>
                      <a:pt x="2239" y="406"/>
                    </a:lnTo>
                    <a:lnTo>
                      <a:pt x="2243" y="403"/>
                    </a:lnTo>
                    <a:lnTo>
                      <a:pt x="2247" y="405"/>
                    </a:lnTo>
                    <a:lnTo>
                      <a:pt x="2251" y="402"/>
                    </a:lnTo>
                    <a:lnTo>
                      <a:pt x="2255" y="399"/>
                    </a:lnTo>
                    <a:lnTo>
                      <a:pt x="2259" y="398"/>
                    </a:lnTo>
                    <a:lnTo>
                      <a:pt x="2262" y="397"/>
                    </a:lnTo>
                    <a:lnTo>
                      <a:pt x="2266" y="395"/>
                    </a:lnTo>
                    <a:lnTo>
                      <a:pt x="2270" y="394"/>
                    </a:lnTo>
                    <a:lnTo>
                      <a:pt x="2274" y="390"/>
                    </a:lnTo>
                    <a:lnTo>
                      <a:pt x="2278" y="389"/>
                    </a:lnTo>
                    <a:lnTo>
                      <a:pt x="2282" y="388"/>
                    </a:lnTo>
                    <a:lnTo>
                      <a:pt x="2286" y="386"/>
                    </a:lnTo>
                    <a:lnTo>
                      <a:pt x="2290" y="385"/>
                    </a:lnTo>
                    <a:lnTo>
                      <a:pt x="2294" y="382"/>
                    </a:lnTo>
                    <a:lnTo>
                      <a:pt x="2298" y="379"/>
                    </a:lnTo>
                    <a:lnTo>
                      <a:pt x="2302" y="380"/>
                    </a:lnTo>
                    <a:lnTo>
                      <a:pt x="2306" y="378"/>
                    </a:lnTo>
                    <a:lnTo>
                      <a:pt x="2310" y="377"/>
                    </a:lnTo>
                    <a:lnTo>
                      <a:pt x="2314" y="372"/>
                    </a:lnTo>
                    <a:lnTo>
                      <a:pt x="2318" y="372"/>
                    </a:lnTo>
                    <a:lnTo>
                      <a:pt x="2322" y="370"/>
                    </a:lnTo>
                    <a:lnTo>
                      <a:pt x="2326" y="368"/>
                    </a:lnTo>
                    <a:lnTo>
                      <a:pt x="2329" y="366"/>
                    </a:lnTo>
                    <a:lnTo>
                      <a:pt x="2333" y="365"/>
                    </a:lnTo>
                    <a:lnTo>
                      <a:pt x="2337" y="363"/>
                    </a:lnTo>
                    <a:lnTo>
                      <a:pt x="2341" y="361"/>
                    </a:lnTo>
                    <a:lnTo>
                      <a:pt x="2345" y="359"/>
                    </a:lnTo>
                    <a:lnTo>
                      <a:pt x="2349" y="358"/>
                    </a:lnTo>
                    <a:lnTo>
                      <a:pt x="2353" y="356"/>
                    </a:lnTo>
                    <a:lnTo>
                      <a:pt x="2357" y="354"/>
                    </a:lnTo>
                    <a:lnTo>
                      <a:pt x="2361" y="353"/>
                    </a:lnTo>
                    <a:lnTo>
                      <a:pt x="2365" y="350"/>
                    </a:lnTo>
                    <a:lnTo>
                      <a:pt x="2369" y="350"/>
                    </a:lnTo>
                    <a:lnTo>
                      <a:pt x="2373" y="348"/>
                    </a:lnTo>
                    <a:lnTo>
                      <a:pt x="2377" y="344"/>
                    </a:lnTo>
                    <a:lnTo>
                      <a:pt x="2381" y="343"/>
                    </a:lnTo>
                    <a:lnTo>
                      <a:pt x="2385" y="342"/>
                    </a:lnTo>
                    <a:lnTo>
                      <a:pt x="2389" y="340"/>
                    </a:lnTo>
                    <a:lnTo>
                      <a:pt x="2393" y="338"/>
                    </a:lnTo>
                    <a:lnTo>
                      <a:pt x="2396" y="338"/>
                    </a:lnTo>
                    <a:lnTo>
                      <a:pt x="2400" y="335"/>
                    </a:lnTo>
                    <a:lnTo>
                      <a:pt x="2404" y="334"/>
                    </a:lnTo>
                    <a:lnTo>
                      <a:pt x="2408" y="332"/>
                    </a:lnTo>
                    <a:lnTo>
                      <a:pt x="2412" y="330"/>
                    </a:lnTo>
                    <a:lnTo>
                      <a:pt x="2416" y="329"/>
                    </a:lnTo>
                    <a:lnTo>
                      <a:pt x="2420" y="327"/>
                    </a:lnTo>
                    <a:lnTo>
                      <a:pt x="2424" y="324"/>
                    </a:lnTo>
                    <a:lnTo>
                      <a:pt x="2428" y="321"/>
                    </a:lnTo>
                    <a:lnTo>
                      <a:pt x="2432" y="320"/>
                    </a:lnTo>
                    <a:lnTo>
                      <a:pt x="2436" y="320"/>
                    </a:lnTo>
                    <a:lnTo>
                      <a:pt x="2440" y="317"/>
                    </a:lnTo>
                    <a:lnTo>
                      <a:pt x="2444" y="316"/>
                    </a:lnTo>
                    <a:lnTo>
                      <a:pt x="2448" y="313"/>
                    </a:lnTo>
                    <a:lnTo>
                      <a:pt x="2452" y="312"/>
                    </a:lnTo>
                    <a:lnTo>
                      <a:pt x="2456" y="310"/>
                    </a:lnTo>
                    <a:lnTo>
                      <a:pt x="2460" y="308"/>
                    </a:lnTo>
                    <a:lnTo>
                      <a:pt x="2464" y="308"/>
                    </a:lnTo>
                    <a:lnTo>
                      <a:pt x="2467" y="306"/>
                    </a:lnTo>
                    <a:lnTo>
                      <a:pt x="2471" y="303"/>
                    </a:lnTo>
                    <a:lnTo>
                      <a:pt x="2475" y="302"/>
                    </a:lnTo>
                    <a:lnTo>
                      <a:pt x="2479" y="301"/>
                    </a:lnTo>
                    <a:lnTo>
                      <a:pt x="2483" y="299"/>
                    </a:lnTo>
                    <a:lnTo>
                      <a:pt x="2487" y="297"/>
                    </a:lnTo>
                    <a:lnTo>
                      <a:pt x="2491" y="294"/>
                    </a:lnTo>
                    <a:lnTo>
                      <a:pt x="2495" y="293"/>
                    </a:lnTo>
                    <a:lnTo>
                      <a:pt x="2499" y="291"/>
                    </a:lnTo>
                    <a:lnTo>
                      <a:pt x="2503" y="290"/>
                    </a:lnTo>
                    <a:lnTo>
                      <a:pt x="2507" y="288"/>
                    </a:lnTo>
                    <a:lnTo>
                      <a:pt x="2511" y="287"/>
                    </a:lnTo>
                    <a:lnTo>
                      <a:pt x="2515" y="284"/>
                    </a:lnTo>
                    <a:lnTo>
                      <a:pt x="2519" y="283"/>
                    </a:lnTo>
                    <a:lnTo>
                      <a:pt x="2523" y="282"/>
                    </a:lnTo>
                    <a:lnTo>
                      <a:pt x="2527" y="280"/>
                    </a:lnTo>
                    <a:lnTo>
                      <a:pt x="2531" y="279"/>
                    </a:lnTo>
                    <a:lnTo>
                      <a:pt x="2534" y="277"/>
                    </a:lnTo>
                    <a:lnTo>
                      <a:pt x="2538" y="275"/>
                    </a:lnTo>
                    <a:lnTo>
                      <a:pt x="2542" y="273"/>
                    </a:lnTo>
                    <a:lnTo>
                      <a:pt x="2546" y="272"/>
                    </a:lnTo>
                    <a:lnTo>
                      <a:pt x="2550" y="270"/>
                    </a:lnTo>
                    <a:lnTo>
                      <a:pt x="2554" y="269"/>
                    </a:lnTo>
                    <a:lnTo>
                      <a:pt x="2558" y="267"/>
                    </a:lnTo>
                    <a:lnTo>
                      <a:pt x="2562" y="265"/>
                    </a:lnTo>
                    <a:lnTo>
                      <a:pt x="2566" y="264"/>
                    </a:lnTo>
                    <a:lnTo>
                      <a:pt x="2570" y="261"/>
                    </a:lnTo>
                    <a:lnTo>
                      <a:pt x="2574" y="260"/>
                    </a:lnTo>
                    <a:lnTo>
                      <a:pt x="2578" y="259"/>
                    </a:lnTo>
                    <a:lnTo>
                      <a:pt x="2582" y="258"/>
                    </a:lnTo>
                    <a:lnTo>
                      <a:pt x="2586" y="254"/>
                    </a:lnTo>
                    <a:lnTo>
                      <a:pt x="2590" y="255"/>
                    </a:lnTo>
                    <a:lnTo>
                      <a:pt x="2594" y="251"/>
                    </a:lnTo>
                    <a:lnTo>
                      <a:pt x="2598" y="249"/>
                    </a:lnTo>
                    <a:lnTo>
                      <a:pt x="2602" y="249"/>
                    </a:lnTo>
                    <a:lnTo>
                      <a:pt x="2605" y="247"/>
                    </a:lnTo>
                    <a:lnTo>
                      <a:pt x="2609" y="247"/>
                    </a:lnTo>
                    <a:lnTo>
                      <a:pt x="2613" y="245"/>
                    </a:lnTo>
                    <a:lnTo>
                      <a:pt x="2617" y="242"/>
                    </a:lnTo>
                    <a:lnTo>
                      <a:pt x="2621" y="241"/>
                    </a:lnTo>
                    <a:lnTo>
                      <a:pt x="2625" y="239"/>
                    </a:lnTo>
                    <a:lnTo>
                      <a:pt x="2629" y="239"/>
                    </a:lnTo>
                    <a:lnTo>
                      <a:pt x="2633" y="236"/>
                    </a:lnTo>
                    <a:lnTo>
                      <a:pt x="2637" y="233"/>
                    </a:lnTo>
                    <a:lnTo>
                      <a:pt x="2641" y="233"/>
                    </a:lnTo>
                    <a:lnTo>
                      <a:pt x="2645" y="231"/>
                    </a:lnTo>
                    <a:lnTo>
                      <a:pt x="2649" y="231"/>
                    </a:lnTo>
                    <a:lnTo>
                      <a:pt x="2653" y="230"/>
                    </a:lnTo>
                    <a:lnTo>
                      <a:pt x="2657" y="227"/>
                    </a:lnTo>
                    <a:lnTo>
                      <a:pt x="2661" y="224"/>
                    </a:lnTo>
                    <a:lnTo>
                      <a:pt x="2665" y="224"/>
                    </a:lnTo>
                    <a:lnTo>
                      <a:pt x="2669" y="222"/>
                    </a:lnTo>
                    <a:lnTo>
                      <a:pt x="2672" y="219"/>
                    </a:lnTo>
                    <a:lnTo>
                      <a:pt x="2676" y="218"/>
                    </a:lnTo>
                    <a:lnTo>
                      <a:pt x="2680" y="217"/>
                    </a:lnTo>
                    <a:lnTo>
                      <a:pt x="2684" y="216"/>
                    </a:lnTo>
                    <a:lnTo>
                      <a:pt x="2688" y="215"/>
                    </a:lnTo>
                    <a:lnTo>
                      <a:pt x="2692" y="214"/>
                    </a:lnTo>
                    <a:lnTo>
                      <a:pt x="2696" y="212"/>
                    </a:lnTo>
                    <a:lnTo>
                      <a:pt x="2700" y="210"/>
                    </a:lnTo>
                    <a:lnTo>
                      <a:pt x="2704" y="209"/>
                    </a:lnTo>
                    <a:lnTo>
                      <a:pt x="2708" y="208"/>
                    </a:lnTo>
                    <a:lnTo>
                      <a:pt x="2712" y="204"/>
                    </a:lnTo>
                    <a:lnTo>
                      <a:pt x="2716" y="204"/>
                    </a:lnTo>
                    <a:lnTo>
                      <a:pt x="2720" y="201"/>
                    </a:lnTo>
                    <a:lnTo>
                      <a:pt x="2724" y="202"/>
                    </a:lnTo>
                    <a:lnTo>
                      <a:pt x="2728" y="201"/>
                    </a:lnTo>
                    <a:lnTo>
                      <a:pt x="2732" y="199"/>
                    </a:lnTo>
                    <a:lnTo>
                      <a:pt x="2736" y="197"/>
                    </a:lnTo>
                    <a:lnTo>
                      <a:pt x="2739" y="195"/>
                    </a:lnTo>
                    <a:lnTo>
                      <a:pt x="2743" y="193"/>
                    </a:lnTo>
                    <a:lnTo>
                      <a:pt x="2747" y="194"/>
                    </a:lnTo>
                    <a:lnTo>
                      <a:pt x="2751" y="191"/>
                    </a:lnTo>
                    <a:lnTo>
                      <a:pt x="2755" y="190"/>
                    </a:lnTo>
                    <a:lnTo>
                      <a:pt x="2759" y="189"/>
                    </a:lnTo>
                    <a:lnTo>
                      <a:pt x="2763" y="187"/>
                    </a:lnTo>
                    <a:lnTo>
                      <a:pt x="2767" y="185"/>
                    </a:lnTo>
                    <a:lnTo>
                      <a:pt x="2771" y="184"/>
                    </a:lnTo>
                    <a:lnTo>
                      <a:pt x="2775" y="185"/>
                    </a:lnTo>
                    <a:lnTo>
                      <a:pt x="2779" y="182"/>
                    </a:lnTo>
                    <a:lnTo>
                      <a:pt x="2783" y="182"/>
                    </a:lnTo>
                    <a:lnTo>
                      <a:pt x="2787" y="180"/>
                    </a:lnTo>
                    <a:lnTo>
                      <a:pt x="2791" y="177"/>
                    </a:lnTo>
                    <a:lnTo>
                      <a:pt x="2795" y="176"/>
                    </a:lnTo>
                    <a:lnTo>
                      <a:pt x="2799" y="175"/>
                    </a:lnTo>
                    <a:lnTo>
                      <a:pt x="2803" y="174"/>
                    </a:lnTo>
                    <a:lnTo>
                      <a:pt x="2807" y="173"/>
                    </a:lnTo>
                    <a:lnTo>
                      <a:pt x="2810" y="172"/>
                    </a:lnTo>
                    <a:lnTo>
                      <a:pt x="2814" y="170"/>
                    </a:lnTo>
                    <a:lnTo>
                      <a:pt x="2818" y="169"/>
                    </a:lnTo>
                    <a:lnTo>
                      <a:pt x="2822" y="167"/>
                    </a:lnTo>
                    <a:lnTo>
                      <a:pt x="2826" y="165"/>
                    </a:lnTo>
                    <a:lnTo>
                      <a:pt x="2830" y="165"/>
                    </a:lnTo>
                    <a:lnTo>
                      <a:pt x="2834" y="163"/>
                    </a:lnTo>
                    <a:lnTo>
                      <a:pt x="2838" y="161"/>
                    </a:lnTo>
                    <a:lnTo>
                      <a:pt x="2842" y="161"/>
                    </a:lnTo>
                    <a:lnTo>
                      <a:pt x="2846" y="159"/>
                    </a:lnTo>
                    <a:lnTo>
                      <a:pt x="2850" y="158"/>
                    </a:lnTo>
                    <a:lnTo>
                      <a:pt x="2854" y="157"/>
                    </a:lnTo>
                    <a:lnTo>
                      <a:pt x="2858" y="157"/>
                    </a:lnTo>
                    <a:lnTo>
                      <a:pt x="2862" y="156"/>
                    </a:lnTo>
                    <a:lnTo>
                      <a:pt x="2866" y="154"/>
                    </a:lnTo>
                    <a:lnTo>
                      <a:pt x="2870" y="152"/>
                    </a:lnTo>
                    <a:lnTo>
                      <a:pt x="2874" y="150"/>
                    </a:lnTo>
                    <a:lnTo>
                      <a:pt x="2877" y="150"/>
                    </a:lnTo>
                    <a:lnTo>
                      <a:pt x="2881" y="149"/>
                    </a:lnTo>
                    <a:lnTo>
                      <a:pt x="2885" y="148"/>
                    </a:lnTo>
                    <a:lnTo>
                      <a:pt x="2889" y="146"/>
                    </a:lnTo>
                    <a:lnTo>
                      <a:pt x="2893" y="145"/>
                    </a:lnTo>
                    <a:lnTo>
                      <a:pt x="2897" y="143"/>
                    </a:lnTo>
                    <a:lnTo>
                      <a:pt x="2901" y="143"/>
                    </a:lnTo>
                    <a:lnTo>
                      <a:pt x="2905" y="142"/>
                    </a:lnTo>
                    <a:lnTo>
                      <a:pt x="2909" y="141"/>
                    </a:lnTo>
                    <a:lnTo>
                      <a:pt x="2913" y="138"/>
                    </a:lnTo>
                    <a:lnTo>
                      <a:pt x="2917" y="138"/>
                    </a:lnTo>
                    <a:lnTo>
                      <a:pt x="2921" y="136"/>
                    </a:lnTo>
                    <a:lnTo>
                      <a:pt x="2925" y="135"/>
                    </a:lnTo>
                    <a:lnTo>
                      <a:pt x="2929" y="134"/>
                    </a:lnTo>
                    <a:lnTo>
                      <a:pt x="2933" y="134"/>
                    </a:lnTo>
                    <a:lnTo>
                      <a:pt x="2937" y="132"/>
                    </a:lnTo>
                    <a:lnTo>
                      <a:pt x="2941" y="133"/>
                    </a:lnTo>
                    <a:lnTo>
                      <a:pt x="2944" y="131"/>
                    </a:lnTo>
                    <a:lnTo>
                      <a:pt x="2948" y="128"/>
                    </a:lnTo>
                    <a:lnTo>
                      <a:pt x="2952" y="127"/>
                    </a:lnTo>
                    <a:lnTo>
                      <a:pt x="2956" y="128"/>
                    </a:lnTo>
                    <a:lnTo>
                      <a:pt x="2960" y="125"/>
                    </a:lnTo>
                    <a:lnTo>
                      <a:pt x="2964" y="124"/>
                    </a:lnTo>
                    <a:lnTo>
                      <a:pt x="2968" y="124"/>
                    </a:lnTo>
                    <a:lnTo>
                      <a:pt x="2972" y="122"/>
                    </a:lnTo>
                    <a:lnTo>
                      <a:pt x="2976" y="122"/>
                    </a:lnTo>
                    <a:lnTo>
                      <a:pt x="2980" y="121"/>
                    </a:lnTo>
                    <a:lnTo>
                      <a:pt x="2984" y="119"/>
                    </a:lnTo>
                    <a:lnTo>
                      <a:pt x="2988" y="119"/>
                    </a:lnTo>
                    <a:lnTo>
                      <a:pt x="2992" y="118"/>
                    </a:lnTo>
                    <a:lnTo>
                      <a:pt x="2996" y="116"/>
                    </a:lnTo>
                    <a:lnTo>
                      <a:pt x="3000" y="115"/>
                    </a:lnTo>
                    <a:lnTo>
                      <a:pt x="3004" y="114"/>
                    </a:lnTo>
                    <a:lnTo>
                      <a:pt x="3008" y="113"/>
                    </a:lnTo>
                    <a:lnTo>
                      <a:pt x="3012" y="113"/>
                    </a:lnTo>
                    <a:lnTo>
                      <a:pt x="3015" y="112"/>
                    </a:lnTo>
                    <a:lnTo>
                      <a:pt x="3019" y="111"/>
                    </a:lnTo>
                    <a:lnTo>
                      <a:pt x="3023" y="109"/>
                    </a:lnTo>
                    <a:lnTo>
                      <a:pt x="3027" y="108"/>
                    </a:lnTo>
                    <a:lnTo>
                      <a:pt x="3031" y="107"/>
                    </a:lnTo>
                    <a:lnTo>
                      <a:pt x="3035" y="106"/>
                    </a:lnTo>
                    <a:lnTo>
                      <a:pt x="3039" y="106"/>
                    </a:lnTo>
                    <a:lnTo>
                      <a:pt x="3043" y="106"/>
                    </a:lnTo>
                    <a:lnTo>
                      <a:pt x="3047" y="104"/>
                    </a:lnTo>
                    <a:lnTo>
                      <a:pt x="3051" y="103"/>
                    </a:lnTo>
                    <a:lnTo>
                      <a:pt x="3055" y="102"/>
                    </a:lnTo>
                    <a:lnTo>
                      <a:pt x="3059" y="102"/>
                    </a:lnTo>
                    <a:lnTo>
                      <a:pt x="3063" y="99"/>
                    </a:lnTo>
                    <a:lnTo>
                      <a:pt x="3067" y="98"/>
                    </a:lnTo>
                    <a:lnTo>
                      <a:pt x="3071" y="98"/>
                    </a:lnTo>
                    <a:lnTo>
                      <a:pt x="3075" y="97"/>
                    </a:lnTo>
                    <a:lnTo>
                      <a:pt x="3079" y="98"/>
                    </a:lnTo>
                    <a:lnTo>
                      <a:pt x="3082" y="96"/>
                    </a:lnTo>
                    <a:lnTo>
                      <a:pt x="3086" y="96"/>
                    </a:lnTo>
                    <a:lnTo>
                      <a:pt x="3090" y="95"/>
                    </a:lnTo>
                    <a:lnTo>
                      <a:pt x="3094" y="95"/>
                    </a:lnTo>
                    <a:lnTo>
                      <a:pt x="3098" y="93"/>
                    </a:lnTo>
                    <a:lnTo>
                      <a:pt x="3102" y="91"/>
                    </a:lnTo>
                    <a:lnTo>
                      <a:pt x="3106" y="92"/>
                    </a:lnTo>
                    <a:lnTo>
                      <a:pt x="3110" y="91"/>
                    </a:lnTo>
                    <a:lnTo>
                      <a:pt x="3114" y="89"/>
                    </a:lnTo>
                    <a:lnTo>
                      <a:pt x="3118" y="88"/>
                    </a:lnTo>
                    <a:lnTo>
                      <a:pt x="3122" y="86"/>
                    </a:lnTo>
                    <a:lnTo>
                      <a:pt x="3126" y="85"/>
                    </a:lnTo>
                    <a:lnTo>
                      <a:pt x="3130" y="86"/>
                    </a:lnTo>
                    <a:lnTo>
                      <a:pt x="3134" y="85"/>
                    </a:lnTo>
                    <a:lnTo>
                      <a:pt x="3138" y="85"/>
                    </a:lnTo>
                    <a:lnTo>
                      <a:pt x="3142" y="83"/>
                    </a:lnTo>
                    <a:lnTo>
                      <a:pt x="3146" y="82"/>
                    </a:lnTo>
                    <a:lnTo>
                      <a:pt x="3150" y="8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0" name="Freeform 2842"/>
              <p:cNvSpPr>
                <a:spLocks/>
              </p:cNvSpPr>
              <p:nvPr/>
            </p:nvSpPr>
            <p:spPr bwMode="auto">
              <a:xfrm flipV="1">
                <a:off x="506" y="1036"/>
                <a:ext cx="1814" cy="884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6"/>
                  </a:cxn>
                  <a:cxn ang="0">
                    <a:pos x="252" y="10"/>
                  </a:cxn>
                  <a:cxn ang="0">
                    <a:pos x="303" y="20"/>
                  </a:cxn>
                  <a:cxn ang="0">
                    <a:pos x="354" y="34"/>
                  </a:cxn>
                  <a:cxn ang="0">
                    <a:pos x="406" y="56"/>
                  </a:cxn>
                  <a:cxn ang="0">
                    <a:pos x="457" y="86"/>
                  </a:cxn>
                  <a:cxn ang="0">
                    <a:pos x="508" y="125"/>
                  </a:cxn>
                  <a:cxn ang="0">
                    <a:pos x="559" y="171"/>
                  </a:cxn>
                  <a:cxn ang="0">
                    <a:pos x="611" y="227"/>
                  </a:cxn>
                  <a:cxn ang="0">
                    <a:pos x="662" y="291"/>
                  </a:cxn>
                  <a:cxn ang="0">
                    <a:pos x="713" y="365"/>
                  </a:cxn>
                  <a:cxn ang="0">
                    <a:pos x="764" y="444"/>
                  </a:cxn>
                  <a:cxn ang="0">
                    <a:pos x="816" y="529"/>
                  </a:cxn>
                  <a:cxn ang="0">
                    <a:pos x="867" y="617"/>
                  </a:cxn>
                  <a:cxn ang="0">
                    <a:pos x="918" y="710"/>
                  </a:cxn>
                  <a:cxn ang="0">
                    <a:pos x="969" y="802"/>
                  </a:cxn>
                  <a:cxn ang="0">
                    <a:pos x="1021" y="895"/>
                  </a:cxn>
                  <a:cxn ang="0">
                    <a:pos x="1072" y="985"/>
                  </a:cxn>
                  <a:cxn ang="0">
                    <a:pos x="1123" y="1075"/>
                  </a:cxn>
                  <a:cxn ang="0">
                    <a:pos x="1174" y="1156"/>
                  </a:cxn>
                  <a:cxn ang="0">
                    <a:pos x="1226" y="1232"/>
                  </a:cxn>
                  <a:cxn ang="0">
                    <a:pos x="1277" y="1301"/>
                  </a:cxn>
                  <a:cxn ang="0">
                    <a:pos x="1328" y="1363"/>
                  </a:cxn>
                  <a:cxn ang="0">
                    <a:pos x="1379" y="1414"/>
                  </a:cxn>
                  <a:cxn ang="0">
                    <a:pos x="1431" y="1456"/>
                  </a:cxn>
                  <a:cxn ang="0">
                    <a:pos x="1482" y="1491"/>
                  </a:cxn>
                  <a:cxn ang="0">
                    <a:pos x="1533" y="1516"/>
                  </a:cxn>
                  <a:cxn ang="0">
                    <a:pos x="1584" y="1531"/>
                  </a:cxn>
                  <a:cxn ang="0">
                    <a:pos x="1636" y="1536"/>
                  </a:cxn>
                  <a:cxn ang="0">
                    <a:pos x="1687" y="1531"/>
                  </a:cxn>
                  <a:cxn ang="0">
                    <a:pos x="1738" y="1519"/>
                  </a:cxn>
                  <a:cxn ang="0">
                    <a:pos x="1789" y="1497"/>
                  </a:cxn>
                  <a:cxn ang="0">
                    <a:pos x="1841" y="1470"/>
                  </a:cxn>
                  <a:cxn ang="0">
                    <a:pos x="1892" y="1436"/>
                  </a:cxn>
                  <a:cxn ang="0">
                    <a:pos x="1943" y="1393"/>
                  </a:cxn>
                  <a:cxn ang="0">
                    <a:pos x="1994" y="1348"/>
                  </a:cxn>
                  <a:cxn ang="0">
                    <a:pos x="2046" y="1297"/>
                  </a:cxn>
                  <a:cxn ang="0">
                    <a:pos x="2097" y="1242"/>
                  </a:cxn>
                  <a:cxn ang="0">
                    <a:pos x="2148" y="1184"/>
                  </a:cxn>
                  <a:cxn ang="0">
                    <a:pos x="2199" y="1125"/>
                  </a:cxn>
                  <a:cxn ang="0">
                    <a:pos x="2251" y="1065"/>
                  </a:cxn>
                  <a:cxn ang="0">
                    <a:pos x="2302" y="1002"/>
                  </a:cxn>
                  <a:cxn ang="0">
                    <a:pos x="2353" y="939"/>
                  </a:cxn>
                  <a:cxn ang="0">
                    <a:pos x="2404" y="877"/>
                  </a:cxn>
                  <a:cxn ang="0">
                    <a:pos x="2456" y="816"/>
                  </a:cxn>
                  <a:cxn ang="0">
                    <a:pos x="2507" y="755"/>
                  </a:cxn>
                  <a:cxn ang="0">
                    <a:pos x="2558" y="696"/>
                  </a:cxn>
                  <a:cxn ang="0">
                    <a:pos x="2609" y="640"/>
                  </a:cxn>
                  <a:cxn ang="0">
                    <a:pos x="2661" y="587"/>
                  </a:cxn>
                  <a:cxn ang="0">
                    <a:pos x="2712" y="535"/>
                  </a:cxn>
                  <a:cxn ang="0">
                    <a:pos x="2763" y="486"/>
                  </a:cxn>
                  <a:cxn ang="0">
                    <a:pos x="2814" y="439"/>
                  </a:cxn>
                  <a:cxn ang="0">
                    <a:pos x="2866" y="396"/>
                  </a:cxn>
                  <a:cxn ang="0">
                    <a:pos x="2917" y="355"/>
                  </a:cxn>
                  <a:cxn ang="0">
                    <a:pos x="2968" y="316"/>
                  </a:cxn>
                  <a:cxn ang="0">
                    <a:pos x="3019" y="282"/>
                  </a:cxn>
                  <a:cxn ang="0">
                    <a:pos x="3071" y="248"/>
                  </a:cxn>
                  <a:cxn ang="0">
                    <a:pos x="3122" y="219"/>
                  </a:cxn>
                </a:cxnLst>
                <a:rect l="0" t="0" r="r" b="b"/>
                <a:pathLst>
                  <a:path w="3150" h="1536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4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5"/>
                    </a:lnTo>
                    <a:lnTo>
                      <a:pt x="185" y="5"/>
                    </a:lnTo>
                    <a:lnTo>
                      <a:pt x="189" y="4"/>
                    </a:lnTo>
                    <a:lnTo>
                      <a:pt x="193" y="6"/>
                    </a:lnTo>
                    <a:lnTo>
                      <a:pt x="197" y="4"/>
                    </a:lnTo>
                    <a:lnTo>
                      <a:pt x="201" y="6"/>
                    </a:lnTo>
                    <a:lnTo>
                      <a:pt x="205" y="4"/>
                    </a:lnTo>
                    <a:lnTo>
                      <a:pt x="208" y="6"/>
                    </a:lnTo>
                    <a:lnTo>
                      <a:pt x="212" y="5"/>
                    </a:lnTo>
                    <a:lnTo>
                      <a:pt x="216" y="7"/>
                    </a:lnTo>
                    <a:lnTo>
                      <a:pt x="220" y="6"/>
                    </a:lnTo>
                    <a:lnTo>
                      <a:pt x="224" y="8"/>
                    </a:lnTo>
                    <a:lnTo>
                      <a:pt x="228" y="8"/>
                    </a:lnTo>
                    <a:lnTo>
                      <a:pt x="232" y="9"/>
                    </a:lnTo>
                    <a:lnTo>
                      <a:pt x="236" y="8"/>
                    </a:lnTo>
                    <a:lnTo>
                      <a:pt x="240" y="8"/>
                    </a:lnTo>
                    <a:lnTo>
                      <a:pt x="244" y="10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13"/>
                    </a:lnTo>
                    <a:lnTo>
                      <a:pt x="260" y="12"/>
                    </a:lnTo>
                    <a:lnTo>
                      <a:pt x="264" y="11"/>
                    </a:lnTo>
                    <a:lnTo>
                      <a:pt x="268" y="13"/>
                    </a:lnTo>
                    <a:lnTo>
                      <a:pt x="272" y="13"/>
                    </a:lnTo>
                    <a:lnTo>
                      <a:pt x="275" y="15"/>
                    </a:lnTo>
                    <a:lnTo>
                      <a:pt x="279" y="15"/>
                    </a:lnTo>
                    <a:lnTo>
                      <a:pt x="283" y="15"/>
                    </a:lnTo>
                    <a:lnTo>
                      <a:pt x="287" y="16"/>
                    </a:lnTo>
                    <a:lnTo>
                      <a:pt x="291" y="17"/>
                    </a:lnTo>
                    <a:lnTo>
                      <a:pt x="295" y="18"/>
                    </a:lnTo>
                    <a:lnTo>
                      <a:pt x="299" y="20"/>
                    </a:lnTo>
                    <a:lnTo>
                      <a:pt x="303" y="20"/>
                    </a:lnTo>
                    <a:lnTo>
                      <a:pt x="307" y="20"/>
                    </a:lnTo>
                    <a:lnTo>
                      <a:pt x="311" y="22"/>
                    </a:lnTo>
                    <a:lnTo>
                      <a:pt x="315" y="23"/>
                    </a:lnTo>
                    <a:lnTo>
                      <a:pt x="319" y="23"/>
                    </a:lnTo>
                    <a:lnTo>
                      <a:pt x="323" y="26"/>
                    </a:lnTo>
                    <a:lnTo>
                      <a:pt x="327" y="26"/>
                    </a:lnTo>
                    <a:lnTo>
                      <a:pt x="331" y="26"/>
                    </a:lnTo>
                    <a:lnTo>
                      <a:pt x="335" y="28"/>
                    </a:lnTo>
                    <a:lnTo>
                      <a:pt x="339" y="31"/>
                    </a:lnTo>
                    <a:lnTo>
                      <a:pt x="342" y="31"/>
                    </a:lnTo>
                    <a:lnTo>
                      <a:pt x="346" y="31"/>
                    </a:lnTo>
                    <a:lnTo>
                      <a:pt x="350" y="33"/>
                    </a:lnTo>
                    <a:lnTo>
                      <a:pt x="354" y="34"/>
                    </a:lnTo>
                    <a:lnTo>
                      <a:pt x="358" y="35"/>
                    </a:lnTo>
                    <a:lnTo>
                      <a:pt x="362" y="36"/>
                    </a:lnTo>
                    <a:lnTo>
                      <a:pt x="366" y="38"/>
                    </a:lnTo>
                    <a:lnTo>
                      <a:pt x="370" y="41"/>
                    </a:lnTo>
                    <a:lnTo>
                      <a:pt x="374" y="42"/>
                    </a:lnTo>
                    <a:lnTo>
                      <a:pt x="378" y="44"/>
                    </a:lnTo>
                    <a:lnTo>
                      <a:pt x="382" y="45"/>
                    </a:lnTo>
                    <a:lnTo>
                      <a:pt x="386" y="46"/>
                    </a:lnTo>
                    <a:lnTo>
                      <a:pt x="390" y="48"/>
                    </a:lnTo>
                    <a:lnTo>
                      <a:pt x="394" y="51"/>
                    </a:lnTo>
                    <a:lnTo>
                      <a:pt x="398" y="52"/>
                    </a:lnTo>
                    <a:lnTo>
                      <a:pt x="402" y="54"/>
                    </a:lnTo>
                    <a:lnTo>
                      <a:pt x="406" y="56"/>
                    </a:lnTo>
                    <a:lnTo>
                      <a:pt x="410" y="59"/>
                    </a:lnTo>
                    <a:lnTo>
                      <a:pt x="413" y="61"/>
                    </a:lnTo>
                    <a:lnTo>
                      <a:pt x="417" y="63"/>
                    </a:lnTo>
                    <a:lnTo>
                      <a:pt x="421" y="64"/>
                    </a:lnTo>
                    <a:lnTo>
                      <a:pt x="425" y="67"/>
                    </a:lnTo>
                    <a:lnTo>
                      <a:pt x="429" y="70"/>
                    </a:lnTo>
                    <a:lnTo>
                      <a:pt x="433" y="71"/>
                    </a:lnTo>
                    <a:lnTo>
                      <a:pt x="437" y="73"/>
                    </a:lnTo>
                    <a:lnTo>
                      <a:pt x="441" y="76"/>
                    </a:lnTo>
                    <a:lnTo>
                      <a:pt x="445" y="78"/>
                    </a:lnTo>
                    <a:lnTo>
                      <a:pt x="449" y="82"/>
                    </a:lnTo>
                    <a:lnTo>
                      <a:pt x="453" y="83"/>
                    </a:lnTo>
                    <a:lnTo>
                      <a:pt x="457" y="86"/>
                    </a:lnTo>
                    <a:lnTo>
                      <a:pt x="461" y="90"/>
                    </a:lnTo>
                    <a:lnTo>
                      <a:pt x="465" y="91"/>
                    </a:lnTo>
                    <a:lnTo>
                      <a:pt x="469" y="94"/>
                    </a:lnTo>
                    <a:lnTo>
                      <a:pt x="473" y="98"/>
                    </a:lnTo>
                    <a:lnTo>
                      <a:pt x="477" y="100"/>
                    </a:lnTo>
                    <a:lnTo>
                      <a:pt x="480" y="102"/>
                    </a:lnTo>
                    <a:lnTo>
                      <a:pt x="484" y="106"/>
                    </a:lnTo>
                    <a:lnTo>
                      <a:pt x="488" y="109"/>
                    </a:lnTo>
                    <a:lnTo>
                      <a:pt x="492" y="113"/>
                    </a:lnTo>
                    <a:lnTo>
                      <a:pt x="496" y="116"/>
                    </a:lnTo>
                    <a:lnTo>
                      <a:pt x="500" y="117"/>
                    </a:lnTo>
                    <a:lnTo>
                      <a:pt x="504" y="121"/>
                    </a:lnTo>
                    <a:lnTo>
                      <a:pt x="508" y="125"/>
                    </a:lnTo>
                    <a:lnTo>
                      <a:pt x="512" y="128"/>
                    </a:lnTo>
                    <a:lnTo>
                      <a:pt x="516" y="131"/>
                    </a:lnTo>
                    <a:lnTo>
                      <a:pt x="520" y="135"/>
                    </a:lnTo>
                    <a:lnTo>
                      <a:pt x="524" y="138"/>
                    </a:lnTo>
                    <a:lnTo>
                      <a:pt x="528" y="141"/>
                    </a:lnTo>
                    <a:lnTo>
                      <a:pt x="532" y="143"/>
                    </a:lnTo>
                    <a:lnTo>
                      <a:pt x="536" y="148"/>
                    </a:lnTo>
                    <a:lnTo>
                      <a:pt x="540" y="153"/>
                    </a:lnTo>
                    <a:lnTo>
                      <a:pt x="544" y="156"/>
                    </a:lnTo>
                    <a:lnTo>
                      <a:pt x="547" y="159"/>
                    </a:lnTo>
                    <a:lnTo>
                      <a:pt x="551" y="164"/>
                    </a:lnTo>
                    <a:lnTo>
                      <a:pt x="555" y="167"/>
                    </a:lnTo>
                    <a:lnTo>
                      <a:pt x="559" y="171"/>
                    </a:lnTo>
                    <a:lnTo>
                      <a:pt x="563" y="176"/>
                    </a:lnTo>
                    <a:lnTo>
                      <a:pt x="567" y="179"/>
                    </a:lnTo>
                    <a:lnTo>
                      <a:pt x="571" y="185"/>
                    </a:lnTo>
                    <a:lnTo>
                      <a:pt x="575" y="187"/>
                    </a:lnTo>
                    <a:lnTo>
                      <a:pt x="579" y="191"/>
                    </a:lnTo>
                    <a:lnTo>
                      <a:pt x="583" y="196"/>
                    </a:lnTo>
                    <a:lnTo>
                      <a:pt x="587" y="198"/>
                    </a:lnTo>
                    <a:lnTo>
                      <a:pt x="591" y="205"/>
                    </a:lnTo>
                    <a:lnTo>
                      <a:pt x="595" y="209"/>
                    </a:lnTo>
                    <a:lnTo>
                      <a:pt x="599" y="214"/>
                    </a:lnTo>
                    <a:lnTo>
                      <a:pt x="603" y="217"/>
                    </a:lnTo>
                    <a:lnTo>
                      <a:pt x="607" y="222"/>
                    </a:lnTo>
                    <a:lnTo>
                      <a:pt x="611" y="227"/>
                    </a:lnTo>
                    <a:lnTo>
                      <a:pt x="615" y="232"/>
                    </a:lnTo>
                    <a:lnTo>
                      <a:pt x="618" y="236"/>
                    </a:lnTo>
                    <a:lnTo>
                      <a:pt x="622" y="241"/>
                    </a:lnTo>
                    <a:lnTo>
                      <a:pt x="626" y="245"/>
                    </a:lnTo>
                    <a:lnTo>
                      <a:pt x="630" y="251"/>
                    </a:lnTo>
                    <a:lnTo>
                      <a:pt x="634" y="254"/>
                    </a:lnTo>
                    <a:lnTo>
                      <a:pt x="638" y="260"/>
                    </a:lnTo>
                    <a:lnTo>
                      <a:pt x="642" y="266"/>
                    </a:lnTo>
                    <a:lnTo>
                      <a:pt x="646" y="270"/>
                    </a:lnTo>
                    <a:lnTo>
                      <a:pt x="650" y="275"/>
                    </a:lnTo>
                    <a:lnTo>
                      <a:pt x="654" y="280"/>
                    </a:lnTo>
                    <a:lnTo>
                      <a:pt x="658" y="285"/>
                    </a:lnTo>
                    <a:lnTo>
                      <a:pt x="662" y="291"/>
                    </a:lnTo>
                    <a:lnTo>
                      <a:pt x="666" y="296"/>
                    </a:lnTo>
                    <a:lnTo>
                      <a:pt x="670" y="303"/>
                    </a:lnTo>
                    <a:lnTo>
                      <a:pt x="674" y="309"/>
                    </a:lnTo>
                    <a:lnTo>
                      <a:pt x="678" y="313"/>
                    </a:lnTo>
                    <a:lnTo>
                      <a:pt x="682" y="319"/>
                    </a:lnTo>
                    <a:lnTo>
                      <a:pt x="685" y="324"/>
                    </a:lnTo>
                    <a:lnTo>
                      <a:pt x="689" y="330"/>
                    </a:lnTo>
                    <a:lnTo>
                      <a:pt x="693" y="336"/>
                    </a:lnTo>
                    <a:lnTo>
                      <a:pt x="697" y="341"/>
                    </a:lnTo>
                    <a:lnTo>
                      <a:pt x="701" y="348"/>
                    </a:lnTo>
                    <a:lnTo>
                      <a:pt x="705" y="353"/>
                    </a:lnTo>
                    <a:lnTo>
                      <a:pt x="709" y="358"/>
                    </a:lnTo>
                    <a:lnTo>
                      <a:pt x="713" y="365"/>
                    </a:lnTo>
                    <a:lnTo>
                      <a:pt x="717" y="368"/>
                    </a:lnTo>
                    <a:lnTo>
                      <a:pt x="721" y="375"/>
                    </a:lnTo>
                    <a:lnTo>
                      <a:pt x="725" y="382"/>
                    </a:lnTo>
                    <a:lnTo>
                      <a:pt x="729" y="387"/>
                    </a:lnTo>
                    <a:lnTo>
                      <a:pt x="733" y="394"/>
                    </a:lnTo>
                    <a:lnTo>
                      <a:pt x="737" y="400"/>
                    </a:lnTo>
                    <a:lnTo>
                      <a:pt x="741" y="406"/>
                    </a:lnTo>
                    <a:lnTo>
                      <a:pt x="745" y="412"/>
                    </a:lnTo>
                    <a:lnTo>
                      <a:pt x="749" y="418"/>
                    </a:lnTo>
                    <a:lnTo>
                      <a:pt x="753" y="425"/>
                    </a:lnTo>
                    <a:lnTo>
                      <a:pt x="756" y="430"/>
                    </a:lnTo>
                    <a:lnTo>
                      <a:pt x="760" y="438"/>
                    </a:lnTo>
                    <a:lnTo>
                      <a:pt x="764" y="444"/>
                    </a:lnTo>
                    <a:lnTo>
                      <a:pt x="768" y="450"/>
                    </a:lnTo>
                    <a:lnTo>
                      <a:pt x="772" y="455"/>
                    </a:lnTo>
                    <a:lnTo>
                      <a:pt x="776" y="463"/>
                    </a:lnTo>
                    <a:lnTo>
                      <a:pt x="780" y="468"/>
                    </a:lnTo>
                    <a:lnTo>
                      <a:pt x="784" y="476"/>
                    </a:lnTo>
                    <a:lnTo>
                      <a:pt x="788" y="484"/>
                    </a:lnTo>
                    <a:lnTo>
                      <a:pt x="792" y="488"/>
                    </a:lnTo>
                    <a:lnTo>
                      <a:pt x="796" y="495"/>
                    </a:lnTo>
                    <a:lnTo>
                      <a:pt x="800" y="503"/>
                    </a:lnTo>
                    <a:lnTo>
                      <a:pt x="804" y="508"/>
                    </a:lnTo>
                    <a:lnTo>
                      <a:pt x="808" y="515"/>
                    </a:lnTo>
                    <a:lnTo>
                      <a:pt x="812" y="521"/>
                    </a:lnTo>
                    <a:lnTo>
                      <a:pt x="816" y="529"/>
                    </a:lnTo>
                    <a:lnTo>
                      <a:pt x="820" y="535"/>
                    </a:lnTo>
                    <a:lnTo>
                      <a:pt x="823" y="543"/>
                    </a:lnTo>
                    <a:lnTo>
                      <a:pt x="827" y="549"/>
                    </a:lnTo>
                    <a:lnTo>
                      <a:pt x="831" y="556"/>
                    </a:lnTo>
                    <a:lnTo>
                      <a:pt x="835" y="564"/>
                    </a:lnTo>
                    <a:lnTo>
                      <a:pt x="839" y="570"/>
                    </a:lnTo>
                    <a:lnTo>
                      <a:pt x="843" y="577"/>
                    </a:lnTo>
                    <a:lnTo>
                      <a:pt x="847" y="582"/>
                    </a:lnTo>
                    <a:lnTo>
                      <a:pt x="851" y="589"/>
                    </a:lnTo>
                    <a:lnTo>
                      <a:pt x="855" y="595"/>
                    </a:lnTo>
                    <a:lnTo>
                      <a:pt x="859" y="603"/>
                    </a:lnTo>
                    <a:lnTo>
                      <a:pt x="863" y="609"/>
                    </a:lnTo>
                    <a:lnTo>
                      <a:pt x="867" y="617"/>
                    </a:lnTo>
                    <a:lnTo>
                      <a:pt x="871" y="626"/>
                    </a:lnTo>
                    <a:lnTo>
                      <a:pt x="875" y="632"/>
                    </a:lnTo>
                    <a:lnTo>
                      <a:pt x="879" y="638"/>
                    </a:lnTo>
                    <a:lnTo>
                      <a:pt x="883" y="647"/>
                    </a:lnTo>
                    <a:lnTo>
                      <a:pt x="887" y="652"/>
                    </a:lnTo>
                    <a:lnTo>
                      <a:pt x="890" y="661"/>
                    </a:lnTo>
                    <a:lnTo>
                      <a:pt x="894" y="667"/>
                    </a:lnTo>
                    <a:lnTo>
                      <a:pt x="898" y="674"/>
                    </a:lnTo>
                    <a:lnTo>
                      <a:pt x="902" y="681"/>
                    </a:lnTo>
                    <a:lnTo>
                      <a:pt x="906" y="688"/>
                    </a:lnTo>
                    <a:lnTo>
                      <a:pt x="910" y="695"/>
                    </a:lnTo>
                    <a:lnTo>
                      <a:pt x="914" y="701"/>
                    </a:lnTo>
                    <a:lnTo>
                      <a:pt x="918" y="710"/>
                    </a:lnTo>
                    <a:lnTo>
                      <a:pt x="922" y="716"/>
                    </a:lnTo>
                    <a:lnTo>
                      <a:pt x="926" y="724"/>
                    </a:lnTo>
                    <a:lnTo>
                      <a:pt x="930" y="731"/>
                    </a:lnTo>
                    <a:lnTo>
                      <a:pt x="934" y="738"/>
                    </a:lnTo>
                    <a:lnTo>
                      <a:pt x="938" y="745"/>
                    </a:lnTo>
                    <a:lnTo>
                      <a:pt x="942" y="753"/>
                    </a:lnTo>
                    <a:lnTo>
                      <a:pt x="946" y="760"/>
                    </a:lnTo>
                    <a:lnTo>
                      <a:pt x="950" y="766"/>
                    </a:lnTo>
                    <a:lnTo>
                      <a:pt x="954" y="775"/>
                    </a:lnTo>
                    <a:lnTo>
                      <a:pt x="958" y="780"/>
                    </a:lnTo>
                    <a:lnTo>
                      <a:pt x="961" y="788"/>
                    </a:lnTo>
                    <a:lnTo>
                      <a:pt x="965" y="795"/>
                    </a:lnTo>
                    <a:lnTo>
                      <a:pt x="969" y="802"/>
                    </a:lnTo>
                    <a:lnTo>
                      <a:pt x="973" y="810"/>
                    </a:lnTo>
                    <a:lnTo>
                      <a:pt x="977" y="816"/>
                    </a:lnTo>
                    <a:lnTo>
                      <a:pt x="981" y="825"/>
                    </a:lnTo>
                    <a:lnTo>
                      <a:pt x="985" y="832"/>
                    </a:lnTo>
                    <a:lnTo>
                      <a:pt x="989" y="839"/>
                    </a:lnTo>
                    <a:lnTo>
                      <a:pt x="993" y="846"/>
                    </a:lnTo>
                    <a:lnTo>
                      <a:pt x="997" y="853"/>
                    </a:lnTo>
                    <a:lnTo>
                      <a:pt x="1001" y="861"/>
                    </a:lnTo>
                    <a:lnTo>
                      <a:pt x="1005" y="867"/>
                    </a:lnTo>
                    <a:lnTo>
                      <a:pt x="1009" y="874"/>
                    </a:lnTo>
                    <a:lnTo>
                      <a:pt x="1013" y="882"/>
                    </a:lnTo>
                    <a:lnTo>
                      <a:pt x="1017" y="888"/>
                    </a:lnTo>
                    <a:lnTo>
                      <a:pt x="1021" y="895"/>
                    </a:lnTo>
                    <a:lnTo>
                      <a:pt x="1025" y="903"/>
                    </a:lnTo>
                    <a:lnTo>
                      <a:pt x="1028" y="909"/>
                    </a:lnTo>
                    <a:lnTo>
                      <a:pt x="1032" y="918"/>
                    </a:lnTo>
                    <a:lnTo>
                      <a:pt x="1036" y="924"/>
                    </a:lnTo>
                    <a:lnTo>
                      <a:pt x="1040" y="931"/>
                    </a:lnTo>
                    <a:lnTo>
                      <a:pt x="1044" y="938"/>
                    </a:lnTo>
                    <a:lnTo>
                      <a:pt x="1048" y="945"/>
                    </a:lnTo>
                    <a:lnTo>
                      <a:pt x="1052" y="951"/>
                    </a:lnTo>
                    <a:lnTo>
                      <a:pt x="1056" y="959"/>
                    </a:lnTo>
                    <a:lnTo>
                      <a:pt x="1060" y="964"/>
                    </a:lnTo>
                    <a:lnTo>
                      <a:pt x="1064" y="973"/>
                    </a:lnTo>
                    <a:lnTo>
                      <a:pt x="1068" y="980"/>
                    </a:lnTo>
                    <a:lnTo>
                      <a:pt x="1072" y="985"/>
                    </a:lnTo>
                    <a:lnTo>
                      <a:pt x="1076" y="993"/>
                    </a:lnTo>
                    <a:lnTo>
                      <a:pt x="1080" y="1000"/>
                    </a:lnTo>
                    <a:lnTo>
                      <a:pt x="1084" y="1007"/>
                    </a:lnTo>
                    <a:lnTo>
                      <a:pt x="1088" y="1015"/>
                    </a:lnTo>
                    <a:lnTo>
                      <a:pt x="1092" y="1020"/>
                    </a:lnTo>
                    <a:lnTo>
                      <a:pt x="1095" y="1028"/>
                    </a:lnTo>
                    <a:lnTo>
                      <a:pt x="1099" y="1035"/>
                    </a:lnTo>
                    <a:lnTo>
                      <a:pt x="1103" y="1042"/>
                    </a:lnTo>
                    <a:lnTo>
                      <a:pt x="1107" y="1045"/>
                    </a:lnTo>
                    <a:lnTo>
                      <a:pt x="1111" y="1055"/>
                    </a:lnTo>
                    <a:lnTo>
                      <a:pt x="1115" y="1061"/>
                    </a:lnTo>
                    <a:lnTo>
                      <a:pt x="1119" y="1067"/>
                    </a:lnTo>
                    <a:lnTo>
                      <a:pt x="1123" y="1075"/>
                    </a:lnTo>
                    <a:lnTo>
                      <a:pt x="1127" y="1080"/>
                    </a:lnTo>
                    <a:lnTo>
                      <a:pt x="1131" y="1087"/>
                    </a:lnTo>
                    <a:lnTo>
                      <a:pt x="1135" y="1092"/>
                    </a:lnTo>
                    <a:lnTo>
                      <a:pt x="1139" y="1099"/>
                    </a:lnTo>
                    <a:lnTo>
                      <a:pt x="1143" y="1104"/>
                    </a:lnTo>
                    <a:lnTo>
                      <a:pt x="1147" y="1111"/>
                    </a:lnTo>
                    <a:lnTo>
                      <a:pt x="1151" y="1117"/>
                    </a:lnTo>
                    <a:lnTo>
                      <a:pt x="1155" y="1124"/>
                    </a:lnTo>
                    <a:lnTo>
                      <a:pt x="1159" y="1131"/>
                    </a:lnTo>
                    <a:lnTo>
                      <a:pt x="1163" y="1139"/>
                    </a:lnTo>
                    <a:lnTo>
                      <a:pt x="1166" y="1143"/>
                    </a:lnTo>
                    <a:lnTo>
                      <a:pt x="1170" y="1150"/>
                    </a:lnTo>
                    <a:lnTo>
                      <a:pt x="1174" y="1156"/>
                    </a:lnTo>
                    <a:lnTo>
                      <a:pt x="1178" y="1161"/>
                    </a:lnTo>
                    <a:lnTo>
                      <a:pt x="1182" y="1168"/>
                    </a:lnTo>
                    <a:lnTo>
                      <a:pt x="1186" y="1174"/>
                    </a:lnTo>
                    <a:lnTo>
                      <a:pt x="1190" y="1178"/>
                    </a:lnTo>
                    <a:lnTo>
                      <a:pt x="1194" y="1185"/>
                    </a:lnTo>
                    <a:lnTo>
                      <a:pt x="1198" y="1192"/>
                    </a:lnTo>
                    <a:lnTo>
                      <a:pt x="1202" y="1198"/>
                    </a:lnTo>
                    <a:lnTo>
                      <a:pt x="1206" y="1205"/>
                    </a:lnTo>
                    <a:lnTo>
                      <a:pt x="1210" y="1209"/>
                    </a:lnTo>
                    <a:lnTo>
                      <a:pt x="1214" y="1214"/>
                    </a:lnTo>
                    <a:lnTo>
                      <a:pt x="1218" y="1221"/>
                    </a:lnTo>
                    <a:lnTo>
                      <a:pt x="1222" y="1225"/>
                    </a:lnTo>
                    <a:lnTo>
                      <a:pt x="1226" y="1232"/>
                    </a:lnTo>
                    <a:lnTo>
                      <a:pt x="1230" y="1237"/>
                    </a:lnTo>
                    <a:lnTo>
                      <a:pt x="1233" y="1242"/>
                    </a:lnTo>
                    <a:lnTo>
                      <a:pt x="1237" y="1248"/>
                    </a:lnTo>
                    <a:lnTo>
                      <a:pt x="1241" y="1255"/>
                    </a:lnTo>
                    <a:lnTo>
                      <a:pt x="1245" y="1259"/>
                    </a:lnTo>
                    <a:lnTo>
                      <a:pt x="1249" y="1264"/>
                    </a:lnTo>
                    <a:lnTo>
                      <a:pt x="1253" y="1270"/>
                    </a:lnTo>
                    <a:lnTo>
                      <a:pt x="1257" y="1277"/>
                    </a:lnTo>
                    <a:lnTo>
                      <a:pt x="1261" y="1281"/>
                    </a:lnTo>
                    <a:lnTo>
                      <a:pt x="1265" y="1286"/>
                    </a:lnTo>
                    <a:lnTo>
                      <a:pt x="1269" y="1290"/>
                    </a:lnTo>
                    <a:lnTo>
                      <a:pt x="1273" y="1296"/>
                    </a:lnTo>
                    <a:lnTo>
                      <a:pt x="1277" y="1301"/>
                    </a:lnTo>
                    <a:lnTo>
                      <a:pt x="1281" y="1306"/>
                    </a:lnTo>
                    <a:lnTo>
                      <a:pt x="1285" y="1310"/>
                    </a:lnTo>
                    <a:lnTo>
                      <a:pt x="1289" y="1315"/>
                    </a:lnTo>
                    <a:lnTo>
                      <a:pt x="1293" y="1321"/>
                    </a:lnTo>
                    <a:lnTo>
                      <a:pt x="1297" y="1325"/>
                    </a:lnTo>
                    <a:lnTo>
                      <a:pt x="1301" y="1329"/>
                    </a:lnTo>
                    <a:lnTo>
                      <a:pt x="1304" y="1335"/>
                    </a:lnTo>
                    <a:lnTo>
                      <a:pt x="1308" y="1339"/>
                    </a:lnTo>
                    <a:lnTo>
                      <a:pt x="1312" y="1343"/>
                    </a:lnTo>
                    <a:lnTo>
                      <a:pt x="1316" y="1349"/>
                    </a:lnTo>
                    <a:lnTo>
                      <a:pt x="1320" y="1353"/>
                    </a:lnTo>
                    <a:lnTo>
                      <a:pt x="1324" y="1358"/>
                    </a:lnTo>
                    <a:lnTo>
                      <a:pt x="1328" y="1363"/>
                    </a:lnTo>
                    <a:lnTo>
                      <a:pt x="1332" y="1366"/>
                    </a:lnTo>
                    <a:lnTo>
                      <a:pt x="1336" y="1370"/>
                    </a:lnTo>
                    <a:lnTo>
                      <a:pt x="1340" y="1374"/>
                    </a:lnTo>
                    <a:lnTo>
                      <a:pt x="1344" y="1380"/>
                    </a:lnTo>
                    <a:lnTo>
                      <a:pt x="1348" y="1382"/>
                    </a:lnTo>
                    <a:lnTo>
                      <a:pt x="1352" y="1389"/>
                    </a:lnTo>
                    <a:lnTo>
                      <a:pt x="1356" y="1391"/>
                    </a:lnTo>
                    <a:lnTo>
                      <a:pt x="1360" y="1395"/>
                    </a:lnTo>
                    <a:lnTo>
                      <a:pt x="1364" y="1400"/>
                    </a:lnTo>
                    <a:lnTo>
                      <a:pt x="1368" y="1403"/>
                    </a:lnTo>
                    <a:lnTo>
                      <a:pt x="1371" y="1406"/>
                    </a:lnTo>
                    <a:lnTo>
                      <a:pt x="1375" y="1410"/>
                    </a:lnTo>
                    <a:lnTo>
                      <a:pt x="1379" y="1414"/>
                    </a:lnTo>
                    <a:lnTo>
                      <a:pt x="1383" y="1418"/>
                    </a:lnTo>
                    <a:lnTo>
                      <a:pt x="1387" y="1421"/>
                    </a:lnTo>
                    <a:lnTo>
                      <a:pt x="1391" y="1426"/>
                    </a:lnTo>
                    <a:lnTo>
                      <a:pt x="1395" y="1429"/>
                    </a:lnTo>
                    <a:lnTo>
                      <a:pt x="1399" y="1432"/>
                    </a:lnTo>
                    <a:lnTo>
                      <a:pt x="1403" y="1435"/>
                    </a:lnTo>
                    <a:lnTo>
                      <a:pt x="1407" y="1438"/>
                    </a:lnTo>
                    <a:lnTo>
                      <a:pt x="1411" y="1443"/>
                    </a:lnTo>
                    <a:lnTo>
                      <a:pt x="1415" y="1445"/>
                    </a:lnTo>
                    <a:lnTo>
                      <a:pt x="1419" y="1449"/>
                    </a:lnTo>
                    <a:lnTo>
                      <a:pt x="1423" y="1453"/>
                    </a:lnTo>
                    <a:lnTo>
                      <a:pt x="1427" y="1455"/>
                    </a:lnTo>
                    <a:lnTo>
                      <a:pt x="1431" y="1456"/>
                    </a:lnTo>
                    <a:lnTo>
                      <a:pt x="1435" y="1461"/>
                    </a:lnTo>
                    <a:lnTo>
                      <a:pt x="1438" y="1463"/>
                    </a:lnTo>
                    <a:lnTo>
                      <a:pt x="1442" y="1466"/>
                    </a:lnTo>
                    <a:lnTo>
                      <a:pt x="1446" y="1469"/>
                    </a:lnTo>
                    <a:lnTo>
                      <a:pt x="1450" y="1472"/>
                    </a:lnTo>
                    <a:lnTo>
                      <a:pt x="1454" y="1474"/>
                    </a:lnTo>
                    <a:lnTo>
                      <a:pt x="1458" y="1477"/>
                    </a:lnTo>
                    <a:lnTo>
                      <a:pt x="1462" y="1479"/>
                    </a:lnTo>
                    <a:lnTo>
                      <a:pt x="1466" y="1483"/>
                    </a:lnTo>
                    <a:lnTo>
                      <a:pt x="1470" y="1486"/>
                    </a:lnTo>
                    <a:lnTo>
                      <a:pt x="1474" y="1485"/>
                    </a:lnTo>
                    <a:lnTo>
                      <a:pt x="1478" y="1490"/>
                    </a:lnTo>
                    <a:lnTo>
                      <a:pt x="1482" y="1491"/>
                    </a:lnTo>
                    <a:lnTo>
                      <a:pt x="1486" y="1495"/>
                    </a:lnTo>
                    <a:lnTo>
                      <a:pt x="1490" y="1494"/>
                    </a:lnTo>
                    <a:lnTo>
                      <a:pt x="1494" y="1499"/>
                    </a:lnTo>
                    <a:lnTo>
                      <a:pt x="1498" y="1499"/>
                    </a:lnTo>
                    <a:lnTo>
                      <a:pt x="1502" y="1502"/>
                    </a:lnTo>
                    <a:lnTo>
                      <a:pt x="1506" y="1505"/>
                    </a:lnTo>
                    <a:lnTo>
                      <a:pt x="1509" y="1505"/>
                    </a:lnTo>
                    <a:lnTo>
                      <a:pt x="1513" y="1507"/>
                    </a:lnTo>
                    <a:lnTo>
                      <a:pt x="1517" y="1511"/>
                    </a:lnTo>
                    <a:lnTo>
                      <a:pt x="1521" y="1511"/>
                    </a:lnTo>
                    <a:lnTo>
                      <a:pt x="1525" y="1514"/>
                    </a:lnTo>
                    <a:lnTo>
                      <a:pt x="1529" y="1514"/>
                    </a:lnTo>
                    <a:lnTo>
                      <a:pt x="1533" y="1516"/>
                    </a:lnTo>
                    <a:lnTo>
                      <a:pt x="1537" y="1517"/>
                    </a:lnTo>
                    <a:lnTo>
                      <a:pt x="1541" y="1519"/>
                    </a:lnTo>
                    <a:lnTo>
                      <a:pt x="1545" y="1518"/>
                    </a:lnTo>
                    <a:lnTo>
                      <a:pt x="1549" y="1521"/>
                    </a:lnTo>
                    <a:lnTo>
                      <a:pt x="1553" y="1521"/>
                    </a:lnTo>
                    <a:lnTo>
                      <a:pt x="1557" y="1523"/>
                    </a:lnTo>
                    <a:lnTo>
                      <a:pt x="1561" y="1525"/>
                    </a:lnTo>
                    <a:lnTo>
                      <a:pt x="1565" y="1525"/>
                    </a:lnTo>
                    <a:lnTo>
                      <a:pt x="1569" y="1527"/>
                    </a:lnTo>
                    <a:lnTo>
                      <a:pt x="1573" y="1528"/>
                    </a:lnTo>
                    <a:lnTo>
                      <a:pt x="1576" y="1529"/>
                    </a:lnTo>
                    <a:lnTo>
                      <a:pt x="1580" y="1529"/>
                    </a:lnTo>
                    <a:lnTo>
                      <a:pt x="1584" y="1531"/>
                    </a:lnTo>
                    <a:lnTo>
                      <a:pt x="1588" y="1531"/>
                    </a:lnTo>
                    <a:lnTo>
                      <a:pt x="1592" y="1531"/>
                    </a:lnTo>
                    <a:lnTo>
                      <a:pt x="1596" y="1532"/>
                    </a:lnTo>
                    <a:lnTo>
                      <a:pt x="1600" y="1533"/>
                    </a:lnTo>
                    <a:lnTo>
                      <a:pt x="1604" y="1534"/>
                    </a:lnTo>
                    <a:lnTo>
                      <a:pt x="1608" y="1534"/>
                    </a:lnTo>
                    <a:lnTo>
                      <a:pt x="1612" y="1536"/>
                    </a:lnTo>
                    <a:lnTo>
                      <a:pt x="1616" y="1533"/>
                    </a:lnTo>
                    <a:lnTo>
                      <a:pt x="1620" y="1536"/>
                    </a:lnTo>
                    <a:lnTo>
                      <a:pt x="1624" y="1535"/>
                    </a:lnTo>
                    <a:lnTo>
                      <a:pt x="1628" y="1536"/>
                    </a:lnTo>
                    <a:lnTo>
                      <a:pt x="1632" y="1535"/>
                    </a:lnTo>
                    <a:lnTo>
                      <a:pt x="1636" y="1536"/>
                    </a:lnTo>
                    <a:lnTo>
                      <a:pt x="1640" y="1535"/>
                    </a:lnTo>
                    <a:lnTo>
                      <a:pt x="1643" y="1536"/>
                    </a:lnTo>
                    <a:lnTo>
                      <a:pt x="1647" y="1535"/>
                    </a:lnTo>
                    <a:lnTo>
                      <a:pt x="1651" y="1536"/>
                    </a:lnTo>
                    <a:lnTo>
                      <a:pt x="1655" y="1536"/>
                    </a:lnTo>
                    <a:lnTo>
                      <a:pt x="1659" y="1536"/>
                    </a:lnTo>
                    <a:lnTo>
                      <a:pt x="1663" y="1534"/>
                    </a:lnTo>
                    <a:lnTo>
                      <a:pt x="1667" y="1535"/>
                    </a:lnTo>
                    <a:lnTo>
                      <a:pt x="1671" y="1534"/>
                    </a:lnTo>
                    <a:lnTo>
                      <a:pt x="1675" y="1533"/>
                    </a:lnTo>
                    <a:lnTo>
                      <a:pt x="1679" y="1532"/>
                    </a:lnTo>
                    <a:lnTo>
                      <a:pt x="1683" y="1533"/>
                    </a:lnTo>
                    <a:lnTo>
                      <a:pt x="1687" y="1531"/>
                    </a:lnTo>
                    <a:lnTo>
                      <a:pt x="1691" y="1530"/>
                    </a:lnTo>
                    <a:lnTo>
                      <a:pt x="1695" y="1530"/>
                    </a:lnTo>
                    <a:lnTo>
                      <a:pt x="1699" y="1530"/>
                    </a:lnTo>
                    <a:lnTo>
                      <a:pt x="1703" y="1528"/>
                    </a:lnTo>
                    <a:lnTo>
                      <a:pt x="1707" y="1527"/>
                    </a:lnTo>
                    <a:lnTo>
                      <a:pt x="1711" y="1526"/>
                    </a:lnTo>
                    <a:lnTo>
                      <a:pt x="1714" y="1526"/>
                    </a:lnTo>
                    <a:lnTo>
                      <a:pt x="1718" y="1525"/>
                    </a:lnTo>
                    <a:lnTo>
                      <a:pt x="1722" y="1524"/>
                    </a:lnTo>
                    <a:lnTo>
                      <a:pt x="1726" y="1521"/>
                    </a:lnTo>
                    <a:lnTo>
                      <a:pt x="1730" y="1522"/>
                    </a:lnTo>
                    <a:lnTo>
                      <a:pt x="1734" y="1519"/>
                    </a:lnTo>
                    <a:lnTo>
                      <a:pt x="1738" y="1519"/>
                    </a:lnTo>
                    <a:lnTo>
                      <a:pt x="1742" y="1518"/>
                    </a:lnTo>
                    <a:lnTo>
                      <a:pt x="1746" y="1517"/>
                    </a:lnTo>
                    <a:lnTo>
                      <a:pt x="1750" y="1514"/>
                    </a:lnTo>
                    <a:lnTo>
                      <a:pt x="1754" y="1514"/>
                    </a:lnTo>
                    <a:lnTo>
                      <a:pt x="1758" y="1513"/>
                    </a:lnTo>
                    <a:lnTo>
                      <a:pt x="1762" y="1509"/>
                    </a:lnTo>
                    <a:lnTo>
                      <a:pt x="1766" y="1508"/>
                    </a:lnTo>
                    <a:lnTo>
                      <a:pt x="1770" y="1506"/>
                    </a:lnTo>
                    <a:lnTo>
                      <a:pt x="1774" y="1505"/>
                    </a:lnTo>
                    <a:lnTo>
                      <a:pt x="1778" y="1504"/>
                    </a:lnTo>
                    <a:lnTo>
                      <a:pt x="1781" y="1502"/>
                    </a:lnTo>
                    <a:lnTo>
                      <a:pt x="1785" y="1500"/>
                    </a:lnTo>
                    <a:lnTo>
                      <a:pt x="1789" y="1497"/>
                    </a:lnTo>
                    <a:lnTo>
                      <a:pt x="1793" y="1497"/>
                    </a:lnTo>
                    <a:lnTo>
                      <a:pt x="1797" y="1494"/>
                    </a:lnTo>
                    <a:lnTo>
                      <a:pt x="1801" y="1491"/>
                    </a:lnTo>
                    <a:lnTo>
                      <a:pt x="1805" y="1491"/>
                    </a:lnTo>
                    <a:lnTo>
                      <a:pt x="1809" y="1486"/>
                    </a:lnTo>
                    <a:lnTo>
                      <a:pt x="1813" y="1485"/>
                    </a:lnTo>
                    <a:lnTo>
                      <a:pt x="1817" y="1483"/>
                    </a:lnTo>
                    <a:lnTo>
                      <a:pt x="1821" y="1481"/>
                    </a:lnTo>
                    <a:lnTo>
                      <a:pt x="1825" y="1478"/>
                    </a:lnTo>
                    <a:lnTo>
                      <a:pt x="1829" y="1477"/>
                    </a:lnTo>
                    <a:lnTo>
                      <a:pt x="1833" y="1475"/>
                    </a:lnTo>
                    <a:lnTo>
                      <a:pt x="1837" y="1471"/>
                    </a:lnTo>
                    <a:lnTo>
                      <a:pt x="1841" y="1470"/>
                    </a:lnTo>
                    <a:lnTo>
                      <a:pt x="1845" y="1467"/>
                    </a:lnTo>
                    <a:lnTo>
                      <a:pt x="1848" y="1464"/>
                    </a:lnTo>
                    <a:lnTo>
                      <a:pt x="1852" y="1462"/>
                    </a:lnTo>
                    <a:lnTo>
                      <a:pt x="1856" y="1459"/>
                    </a:lnTo>
                    <a:lnTo>
                      <a:pt x="1860" y="1457"/>
                    </a:lnTo>
                    <a:lnTo>
                      <a:pt x="1864" y="1454"/>
                    </a:lnTo>
                    <a:lnTo>
                      <a:pt x="1868" y="1452"/>
                    </a:lnTo>
                    <a:lnTo>
                      <a:pt x="1872" y="1450"/>
                    </a:lnTo>
                    <a:lnTo>
                      <a:pt x="1876" y="1445"/>
                    </a:lnTo>
                    <a:lnTo>
                      <a:pt x="1880" y="1444"/>
                    </a:lnTo>
                    <a:lnTo>
                      <a:pt x="1884" y="1440"/>
                    </a:lnTo>
                    <a:lnTo>
                      <a:pt x="1888" y="1437"/>
                    </a:lnTo>
                    <a:lnTo>
                      <a:pt x="1892" y="1436"/>
                    </a:lnTo>
                    <a:lnTo>
                      <a:pt x="1896" y="1431"/>
                    </a:lnTo>
                    <a:lnTo>
                      <a:pt x="1900" y="1428"/>
                    </a:lnTo>
                    <a:lnTo>
                      <a:pt x="1904" y="1425"/>
                    </a:lnTo>
                    <a:lnTo>
                      <a:pt x="1908" y="1423"/>
                    </a:lnTo>
                    <a:lnTo>
                      <a:pt x="1912" y="1420"/>
                    </a:lnTo>
                    <a:lnTo>
                      <a:pt x="1916" y="1416"/>
                    </a:lnTo>
                    <a:lnTo>
                      <a:pt x="1919" y="1414"/>
                    </a:lnTo>
                    <a:lnTo>
                      <a:pt x="1923" y="1410"/>
                    </a:lnTo>
                    <a:lnTo>
                      <a:pt x="1927" y="1407"/>
                    </a:lnTo>
                    <a:lnTo>
                      <a:pt x="1931" y="1404"/>
                    </a:lnTo>
                    <a:lnTo>
                      <a:pt x="1935" y="1400"/>
                    </a:lnTo>
                    <a:lnTo>
                      <a:pt x="1939" y="1397"/>
                    </a:lnTo>
                    <a:lnTo>
                      <a:pt x="1943" y="1393"/>
                    </a:lnTo>
                    <a:lnTo>
                      <a:pt x="1947" y="1390"/>
                    </a:lnTo>
                    <a:lnTo>
                      <a:pt x="1951" y="1388"/>
                    </a:lnTo>
                    <a:lnTo>
                      <a:pt x="1955" y="1384"/>
                    </a:lnTo>
                    <a:lnTo>
                      <a:pt x="1959" y="1380"/>
                    </a:lnTo>
                    <a:lnTo>
                      <a:pt x="1963" y="1376"/>
                    </a:lnTo>
                    <a:lnTo>
                      <a:pt x="1967" y="1374"/>
                    </a:lnTo>
                    <a:lnTo>
                      <a:pt x="1971" y="1370"/>
                    </a:lnTo>
                    <a:lnTo>
                      <a:pt x="1975" y="1365"/>
                    </a:lnTo>
                    <a:lnTo>
                      <a:pt x="1979" y="1362"/>
                    </a:lnTo>
                    <a:lnTo>
                      <a:pt x="1983" y="1357"/>
                    </a:lnTo>
                    <a:lnTo>
                      <a:pt x="1986" y="1356"/>
                    </a:lnTo>
                    <a:lnTo>
                      <a:pt x="1990" y="1351"/>
                    </a:lnTo>
                    <a:lnTo>
                      <a:pt x="1994" y="1348"/>
                    </a:lnTo>
                    <a:lnTo>
                      <a:pt x="1998" y="1344"/>
                    </a:lnTo>
                    <a:lnTo>
                      <a:pt x="2002" y="1340"/>
                    </a:lnTo>
                    <a:lnTo>
                      <a:pt x="2006" y="1335"/>
                    </a:lnTo>
                    <a:lnTo>
                      <a:pt x="2010" y="1331"/>
                    </a:lnTo>
                    <a:lnTo>
                      <a:pt x="2014" y="1330"/>
                    </a:lnTo>
                    <a:lnTo>
                      <a:pt x="2018" y="1323"/>
                    </a:lnTo>
                    <a:lnTo>
                      <a:pt x="2022" y="1321"/>
                    </a:lnTo>
                    <a:lnTo>
                      <a:pt x="2026" y="1316"/>
                    </a:lnTo>
                    <a:lnTo>
                      <a:pt x="2030" y="1314"/>
                    </a:lnTo>
                    <a:lnTo>
                      <a:pt x="2034" y="1310"/>
                    </a:lnTo>
                    <a:lnTo>
                      <a:pt x="2038" y="1304"/>
                    </a:lnTo>
                    <a:lnTo>
                      <a:pt x="2042" y="1301"/>
                    </a:lnTo>
                    <a:lnTo>
                      <a:pt x="2046" y="1297"/>
                    </a:lnTo>
                    <a:lnTo>
                      <a:pt x="2050" y="1293"/>
                    </a:lnTo>
                    <a:lnTo>
                      <a:pt x="2054" y="1289"/>
                    </a:lnTo>
                    <a:lnTo>
                      <a:pt x="2057" y="1284"/>
                    </a:lnTo>
                    <a:lnTo>
                      <a:pt x="2061" y="1280"/>
                    </a:lnTo>
                    <a:lnTo>
                      <a:pt x="2065" y="1276"/>
                    </a:lnTo>
                    <a:lnTo>
                      <a:pt x="2069" y="1271"/>
                    </a:lnTo>
                    <a:lnTo>
                      <a:pt x="2073" y="1266"/>
                    </a:lnTo>
                    <a:lnTo>
                      <a:pt x="2077" y="1264"/>
                    </a:lnTo>
                    <a:lnTo>
                      <a:pt x="2081" y="1259"/>
                    </a:lnTo>
                    <a:lnTo>
                      <a:pt x="2085" y="1255"/>
                    </a:lnTo>
                    <a:lnTo>
                      <a:pt x="2089" y="1252"/>
                    </a:lnTo>
                    <a:lnTo>
                      <a:pt x="2093" y="1246"/>
                    </a:lnTo>
                    <a:lnTo>
                      <a:pt x="2097" y="1242"/>
                    </a:lnTo>
                    <a:lnTo>
                      <a:pt x="2101" y="1238"/>
                    </a:lnTo>
                    <a:lnTo>
                      <a:pt x="2105" y="1234"/>
                    </a:lnTo>
                    <a:lnTo>
                      <a:pt x="2109" y="1228"/>
                    </a:lnTo>
                    <a:lnTo>
                      <a:pt x="2113" y="1225"/>
                    </a:lnTo>
                    <a:lnTo>
                      <a:pt x="2117" y="1219"/>
                    </a:lnTo>
                    <a:lnTo>
                      <a:pt x="2121" y="1216"/>
                    </a:lnTo>
                    <a:lnTo>
                      <a:pt x="2124" y="1212"/>
                    </a:lnTo>
                    <a:lnTo>
                      <a:pt x="2128" y="1207"/>
                    </a:lnTo>
                    <a:lnTo>
                      <a:pt x="2132" y="1203"/>
                    </a:lnTo>
                    <a:lnTo>
                      <a:pt x="2136" y="1196"/>
                    </a:lnTo>
                    <a:lnTo>
                      <a:pt x="2140" y="1193"/>
                    </a:lnTo>
                    <a:lnTo>
                      <a:pt x="2144" y="1188"/>
                    </a:lnTo>
                    <a:lnTo>
                      <a:pt x="2148" y="1184"/>
                    </a:lnTo>
                    <a:lnTo>
                      <a:pt x="2152" y="1180"/>
                    </a:lnTo>
                    <a:lnTo>
                      <a:pt x="2156" y="1174"/>
                    </a:lnTo>
                    <a:lnTo>
                      <a:pt x="2160" y="1171"/>
                    </a:lnTo>
                    <a:lnTo>
                      <a:pt x="2164" y="1167"/>
                    </a:lnTo>
                    <a:lnTo>
                      <a:pt x="2168" y="1162"/>
                    </a:lnTo>
                    <a:lnTo>
                      <a:pt x="2172" y="1157"/>
                    </a:lnTo>
                    <a:lnTo>
                      <a:pt x="2176" y="1152"/>
                    </a:lnTo>
                    <a:lnTo>
                      <a:pt x="2180" y="1147"/>
                    </a:lnTo>
                    <a:lnTo>
                      <a:pt x="2184" y="1144"/>
                    </a:lnTo>
                    <a:lnTo>
                      <a:pt x="2188" y="1138"/>
                    </a:lnTo>
                    <a:lnTo>
                      <a:pt x="2191" y="1134"/>
                    </a:lnTo>
                    <a:lnTo>
                      <a:pt x="2195" y="1130"/>
                    </a:lnTo>
                    <a:lnTo>
                      <a:pt x="2199" y="1125"/>
                    </a:lnTo>
                    <a:lnTo>
                      <a:pt x="2203" y="1120"/>
                    </a:lnTo>
                    <a:lnTo>
                      <a:pt x="2207" y="1116"/>
                    </a:lnTo>
                    <a:lnTo>
                      <a:pt x="2211" y="1110"/>
                    </a:lnTo>
                    <a:lnTo>
                      <a:pt x="2215" y="1106"/>
                    </a:lnTo>
                    <a:lnTo>
                      <a:pt x="2219" y="1102"/>
                    </a:lnTo>
                    <a:lnTo>
                      <a:pt x="2223" y="1096"/>
                    </a:lnTo>
                    <a:lnTo>
                      <a:pt x="2227" y="1091"/>
                    </a:lnTo>
                    <a:lnTo>
                      <a:pt x="2231" y="1088"/>
                    </a:lnTo>
                    <a:lnTo>
                      <a:pt x="2235" y="1083"/>
                    </a:lnTo>
                    <a:lnTo>
                      <a:pt x="2239" y="1078"/>
                    </a:lnTo>
                    <a:lnTo>
                      <a:pt x="2243" y="1072"/>
                    </a:lnTo>
                    <a:lnTo>
                      <a:pt x="2247" y="1069"/>
                    </a:lnTo>
                    <a:lnTo>
                      <a:pt x="2251" y="1065"/>
                    </a:lnTo>
                    <a:lnTo>
                      <a:pt x="2255" y="1060"/>
                    </a:lnTo>
                    <a:lnTo>
                      <a:pt x="2259" y="1054"/>
                    </a:lnTo>
                    <a:lnTo>
                      <a:pt x="2262" y="1050"/>
                    </a:lnTo>
                    <a:lnTo>
                      <a:pt x="2266" y="1045"/>
                    </a:lnTo>
                    <a:lnTo>
                      <a:pt x="2270" y="1040"/>
                    </a:lnTo>
                    <a:lnTo>
                      <a:pt x="2274" y="1036"/>
                    </a:lnTo>
                    <a:lnTo>
                      <a:pt x="2278" y="1030"/>
                    </a:lnTo>
                    <a:lnTo>
                      <a:pt x="2282" y="1027"/>
                    </a:lnTo>
                    <a:lnTo>
                      <a:pt x="2286" y="1021"/>
                    </a:lnTo>
                    <a:lnTo>
                      <a:pt x="2290" y="1016"/>
                    </a:lnTo>
                    <a:lnTo>
                      <a:pt x="2294" y="1010"/>
                    </a:lnTo>
                    <a:lnTo>
                      <a:pt x="2298" y="1007"/>
                    </a:lnTo>
                    <a:lnTo>
                      <a:pt x="2302" y="1002"/>
                    </a:lnTo>
                    <a:lnTo>
                      <a:pt x="2306" y="996"/>
                    </a:lnTo>
                    <a:lnTo>
                      <a:pt x="2310" y="991"/>
                    </a:lnTo>
                    <a:lnTo>
                      <a:pt x="2314" y="988"/>
                    </a:lnTo>
                    <a:lnTo>
                      <a:pt x="2318" y="981"/>
                    </a:lnTo>
                    <a:lnTo>
                      <a:pt x="2322" y="977"/>
                    </a:lnTo>
                    <a:lnTo>
                      <a:pt x="2326" y="973"/>
                    </a:lnTo>
                    <a:lnTo>
                      <a:pt x="2329" y="968"/>
                    </a:lnTo>
                    <a:lnTo>
                      <a:pt x="2333" y="964"/>
                    </a:lnTo>
                    <a:lnTo>
                      <a:pt x="2337" y="959"/>
                    </a:lnTo>
                    <a:lnTo>
                      <a:pt x="2341" y="955"/>
                    </a:lnTo>
                    <a:lnTo>
                      <a:pt x="2345" y="949"/>
                    </a:lnTo>
                    <a:lnTo>
                      <a:pt x="2349" y="943"/>
                    </a:lnTo>
                    <a:lnTo>
                      <a:pt x="2353" y="939"/>
                    </a:lnTo>
                    <a:lnTo>
                      <a:pt x="2357" y="933"/>
                    </a:lnTo>
                    <a:lnTo>
                      <a:pt x="2361" y="930"/>
                    </a:lnTo>
                    <a:lnTo>
                      <a:pt x="2365" y="924"/>
                    </a:lnTo>
                    <a:lnTo>
                      <a:pt x="2369" y="920"/>
                    </a:lnTo>
                    <a:lnTo>
                      <a:pt x="2373" y="915"/>
                    </a:lnTo>
                    <a:lnTo>
                      <a:pt x="2377" y="909"/>
                    </a:lnTo>
                    <a:lnTo>
                      <a:pt x="2381" y="906"/>
                    </a:lnTo>
                    <a:lnTo>
                      <a:pt x="2385" y="900"/>
                    </a:lnTo>
                    <a:lnTo>
                      <a:pt x="2389" y="896"/>
                    </a:lnTo>
                    <a:lnTo>
                      <a:pt x="2393" y="892"/>
                    </a:lnTo>
                    <a:lnTo>
                      <a:pt x="2396" y="886"/>
                    </a:lnTo>
                    <a:lnTo>
                      <a:pt x="2400" y="882"/>
                    </a:lnTo>
                    <a:lnTo>
                      <a:pt x="2404" y="877"/>
                    </a:lnTo>
                    <a:lnTo>
                      <a:pt x="2408" y="871"/>
                    </a:lnTo>
                    <a:lnTo>
                      <a:pt x="2412" y="867"/>
                    </a:lnTo>
                    <a:lnTo>
                      <a:pt x="2416" y="862"/>
                    </a:lnTo>
                    <a:lnTo>
                      <a:pt x="2420" y="857"/>
                    </a:lnTo>
                    <a:lnTo>
                      <a:pt x="2424" y="852"/>
                    </a:lnTo>
                    <a:lnTo>
                      <a:pt x="2428" y="848"/>
                    </a:lnTo>
                    <a:lnTo>
                      <a:pt x="2432" y="844"/>
                    </a:lnTo>
                    <a:lnTo>
                      <a:pt x="2436" y="840"/>
                    </a:lnTo>
                    <a:lnTo>
                      <a:pt x="2440" y="833"/>
                    </a:lnTo>
                    <a:lnTo>
                      <a:pt x="2444" y="829"/>
                    </a:lnTo>
                    <a:lnTo>
                      <a:pt x="2448" y="824"/>
                    </a:lnTo>
                    <a:lnTo>
                      <a:pt x="2452" y="821"/>
                    </a:lnTo>
                    <a:lnTo>
                      <a:pt x="2456" y="816"/>
                    </a:lnTo>
                    <a:lnTo>
                      <a:pt x="2460" y="811"/>
                    </a:lnTo>
                    <a:lnTo>
                      <a:pt x="2464" y="806"/>
                    </a:lnTo>
                    <a:lnTo>
                      <a:pt x="2467" y="802"/>
                    </a:lnTo>
                    <a:lnTo>
                      <a:pt x="2471" y="797"/>
                    </a:lnTo>
                    <a:lnTo>
                      <a:pt x="2475" y="793"/>
                    </a:lnTo>
                    <a:lnTo>
                      <a:pt x="2479" y="789"/>
                    </a:lnTo>
                    <a:lnTo>
                      <a:pt x="2483" y="782"/>
                    </a:lnTo>
                    <a:lnTo>
                      <a:pt x="2487" y="779"/>
                    </a:lnTo>
                    <a:lnTo>
                      <a:pt x="2491" y="773"/>
                    </a:lnTo>
                    <a:lnTo>
                      <a:pt x="2495" y="768"/>
                    </a:lnTo>
                    <a:lnTo>
                      <a:pt x="2499" y="765"/>
                    </a:lnTo>
                    <a:lnTo>
                      <a:pt x="2503" y="759"/>
                    </a:lnTo>
                    <a:lnTo>
                      <a:pt x="2507" y="755"/>
                    </a:lnTo>
                    <a:lnTo>
                      <a:pt x="2511" y="751"/>
                    </a:lnTo>
                    <a:lnTo>
                      <a:pt x="2515" y="747"/>
                    </a:lnTo>
                    <a:lnTo>
                      <a:pt x="2519" y="741"/>
                    </a:lnTo>
                    <a:lnTo>
                      <a:pt x="2523" y="738"/>
                    </a:lnTo>
                    <a:lnTo>
                      <a:pt x="2527" y="734"/>
                    </a:lnTo>
                    <a:lnTo>
                      <a:pt x="2531" y="730"/>
                    </a:lnTo>
                    <a:lnTo>
                      <a:pt x="2534" y="723"/>
                    </a:lnTo>
                    <a:lnTo>
                      <a:pt x="2538" y="720"/>
                    </a:lnTo>
                    <a:lnTo>
                      <a:pt x="2542" y="715"/>
                    </a:lnTo>
                    <a:lnTo>
                      <a:pt x="2546" y="709"/>
                    </a:lnTo>
                    <a:lnTo>
                      <a:pt x="2550" y="706"/>
                    </a:lnTo>
                    <a:lnTo>
                      <a:pt x="2554" y="703"/>
                    </a:lnTo>
                    <a:lnTo>
                      <a:pt x="2558" y="696"/>
                    </a:lnTo>
                    <a:lnTo>
                      <a:pt x="2562" y="693"/>
                    </a:lnTo>
                    <a:lnTo>
                      <a:pt x="2566" y="688"/>
                    </a:lnTo>
                    <a:lnTo>
                      <a:pt x="2570" y="684"/>
                    </a:lnTo>
                    <a:lnTo>
                      <a:pt x="2574" y="680"/>
                    </a:lnTo>
                    <a:lnTo>
                      <a:pt x="2578" y="675"/>
                    </a:lnTo>
                    <a:lnTo>
                      <a:pt x="2582" y="669"/>
                    </a:lnTo>
                    <a:lnTo>
                      <a:pt x="2586" y="666"/>
                    </a:lnTo>
                    <a:lnTo>
                      <a:pt x="2590" y="662"/>
                    </a:lnTo>
                    <a:lnTo>
                      <a:pt x="2594" y="658"/>
                    </a:lnTo>
                    <a:lnTo>
                      <a:pt x="2598" y="653"/>
                    </a:lnTo>
                    <a:lnTo>
                      <a:pt x="2602" y="649"/>
                    </a:lnTo>
                    <a:lnTo>
                      <a:pt x="2605" y="644"/>
                    </a:lnTo>
                    <a:lnTo>
                      <a:pt x="2609" y="640"/>
                    </a:lnTo>
                    <a:lnTo>
                      <a:pt x="2613" y="635"/>
                    </a:lnTo>
                    <a:lnTo>
                      <a:pt x="2617" y="632"/>
                    </a:lnTo>
                    <a:lnTo>
                      <a:pt x="2621" y="627"/>
                    </a:lnTo>
                    <a:lnTo>
                      <a:pt x="2625" y="624"/>
                    </a:lnTo>
                    <a:lnTo>
                      <a:pt x="2629" y="618"/>
                    </a:lnTo>
                    <a:lnTo>
                      <a:pt x="2633" y="614"/>
                    </a:lnTo>
                    <a:lnTo>
                      <a:pt x="2637" y="611"/>
                    </a:lnTo>
                    <a:lnTo>
                      <a:pt x="2641" y="605"/>
                    </a:lnTo>
                    <a:lnTo>
                      <a:pt x="2645" y="602"/>
                    </a:lnTo>
                    <a:lnTo>
                      <a:pt x="2649" y="598"/>
                    </a:lnTo>
                    <a:lnTo>
                      <a:pt x="2653" y="595"/>
                    </a:lnTo>
                    <a:lnTo>
                      <a:pt x="2657" y="590"/>
                    </a:lnTo>
                    <a:lnTo>
                      <a:pt x="2661" y="587"/>
                    </a:lnTo>
                    <a:lnTo>
                      <a:pt x="2665" y="581"/>
                    </a:lnTo>
                    <a:lnTo>
                      <a:pt x="2669" y="577"/>
                    </a:lnTo>
                    <a:lnTo>
                      <a:pt x="2672" y="573"/>
                    </a:lnTo>
                    <a:lnTo>
                      <a:pt x="2676" y="570"/>
                    </a:lnTo>
                    <a:lnTo>
                      <a:pt x="2680" y="567"/>
                    </a:lnTo>
                    <a:lnTo>
                      <a:pt x="2684" y="562"/>
                    </a:lnTo>
                    <a:lnTo>
                      <a:pt x="2688" y="558"/>
                    </a:lnTo>
                    <a:lnTo>
                      <a:pt x="2692" y="554"/>
                    </a:lnTo>
                    <a:lnTo>
                      <a:pt x="2696" y="550"/>
                    </a:lnTo>
                    <a:lnTo>
                      <a:pt x="2700" y="546"/>
                    </a:lnTo>
                    <a:lnTo>
                      <a:pt x="2704" y="543"/>
                    </a:lnTo>
                    <a:lnTo>
                      <a:pt x="2708" y="537"/>
                    </a:lnTo>
                    <a:lnTo>
                      <a:pt x="2712" y="535"/>
                    </a:lnTo>
                    <a:lnTo>
                      <a:pt x="2716" y="530"/>
                    </a:lnTo>
                    <a:lnTo>
                      <a:pt x="2720" y="526"/>
                    </a:lnTo>
                    <a:lnTo>
                      <a:pt x="2724" y="523"/>
                    </a:lnTo>
                    <a:lnTo>
                      <a:pt x="2728" y="520"/>
                    </a:lnTo>
                    <a:lnTo>
                      <a:pt x="2732" y="515"/>
                    </a:lnTo>
                    <a:lnTo>
                      <a:pt x="2736" y="513"/>
                    </a:lnTo>
                    <a:lnTo>
                      <a:pt x="2739" y="509"/>
                    </a:lnTo>
                    <a:lnTo>
                      <a:pt x="2743" y="505"/>
                    </a:lnTo>
                    <a:lnTo>
                      <a:pt x="2747" y="500"/>
                    </a:lnTo>
                    <a:lnTo>
                      <a:pt x="2751" y="497"/>
                    </a:lnTo>
                    <a:lnTo>
                      <a:pt x="2755" y="491"/>
                    </a:lnTo>
                    <a:lnTo>
                      <a:pt x="2759" y="490"/>
                    </a:lnTo>
                    <a:lnTo>
                      <a:pt x="2763" y="486"/>
                    </a:lnTo>
                    <a:lnTo>
                      <a:pt x="2767" y="481"/>
                    </a:lnTo>
                    <a:lnTo>
                      <a:pt x="2771" y="477"/>
                    </a:lnTo>
                    <a:lnTo>
                      <a:pt x="2775" y="474"/>
                    </a:lnTo>
                    <a:lnTo>
                      <a:pt x="2779" y="470"/>
                    </a:lnTo>
                    <a:lnTo>
                      <a:pt x="2783" y="468"/>
                    </a:lnTo>
                    <a:lnTo>
                      <a:pt x="2787" y="462"/>
                    </a:lnTo>
                    <a:lnTo>
                      <a:pt x="2791" y="460"/>
                    </a:lnTo>
                    <a:lnTo>
                      <a:pt x="2795" y="457"/>
                    </a:lnTo>
                    <a:lnTo>
                      <a:pt x="2799" y="452"/>
                    </a:lnTo>
                    <a:lnTo>
                      <a:pt x="2803" y="449"/>
                    </a:lnTo>
                    <a:lnTo>
                      <a:pt x="2807" y="446"/>
                    </a:lnTo>
                    <a:lnTo>
                      <a:pt x="2810" y="442"/>
                    </a:lnTo>
                    <a:lnTo>
                      <a:pt x="2814" y="439"/>
                    </a:lnTo>
                    <a:lnTo>
                      <a:pt x="2818" y="435"/>
                    </a:lnTo>
                    <a:lnTo>
                      <a:pt x="2822" y="432"/>
                    </a:lnTo>
                    <a:lnTo>
                      <a:pt x="2826" y="428"/>
                    </a:lnTo>
                    <a:lnTo>
                      <a:pt x="2830" y="426"/>
                    </a:lnTo>
                    <a:lnTo>
                      <a:pt x="2834" y="423"/>
                    </a:lnTo>
                    <a:lnTo>
                      <a:pt x="2838" y="418"/>
                    </a:lnTo>
                    <a:lnTo>
                      <a:pt x="2842" y="415"/>
                    </a:lnTo>
                    <a:lnTo>
                      <a:pt x="2846" y="411"/>
                    </a:lnTo>
                    <a:lnTo>
                      <a:pt x="2850" y="407"/>
                    </a:lnTo>
                    <a:lnTo>
                      <a:pt x="2854" y="404"/>
                    </a:lnTo>
                    <a:lnTo>
                      <a:pt x="2858" y="401"/>
                    </a:lnTo>
                    <a:lnTo>
                      <a:pt x="2862" y="398"/>
                    </a:lnTo>
                    <a:lnTo>
                      <a:pt x="2866" y="396"/>
                    </a:lnTo>
                    <a:lnTo>
                      <a:pt x="2870" y="391"/>
                    </a:lnTo>
                    <a:lnTo>
                      <a:pt x="2874" y="388"/>
                    </a:lnTo>
                    <a:lnTo>
                      <a:pt x="2877" y="387"/>
                    </a:lnTo>
                    <a:lnTo>
                      <a:pt x="2881" y="383"/>
                    </a:lnTo>
                    <a:lnTo>
                      <a:pt x="2885" y="379"/>
                    </a:lnTo>
                    <a:lnTo>
                      <a:pt x="2889" y="375"/>
                    </a:lnTo>
                    <a:lnTo>
                      <a:pt x="2893" y="372"/>
                    </a:lnTo>
                    <a:lnTo>
                      <a:pt x="2897" y="370"/>
                    </a:lnTo>
                    <a:lnTo>
                      <a:pt x="2901" y="367"/>
                    </a:lnTo>
                    <a:lnTo>
                      <a:pt x="2905" y="363"/>
                    </a:lnTo>
                    <a:lnTo>
                      <a:pt x="2909" y="361"/>
                    </a:lnTo>
                    <a:lnTo>
                      <a:pt x="2913" y="357"/>
                    </a:lnTo>
                    <a:lnTo>
                      <a:pt x="2917" y="355"/>
                    </a:lnTo>
                    <a:lnTo>
                      <a:pt x="2921" y="352"/>
                    </a:lnTo>
                    <a:lnTo>
                      <a:pt x="2925" y="348"/>
                    </a:lnTo>
                    <a:lnTo>
                      <a:pt x="2929" y="344"/>
                    </a:lnTo>
                    <a:lnTo>
                      <a:pt x="2933" y="341"/>
                    </a:lnTo>
                    <a:lnTo>
                      <a:pt x="2937" y="340"/>
                    </a:lnTo>
                    <a:lnTo>
                      <a:pt x="2941" y="337"/>
                    </a:lnTo>
                    <a:lnTo>
                      <a:pt x="2944" y="333"/>
                    </a:lnTo>
                    <a:lnTo>
                      <a:pt x="2948" y="330"/>
                    </a:lnTo>
                    <a:lnTo>
                      <a:pt x="2952" y="327"/>
                    </a:lnTo>
                    <a:lnTo>
                      <a:pt x="2956" y="325"/>
                    </a:lnTo>
                    <a:lnTo>
                      <a:pt x="2960" y="322"/>
                    </a:lnTo>
                    <a:lnTo>
                      <a:pt x="2964" y="321"/>
                    </a:lnTo>
                    <a:lnTo>
                      <a:pt x="2968" y="316"/>
                    </a:lnTo>
                    <a:lnTo>
                      <a:pt x="2972" y="313"/>
                    </a:lnTo>
                    <a:lnTo>
                      <a:pt x="2976" y="310"/>
                    </a:lnTo>
                    <a:lnTo>
                      <a:pt x="2980" y="308"/>
                    </a:lnTo>
                    <a:lnTo>
                      <a:pt x="2984" y="305"/>
                    </a:lnTo>
                    <a:lnTo>
                      <a:pt x="2988" y="302"/>
                    </a:lnTo>
                    <a:lnTo>
                      <a:pt x="2992" y="300"/>
                    </a:lnTo>
                    <a:lnTo>
                      <a:pt x="2996" y="299"/>
                    </a:lnTo>
                    <a:lnTo>
                      <a:pt x="3000" y="293"/>
                    </a:lnTo>
                    <a:lnTo>
                      <a:pt x="3004" y="291"/>
                    </a:lnTo>
                    <a:lnTo>
                      <a:pt x="3008" y="290"/>
                    </a:lnTo>
                    <a:lnTo>
                      <a:pt x="3012" y="287"/>
                    </a:lnTo>
                    <a:lnTo>
                      <a:pt x="3015" y="283"/>
                    </a:lnTo>
                    <a:lnTo>
                      <a:pt x="3019" y="282"/>
                    </a:lnTo>
                    <a:lnTo>
                      <a:pt x="3023" y="279"/>
                    </a:lnTo>
                    <a:lnTo>
                      <a:pt x="3027" y="277"/>
                    </a:lnTo>
                    <a:lnTo>
                      <a:pt x="3031" y="274"/>
                    </a:lnTo>
                    <a:lnTo>
                      <a:pt x="3035" y="271"/>
                    </a:lnTo>
                    <a:lnTo>
                      <a:pt x="3039" y="267"/>
                    </a:lnTo>
                    <a:lnTo>
                      <a:pt x="3043" y="266"/>
                    </a:lnTo>
                    <a:lnTo>
                      <a:pt x="3047" y="264"/>
                    </a:lnTo>
                    <a:lnTo>
                      <a:pt x="3051" y="260"/>
                    </a:lnTo>
                    <a:lnTo>
                      <a:pt x="3055" y="259"/>
                    </a:lnTo>
                    <a:lnTo>
                      <a:pt x="3059" y="257"/>
                    </a:lnTo>
                    <a:lnTo>
                      <a:pt x="3063" y="255"/>
                    </a:lnTo>
                    <a:lnTo>
                      <a:pt x="3067" y="253"/>
                    </a:lnTo>
                    <a:lnTo>
                      <a:pt x="3071" y="248"/>
                    </a:lnTo>
                    <a:lnTo>
                      <a:pt x="3075" y="247"/>
                    </a:lnTo>
                    <a:lnTo>
                      <a:pt x="3079" y="244"/>
                    </a:lnTo>
                    <a:lnTo>
                      <a:pt x="3082" y="242"/>
                    </a:lnTo>
                    <a:lnTo>
                      <a:pt x="3086" y="240"/>
                    </a:lnTo>
                    <a:lnTo>
                      <a:pt x="3090" y="238"/>
                    </a:lnTo>
                    <a:lnTo>
                      <a:pt x="3094" y="235"/>
                    </a:lnTo>
                    <a:lnTo>
                      <a:pt x="3098" y="232"/>
                    </a:lnTo>
                    <a:lnTo>
                      <a:pt x="3102" y="231"/>
                    </a:lnTo>
                    <a:lnTo>
                      <a:pt x="3106" y="228"/>
                    </a:lnTo>
                    <a:lnTo>
                      <a:pt x="3110" y="225"/>
                    </a:lnTo>
                    <a:lnTo>
                      <a:pt x="3114" y="223"/>
                    </a:lnTo>
                    <a:lnTo>
                      <a:pt x="3118" y="222"/>
                    </a:lnTo>
                    <a:lnTo>
                      <a:pt x="3122" y="219"/>
                    </a:lnTo>
                    <a:lnTo>
                      <a:pt x="3126" y="218"/>
                    </a:lnTo>
                    <a:lnTo>
                      <a:pt x="3130" y="215"/>
                    </a:lnTo>
                    <a:lnTo>
                      <a:pt x="3134" y="214"/>
                    </a:lnTo>
                    <a:lnTo>
                      <a:pt x="3138" y="211"/>
                    </a:lnTo>
                    <a:lnTo>
                      <a:pt x="3142" y="209"/>
                    </a:lnTo>
                    <a:lnTo>
                      <a:pt x="3146" y="206"/>
                    </a:lnTo>
                    <a:lnTo>
                      <a:pt x="3150" y="20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1" name="Freeform 2843"/>
              <p:cNvSpPr>
                <a:spLocks/>
              </p:cNvSpPr>
              <p:nvPr/>
            </p:nvSpPr>
            <p:spPr bwMode="auto">
              <a:xfrm flipV="1">
                <a:off x="506" y="1614"/>
                <a:ext cx="1814" cy="306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2"/>
                  </a:cxn>
                  <a:cxn ang="0">
                    <a:pos x="457" y="31"/>
                  </a:cxn>
                  <a:cxn ang="0">
                    <a:pos x="508" y="46"/>
                  </a:cxn>
                  <a:cxn ang="0">
                    <a:pos x="559" y="63"/>
                  </a:cxn>
                  <a:cxn ang="0">
                    <a:pos x="611" y="82"/>
                  </a:cxn>
                  <a:cxn ang="0">
                    <a:pos x="662" y="106"/>
                  </a:cxn>
                  <a:cxn ang="0">
                    <a:pos x="713" y="129"/>
                  </a:cxn>
                  <a:cxn ang="0">
                    <a:pos x="764" y="157"/>
                  </a:cxn>
                  <a:cxn ang="0">
                    <a:pos x="816" y="187"/>
                  </a:cxn>
                  <a:cxn ang="0">
                    <a:pos x="867" y="218"/>
                  </a:cxn>
                  <a:cxn ang="0">
                    <a:pos x="918" y="251"/>
                  </a:cxn>
                  <a:cxn ang="0">
                    <a:pos x="969" y="282"/>
                  </a:cxn>
                  <a:cxn ang="0">
                    <a:pos x="1021" y="314"/>
                  </a:cxn>
                  <a:cxn ang="0">
                    <a:pos x="1072" y="344"/>
                  </a:cxn>
                  <a:cxn ang="0">
                    <a:pos x="1123" y="374"/>
                  </a:cxn>
                  <a:cxn ang="0">
                    <a:pos x="1174" y="403"/>
                  </a:cxn>
                  <a:cxn ang="0">
                    <a:pos x="1226" y="426"/>
                  </a:cxn>
                  <a:cxn ang="0">
                    <a:pos x="1277" y="451"/>
                  </a:cxn>
                  <a:cxn ang="0">
                    <a:pos x="1328" y="472"/>
                  </a:cxn>
                  <a:cxn ang="0">
                    <a:pos x="1379" y="490"/>
                  </a:cxn>
                  <a:cxn ang="0">
                    <a:pos x="1431" y="504"/>
                  </a:cxn>
                  <a:cxn ang="0">
                    <a:pos x="1482" y="515"/>
                  </a:cxn>
                  <a:cxn ang="0">
                    <a:pos x="1533" y="523"/>
                  </a:cxn>
                  <a:cxn ang="0">
                    <a:pos x="1584" y="527"/>
                  </a:cxn>
                  <a:cxn ang="0">
                    <a:pos x="1636" y="528"/>
                  </a:cxn>
                  <a:cxn ang="0">
                    <a:pos x="1687" y="529"/>
                  </a:cxn>
                  <a:cxn ang="0">
                    <a:pos x="1738" y="521"/>
                  </a:cxn>
                  <a:cxn ang="0">
                    <a:pos x="1789" y="514"/>
                  </a:cxn>
                  <a:cxn ang="0">
                    <a:pos x="1841" y="504"/>
                  </a:cxn>
                  <a:cxn ang="0">
                    <a:pos x="1892" y="491"/>
                  </a:cxn>
                  <a:cxn ang="0">
                    <a:pos x="1943" y="478"/>
                  </a:cxn>
                  <a:cxn ang="0">
                    <a:pos x="1994" y="461"/>
                  </a:cxn>
                  <a:cxn ang="0">
                    <a:pos x="2046" y="443"/>
                  </a:cxn>
                  <a:cxn ang="0">
                    <a:pos x="2097" y="424"/>
                  </a:cxn>
                  <a:cxn ang="0">
                    <a:pos x="2148" y="404"/>
                  </a:cxn>
                  <a:cxn ang="0">
                    <a:pos x="2199" y="383"/>
                  </a:cxn>
                  <a:cxn ang="0">
                    <a:pos x="2251" y="362"/>
                  </a:cxn>
                  <a:cxn ang="0">
                    <a:pos x="2302" y="340"/>
                  </a:cxn>
                  <a:cxn ang="0">
                    <a:pos x="2353" y="319"/>
                  </a:cxn>
                  <a:cxn ang="0">
                    <a:pos x="2404" y="298"/>
                  </a:cxn>
                  <a:cxn ang="0">
                    <a:pos x="2456" y="276"/>
                  </a:cxn>
                  <a:cxn ang="0">
                    <a:pos x="2507" y="255"/>
                  </a:cxn>
                  <a:cxn ang="0">
                    <a:pos x="2558" y="235"/>
                  </a:cxn>
                  <a:cxn ang="0">
                    <a:pos x="2609" y="216"/>
                  </a:cxn>
                  <a:cxn ang="0">
                    <a:pos x="2661" y="197"/>
                  </a:cxn>
                  <a:cxn ang="0">
                    <a:pos x="2712" y="181"/>
                  </a:cxn>
                  <a:cxn ang="0">
                    <a:pos x="2763" y="163"/>
                  </a:cxn>
                  <a:cxn ang="0">
                    <a:pos x="2814" y="148"/>
                  </a:cxn>
                  <a:cxn ang="0">
                    <a:pos x="2866" y="132"/>
                  </a:cxn>
                  <a:cxn ang="0">
                    <a:pos x="2917" y="119"/>
                  </a:cxn>
                  <a:cxn ang="0">
                    <a:pos x="2968" y="106"/>
                  </a:cxn>
                  <a:cxn ang="0">
                    <a:pos x="3019" y="94"/>
                  </a:cxn>
                  <a:cxn ang="0">
                    <a:pos x="3071" y="83"/>
                  </a:cxn>
                  <a:cxn ang="0">
                    <a:pos x="3122" y="73"/>
                  </a:cxn>
                </a:cxnLst>
                <a:rect l="0" t="0" r="r" b="b"/>
                <a:pathLst>
                  <a:path w="3150" h="530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0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2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5"/>
                    </a:lnTo>
                    <a:lnTo>
                      <a:pt x="279" y="7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10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12"/>
                    </a:lnTo>
                    <a:lnTo>
                      <a:pt x="339" y="12"/>
                    </a:lnTo>
                    <a:lnTo>
                      <a:pt x="342" y="11"/>
                    </a:lnTo>
                    <a:lnTo>
                      <a:pt x="346" y="13"/>
                    </a:lnTo>
                    <a:lnTo>
                      <a:pt x="350" y="14"/>
                    </a:lnTo>
                    <a:lnTo>
                      <a:pt x="354" y="14"/>
                    </a:lnTo>
                    <a:lnTo>
                      <a:pt x="358" y="15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6"/>
                    </a:lnTo>
                    <a:lnTo>
                      <a:pt x="374" y="15"/>
                    </a:lnTo>
                    <a:lnTo>
                      <a:pt x="378" y="16"/>
                    </a:lnTo>
                    <a:lnTo>
                      <a:pt x="382" y="19"/>
                    </a:lnTo>
                    <a:lnTo>
                      <a:pt x="386" y="17"/>
                    </a:lnTo>
                    <a:lnTo>
                      <a:pt x="390" y="20"/>
                    </a:lnTo>
                    <a:lnTo>
                      <a:pt x="394" y="19"/>
                    </a:lnTo>
                    <a:lnTo>
                      <a:pt x="398" y="20"/>
                    </a:lnTo>
                    <a:lnTo>
                      <a:pt x="402" y="20"/>
                    </a:lnTo>
                    <a:lnTo>
                      <a:pt x="406" y="22"/>
                    </a:lnTo>
                    <a:lnTo>
                      <a:pt x="410" y="21"/>
                    </a:lnTo>
                    <a:lnTo>
                      <a:pt x="413" y="22"/>
                    </a:lnTo>
                    <a:lnTo>
                      <a:pt x="417" y="22"/>
                    </a:lnTo>
                    <a:lnTo>
                      <a:pt x="421" y="24"/>
                    </a:lnTo>
                    <a:lnTo>
                      <a:pt x="425" y="24"/>
                    </a:lnTo>
                    <a:lnTo>
                      <a:pt x="429" y="24"/>
                    </a:lnTo>
                    <a:lnTo>
                      <a:pt x="433" y="27"/>
                    </a:lnTo>
                    <a:lnTo>
                      <a:pt x="437" y="27"/>
                    </a:lnTo>
                    <a:lnTo>
                      <a:pt x="441" y="29"/>
                    </a:lnTo>
                    <a:lnTo>
                      <a:pt x="445" y="29"/>
                    </a:lnTo>
                    <a:lnTo>
                      <a:pt x="449" y="30"/>
                    </a:lnTo>
                    <a:lnTo>
                      <a:pt x="453" y="32"/>
                    </a:lnTo>
                    <a:lnTo>
                      <a:pt x="457" y="31"/>
                    </a:lnTo>
                    <a:lnTo>
                      <a:pt x="461" y="32"/>
                    </a:lnTo>
                    <a:lnTo>
                      <a:pt x="465" y="34"/>
                    </a:lnTo>
                    <a:lnTo>
                      <a:pt x="469" y="34"/>
                    </a:lnTo>
                    <a:lnTo>
                      <a:pt x="473" y="36"/>
                    </a:lnTo>
                    <a:lnTo>
                      <a:pt x="477" y="37"/>
                    </a:lnTo>
                    <a:lnTo>
                      <a:pt x="480" y="36"/>
                    </a:lnTo>
                    <a:lnTo>
                      <a:pt x="484" y="39"/>
                    </a:lnTo>
                    <a:lnTo>
                      <a:pt x="488" y="41"/>
                    </a:lnTo>
                    <a:lnTo>
                      <a:pt x="492" y="40"/>
                    </a:lnTo>
                    <a:lnTo>
                      <a:pt x="496" y="42"/>
                    </a:lnTo>
                    <a:lnTo>
                      <a:pt x="500" y="43"/>
                    </a:lnTo>
                    <a:lnTo>
                      <a:pt x="504" y="45"/>
                    </a:lnTo>
                    <a:lnTo>
                      <a:pt x="508" y="46"/>
                    </a:lnTo>
                    <a:lnTo>
                      <a:pt x="512" y="46"/>
                    </a:lnTo>
                    <a:lnTo>
                      <a:pt x="516" y="47"/>
                    </a:lnTo>
                    <a:lnTo>
                      <a:pt x="520" y="48"/>
                    </a:lnTo>
                    <a:lnTo>
                      <a:pt x="524" y="51"/>
                    </a:lnTo>
                    <a:lnTo>
                      <a:pt x="528" y="52"/>
                    </a:lnTo>
                    <a:lnTo>
                      <a:pt x="532" y="53"/>
                    </a:lnTo>
                    <a:lnTo>
                      <a:pt x="536" y="54"/>
                    </a:lnTo>
                    <a:lnTo>
                      <a:pt x="540" y="57"/>
                    </a:lnTo>
                    <a:lnTo>
                      <a:pt x="544" y="58"/>
                    </a:lnTo>
                    <a:lnTo>
                      <a:pt x="547" y="58"/>
                    </a:lnTo>
                    <a:lnTo>
                      <a:pt x="551" y="60"/>
                    </a:lnTo>
                    <a:lnTo>
                      <a:pt x="555" y="60"/>
                    </a:lnTo>
                    <a:lnTo>
                      <a:pt x="559" y="63"/>
                    </a:lnTo>
                    <a:lnTo>
                      <a:pt x="563" y="63"/>
                    </a:lnTo>
                    <a:lnTo>
                      <a:pt x="567" y="66"/>
                    </a:lnTo>
                    <a:lnTo>
                      <a:pt x="571" y="66"/>
                    </a:lnTo>
                    <a:lnTo>
                      <a:pt x="575" y="69"/>
                    </a:lnTo>
                    <a:lnTo>
                      <a:pt x="579" y="71"/>
                    </a:lnTo>
                    <a:lnTo>
                      <a:pt x="583" y="72"/>
                    </a:lnTo>
                    <a:lnTo>
                      <a:pt x="587" y="73"/>
                    </a:lnTo>
                    <a:lnTo>
                      <a:pt x="591" y="75"/>
                    </a:lnTo>
                    <a:lnTo>
                      <a:pt x="595" y="76"/>
                    </a:lnTo>
                    <a:lnTo>
                      <a:pt x="599" y="77"/>
                    </a:lnTo>
                    <a:lnTo>
                      <a:pt x="603" y="79"/>
                    </a:lnTo>
                    <a:lnTo>
                      <a:pt x="607" y="80"/>
                    </a:lnTo>
                    <a:lnTo>
                      <a:pt x="611" y="82"/>
                    </a:lnTo>
                    <a:lnTo>
                      <a:pt x="615" y="84"/>
                    </a:lnTo>
                    <a:lnTo>
                      <a:pt x="618" y="86"/>
                    </a:lnTo>
                    <a:lnTo>
                      <a:pt x="622" y="87"/>
                    </a:lnTo>
                    <a:lnTo>
                      <a:pt x="626" y="90"/>
                    </a:lnTo>
                    <a:lnTo>
                      <a:pt x="630" y="91"/>
                    </a:lnTo>
                    <a:lnTo>
                      <a:pt x="634" y="93"/>
                    </a:lnTo>
                    <a:lnTo>
                      <a:pt x="638" y="95"/>
                    </a:lnTo>
                    <a:lnTo>
                      <a:pt x="642" y="97"/>
                    </a:lnTo>
                    <a:lnTo>
                      <a:pt x="646" y="97"/>
                    </a:lnTo>
                    <a:lnTo>
                      <a:pt x="650" y="100"/>
                    </a:lnTo>
                    <a:lnTo>
                      <a:pt x="654" y="103"/>
                    </a:lnTo>
                    <a:lnTo>
                      <a:pt x="658" y="102"/>
                    </a:lnTo>
                    <a:lnTo>
                      <a:pt x="662" y="106"/>
                    </a:lnTo>
                    <a:lnTo>
                      <a:pt x="666" y="107"/>
                    </a:lnTo>
                    <a:lnTo>
                      <a:pt x="670" y="109"/>
                    </a:lnTo>
                    <a:lnTo>
                      <a:pt x="674" y="111"/>
                    </a:lnTo>
                    <a:lnTo>
                      <a:pt x="678" y="112"/>
                    </a:lnTo>
                    <a:lnTo>
                      <a:pt x="682" y="115"/>
                    </a:lnTo>
                    <a:lnTo>
                      <a:pt x="685" y="115"/>
                    </a:lnTo>
                    <a:lnTo>
                      <a:pt x="689" y="118"/>
                    </a:lnTo>
                    <a:lnTo>
                      <a:pt x="693" y="119"/>
                    </a:lnTo>
                    <a:lnTo>
                      <a:pt x="697" y="122"/>
                    </a:lnTo>
                    <a:lnTo>
                      <a:pt x="701" y="124"/>
                    </a:lnTo>
                    <a:lnTo>
                      <a:pt x="705" y="126"/>
                    </a:lnTo>
                    <a:lnTo>
                      <a:pt x="709" y="128"/>
                    </a:lnTo>
                    <a:lnTo>
                      <a:pt x="713" y="129"/>
                    </a:lnTo>
                    <a:lnTo>
                      <a:pt x="717" y="133"/>
                    </a:lnTo>
                    <a:lnTo>
                      <a:pt x="721" y="134"/>
                    </a:lnTo>
                    <a:lnTo>
                      <a:pt x="725" y="136"/>
                    </a:lnTo>
                    <a:lnTo>
                      <a:pt x="729" y="137"/>
                    </a:lnTo>
                    <a:lnTo>
                      <a:pt x="733" y="141"/>
                    </a:lnTo>
                    <a:lnTo>
                      <a:pt x="737" y="143"/>
                    </a:lnTo>
                    <a:lnTo>
                      <a:pt x="741" y="145"/>
                    </a:lnTo>
                    <a:lnTo>
                      <a:pt x="745" y="147"/>
                    </a:lnTo>
                    <a:lnTo>
                      <a:pt x="749" y="149"/>
                    </a:lnTo>
                    <a:lnTo>
                      <a:pt x="753" y="150"/>
                    </a:lnTo>
                    <a:lnTo>
                      <a:pt x="756" y="152"/>
                    </a:lnTo>
                    <a:lnTo>
                      <a:pt x="760" y="156"/>
                    </a:lnTo>
                    <a:lnTo>
                      <a:pt x="764" y="157"/>
                    </a:lnTo>
                    <a:lnTo>
                      <a:pt x="768" y="159"/>
                    </a:lnTo>
                    <a:lnTo>
                      <a:pt x="772" y="163"/>
                    </a:lnTo>
                    <a:lnTo>
                      <a:pt x="776" y="164"/>
                    </a:lnTo>
                    <a:lnTo>
                      <a:pt x="780" y="166"/>
                    </a:lnTo>
                    <a:lnTo>
                      <a:pt x="784" y="169"/>
                    </a:lnTo>
                    <a:lnTo>
                      <a:pt x="788" y="171"/>
                    </a:lnTo>
                    <a:lnTo>
                      <a:pt x="792" y="173"/>
                    </a:lnTo>
                    <a:lnTo>
                      <a:pt x="796" y="176"/>
                    </a:lnTo>
                    <a:lnTo>
                      <a:pt x="800" y="178"/>
                    </a:lnTo>
                    <a:lnTo>
                      <a:pt x="804" y="180"/>
                    </a:lnTo>
                    <a:lnTo>
                      <a:pt x="808" y="182"/>
                    </a:lnTo>
                    <a:lnTo>
                      <a:pt x="812" y="186"/>
                    </a:lnTo>
                    <a:lnTo>
                      <a:pt x="816" y="187"/>
                    </a:lnTo>
                    <a:lnTo>
                      <a:pt x="820" y="190"/>
                    </a:lnTo>
                    <a:lnTo>
                      <a:pt x="823" y="192"/>
                    </a:lnTo>
                    <a:lnTo>
                      <a:pt x="827" y="194"/>
                    </a:lnTo>
                    <a:lnTo>
                      <a:pt x="831" y="196"/>
                    </a:lnTo>
                    <a:lnTo>
                      <a:pt x="835" y="199"/>
                    </a:lnTo>
                    <a:lnTo>
                      <a:pt x="839" y="201"/>
                    </a:lnTo>
                    <a:lnTo>
                      <a:pt x="843" y="204"/>
                    </a:lnTo>
                    <a:lnTo>
                      <a:pt x="847" y="206"/>
                    </a:lnTo>
                    <a:lnTo>
                      <a:pt x="851" y="208"/>
                    </a:lnTo>
                    <a:lnTo>
                      <a:pt x="855" y="211"/>
                    </a:lnTo>
                    <a:lnTo>
                      <a:pt x="859" y="213"/>
                    </a:lnTo>
                    <a:lnTo>
                      <a:pt x="863" y="216"/>
                    </a:lnTo>
                    <a:lnTo>
                      <a:pt x="867" y="218"/>
                    </a:lnTo>
                    <a:lnTo>
                      <a:pt x="871" y="221"/>
                    </a:lnTo>
                    <a:lnTo>
                      <a:pt x="875" y="225"/>
                    </a:lnTo>
                    <a:lnTo>
                      <a:pt x="879" y="225"/>
                    </a:lnTo>
                    <a:lnTo>
                      <a:pt x="883" y="228"/>
                    </a:lnTo>
                    <a:lnTo>
                      <a:pt x="887" y="230"/>
                    </a:lnTo>
                    <a:lnTo>
                      <a:pt x="890" y="233"/>
                    </a:lnTo>
                    <a:lnTo>
                      <a:pt x="894" y="236"/>
                    </a:lnTo>
                    <a:lnTo>
                      <a:pt x="898" y="238"/>
                    </a:lnTo>
                    <a:lnTo>
                      <a:pt x="902" y="239"/>
                    </a:lnTo>
                    <a:lnTo>
                      <a:pt x="906" y="243"/>
                    </a:lnTo>
                    <a:lnTo>
                      <a:pt x="910" y="245"/>
                    </a:lnTo>
                    <a:lnTo>
                      <a:pt x="914" y="247"/>
                    </a:lnTo>
                    <a:lnTo>
                      <a:pt x="918" y="251"/>
                    </a:lnTo>
                    <a:lnTo>
                      <a:pt x="922" y="252"/>
                    </a:lnTo>
                    <a:lnTo>
                      <a:pt x="926" y="255"/>
                    </a:lnTo>
                    <a:lnTo>
                      <a:pt x="930" y="257"/>
                    </a:lnTo>
                    <a:lnTo>
                      <a:pt x="934" y="260"/>
                    </a:lnTo>
                    <a:lnTo>
                      <a:pt x="938" y="262"/>
                    </a:lnTo>
                    <a:lnTo>
                      <a:pt x="942" y="264"/>
                    </a:lnTo>
                    <a:lnTo>
                      <a:pt x="946" y="267"/>
                    </a:lnTo>
                    <a:lnTo>
                      <a:pt x="950" y="269"/>
                    </a:lnTo>
                    <a:lnTo>
                      <a:pt x="954" y="270"/>
                    </a:lnTo>
                    <a:lnTo>
                      <a:pt x="958" y="274"/>
                    </a:lnTo>
                    <a:lnTo>
                      <a:pt x="961" y="278"/>
                    </a:lnTo>
                    <a:lnTo>
                      <a:pt x="965" y="278"/>
                    </a:lnTo>
                    <a:lnTo>
                      <a:pt x="969" y="282"/>
                    </a:lnTo>
                    <a:lnTo>
                      <a:pt x="973" y="286"/>
                    </a:lnTo>
                    <a:lnTo>
                      <a:pt x="977" y="286"/>
                    </a:lnTo>
                    <a:lnTo>
                      <a:pt x="981" y="289"/>
                    </a:lnTo>
                    <a:lnTo>
                      <a:pt x="985" y="291"/>
                    </a:lnTo>
                    <a:lnTo>
                      <a:pt x="989" y="293"/>
                    </a:lnTo>
                    <a:lnTo>
                      <a:pt x="993" y="298"/>
                    </a:lnTo>
                    <a:lnTo>
                      <a:pt x="997" y="299"/>
                    </a:lnTo>
                    <a:lnTo>
                      <a:pt x="1001" y="302"/>
                    </a:lnTo>
                    <a:lnTo>
                      <a:pt x="1005" y="304"/>
                    </a:lnTo>
                    <a:lnTo>
                      <a:pt x="1009" y="307"/>
                    </a:lnTo>
                    <a:lnTo>
                      <a:pt x="1013" y="308"/>
                    </a:lnTo>
                    <a:lnTo>
                      <a:pt x="1017" y="311"/>
                    </a:lnTo>
                    <a:lnTo>
                      <a:pt x="1021" y="314"/>
                    </a:lnTo>
                    <a:lnTo>
                      <a:pt x="1025" y="316"/>
                    </a:lnTo>
                    <a:lnTo>
                      <a:pt x="1028" y="319"/>
                    </a:lnTo>
                    <a:lnTo>
                      <a:pt x="1032" y="320"/>
                    </a:lnTo>
                    <a:lnTo>
                      <a:pt x="1036" y="324"/>
                    </a:lnTo>
                    <a:lnTo>
                      <a:pt x="1040" y="326"/>
                    </a:lnTo>
                    <a:lnTo>
                      <a:pt x="1044" y="328"/>
                    </a:lnTo>
                    <a:lnTo>
                      <a:pt x="1048" y="331"/>
                    </a:lnTo>
                    <a:lnTo>
                      <a:pt x="1052" y="332"/>
                    </a:lnTo>
                    <a:lnTo>
                      <a:pt x="1056" y="335"/>
                    </a:lnTo>
                    <a:lnTo>
                      <a:pt x="1060" y="338"/>
                    </a:lnTo>
                    <a:lnTo>
                      <a:pt x="1064" y="339"/>
                    </a:lnTo>
                    <a:lnTo>
                      <a:pt x="1068" y="342"/>
                    </a:lnTo>
                    <a:lnTo>
                      <a:pt x="1072" y="344"/>
                    </a:lnTo>
                    <a:lnTo>
                      <a:pt x="1076" y="346"/>
                    </a:lnTo>
                    <a:lnTo>
                      <a:pt x="1080" y="350"/>
                    </a:lnTo>
                    <a:lnTo>
                      <a:pt x="1084" y="352"/>
                    </a:lnTo>
                    <a:lnTo>
                      <a:pt x="1088" y="354"/>
                    </a:lnTo>
                    <a:lnTo>
                      <a:pt x="1092" y="356"/>
                    </a:lnTo>
                    <a:lnTo>
                      <a:pt x="1095" y="359"/>
                    </a:lnTo>
                    <a:lnTo>
                      <a:pt x="1099" y="360"/>
                    </a:lnTo>
                    <a:lnTo>
                      <a:pt x="1103" y="362"/>
                    </a:lnTo>
                    <a:lnTo>
                      <a:pt x="1107" y="366"/>
                    </a:lnTo>
                    <a:lnTo>
                      <a:pt x="1111" y="367"/>
                    </a:lnTo>
                    <a:lnTo>
                      <a:pt x="1115" y="370"/>
                    </a:lnTo>
                    <a:lnTo>
                      <a:pt x="1119" y="373"/>
                    </a:lnTo>
                    <a:lnTo>
                      <a:pt x="1123" y="374"/>
                    </a:lnTo>
                    <a:lnTo>
                      <a:pt x="1127" y="378"/>
                    </a:lnTo>
                    <a:lnTo>
                      <a:pt x="1131" y="379"/>
                    </a:lnTo>
                    <a:lnTo>
                      <a:pt x="1135" y="382"/>
                    </a:lnTo>
                    <a:lnTo>
                      <a:pt x="1139" y="383"/>
                    </a:lnTo>
                    <a:lnTo>
                      <a:pt x="1143" y="386"/>
                    </a:lnTo>
                    <a:lnTo>
                      <a:pt x="1147" y="388"/>
                    </a:lnTo>
                    <a:lnTo>
                      <a:pt x="1151" y="390"/>
                    </a:lnTo>
                    <a:lnTo>
                      <a:pt x="1155" y="394"/>
                    </a:lnTo>
                    <a:lnTo>
                      <a:pt x="1159" y="394"/>
                    </a:lnTo>
                    <a:lnTo>
                      <a:pt x="1163" y="396"/>
                    </a:lnTo>
                    <a:lnTo>
                      <a:pt x="1166" y="399"/>
                    </a:lnTo>
                    <a:lnTo>
                      <a:pt x="1170" y="401"/>
                    </a:lnTo>
                    <a:lnTo>
                      <a:pt x="1174" y="403"/>
                    </a:lnTo>
                    <a:lnTo>
                      <a:pt x="1178" y="405"/>
                    </a:lnTo>
                    <a:lnTo>
                      <a:pt x="1182" y="407"/>
                    </a:lnTo>
                    <a:lnTo>
                      <a:pt x="1186" y="408"/>
                    </a:lnTo>
                    <a:lnTo>
                      <a:pt x="1190" y="411"/>
                    </a:lnTo>
                    <a:lnTo>
                      <a:pt x="1194" y="414"/>
                    </a:lnTo>
                    <a:lnTo>
                      <a:pt x="1198" y="416"/>
                    </a:lnTo>
                    <a:lnTo>
                      <a:pt x="1202" y="417"/>
                    </a:lnTo>
                    <a:lnTo>
                      <a:pt x="1206" y="418"/>
                    </a:lnTo>
                    <a:lnTo>
                      <a:pt x="1210" y="421"/>
                    </a:lnTo>
                    <a:lnTo>
                      <a:pt x="1214" y="423"/>
                    </a:lnTo>
                    <a:lnTo>
                      <a:pt x="1218" y="426"/>
                    </a:lnTo>
                    <a:lnTo>
                      <a:pt x="1222" y="425"/>
                    </a:lnTo>
                    <a:lnTo>
                      <a:pt x="1226" y="426"/>
                    </a:lnTo>
                    <a:lnTo>
                      <a:pt x="1230" y="431"/>
                    </a:lnTo>
                    <a:lnTo>
                      <a:pt x="1233" y="433"/>
                    </a:lnTo>
                    <a:lnTo>
                      <a:pt x="1237" y="433"/>
                    </a:lnTo>
                    <a:lnTo>
                      <a:pt x="1241" y="437"/>
                    </a:lnTo>
                    <a:lnTo>
                      <a:pt x="1245" y="438"/>
                    </a:lnTo>
                    <a:lnTo>
                      <a:pt x="1249" y="438"/>
                    </a:lnTo>
                    <a:lnTo>
                      <a:pt x="1253" y="440"/>
                    </a:lnTo>
                    <a:lnTo>
                      <a:pt x="1257" y="444"/>
                    </a:lnTo>
                    <a:lnTo>
                      <a:pt x="1261" y="445"/>
                    </a:lnTo>
                    <a:lnTo>
                      <a:pt x="1265" y="446"/>
                    </a:lnTo>
                    <a:lnTo>
                      <a:pt x="1269" y="450"/>
                    </a:lnTo>
                    <a:lnTo>
                      <a:pt x="1273" y="450"/>
                    </a:lnTo>
                    <a:lnTo>
                      <a:pt x="1277" y="451"/>
                    </a:lnTo>
                    <a:lnTo>
                      <a:pt x="1281" y="453"/>
                    </a:lnTo>
                    <a:lnTo>
                      <a:pt x="1285" y="456"/>
                    </a:lnTo>
                    <a:lnTo>
                      <a:pt x="1289" y="456"/>
                    </a:lnTo>
                    <a:lnTo>
                      <a:pt x="1293" y="458"/>
                    </a:lnTo>
                    <a:lnTo>
                      <a:pt x="1297" y="461"/>
                    </a:lnTo>
                    <a:lnTo>
                      <a:pt x="1301" y="463"/>
                    </a:lnTo>
                    <a:lnTo>
                      <a:pt x="1304" y="465"/>
                    </a:lnTo>
                    <a:lnTo>
                      <a:pt x="1308" y="465"/>
                    </a:lnTo>
                    <a:lnTo>
                      <a:pt x="1312" y="465"/>
                    </a:lnTo>
                    <a:lnTo>
                      <a:pt x="1316" y="467"/>
                    </a:lnTo>
                    <a:lnTo>
                      <a:pt x="1320" y="469"/>
                    </a:lnTo>
                    <a:lnTo>
                      <a:pt x="1324" y="472"/>
                    </a:lnTo>
                    <a:lnTo>
                      <a:pt x="1328" y="472"/>
                    </a:lnTo>
                    <a:lnTo>
                      <a:pt x="1332" y="474"/>
                    </a:lnTo>
                    <a:lnTo>
                      <a:pt x="1336" y="475"/>
                    </a:lnTo>
                    <a:lnTo>
                      <a:pt x="1340" y="478"/>
                    </a:lnTo>
                    <a:lnTo>
                      <a:pt x="1344" y="478"/>
                    </a:lnTo>
                    <a:lnTo>
                      <a:pt x="1348" y="480"/>
                    </a:lnTo>
                    <a:lnTo>
                      <a:pt x="1352" y="481"/>
                    </a:lnTo>
                    <a:lnTo>
                      <a:pt x="1356" y="483"/>
                    </a:lnTo>
                    <a:lnTo>
                      <a:pt x="1360" y="484"/>
                    </a:lnTo>
                    <a:lnTo>
                      <a:pt x="1364" y="485"/>
                    </a:lnTo>
                    <a:lnTo>
                      <a:pt x="1368" y="486"/>
                    </a:lnTo>
                    <a:lnTo>
                      <a:pt x="1371" y="488"/>
                    </a:lnTo>
                    <a:lnTo>
                      <a:pt x="1375" y="489"/>
                    </a:lnTo>
                    <a:lnTo>
                      <a:pt x="1379" y="490"/>
                    </a:lnTo>
                    <a:lnTo>
                      <a:pt x="1383" y="491"/>
                    </a:lnTo>
                    <a:lnTo>
                      <a:pt x="1387" y="492"/>
                    </a:lnTo>
                    <a:lnTo>
                      <a:pt x="1391" y="492"/>
                    </a:lnTo>
                    <a:lnTo>
                      <a:pt x="1395" y="495"/>
                    </a:lnTo>
                    <a:lnTo>
                      <a:pt x="1399" y="496"/>
                    </a:lnTo>
                    <a:lnTo>
                      <a:pt x="1403" y="497"/>
                    </a:lnTo>
                    <a:lnTo>
                      <a:pt x="1407" y="498"/>
                    </a:lnTo>
                    <a:lnTo>
                      <a:pt x="1411" y="499"/>
                    </a:lnTo>
                    <a:lnTo>
                      <a:pt x="1415" y="502"/>
                    </a:lnTo>
                    <a:lnTo>
                      <a:pt x="1419" y="502"/>
                    </a:lnTo>
                    <a:lnTo>
                      <a:pt x="1423" y="502"/>
                    </a:lnTo>
                    <a:lnTo>
                      <a:pt x="1427" y="503"/>
                    </a:lnTo>
                    <a:lnTo>
                      <a:pt x="1431" y="504"/>
                    </a:lnTo>
                    <a:lnTo>
                      <a:pt x="1435" y="505"/>
                    </a:lnTo>
                    <a:lnTo>
                      <a:pt x="1438" y="506"/>
                    </a:lnTo>
                    <a:lnTo>
                      <a:pt x="1442" y="507"/>
                    </a:lnTo>
                    <a:lnTo>
                      <a:pt x="1446" y="508"/>
                    </a:lnTo>
                    <a:lnTo>
                      <a:pt x="1450" y="509"/>
                    </a:lnTo>
                    <a:lnTo>
                      <a:pt x="1454" y="510"/>
                    </a:lnTo>
                    <a:lnTo>
                      <a:pt x="1458" y="511"/>
                    </a:lnTo>
                    <a:lnTo>
                      <a:pt x="1462" y="512"/>
                    </a:lnTo>
                    <a:lnTo>
                      <a:pt x="1466" y="513"/>
                    </a:lnTo>
                    <a:lnTo>
                      <a:pt x="1470" y="513"/>
                    </a:lnTo>
                    <a:lnTo>
                      <a:pt x="1474" y="513"/>
                    </a:lnTo>
                    <a:lnTo>
                      <a:pt x="1478" y="514"/>
                    </a:lnTo>
                    <a:lnTo>
                      <a:pt x="1482" y="515"/>
                    </a:lnTo>
                    <a:lnTo>
                      <a:pt x="1486" y="516"/>
                    </a:lnTo>
                    <a:lnTo>
                      <a:pt x="1490" y="518"/>
                    </a:lnTo>
                    <a:lnTo>
                      <a:pt x="1494" y="518"/>
                    </a:lnTo>
                    <a:lnTo>
                      <a:pt x="1498" y="518"/>
                    </a:lnTo>
                    <a:lnTo>
                      <a:pt x="1502" y="520"/>
                    </a:lnTo>
                    <a:lnTo>
                      <a:pt x="1506" y="520"/>
                    </a:lnTo>
                    <a:lnTo>
                      <a:pt x="1509" y="520"/>
                    </a:lnTo>
                    <a:lnTo>
                      <a:pt x="1513" y="521"/>
                    </a:lnTo>
                    <a:lnTo>
                      <a:pt x="1517" y="521"/>
                    </a:lnTo>
                    <a:lnTo>
                      <a:pt x="1521" y="523"/>
                    </a:lnTo>
                    <a:lnTo>
                      <a:pt x="1525" y="520"/>
                    </a:lnTo>
                    <a:lnTo>
                      <a:pt x="1529" y="521"/>
                    </a:lnTo>
                    <a:lnTo>
                      <a:pt x="1533" y="523"/>
                    </a:lnTo>
                    <a:lnTo>
                      <a:pt x="1537" y="523"/>
                    </a:lnTo>
                    <a:lnTo>
                      <a:pt x="1541" y="524"/>
                    </a:lnTo>
                    <a:lnTo>
                      <a:pt x="1545" y="525"/>
                    </a:lnTo>
                    <a:lnTo>
                      <a:pt x="1549" y="524"/>
                    </a:lnTo>
                    <a:lnTo>
                      <a:pt x="1553" y="524"/>
                    </a:lnTo>
                    <a:lnTo>
                      <a:pt x="1557" y="526"/>
                    </a:lnTo>
                    <a:lnTo>
                      <a:pt x="1561" y="527"/>
                    </a:lnTo>
                    <a:lnTo>
                      <a:pt x="1565" y="525"/>
                    </a:lnTo>
                    <a:lnTo>
                      <a:pt x="1569" y="526"/>
                    </a:lnTo>
                    <a:lnTo>
                      <a:pt x="1573" y="526"/>
                    </a:lnTo>
                    <a:lnTo>
                      <a:pt x="1576" y="528"/>
                    </a:lnTo>
                    <a:lnTo>
                      <a:pt x="1580" y="527"/>
                    </a:lnTo>
                    <a:lnTo>
                      <a:pt x="1584" y="527"/>
                    </a:lnTo>
                    <a:lnTo>
                      <a:pt x="1588" y="527"/>
                    </a:lnTo>
                    <a:lnTo>
                      <a:pt x="1592" y="527"/>
                    </a:lnTo>
                    <a:lnTo>
                      <a:pt x="1596" y="527"/>
                    </a:lnTo>
                    <a:lnTo>
                      <a:pt x="1600" y="527"/>
                    </a:lnTo>
                    <a:lnTo>
                      <a:pt x="1604" y="529"/>
                    </a:lnTo>
                    <a:lnTo>
                      <a:pt x="1608" y="527"/>
                    </a:lnTo>
                    <a:lnTo>
                      <a:pt x="1612" y="527"/>
                    </a:lnTo>
                    <a:lnTo>
                      <a:pt x="1616" y="527"/>
                    </a:lnTo>
                    <a:lnTo>
                      <a:pt x="1620" y="528"/>
                    </a:lnTo>
                    <a:lnTo>
                      <a:pt x="1624" y="530"/>
                    </a:lnTo>
                    <a:lnTo>
                      <a:pt x="1628" y="527"/>
                    </a:lnTo>
                    <a:lnTo>
                      <a:pt x="1632" y="527"/>
                    </a:lnTo>
                    <a:lnTo>
                      <a:pt x="1636" y="528"/>
                    </a:lnTo>
                    <a:lnTo>
                      <a:pt x="1640" y="529"/>
                    </a:lnTo>
                    <a:lnTo>
                      <a:pt x="1643" y="530"/>
                    </a:lnTo>
                    <a:lnTo>
                      <a:pt x="1647" y="527"/>
                    </a:lnTo>
                    <a:lnTo>
                      <a:pt x="1651" y="529"/>
                    </a:lnTo>
                    <a:lnTo>
                      <a:pt x="1655" y="528"/>
                    </a:lnTo>
                    <a:lnTo>
                      <a:pt x="1659" y="528"/>
                    </a:lnTo>
                    <a:lnTo>
                      <a:pt x="1663" y="528"/>
                    </a:lnTo>
                    <a:lnTo>
                      <a:pt x="1667" y="530"/>
                    </a:lnTo>
                    <a:lnTo>
                      <a:pt x="1671" y="528"/>
                    </a:lnTo>
                    <a:lnTo>
                      <a:pt x="1675" y="527"/>
                    </a:lnTo>
                    <a:lnTo>
                      <a:pt x="1679" y="527"/>
                    </a:lnTo>
                    <a:lnTo>
                      <a:pt x="1683" y="527"/>
                    </a:lnTo>
                    <a:lnTo>
                      <a:pt x="1687" y="529"/>
                    </a:lnTo>
                    <a:lnTo>
                      <a:pt x="1691" y="527"/>
                    </a:lnTo>
                    <a:lnTo>
                      <a:pt x="1695" y="527"/>
                    </a:lnTo>
                    <a:lnTo>
                      <a:pt x="1699" y="526"/>
                    </a:lnTo>
                    <a:lnTo>
                      <a:pt x="1703" y="527"/>
                    </a:lnTo>
                    <a:lnTo>
                      <a:pt x="1707" y="526"/>
                    </a:lnTo>
                    <a:lnTo>
                      <a:pt x="1711" y="526"/>
                    </a:lnTo>
                    <a:lnTo>
                      <a:pt x="1714" y="523"/>
                    </a:lnTo>
                    <a:lnTo>
                      <a:pt x="1718" y="525"/>
                    </a:lnTo>
                    <a:lnTo>
                      <a:pt x="1722" y="523"/>
                    </a:lnTo>
                    <a:lnTo>
                      <a:pt x="1726" y="523"/>
                    </a:lnTo>
                    <a:lnTo>
                      <a:pt x="1730" y="523"/>
                    </a:lnTo>
                    <a:lnTo>
                      <a:pt x="1734" y="522"/>
                    </a:lnTo>
                    <a:lnTo>
                      <a:pt x="1738" y="521"/>
                    </a:lnTo>
                    <a:lnTo>
                      <a:pt x="1742" y="521"/>
                    </a:lnTo>
                    <a:lnTo>
                      <a:pt x="1746" y="521"/>
                    </a:lnTo>
                    <a:lnTo>
                      <a:pt x="1750" y="520"/>
                    </a:lnTo>
                    <a:lnTo>
                      <a:pt x="1754" y="520"/>
                    </a:lnTo>
                    <a:lnTo>
                      <a:pt x="1758" y="519"/>
                    </a:lnTo>
                    <a:lnTo>
                      <a:pt x="1762" y="519"/>
                    </a:lnTo>
                    <a:lnTo>
                      <a:pt x="1766" y="519"/>
                    </a:lnTo>
                    <a:lnTo>
                      <a:pt x="1770" y="518"/>
                    </a:lnTo>
                    <a:lnTo>
                      <a:pt x="1774" y="517"/>
                    </a:lnTo>
                    <a:lnTo>
                      <a:pt x="1778" y="515"/>
                    </a:lnTo>
                    <a:lnTo>
                      <a:pt x="1781" y="515"/>
                    </a:lnTo>
                    <a:lnTo>
                      <a:pt x="1785" y="514"/>
                    </a:lnTo>
                    <a:lnTo>
                      <a:pt x="1789" y="514"/>
                    </a:lnTo>
                    <a:lnTo>
                      <a:pt x="1793" y="514"/>
                    </a:lnTo>
                    <a:lnTo>
                      <a:pt x="1797" y="513"/>
                    </a:lnTo>
                    <a:lnTo>
                      <a:pt x="1801" y="511"/>
                    </a:lnTo>
                    <a:lnTo>
                      <a:pt x="1805" y="511"/>
                    </a:lnTo>
                    <a:lnTo>
                      <a:pt x="1809" y="509"/>
                    </a:lnTo>
                    <a:lnTo>
                      <a:pt x="1813" y="510"/>
                    </a:lnTo>
                    <a:lnTo>
                      <a:pt x="1817" y="509"/>
                    </a:lnTo>
                    <a:lnTo>
                      <a:pt x="1821" y="509"/>
                    </a:lnTo>
                    <a:lnTo>
                      <a:pt x="1825" y="508"/>
                    </a:lnTo>
                    <a:lnTo>
                      <a:pt x="1829" y="506"/>
                    </a:lnTo>
                    <a:lnTo>
                      <a:pt x="1833" y="506"/>
                    </a:lnTo>
                    <a:lnTo>
                      <a:pt x="1837" y="504"/>
                    </a:lnTo>
                    <a:lnTo>
                      <a:pt x="1841" y="504"/>
                    </a:lnTo>
                    <a:lnTo>
                      <a:pt x="1845" y="504"/>
                    </a:lnTo>
                    <a:lnTo>
                      <a:pt x="1848" y="502"/>
                    </a:lnTo>
                    <a:lnTo>
                      <a:pt x="1852" y="501"/>
                    </a:lnTo>
                    <a:lnTo>
                      <a:pt x="1856" y="502"/>
                    </a:lnTo>
                    <a:lnTo>
                      <a:pt x="1860" y="500"/>
                    </a:lnTo>
                    <a:lnTo>
                      <a:pt x="1864" y="497"/>
                    </a:lnTo>
                    <a:lnTo>
                      <a:pt x="1868" y="497"/>
                    </a:lnTo>
                    <a:lnTo>
                      <a:pt x="1872" y="497"/>
                    </a:lnTo>
                    <a:lnTo>
                      <a:pt x="1876" y="494"/>
                    </a:lnTo>
                    <a:lnTo>
                      <a:pt x="1880" y="494"/>
                    </a:lnTo>
                    <a:lnTo>
                      <a:pt x="1884" y="494"/>
                    </a:lnTo>
                    <a:lnTo>
                      <a:pt x="1888" y="493"/>
                    </a:lnTo>
                    <a:lnTo>
                      <a:pt x="1892" y="491"/>
                    </a:lnTo>
                    <a:lnTo>
                      <a:pt x="1896" y="490"/>
                    </a:lnTo>
                    <a:lnTo>
                      <a:pt x="1900" y="489"/>
                    </a:lnTo>
                    <a:lnTo>
                      <a:pt x="1904" y="488"/>
                    </a:lnTo>
                    <a:lnTo>
                      <a:pt x="1908" y="487"/>
                    </a:lnTo>
                    <a:lnTo>
                      <a:pt x="1912" y="487"/>
                    </a:lnTo>
                    <a:lnTo>
                      <a:pt x="1916" y="484"/>
                    </a:lnTo>
                    <a:lnTo>
                      <a:pt x="1919" y="486"/>
                    </a:lnTo>
                    <a:lnTo>
                      <a:pt x="1923" y="482"/>
                    </a:lnTo>
                    <a:lnTo>
                      <a:pt x="1927" y="482"/>
                    </a:lnTo>
                    <a:lnTo>
                      <a:pt x="1931" y="482"/>
                    </a:lnTo>
                    <a:lnTo>
                      <a:pt x="1935" y="480"/>
                    </a:lnTo>
                    <a:lnTo>
                      <a:pt x="1939" y="478"/>
                    </a:lnTo>
                    <a:lnTo>
                      <a:pt x="1943" y="478"/>
                    </a:lnTo>
                    <a:lnTo>
                      <a:pt x="1947" y="476"/>
                    </a:lnTo>
                    <a:lnTo>
                      <a:pt x="1951" y="474"/>
                    </a:lnTo>
                    <a:lnTo>
                      <a:pt x="1955" y="473"/>
                    </a:lnTo>
                    <a:lnTo>
                      <a:pt x="1959" y="472"/>
                    </a:lnTo>
                    <a:lnTo>
                      <a:pt x="1963" y="470"/>
                    </a:lnTo>
                    <a:lnTo>
                      <a:pt x="1967" y="470"/>
                    </a:lnTo>
                    <a:lnTo>
                      <a:pt x="1971" y="468"/>
                    </a:lnTo>
                    <a:lnTo>
                      <a:pt x="1975" y="466"/>
                    </a:lnTo>
                    <a:lnTo>
                      <a:pt x="1979" y="465"/>
                    </a:lnTo>
                    <a:lnTo>
                      <a:pt x="1983" y="466"/>
                    </a:lnTo>
                    <a:lnTo>
                      <a:pt x="1986" y="464"/>
                    </a:lnTo>
                    <a:lnTo>
                      <a:pt x="1990" y="461"/>
                    </a:lnTo>
                    <a:lnTo>
                      <a:pt x="1994" y="461"/>
                    </a:lnTo>
                    <a:lnTo>
                      <a:pt x="1998" y="460"/>
                    </a:lnTo>
                    <a:lnTo>
                      <a:pt x="2002" y="459"/>
                    </a:lnTo>
                    <a:lnTo>
                      <a:pt x="2006" y="457"/>
                    </a:lnTo>
                    <a:lnTo>
                      <a:pt x="2010" y="455"/>
                    </a:lnTo>
                    <a:lnTo>
                      <a:pt x="2014" y="454"/>
                    </a:lnTo>
                    <a:lnTo>
                      <a:pt x="2018" y="453"/>
                    </a:lnTo>
                    <a:lnTo>
                      <a:pt x="2022" y="451"/>
                    </a:lnTo>
                    <a:lnTo>
                      <a:pt x="2026" y="451"/>
                    </a:lnTo>
                    <a:lnTo>
                      <a:pt x="2030" y="449"/>
                    </a:lnTo>
                    <a:lnTo>
                      <a:pt x="2034" y="447"/>
                    </a:lnTo>
                    <a:lnTo>
                      <a:pt x="2038" y="446"/>
                    </a:lnTo>
                    <a:lnTo>
                      <a:pt x="2042" y="445"/>
                    </a:lnTo>
                    <a:lnTo>
                      <a:pt x="2046" y="443"/>
                    </a:lnTo>
                    <a:lnTo>
                      <a:pt x="2050" y="442"/>
                    </a:lnTo>
                    <a:lnTo>
                      <a:pt x="2054" y="440"/>
                    </a:lnTo>
                    <a:lnTo>
                      <a:pt x="2057" y="441"/>
                    </a:lnTo>
                    <a:lnTo>
                      <a:pt x="2061" y="437"/>
                    </a:lnTo>
                    <a:lnTo>
                      <a:pt x="2065" y="436"/>
                    </a:lnTo>
                    <a:lnTo>
                      <a:pt x="2069" y="434"/>
                    </a:lnTo>
                    <a:lnTo>
                      <a:pt x="2073" y="432"/>
                    </a:lnTo>
                    <a:lnTo>
                      <a:pt x="2077" y="431"/>
                    </a:lnTo>
                    <a:lnTo>
                      <a:pt x="2081" y="430"/>
                    </a:lnTo>
                    <a:lnTo>
                      <a:pt x="2085" y="427"/>
                    </a:lnTo>
                    <a:lnTo>
                      <a:pt x="2089" y="427"/>
                    </a:lnTo>
                    <a:lnTo>
                      <a:pt x="2093" y="425"/>
                    </a:lnTo>
                    <a:lnTo>
                      <a:pt x="2097" y="424"/>
                    </a:lnTo>
                    <a:lnTo>
                      <a:pt x="2101" y="422"/>
                    </a:lnTo>
                    <a:lnTo>
                      <a:pt x="2105" y="422"/>
                    </a:lnTo>
                    <a:lnTo>
                      <a:pt x="2109" y="420"/>
                    </a:lnTo>
                    <a:lnTo>
                      <a:pt x="2113" y="417"/>
                    </a:lnTo>
                    <a:lnTo>
                      <a:pt x="2117" y="416"/>
                    </a:lnTo>
                    <a:lnTo>
                      <a:pt x="2121" y="415"/>
                    </a:lnTo>
                    <a:lnTo>
                      <a:pt x="2124" y="413"/>
                    </a:lnTo>
                    <a:lnTo>
                      <a:pt x="2128" y="413"/>
                    </a:lnTo>
                    <a:lnTo>
                      <a:pt x="2132" y="410"/>
                    </a:lnTo>
                    <a:lnTo>
                      <a:pt x="2136" y="408"/>
                    </a:lnTo>
                    <a:lnTo>
                      <a:pt x="2140" y="406"/>
                    </a:lnTo>
                    <a:lnTo>
                      <a:pt x="2144" y="406"/>
                    </a:lnTo>
                    <a:lnTo>
                      <a:pt x="2148" y="404"/>
                    </a:lnTo>
                    <a:lnTo>
                      <a:pt x="2152" y="402"/>
                    </a:lnTo>
                    <a:lnTo>
                      <a:pt x="2156" y="400"/>
                    </a:lnTo>
                    <a:lnTo>
                      <a:pt x="2160" y="399"/>
                    </a:lnTo>
                    <a:lnTo>
                      <a:pt x="2164" y="398"/>
                    </a:lnTo>
                    <a:lnTo>
                      <a:pt x="2168" y="395"/>
                    </a:lnTo>
                    <a:lnTo>
                      <a:pt x="2172" y="394"/>
                    </a:lnTo>
                    <a:lnTo>
                      <a:pt x="2176" y="392"/>
                    </a:lnTo>
                    <a:lnTo>
                      <a:pt x="2180" y="391"/>
                    </a:lnTo>
                    <a:lnTo>
                      <a:pt x="2184" y="389"/>
                    </a:lnTo>
                    <a:lnTo>
                      <a:pt x="2188" y="387"/>
                    </a:lnTo>
                    <a:lnTo>
                      <a:pt x="2191" y="386"/>
                    </a:lnTo>
                    <a:lnTo>
                      <a:pt x="2195" y="386"/>
                    </a:lnTo>
                    <a:lnTo>
                      <a:pt x="2199" y="383"/>
                    </a:lnTo>
                    <a:lnTo>
                      <a:pt x="2203" y="382"/>
                    </a:lnTo>
                    <a:lnTo>
                      <a:pt x="2207" y="379"/>
                    </a:lnTo>
                    <a:lnTo>
                      <a:pt x="2211" y="379"/>
                    </a:lnTo>
                    <a:lnTo>
                      <a:pt x="2215" y="377"/>
                    </a:lnTo>
                    <a:lnTo>
                      <a:pt x="2219" y="376"/>
                    </a:lnTo>
                    <a:lnTo>
                      <a:pt x="2223" y="374"/>
                    </a:lnTo>
                    <a:lnTo>
                      <a:pt x="2227" y="371"/>
                    </a:lnTo>
                    <a:lnTo>
                      <a:pt x="2231" y="370"/>
                    </a:lnTo>
                    <a:lnTo>
                      <a:pt x="2235" y="367"/>
                    </a:lnTo>
                    <a:lnTo>
                      <a:pt x="2239" y="365"/>
                    </a:lnTo>
                    <a:lnTo>
                      <a:pt x="2243" y="365"/>
                    </a:lnTo>
                    <a:lnTo>
                      <a:pt x="2247" y="364"/>
                    </a:lnTo>
                    <a:lnTo>
                      <a:pt x="2251" y="362"/>
                    </a:lnTo>
                    <a:lnTo>
                      <a:pt x="2255" y="359"/>
                    </a:lnTo>
                    <a:lnTo>
                      <a:pt x="2259" y="359"/>
                    </a:lnTo>
                    <a:lnTo>
                      <a:pt x="2262" y="359"/>
                    </a:lnTo>
                    <a:lnTo>
                      <a:pt x="2266" y="355"/>
                    </a:lnTo>
                    <a:lnTo>
                      <a:pt x="2270" y="354"/>
                    </a:lnTo>
                    <a:lnTo>
                      <a:pt x="2274" y="351"/>
                    </a:lnTo>
                    <a:lnTo>
                      <a:pt x="2278" y="351"/>
                    </a:lnTo>
                    <a:lnTo>
                      <a:pt x="2282" y="348"/>
                    </a:lnTo>
                    <a:lnTo>
                      <a:pt x="2286" y="348"/>
                    </a:lnTo>
                    <a:lnTo>
                      <a:pt x="2290" y="346"/>
                    </a:lnTo>
                    <a:lnTo>
                      <a:pt x="2294" y="344"/>
                    </a:lnTo>
                    <a:lnTo>
                      <a:pt x="2298" y="342"/>
                    </a:lnTo>
                    <a:lnTo>
                      <a:pt x="2302" y="340"/>
                    </a:lnTo>
                    <a:lnTo>
                      <a:pt x="2306" y="338"/>
                    </a:lnTo>
                    <a:lnTo>
                      <a:pt x="2310" y="338"/>
                    </a:lnTo>
                    <a:lnTo>
                      <a:pt x="2314" y="334"/>
                    </a:lnTo>
                    <a:lnTo>
                      <a:pt x="2318" y="334"/>
                    </a:lnTo>
                    <a:lnTo>
                      <a:pt x="2322" y="333"/>
                    </a:lnTo>
                    <a:lnTo>
                      <a:pt x="2326" y="331"/>
                    </a:lnTo>
                    <a:lnTo>
                      <a:pt x="2329" y="329"/>
                    </a:lnTo>
                    <a:lnTo>
                      <a:pt x="2333" y="327"/>
                    </a:lnTo>
                    <a:lnTo>
                      <a:pt x="2337" y="325"/>
                    </a:lnTo>
                    <a:lnTo>
                      <a:pt x="2341" y="323"/>
                    </a:lnTo>
                    <a:lnTo>
                      <a:pt x="2345" y="322"/>
                    </a:lnTo>
                    <a:lnTo>
                      <a:pt x="2349" y="320"/>
                    </a:lnTo>
                    <a:lnTo>
                      <a:pt x="2353" y="319"/>
                    </a:lnTo>
                    <a:lnTo>
                      <a:pt x="2357" y="317"/>
                    </a:lnTo>
                    <a:lnTo>
                      <a:pt x="2361" y="315"/>
                    </a:lnTo>
                    <a:lnTo>
                      <a:pt x="2365" y="314"/>
                    </a:lnTo>
                    <a:lnTo>
                      <a:pt x="2369" y="312"/>
                    </a:lnTo>
                    <a:lnTo>
                      <a:pt x="2373" y="310"/>
                    </a:lnTo>
                    <a:lnTo>
                      <a:pt x="2377" y="309"/>
                    </a:lnTo>
                    <a:lnTo>
                      <a:pt x="2381" y="307"/>
                    </a:lnTo>
                    <a:lnTo>
                      <a:pt x="2385" y="306"/>
                    </a:lnTo>
                    <a:lnTo>
                      <a:pt x="2389" y="304"/>
                    </a:lnTo>
                    <a:lnTo>
                      <a:pt x="2393" y="303"/>
                    </a:lnTo>
                    <a:lnTo>
                      <a:pt x="2396" y="302"/>
                    </a:lnTo>
                    <a:lnTo>
                      <a:pt x="2400" y="300"/>
                    </a:lnTo>
                    <a:lnTo>
                      <a:pt x="2404" y="298"/>
                    </a:lnTo>
                    <a:lnTo>
                      <a:pt x="2408" y="296"/>
                    </a:lnTo>
                    <a:lnTo>
                      <a:pt x="2412" y="295"/>
                    </a:lnTo>
                    <a:lnTo>
                      <a:pt x="2416" y="292"/>
                    </a:lnTo>
                    <a:lnTo>
                      <a:pt x="2420" y="291"/>
                    </a:lnTo>
                    <a:lnTo>
                      <a:pt x="2424" y="288"/>
                    </a:lnTo>
                    <a:lnTo>
                      <a:pt x="2428" y="287"/>
                    </a:lnTo>
                    <a:lnTo>
                      <a:pt x="2432" y="285"/>
                    </a:lnTo>
                    <a:lnTo>
                      <a:pt x="2436" y="284"/>
                    </a:lnTo>
                    <a:lnTo>
                      <a:pt x="2440" y="282"/>
                    </a:lnTo>
                    <a:lnTo>
                      <a:pt x="2444" y="281"/>
                    </a:lnTo>
                    <a:lnTo>
                      <a:pt x="2448" y="280"/>
                    </a:lnTo>
                    <a:lnTo>
                      <a:pt x="2452" y="277"/>
                    </a:lnTo>
                    <a:lnTo>
                      <a:pt x="2456" y="276"/>
                    </a:lnTo>
                    <a:lnTo>
                      <a:pt x="2460" y="275"/>
                    </a:lnTo>
                    <a:lnTo>
                      <a:pt x="2464" y="272"/>
                    </a:lnTo>
                    <a:lnTo>
                      <a:pt x="2467" y="271"/>
                    </a:lnTo>
                    <a:lnTo>
                      <a:pt x="2471" y="271"/>
                    </a:lnTo>
                    <a:lnTo>
                      <a:pt x="2475" y="268"/>
                    </a:lnTo>
                    <a:lnTo>
                      <a:pt x="2479" y="267"/>
                    </a:lnTo>
                    <a:lnTo>
                      <a:pt x="2483" y="264"/>
                    </a:lnTo>
                    <a:lnTo>
                      <a:pt x="2487" y="264"/>
                    </a:lnTo>
                    <a:lnTo>
                      <a:pt x="2491" y="262"/>
                    </a:lnTo>
                    <a:lnTo>
                      <a:pt x="2495" y="261"/>
                    </a:lnTo>
                    <a:lnTo>
                      <a:pt x="2499" y="258"/>
                    </a:lnTo>
                    <a:lnTo>
                      <a:pt x="2503" y="257"/>
                    </a:lnTo>
                    <a:lnTo>
                      <a:pt x="2507" y="255"/>
                    </a:lnTo>
                    <a:lnTo>
                      <a:pt x="2511" y="254"/>
                    </a:lnTo>
                    <a:lnTo>
                      <a:pt x="2515" y="253"/>
                    </a:lnTo>
                    <a:lnTo>
                      <a:pt x="2519" y="250"/>
                    </a:lnTo>
                    <a:lnTo>
                      <a:pt x="2523" y="251"/>
                    </a:lnTo>
                    <a:lnTo>
                      <a:pt x="2527" y="248"/>
                    </a:lnTo>
                    <a:lnTo>
                      <a:pt x="2531" y="247"/>
                    </a:lnTo>
                    <a:lnTo>
                      <a:pt x="2534" y="245"/>
                    </a:lnTo>
                    <a:lnTo>
                      <a:pt x="2538" y="243"/>
                    </a:lnTo>
                    <a:lnTo>
                      <a:pt x="2542" y="242"/>
                    </a:lnTo>
                    <a:lnTo>
                      <a:pt x="2546" y="243"/>
                    </a:lnTo>
                    <a:lnTo>
                      <a:pt x="2550" y="238"/>
                    </a:lnTo>
                    <a:lnTo>
                      <a:pt x="2554" y="238"/>
                    </a:lnTo>
                    <a:lnTo>
                      <a:pt x="2558" y="235"/>
                    </a:lnTo>
                    <a:lnTo>
                      <a:pt x="2562" y="233"/>
                    </a:lnTo>
                    <a:lnTo>
                      <a:pt x="2566" y="232"/>
                    </a:lnTo>
                    <a:lnTo>
                      <a:pt x="2570" y="231"/>
                    </a:lnTo>
                    <a:lnTo>
                      <a:pt x="2574" y="230"/>
                    </a:lnTo>
                    <a:lnTo>
                      <a:pt x="2578" y="227"/>
                    </a:lnTo>
                    <a:lnTo>
                      <a:pt x="2582" y="228"/>
                    </a:lnTo>
                    <a:lnTo>
                      <a:pt x="2586" y="225"/>
                    </a:lnTo>
                    <a:lnTo>
                      <a:pt x="2590" y="224"/>
                    </a:lnTo>
                    <a:lnTo>
                      <a:pt x="2594" y="223"/>
                    </a:lnTo>
                    <a:lnTo>
                      <a:pt x="2598" y="220"/>
                    </a:lnTo>
                    <a:lnTo>
                      <a:pt x="2602" y="219"/>
                    </a:lnTo>
                    <a:lnTo>
                      <a:pt x="2605" y="218"/>
                    </a:lnTo>
                    <a:lnTo>
                      <a:pt x="2609" y="216"/>
                    </a:lnTo>
                    <a:lnTo>
                      <a:pt x="2613" y="214"/>
                    </a:lnTo>
                    <a:lnTo>
                      <a:pt x="2617" y="213"/>
                    </a:lnTo>
                    <a:lnTo>
                      <a:pt x="2621" y="211"/>
                    </a:lnTo>
                    <a:lnTo>
                      <a:pt x="2625" y="211"/>
                    </a:lnTo>
                    <a:lnTo>
                      <a:pt x="2629" y="209"/>
                    </a:lnTo>
                    <a:lnTo>
                      <a:pt x="2633" y="208"/>
                    </a:lnTo>
                    <a:lnTo>
                      <a:pt x="2637" y="206"/>
                    </a:lnTo>
                    <a:lnTo>
                      <a:pt x="2641" y="205"/>
                    </a:lnTo>
                    <a:lnTo>
                      <a:pt x="2645" y="203"/>
                    </a:lnTo>
                    <a:lnTo>
                      <a:pt x="2649" y="202"/>
                    </a:lnTo>
                    <a:lnTo>
                      <a:pt x="2653" y="201"/>
                    </a:lnTo>
                    <a:lnTo>
                      <a:pt x="2657" y="199"/>
                    </a:lnTo>
                    <a:lnTo>
                      <a:pt x="2661" y="197"/>
                    </a:lnTo>
                    <a:lnTo>
                      <a:pt x="2665" y="196"/>
                    </a:lnTo>
                    <a:lnTo>
                      <a:pt x="2669" y="194"/>
                    </a:lnTo>
                    <a:lnTo>
                      <a:pt x="2672" y="195"/>
                    </a:lnTo>
                    <a:lnTo>
                      <a:pt x="2676" y="193"/>
                    </a:lnTo>
                    <a:lnTo>
                      <a:pt x="2680" y="191"/>
                    </a:lnTo>
                    <a:lnTo>
                      <a:pt x="2684" y="190"/>
                    </a:lnTo>
                    <a:lnTo>
                      <a:pt x="2688" y="189"/>
                    </a:lnTo>
                    <a:lnTo>
                      <a:pt x="2692" y="186"/>
                    </a:lnTo>
                    <a:lnTo>
                      <a:pt x="2696" y="185"/>
                    </a:lnTo>
                    <a:lnTo>
                      <a:pt x="2700" y="185"/>
                    </a:lnTo>
                    <a:lnTo>
                      <a:pt x="2704" y="181"/>
                    </a:lnTo>
                    <a:lnTo>
                      <a:pt x="2708" y="180"/>
                    </a:lnTo>
                    <a:lnTo>
                      <a:pt x="2712" y="181"/>
                    </a:lnTo>
                    <a:lnTo>
                      <a:pt x="2716" y="179"/>
                    </a:lnTo>
                    <a:lnTo>
                      <a:pt x="2720" y="176"/>
                    </a:lnTo>
                    <a:lnTo>
                      <a:pt x="2724" y="177"/>
                    </a:lnTo>
                    <a:lnTo>
                      <a:pt x="2728" y="176"/>
                    </a:lnTo>
                    <a:lnTo>
                      <a:pt x="2732" y="173"/>
                    </a:lnTo>
                    <a:lnTo>
                      <a:pt x="2736" y="172"/>
                    </a:lnTo>
                    <a:lnTo>
                      <a:pt x="2739" y="171"/>
                    </a:lnTo>
                    <a:lnTo>
                      <a:pt x="2743" y="170"/>
                    </a:lnTo>
                    <a:lnTo>
                      <a:pt x="2747" y="168"/>
                    </a:lnTo>
                    <a:lnTo>
                      <a:pt x="2751" y="168"/>
                    </a:lnTo>
                    <a:lnTo>
                      <a:pt x="2755" y="165"/>
                    </a:lnTo>
                    <a:lnTo>
                      <a:pt x="2759" y="165"/>
                    </a:lnTo>
                    <a:lnTo>
                      <a:pt x="2763" y="163"/>
                    </a:lnTo>
                    <a:lnTo>
                      <a:pt x="2767" y="162"/>
                    </a:lnTo>
                    <a:lnTo>
                      <a:pt x="2771" y="161"/>
                    </a:lnTo>
                    <a:lnTo>
                      <a:pt x="2775" y="160"/>
                    </a:lnTo>
                    <a:lnTo>
                      <a:pt x="2779" y="159"/>
                    </a:lnTo>
                    <a:lnTo>
                      <a:pt x="2783" y="158"/>
                    </a:lnTo>
                    <a:lnTo>
                      <a:pt x="2787" y="156"/>
                    </a:lnTo>
                    <a:lnTo>
                      <a:pt x="2791" y="156"/>
                    </a:lnTo>
                    <a:lnTo>
                      <a:pt x="2795" y="153"/>
                    </a:lnTo>
                    <a:lnTo>
                      <a:pt x="2799" y="153"/>
                    </a:lnTo>
                    <a:lnTo>
                      <a:pt x="2803" y="151"/>
                    </a:lnTo>
                    <a:lnTo>
                      <a:pt x="2807" y="149"/>
                    </a:lnTo>
                    <a:lnTo>
                      <a:pt x="2810" y="149"/>
                    </a:lnTo>
                    <a:lnTo>
                      <a:pt x="2814" y="148"/>
                    </a:lnTo>
                    <a:lnTo>
                      <a:pt x="2818" y="146"/>
                    </a:lnTo>
                    <a:lnTo>
                      <a:pt x="2822" y="146"/>
                    </a:lnTo>
                    <a:lnTo>
                      <a:pt x="2826" y="144"/>
                    </a:lnTo>
                    <a:lnTo>
                      <a:pt x="2830" y="143"/>
                    </a:lnTo>
                    <a:lnTo>
                      <a:pt x="2834" y="141"/>
                    </a:lnTo>
                    <a:lnTo>
                      <a:pt x="2838" y="141"/>
                    </a:lnTo>
                    <a:lnTo>
                      <a:pt x="2842" y="139"/>
                    </a:lnTo>
                    <a:lnTo>
                      <a:pt x="2846" y="138"/>
                    </a:lnTo>
                    <a:lnTo>
                      <a:pt x="2850" y="137"/>
                    </a:lnTo>
                    <a:lnTo>
                      <a:pt x="2854" y="136"/>
                    </a:lnTo>
                    <a:lnTo>
                      <a:pt x="2858" y="135"/>
                    </a:lnTo>
                    <a:lnTo>
                      <a:pt x="2862" y="134"/>
                    </a:lnTo>
                    <a:lnTo>
                      <a:pt x="2866" y="132"/>
                    </a:lnTo>
                    <a:lnTo>
                      <a:pt x="2870" y="132"/>
                    </a:lnTo>
                    <a:lnTo>
                      <a:pt x="2874" y="131"/>
                    </a:lnTo>
                    <a:lnTo>
                      <a:pt x="2877" y="129"/>
                    </a:lnTo>
                    <a:lnTo>
                      <a:pt x="2881" y="131"/>
                    </a:lnTo>
                    <a:lnTo>
                      <a:pt x="2885" y="128"/>
                    </a:lnTo>
                    <a:lnTo>
                      <a:pt x="2889" y="127"/>
                    </a:lnTo>
                    <a:lnTo>
                      <a:pt x="2893" y="126"/>
                    </a:lnTo>
                    <a:lnTo>
                      <a:pt x="2897" y="125"/>
                    </a:lnTo>
                    <a:lnTo>
                      <a:pt x="2901" y="123"/>
                    </a:lnTo>
                    <a:lnTo>
                      <a:pt x="2905" y="121"/>
                    </a:lnTo>
                    <a:lnTo>
                      <a:pt x="2909" y="121"/>
                    </a:lnTo>
                    <a:lnTo>
                      <a:pt x="2913" y="120"/>
                    </a:lnTo>
                    <a:lnTo>
                      <a:pt x="2917" y="119"/>
                    </a:lnTo>
                    <a:lnTo>
                      <a:pt x="2921" y="119"/>
                    </a:lnTo>
                    <a:lnTo>
                      <a:pt x="2925" y="117"/>
                    </a:lnTo>
                    <a:lnTo>
                      <a:pt x="2929" y="116"/>
                    </a:lnTo>
                    <a:lnTo>
                      <a:pt x="2933" y="115"/>
                    </a:lnTo>
                    <a:lnTo>
                      <a:pt x="2937" y="114"/>
                    </a:lnTo>
                    <a:lnTo>
                      <a:pt x="2941" y="114"/>
                    </a:lnTo>
                    <a:lnTo>
                      <a:pt x="2944" y="112"/>
                    </a:lnTo>
                    <a:lnTo>
                      <a:pt x="2948" y="110"/>
                    </a:lnTo>
                    <a:lnTo>
                      <a:pt x="2952" y="111"/>
                    </a:lnTo>
                    <a:lnTo>
                      <a:pt x="2956" y="109"/>
                    </a:lnTo>
                    <a:lnTo>
                      <a:pt x="2960" y="109"/>
                    </a:lnTo>
                    <a:lnTo>
                      <a:pt x="2964" y="109"/>
                    </a:lnTo>
                    <a:lnTo>
                      <a:pt x="2968" y="106"/>
                    </a:lnTo>
                    <a:lnTo>
                      <a:pt x="2972" y="106"/>
                    </a:lnTo>
                    <a:lnTo>
                      <a:pt x="2976" y="105"/>
                    </a:lnTo>
                    <a:lnTo>
                      <a:pt x="2980" y="104"/>
                    </a:lnTo>
                    <a:lnTo>
                      <a:pt x="2984" y="103"/>
                    </a:lnTo>
                    <a:lnTo>
                      <a:pt x="2988" y="101"/>
                    </a:lnTo>
                    <a:lnTo>
                      <a:pt x="2992" y="101"/>
                    </a:lnTo>
                    <a:lnTo>
                      <a:pt x="2996" y="101"/>
                    </a:lnTo>
                    <a:lnTo>
                      <a:pt x="3000" y="99"/>
                    </a:lnTo>
                    <a:lnTo>
                      <a:pt x="3004" y="98"/>
                    </a:lnTo>
                    <a:lnTo>
                      <a:pt x="3008" y="97"/>
                    </a:lnTo>
                    <a:lnTo>
                      <a:pt x="3012" y="96"/>
                    </a:lnTo>
                    <a:lnTo>
                      <a:pt x="3015" y="96"/>
                    </a:lnTo>
                    <a:lnTo>
                      <a:pt x="3019" y="94"/>
                    </a:lnTo>
                    <a:lnTo>
                      <a:pt x="3023" y="95"/>
                    </a:lnTo>
                    <a:lnTo>
                      <a:pt x="3027" y="93"/>
                    </a:lnTo>
                    <a:lnTo>
                      <a:pt x="3031" y="92"/>
                    </a:lnTo>
                    <a:lnTo>
                      <a:pt x="3035" y="90"/>
                    </a:lnTo>
                    <a:lnTo>
                      <a:pt x="3039" y="90"/>
                    </a:lnTo>
                    <a:lnTo>
                      <a:pt x="3043" y="89"/>
                    </a:lnTo>
                    <a:lnTo>
                      <a:pt x="3047" y="89"/>
                    </a:lnTo>
                    <a:lnTo>
                      <a:pt x="3051" y="88"/>
                    </a:lnTo>
                    <a:lnTo>
                      <a:pt x="3055" y="87"/>
                    </a:lnTo>
                    <a:lnTo>
                      <a:pt x="3059" y="86"/>
                    </a:lnTo>
                    <a:lnTo>
                      <a:pt x="3063" y="85"/>
                    </a:lnTo>
                    <a:lnTo>
                      <a:pt x="3067" y="83"/>
                    </a:lnTo>
                    <a:lnTo>
                      <a:pt x="3071" y="83"/>
                    </a:lnTo>
                    <a:lnTo>
                      <a:pt x="3075" y="82"/>
                    </a:lnTo>
                    <a:lnTo>
                      <a:pt x="3079" y="83"/>
                    </a:lnTo>
                    <a:lnTo>
                      <a:pt x="3082" y="82"/>
                    </a:lnTo>
                    <a:lnTo>
                      <a:pt x="3086" y="80"/>
                    </a:lnTo>
                    <a:lnTo>
                      <a:pt x="3090" y="81"/>
                    </a:lnTo>
                    <a:lnTo>
                      <a:pt x="3094" y="78"/>
                    </a:lnTo>
                    <a:lnTo>
                      <a:pt x="3098" y="77"/>
                    </a:lnTo>
                    <a:lnTo>
                      <a:pt x="3102" y="76"/>
                    </a:lnTo>
                    <a:lnTo>
                      <a:pt x="3106" y="77"/>
                    </a:lnTo>
                    <a:lnTo>
                      <a:pt x="3110" y="76"/>
                    </a:lnTo>
                    <a:lnTo>
                      <a:pt x="3114" y="76"/>
                    </a:lnTo>
                    <a:lnTo>
                      <a:pt x="3118" y="75"/>
                    </a:lnTo>
                    <a:lnTo>
                      <a:pt x="3122" y="73"/>
                    </a:lnTo>
                    <a:lnTo>
                      <a:pt x="3126" y="72"/>
                    </a:lnTo>
                    <a:lnTo>
                      <a:pt x="3130" y="73"/>
                    </a:lnTo>
                    <a:lnTo>
                      <a:pt x="3134" y="72"/>
                    </a:lnTo>
                    <a:lnTo>
                      <a:pt x="3138" y="72"/>
                    </a:lnTo>
                    <a:lnTo>
                      <a:pt x="3142" y="70"/>
                    </a:lnTo>
                    <a:lnTo>
                      <a:pt x="3146" y="69"/>
                    </a:lnTo>
                    <a:lnTo>
                      <a:pt x="3150" y="6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2" name="Freeform 2844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0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10"/>
                  </a:cxn>
                  <a:cxn ang="0">
                    <a:pos x="354" y="19"/>
                  </a:cxn>
                  <a:cxn ang="0">
                    <a:pos x="406" y="29"/>
                  </a:cxn>
                  <a:cxn ang="0">
                    <a:pos x="457" y="45"/>
                  </a:cxn>
                  <a:cxn ang="0">
                    <a:pos x="508" y="65"/>
                  </a:cxn>
                  <a:cxn ang="0">
                    <a:pos x="559" y="89"/>
                  </a:cxn>
                  <a:cxn ang="0">
                    <a:pos x="611" y="115"/>
                  </a:cxn>
                  <a:cxn ang="0">
                    <a:pos x="662" y="147"/>
                  </a:cxn>
                  <a:cxn ang="0">
                    <a:pos x="713" y="183"/>
                  </a:cxn>
                  <a:cxn ang="0">
                    <a:pos x="764" y="224"/>
                  </a:cxn>
                  <a:cxn ang="0">
                    <a:pos x="816" y="264"/>
                  </a:cxn>
                  <a:cxn ang="0">
                    <a:pos x="867" y="308"/>
                  </a:cxn>
                  <a:cxn ang="0">
                    <a:pos x="918" y="353"/>
                  </a:cxn>
                  <a:cxn ang="0">
                    <a:pos x="969" y="398"/>
                  </a:cxn>
                  <a:cxn ang="0">
                    <a:pos x="1021" y="446"/>
                  </a:cxn>
                  <a:cxn ang="0">
                    <a:pos x="1072" y="489"/>
                  </a:cxn>
                  <a:cxn ang="0">
                    <a:pos x="1123" y="530"/>
                  </a:cxn>
                  <a:cxn ang="0">
                    <a:pos x="1174" y="570"/>
                  </a:cxn>
                  <a:cxn ang="0">
                    <a:pos x="1226" y="606"/>
                  </a:cxn>
                  <a:cxn ang="0">
                    <a:pos x="1277" y="638"/>
                  </a:cxn>
                  <a:cxn ang="0">
                    <a:pos x="1328" y="669"/>
                  </a:cxn>
                  <a:cxn ang="0">
                    <a:pos x="1379" y="693"/>
                  </a:cxn>
                  <a:cxn ang="0">
                    <a:pos x="1431" y="713"/>
                  </a:cxn>
                  <a:cxn ang="0">
                    <a:pos x="1482" y="728"/>
                  </a:cxn>
                  <a:cxn ang="0">
                    <a:pos x="1533" y="741"/>
                  </a:cxn>
                  <a:cxn ang="0">
                    <a:pos x="1584" y="747"/>
                  </a:cxn>
                  <a:cxn ang="0">
                    <a:pos x="1636" y="750"/>
                  </a:cxn>
                  <a:cxn ang="0">
                    <a:pos x="1687" y="748"/>
                  </a:cxn>
                  <a:cxn ang="0">
                    <a:pos x="1738" y="741"/>
                  </a:cxn>
                  <a:cxn ang="0">
                    <a:pos x="1789" y="729"/>
                  </a:cxn>
                  <a:cxn ang="0">
                    <a:pos x="1841" y="714"/>
                  </a:cxn>
                  <a:cxn ang="0">
                    <a:pos x="1892" y="698"/>
                  </a:cxn>
                  <a:cxn ang="0">
                    <a:pos x="1943" y="677"/>
                  </a:cxn>
                  <a:cxn ang="0">
                    <a:pos x="1994" y="653"/>
                  </a:cxn>
                  <a:cxn ang="0">
                    <a:pos x="2046" y="628"/>
                  </a:cxn>
                  <a:cxn ang="0">
                    <a:pos x="2097" y="602"/>
                  </a:cxn>
                  <a:cxn ang="0">
                    <a:pos x="2148" y="575"/>
                  </a:cxn>
                  <a:cxn ang="0">
                    <a:pos x="2199" y="546"/>
                  </a:cxn>
                  <a:cxn ang="0">
                    <a:pos x="2251" y="514"/>
                  </a:cxn>
                  <a:cxn ang="0">
                    <a:pos x="2302" y="484"/>
                  </a:cxn>
                  <a:cxn ang="0">
                    <a:pos x="2353" y="455"/>
                  </a:cxn>
                  <a:cxn ang="0">
                    <a:pos x="2404" y="424"/>
                  </a:cxn>
                  <a:cxn ang="0">
                    <a:pos x="2456" y="392"/>
                  </a:cxn>
                  <a:cxn ang="0">
                    <a:pos x="2507" y="364"/>
                  </a:cxn>
                  <a:cxn ang="0">
                    <a:pos x="2558" y="335"/>
                  </a:cxn>
                  <a:cxn ang="0">
                    <a:pos x="2609" y="310"/>
                  </a:cxn>
                  <a:cxn ang="0">
                    <a:pos x="2661" y="282"/>
                  </a:cxn>
                  <a:cxn ang="0">
                    <a:pos x="2712" y="257"/>
                  </a:cxn>
                  <a:cxn ang="0">
                    <a:pos x="2763" y="233"/>
                  </a:cxn>
                  <a:cxn ang="0">
                    <a:pos x="2814" y="211"/>
                  </a:cxn>
                  <a:cxn ang="0">
                    <a:pos x="2866" y="189"/>
                  </a:cxn>
                  <a:cxn ang="0">
                    <a:pos x="2917" y="170"/>
                  </a:cxn>
                  <a:cxn ang="0">
                    <a:pos x="2968" y="152"/>
                  </a:cxn>
                  <a:cxn ang="0">
                    <a:pos x="3019" y="135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1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0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9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9"/>
                    </a:lnTo>
                    <a:lnTo>
                      <a:pt x="303" y="10"/>
                    </a:lnTo>
                    <a:lnTo>
                      <a:pt x="307" y="10"/>
                    </a:lnTo>
                    <a:lnTo>
                      <a:pt x="311" y="11"/>
                    </a:lnTo>
                    <a:lnTo>
                      <a:pt x="315" y="11"/>
                    </a:lnTo>
                    <a:lnTo>
                      <a:pt x="319" y="12"/>
                    </a:lnTo>
                    <a:lnTo>
                      <a:pt x="323" y="15"/>
                    </a:lnTo>
                    <a:lnTo>
                      <a:pt x="327" y="14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4"/>
                    </a:lnTo>
                    <a:lnTo>
                      <a:pt x="342" y="16"/>
                    </a:lnTo>
                    <a:lnTo>
                      <a:pt x="346" y="18"/>
                    </a:lnTo>
                    <a:lnTo>
                      <a:pt x="350" y="17"/>
                    </a:lnTo>
                    <a:lnTo>
                      <a:pt x="354" y="19"/>
                    </a:lnTo>
                    <a:lnTo>
                      <a:pt x="358" y="19"/>
                    </a:lnTo>
                    <a:lnTo>
                      <a:pt x="362" y="19"/>
                    </a:lnTo>
                    <a:lnTo>
                      <a:pt x="366" y="21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4"/>
                    </a:lnTo>
                    <a:lnTo>
                      <a:pt x="382" y="23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8"/>
                    </a:lnTo>
                    <a:lnTo>
                      <a:pt x="398" y="28"/>
                    </a:lnTo>
                    <a:lnTo>
                      <a:pt x="402" y="29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6"/>
                    </a:lnTo>
                    <a:lnTo>
                      <a:pt x="437" y="39"/>
                    </a:lnTo>
                    <a:lnTo>
                      <a:pt x="441" y="40"/>
                    </a:lnTo>
                    <a:lnTo>
                      <a:pt x="445" y="41"/>
                    </a:lnTo>
                    <a:lnTo>
                      <a:pt x="449" y="41"/>
                    </a:lnTo>
                    <a:lnTo>
                      <a:pt x="453" y="42"/>
                    </a:lnTo>
                    <a:lnTo>
                      <a:pt x="457" y="45"/>
                    </a:lnTo>
                    <a:lnTo>
                      <a:pt x="461" y="46"/>
                    </a:lnTo>
                    <a:lnTo>
                      <a:pt x="465" y="47"/>
                    </a:lnTo>
                    <a:lnTo>
                      <a:pt x="469" y="49"/>
                    </a:lnTo>
                    <a:lnTo>
                      <a:pt x="473" y="50"/>
                    </a:lnTo>
                    <a:lnTo>
                      <a:pt x="477" y="53"/>
                    </a:lnTo>
                    <a:lnTo>
                      <a:pt x="480" y="54"/>
                    </a:lnTo>
                    <a:lnTo>
                      <a:pt x="484" y="55"/>
                    </a:lnTo>
                    <a:lnTo>
                      <a:pt x="488" y="58"/>
                    </a:lnTo>
                    <a:lnTo>
                      <a:pt x="492" y="58"/>
                    </a:lnTo>
                    <a:lnTo>
                      <a:pt x="496" y="61"/>
                    </a:lnTo>
                    <a:lnTo>
                      <a:pt x="500" y="60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2" y="66"/>
                    </a:lnTo>
                    <a:lnTo>
                      <a:pt x="516" y="69"/>
                    </a:lnTo>
                    <a:lnTo>
                      <a:pt x="520" y="70"/>
                    </a:lnTo>
                    <a:lnTo>
                      <a:pt x="524" y="71"/>
                    </a:lnTo>
                    <a:lnTo>
                      <a:pt x="528" y="73"/>
                    </a:lnTo>
                    <a:lnTo>
                      <a:pt x="532" y="75"/>
                    </a:lnTo>
                    <a:lnTo>
                      <a:pt x="536" y="76"/>
                    </a:lnTo>
                    <a:lnTo>
                      <a:pt x="540" y="77"/>
                    </a:lnTo>
                    <a:lnTo>
                      <a:pt x="544" y="80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6"/>
                    </a:lnTo>
                    <a:lnTo>
                      <a:pt x="559" y="89"/>
                    </a:lnTo>
                    <a:lnTo>
                      <a:pt x="563" y="91"/>
                    </a:lnTo>
                    <a:lnTo>
                      <a:pt x="567" y="90"/>
                    </a:lnTo>
                    <a:lnTo>
                      <a:pt x="571" y="95"/>
                    </a:lnTo>
                    <a:lnTo>
                      <a:pt x="575" y="97"/>
                    </a:lnTo>
                    <a:lnTo>
                      <a:pt x="579" y="99"/>
                    </a:lnTo>
                    <a:lnTo>
                      <a:pt x="583" y="100"/>
                    </a:lnTo>
                    <a:lnTo>
                      <a:pt x="587" y="103"/>
                    </a:lnTo>
                    <a:lnTo>
                      <a:pt x="591" y="104"/>
                    </a:lnTo>
                    <a:lnTo>
                      <a:pt x="595" y="108"/>
                    </a:lnTo>
                    <a:lnTo>
                      <a:pt x="599" y="111"/>
                    </a:lnTo>
                    <a:lnTo>
                      <a:pt x="603" y="113"/>
                    </a:lnTo>
                    <a:lnTo>
                      <a:pt x="607" y="113"/>
                    </a:lnTo>
                    <a:lnTo>
                      <a:pt x="611" y="115"/>
                    </a:lnTo>
                    <a:lnTo>
                      <a:pt x="615" y="119"/>
                    </a:lnTo>
                    <a:lnTo>
                      <a:pt x="618" y="120"/>
                    </a:lnTo>
                    <a:lnTo>
                      <a:pt x="622" y="123"/>
                    </a:lnTo>
                    <a:lnTo>
                      <a:pt x="626" y="125"/>
                    </a:lnTo>
                    <a:lnTo>
                      <a:pt x="630" y="127"/>
                    </a:lnTo>
                    <a:lnTo>
                      <a:pt x="634" y="128"/>
                    </a:lnTo>
                    <a:lnTo>
                      <a:pt x="638" y="133"/>
                    </a:lnTo>
                    <a:lnTo>
                      <a:pt x="642" y="135"/>
                    </a:lnTo>
                    <a:lnTo>
                      <a:pt x="646" y="138"/>
                    </a:lnTo>
                    <a:lnTo>
                      <a:pt x="650" y="141"/>
                    </a:lnTo>
                    <a:lnTo>
                      <a:pt x="654" y="141"/>
                    </a:lnTo>
                    <a:lnTo>
                      <a:pt x="658" y="145"/>
                    </a:lnTo>
                    <a:lnTo>
                      <a:pt x="662" y="147"/>
                    </a:lnTo>
                    <a:lnTo>
                      <a:pt x="666" y="150"/>
                    </a:lnTo>
                    <a:lnTo>
                      <a:pt x="670" y="152"/>
                    </a:lnTo>
                    <a:lnTo>
                      <a:pt x="674" y="155"/>
                    </a:lnTo>
                    <a:lnTo>
                      <a:pt x="678" y="158"/>
                    </a:lnTo>
                    <a:lnTo>
                      <a:pt x="682" y="160"/>
                    </a:lnTo>
                    <a:lnTo>
                      <a:pt x="685" y="164"/>
                    </a:lnTo>
                    <a:lnTo>
                      <a:pt x="689" y="166"/>
                    </a:lnTo>
                    <a:lnTo>
                      <a:pt x="693" y="169"/>
                    </a:lnTo>
                    <a:lnTo>
                      <a:pt x="697" y="172"/>
                    </a:lnTo>
                    <a:lnTo>
                      <a:pt x="701" y="173"/>
                    </a:lnTo>
                    <a:lnTo>
                      <a:pt x="705" y="178"/>
                    </a:lnTo>
                    <a:lnTo>
                      <a:pt x="709" y="180"/>
                    </a:lnTo>
                    <a:lnTo>
                      <a:pt x="713" y="183"/>
                    </a:lnTo>
                    <a:lnTo>
                      <a:pt x="717" y="187"/>
                    </a:lnTo>
                    <a:lnTo>
                      <a:pt x="721" y="191"/>
                    </a:lnTo>
                    <a:lnTo>
                      <a:pt x="725" y="195"/>
                    </a:lnTo>
                    <a:lnTo>
                      <a:pt x="729" y="195"/>
                    </a:lnTo>
                    <a:lnTo>
                      <a:pt x="733" y="198"/>
                    </a:lnTo>
                    <a:lnTo>
                      <a:pt x="737" y="201"/>
                    </a:lnTo>
                    <a:lnTo>
                      <a:pt x="741" y="203"/>
                    </a:lnTo>
                    <a:lnTo>
                      <a:pt x="745" y="207"/>
                    </a:lnTo>
                    <a:lnTo>
                      <a:pt x="749" y="211"/>
                    </a:lnTo>
                    <a:lnTo>
                      <a:pt x="753" y="213"/>
                    </a:lnTo>
                    <a:lnTo>
                      <a:pt x="756" y="217"/>
                    </a:lnTo>
                    <a:lnTo>
                      <a:pt x="760" y="221"/>
                    </a:lnTo>
                    <a:lnTo>
                      <a:pt x="764" y="224"/>
                    </a:lnTo>
                    <a:lnTo>
                      <a:pt x="768" y="225"/>
                    </a:lnTo>
                    <a:lnTo>
                      <a:pt x="772" y="228"/>
                    </a:lnTo>
                    <a:lnTo>
                      <a:pt x="776" y="232"/>
                    </a:lnTo>
                    <a:lnTo>
                      <a:pt x="780" y="236"/>
                    </a:lnTo>
                    <a:lnTo>
                      <a:pt x="784" y="239"/>
                    </a:lnTo>
                    <a:lnTo>
                      <a:pt x="788" y="243"/>
                    </a:lnTo>
                    <a:lnTo>
                      <a:pt x="792" y="245"/>
                    </a:lnTo>
                    <a:lnTo>
                      <a:pt x="796" y="248"/>
                    </a:lnTo>
                    <a:lnTo>
                      <a:pt x="800" y="252"/>
                    </a:lnTo>
                    <a:lnTo>
                      <a:pt x="804" y="256"/>
                    </a:lnTo>
                    <a:lnTo>
                      <a:pt x="808" y="257"/>
                    </a:lnTo>
                    <a:lnTo>
                      <a:pt x="812" y="261"/>
                    </a:lnTo>
                    <a:lnTo>
                      <a:pt x="816" y="264"/>
                    </a:lnTo>
                    <a:lnTo>
                      <a:pt x="820" y="268"/>
                    </a:lnTo>
                    <a:lnTo>
                      <a:pt x="823" y="271"/>
                    </a:lnTo>
                    <a:lnTo>
                      <a:pt x="827" y="274"/>
                    </a:lnTo>
                    <a:lnTo>
                      <a:pt x="831" y="278"/>
                    </a:lnTo>
                    <a:lnTo>
                      <a:pt x="835" y="280"/>
                    </a:lnTo>
                    <a:lnTo>
                      <a:pt x="839" y="285"/>
                    </a:lnTo>
                    <a:lnTo>
                      <a:pt x="843" y="289"/>
                    </a:lnTo>
                    <a:lnTo>
                      <a:pt x="847" y="290"/>
                    </a:lnTo>
                    <a:lnTo>
                      <a:pt x="851" y="296"/>
                    </a:lnTo>
                    <a:lnTo>
                      <a:pt x="855" y="299"/>
                    </a:lnTo>
                    <a:lnTo>
                      <a:pt x="859" y="301"/>
                    </a:lnTo>
                    <a:lnTo>
                      <a:pt x="863" y="306"/>
                    </a:lnTo>
                    <a:lnTo>
                      <a:pt x="867" y="308"/>
                    </a:lnTo>
                    <a:lnTo>
                      <a:pt x="871" y="312"/>
                    </a:lnTo>
                    <a:lnTo>
                      <a:pt x="875" y="314"/>
                    </a:lnTo>
                    <a:lnTo>
                      <a:pt x="879" y="318"/>
                    </a:lnTo>
                    <a:lnTo>
                      <a:pt x="883" y="322"/>
                    </a:lnTo>
                    <a:lnTo>
                      <a:pt x="887" y="325"/>
                    </a:lnTo>
                    <a:lnTo>
                      <a:pt x="890" y="329"/>
                    </a:lnTo>
                    <a:lnTo>
                      <a:pt x="894" y="332"/>
                    </a:lnTo>
                    <a:lnTo>
                      <a:pt x="898" y="336"/>
                    </a:lnTo>
                    <a:lnTo>
                      <a:pt x="902" y="340"/>
                    </a:lnTo>
                    <a:lnTo>
                      <a:pt x="906" y="343"/>
                    </a:lnTo>
                    <a:lnTo>
                      <a:pt x="910" y="346"/>
                    </a:lnTo>
                    <a:lnTo>
                      <a:pt x="914" y="349"/>
                    </a:lnTo>
                    <a:lnTo>
                      <a:pt x="918" y="353"/>
                    </a:lnTo>
                    <a:lnTo>
                      <a:pt x="922" y="358"/>
                    </a:lnTo>
                    <a:lnTo>
                      <a:pt x="926" y="361"/>
                    </a:lnTo>
                    <a:lnTo>
                      <a:pt x="930" y="363"/>
                    </a:lnTo>
                    <a:lnTo>
                      <a:pt x="934" y="366"/>
                    </a:lnTo>
                    <a:lnTo>
                      <a:pt x="938" y="370"/>
                    </a:lnTo>
                    <a:lnTo>
                      <a:pt x="942" y="373"/>
                    </a:lnTo>
                    <a:lnTo>
                      <a:pt x="946" y="378"/>
                    </a:lnTo>
                    <a:lnTo>
                      <a:pt x="950" y="381"/>
                    </a:lnTo>
                    <a:lnTo>
                      <a:pt x="954" y="385"/>
                    </a:lnTo>
                    <a:lnTo>
                      <a:pt x="958" y="388"/>
                    </a:lnTo>
                    <a:lnTo>
                      <a:pt x="961" y="392"/>
                    </a:lnTo>
                    <a:lnTo>
                      <a:pt x="965" y="395"/>
                    </a:lnTo>
                    <a:lnTo>
                      <a:pt x="969" y="398"/>
                    </a:lnTo>
                    <a:lnTo>
                      <a:pt x="973" y="402"/>
                    </a:lnTo>
                    <a:lnTo>
                      <a:pt x="977" y="405"/>
                    </a:lnTo>
                    <a:lnTo>
                      <a:pt x="981" y="408"/>
                    </a:lnTo>
                    <a:lnTo>
                      <a:pt x="985" y="413"/>
                    </a:lnTo>
                    <a:lnTo>
                      <a:pt x="989" y="415"/>
                    </a:lnTo>
                    <a:lnTo>
                      <a:pt x="993" y="420"/>
                    </a:lnTo>
                    <a:lnTo>
                      <a:pt x="997" y="422"/>
                    </a:lnTo>
                    <a:lnTo>
                      <a:pt x="1001" y="426"/>
                    </a:lnTo>
                    <a:lnTo>
                      <a:pt x="1005" y="431"/>
                    </a:lnTo>
                    <a:lnTo>
                      <a:pt x="1009" y="435"/>
                    </a:lnTo>
                    <a:lnTo>
                      <a:pt x="1013" y="438"/>
                    </a:lnTo>
                    <a:lnTo>
                      <a:pt x="1017" y="441"/>
                    </a:lnTo>
                    <a:lnTo>
                      <a:pt x="1021" y="446"/>
                    </a:lnTo>
                    <a:lnTo>
                      <a:pt x="1025" y="447"/>
                    </a:lnTo>
                    <a:lnTo>
                      <a:pt x="1028" y="452"/>
                    </a:lnTo>
                    <a:lnTo>
                      <a:pt x="1032" y="454"/>
                    </a:lnTo>
                    <a:lnTo>
                      <a:pt x="1036" y="457"/>
                    </a:lnTo>
                    <a:lnTo>
                      <a:pt x="1040" y="460"/>
                    </a:lnTo>
                    <a:lnTo>
                      <a:pt x="1044" y="464"/>
                    </a:lnTo>
                    <a:lnTo>
                      <a:pt x="1048" y="467"/>
                    </a:lnTo>
                    <a:lnTo>
                      <a:pt x="1052" y="472"/>
                    </a:lnTo>
                    <a:lnTo>
                      <a:pt x="1056" y="476"/>
                    </a:lnTo>
                    <a:lnTo>
                      <a:pt x="1060" y="477"/>
                    </a:lnTo>
                    <a:lnTo>
                      <a:pt x="1064" y="480"/>
                    </a:lnTo>
                    <a:lnTo>
                      <a:pt x="1068" y="484"/>
                    </a:lnTo>
                    <a:lnTo>
                      <a:pt x="1072" y="489"/>
                    </a:lnTo>
                    <a:lnTo>
                      <a:pt x="1076" y="492"/>
                    </a:lnTo>
                    <a:lnTo>
                      <a:pt x="1080" y="496"/>
                    </a:lnTo>
                    <a:lnTo>
                      <a:pt x="1084" y="498"/>
                    </a:lnTo>
                    <a:lnTo>
                      <a:pt x="1088" y="501"/>
                    </a:lnTo>
                    <a:lnTo>
                      <a:pt x="1092" y="505"/>
                    </a:lnTo>
                    <a:lnTo>
                      <a:pt x="1095" y="508"/>
                    </a:lnTo>
                    <a:lnTo>
                      <a:pt x="1099" y="511"/>
                    </a:lnTo>
                    <a:lnTo>
                      <a:pt x="1103" y="513"/>
                    </a:lnTo>
                    <a:lnTo>
                      <a:pt x="1107" y="518"/>
                    </a:lnTo>
                    <a:lnTo>
                      <a:pt x="1111" y="521"/>
                    </a:lnTo>
                    <a:lnTo>
                      <a:pt x="1115" y="524"/>
                    </a:lnTo>
                    <a:lnTo>
                      <a:pt x="1119" y="527"/>
                    </a:lnTo>
                    <a:lnTo>
                      <a:pt x="1123" y="530"/>
                    </a:lnTo>
                    <a:lnTo>
                      <a:pt x="1127" y="534"/>
                    </a:lnTo>
                    <a:lnTo>
                      <a:pt x="1131" y="536"/>
                    </a:lnTo>
                    <a:lnTo>
                      <a:pt x="1135" y="541"/>
                    </a:lnTo>
                    <a:lnTo>
                      <a:pt x="1139" y="543"/>
                    </a:lnTo>
                    <a:lnTo>
                      <a:pt x="1143" y="547"/>
                    </a:lnTo>
                    <a:lnTo>
                      <a:pt x="1147" y="549"/>
                    </a:lnTo>
                    <a:lnTo>
                      <a:pt x="1151" y="554"/>
                    </a:lnTo>
                    <a:lnTo>
                      <a:pt x="1155" y="555"/>
                    </a:lnTo>
                    <a:lnTo>
                      <a:pt x="1159" y="558"/>
                    </a:lnTo>
                    <a:lnTo>
                      <a:pt x="1163" y="560"/>
                    </a:lnTo>
                    <a:lnTo>
                      <a:pt x="1166" y="564"/>
                    </a:lnTo>
                    <a:lnTo>
                      <a:pt x="1170" y="567"/>
                    </a:lnTo>
                    <a:lnTo>
                      <a:pt x="1174" y="570"/>
                    </a:lnTo>
                    <a:lnTo>
                      <a:pt x="1178" y="573"/>
                    </a:lnTo>
                    <a:lnTo>
                      <a:pt x="1182" y="577"/>
                    </a:lnTo>
                    <a:lnTo>
                      <a:pt x="1186" y="580"/>
                    </a:lnTo>
                    <a:lnTo>
                      <a:pt x="1190" y="581"/>
                    </a:lnTo>
                    <a:lnTo>
                      <a:pt x="1194" y="585"/>
                    </a:lnTo>
                    <a:lnTo>
                      <a:pt x="1198" y="587"/>
                    </a:lnTo>
                    <a:lnTo>
                      <a:pt x="1202" y="590"/>
                    </a:lnTo>
                    <a:lnTo>
                      <a:pt x="1206" y="593"/>
                    </a:lnTo>
                    <a:lnTo>
                      <a:pt x="1210" y="596"/>
                    </a:lnTo>
                    <a:lnTo>
                      <a:pt x="1214" y="598"/>
                    </a:lnTo>
                    <a:lnTo>
                      <a:pt x="1218" y="601"/>
                    </a:lnTo>
                    <a:lnTo>
                      <a:pt x="1222" y="604"/>
                    </a:lnTo>
                    <a:lnTo>
                      <a:pt x="1226" y="606"/>
                    </a:lnTo>
                    <a:lnTo>
                      <a:pt x="1230" y="609"/>
                    </a:lnTo>
                    <a:lnTo>
                      <a:pt x="1233" y="611"/>
                    </a:lnTo>
                    <a:lnTo>
                      <a:pt x="1237" y="614"/>
                    </a:lnTo>
                    <a:lnTo>
                      <a:pt x="1241" y="617"/>
                    </a:lnTo>
                    <a:lnTo>
                      <a:pt x="1245" y="619"/>
                    </a:lnTo>
                    <a:lnTo>
                      <a:pt x="1249" y="622"/>
                    </a:lnTo>
                    <a:lnTo>
                      <a:pt x="1253" y="626"/>
                    </a:lnTo>
                    <a:lnTo>
                      <a:pt x="1257" y="627"/>
                    </a:lnTo>
                    <a:lnTo>
                      <a:pt x="1261" y="630"/>
                    </a:lnTo>
                    <a:lnTo>
                      <a:pt x="1265" y="632"/>
                    </a:lnTo>
                    <a:lnTo>
                      <a:pt x="1269" y="635"/>
                    </a:lnTo>
                    <a:lnTo>
                      <a:pt x="1273" y="637"/>
                    </a:lnTo>
                    <a:lnTo>
                      <a:pt x="1277" y="638"/>
                    </a:lnTo>
                    <a:lnTo>
                      <a:pt x="1281" y="642"/>
                    </a:lnTo>
                    <a:lnTo>
                      <a:pt x="1285" y="644"/>
                    </a:lnTo>
                    <a:lnTo>
                      <a:pt x="1289" y="647"/>
                    </a:lnTo>
                    <a:lnTo>
                      <a:pt x="1293" y="650"/>
                    </a:lnTo>
                    <a:lnTo>
                      <a:pt x="1297" y="651"/>
                    </a:lnTo>
                    <a:lnTo>
                      <a:pt x="1301" y="654"/>
                    </a:lnTo>
                    <a:lnTo>
                      <a:pt x="1304" y="655"/>
                    </a:lnTo>
                    <a:lnTo>
                      <a:pt x="1308" y="658"/>
                    </a:lnTo>
                    <a:lnTo>
                      <a:pt x="1312" y="662"/>
                    </a:lnTo>
                    <a:lnTo>
                      <a:pt x="1316" y="662"/>
                    </a:lnTo>
                    <a:lnTo>
                      <a:pt x="1320" y="665"/>
                    </a:lnTo>
                    <a:lnTo>
                      <a:pt x="1324" y="666"/>
                    </a:lnTo>
                    <a:lnTo>
                      <a:pt x="1328" y="669"/>
                    </a:lnTo>
                    <a:lnTo>
                      <a:pt x="1332" y="672"/>
                    </a:lnTo>
                    <a:lnTo>
                      <a:pt x="1336" y="673"/>
                    </a:lnTo>
                    <a:lnTo>
                      <a:pt x="1340" y="675"/>
                    </a:lnTo>
                    <a:lnTo>
                      <a:pt x="1344" y="678"/>
                    </a:lnTo>
                    <a:lnTo>
                      <a:pt x="1348" y="678"/>
                    </a:lnTo>
                    <a:lnTo>
                      <a:pt x="1352" y="680"/>
                    </a:lnTo>
                    <a:lnTo>
                      <a:pt x="1356" y="683"/>
                    </a:lnTo>
                    <a:lnTo>
                      <a:pt x="1360" y="686"/>
                    </a:lnTo>
                    <a:lnTo>
                      <a:pt x="1364" y="686"/>
                    </a:lnTo>
                    <a:lnTo>
                      <a:pt x="1368" y="688"/>
                    </a:lnTo>
                    <a:lnTo>
                      <a:pt x="1371" y="691"/>
                    </a:lnTo>
                    <a:lnTo>
                      <a:pt x="1375" y="692"/>
                    </a:lnTo>
                    <a:lnTo>
                      <a:pt x="1379" y="693"/>
                    </a:lnTo>
                    <a:lnTo>
                      <a:pt x="1383" y="695"/>
                    </a:lnTo>
                    <a:lnTo>
                      <a:pt x="1387" y="698"/>
                    </a:lnTo>
                    <a:lnTo>
                      <a:pt x="1391" y="699"/>
                    </a:lnTo>
                    <a:lnTo>
                      <a:pt x="1395" y="700"/>
                    </a:lnTo>
                    <a:lnTo>
                      <a:pt x="1399" y="702"/>
                    </a:lnTo>
                    <a:lnTo>
                      <a:pt x="1403" y="704"/>
                    </a:lnTo>
                    <a:lnTo>
                      <a:pt x="1407" y="704"/>
                    </a:lnTo>
                    <a:lnTo>
                      <a:pt x="1411" y="707"/>
                    </a:lnTo>
                    <a:lnTo>
                      <a:pt x="1415" y="709"/>
                    </a:lnTo>
                    <a:lnTo>
                      <a:pt x="1419" y="709"/>
                    </a:lnTo>
                    <a:lnTo>
                      <a:pt x="1423" y="712"/>
                    </a:lnTo>
                    <a:lnTo>
                      <a:pt x="1427" y="712"/>
                    </a:lnTo>
                    <a:lnTo>
                      <a:pt x="1431" y="713"/>
                    </a:lnTo>
                    <a:lnTo>
                      <a:pt x="1435" y="716"/>
                    </a:lnTo>
                    <a:lnTo>
                      <a:pt x="1438" y="717"/>
                    </a:lnTo>
                    <a:lnTo>
                      <a:pt x="1442" y="718"/>
                    </a:lnTo>
                    <a:lnTo>
                      <a:pt x="1446" y="720"/>
                    </a:lnTo>
                    <a:lnTo>
                      <a:pt x="1450" y="721"/>
                    </a:lnTo>
                    <a:lnTo>
                      <a:pt x="1454" y="721"/>
                    </a:lnTo>
                    <a:lnTo>
                      <a:pt x="1458" y="723"/>
                    </a:lnTo>
                    <a:lnTo>
                      <a:pt x="1462" y="724"/>
                    </a:lnTo>
                    <a:lnTo>
                      <a:pt x="1466" y="725"/>
                    </a:lnTo>
                    <a:lnTo>
                      <a:pt x="1470" y="726"/>
                    </a:lnTo>
                    <a:lnTo>
                      <a:pt x="1474" y="728"/>
                    </a:lnTo>
                    <a:lnTo>
                      <a:pt x="1478" y="728"/>
                    </a:lnTo>
                    <a:lnTo>
                      <a:pt x="1482" y="728"/>
                    </a:lnTo>
                    <a:lnTo>
                      <a:pt x="1486" y="731"/>
                    </a:lnTo>
                    <a:lnTo>
                      <a:pt x="1490" y="731"/>
                    </a:lnTo>
                    <a:lnTo>
                      <a:pt x="1494" y="733"/>
                    </a:lnTo>
                    <a:lnTo>
                      <a:pt x="1498" y="735"/>
                    </a:lnTo>
                    <a:lnTo>
                      <a:pt x="1502" y="735"/>
                    </a:lnTo>
                    <a:lnTo>
                      <a:pt x="1506" y="735"/>
                    </a:lnTo>
                    <a:lnTo>
                      <a:pt x="1509" y="736"/>
                    </a:lnTo>
                    <a:lnTo>
                      <a:pt x="1513" y="738"/>
                    </a:lnTo>
                    <a:lnTo>
                      <a:pt x="1517" y="737"/>
                    </a:lnTo>
                    <a:lnTo>
                      <a:pt x="1521" y="739"/>
                    </a:lnTo>
                    <a:lnTo>
                      <a:pt x="1525" y="740"/>
                    </a:lnTo>
                    <a:lnTo>
                      <a:pt x="1529" y="739"/>
                    </a:lnTo>
                    <a:lnTo>
                      <a:pt x="1533" y="741"/>
                    </a:lnTo>
                    <a:lnTo>
                      <a:pt x="1537" y="742"/>
                    </a:lnTo>
                    <a:lnTo>
                      <a:pt x="1541" y="743"/>
                    </a:lnTo>
                    <a:lnTo>
                      <a:pt x="1545" y="741"/>
                    </a:lnTo>
                    <a:lnTo>
                      <a:pt x="1549" y="742"/>
                    </a:lnTo>
                    <a:lnTo>
                      <a:pt x="1553" y="743"/>
                    </a:lnTo>
                    <a:lnTo>
                      <a:pt x="1557" y="745"/>
                    </a:lnTo>
                    <a:lnTo>
                      <a:pt x="1561" y="745"/>
                    </a:lnTo>
                    <a:lnTo>
                      <a:pt x="1565" y="745"/>
                    </a:lnTo>
                    <a:lnTo>
                      <a:pt x="1569" y="747"/>
                    </a:lnTo>
                    <a:lnTo>
                      <a:pt x="1573" y="748"/>
                    </a:lnTo>
                    <a:lnTo>
                      <a:pt x="1576" y="747"/>
                    </a:lnTo>
                    <a:lnTo>
                      <a:pt x="1580" y="747"/>
                    </a:lnTo>
                    <a:lnTo>
                      <a:pt x="1584" y="747"/>
                    </a:lnTo>
                    <a:lnTo>
                      <a:pt x="1588" y="748"/>
                    </a:lnTo>
                    <a:lnTo>
                      <a:pt x="1592" y="749"/>
                    </a:lnTo>
                    <a:lnTo>
                      <a:pt x="1596" y="749"/>
                    </a:lnTo>
                    <a:lnTo>
                      <a:pt x="1600" y="750"/>
                    </a:lnTo>
                    <a:lnTo>
                      <a:pt x="1604" y="749"/>
                    </a:lnTo>
                    <a:lnTo>
                      <a:pt x="1608" y="751"/>
                    </a:lnTo>
                    <a:lnTo>
                      <a:pt x="1612" y="750"/>
                    </a:lnTo>
                    <a:lnTo>
                      <a:pt x="1616" y="748"/>
                    </a:lnTo>
                    <a:lnTo>
                      <a:pt x="1620" y="750"/>
                    </a:lnTo>
                    <a:lnTo>
                      <a:pt x="1624" y="750"/>
                    </a:lnTo>
                    <a:lnTo>
                      <a:pt x="1628" y="749"/>
                    </a:lnTo>
                    <a:lnTo>
                      <a:pt x="1632" y="748"/>
                    </a:lnTo>
                    <a:lnTo>
                      <a:pt x="1636" y="750"/>
                    </a:lnTo>
                    <a:lnTo>
                      <a:pt x="1640" y="749"/>
                    </a:lnTo>
                    <a:lnTo>
                      <a:pt x="1643" y="750"/>
                    </a:lnTo>
                    <a:lnTo>
                      <a:pt x="1647" y="750"/>
                    </a:lnTo>
                    <a:lnTo>
                      <a:pt x="1651" y="749"/>
                    </a:lnTo>
                    <a:lnTo>
                      <a:pt x="1655" y="749"/>
                    </a:lnTo>
                    <a:lnTo>
                      <a:pt x="1659" y="749"/>
                    </a:lnTo>
                    <a:lnTo>
                      <a:pt x="1663" y="750"/>
                    </a:lnTo>
                    <a:lnTo>
                      <a:pt x="1667" y="748"/>
                    </a:lnTo>
                    <a:lnTo>
                      <a:pt x="1671" y="748"/>
                    </a:lnTo>
                    <a:lnTo>
                      <a:pt x="1675" y="748"/>
                    </a:lnTo>
                    <a:lnTo>
                      <a:pt x="1679" y="748"/>
                    </a:lnTo>
                    <a:lnTo>
                      <a:pt x="1683" y="747"/>
                    </a:lnTo>
                    <a:lnTo>
                      <a:pt x="1687" y="748"/>
                    </a:lnTo>
                    <a:lnTo>
                      <a:pt x="1691" y="746"/>
                    </a:lnTo>
                    <a:lnTo>
                      <a:pt x="1695" y="747"/>
                    </a:lnTo>
                    <a:lnTo>
                      <a:pt x="1699" y="744"/>
                    </a:lnTo>
                    <a:lnTo>
                      <a:pt x="1703" y="744"/>
                    </a:lnTo>
                    <a:lnTo>
                      <a:pt x="1707" y="745"/>
                    </a:lnTo>
                    <a:lnTo>
                      <a:pt x="1711" y="745"/>
                    </a:lnTo>
                    <a:lnTo>
                      <a:pt x="1714" y="743"/>
                    </a:lnTo>
                    <a:lnTo>
                      <a:pt x="1718" y="743"/>
                    </a:lnTo>
                    <a:lnTo>
                      <a:pt x="1722" y="744"/>
                    </a:lnTo>
                    <a:lnTo>
                      <a:pt x="1726" y="742"/>
                    </a:lnTo>
                    <a:lnTo>
                      <a:pt x="1730" y="741"/>
                    </a:lnTo>
                    <a:lnTo>
                      <a:pt x="1734" y="742"/>
                    </a:lnTo>
                    <a:lnTo>
                      <a:pt x="1738" y="741"/>
                    </a:lnTo>
                    <a:lnTo>
                      <a:pt x="1742" y="739"/>
                    </a:lnTo>
                    <a:lnTo>
                      <a:pt x="1746" y="739"/>
                    </a:lnTo>
                    <a:lnTo>
                      <a:pt x="1750" y="738"/>
                    </a:lnTo>
                    <a:lnTo>
                      <a:pt x="1754" y="737"/>
                    </a:lnTo>
                    <a:lnTo>
                      <a:pt x="1758" y="737"/>
                    </a:lnTo>
                    <a:lnTo>
                      <a:pt x="1762" y="735"/>
                    </a:lnTo>
                    <a:lnTo>
                      <a:pt x="1766" y="735"/>
                    </a:lnTo>
                    <a:lnTo>
                      <a:pt x="1770" y="735"/>
                    </a:lnTo>
                    <a:lnTo>
                      <a:pt x="1774" y="733"/>
                    </a:lnTo>
                    <a:lnTo>
                      <a:pt x="1778" y="733"/>
                    </a:lnTo>
                    <a:lnTo>
                      <a:pt x="1781" y="732"/>
                    </a:lnTo>
                    <a:lnTo>
                      <a:pt x="1785" y="732"/>
                    </a:lnTo>
                    <a:lnTo>
                      <a:pt x="1789" y="729"/>
                    </a:lnTo>
                    <a:lnTo>
                      <a:pt x="1793" y="728"/>
                    </a:lnTo>
                    <a:lnTo>
                      <a:pt x="1797" y="727"/>
                    </a:lnTo>
                    <a:lnTo>
                      <a:pt x="1801" y="728"/>
                    </a:lnTo>
                    <a:lnTo>
                      <a:pt x="1805" y="726"/>
                    </a:lnTo>
                    <a:lnTo>
                      <a:pt x="1809" y="724"/>
                    </a:lnTo>
                    <a:lnTo>
                      <a:pt x="1813" y="724"/>
                    </a:lnTo>
                    <a:lnTo>
                      <a:pt x="1817" y="722"/>
                    </a:lnTo>
                    <a:lnTo>
                      <a:pt x="1821" y="721"/>
                    </a:lnTo>
                    <a:lnTo>
                      <a:pt x="1825" y="719"/>
                    </a:lnTo>
                    <a:lnTo>
                      <a:pt x="1829" y="719"/>
                    </a:lnTo>
                    <a:lnTo>
                      <a:pt x="1833" y="717"/>
                    </a:lnTo>
                    <a:lnTo>
                      <a:pt x="1837" y="716"/>
                    </a:lnTo>
                    <a:lnTo>
                      <a:pt x="1841" y="714"/>
                    </a:lnTo>
                    <a:lnTo>
                      <a:pt x="1845" y="713"/>
                    </a:lnTo>
                    <a:lnTo>
                      <a:pt x="1848" y="713"/>
                    </a:lnTo>
                    <a:lnTo>
                      <a:pt x="1852" y="711"/>
                    </a:lnTo>
                    <a:lnTo>
                      <a:pt x="1856" y="710"/>
                    </a:lnTo>
                    <a:lnTo>
                      <a:pt x="1860" y="709"/>
                    </a:lnTo>
                    <a:lnTo>
                      <a:pt x="1864" y="707"/>
                    </a:lnTo>
                    <a:lnTo>
                      <a:pt x="1868" y="706"/>
                    </a:lnTo>
                    <a:lnTo>
                      <a:pt x="1872" y="705"/>
                    </a:lnTo>
                    <a:lnTo>
                      <a:pt x="1876" y="704"/>
                    </a:lnTo>
                    <a:lnTo>
                      <a:pt x="1880" y="702"/>
                    </a:lnTo>
                    <a:lnTo>
                      <a:pt x="1884" y="700"/>
                    </a:lnTo>
                    <a:lnTo>
                      <a:pt x="1888" y="699"/>
                    </a:lnTo>
                    <a:lnTo>
                      <a:pt x="1892" y="698"/>
                    </a:lnTo>
                    <a:lnTo>
                      <a:pt x="1896" y="697"/>
                    </a:lnTo>
                    <a:lnTo>
                      <a:pt x="1900" y="695"/>
                    </a:lnTo>
                    <a:lnTo>
                      <a:pt x="1904" y="694"/>
                    </a:lnTo>
                    <a:lnTo>
                      <a:pt x="1908" y="692"/>
                    </a:lnTo>
                    <a:lnTo>
                      <a:pt x="1912" y="690"/>
                    </a:lnTo>
                    <a:lnTo>
                      <a:pt x="1916" y="690"/>
                    </a:lnTo>
                    <a:lnTo>
                      <a:pt x="1919" y="688"/>
                    </a:lnTo>
                    <a:lnTo>
                      <a:pt x="1923" y="685"/>
                    </a:lnTo>
                    <a:lnTo>
                      <a:pt x="1927" y="684"/>
                    </a:lnTo>
                    <a:lnTo>
                      <a:pt x="1931" y="683"/>
                    </a:lnTo>
                    <a:lnTo>
                      <a:pt x="1935" y="680"/>
                    </a:lnTo>
                    <a:lnTo>
                      <a:pt x="1939" y="679"/>
                    </a:lnTo>
                    <a:lnTo>
                      <a:pt x="1943" y="677"/>
                    </a:lnTo>
                    <a:lnTo>
                      <a:pt x="1947" y="675"/>
                    </a:lnTo>
                    <a:lnTo>
                      <a:pt x="1951" y="675"/>
                    </a:lnTo>
                    <a:lnTo>
                      <a:pt x="1955" y="672"/>
                    </a:lnTo>
                    <a:lnTo>
                      <a:pt x="1959" y="669"/>
                    </a:lnTo>
                    <a:lnTo>
                      <a:pt x="1963" y="670"/>
                    </a:lnTo>
                    <a:lnTo>
                      <a:pt x="1967" y="667"/>
                    </a:lnTo>
                    <a:lnTo>
                      <a:pt x="1971" y="666"/>
                    </a:lnTo>
                    <a:lnTo>
                      <a:pt x="1975" y="663"/>
                    </a:lnTo>
                    <a:lnTo>
                      <a:pt x="1979" y="662"/>
                    </a:lnTo>
                    <a:lnTo>
                      <a:pt x="1983" y="660"/>
                    </a:lnTo>
                    <a:lnTo>
                      <a:pt x="1986" y="660"/>
                    </a:lnTo>
                    <a:lnTo>
                      <a:pt x="1990" y="657"/>
                    </a:lnTo>
                    <a:lnTo>
                      <a:pt x="1994" y="653"/>
                    </a:lnTo>
                    <a:lnTo>
                      <a:pt x="1998" y="651"/>
                    </a:lnTo>
                    <a:lnTo>
                      <a:pt x="2002" y="651"/>
                    </a:lnTo>
                    <a:lnTo>
                      <a:pt x="2006" y="648"/>
                    </a:lnTo>
                    <a:lnTo>
                      <a:pt x="2010" y="647"/>
                    </a:lnTo>
                    <a:lnTo>
                      <a:pt x="2014" y="645"/>
                    </a:lnTo>
                    <a:lnTo>
                      <a:pt x="2018" y="642"/>
                    </a:lnTo>
                    <a:lnTo>
                      <a:pt x="2022" y="641"/>
                    </a:lnTo>
                    <a:lnTo>
                      <a:pt x="2026" y="639"/>
                    </a:lnTo>
                    <a:lnTo>
                      <a:pt x="2030" y="637"/>
                    </a:lnTo>
                    <a:lnTo>
                      <a:pt x="2034" y="637"/>
                    </a:lnTo>
                    <a:lnTo>
                      <a:pt x="2038" y="633"/>
                    </a:lnTo>
                    <a:lnTo>
                      <a:pt x="2042" y="631"/>
                    </a:lnTo>
                    <a:lnTo>
                      <a:pt x="2046" y="628"/>
                    </a:lnTo>
                    <a:lnTo>
                      <a:pt x="2050" y="627"/>
                    </a:lnTo>
                    <a:lnTo>
                      <a:pt x="2054" y="625"/>
                    </a:lnTo>
                    <a:lnTo>
                      <a:pt x="2057" y="623"/>
                    </a:lnTo>
                    <a:lnTo>
                      <a:pt x="2061" y="621"/>
                    </a:lnTo>
                    <a:lnTo>
                      <a:pt x="2065" y="621"/>
                    </a:lnTo>
                    <a:lnTo>
                      <a:pt x="2069" y="617"/>
                    </a:lnTo>
                    <a:lnTo>
                      <a:pt x="2073" y="615"/>
                    </a:lnTo>
                    <a:lnTo>
                      <a:pt x="2077" y="614"/>
                    </a:lnTo>
                    <a:lnTo>
                      <a:pt x="2081" y="611"/>
                    </a:lnTo>
                    <a:lnTo>
                      <a:pt x="2085" y="610"/>
                    </a:lnTo>
                    <a:lnTo>
                      <a:pt x="2089" y="606"/>
                    </a:lnTo>
                    <a:lnTo>
                      <a:pt x="2093" y="604"/>
                    </a:lnTo>
                    <a:lnTo>
                      <a:pt x="2097" y="602"/>
                    </a:lnTo>
                    <a:lnTo>
                      <a:pt x="2101" y="599"/>
                    </a:lnTo>
                    <a:lnTo>
                      <a:pt x="2105" y="598"/>
                    </a:lnTo>
                    <a:lnTo>
                      <a:pt x="2109" y="596"/>
                    </a:lnTo>
                    <a:lnTo>
                      <a:pt x="2113" y="594"/>
                    </a:lnTo>
                    <a:lnTo>
                      <a:pt x="2117" y="592"/>
                    </a:lnTo>
                    <a:lnTo>
                      <a:pt x="2121" y="589"/>
                    </a:lnTo>
                    <a:lnTo>
                      <a:pt x="2124" y="588"/>
                    </a:lnTo>
                    <a:lnTo>
                      <a:pt x="2128" y="586"/>
                    </a:lnTo>
                    <a:lnTo>
                      <a:pt x="2132" y="582"/>
                    </a:lnTo>
                    <a:lnTo>
                      <a:pt x="2136" y="582"/>
                    </a:lnTo>
                    <a:lnTo>
                      <a:pt x="2140" y="581"/>
                    </a:lnTo>
                    <a:lnTo>
                      <a:pt x="2144" y="578"/>
                    </a:lnTo>
                    <a:lnTo>
                      <a:pt x="2148" y="575"/>
                    </a:lnTo>
                    <a:lnTo>
                      <a:pt x="2152" y="571"/>
                    </a:lnTo>
                    <a:lnTo>
                      <a:pt x="2156" y="571"/>
                    </a:lnTo>
                    <a:lnTo>
                      <a:pt x="2160" y="567"/>
                    </a:lnTo>
                    <a:lnTo>
                      <a:pt x="2164" y="565"/>
                    </a:lnTo>
                    <a:lnTo>
                      <a:pt x="2168" y="564"/>
                    </a:lnTo>
                    <a:lnTo>
                      <a:pt x="2172" y="561"/>
                    </a:lnTo>
                    <a:lnTo>
                      <a:pt x="2176" y="558"/>
                    </a:lnTo>
                    <a:lnTo>
                      <a:pt x="2180" y="555"/>
                    </a:lnTo>
                    <a:lnTo>
                      <a:pt x="2184" y="555"/>
                    </a:lnTo>
                    <a:lnTo>
                      <a:pt x="2188" y="552"/>
                    </a:lnTo>
                    <a:lnTo>
                      <a:pt x="2191" y="548"/>
                    </a:lnTo>
                    <a:lnTo>
                      <a:pt x="2195" y="548"/>
                    </a:lnTo>
                    <a:lnTo>
                      <a:pt x="2199" y="546"/>
                    </a:lnTo>
                    <a:lnTo>
                      <a:pt x="2203" y="543"/>
                    </a:lnTo>
                    <a:lnTo>
                      <a:pt x="2207" y="541"/>
                    </a:lnTo>
                    <a:lnTo>
                      <a:pt x="2211" y="538"/>
                    </a:lnTo>
                    <a:lnTo>
                      <a:pt x="2215" y="537"/>
                    </a:lnTo>
                    <a:lnTo>
                      <a:pt x="2219" y="534"/>
                    </a:lnTo>
                    <a:lnTo>
                      <a:pt x="2223" y="532"/>
                    </a:lnTo>
                    <a:lnTo>
                      <a:pt x="2227" y="529"/>
                    </a:lnTo>
                    <a:lnTo>
                      <a:pt x="2231" y="526"/>
                    </a:lnTo>
                    <a:lnTo>
                      <a:pt x="2235" y="525"/>
                    </a:lnTo>
                    <a:lnTo>
                      <a:pt x="2239" y="522"/>
                    </a:lnTo>
                    <a:lnTo>
                      <a:pt x="2243" y="520"/>
                    </a:lnTo>
                    <a:lnTo>
                      <a:pt x="2247" y="517"/>
                    </a:lnTo>
                    <a:lnTo>
                      <a:pt x="2251" y="514"/>
                    </a:lnTo>
                    <a:lnTo>
                      <a:pt x="2255" y="514"/>
                    </a:lnTo>
                    <a:lnTo>
                      <a:pt x="2259" y="510"/>
                    </a:lnTo>
                    <a:lnTo>
                      <a:pt x="2262" y="507"/>
                    </a:lnTo>
                    <a:lnTo>
                      <a:pt x="2266" y="505"/>
                    </a:lnTo>
                    <a:lnTo>
                      <a:pt x="2270" y="503"/>
                    </a:lnTo>
                    <a:lnTo>
                      <a:pt x="2274" y="501"/>
                    </a:lnTo>
                    <a:lnTo>
                      <a:pt x="2278" y="498"/>
                    </a:lnTo>
                    <a:lnTo>
                      <a:pt x="2282" y="497"/>
                    </a:lnTo>
                    <a:lnTo>
                      <a:pt x="2286" y="495"/>
                    </a:lnTo>
                    <a:lnTo>
                      <a:pt x="2290" y="491"/>
                    </a:lnTo>
                    <a:lnTo>
                      <a:pt x="2294" y="488"/>
                    </a:lnTo>
                    <a:lnTo>
                      <a:pt x="2298" y="487"/>
                    </a:lnTo>
                    <a:lnTo>
                      <a:pt x="2302" y="484"/>
                    </a:lnTo>
                    <a:lnTo>
                      <a:pt x="2306" y="483"/>
                    </a:lnTo>
                    <a:lnTo>
                      <a:pt x="2310" y="478"/>
                    </a:lnTo>
                    <a:lnTo>
                      <a:pt x="2314" y="477"/>
                    </a:lnTo>
                    <a:lnTo>
                      <a:pt x="2318" y="475"/>
                    </a:lnTo>
                    <a:lnTo>
                      <a:pt x="2322" y="473"/>
                    </a:lnTo>
                    <a:lnTo>
                      <a:pt x="2326" y="469"/>
                    </a:lnTo>
                    <a:lnTo>
                      <a:pt x="2329" y="467"/>
                    </a:lnTo>
                    <a:lnTo>
                      <a:pt x="2333" y="465"/>
                    </a:lnTo>
                    <a:lnTo>
                      <a:pt x="2337" y="464"/>
                    </a:lnTo>
                    <a:lnTo>
                      <a:pt x="2341" y="460"/>
                    </a:lnTo>
                    <a:lnTo>
                      <a:pt x="2345" y="458"/>
                    </a:lnTo>
                    <a:lnTo>
                      <a:pt x="2349" y="457"/>
                    </a:lnTo>
                    <a:lnTo>
                      <a:pt x="2353" y="455"/>
                    </a:lnTo>
                    <a:lnTo>
                      <a:pt x="2357" y="451"/>
                    </a:lnTo>
                    <a:lnTo>
                      <a:pt x="2361" y="450"/>
                    </a:lnTo>
                    <a:lnTo>
                      <a:pt x="2365" y="447"/>
                    </a:lnTo>
                    <a:lnTo>
                      <a:pt x="2369" y="444"/>
                    </a:lnTo>
                    <a:lnTo>
                      <a:pt x="2373" y="441"/>
                    </a:lnTo>
                    <a:lnTo>
                      <a:pt x="2377" y="439"/>
                    </a:lnTo>
                    <a:lnTo>
                      <a:pt x="2381" y="439"/>
                    </a:lnTo>
                    <a:lnTo>
                      <a:pt x="2385" y="434"/>
                    </a:lnTo>
                    <a:lnTo>
                      <a:pt x="2389" y="433"/>
                    </a:lnTo>
                    <a:lnTo>
                      <a:pt x="2393" y="430"/>
                    </a:lnTo>
                    <a:lnTo>
                      <a:pt x="2396" y="428"/>
                    </a:lnTo>
                    <a:lnTo>
                      <a:pt x="2400" y="426"/>
                    </a:lnTo>
                    <a:lnTo>
                      <a:pt x="2404" y="424"/>
                    </a:lnTo>
                    <a:lnTo>
                      <a:pt x="2408" y="421"/>
                    </a:lnTo>
                    <a:lnTo>
                      <a:pt x="2412" y="419"/>
                    </a:lnTo>
                    <a:lnTo>
                      <a:pt x="2416" y="417"/>
                    </a:lnTo>
                    <a:lnTo>
                      <a:pt x="2420" y="415"/>
                    </a:lnTo>
                    <a:lnTo>
                      <a:pt x="2424" y="412"/>
                    </a:lnTo>
                    <a:lnTo>
                      <a:pt x="2428" y="409"/>
                    </a:lnTo>
                    <a:lnTo>
                      <a:pt x="2432" y="409"/>
                    </a:lnTo>
                    <a:lnTo>
                      <a:pt x="2436" y="404"/>
                    </a:lnTo>
                    <a:lnTo>
                      <a:pt x="2440" y="402"/>
                    </a:lnTo>
                    <a:lnTo>
                      <a:pt x="2444" y="401"/>
                    </a:lnTo>
                    <a:lnTo>
                      <a:pt x="2448" y="398"/>
                    </a:lnTo>
                    <a:lnTo>
                      <a:pt x="2452" y="397"/>
                    </a:lnTo>
                    <a:lnTo>
                      <a:pt x="2456" y="392"/>
                    </a:lnTo>
                    <a:lnTo>
                      <a:pt x="2460" y="393"/>
                    </a:lnTo>
                    <a:lnTo>
                      <a:pt x="2464" y="389"/>
                    </a:lnTo>
                    <a:lnTo>
                      <a:pt x="2467" y="387"/>
                    </a:lnTo>
                    <a:lnTo>
                      <a:pt x="2471" y="385"/>
                    </a:lnTo>
                    <a:lnTo>
                      <a:pt x="2475" y="381"/>
                    </a:lnTo>
                    <a:lnTo>
                      <a:pt x="2479" y="380"/>
                    </a:lnTo>
                    <a:lnTo>
                      <a:pt x="2483" y="378"/>
                    </a:lnTo>
                    <a:lnTo>
                      <a:pt x="2487" y="375"/>
                    </a:lnTo>
                    <a:lnTo>
                      <a:pt x="2491" y="372"/>
                    </a:lnTo>
                    <a:lnTo>
                      <a:pt x="2495" y="372"/>
                    </a:lnTo>
                    <a:lnTo>
                      <a:pt x="2499" y="369"/>
                    </a:lnTo>
                    <a:lnTo>
                      <a:pt x="2503" y="366"/>
                    </a:lnTo>
                    <a:lnTo>
                      <a:pt x="2507" y="364"/>
                    </a:lnTo>
                    <a:lnTo>
                      <a:pt x="2511" y="361"/>
                    </a:lnTo>
                    <a:lnTo>
                      <a:pt x="2515" y="360"/>
                    </a:lnTo>
                    <a:lnTo>
                      <a:pt x="2519" y="358"/>
                    </a:lnTo>
                    <a:lnTo>
                      <a:pt x="2523" y="355"/>
                    </a:lnTo>
                    <a:lnTo>
                      <a:pt x="2527" y="353"/>
                    </a:lnTo>
                    <a:lnTo>
                      <a:pt x="2531" y="351"/>
                    </a:lnTo>
                    <a:lnTo>
                      <a:pt x="2534" y="350"/>
                    </a:lnTo>
                    <a:lnTo>
                      <a:pt x="2538" y="346"/>
                    </a:lnTo>
                    <a:lnTo>
                      <a:pt x="2542" y="344"/>
                    </a:lnTo>
                    <a:lnTo>
                      <a:pt x="2546" y="342"/>
                    </a:lnTo>
                    <a:lnTo>
                      <a:pt x="2550" y="341"/>
                    </a:lnTo>
                    <a:lnTo>
                      <a:pt x="2554" y="338"/>
                    </a:lnTo>
                    <a:lnTo>
                      <a:pt x="2558" y="335"/>
                    </a:lnTo>
                    <a:lnTo>
                      <a:pt x="2562" y="334"/>
                    </a:lnTo>
                    <a:lnTo>
                      <a:pt x="2566" y="331"/>
                    </a:lnTo>
                    <a:lnTo>
                      <a:pt x="2570" y="330"/>
                    </a:lnTo>
                    <a:lnTo>
                      <a:pt x="2574" y="327"/>
                    </a:lnTo>
                    <a:lnTo>
                      <a:pt x="2578" y="326"/>
                    </a:lnTo>
                    <a:lnTo>
                      <a:pt x="2582" y="323"/>
                    </a:lnTo>
                    <a:lnTo>
                      <a:pt x="2586" y="321"/>
                    </a:lnTo>
                    <a:lnTo>
                      <a:pt x="2590" y="319"/>
                    </a:lnTo>
                    <a:lnTo>
                      <a:pt x="2594" y="316"/>
                    </a:lnTo>
                    <a:lnTo>
                      <a:pt x="2598" y="314"/>
                    </a:lnTo>
                    <a:lnTo>
                      <a:pt x="2602" y="314"/>
                    </a:lnTo>
                    <a:lnTo>
                      <a:pt x="2605" y="309"/>
                    </a:lnTo>
                    <a:lnTo>
                      <a:pt x="2609" y="310"/>
                    </a:lnTo>
                    <a:lnTo>
                      <a:pt x="2613" y="306"/>
                    </a:lnTo>
                    <a:lnTo>
                      <a:pt x="2617" y="304"/>
                    </a:lnTo>
                    <a:lnTo>
                      <a:pt x="2621" y="302"/>
                    </a:lnTo>
                    <a:lnTo>
                      <a:pt x="2625" y="301"/>
                    </a:lnTo>
                    <a:lnTo>
                      <a:pt x="2629" y="298"/>
                    </a:lnTo>
                    <a:lnTo>
                      <a:pt x="2633" y="297"/>
                    </a:lnTo>
                    <a:lnTo>
                      <a:pt x="2637" y="294"/>
                    </a:lnTo>
                    <a:lnTo>
                      <a:pt x="2641" y="291"/>
                    </a:lnTo>
                    <a:lnTo>
                      <a:pt x="2645" y="289"/>
                    </a:lnTo>
                    <a:lnTo>
                      <a:pt x="2649" y="287"/>
                    </a:lnTo>
                    <a:lnTo>
                      <a:pt x="2653" y="286"/>
                    </a:lnTo>
                    <a:lnTo>
                      <a:pt x="2657" y="283"/>
                    </a:lnTo>
                    <a:lnTo>
                      <a:pt x="2661" y="282"/>
                    </a:lnTo>
                    <a:lnTo>
                      <a:pt x="2665" y="280"/>
                    </a:lnTo>
                    <a:lnTo>
                      <a:pt x="2669" y="278"/>
                    </a:lnTo>
                    <a:lnTo>
                      <a:pt x="2672" y="276"/>
                    </a:lnTo>
                    <a:lnTo>
                      <a:pt x="2676" y="275"/>
                    </a:lnTo>
                    <a:lnTo>
                      <a:pt x="2680" y="273"/>
                    </a:lnTo>
                    <a:lnTo>
                      <a:pt x="2684" y="270"/>
                    </a:lnTo>
                    <a:lnTo>
                      <a:pt x="2688" y="269"/>
                    </a:lnTo>
                    <a:lnTo>
                      <a:pt x="2692" y="266"/>
                    </a:lnTo>
                    <a:lnTo>
                      <a:pt x="2696" y="265"/>
                    </a:lnTo>
                    <a:lnTo>
                      <a:pt x="2700" y="265"/>
                    </a:lnTo>
                    <a:lnTo>
                      <a:pt x="2704" y="262"/>
                    </a:lnTo>
                    <a:lnTo>
                      <a:pt x="2708" y="260"/>
                    </a:lnTo>
                    <a:lnTo>
                      <a:pt x="2712" y="257"/>
                    </a:lnTo>
                    <a:lnTo>
                      <a:pt x="2716" y="255"/>
                    </a:lnTo>
                    <a:lnTo>
                      <a:pt x="2720" y="254"/>
                    </a:lnTo>
                    <a:lnTo>
                      <a:pt x="2724" y="252"/>
                    </a:lnTo>
                    <a:lnTo>
                      <a:pt x="2728" y="250"/>
                    </a:lnTo>
                    <a:lnTo>
                      <a:pt x="2732" y="247"/>
                    </a:lnTo>
                    <a:lnTo>
                      <a:pt x="2736" y="245"/>
                    </a:lnTo>
                    <a:lnTo>
                      <a:pt x="2739" y="244"/>
                    </a:lnTo>
                    <a:lnTo>
                      <a:pt x="2743" y="242"/>
                    </a:lnTo>
                    <a:lnTo>
                      <a:pt x="2747" y="241"/>
                    </a:lnTo>
                    <a:lnTo>
                      <a:pt x="2751" y="239"/>
                    </a:lnTo>
                    <a:lnTo>
                      <a:pt x="2755" y="235"/>
                    </a:lnTo>
                    <a:lnTo>
                      <a:pt x="2759" y="236"/>
                    </a:lnTo>
                    <a:lnTo>
                      <a:pt x="2763" y="233"/>
                    </a:lnTo>
                    <a:lnTo>
                      <a:pt x="2767" y="232"/>
                    </a:lnTo>
                    <a:lnTo>
                      <a:pt x="2771" y="230"/>
                    </a:lnTo>
                    <a:lnTo>
                      <a:pt x="2775" y="228"/>
                    </a:lnTo>
                    <a:lnTo>
                      <a:pt x="2779" y="226"/>
                    </a:lnTo>
                    <a:lnTo>
                      <a:pt x="2783" y="224"/>
                    </a:lnTo>
                    <a:lnTo>
                      <a:pt x="2787" y="223"/>
                    </a:lnTo>
                    <a:lnTo>
                      <a:pt x="2791" y="221"/>
                    </a:lnTo>
                    <a:lnTo>
                      <a:pt x="2795" y="220"/>
                    </a:lnTo>
                    <a:lnTo>
                      <a:pt x="2799" y="218"/>
                    </a:lnTo>
                    <a:lnTo>
                      <a:pt x="2803" y="216"/>
                    </a:lnTo>
                    <a:lnTo>
                      <a:pt x="2807" y="215"/>
                    </a:lnTo>
                    <a:lnTo>
                      <a:pt x="2810" y="212"/>
                    </a:lnTo>
                    <a:lnTo>
                      <a:pt x="2814" y="211"/>
                    </a:lnTo>
                    <a:lnTo>
                      <a:pt x="2818" y="209"/>
                    </a:lnTo>
                    <a:lnTo>
                      <a:pt x="2822" y="209"/>
                    </a:lnTo>
                    <a:lnTo>
                      <a:pt x="2826" y="204"/>
                    </a:lnTo>
                    <a:lnTo>
                      <a:pt x="2830" y="203"/>
                    </a:lnTo>
                    <a:lnTo>
                      <a:pt x="2834" y="202"/>
                    </a:lnTo>
                    <a:lnTo>
                      <a:pt x="2838" y="201"/>
                    </a:lnTo>
                    <a:lnTo>
                      <a:pt x="2842" y="198"/>
                    </a:lnTo>
                    <a:lnTo>
                      <a:pt x="2846" y="198"/>
                    </a:lnTo>
                    <a:lnTo>
                      <a:pt x="2850" y="195"/>
                    </a:lnTo>
                    <a:lnTo>
                      <a:pt x="2854" y="195"/>
                    </a:lnTo>
                    <a:lnTo>
                      <a:pt x="2858" y="193"/>
                    </a:lnTo>
                    <a:lnTo>
                      <a:pt x="2862" y="191"/>
                    </a:lnTo>
                    <a:lnTo>
                      <a:pt x="2866" y="189"/>
                    </a:lnTo>
                    <a:lnTo>
                      <a:pt x="2870" y="187"/>
                    </a:lnTo>
                    <a:lnTo>
                      <a:pt x="2874" y="186"/>
                    </a:lnTo>
                    <a:lnTo>
                      <a:pt x="2877" y="185"/>
                    </a:lnTo>
                    <a:lnTo>
                      <a:pt x="2881" y="183"/>
                    </a:lnTo>
                    <a:lnTo>
                      <a:pt x="2885" y="181"/>
                    </a:lnTo>
                    <a:lnTo>
                      <a:pt x="2889" y="180"/>
                    </a:lnTo>
                    <a:lnTo>
                      <a:pt x="2893" y="180"/>
                    </a:lnTo>
                    <a:lnTo>
                      <a:pt x="2897" y="177"/>
                    </a:lnTo>
                    <a:lnTo>
                      <a:pt x="2901" y="176"/>
                    </a:lnTo>
                    <a:lnTo>
                      <a:pt x="2905" y="175"/>
                    </a:lnTo>
                    <a:lnTo>
                      <a:pt x="2909" y="172"/>
                    </a:lnTo>
                    <a:lnTo>
                      <a:pt x="2913" y="172"/>
                    </a:lnTo>
                    <a:lnTo>
                      <a:pt x="2917" y="170"/>
                    </a:lnTo>
                    <a:lnTo>
                      <a:pt x="2921" y="168"/>
                    </a:lnTo>
                    <a:lnTo>
                      <a:pt x="2925" y="167"/>
                    </a:lnTo>
                    <a:lnTo>
                      <a:pt x="2929" y="165"/>
                    </a:lnTo>
                    <a:lnTo>
                      <a:pt x="2933" y="163"/>
                    </a:lnTo>
                    <a:lnTo>
                      <a:pt x="2937" y="162"/>
                    </a:lnTo>
                    <a:lnTo>
                      <a:pt x="2941" y="161"/>
                    </a:lnTo>
                    <a:lnTo>
                      <a:pt x="2944" y="160"/>
                    </a:lnTo>
                    <a:lnTo>
                      <a:pt x="2948" y="159"/>
                    </a:lnTo>
                    <a:lnTo>
                      <a:pt x="2952" y="157"/>
                    </a:lnTo>
                    <a:lnTo>
                      <a:pt x="2956" y="155"/>
                    </a:lnTo>
                    <a:lnTo>
                      <a:pt x="2960" y="155"/>
                    </a:lnTo>
                    <a:lnTo>
                      <a:pt x="2964" y="151"/>
                    </a:lnTo>
                    <a:lnTo>
                      <a:pt x="2968" y="152"/>
                    </a:lnTo>
                    <a:lnTo>
                      <a:pt x="2972" y="150"/>
                    </a:lnTo>
                    <a:lnTo>
                      <a:pt x="2976" y="149"/>
                    </a:lnTo>
                    <a:lnTo>
                      <a:pt x="2980" y="148"/>
                    </a:lnTo>
                    <a:lnTo>
                      <a:pt x="2984" y="146"/>
                    </a:lnTo>
                    <a:lnTo>
                      <a:pt x="2988" y="146"/>
                    </a:lnTo>
                    <a:lnTo>
                      <a:pt x="2992" y="144"/>
                    </a:lnTo>
                    <a:lnTo>
                      <a:pt x="2996" y="143"/>
                    </a:lnTo>
                    <a:lnTo>
                      <a:pt x="3000" y="142"/>
                    </a:lnTo>
                    <a:lnTo>
                      <a:pt x="3004" y="139"/>
                    </a:lnTo>
                    <a:lnTo>
                      <a:pt x="3008" y="140"/>
                    </a:lnTo>
                    <a:lnTo>
                      <a:pt x="3012" y="139"/>
                    </a:lnTo>
                    <a:lnTo>
                      <a:pt x="3015" y="136"/>
                    </a:lnTo>
                    <a:lnTo>
                      <a:pt x="3019" y="135"/>
                    </a:lnTo>
                    <a:lnTo>
                      <a:pt x="3023" y="135"/>
                    </a:lnTo>
                    <a:lnTo>
                      <a:pt x="3027" y="134"/>
                    </a:lnTo>
                    <a:lnTo>
                      <a:pt x="3031" y="133"/>
                    </a:lnTo>
                    <a:lnTo>
                      <a:pt x="3035" y="129"/>
                    </a:lnTo>
                    <a:lnTo>
                      <a:pt x="3039" y="128"/>
                    </a:lnTo>
                    <a:lnTo>
                      <a:pt x="3043" y="128"/>
                    </a:lnTo>
                    <a:lnTo>
                      <a:pt x="3047" y="128"/>
                    </a:lnTo>
                    <a:lnTo>
                      <a:pt x="3051" y="125"/>
                    </a:lnTo>
                    <a:lnTo>
                      <a:pt x="3055" y="125"/>
                    </a:lnTo>
                    <a:lnTo>
                      <a:pt x="3059" y="123"/>
                    </a:lnTo>
                    <a:lnTo>
                      <a:pt x="3063" y="122"/>
                    </a:lnTo>
                    <a:lnTo>
                      <a:pt x="3067" y="120"/>
                    </a:lnTo>
                    <a:lnTo>
                      <a:pt x="3071" y="120"/>
                    </a:lnTo>
                    <a:lnTo>
                      <a:pt x="3075" y="119"/>
                    </a:lnTo>
                    <a:lnTo>
                      <a:pt x="3079" y="117"/>
                    </a:lnTo>
                    <a:lnTo>
                      <a:pt x="3082" y="116"/>
                    </a:lnTo>
                    <a:lnTo>
                      <a:pt x="3086" y="117"/>
                    </a:lnTo>
                    <a:lnTo>
                      <a:pt x="3090" y="113"/>
                    </a:lnTo>
                    <a:lnTo>
                      <a:pt x="3094" y="113"/>
                    </a:lnTo>
                    <a:lnTo>
                      <a:pt x="3098" y="112"/>
                    </a:lnTo>
                    <a:lnTo>
                      <a:pt x="3102" y="112"/>
                    </a:lnTo>
                    <a:lnTo>
                      <a:pt x="3106" y="109"/>
                    </a:lnTo>
                    <a:lnTo>
                      <a:pt x="3110" y="108"/>
                    </a:lnTo>
                    <a:lnTo>
                      <a:pt x="3114" y="108"/>
                    </a:lnTo>
                    <a:lnTo>
                      <a:pt x="3118" y="106"/>
                    </a:lnTo>
                    <a:lnTo>
                      <a:pt x="3122" y="106"/>
                    </a:lnTo>
                    <a:lnTo>
                      <a:pt x="3126" y="103"/>
                    </a:lnTo>
                    <a:lnTo>
                      <a:pt x="3130" y="105"/>
                    </a:lnTo>
                    <a:lnTo>
                      <a:pt x="3134" y="101"/>
                    </a:lnTo>
                    <a:lnTo>
                      <a:pt x="3138" y="102"/>
                    </a:lnTo>
                    <a:lnTo>
                      <a:pt x="3142" y="100"/>
                    </a:lnTo>
                    <a:lnTo>
                      <a:pt x="3146" y="98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3" name="Freeform 2845"/>
              <p:cNvSpPr>
                <a:spLocks/>
              </p:cNvSpPr>
              <p:nvPr/>
            </p:nvSpPr>
            <p:spPr bwMode="auto">
              <a:xfrm flipV="1">
                <a:off x="506" y="1562"/>
                <a:ext cx="1814" cy="358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5"/>
                  </a:cxn>
                  <a:cxn ang="0">
                    <a:pos x="406" y="21"/>
                  </a:cxn>
                  <a:cxn ang="0">
                    <a:pos x="457" y="31"/>
                  </a:cxn>
                  <a:cxn ang="0">
                    <a:pos x="508" y="44"/>
                  </a:cxn>
                  <a:cxn ang="0">
                    <a:pos x="559" y="66"/>
                  </a:cxn>
                  <a:cxn ang="0">
                    <a:pos x="611" y="88"/>
                  </a:cxn>
                  <a:cxn ang="0">
                    <a:pos x="662" y="113"/>
                  </a:cxn>
                  <a:cxn ang="0">
                    <a:pos x="713" y="142"/>
                  </a:cxn>
                  <a:cxn ang="0">
                    <a:pos x="764" y="171"/>
                  </a:cxn>
                  <a:cxn ang="0">
                    <a:pos x="816" y="206"/>
                  </a:cxn>
                  <a:cxn ang="0">
                    <a:pos x="867" y="243"/>
                  </a:cxn>
                  <a:cxn ang="0">
                    <a:pos x="918" y="280"/>
                  </a:cxn>
                  <a:cxn ang="0">
                    <a:pos x="969" y="317"/>
                  </a:cxn>
                  <a:cxn ang="0">
                    <a:pos x="1021" y="353"/>
                  </a:cxn>
                  <a:cxn ang="0">
                    <a:pos x="1072" y="390"/>
                  </a:cxn>
                  <a:cxn ang="0">
                    <a:pos x="1123" y="427"/>
                  </a:cxn>
                  <a:cxn ang="0">
                    <a:pos x="1174" y="461"/>
                  </a:cxn>
                  <a:cxn ang="0">
                    <a:pos x="1226" y="493"/>
                  </a:cxn>
                  <a:cxn ang="0">
                    <a:pos x="1277" y="520"/>
                  </a:cxn>
                  <a:cxn ang="0">
                    <a:pos x="1328" y="546"/>
                  </a:cxn>
                  <a:cxn ang="0">
                    <a:pos x="1379" y="567"/>
                  </a:cxn>
                  <a:cxn ang="0">
                    <a:pos x="1431" y="586"/>
                  </a:cxn>
                  <a:cxn ang="0">
                    <a:pos x="1482" y="601"/>
                  </a:cxn>
                  <a:cxn ang="0">
                    <a:pos x="1533" y="611"/>
                  </a:cxn>
                  <a:cxn ang="0">
                    <a:pos x="1584" y="618"/>
                  </a:cxn>
                  <a:cxn ang="0">
                    <a:pos x="1636" y="620"/>
                  </a:cxn>
                  <a:cxn ang="0">
                    <a:pos x="1687" y="619"/>
                  </a:cxn>
                  <a:cxn ang="0">
                    <a:pos x="1738" y="615"/>
                  </a:cxn>
                  <a:cxn ang="0">
                    <a:pos x="1789" y="608"/>
                  </a:cxn>
                  <a:cxn ang="0">
                    <a:pos x="1841" y="596"/>
                  </a:cxn>
                  <a:cxn ang="0">
                    <a:pos x="1892" y="585"/>
                  </a:cxn>
                  <a:cxn ang="0">
                    <a:pos x="1943" y="567"/>
                  </a:cxn>
                  <a:cxn ang="0">
                    <a:pos x="1994" y="549"/>
                  </a:cxn>
                  <a:cxn ang="0">
                    <a:pos x="2046" y="527"/>
                  </a:cxn>
                  <a:cxn ang="0">
                    <a:pos x="2097" y="507"/>
                  </a:cxn>
                  <a:cxn ang="0">
                    <a:pos x="2148" y="484"/>
                  </a:cxn>
                  <a:cxn ang="0">
                    <a:pos x="2199" y="460"/>
                  </a:cxn>
                  <a:cxn ang="0">
                    <a:pos x="2251" y="437"/>
                  </a:cxn>
                  <a:cxn ang="0">
                    <a:pos x="2302" y="410"/>
                  </a:cxn>
                  <a:cxn ang="0">
                    <a:pos x="2353" y="385"/>
                  </a:cxn>
                  <a:cxn ang="0">
                    <a:pos x="2404" y="360"/>
                  </a:cxn>
                  <a:cxn ang="0">
                    <a:pos x="2456" y="335"/>
                  </a:cxn>
                  <a:cxn ang="0">
                    <a:pos x="2507" y="311"/>
                  </a:cxn>
                  <a:cxn ang="0">
                    <a:pos x="2558" y="287"/>
                  </a:cxn>
                  <a:cxn ang="0">
                    <a:pos x="2609" y="265"/>
                  </a:cxn>
                  <a:cxn ang="0">
                    <a:pos x="2661" y="242"/>
                  </a:cxn>
                  <a:cxn ang="0">
                    <a:pos x="2712" y="221"/>
                  </a:cxn>
                  <a:cxn ang="0">
                    <a:pos x="2763" y="200"/>
                  </a:cxn>
                  <a:cxn ang="0">
                    <a:pos x="2814" y="181"/>
                  </a:cxn>
                  <a:cxn ang="0">
                    <a:pos x="2866" y="165"/>
                  </a:cxn>
                  <a:cxn ang="0">
                    <a:pos x="2917" y="147"/>
                  </a:cxn>
                  <a:cxn ang="0">
                    <a:pos x="2968" y="132"/>
                  </a:cxn>
                  <a:cxn ang="0">
                    <a:pos x="3019" y="118"/>
                  </a:cxn>
                  <a:cxn ang="0">
                    <a:pos x="3071" y="104"/>
                  </a:cxn>
                  <a:cxn ang="0">
                    <a:pos x="3122" y="92"/>
                  </a:cxn>
                </a:cxnLst>
                <a:rect l="0" t="0" r="r" b="b"/>
                <a:pathLst>
                  <a:path w="3150" h="621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3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4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6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1"/>
                    </a:lnTo>
                    <a:lnTo>
                      <a:pt x="350" y="12"/>
                    </a:lnTo>
                    <a:lnTo>
                      <a:pt x="354" y="15"/>
                    </a:lnTo>
                    <a:lnTo>
                      <a:pt x="358" y="14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5"/>
                    </a:lnTo>
                    <a:lnTo>
                      <a:pt x="374" y="15"/>
                    </a:lnTo>
                    <a:lnTo>
                      <a:pt x="378" y="17"/>
                    </a:lnTo>
                    <a:lnTo>
                      <a:pt x="382" y="16"/>
                    </a:lnTo>
                    <a:lnTo>
                      <a:pt x="386" y="17"/>
                    </a:lnTo>
                    <a:lnTo>
                      <a:pt x="390" y="19"/>
                    </a:lnTo>
                    <a:lnTo>
                      <a:pt x="394" y="19"/>
                    </a:lnTo>
                    <a:lnTo>
                      <a:pt x="398" y="20"/>
                    </a:lnTo>
                    <a:lnTo>
                      <a:pt x="402" y="21"/>
                    </a:lnTo>
                    <a:lnTo>
                      <a:pt x="406" y="21"/>
                    </a:lnTo>
                    <a:lnTo>
                      <a:pt x="410" y="21"/>
                    </a:lnTo>
                    <a:lnTo>
                      <a:pt x="413" y="22"/>
                    </a:lnTo>
                    <a:lnTo>
                      <a:pt x="417" y="23"/>
                    </a:lnTo>
                    <a:lnTo>
                      <a:pt x="421" y="23"/>
                    </a:lnTo>
                    <a:lnTo>
                      <a:pt x="425" y="23"/>
                    </a:lnTo>
                    <a:lnTo>
                      <a:pt x="429" y="26"/>
                    </a:lnTo>
                    <a:lnTo>
                      <a:pt x="433" y="27"/>
                    </a:lnTo>
                    <a:lnTo>
                      <a:pt x="437" y="28"/>
                    </a:lnTo>
                    <a:lnTo>
                      <a:pt x="441" y="28"/>
                    </a:lnTo>
                    <a:lnTo>
                      <a:pt x="445" y="30"/>
                    </a:lnTo>
                    <a:lnTo>
                      <a:pt x="449" y="30"/>
                    </a:lnTo>
                    <a:lnTo>
                      <a:pt x="453" y="30"/>
                    </a:lnTo>
                    <a:lnTo>
                      <a:pt x="457" y="31"/>
                    </a:lnTo>
                    <a:lnTo>
                      <a:pt x="461" y="32"/>
                    </a:lnTo>
                    <a:lnTo>
                      <a:pt x="465" y="34"/>
                    </a:lnTo>
                    <a:lnTo>
                      <a:pt x="469" y="35"/>
                    </a:lnTo>
                    <a:lnTo>
                      <a:pt x="473" y="38"/>
                    </a:lnTo>
                    <a:lnTo>
                      <a:pt x="477" y="38"/>
                    </a:lnTo>
                    <a:lnTo>
                      <a:pt x="480" y="38"/>
                    </a:lnTo>
                    <a:lnTo>
                      <a:pt x="484" y="39"/>
                    </a:lnTo>
                    <a:lnTo>
                      <a:pt x="488" y="40"/>
                    </a:lnTo>
                    <a:lnTo>
                      <a:pt x="492" y="41"/>
                    </a:lnTo>
                    <a:lnTo>
                      <a:pt x="496" y="42"/>
                    </a:lnTo>
                    <a:lnTo>
                      <a:pt x="500" y="43"/>
                    </a:lnTo>
                    <a:lnTo>
                      <a:pt x="504" y="46"/>
                    </a:lnTo>
                    <a:lnTo>
                      <a:pt x="508" y="44"/>
                    </a:lnTo>
                    <a:lnTo>
                      <a:pt x="512" y="48"/>
                    </a:lnTo>
                    <a:lnTo>
                      <a:pt x="516" y="48"/>
                    </a:lnTo>
                    <a:lnTo>
                      <a:pt x="520" y="49"/>
                    </a:lnTo>
                    <a:lnTo>
                      <a:pt x="524" y="52"/>
                    </a:lnTo>
                    <a:lnTo>
                      <a:pt x="528" y="53"/>
                    </a:lnTo>
                    <a:lnTo>
                      <a:pt x="532" y="56"/>
                    </a:lnTo>
                    <a:lnTo>
                      <a:pt x="536" y="56"/>
                    </a:lnTo>
                    <a:lnTo>
                      <a:pt x="540" y="58"/>
                    </a:lnTo>
                    <a:lnTo>
                      <a:pt x="544" y="60"/>
                    </a:lnTo>
                    <a:lnTo>
                      <a:pt x="547" y="59"/>
                    </a:lnTo>
                    <a:lnTo>
                      <a:pt x="551" y="63"/>
                    </a:lnTo>
                    <a:lnTo>
                      <a:pt x="555" y="65"/>
                    </a:lnTo>
                    <a:lnTo>
                      <a:pt x="559" y="66"/>
                    </a:lnTo>
                    <a:lnTo>
                      <a:pt x="563" y="67"/>
                    </a:lnTo>
                    <a:lnTo>
                      <a:pt x="567" y="70"/>
                    </a:lnTo>
                    <a:lnTo>
                      <a:pt x="571" y="70"/>
                    </a:lnTo>
                    <a:lnTo>
                      <a:pt x="575" y="72"/>
                    </a:lnTo>
                    <a:lnTo>
                      <a:pt x="579" y="73"/>
                    </a:lnTo>
                    <a:lnTo>
                      <a:pt x="583" y="74"/>
                    </a:lnTo>
                    <a:lnTo>
                      <a:pt x="587" y="77"/>
                    </a:lnTo>
                    <a:lnTo>
                      <a:pt x="591" y="78"/>
                    </a:lnTo>
                    <a:lnTo>
                      <a:pt x="595" y="80"/>
                    </a:lnTo>
                    <a:lnTo>
                      <a:pt x="599" y="81"/>
                    </a:lnTo>
                    <a:lnTo>
                      <a:pt x="603" y="83"/>
                    </a:lnTo>
                    <a:lnTo>
                      <a:pt x="607" y="86"/>
                    </a:lnTo>
                    <a:lnTo>
                      <a:pt x="611" y="88"/>
                    </a:lnTo>
                    <a:lnTo>
                      <a:pt x="615" y="89"/>
                    </a:lnTo>
                    <a:lnTo>
                      <a:pt x="618" y="91"/>
                    </a:lnTo>
                    <a:lnTo>
                      <a:pt x="622" y="93"/>
                    </a:lnTo>
                    <a:lnTo>
                      <a:pt x="626" y="94"/>
                    </a:lnTo>
                    <a:lnTo>
                      <a:pt x="630" y="96"/>
                    </a:lnTo>
                    <a:lnTo>
                      <a:pt x="634" y="99"/>
                    </a:lnTo>
                    <a:lnTo>
                      <a:pt x="638" y="101"/>
                    </a:lnTo>
                    <a:lnTo>
                      <a:pt x="642" y="104"/>
                    </a:lnTo>
                    <a:lnTo>
                      <a:pt x="646" y="104"/>
                    </a:lnTo>
                    <a:lnTo>
                      <a:pt x="650" y="107"/>
                    </a:lnTo>
                    <a:lnTo>
                      <a:pt x="654" y="108"/>
                    </a:lnTo>
                    <a:lnTo>
                      <a:pt x="658" y="111"/>
                    </a:lnTo>
                    <a:lnTo>
                      <a:pt x="662" y="113"/>
                    </a:lnTo>
                    <a:lnTo>
                      <a:pt x="666" y="114"/>
                    </a:lnTo>
                    <a:lnTo>
                      <a:pt x="670" y="116"/>
                    </a:lnTo>
                    <a:lnTo>
                      <a:pt x="674" y="119"/>
                    </a:lnTo>
                    <a:lnTo>
                      <a:pt x="678" y="121"/>
                    </a:lnTo>
                    <a:lnTo>
                      <a:pt x="682" y="124"/>
                    </a:lnTo>
                    <a:lnTo>
                      <a:pt x="685" y="126"/>
                    </a:lnTo>
                    <a:lnTo>
                      <a:pt x="689" y="127"/>
                    </a:lnTo>
                    <a:lnTo>
                      <a:pt x="693" y="128"/>
                    </a:lnTo>
                    <a:lnTo>
                      <a:pt x="697" y="131"/>
                    </a:lnTo>
                    <a:lnTo>
                      <a:pt x="701" y="135"/>
                    </a:lnTo>
                    <a:lnTo>
                      <a:pt x="705" y="137"/>
                    </a:lnTo>
                    <a:lnTo>
                      <a:pt x="709" y="139"/>
                    </a:lnTo>
                    <a:lnTo>
                      <a:pt x="713" y="142"/>
                    </a:lnTo>
                    <a:lnTo>
                      <a:pt x="717" y="144"/>
                    </a:lnTo>
                    <a:lnTo>
                      <a:pt x="721" y="145"/>
                    </a:lnTo>
                    <a:lnTo>
                      <a:pt x="725" y="149"/>
                    </a:lnTo>
                    <a:lnTo>
                      <a:pt x="729" y="150"/>
                    </a:lnTo>
                    <a:lnTo>
                      <a:pt x="733" y="153"/>
                    </a:lnTo>
                    <a:lnTo>
                      <a:pt x="737" y="155"/>
                    </a:lnTo>
                    <a:lnTo>
                      <a:pt x="741" y="157"/>
                    </a:lnTo>
                    <a:lnTo>
                      <a:pt x="745" y="160"/>
                    </a:lnTo>
                    <a:lnTo>
                      <a:pt x="749" y="162"/>
                    </a:lnTo>
                    <a:lnTo>
                      <a:pt x="753" y="164"/>
                    </a:lnTo>
                    <a:lnTo>
                      <a:pt x="756" y="167"/>
                    </a:lnTo>
                    <a:lnTo>
                      <a:pt x="760" y="169"/>
                    </a:lnTo>
                    <a:lnTo>
                      <a:pt x="764" y="171"/>
                    </a:lnTo>
                    <a:lnTo>
                      <a:pt x="768" y="176"/>
                    </a:lnTo>
                    <a:lnTo>
                      <a:pt x="772" y="178"/>
                    </a:lnTo>
                    <a:lnTo>
                      <a:pt x="776" y="180"/>
                    </a:lnTo>
                    <a:lnTo>
                      <a:pt x="780" y="182"/>
                    </a:lnTo>
                    <a:lnTo>
                      <a:pt x="784" y="186"/>
                    </a:lnTo>
                    <a:lnTo>
                      <a:pt x="788" y="189"/>
                    </a:lnTo>
                    <a:lnTo>
                      <a:pt x="792" y="191"/>
                    </a:lnTo>
                    <a:lnTo>
                      <a:pt x="796" y="193"/>
                    </a:lnTo>
                    <a:lnTo>
                      <a:pt x="800" y="195"/>
                    </a:lnTo>
                    <a:lnTo>
                      <a:pt x="804" y="199"/>
                    </a:lnTo>
                    <a:lnTo>
                      <a:pt x="808" y="201"/>
                    </a:lnTo>
                    <a:lnTo>
                      <a:pt x="812" y="205"/>
                    </a:lnTo>
                    <a:lnTo>
                      <a:pt x="816" y="206"/>
                    </a:lnTo>
                    <a:lnTo>
                      <a:pt x="820" y="209"/>
                    </a:lnTo>
                    <a:lnTo>
                      <a:pt x="823" y="212"/>
                    </a:lnTo>
                    <a:lnTo>
                      <a:pt x="827" y="215"/>
                    </a:lnTo>
                    <a:lnTo>
                      <a:pt x="831" y="218"/>
                    </a:lnTo>
                    <a:lnTo>
                      <a:pt x="835" y="219"/>
                    </a:lnTo>
                    <a:lnTo>
                      <a:pt x="839" y="222"/>
                    </a:lnTo>
                    <a:lnTo>
                      <a:pt x="843" y="225"/>
                    </a:lnTo>
                    <a:lnTo>
                      <a:pt x="847" y="229"/>
                    </a:lnTo>
                    <a:lnTo>
                      <a:pt x="851" y="231"/>
                    </a:lnTo>
                    <a:lnTo>
                      <a:pt x="855" y="235"/>
                    </a:lnTo>
                    <a:lnTo>
                      <a:pt x="859" y="236"/>
                    </a:lnTo>
                    <a:lnTo>
                      <a:pt x="863" y="240"/>
                    </a:lnTo>
                    <a:lnTo>
                      <a:pt x="867" y="243"/>
                    </a:lnTo>
                    <a:lnTo>
                      <a:pt x="871" y="245"/>
                    </a:lnTo>
                    <a:lnTo>
                      <a:pt x="875" y="248"/>
                    </a:lnTo>
                    <a:lnTo>
                      <a:pt x="879" y="250"/>
                    </a:lnTo>
                    <a:lnTo>
                      <a:pt x="883" y="254"/>
                    </a:lnTo>
                    <a:lnTo>
                      <a:pt x="887" y="257"/>
                    </a:lnTo>
                    <a:lnTo>
                      <a:pt x="890" y="259"/>
                    </a:lnTo>
                    <a:lnTo>
                      <a:pt x="894" y="263"/>
                    </a:lnTo>
                    <a:lnTo>
                      <a:pt x="898" y="266"/>
                    </a:lnTo>
                    <a:lnTo>
                      <a:pt x="902" y="267"/>
                    </a:lnTo>
                    <a:lnTo>
                      <a:pt x="906" y="270"/>
                    </a:lnTo>
                    <a:lnTo>
                      <a:pt x="910" y="274"/>
                    </a:lnTo>
                    <a:lnTo>
                      <a:pt x="914" y="276"/>
                    </a:lnTo>
                    <a:lnTo>
                      <a:pt x="918" y="280"/>
                    </a:lnTo>
                    <a:lnTo>
                      <a:pt x="922" y="283"/>
                    </a:lnTo>
                    <a:lnTo>
                      <a:pt x="926" y="286"/>
                    </a:lnTo>
                    <a:lnTo>
                      <a:pt x="930" y="289"/>
                    </a:lnTo>
                    <a:lnTo>
                      <a:pt x="934" y="291"/>
                    </a:lnTo>
                    <a:lnTo>
                      <a:pt x="938" y="294"/>
                    </a:lnTo>
                    <a:lnTo>
                      <a:pt x="942" y="298"/>
                    </a:lnTo>
                    <a:lnTo>
                      <a:pt x="946" y="298"/>
                    </a:lnTo>
                    <a:lnTo>
                      <a:pt x="950" y="303"/>
                    </a:lnTo>
                    <a:lnTo>
                      <a:pt x="954" y="306"/>
                    </a:lnTo>
                    <a:lnTo>
                      <a:pt x="958" y="307"/>
                    </a:lnTo>
                    <a:lnTo>
                      <a:pt x="961" y="312"/>
                    </a:lnTo>
                    <a:lnTo>
                      <a:pt x="965" y="314"/>
                    </a:lnTo>
                    <a:lnTo>
                      <a:pt x="969" y="317"/>
                    </a:lnTo>
                    <a:lnTo>
                      <a:pt x="973" y="319"/>
                    </a:lnTo>
                    <a:lnTo>
                      <a:pt x="977" y="323"/>
                    </a:lnTo>
                    <a:lnTo>
                      <a:pt x="981" y="326"/>
                    </a:lnTo>
                    <a:lnTo>
                      <a:pt x="985" y="329"/>
                    </a:lnTo>
                    <a:lnTo>
                      <a:pt x="989" y="332"/>
                    </a:lnTo>
                    <a:lnTo>
                      <a:pt x="993" y="335"/>
                    </a:lnTo>
                    <a:lnTo>
                      <a:pt x="997" y="338"/>
                    </a:lnTo>
                    <a:lnTo>
                      <a:pt x="1001" y="340"/>
                    </a:lnTo>
                    <a:lnTo>
                      <a:pt x="1005" y="343"/>
                    </a:lnTo>
                    <a:lnTo>
                      <a:pt x="1009" y="346"/>
                    </a:lnTo>
                    <a:lnTo>
                      <a:pt x="1013" y="348"/>
                    </a:lnTo>
                    <a:lnTo>
                      <a:pt x="1017" y="352"/>
                    </a:lnTo>
                    <a:lnTo>
                      <a:pt x="1021" y="353"/>
                    </a:lnTo>
                    <a:lnTo>
                      <a:pt x="1025" y="358"/>
                    </a:lnTo>
                    <a:lnTo>
                      <a:pt x="1028" y="360"/>
                    </a:lnTo>
                    <a:lnTo>
                      <a:pt x="1032" y="362"/>
                    </a:lnTo>
                    <a:lnTo>
                      <a:pt x="1036" y="366"/>
                    </a:lnTo>
                    <a:lnTo>
                      <a:pt x="1040" y="370"/>
                    </a:lnTo>
                    <a:lnTo>
                      <a:pt x="1044" y="371"/>
                    </a:lnTo>
                    <a:lnTo>
                      <a:pt x="1048" y="375"/>
                    </a:lnTo>
                    <a:lnTo>
                      <a:pt x="1052" y="378"/>
                    </a:lnTo>
                    <a:lnTo>
                      <a:pt x="1056" y="380"/>
                    </a:lnTo>
                    <a:lnTo>
                      <a:pt x="1060" y="382"/>
                    </a:lnTo>
                    <a:lnTo>
                      <a:pt x="1064" y="386"/>
                    </a:lnTo>
                    <a:lnTo>
                      <a:pt x="1068" y="389"/>
                    </a:lnTo>
                    <a:lnTo>
                      <a:pt x="1072" y="390"/>
                    </a:lnTo>
                    <a:lnTo>
                      <a:pt x="1076" y="395"/>
                    </a:lnTo>
                    <a:lnTo>
                      <a:pt x="1080" y="397"/>
                    </a:lnTo>
                    <a:lnTo>
                      <a:pt x="1084" y="399"/>
                    </a:lnTo>
                    <a:lnTo>
                      <a:pt x="1088" y="401"/>
                    </a:lnTo>
                    <a:lnTo>
                      <a:pt x="1092" y="405"/>
                    </a:lnTo>
                    <a:lnTo>
                      <a:pt x="1095" y="408"/>
                    </a:lnTo>
                    <a:lnTo>
                      <a:pt x="1099" y="411"/>
                    </a:lnTo>
                    <a:lnTo>
                      <a:pt x="1103" y="415"/>
                    </a:lnTo>
                    <a:lnTo>
                      <a:pt x="1107" y="417"/>
                    </a:lnTo>
                    <a:lnTo>
                      <a:pt x="1111" y="420"/>
                    </a:lnTo>
                    <a:lnTo>
                      <a:pt x="1115" y="423"/>
                    </a:lnTo>
                    <a:lnTo>
                      <a:pt x="1119" y="425"/>
                    </a:lnTo>
                    <a:lnTo>
                      <a:pt x="1123" y="427"/>
                    </a:lnTo>
                    <a:lnTo>
                      <a:pt x="1127" y="430"/>
                    </a:lnTo>
                    <a:lnTo>
                      <a:pt x="1131" y="433"/>
                    </a:lnTo>
                    <a:lnTo>
                      <a:pt x="1135" y="434"/>
                    </a:lnTo>
                    <a:lnTo>
                      <a:pt x="1139" y="438"/>
                    </a:lnTo>
                    <a:lnTo>
                      <a:pt x="1143" y="441"/>
                    </a:lnTo>
                    <a:lnTo>
                      <a:pt x="1147" y="444"/>
                    </a:lnTo>
                    <a:lnTo>
                      <a:pt x="1151" y="446"/>
                    </a:lnTo>
                    <a:lnTo>
                      <a:pt x="1155" y="449"/>
                    </a:lnTo>
                    <a:lnTo>
                      <a:pt x="1159" y="451"/>
                    </a:lnTo>
                    <a:lnTo>
                      <a:pt x="1163" y="453"/>
                    </a:lnTo>
                    <a:lnTo>
                      <a:pt x="1166" y="457"/>
                    </a:lnTo>
                    <a:lnTo>
                      <a:pt x="1170" y="459"/>
                    </a:lnTo>
                    <a:lnTo>
                      <a:pt x="1174" y="461"/>
                    </a:lnTo>
                    <a:lnTo>
                      <a:pt x="1178" y="464"/>
                    </a:lnTo>
                    <a:lnTo>
                      <a:pt x="1182" y="467"/>
                    </a:lnTo>
                    <a:lnTo>
                      <a:pt x="1186" y="468"/>
                    </a:lnTo>
                    <a:lnTo>
                      <a:pt x="1190" y="472"/>
                    </a:lnTo>
                    <a:lnTo>
                      <a:pt x="1194" y="474"/>
                    </a:lnTo>
                    <a:lnTo>
                      <a:pt x="1198" y="476"/>
                    </a:lnTo>
                    <a:lnTo>
                      <a:pt x="1202" y="478"/>
                    </a:lnTo>
                    <a:lnTo>
                      <a:pt x="1206" y="481"/>
                    </a:lnTo>
                    <a:lnTo>
                      <a:pt x="1210" y="484"/>
                    </a:lnTo>
                    <a:lnTo>
                      <a:pt x="1214" y="486"/>
                    </a:lnTo>
                    <a:lnTo>
                      <a:pt x="1218" y="488"/>
                    </a:lnTo>
                    <a:lnTo>
                      <a:pt x="1222" y="490"/>
                    </a:lnTo>
                    <a:lnTo>
                      <a:pt x="1226" y="493"/>
                    </a:lnTo>
                    <a:lnTo>
                      <a:pt x="1230" y="496"/>
                    </a:lnTo>
                    <a:lnTo>
                      <a:pt x="1233" y="497"/>
                    </a:lnTo>
                    <a:lnTo>
                      <a:pt x="1237" y="498"/>
                    </a:lnTo>
                    <a:lnTo>
                      <a:pt x="1241" y="503"/>
                    </a:lnTo>
                    <a:lnTo>
                      <a:pt x="1245" y="503"/>
                    </a:lnTo>
                    <a:lnTo>
                      <a:pt x="1249" y="506"/>
                    </a:lnTo>
                    <a:lnTo>
                      <a:pt x="1253" y="509"/>
                    </a:lnTo>
                    <a:lnTo>
                      <a:pt x="1257" y="511"/>
                    </a:lnTo>
                    <a:lnTo>
                      <a:pt x="1261" y="512"/>
                    </a:lnTo>
                    <a:lnTo>
                      <a:pt x="1265" y="514"/>
                    </a:lnTo>
                    <a:lnTo>
                      <a:pt x="1269" y="518"/>
                    </a:lnTo>
                    <a:lnTo>
                      <a:pt x="1273" y="518"/>
                    </a:lnTo>
                    <a:lnTo>
                      <a:pt x="1277" y="520"/>
                    </a:lnTo>
                    <a:lnTo>
                      <a:pt x="1281" y="522"/>
                    </a:lnTo>
                    <a:lnTo>
                      <a:pt x="1285" y="525"/>
                    </a:lnTo>
                    <a:lnTo>
                      <a:pt x="1289" y="528"/>
                    </a:lnTo>
                    <a:lnTo>
                      <a:pt x="1293" y="530"/>
                    </a:lnTo>
                    <a:lnTo>
                      <a:pt x="1297" y="531"/>
                    </a:lnTo>
                    <a:lnTo>
                      <a:pt x="1301" y="534"/>
                    </a:lnTo>
                    <a:lnTo>
                      <a:pt x="1304" y="535"/>
                    </a:lnTo>
                    <a:lnTo>
                      <a:pt x="1308" y="537"/>
                    </a:lnTo>
                    <a:lnTo>
                      <a:pt x="1312" y="540"/>
                    </a:lnTo>
                    <a:lnTo>
                      <a:pt x="1316" y="541"/>
                    </a:lnTo>
                    <a:lnTo>
                      <a:pt x="1320" y="544"/>
                    </a:lnTo>
                    <a:lnTo>
                      <a:pt x="1324" y="543"/>
                    </a:lnTo>
                    <a:lnTo>
                      <a:pt x="1328" y="546"/>
                    </a:lnTo>
                    <a:lnTo>
                      <a:pt x="1332" y="549"/>
                    </a:lnTo>
                    <a:lnTo>
                      <a:pt x="1336" y="549"/>
                    </a:lnTo>
                    <a:lnTo>
                      <a:pt x="1340" y="552"/>
                    </a:lnTo>
                    <a:lnTo>
                      <a:pt x="1344" y="553"/>
                    </a:lnTo>
                    <a:lnTo>
                      <a:pt x="1348" y="555"/>
                    </a:lnTo>
                    <a:lnTo>
                      <a:pt x="1352" y="557"/>
                    </a:lnTo>
                    <a:lnTo>
                      <a:pt x="1356" y="558"/>
                    </a:lnTo>
                    <a:lnTo>
                      <a:pt x="1360" y="561"/>
                    </a:lnTo>
                    <a:lnTo>
                      <a:pt x="1364" y="562"/>
                    </a:lnTo>
                    <a:lnTo>
                      <a:pt x="1368" y="564"/>
                    </a:lnTo>
                    <a:lnTo>
                      <a:pt x="1371" y="565"/>
                    </a:lnTo>
                    <a:lnTo>
                      <a:pt x="1375" y="567"/>
                    </a:lnTo>
                    <a:lnTo>
                      <a:pt x="1379" y="567"/>
                    </a:lnTo>
                    <a:lnTo>
                      <a:pt x="1383" y="569"/>
                    </a:lnTo>
                    <a:lnTo>
                      <a:pt x="1387" y="571"/>
                    </a:lnTo>
                    <a:lnTo>
                      <a:pt x="1391" y="572"/>
                    </a:lnTo>
                    <a:lnTo>
                      <a:pt x="1395" y="573"/>
                    </a:lnTo>
                    <a:lnTo>
                      <a:pt x="1399" y="575"/>
                    </a:lnTo>
                    <a:lnTo>
                      <a:pt x="1403" y="577"/>
                    </a:lnTo>
                    <a:lnTo>
                      <a:pt x="1407" y="579"/>
                    </a:lnTo>
                    <a:lnTo>
                      <a:pt x="1411" y="580"/>
                    </a:lnTo>
                    <a:lnTo>
                      <a:pt x="1415" y="580"/>
                    </a:lnTo>
                    <a:lnTo>
                      <a:pt x="1419" y="582"/>
                    </a:lnTo>
                    <a:lnTo>
                      <a:pt x="1423" y="585"/>
                    </a:lnTo>
                    <a:lnTo>
                      <a:pt x="1427" y="586"/>
                    </a:lnTo>
                    <a:lnTo>
                      <a:pt x="1431" y="586"/>
                    </a:lnTo>
                    <a:lnTo>
                      <a:pt x="1435" y="587"/>
                    </a:lnTo>
                    <a:lnTo>
                      <a:pt x="1438" y="587"/>
                    </a:lnTo>
                    <a:lnTo>
                      <a:pt x="1442" y="591"/>
                    </a:lnTo>
                    <a:lnTo>
                      <a:pt x="1446" y="591"/>
                    </a:lnTo>
                    <a:lnTo>
                      <a:pt x="1450" y="593"/>
                    </a:lnTo>
                    <a:lnTo>
                      <a:pt x="1454" y="594"/>
                    </a:lnTo>
                    <a:lnTo>
                      <a:pt x="1458" y="595"/>
                    </a:lnTo>
                    <a:lnTo>
                      <a:pt x="1462" y="597"/>
                    </a:lnTo>
                    <a:lnTo>
                      <a:pt x="1466" y="597"/>
                    </a:lnTo>
                    <a:lnTo>
                      <a:pt x="1470" y="599"/>
                    </a:lnTo>
                    <a:lnTo>
                      <a:pt x="1474" y="598"/>
                    </a:lnTo>
                    <a:lnTo>
                      <a:pt x="1478" y="601"/>
                    </a:lnTo>
                    <a:lnTo>
                      <a:pt x="1482" y="601"/>
                    </a:lnTo>
                    <a:lnTo>
                      <a:pt x="1486" y="603"/>
                    </a:lnTo>
                    <a:lnTo>
                      <a:pt x="1490" y="603"/>
                    </a:lnTo>
                    <a:lnTo>
                      <a:pt x="1494" y="604"/>
                    </a:lnTo>
                    <a:lnTo>
                      <a:pt x="1498" y="605"/>
                    </a:lnTo>
                    <a:lnTo>
                      <a:pt x="1502" y="604"/>
                    </a:lnTo>
                    <a:lnTo>
                      <a:pt x="1506" y="605"/>
                    </a:lnTo>
                    <a:lnTo>
                      <a:pt x="1509" y="607"/>
                    </a:lnTo>
                    <a:lnTo>
                      <a:pt x="1513" y="609"/>
                    </a:lnTo>
                    <a:lnTo>
                      <a:pt x="1517" y="609"/>
                    </a:lnTo>
                    <a:lnTo>
                      <a:pt x="1521" y="609"/>
                    </a:lnTo>
                    <a:lnTo>
                      <a:pt x="1525" y="609"/>
                    </a:lnTo>
                    <a:lnTo>
                      <a:pt x="1529" y="609"/>
                    </a:lnTo>
                    <a:lnTo>
                      <a:pt x="1533" y="611"/>
                    </a:lnTo>
                    <a:lnTo>
                      <a:pt x="1537" y="612"/>
                    </a:lnTo>
                    <a:lnTo>
                      <a:pt x="1541" y="612"/>
                    </a:lnTo>
                    <a:lnTo>
                      <a:pt x="1545" y="614"/>
                    </a:lnTo>
                    <a:lnTo>
                      <a:pt x="1549" y="614"/>
                    </a:lnTo>
                    <a:lnTo>
                      <a:pt x="1553" y="614"/>
                    </a:lnTo>
                    <a:lnTo>
                      <a:pt x="1557" y="615"/>
                    </a:lnTo>
                    <a:lnTo>
                      <a:pt x="1561" y="614"/>
                    </a:lnTo>
                    <a:lnTo>
                      <a:pt x="1565" y="616"/>
                    </a:lnTo>
                    <a:lnTo>
                      <a:pt x="1569" y="616"/>
                    </a:lnTo>
                    <a:lnTo>
                      <a:pt x="1573" y="617"/>
                    </a:lnTo>
                    <a:lnTo>
                      <a:pt x="1576" y="618"/>
                    </a:lnTo>
                    <a:lnTo>
                      <a:pt x="1580" y="616"/>
                    </a:lnTo>
                    <a:lnTo>
                      <a:pt x="1584" y="618"/>
                    </a:lnTo>
                    <a:lnTo>
                      <a:pt x="1588" y="618"/>
                    </a:lnTo>
                    <a:lnTo>
                      <a:pt x="1592" y="618"/>
                    </a:lnTo>
                    <a:lnTo>
                      <a:pt x="1596" y="619"/>
                    </a:lnTo>
                    <a:lnTo>
                      <a:pt x="1600" y="619"/>
                    </a:lnTo>
                    <a:lnTo>
                      <a:pt x="1604" y="618"/>
                    </a:lnTo>
                    <a:lnTo>
                      <a:pt x="1608" y="620"/>
                    </a:lnTo>
                    <a:lnTo>
                      <a:pt x="1612" y="618"/>
                    </a:lnTo>
                    <a:lnTo>
                      <a:pt x="1616" y="619"/>
                    </a:lnTo>
                    <a:lnTo>
                      <a:pt x="1620" y="619"/>
                    </a:lnTo>
                    <a:lnTo>
                      <a:pt x="1624" y="619"/>
                    </a:lnTo>
                    <a:lnTo>
                      <a:pt x="1628" y="620"/>
                    </a:lnTo>
                    <a:lnTo>
                      <a:pt x="1632" y="620"/>
                    </a:lnTo>
                    <a:lnTo>
                      <a:pt x="1636" y="620"/>
                    </a:lnTo>
                    <a:lnTo>
                      <a:pt x="1640" y="620"/>
                    </a:lnTo>
                    <a:lnTo>
                      <a:pt x="1643" y="621"/>
                    </a:lnTo>
                    <a:lnTo>
                      <a:pt x="1647" y="621"/>
                    </a:lnTo>
                    <a:lnTo>
                      <a:pt x="1651" y="620"/>
                    </a:lnTo>
                    <a:lnTo>
                      <a:pt x="1655" y="619"/>
                    </a:lnTo>
                    <a:lnTo>
                      <a:pt x="1659" y="621"/>
                    </a:lnTo>
                    <a:lnTo>
                      <a:pt x="1663" y="620"/>
                    </a:lnTo>
                    <a:lnTo>
                      <a:pt x="1667" y="621"/>
                    </a:lnTo>
                    <a:lnTo>
                      <a:pt x="1671" y="620"/>
                    </a:lnTo>
                    <a:lnTo>
                      <a:pt x="1675" y="620"/>
                    </a:lnTo>
                    <a:lnTo>
                      <a:pt x="1679" y="620"/>
                    </a:lnTo>
                    <a:lnTo>
                      <a:pt x="1683" y="620"/>
                    </a:lnTo>
                    <a:lnTo>
                      <a:pt x="1687" y="619"/>
                    </a:lnTo>
                    <a:lnTo>
                      <a:pt x="1691" y="619"/>
                    </a:lnTo>
                    <a:lnTo>
                      <a:pt x="1695" y="621"/>
                    </a:lnTo>
                    <a:lnTo>
                      <a:pt x="1699" y="619"/>
                    </a:lnTo>
                    <a:lnTo>
                      <a:pt x="1703" y="618"/>
                    </a:lnTo>
                    <a:lnTo>
                      <a:pt x="1707" y="618"/>
                    </a:lnTo>
                    <a:lnTo>
                      <a:pt x="1711" y="618"/>
                    </a:lnTo>
                    <a:lnTo>
                      <a:pt x="1714" y="618"/>
                    </a:lnTo>
                    <a:lnTo>
                      <a:pt x="1718" y="616"/>
                    </a:lnTo>
                    <a:lnTo>
                      <a:pt x="1722" y="616"/>
                    </a:lnTo>
                    <a:lnTo>
                      <a:pt x="1726" y="616"/>
                    </a:lnTo>
                    <a:lnTo>
                      <a:pt x="1730" y="616"/>
                    </a:lnTo>
                    <a:lnTo>
                      <a:pt x="1734" y="616"/>
                    </a:lnTo>
                    <a:lnTo>
                      <a:pt x="1738" y="615"/>
                    </a:lnTo>
                    <a:lnTo>
                      <a:pt x="1742" y="614"/>
                    </a:lnTo>
                    <a:lnTo>
                      <a:pt x="1746" y="616"/>
                    </a:lnTo>
                    <a:lnTo>
                      <a:pt x="1750" y="614"/>
                    </a:lnTo>
                    <a:lnTo>
                      <a:pt x="1754" y="613"/>
                    </a:lnTo>
                    <a:lnTo>
                      <a:pt x="1758" y="613"/>
                    </a:lnTo>
                    <a:lnTo>
                      <a:pt x="1762" y="611"/>
                    </a:lnTo>
                    <a:lnTo>
                      <a:pt x="1766" y="610"/>
                    </a:lnTo>
                    <a:lnTo>
                      <a:pt x="1770" y="610"/>
                    </a:lnTo>
                    <a:lnTo>
                      <a:pt x="1774" y="610"/>
                    </a:lnTo>
                    <a:lnTo>
                      <a:pt x="1778" y="609"/>
                    </a:lnTo>
                    <a:lnTo>
                      <a:pt x="1781" y="609"/>
                    </a:lnTo>
                    <a:lnTo>
                      <a:pt x="1785" y="607"/>
                    </a:lnTo>
                    <a:lnTo>
                      <a:pt x="1789" y="608"/>
                    </a:lnTo>
                    <a:lnTo>
                      <a:pt x="1793" y="607"/>
                    </a:lnTo>
                    <a:lnTo>
                      <a:pt x="1797" y="607"/>
                    </a:lnTo>
                    <a:lnTo>
                      <a:pt x="1801" y="605"/>
                    </a:lnTo>
                    <a:lnTo>
                      <a:pt x="1805" y="605"/>
                    </a:lnTo>
                    <a:lnTo>
                      <a:pt x="1809" y="604"/>
                    </a:lnTo>
                    <a:lnTo>
                      <a:pt x="1813" y="602"/>
                    </a:lnTo>
                    <a:lnTo>
                      <a:pt x="1817" y="602"/>
                    </a:lnTo>
                    <a:lnTo>
                      <a:pt x="1821" y="600"/>
                    </a:lnTo>
                    <a:lnTo>
                      <a:pt x="1825" y="601"/>
                    </a:lnTo>
                    <a:lnTo>
                      <a:pt x="1829" y="599"/>
                    </a:lnTo>
                    <a:lnTo>
                      <a:pt x="1833" y="600"/>
                    </a:lnTo>
                    <a:lnTo>
                      <a:pt x="1837" y="598"/>
                    </a:lnTo>
                    <a:lnTo>
                      <a:pt x="1841" y="596"/>
                    </a:lnTo>
                    <a:lnTo>
                      <a:pt x="1845" y="595"/>
                    </a:lnTo>
                    <a:lnTo>
                      <a:pt x="1848" y="595"/>
                    </a:lnTo>
                    <a:lnTo>
                      <a:pt x="1852" y="594"/>
                    </a:lnTo>
                    <a:lnTo>
                      <a:pt x="1856" y="593"/>
                    </a:lnTo>
                    <a:lnTo>
                      <a:pt x="1860" y="593"/>
                    </a:lnTo>
                    <a:lnTo>
                      <a:pt x="1864" y="591"/>
                    </a:lnTo>
                    <a:lnTo>
                      <a:pt x="1868" y="591"/>
                    </a:lnTo>
                    <a:lnTo>
                      <a:pt x="1872" y="588"/>
                    </a:lnTo>
                    <a:lnTo>
                      <a:pt x="1876" y="587"/>
                    </a:lnTo>
                    <a:lnTo>
                      <a:pt x="1880" y="586"/>
                    </a:lnTo>
                    <a:lnTo>
                      <a:pt x="1884" y="585"/>
                    </a:lnTo>
                    <a:lnTo>
                      <a:pt x="1888" y="586"/>
                    </a:lnTo>
                    <a:lnTo>
                      <a:pt x="1892" y="585"/>
                    </a:lnTo>
                    <a:lnTo>
                      <a:pt x="1896" y="581"/>
                    </a:lnTo>
                    <a:lnTo>
                      <a:pt x="1900" y="582"/>
                    </a:lnTo>
                    <a:lnTo>
                      <a:pt x="1904" y="580"/>
                    </a:lnTo>
                    <a:lnTo>
                      <a:pt x="1908" y="579"/>
                    </a:lnTo>
                    <a:lnTo>
                      <a:pt x="1912" y="578"/>
                    </a:lnTo>
                    <a:lnTo>
                      <a:pt x="1916" y="576"/>
                    </a:lnTo>
                    <a:lnTo>
                      <a:pt x="1919" y="574"/>
                    </a:lnTo>
                    <a:lnTo>
                      <a:pt x="1923" y="574"/>
                    </a:lnTo>
                    <a:lnTo>
                      <a:pt x="1927" y="572"/>
                    </a:lnTo>
                    <a:lnTo>
                      <a:pt x="1931" y="570"/>
                    </a:lnTo>
                    <a:lnTo>
                      <a:pt x="1935" y="571"/>
                    </a:lnTo>
                    <a:lnTo>
                      <a:pt x="1939" y="567"/>
                    </a:lnTo>
                    <a:lnTo>
                      <a:pt x="1943" y="567"/>
                    </a:lnTo>
                    <a:lnTo>
                      <a:pt x="1947" y="565"/>
                    </a:lnTo>
                    <a:lnTo>
                      <a:pt x="1951" y="564"/>
                    </a:lnTo>
                    <a:lnTo>
                      <a:pt x="1955" y="563"/>
                    </a:lnTo>
                    <a:lnTo>
                      <a:pt x="1959" y="562"/>
                    </a:lnTo>
                    <a:lnTo>
                      <a:pt x="1963" y="561"/>
                    </a:lnTo>
                    <a:lnTo>
                      <a:pt x="1967" y="560"/>
                    </a:lnTo>
                    <a:lnTo>
                      <a:pt x="1971" y="557"/>
                    </a:lnTo>
                    <a:lnTo>
                      <a:pt x="1975" y="556"/>
                    </a:lnTo>
                    <a:lnTo>
                      <a:pt x="1979" y="556"/>
                    </a:lnTo>
                    <a:lnTo>
                      <a:pt x="1983" y="553"/>
                    </a:lnTo>
                    <a:lnTo>
                      <a:pt x="1986" y="552"/>
                    </a:lnTo>
                    <a:lnTo>
                      <a:pt x="1990" y="549"/>
                    </a:lnTo>
                    <a:lnTo>
                      <a:pt x="1994" y="549"/>
                    </a:lnTo>
                    <a:lnTo>
                      <a:pt x="1998" y="547"/>
                    </a:lnTo>
                    <a:lnTo>
                      <a:pt x="2002" y="546"/>
                    </a:lnTo>
                    <a:lnTo>
                      <a:pt x="2006" y="545"/>
                    </a:lnTo>
                    <a:lnTo>
                      <a:pt x="2010" y="543"/>
                    </a:lnTo>
                    <a:lnTo>
                      <a:pt x="2014" y="542"/>
                    </a:lnTo>
                    <a:lnTo>
                      <a:pt x="2018" y="539"/>
                    </a:lnTo>
                    <a:lnTo>
                      <a:pt x="2022" y="538"/>
                    </a:lnTo>
                    <a:lnTo>
                      <a:pt x="2026" y="537"/>
                    </a:lnTo>
                    <a:lnTo>
                      <a:pt x="2030" y="537"/>
                    </a:lnTo>
                    <a:lnTo>
                      <a:pt x="2034" y="534"/>
                    </a:lnTo>
                    <a:lnTo>
                      <a:pt x="2038" y="532"/>
                    </a:lnTo>
                    <a:lnTo>
                      <a:pt x="2042" y="529"/>
                    </a:lnTo>
                    <a:lnTo>
                      <a:pt x="2046" y="527"/>
                    </a:lnTo>
                    <a:lnTo>
                      <a:pt x="2050" y="528"/>
                    </a:lnTo>
                    <a:lnTo>
                      <a:pt x="2054" y="526"/>
                    </a:lnTo>
                    <a:lnTo>
                      <a:pt x="2057" y="524"/>
                    </a:lnTo>
                    <a:lnTo>
                      <a:pt x="2061" y="522"/>
                    </a:lnTo>
                    <a:lnTo>
                      <a:pt x="2065" y="520"/>
                    </a:lnTo>
                    <a:lnTo>
                      <a:pt x="2069" y="518"/>
                    </a:lnTo>
                    <a:lnTo>
                      <a:pt x="2073" y="517"/>
                    </a:lnTo>
                    <a:lnTo>
                      <a:pt x="2077" y="515"/>
                    </a:lnTo>
                    <a:lnTo>
                      <a:pt x="2081" y="514"/>
                    </a:lnTo>
                    <a:lnTo>
                      <a:pt x="2085" y="511"/>
                    </a:lnTo>
                    <a:lnTo>
                      <a:pt x="2089" y="511"/>
                    </a:lnTo>
                    <a:lnTo>
                      <a:pt x="2093" y="509"/>
                    </a:lnTo>
                    <a:lnTo>
                      <a:pt x="2097" y="507"/>
                    </a:lnTo>
                    <a:lnTo>
                      <a:pt x="2101" y="505"/>
                    </a:lnTo>
                    <a:lnTo>
                      <a:pt x="2105" y="503"/>
                    </a:lnTo>
                    <a:lnTo>
                      <a:pt x="2109" y="501"/>
                    </a:lnTo>
                    <a:lnTo>
                      <a:pt x="2113" y="501"/>
                    </a:lnTo>
                    <a:lnTo>
                      <a:pt x="2117" y="499"/>
                    </a:lnTo>
                    <a:lnTo>
                      <a:pt x="2121" y="496"/>
                    </a:lnTo>
                    <a:lnTo>
                      <a:pt x="2124" y="494"/>
                    </a:lnTo>
                    <a:lnTo>
                      <a:pt x="2128" y="494"/>
                    </a:lnTo>
                    <a:lnTo>
                      <a:pt x="2132" y="491"/>
                    </a:lnTo>
                    <a:lnTo>
                      <a:pt x="2136" y="489"/>
                    </a:lnTo>
                    <a:lnTo>
                      <a:pt x="2140" y="487"/>
                    </a:lnTo>
                    <a:lnTo>
                      <a:pt x="2144" y="486"/>
                    </a:lnTo>
                    <a:lnTo>
                      <a:pt x="2148" y="484"/>
                    </a:lnTo>
                    <a:lnTo>
                      <a:pt x="2152" y="482"/>
                    </a:lnTo>
                    <a:lnTo>
                      <a:pt x="2156" y="480"/>
                    </a:lnTo>
                    <a:lnTo>
                      <a:pt x="2160" y="479"/>
                    </a:lnTo>
                    <a:lnTo>
                      <a:pt x="2164" y="476"/>
                    </a:lnTo>
                    <a:lnTo>
                      <a:pt x="2168" y="476"/>
                    </a:lnTo>
                    <a:lnTo>
                      <a:pt x="2172" y="473"/>
                    </a:lnTo>
                    <a:lnTo>
                      <a:pt x="2176" y="471"/>
                    </a:lnTo>
                    <a:lnTo>
                      <a:pt x="2180" y="468"/>
                    </a:lnTo>
                    <a:lnTo>
                      <a:pt x="2184" y="467"/>
                    </a:lnTo>
                    <a:lnTo>
                      <a:pt x="2188" y="466"/>
                    </a:lnTo>
                    <a:lnTo>
                      <a:pt x="2191" y="463"/>
                    </a:lnTo>
                    <a:lnTo>
                      <a:pt x="2195" y="462"/>
                    </a:lnTo>
                    <a:lnTo>
                      <a:pt x="2199" y="460"/>
                    </a:lnTo>
                    <a:lnTo>
                      <a:pt x="2203" y="459"/>
                    </a:lnTo>
                    <a:lnTo>
                      <a:pt x="2207" y="457"/>
                    </a:lnTo>
                    <a:lnTo>
                      <a:pt x="2211" y="454"/>
                    </a:lnTo>
                    <a:lnTo>
                      <a:pt x="2215" y="452"/>
                    </a:lnTo>
                    <a:lnTo>
                      <a:pt x="2219" y="451"/>
                    </a:lnTo>
                    <a:lnTo>
                      <a:pt x="2223" y="448"/>
                    </a:lnTo>
                    <a:lnTo>
                      <a:pt x="2227" y="446"/>
                    </a:lnTo>
                    <a:lnTo>
                      <a:pt x="2231" y="446"/>
                    </a:lnTo>
                    <a:lnTo>
                      <a:pt x="2235" y="442"/>
                    </a:lnTo>
                    <a:lnTo>
                      <a:pt x="2239" y="439"/>
                    </a:lnTo>
                    <a:lnTo>
                      <a:pt x="2243" y="438"/>
                    </a:lnTo>
                    <a:lnTo>
                      <a:pt x="2247" y="436"/>
                    </a:lnTo>
                    <a:lnTo>
                      <a:pt x="2251" y="437"/>
                    </a:lnTo>
                    <a:lnTo>
                      <a:pt x="2255" y="434"/>
                    </a:lnTo>
                    <a:lnTo>
                      <a:pt x="2259" y="431"/>
                    </a:lnTo>
                    <a:lnTo>
                      <a:pt x="2262" y="429"/>
                    </a:lnTo>
                    <a:lnTo>
                      <a:pt x="2266" y="427"/>
                    </a:lnTo>
                    <a:lnTo>
                      <a:pt x="2270" y="427"/>
                    </a:lnTo>
                    <a:lnTo>
                      <a:pt x="2274" y="424"/>
                    </a:lnTo>
                    <a:lnTo>
                      <a:pt x="2278" y="423"/>
                    </a:lnTo>
                    <a:lnTo>
                      <a:pt x="2282" y="419"/>
                    </a:lnTo>
                    <a:lnTo>
                      <a:pt x="2286" y="416"/>
                    </a:lnTo>
                    <a:lnTo>
                      <a:pt x="2290" y="416"/>
                    </a:lnTo>
                    <a:lnTo>
                      <a:pt x="2294" y="415"/>
                    </a:lnTo>
                    <a:lnTo>
                      <a:pt x="2298" y="412"/>
                    </a:lnTo>
                    <a:lnTo>
                      <a:pt x="2302" y="410"/>
                    </a:lnTo>
                    <a:lnTo>
                      <a:pt x="2306" y="408"/>
                    </a:lnTo>
                    <a:lnTo>
                      <a:pt x="2310" y="406"/>
                    </a:lnTo>
                    <a:lnTo>
                      <a:pt x="2314" y="404"/>
                    </a:lnTo>
                    <a:lnTo>
                      <a:pt x="2318" y="403"/>
                    </a:lnTo>
                    <a:lnTo>
                      <a:pt x="2322" y="401"/>
                    </a:lnTo>
                    <a:lnTo>
                      <a:pt x="2326" y="399"/>
                    </a:lnTo>
                    <a:lnTo>
                      <a:pt x="2329" y="398"/>
                    </a:lnTo>
                    <a:lnTo>
                      <a:pt x="2333" y="394"/>
                    </a:lnTo>
                    <a:lnTo>
                      <a:pt x="2337" y="392"/>
                    </a:lnTo>
                    <a:lnTo>
                      <a:pt x="2341" y="392"/>
                    </a:lnTo>
                    <a:lnTo>
                      <a:pt x="2345" y="389"/>
                    </a:lnTo>
                    <a:lnTo>
                      <a:pt x="2349" y="387"/>
                    </a:lnTo>
                    <a:lnTo>
                      <a:pt x="2353" y="385"/>
                    </a:lnTo>
                    <a:lnTo>
                      <a:pt x="2357" y="383"/>
                    </a:lnTo>
                    <a:lnTo>
                      <a:pt x="2361" y="382"/>
                    </a:lnTo>
                    <a:lnTo>
                      <a:pt x="2365" y="379"/>
                    </a:lnTo>
                    <a:lnTo>
                      <a:pt x="2369" y="377"/>
                    </a:lnTo>
                    <a:lnTo>
                      <a:pt x="2373" y="376"/>
                    </a:lnTo>
                    <a:lnTo>
                      <a:pt x="2377" y="373"/>
                    </a:lnTo>
                    <a:lnTo>
                      <a:pt x="2381" y="371"/>
                    </a:lnTo>
                    <a:lnTo>
                      <a:pt x="2385" y="369"/>
                    </a:lnTo>
                    <a:lnTo>
                      <a:pt x="2389" y="368"/>
                    </a:lnTo>
                    <a:lnTo>
                      <a:pt x="2393" y="366"/>
                    </a:lnTo>
                    <a:lnTo>
                      <a:pt x="2396" y="364"/>
                    </a:lnTo>
                    <a:lnTo>
                      <a:pt x="2400" y="361"/>
                    </a:lnTo>
                    <a:lnTo>
                      <a:pt x="2404" y="360"/>
                    </a:lnTo>
                    <a:lnTo>
                      <a:pt x="2408" y="359"/>
                    </a:lnTo>
                    <a:lnTo>
                      <a:pt x="2412" y="355"/>
                    </a:lnTo>
                    <a:lnTo>
                      <a:pt x="2416" y="355"/>
                    </a:lnTo>
                    <a:lnTo>
                      <a:pt x="2420" y="352"/>
                    </a:lnTo>
                    <a:lnTo>
                      <a:pt x="2424" y="349"/>
                    </a:lnTo>
                    <a:lnTo>
                      <a:pt x="2428" y="348"/>
                    </a:lnTo>
                    <a:lnTo>
                      <a:pt x="2432" y="347"/>
                    </a:lnTo>
                    <a:lnTo>
                      <a:pt x="2436" y="344"/>
                    </a:lnTo>
                    <a:lnTo>
                      <a:pt x="2440" y="343"/>
                    </a:lnTo>
                    <a:lnTo>
                      <a:pt x="2444" y="341"/>
                    </a:lnTo>
                    <a:lnTo>
                      <a:pt x="2448" y="340"/>
                    </a:lnTo>
                    <a:lnTo>
                      <a:pt x="2452" y="337"/>
                    </a:lnTo>
                    <a:lnTo>
                      <a:pt x="2456" y="335"/>
                    </a:lnTo>
                    <a:lnTo>
                      <a:pt x="2460" y="333"/>
                    </a:lnTo>
                    <a:lnTo>
                      <a:pt x="2464" y="331"/>
                    </a:lnTo>
                    <a:lnTo>
                      <a:pt x="2467" y="331"/>
                    </a:lnTo>
                    <a:lnTo>
                      <a:pt x="2471" y="328"/>
                    </a:lnTo>
                    <a:lnTo>
                      <a:pt x="2475" y="325"/>
                    </a:lnTo>
                    <a:lnTo>
                      <a:pt x="2479" y="322"/>
                    </a:lnTo>
                    <a:lnTo>
                      <a:pt x="2483" y="323"/>
                    </a:lnTo>
                    <a:lnTo>
                      <a:pt x="2487" y="319"/>
                    </a:lnTo>
                    <a:lnTo>
                      <a:pt x="2491" y="319"/>
                    </a:lnTo>
                    <a:lnTo>
                      <a:pt x="2495" y="316"/>
                    </a:lnTo>
                    <a:lnTo>
                      <a:pt x="2499" y="314"/>
                    </a:lnTo>
                    <a:lnTo>
                      <a:pt x="2503" y="312"/>
                    </a:lnTo>
                    <a:lnTo>
                      <a:pt x="2507" y="311"/>
                    </a:lnTo>
                    <a:lnTo>
                      <a:pt x="2511" y="310"/>
                    </a:lnTo>
                    <a:lnTo>
                      <a:pt x="2515" y="307"/>
                    </a:lnTo>
                    <a:lnTo>
                      <a:pt x="2519" y="305"/>
                    </a:lnTo>
                    <a:lnTo>
                      <a:pt x="2523" y="303"/>
                    </a:lnTo>
                    <a:lnTo>
                      <a:pt x="2527" y="302"/>
                    </a:lnTo>
                    <a:lnTo>
                      <a:pt x="2531" y="300"/>
                    </a:lnTo>
                    <a:lnTo>
                      <a:pt x="2534" y="298"/>
                    </a:lnTo>
                    <a:lnTo>
                      <a:pt x="2538" y="296"/>
                    </a:lnTo>
                    <a:lnTo>
                      <a:pt x="2542" y="294"/>
                    </a:lnTo>
                    <a:lnTo>
                      <a:pt x="2546" y="292"/>
                    </a:lnTo>
                    <a:lnTo>
                      <a:pt x="2550" y="291"/>
                    </a:lnTo>
                    <a:lnTo>
                      <a:pt x="2554" y="288"/>
                    </a:lnTo>
                    <a:lnTo>
                      <a:pt x="2558" y="287"/>
                    </a:lnTo>
                    <a:lnTo>
                      <a:pt x="2562" y="285"/>
                    </a:lnTo>
                    <a:lnTo>
                      <a:pt x="2566" y="282"/>
                    </a:lnTo>
                    <a:lnTo>
                      <a:pt x="2570" y="282"/>
                    </a:lnTo>
                    <a:lnTo>
                      <a:pt x="2574" y="279"/>
                    </a:lnTo>
                    <a:lnTo>
                      <a:pt x="2578" y="276"/>
                    </a:lnTo>
                    <a:lnTo>
                      <a:pt x="2582" y="275"/>
                    </a:lnTo>
                    <a:lnTo>
                      <a:pt x="2586" y="274"/>
                    </a:lnTo>
                    <a:lnTo>
                      <a:pt x="2590" y="272"/>
                    </a:lnTo>
                    <a:lnTo>
                      <a:pt x="2594" y="271"/>
                    </a:lnTo>
                    <a:lnTo>
                      <a:pt x="2598" y="270"/>
                    </a:lnTo>
                    <a:lnTo>
                      <a:pt x="2602" y="268"/>
                    </a:lnTo>
                    <a:lnTo>
                      <a:pt x="2605" y="265"/>
                    </a:lnTo>
                    <a:lnTo>
                      <a:pt x="2609" y="265"/>
                    </a:lnTo>
                    <a:lnTo>
                      <a:pt x="2613" y="260"/>
                    </a:lnTo>
                    <a:lnTo>
                      <a:pt x="2617" y="260"/>
                    </a:lnTo>
                    <a:lnTo>
                      <a:pt x="2621" y="260"/>
                    </a:lnTo>
                    <a:lnTo>
                      <a:pt x="2625" y="257"/>
                    </a:lnTo>
                    <a:lnTo>
                      <a:pt x="2629" y="256"/>
                    </a:lnTo>
                    <a:lnTo>
                      <a:pt x="2633" y="254"/>
                    </a:lnTo>
                    <a:lnTo>
                      <a:pt x="2637" y="252"/>
                    </a:lnTo>
                    <a:lnTo>
                      <a:pt x="2641" y="250"/>
                    </a:lnTo>
                    <a:lnTo>
                      <a:pt x="2645" y="248"/>
                    </a:lnTo>
                    <a:lnTo>
                      <a:pt x="2649" y="247"/>
                    </a:lnTo>
                    <a:lnTo>
                      <a:pt x="2653" y="245"/>
                    </a:lnTo>
                    <a:lnTo>
                      <a:pt x="2657" y="245"/>
                    </a:lnTo>
                    <a:lnTo>
                      <a:pt x="2661" y="242"/>
                    </a:lnTo>
                    <a:lnTo>
                      <a:pt x="2665" y="240"/>
                    </a:lnTo>
                    <a:lnTo>
                      <a:pt x="2669" y="238"/>
                    </a:lnTo>
                    <a:lnTo>
                      <a:pt x="2672" y="236"/>
                    </a:lnTo>
                    <a:lnTo>
                      <a:pt x="2676" y="235"/>
                    </a:lnTo>
                    <a:lnTo>
                      <a:pt x="2680" y="233"/>
                    </a:lnTo>
                    <a:lnTo>
                      <a:pt x="2684" y="233"/>
                    </a:lnTo>
                    <a:lnTo>
                      <a:pt x="2688" y="230"/>
                    </a:lnTo>
                    <a:lnTo>
                      <a:pt x="2692" y="227"/>
                    </a:lnTo>
                    <a:lnTo>
                      <a:pt x="2696" y="227"/>
                    </a:lnTo>
                    <a:lnTo>
                      <a:pt x="2700" y="225"/>
                    </a:lnTo>
                    <a:lnTo>
                      <a:pt x="2704" y="223"/>
                    </a:lnTo>
                    <a:lnTo>
                      <a:pt x="2708" y="223"/>
                    </a:lnTo>
                    <a:lnTo>
                      <a:pt x="2712" y="221"/>
                    </a:lnTo>
                    <a:lnTo>
                      <a:pt x="2716" y="220"/>
                    </a:lnTo>
                    <a:lnTo>
                      <a:pt x="2720" y="217"/>
                    </a:lnTo>
                    <a:lnTo>
                      <a:pt x="2724" y="216"/>
                    </a:lnTo>
                    <a:lnTo>
                      <a:pt x="2728" y="215"/>
                    </a:lnTo>
                    <a:lnTo>
                      <a:pt x="2732" y="215"/>
                    </a:lnTo>
                    <a:lnTo>
                      <a:pt x="2736" y="211"/>
                    </a:lnTo>
                    <a:lnTo>
                      <a:pt x="2739" y="210"/>
                    </a:lnTo>
                    <a:lnTo>
                      <a:pt x="2743" y="209"/>
                    </a:lnTo>
                    <a:lnTo>
                      <a:pt x="2747" y="206"/>
                    </a:lnTo>
                    <a:lnTo>
                      <a:pt x="2751" y="206"/>
                    </a:lnTo>
                    <a:lnTo>
                      <a:pt x="2755" y="204"/>
                    </a:lnTo>
                    <a:lnTo>
                      <a:pt x="2759" y="202"/>
                    </a:lnTo>
                    <a:lnTo>
                      <a:pt x="2763" y="200"/>
                    </a:lnTo>
                    <a:lnTo>
                      <a:pt x="2767" y="199"/>
                    </a:lnTo>
                    <a:lnTo>
                      <a:pt x="2771" y="199"/>
                    </a:lnTo>
                    <a:lnTo>
                      <a:pt x="2775" y="195"/>
                    </a:lnTo>
                    <a:lnTo>
                      <a:pt x="2779" y="194"/>
                    </a:lnTo>
                    <a:lnTo>
                      <a:pt x="2783" y="193"/>
                    </a:lnTo>
                    <a:lnTo>
                      <a:pt x="2787" y="192"/>
                    </a:lnTo>
                    <a:lnTo>
                      <a:pt x="2791" y="190"/>
                    </a:lnTo>
                    <a:lnTo>
                      <a:pt x="2795" y="189"/>
                    </a:lnTo>
                    <a:lnTo>
                      <a:pt x="2799" y="187"/>
                    </a:lnTo>
                    <a:lnTo>
                      <a:pt x="2803" y="186"/>
                    </a:lnTo>
                    <a:lnTo>
                      <a:pt x="2807" y="186"/>
                    </a:lnTo>
                    <a:lnTo>
                      <a:pt x="2810" y="185"/>
                    </a:lnTo>
                    <a:lnTo>
                      <a:pt x="2814" y="181"/>
                    </a:lnTo>
                    <a:lnTo>
                      <a:pt x="2818" y="182"/>
                    </a:lnTo>
                    <a:lnTo>
                      <a:pt x="2822" y="179"/>
                    </a:lnTo>
                    <a:lnTo>
                      <a:pt x="2826" y="177"/>
                    </a:lnTo>
                    <a:lnTo>
                      <a:pt x="2830" y="176"/>
                    </a:lnTo>
                    <a:lnTo>
                      <a:pt x="2834" y="175"/>
                    </a:lnTo>
                    <a:lnTo>
                      <a:pt x="2838" y="173"/>
                    </a:lnTo>
                    <a:lnTo>
                      <a:pt x="2842" y="171"/>
                    </a:lnTo>
                    <a:lnTo>
                      <a:pt x="2846" y="170"/>
                    </a:lnTo>
                    <a:lnTo>
                      <a:pt x="2850" y="169"/>
                    </a:lnTo>
                    <a:lnTo>
                      <a:pt x="2854" y="169"/>
                    </a:lnTo>
                    <a:lnTo>
                      <a:pt x="2858" y="166"/>
                    </a:lnTo>
                    <a:lnTo>
                      <a:pt x="2862" y="166"/>
                    </a:lnTo>
                    <a:lnTo>
                      <a:pt x="2866" y="165"/>
                    </a:lnTo>
                    <a:lnTo>
                      <a:pt x="2870" y="163"/>
                    </a:lnTo>
                    <a:lnTo>
                      <a:pt x="2874" y="162"/>
                    </a:lnTo>
                    <a:lnTo>
                      <a:pt x="2877" y="159"/>
                    </a:lnTo>
                    <a:lnTo>
                      <a:pt x="2881" y="160"/>
                    </a:lnTo>
                    <a:lnTo>
                      <a:pt x="2885" y="156"/>
                    </a:lnTo>
                    <a:lnTo>
                      <a:pt x="2889" y="156"/>
                    </a:lnTo>
                    <a:lnTo>
                      <a:pt x="2893" y="156"/>
                    </a:lnTo>
                    <a:lnTo>
                      <a:pt x="2897" y="153"/>
                    </a:lnTo>
                    <a:lnTo>
                      <a:pt x="2901" y="153"/>
                    </a:lnTo>
                    <a:lnTo>
                      <a:pt x="2905" y="152"/>
                    </a:lnTo>
                    <a:lnTo>
                      <a:pt x="2909" y="149"/>
                    </a:lnTo>
                    <a:lnTo>
                      <a:pt x="2913" y="149"/>
                    </a:lnTo>
                    <a:lnTo>
                      <a:pt x="2917" y="147"/>
                    </a:lnTo>
                    <a:lnTo>
                      <a:pt x="2921" y="147"/>
                    </a:lnTo>
                    <a:lnTo>
                      <a:pt x="2925" y="145"/>
                    </a:lnTo>
                    <a:lnTo>
                      <a:pt x="2929" y="143"/>
                    </a:lnTo>
                    <a:lnTo>
                      <a:pt x="2933" y="141"/>
                    </a:lnTo>
                    <a:lnTo>
                      <a:pt x="2937" y="141"/>
                    </a:lnTo>
                    <a:lnTo>
                      <a:pt x="2941" y="140"/>
                    </a:lnTo>
                    <a:lnTo>
                      <a:pt x="2944" y="139"/>
                    </a:lnTo>
                    <a:lnTo>
                      <a:pt x="2948" y="139"/>
                    </a:lnTo>
                    <a:lnTo>
                      <a:pt x="2952" y="137"/>
                    </a:lnTo>
                    <a:lnTo>
                      <a:pt x="2956" y="136"/>
                    </a:lnTo>
                    <a:lnTo>
                      <a:pt x="2960" y="134"/>
                    </a:lnTo>
                    <a:lnTo>
                      <a:pt x="2964" y="133"/>
                    </a:lnTo>
                    <a:lnTo>
                      <a:pt x="2968" y="132"/>
                    </a:lnTo>
                    <a:lnTo>
                      <a:pt x="2972" y="129"/>
                    </a:lnTo>
                    <a:lnTo>
                      <a:pt x="2976" y="129"/>
                    </a:lnTo>
                    <a:lnTo>
                      <a:pt x="2980" y="129"/>
                    </a:lnTo>
                    <a:lnTo>
                      <a:pt x="2984" y="129"/>
                    </a:lnTo>
                    <a:lnTo>
                      <a:pt x="2988" y="126"/>
                    </a:lnTo>
                    <a:lnTo>
                      <a:pt x="2992" y="125"/>
                    </a:lnTo>
                    <a:lnTo>
                      <a:pt x="2996" y="124"/>
                    </a:lnTo>
                    <a:lnTo>
                      <a:pt x="3000" y="123"/>
                    </a:lnTo>
                    <a:lnTo>
                      <a:pt x="3004" y="121"/>
                    </a:lnTo>
                    <a:lnTo>
                      <a:pt x="3008" y="120"/>
                    </a:lnTo>
                    <a:lnTo>
                      <a:pt x="3012" y="119"/>
                    </a:lnTo>
                    <a:lnTo>
                      <a:pt x="3015" y="119"/>
                    </a:lnTo>
                    <a:lnTo>
                      <a:pt x="3019" y="118"/>
                    </a:lnTo>
                    <a:lnTo>
                      <a:pt x="3023" y="116"/>
                    </a:lnTo>
                    <a:lnTo>
                      <a:pt x="3027" y="115"/>
                    </a:lnTo>
                    <a:lnTo>
                      <a:pt x="3031" y="115"/>
                    </a:lnTo>
                    <a:lnTo>
                      <a:pt x="3035" y="113"/>
                    </a:lnTo>
                    <a:lnTo>
                      <a:pt x="3039" y="112"/>
                    </a:lnTo>
                    <a:lnTo>
                      <a:pt x="3043" y="112"/>
                    </a:lnTo>
                    <a:lnTo>
                      <a:pt x="3047" y="111"/>
                    </a:lnTo>
                    <a:lnTo>
                      <a:pt x="3051" y="111"/>
                    </a:lnTo>
                    <a:lnTo>
                      <a:pt x="3055" y="107"/>
                    </a:lnTo>
                    <a:lnTo>
                      <a:pt x="3059" y="106"/>
                    </a:lnTo>
                    <a:lnTo>
                      <a:pt x="3063" y="107"/>
                    </a:lnTo>
                    <a:lnTo>
                      <a:pt x="3067" y="106"/>
                    </a:lnTo>
                    <a:lnTo>
                      <a:pt x="3071" y="104"/>
                    </a:lnTo>
                    <a:lnTo>
                      <a:pt x="3075" y="105"/>
                    </a:lnTo>
                    <a:lnTo>
                      <a:pt x="3079" y="102"/>
                    </a:lnTo>
                    <a:lnTo>
                      <a:pt x="3082" y="101"/>
                    </a:lnTo>
                    <a:lnTo>
                      <a:pt x="3086" y="101"/>
                    </a:lnTo>
                    <a:lnTo>
                      <a:pt x="3090" y="100"/>
                    </a:lnTo>
                    <a:lnTo>
                      <a:pt x="3094" y="99"/>
                    </a:lnTo>
                    <a:lnTo>
                      <a:pt x="3098" y="98"/>
                    </a:lnTo>
                    <a:lnTo>
                      <a:pt x="3102" y="97"/>
                    </a:lnTo>
                    <a:lnTo>
                      <a:pt x="3106" y="97"/>
                    </a:lnTo>
                    <a:lnTo>
                      <a:pt x="3110" y="95"/>
                    </a:lnTo>
                    <a:lnTo>
                      <a:pt x="3114" y="93"/>
                    </a:lnTo>
                    <a:lnTo>
                      <a:pt x="3118" y="93"/>
                    </a:lnTo>
                    <a:lnTo>
                      <a:pt x="3122" y="92"/>
                    </a:lnTo>
                    <a:lnTo>
                      <a:pt x="3126" y="90"/>
                    </a:lnTo>
                    <a:lnTo>
                      <a:pt x="3130" y="90"/>
                    </a:lnTo>
                    <a:lnTo>
                      <a:pt x="3134" y="89"/>
                    </a:lnTo>
                    <a:lnTo>
                      <a:pt x="3138" y="90"/>
                    </a:lnTo>
                    <a:lnTo>
                      <a:pt x="3142" y="90"/>
                    </a:lnTo>
                    <a:lnTo>
                      <a:pt x="3146" y="87"/>
                    </a:lnTo>
                    <a:lnTo>
                      <a:pt x="3150" y="8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4" name="Freeform 2846"/>
              <p:cNvSpPr>
                <a:spLocks/>
              </p:cNvSpPr>
              <p:nvPr/>
            </p:nvSpPr>
            <p:spPr bwMode="auto">
              <a:xfrm flipV="1">
                <a:off x="506" y="1149"/>
                <a:ext cx="1814" cy="770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0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9"/>
                  </a:cxn>
                  <a:cxn ang="0">
                    <a:pos x="303" y="16"/>
                  </a:cxn>
                  <a:cxn ang="0">
                    <a:pos x="354" y="29"/>
                  </a:cxn>
                  <a:cxn ang="0">
                    <a:pos x="406" y="47"/>
                  </a:cxn>
                  <a:cxn ang="0">
                    <a:pos x="457" y="72"/>
                  </a:cxn>
                  <a:cxn ang="0">
                    <a:pos x="508" y="106"/>
                  </a:cxn>
                  <a:cxn ang="0">
                    <a:pos x="559" y="146"/>
                  </a:cxn>
                  <a:cxn ang="0">
                    <a:pos x="611" y="195"/>
                  </a:cxn>
                  <a:cxn ang="0">
                    <a:pos x="662" y="250"/>
                  </a:cxn>
                  <a:cxn ang="0">
                    <a:pos x="713" y="313"/>
                  </a:cxn>
                  <a:cxn ang="0">
                    <a:pos x="764" y="383"/>
                  </a:cxn>
                  <a:cxn ang="0">
                    <a:pos x="816" y="456"/>
                  </a:cxn>
                  <a:cxn ang="0">
                    <a:pos x="867" y="534"/>
                  </a:cxn>
                  <a:cxn ang="0">
                    <a:pos x="918" y="614"/>
                  </a:cxn>
                  <a:cxn ang="0">
                    <a:pos x="969" y="694"/>
                  </a:cxn>
                  <a:cxn ang="0">
                    <a:pos x="1021" y="775"/>
                  </a:cxn>
                  <a:cxn ang="0">
                    <a:pos x="1072" y="854"/>
                  </a:cxn>
                  <a:cxn ang="0">
                    <a:pos x="1123" y="930"/>
                  </a:cxn>
                  <a:cxn ang="0">
                    <a:pos x="1174" y="1002"/>
                  </a:cxn>
                  <a:cxn ang="0">
                    <a:pos x="1226" y="1069"/>
                  </a:cxn>
                  <a:cxn ang="0">
                    <a:pos x="1277" y="1128"/>
                  </a:cxn>
                  <a:cxn ang="0">
                    <a:pos x="1328" y="1183"/>
                  </a:cxn>
                  <a:cxn ang="0">
                    <a:pos x="1379" y="1228"/>
                  </a:cxn>
                  <a:cxn ang="0">
                    <a:pos x="1431" y="1267"/>
                  </a:cxn>
                  <a:cxn ang="0">
                    <a:pos x="1482" y="1297"/>
                  </a:cxn>
                  <a:cxn ang="0">
                    <a:pos x="1533" y="1318"/>
                  </a:cxn>
                  <a:cxn ang="0">
                    <a:pos x="1584" y="1331"/>
                  </a:cxn>
                  <a:cxn ang="0">
                    <a:pos x="1636" y="1337"/>
                  </a:cxn>
                  <a:cxn ang="0">
                    <a:pos x="1687" y="1334"/>
                  </a:cxn>
                  <a:cxn ang="0">
                    <a:pos x="1738" y="1322"/>
                  </a:cxn>
                  <a:cxn ang="0">
                    <a:pos x="1789" y="1305"/>
                  </a:cxn>
                  <a:cxn ang="0">
                    <a:pos x="1841" y="1282"/>
                  </a:cxn>
                  <a:cxn ang="0">
                    <a:pos x="1892" y="1252"/>
                  </a:cxn>
                  <a:cxn ang="0">
                    <a:pos x="1943" y="1216"/>
                  </a:cxn>
                  <a:cxn ang="0">
                    <a:pos x="1994" y="1176"/>
                  </a:cxn>
                  <a:cxn ang="0">
                    <a:pos x="2046" y="1131"/>
                  </a:cxn>
                  <a:cxn ang="0">
                    <a:pos x="2097" y="1085"/>
                  </a:cxn>
                  <a:cxn ang="0">
                    <a:pos x="2148" y="1035"/>
                  </a:cxn>
                  <a:cxn ang="0">
                    <a:pos x="2199" y="982"/>
                  </a:cxn>
                  <a:cxn ang="0">
                    <a:pos x="2251" y="928"/>
                  </a:cxn>
                  <a:cxn ang="0">
                    <a:pos x="2302" y="875"/>
                  </a:cxn>
                  <a:cxn ang="0">
                    <a:pos x="2353" y="820"/>
                  </a:cxn>
                  <a:cxn ang="0">
                    <a:pos x="2404" y="765"/>
                  </a:cxn>
                  <a:cxn ang="0">
                    <a:pos x="2456" y="715"/>
                  </a:cxn>
                  <a:cxn ang="0">
                    <a:pos x="2507" y="660"/>
                  </a:cxn>
                  <a:cxn ang="0">
                    <a:pos x="2558" y="610"/>
                  </a:cxn>
                  <a:cxn ang="0">
                    <a:pos x="2609" y="560"/>
                  </a:cxn>
                  <a:cxn ang="0">
                    <a:pos x="2661" y="513"/>
                  </a:cxn>
                  <a:cxn ang="0">
                    <a:pos x="2712" y="468"/>
                  </a:cxn>
                  <a:cxn ang="0">
                    <a:pos x="2763" y="425"/>
                  </a:cxn>
                  <a:cxn ang="0">
                    <a:pos x="2814" y="385"/>
                  </a:cxn>
                  <a:cxn ang="0">
                    <a:pos x="2866" y="346"/>
                  </a:cxn>
                  <a:cxn ang="0">
                    <a:pos x="2917" y="311"/>
                  </a:cxn>
                  <a:cxn ang="0">
                    <a:pos x="2968" y="277"/>
                  </a:cxn>
                  <a:cxn ang="0">
                    <a:pos x="3019" y="245"/>
                  </a:cxn>
                  <a:cxn ang="0">
                    <a:pos x="3071" y="217"/>
                  </a:cxn>
                  <a:cxn ang="0">
                    <a:pos x="3122" y="192"/>
                  </a:cxn>
                </a:cxnLst>
                <a:rect l="0" t="0" r="r" b="b"/>
                <a:pathLst>
                  <a:path w="3150" h="1337">
                    <a:moveTo>
                      <a:pt x="0" y="1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3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0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4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5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08" y="5"/>
                    </a:lnTo>
                    <a:lnTo>
                      <a:pt x="212" y="6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4"/>
                    </a:lnTo>
                    <a:lnTo>
                      <a:pt x="228" y="7"/>
                    </a:lnTo>
                    <a:lnTo>
                      <a:pt x="232" y="7"/>
                    </a:lnTo>
                    <a:lnTo>
                      <a:pt x="236" y="7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8"/>
                    </a:lnTo>
                    <a:lnTo>
                      <a:pt x="252" y="9"/>
                    </a:lnTo>
                    <a:lnTo>
                      <a:pt x="256" y="9"/>
                    </a:lnTo>
                    <a:lnTo>
                      <a:pt x="260" y="10"/>
                    </a:lnTo>
                    <a:lnTo>
                      <a:pt x="264" y="10"/>
                    </a:lnTo>
                    <a:lnTo>
                      <a:pt x="268" y="10"/>
                    </a:lnTo>
                    <a:lnTo>
                      <a:pt x="272" y="10"/>
                    </a:lnTo>
                    <a:lnTo>
                      <a:pt x="275" y="11"/>
                    </a:lnTo>
                    <a:lnTo>
                      <a:pt x="279" y="14"/>
                    </a:lnTo>
                    <a:lnTo>
                      <a:pt x="283" y="13"/>
                    </a:lnTo>
                    <a:lnTo>
                      <a:pt x="287" y="14"/>
                    </a:lnTo>
                    <a:lnTo>
                      <a:pt x="291" y="14"/>
                    </a:lnTo>
                    <a:lnTo>
                      <a:pt x="295" y="15"/>
                    </a:lnTo>
                    <a:lnTo>
                      <a:pt x="299" y="16"/>
                    </a:lnTo>
                    <a:lnTo>
                      <a:pt x="303" y="16"/>
                    </a:lnTo>
                    <a:lnTo>
                      <a:pt x="307" y="18"/>
                    </a:lnTo>
                    <a:lnTo>
                      <a:pt x="311" y="17"/>
                    </a:lnTo>
                    <a:lnTo>
                      <a:pt x="315" y="20"/>
                    </a:lnTo>
                    <a:lnTo>
                      <a:pt x="319" y="19"/>
                    </a:lnTo>
                    <a:lnTo>
                      <a:pt x="323" y="20"/>
                    </a:lnTo>
                    <a:lnTo>
                      <a:pt x="327" y="22"/>
                    </a:lnTo>
                    <a:lnTo>
                      <a:pt x="331" y="22"/>
                    </a:lnTo>
                    <a:lnTo>
                      <a:pt x="335" y="24"/>
                    </a:lnTo>
                    <a:lnTo>
                      <a:pt x="339" y="24"/>
                    </a:lnTo>
                    <a:lnTo>
                      <a:pt x="342" y="25"/>
                    </a:lnTo>
                    <a:lnTo>
                      <a:pt x="346" y="25"/>
                    </a:lnTo>
                    <a:lnTo>
                      <a:pt x="350" y="28"/>
                    </a:lnTo>
                    <a:lnTo>
                      <a:pt x="354" y="29"/>
                    </a:lnTo>
                    <a:lnTo>
                      <a:pt x="358" y="30"/>
                    </a:lnTo>
                    <a:lnTo>
                      <a:pt x="362" y="30"/>
                    </a:lnTo>
                    <a:lnTo>
                      <a:pt x="366" y="32"/>
                    </a:lnTo>
                    <a:lnTo>
                      <a:pt x="370" y="33"/>
                    </a:lnTo>
                    <a:lnTo>
                      <a:pt x="374" y="36"/>
                    </a:lnTo>
                    <a:lnTo>
                      <a:pt x="378" y="37"/>
                    </a:lnTo>
                    <a:lnTo>
                      <a:pt x="382" y="37"/>
                    </a:lnTo>
                    <a:lnTo>
                      <a:pt x="386" y="38"/>
                    </a:lnTo>
                    <a:lnTo>
                      <a:pt x="390" y="41"/>
                    </a:lnTo>
                    <a:lnTo>
                      <a:pt x="394" y="42"/>
                    </a:lnTo>
                    <a:lnTo>
                      <a:pt x="398" y="44"/>
                    </a:lnTo>
                    <a:lnTo>
                      <a:pt x="402" y="44"/>
                    </a:lnTo>
                    <a:lnTo>
                      <a:pt x="406" y="47"/>
                    </a:lnTo>
                    <a:lnTo>
                      <a:pt x="410" y="49"/>
                    </a:lnTo>
                    <a:lnTo>
                      <a:pt x="413" y="49"/>
                    </a:lnTo>
                    <a:lnTo>
                      <a:pt x="417" y="53"/>
                    </a:lnTo>
                    <a:lnTo>
                      <a:pt x="421" y="54"/>
                    </a:lnTo>
                    <a:lnTo>
                      <a:pt x="425" y="57"/>
                    </a:lnTo>
                    <a:lnTo>
                      <a:pt x="429" y="58"/>
                    </a:lnTo>
                    <a:lnTo>
                      <a:pt x="433" y="59"/>
                    </a:lnTo>
                    <a:lnTo>
                      <a:pt x="437" y="63"/>
                    </a:lnTo>
                    <a:lnTo>
                      <a:pt x="441" y="65"/>
                    </a:lnTo>
                    <a:lnTo>
                      <a:pt x="445" y="66"/>
                    </a:lnTo>
                    <a:lnTo>
                      <a:pt x="449" y="69"/>
                    </a:lnTo>
                    <a:lnTo>
                      <a:pt x="453" y="71"/>
                    </a:lnTo>
                    <a:lnTo>
                      <a:pt x="457" y="72"/>
                    </a:lnTo>
                    <a:lnTo>
                      <a:pt x="461" y="75"/>
                    </a:lnTo>
                    <a:lnTo>
                      <a:pt x="465" y="77"/>
                    </a:lnTo>
                    <a:lnTo>
                      <a:pt x="469" y="80"/>
                    </a:lnTo>
                    <a:lnTo>
                      <a:pt x="473" y="82"/>
                    </a:lnTo>
                    <a:lnTo>
                      <a:pt x="477" y="85"/>
                    </a:lnTo>
                    <a:lnTo>
                      <a:pt x="480" y="87"/>
                    </a:lnTo>
                    <a:lnTo>
                      <a:pt x="484" y="90"/>
                    </a:lnTo>
                    <a:lnTo>
                      <a:pt x="488" y="93"/>
                    </a:lnTo>
                    <a:lnTo>
                      <a:pt x="492" y="95"/>
                    </a:lnTo>
                    <a:lnTo>
                      <a:pt x="496" y="98"/>
                    </a:lnTo>
                    <a:lnTo>
                      <a:pt x="500" y="102"/>
                    </a:lnTo>
                    <a:lnTo>
                      <a:pt x="504" y="103"/>
                    </a:lnTo>
                    <a:lnTo>
                      <a:pt x="508" y="106"/>
                    </a:lnTo>
                    <a:lnTo>
                      <a:pt x="512" y="109"/>
                    </a:lnTo>
                    <a:lnTo>
                      <a:pt x="516" y="111"/>
                    </a:lnTo>
                    <a:lnTo>
                      <a:pt x="520" y="115"/>
                    </a:lnTo>
                    <a:lnTo>
                      <a:pt x="524" y="117"/>
                    </a:lnTo>
                    <a:lnTo>
                      <a:pt x="528" y="120"/>
                    </a:lnTo>
                    <a:lnTo>
                      <a:pt x="532" y="122"/>
                    </a:lnTo>
                    <a:lnTo>
                      <a:pt x="536" y="125"/>
                    </a:lnTo>
                    <a:lnTo>
                      <a:pt x="540" y="129"/>
                    </a:lnTo>
                    <a:lnTo>
                      <a:pt x="544" y="132"/>
                    </a:lnTo>
                    <a:lnTo>
                      <a:pt x="547" y="136"/>
                    </a:lnTo>
                    <a:lnTo>
                      <a:pt x="551" y="140"/>
                    </a:lnTo>
                    <a:lnTo>
                      <a:pt x="555" y="144"/>
                    </a:lnTo>
                    <a:lnTo>
                      <a:pt x="559" y="146"/>
                    </a:lnTo>
                    <a:lnTo>
                      <a:pt x="563" y="150"/>
                    </a:lnTo>
                    <a:lnTo>
                      <a:pt x="567" y="152"/>
                    </a:lnTo>
                    <a:lnTo>
                      <a:pt x="571" y="155"/>
                    </a:lnTo>
                    <a:lnTo>
                      <a:pt x="575" y="160"/>
                    </a:lnTo>
                    <a:lnTo>
                      <a:pt x="579" y="164"/>
                    </a:lnTo>
                    <a:lnTo>
                      <a:pt x="583" y="168"/>
                    </a:lnTo>
                    <a:lnTo>
                      <a:pt x="587" y="171"/>
                    </a:lnTo>
                    <a:lnTo>
                      <a:pt x="591" y="175"/>
                    </a:lnTo>
                    <a:lnTo>
                      <a:pt x="595" y="179"/>
                    </a:lnTo>
                    <a:lnTo>
                      <a:pt x="599" y="183"/>
                    </a:lnTo>
                    <a:lnTo>
                      <a:pt x="603" y="187"/>
                    </a:lnTo>
                    <a:lnTo>
                      <a:pt x="607" y="190"/>
                    </a:lnTo>
                    <a:lnTo>
                      <a:pt x="611" y="195"/>
                    </a:lnTo>
                    <a:lnTo>
                      <a:pt x="615" y="197"/>
                    </a:lnTo>
                    <a:lnTo>
                      <a:pt x="618" y="202"/>
                    </a:lnTo>
                    <a:lnTo>
                      <a:pt x="622" y="208"/>
                    </a:lnTo>
                    <a:lnTo>
                      <a:pt x="626" y="210"/>
                    </a:lnTo>
                    <a:lnTo>
                      <a:pt x="630" y="215"/>
                    </a:lnTo>
                    <a:lnTo>
                      <a:pt x="634" y="219"/>
                    </a:lnTo>
                    <a:lnTo>
                      <a:pt x="638" y="223"/>
                    </a:lnTo>
                    <a:lnTo>
                      <a:pt x="642" y="229"/>
                    </a:lnTo>
                    <a:lnTo>
                      <a:pt x="646" y="232"/>
                    </a:lnTo>
                    <a:lnTo>
                      <a:pt x="650" y="236"/>
                    </a:lnTo>
                    <a:lnTo>
                      <a:pt x="654" y="240"/>
                    </a:lnTo>
                    <a:lnTo>
                      <a:pt x="658" y="244"/>
                    </a:lnTo>
                    <a:lnTo>
                      <a:pt x="662" y="250"/>
                    </a:lnTo>
                    <a:lnTo>
                      <a:pt x="666" y="254"/>
                    </a:lnTo>
                    <a:lnTo>
                      <a:pt x="670" y="260"/>
                    </a:lnTo>
                    <a:lnTo>
                      <a:pt x="674" y="264"/>
                    </a:lnTo>
                    <a:lnTo>
                      <a:pt x="678" y="270"/>
                    </a:lnTo>
                    <a:lnTo>
                      <a:pt x="682" y="273"/>
                    </a:lnTo>
                    <a:lnTo>
                      <a:pt x="685" y="278"/>
                    </a:lnTo>
                    <a:lnTo>
                      <a:pt x="689" y="281"/>
                    </a:lnTo>
                    <a:lnTo>
                      <a:pt x="693" y="288"/>
                    </a:lnTo>
                    <a:lnTo>
                      <a:pt x="697" y="292"/>
                    </a:lnTo>
                    <a:lnTo>
                      <a:pt x="701" y="298"/>
                    </a:lnTo>
                    <a:lnTo>
                      <a:pt x="705" y="303"/>
                    </a:lnTo>
                    <a:lnTo>
                      <a:pt x="709" y="308"/>
                    </a:lnTo>
                    <a:lnTo>
                      <a:pt x="713" y="313"/>
                    </a:lnTo>
                    <a:lnTo>
                      <a:pt x="717" y="318"/>
                    </a:lnTo>
                    <a:lnTo>
                      <a:pt x="721" y="324"/>
                    </a:lnTo>
                    <a:lnTo>
                      <a:pt x="725" y="328"/>
                    </a:lnTo>
                    <a:lnTo>
                      <a:pt x="729" y="334"/>
                    </a:lnTo>
                    <a:lnTo>
                      <a:pt x="733" y="340"/>
                    </a:lnTo>
                    <a:lnTo>
                      <a:pt x="737" y="343"/>
                    </a:lnTo>
                    <a:lnTo>
                      <a:pt x="741" y="348"/>
                    </a:lnTo>
                    <a:lnTo>
                      <a:pt x="745" y="355"/>
                    </a:lnTo>
                    <a:lnTo>
                      <a:pt x="749" y="360"/>
                    </a:lnTo>
                    <a:lnTo>
                      <a:pt x="753" y="365"/>
                    </a:lnTo>
                    <a:lnTo>
                      <a:pt x="756" y="370"/>
                    </a:lnTo>
                    <a:lnTo>
                      <a:pt x="760" y="377"/>
                    </a:lnTo>
                    <a:lnTo>
                      <a:pt x="764" y="383"/>
                    </a:lnTo>
                    <a:lnTo>
                      <a:pt x="768" y="388"/>
                    </a:lnTo>
                    <a:lnTo>
                      <a:pt x="772" y="393"/>
                    </a:lnTo>
                    <a:lnTo>
                      <a:pt x="776" y="399"/>
                    </a:lnTo>
                    <a:lnTo>
                      <a:pt x="780" y="405"/>
                    </a:lnTo>
                    <a:lnTo>
                      <a:pt x="784" y="410"/>
                    </a:lnTo>
                    <a:lnTo>
                      <a:pt x="788" y="414"/>
                    </a:lnTo>
                    <a:lnTo>
                      <a:pt x="792" y="422"/>
                    </a:lnTo>
                    <a:lnTo>
                      <a:pt x="796" y="427"/>
                    </a:lnTo>
                    <a:lnTo>
                      <a:pt x="800" y="432"/>
                    </a:lnTo>
                    <a:lnTo>
                      <a:pt x="804" y="438"/>
                    </a:lnTo>
                    <a:lnTo>
                      <a:pt x="808" y="443"/>
                    </a:lnTo>
                    <a:lnTo>
                      <a:pt x="812" y="450"/>
                    </a:lnTo>
                    <a:lnTo>
                      <a:pt x="816" y="456"/>
                    </a:lnTo>
                    <a:lnTo>
                      <a:pt x="820" y="462"/>
                    </a:lnTo>
                    <a:lnTo>
                      <a:pt x="823" y="468"/>
                    </a:lnTo>
                    <a:lnTo>
                      <a:pt x="827" y="474"/>
                    </a:lnTo>
                    <a:lnTo>
                      <a:pt x="831" y="481"/>
                    </a:lnTo>
                    <a:lnTo>
                      <a:pt x="835" y="485"/>
                    </a:lnTo>
                    <a:lnTo>
                      <a:pt x="839" y="491"/>
                    </a:lnTo>
                    <a:lnTo>
                      <a:pt x="843" y="498"/>
                    </a:lnTo>
                    <a:lnTo>
                      <a:pt x="847" y="504"/>
                    </a:lnTo>
                    <a:lnTo>
                      <a:pt x="851" y="508"/>
                    </a:lnTo>
                    <a:lnTo>
                      <a:pt x="855" y="515"/>
                    </a:lnTo>
                    <a:lnTo>
                      <a:pt x="859" y="523"/>
                    </a:lnTo>
                    <a:lnTo>
                      <a:pt x="863" y="526"/>
                    </a:lnTo>
                    <a:lnTo>
                      <a:pt x="867" y="534"/>
                    </a:lnTo>
                    <a:lnTo>
                      <a:pt x="871" y="541"/>
                    </a:lnTo>
                    <a:lnTo>
                      <a:pt x="875" y="546"/>
                    </a:lnTo>
                    <a:lnTo>
                      <a:pt x="879" y="554"/>
                    </a:lnTo>
                    <a:lnTo>
                      <a:pt x="883" y="556"/>
                    </a:lnTo>
                    <a:lnTo>
                      <a:pt x="887" y="563"/>
                    </a:lnTo>
                    <a:lnTo>
                      <a:pt x="890" y="569"/>
                    </a:lnTo>
                    <a:lnTo>
                      <a:pt x="894" y="577"/>
                    </a:lnTo>
                    <a:lnTo>
                      <a:pt x="898" y="583"/>
                    </a:lnTo>
                    <a:lnTo>
                      <a:pt x="902" y="588"/>
                    </a:lnTo>
                    <a:lnTo>
                      <a:pt x="906" y="594"/>
                    </a:lnTo>
                    <a:lnTo>
                      <a:pt x="910" y="601"/>
                    </a:lnTo>
                    <a:lnTo>
                      <a:pt x="914" y="606"/>
                    </a:lnTo>
                    <a:lnTo>
                      <a:pt x="918" y="614"/>
                    </a:lnTo>
                    <a:lnTo>
                      <a:pt x="922" y="619"/>
                    </a:lnTo>
                    <a:lnTo>
                      <a:pt x="926" y="626"/>
                    </a:lnTo>
                    <a:lnTo>
                      <a:pt x="930" y="631"/>
                    </a:lnTo>
                    <a:lnTo>
                      <a:pt x="934" y="638"/>
                    </a:lnTo>
                    <a:lnTo>
                      <a:pt x="938" y="644"/>
                    </a:lnTo>
                    <a:lnTo>
                      <a:pt x="942" y="650"/>
                    </a:lnTo>
                    <a:lnTo>
                      <a:pt x="946" y="655"/>
                    </a:lnTo>
                    <a:lnTo>
                      <a:pt x="950" y="661"/>
                    </a:lnTo>
                    <a:lnTo>
                      <a:pt x="954" y="668"/>
                    </a:lnTo>
                    <a:lnTo>
                      <a:pt x="958" y="674"/>
                    </a:lnTo>
                    <a:lnTo>
                      <a:pt x="961" y="681"/>
                    </a:lnTo>
                    <a:lnTo>
                      <a:pt x="965" y="688"/>
                    </a:lnTo>
                    <a:lnTo>
                      <a:pt x="969" y="694"/>
                    </a:lnTo>
                    <a:lnTo>
                      <a:pt x="973" y="701"/>
                    </a:lnTo>
                    <a:lnTo>
                      <a:pt x="977" y="707"/>
                    </a:lnTo>
                    <a:lnTo>
                      <a:pt x="981" y="713"/>
                    </a:lnTo>
                    <a:lnTo>
                      <a:pt x="985" y="719"/>
                    </a:lnTo>
                    <a:lnTo>
                      <a:pt x="989" y="725"/>
                    </a:lnTo>
                    <a:lnTo>
                      <a:pt x="993" y="732"/>
                    </a:lnTo>
                    <a:lnTo>
                      <a:pt x="997" y="738"/>
                    </a:lnTo>
                    <a:lnTo>
                      <a:pt x="1001" y="744"/>
                    </a:lnTo>
                    <a:lnTo>
                      <a:pt x="1005" y="749"/>
                    </a:lnTo>
                    <a:lnTo>
                      <a:pt x="1009" y="756"/>
                    </a:lnTo>
                    <a:lnTo>
                      <a:pt x="1013" y="762"/>
                    </a:lnTo>
                    <a:lnTo>
                      <a:pt x="1017" y="769"/>
                    </a:lnTo>
                    <a:lnTo>
                      <a:pt x="1021" y="775"/>
                    </a:lnTo>
                    <a:lnTo>
                      <a:pt x="1025" y="783"/>
                    </a:lnTo>
                    <a:lnTo>
                      <a:pt x="1028" y="786"/>
                    </a:lnTo>
                    <a:lnTo>
                      <a:pt x="1032" y="793"/>
                    </a:lnTo>
                    <a:lnTo>
                      <a:pt x="1036" y="798"/>
                    </a:lnTo>
                    <a:lnTo>
                      <a:pt x="1040" y="805"/>
                    </a:lnTo>
                    <a:lnTo>
                      <a:pt x="1044" y="811"/>
                    </a:lnTo>
                    <a:lnTo>
                      <a:pt x="1048" y="818"/>
                    </a:lnTo>
                    <a:lnTo>
                      <a:pt x="1052" y="822"/>
                    </a:lnTo>
                    <a:lnTo>
                      <a:pt x="1056" y="830"/>
                    </a:lnTo>
                    <a:lnTo>
                      <a:pt x="1060" y="835"/>
                    </a:lnTo>
                    <a:lnTo>
                      <a:pt x="1064" y="843"/>
                    </a:lnTo>
                    <a:lnTo>
                      <a:pt x="1068" y="847"/>
                    </a:lnTo>
                    <a:lnTo>
                      <a:pt x="1072" y="854"/>
                    </a:lnTo>
                    <a:lnTo>
                      <a:pt x="1076" y="860"/>
                    </a:lnTo>
                    <a:lnTo>
                      <a:pt x="1080" y="867"/>
                    </a:lnTo>
                    <a:lnTo>
                      <a:pt x="1084" y="871"/>
                    </a:lnTo>
                    <a:lnTo>
                      <a:pt x="1088" y="877"/>
                    </a:lnTo>
                    <a:lnTo>
                      <a:pt x="1092" y="885"/>
                    </a:lnTo>
                    <a:lnTo>
                      <a:pt x="1095" y="889"/>
                    </a:lnTo>
                    <a:lnTo>
                      <a:pt x="1099" y="895"/>
                    </a:lnTo>
                    <a:lnTo>
                      <a:pt x="1103" y="900"/>
                    </a:lnTo>
                    <a:lnTo>
                      <a:pt x="1107" y="907"/>
                    </a:lnTo>
                    <a:lnTo>
                      <a:pt x="1111" y="913"/>
                    </a:lnTo>
                    <a:lnTo>
                      <a:pt x="1115" y="919"/>
                    </a:lnTo>
                    <a:lnTo>
                      <a:pt x="1119" y="924"/>
                    </a:lnTo>
                    <a:lnTo>
                      <a:pt x="1123" y="930"/>
                    </a:lnTo>
                    <a:lnTo>
                      <a:pt x="1127" y="936"/>
                    </a:lnTo>
                    <a:lnTo>
                      <a:pt x="1131" y="943"/>
                    </a:lnTo>
                    <a:lnTo>
                      <a:pt x="1135" y="947"/>
                    </a:lnTo>
                    <a:lnTo>
                      <a:pt x="1139" y="952"/>
                    </a:lnTo>
                    <a:lnTo>
                      <a:pt x="1143" y="958"/>
                    </a:lnTo>
                    <a:lnTo>
                      <a:pt x="1147" y="964"/>
                    </a:lnTo>
                    <a:lnTo>
                      <a:pt x="1151" y="970"/>
                    </a:lnTo>
                    <a:lnTo>
                      <a:pt x="1155" y="975"/>
                    </a:lnTo>
                    <a:lnTo>
                      <a:pt x="1159" y="980"/>
                    </a:lnTo>
                    <a:lnTo>
                      <a:pt x="1163" y="987"/>
                    </a:lnTo>
                    <a:lnTo>
                      <a:pt x="1166" y="991"/>
                    </a:lnTo>
                    <a:lnTo>
                      <a:pt x="1170" y="997"/>
                    </a:lnTo>
                    <a:lnTo>
                      <a:pt x="1174" y="1002"/>
                    </a:lnTo>
                    <a:lnTo>
                      <a:pt x="1178" y="1007"/>
                    </a:lnTo>
                    <a:lnTo>
                      <a:pt x="1182" y="1013"/>
                    </a:lnTo>
                    <a:lnTo>
                      <a:pt x="1186" y="1017"/>
                    </a:lnTo>
                    <a:lnTo>
                      <a:pt x="1190" y="1023"/>
                    </a:lnTo>
                    <a:lnTo>
                      <a:pt x="1194" y="1029"/>
                    </a:lnTo>
                    <a:lnTo>
                      <a:pt x="1198" y="1033"/>
                    </a:lnTo>
                    <a:lnTo>
                      <a:pt x="1202" y="1039"/>
                    </a:lnTo>
                    <a:lnTo>
                      <a:pt x="1206" y="1043"/>
                    </a:lnTo>
                    <a:lnTo>
                      <a:pt x="1210" y="1049"/>
                    </a:lnTo>
                    <a:lnTo>
                      <a:pt x="1214" y="1054"/>
                    </a:lnTo>
                    <a:lnTo>
                      <a:pt x="1218" y="1058"/>
                    </a:lnTo>
                    <a:lnTo>
                      <a:pt x="1222" y="1064"/>
                    </a:lnTo>
                    <a:lnTo>
                      <a:pt x="1226" y="1069"/>
                    </a:lnTo>
                    <a:lnTo>
                      <a:pt x="1230" y="1073"/>
                    </a:lnTo>
                    <a:lnTo>
                      <a:pt x="1233" y="1078"/>
                    </a:lnTo>
                    <a:lnTo>
                      <a:pt x="1237" y="1083"/>
                    </a:lnTo>
                    <a:lnTo>
                      <a:pt x="1241" y="1089"/>
                    </a:lnTo>
                    <a:lnTo>
                      <a:pt x="1245" y="1092"/>
                    </a:lnTo>
                    <a:lnTo>
                      <a:pt x="1249" y="1097"/>
                    </a:lnTo>
                    <a:lnTo>
                      <a:pt x="1253" y="1101"/>
                    </a:lnTo>
                    <a:lnTo>
                      <a:pt x="1257" y="1106"/>
                    </a:lnTo>
                    <a:lnTo>
                      <a:pt x="1261" y="1111"/>
                    </a:lnTo>
                    <a:lnTo>
                      <a:pt x="1265" y="1117"/>
                    </a:lnTo>
                    <a:lnTo>
                      <a:pt x="1269" y="1119"/>
                    </a:lnTo>
                    <a:lnTo>
                      <a:pt x="1273" y="1124"/>
                    </a:lnTo>
                    <a:lnTo>
                      <a:pt x="1277" y="1128"/>
                    </a:lnTo>
                    <a:lnTo>
                      <a:pt x="1281" y="1132"/>
                    </a:lnTo>
                    <a:lnTo>
                      <a:pt x="1285" y="1138"/>
                    </a:lnTo>
                    <a:lnTo>
                      <a:pt x="1289" y="1142"/>
                    </a:lnTo>
                    <a:lnTo>
                      <a:pt x="1293" y="1146"/>
                    </a:lnTo>
                    <a:lnTo>
                      <a:pt x="1297" y="1149"/>
                    </a:lnTo>
                    <a:lnTo>
                      <a:pt x="1301" y="1156"/>
                    </a:lnTo>
                    <a:lnTo>
                      <a:pt x="1304" y="1158"/>
                    </a:lnTo>
                    <a:lnTo>
                      <a:pt x="1308" y="1163"/>
                    </a:lnTo>
                    <a:lnTo>
                      <a:pt x="1312" y="1168"/>
                    </a:lnTo>
                    <a:lnTo>
                      <a:pt x="1316" y="1171"/>
                    </a:lnTo>
                    <a:lnTo>
                      <a:pt x="1320" y="1175"/>
                    </a:lnTo>
                    <a:lnTo>
                      <a:pt x="1324" y="1178"/>
                    </a:lnTo>
                    <a:lnTo>
                      <a:pt x="1328" y="1183"/>
                    </a:lnTo>
                    <a:lnTo>
                      <a:pt x="1332" y="1187"/>
                    </a:lnTo>
                    <a:lnTo>
                      <a:pt x="1336" y="1191"/>
                    </a:lnTo>
                    <a:lnTo>
                      <a:pt x="1340" y="1194"/>
                    </a:lnTo>
                    <a:lnTo>
                      <a:pt x="1344" y="1198"/>
                    </a:lnTo>
                    <a:lnTo>
                      <a:pt x="1348" y="1202"/>
                    </a:lnTo>
                    <a:lnTo>
                      <a:pt x="1352" y="1206"/>
                    </a:lnTo>
                    <a:lnTo>
                      <a:pt x="1356" y="1209"/>
                    </a:lnTo>
                    <a:lnTo>
                      <a:pt x="1360" y="1212"/>
                    </a:lnTo>
                    <a:lnTo>
                      <a:pt x="1364" y="1216"/>
                    </a:lnTo>
                    <a:lnTo>
                      <a:pt x="1368" y="1218"/>
                    </a:lnTo>
                    <a:lnTo>
                      <a:pt x="1371" y="1223"/>
                    </a:lnTo>
                    <a:lnTo>
                      <a:pt x="1375" y="1226"/>
                    </a:lnTo>
                    <a:lnTo>
                      <a:pt x="1379" y="1228"/>
                    </a:lnTo>
                    <a:lnTo>
                      <a:pt x="1383" y="1232"/>
                    </a:lnTo>
                    <a:lnTo>
                      <a:pt x="1387" y="1234"/>
                    </a:lnTo>
                    <a:lnTo>
                      <a:pt x="1391" y="1239"/>
                    </a:lnTo>
                    <a:lnTo>
                      <a:pt x="1395" y="1242"/>
                    </a:lnTo>
                    <a:lnTo>
                      <a:pt x="1399" y="1245"/>
                    </a:lnTo>
                    <a:lnTo>
                      <a:pt x="1403" y="1248"/>
                    </a:lnTo>
                    <a:lnTo>
                      <a:pt x="1407" y="1250"/>
                    </a:lnTo>
                    <a:lnTo>
                      <a:pt x="1411" y="1253"/>
                    </a:lnTo>
                    <a:lnTo>
                      <a:pt x="1415" y="1257"/>
                    </a:lnTo>
                    <a:lnTo>
                      <a:pt x="1419" y="1260"/>
                    </a:lnTo>
                    <a:lnTo>
                      <a:pt x="1423" y="1261"/>
                    </a:lnTo>
                    <a:lnTo>
                      <a:pt x="1427" y="1263"/>
                    </a:lnTo>
                    <a:lnTo>
                      <a:pt x="1431" y="1267"/>
                    </a:lnTo>
                    <a:lnTo>
                      <a:pt x="1435" y="1269"/>
                    </a:lnTo>
                    <a:lnTo>
                      <a:pt x="1438" y="1273"/>
                    </a:lnTo>
                    <a:lnTo>
                      <a:pt x="1442" y="1275"/>
                    </a:lnTo>
                    <a:lnTo>
                      <a:pt x="1446" y="1276"/>
                    </a:lnTo>
                    <a:lnTo>
                      <a:pt x="1450" y="1279"/>
                    </a:lnTo>
                    <a:lnTo>
                      <a:pt x="1454" y="1282"/>
                    </a:lnTo>
                    <a:lnTo>
                      <a:pt x="1458" y="1283"/>
                    </a:lnTo>
                    <a:lnTo>
                      <a:pt x="1462" y="1287"/>
                    </a:lnTo>
                    <a:lnTo>
                      <a:pt x="1466" y="1288"/>
                    </a:lnTo>
                    <a:lnTo>
                      <a:pt x="1470" y="1290"/>
                    </a:lnTo>
                    <a:lnTo>
                      <a:pt x="1474" y="1292"/>
                    </a:lnTo>
                    <a:lnTo>
                      <a:pt x="1478" y="1295"/>
                    </a:lnTo>
                    <a:lnTo>
                      <a:pt x="1482" y="1297"/>
                    </a:lnTo>
                    <a:lnTo>
                      <a:pt x="1486" y="1298"/>
                    </a:lnTo>
                    <a:lnTo>
                      <a:pt x="1490" y="1300"/>
                    </a:lnTo>
                    <a:lnTo>
                      <a:pt x="1494" y="1302"/>
                    </a:lnTo>
                    <a:lnTo>
                      <a:pt x="1498" y="1303"/>
                    </a:lnTo>
                    <a:lnTo>
                      <a:pt x="1502" y="1306"/>
                    </a:lnTo>
                    <a:lnTo>
                      <a:pt x="1506" y="1308"/>
                    </a:lnTo>
                    <a:lnTo>
                      <a:pt x="1509" y="1309"/>
                    </a:lnTo>
                    <a:lnTo>
                      <a:pt x="1513" y="1312"/>
                    </a:lnTo>
                    <a:lnTo>
                      <a:pt x="1517" y="1313"/>
                    </a:lnTo>
                    <a:lnTo>
                      <a:pt x="1521" y="1313"/>
                    </a:lnTo>
                    <a:lnTo>
                      <a:pt x="1525" y="1315"/>
                    </a:lnTo>
                    <a:lnTo>
                      <a:pt x="1529" y="1318"/>
                    </a:lnTo>
                    <a:lnTo>
                      <a:pt x="1533" y="1318"/>
                    </a:lnTo>
                    <a:lnTo>
                      <a:pt x="1537" y="1319"/>
                    </a:lnTo>
                    <a:lnTo>
                      <a:pt x="1541" y="1320"/>
                    </a:lnTo>
                    <a:lnTo>
                      <a:pt x="1545" y="1322"/>
                    </a:lnTo>
                    <a:lnTo>
                      <a:pt x="1549" y="1323"/>
                    </a:lnTo>
                    <a:lnTo>
                      <a:pt x="1553" y="1324"/>
                    </a:lnTo>
                    <a:lnTo>
                      <a:pt x="1557" y="1325"/>
                    </a:lnTo>
                    <a:lnTo>
                      <a:pt x="1561" y="1325"/>
                    </a:lnTo>
                    <a:lnTo>
                      <a:pt x="1565" y="1327"/>
                    </a:lnTo>
                    <a:lnTo>
                      <a:pt x="1569" y="1329"/>
                    </a:lnTo>
                    <a:lnTo>
                      <a:pt x="1573" y="1328"/>
                    </a:lnTo>
                    <a:lnTo>
                      <a:pt x="1576" y="1331"/>
                    </a:lnTo>
                    <a:lnTo>
                      <a:pt x="1580" y="1332"/>
                    </a:lnTo>
                    <a:lnTo>
                      <a:pt x="1584" y="1331"/>
                    </a:lnTo>
                    <a:lnTo>
                      <a:pt x="1588" y="1333"/>
                    </a:lnTo>
                    <a:lnTo>
                      <a:pt x="1592" y="1332"/>
                    </a:lnTo>
                    <a:lnTo>
                      <a:pt x="1596" y="1333"/>
                    </a:lnTo>
                    <a:lnTo>
                      <a:pt x="1600" y="1334"/>
                    </a:lnTo>
                    <a:lnTo>
                      <a:pt x="1604" y="1335"/>
                    </a:lnTo>
                    <a:lnTo>
                      <a:pt x="1608" y="1335"/>
                    </a:lnTo>
                    <a:lnTo>
                      <a:pt x="1612" y="1334"/>
                    </a:lnTo>
                    <a:lnTo>
                      <a:pt x="1616" y="1335"/>
                    </a:lnTo>
                    <a:lnTo>
                      <a:pt x="1620" y="1334"/>
                    </a:lnTo>
                    <a:lnTo>
                      <a:pt x="1624" y="1336"/>
                    </a:lnTo>
                    <a:lnTo>
                      <a:pt x="1628" y="1336"/>
                    </a:lnTo>
                    <a:lnTo>
                      <a:pt x="1632" y="1336"/>
                    </a:lnTo>
                    <a:lnTo>
                      <a:pt x="1636" y="1337"/>
                    </a:lnTo>
                    <a:lnTo>
                      <a:pt x="1640" y="1336"/>
                    </a:lnTo>
                    <a:lnTo>
                      <a:pt x="1643" y="1337"/>
                    </a:lnTo>
                    <a:lnTo>
                      <a:pt x="1647" y="1336"/>
                    </a:lnTo>
                    <a:lnTo>
                      <a:pt x="1651" y="1337"/>
                    </a:lnTo>
                    <a:lnTo>
                      <a:pt x="1655" y="1336"/>
                    </a:lnTo>
                    <a:lnTo>
                      <a:pt x="1659" y="1337"/>
                    </a:lnTo>
                    <a:lnTo>
                      <a:pt x="1663" y="1334"/>
                    </a:lnTo>
                    <a:lnTo>
                      <a:pt x="1667" y="1336"/>
                    </a:lnTo>
                    <a:lnTo>
                      <a:pt x="1671" y="1336"/>
                    </a:lnTo>
                    <a:lnTo>
                      <a:pt x="1675" y="1335"/>
                    </a:lnTo>
                    <a:lnTo>
                      <a:pt x="1679" y="1335"/>
                    </a:lnTo>
                    <a:lnTo>
                      <a:pt x="1683" y="1333"/>
                    </a:lnTo>
                    <a:lnTo>
                      <a:pt x="1687" y="1334"/>
                    </a:lnTo>
                    <a:lnTo>
                      <a:pt x="1691" y="1334"/>
                    </a:lnTo>
                    <a:lnTo>
                      <a:pt x="1695" y="1333"/>
                    </a:lnTo>
                    <a:lnTo>
                      <a:pt x="1699" y="1332"/>
                    </a:lnTo>
                    <a:lnTo>
                      <a:pt x="1703" y="1331"/>
                    </a:lnTo>
                    <a:lnTo>
                      <a:pt x="1707" y="1329"/>
                    </a:lnTo>
                    <a:lnTo>
                      <a:pt x="1711" y="1328"/>
                    </a:lnTo>
                    <a:lnTo>
                      <a:pt x="1714" y="1328"/>
                    </a:lnTo>
                    <a:lnTo>
                      <a:pt x="1718" y="1328"/>
                    </a:lnTo>
                    <a:lnTo>
                      <a:pt x="1722" y="1327"/>
                    </a:lnTo>
                    <a:lnTo>
                      <a:pt x="1726" y="1325"/>
                    </a:lnTo>
                    <a:lnTo>
                      <a:pt x="1730" y="1326"/>
                    </a:lnTo>
                    <a:lnTo>
                      <a:pt x="1734" y="1325"/>
                    </a:lnTo>
                    <a:lnTo>
                      <a:pt x="1738" y="1322"/>
                    </a:lnTo>
                    <a:lnTo>
                      <a:pt x="1742" y="1323"/>
                    </a:lnTo>
                    <a:lnTo>
                      <a:pt x="1746" y="1321"/>
                    </a:lnTo>
                    <a:lnTo>
                      <a:pt x="1750" y="1319"/>
                    </a:lnTo>
                    <a:lnTo>
                      <a:pt x="1754" y="1319"/>
                    </a:lnTo>
                    <a:lnTo>
                      <a:pt x="1758" y="1316"/>
                    </a:lnTo>
                    <a:lnTo>
                      <a:pt x="1762" y="1316"/>
                    </a:lnTo>
                    <a:lnTo>
                      <a:pt x="1766" y="1315"/>
                    </a:lnTo>
                    <a:lnTo>
                      <a:pt x="1770" y="1312"/>
                    </a:lnTo>
                    <a:lnTo>
                      <a:pt x="1774" y="1313"/>
                    </a:lnTo>
                    <a:lnTo>
                      <a:pt x="1778" y="1311"/>
                    </a:lnTo>
                    <a:lnTo>
                      <a:pt x="1781" y="1309"/>
                    </a:lnTo>
                    <a:lnTo>
                      <a:pt x="1785" y="1307"/>
                    </a:lnTo>
                    <a:lnTo>
                      <a:pt x="1789" y="1305"/>
                    </a:lnTo>
                    <a:lnTo>
                      <a:pt x="1793" y="1304"/>
                    </a:lnTo>
                    <a:lnTo>
                      <a:pt x="1797" y="1303"/>
                    </a:lnTo>
                    <a:lnTo>
                      <a:pt x="1801" y="1300"/>
                    </a:lnTo>
                    <a:lnTo>
                      <a:pt x="1805" y="1298"/>
                    </a:lnTo>
                    <a:lnTo>
                      <a:pt x="1809" y="1298"/>
                    </a:lnTo>
                    <a:lnTo>
                      <a:pt x="1813" y="1295"/>
                    </a:lnTo>
                    <a:lnTo>
                      <a:pt x="1817" y="1294"/>
                    </a:lnTo>
                    <a:lnTo>
                      <a:pt x="1821" y="1290"/>
                    </a:lnTo>
                    <a:lnTo>
                      <a:pt x="1825" y="1289"/>
                    </a:lnTo>
                    <a:lnTo>
                      <a:pt x="1829" y="1286"/>
                    </a:lnTo>
                    <a:lnTo>
                      <a:pt x="1833" y="1284"/>
                    </a:lnTo>
                    <a:lnTo>
                      <a:pt x="1837" y="1283"/>
                    </a:lnTo>
                    <a:lnTo>
                      <a:pt x="1841" y="1282"/>
                    </a:lnTo>
                    <a:lnTo>
                      <a:pt x="1845" y="1278"/>
                    </a:lnTo>
                    <a:lnTo>
                      <a:pt x="1848" y="1277"/>
                    </a:lnTo>
                    <a:lnTo>
                      <a:pt x="1852" y="1276"/>
                    </a:lnTo>
                    <a:lnTo>
                      <a:pt x="1856" y="1273"/>
                    </a:lnTo>
                    <a:lnTo>
                      <a:pt x="1860" y="1271"/>
                    </a:lnTo>
                    <a:lnTo>
                      <a:pt x="1864" y="1268"/>
                    </a:lnTo>
                    <a:lnTo>
                      <a:pt x="1868" y="1267"/>
                    </a:lnTo>
                    <a:lnTo>
                      <a:pt x="1872" y="1263"/>
                    </a:lnTo>
                    <a:lnTo>
                      <a:pt x="1876" y="1261"/>
                    </a:lnTo>
                    <a:lnTo>
                      <a:pt x="1880" y="1259"/>
                    </a:lnTo>
                    <a:lnTo>
                      <a:pt x="1884" y="1256"/>
                    </a:lnTo>
                    <a:lnTo>
                      <a:pt x="1888" y="1253"/>
                    </a:lnTo>
                    <a:lnTo>
                      <a:pt x="1892" y="1252"/>
                    </a:lnTo>
                    <a:lnTo>
                      <a:pt x="1896" y="1250"/>
                    </a:lnTo>
                    <a:lnTo>
                      <a:pt x="1900" y="1245"/>
                    </a:lnTo>
                    <a:lnTo>
                      <a:pt x="1904" y="1243"/>
                    </a:lnTo>
                    <a:lnTo>
                      <a:pt x="1908" y="1241"/>
                    </a:lnTo>
                    <a:lnTo>
                      <a:pt x="1912" y="1238"/>
                    </a:lnTo>
                    <a:lnTo>
                      <a:pt x="1916" y="1235"/>
                    </a:lnTo>
                    <a:lnTo>
                      <a:pt x="1919" y="1232"/>
                    </a:lnTo>
                    <a:lnTo>
                      <a:pt x="1923" y="1230"/>
                    </a:lnTo>
                    <a:lnTo>
                      <a:pt x="1927" y="1226"/>
                    </a:lnTo>
                    <a:lnTo>
                      <a:pt x="1931" y="1224"/>
                    </a:lnTo>
                    <a:lnTo>
                      <a:pt x="1935" y="1223"/>
                    </a:lnTo>
                    <a:lnTo>
                      <a:pt x="1939" y="1218"/>
                    </a:lnTo>
                    <a:lnTo>
                      <a:pt x="1943" y="1216"/>
                    </a:lnTo>
                    <a:lnTo>
                      <a:pt x="1947" y="1212"/>
                    </a:lnTo>
                    <a:lnTo>
                      <a:pt x="1951" y="1209"/>
                    </a:lnTo>
                    <a:lnTo>
                      <a:pt x="1955" y="1207"/>
                    </a:lnTo>
                    <a:lnTo>
                      <a:pt x="1959" y="1202"/>
                    </a:lnTo>
                    <a:lnTo>
                      <a:pt x="1963" y="1200"/>
                    </a:lnTo>
                    <a:lnTo>
                      <a:pt x="1967" y="1198"/>
                    </a:lnTo>
                    <a:lnTo>
                      <a:pt x="1971" y="1195"/>
                    </a:lnTo>
                    <a:lnTo>
                      <a:pt x="1975" y="1191"/>
                    </a:lnTo>
                    <a:lnTo>
                      <a:pt x="1979" y="1188"/>
                    </a:lnTo>
                    <a:lnTo>
                      <a:pt x="1983" y="1185"/>
                    </a:lnTo>
                    <a:lnTo>
                      <a:pt x="1986" y="1182"/>
                    </a:lnTo>
                    <a:lnTo>
                      <a:pt x="1990" y="1178"/>
                    </a:lnTo>
                    <a:lnTo>
                      <a:pt x="1994" y="1176"/>
                    </a:lnTo>
                    <a:lnTo>
                      <a:pt x="1998" y="1172"/>
                    </a:lnTo>
                    <a:lnTo>
                      <a:pt x="2002" y="1169"/>
                    </a:lnTo>
                    <a:lnTo>
                      <a:pt x="2006" y="1166"/>
                    </a:lnTo>
                    <a:lnTo>
                      <a:pt x="2010" y="1163"/>
                    </a:lnTo>
                    <a:lnTo>
                      <a:pt x="2014" y="1159"/>
                    </a:lnTo>
                    <a:lnTo>
                      <a:pt x="2018" y="1156"/>
                    </a:lnTo>
                    <a:lnTo>
                      <a:pt x="2022" y="1154"/>
                    </a:lnTo>
                    <a:lnTo>
                      <a:pt x="2026" y="1149"/>
                    </a:lnTo>
                    <a:lnTo>
                      <a:pt x="2030" y="1145"/>
                    </a:lnTo>
                    <a:lnTo>
                      <a:pt x="2034" y="1142"/>
                    </a:lnTo>
                    <a:lnTo>
                      <a:pt x="2038" y="1139"/>
                    </a:lnTo>
                    <a:lnTo>
                      <a:pt x="2042" y="1134"/>
                    </a:lnTo>
                    <a:lnTo>
                      <a:pt x="2046" y="1131"/>
                    </a:lnTo>
                    <a:lnTo>
                      <a:pt x="2050" y="1128"/>
                    </a:lnTo>
                    <a:lnTo>
                      <a:pt x="2054" y="1125"/>
                    </a:lnTo>
                    <a:lnTo>
                      <a:pt x="2057" y="1119"/>
                    </a:lnTo>
                    <a:lnTo>
                      <a:pt x="2061" y="1118"/>
                    </a:lnTo>
                    <a:lnTo>
                      <a:pt x="2065" y="1113"/>
                    </a:lnTo>
                    <a:lnTo>
                      <a:pt x="2069" y="1110"/>
                    </a:lnTo>
                    <a:lnTo>
                      <a:pt x="2073" y="1105"/>
                    </a:lnTo>
                    <a:lnTo>
                      <a:pt x="2077" y="1103"/>
                    </a:lnTo>
                    <a:lnTo>
                      <a:pt x="2081" y="1100"/>
                    </a:lnTo>
                    <a:lnTo>
                      <a:pt x="2085" y="1095"/>
                    </a:lnTo>
                    <a:lnTo>
                      <a:pt x="2089" y="1092"/>
                    </a:lnTo>
                    <a:lnTo>
                      <a:pt x="2093" y="1088"/>
                    </a:lnTo>
                    <a:lnTo>
                      <a:pt x="2097" y="1085"/>
                    </a:lnTo>
                    <a:lnTo>
                      <a:pt x="2101" y="1082"/>
                    </a:lnTo>
                    <a:lnTo>
                      <a:pt x="2105" y="1077"/>
                    </a:lnTo>
                    <a:lnTo>
                      <a:pt x="2109" y="1073"/>
                    </a:lnTo>
                    <a:lnTo>
                      <a:pt x="2113" y="1069"/>
                    </a:lnTo>
                    <a:lnTo>
                      <a:pt x="2117" y="1066"/>
                    </a:lnTo>
                    <a:lnTo>
                      <a:pt x="2121" y="1060"/>
                    </a:lnTo>
                    <a:lnTo>
                      <a:pt x="2124" y="1058"/>
                    </a:lnTo>
                    <a:lnTo>
                      <a:pt x="2128" y="1053"/>
                    </a:lnTo>
                    <a:lnTo>
                      <a:pt x="2132" y="1050"/>
                    </a:lnTo>
                    <a:lnTo>
                      <a:pt x="2136" y="1046"/>
                    </a:lnTo>
                    <a:lnTo>
                      <a:pt x="2140" y="1044"/>
                    </a:lnTo>
                    <a:lnTo>
                      <a:pt x="2144" y="1038"/>
                    </a:lnTo>
                    <a:lnTo>
                      <a:pt x="2148" y="1035"/>
                    </a:lnTo>
                    <a:lnTo>
                      <a:pt x="2152" y="1031"/>
                    </a:lnTo>
                    <a:lnTo>
                      <a:pt x="2156" y="1027"/>
                    </a:lnTo>
                    <a:lnTo>
                      <a:pt x="2160" y="1023"/>
                    </a:lnTo>
                    <a:lnTo>
                      <a:pt x="2164" y="1018"/>
                    </a:lnTo>
                    <a:lnTo>
                      <a:pt x="2168" y="1015"/>
                    </a:lnTo>
                    <a:lnTo>
                      <a:pt x="2172" y="1012"/>
                    </a:lnTo>
                    <a:lnTo>
                      <a:pt x="2176" y="1007"/>
                    </a:lnTo>
                    <a:lnTo>
                      <a:pt x="2180" y="1003"/>
                    </a:lnTo>
                    <a:lnTo>
                      <a:pt x="2184" y="1000"/>
                    </a:lnTo>
                    <a:lnTo>
                      <a:pt x="2188" y="993"/>
                    </a:lnTo>
                    <a:lnTo>
                      <a:pt x="2191" y="991"/>
                    </a:lnTo>
                    <a:lnTo>
                      <a:pt x="2195" y="986"/>
                    </a:lnTo>
                    <a:lnTo>
                      <a:pt x="2199" y="982"/>
                    </a:lnTo>
                    <a:lnTo>
                      <a:pt x="2203" y="978"/>
                    </a:lnTo>
                    <a:lnTo>
                      <a:pt x="2207" y="975"/>
                    </a:lnTo>
                    <a:lnTo>
                      <a:pt x="2211" y="971"/>
                    </a:lnTo>
                    <a:lnTo>
                      <a:pt x="2215" y="967"/>
                    </a:lnTo>
                    <a:lnTo>
                      <a:pt x="2219" y="962"/>
                    </a:lnTo>
                    <a:lnTo>
                      <a:pt x="2223" y="957"/>
                    </a:lnTo>
                    <a:lnTo>
                      <a:pt x="2227" y="954"/>
                    </a:lnTo>
                    <a:lnTo>
                      <a:pt x="2231" y="951"/>
                    </a:lnTo>
                    <a:lnTo>
                      <a:pt x="2235" y="945"/>
                    </a:lnTo>
                    <a:lnTo>
                      <a:pt x="2239" y="943"/>
                    </a:lnTo>
                    <a:lnTo>
                      <a:pt x="2243" y="938"/>
                    </a:lnTo>
                    <a:lnTo>
                      <a:pt x="2247" y="934"/>
                    </a:lnTo>
                    <a:lnTo>
                      <a:pt x="2251" y="928"/>
                    </a:lnTo>
                    <a:lnTo>
                      <a:pt x="2255" y="924"/>
                    </a:lnTo>
                    <a:lnTo>
                      <a:pt x="2259" y="921"/>
                    </a:lnTo>
                    <a:lnTo>
                      <a:pt x="2262" y="917"/>
                    </a:lnTo>
                    <a:lnTo>
                      <a:pt x="2266" y="912"/>
                    </a:lnTo>
                    <a:lnTo>
                      <a:pt x="2270" y="908"/>
                    </a:lnTo>
                    <a:lnTo>
                      <a:pt x="2274" y="905"/>
                    </a:lnTo>
                    <a:lnTo>
                      <a:pt x="2278" y="901"/>
                    </a:lnTo>
                    <a:lnTo>
                      <a:pt x="2282" y="896"/>
                    </a:lnTo>
                    <a:lnTo>
                      <a:pt x="2286" y="892"/>
                    </a:lnTo>
                    <a:lnTo>
                      <a:pt x="2290" y="886"/>
                    </a:lnTo>
                    <a:lnTo>
                      <a:pt x="2294" y="884"/>
                    </a:lnTo>
                    <a:lnTo>
                      <a:pt x="2298" y="880"/>
                    </a:lnTo>
                    <a:lnTo>
                      <a:pt x="2302" y="875"/>
                    </a:lnTo>
                    <a:lnTo>
                      <a:pt x="2306" y="871"/>
                    </a:lnTo>
                    <a:lnTo>
                      <a:pt x="2310" y="867"/>
                    </a:lnTo>
                    <a:lnTo>
                      <a:pt x="2314" y="863"/>
                    </a:lnTo>
                    <a:lnTo>
                      <a:pt x="2318" y="859"/>
                    </a:lnTo>
                    <a:lnTo>
                      <a:pt x="2322" y="854"/>
                    </a:lnTo>
                    <a:lnTo>
                      <a:pt x="2326" y="850"/>
                    </a:lnTo>
                    <a:lnTo>
                      <a:pt x="2329" y="845"/>
                    </a:lnTo>
                    <a:lnTo>
                      <a:pt x="2333" y="841"/>
                    </a:lnTo>
                    <a:lnTo>
                      <a:pt x="2337" y="836"/>
                    </a:lnTo>
                    <a:lnTo>
                      <a:pt x="2341" y="833"/>
                    </a:lnTo>
                    <a:lnTo>
                      <a:pt x="2345" y="830"/>
                    </a:lnTo>
                    <a:lnTo>
                      <a:pt x="2349" y="825"/>
                    </a:lnTo>
                    <a:lnTo>
                      <a:pt x="2353" y="820"/>
                    </a:lnTo>
                    <a:lnTo>
                      <a:pt x="2357" y="818"/>
                    </a:lnTo>
                    <a:lnTo>
                      <a:pt x="2361" y="811"/>
                    </a:lnTo>
                    <a:lnTo>
                      <a:pt x="2365" y="807"/>
                    </a:lnTo>
                    <a:lnTo>
                      <a:pt x="2369" y="803"/>
                    </a:lnTo>
                    <a:lnTo>
                      <a:pt x="2373" y="799"/>
                    </a:lnTo>
                    <a:lnTo>
                      <a:pt x="2377" y="795"/>
                    </a:lnTo>
                    <a:lnTo>
                      <a:pt x="2381" y="792"/>
                    </a:lnTo>
                    <a:lnTo>
                      <a:pt x="2385" y="787"/>
                    </a:lnTo>
                    <a:lnTo>
                      <a:pt x="2389" y="783"/>
                    </a:lnTo>
                    <a:lnTo>
                      <a:pt x="2393" y="779"/>
                    </a:lnTo>
                    <a:lnTo>
                      <a:pt x="2396" y="775"/>
                    </a:lnTo>
                    <a:lnTo>
                      <a:pt x="2400" y="770"/>
                    </a:lnTo>
                    <a:lnTo>
                      <a:pt x="2404" y="765"/>
                    </a:lnTo>
                    <a:lnTo>
                      <a:pt x="2408" y="761"/>
                    </a:lnTo>
                    <a:lnTo>
                      <a:pt x="2412" y="759"/>
                    </a:lnTo>
                    <a:lnTo>
                      <a:pt x="2416" y="753"/>
                    </a:lnTo>
                    <a:lnTo>
                      <a:pt x="2420" y="749"/>
                    </a:lnTo>
                    <a:lnTo>
                      <a:pt x="2424" y="745"/>
                    </a:lnTo>
                    <a:lnTo>
                      <a:pt x="2428" y="741"/>
                    </a:lnTo>
                    <a:lnTo>
                      <a:pt x="2432" y="738"/>
                    </a:lnTo>
                    <a:lnTo>
                      <a:pt x="2436" y="732"/>
                    </a:lnTo>
                    <a:lnTo>
                      <a:pt x="2440" y="729"/>
                    </a:lnTo>
                    <a:lnTo>
                      <a:pt x="2444" y="725"/>
                    </a:lnTo>
                    <a:lnTo>
                      <a:pt x="2448" y="721"/>
                    </a:lnTo>
                    <a:lnTo>
                      <a:pt x="2452" y="717"/>
                    </a:lnTo>
                    <a:lnTo>
                      <a:pt x="2456" y="715"/>
                    </a:lnTo>
                    <a:lnTo>
                      <a:pt x="2460" y="709"/>
                    </a:lnTo>
                    <a:lnTo>
                      <a:pt x="2464" y="704"/>
                    </a:lnTo>
                    <a:lnTo>
                      <a:pt x="2467" y="702"/>
                    </a:lnTo>
                    <a:lnTo>
                      <a:pt x="2471" y="697"/>
                    </a:lnTo>
                    <a:lnTo>
                      <a:pt x="2475" y="692"/>
                    </a:lnTo>
                    <a:lnTo>
                      <a:pt x="2479" y="689"/>
                    </a:lnTo>
                    <a:lnTo>
                      <a:pt x="2483" y="685"/>
                    </a:lnTo>
                    <a:lnTo>
                      <a:pt x="2487" y="681"/>
                    </a:lnTo>
                    <a:lnTo>
                      <a:pt x="2491" y="675"/>
                    </a:lnTo>
                    <a:lnTo>
                      <a:pt x="2495" y="672"/>
                    </a:lnTo>
                    <a:lnTo>
                      <a:pt x="2499" y="667"/>
                    </a:lnTo>
                    <a:lnTo>
                      <a:pt x="2503" y="663"/>
                    </a:lnTo>
                    <a:lnTo>
                      <a:pt x="2507" y="660"/>
                    </a:lnTo>
                    <a:lnTo>
                      <a:pt x="2511" y="655"/>
                    </a:lnTo>
                    <a:lnTo>
                      <a:pt x="2515" y="653"/>
                    </a:lnTo>
                    <a:lnTo>
                      <a:pt x="2519" y="648"/>
                    </a:lnTo>
                    <a:lnTo>
                      <a:pt x="2523" y="644"/>
                    </a:lnTo>
                    <a:lnTo>
                      <a:pt x="2527" y="641"/>
                    </a:lnTo>
                    <a:lnTo>
                      <a:pt x="2531" y="636"/>
                    </a:lnTo>
                    <a:lnTo>
                      <a:pt x="2534" y="632"/>
                    </a:lnTo>
                    <a:lnTo>
                      <a:pt x="2538" y="628"/>
                    </a:lnTo>
                    <a:lnTo>
                      <a:pt x="2542" y="625"/>
                    </a:lnTo>
                    <a:lnTo>
                      <a:pt x="2546" y="620"/>
                    </a:lnTo>
                    <a:lnTo>
                      <a:pt x="2550" y="617"/>
                    </a:lnTo>
                    <a:lnTo>
                      <a:pt x="2554" y="613"/>
                    </a:lnTo>
                    <a:lnTo>
                      <a:pt x="2558" y="610"/>
                    </a:lnTo>
                    <a:lnTo>
                      <a:pt x="2562" y="605"/>
                    </a:lnTo>
                    <a:lnTo>
                      <a:pt x="2566" y="600"/>
                    </a:lnTo>
                    <a:lnTo>
                      <a:pt x="2570" y="597"/>
                    </a:lnTo>
                    <a:lnTo>
                      <a:pt x="2574" y="595"/>
                    </a:lnTo>
                    <a:lnTo>
                      <a:pt x="2578" y="590"/>
                    </a:lnTo>
                    <a:lnTo>
                      <a:pt x="2582" y="586"/>
                    </a:lnTo>
                    <a:lnTo>
                      <a:pt x="2586" y="583"/>
                    </a:lnTo>
                    <a:lnTo>
                      <a:pt x="2590" y="578"/>
                    </a:lnTo>
                    <a:lnTo>
                      <a:pt x="2594" y="575"/>
                    </a:lnTo>
                    <a:lnTo>
                      <a:pt x="2598" y="571"/>
                    </a:lnTo>
                    <a:lnTo>
                      <a:pt x="2602" y="568"/>
                    </a:lnTo>
                    <a:lnTo>
                      <a:pt x="2605" y="565"/>
                    </a:lnTo>
                    <a:lnTo>
                      <a:pt x="2609" y="560"/>
                    </a:lnTo>
                    <a:lnTo>
                      <a:pt x="2613" y="556"/>
                    </a:lnTo>
                    <a:lnTo>
                      <a:pt x="2617" y="552"/>
                    </a:lnTo>
                    <a:lnTo>
                      <a:pt x="2621" y="549"/>
                    </a:lnTo>
                    <a:lnTo>
                      <a:pt x="2625" y="546"/>
                    </a:lnTo>
                    <a:lnTo>
                      <a:pt x="2629" y="541"/>
                    </a:lnTo>
                    <a:lnTo>
                      <a:pt x="2633" y="537"/>
                    </a:lnTo>
                    <a:lnTo>
                      <a:pt x="2637" y="535"/>
                    </a:lnTo>
                    <a:lnTo>
                      <a:pt x="2641" y="532"/>
                    </a:lnTo>
                    <a:lnTo>
                      <a:pt x="2645" y="526"/>
                    </a:lnTo>
                    <a:lnTo>
                      <a:pt x="2649" y="524"/>
                    </a:lnTo>
                    <a:lnTo>
                      <a:pt x="2653" y="521"/>
                    </a:lnTo>
                    <a:lnTo>
                      <a:pt x="2657" y="517"/>
                    </a:lnTo>
                    <a:lnTo>
                      <a:pt x="2661" y="513"/>
                    </a:lnTo>
                    <a:lnTo>
                      <a:pt x="2665" y="508"/>
                    </a:lnTo>
                    <a:lnTo>
                      <a:pt x="2669" y="506"/>
                    </a:lnTo>
                    <a:lnTo>
                      <a:pt x="2672" y="502"/>
                    </a:lnTo>
                    <a:lnTo>
                      <a:pt x="2676" y="498"/>
                    </a:lnTo>
                    <a:lnTo>
                      <a:pt x="2680" y="495"/>
                    </a:lnTo>
                    <a:lnTo>
                      <a:pt x="2684" y="491"/>
                    </a:lnTo>
                    <a:lnTo>
                      <a:pt x="2688" y="488"/>
                    </a:lnTo>
                    <a:lnTo>
                      <a:pt x="2692" y="485"/>
                    </a:lnTo>
                    <a:lnTo>
                      <a:pt x="2696" y="481"/>
                    </a:lnTo>
                    <a:lnTo>
                      <a:pt x="2700" y="476"/>
                    </a:lnTo>
                    <a:lnTo>
                      <a:pt x="2704" y="474"/>
                    </a:lnTo>
                    <a:lnTo>
                      <a:pt x="2708" y="472"/>
                    </a:lnTo>
                    <a:lnTo>
                      <a:pt x="2712" y="468"/>
                    </a:lnTo>
                    <a:lnTo>
                      <a:pt x="2716" y="464"/>
                    </a:lnTo>
                    <a:lnTo>
                      <a:pt x="2720" y="461"/>
                    </a:lnTo>
                    <a:lnTo>
                      <a:pt x="2724" y="457"/>
                    </a:lnTo>
                    <a:lnTo>
                      <a:pt x="2728" y="452"/>
                    </a:lnTo>
                    <a:lnTo>
                      <a:pt x="2732" y="451"/>
                    </a:lnTo>
                    <a:lnTo>
                      <a:pt x="2736" y="448"/>
                    </a:lnTo>
                    <a:lnTo>
                      <a:pt x="2739" y="445"/>
                    </a:lnTo>
                    <a:lnTo>
                      <a:pt x="2743" y="441"/>
                    </a:lnTo>
                    <a:lnTo>
                      <a:pt x="2747" y="437"/>
                    </a:lnTo>
                    <a:lnTo>
                      <a:pt x="2751" y="433"/>
                    </a:lnTo>
                    <a:lnTo>
                      <a:pt x="2755" y="430"/>
                    </a:lnTo>
                    <a:lnTo>
                      <a:pt x="2759" y="429"/>
                    </a:lnTo>
                    <a:lnTo>
                      <a:pt x="2763" y="425"/>
                    </a:lnTo>
                    <a:lnTo>
                      <a:pt x="2767" y="422"/>
                    </a:lnTo>
                    <a:lnTo>
                      <a:pt x="2771" y="417"/>
                    </a:lnTo>
                    <a:lnTo>
                      <a:pt x="2775" y="415"/>
                    </a:lnTo>
                    <a:lnTo>
                      <a:pt x="2779" y="413"/>
                    </a:lnTo>
                    <a:lnTo>
                      <a:pt x="2783" y="408"/>
                    </a:lnTo>
                    <a:lnTo>
                      <a:pt x="2787" y="404"/>
                    </a:lnTo>
                    <a:lnTo>
                      <a:pt x="2791" y="402"/>
                    </a:lnTo>
                    <a:lnTo>
                      <a:pt x="2795" y="399"/>
                    </a:lnTo>
                    <a:lnTo>
                      <a:pt x="2799" y="397"/>
                    </a:lnTo>
                    <a:lnTo>
                      <a:pt x="2803" y="393"/>
                    </a:lnTo>
                    <a:lnTo>
                      <a:pt x="2807" y="389"/>
                    </a:lnTo>
                    <a:lnTo>
                      <a:pt x="2810" y="388"/>
                    </a:lnTo>
                    <a:lnTo>
                      <a:pt x="2814" y="385"/>
                    </a:lnTo>
                    <a:lnTo>
                      <a:pt x="2818" y="381"/>
                    </a:lnTo>
                    <a:lnTo>
                      <a:pt x="2822" y="378"/>
                    </a:lnTo>
                    <a:lnTo>
                      <a:pt x="2826" y="375"/>
                    </a:lnTo>
                    <a:lnTo>
                      <a:pt x="2830" y="373"/>
                    </a:lnTo>
                    <a:lnTo>
                      <a:pt x="2834" y="369"/>
                    </a:lnTo>
                    <a:lnTo>
                      <a:pt x="2838" y="365"/>
                    </a:lnTo>
                    <a:lnTo>
                      <a:pt x="2842" y="363"/>
                    </a:lnTo>
                    <a:lnTo>
                      <a:pt x="2846" y="361"/>
                    </a:lnTo>
                    <a:lnTo>
                      <a:pt x="2850" y="357"/>
                    </a:lnTo>
                    <a:lnTo>
                      <a:pt x="2854" y="354"/>
                    </a:lnTo>
                    <a:lnTo>
                      <a:pt x="2858" y="351"/>
                    </a:lnTo>
                    <a:lnTo>
                      <a:pt x="2862" y="348"/>
                    </a:lnTo>
                    <a:lnTo>
                      <a:pt x="2866" y="346"/>
                    </a:lnTo>
                    <a:lnTo>
                      <a:pt x="2870" y="343"/>
                    </a:lnTo>
                    <a:lnTo>
                      <a:pt x="2874" y="339"/>
                    </a:lnTo>
                    <a:lnTo>
                      <a:pt x="2877" y="336"/>
                    </a:lnTo>
                    <a:lnTo>
                      <a:pt x="2881" y="334"/>
                    </a:lnTo>
                    <a:lnTo>
                      <a:pt x="2885" y="333"/>
                    </a:lnTo>
                    <a:lnTo>
                      <a:pt x="2889" y="329"/>
                    </a:lnTo>
                    <a:lnTo>
                      <a:pt x="2893" y="327"/>
                    </a:lnTo>
                    <a:lnTo>
                      <a:pt x="2897" y="324"/>
                    </a:lnTo>
                    <a:lnTo>
                      <a:pt x="2901" y="321"/>
                    </a:lnTo>
                    <a:lnTo>
                      <a:pt x="2905" y="318"/>
                    </a:lnTo>
                    <a:lnTo>
                      <a:pt x="2909" y="316"/>
                    </a:lnTo>
                    <a:lnTo>
                      <a:pt x="2913" y="314"/>
                    </a:lnTo>
                    <a:lnTo>
                      <a:pt x="2917" y="311"/>
                    </a:lnTo>
                    <a:lnTo>
                      <a:pt x="2921" y="308"/>
                    </a:lnTo>
                    <a:lnTo>
                      <a:pt x="2925" y="305"/>
                    </a:lnTo>
                    <a:lnTo>
                      <a:pt x="2929" y="302"/>
                    </a:lnTo>
                    <a:lnTo>
                      <a:pt x="2933" y="300"/>
                    </a:lnTo>
                    <a:lnTo>
                      <a:pt x="2937" y="296"/>
                    </a:lnTo>
                    <a:lnTo>
                      <a:pt x="2941" y="295"/>
                    </a:lnTo>
                    <a:lnTo>
                      <a:pt x="2944" y="291"/>
                    </a:lnTo>
                    <a:lnTo>
                      <a:pt x="2948" y="290"/>
                    </a:lnTo>
                    <a:lnTo>
                      <a:pt x="2952" y="287"/>
                    </a:lnTo>
                    <a:lnTo>
                      <a:pt x="2956" y="285"/>
                    </a:lnTo>
                    <a:lnTo>
                      <a:pt x="2960" y="282"/>
                    </a:lnTo>
                    <a:lnTo>
                      <a:pt x="2964" y="281"/>
                    </a:lnTo>
                    <a:lnTo>
                      <a:pt x="2968" y="277"/>
                    </a:lnTo>
                    <a:lnTo>
                      <a:pt x="2972" y="275"/>
                    </a:lnTo>
                    <a:lnTo>
                      <a:pt x="2976" y="271"/>
                    </a:lnTo>
                    <a:lnTo>
                      <a:pt x="2980" y="269"/>
                    </a:lnTo>
                    <a:lnTo>
                      <a:pt x="2984" y="268"/>
                    </a:lnTo>
                    <a:lnTo>
                      <a:pt x="2988" y="264"/>
                    </a:lnTo>
                    <a:lnTo>
                      <a:pt x="2992" y="261"/>
                    </a:lnTo>
                    <a:lnTo>
                      <a:pt x="2996" y="260"/>
                    </a:lnTo>
                    <a:lnTo>
                      <a:pt x="3000" y="258"/>
                    </a:lnTo>
                    <a:lnTo>
                      <a:pt x="3004" y="254"/>
                    </a:lnTo>
                    <a:lnTo>
                      <a:pt x="3008" y="253"/>
                    </a:lnTo>
                    <a:lnTo>
                      <a:pt x="3012" y="250"/>
                    </a:lnTo>
                    <a:lnTo>
                      <a:pt x="3015" y="248"/>
                    </a:lnTo>
                    <a:lnTo>
                      <a:pt x="3019" y="245"/>
                    </a:lnTo>
                    <a:lnTo>
                      <a:pt x="3023" y="243"/>
                    </a:lnTo>
                    <a:lnTo>
                      <a:pt x="3027" y="242"/>
                    </a:lnTo>
                    <a:lnTo>
                      <a:pt x="3031" y="240"/>
                    </a:lnTo>
                    <a:lnTo>
                      <a:pt x="3035" y="237"/>
                    </a:lnTo>
                    <a:lnTo>
                      <a:pt x="3039" y="235"/>
                    </a:lnTo>
                    <a:lnTo>
                      <a:pt x="3043" y="233"/>
                    </a:lnTo>
                    <a:lnTo>
                      <a:pt x="3047" y="231"/>
                    </a:lnTo>
                    <a:lnTo>
                      <a:pt x="3051" y="227"/>
                    </a:lnTo>
                    <a:lnTo>
                      <a:pt x="3055" y="227"/>
                    </a:lnTo>
                    <a:lnTo>
                      <a:pt x="3059" y="225"/>
                    </a:lnTo>
                    <a:lnTo>
                      <a:pt x="3063" y="222"/>
                    </a:lnTo>
                    <a:lnTo>
                      <a:pt x="3067" y="220"/>
                    </a:lnTo>
                    <a:lnTo>
                      <a:pt x="3071" y="217"/>
                    </a:lnTo>
                    <a:lnTo>
                      <a:pt x="3075" y="215"/>
                    </a:lnTo>
                    <a:lnTo>
                      <a:pt x="3079" y="213"/>
                    </a:lnTo>
                    <a:lnTo>
                      <a:pt x="3082" y="212"/>
                    </a:lnTo>
                    <a:lnTo>
                      <a:pt x="3086" y="210"/>
                    </a:lnTo>
                    <a:lnTo>
                      <a:pt x="3090" y="208"/>
                    </a:lnTo>
                    <a:lnTo>
                      <a:pt x="3094" y="206"/>
                    </a:lnTo>
                    <a:lnTo>
                      <a:pt x="3098" y="202"/>
                    </a:lnTo>
                    <a:lnTo>
                      <a:pt x="3102" y="201"/>
                    </a:lnTo>
                    <a:lnTo>
                      <a:pt x="3106" y="199"/>
                    </a:lnTo>
                    <a:lnTo>
                      <a:pt x="3110" y="199"/>
                    </a:lnTo>
                    <a:lnTo>
                      <a:pt x="3114" y="195"/>
                    </a:lnTo>
                    <a:lnTo>
                      <a:pt x="3118" y="193"/>
                    </a:lnTo>
                    <a:lnTo>
                      <a:pt x="3122" y="192"/>
                    </a:lnTo>
                    <a:lnTo>
                      <a:pt x="3126" y="190"/>
                    </a:lnTo>
                    <a:lnTo>
                      <a:pt x="3130" y="187"/>
                    </a:lnTo>
                    <a:lnTo>
                      <a:pt x="3134" y="187"/>
                    </a:lnTo>
                    <a:lnTo>
                      <a:pt x="3138" y="184"/>
                    </a:lnTo>
                    <a:lnTo>
                      <a:pt x="3142" y="184"/>
                    </a:lnTo>
                    <a:lnTo>
                      <a:pt x="3146" y="181"/>
                    </a:lnTo>
                    <a:lnTo>
                      <a:pt x="3150" y="17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5" name="Freeform 2847"/>
              <p:cNvSpPr>
                <a:spLocks/>
              </p:cNvSpPr>
              <p:nvPr/>
            </p:nvSpPr>
            <p:spPr bwMode="auto">
              <a:xfrm flipV="1">
                <a:off x="506" y="1519"/>
                <a:ext cx="1814" cy="40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3"/>
                  </a:cxn>
                  <a:cxn ang="0">
                    <a:pos x="149" y="4"/>
                  </a:cxn>
                  <a:cxn ang="0">
                    <a:pos x="201" y="6"/>
                  </a:cxn>
                  <a:cxn ang="0">
                    <a:pos x="252" y="7"/>
                  </a:cxn>
                  <a:cxn ang="0">
                    <a:pos x="303" y="11"/>
                  </a:cxn>
                  <a:cxn ang="0">
                    <a:pos x="354" y="19"/>
                  </a:cxn>
                  <a:cxn ang="0">
                    <a:pos x="406" y="29"/>
                  </a:cxn>
                  <a:cxn ang="0">
                    <a:pos x="457" y="44"/>
                  </a:cxn>
                  <a:cxn ang="0">
                    <a:pos x="508" y="62"/>
                  </a:cxn>
                  <a:cxn ang="0">
                    <a:pos x="559" y="85"/>
                  </a:cxn>
                  <a:cxn ang="0">
                    <a:pos x="611" y="110"/>
                  </a:cxn>
                  <a:cxn ang="0">
                    <a:pos x="662" y="139"/>
                  </a:cxn>
                  <a:cxn ang="0">
                    <a:pos x="713" y="172"/>
                  </a:cxn>
                  <a:cxn ang="0">
                    <a:pos x="764" y="211"/>
                  </a:cxn>
                  <a:cxn ang="0">
                    <a:pos x="816" y="249"/>
                  </a:cxn>
                  <a:cxn ang="0">
                    <a:pos x="867" y="290"/>
                  </a:cxn>
                  <a:cxn ang="0">
                    <a:pos x="918" y="331"/>
                  </a:cxn>
                  <a:cxn ang="0">
                    <a:pos x="969" y="373"/>
                  </a:cxn>
                  <a:cxn ang="0">
                    <a:pos x="1021" y="413"/>
                  </a:cxn>
                  <a:cxn ang="0">
                    <a:pos x="1072" y="455"/>
                  </a:cxn>
                  <a:cxn ang="0">
                    <a:pos x="1123" y="495"/>
                  </a:cxn>
                  <a:cxn ang="0">
                    <a:pos x="1174" y="532"/>
                  </a:cxn>
                  <a:cxn ang="0">
                    <a:pos x="1226" y="566"/>
                  </a:cxn>
                  <a:cxn ang="0">
                    <a:pos x="1277" y="596"/>
                  </a:cxn>
                  <a:cxn ang="0">
                    <a:pos x="1328" y="622"/>
                  </a:cxn>
                  <a:cxn ang="0">
                    <a:pos x="1379" y="646"/>
                  </a:cxn>
                  <a:cxn ang="0">
                    <a:pos x="1431" y="666"/>
                  </a:cxn>
                  <a:cxn ang="0">
                    <a:pos x="1482" y="680"/>
                  </a:cxn>
                  <a:cxn ang="0">
                    <a:pos x="1533" y="689"/>
                  </a:cxn>
                  <a:cxn ang="0">
                    <a:pos x="1584" y="694"/>
                  </a:cxn>
                  <a:cxn ang="0">
                    <a:pos x="1636" y="699"/>
                  </a:cxn>
                  <a:cxn ang="0">
                    <a:pos x="1687" y="694"/>
                  </a:cxn>
                  <a:cxn ang="0">
                    <a:pos x="1738" y="688"/>
                  </a:cxn>
                  <a:cxn ang="0">
                    <a:pos x="1789" y="678"/>
                  </a:cxn>
                  <a:cxn ang="0">
                    <a:pos x="1841" y="664"/>
                  </a:cxn>
                  <a:cxn ang="0">
                    <a:pos x="1892" y="649"/>
                  </a:cxn>
                  <a:cxn ang="0">
                    <a:pos x="1943" y="631"/>
                  </a:cxn>
                  <a:cxn ang="0">
                    <a:pos x="1994" y="608"/>
                  </a:cxn>
                  <a:cxn ang="0">
                    <a:pos x="2046" y="586"/>
                  </a:cxn>
                  <a:cxn ang="0">
                    <a:pos x="2097" y="561"/>
                  </a:cxn>
                  <a:cxn ang="0">
                    <a:pos x="2148" y="534"/>
                  </a:cxn>
                  <a:cxn ang="0">
                    <a:pos x="2199" y="508"/>
                  </a:cxn>
                  <a:cxn ang="0">
                    <a:pos x="2251" y="480"/>
                  </a:cxn>
                  <a:cxn ang="0">
                    <a:pos x="2302" y="451"/>
                  </a:cxn>
                  <a:cxn ang="0">
                    <a:pos x="2353" y="423"/>
                  </a:cxn>
                  <a:cxn ang="0">
                    <a:pos x="2404" y="395"/>
                  </a:cxn>
                  <a:cxn ang="0">
                    <a:pos x="2456" y="365"/>
                  </a:cxn>
                  <a:cxn ang="0">
                    <a:pos x="2507" y="340"/>
                  </a:cxn>
                  <a:cxn ang="0">
                    <a:pos x="2558" y="314"/>
                  </a:cxn>
                  <a:cxn ang="0">
                    <a:pos x="2609" y="289"/>
                  </a:cxn>
                  <a:cxn ang="0">
                    <a:pos x="2661" y="264"/>
                  </a:cxn>
                  <a:cxn ang="0">
                    <a:pos x="2712" y="241"/>
                  </a:cxn>
                  <a:cxn ang="0">
                    <a:pos x="2763" y="220"/>
                  </a:cxn>
                  <a:cxn ang="0">
                    <a:pos x="2814" y="198"/>
                  </a:cxn>
                  <a:cxn ang="0">
                    <a:pos x="2866" y="178"/>
                  </a:cxn>
                  <a:cxn ang="0">
                    <a:pos x="2917" y="159"/>
                  </a:cxn>
                  <a:cxn ang="0">
                    <a:pos x="2968" y="143"/>
                  </a:cxn>
                  <a:cxn ang="0">
                    <a:pos x="3019" y="128"/>
                  </a:cxn>
                  <a:cxn ang="0">
                    <a:pos x="3071" y="113"/>
                  </a:cxn>
                  <a:cxn ang="0">
                    <a:pos x="3122" y="100"/>
                  </a:cxn>
                </a:cxnLst>
                <a:rect l="0" t="0" r="r" b="b"/>
                <a:pathLst>
                  <a:path w="3150" h="699">
                    <a:moveTo>
                      <a:pt x="0" y="3"/>
                    </a:moveTo>
                    <a:lnTo>
                      <a:pt x="3" y="4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4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4"/>
                    </a:lnTo>
                    <a:lnTo>
                      <a:pt x="63" y="3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1"/>
                    </a:lnTo>
                    <a:lnTo>
                      <a:pt x="82" y="4"/>
                    </a:lnTo>
                    <a:lnTo>
                      <a:pt x="86" y="4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4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4" y="3"/>
                    </a:lnTo>
                    <a:lnTo>
                      <a:pt x="118" y="4"/>
                    </a:lnTo>
                    <a:lnTo>
                      <a:pt x="122" y="1"/>
                    </a:lnTo>
                    <a:lnTo>
                      <a:pt x="126" y="3"/>
                    </a:lnTo>
                    <a:lnTo>
                      <a:pt x="130" y="4"/>
                    </a:lnTo>
                    <a:lnTo>
                      <a:pt x="134" y="5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5" y="4"/>
                    </a:lnTo>
                    <a:lnTo>
                      <a:pt x="149" y="4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4"/>
                    </a:lnTo>
                    <a:lnTo>
                      <a:pt x="165" y="5"/>
                    </a:lnTo>
                    <a:lnTo>
                      <a:pt x="169" y="4"/>
                    </a:lnTo>
                    <a:lnTo>
                      <a:pt x="173" y="5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6"/>
                    </a:lnTo>
                    <a:lnTo>
                      <a:pt x="205" y="6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7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7"/>
                    </a:lnTo>
                    <a:lnTo>
                      <a:pt x="256" y="8"/>
                    </a:lnTo>
                    <a:lnTo>
                      <a:pt x="260" y="8"/>
                    </a:lnTo>
                    <a:lnTo>
                      <a:pt x="264" y="8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11"/>
                    </a:lnTo>
                    <a:lnTo>
                      <a:pt x="291" y="11"/>
                    </a:lnTo>
                    <a:lnTo>
                      <a:pt x="295" y="12"/>
                    </a:lnTo>
                    <a:lnTo>
                      <a:pt x="299" y="11"/>
                    </a:lnTo>
                    <a:lnTo>
                      <a:pt x="303" y="11"/>
                    </a:lnTo>
                    <a:lnTo>
                      <a:pt x="307" y="12"/>
                    </a:lnTo>
                    <a:lnTo>
                      <a:pt x="311" y="14"/>
                    </a:lnTo>
                    <a:lnTo>
                      <a:pt x="315" y="13"/>
                    </a:lnTo>
                    <a:lnTo>
                      <a:pt x="319" y="15"/>
                    </a:lnTo>
                    <a:lnTo>
                      <a:pt x="323" y="16"/>
                    </a:lnTo>
                    <a:lnTo>
                      <a:pt x="327" y="15"/>
                    </a:lnTo>
                    <a:lnTo>
                      <a:pt x="331" y="16"/>
                    </a:lnTo>
                    <a:lnTo>
                      <a:pt x="335" y="15"/>
                    </a:lnTo>
                    <a:lnTo>
                      <a:pt x="339" y="17"/>
                    </a:lnTo>
                    <a:lnTo>
                      <a:pt x="342" y="17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9"/>
                    </a:lnTo>
                    <a:lnTo>
                      <a:pt x="358" y="20"/>
                    </a:lnTo>
                    <a:lnTo>
                      <a:pt x="362" y="21"/>
                    </a:lnTo>
                    <a:lnTo>
                      <a:pt x="366" y="22"/>
                    </a:lnTo>
                    <a:lnTo>
                      <a:pt x="370" y="22"/>
                    </a:lnTo>
                    <a:lnTo>
                      <a:pt x="374" y="23"/>
                    </a:lnTo>
                    <a:lnTo>
                      <a:pt x="378" y="24"/>
                    </a:lnTo>
                    <a:lnTo>
                      <a:pt x="382" y="24"/>
                    </a:lnTo>
                    <a:lnTo>
                      <a:pt x="386" y="25"/>
                    </a:lnTo>
                    <a:lnTo>
                      <a:pt x="390" y="25"/>
                    </a:lnTo>
                    <a:lnTo>
                      <a:pt x="394" y="26"/>
                    </a:lnTo>
                    <a:lnTo>
                      <a:pt x="398" y="28"/>
                    </a:lnTo>
                    <a:lnTo>
                      <a:pt x="402" y="28"/>
                    </a:lnTo>
                    <a:lnTo>
                      <a:pt x="406" y="29"/>
                    </a:lnTo>
                    <a:lnTo>
                      <a:pt x="410" y="32"/>
                    </a:lnTo>
                    <a:lnTo>
                      <a:pt x="413" y="32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40"/>
                    </a:lnTo>
                    <a:lnTo>
                      <a:pt x="445" y="40"/>
                    </a:lnTo>
                    <a:lnTo>
                      <a:pt x="449" y="41"/>
                    </a:lnTo>
                    <a:lnTo>
                      <a:pt x="453" y="41"/>
                    </a:lnTo>
                    <a:lnTo>
                      <a:pt x="457" y="44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8"/>
                    </a:lnTo>
                    <a:lnTo>
                      <a:pt x="473" y="49"/>
                    </a:lnTo>
                    <a:lnTo>
                      <a:pt x="477" y="50"/>
                    </a:lnTo>
                    <a:lnTo>
                      <a:pt x="480" y="52"/>
                    </a:lnTo>
                    <a:lnTo>
                      <a:pt x="484" y="54"/>
                    </a:lnTo>
                    <a:lnTo>
                      <a:pt x="488" y="55"/>
                    </a:lnTo>
                    <a:lnTo>
                      <a:pt x="492" y="56"/>
                    </a:lnTo>
                    <a:lnTo>
                      <a:pt x="496" y="57"/>
                    </a:lnTo>
                    <a:lnTo>
                      <a:pt x="500" y="59"/>
                    </a:lnTo>
                    <a:lnTo>
                      <a:pt x="504" y="61"/>
                    </a:lnTo>
                    <a:lnTo>
                      <a:pt x="508" y="62"/>
                    </a:lnTo>
                    <a:lnTo>
                      <a:pt x="512" y="63"/>
                    </a:lnTo>
                    <a:lnTo>
                      <a:pt x="516" y="64"/>
                    </a:lnTo>
                    <a:lnTo>
                      <a:pt x="520" y="68"/>
                    </a:lnTo>
                    <a:lnTo>
                      <a:pt x="524" y="68"/>
                    </a:lnTo>
                    <a:lnTo>
                      <a:pt x="528" y="70"/>
                    </a:lnTo>
                    <a:lnTo>
                      <a:pt x="532" y="72"/>
                    </a:lnTo>
                    <a:lnTo>
                      <a:pt x="536" y="73"/>
                    </a:lnTo>
                    <a:lnTo>
                      <a:pt x="540" y="74"/>
                    </a:lnTo>
                    <a:lnTo>
                      <a:pt x="544" y="77"/>
                    </a:lnTo>
                    <a:lnTo>
                      <a:pt x="547" y="78"/>
                    </a:lnTo>
                    <a:lnTo>
                      <a:pt x="551" y="81"/>
                    </a:lnTo>
                    <a:lnTo>
                      <a:pt x="555" y="83"/>
                    </a:lnTo>
                    <a:lnTo>
                      <a:pt x="559" y="85"/>
                    </a:lnTo>
                    <a:lnTo>
                      <a:pt x="563" y="87"/>
                    </a:lnTo>
                    <a:lnTo>
                      <a:pt x="567" y="88"/>
                    </a:lnTo>
                    <a:lnTo>
                      <a:pt x="571" y="89"/>
                    </a:lnTo>
                    <a:lnTo>
                      <a:pt x="575" y="92"/>
                    </a:lnTo>
                    <a:lnTo>
                      <a:pt x="579" y="93"/>
                    </a:lnTo>
                    <a:lnTo>
                      <a:pt x="583" y="97"/>
                    </a:lnTo>
                    <a:lnTo>
                      <a:pt x="587" y="97"/>
                    </a:lnTo>
                    <a:lnTo>
                      <a:pt x="591" y="99"/>
                    </a:lnTo>
                    <a:lnTo>
                      <a:pt x="595" y="100"/>
                    </a:lnTo>
                    <a:lnTo>
                      <a:pt x="599" y="103"/>
                    </a:lnTo>
                    <a:lnTo>
                      <a:pt x="603" y="105"/>
                    </a:lnTo>
                    <a:lnTo>
                      <a:pt x="607" y="108"/>
                    </a:lnTo>
                    <a:lnTo>
                      <a:pt x="611" y="110"/>
                    </a:lnTo>
                    <a:lnTo>
                      <a:pt x="615" y="111"/>
                    </a:lnTo>
                    <a:lnTo>
                      <a:pt x="618" y="114"/>
                    </a:lnTo>
                    <a:lnTo>
                      <a:pt x="622" y="116"/>
                    </a:lnTo>
                    <a:lnTo>
                      <a:pt x="626" y="117"/>
                    </a:lnTo>
                    <a:lnTo>
                      <a:pt x="630" y="121"/>
                    </a:lnTo>
                    <a:lnTo>
                      <a:pt x="634" y="122"/>
                    </a:lnTo>
                    <a:lnTo>
                      <a:pt x="638" y="124"/>
                    </a:lnTo>
                    <a:lnTo>
                      <a:pt x="642" y="128"/>
                    </a:lnTo>
                    <a:lnTo>
                      <a:pt x="646" y="130"/>
                    </a:lnTo>
                    <a:lnTo>
                      <a:pt x="650" y="133"/>
                    </a:lnTo>
                    <a:lnTo>
                      <a:pt x="654" y="135"/>
                    </a:lnTo>
                    <a:lnTo>
                      <a:pt x="658" y="137"/>
                    </a:lnTo>
                    <a:lnTo>
                      <a:pt x="662" y="139"/>
                    </a:lnTo>
                    <a:lnTo>
                      <a:pt x="666" y="142"/>
                    </a:lnTo>
                    <a:lnTo>
                      <a:pt x="670" y="144"/>
                    </a:lnTo>
                    <a:lnTo>
                      <a:pt x="674" y="146"/>
                    </a:lnTo>
                    <a:lnTo>
                      <a:pt x="678" y="149"/>
                    </a:lnTo>
                    <a:lnTo>
                      <a:pt x="682" y="152"/>
                    </a:lnTo>
                    <a:lnTo>
                      <a:pt x="685" y="154"/>
                    </a:lnTo>
                    <a:lnTo>
                      <a:pt x="689" y="156"/>
                    </a:lnTo>
                    <a:lnTo>
                      <a:pt x="693" y="159"/>
                    </a:lnTo>
                    <a:lnTo>
                      <a:pt x="697" y="162"/>
                    </a:lnTo>
                    <a:lnTo>
                      <a:pt x="701" y="164"/>
                    </a:lnTo>
                    <a:lnTo>
                      <a:pt x="705" y="168"/>
                    </a:lnTo>
                    <a:lnTo>
                      <a:pt x="709" y="170"/>
                    </a:lnTo>
                    <a:lnTo>
                      <a:pt x="713" y="172"/>
                    </a:lnTo>
                    <a:lnTo>
                      <a:pt x="717" y="174"/>
                    </a:lnTo>
                    <a:lnTo>
                      <a:pt x="721" y="177"/>
                    </a:lnTo>
                    <a:lnTo>
                      <a:pt x="725" y="182"/>
                    </a:lnTo>
                    <a:lnTo>
                      <a:pt x="729" y="184"/>
                    </a:lnTo>
                    <a:lnTo>
                      <a:pt x="733" y="187"/>
                    </a:lnTo>
                    <a:lnTo>
                      <a:pt x="737" y="190"/>
                    </a:lnTo>
                    <a:lnTo>
                      <a:pt x="741" y="192"/>
                    </a:lnTo>
                    <a:lnTo>
                      <a:pt x="745" y="193"/>
                    </a:lnTo>
                    <a:lnTo>
                      <a:pt x="749" y="197"/>
                    </a:lnTo>
                    <a:lnTo>
                      <a:pt x="753" y="201"/>
                    </a:lnTo>
                    <a:lnTo>
                      <a:pt x="756" y="204"/>
                    </a:lnTo>
                    <a:lnTo>
                      <a:pt x="760" y="206"/>
                    </a:lnTo>
                    <a:lnTo>
                      <a:pt x="764" y="211"/>
                    </a:lnTo>
                    <a:lnTo>
                      <a:pt x="768" y="213"/>
                    </a:lnTo>
                    <a:lnTo>
                      <a:pt x="772" y="215"/>
                    </a:lnTo>
                    <a:lnTo>
                      <a:pt x="776" y="218"/>
                    </a:lnTo>
                    <a:lnTo>
                      <a:pt x="780" y="221"/>
                    </a:lnTo>
                    <a:lnTo>
                      <a:pt x="784" y="225"/>
                    </a:lnTo>
                    <a:lnTo>
                      <a:pt x="788" y="228"/>
                    </a:lnTo>
                    <a:lnTo>
                      <a:pt x="792" y="230"/>
                    </a:lnTo>
                    <a:lnTo>
                      <a:pt x="796" y="233"/>
                    </a:lnTo>
                    <a:lnTo>
                      <a:pt x="800" y="236"/>
                    </a:lnTo>
                    <a:lnTo>
                      <a:pt x="804" y="239"/>
                    </a:lnTo>
                    <a:lnTo>
                      <a:pt x="808" y="242"/>
                    </a:lnTo>
                    <a:lnTo>
                      <a:pt x="812" y="245"/>
                    </a:lnTo>
                    <a:lnTo>
                      <a:pt x="816" y="249"/>
                    </a:lnTo>
                    <a:lnTo>
                      <a:pt x="820" y="252"/>
                    </a:lnTo>
                    <a:lnTo>
                      <a:pt x="823" y="254"/>
                    </a:lnTo>
                    <a:lnTo>
                      <a:pt x="827" y="259"/>
                    </a:lnTo>
                    <a:lnTo>
                      <a:pt x="831" y="260"/>
                    </a:lnTo>
                    <a:lnTo>
                      <a:pt x="835" y="263"/>
                    </a:lnTo>
                    <a:lnTo>
                      <a:pt x="839" y="268"/>
                    </a:lnTo>
                    <a:lnTo>
                      <a:pt x="843" y="269"/>
                    </a:lnTo>
                    <a:lnTo>
                      <a:pt x="847" y="274"/>
                    </a:lnTo>
                    <a:lnTo>
                      <a:pt x="851" y="276"/>
                    </a:lnTo>
                    <a:lnTo>
                      <a:pt x="855" y="278"/>
                    </a:lnTo>
                    <a:lnTo>
                      <a:pt x="859" y="283"/>
                    </a:lnTo>
                    <a:lnTo>
                      <a:pt x="863" y="285"/>
                    </a:lnTo>
                    <a:lnTo>
                      <a:pt x="867" y="290"/>
                    </a:lnTo>
                    <a:lnTo>
                      <a:pt x="871" y="291"/>
                    </a:lnTo>
                    <a:lnTo>
                      <a:pt x="875" y="295"/>
                    </a:lnTo>
                    <a:lnTo>
                      <a:pt x="879" y="299"/>
                    </a:lnTo>
                    <a:lnTo>
                      <a:pt x="883" y="301"/>
                    </a:lnTo>
                    <a:lnTo>
                      <a:pt x="887" y="304"/>
                    </a:lnTo>
                    <a:lnTo>
                      <a:pt x="890" y="308"/>
                    </a:lnTo>
                    <a:lnTo>
                      <a:pt x="894" y="312"/>
                    </a:lnTo>
                    <a:lnTo>
                      <a:pt x="898" y="315"/>
                    </a:lnTo>
                    <a:lnTo>
                      <a:pt x="902" y="318"/>
                    </a:lnTo>
                    <a:lnTo>
                      <a:pt x="906" y="321"/>
                    </a:lnTo>
                    <a:lnTo>
                      <a:pt x="910" y="323"/>
                    </a:lnTo>
                    <a:lnTo>
                      <a:pt x="914" y="329"/>
                    </a:lnTo>
                    <a:lnTo>
                      <a:pt x="918" y="331"/>
                    </a:lnTo>
                    <a:lnTo>
                      <a:pt x="922" y="334"/>
                    </a:lnTo>
                    <a:lnTo>
                      <a:pt x="926" y="337"/>
                    </a:lnTo>
                    <a:lnTo>
                      <a:pt x="930" y="340"/>
                    </a:lnTo>
                    <a:lnTo>
                      <a:pt x="934" y="345"/>
                    </a:lnTo>
                    <a:lnTo>
                      <a:pt x="938" y="347"/>
                    </a:lnTo>
                    <a:lnTo>
                      <a:pt x="942" y="350"/>
                    </a:lnTo>
                    <a:lnTo>
                      <a:pt x="946" y="353"/>
                    </a:lnTo>
                    <a:lnTo>
                      <a:pt x="950" y="356"/>
                    </a:lnTo>
                    <a:lnTo>
                      <a:pt x="954" y="359"/>
                    </a:lnTo>
                    <a:lnTo>
                      <a:pt x="958" y="362"/>
                    </a:lnTo>
                    <a:lnTo>
                      <a:pt x="961" y="367"/>
                    </a:lnTo>
                    <a:lnTo>
                      <a:pt x="965" y="369"/>
                    </a:lnTo>
                    <a:lnTo>
                      <a:pt x="969" y="373"/>
                    </a:lnTo>
                    <a:lnTo>
                      <a:pt x="973" y="374"/>
                    </a:lnTo>
                    <a:lnTo>
                      <a:pt x="977" y="378"/>
                    </a:lnTo>
                    <a:lnTo>
                      <a:pt x="981" y="382"/>
                    </a:lnTo>
                    <a:lnTo>
                      <a:pt x="985" y="387"/>
                    </a:lnTo>
                    <a:lnTo>
                      <a:pt x="989" y="389"/>
                    </a:lnTo>
                    <a:lnTo>
                      <a:pt x="993" y="391"/>
                    </a:lnTo>
                    <a:lnTo>
                      <a:pt x="997" y="395"/>
                    </a:lnTo>
                    <a:lnTo>
                      <a:pt x="1001" y="398"/>
                    </a:lnTo>
                    <a:lnTo>
                      <a:pt x="1005" y="401"/>
                    </a:lnTo>
                    <a:lnTo>
                      <a:pt x="1009" y="405"/>
                    </a:lnTo>
                    <a:lnTo>
                      <a:pt x="1013" y="409"/>
                    </a:lnTo>
                    <a:lnTo>
                      <a:pt x="1017" y="411"/>
                    </a:lnTo>
                    <a:lnTo>
                      <a:pt x="1021" y="413"/>
                    </a:lnTo>
                    <a:lnTo>
                      <a:pt x="1025" y="418"/>
                    </a:lnTo>
                    <a:lnTo>
                      <a:pt x="1028" y="421"/>
                    </a:lnTo>
                    <a:lnTo>
                      <a:pt x="1032" y="424"/>
                    </a:lnTo>
                    <a:lnTo>
                      <a:pt x="1036" y="427"/>
                    </a:lnTo>
                    <a:lnTo>
                      <a:pt x="1040" y="430"/>
                    </a:lnTo>
                    <a:lnTo>
                      <a:pt x="1044" y="433"/>
                    </a:lnTo>
                    <a:lnTo>
                      <a:pt x="1048" y="438"/>
                    </a:lnTo>
                    <a:lnTo>
                      <a:pt x="1052" y="441"/>
                    </a:lnTo>
                    <a:lnTo>
                      <a:pt x="1056" y="444"/>
                    </a:lnTo>
                    <a:lnTo>
                      <a:pt x="1060" y="446"/>
                    </a:lnTo>
                    <a:lnTo>
                      <a:pt x="1064" y="448"/>
                    </a:lnTo>
                    <a:lnTo>
                      <a:pt x="1068" y="453"/>
                    </a:lnTo>
                    <a:lnTo>
                      <a:pt x="1072" y="455"/>
                    </a:lnTo>
                    <a:lnTo>
                      <a:pt x="1076" y="460"/>
                    </a:lnTo>
                    <a:lnTo>
                      <a:pt x="1080" y="462"/>
                    </a:lnTo>
                    <a:lnTo>
                      <a:pt x="1084" y="463"/>
                    </a:lnTo>
                    <a:lnTo>
                      <a:pt x="1088" y="468"/>
                    </a:lnTo>
                    <a:lnTo>
                      <a:pt x="1092" y="470"/>
                    </a:lnTo>
                    <a:lnTo>
                      <a:pt x="1095" y="474"/>
                    </a:lnTo>
                    <a:lnTo>
                      <a:pt x="1099" y="476"/>
                    </a:lnTo>
                    <a:lnTo>
                      <a:pt x="1103" y="479"/>
                    </a:lnTo>
                    <a:lnTo>
                      <a:pt x="1107" y="484"/>
                    </a:lnTo>
                    <a:lnTo>
                      <a:pt x="1111" y="486"/>
                    </a:lnTo>
                    <a:lnTo>
                      <a:pt x="1115" y="489"/>
                    </a:lnTo>
                    <a:lnTo>
                      <a:pt x="1119" y="492"/>
                    </a:lnTo>
                    <a:lnTo>
                      <a:pt x="1123" y="495"/>
                    </a:lnTo>
                    <a:lnTo>
                      <a:pt x="1127" y="497"/>
                    </a:lnTo>
                    <a:lnTo>
                      <a:pt x="1131" y="500"/>
                    </a:lnTo>
                    <a:lnTo>
                      <a:pt x="1135" y="504"/>
                    </a:lnTo>
                    <a:lnTo>
                      <a:pt x="1139" y="507"/>
                    </a:lnTo>
                    <a:lnTo>
                      <a:pt x="1143" y="509"/>
                    </a:lnTo>
                    <a:lnTo>
                      <a:pt x="1147" y="512"/>
                    </a:lnTo>
                    <a:lnTo>
                      <a:pt x="1151" y="515"/>
                    </a:lnTo>
                    <a:lnTo>
                      <a:pt x="1155" y="518"/>
                    </a:lnTo>
                    <a:lnTo>
                      <a:pt x="1159" y="521"/>
                    </a:lnTo>
                    <a:lnTo>
                      <a:pt x="1163" y="524"/>
                    </a:lnTo>
                    <a:lnTo>
                      <a:pt x="1166" y="524"/>
                    </a:lnTo>
                    <a:lnTo>
                      <a:pt x="1170" y="527"/>
                    </a:lnTo>
                    <a:lnTo>
                      <a:pt x="1174" y="532"/>
                    </a:lnTo>
                    <a:lnTo>
                      <a:pt x="1178" y="535"/>
                    </a:lnTo>
                    <a:lnTo>
                      <a:pt x="1182" y="536"/>
                    </a:lnTo>
                    <a:lnTo>
                      <a:pt x="1186" y="540"/>
                    </a:lnTo>
                    <a:lnTo>
                      <a:pt x="1190" y="543"/>
                    </a:lnTo>
                    <a:lnTo>
                      <a:pt x="1194" y="545"/>
                    </a:lnTo>
                    <a:lnTo>
                      <a:pt x="1198" y="549"/>
                    </a:lnTo>
                    <a:lnTo>
                      <a:pt x="1202" y="549"/>
                    </a:lnTo>
                    <a:lnTo>
                      <a:pt x="1206" y="552"/>
                    </a:lnTo>
                    <a:lnTo>
                      <a:pt x="1210" y="556"/>
                    </a:lnTo>
                    <a:lnTo>
                      <a:pt x="1214" y="559"/>
                    </a:lnTo>
                    <a:lnTo>
                      <a:pt x="1218" y="561"/>
                    </a:lnTo>
                    <a:lnTo>
                      <a:pt x="1222" y="563"/>
                    </a:lnTo>
                    <a:lnTo>
                      <a:pt x="1226" y="566"/>
                    </a:lnTo>
                    <a:lnTo>
                      <a:pt x="1230" y="569"/>
                    </a:lnTo>
                    <a:lnTo>
                      <a:pt x="1233" y="571"/>
                    </a:lnTo>
                    <a:lnTo>
                      <a:pt x="1237" y="574"/>
                    </a:lnTo>
                    <a:lnTo>
                      <a:pt x="1241" y="576"/>
                    </a:lnTo>
                    <a:lnTo>
                      <a:pt x="1245" y="578"/>
                    </a:lnTo>
                    <a:lnTo>
                      <a:pt x="1249" y="581"/>
                    </a:lnTo>
                    <a:lnTo>
                      <a:pt x="1253" y="583"/>
                    </a:lnTo>
                    <a:lnTo>
                      <a:pt x="1257" y="584"/>
                    </a:lnTo>
                    <a:lnTo>
                      <a:pt x="1261" y="587"/>
                    </a:lnTo>
                    <a:lnTo>
                      <a:pt x="1265" y="588"/>
                    </a:lnTo>
                    <a:lnTo>
                      <a:pt x="1269" y="594"/>
                    </a:lnTo>
                    <a:lnTo>
                      <a:pt x="1273" y="594"/>
                    </a:lnTo>
                    <a:lnTo>
                      <a:pt x="1277" y="596"/>
                    </a:lnTo>
                    <a:lnTo>
                      <a:pt x="1281" y="599"/>
                    </a:lnTo>
                    <a:lnTo>
                      <a:pt x="1285" y="601"/>
                    </a:lnTo>
                    <a:lnTo>
                      <a:pt x="1289" y="603"/>
                    </a:lnTo>
                    <a:lnTo>
                      <a:pt x="1293" y="605"/>
                    </a:lnTo>
                    <a:lnTo>
                      <a:pt x="1297" y="606"/>
                    </a:lnTo>
                    <a:lnTo>
                      <a:pt x="1301" y="609"/>
                    </a:lnTo>
                    <a:lnTo>
                      <a:pt x="1304" y="612"/>
                    </a:lnTo>
                    <a:lnTo>
                      <a:pt x="1308" y="612"/>
                    </a:lnTo>
                    <a:lnTo>
                      <a:pt x="1312" y="616"/>
                    </a:lnTo>
                    <a:lnTo>
                      <a:pt x="1316" y="616"/>
                    </a:lnTo>
                    <a:lnTo>
                      <a:pt x="1320" y="619"/>
                    </a:lnTo>
                    <a:lnTo>
                      <a:pt x="1324" y="620"/>
                    </a:lnTo>
                    <a:lnTo>
                      <a:pt x="1328" y="622"/>
                    </a:lnTo>
                    <a:lnTo>
                      <a:pt x="1332" y="626"/>
                    </a:lnTo>
                    <a:lnTo>
                      <a:pt x="1336" y="626"/>
                    </a:lnTo>
                    <a:lnTo>
                      <a:pt x="1340" y="629"/>
                    </a:lnTo>
                    <a:lnTo>
                      <a:pt x="1344" y="630"/>
                    </a:lnTo>
                    <a:lnTo>
                      <a:pt x="1348" y="632"/>
                    </a:lnTo>
                    <a:lnTo>
                      <a:pt x="1352" y="634"/>
                    </a:lnTo>
                    <a:lnTo>
                      <a:pt x="1356" y="637"/>
                    </a:lnTo>
                    <a:lnTo>
                      <a:pt x="1360" y="639"/>
                    </a:lnTo>
                    <a:lnTo>
                      <a:pt x="1364" y="641"/>
                    </a:lnTo>
                    <a:lnTo>
                      <a:pt x="1368" y="641"/>
                    </a:lnTo>
                    <a:lnTo>
                      <a:pt x="1371" y="644"/>
                    </a:lnTo>
                    <a:lnTo>
                      <a:pt x="1375" y="645"/>
                    </a:lnTo>
                    <a:lnTo>
                      <a:pt x="1379" y="646"/>
                    </a:lnTo>
                    <a:lnTo>
                      <a:pt x="1383" y="648"/>
                    </a:lnTo>
                    <a:lnTo>
                      <a:pt x="1387" y="651"/>
                    </a:lnTo>
                    <a:lnTo>
                      <a:pt x="1391" y="651"/>
                    </a:lnTo>
                    <a:lnTo>
                      <a:pt x="1395" y="653"/>
                    </a:lnTo>
                    <a:lnTo>
                      <a:pt x="1399" y="653"/>
                    </a:lnTo>
                    <a:lnTo>
                      <a:pt x="1403" y="655"/>
                    </a:lnTo>
                    <a:lnTo>
                      <a:pt x="1407" y="657"/>
                    </a:lnTo>
                    <a:lnTo>
                      <a:pt x="1411" y="658"/>
                    </a:lnTo>
                    <a:lnTo>
                      <a:pt x="1415" y="659"/>
                    </a:lnTo>
                    <a:lnTo>
                      <a:pt x="1419" y="662"/>
                    </a:lnTo>
                    <a:lnTo>
                      <a:pt x="1423" y="663"/>
                    </a:lnTo>
                    <a:lnTo>
                      <a:pt x="1427" y="664"/>
                    </a:lnTo>
                    <a:lnTo>
                      <a:pt x="1431" y="666"/>
                    </a:lnTo>
                    <a:lnTo>
                      <a:pt x="1435" y="666"/>
                    </a:lnTo>
                    <a:lnTo>
                      <a:pt x="1438" y="667"/>
                    </a:lnTo>
                    <a:lnTo>
                      <a:pt x="1442" y="669"/>
                    </a:lnTo>
                    <a:lnTo>
                      <a:pt x="1446" y="671"/>
                    </a:lnTo>
                    <a:lnTo>
                      <a:pt x="1450" y="671"/>
                    </a:lnTo>
                    <a:lnTo>
                      <a:pt x="1454" y="673"/>
                    </a:lnTo>
                    <a:lnTo>
                      <a:pt x="1458" y="673"/>
                    </a:lnTo>
                    <a:lnTo>
                      <a:pt x="1462" y="674"/>
                    </a:lnTo>
                    <a:lnTo>
                      <a:pt x="1466" y="677"/>
                    </a:lnTo>
                    <a:lnTo>
                      <a:pt x="1470" y="676"/>
                    </a:lnTo>
                    <a:lnTo>
                      <a:pt x="1474" y="678"/>
                    </a:lnTo>
                    <a:lnTo>
                      <a:pt x="1478" y="678"/>
                    </a:lnTo>
                    <a:lnTo>
                      <a:pt x="1482" y="680"/>
                    </a:lnTo>
                    <a:lnTo>
                      <a:pt x="1486" y="681"/>
                    </a:lnTo>
                    <a:lnTo>
                      <a:pt x="1490" y="682"/>
                    </a:lnTo>
                    <a:lnTo>
                      <a:pt x="1494" y="680"/>
                    </a:lnTo>
                    <a:lnTo>
                      <a:pt x="1498" y="682"/>
                    </a:lnTo>
                    <a:lnTo>
                      <a:pt x="1502" y="684"/>
                    </a:lnTo>
                    <a:lnTo>
                      <a:pt x="1506" y="685"/>
                    </a:lnTo>
                    <a:lnTo>
                      <a:pt x="1509" y="685"/>
                    </a:lnTo>
                    <a:lnTo>
                      <a:pt x="1513" y="685"/>
                    </a:lnTo>
                    <a:lnTo>
                      <a:pt x="1517" y="687"/>
                    </a:lnTo>
                    <a:lnTo>
                      <a:pt x="1521" y="688"/>
                    </a:lnTo>
                    <a:lnTo>
                      <a:pt x="1525" y="688"/>
                    </a:lnTo>
                    <a:lnTo>
                      <a:pt x="1529" y="689"/>
                    </a:lnTo>
                    <a:lnTo>
                      <a:pt x="1533" y="689"/>
                    </a:lnTo>
                    <a:lnTo>
                      <a:pt x="1537" y="692"/>
                    </a:lnTo>
                    <a:lnTo>
                      <a:pt x="1541" y="691"/>
                    </a:lnTo>
                    <a:lnTo>
                      <a:pt x="1545" y="693"/>
                    </a:lnTo>
                    <a:lnTo>
                      <a:pt x="1549" y="692"/>
                    </a:lnTo>
                    <a:lnTo>
                      <a:pt x="1553" y="693"/>
                    </a:lnTo>
                    <a:lnTo>
                      <a:pt x="1557" y="692"/>
                    </a:lnTo>
                    <a:lnTo>
                      <a:pt x="1561" y="693"/>
                    </a:lnTo>
                    <a:lnTo>
                      <a:pt x="1565" y="693"/>
                    </a:lnTo>
                    <a:lnTo>
                      <a:pt x="1569" y="693"/>
                    </a:lnTo>
                    <a:lnTo>
                      <a:pt x="1573" y="694"/>
                    </a:lnTo>
                    <a:lnTo>
                      <a:pt x="1576" y="696"/>
                    </a:lnTo>
                    <a:lnTo>
                      <a:pt x="1580" y="695"/>
                    </a:lnTo>
                    <a:lnTo>
                      <a:pt x="1584" y="694"/>
                    </a:lnTo>
                    <a:lnTo>
                      <a:pt x="1588" y="696"/>
                    </a:lnTo>
                    <a:lnTo>
                      <a:pt x="1592" y="695"/>
                    </a:lnTo>
                    <a:lnTo>
                      <a:pt x="1596" y="695"/>
                    </a:lnTo>
                    <a:lnTo>
                      <a:pt x="1600" y="696"/>
                    </a:lnTo>
                    <a:lnTo>
                      <a:pt x="1604" y="697"/>
                    </a:lnTo>
                    <a:lnTo>
                      <a:pt x="1608" y="699"/>
                    </a:lnTo>
                    <a:lnTo>
                      <a:pt x="1612" y="697"/>
                    </a:lnTo>
                    <a:lnTo>
                      <a:pt x="1616" y="698"/>
                    </a:lnTo>
                    <a:lnTo>
                      <a:pt x="1620" y="698"/>
                    </a:lnTo>
                    <a:lnTo>
                      <a:pt x="1624" y="698"/>
                    </a:lnTo>
                    <a:lnTo>
                      <a:pt x="1628" y="698"/>
                    </a:lnTo>
                    <a:lnTo>
                      <a:pt x="1632" y="698"/>
                    </a:lnTo>
                    <a:lnTo>
                      <a:pt x="1636" y="699"/>
                    </a:lnTo>
                    <a:lnTo>
                      <a:pt x="1640" y="697"/>
                    </a:lnTo>
                    <a:lnTo>
                      <a:pt x="1643" y="696"/>
                    </a:lnTo>
                    <a:lnTo>
                      <a:pt x="1647" y="698"/>
                    </a:lnTo>
                    <a:lnTo>
                      <a:pt x="1651" y="698"/>
                    </a:lnTo>
                    <a:lnTo>
                      <a:pt x="1655" y="696"/>
                    </a:lnTo>
                    <a:lnTo>
                      <a:pt x="1659" y="697"/>
                    </a:lnTo>
                    <a:lnTo>
                      <a:pt x="1663" y="697"/>
                    </a:lnTo>
                    <a:lnTo>
                      <a:pt x="1667" y="697"/>
                    </a:lnTo>
                    <a:lnTo>
                      <a:pt x="1671" y="696"/>
                    </a:lnTo>
                    <a:lnTo>
                      <a:pt x="1675" y="696"/>
                    </a:lnTo>
                    <a:lnTo>
                      <a:pt x="1679" y="696"/>
                    </a:lnTo>
                    <a:lnTo>
                      <a:pt x="1683" y="695"/>
                    </a:lnTo>
                    <a:lnTo>
                      <a:pt x="1687" y="694"/>
                    </a:lnTo>
                    <a:lnTo>
                      <a:pt x="1691" y="695"/>
                    </a:lnTo>
                    <a:lnTo>
                      <a:pt x="1695" y="693"/>
                    </a:lnTo>
                    <a:lnTo>
                      <a:pt x="1699" y="693"/>
                    </a:lnTo>
                    <a:lnTo>
                      <a:pt x="1703" y="694"/>
                    </a:lnTo>
                    <a:lnTo>
                      <a:pt x="1707" y="693"/>
                    </a:lnTo>
                    <a:lnTo>
                      <a:pt x="1711" y="692"/>
                    </a:lnTo>
                    <a:lnTo>
                      <a:pt x="1714" y="691"/>
                    </a:lnTo>
                    <a:lnTo>
                      <a:pt x="1718" y="690"/>
                    </a:lnTo>
                    <a:lnTo>
                      <a:pt x="1722" y="691"/>
                    </a:lnTo>
                    <a:lnTo>
                      <a:pt x="1726" y="690"/>
                    </a:lnTo>
                    <a:lnTo>
                      <a:pt x="1730" y="689"/>
                    </a:lnTo>
                    <a:lnTo>
                      <a:pt x="1734" y="689"/>
                    </a:lnTo>
                    <a:lnTo>
                      <a:pt x="1738" y="688"/>
                    </a:lnTo>
                    <a:lnTo>
                      <a:pt x="1742" y="689"/>
                    </a:lnTo>
                    <a:lnTo>
                      <a:pt x="1746" y="687"/>
                    </a:lnTo>
                    <a:lnTo>
                      <a:pt x="1750" y="687"/>
                    </a:lnTo>
                    <a:lnTo>
                      <a:pt x="1754" y="686"/>
                    </a:lnTo>
                    <a:lnTo>
                      <a:pt x="1758" y="686"/>
                    </a:lnTo>
                    <a:lnTo>
                      <a:pt x="1762" y="686"/>
                    </a:lnTo>
                    <a:lnTo>
                      <a:pt x="1766" y="683"/>
                    </a:lnTo>
                    <a:lnTo>
                      <a:pt x="1770" y="683"/>
                    </a:lnTo>
                    <a:lnTo>
                      <a:pt x="1774" y="681"/>
                    </a:lnTo>
                    <a:lnTo>
                      <a:pt x="1778" y="681"/>
                    </a:lnTo>
                    <a:lnTo>
                      <a:pt x="1781" y="680"/>
                    </a:lnTo>
                    <a:lnTo>
                      <a:pt x="1785" y="680"/>
                    </a:lnTo>
                    <a:lnTo>
                      <a:pt x="1789" y="678"/>
                    </a:lnTo>
                    <a:lnTo>
                      <a:pt x="1793" y="676"/>
                    </a:lnTo>
                    <a:lnTo>
                      <a:pt x="1797" y="675"/>
                    </a:lnTo>
                    <a:lnTo>
                      <a:pt x="1801" y="676"/>
                    </a:lnTo>
                    <a:lnTo>
                      <a:pt x="1805" y="675"/>
                    </a:lnTo>
                    <a:lnTo>
                      <a:pt x="1809" y="675"/>
                    </a:lnTo>
                    <a:lnTo>
                      <a:pt x="1813" y="672"/>
                    </a:lnTo>
                    <a:lnTo>
                      <a:pt x="1817" y="671"/>
                    </a:lnTo>
                    <a:lnTo>
                      <a:pt x="1821" y="671"/>
                    </a:lnTo>
                    <a:lnTo>
                      <a:pt x="1825" y="670"/>
                    </a:lnTo>
                    <a:lnTo>
                      <a:pt x="1829" y="670"/>
                    </a:lnTo>
                    <a:lnTo>
                      <a:pt x="1833" y="667"/>
                    </a:lnTo>
                    <a:lnTo>
                      <a:pt x="1837" y="666"/>
                    </a:lnTo>
                    <a:lnTo>
                      <a:pt x="1841" y="664"/>
                    </a:lnTo>
                    <a:lnTo>
                      <a:pt x="1845" y="664"/>
                    </a:lnTo>
                    <a:lnTo>
                      <a:pt x="1848" y="663"/>
                    </a:lnTo>
                    <a:lnTo>
                      <a:pt x="1852" y="661"/>
                    </a:lnTo>
                    <a:lnTo>
                      <a:pt x="1856" y="661"/>
                    </a:lnTo>
                    <a:lnTo>
                      <a:pt x="1860" y="658"/>
                    </a:lnTo>
                    <a:lnTo>
                      <a:pt x="1864" y="658"/>
                    </a:lnTo>
                    <a:lnTo>
                      <a:pt x="1868" y="656"/>
                    </a:lnTo>
                    <a:lnTo>
                      <a:pt x="1872" y="655"/>
                    </a:lnTo>
                    <a:lnTo>
                      <a:pt x="1876" y="653"/>
                    </a:lnTo>
                    <a:lnTo>
                      <a:pt x="1880" y="653"/>
                    </a:lnTo>
                    <a:lnTo>
                      <a:pt x="1884" y="650"/>
                    </a:lnTo>
                    <a:lnTo>
                      <a:pt x="1888" y="650"/>
                    </a:lnTo>
                    <a:lnTo>
                      <a:pt x="1892" y="649"/>
                    </a:lnTo>
                    <a:lnTo>
                      <a:pt x="1896" y="648"/>
                    </a:lnTo>
                    <a:lnTo>
                      <a:pt x="1900" y="646"/>
                    </a:lnTo>
                    <a:lnTo>
                      <a:pt x="1904" y="645"/>
                    </a:lnTo>
                    <a:lnTo>
                      <a:pt x="1908" y="644"/>
                    </a:lnTo>
                    <a:lnTo>
                      <a:pt x="1912" y="642"/>
                    </a:lnTo>
                    <a:lnTo>
                      <a:pt x="1916" y="641"/>
                    </a:lnTo>
                    <a:lnTo>
                      <a:pt x="1919" y="641"/>
                    </a:lnTo>
                    <a:lnTo>
                      <a:pt x="1923" y="637"/>
                    </a:lnTo>
                    <a:lnTo>
                      <a:pt x="1927" y="636"/>
                    </a:lnTo>
                    <a:lnTo>
                      <a:pt x="1931" y="634"/>
                    </a:lnTo>
                    <a:lnTo>
                      <a:pt x="1935" y="633"/>
                    </a:lnTo>
                    <a:lnTo>
                      <a:pt x="1939" y="632"/>
                    </a:lnTo>
                    <a:lnTo>
                      <a:pt x="1943" y="631"/>
                    </a:lnTo>
                    <a:lnTo>
                      <a:pt x="1947" y="627"/>
                    </a:lnTo>
                    <a:lnTo>
                      <a:pt x="1951" y="627"/>
                    </a:lnTo>
                    <a:lnTo>
                      <a:pt x="1955" y="624"/>
                    </a:lnTo>
                    <a:lnTo>
                      <a:pt x="1959" y="624"/>
                    </a:lnTo>
                    <a:lnTo>
                      <a:pt x="1963" y="621"/>
                    </a:lnTo>
                    <a:lnTo>
                      <a:pt x="1967" y="621"/>
                    </a:lnTo>
                    <a:lnTo>
                      <a:pt x="1971" y="619"/>
                    </a:lnTo>
                    <a:lnTo>
                      <a:pt x="1975" y="618"/>
                    </a:lnTo>
                    <a:lnTo>
                      <a:pt x="1979" y="615"/>
                    </a:lnTo>
                    <a:lnTo>
                      <a:pt x="1983" y="614"/>
                    </a:lnTo>
                    <a:lnTo>
                      <a:pt x="1986" y="612"/>
                    </a:lnTo>
                    <a:lnTo>
                      <a:pt x="1990" y="610"/>
                    </a:lnTo>
                    <a:lnTo>
                      <a:pt x="1994" y="608"/>
                    </a:lnTo>
                    <a:lnTo>
                      <a:pt x="1998" y="607"/>
                    </a:lnTo>
                    <a:lnTo>
                      <a:pt x="2002" y="605"/>
                    </a:lnTo>
                    <a:lnTo>
                      <a:pt x="2006" y="603"/>
                    </a:lnTo>
                    <a:lnTo>
                      <a:pt x="2010" y="602"/>
                    </a:lnTo>
                    <a:lnTo>
                      <a:pt x="2014" y="600"/>
                    </a:lnTo>
                    <a:lnTo>
                      <a:pt x="2018" y="598"/>
                    </a:lnTo>
                    <a:lnTo>
                      <a:pt x="2022" y="597"/>
                    </a:lnTo>
                    <a:lnTo>
                      <a:pt x="2026" y="593"/>
                    </a:lnTo>
                    <a:lnTo>
                      <a:pt x="2030" y="593"/>
                    </a:lnTo>
                    <a:lnTo>
                      <a:pt x="2034" y="590"/>
                    </a:lnTo>
                    <a:lnTo>
                      <a:pt x="2038" y="589"/>
                    </a:lnTo>
                    <a:lnTo>
                      <a:pt x="2042" y="589"/>
                    </a:lnTo>
                    <a:lnTo>
                      <a:pt x="2046" y="586"/>
                    </a:lnTo>
                    <a:lnTo>
                      <a:pt x="2050" y="584"/>
                    </a:lnTo>
                    <a:lnTo>
                      <a:pt x="2054" y="582"/>
                    </a:lnTo>
                    <a:lnTo>
                      <a:pt x="2057" y="579"/>
                    </a:lnTo>
                    <a:lnTo>
                      <a:pt x="2061" y="578"/>
                    </a:lnTo>
                    <a:lnTo>
                      <a:pt x="2065" y="577"/>
                    </a:lnTo>
                    <a:lnTo>
                      <a:pt x="2069" y="573"/>
                    </a:lnTo>
                    <a:lnTo>
                      <a:pt x="2073" y="572"/>
                    </a:lnTo>
                    <a:lnTo>
                      <a:pt x="2077" y="571"/>
                    </a:lnTo>
                    <a:lnTo>
                      <a:pt x="2081" y="570"/>
                    </a:lnTo>
                    <a:lnTo>
                      <a:pt x="2085" y="566"/>
                    </a:lnTo>
                    <a:lnTo>
                      <a:pt x="2089" y="565"/>
                    </a:lnTo>
                    <a:lnTo>
                      <a:pt x="2093" y="561"/>
                    </a:lnTo>
                    <a:lnTo>
                      <a:pt x="2097" y="561"/>
                    </a:lnTo>
                    <a:lnTo>
                      <a:pt x="2101" y="558"/>
                    </a:lnTo>
                    <a:lnTo>
                      <a:pt x="2105" y="558"/>
                    </a:lnTo>
                    <a:lnTo>
                      <a:pt x="2109" y="554"/>
                    </a:lnTo>
                    <a:lnTo>
                      <a:pt x="2113" y="552"/>
                    </a:lnTo>
                    <a:lnTo>
                      <a:pt x="2117" y="550"/>
                    </a:lnTo>
                    <a:lnTo>
                      <a:pt x="2121" y="546"/>
                    </a:lnTo>
                    <a:lnTo>
                      <a:pt x="2124" y="546"/>
                    </a:lnTo>
                    <a:lnTo>
                      <a:pt x="2128" y="545"/>
                    </a:lnTo>
                    <a:lnTo>
                      <a:pt x="2132" y="543"/>
                    </a:lnTo>
                    <a:lnTo>
                      <a:pt x="2136" y="542"/>
                    </a:lnTo>
                    <a:lnTo>
                      <a:pt x="2140" y="539"/>
                    </a:lnTo>
                    <a:lnTo>
                      <a:pt x="2144" y="537"/>
                    </a:lnTo>
                    <a:lnTo>
                      <a:pt x="2148" y="534"/>
                    </a:lnTo>
                    <a:lnTo>
                      <a:pt x="2152" y="533"/>
                    </a:lnTo>
                    <a:lnTo>
                      <a:pt x="2156" y="530"/>
                    </a:lnTo>
                    <a:lnTo>
                      <a:pt x="2160" y="529"/>
                    </a:lnTo>
                    <a:lnTo>
                      <a:pt x="2164" y="526"/>
                    </a:lnTo>
                    <a:lnTo>
                      <a:pt x="2168" y="523"/>
                    </a:lnTo>
                    <a:lnTo>
                      <a:pt x="2172" y="521"/>
                    </a:lnTo>
                    <a:lnTo>
                      <a:pt x="2176" y="520"/>
                    </a:lnTo>
                    <a:lnTo>
                      <a:pt x="2180" y="518"/>
                    </a:lnTo>
                    <a:lnTo>
                      <a:pt x="2184" y="516"/>
                    </a:lnTo>
                    <a:lnTo>
                      <a:pt x="2188" y="514"/>
                    </a:lnTo>
                    <a:lnTo>
                      <a:pt x="2191" y="513"/>
                    </a:lnTo>
                    <a:lnTo>
                      <a:pt x="2195" y="509"/>
                    </a:lnTo>
                    <a:lnTo>
                      <a:pt x="2199" y="508"/>
                    </a:lnTo>
                    <a:lnTo>
                      <a:pt x="2203" y="504"/>
                    </a:lnTo>
                    <a:lnTo>
                      <a:pt x="2207" y="503"/>
                    </a:lnTo>
                    <a:lnTo>
                      <a:pt x="2211" y="500"/>
                    </a:lnTo>
                    <a:lnTo>
                      <a:pt x="2215" y="499"/>
                    </a:lnTo>
                    <a:lnTo>
                      <a:pt x="2219" y="497"/>
                    </a:lnTo>
                    <a:lnTo>
                      <a:pt x="2223" y="493"/>
                    </a:lnTo>
                    <a:lnTo>
                      <a:pt x="2227" y="492"/>
                    </a:lnTo>
                    <a:lnTo>
                      <a:pt x="2231" y="491"/>
                    </a:lnTo>
                    <a:lnTo>
                      <a:pt x="2235" y="487"/>
                    </a:lnTo>
                    <a:lnTo>
                      <a:pt x="2239" y="486"/>
                    </a:lnTo>
                    <a:lnTo>
                      <a:pt x="2243" y="485"/>
                    </a:lnTo>
                    <a:lnTo>
                      <a:pt x="2247" y="481"/>
                    </a:lnTo>
                    <a:lnTo>
                      <a:pt x="2251" y="480"/>
                    </a:lnTo>
                    <a:lnTo>
                      <a:pt x="2255" y="476"/>
                    </a:lnTo>
                    <a:lnTo>
                      <a:pt x="2259" y="476"/>
                    </a:lnTo>
                    <a:lnTo>
                      <a:pt x="2262" y="472"/>
                    </a:lnTo>
                    <a:lnTo>
                      <a:pt x="2266" y="470"/>
                    </a:lnTo>
                    <a:lnTo>
                      <a:pt x="2270" y="469"/>
                    </a:lnTo>
                    <a:lnTo>
                      <a:pt x="2274" y="467"/>
                    </a:lnTo>
                    <a:lnTo>
                      <a:pt x="2278" y="464"/>
                    </a:lnTo>
                    <a:lnTo>
                      <a:pt x="2282" y="461"/>
                    </a:lnTo>
                    <a:lnTo>
                      <a:pt x="2286" y="460"/>
                    </a:lnTo>
                    <a:lnTo>
                      <a:pt x="2290" y="456"/>
                    </a:lnTo>
                    <a:lnTo>
                      <a:pt x="2294" y="455"/>
                    </a:lnTo>
                    <a:lnTo>
                      <a:pt x="2298" y="453"/>
                    </a:lnTo>
                    <a:lnTo>
                      <a:pt x="2302" y="451"/>
                    </a:lnTo>
                    <a:lnTo>
                      <a:pt x="2306" y="449"/>
                    </a:lnTo>
                    <a:lnTo>
                      <a:pt x="2310" y="446"/>
                    </a:lnTo>
                    <a:lnTo>
                      <a:pt x="2314" y="444"/>
                    </a:lnTo>
                    <a:lnTo>
                      <a:pt x="2318" y="443"/>
                    </a:lnTo>
                    <a:lnTo>
                      <a:pt x="2322" y="440"/>
                    </a:lnTo>
                    <a:lnTo>
                      <a:pt x="2326" y="438"/>
                    </a:lnTo>
                    <a:lnTo>
                      <a:pt x="2329" y="436"/>
                    </a:lnTo>
                    <a:lnTo>
                      <a:pt x="2333" y="434"/>
                    </a:lnTo>
                    <a:lnTo>
                      <a:pt x="2337" y="432"/>
                    </a:lnTo>
                    <a:lnTo>
                      <a:pt x="2341" y="429"/>
                    </a:lnTo>
                    <a:lnTo>
                      <a:pt x="2345" y="427"/>
                    </a:lnTo>
                    <a:lnTo>
                      <a:pt x="2349" y="424"/>
                    </a:lnTo>
                    <a:lnTo>
                      <a:pt x="2353" y="423"/>
                    </a:lnTo>
                    <a:lnTo>
                      <a:pt x="2357" y="419"/>
                    </a:lnTo>
                    <a:lnTo>
                      <a:pt x="2361" y="419"/>
                    </a:lnTo>
                    <a:lnTo>
                      <a:pt x="2365" y="415"/>
                    </a:lnTo>
                    <a:lnTo>
                      <a:pt x="2369" y="413"/>
                    </a:lnTo>
                    <a:lnTo>
                      <a:pt x="2373" y="411"/>
                    </a:lnTo>
                    <a:lnTo>
                      <a:pt x="2377" y="411"/>
                    </a:lnTo>
                    <a:lnTo>
                      <a:pt x="2381" y="408"/>
                    </a:lnTo>
                    <a:lnTo>
                      <a:pt x="2385" y="406"/>
                    </a:lnTo>
                    <a:lnTo>
                      <a:pt x="2389" y="403"/>
                    </a:lnTo>
                    <a:lnTo>
                      <a:pt x="2393" y="401"/>
                    </a:lnTo>
                    <a:lnTo>
                      <a:pt x="2396" y="398"/>
                    </a:lnTo>
                    <a:lnTo>
                      <a:pt x="2400" y="397"/>
                    </a:lnTo>
                    <a:lnTo>
                      <a:pt x="2404" y="395"/>
                    </a:lnTo>
                    <a:lnTo>
                      <a:pt x="2408" y="392"/>
                    </a:lnTo>
                    <a:lnTo>
                      <a:pt x="2412" y="390"/>
                    </a:lnTo>
                    <a:lnTo>
                      <a:pt x="2416" y="389"/>
                    </a:lnTo>
                    <a:lnTo>
                      <a:pt x="2420" y="385"/>
                    </a:lnTo>
                    <a:lnTo>
                      <a:pt x="2424" y="384"/>
                    </a:lnTo>
                    <a:lnTo>
                      <a:pt x="2428" y="383"/>
                    </a:lnTo>
                    <a:lnTo>
                      <a:pt x="2432" y="379"/>
                    </a:lnTo>
                    <a:lnTo>
                      <a:pt x="2436" y="379"/>
                    </a:lnTo>
                    <a:lnTo>
                      <a:pt x="2440" y="376"/>
                    </a:lnTo>
                    <a:lnTo>
                      <a:pt x="2444" y="373"/>
                    </a:lnTo>
                    <a:lnTo>
                      <a:pt x="2448" y="370"/>
                    </a:lnTo>
                    <a:lnTo>
                      <a:pt x="2452" y="367"/>
                    </a:lnTo>
                    <a:lnTo>
                      <a:pt x="2456" y="365"/>
                    </a:lnTo>
                    <a:lnTo>
                      <a:pt x="2460" y="365"/>
                    </a:lnTo>
                    <a:lnTo>
                      <a:pt x="2464" y="363"/>
                    </a:lnTo>
                    <a:lnTo>
                      <a:pt x="2467" y="360"/>
                    </a:lnTo>
                    <a:lnTo>
                      <a:pt x="2471" y="359"/>
                    </a:lnTo>
                    <a:lnTo>
                      <a:pt x="2475" y="357"/>
                    </a:lnTo>
                    <a:lnTo>
                      <a:pt x="2479" y="355"/>
                    </a:lnTo>
                    <a:lnTo>
                      <a:pt x="2483" y="352"/>
                    </a:lnTo>
                    <a:lnTo>
                      <a:pt x="2487" y="349"/>
                    </a:lnTo>
                    <a:lnTo>
                      <a:pt x="2491" y="348"/>
                    </a:lnTo>
                    <a:lnTo>
                      <a:pt x="2495" y="346"/>
                    </a:lnTo>
                    <a:lnTo>
                      <a:pt x="2499" y="343"/>
                    </a:lnTo>
                    <a:lnTo>
                      <a:pt x="2503" y="344"/>
                    </a:lnTo>
                    <a:lnTo>
                      <a:pt x="2507" y="340"/>
                    </a:lnTo>
                    <a:lnTo>
                      <a:pt x="2511" y="338"/>
                    </a:lnTo>
                    <a:lnTo>
                      <a:pt x="2515" y="335"/>
                    </a:lnTo>
                    <a:lnTo>
                      <a:pt x="2519" y="336"/>
                    </a:lnTo>
                    <a:lnTo>
                      <a:pt x="2523" y="332"/>
                    </a:lnTo>
                    <a:lnTo>
                      <a:pt x="2527" y="331"/>
                    </a:lnTo>
                    <a:lnTo>
                      <a:pt x="2531" y="328"/>
                    </a:lnTo>
                    <a:lnTo>
                      <a:pt x="2534" y="326"/>
                    </a:lnTo>
                    <a:lnTo>
                      <a:pt x="2538" y="324"/>
                    </a:lnTo>
                    <a:lnTo>
                      <a:pt x="2542" y="322"/>
                    </a:lnTo>
                    <a:lnTo>
                      <a:pt x="2546" y="321"/>
                    </a:lnTo>
                    <a:lnTo>
                      <a:pt x="2550" y="316"/>
                    </a:lnTo>
                    <a:lnTo>
                      <a:pt x="2554" y="315"/>
                    </a:lnTo>
                    <a:lnTo>
                      <a:pt x="2558" y="314"/>
                    </a:lnTo>
                    <a:lnTo>
                      <a:pt x="2562" y="312"/>
                    </a:lnTo>
                    <a:lnTo>
                      <a:pt x="2566" y="310"/>
                    </a:lnTo>
                    <a:lnTo>
                      <a:pt x="2570" y="308"/>
                    </a:lnTo>
                    <a:lnTo>
                      <a:pt x="2574" y="306"/>
                    </a:lnTo>
                    <a:lnTo>
                      <a:pt x="2578" y="305"/>
                    </a:lnTo>
                    <a:lnTo>
                      <a:pt x="2582" y="303"/>
                    </a:lnTo>
                    <a:lnTo>
                      <a:pt x="2586" y="300"/>
                    </a:lnTo>
                    <a:lnTo>
                      <a:pt x="2590" y="298"/>
                    </a:lnTo>
                    <a:lnTo>
                      <a:pt x="2594" y="296"/>
                    </a:lnTo>
                    <a:lnTo>
                      <a:pt x="2598" y="293"/>
                    </a:lnTo>
                    <a:lnTo>
                      <a:pt x="2602" y="292"/>
                    </a:lnTo>
                    <a:lnTo>
                      <a:pt x="2605" y="291"/>
                    </a:lnTo>
                    <a:lnTo>
                      <a:pt x="2609" y="289"/>
                    </a:lnTo>
                    <a:lnTo>
                      <a:pt x="2613" y="287"/>
                    </a:lnTo>
                    <a:lnTo>
                      <a:pt x="2617" y="285"/>
                    </a:lnTo>
                    <a:lnTo>
                      <a:pt x="2621" y="281"/>
                    </a:lnTo>
                    <a:lnTo>
                      <a:pt x="2625" y="280"/>
                    </a:lnTo>
                    <a:lnTo>
                      <a:pt x="2629" y="278"/>
                    </a:lnTo>
                    <a:lnTo>
                      <a:pt x="2633" y="276"/>
                    </a:lnTo>
                    <a:lnTo>
                      <a:pt x="2637" y="274"/>
                    </a:lnTo>
                    <a:lnTo>
                      <a:pt x="2641" y="273"/>
                    </a:lnTo>
                    <a:lnTo>
                      <a:pt x="2645" y="270"/>
                    </a:lnTo>
                    <a:lnTo>
                      <a:pt x="2649" y="270"/>
                    </a:lnTo>
                    <a:lnTo>
                      <a:pt x="2653" y="269"/>
                    </a:lnTo>
                    <a:lnTo>
                      <a:pt x="2657" y="267"/>
                    </a:lnTo>
                    <a:lnTo>
                      <a:pt x="2661" y="264"/>
                    </a:lnTo>
                    <a:lnTo>
                      <a:pt x="2665" y="262"/>
                    </a:lnTo>
                    <a:lnTo>
                      <a:pt x="2669" y="260"/>
                    </a:lnTo>
                    <a:lnTo>
                      <a:pt x="2672" y="258"/>
                    </a:lnTo>
                    <a:lnTo>
                      <a:pt x="2676" y="256"/>
                    </a:lnTo>
                    <a:lnTo>
                      <a:pt x="2680" y="254"/>
                    </a:lnTo>
                    <a:lnTo>
                      <a:pt x="2684" y="253"/>
                    </a:lnTo>
                    <a:lnTo>
                      <a:pt x="2688" y="252"/>
                    </a:lnTo>
                    <a:lnTo>
                      <a:pt x="2692" y="249"/>
                    </a:lnTo>
                    <a:lnTo>
                      <a:pt x="2696" y="248"/>
                    </a:lnTo>
                    <a:lnTo>
                      <a:pt x="2700" y="246"/>
                    </a:lnTo>
                    <a:lnTo>
                      <a:pt x="2704" y="243"/>
                    </a:lnTo>
                    <a:lnTo>
                      <a:pt x="2708" y="243"/>
                    </a:lnTo>
                    <a:lnTo>
                      <a:pt x="2712" y="241"/>
                    </a:lnTo>
                    <a:lnTo>
                      <a:pt x="2716" y="239"/>
                    </a:lnTo>
                    <a:lnTo>
                      <a:pt x="2720" y="238"/>
                    </a:lnTo>
                    <a:lnTo>
                      <a:pt x="2724" y="236"/>
                    </a:lnTo>
                    <a:lnTo>
                      <a:pt x="2728" y="234"/>
                    </a:lnTo>
                    <a:lnTo>
                      <a:pt x="2732" y="232"/>
                    </a:lnTo>
                    <a:lnTo>
                      <a:pt x="2736" y="231"/>
                    </a:lnTo>
                    <a:lnTo>
                      <a:pt x="2739" y="229"/>
                    </a:lnTo>
                    <a:lnTo>
                      <a:pt x="2743" y="227"/>
                    </a:lnTo>
                    <a:lnTo>
                      <a:pt x="2747" y="225"/>
                    </a:lnTo>
                    <a:lnTo>
                      <a:pt x="2751" y="224"/>
                    </a:lnTo>
                    <a:lnTo>
                      <a:pt x="2755" y="222"/>
                    </a:lnTo>
                    <a:lnTo>
                      <a:pt x="2759" y="220"/>
                    </a:lnTo>
                    <a:lnTo>
                      <a:pt x="2763" y="220"/>
                    </a:lnTo>
                    <a:lnTo>
                      <a:pt x="2767" y="216"/>
                    </a:lnTo>
                    <a:lnTo>
                      <a:pt x="2771" y="215"/>
                    </a:lnTo>
                    <a:lnTo>
                      <a:pt x="2775" y="214"/>
                    </a:lnTo>
                    <a:lnTo>
                      <a:pt x="2779" y="212"/>
                    </a:lnTo>
                    <a:lnTo>
                      <a:pt x="2783" y="211"/>
                    </a:lnTo>
                    <a:lnTo>
                      <a:pt x="2787" y="210"/>
                    </a:lnTo>
                    <a:lnTo>
                      <a:pt x="2791" y="208"/>
                    </a:lnTo>
                    <a:lnTo>
                      <a:pt x="2795" y="205"/>
                    </a:lnTo>
                    <a:lnTo>
                      <a:pt x="2799" y="204"/>
                    </a:lnTo>
                    <a:lnTo>
                      <a:pt x="2803" y="202"/>
                    </a:lnTo>
                    <a:lnTo>
                      <a:pt x="2807" y="202"/>
                    </a:lnTo>
                    <a:lnTo>
                      <a:pt x="2810" y="198"/>
                    </a:lnTo>
                    <a:lnTo>
                      <a:pt x="2814" y="198"/>
                    </a:lnTo>
                    <a:lnTo>
                      <a:pt x="2818" y="197"/>
                    </a:lnTo>
                    <a:lnTo>
                      <a:pt x="2822" y="196"/>
                    </a:lnTo>
                    <a:lnTo>
                      <a:pt x="2826" y="195"/>
                    </a:lnTo>
                    <a:lnTo>
                      <a:pt x="2830" y="192"/>
                    </a:lnTo>
                    <a:lnTo>
                      <a:pt x="2834" y="190"/>
                    </a:lnTo>
                    <a:lnTo>
                      <a:pt x="2838" y="189"/>
                    </a:lnTo>
                    <a:lnTo>
                      <a:pt x="2842" y="188"/>
                    </a:lnTo>
                    <a:lnTo>
                      <a:pt x="2846" y="186"/>
                    </a:lnTo>
                    <a:lnTo>
                      <a:pt x="2850" y="184"/>
                    </a:lnTo>
                    <a:lnTo>
                      <a:pt x="2854" y="182"/>
                    </a:lnTo>
                    <a:lnTo>
                      <a:pt x="2858" y="182"/>
                    </a:lnTo>
                    <a:lnTo>
                      <a:pt x="2862" y="180"/>
                    </a:lnTo>
                    <a:lnTo>
                      <a:pt x="2866" y="178"/>
                    </a:lnTo>
                    <a:lnTo>
                      <a:pt x="2870" y="177"/>
                    </a:lnTo>
                    <a:lnTo>
                      <a:pt x="2874" y="176"/>
                    </a:lnTo>
                    <a:lnTo>
                      <a:pt x="2877" y="175"/>
                    </a:lnTo>
                    <a:lnTo>
                      <a:pt x="2881" y="172"/>
                    </a:lnTo>
                    <a:lnTo>
                      <a:pt x="2885" y="171"/>
                    </a:lnTo>
                    <a:lnTo>
                      <a:pt x="2889" y="169"/>
                    </a:lnTo>
                    <a:lnTo>
                      <a:pt x="2893" y="167"/>
                    </a:lnTo>
                    <a:lnTo>
                      <a:pt x="2897" y="166"/>
                    </a:lnTo>
                    <a:lnTo>
                      <a:pt x="2901" y="166"/>
                    </a:lnTo>
                    <a:lnTo>
                      <a:pt x="2905" y="164"/>
                    </a:lnTo>
                    <a:lnTo>
                      <a:pt x="2909" y="162"/>
                    </a:lnTo>
                    <a:lnTo>
                      <a:pt x="2913" y="162"/>
                    </a:lnTo>
                    <a:lnTo>
                      <a:pt x="2917" y="159"/>
                    </a:lnTo>
                    <a:lnTo>
                      <a:pt x="2921" y="159"/>
                    </a:lnTo>
                    <a:lnTo>
                      <a:pt x="2925" y="158"/>
                    </a:lnTo>
                    <a:lnTo>
                      <a:pt x="2929" y="156"/>
                    </a:lnTo>
                    <a:lnTo>
                      <a:pt x="2933" y="155"/>
                    </a:lnTo>
                    <a:lnTo>
                      <a:pt x="2937" y="152"/>
                    </a:lnTo>
                    <a:lnTo>
                      <a:pt x="2941" y="152"/>
                    </a:lnTo>
                    <a:lnTo>
                      <a:pt x="2944" y="150"/>
                    </a:lnTo>
                    <a:lnTo>
                      <a:pt x="2948" y="149"/>
                    </a:lnTo>
                    <a:lnTo>
                      <a:pt x="2952" y="148"/>
                    </a:lnTo>
                    <a:lnTo>
                      <a:pt x="2956" y="147"/>
                    </a:lnTo>
                    <a:lnTo>
                      <a:pt x="2960" y="145"/>
                    </a:lnTo>
                    <a:lnTo>
                      <a:pt x="2964" y="145"/>
                    </a:lnTo>
                    <a:lnTo>
                      <a:pt x="2968" y="143"/>
                    </a:lnTo>
                    <a:lnTo>
                      <a:pt x="2972" y="141"/>
                    </a:lnTo>
                    <a:lnTo>
                      <a:pt x="2976" y="140"/>
                    </a:lnTo>
                    <a:lnTo>
                      <a:pt x="2980" y="139"/>
                    </a:lnTo>
                    <a:lnTo>
                      <a:pt x="2984" y="137"/>
                    </a:lnTo>
                    <a:lnTo>
                      <a:pt x="2988" y="137"/>
                    </a:lnTo>
                    <a:lnTo>
                      <a:pt x="2992" y="136"/>
                    </a:lnTo>
                    <a:lnTo>
                      <a:pt x="2996" y="134"/>
                    </a:lnTo>
                    <a:lnTo>
                      <a:pt x="3000" y="133"/>
                    </a:lnTo>
                    <a:lnTo>
                      <a:pt x="3004" y="131"/>
                    </a:lnTo>
                    <a:lnTo>
                      <a:pt x="3008" y="132"/>
                    </a:lnTo>
                    <a:lnTo>
                      <a:pt x="3012" y="129"/>
                    </a:lnTo>
                    <a:lnTo>
                      <a:pt x="3015" y="129"/>
                    </a:lnTo>
                    <a:lnTo>
                      <a:pt x="3019" y="128"/>
                    </a:lnTo>
                    <a:lnTo>
                      <a:pt x="3023" y="125"/>
                    </a:lnTo>
                    <a:lnTo>
                      <a:pt x="3027" y="124"/>
                    </a:lnTo>
                    <a:lnTo>
                      <a:pt x="3031" y="124"/>
                    </a:lnTo>
                    <a:lnTo>
                      <a:pt x="3035" y="122"/>
                    </a:lnTo>
                    <a:lnTo>
                      <a:pt x="3039" y="122"/>
                    </a:lnTo>
                    <a:lnTo>
                      <a:pt x="3043" y="120"/>
                    </a:lnTo>
                    <a:lnTo>
                      <a:pt x="3047" y="120"/>
                    </a:lnTo>
                    <a:lnTo>
                      <a:pt x="3051" y="118"/>
                    </a:lnTo>
                    <a:lnTo>
                      <a:pt x="3055" y="119"/>
                    </a:lnTo>
                    <a:lnTo>
                      <a:pt x="3059" y="116"/>
                    </a:lnTo>
                    <a:lnTo>
                      <a:pt x="3063" y="115"/>
                    </a:lnTo>
                    <a:lnTo>
                      <a:pt x="3067" y="114"/>
                    </a:lnTo>
                    <a:lnTo>
                      <a:pt x="3071" y="113"/>
                    </a:lnTo>
                    <a:lnTo>
                      <a:pt x="3075" y="112"/>
                    </a:lnTo>
                    <a:lnTo>
                      <a:pt x="3079" y="111"/>
                    </a:lnTo>
                    <a:lnTo>
                      <a:pt x="3082" y="110"/>
                    </a:lnTo>
                    <a:lnTo>
                      <a:pt x="3086" y="108"/>
                    </a:lnTo>
                    <a:lnTo>
                      <a:pt x="3090" y="108"/>
                    </a:lnTo>
                    <a:lnTo>
                      <a:pt x="3094" y="106"/>
                    </a:lnTo>
                    <a:lnTo>
                      <a:pt x="3098" y="107"/>
                    </a:lnTo>
                    <a:lnTo>
                      <a:pt x="3102" y="104"/>
                    </a:lnTo>
                    <a:lnTo>
                      <a:pt x="3106" y="105"/>
                    </a:lnTo>
                    <a:lnTo>
                      <a:pt x="3110" y="104"/>
                    </a:lnTo>
                    <a:lnTo>
                      <a:pt x="3114" y="102"/>
                    </a:lnTo>
                    <a:lnTo>
                      <a:pt x="3118" y="101"/>
                    </a:lnTo>
                    <a:lnTo>
                      <a:pt x="3122" y="100"/>
                    </a:lnTo>
                    <a:lnTo>
                      <a:pt x="3126" y="100"/>
                    </a:lnTo>
                    <a:lnTo>
                      <a:pt x="3130" y="100"/>
                    </a:lnTo>
                    <a:lnTo>
                      <a:pt x="3134" y="98"/>
                    </a:lnTo>
                    <a:lnTo>
                      <a:pt x="3138" y="95"/>
                    </a:lnTo>
                    <a:lnTo>
                      <a:pt x="3142" y="96"/>
                    </a:lnTo>
                    <a:lnTo>
                      <a:pt x="3146" y="94"/>
                    </a:lnTo>
                    <a:lnTo>
                      <a:pt x="3150" y="9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6" name="Freeform 2848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7"/>
                  </a:cxn>
                  <a:cxn ang="0">
                    <a:pos x="406" y="29"/>
                  </a:cxn>
                  <a:cxn ang="0">
                    <a:pos x="457" y="43"/>
                  </a:cxn>
                  <a:cxn ang="0">
                    <a:pos x="508" y="63"/>
                  </a:cxn>
                  <a:cxn ang="0">
                    <a:pos x="559" y="86"/>
                  </a:cxn>
                  <a:cxn ang="0">
                    <a:pos x="611" y="113"/>
                  </a:cxn>
                  <a:cxn ang="0">
                    <a:pos x="662" y="145"/>
                  </a:cxn>
                  <a:cxn ang="0">
                    <a:pos x="713" y="180"/>
                  </a:cxn>
                  <a:cxn ang="0">
                    <a:pos x="764" y="220"/>
                  </a:cxn>
                  <a:cxn ang="0">
                    <a:pos x="816" y="261"/>
                  </a:cxn>
                  <a:cxn ang="0">
                    <a:pos x="867" y="304"/>
                  </a:cxn>
                  <a:cxn ang="0">
                    <a:pos x="918" y="349"/>
                  </a:cxn>
                  <a:cxn ang="0">
                    <a:pos x="969" y="397"/>
                  </a:cxn>
                  <a:cxn ang="0">
                    <a:pos x="1021" y="441"/>
                  </a:cxn>
                  <a:cxn ang="0">
                    <a:pos x="1072" y="484"/>
                  </a:cxn>
                  <a:cxn ang="0">
                    <a:pos x="1123" y="528"/>
                  </a:cxn>
                  <a:cxn ang="0">
                    <a:pos x="1174" y="568"/>
                  </a:cxn>
                  <a:cxn ang="0">
                    <a:pos x="1226" y="604"/>
                  </a:cxn>
                  <a:cxn ang="0">
                    <a:pos x="1277" y="637"/>
                  </a:cxn>
                  <a:cxn ang="0">
                    <a:pos x="1328" y="667"/>
                  </a:cxn>
                  <a:cxn ang="0">
                    <a:pos x="1379" y="692"/>
                  </a:cxn>
                  <a:cxn ang="0">
                    <a:pos x="1431" y="713"/>
                  </a:cxn>
                  <a:cxn ang="0">
                    <a:pos x="1482" y="728"/>
                  </a:cxn>
                  <a:cxn ang="0">
                    <a:pos x="1533" y="741"/>
                  </a:cxn>
                  <a:cxn ang="0">
                    <a:pos x="1584" y="747"/>
                  </a:cxn>
                  <a:cxn ang="0">
                    <a:pos x="1636" y="750"/>
                  </a:cxn>
                  <a:cxn ang="0">
                    <a:pos x="1687" y="747"/>
                  </a:cxn>
                  <a:cxn ang="0">
                    <a:pos x="1738" y="741"/>
                  </a:cxn>
                  <a:cxn ang="0">
                    <a:pos x="1789" y="731"/>
                  </a:cxn>
                  <a:cxn ang="0">
                    <a:pos x="1841" y="716"/>
                  </a:cxn>
                  <a:cxn ang="0">
                    <a:pos x="1892" y="699"/>
                  </a:cxn>
                  <a:cxn ang="0">
                    <a:pos x="1943" y="678"/>
                  </a:cxn>
                  <a:cxn ang="0">
                    <a:pos x="1994" y="655"/>
                  </a:cxn>
                  <a:cxn ang="0">
                    <a:pos x="2046" y="631"/>
                  </a:cxn>
                  <a:cxn ang="0">
                    <a:pos x="2097" y="604"/>
                  </a:cxn>
                  <a:cxn ang="0">
                    <a:pos x="2148" y="577"/>
                  </a:cxn>
                  <a:cxn ang="0">
                    <a:pos x="2199" y="546"/>
                  </a:cxn>
                  <a:cxn ang="0">
                    <a:pos x="2251" y="517"/>
                  </a:cxn>
                  <a:cxn ang="0">
                    <a:pos x="2302" y="487"/>
                  </a:cxn>
                  <a:cxn ang="0">
                    <a:pos x="2353" y="456"/>
                  </a:cxn>
                  <a:cxn ang="0">
                    <a:pos x="2404" y="426"/>
                  </a:cxn>
                  <a:cxn ang="0">
                    <a:pos x="2456" y="395"/>
                  </a:cxn>
                  <a:cxn ang="0">
                    <a:pos x="2507" y="365"/>
                  </a:cxn>
                  <a:cxn ang="0">
                    <a:pos x="2558" y="338"/>
                  </a:cxn>
                  <a:cxn ang="0">
                    <a:pos x="2609" y="311"/>
                  </a:cxn>
                  <a:cxn ang="0">
                    <a:pos x="2661" y="285"/>
                  </a:cxn>
                  <a:cxn ang="0">
                    <a:pos x="2712" y="260"/>
                  </a:cxn>
                  <a:cxn ang="0">
                    <a:pos x="2763" y="236"/>
                  </a:cxn>
                  <a:cxn ang="0">
                    <a:pos x="2814" y="214"/>
                  </a:cxn>
                  <a:cxn ang="0">
                    <a:pos x="2866" y="193"/>
                  </a:cxn>
                  <a:cxn ang="0">
                    <a:pos x="2917" y="172"/>
                  </a:cxn>
                  <a:cxn ang="0">
                    <a:pos x="2968" y="155"/>
                  </a:cxn>
                  <a:cxn ang="0">
                    <a:pos x="3019" y="137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0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7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8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8"/>
                    </a:lnTo>
                    <a:lnTo>
                      <a:pt x="295" y="9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0"/>
                    </a:lnTo>
                    <a:lnTo>
                      <a:pt x="311" y="10"/>
                    </a:lnTo>
                    <a:lnTo>
                      <a:pt x="315" y="11"/>
                    </a:lnTo>
                    <a:lnTo>
                      <a:pt x="319" y="12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4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7"/>
                    </a:lnTo>
                    <a:lnTo>
                      <a:pt x="354" y="17"/>
                    </a:lnTo>
                    <a:lnTo>
                      <a:pt x="358" y="17"/>
                    </a:lnTo>
                    <a:lnTo>
                      <a:pt x="362" y="19"/>
                    </a:lnTo>
                    <a:lnTo>
                      <a:pt x="366" y="19"/>
                    </a:lnTo>
                    <a:lnTo>
                      <a:pt x="370" y="21"/>
                    </a:lnTo>
                    <a:lnTo>
                      <a:pt x="374" y="22"/>
                    </a:lnTo>
                    <a:lnTo>
                      <a:pt x="378" y="24"/>
                    </a:lnTo>
                    <a:lnTo>
                      <a:pt x="382" y="23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28"/>
                    </a:lnTo>
                    <a:lnTo>
                      <a:pt x="406" y="29"/>
                    </a:lnTo>
                    <a:lnTo>
                      <a:pt x="410" y="31"/>
                    </a:lnTo>
                    <a:lnTo>
                      <a:pt x="413" y="32"/>
                    </a:lnTo>
                    <a:lnTo>
                      <a:pt x="417" y="32"/>
                    </a:lnTo>
                    <a:lnTo>
                      <a:pt x="421" y="32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7"/>
                    </a:lnTo>
                    <a:lnTo>
                      <a:pt x="437" y="37"/>
                    </a:lnTo>
                    <a:lnTo>
                      <a:pt x="441" y="38"/>
                    </a:lnTo>
                    <a:lnTo>
                      <a:pt x="445" y="39"/>
                    </a:lnTo>
                    <a:lnTo>
                      <a:pt x="449" y="41"/>
                    </a:lnTo>
                    <a:lnTo>
                      <a:pt x="453" y="44"/>
                    </a:lnTo>
                    <a:lnTo>
                      <a:pt x="457" y="43"/>
                    </a:lnTo>
                    <a:lnTo>
                      <a:pt x="461" y="45"/>
                    </a:lnTo>
                    <a:lnTo>
                      <a:pt x="465" y="45"/>
                    </a:lnTo>
                    <a:lnTo>
                      <a:pt x="469" y="48"/>
                    </a:lnTo>
                    <a:lnTo>
                      <a:pt x="473" y="50"/>
                    </a:lnTo>
                    <a:lnTo>
                      <a:pt x="477" y="51"/>
                    </a:lnTo>
                    <a:lnTo>
                      <a:pt x="480" y="52"/>
                    </a:lnTo>
                    <a:lnTo>
                      <a:pt x="484" y="54"/>
                    </a:lnTo>
                    <a:lnTo>
                      <a:pt x="488" y="55"/>
                    </a:lnTo>
                    <a:lnTo>
                      <a:pt x="492" y="57"/>
                    </a:lnTo>
                    <a:lnTo>
                      <a:pt x="496" y="58"/>
                    </a:lnTo>
                    <a:lnTo>
                      <a:pt x="500" y="59"/>
                    </a:lnTo>
                    <a:lnTo>
                      <a:pt x="504" y="62"/>
                    </a:lnTo>
                    <a:lnTo>
                      <a:pt x="508" y="63"/>
                    </a:lnTo>
                    <a:lnTo>
                      <a:pt x="512" y="65"/>
                    </a:lnTo>
                    <a:lnTo>
                      <a:pt x="516" y="67"/>
                    </a:lnTo>
                    <a:lnTo>
                      <a:pt x="520" y="68"/>
                    </a:lnTo>
                    <a:lnTo>
                      <a:pt x="524" y="70"/>
                    </a:lnTo>
                    <a:lnTo>
                      <a:pt x="528" y="71"/>
                    </a:lnTo>
                    <a:lnTo>
                      <a:pt x="532" y="73"/>
                    </a:lnTo>
                    <a:lnTo>
                      <a:pt x="536" y="76"/>
                    </a:lnTo>
                    <a:lnTo>
                      <a:pt x="540" y="77"/>
                    </a:lnTo>
                    <a:lnTo>
                      <a:pt x="544" y="80"/>
                    </a:lnTo>
                    <a:lnTo>
                      <a:pt x="547" y="82"/>
                    </a:lnTo>
                    <a:lnTo>
                      <a:pt x="551" y="83"/>
                    </a:lnTo>
                    <a:lnTo>
                      <a:pt x="555" y="84"/>
                    </a:lnTo>
                    <a:lnTo>
                      <a:pt x="559" y="86"/>
                    </a:lnTo>
                    <a:lnTo>
                      <a:pt x="563" y="87"/>
                    </a:lnTo>
                    <a:lnTo>
                      <a:pt x="567" y="90"/>
                    </a:lnTo>
                    <a:lnTo>
                      <a:pt x="571" y="93"/>
                    </a:lnTo>
                    <a:lnTo>
                      <a:pt x="575" y="94"/>
                    </a:lnTo>
                    <a:lnTo>
                      <a:pt x="579" y="95"/>
                    </a:lnTo>
                    <a:lnTo>
                      <a:pt x="583" y="98"/>
                    </a:lnTo>
                    <a:lnTo>
                      <a:pt x="587" y="101"/>
                    </a:lnTo>
                    <a:lnTo>
                      <a:pt x="591" y="102"/>
                    </a:lnTo>
                    <a:lnTo>
                      <a:pt x="595" y="106"/>
                    </a:lnTo>
                    <a:lnTo>
                      <a:pt x="599" y="106"/>
                    </a:lnTo>
                    <a:lnTo>
                      <a:pt x="603" y="110"/>
                    </a:lnTo>
                    <a:lnTo>
                      <a:pt x="607" y="112"/>
                    </a:lnTo>
                    <a:lnTo>
                      <a:pt x="611" y="113"/>
                    </a:lnTo>
                    <a:lnTo>
                      <a:pt x="615" y="117"/>
                    </a:lnTo>
                    <a:lnTo>
                      <a:pt x="618" y="118"/>
                    </a:lnTo>
                    <a:lnTo>
                      <a:pt x="622" y="120"/>
                    </a:lnTo>
                    <a:lnTo>
                      <a:pt x="626" y="124"/>
                    </a:lnTo>
                    <a:lnTo>
                      <a:pt x="630" y="125"/>
                    </a:lnTo>
                    <a:lnTo>
                      <a:pt x="634" y="127"/>
                    </a:lnTo>
                    <a:lnTo>
                      <a:pt x="638" y="130"/>
                    </a:lnTo>
                    <a:lnTo>
                      <a:pt x="642" y="132"/>
                    </a:lnTo>
                    <a:lnTo>
                      <a:pt x="646" y="136"/>
                    </a:lnTo>
                    <a:lnTo>
                      <a:pt x="650" y="137"/>
                    </a:lnTo>
                    <a:lnTo>
                      <a:pt x="654" y="140"/>
                    </a:lnTo>
                    <a:lnTo>
                      <a:pt x="658" y="143"/>
                    </a:lnTo>
                    <a:lnTo>
                      <a:pt x="662" y="145"/>
                    </a:lnTo>
                    <a:lnTo>
                      <a:pt x="666" y="146"/>
                    </a:lnTo>
                    <a:lnTo>
                      <a:pt x="670" y="151"/>
                    </a:lnTo>
                    <a:lnTo>
                      <a:pt x="674" y="153"/>
                    </a:lnTo>
                    <a:lnTo>
                      <a:pt x="678" y="156"/>
                    </a:lnTo>
                    <a:lnTo>
                      <a:pt x="682" y="158"/>
                    </a:lnTo>
                    <a:lnTo>
                      <a:pt x="685" y="160"/>
                    </a:lnTo>
                    <a:lnTo>
                      <a:pt x="689" y="165"/>
                    </a:lnTo>
                    <a:lnTo>
                      <a:pt x="693" y="168"/>
                    </a:lnTo>
                    <a:lnTo>
                      <a:pt x="697" y="169"/>
                    </a:lnTo>
                    <a:lnTo>
                      <a:pt x="701" y="175"/>
                    </a:lnTo>
                    <a:lnTo>
                      <a:pt x="705" y="173"/>
                    </a:lnTo>
                    <a:lnTo>
                      <a:pt x="709" y="179"/>
                    </a:lnTo>
                    <a:lnTo>
                      <a:pt x="713" y="180"/>
                    </a:lnTo>
                    <a:lnTo>
                      <a:pt x="717" y="183"/>
                    </a:lnTo>
                    <a:lnTo>
                      <a:pt x="721" y="188"/>
                    </a:lnTo>
                    <a:lnTo>
                      <a:pt x="725" y="189"/>
                    </a:lnTo>
                    <a:lnTo>
                      <a:pt x="729" y="193"/>
                    </a:lnTo>
                    <a:lnTo>
                      <a:pt x="733" y="195"/>
                    </a:lnTo>
                    <a:lnTo>
                      <a:pt x="737" y="199"/>
                    </a:lnTo>
                    <a:lnTo>
                      <a:pt x="741" y="202"/>
                    </a:lnTo>
                    <a:lnTo>
                      <a:pt x="745" y="205"/>
                    </a:lnTo>
                    <a:lnTo>
                      <a:pt x="749" y="209"/>
                    </a:lnTo>
                    <a:lnTo>
                      <a:pt x="753" y="210"/>
                    </a:lnTo>
                    <a:lnTo>
                      <a:pt x="756" y="214"/>
                    </a:lnTo>
                    <a:lnTo>
                      <a:pt x="760" y="216"/>
                    </a:lnTo>
                    <a:lnTo>
                      <a:pt x="764" y="220"/>
                    </a:lnTo>
                    <a:lnTo>
                      <a:pt x="768" y="224"/>
                    </a:lnTo>
                    <a:lnTo>
                      <a:pt x="772" y="227"/>
                    </a:lnTo>
                    <a:lnTo>
                      <a:pt x="776" y="230"/>
                    </a:lnTo>
                    <a:lnTo>
                      <a:pt x="780" y="233"/>
                    </a:lnTo>
                    <a:lnTo>
                      <a:pt x="784" y="236"/>
                    </a:lnTo>
                    <a:lnTo>
                      <a:pt x="788" y="240"/>
                    </a:lnTo>
                    <a:lnTo>
                      <a:pt x="792" y="241"/>
                    </a:lnTo>
                    <a:lnTo>
                      <a:pt x="796" y="246"/>
                    </a:lnTo>
                    <a:lnTo>
                      <a:pt x="800" y="249"/>
                    </a:lnTo>
                    <a:lnTo>
                      <a:pt x="804" y="252"/>
                    </a:lnTo>
                    <a:lnTo>
                      <a:pt x="808" y="255"/>
                    </a:lnTo>
                    <a:lnTo>
                      <a:pt x="812" y="259"/>
                    </a:lnTo>
                    <a:lnTo>
                      <a:pt x="816" y="261"/>
                    </a:lnTo>
                    <a:lnTo>
                      <a:pt x="820" y="265"/>
                    </a:lnTo>
                    <a:lnTo>
                      <a:pt x="823" y="268"/>
                    </a:lnTo>
                    <a:lnTo>
                      <a:pt x="827" y="271"/>
                    </a:lnTo>
                    <a:lnTo>
                      <a:pt x="831" y="275"/>
                    </a:lnTo>
                    <a:lnTo>
                      <a:pt x="835" y="280"/>
                    </a:lnTo>
                    <a:lnTo>
                      <a:pt x="839" y="281"/>
                    </a:lnTo>
                    <a:lnTo>
                      <a:pt x="843" y="285"/>
                    </a:lnTo>
                    <a:lnTo>
                      <a:pt x="847" y="289"/>
                    </a:lnTo>
                    <a:lnTo>
                      <a:pt x="851" y="291"/>
                    </a:lnTo>
                    <a:lnTo>
                      <a:pt x="855" y="295"/>
                    </a:lnTo>
                    <a:lnTo>
                      <a:pt x="859" y="299"/>
                    </a:lnTo>
                    <a:lnTo>
                      <a:pt x="863" y="303"/>
                    </a:lnTo>
                    <a:lnTo>
                      <a:pt x="867" y="304"/>
                    </a:lnTo>
                    <a:lnTo>
                      <a:pt x="871" y="308"/>
                    </a:lnTo>
                    <a:lnTo>
                      <a:pt x="875" y="313"/>
                    </a:lnTo>
                    <a:lnTo>
                      <a:pt x="879" y="317"/>
                    </a:lnTo>
                    <a:lnTo>
                      <a:pt x="883" y="318"/>
                    </a:lnTo>
                    <a:lnTo>
                      <a:pt x="887" y="325"/>
                    </a:lnTo>
                    <a:lnTo>
                      <a:pt x="890" y="326"/>
                    </a:lnTo>
                    <a:lnTo>
                      <a:pt x="894" y="328"/>
                    </a:lnTo>
                    <a:lnTo>
                      <a:pt x="898" y="331"/>
                    </a:lnTo>
                    <a:lnTo>
                      <a:pt x="902" y="336"/>
                    </a:lnTo>
                    <a:lnTo>
                      <a:pt x="906" y="340"/>
                    </a:lnTo>
                    <a:lnTo>
                      <a:pt x="910" y="343"/>
                    </a:lnTo>
                    <a:lnTo>
                      <a:pt x="914" y="347"/>
                    </a:lnTo>
                    <a:lnTo>
                      <a:pt x="918" y="349"/>
                    </a:lnTo>
                    <a:lnTo>
                      <a:pt x="922" y="355"/>
                    </a:lnTo>
                    <a:lnTo>
                      <a:pt x="926" y="357"/>
                    </a:lnTo>
                    <a:lnTo>
                      <a:pt x="930" y="361"/>
                    </a:lnTo>
                    <a:lnTo>
                      <a:pt x="934" y="365"/>
                    </a:lnTo>
                    <a:lnTo>
                      <a:pt x="938" y="367"/>
                    </a:lnTo>
                    <a:lnTo>
                      <a:pt x="942" y="372"/>
                    </a:lnTo>
                    <a:lnTo>
                      <a:pt x="946" y="374"/>
                    </a:lnTo>
                    <a:lnTo>
                      <a:pt x="950" y="378"/>
                    </a:lnTo>
                    <a:lnTo>
                      <a:pt x="954" y="381"/>
                    </a:lnTo>
                    <a:lnTo>
                      <a:pt x="958" y="386"/>
                    </a:lnTo>
                    <a:lnTo>
                      <a:pt x="961" y="388"/>
                    </a:lnTo>
                    <a:lnTo>
                      <a:pt x="965" y="392"/>
                    </a:lnTo>
                    <a:lnTo>
                      <a:pt x="969" y="397"/>
                    </a:lnTo>
                    <a:lnTo>
                      <a:pt x="973" y="400"/>
                    </a:lnTo>
                    <a:lnTo>
                      <a:pt x="977" y="403"/>
                    </a:lnTo>
                    <a:lnTo>
                      <a:pt x="981" y="407"/>
                    </a:lnTo>
                    <a:lnTo>
                      <a:pt x="985" y="409"/>
                    </a:lnTo>
                    <a:lnTo>
                      <a:pt x="989" y="414"/>
                    </a:lnTo>
                    <a:lnTo>
                      <a:pt x="993" y="417"/>
                    </a:lnTo>
                    <a:lnTo>
                      <a:pt x="997" y="420"/>
                    </a:lnTo>
                    <a:lnTo>
                      <a:pt x="1001" y="423"/>
                    </a:lnTo>
                    <a:lnTo>
                      <a:pt x="1005" y="428"/>
                    </a:lnTo>
                    <a:lnTo>
                      <a:pt x="1009" y="429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1"/>
                    </a:lnTo>
                    <a:lnTo>
                      <a:pt x="1025" y="445"/>
                    </a:lnTo>
                    <a:lnTo>
                      <a:pt x="1028" y="448"/>
                    </a:lnTo>
                    <a:lnTo>
                      <a:pt x="1032" y="451"/>
                    </a:lnTo>
                    <a:lnTo>
                      <a:pt x="1036" y="455"/>
                    </a:lnTo>
                    <a:lnTo>
                      <a:pt x="1040" y="459"/>
                    </a:lnTo>
                    <a:lnTo>
                      <a:pt x="1044" y="462"/>
                    </a:lnTo>
                    <a:lnTo>
                      <a:pt x="1048" y="466"/>
                    </a:lnTo>
                    <a:lnTo>
                      <a:pt x="1052" y="468"/>
                    </a:lnTo>
                    <a:lnTo>
                      <a:pt x="1056" y="471"/>
                    </a:lnTo>
                    <a:lnTo>
                      <a:pt x="1060" y="476"/>
                    </a:lnTo>
                    <a:lnTo>
                      <a:pt x="1064" y="480"/>
                    </a:lnTo>
                    <a:lnTo>
                      <a:pt x="1068" y="483"/>
                    </a:lnTo>
                    <a:lnTo>
                      <a:pt x="1072" y="484"/>
                    </a:lnTo>
                    <a:lnTo>
                      <a:pt x="1076" y="488"/>
                    </a:lnTo>
                    <a:lnTo>
                      <a:pt x="1080" y="492"/>
                    </a:lnTo>
                    <a:lnTo>
                      <a:pt x="1084" y="497"/>
                    </a:lnTo>
                    <a:lnTo>
                      <a:pt x="1088" y="499"/>
                    </a:lnTo>
                    <a:lnTo>
                      <a:pt x="1092" y="503"/>
                    </a:lnTo>
                    <a:lnTo>
                      <a:pt x="1095" y="506"/>
                    </a:lnTo>
                    <a:lnTo>
                      <a:pt x="1099" y="511"/>
                    </a:lnTo>
                    <a:lnTo>
                      <a:pt x="1103" y="511"/>
                    </a:lnTo>
                    <a:lnTo>
                      <a:pt x="1107" y="516"/>
                    </a:lnTo>
                    <a:lnTo>
                      <a:pt x="1111" y="518"/>
                    </a:lnTo>
                    <a:lnTo>
                      <a:pt x="1115" y="520"/>
                    </a:lnTo>
                    <a:lnTo>
                      <a:pt x="1119" y="525"/>
                    </a:lnTo>
                    <a:lnTo>
                      <a:pt x="1123" y="528"/>
                    </a:lnTo>
                    <a:lnTo>
                      <a:pt x="1127" y="532"/>
                    </a:lnTo>
                    <a:lnTo>
                      <a:pt x="1131" y="536"/>
                    </a:lnTo>
                    <a:lnTo>
                      <a:pt x="1135" y="537"/>
                    </a:lnTo>
                    <a:lnTo>
                      <a:pt x="1139" y="542"/>
                    </a:lnTo>
                    <a:lnTo>
                      <a:pt x="1143" y="544"/>
                    </a:lnTo>
                    <a:lnTo>
                      <a:pt x="1147" y="546"/>
                    </a:lnTo>
                    <a:lnTo>
                      <a:pt x="1151" y="549"/>
                    </a:lnTo>
                    <a:lnTo>
                      <a:pt x="1155" y="552"/>
                    </a:lnTo>
                    <a:lnTo>
                      <a:pt x="1159" y="556"/>
                    </a:lnTo>
                    <a:lnTo>
                      <a:pt x="1163" y="559"/>
                    </a:lnTo>
                    <a:lnTo>
                      <a:pt x="1166" y="562"/>
                    </a:lnTo>
                    <a:lnTo>
                      <a:pt x="1170" y="564"/>
                    </a:lnTo>
                    <a:lnTo>
                      <a:pt x="1174" y="568"/>
                    </a:lnTo>
                    <a:lnTo>
                      <a:pt x="1178" y="572"/>
                    </a:lnTo>
                    <a:lnTo>
                      <a:pt x="1182" y="573"/>
                    </a:lnTo>
                    <a:lnTo>
                      <a:pt x="1186" y="575"/>
                    </a:lnTo>
                    <a:lnTo>
                      <a:pt x="1190" y="579"/>
                    </a:lnTo>
                    <a:lnTo>
                      <a:pt x="1194" y="582"/>
                    </a:lnTo>
                    <a:lnTo>
                      <a:pt x="1198" y="586"/>
                    </a:lnTo>
                    <a:lnTo>
                      <a:pt x="1202" y="587"/>
                    </a:lnTo>
                    <a:lnTo>
                      <a:pt x="1206" y="592"/>
                    </a:lnTo>
                    <a:lnTo>
                      <a:pt x="1210" y="594"/>
                    </a:lnTo>
                    <a:lnTo>
                      <a:pt x="1214" y="597"/>
                    </a:lnTo>
                    <a:lnTo>
                      <a:pt x="1218" y="600"/>
                    </a:lnTo>
                    <a:lnTo>
                      <a:pt x="1222" y="601"/>
                    </a:lnTo>
                    <a:lnTo>
                      <a:pt x="1226" y="604"/>
                    </a:lnTo>
                    <a:lnTo>
                      <a:pt x="1230" y="607"/>
                    </a:lnTo>
                    <a:lnTo>
                      <a:pt x="1233" y="609"/>
                    </a:lnTo>
                    <a:lnTo>
                      <a:pt x="1237" y="612"/>
                    </a:lnTo>
                    <a:lnTo>
                      <a:pt x="1241" y="616"/>
                    </a:lnTo>
                    <a:lnTo>
                      <a:pt x="1245" y="617"/>
                    </a:lnTo>
                    <a:lnTo>
                      <a:pt x="1249" y="621"/>
                    </a:lnTo>
                    <a:lnTo>
                      <a:pt x="1253" y="622"/>
                    </a:lnTo>
                    <a:lnTo>
                      <a:pt x="1257" y="626"/>
                    </a:lnTo>
                    <a:lnTo>
                      <a:pt x="1261" y="629"/>
                    </a:lnTo>
                    <a:lnTo>
                      <a:pt x="1265" y="631"/>
                    </a:lnTo>
                    <a:lnTo>
                      <a:pt x="1269" y="634"/>
                    </a:lnTo>
                    <a:lnTo>
                      <a:pt x="1273" y="635"/>
                    </a:lnTo>
                    <a:lnTo>
                      <a:pt x="1277" y="637"/>
                    </a:lnTo>
                    <a:lnTo>
                      <a:pt x="1281" y="641"/>
                    </a:lnTo>
                    <a:lnTo>
                      <a:pt x="1285" y="643"/>
                    </a:lnTo>
                    <a:lnTo>
                      <a:pt x="1289" y="646"/>
                    </a:lnTo>
                    <a:lnTo>
                      <a:pt x="1293" y="647"/>
                    </a:lnTo>
                    <a:lnTo>
                      <a:pt x="1297" y="649"/>
                    </a:lnTo>
                    <a:lnTo>
                      <a:pt x="1301" y="652"/>
                    </a:lnTo>
                    <a:lnTo>
                      <a:pt x="1304" y="654"/>
                    </a:lnTo>
                    <a:lnTo>
                      <a:pt x="1308" y="656"/>
                    </a:lnTo>
                    <a:lnTo>
                      <a:pt x="1312" y="660"/>
                    </a:lnTo>
                    <a:lnTo>
                      <a:pt x="1316" y="661"/>
                    </a:lnTo>
                    <a:lnTo>
                      <a:pt x="1320" y="663"/>
                    </a:lnTo>
                    <a:lnTo>
                      <a:pt x="1324" y="665"/>
                    </a:lnTo>
                    <a:lnTo>
                      <a:pt x="1328" y="667"/>
                    </a:lnTo>
                    <a:lnTo>
                      <a:pt x="1332" y="669"/>
                    </a:lnTo>
                    <a:lnTo>
                      <a:pt x="1336" y="670"/>
                    </a:lnTo>
                    <a:lnTo>
                      <a:pt x="1340" y="674"/>
                    </a:lnTo>
                    <a:lnTo>
                      <a:pt x="1344" y="676"/>
                    </a:lnTo>
                    <a:lnTo>
                      <a:pt x="1348" y="676"/>
                    </a:lnTo>
                    <a:lnTo>
                      <a:pt x="1352" y="680"/>
                    </a:lnTo>
                    <a:lnTo>
                      <a:pt x="1356" y="683"/>
                    </a:lnTo>
                    <a:lnTo>
                      <a:pt x="1360" y="684"/>
                    </a:lnTo>
                    <a:lnTo>
                      <a:pt x="1364" y="685"/>
                    </a:lnTo>
                    <a:lnTo>
                      <a:pt x="1368" y="687"/>
                    </a:lnTo>
                    <a:lnTo>
                      <a:pt x="1371" y="689"/>
                    </a:lnTo>
                    <a:lnTo>
                      <a:pt x="1375" y="691"/>
                    </a:lnTo>
                    <a:lnTo>
                      <a:pt x="1379" y="692"/>
                    </a:lnTo>
                    <a:lnTo>
                      <a:pt x="1383" y="695"/>
                    </a:lnTo>
                    <a:lnTo>
                      <a:pt x="1387" y="696"/>
                    </a:lnTo>
                    <a:lnTo>
                      <a:pt x="1391" y="697"/>
                    </a:lnTo>
                    <a:lnTo>
                      <a:pt x="1395" y="700"/>
                    </a:lnTo>
                    <a:lnTo>
                      <a:pt x="1399" y="701"/>
                    </a:lnTo>
                    <a:lnTo>
                      <a:pt x="1403" y="702"/>
                    </a:lnTo>
                    <a:lnTo>
                      <a:pt x="1407" y="705"/>
                    </a:lnTo>
                    <a:lnTo>
                      <a:pt x="1411" y="706"/>
                    </a:lnTo>
                    <a:lnTo>
                      <a:pt x="1415" y="708"/>
                    </a:lnTo>
                    <a:lnTo>
                      <a:pt x="1419" y="708"/>
                    </a:lnTo>
                    <a:lnTo>
                      <a:pt x="1423" y="709"/>
                    </a:lnTo>
                    <a:lnTo>
                      <a:pt x="1427" y="712"/>
                    </a:lnTo>
                    <a:lnTo>
                      <a:pt x="1431" y="713"/>
                    </a:lnTo>
                    <a:lnTo>
                      <a:pt x="1435" y="716"/>
                    </a:lnTo>
                    <a:lnTo>
                      <a:pt x="1438" y="717"/>
                    </a:lnTo>
                    <a:lnTo>
                      <a:pt x="1442" y="718"/>
                    </a:lnTo>
                    <a:lnTo>
                      <a:pt x="1446" y="719"/>
                    </a:lnTo>
                    <a:lnTo>
                      <a:pt x="1450" y="720"/>
                    </a:lnTo>
                    <a:lnTo>
                      <a:pt x="1454" y="721"/>
                    </a:lnTo>
                    <a:lnTo>
                      <a:pt x="1458" y="722"/>
                    </a:lnTo>
                    <a:lnTo>
                      <a:pt x="1462" y="723"/>
                    </a:lnTo>
                    <a:lnTo>
                      <a:pt x="1466" y="724"/>
                    </a:lnTo>
                    <a:lnTo>
                      <a:pt x="1470" y="726"/>
                    </a:lnTo>
                    <a:lnTo>
                      <a:pt x="1474" y="726"/>
                    </a:lnTo>
                    <a:lnTo>
                      <a:pt x="1478" y="729"/>
                    </a:lnTo>
                    <a:lnTo>
                      <a:pt x="1482" y="728"/>
                    </a:lnTo>
                    <a:lnTo>
                      <a:pt x="1486" y="730"/>
                    </a:lnTo>
                    <a:lnTo>
                      <a:pt x="1490" y="732"/>
                    </a:lnTo>
                    <a:lnTo>
                      <a:pt x="1494" y="733"/>
                    </a:lnTo>
                    <a:lnTo>
                      <a:pt x="1498" y="733"/>
                    </a:lnTo>
                    <a:lnTo>
                      <a:pt x="1502" y="734"/>
                    </a:lnTo>
                    <a:lnTo>
                      <a:pt x="1506" y="734"/>
                    </a:lnTo>
                    <a:lnTo>
                      <a:pt x="1509" y="736"/>
                    </a:lnTo>
                    <a:lnTo>
                      <a:pt x="1513" y="736"/>
                    </a:lnTo>
                    <a:lnTo>
                      <a:pt x="1517" y="736"/>
                    </a:lnTo>
                    <a:lnTo>
                      <a:pt x="1521" y="738"/>
                    </a:lnTo>
                    <a:lnTo>
                      <a:pt x="1525" y="739"/>
                    </a:lnTo>
                    <a:lnTo>
                      <a:pt x="1529" y="739"/>
                    </a:lnTo>
                    <a:lnTo>
                      <a:pt x="1533" y="741"/>
                    </a:lnTo>
                    <a:lnTo>
                      <a:pt x="1537" y="741"/>
                    </a:lnTo>
                    <a:lnTo>
                      <a:pt x="1541" y="743"/>
                    </a:lnTo>
                    <a:lnTo>
                      <a:pt x="1545" y="743"/>
                    </a:lnTo>
                    <a:lnTo>
                      <a:pt x="1549" y="744"/>
                    </a:lnTo>
                    <a:lnTo>
                      <a:pt x="1553" y="744"/>
                    </a:lnTo>
                    <a:lnTo>
                      <a:pt x="1557" y="743"/>
                    </a:lnTo>
                    <a:lnTo>
                      <a:pt x="1561" y="746"/>
                    </a:lnTo>
                    <a:lnTo>
                      <a:pt x="1565" y="744"/>
                    </a:lnTo>
                    <a:lnTo>
                      <a:pt x="1569" y="745"/>
                    </a:lnTo>
                    <a:lnTo>
                      <a:pt x="1573" y="745"/>
                    </a:lnTo>
                    <a:lnTo>
                      <a:pt x="1576" y="748"/>
                    </a:lnTo>
                    <a:lnTo>
                      <a:pt x="1580" y="747"/>
                    </a:lnTo>
                    <a:lnTo>
                      <a:pt x="1584" y="747"/>
                    </a:lnTo>
                    <a:lnTo>
                      <a:pt x="1588" y="749"/>
                    </a:lnTo>
                    <a:lnTo>
                      <a:pt x="1592" y="748"/>
                    </a:lnTo>
                    <a:lnTo>
                      <a:pt x="1596" y="749"/>
                    </a:lnTo>
                    <a:lnTo>
                      <a:pt x="1600" y="748"/>
                    </a:lnTo>
                    <a:lnTo>
                      <a:pt x="1604" y="750"/>
                    </a:lnTo>
                    <a:lnTo>
                      <a:pt x="1608" y="748"/>
                    </a:lnTo>
                    <a:lnTo>
                      <a:pt x="1612" y="750"/>
                    </a:lnTo>
                    <a:lnTo>
                      <a:pt x="1616" y="749"/>
                    </a:lnTo>
                    <a:lnTo>
                      <a:pt x="1620" y="750"/>
                    </a:lnTo>
                    <a:lnTo>
                      <a:pt x="1624" y="749"/>
                    </a:lnTo>
                    <a:lnTo>
                      <a:pt x="1628" y="750"/>
                    </a:lnTo>
                    <a:lnTo>
                      <a:pt x="1632" y="750"/>
                    </a:lnTo>
                    <a:lnTo>
                      <a:pt x="1636" y="750"/>
                    </a:lnTo>
                    <a:lnTo>
                      <a:pt x="1640" y="750"/>
                    </a:lnTo>
                    <a:lnTo>
                      <a:pt x="1643" y="749"/>
                    </a:lnTo>
                    <a:lnTo>
                      <a:pt x="1647" y="750"/>
                    </a:lnTo>
                    <a:lnTo>
                      <a:pt x="1651" y="750"/>
                    </a:lnTo>
                    <a:lnTo>
                      <a:pt x="1655" y="750"/>
                    </a:lnTo>
                    <a:lnTo>
                      <a:pt x="1659" y="749"/>
                    </a:lnTo>
                    <a:lnTo>
                      <a:pt x="1663" y="750"/>
                    </a:lnTo>
                    <a:lnTo>
                      <a:pt x="1667" y="748"/>
                    </a:lnTo>
                    <a:lnTo>
                      <a:pt x="1671" y="748"/>
                    </a:lnTo>
                    <a:lnTo>
                      <a:pt x="1675" y="749"/>
                    </a:lnTo>
                    <a:lnTo>
                      <a:pt x="1679" y="749"/>
                    </a:lnTo>
                    <a:lnTo>
                      <a:pt x="1683" y="748"/>
                    </a:lnTo>
                    <a:lnTo>
                      <a:pt x="1687" y="747"/>
                    </a:lnTo>
                    <a:lnTo>
                      <a:pt x="1691" y="748"/>
                    </a:lnTo>
                    <a:lnTo>
                      <a:pt x="1695" y="747"/>
                    </a:lnTo>
                    <a:lnTo>
                      <a:pt x="1699" y="747"/>
                    </a:lnTo>
                    <a:lnTo>
                      <a:pt x="1703" y="745"/>
                    </a:lnTo>
                    <a:lnTo>
                      <a:pt x="1707" y="744"/>
                    </a:lnTo>
                    <a:lnTo>
                      <a:pt x="1711" y="744"/>
                    </a:lnTo>
                    <a:lnTo>
                      <a:pt x="1714" y="744"/>
                    </a:lnTo>
                    <a:lnTo>
                      <a:pt x="1718" y="743"/>
                    </a:lnTo>
                    <a:lnTo>
                      <a:pt x="1722" y="744"/>
                    </a:lnTo>
                    <a:lnTo>
                      <a:pt x="1726" y="742"/>
                    </a:lnTo>
                    <a:lnTo>
                      <a:pt x="1730" y="741"/>
                    </a:lnTo>
                    <a:lnTo>
                      <a:pt x="1734" y="741"/>
                    </a:lnTo>
                    <a:lnTo>
                      <a:pt x="1738" y="741"/>
                    </a:lnTo>
                    <a:lnTo>
                      <a:pt x="1742" y="740"/>
                    </a:lnTo>
                    <a:lnTo>
                      <a:pt x="1746" y="739"/>
                    </a:lnTo>
                    <a:lnTo>
                      <a:pt x="1750" y="739"/>
                    </a:lnTo>
                    <a:lnTo>
                      <a:pt x="1754" y="737"/>
                    </a:lnTo>
                    <a:lnTo>
                      <a:pt x="1758" y="737"/>
                    </a:lnTo>
                    <a:lnTo>
                      <a:pt x="1762" y="736"/>
                    </a:lnTo>
                    <a:lnTo>
                      <a:pt x="1766" y="736"/>
                    </a:lnTo>
                    <a:lnTo>
                      <a:pt x="1770" y="734"/>
                    </a:lnTo>
                    <a:lnTo>
                      <a:pt x="1774" y="734"/>
                    </a:lnTo>
                    <a:lnTo>
                      <a:pt x="1778" y="734"/>
                    </a:lnTo>
                    <a:lnTo>
                      <a:pt x="1781" y="733"/>
                    </a:lnTo>
                    <a:lnTo>
                      <a:pt x="1785" y="731"/>
                    </a:lnTo>
                    <a:lnTo>
                      <a:pt x="1789" y="731"/>
                    </a:lnTo>
                    <a:lnTo>
                      <a:pt x="1793" y="729"/>
                    </a:lnTo>
                    <a:lnTo>
                      <a:pt x="1797" y="728"/>
                    </a:lnTo>
                    <a:lnTo>
                      <a:pt x="1801" y="727"/>
                    </a:lnTo>
                    <a:lnTo>
                      <a:pt x="1805" y="726"/>
                    </a:lnTo>
                    <a:lnTo>
                      <a:pt x="1809" y="725"/>
                    </a:lnTo>
                    <a:lnTo>
                      <a:pt x="1813" y="725"/>
                    </a:lnTo>
                    <a:lnTo>
                      <a:pt x="1817" y="724"/>
                    </a:lnTo>
                    <a:lnTo>
                      <a:pt x="1821" y="722"/>
                    </a:lnTo>
                    <a:lnTo>
                      <a:pt x="1825" y="721"/>
                    </a:lnTo>
                    <a:lnTo>
                      <a:pt x="1829" y="720"/>
                    </a:lnTo>
                    <a:lnTo>
                      <a:pt x="1833" y="718"/>
                    </a:lnTo>
                    <a:lnTo>
                      <a:pt x="1837" y="718"/>
                    </a:lnTo>
                    <a:lnTo>
                      <a:pt x="1841" y="716"/>
                    </a:lnTo>
                    <a:lnTo>
                      <a:pt x="1845" y="714"/>
                    </a:lnTo>
                    <a:lnTo>
                      <a:pt x="1848" y="714"/>
                    </a:lnTo>
                    <a:lnTo>
                      <a:pt x="1852" y="712"/>
                    </a:lnTo>
                    <a:lnTo>
                      <a:pt x="1856" y="712"/>
                    </a:lnTo>
                    <a:lnTo>
                      <a:pt x="1860" y="711"/>
                    </a:lnTo>
                    <a:lnTo>
                      <a:pt x="1864" y="710"/>
                    </a:lnTo>
                    <a:lnTo>
                      <a:pt x="1868" y="707"/>
                    </a:lnTo>
                    <a:lnTo>
                      <a:pt x="1872" y="706"/>
                    </a:lnTo>
                    <a:lnTo>
                      <a:pt x="1876" y="704"/>
                    </a:lnTo>
                    <a:lnTo>
                      <a:pt x="1880" y="703"/>
                    </a:lnTo>
                    <a:lnTo>
                      <a:pt x="1884" y="702"/>
                    </a:lnTo>
                    <a:lnTo>
                      <a:pt x="1888" y="699"/>
                    </a:lnTo>
                    <a:lnTo>
                      <a:pt x="1892" y="699"/>
                    </a:lnTo>
                    <a:lnTo>
                      <a:pt x="1896" y="698"/>
                    </a:lnTo>
                    <a:lnTo>
                      <a:pt x="1900" y="696"/>
                    </a:lnTo>
                    <a:lnTo>
                      <a:pt x="1904" y="696"/>
                    </a:lnTo>
                    <a:lnTo>
                      <a:pt x="1908" y="692"/>
                    </a:lnTo>
                    <a:lnTo>
                      <a:pt x="1912" y="691"/>
                    </a:lnTo>
                    <a:lnTo>
                      <a:pt x="1916" y="689"/>
                    </a:lnTo>
                    <a:lnTo>
                      <a:pt x="1919" y="690"/>
                    </a:lnTo>
                    <a:lnTo>
                      <a:pt x="1923" y="687"/>
                    </a:lnTo>
                    <a:lnTo>
                      <a:pt x="1927" y="685"/>
                    </a:lnTo>
                    <a:lnTo>
                      <a:pt x="1931" y="684"/>
                    </a:lnTo>
                    <a:lnTo>
                      <a:pt x="1935" y="682"/>
                    </a:lnTo>
                    <a:lnTo>
                      <a:pt x="1939" y="680"/>
                    </a:lnTo>
                    <a:lnTo>
                      <a:pt x="1943" y="678"/>
                    </a:lnTo>
                    <a:lnTo>
                      <a:pt x="1947" y="676"/>
                    </a:lnTo>
                    <a:lnTo>
                      <a:pt x="1951" y="676"/>
                    </a:lnTo>
                    <a:lnTo>
                      <a:pt x="1955" y="673"/>
                    </a:lnTo>
                    <a:lnTo>
                      <a:pt x="1959" y="672"/>
                    </a:lnTo>
                    <a:lnTo>
                      <a:pt x="1963" y="671"/>
                    </a:lnTo>
                    <a:lnTo>
                      <a:pt x="1967" y="667"/>
                    </a:lnTo>
                    <a:lnTo>
                      <a:pt x="1971" y="666"/>
                    </a:lnTo>
                    <a:lnTo>
                      <a:pt x="1975" y="665"/>
                    </a:lnTo>
                    <a:lnTo>
                      <a:pt x="1979" y="663"/>
                    </a:lnTo>
                    <a:lnTo>
                      <a:pt x="1983" y="661"/>
                    </a:lnTo>
                    <a:lnTo>
                      <a:pt x="1986" y="660"/>
                    </a:lnTo>
                    <a:lnTo>
                      <a:pt x="1990" y="658"/>
                    </a:lnTo>
                    <a:lnTo>
                      <a:pt x="1994" y="655"/>
                    </a:lnTo>
                    <a:lnTo>
                      <a:pt x="1998" y="654"/>
                    </a:lnTo>
                    <a:lnTo>
                      <a:pt x="2002" y="652"/>
                    </a:lnTo>
                    <a:lnTo>
                      <a:pt x="2006" y="649"/>
                    </a:lnTo>
                    <a:lnTo>
                      <a:pt x="2010" y="648"/>
                    </a:lnTo>
                    <a:lnTo>
                      <a:pt x="2014" y="647"/>
                    </a:lnTo>
                    <a:lnTo>
                      <a:pt x="2018" y="645"/>
                    </a:lnTo>
                    <a:lnTo>
                      <a:pt x="2022" y="642"/>
                    </a:lnTo>
                    <a:lnTo>
                      <a:pt x="2026" y="641"/>
                    </a:lnTo>
                    <a:lnTo>
                      <a:pt x="2030" y="638"/>
                    </a:lnTo>
                    <a:lnTo>
                      <a:pt x="2034" y="636"/>
                    </a:lnTo>
                    <a:lnTo>
                      <a:pt x="2038" y="636"/>
                    </a:lnTo>
                    <a:lnTo>
                      <a:pt x="2042" y="632"/>
                    </a:lnTo>
                    <a:lnTo>
                      <a:pt x="2046" y="631"/>
                    </a:lnTo>
                    <a:lnTo>
                      <a:pt x="2050" y="628"/>
                    </a:lnTo>
                    <a:lnTo>
                      <a:pt x="2054" y="627"/>
                    </a:lnTo>
                    <a:lnTo>
                      <a:pt x="2057" y="623"/>
                    </a:lnTo>
                    <a:lnTo>
                      <a:pt x="2061" y="621"/>
                    </a:lnTo>
                    <a:lnTo>
                      <a:pt x="2065" y="620"/>
                    </a:lnTo>
                    <a:lnTo>
                      <a:pt x="2069" y="618"/>
                    </a:lnTo>
                    <a:lnTo>
                      <a:pt x="2073" y="617"/>
                    </a:lnTo>
                    <a:lnTo>
                      <a:pt x="2077" y="614"/>
                    </a:lnTo>
                    <a:lnTo>
                      <a:pt x="2081" y="613"/>
                    </a:lnTo>
                    <a:lnTo>
                      <a:pt x="2085" y="610"/>
                    </a:lnTo>
                    <a:lnTo>
                      <a:pt x="2089" y="607"/>
                    </a:lnTo>
                    <a:lnTo>
                      <a:pt x="2093" y="606"/>
                    </a:lnTo>
                    <a:lnTo>
                      <a:pt x="2097" y="604"/>
                    </a:lnTo>
                    <a:lnTo>
                      <a:pt x="2101" y="602"/>
                    </a:lnTo>
                    <a:lnTo>
                      <a:pt x="2105" y="601"/>
                    </a:lnTo>
                    <a:lnTo>
                      <a:pt x="2109" y="596"/>
                    </a:lnTo>
                    <a:lnTo>
                      <a:pt x="2113" y="595"/>
                    </a:lnTo>
                    <a:lnTo>
                      <a:pt x="2117" y="592"/>
                    </a:lnTo>
                    <a:lnTo>
                      <a:pt x="2121" y="591"/>
                    </a:lnTo>
                    <a:lnTo>
                      <a:pt x="2124" y="588"/>
                    </a:lnTo>
                    <a:lnTo>
                      <a:pt x="2128" y="587"/>
                    </a:lnTo>
                    <a:lnTo>
                      <a:pt x="2132" y="585"/>
                    </a:lnTo>
                    <a:lnTo>
                      <a:pt x="2136" y="583"/>
                    </a:lnTo>
                    <a:lnTo>
                      <a:pt x="2140" y="580"/>
                    </a:lnTo>
                    <a:lnTo>
                      <a:pt x="2144" y="577"/>
                    </a:lnTo>
                    <a:lnTo>
                      <a:pt x="2148" y="577"/>
                    </a:lnTo>
                    <a:lnTo>
                      <a:pt x="2152" y="574"/>
                    </a:lnTo>
                    <a:lnTo>
                      <a:pt x="2156" y="570"/>
                    </a:lnTo>
                    <a:lnTo>
                      <a:pt x="2160" y="568"/>
                    </a:lnTo>
                    <a:lnTo>
                      <a:pt x="2164" y="567"/>
                    </a:lnTo>
                    <a:lnTo>
                      <a:pt x="2168" y="566"/>
                    </a:lnTo>
                    <a:lnTo>
                      <a:pt x="2172" y="563"/>
                    </a:lnTo>
                    <a:lnTo>
                      <a:pt x="2176" y="561"/>
                    </a:lnTo>
                    <a:lnTo>
                      <a:pt x="2180" y="559"/>
                    </a:lnTo>
                    <a:lnTo>
                      <a:pt x="2184" y="556"/>
                    </a:lnTo>
                    <a:lnTo>
                      <a:pt x="2188" y="554"/>
                    </a:lnTo>
                    <a:lnTo>
                      <a:pt x="2191" y="551"/>
                    </a:lnTo>
                    <a:lnTo>
                      <a:pt x="2195" y="550"/>
                    </a:lnTo>
                    <a:lnTo>
                      <a:pt x="2199" y="546"/>
                    </a:lnTo>
                    <a:lnTo>
                      <a:pt x="2203" y="543"/>
                    </a:lnTo>
                    <a:lnTo>
                      <a:pt x="2207" y="543"/>
                    </a:lnTo>
                    <a:lnTo>
                      <a:pt x="2211" y="541"/>
                    </a:lnTo>
                    <a:lnTo>
                      <a:pt x="2215" y="537"/>
                    </a:lnTo>
                    <a:lnTo>
                      <a:pt x="2219" y="536"/>
                    </a:lnTo>
                    <a:lnTo>
                      <a:pt x="2223" y="533"/>
                    </a:lnTo>
                    <a:lnTo>
                      <a:pt x="2227" y="531"/>
                    </a:lnTo>
                    <a:lnTo>
                      <a:pt x="2231" y="528"/>
                    </a:lnTo>
                    <a:lnTo>
                      <a:pt x="2235" y="526"/>
                    </a:lnTo>
                    <a:lnTo>
                      <a:pt x="2239" y="524"/>
                    </a:lnTo>
                    <a:lnTo>
                      <a:pt x="2243" y="521"/>
                    </a:lnTo>
                    <a:lnTo>
                      <a:pt x="2247" y="519"/>
                    </a:lnTo>
                    <a:lnTo>
                      <a:pt x="2251" y="517"/>
                    </a:lnTo>
                    <a:lnTo>
                      <a:pt x="2255" y="513"/>
                    </a:lnTo>
                    <a:lnTo>
                      <a:pt x="2259" y="513"/>
                    </a:lnTo>
                    <a:lnTo>
                      <a:pt x="2262" y="509"/>
                    </a:lnTo>
                    <a:lnTo>
                      <a:pt x="2266" y="507"/>
                    </a:lnTo>
                    <a:lnTo>
                      <a:pt x="2270" y="504"/>
                    </a:lnTo>
                    <a:lnTo>
                      <a:pt x="2274" y="503"/>
                    </a:lnTo>
                    <a:lnTo>
                      <a:pt x="2278" y="500"/>
                    </a:lnTo>
                    <a:lnTo>
                      <a:pt x="2282" y="497"/>
                    </a:lnTo>
                    <a:lnTo>
                      <a:pt x="2286" y="495"/>
                    </a:lnTo>
                    <a:lnTo>
                      <a:pt x="2290" y="493"/>
                    </a:lnTo>
                    <a:lnTo>
                      <a:pt x="2294" y="490"/>
                    </a:lnTo>
                    <a:lnTo>
                      <a:pt x="2298" y="489"/>
                    </a:lnTo>
                    <a:lnTo>
                      <a:pt x="2302" y="487"/>
                    </a:lnTo>
                    <a:lnTo>
                      <a:pt x="2306" y="484"/>
                    </a:lnTo>
                    <a:lnTo>
                      <a:pt x="2310" y="482"/>
                    </a:lnTo>
                    <a:lnTo>
                      <a:pt x="2314" y="479"/>
                    </a:lnTo>
                    <a:lnTo>
                      <a:pt x="2318" y="478"/>
                    </a:lnTo>
                    <a:lnTo>
                      <a:pt x="2322" y="474"/>
                    </a:lnTo>
                    <a:lnTo>
                      <a:pt x="2326" y="472"/>
                    </a:lnTo>
                    <a:lnTo>
                      <a:pt x="2329" y="471"/>
                    </a:lnTo>
                    <a:lnTo>
                      <a:pt x="2333" y="467"/>
                    </a:lnTo>
                    <a:lnTo>
                      <a:pt x="2337" y="466"/>
                    </a:lnTo>
                    <a:lnTo>
                      <a:pt x="2341" y="463"/>
                    </a:lnTo>
                    <a:lnTo>
                      <a:pt x="2345" y="460"/>
                    </a:lnTo>
                    <a:lnTo>
                      <a:pt x="2349" y="457"/>
                    </a:lnTo>
                    <a:lnTo>
                      <a:pt x="2353" y="456"/>
                    </a:lnTo>
                    <a:lnTo>
                      <a:pt x="2357" y="454"/>
                    </a:lnTo>
                    <a:lnTo>
                      <a:pt x="2361" y="451"/>
                    </a:lnTo>
                    <a:lnTo>
                      <a:pt x="2365" y="450"/>
                    </a:lnTo>
                    <a:lnTo>
                      <a:pt x="2369" y="446"/>
                    </a:lnTo>
                    <a:lnTo>
                      <a:pt x="2373" y="444"/>
                    </a:lnTo>
                    <a:lnTo>
                      <a:pt x="2377" y="442"/>
                    </a:lnTo>
                    <a:lnTo>
                      <a:pt x="2381" y="439"/>
                    </a:lnTo>
                    <a:lnTo>
                      <a:pt x="2385" y="438"/>
                    </a:lnTo>
                    <a:lnTo>
                      <a:pt x="2389" y="434"/>
                    </a:lnTo>
                    <a:lnTo>
                      <a:pt x="2393" y="433"/>
                    </a:lnTo>
                    <a:lnTo>
                      <a:pt x="2396" y="430"/>
                    </a:lnTo>
                    <a:lnTo>
                      <a:pt x="2400" y="428"/>
                    </a:lnTo>
                    <a:lnTo>
                      <a:pt x="2404" y="426"/>
                    </a:lnTo>
                    <a:lnTo>
                      <a:pt x="2408" y="424"/>
                    </a:lnTo>
                    <a:lnTo>
                      <a:pt x="2412" y="421"/>
                    </a:lnTo>
                    <a:lnTo>
                      <a:pt x="2416" y="420"/>
                    </a:lnTo>
                    <a:lnTo>
                      <a:pt x="2420" y="417"/>
                    </a:lnTo>
                    <a:lnTo>
                      <a:pt x="2424" y="414"/>
                    </a:lnTo>
                    <a:lnTo>
                      <a:pt x="2428" y="412"/>
                    </a:lnTo>
                    <a:lnTo>
                      <a:pt x="2432" y="410"/>
                    </a:lnTo>
                    <a:lnTo>
                      <a:pt x="2436" y="407"/>
                    </a:lnTo>
                    <a:lnTo>
                      <a:pt x="2440" y="405"/>
                    </a:lnTo>
                    <a:lnTo>
                      <a:pt x="2444" y="403"/>
                    </a:lnTo>
                    <a:lnTo>
                      <a:pt x="2448" y="400"/>
                    </a:lnTo>
                    <a:lnTo>
                      <a:pt x="2452" y="398"/>
                    </a:lnTo>
                    <a:lnTo>
                      <a:pt x="2456" y="395"/>
                    </a:lnTo>
                    <a:lnTo>
                      <a:pt x="2460" y="394"/>
                    </a:lnTo>
                    <a:lnTo>
                      <a:pt x="2464" y="392"/>
                    </a:lnTo>
                    <a:lnTo>
                      <a:pt x="2467" y="388"/>
                    </a:lnTo>
                    <a:lnTo>
                      <a:pt x="2471" y="386"/>
                    </a:lnTo>
                    <a:lnTo>
                      <a:pt x="2475" y="384"/>
                    </a:lnTo>
                    <a:lnTo>
                      <a:pt x="2479" y="382"/>
                    </a:lnTo>
                    <a:lnTo>
                      <a:pt x="2483" y="381"/>
                    </a:lnTo>
                    <a:lnTo>
                      <a:pt x="2487" y="377"/>
                    </a:lnTo>
                    <a:lnTo>
                      <a:pt x="2491" y="376"/>
                    </a:lnTo>
                    <a:lnTo>
                      <a:pt x="2495" y="373"/>
                    </a:lnTo>
                    <a:lnTo>
                      <a:pt x="2499" y="372"/>
                    </a:lnTo>
                    <a:lnTo>
                      <a:pt x="2503" y="368"/>
                    </a:lnTo>
                    <a:lnTo>
                      <a:pt x="2507" y="365"/>
                    </a:lnTo>
                    <a:lnTo>
                      <a:pt x="2511" y="364"/>
                    </a:lnTo>
                    <a:lnTo>
                      <a:pt x="2515" y="362"/>
                    </a:lnTo>
                    <a:lnTo>
                      <a:pt x="2519" y="359"/>
                    </a:lnTo>
                    <a:lnTo>
                      <a:pt x="2523" y="358"/>
                    </a:lnTo>
                    <a:lnTo>
                      <a:pt x="2527" y="356"/>
                    </a:lnTo>
                    <a:lnTo>
                      <a:pt x="2531" y="354"/>
                    </a:lnTo>
                    <a:lnTo>
                      <a:pt x="2534" y="351"/>
                    </a:lnTo>
                    <a:lnTo>
                      <a:pt x="2538" y="349"/>
                    </a:lnTo>
                    <a:lnTo>
                      <a:pt x="2542" y="347"/>
                    </a:lnTo>
                    <a:lnTo>
                      <a:pt x="2546" y="344"/>
                    </a:lnTo>
                    <a:lnTo>
                      <a:pt x="2550" y="342"/>
                    </a:lnTo>
                    <a:lnTo>
                      <a:pt x="2554" y="339"/>
                    </a:lnTo>
                    <a:lnTo>
                      <a:pt x="2558" y="338"/>
                    </a:lnTo>
                    <a:lnTo>
                      <a:pt x="2562" y="336"/>
                    </a:lnTo>
                    <a:lnTo>
                      <a:pt x="2566" y="334"/>
                    </a:lnTo>
                    <a:lnTo>
                      <a:pt x="2570" y="333"/>
                    </a:lnTo>
                    <a:lnTo>
                      <a:pt x="2574" y="329"/>
                    </a:lnTo>
                    <a:lnTo>
                      <a:pt x="2578" y="328"/>
                    </a:lnTo>
                    <a:lnTo>
                      <a:pt x="2582" y="326"/>
                    </a:lnTo>
                    <a:lnTo>
                      <a:pt x="2586" y="321"/>
                    </a:lnTo>
                    <a:lnTo>
                      <a:pt x="2590" y="321"/>
                    </a:lnTo>
                    <a:lnTo>
                      <a:pt x="2594" y="319"/>
                    </a:lnTo>
                    <a:lnTo>
                      <a:pt x="2598" y="317"/>
                    </a:lnTo>
                    <a:lnTo>
                      <a:pt x="2602" y="315"/>
                    </a:lnTo>
                    <a:lnTo>
                      <a:pt x="2605" y="311"/>
                    </a:lnTo>
                    <a:lnTo>
                      <a:pt x="2609" y="311"/>
                    </a:lnTo>
                    <a:lnTo>
                      <a:pt x="2613" y="309"/>
                    </a:lnTo>
                    <a:lnTo>
                      <a:pt x="2617" y="307"/>
                    </a:lnTo>
                    <a:lnTo>
                      <a:pt x="2621" y="306"/>
                    </a:lnTo>
                    <a:lnTo>
                      <a:pt x="2625" y="303"/>
                    </a:lnTo>
                    <a:lnTo>
                      <a:pt x="2629" y="299"/>
                    </a:lnTo>
                    <a:lnTo>
                      <a:pt x="2633" y="299"/>
                    </a:lnTo>
                    <a:lnTo>
                      <a:pt x="2637" y="295"/>
                    </a:lnTo>
                    <a:lnTo>
                      <a:pt x="2641" y="294"/>
                    </a:lnTo>
                    <a:lnTo>
                      <a:pt x="2645" y="292"/>
                    </a:lnTo>
                    <a:lnTo>
                      <a:pt x="2649" y="290"/>
                    </a:lnTo>
                    <a:lnTo>
                      <a:pt x="2653" y="288"/>
                    </a:lnTo>
                    <a:lnTo>
                      <a:pt x="2657" y="286"/>
                    </a:lnTo>
                    <a:lnTo>
                      <a:pt x="2661" y="285"/>
                    </a:lnTo>
                    <a:lnTo>
                      <a:pt x="2665" y="283"/>
                    </a:lnTo>
                    <a:lnTo>
                      <a:pt x="2669" y="281"/>
                    </a:lnTo>
                    <a:lnTo>
                      <a:pt x="2672" y="278"/>
                    </a:lnTo>
                    <a:lnTo>
                      <a:pt x="2676" y="278"/>
                    </a:lnTo>
                    <a:lnTo>
                      <a:pt x="2680" y="276"/>
                    </a:lnTo>
                    <a:lnTo>
                      <a:pt x="2684" y="274"/>
                    </a:lnTo>
                    <a:lnTo>
                      <a:pt x="2688" y="270"/>
                    </a:lnTo>
                    <a:lnTo>
                      <a:pt x="2692" y="269"/>
                    </a:lnTo>
                    <a:lnTo>
                      <a:pt x="2696" y="267"/>
                    </a:lnTo>
                    <a:lnTo>
                      <a:pt x="2700" y="266"/>
                    </a:lnTo>
                    <a:lnTo>
                      <a:pt x="2704" y="263"/>
                    </a:lnTo>
                    <a:lnTo>
                      <a:pt x="2708" y="262"/>
                    </a:lnTo>
                    <a:lnTo>
                      <a:pt x="2712" y="260"/>
                    </a:lnTo>
                    <a:lnTo>
                      <a:pt x="2716" y="257"/>
                    </a:lnTo>
                    <a:lnTo>
                      <a:pt x="2720" y="256"/>
                    </a:lnTo>
                    <a:lnTo>
                      <a:pt x="2724" y="253"/>
                    </a:lnTo>
                    <a:lnTo>
                      <a:pt x="2728" y="253"/>
                    </a:lnTo>
                    <a:lnTo>
                      <a:pt x="2732" y="251"/>
                    </a:lnTo>
                    <a:lnTo>
                      <a:pt x="2736" y="246"/>
                    </a:lnTo>
                    <a:lnTo>
                      <a:pt x="2739" y="247"/>
                    </a:lnTo>
                    <a:lnTo>
                      <a:pt x="2743" y="245"/>
                    </a:lnTo>
                    <a:lnTo>
                      <a:pt x="2747" y="243"/>
                    </a:lnTo>
                    <a:lnTo>
                      <a:pt x="2751" y="242"/>
                    </a:lnTo>
                    <a:lnTo>
                      <a:pt x="2755" y="239"/>
                    </a:lnTo>
                    <a:lnTo>
                      <a:pt x="2759" y="237"/>
                    </a:lnTo>
                    <a:lnTo>
                      <a:pt x="2763" y="236"/>
                    </a:lnTo>
                    <a:lnTo>
                      <a:pt x="2767" y="234"/>
                    </a:lnTo>
                    <a:lnTo>
                      <a:pt x="2771" y="232"/>
                    </a:lnTo>
                    <a:lnTo>
                      <a:pt x="2775" y="230"/>
                    </a:lnTo>
                    <a:lnTo>
                      <a:pt x="2779" y="228"/>
                    </a:lnTo>
                    <a:lnTo>
                      <a:pt x="2783" y="227"/>
                    </a:lnTo>
                    <a:lnTo>
                      <a:pt x="2787" y="226"/>
                    </a:lnTo>
                    <a:lnTo>
                      <a:pt x="2791" y="223"/>
                    </a:lnTo>
                    <a:lnTo>
                      <a:pt x="2795" y="221"/>
                    </a:lnTo>
                    <a:lnTo>
                      <a:pt x="2799" y="220"/>
                    </a:lnTo>
                    <a:lnTo>
                      <a:pt x="2803" y="217"/>
                    </a:lnTo>
                    <a:lnTo>
                      <a:pt x="2807" y="217"/>
                    </a:lnTo>
                    <a:lnTo>
                      <a:pt x="2810" y="215"/>
                    </a:lnTo>
                    <a:lnTo>
                      <a:pt x="2814" y="214"/>
                    </a:lnTo>
                    <a:lnTo>
                      <a:pt x="2818" y="212"/>
                    </a:lnTo>
                    <a:lnTo>
                      <a:pt x="2822" y="210"/>
                    </a:lnTo>
                    <a:lnTo>
                      <a:pt x="2826" y="208"/>
                    </a:lnTo>
                    <a:lnTo>
                      <a:pt x="2830" y="206"/>
                    </a:lnTo>
                    <a:lnTo>
                      <a:pt x="2834" y="205"/>
                    </a:lnTo>
                    <a:lnTo>
                      <a:pt x="2838" y="203"/>
                    </a:lnTo>
                    <a:lnTo>
                      <a:pt x="2842" y="201"/>
                    </a:lnTo>
                    <a:lnTo>
                      <a:pt x="2846" y="200"/>
                    </a:lnTo>
                    <a:lnTo>
                      <a:pt x="2850" y="198"/>
                    </a:lnTo>
                    <a:lnTo>
                      <a:pt x="2854" y="196"/>
                    </a:lnTo>
                    <a:lnTo>
                      <a:pt x="2858" y="195"/>
                    </a:lnTo>
                    <a:lnTo>
                      <a:pt x="2862" y="194"/>
                    </a:lnTo>
                    <a:lnTo>
                      <a:pt x="2866" y="193"/>
                    </a:lnTo>
                    <a:lnTo>
                      <a:pt x="2870" y="190"/>
                    </a:lnTo>
                    <a:lnTo>
                      <a:pt x="2874" y="188"/>
                    </a:lnTo>
                    <a:lnTo>
                      <a:pt x="2877" y="188"/>
                    </a:lnTo>
                    <a:lnTo>
                      <a:pt x="2881" y="186"/>
                    </a:lnTo>
                    <a:lnTo>
                      <a:pt x="2885" y="185"/>
                    </a:lnTo>
                    <a:lnTo>
                      <a:pt x="2889" y="184"/>
                    </a:lnTo>
                    <a:lnTo>
                      <a:pt x="2893" y="182"/>
                    </a:lnTo>
                    <a:lnTo>
                      <a:pt x="2897" y="179"/>
                    </a:lnTo>
                    <a:lnTo>
                      <a:pt x="2901" y="178"/>
                    </a:lnTo>
                    <a:lnTo>
                      <a:pt x="2905" y="176"/>
                    </a:lnTo>
                    <a:lnTo>
                      <a:pt x="2909" y="174"/>
                    </a:lnTo>
                    <a:lnTo>
                      <a:pt x="2913" y="174"/>
                    </a:lnTo>
                    <a:lnTo>
                      <a:pt x="2917" y="172"/>
                    </a:lnTo>
                    <a:lnTo>
                      <a:pt x="2921" y="169"/>
                    </a:lnTo>
                    <a:lnTo>
                      <a:pt x="2925" y="168"/>
                    </a:lnTo>
                    <a:lnTo>
                      <a:pt x="2929" y="168"/>
                    </a:lnTo>
                    <a:lnTo>
                      <a:pt x="2933" y="165"/>
                    </a:lnTo>
                    <a:lnTo>
                      <a:pt x="2937" y="165"/>
                    </a:lnTo>
                    <a:lnTo>
                      <a:pt x="2941" y="163"/>
                    </a:lnTo>
                    <a:lnTo>
                      <a:pt x="2944" y="163"/>
                    </a:lnTo>
                    <a:lnTo>
                      <a:pt x="2948" y="160"/>
                    </a:lnTo>
                    <a:lnTo>
                      <a:pt x="2952" y="158"/>
                    </a:lnTo>
                    <a:lnTo>
                      <a:pt x="2956" y="158"/>
                    </a:lnTo>
                    <a:lnTo>
                      <a:pt x="2960" y="155"/>
                    </a:lnTo>
                    <a:lnTo>
                      <a:pt x="2964" y="156"/>
                    </a:lnTo>
                    <a:lnTo>
                      <a:pt x="2968" y="155"/>
                    </a:lnTo>
                    <a:lnTo>
                      <a:pt x="2972" y="151"/>
                    </a:lnTo>
                    <a:lnTo>
                      <a:pt x="2976" y="151"/>
                    </a:lnTo>
                    <a:lnTo>
                      <a:pt x="2980" y="150"/>
                    </a:lnTo>
                    <a:lnTo>
                      <a:pt x="2984" y="150"/>
                    </a:lnTo>
                    <a:lnTo>
                      <a:pt x="2988" y="148"/>
                    </a:lnTo>
                    <a:lnTo>
                      <a:pt x="2992" y="146"/>
                    </a:lnTo>
                    <a:lnTo>
                      <a:pt x="2996" y="144"/>
                    </a:lnTo>
                    <a:lnTo>
                      <a:pt x="3000" y="143"/>
                    </a:lnTo>
                    <a:lnTo>
                      <a:pt x="3004" y="143"/>
                    </a:lnTo>
                    <a:lnTo>
                      <a:pt x="3008" y="141"/>
                    </a:lnTo>
                    <a:lnTo>
                      <a:pt x="3012" y="139"/>
                    </a:lnTo>
                    <a:lnTo>
                      <a:pt x="3015" y="138"/>
                    </a:lnTo>
                    <a:lnTo>
                      <a:pt x="3019" y="137"/>
                    </a:lnTo>
                    <a:lnTo>
                      <a:pt x="3023" y="135"/>
                    </a:lnTo>
                    <a:lnTo>
                      <a:pt x="3027" y="134"/>
                    </a:lnTo>
                    <a:lnTo>
                      <a:pt x="3031" y="132"/>
                    </a:lnTo>
                    <a:lnTo>
                      <a:pt x="3035" y="132"/>
                    </a:lnTo>
                    <a:lnTo>
                      <a:pt x="3039" y="130"/>
                    </a:lnTo>
                    <a:lnTo>
                      <a:pt x="3043" y="129"/>
                    </a:lnTo>
                    <a:lnTo>
                      <a:pt x="3047" y="130"/>
                    </a:lnTo>
                    <a:lnTo>
                      <a:pt x="3051" y="126"/>
                    </a:lnTo>
                    <a:lnTo>
                      <a:pt x="3055" y="125"/>
                    </a:lnTo>
                    <a:lnTo>
                      <a:pt x="3059" y="125"/>
                    </a:lnTo>
                    <a:lnTo>
                      <a:pt x="3063" y="124"/>
                    </a:lnTo>
                    <a:lnTo>
                      <a:pt x="3067" y="123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8"/>
                    </a:lnTo>
                    <a:lnTo>
                      <a:pt x="3086" y="116"/>
                    </a:lnTo>
                    <a:lnTo>
                      <a:pt x="3090" y="115"/>
                    </a:lnTo>
                    <a:lnTo>
                      <a:pt x="3094" y="114"/>
                    </a:lnTo>
                    <a:lnTo>
                      <a:pt x="3098" y="114"/>
                    </a:lnTo>
                    <a:lnTo>
                      <a:pt x="3102" y="112"/>
                    </a:lnTo>
                    <a:lnTo>
                      <a:pt x="3106" y="112"/>
                    </a:lnTo>
                    <a:lnTo>
                      <a:pt x="3110" y="111"/>
                    </a:lnTo>
                    <a:lnTo>
                      <a:pt x="3114" y="109"/>
                    </a:lnTo>
                    <a:lnTo>
                      <a:pt x="3118" y="108"/>
                    </a:lnTo>
                    <a:lnTo>
                      <a:pt x="3122" y="106"/>
                    </a:lnTo>
                    <a:lnTo>
                      <a:pt x="3126" y="106"/>
                    </a:lnTo>
                    <a:lnTo>
                      <a:pt x="3130" y="105"/>
                    </a:lnTo>
                    <a:lnTo>
                      <a:pt x="3134" y="104"/>
                    </a:lnTo>
                    <a:lnTo>
                      <a:pt x="3138" y="102"/>
                    </a:lnTo>
                    <a:lnTo>
                      <a:pt x="3142" y="103"/>
                    </a:lnTo>
                    <a:lnTo>
                      <a:pt x="3146" y="102"/>
                    </a:lnTo>
                    <a:lnTo>
                      <a:pt x="3150" y="1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7" name="Freeform 2849"/>
              <p:cNvSpPr>
                <a:spLocks/>
              </p:cNvSpPr>
              <p:nvPr/>
            </p:nvSpPr>
            <p:spPr bwMode="auto">
              <a:xfrm flipV="1">
                <a:off x="506" y="1651"/>
                <a:ext cx="1814" cy="26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6"/>
                  </a:cxn>
                  <a:cxn ang="0">
                    <a:pos x="354" y="11"/>
                  </a:cxn>
                  <a:cxn ang="0">
                    <a:pos x="406" y="19"/>
                  </a:cxn>
                  <a:cxn ang="0">
                    <a:pos x="457" y="27"/>
                  </a:cxn>
                  <a:cxn ang="0">
                    <a:pos x="508" y="39"/>
                  </a:cxn>
                  <a:cxn ang="0">
                    <a:pos x="559" y="54"/>
                  </a:cxn>
                  <a:cxn ang="0">
                    <a:pos x="611" y="70"/>
                  </a:cxn>
                  <a:cxn ang="0">
                    <a:pos x="662" y="89"/>
                  </a:cxn>
                  <a:cxn ang="0">
                    <a:pos x="713" y="112"/>
                  </a:cxn>
                  <a:cxn ang="0">
                    <a:pos x="764" y="137"/>
                  </a:cxn>
                  <a:cxn ang="0">
                    <a:pos x="816" y="160"/>
                  </a:cxn>
                  <a:cxn ang="0">
                    <a:pos x="867" y="188"/>
                  </a:cxn>
                  <a:cxn ang="0">
                    <a:pos x="918" y="218"/>
                  </a:cxn>
                  <a:cxn ang="0">
                    <a:pos x="969" y="246"/>
                  </a:cxn>
                  <a:cxn ang="0">
                    <a:pos x="1021" y="274"/>
                  </a:cxn>
                  <a:cxn ang="0">
                    <a:pos x="1072" y="301"/>
                  </a:cxn>
                  <a:cxn ang="0">
                    <a:pos x="1123" y="328"/>
                  </a:cxn>
                  <a:cxn ang="0">
                    <a:pos x="1174" y="351"/>
                  </a:cxn>
                  <a:cxn ang="0">
                    <a:pos x="1226" y="375"/>
                  </a:cxn>
                  <a:cxn ang="0">
                    <a:pos x="1277" y="396"/>
                  </a:cxn>
                  <a:cxn ang="0">
                    <a:pos x="1328" y="415"/>
                  </a:cxn>
                  <a:cxn ang="0">
                    <a:pos x="1379" y="431"/>
                  </a:cxn>
                  <a:cxn ang="0">
                    <a:pos x="1431" y="443"/>
                  </a:cxn>
                  <a:cxn ang="0">
                    <a:pos x="1482" y="453"/>
                  </a:cxn>
                  <a:cxn ang="0">
                    <a:pos x="1533" y="461"/>
                  </a:cxn>
                  <a:cxn ang="0">
                    <a:pos x="1584" y="466"/>
                  </a:cxn>
                  <a:cxn ang="0">
                    <a:pos x="1636" y="465"/>
                  </a:cxn>
                  <a:cxn ang="0">
                    <a:pos x="1687" y="464"/>
                  </a:cxn>
                  <a:cxn ang="0">
                    <a:pos x="1738" y="461"/>
                  </a:cxn>
                  <a:cxn ang="0">
                    <a:pos x="1789" y="454"/>
                  </a:cxn>
                  <a:cxn ang="0">
                    <a:pos x="1841" y="445"/>
                  </a:cxn>
                  <a:cxn ang="0">
                    <a:pos x="1892" y="435"/>
                  </a:cxn>
                  <a:cxn ang="0">
                    <a:pos x="1943" y="423"/>
                  </a:cxn>
                  <a:cxn ang="0">
                    <a:pos x="1994" y="409"/>
                  </a:cxn>
                  <a:cxn ang="0">
                    <a:pos x="2046" y="393"/>
                  </a:cxn>
                  <a:cxn ang="0">
                    <a:pos x="2097" y="378"/>
                  </a:cxn>
                  <a:cxn ang="0">
                    <a:pos x="2148" y="360"/>
                  </a:cxn>
                  <a:cxn ang="0">
                    <a:pos x="2199" y="340"/>
                  </a:cxn>
                  <a:cxn ang="0">
                    <a:pos x="2251" y="322"/>
                  </a:cxn>
                  <a:cxn ang="0">
                    <a:pos x="2302" y="303"/>
                  </a:cxn>
                  <a:cxn ang="0">
                    <a:pos x="2353" y="283"/>
                  </a:cxn>
                  <a:cxn ang="0">
                    <a:pos x="2404" y="266"/>
                  </a:cxn>
                  <a:cxn ang="0">
                    <a:pos x="2456" y="246"/>
                  </a:cxn>
                  <a:cxn ang="0">
                    <a:pos x="2507" y="228"/>
                  </a:cxn>
                  <a:cxn ang="0">
                    <a:pos x="2558" y="211"/>
                  </a:cxn>
                  <a:cxn ang="0">
                    <a:pos x="2609" y="194"/>
                  </a:cxn>
                  <a:cxn ang="0">
                    <a:pos x="2661" y="179"/>
                  </a:cxn>
                  <a:cxn ang="0">
                    <a:pos x="2712" y="161"/>
                  </a:cxn>
                  <a:cxn ang="0">
                    <a:pos x="2763" y="145"/>
                  </a:cxn>
                  <a:cxn ang="0">
                    <a:pos x="2814" y="133"/>
                  </a:cxn>
                  <a:cxn ang="0">
                    <a:pos x="2866" y="119"/>
                  </a:cxn>
                  <a:cxn ang="0">
                    <a:pos x="2917" y="108"/>
                  </a:cxn>
                  <a:cxn ang="0">
                    <a:pos x="2968" y="96"/>
                  </a:cxn>
                  <a:cxn ang="0">
                    <a:pos x="3019" y="86"/>
                  </a:cxn>
                  <a:cxn ang="0">
                    <a:pos x="3071" y="76"/>
                  </a:cxn>
                  <a:cxn ang="0">
                    <a:pos x="3122" y="68"/>
                  </a:cxn>
                </a:cxnLst>
                <a:rect l="0" t="0" r="r" b="b"/>
                <a:pathLst>
                  <a:path w="3150" h="467">
                    <a:moveTo>
                      <a:pt x="0" y="2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2" y="5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8"/>
                    </a:lnTo>
                    <a:lnTo>
                      <a:pt x="303" y="6"/>
                    </a:lnTo>
                    <a:lnTo>
                      <a:pt x="307" y="7"/>
                    </a:lnTo>
                    <a:lnTo>
                      <a:pt x="311" y="7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9"/>
                    </a:lnTo>
                    <a:lnTo>
                      <a:pt x="342" y="10"/>
                    </a:lnTo>
                    <a:lnTo>
                      <a:pt x="346" y="10"/>
                    </a:lnTo>
                    <a:lnTo>
                      <a:pt x="350" y="11"/>
                    </a:lnTo>
                    <a:lnTo>
                      <a:pt x="354" y="11"/>
                    </a:lnTo>
                    <a:lnTo>
                      <a:pt x="358" y="13"/>
                    </a:lnTo>
                    <a:lnTo>
                      <a:pt x="362" y="13"/>
                    </a:lnTo>
                    <a:lnTo>
                      <a:pt x="366" y="12"/>
                    </a:lnTo>
                    <a:lnTo>
                      <a:pt x="370" y="12"/>
                    </a:lnTo>
                    <a:lnTo>
                      <a:pt x="374" y="14"/>
                    </a:lnTo>
                    <a:lnTo>
                      <a:pt x="378" y="15"/>
                    </a:lnTo>
                    <a:lnTo>
                      <a:pt x="382" y="16"/>
                    </a:lnTo>
                    <a:lnTo>
                      <a:pt x="386" y="17"/>
                    </a:lnTo>
                    <a:lnTo>
                      <a:pt x="390" y="15"/>
                    </a:lnTo>
                    <a:lnTo>
                      <a:pt x="394" y="17"/>
                    </a:lnTo>
                    <a:lnTo>
                      <a:pt x="398" y="18"/>
                    </a:lnTo>
                    <a:lnTo>
                      <a:pt x="402" y="17"/>
                    </a:lnTo>
                    <a:lnTo>
                      <a:pt x="406" y="19"/>
                    </a:lnTo>
                    <a:lnTo>
                      <a:pt x="410" y="19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1"/>
                    </a:lnTo>
                    <a:lnTo>
                      <a:pt x="425" y="22"/>
                    </a:lnTo>
                    <a:lnTo>
                      <a:pt x="429" y="23"/>
                    </a:lnTo>
                    <a:lnTo>
                      <a:pt x="433" y="23"/>
                    </a:lnTo>
                    <a:lnTo>
                      <a:pt x="437" y="24"/>
                    </a:lnTo>
                    <a:lnTo>
                      <a:pt x="441" y="25"/>
                    </a:lnTo>
                    <a:lnTo>
                      <a:pt x="445" y="25"/>
                    </a:lnTo>
                    <a:lnTo>
                      <a:pt x="449" y="25"/>
                    </a:lnTo>
                    <a:lnTo>
                      <a:pt x="453" y="26"/>
                    </a:lnTo>
                    <a:lnTo>
                      <a:pt x="457" y="27"/>
                    </a:lnTo>
                    <a:lnTo>
                      <a:pt x="461" y="27"/>
                    </a:lnTo>
                    <a:lnTo>
                      <a:pt x="465" y="30"/>
                    </a:lnTo>
                    <a:lnTo>
                      <a:pt x="469" y="29"/>
                    </a:lnTo>
                    <a:lnTo>
                      <a:pt x="473" y="31"/>
                    </a:lnTo>
                    <a:lnTo>
                      <a:pt x="477" y="31"/>
                    </a:lnTo>
                    <a:lnTo>
                      <a:pt x="480" y="32"/>
                    </a:lnTo>
                    <a:lnTo>
                      <a:pt x="484" y="33"/>
                    </a:lnTo>
                    <a:lnTo>
                      <a:pt x="488" y="35"/>
                    </a:lnTo>
                    <a:lnTo>
                      <a:pt x="492" y="36"/>
                    </a:lnTo>
                    <a:lnTo>
                      <a:pt x="496" y="36"/>
                    </a:lnTo>
                    <a:lnTo>
                      <a:pt x="500" y="38"/>
                    </a:lnTo>
                    <a:lnTo>
                      <a:pt x="504" y="39"/>
                    </a:lnTo>
                    <a:lnTo>
                      <a:pt x="508" y="39"/>
                    </a:lnTo>
                    <a:lnTo>
                      <a:pt x="512" y="39"/>
                    </a:lnTo>
                    <a:lnTo>
                      <a:pt x="516" y="39"/>
                    </a:lnTo>
                    <a:lnTo>
                      <a:pt x="520" y="42"/>
                    </a:lnTo>
                    <a:lnTo>
                      <a:pt x="524" y="44"/>
                    </a:lnTo>
                    <a:lnTo>
                      <a:pt x="528" y="43"/>
                    </a:lnTo>
                    <a:lnTo>
                      <a:pt x="532" y="45"/>
                    </a:lnTo>
                    <a:lnTo>
                      <a:pt x="536" y="46"/>
                    </a:lnTo>
                    <a:lnTo>
                      <a:pt x="540" y="48"/>
                    </a:lnTo>
                    <a:lnTo>
                      <a:pt x="544" y="49"/>
                    </a:lnTo>
                    <a:lnTo>
                      <a:pt x="547" y="48"/>
                    </a:lnTo>
                    <a:lnTo>
                      <a:pt x="551" y="51"/>
                    </a:lnTo>
                    <a:lnTo>
                      <a:pt x="555" y="53"/>
                    </a:lnTo>
                    <a:lnTo>
                      <a:pt x="559" y="54"/>
                    </a:lnTo>
                    <a:lnTo>
                      <a:pt x="563" y="54"/>
                    </a:lnTo>
                    <a:lnTo>
                      <a:pt x="567" y="56"/>
                    </a:lnTo>
                    <a:lnTo>
                      <a:pt x="571" y="55"/>
                    </a:lnTo>
                    <a:lnTo>
                      <a:pt x="575" y="59"/>
                    </a:lnTo>
                    <a:lnTo>
                      <a:pt x="579" y="59"/>
                    </a:lnTo>
                    <a:lnTo>
                      <a:pt x="583" y="61"/>
                    </a:lnTo>
                    <a:lnTo>
                      <a:pt x="587" y="62"/>
                    </a:lnTo>
                    <a:lnTo>
                      <a:pt x="591" y="63"/>
                    </a:lnTo>
                    <a:lnTo>
                      <a:pt x="595" y="64"/>
                    </a:lnTo>
                    <a:lnTo>
                      <a:pt x="599" y="68"/>
                    </a:lnTo>
                    <a:lnTo>
                      <a:pt x="603" y="68"/>
                    </a:lnTo>
                    <a:lnTo>
                      <a:pt x="607" y="69"/>
                    </a:lnTo>
                    <a:lnTo>
                      <a:pt x="611" y="70"/>
                    </a:lnTo>
                    <a:lnTo>
                      <a:pt x="615" y="71"/>
                    </a:lnTo>
                    <a:lnTo>
                      <a:pt x="618" y="72"/>
                    </a:lnTo>
                    <a:lnTo>
                      <a:pt x="622" y="76"/>
                    </a:lnTo>
                    <a:lnTo>
                      <a:pt x="626" y="76"/>
                    </a:lnTo>
                    <a:lnTo>
                      <a:pt x="630" y="76"/>
                    </a:lnTo>
                    <a:lnTo>
                      <a:pt x="634" y="79"/>
                    </a:lnTo>
                    <a:lnTo>
                      <a:pt x="638" y="81"/>
                    </a:lnTo>
                    <a:lnTo>
                      <a:pt x="642" y="83"/>
                    </a:lnTo>
                    <a:lnTo>
                      <a:pt x="646" y="83"/>
                    </a:lnTo>
                    <a:lnTo>
                      <a:pt x="650" y="85"/>
                    </a:lnTo>
                    <a:lnTo>
                      <a:pt x="654" y="88"/>
                    </a:lnTo>
                    <a:lnTo>
                      <a:pt x="658" y="88"/>
                    </a:lnTo>
                    <a:lnTo>
                      <a:pt x="662" y="89"/>
                    </a:lnTo>
                    <a:lnTo>
                      <a:pt x="666" y="92"/>
                    </a:lnTo>
                    <a:lnTo>
                      <a:pt x="670" y="95"/>
                    </a:lnTo>
                    <a:lnTo>
                      <a:pt x="674" y="95"/>
                    </a:lnTo>
                    <a:lnTo>
                      <a:pt x="678" y="96"/>
                    </a:lnTo>
                    <a:lnTo>
                      <a:pt x="682" y="98"/>
                    </a:lnTo>
                    <a:lnTo>
                      <a:pt x="685" y="100"/>
                    </a:lnTo>
                    <a:lnTo>
                      <a:pt x="689" y="102"/>
                    </a:lnTo>
                    <a:lnTo>
                      <a:pt x="693" y="105"/>
                    </a:lnTo>
                    <a:lnTo>
                      <a:pt x="697" y="106"/>
                    </a:lnTo>
                    <a:lnTo>
                      <a:pt x="701" y="107"/>
                    </a:lnTo>
                    <a:lnTo>
                      <a:pt x="705" y="108"/>
                    </a:lnTo>
                    <a:lnTo>
                      <a:pt x="709" y="110"/>
                    </a:lnTo>
                    <a:lnTo>
                      <a:pt x="713" y="112"/>
                    </a:lnTo>
                    <a:lnTo>
                      <a:pt x="717" y="113"/>
                    </a:lnTo>
                    <a:lnTo>
                      <a:pt x="721" y="115"/>
                    </a:lnTo>
                    <a:lnTo>
                      <a:pt x="725" y="118"/>
                    </a:lnTo>
                    <a:lnTo>
                      <a:pt x="729" y="119"/>
                    </a:lnTo>
                    <a:lnTo>
                      <a:pt x="733" y="121"/>
                    </a:lnTo>
                    <a:lnTo>
                      <a:pt x="737" y="123"/>
                    </a:lnTo>
                    <a:lnTo>
                      <a:pt x="741" y="126"/>
                    </a:lnTo>
                    <a:lnTo>
                      <a:pt x="745" y="127"/>
                    </a:lnTo>
                    <a:lnTo>
                      <a:pt x="749" y="128"/>
                    </a:lnTo>
                    <a:lnTo>
                      <a:pt x="753" y="130"/>
                    </a:lnTo>
                    <a:lnTo>
                      <a:pt x="756" y="132"/>
                    </a:lnTo>
                    <a:lnTo>
                      <a:pt x="760" y="134"/>
                    </a:lnTo>
                    <a:lnTo>
                      <a:pt x="764" y="137"/>
                    </a:lnTo>
                    <a:lnTo>
                      <a:pt x="768" y="137"/>
                    </a:lnTo>
                    <a:lnTo>
                      <a:pt x="772" y="139"/>
                    </a:lnTo>
                    <a:lnTo>
                      <a:pt x="776" y="142"/>
                    </a:lnTo>
                    <a:lnTo>
                      <a:pt x="780" y="144"/>
                    </a:lnTo>
                    <a:lnTo>
                      <a:pt x="784" y="146"/>
                    </a:lnTo>
                    <a:lnTo>
                      <a:pt x="788" y="148"/>
                    </a:lnTo>
                    <a:lnTo>
                      <a:pt x="792" y="149"/>
                    </a:lnTo>
                    <a:lnTo>
                      <a:pt x="796" y="151"/>
                    </a:lnTo>
                    <a:lnTo>
                      <a:pt x="800" y="153"/>
                    </a:lnTo>
                    <a:lnTo>
                      <a:pt x="804" y="157"/>
                    </a:lnTo>
                    <a:lnTo>
                      <a:pt x="808" y="158"/>
                    </a:lnTo>
                    <a:lnTo>
                      <a:pt x="812" y="159"/>
                    </a:lnTo>
                    <a:lnTo>
                      <a:pt x="816" y="160"/>
                    </a:lnTo>
                    <a:lnTo>
                      <a:pt x="820" y="165"/>
                    </a:lnTo>
                    <a:lnTo>
                      <a:pt x="823" y="166"/>
                    </a:lnTo>
                    <a:lnTo>
                      <a:pt x="827" y="168"/>
                    </a:lnTo>
                    <a:lnTo>
                      <a:pt x="831" y="172"/>
                    </a:lnTo>
                    <a:lnTo>
                      <a:pt x="835" y="172"/>
                    </a:lnTo>
                    <a:lnTo>
                      <a:pt x="839" y="174"/>
                    </a:lnTo>
                    <a:lnTo>
                      <a:pt x="843" y="177"/>
                    </a:lnTo>
                    <a:lnTo>
                      <a:pt x="847" y="179"/>
                    </a:lnTo>
                    <a:lnTo>
                      <a:pt x="851" y="181"/>
                    </a:lnTo>
                    <a:lnTo>
                      <a:pt x="855" y="182"/>
                    </a:lnTo>
                    <a:lnTo>
                      <a:pt x="859" y="185"/>
                    </a:lnTo>
                    <a:lnTo>
                      <a:pt x="863" y="188"/>
                    </a:lnTo>
                    <a:lnTo>
                      <a:pt x="867" y="188"/>
                    </a:lnTo>
                    <a:lnTo>
                      <a:pt x="871" y="191"/>
                    </a:lnTo>
                    <a:lnTo>
                      <a:pt x="875" y="193"/>
                    </a:lnTo>
                    <a:lnTo>
                      <a:pt x="879" y="195"/>
                    </a:lnTo>
                    <a:lnTo>
                      <a:pt x="883" y="197"/>
                    </a:lnTo>
                    <a:lnTo>
                      <a:pt x="887" y="200"/>
                    </a:lnTo>
                    <a:lnTo>
                      <a:pt x="890" y="200"/>
                    </a:lnTo>
                    <a:lnTo>
                      <a:pt x="894" y="203"/>
                    </a:lnTo>
                    <a:lnTo>
                      <a:pt x="898" y="206"/>
                    </a:lnTo>
                    <a:lnTo>
                      <a:pt x="902" y="208"/>
                    </a:lnTo>
                    <a:lnTo>
                      <a:pt x="906" y="211"/>
                    </a:lnTo>
                    <a:lnTo>
                      <a:pt x="910" y="212"/>
                    </a:lnTo>
                    <a:lnTo>
                      <a:pt x="914" y="215"/>
                    </a:lnTo>
                    <a:lnTo>
                      <a:pt x="918" y="218"/>
                    </a:lnTo>
                    <a:lnTo>
                      <a:pt x="922" y="220"/>
                    </a:lnTo>
                    <a:lnTo>
                      <a:pt x="926" y="220"/>
                    </a:lnTo>
                    <a:lnTo>
                      <a:pt x="930" y="223"/>
                    </a:lnTo>
                    <a:lnTo>
                      <a:pt x="934" y="224"/>
                    </a:lnTo>
                    <a:lnTo>
                      <a:pt x="938" y="228"/>
                    </a:lnTo>
                    <a:lnTo>
                      <a:pt x="942" y="230"/>
                    </a:lnTo>
                    <a:lnTo>
                      <a:pt x="946" y="233"/>
                    </a:lnTo>
                    <a:lnTo>
                      <a:pt x="950" y="236"/>
                    </a:lnTo>
                    <a:lnTo>
                      <a:pt x="954" y="238"/>
                    </a:lnTo>
                    <a:lnTo>
                      <a:pt x="958" y="238"/>
                    </a:lnTo>
                    <a:lnTo>
                      <a:pt x="961" y="241"/>
                    </a:lnTo>
                    <a:lnTo>
                      <a:pt x="965" y="244"/>
                    </a:lnTo>
                    <a:lnTo>
                      <a:pt x="969" y="246"/>
                    </a:lnTo>
                    <a:lnTo>
                      <a:pt x="973" y="247"/>
                    </a:lnTo>
                    <a:lnTo>
                      <a:pt x="977" y="250"/>
                    </a:lnTo>
                    <a:lnTo>
                      <a:pt x="981" y="252"/>
                    </a:lnTo>
                    <a:lnTo>
                      <a:pt x="985" y="254"/>
                    </a:lnTo>
                    <a:lnTo>
                      <a:pt x="989" y="255"/>
                    </a:lnTo>
                    <a:lnTo>
                      <a:pt x="993" y="259"/>
                    </a:lnTo>
                    <a:lnTo>
                      <a:pt x="997" y="261"/>
                    </a:lnTo>
                    <a:lnTo>
                      <a:pt x="1001" y="263"/>
                    </a:lnTo>
                    <a:lnTo>
                      <a:pt x="1005" y="265"/>
                    </a:lnTo>
                    <a:lnTo>
                      <a:pt x="1009" y="267"/>
                    </a:lnTo>
                    <a:lnTo>
                      <a:pt x="1013" y="269"/>
                    </a:lnTo>
                    <a:lnTo>
                      <a:pt x="1017" y="270"/>
                    </a:lnTo>
                    <a:lnTo>
                      <a:pt x="1021" y="274"/>
                    </a:lnTo>
                    <a:lnTo>
                      <a:pt x="1025" y="275"/>
                    </a:lnTo>
                    <a:lnTo>
                      <a:pt x="1028" y="278"/>
                    </a:lnTo>
                    <a:lnTo>
                      <a:pt x="1032" y="280"/>
                    </a:lnTo>
                    <a:lnTo>
                      <a:pt x="1036" y="283"/>
                    </a:lnTo>
                    <a:lnTo>
                      <a:pt x="1040" y="285"/>
                    </a:lnTo>
                    <a:lnTo>
                      <a:pt x="1044" y="285"/>
                    </a:lnTo>
                    <a:lnTo>
                      <a:pt x="1048" y="289"/>
                    </a:lnTo>
                    <a:lnTo>
                      <a:pt x="1052" y="289"/>
                    </a:lnTo>
                    <a:lnTo>
                      <a:pt x="1056" y="293"/>
                    </a:lnTo>
                    <a:lnTo>
                      <a:pt x="1060" y="296"/>
                    </a:lnTo>
                    <a:lnTo>
                      <a:pt x="1064" y="298"/>
                    </a:lnTo>
                    <a:lnTo>
                      <a:pt x="1068" y="299"/>
                    </a:lnTo>
                    <a:lnTo>
                      <a:pt x="1072" y="301"/>
                    </a:lnTo>
                    <a:lnTo>
                      <a:pt x="1076" y="303"/>
                    </a:lnTo>
                    <a:lnTo>
                      <a:pt x="1080" y="306"/>
                    </a:lnTo>
                    <a:lnTo>
                      <a:pt x="1084" y="307"/>
                    </a:lnTo>
                    <a:lnTo>
                      <a:pt x="1088" y="309"/>
                    </a:lnTo>
                    <a:lnTo>
                      <a:pt x="1092" y="311"/>
                    </a:lnTo>
                    <a:lnTo>
                      <a:pt x="1095" y="313"/>
                    </a:lnTo>
                    <a:lnTo>
                      <a:pt x="1099" y="316"/>
                    </a:lnTo>
                    <a:lnTo>
                      <a:pt x="1103" y="317"/>
                    </a:lnTo>
                    <a:lnTo>
                      <a:pt x="1107" y="318"/>
                    </a:lnTo>
                    <a:lnTo>
                      <a:pt x="1111" y="321"/>
                    </a:lnTo>
                    <a:lnTo>
                      <a:pt x="1115" y="323"/>
                    </a:lnTo>
                    <a:lnTo>
                      <a:pt x="1119" y="324"/>
                    </a:lnTo>
                    <a:lnTo>
                      <a:pt x="1123" y="328"/>
                    </a:lnTo>
                    <a:lnTo>
                      <a:pt x="1127" y="329"/>
                    </a:lnTo>
                    <a:lnTo>
                      <a:pt x="1131" y="332"/>
                    </a:lnTo>
                    <a:lnTo>
                      <a:pt x="1135" y="333"/>
                    </a:lnTo>
                    <a:lnTo>
                      <a:pt x="1139" y="335"/>
                    </a:lnTo>
                    <a:lnTo>
                      <a:pt x="1143" y="337"/>
                    </a:lnTo>
                    <a:lnTo>
                      <a:pt x="1147" y="338"/>
                    </a:lnTo>
                    <a:lnTo>
                      <a:pt x="1151" y="342"/>
                    </a:lnTo>
                    <a:lnTo>
                      <a:pt x="1155" y="343"/>
                    </a:lnTo>
                    <a:lnTo>
                      <a:pt x="1159" y="345"/>
                    </a:lnTo>
                    <a:lnTo>
                      <a:pt x="1163" y="345"/>
                    </a:lnTo>
                    <a:lnTo>
                      <a:pt x="1166" y="348"/>
                    </a:lnTo>
                    <a:lnTo>
                      <a:pt x="1170" y="350"/>
                    </a:lnTo>
                    <a:lnTo>
                      <a:pt x="1174" y="351"/>
                    </a:lnTo>
                    <a:lnTo>
                      <a:pt x="1178" y="353"/>
                    </a:lnTo>
                    <a:lnTo>
                      <a:pt x="1182" y="357"/>
                    </a:lnTo>
                    <a:lnTo>
                      <a:pt x="1186" y="356"/>
                    </a:lnTo>
                    <a:lnTo>
                      <a:pt x="1190" y="359"/>
                    </a:lnTo>
                    <a:lnTo>
                      <a:pt x="1194" y="361"/>
                    </a:lnTo>
                    <a:lnTo>
                      <a:pt x="1198" y="363"/>
                    </a:lnTo>
                    <a:lnTo>
                      <a:pt x="1202" y="364"/>
                    </a:lnTo>
                    <a:lnTo>
                      <a:pt x="1206" y="366"/>
                    </a:lnTo>
                    <a:lnTo>
                      <a:pt x="1210" y="369"/>
                    </a:lnTo>
                    <a:lnTo>
                      <a:pt x="1214" y="369"/>
                    </a:lnTo>
                    <a:lnTo>
                      <a:pt x="1218" y="371"/>
                    </a:lnTo>
                    <a:lnTo>
                      <a:pt x="1222" y="373"/>
                    </a:lnTo>
                    <a:lnTo>
                      <a:pt x="1226" y="375"/>
                    </a:lnTo>
                    <a:lnTo>
                      <a:pt x="1230" y="378"/>
                    </a:lnTo>
                    <a:lnTo>
                      <a:pt x="1233" y="380"/>
                    </a:lnTo>
                    <a:lnTo>
                      <a:pt x="1237" y="380"/>
                    </a:lnTo>
                    <a:lnTo>
                      <a:pt x="1241" y="381"/>
                    </a:lnTo>
                    <a:lnTo>
                      <a:pt x="1245" y="384"/>
                    </a:lnTo>
                    <a:lnTo>
                      <a:pt x="1249" y="385"/>
                    </a:lnTo>
                    <a:lnTo>
                      <a:pt x="1253" y="387"/>
                    </a:lnTo>
                    <a:lnTo>
                      <a:pt x="1257" y="389"/>
                    </a:lnTo>
                    <a:lnTo>
                      <a:pt x="1261" y="389"/>
                    </a:lnTo>
                    <a:lnTo>
                      <a:pt x="1265" y="392"/>
                    </a:lnTo>
                    <a:lnTo>
                      <a:pt x="1269" y="393"/>
                    </a:lnTo>
                    <a:lnTo>
                      <a:pt x="1273" y="395"/>
                    </a:lnTo>
                    <a:lnTo>
                      <a:pt x="1277" y="396"/>
                    </a:lnTo>
                    <a:lnTo>
                      <a:pt x="1281" y="397"/>
                    </a:lnTo>
                    <a:lnTo>
                      <a:pt x="1285" y="400"/>
                    </a:lnTo>
                    <a:lnTo>
                      <a:pt x="1289" y="402"/>
                    </a:lnTo>
                    <a:lnTo>
                      <a:pt x="1293" y="401"/>
                    </a:lnTo>
                    <a:lnTo>
                      <a:pt x="1297" y="405"/>
                    </a:lnTo>
                    <a:lnTo>
                      <a:pt x="1301" y="405"/>
                    </a:lnTo>
                    <a:lnTo>
                      <a:pt x="1304" y="406"/>
                    </a:lnTo>
                    <a:lnTo>
                      <a:pt x="1308" y="408"/>
                    </a:lnTo>
                    <a:lnTo>
                      <a:pt x="1312" y="409"/>
                    </a:lnTo>
                    <a:lnTo>
                      <a:pt x="1316" y="409"/>
                    </a:lnTo>
                    <a:lnTo>
                      <a:pt x="1320" y="411"/>
                    </a:lnTo>
                    <a:lnTo>
                      <a:pt x="1324" y="414"/>
                    </a:lnTo>
                    <a:lnTo>
                      <a:pt x="1328" y="415"/>
                    </a:lnTo>
                    <a:lnTo>
                      <a:pt x="1332" y="417"/>
                    </a:lnTo>
                    <a:lnTo>
                      <a:pt x="1336" y="417"/>
                    </a:lnTo>
                    <a:lnTo>
                      <a:pt x="1340" y="418"/>
                    </a:lnTo>
                    <a:lnTo>
                      <a:pt x="1344" y="420"/>
                    </a:lnTo>
                    <a:lnTo>
                      <a:pt x="1348" y="421"/>
                    </a:lnTo>
                    <a:lnTo>
                      <a:pt x="1352" y="423"/>
                    </a:lnTo>
                    <a:lnTo>
                      <a:pt x="1356" y="423"/>
                    </a:lnTo>
                    <a:lnTo>
                      <a:pt x="1360" y="425"/>
                    </a:lnTo>
                    <a:lnTo>
                      <a:pt x="1364" y="424"/>
                    </a:lnTo>
                    <a:lnTo>
                      <a:pt x="1368" y="427"/>
                    </a:lnTo>
                    <a:lnTo>
                      <a:pt x="1371" y="427"/>
                    </a:lnTo>
                    <a:lnTo>
                      <a:pt x="1375" y="429"/>
                    </a:lnTo>
                    <a:lnTo>
                      <a:pt x="1379" y="431"/>
                    </a:lnTo>
                    <a:lnTo>
                      <a:pt x="1383" y="431"/>
                    </a:lnTo>
                    <a:lnTo>
                      <a:pt x="1387" y="432"/>
                    </a:lnTo>
                    <a:lnTo>
                      <a:pt x="1391" y="435"/>
                    </a:lnTo>
                    <a:lnTo>
                      <a:pt x="1395" y="434"/>
                    </a:lnTo>
                    <a:lnTo>
                      <a:pt x="1399" y="435"/>
                    </a:lnTo>
                    <a:lnTo>
                      <a:pt x="1403" y="437"/>
                    </a:lnTo>
                    <a:lnTo>
                      <a:pt x="1407" y="435"/>
                    </a:lnTo>
                    <a:lnTo>
                      <a:pt x="1411" y="438"/>
                    </a:lnTo>
                    <a:lnTo>
                      <a:pt x="1415" y="439"/>
                    </a:lnTo>
                    <a:lnTo>
                      <a:pt x="1419" y="439"/>
                    </a:lnTo>
                    <a:lnTo>
                      <a:pt x="1423" y="441"/>
                    </a:lnTo>
                    <a:lnTo>
                      <a:pt x="1427" y="441"/>
                    </a:lnTo>
                    <a:lnTo>
                      <a:pt x="1431" y="443"/>
                    </a:lnTo>
                    <a:lnTo>
                      <a:pt x="1435" y="444"/>
                    </a:lnTo>
                    <a:lnTo>
                      <a:pt x="1438" y="445"/>
                    </a:lnTo>
                    <a:lnTo>
                      <a:pt x="1442" y="443"/>
                    </a:lnTo>
                    <a:lnTo>
                      <a:pt x="1446" y="446"/>
                    </a:lnTo>
                    <a:lnTo>
                      <a:pt x="1450" y="447"/>
                    </a:lnTo>
                    <a:lnTo>
                      <a:pt x="1454" y="448"/>
                    </a:lnTo>
                    <a:lnTo>
                      <a:pt x="1458" y="449"/>
                    </a:lnTo>
                    <a:lnTo>
                      <a:pt x="1462" y="450"/>
                    </a:lnTo>
                    <a:lnTo>
                      <a:pt x="1466" y="450"/>
                    </a:lnTo>
                    <a:lnTo>
                      <a:pt x="1470" y="452"/>
                    </a:lnTo>
                    <a:lnTo>
                      <a:pt x="1474" y="451"/>
                    </a:lnTo>
                    <a:lnTo>
                      <a:pt x="1478" y="452"/>
                    </a:lnTo>
                    <a:lnTo>
                      <a:pt x="1482" y="453"/>
                    </a:lnTo>
                    <a:lnTo>
                      <a:pt x="1486" y="453"/>
                    </a:lnTo>
                    <a:lnTo>
                      <a:pt x="1490" y="454"/>
                    </a:lnTo>
                    <a:lnTo>
                      <a:pt x="1494" y="456"/>
                    </a:lnTo>
                    <a:lnTo>
                      <a:pt x="1498" y="456"/>
                    </a:lnTo>
                    <a:lnTo>
                      <a:pt x="1502" y="457"/>
                    </a:lnTo>
                    <a:lnTo>
                      <a:pt x="1506" y="456"/>
                    </a:lnTo>
                    <a:lnTo>
                      <a:pt x="1509" y="456"/>
                    </a:lnTo>
                    <a:lnTo>
                      <a:pt x="1513" y="459"/>
                    </a:lnTo>
                    <a:lnTo>
                      <a:pt x="1517" y="459"/>
                    </a:lnTo>
                    <a:lnTo>
                      <a:pt x="1521" y="458"/>
                    </a:lnTo>
                    <a:lnTo>
                      <a:pt x="1525" y="460"/>
                    </a:lnTo>
                    <a:lnTo>
                      <a:pt x="1529" y="459"/>
                    </a:lnTo>
                    <a:lnTo>
                      <a:pt x="1533" y="461"/>
                    </a:lnTo>
                    <a:lnTo>
                      <a:pt x="1537" y="461"/>
                    </a:lnTo>
                    <a:lnTo>
                      <a:pt x="1541" y="461"/>
                    </a:lnTo>
                    <a:lnTo>
                      <a:pt x="1545" y="461"/>
                    </a:lnTo>
                    <a:lnTo>
                      <a:pt x="1549" y="461"/>
                    </a:lnTo>
                    <a:lnTo>
                      <a:pt x="1553" y="461"/>
                    </a:lnTo>
                    <a:lnTo>
                      <a:pt x="1557" y="463"/>
                    </a:lnTo>
                    <a:lnTo>
                      <a:pt x="1561" y="463"/>
                    </a:lnTo>
                    <a:lnTo>
                      <a:pt x="1565" y="464"/>
                    </a:lnTo>
                    <a:lnTo>
                      <a:pt x="1569" y="463"/>
                    </a:lnTo>
                    <a:lnTo>
                      <a:pt x="1573" y="463"/>
                    </a:lnTo>
                    <a:lnTo>
                      <a:pt x="1576" y="465"/>
                    </a:lnTo>
                    <a:lnTo>
                      <a:pt x="1580" y="465"/>
                    </a:lnTo>
                    <a:lnTo>
                      <a:pt x="1584" y="466"/>
                    </a:lnTo>
                    <a:lnTo>
                      <a:pt x="1588" y="466"/>
                    </a:lnTo>
                    <a:lnTo>
                      <a:pt x="1592" y="466"/>
                    </a:lnTo>
                    <a:lnTo>
                      <a:pt x="1596" y="465"/>
                    </a:lnTo>
                    <a:lnTo>
                      <a:pt x="1600" y="464"/>
                    </a:lnTo>
                    <a:lnTo>
                      <a:pt x="1604" y="465"/>
                    </a:lnTo>
                    <a:lnTo>
                      <a:pt x="1608" y="466"/>
                    </a:lnTo>
                    <a:lnTo>
                      <a:pt x="1612" y="466"/>
                    </a:lnTo>
                    <a:lnTo>
                      <a:pt x="1616" y="465"/>
                    </a:lnTo>
                    <a:lnTo>
                      <a:pt x="1620" y="467"/>
                    </a:lnTo>
                    <a:lnTo>
                      <a:pt x="1624" y="466"/>
                    </a:lnTo>
                    <a:lnTo>
                      <a:pt x="1628" y="467"/>
                    </a:lnTo>
                    <a:lnTo>
                      <a:pt x="1632" y="466"/>
                    </a:lnTo>
                    <a:lnTo>
                      <a:pt x="1636" y="465"/>
                    </a:lnTo>
                    <a:lnTo>
                      <a:pt x="1640" y="466"/>
                    </a:lnTo>
                    <a:lnTo>
                      <a:pt x="1643" y="466"/>
                    </a:lnTo>
                    <a:lnTo>
                      <a:pt x="1647" y="466"/>
                    </a:lnTo>
                    <a:lnTo>
                      <a:pt x="1651" y="467"/>
                    </a:lnTo>
                    <a:lnTo>
                      <a:pt x="1655" y="465"/>
                    </a:lnTo>
                    <a:lnTo>
                      <a:pt x="1659" y="465"/>
                    </a:lnTo>
                    <a:lnTo>
                      <a:pt x="1663" y="466"/>
                    </a:lnTo>
                    <a:lnTo>
                      <a:pt x="1667" y="465"/>
                    </a:lnTo>
                    <a:lnTo>
                      <a:pt x="1671" y="465"/>
                    </a:lnTo>
                    <a:lnTo>
                      <a:pt x="1675" y="465"/>
                    </a:lnTo>
                    <a:lnTo>
                      <a:pt x="1679" y="465"/>
                    </a:lnTo>
                    <a:lnTo>
                      <a:pt x="1683" y="464"/>
                    </a:lnTo>
                    <a:lnTo>
                      <a:pt x="1687" y="464"/>
                    </a:lnTo>
                    <a:lnTo>
                      <a:pt x="1691" y="464"/>
                    </a:lnTo>
                    <a:lnTo>
                      <a:pt x="1695" y="464"/>
                    </a:lnTo>
                    <a:lnTo>
                      <a:pt x="1699" y="462"/>
                    </a:lnTo>
                    <a:lnTo>
                      <a:pt x="1703" y="462"/>
                    </a:lnTo>
                    <a:lnTo>
                      <a:pt x="1707" y="462"/>
                    </a:lnTo>
                    <a:lnTo>
                      <a:pt x="1711" y="463"/>
                    </a:lnTo>
                    <a:lnTo>
                      <a:pt x="1714" y="462"/>
                    </a:lnTo>
                    <a:lnTo>
                      <a:pt x="1718" y="462"/>
                    </a:lnTo>
                    <a:lnTo>
                      <a:pt x="1722" y="462"/>
                    </a:lnTo>
                    <a:lnTo>
                      <a:pt x="1726" y="461"/>
                    </a:lnTo>
                    <a:lnTo>
                      <a:pt x="1730" y="461"/>
                    </a:lnTo>
                    <a:lnTo>
                      <a:pt x="1734" y="461"/>
                    </a:lnTo>
                    <a:lnTo>
                      <a:pt x="1738" y="461"/>
                    </a:lnTo>
                    <a:lnTo>
                      <a:pt x="1742" y="462"/>
                    </a:lnTo>
                    <a:lnTo>
                      <a:pt x="1746" y="460"/>
                    </a:lnTo>
                    <a:lnTo>
                      <a:pt x="1750" y="459"/>
                    </a:lnTo>
                    <a:lnTo>
                      <a:pt x="1754" y="459"/>
                    </a:lnTo>
                    <a:lnTo>
                      <a:pt x="1758" y="459"/>
                    </a:lnTo>
                    <a:lnTo>
                      <a:pt x="1762" y="458"/>
                    </a:lnTo>
                    <a:lnTo>
                      <a:pt x="1766" y="458"/>
                    </a:lnTo>
                    <a:lnTo>
                      <a:pt x="1770" y="456"/>
                    </a:lnTo>
                    <a:lnTo>
                      <a:pt x="1774" y="455"/>
                    </a:lnTo>
                    <a:lnTo>
                      <a:pt x="1778" y="456"/>
                    </a:lnTo>
                    <a:lnTo>
                      <a:pt x="1781" y="454"/>
                    </a:lnTo>
                    <a:lnTo>
                      <a:pt x="1785" y="454"/>
                    </a:lnTo>
                    <a:lnTo>
                      <a:pt x="1789" y="454"/>
                    </a:lnTo>
                    <a:lnTo>
                      <a:pt x="1793" y="454"/>
                    </a:lnTo>
                    <a:lnTo>
                      <a:pt x="1797" y="452"/>
                    </a:lnTo>
                    <a:lnTo>
                      <a:pt x="1801" y="453"/>
                    </a:lnTo>
                    <a:lnTo>
                      <a:pt x="1805" y="451"/>
                    </a:lnTo>
                    <a:lnTo>
                      <a:pt x="1809" y="450"/>
                    </a:lnTo>
                    <a:lnTo>
                      <a:pt x="1813" y="451"/>
                    </a:lnTo>
                    <a:lnTo>
                      <a:pt x="1817" y="450"/>
                    </a:lnTo>
                    <a:lnTo>
                      <a:pt x="1821" y="450"/>
                    </a:lnTo>
                    <a:lnTo>
                      <a:pt x="1825" y="448"/>
                    </a:lnTo>
                    <a:lnTo>
                      <a:pt x="1829" y="449"/>
                    </a:lnTo>
                    <a:lnTo>
                      <a:pt x="1833" y="449"/>
                    </a:lnTo>
                    <a:lnTo>
                      <a:pt x="1837" y="445"/>
                    </a:lnTo>
                    <a:lnTo>
                      <a:pt x="1841" y="445"/>
                    </a:lnTo>
                    <a:lnTo>
                      <a:pt x="1845" y="445"/>
                    </a:lnTo>
                    <a:lnTo>
                      <a:pt x="1848" y="444"/>
                    </a:lnTo>
                    <a:lnTo>
                      <a:pt x="1852" y="442"/>
                    </a:lnTo>
                    <a:lnTo>
                      <a:pt x="1856" y="442"/>
                    </a:lnTo>
                    <a:lnTo>
                      <a:pt x="1860" y="442"/>
                    </a:lnTo>
                    <a:lnTo>
                      <a:pt x="1864" y="440"/>
                    </a:lnTo>
                    <a:lnTo>
                      <a:pt x="1868" y="440"/>
                    </a:lnTo>
                    <a:lnTo>
                      <a:pt x="1872" y="439"/>
                    </a:lnTo>
                    <a:lnTo>
                      <a:pt x="1876" y="439"/>
                    </a:lnTo>
                    <a:lnTo>
                      <a:pt x="1880" y="437"/>
                    </a:lnTo>
                    <a:lnTo>
                      <a:pt x="1884" y="437"/>
                    </a:lnTo>
                    <a:lnTo>
                      <a:pt x="1888" y="436"/>
                    </a:lnTo>
                    <a:lnTo>
                      <a:pt x="1892" y="435"/>
                    </a:lnTo>
                    <a:lnTo>
                      <a:pt x="1896" y="435"/>
                    </a:lnTo>
                    <a:lnTo>
                      <a:pt x="1900" y="433"/>
                    </a:lnTo>
                    <a:lnTo>
                      <a:pt x="1904" y="432"/>
                    </a:lnTo>
                    <a:lnTo>
                      <a:pt x="1908" y="432"/>
                    </a:lnTo>
                    <a:lnTo>
                      <a:pt x="1912" y="430"/>
                    </a:lnTo>
                    <a:lnTo>
                      <a:pt x="1916" y="429"/>
                    </a:lnTo>
                    <a:lnTo>
                      <a:pt x="1919" y="429"/>
                    </a:lnTo>
                    <a:lnTo>
                      <a:pt x="1923" y="427"/>
                    </a:lnTo>
                    <a:lnTo>
                      <a:pt x="1927" y="426"/>
                    </a:lnTo>
                    <a:lnTo>
                      <a:pt x="1931" y="425"/>
                    </a:lnTo>
                    <a:lnTo>
                      <a:pt x="1935" y="425"/>
                    </a:lnTo>
                    <a:lnTo>
                      <a:pt x="1939" y="423"/>
                    </a:lnTo>
                    <a:lnTo>
                      <a:pt x="1943" y="423"/>
                    </a:lnTo>
                    <a:lnTo>
                      <a:pt x="1947" y="421"/>
                    </a:lnTo>
                    <a:lnTo>
                      <a:pt x="1951" y="420"/>
                    </a:lnTo>
                    <a:lnTo>
                      <a:pt x="1955" y="419"/>
                    </a:lnTo>
                    <a:lnTo>
                      <a:pt x="1959" y="419"/>
                    </a:lnTo>
                    <a:lnTo>
                      <a:pt x="1963" y="417"/>
                    </a:lnTo>
                    <a:lnTo>
                      <a:pt x="1967" y="416"/>
                    </a:lnTo>
                    <a:lnTo>
                      <a:pt x="1971" y="415"/>
                    </a:lnTo>
                    <a:lnTo>
                      <a:pt x="1975" y="414"/>
                    </a:lnTo>
                    <a:lnTo>
                      <a:pt x="1979" y="412"/>
                    </a:lnTo>
                    <a:lnTo>
                      <a:pt x="1983" y="412"/>
                    </a:lnTo>
                    <a:lnTo>
                      <a:pt x="1986" y="410"/>
                    </a:lnTo>
                    <a:lnTo>
                      <a:pt x="1990" y="409"/>
                    </a:lnTo>
                    <a:lnTo>
                      <a:pt x="1994" y="409"/>
                    </a:lnTo>
                    <a:lnTo>
                      <a:pt x="1998" y="407"/>
                    </a:lnTo>
                    <a:lnTo>
                      <a:pt x="2002" y="406"/>
                    </a:lnTo>
                    <a:lnTo>
                      <a:pt x="2006" y="404"/>
                    </a:lnTo>
                    <a:lnTo>
                      <a:pt x="2010" y="402"/>
                    </a:lnTo>
                    <a:lnTo>
                      <a:pt x="2014" y="402"/>
                    </a:lnTo>
                    <a:lnTo>
                      <a:pt x="2018" y="401"/>
                    </a:lnTo>
                    <a:lnTo>
                      <a:pt x="2022" y="400"/>
                    </a:lnTo>
                    <a:lnTo>
                      <a:pt x="2026" y="400"/>
                    </a:lnTo>
                    <a:lnTo>
                      <a:pt x="2030" y="398"/>
                    </a:lnTo>
                    <a:lnTo>
                      <a:pt x="2034" y="396"/>
                    </a:lnTo>
                    <a:lnTo>
                      <a:pt x="2038" y="395"/>
                    </a:lnTo>
                    <a:lnTo>
                      <a:pt x="2042" y="393"/>
                    </a:lnTo>
                    <a:lnTo>
                      <a:pt x="2046" y="393"/>
                    </a:lnTo>
                    <a:lnTo>
                      <a:pt x="2050" y="392"/>
                    </a:lnTo>
                    <a:lnTo>
                      <a:pt x="2054" y="389"/>
                    </a:lnTo>
                    <a:lnTo>
                      <a:pt x="2057" y="389"/>
                    </a:lnTo>
                    <a:lnTo>
                      <a:pt x="2061" y="388"/>
                    </a:lnTo>
                    <a:lnTo>
                      <a:pt x="2065" y="386"/>
                    </a:lnTo>
                    <a:lnTo>
                      <a:pt x="2069" y="385"/>
                    </a:lnTo>
                    <a:lnTo>
                      <a:pt x="2073" y="384"/>
                    </a:lnTo>
                    <a:lnTo>
                      <a:pt x="2077" y="383"/>
                    </a:lnTo>
                    <a:lnTo>
                      <a:pt x="2081" y="383"/>
                    </a:lnTo>
                    <a:lnTo>
                      <a:pt x="2085" y="380"/>
                    </a:lnTo>
                    <a:lnTo>
                      <a:pt x="2089" y="379"/>
                    </a:lnTo>
                    <a:lnTo>
                      <a:pt x="2093" y="377"/>
                    </a:lnTo>
                    <a:lnTo>
                      <a:pt x="2097" y="378"/>
                    </a:lnTo>
                    <a:lnTo>
                      <a:pt x="2101" y="375"/>
                    </a:lnTo>
                    <a:lnTo>
                      <a:pt x="2105" y="375"/>
                    </a:lnTo>
                    <a:lnTo>
                      <a:pt x="2109" y="372"/>
                    </a:lnTo>
                    <a:lnTo>
                      <a:pt x="2113" y="372"/>
                    </a:lnTo>
                    <a:lnTo>
                      <a:pt x="2117" y="369"/>
                    </a:lnTo>
                    <a:lnTo>
                      <a:pt x="2121" y="369"/>
                    </a:lnTo>
                    <a:lnTo>
                      <a:pt x="2124" y="366"/>
                    </a:lnTo>
                    <a:lnTo>
                      <a:pt x="2128" y="366"/>
                    </a:lnTo>
                    <a:lnTo>
                      <a:pt x="2132" y="364"/>
                    </a:lnTo>
                    <a:lnTo>
                      <a:pt x="2136" y="363"/>
                    </a:lnTo>
                    <a:lnTo>
                      <a:pt x="2140" y="361"/>
                    </a:lnTo>
                    <a:lnTo>
                      <a:pt x="2144" y="360"/>
                    </a:lnTo>
                    <a:lnTo>
                      <a:pt x="2148" y="360"/>
                    </a:lnTo>
                    <a:lnTo>
                      <a:pt x="2152" y="359"/>
                    </a:lnTo>
                    <a:lnTo>
                      <a:pt x="2156" y="356"/>
                    </a:lnTo>
                    <a:lnTo>
                      <a:pt x="2160" y="355"/>
                    </a:lnTo>
                    <a:lnTo>
                      <a:pt x="2164" y="353"/>
                    </a:lnTo>
                    <a:lnTo>
                      <a:pt x="2168" y="351"/>
                    </a:lnTo>
                    <a:lnTo>
                      <a:pt x="2172" y="350"/>
                    </a:lnTo>
                    <a:lnTo>
                      <a:pt x="2176" y="348"/>
                    </a:lnTo>
                    <a:lnTo>
                      <a:pt x="2180" y="348"/>
                    </a:lnTo>
                    <a:lnTo>
                      <a:pt x="2184" y="347"/>
                    </a:lnTo>
                    <a:lnTo>
                      <a:pt x="2188" y="345"/>
                    </a:lnTo>
                    <a:lnTo>
                      <a:pt x="2191" y="344"/>
                    </a:lnTo>
                    <a:lnTo>
                      <a:pt x="2195" y="342"/>
                    </a:lnTo>
                    <a:lnTo>
                      <a:pt x="2199" y="340"/>
                    </a:lnTo>
                    <a:lnTo>
                      <a:pt x="2203" y="339"/>
                    </a:lnTo>
                    <a:lnTo>
                      <a:pt x="2207" y="337"/>
                    </a:lnTo>
                    <a:lnTo>
                      <a:pt x="2211" y="336"/>
                    </a:lnTo>
                    <a:lnTo>
                      <a:pt x="2215" y="335"/>
                    </a:lnTo>
                    <a:lnTo>
                      <a:pt x="2219" y="335"/>
                    </a:lnTo>
                    <a:lnTo>
                      <a:pt x="2223" y="333"/>
                    </a:lnTo>
                    <a:lnTo>
                      <a:pt x="2227" y="331"/>
                    </a:lnTo>
                    <a:lnTo>
                      <a:pt x="2231" y="330"/>
                    </a:lnTo>
                    <a:lnTo>
                      <a:pt x="2235" y="329"/>
                    </a:lnTo>
                    <a:lnTo>
                      <a:pt x="2239" y="326"/>
                    </a:lnTo>
                    <a:lnTo>
                      <a:pt x="2243" y="325"/>
                    </a:lnTo>
                    <a:lnTo>
                      <a:pt x="2247" y="324"/>
                    </a:lnTo>
                    <a:lnTo>
                      <a:pt x="2251" y="322"/>
                    </a:lnTo>
                    <a:lnTo>
                      <a:pt x="2255" y="320"/>
                    </a:lnTo>
                    <a:lnTo>
                      <a:pt x="2259" y="318"/>
                    </a:lnTo>
                    <a:lnTo>
                      <a:pt x="2262" y="318"/>
                    </a:lnTo>
                    <a:lnTo>
                      <a:pt x="2266" y="317"/>
                    </a:lnTo>
                    <a:lnTo>
                      <a:pt x="2270" y="315"/>
                    </a:lnTo>
                    <a:lnTo>
                      <a:pt x="2274" y="313"/>
                    </a:lnTo>
                    <a:lnTo>
                      <a:pt x="2278" y="312"/>
                    </a:lnTo>
                    <a:lnTo>
                      <a:pt x="2282" y="310"/>
                    </a:lnTo>
                    <a:lnTo>
                      <a:pt x="2286" y="308"/>
                    </a:lnTo>
                    <a:lnTo>
                      <a:pt x="2290" y="306"/>
                    </a:lnTo>
                    <a:lnTo>
                      <a:pt x="2294" y="307"/>
                    </a:lnTo>
                    <a:lnTo>
                      <a:pt x="2298" y="305"/>
                    </a:lnTo>
                    <a:lnTo>
                      <a:pt x="2302" y="303"/>
                    </a:lnTo>
                    <a:lnTo>
                      <a:pt x="2306" y="301"/>
                    </a:lnTo>
                    <a:lnTo>
                      <a:pt x="2310" y="300"/>
                    </a:lnTo>
                    <a:lnTo>
                      <a:pt x="2314" y="300"/>
                    </a:lnTo>
                    <a:lnTo>
                      <a:pt x="2318" y="297"/>
                    </a:lnTo>
                    <a:lnTo>
                      <a:pt x="2322" y="296"/>
                    </a:lnTo>
                    <a:lnTo>
                      <a:pt x="2326" y="294"/>
                    </a:lnTo>
                    <a:lnTo>
                      <a:pt x="2329" y="292"/>
                    </a:lnTo>
                    <a:lnTo>
                      <a:pt x="2333" y="291"/>
                    </a:lnTo>
                    <a:lnTo>
                      <a:pt x="2337" y="289"/>
                    </a:lnTo>
                    <a:lnTo>
                      <a:pt x="2341" y="287"/>
                    </a:lnTo>
                    <a:lnTo>
                      <a:pt x="2345" y="287"/>
                    </a:lnTo>
                    <a:lnTo>
                      <a:pt x="2349" y="285"/>
                    </a:lnTo>
                    <a:lnTo>
                      <a:pt x="2353" y="283"/>
                    </a:lnTo>
                    <a:lnTo>
                      <a:pt x="2357" y="283"/>
                    </a:lnTo>
                    <a:lnTo>
                      <a:pt x="2361" y="282"/>
                    </a:lnTo>
                    <a:lnTo>
                      <a:pt x="2365" y="280"/>
                    </a:lnTo>
                    <a:lnTo>
                      <a:pt x="2369" y="278"/>
                    </a:lnTo>
                    <a:lnTo>
                      <a:pt x="2373" y="277"/>
                    </a:lnTo>
                    <a:lnTo>
                      <a:pt x="2377" y="276"/>
                    </a:lnTo>
                    <a:lnTo>
                      <a:pt x="2381" y="274"/>
                    </a:lnTo>
                    <a:lnTo>
                      <a:pt x="2385" y="274"/>
                    </a:lnTo>
                    <a:lnTo>
                      <a:pt x="2389" y="271"/>
                    </a:lnTo>
                    <a:lnTo>
                      <a:pt x="2393" y="269"/>
                    </a:lnTo>
                    <a:lnTo>
                      <a:pt x="2396" y="269"/>
                    </a:lnTo>
                    <a:lnTo>
                      <a:pt x="2400" y="267"/>
                    </a:lnTo>
                    <a:lnTo>
                      <a:pt x="2404" y="266"/>
                    </a:lnTo>
                    <a:lnTo>
                      <a:pt x="2408" y="266"/>
                    </a:lnTo>
                    <a:lnTo>
                      <a:pt x="2412" y="263"/>
                    </a:lnTo>
                    <a:lnTo>
                      <a:pt x="2416" y="261"/>
                    </a:lnTo>
                    <a:lnTo>
                      <a:pt x="2420" y="260"/>
                    </a:lnTo>
                    <a:lnTo>
                      <a:pt x="2424" y="259"/>
                    </a:lnTo>
                    <a:lnTo>
                      <a:pt x="2428" y="256"/>
                    </a:lnTo>
                    <a:lnTo>
                      <a:pt x="2432" y="256"/>
                    </a:lnTo>
                    <a:lnTo>
                      <a:pt x="2436" y="254"/>
                    </a:lnTo>
                    <a:lnTo>
                      <a:pt x="2440" y="252"/>
                    </a:lnTo>
                    <a:lnTo>
                      <a:pt x="2444" y="251"/>
                    </a:lnTo>
                    <a:lnTo>
                      <a:pt x="2448" y="249"/>
                    </a:lnTo>
                    <a:lnTo>
                      <a:pt x="2452" y="248"/>
                    </a:lnTo>
                    <a:lnTo>
                      <a:pt x="2456" y="246"/>
                    </a:lnTo>
                    <a:lnTo>
                      <a:pt x="2460" y="246"/>
                    </a:lnTo>
                    <a:lnTo>
                      <a:pt x="2464" y="244"/>
                    </a:lnTo>
                    <a:lnTo>
                      <a:pt x="2467" y="244"/>
                    </a:lnTo>
                    <a:lnTo>
                      <a:pt x="2471" y="241"/>
                    </a:lnTo>
                    <a:lnTo>
                      <a:pt x="2475" y="240"/>
                    </a:lnTo>
                    <a:lnTo>
                      <a:pt x="2479" y="239"/>
                    </a:lnTo>
                    <a:lnTo>
                      <a:pt x="2483" y="238"/>
                    </a:lnTo>
                    <a:lnTo>
                      <a:pt x="2487" y="236"/>
                    </a:lnTo>
                    <a:lnTo>
                      <a:pt x="2491" y="233"/>
                    </a:lnTo>
                    <a:lnTo>
                      <a:pt x="2495" y="233"/>
                    </a:lnTo>
                    <a:lnTo>
                      <a:pt x="2499" y="233"/>
                    </a:lnTo>
                    <a:lnTo>
                      <a:pt x="2503" y="231"/>
                    </a:lnTo>
                    <a:lnTo>
                      <a:pt x="2507" y="228"/>
                    </a:lnTo>
                    <a:lnTo>
                      <a:pt x="2511" y="227"/>
                    </a:lnTo>
                    <a:lnTo>
                      <a:pt x="2515" y="226"/>
                    </a:lnTo>
                    <a:lnTo>
                      <a:pt x="2519" y="224"/>
                    </a:lnTo>
                    <a:lnTo>
                      <a:pt x="2523" y="223"/>
                    </a:lnTo>
                    <a:lnTo>
                      <a:pt x="2527" y="221"/>
                    </a:lnTo>
                    <a:lnTo>
                      <a:pt x="2531" y="219"/>
                    </a:lnTo>
                    <a:lnTo>
                      <a:pt x="2534" y="220"/>
                    </a:lnTo>
                    <a:lnTo>
                      <a:pt x="2538" y="217"/>
                    </a:lnTo>
                    <a:lnTo>
                      <a:pt x="2542" y="216"/>
                    </a:lnTo>
                    <a:lnTo>
                      <a:pt x="2546" y="213"/>
                    </a:lnTo>
                    <a:lnTo>
                      <a:pt x="2550" y="212"/>
                    </a:lnTo>
                    <a:lnTo>
                      <a:pt x="2554" y="211"/>
                    </a:lnTo>
                    <a:lnTo>
                      <a:pt x="2558" y="211"/>
                    </a:lnTo>
                    <a:lnTo>
                      <a:pt x="2562" y="209"/>
                    </a:lnTo>
                    <a:lnTo>
                      <a:pt x="2566" y="209"/>
                    </a:lnTo>
                    <a:lnTo>
                      <a:pt x="2570" y="207"/>
                    </a:lnTo>
                    <a:lnTo>
                      <a:pt x="2574" y="207"/>
                    </a:lnTo>
                    <a:lnTo>
                      <a:pt x="2578" y="204"/>
                    </a:lnTo>
                    <a:lnTo>
                      <a:pt x="2582" y="204"/>
                    </a:lnTo>
                    <a:lnTo>
                      <a:pt x="2586" y="201"/>
                    </a:lnTo>
                    <a:lnTo>
                      <a:pt x="2590" y="202"/>
                    </a:lnTo>
                    <a:lnTo>
                      <a:pt x="2594" y="198"/>
                    </a:lnTo>
                    <a:lnTo>
                      <a:pt x="2598" y="198"/>
                    </a:lnTo>
                    <a:lnTo>
                      <a:pt x="2602" y="197"/>
                    </a:lnTo>
                    <a:lnTo>
                      <a:pt x="2605" y="195"/>
                    </a:lnTo>
                    <a:lnTo>
                      <a:pt x="2609" y="194"/>
                    </a:lnTo>
                    <a:lnTo>
                      <a:pt x="2613" y="191"/>
                    </a:lnTo>
                    <a:lnTo>
                      <a:pt x="2617" y="191"/>
                    </a:lnTo>
                    <a:lnTo>
                      <a:pt x="2621" y="190"/>
                    </a:lnTo>
                    <a:lnTo>
                      <a:pt x="2625" y="189"/>
                    </a:lnTo>
                    <a:lnTo>
                      <a:pt x="2629" y="188"/>
                    </a:lnTo>
                    <a:lnTo>
                      <a:pt x="2633" y="186"/>
                    </a:lnTo>
                    <a:lnTo>
                      <a:pt x="2637" y="184"/>
                    </a:lnTo>
                    <a:lnTo>
                      <a:pt x="2641" y="183"/>
                    </a:lnTo>
                    <a:lnTo>
                      <a:pt x="2645" y="183"/>
                    </a:lnTo>
                    <a:lnTo>
                      <a:pt x="2649" y="181"/>
                    </a:lnTo>
                    <a:lnTo>
                      <a:pt x="2653" y="180"/>
                    </a:lnTo>
                    <a:lnTo>
                      <a:pt x="2657" y="178"/>
                    </a:lnTo>
                    <a:lnTo>
                      <a:pt x="2661" y="179"/>
                    </a:lnTo>
                    <a:lnTo>
                      <a:pt x="2665" y="176"/>
                    </a:lnTo>
                    <a:lnTo>
                      <a:pt x="2669" y="174"/>
                    </a:lnTo>
                    <a:lnTo>
                      <a:pt x="2672" y="174"/>
                    </a:lnTo>
                    <a:lnTo>
                      <a:pt x="2676" y="172"/>
                    </a:lnTo>
                    <a:lnTo>
                      <a:pt x="2680" y="173"/>
                    </a:lnTo>
                    <a:lnTo>
                      <a:pt x="2684" y="170"/>
                    </a:lnTo>
                    <a:lnTo>
                      <a:pt x="2688" y="168"/>
                    </a:lnTo>
                    <a:lnTo>
                      <a:pt x="2692" y="168"/>
                    </a:lnTo>
                    <a:lnTo>
                      <a:pt x="2696" y="168"/>
                    </a:lnTo>
                    <a:lnTo>
                      <a:pt x="2700" y="165"/>
                    </a:lnTo>
                    <a:lnTo>
                      <a:pt x="2704" y="165"/>
                    </a:lnTo>
                    <a:lnTo>
                      <a:pt x="2708" y="163"/>
                    </a:lnTo>
                    <a:lnTo>
                      <a:pt x="2712" y="161"/>
                    </a:lnTo>
                    <a:lnTo>
                      <a:pt x="2716" y="160"/>
                    </a:lnTo>
                    <a:lnTo>
                      <a:pt x="2720" y="159"/>
                    </a:lnTo>
                    <a:lnTo>
                      <a:pt x="2724" y="158"/>
                    </a:lnTo>
                    <a:lnTo>
                      <a:pt x="2728" y="157"/>
                    </a:lnTo>
                    <a:lnTo>
                      <a:pt x="2732" y="155"/>
                    </a:lnTo>
                    <a:lnTo>
                      <a:pt x="2736" y="155"/>
                    </a:lnTo>
                    <a:lnTo>
                      <a:pt x="2739" y="153"/>
                    </a:lnTo>
                    <a:lnTo>
                      <a:pt x="2743" y="152"/>
                    </a:lnTo>
                    <a:lnTo>
                      <a:pt x="2747" y="150"/>
                    </a:lnTo>
                    <a:lnTo>
                      <a:pt x="2751" y="150"/>
                    </a:lnTo>
                    <a:lnTo>
                      <a:pt x="2755" y="150"/>
                    </a:lnTo>
                    <a:lnTo>
                      <a:pt x="2759" y="149"/>
                    </a:lnTo>
                    <a:lnTo>
                      <a:pt x="2763" y="145"/>
                    </a:lnTo>
                    <a:lnTo>
                      <a:pt x="2767" y="146"/>
                    </a:lnTo>
                    <a:lnTo>
                      <a:pt x="2771" y="144"/>
                    </a:lnTo>
                    <a:lnTo>
                      <a:pt x="2775" y="143"/>
                    </a:lnTo>
                    <a:lnTo>
                      <a:pt x="2779" y="141"/>
                    </a:lnTo>
                    <a:lnTo>
                      <a:pt x="2783" y="141"/>
                    </a:lnTo>
                    <a:lnTo>
                      <a:pt x="2787" y="141"/>
                    </a:lnTo>
                    <a:lnTo>
                      <a:pt x="2791" y="140"/>
                    </a:lnTo>
                    <a:lnTo>
                      <a:pt x="2795" y="140"/>
                    </a:lnTo>
                    <a:lnTo>
                      <a:pt x="2799" y="137"/>
                    </a:lnTo>
                    <a:lnTo>
                      <a:pt x="2803" y="135"/>
                    </a:lnTo>
                    <a:lnTo>
                      <a:pt x="2807" y="135"/>
                    </a:lnTo>
                    <a:lnTo>
                      <a:pt x="2810" y="134"/>
                    </a:lnTo>
                    <a:lnTo>
                      <a:pt x="2814" y="133"/>
                    </a:lnTo>
                    <a:lnTo>
                      <a:pt x="2818" y="131"/>
                    </a:lnTo>
                    <a:lnTo>
                      <a:pt x="2822" y="129"/>
                    </a:lnTo>
                    <a:lnTo>
                      <a:pt x="2826" y="128"/>
                    </a:lnTo>
                    <a:lnTo>
                      <a:pt x="2830" y="130"/>
                    </a:lnTo>
                    <a:lnTo>
                      <a:pt x="2834" y="128"/>
                    </a:lnTo>
                    <a:lnTo>
                      <a:pt x="2838" y="127"/>
                    </a:lnTo>
                    <a:lnTo>
                      <a:pt x="2842" y="126"/>
                    </a:lnTo>
                    <a:lnTo>
                      <a:pt x="2846" y="124"/>
                    </a:lnTo>
                    <a:lnTo>
                      <a:pt x="2850" y="124"/>
                    </a:lnTo>
                    <a:lnTo>
                      <a:pt x="2854" y="122"/>
                    </a:lnTo>
                    <a:lnTo>
                      <a:pt x="2858" y="122"/>
                    </a:lnTo>
                    <a:lnTo>
                      <a:pt x="2862" y="120"/>
                    </a:lnTo>
                    <a:lnTo>
                      <a:pt x="2866" y="119"/>
                    </a:lnTo>
                    <a:lnTo>
                      <a:pt x="2870" y="119"/>
                    </a:lnTo>
                    <a:lnTo>
                      <a:pt x="2874" y="118"/>
                    </a:lnTo>
                    <a:lnTo>
                      <a:pt x="2877" y="117"/>
                    </a:lnTo>
                    <a:lnTo>
                      <a:pt x="2881" y="116"/>
                    </a:lnTo>
                    <a:lnTo>
                      <a:pt x="2885" y="115"/>
                    </a:lnTo>
                    <a:lnTo>
                      <a:pt x="2889" y="113"/>
                    </a:lnTo>
                    <a:lnTo>
                      <a:pt x="2893" y="114"/>
                    </a:lnTo>
                    <a:lnTo>
                      <a:pt x="2897" y="113"/>
                    </a:lnTo>
                    <a:lnTo>
                      <a:pt x="2901" y="111"/>
                    </a:lnTo>
                    <a:lnTo>
                      <a:pt x="2905" y="109"/>
                    </a:lnTo>
                    <a:lnTo>
                      <a:pt x="2909" y="110"/>
                    </a:lnTo>
                    <a:lnTo>
                      <a:pt x="2913" y="109"/>
                    </a:lnTo>
                    <a:lnTo>
                      <a:pt x="2917" y="108"/>
                    </a:lnTo>
                    <a:lnTo>
                      <a:pt x="2921" y="106"/>
                    </a:lnTo>
                    <a:lnTo>
                      <a:pt x="2925" y="106"/>
                    </a:lnTo>
                    <a:lnTo>
                      <a:pt x="2929" y="105"/>
                    </a:lnTo>
                    <a:lnTo>
                      <a:pt x="2933" y="105"/>
                    </a:lnTo>
                    <a:lnTo>
                      <a:pt x="2937" y="104"/>
                    </a:lnTo>
                    <a:lnTo>
                      <a:pt x="2941" y="102"/>
                    </a:lnTo>
                    <a:lnTo>
                      <a:pt x="2944" y="102"/>
                    </a:lnTo>
                    <a:lnTo>
                      <a:pt x="2948" y="100"/>
                    </a:lnTo>
                    <a:lnTo>
                      <a:pt x="2952" y="101"/>
                    </a:lnTo>
                    <a:lnTo>
                      <a:pt x="2956" y="99"/>
                    </a:lnTo>
                    <a:lnTo>
                      <a:pt x="2960" y="97"/>
                    </a:lnTo>
                    <a:lnTo>
                      <a:pt x="2964" y="98"/>
                    </a:lnTo>
                    <a:lnTo>
                      <a:pt x="2968" y="96"/>
                    </a:lnTo>
                    <a:lnTo>
                      <a:pt x="2972" y="96"/>
                    </a:lnTo>
                    <a:lnTo>
                      <a:pt x="2976" y="95"/>
                    </a:lnTo>
                    <a:lnTo>
                      <a:pt x="2980" y="93"/>
                    </a:lnTo>
                    <a:lnTo>
                      <a:pt x="2984" y="92"/>
                    </a:lnTo>
                    <a:lnTo>
                      <a:pt x="2988" y="92"/>
                    </a:lnTo>
                    <a:lnTo>
                      <a:pt x="2992" y="91"/>
                    </a:lnTo>
                    <a:lnTo>
                      <a:pt x="2996" y="90"/>
                    </a:lnTo>
                    <a:lnTo>
                      <a:pt x="3000" y="91"/>
                    </a:lnTo>
                    <a:lnTo>
                      <a:pt x="3004" y="90"/>
                    </a:lnTo>
                    <a:lnTo>
                      <a:pt x="3008" y="89"/>
                    </a:lnTo>
                    <a:lnTo>
                      <a:pt x="3012" y="89"/>
                    </a:lnTo>
                    <a:lnTo>
                      <a:pt x="3015" y="87"/>
                    </a:lnTo>
                    <a:lnTo>
                      <a:pt x="3019" y="86"/>
                    </a:lnTo>
                    <a:lnTo>
                      <a:pt x="3023" y="85"/>
                    </a:lnTo>
                    <a:lnTo>
                      <a:pt x="3027" y="83"/>
                    </a:lnTo>
                    <a:lnTo>
                      <a:pt x="3031" y="83"/>
                    </a:lnTo>
                    <a:lnTo>
                      <a:pt x="3035" y="82"/>
                    </a:lnTo>
                    <a:lnTo>
                      <a:pt x="3039" y="81"/>
                    </a:lnTo>
                    <a:lnTo>
                      <a:pt x="3043" y="80"/>
                    </a:lnTo>
                    <a:lnTo>
                      <a:pt x="3047" y="80"/>
                    </a:lnTo>
                    <a:lnTo>
                      <a:pt x="3051" y="78"/>
                    </a:lnTo>
                    <a:lnTo>
                      <a:pt x="3055" y="77"/>
                    </a:lnTo>
                    <a:lnTo>
                      <a:pt x="3059" y="78"/>
                    </a:lnTo>
                    <a:lnTo>
                      <a:pt x="3063" y="77"/>
                    </a:lnTo>
                    <a:lnTo>
                      <a:pt x="3067" y="76"/>
                    </a:lnTo>
                    <a:lnTo>
                      <a:pt x="3071" y="76"/>
                    </a:lnTo>
                    <a:lnTo>
                      <a:pt x="3075" y="75"/>
                    </a:lnTo>
                    <a:lnTo>
                      <a:pt x="3079" y="74"/>
                    </a:lnTo>
                    <a:lnTo>
                      <a:pt x="3082" y="73"/>
                    </a:lnTo>
                    <a:lnTo>
                      <a:pt x="3086" y="74"/>
                    </a:lnTo>
                    <a:lnTo>
                      <a:pt x="3090" y="73"/>
                    </a:lnTo>
                    <a:lnTo>
                      <a:pt x="3094" y="71"/>
                    </a:lnTo>
                    <a:lnTo>
                      <a:pt x="3098" y="72"/>
                    </a:lnTo>
                    <a:lnTo>
                      <a:pt x="3102" y="71"/>
                    </a:lnTo>
                    <a:lnTo>
                      <a:pt x="3106" y="70"/>
                    </a:lnTo>
                    <a:lnTo>
                      <a:pt x="3110" y="70"/>
                    </a:lnTo>
                    <a:lnTo>
                      <a:pt x="3114" y="69"/>
                    </a:lnTo>
                    <a:lnTo>
                      <a:pt x="3118" y="67"/>
                    </a:lnTo>
                    <a:lnTo>
                      <a:pt x="3122" y="68"/>
                    </a:lnTo>
                    <a:lnTo>
                      <a:pt x="3126" y="68"/>
                    </a:lnTo>
                    <a:lnTo>
                      <a:pt x="3130" y="66"/>
                    </a:lnTo>
                    <a:lnTo>
                      <a:pt x="3134" y="66"/>
                    </a:lnTo>
                    <a:lnTo>
                      <a:pt x="3138" y="64"/>
                    </a:lnTo>
                    <a:lnTo>
                      <a:pt x="3142" y="65"/>
                    </a:lnTo>
                    <a:lnTo>
                      <a:pt x="3146" y="63"/>
                    </a:lnTo>
                    <a:lnTo>
                      <a:pt x="3150" y="6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8" name="Freeform 2850"/>
              <p:cNvSpPr>
                <a:spLocks/>
              </p:cNvSpPr>
              <p:nvPr/>
            </p:nvSpPr>
            <p:spPr bwMode="auto">
              <a:xfrm flipV="1">
                <a:off x="506" y="844"/>
                <a:ext cx="1814" cy="107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5"/>
                  </a:cxn>
                  <a:cxn ang="0">
                    <a:pos x="252" y="10"/>
                  </a:cxn>
                  <a:cxn ang="0">
                    <a:pos x="303" y="23"/>
                  </a:cxn>
                  <a:cxn ang="0">
                    <a:pos x="354" y="41"/>
                  </a:cxn>
                  <a:cxn ang="0">
                    <a:pos x="406" y="65"/>
                  </a:cxn>
                  <a:cxn ang="0">
                    <a:pos x="457" y="102"/>
                  </a:cxn>
                  <a:cxn ang="0">
                    <a:pos x="508" y="148"/>
                  </a:cxn>
                  <a:cxn ang="0">
                    <a:pos x="559" y="204"/>
                  </a:cxn>
                  <a:cxn ang="0">
                    <a:pos x="611" y="271"/>
                  </a:cxn>
                  <a:cxn ang="0">
                    <a:pos x="662" y="350"/>
                  </a:cxn>
                  <a:cxn ang="0">
                    <a:pos x="713" y="437"/>
                  </a:cxn>
                  <a:cxn ang="0">
                    <a:pos x="764" y="534"/>
                  </a:cxn>
                  <a:cxn ang="0">
                    <a:pos x="816" y="636"/>
                  </a:cxn>
                  <a:cxn ang="0">
                    <a:pos x="867" y="744"/>
                  </a:cxn>
                  <a:cxn ang="0">
                    <a:pos x="918" y="856"/>
                  </a:cxn>
                  <a:cxn ang="0">
                    <a:pos x="969" y="969"/>
                  </a:cxn>
                  <a:cxn ang="0">
                    <a:pos x="1021" y="1082"/>
                  </a:cxn>
                  <a:cxn ang="0">
                    <a:pos x="1072" y="1192"/>
                  </a:cxn>
                  <a:cxn ang="0">
                    <a:pos x="1123" y="1299"/>
                  </a:cxn>
                  <a:cxn ang="0">
                    <a:pos x="1174" y="1399"/>
                  </a:cxn>
                  <a:cxn ang="0">
                    <a:pos x="1226" y="1492"/>
                  </a:cxn>
                  <a:cxn ang="0">
                    <a:pos x="1277" y="1577"/>
                  </a:cxn>
                  <a:cxn ang="0">
                    <a:pos x="1328" y="1653"/>
                  </a:cxn>
                  <a:cxn ang="0">
                    <a:pos x="1379" y="1715"/>
                  </a:cxn>
                  <a:cxn ang="0">
                    <a:pos x="1431" y="1770"/>
                  </a:cxn>
                  <a:cxn ang="0">
                    <a:pos x="1482" y="1811"/>
                  </a:cxn>
                  <a:cxn ang="0">
                    <a:pos x="1533" y="1841"/>
                  </a:cxn>
                  <a:cxn ang="0">
                    <a:pos x="1584" y="1861"/>
                  </a:cxn>
                  <a:cxn ang="0">
                    <a:pos x="1636" y="1868"/>
                  </a:cxn>
                  <a:cxn ang="0">
                    <a:pos x="1687" y="1862"/>
                  </a:cxn>
                  <a:cxn ang="0">
                    <a:pos x="1738" y="1847"/>
                  </a:cxn>
                  <a:cxn ang="0">
                    <a:pos x="1789" y="1822"/>
                  </a:cxn>
                  <a:cxn ang="0">
                    <a:pos x="1841" y="1788"/>
                  </a:cxn>
                  <a:cxn ang="0">
                    <a:pos x="1892" y="1748"/>
                  </a:cxn>
                  <a:cxn ang="0">
                    <a:pos x="1943" y="1698"/>
                  </a:cxn>
                  <a:cxn ang="0">
                    <a:pos x="1994" y="1640"/>
                  </a:cxn>
                  <a:cxn ang="0">
                    <a:pos x="2046" y="1580"/>
                  </a:cxn>
                  <a:cxn ang="0">
                    <a:pos x="2097" y="1514"/>
                  </a:cxn>
                  <a:cxn ang="0">
                    <a:pos x="2148" y="1445"/>
                  </a:cxn>
                  <a:cxn ang="0">
                    <a:pos x="2199" y="1371"/>
                  </a:cxn>
                  <a:cxn ang="0">
                    <a:pos x="2251" y="1297"/>
                  </a:cxn>
                  <a:cxn ang="0">
                    <a:pos x="2302" y="1221"/>
                  </a:cxn>
                  <a:cxn ang="0">
                    <a:pos x="2353" y="1145"/>
                  </a:cxn>
                  <a:cxn ang="0">
                    <a:pos x="2404" y="1070"/>
                  </a:cxn>
                  <a:cxn ang="0">
                    <a:pos x="2456" y="996"/>
                  </a:cxn>
                  <a:cxn ang="0">
                    <a:pos x="2507" y="922"/>
                  </a:cxn>
                  <a:cxn ang="0">
                    <a:pos x="2558" y="853"/>
                  </a:cxn>
                  <a:cxn ang="0">
                    <a:pos x="2609" y="783"/>
                  </a:cxn>
                  <a:cxn ang="0">
                    <a:pos x="2661" y="715"/>
                  </a:cxn>
                  <a:cxn ang="0">
                    <a:pos x="2712" y="653"/>
                  </a:cxn>
                  <a:cxn ang="0">
                    <a:pos x="2763" y="591"/>
                  </a:cxn>
                  <a:cxn ang="0">
                    <a:pos x="2814" y="537"/>
                  </a:cxn>
                  <a:cxn ang="0">
                    <a:pos x="2866" y="484"/>
                  </a:cxn>
                  <a:cxn ang="0">
                    <a:pos x="2917" y="435"/>
                  </a:cxn>
                  <a:cxn ang="0">
                    <a:pos x="2968" y="388"/>
                  </a:cxn>
                  <a:cxn ang="0">
                    <a:pos x="3019" y="344"/>
                  </a:cxn>
                  <a:cxn ang="0">
                    <a:pos x="3071" y="305"/>
                  </a:cxn>
                  <a:cxn ang="0">
                    <a:pos x="3122" y="269"/>
                  </a:cxn>
                </a:cxnLst>
                <a:rect l="0" t="0" r="r" b="b"/>
                <a:pathLst>
                  <a:path w="3150" h="1868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4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5"/>
                    </a:lnTo>
                    <a:lnTo>
                      <a:pt x="205" y="5"/>
                    </a:lnTo>
                    <a:lnTo>
                      <a:pt x="208" y="5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6"/>
                    </a:lnTo>
                    <a:lnTo>
                      <a:pt x="224" y="7"/>
                    </a:lnTo>
                    <a:lnTo>
                      <a:pt x="228" y="7"/>
                    </a:lnTo>
                    <a:lnTo>
                      <a:pt x="232" y="8"/>
                    </a:lnTo>
                    <a:lnTo>
                      <a:pt x="236" y="9"/>
                    </a:lnTo>
                    <a:lnTo>
                      <a:pt x="240" y="7"/>
                    </a:lnTo>
                    <a:lnTo>
                      <a:pt x="244" y="9"/>
                    </a:lnTo>
                    <a:lnTo>
                      <a:pt x="248" y="11"/>
                    </a:lnTo>
                    <a:lnTo>
                      <a:pt x="252" y="10"/>
                    </a:lnTo>
                    <a:lnTo>
                      <a:pt x="256" y="10"/>
                    </a:lnTo>
                    <a:lnTo>
                      <a:pt x="260" y="13"/>
                    </a:lnTo>
                    <a:lnTo>
                      <a:pt x="264" y="13"/>
                    </a:lnTo>
                    <a:lnTo>
                      <a:pt x="268" y="13"/>
                    </a:lnTo>
                    <a:lnTo>
                      <a:pt x="272" y="14"/>
                    </a:lnTo>
                    <a:lnTo>
                      <a:pt x="275" y="15"/>
                    </a:lnTo>
                    <a:lnTo>
                      <a:pt x="279" y="15"/>
                    </a:lnTo>
                    <a:lnTo>
                      <a:pt x="283" y="17"/>
                    </a:lnTo>
                    <a:lnTo>
                      <a:pt x="287" y="19"/>
                    </a:lnTo>
                    <a:lnTo>
                      <a:pt x="291" y="19"/>
                    </a:lnTo>
                    <a:lnTo>
                      <a:pt x="295" y="21"/>
                    </a:lnTo>
                    <a:lnTo>
                      <a:pt x="299" y="21"/>
                    </a:lnTo>
                    <a:lnTo>
                      <a:pt x="303" y="23"/>
                    </a:lnTo>
                    <a:lnTo>
                      <a:pt x="307" y="24"/>
                    </a:lnTo>
                    <a:lnTo>
                      <a:pt x="311" y="24"/>
                    </a:lnTo>
                    <a:lnTo>
                      <a:pt x="315" y="25"/>
                    </a:lnTo>
                    <a:lnTo>
                      <a:pt x="319" y="27"/>
                    </a:lnTo>
                    <a:lnTo>
                      <a:pt x="323" y="28"/>
                    </a:lnTo>
                    <a:lnTo>
                      <a:pt x="327" y="31"/>
                    </a:lnTo>
                    <a:lnTo>
                      <a:pt x="331" y="32"/>
                    </a:lnTo>
                    <a:lnTo>
                      <a:pt x="335" y="32"/>
                    </a:lnTo>
                    <a:lnTo>
                      <a:pt x="339" y="35"/>
                    </a:lnTo>
                    <a:lnTo>
                      <a:pt x="342" y="36"/>
                    </a:lnTo>
                    <a:lnTo>
                      <a:pt x="346" y="36"/>
                    </a:lnTo>
                    <a:lnTo>
                      <a:pt x="350" y="39"/>
                    </a:lnTo>
                    <a:lnTo>
                      <a:pt x="354" y="41"/>
                    </a:lnTo>
                    <a:lnTo>
                      <a:pt x="358" y="41"/>
                    </a:lnTo>
                    <a:lnTo>
                      <a:pt x="362" y="43"/>
                    </a:lnTo>
                    <a:lnTo>
                      <a:pt x="366" y="45"/>
                    </a:lnTo>
                    <a:lnTo>
                      <a:pt x="370" y="47"/>
                    </a:lnTo>
                    <a:lnTo>
                      <a:pt x="374" y="48"/>
                    </a:lnTo>
                    <a:lnTo>
                      <a:pt x="378" y="52"/>
                    </a:lnTo>
                    <a:lnTo>
                      <a:pt x="382" y="54"/>
                    </a:lnTo>
                    <a:lnTo>
                      <a:pt x="386" y="55"/>
                    </a:lnTo>
                    <a:lnTo>
                      <a:pt x="390" y="57"/>
                    </a:lnTo>
                    <a:lnTo>
                      <a:pt x="394" y="60"/>
                    </a:lnTo>
                    <a:lnTo>
                      <a:pt x="398" y="61"/>
                    </a:lnTo>
                    <a:lnTo>
                      <a:pt x="402" y="64"/>
                    </a:lnTo>
                    <a:lnTo>
                      <a:pt x="406" y="65"/>
                    </a:lnTo>
                    <a:lnTo>
                      <a:pt x="410" y="67"/>
                    </a:lnTo>
                    <a:lnTo>
                      <a:pt x="413" y="72"/>
                    </a:lnTo>
                    <a:lnTo>
                      <a:pt x="417" y="74"/>
                    </a:lnTo>
                    <a:lnTo>
                      <a:pt x="421" y="75"/>
                    </a:lnTo>
                    <a:lnTo>
                      <a:pt x="425" y="78"/>
                    </a:lnTo>
                    <a:lnTo>
                      <a:pt x="429" y="82"/>
                    </a:lnTo>
                    <a:lnTo>
                      <a:pt x="433" y="85"/>
                    </a:lnTo>
                    <a:lnTo>
                      <a:pt x="437" y="87"/>
                    </a:lnTo>
                    <a:lnTo>
                      <a:pt x="441" y="89"/>
                    </a:lnTo>
                    <a:lnTo>
                      <a:pt x="445" y="93"/>
                    </a:lnTo>
                    <a:lnTo>
                      <a:pt x="449" y="96"/>
                    </a:lnTo>
                    <a:lnTo>
                      <a:pt x="453" y="98"/>
                    </a:lnTo>
                    <a:lnTo>
                      <a:pt x="457" y="102"/>
                    </a:lnTo>
                    <a:lnTo>
                      <a:pt x="461" y="105"/>
                    </a:lnTo>
                    <a:lnTo>
                      <a:pt x="465" y="107"/>
                    </a:lnTo>
                    <a:lnTo>
                      <a:pt x="469" y="111"/>
                    </a:lnTo>
                    <a:lnTo>
                      <a:pt x="473" y="114"/>
                    </a:lnTo>
                    <a:lnTo>
                      <a:pt x="477" y="117"/>
                    </a:lnTo>
                    <a:lnTo>
                      <a:pt x="480" y="121"/>
                    </a:lnTo>
                    <a:lnTo>
                      <a:pt x="484" y="125"/>
                    </a:lnTo>
                    <a:lnTo>
                      <a:pt x="488" y="128"/>
                    </a:lnTo>
                    <a:lnTo>
                      <a:pt x="492" y="132"/>
                    </a:lnTo>
                    <a:lnTo>
                      <a:pt x="496" y="136"/>
                    </a:lnTo>
                    <a:lnTo>
                      <a:pt x="500" y="140"/>
                    </a:lnTo>
                    <a:lnTo>
                      <a:pt x="504" y="143"/>
                    </a:lnTo>
                    <a:lnTo>
                      <a:pt x="508" y="148"/>
                    </a:lnTo>
                    <a:lnTo>
                      <a:pt x="512" y="152"/>
                    </a:lnTo>
                    <a:lnTo>
                      <a:pt x="516" y="155"/>
                    </a:lnTo>
                    <a:lnTo>
                      <a:pt x="520" y="159"/>
                    </a:lnTo>
                    <a:lnTo>
                      <a:pt x="524" y="164"/>
                    </a:lnTo>
                    <a:lnTo>
                      <a:pt x="528" y="168"/>
                    </a:lnTo>
                    <a:lnTo>
                      <a:pt x="532" y="172"/>
                    </a:lnTo>
                    <a:lnTo>
                      <a:pt x="536" y="175"/>
                    </a:lnTo>
                    <a:lnTo>
                      <a:pt x="540" y="181"/>
                    </a:lnTo>
                    <a:lnTo>
                      <a:pt x="544" y="185"/>
                    </a:lnTo>
                    <a:lnTo>
                      <a:pt x="547" y="190"/>
                    </a:lnTo>
                    <a:lnTo>
                      <a:pt x="551" y="194"/>
                    </a:lnTo>
                    <a:lnTo>
                      <a:pt x="555" y="198"/>
                    </a:lnTo>
                    <a:lnTo>
                      <a:pt x="559" y="204"/>
                    </a:lnTo>
                    <a:lnTo>
                      <a:pt x="563" y="207"/>
                    </a:lnTo>
                    <a:lnTo>
                      <a:pt x="567" y="214"/>
                    </a:lnTo>
                    <a:lnTo>
                      <a:pt x="571" y="220"/>
                    </a:lnTo>
                    <a:lnTo>
                      <a:pt x="575" y="224"/>
                    </a:lnTo>
                    <a:lnTo>
                      <a:pt x="579" y="228"/>
                    </a:lnTo>
                    <a:lnTo>
                      <a:pt x="583" y="236"/>
                    </a:lnTo>
                    <a:lnTo>
                      <a:pt x="587" y="241"/>
                    </a:lnTo>
                    <a:lnTo>
                      <a:pt x="591" y="244"/>
                    </a:lnTo>
                    <a:lnTo>
                      <a:pt x="595" y="249"/>
                    </a:lnTo>
                    <a:lnTo>
                      <a:pt x="599" y="256"/>
                    </a:lnTo>
                    <a:lnTo>
                      <a:pt x="603" y="261"/>
                    </a:lnTo>
                    <a:lnTo>
                      <a:pt x="607" y="267"/>
                    </a:lnTo>
                    <a:lnTo>
                      <a:pt x="611" y="271"/>
                    </a:lnTo>
                    <a:lnTo>
                      <a:pt x="615" y="279"/>
                    </a:lnTo>
                    <a:lnTo>
                      <a:pt x="618" y="283"/>
                    </a:lnTo>
                    <a:lnTo>
                      <a:pt x="622" y="289"/>
                    </a:lnTo>
                    <a:lnTo>
                      <a:pt x="626" y="295"/>
                    </a:lnTo>
                    <a:lnTo>
                      <a:pt x="630" y="300"/>
                    </a:lnTo>
                    <a:lnTo>
                      <a:pt x="634" y="307"/>
                    </a:lnTo>
                    <a:lnTo>
                      <a:pt x="638" y="313"/>
                    </a:lnTo>
                    <a:lnTo>
                      <a:pt x="642" y="318"/>
                    </a:lnTo>
                    <a:lnTo>
                      <a:pt x="646" y="326"/>
                    </a:lnTo>
                    <a:lnTo>
                      <a:pt x="650" y="331"/>
                    </a:lnTo>
                    <a:lnTo>
                      <a:pt x="654" y="338"/>
                    </a:lnTo>
                    <a:lnTo>
                      <a:pt x="658" y="342"/>
                    </a:lnTo>
                    <a:lnTo>
                      <a:pt x="662" y="350"/>
                    </a:lnTo>
                    <a:lnTo>
                      <a:pt x="666" y="356"/>
                    </a:lnTo>
                    <a:lnTo>
                      <a:pt x="670" y="362"/>
                    </a:lnTo>
                    <a:lnTo>
                      <a:pt x="674" y="371"/>
                    </a:lnTo>
                    <a:lnTo>
                      <a:pt x="678" y="375"/>
                    </a:lnTo>
                    <a:lnTo>
                      <a:pt x="682" y="381"/>
                    </a:lnTo>
                    <a:lnTo>
                      <a:pt x="685" y="389"/>
                    </a:lnTo>
                    <a:lnTo>
                      <a:pt x="689" y="397"/>
                    </a:lnTo>
                    <a:lnTo>
                      <a:pt x="693" y="404"/>
                    </a:lnTo>
                    <a:lnTo>
                      <a:pt x="697" y="410"/>
                    </a:lnTo>
                    <a:lnTo>
                      <a:pt x="701" y="416"/>
                    </a:lnTo>
                    <a:lnTo>
                      <a:pt x="705" y="422"/>
                    </a:lnTo>
                    <a:lnTo>
                      <a:pt x="709" y="430"/>
                    </a:lnTo>
                    <a:lnTo>
                      <a:pt x="713" y="437"/>
                    </a:lnTo>
                    <a:lnTo>
                      <a:pt x="717" y="446"/>
                    </a:lnTo>
                    <a:lnTo>
                      <a:pt x="721" y="452"/>
                    </a:lnTo>
                    <a:lnTo>
                      <a:pt x="725" y="460"/>
                    </a:lnTo>
                    <a:lnTo>
                      <a:pt x="729" y="466"/>
                    </a:lnTo>
                    <a:lnTo>
                      <a:pt x="733" y="472"/>
                    </a:lnTo>
                    <a:lnTo>
                      <a:pt x="737" y="480"/>
                    </a:lnTo>
                    <a:lnTo>
                      <a:pt x="741" y="489"/>
                    </a:lnTo>
                    <a:lnTo>
                      <a:pt x="745" y="496"/>
                    </a:lnTo>
                    <a:lnTo>
                      <a:pt x="749" y="503"/>
                    </a:lnTo>
                    <a:lnTo>
                      <a:pt x="753" y="510"/>
                    </a:lnTo>
                    <a:lnTo>
                      <a:pt x="756" y="518"/>
                    </a:lnTo>
                    <a:lnTo>
                      <a:pt x="760" y="525"/>
                    </a:lnTo>
                    <a:lnTo>
                      <a:pt x="764" y="534"/>
                    </a:lnTo>
                    <a:lnTo>
                      <a:pt x="768" y="541"/>
                    </a:lnTo>
                    <a:lnTo>
                      <a:pt x="772" y="549"/>
                    </a:lnTo>
                    <a:lnTo>
                      <a:pt x="776" y="557"/>
                    </a:lnTo>
                    <a:lnTo>
                      <a:pt x="780" y="563"/>
                    </a:lnTo>
                    <a:lnTo>
                      <a:pt x="784" y="573"/>
                    </a:lnTo>
                    <a:lnTo>
                      <a:pt x="788" y="582"/>
                    </a:lnTo>
                    <a:lnTo>
                      <a:pt x="792" y="587"/>
                    </a:lnTo>
                    <a:lnTo>
                      <a:pt x="796" y="596"/>
                    </a:lnTo>
                    <a:lnTo>
                      <a:pt x="800" y="604"/>
                    </a:lnTo>
                    <a:lnTo>
                      <a:pt x="804" y="612"/>
                    </a:lnTo>
                    <a:lnTo>
                      <a:pt x="808" y="620"/>
                    </a:lnTo>
                    <a:lnTo>
                      <a:pt x="812" y="629"/>
                    </a:lnTo>
                    <a:lnTo>
                      <a:pt x="816" y="636"/>
                    </a:lnTo>
                    <a:lnTo>
                      <a:pt x="820" y="643"/>
                    </a:lnTo>
                    <a:lnTo>
                      <a:pt x="823" y="652"/>
                    </a:lnTo>
                    <a:lnTo>
                      <a:pt x="827" y="660"/>
                    </a:lnTo>
                    <a:lnTo>
                      <a:pt x="831" y="667"/>
                    </a:lnTo>
                    <a:lnTo>
                      <a:pt x="835" y="678"/>
                    </a:lnTo>
                    <a:lnTo>
                      <a:pt x="839" y="687"/>
                    </a:lnTo>
                    <a:lnTo>
                      <a:pt x="843" y="693"/>
                    </a:lnTo>
                    <a:lnTo>
                      <a:pt x="847" y="702"/>
                    </a:lnTo>
                    <a:lnTo>
                      <a:pt x="851" y="711"/>
                    </a:lnTo>
                    <a:lnTo>
                      <a:pt x="855" y="720"/>
                    </a:lnTo>
                    <a:lnTo>
                      <a:pt x="859" y="727"/>
                    </a:lnTo>
                    <a:lnTo>
                      <a:pt x="863" y="736"/>
                    </a:lnTo>
                    <a:lnTo>
                      <a:pt x="867" y="744"/>
                    </a:lnTo>
                    <a:lnTo>
                      <a:pt x="871" y="752"/>
                    </a:lnTo>
                    <a:lnTo>
                      <a:pt x="875" y="763"/>
                    </a:lnTo>
                    <a:lnTo>
                      <a:pt x="879" y="769"/>
                    </a:lnTo>
                    <a:lnTo>
                      <a:pt x="883" y="778"/>
                    </a:lnTo>
                    <a:lnTo>
                      <a:pt x="887" y="787"/>
                    </a:lnTo>
                    <a:lnTo>
                      <a:pt x="890" y="796"/>
                    </a:lnTo>
                    <a:lnTo>
                      <a:pt x="894" y="804"/>
                    </a:lnTo>
                    <a:lnTo>
                      <a:pt x="898" y="813"/>
                    </a:lnTo>
                    <a:lnTo>
                      <a:pt x="902" y="821"/>
                    </a:lnTo>
                    <a:lnTo>
                      <a:pt x="906" y="831"/>
                    </a:lnTo>
                    <a:lnTo>
                      <a:pt x="910" y="839"/>
                    </a:lnTo>
                    <a:lnTo>
                      <a:pt x="914" y="847"/>
                    </a:lnTo>
                    <a:lnTo>
                      <a:pt x="918" y="856"/>
                    </a:lnTo>
                    <a:lnTo>
                      <a:pt x="922" y="865"/>
                    </a:lnTo>
                    <a:lnTo>
                      <a:pt x="926" y="873"/>
                    </a:lnTo>
                    <a:lnTo>
                      <a:pt x="930" y="881"/>
                    </a:lnTo>
                    <a:lnTo>
                      <a:pt x="934" y="892"/>
                    </a:lnTo>
                    <a:lnTo>
                      <a:pt x="938" y="900"/>
                    </a:lnTo>
                    <a:lnTo>
                      <a:pt x="942" y="909"/>
                    </a:lnTo>
                    <a:lnTo>
                      <a:pt x="946" y="916"/>
                    </a:lnTo>
                    <a:lnTo>
                      <a:pt x="950" y="926"/>
                    </a:lnTo>
                    <a:lnTo>
                      <a:pt x="954" y="933"/>
                    </a:lnTo>
                    <a:lnTo>
                      <a:pt x="958" y="943"/>
                    </a:lnTo>
                    <a:lnTo>
                      <a:pt x="961" y="952"/>
                    </a:lnTo>
                    <a:lnTo>
                      <a:pt x="965" y="961"/>
                    </a:lnTo>
                    <a:lnTo>
                      <a:pt x="969" y="969"/>
                    </a:lnTo>
                    <a:lnTo>
                      <a:pt x="973" y="978"/>
                    </a:lnTo>
                    <a:lnTo>
                      <a:pt x="977" y="986"/>
                    </a:lnTo>
                    <a:lnTo>
                      <a:pt x="981" y="996"/>
                    </a:lnTo>
                    <a:lnTo>
                      <a:pt x="985" y="1004"/>
                    </a:lnTo>
                    <a:lnTo>
                      <a:pt x="989" y="1011"/>
                    </a:lnTo>
                    <a:lnTo>
                      <a:pt x="993" y="1022"/>
                    </a:lnTo>
                    <a:lnTo>
                      <a:pt x="997" y="1030"/>
                    </a:lnTo>
                    <a:lnTo>
                      <a:pt x="1001" y="1038"/>
                    </a:lnTo>
                    <a:lnTo>
                      <a:pt x="1005" y="1047"/>
                    </a:lnTo>
                    <a:lnTo>
                      <a:pt x="1009" y="1056"/>
                    </a:lnTo>
                    <a:lnTo>
                      <a:pt x="1013" y="1065"/>
                    </a:lnTo>
                    <a:lnTo>
                      <a:pt x="1017" y="1073"/>
                    </a:lnTo>
                    <a:lnTo>
                      <a:pt x="1021" y="1082"/>
                    </a:lnTo>
                    <a:lnTo>
                      <a:pt x="1025" y="1090"/>
                    </a:lnTo>
                    <a:lnTo>
                      <a:pt x="1028" y="1099"/>
                    </a:lnTo>
                    <a:lnTo>
                      <a:pt x="1032" y="1107"/>
                    </a:lnTo>
                    <a:lnTo>
                      <a:pt x="1036" y="1115"/>
                    </a:lnTo>
                    <a:lnTo>
                      <a:pt x="1040" y="1126"/>
                    </a:lnTo>
                    <a:lnTo>
                      <a:pt x="1044" y="1133"/>
                    </a:lnTo>
                    <a:lnTo>
                      <a:pt x="1048" y="1142"/>
                    </a:lnTo>
                    <a:lnTo>
                      <a:pt x="1052" y="1150"/>
                    </a:lnTo>
                    <a:lnTo>
                      <a:pt x="1056" y="1159"/>
                    </a:lnTo>
                    <a:lnTo>
                      <a:pt x="1060" y="1167"/>
                    </a:lnTo>
                    <a:lnTo>
                      <a:pt x="1064" y="1176"/>
                    </a:lnTo>
                    <a:lnTo>
                      <a:pt x="1068" y="1183"/>
                    </a:lnTo>
                    <a:lnTo>
                      <a:pt x="1072" y="1192"/>
                    </a:lnTo>
                    <a:lnTo>
                      <a:pt x="1076" y="1201"/>
                    </a:lnTo>
                    <a:lnTo>
                      <a:pt x="1080" y="1208"/>
                    </a:lnTo>
                    <a:lnTo>
                      <a:pt x="1084" y="1217"/>
                    </a:lnTo>
                    <a:lnTo>
                      <a:pt x="1088" y="1226"/>
                    </a:lnTo>
                    <a:lnTo>
                      <a:pt x="1092" y="1234"/>
                    </a:lnTo>
                    <a:lnTo>
                      <a:pt x="1095" y="1242"/>
                    </a:lnTo>
                    <a:lnTo>
                      <a:pt x="1099" y="1250"/>
                    </a:lnTo>
                    <a:lnTo>
                      <a:pt x="1103" y="1258"/>
                    </a:lnTo>
                    <a:lnTo>
                      <a:pt x="1107" y="1266"/>
                    </a:lnTo>
                    <a:lnTo>
                      <a:pt x="1111" y="1276"/>
                    </a:lnTo>
                    <a:lnTo>
                      <a:pt x="1115" y="1283"/>
                    </a:lnTo>
                    <a:lnTo>
                      <a:pt x="1119" y="1291"/>
                    </a:lnTo>
                    <a:lnTo>
                      <a:pt x="1123" y="1299"/>
                    </a:lnTo>
                    <a:lnTo>
                      <a:pt x="1127" y="1307"/>
                    </a:lnTo>
                    <a:lnTo>
                      <a:pt x="1131" y="1314"/>
                    </a:lnTo>
                    <a:lnTo>
                      <a:pt x="1135" y="1322"/>
                    </a:lnTo>
                    <a:lnTo>
                      <a:pt x="1139" y="1329"/>
                    </a:lnTo>
                    <a:lnTo>
                      <a:pt x="1143" y="1339"/>
                    </a:lnTo>
                    <a:lnTo>
                      <a:pt x="1147" y="1347"/>
                    </a:lnTo>
                    <a:lnTo>
                      <a:pt x="1151" y="1353"/>
                    </a:lnTo>
                    <a:lnTo>
                      <a:pt x="1155" y="1361"/>
                    </a:lnTo>
                    <a:lnTo>
                      <a:pt x="1159" y="1369"/>
                    </a:lnTo>
                    <a:lnTo>
                      <a:pt x="1163" y="1376"/>
                    </a:lnTo>
                    <a:lnTo>
                      <a:pt x="1166" y="1385"/>
                    </a:lnTo>
                    <a:lnTo>
                      <a:pt x="1170" y="1391"/>
                    </a:lnTo>
                    <a:lnTo>
                      <a:pt x="1174" y="1399"/>
                    </a:lnTo>
                    <a:lnTo>
                      <a:pt x="1178" y="1407"/>
                    </a:lnTo>
                    <a:lnTo>
                      <a:pt x="1182" y="1414"/>
                    </a:lnTo>
                    <a:lnTo>
                      <a:pt x="1186" y="1420"/>
                    </a:lnTo>
                    <a:lnTo>
                      <a:pt x="1190" y="1427"/>
                    </a:lnTo>
                    <a:lnTo>
                      <a:pt x="1194" y="1435"/>
                    </a:lnTo>
                    <a:lnTo>
                      <a:pt x="1198" y="1443"/>
                    </a:lnTo>
                    <a:lnTo>
                      <a:pt x="1202" y="1450"/>
                    </a:lnTo>
                    <a:lnTo>
                      <a:pt x="1206" y="1457"/>
                    </a:lnTo>
                    <a:lnTo>
                      <a:pt x="1210" y="1465"/>
                    </a:lnTo>
                    <a:lnTo>
                      <a:pt x="1214" y="1470"/>
                    </a:lnTo>
                    <a:lnTo>
                      <a:pt x="1218" y="1479"/>
                    </a:lnTo>
                    <a:lnTo>
                      <a:pt x="1222" y="1486"/>
                    </a:lnTo>
                    <a:lnTo>
                      <a:pt x="1226" y="1492"/>
                    </a:lnTo>
                    <a:lnTo>
                      <a:pt x="1230" y="1499"/>
                    </a:lnTo>
                    <a:lnTo>
                      <a:pt x="1233" y="1506"/>
                    </a:lnTo>
                    <a:lnTo>
                      <a:pt x="1237" y="1513"/>
                    </a:lnTo>
                    <a:lnTo>
                      <a:pt x="1241" y="1519"/>
                    </a:lnTo>
                    <a:lnTo>
                      <a:pt x="1245" y="1526"/>
                    </a:lnTo>
                    <a:lnTo>
                      <a:pt x="1249" y="1532"/>
                    </a:lnTo>
                    <a:lnTo>
                      <a:pt x="1253" y="1539"/>
                    </a:lnTo>
                    <a:lnTo>
                      <a:pt x="1257" y="1547"/>
                    </a:lnTo>
                    <a:lnTo>
                      <a:pt x="1261" y="1553"/>
                    </a:lnTo>
                    <a:lnTo>
                      <a:pt x="1265" y="1559"/>
                    </a:lnTo>
                    <a:lnTo>
                      <a:pt x="1269" y="1565"/>
                    </a:lnTo>
                    <a:lnTo>
                      <a:pt x="1273" y="1570"/>
                    </a:lnTo>
                    <a:lnTo>
                      <a:pt x="1277" y="1577"/>
                    </a:lnTo>
                    <a:lnTo>
                      <a:pt x="1281" y="1583"/>
                    </a:lnTo>
                    <a:lnTo>
                      <a:pt x="1285" y="1589"/>
                    </a:lnTo>
                    <a:lnTo>
                      <a:pt x="1289" y="1594"/>
                    </a:lnTo>
                    <a:lnTo>
                      <a:pt x="1293" y="1600"/>
                    </a:lnTo>
                    <a:lnTo>
                      <a:pt x="1297" y="1606"/>
                    </a:lnTo>
                    <a:lnTo>
                      <a:pt x="1301" y="1612"/>
                    </a:lnTo>
                    <a:lnTo>
                      <a:pt x="1304" y="1619"/>
                    </a:lnTo>
                    <a:lnTo>
                      <a:pt x="1308" y="1625"/>
                    </a:lnTo>
                    <a:lnTo>
                      <a:pt x="1312" y="1630"/>
                    </a:lnTo>
                    <a:lnTo>
                      <a:pt x="1316" y="1635"/>
                    </a:lnTo>
                    <a:lnTo>
                      <a:pt x="1320" y="1640"/>
                    </a:lnTo>
                    <a:lnTo>
                      <a:pt x="1324" y="1647"/>
                    </a:lnTo>
                    <a:lnTo>
                      <a:pt x="1328" y="1653"/>
                    </a:lnTo>
                    <a:lnTo>
                      <a:pt x="1332" y="1657"/>
                    </a:lnTo>
                    <a:lnTo>
                      <a:pt x="1336" y="1662"/>
                    </a:lnTo>
                    <a:lnTo>
                      <a:pt x="1340" y="1666"/>
                    </a:lnTo>
                    <a:lnTo>
                      <a:pt x="1344" y="1672"/>
                    </a:lnTo>
                    <a:lnTo>
                      <a:pt x="1348" y="1679"/>
                    </a:lnTo>
                    <a:lnTo>
                      <a:pt x="1352" y="1683"/>
                    </a:lnTo>
                    <a:lnTo>
                      <a:pt x="1356" y="1688"/>
                    </a:lnTo>
                    <a:lnTo>
                      <a:pt x="1360" y="1694"/>
                    </a:lnTo>
                    <a:lnTo>
                      <a:pt x="1364" y="1698"/>
                    </a:lnTo>
                    <a:lnTo>
                      <a:pt x="1368" y="1701"/>
                    </a:lnTo>
                    <a:lnTo>
                      <a:pt x="1371" y="1707"/>
                    </a:lnTo>
                    <a:lnTo>
                      <a:pt x="1375" y="1710"/>
                    </a:lnTo>
                    <a:lnTo>
                      <a:pt x="1379" y="1715"/>
                    </a:lnTo>
                    <a:lnTo>
                      <a:pt x="1383" y="1719"/>
                    </a:lnTo>
                    <a:lnTo>
                      <a:pt x="1387" y="1724"/>
                    </a:lnTo>
                    <a:lnTo>
                      <a:pt x="1391" y="1729"/>
                    </a:lnTo>
                    <a:lnTo>
                      <a:pt x="1395" y="1735"/>
                    </a:lnTo>
                    <a:lnTo>
                      <a:pt x="1399" y="1739"/>
                    </a:lnTo>
                    <a:lnTo>
                      <a:pt x="1403" y="1742"/>
                    </a:lnTo>
                    <a:lnTo>
                      <a:pt x="1407" y="1745"/>
                    </a:lnTo>
                    <a:lnTo>
                      <a:pt x="1411" y="1751"/>
                    </a:lnTo>
                    <a:lnTo>
                      <a:pt x="1415" y="1754"/>
                    </a:lnTo>
                    <a:lnTo>
                      <a:pt x="1419" y="1759"/>
                    </a:lnTo>
                    <a:lnTo>
                      <a:pt x="1423" y="1762"/>
                    </a:lnTo>
                    <a:lnTo>
                      <a:pt x="1427" y="1766"/>
                    </a:lnTo>
                    <a:lnTo>
                      <a:pt x="1431" y="1770"/>
                    </a:lnTo>
                    <a:lnTo>
                      <a:pt x="1435" y="1772"/>
                    </a:lnTo>
                    <a:lnTo>
                      <a:pt x="1438" y="1778"/>
                    </a:lnTo>
                    <a:lnTo>
                      <a:pt x="1442" y="1781"/>
                    </a:lnTo>
                    <a:lnTo>
                      <a:pt x="1446" y="1784"/>
                    </a:lnTo>
                    <a:lnTo>
                      <a:pt x="1450" y="1788"/>
                    </a:lnTo>
                    <a:lnTo>
                      <a:pt x="1454" y="1791"/>
                    </a:lnTo>
                    <a:lnTo>
                      <a:pt x="1458" y="1794"/>
                    </a:lnTo>
                    <a:lnTo>
                      <a:pt x="1462" y="1798"/>
                    </a:lnTo>
                    <a:lnTo>
                      <a:pt x="1466" y="1800"/>
                    </a:lnTo>
                    <a:lnTo>
                      <a:pt x="1470" y="1803"/>
                    </a:lnTo>
                    <a:lnTo>
                      <a:pt x="1474" y="1807"/>
                    </a:lnTo>
                    <a:lnTo>
                      <a:pt x="1478" y="1809"/>
                    </a:lnTo>
                    <a:lnTo>
                      <a:pt x="1482" y="1811"/>
                    </a:lnTo>
                    <a:lnTo>
                      <a:pt x="1486" y="1813"/>
                    </a:lnTo>
                    <a:lnTo>
                      <a:pt x="1490" y="1818"/>
                    </a:lnTo>
                    <a:lnTo>
                      <a:pt x="1494" y="1820"/>
                    </a:lnTo>
                    <a:lnTo>
                      <a:pt x="1498" y="1822"/>
                    </a:lnTo>
                    <a:lnTo>
                      <a:pt x="1502" y="1824"/>
                    </a:lnTo>
                    <a:lnTo>
                      <a:pt x="1506" y="1826"/>
                    </a:lnTo>
                    <a:lnTo>
                      <a:pt x="1509" y="1829"/>
                    </a:lnTo>
                    <a:lnTo>
                      <a:pt x="1513" y="1833"/>
                    </a:lnTo>
                    <a:lnTo>
                      <a:pt x="1517" y="1833"/>
                    </a:lnTo>
                    <a:lnTo>
                      <a:pt x="1521" y="1835"/>
                    </a:lnTo>
                    <a:lnTo>
                      <a:pt x="1525" y="1838"/>
                    </a:lnTo>
                    <a:lnTo>
                      <a:pt x="1529" y="1840"/>
                    </a:lnTo>
                    <a:lnTo>
                      <a:pt x="1533" y="1841"/>
                    </a:lnTo>
                    <a:lnTo>
                      <a:pt x="1537" y="1843"/>
                    </a:lnTo>
                    <a:lnTo>
                      <a:pt x="1541" y="1845"/>
                    </a:lnTo>
                    <a:lnTo>
                      <a:pt x="1545" y="1848"/>
                    </a:lnTo>
                    <a:lnTo>
                      <a:pt x="1549" y="1848"/>
                    </a:lnTo>
                    <a:lnTo>
                      <a:pt x="1553" y="1850"/>
                    </a:lnTo>
                    <a:lnTo>
                      <a:pt x="1557" y="1851"/>
                    </a:lnTo>
                    <a:lnTo>
                      <a:pt x="1561" y="1854"/>
                    </a:lnTo>
                    <a:lnTo>
                      <a:pt x="1565" y="1853"/>
                    </a:lnTo>
                    <a:lnTo>
                      <a:pt x="1569" y="1855"/>
                    </a:lnTo>
                    <a:lnTo>
                      <a:pt x="1573" y="1857"/>
                    </a:lnTo>
                    <a:lnTo>
                      <a:pt x="1576" y="1857"/>
                    </a:lnTo>
                    <a:lnTo>
                      <a:pt x="1580" y="1858"/>
                    </a:lnTo>
                    <a:lnTo>
                      <a:pt x="1584" y="1861"/>
                    </a:lnTo>
                    <a:lnTo>
                      <a:pt x="1588" y="1861"/>
                    </a:lnTo>
                    <a:lnTo>
                      <a:pt x="1592" y="1861"/>
                    </a:lnTo>
                    <a:lnTo>
                      <a:pt x="1596" y="1862"/>
                    </a:lnTo>
                    <a:lnTo>
                      <a:pt x="1600" y="1862"/>
                    </a:lnTo>
                    <a:lnTo>
                      <a:pt x="1604" y="1863"/>
                    </a:lnTo>
                    <a:lnTo>
                      <a:pt x="1608" y="1864"/>
                    </a:lnTo>
                    <a:lnTo>
                      <a:pt x="1612" y="1866"/>
                    </a:lnTo>
                    <a:lnTo>
                      <a:pt x="1616" y="1865"/>
                    </a:lnTo>
                    <a:lnTo>
                      <a:pt x="1620" y="1865"/>
                    </a:lnTo>
                    <a:lnTo>
                      <a:pt x="1624" y="1865"/>
                    </a:lnTo>
                    <a:lnTo>
                      <a:pt x="1628" y="1867"/>
                    </a:lnTo>
                    <a:lnTo>
                      <a:pt x="1632" y="1865"/>
                    </a:lnTo>
                    <a:lnTo>
                      <a:pt x="1636" y="1868"/>
                    </a:lnTo>
                    <a:lnTo>
                      <a:pt x="1640" y="1867"/>
                    </a:lnTo>
                    <a:lnTo>
                      <a:pt x="1643" y="1866"/>
                    </a:lnTo>
                    <a:lnTo>
                      <a:pt x="1647" y="1867"/>
                    </a:lnTo>
                    <a:lnTo>
                      <a:pt x="1651" y="1866"/>
                    </a:lnTo>
                    <a:lnTo>
                      <a:pt x="1655" y="1865"/>
                    </a:lnTo>
                    <a:lnTo>
                      <a:pt x="1659" y="1866"/>
                    </a:lnTo>
                    <a:lnTo>
                      <a:pt x="1663" y="1865"/>
                    </a:lnTo>
                    <a:lnTo>
                      <a:pt x="1667" y="1866"/>
                    </a:lnTo>
                    <a:lnTo>
                      <a:pt x="1671" y="1864"/>
                    </a:lnTo>
                    <a:lnTo>
                      <a:pt x="1675" y="1864"/>
                    </a:lnTo>
                    <a:lnTo>
                      <a:pt x="1679" y="1864"/>
                    </a:lnTo>
                    <a:lnTo>
                      <a:pt x="1683" y="1863"/>
                    </a:lnTo>
                    <a:lnTo>
                      <a:pt x="1687" y="1862"/>
                    </a:lnTo>
                    <a:lnTo>
                      <a:pt x="1691" y="1860"/>
                    </a:lnTo>
                    <a:lnTo>
                      <a:pt x="1695" y="1861"/>
                    </a:lnTo>
                    <a:lnTo>
                      <a:pt x="1699" y="1859"/>
                    </a:lnTo>
                    <a:lnTo>
                      <a:pt x="1703" y="1861"/>
                    </a:lnTo>
                    <a:lnTo>
                      <a:pt x="1707" y="1857"/>
                    </a:lnTo>
                    <a:lnTo>
                      <a:pt x="1711" y="1856"/>
                    </a:lnTo>
                    <a:lnTo>
                      <a:pt x="1714" y="1856"/>
                    </a:lnTo>
                    <a:lnTo>
                      <a:pt x="1718" y="1855"/>
                    </a:lnTo>
                    <a:lnTo>
                      <a:pt x="1722" y="1853"/>
                    </a:lnTo>
                    <a:lnTo>
                      <a:pt x="1726" y="1852"/>
                    </a:lnTo>
                    <a:lnTo>
                      <a:pt x="1730" y="1850"/>
                    </a:lnTo>
                    <a:lnTo>
                      <a:pt x="1734" y="1848"/>
                    </a:lnTo>
                    <a:lnTo>
                      <a:pt x="1738" y="1847"/>
                    </a:lnTo>
                    <a:lnTo>
                      <a:pt x="1742" y="1847"/>
                    </a:lnTo>
                    <a:lnTo>
                      <a:pt x="1746" y="1845"/>
                    </a:lnTo>
                    <a:lnTo>
                      <a:pt x="1750" y="1843"/>
                    </a:lnTo>
                    <a:lnTo>
                      <a:pt x="1754" y="1841"/>
                    </a:lnTo>
                    <a:lnTo>
                      <a:pt x="1758" y="1839"/>
                    </a:lnTo>
                    <a:lnTo>
                      <a:pt x="1762" y="1837"/>
                    </a:lnTo>
                    <a:lnTo>
                      <a:pt x="1766" y="1835"/>
                    </a:lnTo>
                    <a:lnTo>
                      <a:pt x="1770" y="1833"/>
                    </a:lnTo>
                    <a:lnTo>
                      <a:pt x="1774" y="1831"/>
                    </a:lnTo>
                    <a:lnTo>
                      <a:pt x="1778" y="1830"/>
                    </a:lnTo>
                    <a:lnTo>
                      <a:pt x="1781" y="1827"/>
                    </a:lnTo>
                    <a:lnTo>
                      <a:pt x="1785" y="1823"/>
                    </a:lnTo>
                    <a:lnTo>
                      <a:pt x="1789" y="1822"/>
                    </a:lnTo>
                    <a:lnTo>
                      <a:pt x="1793" y="1819"/>
                    </a:lnTo>
                    <a:lnTo>
                      <a:pt x="1797" y="1819"/>
                    </a:lnTo>
                    <a:lnTo>
                      <a:pt x="1801" y="1816"/>
                    </a:lnTo>
                    <a:lnTo>
                      <a:pt x="1805" y="1814"/>
                    </a:lnTo>
                    <a:lnTo>
                      <a:pt x="1809" y="1811"/>
                    </a:lnTo>
                    <a:lnTo>
                      <a:pt x="1813" y="1810"/>
                    </a:lnTo>
                    <a:lnTo>
                      <a:pt x="1817" y="1806"/>
                    </a:lnTo>
                    <a:lnTo>
                      <a:pt x="1821" y="1804"/>
                    </a:lnTo>
                    <a:lnTo>
                      <a:pt x="1825" y="1800"/>
                    </a:lnTo>
                    <a:lnTo>
                      <a:pt x="1829" y="1799"/>
                    </a:lnTo>
                    <a:lnTo>
                      <a:pt x="1833" y="1795"/>
                    </a:lnTo>
                    <a:lnTo>
                      <a:pt x="1837" y="1793"/>
                    </a:lnTo>
                    <a:lnTo>
                      <a:pt x="1841" y="1788"/>
                    </a:lnTo>
                    <a:lnTo>
                      <a:pt x="1845" y="1785"/>
                    </a:lnTo>
                    <a:lnTo>
                      <a:pt x="1848" y="1784"/>
                    </a:lnTo>
                    <a:lnTo>
                      <a:pt x="1852" y="1780"/>
                    </a:lnTo>
                    <a:lnTo>
                      <a:pt x="1856" y="1778"/>
                    </a:lnTo>
                    <a:lnTo>
                      <a:pt x="1860" y="1773"/>
                    </a:lnTo>
                    <a:lnTo>
                      <a:pt x="1864" y="1771"/>
                    </a:lnTo>
                    <a:lnTo>
                      <a:pt x="1868" y="1766"/>
                    </a:lnTo>
                    <a:lnTo>
                      <a:pt x="1872" y="1763"/>
                    </a:lnTo>
                    <a:lnTo>
                      <a:pt x="1876" y="1761"/>
                    </a:lnTo>
                    <a:lnTo>
                      <a:pt x="1880" y="1758"/>
                    </a:lnTo>
                    <a:lnTo>
                      <a:pt x="1884" y="1753"/>
                    </a:lnTo>
                    <a:lnTo>
                      <a:pt x="1888" y="1750"/>
                    </a:lnTo>
                    <a:lnTo>
                      <a:pt x="1892" y="1748"/>
                    </a:lnTo>
                    <a:lnTo>
                      <a:pt x="1896" y="1744"/>
                    </a:lnTo>
                    <a:lnTo>
                      <a:pt x="1900" y="1741"/>
                    </a:lnTo>
                    <a:lnTo>
                      <a:pt x="1904" y="1735"/>
                    </a:lnTo>
                    <a:lnTo>
                      <a:pt x="1908" y="1731"/>
                    </a:lnTo>
                    <a:lnTo>
                      <a:pt x="1912" y="1729"/>
                    </a:lnTo>
                    <a:lnTo>
                      <a:pt x="1916" y="1725"/>
                    </a:lnTo>
                    <a:lnTo>
                      <a:pt x="1919" y="1720"/>
                    </a:lnTo>
                    <a:lnTo>
                      <a:pt x="1923" y="1718"/>
                    </a:lnTo>
                    <a:lnTo>
                      <a:pt x="1927" y="1713"/>
                    </a:lnTo>
                    <a:lnTo>
                      <a:pt x="1931" y="1709"/>
                    </a:lnTo>
                    <a:lnTo>
                      <a:pt x="1935" y="1703"/>
                    </a:lnTo>
                    <a:lnTo>
                      <a:pt x="1939" y="1700"/>
                    </a:lnTo>
                    <a:lnTo>
                      <a:pt x="1943" y="1698"/>
                    </a:lnTo>
                    <a:lnTo>
                      <a:pt x="1947" y="1694"/>
                    </a:lnTo>
                    <a:lnTo>
                      <a:pt x="1951" y="1689"/>
                    </a:lnTo>
                    <a:lnTo>
                      <a:pt x="1955" y="1685"/>
                    </a:lnTo>
                    <a:lnTo>
                      <a:pt x="1959" y="1681"/>
                    </a:lnTo>
                    <a:lnTo>
                      <a:pt x="1963" y="1677"/>
                    </a:lnTo>
                    <a:lnTo>
                      <a:pt x="1967" y="1672"/>
                    </a:lnTo>
                    <a:lnTo>
                      <a:pt x="1971" y="1668"/>
                    </a:lnTo>
                    <a:lnTo>
                      <a:pt x="1975" y="1662"/>
                    </a:lnTo>
                    <a:lnTo>
                      <a:pt x="1979" y="1658"/>
                    </a:lnTo>
                    <a:lnTo>
                      <a:pt x="1983" y="1655"/>
                    </a:lnTo>
                    <a:lnTo>
                      <a:pt x="1986" y="1649"/>
                    </a:lnTo>
                    <a:lnTo>
                      <a:pt x="1990" y="1646"/>
                    </a:lnTo>
                    <a:lnTo>
                      <a:pt x="1994" y="1640"/>
                    </a:lnTo>
                    <a:lnTo>
                      <a:pt x="1998" y="1637"/>
                    </a:lnTo>
                    <a:lnTo>
                      <a:pt x="2002" y="1632"/>
                    </a:lnTo>
                    <a:lnTo>
                      <a:pt x="2006" y="1627"/>
                    </a:lnTo>
                    <a:lnTo>
                      <a:pt x="2010" y="1622"/>
                    </a:lnTo>
                    <a:lnTo>
                      <a:pt x="2014" y="1618"/>
                    </a:lnTo>
                    <a:lnTo>
                      <a:pt x="2018" y="1613"/>
                    </a:lnTo>
                    <a:lnTo>
                      <a:pt x="2022" y="1608"/>
                    </a:lnTo>
                    <a:lnTo>
                      <a:pt x="2026" y="1604"/>
                    </a:lnTo>
                    <a:lnTo>
                      <a:pt x="2030" y="1600"/>
                    </a:lnTo>
                    <a:lnTo>
                      <a:pt x="2034" y="1595"/>
                    </a:lnTo>
                    <a:lnTo>
                      <a:pt x="2038" y="1589"/>
                    </a:lnTo>
                    <a:lnTo>
                      <a:pt x="2042" y="1584"/>
                    </a:lnTo>
                    <a:lnTo>
                      <a:pt x="2046" y="1580"/>
                    </a:lnTo>
                    <a:lnTo>
                      <a:pt x="2050" y="1575"/>
                    </a:lnTo>
                    <a:lnTo>
                      <a:pt x="2054" y="1570"/>
                    </a:lnTo>
                    <a:lnTo>
                      <a:pt x="2057" y="1564"/>
                    </a:lnTo>
                    <a:lnTo>
                      <a:pt x="2061" y="1560"/>
                    </a:lnTo>
                    <a:lnTo>
                      <a:pt x="2065" y="1556"/>
                    </a:lnTo>
                    <a:lnTo>
                      <a:pt x="2069" y="1551"/>
                    </a:lnTo>
                    <a:lnTo>
                      <a:pt x="2073" y="1547"/>
                    </a:lnTo>
                    <a:lnTo>
                      <a:pt x="2077" y="1540"/>
                    </a:lnTo>
                    <a:lnTo>
                      <a:pt x="2081" y="1536"/>
                    </a:lnTo>
                    <a:lnTo>
                      <a:pt x="2085" y="1531"/>
                    </a:lnTo>
                    <a:lnTo>
                      <a:pt x="2089" y="1524"/>
                    </a:lnTo>
                    <a:lnTo>
                      <a:pt x="2093" y="1520"/>
                    </a:lnTo>
                    <a:lnTo>
                      <a:pt x="2097" y="1514"/>
                    </a:lnTo>
                    <a:lnTo>
                      <a:pt x="2101" y="1510"/>
                    </a:lnTo>
                    <a:lnTo>
                      <a:pt x="2105" y="1503"/>
                    </a:lnTo>
                    <a:lnTo>
                      <a:pt x="2109" y="1497"/>
                    </a:lnTo>
                    <a:lnTo>
                      <a:pt x="2113" y="1493"/>
                    </a:lnTo>
                    <a:lnTo>
                      <a:pt x="2117" y="1487"/>
                    </a:lnTo>
                    <a:lnTo>
                      <a:pt x="2121" y="1481"/>
                    </a:lnTo>
                    <a:lnTo>
                      <a:pt x="2124" y="1477"/>
                    </a:lnTo>
                    <a:lnTo>
                      <a:pt x="2128" y="1471"/>
                    </a:lnTo>
                    <a:lnTo>
                      <a:pt x="2132" y="1465"/>
                    </a:lnTo>
                    <a:lnTo>
                      <a:pt x="2136" y="1460"/>
                    </a:lnTo>
                    <a:lnTo>
                      <a:pt x="2140" y="1456"/>
                    </a:lnTo>
                    <a:lnTo>
                      <a:pt x="2144" y="1450"/>
                    </a:lnTo>
                    <a:lnTo>
                      <a:pt x="2148" y="1445"/>
                    </a:lnTo>
                    <a:lnTo>
                      <a:pt x="2152" y="1439"/>
                    </a:lnTo>
                    <a:lnTo>
                      <a:pt x="2156" y="1432"/>
                    </a:lnTo>
                    <a:lnTo>
                      <a:pt x="2160" y="1427"/>
                    </a:lnTo>
                    <a:lnTo>
                      <a:pt x="2164" y="1422"/>
                    </a:lnTo>
                    <a:lnTo>
                      <a:pt x="2168" y="1418"/>
                    </a:lnTo>
                    <a:lnTo>
                      <a:pt x="2172" y="1411"/>
                    </a:lnTo>
                    <a:lnTo>
                      <a:pt x="2176" y="1403"/>
                    </a:lnTo>
                    <a:lnTo>
                      <a:pt x="2180" y="1399"/>
                    </a:lnTo>
                    <a:lnTo>
                      <a:pt x="2184" y="1395"/>
                    </a:lnTo>
                    <a:lnTo>
                      <a:pt x="2188" y="1388"/>
                    </a:lnTo>
                    <a:lnTo>
                      <a:pt x="2191" y="1383"/>
                    </a:lnTo>
                    <a:lnTo>
                      <a:pt x="2195" y="1377"/>
                    </a:lnTo>
                    <a:lnTo>
                      <a:pt x="2199" y="1371"/>
                    </a:lnTo>
                    <a:lnTo>
                      <a:pt x="2203" y="1366"/>
                    </a:lnTo>
                    <a:lnTo>
                      <a:pt x="2207" y="1360"/>
                    </a:lnTo>
                    <a:lnTo>
                      <a:pt x="2211" y="1355"/>
                    </a:lnTo>
                    <a:lnTo>
                      <a:pt x="2215" y="1349"/>
                    </a:lnTo>
                    <a:lnTo>
                      <a:pt x="2219" y="1343"/>
                    </a:lnTo>
                    <a:lnTo>
                      <a:pt x="2223" y="1338"/>
                    </a:lnTo>
                    <a:lnTo>
                      <a:pt x="2227" y="1332"/>
                    </a:lnTo>
                    <a:lnTo>
                      <a:pt x="2231" y="1326"/>
                    </a:lnTo>
                    <a:lnTo>
                      <a:pt x="2235" y="1320"/>
                    </a:lnTo>
                    <a:lnTo>
                      <a:pt x="2239" y="1314"/>
                    </a:lnTo>
                    <a:lnTo>
                      <a:pt x="2243" y="1311"/>
                    </a:lnTo>
                    <a:lnTo>
                      <a:pt x="2247" y="1303"/>
                    </a:lnTo>
                    <a:lnTo>
                      <a:pt x="2251" y="1297"/>
                    </a:lnTo>
                    <a:lnTo>
                      <a:pt x="2255" y="1292"/>
                    </a:lnTo>
                    <a:lnTo>
                      <a:pt x="2259" y="1286"/>
                    </a:lnTo>
                    <a:lnTo>
                      <a:pt x="2262" y="1280"/>
                    </a:lnTo>
                    <a:lnTo>
                      <a:pt x="2266" y="1275"/>
                    </a:lnTo>
                    <a:lnTo>
                      <a:pt x="2270" y="1269"/>
                    </a:lnTo>
                    <a:lnTo>
                      <a:pt x="2274" y="1263"/>
                    </a:lnTo>
                    <a:lnTo>
                      <a:pt x="2278" y="1257"/>
                    </a:lnTo>
                    <a:lnTo>
                      <a:pt x="2282" y="1251"/>
                    </a:lnTo>
                    <a:lnTo>
                      <a:pt x="2286" y="1244"/>
                    </a:lnTo>
                    <a:lnTo>
                      <a:pt x="2290" y="1238"/>
                    </a:lnTo>
                    <a:lnTo>
                      <a:pt x="2294" y="1232"/>
                    </a:lnTo>
                    <a:lnTo>
                      <a:pt x="2298" y="1227"/>
                    </a:lnTo>
                    <a:lnTo>
                      <a:pt x="2302" y="1221"/>
                    </a:lnTo>
                    <a:lnTo>
                      <a:pt x="2306" y="1217"/>
                    </a:lnTo>
                    <a:lnTo>
                      <a:pt x="2310" y="1210"/>
                    </a:lnTo>
                    <a:lnTo>
                      <a:pt x="2314" y="1204"/>
                    </a:lnTo>
                    <a:lnTo>
                      <a:pt x="2318" y="1197"/>
                    </a:lnTo>
                    <a:lnTo>
                      <a:pt x="2322" y="1194"/>
                    </a:lnTo>
                    <a:lnTo>
                      <a:pt x="2326" y="1185"/>
                    </a:lnTo>
                    <a:lnTo>
                      <a:pt x="2329" y="1181"/>
                    </a:lnTo>
                    <a:lnTo>
                      <a:pt x="2333" y="1175"/>
                    </a:lnTo>
                    <a:lnTo>
                      <a:pt x="2337" y="1170"/>
                    </a:lnTo>
                    <a:lnTo>
                      <a:pt x="2341" y="1163"/>
                    </a:lnTo>
                    <a:lnTo>
                      <a:pt x="2345" y="1158"/>
                    </a:lnTo>
                    <a:lnTo>
                      <a:pt x="2349" y="1151"/>
                    </a:lnTo>
                    <a:lnTo>
                      <a:pt x="2353" y="1145"/>
                    </a:lnTo>
                    <a:lnTo>
                      <a:pt x="2357" y="1140"/>
                    </a:lnTo>
                    <a:lnTo>
                      <a:pt x="2361" y="1135"/>
                    </a:lnTo>
                    <a:lnTo>
                      <a:pt x="2365" y="1130"/>
                    </a:lnTo>
                    <a:lnTo>
                      <a:pt x="2369" y="1122"/>
                    </a:lnTo>
                    <a:lnTo>
                      <a:pt x="2373" y="1115"/>
                    </a:lnTo>
                    <a:lnTo>
                      <a:pt x="2377" y="1110"/>
                    </a:lnTo>
                    <a:lnTo>
                      <a:pt x="2381" y="1105"/>
                    </a:lnTo>
                    <a:lnTo>
                      <a:pt x="2385" y="1098"/>
                    </a:lnTo>
                    <a:lnTo>
                      <a:pt x="2389" y="1092"/>
                    </a:lnTo>
                    <a:lnTo>
                      <a:pt x="2393" y="1088"/>
                    </a:lnTo>
                    <a:lnTo>
                      <a:pt x="2396" y="1083"/>
                    </a:lnTo>
                    <a:lnTo>
                      <a:pt x="2400" y="1076"/>
                    </a:lnTo>
                    <a:lnTo>
                      <a:pt x="2404" y="1070"/>
                    </a:lnTo>
                    <a:lnTo>
                      <a:pt x="2408" y="1065"/>
                    </a:lnTo>
                    <a:lnTo>
                      <a:pt x="2412" y="1058"/>
                    </a:lnTo>
                    <a:lnTo>
                      <a:pt x="2416" y="1053"/>
                    </a:lnTo>
                    <a:lnTo>
                      <a:pt x="2420" y="1046"/>
                    </a:lnTo>
                    <a:lnTo>
                      <a:pt x="2424" y="1042"/>
                    </a:lnTo>
                    <a:lnTo>
                      <a:pt x="2428" y="1036"/>
                    </a:lnTo>
                    <a:lnTo>
                      <a:pt x="2432" y="1030"/>
                    </a:lnTo>
                    <a:lnTo>
                      <a:pt x="2436" y="1025"/>
                    </a:lnTo>
                    <a:lnTo>
                      <a:pt x="2440" y="1019"/>
                    </a:lnTo>
                    <a:lnTo>
                      <a:pt x="2444" y="1013"/>
                    </a:lnTo>
                    <a:lnTo>
                      <a:pt x="2448" y="1009"/>
                    </a:lnTo>
                    <a:lnTo>
                      <a:pt x="2452" y="1000"/>
                    </a:lnTo>
                    <a:lnTo>
                      <a:pt x="2456" y="996"/>
                    </a:lnTo>
                    <a:lnTo>
                      <a:pt x="2460" y="991"/>
                    </a:lnTo>
                    <a:lnTo>
                      <a:pt x="2464" y="985"/>
                    </a:lnTo>
                    <a:lnTo>
                      <a:pt x="2467" y="979"/>
                    </a:lnTo>
                    <a:lnTo>
                      <a:pt x="2471" y="974"/>
                    </a:lnTo>
                    <a:lnTo>
                      <a:pt x="2475" y="967"/>
                    </a:lnTo>
                    <a:lnTo>
                      <a:pt x="2479" y="961"/>
                    </a:lnTo>
                    <a:lnTo>
                      <a:pt x="2483" y="955"/>
                    </a:lnTo>
                    <a:lnTo>
                      <a:pt x="2487" y="950"/>
                    </a:lnTo>
                    <a:lnTo>
                      <a:pt x="2491" y="944"/>
                    </a:lnTo>
                    <a:lnTo>
                      <a:pt x="2495" y="939"/>
                    </a:lnTo>
                    <a:lnTo>
                      <a:pt x="2499" y="933"/>
                    </a:lnTo>
                    <a:lnTo>
                      <a:pt x="2503" y="928"/>
                    </a:lnTo>
                    <a:lnTo>
                      <a:pt x="2507" y="922"/>
                    </a:lnTo>
                    <a:lnTo>
                      <a:pt x="2511" y="917"/>
                    </a:lnTo>
                    <a:lnTo>
                      <a:pt x="2515" y="910"/>
                    </a:lnTo>
                    <a:lnTo>
                      <a:pt x="2519" y="906"/>
                    </a:lnTo>
                    <a:lnTo>
                      <a:pt x="2523" y="900"/>
                    </a:lnTo>
                    <a:lnTo>
                      <a:pt x="2527" y="895"/>
                    </a:lnTo>
                    <a:lnTo>
                      <a:pt x="2531" y="888"/>
                    </a:lnTo>
                    <a:lnTo>
                      <a:pt x="2534" y="884"/>
                    </a:lnTo>
                    <a:lnTo>
                      <a:pt x="2538" y="878"/>
                    </a:lnTo>
                    <a:lnTo>
                      <a:pt x="2542" y="873"/>
                    </a:lnTo>
                    <a:lnTo>
                      <a:pt x="2546" y="868"/>
                    </a:lnTo>
                    <a:lnTo>
                      <a:pt x="2550" y="861"/>
                    </a:lnTo>
                    <a:lnTo>
                      <a:pt x="2554" y="856"/>
                    </a:lnTo>
                    <a:lnTo>
                      <a:pt x="2558" y="853"/>
                    </a:lnTo>
                    <a:lnTo>
                      <a:pt x="2562" y="846"/>
                    </a:lnTo>
                    <a:lnTo>
                      <a:pt x="2566" y="840"/>
                    </a:lnTo>
                    <a:lnTo>
                      <a:pt x="2570" y="834"/>
                    </a:lnTo>
                    <a:lnTo>
                      <a:pt x="2574" y="829"/>
                    </a:lnTo>
                    <a:lnTo>
                      <a:pt x="2578" y="824"/>
                    </a:lnTo>
                    <a:lnTo>
                      <a:pt x="2582" y="819"/>
                    </a:lnTo>
                    <a:lnTo>
                      <a:pt x="2586" y="814"/>
                    </a:lnTo>
                    <a:lnTo>
                      <a:pt x="2590" y="808"/>
                    </a:lnTo>
                    <a:lnTo>
                      <a:pt x="2594" y="804"/>
                    </a:lnTo>
                    <a:lnTo>
                      <a:pt x="2598" y="798"/>
                    </a:lnTo>
                    <a:lnTo>
                      <a:pt x="2602" y="794"/>
                    </a:lnTo>
                    <a:lnTo>
                      <a:pt x="2605" y="788"/>
                    </a:lnTo>
                    <a:lnTo>
                      <a:pt x="2609" y="783"/>
                    </a:lnTo>
                    <a:lnTo>
                      <a:pt x="2613" y="778"/>
                    </a:lnTo>
                    <a:lnTo>
                      <a:pt x="2617" y="773"/>
                    </a:lnTo>
                    <a:lnTo>
                      <a:pt x="2621" y="768"/>
                    </a:lnTo>
                    <a:lnTo>
                      <a:pt x="2625" y="762"/>
                    </a:lnTo>
                    <a:lnTo>
                      <a:pt x="2629" y="756"/>
                    </a:lnTo>
                    <a:lnTo>
                      <a:pt x="2633" y="753"/>
                    </a:lnTo>
                    <a:lnTo>
                      <a:pt x="2637" y="746"/>
                    </a:lnTo>
                    <a:lnTo>
                      <a:pt x="2641" y="740"/>
                    </a:lnTo>
                    <a:lnTo>
                      <a:pt x="2645" y="736"/>
                    </a:lnTo>
                    <a:lnTo>
                      <a:pt x="2649" y="730"/>
                    </a:lnTo>
                    <a:lnTo>
                      <a:pt x="2653" y="725"/>
                    </a:lnTo>
                    <a:lnTo>
                      <a:pt x="2657" y="721"/>
                    </a:lnTo>
                    <a:lnTo>
                      <a:pt x="2661" y="715"/>
                    </a:lnTo>
                    <a:lnTo>
                      <a:pt x="2665" y="712"/>
                    </a:lnTo>
                    <a:lnTo>
                      <a:pt x="2669" y="706"/>
                    </a:lnTo>
                    <a:lnTo>
                      <a:pt x="2672" y="701"/>
                    </a:lnTo>
                    <a:lnTo>
                      <a:pt x="2676" y="697"/>
                    </a:lnTo>
                    <a:lnTo>
                      <a:pt x="2680" y="691"/>
                    </a:lnTo>
                    <a:lnTo>
                      <a:pt x="2684" y="686"/>
                    </a:lnTo>
                    <a:lnTo>
                      <a:pt x="2688" y="682"/>
                    </a:lnTo>
                    <a:lnTo>
                      <a:pt x="2692" y="676"/>
                    </a:lnTo>
                    <a:lnTo>
                      <a:pt x="2696" y="672"/>
                    </a:lnTo>
                    <a:lnTo>
                      <a:pt x="2700" y="668"/>
                    </a:lnTo>
                    <a:lnTo>
                      <a:pt x="2704" y="662"/>
                    </a:lnTo>
                    <a:lnTo>
                      <a:pt x="2708" y="657"/>
                    </a:lnTo>
                    <a:lnTo>
                      <a:pt x="2712" y="653"/>
                    </a:lnTo>
                    <a:lnTo>
                      <a:pt x="2716" y="647"/>
                    </a:lnTo>
                    <a:lnTo>
                      <a:pt x="2720" y="644"/>
                    </a:lnTo>
                    <a:lnTo>
                      <a:pt x="2724" y="639"/>
                    </a:lnTo>
                    <a:lnTo>
                      <a:pt x="2728" y="635"/>
                    </a:lnTo>
                    <a:lnTo>
                      <a:pt x="2732" y="631"/>
                    </a:lnTo>
                    <a:lnTo>
                      <a:pt x="2736" y="625"/>
                    </a:lnTo>
                    <a:lnTo>
                      <a:pt x="2739" y="621"/>
                    </a:lnTo>
                    <a:lnTo>
                      <a:pt x="2743" y="616"/>
                    </a:lnTo>
                    <a:lnTo>
                      <a:pt x="2747" y="611"/>
                    </a:lnTo>
                    <a:lnTo>
                      <a:pt x="2751" y="606"/>
                    </a:lnTo>
                    <a:lnTo>
                      <a:pt x="2755" y="601"/>
                    </a:lnTo>
                    <a:lnTo>
                      <a:pt x="2759" y="597"/>
                    </a:lnTo>
                    <a:lnTo>
                      <a:pt x="2763" y="591"/>
                    </a:lnTo>
                    <a:lnTo>
                      <a:pt x="2767" y="589"/>
                    </a:lnTo>
                    <a:lnTo>
                      <a:pt x="2771" y="585"/>
                    </a:lnTo>
                    <a:lnTo>
                      <a:pt x="2775" y="581"/>
                    </a:lnTo>
                    <a:lnTo>
                      <a:pt x="2779" y="575"/>
                    </a:lnTo>
                    <a:lnTo>
                      <a:pt x="2783" y="570"/>
                    </a:lnTo>
                    <a:lnTo>
                      <a:pt x="2787" y="567"/>
                    </a:lnTo>
                    <a:lnTo>
                      <a:pt x="2791" y="562"/>
                    </a:lnTo>
                    <a:lnTo>
                      <a:pt x="2795" y="558"/>
                    </a:lnTo>
                    <a:lnTo>
                      <a:pt x="2799" y="554"/>
                    </a:lnTo>
                    <a:lnTo>
                      <a:pt x="2803" y="550"/>
                    </a:lnTo>
                    <a:lnTo>
                      <a:pt x="2807" y="544"/>
                    </a:lnTo>
                    <a:lnTo>
                      <a:pt x="2810" y="541"/>
                    </a:lnTo>
                    <a:lnTo>
                      <a:pt x="2814" y="537"/>
                    </a:lnTo>
                    <a:lnTo>
                      <a:pt x="2818" y="532"/>
                    </a:lnTo>
                    <a:lnTo>
                      <a:pt x="2822" y="528"/>
                    </a:lnTo>
                    <a:lnTo>
                      <a:pt x="2826" y="523"/>
                    </a:lnTo>
                    <a:lnTo>
                      <a:pt x="2830" y="520"/>
                    </a:lnTo>
                    <a:lnTo>
                      <a:pt x="2834" y="513"/>
                    </a:lnTo>
                    <a:lnTo>
                      <a:pt x="2838" y="511"/>
                    </a:lnTo>
                    <a:lnTo>
                      <a:pt x="2842" y="506"/>
                    </a:lnTo>
                    <a:lnTo>
                      <a:pt x="2846" y="503"/>
                    </a:lnTo>
                    <a:lnTo>
                      <a:pt x="2850" y="498"/>
                    </a:lnTo>
                    <a:lnTo>
                      <a:pt x="2854" y="497"/>
                    </a:lnTo>
                    <a:lnTo>
                      <a:pt x="2858" y="492"/>
                    </a:lnTo>
                    <a:lnTo>
                      <a:pt x="2862" y="488"/>
                    </a:lnTo>
                    <a:lnTo>
                      <a:pt x="2866" y="484"/>
                    </a:lnTo>
                    <a:lnTo>
                      <a:pt x="2870" y="479"/>
                    </a:lnTo>
                    <a:lnTo>
                      <a:pt x="2874" y="476"/>
                    </a:lnTo>
                    <a:lnTo>
                      <a:pt x="2877" y="473"/>
                    </a:lnTo>
                    <a:lnTo>
                      <a:pt x="2881" y="468"/>
                    </a:lnTo>
                    <a:lnTo>
                      <a:pt x="2885" y="465"/>
                    </a:lnTo>
                    <a:lnTo>
                      <a:pt x="2889" y="461"/>
                    </a:lnTo>
                    <a:lnTo>
                      <a:pt x="2893" y="456"/>
                    </a:lnTo>
                    <a:lnTo>
                      <a:pt x="2897" y="451"/>
                    </a:lnTo>
                    <a:lnTo>
                      <a:pt x="2901" y="447"/>
                    </a:lnTo>
                    <a:lnTo>
                      <a:pt x="2905" y="444"/>
                    </a:lnTo>
                    <a:lnTo>
                      <a:pt x="2909" y="441"/>
                    </a:lnTo>
                    <a:lnTo>
                      <a:pt x="2913" y="439"/>
                    </a:lnTo>
                    <a:lnTo>
                      <a:pt x="2917" y="435"/>
                    </a:lnTo>
                    <a:lnTo>
                      <a:pt x="2921" y="429"/>
                    </a:lnTo>
                    <a:lnTo>
                      <a:pt x="2925" y="426"/>
                    </a:lnTo>
                    <a:lnTo>
                      <a:pt x="2929" y="423"/>
                    </a:lnTo>
                    <a:lnTo>
                      <a:pt x="2933" y="419"/>
                    </a:lnTo>
                    <a:lnTo>
                      <a:pt x="2937" y="415"/>
                    </a:lnTo>
                    <a:lnTo>
                      <a:pt x="2941" y="411"/>
                    </a:lnTo>
                    <a:lnTo>
                      <a:pt x="2944" y="409"/>
                    </a:lnTo>
                    <a:lnTo>
                      <a:pt x="2948" y="404"/>
                    </a:lnTo>
                    <a:lnTo>
                      <a:pt x="2952" y="402"/>
                    </a:lnTo>
                    <a:lnTo>
                      <a:pt x="2956" y="398"/>
                    </a:lnTo>
                    <a:lnTo>
                      <a:pt x="2960" y="394"/>
                    </a:lnTo>
                    <a:lnTo>
                      <a:pt x="2964" y="390"/>
                    </a:lnTo>
                    <a:lnTo>
                      <a:pt x="2968" y="388"/>
                    </a:lnTo>
                    <a:lnTo>
                      <a:pt x="2972" y="384"/>
                    </a:lnTo>
                    <a:lnTo>
                      <a:pt x="2976" y="380"/>
                    </a:lnTo>
                    <a:lnTo>
                      <a:pt x="2980" y="377"/>
                    </a:lnTo>
                    <a:lnTo>
                      <a:pt x="2984" y="373"/>
                    </a:lnTo>
                    <a:lnTo>
                      <a:pt x="2988" y="371"/>
                    </a:lnTo>
                    <a:lnTo>
                      <a:pt x="2992" y="366"/>
                    </a:lnTo>
                    <a:lnTo>
                      <a:pt x="2996" y="363"/>
                    </a:lnTo>
                    <a:lnTo>
                      <a:pt x="3000" y="361"/>
                    </a:lnTo>
                    <a:lnTo>
                      <a:pt x="3004" y="358"/>
                    </a:lnTo>
                    <a:lnTo>
                      <a:pt x="3008" y="354"/>
                    </a:lnTo>
                    <a:lnTo>
                      <a:pt x="3012" y="350"/>
                    </a:lnTo>
                    <a:lnTo>
                      <a:pt x="3015" y="346"/>
                    </a:lnTo>
                    <a:lnTo>
                      <a:pt x="3019" y="344"/>
                    </a:lnTo>
                    <a:lnTo>
                      <a:pt x="3023" y="342"/>
                    </a:lnTo>
                    <a:lnTo>
                      <a:pt x="3027" y="339"/>
                    </a:lnTo>
                    <a:lnTo>
                      <a:pt x="3031" y="335"/>
                    </a:lnTo>
                    <a:lnTo>
                      <a:pt x="3035" y="331"/>
                    </a:lnTo>
                    <a:lnTo>
                      <a:pt x="3039" y="328"/>
                    </a:lnTo>
                    <a:lnTo>
                      <a:pt x="3043" y="326"/>
                    </a:lnTo>
                    <a:lnTo>
                      <a:pt x="3047" y="322"/>
                    </a:lnTo>
                    <a:lnTo>
                      <a:pt x="3051" y="321"/>
                    </a:lnTo>
                    <a:lnTo>
                      <a:pt x="3055" y="317"/>
                    </a:lnTo>
                    <a:lnTo>
                      <a:pt x="3059" y="314"/>
                    </a:lnTo>
                    <a:lnTo>
                      <a:pt x="3063" y="310"/>
                    </a:lnTo>
                    <a:lnTo>
                      <a:pt x="3067" y="308"/>
                    </a:lnTo>
                    <a:lnTo>
                      <a:pt x="3071" y="305"/>
                    </a:lnTo>
                    <a:lnTo>
                      <a:pt x="3075" y="303"/>
                    </a:lnTo>
                    <a:lnTo>
                      <a:pt x="3079" y="299"/>
                    </a:lnTo>
                    <a:lnTo>
                      <a:pt x="3082" y="296"/>
                    </a:lnTo>
                    <a:lnTo>
                      <a:pt x="3086" y="294"/>
                    </a:lnTo>
                    <a:lnTo>
                      <a:pt x="3090" y="291"/>
                    </a:lnTo>
                    <a:lnTo>
                      <a:pt x="3094" y="288"/>
                    </a:lnTo>
                    <a:lnTo>
                      <a:pt x="3098" y="286"/>
                    </a:lnTo>
                    <a:lnTo>
                      <a:pt x="3102" y="283"/>
                    </a:lnTo>
                    <a:lnTo>
                      <a:pt x="3106" y="279"/>
                    </a:lnTo>
                    <a:lnTo>
                      <a:pt x="3110" y="277"/>
                    </a:lnTo>
                    <a:lnTo>
                      <a:pt x="3114" y="274"/>
                    </a:lnTo>
                    <a:lnTo>
                      <a:pt x="3118" y="271"/>
                    </a:lnTo>
                    <a:lnTo>
                      <a:pt x="3122" y="269"/>
                    </a:lnTo>
                    <a:lnTo>
                      <a:pt x="3126" y="267"/>
                    </a:lnTo>
                    <a:lnTo>
                      <a:pt x="3130" y="262"/>
                    </a:lnTo>
                    <a:lnTo>
                      <a:pt x="3134" y="261"/>
                    </a:lnTo>
                    <a:lnTo>
                      <a:pt x="3138" y="258"/>
                    </a:lnTo>
                    <a:lnTo>
                      <a:pt x="3142" y="257"/>
                    </a:lnTo>
                    <a:lnTo>
                      <a:pt x="3146" y="254"/>
                    </a:lnTo>
                    <a:lnTo>
                      <a:pt x="3150" y="25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899" name="Freeform 2851"/>
              <p:cNvSpPr>
                <a:spLocks/>
              </p:cNvSpPr>
              <p:nvPr/>
            </p:nvSpPr>
            <p:spPr bwMode="auto">
              <a:xfrm flipV="1">
                <a:off x="506" y="1691"/>
                <a:ext cx="1814" cy="229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8"/>
                  </a:cxn>
                  <a:cxn ang="0">
                    <a:pos x="354" y="11"/>
                  </a:cxn>
                  <a:cxn ang="0">
                    <a:pos x="406" y="17"/>
                  </a:cxn>
                  <a:cxn ang="0">
                    <a:pos x="457" y="24"/>
                  </a:cxn>
                  <a:cxn ang="0">
                    <a:pos x="508" y="36"/>
                  </a:cxn>
                  <a:cxn ang="0">
                    <a:pos x="559" y="50"/>
                  </a:cxn>
                  <a:cxn ang="0">
                    <a:pos x="611" y="64"/>
                  </a:cxn>
                  <a:cxn ang="0">
                    <a:pos x="662" y="81"/>
                  </a:cxn>
                  <a:cxn ang="0">
                    <a:pos x="713" y="101"/>
                  </a:cxn>
                  <a:cxn ang="0">
                    <a:pos x="764" y="123"/>
                  </a:cxn>
                  <a:cxn ang="0">
                    <a:pos x="816" y="146"/>
                  </a:cxn>
                  <a:cxn ang="0">
                    <a:pos x="867" y="167"/>
                  </a:cxn>
                  <a:cxn ang="0">
                    <a:pos x="918" y="192"/>
                  </a:cxn>
                  <a:cxn ang="0">
                    <a:pos x="969" y="216"/>
                  </a:cxn>
                  <a:cxn ang="0">
                    <a:pos x="1021" y="240"/>
                  </a:cxn>
                  <a:cxn ang="0">
                    <a:pos x="1072" y="262"/>
                  </a:cxn>
                  <a:cxn ang="0">
                    <a:pos x="1123" y="285"/>
                  </a:cxn>
                  <a:cxn ang="0">
                    <a:pos x="1174" y="306"/>
                  </a:cxn>
                  <a:cxn ang="0">
                    <a:pos x="1226" y="325"/>
                  </a:cxn>
                  <a:cxn ang="0">
                    <a:pos x="1277" y="341"/>
                  </a:cxn>
                  <a:cxn ang="0">
                    <a:pos x="1328" y="357"/>
                  </a:cxn>
                  <a:cxn ang="0">
                    <a:pos x="1379" y="371"/>
                  </a:cxn>
                  <a:cxn ang="0">
                    <a:pos x="1431" y="380"/>
                  </a:cxn>
                  <a:cxn ang="0">
                    <a:pos x="1482" y="387"/>
                  </a:cxn>
                  <a:cxn ang="0">
                    <a:pos x="1533" y="395"/>
                  </a:cxn>
                  <a:cxn ang="0">
                    <a:pos x="1584" y="396"/>
                  </a:cxn>
                  <a:cxn ang="0">
                    <a:pos x="1636" y="396"/>
                  </a:cxn>
                  <a:cxn ang="0">
                    <a:pos x="1687" y="395"/>
                  </a:cxn>
                  <a:cxn ang="0">
                    <a:pos x="1738" y="391"/>
                  </a:cxn>
                  <a:cxn ang="0">
                    <a:pos x="1789" y="385"/>
                  </a:cxn>
                  <a:cxn ang="0">
                    <a:pos x="1841" y="376"/>
                  </a:cxn>
                  <a:cxn ang="0">
                    <a:pos x="1892" y="367"/>
                  </a:cxn>
                  <a:cxn ang="0">
                    <a:pos x="1943" y="357"/>
                  </a:cxn>
                  <a:cxn ang="0">
                    <a:pos x="1994" y="344"/>
                  </a:cxn>
                  <a:cxn ang="0">
                    <a:pos x="2046" y="332"/>
                  </a:cxn>
                  <a:cxn ang="0">
                    <a:pos x="2097" y="316"/>
                  </a:cxn>
                  <a:cxn ang="0">
                    <a:pos x="2148" y="301"/>
                  </a:cxn>
                  <a:cxn ang="0">
                    <a:pos x="2199" y="286"/>
                  </a:cxn>
                  <a:cxn ang="0">
                    <a:pos x="2251" y="269"/>
                  </a:cxn>
                  <a:cxn ang="0">
                    <a:pos x="2302" y="253"/>
                  </a:cxn>
                  <a:cxn ang="0">
                    <a:pos x="2353" y="237"/>
                  </a:cxn>
                  <a:cxn ang="0">
                    <a:pos x="2404" y="222"/>
                  </a:cxn>
                  <a:cxn ang="0">
                    <a:pos x="2456" y="206"/>
                  </a:cxn>
                  <a:cxn ang="0">
                    <a:pos x="2507" y="192"/>
                  </a:cxn>
                  <a:cxn ang="0">
                    <a:pos x="2558" y="175"/>
                  </a:cxn>
                  <a:cxn ang="0">
                    <a:pos x="2609" y="161"/>
                  </a:cxn>
                  <a:cxn ang="0">
                    <a:pos x="2661" y="147"/>
                  </a:cxn>
                  <a:cxn ang="0">
                    <a:pos x="2712" y="135"/>
                  </a:cxn>
                  <a:cxn ang="0">
                    <a:pos x="2763" y="122"/>
                  </a:cxn>
                  <a:cxn ang="0">
                    <a:pos x="2814" y="110"/>
                  </a:cxn>
                  <a:cxn ang="0">
                    <a:pos x="2866" y="99"/>
                  </a:cxn>
                  <a:cxn ang="0">
                    <a:pos x="2917" y="89"/>
                  </a:cxn>
                  <a:cxn ang="0">
                    <a:pos x="2968" y="79"/>
                  </a:cxn>
                  <a:cxn ang="0">
                    <a:pos x="3019" y="70"/>
                  </a:cxn>
                  <a:cxn ang="0">
                    <a:pos x="3071" y="63"/>
                  </a:cxn>
                  <a:cxn ang="0">
                    <a:pos x="3122" y="55"/>
                  </a:cxn>
                </a:cxnLst>
                <a:rect l="0" t="0" r="r" b="b"/>
                <a:pathLst>
                  <a:path w="3150" h="398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0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0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5"/>
                    </a:lnTo>
                    <a:lnTo>
                      <a:pt x="248" y="4"/>
                    </a:lnTo>
                    <a:lnTo>
                      <a:pt x="252" y="3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4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5"/>
                    </a:lnTo>
                    <a:lnTo>
                      <a:pt x="299" y="6"/>
                    </a:lnTo>
                    <a:lnTo>
                      <a:pt x="303" y="8"/>
                    </a:lnTo>
                    <a:lnTo>
                      <a:pt x="307" y="7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9"/>
                    </a:lnTo>
                    <a:lnTo>
                      <a:pt x="346" y="11"/>
                    </a:lnTo>
                    <a:lnTo>
                      <a:pt x="350" y="12"/>
                    </a:lnTo>
                    <a:lnTo>
                      <a:pt x="354" y="11"/>
                    </a:lnTo>
                    <a:lnTo>
                      <a:pt x="358" y="10"/>
                    </a:lnTo>
                    <a:lnTo>
                      <a:pt x="362" y="14"/>
                    </a:lnTo>
                    <a:lnTo>
                      <a:pt x="366" y="12"/>
                    </a:lnTo>
                    <a:lnTo>
                      <a:pt x="370" y="13"/>
                    </a:lnTo>
                    <a:lnTo>
                      <a:pt x="374" y="14"/>
                    </a:lnTo>
                    <a:lnTo>
                      <a:pt x="378" y="13"/>
                    </a:lnTo>
                    <a:lnTo>
                      <a:pt x="382" y="14"/>
                    </a:lnTo>
                    <a:lnTo>
                      <a:pt x="386" y="15"/>
                    </a:lnTo>
                    <a:lnTo>
                      <a:pt x="390" y="15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7"/>
                    </a:lnTo>
                    <a:lnTo>
                      <a:pt x="406" y="17"/>
                    </a:lnTo>
                    <a:lnTo>
                      <a:pt x="410" y="18"/>
                    </a:lnTo>
                    <a:lnTo>
                      <a:pt x="413" y="19"/>
                    </a:lnTo>
                    <a:lnTo>
                      <a:pt x="417" y="18"/>
                    </a:lnTo>
                    <a:lnTo>
                      <a:pt x="421" y="19"/>
                    </a:lnTo>
                    <a:lnTo>
                      <a:pt x="425" y="21"/>
                    </a:lnTo>
                    <a:lnTo>
                      <a:pt x="429" y="21"/>
                    </a:lnTo>
                    <a:lnTo>
                      <a:pt x="433" y="22"/>
                    </a:lnTo>
                    <a:lnTo>
                      <a:pt x="437" y="23"/>
                    </a:lnTo>
                    <a:lnTo>
                      <a:pt x="441" y="23"/>
                    </a:lnTo>
                    <a:lnTo>
                      <a:pt x="445" y="23"/>
                    </a:lnTo>
                    <a:lnTo>
                      <a:pt x="449" y="24"/>
                    </a:lnTo>
                    <a:lnTo>
                      <a:pt x="453" y="25"/>
                    </a:lnTo>
                    <a:lnTo>
                      <a:pt x="457" y="24"/>
                    </a:lnTo>
                    <a:lnTo>
                      <a:pt x="461" y="28"/>
                    </a:lnTo>
                    <a:lnTo>
                      <a:pt x="465" y="27"/>
                    </a:lnTo>
                    <a:lnTo>
                      <a:pt x="469" y="27"/>
                    </a:lnTo>
                    <a:lnTo>
                      <a:pt x="473" y="28"/>
                    </a:lnTo>
                    <a:lnTo>
                      <a:pt x="477" y="30"/>
                    </a:lnTo>
                    <a:lnTo>
                      <a:pt x="480" y="31"/>
                    </a:lnTo>
                    <a:lnTo>
                      <a:pt x="484" y="32"/>
                    </a:lnTo>
                    <a:lnTo>
                      <a:pt x="488" y="33"/>
                    </a:lnTo>
                    <a:lnTo>
                      <a:pt x="492" y="32"/>
                    </a:lnTo>
                    <a:lnTo>
                      <a:pt x="496" y="32"/>
                    </a:lnTo>
                    <a:lnTo>
                      <a:pt x="500" y="35"/>
                    </a:lnTo>
                    <a:lnTo>
                      <a:pt x="504" y="34"/>
                    </a:lnTo>
                    <a:lnTo>
                      <a:pt x="508" y="36"/>
                    </a:lnTo>
                    <a:lnTo>
                      <a:pt x="512" y="39"/>
                    </a:lnTo>
                    <a:lnTo>
                      <a:pt x="516" y="39"/>
                    </a:lnTo>
                    <a:lnTo>
                      <a:pt x="520" y="39"/>
                    </a:lnTo>
                    <a:lnTo>
                      <a:pt x="524" y="41"/>
                    </a:lnTo>
                    <a:lnTo>
                      <a:pt x="528" y="41"/>
                    </a:lnTo>
                    <a:lnTo>
                      <a:pt x="532" y="43"/>
                    </a:lnTo>
                    <a:lnTo>
                      <a:pt x="536" y="44"/>
                    </a:lnTo>
                    <a:lnTo>
                      <a:pt x="540" y="44"/>
                    </a:lnTo>
                    <a:lnTo>
                      <a:pt x="544" y="46"/>
                    </a:lnTo>
                    <a:lnTo>
                      <a:pt x="547" y="46"/>
                    </a:lnTo>
                    <a:lnTo>
                      <a:pt x="551" y="47"/>
                    </a:lnTo>
                    <a:lnTo>
                      <a:pt x="555" y="49"/>
                    </a:lnTo>
                    <a:lnTo>
                      <a:pt x="559" y="50"/>
                    </a:lnTo>
                    <a:lnTo>
                      <a:pt x="563" y="51"/>
                    </a:lnTo>
                    <a:lnTo>
                      <a:pt x="567" y="52"/>
                    </a:lnTo>
                    <a:lnTo>
                      <a:pt x="571" y="53"/>
                    </a:lnTo>
                    <a:lnTo>
                      <a:pt x="575" y="55"/>
                    </a:lnTo>
                    <a:lnTo>
                      <a:pt x="579" y="55"/>
                    </a:lnTo>
                    <a:lnTo>
                      <a:pt x="583" y="57"/>
                    </a:lnTo>
                    <a:lnTo>
                      <a:pt x="587" y="57"/>
                    </a:lnTo>
                    <a:lnTo>
                      <a:pt x="591" y="59"/>
                    </a:lnTo>
                    <a:lnTo>
                      <a:pt x="595" y="60"/>
                    </a:lnTo>
                    <a:lnTo>
                      <a:pt x="599" y="62"/>
                    </a:lnTo>
                    <a:lnTo>
                      <a:pt x="603" y="62"/>
                    </a:lnTo>
                    <a:lnTo>
                      <a:pt x="607" y="63"/>
                    </a:lnTo>
                    <a:lnTo>
                      <a:pt x="611" y="64"/>
                    </a:lnTo>
                    <a:lnTo>
                      <a:pt x="615" y="67"/>
                    </a:lnTo>
                    <a:lnTo>
                      <a:pt x="618" y="68"/>
                    </a:lnTo>
                    <a:lnTo>
                      <a:pt x="622" y="69"/>
                    </a:lnTo>
                    <a:lnTo>
                      <a:pt x="626" y="71"/>
                    </a:lnTo>
                    <a:lnTo>
                      <a:pt x="630" y="72"/>
                    </a:lnTo>
                    <a:lnTo>
                      <a:pt x="634" y="73"/>
                    </a:lnTo>
                    <a:lnTo>
                      <a:pt x="638" y="73"/>
                    </a:lnTo>
                    <a:lnTo>
                      <a:pt x="642" y="76"/>
                    </a:lnTo>
                    <a:lnTo>
                      <a:pt x="646" y="76"/>
                    </a:lnTo>
                    <a:lnTo>
                      <a:pt x="650" y="76"/>
                    </a:lnTo>
                    <a:lnTo>
                      <a:pt x="654" y="79"/>
                    </a:lnTo>
                    <a:lnTo>
                      <a:pt x="658" y="80"/>
                    </a:lnTo>
                    <a:lnTo>
                      <a:pt x="662" y="81"/>
                    </a:lnTo>
                    <a:lnTo>
                      <a:pt x="666" y="84"/>
                    </a:lnTo>
                    <a:lnTo>
                      <a:pt x="670" y="86"/>
                    </a:lnTo>
                    <a:lnTo>
                      <a:pt x="674" y="86"/>
                    </a:lnTo>
                    <a:lnTo>
                      <a:pt x="678" y="87"/>
                    </a:lnTo>
                    <a:lnTo>
                      <a:pt x="682" y="89"/>
                    </a:lnTo>
                    <a:lnTo>
                      <a:pt x="685" y="92"/>
                    </a:lnTo>
                    <a:lnTo>
                      <a:pt x="689" y="92"/>
                    </a:lnTo>
                    <a:lnTo>
                      <a:pt x="693" y="95"/>
                    </a:lnTo>
                    <a:lnTo>
                      <a:pt x="697" y="95"/>
                    </a:lnTo>
                    <a:lnTo>
                      <a:pt x="701" y="97"/>
                    </a:lnTo>
                    <a:lnTo>
                      <a:pt x="705" y="99"/>
                    </a:lnTo>
                    <a:lnTo>
                      <a:pt x="709" y="99"/>
                    </a:lnTo>
                    <a:lnTo>
                      <a:pt x="713" y="101"/>
                    </a:lnTo>
                    <a:lnTo>
                      <a:pt x="717" y="103"/>
                    </a:lnTo>
                    <a:lnTo>
                      <a:pt x="721" y="106"/>
                    </a:lnTo>
                    <a:lnTo>
                      <a:pt x="725" y="105"/>
                    </a:lnTo>
                    <a:lnTo>
                      <a:pt x="729" y="107"/>
                    </a:lnTo>
                    <a:lnTo>
                      <a:pt x="733" y="109"/>
                    </a:lnTo>
                    <a:lnTo>
                      <a:pt x="737" y="111"/>
                    </a:lnTo>
                    <a:lnTo>
                      <a:pt x="741" y="113"/>
                    </a:lnTo>
                    <a:lnTo>
                      <a:pt x="745" y="114"/>
                    </a:lnTo>
                    <a:lnTo>
                      <a:pt x="749" y="116"/>
                    </a:lnTo>
                    <a:lnTo>
                      <a:pt x="753" y="117"/>
                    </a:lnTo>
                    <a:lnTo>
                      <a:pt x="756" y="118"/>
                    </a:lnTo>
                    <a:lnTo>
                      <a:pt x="760" y="120"/>
                    </a:lnTo>
                    <a:lnTo>
                      <a:pt x="764" y="123"/>
                    </a:lnTo>
                    <a:lnTo>
                      <a:pt x="768" y="123"/>
                    </a:lnTo>
                    <a:lnTo>
                      <a:pt x="772" y="126"/>
                    </a:lnTo>
                    <a:lnTo>
                      <a:pt x="776" y="127"/>
                    </a:lnTo>
                    <a:lnTo>
                      <a:pt x="780" y="129"/>
                    </a:lnTo>
                    <a:lnTo>
                      <a:pt x="784" y="129"/>
                    </a:lnTo>
                    <a:lnTo>
                      <a:pt x="788" y="133"/>
                    </a:lnTo>
                    <a:lnTo>
                      <a:pt x="792" y="133"/>
                    </a:lnTo>
                    <a:lnTo>
                      <a:pt x="796" y="135"/>
                    </a:lnTo>
                    <a:lnTo>
                      <a:pt x="800" y="137"/>
                    </a:lnTo>
                    <a:lnTo>
                      <a:pt x="804" y="139"/>
                    </a:lnTo>
                    <a:lnTo>
                      <a:pt x="808" y="141"/>
                    </a:lnTo>
                    <a:lnTo>
                      <a:pt x="812" y="143"/>
                    </a:lnTo>
                    <a:lnTo>
                      <a:pt x="816" y="146"/>
                    </a:lnTo>
                    <a:lnTo>
                      <a:pt x="820" y="147"/>
                    </a:lnTo>
                    <a:lnTo>
                      <a:pt x="823" y="148"/>
                    </a:lnTo>
                    <a:lnTo>
                      <a:pt x="827" y="150"/>
                    </a:lnTo>
                    <a:lnTo>
                      <a:pt x="831" y="150"/>
                    </a:lnTo>
                    <a:lnTo>
                      <a:pt x="835" y="154"/>
                    </a:lnTo>
                    <a:lnTo>
                      <a:pt x="839" y="153"/>
                    </a:lnTo>
                    <a:lnTo>
                      <a:pt x="843" y="158"/>
                    </a:lnTo>
                    <a:lnTo>
                      <a:pt x="847" y="157"/>
                    </a:lnTo>
                    <a:lnTo>
                      <a:pt x="851" y="161"/>
                    </a:lnTo>
                    <a:lnTo>
                      <a:pt x="855" y="162"/>
                    </a:lnTo>
                    <a:lnTo>
                      <a:pt x="859" y="164"/>
                    </a:lnTo>
                    <a:lnTo>
                      <a:pt x="863" y="165"/>
                    </a:lnTo>
                    <a:lnTo>
                      <a:pt x="867" y="167"/>
                    </a:lnTo>
                    <a:lnTo>
                      <a:pt x="871" y="170"/>
                    </a:lnTo>
                    <a:lnTo>
                      <a:pt x="875" y="171"/>
                    </a:lnTo>
                    <a:lnTo>
                      <a:pt x="879" y="172"/>
                    </a:lnTo>
                    <a:lnTo>
                      <a:pt x="883" y="175"/>
                    </a:lnTo>
                    <a:lnTo>
                      <a:pt x="887" y="177"/>
                    </a:lnTo>
                    <a:lnTo>
                      <a:pt x="890" y="180"/>
                    </a:lnTo>
                    <a:lnTo>
                      <a:pt x="894" y="181"/>
                    </a:lnTo>
                    <a:lnTo>
                      <a:pt x="898" y="183"/>
                    </a:lnTo>
                    <a:lnTo>
                      <a:pt x="902" y="184"/>
                    </a:lnTo>
                    <a:lnTo>
                      <a:pt x="906" y="186"/>
                    </a:lnTo>
                    <a:lnTo>
                      <a:pt x="910" y="187"/>
                    </a:lnTo>
                    <a:lnTo>
                      <a:pt x="914" y="191"/>
                    </a:lnTo>
                    <a:lnTo>
                      <a:pt x="918" y="192"/>
                    </a:lnTo>
                    <a:lnTo>
                      <a:pt x="922" y="193"/>
                    </a:lnTo>
                    <a:lnTo>
                      <a:pt x="926" y="195"/>
                    </a:lnTo>
                    <a:lnTo>
                      <a:pt x="930" y="197"/>
                    </a:lnTo>
                    <a:lnTo>
                      <a:pt x="934" y="200"/>
                    </a:lnTo>
                    <a:lnTo>
                      <a:pt x="938" y="201"/>
                    </a:lnTo>
                    <a:lnTo>
                      <a:pt x="942" y="202"/>
                    </a:lnTo>
                    <a:lnTo>
                      <a:pt x="946" y="204"/>
                    </a:lnTo>
                    <a:lnTo>
                      <a:pt x="950" y="208"/>
                    </a:lnTo>
                    <a:lnTo>
                      <a:pt x="954" y="208"/>
                    </a:lnTo>
                    <a:lnTo>
                      <a:pt x="958" y="209"/>
                    </a:lnTo>
                    <a:lnTo>
                      <a:pt x="961" y="211"/>
                    </a:lnTo>
                    <a:lnTo>
                      <a:pt x="965" y="213"/>
                    </a:lnTo>
                    <a:lnTo>
                      <a:pt x="969" y="216"/>
                    </a:lnTo>
                    <a:lnTo>
                      <a:pt x="973" y="217"/>
                    </a:lnTo>
                    <a:lnTo>
                      <a:pt x="977" y="219"/>
                    </a:lnTo>
                    <a:lnTo>
                      <a:pt x="981" y="221"/>
                    </a:lnTo>
                    <a:lnTo>
                      <a:pt x="985" y="223"/>
                    </a:lnTo>
                    <a:lnTo>
                      <a:pt x="989" y="224"/>
                    </a:lnTo>
                    <a:lnTo>
                      <a:pt x="993" y="226"/>
                    </a:lnTo>
                    <a:lnTo>
                      <a:pt x="997" y="228"/>
                    </a:lnTo>
                    <a:lnTo>
                      <a:pt x="1001" y="230"/>
                    </a:lnTo>
                    <a:lnTo>
                      <a:pt x="1005" y="233"/>
                    </a:lnTo>
                    <a:lnTo>
                      <a:pt x="1009" y="234"/>
                    </a:lnTo>
                    <a:lnTo>
                      <a:pt x="1013" y="236"/>
                    </a:lnTo>
                    <a:lnTo>
                      <a:pt x="1017" y="237"/>
                    </a:lnTo>
                    <a:lnTo>
                      <a:pt x="1021" y="240"/>
                    </a:lnTo>
                    <a:lnTo>
                      <a:pt x="1025" y="241"/>
                    </a:lnTo>
                    <a:lnTo>
                      <a:pt x="1028" y="242"/>
                    </a:lnTo>
                    <a:lnTo>
                      <a:pt x="1032" y="244"/>
                    </a:lnTo>
                    <a:lnTo>
                      <a:pt x="1036" y="247"/>
                    </a:lnTo>
                    <a:lnTo>
                      <a:pt x="1040" y="249"/>
                    </a:lnTo>
                    <a:lnTo>
                      <a:pt x="1044" y="251"/>
                    </a:lnTo>
                    <a:lnTo>
                      <a:pt x="1048" y="252"/>
                    </a:lnTo>
                    <a:lnTo>
                      <a:pt x="1052" y="254"/>
                    </a:lnTo>
                    <a:lnTo>
                      <a:pt x="1056" y="256"/>
                    </a:lnTo>
                    <a:lnTo>
                      <a:pt x="1060" y="258"/>
                    </a:lnTo>
                    <a:lnTo>
                      <a:pt x="1064" y="260"/>
                    </a:lnTo>
                    <a:lnTo>
                      <a:pt x="1068" y="261"/>
                    </a:lnTo>
                    <a:lnTo>
                      <a:pt x="1072" y="262"/>
                    </a:lnTo>
                    <a:lnTo>
                      <a:pt x="1076" y="264"/>
                    </a:lnTo>
                    <a:lnTo>
                      <a:pt x="1080" y="265"/>
                    </a:lnTo>
                    <a:lnTo>
                      <a:pt x="1084" y="270"/>
                    </a:lnTo>
                    <a:lnTo>
                      <a:pt x="1088" y="270"/>
                    </a:lnTo>
                    <a:lnTo>
                      <a:pt x="1092" y="272"/>
                    </a:lnTo>
                    <a:lnTo>
                      <a:pt x="1095" y="273"/>
                    </a:lnTo>
                    <a:lnTo>
                      <a:pt x="1099" y="275"/>
                    </a:lnTo>
                    <a:lnTo>
                      <a:pt x="1103" y="277"/>
                    </a:lnTo>
                    <a:lnTo>
                      <a:pt x="1107" y="277"/>
                    </a:lnTo>
                    <a:lnTo>
                      <a:pt x="1111" y="278"/>
                    </a:lnTo>
                    <a:lnTo>
                      <a:pt x="1115" y="280"/>
                    </a:lnTo>
                    <a:lnTo>
                      <a:pt x="1119" y="283"/>
                    </a:lnTo>
                    <a:lnTo>
                      <a:pt x="1123" y="285"/>
                    </a:lnTo>
                    <a:lnTo>
                      <a:pt x="1127" y="285"/>
                    </a:lnTo>
                    <a:lnTo>
                      <a:pt x="1131" y="288"/>
                    </a:lnTo>
                    <a:lnTo>
                      <a:pt x="1135" y="291"/>
                    </a:lnTo>
                    <a:lnTo>
                      <a:pt x="1139" y="291"/>
                    </a:lnTo>
                    <a:lnTo>
                      <a:pt x="1143" y="292"/>
                    </a:lnTo>
                    <a:lnTo>
                      <a:pt x="1147" y="295"/>
                    </a:lnTo>
                    <a:lnTo>
                      <a:pt x="1151" y="296"/>
                    </a:lnTo>
                    <a:lnTo>
                      <a:pt x="1155" y="298"/>
                    </a:lnTo>
                    <a:lnTo>
                      <a:pt x="1159" y="299"/>
                    </a:lnTo>
                    <a:lnTo>
                      <a:pt x="1163" y="301"/>
                    </a:lnTo>
                    <a:lnTo>
                      <a:pt x="1166" y="303"/>
                    </a:lnTo>
                    <a:lnTo>
                      <a:pt x="1170" y="303"/>
                    </a:lnTo>
                    <a:lnTo>
                      <a:pt x="1174" y="306"/>
                    </a:lnTo>
                    <a:lnTo>
                      <a:pt x="1178" y="307"/>
                    </a:lnTo>
                    <a:lnTo>
                      <a:pt x="1182" y="309"/>
                    </a:lnTo>
                    <a:lnTo>
                      <a:pt x="1186" y="311"/>
                    </a:lnTo>
                    <a:lnTo>
                      <a:pt x="1190" y="312"/>
                    </a:lnTo>
                    <a:lnTo>
                      <a:pt x="1194" y="313"/>
                    </a:lnTo>
                    <a:lnTo>
                      <a:pt x="1198" y="313"/>
                    </a:lnTo>
                    <a:lnTo>
                      <a:pt x="1202" y="317"/>
                    </a:lnTo>
                    <a:lnTo>
                      <a:pt x="1206" y="318"/>
                    </a:lnTo>
                    <a:lnTo>
                      <a:pt x="1210" y="319"/>
                    </a:lnTo>
                    <a:lnTo>
                      <a:pt x="1214" y="321"/>
                    </a:lnTo>
                    <a:lnTo>
                      <a:pt x="1218" y="321"/>
                    </a:lnTo>
                    <a:lnTo>
                      <a:pt x="1222" y="323"/>
                    </a:lnTo>
                    <a:lnTo>
                      <a:pt x="1226" y="325"/>
                    </a:lnTo>
                    <a:lnTo>
                      <a:pt x="1230" y="325"/>
                    </a:lnTo>
                    <a:lnTo>
                      <a:pt x="1233" y="328"/>
                    </a:lnTo>
                    <a:lnTo>
                      <a:pt x="1237" y="328"/>
                    </a:lnTo>
                    <a:lnTo>
                      <a:pt x="1241" y="331"/>
                    </a:lnTo>
                    <a:lnTo>
                      <a:pt x="1245" y="331"/>
                    </a:lnTo>
                    <a:lnTo>
                      <a:pt x="1249" y="333"/>
                    </a:lnTo>
                    <a:lnTo>
                      <a:pt x="1253" y="334"/>
                    </a:lnTo>
                    <a:lnTo>
                      <a:pt x="1257" y="335"/>
                    </a:lnTo>
                    <a:lnTo>
                      <a:pt x="1261" y="336"/>
                    </a:lnTo>
                    <a:lnTo>
                      <a:pt x="1265" y="338"/>
                    </a:lnTo>
                    <a:lnTo>
                      <a:pt x="1269" y="338"/>
                    </a:lnTo>
                    <a:lnTo>
                      <a:pt x="1273" y="341"/>
                    </a:lnTo>
                    <a:lnTo>
                      <a:pt x="1277" y="341"/>
                    </a:lnTo>
                    <a:lnTo>
                      <a:pt x="1281" y="343"/>
                    </a:lnTo>
                    <a:lnTo>
                      <a:pt x="1285" y="345"/>
                    </a:lnTo>
                    <a:lnTo>
                      <a:pt x="1289" y="346"/>
                    </a:lnTo>
                    <a:lnTo>
                      <a:pt x="1293" y="347"/>
                    </a:lnTo>
                    <a:lnTo>
                      <a:pt x="1297" y="349"/>
                    </a:lnTo>
                    <a:lnTo>
                      <a:pt x="1301" y="350"/>
                    </a:lnTo>
                    <a:lnTo>
                      <a:pt x="1304" y="350"/>
                    </a:lnTo>
                    <a:lnTo>
                      <a:pt x="1308" y="350"/>
                    </a:lnTo>
                    <a:lnTo>
                      <a:pt x="1312" y="353"/>
                    </a:lnTo>
                    <a:lnTo>
                      <a:pt x="1316" y="354"/>
                    </a:lnTo>
                    <a:lnTo>
                      <a:pt x="1320" y="355"/>
                    </a:lnTo>
                    <a:lnTo>
                      <a:pt x="1324" y="355"/>
                    </a:lnTo>
                    <a:lnTo>
                      <a:pt x="1328" y="357"/>
                    </a:lnTo>
                    <a:lnTo>
                      <a:pt x="1332" y="359"/>
                    </a:lnTo>
                    <a:lnTo>
                      <a:pt x="1336" y="359"/>
                    </a:lnTo>
                    <a:lnTo>
                      <a:pt x="1340" y="359"/>
                    </a:lnTo>
                    <a:lnTo>
                      <a:pt x="1344" y="360"/>
                    </a:lnTo>
                    <a:lnTo>
                      <a:pt x="1348" y="363"/>
                    </a:lnTo>
                    <a:lnTo>
                      <a:pt x="1352" y="363"/>
                    </a:lnTo>
                    <a:lnTo>
                      <a:pt x="1356" y="364"/>
                    </a:lnTo>
                    <a:lnTo>
                      <a:pt x="1360" y="366"/>
                    </a:lnTo>
                    <a:lnTo>
                      <a:pt x="1364" y="367"/>
                    </a:lnTo>
                    <a:lnTo>
                      <a:pt x="1368" y="367"/>
                    </a:lnTo>
                    <a:lnTo>
                      <a:pt x="1371" y="369"/>
                    </a:lnTo>
                    <a:lnTo>
                      <a:pt x="1375" y="370"/>
                    </a:lnTo>
                    <a:lnTo>
                      <a:pt x="1379" y="371"/>
                    </a:lnTo>
                    <a:lnTo>
                      <a:pt x="1383" y="371"/>
                    </a:lnTo>
                    <a:lnTo>
                      <a:pt x="1387" y="372"/>
                    </a:lnTo>
                    <a:lnTo>
                      <a:pt x="1391" y="373"/>
                    </a:lnTo>
                    <a:lnTo>
                      <a:pt x="1395" y="373"/>
                    </a:lnTo>
                    <a:lnTo>
                      <a:pt x="1399" y="375"/>
                    </a:lnTo>
                    <a:lnTo>
                      <a:pt x="1403" y="375"/>
                    </a:lnTo>
                    <a:lnTo>
                      <a:pt x="1407" y="375"/>
                    </a:lnTo>
                    <a:lnTo>
                      <a:pt x="1411" y="378"/>
                    </a:lnTo>
                    <a:lnTo>
                      <a:pt x="1415" y="377"/>
                    </a:lnTo>
                    <a:lnTo>
                      <a:pt x="1419" y="378"/>
                    </a:lnTo>
                    <a:lnTo>
                      <a:pt x="1423" y="379"/>
                    </a:lnTo>
                    <a:lnTo>
                      <a:pt x="1427" y="380"/>
                    </a:lnTo>
                    <a:lnTo>
                      <a:pt x="1431" y="380"/>
                    </a:lnTo>
                    <a:lnTo>
                      <a:pt x="1435" y="382"/>
                    </a:lnTo>
                    <a:lnTo>
                      <a:pt x="1438" y="382"/>
                    </a:lnTo>
                    <a:lnTo>
                      <a:pt x="1442" y="382"/>
                    </a:lnTo>
                    <a:lnTo>
                      <a:pt x="1446" y="383"/>
                    </a:lnTo>
                    <a:lnTo>
                      <a:pt x="1450" y="383"/>
                    </a:lnTo>
                    <a:lnTo>
                      <a:pt x="1454" y="383"/>
                    </a:lnTo>
                    <a:lnTo>
                      <a:pt x="1458" y="384"/>
                    </a:lnTo>
                    <a:lnTo>
                      <a:pt x="1462" y="386"/>
                    </a:lnTo>
                    <a:lnTo>
                      <a:pt x="1466" y="387"/>
                    </a:lnTo>
                    <a:lnTo>
                      <a:pt x="1470" y="387"/>
                    </a:lnTo>
                    <a:lnTo>
                      <a:pt x="1474" y="386"/>
                    </a:lnTo>
                    <a:lnTo>
                      <a:pt x="1478" y="388"/>
                    </a:lnTo>
                    <a:lnTo>
                      <a:pt x="1482" y="387"/>
                    </a:lnTo>
                    <a:lnTo>
                      <a:pt x="1486" y="388"/>
                    </a:lnTo>
                    <a:lnTo>
                      <a:pt x="1490" y="389"/>
                    </a:lnTo>
                    <a:lnTo>
                      <a:pt x="1494" y="390"/>
                    </a:lnTo>
                    <a:lnTo>
                      <a:pt x="1498" y="390"/>
                    </a:lnTo>
                    <a:lnTo>
                      <a:pt x="1502" y="391"/>
                    </a:lnTo>
                    <a:lnTo>
                      <a:pt x="1506" y="392"/>
                    </a:lnTo>
                    <a:lnTo>
                      <a:pt x="1509" y="392"/>
                    </a:lnTo>
                    <a:lnTo>
                      <a:pt x="1513" y="393"/>
                    </a:lnTo>
                    <a:lnTo>
                      <a:pt x="1517" y="391"/>
                    </a:lnTo>
                    <a:lnTo>
                      <a:pt x="1521" y="393"/>
                    </a:lnTo>
                    <a:lnTo>
                      <a:pt x="1525" y="392"/>
                    </a:lnTo>
                    <a:lnTo>
                      <a:pt x="1529" y="393"/>
                    </a:lnTo>
                    <a:lnTo>
                      <a:pt x="1533" y="395"/>
                    </a:lnTo>
                    <a:lnTo>
                      <a:pt x="1537" y="394"/>
                    </a:lnTo>
                    <a:lnTo>
                      <a:pt x="1541" y="393"/>
                    </a:lnTo>
                    <a:lnTo>
                      <a:pt x="1545" y="394"/>
                    </a:lnTo>
                    <a:lnTo>
                      <a:pt x="1549" y="395"/>
                    </a:lnTo>
                    <a:lnTo>
                      <a:pt x="1553" y="395"/>
                    </a:lnTo>
                    <a:lnTo>
                      <a:pt x="1557" y="395"/>
                    </a:lnTo>
                    <a:lnTo>
                      <a:pt x="1561" y="395"/>
                    </a:lnTo>
                    <a:lnTo>
                      <a:pt x="1565" y="395"/>
                    </a:lnTo>
                    <a:lnTo>
                      <a:pt x="1569" y="395"/>
                    </a:lnTo>
                    <a:lnTo>
                      <a:pt x="1573" y="396"/>
                    </a:lnTo>
                    <a:lnTo>
                      <a:pt x="1576" y="396"/>
                    </a:lnTo>
                    <a:lnTo>
                      <a:pt x="1580" y="395"/>
                    </a:lnTo>
                    <a:lnTo>
                      <a:pt x="1584" y="396"/>
                    </a:lnTo>
                    <a:lnTo>
                      <a:pt x="1588" y="395"/>
                    </a:lnTo>
                    <a:lnTo>
                      <a:pt x="1592" y="396"/>
                    </a:lnTo>
                    <a:lnTo>
                      <a:pt x="1596" y="395"/>
                    </a:lnTo>
                    <a:lnTo>
                      <a:pt x="1600" y="396"/>
                    </a:lnTo>
                    <a:lnTo>
                      <a:pt x="1604" y="396"/>
                    </a:lnTo>
                    <a:lnTo>
                      <a:pt x="1608" y="395"/>
                    </a:lnTo>
                    <a:lnTo>
                      <a:pt x="1612" y="398"/>
                    </a:lnTo>
                    <a:lnTo>
                      <a:pt x="1616" y="397"/>
                    </a:lnTo>
                    <a:lnTo>
                      <a:pt x="1620" y="397"/>
                    </a:lnTo>
                    <a:lnTo>
                      <a:pt x="1624" y="397"/>
                    </a:lnTo>
                    <a:lnTo>
                      <a:pt x="1628" y="397"/>
                    </a:lnTo>
                    <a:lnTo>
                      <a:pt x="1632" y="397"/>
                    </a:lnTo>
                    <a:lnTo>
                      <a:pt x="1636" y="396"/>
                    </a:lnTo>
                    <a:lnTo>
                      <a:pt x="1640" y="396"/>
                    </a:lnTo>
                    <a:lnTo>
                      <a:pt x="1643" y="396"/>
                    </a:lnTo>
                    <a:lnTo>
                      <a:pt x="1647" y="397"/>
                    </a:lnTo>
                    <a:lnTo>
                      <a:pt x="1651" y="397"/>
                    </a:lnTo>
                    <a:lnTo>
                      <a:pt x="1655" y="396"/>
                    </a:lnTo>
                    <a:lnTo>
                      <a:pt x="1659" y="396"/>
                    </a:lnTo>
                    <a:lnTo>
                      <a:pt x="1663" y="396"/>
                    </a:lnTo>
                    <a:lnTo>
                      <a:pt x="1667" y="395"/>
                    </a:lnTo>
                    <a:lnTo>
                      <a:pt x="1671" y="396"/>
                    </a:lnTo>
                    <a:lnTo>
                      <a:pt x="1675" y="397"/>
                    </a:lnTo>
                    <a:lnTo>
                      <a:pt x="1679" y="394"/>
                    </a:lnTo>
                    <a:lnTo>
                      <a:pt x="1683" y="395"/>
                    </a:lnTo>
                    <a:lnTo>
                      <a:pt x="1687" y="395"/>
                    </a:lnTo>
                    <a:lnTo>
                      <a:pt x="1691" y="395"/>
                    </a:lnTo>
                    <a:lnTo>
                      <a:pt x="1695" y="395"/>
                    </a:lnTo>
                    <a:lnTo>
                      <a:pt x="1699" y="395"/>
                    </a:lnTo>
                    <a:lnTo>
                      <a:pt x="1703" y="395"/>
                    </a:lnTo>
                    <a:lnTo>
                      <a:pt x="1707" y="394"/>
                    </a:lnTo>
                    <a:lnTo>
                      <a:pt x="1711" y="394"/>
                    </a:lnTo>
                    <a:lnTo>
                      <a:pt x="1714" y="394"/>
                    </a:lnTo>
                    <a:lnTo>
                      <a:pt x="1718" y="392"/>
                    </a:lnTo>
                    <a:lnTo>
                      <a:pt x="1722" y="392"/>
                    </a:lnTo>
                    <a:lnTo>
                      <a:pt x="1726" y="392"/>
                    </a:lnTo>
                    <a:lnTo>
                      <a:pt x="1730" y="392"/>
                    </a:lnTo>
                    <a:lnTo>
                      <a:pt x="1734" y="390"/>
                    </a:lnTo>
                    <a:lnTo>
                      <a:pt x="1738" y="391"/>
                    </a:lnTo>
                    <a:lnTo>
                      <a:pt x="1742" y="391"/>
                    </a:lnTo>
                    <a:lnTo>
                      <a:pt x="1746" y="390"/>
                    </a:lnTo>
                    <a:lnTo>
                      <a:pt x="1750" y="389"/>
                    </a:lnTo>
                    <a:lnTo>
                      <a:pt x="1754" y="390"/>
                    </a:lnTo>
                    <a:lnTo>
                      <a:pt x="1758" y="390"/>
                    </a:lnTo>
                    <a:lnTo>
                      <a:pt x="1762" y="388"/>
                    </a:lnTo>
                    <a:lnTo>
                      <a:pt x="1766" y="387"/>
                    </a:lnTo>
                    <a:lnTo>
                      <a:pt x="1770" y="387"/>
                    </a:lnTo>
                    <a:lnTo>
                      <a:pt x="1774" y="387"/>
                    </a:lnTo>
                    <a:lnTo>
                      <a:pt x="1778" y="387"/>
                    </a:lnTo>
                    <a:lnTo>
                      <a:pt x="1781" y="386"/>
                    </a:lnTo>
                    <a:lnTo>
                      <a:pt x="1785" y="386"/>
                    </a:lnTo>
                    <a:lnTo>
                      <a:pt x="1789" y="385"/>
                    </a:lnTo>
                    <a:lnTo>
                      <a:pt x="1793" y="385"/>
                    </a:lnTo>
                    <a:lnTo>
                      <a:pt x="1797" y="385"/>
                    </a:lnTo>
                    <a:lnTo>
                      <a:pt x="1801" y="385"/>
                    </a:lnTo>
                    <a:lnTo>
                      <a:pt x="1805" y="384"/>
                    </a:lnTo>
                    <a:lnTo>
                      <a:pt x="1809" y="383"/>
                    </a:lnTo>
                    <a:lnTo>
                      <a:pt x="1813" y="382"/>
                    </a:lnTo>
                    <a:lnTo>
                      <a:pt x="1817" y="381"/>
                    </a:lnTo>
                    <a:lnTo>
                      <a:pt x="1821" y="380"/>
                    </a:lnTo>
                    <a:lnTo>
                      <a:pt x="1825" y="380"/>
                    </a:lnTo>
                    <a:lnTo>
                      <a:pt x="1829" y="379"/>
                    </a:lnTo>
                    <a:lnTo>
                      <a:pt x="1833" y="379"/>
                    </a:lnTo>
                    <a:lnTo>
                      <a:pt x="1837" y="378"/>
                    </a:lnTo>
                    <a:lnTo>
                      <a:pt x="1841" y="376"/>
                    </a:lnTo>
                    <a:lnTo>
                      <a:pt x="1845" y="377"/>
                    </a:lnTo>
                    <a:lnTo>
                      <a:pt x="1848" y="376"/>
                    </a:lnTo>
                    <a:lnTo>
                      <a:pt x="1852" y="374"/>
                    </a:lnTo>
                    <a:lnTo>
                      <a:pt x="1856" y="372"/>
                    </a:lnTo>
                    <a:lnTo>
                      <a:pt x="1860" y="373"/>
                    </a:lnTo>
                    <a:lnTo>
                      <a:pt x="1864" y="372"/>
                    </a:lnTo>
                    <a:lnTo>
                      <a:pt x="1868" y="372"/>
                    </a:lnTo>
                    <a:lnTo>
                      <a:pt x="1872" y="371"/>
                    </a:lnTo>
                    <a:lnTo>
                      <a:pt x="1876" y="371"/>
                    </a:lnTo>
                    <a:lnTo>
                      <a:pt x="1880" y="369"/>
                    </a:lnTo>
                    <a:lnTo>
                      <a:pt x="1884" y="369"/>
                    </a:lnTo>
                    <a:lnTo>
                      <a:pt x="1888" y="369"/>
                    </a:lnTo>
                    <a:lnTo>
                      <a:pt x="1892" y="367"/>
                    </a:lnTo>
                    <a:lnTo>
                      <a:pt x="1896" y="367"/>
                    </a:lnTo>
                    <a:lnTo>
                      <a:pt x="1900" y="366"/>
                    </a:lnTo>
                    <a:lnTo>
                      <a:pt x="1904" y="364"/>
                    </a:lnTo>
                    <a:lnTo>
                      <a:pt x="1908" y="365"/>
                    </a:lnTo>
                    <a:lnTo>
                      <a:pt x="1912" y="364"/>
                    </a:lnTo>
                    <a:lnTo>
                      <a:pt x="1916" y="362"/>
                    </a:lnTo>
                    <a:lnTo>
                      <a:pt x="1919" y="361"/>
                    </a:lnTo>
                    <a:lnTo>
                      <a:pt x="1923" y="361"/>
                    </a:lnTo>
                    <a:lnTo>
                      <a:pt x="1927" y="361"/>
                    </a:lnTo>
                    <a:lnTo>
                      <a:pt x="1931" y="359"/>
                    </a:lnTo>
                    <a:lnTo>
                      <a:pt x="1935" y="359"/>
                    </a:lnTo>
                    <a:lnTo>
                      <a:pt x="1939" y="358"/>
                    </a:lnTo>
                    <a:lnTo>
                      <a:pt x="1943" y="357"/>
                    </a:lnTo>
                    <a:lnTo>
                      <a:pt x="1947" y="355"/>
                    </a:lnTo>
                    <a:lnTo>
                      <a:pt x="1951" y="355"/>
                    </a:lnTo>
                    <a:lnTo>
                      <a:pt x="1955" y="354"/>
                    </a:lnTo>
                    <a:lnTo>
                      <a:pt x="1959" y="355"/>
                    </a:lnTo>
                    <a:lnTo>
                      <a:pt x="1963" y="351"/>
                    </a:lnTo>
                    <a:lnTo>
                      <a:pt x="1967" y="350"/>
                    </a:lnTo>
                    <a:lnTo>
                      <a:pt x="1971" y="350"/>
                    </a:lnTo>
                    <a:lnTo>
                      <a:pt x="1975" y="350"/>
                    </a:lnTo>
                    <a:lnTo>
                      <a:pt x="1979" y="349"/>
                    </a:lnTo>
                    <a:lnTo>
                      <a:pt x="1983" y="347"/>
                    </a:lnTo>
                    <a:lnTo>
                      <a:pt x="1986" y="346"/>
                    </a:lnTo>
                    <a:lnTo>
                      <a:pt x="1990" y="346"/>
                    </a:lnTo>
                    <a:lnTo>
                      <a:pt x="1994" y="344"/>
                    </a:lnTo>
                    <a:lnTo>
                      <a:pt x="1998" y="343"/>
                    </a:lnTo>
                    <a:lnTo>
                      <a:pt x="2002" y="343"/>
                    </a:lnTo>
                    <a:lnTo>
                      <a:pt x="2006" y="340"/>
                    </a:lnTo>
                    <a:lnTo>
                      <a:pt x="2010" y="341"/>
                    </a:lnTo>
                    <a:lnTo>
                      <a:pt x="2014" y="339"/>
                    </a:lnTo>
                    <a:lnTo>
                      <a:pt x="2018" y="338"/>
                    </a:lnTo>
                    <a:lnTo>
                      <a:pt x="2022" y="338"/>
                    </a:lnTo>
                    <a:lnTo>
                      <a:pt x="2026" y="336"/>
                    </a:lnTo>
                    <a:lnTo>
                      <a:pt x="2030" y="335"/>
                    </a:lnTo>
                    <a:lnTo>
                      <a:pt x="2034" y="335"/>
                    </a:lnTo>
                    <a:lnTo>
                      <a:pt x="2038" y="332"/>
                    </a:lnTo>
                    <a:lnTo>
                      <a:pt x="2042" y="332"/>
                    </a:lnTo>
                    <a:lnTo>
                      <a:pt x="2046" y="332"/>
                    </a:lnTo>
                    <a:lnTo>
                      <a:pt x="2050" y="329"/>
                    </a:lnTo>
                    <a:lnTo>
                      <a:pt x="2054" y="330"/>
                    </a:lnTo>
                    <a:lnTo>
                      <a:pt x="2057" y="328"/>
                    </a:lnTo>
                    <a:lnTo>
                      <a:pt x="2061" y="326"/>
                    </a:lnTo>
                    <a:lnTo>
                      <a:pt x="2065" y="325"/>
                    </a:lnTo>
                    <a:lnTo>
                      <a:pt x="2069" y="324"/>
                    </a:lnTo>
                    <a:lnTo>
                      <a:pt x="2073" y="323"/>
                    </a:lnTo>
                    <a:lnTo>
                      <a:pt x="2077" y="323"/>
                    </a:lnTo>
                    <a:lnTo>
                      <a:pt x="2081" y="321"/>
                    </a:lnTo>
                    <a:lnTo>
                      <a:pt x="2085" y="320"/>
                    </a:lnTo>
                    <a:lnTo>
                      <a:pt x="2089" y="319"/>
                    </a:lnTo>
                    <a:lnTo>
                      <a:pt x="2093" y="318"/>
                    </a:lnTo>
                    <a:lnTo>
                      <a:pt x="2097" y="316"/>
                    </a:lnTo>
                    <a:lnTo>
                      <a:pt x="2101" y="313"/>
                    </a:lnTo>
                    <a:lnTo>
                      <a:pt x="2105" y="314"/>
                    </a:lnTo>
                    <a:lnTo>
                      <a:pt x="2109" y="312"/>
                    </a:lnTo>
                    <a:lnTo>
                      <a:pt x="2113" y="311"/>
                    </a:lnTo>
                    <a:lnTo>
                      <a:pt x="2117" y="311"/>
                    </a:lnTo>
                    <a:lnTo>
                      <a:pt x="2121" y="309"/>
                    </a:lnTo>
                    <a:lnTo>
                      <a:pt x="2124" y="308"/>
                    </a:lnTo>
                    <a:lnTo>
                      <a:pt x="2128" y="307"/>
                    </a:lnTo>
                    <a:lnTo>
                      <a:pt x="2132" y="306"/>
                    </a:lnTo>
                    <a:lnTo>
                      <a:pt x="2136" y="304"/>
                    </a:lnTo>
                    <a:lnTo>
                      <a:pt x="2140" y="305"/>
                    </a:lnTo>
                    <a:lnTo>
                      <a:pt x="2144" y="302"/>
                    </a:lnTo>
                    <a:lnTo>
                      <a:pt x="2148" y="301"/>
                    </a:lnTo>
                    <a:lnTo>
                      <a:pt x="2152" y="300"/>
                    </a:lnTo>
                    <a:lnTo>
                      <a:pt x="2156" y="299"/>
                    </a:lnTo>
                    <a:lnTo>
                      <a:pt x="2160" y="296"/>
                    </a:lnTo>
                    <a:lnTo>
                      <a:pt x="2164" y="296"/>
                    </a:lnTo>
                    <a:lnTo>
                      <a:pt x="2168" y="295"/>
                    </a:lnTo>
                    <a:lnTo>
                      <a:pt x="2172" y="294"/>
                    </a:lnTo>
                    <a:lnTo>
                      <a:pt x="2176" y="293"/>
                    </a:lnTo>
                    <a:lnTo>
                      <a:pt x="2180" y="292"/>
                    </a:lnTo>
                    <a:lnTo>
                      <a:pt x="2184" y="291"/>
                    </a:lnTo>
                    <a:lnTo>
                      <a:pt x="2188" y="287"/>
                    </a:lnTo>
                    <a:lnTo>
                      <a:pt x="2191" y="290"/>
                    </a:lnTo>
                    <a:lnTo>
                      <a:pt x="2195" y="286"/>
                    </a:lnTo>
                    <a:lnTo>
                      <a:pt x="2199" y="286"/>
                    </a:lnTo>
                    <a:lnTo>
                      <a:pt x="2203" y="285"/>
                    </a:lnTo>
                    <a:lnTo>
                      <a:pt x="2207" y="282"/>
                    </a:lnTo>
                    <a:lnTo>
                      <a:pt x="2211" y="282"/>
                    </a:lnTo>
                    <a:lnTo>
                      <a:pt x="2215" y="280"/>
                    </a:lnTo>
                    <a:lnTo>
                      <a:pt x="2219" y="281"/>
                    </a:lnTo>
                    <a:lnTo>
                      <a:pt x="2223" y="280"/>
                    </a:lnTo>
                    <a:lnTo>
                      <a:pt x="2227" y="278"/>
                    </a:lnTo>
                    <a:lnTo>
                      <a:pt x="2231" y="276"/>
                    </a:lnTo>
                    <a:lnTo>
                      <a:pt x="2235" y="275"/>
                    </a:lnTo>
                    <a:lnTo>
                      <a:pt x="2239" y="273"/>
                    </a:lnTo>
                    <a:lnTo>
                      <a:pt x="2243" y="273"/>
                    </a:lnTo>
                    <a:lnTo>
                      <a:pt x="2247" y="271"/>
                    </a:lnTo>
                    <a:lnTo>
                      <a:pt x="2251" y="269"/>
                    </a:lnTo>
                    <a:lnTo>
                      <a:pt x="2255" y="268"/>
                    </a:lnTo>
                    <a:lnTo>
                      <a:pt x="2259" y="268"/>
                    </a:lnTo>
                    <a:lnTo>
                      <a:pt x="2262" y="267"/>
                    </a:lnTo>
                    <a:lnTo>
                      <a:pt x="2266" y="265"/>
                    </a:lnTo>
                    <a:lnTo>
                      <a:pt x="2270" y="264"/>
                    </a:lnTo>
                    <a:lnTo>
                      <a:pt x="2274" y="263"/>
                    </a:lnTo>
                    <a:lnTo>
                      <a:pt x="2278" y="261"/>
                    </a:lnTo>
                    <a:lnTo>
                      <a:pt x="2282" y="260"/>
                    </a:lnTo>
                    <a:lnTo>
                      <a:pt x="2286" y="259"/>
                    </a:lnTo>
                    <a:lnTo>
                      <a:pt x="2290" y="258"/>
                    </a:lnTo>
                    <a:lnTo>
                      <a:pt x="2294" y="256"/>
                    </a:lnTo>
                    <a:lnTo>
                      <a:pt x="2298" y="254"/>
                    </a:lnTo>
                    <a:lnTo>
                      <a:pt x="2302" y="253"/>
                    </a:lnTo>
                    <a:lnTo>
                      <a:pt x="2306" y="253"/>
                    </a:lnTo>
                    <a:lnTo>
                      <a:pt x="2310" y="252"/>
                    </a:lnTo>
                    <a:lnTo>
                      <a:pt x="2314" y="250"/>
                    </a:lnTo>
                    <a:lnTo>
                      <a:pt x="2318" y="249"/>
                    </a:lnTo>
                    <a:lnTo>
                      <a:pt x="2322" y="246"/>
                    </a:lnTo>
                    <a:lnTo>
                      <a:pt x="2326" y="247"/>
                    </a:lnTo>
                    <a:lnTo>
                      <a:pt x="2329" y="246"/>
                    </a:lnTo>
                    <a:lnTo>
                      <a:pt x="2333" y="244"/>
                    </a:lnTo>
                    <a:lnTo>
                      <a:pt x="2337" y="243"/>
                    </a:lnTo>
                    <a:lnTo>
                      <a:pt x="2341" y="241"/>
                    </a:lnTo>
                    <a:lnTo>
                      <a:pt x="2345" y="239"/>
                    </a:lnTo>
                    <a:lnTo>
                      <a:pt x="2349" y="239"/>
                    </a:lnTo>
                    <a:lnTo>
                      <a:pt x="2353" y="237"/>
                    </a:lnTo>
                    <a:lnTo>
                      <a:pt x="2357" y="236"/>
                    </a:lnTo>
                    <a:lnTo>
                      <a:pt x="2361" y="236"/>
                    </a:lnTo>
                    <a:lnTo>
                      <a:pt x="2365" y="233"/>
                    </a:lnTo>
                    <a:lnTo>
                      <a:pt x="2369" y="232"/>
                    </a:lnTo>
                    <a:lnTo>
                      <a:pt x="2373" y="231"/>
                    </a:lnTo>
                    <a:lnTo>
                      <a:pt x="2377" y="231"/>
                    </a:lnTo>
                    <a:lnTo>
                      <a:pt x="2381" y="228"/>
                    </a:lnTo>
                    <a:lnTo>
                      <a:pt x="2385" y="229"/>
                    </a:lnTo>
                    <a:lnTo>
                      <a:pt x="2389" y="225"/>
                    </a:lnTo>
                    <a:lnTo>
                      <a:pt x="2393" y="224"/>
                    </a:lnTo>
                    <a:lnTo>
                      <a:pt x="2396" y="224"/>
                    </a:lnTo>
                    <a:lnTo>
                      <a:pt x="2400" y="223"/>
                    </a:lnTo>
                    <a:lnTo>
                      <a:pt x="2404" y="222"/>
                    </a:lnTo>
                    <a:lnTo>
                      <a:pt x="2408" y="219"/>
                    </a:lnTo>
                    <a:lnTo>
                      <a:pt x="2412" y="218"/>
                    </a:lnTo>
                    <a:lnTo>
                      <a:pt x="2416" y="217"/>
                    </a:lnTo>
                    <a:lnTo>
                      <a:pt x="2420" y="217"/>
                    </a:lnTo>
                    <a:lnTo>
                      <a:pt x="2424" y="216"/>
                    </a:lnTo>
                    <a:lnTo>
                      <a:pt x="2428" y="214"/>
                    </a:lnTo>
                    <a:lnTo>
                      <a:pt x="2432" y="212"/>
                    </a:lnTo>
                    <a:lnTo>
                      <a:pt x="2436" y="210"/>
                    </a:lnTo>
                    <a:lnTo>
                      <a:pt x="2440" y="210"/>
                    </a:lnTo>
                    <a:lnTo>
                      <a:pt x="2444" y="208"/>
                    </a:lnTo>
                    <a:lnTo>
                      <a:pt x="2448" y="209"/>
                    </a:lnTo>
                    <a:lnTo>
                      <a:pt x="2452" y="207"/>
                    </a:lnTo>
                    <a:lnTo>
                      <a:pt x="2456" y="206"/>
                    </a:lnTo>
                    <a:lnTo>
                      <a:pt x="2460" y="205"/>
                    </a:lnTo>
                    <a:lnTo>
                      <a:pt x="2464" y="204"/>
                    </a:lnTo>
                    <a:lnTo>
                      <a:pt x="2467" y="201"/>
                    </a:lnTo>
                    <a:lnTo>
                      <a:pt x="2471" y="200"/>
                    </a:lnTo>
                    <a:lnTo>
                      <a:pt x="2475" y="201"/>
                    </a:lnTo>
                    <a:lnTo>
                      <a:pt x="2479" y="198"/>
                    </a:lnTo>
                    <a:lnTo>
                      <a:pt x="2483" y="197"/>
                    </a:lnTo>
                    <a:lnTo>
                      <a:pt x="2487" y="195"/>
                    </a:lnTo>
                    <a:lnTo>
                      <a:pt x="2491" y="195"/>
                    </a:lnTo>
                    <a:lnTo>
                      <a:pt x="2495" y="194"/>
                    </a:lnTo>
                    <a:lnTo>
                      <a:pt x="2499" y="193"/>
                    </a:lnTo>
                    <a:lnTo>
                      <a:pt x="2503" y="191"/>
                    </a:lnTo>
                    <a:lnTo>
                      <a:pt x="2507" y="192"/>
                    </a:lnTo>
                    <a:lnTo>
                      <a:pt x="2511" y="189"/>
                    </a:lnTo>
                    <a:lnTo>
                      <a:pt x="2515" y="188"/>
                    </a:lnTo>
                    <a:lnTo>
                      <a:pt x="2519" y="188"/>
                    </a:lnTo>
                    <a:lnTo>
                      <a:pt x="2523" y="186"/>
                    </a:lnTo>
                    <a:lnTo>
                      <a:pt x="2527" y="186"/>
                    </a:lnTo>
                    <a:lnTo>
                      <a:pt x="2531" y="183"/>
                    </a:lnTo>
                    <a:lnTo>
                      <a:pt x="2534" y="183"/>
                    </a:lnTo>
                    <a:lnTo>
                      <a:pt x="2538" y="181"/>
                    </a:lnTo>
                    <a:lnTo>
                      <a:pt x="2542" y="180"/>
                    </a:lnTo>
                    <a:lnTo>
                      <a:pt x="2546" y="180"/>
                    </a:lnTo>
                    <a:lnTo>
                      <a:pt x="2550" y="179"/>
                    </a:lnTo>
                    <a:lnTo>
                      <a:pt x="2554" y="176"/>
                    </a:lnTo>
                    <a:lnTo>
                      <a:pt x="2558" y="175"/>
                    </a:lnTo>
                    <a:lnTo>
                      <a:pt x="2562" y="175"/>
                    </a:lnTo>
                    <a:lnTo>
                      <a:pt x="2566" y="172"/>
                    </a:lnTo>
                    <a:lnTo>
                      <a:pt x="2570" y="171"/>
                    </a:lnTo>
                    <a:lnTo>
                      <a:pt x="2574" y="172"/>
                    </a:lnTo>
                    <a:lnTo>
                      <a:pt x="2578" y="172"/>
                    </a:lnTo>
                    <a:lnTo>
                      <a:pt x="2582" y="168"/>
                    </a:lnTo>
                    <a:lnTo>
                      <a:pt x="2586" y="167"/>
                    </a:lnTo>
                    <a:lnTo>
                      <a:pt x="2590" y="165"/>
                    </a:lnTo>
                    <a:lnTo>
                      <a:pt x="2594" y="165"/>
                    </a:lnTo>
                    <a:lnTo>
                      <a:pt x="2598" y="165"/>
                    </a:lnTo>
                    <a:lnTo>
                      <a:pt x="2602" y="164"/>
                    </a:lnTo>
                    <a:lnTo>
                      <a:pt x="2605" y="161"/>
                    </a:lnTo>
                    <a:lnTo>
                      <a:pt x="2609" y="161"/>
                    </a:lnTo>
                    <a:lnTo>
                      <a:pt x="2613" y="158"/>
                    </a:lnTo>
                    <a:lnTo>
                      <a:pt x="2617" y="158"/>
                    </a:lnTo>
                    <a:lnTo>
                      <a:pt x="2621" y="157"/>
                    </a:lnTo>
                    <a:lnTo>
                      <a:pt x="2625" y="157"/>
                    </a:lnTo>
                    <a:lnTo>
                      <a:pt x="2629" y="157"/>
                    </a:lnTo>
                    <a:lnTo>
                      <a:pt x="2633" y="155"/>
                    </a:lnTo>
                    <a:lnTo>
                      <a:pt x="2637" y="153"/>
                    </a:lnTo>
                    <a:lnTo>
                      <a:pt x="2641" y="153"/>
                    </a:lnTo>
                    <a:lnTo>
                      <a:pt x="2645" y="151"/>
                    </a:lnTo>
                    <a:lnTo>
                      <a:pt x="2649" y="150"/>
                    </a:lnTo>
                    <a:lnTo>
                      <a:pt x="2653" y="149"/>
                    </a:lnTo>
                    <a:lnTo>
                      <a:pt x="2657" y="148"/>
                    </a:lnTo>
                    <a:lnTo>
                      <a:pt x="2661" y="147"/>
                    </a:lnTo>
                    <a:lnTo>
                      <a:pt x="2665" y="148"/>
                    </a:lnTo>
                    <a:lnTo>
                      <a:pt x="2669" y="145"/>
                    </a:lnTo>
                    <a:lnTo>
                      <a:pt x="2672" y="143"/>
                    </a:lnTo>
                    <a:lnTo>
                      <a:pt x="2676" y="143"/>
                    </a:lnTo>
                    <a:lnTo>
                      <a:pt x="2680" y="142"/>
                    </a:lnTo>
                    <a:lnTo>
                      <a:pt x="2684" y="141"/>
                    </a:lnTo>
                    <a:lnTo>
                      <a:pt x="2688" y="138"/>
                    </a:lnTo>
                    <a:lnTo>
                      <a:pt x="2692" y="140"/>
                    </a:lnTo>
                    <a:lnTo>
                      <a:pt x="2696" y="138"/>
                    </a:lnTo>
                    <a:lnTo>
                      <a:pt x="2700" y="137"/>
                    </a:lnTo>
                    <a:lnTo>
                      <a:pt x="2704" y="135"/>
                    </a:lnTo>
                    <a:lnTo>
                      <a:pt x="2708" y="134"/>
                    </a:lnTo>
                    <a:lnTo>
                      <a:pt x="2712" y="135"/>
                    </a:lnTo>
                    <a:lnTo>
                      <a:pt x="2716" y="133"/>
                    </a:lnTo>
                    <a:lnTo>
                      <a:pt x="2720" y="132"/>
                    </a:lnTo>
                    <a:lnTo>
                      <a:pt x="2724" y="130"/>
                    </a:lnTo>
                    <a:lnTo>
                      <a:pt x="2728" y="130"/>
                    </a:lnTo>
                    <a:lnTo>
                      <a:pt x="2732" y="128"/>
                    </a:lnTo>
                    <a:lnTo>
                      <a:pt x="2736" y="128"/>
                    </a:lnTo>
                    <a:lnTo>
                      <a:pt x="2739" y="128"/>
                    </a:lnTo>
                    <a:lnTo>
                      <a:pt x="2743" y="126"/>
                    </a:lnTo>
                    <a:lnTo>
                      <a:pt x="2747" y="126"/>
                    </a:lnTo>
                    <a:lnTo>
                      <a:pt x="2751" y="124"/>
                    </a:lnTo>
                    <a:lnTo>
                      <a:pt x="2755" y="123"/>
                    </a:lnTo>
                    <a:lnTo>
                      <a:pt x="2759" y="123"/>
                    </a:lnTo>
                    <a:lnTo>
                      <a:pt x="2763" y="122"/>
                    </a:lnTo>
                    <a:lnTo>
                      <a:pt x="2767" y="120"/>
                    </a:lnTo>
                    <a:lnTo>
                      <a:pt x="2771" y="119"/>
                    </a:lnTo>
                    <a:lnTo>
                      <a:pt x="2775" y="119"/>
                    </a:lnTo>
                    <a:lnTo>
                      <a:pt x="2779" y="117"/>
                    </a:lnTo>
                    <a:lnTo>
                      <a:pt x="2783" y="117"/>
                    </a:lnTo>
                    <a:lnTo>
                      <a:pt x="2787" y="116"/>
                    </a:lnTo>
                    <a:lnTo>
                      <a:pt x="2791" y="116"/>
                    </a:lnTo>
                    <a:lnTo>
                      <a:pt x="2795" y="115"/>
                    </a:lnTo>
                    <a:lnTo>
                      <a:pt x="2799" y="113"/>
                    </a:lnTo>
                    <a:lnTo>
                      <a:pt x="2803" y="113"/>
                    </a:lnTo>
                    <a:lnTo>
                      <a:pt x="2807" y="113"/>
                    </a:lnTo>
                    <a:lnTo>
                      <a:pt x="2810" y="111"/>
                    </a:lnTo>
                    <a:lnTo>
                      <a:pt x="2814" y="110"/>
                    </a:lnTo>
                    <a:lnTo>
                      <a:pt x="2818" y="109"/>
                    </a:lnTo>
                    <a:lnTo>
                      <a:pt x="2822" y="109"/>
                    </a:lnTo>
                    <a:lnTo>
                      <a:pt x="2826" y="108"/>
                    </a:lnTo>
                    <a:lnTo>
                      <a:pt x="2830" y="106"/>
                    </a:lnTo>
                    <a:lnTo>
                      <a:pt x="2834" y="106"/>
                    </a:lnTo>
                    <a:lnTo>
                      <a:pt x="2838" y="105"/>
                    </a:lnTo>
                    <a:lnTo>
                      <a:pt x="2842" y="105"/>
                    </a:lnTo>
                    <a:lnTo>
                      <a:pt x="2846" y="104"/>
                    </a:lnTo>
                    <a:lnTo>
                      <a:pt x="2850" y="101"/>
                    </a:lnTo>
                    <a:lnTo>
                      <a:pt x="2854" y="102"/>
                    </a:lnTo>
                    <a:lnTo>
                      <a:pt x="2858" y="100"/>
                    </a:lnTo>
                    <a:lnTo>
                      <a:pt x="2862" y="100"/>
                    </a:lnTo>
                    <a:lnTo>
                      <a:pt x="2866" y="99"/>
                    </a:lnTo>
                    <a:lnTo>
                      <a:pt x="2870" y="99"/>
                    </a:lnTo>
                    <a:lnTo>
                      <a:pt x="2874" y="98"/>
                    </a:lnTo>
                    <a:lnTo>
                      <a:pt x="2877" y="96"/>
                    </a:lnTo>
                    <a:lnTo>
                      <a:pt x="2881" y="97"/>
                    </a:lnTo>
                    <a:lnTo>
                      <a:pt x="2885" y="94"/>
                    </a:lnTo>
                    <a:lnTo>
                      <a:pt x="2889" y="95"/>
                    </a:lnTo>
                    <a:lnTo>
                      <a:pt x="2893" y="94"/>
                    </a:lnTo>
                    <a:lnTo>
                      <a:pt x="2897" y="92"/>
                    </a:lnTo>
                    <a:lnTo>
                      <a:pt x="2901" y="92"/>
                    </a:lnTo>
                    <a:lnTo>
                      <a:pt x="2905" y="91"/>
                    </a:lnTo>
                    <a:lnTo>
                      <a:pt x="2909" y="90"/>
                    </a:lnTo>
                    <a:lnTo>
                      <a:pt x="2913" y="90"/>
                    </a:lnTo>
                    <a:lnTo>
                      <a:pt x="2917" y="89"/>
                    </a:lnTo>
                    <a:lnTo>
                      <a:pt x="2921" y="87"/>
                    </a:lnTo>
                    <a:lnTo>
                      <a:pt x="2925" y="87"/>
                    </a:lnTo>
                    <a:lnTo>
                      <a:pt x="2929" y="87"/>
                    </a:lnTo>
                    <a:lnTo>
                      <a:pt x="2933" y="86"/>
                    </a:lnTo>
                    <a:lnTo>
                      <a:pt x="2937" y="84"/>
                    </a:lnTo>
                    <a:lnTo>
                      <a:pt x="2941" y="84"/>
                    </a:lnTo>
                    <a:lnTo>
                      <a:pt x="2944" y="83"/>
                    </a:lnTo>
                    <a:lnTo>
                      <a:pt x="2948" y="83"/>
                    </a:lnTo>
                    <a:lnTo>
                      <a:pt x="2952" y="83"/>
                    </a:lnTo>
                    <a:lnTo>
                      <a:pt x="2956" y="82"/>
                    </a:lnTo>
                    <a:lnTo>
                      <a:pt x="2960" y="82"/>
                    </a:lnTo>
                    <a:lnTo>
                      <a:pt x="2964" y="81"/>
                    </a:lnTo>
                    <a:lnTo>
                      <a:pt x="2968" y="79"/>
                    </a:lnTo>
                    <a:lnTo>
                      <a:pt x="2972" y="79"/>
                    </a:lnTo>
                    <a:lnTo>
                      <a:pt x="2976" y="78"/>
                    </a:lnTo>
                    <a:lnTo>
                      <a:pt x="2980" y="77"/>
                    </a:lnTo>
                    <a:lnTo>
                      <a:pt x="2984" y="77"/>
                    </a:lnTo>
                    <a:lnTo>
                      <a:pt x="2988" y="76"/>
                    </a:lnTo>
                    <a:lnTo>
                      <a:pt x="2992" y="74"/>
                    </a:lnTo>
                    <a:lnTo>
                      <a:pt x="2996" y="74"/>
                    </a:lnTo>
                    <a:lnTo>
                      <a:pt x="3000" y="74"/>
                    </a:lnTo>
                    <a:lnTo>
                      <a:pt x="3004" y="73"/>
                    </a:lnTo>
                    <a:lnTo>
                      <a:pt x="3008" y="73"/>
                    </a:lnTo>
                    <a:lnTo>
                      <a:pt x="3012" y="72"/>
                    </a:lnTo>
                    <a:lnTo>
                      <a:pt x="3015" y="71"/>
                    </a:lnTo>
                    <a:lnTo>
                      <a:pt x="3019" y="70"/>
                    </a:lnTo>
                    <a:lnTo>
                      <a:pt x="3023" y="70"/>
                    </a:lnTo>
                    <a:lnTo>
                      <a:pt x="3027" y="70"/>
                    </a:lnTo>
                    <a:lnTo>
                      <a:pt x="3031" y="68"/>
                    </a:lnTo>
                    <a:lnTo>
                      <a:pt x="3035" y="68"/>
                    </a:lnTo>
                    <a:lnTo>
                      <a:pt x="3039" y="66"/>
                    </a:lnTo>
                    <a:lnTo>
                      <a:pt x="3043" y="66"/>
                    </a:lnTo>
                    <a:lnTo>
                      <a:pt x="3047" y="66"/>
                    </a:lnTo>
                    <a:lnTo>
                      <a:pt x="3051" y="64"/>
                    </a:lnTo>
                    <a:lnTo>
                      <a:pt x="3055" y="64"/>
                    </a:lnTo>
                    <a:lnTo>
                      <a:pt x="3059" y="63"/>
                    </a:lnTo>
                    <a:lnTo>
                      <a:pt x="3063" y="64"/>
                    </a:lnTo>
                    <a:lnTo>
                      <a:pt x="3067" y="64"/>
                    </a:lnTo>
                    <a:lnTo>
                      <a:pt x="3071" y="63"/>
                    </a:lnTo>
                    <a:lnTo>
                      <a:pt x="3075" y="62"/>
                    </a:lnTo>
                    <a:lnTo>
                      <a:pt x="3079" y="61"/>
                    </a:lnTo>
                    <a:lnTo>
                      <a:pt x="3082" y="60"/>
                    </a:lnTo>
                    <a:lnTo>
                      <a:pt x="3086" y="61"/>
                    </a:lnTo>
                    <a:lnTo>
                      <a:pt x="3090" y="61"/>
                    </a:lnTo>
                    <a:lnTo>
                      <a:pt x="3094" y="59"/>
                    </a:lnTo>
                    <a:lnTo>
                      <a:pt x="3098" y="59"/>
                    </a:lnTo>
                    <a:lnTo>
                      <a:pt x="3102" y="57"/>
                    </a:lnTo>
                    <a:lnTo>
                      <a:pt x="3106" y="58"/>
                    </a:lnTo>
                    <a:lnTo>
                      <a:pt x="3110" y="58"/>
                    </a:lnTo>
                    <a:lnTo>
                      <a:pt x="3114" y="55"/>
                    </a:lnTo>
                    <a:lnTo>
                      <a:pt x="3118" y="55"/>
                    </a:lnTo>
                    <a:lnTo>
                      <a:pt x="3122" y="55"/>
                    </a:lnTo>
                    <a:lnTo>
                      <a:pt x="3126" y="54"/>
                    </a:lnTo>
                    <a:lnTo>
                      <a:pt x="3130" y="54"/>
                    </a:lnTo>
                    <a:lnTo>
                      <a:pt x="3134" y="54"/>
                    </a:lnTo>
                    <a:lnTo>
                      <a:pt x="3138" y="55"/>
                    </a:lnTo>
                    <a:lnTo>
                      <a:pt x="3142" y="52"/>
                    </a:lnTo>
                    <a:lnTo>
                      <a:pt x="3146" y="53"/>
                    </a:lnTo>
                    <a:lnTo>
                      <a:pt x="3150" y="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0" name="Freeform 2852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11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4"/>
                  </a:cxn>
                  <a:cxn ang="0">
                    <a:pos x="508" y="63"/>
                  </a:cxn>
                  <a:cxn ang="0">
                    <a:pos x="559" y="87"/>
                  </a:cxn>
                  <a:cxn ang="0">
                    <a:pos x="611" y="115"/>
                  </a:cxn>
                  <a:cxn ang="0">
                    <a:pos x="662" y="147"/>
                  </a:cxn>
                  <a:cxn ang="0">
                    <a:pos x="713" y="182"/>
                  </a:cxn>
                  <a:cxn ang="0">
                    <a:pos x="764" y="222"/>
                  </a:cxn>
                  <a:cxn ang="0">
                    <a:pos x="816" y="262"/>
                  </a:cxn>
                  <a:cxn ang="0">
                    <a:pos x="867" y="307"/>
                  </a:cxn>
                  <a:cxn ang="0">
                    <a:pos x="918" y="352"/>
                  </a:cxn>
                  <a:cxn ang="0">
                    <a:pos x="969" y="397"/>
                  </a:cxn>
                  <a:cxn ang="0">
                    <a:pos x="1021" y="442"/>
                  </a:cxn>
                  <a:cxn ang="0">
                    <a:pos x="1072" y="486"/>
                  </a:cxn>
                  <a:cxn ang="0">
                    <a:pos x="1123" y="528"/>
                  </a:cxn>
                  <a:cxn ang="0">
                    <a:pos x="1174" y="569"/>
                  </a:cxn>
                  <a:cxn ang="0">
                    <a:pos x="1226" y="604"/>
                  </a:cxn>
                  <a:cxn ang="0">
                    <a:pos x="1277" y="638"/>
                  </a:cxn>
                  <a:cxn ang="0">
                    <a:pos x="1328" y="667"/>
                  </a:cxn>
                  <a:cxn ang="0">
                    <a:pos x="1379" y="692"/>
                  </a:cxn>
                  <a:cxn ang="0">
                    <a:pos x="1431" y="713"/>
                  </a:cxn>
                  <a:cxn ang="0">
                    <a:pos x="1482" y="729"/>
                  </a:cxn>
                  <a:cxn ang="0">
                    <a:pos x="1533" y="739"/>
                  </a:cxn>
                  <a:cxn ang="0">
                    <a:pos x="1584" y="746"/>
                  </a:cxn>
                  <a:cxn ang="0">
                    <a:pos x="1636" y="748"/>
                  </a:cxn>
                  <a:cxn ang="0">
                    <a:pos x="1687" y="745"/>
                  </a:cxn>
                  <a:cxn ang="0">
                    <a:pos x="1738" y="739"/>
                  </a:cxn>
                  <a:cxn ang="0">
                    <a:pos x="1789" y="728"/>
                  </a:cxn>
                  <a:cxn ang="0">
                    <a:pos x="1841" y="714"/>
                  </a:cxn>
                  <a:cxn ang="0">
                    <a:pos x="1892" y="697"/>
                  </a:cxn>
                  <a:cxn ang="0">
                    <a:pos x="1943" y="675"/>
                  </a:cxn>
                  <a:cxn ang="0">
                    <a:pos x="1994" y="653"/>
                  </a:cxn>
                  <a:cxn ang="0">
                    <a:pos x="2046" y="629"/>
                  </a:cxn>
                  <a:cxn ang="0">
                    <a:pos x="2097" y="601"/>
                  </a:cxn>
                  <a:cxn ang="0">
                    <a:pos x="2148" y="574"/>
                  </a:cxn>
                  <a:cxn ang="0">
                    <a:pos x="2199" y="546"/>
                  </a:cxn>
                  <a:cxn ang="0">
                    <a:pos x="2251" y="516"/>
                  </a:cxn>
                  <a:cxn ang="0">
                    <a:pos x="2302" y="489"/>
                  </a:cxn>
                  <a:cxn ang="0">
                    <a:pos x="2353" y="461"/>
                  </a:cxn>
                  <a:cxn ang="0">
                    <a:pos x="2404" y="436"/>
                  </a:cxn>
                  <a:cxn ang="0">
                    <a:pos x="2456" y="412"/>
                  </a:cxn>
                  <a:cxn ang="0">
                    <a:pos x="2507" y="392"/>
                  </a:cxn>
                  <a:cxn ang="0">
                    <a:pos x="2558" y="376"/>
                  </a:cxn>
                  <a:cxn ang="0">
                    <a:pos x="2609" y="359"/>
                  </a:cxn>
                  <a:cxn ang="0">
                    <a:pos x="2661" y="350"/>
                  </a:cxn>
                  <a:cxn ang="0">
                    <a:pos x="2712" y="343"/>
                  </a:cxn>
                  <a:cxn ang="0">
                    <a:pos x="2763" y="342"/>
                  </a:cxn>
                  <a:cxn ang="0">
                    <a:pos x="2814" y="343"/>
                  </a:cxn>
                  <a:cxn ang="0">
                    <a:pos x="2866" y="346"/>
                  </a:cxn>
                  <a:cxn ang="0">
                    <a:pos x="2917" y="355"/>
                  </a:cxn>
                  <a:cxn ang="0">
                    <a:pos x="2968" y="365"/>
                  </a:cxn>
                  <a:cxn ang="0">
                    <a:pos x="3019" y="377"/>
                  </a:cxn>
                  <a:cxn ang="0">
                    <a:pos x="3071" y="394"/>
                  </a:cxn>
                  <a:cxn ang="0">
                    <a:pos x="3122" y="409"/>
                  </a:cxn>
                </a:cxnLst>
                <a:rect l="0" t="0" r="r" b="b"/>
                <a:pathLst>
                  <a:path w="3150" h="749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8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1"/>
                    </a:lnTo>
                    <a:lnTo>
                      <a:pt x="311" y="12"/>
                    </a:lnTo>
                    <a:lnTo>
                      <a:pt x="315" y="13"/>
                    </a:lnTo>
                    <a:lnTo>
                      <a:pt x="319" y="12"/>
                    </a:lnTo>
                    <a:lnTo>
                      <a:pt x="323" y="14"/>
                    </a:lnTo>
                    <a:lnTo>
                      <a:pt x="327" y="14"/>
                    </a:lnTo>
                    <a:lnTo>
                      <a:pt x="331" y="16"/>
                    </a:lnTo>
                    <a:lnTo>
                      <a:pt x="335" y="15"/>
                    </a:lnTo>
                    <a:lnTo>
                      <a:pt x="339" y="16"/>
                    </a:lnTo>
                    <a:lnTo>
                      <a:pt x="342" y="17"/>
                    </a:lnTo>
                    <a:lnTo>
                      <a:pt x="346" y="18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1"/>
                    </a:lnTo>
                    <a:lnTo>
                      <a:pt x="366" y="22"/>
                    </a:lnTo>
                    <a:lnTo>
                      <a:pt x="370" y="21"/>
                    </a:lnTo>
                    <a:lnTo>
                      <a:pt x="374" y="23"/>
                    </a:lnTo>
                    <a:lnTo>
                      <a:pt x="378" y="23"/>
                    </a:lnTo>
                    <a:lnTo>
                      <a:pt x="382" y="25"/>
                    </a:lnTo>
                    <a:lnTo>
                      <a:pt x="386" y="25"/>
                    </a:lnTo>
                    <a:lnTo>
                      <a:pt x="390" y="24"/>
                    </a:lnTo>
                    <a:lnTo>
                      <a:pt x="394" y="27"/>
                    </a:lnTo>
                    <a:lnTo>
                      <a:pt x="398" y="29"/>
                    </a:lnTo>
                    <a:lnTo>
                      <a:pt x="402" y="29"/>
                    </a:lnTo>
                    <a:lnTo>
                      <a:pt x="406" y="29"/>
                    </a:lnTo>
                    <a:lnTo>
                      <a:pt x="410" y="31"/>
                    </a:lnTo>
                    <a:lnTo>
                      <a:pt x="413" y="32"/>
                    </a:lnTo>
                    <a:lnTo>
                      <a:pt x="417" y="32"/>
                    </a:lnTo>
                    <a:lnTo>
                      <a:pt x="421" y="35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7"/>
                    </a:lnTo>
                    <a:lnTo>
                      <a:pt x="437" y="39"/>
                    </a:lnTo>
                    <a:lnTo>
                      <a:pt x="441" y="40"/>
                    </a:lnTo>
                    <a:lnTo>
                      <a:pt x="445" y="41"/>
                    </a:lnTo>
                    <a:lnTo>
                      <a:pt x="449" y="43"/>
                    </a:lnTo>
                    <a:lnTo>
                      <a:pt x="453" y="43"/>
                    </a:lnTo>
                    <a:lnTo>
                      <a:pt x="457" y="44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8"/>
                    </a:lnTo>
                    <a:lnTo>
                      <a:pt x="473" y="48"/>
                    </a:lnTo>
                    <a:lnTo>
                      <a:pt x="477" y="52"/>
                    </a:lnTo>
                    <a:lnTo>
                      <a:pt x="480" y="52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7"/>
                    </a:lnTo>
                    <a:lnTo>
                      <a:pt x="496" y="60"/>
                    </a:lnTo>
                    <a:lnTo>
                      <a:pt x="500" y="60"/>
                    </a:lnTo>
                    <a:lnTo>
                      <a:pt x="504" y="62"/>
                    </a:lnTo>
                    <a:lnTo>
                      <a:pt x="508" y="63"/>
                    </a:lnTo>
                    <a:lnTo>
                      <a:pt x="512" y="65"/>
                    </a:lnTo>
                    <a:lnTo>
                      <a:pt x="516" y="67"/>
                    </a:lnTo>
                    <a:lnTo>
                      <a:pt x="520" y="68"/>
                    </a:lnTo>
                    <a:lnTo>
                      <a:pt x="524" y="69"/>
                    </a:lnTo>
                    <a:lnTo>
                      <a:pt x="528" y="72"/>
                    </a:lnTo>
                    <a:lnTo>
                      <a:pt x="532" y="73"/>
                    </a:lnTo>
                    <a:lnTo>
                      <a:pt x="536" y="76"/>
                    </a:lnTo>
                    <a:lnTo>
                      <a:pt x="540" y="76"/>
                    </a:lnTo>
                    <a:lnTo>
                      <a:pt x="544" y="79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6"/>
                    </a:lnTo>
                    <a:lnTo>
                      <a:pt x="559" y="87"/>
                    </a:lnTo>
                    <a:lnTo>
                      <a:pt x="563" y="89"/>
                    </a:lnTo>
                    <a:lnTo>
                      <a:pt x="567" y="91"/>
                    </a:lnTo>
                    <a:lnTo>
                      <a:pt x="571" y="92"/>
                    </a:lnTo>
                    <a:lnTo>
                      <a:pt x="575" y="94"/>
                    </a:lnTo>
                    <a:lnTo>
                      <a:pt x="579" y="96"/>
                    </a:lnTo>
                    <a:lnTo>
                      <a:pt x="583" y="98"/>
                    </a:lnTo>
                    <a:lnTo>
                      <a:pt x="587" y="102"/>
                    </a:lnTo>
                    <a:lnTo>
                      <a:pt x="591" y="103"/>
                    </a:lnTo>
                    <a:lnTo>
                      <a:pt x="595" y="106"/>
                    </a:lnTo>
                    <a:lnTo>
                      <a:pt x="599" y="108"/>
                    </a:lnTo>
                    <a:lnTo>
                      <a:pt x="603" y="111"/>
                    </a:lnTo>
                    <a:lnTo>
                      <a:pt x="607" y="113"/>
                    </a:lnTo>
                    <a:lnTo>
                      <a:pt x="611" y="115"/>
                    </a:lnTo>
                    <a:lnTo>
                      <a:pt x="615" y="118"/>
                    </a:lnTo>
                    <a:lnTo>
                      <a:pt x="618" y="119"/>
                    </a:lnTo>
                    <a:lnTo>
                      <a:pt x="622" y="121"/>
                    </a:lnTo>
                    <a:lnTo>
                      <a:pt x="626" y="124"/>
                    </a:lnTo>
                    <a:lnTo>
                      <a:pt x="630" y="126"/>
                    </a:lnTo>
                    <a:lnTo>
                      <a:pt x="634" y="128"/>
                    </a:lnTo>
                    <a:lnTo>
                      <a:pt x="638" y="131"/>
                    </a:lnTo>
                    <a:lnTo>
                      <a:pt x="642" y="132"/>
                    </a:lnTo>
                    <a:lnTo>
                      <a:pt x="646" y="136"/>
                    </a:lnTo>
                    <a:lnTo>
                      <a:pt x="650" y="138"/>
                    </a:lnTo>
                    <a:lnTo>
                      <a:pt x="654" y="141"/>
                    </a:lnTo>
                    <a:lnTo>
                      <a:pt x="658" y="145"/>
                    </a:lnTo>
                    <a:lnTo>
                      <a:pt x="662" y="147"/>
                    </a:lnTo>
                    <a:lnTo>
                      <a:pt x="666" y="149"/>
                    </a:lnTo>
                    <a:lnTo>
                      <a:pt x="670" y="151"/>
                    </a:lnTo>
                    <a:lnTo>
                      <a:pt x="674" y="155"/>
                    </a:lnTo>
                    <a:lnTo>
                      <a:pt x="678" y="156"/>
                    </a:lnTo>
                    <a:lnTo>
                      <a:pt x="682" y="159"/>
                    </a:lnTo>
                    <a:lnTo>
                      <a:pt x="685" y="162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72"/>
                    </a:lnTo>
                    <a:lnTo>
                      <a:pt x="701" y="174"/>
                    </a:lnTo>
                    <a:lnTo>
                      <a:pt x="705" y="175"/>
                    </a:lnTo>
                    <a:lnTo>
                      <a:pt x="709" y="180"/>
                    </a:lnTo>
                    <a:lnTo>
                      <a:pt x="713" y="182"/>
                    </a:lnTo>
                    <a:lnTo>
                      <a:pt x="717" y="185"/>
                    </a:lnTo>
                    <a:lnTo>
                      <a:pt x="721" y="187"/>
                    </a:lnTo>
                    <a:lnTo>
                      <a:pt x="725" y="191"/>
                    </a:lnTo>
                    <a:lnTo>
                      <a:pt x="729" y="195"/>
                    </a:lnTo>
                    <a:lnTo>
                      <a:pt x="733" y="197"/>
                    </a:lnTo>
                    <a:lnTo>
                      <a:pt x="737" y="200"/>
                    </a:lnTo>
                    <a:lnTo>
                      <a:pt x="741" y="204"/>
                    </a:lnTo>
                    <a:lnTo>
                      <a:pt x="745" y="206"/>
                    </a:lnTo>
                    <a:lnTo>
                      <a:pt x="749" y="209"/>
                    </a:lnTo>
                    <a:lnTo>
                      <a:pt x="753" y="212"/>
                    </a:lnTo>
                    <a:lnTo>
                      <a:pt x="756" y="215"/>
                    </a:lnTo>
                    <a:lnTo>
                      <a:pt x="760" y="218"/>
                    </a:lnTo>
                    <a:lnTo>
                      <a:pt x="764" y="222"/>
                    </a:lnTo>
                    <a:lnTo>
                      <a:pt x="768" y="223"/>
                    </a:lnTo>
                    <a:lnTo>
                      <a:pt x="772" y="227"/>
                    </a:lnTo>
                    <a:lnTo>
                      <a:pt x="776" y="231"/>
                    </a:lnTo>
                    <a:lnTo>
                      <a:pt x="780" y="233"/>
                    </a:lnTo>
                    <a:lnTo>
                      <a:pt x="784" y="237"/>
                    </a:lnTo>
                    <a:lnTo>
                      <a:pt x="788" y="239"/>
                    </a:lnTo>
                    <a:lnTo>
                      <a:pt x="792" y="244"/>
                    </a:lnTo>
                    <a:lnTo>
                      <a:pt x="796" y="246"/>
                    </a:lnTo>
                    <a:lnTo>
                      <a:pt x="800" y="251"/>
                    </a:lnTo>
                    <a:lnTo>
                      <a:pt x="804" y="253"/>
                    </a:lnTo>
                    <a:lnTo>
                      <a:pt x="808" y="256"/>
                    </a:lnTo>
                    <a:lnTo>
                      <a:pt x="812" y="258"/>
                    </a:lnTo>
                    <a:lnTo>
                      <a:pt x="816" y="262"/>
                    </a:lnTo>
                    <a:lnTo>
                      <a:pt x="820" y="266"/>
                    </a:lnTo>
                    <a:lnTo>
                      <a:pt x="823" y="269"/>
                    </a:lnTo>
                    <a:lnTo>
                      <a:pt x="827" y="272"/>
                    </a:lnTo>
                    <a:lnTo>
                      <a:pt x="831" y="277"/>
                    </a:lnTo>
                    <a:lnTo>
                      <a:pt x="835" y="279"/>
                    </a:lnTo>
                    <a:lnTo>
                      <a:pt x="839" y="283"/>
                    </a:lnTo>
                    <a:lnTo>
                      <a:pt x="843" y="285"/>
                    </a:lnTo>
                    <a:lnTo>
                      <a:pt x="847" y="290"/>
                    </a:lnTo>
                    <a:lnTo>
                      <a:pt x="851" y="293"/>
                    </a:lnTo>
                    <a:lnTo>
                      <a:pt x="855" y="298"/>
                    </a:lnTo>
                    <a:lnTo>
                      <a:pt x="859" y="300"/>
                    </a:lnTo>
                    <a:lnTo>
                      <a:pt x="863" y="303"/>
                    </a:lnTo>
                    <a:lnTo>
                      <a:pt x="867" y="307"/>
                    </a:lnTo>
                    <a:lnTo>
                      <a:pt x="871" y="309"/>
                    </a:lnTo>
                    <a:lnTo>
                      <a:pt x="875" y="313"/>
                    </a:lnTo>
                    <a:lnTo>
                      <a:pt x="879" y="318"/>
                    </a:lnTo>
                    <a:lnTo>
                      <a:pt x="883" y="320"/>
                    </a:lnTo>
                    <a:lnTo>
                      <a:pt x="887" y="323"/>
                    </a:lnTo>
                    <a:lnTo>
                      <a:pt x="890" y="328"/>
                    </a:lnTo>
                    <a:lnTo>
                      <a:pt x="894" y="331"/>
                    </a:lnTo>
                    <a:lnTo>
                      <a:pt x="898" y="334"/>
                    </a:lnTo>
                    <a:lnTo>
                      <a:pt x="902" y="336"/>
                    </a:lnTo>
                    <a:lnTo>
                      <a:pt x="906" y="343"/>
                    </a:lnTo>
                    <a:lnTo>
                      <a:pt x="910" y="343"/>
                    </a:lnTo>
                    <a:lnTo>
                      <a:pt x="914" y="350"/>
                    </a:lnTo>
                    <a:lnTo>
                      <a:pt x="918" y="352"/>
                    </a:lnTo>
                    <a:lnTo>
                      <a:pt x="922" y="354"/>
                    </a:lnTo>
                    <a:lnTo>
                      <a:pt x="926" y="358"/>
                    </a:lnTo>
                    <a:lnTo>
                      <a:pt x="930" y="362"/>
                    </a:lnTo>
                    <a:lnTo>
                      <a:pt x="934" y="366"/>
                    </a:lnTo>
                    <a:lnTo>
                      <a:pt x="938" y="370"/>
                    </a:lnTo>
                    <a:lnTo>
                      <a:pt x="942" y="372"/>
                    </a:lnTo>
                    <a:lnTo>
                      <a:pt x="946" y="376"/>
                    </a:lnTo>
                    <a:lnTo>
                      <a:pt x="950" y="379"/>
                    </a:lnTo>
                    <a:lnTo>
                      <a:pt x="954" y="383"/>
                    </a:lnTo>
                    <a:lnTo>
                      <a:pt x="958" y="387"/>
                    </a:lnTo>
                    <a:lnTo>
                      <a:pt x="961" y="388"/>
                    </a:lnTo>
                    <a:lnTo>
                      <a:pt x="965" y="394"/>
                    </a:lnTo>
                    <a:lnTo>
                      <a:pt x="969" y="397"/>
                    </a:lnTo>
                    <a:lnTo>
                      <a:pt x="973" y="402"/>
                    </a:lnTo>
                    <a:lnTo>
                      <a:pt x="977" y="405"/>
                    </a:lnTo>
                    <a:lnTo>
                      <a:pt x="981" y="409"/>
                    </a:lnTo>
                    <a:lnTo>
                      <a:pt x="985" y="411"/>
                    </a:lnTo>
                    <a:lnTo>
                      <a:pt x="989" y="414"/>
                    </a:lnTo>
                    <a:lnTo>
                      <a:pt x="993" y="418"/>
                    </a:lnTo>
                    <a:lnTo>
                      <a:pt x="997" y="421"/>
                    </a:lnTo>
                    <a:lnTo>
                      <a:pt x="1001" y="425"/>
                    </a:lnTo>
                    <a:lnTo>
                      <a:pt x="1005" y="428"/>
                    </a:lnTo>
                    <a:lnTo>
                      <a:pt x="1009" y="432"/>
                    </a:lnTo>
                    <a:lnTo>
                      <a:pt x="1013" y="436"/>
                    </a:lnTo>
                    <a:lnTo>
                      <a:pt x="1017" y="439"/>
                    </a:lnTo>
                    <a:lnTo>
                      <a:pt x="1021" y="442"/>
                    </a:lnTo>
                    <a:lnTo>
                      <a:pt x="1025" y="447"/>
                    </a:lnTo>
                    <a:lnTo>
                      <a:pt x="1028" y="449"/>
                    </a:lnTo>
                    <a:lnTo>
                      <a:pt x="1032" y="453"/>
                    </a:lnTo>
                    <a:lnTo>
                      <a:pt x="1036" y="455"/>
                    </a:lnTo>
                    <a:lnTo>
                      <a:pt x="1040" y="458"/>
                    </a:lnTo>
                    <a:lnTo>
                      <a:pt x="1044" y="463"/>
                    </a:lnTo>
                    <a:lnTo>
                      <a:pt x="1048" y="467"/>
                    </a:lnTo>
                    <a:lnTo>
                      <a:pt x="1052" y="469"/>
                    </a:lnTo>
                    <a:lnTo>
                      <a:pt x="1056" y="473"/>
                    </a:lnTo>
                    <a:lnTo>
                      <a:pt x="1060" y="475"/>
                    </a:lnTo>
                    <a:lnTo>
                      <a:pt x="1064" y="480"/>
                    </a:lnTo>
                    <a:lnTo>
                      <a:pt x="1068" y="484"/>
                    </a:lnTo>
                    <a:lnTo>
                      <a:pt x="1072" y="486"/>
                    </a:lnTo>
                    <a:lnTo>
                      <a:pt x="1076" y="490"/>
                    </a:lnTo>
                    <a:lnTo>
                      <a:pt x="1080" y="492"/>
                    </a:lnTo>
                    <a:lnTo>
                      <a:pt x="1084" y="497"/>
                    </a:lnTo>
                    <a:lnTo>
                      <a:pt x="1088" y="500"/>
                    </a:lnTo>
                    <a:lnTo>
                      <a:pt x="1092" y="504"/>
                    </a:lnTo>
                    <a:lnTo>
                      <a:pt x="1095" y="507"/>
                    </a:lnTo>
                    <a:lnTo>
                      <a:pt x="1099" y="508"/>
                    </a:lnTo>
                    <a:lnTo>
                      <a:pt x="1103" y="511"/>
                    </a:lnTo>
                    <a:lnTo>
                      <a:pt x="1107" y="514"/>
                    </a:lnTo>
                    <a:lnTo>
                      <a:pt x="1111" y="519"/>
                    </a:lnTo>
                    <a:lnTo>
                      <a:pt x="1115" y="521"/>
                    </a:lnTo>
                    <a:lnTo>
                      <a:pt x="1119" y="525"/>
                    </a:lnTo>
                    <a:lnTo>
                      <a:pt x="1123" y="528"/>
                    </a:lnTo>
                    <a:lnTo>
                      <a:pt x="1127" y="532"/>
                    </a:lnTo>
                    <a:lnTo>
                      <a:pt x="1131" y="535"/>
                    </a:lnTo>
                    <a:lnTo>
                      <a:pt x="1135" y="539"/>
                    </a:lnTo>
                    <a:lnTo>
                      <a:pt x="1139" y="542"/>
                    </a:lnTo>
                    <a:lnTo>
                      <a:pt x="1143" y="543"/>
                    </a:lnTo>
                    <a:lnTo>
                      <a:pt x="1147" y="547"/>
                    </a:lnTo>
                    <a:lnTo>
                      <a:pt x="1151" y="550"/>
                    </a:lnTo>
                    <a:lnTo>
                      <a:pt x="1155" y="554"/>
                    </a:lnTo>
                    <a:lnTo>
                      <a:pt x="1159" y="556"/>
                    </a:lnTo>
                    <a:lnTo>
                      <a:pt x="1163" y="560"/>
                    </a:lnTo>
                    <a:lnTo>
                      <a:pt x="1166" y="563"/>
                    </a:lnTo>
                    <a:lnTo>
                      <a:pt x="1170" y="566"/>
                    </a:lnTo>
                    <a:lnTo>
                      <a:pt x="1174" y="569"/>
                    </a:lnTo>
                    <a:lnTo>
                      <a:pt x="1178" y="572"/>
                    </a:lnTo>
                    <a:lnTo>
                      <a:pt x="1182" y="574"/>
                    </a:lnTo>
                    <a:lnTo>
                      <a:pt x="1186" y="577"/>
                    </a:lnTo>
                    <a:lnTo>
                      <a:pt x="1190" y="580"/>
                    </a:lnTo>
                    <a:lnTo>
                      <a:pt x="1194" y="584"/>
                    </a:lnTo>
                    <a:lnTo>
                      <a:pt x="1198" y="587"/>
                    </a:lnTo>
                    <a:lnTo>
                      <a:pt x="1202" y="589"/>
                    </a:lnTo>
                    <a:lnTo>
                      <a:pt x="1206" y="592"/>
                    </a:lnTo>
                    <a:lnTo>
                      <a:pt x="1210" y="594"/>
                    </a:lnTo>
                    <a:lnTo>
                      <a:pt x="1214" y="597"/>
                    </a:lnTo>
                    <a:lnTo>
                      <a:pt x="1218" y="599"/>
                    </a:lnTo>
                    <a:lnTo>
                      <a:pt x="1222" y="603"/>
                    </a:lnTo>
                    <a:lnTo>
                      <a:pt x="1226" y="604"/>
                    </a:lnTo>
                    <a:lnTo>
                      <a:pt x="1230" y="608"/>
                    </a:lnTo>
                    <a:lnTo>
                      <a:pt x="1233" y="610"/>
                    </a:lnTo>
                    <a:lnTo>
                      <a:pt x="1237" y="613"/>
                    </a:lnTo>
                    <a:lnTo>
                      <a:pt x="1241" y="616"/>
                    </a:lnTo>
                    <a:lnTo>
                      <a:pt x="1245" y="617"/>
                    </a:lnTo>
                    <a:lnTo>
                      <a:pt x="1249" y="620"/>
                    </a:lnTo>
                    <a:lnTo>
                      <a:pt x="1253" y="623"/>
                    </a:lnTo>
                    <a:lnTo>
                      <a:pt x="1257" y="625"/>
                    </a:lnTo>
                    <a:lnTo>
                      <a:pt x="1261" y="628"/>
                    </a:lnTo>
                    <a:lnTo>
                      <a:pt x="1265" y="631"/>
                    </a:lnTo>
                    <a:lnTo>
                      <a:pt x="1269" y="631"/>
                    </a:lnTo>
                    <a:lnTo>
                      <a:pt x="1273" y="636"/>
                    </a:lnTo>
                    <a:lnTo>
                      <a:pt x="1277" y="638"/>
                    </a:lnTo>
                    <a:lnTo>
                      <a:pt x="1281" y="640"/>
                    </a:lnTo>
                    <a:lnTo>
                      <a:pt x="1285" y="643"/>
                    </a:lnTo>
                    <a:lnTo>
                      <a:pt x="1289" y="645"/>
                    </a:lnTo>
                    <a:lnTo>
                      <a:pt x="1293" y="647"/>
                    </a:lnTo>
                    <a:lnTo>
                      <a:pt x="1297" y="649"/>
                    </a:lnTo>
                    <a:lnTo>
                      <a:pt x="1301" y="653"/>
                    </a:lnTo>
                    <a:lnTo>
                      <a:pt x="1304" y="654"/>
                    </a:lnTo>
                    <a:lnTo>
                      <a:pt x="1308" y="657"/>
                    </a:lnTo>
                    <a:lnTo>
                      <a:pt x="1312" y="658"/>
                    </a:lnTo>
                    <a:lnTo>
                      <a:pt x="1316" y="661"/>
                    </a:lnTo>
                    <a:lnTo>
                      <a:pt x="1320" y="663"/>
                    </a:lnTo>
                    <a:lnTo>
                      <a:pt x="1324" y="665"/>
                    </a:lnTo>
                    <a:lnTo>
                      <a:pt x="1328" y="667"/>
                    </a:lnTo>
                    <a:lnTo>
                      <a:pt x="1332" y="669"/>
                    </a:lnTo>
                    <a:lnTo>
                      <a:pt x="1336" y="671"/>
                    </a:lnTo>
                    <a:lnTo>
                      <a:pt x="1340" y="674"/>
                    </a:lnTo>
                    <a:lnTo>
                      <a:pt x="1344" y="675"/>
                    </a:lnTo>
                    <a:lnTo>
                      <a:pt x="1348" y="677"/>
                    </a:lnTo>
                    <a:lnTo>
                      <a:pt x="1352" y="678"/>
                    </a:lnTo>
                    <a:lnTo>
                      <a:pt x="1356" y="681"/>
                    </a:lnTo>
                    <a:lnTo>
                      <a:pt x="1360" y="683"/>
                    </a:lnTo>
                    <a:lnTo>
                      <a:pt x="1364" y="685"/>
                    </a:lnTo>
                    <a:lnTo>
                      <a:pt x="1368" y="687"/>
                    </a:lnTo>
                    <a:lnTo>
                      <a:pt x="1371" y="688"/>
                    </a:lnTo>
                    <a:lnTo>
                      <a:pt x="1375" y="690"/>
                    </a:lnTo>
                    <a:lnTo>
                      <a:pt x="1379" y="692"/>
                    </a:lnTo>
                    <a:lnTo>
                      <a:pt x="1383" y="693"/>
                    </a:lnTo>
                    <a:lnTo>
                      <a:pt x="1387" y="695"/>
                    </a:lnTo>
                    <a:lnTo>
                      <a:pt x="1391" y="697"/>
                    </a:lnTo>
                    <a:lnTo>
                      <a:pt x="1395" y="698"/>
                    </a:lnTo>
                    <a:lnTo>
                      <a:pt x="1399" y="700"/>
                    </a:lnTo>
                    <a:lnTo>
                      <a:pt x="1403" y="701"/>
                    </a:lnTo>
                    <a:lnTo>
                      <a:pt x="1407" y="703"/>
                    </a:lnTo>
                    <a:lnTo>
                      <a:pt x="1411" y="706"/>
                    </a:lnTo>
                    <a:lnTo>
                      <a:pt x="1415" y="707"/>
                    </a:lnTo>
                    <a:lnTo>
                      <a:pt x="1419" y="708"/>
                    </a:lnTo>
                    <a:lnTo>
                      <a:pt x="1423" y="710"/>
                    </a:lnTo>
                    <a:lnTo>
                      <a:pt x="1427" y="711"/>
                    </a:lnTo>
                    <a:lnTo>
                      <a:pt x="1431" y="713"/>
                    </a:lnTo>
                    <a:lnTo>
                      <a:pt x="1435" y="714"/>
                    </a:lnTo>
                    <a:lnTo>
                      <a:pt x="1438" y="716"/>
                    </a:lnTo>
                    <a:lnTo>
                      <a:pt x="1442" y="717"/>
                    </a:lnTo>
                    <a:lnTo>
                      <a:pt x="1446" y="718"/>
                    </a:lnTo>
                    <a:lnTo>
                      <a:pt x="1450" y="721"/>
                    </a:lnTo>
                    <a:lnTo>
                      <a:pt x="1454" y="721"/>
                    </a:lnTo>
                    <a:lnTo>
                      <a:pt x="1458" y="722"/>
                    </a:lnTo>
                    <a:lnTo>
                      <a:pt x="1462" y="723"/>
                    </a:lnTo>
                    <a:lnTo>
                      <a:pt x="1466" y="724"/>
                    </a:lnTo>
                    <a:lnTo>
                      <a:pt x="1470" y="726"/>
                    </a:lnTo>
                    <a:lnTo>
                      <a:pt x="1474" y="726"/>
                    </a:lnTo>
                    <a:lnTo>
                      <a:pt x="1478" y="727"/>
                    </a:lnTo>
                    <a:lnTo>
                      <a:pt x="1482" y="729"/>
                    </a:lnTo>
                    <a:lnTo>
                      <a:pt x="1486" y="728"/>
                    </a:lnTo>
                    <a:lnTo>
                      <a:pt x="1490" y="730"/>
                    </a:lnTo>
                    <a:lnTo>
                      <a:pt x="1494" y="733"/>
                    </a:lnTo>
                    <a:lnTo>
                      <a:pt x="1498" y="733"/>
                    </a:lnTo>
                    <a:lnTo>
                      <a:pt x="1502" y="733"/>
                    </a:lnTo>
                    <a:lnTo>
                      <a:pt x="1506" y="734"/>
                    </a:lnTo>
                    <a:lnTo>
                      <a:pt x="1509" y="735"/>
                    </a:lnTo>
                    <a:lnTo>
                      <a:pt x="1513" y="736"/>
                    </a:lnTo>
                    <a:lnTo>
                      <a:pt x="1517" y="737"/>
                    </a:lnTo>
                    <a:lnTo>
                      <a:pt x="1521" y="738"/>
                    </a:lnTo>
                    <a:lnTo>
                      <a:pt x="1525" y="738"/>
                    </a:lnTo>
                    <a:lnTo>
                      <a:pt x="1529" y="738"/>
                    </a:lnTo>
                    <a:lnTo>
                      <a:pt x="1533" y="739"/>
                    </a:lnTo>
                    <a:lnTo>
                      <a:pt x="1537" y="741"/>
                    </a:lnTo>
                    <a:lnTo>
                      <a:pt x="1541" y="740"/>
                    </a:lnTo>
                    <a:lnTo>
                      <a:pt x="1545" y="742"/>
                    </a:lnTo>
                    <a:lnTo>
                      <a:pt x="1549" y="741"/>
                    </a:lnTo>
                    <a:lnTo>
                      <a:pt x="1553" y="741"/>
                    </a:lnTo>
                    <a:lnTo>
                      <a:pt x="1557" y="742"/>
                    </a:lnTo>
                    <a:lnTo>
                      <a:pt x="1561" y="743"/>
                    </a:lnTo>
                    <a:lnTo>
                      <a:pt x="1565" y="744"/>
                    </a:lnTo>
                    <a:lnTo>
                      <a:pt x="1569" y="744"/>
                    </a:lnTo>
                    <a:lnTo>
                      <a:pt x="1573" y="744"/>
                    </a:lnTo>
                    <a:lnTo>
                      <a:pt x="1576" y="744"/>
                    </a:lnTo>
                    <a:lnTo>
                      <a:pt x="1580" y="746"/>
                    </a:lnTo>
                    <a:lnTo>
                      <a:pt x="1584" y="746"/>
                    </a:lnTo>
                    <a:lnTo>
                      <a:pt x="1588" y="745"/>
                    </a:lnTo>
                    <a:lnTo>
                      <a:pt x="1592" y="746"/>
                    </a:lnTo>
                    <a:lnTo>
                      <a:pt x="1596" y="746"/>
                    </a:lnTo>
                    <a:lnTo>
                      <a:pt x="1600" y="746"/>
                    </a:lnTo>
                    <a:lnTo>
                      <a:pt x="1604" y="747"/>
                    </a:lnTo>
                    <a:lnTo>
                      <a:pt x="1608" y="748"/>
                    </a:lnTo>
                    <a:lnTo>
                      <a:pt x="1612" y="748"/>
                    </a:lnTo>
                    <a:lnTo>
                      <a:pt x="1616" y="747"/>
                    </a:lnTo>
                    <a:lnTo>
                      <a:pt x="1620" y="747"/>
                    </a:lnTo>
                    <a:lnTo>
                      <a:pt x="1624" y="748"/>
                    </a:lnTo>
                    <a:lnTo>
                      <a:pt x="1628" y="749"/>
                    </a:lnTo>
                    <a:lnTo>
                      <a:pt x="1632" y="749"/>
                    </a:lnTo>
                    <a:lnTo>
                      <a:pt x="1636" y="748"/>
                    </a:lnTo>
                    <a:lnTo>
                      <a:pt x="1640" y="746"/>
                    </a:lnTo>
                    <a:lnTo>
                      <a:pt x="1643" y="748"/>
                    </a:lnTo>
                    <a:lnTo>
                      <a:pt x="1647" y="746"/>
                    </a:lnTo>
                    <a:lnTo>
                      <a:pt x="1651" y="747"/>
                    </a:lnTo>
                    <a:lnTo>
                      <a:pt x="1655" y="747"/>
                    </a:lnTo>
                    <a:lnTo>
                      <a:pt x="1659" y="747"/>
                    </a:lnTo>
                    <a:lnTo>
                      <a:pt x="1663" y="747"/>
                    </a:lnTo>
                    <a:lnTo>
                      <a:pt x="1667" y="746"/>
                    </a:lnTo>
                    <a:lnTo>
                      <a:pt x="1671" y="746"/>
                    </a:lnTo>
                    <a:lnTo>
                      <a:pt x="1675" y="746"/>
                    </a:lnTo>
                    <a:lnTo>
                      <a:pt x="1679" y="746"/>
                    </a:lnTo>
                    <a:lnTo>
                      <a:pt x="1683" y="746"/>
                    </a:lnTo>
                    <a:lnTo>
                      <a:pt x="1687" y="745"/>
                    </a:lnTo>
                    <a:lnTo>
                      <a:pt x="1691" y="745"/>
                    </a:lnTo>
                    <a:lnTo>
                      <a:pt x="1695" y="745"/>
                    </a:lnTo>
                    <a:lnTo>
                      <a:pt x="1699" y="743"/>
                    </a:lnTo>
                    <a:lnTo>
                      <a:pt x="1703" y="744"/>
                    </a:lnTo>
                    <a:lnTo>
                      <a:pt x="1707" y="743"/>
                    </a:lnTo>
                    <a:lnTo>
                      <a:pt x="1711" y="742"/>
                    </a:lnTo>
                    <a:lnTo>
                      <a:pt x="1714" y="743"/>
                    </a:lnTo>
                    <a:lnTo>
                      <a:pt x="1718" y="741"/>
                    </a:lnTo>
                    <a:lnTo>
                      <a:pt x="1722" y="741"/>
                    </a:lnTo>
                    <a:lnTo>
                      <a:pt x="1726" y="740"/>
                    </a:lnTo>
                    <a:lnTo>
                      <a:pt x="1730" y="740"/>
                    </a:lnTo>
                    <a:lnTo>
                      <a:pt x="1734" y="740"/>
                    </a:lnTo>
                    <a:lnTo>
                      <a:pt x="1738" y="739"/>
                    </a:lnTo>
                    <a:lnTo>
                      <a:pt x="1742" y="738"/>
                    </a:lnTo>
                    <a:lnTo>
                      <a:pt x="1746" y="737"/>
                    </a:lnTo>
                    <a:lnTo>
                      <a:pt x="1750" y="737"/>
                    </a:lnTo>
                    <a:lnTo>
                      <a:pt x="1754" y="736"/>
                    </a:lnTo>
                    <a:lnTo>
                      <a:pt x="1758" y="736"/>
                    </a:lnTo>
                    <a:lnTo>
                      <a:pt x="1762" y="734"/>
                    </a:lnTo>
                    <a:lnTo>
                      <a:pt x="1766" y="733"/>
                    </a:lnTo>
                    <a:lnTo>
                      <a:pt x="1770" y="732"/>
                    </a:lnTo>
                    <a:lnTo>
                      <a:pt x="1774" y="732"/>
                    </a:lnTo>
                    <a:lnTo>
                      <a:pt x="1778" y="731"/>
                    </a:lnTo>
                    <a:lnTo>
                      <a:pt x="1781" y="731"/>
                    </a:lnTo>
                    <a:lnTo>
                      <a:pt x="1785" y="730"/>
                    </a:lnTo>
                    <a:lnTo>
                      <a:pt x="1789" y="728"/>
                    </a:lnTo>
                    <a:lnTo>
                      <a:pt x="1793" y="727"/>
                    </a:lnTo>
                    <a:lnTo>
                      <a:pt x="1797" y="727"/>
                    </a:lnTo>
                    <a:lnTo>
                      <a:pt x="1801" y="725"/>
                    </a:lnTo>
                    <a:lnTo>
                      <a:pt x="1805" y="724"/>
                    </a:lnTo>
                    <a:lnTo>
                      <a:pt x="1809" y="723"/>
                    </a:lnTo>
                    <a:lnTo>
                      <a:pt x="1813" y="721"/>
                    </a:lnTo>
                    <a:lnTo>
                      <a:pt x="1817" y="721"/>
                    </a:lnTo>
                    <a:lnTo>
                      <a:pt x="1821" y="721"/>
                    </a:lnTo>
                    <a:lnTo>
                      <a:pt x="1825" y="721"/>
                    </a:lnTo>
                    <a:lnTo>
                      <a:pt x="1829" y="718"/>
                    </a:lnTo>
                    <a:lnTo>
                      <a:pt x="1833" y="716"/>
                    </a:lnTo>
                    <a:lnTo>
                      <a:pt x="1837" y="716"/>
                    </a:lnTo>
                    <a:lnTo>
                      <a:pt x="1841" y="714"/>
                    </a:lnTo>
                    <a:lnTo>
                      <a:pt x="1845" y="713"/>
                    </a:lnTo>
                    <a:lnTo>
                      <a:pt x="1848" y="711"/>
                    </a:lnTo>
                    <a:lnTo>
                      <a:pt x="1852" y="711"/>
                    </a:lnTo>
                    <a:lnTo>
                      <a:pt x="1856" y="709"/>
                    </a:lnTo>
                    <a:lnTo>
                      <a:pt x="1860" y="708"/>
                    </a:lnTo>
                    <a:lnTo>
                      <a:pt x="1864" y="707"/>
                    </a:lnTo>
                    <a:lnTo>
                      <a:pt x="1868" y="705"/>
                    </a:lnTo>
                    <a:lnTo>
                      <a:pt x="1872" y="703"/>
                    </a:lnTo>
                    <a:lnTo>
                      <a:pt x="1876" y="703"/>
                    </a:lnTo>
                    <a:lnTo>
                      <a:pt x="1880" y="701"/>
                    </a:lnTo>
                    <a:lnTo>
                      <a:pt x="1884" y="699"/>
                    </a:lnTo>
                    <a:lnTo>
                      <a:pt x="1888" y="699"/>
                    </a:lnTo>
                    <a:lnTo>
                      <a:pt x="1892" y="697"/>
                    </a:lnTo>
                    <a:lnTo>
                      <a:pt x="1896" y="695"/>
                    </a:lnTo>
                    <a:lnTo>
                      <a:pt x="1900" y="693"/>
                    </a:lnTo>
                    <a:lnTo>
                      <a:pt x="1904" y="691"/>
                    </a:lnTo>
                    <a:lnTo>
                      <a:pt x="1908" y="690"/>
                    </a:lnTo>
                    <a:lnTo>
                      <a:pt x="1912" y="688"/>
                    </a:lnTo>
                    <a:lnTo>
                      <a:pt x="1916" y="688"/>
                    </a:lnTo>
                    <a:lnTo>
                      <a:pt x="1919" y="685"/>
                    </a:lnTo>
                    <a:lnTo>
                      <a:pt x="1923" y="684"/>
                    </a:lnTo>
                    <a:lnTo>
                      <a:pt x="1927" y="682"/>
                    </a:lnTo>
                    <a:lnTo>
                      <a:pt x="1931" y="681"/>
                    </a:lnTo>
                    <a:lnTo>
                      <a:pt x="1935" y="679"/>
                    </a:lnTo>
                    <a:lnTo>
                      <a:pt x="1939" y="679"/>
                    </a:lnTo>
                    <a:lnTo>
                      <a:pt x="1943" y="675"/>
                    </a:lnTo>
                    <a:lnTo>
                      <a:pt x="1947" y="674"/>
                    </a:lnTo>
                    <a:lnTo>
                      <a:pt x="1951" y="672"/>
                    </a:lnTo>
                    <a:lnTo>
                      <a:pt x="1955" y="671"/>
                    </a:lnTo>
                    <a:lnTo>
                      <a:pt x="1959" y="669"/>
                    </a:lnTo>
                    <a:lnTo>
                      <a:pt x="1963" y="668"/>
                    </a:lnTo>
                    <a:lnTo>
                      <a:pt x="1967" y="666"/>
                    </a:lnTo>
                    <a:lnTo>
                      <a:pt x="1971" y="663"/>
                    </a:lnTo>
                    <a:lnTo>
                      <a:pt x="1975" y="662"/>
                    </a:lnTo>
                    <a:lnTo>
                      <a:pt x="1979" y="661"/>
                    </a:lnTo>
                    <a:lnTo>
                      <a:pt x="1983" y="660"/>
                    </a:lnTo>
                    <a:lnTo>
                      <a:pt x="1986" y="655"/>
                    </a:lnTo>
                    <a:lnTo>
                      <a:pt x="1990" y="655"/>
                    </a:lnTo>
                    <a:lnTo>
                      <a:pt x="1994" y="653"/>
                    </a:lnTo>
                    <a:lnTo>
                      <a:pt x="1998" y="651"/>
                    </a:lnTo>
                    <a:lnTo>
                      <a:pt x="2002" y="649"/>
                    </a:lnTo>
                    <a:lnTo>
                      <a:pt x="2006" y="648"/>
                    </a:lnTo>
                    <a:lnTo>
                      <a:pt x="2010" y="646"/>
                    </a:lnTo>
                    <a:lnTo>
                      <a:pt x="2014" y="642"/>
                    </a:lnTo>
                    <a:lnTo>
                      <a:pt x="2018" y="641"/>
                    </a:lnTo>
                    <a:lnTo>
                      <a:pt x="2022" y="640"/>
                    </a:lnTo>
                    <a:lnTo>
                      <a:pt x="2026" y="639"/>
                    </a:lnTo>
                    <a:lnTo>
                      <a:pt x="2030" y="637"/>
                    </a:lnTo>
                    <a:lnTo>
                      <a:pt x="2034" y="633"/>
                    </a:lnTo>
                    <a:lnTo>
                      <a:pt x="2038" y="632"/>
                    </a:lnTo>
                    <a:lnTo>
                      <a:pt x="2042" y="632"/>
                    </a:lnTo>
                    <a:lnTo>
                      <a:pt x="2046" y="629"/>
                    </a:lnTo>
                    <a:lnTo>
                      <a:pt x="2050" y="626"/>
                    </a:lnTo>
                    <a:lnTo>
                      <a:pt x="2054" y="624"/>
                    </a:lnTo>
                    <a:lnTo>
                      <a:pt x="2057" y="622"/>
                    </a:lnTo>
                    <a:lnTo>
                      <a:pt x="2061" y="620"/>
                    </a:lnTo>
                    <a:lnTo>
                      <a:pt x="2065" y="618"/>
                    </a:lnTo>
                    <a:lnTo>
                      <a:pt x="2069" y="617"/>
                    </a:lnTo>
                    <a:lnTo>
                      <a:pt x="2073" y="614"/>
                    </a:lnTo>
                    <a:lnTo>
                      <a:pt x="2077" y="612"/>
                    </a:lnTo>
                    <a:lnTo>
                      <a:pt x="2081" y="610"/>
                    </a:lnTo>
                    <a:lnTo>
                      <a:pt x="2085" y="607"/>
                    </a:lnTo>
                    <a:lnTo>
                      <a:pt x="2089" y="606"/>
                    </a:lnTo>
                    <a:lnTo>
                      <a:pt x="2093" y="603"/>
                    </a:lnTo>
                    <a:lnTo>
                      <a:pt x="2097" y="601"/>
                    </a:lnTo>
                    <a:lnTo>
                      <a:pt x="2101" y="601"/>
                    </a:lnTo>
                    <a:lnTo>
                      <a:pt x="2105" y="597"/>
                    </a:lnTo>
                    <a:lnTo>
                      <a:pt x="2109" y="596"/>
                    </a:lnTo>
                    <a:lnTo>
                      <a:pt x="2113" y="593"/>
                    </a:lnTo>
                    <a:lnTo>
                      <a:pt x="2117" y="591"/>
                    </a:lnTo>
                    <a:lnTo>
                      <a:pt x="2121" y="587"/>
                    </a:lnTo>
                    <a:lnTo>
                      <a:pt x="2124" y="588"/>
                    </a:lnTo>
                    <a:lnTo>
                      <a:pt x="2128" y="586"/>
                    </a:lnTo>
                    <a:lnTo>
                      <a:pt x="2132" y="582"/>
                    </a:lnTo>
                    <a:lnTo>
                      <a:pt x="2136" y="580"/>
                    </a:lnTo>
                    <a:lnTo>
                      <a:pt x="2140" y="578"/>
                    </a:lnTo>
                    <a:lnTo>
                      <a:pt x="2144" y="576"/>
                    </a:lnTo>
                    <a:lnTo>
                      <a:pt x="2148" y="574"/>
                    </a:lnTo>
                    <a:lnTo>
                      <a:pt x="2152" y="574"/>
                    </a:lnTo>
                    <a:lnTo>
                      <a:pt x="2156" y="571"/>
                    </a:lnTo>
                    <a:lnTo>
                      <a:pt x="2160" y="567"/>
                    </a:lnTo>
                    <a:lnTo>
                      <a:pt x="2164" y="566"/>
                    </a:lnTo>
                    <a:lnTo>
                      <a:pt x="2168" y="563"/>
                    </a:lnTo>
                    <a:lnTo>
                      <a:pt x="2172" y="561"/>
                    </a:lnTo>
                    <a:lnTo>
                      <a:pt x="2176" y="559"/>
                    </a:lnTo>
                    <a:lnTo>
                      <a:pt x="2180" y="556"/>
                    </a:lnTo>
                    <a:lnTo>
                      <a:pt x="2184" y="555"/>
                    </a:lnTo>
                    <a:lnTo>
                      <a:pt x="2188" y="553"/>
                    </a:lnTo>
                    <a:lnTo>
                      <a:pt x="2191" y="550"/>
                    </a:lnTo>
                    <a:lnTo>
                      <a:pt x="2195" y="546"/>
                    </a:lnTo>
                    <a:lnTo>
                      <a:pt x="2199" y="546"/>
                    </a:lnTo>
                    <a:lnTo>
                      <a:pt x="2203" y="544"/>
                    </a:lnTo>
                    <a:lnTo>
                      <a:pt x="2207" y="542"/>
                    </a:lnTo>
                    <a:lnTo>
                      <a:pt x="2211" y="538"/>
                    </a:lnTo>
                    <a:lnTo>
                      <a:pt x="2215" y="537"/>
                    </a:lnTo>
                    <a:lnTo>
                      <a:pt x="2219" y="535"/>
                    </a:lnTo>
                    <a:lnTo>
                      <a:pt x="2223" y="532"/>
                    </a:lnTo>
                    <a:lnTo>
                      <a:pt x="2227" y="529"/>
                    </a:lnTo>
                    <a:lnTo>
                      <a:pt x="2231" y="528"/>
                    </a:lnTo>
                    <a:lnTo>
                      <a:pt x="2235" y="526"/>
                    </a:lnTo>
                    <a:lnTo>
                      <a:pt x="2239" y="524"/>
                    </a:lnTo>
                    <a:lnTo>
                      <a:pt x="2243" y="522"/>
                    </a:lnTo>
                    <a:lnTo>
                      <a:pt x="2247" y="520"/>
                    </a:lnTo>
                    <a:lnTo>
                      <a:pt x="2251" y="516"/>
                    </a:lnTo>
                    <a:lnTo>
                      <a:pt x="2255" y="514"/>
                    </a:lnTo>
                    <a:lnTo>
                      <a:pt x="2259" y="513"/>
                    </a:lnTo>
                    <a:lnTo>
                      <a:pt x="2262" y="510"/>
                    </a:lnTo>
                    <a:lnTo>
                      <a:pt x="2266" y="508"/>
                    </a:lnTo>
                    <a:lnTo>
                      <a:pt x="2270" y="508"/>
                    </a:lnTo>
                    <a:lnTo>
                      <a:pt x="2274" y="504"/>
                    </a:lnTo>
                    <a:lnTo>
                      <a:pt x="2278" y="502"/>
                    </a:lnTo>
                    <a:lnTo>
                      <a:pt x="2282" y="499"/>
                    </a:lnTo>
                    <a:lnTo>
                      <a:pt x="2286" y="496"/>
                    </a:lnTo>
                    <a:lnTo>
                      <a:pt x="2290" y="495"/>
                    </a:lnTo>
                    <a:lnTo>
                      <a:pt x="2294" y="493"/>
                    </a:lnTo>
                    <a:lnTo>
                      <a:pt x="2298" y="491"/>
                    </a:lnTo>
                    <a:lnTo>
                      <a:pt x="2302" y="489"/>
                    </a:lnTo>
                    <a:lnTo>
                      <a:pt x="2306" y="487"/>
                    </a:lnTo>
                    <a:lnTo>
                      <a:pt x="2310" y="484"/>
                    </a:lnTo>
                    <a:lnTo>
                      <a:pt x="2314" y="483"/>
                    </a:lnTo>
                    <a:lnTo>
                      <a:pt x="2318" y="480"/>
                    </a:lnTo>
                    <a:lnTo>
                      <a:pt x="2322" y="477"/>
                    </a:lnTo>
                    <a:lnTo>
                      <a:pt x="2326" y="476"/>
                    </a:lnTo>
                    <a:lnTo>
                      <a:pt x="2329" y="474"/>
                    </a:lnTo>
                    <a:lnTo>
                      <a:pt x="2333" y="473"/>
                    </a:lnTo>
                    <a:lnTo>
                      <a:pt x="2337" y="469"/>
                    </a:lnTo>
                    <a:lnTo>
                      <a:pt x="2341" y="468"/>
                    </a:lnTo>
                    <a:lnTo>
                      <a:pt x="2345" y="465"/>
                    </a:lnTo>
                    <a:lnTo>
                      <a:pt x="2349" y="463"/>
                    </a:lnTo>
                    <a:lnTo>
                      <a:pt x="2353" y="461"/>
                    </a:lnTo>
                    <a:lnTo>
                      <a:pt x="2357" y="461"/>
                    </a:lnTo>
                    <a:lnTo>
                      <a:pt x="2361" y="458"/>
                    </a:lnTo>
                    <a:lnTo>
                      <a:pt x="2365" y="456"/>
                    </a:lnTo>
                    <a:lnTo>
                      <a:pt x="2369" y="453"/>
                    </a:lnTo>
                    <a:lnTo>
                      <a:pt x="2373" y="452"/>
                    </a:lnTo>
                    <a:lnTo>
                      <a:pt x="2377" y="449"/>
                    </a:lnTo>
                    <a:lnTo>
                      <a:pt x="2381" y="448"/>
                    </a:lnTo>
                    <a:lnTo>
                      <a:pt x="2385" y="446"/>
                    </a:lnTo>
                    <a:lnTo>
                      <a:pt x="2389" y="444"/>
                    </a:lnTo>
                    <a:lnTo>
                      <a:pt x="2393" y="442"/>
                    </a:lnTo>
                    <a:lnTo>
                      <a:pt x="2396" y="439"/>
                    </a:lnTo>
                    <a:lnTo>
                      <a:pt x="2400" y="439"/>
                    </a:lnTo>
                    <a:lnTo>
                      <a:pt x="2404" y="436"/>
                    </a:lnTo>
                    <a:lnTo>
                      <a:pt x="2408" y="434"/>
                    </a:lnTo>
                    <a:lnTo>
                      <a:pt x="2412" y="432"/>
                    </a:lnTo>
                    <a:lnTo>
                      <a:pt x="2416" y="431"/>
                    </a:lnTo>
                    <a:lnTo>
                      <a:pt x="2420" y="428"/>
                    </a:lnTo>
                    <a:lnTo>
                      <a:pt x="2424" y="426"/>
                    </a:lnTo>
                    <a:lnTo>
                      <a:pt x="2428" y="425"/>
                    </a:lnTo>
                    <a:lnTo>
                      <a:pt x="2432" y="422"/>
                    </a:lnTo>
                    <a:lnTo>
                      <a:pt x="2436" y="423"/>
                    </a:lnTo>
                    <a:lnTo>
                      <a:pt x="2440" y="420"/>
                    </a:lnTo>
                    <a:lnTo>
                      <a:pt x="2444" y="417"/>
                    </a:lnTo>
                    <a:lnTo>
                      <a:pt x="2448" y="417"/>
                    </a:lnTo>
                    <a:lnTo>
                      <a:pt x="2452" y="415"/>
                    </a:lnTo>
                    <a:lnTo>
                      <a:pt x="2456" y="412"/>
                    </a:lnTo>
                    <a:lnTo>
                      <a:pt x="2460" y="410"/>
                    </a:lnTo>
                    <a:lnTo>
                      <a:pt x="2464" y="409"/>
                    </a:lnTo>
                    <a:lnTo>
                      <a:pt x="2467" y="407"/>
                    </a:lnTo>
                    <a:lnTo>
                      <a:pt x="2471" y="406"/>
                    </a:lnTo>
                    <a:lnTo>
                      <a:pt x="2475" y="405"/>
                    </a:lnTo>
                    <a:lnTo>
                      <a:pt x="2479" y="403"/>
                    </a:lnTo>
                    <a:lnTo>
                      <a:pt x="2483" y="400"/>
                    </a:lnTo>
                    <a:lnTo>
                      <a:pt x="2487" y="400"/>
                    </a:lnTo>
                    <a:lnTo>
                      <a:pt x="2491" y="401"/>
                    </a:lnTo>
                    <a:lnTo>
                      <a:pt x="2495" y="397"/>
                    </a:lnTo>
                    <a:lnTo>
                      <a:pt x="2499" y="395"/>
                    </a:lnTo>
                    <a:lnTo>
                      <a:pt x="2503" y="394"/>
                    </a:lnTo>
                    <a:lnTo>
                      <a:pt x="2507" y="392"/>
                    </a:lnTo>
                    <a:lnTo>
                      <a:pt x="2511" y="390"/>
                    </a:lnTo>
                    <a:lnTo>
                      <a:pt x="2515" y="389"/>
                    </a:lnTo>
                    <a:lnTo>
                      <a:pt x="2519" y="388"/>
                    </a:lnTo>
                    <a:lnTo>
                      <a:pt x="2523" y="387"/>
                    </a:lnTo>
                    <a:lnTo>
                      <a:pt x="2527" y="385"/>
                    </a:lnTo>
                    <a:lnTo>
                      <a:pt x="2531" y="384"/>
                    </a:lnTo>
                    <a:lnTo>
                      <a:pt x="2534" y="383"/>
                    </a:lnTo>
                    <a:lnTo>
                      <a:pt x="2538" y="381"/>
                    </a:lnTo>
                    <a:lnTo>
                      <a:pt x="2542" y="380"/>
                    </a:lnTo>
                    <a:lnTo>
                      <a:pt x="2546" y="380"/>
                    </a:lnTo>
                    <a:lnTo>
                      <a:pt x="2550" y="376"/>
                    </a:lnTo>
                    <a:lnTo>
                      <a:pt x="2554" y="376"/>
                    </a:lnTo>
                    <a:lnTo>
                      <a:pt x="2558" y="376"/>
                    </a:lnTo>
                    <a:lnTo>
                      <a:pt x="2562" y="373"/>
                    </a:lnTo>
                    <a:lnTo>
                      <a:pt x="2566" y="372"/>
                    </a:lnTo>
                    <a:lnTo>
                      <a:pt x="2570" y="371"/>
                    </a:lnTo>
                    <a:lnTo>
                      <a:pt x="2574" y="371"/>
                    </a:lnTo>
                    <a:lnTo>
                      <a:pt x="2578" y="369"/>
                    </a:lnTo>
                    <a:lnTo>
                      <a:pt x="2582" y="367"/>
                    </a:lnTo>
                    <a:lnTo>
                      <a:pt x="2586" y="368"/>
                    </a:lnTo>
                    <a:lnTo>
                      <a:pt x="2590" y="366"/>
                    </a:lnTo>
                    <a:lnTo>
                      <a:pt x="2594" y="367"/>
                    </a:lnTo>
                    <a:lnTo>
                      <a:pt x="2598" y="364"/>
                    </a:lnTo>
                    <a:lnTo>
                      <a:pt x="2602" y="362"/>
                    </a:lnTo>
                    <a:lnTo>
                      <a:pt x="2605" y="362"/>
                    </a:lnTo>
                    <a:lnTo>
                      <a:pt x="2609" y="359"/>
                    </a:lnTo>
                    <a:lnTo>
                      <a:pt x="2613" y="360"/>
                    </a:lnTo>
                    <a:lnTo>
                      <a:pt x="2617" y="358"/>
                    </a:lnTo>
                    <a:lnTo>
                      <a:pt x="2621" y="358"/>
                    </a:lnTo>
                    <a:lnTo>
                      <a:pt x="2625" y="358"/>
                    </a:lnTo>
                    <a:lnTo>
                      <a:pt x="2629" y="358"/>
                    </a:lnTo>
                    <a:lnTo>
                      <a:pt x="2633" y="355"/>
                    </a:lnTo>
                    <a:lnTo>
                      <a:pt x="2637" y="354"/>
                    </a:lnTo>
                    <a:lnTo>
                      <a:pt x="2641" y="354"/>
                    </a:lnTo>
                    <a:lnTo>
                      <a:pt x="2645" y="353"/>
                    </a:lnTo>
                    <a:lnTo>
                      <a:pt x="2649" y="354"/>
                    </a:lnTo>
                    <a:lnTo>
                      <a:pt x="2653" y="352"/>
                    </a:lnTo>
                    <a:lnTo>
                      <a:pt x="2657" y="351"/>
                    </a:lnTo>
                    <a:lnTo>
                      <a:pt x="2661" y="350"/>
                    </a:lnTo>
                    <a:lnTo>
                      <a:pt x="2665" y="349"/>
                    </a:lnTo>
                    <a:lnTo>
                      <a:pt x="2669" y="350"/>
                    </a:lnTo>
                    <a:lnTo>
                      <a:pt x="2672" y="349"/>
                    </a:lnTo>
                    <a:lnTo>
                      <a:pt x="2676" y="348"/>
                    </a:lnTo>
                    <a:lnTo>
                      <a:pt x="2680" y="348"/>
                    </a:lnTo>
                    <a:lnTo>
                      <a:pt x="2684" y="346"/>
                    </a:lnTo>
                    <a:lnTo>
                      <a:pt x="2688" y="346"/>
                    </a:lnTo>
                    <a:lnTo>
                      <a:pt x="2692" y="346"/>
                    </a:lnTo>
                    <a:lnTo>
                      <a:pt x="2696" y="346"/>
                    </a:lnTo>
                    <a:lnTo>
                      <a:pt x="2700" y="347"/>
                    </a:lnTo>
                    <a:lnTo>
                      <a:pt x="2704" y="345"/>
                    </a:lnTo>
                    <a:lnTo>
                      <a:pt x="2708" y="345"/>
                    </a:lnTo>
                    <a:lnTo>
                      <a:pt x="2712" y="343"/>
                    </a:lnTo>
                    <a:lnTo>
                      <a:pt x="2716" y="343"/>
                    </a:lnTo>
                    <a:lnTo>
                      <a:pt x="2720" y="343"/>
                    </a:lnTo>
                    <a:lnTo>
                      <a:pt x="2724" y="343"/>
                    </a:lnTo>
                    <a:lnTo>
                      <a:pt x="2728" y="342"/>
                    </a:lnTo>
                    <a:lnTo>
                      <a:pt x="2732" y="342"/>
                    </a:lnTo>
                    <a:lnTo>
                      <a:pt x="2736" y="343"/>
                    </a:lnTo>
                    <a:lnTo>
                      <a:pt x="2739" y="343"/>
                    </a:lnTo>
                    <a:lnTo>
                      <a:pt x="2743" y="342"/>
                    </a:lnTo>
                    <a:lnTo>
                      <a:pt x="2747" y="343"/>
                    </a:lnTo>
                    <a:lnTo>
                      <a:pt x="2751" y="342"/>
                    </a:lnTo>
                    <a:lnTo>
                      <a:pt x="2755" y="342"/>
                    </a:lnTo>
                    <a:lnTo>
                      <a:pt x="2759" y="341"/>
                    </a:lnTo>
                    <a:lnTo>
                      <a:pt x="2763" y="342"/>
                    </a:lnTo>
                    <a:lnTo>
                      <a:pt x="2767" y="342"/>
                    </a:lnTo>
                    <a:lnTo>
                      <a:pt x="2771" y="342"/>
                    </a:lnTo>
                    <a:lnTo>
                      <a:pt x="2775" y="342"/>
                    </a:lnTo>
                    <a:lnTo>
                      <a:pt x="2779" y="341"/>
                    </a:lnTo>
                    <a:lnTo>
                      <a:pt x="2783" y="342"/>
                    </a:lnTo>
                    <a:lnTo>
                      <a:pt x="2787" y="343"/>
                    </a:lnTo>
                    <a:lnTo>
                      <a:pt x="2791" y="342"/>
                    </a:lnTo>
                    <a:lnTo>
                      <a:pt x="2795" y="342"/>
                    </a:lnTo>
                    <a:lnTo>
                      <a:pt x="2799" y="342"/>
                    </a:lnTo>
                    <a:lnTo>
                      <a:pt x="2803" y="341"/>
                    </a:lnTo>
                    <a:lnTo>
                      <a:pt x="2807" y="342"/>
                    </a:lnTo>
                    <a:lnTo>
                      <a:pt x="2810" y="342"/>
                    </a:lnTo>
                    <a:lnTo>
                      <a:pt x="2814" y="343"/>
                    </a:lnTo>
                    <a:lnTo>
                      <a:pt x="2818" y="343"/>
                    </a:lnTo>
                    <a:lnTo>
                      <a:pt x="2822" y="343"/>
                    </a:lnTo>
                    <a:lnTo>
                      <a:pt x="2826" y="343"/>
                    </a:lnTo>
                    <a:lnTo>
                      <a:pt x="2830" y="344"/>
                    </a:lnTo>
                    <a:lnTo>
                      <a:pt x="2834" y="344"/>
                    </a:lnTo>
                    <a:lnTo>
                      <a:pt x="2838" y="344"/>
                    </a:lnTo>
                    <a:lnTo>
                      <a:pt x="2842" y="344"/>
                    </a:lnTo>
                    <a:lnTo>
                      <a:pt x="2846" y="344"/>
                    </a:lnTo>
                    <a:lnTo>
                      <a:pt x="2850" y="344"/>
                    </a:lnTo>
                    <a:lnTo>
                      <a:pt x="2854" y="345"/>
                    </a:lnTo>
                    <a:lnTo>
                      <a:pt x="2858" y="346"/>
                    </a:lnTo>
                    <a:lnTo>
                      <a:pt x="2862" y="346"/>
                    </a:lnTo>
                    <a:lnTo>
                      <a:pt x="2866" y="346"/>
                    </a:lnTo>
                    <a:lnTo>
                      <a:pt x="2870" y="347"/>
                    </a:lnTo>
                    <a:lnTo>
                      <a:pt x="2874" y="349"/>
                    </a:lnTo>
                    <a:lnTo>
                      <a:pt x="2877" y="348"/>
                    </a:lnTo>
                    <a:lnTo>
                      <a:pt x="2881" y="350"/>
                    </a:lnTo>
                    <a:lnTo>
                      <a:pt x="2885" y="350"/>
                    </a:lnTo>
                    <a:lnTo>
                      <a:pt x="2889" y="351"/>
                    </a:lnTo>
                    <a:lnTo>
                      <a:pt x="2893" y="350"/>
                    </a:lnTo>
                    <a:lnTo>
                      <a:pt x="2897" y="350"/>
                    </a:lnTo>
                    <a:lnTo>
                      <a:pt x="2901" y="352"/>
                    </a:lnTo>
                    <a:lnTo>
                      <a:pt x="2905" y="352"/>
                    </a:lnTo>
                    <a:lnTo>
                      <a:pt x="2909" y="353"/>
                    </a:lnTo>
                    <a:lnTo>
                      <a:pt x="2913" y="353"/>
                    </a:lnTo>
                    <a:lnTo>
                      <a:pt x="2917" y="355"/>
                    </a:lnTo>
                    <a:lnTo>
                      <a:pt x="2921" y="355"/>
                    </a:lnTo>
                    <a:lnTo>
                      <a:pt x="2925" y="356"/>
                    </a:lnTo>
                    <a:lnTo>
                      <a:pt x="2929" y="356"/>
                    </a:lnTo>
                    <a:lnTo>
                      <a:pt x="2933" y="358"/>
                    </a:lnTo>
                    <a:lnTo>
                      <a:pt x="2937" y="358"/>
                    </a:lnTo>
                    <a:lnTo>
                      <a:pt x="2941" y="358"/>
                    </a:lnTo>
                    <a:lnTo>
                      <a:pt x="2944" y="359"/>
                    </a:lnTo>
                    <a:lnTo>
                      <a:pt x="2948" y="362"/>
                    </a:lnTo>
                    <a:lnTo>
                      <a:pt x="2952" y="362"/>
                    </a:lnTo>
                    <a:lnTo>
                      <a:pt x="2956" y="362"/>
                    </a:lnTo>
                    <a:lnTo>
                      <a:pt x="2960" y="363"/>
                    </a:lnTo>
                    <a:lnTo>
                      <a:pt x="2964" y="364"/>
                    </a:lnTo>
                    <a:lnTo>
                      <a:pt x="2968" y="365"/>
                    </a:lnTo>
                    <a:lnTo>
                      <a:pt x="2972" y="366"/>
                    </a:lnTo>
                    <a:lnTo>
                      <a:pt x="2976" y="367"/>
                    </a:lnTo>
                    <a:lnTo>
                      <a:pt x="2980" y="368"/>
                    </a:lnTo>
                    <a:lnTo>
                      <a:pt x="2984" y="371"/>
                    </a:lnTo>
                    <a:lnTo>
                      <a:pt x="2988" y="369"/>
                    </a:lnTo>
                    <a:lnTo>
                      <a:pt x="2992" y="371"/>
                    </a:lnTo>
                    <a:lnTo>
                      <a:pt x="2996" y="371"/>
                    </a:lnTo>
                    <a:lnTo>
                      <a:pt x="3000" y="373"/>
                    </a:lnTo>
                    <a:lnTo>
                      <a:pt x="3004" y="373"/>
                    </a:lnTo>
                    <a:lnTo>
                      <a:pt x="3008" y="375"/>
                    </a:lnTo>
                    <a:lnTo>
                      <a:pt x="3012" y="376"/>
                    </a:lnTo>
                    <a:lnTo>
                      <a:pt x="3015" y="377"/>
                    </a:lnTo>
                    <a:lnTo>
                      <a:pt x="3019" y="377"/>
                    </a:lnTo>
                    <a:lnTo>
                      <a:pt x="3023" y="380"/>
                    </a:lnTo>
                    <a:lnTo>
                      <a:pt x="3027" y="381"/>
                    </a:lnTo>
                    <a:lnTo>
                      <a:pt x="3031" y="381"/>
                    </a:lnTo>
                    <a:lnTo>
                      <a:pt x="3035" y="382"/>
                    </a:lnTo>
                    <a:lnTo>
                      <a:pt x="3039" y="384"/>
                    </a:lnTo>
                    <a:lnTo>
                      <a:pt x="3043" y="385"/>
                    </a:lnTo>
                    <a:lnTo>
                      <a:pt x="3047" y="385"/>
                    </a:lnTo>
                    <a:lnTo>
                      <a:pt x="3051" y="387"/>
                    </a:lnTo>
                    <a:lnTo>
                      <a:pt x="3055" y="388"/>
                    </a:lnTo>
                    <a:lnTo>
                      <a:pt x="3059" y="389"/>
                    </a:lnTo>
                    <a:lnTo>
                      <a:pt x="3063" y="390"/>
                    </a:lnTo>
                    <a:lnTo>
                      <a:pt x="3067" y="391"/>
                    </a:lnTo>
                    <a:lnTo>
                      <a:pt x="3071" y="394"/>
                    </a:lnTo>
                    <a:lnTo>
                      <a:pt x="3075" y="395"/>
                    </a:lnTo>
                    <a:lnTo>
                      <a:pt x="3079" y="396"/>
                    </a:lnTo>
                    <a:lnTo>
                      <a:pt x="3082" y="396"/>
                    </a:lnTo>
                    <a:lnTo>
                      <a:pt x="3086" y="397"/>
                    </a:lnTo>
                    <a:lnTo>
                      <a:pt x="3090" y="398"/>
                    </a:lnTo>
                    <a:lnTo>
                      <a:pt x="3094" y="400"/>
                    </a:lnTo>
                    <a:lnTo>
                      <a:pt x="3098" y="400"/>
                    </a:lnTo>
                    <a:lnTo>
                      <a:pt x="3102" y="402"/>
                    </a:lnTo>
                    <a:lnTo>
                      <a:pt x="3106" y="404"/>
                    </a:lnTo>
                    <a:lnTo>
                      <a:pt x="3110" y="406"/>
                    </a:lnTo>
                    <a:lnTo>
                      <a:pt x="3114" y="407"/>
                    </a:lnTo>
                    <a:lnTo>
                      <a:pt x="3118" y="409"/>
                    </a:lnTo>
                    <a:lnTo>
                      <a:pt x="3122" y="409"/>
                    </a:lnTo>
                    <a:lnTo>
                      <a:pt x="3126" y="410"/>
                    </a:lnTo>
                    <a:lnTo>
                      <a:pt x="3130" y="412"/>
                    </a:lnTo>
                    <a:lnTo>
                      <a:pt x="3134" y="414"/>
                    </a:lnTo>
                    <a:lnTo>
                      <a:pt x="3138" y="415"/>
                    </a:lnTo>
                    <a:lnTo>
                      <a:pt x="3142" y="417"/>
                    </a:lnTo>
                    <a:lnTo>
                      <a:pt x="3146" y="417"/>
                    </a:lnTo>
                    <a:lnTo>
                      <a:pt x="3150" y="4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1" name="Freeform 2853"/>
              <p:cNvSpPr>
                <a:spLocks/>
              </p:cNvSpPr>
              <p:nvPr/>
            </p:nvSpPr>
            <p:spPr bwMode="auto">
              <a:xfrm flipV="1">
                <a:off x="506" y="1381"/>
                <a:ext cx="1814" cy="539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4"/>
                  </a:cxn>
                  <a:cxn ang="0">
                    <a:pos x="201" y="4"/>
                  </a:cxn>
                  <a:cxn ang="0">
                    <a:pos x="252" y="7"/>
                  </a:cxn>
                  <a:cxn ang="0">
                    <a:pos x="303" y="13"/>
                  </a:cxn>
                  <a:cxn ang="0">
                    <a:pos x="354" y="22"/>
                  </a:cxn>
                  <a:cxn ang="0">
                    <a:pos x="406" y="37"/>
                  </a:cxn>
                  <a:cxn ang="0">
                    <a:pos x="457" y="53"/>
                  </a:cxn>
                  <a:cxn ang="0">
                    <a:pos x="508" y="77"/>
                  </a:cxn>
                  <a:cxn ang="0">
                    <a:pos x="559" y="105"/>
                  </a:cxn>
                  <a:cxn ang="0">
                    <a:pos x="611" y="139"/>
                  </a:cxn>
                  <a:cxn ang="0">
                    <a:pos x="662" y="178"/>
                  </a:cxn>
                  <a:cxn ang="0">
                    <a:pos x="713" y="223"/>
                  </a:cxn>
                  <a:cxn ang="0">
                    <a:pos x="764" y="271"/>
                  </a:cxn>
                  <a:cxn ang="0">
                    <a:pos x="816" y="323"/>
                  </a:cxn>
                  <a:cxn ang="0">
                    <a:pos x="867" y="378"/>
                  </a:cxn>
                  <a:cxn ang="0">
                    <a:pos x="918" y="435"/>
                  </a:cxn>
                  <a:cxn ang="0">
                    <a:pos x="969" y="491"/>
                  </a:cxn>
                  <a:cxn ang="0">
                    <a:pos x="1021" y="546"/>
                  </a:cxn>
                  <a:cxn ang="0">
                    <a:pos x="1072" y="601"/>
                  </a:cxn>
                  <a:cxn ang="0">
                    <a:pos x="1123" y="655"/>
                  </a:cxn>
                  <a:cxn ang="0">
                    <a:pos x="1174" y="705"/>
                  </a:cxn>
                  <a:cxn ang="0">
                    <a:pos x="1226" y="751"/>
                  </a:cxn>
                  <a:cxn ang="0">
                    <a:pos x="1277" y="795"/>
                  </a:cxn>
                  <a:cxn ang="0">
                    <a:pos x="1328" y="831"/>
                  </a:cxn>
                  <a:cxn ang="0">
                    <a:pos x="1379" y="862"/>
                  </a:cxn>
                  <a:cxn ang="0">
                    <a:pos x="1431" y="888"/>
                  </a:cxn>
                  <a:cxn ang="0">
                    <a:pos x="1482" y="908"/>
                  </a:cxn>
                  <a:cxn ang="0">
                    <a:pos x="1533" y="922"/>
                  </a:cxn>
                  <a:cxn ang="0">
                    <a:pos x="1584" y="933"/>
                  </a:cxn>
                  <a:cxn ang="0">
                    <a:pos x="1636" y="936"/>
                  </a:cxn>
                  <a:cxn ang="0">
                    <a:pos x="1687" y="933"/>
                  </a:cxn>
                  <a:cxn ang="0">
                    <a:pos x="1738" y="925"/>
                  </a:cxn>
                  <a:cxn ang="0">
                    <a:pos x="1789" y="912"/>
                  </a:cxn>
                  <a:cxn ang="0">
                    <a:pos x="1841" y="894"/>
                  </a:cxn>
                  <a:cxn ang="0">
                    <a:pos x="1892" y="874"/>
                  </a:cxn>
                  <a:cxn ang="0">
                    <a:pos x="1943" y="847"/>
                  </a:cxn>
                  <a:cxn ang="0">
                    <a:pos x="1994" y="820"/>
                  </a:cxn>
                  <a:cxn ang="0">
                    <a:pos x="2046" y="789"/>
                  </a:cxn>
                  <a:cxn ang="0">
                    <a:pos x="2097" y="757"/>
                  </a:cxn>
                  <a:cxn ang="0">
                    <a:pos x="2148" y="721"/>
                  </a:cxn>
                  <a:cxn ang="0">
                    <a:pos x="2199" y="684"/>
                  </a:cxn>
                  <a:cxn ang="0">
                    <a:pos x="2251" y="647"/>
                  </a:cxn>
                  <a:cxn ang="0">
                    <a:pos x="2302" y="608"/>
                  </a:cxn>
                  <a:cxn ang="0">
                    <a:pos x="2353" y="570"/>
                  </a:cxn>
                  <a:cxn ang="0">
                    <a:pos x="2404" y="534"/>
                  </a:cxn>
                  <a:cxn ang="0">
                    <a:pos x="2456" y="497"/>
                  </a:cxn>
                  <a:cxn ang="0">
                    <a:pos x="2507" y="459"/>
                  </a:cxn>
                  <a:cxn ang="0">
                    <a:pos x="2558" y="423"/>
                  </a:cxn>
                  <a:cxn ang="0">
                    <a:pos x="2609" y="389"/>
                  </a:cxn>
                  <a:cxn ang="0">
                    <a:pos x="2661" y="357"/>
                  </a:cxn>
                  <a:cxn ang="0">
                    <a:pos x="2712" y="325"/>
                  </a:cxn>
                  <a:cxn ang="0">
                    <a:pos x="2763" y="296"/>
                  </a:cxn>
                  <a:cxn ang="0">
                    <a:pos x="2814" y="267"/>
                  </a:cxn>
                  <a:cxn ang="0">
                    <a:pos x="2866" y="240"/>
                  </a:cxn>
                  <a:cxn ang="0">
                    <a:pos x="2917" y="216"/>
                  </a:cxn>
                  <a:cxn ang="0">
                    <a:pos x="2968" y="194"/>
                  </a:cxn>
                  <a:cxn ang="0">
                    <a:pos x="3019" y="171"/>
                  </a:cxn>
                  <a:cxn ang="0">
                    <a:pos x="3071" y="151"/>
                  </a:cxn>
                  <a:cxn ang="0">
                    <a:pos x="3122" y="133"/>
                  </a:cxn>
                </a:cxnLst>
                <a:rect l="0" t="0" r="r" b="b"/>
                <a:pathLst>
                  <a:path w="3150" h="936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4"/>
                    </a:lnTo>
                    <a:lnTo>
                      <a:pt x="145" y="2"/>
                    </a:lnTo>
                    <a:lnTo>
                      <a:pt x="149" y="4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4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2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5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7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8"/>
                    </a:lnTo>
                    <a:lnTo>
                      <a:pt x="264" y="9"/>
                    </a:lnTo>
                    <a:lnTo>
                      <a:pt x="268" y="9"/>
                    </a:lnTo>
                    <a:lnTo>
                      <a:pt x="272" y="8"/>
                    </a:lnTo>
                    <a:lnTo>
                      <a:pt x="275" y="10"/>
                    </a:lnTo>
                    <a:lnTo>
                      <a:pt x="279" y="8"/>
                    </a:lnTo>
                    <a:lnTo>
                      <a:pt x="283" y="11"/>
                    </a:lnTo>
                    <a:lnTo>
                      <a:pt x="287" y="11"/>
                    </a:lnTo>
                    <a:lnTo>
                      <a:pt x="291" y="11"/>
                    </a:lnTo>
                    <a:lnTo>
                      <a:pt x="295" y="11"/>
                    </a:lnTo>
                    <a:lnTo>
                      <a:pt x="299" y="11"/>
                    </a:lnTo>
                    <a:lnTo>
                      <a:pt x="303" y="13"/>
                    </a:lnTo>
                    <a:lnTo>
                      <a:pt x="307" y="13"/>
                    </a:lnTo>
                    <a:lnTo>
                      <a:pt x="311" y="14"/>
                    </a:lnTo>
                    <a:lnTo>
                      <a:pt x="315" y="14"/>
                    </a:lnTo>
                    <a:lnTo>
                      <a:pt x="319" y="15"/>
                    </a:lnTo>
                    <a:lnTo>
                      <a:pt x="323" y="16"/>
                    </a:lnTo>
                    <a:lnTo>
                      <a:pt x="327" y="16"/>
                    </a:lnTo>
                    <a:lnTo>
                      <a:pt x="331" y="18"/>
                    </a:lnTo>
                    <a:lnTo>
                      <a:pt x="335" y="17"/>
                    </a:lnTo>
                    <a:lnTo>
                      <a:pt x="339" y="19"/>
                    </a:lnTo>
                    <a:lnTo>
                      <a:pt x="342" y="19"/>
                    </a:lnTo>
                    <a:lnTo>
                      <a:pt x="346" y="20"/>
                    </a:lnTo>
                    <a:lnTo>
                      <a:pt x="350" y="20"/>
                    </a:lnTo>
                    <a:lnTo>
                      <a:pt x="354" y="22"/>
                    </a:lnTo>
                    <a:lnTo>
                      <a:pt x="358" y="22"/>
                    </a:lnTo>
                    <a:lnTo>
                      <a:pt x="362" y="24"/>
                    </a:lnTo>
                    <a:lnTo>
                      <a:pt x="366" y="24"/>
                    </a:lnTo>
                    <a:lnTo>
                      <a:pt x="370" y="25"/>
                    </a:lnTo>
                    <a:lnTo>
                      <a:pt x="374" y="27"/>
                    </a:lnTo>
                    <a:lnTo>
                      <a:pt x="378" y="28"/>
                    </a:lnTo>
                    <a:lnTo>
                      <a:pt x="382" y="29"/>
                    </a:lnTo>
                    <a:lnTo>
                      <a:pt x="386" y="29"/>
                    </a:lnTo>
                    <a:lnTo>
                      <a:pt x="390" y="32"/>
                    </a:lnTo>
                    <a:lnTo>
                      <a:pt x="394" y="32"/>
                    </a:lnTo>
                    <a:lnTo>
                      <a:pt x="398" y="32"/>
                    </a:lnTo>
                    <a:lnTo>
                      <a:pt x="402" y="34"/>
                    </a:lnTo>
                    <a:lnTo>
                      <a:pt x="406" y="37"/>
                    </a:lnTo>
                    <a:lnTo>
                      <a:pt x="410" y="36"/>
                    </a:lnTo>
                    <a:lnTo>
                      <a:pt x="413" y="38"/>
                    </a:lnTo>
                    <a:lnTo>
                      <a:pt x="417" y="38"/>
                    </a:lnTo>
                    <a:lnTo>
                      <a:pt x="421" y="40"/>
                    </a:lnTo>
                    <a:lnTo>
                      <a:pt x="425" y="40"/>
                    </a:lnTo>
                    <a:lnTo>
                      <a:pt x="429" y="43"/>
                    </a:lnTo>
                    <a:lnTo>
                      <a:pt x="433" y="43"/>
                    </a:lnTo>
                    <a:lnTo>
                      <a:pt x="437" y="46"/>
                    </a:lnTo>
                    <a:lnTo>
                      <a:pt x="441" y="47"/>
                    </a:lnTo>
                    <a:lnTo>
                      <a:pt x="445" y="49"/>
                    </a:lnTo>
                    <a:lnTo>
                      <a:pt x="449" y="50"/>
                    </a:lnTo>
                    <a:lnTo>
                      <a:pt x="453" y="52"/>
                    </a:lnTo>
                    <a:lnTo>
                      <a:pt x="457" y="53"/>
                    </a:lnTo>
                    <a:lnTo>
                      <a:pt x="461" y="55"/>
                    </a:lnTo>
                    <a:lnTo>
                      <a:pt x="465" y="56"/>
                    </a:lnTo>
                    <a:lnTo>
                      <a:pt x="469" y="60"/>
                    </a:lnTo>
                    <a:lnTo>
                      <a:pt x="473" y="61"/>
                    </a:lnTo>
                    <a:lnTo>
                      <a:pt x="477" y="61"/>
                    </a:lnTo>
                    <a:lnTo>
                      <a:pt x="480" y="62"/>
                    </a:lnTo>
                    <a:lnTo>
                      <a:pt x="484" y="65"/>
                    </a:lnTo>
                    <a:lnTo>
                      <a:pt x="488" y="69"/>
                    </a:lnTo>
                    <a:lnTo>
                      <a:pt x="492" y="70"/>
                    </a:lnTo>
                    <a:lnTo>
                      <a:pt x="496" y="70"/>
                    </a:lnTo>
                    <a:lnTo>
                      <a:pt x="500" y="73"/>
                    </a:lnTo>
                    <a:lnTo>
                      <a:pt x="504" y="75"/>
                    </a:lnTo>
                    <a:lnTo>
                      <a:pt x="508" y="77"/>
                    </a:lnTo>
                    <a:lnTo>
                      <a:pt x="512" y="78"/>
                    </a:lnTo>
                    <a:lnTo>
                      <a:pt x="516" y="81"/>
                    </a:lnTo>
                    <a:lnTo>
                      <a:pt x="520" y="83"/>
                    </a:lnTo>
                    <a:lnTo>
                      <a:pt x="524" y="84"/>
                    </a:lnTo>
                    <a:lnTo>
                      <a:pt x="528" y="87"/>
                    </a:lnTo>
                    <a:lnTo>
                      <a:pt x="532" y="89"/>
                    </a:lnTo>
                    <a:lnTo>
                      <a:pt x="536" y="92"/>
                    </a:lnTo>
                    <a:lnTo>
                      <a:pt x="540" y="93"/>
                    </a:lnTo>
                    <a:lnTo>
                      <a:pt x="544" y="97"/>
                    </a:lnTo>
                    <a:lnTo>
                      <a:pt x="547" y="98"/>
                    </a:lnTo>
                    <a:lnTo>
                      <a:pt x="551" y="100"/>
                    </a:lnTo>
                    <a:lnTo>
                      <a:pt x="555" y="103"/>
                    </a:lnTo>
                    <a:lnTo>
                      <a:pt x="559" y="105"/>
                    </a:lnTo>
                    <a:lnTo>
                      <a:pt x="563" y="108"/>
                    </a:lnTo>
                    <a:lnTo>
                      <a:pt x="567" y="110"/>
                    </a:lnTo>
                    <a:lnTo>
                      <a:pt x="571" y="111"/>
                    </a:lnTo>
                    <a:lnTo>
                      <a:pt x="575" y="116"/>
                    </a:lnTo>
                    <a:lnTo>
                      <a:pt x="579" y="119"/>
                    </a:lnTo>
                    <a:lnTo>
                      <a:pt x="583" y="121"/>
                    </a:lnTo>
                    <a:lnTo>
                      <a:pt x="587" y="122"/>
                    </a:lnTo>
                    <a:lnTo>
                      <a:pt x="591" y="126"/>
                    </a:lnTo>
                    <a:lnTo>
                      <a:pt x="595" y="129"/>
                    </a:lnTo>
                    <a:lnTo>
                      <a:pt x="599" y="131"/>
                    </a:lnTo>
                    <a:lnTo>
                      <a:pt x="603" y="134"/>
                    </a:lnTo>
                    <a:lnTo>
                      <a:pt x="607" y="137"/>
                    </a:lnTo>
                    <a:lnTo>
                      <a:pt x="611" y="139"/>
                    </a:lnTo>
                    <a:lnTo>
                      <a:pt x="615" y="142"/>
                    </a:lnTo>
                    <a:lnTo>
                      <a:pt x="618" y="145"/>
                    </a:lnTo>
                    <a:lnTo>
                      <a:pt x="622" y="148"/>
                    </a:lnTo>
                    <a:lnTo>
                      <a:pt x="626" y="151"/>
                    </a:lnTo>
                    <a:lnTo>
                      <a:pt x="630" y="155"/>
                    </a:lnTo>
                    <a:lnTo>
                      <a:pt x="634" y="157"/>
                    </a:lnTo>
                    <a:lnTo>
                      <a:pt x="638" y="161"/>
                    </a:lnTo>
                    <a:lnTo>
                      <a:pt x="642" y="163"/>
                    </a:lnTo>
                    <a:lnTo>
                      <a:pt x="646" y="166"/>
                    </a:lnTo>
                    <a:lnTo>
                      <a:pt x="650" y="168"/>
                    </a:lnTo>
                    <a:lnTo>
                      <a:pt x="654" y="172"/>
                    </a:lnTo>
                    <a:lnTo>
                      <a:pt x="658" y="176"/>
                    </a:lnTo>
                    <a:lnTo>
                      <a:pt x="662" y="178"/>
                    </a:lnTo>
                    <a:lnTo>
                      <a:pt x="666" y="182"/>
                    </a:lnTo>
                    <a:lnTo>
                      <a:pt x="670" y="186"/>
                    </a:lnTo>
                    <a:lnTo>
                      <a:pt x="674" y="188"/>
                    </a:lnTo>
                    <a:lnTo>
                      <a:pt x="678" y="193"/>
                    </a:lnTo>
                    <a:lnTo>
                      <a:pt x="682" y="195"/>
                    </a:lnTo>
                    <a:lnTo>
                      <a:pt x="685" y="199"/>
                    </a:lnTo>
                    <a:lnTo>
                      <a:pt x="689" y="202"/>
                    </a:lnTo>
                    <a:lnTo>
                      <a:pt x="693" y="206"/>
                    </a:lnTo>
                    <a:lnTo>
                      <a:pt x="697" y="208"/>
                    </a:lnTo>
                    <a:lnTo>
                      <a:pt x="701" y="212"/>
                    </a:lnTo>
                    <a:lnTo>
                      <a:pt x="705" y="217"/>
                    </a:lnTo>
                    <a:lnTo>
                      <a:pt x="709" y="219"/>
                    </a:lnTo>
                    <a:lnTo>
                      <a:pt x="713" y="223"/>
                    </a:lnTo>
                    <a:lnTo>
                      <a:pt x="717" y="226"/>
                    </a:lnTo>
                    <a:lnTo>
                      <a:pt x="721" y="229"/>
                    </a:lnTo>
                    <a:lnTo>
                      <a:pt x="725" y="233"/>
                    </a:lnTo>
                    <a:lnTo>
                      <a:pt x="729" y="237"/>
                    </a:lnTo>
                    <a:lnTo>
                      <a:pt x="733" y="242"/>
                    </a:lnTo>
                    <a:lnTo>
                      <a:pt x="737" y="244"/>
                    </a:lnTo>
                    <a:lnTo>
                      <a:pt x="741" y="249"/>
                    </a:lnTo>
                    <a:lnTo>
                      <a:pt x="745" y="252"/>
                    </a:lnTo>
                    <a:lnTo>
                      <a:pt x="749" y="257"/>
                    </a:lnTo>
                    <a:lnTo>
                      <a:pt x="753" y="260"/>
                    </a:lnTo>
                    <a:lnTo>
                      <a:pt x="756" y="265"/>
                    </a:lnTo>
                    <a:lnTo>
                      <a:pt x="760" y="268"/>
                    </a:lnTo>
                    <a:lnTo>
                      <a:pt x="764" y="271"/>
                    </a:lnTo>
                    <a:lnTo>
                      <a:pt x="768" y="276"/>
                    </a:lnTo>
                    <a:lnTo>
                      <a:pt x="772" y="280"/>
                    </a:lnTo>
                    <a:lnTo>
                      <a:pt x="776" y="283"/>
                    </a:lnTo>
                    <a:lnTo>
                      <a:pt x="780" y="286"/>
                    </a:lnTo>
                    <a:lnTo>
                      <a:pt x="784" y="291"/>
                    </a:lnTo>
                    <a:lnTo>
                      <a:pt x="788" y="295"/>
                    </a:lnTo>
                    <a:lnTo>
                      <a:pt x="792" y="300"/>
                    </a:lnTo>
                    <a:lnTo>
                      <a:pt x="796" y="302"/>
                    </a:lnTo>
                    <a:lnTo>
                      <a:pt x="800" y="306"/>
                    </a:lnTo>
                    <a:lnTo>
                      <a:pt x="804" y="312"/>
                    </a:lnTo>
                    <a:lnTo>
                      <a:pt x="808" y="316"/>
                    </a:lnTo>
                    <a:lnTo>
                      <a:pt x="812" y="320"/>
                    </a:lnTo>
                    <a:lnTo>
                      <a:pt x="816" y="323"/>
                    </a:lnTo>
                    <a:lnTo>
                      <a:pt x="820" y="328"/>
                    </a:lnTo>
                    <a:lnTo>
                      <a:pt x="823" y="332"/>
                    </a:lnTo>
                    <a:lnTo>
                      <a:pt x="827" y="334"/>
                    </a:lnTo>
                    <a:lnTo>
                      <a:pt x="831" y="339"/>
                    </a:lnTo>
                    <a:lnTo>
                      <a:pt x="835" y="344"/>
                    </a:lnTo>
                    <a:lnTo>
                      <a:pt x="839" y="348"/>
                    </a:lnTo>
                    <a:lnTo>
                      <a:pt x="843" y="352"/>
                    </a:lnTo>
                    <a:lnTo>
                      <a:pt x="847" y="357"/>
                    </a:lnTo>
                    <a:lnTo>
                      <a:pt x="851" y="360"/>
                    </a:lnTo>
                    <a:lnTo>
                      <a:pt x="855" y="366"/>
                    </a:lnTo>
                    <a:lnTo>
                      <a:pt x="859" y="369"/>
                    </a:lnTo>
                    <a:lnTo>
                      <a:pt x="863" y="373"/>
                    </a:lnTo>
                    <a:lnTo>
                      <a:pt x="867" y="378"/>
                    </a:lnTo>
                    <a:lnTo>
                      <a:pt x="871" y="384"/>
                    </a:lnTo>
                    <a:lnTo>
                      <a:pt x="875" y="387"/>
                    </a:lnTo>
                    <a:lnTo>
                      <a:pt x="879" y="390"/>
                    </a:lnTo>
                    <a:lnTo>
                      <a:pt x="883" y="394"/>
                    </a:lnTo>
                    <a:lnTo>
                      <a:pt x="887" y="399"/>
                    </a:lnTo>
                    <a:lnTo>
                      <a:pt x="890" y="404"/>
                    </a:lnTo>
                    <a:lnTo>
                      <a:pt x="894" y="407"/>
                    </a:lnTo>
                    <a:lnTo>
                      <a:pt x="898" y="412"/>
                    </a:lnTo>
                    <a:lnTo>
                      <a:pt x="902" y="417"/>
                    </a:lnTo>
                    <a:lnTo>
                      <a:pt x="906" y="421"/>
                    </a:lnTo>
                    <a:lnTo>
                      <a:pt x="910" y="426"/>
                    </a:lnTo>
                    <a:lnTo>
                      <a:pt x="914" y="429"/>
                    </a:lnTo>
                    <a:lnTo>
                      <a:pt x="918" y="435"/>
                    </a:lnTo>
                    <a:lnTo>
                      <a:pt x="922" y="439"/>
                    </a:lnTo>
                    <a:lnTo>
                      <a:pt x="926" y="443"/>
                    </a:lnTo>
                    <a:lnTo>
                      <a:pt x="930" y="447"/>
                    </a:lnTo>
                    <a:lnTo>
                      <a:pt x="934" y="452"/>
                    </a:lnTo>
                    <a:lnTo>
                      <a:pt x="938" y="454"/>
                    </a:lnTo>
                    <a:lnTo>
                      <a:pt x="942" y="460"/>
                    </a:lnTo>
                    <a:lnTo>
                      <a:pt x="946" y="463"/>
                    </a:lnTo>
                    <a:lnTo>
                      <a:pt x="950" y="469"/>
                    </a:lnTo>
                    <a:lnTo>
                      <a:pt x="954" y="474"/>
                    </a:lnTo>
                    <a:lnTo>
                      <a:pt x="958" y="478"/>
                    </a:lnTo>
                    <a:lnTo>
                      <a:pt x="961" y="482"/>
                    </a:lnTo>
                    <a:lnTo>
                      <a:pt x="965" y="487"/>
                    </a:lnTo>
                    <a:lnTo>
                      <a:pt x="969" y="491"/>
                    </a:lnTo>
                    <a:lnTo>
                      <a:pt x="973" y="494"/>
                    </a:lnTo>
                    <a:lnTo>
                      <a:pt x="977" y="499"/>
                    </a:lnTo>
                    <a:lnTo>
                      <a:pt x="981" y="503"/>
                    </a:lnTo>
                    <a:lnTo>
                      <a:pt x="985" y="508"/>
                    </a:lnTo>
                    <a:lnTo>
                      <a:pt x="989" y="513"/>
                    </a:lnTo>
                    <a:lnTo>
                      <a:pt x="993" y="518"/>
                    </a:lnTo>
                    <a:lnTo>
                      <a:pt x="997" y="521"/>
                    </a:lnTo>
                    <a:lnTo>
                      <a:pt x="1001" y="525"/>
                    </a:lnTo>
                    <a:lnTo>
                      <a:pt x="1005" y="531"/>
                    </a:lnTo>
                    <a:lnTo>
                      <a:pt x="1009" y="535"/>
                    </a:lnTo>
                    <a:lnTo>
                      <a:pt x="1013" y="540"/>
                    </a:lnTo>
                    <a:lnTo>
                      <a:pt x="1017" y="543"/>
                    </a:lnTo>
                    <a:lnTo>
                      <a:pt x="1021" y="546"/>
                    </a:lnTo>
                    <a:lnTo>
                      <a:pt x="1025" y="552"/>
                    </a:lnTo>
                    <a:lnTo>
                      <a:pt x="1028" y="556"/>
                    </a:lnTo>
                    <a:lnTo>
                      <a:pt x="1032" y="560"/>
                    </a:lnTo>
                    <a:lnTo>
                      <a:pt x="1036" y="565"/>
                    </a:lnTo>
                    <a:lnTo>
                      <a:pt x="1040" y="569"/>
                    </a:lnTo>
                    <a:lnTo>
                      <a:pt x="1044" y="573"/>
                    </a:lnTo>
                    <a:lnTo>
                      <a:pt x="1048" y="578"/>
                    </a:lnTo>
                    <a:lnTo>
                      <a:pt x="1052" y="583"/>
                    </a:lnTo>
                    <a:lnTo>
                      <a:pt x="1056" y="587"/>
                    </a:lnTo>
                    <a:lnTo>
                      <a:pt x="1060" y="590"/>
                    </a:lnTo>
                    <a:lnTo>
                      <a:pt x="1064" y="594"/>
                    </a:lnTo>
                    <a:lnTo>
                      <a:pt x="1068" y="598"/>
                    </a:lnTo>
                    <a:lnTo>
                      <a:pt x="1072" y="601"/>
                    </a:lnTo>
                    <a:lnTo>
                      <a:pt x="1076" y="606"/>
                    </a:lnTo>
                    <a:lnTo>
                      <a:pt x="1080" y="610"/>
                    </a:lnTo>
                    <a:lnTo>
                      <a:pt x="1084" y="614"/>
                    </a:lnTo>
                    <a:lnTo>
                      <a:pt x="1088" y="618"/>
                    </a:lnTo>
                    <a:lnTo>
                      <a:pt x="1092" y="624"/>
                    </a:lnTo>
                    <a:lnTo>
                      <a:pt x="1095" y="628"/>
                    </a:lnTo>
                    <a:lnTo>
                      <a:pt x="1099" y="632"/>
                    </a:lnTo>
                    <a:lnTo>
                      <a:pt x="1103" y="636"/>
                    </a:lnTo>
                    <a:lnTo>
                      <a:pt x="1107" y="640"/>
                    </a:lnTo>
                    <a:lnTo>
                      <a:pt x="1111" y="642"/>
                    </a:lnTo>
                    <a:lnTo>
                      <a:pt x="1115" y="647"/>
                    </a:lnTo>
                    <a:lnTo>
                      <a:pt x="1119" y="652"/>
                    </a:lnTo>
                    <a:lnTo>
                      <a:pt x="1123" y="655"/>
                    </a:lnTo>
                    <a:lnTo>
                      <a:pt x="1127" y="659"/>
                    </a:lnTo>
                    <a:lnTo>
                      <a:pt x="1131" y="664"/>
                    </a:lnTo>
                    <a:lnTo>
                      <a:pt x="1135" y="665"/>
                    </a:lnTo>
                    <a:lnTo>
                      <a:pt x="1139" y="670"/>
                    </a:lnTo>
                    <a:lnTo>
                      <a:pt x="1143" y="675"/>
                    </a:lnTo>
                    <a:lnTo>
                      <a:pt x="1147" y="679"/>
                    </a:lnTo>
                    <a:lnTo>
                      <a:pt x="1151" y="683"/>
                    </a:lnTo>
                    <a:lnTo>
                      <a:pt x="1155" y="686"/>
                    </a:lnTo>
                    <a:lnTo>
                      <a:pt x="1159" y="690"/>
                    </a:lnTo>
                    <a:lnTo>
                      <a:pt x="1163" y="694"/>
                    </a:lnTo>
                    <a:lnTo>
                      <a:pt x="1166" y="698"/>
                    </a:lnTo>
                    <a:lnTo>
                      <a:pt x="1170" y="702"/>
                    </a:lnTo>
                    <a:lnTo>
                      <a:pt x="1174" y="705"/>
                    </a:lnTo>
                    <a:lnTo>
                      <a:pt x="1178" y="709"/>
                    </a:lnTo>
                    <a:lnTo>
                      <a:pt x="1182" y="713"/>
                    </a:lnTo>
                    <a:lnTo>
                      <a:pt x="1186" y="718"/>
                    </a:lnTo>
                    <a:lnTo>
                      <a:pt x="1190" y="719"/>
                    </a:lnTo>
                    <a:lnTo>
                      <a:pt x="1194" y="722"/>
                    </a:lnTo>
                    <a:lnTo>
                      <a:pt x="1198" y="726"/>
                    </a:lnTo>
                    <a:lnTo>
                      <a:pt x="1202" y="731"/>
                    </a:lnTo>
                    <a:lnTo>
                      <a:pt x="1206" y="734"/>
                    </a:lnTo>
                    <a:lnTo>
                      <a:pt x="1210" y="739"/>
                    </a:lnTo>
                    <a:lnTo>
                      <a:pt x="1214" y="741"/>
                    </a:lnTo>
                    <a:lnTo>
                      <a:pt x="1218" y="743"/>
                    </a:lnTo>
                    <a:lnTo>
                      <a:pt x="1222" y="750"/>
                    </a:lnTo>
                    <a:lnTo>
                      <a:pt x="1226" y="751"/>
                    </a:lnTo>
                    <a:lnTo>
                      <a:pt x="1230" y="755"/>
                    </a:lnTo>
                    <a:lnTo>
                      <a:pt x="1233" y="759"/>
                    </a:lnTo>
                    <a:lnTo>
                      <a:pt x="1237" y="763"/>
                    </a:lnTo>
                    <a:lnTo>
                      <a:pt x="1241" y="764"/>
                    </a:lnTo>
                    <a:lnTo>
                      <a:pt x="1245" y="768"/>
                    </a:lnTo>
                    <a:lnTo>
                      <a:pt x="1249" y="772"/>
                    </a:lnTo>
                    <a:lnTo>
                      <a:pt x="1253" y="775"/>
                    </a:lnTo>
                    <a:lnTo>
                      <a:pt x="1257" y="778"/>
                    </a:lnTo>
                    <a:lnTo>
                      <a:pt x="1261" y="780"/>
                    </a:lnTo>
                    <a:lnTo>
                      <a:pt x="1265" y="785"/>
                    </a:lnTo>
                    <a:lnTo>
                      <a:pt x="1269" y="788"/>
                    </a:lnTo>
                    <a:lnTo>
                      <a:pt x="1273" y="790"/>
                    </a:lnTo>
                    <a:lnTo>
                      <a:pt x="1277" y="795"/>
                    </a:lnTo>
                    <a:lnTo>
                      <a:pt x="1281" y="796"/>
                    </a:lnTo>
                    <a:lnTo>
                      <a:pt x="1285" y="800"/>
                    </a:lnTo>
                    <a:lnTo>
                      <a:pt x="1289" y="803"/>
                    </a:lnTo>
                    <a:lnTo>
                      <a:pt x="1293" y="807"/>
                    </a:lnTo>
                    <a:lnTo>
                      <a:pt x="1297" y="809"/>
                    </a:lnTo>
                    <a:lnTo>
                      <a:pt x="1301" y="811"/>
                    </a:lnTo>
                    <a:lnTo>
                      <a:pt x="1304" y="814"/>
                    </a:lnTo>
                    <a:lnTo>
                      <a:pt x="1308" y="817"/>
                    </a:lnTo>
                    <a:lnTo>
                      <a:pt x="1312" y="819"/>
                    </a:lnTo>
                    <a:lnTo>
                      <a:pt x="1316" y="823"/>
                    </a:lnTo>
                    <a:lnTo>
                      <a:pt x="1320" y="826"/>
                    </a:lnTo>
                    <a:lnTo>
                      <a:pt x="1324" y="828"/>
                    </a:lnTo>
                    <a:lnTo>
                      <a:pt x="1328" y="831"/>
                    </a:lnTo>
                    <a:lnTo>
                      <a:pt x="1332" y="832"/>
                    </a:lnTo>
                    <a:lnTo>
                      <a:pt x="1336" y="836"/>
                    </a:lnTo>
                    <a:lnTo>
                      <a:pt x="1340" y="839"/>
                    </a:lnTo>
                    <a:lnTo>
                      <a:pt x="1344" y="841"/>
                    </a:lnTo>
                    <a:lnTo>
                      <a:pt x="1348" y="845"/>
                    </a:lnTo>
                    <a:lnTo>
                      <a:pt x="1352" y="846"/>
                    </a:lnTo>
                    <a:lnTo>
                      <a:pt x="1356" y="847"/>
                    </a:lnTo>
                    <a:lnTo>
                      <a:pt x="1360" y="851"/>
                    </a:lnTo>
                    <a:lnTo>
                      <a:pt x="1364" y="852"/>
                    </a:lnTo>
                    <a:lnTo>
                      <a:pt x="1368" y="855"/>
                    </a:lnTo>
                    <a:lnTo>
                      <a:pt x="1371" y="858"/>
                    </a:lnTo>
                    <a:lnTo>
                      <a:pt x="1375" y="861"/>
                    </a:lnTo>
                    <a:lnTo>
                      <a:pt x="1379" y="862"/>
                    </a:lnTo>
                    <a:lnTo>
                      <a:pt x="1383" y="865"/>
                    </a:lnTo>
                    <a:lnTo>
                      <a:pt x="1387" y="866"/>
                    </a:lnTo>
                    <a:lnTo>
                      <a:pt x="1391" y="869"/>
                    </a:lnTo>
                    <a:lnTo>
                      <a:pt x="1395" y="871"/>
                    </a:lnTo>
                    <a:lnTo>
                      <a:pt x="1399" y="873"/>
                    </a:lnTo>
                    <a:lnTo>
                      <a:pt x="1403" y="875"/>
                    </a:lnTo>
                    <a:lnTo>
                      <a:pt x="1407" y="877"/>
                    </a:lnTo>
                    <a:lnTo>
                      <a:pt x="1411" y="879"/>
                    </a:lnTo>
                    <a:lnTo>
                      <a:pt x="1415" y="882"/>
                    </a:lnTo>
                    <a:lnTo>
                      <a:pt x="1419" y="885"/>
                    </a:lnTo>
                    <a:lnTo>
                      <a:pt x="1423" y="884"/>
                    </a:lnTo>
                    <a:lnTo>
                      <a:pt x="1427" y="886"/>
                    </a:lnTo>
                    <a:lnTo>
                      <a:pt x="1431" y="888"/>
                    </a:lnTo>
                    <a:lnTo>
                      <a:pt x="1435" y="891"/>
                    </a:lnTo>
                    <a:lnTo>
                      <a:pt x="1438" y="892"/>
                    </a:lnTo>
                    <a:lnTo>
                      <a:pt x="1442" y="893"/>
                    </a:lnTo>
                    <a:lnTo>
                      <a:pt x="1446" y="895"/>
                    </a:lnTo>
                    <a:lnTo>
                      <a:pt x="1450" y="897"/>
                    </a:lnTo>
                    <a:lnTo>
                      <a:pt x="1454" y="900"/>
                    </a:lnTo>
                    <a:lnTo>
                      <a:pt x="1458" y="902"/>
                    </a:lnTo>
                    <a:lnTo>
                      <a:pt x="1462" y="901"/>
                    </a:lnTo>
                    <a:lnTo>
                      <a:pt x="1466" y="904"/>
                    </a:lnTo>
                    <a:lnTo>
                      <a:pt x="1470" y="904"/>
                    </a:lnTo>
                    <a:lnTo>
                      <a:pt x="1474" y="906"/>
                    </a:lnTo>
                    <a:lnTo>
                      <a:pt x="1478" y="908"/>
                    </a:lnTo>
                    <a:lnTo>
                      <a:pt x="1482" y="908"/>
                    </a:lnTo>
                    <a:lnTo>
                      <a:pt x="1486" y="911"/>
                    </a:lnTo>
                    <a:lnTo>
                      <a:pt x="1490" y="911"/>
                    </a:lnTo>
                    <a:lnTo>
                      <a:pt x="1494" y="914"/>
                    </a:lnTo>
                    <a:lnTo>
                      <a:pt x="1498" y="914"/>
                    </a:lnTo>
                    <a:lnTo>
                      <a:pt x="1502" y="915"/>
                    </a:lnTo>
                    <a:lnTo>
                      <a:pt x="1506" y="916"/>
                    </a:lnTo>
                    <a:lnTo>
                      <a:pt x="1509" y="918"/>
                    </a:lnTo>
                    <a:lnTo>
                      <a:pt x="1513" y="919"/>
                    </a:lnTo>
                    <a:lnTo>
                      <a:pt x="1517" y="921"/>
                    </a:lnTo>
                    <a:lnTo>
                      <a:pt x="1521" y="921"/>
                    </a:lnTo>
                    <a:lnTo>
                      <a:pt x="1525" y="922"/>
                    </a:lnTo>
                    <a:lnTo>
                      <a:pt x="1529" y="923"/>
                    </a:lnTo>
                    <a:lnTo>
                      <a:pt x="1533" y="922"/>
                    </a:lnTo>
                    <a:lnTo>
                      <a:pt x="1537" y="924"/>
                    </a:lnTo>
                    <a:lnTo>
                      <a:pt x="1541" y="926"/>
                    </a:lnTo>
                    <a:lnTo>
                      <a:pt x="1545" y="926"/>
                    </a:lnTo>
                    <a:lnTo>
                      <a:pt x="1549" y="927"/>
                    </a:lnTo>
                    <a:lnTo>
                      <a:pt x="1553" y="928"/>
                    </a:lnTo>
                    <a:lnTo>
                      <a:pt x="1557" y="928"/>
                    </a:lnTo>
                    <a:lnTo>
                      <a:pt x="1561" y="929"/>
                    </a:lnTo>
                    <a:lnTo>
                      <a:pt x="1565" y="929"/>
                    </a:lnTo>
                    <a:lnTo>
                      <a:pt x="1569" y="930"/>
                    </a:lnTo>
                    <a:lnTo>
                      <a:pt x="1573" y="931"/>
                    </a:lnTo>
                    <a:lnTo>
                      <a:pt x="1576" y="932"/>
                    </a:lnTo>
                    <a:lnTo>
                      <a:pt x="1580" y="932"/>
                    </a:lnTo>
                    <a:lnTo>
                      <a:pt x="1584" y="933"/>
                    </a:lnTo>
                    <a:lnTo>
                      <a:pt x="1588" y="933"/>
                    </a:lnTo>
                    <a:lnTo>
                      <a:pt x="1592" y="934"/>
                    </a:lnTo>
                    <a:lnTo>
                      <a:pt x="1596" y="932"/>
                    </a:lnTo>
                    <a:lnTo>
                      <a:pt x="1600" y="934"/>
                    </a:lnTo>
                    <a:lnTo>
                      <a:pt x="1604" y="936"/>
                    </a:lnTo>
                    <a:lnTo>
                      <a:pt x="1608" y="934"/>
                    </a:lnTo>
                    <a:lnTo>
                      <a:pt x="1612" y="935"/>
                    </a:lnTo>
                    <a:lnTo>
                      <a:pt x="1616" y="935"/>
                    </a:lnTo>
                    <a:lnTo>
                      <a:pt x="1620" y="936"/>
                    </a:lnTo>
                    <a:lnTo>
                      <a:pt x="1624" y="935"/>
                    </a:lnTo>
                    <a:lnTo>
                      <a:pt x="1628" y="935"/>
                    </a:lnTo>
                    <a:lnTo>
                      <a:pt x="1632" y="934"/>
                    </a:lnTo>
                    <a:lnTo>
                      <a:pt x="1636" y="936"/>
                    </a:lnTo>
                    <a:lnTo>
                      <a:pt x="1640" y="934"/>
                    </a:lnTo>
                    <a:lnTo>
                      <a:pt x="1643" y="935"/>
                    </a:lnTo>
                    <a:lnTo>
                      <a:pt x="1647" y="935"/>
                    </a:lnTo>
                    <a:lnTo>
                      <a:pt x="1651" y="935"/>
                    </a:lnTo>
                    <a:lnTo>
                      <a:pt x="1655" y="936"/>
                    </a:lnTo>
                    <a:lnTo>
                      <a:pt x="1659" y="934"/>
                    </a:lnTo>
                    <a:lnTo>
                      <a:pt x="1663" y="934"/>
                    </a:lnTo>
                    <a:lnTo>
                      <a:pt x="1667" y="934"/>
                    </a:lnTo>
                    <a:lnTo>
                      <a:pt x="1671" y="935"/>
                    </a:lnTo>
                    <a:lnTo>
                      <a:pt x="1675" y="933"/>
                    </a:lnTo>
                    <a:lnTo>
                      <a:pt x="1679" y="934"/>
                    </a:lnTo>
                    <a:lnTo>
                      <a:pt x="1683" y="933"/>
                    </a:lnTo>
                    <a:lnTo>
                      <a:pt x="1687" y="933"/>
                    </a:lnTo>
                    <a:lnTo>
                      <a:pt x="1691" y="932"/>
                    </a:lnTo>
                    <a:lnTo>
                      <a:pt x="1695" y="932"/>
                    </a:lnTo>
                    <a:lnTo>
                      <a:pt x="1699" y="932"/>
                    </a:lnTo>
                    <a:lnTo>
                      <a:pt x="1703" y="930"/>
                    </a:lnTo>
                    <a:lnTo>
                      <a:pt x="1707" y="930"/>
                    </a:lnTo>
                    <a:lnTo>
                      <a:pt x="1711" y="930"/>
                    </a:lnTo>
                    <a:lnTo>
                      <a:pt x="1714" y="928"/>
                    </a:lnTo>
                    <a:lnTo>
                      <a:pt x="1718" y="928"/>
                    </a:lnTo>
                    <a:lnTo>
                      <a:pt x="1722" y="929"/>
                    </a:lnTo>
                    <a:lnTo>
                      <a:pt x="1726" y="926"/>
                    </a:lnTo>
                    <a:lnTo>
                      <a:pt x="1730" y="927"/>
                    </a:lnTo>
                    <a:lnTo>
                      <a:pt x="1734" y="924"/>
                    </a:lnTo>
                    <a:lnTo>
                      <a:pt x="1738" y="925"/>
                    </a:lnTo>
                    <a:lnTo>
                      <a:pt x="1742" y="924"/>
                    </a:lnTo>
                    <a:lnTo>
                      <a:pt x="1746" y="923"/>
                    </a:lnTo>
                    <a:lnTo>
                      <a:pt x="1750" y="922"/>
                    </a:lnTo>
                    <a:lnTo>
                      <a:pt x="1754" y="921"/>
                    </a:lnTo>
                    <a:lnTo>
                      <a:pt x="1758" y="920"/>
                    </a:lnTo>
                    <a:lnTo>
                      <a:pt x="1762" y="921"/>
                    </a:lnTo>
                    <a:lnTo>
                      <a:pt x="1766" y="919"/>
                    </a:lnTo>
                    <a:lnTo>
                      <a:pt x="1770" y="918"/>
                    </a:lnTo>
                    <a:lnTo>
                      <a:pt x="1774" y="915"/>
                    </a:lnTo>
                    <a:lnTo>
                      <a:pt x="1778" y="914"/>
                    </a:lnTo>
                    <a:lnTo>
                      <a:pt x="1781" y="915"/>
                    </a:lnTo>
                    <a:lnTo>
                      <a:pt x="1785" y="913"/>
                    </a:lnTo>
                    <a:lnTo>
                      <a:pt x="1789" y="912"/>
                    </a:lnTo>
                    <a:lnTo>
                      <a:pt x="1793" y="912"/>
                    </a:lnTo>
                    <a:lnTo>
                      <a:pt x="1797" y="910"/>
                    </a:lnTo>
                    <a:lnTo>
                      <a:pt x="1801" y="909"/>
                    </a:lnTo>
                    <a:lnTo>
                      <a:pt x="1805" y="908"/>
                    </a:lnTo>
                    <a:lnTo>
                      <a:pt x="1809" y="908"/>
                    </a:lnTo>
                    <a:lnTo>
                      <a:pt x="1813" y="905"/>
                    </a:lnTo>
                    <a:lnTo>
                      <a:pt x="1817" y="904"/>
                    </a:lnTo>
                    <a:lnTo>
                      <a:pt x="1821" y="902"/>
                    </a:lnTo>
                    <a:lnTo>
                      <a:pt x="1825" y="901"/>
                    </a:lnTo>
                    <a:lnTo>
                      <a:pt x="1829" y="900"/>
                    </a:lnTo>
                    <a:lnTo>
                      <a:pt x="1833" y="899"/>
                    </a:lnTo>
                    <a:lnTo>
                      <a:pt x="1837" y="897"/>
                    </a:lnTo>
                    <a:lnTo>
                      <a:pt x="1841" y="894"/>
                    </a:lnTo>
                    <a:lnTo>
                      <a:pt x="1845" y="894"/>
                    </a:lnTo>
                    <a:lnTo>
                      <a:pt x="1848" y="891"/>
                    </a:lnTo>
                    <a:lnTo>
                      <a:pt x="1852" y="891"/>
                    </a:lnTo>
                    <a:lnTo>
                      <a:pt x="1856" y="888"/>
                    </a:lnTo>
                    <a:lnTo>
                      <a:pt x="1860" y="885"/>
                    </a:lnTo>
                    <a:lnTo>
                      <a:pt x="1864" y="885"/>
                    </a:lnTo>
                    <a:lnTo>
                      <a:pt x="1868" y="884"/>
                    </a:lnTo>
                    <a:lnTo>
                      <a:pt x="1872" y="883"/>
                    </a:lnTo>
                    <a:lnTo>
                      <a:pt x="1876" y="880"/>
                    </a:lnTo>
                    <a:lnTo>
                      <a:pt x="1880" y="878"/>
                    </a:lnTo>
                    <a:lnTo>
                      <a:pt x="1884" y="877"/>
                    </a:lnTo>
                    <a:lnTo>
                      <a:pt x="1888" y="875"/>
                    </a:lnTo>
                    <a:lnTo>
                      <a:pt x="1892" y="874"/>
                    </a:lnTo>
                    <a:lnTo>
                      <a:pt x="1896" y="872"/>
                    </a:lnTo>
                    <a:lnTo>
                      <a:pt x="1900" y="870"/>
                    </a:lnTo>
                    <a:lnTo>
                      <a:pt x="1904" y="868"/>
                    </a:lnTo>
                    <a:lnTo>
                      <a:pt x="1908" y="867"/>
                    </a:lnTo>
                    <a:lnTo>
                      <a:pt x="1912" y="863"/>
                    </a:lnTo>
                    <a:lnTo>
                      <a:pt x="1916" y="862"/>
                    </a:lnTo>
                    <a:lnTo>
                      <a:pt x="1919" y="861"/>
                    </a:lnTo>
                    <a:lnTo>
                      <a:pt x="1923" y="859"/>
                    </a:lnTo>
                    <a:lnTo>
                      <a:pt x="1927" y="856"/>
                    </a:lnTo>
                    <a:lnTo>
                      <a:pt x="1931" y="855"/>
                    </a:lnTo>
                    <a:lnTo>
                      <a:pt x="1935" y="852"/>
                    </a:lnTo>
                    <a:lnTo>
                      <a:pt x="1939" y="851"/>
                    </a:lnTo>
                    <a:lnTo>
                      <a:pt x="1943" y="847"/>
                    </a:lnTo>
                    <a:lnTo>
                      <a:pt x="1947" y="846"/>
                    </a:lnTo>
                    <a:lnTo>
                      <a:pt x="1951" y="844"/>
                    </a:lnTo>
                    <a:lnTo>
                      <a:pt x="1955" y="841"/>
                    </a:lnTo>
                    <a:lnTo>
                      <a:pt x="1959" y="840"/>
                    </a:lnTo>
                    <a:lnTo>
                      <a:pt x="1963" y="838"/>
                    </a:lnTo>
                    <a:lnTo>
                      <a:pt x="1967" y="836"/>
                    </a:lnTo>
                    <a:lnTo>
                      <a:pt x="1971" y="833"/>
                    </a:lnTo>
                    <a:lnTo>
                      <a:pt x="1975" y="831"/>
                    </a:lnTo>
                    <a:lnTo>
                      <a:pt x="1979" y="830"/>
                    </a:lnTo>
                    <a:lnTo>
                      <a:pt x="1983" y="829"/>
                    </a:lnTo>
                    <a:lnTo>
                      <a:pt x="1986" y="825"/>
                    </a:lnTo>
                    <a:lnTo>
                      <a:pt x="1990" y="823"/>
                    </a:lnTo>
                    <a:lnTo>
                      <a:pt x="1994" y="820"/>
                    </a:lnTo>
                    <a:lnTo>
                      <a:pt x="1998" y="817"/>
                    </a:lnTo>
                    <a:lnTo>
                      <a:pt x="2002" y="816"/>
                    </a:lnTo>
                    <a:lnTo>
                      <a:pt x="2006" y="815"/>
                    </a:lnTo>
                    <a:lnTo>
                      <a:pt x="2010" y="810"/>
                    </a:lnTo>
                    <a:lnTo>
                      <a:pt x="2014" y="809"/>
                    </a:lnTo>
                    <a:lnTo>
                      <a:pt x="2018" y="807"/>
                    </a:lnTo>
                    <a:lnTo>
                      <a:pt x="2022" y="803"/>
                    </a:lnTo>
                    <a:lnTo>
                      <a:pt x="2026" y="802"/>
                    </a:lnTo>
                    <a:lnTo>
                      <a:pt x="2030" y="799"/>
                    </a:lnTo>
                    <a:lnTo>
                      <a:pt x="2034" y="796"/>
                    </a:lnTo>
                    <a:lnTo>
                      <a:pt x="2038" y="794"/>
                    </a:lnTo>
                    <a:lnTo>
                      <a:pt x="2042" y="792"/>
                    </a:lnTo>
                    <a:lnTo>
                      <a:pt x="2046" y="789"/>
                    </a:lnTo>
                    <a:lnTo>
                      <a:pt x="2050" y="788"/>
                    </a:lnTo>
                    <a:lnTo>
                      <a:pt x="2054" y="784"/>
                    </a:lnTo>
                    <a:lnTo>
                      <a:pt x="2057" y="782"/>
                    </a:lnTo>
                    <a:lnTo>
                      <a:pt x="2061" y="779"/>
                    </a:lnTo>
                    <a:lnTo>
                      <a:pt x="2065" y="776"/>
                    </a:lnTo>
                    <a:lnTo>
                      <a:pt x="2069" y="774"/>
                    </a:lnTo>
                    <a:lnTo>
                      <a:pt x="2073" y="771"/>
                    </a:lnTo>
                    <a:lnTo>
                      <a:pt x="2077" y="768"/>
                    </a:lnTo>
                    <a:lnTo>
                      <a:pt x="2081" y="765"/>
                    </a:lnTo>
                    <a:lnTo>
                      <a:pt x="2085" y="763"/>
                    </a:lnTo>
                    <a:lnTo>
                      <a:pt x="2089" y="761"/>
                    </a:lnTo>
                    <a:lnTo>
                      <a:pt x="2093" y="758"/>
                    </a:lnTo>
                    <a:lnTo>
                      <a:pt x="2097" y="757"/>
                    </a:lnTo>
                    <a:lnTo>
                      <a:pt x="2101" y="753"/>
                    </a:lnTo>
                    <a:lnTo>
                      <a:pt x="2105" y="750"/>
                    </a:lnTo>
                    <a:lnTo>
                      <a:pt x="2109" y="748"/>
                    </a:lnTo>
                    <a:lnTo>
                      <a:pt x="2113" y="746"/>
                    </a:lnTo>
                    <a:lnTo>
                      <a:pt x="2117" y="743"/>
                    </a:lnTo>
                    <a:lnTo>
                      <a:pt x="2121" y="740"/>
                    </a:lnTo>
                    <a:lnTo>
                      <a:pt x="2124" y="736"/>
                    </a:lnTo>
                    <a:lnTo>
                      <a:pt x="2128" y="735"/>
                    </a:lnTo>
                    <a:lnTo>
                      <a:pt x="2132" y="732"/>
                    </a:lnTo>
                    <a:lnTo>
                      <a:pt x="2136" y="729"/>
                    </a:lnTo>
                    <a:lnTo>
                      <a:pt x="2140" y="726"/>
                    </a:lnTo>
                    <a:lnTo>
                      <a:pt x="2144" y="724"/>
                    </a:lnTo>
                    <a:lnTo>
                      <a:pt x="2148" y="721"/>
                    </a:lnTo>
                    <a:lnTo>
                      <a:pt x="2152" y="719"/>
                    </a:lnTo>
                    <a:lnTo>
                      <a:pt x="2156" y="716"/>
                    </a:lnTo>
                    <a:lnTo>
                      <a:pt x="2160" y="713"/>
                    </a:lnTo>
                    <a:lnTo>
                      <a:pt x="2164" y="709"/>
                    </a:lnTo>
                    <a:lnTo>
                      <a:pt x="2168" y="706"/>
                    </a:lnTo>
                    <a:lnTo>
                      <a:pt x="2172" y="705"/>
                    </a:lnTo>
                    <a:lnTo>
                      <a:pt x="2176" y="701"/>
                    </a:lnTo>
                    <a:lnTo>
                      <a:pt x="2180" y="699"/>
                    </a:lnTo>
                    <a:lnTo>
                      <a:pt x="2184" y="697"/>
                    </a:lnTo>
                    <a:lnTo>
                      <a:pt x="2188" y="693"/>
                    </a:lnTo>
                    <a:lnTo>
                      <a:pt x="2191" y="690"/>
                    </a:lnTo>
                    <a:lnTo>
                      <a:pt x="2195" y="688"/>
                    </a:lnTo>
                    <a:lnTo>
                      <a:pt x="2199" y="684"/>
                    </a:lnTo>
                    <a:lnTo>
                      <a:pt x="2203" y="684"/>
                    </a:lnTo>
                    <a:lnTo>
                      <a:pt x="2207" y="678"/>
                    </a:lnTo>
                    <a:lnTo>
                      <a:pt x="2211" y="677"/>
                    </a:lnTo>
                    <a:lnTo>
                      <a:pt x="2215" y="673"/>
                    </a:lnTo>
                    <a:lnTo>
                      <a:pt x="2219" y="669"/>
                    </a:lnTo>
                    <a:lnTo>
                      <a:pt x="2223" y="667"/>
                    </a:lnTo>
                    <a:lnTo>
                      <a:pt x="2227" y="663"/>
                    </a:lnTo>
                    <a:lnTo>
                      <a:pt x="2231" y="661"/>
                    </a:lnTo>
                    <a:lnTo>
                      <a:pt x="2235" y="659"/>
                    </a:lnTo>
                    <a:lnTo>
                      <a:pt x="2239" y="655"/>
                    </a:lnTo>
                    <a:lnTo>
                      <a:pt x="2243" y="651"/>
                    </a:lnTo>
                    <a:lnTo>
                      <a:pt x="2247" y="650"/>
                    </a:lnTo>
                    <a:lnTo>
                      <a:pt x="2251" y="647"/>
                    </a:lnTo>
                    <a:lnTo>
                      <a:pt x="2255" y="643"/>
                    </a:lnTo>
                    <a:lnTo>
                      <a:pt x="2259" y="640"/>
                    </a:lnTo>
                    <a:lnTo>
                      <a:pt x="2262" y="639"/>
                    </a:lnTo>
                    <a:lnTo>
                      <a:pt x="2266" y="635"/>
                    </a:lnTo>
                    <a:lnTo>
                      <a:pt x="2270" y="632"/>
                    </a:lnTo>
                    <a:lnTo>
                      <a:pt x="2274" y="630"/>
                    </a:lnTo>
                    <a:lnTo>
                      <a:pt x="2278" y="627"/>
                    </a:lnTo>
                    <a:lnTo>
                      <a:pt x="2282" y="624"/>
                    </a:lnTo>
                    <a:lnTo>
                      <a:pt x="2286" y="620"/>
                    </a:lnTo>
                    <a:lnTo>
                      <a:pt x="2290" y="618"/>
                    </a:lnTo>
                    <a:lnTo>
                      <a:pt x="2294" y="614"/>
                    </a:lnTo>
                    <a:lnTo>
                      <a:pt x="2298" y="612"/>
                    </a:lnTo>
                    <a:lnTo>
                      <a:pt x="2302" y="608"/>
                    </a:lnTo>
                    <a:lnTo>
                      <a:pt x="2306" y="606"/>
                    </a:lnTo>
                    <a:lnTo>
                      <a:pt x="2310" y="603"/>
                    </a:lnTo>
                    <a:lnTo>
                      <a:pt x="2314" y="599"/>
                    </a:lnTo>
                    <a:lnTo>
                      <a:pt x="2318" y="597"/>
                    </a:lnTo>
                    <a:lnTo>
                      <a:pt x="2322" y="595"/>
                    </a:lnTo>
                    <a:lnTo>
                      <a:pt x="2326" y="593"/>
                    </a:lnTo>
                    <a:lnTo>
                      <a:pt x="2329" y="589"/>
                    </a:lnTo>
                    <a:lnTo>
                      <a:pt x="2333" y="585"/>
                    </a:lnTo>
                    <a:lnTo>
                      <a:pt x="2337" y="583"/>
                    </a:lnTo>
                    <a:lnTo>
                      <a:pt x="2341" y="580"/>
                    </a:lnTo>
                    <a:lnTo>
                      <a:pt x="2345" y="577"/>
                    </a:lnTo>
                    <a:lnTo>
                      <a:pt x="2349" y="574"/>
                    </a:lnTo>
                    <a:lnTo>
                      <a:pt x="2353" y="570"/>
                    </a:lnTo>
                    <a:lnTo>
                      <a:pt x="2357" y="569"/>
                    </a:lnTo>
                    <a:lnTo>
                      <a:pt x="2361" y="567"/>
                    </a:lnTo>
                    <a:lnTo>
                      <a:pt x="2365" y="563"/>
                    </a:lnTo>
                    <a:lnTo>
                      <a:pt x="2369" y="561"/>
                    </a:lnTo>
                    <a:lnTo>
                      <a:pt x="2373" y="558"/>
                    </a:lnTo>
                    <a:lnTo>
                      <a:pt x="2377" y="555"/>
                    </a:lnTo>
                    <a:lnTo>
                      <a:pt x="2381" y="551"/>
                    </a:lnTo>
                    <a:lnTo>
                      <a:pt x="2385" y="550"/>
                    </a:lnTo>
                    <a:lnTo>
                      <a:pt x="2389" y="544"/>
                    </a:lnTo>
                    <a:lnTo>
                      <a:pt x="2393" y="543"/>
                    </a:lnTo>
                    <a:lnTo>
                      <a:pt x="2396" y="540"/>
                    </a:lnTo>
                    <a:lnTo>
                      <a:pt x="2400" y="536"/>
                    </a:lnTo>
                    <a:lnTo>
                      <a:pt x="2404" y="534"/>
                    </a:lnTo>
                    <a:lnTo>
                      <a:pt x="2408" y="531"/>
                    </a:lnTo>
                    <a:lnTo>
                      <a:pt x="2412" y="529"/>
                    </a:lnTo>
                    <a:lnTo>
                      <a:pt x="2416" y="525"/>
                    </a:lnTo>
                    <a:lnTo>
                      <a:pt x="2420" y="524"/>
                    </a:lnTo>
                    <a:lnTo>
                      <a:pt x="2424" y="518"/>
                    </a:lnTo>
                    <a:lnTo>
                      <a:pt x="2428" y="516"/>
                    </a:lnTo>
                    <a:lnTo>
                      <a:pt x="2432" y="513"/>
                    </a:lnTo>
                    <a:lnTo>
                      <a:pt x="2436" y="512"/>
                    </a:lnTo>
                    <a:lnTo>
                      <a:pt x="2440" y="507"/>
                    </a:lnTo>
                    <a:lnTo>
                      <a:pt x="2444" y="505"/>
                    </a:lnTo>
                    <a:lnTo>
                      <a:pt x="2448" y="501"/>
                    </a:lnTo>
                    <a:lnTo>
                      <a:pt x="2452" y="498"/>
                    </a:lnTo>
                    <a:lnTo>
                      <a:pt x="2456" y="497"/>
                    </a:lnTo>
                    <a:lnTo>
                      <a:pt x="2460" y="494"/>
                    </a:lnTo>
                    <a:lnTo>
                      <a:pt x="2464" y="491"/>
                    </a:lnTo>
                    <a:lnTo>
                      <a:pt x="2467" y="488"/>
                    </a:lnTo>
                    <a:lnTo>
                      <a:pt x="2471" y="485"/>
                    </a:lnTo>
                    <a:lnTo>
                      <a:pt x="2475" y="484"/>
                    </a:lnTo>
                    <a:lnTo>
                      <a:pt x="2479" y="479"/>
                    </a:lnTo>
                    <a:lnTo>
                      <a:pt x="2483" y="476"/>
                    </a:lnTo>
                    <a:lnTo>
                      <a:pt x="2487" y="474"/>
                    </a:lnTo>
                    <a:lnTo>
                      <a:pt x="2491" y="471"/>
                    </a:lnTo>
                    <a:lnTo>
                      <a:pt x="2495" y="468"/>
                    </a:lnTo>
                    <a:lnTo>
                      <a:pt x="2499" y="464"/>
                    </a:lnTo>
                    <a:lnTo>
                      <a:pt x="2503" y="464"/>
                    </a:lnTo>
                    <a:lnTo>
                      <a:pt x="2507" y="459"/>
                    </a:lnTo>
                    <a:lnTo>
                      <a:pt x="2511" y="456"/>
                    </a:lnTo>
                    <a:lnTo>
                      <a:pt x="2515" y="454"/>
                    </a:lnTo>
                    <a:lnTo>
                      <a:pt x="2519" y="452"/>
                    </a:lnTo>
                    <a:lnTo>
                      <a:pt x="2523" y="448"/>
                    </a:lnTo>
                    <a:lnTo>
                      <a:pt x="2527" y="446"/>
                    </a:lnTo>
                    <a:lnTo>
                      <a:pt x="2531" y="442"/>
                    </a:lnTo>
                    <a:lnTo>
                      <a:pt x="2534" y="440"/>
                    </a:lnTo>
                    <a:lnTo>
                      <a:pt x="2538" y="436"/>
                    </a:lnTo>
                    <a:lnTo>
                      <a:pt x="2542" y="435"/>
                    </a:lnTo>
                    <a:lnTo>
                      <a:pt x="2546" y="432"/>
                    </a:lnTo>
                    <a:lnTo>
                      <a:pt x="2550" y="428"/>
                    </a:lnTo>
                    <a:lnTo>
                      <a:pt x="2554" y="427"/>
                    </a:lnTo>
                    <a:lnTo>
                      <a:pt x="2558" y="423"/>
                    </a:lnTo>
                    <a:lnTo>
                      <a:pt x="2562" y="421"/>
                    </a:lnTo>
                    <a:lnTo>
                      <a:pt x="2566" y="417"/>
                    </a:lnTo>
                    <a:lnTo>
                      <a:pt x="2570" y="415"/>
                    </a:lnTo>
                    <a:lnTo>
                      <a:pt x="2574" y="414"/>
                    </a:lnTo>
                    <a:lnTo>
                      <a:pt x="2578" y="409"/>
                    </a:lnTo>
                    <a:lnTo>
                      <a:pt x="2582" y="408"/>
                    </a:lnTo>
                    <a:lnTo>
                      <a:pt x="2586" y="405"/>
                    </a:lnTo>
                    <a:lnTo>
                      <a:pt x="2590" y="401"/>
                    </a:lnTo>
                    <a:lnTo>
                      <a:pt x="2594" y="400"/>
                    </a:lnTo>
                    <a:lnTo>
                      <a:pt x="2598" y="397"/>
                    </a:lnTo>
                    <a:lnTo>
                      <a:pt x="2602" y="395"/>
                    </a:lnTo>
                    <a:lnTo>
                      <a:pt x="2605" y="391"/>
                    </a:lnTo>
                    <a:lnTo>
                      <a:pt x="2609" y="389"/>
                    </a:lnTo>
                    <a:lnTo>
                      <a:pt x="2613" y="386"/>
                    </a:lnTo>
                    <a:lnTo>
                      <a:pt x="2617" y="385"/>
                    </a:lnTo>
                    <a:lnTo>
                      <a:pt x="2621" y="381"/>
                    </a:lnTo>
                    <a:lnTo>
                      <a:pt x="2625" y="379"/>
                    </a:lnTo>
                    <a:lnTo>
                      <a:pt x="2629" y="378"/>
                    </a:lnTo>
                    <a:lnTo>
                      <a:pt x="2633" y="374"/>
                    </a:lnTo>
                    <a:lnTo>
                      <a:pt x="2637" y="372"/>
                    </a:lnTo>
                    <a:lnTo>
                      <a:pt x="2641" y="368"/>
                    </a:lnTo>
                    <a:lnTo>
                      <a:pt x="2645" y="366"/>
                    </a:lnTo>
                    <a:lnTo>
                      <a:pt x="2649" y="364"/>
                    </a:lnTo>
                    <a:lnTo>
                      <a:pt x="2653" y="362"/>
                    </a:lnTo>
                    <a:lnTo>
                      <a:pt x="2657" y="358"/>
                    </a:lnTo>
                    <a:lnTo>
                      <a:pt x="2661" y="357"/>
                    </a:lnTo>
                    <a:lnTo>
                      <a:pt x="2665" y="355"/>
                    </a:lnTo>
                    <a:lnTo>
                      <a:pt x="2669" y="349"/>
                    </a:lnTo>
                    <a:lnTo>
                      <a:pt x="2672" y="349"/>
                    </a:lnTo>
                    <a:lnTo>
                      <a:pt x="2676" y="346"/>
                    </a:lnTo>
                    <a:lnTo>
                      <a:pt x="2680" y="344"/>
                    </a:lnTo>
                    <a:lnTo>
                      <a:pt x="2684" y="342"/>
                    </a:lnTo>
                    <a:lnTo>
                      <a:pt x="2688" y="339"/>
                    </a:lnTo>
                    <a:lnTo>
                      <a:pt x="2692" y="337"/>
                    </a:lnTo>
                    <a:lnTo>
                      <a:pt x="2696" y="335"/>
                    </a:lnTo>
                    <a:lnTo>
                      <a:pt x="2700" y="332"/>
                    </a:lnTo>
                    <a:lnTo>
                      <a:pt x="2704" y="330"/>
                    </a:lnTo>
                    <a:lnTo>
                      <a:pt x="2708" y="328"/>
                    </a:lnTo>
                    <a:lnTo>
                      <a:pt x="2712" y="325"/>
                    </a:lnTo>
                    <a:lnTo>
                      <a:pt x="2716" y="322"/>
                    </a:lnTo>
                    <a:lnTo>
                      <a:pt x="2720" y="321"/>
                    </a:lnTo>
                    <a:lnTo>
                      <a:pt x="2724" y="319"/>
                    </a:lnTo>
                    <a:lnTo>
                      <a:pt x="2728" y="316"/>
                    </a:lnTo>
                    <a:lnTo>
                      <a:pt x="2732" y="313"/>
                    </a:lnTo>
                    <a:lnTo>
                      <a:pt x="2736" y="310"/>
                    </a:lnTo>
                    <a:lnTo>
                      <a:pt x="2739" y="310"/>
                    </a:lnTo>
                    <a:lnTo>
                      <a:pt x="2743" y="306"/>
                    </a:lnTo>
                    <a:lnTo>
                      <a:pt x="2747" y="305"/>
                    </a:lnTo>
                    <a:lnTo>
                      <a:pt x="2751" y="302"/>
                    </a:lnTo>
                    <a:lnTo>
                      <a:pt x="2755" y="299"/>
                    </a:lnTo>
                    <a:lnTo>
                      <a:pt x="2759" y="298"/>
                    </a:lnTo>
                    <a:lnTo>
                      <a:pt x="2763" y="296"/>
                    </a:lnTo>
                    <a:lnTo>
                      <a:pt x="2767" y="294"/>
                    </a:lnTo>
                    <a:lnTo>
                      <a:pt x="2771" y="290"/>
                    </a:lnTo>
                    <a:lnTo>
                      <a:pt x="2775" y="290"/>
                    </a:lnTo>
                    <a:lnTo>
                      <a:pt x="2779" y="286"/>
                    </a:lnTo>
                    <a:lnTo>
                      <a:pt x="2783" y="283"/>
                    </a:lnTo>
                    <a:lnTo>
                      <a:pt x="2787" y="282"/>
                    </a:lnTo>
                    <a:lnTo>
                      <a:pt x="2791" y="278"/>
                    </a:lnTo>
                    <a:lnTo>
                      <a:pt x="2795" y="279"/>
                    </a:lnTo>
                    <a:lnTo>
                      <a:pt x="2799" y="274"/>
                    </a:lnTo>
                    <a:lnTo>
                      <a:pt x="2803" y="272"/>
                    </a:lnTo>
                    <a:lnTo>
                      <a:pt x="2807" y="270"/>
                    </a:lnTo>
                    <a:lnTo>
                      <a:pt x="2810" y="269"/>
                    </a:lnTo>
                    <a:lnTo>
                      <a:pt x="2814" y="267"/>
                    </a:lnTo>
                    <a:lnTo>
                      <a:pt x="2818" y="264"/>
                    </a:lnTo>
                    <a:lnTo>
                      <a:pt x="2822" y="262"/>
                    </a:lnTo>
                    <a:lnTo>
                      <a:pt x="2826" y="260"/>
                    </a:lnTo>
                    <a:lnTo>
                      <a:pt x="2830" y="258"/>
                    </a:lnTo>
                    <a:lnTo>
                      <a:pt x="2834" y="257"/>
                    </a:lnTo>
                    <a:lnTo>
                      <a:pt x="2838" y="254"/>
                    </a:lnTo>
                    <a:lnTo>
                      <a:pt x="2842" y="252"/>
                    </a:lnTo>
                    <a:lnTo>
                      <a:pt x="2846" y="252"/>
                    </a:lnTo>
                    <a:lnTo>
                      <a:pt x="2850" y="248"/>
                    </a:lnTo>
                    <a:lnTo>
                      <a:pt x="2854" y="247"/>
                    </a:lnTo>
                    <a:lnTo>
                      <a:pt x="2858" y="245"/>
                    </a:lnTo>
                    <a:lnTo>
                      <a:pt x="2862" y="242"/>
                    </a:lnTo>
                    <a:lnTo>
                      <a:pt x="2866" y="240"/>
                    </a:lnTo>
                    <a:lnTo>
                      <a:pt x="2870" y="238"/>
                    </a:lnTo>
                    <a:lnTo>
                      <a:pt x="2874" y="236"/>
                    </a:lnTo>
                    <a:lnTo>
                      <a:pt x="2877" y="234"/>
                    </a:lnTo>
                    <a:lnTo>
                      <a:pt x="2881" y="232"/>
                    </a:lnTo>
                    <a:lnTo>
                      <a:pt x="2885" y="231"/>
                    </a:lnTo>
                    <a:lnTo>
                      <a:pt x="2889" y="229"/>
                    </a:lnTo>
                    <a:lnTo>
                      <a:pt x="2893" y="225"/>
                    </a:lnTo>
                    <a:lnTo>
                      <a:pt x="2897" y="225"/>
                    </a:lnTo>
                    <a:lnTo>
                      <a:pt x="2901" y="224"/>
                    </a:lnTo>
                    <a:lnTo>
                      <a:pt x="2905" y="221"/>
                    </a:lnTo>
                    <a:lnTo>
                      <a:pt x="2909" y="219"/>
                    </a:lnTo>
                    <a:lnTo>
                      <a:pt x="2913" y="217"/>
                    </a:lnTo>
                    <a:lnTo>
                      <a:pt x="2917" y="216"/>
                    </a:lnTo>
                    <a:lnTo>
                      <a:pt x="2921" y="214"/>
                    </a:lnTo>
                    <a:lnTo>
                      <a:pt x="2925" y="211"/>
                    </a:lnTo>
                    <a:lnTo>
                      <a:pt x="2929" y="209"/>
                    </a:lnTo>
                    <a:lnTo>
                      <a:pt x="2933" y="209"/>
                    </a:lnTo>
                    <a:lnTo>
                      <a:pt x="2937" y="205"/>
                    </a:lnTo>
                    <a:lnTo>
                      <a:pt x="2941" y="204"/>
                    </a:lnTo>
                    <a:lnTo>
                      <a:pt x="2944" y="202"/>
                    </a:lnTo>
                    <a:lnTo>
                      <a:pt x="2948" y="201"/>
                    </a:lnTo>
                    <a:lnTo>
                      <a:pt x="2952" y="198"/>
                    </a:lnTo>
                    <a:lnTo>
                      <a:pt x="2956" y="197"/>
                    </a:lnTo>
                    <a:lnTo>
                      <a:pt x="2960" y="196"/>
                    </a:lnTo>
                    <a:lnTo>
                      <a:pt x="2964" y="195"/>
                    </a:lnTo>
                    <a:lnTo>
                      <a:pt x="2968" y="194"/>
                    </a:lnTo>
                    <a:lnTo>
                      <a:pt x="2972" y="190"/>
                    </a:lnTo>
                    <a:lnTo>
                      <a:pt x="2976" y="189"/>
                    </a:lnTo>
                    <a:lnTo>
                      <a:pt x="2980" y="188"/>
                    </a:lnTo>
                    <a:lnTo>
                      <a:pt x="2984" y="185"/>
                    </a:lnTo>
                    <a:lnTo>
                      <a:pt x="2988" y="185"/>
                    </a:lnTo>
                    <a:lnTo>
                      <a:pt x="2992" y="184"/>
                    </a:lnTo>
                    <a:lnTo>
                      <a:pt x="2996" y="181"/>
                    </a:lnTo>
                    <a:lnTo>
                      <a:pt x="3000" y="180"/>
                    </a:lnTo>
                    <a:lnTo>
                      <a:pt x="3004" y="176"/>
                    </a:lnTo>
                    <a:lnTo>
                      <a:pt x="3008" y="176"/>
                    </a:lnTo>
                    <a:lnTo>
                      <a:pt x="3012" y="173"/>
                    </a:lnTo>
                    <a:lnTo>
                      <a:pt x="3015" y="173"/>
                    </a:lnTo>
                    <a:lnTo>
                      <a:pt x="3019" y="171"/>
                    </a:lnTo>
                    <a:lnTo>
                      <a:pt x="3023" y="170"/>
                    </a:lnTo>
                    <a:lnTo>
                      <a:pt x="3027" y="169"/>
                    </a:lnTo>
                    <a:lnTo>
                      <a:pt x="3031" y="167"/>
                    </a:lnTo>
                    <a:lnTo>
                      <a:pt x="3035" y="166"/>
                    </a:lnTo>
                    <a:lnTo>
                      <a:pt x="3039" y="162"/>
                    </a:lnTo>
                    <a:lnTo>
                      <a:pt x="3043" y="161"/>
                    </a:lnTo>
                    <a:lnTo>
                      <a:pt x="3047" y="160"/>
                    </a:lnTo>
                    <a:lnTo>
                      <a:pt x="3051" y="158"/>
                    </a:lnTo>
                    <a:lnTo>
                      <a:pt x="3055" y="157"/>
                    </a:lnTo>
                    <a:lnTo>
                      <a:pt x="3059" y="155"/>
                    </a:lnTo>
                    <a:lnTo>
                      <a:pt x="3063" y="155"/>
                    </a:lnTo>
                    <a:lnTo>
                      <a:pt x="3067" y="152"/>
                    </a:lnTo>
                    <a:lnTo>
                      <a:pt x="3071" y="151"/>
                    </a:lnTo>
                    <a:lnTo>
                      <a:pt x="3075" y="150"/>
                    </a:lnTo>
                    <a:lnTo>
                      <a:pt x="3079" y="149"/>
                    </a:lnTo>
                    <a:lnTo>
                      <a:pt x="3082" y="148"/>
                    </a:lnTo>
                    <a:lnTo>
                      <a:pt x="3086" y="146"/>
                    </a:lnTo>
                    <a:lnTo>
                      <a:pt x="3090" y="145"/>
                    </a:lnTo>
                    <a:lnTo>
                      <a:pt x="3094" y="142"/>
                    </a:lnTo>
                    <a:lnTo>
                      <a:pt x="3098" y="142"/>
                    </a:lnTo>
                    <a:lnTo>
                      <a:pt x="3102" y="140"/>
                    </a:lnTo>
                    <a:lnTo>
                      <a:pt x="3106" y="139"/>
                    </a:lnTo>
                    <a:lnTo>
                      <a:pt x="3110" y="137"/>
                    </a:lnTo>
                    <a:lnTo>
                      <a:pt x="3114" y="137"/>
                    </a:lnTo>
                    <a:lnTo>
                      <a:pt x="3118" y="135"/>
                    </a:lnTo>
                    <a:lnTo>
                      <a:pt x="3122" y="133"/>
                    </a:lnTo>
                    <a:lnTo>
                      <a:pt x="3126" y="132"/>
                    </a:lnTo>
                    <a:lnTo>
                      <a:pt x="3130" y="131"/>
                    </a:lnTo>
                    <a:lnTo>
                      <a:pt x="3134" y="130"/>
                    </a:lnTo>
                    <a:lnTo>
                      <a:pt x="3138" y="127"/>
                    </a:lnTo>
                    <a:lnTo>
                      <a:pt x="3142" y="127"/>
                    </a:lnTo>
                    <a:lnTo>
                      <a:pt x="3146" y="127"/>
                    </a:lnTo>
                    <a:lnTo>
                      <a:pt x="3150" y="12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2" name="Freeform 2854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10"/>
                  </a:cxn>
                  <a:cxn ang="0">
                    <a:pos x="354" y="19"/>
                  </a:cxn>
                  <a:cxn ang="0">
                    <a:pos x="406" y="29"/>
                  </a:cxn>
                  <a:cxn ang="0">
                    <a:pos x="457" y="43"/>
                  </a:cxn>
                  <a:cxn ang="0">
                    <a:pos x="508" y="64"/>
                  </a:cxn>
                  <a:cxn ang="0">
                    <a:pos x="559" y="86"/>
                  </a:cxn>
                  <a:cxn ang="0">
                    <a:pos x="611" y="115"/>
                  </a:cxn>
                  <a:cxn ang="0">
                    <a:pos x="662" y="148"/>
                  </a:cxn>
                  <a:cxn ang="0">
                    <a:pos x="713" y="182"/>
                  </a:cxn>
                  <a:cxn ang="0">
                    <a:pos x="764" y="220"/>
                  </a:cxn>
                  <a:cxn ang="0">
                    <a:pos x="816" y="262"/>
                  </a:cxn>
                  <a:cxn ang="0">
                    <a:pos x="867" y="307"/>
                  </a:cxn>
                  <a:cxn ang="0">
                    <a:pos x="918" y="351"/>
                  </a:cxn>
                  <a:cxn ang="0">
                    <a:pos x="969" y="398"/>
                  </a:cxn>
                  <a:cxn ang="0">
                    <a:pos x="1021" y="443"/>
                  </a:cxn>
                  <a:cxn ang="0">
                    <a:pos x="1072" y="487"/>
                  </a:cxn>
                  <a:cxn ang="0">
                    <a:pos x="1123" y="527"/>
                  </a:cxn>
                  <a:cxn ang="0">
                    <a:pos x="1174" y="569"/>
                  </a:cxn>
                  <a:cxn ang="0">
                    <a:pos x="1226" y="606"/>
                  </a:cxn>
                  <a:cxn ang="0">
                    <a:pos x="1277" y="637"/>
                  </a:cxn>
                  <a:cxn ang="0">
                    <a:pos x="1328" y="667"/>
                  </a:cxn>
                  <a:cxn ang="0">
                    <a:pos x="1379" y="692"/>
                  </a:cxn>
                  <a:cxn ang="0">
                    <a:pos x="1431" y="712"/>
                  </a:cxn>
                  <a:cxn ang="0">
                    <a:pos x="1482" y="729"/>
                  </a:cxn>
                  <a:cxn ang="0">
                    <a:pos x="1533" y="739"/>
                  </a:cxn>
                  <a:cxn ang="0">
                    <a:pos x="1584" y="746"/>
                  </a:cxn>
                  <a:cxn ang="0">
                    <a:pos x="1636" y="748"/>
                  </a:cxn>
                  <a:cxn ang="0">
                    <a:pos x="1687" y="743"/>
                  </a:cxn>
                  <a:cxn ang="0">
                    <a:pos x="1738" y="737"/>
                  </a:cxn>
                  <a:cxn ang="0">
                    <a:pos x="1789" y="728"/>
                  </a:cxn>
                  <a:cxn ang="0">
                    <a:pos x="1841" y="713"/>
                  </a:cxn>
                  <a:cxn ang="0">
                    <a:pos x="1892" y="696"/>
                  </a:cxn>
                  <a:cxn ang="0">
                    <a:pos x="1943" y="675"/>
                  </a:cxn>
                  <a:cxn ang="0">
                    <a:pos x="1994" y="652"/>
                  </a:cxn>
                  <a:cxn ang="0">
                    <a:pos x="2046" y="629"/>
                  </a:cxn>
                  <a:cxn ang="0">
                    <a:pos x="2097" y="601"/>
                  </a:cxn>
                  <a:cxn ang="0">
                    <a:pos x="2148" y="573"/>
                  </a:cxn>
                  <a:cxn ang="0">
                    <a:pos x="2199" y="543"/>
                  </a:cxn>
                  <a:cxn ang="0">
                    <a:pos x="2251" y="515"/>
                  </a:cxn>
                  <a:cxn ang="0">
                    <a:pos x="2302" y="483"/>
                  </a:cxn>
                  <a:cxn ang="0">
                    <a:pos x="2353" y="453"/>
                  </a:cxn>
                  <a:cxn ang="0">
                    <a:pos x="2404" y="423"/>
                  </a:cxn>
                  <a:cxn ang="0">
                    <a:pos x="2456" y="393"/>
                  </a:cxn>
                  <a:cxn ang="0">
                    <a:pos x="2507" y="364"/>
                  </a:cxn>
                  <a:cxn ang="0">
                    <a:pos x="2558" y="336"/>
                  </a:cxn>
                  <a:cxn ang="0">
                    <a:pos x="2609" y="310"/>
                  </a:cxn>
                  <a:cxn ang="0">
                    <a:pos x="2661" y="282"/>
                  </a:cxn>
                  <a:cxn ang="0">
                    <a:pos x="2712" y="258"/>
                  </a:cxn>
                  <a:cxn ang="0">
                    <a:pos x="2763" y="232"/>
                  </a:cxn>
                  <a:cxn ang="0">
                    <a:pos x="2814" y="210"/>
                  </a:cxn>
                  <a:cxn ang="0">
                    <a:pos x="2866" y="190"/>
                  </a:cxn>
                  <a:cxn ang="0">
                    <a:pos x="2917" y="170"/>
                  </a:cxn>
                  <a:cxn ang="0">
                    <a:pos x="2968" y="151"/>
                  </a:cxn>
                  <a:cxn ang="0">
                    <a:pos x="3019" y="135"/>
                  </a:cxn>
                  <a:cxn ang="0">
                    <a:pos x="3071" y="119"/>
                  </a:cxn>
                  <a:cxn ang="0">
                    <a:pos x="3122" y="104"/>
                  </a:cxn>
                </a:cxnLst>
                <a:rect l="0" t="0" r="r" b="b"/>
                <a:pathLst>
                  <a:path w="3150" h="749">
                    <a:moveTo>
                      <a:pt x="0" y="0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5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8"/>
                    </a:lnTo>
                    <a:lnTo>
                      <a:pt x="275" y="8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8"/>
                    </a:lnTo>
                    <a:lnTo>
                      <a:pt x="299" y="9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2"/>
                    </a:lnTo>
                    <a:lnTo>
                      <a:pt x="315" y="12"/>
                    </a:lnTo>
                    <a:lnTo>
                      <a:pt x="319" y="13"/>
                    </a:lnTo>
                    <a:lnTo>
                      <a:pt x="323" y="13"/>
                    </a:lnTo>
                    <a:lnTo>
                      <a:pt x="327" y="14"/>
                    </a:lnTo>
                    <a:lnTo>
                      <a:pt x="331" y="15"/>
                    </a:lnTo>
                    <a:lnTo>
                      <a:pt x="335" y="15"/>
                    </a:lnTo>
                    <a:lnTo>
                      <a:pt x="339" y="15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9"/>
                    </a:lnTo>
                    <a:lnTo>
                      <a:pt x="358" y="20"/>
                    </a:lnTo>
                    <a:lnTo>
                      <a:pt x="362" y="21"/>
                    </a:lnTo>
                    <a:lnTo>
                      <a:pt x="366" y="22"/>
                    </a:lnTo>
                    <a:lnTo>
                      <a:pt x="370" y="21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3"/>
                    </a:lnTo>
                    <a:lnTo>
                      <a:pt x="386" y="25"/>
                    </a:lnTo>
                    <a:lnTo>
                      <a:pt x="390" y="25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27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2"/>
                    </a:lnTo>
                    <a:lnTo>
                      <a:pt x="417" y="34"/>
                    </a:lnTo>
                    <a:lnTo>
                      <a:pt x="421" y="33"/>
                    </a:lnTo>
                    <a:lnTo>
                      <a:pt x="425" y="35"/>
                    </a:lnTo>
                    <a:lnTo>
                      <a:pt x="429" y="36"/>
                    </a:lnTo>
                    <a:lnTo>
                      <a:pt x="433" y="38"/>
                    </a:lnTo>
                    <a:lnTo>
                      <a:pt x="437" y="38"/>
                    </a:lnTo>
                    <a:lnTo>
                      <a:pt x="441" y="41"/>
                    </a:lnTo>
                    <a:lnTo>
                      <a:pt x="445" y="40"/>
                    </a:lnTo>
                    <a:lnTo>
                      <a:pt x="449" y="42"/>
                    </a:lnTo>
                    <a:lnTo>
                      <a:pt x="453" y="44"/>
                    </a:lnTo>
                    <a:lnTo>
                      <a:pt x="457" y="43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8"/>
                    </a:lnTo>
                    <a:lnTo>
                      <a:pt x="473" y="49"/>
                    </a:lnTo>
                    <a:lnTo>
                      <a:pt x="477" y="50"/>
                    </a:lnTo>
                    <a:lnTo>
                      <a:pt x="480" y="53"/>
                    </a:lnTo>
                    <a:lnTo>
                      <a:pt x="484" y="53"/>
                    </a:lnTo>
                    <a:lnTo>
                      <a:pt x="488" y="55"/>
                    </a:lnTo>
                    <a:lnTo>
                      <a:pt x="492" y="57"/>
                    </a:lnTo>
                    <a:lnTo>
                      <a:pt x="496" y="59"/>
                    </a:lnTo>
                    <a:lnTo>
                      <a:pt x="500" y="60"/>
                    </a:lnTo>
                    <a:lnTo>
                      <a:pt x="504" y="61"/>
                    </a:lnTo>
                    <a:lnTo>
                      <a:pt x="508" y="64"/>
                    </a:lnTo>
                    <a:lnTo>
                      <a:pt x="512" y="66"/>
                    </a:lnTo>
                    <a:lnTo>
                      <a:pt x="516" y="67"/>
                    </a:lnTo>
                    <a:lnTo>
                      <a:pt x="520" y="67"/>
                    </a:lnTo>
                    <a:lnTo>
                      <a:pt x="524" y="70"/>
                    </a:lnTo>
                    <a:lnTo>
                      <a:pt x="528" y="73"/>
                    </a:lnTo>
                    <a:lnTo>
                      <a:pt x="532" y="72"/>
                    </a:lnTo>
                    <a:lnTo>
                      <a:pt x="536" y="76"/>
                    </a:lnTo>
                    <a:lnTo>
                      <a:pt x="540" y="77"/>
                    </a:lnTo>
                    <a:lnTo>
                      <a:pt x="544" y="79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7"/>
                    </a:lnTo>
                    <a:lnTo>
                      <a:pt x="559" y="86"/>
                    </a:lnTo>
                    <a:lnTo>
                      <a:pt x="563" y="88"/>
                    </a:lnTo>
                    <a:lnTo>
                      <a:pt x="567" y="91"/>
                    </a:lnTo>
                    <a:lnTo>
                      <a:pt x="571" y="94"/>
                    </a:lnTo>
                    <a:lnTo>
                      <a:pt x="575" y="95"/>
                    </a:lnTo>
                    <a:lnTo>
                      <a:pt x="579" y="97"/>
                    </a:lnTo>
                    <a:lnTo>
                      <a:pt x="583" y="98"/>
                    </a:lnTo>
                    <a:lnTo>
                      <a:pt x="587" y="101"/>
                    </a:lnTo>
                    <a:lnTo>
                      <a:pt x="591" y="104"/>
                    </a:lnTo>
                    <a:lnTo>
                      <a:pt x="595" y="105"/>
                    </a:lnTo>
                    <a:lnTo>
                      <a:pt x="599" y="107"/>
                    </a:lnTo>
                    <a:lnTo>
                      <a:pt x="603" y="112"/>
                    </a:lnTo>
                    <a:lnTo>
                      <a:pt x="607" y="112"/>
                    </a:lnTo>
                    <a:lnTo>
                      <a:pt x="611" y="115"/>
                    </a:lnTo>
                    <a:lnTo>
                      <a:pt x="615" y="116"/>
                    </a:lnTo>
                    <a:lnTo>
                      <a:pt x="618" y="119"/>
                    </a:lnTo>
                    <a:lnTo>
                      <a:pt x="622" y="121"/>
                    </a:lnTo>
                    <a:lnTo>
                      <a:pt x="626" y="124"/>
                    </a:lnTo>
                    <a:lnTo>
                      <a:pt x="630" y="127"/>
                    </a:lnTo>
                    <a:lnTo>
                      <a:pt x="634" y="129"/>
                    </a:lnTo>
                    <a:lnTo>
                      <a:pt x="638" y="131"/>
                    </a:lnTo>
                    <a:lnTo>
                      <a:pt x="642" y="133"/>
                    </a:lnTo>
                    <a:lnTo>
                      <a:pt x="646" y="135"/>
                    </a:lnTo>
                    <a:lnTo>
                      <a:pt x="650" y="137"/>
                    </a:lnTo>
                    <a:lnTo>
                      <a:pt x="654" y="140"/>
                    </a:lnTo>
                    <a:lnTo>
                      <a:pt x="658" y="144"/>
                    </a:lnTo>
                    <a:lnTo>
                      <a:pt x="662" y="148"/>
                    </a:lnTo>
                    <a:lnTo>
                      <a:pt x="666" y="151"/>
                    </a:lnTo>
                    <a:lnTo>
                      <a:pt x="670" y="152"/>
                    </a:lnTo>
                    <a:lnTo>
                      <a:pt x="674" y="154"/>
                    </a:lnTo>
                    <a:lnTo>
                      <a:pt x="678" y="157"/>
                    </a:lnTo>
                    <a:lnTo>
                      <a:pt x="682" y="159"/>
                    </a:lnTo>
                    <a:lnTo>
                      <a:pt x="685" y="162"/>
                    </a:lnTo>
                    <a:lnTo>
                      <a:pt x="689" y="165"/>
                    </a:lnTo>
                    <a:lnTo>
                      <a:pt x="693" y="168"/>
                    </a:lnTo>
                    <a:lnTo>
                      <a:pt x="697" y="171"/>
                    </a:lnTo>
                    <a:lnTo>
                      <a:pt x="701" y="175"/>
                    </a:lnTo>
                    <a:lnTo>
                      <a:pt x="705" y="177"/>
                    </a:lnTo>
                    <a:lnTo>
                      <a:pt x="709" y="179"/>
                    </a:lnTo>
                    <a:lnTo>
                      <a:pt x="713" y="182"/>
                    </a:lnTo>
                    <a:lnTo>
                      <a:pt x="717" y="186"/>
                    </a:lnTo>
                    <a:lnTo>
                      <a:pt x="721" y="189"/>
                    </a:lnTo>
                    <a:lnTo>
                      <a:pt x="725" y="191"/>
                    </a:lnTo>
                    <a:lnTo>
                      <a:pt x="729" y="194"/>
                    </a:lnTo>
                    <a:lnTo>
                      <a:pt x="733" y="197"/>
                    </a:lnTo>
                    <a:lnTo>
                      <a:pt x="737" y="200"/>
                    </a:lnTo>
                    <a:lnTo>
                      <a:pt x="741" y="203"/>
                    </a:lnTo>
                    <a:lnTo>
                      <a:pt x="745" y="207"/>
                    </a:lnTo>
                    <a:lnTo>
                      <a:pt x="749" y="210"/>
                    </a:lnTo>
                    <a:lnTo>
                      <a:pt x="753" y="212"/>
                    </a:lnTo>
                    <a:lnTo>
                      <a:pt x="756" y="216"/>
                    </a:lnTo>
                    <a:lnTo>
                      <a:pt x="760" y="217"/>
                    </a:lnTo>
                    <a:lnTo>
                      <a:pt x="764" y="220"/>
                    </a:lnTo>
                    <a:lnTo>
                      <a:pt x="768" y="223"/>
                    </a:lnTo>
                    <a:lnTo>
                      <a:pt x="772" y="227"/>
                    </a:lnTo>
                    <a:lnTo>
                      <a:pt x="776" y="230"/>
                    </a:lnTo>
                    <a:lnTo>
                      <a:pt x="780" y="233"/>
                    </a:lnTo>
                    <a:lnTo>
                      <a:pt x="784" y="236"/>
                    </a:lnTo>
                    <a:lnTo>
                      <a:pt x="788" y="240"/>
                    </a:lnTo>
                    <a:lnTo>
                      <a:pt x="792" y="244"/>
                    </a:lnTo>
                    <a:lnTo>
                      <a:pt x="796" y="247"/>
                    </a:lnTo>
                    <a:lnTo>
                      <a:pt x="800" y="251"/>
                    </a:lnTo>
                    <a:lnTo>
                      <a:pt x="804" y="252"/>
                    </a:lnTo>
                    <a:lnTo>
                      <a:pt x="808" y="256"/>
                    </a:lnTo>
                    <a:lnTo>
                      <a:pt x="812" y="259"/>
                    </a:lnTo>
                    <a:lnTo>
                      <a:pt x="816" y="262"/>
                    </a:lnTo>
                    <a:lnTo>
                      <a:pt x="820" y="266"/>
                    </a:lnTo>
                    <a:lnTo>
                      <a:pt x="823" y="269"/>
                    </a:lnTo>
                    <a:lnTo>
                      <a:pt x="827" y="273"/>
                    </a:lnTo>
                    <a:lnTo>
                      <a:pt x="831" y="276"/>
                    </a:lnTo>
                    <a:lnTo>
                      <a:pt x="835" y="280"/>
                    </a:lnTo>
                    <a:lnTo>
                      <a:pt x="839" y="282"/>
                    </a:lnTo>
                    <a:lnTo>
                      <a:pt x="843" y="286"/>
                    </a:lnTo>
                    <a:lnTo>
                      <a:pt x="847" y="290"/>
                    </a:lnTo>
                    <a:lnTo>
                      <a:pt x="851" y="292"/>
                    </a:lnTo>
                    <a:lnTo>
                      <a:pt x="855" y="296"/>
                    </a:lnTo>
                    <a:lnTo>
                      <a:pt x="859" y="299"/>
                    </a:lnTo>
                    <a:lnTo>
                      <a:pt x="863" y="304"/>
                    </a:lnTo>
                    <a:lnTo>
                      <a:pt x="867" y="307"/>
                    </a:lnTo>
                    <a:lnTo>
                      <a:pt x="871" y="308"/>
                    </a:lnTo>
                    <a:lnTo>
                      <a:pt x="875" y="313"/>
                    </a:lnTo>
                    <a:lnTo>
                      <a:pt x="879" y="317"/>
                    </a:lnTo>
                    <a:lnTo>
                      <a:pt x="883" y="320"/>
                    </a:lnTo>
                    <a:lnTo>
                      <a:pt x="887" y="323"/>
                    </a:lnTo>
                    <a:lnTo>
                      <a:pt x="890" y="327"/>
                    </a:lnTo>
                    <a:lnTo>
                      <a:pt x="894" y="330"/>
                    </a:lnTo>
                    <a:lnTo>
                      <a:pt x="898" y="334"/>
                    </a:lnTo>
                    <a:lnTo>
                      <a:pt x="902" y="337"/>
                    </a:lnTo>
                    <a:lnTo>
                      <a:pt x="906" y="341"/>
                    </a:lnTo>
                    <a:lnTo>
                      <a:pt x="910" y="344"/>
                    </a:lnTo>
                    <a:lnTo>
                      <a:pt x="914" y="349"/>
                    </a:lnTo>
                    <a:lnTo>
                      <a:pt x="918" y="351"/>
                    </a:lnTo>
                    <a:lnTo>
                      <a:pt x="922" y="354"/>
                    </a:lnTo>
                    <a:lnTo>
                      <a:pt x="926" y="358"/>
                    </a:lnTo>
                    <a:lnTo>
                      <a:pt x="930" y="361"/>
                    </a:lnTo>
                    <a:lnTo>
                      <a:pt x="934" y="365"/>
                    </a:lnTo>
                    <a:lnTo>
                      <a:pt x="938" y="369"/>
                    </a:lnTo>
                    <a:lnTo>
                      <a:pt x="942" y="372"/>
                    </a:lnTo>
                    <a:lnTo>
                      <a:pt x="946" y="376"/>
                    </a:lnTo>
                    <a:lnTo>
                      <a:pt x="950" y="379"/>
                    </a:lnTo>
                    <a:lnTo>
                      <a:pt x="954" y="383"/>
                    </a:lnTo>
                    <a:lnTo>
                      <a:pt x="958" y="386"/>
                    </a:lnTo>
                    <a:lnTo>
                      <a:pt x="961" y="390"/>
                    </a:lnTo>
                    <a:lnTo>
                      <a:pt x="965" y="395"/>
                    </a:lnTo>
                    <a:lnTo>
                      <a:pt x="969" y="398"/>
                    </a:lnTo>
                    <a:lnTo>
                      <a:pt x="973" y="401"/>
                    </a:lnTo>
                    <a:lnTo>
                      <a:pt x="977" y="405"/>
                    </a:lnTo>
                    <a:lnTo>
                      <a:pt x="981" y="408"/>
                    </a:lnTo>
                    <a:lnTo>
                      <a:pt x="985" y="410"/>
                    </a:lnTo>
                    <a:lnTo>
                      <a:pt x="989" y="415"/>
                    </a:lnTo>
                    <a:lnTo>
                      <a:pt x="993" y="418"/>
                    </a:lnTo>
                    <a:lnTo>
                      <a:pt x="997" y="422"/>
                    </a:lnTo>
                    <a:lnTo>
                      <a:pt x="1001" y="425"/>
                    </a:lnTo>
                    <a:lnTo>
                      <a:pt x="1005" y="428"/>
                    </a:lnTo>
                    <a:lnTo>
                      <a:pt x="1009" y="431"/>
                    </a:lnTo>
                    <a:lnTo>
                      <a:pt x="1013" y="436"/>
                    </a:lnTo>
                    <a:lnTo>
                      <a:pt x="1017" y="438"/>
                    </a:lnTo>
                    <a:lnTo>
                      <a:pt x="1021" y="443"/>
                    </a:lnTo>
                    <a:lnTo>
                      <a:pt x="1025" y="445"/>
                    </a:lnTo>
                    <a:lnTo>
                      <a:pt x="1028" y="448"/>
                    </a:lnTo>
                    <a:lnTo>
                      <a:pt x="1032" y="453"/>
                    </a:lnTo>
                    <a:lnTo>
                      <a:pt x="1036" y="456"/>
                    </a:lnTo>
                    <a:lnTo>
                      <a:pt x="1040" y="459"/>
                    </a:lnTo>
                    <a:lnTo>
                      <a:pt x="1044" y="462"/>
                    </a:lnTo>
                    <a:lnTo>
                      <a:pt x="1048" y="466"/>
                    </a:lnTo>
                    <a:lnTo>
                      <a:pt x="1052" y="468"/>
                    </a:lnTo>
                    <a:lnTo>
                      <a:pt x="1056" y="473"/>
                    </a:lnTo>
                    <a:lnTo>
                      <a:pt x="1060" y="475"/>
                    </a:lnTo>
                    <a:lnTo>
                      <a:pt x="1064" y="479"/>
                    </a:lnTo>
                    <a:lnTo>
                      <a:pt x="1068" y="483"/>
                    </a:lnTo>
                    <a:lnTo>
                      <a:pt x="1072" y="487"/>
                    </a:lnTo>
                    <a:lnTo>
                      <a:pt x="1076" y="490"/>
                    </a:lnTo>
                    <a:lnTo>
                      <a:pt x="1080" y="493"/>
                    </a:lnTo>
                    <a:lnTo>
                      <a:pt x="1084" y="496"/>
                    </a:lnTo>
                    <a:lnTo>
                      <a:pt x="1088" y="497"/>
                    </a:lnTo>
                    <a:lnTo>
                      <a:pt x="1092" y="502"/>
                    </a:lnTo>
                    <a:lnTo>
                      <a:pt x="1095" y="505"/>
                    </a:lnTo>
                    <a:lnTo>
                      <a:pt x="1099" y="508"/>
                    </a:lnTo>
                    <a:lnTo>
                      <a:pt x="1103" y="512"/>
                    </a:lnTo>
                    <a:lnTo>
                      <a:pt x="1107" y="515"/>
                    </a:lnTo>
                    <a:lnTo>
                      <a:pt x="1111" y="519"/>
                    </a:lnTo>
                    <a:lnTo>
                      <a:pt x="1115" y="521"/>
                    </a:lnTo>
                    <a:lnTo>
                      <a:pt x="1119" y="525"/>
                    </a:lnTo>
                    <a:lnTo>
                      <a:pt x="1123" y="527"/>
                    </a:lnTo>
                    <a:lnTo>
                      <a:pt x="1127" y="531"/>
                    </a:lnTo>
                    <a:lnTo>
                      <a:pt x="1131" y="534"/>
                    </a:lnTo>
                    <a:lnTo>
                      <a:pt x="1135" y="537"/>
                    </a:lnTo>
                    <a:lnTo>
                      <a:pt x="1139" y="542"/>
                    </a:lnTo>
                    <a:lnTo>
                      <a:pt x="1143" y="543"/>
                    </a:lnTo>
                    <a:lnTo>
                      <a:pt x="1147" y="548"/>
                    </a:lnTo>
                    <a:lnTo>
                      <a:pt x="1151" y="550"/>
                    </a:lnTo>
                    <a:lnTo>
                      <a:pt x="1155" y="553"/>
                    </a:lnTo>
                    <a:lnTo>
                      <a:pt x="1159" y="557"/>
                    </a:lnTo>
                    <a:lnTo>
                      <a:pt x="1163" y="559"/>
                    </a:lnTo>
                    <a:lnTo>
                      <a:pt x="1166" y="563"/>
                    </a:lnTo>
                    <a:lnTo>
                      <a:pt x="1170" y="565"/>
                    </a:lnTo>
                    <a:lnTo>
                      <a:pt x="1174" y="569"/>
                    </a:lnTo>
                    <a:lnTo>
                      <a:pt x="1178" y="571"/>
                    </a:lnTo>
                    <a:lnTo>
                      <a:pt x="1182" y="573"/>
                    </a:lnTo>
                    <a:lnTo>
                      <a:pt x="1186" y="577"/>
                    </a:lnTo>
                    <a:lnTo>
                      <a:pt x="1190" y="579"/>
                    </a:lnTo>
                    <a:lnTo>
                      <a:pt x="1194" y="584"/>
                    </a:lnTo>
                    <a:lnTo>
                      <a:pt x="1198" y="586"/>
                    </a:lnTo>
                    <a:lnTo>
                      <a:pt x="1202" y="589"/>
                    </a:lnTo>
                    <a:lnTo>
                      <a:pt x="1206" y="591"/>
                    </a:lnTo>
                    <a:lnTo>
                      <a:pt x="1210" y="594"/>
                    </a:lnTo>
                    <a:lnTo>
                      <a:pt x="1214" y="597"/>
                    </a:lnTo>
                    <a:lnTo>
                      <a:pt x="1218" y="600"/>
                    </a:lnTo>
                    <a:lnTo>
                      <a:pt x="1222" y="601"/>
                    </a:lnTo>
                    <a:lnTo>
                      <a:pt x="1226" y="606"/>
                    </a:lnTo>
                    <a:lnTo>
                      <a:pt x="1230" y="608"/>
                    </a:lnTo>
                    <a:lnTo>
                      <a:pt x="1233" y="610"/>
                    </a:lnTo>
                    <a:lnTo>
                      <a:pt x="1237" y="613"/>
                    </a:lnTo>
                    <a:lnTo>
                      <a:pt x="1241" y="615"/>
                    </a:lnTo>
                    <a:lnTo>
                      <a:pt x="1245" y="618"/>
                    </a:lnTo>
                    <a:lnTo>
                      <a:pt x="1249" y="621"/>
                    </a:lnTo>
                    <a:lnTo>
                      <a:pt x="1253" y="623"/>
                    </a:lnTo>
                    <a:lnTo>
                      <a:pt x="1257" y="626"/>
                    </a:lnTo>
                    <a:lnTo>
                      <a:pt x="1261" y="628"/>
                    </a:lnTo>
                    <a:lnTo>
                      <a:pt x="1265" y="630"/>
                    </a:lnTo>
                    <a:lnTo>
                      <a:pt x="1269" y="631"/>
                    </a:lnTo>
                    <a:lnTo>
                      <a:pt x="1273" y="635"/>
                    </a:lnTo>
                    <a:lnTo>
                      <a:pt x="1277" y="637"/>
                    </a:lnTo>
                    <a:lnTo>
                      <a:pt x="1281" y="640"/>
                    </a:lnTo>
                    <a:lnTo>
                      <a:pt x="1285" y="642"/>
                    </a:lnTo>
                    <a:lnTo>
                      <a:pt x="1289" y="644"/>
                    </a:lnTo>
                    <a:lnTo>
                      <a:pt x="1293" y="646"/>
                    </a:lnTo>
                    <a:lnTo>
                      <a:pt x="1297" y="649"/>
                    </a:lnTo>
                    <a:lnTo>
                      <a:pt x="1301" y="652"/>
                    </a:lnTo>
                    <a:lnTo>
                      <a:pt x="1304" y="654"/>
                    </a:lnTo>
                    <a:lnTo>
                      <a:pt x="1308" y="655"/>
                    </a:lnTo>
                    <a:lnTo>
                      <a:pt x="1312" y="659"/>
                    </a:lnTo>
                    <a:lnTo>
                      <a:pt x="1316" y="660"/>
                    </a:lnTo>
                    <a:lnTo>
                      <a:pt x="1320" y="664"/>
                    </a:lnTo>
                    <a:lnTo>
                      <a:pt x="1324" y="665"/>
                    </a:lnTo>
                    <a:lnTo>
                      <a:pt x="1328" y="667"/>
                    </a:lnTo>
                    <a:lnTo>
                      <a:pt x="1332" y="668"/>
                    </a:lnTo>
                    <a:lnTo>
                      <a:pt x="1336" y="671"/>
                    </a:lnTo>
                    <a:lnTo>
                      <a:pt x="1340" y="673"/>
                    </a:lnTo>
                    <a:lnTo>
                      <a:pt x="1344" y="674"/>
                    </a:lnTo>
                    <a:lnTo>
                      <a:pt x="1348" y="678"/>
                    </a:lnTo>
                    <a:lnTo>
                      <a:pt x="1352" y="678"/>
                    </a:lnTo>
                    <a:lnTo>
                      <a:pt x="1356" y="681"/>
                    </a:lnTo>
                    <a:lnTo>
                      <a:pt x="1360" y="682"/>
                    </a:lnTo>
                    <a:lnTo>
                      <a:pt x="1364" y="685"/>
                    </a:lnTo>
                    <a:lnTo>
                      <a:pt x="1368" y="686"/>
                    </a:lnTo>
                    <a:lnTo>
                      <a:pt x="1371" y="688"/>
                    </a:lnTo>
                    <a:lnTo>
                      <a:pt x="1375" y="690"/>
                    </a:lnTo>
                    <a:lnTo>
                      <a:pt x="1379" y="692"/>
                    </a:lnTo>
                    <a:lnTo>
                      <a:pt x="1383" y="693"/>
                    </a:lnTo>
                    <a:lnTo>
                      <a:pt x="1387" y="694"/>
                    </a:lnTo>
                    <a:lnTo>
                      <a:pt x="1391" y="696"/>
                    </a:lnTo>
                    <a:lnTo>
                      <a:pt x="1395" y="698"/>
                    </a:lnTo>
                    <a:lnTo>
                      <a:pt x="1399" y="701"/>
                    </a:lnTo>
                    <a:lnTo>
                      <a:pt x="1403" y="703"/>
                    </a:lnTo>
                    <a:lnTo>
                      <a:pt x="1407" y="702"/>
                    </a:lnTo>
                    <a:lnTo>
                      <a:pt x="1411" y="704"/>
                    </a:lnTo>
                    <a:lnTo>
                      <a:pt x="1415" y="707"/>
                    </a:lnTo>
                    <a:lnTo>
                      <a:pt x="1419" y="707"/>
                    </a:lnTo>
                    <a:lnTo>
                      <a:pt x="1423" y="709"/>
                    </a:lnTo>
                    <a:lnTo>
                      <a:pt x="1427" y="710"/>
                    </a:lnTo>
                    <a:lnTo>
                      <a:pt x="1431" y="712"/>
                    </a:lnTo>
                    <a:lnTo>
                      <a:pt x="1435" y="713"/>
                    </a:lnTo>
                    <a:lnTo>
                      <a:pt x="1438" y="715"/>
                    </a:lnTo>
                    <a:lnTo>
                      <a:pt x="1442" y="718"/>
                    </a:lnTo>
                    <a:lnTo>
                      <a:pt x="1446" y="717"/>
                    </a:lnTo>
                    <a:lnTo>
                      <a:pt x="1450" y="720"/>
                    </a:lnTo>
                    <a:lnTo>
                      <a:pt x="1454" y="721"/>
                    </a:lnTo>
                    <a:lnTo>
                      <a:pt x="1458" y="721"/>
                    </a:lnTo>
                    <a:lnTo>
                      <a:pt x="1462" y="721"/>
                    </a:lnTo>
                    <a:lnTo>
                      <a:pt x="1466" y="723"/>
                    </a:lnTo>
                    <a:lnTo>
                      <a:pt x="1470" y="725"/>
                    </a:lnTo>
                    <a:lnTo>
                      <a:pt x="1474" y="726"/>
                    </a:lnTo>
                    <a:lnTo>
                      <a:pt x="1478" y="727"/>
                    </a:lnTo>
                    <a:lnTo>
                      <a:pt x="1482" y="729"/>
                    </a:lnTo>
                    <a:lnTo>
                      <a:pt x="1486" y="731"/>
                    </a:lnTo>
                    <a:lnTo>
                      <a:pt x="1490" y="731"/>
                    </a:lnTo>
                    <a:lnTo>
                      <a:pt x="1494" y="732"/>
                    </a:lnTo>
                    <a:lnTo>
                      <a:pt x="1498" y="732"/>
                    </a:lnTo>
                    <a:lnTo>
                      <a:pt x="1502" y="734"/>
                    </a:lnTo>
                    <a:lnTo>
                      <a:pt x="1506" y="735"/>
                    </a:lnTo>
                    <a:lnTo>
                      <a:pt x="1509" y="735"/>
                    </a:lnTo>
                    <a:lnTo>
                      <a:pt x="1513" y="736"/>
                    </a:lnTo>
                    <a:lnTo>
                      <a:pt x="1517" y="736"/>
                    </a:lnTo>
                    <a:lnTo>
                      <a:pt x="1521" y="737"/>
                    </a:lnTo>
                    <a:lnTo>
                      <a:pt x="1525" y="738"/>
                    </a:lnTo>
                    <a:lnTo>
                      <a:pt x="1529" y="739"/>
                    </a:lnTo>
                    <a:lnTo>
                      <a:pt x="1533" y="739"/>
                    </a:lnTo>
                    <a:lnTo>
                      <a:pt x="1537" y="741"/>
                    </a:lnTo>
                    <a:lnTo>
                      <a:pt x="1541" y="740"/>
                    </a:lnTo>
                    <a:lnTo>
                      <a:pt x="1545" y="741"/>
                    </a:lnTo>
                    <a:lnTo>
                      <a:pt x="1549" y="742"/>
                    </a:lnTo>
                    <a:lnTo>
                      <a:pt x="1553" y="742"/>
                    </a:lnTo>
                    <a:lnTo>
                      <a:pt x="1557" y="741"/>
                    </a:lnTo>
                    <a:lnTo>
                      <a:pt x="1561" y="743"/>
                    </a:lnTo>
                    <a:lnTo>
                      <a:pt x="1565" y="744"/>
                    </a:lnTo>
                    <a:lnTo>
                      <a:pt x="1569" y="746"/>
                    </a:lnTo>
                    <a:lnTo>
                      <a:pt x="1573" y="743"/>
                    </a:lnTo>
                    <a:lnTo>
                      <a:pt x="1576" y="746"/>
                    </a:lnTo>
                    <a:lnTo>
                      <a:pt x="1580" y="747"/>
                    </a:lnTo>
                    <a:lnTo>
                      <a:pt x="1584" y="746"/>
                    </a:lnTo>
                    <a:lnTo>
                      <a:pt x="1588" y="747"/>
                    </a:lnTo>
                    <a:lnTo>
                      <a:pt x="1592" y="746"/>
                    </a:lnTo>
                    <a:lnTo>
                      <a:pt x="1596" y="747"/>
                    </a:lnTo>
                    <a:lnTo>
                      <a:pt x="1600" y="746"/>
                    </a:lnTo>
                    <a:lnTo>
                      <a:pt x="1604" y="747"/>
                    </a:lnTo>
                    <a:lnTo>
                      <a:pt x="1608" y="746"/>
                    </a:lnTo>
                    <a:lnTo>
                      <a:pt x="1612" y="747"/>
                    </a:lnTo>
                    <a:lnTo>
                      <a:pt x="1616" y="748"/>
                    </a:lnTo>
                    <a:lnTo>
                      <a:pt x="1620" y="748"/>
                    </a:lnTo>
                    <a:lnTo>
                      <a:pt x="1624" y="748"/>
                    </a:lnTo>
                    <a:lnTo>
                      <a:pt x="1628" y="748"/>
                    </a:lnTo>
                    <a:lnTo>
                      <a:pt x="1632" y="746"/>
                    </a:lnTo>
                    <a:lnTo>
                      <a:pt x="1636" y="748"/>
                    </a:lnTo>
                    <a:lnTo>
                      <a:pt x="1640" y="749"/>
                    </a:lnTo>
                    <a:lnTo>
                      <a:pt x="1643" y="747"/>
                    </a:lnTo>
                    <a:lnTo>
                      <a:pt x="1647" y="746"/>
                    </a:lnTo>
                    <a:lnTo>
                      <a:pt x="1651" y="748"/>
                    </a:lnTo>
                    <a:lnTo>
                      <a:pt x="1655" y="747"/>
                    </a:lnTo>
                    <a:lnTo>
                      <a:pt x="1659" y="747"/>
                    </a:lnTo>
                    <a:lnTo>
                      <a:pt x="1663" y="746"/>
                    </a:lnTo>
                    <a:lnTo>
                      <a:pt x="1667" y="746"/>
                    </a:lnTo>
                    <a:lnTo>
                      <a:pt x="1671" y="746"/>
                    </a:lnTo>
                    <a:lnTo>
                      <a:pt x="1675" y="745"/>
                    </a:lnTo>
                    <a:lnTo>
                      <a:pt x="1679" y="745"/>
                    </a:lnTo>
                    <a:lnTo>
                      <a:pt x="1683" y="747"/>
                    </a:lnTo>
                    <a:lnTo>
                      <a:pt x="1687" y="743"/>
                    </a:lnTo>
                    <a:lnTo>
                      <a:pt x="1691" y="744"/>
                    </a:lnTo>
                    <a:lnTo>
                      <a:pt x="1695" y="744"/>
                    </a:lnTo>
                    <a:lnTo>
                      <a:pt x="1699" y="744"/>
                    </a:lnTo>
                    <a:lnTo>
                      <a:pt x="1703" y="743"/>
                    </a:lnTo>
                    <a:lnTo>
                      <a:pt x="1707" y="744"/>
                    </a:lnTo>
                    <a:lnTo>
                      <a:pt x="1711" y="742"/>
                    </a:lnTo>
                    <a:lnTo>
                      <a:pt x="1714" y="742"/>
                    </a:lnTo>
                    <a:lnTo>
                      <a:pt x="1718" y="741"/>
                    </a:lnTo>
                    <a:lnTo>
                      <a:pt x="1722" y="742"/>
                    </a:lnTo>
                    <a:lnTo>
                      <a:pt x="1726" y="741"/>
                    </a:lnTo>
                    <a:lnTo>
                      <a:pt x="1730" y="740"/>
                    </a:lnTo>
                    <a:lnTo>
                      <a:pt x="1734" y="738"/>
                    </a:lnTo>
                    <a:lnTo>
                      <a:pt x="1738" y="737"/>
                    </a:lnTo>
                    <a:lnTo>
                      <a:pt x="1742" y="737"/>
                    </a:lnTo>
                    <a:lnTo>
                      <a:pt x="1746" y="737"/>
                    </a:lnTo>
                    <a:lnTo>
                      <a:pt x="1750" y="736"/>
                    </a:lnTo>
                    <a:lnTo>
                      <a:pt x="1754" y="735"/>
                    </a:lnTo>
                    <a:lnTo>
                      <a:pt x="1758" y="735"/>
                    </a:lnTo>
                    <a:lnTo>
                      <a:pt x="1762" y="735"/>
                    </a:lnTo>
                    <a:lnTo>
                      <a:pt x="1766" y="734"/>
                    </a:lnTo>
                    <a:lnTo>
                      <a:pt x="1770" y="731"/>
                    </a:lnTo>
                    <a:lnTo>
                      <a:pt x="1774" y="731"/>
                    </a:lnTo>
                    <a:lnTo>
                      <a:pt x="1778" y="730"/>
                    </a:lnTo>
                    <a:lnTo>
                      <a:pt x="1781" y="729"/>
                    </a:lnTo>
                    <a:lnTo>
                      <a:pt x="1785" y="727"/>
                    </a:lnTo>
                    <a:lnTo>
                      <a:pt x="1789" y="728"/>
                    </a:lnTo>
                    <a:lnTo>
                      <a:pt x="1793" y="727"/>
                    </a:lnTo>
                    <a:lnTo>
                      <a:pt x="1797" y="726"/>
                    </a:lnTo>
                    <a:lnTo>
                      <a:pt x="1801" y="725"/>
                    </a:lnTo>
                    <a:lnTo>
                      <a:pt x="1805" y="724"/>
                    </a:lnTo>
                    <a:lnTo>
                      <a:pt x="1809" y="723"/>
                    </a:lnTo>
                    <a:lnTo>
                      <a:pt x="1813" y="721"/>
                    </a:lnTo>
                    <a:lnTo>
                      <a:pt x="1817" y="721"/>
                    </a:lnTo>
                    <a:lnTo>
                      <a:pt x="1821" y="720"/>
                    </a:lnTo>
                    <a:lnTo>
                      <a:pt x="1825" y="717"/>
                    </a:lnTo>
                    <a:lnTo>
                      <a:pt x="1829" y="717"/>
                    </a:lnTo>
                    <a:lnTo>
                      <a:pt x="1833" y="716"/>
                    </a:lnTo>
                    <a:lnTo>
                      <a:pt x="1837" y="715"/>
                    </a:lnTo>
                    <a:lnTo>
                      <a:pt x="1841" y="713"/>
                    </a:lnTo>
                    <a:lnTo>
                      <a:pt x="1845" y="712"/>
                    </a:lnTo>
                    <a:lnTo>
                      <a:pt x="1848" y="712"/>
                    </a:lnTo>
                    <a:lnTo>
                      <a:pt x="1852" y="710"/>
                    </a:lnTo>
                    <a:lnTo>
                      <a:pt x="1856" y="710"/>
                    </a:lnTo>
                    <a:lnTo>
                      <a:pt x="1860" y="706"/>
                    </a:lnTo>
                    <a:lnTo>
                      <a:pt x="1864" y="706"/>
                    </a:lnTo>
                    <a:lnTo>
                      <a:pt x="1868" y="705"/>
                    </a:lnTo>
                    <a:lnTo>
                      <a:pt x="1872" y="702"/>
                    </a:lnTo>
                    <a:lnTo>
                      <a:pt x="1876" y="702"/>
                    </a:lnTo>
                    <a:lnTo>
                      <a:pt x="1880" y="701"/>
                    </a:lnTo>
                    <a:lnTo>
                      <a:pt x="1884" y="700"/>
                    </a:lnTo>
                    <a:lnTo>
                      <a:pt x="1888" y="697"/>
                    </a:lnTo>
                    <a:lnTo>
                      <a:pt x="1892" y="696"/>
                    </a:lnTo>
                    <a:lnTo>
                      <a:pt x="1896" y="694"/>
                    </a:lnTo>
                    <a:lnTo>
                      <a:pt x="1900" y="693"/>
                    </a:lnTo>
                    <a:lnTo>
                      <a:pt x="1904" y="693"/>
                    </a:lnTo>
                    <a:lnTo>
                      <a:pt x="1908" y="691"/>
                    </a:lnTo>
                    <a:lnTo>
                      <a:pt x="1912" y="690"/>
                    </a:lnTo>
                    <a:lnTo>
                      <a:pt x="1916" y="686"/>
                    </a:lnTo>
                    <a:lnTo>
                      <a:pt x="1919" y="687"/>
                    </a:lnTo>
                    <a:lnTo>
                      <a:pt x="1923" y="684"/>
                    </a:lnTo>
                    <a:lnTo>
                      <a:pt x="1927" y="681"/>
                    </a:lnTo>
                    <a:lnTo>
                      <a:pt x="1931" y="680"/>
                    </a:lnTo>
                    <a:lnTo>
                      <a:pt x="1935" y="680"/>
                    </a:lnTo>
                    <a:lnTo>
                      <a:pt x="1939" y="676"/>
                    </a:lnTo>
                    <a:lnTo>
                      <a:pt x="1943" y="675"/>
                    </a:lnTo>
                    <a:lnTo>
                      <a:pt x="1947" y="675"/>
                    </a:lnTo>
                    <a:lnTo>
                      <a:pt x="1951" y="672"/>
                    </a:lnTo>
                    <a:lnTo>
                      <a:pt x="1955" y="672"/>
                    </a:lnTo>
                    <a:lnTo>
                      <a:pt x="1959" y="668"/>
                    </a:lnTo>
                    <a:lnTo>
                      <a:pt x="1963" y="667"/>
                    </a:lnTo>
                    <a:lnTo>
                      <a:pt x="1967" y="666"/>
                    </a:lnTo>
                    <a:lnTo>
                      <a:pt x="1971" y="664"/>
                    </a:lnTo>
                    <a:lnTo>
                      <a:pt x="1975" y="662"/>
                    </a:lnTo>
                    <a:lnTo>
                      <a:pt x="1979" y="660"/>
                    </a:lnTo>
                    <a:lnTo>
                      <a:pt x="1983" y="658"/>
                    </a:lnTo>
                    <a:lnTo>
                      <a:pt x="1986" y="657"/>
                    </a:lnTo>
                    <a:lnTo>
                      <a:pt x="1990" y="655"/>
                    </a:lnTo>
                    <a:lnTo>
                      <a:pt x="1994" y="652"/>
                    </a:lnTo>
                    <a:lnTo>
                      <a:pt x="1998" y="651"/>
                    </a:lnTo>
                    <a:lnTo>
                      <a:pt x="2002" y="650"/>
                    </a:lnTo>
                    <a:lnTo>
                      <a:pt x="2006" y="647"/>
                    </a:lnTo>
                    <a:lnTo>
                      <a:pt x="2010" y="646"/>
                    </a:lnTo>
                    <a:lnTo>
                      <a:pt x="2014" y="644"/>
                    </a:lnTo>
                    <a:lnTo>
                      <a:pt x="2018" y="642"/>
                    </a:lnTo>
                    <a:lnTo>
                      <a:pt x="2022" y="638"/>
                    </a:lnTo>
                    <a:lnTo>
                      <a:pt x="2026" y="638"/>
                    </a:lnTo>
                    <a:lnTo>
                      <a:pt x="2030" y="637"/>
                    </a:lnTo>
                    <a:lnTo>
                      <a:pt x="2034" y="632"/>
                    </a:lnTo>
                    <a:lnTo>
                      <a:pt x="2038" y="632"/>
                    </a:lnTo>
                    <a:lnTo>
                      <a:pt x="2042" y="630"/>
                    </a:lnTo>
                    <a:lnTo>
                      <a:pt x="2046" y="629"/>
                    </a:lnTo>
                    <a:lnTo>
                      <a:pt x="2050" y="626"/>
                    </a:lnTo>
                    <a:lnTo>
                      <a:pt x="2054" y="624"/>
                    </a:lnTo>
                    <a:lnTo>
                      <a:pt x="2057" y="621"/>
                    </a:lnTo>
                    <a:lnTo>
                      <a:pt x="2061" y="620"/>
                    </a:lnTo>
                    <a:lnTo>
                      <a:pt x="2065" y="618"/>
                    </a:lnTo>
                    <a:lnTo>
                      <a:pt x="2069" y="616"/>
                    </a:lnTo>
                    <a:lnTo>
                      <a:pt x="2073" y="613"/>
                    </a:lnTo>
                    <a:lnTo>
                      <a:pt x="2077" y="610"/>
                    </a:lnTo>
                    <a:lnTo>
                      <a:pt x="2081" y="610"/>
                    </a:lnTo>
                    <a:lnTo>
                      <a:pt x="2085" y="608"/>
                    </a:lnTo>
                    <a:lnTo>
                      <a:pt x="2089" y="606"/>
                    </a:lnTo>
                    <a:lnTo>
                      <a:pt x="2093" y="604"/>
                    </a:lnTo>
                    <a:lnTo>
                      <a:pt x="2097" y="601"/>
                    </a:lnTo>
                    <a:lnTo>
                      <a:pt x="2101" y="599"/>
                    </a:lnTo>
                    <a:lnTo>
                      <a:pt x="2105" y="598"/>
                    </a:lnTo>
                    <a:lnTo>
                      <a:pt x="2109" y="595"/>
                    </a:lnTo>
                    <a:lnTo>
                      <a:pt x="2113" y="592"/>
                    </a:lnTo>
                    <a:lnTo>
                      <a:pt x="2117" y="591"/>
                    </a:lnTo>
                    <a:lnTo>
                      <a:pt x="2121" y="588"/>
                    </a:lnTo>
                    <a:lnTo>
                      <a:pt x="2124" y="587"/>
                    </a:lnTo>
                    <a:lnTo>
                      <a:pt x="2128" y="584"/>
                    </a:lnTo>
                    <a:lnTo>
                      <a:pt x="2132" y="582"/>
                    </a:lnTo>
                    <a:lnTo>
                      <a:pt x="2136" y="581"/>
                    </a:lnTo>
                    <a:lnTo>
                      <a:pt x="2140" y="578"/>
                    </a:lnTo>
                    <a:lnTo>
                      <a:pt x="2144" y="576"/>
                    </a:lnTo>
                    <a:lnTo>
                      <a:pt x="2148" y="573"/>
                    </a:lnTo>
                    <a:lnTo>
                      <a:pt x="2152" y="572"/>
                    </a:lnTo>
                    <a:lnTo>
                      <a:pt x="2156" y="570"/>
                    </a:lnTo>
                    <a:lnTo>
                      <a:pt x="2160" y="567"/>
                    </a:lnTo>
                    <a:lnTo>
                      <a:pt x="2164" y="565"/>
                    </a:lnTo>
                    <a:lnTo>
                      <a:pt x="2168" y="562"/>
                    </a:lnTo>
                    <a:lnTo>
                      <a:pt x="2172" y="560"/>
                    </a:lnTo>
                    <a:lnTo>
                      <a:pt x="2176" y="558"/>
                    </a:lnTo>
                    <a:lnTo>
                      <a:pt x="2180" y="556"/>
                    </a:lnTo>
                    <a:lnTo>
                      <a:pt x="2184" y="553"/>
                    </a:lnTo>
                    <a:lnTo>
                      <a:pt x="2188" y="550"/>
                    </a:lnTo>
                    <a:lnTo>
                      <a:pt x="2191" y="550"/>
                    </a:lnTo>
                    <a:lnTo>
                      <a:pt x="2195" y="547"/>
                    </a:lnTo>
                    <a:lnTo>
                      <a:pt x="2199" y="543"/>
                    </a:lnTo>
                    <a:lnTo>
                      <a:pt x="2203" y="542"/>
                    </a:lnTo>
                    <a:lnTo>
                      <a:pt x="2207" y="539"/>
                    </a:lnTo>
                    <a:lnTo>
                      <a:pt x="2211" y="537"/>
                    </a:lnTo>
                    <a:lnTo>
                      <a:pt x="2215" y="536"/>
                    </a:lnTo>
                    <a:lnTo>
                      <a:pt x="2219" y="533"/>
                    </a:lnTo>
                    <a:lnTo>
                      <a:pt x="2223" y="531"/>
                    </a:lnTo>
                    <a:lnTo>
                      <a:pt x="2227" y="527"/>
                    </a:lnTo>
                    <a:lnTo>
                      <a:pt x="2231" y="526"/>
                    </a:lnTo>
                    <a:lnTo>
                      <a:pt x="2235" y="523"/>
                    </a:lnTo>
                    <a:lnTo>
                      <a:pt x="2239" y="520"/>
                    </a:lnTo>
                    <a:lnTo>
                      <a:pt x="2243" y="519"/>
                    </a:lnTo>
                    <a:lnTo>
                      <a:pt x="2247" y="516"/>
                    </a:lnTo>
                    <a:lnTo>
                      <a:pt x="2251" y="515"/>
                    </a:lnTo>
                    <a:lnTo>
                      <a:pt x="2255" y="511"/>
                    </a:lnTo>
                    <a:lnTo>
                      <a:pt x="2259" y="509"/>
                    </a:lnTo>
                    <a:lnTo>
                      <a:pt x="2262" y="508"/>
                    </a:lnTo>
                    <a:lnTo>
                      <a:pt x="2266" y="505"/>
                    </a:lnTo>
                    <a:lnTo>
                      <a:pt x="2270" y="502"/>
                    </a:lnTo>
                    <a:lnTo>
                      <a:pt x="2274" y="500"/>
                    </a:lnTo>
                    <a:lnTo>
                      <a:pt x="2278" y="498"/>
                    </a:lnTo>
                    <a:lnTo>
                      <a:pt x="2282" y="496"/>
                    </a:lnTo>
                    <a:lnTo>
                      <a:pt x="2286" y="493"/>
                    </a:lnTo>
                    <a:lnTo>
                      <a:pt x="2290" y="491"/>
                    </a:lnTo>
                    <a:lnTo>
                      <a:pt x="2294" y="489"/>
                    </a:lnTo>
                    <a:lnTo>
                      <a:pt x="2298" y="486"/>
                    </a:lnTo>
                    <a:lnTo>
                      <a:pt x="2302" y="483"/>
                    </a:lnTo>
                    <a:lnTo>
                      <a:pt x="2306" y="483"/>
                    </a:lnTo>
                    <a:lnTo>
                      <a:pt x="2310" y="479"/>
                    </a:lnTo>
                    <a:lnTo>
                      <a:pt x="2314" y="476"/>
                    </a:lnTo>
                    <a:lnTo>
                      <a:pt x="2318" y="475"/>
                    </a:lnTo>
                    <a:lnTo>
                      <a:pt x="2322" y="472"/>
                    </a:lnTo>
                    <a:lnTo>
                      <a:pt x="2326" y="470"/>
                    </a:lnTo>
                    <a:lnTo>
                      <a:pt x="2329" y="469"/>
                    </a:lnTo>
                    <a:lnTo>
                      <a:pt x="2333" y="466"/>
                    </a:lnTo>
                    <a:lnTo>
                      <a:pt x="2337" y="463"/>
                    </a:lnTo>
                    <a:lnTo>
                      <a:pt x="2341" y="460"/>
                    </a:lnTo>
                    <a:lnTo>
                      <a:pt x="2345" y="458"/>
                    </a:lnTo>
                    <a:lnTo>
                      <a:pt x="2349" y="456"/>
                    </a:lnTo>
                    <a:lnTo>
                      <a:pt x="2353" y="453"/>
                    </a:lnTo>
                    <a:lnTo>
                      <a:pt x="2357" y="453"/>
                    </a:lnTo>
                    <a:lnTo>
                      <a:pt x="2361" y="450"/>
                    </a:lnTo>
                    <a:lnTo>
                      <a:pt x="2365" y="446"/>
                    </a:lnTo>
                    <a:lnTo>
                      <a:pt x="2369" y="445"/>
                    </a:lnTo>
                    <a:lnTo>
                      <a:pt x="2373" y="442"/>
                    </a:lnTo>
                    <a:lnTo>
                      <a:pt x="2377" y="441"/>
                    </a:lnTo>
                    <a:lnTo>
                      <a:pt x="2381" y="437"/>
                    </a:lnTo>
                    <a:lnTo>
                      <a:pt x="2385" y="435"/>
                    </a:lnTo>
                    <a:lnTo>
                      <a:pt x="2389" y="433"/>
                    </a:lnTo>
                    <a:lnTo>
                      <a:pt x="2393" y="429"/>
                    </a:lnTo>
                    <a:lnTo>
                      <a:pt x="2396" y="428"/>
                    </a:lnTo>
                    <a:lnTo>
                      <a:pt x="2400" y="425"/>
                    </a:lnTo>
                    <a:lnTo>
                      <a:pt x="2404" y="423"/>
                    </a:lnTo>
                    <a:lnTo>
                      <a:pt x="2408" y="421"/>
                    </a:lnTo>
                    <a:lnTo>
                      <a:pt x="2412" y="418"/>
                    </a:lnTo>
                    <a:lnTo>
                      <a:pt x="2416" y="416"/>
                    </a:lnTo>
                    <a:lnTo>
                      <a:pt x="2420" y="414"/>
                    </a:lnTo>
                    <a:lnTo>
                      <a:pt x="2424" y="411"/>
                    </a:lnTo>
                    <a:lnTo>
                      <a:pt x="2428" y="411"/>
                    </a:lnTo>
                    <a:lnTo>
                      <a:pt x="2432" y="406"/>
                    </a:lnTo>
                    <a:lnTo>
                      <a:pt x="2436" y="404"/>
                    </a:lnTo>
                    <a:lnTo>
                      <a:pt x="2440" y="401"/>
                    </a:lnTo>
                    <a:lnTo>
                      <a:pt x="2444" y="401"/>
                    </a:lnTo>
                    <a:lnTo>
                      <a:pt x="2448" y="399"/>
                    </a:lnTo>
                    <a:lnTo>
                      <a:pt x="2452" y="396"/>
                    </a:lnTo>
                    <a:lnTo>
                      <a:pt x="2456" y="393"/>
                    </a:lnTo>
                    <a:lnTo>
                      <a:pt x="2460" y="392"/>
                    </a:lnTo>
                    <a:lnTo>
                      <a:pt x="2464" y="388"/>
                    </a:lnTo>
                    <a:lnTo>
                      <a:pt x="2467" y="387"/>
                    </a:lnTo>
                    <a:lnTo>
                      <a:pt x="2471" y="384"/>
                    </a:lnTo>
                    <a:lnTo>
                      <a:pt x="2475" y="382"/>
                    </a:lnTo>
                    <a:lnTo>
                      <a:pt x="2479" y="381"/>
                    </a:lnTo>
                    <a:lnTo>
                      <a:pt x="2483" y="377"/>
                    </a:lnTo>
                    <a:lnTo>
                      <a:pt x="2487" y="376"/>
                    </a:lnTo>
                    <a:lnTo>
                      <a:pt x="2491" y="373"/>
                    </a:lnTo>
                    <a:lnTo>
                      <a:pt x="2495" y="371"/>
                    </a:lnTo>
                    <a:lnTo>
                      <a:pt x="2499" y="368"/>
                    </a:lnTo>
                    <a:lnTo>
                      <a:pt x="2503" y="366"/>
                    </a:lnTo>
                    <a:lnTo>
                      <a:pt x="2507" y="364"/>
                    </a:lnTo>
                    <a:lnTo>
                      <a:pt x="2511" y="362"/>
                    </a:lnTo>
                    <a:lnTo>
                      <a:pt x="2515" y="359"/>
                    </a:lnTo>
                    <a:lnTo>
                      <a:pt x="2519" y="357"/>
                    </a:lnTo>
                    <a:lnTo>
                      <a:pt x="2523" y="355"/>
                    </a:lnTo>
                    <a:lnTo>
                      <a:pt x="2527" y="353"/>
                    </a:lnTo>
                    <a:lnTo>
                      <a:pt x="2531" y="352"/>
                    </a:lnTo>
                    <a:lnTo>
                      <a:pt x="2534" y="349"/>
                    </a:lnTo>
                    <a:lnTo>
                      <a:pt x="2538" y="346"/>
                    </a:lnTo>
                    <a:lnTo>
                      <a:pt x="2542" y="343"/>
                    </a:lnTo>
                    <a:lnTo>
                      <a:pt x="2546" y="342"/>
                    </a:lnTo>
                    <a:lnTo>
                      <a:pt x="2550" y="339"/>
                    </a:lnTo>
                    <a:lnTo>
                      <a:pt x="2554" y="338"/>
                    </a:lnTo>
                    <a:lnTo>
                      <a:pt x="2558" y="336"/>
                    </a:lnTo>
                    <a:lnTo>
                      <a:pt x="2562" y="333"/>
                    </a:lnTo>
                    <a:lnTo>
                      <a:pt x="2566" y="332"/>
                    </a:lnTo>
                    <a:lnTo>
                      <a:pt x="2570" y="329"/>
                    </a:lnTo>
                    <a:lnTo>
                      <a:pt x="2574" y="327"/>
                    </a:lnTo>
                    <a:lnTo>
                      <a:pt x="2578" y="325"/>
                    </a:lnTo>
                    <a:lnTo>
                      <a:pt x="2582" y="324"/>
                    </a:lnTo>
                    <a:lnTo>
                      <a:pt x="2586" y="320"/>
                    </a:lnTo>
                    <a:lnTo>
                      <a:pt x="2590" y="318"/>
                    </a:lnTo>
                    <a:lnTo>
                      <a:pt x="2594" y="316"/>
                    </a:lnTo>
                    <a:lnTo>
                      <a:pt x="2598" y="314"/>
                    </a:lnTo>
                    <a:lnTo>
                      <a:pt x="2602" y="312"/>
                    </a:lnTo>
                    <a:lnTo>
                      <a:pt x="2605" y="310"/>
                    </a:lnTo>
                    <a:lnTo>
                      <a:pt x="2609" y="310"/>
                    </a:lnTo>
                    <a:lnTo>
                      <a:pt x="2613" y="305"/>
                    </a:lnTo>
                    <a:lnTo>
                      <a:pt x="2617" y="306"/>
                    </a:lnTo>
                    <a:lnTo>
                      <a:pt x="2621" y="302"/>
                    </a:lnTo>
                    <a:lnTo>
                      <a:pt x="2625" y="300"/>
                    </a:lnTo>
                    <a:lnTo>
                      <a:pt x="2629" y="298"/>
                    </a:lnTo>
                    <a:lnTo>
                      <a:pt x="2633" y="297"/>
                    </a:lnTo>
                    <a:lnTo>
                      <a:pt x="2637" y="295"/>
                    </a:lnTo>
                    <a:lnTo>
                      <a:pt x="2641" y="292"/>
                    </a:lnTo>
                    <a:lnTo>
                      <a:pt x="2645" y="291"/>
                    </a:lnTo>
                    <a:lnTo>
                      <a:pt x="2649" y="288"/>
                    </a:lnTo>
                    <a:lnTo>
                      <a:pt x="2653" y="287"/>
                    </a:lnTo>
                    <a:lnTo>
                      <a:pt x="2657" y="283"/>
                    </a:lnTo>
                    <a:lnTo>
                      <a:pt x="2661" y="282"/>
                    </a:lnTo>
                    <a:lnTo>
                      <a:pt x="2665" y="280"/>
                    </a:lnTo>
                    <a:lnTo>
                      <a:pt x="2669" y="278"/>
                    </a:lnTo>
                    <a:lnTo>
                      <a:pt x="2672" y="276"/>
                    </a:lnTo>
                    <a:lnTo>
                      <a:pt x="2676" y="275"/>
                    </a:lnTo>
                    <a:lnTo>
                      <a:pt x="2680" y="272"/>
                    </a:lnTo>
                    <a:lnTo>
                      <a:pt x="2684" y="270"/>
                    </a:lnTo>
                    <a:lnTo>
                      <a:pt x="2688" y="268"/>
                    </a:lnTo>
                    <a:lnTo>
                      <a:pt x="2692" y="266"/>
                    </a:lnTo>
                    <a:lnTo>
                      <a:pt x="2696" y="265"/>
                    </a:lnTo>
                    <a:lnTo>
                      <a:pt x="2700" y="262"/>
                    </a:lnTo>
                    <a:lnTo>
                      <a:pt x="2704" y="260"/>
                    </a:lnTo>
                    <a:lnTo>
                      <a:pt x="2708" y="260"/>
                    </a:lnTo>
                    <a:lnTo>
                      <a:pt x="2712" y="258"/>
                    </a:lnTo>
                    <a:lnTo>
                      <a:pt x="2716" y="256"/>
                    </a:lnTo>
                    <a:lnTo>
                      <a:pt x="2720" y="253"/>
                    </a:lnTo>
                    <a:lnTo>
                      <a:pt x="2724" y="252"/>
                    </a:lnTo>
                    <a:lnTo>
                      <a:pt x="2728" y="249"/>
                    </a:lnTo>
                    <a:lnTo>
                      <a:pt x="2732" y="248"/>
                    </a:lnTo>
                    <a:lnTo>
                      <a:pt x="2736" y="245"/>
                    </a:lnTo>
                    <a:lnTo>
                      <a:pt x="2739" y="244"/>
                    </a:lnTo>
                    <a:lnTo>
                      <a:pt x="2743" y="242"/>
                    </a:lnTo>
                    <a:lnTo>
                      <a:pt x="2747" y="241"/>
                    </a:lnTo>
                    <a:lnTo>
                      <a:pt x="2751" y="238"/>
                    </a:lnTo>
                    <a:lnTo>
                      <a:pt x="2755" y="238"/>
                    </a:lnTo>
                    <a:lnTo>
                      <a:pt x="2759" y="235"/>
                    </a:lnTo>
                    <a:lnTo>
                      <a:pt x="2763" y="232"/>
                    </a:lnTo>
                    <a:lnTo>
                      <a:pt x="2767" y="230"/>
                    </a:lnTo>
                    <a:lnTo>
                      <a:pt x="2771" y="230"/>
                    </a:lnTo>
                    <a:lnTo>
                      <a:pt x="2775" y="227"/>
                    </a:lnTo>
                    <a:lnTo>
                      <a:pt x="2779" y="226"/>
                    </a:lnTo>
                    <a:lnTo>
                      <a:pt x="2783" y="224"/>
                    </a:lnTo>
                    <a:lnTo>
                      <a:pt x="2787" y="223"/>
                    </a:lnTo>
                    <a:lnTo>
                      <a:pt x="2791" y="221"/>
                    </a:lnTo>
                    <a:lnTo>
                      <a:pt x="2795" y="218"/>
                    </a:lnTo>
                    <a:lnTo>
                      <a:pt x="2799" y="217"/>
                    </a:lnTo>
                    <a:lnTo>
                      <a:pt x="2803" y="216"/>
                    </a:lnTo>
                    <a:lnTo>
                      <a:pt x="2807" y="215"/>
                    </a:lnTo>
                    <a:lnTo>
                      <a:pt x="2810" y="211"/>
                    </a:lnTo>
                    <a:lnTo>
                      <a:pt x="2814" y="210"/>
                    </a:lnTo>
                    <a:lnTo>
                      <a:pt x="2818" y="208"/>
                    </a:lnTo>
                    <a:lnTo>
                      <a:pt x="2822" y="207"/>
                    </a:lnTo>
                    <a:lnTo>
                      <a:pt x="2826" y="204"/>
                    </a:lnTo>
                    <a:lnTo>
                      <a:pt x="2830" y="202"/>
                    </a:lnTo>
                    <a:lnTo>
                      <a:pt x="2834" y="202"/>
                    </a:lnTo>
                    <a:lnTo>
                      <a:pt x="2838" y="201"/>
                    </a:lnTo>
                    <a:lnTo>
                      <a:pt x="2842" y="199"/>
                    </a:lnTo>
                    <a:lnTo>
                      <a:pt x="2846" y="197"/>
                    </a:lnTo>
                    <a:lnTo>
                      <a:pt x="2850" y="196"/>
                    </a:lnTo>
                    <a:lnTo>
                      <a:pt x="2854" y="194"/>
                    </a:lnTo>
                    <a:lnTo>
                      <a:pt x="2858" y="192"/>
                    </a:lnTo>
                    <a:lnTo>
                      <a:pt x="2862" y="191"/>
                    </a:lnTo>
                    <a:lnTo>
                      <a:pt x="2866" y="190"/>
                    </a:lnTo>
                    <a:lnTo>
                      <a:pt x="2870" y="188"/>
                    </a:lnTo>
                    <a:lnTo>
                      <a:pt x="2874" y="186"/>
                    </a:lnTo>
                    <a:lnTo>
                      <a:pt x="2877" y="185"/>
                    </a:lnTo>
                    <a:lnTo>
                      <a:pt x="2881" y="182"/>
                    </a:lnTo>
                    <a:lnTo>
                      <a:pt x="2885" y="182"/>
                    </a:lnTo>
                    <a:lnTo>
                      <a:pt x="2889" y="179"/>
                    </a:lnTo>
                    <a:lnTo>
                      <a:pt x="2893" y="179"/>
                    </a:lnTo>
                    <a:lnTo>
                      <a:pt x="2897" y="177"/>
                    </a:lnTo>
                    <a:lnTo>
                      <a:pt x="2901" y="175"/>
                    </a:lnTo>
                    <a:lnTo>
                      <a:pt x="2905" y="174"/>
                    </a:lnTo>
                    <a:lnTo>
                      <a:pt x="2909" y="172"/>
                    </a:lnTo>
                    <a:lnTo>
                      <a:pt x="2913" y="170"/>
                    </a:lnTo>
                    <a:lnTo>
                      <a:pt x="2917" y="170"/>
                    </a:lnTo>
                    <a:lnTo>
                      <a:pt x="2921" y="169"/>
                    </a:lnTo>
                    <a:lnTo>
                      <a:pt x="2925" y="167"/>
                    </a:lnTo>
                    <a:lnTo>
                      <a:pt x="2929" y="164"/>
                    </a:lnTo>
                    <a:lnTo>
                      <a:pt x="2933" y="165"/>
                    </a:lnTo>
                    <a:lnTo>
                      <a:pt x="2937" y="162"/>
                    </a:lnTo>
                    <a:lnTo>
                      <a:pt x="2941" y="161"/>
                    </a:lnTo>
                    <a:lnTo>
                      <a:pt x="2944" y="160"/>
                    </a:lnTo>
                    <a:lnTo>
                      <a:pt x="2948" y="159"/>
                    </a:lnTo>
                    <a:lnTo>
                      <a:pt x="2952" y="156"/>
                    </a:lnTo>
                    <a:lnTo>
                      <a:pt x="2956" y="156"/>
                    </a:lnTo>
                    <a:lnTo>
                      <a:pt x="2960" y="154"/>
                    </a:lnTo>
                    <a:lnTo>
                      <a:pt x="2964" y="153"/>
                    </a:lnTo>
                    <a:lnTo>
                      <a:pt x="2968" y="151"/>
                    </a:lnTo>
                    <a:lnTo>
                      <a:pt x="2972" y="150"/>
                    </a:lnTo>
                    <a:lnTo>
                      <a:pt x="2976" y="149"/>
                    </a:lnTo>
                    <a:lnTo>
                      <a:pt x="2980" y="148"/>
                    </a:lnTo>
                    <a:lnTo>
                      <a:pt x="2984" y="145"/>
                    </a:lnTo>
                    <a:lnTo>
                      <a:pt x="2988" y="144"/>
                    </a:lnTo>
                    <a:lnTo>
                      <a:pt x="2992" y="143"/>
                    </a:lnTo>
                    <a:lnTo>
                      <a:pt x="2996" y="142"/>
                    </a:lnTo>
                    <a:lnTo>
                      <a:pt x="3000" y="141"/>
                    </a:lnTo>
                    <a:lnTo>
                      <a:pt x="3004" y="139"/>
                    </a:lnTo>
                    <a:lnTo>
                      <a:pt x="3008" y="136"/>
                    </a:lnTo>
                    <a:lnTo>
                      <a:pt x="3012" y="137"/>
                    </a:lnTo>
                    <a:lnTo>
                      <a:pt x="3015" y="135"/>
                    </a:lnTo>
                    <a:lnTo>
                      <a:pt x="3019" y="135"/>
                    </a:lnTo>
                    <a:lnTo>
                      <a:pt x="3023" y="133"/>
                    </a:lnTo>
                    <a:lnTo>
                      <a:pt x="3027" y="132"/>
                    </a:lnTo>
                    <a:lnTo>
                      <a:pt x="3031" y="131"/>
                    </a:lnTo>
                    <a:lnTo>
                      <a:pt x="3035" y="128"/>
                    </a:lnTo>
                    <a:lnTo>
                      <a:pt x="3039" y="127"/>
                    </a:lnTo>
                    <a:lnTo>
                      <a:pt x="3043" y="127"/>
                    </a:lnTo>
                    <a:lnTo>
                      <a:pt x="3047" y="126"/>
                    </a:lnTo>
                    <a:lnTo>
                      <a:pt x="3051" y="125"/>
                    </a:lnTo>
                    <a:lnTo>
                      <a:pt x="3055" y="124"/>
                    </a:lnTo>
                    <a:lnTo>
                      <a:pt x="3059" y="121"/>
                    </a:lnTo>
                    <a:lnTo>
                      <a:pt x="3063" y="121"/>
                    </a:lnTo>
                    <a:lnTo>
                      <a:pt x="3067" y="121"/>
                    </a:lnTo>
                    <a:lnTo>
                      <a:pt x="3071" y="119"/>
                    </a:lnTo>
                    <a:lnTo>
                      <a:pt x="3075" y="118"/>
                    </a:lnTo>
                    <a:lnTo>
                      <a:pt x="3079" y="116"/>
                    </a:lnTo>
                    <a:lnTo>
                      <a:pt x="3082" y="116"/>
                    </a:lnTo>
                    <a:lnTo>
                      <a:pt x="3086" y="115"/>
                    </a:lnTo>
                    <a:lnTo>
                      <a:pt x="3090" y="112"/>
                    </a:lnTo>
                    <a:lnTo>
                      <a:pt x="3094" y="112"/>
                    </a:lnTo>
                    <a:lnTo>
                      <a:pt x="3098" y="111"/>
                    </a:lnTo>
                    <a:lnTo>
                      <a:pt x="3102" y="109"/>
                    </a:lnTo>
                    <a:lnTo>
                      <a:pt x="3106" y="108"/>
                    </a:lnTo>
                    <a:lnTo>
                      <a:pt x="3110" y="109"/>
                    </a:lnTo>
                    <a:lnTo>
                      <a:pt x="3114" y="106"/>
                    </a:lnTo>
                    <a:lnTo>
                      <a:pt x="3118" y="106"/>
                    </a:lnTo>
                    <a:lnTo>
                      <a:pt x="3122" y="104"/>
                    </a:lnTo>
                    <a:lnTo>
                      <a:pt x="3126" y="104"/>
                    </a:lnTo>
                    <a:lnTo>
                      <a:pt x="3130" y="103"/>
                    </a:lnTo>
                    <a:lnTo>
                      <a:pt x="3134" y="101"/>
                    </a:lnTo>
                    <a:lnTo>
                      <a:pt x="3138" y="101"/>
                    </a:lnTo>
                    <a:lnTo>
                      <a:pt x="3142" y="100"/>
                    </a:lnTo>
                    <a:lnTo>
                      <a:pt x="3146" y="99"/>
                    </a:lnTo>
                    <a:lnTo>
                      <a:pt x="3150" y="9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3" name="Freeform 2855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3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6"/>
                  </a:cxn>
                  <a:cxn ang="0">
                    <a:pos x="303" y="12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7"/>
                  </a:cxn>
                  <a:cxn ang="0">
                    <a:pos x="508" y="65"/>
                  </a:cxn>
                  <a:cxn ang="0">
                    <a:pos x="559" y="88"/>
                  </a:cxn>
                  <a:cxn ang="0">
                    <a:pos x="611" y="115"/>
                  </a:cxn>
                  <a:cxn ang="0">
                    <a:pos x="662" y="145"/>
                  </a:cxn>
                  <a:cxn ang="0">
                    <a:pos x="713" y="183"/>
                  </a:cxn>
                  <a:cxn ang="0">
                    <a:pos x="764" y="222"/>
                  </a:cxn>
                  <a:cxn ang="0">
                    <a:pos x="816" y="264"/>
                  </a:cxn>
                  <a:cxn ang="0">
                    <a:pos x="867" y="308"/>
                  </a:cxn>
                  <a:cxn ang="0">
                    <a:pos x="918" y="353"/>
                  </a:cxn>
                  <a:cxn ang="0">
                    <a:pos x="969" y="397"/>
                  </a:cxn>
                  <a:cxn ang="0">
                    <a:pos x="1021" y="444"/>
                  </a:cxn>
                  <a:cxn ang="0">
                    <a:pos x="1072" y="489"/>
                  </a:cxn>
                  <a:cxn ang="0">
                    <a:pos x="1123" y="530"/>
                  </a:cxn>
                  <a:cxn ang="0">
                    <a:pos x="1174" y="571"/>
                  </a:cxn>
                  <a:cxn ang="0">
                    <a:pos x="1226" y="607"/>
                  </a:cxn>
                  <a:cxn ang="0">
                    <a:pos x="1277" y="639"/>
                  </a:cxn>
                  <a:cxn ang="0">
                    <a:pos x="1328" y="668"/>
                  </a:cxn>
                  <a:cxn ang="0">
                    <a:pos x="1379" y="694"/>
                  </a:cxn>
                  <a:cxn ang="0">
                    <a:pos x="1431" y="714"/>
                  </a:cxn>
                  <a:cxn ang="0">
                    <a:pos x="1482" y="730"/>
                  </a:cxn>
                  <a:cxn ang="0">
                    <a:pos x="1533" y="740"/>
                  </a:cxn>
                  <a:cxn ang="0">
                    <a:pos x="1584" y="748"/>
                  </a:cxn>
                  <a:cxn ang="0">
                    <a:pos x="1636" y="751"/>
                  </a:cxn>
                  <a:cxn ang="0">
                    <a:pos x="1687" y="747"/>
                  </a:cxn>
                  <a:cxn ang="0">
                    <a:pos x="1738" y="741"/>
                  </a:cxn>
                  <a:cxn ang="0">
                    <a:pos x="1789" y="730"/>
                  </a:cxn>
                  <a:cxn ang="0">
                    <a:pos x="1841" y="715"/>
                  </a:cxn>
                  <a:cxn ang="0">
                    <a:pos x="1892" y="699"/>
                  </a:cxn>
                  <a:cxn ang="0">
                    <a:pos x="1943" y="678"/>
                  </a:cxn>
                  <a:cxn ang="0">
                    <a:pos x="1994" y="654"/>
                  </a:cxn>
                  <a:cxn ang="0">
                    <a:pos x="2046" y="630"/>
                  </a:cxn>
                  <a:cxn ang="0">
                    <a:pos x="2097" y="601"/>
                  </a:cxn>
                  <a:cxn ang="0">
                    <a:pos x="2148" y="575"/>
                  </a:cxn>
                  <a:cxn ang="0">
                    <a:pos x="2199" y="545"/>
                  </a:cxn>
                  <a:cxn ang="0">
                    <a:pos x="2251" y="515"/>
                  </a:cxn>
                  <a:cxn ang="0">
                    <a:pos x="2302" y="486"/>
                  </a:cxn>
                  <a:cxn ang="0">
                    <a:pos x="2353" y="455"/>
                  </a:cxn>
                  <a:cxn ang="0">
                    <a:pos x="2404" y="425"/>
                  </a:cxn>
                  <a:cxn ang="0">
                    <a:pos x="2456" y="394"/>
                  </a:cxn>
                  <a:cxn ang="0">
                    <a:pos x="2507" y="365"/>
                  </a:cxn>
                  <a:cxn ang="0">
                    <a:pos x="2558" y="337"/>
                  </a:cxn>
                  <a:cxn ang="0">
                    <a:pos x="2609" y="309"/>
                  </a:cxn>
                  <a:cxn ang="0">
                    <a:pos x="2661" y="283"/>
                  </a:cxn>
                  <a:cxn ang="0">
                    <a:pos x="2712" y="258"/>
                  </a:cxn>
                  <a:cxn ang="0">
                    <a:pos x="2763" y="233"/>
                  </a:cxn>
                  <a:cxn ang="0">
                    <a:pos x="2814" y="212"/>
                  </a:cxn>
                  <a:cxn ang="0">
                    <a:pos x="2866" y="190"/>
                  </a:cxn>
                  <a:cxn ang="0">
                    <a:pos x="2917" y="170"/>
                  </a:cxn>
                  <a:cxn ang="0">
                    <a:pos x="2968" y="152"/>
                  </a:cxn>
                  <a:cxn ang="0">
                    <a:pos x="3019" y="136"/>
                  </a:cxn>
                  <a:cxn ang="0">
                    <a:pos x="3071" y="121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1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1"/>
                    </a:lnTo>
                    <a:lnTo>
                      <a:pt x="70" y="3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5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6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7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8"/>
                    </a:lnTo>
                    <a:lnTo>
                      <a:pt x="244" y="8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8"/>
                    </a:lnTo>
                    <a:lnTo>
                      <a:pt x="264" y="8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10"/>
                    </a:lnTo>
                    <a:lnTo>
                      <a:pt x="295" y="12"/>
                    </a:lnTo>
                    <a:lnTo>
                      <a:pt x="299" y="12"/>
                    </a:lnTo>
                    <a:lnTo>
                      <a:pt x="303" y="12"/>
                    </a:lnTo>
                    <a:lnTo>
                      <a:pt x="307" y="12"/>
                    </a:lnTo>
                    <a:lnTo>
                      <a:pt x="311" y="13"/>
                    </a:lnTo>
                    <a:lnTo>
                      <a:pt x="315" y="13"/>
                    </a:lnTo>
                    <a:lnTo>
                      <a:pt x="319" y="13"/>
                    </a:lnTo>
                    <a:lnTo>
                      <a:pt x="323" y="15"/>
                    </a:lnTo>
                    <a:lnTo>
                      <a:pt x="327" y="14"/>
                    </a:lnTo>
                    <a:lnTo>
                      <a:pt x="331" y="15"/>
                    </a:lnTo>
                    <a:lnTo>
                      <a:pt x="335" y="15"/>
                    </a:lnTo>
                    <a:lnTo>
                      <a:pt x="339" y="15"/>
                    </a:lnTo>
                    <a:lnTo>
                      <a:pt x="342" y="17"/>
                    </a:lnTo>
                    <a:lnTo>
                      <a:pt x="346" y="18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20"/>
                    </a:lnTo>
                    <a:lnTo>
                      <a:pt x="362" y="20"/>
                    </a:lnTo>
                    <a:lnTo>
                      <a:pt x="366" y="22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4"/>
                    </a:lnTo>
                    <a:lnTo>
                      <a:pt x="382" y="25"/>
                    </a:lnTo>
                    <a:lnTo>
                      <a:pt x="386" y="24"/>
                    </a:lnTo>
                    <a:lnTo>
                      <a:pt x="390" y="26"/>
                    </a:lnTo>
                    <a:lnTo>
                      <a:pt x="394" y="27"/>
                    </a:lnTo>
                    <a:lnTo>
                      <a:pt x="398" y="29"/>
                    </a:lnTo>
                    <a:lnTo>
                      <a:pt x="402" y="29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2"/>
                    </a:lnTo>
                    <a:lnTo>
                      <a:pt x="417" y="33"/>
                    </a:lnTo>
                    <a:lnTo>
                      <a:pt x="421" y="35"/>
                    </a:lnTo>
                    <a:lnTo>
                      <a:pt x="425" y="35"/>
                    </a:lnTo>
                    <a:lnTo>
                      <a:pt x="429" y="36"/>
                    </a:lnTo>
                    <a:lnTo>
                      <a:pt x="433" y="38"/>
                    </a:lnTo>
                    <a:lnTo>
                      <a:pt x="437" y="39"/>
                    </a:lnTo>
                    <a:lnTo>
                      <a:pt x="441" y="39"/>
                    </a:lnTo>
                    <a:lnTo>
                      <a:pt x="445" y="41"/>
                    </a:lnTo>
                    <a:lnTo>
                      <a:pt x="449" y="43"/>
                    </a:lnTo>
                    <a:lnTo>
                      <a:pt x="453" y="44"/>
                    </a:lnTo>
                    <a:lnTo>
                      <a:pt x="457" y="47"/>
                    </a:lnTo>
                    <a:lnTo>
                      <a:pt x="461" y="47"/>
                    </a:lnTo>
                    <a:lnTo>
                      <a:pt x="465" y="48"/>
                    </a:lnTo>
                    <a:lnTo>
                      <a:pt x="469" y="50"/>
                    </a:lnTo>
                    <a:lnTo>
                      <a:pt x="473" y="51"/>
                    </a:lnTo>
                    <a:lnTo>
                      <a:pt x="477" y="53"/>
                    </a:lnTo>
                    <a:lnTo>
                      <a:pt x="480" y="54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7"/>
                    </a:lnTo>
                    <a:lnTo>
                      <a:pt x="496" y="60"/>
                    </a:lnTo>
                    <a:lnTo>
                      <a:pt x="500" y="61"/>
                    </a:lnTo>
                    <a:lnTo>
                      <a:pt x="504" y="62"/>
                    </a:lnTo>
                    <a:lnTo>
                      <a:pt x="508" y="65"/>
                    </a:lnTo>
                    <a:lnTo>
                      <a:pt x="512" y="66"/>
                    </a:lnTo>
                    <a:lnTo>
                      <a:pt x="516" y="69"/>
                    </a:lnTo>
                    <a:lnTo>
                      <a:pt x="520" y="69"/>
                    </a:lnTo>
                    <a:lnTo>
                      <a:pt x="524" y="71"/>
                    </a:lnTo>
                    <a:lnTo>
                      <a:pt x="528" y="73"/>
                    </a:lnTo>
                    <a:lnTo>
                      <a:pt x="532" y="76"/>
                    </a:lnTo>
                    <a:lnTo>
                      <a:pt x="536" y="77"/>
                    </a:lnTo>
                    <a:lnTo>
                      <a:pt x="540" y="79"/>
                    </a:lnTo>
                    <a:lnTo>
                      <a:pt x="544" y="81"/>
                    </a:lnTo>
                    <a:lnTo>
                      <a:pt x="547" y="83"/>
                    </a:lnTo>
                    <a:lnTo>
                      <a:pt x="551" y="84"/>
                    </a:lnTo>
                    <a:lnTo>
                      <a:pt x="555" y="86"/>
                    </a:lnTo>
                    <a:lnTo>
                      <a:pt x="559" y="88"/>
                    </a:lnTo>
                    <a:lnTo>
                      <a:pt x="563" y="90"/>
                    </a:lnTo>
                    <a:lnTo>
                      <a:pt x="567" y="92"/>
                    </a:lnTo>
                    <a:lnTo>
                      <a:pt x="571" y="96"/>
                    </a:lnTo>
                    <a:lnTo>
                      <a:pt x="575" y="96"/>
                    </a:lnTo>
                    <a:lnTo>
                      <a:pt x="579" y="98"/>
                    </a:lnTo>
                    <a:lnTo>
                      <a:pt x="583" y="100"/>
                    </a:lnTo>
                    <a:lnTo>
                      <a:pt x="587" y="102"/>
                    </a:lnTo>
                    <a:lnTo>
                      <a:pt x="591" y="104"/>
                    </a:lnTo>
                    <a:lnTo>
                      <a:pt x="595" y="107"/>
                    </a:lnTo>
                    <a:lnTo>
                      <a:pt x="599" y="109"/>
                    </a:lnTo>
                    <a:lnTo>
                      <a:pt x="603" y="113"/>
                    </a:lnTo>
                    <a:lnTo>
                      <a:pt x="607" y="113"/>
                    </a:lnTo>
                    <a:lnTo>
                      <a:pt x="611" y="115"/>
                    </a:lnTo>
                    <a:lnTo>
                      <a:pt x="615" y="117"/>
                    </a:lnTo>
                    <a:lnTo>
                      <a:pt x="618" y="120"/>
                    </a:lnTo>
                    <a:lnTo>
                      <a:pt x="622" y="122"/>
                    </a:lnTo>
                    <a:lnTo>
                      <a:pt x="626" y="124"/>
                    </a:lnTo>
                    <a:lnTo>
                      <a:pt x="630" y="128"/>
                    </a:lnTo>
                    <a:lnTo>
                      <a:pt x="634" y="129"/>
                    </a:lnTo>
                    <a:lnTo>
                      <a:pt x="638" y="132"/>
                    </a:lnTo>
                    <a:lnTo>
                      <a:pt x="642" y="134"/>
                    </a:lnTo>
                    <a:lnTo>
                      <a:pt x="646" y="137"/>
                    </a:lnTo>
                    <a:lnTo>
                      <a:pt x="650" y="140"/>
                    </a:lnTo>
                    <a:lnTo>
                      <a:pt x="654" y="142"/>
                    </a:lnTo>
                    <a:lnTo>
                      <a:pt x="658" y="144"/>
                    </a:lnTo>
                    <a:lnTo>
                      <a:pt x="662" y="145"/>
                    </a:lnTo>
                    <a:lnTo>
                      <a:pt x="666" y="150"/>
                    </a:lnTo>
                    <a:lnTo>
                      <a:pt x="670" y="152"/>
                    </a:lnTo>
                    <a:lnTo>
                      <a:pt x="674" y="155"/>
                    </a:lnTo>
                    <a:lnTo>
                      <a:pt x="678" y="158"/>
                    </a:lnTo>
                    <a:lnTo>
                      <a:pt x="682" y="160"/>
                    </a:lnTo>
                    <a:lnTo>
                      <a:pt x="685" y="162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72"/>
                    </a:lnTo>
                    <a:lnTo>
                      <a:pt x="701" y="174"/>
                    </a:lnTo>
                    <a:lnTo>
                      <a:pt x="705" y="177"/>
                    </a:lnTo>
                    <a:lnTo>
                      <a:pt x="709" y="181"/>
                    </a:lnTo>
                    <a:lnTo>
                      <a:pt x="713" y="183"/>
                    </a:lnTo>
                    <a:lnTo>
                      <a:pt x="717" y="186"/>
                    </a:lnTo>
                    <a:lnTo>
                      <a:pt x="721" y="188"/>
                    </a:lnTo>
                    <a:lnTo>
                      <a:pt x="725" y="191"/>
                    </a:lnTo>
                    <a:lnTo>
                      <a:pt x="729" y="195"/>
                    </a:lnTo>
                    <a:lnTo>
                      <a:pt x="733" y="199"/>
                    </a:lnTo>
                    <a:lnTo>
                      <a:pt x="737" y="201"/>
                    </a:lnTo>
                    <a:lnTo>
                      <a:pt x="741" y="204"/>
                    </a:lnTo>
                    <a:lnTo>
                      <a:pt x="745" y="206"/>
                    </a:lnTo>
                    <a:lnTo>
                      <a:pt x="749" y="210"/>
                    </a:lnTo>
                    <a:lnTo>
                      <a:pt x="753" y="212"/>
                    </a:lnTo>
                    <a:lnTo>
                      <a:pt x="756" y="217"/>
                    </a:lnTo>
                    <a:lnTo>
                      <a:pt x="760" y="220"/>
                    </a:lnTo>
                    <a:lnTo>
                      <a:pt x="764" y="222"/>
                    </a:lnTo>
                    <a:lnTo>
                      <a:pt x="768" y="226"/>
                    </a:lnTo>
                    <a:lnTo>
                      <a:pt x="772" y="229"/>
                    </a:lnTo>
                    <a:lnTo>
                      <a:pt x="776" y="231"/>
                    </a:lnTo>
                    <a:lnTo>
                      <a:pt x="780" y="234"/>
                    </a:lnTo>
                    <a:lnTo>
                      <a:pt x="784" y="237"/>
                    </a:lnTo>
                    <a:lnTo>
                      <a:pt x="788" y="240"/>
                    </a:lnTo>
                    <a:lnTo>
                      <a:pt x="792" y="243"/>
                    </a:lnTo>
                    <a:lnTo>
                      <a:pt x="796" y="247"/>
                    </a:lnTo>
                    <a:lnTo>
                      <a:pt x="800" y="251"/>
                    </a:lnTo>
                    <a:lnTo>
                      <a:pt x="804" y="255"/>
                    </a:lnTo>
                    <a:lnTo>
                      <a:pt x="808" y="258"/>
                    </a:lnTo>
                    <a:lnTo>
                      <a:pt x="812" y="260"/>
                    </a:lnTo>
                    <a:lnTo>
                      <a:pt x="816" y="264"/>
                    </a:lnTo>
                    <a:lnTo>
                      <a:pt x="820" y="268"/>
                    </a:lnTo>
                    <a:lnTo>
                      <a:pt x="823" y="270"/>
                    </a:lnTo>
                    <a:lnTo>
                      <a:pt x="827" y="274"/>
                    </a:lnTo>
                    <a:lnTo>
                      <a:pt x="831" y="278"/>
                    </a:lnTo>
                    <a:lnTo>
                      <a:pt x="835" y="280"/>
                    </a:lnTo>
                    <a:lnTo>
                      <a:pt x="839" y="284"/>
                    </a:lnTo>
                    <a:lnTo>
                      <a:pt x="843" y="287"/>
                    </a:lnTo>
                    <a:lnTo>
                      <a:pt x="847" y="290"/>
                    </a:lnTo>
                    <a:lnTo>
                      <a:pt x="851" y="294"/>
                    </a:lnTo>
                    <a:lnTo>
                      <a:pt x="855" y="298"/>
                    </a:lnTo>
                    <a:lnTo>
                      <a:pt x="859" y="301"/>
                    </a:lnTo>
                    <a:lnTo>
                      <a:pt x="863" y="305"/>
                    </a:lnTo>
                    <a:lnTo>
                      <a:pt x="867" y="308"/>
                    </a:lnTo>
                    <a:lnTo>
                      <a:pt x="871" y="311"/>
                    </a:lnTo>
                    <a:lnTo>
                      <a:pt x="875" y="316"/>
                    </a:lnTo>
                    <a:lnTo>
                      <a:pt x="879" y="316"/>
                    </a:lnTo>
                    <a:lnTo>
                      <a:pt x="883" y="322"/>
                    </a:lnTo>
                    <a:lnTo>
                      <a:pt x="887" y="326"/>
                    </a:lnTo>
                    <a:lnTo>
                      <a:pt x="890" y="328"/>
                    </a:lnTo>
                    <a:lnTo>
                      <a:pt x="894" y="332"/>
                    </a:lnTo>
                    <a:lnTo>
                      <a:pt x="898" y="336"/>
                    </a:lnTo>
                    <a:lnTo>
                      <a:pt x="902" y="338"/>
                    </a:lnTo>
                    <a:lnTo>
                      <a:pt x="906" y="344"/>
                    </a:lnTo>
                    <a:lnTo>
                      <a:pt x="910" y="346"/>
                    </a:lnTo>
                    <a:lnTo>
                      <a:pt x="914" y="349"/>
                    </a:lnTo>
                    <a:lnTo>
                      <a:pt x="918" y="353"/>
                    </a:lnTo>
                    <a:lnTo>
                      <a:pt x="922" y="356"/>
                    </a:lnTo>
                    <a:lnTo>
                      <a:pt x="926" y="359"/>
                    </a:lnTo>
                    <a:lnTo>
                      <a:pt x="930" y="363"/>
                    </a:lnTo>
                    <a:lnTo>
                      <a:pt x="934" y="366"/>
                    </a:lnTo>
                    <a:lnTo>
                      <a:pt x="938" y="369"/>
                    </a:lnTo>
                    <a:lnTo>
                      <a:pt x="942" y="374"/>
                    </a:lnTo>
                    <a:lnTo>
                      <a:pt x="946" y="378"/>
                    </a:lnTo>
                    <a:lnTo>
                      <a:pt x="950" y="381"/>
                    </a:lnTo>
                    <a:lnTo>
                      <a:pt x="954" y="384"/>
                    </a:lnTo>
                    <a:lnTo>
                      <a:pt x="958" y="388"/>
                    </a:lnTo>
                    <a:lnTo>
                      <a:pt x="961" y="390"/>
                    </a:lnTo>
                    <a:lnTo>
                      <a:pt x="965" y="395"/>
                    </a:lnTo>
                    <a:lnTo>
                      <a:pt x="969" y="397"/>
                    </a:lnTo>
                    <a:lnTo>
                      <a:pt x="973" y="402"/>
                    </a:lnTo>
                    <a:lnTo>
                      <a:pt x="977" y="404"/>
                    </a:lnTo>
                    <a:lnTo>
                      <a:pt x="981" y="409"/>
                    </a:lnTo>
                    <a:lnTo>
                      <a:pt x="985" y="410"/>
                    </a:lnTo>
                    <a:lnTo>
                      <a:pt x="989" y="416"/>
                    </a:lnTo>
                    <a:lnTo>
                      <a:pt x="993" y="419"/>
                    </a:lnTo>
                    <a:lnTo>
                      <a:pt x="997" y="423"/>
                    </a:lnTo>
                    <a:lnTo>
                      <a:pt x="1001" y="426"/>
                    </a:lnTo>
                    <a:lnTo>
                      <a:pt x="1005" y="430"/>
                    </a:lnTo>
                    <a:lnTo>
                      <a:pt x="1009" y="433"/>
                    </a:lnTo>
                    <a:lnTo>
                      <a:pt x="1013" y="437"/>
                    </a:lnTo>
                    <a:lnTo>
                      <a:pt x="1017" y="440"/>
                    </a:lnTo>
                    <a:lnTo>
                      <a:pt x="1021" y="444"/>
                    </a:lnTo>
                    <a:lnTo>
                      <a:pt x="1025" y="446"/>
                    </a:lnTo>
                    <a:lnTo>
                      <a:pt x="1028" y="449"/>
                    </a:lnTo>
                    <a:lnTo>
                      <a:pt x="1032" y="453"/>
                    </a:lnTo>
                    <a:lnTo>
                      <a:pt x="1036" y="458"/>
                    </a:lnTo>
                    <a:lnTo>
                      <a:pt x="1040" y="461"/>
                    </a:lnTo>
                    <a:lnTo>
                      <a:pt x="1044" y="465"/>
                    </a:lnTo>
                    <a:lnTo>
                      <a:pt x="1048" y="469"/>
                    </a:lnTo>
                    <a:lnTo>
                      <a:pt x="1052" y="472"/>
                    </a:lnTo>
                    <a:lnTo>
                      <a:pt x="1056" y="475"/>
                    </a:lnTo>
                    <a:lnTo>
                      <a:pt x="1060" y="479"/>
                    </a:lnTo>
                    <a:lnTo>
                      <a:pt x="1064" y="482"/>
                    </a:lnTo>
                    <a:lnTo>
                      <a:pt x="1068" y="485"/>
                    </a:lnTo>
                    <a:lnTo>
                      <a:pt x="1072" y="489"/>
                    </a:lnTo>
                    <a:lnTo>
                      <a:pt x="1076" y="492"/>
                    </a:lnTo>
                    <a:lnTo>
                      <a:pt x="1080" y="493"/>
                    </a:lnTo>
                    <a:lnTo>
                      <a:pt x="1084" y="499"/>
                    </a:lnTo>
                    <a:lnTo>
                      <a:pt x="1088" y="502"/>
                    </a:lnTo>
                    <a:lnTo>
                      <a:pt x="1092" y="505"/>
                    </a:lnTo>
                    <a:lnTo>
                      <a:pt x="1095" y="507"/>
                    </a:lnTo>
                    <a:lnTo>
                      <a:pt x="1099" y="511"/>
                    </a:lnTo>
                    <a:lnTo>
                      <a:pt x="1103" y="513"/>
                    </a:lnTo>
                    <a:lnTo>
                      <a:pt x="1107" y="519"/>
                    </a:lnTo>
                    <a:lnTo>
                      <a:pt x="1111" y="521"/>
                    </a:lnTo>
                    <a:lnTo>
                      <a:pt x="1115" y="524"/>
                    </a:lnTo>
                    <a:lnTo>
                      <a:pt x="1119" y="527"/>
                    </a:lnTo>
                    <a:lnTo>
                      <a:pt x="1123" y="530"/>
                    </a:lnTo>
                    <a:lnTo>
                      <a:pt x="1127" y="533"/>
                    </a:lnTo>
                    <a:lnTo>
                      <a:pt x="1131" y="537"/>
                    </a:lnTo>
                    <a:lnTo>
                      <a:pt x="1135" y="539"/>
                    </a:lnTo>
                    <a:lnTo>
                      <a:pt x="1139" y="543"/>
                    </a:lnTo>
                    <a:lnTo>
                      <a:pt x="1143" y="545"/>
                    </a:lnTo>
                    <a:lnTo>
                      <a:pt x="1147" y="549"/>
                    </a:lnTo>
                    <a:lnTo>
                      <a:pt x="1151" y="551"/>
                    </a:lnTo>
                    <a:lnTo>
                      <a:pt x="1155" y="554"/>
                    </a:lnTo>
                    <a:lnTo>
                      <a:pt x="1159" y="558"/>
                    </a:lnTo>
                    <a:lnTo>
                      <a:pt x="1163" y="560"/>
                    </a:lnTo>
                    <a:lnTo>
                      <a:pt x="1166" y="563"/>
                    </a:lnTo>
                    <a:lnTo>
                      <a:pt x="1170" y="566"/>
                    </a:lnTo>
                    <a:lnTo>
                      <a:pt x="1174" y="571"/>
                    </a:lnTo>
                    <a:lnTo>
                      <a:pt x="1178" y="574"/>
                    </a:lnTo>
                    <a:lnTo>
                      <a:pt x="1182" y="576"/>
                    </a:lnTo>
                    <a:lnTo>
                      <a:pt x="1186" y="580"/>
                    </a:lnTo>
                    <a:lnTo>
                      <a:pt x="1190" y="580"/>
                    </a:lnTo>
                    <a:lnTo>
                      <a:pt x="1194" y="585"/>
                    </a:lnTo>
                    <a:lnTo>
                      <a:pt x="1198" y="587"/>
                    </a:lnTo>
                    <a:lnTo>
                      <a:pt x="1202" y="590"/>
                    </a:lnTo>
                    <a:lnTo>
                      <a:pt x="1206" y="593"/>
                    </a:lnTo>
                    <a:lnTo>
                      <a:pt x="1210" y="594"/>
                    </a:lnTo>
                    <a:lnTo>
                      <a:pt x="1214" y="599"/>
                    </a:lnTo>
                    <a:lnTo>
                      <a:pt x="1218" y="601"/>
                    </a:lnTo>
                    <a:lnTo>
                      <a:pt x="1222" y="603"/>
                    </a:lnTo>
                    <a:lnTo>
                      <a:pt x="1226" y="607"/>
                    </a:lnTo>
                    <a:lnTo>
                      <a:pt x="1230" y="608"/>
                    </a:lnTo>
                    <a:lnTo>
                      <a:pt x="1233" y="611"/>
                    </a:lnTo>
                    <a:lnTo>
                      <a:pt x="1237" y="613"/>
                    </a:lnTo>
                    <a:lnTo>
                      <a:pt x="1241" y="617"/>
                    </a:lnTo>
                    <a:lnTo>
                      <a:pt x="1245" y="619"/>
                    </a:lnTo>
                    <a:lnTo>
                      <a:pt x="1249" y="622"/>
                    </a:lnTo>
                    <a:lnTo>
                      <a:pt x="1253" y="624"/>
                    </a:lnTo>
                    <a:lnTo>
                      <a:pt x="1257" y="627"/>
                    </a:lnTo>
                    <a:lnTo>
                      <a:pt x="1261" y="629"/>
                    </a:lnTo>
                    <a:lnTo>
                      <a:pt x="1265" y="633"/>
                    </a:lnTo>
                    <a:lnTo>
                      <a:pt x="1269" y="634"/>
                    </a:lnTo>
                    <a:lnTo>
                      <a:pt x="1273" y="637"/>
                    </a:lnTo>
                    <a:lnTo>
                      <a:pt x="1277" y="639"/>
                    </a:lnTo>
                    <a:lnTo>
                      <a:pt x="1281" y="640"/>
                    </a:lnTo>
                    <a:lnTo>
                      <a:pt x="1285" y="644"/>
                    </a:lnTo>
                    <a:lnTo>
                      <a:pt x="1289" y="647"/>
                    </a:lnTo>
                    <a:lnTo>
                      <a:pt x="1293" y="648"/>
                    </a:lnTo>
                    <a:lnTo>
                      <a:pt x="1297" y="651"/>
                    </a:lnTo>
                    <a:lnTo>
                      <a:pt x="1301" y="654"/>
                    </a:lnTo>
                    <a:lnTo>
                      <a:pt x="1304" y="656"/>
                    </a:lnTo>
                    <a:lnTo>
                      <a:pt x="1308" y="659"/>
                    </a:lnTo>
                    <a:lnTo>
                      <a:pt x="1312" y="659"/>
                    </a:lnTo>
                    <a:lnTo>
                      <a:pt x="1316" y="660"/>
                    </a:lnTo>
                    <a:lnTo>
                      <a:pt x="1320" y="665"/>
                    </a:lnTo>
                    <a:lnTo>
                      <a:pt x="1324" y="667"/>
                    </a:lnTo>
                    <a:lnTo>
                      <a:pt x="1328" y="668"/>
                    </a:lnTo>
                    <a:lnTo>
                      <a:pt x="1332" y="671"/>
                    </a:lnTo>
                    <a:lnTo>
                      <a:pt x="1336" y="672"/>
                    </a:lnTo>
                    <a:lnTo>
                      <a:pt x="1340" y="674"/>
                    </a:lnTo>
                    <a:lnTo>
                      <a:pt x="1344" y="677"/>
                    </a:lnTo>
                    <a:lnTo>
                      <a:pt x="1348" y="680"/>
                    </a:lnTo>
                    <a:lnTo>
                      <a:pt x="1352" y="680"/>
                    </a:lnTo>
                    <a:lnTo>
                      <a:pt x="1356" y="683"/>
                    </a:lnTo>
                    <a:lnTo>
                      <a:pt x="1360" y="685"/>
                    </a:lnTo>
                    <a:lnTo>
                      <a:pt x="1364" y="686"/>
                    </a:lnTo>
                    <a:lnTo>
                      <a:pt x="1368" y="689"/>
                    </a:lnTo>
                    <a:lnTo>
                      <a:pt x="1371" y="692"/>
                    </a:lnTo>
                    <a:lnTo>
                      <a:pt x="1375" y="692"/>
                    </a:lnTo>
                    <a:lnTo>
                      <a:pt x="1379" y="694"/>
                    </a:lnTo>
                    <a:lnTo>
                      <a:pt x="1383" y="696"/>
                    </a:lnTo>
                    <a:lnTo>
                      <a:pt x="1387" y="697"/>
                    </a:lnTo>
                    <a:lnTo>
                      <a:pt x="1391" y="700"/>
                    </a:lnTo>
                    <a:lnTo>
                      <a:pt x="1395" y="699"/>
                    </a:lnTo>
                    <a:lnTo>
                      <a:pt x="1399" y="702"/>
                    </a:lnTo>
                    <a:lnTo>
                      <a:pt x="1403" y="705"/>
                    </a:lnTo>
                    <a:lnTo>
                      <a:pt x="1407" y="706"/>
                    </a:lnTo>
                    <a:lnTo>
                      <a:pt x="1411" y="707"/>
                    </a:lnTo>
                    <a:lnTo>
                      <a:pt x="1415" y="708"/>
                    </a:lnTo>
                    <a:lnTo>
                      <a:pt x="1419" y="710"/>
                    </a:lnTo>
                    <a:lnTo>
                      <a:pt x="1423" y="711"/>
                    </a:lnTo>
                    <a:lnTo>
                      <a:pt x="1427" y="713"/>
                    </a:lnTo>
                    <a:lnTo>
                      <a:pt x="1431" y="714"/>
                    </a:lnTo>
                    <a:lnTo>
                      <a:pt x="1435" y="715"/>
                    </a:lnTo>
                    <a:lnTo>
                      <a:pt x="1438" y="717"/>
                    </a:lnTo>
                    <a:lnTo>
                      <a:pt x="1442" y="718"/>
                    </a:lnTo>
                    <a:lnTo>
                      <a:pt x="1446" y="720"/>
                    </a:lnTo>
                    <a:lnTo>
                      <a:pt x="1450" y="720"/>
                    </a:lnTo>
                    <a:lnTo>
                      <a:pt x="1454" y="723"/>
                    </a:lnTo>
                    <a:lnTo>
                      <a:pt x="1458" y="723"/>
                    </a:lnTo>
                    <a:lnTo>
                      <a:pt x="1462" y="724"/>
                    </a:lnTo>
                    <a:lnTo>
                      <a:pt x="1466" y="725"/>
                    </a:lnTo>
                    <a:lnTo>
                      <a:pt x="1470" y="727"/>
                    </a:lnTo>
                    <a:lnTo>
                      <a:pt x="1474" y="727"/>
                    </a:lnTo>
                    <a:lnTo>
                      <a:pt x="1478" y="729"/>
                    </a:lnTo>
                    <a:lnTo>
                      <a:pt x="1482" y="730"/>
                    </a:lnTo>
                    <a:lnTo>
                      <a:pt x="1486" y="731"/>
                    </a:lnTo>
                    <a:lnTo>
                      <a:pt x="1490" y="731"/>
                    </a:lnTo>
                    <a:lnTo>
                      <a:pt x="1494" y="734"/>
                    </a:lnTo>
                    <a:lnTo>
                      <a:pt x="1498" y="733"/>
                    </a:lnTo>
                    <a:lnTo>
                      <a:pt x="1502" y="736"/>
                    </a:lnTo>
                    <a:lnTo>
                      <a:pt x="1506" y="737"/>
                    </a:lnTo>
                    <a:lnTo>
                      <a:pt x="1509" y="736"/>
                    </a:lnTo>
                    <a:lnTo>
                      <a:pt x="1513" y="737"/>
                    </a:lnTo>
                    <a:lnTo>
                      <a:pt x="1517" y="738"/>
                    </a:lnTo>
                    <a:lnTo>
                      <a:pt x="1521" y="737"/>
                    </a:lnTo>
                    <a:lnTo>
                      <a:pt x="1525" y="739"/>
                    </a:lnTo>
                    <a:lnTo>
                      <a:pt x="1529" y="741"/>
                    </a:lnTo>
                    <a:lnTo>
                      <a:pt x="1533" y="740"/>
                    </a:lnTo>
                    <a:lnTo>
                      <a:pt x="1537" y="741"/>
                    </a:lnTo>
                    <a:lnTo>
                      <a:pt x="1541" y="740"/>
                    </a:lnTo>
                    <a:lnTo>
                      <a:pt x="1545" y="743"/>
                    </a:lnTo>
                    <a:lnTo>
                      <a:pt x="1549" y="743"/>
                    </a:lnTo>
                    <a:lnTo>
                      <a:pt x="1553" y="744"/>
                    </a:lnTo>
                    <a:lnTo>
                      <a:pt x="1557" y="744"/>
                    </a:lnTo>
                    <a:lnTo>
                      <a:pt x="1561" y="745"/>
                    </a:lnTo>
                    <a:lnTo>
                      <a:pt x="1565" y="745"/>
                    </a:lnTo>
                    <a:lnTo>
                      <a:pt x="1569" y="746"/>
                    </a:lnTo>
                    <a:lnTo>
                      <a:pt x="1573" y="745"/>
                    </a:lnTo>
                    <a:lnTo>
                      <a:pt x="1576" y="747"/>
                    </a:lnTo>
                    <a:lnTo>
                      <a:pt x="1580" y="747"/>
                    </a:lnTo>
                    <a:lnTo>
                      <a:pt x="1584" y="748"/>
                    </a:lnTo>
                    <a:lnTo>
                      <a:pt x="1588" y="748"/>
                    </a:lnTo>
                    <a:lnTo>
                      <a:pt x="1592" y="748"/>
                    </a:lnTo>
                    <a:lnTo>
                      <a:pt x="1596" y="749"/>
                    </a:lnTo>
                    <a:lnTo>
                      <a:pt x="1600" y="747"/>
                    </a:lnTo>
                    <a:lnTo>
                      <a:pt x="1604" y="750"/>
                    </a:lnTo>
                    <a:lnTo>
                      <a:pt x="1608" y="748"/>
                    </a:lnTo>
                    <a:lnTo>
                      <a:pt x="1612" y="750"/>
                    </a:lnTo>
                    <a:lnTo>
                      <a:pt x="1616" y="748"/>
                    </a:lnTo>
                    <a:lnTo>
                      <a:pt x="1620" y="751"/>
                    </a:lnTo>
                    <a:lnTo>
                      <a:pt x="1624" y="749"/>
                    </a:lnTo>
                    <a:lnTo>
                      <a:pt x="1628" y="750"/>
                    </a:lnTo>
                    <a:lnTo>
                      <a:pt x="1632" y="750"/>
                    </a:lnTo>
                    <a:lnTo>
                      <a:pt x="1636" y="751"/>
                    </a:lnTo>
                    <a:lnTo>
                      <a:pt x="1640" y="749"/>
                    </a:lnTo>
                    <a:lnTo>
                      <a:pt x="1643" y="751"/>
                    </a:lnTo>
                    <a:lnTo>
                      <a:pt x="1647" y="749"/>
                    </a:lnTo>
                    <a:lnTo>
                      <a:pt x="1651" y="749"/>
                    </a:lnTo>
                    <a:lnTo>
                      <a:pt x="1655" y="748"/>
                    </a:lnTo>
                    <a:lnTo>
                      <a:pt x="1659" y="750"/>
                    </a:lnTo>
                    <a:lnTo>
                      <a:pt x="1663" y="748"/>
                    </a:lnTo>
                    <a:lnTo>
                      <a:pt x="1667" y="749"/>
                    </a:lnTo>
                    <a:lnTo>
                      <a:pt x="1671" y="748"/>
                    </a:lnTo>
                    <a:lnTo>
                      <a:pt x="1675" y="748"/>
                    </a:lnTo>
                    <a:lnTo>
                      <a:pt x="1679" y="748"/>
                    </a:lnTo>
                    <a:lnTo>
                      <a:pt x="1683" y="746"/>
                    </a:lnTo>
                    <a:lnTo>
                      <a:pt x="1687" y="747"/>
                    </a:lnTo>
                    <a:lnTo>
                      <a:pt x="1691" y="746"/>
                    </a:lnTo>
                    <a:lnTo>
                      <a:pt x="1695" y="746"/>
                    </a:lnTo>
                    <a:lnTo>
                      <a:pt x="1699" y="746"/>
                    </a:lnTo>
                    <a:lnTo>
                      <a:pt x="1703" y="744"/>
                    </a:lnTo>
                    <a:lnTo>
                      <a:pt x="1707" y="745"/>
                    </a:lnTo>
                    <a:lnTo>
                      <a:pt x="1711" y="744"/>
                    </a:lnTo>
                    <a:lnTo>
                      <a:pt x="1714" y="744"/>
                    </a:lnTo>
                    <a:lnTo>
                      <a:pt x="1718" y="743"/>
                    </a:lnTo>
                    <a:lnTo>
                      <a:pt x="1722" y="743"/>
                    </a:lnTo>
                    <a:lnTo>
                      <a:pt x="1726" y="741"/>
                    </a:lnTo>
                    <a:lnTo>
                      <a:pt x="1730" y="741"/>
                    </a:lnTo>
                    <a:lnTo>
                      <a:pt x="1734" y="741"/>
                    </a:lnTo>
                    <a:lnTo>
                      <a:pt x="1738" y="741"/>
                    </a:lnTo>
                    <a:lnTo>
                      <a:pt x="1742" y="741"/>
                    </a:lnTo>
                    <a:lnTo>
                      <a:pt x="1746" y="738"/>
                    </a:lnTo>
                    <a:lnTo>
                      <a:pt x="1750" y="738"/>
                    </a:lnTo>
                    <a:lnTo>
                      <a:pt x="1754" y="738"/>
                    </a:lnTo>
                    <a:lnTo>
                      <a:pt x="1758" y="737"/>
                    </a:lnTo>
                    <a:lnTo>
                      <a:pt x="1762" y="737"/>
                    </a:lnTo>
                    <a:lnTo>
                      <a:pt x="1766" y="735"/>
                    </a:lnTo>
                    <a:lnTo>
                      <a:pt x="1770" y="734"/>
                    </a:lnTo>
                    <a:lnTo>
                      <a:pt x="1774" y="732"/>
                    </a:lnTo>
                    <a:lnTo>
                      <a:pt x="1778" y="734"/>
                    </a:lnTo>
                    <a:lnTo>
                      <a:pt x="1781" y="731"/>
                    </a:lnTo>
                    <a:lnTo>
                      <a:pt x="1785" y="731"/>
                    </a:lnTo>
                    <a:lnTo>
                      <a:pt x="1789" y="730"/>
                    </a:lnTo>
                    <a:lnTo>
                      <a:pt x="1793" y="728"/>
                    </a:lnTo>
                    <a:lnTo>
                      <a:pt x="1797" y="727"/>
                    </a:lnTo>
                    <a:lnTo>
                      <a:pt x="1801" y="726"/>
                    </a:lnTo>
                    <a:lnTo>
                      <a:pt x="1805" y="726"/>
                    </a:lnTo>
                    <a:lnTo>
                      <a:pt x="1809" y="724"/>
                    </a:lnTo>
                    <a:lnTo>
                      <a:pt x="1813" y="724"/>
                    </a:lnTo>
                    <a:lnTo>
                      <a:pt x="1817" y="722"/>
                    </a:lnTo>
                    <a:lnTo>
                      <a:pt x="1821" y="723"/>
                    </a:lnTo>
                    <a:lnTo>
                      <a:pt x="1825" y="720"/>
                    </a:lnTo>
                    <a:lnTo>
                      <a:pt x="1829" y="719"/>
                    </a:lnTo>
                    <a:lnTo>
                      <a:pt x="1833" y="718"/>
                    </a:lnTo>
                    <a:lnTo>
                      <a:pt x="1837" y="717"/>
                    </a:lnTo>
                    <a:lnTo>
                      <a:pt x="1841" y="715"/>
                    </a:lnTo>
                    <a:lnTo>
                      <a:pt x="1845" y="713"/>
                    </a:lnTo>
                    <a:lnTo>
                      <a:pt x="1848" y="713"/>
                    </a:lnTo>
                    <a:lnTo>
                      <a:pt x="1852" y="711"/>
                    </a:lnTo>
                    <a:lnTo>
                      <a:pt x="1856" y="711"/>
                    </a:lnTo>
                    <a:lnTo>
                      <a:pt x="1860" y="709"/>
                    </a:lnTo>
                    <a:lnTo>
                      <a:pt x="1864" y="709"/>
                    </a:lnTo>
                    <a:lnTo>
                      <a:pt x="1868" y="706"/>
                    </a:lnTo>
                    <a:lnTo>
                      <a:pt x="1872" y="704"/>
                    </a:lnTo>
                    <a:lnTo>
                      <a:pt x="1876" y="704"/>
                    </a:lnTo>
                    <a:lnTo>
                      <a:pt x="1880" y="702"/>
                    </a:lnTo>
                    <a:lnTo>
                      <a:pt x="1884" y="701"/>
                    </a:lnTo>
                    <a:lnTo>
                      <a:pt x="1888" y="700"/>
                    </a:lnTo>
                    <a:lnTo>
                      <a:pt x="1892" y="699"/>
                    </a:lnTo>
                    <a:lnTo>
                      <a:pt x="1896" y="698"/>
                    </a:lnTo>
                    <a:lnTo>
                      <a:pt x="1900" y="695"/>
                    </a:lnTo>
                    <a:lnTo>
                      <a:pt x="1904" y="693"/>
                    </a:lnTo>
                    <a:lnTo>
                      <a:pt x="1908" y="693"/>
                    </a:lnTo>
                    <a:lnTo>
                      <a:pt x="1912" y="690"/>
                    </a:lnTo>
                    <a:lnTo>
                      <a:pt x="1916" y="689"/>
                    </a:lnTo>
                    <a:lnTo>
                      <a:pt x="1919" y="688"/>
                    </a:lnTo>
                    <a:lnTo>
                      <a:pt x="1923" y="685"/>
                    </a:lnTo>
                    <a:lnTo>
                      <a:pt x="1927" y="685"/>
                    </a:lnTo>
                    <a:lnTo>
                      <a:pt x="1931" y="684"/>
                    </a:lnTo>
                    <a:lnTo>
                      <a:pt x="1935" y="681"/>
                    </a:lnTo>
                    <a:lnTo>
                      <a:pt x="1939" y="678"/>
                    </a:lnTo>
                    <a:lnTo>
                      <a:pt x="1943" y="678"/>
                    </a:lnTo>
                    <a:lnTo>
                      <a:pt x="1947" y="676"/>
                    </a:lnTo>
                    <a:lnTo>
                      <a:pt x="1951" y="674"/>
                    </a:lnTo>
                    <a:lnTo>
                      <a:pt x="1955" y="673"/>
                    </a:lnTo>
                    <a:lnTo>
                      <a:pt x="1959" y="671"/>
                    </a:lnTo>
                    <a:lnTo>
                      <a:pt x="1963" y="670"/>
                    </a:lnTo>
                    <a:lnTo>
                      <a:pt x="1967" y="666"/>
                    </a:lnTo>
                    <a:lnTo>
                      <a:pt x="1971" y="666"/>
                    </a:lnTo>
                    <a:lnTo>
                      <a:pt x="1975" y="664"/>
                    </a:lnTo>
                    <a:lnTo>
                      <a:pt x="1979" y="662"/>
                    </a:lnTo>
                    <a:lnTo>
                      <a:pt x="1983" y="660"/>
                    </a:lnTo>
                    <a:lnTo>
                      <a:pt x="1986" y="660"/>
                    </a:lnTo>
                    <a:lnTo>
                      <a:pt x="1990" y="657"/>
                    </a:lnTo>
                    <a:lnTo>
                      <a:pt x="1994" y="654"/>
                    </a:lnTo>
                    <a:lnTo>
                      <a:pt x="1998" y="652"/>
                    </a:lnTo>
                    <a:lnTo>
                      <a:pt x="2002" y="651"/>
                    </a:lnTo>
                    <a:lnTo>
                      <a:pt x="2006" y="648"/>
                    </a:lnTo>
                    <a:lnTo>
                      <a:pt x="2010" y="648"/>
                    </a:lnTo>
                    <a:lnTo>
                      <a:pt x="2014" y="647"/>
                    </a:lnTo>
                    <a:lnTo>
                      <a:pt x="2018" y="643"/>
                    </a:lnTo>
                    <a:lnTo>
                      <a:pt x="2022" y="642"/>
                    </a:lnTo>
                    <a:lnTo>
                      <a:pt x="2026" y="640"/>
                    </a:lnTo>
                    <a:lnTo>
                      <a:pt x="2030" y="637"/>
                    </a:lnTo>
                    <a:lnTo>
                      <a:pt x="2034" y="636"/>
                    </a:lnTo>
                    <a:lnTo>
                      <a:pt x="2038" y="635"/>
                    </a:lnTo>
                    <a:lnTo>
                      <a:pt x="2042" y="632"/>
                    </a:lnTo>
                    <a:lnTo>
                      <a:pt x="2046" y="630"/>
                    </a:lnTo>
                    <a:lnTo>
                      <a:pt x="2050" y="628"/>
                    </a:lnTo>
                    <a:lnTo>
                      <a:pt x="2054" y="625"/>
                    </a:lnTo>
                    <a:lnTo>
                      <a:pt x="2057" y="623"/>
                    </a:lnTo>
                    <a:lnTo>
                      <a:pt x="2061" y="620"/>
                    </a:lnTo>
                    <a:lnTo>
                      <a:pt x="2065" y="620"/>
                    </a:lnTo>
                    <a:lnTo>
                      <a:pt x="2069" y="618"/>
                    </a:lnTo>
                    <a:lnTo>
                      <a:pt x="2073" y="616"/>
                    </a:lnTo>
                    <a:lnTo>
                      <a:pt x="2077" y="613"/>
                    </a:lnTo>
                    <a:lnTo>
                      <a:pt x="2081" y="611"/>
                    </a:lnTo>
                    <a:lnTo>
                      <a:pt x="2085" y="610"/>
                    </a:lnTo>
                    <a:lnTo>
                      <a:pt x="2089" y="608"/>
                    </a:lnTo>
                    <a:lnTo>
                      <a:pt x="2093" y="604"/>
                    </a:lnTo>
                    <a:lnTo>
                      <a:pt x="2097" y="601"/>
                    </a:lnTo>
                    <a:lnTo>
                      <a:pt x="2101" y="601"/>
                    </a:lnTo>
                    <a:lnTo>
                      <a:pt x="2105" y="599"/>
                    </a:lnTo>
                    <a:lnTo>
                      <a:pt x="2109" y="596"/>
                    </a:lnTo>
                    <a:lnTo>
                      <a:pt x="2113" y="594"/>
                    </a:lnTo>
                    <a:lnTo>
                      <a:pt x="2117" y="593"/>
                    </a:lnTo>
                    <a:lnTo>
                      <a:pt x="2121" y="589"/>
                    </a:lnTo>
                    <a:lnTo>
                      <a:pt x="2124" y="589"/>
                    </a:lnTo>
                    <a:lnTo>
                      <a:pt x="2128" y="586"/>
                    </a:lnTo>
                    <a:lnTo>
                      <a:pt x="2132" y="584"/>
                    </a:lnTo>
                    <a:lnTo>
                      <a:pt x="2136" y="582"/>
                    </a:lnTo>
                    <a:lnTo>
                      <a:pt x="2140" y="580"/>
                    </a:lnTo>
                    <a:lnTo>
                      <a:pt x="2144" y="576"/>
                    </a:lnTo>
                    <a:lnTo>
                      <a:pt x="2148" y="575"/>
                    </a:lnTo>
                    <a:lnTo>
                      <a:pt x="2152" y="574"/>
                    </a:lnTo>
                    <a:lnTo>
                      <a:pt x="2156" y="570"/>
                    </a:lnTo>
                    <a:lnTo>
                      <a:pt x="2160" y="570"/>
                    </a:lnTo>
                    <a:lnTo>
                      <a:pt x="2164" y="565"/>
                    </a:lnTo>
                    <a:lnTo>
                      <a:pt x="2168" y="563"/>
                    </a:lnTo>
                    <a:lnTo>
                      <a:pt x="2172" y="562"/>
                    </a:lnTo>
                    <a:lnTo>
                      <a:pt x="2176" y="559"/>
                    </a:lnTo>
                    <a:lnTo>
                      <a:pt x="2180" y="558"/>
                    </a:lnTo>
                    <a:lnTo>
                      <a:pt x="2184" y="556"/>
                    </a:lnTo>
                    <a:lnTo>
                      <a:pt x="2188" y="553"/>
                    </a:lnTo>
                    <a:lnTo>
                      <a:pt x="2191" y="552"/>
                    </a:lnTo>
                    <a:lnTo>
                      <a:pt x="2195" y="549"/>
                    </a:lnTo>
                    <a:lnTo>
                      <a:pt x="2199" y="545"/>
                    </a:lnTo>
                    <a:lnTo>
                      <a:pt x="2203" y="542"/>
                    </a:lnTo>
                    <a:lnTo>
                      <a:pt x="2207" y="543"/>
                    </a:lnTo>
                    <a:lnTo>
                      <a:pt x="2211" y="540"/>
                    </a:lnTo>
                    <a:lnTo>
                      <a:pt x="2215" y="538"/>
                    </a:lnTo>
                    <a:lnTo>
                      <a:pt x="2219" y="535"/>
                    </a:lnTo>
                    <a:lnTo>
                      <a:pt x="2223" y="533"/>
                    </a:lnTo>
                    <a:lnTo>
                      <a:pt x="2227" y="530"/>
                    </a:lnTo>
                    <a:lnTo>
                      <a:pt x="2231" y="528"/>
                    </a:lnTo>
                    <a:lnTo>
                      <a:pt x="2235" y="526"/>
                    </a:lnTo>
                    <a:lnTo>
                      <a:pt x="2239" y="522"/>
                    </a:lnTo>
                    <a:lnTo>
                      <a:pt x="2243" y="520"/>
                    </a:lnTo>
                    <a:lnTo>
                      <a:pt x="2247" y="519"/>
                    </a:lnTo>
                    <a:lnTo>
                      <a:pt x="2251" y="515"/>
                    </a:lnTo>
                    <a:lnTo>
                      <a:pt x="2255" y="514"/>
                    </a:lnTo>
                    <a:lnTo>
                      <a:pt x="2259" y="509"/>
                    </a:lnTo>
                    <a:lnTo>
                      <a:pt x="2262" y="508"/>
                    </a:lnTo>
                    <a:lnTo>
                      <a:pt x="2266" y="507"/>
                    </a:lnTo>
                    <a:lnTo>
                      <a:pt x="2270" y="506"/>
                    </a:lnTo>
                    <a:lnTo>
                      <a:pt x="2274" y="503"/>
                    </a:lnTo>
                    <a:lnTo>
                      <a:pt x="2278" y="499"/>
                    </a:lnTo>
                    <a:lnTo>
                      <a:pt x="2282" y="498"/>
                    </a:lnTo>
                    <a:lnTo>
                      <a:pt x="2286" y="496"/>
                    </a:lnTo>
                    <a:lnTo>
                      <a:pt x="2290" y="493"/>
                    </a:lnTo>
                    <a:lnTo>
                      <a:pt x="2294" y="492"/>
                    </a:lnTo>
                    <a:lnTo>
                      <a:pt x="2298" y="489"/>
                    </a:lnTo>
                    <a:lnTo>
                      <a:pt x="2302" y="486"/>
                    </a:lnTo>
                    <a:lnTo>
                      <a:pt x="2306" y="483"/>
                    </a:lnTo>
                    <a:lnTo>
                      <a:pt x="2310" y="482"/>
                    </a:lnTo>
                    <a:lnTo>
                      <a:pt x="2314" y="477"/>
                    </a:lnTo>
                    <a:lnTo>
                      <a:pt x="2318" y="477"/>
                    </a:lnTo>
                    <a:lnTo>
                      <a:pt x="2322" y="473"/>
                    </a:lnTo>
                    <a:lnTo>
                      <a:pt x="2326" y="470"/>
                    </a:lnTo>
                    <a:lnTo>
                      <a:pt x="2329" y="470"/>
                    </a:lnTo>
                    <a:lnTo>
                      <a:pt x="2333" y="468"/>
                    </a:lnTo>
                    <a:lnTo>
                      <a:pt x="2337" y="464"/>
                    </a:lnTo>
                    <a:lnTo>
                      <a:pt x="2341" y="462"/>
                    </a:lnTo>
                    <a:lnTo>
                      <a:pt x="2345" y="460"/>
                    </a:lnTo>
                    <a:lnTo>
                      <a:pt x="2349" y="457"/>
                    </a:lnTo>
                    <a:lnTo>
                      <a:pt x="2353" y="455"/>
                    </a:lnTo>
                    <a:lnTo>
                      <a:pt x="2357" y="454"/>
                    </a:lnTo>
                    <a:lnTo>
                      <a:pt x="2361" y="450"/>
                    </a:lnTo>
                    <a:lnTo>
                      <a:pt x="2365" y="448"/>
                    </a:lnTo>
                    <a:lnTo>
                      <a:pt x="2369" y="445"/>
                    </a:lnTo>
                    <a:lnTo>
                      <a:pt x="2373" y="444"/>
                    </a:lnTo>
                    <a:lnTo>
                      <a:pt x="2377" y="441"/>
                    </a:lnTo>
                    <a:lnTo>
                      <a:pt x="2381" y="440"/>
                    </a:lnTo>
                    <a:lnTo>
                      <a:pt x="2385" y="435"/>
                    </a:lnTo>
                    <a:lnTo>
                      <a:pt x="2389" y="435"/>
                    </a:lnTo>
                    <a:lnTo>
                      <a:pt x="2393" y="431"/>
                    </a:lnTo>
                    <a:lnTo>
                      <a:pt x="2396" y="429"/>
                    </a:lnTo>
                    <a:lnTo>
                      <a:pt x="2400" y="426"/>
                    </a:lnTo>
                    <a:lnTo>
                      <a:pt x="2404" y="425"/>
                    </a:lnTo>
                    <a:lnTo>
                      <a:pt x="2408" y="422"/>
                    </a:lnTo>
                    <a:lnTo>
                      <a:pt x="2412" y="420"/>
                    </a:lnTo>
                    <a:lnTo>
                      <a:pt x="2416" y="417"/>
                    </a:lnTo>
                    <a:lnTo>
                      <a:pt x="2420" y="414"/>
                    </a:lnTo>
                    <a:lnTo>
                      <a:pt x="2424" y="414"/>
                    </a:lnTo>
                    <a:lnTo>
                      <a:pt x="2428" y="410"/>
                    </a:lnTo>
                    <a:lnTo>
                      <a:pt x="2432" y="408"/>
                    </a:lnTo>
                    <a:lnTo>
                      <a:pt x="2436" y="408"/>
                    </a:lnTo>
                    <a:lnTo>
                      <a:pt x="2440" y="405"/>
                    </a:lnTo>
                    <a:lnTo>
                      <a:pt x="2444" y="403"/>
                    </a:lnTo>
                    <a:lnTo>
                      <a:pt x="2448" y="400"/>
                    </a:lnTo>
                    <a:lnTo>
                      <a:pt x="2452" y="396"/>
                    </a:lnTo>
                    <a:lnTo>
                      <a:pt x="2456" y="394"/>
                    </a:lnTo>
                    <a:lnTo>
                      <a:pt x="2460" y="392"/>
                    </a:lnTo>
                    <a:lnTo>
                      <a:pt x="2464" y="390"/>
                    </a:lnTo>
                    <a:lnTo>
                      <a:pt x="2467" y="387"/>
                    </a:lnTo>
                    <a:lnTo>
                      <a:pt x="2471" y="386"/>
                    </a:lnTo>
                    <a:lnTo>
                      <a:pt x="2475" y="382"/>
                    </a:lnTo>
                    <a:lnTo>
                      <a:pt x="2479" y="380"/>
                    </a:lnTo>
                    <a:lnTo>
                      <a:pt x="2483" y="380"/>
                    </a:lnTo>
                    <a:lnTo>
                      <a:pt x="2487" y="377"/>
                    </a:lnTo>
                    <a:lnTo>
                      <a:pt x="2491" y="374"/>
                    </a:lnTo>
                    <a:lnTo>
                      <a:pt x="2495" y="373"/>
                    </a:lnTo>
                    <a:lnTo>
                      <a:pt x="2499" y="370"/>
                    </a:lnTo>
                    <a:lnTo>
                      <a:pt x="2503" y="367"/>
                    </a:lnTo>
                    <a:lnTo>
                      <a:pt x="2507" y="365"/>
                    </a:lnTo>
                    <a:lnTo>
                      <a:pt x="2511" y="362"/>
                    </a:lnTo>
                    <a:lnTo>
                      <a:pt x="2515" y="361"/>
                    </a:lnTo>
                    <a:lnTo>
                      <a:pt x="2519" y="359"/>
                    </a:lnTo>
                    <a:lnTo>
                      <a:pt x="2523" y="355"/>
                    </a:lnTo>
                    <a:lnTo>
                      <a:pt x="2527" y="354"/>
                    </a:lnTo>
                    <a:lnTo>
                      <a:pt x="2531" y="352"/>
                    </a:lnTo>
                    <a:lnTo>
                      <a:pt x="2534" y="350"/>
                    </a:lnTo>
                    <a:lnTo>
                      <a:pt x="2538" y="347"/>
                    </a:lnTo>
                    <a:lnTo>
                      <a:pt x="2542" y="345"/>
                    </a:lnTo>
                    <a:lnTo>
                      <a:pt x="2546" y="343"/>
                    </a:lnTo>
                    <a:lnTo>
                      <a:pt x="2550" y="340"/>
                    </a:lnTo>
                    <a:lnTo>
                      <a:pt x="2554" y="338"/>
                    </a:lnTo>
                    <a:lnTo>
                      <a:pt x="2558" y="337"/>
                    </a:lnTo>
                    <a:lnTo>
                      <a:pt x="2562" y="335"/>
                    </a:lnTo>
                    <a:lnTo>
                      <a:pt x="2566" y="333"/>
                    </a:lnTo>
                    <a:lnTo>
                      <a:pt x="2570" y="331"/>
                    </a:lnTo>
                    <a:lnTo>
                      <a:pt x="2574" y="329"/>
                    </a:lnTo>
                    <a:lnTo>
                      <a:pt x="2578" y="326"/>
                    </a:lnTo>
                    <a:lnTo>
                      <a:pt x="2582" y="324"/>
                    </a:lnTo>
                    <a:lnTo>
                      <a:pt x="2586" y="322"/>
                    </a:lnTo>
                    <a:lnTo>
                      <a:pt x="2590" y="320"/>
                    </a:lnTo>
                    <a:lnTo>
                      <a:pt x="2594" y="318"/>
                    </a:lnTo>
                    <a:lnTo>
                      <a:pt x="2598" y="315"/>
                    </a:lnTo>
                    <a:lnTo>
                      <a:pt x="2602" y="313"/>
                    </a:lnTo>
                    <a:lnTo>
                      <a:pt x="2605" y="312"/>
                    </a:lnTo>
                    <a:lnTo>
                      <a:pt x="2609" y="309"/>
                    </a:lnTo>
                    <a:lnTo>
                      <a:pt x="2613" y="307"/>
                    </a:lnTo>
                    <a:lnTo>
                      <a:pt x="2617" y="305"/>
                    </a:lnTo>
                    <a:lnTo>
                      <a:pt x="2621" y="304"/>
                    </a:lnTo>
                    <a:lnTo>
                      <a:pt x="2625" y="300"/>
                    </a:lnTo>
                    <a:lnTo>
                      <a:pt x="2629" y="299"/>
                    </a:lnTo>
                    <a:lnTo>
                      <a:pt x="2633" y="298"/>
                    </a:lnTo>
                    <a:lnTo>
                      <a:pt x="2637" y="295"/>
                    </a:lnTo>
                    <a:lnTo>
                      <a:pt x="2641" y="293"/>
                    </a:lnTo>
                    <a:lnTo>
                      <a:pt x="2645" y="289"/>
                    </a:lnTo>
                    <a:lnTo>
                      <a:pt x="2649" y="288"/>
                    </a:lnTo>
                    <a:lnTo>
                      <a:pt x="2653" y="287"/>
                    </a:lnTo>
                    <a:lnTo>
                      <a:pt x="2657" y="284"/>
                    </a:lnTo>
                    <a:lnTo>
                      <a:pt x="2661" y="283"/>
                    </a:lnTo>
                    <a:lnTo>
                      <a:pt x="2665" y="281"/>
                    </a:lnTo>
                    <a:lnTo>
                      <a:pt x="2669" y="278"/>
                    </a:lnTo>
                    <a:lnTo>
                      <a:pt x="2672" y="278"/>
                    </a:lnTo>
                    <a:lnTo>
                      <a:pt x="2676" y="276"/>
                    </a:lnTo>
                    <a:lnTo>
                      <a:pt x="2680" y="273"/>
                    </a:lnTo>
                    <a:lnTo>
                      <a:pt x="2684" y="272"/>
                    </a:lnTo>
                    <a:lnTo>
                      <a:pt x="2688" y="270"/>
                    </a:lnTo>
                    <a:lnTo>
                      <a:pt x="2692" y="268"/>
                    </a:lnTo>
                    <a:lnTo>
                      <a:pt x="2696" y="266"/>
                    </a:lnTo>
                    <a:lnTo>
                      <a:pt x="2700" y="263"/>
                    </a:lnTo>
                    <a:lnTo>
                      <a:pt x="2704" y="263"/>
                    </a:lnTo>
                    <a:lnTo>
                      <a:pt x="2708" y="259"/>
                    </a:lnTo>
                    <a:lnTo>
                      <a:pt x="2712" y="258"/>
                    </a:lnTo>
                    <a:lnTo>
                      <a:pt x="2716" y="255"/>
                    </a:lnTo>
                    <a:lnTo>
                      <a:pt x="2720" y="255"/>
                    </a:lnTo>
                    <a:lnTo>
                      <a:pt x="2724" y="252"/>
                    </a:lnTo>
                    <a:lnTo>
                      <a:pt x="2728" y="248"/>
                    </a:lnTo>
                    <a:lnTo>
                      <a:pt x="2732" y="249"/>
                    </a:lnTo>
                    <a:lnTo>
                      <a:pt x="2736" y="247"/>
                    </a:lnTo>
                    <a:lnTo>
                      <a:pt x="2739" y="244"/>
                    </a:lnTo>
                    <a:lnTo>
                      <a:pt x="2743" y="244"/>
                    </a:lnTo>
                    <a:lnTo>
                      <a:pt x="2747" y="242"/>
                    </a:lnTo>
                    <a:lnTo>
                      <a:pt x="2751" y="239"/>
                    </a:lnTo>
                    <a:lnTo>
                      <a:pt x="2755" y="237"/>
                    </a:lnTo>
                    <a:lnTo>
                      <a:pt x="2759" y="236"/>
                    </a:lnTo>
                    <a:lnTo>
                      <a:pt x="2763" y="233"/>
                    </a:lnTo>
                    <a:lnTo>
                      <a:pt x="2767" y="233"/>
                    </a:lnTo>
                    <a:lnTo>
                      <a:pt x="2771" y="230"/>
                    </a:lnTo>
                    <a:lnTo>
                      <a:pt x="2775" y="229"/>
                    </a:lnTo>
                    <a:lnTo>
                      <a:pt x="2779" y="227"/>
                    </a:lnTo>
                    <a:lnTo>
                      <a:pt x="2783" y="225"/>
                    </a:lnTo>
                    <a:lnTo>
                      <a:pt x="2787" y="224"/>
                    </a:lnTo>
                    <a:lnTo>
                      <a:pt x="2791" y="222"/>
                    </a:lnTo>
                    <a:lnTo>
                      <a:pt x="2795" y="219"/>
                    </a:lnTo>
                    <a:lnTo>
                      <a:pt x="2799" y="218"/>
                    </a:lnTo>
                    <a:lnTo>
                      <a:pt x="2803" y="217"/>
                    </a:lnTo>
                    <a:lnTo>
                      <a:pt x="2807" y="215"/>
                    </a:lnTo>
                    <a:lnTo>
                      <a:pt x="2810" y="213"/>
                    </a:lnTo>
                    <a:lnTo>
                      <a:pt x="2814" y="212"/>
                    </a:lnTo>
                    <a:lnTo>
                      <a:pt x="2818" y="209"/>
                    </a:lnTo>
                    <a:lnTo>
                      <a:pt x="2822" y="210"/>
                    </a:lnTo>
                    <a:lnTo>
                      <a:pt x="2826" y="206"/>
                    </a:lnTo>
                    <a:lnTo>
                      <a:pt x="2830" y="205"/>
                    </a:lnTo>
                    <a:lnTo>
                      <a:pt x="2834" y="204"/>
                    </a:lnTo>
                    <a:lnTo>
                      <a:pt x="2838" y="201"/>
                    </a:lnTo>
                    <a:lnTo>
                      <a:pt x="2842" y="200"/>
                    </a:lnTo>
                    <a:lnTo>
                      <a:pt x="2846" y="199"/>
                    </a:lnTo>
                    <a:lnTo>
                      <a:pt x="2850" y="196"/>
                    </a:lnTo>
                    <a:lnTo>
                      <a:pt x="2854" y="195"/>
                    </a:lnTo>
                    <a:lnTo>
                      <a:pt x="2858" y="193"/>
                    </a:lnTo>
                    <a:lnTo>
                      <a:pt x="2862" y="191"/>
                    </a:lnTo>
                    <a:lnTo>
                      <a:pt x="2866" y="190"/>
                    </a:lnTo>
                    <a:lnTo>
                      <a:pt x="2870" y="189"/>
                    </a:lnTo>
                    <a:lnTo>
                      <a:pt x="2874" y="188"/>
                    </a:lnTo>
                    <a:lnTo>
                      <a:pt x="2877" y="184"/>
                    </a:lnTo>
                    <a:lnTo>
                      <a:pt x="2881" y="185"/>
                    </a:lnTo>
                    <a:lnTo>
                      <a:pt x="2885" y="183"/>
                    </a:lnTo>
                    <a:lnTo>
                      <a:pt x="2889" y="182"/>
                    </a:lnTo>
                    <a:lnTo>
                      <a:pt x="2893" y="180"/>
                    </a:lnTo>
                    <a:lnTo>
                      <a:pt x="2897" y="178"/>
                    </a:lnTo>
                    <a:lnTo>
                      <a:pt x="2901" y="175"/>
                    </a:lnTo>
                    <a:lnTo>
                      <a:pt x="2905" y="175"/>
                    </a:lnTo>
                    <a:lnTo>
                      <a:pt x="2909" y="173"/>
                    </a:lnTo>
                    <a:lnTo>
                      <a:pt x="2913" y="172"/>
                    </a:lnTo>
                    <a:lnTo>
                      <a:pt x="2917" y="170"/>
                    </a:lnTo>
                    <a:lnTo>
                      <a:pt x="2921" y="171"/>
                    </a:lnTo>
                    <a:lnTo>
                      <a:pt x="2925" y="169"/>
                    </a:lnTo>
                    <a:lnTo>
                      <a:pt x="2929" y="167"/>
                    </a:lnTo>
                    <a:lnTo>
                      <a:pt x="2933" y="164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60"/>
                    </a:lnTo>
                    <a:lnTo>
                      <a:pt x="2948" y="160"/>
                    </a:lnTo>
                    <a:lnTo>
                      <a:pt x="2952" y="157"/>
                    </a:lnTo>
                    <a:lnTo>
                      <a:pt x="2956" y="156"/>
                    </a:lnTo>
                    <a:lnTo>
                      <a:pt x="2960" y="155"/>
                    </a:lnTo>
                    <a:lnTo>
                      <a:pt x="2964" y="154"/>
                    </a:lnTo>
                    <a:lnTo>
                      <a:pt x="2968" y="152"/>
                    </a:lnTo>
                    <a:lnTo>
                      <a:pt x="2972" y="151"/>
                    </a:lnTo>
                    <a:lnTo>
                      <a:pt x="2976" y="151"/>
                    </a:lnTo>
                    <a:lnTo>
                      <a:pt x="2980" y="148"/>
                    </a:lnTo>
                    <a:lnTo>
                      <a:pt x="2984" y="148"/>
                    </a:lnTo>
                    <a:lnTo>
                      <a:pt x="2988" y="146"/>
                    </a:lnTo>
                    <a:lnTo>
                      <a:pt x="2992" y="144"/>
                    </a:lnTo>
                    <a:lnTo>
                      <a:pt x="2996" y="144"/>
                    </a:lnTo>
                    <a:lnTo>
                      <a:pt x="3000" y="143"/>
                    </a:lnTo>
                    <a:lnTo>
                      <a:pt x="3004" y="142"/>
                    </a:lnTo>
                    <a:lnTo>
                      <a:pt x="3008" y="138"/>
                    </a:lnTo>
                    <a:lnTo>
                      <a:pt x="3012" y="139"/>
                    </a:lnTo>
                    <a:lnTo>
                      <a:pt x="3015" y="136"/>
                    </a:lnTo>
                    <a:lnTo>
                      <a:pt x="3019" y="136"/>
                    </a:lnTo>
                    <a:lnTo>
                      <a:pt x="3023" y="135"/>
                    </a:lnTo>
                    <a:lnTo>
                      <a:pt x="3027" y="134"/>
                    </a:lnTo>
                    <a:lnTo>
                      <a:pt x="3031" y="133"/>
                    </a:lnTo>
                    <a:lnTo>
                      <a:pt x="3035" y="131"/>
                    </a:lnTo>
                    <a:lnTo>
                      <a:pt x="3039" y="130"/>
                    </a:lnTo>
                    <a:lnTo>
                      <a:pt x="3043" y="130"/>
                    </a:lnTo>
                    <a:lnTo>
                      <a:pt x="3047" y="127"/>
                    </a:lnTo>
                    <a:lnTo>
                      <a:pt x="3051" y="127"/>
                    </a:lnTo>
                    <a:lnTo>
                      <a:pt x="3055" y="125"/>
                    </a:lnTo>
                    <a:lnTo>
                      <a:pt x="3059" y="124"/>
                    </a:lnTo>
                    <a:lnTo>
                      <a:pt x="3063" y="123"/>
                    </a:lnTo>
                    <a:lnTo>
                      <a:pt x="3067" y="121"/>
                    </a:lnTo>
                    <a:lnTo>
                      <a:pt x="3071" y="121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7"/>
                    </a:lnTo>
                    <a:lnTo>
                      <a:pt x="3086" y="117"/>
                    </a:lnTo>
                    <a:lnTo>
                      <a:pt x="3090" y="115"/>
                    </a:lnTo>
                    <a:lnTo>
                      <a:pt x="3094" y="114"/>
                    </a:lnTo>
                    <a:lnTo>
                      <a:pt x="3098" y="113"/>
                    </a:lnTo>
                    <a:lnTo>
                      <a:pt x="3102" y="111"/>
                    </a:lnTo>
                    <a:lnTo>
                      <a:pt x="3106" y="110"/>
                    </a:lnTo>
                    <a:lnTo>
                      <a:pt x="3110" y="110"/>
                    </a:lnTo>
                    <a:lnTo>
                      <a:pt x="3114" y="108"/>
                    </a:lnTo>
                    <a:lnTo>
                      <a:pt x="3118" y="107"/>
                    </a:lnTo>
                    <a:lnTo>
                      <a:pt x="3122" y="106"/>
                    </a:lnTo>
                    <a:lnTo>
                      <a:pt x="3126" y="106"/>
                    </a:lnTo>
                    <a:lnTo>
                      <a:pt x="3130" y="105"/>
                    </a:lnTo>
                    <a:lnTo>
                      <a:pt x="3134" y="103"/>
                    </a:lnTo>
                    <a:lnTo>
                      <a:pt x="3138" y="102"/>
                    </a:lnTo>
                    <a:lnTo>
                      <a:pt x="3142" y="101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4" name="Freeform 2856"/>
              <p:cNvSpPr>
                <a:spLocks/>
              </p:cNvSpPr>
              <p:nvPr/>
            </p:nvSpPr>
            <p:spPr bwMode="auto">
              <a:xfrm flipV="1">
                <a:off x="506" y="1686"/>
                <a:ext cx="1814" cy="234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7"/>
                  </a:cxn>
                  <a:cxn ang="0">
                    <a:pos x="354" y="13"/>
                  </a:cxn>
                  <a:cxn ang="0">
                    <a:pos x="406" y="18"/>
                  </a:cxn>
                  <a:cxn ang="0">
                    <a:pos x="457" y="27"/>
                  </a:cxn>
                  <a:cxn ang="0">
                    <a:pos x="508" y="39"/>
                  </a:cxn>
                  <a:cxn ang="0">
                    <a:pos x="559" y="50"/>
                  </a:cxn>
                  <a:cxn ang="0">
                    <a:pos x="611" y="66"/>
                  </a:cxn>
                  <a:cxn ang="0">
                    <a:pos x="662" y="85"/>
                  </a:cxn>
                  <a:cxn ang="0">
                    <a:pos x="713" y="104"/>
                  </a:cxn>
                  <a:cxn ang="0">
                    <a:pos x="764" y="125"/>
                  </a:cxn>
                  <a:cxn ang="0">
                    <a:pos x="816" y="148"/>
                  </a:cxn>
                  <a:cxn ang="0">
                    <a:pos x="867" y="172"/>
                  </a:cxn>
                  <a:cxn ang="0">
                    <a:pos x="918" y="196"/>
                  </a:cxn>
                  <a:cxn ang="0">
                    <a:pos x="969" y="220"/>
                  </a:cxn>
                  <a:cxn ang="0">
                    <a:pos x="1021" y="244"/>
                  </a:cxn>
                  <a:cxn ang="0">
                    <a:pos x="1072" y="268"/>
                  </a:cxn>
                  <a:cxn ang="0">
                    <a:pos x="1123" y="291"/>
                  </a:cxn>
                  <a:cxn ang="0">
                    <a:pos x="1174" y="313"/>
                  </a:cxn>
                  <a:cxn ang="0">
                    <a:pos x="1226" y="332"/>
                  </a:cxn>
                  <a:cxn ang="0">
                    <a:pos x="1277" y="349"/>
                  </a:cxn>
                  <a:cxn ang="0">
                    <a:pos x="1328" y="365"/>
                  </a:cxn>
                  <a:cxn ang="0">
                    <a:pos x="1379" y="377"/>
                  </a:cxn>
                  <a:cxn ang="0">
                    <a:pos x="1431" y="389"/>
                  </a:cxn>
                  <a:cxn ang="0">
                    <a:pos x="1482" y="395"/>
                  </a:cxn>
                  <a:cxn ang="0">
                    <a:pos x="1533" y="402"/>
                  </a:cxn>
                  <a:cxn ang="0">
                    <a:pos x="1584" y="406"/>
                  </a:cxn>
                  <a:cxn ang="0">
                    <a:pos x="1636" y="404"/>
                  </a:cxn>
                  <a:cxn ang="0">
                    <a:pos x="1687" y="404"/>
                  </a:cxn>
                  <a:cxn ang="0">
                    <a:pos x="1738" y="398"/>
                  </a:cxn>
                  <a:cxn ang="0">
                    <a:pos x="1789" y="393"/>
                  </a:cxn>
                  <a:cxn ang="0">
                    <a:pos x="1841" y="385"/>
                  </a:cxn>
                  <a:cxn ang="0">
                    <a:pos x="1892" y="375"/>
                  </a:cxn>
                  <a:cxn ang="0">
                    <a:pos x="1943" y="364"/>
                  </a:cxn>
                  <a:cxn ang="0">
                    <a:pos x="1994" y="350"/>
                  </a:cxn>
                  <a:cxn ang="0">
                    <a:pos x="2046" y="337"/>
                  </a:cxn>
                  <a:cxn ang="0">
                    <a:pos x="2097" y="324"/>
                  </a:cxn>
                  <a:cxn ang="0">
                    <a:pos x="2148" y="308"/>
                  </a:cxn>
                  <a:cxn ang="0">
                    <a:pos x="2199" y="292"/>
                  </a:cxn>
                  <a:cxn ang="0">
                    <a:pos x="2251" y="276"/>
                  </a:cxn>
                  <a:cxn ang="0">
                    <a:pos x="2302" y="258"/>
                  </a:cxn>
                  <a:cxn ang="0">
                    <a:pos x="2353" y="242"/>
                  </a:cxn>
                  <a:cxn ang="0">
                    <a:pos x="2404" y="227"/>
                  </a:cxn>
                  <a:cxn ang="0">
                    <a:pos x="2456" y="209"/>
                  </a:cxn>
                  <a:cxn ang="0">
                    <a:pos x="2507" y="195"/>
                  </a:cxn>
                  <a:cxn ang="0">
                    <a:pos x="2558" y="179"/>
                  </a:cxn>
                  <a:cxn ang="0">
                    <a:pos x="2609" y="165"/>
                  </a:cxn>
                  <a:cxn ang="0">
                    <a:pos x="2661" y="150"/>
                  </a:cxn>
                  <a:cxn ang="0">
                    <a:pos x="2712" y="137"/>
                  </a:cxn>
                  <a:cxn ang="0">
                    <a:pos x="2763" y="125"/>
                  </a:cxn>
                  <a:cxn ang="0">
                    <a:pos x="2814" y="113"/>
                  </a:cxn>
                  <a:cxn ang="0">
                    <a:pos x="2866" y="102"/>
                  </a:cxn>
                  <a:cxn ang="0">
                    <a:pos x="2917" y="92"/>
                  </a:cxn>
                  <a:cxn ang="0">
                    <a:pos x="2968" y="81"/>
                  </a:cxn>
                  <a:cxn ang="0">
                    <a:pos x="3019" y="74"/>
                  </a:cxn>
                  <a:cxn ang="0">
                    <a:pos x="3071" y="64"/>
                  </a:cxn>
                  <a:cxn ang="0">
                    <a:pos x="3122" y="57"/>
                  </a:cxn>
                </a:cxnLst>
                <a:rect l="0" t="0" r="r" b="b"/>
                <a:pathLst>
                  <a:path w="3150" h="407">
                    <a:moveTo>
                      <a:pt x="0" y="0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2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5"/>
                    </a:lnTo>
                    <a:lnTo>
                      <a:pt x="252" y="3"/>
                    </a:lnTo>
                    <a:lnTo>
                      <a:pt x="256" y="2"/>
                    </a:lnTo>
                    <a:lnTo>
                      <a:pt x="260" y="5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8"/>
                    </a:lnTo>
                    <a:lnTo>
                      <a:pt x="299" y="8"/>
                    </a:lnTo>
                    <a:lnTo>
                      <a:pt x="303" y="7"/>
                    </a:lnTo>
                    <a:lnTo>
                      <a:pt x="307" y="9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8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9"/>
                    </a:lnTo>
                    <a:lnTo>
                      <a:pt x="342" y="10"/>
                    </a:lnTo>
                    <a:lnTo>
                      <a:pt x="346" y="11"/>
                    </a:lnTo>
                    <a:lnTo>
                      <a:pt x="350" y="12"/>
                    </a:lnTo>
                    <a:lnTo>
                      <a:pt x="354" y="13"/>
                    </a:lnTo>
                    <a:lnTo>
                      <a:pt x="358" y="13"/>
                    </a:lnTo>
                    <a:lnTo>
                      <a:pt x="362" y="11"/>
                    </a:lnTo>
                    <a:lnTo>
                      <a:pt x="366" y="14"/>
                    </a:lnTo>
                    <a:lnTo>
                      <a:pt x="370" y="14"/>
                    </a:lnTo>
                    <a:lnTo>
                      <a:pt x="374" y="12"/>
                    </a:lnTo>
                    <a:lnTo>
                      <a:pt x="378" y="15"/>
                    </a:lnTo>
                    <a:lnTo>
                      <a:pt x="382" y="15"/>
                    </a:lnTo>
                    <a:lnTo>
                      <a:pt x="386" y="16"/>
                    </a:lnTo>
                    <a:lnTo>
                      <a:pt x="390" y="14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20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1"/>
                    </a:lnTo>
                    <a:lnTo>
                      <a:pt x="425" y="21"/>
                    </a:lnTo>
                    <a:lnTo>
                      <a:pt x="429" y="23"/>
                    </a:lnTo>
                    <a:lnTo>
                      <a:pt x="433" y="22"/>
                    </a:lnTo>
                    <a:lnTo>
                      <a:pt x="437" y="24"/>
                    </a:lnTo>
                    <a:lnTo>
                      <a:pt x="441" y="24"/>
                    </a:lnTo>
                    <a:lnTo>
                      <a:pt x="445" y="24"/>
                    </a:lnTo>
                    <a:lnTo>
                      <a:pt x="449" y="25"/>
                    </a:lnTo>
                    <a:lnTo>
                      <a:pt x="453" y="25"/>
                    </a:lnTo>
                    <a:lnTo>
                      <a:pt x="457" y="27"/>
                    </a:lnTo>
                    <a:lnTo>
                      <a:pt x="461" y="28"/>
                    </a:lnTo>
                    <a:lnTo>
                      <a:pt x="465" y="30"/>
                    </a:lnTo>
                    <a:lnTo>
                      <a:pt x="469" y="29"/>
                    </a:lnTo>
                    <a:lnTo>
                      <a:pt x="473" y="30"/>
                    </a:lnTo>
                    <a:lnTo>
                      <a:pt x="477" y="31"/>
                    </a:lnTo>
                    <a:lnTo>
                      <a:pt x="480" y="31"/>
                    </a:lnTo>
                    <a:lnTo>
                      <a:pt x="484" y="31"/>
                    </a:lnTo>
                    <a:lnTo>
                      <a:pt x="488" y="33"/>
                    </a:lnTo>
                    <a:lnTo>
                      <a:pt x="492" y="34"/>
                    </a:lnTo>
                    <a:lnTo>
                      <a:pt x="496" y="34"/>
                    </a:lnTo>
                    <a:lnTo>
                      <a:pt x="500" y="36"/>
                    </a:lnTo>
                    <a:lnTo>
                      <a:pt x="504" y="36"/>
                    </a:lnTo>
                    <a:lnTo>
                      <a:pt x="508" y="39"/>
                    </a:lnTo>
                    <a:lnTo>
                      <a:pt x="512" y="38"/>
                    </a:lnTo>
                    <a:lnTo>
                      <a:pt x="516" y="41"/>
                    </a:lnTo>
                    <a:lnTo>
                      <a:pt x="520" y="40"/>
                    </a:lnTo>
                    <a:lnTo>
                      <a:pt x="524" y="44"/>
                    </a:lnTo>
                    <a:lnTo>
                      <a:pt x="528" y="42"/>
                    </a:lnTo>
                    <a:lnTo>
                      <a:pt x="532" y="44"/>
                    </a:lnTo>
                    <a:lnTo>
                      <a:pt x="536" y="45"/>
                    </a:lnTo>
                    <a:lnTo>
                      <a:pt x="540" y="46"/>
                    </a:lnTo>
                    <a:lnTo>
                      <a:pt x="544" y="47"/>
                    </a:lnTo>
                    <a:lnTo>
                      <a:pt x="547" y="48"/>
                    </a:lnTo>
                    <a:lnTo>
                      <a:pt x="551" y="47"/>
                    </a:lnTo>
                    <a:lnTo>
                      <a:pt x="555" y="49"/>
                    </a:lnTo>
                    <a:lnTo>
                      <a:pt x="559" y="50"/>
                    </a:lnTo>
                    <a:lnTo>
                      <a:pt x="563" y="52"/>
                    </a:lnTo>
                    <a:lnTo>
                      <a:pt x="567" y="52"/>
                    </a:lnTo>
                    <a:lnTo>
                      <a:pt x="571" y="54"/>
                    </a:lnTo>
                    <a:lnTo>
                      <a:pt x="575" y="56"/>
                    </a:lnTo>
                    <a:lnTo>
                      <a:pt x="579" y="57"/>
                    </a:lnTo>
                    <a:lnTo>
                      <a:pt x="583" y="58"/>
                    </a:lnTo>
                    <a:lnTo>
                      <a:pt x="587" y="59"/>
                    </a:lnTo>
                    <a:lnTo>
                      <a:pt x="591" y="60"/>
                    </a:lnTo>
                    <a:lnTo>
                      <a:pt x="595" y="61"/>
                    </a:lnTo>
                    <a:lnTo>
                      <a:pt x="599" y="63"/>
                    </a:lnTo>
                    <a:lnTo>
                      <a:pt x="603" y="64"/>
                    </a:lnTo>
                    <a:lnTo>
                      <a:pt x="607" y="66"/>
                    </a:lnTo>
                    <a:lnTo>
                      <a:pt x="611" y="66"/>
                    </a:lnTo>
                    <a:lnTo>
                      <a:pt x="615" y="68"/>
                    </a:lnTo>
                    <a:lnTo>
                      <a:pt x="618" y="69"/>
                    </a:lnTo>
                    <a:lnTo>
                      <a:pt x="622" y="70"/>
                    </a:lnTo>
                    <a:lnTo>
                      <a:pt x="626" y="72"/>
                    </a:lnTo>
                    <a:lnTo>
                      <a:pt x="630" y="75"/>
                    </a:lnTo>
                    <a:lnTo>
                      <a:pt x="634" y="74"/>
                    </a:lnTo>
                    <a:lnTo>
                      <a:pt x="638" y="76"/>
                    </a:lnTo>
                    <a:lnTo>
                      <a:pt x="642" y="77"/>
                    </a:lnTo>
                    <a:lnTo>
                      <a:pt x="646" y="78"/>
                    </a:lnTo>
                    <a:lnTo>
                      <a:pt x="650" y="81"/>
                    </a:lnTo>
                    <a:lnTo>
                      <a:pt x="654" y="81"/>
                    </a:lnTo>
                    <a:lnTo>
                      <a:pt x="658" y="83"/>
                    </a:lnTo>
                    <a:lnTo>
                      <a:pt x="662" y="85"/>
                    </a:lnTo>
                    <a:lnTo>
                      <a:pt x="666" y="86"/>
                    </a:lnTo>
                    <a:lnTo>
                      <a:pt x="670" y="88"/>
                    </a:lnTo>
                    <a:lnTo>
                      <a:pt x="674" y="89"/>
                    </a:lnTo>
                    <a:lnTo>
                      <a:pt x="678" y="90"/>
                    </a:lnTo>
                    <a:lnTo>
                      <a:pt x="682" y="91"/>
                    </a:lnTo>
                    <a:lnTo>
                      <a:pt x="685" y="94"/>
                    </a:lnTo>
                    <a:lnTo>
                      <a:pt x="689" y="94"/>
                    </a:lnTo>
                    <a:lnTo>
                      <a:pt x="693" y="97"/>
                    </a:lnTo>
                    <a:lnTo>
                      <a:pt x="697" y="98"/>
                    </a:lnTo>
                    <a:lnTo>
                      <a:pt x="701" y="100"/>
                    </a:lnTo>
                    <a:lnTo>
                      <a:pt x="705" y="101"/>
                    </a:lnTo>
                    <a:lnTo>
                      <a:pt x="709" y="102"/>
                    </a:lnTo>
                    <a:lnTo>
                      <a:pt x="713" y="104"/>
                    </a:lnTo>
                    <a:lnTo>
                      <a:pt x="717" y="106"/>
                    </a:lnTo>
                    <a:lnTo>
                      <a:pt x="721" y="106"/>
                    </a:lnTo>
                    <a:lnTo>
                      <a:pt x="725" y="109"/>
                    </a:lnTo>
                    <a:lnTo>
                      <a:pt x="729" y="111"/>
                    </a:lnTo>
                    <a:lnTo>
                      <a:pt x="733" y="113"/>
                    </a:lnTo>
                    <a:lnTo>
                      <a:pt x="737" y="115"/>
                    </a:lnTo>
                    <a:lnTo>
                      <a:pt x="741" y="114"/>
                    </a:lnTo>
                    <a:lnTo>
                      <a:pt x="745" y="116"/>
                    </a:lnTo>
                    <a:lnTo>
                      <a:pt x="749" y="118"/>
                    </a:lnTo>
                    <a:lnTo>
                      <a:pt x="753" y="120"/>
                    </a:lnTo>
                    <a:lnTo>
                      <a:pt x="756" y="121"/>
                    </a:lnTo>
                    <a:lnTo>
                      <a:pt x="760" y="122"/>
                    </a:lnTo>
                    <a:lnTo>
                      <a:pt x="764" y="125"/>
                    </a:lnTo>
                    <a:lnTo>
                      <a:pt x="768" y="126"/>
                    </a:lnTo>
                    <a:lnTo>
                      <a:pt x="772" y="128"/>
                    </a:lnTo>
                    <a:lnTo>
                      <a:pt x="776" y="131"/>
                    </a:lnTo>
                    <a:lnTo>
                      <a:pt x="780" y="133"/>
                    </a:lnTo>
                    <a:lnTo>
                      <a:pt x="784" y="135"/>
                    </a:lnTo>
                    <a:lnTo>
                      <a:pt x="788" y="136"/>
                    </a:lnTo>
                    <a:lnTo>
                      <a:pt x="792" y="137"/>
                    </a:lnTo>
                    <a:lnTo>
                      <a:pt x="796" y="138"/>
                    </a:lnTo>
                    <a:lnTo>
                      <a:pt x="800" y="140"/>
                    </a:lnTo>
                    <a:lnTo>
                      <a:pt x="804" y="143"/>
                    </a:lnTo>
                    <a:lnTo>
                      <a:pt x="808" y="145"/>
                    </a:lnTo>
                    <a:lnTo>
                      <a:pt x="812" y="146"/>
                    </a:lnTo>
                    <a:lnTo>
                      <a:pt x="816" y="148"/>
                    </a:lnTo>
                    <a:lnTo>
                      <a:pt x="820" y="149"/>
                    </a:lnTo>
                    <a:lnTo>
                      <a:pt x="823" y="152"/>
                    </a:lnTo>
                    <a:lnTo>
                      <a:pt x="827" y="155"/>
                    </a:lnTo>
                    <a:lnTo>
                      <a:pt x="831" y="156"/>
                    </a:lnTo>
                    <a:lnTo>
                      <a:pt x="835" y="158"/>
                    </a:lnTo>
                    <a:lnTo>
                      <a:pt x="839" y="158"/>
                    </a:lnTo>
                    <a:lnTo>
                      <a:pt x="843" y="160"/>
                    </a:lnTo>
                    <a:lnTo>
                      <a:pt x="847" y="163"/>
                    </a:lnTo>
                    <a:lnTo>
                      <a:pt x="851" y="163"/>
                    </a:lnTo>
                    <a:lnTo>
                      <a:pt x="855" y="166"/>
                    </a:lnTo>
                    <a:lnTo>
                      <a:pt x="859" y="168"/>
                    </a:lnTo>
                    <a:lnTo>
                      <a:pt x="863" y="168"/>
                    </a:lnTo>
                    <a:lnTo>
                      <a:pt x="867" y="172"/>
                    </a:lnTo>
                    <a:lnTo>
                      <a:pt x="871" y="174"/>
                    </a:lnTo>
                    <a:lnTo>
                      <a:pt x="875" y="175"/>
                    </a:lnTo>
                    <a:lnTo>
                      <a:pt x="879" y="177"/>
                    </a:lnTo>
                    <a:lnTo>
                      <a:pt x="883" y="179"/>
                    </a:lnTo>
                    <a:lnTo>
                      <a:pt x="887" y="181"/>
                    </a:lnTo>
                    <a:lnTo>
                      <a:pt x="890" y="183"/>
                    </a:lnTo>
                    <a:lnTo>
                      <a:pt x="894" y="184"/>
                    </a:lnTo>
                    <a:lnTo>
                      <a:pt x="898" y="187"/>
                    </a:lnTo>
                    <a:lnTo>
                      <a:pt x="902" y="189"/>
                    </a:lnTo>
                    <a:lnTo>
                      <a:pt x="906" y="189"/>
                    </a:lnTo>
                    <a:lnTo>
                      <a:pt x="910" y="191"/>
                    </a:lnTo>
                    <a:lnTo>
                      <a:pt x="914" y="195"/>
                    </a:lnTo>
                    <a:lnTo>
                      <a:pt x="918" y="196"/>
                    </a:lnTo>
                    <a:lnTo>
                      <a:pt x="922" y="198"/>
                    </a:lnTo>
                    <a:lnTo>
                      <a:pt x="926" y="200"/>
                    </a:lnTo>
                    <a:lnTo>
                      <a:pt x="930" y="201"/>
                    </a:lnTo>
                    <a:lnTo>
                      <a:pt x="934" y="203"/>
                    </a:lnTo>
                    <a:lnTo>
                      <a:pt x="938" y="204"/>
                    </a:lnTo>
                    <a:lnTo>
                      <a:pt x="942" y="206"/>
                    </a:lnTo>
                    <a:lnTo>
                      <a:pt x="946" y="209"/>
                    </a:lnTo>
                    <a:lnTo>
                      <a:pt x="950" y="210"/>
                    </a:lnTo>
                    <a:lnTo>
                      <a:pt x="954" y="213"/>
                    </a:lnTo>
                    <a:lnTo>
                      <a:pt x="958" y="213"/>
                    </a:lnTo>
                    <a:lnTo>
                      <a:pt x="961" y="217"/>
                    </a:lnTo>
                    <a:lnTo>
                      <a:pt x="965" y="218"/>
                    </a:lnTo>
                    <a:lnTo>
                      <a:pt x="969" y="220"/>
                    </a:lnTo>
                    <a:lnTo>
                      <a:pt x="973" y="223"/>
                    </a:lnTo>
                    <a:lnTo>
                      <a:pt x="977" y="224"/>
                    </a:lnTo>
                    <a:lnTo>
                      <a:pt x="981" y="227"/>
                    </a:lnTo>
                    <a:lnTo>
                      <a:pt x="985" y="229"/>
                    </a:lnTo>
                    <a:lnTo>
                      <a:pt x="989" y="230"/>
                    </a:lnTo>
                    <a:lnTo>
                      <a:pt x="993" y="231"/>
                    </a:lnTo>
                    <a:lnTo>
                      <a:pt x="997" y="233"/>
                    </a:lnTo>
                    <a:lnTo>
                      <a:pt x="1001" y="236"/>
                    </a:lnTo>
                    <a:lnTo>
                      <a:pt x="1005" y="237"/>
                    </a:lnTo>
                    <a:lnTo>
                      <a:pt x="1009" y="240"/>
                    </a:lnTo>
                    <a:lnTo>
                      <a:pt x="1013" y="242"/>
                    </a:lnTo>
                    <a:lnTo>
                      <a:pt x="1017" y="242"/>
                    </a:lnTo>
                    <a:lnTo>
                      <a:pt x="1021" y="244"/>
                    </a:lnTo>
                    <a:lnTo>
                      <a:pt x="1025" y="246"/>
                    </a:lnTo>
                    <a:lnTo>
                      <a:pt x="1028" y="250"/>
                    </a:lnTo>
                    <a:lnTo>
                      <a:pt x="1032" y="251"/>
                    </a:lnTo>
                    <a:lnTo>
                      <a:pt x="1036" y="253"/>
                    </a:lnTo>
                    <a:lnTo>
                      <a:pt x="1040" y="254"/>
                    </a:lnTo>
                    <a:lnTo>
                      <a:pt x="1044" y="256"/>
                    </a:lnTo>
                    <a:lnTo>
                      <a:pt x="1048" y="258"/>
                    </a:lnTo>
                    <a:lnTo>
                      <a:pt x="1052" y="259"/>
                    </a:lnTo>
                    <a:lnTo>
                      <a:pt x="1056" y="261"/>
                    </a:lnTo>
                    <a:lnTo>
                      <a:pt x="1060" y="262"/>
                    </a:lnTo>
                    <a:lnTo>
                      <a:pt x="1064" y="265"/>
                    </a:lnTo>
                    <a:lnTo>
                      <a:pt x="1068" y="267"/>
                    </a:lnTo>
                    <a:lnTo>
                      <a:pt x="1072" y="268"/>
                    </a:lnTo>
                    <a:lnTo>
                      <a:pt x="1076" y="271"/>
                    </a:lnTo>
                    <a:lnTo>
                      <a:pt x="1080" y="273"/>
                    </a:lnTo>
                    <a:lnTo>
                      <a:pt x="1084" y="273"/>
                    </a:lnTo>
                    <a:lnTo>
                      <a:pt x="1088" y="277"/>
                    </a:lnTo>
                    <a:lnTo>
                      <a:pt x="1092" y="277"/>
                    </a:lnTo>
                    <a:lnTo>
                      <a:pt x="1095" y="277"/>
                    </a:lnTo>
                    <a:lnTo>
                      <a:pt x="1099" y="282"/>
                    </a:lnTo>
                    <a:lnTo>
                      <a:pt x="1103" y="283"/>
                    </a:lnTo>
                    <a:lnTo>
                      <a:pt x="1107" y="283"/>
                    </a:lnTo>
                    <a:lnTo>
                      <a:pt x="1111" y="286"/>
                    </a:lnTo>
                    <a:lnTo>
                      <a:pt x="1115" y="288"/>
                    </a:lnTo>
                    <a:lnTo>
                      <a:pt x="1119" y="290"/>
                    </a:lnTo>
                    <a:lnTo>
                      <a:pt x="1123" y="291"/>
                    </a:lnTo>
                    <a:lnTo>
                      <a:pt x="1127" y="293"/>
                    </a:lnTo>
                    <a:lnTo>
                      <a:pt x="1131" y="295"/>
                    </a:lnTo>
                    <a:lnTo>
                      <a:pt x="1135" y="297"/>
                    </a:lnTo>
                    <a:lnTo>
                      <a:pt x="1139" y="299"/>
                    </a:lnTo>
                    <a:lnTo>
                      <a:pt x="1143" y="302"/>
                    </a:lnTo>
                    <a:lnTo>
                      <a:pt x="1147" y="301"/>
                    </a:lnTo>
                    <a:lnTo>
                      <a:pt x="1151" y="304"/>
                    </a:lnTo>
                    <a:lnTo>
                      <a:pt x="1155" y="304"/>
                    </a:lnTo>
                    <a:lnTo>
                      <a:pt x="1159" y="306"/>
                    </a:lnTo>
                    <a:lnTo>
                      <a:pt x="1163" y="308"/>
                    </a:lnTo>
                    <a:lnTo>
                      <a:pt x="1166" y="309"/>
                    </a:lnTo>
                    <a:lnTo>
                      <a:pt x="1170" y="311"/>
                    </a:lnTo>
                    <a:lnTo>
                      <a:pt x="1174" y="313"/>
                    </a:lnTo>
                    <a:lnTo>
                      <a:pt x="1178" y="315"/>
                    </a:lnTo>
                    <a:lnTo>
                      <a:pt x="1182" y="316"/>
                    </a:lnTo>
                    <a:lnTo>
                      <a:pt x="1186" y="316"/>
                    </a:lnTo>
                    <a:lnTo>
                      <a:pt x="1190" y="319"/>
                    </a:lnTo>
                    <a:lnTo>
                      <a:pt x="1194" y="320"/>
                    </a:lnTo>
                    <a:lnTo>
                      <a:pt x="1198" y="321"/>
                    </a:lnTo>
                    <a:lnTo>
                      <a:pt x="1202" y="324"/>
                    </a:lnTo>
                    <a:lnTo>
                      <a:pt x="1206" y="326"/>
                    </a:lnTo>
                    <a:lnTo>
                      <a:pt x="1210" y="327"/>
                    </a:lnTo>
                    <a:lnTo>
                      <a:pt x="1214" y="328"/>
                    </a:lnTo>
                    <a:lnTo>
                      <a:pt x="1218" y="330"/>
                    </a:lnTo>
                    <a:lnTo>
                      <a:pt x="1222" y="332"/>
                    </a:lnTo>
                    <a:lnTo>
                      <a:pt x="1226" y="332"/>
                    </a:lnTo>
                    <a:lnTo>
                      <a:pt x="1230" y="333"/>
                    </a:lnTo>
                    <a:lnTo>
                      <a:pt x="1233" y="333"/>
                    </a:lnTo>
                    <a:lnTo>
                      <a:pt x="1237" y="337"/>
                    </a:lnTo>
                    <a:lnTo>
                      <a:pt x="1241" y="336"/>
                    </a:lnTo>
                    <a:lnTo>
                      <a:pt x="1245" y="339"/>
                    </a:lnTo>
                    <a:lnTo>
                      <a:pt x="1249" y="341"/>
                    </a:lnTo>
                    <a:lnTo>
                      <a:pt x="1253" y="342"/>
                    </a:lnTo>
                    <a:lnTo>
                      <a:pt x="1257" y="343"/>
                    </a:lnTo>
                    <a:lnTo>
                      <a:pt x="1261" y="343"/>
                    </a:lnTo>
                    <a:lnTo>
                      <a:pt x="1265" y="347"/>
                    </a:lnTo>
                    <a:lnTo>
                      <a:pt x="1269" y="347"/>
                    </a:lnTo>
                    <a:lnTo>
                      <a:pt x="1273" y="348"/>
                    </a:lnTo>
                    <a:lnTo>
                      <a:pt x="1277" y="349"/>
                    </a:lnTo>
                    <a:lnTo>
                      <a:pt x="1281" y="350"/>
                    </a:lnTo>
                    <a:lnTo>
                      <a:pt x="1285" y="353"/>
                    </a:lnTo>
                    <a:lnTo>
                      <a:pt x="1289" y="354"/>
                    </a:lnTo>
                    <a:lnTo>
                      <a:pt x="1293" y="355"/>
                    </a:lnTo>
                    <a:lnTo>
                      <a:pt x="1297" y="355"/>
                    </a:lnTo>
                    <a:lnTo>
                      <a:pt x="1301" y="356"/>
                    </a:lnTo>
                    <a:lnTo>
                      <a:pt x="1304" y="357"/>
                    </a:lnTo>
                    <a:lnTo>
                      <a:pt x="1308" y="358"/>
                    </a:lnTo>
                    <a:lnTo>
                      <a:pt x="1312" y="362"/>
                    </a:lnTo>
                    <a:lnTo>
                      <a:pt x="1316" y="361"/>
                    </a:lnTo>
                    <a:lnTo>
                      <a:pt x="1320" y="363"/>
                    </a:lnTo>
                    <a:lnTo>
                      <a:pt x="1324" y="363"/>
                    </a:lnTo>
                    <a:lnTo>
                      <a:pt x="1328" y="365"/>
                    </a:lnTo>
                    <a:lnTo>
                      <a:pt x="1332" y="366"/>
                    </a:lnTo>
                    <a:lnTo>
                      <a:pt x="1336" y="366"/>
                    </a:lnTo>
                    <a:lnTo>
                      <a:pt x="1340" y="369"/>
                    </a:lnTo>
                    <a:lnTo>
                      <a:pt x="1344" y="369"/>
                    </a:lnTo>
                    <a:lnTo>
                      <a:pt x="1348" y="371"/>
                    </a:lnTo>
                    <a:lnTo>
                      <a:pt x="1352" y="372"/>
                    </a:lnTo>
                    <a:lnTo>
                      <a:pt x="1356" y="371"/>
                    </a:lnTo>
                    <a:lnTo>
                      <a:pt x="1360" y="373"/>
                    </a:lnTo>
                    <a:lnTo>
                      <a:pt x="1364" y="375"/>
                    </a:lnTo>
                    <a:lnTo>
                      <a:pt x="1368" y="375"/>
                    </a:lnTo>
                    <a:lnTo>
                      <a:pt x="1371" y="377"/>
                    </a:lnTo>
                    <a:lnTo>
                      <a:pt x="1375" y="376"/>
                    </a:lnTo>
                    <a:lnTo>
                      <a:pt x="1379" y="377"/>
                    </a:lnTo>
                    <a:lnTo>
                      <a:pt x="1383" y="378"/>
                    </a:lnTo>
                    <a:lnTo>
                      <a:pt x="1387" y="378"/>
                    </a:lnTo>
                    <a:lnTo>
                      <a:pt x="1391" y="381"/>
                    </a:lnTo>
                    <a:lnTo>
                      <a:pt x="1395" y="381"/>
                    </a:lnTo>
                    <a:lnTo>
                      <a:pt x="1399" y="383"/>
                    </a:lnTo>
                    <a:lnTo>
                      <a:pt x="1403" y="382"/>
                    </a:lnTo>
                    <a:lnTo>
                      <a:pt x="1407" y="385"/>
                    </a:lnTo>
                    <a:lnTo>
                      <a:pt x="1411" y="384"/>
                    </a:lnTo>
                    <a:lnTo>
                      <a:pt x="1415" y="385"/>
                    </a:lnTo>
                    <a:lnTo>
                      <a:pt x="1419" y="386"/>
                    </a:lnTo>
                    <a:lnTo>
                      <a:pt x="1423" y="387"/>
                    </a:lnTo>
                    <a:lnTo>
                      <a:pt x="1427" y="389"/>
                    </a:lnTo>
                    <a:lnTo>
                      <a:pt x="1431" y="389"/>
                    </a:lnTo>
                    <a:lnTo>
                      <a:pt x="1435" y="389"/>
                    </a:lnTo>
                    <a:lnTo>
                      <a:pt x="1438" y="391"/>
                    </a:lnTo>
                    <a:lnTo>
                      <a:pt x="1442" y="391"/>
                    </a:lnTo>
                    <a:lnTo>
                      <a:pt x="1446" y="391"/>
                    </a:lnTo>
                    <a:lnTo>
                      <a:pt x="1450" y="392"/>
                    </a:lnTo>
                    <a:lnTo>
                      <a:pt x="1454" y="392"/>
                    </a:lnTo>
                    <a:lnTo>
                      <a:pt x="1458" y="393"/>
                    </a:lnTo>
                    <a:lnTo>
                      <a:pt x="1462" y="392"/>
                    </a:lnTo>
                    <a:lnTo>
                      <a:pt x="1466" y="394"/>
                    </a:lnTo>
                    <a:lnTo>
                      <a:pt x="1470" y="394"/>
                    </a:lnTo>
                    <a:lnTo>
                      <a:pt x="1474" y="396"/>
                    </a:lnTo>
                    <a:lnTo>
                      <a:pt x="1478" y="395"/>
                    </a:lnTo>
                    <a:lnTo>
                      <a:pt x="1482" y="395"/>
                    </a:lnTo>
                    <a:lnTo>
                      <a:pt x="1486" y="397"/>
                    </a:lnTo>
                    <a:lnTo>
                      <a:pt x="1490" y="398"/>
                    </a:lnTo>
                    <a:lnTo>
                      <a:pt x="1494" y="399"/>
                    </a:lnTo>
                    <a:lnTo>
                      <a:pt x="1498" y="397"/>
                    </a:lnTo>
                    <a:lnTo>
                      <a:pt x="1502" y="399"/>
                    </a:lnTo>
                    <a:lnTo>
                      <a:pt x="1506" y="398"/>
                    </a:lnTo>
                    <a:lnTo>
                      <a:pt x="1509" y="400"/>
                    </a:lnTo>
                    <a:lnTo>
                      <a:pt x="1513" y="400"/>
                    </a:lnTo>
                    <a:lnTo>
                      <a:pt x="1517" y="401"/>
                    </a:lnTo>
                    <a:lnTo>
                      <a:pt x="1521" y="401"/>
                    </a:lnTo>
                    <a:lnTo>
                      <a:pt x="1525" y="400"/>
                    </a:lnTo>
                    <a:lnTo>
                      <a:pt x="1529" y="401"/>
                    </a:lnTo>
                    <a:lnTo>
                      <a:pt x="1533" y="402"/>
                    </a:lnTo>
                    <a:lnTo>
                      <a:pt x="1537" y="401"/>
                    </a:lnTo>
                    <a:lnTo>
                      <a:pt x="1541" y="403"/>
                    </a:lnTo>
                    <a:lnTo>
                      <a:pt x="1545" y="402"/>
                    </a:lnTo>
                    <a:lnTo>
                      <a:pt x="1549" y="404"/>
                    </a:lnTo>
                    <a:lnTo>
                      <a:pt x="1553" y="404"/>
                    </a:lnTo>
                    <a:lnTo>
                      <a:pt x="1557" y="405"/>
                    </a:lnTo>
                    <a:lnTo>
                      <a:pt x="1561" y="404"/>
                    </a:lnTo>
                    <a:lnTo>
                      <a:pt x="1565" y="405"/>
                    </a:lnTo>
                    <a:lnTo>
                      <a:pt x="1569" y="404"/>
                    </a:lnTo>
                    <a:lnTo>
                      <a:pt x="1573" y="404"/>
                    </a:lnTo>
                    <a:lnTo>
                      <a:pt x="1576" y="405"/>
                    </a:lnTo>
                    <a:lnTo>
                      <a:pt x="1580" y="404"/>
                    </a:lnTo>
                    <a:lnTo>
                      <a:pt x="1584" y="406"/>
                    </a:lnTo>
                    <a:lnTo>
                      <a:pt x="1588" y="405"/>
                    </a:lnTo>
                    <a:lnTo>
                      <a:pt x="1592" y="405"/>
                    </a:lnTo>
                    <a:lnTo>
                      <a:pt x="1596" y="405"/>
                    </a:lnTo>
                    <a:lnTo>
                      <a:pt x="1600" y="405"/>
                    </a:lnTo>
                    <a:lnTo>
                      <a:pt x="1604" y="406"/>
                    </a:lnTo>
                    <a:lnTo>
                      <a:pt x="1608" y="405"/>
                    </a:lnTo>
                    <a:lnTo>
                      <a:pt x="1612" y="405"/>
                    </a:lnTo>
                    <a:lnTo>
                      <a:pt x="1616" y="405"/>
                    </a:lnTo>
                    <a:lnTo>
                      <a:pt x="1620" y="406"/>
                    </a:lnTo>
                    <a:lnTo>
                      <a:pt x="1624" y="407"/>
                    </a:lnTo>
                    <a:lnTo>
                      <a:pt x="1628" y="405"/>
                    </a:lnTo>
                    <a:lnTo>
                      <a:pt x="1632" y="406"/>
                    </a:lnTo>
                    <a:lnTo>
                      <a:pt x="1636" y="404"/>
                    </a:lnTo>
                    <a:lnTo>
                      <a:pt x="1640" y="405"/>
                    </a:lnTo>
                    <a:lnTo>
                      <a:pt x="1643" y="405"/>
                    </a:lnTo>
                    <a:lnTo>
                      <a:pt x="1647" y="404"/>
                    </a:lnTo>
                    <a:lnTo>
                      <a:pt x="1651" y="406"/>
                    </a:lnTo>
                    <a:lnTo>
                      <a:pt x="1655" y="405"/>
                    </a:lnTo>
                    <a:lnTo>
                      <a:pt x="1659" y="403"/>
                    </a:lnTo>
                    <a:lnTo>
                      <a:pt x="1663" y="405"/>
                    </a:lnTo>
                    <a:lnTo>
                      <a:pt x="1667" y="405"/>
                    </a:lnTo>
                    <a:lnTo>
                      <a:pt x="1671" y="404"/>
                    </a:lnTo>
                    <a:lnTo>
                      <a:pt x="1675" y="403"/>
                    </a:lnTo>
                    <a:lnTo>
                      <a:pt x="1679" y="403"/>
                    </a:lnTo>
                    <a:lnTo>
                      <a:pt x="1683" y="403"/>
                    </a:lnTo>
                    <a:lnTo>
                      <a:pt x="1687" y="404"/>
                    </a:lnTo>
                    <a:lnTo>
                      <a:pt x="1691" y="402"/>
                    </a:lnTo>
                    <a:lnTo>
                      <a:pt x="1695" y="402"/>
                    </a:lnTo>
                    <a:lnTo>
                      <a:pt x="1699" y="404"/>
                    </a:lnTo>
                    <a:lnTo>
                      <a:pt x="1703" y="403"/>
                    </a:lnTo>
                    <a:lnTo>
                      <a:pt x="1707" y="399"/>
                    </a:lnTo>
                    <a:lnTo>
                      <a:pt x="1711" y="402"/>
                    </a:lnTo>
                    <a:lnTo>
                      <a:pt x="1714" y="402"/>
                    </a:lnTo>
                    <a:lnTo>
                      <a:pt x="1718" y="402"/>
                    </a:lnTo>
                    <a:lnTo>
                      <a:pt x="1722" y="401"/>
                    </a:lnTo>
                    <a:lnTo>
                      <a:pt x="1726" y="400"/>
                    </a:lnTo>
                    <a:lnTo>
                      <a:pt x="1730" y="401"/>
                    </a:lnTo>
                    <a:lnTo>
                      <a:pt x="1734" y="400"/>
                    </a:lnTo>
                    <a:lnTo>
                      <a:pt x="1738" y="398"/>
                    </a:lnTo>
                    <a:lnTo>
                      <a:pt x="1742" y="399"/>
                    </a:lnTo>
                    <a:lnTo>
                      <a:pt x="1746" y="398"/>
                    </a:lnTo>
                    <a:lnTo>
                      <a:pt x="1750" y="399"/>
                    </a:lnTo>
                    <a:lnTo>
                      <a:pt x="1754" y="397"/>
                    </a:lnTo>
                    <a:lnTo>
                      <a:pt x="1758" y="397"/>
                    </a:lnTo>
                    <a:lnTo>
                      <a:pt x="1762" y="396"/>
                    </a:lnTo>
                    <a:lnTo>
                      <a:pt x="1766" y="396"/>
                    </a:lnTo>
                    <a:lnTo>
                      <a:pt x="1770" y="395"/>
                    </a:lnTo>
                    <a:lnTo>
                      <a:pt x="1774" y="395"/>
                    </a:lnTo>
                    <a:lnTo>
                      <a:pt x="1778" y="393"/>
                    </a:lnTo>
                    <a:lnTo>
                      <a:pt x="1781" y="394"/>
                    </a:lnTo>
                    <a:lnTo>
                      <a:pt x="1785" y="395"/>
                    </a:lnTo>
                    <a:lnTo>
                      <a:pt x="1789" y="393"/>
                    </a:lnTo>
                    <a:lnTo>
                      <a:pt x="1793" y="394"/>
                    </a:lnTo>
                    <a:lnTo>
                      <a:pt x="1797" y="392"/>
                    </a:lnTo>
                    <a:lnTo>
                      <a:pt x="1801" y="391"/>
                    </a:lnTo>
                    <a:lnTo>
                      <a:pt x="1805" y="391"/>
                    </a:lnTo>
                    <a:lnTo>
                      <a:pt x="1809" y="390"/>
                    </a:lnTo>
                    <a:lnTo>
                      <a:pt x="1813" y="390"/>
                    </a:lnTo>
                    <a:lnTo>
                      <a:pt x="1817" y="389"/>
                    </a:lnTo>
                    <a:lnTo>
                      <a:pt x="1821" y="388"/>
                    </a:lnTo>
                    <a:lnTo>
                      <a:pt x="1825" y="387"/>
                    </a:lnTo>
                    <a:lnTo>
                      <a:pt x="1829" y="387"/>
                    </a:lnTo>
                    <a:lnTo>
                      <a:pt x="1833" y="387"/>
                    </a:lnTo>
                    <a:lnTo>
                      <a:pt x="1837" y="386"/>
                    </a:lnTo>
                    <a:lnTo>
                      <a:pt x="1841" y="385"/>
                    </a:lnTo>
                    <a:lnTo>
                      <a:pt x="1845" y="384"/>
                    </a:lnTo>
                    <a:lnTo>
                      <a:pt x="1848" y="385"/>
                    </a:lnTo>
                    <a:lnTo>
                      <a:pt x="1852" y="383"/>
                    </a:lnTo>
                    <a:lnTo>
                      <a:pt x="1856" y="382"/>
                    </a:lnTo>
                    <a:lnTo>
                      <a:pt x="1860" y="383"/>
                    </a:lnTo>
                    <a:lnTo>
                      <a:pt x="1864" y="380"/>
                    </a:lnTo>
                    <a:lnTo>
                      <a:pt x="1868" y="380"/>
                    </a:lnTo>
                    <a:lnTo>
                      <a:pt x="1872" y="378"/>
                    </a:lnTo>
                    <a:lnTo>
                      <a:pt x="1876" y="380"/>
                    </a:lnTo>
                    <a:lnTo>
                      <a:pt x="1880" y="378"/>
                    </a:lnTo>
                    <a:lnTo>
                      <a:pt x="1884" y="377"/>
                    </a:lnTo>
                    <a:lnTo>
                      <a:pt x="1888" y="377"/>
                    </a:lnTo>
                    <a:lnTo>
                      <a:pt x="1892" y="375"/>
                    </a:lnTo>
                    <a:lnTo>
                      <a:pt x="1896" y="374"/>
                    </a:lnTo>
                    <a:lnTo>
                      <a:pt x="1900" y="374"/>
                    </a:lnTo>
                    <a:lnTo>
                      <a:pt x="1904" y="372"/>
                    </a:lnTo>
                    <a:lnTo>
                      <a:pt x="1908" y="371"/>
                    </a:lnTo>
                    <a:lnTo>
                      <a:pt x="1912" y="371"/>
                    </a:lnTo>
                    <a:lnTo>
                      <a:pt x="1916" y="371"/>
                    </a:lnTo>
                    <a:lnTo>
                      <a:pt x="1919" y="370"/>
                    </a:lnTo>
                    <a:lnTo>
                      <a:pt x="1923" y="368"/>
                    </a:lnTo>
                    <a:lnTo>
                      <a:pt x="1927" y="368"/>
                    </a:lnTo>
                    <a:lnTo>
                      <a:pt x="1931" y="367"/>
                    </a:lnTo>
                    <a:lnTo>
                      <a:pt x="1935" y="366"/>
                    </a:lnTo>
                    <a:lnTo>
                      <a:pt x="1939" y="365"/>
                    </a:lnTo>
                    <a:lnTo>
                      <a:pt x="1943" y="364"/>
                    </a:lnTo>
                    <a:lnTo>
                      <a:pt x="1947" y="363"/>
                    </a:lnTo>
                    <a:lnTo>
                      <a:pt x="1951" y="365"/>
                    </a:lnTo>
                    <a:lnTo>
                      <a:pt x="1955" y="362"/>
                    </a:lnTo>
                    <a:lnTo>
                      <a:pt x="1959" y="360"/>
                    </a:lnTo>
                    <a:lnTo>
                      <a:pt x="1963" y="360"/>
                    </a:lnTo>
                    <a:lnTo>
                      <a:pt x="1967" y="358"/>
                    </a:lnTo>
                    <a:lnTo>
                      <a:pt x="1971" y="358"/>
                    </a:lnTo>
                    <a:lnTo>
                      <a:pt x="1975" y="356"/>
                    </a:lnTo>
                    <a:lnTo>
                      <a:pt x="1979" y="355"/>
                    </a:lnTo>
                    <a:lnTo>
                      <a:pt x="1983" y="352"/>
                    </a:lnTo>
                    <a:lnTo>
                      <a:pt x="1986" y="353"/>
                    </a:lnTo>
                    <a:lnTo>
                      <a:pt x="1990" y="353"/>
                    </a:lnTo>
                    <a:lnTo>
                      <a:pt x="1994" y="350"/>
                    </a:lnTo>
                    <a:lnTo>
                      <a:pt x="1998" y="350"/>
                    </a:lnTo>
                    <a:lnTo>
                      <a:pt x="2002" y="349"/>
                    </a:lnTo>
                    <a:lnTo>
                      <a:pt x="2006" y="349"/>
                    </a:lnTo>
                    <a:lnTo>
                      <a:pt x="2010" y="346"/>
                    </a:lnTo>
                    <a:lnTo>
                      <a:pt x="2014" y="346"/>
                    </a:lnTo>
                    <a:lnTo>
                      <a:pt x="2018" y="344"/>
                    </a:lnTo>
                    <a:lnTo>
                      <a:pt x="2022" y="343"/>
                    </a:lnTo>
                    <a:lnTo>
                      <a:pt x="2026" y="343"/>
                    </a:lnTo>
                    <a:lnTo>
                      <a:pt x="2030" y="342"/>
                    </a:lnTo>
                    <a:lnTo>
                      <a:pt x="2034" y="341"/>
                    </a:lnTo>
                    <a:lnTo>
                      <a:pt x="2038" y="340"/>
                    </a:lnTo>
                    <a:lnTo>
                      <a:pt x="2042" y="336"/>
                    </a:lnTo>
                    <a:lnTo>
                      <a:pt x="2046" y="337"/>
                    </a:lnTo>
                    <a:lnTo>
                      <a:pt x="2050" y="336"/>
                    </a:lnTo>
                    <a:lnTo>
                      <a:pt x="2054" y="337"/>
                    </a:lnTo>
                    <a:lnTo>
                      <a:pt x="2057" y="333"/>
                    </a:lnTo>
                    <a:lnTo>
                      <a:pt x="2061" y="334"/>
                    </a:lnTo>
                    <a:lnTo>
                      <a:pt x="2065" y="332"/>
                    </a:lnTo>
                    <a:lnTo>
                      <a:pt x="2069" y="330"/>
                    </a:lnTo>
                    <a:lnTo>
                      <a:pt x="2073" y="328"/>
                    </a:lnTo>
                    <a:lnTo>
                      <a:pt x="2077" y="328"/>
                    </a:lnTo>
                    <a:lnTo>
                      <a:pt x="2081" y="327"/>
                    </a:lnTo>
                    <a:lnTo>
                      <a:pt x="2085" y="326"/>
                    </a:lnTo>
                    <a:lnTo>
                      <a:pt x="2089" y="324"/>
                    </a:lnTo>
                    <a:lnTo>
                      <a:pt x="2093" y="323"/>
                    </a:lnTo>
                    <a:lnTo>
                      <a:pt x="2097" y="324"/>
                    </a:lnTo>
                    <a:lnTo>
                      <a:pt x="2101" y="324"/>
                    </a:lnTo>
                    <a:lnTo>
                      <a:pt x="2105" y="319"/>
                    </a:lnTo>
                    <a:lnTo>
                      <a:pt x="2109" y="318"/>
                    </a:lnTo>
                    <a:lnTo>
                      <a:pt x="2113" y="318"/>
                    </a:lnTo>
                    <a:lnTo>
                      <a:pt x="2117" y="318"/>
                    </a:lnTo>
                    <a:lnTo>
                      <a:pt x="2121" y="318"/>
                    </a:lnTo>
                    <a:lnTo>
                      <a:pt x="2124" y="315"/>
                    </a:lnTo>
                    <a:lnTo>
                      <a:pt x="2128" y="313"/>
                    </a:lnTo>
                    <a:lnTo>
                      <a:pt x="2132" y="313"/>
                    </a:lnTo>
                    <a:lnTo>
                      <a:pt x="2136" y="311"/>
                    </a:lnTo>
                    <a:lnTo>
                      <a:pt x="2140" y="309"/>
                    </a:lnTo>
                    <a:lnTo>
                      <a:pt x="2144" y="309"/>
                    </a:lnTo>
                    <a:lnTo>
                      <a:pt x="2148" y="308"/>
                    </a:lnTo>
                    <a:lnTo>
                      <a:pt x="2152" y="306"/>
                    </a:lnTo>
                    <a:lnTo>
                      <a:pt x="2156" y="306"/>
                    </a:lnTo>
                    <a:lnTo>
                      <a:pt x="2160" y="305"/>
                    </a:lnTo>
                    <a:lnTo>
                      <a:pt x="2164" y="303"/>
                    </a:lnTo>
                    <a:lnTo>
                      <a:pt x="2168" y="302"/>
                    </a:lnTo>
                    <a:lnTo>
                      <a:pt x="2172" y="300"/>
                    </a:lnTo>
                    <a:lnTo>
                      <a:pt x="2176" y="299"/>
                    </a:lnTo>
                    <a:lnTo>
                      <a:pt x="2180" y="299"/>
                    </a:lnTo>
                    <a:lnTo>
                      <a:pt x="2184" y="297"/>
                    </a:lnTo>
                    <a:lnTo>
                      <a:pt x="2188" y="295"/>
                    </a:lnTo>
                    <a:lnTo>
                      <a:pt x="2191" y="295"/>
                    </a:lnTo>
                    <a:lnTo>
                      <a:pt x="2195" y="292"/>
                    </a:lnTo>
                    <a:lnTo>
                      <a:pt x="2199" y="292"/>
                    </a:lnTo>
                    <a:lnTo>
                      <a:pt x="2203" y="291"/>
                    </a:lnTo>
                    <a:lnTo>
                      <a:pt x="2207" y="289"/>
                    </a:lnTo>
                    <a:lnTo>
                      <a:pt x="2211" y="288"/>
                    </a:lnTo>
                    <a:lnTo>
                      <a:pt x="2215" y="287"/>
                    </a:lnTo>
                    <a:lnTo>
                      <a:pt x="2219" y="284"/>
                    </a:lnTo>
                    <a:lnTo>
                      <a:pt x="2223" y="283"/>
                    </a:lnTo>
                    <a:lnTo>
                      <a:pt x="2227" y="283"/>
                    </a:lnTo>
                    <a:lnTo>
                      <a:pt x="2231" y="282"/>
                    </a:lnTo>
                    <a:lnTo>
                      <a:pt x="2235" y="280"/>
                    </a:lnTo>
                    <a:lnTo>
                      <a:pt x="2239" y="278"/>
                    </a:lnTo>
                    <a:lnTo>
                      <a:pt x="2243" y="276"/>
                    </a:lnTo>
                    <a:lnTo>
                      <a:pt x="2247" y="277"/>
                    </a:lnTo>
                    <a:lnTo>
                      <a:pt x="2251" y="276"/>
                    </a:lnTo>
                    <a:lnTo>
                      <a:pt x="2255" y="274"/>
                    </a:lnTo>
                    <a:lnTo>
                      <a:pt x="2259" y="272"/>
                    </a:lnTo>
                    <a:lnTo>
                      <a:pt x="2262" y="272"/>
                    </a:lnTo>
                    <a:lnTo>
                      <a:pt x="2266" y="269"/>
                    </a:lnTo>
                    <a:lnTo>
                      <a:pt x="2270" y="269"/>
                    </a:lnTo>
                    <a:lnTo>
                      <a:pt x="2274" y="267"/>
                    </a:lnTo>
                    <a:lnTo>
                      <a:pt x="2278" y="267"/>
                    </a:lnTo>
                    <a:lnTo>
                      <a:pt x="2282" y="266"/>
                    </a:lnTo>
                    <a:lnTo>
                      <a:pt x="2286" y="263"/>
                    </a:lnTo>
                    <a:lnTo>
                      <a:pt x="2290" y="263"/>
                    </a:lnTo>
                    <a:lnTo>
                      <a:pt x="2294" y="261"/>
                    </a:lnTo>
                    <a:lnTo>
                      <a:pt x="2298" y="260"/>
                    </a:lnTo>
                    <a:lnTo>
                      <a:pt x="2302" y="258"/>
                    </a:lnTo>
                    <a:lnTo>
                      <a:pt x="2306" y="257"/>
                    </a:lnTo>
                    <a:lnTo>
                      <a:pt x="2310" y="256"/>
                    </a:lnTo>
                    <a:lnTo>
                      <a:pt x="2314" y="255"/>
                    </a:lnTo>
                    <a:lnTo>
                      <a:pt x="2318" y="252"/>
                    </a:lnTo>
                    <a:lnTo>
                      <a:pt x="2322" y="253"/>
                    </a:lnTo>
                    <a:lnTo>
                      <a:pt x="2326" y="251"/>
                    </a:lnTo>
                    <a:lnTo>
                      <a:pt x="2329" y="251"/>
                    </a:lnTo>
                    <a:lnTo>
                      <a:pt x="2333" y="249"/>
                    </a:lnTo>
                    <a:lnTo>
                      <a:pt x="2337" y="247"/>
                    </a:lnTo>
                    <a:lnTo>
                      <a:pt x="2341" y="248"/>
                    </a:lnTo>
                    <a:lnTo>
                      <a:pt x="2345" y="245"/>
                    </a:lnTo>
                    <a:lnTo>
                      <a:pt x="2349" y="244"/>
                    </a:lnTo>
                    <a:lnTo>
                      <a:pt x="2353" y="242"/>
                    </a:lnTo>
                    <a:lnTo>
                      <a:pt x="2357" y="241"/>
                    </a:lnTo>
                    <a:lnTo>
                      <a:pt x="2361" y="240"/>
                    </a:lnTo>
                    <a:lnTo>
                      <a:pt x="2365" y="239"/>
                    </a:lnTo>
                    <a:lnTo>
                      <a:pt x="2369" y="238"/>
                    </a:lnTo>
                    <a:lnTo>
                      <a:pt x="2373" y="236"/>
                    </a:lnTo>
                    <a:lnTo>
                      <a:pt x="2377" y="237"/>
                    </a:lnTo>
                    <a:lnTo>
                      <a:pt x="2381" y="233"/>
                    </a:lnTo>
                    <a:lnTo>
                      <a:pt x="2385" y="232"/>
                    </a:lnTo>
                    <a:lnTo>
                      <a:pt x="2389" y="231"/>
                    </a:lnTo>
                    <a:lnTo>
                      <a:pt x="2393" y="229"/>
                    </a:lnTo>
                    <a:lnTo>
                      <a:pt x="2396" y="229"/>
                    </a:lnTo>
                    <a:lnTo>
                      <a:pt x="2400" y="226"/>
                    </a:lnTo>
                    <a:lnTo>
                      <a:pt x="2404" y="227"/>
                    </a:lnTo>
                    <a:lnTo>
                      <a:pt x="2408" y="225"/>
                    </a:lnTo>
                    <a:lnTo>
                      <a:pt x="2412" y="223"/>
                    </a:lnTo>
                    <a:lnTo>
                      <a:pt x="2416" y="223"/>
                    </a:lnTo>
                    <a:lnTo>
                      <a:pt x="2420" y="220"/>
                    </a:lnTo>
                    <a:lnTo>
                      <a:pt x="2424" y="221"/>
                    </a:lnTo>
                    <a:lnTo>
                      <a:pt x="2428" y="219"/>
                    </a:lnTo>
                    <a:lnTo>
                      <a:pt x="2432" y="217"/>
                    </a:lnTo>
                    <a:lnTo>
                      <a:pt x="2436" y="217"/>
                    </a:lnTo>
                    <a:lnTo>
                      <a:pt x="2440" y="214"/>
                    </a:lnTo>
                    <a:lnTo>
                      <a:pt x="2444" y="213"/>
                    </a:lnTo>
                    <a:lnTo>
                      <a:pt x="2448" y="214"/>
                    </a:lnTo>
                    <a:lnTo>
                      <a:pt x="2452" y="210"/>
                    </a:lnTo>
                    <a:lnTo>
                      <a:pt x="2456" y="209"/>
                    </a:lnTo>
                    <a:lnTo>
                      <a:pt x="2460" y="211"/>
                    </a:lnTo>
                    <a:lnTo>
                      <a:pt x="2464" y="208"/>
                    </a:lnTo>
                    <a:lnTo>
                      <a:pt x="2467" y="206"/>
                    </a:lnTo>
                    <a:lnTo>
                      <a:pt x="2471" y="205"/>
                    </a:lnTo>
                    <a:lnTo>
                      <a:pt x="2475" y="203"/>
                    </a:lnTo>
                    <a:lnTo>
                      <a:pt x="2479" y="204"/>
                    </a:lnTo>
                    <a:lnTo>
                      <a:pt x="2483" y="200"/>
                    </a:lnTo>
                    <a:lnTo>
                      <a:pt x="2487" y="201"/>
                    </a:lnTo>
                    <a:lnTo>
                      <a:pt x="2491" y="201"/>
                    </a:lnTo>
                    <a:lnTo>
                      <a:pt x="2495" y="197"/>
                    </a:lnTo>
                    <a:lnTo>
                      <a:pt x="2499" y="196"/>
                    </a:lnTo>
                    <a:lnTo>
                      <a:pt x="2503" y="194"/>
                    </a:lnTo>
                    <a:lnTo>
                      <a:pt x="2507" y="195"/>
                    </a:lnTo>
                    <a:lnTo>
                      <a:pt x="2511" y="194"/>
                    </a:lnTo>
                    <a:lnTo>
                      <a:pt x="2515" y="192"/>
                    </a:lnTo>
                    <a:lnTo>
                      <a:pt x="2519" y="191"/>
                    </a:lnTo>
                    <a:lnTo>
                      <a:pt x="2523" y="189"/>
                    </a:lnTo>
                    <a:lnTo>
                      <a:pt x="2527" y="189"/>
                    </a:lnTo>
                    <a:lnTo>
                      <a:pt x="2531" y="188"/>
                    </a:lnTo>
                    <a:lnTo>
                      <a:pt x="2534" y="186"/>
                    </a:lnTo>
                    <a:lnTo>
                      <a:pt x="2538" y="185"/>
                    </a:lnTo>
                    <a:lnTo>
                      <a:pt x="2542" y="184"/>
                    </a:lnTo>
                    <a:lnTo>
                      <a:pt x="2546" y="181"/>
                    </a:lnTo>
                    <a:lnTo>
                      <a:pt x="2550" y="183"/>
                    </a:lnTo>
                    <a:lnTo>
                      <a:pt x="2554" y="181"/>
                    </a:lnTo>
                    <a:lnTo>
                      <a:pt x="2558" y="179"/>
                    </a:lnTo>
                    <a:lnTo>
                      <a:pt x="2562" y="179"/>
                    </a:lnTo>
                    <a:lnTo>
                      <a:pt x="2566" y="178"/>
                    </a:lnTo>
                    <a:lnTo>
                      <a:pt x="2570" y="177"/>
                    </a:lnTo>
                    <a:lnTo>
                      <a:pt x="2574" y="174"/>
                    </a:lnTo>
                    <a:lnTo>
                      <a:pt x="2578" y="173"/>
                    </a:lnTo>
                    <a:lnTo>
                      <a:pt x="2582" y="171"/>
                    </a:lnTo>
                    <a:lnTo>
                      <a:pt x="2586" y="172"/>
                    </a:lnTo>
                    <a:lnTo>
                      <a:pt x="2590" y="169"/>
                    </a:lnTo>
                    <a:lnTo>
                      <a:pt x="2594" y="171"/>
                    </a:lnTo>
                    <a:lnTo>
                      <a:pt x="2598" y="168"/>
                    </a:lnTo>
                    <a:lnTo>
                      <a:pt x="2602" y="166"/>
                    </a:lnTo>
                    <a:lnTo>
                      <a:pt x="2605" y="165"/>
                    </a:lnTo>
                    <a:lnTo>
                      <a:pt x="2609" y="165"/>
                    </a:lnTo>
                    <a:lnTo>
                      <a:pt x="2613" y="164"/>
                    </a:lnTo>
                    <a:lnTo>
                      <a:pt x="2617" y="162"/>
                    </a:lnTo>
                    <a:lnTo>
                      <a:pt x="2621" y="161"/>
                    </a:lnTo>
                    <a:lnTo>
                      <a:pt x="2625" y="161"/>
                    </a:lnTo>
                    <a:lnTo>
                      <a:pt x="2629" y="160"/>
                    </a:lnTo>
                    <a:lnTo>
                      <a:pt x="2633" y="157"/>
                    </a:lnTo>
                    <a:lnTo>
                      <a:pt x="2637" y="157"/>
                    </a:lnTo>
                    <a:lnTo>
                      <a:pt x="2641" y="155"/>
                    </a:lnTo>
                    <a:lnTo>
                      <a:pt x="2645" y="155"/>
                    </a:lnTo>
                    <a:lnTo>
                      <a:pt x="2649" y="153"/>
                    </a:lnTo>
                    <a:lnTo>
                      <a:pt x="2653" y="152"/>
                    </a:lnTo>
                    <a:lnTo>
                      <a:pt x="2657" y="153"/>
                    </a:lnTo>
                    <a:lnTo>
                      <a:pt x="2661" y="150"/>
                    </a:lnTo>
                    <a:lnTo>
                      <a:pt x="2665" y="150"/>
                    </a:lnTo>
                    <a:lnTo>
                      <a:pt x="2669" y="148"/>
                    </a:lnTo>
                    <a:lnTo>
                      <a:pt x="2672" y="148"/>
                    </a:lnTo>
                    <a:lnTo>
                      <a:pt x="2676" y="145"/>
                    </a:lnTo>
                    <a:lnTo>
                      <a:pt x="2680" y="146"/>
                    </a:lnTo>
                    <a:lnTo>
                      <a:pt x="2684" y="143"/>
                    </a:lnTo>
                    <a:lnTo>
                      <a:pt x="2688" y="143"/>
                    </a:lnTo>
                    <a:lnTo>
                      <a:pt x="2692" y="143"/>
                    </a:lnTo>
                    <a:lnTo>
                      <a:pt x="2696" y="142"/>
                    </a:lnTo>
                    <a:lnTo>
                      <a:pt x="2700" y="140"/>
                    </a:lnTo>
                    <a:lnTo>
                      <a:pt x="2704" y="138"/>
                    </a:lnTo>
                    <a:lnTo>
                      <a:pt x="2708" y="137"/>
                    </a:lnTo>
                    <a:lnTo>
                      <a:pt x="2712" y="137"/>
                    </a:lnTo>
                    <a:lnTo>
                      <a:pt x="2716" y="135"/>
                    </a:lnTo>
                    <a:lnTo>
                      <a:pt x="2720" y="135"/>
                    </a:lnTo>
                    <a:lnTo>
                      <a:pt x="2724" y="135"/>
                    </a:lnTo>
                    <a:lnTo>
                      <a:pt x="2728" y="133"/>
                    </a:lnTo>
                    <a:lnTo>
                      <a:pt x="2732" y="133"/>
                    </a:lnTo>
                    <a:lnTo>
                      <a:pt x="2736" y="131"/>
                    </a:lnTo>
                    <a:lnTo>
                      <a:pt x="2739" y="130"/>
                    </a:lnTo>
                    <a:lnTo>
                      <a:pt x="2743" y="129"/>
                    </a:lnTo>
                    <a:lnTo>
                      <a:pt x="2747" y="129"/>
                    </a:lnTo>
                    <a:lnTo>
                      <a:pt x="2751" y="127"/>
                    </a:lnTo>
                    <a:lnTo>
                      <a:pt x="2755" y="127"/>
                    </a:lnTo>
                    <a:lnTo>
                      <a:pt x="2759" y="126"/>
                    </a:lnTo>
                    <a:lnTo>
                      <a:pt x="2763" y="125"/>
                    </a:lnTo>
                    <a:lnTo>
                      <a:pt x="2767" y="123"/>
                    </a:lnTo>
                    <a:lnTo>
                      <a:pt x="2771" y="123"/>
                    </a:lnTo>
                    <a:lnTo>
                      <a:pt x="2775" y="122"/>
                    </a:lnTo>
                    <a:lnTo>
                      <a:pt x="2779" y="121"/>
                    </a:lnTo>
                    <a:lnTo>
                      <a:pt x="2783" y="120"/>
                    </a:lnTo>
                    <a:lnTo>
                      <a:pt x="2787" y="118"/>
                    </a:lnTo>
                    <a:lnTo>
                      <a:pt x="2791" y="118"/>
                    </a:lnTo>
                    <a:lnTo>
                      <a:pt x="2795" y="116"/>
                    </a:lnTo>
                    <a:lnTo>
                      <a:pt x="2799" y="116"/>
                    </a:lnTo>
                    <a:lnTo>
                      <a:pt x="2803" y="115"/>
                    </a:lnTo>
                    <a:lnTo>
                      <a:pt x="2807" y="115"/>
                    </a:lnTo>
                    <a:lnTo>
                      <a:pt x="2810" y="113"/>
                    </a:lnTo>
                    <a:lnTo>
                      <a:pt x="2814" y="113"/>
                    </a:lnTo>
                    <a:lnTo>
                      <a:pt x="2818" y="111"/>
                    </a:lnTo>
                    <a:lnTo>
                      <a:pt x="2822" y="109"/>
                    </a:lnTo>
                    <a:lnTo>
                      <a:pt x="2826" y="110"/>
                    </a:lnTo>
                    <a:lnTo>
                      <a:pt x="2830" y="109"/>
                    </a:lnTo>
                    <a:lnTo>
                      <a:pt x="2834" y="108"/>
                    </a:lnTo>
                    <a:lnTo>
                      <a:pt x="2838" y="107"/>
                    </a:lnTo>
                    <a:lnTo>
                      <a:pt x="2842" y="106"/>
                    </a:lnTo>
                    <a:lnTo>
                      <a:pt x="2846" y="106"/>
                    </a:lnTo>
                    <a:lnTo>
                      <a:pt x="2850" y="105"/>
                    </a:lnTo>
                    <a:lnTo>
                      <a:pt x="2854" y="104"/>
                    </a:lnTo>
                    <a:lnTo>
                      <a:pt x="2858" y="104"/>
                    </a:lnTo>
                    <a:lnTo>
                      <a:pt x="2862" y="102"/>
                    </a:lnTo>
                    <a:lnTo>
                      <a:pt x="2866" y="102"/>
                    </a:lnTo>
                    <a:lnTo>
                      <a:pt x="2870" y="101"/>
                    </a:lnTo>
                    <a:lnTo>
                      <a:pt x="2874" y="101"/>
                    </a:lnTo>
                    <a:lnTo>
                      <a:pt x="2877" y="99"/>
                    </a:lnTo>
                    <a:lnTo>
                      <a:pt x="2881" y="97"/>
                    </a:lnTo>
                    <a:lnTo>
                      <a:pt x="2885" y="97"/>
                    </a:lnTo>
                    <a:lnTo>
                      <a:pt x="2889" y="98"/>
                    </a:lnTo>
                    <a:lnTo>
                      <a:pt x="2893" y="96"/>
                    </a:lnTo>
                    <a:lnTo>
                      <a:pt x="2897" y="95"/>
                    </a:lnTo>
                    <a:lnTo>
                      <a:pt x="2901" y="94"/>
                    </a:lnTo>
                    <a:lnTo>
                      <a:pt x="2905" y="94"/>
                    </a:lnTo>
                    <a:lnTo>
                      <a:pt x="2909" y="92"/>
                    </a:lnTo>
                    <a:lnTo>
                      <a:pt x="2913" y="91"/>
                    </a:lnTo>
                    <a:lnTo>
                      <a:pt x="2917" y="92"/>
                    </a:lnTo>
                    <a:lnTo>
                      <a:pt x="2921" y="91"/>
                    </a:lnTo>
                    <a:lnTo>
                      <a:pt x="2925" y="90"/>
                    </a:lnTo>
                    <a:lnTo>
                      <a:pt x="2929" y="89"/>
                    </a:lnTo>
                    <a:lnTo>
                      <a:pt x="2933" y="88"/>
                    </a:lnTo>
                    <a:lnTo>
                      <a:pt x="2937" y="88"/>
                    </a:lnTo>
                    <a:lnTo>
                      <a:pt x="2941" y="86"/>
                    </a:lnTo>
                    <a:lnTo>
                      <a:pt x="2944" y="87"/>
                    </a:lnTo>
                    <a:lnTo>
                      <a:pt x="2948" y="85"/>
                    </a:lnTo>
                    <a:lnTo>
                      <a:pt x="2952" y="85"/>
                    </a:lnTo>
                    <a:lnTo>
                      <a:pt x="2956" y="84"/>
                    </a:lnTo>
                    <a:lnTo>
                      <a:pt x="2960" y="83"/>
                    </a:lnTo>
                    <a:lnTo>
                      <a:pt x="2964" y="83"/>
                    </a:lnTo>
                    <a:lnTo>
                      <a:pt x="2968" y="81"/>
                    </a:lnTo>
                    <a:lnTo>
                      <a:pt x="2972" y="82"/>
                    </a:lnTo>
                    <a:lnTo>
                      <a:pt x="2976" y="80"/>
                    </a:lnTo>
                    <a:lnTo>
                      <a:pt x="2980" y="79"/>
                    </a:lnTo>
                    <a:lnTo>
                      <a:pt x="2984" y="79"/>
                    </a:lnTo>
                    <a:lnTo>
                      <a:pt x="2988" y="78"/>
                    </a:lnTo>
                    <a:lnTo>
                      <a:pt x="2992" y="76"/>
                    </a:lnTo>
                    <a:lnTo>
                      <a:pt x="2996" y="77"/>
                    </a:lnTo>
                    <a:lnTo>
                      <a:pt x="3000" y="76"/>
                    </a:lnTo>
                    <a:lnTo>
                      <a:pt x="3004" y="75"/>
                    </a:lnTo>
                    <a:lnTo>
                      <a:pt x="3008" y="74"/>
                    </a:lnTo>
                    <a:lnTo>
                      <a:pt x="3012" y="75"/>
                    </a:lnTo>
                    <a:lnTo>
                      <a:pt x="3015" y="74"/>
                    </a:lnTo>
                    <a:lnTo>
                      <a:pt x="3019" y="74"/>
                    </a:lnTo>
                    <a:lnTo>
                      <a:pt x="3023" y="72"/>
                    </a:lnTo>
                    <a:lnTo>
                      <a:pt x="3027" y="71"/>
                    </a:lnTo>
                    <a:lnTo>
                      <a:pt x="3031" y="70"/>
                    </a:lnTo>
                    <a:lnTo>
                      <a:pt x="3035" y="70"/>
                    </a:lnTo>
                    <a:lnTo>
                      <a:pt x="3039" y="70"/>
                    </a:lnTo>
                    <a:lnTo>
                      <a:pt x="3043" y="69"/>
                    </a:lnTo>
                    <a:lnTo>
                      <a:pt x="3047" y="69"/>
                    </a:lnTo>
                    <a:lnTo>
                      <a:pt x="3051" y="67"/>
                    </a:lnTo>
                    <a:lnTo>
                      <a:pt x="3055" y="67"/>
                    </a:lnTo>
                    <a:lnTo>
                      <a:pt x="3059" y="68"/>
                    </a:lnTo>
                    <a:lnTo>
                      <a:pt x="3063" y="65"/>
                    </a:lnTo>
                    <a:lnTo>
                      <a:pt x="3067" y="65"/>
                    </a:lnTo>
                    <a:lnTo>
                      <a:pt x="3071" y="64"/>
                    </a:lnTo>
                    <a:lnTo>
                      <a:pt x="3075" y="64"/>
                    </a:lnTo>
                    <a:lnTo>
                      <a:pt x="3079" y="63"/>
                    </a:lnTo>
                    <a:lnTo>
                      <a:pt x="3082" y="62"/>
                    </a:lnTo>
                    <a:lnTo>
                      <a:pt x="3086" y="62"/>
                    </a:lnTo>
                    <a:lnTo>
                      <a:pt x="3090" y="62"/>
                    </a:lnTo>
                    <a:lnTo>
                      <a:pt x="3094" y="61"/>
                    </a:lnTo>
                    <a:lnTo>
                      <a:pt x="3098" y="61"/>
                    </a:lnTo>
                    <a:lnTo>
                      <a:pt x="3102" y="61"/>
                    </a:lnTo>
                    <a:lnTo>
                      <a:pt x="3106" y="57"/>
                    </a:lnTo>
                    <a:lnTo>
                      <a:pt x="3110" y="59"/>
                    </a:lnTo>
                    <a:lnTo>
                      <a:pt x="3114" y="59"/>
                    </a:lnTo>
                    <a:lnTo>
                      <a:pt x="3118" y="58"/>
                    </a:lnTo>
                    <a:lnTo>
                      <a:pt x="3122" y="57"/>
                    </a:lnTo>
                    <a:lnTo>
                      <a:pt x="3126" y="58"/>
                    </a:lnTo>
                    <a:lnTo>
                      <a:pt x="3130" y="54"/>
                    </a:lnTo>
                    <a:lnTo>
                      <a:pt x="3134" y="55"/>
                    </a:lnTo>
                    <a:lnTo>
                      <a:pt x="3138" y="54"/>
                    </a:lnTo>
                    <a:lnTo>
                      <a:pt x="3142" y="54"/>
                    </a:lnTo>
                    <a:lnTo>
                      <a:pt x="3146" y="54"/>
                    </a:lnTo>
                    <a:lnTo>
                      <a:pt x="3150" y="5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5" name="Freeform 2857"/>
              <p:cNvSpPr>
                <a:spLocks/>
              </p:cNvSpPr>
              <p:nvPr/>
            </p:nvSpPr>
            <p:spPr bwMode="auto">
              <a:xfrm flipV="1">
                <a:off x="506" y="1482"/>
                <a:ext cx="1814" cy="438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3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11"/>
                  </a:cxn>
                  <a:cxn ang="0">
                    <a:pos x="354" y="19"/>
                  </a:cxn>
                  <a:cxn ang="0">
                    <a:pos x="406" y="29"/>
                  </a:cxn>
                  <a:cxn ang="0">
                    <a:pos x="457" y="44"/>
                  </a:cxn>
                  <a:cxn ang="0">
                    <a:pos x="508" y="64"/>
                  </a:cxn>
                  <a:cxn ang="0">
                    <a:pos x="559" y="87"/>
                  </a:cxn>
                  <a:cxn ang="0">
                    <a:pos x="611" y="114"/>
                  </a:cxn>
                  <a:cxn ang="0">
                    <a:pos x="662" y="147"/>
                  </a:cxn>
                  <a:cxn ang="0">
                    <a:pos x="713" y="184"/>
                  </a:cxn>
                  <a:cxn ang="0">
                    <a:pos x="764" y="222"/>
                  </a:cxn>
                  <a:cxn ang="0">
                    <a:pos x="816" y="264"/>
                  </a:cxn>
                  <a:cxn ang="0">
                    <a:pos x="867" y="308"/>
                  </a:cxn>
                  <a:cxn ang="0">
                    <a:pos x="918" y="353"/>
                  </a:cxn>
                  <a:cxn ang="0">
                    <a:pos x="969" y="399"/>
                  </a:cxn>
                  <a:cxn ang="0">
                    <a:pos x="1021" y="445"/>
                  </a:cxn>
                  <a:cxn ang="0">
                    <a:pos x="1072" y="488"/>
                  </a:cxn>
                  <a:cxn ang="0">
                    <a:pos x="1123" y="529"/>
                  </a:cxn>
                  <a:cxn ang="0">
                    <a:pos x="1174" y="571"/>
                  </a:cxn>
                  <a:cxn ang="0">
                    <a:pos x="1226" y="606"/>
                  </a:cxn>
                  <a:cxn ang="0">
                    <a:pos x="1277" y="641"/>
                  </a:cxn>
                  <a:cxn ang="0">
                    <a:pos x="1328" y="669"/>
                  </a:cxn>
                  <a:cxn ang="0">
                    <a:pos x="1379" y="695"/>
                  </a:cxn>
                  <a:cxn ang="0">
                    <a:pos x="1431" y="716"/>
                  </a:cxn>
                  <a:cxn ang="0">
                    <a:pos x="1482" y="733"/>
                  </a:cxn>
                  <a:cxn ang="0">
                    <a:pos x="1533" y="744"/>
                  </a:cxn>
                  <a:cxn ang="0">
                    <a:pos x="1584" y="756"/>
                  </a:cxn>
                  <a:cxn ang="0">
                    <a:pos x="1636" y="759"/>
                  </a:cxn>
                  <a:cxn ang="0">
                    <a:pos x="1687" y="760"/>
                  </a:cxn>
                  <a:cxn ang="0">
                    <a:pos x="1738" y="756"/>
                  </a:cxn>
                  <a:cxn ang="0">
                    <a:pos x="1789" y="752"/>
                  </a:cxn>
                  <a:cxn ang="0">
                    <a:pos x="1841" y="743"/>
                  </a:cxn>
                  <a:cxn ang="0">
                    <a:pos x="1892" y="733"/>
                  </a:cxn>
                  <a:cxn ang="0">
                    <a:pos x="1943" y="720"/>
                  </a:cxn>
                  <a:cxn ang="0">
                    <a:pos x="1994" y="704"/>
                  </a:cxn>
                  <a:cxn ang="0">
                    <a:pos x="2046" y="688"/>
                  </a:cxn>
                  <a:cxn ang="0">
                    <a:pos x="2097" y="668"/>
                  </a:cxn>
                  <a:cxn ang="0">
                    <a:pos x="2148" y="649"/>
                  </a:cxn>
                  <a:cxn ang="0">
                    <a:pos x="2199" y="629"/>
                  </a:cxn>
                  <a:cxn ang="0">
                    <a:pos x="2251" y="606"/>
                  </a:cxn>
                  <a:cxn ang="0">
                    <a:pos x="2302" y="583"/>
                  </a:cxn>
                  <a:cxn ang="0">
                    <a:pos x="2353" y="560"/>
                  </a:cxn>
                  <a:cxn ang="0">
                    <a:pos x="2404" y="537"/>
                  </a:cxn>
                  <a:cxn ang="0">
                    <a:pos x="2456" y="512"/>
                  </a:cxn>
                  <a:cxn ang="0">
                    <a:pos x="2507" y="488"/>
                  </a:cxn>
                  <a:cxn ang="0">
                    <a:pos x="2558" y="463"/>
                  </a:cxn>
                  <a:cxn ang="0">
                    <a:pos x="2609" y="441"/>
                  </a:cxn>
                  <a:cxn ang="0">
                    <a:pos x="2661" y="417"/>
                  </a:cxn>
                  <a:cxn ang="0">
                    <a:pos x="2712" y="394"/>
                  </a:cxn>
                  <a:cxn ang="0">
                    <a:pos x="2763" y="371"/>
                  </a:cxn>
                  <a:cxn ang="0">
                    <a:pos x="2814" y="347"/>
                  </a:cxn>
                  <a:cxn ang="0">
                    <a:pos x="2866" y="326"/>
                  </a:cxn>
                  <a:cxn ang="0">
                    <a:pos x="2917" y="307"/>
                  </a:cxn>
                  <a:cxn ang="0">
                    <a:pos x="2968" y="284"/>
                  </a:cxn>
                  <a:cxn ang="0">
                    <a:pos x="3019" y="265"/>
                  </a:cxn>
                  <a:cxn ang="0">
                    <a:pos x="3071" y="246"/>
                  </a:cxn>
                  <a:cxn ang="0">
                    <a:pos x="3122" y="230"/>
                  </a:cxn>
                </a:cxnLst>
                <a:rect l="0" t="0" r="r" b="b"/>
                <a:pathLst>
                  <a:path w="3150" h="761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5"/>
                    </a:lnTo>
                    <a:lnTo>
                      <a:pt x="224" y="2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8"/>
                    </a:lnTo>
                    <a:lnTo>
                      <a:pt x="279" y="8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10"/>
                    </a:lnTo>
                    <a:lnTo>
                      <a:pt x="295" y="9"/>
                    </a:lnTo>
                    <a:lnTo>
                      <a:pt x="299" y="11"/>
                    </a:lnTo>
                    <a:lnTo>
                      <a:pt x="303" y="11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2"/>
                    </a:lnTo>
                    <a:lnTo>
                      <a:pt x="319" y="13"/>
                    </a:lnTo>
                    <a:lnTo>
                      <a:pt x="323" y="12"/>
                    </a:lnTo>
                    <a:lnTo>
                      <a:pt x="327" y="14"/>
                    </a:lnTo>
                    <a:lnTo>
                      <a:pt x="331" y="16"/>
                    </a:lnTo>
                    <a:lnTo>
                      <a:pt x="335" y="15"/>
                    </a:lnTo>
                    <a:lnTo>
                      <a:pt x="339" y="17"/>
                    </a:lnTo>
                    <a:lnTo>
                      <a:pt x="342" y="17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9"/>
                    </a:lnTo>
                    <a:lnTo>
                      <a:pt x="358" y="19"/>
                    </a:lnTo>
                    <a:lnTo>
                      <a:pt x="362" y="21"/>
                    </a:lnTo>
                    <a:lnTo>
                      <a:pt x="366" y="19"/>
                    </a:lnTo>
                    <a:lnTo>
                      <a:pt x="370" y="22"/>
                    </a:lnTo>
                    <a:lnTo>
                      <a:pt x="374" y="23"/>
                    </a:lnTo>
                    <a:lnTo>
                      <a:pt x="378" y="22"/>
                    </a:lnTo>
                    <a:lnTo>
                      <a:pt x="382" y="24"/>
                    </a:lnTo>
                    <a:lnTo>
                      <a:pt x="386" y="24"/>
                    </a:lnTo>
                    <a:lnTo>
                      <a:pt x="390" y="26"/>
                    </a:lnTo>
                    <a:lnTo>
                      <a:pt x="394" y="28"/>
                    </a:lnTo>
                    <a:lnTo>
                      <a:pt x="398" y="29"/>
                    </a:lnTo>
                    <a:lnTo>
                      <a:pt x="402" y="30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3"/>
                    </a:lnTo>
                    <a:lnTo>
                      <a:pt x="417" y="33"/>
                    </a:lnTo>
                    <a:lnTo>
                      <a:pt x="421" y="33"/>
                    </a:lnTo>
                    <a:lnTo>
                      <a:pt x="425" y="35"/>
                    </a:lnTo>
                    <a:lnTo>
                      <a:pt x="429" y="37"/>
                    </a:lnTo>
                    <a:lnTo>
                      <a:pt x="433" y="37"/>
                    </a:lnTo>
                    <a:lnTo>
                      <a:pt x="437" y="39"/>
                    </a:lnTo>
                    <a:lnTo>
                      <a:pt x="441" y="39"/>
                    </a:lnTo>
                    <a:lnTo>
                      <a:pt x="445" y="40"/>
                    </a:lnTo>
                    <a:lnTo>
                      <a:pt x="449" y="43"/>
                    </a:lnTo>
                    <a:lnTo>
                      <a:pt x="453" y="43"/>
                    </a:lnTo>
                    <a:lnTo>
                      <a:pt x="457" y="44"/>
                    </a:lnTo>
                    <a:lnTo>
                      <a:pt x="461" y="45"/>
                    </a:lnTo>
                    <a:lnTo>
                      <a:pt x="465" y="47"/>
                    </a:lnTo>
                    <a:lnTo>
                      <a:pt x="469" y="48"/>
                    </a:lnTo>
                    <a:lnTo>
                      <a:pt x="473" y="50"/>
                    </a:lnTo>
                    <a:lnTo>
                      <a:pt x="477" y="52"/>
                    </a:lnTo>
                    <a:lnTo>
                      <a:pt x="480" y="53"/>
                    </a:lnTo>
                    <a:lnTo>
                      <a:pt x="484" y="54"/>
                    </a:lnTo>
                    <a:lnTo>
                      <a:pt x="488" y="55"/>
                    </a:lnTo>
                    <a:lnTo>
                      <a:pt x="492" y="58"/>
                    </a:lnTo>
                    <a:lnTo>
                      <a:pt x="496" y="59"/>
                    </a:lnTo>
                    <a:lnTo>
                      <a:pt x="500" y="61"/>
                    </a:lnTo>
                    <a:lnTo>
                      <a:pt x="504" y="61"/>
                    </a:lnTo>
                    <a:lnTo>
                      <a:pt x="508" y="64"/>
                    </a:lnTo>
                    <a:lnTo>
                      <a:pt x="512" y="66"/>
                    </a:lnTo>
                    <a:lnTo>
                      <a:pt x="516" y="67"/>
                    </a:lnTo>
                    <a:lnTo>
                      <a:pt x="520" y="69"/>
                    </a:lnTo>
                    <a:lnTo>
                      <a:pt x="524" y="71"/>
                    </a:lnTo>
                    <a:lnTo>
                      <a:pt x="528" y="73"/>
                    </a:lnTo>
                    <a:lnTo>
                      <a:pt x="532" y="74"/>
                    </a:lnTo>
                    <a:lnTo>
                      <a:pt x="536" y="76"/>
                    </a:lnTo>
                    <a:lnTo>
                      <a:pt x="540" y="78"/>
                    </a:lnTo>
                    <a:lnTo>
                      <a:pt x="544" y="79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6"/>
                    </a:lnTo>
                    <a:lnTo>
                      <a:pt x="559" y="87"/>
                    </a:lnTo>
                    <a:lnTo>
                      <a:pt x="563" y="91"/>
                    </a:lnTo>
                    <a:lnTo>
                      <a:pt x="567" y="92"/>
                    </a:lnTo>
                    <a:lnTo>
                      <a:pt x="571" y="94"/>
                    </a:lnTo>
                    <a:lnTo>
                      <a:pt x="575" y="96"/>
                    </a:lnTo>
                    <a:lnTo>
                      <a:pt x="579" y="97"/>
                    </a:lnTo>
                    <a:lnTo>
                      <a:pt x="583" y="100"/>
                    </a:lnTo>
                    <a:lnTo>
                      <a:pt x="587" y="103"/>
                    </a:lnTo>
                    <a:lnTo>
                      <a:pt x="591" y="105"/>
                    </a:lnTo>
                    <a:lnTo>
                      <a:pt x="595" y="107"/>
                    </a:lnTo>
                    <a:lnTo>
                      <a:pt x="599" y="109"/>
                    </a:lnTo>
                    <a:lnTo>
                      <a:pt x="603" y="111"/>
                    </a:lnTo>
                    <a:lnTo>
                      <a:pt x="607" y="112"/>
                    </a:lnTo>
                    <a:lnTo>
                      <a:pt x="611" y="114"/>
                    </a:lnTo>
                    <a:lnTo>
                      <a:pt x="615" y="118"/>
                    </a:lnTo>
                    <a:lnTo>
                      <a:pt x="618" y="121"/>
                    </a:lnTo>
                    <a:lnTo>
                      <a:pt x="622" y="123"/>
                    </a:lnTo>
                    <a:lnTo>
                      <a:pt x="626" y="125"/>
                    </a:lnTo>
                    <a:lnTo>
                      <a:pt x="630" y="127"/>
                    </a:lnTo>
                    <a:lnTo>
                      <a:pt x="634" y="130"/>
                    </a:lnTo>
                    <a:lnTo>
                      <a:pt x="638" y="132"/>
                    </a:lnTo>
                    <a:lnTo>
                      <a:pt x="642" y="135"/>
                    </a:lnTo>
                    <a:lnTo>
                      <a:pt x="646" y="138"/>
                    </a:lnTo>
                    <a:lnTo>
                      <a:pt x="650" y="140"/>
                    </a:lnTo>
                    <a:lnTo>
                      <a:pt x="654" y="142"/>
                    </a:lnTo>
                    <a:lnTo>
                      <a:pt x="658" y="144"/>
                    </a:lnTo>
                    <a:lnTo>
                      <a:pt x="662" y="147"/>
                    </a:lnTo>
                    <a:lnTo>
                      <a:pt x="666" y="150"/>
                    </a:lnTo>
                    <a:lnTo>
                      <a:pt x="670" y="152"/>
                    </a:lnTo>
                    <a:lnTo>
                      <a:pt x="674" y="155"/>
                    </a:lnTo>
                    <a:lnTo>
                      <a:pt x="678" y="159"/>
                    </a:lnTo>
                    <a:lnTo>
                      <a:pt x="682" y="161"/>
                    </a:lnTo>
                    <a:lnTo>
                      <a:pt x="685" y="164"/>
                    </a:lnTo>
                    <a:lnTo>
                      <a:pt x="689" y="167"/>
                    </a:lnTo>
                    <a:lnTo>
                      <a:pt x="693" y="171"/>
                    </a:lnTo>
                    <a:lnTo>
                      <a:pt x="697" y="173"/>
                    </a:lnTo>
                    <a:lnTo>
                      <a:pt x="701" y="176"/>
                    </a:lnTo>
                    <a:lnTo>
                      <a:pt x="705" y="178"/>
                    </a:lnTo>
                    <a:lnTo>
                      <a:pt x="709" y="182"/>
                    </a:lnTo>
                    <a:lnTo>
                      <a:pt x="713" y="184"/>
                    </a:lnTo>
                    <a:lnTo>
                      <a:pt x="717" y="186"/>
                    </a:lnTo>
                    <a:lnTo>
                      <a:pt x="721" y="187"/>
                    </a:lnTo>
                    <a:lnTo>
                      <a:pt x="725" y="192"/>
                    </a:lnTo>
                    <a:lnTo>
                      <a:pt x="729" y="195"/>
                    </a:lnTo>
                    <a:lnTo>
                      <a:pt x="733" y="198"/>
                    </a:lnTo>
                    <a:lnTo>
                      <a:pt x="737" y="202"/>
                    </a:lnTo>
                    <a:lnTo>
                      <a:pt x="741" y="205"/>
                    </a:lnTo>
                    <a:lnTo>
                      <a:pt x="745" y="206"/>
                    </a:lnTo>
                    <a:lnTo>
                      <a:pt x="749" y="210"/>
                    </a:lnTo>
                    <a:lnTo>
                      <a:pt x="753" y="213"/>
                    </a:lnTo>
                    <a:lnTo>
                      <a:pt x="756" y="217"/>
                    </a:lnTo>
                    <a:lnTo>
                      <a:pt x="760" y="219"/>
                    </a:lnTo>
                    <a:lnTo>
                      <a:pt x="764" y="222"/>
                    </a:lnTo>
                    <a:lnTo>
                      <a:pt x="768" y="225"/>
                    </a:lnTo>
                    <a:lnTo>
                      <a:pt x="772" y="228"/>
                    </a:lnTo>
                    <a:lnTo>
                      <a:pt x="776" y="231"/>
                    </a:lnTo>
                    <a:lnTo>
                      <a:pt x="780" y="236"/>
                    </a:lnTo>
                    <a:lnTo>
                      <a:pt x="784" y="238"/>
                    </a:lnTo>
                    <a:lnTo>
                      <a:pt x="788" y="241"/>
                    </a:lnTo>
                    <a:lnTo>
                      <a:pt x="792" y="244"/>
                    </a:lnTo>
                    <a:lnTo>
                      <a:pt x="796" y="248"/>
                    </a:lnTo>
                    <a:lnTo>
                      <a:pt x="800" y="250"/>
                    </a:lnTo>
                    <a:lnTo>
                      <a:pt x="804" y="254"/>
                    </a:lnTo>
                    <a:lnTo>
                      <a:pt x="808" y="258"/>
                    </a:lnTo>
                    <a:lnTo>
                      <a:pt x="812" y="261"/>
                    </a:lnTo>
                    <a:lnTo>
                      <a:pt x="816" y="264"/>
                    </a:lnTo>
                    <a:lnTo>
                      <a:pt x="820" y="267"/>
                    </a:lnTo>
                    <a:lnTo>
                      <a:pt x="823" y="271"/>
                    </a:lnTo>
                    <a:lnTo>
                      <a:pt x="827" y="274"/>
                    </a:lnTo>
                    <a:lnTo>
                      <a:pt x="831" y="277"/>
                    </a:lnTo>
                    <a:lnTo>
                      <a:pt x="835" y="280"/>
                    </a:lnTo>
                    <a:lnTo>
                      <a:pt x="839" y="284"/>
                    </a:lnTo>
                    <a:lnTo>
                      <a:pt x="843" y="287"/>
                    </a:lnTo>
                    <a:lnTo>
                      <a:pt x="847" y="290"/>
                    </a:lnTo>
                    <a:lnTo>
                      <a:pt x="851" y="295"/>
                    </a:lnTo>
                    <a:lnTo>
                      <a:pt x="855" y="298"/>
                    </a:lnTo>
                    <a:lnTo>
                      <a:pt x="859" y="301"/>
                    </a:lnTo>
                    <a:lnTo>
                      <a:pt x="863" y="305"/>
                    </a:lnTo>
                    <a:lnTo>
                      <a:pt x="867" y="308"/>
                    </a:lnTo>
                    <a:lnTo>
                      <a:pt x="871" y="312"/>
                    </a:lnTo>
                    <a:lnTo>
                      <a:pt x="875" y="314"/>
                    </a:lnTo>
                    <a:lnTo>
                      <a:pt x="879" y="319"/>
                    </a:lnTo>
                    <a:lnTo>
                      <a:pt x="883" y="321"/>
                    </a:lnTo>
                    <a:lnTo>
                      <a:pt x="887" y="325"/>
                    </a:lnTo>
                    <a:lnTo>
                      <a:pt x="890" y="328"/>
                    </a:lnTo>
                    <a:lnTo>
                      <a:pt x="894" y="334"/>
                    </a:lnTo>
                    <a:lnTo>
                      <a:pt x="898" y="335"/>
                    </a:lnTo>
                    <a:lnTo>
                      <a:pt x="902" y="339"/>
                    </a:lnTo>
                    <a:lnTo>
                      <a:pt x="906" y="344"/>
                    </a:lnTo>
                    <a:lnTo>
                      <a:pt x="910" y="346"/>
                    </a:lnTo>
                    <a:lnTo>
                      <a:pt x="914" y="351"/>
                    </a:lnTo>
                    <a:lnTo>
                      <a:pt x="918" y="353"/>
                    </a:lnTo>
                    <a:lnTo>
                      <a:pt x="922" y="356"/>
                    </a:lnTo>
                    <a:lnTo>
                      <a:pt x="926" y="358"/>
                    </a:lnTo>
                    <a:lnTo>
                      <a:pt x="930" y="364"/>
                    </a:lnTo>
                    <a:lnTo>
                      <a:pt x="934" y="368"/>
                    </a:lnTo>
                    <a:lnTo>
                      <a:pt x="938" y="370"/>
                    </a:lnTo>
                    <a:lnTo>
                      <a:pt x="942" y="375"/>
                    </a:lnTo>
                    <a:lnTo>
                      <a:pt x="946" y="377"/>
                    </a:lnTo>
                    <a:lnTo>
                      <a:pt x="950" y="381"/>
                    </a:lnTo>
                    <a:lnTo>
                      <a:pt x="954" y="385"/>
                    </a:lnTo>
                    <a:lnTo>
                      <a:pt x="958" y="388"/>
                    </a:lnTo>
                    <a:lnTo>
                      <a:pt x="961" y="392"/>
                    </a:lnTo>
                    <a:lnTo>
                      <a:pt x="965" y="396"/>
                    </a:lnTo>
                    <a:lnTo>
                      <a:pt x="969" y="399"/>
                    </a:lnTo>
                    <a:lnTo>
                      <a:pt x="973" y="403"/>
                    </a:lnTo>
                    <a:lnTo>
                      <a:pt x="977" y="406"/>
                    </a:lnTo>
                    <a:lnTo>
                      <a:pt x="981" y="409"/>
                    </a:lnTo>
                    <a:lnTo>
                      <a:pt x="985" y="414"/>
                    </a:lnTo>
                    <a:lnTo>
                      <a:pt x="989" y="416"/>
                    </a:lnTo>
                    <a:lnTo>
                      <a:pt x="993" y="421"/>
                    </a:lnTo>
                    <a:lnTo>
                      <a:pt x="997" y="422"/>
                    </a:lnTo>
                    <a:lnTo>
                      <a:pt x="1001" y="427"/>
                    </a:lnTo>
                    <a:lnTo>
                      <a:pt x="1005" y="430"/>
                    </a:lnTo>
                    <a:lnTo>
                      <a:pt x="1009" y="434"/>
                    </a:lnTo>
                    <a:lnTo>
                      <a:pt x="1013" y="438"/>
                    </a:lnTo>
                    <a:lnTo>
                      <a:pt x="1017" y="440"/>
                    </a:lnTo>
                    <a:lnTo>
                      <a:pt x="1021" y="445"/>
                    </a:lnTo>
                    <a:lnTo>
                      <a:pt x="1025" y="447"/>
                    </a:lnTo>
                    <a:lnTo>
                      <a:pt x="1028" y="451"/>
                    </a:lnTo>
                    <a:lnTo>
                      <a:pt x="1032" y="454"/>
                    </a:lnTo>
                    <a:lnTo>
                      <a:pt x="1036" y="458"/>
                    </a:lnTo>
                    <a:lnTo>
                      <a:pt x="1040" y="460"/>
                    </a:lnTo>
                    <a:lnTo>
                      <a:pt x="1044" y="464"/>
                    </a:lnTo>
                    <a:lnTo>
                      <a:pt x="1048" y="467"/>
                    </a:lnTo>
                    <a:lnTo>
                      <a:pt x="1052" y="470"/>
                    </a:lnTo>
                    <a:lnTo>
                      <a:pt x="1056" y="475"/>
                    </a:lnTo>
                    <a:lnTo>
                      <a:pt x="1060" y="477"/>
                    </a:lnTo>
                    <a:lnTo>
                      <a:pt x="1064" y="481"/>
                    </a:lnTo>
                    <a:lnTo>
                      <a:pt x="1068" y="485"/>
                    </a:lnTo>
                    <a:lnTo>
                      <a:pt x="1072" y="488"/>
                    </a:lnTo>
                    <a:lnTo>
                      <a:pt x="1076" y="492"/>
                    </a:lnTo>
                    <a:lnTo>
                      <a:pt x="1080" y="495"/>
                    </a:lnTo>
                    <a:lnTo>
                      <a:pt x="1084" y="498"/>
                    </a:lnTo>
                    <a:lnTo>
                      <a:pt x="1088" y="501"/>
                    </a:lnTo>
                    <a:lnTo>
                      <a:pt x="1092" y="504"/>
                    </a:lnTo>
                    <a:lnTo>
                      <a:pt x="1095" y="507"/>
                    </a:lnTo>
                    <a:lnTo>
                      <a:pt x="1099" y="510"/>
                    </a:lnTo>
                    <a:lnTo>
                      <a:pt x="1103" y="513"/>
                    </a:lnTo>
                    <a:lnTo>
                      <a:pt x="1107" y="518"/>
                    </a:lnTo>
                    <a:lnTo>
                      <a:pt x="1111" y="521"/>
                    </a:lnTo>
                    <a:lnTo>
                      <a:pt x="1115" y="523"/>
                    </a:lnTo>
                    <a:lnTo>
                      <a:pt x="1119" y="528"/>
                    </a:lnTo>
                    <a:lnTo>
                      <a:pt x="1123" y="529"/>
                    </a:lnTo>
                    <a:lnTo>
                      <a:pt x="1127" y="534"/>
                    </a:lnTo>
                    <a:lnTo>
                      <a:pt x="1131" y="537"/>
                    </a:lnTo>
                    <a:lnTo>
                      <a:pt x="1135" y="539"/>
                    </a:lnTo>
                    <a:lnTo>
                      <a:pt x="1139" y="542"/>
                    </a:lnTo>
                    <a:lnTo>
                      <a:pt x="1143" y="546"/>
                    </a:lnTo>
                    <a:lnTo>
                      <a:pt x="1147" y="550"/>
                    </a:lnTo>
                    <a:lnTo>
                      <a:pt x="1151" y="553"/>
                    </a:lnTo>
                    <a:lnTo>
                      <a:pt x="1155" y="557"/>
                    </a:lnTo>
                    <a:lnTo>
                      <a:pt x="1159" y="558"/>
                    </a:lnTo>
                    <a:lnTo>
                      <a:pt x="1163" y="562"/>
                    </a:lnTo>
                    <a:lnTo>
                      <a:pt x="1166" y="566"/>
                    </a:lnTo>
                    <a:lnTo>
                      <a:pt x="1170" y="567"/>
                    </a:lnTo>
                    <a:lnTo>
                      <a:pt x="1174" y="571"/>
                    </a:lnTo>
                    <a:lnTo>
                      <a:pt x="1178" y="573"/>
                    </a:lnTo>
                    <a:lnTo>
                      <a:pt x="1182" y="575"/>
                    </a:lnTo>
                    <a:lnTo>
                      <a:pt x="1186" y="580"/>
                    </a:lnTo>
                    <a:lnTo>
                      <a:pt x="1190" y="582"/>
                    </a:lnTo>
                    <a:lnTo>
                      <a:pt x="1194" y="586"/>
                    </a:lnTo>
                    <a:lnTo>
                      <a:pt x="1198" y="587"/>
                    </a:lnTo>
                    <a:lnTo>
                      <a:pt x="1202" y="591"/>
                    </a:lnTo>
                    <a:lnTo>
                      <a:pt x="1206" y="595"/>
                    </a:lnTo>
                    <a:lnTo>
                      <a:pt x="1210" y="597"/>
                    </a:lnTo>
                    <a:lnTo>
                      <a:pt x="1214" y="599"/>
                    </a:lnTo>
                    <a:lnTo>
                      <a:pt x="1218" y="602"/>
                    </a:lnTo>
                    <a:lnTo>
                      <a:pt x="1222" y="604"/>
                    </a:lnTo>
                    <a:lnTo>
                      <a:pt x="1226" y="606"/>
                    </a:lnTo>
                    <a:lnTo>
                      <a:pt x="1230" y="610"/>
                    </a:lnTo>
                    <a:lnTo>
                      <a:pt x="1233" y="611"/>
                    </a:lnTo>
                    <a:lnTo>
                      <a:pt x="1237" y="615"/>
                    </a:lnTo>
                    <a:lnTo>
                      <a:pt x="1241" y="617"/>
                    </a:lnTo>
                    <a:lnTo>
                      <a:pt x="1245" y="620"/>
                    </a:lnTo>
                    <a:lnTo>
                      <a:pt x="1249" y="622"/>
                    </a:lnTo>
                    <a:lnTo>
                      <a:pt x="1253" y="626"/>
                    </a:lnTo>
                    <a:lnTo>
                      <a:pt x="1257" y="628"/>
                    </a:lnTo>
                    <a:lnTo>
                      <a:pt x="1261" y="630"/>
                    </a:lnTo>
                    <a:lnTo>
                      <a:pt x="1265" y="632"/>
                    </a:lnTo>
                    <a:lnTo>
                      <a:pt x="1269" y="635"/>
                    </a:lnTo>
                    <a:lnTo>
                      <a:pt x="1273" y="638"/>
                    </a:lnTo>
                    <a:lnTo>
                      <a:pt x="1277" y="641"/>
                    </a:lnTo>
                    <a:lnTo>
                      <a:pt x="1281" y="643"/>
                    </a:lnTo>
                    <a:lnTo>
                      <a:pt x="1285" y="645"/>
                    </a:lnTo>
                    <a:lnTo>
                      <a:pt x="1289" y="647"/>
                    </a:lnTo>
                    <a:lnTo>
                      <a:pt x="1293" y="649"/>
                    </a:lnTo>
                    <a:lnTo>
                      <a:pt x="1297" y="651"/>
                    </a:lnTo>
                    <a:lnTo>
                      <a:pt x="1301" y="654"/>
                    </a:lnTo>
                    <a:lnTo>
                      <a:pt x="1304" y="655"/>
                    </a:lnTo>
                    <a:lnTo>
                      <a:pt x="1308" y="657"/>
                    </a:lnTo>
                    <a:lnTo>
                      <a:pt x="1312" y="661"/>
                    </a:lnTo>
                    <a:lnTo>
                      <a:pt x="1316" y="664"/>
                    </a:lnTo>
                    <a:lnTo>
                      <a:pt x="1320" y="665"/>
                    </a:lnTo>
                    <a:lnTo>
                      <a:pt x="1324" y="668"/>
                    </a:lnTo>
                    <a:lnTo>
                      <a:pt x="1328" y="669"/>
                    </a:lnTo>
                    <a:lnTo>
                      <a:pt x="1332" y="672"/>
                    </a:lnTo>
                    <a:lnTo>
                      <a:pt x="1336" y="673"/>
                    </a:lnTo>
                    <a:lnTo>
                      <a:pt x="1340" y="676"/>
                    </a:lnTo>
                    <a:lnTo>
                      <a:pt x="1344" y="678"/>
                    </a:lnTo>
                    <a:lnTo>
                      <a:pt x="1348" y="678"/>
                    </a:lnTo>
                    <a:lnTo>
                      <a:pt x="1352" y="682"/>
                    </a:lnTo>
                    <a:lnTo>
                      <a:pt x="1356" y="684"/>
                    </a:lnTo>
                    <a:lnTo>
                      <a:pt x="1360" y="686"/>
                    </a:lnTo>
                    <a:lnTo>
                      <a:pt x="1364" y="686"/>
                    </a:lnTo>
                    <a:lnTo>
                      <a:pt x="1368" y="689"/>
                    </a:lnTo>
                    <a:lnTo>
                      <a:pt x="1371" y="691"/>
                    </a:lnTo>
                    <a:lnTo>
                      <a:pt x="1375" y="693"/>
                    </a:lnTo>
                    <a:lnTo>
                      <a:pt x="1379" y="695"/>
                    </a:lnTo>
                    <a:lnTo>
                      <a:pt x="1383" y="696"/>
                    </a:lnTo>
                    <a:lnTo>
                      <a:pt x="1387" y="698"/>
                    </a:lnTo>
                    <a:lnTo>
                      <a:pt x="1391" y="700"/>
                    </a:lnTo>
                    <a:lnTo>
                      <a:pt x="1395" y="700"/>
                    </a:lnTo>
                    <a:lnTo>
                      <a:pt x="1399" y="704"/>
                    </a:lnTo>
                    <a:lnTo>
                      <a:pt x="1403" y="705"/>
                    </a:lnTo>
                    <a:lnTo>
                      <a:pt x="1407" y="707"/>
                    </a:lnTo>
                    <a:lnTo>
                      <a:pt x="1411" y="707"/>
                    </a:lnTo>
                    <a:lnTo>
                      <a:pt x="1415" y="709"/>
                    </a:lnTo>
                    <a:lnTo>
                      <a:pt x="1419" y="710"/>
                    </a:lnTo>
                    <a:lnTo>
                      <a:pt x="1423" y="713"/>
                    </a:lnTo>
                    <a:lnTo>
                      <a:pt x="1427" y="715"/>
                    </a:lnTo>
                    <a:lnTo>
                      <a:pt x="1431" y="716"/>
                    </a:lnTo>
                    <a:lnTo>
                      <a:pt x="1435" y="718"/>
                    </a:lnTo>
                    <a:lnTo>
                      <a:pt x="1438" y="719"/>
                    </a:lnTo>
                    <a:lnTo>
                      <a:pt x="1442" y="721"/>
                    </a:lnTo>
                    <a:lnTo>
                      <a:pt x="1446" y="721"/>
                    </a:lnTo>
                    <a:lnTo>
                      <a:pt x="1450" y="724"/>
                    </a:lnTo>
                    <a:lnTo>
                      <a:pt x="1454" y="725"/>
                    </a:lnTo>
                    <a:lnTo>
                      <a:pt x="1458" y="726"/>
                    </a:lnTo>
                    <a:lnTo>
                      <a:pt x="1462" y="727"/>
                    </a:lnTo>
                    <a:lnTo>
                      <a:pt x="1466" y="728"/>
                    </a:lnTo>
                    <a:lnTo>
                      <a:pt x="1470" y="730"/>
                    </a:lnTo>
                    <a:lnTo>
                      <a:pt x="1474" y="732"/>
                    </a:lnTo>
                    <a:lnTo>
                      <a:pt x="1478" y="731"/>
                    </a:lnTo>
                    <a:lnTo>
                      <a:pt x="1482" y="733"/>
                    </a:lnTo>
                    <a:lnTo>
                      <a:pt x="1486" y="735"/>
                    </a:lnTo>
                    <a:lnTo>
                      <a:pt x="1490" y="736"/>
                    </a:lnTo>
                    <a:lnTo>
                      <a:pt x="1494" y="735"/>
                    </a:lnTo>
                    <a:lnTo>
                      <a:pt x="1498" y="736"/>
                    </a:lnTo>
                    <a:lnTo>
                      <a:pt x="1502" y="738"/>
                    </a:lnTo>
                    <a:lnTo>
                      <a:pt x="1506" y="739"/>
                    </a:lnTo>
                    <a:lnTo>
                      <a:pt x="1509" y="740"/>
                    </a:lnTo>
                    <a:lnTo>
                      <a:pt x="1513" y="740"/>
                    </a:lnTo>
                    <a:lnTo>
                      <a:pt x="1517" y="743"/>
                    </a:lnTo>
                    <a:lnTo>
                      <a:pt x="1521" y="743"/>
                    </a:lnTo>
                    <a:lnTo>
                      <a:pt x="1525" y="743"/>
                    </a:lnTo>
                    <a:lnTo>
                      <a:pt x="1529" y="745"/>
                    </a:lnTo>
                    <a:lnTo>
                      <a:pt x="1533" y="744"/>
                    </a:lnTo>
                    <a:lnTo>
                      <a:pt x="1537" y="746"/>
                    </a:lnTo>
                    <a:lnTo>
                      <a:pt x="1541" y="748"/>
                    </a:lnTo>
                    <a:lnTo>
                      <a:pt x="1545" y="748"/>
                    </a:lnTo>
                    <a:lnTo>
                      <a:pt x="1549" y="749"/>
                    </a:lnTo>
                    <a:lnTo>
                      <a:pt x="1553" y="749"/>
                    </a:lnTo>
                    <a:lnTo>
                      <a:pt x="1557" y="750"/>
                    </a:lnTo>
                    <a:lnTo>
                      <a:pt x="1561" y="750"/>
                    </a:lnTo>
                    <a:lnTo>
                      <a:pt x="1565" y="752"/>
                    </a:lnTo>
                    <a:lnTo>
                      <a:pt x="1569" y="750"/>
                    </a:lnTo>
                    <a:lnTo>
                      <a:pt x="1573" y="753"/>
                    </a:lnTo>
                    <a:lnTo>
                      <a:pt x="1576" y="753"/>
                    </a:lnTo>
                    <a:lnTo>
                      <a:pt x="1580" y="755"/>
                    </a:lnTo>
                    <a:lnTo>
                      <a:pt x="1584" y="756"/>
                    </a:lnTo>
                    <a:lnTo>
                      <a:pt x="1588" y="755"/>
                    </a:lnTo>
                    <a:lnTo>
                      <a:pt x="1592" y="755"/>
                    </a:lnTo>
                    <a:lnTo>
                      <a:pt x="1596" y="757"/>
                    </a:lnTo>
                    <a:lnTo>
                      <a:pt x="1600" y="756"/>
                    </a:lnTo>
                    <a:lnTo>
                      <a:pt x="1604" y="756"/>
                    </a:lnTo>
                    <a:lnTo>
                      <a:pt x="1608" y="756"/>
                    </a:lnTo>
                    <a:lnTo>
                      <a:pt x="1612" y="757"/>
                    </a:lnTo>
                    <a:lnTo>
                      <a:pt x="1616" y="758"/>
                    </a:lnTo>
                    <a:lnTo>
                      <a:pt x="1620" y="758"/>
                    </a:lnTo>
                    <a:lnTo>
                      <a:pt x="1624" y="758"/>
                    </a:lnTo>
                    <a:lnTo>
                      <a:pt x="1628" y="758"/>
                    </a:lnTo>
                    <a:lnTo>
                      <a:pt x="1632" y="758"/>
                    </a:lnTo>
                    <a:lnTo>
                      <a:pt x="1636" y="759"/>
                    </a:lnTo>
                    <a:lnTo>
                      <a:pt x="1640" y="758"/>
                    </a:lnTo>
                    <a:lnTo>
                      <a:pt x="1643" y="759"/>
                    </a:lnTo>
                    <a:lnTo>
                      <a:pt x="1647" y="758"/>
                    </a:lnTo>
                    <a:lnTo>
                      <a:pt x="1651" y="761"/>
                    </a:lnTo>
                    <a:lnTo>
                      <a:pt x="1655" y="759"/>
                    </a:lnTo>
                    <a:lnTo>
                      <a:pt x="1659" y="759"/>
                    </a:lnTo>
                    <a:lnTo>
                      <a:pt x="1663" y="760"/>
                    </a:lnTo>
                    <a:lnTo>
                      <a:pt x="1667" y="759"/>
                    </a:lnTo>
                    <a:lnTo>
                      <a:pt x="1671" y="761"/>
                    </a:lnTo>
                    <a:lnTo>
                      <a:pt x="1675" y="760"/>
                    </a:lnTo>
                    <a:lnTo>
                      <a:pt x="1679" y="759"/>
                    </a:lnTo>
                    <a:lnTo>
                      <a:pt x="1683" y="759"/>
                    </a:lnTo>
                    <a:lnTo>
                      <a:pt x="1687" y="760"/>
                    </a:lnTo>
                    <a:lnTo>
                      <a:pt x="1691" y="760"/>
                    </a:lnTo>
                    <a:lnTo>
                      <a:pt x="1695" y="759"/>
                    </a:lnTo>
                    <a:lnTo>
                      <a:pt x="1699" y="759"/>
                    </a:lnTo>
                    <a:lnTo>
                      <a:pt x="1703" y="758"/>
                    </a:lnTo>
                    <a:lnTo>
                      <a:pt x="1707" y="758"/>
                    </a:lnTo>
                    <a:lnTo>
                      <a:pt x="1711" y="758"/>
                    </a:lnTo>
                    <a:lnTo>
                      <a:pt x="1714" y="759"/>
                    </a:lnTo>
                    <a:lnTo>
                      <a:pt x="1718" y="759"/>
                    </a:lnTo>
                    <a:lnTo>
                      <a:pt x="1722" y="759"/>
                    </a:lnTo>
                    <a:lnTo>
                      <a:pt x="1726" y="758"/>
                    </a:lnTo>
                    <a:lnTo>
                      <a:pt x="1730" y="758"/>
                    </a:lnTo>
                    <a:lnTo>
                      <a:pt x="1734" y="759"/>
                    </a:lnTo>
                    <a:lnTo>
                      <a:pt x="1738" y="756"/>
                    </a:lnTo>
                    <a:lnTo>
                      <a:pt x="1742" y="757"/>
                    </a:lnTo>
                    <a:lnTo>
                      <a:pt x="1746" y="758"/>
                    </a:lnTo>
                    <a:lnTo>
                      <a:pt x="1750" y="756"/>
                    </a:lnTo>
                    <a:lnTo>
                      <a:pt x="1754" y="757"/>
                    </a:lnTo>
                    <a:lnTo>
                      <a:pt x="1758" y="756"/>
                    </a:lnTo>
                    <a:lnTo>
                      <a:pt x="1762" y="755"/>
                    </a:lnTo>
                    <a:lnTo>
                      <a:pt x="1766" y="756"/>
                    </a:lnTo>
                    <a:lnTo>
                      <a:pt x="1770" y="754"/>
                    </a:lnTo>
                    <a:lnTo>
                      <a:pt x="1774" y="754"/>
                    </a:lnTo>
                    <a:lnTo>
                      <a:pt x="1778" y="756"/>
                    </a:lnTo>
                    <a:lnTo>
                      <a:pt x="1781" y="753"/>
                    </a:lnTo>
                    <a:lnTo>
                      <a:pt x="1785" y="753"/>
                    </a:lnTo>
                    <a:lnTo>
                      <a:pt x="1789" y="752"/>
                    </a:lnTo>
                    <a:lnTo>
                      <a:pt x="1793" y="752"/>
                    </a:lnTo>
                    <a:lnTo>
                      <a:pt x="1797" y="750"/>
                    </a:lnTo>
                    <a:lnTo>
                      <a:pt x="1801" y="751"/>
                    </a:lnTo>
                    <a:lnTo>
                      <a:pt x="1805" y="750"/>
                    </a:lnTo>
                    <a:lnTo>
                      <a:pt x="1809" y="751"/>
                    </a:lnTo>
                    <a:lnTo>
                      <a:pt x="1813" y="749"/>
                    </a:lnTo>
                    <a:lnTo>
                      <a:pt x="1817" y="748"/>
                    </a:lnTo>
                    <a:lnTo>
                      <a:pt x="1821" y="748"/>
                    </a:lnTo>
                    <a:lnTo>
                      <a:pt x="1825" y="747"/>
                    </a:lnTo>
                    <a:lnTo>
                      <a:pt x="1829" y="744"/>
                    </a:lnTo>
                    <a:lnTo>
                      <a:pt x="1833" y="744"/>
                    </a:lnTo>
                    <a:lnTo>
                      <a:pt x="1837" y="744"/>
                    </a:lnTo>
                    <a:lnTo>
                      <a:pt x="1841" y="743"/>
                    </a:lnTo>
                    <a:lnTo>
                      <a:pt x="1845" y="743"/>
                    </a:lnTo>
                    <a:lnTo>
                      <a:pt x="1848" y="742"/>
                    </a:lnTo>
                    <a:lnTo>
                      <a:pt x="1852" y="743"/>
                    </a:lnTo>
                    <a:lnTo>
                      <a:pt x="1856" y="742"/>
                    </a:lnTo>
                    <a:lnTo>
                      <a:pt x="1860" y="741"/>
                    </a:lnTo>
                    <a:lnTo>
                      <a:pt x="1864" y="740"/>
                    </a:lnTo>
                    <a:lnTo>
                      <a:pt x="1868" y="738"/>
                    </a:lnTo>
                    <a:lnTo>
                      <a:pt x="1872" y="737"/>
                    </a:lnTo>
                    <a:lnTo>
                      <a:pt x="1876" y="737"/>
                    </a:lnTo>
                    <a:lnTo>
                      <a:pt x="1880" y="735"/>
                    </a:lnTo>
                    <a:lnTo>
                      <a:pt x="1884" y="735"/>
                    </a:lnTo>
                    <a:lnTo>
                      <a:pt x="1888" y="734"/>
                    </a:lnTo>
                    <a:lnTo>
                      <a:pt x="1892" y="733"/>
                    </a:lnTo>
                    <a:lnTo>
                      <a:pt x="1896" y="732"/>
                    </a:lnTo>
                    <a:lnTo>
                      <a:pt x="1900" y="731"/>
                    </a:lnTo>
                    <a:lnTo>
                      <a:pt x="1904" y="731"/>
                    </a:lnTo>
                    <a:lnTo>
                      <a:pt x="1908" y="729"/>
                    </a:lnTo>
                    <a:lnTo>
                      <a:pt x="1912" y="728"/>
                    </a:lnTo>
                    <a:lnTo>
                      <a:pt x="1916" y="728"/>
                    </a:lnTo>
                    <a:lnTo>
                      <a:pt x="1919" y="726"/>
                    </a:lnTo>
                    <a:lnTo>
                      <a:pt x="1923" y="726"/>
                    </a:lnTo>
                    <a:lnTo>
                      <a:pt x="1927" y="725"/>
                    </a:lnTo>
                    <a:lnTo>
                      <a:pt x="1931" y="724"/>
                    </a:lnTo>
                    <a:lnTo>
                      <a:pt x="1935" y="721"/>
                    </a:lnTo>
                    <a:lnTo>
                      <a:pt x="1939" y="721"/>
                    </a:lnTo>
                    <a:lnTo>
                      <a:pt x="1943" y="720"/>
                    </a:lnTo>
                    <a:lnTo>
                      <a:pt x="1947" y="719"/>
                    </a:lnTo>
                    <a:lnTo>
                      <a:pt x="1951" y="717"/>
                    </a:lnTo>
                    <a:lnTo>
                      <a:pt x="1955" y="717"/>
                    </a:lnTo>
                    <a:lnTo>
                      <a:pt x="1959" y="716"/>
                    </a:lnTo>
                    <a:lnTo>
                      <a:pt x="1963" y="713"/>
                    </a:lnTo>
                    <a:lnTo>
                      <a:pt x="1967" y="714"/>
                    </a:lnTo>
                    <a:lnTo>
                      <a:pt x="1971" y="712"/>
                    </a:lnTo>
                    <a:lnTo>
                      <a:pt x="1975" y="710"/>
                    </a:lnTo>
                    <a:lnTo>
                      <a:pt x="1979" y="709"/>
                    </a:lnTo>
                    <a:lnTo>
                      <a:pt x="1983" y="708"/>
                    </a:lnTo>
                    <a:lnTo>
                      <a:pt x="1986" y="708"/>
                    </a:lnTo>
                    <a:lnTo>
                      <a:pt x="1990" y="705"/>
                    </a:lnTo>
                    <a:lnTo>
                      <a:pt x="1994" y="704"/>
                    </a:lnTo>
                    <a:lnTo>
                      <a:pt x="1998" y="704"/>
                    </a:lnTo>
                    <a:lnTo>
                      <a:pt x="2002" y="702"/>
                    </a:lnTo>
                    <a:lnTo>
                      <a:pt x="2006" y="699"/>
                    </a:lnTo>
                    <a:lnTo>
                      <a:pt x="2010" y="700"/>
                    </a:lnTo>
                    <a:lnTo>
                      <a:pt x="2014" y="698"/>
                    </a:lnTo>
                    <a:lnTo>
                      <a:pt x="2018" y="696"/>
                    </a:lnTo>
                    <a:lnTo>
                      <a:pt x="2022" y="696"/>
                    </a:lnTo>
                    <a:lnTo>
                      <a:pt x="2026" y="694"/>
                    </a:lnTo>
                    <a:lnTo>
                      <a:pt x="2030" y="693"/>
                    </a:lnTo>
                    <a:lnTo>
                      <a:pt x="2034" y="692"/>
                    </a:lnTo>
                    <a:lnTo>
                      <a:pt x="2038" y="691"/>
                    </a:lnTo>
                    <a:lnTo>
                      <a:pt x="2042" y="688"/>
                    </a:lnTo>
                    <a:lnTo>
                      <a:pt x="2046" y="688"/>
                    </a:lnTo>
                    <a:lnTo>
                      <a:pt x="2050" y="685"/>
                    </a:lnTo>
                    <a:lnTo>
                      <a:pt x="2054" y="684"/>
                    </a:lnTo>
                    <a:lnTo>
                      <a:pt x="2057" y="683"/>
                    </a:lnTo>
                    <a:lnTo>
                      <a:pt x="2061" y="681"/>
                    </a:lnTo>
                    <a:lnTo>
                      <a:pt x="2065" y="682"/>
                    </a:lnTo>
                    <a:lnTo>
                      <a:pt x="2069" y="679"/>
                    </a:lnTo>
                    <a:lnTo>
                      <a:pt x="2073" y="678"/>
                    </a:lnTo>
                    <a:lnTo>
                      <a:pt x="2077" y="676"/>
                    </a:lnTo>
                    <a:lnTo>
                      <a:pt x="2081" y="676"/>
                    </a:lnTo>
                    <a:lnTo>
                      <a:pt x="2085" y="674"/>
                    </a:lnTo>
                    <a:lnTo>
                      <a:pt x="2089" y="673"/>
                    </a:lnTo>
                    <a:lnTo>
                      <a:pt x="2093" y="670"/>
                    </a:lnTo>
                    <a:lnTo>
                      <a:pt x="2097" y="668"/>
                    </a:lnTo>
                    <a:lnTo>
                      <a:pt x="2101" y="668"/>
                    </a:lnTo>
                    <a:lnTo>
                      <a:pt x="2105" y="667"/>
                    </a:lnTo>
                    <a:lnTo>
                      <a:pt x="2109" y="665"/>
                    </a:lnTo>
                    <a:lnTo>
                      <a:pt x="2113" y="663"/>
                    </a:lnTo>
                    <a:lnTo>
                      <a:pt x="2117" y="662"/>
                    </a:lnTo>
                    <a:lnTo>
                      <a:pt x="2121" y="660"/>
                    </a:lnTo>
                    <a:lnTo>
                      <a:pt x="2124" y="658"/>
                    </a:lnTo>
                    <a:lnTo>
                      <a:pt x="2128" y="657"/>
                    </a:lnTo>
                    <a:lnTo>
                      <a:pt x="2132" y="656"/>
                    </a:lnTo>
                    <a:lnTo>
                      <a:pt x="2136" y="653"/>
                    </a:lnTo>
                    <a:lnTo>
                      <a:pt x="2140" y="654"/>
                    </a:lnTo>
                    <a:lnTo>
                      <a:pt x="2144" y="649"/>
                    </a:lnTo>
                    <a:lnTo>
                      <a:pt x="2148" y="649"/>
                    </a:lnTo>
                    <a:lnTo>
                      <a:pt x="2152" y="648"/>
                    </a:lnTo>
                    <a:lnTo>
                      <a:pt x="2156" y="645"/>
                    </a:lnTo>
                    <a:lnTo>
                      <a:pt x="2160" y="643"/>
                    </a:lnTo>
                    <a:lnTo>
                      <a:pt x="2164" y="642"/>
                    </a:lnTo>
                    <a:lnTo>
                      <a:pt x="2168" y="642"/>
                    </a:lnTo>
                    <a:lnTo>
                      <a:pt x="2172" y="640"/>
                    </a:lnTo>
                    <a:lnTo>
                      <a:pt x="2176" y="639"/>
                    </a:lnTo>
                    <a:lnTo>
                      <a:pt x="2180" y="636"/>
                    </a:lnTo>
                    <a:lnTo>
                      <a:pt x="2184" y="634"/>
                    </a:lnTo>
                    <a:lnTo>
                      <a:pt x="2188" y="632"/>
                    </a:lnTo>
                    <a:lnTo>
                      <a:pt x="2191" y="632"/>
                    </a:lnTo>
                    <a:lnTo>
                      <a:pt x="2195" y="628"/>
                    </a:lnTo>
                    <a:lnTo>
                      <a:pt x="2199" y="629"/>
                    </a:lnTo>
                    <a:lnTo>
                      <a:pt x="2203" y="627"/>
                    </a:lnTo>
                    <a:lnTo>
                      <a:pt x="2207" y="626"/>
                    </a:lnTo>
                    <a:lnTo>
                      <a:pt x="2211" y="622"/>
                    </a:lnTo>
                    <a:lnTo>
                      <a:pt x="2215" y="620"/>
                    </a:lnTo>
                    <a:lnTo>
                      <a:pt x="2219" y="621"/>
                    </a:lnTo>
                    <a:lnTo>
                      <a:pt x="2223" y="619"/>
                    </a:lnTo>
                    <a:lnTo>
                      <a:pt x="2227" y="616"/>
                    </a:lnTo>
                    <a:lnTo>
                      <a:pt x="2231" y="616"/>
                    </a:lnTo>
                    <a:lnTo>
                      <a:pt x="2235" y="611"/>
                    </a:lnTo>
                    <a:lnTo>
                      <a:pt x="2239" y="611"/>
                    </a:lnTo>
                    <a:lnTo>
                      <a:pt x="2243" y="609"/>
                    </a:lnTo>
                    <a:lnTo>
                      <a:pt x="2247" y="607"/>
                    </a:lnTo>
                    <a:lnTo>
                      <a:pt x="2251" y="606"/>
                    </a:lnTo>
                    <a:lnTo>
                      <a:pt x="2255" y="604"/>
                    </a:lnTo>
                    <a:lnTo>
                      <a:pt x="2259" y="602"/>
                    </a:lnTo>
                    <a:lnTo>
                      <a:pt x="2262" y="602"/>
                    </a:lnTo>
                    <a:lnTo>
                      <a:pt x="2266" y="599"/>
                    </a:lnTo>
                    <a:lnTo>
                      <a:pt x="2270" y="597"/>
                    </a:lnTo>
                    <a:lnTo>
                      <a:pt x="2274" y="596"/>
                    </a:lnTo>
                    <a:lnTo>
                      <a:pt x="2278" y="593"/>
                    </a:lnTo>
                    <a:lnTo>
                      <a:pt x="2282" y="591"/>
                    </a:lnTo>
                    <a:lnTo>
                      <a:pt x="2286" y="590"/>
                    </a:lnTo>
                    <a:lnTo>
                      <a:pt x="2290" y="589"/>
                    </a:lnTo>
                    <a:lnTo>
                      <a:pt x="2294" y="587"/>
                    </a:lnTo>
                    <a:lnTo>
                      <a:pt x="2298" y="586"/>
                    </a:lnTo>
                    <a:lnTo>
                      <a:pt x="2302" y="583"/>
                    </a:lnTo>
                    <a:lnTo>
                      <a:pt x="2306" y="581"/>
                    </a:lnTo>
                    <a:lnTo>
                      <a:pt x="2310" y="580"/>
                    </a:lnTo>
                    <a:lnTo>
                      <a:pt x="2314" y="578"/>
                    </a:lnTo>
                    <a:lnTo>
                      <a:pt x="2318" y="578"/>
                    </a:lnTo>
                    <a:lnTo>
                      <a:pt x="2322" y="575"/>
                    </a:lnTo>
                    <a:lnTo>
                      <a:pt x="2326" y="574"/>
                    </a:lnTo>
                    <a:lnTo>
                      <a:pt x="2329" y="572"/>
                    </a:lnTo>
                    <a:lnTo>
                      <a:pt x="2333" y="569"/>
                    </a:lnTo>
                    <a:lnTo>
                      <a:pt x="2337" y="567"/>
                    </a:lnTo>
                    <a:lnTo>
                      <a:pt x="2341" y="566"/>
                    </a:lnTo>
                    <a:lnTo>
                      <a:pt x="2345" y="564"/>
                    </a:lnTo>
                    <a:lnTo>
                      <a:pt x="2349" y="562"/>
                    </a:lnTo>
                    <a:lnTo>
                      <a:pt x="2353" y="560"/>
                    </a:lnTo>
                    <a:lnTo>
                      <a:pt x="2357" y="558"/>
                    </a:lnTo>
                    <a:lnTo>
                      <a:pt x="2361" y="557"/>
                    </a:lnTo>
                    <a:lnTo>
                      <a:pt x="2365" y="555"/>
                    </a:lnTo>
                    <a:lnTo>
                      <a:pt x="2369" y="553"/>
                    </a:lnTo>
                    <a:lnTo>
                      <a:pt x="2373" y="551"/>
                    </a:lnTo>
                    <a:lnTo>
                      <a:pt x="2377" y="550"/>
                    </a:lnTo>
                    <a:lnTo>
                      <a:pt x="2381" y="548"/>
                    </a:lnTo>
                    <a:lnTo>
                      <a:pt x="2385" y="545"/>
                    </a:lnTo>
                    <a:lnTo>
                      <a:pt x="2389" y="543"/>
                    </a:lnTo>
                    <a:lnTo>
                      <a:pt x="2393" y="543"/>
                    </a:lnTo>
                    <a:lnTo>
                      <a:pt x="2396" y="539"/>
                    </a:lnTo>
                    <a:lnTo>
                      <a:pt x="2400" y="537"/>
                    </a:lnTo>
                    <a:lnTo>
                      <a:pt x="2404" y="537"/>
                    </a:lnTo>
                    <a:lnTo>
                      <a:pt x="2408" y="536"/>
                    </a:lnTo>
                    <a:lnTo>
                      <a:pt x="2412" y="533"/>
                    </a:lnTo>
                    <a:lnTo>
                      <a:pt x="2416" y="531"/>
                    </a:lnTo>
                    <a:lnTo>
                      <a:pt x="2420" y="529"/>
                    </a:lnTo>
                    <a:lnTo>
                      <a:pt x="2424" y="527"/>
                    </a:lnTo>
                    <a:lnTo>
                      <a:pt x="2428" y="526"/>
                    </a:lnTo>
                    <a:lnTo>
                      <a:pt x="2432" y="524"/>
                    </a:lnTo>
                    <a:lnTo>
                      <a:pt x="2436" y="521"/>
                    </a:lnTo>
                    <a:lnTo>
                      <a:pt x="2440" y="520"/>
                    </a:lnTo>
                    <a:lnTo>
                      <a:pt x="2444" y="518"/>
                    </a:lnTo>
                    <a:lnTo>
                      <a:pt x="2448" y="515"/>
                    </a:lnTo>
                    <a:lnTo>
                      <a:pt x="2452" y="514"/>
                    </a:lnTo>
                    <a:lnTo>
                      <a:pt x="2456" y="512"/>
                    </a:lnTo>
                    <a:lnTo>
                      <a:pt x="2460" y="510"/>
                    </a:lnTo>
                    <a:lnTo>
                      <a:pt x="2464" y="510"/>
                    </a:lnTo>
                    <a:lnTo>
                      <a:pt x="2467" y="508"/>
                    </a:lnTo>
                    <a:lnTo>
                      <a:pt x="2471" y="505"/>
                    </a:lnTo>
                    <a:lnTo>
                      <a:pt x="2475" y="504"/>
                    </a:lnTo>
                    <a:lnTo>
                      <a:pt x="2479" y="502"/>
                    </a:lnTo>
                    <a:lnTo>
                      <a:pt x="2483" y="500"/>
                    </a:lnTo>
                    <a:lnTo>
                      <a:pt x="2487" y="497"/>
                    </a:lnTo>
                    <a:lnTo>
                      <a:pt x="2491" y="496"/>
                    </a:lnTo>
                    <a:lnTo>
                      <a:pt x="2495" y="495"/>
                    </a:lnTo>
                    <a:lnTo>
                      <a:pt x="2499" y="492"/>
                    </a:lnTo>
                    <a:lnTo>
                      <a:pt x="2503" y="491"/>
                    </a:lnTo>
                    <a:lnTo>
                      <a:pt x="2507" y="488"/>
                    </a:lnTo>
                    <a:lnTo>
                      <a:pt x="2511" y="486"/>
                    </a:lnTo>
                    <a:lnTo>
                      <a:pt x="2515" y="485"/>
                    </a:lnTo>
                    <a:lnTo>
                      <a:pt x="2519" y="483"/>
                    </a:lnTo>
                    <a:lnTo>
                      <a:pt x="2523" y="482"/>
                    </a:lnTo>
                    <a:lnTo>
                      <a:pt x="2527" y="480"/>
                    </a:lnTo>
                    <a:lnTo>
                      <a:pt x="2531" y="477"/>
                    </a:lnTo>
                    <a:lnTo>
                      <a:pt x="2534" y="474"/>
                    </a:lnTo>
                    <a:lnTo>
                      <a:pt x="2538" y="474"/>
                    </a:lnTo>
                    <a:lnTo>
                      <a:pt x="2542" y="472"/>
                    </a:lnTo>
                    <a:lnTo>
                      <a:pt x="2546" y="469"/>
                    </a:lnTo>
                    <a:lnTo>
                      <a:pt x="2550" y="469"/>
                    </a:lnTo>
                    <a:lnTo>
                      <a:pt x="2554" y="467"/>
                    </a:lnTo>
                    <a:lnTo>
                      <a:pt x="2558" y="463"/>
                    </a:lnTo>
                    <a:lnTo>
                      <a:pt x="2562" y="463"/>
                    </a:lnTo>
                    <a:lnTo>
                      <a:pt x="2566" y="461"/>
                    </a:lnTo>
                    <a:lnTo>
                      <a:pt x="2570" y="458"/>
                    </a:lnTo>
                    <a:lnTo>
                      <a:pt x="2574" y="456"/>
                    </a:lnTo>
                    <a:lnTo>
                      <a:pt x="2578" y="454"/>
                    </a:lnTo>
                    <a:lnTo>
                      <a:pt x="2582" y="454"/>
                    </a:lnTo>
                    <a:lnTo>
                      <a:pt x="2586" y="451"/>
                    </a:lnTo>
                    <a:lnTo>
                      <a:pt x="2590" y="449"/>
                    </a:lnTo>
                    <a:lnTo>
                      <a:pt x="2594" y="448"/>
                    </a:lnTo>
                    <a:lnTo>
                      <a:pt x="2598" y="447"/>
                    </a:lnTo>
                    <a:lnTo>
                      <a:pt x="2602" y="444"/>
                    </a:lnTo>
                    <a:lnTo>
                      <a:pt x="2605" y="442"/>
                    </a:lnTo>
                    <a:lnTo>
                      <a:pt x="2609" y="441"/>
                    </a:lnTo>
                    <a:lnTo>
                      <a:pt x="2613" y="439"/>
                    </a:lnTo>
                    <a:lnTo>
                      <a:pt x="2617" y="436"/>
                    </a:lnTo>
                    <a:lnTo>
                      <a:pt x="2621" y="434"/>
                    </a:lnTo>
                    <a:lnTo>
                      <a:pt x="2625" y="433"/>
                    </a:lnTo>
                    <a:lnTo>
                      <a:pt x="2629" y="431"/>
                    </a:lnTo>
                    <a:lnTo>
                      <a:pt x="2633" y="430"/>
                    </a:lnTo>
                    <a:lnTo>
                      <a:pt x="2637" y="426"/>
                    </a:lnTo>
                    <a:lnTo>
                      <a:pt x="2641" y="426"/>
                    </a:lnTo>
                    <a:lnTo>
                      <a:pt x="2645" y="424"/>
                    </a:lnTo>
                    <a:lnTo>
                      <a:pt x="2649" y="421"/>
                    </a:lnTo>
                    <a:lnTo>
                      <a:pt x="2653" y="421"/>
                    </a:lnTo>
                    <a:lnTo>
                      <a:pt x="2657" y="420"/>
                    </a:lnTo>
                    <a:lnTo>
                      <a:pt x="2661" y="417"/>
                    </a:lnTo>
                    <a:lnTo>
                      <a:pt x="2665" y="415"/>
                    </a:lnTo>
                    <a:lnTo>
                      <a:pt x="2669" y="413"/>
                    </a:lnTo>
                    <a:lnTo>
                      <a:pt x="2672" y="411"/>
                    </a:lnTo>
                    <a:lnTo>
                      <a:pt x="2676" y="411"/>
                    </a:lnTo>
                    <a:lnTo>
                      <a:pt x="2680" y="409"/>
                    </a:lnTo>
                    <a:lnTo>
                      <a:pt x="2684" y="406"/>
                    </a:lnTo>
                    <a:lnTo>
                      <a:pt x="2688" y="405"/>
                    </a:lnTo>
                    <a:lnTo>
                      <a:pt x="2692" y="402"/>
                    </a:lnTo>
                    <a:lnTo>
                      <a:pt x="2696" y="402"/>
                    </a:lnTo>
                    <a:lnTo>
                      <a:pt x="2700" y="398"/>
                    </a:lnTo>
                    <a:lnTo>
                      <a:pt x="2704" y="397"/>
                    </a:lnTo>
                    <a:lnTo>
                      <a:pt x="2708" y="395"/>
                    </a:lnTo>
                    <a:lnTo>
                      <a:pt x="2712" y="394"/>
                    </a:lnTo>
                    <a:lnTo>
                      <a:pt x="2716" y="391"/>
                    </a:lnTo>
                    <a:lnTo>
                      <a:pt x="2720" y="390"/>
                    </a:lnTo>
                    <a:lnTo>
                      <a:pt x="2724" y="389"/>
                    </a:lnTo>
                    <a:lnTo>
                      <a:pt x="2728" y="386"/>
                    </a:lnTo>
                    <a:lnTo>
                      <a:pt x="2732" y="384"/>
                    </a:lnTo>
                    <a:lnTo>
                      <a:pt x="2736" y="383"/>
                    </a:lnTo>
                    <a:lnTo>
                      <a:pt x="2739" y="382"/>
                    </a:lnTo>
                    <a:lnTo>
                      <a:pt x="2743" y="380"/>
                    </a:lnTo>
                    <a:lnTo>
                      <a:pt x="2747" y="378"/>
                    </a:lnTo>
                    <a:lnTo>
                      <a:pt x="2751" y="376"/>
                    </a:lnTo>
                    <a:lnTo>
                      <a:pt x="2755" y="375"/>
                    </a:lnTo>
                    <a:lnTo>
                      <a:pt x="2759" y="373"/>
                    </a:lnTo>
                    <a:lnTo>
                      <a:pt x="2763" y="371"/>
                    </a:lnTo>
                    <a:lnTo>
                      <a:pt x="2767" y="369"/>
                    </a:lnTo>
                    <a:lnTo>
                      <a:pt x="2771" y="366"/>
                    </a:lnTo>
                    <a:lnTo>
                      <a:pt x="2775" y="366"/>
                    </a:lnTo>
                    <a:lnTo>
                      <a:pt x="2779" y="365"/>
                    </a:lnTo>
                    <a:lnTo>
                      <a:pt x="2783" y="363"/>
                    </a:lnTo>
                    <a:lnTo>
                      <a:pt x="2787" y="359"/>
                    </a:lnTo>
                    <a:lnTo>
                      <a:pt x="2791" y="358"/>
                    </a:lnTo>
                    <a:lnTo>
                      <a:pt x="2795" y="357"/>
                    </a:lnTo>
                    <a:lnTo>
                      <a:pt x="2799" y="355"/>
                    </a:lnTo>
                    <a:lnTo>
                      <a:pt x="2803" y="353"/>
                    </a:lnTo>
                    <a:lnTo>
                      <a:pt x="2807" y="351"/>
                    </a:lnTo>
                    <a:lnTo>
                      <a:pt x="2810" y="349"/>
                    </a:lnTo>
                    <a:lnTo>
                      <a:pt x="2814" y="347"/>
                    </a:lnTo>
                    <a:lnTo>
                      <a:pt x="2818" y="344"/>
                    </a:lnTo>
                    <a:lnTo>
                      <a:pt x="2822" y="344"/>
                    </a:lnTo>
                    <a:lnTo>
                      <a:pt x="2826" y="343"/>
                    </a:lnTo>
                    <a:lnTo>
                      <a:pt x="2830" y="342"/>
                    </a:lnTo>
                    <a:lnTo>
                      <a:pt x="2834" y="340"/>
                    </a:lnTo>
                    <a:lnTo>
                      <a:pt x="2838" y="338"/>
                    </a:lnTo>
                    <a:lnTo>
                      <a:pt x="2842" y="336"/>
                    </a:lnTo>
                    <a:lnTo>
                      <a:pt x="2846" y="334"/>
                    </a:lnTo>
                    <a:lnTo>
                      <a:pt x="2850" y="333"/>
                    </a:lnTo>
                    <a:lnTo>
                      <a:pt x="2854" y="330"/>
                    </a:lnTo>
                    <a:lnTo>
                      <a:pt x="2858" y="330"/>
                    </a:lnTo>
                    <a:lnTo>
                      <a:pt x="2862" y="328"/>
                    </a:lnTo>
                    <a:lnTo>
                      <a:pt x="2866" y="326"/>
                    </a:lnTo>
                    <a:lnTo>
                      <a:pt x="2870" y="325"/>
                    </a:lnTo>
                    <a:lnTo>
                      <a:pt x="2874" y="322"/>
                    </a:lnTo>
                    <a:lnTo>
                      <a:pt x="2877" y="323"/>
                    </a:lnTo>
                    <a:lnTo>
                      <a:pt x="2881" y="319"/>
                    </a:lnTo>
                    <a:lnTo>
                      <a:pt x="2885" y="317"/>
                    </a:lnTo>
                    <a:lnTo>
                      <a:pt x="2889" y="317"/>
                    </a:lnTo>
                    <a:lnTo>
                      <a:pt x="2893" y="316"/>
                    </a:lnTo>
                    <a:lnTo>
                      <a:pt x="2897" y="313"/>
                    </a:lnTo>
                    <a:lnTo>
                      <a:pt x="2901" y="313"/>
                    </a:lnTo>
                    <a:lnTo>
                      <a:pt x="2905" y="311"/>
                    </a:lnTo>
                    <a:lnTo>
                      <a:pt x="2909" y="309"/>
                    </a:lnTo>
                    <a:lnTo>
                      <a:pt x="2913" y="306"/>
                    </a:lnTo>
                    <a:lnTo>
                      <a:pt x="2917" y="307"/>
                    </a:lnTo>
                    <a:lnTo>
                      <a:pt x="2921" y="305"/>
                    </a:lnTo>
                    <a:lnTo>
                      <a:pt x="2925" y="302"/>
                    </a:lnTo>
                    <a:lnTo>
                      <a:pt x="2929" y="301"/>
                    </a:lnTo>
                    <a:lnTo>
                      <a:pt x="2933" y="298"/>
                    </a:lnTo>
                    <a:lnTo>
                      <a:pt x="2937" y="298"/>
                    </a:lnTo>
                    <a:lnTo>
                      <a:pt x="2941" y="297"/>
                    </a:lnTo>
                    <a:lnTo>
                      <a:pt x="2944" y="295"/>
                    </a:lnTo>
                    <a:lnTo>
                      <a:pt x="2948" y="293"/>
                    </a:lnTo>
                    <a:lnTo>
                      <a:pt x="2952" y="292"/>
                    </a:lnTo>
                    <a:lnTo>
                      <a:pt x="2956" y="289"/>
                    </a:lnTo>
                    <a:lnTo>
                      <a:pt x="2960" y="287"/>
                    </a:lnTo>
                    <a:lnTo>
                      <a:pt x="2964" y="286"/>
                    </a:lnTo>
                    <a:lnTo>
                      <a:pt x="2968" y="284"/>
                    </a:lnTo>
                    <a:lnTo>
                      <a:pt x="2972" y="284"/>
                    </a:lnTo>
                    <a:lnTo>
                      <a:pt x="2976" y="283"/>
                    </a:lnTo>
                    <a:lnTo>
                      <a:pt x="2980" y="281"/>
                    </a:lnTo>
                    <a:lnTo>
                      <a:pt x="2984" y="278"/>
                    </a:lnTo>
                    <a:lnTo>
                      <a:pt x="2988" y="277"/>
                    </a:lnTo>
                    <a:lnTo>
                      <a:pt x="2992" y="276"/>
                    </a:lnTo>
                    <a:lnTo>
                      <a:pt x="2996" y="276"/>
                    </a:lnTo>
                    <a:lnTo>
                      <a:pt x="3000" y="272"/>
                    </a:lnTo>
                    <a:lnTo>
                      <a:pt x="3004" y="272"/>
                    </a:lnTo>
                    <a:lnTo>
                      <a:pt x="3008" y="269"/>
                    </a:lnTo>
                    <a:lnTo>
                      <a:pt x="3012" y="269"/>
                    </a:lnTo>
                    <a:lnTo>
                      <a:pt x="3015" y="267"/>
                    </a:lnTo>
                    <a:lnTo>
                      <a:pt x="3019" y="265"/>
                    </a:lnTo>
                    <a:lnTo>
                      <a:pt x="3023" y="263"/>
                    </a:lnTo>
                    <a:lnTo>
                      <a:pt x="3027" y="263"/>
                    </a:lnTo>
                    <a:lnTo>
                      <a:pt x="3031" y="261"/>
                    </a:lnTo>
                    <a:lnTo>
                      <a:pt x="3035" y="260"/>
                    </a:lnTo>
                    <a:lnTo>
                      <a:pt x="3039" y="258"/>
                    </a:lnTo>
                    <a:lnTo>
                      <a:pt x="3043" y="257"/>
                    </a:lnTo>
                    <a:lnTo>
                      <a:pt x="3047" y="254"/>
                    </a:lnTo>
                    <a:lnTo>
                      <a:pt x="3051" y="253"/>
                    </a:lnTo>
                    <a:lnTo>
                      <a:pt x="3055" y="254"/>
                    </a:lnTo>
                    <a:lnTo>
                      <a:pt x="3059" y="250"/>
                    </a:lnTo>
                    <a:lnTo>
                      <a:pt x="3063" y="249"/>
                    </a:lnTo>
                    <a:lnTo>
                      <a:pt x="3067" y="247"/>
                    </a:lnTo>
                    <a:lnTo>
                      <a:pt x="3071" y="246"/>
                    </a:lnTo>
                    <a:lnTo>
                      <a:pt x="3075" y="245"/>
                    </a:lnTo>
                    <a:lnTo>
                      <a:pt x="3079" y="244"/>
                    </a:lnTo>
                    <a:lnTo>
                      <a:pt x="3082" y="242"/>
                    </a:lnTo>
                    <a:lnTo>
                      <a:pt x="3086" y="241"/>
                    </a:lnTo>
                    <a:lnTo>
                      <a:pt x="3090" y="239"/>
                    </a:lnTo>
                    <a:lnTo>
                      <a:pt x="3094" y="238"/>
                    </a:lnTo>
                    <a:lnTo>
                      <a:pt x="3098" y="236"/>
                    </a:lnTo>
                    <a:lnTo>
                      <a:pt x="3102" y="234"/>
                    </a:lnTo>
                    <a:lnTo>
                      <a:pt x="3106" y="233"/>
                    </a:lnTo>
                    <a:lnTo>
                      <a:pt x="3110" y="232"/>
                    </a:lnTo>
                    <a:lnTo>
                      <a:pt x="3114" y="232"/>
                    </a:lnTo>
                    <a:lnTo>
                      <a:pt x="3118" y="230"/>
                    </a:lnTo>
                    <a:lnTo>
                      <a:pt x="3122" y="230"/>
                    </a:lnTo>
                    <a:lnTo>
                      <a:pt x="3126" y="228"/>
                    </a:lnTo>
                    <a:lnTo>
                      <a:pt x="3130" y="225"/>
                    </a:lnTo>
                    <a:lnTo>
                      <a:pt x="3134" y="224"/>
                    </a:lnTo>
                    <a:lnTo>
                      <a:pt x="3138" y="224"/>
                    </a:lnTo>
                    <a:lnTo>
                      <a:pt x="3142" y="222"/>
                    </a:lnTo>
                    <a:lnTo>
                      <a:pt x="3146" y="220"/>
                    </a:lnTo>
                    <a:lnTo>
                      <a:pt x="3150" y="22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6" name="Freeform 2858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31"/>
                  </a:cxn>
                  <a:cxn ang="0">
                    <a:pos x="457" y="46"/>
                  </a:cxn>
                  <a:cxn ang="0">
                    <a:pos x="508" y="64"/>
                  </a:cxn>
                  <a:cxn ang="0">
                    <a:pos x="559" y="88"/>
                  </a:cxn>
                  <a:cxn ang="0">
                    <a:pos x="611" y="115"/>
                  </a:cxn>
                  <a:cxn ang="0">
                    <a:pos x="662" y="147"/>
                  </a:cxn>
                  <a:cxn ang="0">
                    <a:pos x="713" y="183"/>
                  </a:cxn>
                  <a:cxn ang="0">
                    <a:pos x="764" y="221"/>
                  </a:cxn>
                  <a:cxn ang="0">
                    <a:pos x="816" y="264"/>
                  </a:cxn>
                  <a:cxn ang="0">
                    <a:pos x="867" y="306"/>
                  </a:cxn>
                  <a:cxn ang="0">
                    <a:pos x="918" y="354"/>
                  </a:cxn>
                  <a:cxn ang="0">
                    <a:pos x="969" y="398"/>
                  </a:cxn>
                  <a:cxn ang="0">
                    <a:pos x="1021" y="445"/>
                  </a:cxn>
                  <a:cxn ang="0">
                    <a:pos x="1072" y="488"/>
                  </a:cxn>
                  <a:cxn ang="0">
                    <a:pos x="1123" y="530"/>
                  </a:cxn>
                  <a:cxn ang="0">
                    <a:pos x="1174" y="569"/>
                  </a:cxn>
                  <a:cxn ang="0">
                    <a:pos x="1226" y="607"/>
                  </a:cxn>
                  <a:cxn ang="0">
                    <a:pos x="1277" y="639"/>
                  </a:cxn>
                  <a:cxn ang="0">
                    <a:pos x="1328" y="669"/>
                  </a:cxn>
                  <a:cxn ang="0">
                    <a:pos x="1379" y="694"/>
                  </a:cxn>
                  <a:cxn ang="0">
                    <a:pos x="1431" y="715"/>
                  </a:cxn>
                  <a:cxn ang="0">
                    <a:pos x="1482" y="730"/>
                  </a:cxn>
                  <a:cxn ang="0">
                    <a:pos x="1533" y="741"/>
                  </a:cxn>
                  <a:cxn ang="0">
                    <a:pos x="1584" y="747"/>
                  </a:cxn>
                  <a:cxn ang="0">
                    <a:pos x="1636" y="749"/>
                  </a:cxn>
                  <a:cxn ang="0">
                    <a:pos x="1687" y="747"/>
                  </a:cxn>
                  <a:cxn ang="0">
                    <a:pos x="1738" y="741"/>
                  </a:cxn>
                  <a:cxn ang="0">
                    <a:pos x="1789" y="730"/>
                  </a:cxn>
                  <a:cxn ang="0">
                    <a:pos x="1841" y="716"/>
                  </a:cxn>
                  <a:cxn ang="0">
                    <a:pos x="1892" y="699"/>
                  </a:cxn>
                  <a:cxn ang="0">
                    <a:pos x="1943" y="677"/>
                  </a:cxn>
                  <a:cxn ang="0">
                    <a:pos x="1994" y="656"/>
                  </a:cxn>
                  <a:cxn ang="0">
                    <a:pos x="2046" y="631"/>
                  </a:cxn>
                  <a:cxn ang="0">
                    <a:pos x="2097" y="602"/>
                  </a:cxn>
                  <a:cxn ang="0">
                    <a:pos x="2148" y="575"/>
                  </a:cxn>
                  <a:cxn ang="0">
                    <a:pos x="2199" y="547"/>
                  </a:cxn>
                  <a:cxn ang="0">
                    <a:pos x="2251" y="517"/>
                  </a:cxn>
                  <a:cxn ang="0">
                    <a:pos x="2302" y="486"/>
                  </a:cxn>
                  <a:cxn ang="0">
                    <a:pos x="2353" y="454"/>
                  </a:cxn>
                  <a:cxn ang="0">
                    <a:pos x="2404" y="424"/>
                  </a:cxn>
                  <a:cxn ang="0">
                    <a:pos x="2456" y="396"/>
                  </a:cxn>
                  <a:cxn ang="0">
                    <a:pos x="2507" y="365"/>
                  </a:cxn>
                  <a:cxn ang="0">
                    <a:pos x="2558" y="336"/>
                  </a:cxn>
                  <a:cxn ang="0">
                    <a:pos x="2609" y="311"/>
                  </a:cxn>
                  <a:cxn ang="0">
                    <a:pos x="2661" y="283"/>
                  </a:cxn>
                  <a:cxn ang="0">
                    <a:pos x="2712" y="260"/>
                  </a:cxn>
                  <a:cxn ang="0">
                    <a:pos x="2763" y="234"/>
                  </a:cxn>
                  <a:cxn ang="0">
                    <a:pos x="2814" y="212"/>
                  </a:cxn>
                  <a:cxn ang="0">
                    <a:pos x="2866" y="190"/>
                  </a:cxn>
                  <a:cxn ang="0">
                    <a:pos x="2917" y="172"/>
                  </a:cxn>
                  <a:cxn ang="0">
                    <a:pos x="2968" y="154"/>
                  </a:cxn>
                  <a:cxn ang="0">
                    <a:pos x="3019" y="137"/>
                  </a:cxn>
                  <a:cxn ang="0">
                    <a:pos x="3071" y="120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0">
                    <a:moveTo>
                      <a:pt x="0" y="0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7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4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8"/>
                    </a:lnTo>
                    <a:lnTo>
                      <a:pt x="272" y="7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10"/>
                    </a:lnTo>
                    <a:lnTo>
                      <a:pt x="291" y="10"/>
                    </a:lnTo>
                    <a:lnTo>
                      <a:pt x="295" y="12"/>
                    </a:lnTo>
                    <a:lnTo>
                      <a:pt x="299" y="12"/>
                    </a:lnTo>
                    <a:lnTo>
                      <a:pt x="303" y="10"/>
                    </a:lnTo>
                    <a:lnTo>
                      <a:pt x="307" y="12"/>
                    </a:lnTo>
                    <a:lnTo>
                      <a:pt x="311" y="11"/>
                    </a:lnTo>
                    <a:lnTo>
                      <a:pt x="315" y="13"/>
                    </a:lnTo>
                    <a:lnTo>
                      <a:pt x="319" y="13"/>
                    </a:lnTo>
                    <a:lnTo>
                      <a:pt x="323" y="12"/>
                    </a:lnTo>
                    <a:lnTo>
                      <a:pt x="327" y="13"/>
                    </a:lnTo>
                    <a:lnTo>
                      <a:pt x="331" y="15"/>
                    </a:lnTo>
                    <a:lnTo>
                      <a:pt x="335" y="14"/>
                    </a:lnTo>
                    <a:lnTo>
                      <a:pt x="339" y="16"/>
                    </a:lnTo>
                    <a:lnTo>
                      <a:pt x="342" y="17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1"/>
                    </a:lnTo>
                    <a:lnTo>
                      <a:pt x="366" y="21"/>
                    </a:lnTo>
                    <a:lnTo>
                      <a:pt x="370" y="21"/>
                    </a:lnTo>
                    <a:lnTo>
                      <a:pt x="374" y="23"/>
                    </a:lnTo>
                    <a:lnTo>
                      <a:pt x="378" y="23"/>
                    </a:lnTo>
                    <a:lnTo>
                      <a:pt x="382" y="24"/>
                    </a:lnTo>
                    <a:lnTo>
                      <a:pt x="386" y="24"/>
                    </a:lnTo>
                    <a:lnTo>
                      <a:pt x="390" y="26"/>
                    </a:lnTo>
                    <a:lnTo>
                      <a:pt x="394" y="27"/>
                    </a:lnTo>
                    <a:lnTo>
                      <a:pt x="398" y="27"/>
                    </a:lnTo>
                    <a:lnTo>
                      <a:pt x="402" y="30"/>
                    </a:lnTo>
                    <a:lnTo>
                      <a:pt x="406" y="31"/>
                    </a:lnTo>
                    <a:lnTo>
                      <a:pt x="410" y="31"/>
                    </a:lnTo>
                    <a:lnTo>
                      <a:pt x="413" y="31"/>
                    </a:lnTo>
                    <a:lnTo>
                      <a:pt x="417" y="33"/>
                    </a:lnTo>
                    <a:lnTo>
                      <a:pt x="421" y="33"/>
                    </a:lnTo>
                    <a:lnTo>
                      <a:pt x="425" y="35"/>
                    </a:lnTo>
                    <a:lnTo>
                      <a:pt x="429" y="37"/>
                    </a:lnTo>
                    <a:lnTo>
                      <a:pt x="433" y="38"/>
                    </a:lnTo>
                    <a:lnTo>
                      <a:pt x="437" y="39"/>
                    </a:lnTo>
                    <a:lnTo>
                      <a:pt x="441" y="41"/>
                    </a:lnTo>
                    <a:lnTo>
                      <a:pt x="445" y="41"/>
                    </a:lnTo>
                    <a:lnTo>
                      <a:pt x="449" y="43"/>
                    </a:lnTo>
                    <a:lnTo>
                      <a:pt x="453" y="43"/>
                    </a:lnTo>
                    <a:lnTo>
                      <a:pt x="457" y="46"/>
                    </a:lnTo>
                    <a:lnTo>
                      <a:pt x="461" y="46"/>
                    </a:lnTo>
                    <a:lnTo>
                      <a:pt x="465" y="47"/>
                    </a:lnTo>
                    <a:lnTo>
                      <a:pt x="469" y="48"/>
                    </a:lnTo>
                    <a:lnTo>
                      <a:pt x="473" y="50"/>
                    </a:lnTo>
                    <a:lnTo>
                      <a:pt x="477" y="51"/>
                    </a:lnTo>
                    <a:lnTo>
                      <a:pt x="480" y="54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8"/>
                    </a:lnTo>
                    <a:lnTo>
                      <a:pt x="496" y="60"/>
                    </a:lnTo>
                    <a:lnTo>
                      <a:pt x="500" y="61"/>
                    </a:lnTo>
                    <a:lnTo>
                      <a:pt x="504" y="64"/>
                    </a:lnTo>
                    <a:lnTo>
                      <a:pt x="508" y="64"/>
                    </a:lnTo>
                    <a:lnTo>
                      <a:pt x="512" y="66"/>
                    </a:lnTo>
                    <a:lnTo>
                      <a:pt x="516" y="67"/>
                    </a:lnTo>
                    <a:lnTo>
                      <a:pt x="520" y="69"/>
                    </a:lnTo>
                    <a:lnTo>
                      <a:pt x="524" y="72"/>
                    </a:lnTo>
                    <a:lnTo>
                      <a:pt x="528" y="73"/>
                    </a:lnTo>
                    <a:lnTo>
                      <a:pt x="532" y="74"/>
                    </a:lnTo>
                    <a:lnTo>
                      <a:pt x="536" y="77"/>
                    </a:lnTo>
                    <a:lnTo>
                      <a:pt x="540" y="79"/>
                    </a:lnTo>
                    <a:lnTo>
                      <a:pt x="544" y="81"/>
                    </a:lnTo>
                    <a:lnTo>
                      <a:pt x="547" y="83"/>
                    </a:lnTo>
                    <a:lnTo>
                      <a:pt x="551" y="84"/>
                    </a:lnTo>
                    <a:lnTo>
                      <a:pt x="555" y="86"/>
                    </a:lnTo>
                    <a:lnTo>
                      <a:pt x="559" y="88"/>
                    </a:lnTo>
                    <a:lnTo>
                      <a:pt x="563" y="91"/>
                    </a:lnTo>
                    <a:lnTo>
                      <a:pt x="567" y="91"/>
                    </a:lnTo>
                    <a:lnTo>
                      <a:pt x="571" y="93"/>
                    </a:lnTo>
                    <a:lnTo>
                      <a:pt x="575" y="96"/>
                    </a:lnTo>
                    <a:lnTo>
                      <a:pt x="579" y="98"/>
                    </a:lnTo>
                    <a:lnTo>
                      <a:pt x="583" y="99"/>
                    </a:lnTo>
                    <a:lnTo>
                      <a:pt x="587" y="103"/>
                    </a:lnTo>
                    <a:lnTo>
                      <a:pt x="591" y="104"/>
                    </a:lnTo>
                    <a:lnTo>
                      <a:pt x="595" y="106"/>
                    </a:lnTo>
                    <a:lnTo>
                      <a:pt x="599" y="109"/>
                    </a:lnTo>
                    <a:lnTo>
                      <a:pt x="603" y="110"/>
                    </a:lnTo>
                    <a:lnTo>
                      <a:pt x="607" y="114"/>
                    </a:lnTo>
                    <a:lnTo>
                      <a:pt x="611" y="115"/>
                    </a:lnTo>
                    <a:lnTo>
                      <a:pt x="615" y="118"/>
                    </a:lnTo>
                    <a:lnTo>
                      <a:pt x="618" y="120"/>
                    </a:lnTo>
                    <a:lnTo>
                      <a:pt x="622" y="122"/>
                    </a:lnTo>
                    <a:lnTo>
                      <a:pt x="626" y="124"/>
                    </a:lnTo>
                    <a:lnTo>
                      <a:pt x="630" y="126"/>
                    </a:lnTo>
                    <a:lnTo>
                      <a:pt x="634" y="130"/>
                    </a:lnTo>
                    <a:lnTo>
                      <a:pt x="638" y="131"/>
                    </a:lnTo>
                    <a:lnTo>
                      <a:pt x="642" y="135"/>
                    </a:lnTo>
                    <a:lnTo>
                      <a:pt x="646" y="137"/>
                    </a:lnTo>
                    <a:lnTo>
                      <a:pt x="650" y="139"/>
                    </a:lnTo>
                    <a:lnTo>
                      <a:pt x="654" y="143"/>
                    </a:lnTo>
                    <a:lnTo>
                      <a:pt x="658" y="144"/>
                    </a:lnTo>
                    <a:lnTo>
                      <a:pt x="662" y="147"/>
                    </a:lnTo>
                    <a:lnTo>
                      <a:pt x="666" y="150"/>
                    </a:lnTo>
                    <a:lnTo>
                      <a:pt x="670" y="152"/>
                    </a:lnTo>
                    <a:lnTo>
                      <a:pt x="674" y="157"/>
                    </a:lnTo>
                    <a:lnTo>
                      <a:pt x="678" y="159"/>
                    </a:lnTo>
                    <a:lnTo>
                      <a:pt x="682" y="160"/>
                    </a:lnTo>
                    <a:lnTo>
                      <a:pt x="685" y="163"/>
                    </a:lnTo>
                    <a:lnTo>
                      <a:pt x="689" y="168"/>
                    </a:lnTo>
                    <a:lnTo>
                      <a:pt x="693" y="168"/>
                    </a:lnTo>
                    <a:lnTo>
                      <a:pt x="697" y="172"/>
                    </a:lnTo>
                    <a:lnTo>
                      <a:pt x="701" y="175"/>
                    </a:lnTo>
                    <a:lnTo>
                      <a:pt x="705" y="177"/>
                    </a:lnTo>
                    <a:lnTo>
                      <a:pt x="709" y="180"/>
                    </a:lnTo>
                    <a:lnTo>
                      <a:pt x="713" y="183"/>
                    </a:lnTo>
                    <a:lnTo>
                      <a:pt x="717" y="186"/>
                    </a:lnTo>
                    <a:lnTo>
                      <a:pt x="721" y="188"/>
                    </a:lnTo>
                    <a:lnTo>
                      <a:pt x="725" y="192"/>
                    </a:lnTo>
                    <a:lnTo>
                      <a:pt x="729" y="195"/>
                    </a:lnTo>
                    <a:lnTo>
                      <a:pt x="733" y="198"/>
                    </a:lnTo>
                    <a:lnTo>
                      <a:pt x="737" y="202"/>
                    </a:lnTo>
                    <a:lnTo>
                      <a:pt x="741" y="204"/>
                    </a:lnTo>
                    <a:lnTo>
                      <a:pt x="745" y="208"/>
                    </a:lnTo>
                    <a:lnTo>
                      <a:pt x="749" y="209"/>
                    </a:lnTo>
                    <a:lnTo>
                      <a:pt x="753" y="213"/>
                    </a:lnTo>
                    <a:lnTo>
                      <a:pt x="756" y="216"/>
                    </a:lnTo>
                    <a:lnTo>
                      <a:pt x="760" y="219"/>
                    </a:lnTo>
                    <a:lnTo>
                      <a:pt x="764" y="221"/>
                    </a:lnTo>
                    <a:lnTo>
                      <a:pt x="768" y="225"/>
                    </a:lnTo>
                    <a:lnTo>
                      <a:pt x="772" y="228"/>
                    </a:lnTo>
                    <a:lnTo>
                      <a:pt x="776" y="233"/>
                    </a:lnTo>
                    <a:lnTo>
                      <a:pt x="780" y="235"/>
                    </a:lnTo>
                    <a:lnTo>
                      <a:pt x="784" y="239"/>
                    </a:lnTo>
                    <a:lnTo>
                      <a:pt x="788" y="241"/>
                    </a:lnTo>
                    <a:lnTo>
                      <a:pt x="792" y="246"/>
                    </a:lnTo>
                    <a:lnTo>
                      <a:pt x="796" y="247"/>
                    </a:lnTo>
                    <a:lnTo>
                      <a:pt x="800" y="251"/>
                    </a:lnTo>
                    <a:lnTo>
                      <a:pt x="804" y="254"/>
                    </a:lnTo>
                    <a:lnTo>
                      <a:pt x="808" y="257"/>
                    </a:lnTo>
                    <a:lnTo>
                      <a:pt x="812" y="261"/>
                    </a:lnTo>
                    <a:lnTo>
                      <a:pt x="816" y="264"/>
                    </a:lnTo>
                    <a:lnTo>
                      <a:pt x="820" y="267"/>
                    </a:lnTo>
                    <a:lnTo>
                      <a:pt x="823" y="271"/>
                    </a:lnTo>
                    <a:lnTo>
                      <a:pt x="827" y="274"/>
                    </a:lnTo>
                    <a:lnTo>
                      <a:pt x="831" y="278"/>
                    </a:lnTo>
                    <a:lnTo>
                      <a:pt x="835" y="281"/>
                    </a:lnTo>
                    <a:lnTo>
                      <a:pt x="839" y="282"/>
                    </a:lnTo>
                    <a:lnTo>
                      <a:pt x="843" y="286"/>
                    </a:lnTo>
                    <a:lnTo>
                      <a:pt x="847" y="290"/>
                    </a:lnTo>
                    <a:lnTo>
                      <a:pt x="851" y="294"/>
                    </a:lnTo>
                    <a:lnTo>
                      <a:pt x="855" y="298"/>
                    </a:lnTo>
                    <a:lnTo>
                      <a:pt x="859" y="301"/>
                    </a:lnTo>
                    <a:lnTo>
                      <a:pt x="863" y="305"/>
                    </a:lnTo>
                    <a:lnTo>
                      <a:pt x="867" y="306"/>
                    </a:lnTo>
                    <a:lnTo>
                      <a:pt x="871" y="311"/>
                    </a:lnTo>
                    <a:lnTo>
                      <a:pt x="875" y="316"/>
                    </a:lnTo>
                    <a:lnTo>
                      <a:pt x="879" y="318"/>
                    </a:lnTo>
                    <a:lnTo>
                      <a:pt x="883" y="320"/>
                    </a:lnTo>
                    <a:lnTo>
                      <a:pt x="887" y="325"/>
                    </a:lnTo>
                    <a:lnTo>
                      <a:pt x="890" y="328"/>
                    </a:lnTo>
                    <a:lnTo>
                      <a:pt x="894" y="333"/>
                    </a:lnTo>
                    <a:lnTo>
                      <a:pt x="898" y="336"/>
                    </a:lnTo>
                    <a:lnTo>
                      <a:pt x="902" y="338"/>
                    </a:lnTo>
                    <a:lnTo>
                      <a:pt x="906" y="342"/>
                    </a:lnTo>
                    <a:lnTo>
                      <a:pt x="910" y="346"/>
                    </a:lnTo>
                    <a:lnTo>
                      <a:pt x="914" y="348"/>
                    </a:lnTo>
                    <a:lnTo>
                      <a:pt x="918" y="354"/>
                    </a:lnTo>
                    <a:lnTo>
                      <a:pt x="922" y="355"/>
                    </a:lnTo>
                    <a:lnTo>
                      <a:pt x="926" y="360"/>
                    </a:lnTo>
                    <a:lnTo>
                      <a:pt x="930" y="365"/>
                    </a:lnTo>
                    <a:lnTo>
                      <a:pt x="934" y="366"/>
                    </a:lnTo>
                    <a:lnTo>
                      <a:pt x="938" y="370"/>
                    </a:lnTo>
                    <a:lnTo>
                      <a:pt x="942" y="372"/>
                    </a:lnTo>
                    <a:lnTo>
                      <a:pt x="946" y="378"/>
                    </a:lnTo>
                    <a:lnTo>
                      <a:pt x="950" y="380"/>
                    </a:lnTo>
                    <a:lnTo>
                      <a:pt x="954" y="384"/>
                    </a:lnTo>
                    <a:lnTo>
                      <a:pt x="958" y="389"/>
                    </a:lnTo>
                    <a:lnTo>
                      <a:pt x="961" y="392"/>
                    </a:lnTo>
                    <a:lnTo>
                      <a:pt x="965" y="395"/>
                    </a:lnTo>
                    <a:lnTo>
                      <a:pt x="969" y="398"/>
                    </a:lnTo>
                    <a:lnTo>
                      <a:pt x="973" y="402"/>
                    </a:lnTo>
                    <a:lnTo>
                      <a:pt x="977" y="405"/>
                    </a:lnTo>
                    <a:lnTo>
                      <a:pt x="981" y="409"/>
                    </a:lnTo>
                    <a:lnTo>
                      <a:pt x="985" y="411"/>
                    </a:lnTo>
                    <a:lnTo>
                      <a:pt x="989" y="416"/>
                    </a:lnTo>
                    <a:lnTo>
                      <a:pt x="993" y="419"/>
                    </a:lnTo>
                    <a:lnTo>
                      <a:pt x="997" y="424"/>
                    </a:lnTo>
                    <a:lnTo>
                      <a:pt x="1001" y="426"/>
                    </a:lnTo>
                    <a:lnTo>
                      <a:pt x="1005" y="431"/>
                    </a:lnTo>
                    <a:lnTo>
                      <a:pt x="1009" y="434"/>
                    </a:lnTo>
                    <a:lnTo>
                      <a:pt x="1013" y="436"/>
                    </a:lnTo>
                    <a:lnTo>
                      <a:pt x="1017" y="439"/>
                    </a:lnTo>
                    <a:lnTo>
                      <a:pt x="1021" y="445"/>
                    </a:lnTo>
                    <a:lnTo>
                      <a:pt x="1025" y="447"/>
                    </a:lnTo>
                    <a:lnTo>
                      <a:pt x="1028" y="451"/>
                    </a:lnTo>
                    <a:lnTo>
                      <a:pt x="1032" y="454"/>
                    </a:lnTo>
                    <a:lnTo>
                      <a:pt x="1036" y="456"/>
                    </a:lnTo>
                    <a:lnTo>
                      <a:pt x="1040" y="461"/>
                    </a:lnTo>
                    <a:lnTo>
                      <a:pt x="1044" y="465"/>
                    </a:lnTo>
                    <a:lnTo>
                      <a:pt x="1048" y="468"/>
                    </a:lnTo>
                    <a:lnTo>
                      <a:pt x="1052" y="473"/>
                    </a:lnTo>
                    <a:lnTo>
                      <a:pt x="1056" y="474"/>
                    </a:lnTo>
                    <a:lnTo>
                      <a:pt x="1060" y="476"/>
                    </a:lnTo>
                    <a:lnTo>
                      <a:pt x="1064" y="481"/>
                    </a:lnTo>
                    <a:lnTo>
                      <a:pt x="1068" y="485"/>
                    </a:lnTo>
                    <a:lnTo>
                      <a:pt x="1072" y="488"/>
                    </a:lnTo>
                    <a:lnTo>
                      <a:pt x="1076" y="492"/>
                    </a:lnTo>
                    <a:lnTo>
                      <a:pt x="1080" y="495"/>
                    </a:lnTo>
                    <a:lnTo>
                      <a:pt x="1084" y="498"/>
                    </a:lnTo>
                    <a:lnTo>
                      <a:pt x="1088" y="502"/>
                    </a:lnTo>
                    <a:lnTo>
                      <a:pt x="1092" y="505"/>
                    </a:lnTo>
                    <a:lnTo>
                      <a:pt x="1095" y="507"/>
                    </a:lnTo>
                    <a:lnTo>
                      <a:pt x="1099" y="510"/>
                    </a:lnTo>
                    <a:lnTo>
                      <a:pt x="1103" y="515"/>
                    </a:lnTo>
                    <a:lnTo>
                      <a:pt x="1107" y="517"/>
                    </a:lnTo>
                    <a:lnTo>
                      <a:pt x="1111" y="520"/>
                    </a:lnTo>
                    <a:lnTo>
                      <a:pt x="1115" y="524"/>
                    </a:lnTo>
                    <a:lnTo>
                      <a:pt x="1119" y="527"/>
                    </a:lnTo>
                    <a:lnTo>
                      <a:pt x="1123" y="530"/>
                    </a:lnTo>
                    <a:lnTo>
                      <a:pt x="1127" y="534"/>
                    </a:lnTo>
                    <a:lnTo>
                      <a:pt x="1131" y="536"/>
                    </a:lnTo>
                    <a:lnTo>
                      <a:pt x="1135" y="540"/>
                    </a:lnTo>
                    <a:lnTo>
                      <a:pt x="1139" y="544"/>
                    </a:lnTo>
                    <a:lnTo>
                      <a:pt x="1143" y="545"/>
                    </a:lnTo>
                    <a:lnTo>
                      <a:pt x="1147" y="550"/>
                    </a:lnTo>
                    <a:lnTo>
                      <a:pt x="1151" y="553"/>
                    </a:lnTo>
                    <a:lnTo>
                      <a:pt x="1155" y="555"/>
                    </a:lnTo>
                    <a:lnTo>
                      <a:pt x="1159" y="558"/>
                    </a:lnTo>
                    <a:lnTo>
                      <a:pt x="1163" y="560"/>
                    </a:lnTo>
                    <a:lnTo>
                      <a:pt x="1166" y="563"/>
                    </a:lnTo>
                    <a:lnTo>
                      <a:pt x="1170" y="566"/>
                    </a:lnTo>
                    <a:lnTo>
                      <a:pt x="1174" y="569"/>
                    </a:lnTo>
                    <a:lnTo>
                      <a:pt x="1178" y="573"/>
                    </a:lnTo>
                    <a:lnTo>
                      <a:pt x="1182" y="576"/>
                    </a:lnTo>
                    <a:lnTo>
                      <a:pt x="1186" y="579"/>
                    </a:lnTo>
                    <a:lnTo>
                      <a:pt x="1190" y="581"/>
                    </a:lnTo>
                    <a:lnTo>
                      <a:pt x="1194" y="585"/>
                    </a:lnTo>
                    <a:lnTo>
                      <a:pt x="1198" y="587"/>
                    </a:lnTo>
                    <a:lnTo>
                      <a:pt x="1202" y="590"/>
                    </a:lnTo>
                    <a:lnTo>
                      <a:pt x="1206" y="593"/>
                    </a:lnTo>
                    <a:lnTo>
                      <a:pt x="1210" y="595"/>
                    </a:lnTo>
                    <a:lnTo>
                      <a:pt x="1214" y="598"/>
                    </a:lnTo>
                    <a:lnTo>
                      <a:pt x="1218" y="601"/>
                    </a:lnTo>
                    <a:lnTo>
                      <a:pt x="1222" y="603"/>
                    </a:lnTo>
                    <a:lnTo>
                      <a:pt x="1226" y="607"/>
                    </a:lnTo>
                    <a:lnTo>
                      <a:pt x="1230" y="609"/>
                    </a:lnTo>
                    <a:lnTo>
                      <a:pt x="1233" y="613"/>
                    </a:lnTo>
                    <a:lnTo>
                      <a:pt x="1237" y="615"/>
                    </a:lnTo>
                    <a:lnTo>
                      <a:pt x="1241" y="616"/>
                    </a:lnTo>
                    <a:lnTo>
                      <a:pt x="1245" y="620"/>
                    </a:lnTo>
                    <a:lnTo>
                      <a:pt x="1249" y="622"/>
                    </a:lnTo>
                    <a:lnTo>
                      <a:pt x="1253" y="625"/>
                    </a:lnTo>
                    <a:lnTo>
                      <a:pt x="1257" y="628"/>
                    </a:lnTo>
                    <a:lnTo>
                      <a:pt x="1261" y="629"/>
                    </a:lnTo>
                    <a:lnTo>
                      <a:pt x="1265" y="633"/>
                    </a:lnTo>
                    <a:lnTo>
                      <a:pt x="1269" y="634"/>
                    </a:lnTo>
                    <a:lnTo>
                      <a:pt x="1273" y="637"/>
                    </a:lnTo>
                    <a:lnTo>
                      <a:pt x="1277" y="639"/>
                    </a:lnTo>
                    <a:lnTo>
                      <a:pt x="1281" y="642"/>
                    </a:lnTo>
                    <a:lnTo>
                      <a:pt x="1285" y="645"/>
                    </a:lnTo>
                    <a:lnTo>
                      <a:pt x="1289" y="647"/>
                    </a:lnTo>
                    <a:lnTo>
                      <a:pt x="1293" y="649"/>
                    </a:lnTo>
                    <a:lnTo>
                      <a:pt x="1297" y="651"/>
                    </a:lnTo>
                    <a:lnTo>
                      <a:pt x="1301" y="653"/>
                    </a:lnTo>
                    <a:lnTo>
                      <a:pt x="1304" y="656"/>
                    </a:lnTo>
                    <a:lnTo>
                      <a:pt x="1308" y="658"/>
                    </a:lnTo>
                    <a:lnTo>
                      <a:pt x="1312" y="659"/>
                    </a:lnTo>
                    <a:lnTo>
                      <a:pt x="1316" y="662"/>
                    </a:lnTo>
                    <a:lnTo>
                      <a:pt x="1320" y="666"/>
                    </a:lnTo>
                    <a:lnTo>
                      <a:pt x="1324" y="667"/>
                    </a:lnTo>
                    <a:lnTo>
                      <a:pt x="1328" y="669"/>
                    </a:lnTo>
                    <a:lnTo>
                      <a:pt x="1332" y="671"/>
                    </a:lnTo>
                    <a:lnTo>
                      <a:pt x="1336" y="673"/>
                    </a:lnTo>
                    <a:lnTo>
                      <a:pt x="1340" y="675"/>
                    </a:lnTo>
                    <a:lnTo>
                      <a:pt x="1344" y="677"/>
                    </a:lnTo>
                    <a:lnTo>
                      <a:pt x="1348" y="679"/>
                    </a:lnTo>
                    <a:lnTo>
                      <a:pt x="1352" y="680"/>
                    </a:lnTo>
                    <a:lnTo>
                      <a:pt x="1356" y="683"/>
                    </a:lnTo>
                    <a:lnTo>
                      <a:pt x="1360" y="684"/>
                    </a:lnTo>
                    <a:lnTo>
                      <a:pt x="1364" y="687"/>
                    </a:lnTo>
                    <a:lnTo>
                      <a:pt x="1368" y="690"/>
                    </a:lnTo>
                    <a:lnTo>
                      <a:pt x="1371" y="691"/>
                    </a:lnTo>
                    <a:lnTo>
                      <a:pt x="1375" y="692"/>
                    </a:lnTo>
                    <a:lnTo>
                      <a:pt x="1379" y="694"/>
                    </a:lnTo>
                    <a:lnTo>
                      <a:pt x="1383" y="697"/>
                    </a:lnTo>
                    <a:lnTo>
                      <a:pt x="1387" y="698"/>
                    </a:lnTo>
                    <a:lnTo>
                      <a:pt x="1391" y="699"/>
                    </a:lnTo>
                    <a:lnTo>
                      <a:pt x="1395" y="701"/>
                    </a:lnTo>
                    <a:lnTo>
                      <a:pt x="1399" y="702"/>
                    </a:lnTo>
                    <a:lnTo>
                      <a:pt x="1403" y="704"/>
                    </a:lnTo>
                    <a:lnTo>
                      <a:pt x="1407" y="706"/>
                    </a:lnTo>
                    <a:lnTo>
                      <a:pt x="1411" y="706"/>
                    </a:lnTo>
                    <a:lnTo>
                      <a:pt x="1415" y="708"/>
                    </a:lnTo>
                    <a:lnTo>
                      <a:pt x="1419" y="708"/>
                    </a:lnTo>
                    <a:lnTo>
                      <a:pt x="1423" y="711"/>
                    </a:lnTo>
                    <a:lnTo>
                      <a:pt x="1427" y="713"/>
                    </a:lnTo>
                    <a:lnTo>
                      <a:pt x="1431" y="715"/>
                    </a:lnTo>
                    <a:lnTo>
                      <a:pt x="1435" y="716"/>
                    </a:lnTo>
                    <a:lnTo>
                      <a:pt x="1438" y="717"/>
                    </a:lnTo>
                    <a:lnTo>
                      <a:pt x="1442" y="720"/>
                    </a:lnTo>
                    <a:lnTo>
                      <a:pt x="1446" y="719"/>
                    </a:lnTo>
                    <a:lnTo>
                      <a:pt x="1450" y="721"/>
                    </a:lnTo>
                    <a:lnTo>
                      <a:pt x="1454" y="721"/>
                    </a:lnTo>
                    <a:lnTo>
                      <a:pt x="1458" y="723"/>
                    </a:lnTo>
                    <a:lnTo>
                      <a:pt x="1462" y="724"/>
                    </a:lnTo>
                    <a:lnTo>
                      <a:pt x="1466" y="727"/>
                    </a:lnTo>
                    <a:lnTo>
                      <a:pt x="1470" y="727"/>
                    </a:lnTo>
                    <a:lnTo>
                      <a:pt x="1474" y="728"/>
                    </a:lnTo>
                    <a:lnTo>
                      <a:pt x="1478" y="729"/>
                    </a:lnTo>
                    <a:lnTo>
                      <a:pt x="1482" y="730"/>
                    </a:lnTo>
                    <a:lnTo>
                      <a:pt x="1486" y="732"/>
                    </a:lnTo>
                    <a:lnTo>
                      <a:pt x="1490" y="732"/>
                    </a:lnTo>
                    <a:lnTo>
                      <a:pt x="1494" y="732"/>
                    </a:lnTo>
                    <a:lnTo>
                      <a:pt x="1498" y="735"/>
                    </a:lnTo>
                    <a:lnTo>
                      <a:pt x="1502" y="734"/>
                    </a:lnTo>
                    <a:lnTo>
                      <a:pt x="1506" y="737"/>
                    </a:lnTo>
                    <a:lnTo>
                      <a:pt x="1509" y="737"/>
                    </a:lnTo>
                    <a:lnTo>
                      <a:pt x="1513" y="737"/>
                    </a:lnTo>
                    <a:lnTo>
                      <a:pt x="1517" y="738"/>
                    </a:lnTo>
                    <a:lnTo>
                      <a:pt x="1521" y="739"/>
                    </a:lnTo>
                    <a:lnTo>
                      <a:pt x="1525" y="739"/>
                    </a:lnTo>
                    <a:lnTo>
                      <a:pt x="1529" y="740"/>
                    </a:lnTo>
                    <a:lnTo>
                      <a:pt x="1533" y="741"/>
                    </a:lnTo>
                    <a:lnTo>
                      <a:pt x="1537" y="743"/>
                    </a:lnTo>
                    <a:lnTo>
                      <a:pt x="1541" y="743"/>
                    </a:lnTo>
                    <a:lnTo>
                      <a:pt x="1545" y="743"/>
                    </a:lnTo>
                    <a:lnTo>
                      <a:pt x="1549" y="744"/>
                    </a:lnTo>
                    <a:lnTo>
                      <a:pt x="1553" y="744"/>
                    </a:lnTo>
                    <a:lnTo>
                      <a:pt x="1557" y="745"/>
                    </a:lnTo>
                    <a:lnTo>
                      <a:pt x="1561" y="748"/>
                    </a:lnTo>
                    <a:lnTo>
                      <a:pt x="1565" y="746"/>
                    </a:lnTo>
                    <a:lnTo>
                      <a:pt x="1569" y="747"/>
                    </a:lnTo>
                    <a:lnTo>
                      <a:pt x="1573" y="746"/>
                    </a:lnTo>
                    <a:lnTo>
                      <a:pt x="1576" y="748"/>
                    </a:lnTo>
                    <a:lnTo>
                      <a:pt x="1580" y="749"/>
                    </a:lnTo>
                    <a:lnTo>
                      <a:pt x="1584" y="747"/>
                    </a:lnTo>
                    <a:lnTo>
                      <a:pt x="1588" y="747"/>
                    </a:lnTo>
                    <a:lnTo>
                      <a:pt x="1592" y="748"/>
                    </a:lnTo>
                    <a:lnTo>
                      <a:pt x="1596" y="748"/>
                    </a:lnTo>
                    <a:lnTo>
                      <a:pt x="1600" y="750"/>
                    </a:lnTo>
                    <a:lnTo>
                      <a:pt x="1604" y="749"/>
                    </a:lnTo>
                    <a:lnTo>
                      <a:pt x="1608" y="749"/>
                    </a:lnTo>
                    <a:lnTo>
                      <a:pt x="1612" y="749"/>
                    </a:lnTo>
                    <a:lnTo>
                      <a:pt x="1616" y="750"/>
                    </a:lnTo>
                    <a:lnTo>
                      <a:pt x="1620" y="750"/>
                    </a:lnTo>
                    <a:lnTo>
                      <a:pt x="1624" y="750"/>
                    </a:lnTo>
                    <a:lnTo>
                      <a:pt x="1628" y="749"/>
                    </a:lnTo>
                    <a:lnTo>
                      <a:pt x="1632" y="750"/>
                    </a:lnTo>
                    <a:lnTo>
                      <a:pt x="1636" y="749"/>
                    </a:lnTo>
                    <a:lnTo>
                      <a:pt x="1640" y="750"/>
                    </a:lnTo>
                    <a:lnTo>
                      <a:pt x="1643" y="749"/>
                    </a:lnTo>
                    <a:lnTo>
                      <a:pt x="1647" y="749"/>
                    </a:lnTo>
                    <a:lnTo>
                      <a:pt x="1651" y="749"/>
                    </a:lnTo>
                    <a:lnTo>
                      <a:pt x="1655" y="750"/>
                    </a:lnTo>
                    <a:lnTo>
                      <a:pt x="1659" y="749"/>
                    </a:lnTo>
                    <a:lnTo>
                      <a:pt x="1663" y="749"/>
                    </a:lnTo>
                    <a:lnTo>
                      <a:pt x="1667" y="749"/>
                    </a:lnTo>
                    <a:lnTo>
                      <a:pt x="1671" y="748"/>
                    </a:lnTo>
                    <a:lnTo>
                      <a:pt x="1675" y="749"/>
                    </a:lnTo>
                    <a:lnTo>
                      <a:pt x="1679" y="748"/>
                    </a:lnTo>
                    <a:lnTo>
                      <a:pt x="1683" y="748"/>
                    </a:lnTo>
                    <a:lnTo>
                      <a:pt x="1687" y="747"/>
                    </a:lnTo>
                    <a:lnTo>
                      <a:pt x="1691" y="748"/>
                    </a:lnTo>
                    <a:lnTo>
                      <a:pt x="1695" y="747"/>
                    </a:lnTo>
                    <a:lnTo>
                      <a:pt x="1699" y="747"/>
                    </a:lnTo>
                    <a:lnTo>
                      <a:pt x="1703" y="746"/>
                    </a:lnTo>
                    <a:lnTo>
                      <a:pt x="1707" y="744"/>
                    </a:lnTo>
                    <a:lnTo>
                      <a:pt x="1711" y="744"/>
                    </a:lnTo>
                    <a:lnTo>
                      <a:pt x="1714" y="743"/>
                    </a:lnTo>
                    <a:lnTo>
                      <a:pt x="1718" y="743"/>
                    </a:lnTo>
                    <a:lnTo>
                      <a:pt x="1722" y="743"/>
                    </a:lnTo>
                    <a:lnTo>
                      <a:pt x="1726" y="741"/>
                    </a:lnTo>
                    <a:lnTo>
                      <a:pt x="1730" y="742"/>
                    </a:lnTo>
                    <a:lnTo>
                      <a:pt x="1734" y="741"/>
                    </a:lnTo>
                    <a:lnTo>
                      <a:pt x="1738" y="741"/>
                    </a:lnTo>
                    <a:lnTo>
                      <a:pt x="1742" y="738"/>
                    </a:lnTo>
                    <a:lnTo>
                      <a:pt x="1746" y="739"/>
                    </a:lnTo>
                    <a:lnTo>
                      <a:pt x="1750" y="737"/>
                    </a:lnTo>
                    <a:lnTo>
                      <a:pt x="1754" y="738"/>
                    </a:lnTo>
                    <a:lnTo>
                      <a:pt x="1758" y="736"/>
                    </a:lnTo>
                    <a:lnTo>
                      <a:pt x="1762" y="736"/>
                    </a:lnTo>
                    <a:lnTo>
                      <a:pt x="1766" y="735"/>
                    </a:lnTo>
                    <a:lnTo>
                      <a:pt x="1770" y="735"/>
                    </a:lnTo>
                    <a:lnTo>
                      <a:pt x="1774" y="733"/>
                    </a:lnTo>
                    <a:lnTo>
                      <a:pt x="1778" y="732"/>
                    </a:lnTo>
                    <a:lnTo>
                      <a:pt x="1781" y="732"/>
                    </a:lnTo>
                    <a:lnTo>
                      <a:pt x="1785" y="730"/>
                    </a:lnTo>
                    <a:lnTo>
                      <a:pt x="1789" y="730"/>
                    </a:lnTo>
                    <a:lnTo>
                      <a:pt x="1793" y="729"/>
                    </a:lnTo>
                    <a:lnTo>
                      <a:pt x="1797" y="728"/>
                    </a:lnTo>
                    <a:lnTo>
                      <a:pt x="1801" y="727"/>
                    </a:lnTo>
                    <a:lnTo>
                      <a:pt x="1805" y="726"/>
                    </a:lnTo>
                    <a:lnTo>
                      <a:pt x="1809" y="726"/>
                    </a:lnTo>
                    <a:lnTo>
                      <a:pt x="1813" y="723"/>
                    </a:lnTo>
                    <a:lnTo>
                      <a:pt x="1817" y="722"/>
                    </a:lnTo>
                    <a:lnTo>
                      <a:pt x="1821" y="723"/>
                    </a:lnTo>
                    <a:lnTo>
                      <a:pt x="1825" y="720"/>
                    </a:lnTo>
                    <a:lnTo>
                      <a:pt x="1829" y="720"/>
                    </a:lnTo>
                    <a:lnTo>
                      <a:pt x="1833" y="720"/>
                    </a:lnTo>
                    <a:lnTo>
                      <a:pt x="1837" y="716"/>
                    </a:lnTo>
                    <a:lnTo>
                      <a:pt x="1841" y="716"/>
                    </a:lnTo>
                    <a:lnTo>
                      <a:pt x="1845" y="713"/>
                    </a:lnTo>
                    <a:lnTo>
                      <a:pt x="1848" y="713"/>
                    </a:lnTo>
                    <a:lnTo>
                      <a:pt x="1852" y="712"/>
                    </a:lnTo>
                    <a:lnTo>
                      <a:pt x="1856" y="711"/>
                    </a:lnTo>
                    <a:lnTo>
                      <a:pt x="1860" y="709"/>
                    </a:lnTo>
                    <a:lnTo>
                      <a:pt x="1864" y="709"/>
                    </a:lnTo>
                    <a:lnTo>
                      <a:pt x="1868" y="708"/>
                    </a:lnTo>
                    <a:lnTo>
                      <a:pt x="1872" y="705"/>
                    </a:lnTo>
                    <a:lnTo>
                      <a:pt x="1876" y="704"/>
                    </a:lnTo>
                    <a:lnTo>
                      <a:pt x="1880" y="703"/>
                    </a:lnTo>
                    <a:lnTo>
                      <a:pt x="1884" y="701"/>
                    </a:lnTo>
                    <a:lnTo>
                      <a:pt x="1888" y="699"/>
                    </a:lnTo>
                    <a:lnTo>
                      <a:pt x="1892" y="699"/>
                    </a:lnTo>
                    <a:lnTo>
                      <a:pt x="1896" y="697"/>
                    </a:lnTo>
                    <a:lnTo>
                      <a:pt x="1900" y="695"/>
                    </a:lnTo>
                    <a:lnTo>
                      <a:pt x="1904" y="695"/>
                    </a:lnTo>
                    <a:lnTo>
                      <a:pt x="1908" y="694"/>
                    </a:lnTo>
                    <a:lnTo>
                      <a:pt x="1912" y="691"/>
                    </a:lnTo>
                    <a:lnTo>
                      <a:pt x="1916" y="689"/>
                    </a:lnTo>
                    <a:lnTo>
                      <a:pt x="1919" y="688"/>
                    </a:lnTo>
                    <a:lnTo>
                      <a:pt x="1923" y="686"/>
                    </a:lnTo>
                    <a:lnTo>
                      <a:pt x="1927" y="685"/>
                    </a:lnTo>
                    <a:lnTo>
                      <a:pt x="1931" y="682"/>
                    </a:lnTo>
                    <a:lnTo>
                      <a:pt x="1935" y="682"/>
                    </a:lnTo>
                    <a:lnTo>
                      <a:pt x="1939" y="680"/>
                    </a:lnTo>
                    <a:lnTo>
                      <a:pt x="1943" y="677"/>
                    </a:lnTo>
                    <a:lnTo>
                      <a:pt x="1947" y="676"/>
                    </a:lnTo>
                    <a:lnTo>
                      <a:pt x="1951" y="675"/>
                    </a:lnTo>
                    <a:lnTo>
                      <a:pt x="1955" y="673"/>
                    </a:lnTo>
                    <a:lnTo>
                      <a:pt x="1959" y="669"/>
                    </a:lnTo>
                    <a:lnTo>
                      <a:pt x="1963" y="668"/>
                    </a:lnTo>
                    <a:lnTo>
                      <a:pt x="1967" y="668"/>
                    </a:lnTo>
                    <a:lnTo>
                      <a:pt x="1971" y="665"/>
                    </a:lnTo>
                    <a:lnTo>
                      <a:pt x="1975" y="665"/>
                    </a:lnTo>
                    <a:lnTo>
                      <a:pt x="1979" y="663"/>
                    </a:lnTo>
                    <a:lnTo>
                      <a:pt x="1983" y="661"/>
                    </a:lnTo>
                    <a:lnTo>
                      <a:pt x="1986" y="659"/>
                    </a:lnTo>
                    <a:lnTo>
                      <a:pt x="1990" y="656"/>
                    </a:lnTo>
                    <a:lnTo>
                      <a:pt x="1994" y="656"/>
                    </a:lnTo>
                    <a:lnTo>
                      <a:pt x="1998" y="652"/>
                    </a:lnTo>
                    <a:lnTo>
                      <a:pt x="2002" y="652"/>
                    </a:lnTo>
                    <a:lnTo>
                      <a:pt x="2006" y="648"/>
                    </a:lnTo>
                    <a:lnTo>
                      <a:pt x="2010" y="647"/>
                    </a:lnTo>
                    <a:lnTo>
                      <a:pt x="2014" y="646"/>
                    </a:lnTo>
                    <a:lnTo>
                      <a:pt x="2018" y="644"/>
                    </a:lnTo>
                    <a:lnTo>
                      <a:pt x="2022" y="642"/>
                    </a:lnTo>
                    <a:lnTo>
                      <a:pt x="2026" y="640"/>
                    </a:lnTo>
                    <a:lnTo>
                      <a:pt x="2030" y="637"/>
                    </a:lnTo>
                    <a:lnTo>
                      <a:pt x="2034" y="636"/>
                    </a:lnTo>
                    <a:lnTo>
                      <a:pt x="2038" y="633"/>
                    </a:lnTo>
                    <a:lnTo>
                      <a:pt x="2042" y="632"/>
                    </a:lnTo>
                    <a:lnTo>
                      <a:pt x="2046" y="631"/>
                    </a:lnTo>
                    <a:lnTo>
                      <a:pt x="2050" y="627"/>
                    </a:lnTo>
                    <a:lnTo>
                      <a:pt x="2054" y="626"/>
                    </a:lnTo>
                    <a:lnTo>
                      <a:pt x="2057" y="623"/>
                    </a:lnTo>
                    <a:lnTo>
                      <a:pt x="2061" y="621"/>
                    </a:lnTo>
                    <a:lnTo>
                      <a:pt x="2065" y="619"/>
                    </a:lnTo>
                    <a:lnTo>
                      <a:pt x="2069" y="617"/>
                    </a:lnTo>
                    <a:lnTo>
                      <a:pt x="2073" y="616"/>
                    </a:lnTo>
                    <a:lnTo>
                      <a:pt x="2077" y="612"/>
                    </a:lnTo>
                    <a:lnTo>
                      <a:pt x="2081" y="612"/>
                    </a:lnTo>
                    <a:lnTo>
                      <a:pt x="2085" y="610"/>
                    </a:lnTo>
                    <a:lnTo>
                      <a:pt x="2089" y="606"/>
                    </a:lnTo>
                    <a:lnTo>
                      <a:pt x="2093" y="605"/>
                    </a:lnTo>
                    <a:lnTo>
                      <a:pt x="2097" y="602"/>
                    </a:lnTo>
                    <a:lnTo>
                      <a:pt x="2101" y="602"/>
                    </a:lnTo>
                    <a:lnTo>
                      <a:pt x="2105" y="600"/>
                    </a:lnTo>
                    <a:lnTo>
                      <a:pt x="2109" y="597"/>
                    </a:lnTo>
                    <a:lnTo>
                      <a:pt x="2113" y="595"/>
                    </a:lnTo>
                    <a:lnTo>
                      <a:pt x="2117" y="593"/>
                    </a:lnTo>
                    <a:lnTo>
                      <a:pt x="2121" y="590"/>
                    </a:lnTo>
                    <a:lnTo>
                      <a:pt x="2124" y="588"/>
                    </a:lnTo>
                    <a:lnTo>
                      <a:pt x="2128" y="586"/>
                    </a:lnTo>
                    <a:lnTo>
                      <a:pt x="2132" y="584"/>
                    </a:lnTo>
                    <a:lnTo>
                      <a:pt x="2136" y="583"/>
                    </a:lnTo>
                    <a:lnTo>
                      <a:pt x="2140" y="580"/>
                    </a:lnTo>
                    <a:lnTo>
                      <a:pt x="2144" y="577"/>
                    </a:lnTo>
                    <a:lnTo>
                      <a:pt x="2148" y="575"/>
                    </a:lnTo>
                    <a:lnTo>
                      <a:pt x="2152" y="573"/>
                    </a:lnTo>
                    <a:lnTo>
                      <a:pt x="2156" y="571"/>
                    </a:lnTo>
                    <a:lnTo>
                      <a:pt x="2160" y="568"/>
                    </a:lnTo>
                    <a:lnTo>
                      <a:pt x="2164" y="566"/>
                    </a:lnTo>
                    <a:lnTo>
                      <a:pt x="2168" y="566"/>
                    </a:lnTo>
                    <a:lnTo>
                      <a:pt x="2172" y="563"/>
                    </a:lnTo>
                    <a:lnTo>
                      <a:pt x="2176" y="560"/>
                    </a:lnTo>
                    <a:lnTo>
                      <a:pt x="2180" y="558"/>
                    </a:lnTo>
                    <a:lnTo>
                      <a:pt x="2184" y="556"/>
                    </a:lnTo>
                    <a:lnTo>
                      <a:pt x="2188" y="554"/>
                    </a:lnTo>
                    <a:lnTo>
                      <a:pt x="2191" y="550"/>
                    </a:lnTo>
                    <a:lnTo>
                      <a:pt x="2195" y="550"/>
                    </a:lnTo>
                    <a:lnTo>
                      <a:pt x="2199" y="547"/>
                    </a:lnTo>
                    <a:lnTo>
                      <a:pt x="2203" y="543"/>
                    </a:lnTo>
                    <a:lnTo>
                      <a:pt x="2207" y="544"/>
                    </a:lnTo>
                    <a:lnTo>
                      <a:pt x="2211" y="540"/>
                    </a:lnTo>
                    <a:lnTo>
                      <a:pt x="2215" y="537"/>
                    </a:lnTo>
                    <a:lnTo>
                      <a:pt x="2219" y="535"/>
                    </a:lnTo>
                    <a:lnTo>
                      <a:pt x="2223" y="533"/>
                    </a:lnTo>
                    <a:lnTo>
                      <a:pt x="2227" y="530"/>
                    </a:lnTo>
                    <a:lnTo>
                      <a:pt x="2231" y="528"/>
                    </a:lnTo>
                    <a:lnTo>
                      <a:pt x="2235" y="525"/>
                    </a:lnTo>
                    <a:lnTo>
                      <a:pt x="2239" y="523"/>
                    </a:lnTo>
                    <a:lnTo>
                      <a:pt x="2243" y="521"/>
                    </a:lnTo>
                    <a:lnTo>
                      <a:pt x="2247" y="518"/>
                    </a:lnTo>
                    <a:lnTo>
                      <a:pt x="2251" y="517"/>
                    </a:lnTo>
                    <a:lnTo>
                      <a:pt x="2255" y="513"/>
                    </a:lnTo>
                    <a:lnTo>
                      <a:pt x="2259" y="511"/>
                    </a:lnTo>
                    <a:lnTo>
                      <a:pt x="2262" y="509"/>
                    </a:lnTo>
                    <a:lnTo>
                      <a:pt x="2266" y="507"/>
                    </a:lnTo>
                    <a:lnTo>
                      <a:pt x="2270" y="505"/>
                    </a:lnTo>
                    <a:lnTo>
                      <a:pt x="2274" y="502"/>
                    </a:lnTo>
                    <a:lnTo>
                      <a:pt x="2278" y="499"/>
                    </a:lnTo>
                    <a:lnTo>
                      <a:pt x="2282" y="497"/>
                    </a:lnTo>
                    <a:lnTo>
                      <a:pt x="2286" y="496"/>
                    </a:lnTo>
                    <a:lnTo>
                      <a:pt x="2290" y="493"/>
                    </a:lnTo>
                    <a:lnTo>
                      <a:pt x="2294" y="491"/>
                    </a:lnTo>
                    <a:lnTo>
                      <a:pt x="2298" y="487"/>
                    </a:lnTo>
                    <a:lnTo>
                      <a:pt x="2302" y="486"/>
                    </a:lnTo>
                    <a:lnTo>
                      <a:pt x="2306" y="483"/>
                    </a:lnTo>
                    <a:lnTo>
                      <a:pt x="2310" y="479"/>
                    </a:lnTo>
                    <a:lnTo>
                      <a:pt x="2314" y="478"/>
                    </a:lnTo>
                    <a:lnTo>
                      <a:pt x="2318" y="476"/>
                    </a:lnTo>
                    <a:lnTo>
                      <a:pt x="2322" y="474"/>
                    </a:lnTo>
                    <a:lnTo>
                      <a:pt x="2326" y="472"/>
                    </a:lnTo>
                    <a:lnTo>
                      <a:pt x="2329" y="469"/>
                    </a:lnTo>
                    <a:lnTo>
                      <a:pt x="2333" y="466"/>
                    </a:lnTo>
                    <a:lnTo>
                      <a:pt x="2337" y="465"/>
                    </a:lnTo>
                    <a:lnTo>
                      <a:pt x="2341" y="462"/>
                    </a:lnTo>
                    <a:lnTo>
                      <a:pt x="2345" y="460"/>
                    </a:lnTo>
                    <a:lnTo>
                      <a:pt x="2349" y="458"/>
                    </a:lnTo>
                    <a:lnTo>
                      <a:pt x="2353" y="454"/>
                    </a:lnTo>
                    <a:lnTo>
                      <a:pt x="2357" y="453"/>
                    </a:lnTo>
                    <a:lnTo>
                      <a:pt x="2361" y="451"/>
                    </a:lnTo>
                    <a:lnTo>
                      <a:pt x="2365" y="448"/>
                    </a:lnTo>
                    <a:lnTo>
                      <a:pt x="2369" y="446"/>
                    </a:lnTo>
                    <a:lnTo>
                      <a:pt x="2373" y="444"/>
                    </a:lnTo>
                    <a:lnTo>
                      <a:pt x="2377" y="440"/>
                    </a:lnTo>
                    <a:lnTo>
                      <a:pt x="2381" y="438"/>
                    </a:lnTo>
                    <a:lnTo>
                      <a:pt x="2385" y="437"/>
                    </a:lnTo>
                    <a:lnTo>
                      <a:pt x="2389" y="434"/>
                    </a:lnTo>
                    <a:lnTo>
                      <a:pt x="2393" y="433"/>
                    </a:lnTo>
                    <a:lnTo>
                      <a:pt x="2396" y="429"/>
                    </a:lnTo>
                    <a:lnTo>
                      <a:pt x="2400" y="428"/>
                    </a:lnTo>
                    <a:lnTo>
                      <a:pt x="2404" y="424"/>
                    </a:lnTo>
                    <a:lnTo>
                      <a:pt x="2408" y="423"/>
                    </a:lnTo>
                    <a:lnTo>
                      <a:pt x="2412" y="420"/>
                    </a:lnTo>
                    <a:lnTo>
                      <a:pt x="2416" y="417"/>
                    </a:lnTo>
                    <a:lnTo>
                      <a:pt x="2420" y="416"/>
                    </a:lnTo>
                    <a:lnTo>
                      <a:pt x="2424" y="413"/>
                    </a:lnTo>
                    <a:lnTo>
                      <a:pt x="2428" y="412"/>
                    </a:lnTo>
                    <a:lnTo>
                      <a:pt x="2432" y="409"/>
                    </a:lnTo>
                    <a:lnTo>
                      <a:pt x="2436" y="408"/>
                    </a:lnTo>
                    <a:lnTo>
                      <a:pt x="2440" y="404"/>
                    </a:lnTo>
                    <a:lnTo>
                      <a:pt x="2444" y="402"/>
                    </a:lnTo>
                    <a:lnTo>
                      <a:pt x="2448" y="400"/>
                    </a:lnTo>
                    <a:lnTo>
                      <a:pt x="2452" y="397"/>
                    </a:lnTo>
                    <a:lnTo>
                      <a:pt x="2456" y="396"/>
                    </a:lnTo>
                    <a:lnTo>
                      <a:pt x="2460" y="393"/>
                    </a:lnTo>
                    <a:lnTo>
                      <a:pt x="2464" y="391"/>
                    </a:lnTo>
                    <a:lnTo>
                      <a:pt x="2467" y="388"/>
                    </a:lnTo>
                    <a:lnTo>
                      <a:pt x="2471" y="387"/>
                    </a:lnTo>
                    <a:lnTo>
                      <a:pt x="2475" y="384"/>
                    </a:lnTo>
                    <a:lnTo>
                      <a:pt x="2479" y="381"/>
                    </a:lnTo>
                    <a:lnTo>
                      <a:pt x="2483" y="380"/>
                    </a:lnTo>
                    <a:lnTo>
                      <a:pt x="2487" y="377"/>
                    </a:lnTo>
                    <a:lnTo>
                      <a:pt x="2491" y="375"/>
                    </a:lnTo>
                    <a:lnTo>
                      <a:pt x="2495" y="373"/>
                    </a:lnTo>
                    <a:lnTo>
                      <a:pt x="2499" y="370"/>
                    </a:lnTo>
                    <a:lnTo>
                      <a:pt x="2503" y="368"/>
                    </a:lnTo>
                    <a:lnTo>
                      <a:pt x="2507" y="365"/>
                    </a:lnTo>
                    <a:lnTo>
                      <a:pt x="2511" y="364"/>
                    </a:lnTo>
                    <a:lnTo>
                      <a:pt x="2515" y="361"/>
                    </a:lnTo>
                    <a:lnTo>
                      <a:pt x="2519" y="358"/>
                    </a:lnTo>
                    <a:lnTo>
                      <a:pt x="2523" y="357"/>
                    </a:lnTo>
                    <a:lnTo>
                      <a:pt x="2527" y="355"/>
                    </a:lnTo>
                    <a:lnTo>
                      <a:pt x="2531" y="352"/>
                    </a:lnTo>
                    <a:lnTo>
                      <a:pt x="2534" y="350"/>
                    </a:lnTo>
                    <a:lnTo>
                      <a:pt x="2538" y="349"/>
                    </a:lnTo>
                    <a:lnTo>
                      <a:pt x="2542" y="348"/>
                    </a:lnTo>
                    <a:lnTo>
                      <a:pt x="2546" y="345"/>
                    </a:lnTo>
                    <a:lnTo>
                      <a:pt x="2550" y="343"/>
                    </a:lnTo>
                    <a:lnTo>
                      <a:pt x="2554" y="339"/>
                    </a:lnTo>
                    <a:lnTo>
                      <a:pt x="2558" y="336"/>
                    </a:lnTo>
                    <a:lnTo>
                      <a:pt x="2562" y="336"/>
                    </a:lnTo>
                    <a:lnTo>
                      <a:pt x="2566" y="332"/>
                    </a:lnTo>
                    <a:lnTo>
                      <a:pt x="2570" y="331"/>
                    </a:lnTo>
                    <a:lnTo>
                      <a:pt x="2574" y="328"/>
                    </a:lnTo>
                    <a:lnTo>
                      <a:pt x="2578" y="328"/>
                    </a:lnTo>
                    <a:lnTo>
                      <a:pt x="2582" y="324"/>
                    </a:lnTo>
                    <a:lnTo>
                      <a:pt x="2586" y="322"/>
                    </a:lnTo>
                    <a:lnTo>
                      <a:pt x="2590" y="321"/>
                    </a:lnTo>
                    <a:lnTo>
                      <a:pt x="2594" y="319"/>
                    </a:lnTo>
                    <a:lnTo>
                      <a:pt x="2598" y="315"/>
                    </a:lnTo>
                    <a:lnTo>
                      <a:pt x="2602" y="315"/>
                    </a:lnTo>
                    <a:lnTo>
                      <a:pt x="2605" y="311"/>
                    </a:lnTo>
                    <a:lnTo>
                      <a:pt x="2609" y="311"/>
                    </a:lnTo>
                    <a:lnTo>
                      <a:pt x="2613" y="309"/>
                    </a:lnTo>
                    <a:lnTo>
                      <a:pt x="2617" y="306"/>
                    </a:lnTo>
                    <a:lnTo>
                      <a:pt x="2621" y="304"/>
                    </a:lnTo>
                    <a:lnTo>
                      <a:pt x="2625" y="302"/>
                    </a:lnTo>
                    <a:lnTo>
                      <a:pt x="2629" y="299"/>
                    </a:lnTo>
                    <a:lnTo>
                      <a:pt x="2633" y="297"/>
                    </a:lnTo>
                    <a:lnTo>
                      <a:pt x="2637" y="295"/>
                    </a:lnTo>
                    <a:lnTo>
                      <a:pt x="2641" y="294"/>
                    </a:lnTo>
                    <a:lnTo>
                      <a:pt x="2645" y="291"/>
                    </a:lnTo>
                    <a:lnTo>
                      <a:pt x="2649" y="289"/>
                    </a:lnTo>
                    <a:lnTo>
                      <a:pt x="2653" y="287"/>
                    </a:lnTo>
                    <a:lnTo>
                      <a:pt x="2657" y="285"/>
                    </a:lnTo>
                    <a:lnTo>
                      <a:pt x="2661" y="283"/>
                    </a:lnTo>
                    <a:lnTo>
                      <a:pt x="2665" y="281"/>
                    </a:lnTo>
                    <a:lnTo>
                      <a:pt x="2669" y="280"/>
                    </a:lnTo>
                    <a:lnTo>
                      <a:pt x="2672" y="277"/>
                    </a:lnTo>
                    <a:lnTo>
                      <a:pt x="2676" y="276"/>
                    </a:lnTo>
                    <a:lnTo>
                      <a:pt x="2680" y="273"/>
                    </a:lnTo>
                    <a:lnTo>
                      <a:pt x="2684" y="272"/>
                    </a:lnTo>
                    <a:lnTo>
                      <a:pt x="2688" y="270"/>
                    </a:lnTo>
                    <a:lnTo>
                      <a:pt x="2692" y="268"/>
                    </a:lnTo>
                    <a:lnTo>
                      <a:pt x="2696" y="266"/>
                    </a:lnTo>
                    <a:lnTo>
                      <a:pt x="2700" y="263"/>
                    </a:lnTo>
                    <a:lnTo>
                      <a:pt x="2704" y="263"/>
                    </a:lnTo>
                    <a:lnTo>
                      <a:pt x="2708" y="261"/>
                    </a:lnTo>
                    <a:lnTo>
                      <a:pt x="2712" y="260"/>
                    </a:lnTo>
                    <a:lnTo>
                      <a:pt x="2716" y="257"/>
                    </a:lnTo>
                    <a:lnTo>
                      <a:pt x="2720" y="254"/>
                    </a:lnTo>
                    <a:lnTo>
                      <a:pt x="2724" y="254"/>
                    </a:lnTo>
                    <a:lnTo>
                      <a:pt x="2728" y="252"/>
                    </a:lnTo>
                    <a:lnTo>
                      <a:pt x="2732" y="248"/>
                    </a:lnTo>
                    <a:lnTo>
                      <a:pt x="2736" y="248"/>
                    </a:lnTo>
                    <a:lnTo>
                      <a:pt x="2739" y="246"/>
                    </a:lnTo>
                    <a:lnTo>
                      <a:pt x="2743" y="244"/>
                    </a:lnTo>
                    <a:lnTo>
                      <a:pt x="2747" y="241"/>
                    </a:lnTo>
                    <a:lnTo>
                      <a:pt x="2751" y="240"/>
                    </a:lnTo>
                    <a:lnTo>
                      <a:pt x="2755" y="237"/>
                    </a:lnTo>
                    <a:lnTo>
                      <a:pt x="2759" y="238"/>
                    </a:lnTo>
                    <a:lnTo>
                      <a:pt x="2763" y="234"/>
                    </a:lnTo>
                    <a:lnTo>
                      <a:pt x="2767" y="232"/>
                    </a:lnTo>
                    <a:lnTo>
                      <a:pt x="2771" y="231"/>
                    </a:lnTo>
                    <a:lnTo>
                      <a:pt x="2775" y="229"/>
                    </a:lnTo>
                    <a:lnTo>
                      <a:pt x="2779" y="228"/>
                    </a:lnTo>
                    <a:lnTo>
                      <a:pt x="2783" y="225"/>
                    </a:lnTo>
                    <a:lnTo>
                      <a:pt x="2787" y="224"/>
                    </a:lnTo>
                    <a:lnTo>
                      <a:pt x="2791" y="223"/>
                    </a:lnTo>
                    <a:lnTo>
                      <a:pt x="2795" y="221"/>
                    </a:lnTo>
                    <a:lnTo>
                      <a:pt x="2799" y="219"/>
                    </a:lnTo>
                    <a:lnTo>
                      <a:pt x="2803" y="217"/>
                    </a:lnTo>
                    <a:lnTo>
                      <a:pt x="2807" y="215"/>
                    </a:lnTo>
                    <a:lnTo>
                      <a:pt x="2810" y="213"/>
                    </a:lnTo>
                    <a:lnTo>
                      <a:pt x="2814" y="212"/>
                    </a:lnTo>
                    <a:lnTo>
                      <a:pt x="2818" y="211"/>
                    </a:lnTo>
                    <a:lnTo>
                      <a:pt x="2822" y="208"/>
                    </a:lnTo>
                    <a:lnTo>
                      <a:pt x="2826" y="208"/>
                    </a:lnTo>
                    <a:lnTo>
                      <a:pt x="2830" y="205"/>
                    </a:lnTo>
                    <a:lnTo>
                      <a:pt x="2834" y="204"/>
                    </a:lnTo>
                    <a:lnTo>
                      <a:pt x="2838" y="203"/>
                    </a:lnTo>
                    <a:lnTo>
                      <a:pt x="2842" y="200"/>
                    </a:lnTo>
                    <a:lnTo>
                      <a:pt x="2846" y="199"/>
                    </a:lnTo>
                    <a:lnTo>
                      <a:pt x="2850" y="196"/>
                    </a:lnTo>
                    <a:lnTo>
                      <a:pt x="2854" y="196"/>
                    </a:lnTo>
                    <a:lnTo>
                      <a:pt x="2858" y="194"/>
                    </a:lnTo>
                    <a:lnTo>
                      <a:pt x="2862" y="193"/>
                    </a:lnTo>
                    <a:lnTo>
                      <a:pt x="2866" y="190"/>
                    </a:lnTo>
                    <a:lnTo>
                      <a:pt x="2870" y="191"/>
                    </a:lnTo>
                    <a:lnTo>
                      <a:pt x="2874" y="187"/>
                    </a:lnTo>
                    <a:lnTo>
                      <a:pt x="2877" y="187"/>
                    </a:lnTo>
                    <a:lnTo>
                      <a:pt x="2881" y="186"/>
                    </a:lnTo>
                    <a:lnTo>
                      <a:pt x="2885" y="183"/>
                    </a:lnTo>
                    <a:lnTo>
                      <a:pt x="2889" y="182"/>
                    </a:lnTo>
                    <a:lnTo>
                      <a:pt x="2893" y="181"/>
                    </a:lnTo>
                    <a:lnTo>
                      <a:pt x="2897" y="179"/>
                    </a:lnTo>
                    <a:lnTo>
                      <a:pt x="2901" y="177"/>
                    </a:lnTo>
                    <a:lnTo>
                      <a:pt x="2905" y="176"/>
                    </a:lnTo>
                    <a:lnTo>
                      <a:pt x="2909" y="174"/>
                    </a:lnTo>
                    <a:lnTo>
                      <a:pt x="2913" y="173"/>
                    </a:lnTo>
                    <a:lnTo>
                      <a:pt x="2917" y="172"/>
                    </a:lnTo>
                    <a:lnTo>
                      <a:pt x="2921" y="168"/>
                    </a:lnTo>
                    <a:lnTo>
                      <a:pt x="2925" y="168"/>
                    </a:lnTo>
                    <a:lnTo>
                      <a:pt x="2929" y="167"/>
                    </a:lnTo>
                    <a:lnTo>
                      <a:pt x="2933" y="165"/>
                    </a:lnTo>
                    <a:lnTo>
                      <a:pt x="2937" y="165"/>
                    </a:lnTo>
                    <a:lnTo>
                      <a:pt x="2941" y="162"/>
                    </a:lnTo>
                    <a:lnTo>
                      <a:pt x="2944" y="160"/>
                    </a:lnTo>
                    <a:lnTo>
                      <a:pt x="2948" y="160"/>
                    </a:lnTo>
                    <a:lnTo>
                      <a:pt x="2952" y="158"/>
                    </a:lnTo>
                    <a:lnTo>
                      <a:pt x="2956" y="157"/>
                    </a:lnTo>
                    <a:lnTo>
                      <a:pt x="2960" y="157"/>
                    </a:lnTo>
                    <a:lnTo>
                      <a:pt x="2964" y="153"/>
                    </a:lnTo>
                    <a:lnTo>
                      <a:pt x="2968" y="154"/>
                    </a:lnTo>
                    <a:lnTo>
                      <a:pt x="2972" y="152"/>
                    </a:lnTo>
                    <a:lnTo>
                      <a:pt x="2976" y="150"/>
                    </a:lnTo>
                    <a:lnTo>
                      <a:pt x="2980" y="150"/>
                    </a:lnTo>
                    <a:lnTo>
                      <a:pt x="2984" y="148"/>
                    </a:lnTo>
                    <a:lnTo>
                      <a:pt x="2988" y="144"/>
                    </a:lnTo>
                    <a:lnTo>
                      <a:pt x="2992" y="145"/>
                    </a:lnTo>
                    <a:lnTo>
                      <a:pt x="2996" y="145"/>
                    </a:lnTo>
                    <a:lnTo>
                      <a:pt x="3000" y="143"/>
                    </a:lnTo>
                    <a:lnTo>
                      <a:pt x="3004" y="142"/>
                    </a:lnTo>
                    <a:lnTo>
                      <a:pt x="3008" y="139"/>
                    </a:lnTo>
                    <a:lnTo>
                      <a:pt x="3012" y="139"/>
                    </a:lnTo>
                    <a:lnTo>
                      <a:pt x="3015" y="138"/>
                    </a:lnTo>
                    <a:lnTo>
                      <a:pt x="3019" y="137"/>
                    </a:lnTo>
                    <a:lnTo>
                      <a:pt x="3023" y="135"/>
                    </a:lnTo>
                    <a:lnTo>
                      <a:pt x="3027" y="134"/>
                    </a:lnTo>
                    <a:lnTo>
                      <a:pt x="3031" y="133"/>
                    </a:lnTo>
                    <a:lnTo>
                      <a:pt x="3035" y="130"/>
                    </a:lnTo>
                    <a:lnTo>
                      <a:pt x="3039" y="130"/>
                    </a:lnTo>
                    <a:lnTo>
                      <a:pt x="3043" y="129"/>
                    </a:lnTo>
                    <a:lnTo>
                      <a:pt x="3047" y="129"/>
                    </a:lnTo>
                    <a:lnTo>
                      <a:pt x="3051" y="128"/>
                    </a:lnTo>
                    <a:lnTo>
                      <a:pt x="3055" y="127"/>
                    </a:lnTo>
                    <a:lnTo>
                      <a:pt x="3059" y="123"/>
                    </a:lnTo>
                    <a:lnTo>
                      <a:pt x="3063" y="125"/>
                    </a:lnTo>
                    <a:lnTo>
                      <a:pt x="3067" y="122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7"/>
                    </a:lnTo>
                    <a:lnTo>
                      <a:pt x="3086" y="117"/>
                    </a:lnTo>
                    <a:lnTo>
                      <a:pt x="3090" y="115"/>
                    </a:lnTo>
                    <a:lnTo>
                      <a:pt x="3094" y="114"/>
                    </a:lnTo>
                    <a:lnTo>
                      <a:pt x="3098" y="114"/>
                    </a:lnTo>
                    <a:lnTo>
                      <a:pt x="3102" y="112"/>
                    </a:lnTo>
                    <a:lnTo>
                      <a:pt x="3106" y="111"/>
                    </a:lnTo>
                    <a:lnTo>
                      <a:pt x="3110" y="110"/>
                    </a:lnTo>
                    <a:lnTo>
                      <a:pt x="3114" y="109"/>
                    </a:lnTo>
                    <a:lnTo>
                      <a:pt x="3118" y="107"/>
                    </a:lnTo>
                    <a:lnTo>
                      <a:pt x="3122" y="107"/>
                    </a:lnTo>
                    <a:lnTo>
                      <a:pt x="3126" y="106"/>
                    </a:lnTo>
                    <a:lnTo>
                      <a:pt x="3130" y="104"/>
                    </a:lnTo>
                    <a:lnTo>
                      <a:pt x="3134" y="103"/>
                    </a:lnTo>
                    <a:lnTo>
                      <a:pt x="3138" y="103"/>
                    </a:lnTo>
                    <a:lnTo>
                      <a:pt x="3142" y="102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7" name="Freeform 2859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12"/>
                  </a:cxn>
                  <a:cxn ang="0">
                    <a:pos x="354" y="18"/>
                  </a:cxn>
                  <a:cxn ang="0">
                    <a:pos x="406" y="30"/>
                  </a:cxn>
                  <a:cxn ang="0">
                    <a:pos x="457" y="45"/>
                  </a:cxn>
                  <a:cxn ang="0">
                    <a:pos x="508" y="64"/>
                  </a:cxn>
                  <a:cxn ang="0">
                    <a:pos x="559" y="88"/>
                  </a:cxn>
                  <a:cxn ang="0">
                    <a:pos x="611" y="115"/>
                  </a:cxn>
                  <a:cxn ang="0">
                    <a:pos x="662" y="146"/>
                  </a:cxn>
                  <a:cxn ang="0">
                    <a:pos x="713" y="183"/>
                  </a:cxn>
                  <a:cxn ang="0">
                    <a:pos x="764" y="221"/>
                  </a:cxn>
                  <a:cxn ang="0">
                    <a:pos x="816" y="264"/>
                  </a:cxn>
                  <a:cxn ang="0">
                    <a:pos x="867" y="307"/>
                  </a:cxn>
                  <a:cxn ang="0">
                    <a:pos x="918" y="352"/>
                  </a:cxn>
                  <a:cxn ang="0">
                    <a:pos x="969" y="397"/>
                  </a:cxn>
                  <a:cxn ang="0">
                    <a:pos x="1021" y="441"/>
                  </a:cxn>
                  <a:cxn ang="0">
                    <a:pos x="1072" y="488"/>
                  </a:cxn>
                  <a:cxn ang="0">
                    <a:pos x="1123" y="531"/>
                  </a:cxn>
                  <a:cxn ang="0">
                    <a:pos x="1174" y="570"/>
                  </a:cxn>
                  <a:cxn ang="0">
                    <a:pos x="1226" y="606"/>
                  </a:cxn>
                  <a:cxn ang="0">
                    <a:pos x="1277" y="638"/>
                  </a:cxn>
                  <a:cxn ang="0">
                    <a:pos x="1328" y="668"/>
                  </a:cxn>
                  <a:cxn ang="0">
                    <a:pos x="1379" y="693"/>
                  </a:cxn>
                  <a:cxn ang="0">
                    <a:pos x="1431" y="715"/>
                  </a:cxn>
                  <a:cxn ang="0">
                    <a:pos x="1482" y="729"/>
                  </a:cxn>
                  <a:cxn ang="0">
                    <a:pos x="1533" y="742"/>
                  </a:cxn>
                  <a:cxn ang="0">
                    <a:pos x="1584" y="747"/>
                  </a:cxn>
                  <a:cxn ang="0">
                    <a:pos x="1636" y="750"/>
                  </a:cxn>
                  <a:cxn ang="0">
                    <a:pos x="1687" y="748"/>
                  </a:cxn>
                  <a:cxn ang="0">
                    <a:pos x="1738" y="739"/>
                  </a:cxn>
                  <a:cxn ang="0">
                    <a:pos x="1789" y="730"/>
                  </a:cxn>
                  <a:cxn ang="0">
                    <a:pos x="1841" y="716"/>
                  </a:cxn>
                  <a:cxn ang="0">
                    <a:pos x="1892" y="696"/>
                  </a:cxn>
                  <a:cxn ang="0">
                    <a:pos x="1943" y="678"/>
                  </a:cxn>
                  <a:cxn ang="0">
                    <a:pos x="1994" y="654"/>
                  </a:cxn>
                  <a:cxn ang="0">
                    <a:pos x="2046" y="630"/>
                  </a:cxn>
                  <a:cxn ang="0">
                    <a:pos x="2097" y="603"/>
                  </a:cxn>
                  <a:cxn ang="0">
                    <a:pos x="2148" y="575"/>
                  </a:cxn>
                  <a:cxn ang="0">
                    <a:pos x="2199" y="546"/>
                  </a:cxn>
                  <a:cxn ang="0">
                    <a:pos x="2251" y="516"/>
                  </a:cxn>
                  <a:cxn ang="0">
                    <a:pos x="2302" y="484"/>
                  </a:cxn>
                  <a:cxn ang="0">
                    <a:pos x="2353" y="455"/>
                  </a:cxn>
                  <a:cxn ang="0">
                    <a:pos x="2404" y="423"/>
                  </a:cxn>
                  <a:cxn ang="0">
                    <a:pos x="2456" y="394"/>
                  </a:cxn>
                  <a:cxn ang="0">
                    <a:pos x="2507" y="364"/>
                  </a:cxn>
                  <a:cxn ang="0">
                    <a:pos x="2558" y="336"/>
                  </a:cxn>
                  <a:cxn ang="0">
                    <a:pos x="2609" y="308"/>
                  </a:cxn>
                  <a:cxn ang="0">
                    <a:pos x="2661" y="282"/>
                  </a:cxn>
                  <a:cxn ang="0">
                    <a:pos x="2712" y="259"/>
                  </a:cxn>
                  <a:cxn ang="0">
                    <a:pos x="2763" y="233"/>
                  </a:cxn>
                  <a:cxn ang="0">
                    <a:pos x="2814" y="211"/>
                  </a:cxn>
                  <a:cxn ang="0">
                    <a:pos x="2866" y="189"/>
                  </a:cxn>
                  <a:cxn ang="0">
                    <a:pos x="2917" y="170"/>
                  </a:cxn>
                  <a:cxn ang="0">
                    <a:pos x="2968" y="151"/>
                  </a:cxn>
                  <a:cxn ang="0">
                    <a:pos x="3019" y="134"/>
                  </a:cxn>
                  <a:cxn ang="0">
                    <a:pos x="3071" y="120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50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4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8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2"/>
                    </a:lnTo>
                    <a:lnTo>
                      <a:pt x="307" y="11"/>
                    </a:lnTo>
                    <a:lnTo>
                      <a:pt x="311" y="13"/>
                    </a:lnTo>
                    <a:lnTo>
                      <a:pt x="315" y="13"/>
                    </a:lnTo>
                    <a:lnTo>
                      <a:pt x="319" y="12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4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6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1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2"/>
                    </a:lnTo>
                    <a:lnTo>
                      <a:pt x="378" y="22"/>
                    </a:lnTo>
                    <a:lnTo>
                      <a:pt x="382" y="24"/>
                    </a:lnTo>
                    <a:lnTo>
                      <a:pt x="386" y="25"/>
                    </a:lnTo>
                    <a:lnTo>
                      <a:pt x="390" y="24"/>
                    </a:lnTo>
                    <a:lnTo>
                      <a:pt x="394" y="26"/>
                    </a:lnTo>
                    <a:lnTo>
                      <a:pt x="398" y="26"/>
                    </a:lnTo>
                    <a:lnTo>
                      <a:pt x="402" y="29"/>
                    </a:lnTo>
                    <a:lnTo>
                      <a:pt x="406" y="30"/>
                    </a:lnTo>
                    <a:lnTo>
                      <a:pt x="410" y="29"/>
                    </a:lnTo>
                    <a:lnTo>
                      <a:pt x="413" y="30"/>
                    </a:lnTo>
                    <a:lnTo>
                      <a:pt x="417" y="32"/>
                    </a:lnTo>
                    <a:lnTo>
                      <a:pt x="421" y="32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8"/>
                    </a:lnTo>
                    <a:lnTo>
                      <a:pt x="437" y="37"/>
                    </a:lnTo>
                    <a:lnTo>
                      <a:pt x="441" y="39"/>
                    </a:lnTo>
                    <a:lnTo>
                      <a:pt x="445" y="41"/>
                    </a:lnTo>
                    <a:lnTo>
                      <a:pt x="449" y="42"/>
                    </a:lnTo>
                    <a:lnTo>
                      <a:pt x="453" y="42"/>
                    </a:lnTo>
                    <a:lnTo>
                      <a:pt x="457" y="45"/>
                    </a:lnTo>
                    <a:lnTo>
                      <a:pt x="461" y="46"/>
                    </a:lnTo>
                    <a:lnTo>
                      <a:pt x="465" y="48"/>
                    </a:lnTo>
                    <a:lnTo>
                      <a:pt x="469" y="48"/>
                    </a:lnTo>
                    <a:lnTo>
                      <a:pt x="473" y="50"/>
                    </a:lnTo>
                    <a:lnTo>
                      <a:pt x="477" y="51"/>
                    </a:lnTo>
                    <a:lnTo>
                      <a:pt x="480" y="52"/>
                    </a:lnTo>
                    <a:lnTo>
                      <a:pt x="484" y="53"/>
                    </a:lnTo>
                    <a:lnTo>
                      <a:pt x="488" y="55"/>
                    </a:lnTo>
                    <a:lnTo>
                      <a:pt x="492" y="58"/>
                    </a:lnTo>
                    <a:lnTo>
                      <a:pt x="496" y="59"/>
                    </a:lnTo>
                    <a:lnTo>
                      <a:pt x="500" y="61"/>
                    </a:lnTo>
                    <a:lnTo>
                      <a:pt x="504" y="61"/>
                    </a:lnTo>
                    <a:lnTo>
                      <a:pt x="508" y="64"/>
                    </a:lnTo>
                    <a:lnTo>
                      <a:pt x="512" y="66"/>
                    </a:lnTo>
                    <a:lnTo>
                      <a:pt x="516" y="67"/>
                    </a:lnTo>
                    <a:lnTo>
                      <a:pt x="520" y="70"/>
                    </a:lnTo>
                    <a:lnTo>
                      <a:pt x="524" y="69"/>
                    </a:lnTo>
                    <a:lnTo>
                      <a:pt x="528" y="72"/>
                    </a:lnTo>
                    <a:lnTo>
                      <a:pt x="532" y="73"/>
                    </a:lnTo>
                    <a:lnTo>
                      <a:pt x="536" y="76"/>
                    </a:lnTo>
                    <a:lnTo>
                      <a:pt x="540" y="77"/>
                    </a:lnTo>
                    <a:lnTo>
                      <a:pt x="544" y="79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6"/>
                    </a:lnTo>
                    <a:lnTo>
                      <a:pt x="559" y="88"/>
                    </a:lnTo>
                    <a:lnTo>
                      <a:pt x="563" y="90"/>
                    </a:lnTo>
                    <a:lnTo>
                      <a:pt x="567" y="91"/>
                    </a:lnTo>
                    <a:lnTo>
                      <a:pt x="571" y="93"/>
                    </a:lnTo>
                    <a:lnTo>
                      <a:pt x="575" y="95"/>
                    </a:lnTo>
                    <a:lnTo>
                      <a:pt x="579" y="97"/>
                    </a:lnTo>
                    <a:lnTo>
                      <a:pt x="583" y="100"/>
                    </a:lnTo>
                    <a:lnTo>
                      <a:pt x="587" y="101"/>
                    </a:lnTo>
                    <a:lnTo>
                      <a:pt x="591" y="104"/>
                    </a:lnTo>
                    <a:lnTo>
                      <a:pt x="595" y="105"/>
                    </a:lnTo>
                    <a:lnTo>
                      <a:pt x="599" y="107"/>
                    </a:lnTo>
                    <a:lnTo>
                      <a:pt x="603" y="110"/>
                    </a:lnTo>
                    <a:lnTo>
                      <a:pt x="607" y="112"/>
                    </a:lnTo>
                    <a:lnTo>
                      <a:pt x="611" y="115"/>
                    </a:lnTo>
                    <a:lnTo>
                      <a:pt x="615" y="118"/>
                    </a:lnTo>
                    <a:lnTo>
                      <a:pt x="618" y="119"/>
                    </a:lnTo>
                    <a:lnTo>
                      <a:pt x="622" y="121"/>
                    </a:lnTo>
                    <a:lnTo>
                      <a:pt x="626" y="123"/>
                    </a:lnTo>
                    <a:lnTo>
                      <a:pt x="630" y="127"/>
                    </a:lnTo>
                    <a:lnTo>
                      <a:pt x="634" y="128"/>
                    </a:lnTo>
                    <a:lnTo>
                      <a:pt x="638" y="132"/>
                    </a:lnTo>
                    <a:lnTo>
                      <a:pt x="642" y="134"/>
                    </a:lnTo>
                    <a:lnTo>
                      <a:pt x="646" y="137"/>
                    </a:lnTo>
                    <a:lnTo>
                      <a:pt x="650" y="139"/>
                    </a:lnTo>
                    <a:lnTo>
                      <a:pt x="654" y="141"/>
                    </a:lnTo>
                    <a:lnTo>
                      <a:pt x="658" y="144"/>
                    </a:lnTo>
                    <a:lnTo>
                      <a:pt x="662" y="146"/>
                    </a:lnTo>
                    <a:lnTo>
                      <a:pt x="666" y="148"/>
                    </a:lnTo>
                    <a:lnTo>
                      <a:pt x="670" y="151"/>
                    </a:lnTo>
                    <a:lnTo>
                      <a:pt x="674" y="154"/>
                    </a:lnTo>
                    <a:lnTo>
                      <a:pt x="678" y="156"/>
                    </a:lnTo>
                    <a:lnTo>
                      <a:pt x="682" y="160"/>
                    </a:lnTo>
                    <a:lnTo>
                      <a:pt x="685" y="163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71"/>
                    </a:lnTo>
                    <a:lnTo>
                      <a:pt x="701" y="174"/>
                    </a:lnTo>
                    <a:lnTo>
                      <a:pt x="705" y="177"/>
                    </a:lnTo>
                    <a:lnTo>
                      <a:pt x="709" y="181"/>
                    </a:lnTo>
                    <a:lnTo>
                      <a:pt x="713" y="183"/>
                    </a:lnTo>
                    <a:lnTo>
                      <a:pt x="717" y="185"/>
                    </a:lnTo>
                    <a:lnTo>
                      <a:pt x="721" y="187"/>
                    </a:lnTo>
                    <a:lnTo>
                      <a:pt x="725" y="191"/>
                    </a:lnTo>
                    <a:lnTo>
                      <a:pt x="729" y="195"/>
                    </a:lnTo>
                    <a:lnTo>
                      <a:pt x="733" y="196"/>
                    </a:lnTo>
                    <a:lnTo>
                      <a:pt x="737" y="199"/>
                    </a:lnTo>
                    <a:lnTo>
                      <a:pt x="741" y="203"/>
                    </a:lnTo>
                    <a:lnTo>
                      <a:pt x="745" y="207"/>
                    </a:lnTo>
                    <a:lnTo>
                      <a:pt x="749" y="209"/>
                    </a:lnTo>
                    <a:lnTo>
                      <a:pt x="753" y="212"/>
                    </a:lnTo>
                    <a:lnTo>
                      <a:pt x="756" y="215"/>
                    </a:lnTo>
                    <a:lnTo>
                      <a:pt x="760" y="217"/>
                    </a:lnTo>
                    <a:lnTo>
                      <a:pt x="764" y="221"/>
                    </a:lnTo>
                    <a:lnTo>
                      <a:pt x="768" y="225"/>
                    </a:lnTo>
                    <a:lnTo>
                      <a:pt x="772" y="227"/>
                    </a:lnTo>
                    <a:lnTo>
                      <a:pt x="776" y="231"/>
                    </a:lnTo>
                    <a:lnTo>
                      <a:pt x="780" y="233"/>
                    </a:lnTo>
                    <a:lnTo>
                      <a:pt x="784" y="237"/>
                    </a:lnTo>
                    <a:lnTo>
                      <a:pt x="788" y="241"/>
                    </a:lnTo>
                    <a:lnTo>
                      <a:pt x="792" y="244"/>
                    </a:lnTo>
                    <a:lnTo>
                      <a:pt x="796" y="247"/>
                    </a:lnTo>
                    <a:lnTo>
                      <a:pt x="800" y="251"/>
                    </a:lnTo>
                    <a:lnTo>
                      <a:pt x="804" y="254"/>
                    </a:lnTo>
                    <a:lnTo>
                      <a:pt x="808" y="256"/>
                    </a:lnTo>
                    <a:lnTo>
                      <a:pt x="812" y="260"/>
                    </a:lnTo>
                    <a:lnTo>
                      <a:pt x="816" y="264"/>
                    </a:lnTo>
                    <a:lnTo>
                      <a:pt x="820" y="268"/>
                    </a:lnTo>
                    <a:lnTo>
                      <a:pt x="823" y="270"/>
                    </a:lnTo>
                    <a:lnTo>
                      <a:pt x="827" y="274"/>
                    </a:lnTo>
                    <a:lnTo>
                      <a:pt x="831" y="275"/>
                    </a:lnTo>
                    <a:lnTo>
                      <a:pt x="835" y="279"/>
                    </a:lnTo>
                    <a:lnTo>
                      <a:pt x="839" y="282"/>
                    </a:lnTo>
                    <a:lnTo>
                      <a:pt x="843" y="287"/>
                    </a:lnTo>
                    <a:lnTo>
                      <a:pt x="847" y="290"/>
                    </a:lnTo>
                    <a:lnTo>
                      <a:pt x="851" y="292"/>
                    </a:lnTo>
                    <a:lnTo>
                      <a:pt x="855" y="298"/>
                    </a:lnTo>
                    <a:lnTo>
                      <a:pt x="859" y="301"/>
                    </a:lnTo>
                    <a:lnTo>
                      <a:pt x="863" y="302"/>
                    </a:lnTo>
                    <a:lnTo>
                      <a:pt x="867" y="307"/>
                    </a:lnTo>
                    <a:lnTo>
                      <a:pt x="871" y="309"/>
                    </a:lnTo>
                    <a:lnTo>
                      <a:pt x="875" y="314"/>
                    </a:lnTo>
                    <a:lnTo>
                      <a:pt x="879" y="319"/>
                    </a:lnTo>
                    <a:lnTo>
                      <a:pt x="883" y="321"/>
                    </a:lnTo>
                    <a:lnTo>
                      <a:pt x="887" y="324"/>
                    </a:lnTo>
                    <a:lnTo>
                      <a:pt x="890" y="327"/>
                    </a:lnTo>
                    <a:lnTo>
                      <a:pt x="894" y="330"/>
                    </a:lnTo>
                    <a:lnTo>
                      <a:pt x="898" y="334"/>
                    </a:lnTo>
                    <a:lnTo>
                      <a:pt x="902" y="338"/>
                    </a:lnTo>
                    <a:lnTo>
                      <a:pt x="906" y="341"/>
                    </a:lnTo>
                    <a:lnTo>
                      <a:pt x="910" y="346"/>
                    </a:lnTo>
                    <a:lnTo>
                      <a:pt x="914" y="350"/>
                    </a:lnTo>
                    <a:lnTo>
                      <a:pt x="918" y="352"/>
                    </a:lnTo>
                    <a:lnTo>
                      <a:pt x="922" y="356"/>
                    </a:lnTo>
                    <a:lnTo>
                      <a:pt x="926" y="358"/>
                    </a:lnTo>
                    <a:lnTo>
                      <a:pt x="930" y="361"/>
                    </a:lnTo>
                    <a:lnTo>
                      <a:pt x="934" y="367"/>
                    </a:lnTo>
                    <a:lnTo>
                      <a:pt x="938" y="369"/>
                    </a:lnTo>
                    <a:lnTo>
                      <a:pt x="942" y="373"/>
                    </a:lnTo>
                    <a:lnTo>
                      <a:pt x="946" y="378"/>
                    </a:lnTo>
                    <a:lnTo>
                      <a:pt x="950" y="381"/>
                    </a:lnTo>
                    <a:lnTo>
                      <a:pt x="954" y="383"/>
                    </a:lnTo>
                    <a:lnTo>
                      <a:pt x="958" y="388"/>
                    </a:lnTo>
                    <a:lnTo>
                      <a:pt x="961" y="391"/>
                    </a:lnTo>
                    <a:lnTo>
                      <a:pt x="965" y="394"/>
                    </a:lnTo>
                    <a:lnTo>
                      <a:pt x="969" y="397"/>
                    </a:lnTo>
                    <a:lnTo>
                      <a:pt x="973" y="400"/>
                    </a:lnTo>
                    <a:lnTo>
                      <a:pt x="977" y="403"/>
                    </a:lnTo>
                    <a:lnTo>
                      <a:pt x="981" y="408"/>
                    </a:lnTo>
                    <a:lnTo>
                      <a:pt x="985" y="412"/>
                    </a:lnTo>
                    <a:lnTo>
                      <a:pt x="989" y="415"/>
                    </a:lnTo>
                    <a:lnTo>
                      <a:pt x="993" y="420"/>
                    </a:lnTo>
                    <a:lnTo>
                      <a:pt x="997" y="423"/>
                    </a:lnTo>
                    <a:lnTo>
                      <a:pt x="1001" y="426"/>
                    </a:lnTo>
                    <a:lnTo>
                      <a:pt x="1005" y="428"/>
                    </a:lnTo>
                    <a:lnTo>
                      <a:pt x="1009" y="432"/>
                    </a:lnTo>
                    <a:lnTo>
                      <a:pt x="1013" y="436"/>
                    </a:lnTo>
                    <a:lnTo>
                      <a:pt x="1017" y="439"/>
                    </a:lnTo>
                    <a:lnTo>
                      <a:pt x="1021" y="441"/>
                    </a:lnTo>
                    <a:lnTo>
                      <a:pt x="1025" y="445"/>
                    </a:lnTo>
                    <a:lnTo>
                      <a:pt x="1028" y="449"/>
                    </a:lnTo>
                    <a:lnTo>
                      <a:pt x="1032" y="453"/>
                    </a:lnTo>
                    <a:lnTo>
                      <a:pt x="1036" y="455"/>
                    </a:lnTo>
                    <a:lnTo>
                      <a:pt x="1040" y="460"/>
                    </a:lnTo>
                    <a:lnTo>
                      <a:pt x="1044" y="464"/>
                    </a:lnTo>
                    <a:lnTo>
                      <a:pt x="1048" y="467"/>
                    </a:lnTo>
                    <a:lnTo>
                      <a:pt x="1052" y="470"/>
                    </a:lnTo>
                    <a:lnTo>
                      <a:pt x="1056" y="474"/>
                    </a:lnTo>
                    <a:lnTo>
                      <a:pt x="1060" y="476"/>
                    </a:lnTo>
                    <a:lnTo>
                      <a:pt x="1064" y="481"/>
                    </a:lnTo>
                    <a:lnTo>
                      <a:pt x="1068" y="485"/>
                    </a:lnTo>
                    <a:lnTo>
                      <a:pt x="1072" y="488"/>
                    </a:lnTo>
                    <a:lnTo>
                      <a:pt x="1076" y="490"/>
                    </a:lnTo>
                    <a:lnTo>
                      <a:pt x="1080" y="496"/>
                    </a:lnTo>
                    <a:lnTo>
                      <a:pt x="1084" y="497"/>
                    </a:lnTo>
                    <a:lnTo>
                      <a:pt x="1088" y="502"/>
                    </a:lnTo>
                    <a:lnTo>
                      <a:pt x="1092" y="504"/>
                    </a:lnTo>
                    <a:lnTo>
                      <a:pt x="1095" y="507"/>
                    </a:lnTo>
                    <a:lnTo>
                      <a:pt x="1099" y="510"/>
                    </a:lnTo>
                    <a:lnTo>
                      <a:pt x="1103" y="513"/>
                    </a:lnTo>
                    <a:lnTo>
                      <a:pt x="1107" y="515"/>
                    </a:lnTo>
                    <a:lnTo>
                      <a:pt x="1111" y="519"/>
                    </a:lnTo>
                    <a:lnTo>
                      <a:pt x="1115" y="524"/>
                    </a:lnTo>
                    <a:lnTo>
                      <a:pt x="1119" y="526"/>
                    </a:lnTo>
                    <a:lnTo>
                      <a:pt x="1123" y="531"/>
                    </a:lnTo>
                    <a:lnTo>
                      <a:pt x="1127" y="533"/>
                    </a:lnTo>
                    <a:lnTo>
                      <a:pt x="1131" y="536"/>
                    </a:lnTo>
                    <a:lnTo>
                      <a:pt x="1135" y="539"/>
                    </a:lnTo>
                    <a:lnTo>
                      <a:pt x="1139" y="542"/>
                    </a:lnTo>
                    <a:lnTo>
                      <a:pt x="1143" y="545"/>
                    </a:lnTo>
                    <a:lnTo>
                      <a:pt x="1147" y="548"/>
                    </a:lnTo>
                    <a:lnTo>
                      <a:pt x="1151" y="551"/>
                    </a:lnTo>
                    <a:lnTo>
                      <a:pt x="1155" y="554"/>
                    </a:lnTo>
                    <a:lnTo>
                      <a:pt x="1159" y="558"/>
                    </a:lnTo>
                    <a:lnTo>
                      <a:pt x="1163" y="560"/>
                    </a:lnTo>
                    <a:lnTo>
                      <a:pt x="1166" y="563"/>
                    </a:lnTo>
                    <a:lnTo>
                      <a:pt x="1170" y="567"/>
                    </a:lnTo>
                    <a:lnTo>
                      <a:pt x="1174" y="570"/>
                    </a:lnTo>
                    <a:lnTo>
                      <a:pt x="1178" y="573"/>
                    </a:lnTo>
                    <a:lnTo>
                      <a:pt x="1182" y="575"/>
                    </a:lnTo>
                    <a:lnTo>
                      <a:pt x="1186" y="579"/>
                    </a:lnTo>
                    <a:lnTo>
                      <a:pt x="1190" y="581"/>
                    </a:lnTo>
                    <a:lnTo>
                      <a:pt x="1194" y="585"/>
                    </a:lnTo>
                    <a:lnTo>
                      <a:pt x="1198" y="588"/>
                    </a:lnTo>
                    <a:lnTo>
                      <a:pt x="1202" y="589"/>
                    </a:lnTo>
                    <a:lnTo>
                      <a:pt x="1206" y="591"/>
                    </a:lnTo>
                    <a:lnTo>
                      <a:pt x="1210" y="594"/>
                    </a:lnTo>
                    <a:lnTo>
                      <a:pt x="1214" y="598"/>
                    </a:lnTo>
                    <a:lnTo>
                      <a:pt x="1218" y="600"/>
                    </a:lnTo>
                    <a:lnTo>
                      <a:pt x="1222" y="603"/>
                    </a:lnTo>
                    <a:lnTo>
                      <a:pt x="1226" y="606"/>
                    </a:lnTo>
                    <a:lnTo>
                      <a:pt x="1230" y="608"/>
                    </a:lnTo>
                    <a:lnTo>
                      <a:pt x="1233" y="611"/>
                    </a:lnTo>
                    <a:lnTo>
                      <a:pt x="1237" y="614"/>
                    </a:lnTo>
                    <a:lnTo>
                      <a:pt x="1241" y="616"/>
                    </a:lnTo>
                    <a:lnTo>
                      <a:pt x="1245" y="619"/>
                    </a:lnTo>
                    <a:lnTo>
                      <a:pt x="1249" y="621"/>
                    </a:lnTo>
                    <a:lnTo>
                      <a:pt x="1253" y="624"/>
                    </a:lnTo>
                    <a:lnTo>
                      <a:pt x="1257" y="627"/>
                    </a:lnTo>
                    <a:lnTo>
                      <a:pt x="1261" y="628"/>
                    </a:lnTo>
                    <a:lnTo>
                      <a:pt x="1265" y="631"/>
                    </a:lnTo>
                    <a:lnTo>
                      <a:pt x="1269" y="634"/>
                    </a:lnTo>
                    <a:lnTo>
                      <a:pt x="1273" y="637"/>
                    </a:lnTo>
                    <a:lnTo>
                      <a:pt x="1277" y="638"/>
                    </a:lnTo>
                    <a:lnTo>
                      <a:pt x="1281" y="642"/>
                    </a:lnTo>
                    <a:lnTo>
                      <a:pt x="1285" y="644"/>
                    </a:lnTo>
                    <a:lnTo>
                      <a:pt x="1289" y="646"/>
                    </a:lnTo>
                    <a:lnTo>
                      <a:pt x="1293" y="648"/>
                    </a:lnTo>
                    <a:lnTo>
                      <a:pt x="1297" y="652"/>
                    </a:lnTo>
                    <a:lnTo>
                      <a:pt x="1301" y="653"/>
                    </a:lnTo>
                    <a:lnTo>
                      <a:pt x="1304" y="655"/>
                    </a:lnTo>
                    <a:lnTo>
                      <a:pt x="1308" y="659"/>
                    </a:lnTo>
                    <a:lnTo>
                      <a:pt x="1312" y="660"/>
                    </a:lnTo>
                    <a:lnTo>
                      <a:pt x="1316" y="662"/>
                    </a:lnTo>
                    <a:lnTo>
                      <a:pt x="1320" y="665"/>
                    </a:lnTo>
                    <a:lnTo>
                      <a:pt x="1324" y="666"/>
                    </a:lnTo>
                    <a:lnTo>
                      <a:pt x="1328" y="668"/>
                    </a:lnTo>
                    <a:lnTo>
                      <a:pt x="1332" y="670"/>
                    </a:lnTo>
                    <a:lnTo>
                      <a:pt x="1336" y="673"/>
                    </a:lnTo>
                    <a:lnTo>
                      <a:pt x="1340" y="675"/>
                    </a:lnTo>
                    <a:lnTo>
                      <a:pt x="1344" y="676"/>
                    </a:lnTo>
                    <a:lnTo>
                      <a:pt x="1348" y="678"/>
                    </a:lnTo>
                    <a:lnTo>
                      <a:pt x="1352" y="681"/>
                    </a:lnTo>
                    <a:lnTo>
                      <a:pt x="1356" y="684"/>
                    </a:lnTo>
                    <a:lnTo>
                      <a:pt x="1360" y="684"/>
                    </a:lnTo>
                    <a:lnTo>
                      <a:pt x="1364" y="686"/>
                    </a:lnTo>
                    <a:lnTo>
                      <a:pt x="1368" y="689"/>
                    </a:lnTo>
                    <a:lnTo>
                      <a:pt x="1371" y="689"/>
                    </a:lnTo>
                    <a:lnTo>
                      <a:pt x="1375" y="692"/>
                    </a:lnTo>
                    <a:lnTo>
                      <a:pt x="1379" y="693"/>
                    </a:lnTo>
                    <a:lnTo>
                      <a:pt x="1383" y="696"/>
                    </a:lnTo>
                    <a:lnTo>
                      <a:pt x="1387" y="697"/>
                    </a:lnTo>
                    <a:lnTo>
                      <a:pt x="1391" y="699"/>
                    </a:lnTo>
                    <a:lnTo>
                      <a:pt x="1395" y="701"/>
                    </a:lnTo>
                    <a:lnTo>
                      <a:pt x="1399" y="702"/>
                    </a:lnTo>
                    <a:lnTo>
                      <a:pt x="1403" y="705"/>
                    </a:lnTo>
                    <a:lnTo>
                      <a:pt x="1407" y="705"/>
                    </a:lnTo>
                    <a:lnTo>
                      <a:pt x="1411" y="707"/>
                    </a:lnTo>
                    <a:lnTo>
                      <a:pt x="1415" y="707"/>
                    </a:lnTo>
                    <a:lnTo>
                      <a:pt x="1419" y="711"/>
                    </a:lnTo>
                    <a:lnTo>
                      <a:pt x="1423" y="711"/>
                    </a:lnTo>
                    <a:lnTo>
                      <a:pt x="1427" y="713"/>
                    </a:lnTo>
                    <a:lnTo>
                      <a:pt x="1431" y="715"/>
                    </a:lnTo>
                    <a:lnTo>
                      <a:pt x="1435" y="715"/>
                    </a:lnTo>
                    <a:lnTo>
                      <a:pt x="1438" y="716"/>
                    </a:lnTo>
                    <a:lnTo>
                      <a:pt x="1442" y="718"/>
                    </a:lnTo>
                    <a:lnTo>
                      <a:pt x="1446" y="720"/>
                    </a:lnTo>
                    <a:lnTo>
                      <a:pt x="1450" y="721"/>
                    </a:lnTo>
                    <a:lnTo>
                      <a:pt x="1454" y="722"/>
                    </a:lnTo>
                    <a:lnTo>
                      <a:pt x="1458" y="723"/>
                    </a:lnTo>
                    <a:lnTo>
                      <a:pt x="1462" y="725"/>
                    </a:lnTo>
                    <a:lnTo>
                      <a:pt x="1466" y="727"/>
                    </a:lnTo>
                    <a:lnTo>
                      <a:pt x="1470" y="727"/>
                    </a:lnTo>
                    <a:lnTo>
                      <a:pt x="1474" y="727"/>
                    </a:lnTo>
                    <a:lnTo>
                      <a:pt x="1478" y="729"/>
                    </a:lnTo>
                    <a:lnTo>
                      <a:pt x="1482" y="729"/>
                    </a:lnTo>
                    <a:lnTo>
                      <a:pt x="1486" y="732"/>
                    </a:lnTo>
                    <a:lnTo>
                      <a:pt x="1490" y="732"/>
                    </a:lnTo>
                    <a:lnTo>
                      <a:pt x="1494" y="733"/>
                    </a:lnTo>
                    <a:lnTo>
                      <a:pt x="1498" y="734"/>
                    </a:lnTo>
                    <a:lnTo>
                      <a:pt x="1502" y="735"/>
                    </a:lnTo>
                    <a:lnTo>
                      <a:pt x="1506" y="735"/>
                    </a:lnTo>
                    <a:lnTo>
                      <a:pt x="1509" y="736"/>
                    </a:lnTo>
                    <a:lnTo>
                      <a:pt x="1513" y="738"/>
                    </a:lnTo>
                    <a:lnTo>
                      <a:pt x="1517" y="738"/>
                    </a:lnTo>
                    <a:lnTo>
                      <a:pt x="1521" y="738"/>
                    </a:lnTo>
                    <a:lnTo>
                      <a:pt x="1525" y="739"/>
                    </a:lnTo>
                    <a:lnTo>
                      <a:pt x="1529" y="740"/>
                    </a:lnTo>
                    <a:lnTo>
                      <a:pt x="1533" y="742"/>
                    </a:lnTo>
                    <a:lnTo>
                      <a:pt x="1537" y="741"/>
                    </a:lnTo>
                    <a:lnTo>
                      <a:pt x="1541" y="742"/>
                    </a:lnTo>
                    <a:lnTo>
                      <a:pt x="1545" y="742"/>
                    </a:lnTo>
                    <a:lnTo>
                      <a:pt x="1549" y="744"/>
                    </a:lnTo>
                    <a:lnTo>
                      <a:pt x="1553" y="744"/>
                    </a:lnTo>
                    <a:lnTo>
                      <a:pt x="1557" y="744"/>
                    </a:lnTo>
                    <a:lnTo>
                      <a:pt x="1561" y="745"/>
                    </a:lnTo>
                    <a:lnTo>
                      <a:pt x="1565" y="744"/>
                    </a:lnTo>
                    <a:lnTo>
                      <a:pt x="1569" y="746"/>
                    </a:lnTo>
                    <a:lnTo>
                      <a:pt x="1573" y="747"/>
                    </a:lnTo>
                    <a:lnTo>
                      <a:pt x="1576" y="748"/>
                    </a:lnTo>
                    <a:lnTo>
                      <a:pt x="1580" y="748"/>
                    </a:lnTo>
                    <a:lnTo>
                      <a:pt x="1584" y="747"/>
                    </a:lnTo>
                    <a:lnTo>
                      <a:pt x="1588" y="747"/>
                    </a:lnTo>
                    <a:lnTo>
                      <a:pt x="1592" y="749"/>
                    </a:lnTo>
                    <a:lnTo>
                      <a:pt x="1596" y="749"/>
                    </a:lnTo>
                    <a:lnTo>
                      <a:pt x="1600" y="748"/>
                    </a:lnTo>
                    <a:lnTo>
                      <a:pt x="1604" y="748"/>
                    </a:lnTo>
                    <a:lnTo>
                      <a:pt x="1608" y="750"/>
                    </a:lnTo>
                    <a:lnTo>
                      <a:pt x="1612" y="748"/>
                    </a:lnTo>
                    <a:lnTo>
                      <a:pt x="1616" y="749"/>
                    </a:lnTo>
                    <a:lnTo>
                      <a:pt x="1620" y="749"/>
                    </a:lnTo>
                    <a:lnTo>
                      <a:pt x="1624" y="748"/>
                    </a:lnTo>
                    <a:lnTo>
                      <a:pt x="1628" y="750"/>
                    </a:lnTo>
                    <a:lnTo>
                      <a:pt x="1632" y="749"/>
                    </a:lnTo>
                    <a:lnTo>
                      <a:pt x="1636" y="750"/>
                    </a:lnTo>
                    <a:lnTo>
                      <a:pt x="1640" y="749"/>
                    </a:lnTo>
                    <a:lnTo>
                      <a:pt x="1643" y="750"/>
                    </a:lnTo>
                    <a:lnTo>
                      <a:pt x="1647" y="749"/>
                    </a:lnTo>
                    <a:lnTo>
                      <a:pt x="1651" y="749"/>
                    </a:lnTo>
                    <a:lnTo>
                      <a:pt x="1655" y="749"/>
                    </a:lnTo>
                    <a:lnTo>
                      <a:pt x="1659" y="749"/>
                    </a:lnTo>
                    <a:lnTo>
                      <a:pt x="1663" y="749"/>
                    </a:lnTo>
                    <a:lnTo>
                      <a:pt x="1667" y="749"/>
                    </a:lnTo>
                    <a:lnTo>
                      <a:pt x="1671" y="749"/>
                    </a:lnTo>
                    <a:lnTo>
                      <a:pt x="1675" y="748"/>
                    </a:lnTo>
                    <a:lnTo>
                      <a:pt x="1679" y="749"/>
                    </a:lnTo>
                    <a:lnTo>
                      <a:pt x="1683" y="748"/>
                    </a:lnTo>
                    <a:lnTo>
                      <a:pt x="1687" y="748"/>
                    </a:lnTo>
                    <a:lnTo>
                      <a:pt x="1691" y="747"/>
                    </a:lnTo>
                    <a:lnTo>
                      <a:pt x="1695" y="746"/>
                    </a:lnTo>
                    <a:lnTo>
                      <a:pt x="1699" y="746"/>
                    </a:lnTo>
                    <a:lnTo>
                      <a:pt x="1703" y="745"/>
                    </a:lnTo>
                    <a:lnTo>
                      <a:pt x="1707" y="746"/>
                    </a:lnTo>
                    <a:lnTo>
                      <a:pt x="1711" y="745"/>
                    </a:lnTo>
                    <a:lnTo>
                      <a:pt x="1714" y="744"/>
                    </a:lnTo>
                    <a:lnTo>
                      <a:pt x="1718" y="744"/>
                    </a:lnTo>
                    <a:lnTo>
                      <a:pt x="1722" y="743"/>
                    </a:lnTo>
                    <a:lnTo>
                      <a:pt x="1726" y="743"/>
                    </a:lnTo>
                    <a:lnTo>
                      <a:pt x="1730" y="742"/>
                    </a:lnTo>
                    <a:lnTo>
                      <a:pt x="1734" y="742"/>
                    </a:lnTo>
                    <a:lnTo>
                      <a:pt x="1738" y="739"/>
                    </a:lnTo>
                    <a:lnTo>
                      <a:pt x="1742" y="740"/>
                    </a:lnTo>
                    <a:lnTo>
                      <a:pt x="1746" y="739"/>
                    </a:lnTo>
                    <a:lnTo>
                      <a:pt x="1750" y="739"/>
                    </a:lnTo>
                    <a:lnTo>
                      <a:pt x="1754" y="737"/>
                    </a:lnTo>
                    <a:lnTo>
                      <a:pt x="1758" y="737"/>
                    </a:lnTo>
                    <a:lnTo>
                      <a:pt x="1762" y="736"/>
                    </a:lnTo>
                    <a:lnTo>
                      <a:pt x="1766" y="735"/>
                    </a:lnTo>
                    <a:lnTo>
                      <a:pt x="1770" y="735"/>
                    </a:lnTo>
                    <a:lnTo>
                      <a:pt x="1774" y="734"/>
                    </a:lnTo>
                    <a:lnTo>
                      <a:pt x="1778" y="732"/>
                    </a:lnTo>
                    <a:lnTo>
                      <a:pt x="1781" y="732"/>
                    </a:lnTo>
                    <a:lnTo>
                      <a:pt x="1785" y="732"/>
                    </a:lnTo>
                    <a:lnTo>
                      <a:pt x="1789" y="730"/>
                    </a:lnTo>
                    <a:lnTo>
                      <a:pt x="1793" y="729"/>
                    </a:lnTo>
                    <a:lnTo>
                      <a:pt x="1797" y="727"/>
                    </a:lnTo>
                    <a:lnTo>
                      <a:pt x="1801" y="725"/>
                    </a:lnTo>
                    <a:lnTo>
                      <a:pt x="1805" y="725"/>
                    </a:lnTo>
                    <a:lnTo>
                      <a:pt x="1809" y="725"/>
                    </a:lnTo>
                    <a:lnTo>
                      <a:pt x="1813" y="723"/>
                    </a:lnTo>
                    <a:lnTo>
                      <a:pt x="1817" y="723"/>
                    </a:lnTo>
                    <a:lnTo>
                      <a:pt x="1821" y="721"/>
                    </a:lnTo>
                    <a:lnTo>
                      <a:pt x="1825" y="720"/>
                    </a:lnTo>
                    <a:lnTo>
                      <a:pt x="1829" y="719"/>
                    </a:lnTo>
                    <a:lnTo>
                      <a:pt x="1833" y="718"/>
                    </a:lnTo>
                    <a:lnTo>
                      <a:pt x="1837" y="717"/>
                    </a:lnTo>
                    <a:lnTo>
                      <a:pt x="1841" y="716"/>
                    </a:lnTo>
                    <a:lnTo>
                      <a:pt x="1845" y="715"/>
                    </a:lnTo>
                    <a:lnTo>
                      <a:pt x="1848" y="713"/>
                    </a:lnTo>
                    <a:lnTo>
                      <a:pt x="1852" y="712"/>
                    </a:lnTo>
                    <a:lnTo>
                      <a:pt x="1856" y="710"/>
                    </a:lnTo>
                    <a:lnTo>
                      <a:pt x="1860" y="709"/>
                    </a:lnTo>
                    <a:lnTo>
                      <a:pt x="1864" y="708"/>
                    </a:lnTo>
                    <a:lnTo>
                      <a:pt x="1868" y="707"/>
                    </a:lnTo>
                    <a:lnTo>
                      <a:pt x="1872" y="705"/>
                    </a:lnTo>
                    <a:lnTo>
                      <a:pt x="1876" y="703"/>
                    </a:lnTo>
                    <a:lnTo>
                      <a:pt x="1880" y="703"/>
                    </a:lnTo>
                    <a:lnTo>
                      <a:pt x="1884" y="700"/>
                    </a:lnTo>
                    <a:lnTo>
                      <a:pt x="1888" y="700"/>
                    </a:lnTo>
                    <a:lnTo>
                      <a:pt x="1892" y="696"/>
                    </a:lnTo>
                    <a:lnTo>
                      <a:pt x="1896" y="696"/>
                    </a:lnTo>
                    <a:lnTo>
                      <a:pt x="1900" y="695"/>
                    </a:lnTo>
                    <a:lnTo>
                      <a:pt x="1904" y="694"/>
                    </a:lnTo>
                    <a:lnTo>
                      <a:pt x="1908" y="693"/>
                    </a:lnTo>
                    <a:lnTo>
                      <a:pt x="1912" y="691"/>
                    </a:lnTo>
                    <a:lnTo>
                      <a:pt x="1916" y="689"/>
                    </a:lnTo>
                    <a:lnTo>
                      <a:pt x="1919" y="688"/>
                    </a:lnTo>
                    <a:lnTo>
                      <a:pt x="1923" y="687"/>
                    </a:lnTo>
                    <a:lnTo>
                      <a:pt x="1927" y="683"/>
                    </a:lnTo>
                    <a:lnTo>
                      <a:pt x="1931" y="683"/>
                    </a:lnTo>
                    <a:lnTo>
                      <a:pt x="1935" y="682"/>
                    </a:lnTo>
                    <a:lnTo>
                      <a:pt x="1939" y="679"/>
                    </a:lnTo>
                    <a:lnTo>
                      <a:pt x="1943" y="678"/>
                    </a:lnTo>
                    <a:lnTo>
                      <a:pt x="1947" y="675"/>
                    </a:lnTo>
                    <a:lnTo>
                      <a:pt x="1951" y="675"/>
                    </a:lnTo>
                    <a:lnTo>
                      <a:pt x="1955" y="672"/>
                    </a:lnTo>
                    <a:lnTo>
                      <a:pt x="1959" y="672"/>
                    </a:lnTo>
                    <a:lnTo>
                      <a:pt x="1963" y="669"/>
                    </a:lnTo>
                    <a:lnTo>
                      <a:pt x="1967" y="667"/>
                    </a:lnTo>
                    <a:lnTo>
                      <a:pt x="1971" y="666"/>
                    </a:lnTo>
                    <a:lnTo>
                      <a:pt x="1975" y="664"/>
                    </a:lnTo>
                    <a:lnTo>
                      <a:pt x="1979" y="662"/>
                    </a:lnTo>
                    <a:lnTo>
                      <a:pt x="1983" y="660"/>
                    </a:lnTo>
                    <a:lnTo>
                      <a:pt x="1986" y="660"/>
                    </a:lnTo>
                    <a:lnTo>
                      <a:pt x="1990" y="657"/>
                    </a:lnTo>
                    <a:lnTo>
                      <a:pt x="1994" y="654"/>
                    </a:lnTo>
                    <a:lnTo>
                      <a:pt x="1998" y="652"/>
                    </a:lnTo>
                    <a:lnTo>
                      <a:pt x="2002" y="652"/>
                    </a:lnTo>
                    <a:lnTo>
                      <a:pt x="2006" y="649"/>
                    </a:lnTo>
                    <a:lnTo>
                      <a:pt x="2010" y="646"/>
                    </a:lnTo>
                    <a:lnTo>
                      <a:pt x="2014" y="645"/>
                    </a:lnTo>
                    <a:lnTo>
                      <a:pt x="2018" y="643"/>
                    </a:lnTo>
                    <a:lnTo>
                      <a:pt x="2022" y="642"/>
                    </a:lnTo>
                    <a:lnTo>
                      <a:pt x="2026" y="640"/>
                    </a:lnTo>
                    <a:lnTo>
                      <a:pt x="2030" y="638"/>
                    </a:lnTo>
                    <a:lnTo>
                      <a:pt x="2034" y="635"/>
                    </a:lnTo>
                    <a:lnTo>
                      <a:pt x="2038" y="634"/>
                    </a:lnTo>
                    <a:lnTo>
                      <a:pt x="2042" y="632"/>
                    </a:lnTo>
                    <a:lnTo>
                      <a:pt x="2046" y="630"/>
                    </a:lnTo>
                    <a:lnTo>
                      <a:pt x="2050" y="628"/>
                    </a:lnTo>
                    <a:lnTo>
                      <a:pt x="2054" y="625"/>
                    </a:lnTo>
                    <a:lnTo>
                      <a:pt x="2057" y="623"/>
                    </a:lnTo>
                    <a:lnTo>
                      <a:pt x="2061" y="622"/>
                    </a:lnTo>
                    <a:lnTo>
                      <a:pt x="2065" y="619"/>
                    </a:lnTo>
                    <a:lnTo>
                      <a:pt x="2069" y="616"/>
                    </a:lnTo>
                    <a:lnTo>
                      <a:pt x="2073" y="614"/>
                    </a:lnTo>
                    <a:lnTo>
                      <a:pt x="2077" y="613"/>
                    </a:lnTo>
                    <a:lnTo>
                      <a:pt x="2081" y="612"/>
                    </a:lnTo>
                    <a:lnTo>
                      <a:pt x="2085" y="609"/>
                    </a:lnTo>
                    <a:lnTo>
                      <a:pt x="2089" y="607"/>
                    </a:lnTo>
                    <a:lnTo>
                      <a:pt x="2093" y="605"/>
                    </a:lnTo>
                    <a:lnTo>
                      <a:pt x="2097" y="603"/>
                    </a:lnTo>
                    <a:lnTo>
                      <a:pt x="2101" y="601"/>
                    </a:lnTo>
                    <a:lnTo>
                      <a:pt x="2105" y="599"/>
                    </a:lnTo>
                    <a:lnTo>
                      <a:pt x="2109" y="597"/>
                    </a:lnTo>
                    <a:lnTo>
                      <a:pt x="2113" y="596"/>
                    </a:lnTo>
                    <a:lnTo>
                      <a:pt x="2117" y="592"/>
                    </a:lnTo>
                    <a:lnTo>
                      <a:pt x="2121" y="591"/>
                    </a:lnTo>
                    <a:lnTo>
                      <a:pt x="2124" y="587"/>
                    </a:lnTo>
                    <a:lnTo>
                      <a:pt x="2128" y="586"/>
                    </a:lnTo>
                    <a:lnTo>
                      <a:pt x="2132" y="583"/>
                    </a:lnTo>
                    <a:lnTo>
                      <a:pt x="2136" y="581"/>
                    </a:lnTo>
                    <a:lnTo>
                      <a:pt x="2140" y="581"/>
                    </a:lnTo>
                    <a:lnTo>
                      <a:pt x="2144" y="575"/>
                    </a:lnTo>
                    <a:lnTo>
                      <a:pt x="2148" y="575"/>
                    </a:lnTo>
                    <a:lnTo>
                      <a:pt x="2152" y="572"/>
                    </a:lnTo>
                    <a:lnTo>
                      <a:pt x="2156" y="571"/>
                    </a:lnTo>
                    <a:lnTo>
                      <a:pt x="2160" y="568"/>
                    </a:lnTo>
                    <a:lnTo>
                      <a:pt x="2164" y="565"/>
                    </a:lnTo>
                    <a:lnTo>
                      <a:pt x="2168" y="564"/>
                    </a:lnTo>
                    <a:lnTo>
                      <a:pt x="2172" y="561"/>
                    </a:lnTo>
                    <a:lnTo>
                      <a:pt x="2176" y="560"/>
                    </a:lnTo>
                    <a:lnTo>
                      <a:pt x="2180" y="557"/>
                    </a:lnTo>
                    <a:lnTo>
                      <a:pt x="2184" y="557"/>
                    </a:lnTo>
                    <a:lnTo>
                      <a:pt x="2188" y="553"/>
                    </a:lnTo>
                    <a:lnTo>
                      <a:pt x="2191" y="550"/>
                    </a:lnTo>
                    <a:lnTo>
                      <a:pt x="2195" y="549"/>
                    </a:lnTo>
                    <a:lnTo>
                      <a:pt x="2199" y="546"/>
                    </a:lnTo>
                    <a:lnTo>
                      <a:pt x="2203" y="543"/>
                    </a:lnTo>
                    <a:lnTo>
                      <a:pt x="2207" y="541"/>
                    </a:lnTo>
                    <a:lnTo>
                      <a:pt x="2211" y="540"/>
                    </a:lnTo>
                    <a:lnTo>
                      <a:pt x="2215" y="537"/>
                    </a:lnTo>
                    <a:lnTo>
                      <a:pt x="2219" y="533"/>
                    </a:lnTo>
                    <a:lnTo>
                      <a:pt x="2223" y="533"/>
                    </a:lnTo>
                    <a:lnTo>
                      <a:pt x="2227" y="529"/>
                    </a:lnTo>
                    <a:lnTo>
                      <a:pt x="2231" y="527"/>
                    </a:lnTo>
                    <a:lnTo>
                      <a:pt x="2235" y="525"/>
                    </a:lnTo>
                    <a:lnTo>
                      <a:pt x="2239" y="522"/>
                    </a:lnTo>
                    <a:lnTo>
                      <a:pt x="2243" y="521"/>
                    </a:lnTo>
                    <a:lnTo>
                      <a:pt x="2247" y="519"/>
                    </a:lnTo>
                    <a:lnTo>
                      <a:pt x="2251" y="516"/>
                    </a:lnTo>
                    <a:lnTo>
                      <a:pt x="2255" y="514"/>
                    </a:lnTo>
                    <a:lnTo>
                      <a:pt x="2259" y="511"/>
                    </a:lnTo>
                    <a:lnTo>
                      <a:pt x="2262" y="508"/>
                    </a:lnTo>
                    <a:lnTo>
                      <a:pt x="2266" y="506"/>
                    </a:lnTo>
                    <a:lnTo>
                      <a:pt x="2270" y="505"/>
                    </a:lnTo>
                    <a:lnTo>
                      <a:pt x="2274" y="502"/>
                    </a:lnTo>
                    <a:lnTo>
                      <a:pt x="2278" y="498"/>
                    </a:lnTo>
                    <a:lnTo>
                      <a:pt x="2282" y="496"/>
                    </a:lnTo>
                    <a:lnTo>
                      <a:pt x="2286" y="495"/>
                    </a:lnTo>
                    <a:lnTo>
                      <a:pt x="2290" y="492"/>
                    </a:lnTo>
                    <a:lnTo>
                      <a:pt x="2294" y="491"/>
                    </a:lnTo>
                    <a:lnTo>
                      <a:pt x="2298" y="487"/>
                    </a:lnTo>
                    <a:lnTo>
                      <a:pt x="2302" y="484"/>
                    </a:lnTo>
                    <a:lnTo>
                      <a:pt x="2306" y="484"/>
                    </a:lnTo>
                    <a:lnTo>
                      <a:pt x="2310" y="480"/>
                    </a:lnTo>
                    <a:lnTo>
                      <a:pt x="2314" y="478"/>
                    </a:lnTo>
                    <a:lnTo>
                      <a:pt x="2318" y="475"/>
                    </a:lnTo>
                    <a:lnTo>
                      <a:pt x="2322" y="473"/>
                    </a:lnTo>
                    <a:lnTo>
                      <a:pt x="2326" y="471"/>
                    </a:lnTo>
                    <a:lnTo>
                      <a:pt x="2329" y="468"/>
                    </a:lnTo>
                    <a:lnTo>
                      <a:pt x="2333" y="467"/>
                    </a:lnTo>
                    <a:lnTo>
                      <a:pt x="2337" y="464"/>
                    </a:lnTo>
                    <a:lnTo>
                      <a:pt x="2341" y="461"/>
                    </a:lnTo>
                    <a:lnTo>
                      <a:pt x="2345" y="459"/>
                    </a:lnTo>
                    <a:lnTo>
                      <a:pt x="2349" y="456"/>
                    </a:lnTo>
                    <a:lnTo>
                      <a:pt x="2353" y="455"/>
                    </a:lnTo>
                    <a:lnTo>
                      <a:pt x="2357" y="452"/>
                    </a:lnTo>
                    <a:lnTo>
                      <a:pt x="2361" y="450"/>
                    </a:lnTo>
                    <a:lnTo>
                      <a:pt x="2365" y="447"/>
                    </a:lnTo>
                    <a:lnTo>
                      <a:pt x="2369" y="445"/>
                    </a:lnTo>
                    <a:lnTo>
                      <a:pt x="2373" y="443"/>
                    </a:lnTo>
                    <a:lnTo>
                      <a:pt x="2377" y="441"/>
                    </a:lnTo>
                    <a:lnTo>
                      <a:pt x="2381" y="438"/>
                    </a:lnTo>
                    <a:lnTo>
                      <a:pt x="2385" y="436"/>
                    </a:lnTo>
                    <a:lnTo>
                      <a:pt x="2389" y="432"/>
                    </a:lnTo>
                    <a:lnTo>
                      <a:pt x="2393" y="431"/>
                    </a:lnTo>
                    <a:lnTo>
                      <a:pt x="2396" y="430"/>
                    </a:lnTo>
                    <a:lnTo>
                      <a:pt x="2400" y="427"/>
                    </a:lnTo>
                    <a:lnTo>
                      <a:pt x="2404" y="423"/>
                    </a:lnTo>
                    <a:lnTo>
                      <a:pt x="2408" y="422"/>
                    </a:lnTo>
                    <a:lnTo>
                      <a:pt x="2412" y="420"/>
                    </a:lnTo>
                    <a:lnTo>
                      <a:pt x="2416" y="416"/>
                    </a:lnTo>
                    <a:lnTo>
                      <a:pt x="2420" y="415"/>
                    </a:lnTo>
                    <a:lnTo>
                      <a:pt x="2424" y="413"/>
                    </a:lnTo>
                    <a:lnTo>
                      <a:pt x="2428" y="409"/>
                    </a:lnTo>
                    <a:lnTo>
                      <a:pt x="2432" y="408"/>
                    </a:lnTo>
                    <a:lnTo>
                      <a:pt x="2436" y="406"/>
                    </a:lnTo>
                    <a:lnTo>
                      <a:pt x="2440" y="404"/>
                    </a:lnTo>
                    <a:lnTo>
                      <a:pt x="2444" y="401"/>
                    </a:lnTo>
                    <a:lnTo>
                      <a:pt x="2448" y="398"/>
                    </a:lnTo>
                    <a:lnTo>
                      <a:pt x="2452" y="395"/>
                    </a:lnTo>
                    <a:lnTo>
                      <a:pt x="2456" y="394"/>
                    </a:lnTo>
                    <a:lnTo>
                      <a:pt x="2460" y="391"/>
                    </a:lnTo>
                    <a:lnTo>
                      <a:pt x="2464" y="389"/>
                    </a:lnTo>
                    <a:lnTo>
                      <a:pt x="2467" y="387"/>
                    </a:lnTo>
                    <a:lnTo>
                      <a:pt x="2471" y="385"/>
                    </a:lnTo>
                    <a:lnTo>
                      <a:pt x="2475" y="381"/>
                    </a:lnTo>
                    <a:lnTo>
                      <a:pt x="2479" y="379"/>
                    </a:lnTo>
                    <a:lnTo>
                      <a:pt x="2483" y="377"/>
                    </a:lnTo>
                    <a:lnTo>
                      <a:pt x="2487" y="376"/>
                    </a:lnTo>
                    <a:lnTo>
                      <a:pt x="2491" y="375"/>
                    </a:lnTo>
                    <a:lnTo>
                      <a:pt x="2495" y="371"/>
                    </a:lnTo>
                    <a:lnTo>
                      <a:pt x="2499" y="370"/>
                    </a:lnTo>
                    <a:lnTo>
                      <a:pt x="2503" y="368"/>
                    </a:lnTo>
                    <a:lnTo>
                      <a:pt x="2507" y="364"/>
                    </a:lnTo>
                    <a:lnTo>
                      <a:pt x="2511" y="363"/>
                    </a:lnTo>
                    <a:lnTo>
                      <a:pt x="2515" y="361"/>
                    </a:lnTo>
                    <a:lnTo>
                      <a:pt x="2519" y="358"/>
                    </a:lnTo>
                    <a:lnTo>
                      <a:pt x="2523" y="356"/>
                    </a:lnTo>
                    <a:lnTo>
                      <a:pt x="2527" y="354"/>
                    </a:lnTo>
                    <a:lnTo>
                      <a:pt x="2531" y="350"/>
                    </a:lnTo>
                    <a:lnTo>
                      <a:pt x="2534" y="350"/>
                    </a:lnTo>
                    <a:lnTo>
                      <a:pt x="2538" y="347"/>
                    </a:lnTo>
                    <a:lnTo>
                      <a:pt x="2542" y="345"/>
                    </a:lnTo>
                    <a:lnTo>
                      <a:pt x="2546" y="344"/>
                    </a:lnTo>
                    <a:lnTo>
                      <a:pt x="2550" y="341"/>
                    </a:lnTo>
                    <a:lnTo>
                      <a:pt x="2554" y="338"/>
                    </a:lnTo>
                    <a:lnTo>
                      <a:pt x="2558" y="336"/>
                    </a:lnTo>
                    <a:lnTo>
                      <a:pt x="2562" y="334"/>
                    </a:lnTo>
                    <a:lnTo>
                      <a:pt x="2566" y="331"/>
                    </a:lnTo>
                    <a:lnTo>
                      <a:pt x="2570" y="331"/>
                    </a:lnTo>
                    <a:lnTo>
                      <a:pt x="2574" y="329"/>
                    </a:lnTo>
                    <a:lnTo>
                      <a:pt x="2578" y="326"/>
                    </a:lnTo>
                    <a:lnTo>
                      <a:pt x="2582" y="323"/>
                    </a:lnTo>
                    <a:lnTo>
                      <a:pt x="2586" y="320"/>
                    </a:lnTo>
                    <a:lnTo>
                      <a:pt x="2590" y="320"/>
                    </a:lnTo>
                    <a:lnTo>
                      <a:pt x="2594" y="316"/>
                    </a:lnTo>
                    <a:lnTo>
                      <a:pt x="2598" y="315"/>
                    </a:lnTo>
                    <a:lnTo>
                      <a:pt x="2602" y="312"/>
                    </a:lnTo>
                    <a:lnTo>
                      <a:pt x="2605" y="310"/>
                    </a:lnTo>
                    <a:lnTo>
                      <a:pt x="2609" y="308"/>
                    </a:lnTo>
                    <a:lnTo>
                      <a:pt x="2613" y="307"/>
                    </a:lnTo>
                    <a:lnTo>
                      <a:pt x="2617" y="304"/>
                    </a:lnTo>
                    <a:lnTo>
                      <a:pt x="2621" y="304"/>
                    </a:lnTo>
                    <a:lnTo>
                      <a:pt x="2625" y="301"/>
                    </a:lnTo>
                    <a:lnTo>
                      <a:pt x="2629" y="299"/>
                    </a:lnTo>
                    <a:lnTo>
                      <a:pt x="2633" y="297"/>
                    </a:lnTo>
                    <a:lnTo>
                      <a:pt x="2637" y="295"/>
                    </a:lnTo>
                    <a:lnTo>
                      <a:pt x="2641" y="292"/>
                    </a:lnTo>
                    <a:lnTo>
                      <a:pt x="2645" y="291"/>
                    </a:lnTo>
                    <a:lnTo>
                      <a:pt x="2649" y="289"/>
                    </a:lnTo>
                    <a:lnTo>
                      <a:pt x="2653" y="286"/>
                    </a:lnTo>
                    <a:lnTo>
                      <a:pt x="2657" y="283"/>
                    </a:lnTo>
                    <a:lnTo>
                      <a:pt x="2661" y="282"/>
                    </a:lnTo>
                    <a:lnTo>
                      <a:pt x="2665" y="280"/>
                    </a:lnTo>
                    <a:lnTo>
                      <a:pt x="2669" y="278"/>
                    </a:lnTo>
                    <a:lnTo>
                      <a:pt x="2672" y="277"/>
                    </a:lnTo>
                    <a:lnTo>
                      <a:pt x="2676" y="275"/>
                    </a:lnTo>
                    <a:lnTo>
                      <a:pt x="2680" y="272"/>
                    </a:lnTo>
                    <a:lnTo>
                      <a:pt x="2684" y="271"/>
                    </a:lnTo>
                    <a:lnTo>
                      <a:pt x="2688" y="268"/>
                    </a:lnTo>
                    <a:lnTo>
                      <a:pt x="2692" y="267"/>
                    </a:lnTo>
                    <a:lnTo>
                      <a:pt x="2696" y="264"/>
                    </a:lnTo>
                    <a:lnTo>
                      <a:pt x="2700" y="262"/>
                    </a:lnTo>
                    <a:lnTo>
                      <a:pt x="2704" y="260"/>
                    </a:lnTo>
                    <a:lnTo>
                      <a:pt x="2708" y="259"/>
                    </a:lnTo>
                    <a:lnTo>
                      <a:pt x="2712" y="259"/>
                    </a:lnTo>
                    <a:lnTo>
                      <a:pt x="2716" y="255"/>
                    </a:lnTo>
                    <a:lnTo>
                      <a:pt x="2720" y="253"/>
                    </a:lnTo>
                    <a:lnTo>
                      <a:pt x="2724" y="251"/>
                    </a:lnTo>
                    <a:lnTo>
                      <a:pt x="2728" y="250"/>
                    </a:lnTo>
                    <a:lnTo>
                      <a:pt x="2732" y="248"/>
                    </a:lnTo>
                    <a:lnTo>
                      <a:pt x="2736" y="246"/>
                    </a:lnTo>
                    <a:lnTo>
                      <a:pt x="2739" y="243"/>
                    </a:lnTo>
                    <a:lnTo>
                      <a:pt x="2743" y="243"/>
                    </a:lnTo>
                    <a:lnTo>
                      <a:pt x="2747" y="240"/>
                    </a:lnTo>
                    <a:lnTo>
                      <a:pt x="2751" y="238"/>
                    </a:lnTo>
                    <a:lnTo>
                      <a:pt x="2755" y="237"/>
                    </a:lnTo>
                    <a:lnTo>
                      <a:pt x="2759" y="235"/>
                    </a:lnTo>
                    <a:lnTo>
                      <a:pt x="2763" y="233"/>
                    </a:lnTo>
                    <a:lnTo>
                      <a:pt x="2767" y="231"/>
                    </a:lnTo>
                    <a:lnTo>
                      <a:pt x="2771" y="230"/>
                    </a:lnTo>
                    <a:lnTo>
                      <a:pt x="2775" y="228"/>
                    </a:lnTo>
                    <a:lnTo>
                      <a:pt x="2779" y="226"/>
                    </a:lnTo>
                    <a:lnTo>
                      <a:pt x="2783" y="224"/>
                    </a:lnTo>
                    <a:lnTo>
                      <a:pt x="2787" y="223"/>
                    </a:lnTo>
                    <a:lnTo>
                      <a:pt x="2791" y="221"/>
                    </a:lnTo>
                    <a:lnTo>
                      <a:pt x="2795" y="219"/>
                    </a:lnTo>
                    <a:lnTo>
                      <a:pt x="2799" y="217"/>
                    </a:lnTo>
                    <a:lnTo>
                      <a:pt x="2803" y="215"/>
                    </a:lnTo>
                    <a:lnTo>
                      <a:pt x="2807" y="213"/>
                    </a:lnTo>
                    <a:lnTo>
                      <a:pt x="2810" y="212"/>
                    </a:lnTo>
                    <a:lnTo>
                      <a:pt x="2814" y="211"/>
                    </a:lnTo>
                    <a:lnTo>
                      <a:pt x="2818" y="209"/>
                    </a:lnTo>
                    <a:lnTo>
                      <a:pt x="2822" y="208"/>
                    </a:lnTo>
                    <a:lnTo>
                      <a:pt x="2826" y="206"/>
                    </a:lnTo>
                    <a:lnTo>
                      <a:pt x="2830" y="203"/>
                    </a:lnTo>
                    <a:lnTo>
                      <a:pt x="2834" y="203"/>
                    </a:lnTo>
                    <a:lnTo>
                      <a:pt x="2838" y="200"/>
                    </a:lnTo>
                    <a:lnTo>
                      <a:pt x="2842" y="200"/>
                    </a:lnTo>
                    <a:lnTo>
                      <a:pt x="2846" y="198"/>
                    </a:lnTo>
                    <a:lnTo>
                      <a:pt x="2850" y="197"/>
                    </a:lnTo>
                    <a:lnTo>
                      <a:pt x="2854" y="194"/>
                    </a:lnTo>
                    <a:lnTo>
                      <a:pt x="2858" y="194"/>
                    </a:lnTo>
                    <a:lnTo>
                      <a:pt x="2862" y="192"/>
                    </a:lnTo>
                    <a:lnTo>
                      <a:pt x="2866" y="189"/>
                    </a:lnTo>
                    <a:lnTo>
                      <a:pt x="2870" y="189"/>
                    </a:lnTo>
                    <a:lnTo>
                      <a:pt x="2874" y="187"/>
                    </a:lnTo>
                    <a:lnTo>
                      <a:pt x="2877" y="184"/>
                    </a:lnTo>
                    <a:lnTo>
                      <a:pt x="2881" y="183"/>
                    </a:lnTo>
                    <a:lnTo>
                      <a:pt x="2885" y="182"/>
                    </a:lnTo>
                    <a:lnTo>
                      <a:pt x="2889" y="180"/>
                    </a:lnTo>
                    <a:lnTo>
                      <a:pt x="2893" y="179"/>
                    </a:lnTo>
                    <a:lnTo>
                      <a:pt x="2897" y="177"/>
                    </a:lnTo>
                    <a:lnTo>
                      <a:pt x="2901" y="176"/>
                    </a:lnTo>
                    <a:lnTo>
                      <a:pt x="2905" y="174"/>
                    </a:lnTo>
                    <a:lnTo>
                      <a:pt x="2909" y="172"/>
                    </a:lnTo>
                    <a:lnTo>
                      <a:pt x="2913" y="171"/>
                    </a:lnTo>
                    <a:lnTo>
                      <a:pt x="2917" y="170"/>
                    </a:lnTo>
                    <a:lnTo>
                      <a:pt x="2921" y="168"/>
                    </a:lnTo>
                    <a:lnTo>
                      <a:pt x="2925" y="167"/>
                    </a:lnTo>
                    <a:lnTo>
                      <a:pt x="2929" y="165"/>
                    </a:lnTo>
                    <a:lnTo>
                      <a:pt x="2933" y="164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59"/>
                    </a:lnTo>
                    <a:lnTo>
                      <a:pt x="2948" y="159"/>
                    </a:lnTo>
                    <a:lnTo>
                      <a:pt x="2952" y="156"/>
                    </a:lnTo>
                    <a:lnTo>
                      <a:pt x="2956" y="156"/>
                    </a:lnTo>
                    <a:lnTo>
                      <a:pt x="2960" y="154"/>
                    </a:lnTo>
                    <a:lnTo>
                      <a:pt x="2964" y="153"/>
                    </a:lnTo>
                    <a:lnTo>
                      <a:pt x="2968" y="151"/>
                    </a:lnTo>
                    <a:lnTo>
                      <a:pt x="2972" y="149"/>
                    </a:lnTo>
                    <a:lnTo>
                      <a:pt x="2976" y="149"/>
                    </a:lnTo>
                    <a:lnTo>
                      <a:pt x="2980" y="146"/>
                    </a:lnTo>
                    <a:lnTo>
                      <a:pt x="2984" y="146"/>
                    </a:lnTo>
                    <a:lnTo>
                      <a:pt x="2988" y="145"/>
                    </a:lnTo>
                    <a:lnTo>
                      <a:pt x="2992" y="143"/>
                    </a:lnTo>
                    <a:lnTo>
                      <a:pt x="2996" y="142"/>
                    </a:lnTo>
                    <a:lnTo>
                      <a:pt x="3000" y="141"/>
                    </a:lnTo>
                    <a:lnTo>
                      <a:pt x="3004" y="140"/>
                    </a:lnTo>
                    <a:lnTo>
                      <a:pt x="3008" y="138"/>
                    </a:lnTo>
                    <a:lnTo>
                      <a:pt x="3012" y="136"/>
                    </a:lnTo>
                    <a:lnTo>
                      <a:pt x="3015" y="135"/>
                    </a:lnTo>
                    <a:lnTo>
                      <a:pt x="3019" y="134"/>
                    </a:lnTo>
                    <a:lnTo>
                      <a:pt x="3023" y="134"/>
                    </a:lnTo>
                    <a:lnTo>
                      <a:pt x="3027" y="132"/>
                    </a:lnTo>
                    <a:lnTo>
                      <a:pt x="3031" y="130"/>
                    </a:lnTo>
                    <a:lnTo>
                      <a:pt x="3035" y="129"/>
                    </a:lnTo>
                    <a:lnTo>
                      <a:pt x="3039" y="129"/>
                    </a:lnTo>
                    <a:lnTo>
                      <a:pt x="3043" y="127"/>
                    </a:lnTo>
                    <a:lnTo>
                      <a:pt x="3047" y="126"/>
                    </a:lnTo>
                    <a:lnTo>
                      <a:pt x="3051" y="125"/>
                    </a:lnTo>
                    <a:lnTo>
                      <a:pt x="3055" y="123"/>
                    </a:lnTo>
                    <a:lnTo>
                      <a:pt x="3059" y="122"/>
                    </a:lnTo>
                    <a:lnTo>
                      <a:pt x="3063" y="122"/>
                    </a:lnTo>
                    <a:lnTo>
                      <a:pt x="3067" y="120"/>
                    </a:lnTo>
                    <a:lnTo>
                      <a:pt x="3071" y="120"/>
                    </a:lnTo>
                    <a:lnTo>
                      <a:pt x="3075" y="119"/>
                    </a:lnTo>
                    <a:lnTo>
                      <a:pt x="3079" y="115"/>
                    </a:lnTo>
                    <a:lnTo>
                      <a:pt x="3082" y="115"/>
                    </a:lnTo>
                    <a:lnTo>
                      <a:pt x="3086" y="117"/>
                    </a:lnTo>
                    <a:lnTo>
                      <a:pt x="3090" y="113"/>
                    </a:lnTo>
                    <a:lnTo>
                      <a:pt x="3094" y="112"/>
                    </a:lnTo>
                    <a:lnTo>
                      <a:pt x="3098" y="112"/>
                    </a:lnTo>
                    <a:lnTo>
                      <a:pt x="3102" y="110"/>
                    </a:lnTo>
                    <a:lnTo>
                      <a:pt x="3106" y="110"/>
                    </a:lnTo>
                    <a:lnTo>
                      <a:pt x="3110" y="109"/>
                    </a:lnTo>
                    <a:lnTo>
                      <a:pt x="3114" y="107"/>
                    </a:lnTo>
                    <a:lnTo>
                      <a:pt x="3118" y="107"/>
                    </a:lnTo>
                    <a:lnTo>
                      <a:pt x="3122" y="105"/>
                    </a:lnTo>
                    <a:lnTo>
                      <a:pt x="3126" y="106"/>
                    </a:lnTo>
                    <a:lnTo>
                      <a:pt x="3130" y="104"/>
                    </a:lnTo>
                    <a:lnTo>
                      <a:pt x="3134" y="101"/>
                    </a:lnTo>
                    <a:lnTo>
                      <a:pt x="3138" y="102"/>
                    </a:lnTo>
                    <a:lnTo>
                      <a:pt x="3142" y="101"/>
                    </a:lnTo>
                    <a:lnTo>
                      <a:pt x="3146" y="100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8" name="Freeform 2860"/>
              <p:cNvSpPr>
                <a:spLocks/>
              </p:cNvSpPr>
              <p:nvPr/>
            </p:nvSpPr>
            <p:spPr bwMode="auto">
              <a:xfrm flipV="1">
                <a:off x="506" y="1154"/>
                <a:ext cx="1814" cy="76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9"/>
                  </a:cxn>
                  <a:cxn ang="0">
                    <a:pos x="303" y="15"/>
                  </a:cxn>
                  <a:cxn ang="0">
                    <a:pos x="354" y="30"/>
                  </a:cxn>
                  <a:cxn ang="0">
                    <a:pos x="406" y="48"/>
                  </a:cxn>
                  <a:cxn ang="0">
                    <a:pos x="457" y="74"/>
                  </a:cxn>
                  <a:cxn ang="0">
                    <a:pos x="508" y="107"/>
                  </a:cxn>
                  <a:cxn ang="0">
                    <a:pos x="559" y="146"/>
                  </a:cxn>
                  <a:cxn ang="0">
                    <a:pos x="611" y="195"/>
                  </a:cxn>
                  <a:cxn ang="0">
                    <a:pos x="662" y="251"/>
                  </a:cxn>
                  <a:cxn ang="0">
                    <a:pos x="713" y="314"/>
                  </a:cxn>
                  <a:cxn ang="0">
                    <a:pos x="764" y="383"/>
                  </a:cxn>
                  <a:cxn ang="0">
                    <a:pos x="816" y="457"/>
                  </a:cxn>
                  <a:cxn ang="0">
                    <a:pos x="867" y="534"/>
                  </a:cxn>
                  <a:cxn ang="0">
                    <a:pos x="918" y="613"/>
                  </a:cxn>
                  <a:cxn ang="0">
                    <a:pos x="969" y="695"/>
                  </a:cxn>
                  <a:cxn ang="0">
                    <a:pos x="1021" y="775"/>
                  </a:cxn>
                  <a:cxn ang="0">
                    <a:pos x="1072" y="852"/>
                  </a:cxn>
                  <a:cxn ang="0">
                    <a:pos x="1123" y="927"/>
                  </a:cxn>
                  <a:cxn ang="0">
                    <a:pos x="1174" y="1001"/>
                  </a:cxn>
                  <a:cxn ang="0">
                    <a:pos x="1226" y="1066"/>
                  </a:cxn>
                  <a:cxn ang="0">
                    <a:pos x="1277" y="1126"/>
                  </a:cxn>
                  <a:cxn ang="0">
                    <a:pos x="1328" y="1179"/>
                  </a:cxn>
                  <a:cxn ang="0">
                    <a:pos x="1379" y="1226"/>
                  </a:cxn>
                  <a:cxn ang="0">
                    <a:pos x="1431" y="1262"/>
                  </a:cxn>
                  <a:cxn ang="0">
                    <a:pos x="1482" y="1293"/>
                  </a:cxn>
                  <a:cxn ang="0">
                    <a:pos x="1533" y="1312"/>
                  </a:cxn>
                  <a:cxn ang="0">
                    <a:pos x="1584" y="1326"/>
                  </a:cxn>
                  <a:cxn ang="0">
                    <a:pos x="1636" y="1330"/>
                  </a:cxn>
                  <a:cxn ang="0">
                    <a:pos x="1687" y="1326"/>
                  </a:cxn>
                  <a:cxn ang="0">
                    <a:pos x="1738" y="1314"/>
                  </a:cxn>
                  <a:cxn ang="0">
                    <a:pos x="1789" y="1296"/>
                  </a:cxn>
                  <a:cxn ang="0">
                    <a:pos x="1841" y="1273"/>
                  </a:cxn>
                  <a:cxn ang="0">
                    <a:pos x="1892" y="1244"/>
                  </a:cxn>
                  <a:cxn ang="0">
                    <a:pos x="1943" y="1208"/>
                  </a:cxn>
                  <a:cxn ang="0">
                    <a:pos x="1994" y="1166"/>
                  </a:cxn>
                  <a:cxn ang="0">
                    <a:pos x="2046" y="1123"/>
                  </a:cxn>
                  <a:cxn ang="0">
                    <a:pos x="2097" y="1076"/>
                  </a:cxn>
                  <a:cxn ang="0">
                    <a:pos x="2148" y="1027"/>
                  </a:cxn>
                  <a:cxn ang="0">
                    <a:pos x="2199" y="974"/>
                  </a:cxn>
                  <a:cxn ang="0">
                    <a:pos x="2251" y="921"/>
                  </a:cxn>
                  <a:cxn ang="0">
                    <a:pos x="2302" y="867"/>
                  </a:cxn>
                  <a:cxn ang="0">
                    <a:pos x="2353" y="812"/>
                  </a:cxn>
                  <a:cxn ang="0">
                    <a:pos x="2404" y="759"/>
                  </a:cxn>
                  <a:cxn ang="0">
                    <a:pos x="2456" y="706"/>
                  </a:cxn>
                  <a:cxn ang="0">
                    <a:pos x="2507" y="654"/>
                  </a:cxn>
                  <a:cxn ang="0">
                    <a:pos x="2558" y="604"/>
                  </a:cxn>
                  <a:cxn ang="0">
                    <a:pos x="2609" y="555"/>
                  </a:cxn>
                  <a:cxn ang="0">
                    <a:pos x="2661" y="507"/>
                  </a:cxn>
                  <a:cxn ang="0">
                    <a:pos x="2712" y="462"/>
                  </a:cxn>
                  <a:cxn ang="0">
                    <a:pos x="2763" y="421"/>
                  </a:cxn>
                  <a:cxn ang="0">
                    <a:pos x="2814" y="380"/>
                  </a:cxn>
                  <a:cxn ang="0">
                    <a:pos x="2866" y="343"/>
                  </a:cxn>
                  <a:cxn ang="0">
                    <a:pos x="2917" y="307"/>
                  </a:cxn>
                  <a:cxn ang="0">
                    <a:pos x="2968" y="274"/>
                  </a:cxn>
                  <a:cxn ang="0">
                    <a:pos x="3019" y="244"/>
                  </a:cxn>
                  <a:cxn ang="0">
                    <a:pos x="3071" y="217"/>
                  </a:cxn>
                  <a:cxn ang="0">
                    <a:pos x="3122" y="191"/>
                  </a:cxn>
                </a:cxnLst>
                <a:rect l="0" t="0" r="r" b="b"/>
                <a:pathLst>
                  <a:path w="3150" h="1331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0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5"/>
                    </a:lnTo>
                    <a:lnTo>
                      <a:pt x="189" y="4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5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6"/>
                    </a:lnTo>
                    <a:lnTo>
                      <a:pt x="224" y="7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7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8"/>
                    </a:lnTo>
                    <a:lnTo>
                      <a:pt x="252" y="9"/>
                    </a:lnTo>
                    <a:lnTo>
                      <a:pt x="256" y="8"/>
                    </a:lnTo>
                    <a:lnTo>
                      <a:pt x="260" y="9"/>
                    </a:lnTo>
                    <a:lnTo>
                      <a:pt x="264" y="10"/>
                    </a:lnTo>
                    <a:lnTo>
                      <a:pt x="268" y="11"/>
                    </a:lnTo>
                    <a:lnTo>
                      <a:pt x="272" y="11"/>
                    </a:lnTo>
                    <a:lnTo>
                      <a:pt x="275" y="11"/>
                    </a:lnTo>
                    <a:lnTo>
                      <a:pt x="279" y="13"/>
                    </a:lnTo>
                    <a:lnTo>
                      <a:pt x="283" y="13"/>
                    </a:lnTo>
                    <a:lnTo>
                      <a:pt x="287" y="12"/>
                    </a:lnTo>
                    <a:lnTo>
                      <a:pt x="291" y="14"/>
                    </a:lnTo>
                    <a:lnTo>
                      <a:pt x="295" y="15"/>
                    </a:lnTo>
                    <a:lnTo>
                      <a:pt x="299" y="15"/>
                    </a:lnTo>
                    <a:lnTo>
                      <a:pt x="303" y="15"/>
                    </a:lnTo>
                    <a:lnTo>
                      <a:pt x="307" y="16"/>
                    </a:lnTo>
                    <a:lnTo>
                      <a:pt x="311" y="17"/>
                    </a:lnTo>
                    <a:lnTo>
                      <a:pt x="315" y="19"/>
                    </a:lnTo>
                    <a:lnTo>
                      <a:pt x="319" y="20"/>
                    </a:lnTo>
                    <a:lnTo>
                      <a:pt x="323" y="21"/>
                    </a:lnTo>
                    <a:lnTo>
                      <a:pt x="327" y="22"/>
                    </a:lnTo>
                    <a:lnTo>
                      <a:pt x="331" y="22"/>
                    </a:lnTo>
                    <a:lnTo>
                      <a:pt x="335" y="24"/>
                    </a:lnTo>
                    <a:lnTo>
                      <a:pt x="339" y="24"/>
                    </a:lnTo>
                    <a:lnTo>
                      <a:pt x="342" y="24"/>
                    </a:lnTo>
                    <a:lnTo>
                      <a:pt x="346" y="27"/>
                    </a:lnTo>
                    <a:lnTo>
                      <a:pt x="350" y="28"/>
                    </a:lnTo>
                    <a:lnTo>
                      <a:pt x="354" y="30"/>
                    </a:lnTo>
                    <a:lnTo>
                      <a:pt x="358" y="31"/>
                    </a:lnTo>
                    <a:lnTo>
                      <a:pt x="362" y="31"/>
                    </a:lnTo>
                    <a:lnTo>
                      <a:pt x="366" y="34"/>
                    </a:lnTo>
                    <a:lnTo>
                      <a:pt x="370" y="35"/>
                    </a:lnTo>
                    <a:lnTo>
                      <a:pt x="374" y="36"/>
                    </a:lnTo>
                    <a:lnTo>
                      <a:pt x="378" y="36"/>
                    </a:lnTo>
                    <a:lnTo>
                      <a:pt x="382" y="39"/>
                    </a:lnTo>
                    <a:lnTo>
                      <a:pt x="386" y="41"/>
                    </a:lnTo>
                    <a:lnTo>
                      <a:pt x="390" y="41"/>
                    </a:lnTo>
                    <a:lnTo>
                      <a:pt x="394" y="44"/>
                    </a:lnTo>
                    <a:lnTo>
                      <a:pt x="398" y="44"/>
                    </a:lnTo>
                    <a:lnTo>
                      <a:pt x="402" y="46"/>
                    </a:lnTo>
                    <a:lnTo>
                      <a:pt x="406" y="48"/>
                    </a:lnTo>
                    <a:lnTo>
                      <a:pt x="410" y="49"/>
                    </a:lnTo>
                    <a:lnTo>
                      <a:pt x="413" y="52"/>
                    </a:lnTo>
                    <a:lnTo>
                      <a:pt x="417" y="54"/>
                    </a:lnTo>
                    <a:lnTo>
                      <a:pt x="421" y="54"/>
                    </a:lnTo>
                    <a:lnTo>
                      <a:pt x="425" y="57"/>
                    </a:lnTo>
                    <a:lnTo>
                      <a:pt x="429" y="60"/>
                    </a:lnTo>
                    <a:lnTo>
                      <a:pt x="433" y="61"/>
                    </a:lnTo>
                    <a:lnTo>
                      <a:pt x="437" y="64"/>
                    </a:lnTo>
                    <a:lnTo>
                      <a:pt x="441" y="65"/>
                    </a:lnTo>
                    <a:lnTo>
                      <a:pt x="445" y="67"/>
                    </a:lnTo>
                    <a:lnTo>
                      <a:pt x="449" y="70"/>
                    </a:lnTo>
                    <a:lnTo>
                      <a:pt x="453" y="72"/>
                    </a:lnTo>
                    <a:lnTo>
                      <a:pt x="457" y="74"/>
                    </a:lnTo>
                    <a:lnTo>
                      <a:pt x="461" y="75"/>
                    </a:lnTo>
                    <a:lnTo>
                      <a:pt x="465" y="78"/>
                    </a:lnTo>
                    <a:lnTo>
                      <a:pt x="469" y="82"/>
                    </a:lnTo>
                    <a:lnTo>
                      <a:pt x="473" y="83"/>
                    </a:lnTo>
                    <a:lnTo>
                      <a:pt x="477" y="85"/>
                    </a:lnTo>
                    <a:lnTo>
                      <a:pt x="480" y="89"/>
                    </a:lnTo>
                    <a:lnTo>
                      <a:pt x="484" y="91"/>
                    </a:lnTo>
                    <a:lnTo>
                      <a:pt x="488" y="94"/>
                    </a:lnTo>
                    <a:lnTo>
                      <a:pt x="492" y="96"/>
                    </a:lnTo>
                    <a:lnTo>
                      <a:pt x="496" y="100"/>
                    </a:lnTo>
                    <a:lnTo>
                      <a:pt x="500" y="101"/>
                    </a:lnTo>
                    <a:lnTo>
                      <a:pt x="504" y="104"/>
                    </a:lnTo>
                    <a:lnTo>
                      <a:pt x="508" y="107"/>
                    </a:lnTo>
                    <a:lnTo>
                      <a:pt x="512" y="110"/>
                    </a:lnTo>
                    <a:lnTo>
                      <a:pt x="516" y="113"/>
                    </a:lnTo>
                    <a:lnTo>
                      <a:pt x="520" y="116"/>
                    </a:lnTo>
                    <a:lnTo>
                      <a:pt x="524" y="119"/>
                    </a:lnTo>
                    <a:lnTo>
                      <a:pt x="528" y="121"/>
                    </a:lnTo>
                    <a:lnTo>
                      <a:pt x="532" y="124"/>
                    </a:lnTo>
                    <a:lnTo>
                      <a:pt x="536" y="128"/>
                    </a:lnTo>
                    <a:lnTo>
                      <a:pt x="540" y="132"/>
                    </a:lnTo>
                    <a:lnTo>
                      <a:pt x="544" y="134"/>
                    </a:lnTo>
                    <a:lnTo>
                      <a:pt x="547" y="138"/>
                    </a:lnTo>
                    <a:lnTo>
                      <a:pt x="551" y="141"/>
                    </a:lnTo>
                    <a:lnTo>
                      <a:pt x="555" y="143"/>
                    </a:lnTo>
                    <a:lnTo>
                      <a:pt x="559" y="146"/>
                    </a:lnTo>
                    <a:lnTo>
                      <a:pt x="563" y="151"/>
                    </a:lnTo>
                    <a:lnTo>
                      <a:pt x="567" y="154"/>
                    </a:lnTo>
                    <a:lnTo>
                      <a:pt x="571" y="157"/>
                    </a:lnTo>
                    <a:lnTo>
                      <a:pt x="575" y="162"/>
                    </a:lnTo>
                    <a:lnTo>
                      <a:pt x="579" y="165"/>
                    </a:lnTo>
                    <a:lnTo>
                      <a:pt x="583" y="168"/>
                    </a:lnTo>
                    <a:lnTo>
                      <a:pt x="587" y="172"/>
                    </a:lnTo>
                    <a:lnTo>
                      <a:pt x="591" y="177"/>
                    </a:lnTo>
                    <a:lnTo>
                      <a:pt x="595" y="181"/>
                    </a:lnTo>
                    <a:lnTo>
                      <a:pt x="599" y="185"/>
                    </a:lnTo>
                    <a:lnTo>
                      <a:pt x="603" y="189"/>
                    </a:lnTo>
                    <a:lnTo>
                      <a:pt x="607" y="192"/>
                    </a:lnTo>
                    <a:lnTo>
                      <a:pt x="611" y="195"/>
                    </a:lnTo>
                    <a:lnTo>
                      <a:pt x="615" y="200"/>
                    </a:lnTo>
                    <a:lnTo>
                      <a:pt x="618" y="202"/>
                    </a:lnTo>
                    <a:lnTo>
                      <a:pt x="622" y="207"/>
                    </a:lnTo>
                    <a:lnTo>
                      <a:pt x="626" y="213"/>
                    </a:lnTo>
                    <a:lnTo>
                      <a:pt x="630" y="216"/>
                    </a:lnTo>
                    <a:lnTo>
                      <a:pt x="634" y="220"/>
                    </a:lnTo>
                    <a:lnTo>
                      <a:pt x="638" y="224"/>
                    </a:lnTo>
                    <a:lnTo>
                      <a:pt x="642" y="228"/>
                    </a:lnTo>
                    <a:lnTo>
                      <a:pt x="646" y="232"/>
                    </a:lnTo>
                    <a:lnTo>
                      <a:pt x="650" y="239"/>
                    </a:lnTo>
                    <a:lnTo>
                      <a:pt x="654" y="243"/>
                    </a:lnTo>
                    <a:lnTo>
                      <a:pt x="658" y="247"/>
                    </a:lnTo>
                    <a:lnTo>
                      <a:pt x="662" y="251"/>
                    </a:lnTo>
                    <a:lnTo>
                      <a:pt x="666" y="255"/>
                    </a:lnTo>
                    <a:lnTo>
                      <a:pt x="670" y="262"/>
                    </a:lnTo>
                    <a:lnTo>
                      <a:pt x="674" y="265"/>
                    </a:lnTo>
                    <a:lnTo>
                      <a:pt x="678" y="270"/>
                    </a:lnTo>
                    <a:lnTo>
                      <a:pt x="682" y="276"/>
                    </a:lnTo>
                    <a:lnTo>
                      <a:pt x="685" y="280"/>
                    </a:lnTo>
                    <a:lnTo>
                      <a:pt x="689" y="285"/>
                    </a:lnTo>
                    <a:lnTo>
                      <a:pt x="693" y="289"/>
                    </a:lnTo>
                    <a:lnTo>
                      <a:pt x="697" y="295"/>
                    </a:lnTo>
                    <a:lnTo>
                      <a:pt x="701" y="299"/>
                    </a:lnTo>
                    <a:lnTo>
                      <a:pt x="705" y="304"/>
                    </a:lnTo>
                    <a:lnTo>
                      <a:pt x="709" y="310"/>
                    </a:lnTo>
                    <a:lnTo>
                      <a:pt x="713" y="314"/>
                    </a:lnTo>
                    <a:lnTo>
                      <a:pt x="717" y="321"/>
                    </a:lnTo>
                    <a:lnTo>
                      <a:pt x="721" y="325"/>
                    </a:lnTo>
                    <a:lnTo>
                      <a:pt x="725" y="330"/>
                    </a:lnTo>
                    <a:lnTo>
                      <a:pt x="729" y="335"/>
                    </a:lnTo>
                    <a:lnTo>
                      <a:pt x="733" y="341"/>
                    </a:lnTo>
                    <a:lnTo>
                      <a:pt x="737" y="345"/>
                    </a:lnTo>
                    <a:lnTo>
                      <a:pt x="741" y="350"/>
                    </a:lnTo>
                    <a:lnTo>
                      <a:pt x="745" y="356"/>
                    </a:lnTo>
                    <a:lnTo>
                      <a:pt x="749" y="361"/>
                    </a:lnTo>
                    <a:lnTo>
                      <a:pt x="753" y="367"/>
                    </a:lnTo>
                    <a:lnTo>
                      <a:pt x="756" y="373"/>
                    </a:lnTo>
                    <a:lnTo>
                      <a:pt x="760" y="380"/>
                    </a:lnTo>
                    <a:lnTo>
                      <a:pt x="764" y="383"/>
                    </a:lnTo>
                    <a:lnTo>
                      <a:pt x="768" y="388"/>
                    </a:lnTo>
                    <a:lnTo>
                      <a:pt x="772" y="394"/>
                    </a:lnTo>
                    <a:lnTo>
                      <a:pt x="776" y="400"/>
                    </a:lnTo>
                    <a:lnTo>
                      <a:pt x="780" y="405"/>
                    </a:lnTo>
                    <a:lnTo>
                      <a:pt x="784" y="410"/>
                    </a:lnTo>
                    <a:lnTo>
                      <a:pt x="788" y="417"/>
                    </a:lnTo>
                    <a:lnTo>
                      <a:pt x="792" y="423"/>
                    </a:lnTo>
                    <a:lnTo>
                      <a:pt x="796" y="429"/>
                    </a:lnTo>
                    <a:lnTo>
                      <a:pt x="800" y="434"/>
                    </a:lnTo>
                    <a:lnTo>
                      <a:pt x="804" y="439"/>
                    </a:lnTo>
                    <a:lnTo>
                      <a:pt x="808" y="445"/>
                    </a:lnTo>
                    <a:lnTo>
                      <a:pt x="812" y="452"/>
                    </a:lnTo>
                    <a:lnTo>
                      <a:pt x="816" y="457"/>
                    </a:lnTo>
                    <a:lnTo>
                      <a:pt x="820" y="462"/>
                    </a:lnTo>
                    <a:lnTo>
                      <a:pt x="823" y="468"/>
                    </a:lnTo>
                    <a:lnTo>
                      <a:pt x="827" y="475"/>
                    </a:lnTo>
                    <a:lnTo>
                      <a:pt x="831" y="481"/>
                    </a:lnTo>
                    <a:lnTo>
                      <a:pt x="835" y="486"/>
                    </a:lnTo>
                    <a:lnTo>
                      <a:pt x="839" y="492"/>
                    </a:lnTo>
                    <a:lnTo>
                      <a:pt x="843" y="498"/>
                    </a:lnTo>
                    <a:lnTo>
                      <a:pt x="847" y="505"/>
                    </a:lnTo>
                    <a:lnTo>
                      <a:pt x="851" y="511"/>
                    </a:lnTo>
                    <a:lnTo>
                      <a:pt x="855" y="517"/>
                    </a:lnTo>
                    <a:lnTo>
                      <a:pt x="859" y="523"/>
                    </a:lnTo>
                    <a:lnTo>
                      <a:pt x="863" y="528"/>
                    </a:lnTo>
                    <a:lnTo>
                      <a:pt x="867" y="534"/>
                    </a:lnTo>
                    <a:lnTo>
                      <a:pt x="871" y="541"/>
                    </a:lnTo>
                    <a:lnTo>
                      <a:pt x="875" y="546"/>
                    </a:lnTo>
                    <a:lnTo>
                      <a:pt x="879" y="552"/>
                    </a:lnTo>
                    <a:lnTo>
                      <a:pt x="883" y="558"/>
                    </a:lnTo>
                    <a:lnTo>
                      <a:pt x="887" y="565"/>
                    </a:lnTo>
                    <a:lnTo>
                      <a:pt x="890" y="571"/>
                    </a:lnTo>
                    <a:lnTo>
                      <a:pt x="894" y="577"/>
                    </a:lnTo>
                    <a:lnTo>
                      <a:pt x="898" y="584"/>
                    </a:lnTo>
                    <a:lnTo>
                      <a:pt x="902" y="589"/>
                    </a:lnTo>
                    <a:lnTo>
                      <a:pt x="906" y="595"/>
                    </a:lnTo>
                    <a:lnTo>
                      <a:pt x="910" y="601"/>
                    </a:lnTo>
                    <a:lnTo>
                      <a:pt x="914" y="608"/>
                    </a:lnTo>
                    <a:lnTo>
                      <a:pt x="918" y="613"/>
                    </a:lnTo>
                    <a:lnTo>
                      <a:pt x="922" y="620"/>
                    </a:lnTo>
                    <a:lnTo>
                      <a:pt x="926" y="626"/>
                    </a:lnTo>
                    <a:lnTo>
                      <a:pt x="930" y="632"/>
                    </a:lnTo>
                    <a:lnTo>
                      <a:pt x="934" y="640"/>
                    </a:lnTo>
                    <a:lnTo>
                      <a:pt x="938" y="645"/>
                    </a:lnTo>
                    <a:lnTo>
                      <a:pt x="942" y="650"/>
                    </a:lnTo>
                    <a:lnTo>
                      <a:pt x="946" y="656"/>
                    </a:lnTo>
                    <a:lnTo>
                      <a:pt x="950" y="664"/>
                    </a:lnTo>
                    <a:lnTo>
                      <a:pt x="954" y="669"/>
                    </a:lnTo>
                    <a:lnTo>
                      <a:pt x="958" y="676"/>
                    </a:lnTo>
                    <a:lnTo>
                      <a:pt x="961" y="683"/>
                    </a:lnTo>
                    <a:lnTo>
                      <a:pt x="965" y="688"/>
                    </a:lnTo>
                    <a:lnTo>
                      <a:pt x="969" y="695"/>
                    </a:lnTo>
                    <a:lnTo>
                      <a:pt x="973" y="699"/>
                    </a:lnTo>
                    <a:lnTo>
                      <a:pt x="977" y="707"/>
                    </a:lnTo>
                    <a:lnTo>
                      <a:pt x="981" y="713"/>
                    </a:lnTo>
                    <a:lnTo>
                      <a:pt x="985" y="719"/>
                    </a:lnTo>
                    <a:lnTo>
                      <a:pt x="989" y="726"/>
                    </a:lnTo>
                    <a:lnTo>
                      <a:pt x="993" y="732"/>
                    </a:lnTo>
                    <a:lnTo>
                      <a:pt x="997" y="736"/>
                    </a:lnTo>
                    <a:lnTo>
                      <a:pt x="1001" y="743"/>
                    </a:lnTo>
                    <a:lnTo>
                      <a:pt x="1005" y="750"/>
                    </a:lnTo>
                    <a:lnTo>
                      <a:pt x="1009" y="754"/>
                    </a:lnTo>
                    <a:lnTo>
                      <a:pt x="1013" y="762"/>
                    </a:lnTo>
                    <a:lnTo>
                      <a:pt x="1017" y="768"/>
                    </a:lnTo>
                    <a:lnTo>
                      <a:pt x="1021" y="775"/>
                    </a:lnTo>
                    <a:lnTo>
                      <a:pt x="1025" y="781"/>
                    </a:lnTo>
                    <a:lnTo>
                      <a:pt x="1028" y="786"/>
                    </a:lnTo>
                    <a:lnTo>
                      <a:pt x="1032" y="793"/>
                    </a:lnTo>
                    <a:lnTo>
                      <a:pt x="1036" y="798"/>
                    </a:lnTo>
                    <a:lnTo>
                      <a:pt x="1040" y="805"/>
                    </a:lnTo>
                    <a:lnTo>
                      <a:pt x="1044" y="810"/>
                    </a:lnTo>
                    <a:lnTo>
                      <a:pt x="1048" y="817"/>
                    </a:lnTo>
                    <a:lnTo>
                      <a:pt x="1052" y="822"/>
                    </a:lnTo>
                    <a:lnTo>
                      <a:pt x="1056" y="828"/>
                    </a:lnTo>
                    <a:lnTo>
                      <a:pt x="1060" y="836"/>
                    </a:lnTo>
                    <a:lnTo>
                      <a:pt x="1064" y="842"/>
                    </a:lnTo>
                    <a:lnTo>
                      <a:pt x="1068" y="847"/>
                    </a:lnTo>
                    <a:lnTo>
                      <a:pt x="1072" y="852"/>
                    </a:lnTo>
                    <a:lnTo>
                      <a:pt x="1076" y="859"/>
                    </a:lnTo>
                    <a:lnTo>
                      <a:pt x="1080" y="865"/>
                    </a:lnTo>
                    <a:lnTo>
                      <a:pt x="1084" y="870"/>
                    </a:lnTo>
                    <a:lnTo>
                      <a:pt x="1088" y="878"/>
                    </a:lnTo>
                    <a:lnTo>
                      <a:pt x="1092" y="884"/>
                    </a:lnTo>
                    <a:lnTo>
                      <a:pt x="1095" y="888"/>
                    </a:lnTo>
                    <a:lnTo>
                      <a:pt x="1099" y="894"/>
                    </a:lnTo>
                    <a:lnTo>
                      <a:pt x="1103" y="900"/>
                    </a:lnTo>
                    <a:lnTo>
                      <a:pt x="1107" y="906"/>
                    </a:lnTo>
                    <a:lnTo>
                      <a:pt x="1111" y="912"/>
                    </a:lnTo>
                    <a:lnTo>
                      <a:pt x="1115" y="917"/>
                    </a:lnTo>
                    <a:lnTo>
                      <a:pt x="1119" y="924"/>
                    </a:lnTo>
                    <a:lnTo>
                      <a:pt x="1123" y="927"/>
                    </a:lnTo>
                    <a:lnTo>
                      <a:pt x="1127" y="936"/>
                    </a:lnTo>
                    <a:lnTo>
                      <a:pt x="1131" y="940"/>
                    </a:lnTo>
                    <a:lnTo>
                      <a:pt x="1135" y="944"/>
                    </a:lnTo>
                    <a:lnTo>
                      <a:pt x="1139" y="952"/>
                    </a:lnTo>
                    <a:lnTo>
                      <a:pt x="1143" y="956"/>
                    </a:lnTo>
                    <a:lnTo>
                      <a:pt x="1147" y="962"/>
                    </a:lnTo>
                    <a:lnTo>
                      <a:pt x="1151" y="967"/>
                    </a:lnTo>
                    <a:lnTo>
                      <a:pt x="1155" y="973"/>
                    </a:lnTo>
                    <a:lnTo>
                      <a:pt x="1159" y="979"/>
                    </a:lnTo>
                    <a:lnTo>
                      <a:pt x="1163" y="984"/>
                    </a:lnTo>
                    <a:lnTo>
                      <a:pt x="1166" y="989"/>
                    </a:lnTo>
                    <a:lnTo>
                      <a:pt x="1170" y="995"/>
                    </a:lnTo>
                    <a:lnTo>
                      <a:pt x="1174" y="1001"/>
                    </a:lnTo>
                    <a:lnTo>
                      <a:pt x="1178" y="1005"/>
                    </a:lnTo>
                    <a:lnTo>
                      <a:pt x="1182" y="1010"/>
                    </a:lnTo>
                    <a:lnTo>
                      <a:pt x="1186" y="1017"/>
                    </a:lnTo>
                    <a:lnTo>
                      <a:pt x="1190" y="1022"/>
                    </a:lnTo>
                    <a:lnTo>
                      <a:pt x="1194" y="1026"/>
                    </a:lnTo>
                    <a:lnTo>
                      <a:pt x="1198" y="1032"/>
                    </a:lnTo>
                    <a:lnTo>
                      <a:pt x="1202" y="1038"/>
                    </a:lnTo>
                    <a:lnTo>
                      <a:pt x="1206" y="1041"/>
                    </a:lnTo>
                    <a:lnTo>
                      <a:pt x="1210" y="1045"/>
                    </a:lnTo>
                    <a:lnTo>
                      <a:pt x="1214" y="1051"/>
                    </a:lnTo>
                    <a:lnTo>
                      <a:pt x="1218" y="1057"/>
                    </a:lnTo>
                    <a:lnTo>
                      <a:pt x="1222" y="1062"/>
                    </a:lnTo>
                    <a:lnTo>
                      <a:pt x="1226" y="1066"/>
                    </a:lnTo>
                    <a:lnTo>
                      <a:pt x="1230" y="1071"/>
                    </a:lnTo>
                    <a:lnTo>
                      <a:pt x="1233" y="1077"/>
                    </a:lnTo>
                    <a:lnTo>
                      <a:pt x="1237" y="1081"/>
                    </a:lnTo>
                    <a:lnTo>
                      <a:pt x="1241" y="1085"/>
                    </a:lnTo>
                    <a:lnTo>
                      <a:pt x="1245" y="1090"/>
                    </a:lnTo>
                    <a:lnTo>
                      <a:pt x="1249" y="1094"/>
                    </a:lnTo>
                    <a:lnTo>
                      <a:pt x="1253" y="1099"/>
                    </a:lnTo>
                    <a:lnTo>
                      <a:pt x="1257" y="1104"/>
                    </a:lnTo>
                    <a:lnTo>
                      <a:pt x="1261" y="1109"/>
                    </a:lnTo>
                    <a:lnTo>
                      <a:pt x="1265" y="1113"/>
                    </a:lnTo>
                    <a:lnTo>
                      <a:pt x="1269" y="1117"/>
                    </a:lnTo>
                    <a:lnTo>
                      <a:pt x="1273" y="1123"/>
                    </a:lnTo>
                    <a:lnTo>
                      <a:pt x="1277" y="1126"/>
                    </a:lnTo>
                    <a:lnTo>
                      <a:pt x="1281" y="1131"/>
                    </a:lnTo>
                    <a:lnTo>
                      <a:pt x="1285" y="1135"/>
                    </a:lnTo>
                    <a:lnTo>
                      <a:pt x="1289" y="1139"/>
                    </a:lnTo>
                    <a:lnTo>
                      <a:pt x="1293" y="1143"/>
                    </a:lnTo>
                    <a:lnTo>
                      <a:pt x="1297" y="1146"/>
                    </a:lnTo>
                    <a:lnTo>
                      <a:pt x="1301" y="1151"/>
                    </a:lnTo>
                    <a:lnTo>
                      <a:pt x="1304" y="1156"/>
                    </a:lnTo>
                    <a:lnTo>
                      <a:pt x="1308" y="1159"/>
                    </a:lnTo>
                    <a:lnTo>
                      <a:pt x="1312" y="1163"/>
                    </a:lnTo>
                    <a:lnTo>
                      <a:pt x="1316" y="1167"/>
                    </a:lnTo>
                    <a:lnTo>
                      <a:pt x="1320" y="1171"/>
                    </a:lnTo>
                    <a:lnTo>
                      <a:pt x="1324" y="1175"/>
                    </a:lnTo>
                    <a:lnTo>
                      <a:pt x="1328" y="1179"/>
                    </a:lnTo>
                    <a:lnTo>
                      <a:pt x="1332" y="1183"/>
                    </a:lnTo>
                    <a:lnTo>
                      <a:pt x="1336" y="1187"/>
                    </a:lnTo>
                    <a:lnTo>
                      <a:pt x="1340" y="1189"/>
                    </a:lnTo>
                    <a:lnTo>
                      <a:pt x="1344" y="1193"/>
                    </a:lnTo>
                    <a:lnTo>
                      <a:pt x="1348" y="1197"/>
                    </a:lnTo>
                    <a:lnTo>
                      <a:pt x="1352" y="1201"/>
                    </a:lnTo>
                    <a:lnTo>
                      <a:pt x="1356" y="1205"/>
                    </a:lnTo>
                    <a:lnTo>
                      <a:pt x="1360" y="1209"/>
                    </a:lnTo>
                    <a:lnTo>
                      <a:pt x="1364" y="1210"/>
                    </a:lnTo>
                    <a:lnTo>
                      <a:pt x="1368" y="1215"/>
                    </a:lnTo>
                    <a:lnTo>
                      <a:pt x="1371" y="1217"/>
                    </a:lnTo>
                    <a:lnTo>
                      <a:pt x="1375" y="1221"/>
                    </a:lnTo>
                    <a:lnTo>
                      <a:pt x="1379" y="1226"/>
                    </a:lnTo>
                    <a:lnTo>
                      <a:pt x="1383" y="1228"/>
                    </a:lnTo>
                    <a:lnTo>
                      <a:pt x="1387" y="1231"/>
                    </a:lnTo>
                    <a:lnTo>
                      <a:pt x="1391" y="1233"/>
                    </a:lnTo>
                    <a:lnTo>
                      <a:pt x="1395" y="1236"/>
                    </a:lnTo>
                    <a:lnTo>
                      <a:pt x="1399" y="1240"/>
                    </a:lnTo>
                    <a:lnTo>
                      <a:pt x="1403" y="1244"/>
                    </a:lnTo>
                    <a:lnTo>
                      <a:pt x="1407" y="1246"/>
                    </a:lnTo>
                    <a:lnTo>
                      <a:pt x="1411" y="1248"/>
                    </a:lnTo>
                    <a:lnTo>
                      <a:pt x="1415" y="1252"/>
                    </a:lnTo>
                    <a:lnTo>
                      <a:pt x="1419" y="1254"/>
                    </a:lnTo>
                    <a:lnTo>
                      <a:pt x="1423" y="1258"/>
                    </a:lnTo>
                    <a:lnTo>
                      <a:pt x="1427" y="1260"/>
                    </a:lnTo>
                    <a:lnTo>
                      <a:pt x="1431" y="1262"/>
                    </a:lnTo>
                    <a:lnTo>
                      <a:pt x="1435" y="1264"/>
                    </a:lnTo>
                    <a:lnTo>
                      <a:pt x="1438" y="1267"/>
                    </a:lnTo>
                    <a:lnTo>
                      <a:pt x="1442" y="1270"/>
                    </a:lnTo>
                    <a:lnTo>
                      <a:pt x="1446" y="1272"/>
                    </a:lnTo>
                    <a:lnTo>
                      <a:pt x="1450" y="1274"/>
                    </a:lnTo>
                    <a:lnTo>
                      <a:pt x="1454" y="1276"/>
                    </a:lnTo>
                    <a:lnTo>
                      <a:pt x="1458" y="1279"/>
                    </a:lnTo>
                    <a:lnTo>
                      <a:pt x="1462" y="1281"/>
                    </a:lnTo>
                    <a:lnTo>
                      <a:pt x="1466" y="1283"/>
                    </a:lnTo>
                    <a:lnTo>
                      <a:pt x="1470" y="1285"/>
                    </a:lnTo>
                    <a:lnTo>
                      <a:pt x="1474" y="1289"/>
                    </a:lnTo>
                    <a:lnTo>
                      <a:pt x="1478" y="1290"/>
                    </a:lnTo>
                    <a:lnTo>
                      <a:pt x="1482" y="1293"/>
                    </a:lnTo>
                    <a:lnTo>
                      <a:pt x="1486" y="1292"/>
                    </a:lnTo>
                    <a:lnTo>
                      <a:pt x="1490" y="1296"/>
                    </a:lnTo>
                    <a:lnTo>
                      <a:pt x="1494" y="1297"/>
                    </a:lnTo>
                    <a:lnTo>
                      <a:pt x="1498" y="1299"/>
                    </a:lnTo>
                    <a:lnTo>
                      <a:pt x="1502" y="1299"/>
                    </a:lnTo>
                    <a:lnTo>
                      <a:pt x="1506" y="1302"/>
                    </a:lnTo>
                    <a:lnTo>
                      <a:pt x="1509" y="1303"/>
                    </a:lnTo>
                    <a:lnTo>
                      <a:pt x="1513" y="1304"/>
                    </a:lnTo>
                    <a:lnTo>
                      <a:pt x="1517" y="1307"/>
                    </a:lnTo>
                    <a:lnTo>
                      <a:pt x="1521" y="1307"/>
                    </a:lnTo>
                    <a:lnTo>
                      <a:pt x="1525" y="1309"/>
                    </a:lnTo>
                    <a:lnTo>
                      <a:pt x="1529" y="1311"/>
                    </a:lnTo>
                    <a:lnTo>
                      <a:pt x="1533" y="1312"/>
                    </a:lnTo>
                    <a:lnTo>
                      <a:pt x="1537" y="1314"/>
                    </a:lnTo>
                    <a:lnTo>
                      <a:pt x="1541" y="1315"/>
                    </a:lnTo>
                    <a:lnTo>
                      <a:pt x="1545" y="1315"/>
                    </a:lnTo>
                    <a:lnTo>
                      <a:pt x="1549" y="1317"/>
                    </a:lnTo>
                    <a:lnTo>
                      <a:pt x="1553" y="1318"/>
                    </a:lnTo>
                    <a:lnTo>
                      <a:pt x="1557" y="1319"/>
                    </a:lnTo>
                    <a:lnTo>
                      <a:pt x="1561" y="1319"/>
                    </a:lnTo>
                    <a:lnTo>
                      <a:pt x="1565" y="1321"/>
                    </a:lnTo>
                    <a:lnTo>
                      <a:pt x="1569" y="1322"/>
                    </a:lnTo>
                    <a:lnTo>
                      <a:pt x="1573" y="1323"/>
                    </a:lnTo>
                    <a:lnTo>
                      <a:pt x="1576" y="1324"/>
                    </a:lnTo>
                    <a:lnTo>
                      <a:pt x="1580" y="1324"/>
                    </a:lnTo>
                    <a:lnTo>
                      <a:pt x="1584" y="1326"/>
                    </a:lnTo>
                    <a:lnTo>
                      <a:pt x="1588" y="1325"/>
                    </a:lnTo>
                    <a:lnTo>
                      <a:pt x="1592" y="1325"/>
                    </a:lnTo>
                    <a:lnTo>
                      <a:pt x="1596" y="1327"/>
                    </a:lnTo>
                    <a:lnTo>
                      <a:pt x="1600" y="1328"/>
                    </a:lnTo>
                    <a:lnTo>
                      <a:pt x="1604" y="1329"/>
                    </a:lnTo>
                    <a:lnTo>
                      <a:pt x="1608" y="1329"/>
                    </a:lnTo>
                    <a:lnTo>
                      <a:pt x="1612" y="1329"/>
                    </a:lnTo>
                    <a:lnTo>
                      <a:pt x="1616" y="1329"/>
                    </a:lnTo>
                    <a:lnTo>
                      <a:pt x="1620" y="1329"/>
                    </a:lnTo>
                    <a:lnTo>
                      <a:pt x="1624" y="1329"/>
                    </a:lnTo>
                    <a:lnTo>
                      <a:pt x="1628" y="1329"/>
                    </a:lnTo>
                    <a:lnTo>
                      <a:pt x="1632" y="1329"/>
                    </a:lnTo>
                    <a:lnTo>
                      <a:pt x="1636" y="1330"/>
                    </a:lnTo>
                    <a:lnTo>
                      <a:pt x="1640" y="1329"/>
                    </a:lnTo>
                    <a:lnTo>
                      <a:pt x="1643" y="1329"/>
                    </a:lnTo>
                    <a:lnTo>
                      <a:pt x="1647" y="1331"/>
                    </a:lnTo>
                    <a:lnTo>
                      <a:pt x="1651" y="1329"/>
                    </a:lnTo>
                    <a:lnTo>
                      <a:pt x="1655" y="1329"/>
                    </a:lnTo>
                    <a:lnTo>
                      <a:pt x="1659" y="1327"/>
                    </a:lnTo>
                    <a:lnTo>
                      <a:pt x="1663" y="1329"/>
                    </a:lnTo>
                    <a:lnTo>
                      <a:pt x="1667" y="1328"/>
                    </a:lnTo>
                    <a:lnTo>
                      <a:pt x="1671" y="1328"/>
                    </a:lnTo>
                    <a:lnTo>
                      <a:pt x="1675" y="1328"/>
                    </a:lnTo>
                    <a:lnTo>
                      <a:pt x="1679" y="1327"/>
                    </a:lnTo>
                    <a:lnTo>
                      <a:pt x="1683" y="1327"/>
                    </a:lnTo>
                    <a:lnTo>
                      <a:pt x="1687" y="1326"/>
                    </a:lnTo>
                    <a:lnTo>
                      <a:pt x="1691" y="1325"/>
                    </a:lnTo>
                    <a:lnTo>
                      <a:pt x="1695" y="1325"/>
                    </a:lnTo>
                    <a:lnTo>
                      <a:pt x="1699" y="1324"/>
                    </a:lnTo>
                    <a:lnTo>
                      <a:pt x="1703" y="1322"/>
                    </a:lnTo>
                    <a:lnTo>
                      <a:pt x="1707" y="1323"/>
                    </a:lnTo>
                    <a:lnTo>
                      <a:pt x="1711" y="1322"/>
                    </a:lnTo>
                    <a:lnTo>
                      <a:pt x="1714" y="1321"/>
                    </a:lnTo>
                    <a:lnTo>
                      <a:pt x="1718" y="1321"/>
                    </a:lnTo>
                    <a:lnTo>
                      <a:pt x="1722" y="1319"/>
                    </a:lnTo>
                    <a:lnTo>
                      <a:pt x="1726" y="1318"/>
                    </a:lnTo>
                    <a:lnTo>
                      <a:pt x="1730" y="1317"/>
                    </a:lnTo>
                    <a:lnTo>
                      <a:pt x="1734" y="1315"/>
                    </a:lnTo>
                    <a:lnTo>
                      <a:pt x="1738" y="1314"/>
                    </a:lnTo>
                    <a:lnTo>
                      <a:pt x="1742" y="1314"/>
                    </a:lnTo>
                    <a:lnTo>
                      <a:pt x="1746" y="1313"/>
                    </a:lnTo>
                    <a:lnTo>
                      <a:pt x="1750" y="1312"/>
                    </a:lnTo>
                    <a:lnTo>
                      <a:pt x="1754" y="1311"/>
                    </a:lnTo>
                    <a:lnTo>
                      <a:pt x="1758" y="1309"/>
                    </a:lnTo>
                    <a:lnTo>
                      <a:pt x="1762" y="1308"/>
                    </a:lnTo>
                    <a:lnTo>
                      <a:pt x="1766" y="1306"/>
                    </a:lnTo>
                    <a:lnTo>
                      <a:pt x="1770" y="1306"/>
                    </a:lnTo>
                    <a:lnTo>
                      <a:pt x="1774" y="1304"/>
                    </a:lnTo>
                    <a:lnTo>
                      <a:pt x="1778" y="1302"/>
                    </a:lnTo>
                    <a:lnTo>
                      <a:pt x="1781" y="1299"/>
                    </a:lnTo>
                    <a:lnTo>
                      <a:pt x="1785" y="1299"/>
                    </a:lnTo>
                    <a:lnTo>
                      <a:pt x="1789" y="1296"/>
                    </a:lnTo>
                    <a:lnTo>
                      <a:pt x="1793" y="1296"/>
                    </a:lnTo>
                    <a:lnTo>
                      <a:pt x="1797" y="1294"/>
                    </a:lnTo>
                    <a:lnTo>
                      <a:pt x="1801" y="1292"/>
                    </a:lnTo>
                    <a:lnTo>
                      <a:pt x="1805" y="1290"/>
                    </a:lnTo>
                    <a:lnTo>
                      <a:pt x="1809" y="1289"/>
                    </a:lnTo>
                    <a:lnTo>
                      <a:pt x="1813" y="1286"/>
                    </a:lnTo>
                    <a:lnTo>
                      <a:pt x="1817" y="1285"/>
                    </a:lnTo>
                    <a:lnTo>
                      <a:pt x="1821" y="1283"/>
                    </a:lnTo>
                    <a:lnTo>
                      <a:pt x="1825" y="1282"/>
                    </a:lnTo>
                    <a:lnTo>
                      <a:pt x="1829" y="1279"/>
                    </a:lnTo>
                    <a:lnTo>
                      <a:pt x="1833" y="1277"/>
                    </a:lnTo>
                    <a:lnTo>
                      <a:pt x="1837" y="1275"/>
                    </a:lnTo>
                    <a:lnTo>
                      <a:pt x="1841" y="1273"/>
                    </a:lnTo>
                    <a:lnTo>
                      <a:pt x="1845" y="1271"/>
                    </a:lnTo>
                    <a:lnTo>
                      <a:pt x="1848" y="1269"/>
                    </a:lnTo>
                    <a:lnTo>
                      <a:pt x="1852" y="1266"/>
                    </a:lnTo>
                    <a:lnTo>
                      <a:pt x="1856" y="1264"/>
                    </a:lnTo>
                    <a:lnTo>
                      <a:pt x="1860" y="1262"/>
                    </a:lnTo>
                    <a:lnTo>
                      <a:pt x="1864" y="1261"/>
                    </a:lnTo>
                    <a:lnTo>
                      <a:pt x="1868" y="1256"/>
                    </a:lnTo>
                    <a:lnTo>
                      <a:pt x="1872" y="1255"/>
                    </a:lnTo>
                    <a:lnTo>
                      <a:pt x="1876" y="1253"/>
                    </a:lnTo>
                    <a:lnTo>
                      <a:pt x="1880" y="1248"/>
                    </a:lnTo>
                    <a:lnTo>
                      <a:pt x="1884" y="1247"/>
                    </a:lnTo>
                    <a:lnTo>
                      <a:pt x="1888" y="1246"/>
                    </a:lnTo>
                    <a:lnTo>
                      <a:pt x="1892" y="1244"/>
                    </a:lnTo>
                    <a:lnTo>
                      <a:pt x="1896" y="1240"/>
                    </a:lnTo>
                    <a:lnTo>
                      <a:pt x="1900" y="1237"/>
                    </a:lnTo>
                    <a:lnTo>
                      <a:pt x="1904" y="1234"/>
                    </a:lnTo>
                    <a:lnTo>
                      <a:pt x="1908" y="1232"/>
                    </a:lnTo>
                    <a:lnTo>
                      <a:pt x="1912" y="1229"/>
                    </a:lnTo>
                    <a:lnTo>
                      <a:pt x="1916" y="1228"/>
                    </a:lnTo>
                    <a:lnTo>
                      <a:pt x="1919" y="1224"/>
                    </a:lnTo>
                    <a:lnTo>
                      <a:pt x="1923" y="1221"/>
                    </a:lnTo>
                    <a:lnTo>
                      <a:pt x="1927" y="1218"/>
                    </a:lnTo>
                    <a:lnTo>
                      <a:pt x="1931" y="1216"/>
                    </a:lnTo>
                    <a:lnTo>
                      <a:pt x="1935" y="1212"/>
                    </a:lnTo>
                    <a:lnTo>
                      <a:pt x="1939" y="1210"/>
                    </a:lnTo>
                    <a:lnTo>
                      <a:pt x="1943" y="1208"/>
                    </a:lnTo>
                    <a:lnTo>
                      <a:pt x="1947" y="1204"/>
                    </a:lnTo>
                    <a:lnTo>
                      <a:pt x="1951" y="1202"/>
                    </a:lnTo>
                    <a:lnTo>
                      <a:pt x="1955" y="1198"/>
                    </a:lnTo>
                    <a:lnTo>
                      <a:pt x="1959" y="1196"/>
                    </a:lnTo>
                    <a:lnTo>
                      <a:pt x="1963" y="1192"/>
                    </a:lnTo>
                    <a:lnTo>
                      <a:pt x="1967" y="1188"/>
                    </a:lnTo>
                    <a:lnTo>
                      <a:pt x="1971" y="1186"/>
                    </a:lnTo>
                    <a:lnTo>
                      <a:pt x="1975" y="1183"/>
                    </a:lnTo>
                    <a:lnTo>
                      <a:pt x="1979" y="1180"/>
                    </a:lnTo>
                    <a:lnTo>
                      <a:pt x="1983" y="1176"/>
                    </a:lnTo>
                    <a:lnTo>
                      <a:pt x="1986" y="1173"/>
                    </a:lnTo>
                    <a:lnTo>
                      <a:pt x="1990" y="1171"/>
                    </a:lnTo>
                    <a:lnTo>
                      <a:pt x="1994" y="1166"/>
                    </a:lnTo>
                    <a:lnTo>
                      <a:pt x="1998" y="1163"/>
                    </a:lnTo>
                    <a:lnTo>
                      <a:pt x="2002" y="1160"/>
                    </a:lnTo>
                    <a:lnTo>
                      <a:pt x="2006" y="1157"/>
                    </a:lnTo>
                    <a:lnTo>
                      <a:pt x="2010" y="1154"/>
                    </a:lnTo>
                    <a:lnTo>
                      <a:pt x="2014" y="1152"/>
                    </a:lnTo>
                    <a:lnTo>
                      <a:pt x="2018" y="1146"/>
                    </a:lnTo>
                    <a:lnTo>
                      <a:pt x="2022" y="1143"/>
                    </a:lnTo>
                    <a:lnTo>
                      <a:pt x="2026" y="1142"/>
                    </a:lnTo>
                    <a:lnTo>
                      <a:pt x="2030" y="1137"/>
                    </a:lnTo>
                    <a:lnTo>
                      <a:pt x="2034" y="1132"/>
                    </a:lnTo>
                    <a:lnTo>
                      <a:pt x="2038" y="1130"/>
                    </a:lnTo>
                    <a:lnTo>
                      <a:pt x="2042" y="1127"/>
                    </a:lnTo>
                    <a:lnTo>
                      <a:pt x="2046" y="1123"/>
                    </a:lnTo>
                    <a:lnTo>
                      <a:pt x="2050" y="1121"/>
                    </a:lnTo>
                    <a:lnTo>
                      <a:pt x="2054" y="1116"/>
                    </a:lnTo>
                    <a:lnTo>
                      <a:pt x="2057" y="1112"/>
                    </a:lnTo>
                    <a:lnTo>
                      <a:pt x="2061" y="1109"/>
                    </a:lnTo>
                    <a:lnTo>
                      <a:pt x="2065" y="1106"/>
                    </a:lnTo>
                    <a:lnTo>
                      <a:pt x="2069" y="1101"/>
                    </a:lnTo>
                    <a:lnTo>
                      <a:pt x="2073" y="1099"/>
                    </a:lnTo>
                    <a:lnTo>
                      <a:pt x="2077" y="1094"/>
                    </a:lnTo>
                    <a:lnTo>
                      <a:pt x="2081" y="1091"/>
                    </a:lnTo>
                    <a:lnTo>
                      <a:pt x="2085" y="1086"/>
                    </a:lnTo>
                    <a:lnTo>
                      <a:pt x="2089" y="1083"/>
                    </a:lnTo>
                    <a:lnTo>
                      <a:pt x="2093" y="1080"/>
                    </a:lnTo>
                    <a:lnTo>
                      <a:pt x="2097" y="1076"/>
                    </a:lnTo>
                    <a:lnTo>
                      <a:pt x="2101" y="1071"/>
                    </a:lnTo>
                    <a:lnTo>
                      <a:pt x="2105" y="1068"/>
                    </a:lnTo>
                    <a:lnTo>
                      <a:pt x="2109" y="1064"/>
                    </a:lnTo>
                    <a:lnTo>
                      <a:pt x="2113" y="1060"/>
                    </a:lnTo>
                    <a:lnTo>
                      <a:pt x="2117" y="1058"/>
                    </a:lnTo>
                    <a:lnTo>
                      <a:pt x="2121" y="1053"/>
                    </a:lnTo>
                    <a:lnTo>
                      <a:pt x="2124" y="1050"/>
                    </a:lnTo>
                    <a:lnTo>
                      <a:pt x="2128" y="1047"/>
                    </a:lnTo>
                    <a:lnTo>
                      <a:pt x="2132" y="1040"/>
                    </a:lnTo>
                    <a:lnTo>
                      <a:pt x="2136" y="1037"/>
                    </a:lnTo>
                    <a:lnTo>
                      <a:pt x="2140" y="1034"/>
                    </a:lnTo>
                    <a:lnTo>
                      <a:pt x="2144" y="1030"/>
                    </a:lnTo>
                    <a:lnTo>
                      <a:pt x="2148" y="1027"/>
                    </a:lnTo>
                    <a:lnTo>
                      <a:pt x="2152" y="1022"/>
                    </a:lnTo>
                    <a:lnTo>
                      <a:pt x="2156" y="1018"/>
                    </a:lnTo>
                    <a:lnTo>
                      <a:pt x="2160" y="1014"/>
                    </a:lnTo>
                    <a:lnTo>
                      <a:pt x="2164" y="1010"/>
                    </a:lnTo>
                    <a:lnTo>
                      <a:pt x="2168" y="1006"/>
                    </a:lnTo>
                    <a:lnTo>
                      <a:pt x="2172" y="1002"/>
                    </a:lnTo>
                    <a:lnTo>
                      <a:pt x="2176" y="998"/>
                    </a:lnTo>
                    <a:lnTo>
                      <a:pt x="2180" y="995"/>
                    </a:lnTo>
                    <a:lnTo>
                      <a:pt x="2184" y="991"/>
                    </a:lnTo>
                    <a:lnTo>
                      <a:pt x="2188" y="986"/>
                    </a:lnTo>
                    <a:lnTo>
                      <a:pt x="2191" y="982"/>
                    </a:lnTo>
                    <a:lnTo>
                      <a:pt x="2195" y="980"/>
                    </a:lnTo>
                    <a:lnTo>
                      <a:pt x="2199" y="974"/>
                    </a:lnTo>
                    <a:lnTo>
                      <a:pt x="2203" y="970"/>
                    </a:lnTo>
                    <a:lnTo>
                      <a:pt x="2207" y="968"/>
                    </a:lnTo>
                    <a:lnTo>
                      <a:pt x="2211" y="961"/>
                    </a:lnTo>
                    <a:lnTo>
                      <a:pt x="2215" y="959"/>
                    </a:lnTo>
                    <a:lnTo>
                      <a:pt x="2219" y="955"/>
                    </a:lnTo>
                    <a:lnTo>
                      <a:pt x="2223" y="950"/>
                    </a:lnTo>
                    <a:lnTo>
                      <a:pt x="2227" y="946"/>
                    </a:lnTo>
                    <a:lnTo>
                      <a:pt x="2231" y="944"/>
                    </a:lnTo>
                    <a:lnTo>
                      <a:pt x="2235" y="938"/>
                    </a:lnTo>
                    <a:lnTo>
                      <a:pt x="2239" y="932"/>
                    </a:lnTo>
                    <a:lnTo>
                      <a:pt x="2243" y="929"/>
                    </a:lnTo>
                    <a:lnTo>
                      <a:pt x="2247" y="926"/>
                    </a:lnTo>
                    <a:lnTo>
                      <a:pt x="2251" y="921"/>
                    </a:lnTo>
                    <a:lnTo>
                      <a:pt x="2255" y="918"/>
                    </a:lnTo>
                    <a:lnTo>
                      <a:pt x="2259" y="914"/>
                    </a:lnTo>
                    <a:lnTo>
                      <a:pt x="2262" y="908"/>
                    </a:lnTo>
                    <a:lnTo>
                      <a:pt x="2266" y="905"/>
                    </a:lnTo>
                    <a:lnTo>
                      <a:pt x="2270" y="900"/>
                    </a:lnTo>
                    <a:lnTo>
                      <a:pt x="2274" y="896"/>
                    </a:lnTo>
                    <a:lnTo>
                      <a:pt x="2278" y="893"/>
                    </a:lnTo>
                    <a:lnTo>
                      <a:pt x="2282" y="887"/>
                    </a:lnTo>
                    <a:lnTo>
                      <a:pt x="2286" y="886"/>
                    </a:lnTo>
                    <a:lnTo>
                      <a:pt x="2290" y="881"/>
                    </a:lnTo>
                    <a:lnTo>
                      <a:pt x="2294" y="876"/>
                    </a:lnTo>
                    <a:lnTo>
                      <a:pt x="2298" y="872"/>
                    </a:lnTo>
                    <a:lnTo>
                      <a:pt x="2302" y="867"/>
                    </a:lnTo>
                    <a:lnTo>
                      <a:pt x="2306" y="863"/>
                    </a:lnTo>
                    <a:lnTo>
                      <a:pt x="2310" y="860"/>
                    </a:lnTo>
                    <a:lnTo>
                      <a:pt x="2314" y="854"/>
                    </a:lnTo>
                    <a:lnTo>
                      <a:pt x="2318" y="851"/>
                    </a:lnTo>
                    <a:lnTo>
                      <a:pt x="2322" y="845"/>
                    </a:lnTo>
                    <a:lnTo>
                      <a:pt x="2326" y="842"/>
                    </a:lnTo>
                    <a:lnTo>
                      <a:pt x="2329" y="839"/>
                    </a:lnTo>
                    <a:lnTo>
                      <a:pt x="2333" y="833"/>
                    </a:lnTo>
                    <a:lnTo>
                      <a:pt x="2337" y="830"/>
                    </a:lnTo>
                    <a:lnTo>
                      <a:pt x="2341" y="826"/>
                    </a:lnTo>
                    <a:lnTo>
                      <a:pt x="2345" y="820"/>
                    </a:lnTo>
                    <a:lnTo>
                      <a:pt x="2349" y="816"/>
                    </a:lnTo>
                    <a:lnTo>
                      <a:pt x="2353" y="812"/>
                    </a:lnTo>
                    <a:lnTo>
                      <a:pt x="2357" y="809"/>
                    </a:lnTo>
                    <a:lnTo>
                      <a:pt x="2361" y="805"/>
                    </a:lnTo>
                    <a:lnTo>
                      <a:pt x="2365" y="800"/>
                    </a:lnTo>
                    <a:lnTo>
                      <a:pt x="2369" y="797"/>
                    </a:lnTo>
                    <a:lnTo>
                      <a:pt x="2373" y="791"/>
                    </a:lnTo>
                    <a:lnTo>
                      <a:pt x="2377" y="787"/>
                    </a:lnTo>
                    <a:lnTo>
                      <a:pt x="2381" y="784"/>
                    </a:lnTo>
                    <a:lnTo>
                      <a:pt x="2385" y="781"/>
                    </a:lnTo>
                    <a:lnTo>
                      <a:pt x="2389" y="776"/>
                    </a:lnTo>
                    <a:lnTo>
                      <a:pt x="2393" y="771"/>
                    </a:lnTo>
                    <a:lnTo>
                      <a:pt x="2396" y="767"/>
                    </a:lnTo>
                    <a:lnTo>
                      <a:pt x="2400" y="762"/>
                    </a:lnTo>
                    <a:lnTo>
                      <a:pt x="2404" y="759"/>
                    </a:lnTo>
                    <a:lnTo>
                      <a:pt x="2408" y="755"/>
                    </a:lnTo>
                    <a:lnTo>
                      <a:pt x="2412" y="751"/>
                    </a:lnTo>
                    <a:lnTo>
                      <a:pt x="2416" y="748"/>
                    </a:lnTo>
                    <a:lnTo>
                      <a:pt x="2420" y="744"/>
                    </a:lnTo>
                    <a:lnTo>
                      <a:pt x="2424" y="738"/>
                    </a:lnTo>
                    <a:lnTo>
                      <a:pt x="2428" y="735"/>
                    </a:lnTo>
                    <a:lnTo>
                      <a:pt x="2432" y="730"/>
                    </a:lnTo>
                    <a:lnTo>
                      <a:pt x="2436" y="727"/>
                    </a:lnTo>
                    <a:lnTo>
                      <a:pt x="2440" y="721"/>
                    </a:lnTo>
                    <a:lnTo>
                      <a:pt x="2444" y="718"/>
                    </a:lnTo>
                    <a:lnTo>
                      <a:pt x="2448" y="714"/>
                    </a:lnTo>
                    <a:lnTo>
                      <a:pt x="2452" y="710"/>
                    </a:lnTo>
                    <a:lnTo>
                      <a:pt x="2456" y="706"/>
                    </a:lnTo>
                    <a:lnTo>
                      <a:pt x="2460" y="702"/>
                    </a:lnTo>
                    <a:lnTo>
                      <a:pt x="2464" y="698"/>
                    </a:lnTo>
                    <a:lnTo>
                      <a:pt x="2467" y="693"/>
                    </a:lnTo>
                    <a:lnTo>
                      <a:pt x="2471" y="691"/>
                    </a:lnTo>
                    <a:lnTo>
                      <a:pt x="2475" y="686"/>
                    </a:lnTo>
                    <a:lnTo>
                      <a:pt x="2479" y="682"/>
                    </a:lnTo>
                    <a:lnTo>
                      <a:pt x="2483" y="677"/>
                    </a:lnTo>
                    <a:lnTo>
                      <a:pt x="2487" y="675"/>
                    </a:lnTo>
                    <a:lnTo>
                      <a:pt x="2491" y="670"/>
                    </a:lnTo>
                    <a:lnTo>
                      <a:pt x="2495" y="667"/>
                    </a:lnTo>
                    <a:lnTo>
                      <a:pt x="2499" y="663"/>
                    </a:lnTo>
                    <a:lnTo>
                      <a:pt x="2503" y="658"/>
                    </a:lnTo>
                    <a:lnTo>
                      <a:pt x="2507" y="654"/>
                    </a:lnTo>
                    <a:lnTo>
                      <a:pt x="2511" y="651"/>
                    </a:lnTo>
                    <a:lnTo>
                      <a:pt x="2515" y="647"/>
                    </a:lnTo>
                    <a:lnTo>
                      <a:pt x="2519" y="641"/>
                    </a:lnTo>
                    <a:lnTo>
                      <a:pt x="2523" y="640"/>
                    </a:lnTo>
                    <a:lnTo>
                      <a:pt x="2527" y="634"/>
                    </a:lnTo>
                    <a:lnTo>
                      <a:pt x="2531" y="631"/>
                    </a:lnTo>
                    <a:lnTo>
                      <a:pt x="2534" y="627"/>
                    </a:lnTo>
                    <a:lnTo>
                      <a:pt x="2538" y="623"/>
                    </a:lnTo>
                    <a:lnTo>
                      <a:pt x="2542" y="620"/>
                    </a:lnTo>
                    <a:lnTo>
                      <a:pt x="2546" y="616"/>
                    </a:lnTo>
                    <a:lnTo>
                      <a:pt x="2550" y="610"/>
                    </a:lnTo>
                    <a:lnTo>
                      <a:pt x="2554" y="606"/>
                    </a:lnTo>
                    <a:lnTo>
                      <a:pt x="2558" y="604"/>
                    </a:lnTo>
                    <a:lnTo>
                      <a:pt x="2562" y="599"/>
                    </a:lnTo>
                    <a:lnTo>
                      <a:pt x="2566" y="595"/>
                    </a:lnTo>
                    <a:lnTo>
                      <a:pt x="2570" y="592"/>
                    </a:lnTo>
                    <a:lnTo>
                      <a:pt x="2574" y="589"/>
                    </a:lnTo>
                    <a:lnTo>
                      <a:pt x="2578" y="586"/>
                    </a:lnTo>
                    <a:lnTo>
                      <a:pt x="2582" y="581"/>
                    </a:lnTo>
                    <a:lnTo>
                      <a:pt x="2586" y="577"/>
                    </a:lnTo>
                    <a:lnTo>
                      <a:pt x="2590" y="573"/>
                    </a:lnTo>
                    <a:lnTo>
                      <a:pt x="2594" y="569"/>
                    </a:lnTo>
                    <a:lnTo>
                      <a:pt x="2598" y="566"/>
                    </a:lnTo>
                    <a:lnTo>
                      <a:pt x="2602" y="562"/>
                    </a:lnTo>
                    <a:lnTo>
                      <a:pt x="2605" y="559"/>
                    </a:lnTo>
                    <a:lnTo>
                      <a:pt x="2609" y="555"/>
                    </a:lnTo>
                    <a:lnTo>
                      <a:pt x="2613" y="551"/>
                    </a:lnTo>
                    <a:lnTo>
                      <a:pt x="2617" y="547"/>
                    </a:lnTo>
                    <a:lnTo>
                      <a:pt x="2621" y="545"/>
                    </a:lnTo>
                    <a:lnTo>
                      <a:pt x="2625" y="540"/>
                    </a:lnTo>
                    <a:lnTo>
                      <a:pt x="2629" y="536"/>
                    </a:lnTo>
                    <a:lnTo>
                      <a:pt x="2633" y="534"/>
                    </a:lnTo>
                    <a:lnTo>
                      <a:pt x="2637" y="528"/>
                    </a:lnTo>
                    <a:lnTo>
                      <a:pt x="2641" y="526"/>
                    </a:lnTo>
                    <a:lnTo>
                      <a:pt x="2645" y="523"/>
                    </a:lnTo>
                    <a:lnTo>
                      <a:pt x="2649" y="518"/>
                    </a:lnTo>
                    <a:lnTo>
                      <a:pt x="2653" y="514"/>
                    </a:lnTo>
                    <a:lnTo>
                      <a:pt x="2657" y="511"/>
                    </a:lnTo>
                    <a:lnTo>
                      <a:pt x="2661" y="507"/>
                    </a:lnTo>
                    <a:lnTo>
                      <a:pt x="2665" y="504"/>
                    </a:lnTo>
                    <a:lnTo>
                      <a:pt x="2669" y="501"/>
                    </a:lnTo>
                    <a:lnTo>
                      <a:pt x="2672" y="496"/>
                    </a:lnTo>
                    <a:lnTo>
                      <a:pt x="2676" y="493"/>
                    </a:lnTo>
                    <a:lnTo>
                      <a:pt x="2680" y="491"/>
                    </a:lnTo>
                    <a:lnTo>
                      <a:pt x="2684" y="487"/>
                    </a:lnTo>
                    <a:lnTo>
                      <a:pt x="2688" y="484"/>
                    </a:lnTo>
                    <a:lnTo>
                      <a:pt x="2692" y="481"/>
                    </a:lnTo>
                    <a:lnTo>
                      <a:pt x="2696" y="476"/>
                    </a:lnTo>
                    <a:lnTo>
                      <a:pt x="2700" y="474"/>
                    </a:lnTo>
                    <a:lnTo>
                      <a:pt x="2704" y="469"/>
                    </a:lnTo>
                    <a:lnTo>
                      <a:pt x="2708" y="466"/>
                    </a:lnTo>
                    <a:lnTo>
                      <a:pt x="2712" y="462"/>
                    </a:lnTo>
                    <a:lnTo>
                      <a:pt x="2716" y="460"/>
                    </a:lnTo>
                    <a:lnTo>
                      <a:pt x="2720" y="456"/>
                    </a:lnTo>
                    <a:lnTo>
                      <a:pt x="2724" y="452"/>
                    </a:lnTo>
                    <a:lnTo>
                      <a:pt x="2728" y="451"/>
                    </a:lnTo>
                    <a:lnTo>
                      <a:pt x="2732" y="447"/>
                    </a:lnTo>
                    <a:lnTo>
                      <a:pt x="2736" y="443"/>
                    </a:lnTo>
                    <a:lnTo>
                      <a:pt x="2739" y="441"/>
                    </a:lnTo>
                    <a:lnTo>
                      <a:pt x="2743" y="437"/>
                    </a:lnTo>
                    <a:lnTo>
                      <a:pt x="2747" y="433"/>
                    </a:lnTo>
                    <a:lnTo>
                      <a:pt x="2751" y="429"/>
                    </a:lnTo>
                    <a:lnTo>
                      <a:pt x="2755" y="427"/>
                    </a:lnTo>
                    <a:lnTo>
                      <a:pt x="2759" y="424"/>
                    </a:lnTo>
                    <a:lnTo>
                      <a:pt x="2763" y="421"/>
                    </a:lnTo>
                    <a:lnTo>
                      <a:pt x="2767" y="417"/>
                    </a:lnTo>
                    <a:lnTo>
                      <a:pt x="2771" y="414"/>
                    </a:lnTo>
                    <a:lnTo>
                      <a:pt x="2775" y="411"/>
                    </a:lnTo>
                    <a:lnTo>
                      <a:pt x="2779" y="408"/>
                    </a:lnTo>
                    <a:lnTo>
                      <a:pt x="2783" y="405"/>
                    </a:lnTo>
                    <a:lnTo>
                      <a:pt x="2787" y="402"/>
                    </a:lnTo>
                    <a:lnTo>
                      <a:pt x="2791" y="399"/>
                    </a:lnTo>
                    <a:lnTo>
                      <a:pt x="2795" y="394"/>
                    </a:lnTo>
                    <a:lnTo>
                      <a:pt x="2799" y="394"/>
                    </a:lnTo>
                    <a:lnTo>
                      <a:pt x="2803" y="389"/>
                    </a:lnTo>
                    <a:lnTo>
                      <a:pt x="2807" y="388"/>
                    </a:lnTo>
                    <a:lnTo>
                      <a:pt x="2810" y="383"/>
                    </a:lnTo>
                    <a:lnTo>
                      <a:pt x="2814" y="380"/>
                    </a:lnTo>
                    <a:lnTo>
                      <a:pt x="2818" y="377"/>
                    </a:lnTo>
                    <a:lnTo>
                      <a:pt x="2822" y="372"/>
                    </a:lnTo>
                    <a:lnTo>
                      <a:pt x="2826" y="371"/>
                    </a:lnTo>
                    <a:lnTo>
                      <a:pt x="2830" y="368"/>
                    </a:lnTo>
                    <a:lnTo>
                      <a:pt x="2834" y="365"/>
                    </a:lnTo>
                    <a:lnTo>
                      <a:pt x="2838" y="363"/>
                    </a:lnTo>
                    <a:lnTo>
                      <a:pt x="2842" y="360"/>
                    </a:lnTo>
                    <a:lnTo>
                      <a:pt x="2846" y="357"/>
                    </a:lnTo>
                    <a:lnTo>
                      <a:pt x="2850" y="353"/>
                    </a:lnTo>
                    <a:lnTo>
                      <a:pt x="2854" y="350"/>
                    </a:lnTo>
                    <a:lnTo>
                      <a:pt x="2858" y="349"/>
                    </a:lnTo>
                    <a:lnTo>
                      <a:pt x="2862" y="347"/>
                    </a:lnTo>
                    <a:lnTo>
                      <a:pt x="2866" y="343"/>
                    </a:lnTo>
                    <a:lnTo>
                      <a:pt x="2870" y="340"/>
                    </a:lnTo>
                    <a:lnTo>
                      <a:pt x="2874" y="337"/>
                    </a:lnTo>
                    <a:lnTo>
                      <a:pt x="2877" y="334"/>
                    </a:lnTo>
                    <a:lnTo>
                      <a:pt x="2881" y="332"/>
                    </a:lnTo>
                    <a:lnTo>
                      <a:pt x="2885" y="328"/>
                    </a:lnTo>
                    <a:lnTo>
                      <a:pt x="2889" y="324"/>
                    </a:lnTo>
                    <a:lnTo>
                      <a:pt x="2893" y="322"/>
                    </a:lnTo>
                    <a:lnTo>
                      <a:pt x="2897" y="320"/>
                    </a:lnTo>
                    <a:lnTo>
                      <a:pt x="2901" y="318"/>
                    </a:lnTo>
                    <a:lnTo>
                      <a:pt x="2905" y="316"/>
                    </a:lnTo>
                    <a:lnTo>
                      <a:pt x="2909" y="311"/>
                    </a:lnTo>
                    <a:lnTo>
                      <a:pt x="2913" y="309"/>
                    </a:lnTo>
                    <a:lnTo>
                      <a:pt x="2917" y="307"/>
                    </a:lnTo>
                    <a:lnTo>
                      <a:pt x="2921" y="304"/>
                    </a:lnTo>
                    <a:lnTo>
                      <a:pt x="2925" y="302"/>
                    </a:lnTo>
                    <a:lnTo>
                      <a:pt x="2929" y="299"/>
                    </a:lnTo>
                    <a:lnTo>
                      <a:pt x="2933" y="295"/>
                    </a:lnTo>
                    <a:lnTo>
                      <a:pt x="2937" y="295"/>
                    </a:lnTo>
                    <a:lnTo>
                      <a:pt x="2941" y="291"/>
                    </a:lnTo>
                    <a:lnTo>
                      <a:pt x="2944" y="289"/>
                    </a:lnTo>
                    <a:lnTo>
                      <a:pt x="2948" y="285"/>
                    </a:lnTo>
                    <a:lnTo>
                      <a:pt x="2952" y="283"/>
                    </a:lnTo>
                    <a:lnTo>
                      <a:pt x="2956" y="282"/>
                    </a:lnTo>
                    <a:lnTo>
                      <a:pt x="2960" y="279"/>
                    </a:lnTo>
                    <a:lnTo>
                      <a:pt x="2964" y="277"/>
                    </a:lnTo>
                    <a:lnTo>
                      <a:pt x="2968" y="274"/>
                    </a:lnTo>
                    <a:lnTo>
                      <a:pt x="2972" y="272"/>
                    </a:lnTo>
                    <a:lnTo>
                      <a:pt x="2976" y="269"/>
                    </a:lnTo>
                    <a:lnTo>
                      <a:pt x="2980" y="267"/>
                    </a:lnTo>
                    <a:lnTo>
                      <a:pt x="2984" y="265"/>
                    </a:lnTo>
                    <a:lnTo>
                      <a:pt x="2988" y="262"/>
                    </a:lnTo>
                    <a:lnTo>
                      <a:pt x="2992" y="260"/>
                    </a:lnTo>
                    <a:lnTo>
                      <a:pt x="2996" y="256"/>
                    </a:lnTo>
                    <a:lnTo>
                      <a:pt x="3000" y="255"/>
                    </a:lnTo>
                    <a:lnTo>
                      <a:pt x="3004" y="252"/>
                    </a:lnTo>
                    <a:lnTo>
                      <a:pt x="3008" y="250"/>
                    </a:lnTo>
                    <a:lnTo>
                      <a:pt x="3012" y="248"/>
                    </a:lnTo>
                    <a:lnTo>
                      <a:pt x="3015" y="246"/>
                    </a:lnTo>
                    <a:lnTo>
                      <a:pt x="3019" y="244"/>
                    </a:lnTo>
                    <a:lnTo>
                      <a:pt x="3023" y="241"/>
                    </a:lnTo>
                    <a:lnTo>
                      <a:pt x="3027" y="239"/>
                    </a:lnTo>
                    <a:lnTo>
                      <a:pt x="3031" y="237"/>
                    </a:lnTo>
                    <a:lnTo>
                      <a:pt x="3035" y="235"/>
                    </a:lnTo>
                    <a:lnTo>
                      <a:pt x="3039" y="234"/>
                    </a:lnTo>
                    <a:lnTo>
                      <a:pt x="3043" y="229"/>
                    </a:lnTo>
                    <a:lnTo>
                      <a:pt x="3047" y="229"/>
                    </a:lnTo>
                    <a:lnTo>
                      <a:pt x="3051" y="227"/>
                    </a:lnTo>
                    <a:lnTo>
                      <a:pt x="3055" y="224"/>
                    </a:lnTo>
                    <a:lnTo>
                      <a:pt x="3059" y="223"/>
                    </a:lnTo>
                    <a:lnTo>
                      <a:pt x="3063" y="220"/>
                    </a:lnTo>
                    <a:lnTo>
                      <a:pt x="3067" y="219"/>
                    </a:lnTo>
                    <a:lnTo>
                      <a:pt x="3071" y="217"/>
                    </a:lnTo>
                    <a:lnTo>
                      <a:pt x="3075" y="215"/>
                    </a:lnTo>
                    <a:lnTo>
                      <a:pt x="3079" y="211"/>
                    </a:lnTo>
                    <a:lnTo>
                      <a:pt x="3082" y="210"/>
                    </a:lnTo>
                    <a:lnTo>
                      <a:pt x="3086" y="208"/>
                    </a:lnTo>
                    <a:lnTo>
                      <a:pt x="3090" y="207"/>
                    </a:lnTo>
                    <a:lnTo>
                      <a:pt x="3094" y="203"/>
                    </a:lnTo>
                    <a:lnTo>
                      <a:pt x="3098" y="202"/>
                    </a:lnTo>
                    <a:lnTo>
                      <a:pt x="3102" y="200"/>
                    </a:lnTo>
                    <a:lnTo>
                      <a:pt x="3106" y="197"/>
                    </a:lnTo>
                    <a:lnTo>
                      <a:pt x="3110" y="197"/>
                    </a:lnTo>
                    <a:lnTo>
                      <a:pt x="3114" y="195"/>
                    </a:lnTo>
                    <a:lnTo>
                      <a:pt x="3118" y="193"/>
                    </a:lnTo>
                    <a:lnTo>
                      <a:pt x="3122" y="191"/>
                    </a:lnTo>
                    <a:lnTo>
                      <a:pt x="3126" y="188"/>
                    </a:lnTo>
                    <a:lnTo>
                      <a:pt x="3130" y="186"/>
                    </a:lnTo>
                    <a:lnTo>
                      <a:pt x="3134" y="184"/>
                    </a:lnTo>
                    <a:lnTo>
                      <a:pt x="3138" y="184"/>
                    </a:lnTo>
                    <a:lnTo>
                      <a:pt x="3142" y="183"/>
                    </a:lnTo>
                    <a:lnTo>
                      <a:pt x="3146" y="179"/>
                    </a:lnTo>
                    <a:lnTo>
                      <a:pt x="3150" y="17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09" name="Freeform 2861"/>
              <p:cNvSpPr>
                <a:spLocks/>
              </p:cNvSpPr>
              <p:nvPr/>
            </p:nvSpPr>
            <p:spPr bwMode="auto">
              <a:xfrm flipV="1">
                <a:off x="506" y="844"/>
                <a:ext cx="1814" cy="1076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10"/>
                  </a:cxn>
                  <a:cxn ang="0">
                    <a:pos x="303" y="22"/>
                  </a:cxn>
                  <a:cxn ang="0">
                    <a:pos x="354" y="40"/>
                  </a:cxn>
                  <a:cxn ang="0">
                    <a:pos x="406" y="66"/>
                  </a:cxn>
                  <a:cxn ang="0">
                    <a:pos x="457" y="102"/>
                  </a:cxn>
                  <a:cxn ang="0">
                    <a:pos x="508" y="148"/>
                  </a:cxn>
                  <a:cxn ang="0">
                    <a:pos x="559" y="206"/>
                  </a:cxn>
                  <a:cxn ang="0">
                    <a:pos x="611" y="273"/>
                  </a:cxn>
                  <a:cxn ang="0">
                    <a:pos x="662" y="351"/>
                  </a:cxn>
                  <a:cxn ang="0">
                    <a:pos x="713" y="440"/>
                  </a:cxn>
                  <a:cxn ang="0">
                    <a:pos x="764" y="535"/>
                  </a:cxn>
                  <a:cxn ang="0">
                    <a:pos x="816" y="641"/>
                  </a:cxn>
                  <a:cxn ang="0">
                    <a:pos x="867" y="748"/>
                  </a:cxn>
                  <a:cxn ang="0">
                    <a:pos x="918" y="860"/>
                  </a:cxn>
                  <a:cxn ang="0">
                    <a:pos x="969" y="974"/>
                  </a:cxn>
                  <a:cxn ang="0">
                    <a:pos x="1021" y="1086"/>
                  </a:cxn>
                  <a:cxn ang="0">
                    <a:pos x="1072" y="1197"/>
                  </a:cxn>
                  <a:cxn ang="0">
                    <a:pos x="1123" y="1304"/>
                  </a:cxn>
                  <a:cxn ang="0">
                    <a:pos x="1174" y="1402"/>
                  </a:cxn>
                  <a:cxn ang="0">
                    <a:pos x="1226" y="1497"/>
                  </a:cxn>
                  <a:cxn ang="0">
                    <a:pos x="1277" y="1580"/>
                  </a:cxn>
                  <a:cxn ang="0">
                    <a:pos x="1328" y="1654"/>
                  </a:cxn>
                  <a:cxn ang="0">
                    <a:pos x="1379" y="1719"/>
                  </a:cxn>
                  <a:cxn ang="0">
                    <a:pos x="1431" y="1772"/>
                  </a:cxn>
                  <a:cxn ang="0">
                    <a:pos x="1482" y="1813"/>
                  </a:cxn>
                  <a:cxn ang="0">
                    <a:pos x="1533" y="1842"/>
                  </a:cxn>
                  <a:cxn ang="0">
                    <a:pos x="1584" y="1861"/>
                  </a:cxn>
                  <a:cxn ang="0">
                    <a:pos x="1636" y="1867"/>
                  </a:cxn>
                  <a:cxn ang="0">
                    <a:pos x="1687" y="1861"/>
                  </a:cxn>
                  <a:cxn ang="0">
                    <a:pos x="1738" y="1847"/>
                  </a:cxn>
                  <a:cxn ang="0">
                    <a:pos x="1789" y="1823"/>
                  </a:cxn>
                  <a:cxn ang="0">
                    <a:pos x="1841" y="1787"/>
                  </a:cxn>
                  <a:cxn ang="0">
                    <a:pos x="1892" y="1746"/>
                  </a:cxn>
                  <a:cxn ang="0">
                    <a:pos x="1943" y="1695"/>
                  </a:cxn>
                  <a:cxn ang="0">
                    <a:pos x="1994" y="1639"/>
                  </a:cxn>
                  <a:cxn ang="0">
                    <a:pos x="2046" y="1577"/>
                  </a:cxn>
                  <a:cxn ang="0">
                    <a:pos x="2097" y="1511"/>
                  </a:cxn>
                  <a:cxn ang="0">
                    <a:pos x="2148" y="1440"/>
                  </a:cxn>
                  <a:cxn ang="0">
                    <a:pos x="2199" y="1365"/>
                  </a:cxn>
                  <a:cxn ang="0">
                    <a:pos x="2251" y="1293"/>
                  </a:cxn>
                  <a:cxn ang="0">
                    <a:pos x="2302" y="1217"/>
                  </a:cxn>
                  <a:cxn ang="0">
                    <a:pos x="2353" y="1143"/>
                  </a:cxn>
                  <a:cxn ang="0">
                    <a:pos x="2404" y="1067"/>
                  </a:cxn>
                  <a:cxn ang="0">
                    <a:pos x="2456" y="991"/>
                  </a:cxn>
                  <a:cxn ang="0">
                    <a:pos x="2507" y="920"/>
                  </a:cxn>
                  <a:cxn ang="0">
                    <a:pos x="2558" y="848"/>
                  </a:cxn>
                  <a:cxn ang="0">
                    <a:pos x="2609" y="778"/>
                  </a:cxn>
                  <a:cxn ang="0">
                    <a:pos x="2661" y="712"/>
                  </a:cxn>
                  <a:cxn ang="0">
                    <a:pos x="2712" y="649"/>
                  </a:cxn>
                  <a:cxn ang="0">
                    <a:pos x="2763" y="591"/>
                  </a:cxn>
                  <a:cxn ang="0">
                    <a:pos x="2814" y="533"/>
                  </a:cxn>
                  <a:cxn ang="0">
                    <a:pos x="2866" y="481"/>
                  </a:cxn>
                  <a:cxn ang="0">
                    <a:pos x="2917" y="431"/>
                  </a:cxn>
                  <a:cxn ang="0">
                    <a:pos x="2968" y="384"/>
                  </a:cxn>
                  <a:cxn ang="0">
                    <a:pos x="3019" y="342"/>
                  </a:cxn>
                  <a:cxn ang="0">
                    <a:pos x="3071" y="301"/>
                  </a:cxn>
                  <a:cxn ang="0">
                    <a:pos x="3122" y="265"/>
                  </a:cxn>
                </a:cxnLst>
                <a:rect l="0" t="0" r="r" b="b"/>
                <a:pathLst>
                  <a:path w="3150" h="1868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0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0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6"/>
                    </a:lnTo>
                    <a:lnTo>
                      <a:pt x="216" y="6"/>
                    </a:lnTo>
                    <a:lnTo>
                      <a:pt x="220" y="6"/>
                    </a:lnTo>
                    <a:lnTo>
                      <a:pt x="224" y="6"/>
                    </a:lnTo>
                    <a:lnTo>
                      <a:pt x="228" y="8"/>
                    </a:lnTo>
                    <a:lnTo>
                      <a:pt x="232" y="8"/>
                    </a:lnTo>
                    <a:lnTo>
                      <a:pt x="236" y="8"/>
                    </a:lnTo>
                    <a:lnTo>
                      <a:pt x="240" y="9"/>
                    </a:lnTo>
                    <a:lnTo>
                      <a:pt x="244" y="10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11"/>
                    </a:lnTo>
                    <a:lnTo>
                      <a:pt x="260" y="10"/>
                    </a:lnTo>
                    <a:lnTo>
                      <a:pt x="264" y="11"/>
                    </a:lnTo>
                    <a:lnTo>
                      <a:pt x="268" y="15"/>
                    </a:lnTo>
                    <a:lnTo>
                      <a:pt x="272" y="15"/>
                    </a:lnTo>
                    <a:lnTo>
                      <a:pt x="275" y="16"/>
                    </a:lnTo>
                    <a:lnTo>
                      <a:pt x="279" y="15"/>
                    </a:lnTo>
                    <a:lnTo>
                      <a:pt x="283" y="16"/>
                    </a:lnTo>
                    <a:lnTo>
                      <a:pt x="287" y="18"/>
                    </a:lnTo>
                    <a:lnTo>
                      <a:pt x="291" y="19"/>
                    </a:lnTo>
                    <a:lnTo>
                      <a:pt x="295" y="19"/>
                    </a:lnTo>
                    <a:lnTo>
                      <a:pt x="299" y="22"/>
                    </a:lnTo>
                    <a:lnTo>
                      <a:pt x="303" y="22"/>
                    </a:lnTo>
                    <a:lnTo>
                      <a:pt x="307" y="24"/>
                    </a:lnTo>
                    <a:lnTo>
                      <a:pt x="311" y="24"/>
                    </a:lnTo>
                    <a:lnTo>
                      <a:pt x="315" y="26"/>
                    </a:lnTo>
                    <a:lnTo>
                      <a:pt x="319" y="25"/>
                    </a:lnTo>
                    <a:lnTo>
                      <a:pt x="323" y="28"/>
                    </a:lnTo>
                    <a:lnTo>
                      <a:pt x="327" y="30"/>
                    </a:lnTo>
                    <a:lnTo>
                      <a:pt x="331" y="31"/>
                    </a:lnTo>
                    <a:lnTo>
                      <a:pt x="335" y="32"/>
                    </a:lnTo>
                    <a:lnTo>
                      <a:pt x="339" y="33"/>
                    </a:lnTo>
                    <a:lnTo>
                      <a:pt x="342" y="35"/>
                    </a:lnTo>
                    <a:lnTo>
                      <a:pt x="346" y="36"/>
                    </a:lnTo>
                    <a:lnTo>
                      <a:pt x="350" y="39"/>
                    </a:lnTo>
                    <a:lnTo>
                      <a:pt x="354" y="40"/>
                    </a:lnTo>
                    <a:lnTo>
                      <a:pt x="358" y="41"/>
                    </a:lnTo>
                    <a:lnTo>
                      <a:pt x="362" y="44"/>
                    </a:lnTo>
                    <a:lnTo>
                      <a:pt x="366" y="45"/>
                    </a:lnTo>
                    <a:lnTo>
                      <a:pt x="370" y="48"/>
                    </a:lnTo>
                    <a:lnTo>
                      <a:pt x="374" y="49"/>
                    </a:lnTo>
                    <a:lnTo>
                      <a:pt x="378" y="52"/>
                    </a:lnTo>
                    <a:lnTo>
                      <a:pt x="382" y="54"/>
                    </a:lnTo>
                    <a:lnTo>
                      <a:pt x="386" y="55"/>
                    </a:lnTo>
                    <a:lnTo>
                      <a:pt x="390" y="59"/>
                    </a:lnTo>
                    <a:lnTo>
                      <a:pt x="394" y="60"/>
                    </a:lnTo>
                    <a:lnTo>
                      <a:pt x="398" y="61"/>
                    </a:lnTo>
                    <a:lnTo>
                      <a:pt x="402" y="64"/>
                    </a:lnTo>
                    <a:lnTo>
                      <a:pt x="406" y="66"/>
                    </a:lnTo>
                    <a:lnTo>
                      <a:pt x="410" y="70"/>
                    </a:lnTo>
                    <a:lnTo>
                      <a:pt x="413" y="72"/>
                    </a:lnTo>
                    <a:lnTo>
                      <a:pt x="417" y="74"/>
                    </a:lnTo>
                    <a:lnTo>
                      <a:pt x="421" y="76"/>
                    </a:lnTo>
                    <a:lnTo>
                      <a:pt x="425" y="79"/>
                    </a:lnTo>
                    <a:lnTo>
                      <a:pt x="429" y="82"/>
                    </a:lnTo>
                    <a:lnTo>
                      <a:pt x="433" y="84"/>
                    </a:lnTo>
                    <a:lnTo>
                      <a:pt x="437" y="87"/>
                    </a:lnTo>
                    <a:lnTo>
                      <a:pt x="441" y="90"/>
                    </a:lnTo>
                    <a:lnTo>
                      <a:pt x="445" y="93"/>
                    </a:lnTo>
                    <a:lnTo>
                      <a:pt x="449" y="96"/>
                    </a:lnTo>
                    <a:lnTo>
                      <a:pt x="453" y="100"/>
                    </a:lnTo>
                    <a:lnTo>
                      <a:pt x="457" y="102"/>
                    </a:lnTo>
                    <a:lnTo>
                      <a:pt x="461" y="106"/>
                    </a:lnTo>
                    <a:lnTo>
                      <a:pt x="465" y="108"/>
                    </a:lnTo>
                    <a:lnTo>
                      <a:pt x="469" y="112"/>
                    </a:lnTo>
                    <a:lnTo>
                      <a:pt x="473" y="116"/>
                    </a:lnTo>
                    <a:lnTo>
                      <a:pt x="477" y="119"/>
                    </a:lnTo>
                    <a:lnTo>
                      <a:pt x="480" y="121"/>
                    </a:lnTo>
                    <a:lnTo>
                      <a:pt x="484" y="126"/>
                    </a:lnTo>
                    <a:lnTo>
                      <a:pt x="488" y="128"/>
                    </a:lnTo>
                    <a:lnTo>
                      <a:pt x="492" y="131"/>
                    </a:lnTo>
                    <a:lnTo>
                      <a:pt x="496" y="138"/>
                    </a:lnTo>
                    <a:lnTo>
                      <a:pt x="500" y="141"/>
                    </a:lnTo>
                    <a:lnTo>
                      <a:pt x="504" y="144"/>
                    </a:lnTo>
                    <a:lnTo>
                      <a:pt x="508" y="148"/>
                    </a:lnTo>
                    <a:lnTo>
                      <a:pt x="512" y="151"/>
                    </a:lnTo>
                    <a:lnTo>
                      <a:pt x="516" y="157"/>
                    </a:lnTo>
                    <a:lnTo>
                      <a:pt x="520" y="161"/>
                    </a:lnTo>
                    <a:lnTo>
                      <a:pt x="524" y="165"/>
                    </a:lnTo>
                    <a:lnTo>
                      <a:pt x="528" y="169"/>
                    </a:lnTo>
                    <a:lnTo>
                      <a:pt x="532" y="173"/>
                    </a:lnTo>
                    <a:lnTo>
                      <a:pt x="536" y="176"/>
                    </a:lnTo>
                    <a:lnTo>
                      <a:pt x="540" y="182"/>
                    </a:lnTo>
                    <a:lnTo>
                      <a:pt x="544" y="186"/>
                    </a:lnTo>
                    <a:lnTo>
                      <a:pt x="547" y="191"/>
                    </a:lnTo>
                    <a:lnTo>
                      <a:pt x="551" y="197"/>
                    </a:lnTo>
                    <a:lnTo>
                      <a:pt x="555" y="201"/>
                    </a:lnTo>
                    <a:lnTo>
                      <a:pt x="559" y="206"/>
                    </a:lnTo>
                    <a:lnTo>
                      <a:pt x="563" y="211"/>
                    </a:lnTo>
                    <a:lnTo>
                      <a:pt x="567" y="214"/>
                    </a:lnTo>
                    <a:lnTo>
                      <a:pt x="571" y="220"/>
                    </a:lnTo>
                    <a:lnTo>
                      <a:pt x="575" y="226"/>
                    </a:lnTo>
                    <a:lnTo>
                      <a:pt x="579" y="230"/>
                    </a:lnTo>
                    <a:lnTo>
                      <a:pt x="583" y="237"/>
                    </a:lnTo>
                    <a:lnTo>
                      <a:pt x="587" y="241"/>
                    </a:lnTo>
                    <a:lnTo>
                      <a:pt x="591" y="246"/>
                    </a:lnTo>
                    <a:lnTo>
                      <a:pt x="595" y="251"/>
                    </a:lnTo>
                    <a:lnTo>
                      <a:pt x="599" y="256"/>
                    </a:lnTo>
                    <a:lnTo>
                      <a:pt x="603" y="263"/>
                    </a:lnTo>
                    <a:lnTo>
                      <a:pt x="607" y="268"/>
                    </a:lnTo>
                    <a:lnTo>
                      <a:pt x="611" y="273"/>
                    </a:lnTo>
                    <a:lnTo>
                      <a:pt x="615" y="280"/>
                    </a:lnTo>
                    <a:lnTo>
                      <a:pt x="618" y="284"/>
                    </a:lnTo>
                    <a:lnTo>
                      <a:pt x="622" y="288"/>
                    </a:lnTo>
                    <a:lnTo>
                      <a:pt x="626" y="297"/>
                    </a:lnTo>
                    <a:lnTo>
                      <a:pt x="630" y="303"/>
                    </a:lnTo>
                    <a:lnTo>
                      <a:pt x="634" y="309"/>
                    </a:lnTo>
                    <a:lnTo>
                      <a:pt x="638" y="315"/>
                    </a:lnTo>
                    <a:lnTo>
                      <a:pt x="642" y="321"/>
                    </a:lnTo>
                    <a:lnTo>
                      <a:pt x="646" y="328"/>
                    </a:lnTo>
                    <a:lnTo>
                      <a:pt x="650" y="333"/>
                    </a:lnTo>
                    <a:lnTo>
                      <a:pt x="654" y="340"/>
                    </a:lnTo>
                    <a:lnTo>
                      <a:pt x="658" y="345"/>
                    </a:lnTo>
                    <a:lnTo>
                      <a:pt x="662" y="351"/>
                    </a:lnTo>
                    <a:lnTo>
                      <a:pt x="666" y="359"/>
                    </a:lnTo>
                    <a:lnTo>
                      <a:pt x="670" y="364"/>
                    </a:lnTo>
                    <a:lnTo>
                      <a:pt x="674" y="371"/>
                    </a:lnTo>
                    <a:lnTo>
                      <a:pt x="678" y="379"/>
                    </a:lnTo>
                    <a:lnTo>
                      <a:pt x="682" y="384"/>
                    </a:lnTo>
                    <a:lnTo>
                      <a:pt x="685" y="391"/>
                    </a:lnTo>
                    <a:lnTo>
                      <a:pt x="689" y="398"/>
                    </a:lnTo>
                    <a:lnTo>
                      <a:pt x="693" y="405"/>
                    </a:lnTo>
                    <a:lnTo>
                      <a:pt x="697" y="412"/>
                    </a:lnTo>
                    <a:lnTo>
                      <a:pt x="701" y="420"/>
                    </a:lnTo>
                    <a:lnTo>
                      <a:pt x="705" y="426"/>
                    </a:lnTo>
                    <a:lnTo>
                      <a:pt x="709" y="433"/>
                    </a:lnTo>
                    <a:lnTo>
                      <a:pt x="713" y="440"/>
                    </a:lnTo>
                    <a:lnTo>
                      <a:pt x="717" y="447"/>
                    </a:lnTo>
                    <a:lnTo>
                      <a:pt x="721" y="454"/>
                    </a:lnTo>
                    <a:lnTo>
                      <a:pt x="725" y="462"/>
                    </a:lnTo>
                    <a:lnTo>
                      <a:pt x="729" y="468"/>
                    </a:lnTo>
                    <a:lnTo>
                      <a:pt x="733" y="476"/>
                    </a:lnTo>
                    <a:lnTo>
                      <a:pt x="737" y="483"/>
                    </a:lnTo>
                    <a:lnTo>
                      <a:pt x="741" y="491"/>
                    </a:lnTo>
                    <a:lnTo>
                      <a:pt x="745" y="499"/>
                    </a:lnTo>
                    <a:lnTo>
                      <a:pt x="749" y="508"/>
                    </a:lnTo>
                    <a:lnTo>
                      <a:pt x="753" y="513"/>
                    </a:lnTo>
                    <a:lnTo>
                      <a:pt x="756" y="522"/>
                    </a:lnTo>
                    <a:lnTo>
                      <a:pt x="760" y="530"/>
                    </a:lnTo>
                    <a:lnTo>
                      <a:pt x="764" y="535"/>
                    </a:lnTo>
                    <a:lnTo>
                      <a:pt x="768" y="545"/>
                    </a:lnTo>
                    <a:lnTo>
                      <a:pt x="772" y="552"/>
                    </a:lnTo>
                    <a:lnTo>
                      <a:pt x="776" y="560"/>
                    </a:lnTo>
                    <a:lnTo>
                      <a:pt x="780" y="567"/>
                    </a:lnTo>
                    <a:lnTo>
                      <a:pt x="784" y="575"/>
                    </a:lnTo>
                    <a:lnTo>
                      <a:pt x="788" y="583"/>
                    </a:lnTo>
                    <a:lnTo>
                      <a:pt x="792" y="591"/>
                    </a:lnTo>
                    <a:lnTo>
                      <a:pt x="796" y="600"/>
                    </a:lnTo>
                    <a:lnTo>
                      <a:pt x="800" y="606"/>
                    </a:lnTo>
                    <a:lnTo>
                      <a:pt x="804" y="614"/>
                    </a:lnTo>
                    <a:lnTo>
                      <a:pt x="808" y="624"/>
                    </a:lnTo>
                    <a:lnTo>
                      <a:pt x="812" y="631"/>
                    </a:lnTo>
                    <a:lnTo>
                      <a:pt x="816" y="641"/>
                    </a:lnTo>
                    <a:lnTo>
                      <a:pt x="820" y="648"/>
                    </a:lnTo>
                    <a:lnTo>
                      <a:pt x="823" y="655"/>
                    </a:lnTo>
                    <a:lnTo>
                      <a:pt x="827" y="665"/>
                    </a:lnTo>
                    <a:lnTo>
                      <a:pt x="831" y="673"/>
                    </a:lnTo>
                    <a:lnTo>
                      <a:pt x="835" y="681"/>
                    </a:lnTo>
                    <a:lnTo>
                      <a:pt x="839" y="690"/>
                    </a:lnTo>
                    <a:lnTo>
                      <a:pt x="843" y="698"/>
                    </a:lnTo>
                    <a:lnTo>
                      <a:pt x="847" y="704"/>
                    </a:lnTo>
                    <a:lnTo>
                      <a:pt x="851" y="714"/>
                    </a:lnTo>
                    <a:lnTo>
                      <a:pt x="855" y="723"/>
                    </a:lnTo>
                    <a:lnTo>
                      <a:pt x="859" y="732"/>
                    </a:lnTo>
                    <a:lnTo>
                      <a:pt x="863" y="740"/>
                    </a:lnTo>
                    <a:lnTo>
                      <a:pt x="867" y="748"/>
                    </a:lnTo>
                    <a:lnTo>
                      <a:pt x="871" y="757"/>
                    </a:lnTo>
                    <a:lnTo>
                      <a:pt x="875" y="766"/>
                    </a:lnTo>
                    <a:lnTo>
                      <a:pt x="879" y="774"/>
                    </a:lnTo>
                    <a:lnTo>
                      <a:pt x="883" y="784"/>
                    </a:lnTo>
                    <a:lnTo>
                      <a:pt x="887" y="793"/>
                    </a:lnTo>
                    <a:lnTo>
                      <a:pt x="890" y="800"/>
                    </a:lnTo>
                    <a:lnTo>
                      <a:pt x="894" y="808"/>
                    </a:lnTo>
                    <a:lnTo>
                      <a:pt x="898" y="817"/>
                    </a:lnTo>
                    <a:lnTo>
                      <a:pt x="902" y="827"/>
                    </a:lnTo>
                    <a:lnTo>
                      <a:pt x="906" y="834"/>
                    </a:lnTo>
                    <a:lnTo>
                      <a:pt x="910" y="843"/>
                    </a:lnTo>
                    <a:lnTo>
                      <a:pt x="914" y="851"/>
                    </a:lnTo>
                    <a:lnTo>
                      <a:pt x="918" y="860"/>
                    </a:lnTo>
                    <a:lnTo>
                      <a:pt x="922" y="868"/>
                    </a:lnTo>
                    <a:lnTo>
                      <a:pt x="926" y="878"/>
                    </a:lnTo>
                    <a:lnTo>
                      <a:pt x="930" y="887"/>
                    </a:lnTo>
                    <a:lnTo>
                      <a:pt x="934" y="896"/>
                    </a:lnTo>
                    <a:lnTo>
                      <a:pt x="938" y="903"/>
                    </a:lnTo>
                    <a:lnTo>
                      <a:pt x="942" y="913"/>
                    </a:lnTo>
                    <a:lnTo>
                      <a:pt x="946" y="921"/>
                    </a:lnTo>
                    <a:lnTo>
                      <a:pt x="950" y="931"/>
                    </a:lnTo>
                    <a:lnTo>
                      <a:pt x="954" y="939"/>
                    </a:lnTo>
                    <a:lnTo>
                      <a:pt x="958" y="948"/>
                    </a:lnTo>
                    <a:lnTo>
                      <a:pt x="961" y="958"/>
                    </a:lnTo>
                    <a:lnTo>
                      <a:pt x="965" y="965"/>
                    </a:lnTo>
                    <a:lnTo>
                      <a:pt x="969" y="974"/>
                    </a:lnTo>
                    <a:lnTo>
                      <a:pt x="973" y="981"/>
                    </a:lnTo>
                    <a:lnTo>
                      <a:pt x="977" y="991"/>
                    </a:lnTo>
                    <a:lnTo>
                      <a:pt x="981" y="1000"/>
                    </a:lnTo>
                    <a:lnTo>
                      <a:pt x="985" y="1008"/>
                    </a:lnTo>
                    <a:lnTo>
                      <a:pt x="989" y="1018"/>
                    </a:lnTo>
                    <a:lnTo>
                      <a:pt x="993" y="1025"/>
                    </a:lnTo>
                    <a:lnTo>
                      <a:pt x="997" y="1036"/>
                    </a:lnTo>
                    <a:lnTo>
                      <a:pt x="1001" y="1043"/>
                    </a:lnTo>
                    <a:lnTo>
                      <a:pt x="1005" y="1053"/>
                    </a:lnTo>
                    <a:lnTo>
                      <a:pt x="1009" y="1061"/>
                    </a:lnTo>
                    <a:lnTo>
                      <a:pt x="1013" y="1069"/>
                    </a:lnTo>
                    <a:lnTo>
                      <a:pt x="1017" y="1078"/>
                    </a:lnTo>
                    <a:lnTo>
                      <a:pt x="1021" y="1086"/>
                    </a:lnTo>
                    <a:lnTo>
                      <a:pt x="1025" y="1095"/>
                    </a:lnTo>
                    <a:lnTo>
                      <a:pt x="1028" y="1102"/>
                    </a:lnTo>
                    <a:lnTo>
                      <a:pt x="1032" y="1112"/>
                    </a:lnTo>
                    <a:lnTo>
                      <a:pt x="1036" y="1120"/>
                    </a:lnTo>
                    <a:lnTo>
                      <a:pt x="1040" y="1130"/>
                    </a:lnTo>
                    <a:lnTo>
                      <a:pt x="1044" y="1137"/>
                    </a:lnTo>
                    <a:lnTo>
                      <a:pt x="1048" y="1146"/>
                    </a:lnTo>
                    <a:lnTo>
                      <a:pt x="1052" y="1154"/>
                    </a:lnTo>
                    <a:lnTo>
                      <a:pt x="1056" y="1162"/>
                    </a:lnTo>
                    <a:lnTo>
                      <a:pt x="1060" y="1172"/>
                    </a:lnTo>
                    <a:lnTo>
                      <a:pt x="1064" y="1179"/>
                    </a:lnTo>
                    <a:lnTo>
                      <a:pt x="1068" y="1188"/>
                    </a:lnTo>
                    <a:lnTo>
                      <a:pt x="1072" y="1197"/>
                    </a:lnTo>
                    <a:lnTo>
                      <a:pt x="1076" y="1205"/>
                    </a:lnTo>
                    <a:lnTo>
                      <a:pt x="1080" y="1214"/>
                    </a:lnTo>
                    <a:lnTo>
                      <a:pt x="1084" y="1223"/>
                    </a:lnTo>
                    <a:lnTo>
                      <a:pt x="1088" y="1229"/>
                    </a:lnTo>
                    <a:lnTo>
                      <a:pt x="1092" y="1238"/>
                    </a:lnTo>
                    <a:lnTo>
                      <a:pt x="1095" y="1246"/>
                    </a:lnTo>
                    <a:lnTo>
                      <a:pt x="1099" y="1254"/>
                    </a:lnTo>
                    <a:lnTo>
                      <a:pt x="1103" y="1263"/>
                    </a:lnTo>
                    <a:lnTo>
                      <a:pt x="1107" y="1272"/>
                    </a:lnTo>
                    <a:lnTo>
                      <a:pt x="1111" y="1279"/>
                    </a:lnTo>
                    <a:lnTo>
                      <a:pt x="1115" y="1287"/>
                    </a:lnTo>
                    <a:lnTo>
                      <a:pt x="1119" y="1295"/>
                    </a:lnTo>
                    <a:lnTo>
                      <a:pt x="1123" y="1304"/>
                    </a:lnTo>
                    <a:lnTo>
                      <a:pt x="1127" y="1312"/>
                    </a:lnTo>
                    <a:lnTo>
                      <a:pt x="1131" y="1318"/>
                    </a:lnTo>
                    <a:lnTo>
                      <a:pt x="1135" y="1327"/>
                    </a:lnTo>
                    <a:lnTo>
                      <a:pt x="1139" y="1334"/>
                    </a:lnTo>
                    <a:lnTo>
                      <a:pt x="1143" y="1343"/>
                    </a:lnTo>
                    <a:lnTo>
                      <a:pt x="1147" y="1351"/>
                    </a:lnTo>
                    <a:lnTo>
                      <a:pt x="1151" y="1359"/>
                    </a:lnTo>
                    <a:lnTo>
                      <a:pt x="1155" y="1365"/>
                    </a:lnTo>
                    <a:lnTo>
                      <a:pt x="1159" y="1372"/>
                    </a:lnTo>
                    <a:lnTo>
                      <a:pt x="1163" y="1380"/>
                    </a:lnTo>
                    <a:lnTo>
                      <a:pt x="1166" y="1389"/>
                    </a:lnTo>
                    <a:lnTo>
                      <a:pt x="1170" y="1396"/>
                    </a:lnTo>
                    <a:lnTo>
                      <a:pt x="1174" y="1402"/>
                    </a:lnTo>
                    <a:lnTo>
                      <a:pt x="1178" y="1411"/>
                    </a:lnTo>
                    <a:lnTo>
                      <a:pt x="1182" y="1417"/>
                    </a:lnTo>
                    <a:lnTo>
                      <a:pt x="1186" y="1425"/>
                    </a:lnTo>
                    <a:lnTo>
                      <a:pt x="1190" y="1433"/>
                    </a:lnTo>
                    <a:lnTo>
                      <a:pt x="1194" y="1440"/>
                    </a:lnTo>
                    <a:lnTo>
                      <a:pt x="1198" y="1448"/>
                    </a:lnTo>
                    <a:lnTo>
                      <a:pt x="1202" y="1454"/>
                    </a:lnTo>
                    <a:lnTo>
                      <a:pt x="1206" y="1461"/>
                    </a:lnTo>
                    <a:lnTo>
                      <a:pt x="1210" y="1469"/>
                    </a:lnTo>
                    <a:lnTo>
                      <a:pt x="1214" y="1476"/>
                    </a:lnTo>
                    <a:lnTo>
                      <a:pt x="1218" y="1483"/>
                    </a:lnTo>
                    <a:lnTo>
                      <a:pt x="1222" y="1490"/>
                    </a:lnTo>
                    <a:lnTo>
                      <a:pt x="1226" y="1497"/>
                    </a:lnTo>
                    <a:lnTo>
                      <a:pt x="1230" y="1503"/>
                    </a:lnTo>
                    <a:lnTo>
                      <a:pt x="1233" y="1511"/>
                    </a:lnTo>
                    <a:lnTo>
                      <a:pt x="1237" y="1515"/>
                    </a:lnTo>
                    <a:lnTo>
                      <a:pt x="1241" y="1522"/>
                    </a:lnTo>
                    <a:lnTo>
                      <a:pt x="1245" y="1529"/>
                    </a:lnTo>
                    <a:lnTo>
                      <a:pt x="1249" y="1536"/>
                    </a:lnTo>
                    <a:lnTo>
                      <a:pt x="1253" y="1543"/>
                    </a:lnTo>
                    <a:lnTo>
                      <a:pt x="1257" y="1550"/>
                    </a:lnTo>
                    <a:lnTo>
                      <a:pt x="1261" y="1555"/>
                    </a:lnTo>
                    <a:lnTo>
                      <a:pt x="1265" y="1562"/>
                    </a:lnTo>
                    <a:lnTo>
                      <a:pt x="1269" y="1568"/>
                    </a:lnTo>
                    <a:lnTo>
                      <a:pt x="1273" y="1575"/>
                    </a:lnTo>
                    <a:lnTo>
                      <a:pt x="1277" y="1580"/>
                    </a:lnTo>
                    <a:lnTo>
                      <a:pt x="1281" y="1585"/>
                    </a:lnTo>
                    <a:lnTo>
                      <a:pt x="1285" y="1592"/>
                    </a:lnTo>
                    <a:lnTo>
                      <a:pt x="1289" y="1598"/>
                    </a:lnTo>
                    <a:lnTo>
                      <a:pt x="1293" y="1604"/>
                    </a:lnTo>
                    <a:lnTo>
                      <a:pt x="1297" y="1611"/>
                    </a:lnTo>
                    <a:lnTo>
                      <a:pt x="1301" y="1616"/>
                    </a:lnTo>
                    <a:lnTo>
                      <a:pt x="1304" y="1622"/>
                    </a:lnTo>
                    <a:lnTo>
                      <a:pt x="1308" y="1628"/>
                    </a:lnTo>
                    <a:lnTo>
                      <a:pt x="1312" y="1632"/>
                    </a:lnTo>
                    <a:lnTo>
                      <a:pt x="1316" y="1638"/>
                    </a:lnTo>
                    <a:lnTo>
                      <a:pt x="1320" y="1644"/>
                    </a:lnTo>
                    <a:lnTo>
                      <a:pt x="1324" y="1649"/>
                    </a:lnTo>
                    <a:lnTo>
                      <a:pt x="1328" y="1654"/>
                    </a:lnTo>
                    <a:lnTo>
                      <a:pt x="1332" y="1659"/>
                    </a:lnTo>
                    <a:lnTo>
                      <a:pt x="1336" y="1665"/>
                    </a:lnTo>
                    <a:lnTo>
                      <a:pt x="1340" y="1670"/>
                    </a:lnTo>
                    <a:lnTo>
                      <a:pt x="1344" y="1676"/>
                    </a:lnTo>
                    <a:lnTo>
                      <a:pt x="1348" y="1680"/>
                    </a:lnTo>
                    <a:lnTo>
                      <a:pt x="1352" y="1685"/>
                    </a:lnTo>
                    <a:lnTo>
                      <a:pt x="1356" y="1690"/>
                    </a:lnTo>
                    <a:lnTo>
                      <a:pt x="1360" y="1695"/>
                    </a:lnTo>
                    <a:lnTo>
                      <a:pt x="1364" y="1701"/>
                    </a:lnTo>
                    <a:lnTo>
                      <a:pt x="1368" y="1705"/>
                    </a:lnTo>
                    <a:lnTo>
                      <a:pt x="1371" y="1710"/>
                    </a:lnTo>
                    <a:lnTo>
                      <a:pt x="1375" y="1713"/>
                    </a:lnTo>
                    <a:lnTo>
                      <a:pt x="1379" y="1719"/>
                    </a:lnTo>
                    <a:lnTo>
                      <a:pt x="1383" y="1722"/>
                    </a:lnTo>
                    <a:lnTo>
                      <a:pt x="1387" y="1728"/>
                    </a:lnTo>
                    <a:lnTo>
                      <a:pt x="1391" y="1733"/>
                    </a:lnTo>
                    <a:lnTo>
                      <a:pt x="1395" y="1736"/>
                    </a:lnTo>
                    <a:lnTo>
                      <a:pt x="1399" y="1740"/>
                    </a:lnTo>
                    <a:lnTo>
                      <a:pt x="1403" y="1745"/>
                    </a:lnTo>
                    <a:lnTo>
                      <a:pt x="1407" y="1749"/>
                    </a:lnTo>
                    <a:lnTo>
                      <a:pt x="1411" y="1752"/>
                    </a:lnTo>
                    <a:lnTo>
                      <a:pt x="1415" y="1757"/>
                    </a:lnTo>
                    <a:lnTo>
                      <a:pt x="1419" y="1760"/>
                    </a:lnTo>
                    <a:lnTo>
                      <a:pt x="1423" y="1765"/>
                    </a:lnTo>
                    <a:lnTo>
                      <a:pt x="1427" y="1768"/>
                    </a:lnTo>
                    <a:lnTo>
                      <a:pt x="1431" y="1772"/>
                    </a:lnTo>
                    <a:lnTo>
                      <a:pt x="1435" y="1773"/>
                    </a:lnTo>
                    <a:lnTo>
                      <a:pt x="1438" y="1779"/>
                    </a:lnTo>
                    <a:lnTo>
                      <a:pt x="1442" y="1783"/>
                    </a:lnTo>
                    <a:lnTo>
                      <a:pt x="1446" y="1784"/>
                    </a:lnTo>
                    <a:lnTo>
                      <a:pt x="1450" y="1789"/>
                    </a:lnTo>
                    <a:lnTo>
                      <a:pt x="1454" y="1794"/>
                    </a:lnTo>
                    <a:lnTo>
                      <a:pt x="1458" y="1795"/>
                    </a:lnTo>
                    <a:lnTo>
                      <a:pt x="1462" y="1798"/>
                    </a:lnTo>
                    <a:lnTo>
                      <a:pt x="1466" y="1802"/>
                    </a:lnTo>
                    <a:lnTo>
                      <a:pt x="1470" y="1806"/>
                    </a:lnTo>
                    <a:lnTo>
                      <a:pt x="1474" y="1806"/>
                    </a:lnTo>
                    <a:lnTo>
                      <a:pt x="1478" y="1809"/>
                    </a:lnTo>
                    <a:lnTo>
                      <a:pt x="1482" y="1813"/>
                    </a:lnTo>
                    <a:lnTo>
                      <a:pt x="1486" y="1817"/>
                    </a:lnTo>
                    <a:lnTo>
                      <a:pt x="1490" y="1819"/>
                    </a:lnTo>
                    <a:lnTo>
                      <a:pt x="1494" y="1821"/>
                    </a:lnTo>
                    <a:lnTo>
                      <a:pt x="1498" y="1823"/>
                    </a:lnTo>
                    <a:lnTo>
                      <a:pt x="1502" y="1827"/>
                    </a:lnTo>
                    <a:lnTo>
                      <a:pt x="1506" y="1827"/>
                    </a:lnTo>
                    <a:lnTo>
                      <a:pt x="1509" y="1831"/>
                    </a:lnTo>
                    <a:lnTo>
                      <a:pt x="1513" y="1832"/>
                    </a:lnTo>
                    <a:lnTo>
                      <a:pt x="1517" y="1833"/>
                    </a:lnTo>
                    <a:lnTo>
                      <a:pt x="1521" y="1837"/>
                    </a:lnTo>
                    <a:lnTo>
                      <a:pt x="1525" y="1838"/>
                    </a:lnTo>
                    <a:lnTo>
                      <a:pt x="1529" y="1841"/>
                    </a:lnTo>
                    <a:lnTo>
                      <a:pt x="1533" y="1842"/>
                    </a:lnTo>
                    <a:lnTo>
                      <a:pt x="1537" y="1844"/>
                    </a:lnTo>
                    <a:lnTo>
                      <a:pt x="1541" y="1846"/>
                    </a:lnTo>
                    <a:lnTo>
                      <a:pt x="1545" y="1848"/>
                    </a:lnTo>
                    <a:lnTo>
                      <a:pt x="1549" y="1850"/>
                    </a:lnTo>
                    <a:lnTo>
                      <a:pt x="1553" y="1849"/>
                    </a:lnTo>
                    <a:lnTo>
                      <a:pt x="1557" y="1853"/>
                    </a:lnTo>
                    <a:lnTo>
                      <a:pt x="1561" y="1854"/>
                    </a:lnTo>
                    <a:lnTo>
                      <a:pt x="1565" y="1854"/>
                    </a:lnTo>
                    <a:lnTo>
                      <a:pt x="1569" y="1857"/>
                    </a:lnTo>
                    <a:lnTo>
                      <a:pt x="1573" y="1858"/>
                    </a:lnTo>
                    <a:lnTo>
                      <a:pt x="1576" y="1859"/>
                    </a:lnTo>
                    <a:lnTo>
                      <a:pt x="1580" y="1859"/>
                    </a:lnTo>
                    <a:lnTo>
                      <a:pt x="1584" y="1861"/>
                    </a:lnTo>
                    <a:lnTo>
                      <a:pt x="1588" y="1862"/>
                    </a:lnTo>
                    <a:lnTo>
                      <a:pt x="1592" y="1861"/>
                    </a:lnTo>
                    <a:lnTo>
                      <a:pt x="1596" y="1864"/>
                    </a:lnTo>
                    <a:lnTo>
                      <a:pt x="1600" y="1864"/>
                    </a:lnTo>
                    <a:lnTo>
                      <a:pt x="1604" y="1866"/>
                    </a:lnTo>
                    <a:lnTo>
                      <a:pt x="1608" y="1864"/>
                    </a:lnTo>
                    <a:lnTo>
                      <a:pt x="1612" y="1866"/>
                    </a:lnTo>
                    <a:lnTo>
                      <a:pt x="1616" y="1866"/>
                    </a:lnTo>
                    <a:lnTo>
                      <a:pt x="1620" y="1865"/>
                    </a:lnTo>
                    <a:lnTo>
                      <a:pt x="1624" y="1867"/>
                    </a:lnTo>
                    <a:lnTo>
                      <a:pt x="1628" y="1868"/>
                    </a:lnTo>
                    <a:lnTo>
                      <a:pt x="1632" y="1866"/>
                    </a:lnTo>
                    <a:lnTo>
                      <a:pt x="1636" y="1867"/>
                    </a:lnTo>
                    <a:lnTo>
                      <a:pt x="1640" y="1868"/>
                    </a:lnTo>
                    <a:lnTo>
                      <a:pt x="1643" y="1868"/>
                    </a:lnTo>
                    <a:lnTo>
                      <a:pt x="1647" y="1866"/>
                    </a:lnTo>
                    <a:lnTo>
                      <a:pt x="1651" y="1866"/>
                    </a:lnTo>
                    <a:lnTo>
                      <a:pt x="1655" y="1867"/>
                    </a:lnTo>
                    <a:lnTo>
                      <a:pt x="1659" y="1867"/>
                    </a:lnTo>
                    <a:lnTo>
                      <a:pt x="1663" y="1865"/>
                    </a:lnTo>
                    <a:lnTo>
                      <a:pt x="1667" y="1865"/>
                    </a:lnTo>
                    <a:lnTo>
                      <a:pt x="1671" y="1864"/>
                    </a:lnTo>
                    <a:lnTo>
                      <a:pt x="1675" y="1864"/>
                    </a:lnTo>
                    <a:lnTo>
                      <a:pt x="1679" y="1864"/>
                    </a:lnTo>
                    <a:lnTo>
                      <a:pt x="1683" y="1863"/>
                    </a:lnTo>
                    <a:lnTo>
                      <a:pt x="1687" y="1861"/>
                    </a:lnTo>
                    <a:lnTo>
                      <a:pt x="1691" y="1862"/>
                    </a:lnTo>
                    <a:lnTo>
                      <a:pt x="1695" y="1860"/>
                    </a:lnTo>
                    <a:lnTo>
                      <a:pt x="1699" y="1859"/>
                    </a:lnTo>
                    <a:lnTo>
                      <a:pt x="1703" y="1858"/>
                    </a:lnTo>
                    <a:lnTo>
                      <a:pt x="1707" y="1858"/>
                    </a:lnTo>
                    <a:lnTo>
                      <a:pt x="1711" y="1855"/>
                    </a:lnTo>
                    <a:lnTo>
                      <a:pt x="1714" y="1854"/>
                    </a:lnTo>
                    <a:lnTo>
                      <a:pt x="1718" y="1854"/>
                    </a:lnTo>
                    <a:lnTo>
                      <a:pt x="1722" y="1852"/>
                    </a:lnTo>
                    <a:lnTo>
                      <a:pt x="1726" y="1851"/>
                    </a:lnTo>
                    <a:lnTo>
                      <a:pt x="1730" y="1848"/>
                    </a:lnTo>
                    <a:lnTo>
                      <a:pt x="1734" y="1848"/>
                    </a:lnTo>
                    <a:lnTo>
                      <a:pt x="1738" y="1847"/>
                    </a:lnTo>
                    <a:lnTo>
                      <a:pt x="1742" y="1846"/>
                    </a:lnTo>
                    <a:lnTo>
                      <a:pt x="1746" y="1844"/>
                    </a:lnTo>
                    <a:lnTo>
                      <a:pt x="1750" y="1841"/>
                    </a:lnTo>
                    <a:lnTo>
                      <a:pt x="1754" y="1839"/>
                    </a:lnTo>
                    <a:lnTo>
                      <a:pt x="1758" y="1839"/>
                    </a:lnTo>
                    <a:lnTo>
                      <a:pt x="1762" y="1835"/>
                    </a:lnTo>
                    <a:lnTo>
                      <a:pt x="1766" y="1834"/>
                    </a:lnTo>
                    <a:lnTo>
                      <a:pt x="1770" y="1833"/>
                    </a:lnTo>
                    <a:lnTo>
                      <a:pt x="1774" y="1830"/>
                    </a:lnTo>
                    <a:lnTo>
                      <a:pt x="1778" y="1829"/>
                    </a:lnTo>
                    <a:lnTo>
                      <a:pt x="1781" y="1826"/>
                    </a:lnTo>
                    <a:lnTo>
                      <a:pt x="1785" y="1824"/>
                    </a:lnTo>
                    <a:lnTo>
                      <a:pt x="1789" y="1823"/>
                    </a:lnTo>
                    <a:lnTo>
                      <a:pt x="1793" y="1818"/>
                    </a:lnTo>
                    <a:lnTo>
                      <a:pt x="1797" y="1816"/>
                    </a:lnTo>
                    <a:lnTo>
                      <a:pt x="1801" y="1816"/>
                    </a:lnTo>
                    <a:lnTo>
                      <a:pt x="1805" y="1811"/>
                    </a:lnTo>
                    <a:lnTo>
                      <a:pt x="1809" y="1811"/>
                    </a:lnTo>
                    <a:lnTo>
                      <a:pt x="1813" y="1808"/>
                    </a:lnTo>
                    <a:lnTo>
                      <a:pt x="1817" y="1805"/>
                    </a:lnTo>
                    <a:lnTo>
                      <a:pt x="1821" y="1802"/>
                    </a:lnTo>
                    <a:lnTo>
                      <a:pt x="1825" y="1797"/>
                    </a:lnTo>
                    <a:lnTo>
                      <a:pt x="1829" y="1796"/>
                    </a:lnTo>
                    <a:lnTo>
                      <a:pt x="1833" y="1795"/>
                    </a:lnTo>
                    <a:lnTo>
                      <a:pt x="1837" y="1791"/>
                    </a:lnTo>
                    <a:lnTo>
                      <a:pt x="1841" y="1787"/>
                    </a:lnTo>
                    <a:lnTo>
                      <a:pt x="1845" y="1784"/>
                    </a:lnTo>
                    <a:lnTo>
                      <a:pt x="1848" y="1782"/>
                    </a:lnTo>
                    <a:lnTo>
                      <a:pt x="1852" y="1777"/>
                    </a:lnTo>
                    <a:lnTo>
                      <a:pt x="1856" y="1774"/>
                    </a:lnTo>
                    <a:lnTo>
                      <a:pt x="1860" y="1772"/>
                    </a:lnTo>
                    <a:lnTo>
                      <a:pt x="1864" y="1768"/>
                    </a:lnTo>
                    <a:lnTo>
                      <a:pt x="1868" y="1765"/>
                    </a:lnTo>
                    <a:lnTo>
                      <a:pt x="1872" y="1762"/>
                    </a:lnTo>
                    <a:lnTo>
                      <a:pt x="1876" y="1758"/>
                    </a:lnTo>
                    <a:lnTo>
                      <a:pt x="1880" y="1755"/>
                    </a:lnTo>
                    <a:lnTo>
                      <a:pt x="1884" y="1751"/>
                    </a:lnTo>
                    <a:lnTo>
                      <a:pt x="1888" y="1748"/>
                    </a:lnTo>
                    <a:lnTo>
                      <a:pt x="1892" y="1746"/>
                    </a:lnTo>
                    <a:lnTo>
                      <a:pt x="1896" y="1742"/>
                    </a:lnTo>
                    <a:lnTo>
                      <a:pt x="1900" y="1737"/>
                    </a:lnTo>
                    <a:lnTo>
                      <a:pt x="1904" y="1735"/>
                    </a:lnTo>
                    <a:lnTo>
                      <a:pt x="1908" y="1730"/>
                    </a:lnTo>
                    <a:lnTo>
                      <a:pt x="1912" y="1726"/>
                    </a:lnTo>
                    <a:lnTo>
                      <a:pt x="1916" y="1722"/>
                    </a:lnTo>
                    <a:lnTo>
                      <a:pt x="1919" y="1719"/>
                    </a:lnTo>
                    <a:lnTo>
                      <a:pt x="1923" y="1715"/>
                    </a:lnTo>
                    <a:lnTo>
                      <a:pt x="1927" y="1710"/>
                    </a:lnTo>
                    <a:lnTo>
                      <a:pt x="1931" y="1706"/>
                    </a:lnTo>
                    <a:lnTo>
                      <a:pt x="1935" y="1703"/>
                    </a:lnTo>
                    <a:lnTo>
                      <a:pt x="1939" y="1700"/>
                    </a:lnTo>
                    <a:lnTo>
                      <a:pt x="1943" y="1695"/>
                    </a:lnTo>
                    <a:lnTo>
                      <a:pt x="1947" y="1690"/>
                    </a:lnTo>
                    <a:lnTo>
                      <a:pt x="1951" y="1686"/>
                    </a:lnTo>
                    <a:lnTo>
                      <a:pt x="1955" y="1681"/>
                    </a:lnTo>
                    <a:lnTo>
                      <a:pt x="1959" y="1678"/>
                    </a:lnTo>
                    <a:lnTo>
                      <a:pt x="1963" y="1673"/>
                    </a:lnTo>
                    <a:lnTo>
                      <a:pt x="1967" y="1669"/>
                    </a:lnTo>
                    <a:lnTo>
                      <a:pt x="1971" y="1664"/>
                    </a:lnTo>
                    <a:lnTo>
                      <a:pt x="1975" y="1661"/>
                    </a:lnTo>
                    <a:lnTo>
                      <a:pt x="1979" y="1656"/>
                    </a:lnTo>
                    <a:lnTo>
                      <a:pt x="1983" y="1651"/>
                    </a:lnTo>
                    <a:lnTo>
                      <a:pt x="1986" y="1647"/>
                    </a:lnTo>
                    <a:lnTo>
                      <a:pt x="1990" y="1643"/>
                    </a:lnTo>
                    <a:lnTo>
                      <a:pt x="1994" y="1639"/>
                    </a:lnTo>
                    <a:lnTo>
                      <a:pt x="1998" y="1633"/>
                    </a:lnTo>
                    <a:lnTo>
                      <a:pt x="2002" y="1628"/>
                    </a:lnTo>
                    <a:lnTo>
                      <a:pt x="2006" y="1625"/>
                    </a:lnTo>
                    <a:lnTo>
                      <a:pt x="2010" y="1620"/>
                    </a:lnTo>
                    <a:lnTo>
                      <a:pt x="2014" y="1614"/>
                    </a:lnTo>
                    <a:lnTo>
                      <a:pt x="2018" y="1611"/>
                    </a:lnTo>
                    <a:lnTo>
                      <a:pt x="2022" y="1605"/>
                    </a:lnTo>
                    <a:lnTo>
                      <a:pt x="2026" y="1601"/>
                    </a:lnTo>
                    <a:lnTo>
                      <a:pt x="2030" y="1596"/>
                    </a:lnTo>
                    <a:lnTo>
                      <a:pt x="2034" y="1592"/>
                    </a:lnTo>
                    <a:lnTo>
                      <a:pt x="2038" y="1585"/>
                    </a:lnTo>
                    <a:lnTo>
                      <a:pt x="2042" y="1581"/>
                    </a:lnTo>
                    <a:lnTo>
                      <a:pt x="2046" y="1577"/>
                    </a:lnTo>
                    <a:lnTo>
                      <a:pt x="2050" y="1571"/>
                    </a:lnTo>
                    <a:lnTo>
                      <a:pt x="2054" y="1567"/>
                    </a:lnTo>
                    <a:lnTo>
                      <a:pt x="2057" y="1562"/>
                    </a:lnTo>
                    <a:lnTo>
                      <a:pt x="2061" y="1557"/>
                    </a:lnTo>
                    <a:lnTo>
                      <a:pt x="2065" y="1550"/>
                    </a:lnTo>
                    <a:lnTo>
                      <a:pt x="2069" y="1547"/>
                    </a:lnTo>
                    <a:lnTo>
                      <a:pt x="2073" y="1541"/>
                    </a:lnTo>
                    <a:lnTo>
                      <a:pt x="2077" y="1535"/>
                    </a:lnTo>
                    <a:lnTo>
                      <a:pt x="2081" y="1531"/>
                    </a:lnTo>
                    <a:lnTo>
                      <a:pt x="2085" y="1527"/>
                    </a:lnTo>
                    <a:lnTo>
                      <a:pt x="2089" y="1521"/>
                    </a:lnTo>
                    <a:lnTo>
                      <a:pt x="2093" y="1517"/>
                    </a:lnTo>
                    <a:lnTo>
                      <a:pt x="2097" y="1511"/>
                    </a:lnTo>
                    <a:lnTo>
                      <a:pt x="2101" y="1506"/>
                    </a:lnTo>
                    <a:lnTo>
                      <a:pt x="2105" y="1500"/>
                    </a:lnTo>
                    <a:lnTo>
                      <a:pt x="2109" y="1494"/>
                    </a:lnTo>
                    <a:lnTo>
                      <a:pt x="2113" y="1488"/>
                    </a:lnTo>
                    <a:lnTo>
                      <a:pt x="2117" y="1483"/>
                    </a:lnTo>
                    <a:lnTo>
                      <a:pt x="2121" y="1479"/>
                    </a:lnTo>
                    <a:lnTo>
                      <a:pt x="2124" y="1472"/>
                    </a:lnTo>
                    <a:lnTo>
                      <a:pt x="2128" y="1468"/>
                    </a:lnTo>
                    <a:lnTo>
                      <a:pt x="2132" y="1462"/>
                    </a:lnTo>
                    <a:lnTo>
                      <a:pt x="2136" y="1458"/>
                    </a:lnTo>
                    <a:lnTo>
                      <a:pt x="2140" y="1452"/>
                    </a:lnTo>
                    <a:lnTo>
                      <a:pt x="2144" y="1446"/>
                    </a:lnTo>
                    <a:lnTo>
                      <a:pt x="2148" y="1440"/>
                    </a:lnTo>
                    <a:lnTo>
                      <a:pt x="2152" y="1435"/>
                    </a:lnTo>
                    <a:lnTo>
                      <a:pt x="2156" y="1429"/>
                    </a:lnTo>
                    <a:lnTo>
                      <a:pt x="2160" y="1422"/>
                    </a:lnTo>
                    <a:lnTo>
                      <a:pt x="2164" y="1418"/>
                    </a:lnTo>
                    <a:lnTo>
                      <a:pt x="2168" y="1413"/>
                    </a:lnTo>
                    <a:lnTo>
                      <a:pt x="2172" y="1407"/>
                    </a:lnTo>
                    <a:lnTo>
                      <a:pt x="2176" y="1401"/>
                    </a:lnTo>
                    <a:lnTo>
                      <a:pt x="2180" y="1396"/>
                    </a:lnTo>
                    <a:lnTo>
                      <a:pt x="2184" y="1390"/>
                    </a:lnTo>
                    <a:lnTo>
                      <a:pt x="2188" y="1385"/>
                    </a:lnTo>
                    <a:lnTo>
                      <a:pt x="2191" y="1380"/>
                    </a:lnTo>
                    <a:lnTo>
                      <a:pt x="2195" y="1374"/>
                    </a:lnTo>
                    <a:lnTo>
                      <a:pt x="2199" y="1365"/>
                    </a:lnTo>
                    <a:lnTo>
                      <a:pt x="2203" y="1362"/>
                    </a:lnTo>
                    <a:lnTo>
                      <a:pt x="2207" y="1356"/>
                    </a:lnTo>
                    <a:lnTo>
                      <a:pt x="2211" y="1349"/>
                    </a:lnTo>
                    <a:lnTo>
                      <a:pt x="2215" y="1344"/>
                    </a:lnTo>
                    <a:lnTo>
                      <a:pt x="2219" y="1339"/>
                    </a:lnTo>
                    <a:lnTo>
                      <a:pt x="2223" y="1333"/>
                    </a:lnTo>
                    <a:lnTo>
                      <a:pt x="2227" y="1327"/>
                    </a:lnTo>
                    <a:lnTo>
                      <a:pt x="2231" y="1321"/>
                    </a:lnTo>
                    <a:lnTo>
                      <a:pt x="2235" y="1315"/>
                    </a:lnTo>
                    <a:lnTo>
                      <a:pt x="2239" y="1311"/>
                    </a:lnTo>
                    <a:lnTo>
                      <a:pt x="2243" y="1305"/>
                    </a:lnTo>
                    <a:lnTo>
                      <a:pt x="2247" y="1298"/>
                    </a:lnTo>
                    <a:lnTo>
                      <a:pt x="2251" y="1293"/>
                    </a:lnTo>
                    <a:lnTo>
                      <a:pt x="2255" y="1287"/>
                    </a:lnTo>
                    <a:lnTo>
                      <a:pt x="2259" y="1281"/>
                    </a:lnTo>
                    <a:lnTo>
                      <a:pt x="2262" y="1276"/>
                    </a:lnTo>
                    <a:lnTo>
                      <a:pt x="2266" y="1269"/>
                    </a:lnTo>
                    <a:lnTo>
                      <a:pt x="2270" y="1265"/>
                    </a:lnTo>
                    <a:lnTo>
                      <a:pt x="2274" y="1258"/>
                    </a:lnTo>
                    <a:lnTo>
                      <a:pt x="2278" y="1254"/>
                    </a:lnTo>
                    <a:lnTo>
                      <a:pt x="2282" y="1247"/>
                    </a:lnTo>
                    <a:lnTo>
                      <a:pt x="2286" y="1240"/>
                    </a:lnTo>
                    <a:lnTo>
                      <a:pt x="2290" y="1235"/>
                    </a:lnTo>
                    <a:lnTo>
                      <a:pt x="2294" y="1230"/>
                    </a:lnTo>
                    <a:lnTo>
                      <a:pt x="2298" y="1223"/>
                    </a:lnTo>
                    <a:lnTo>
                      <a:pt x="2302" y="1217"/>
                    </a:lnTo>
                    <a:lnTo>
                      <a:pt x="2306" y="1212"/>
                    </a:lnTo>
                    <a:lnTo>
                      <a:pt x="2310" y="1205"/>
                    </a:lnTo>
                    <a:lnTo>
                      <a:pt x="2314" y="1200"/>
                    </a:lnTo>
                    <a:lnTo>
                      <a:pt x="2318" y="1194"/>
                    </a:lnTo>
                    <a:lnTo>
                      <a:pt x="2322" y="1188"/>
                    </a:lnTo>
                    <a:lnTo>
                      <a:pt x="2326" y="1182"/>
                    </a:lnTo>
                    <a:lnTo>
                      <a:pt x="2329" y="1177"/>
                    </a:lnTo>
                    <a:lnTo>
                      <a:pt x="2333" y="1171"/>
                    </a:lnTo>
                    <a:lnTo>
                      <a:pt x="2337" y="1165"/>
                    </a:lnTo>
                    <a:lnTo>
                      <a:pt x="2341" y="1158"/>
                    </a:lnTo>
                    <a:lnTo>
                      <a:pt x="2345" y="1153"/>
                    </a:lnTo>
                    <a:lnTo>
                      <a:pt x="2349" y="1147"/>
                    </a:lnTo>
                    <a:lnTo>
                      <a:pt x="2353" y="1143"/>
                    </a:lnTo>
                    <a:lnTo>
                      <a:pt x="2357" y="1135"/>
                    </a:lnTo>
                    <a:lnTo>
                      <a:pt x="2361" y="1130"/>
                    </a:lnTo>
                    <a:lnTo>
                      <a:pt x="2365" y="1123"/>
                    </a:lnTo>
                    <a:lnTo>
                      <a:pt x="2369" y="1119"/>
                    </a:lnTo>
                    <a:lnTo>
                      <a:pt x="2373" y="1112"/>
                    </a:lnTo>
                    <a:lnTo>
                      <a:pt x="2377" y="1106"/>
                    </a:lnTo>
                    <a:lnTo>
                      <a:pt x="2381" y="1100"/>
                    </a:lnTo>
                    <a:lnTo>
                      <a:pt x="2385" y="1095"/>
                    </a:lnTo>
                    <a:lnTo>
                      <a:pt x="2389" y="1090"/>
                    </a:lnTo>
                    <a:lnTo>
                      <a:pt x="2393" y="1084"/>
                    </a:lnTo>
                    <a:lnTo>
                      <a:pt x="2396" y="1079"/>
                    </a:lnTo>
                    <a:lnTo>
                      <a:pt x="2400" y="1073"/>
                    </a:lnTo>
                    <a:lnTo>
                      <a:pt x="2404" y="1067"/>
                    </a:lnTo>
                    <a:lnTo>
                      <a:pt x="2408" y="1061"/>
                    </a:lnTo>
                    <a:lnTo>
                      <a:pt x="2412" y="1055"/>
                    </a:lnTo>
                    <a:lnTo>
                      <a:pt x="2416" y="1050"/>
                    </a:lnTo>
                    <a:lnTo>
                      <a:pt x="2420" y="1043"/>
                    </a:lnTo>
                    <a:lnTo>
                      <a:pt x="2424" y="1037"/>
                    </a:lnTo>
                    <a:lnTo>
                      <a:pt x="2428" y="1031"/>
                    </a:lnTo>
                    <a:lnTo>
                      <a:pt x="2432" y="1027"/>
                    </a:lnTo>
                    <a:lnTo>
                      <a:pt x="2436" y="1020"/>
                    </a:lnTo>
                    <a:lnTo>
                      <a:pt x="2440" y="1015"/>
                    </a:lnTo>
                    <a:lnTo>
                      <a:pt x="2444" y="1008"/>
                    </a:lnTo>
                    <a:lnTo>
                      <a:pt x="2448" y="1002"/>
                    </a:lnTo>
                    <a:lnTo>
                      <a:pt x="2452" y="998"/>
                    </a:lnTo>
                    <a:lnTo>
                      <a:pt x="2456" y="991"/>
                    </a:lnTo>
                    <a:lnTo>
                      <a:pt x="2460" y="986"/>
                    </a:lnTo>
                    <a:lnTo>
                      <a:pt x="2464" y="980"/>
                    </a:lnTo>
                    <a:lnTo>
                      <a:pt x="2467" y="975"/>
                    </a:lnTo>
                    <a:lnTo>
                      <a:pt x="2471" y="969"/>
                    </a:lnTo>
                    <a:lnTo>
                      <a:pt x="2475" y="963"/>
                    </a:lnTo>
                    <a:lnTo>
                      <a:pt x="2479" y="957"/>
                    </a:lnTo>
                    <a:lnTo>
                      <a:pt x="2483" y="952"/>
                    </a:lnTo>
                    <a:lnTo>
                      <a:pt x="2487" y="946"/>
                    </a:lnTo>
                    <a:lnTo>
                      <a:pt x="2491" y="941"/>
                    </a:lnTo>
                    <a:lnTo>
                      <a:pt x="2495" y="934"/>
                    </a:lnTo>
                    <a:lnTo>
                      <a:pt x="2499" y="929"/>
                    </a:lnTo>
                    <a:lnTo>
                      <a:pt x="2503" y="924"/>
                    </a:lnTo>
                    <a:lnTo>
                      <a:pt x="2507" y="920"/>
                    </a:lnTo>
                    <a:lnTo>
                      <a:pt x="2511" y="913"/>
                    </a:lnTo>
                    <a:lnTo>
                      <a:pt x="2515" y="909"/>
                    </a:lnTo>
                    <a:lnTo>
                      <a:pt x="2519" y="902"/>
                    </a:lnTo>
                    <a:lnTo>
                      <a:pt x="2523" y="895"/>
                    </a:lnTo>
                    <a:lnTo>
                      <a:pt x="2527" y="891"/>
                    </a:lnTo>
                    <a:lnTo>
                      <a:pt x="2531" y="886"/>
                    </a:lnTo>
                    <a:lnTo>
                      <a:pt x="2534" y="880"/>
                    </a:lnTo>
                    <a:lnTo>
                      <a:pt x="2538" y="875"/>
                    </a:lnTo>
                    <a:lnTo>
                      <a:pt x="2542" y="868"/>
                    </a:lnTo>
                    <a:lnTo>
                      <a:pt x="2546" y="863"/>
                    </a:lnTo>
                    <a:lnTo>
                      <a:pt x="2550" y="858"/>
                    </a:lnTo>
                    <a:lnTo>
                      <a:pt x="2554" y="853"/>
                    </a:lnTo>
                    <a:lnTo>
                      <a:pt x="2558" y="848"/>
                    </a:lnTo>
                    <a:lnTo>
                      <a:pt x="2562" y="842"/>
                    </a:lnTo>
                    <a:lnTo>
                      <a:pt x="2566" y="838"/>
                    </a:lnTo>
                    <a:lnTo>
                      <a:pt x="2570" y="831"/>
                    </a:lnTo>
                    <a:lnTo>
                      <a:pt x="2574" y="826"/>
                    </a:lnTo>
                    <a:lnTo>
                      <a:pt x="2578" y="822"/>
                    </a:lnTo>
                    <a:lnTo>
                      <a:pt x="2582" y="816"/>
                    </a:lnTo>
                    <a:lnTo>
                      <a:pt x="2586" y="810"/>
                    </a:lnTo>
                    <a:lnTo>
                      <a:pt x="2590" y="804"/>
                    </a:lnTo>
                    <a:lnTo>
                      <a:pt x="2594" y="800"/>
                    </a:lnTo>
                    <a:lnTo>
                      <a:pt x="2598" y="794"/>
                    </a:lnTo>
                    <a:lnTo>
                      <a:pt x="2602" y="788"/>
                    </a:lnTo>
                    <a:lnTo>
                      <a:pt x="2605" y="785"/>
                    </a:lnTo>
                    <a:lnTo>
                      <a:pt x="2609" y="778"/>
                    </a:lnTo>
                    <a:lnTo>
                      <a:pt x="2613" y="774"/>
                    </a:lnTo>
                    <a:lnTo>
                      <a:pt x="2617" y="770"/>
                    </a:lnTo>
                    <a:lnTo>
                      <a:pt x="2621" y="764"/>
                    </a:lnTo>
                    <a:lnTo>
                      <a:pt x="2625" y="757"/>
                    </a:lnTo>
                    <a:lnTo>
                      <a:pt x="2629" y="753"/>
                    </a:lnTo>
                    <a:lnTo>
                      <a:pt x="2633" y="748"/>
                    </a:lnTo>
                    <a:lnTo>
                      <a:pt x="2637" y="742"/>
                    </a:lnTo>
                    <a:lnTo>
                      <a:pt x="2641" y="738"/>
                    </a:lnTo>
                    <a:lnTo>
                      <a:pt x="2645" y="733"/>
                    </a:lnTo>
                    <a:lnTo>
                      <a:pt x="2649" y="727"/>
                    </a:lnTo>
                    <a:lnTo>
                      <a:pt x="2653" y="722"/>
                    </a:lnTo>
                    <a:lnTo>
                      <a:pt x="2657" y="717"/>
                    </a:lnTo>
                    <a:lnTo>
                      <a:pt x="2661" y="712"/>
                    </a:lnTo>
                    <a:lnTo>
                      <a:pt x="2665" y="707"/>
                    </a:lnTo>
                    <a:lnTo>
                      <a:pt x="2669" y="703"/>
                    </a:lnTo>
                    <a:lnTo>
                      <a:pt x="2672" y="698"/>
                    </a:lnTo>
                    <a:lnTo>
                      <a:pt x="2676" y="693"/>
                    </a:lnTo>
                    <a:lnTo>
                      <a:pt x="2680" y="689"/>
                    </a:lnTo>
                    <a:lnTo>
                      <a:pt x="2684" y="682"/>
                    </a:lnTo>
                    <a:lnTo>
                      <a:pt x="2688" y="679"/>
                    </a:lnTo>
                    <a:lnTo>
                      <a:pt x="2692" y="672"/>
                    </a:lnTo>
                    <a:lnTo>
                      <a:pt x="2696" y="668"/>
                    </a:lnTo>
                    <a:lnTo>
                      <a:pt x="2700" y="665"/>
                    </a:lnTo>
                    <a:lnTo>
                      <a:pt x="2704" y="659"/>
                    </a:lnTo>
                    <a:lnTo>
                      <a:pt x="2708" y="653"/>
                    </a:lnTo>
                    <a:lnTo>
                      <a:pt x="2712" y="649"/>
                    </a:lnTo>
                    <a:lnTo>
                      <a:pt x="2716" y="643"/>
                    </a:lnTo>
                    <a:lnTo>
                      <a:pt x="2720" y="641"/>
                    </a:lnTo>
                    <a:lnTo>
                      <a:pt x="2724" y="634"/>
                    </a:lnTo>
                    <a:lnTo>
                      <a:pt x="2728" y="631"/>
                    </a:lnTo>
                    <a:lnTo>
                      <a:pt x="2732" y="626"/>
                    </a:lnTo>
                    <a:lnTo>
                      <a:pt x="2736" y="623"/>
                    </a:lnTo>
                    <a:lnTo>
                      <a:pt x="2739" y="618"/>
                    </a:lnTo>
                    <a:lnTo>
                      <a:pt x="2743" y="613"/>
                    </a:lnTo>
                    <a:lnTo>
                      <a:pt x="2747" y="609"/>
                    </a:lnTo>
                    <a:lnTo>
                      <a:pt x="2751" y="602"/>
                    </a:lnTo>
                    <a:lnTo>
                      <a:pt x="2755" y="598"/>
                    </a:lnTo>
                    <a:lnTo>
                      <a:pt x="2759" y="594"/>
                    </a:lnTo>
                    <a:lnTo>
                      <a:pt x="2763" y="591"/>
                    </a:lnTo>
                    <a:lnTo>
                      <a:pt x="2767" y="583"/>
                    </a:lnTo>
                    <a:lnTo>
                      <a:pt x="2771" y="581"/>
                    </a:lnTo>
                    <a:lnTo>
                      <a:pt x="2775" y="575"/>
                    </a:lnTo>
                    <a:lnTo>
                      <a:pt x="2779" y="572"/>
                    </a:lnTo>
                    <a:lnTo>
                      <a:pt x="2783" y="568"/>
                    </a:lnTo>
                    <a:lnTo>
                      <a:pt x="2787" y="563"/>
                    </a:lnTo>
                    <a:lnTo>
                      <a:pt x="2791" y="558"/>
                    </a:lnTo>
                    <a:lnTo>
                      <a:pt x="2795" y="555"/>
                    </a:lnTo>
                    <a:lnTo>
                      <a:pt x="2799" y="552"/>
                    </a:lnTo>
                    <a:lnTo>
                      <a:pt x="2803" y="546"/>
                    </a:lnTo>
                    <a:lnTo>
                      <a:pt x="2807" y="541"/>
                    </a:lnTo>
                    <a:lnTo>
                      <a:pt x="2810" y="538"/>
                    </a:lnTo>
                    <a:lnTo>
                      <a:pt x="2814" y="533"/>
                    </a:lnTo>
                    <a:lnTo>
                      <a:pt x="2818" y="528"/>
                    </a:lnTo>
                    <a:lnTo>
                      <a:pt x="2822" y="524"/>
                    </a:lnTo>
                    <a:lnTo>
                      <a:pt x="2826" y="520"/>
                    </a:lnTo>
                    <a:lnTo>
                      <a:pt x="2830" y="516"/>
                    </a:lnTo>
                    <a:lnTo>
                      <a:pt x="2834" y="513"/>
                    </a:lnTo>
                    <a:lnTo>
                      <a:pt x="2838" y="508"/>
                    </a:lnTo>
                    <a:lnTo>
                      <a:pt x="2842" y="503"/>
                    </a:lnTo>
                    <a:lnTo>
                      <a:pt x="2846" y="501"/>
                    </a:lnTo>
                    <a:lnTo>
                      <a:pt x="2850" y="497"/>
                    </a:lnTo>
                    <a:lnTo>
                      <a:pt x="2854" y="492"/>
                    </a:lnTo>
                    <a:lnTo>
                      <a:pt x="2858" y="488"/>
                    </a:lnTo>
                    <a:lnTo>
                      <a:pt x="2862" y="485"/>
                    </a:lnTo>
                    <a:lnTo>
                      <a:pt x="2866" y="481"/>
                    </a:lnTo>
                    <a:lnTo>
                      <a:pt x="2870" y="476"/>
                    </a:lnTo>
                    <a:lnTo>
                      <a:pt x="2874" y="472"/>
                    </a:lnTo>
                    <a:lnTo>
                      <a:pt x="2877" y="468"/>
                    </a:lnTo>
                    <a:lnTo>
                      <a:pt x="2881" y="464"/>
                    </a:lnTo>
                    <a:lnTo>
                      <a:pt x="2885" y="460"/>
                    </a:lnTo>
                    <a:lnTo>
                      <a:pt x="2889" y="457"/>
                    </a:lnTo>
                    <a:lnTo>
                      <a:pt x="2893" y="452"/>
                    </a:lnTo>
                    <a:lnTo>
                      <a:pt x="2897" y="448"/>
                    </a:lnTo>
                    <a:lnTo>
                      <a:pt x="2901" y="446"/>
                    </a:lnTo>
                    <a:lnTo>
                      <a:pt x="2905" y="442"/>
                    </a:lnTo>
                    <a:lnTo>
                      <a:pt x="2909" y="438"/>
                    </a:lnTo>
                    <a:lnTo>
                      <a:pt x="2913" y="434"/>
                    </a:lnTo>
                    <a:lnTo>
                      <a:pt x="2917" y="431"/>
                    </a:lnTo>
                    <a:lnTo>
                      <a:pt x="2921" y="426"/>
                    </a:lnTo>
                    <a:lnTo>
                      <a:pt x="2925" y="423"/>
                    </a:lnTo>
                    <a:lnTo>
                      <a:pt x="2929" y="420"/>
                    </a:lnTo>
                    <a:lnTo>
                      <a:pt x="2933" y="415"/>
                    </a:lnTo>
                    <a:lnTo>
                      <a:pt x="2937" y="412"/>
                    </a:lnTo>
                    <a:lnTo>
                      <a:pt x="2941" y="409"/>
                    </a:lnTo>
                    <a:lnTo>
                      <a:pt x="2944" y="406"/>
                    </a:lnTo>
                    <a:lnTo>
                      <a:pt x="2948" y="401"/>
                    </a:lnTo>
                    <a:lnTo>
                      <a:pt x="2952" y="398"/>
                    </a:lnTo>
                    <a:lnTo>
                      <a:pt x="2956" y="396"/>
                    </a:lnTo>
                    <a:lnTo>
                      <a:pt x="2960" y="390"/>
                    </a:lnTo>
                    <a:lnTo>
                      <a:pt x="2964" y="387"/>
                    </a:lnTo>
                    <a:lnTo>
                      <a:pt x="2968" y="384"/>
                    </a:lnTo>
                    <a:lnTo>
                      <a:pt x="2972" y="382"/>
                    </a:lnTo>
                    <a:lnTo>
                      <a:pt x="2976" y="377"/>
                    </a:lnTo>
                    <a:lnTo>
                      <a:pt x="2980" y="372"/>
                    </a:lnTo>
                    <a:lnTo>
                      <a:pt x="2984" y="370"/>
                    </a:lnTo>
                    <a:lnTo>
                      <a:pt x="2988" y="366"/>
                    </a:lnTo>
                    <a:lnTo>
                      <a:pt x="2992" y="364"/>
                    </a:lnTo>
                    <a:lnTo>
                      <a:pt x="2996" y="361"/>
                    </a:lnTo>
                    <a:lnTo>
                      <a:pt x="3000" y="357"/>
                    </a:lnTo>
                    <a:lnTo>
                      <a:pt x="3004" y="354"/>
                    </a:lnTo>
                    <a:lnTo>
                      <a:pt x="3008" y="351"/>
                    </a:lnTo>
                    <a:lnTo>
                      <a:pt x="3012" y="347"/>
                    </a:lnTo>
                    <a:lnTo>
                      <a:pt x="3015" y="345"/>
                    </a:lnTo>
                    <a:lnTo>
                      <a:pt x="3019" y="342"/>
                    </a:lnTo>
                    <a:lnTo>
                      <a:pt x="3023" y="337"/>
                    </a:lnTo>
                    <a:lnTo>
                      <a:pt x="3027" y="334"/>
                    </a:lnTo>
                    <a:lnTo>
                      <a:pt x="3031" y="332"/>
                    </a:lnTo>
                    <a:lnTo>
                      <a:pt x="3035" y="330"/>
                    </a:lnTo>
                    <a:lnTo>
                      <a:pt x="3039" y="325"/>
                    </a:lnTo>
                    <a:lnTo>
                      <a:pt x="3043" y="322"/>
                    </a:lnTo>
                    <a:lnTo>
                      <a:pt x="3047" y="320"/>
                    </a:lnTo>
                    <a:lnTo>
                      <a:pt x="3051" y="318"/>
                    </a:lnTo>
                    <a:lnTo>
                      <a:pt x="3055" y="313"/>
                    </a:lnTo>
                    <a:lnTo>
                      <a:pt x="3059" y="312"/>
                    </a:lnTo>
                    <a:lnTo>
                      <a:pt x="3063" y="309"/>
                    </a:lnTo>
                    <a:lnTo>
                      <a:pt x="3067" y="305"/>
                    </a:lnTo>
                    <a:lnTo>
                      <a:pt x="3071" y="301"/>
                    </a:lnTo>
                    <a:lnTo>
                      <a:pt x="3075" y="299"/>
                    </a:lnTo>
                    <a:lnTo>
                      <a:pt x="3079" y="297"/>
                    </a:lnTo>
                    <a:lnTo>
                      <a:pt x="3082" y="294"/>
                    </a:lnTo>
                    <a:lnTo>
                      <a:pt x="3086" y="291"/>
                    </a:lnTo>
                    <a:lnTo>
                      <a:pt x="3090" y="289"/>
                    </a:lnTo>
                    <a:lnTo>
                      <a:pt x="3094" y="286"/>
                    </a:lnTo>
                    <a:lnTo>
                      <a:pt x="3098" y="282"/>
                    </a:lnTo>
                    <a:lnTo>
                      <a:pt x="3102" y="280"/>
                    </a:lnTo>
                    <a:lnTo>
                      <a:pt x="3106" y="275"/>
                    </a:lnTo>
                    <a:lnTo>
                      <a:pt x="3110" y="275"/>
                    </a:lnTo>
                    <a:lnTo>
                      <a:pt x="3114" y="271"/>
                    </a:lnTo>
                    <a:lnTo>
                      <a:pt x="3118" y="269"/>
                    </a:lnTo>
                    <a:lnTo>
                      <a:pt x="3122" y="265"/>
                    </a:lnTo>
                    <a:lnTo>
                      <a:pt x="3126" y="265"/>
                    </a:lnTo>
                    <a:lnTo>
                      <a:pt x="3130" y="261"/>
                    </a:lnTo>
                    <a:lnTo>
                      <a:pt x="3134" y="260"/>
                    </a:lnTo>
                    <a:lnTo>
                      <a:pt x="3138" y="255"/>
                    </a:lnTo>
                    <a:lnTo>
                      <a:pt x="3142" y="252"/>
                    </a:lnTo>
                    <a:lnTo>
                      <a:pt x="3146" y="250"/>
                    </a:lnTo>
                    <a:lnTo>
                      <a:pt x="3150" y="24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0" name="Freeform 2862"/>
              <p:cNvSpPr>
                <a:spLocks/>
              </p:cNvSpPr>
              <p:nvPr/>
            </p:nvSpPr>
            <p:spPr bwMode="auto">
              <a:xfrm flipV="1">
                <a:off x="506" y="1497"/>
                <a:ext cx="1814" cy="42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1"/>
                  </a:cxn>
                  <a:cxn ang="0">
                    <a:pos x="354" y="18"/>
                  </a:cxn>
                  <a:cxn ang="0">
                    <a:pos x="406" y="30"/>
                  </a:cxn>
                  <a:cxn ang="0">
                    <a:pos x="457" y="43"/>
                  </a:cxn>
                  <a:cxn ang="0">
                    <a:pos x="508" y="61"/>
                  </a:cxn>
                  <a:cxn ang="0">
                    <a:pos x="559" y="85"/>
                  </a:cxn>
                  <a:cxn ang="0">
                    <a:pos x="611" y="111"/>
                  </a:cxn>
                  <a:cxn ang="0">
                    <a:pos x="662" y="143"/>
                  </a:cxn>
                  <a:cxn ang="0">
                    <a:pos x="713" y="177"/>
                  </a:cxn>
                  <a:cxn ang="0">
                    <a:pos x="764" y="216"/>
                  </a:cxn>
                  <a:cxn ang="0">
                    <a:pos x="816" y="257"/>
                  </a:cxn>
                  <a:cxn ang="0">
                    <a:pos x="867" y="298"/>
                  </a:cxn>
                  <a:cxn ang="0">
                    <a:pos x="918" y="343"/>
                  </a:cxn>
                  <a:cxn ang="0">
                    <a:pos x="969" y="388"/>
                  </a:cxn>
                  <a:cxn ang="0">
                    <a:pos x="1021" y="432"/>
                  </a:cxn>
                  <a:cxn ang="0">
                    <a:pos x="1072" y="475"/>
                  </a:cxn>
                  <a:cxn ang="0">
                    <a:pos x="1123" y="518"/>
                  </a:cxn>
                  <a:cxn ang="0">
                    <a:pos x="1174" y="556"/>
                  </a:cxn>
                  <a:cxn ang="0">
                    <a:pos x="1226" y="592"/>
                  </a:cxn>
                  <a:cxn ang="0">
                    <a:pos x="1277" y="624"/>
                  </a:cxn>
                  <a:cxn ang="0">
                    <a:pos x="1328" y="654"/>
                  </a:cxn>
                  <a:cxn ang="0">
                    <a:pos x="1379" y="677"/>
                  </a:cxn>
                  <a:cxn ang="0">
                    <a:pos x="1431" y="697"/>
                  </a:cxn>
                  <a:cxn ang="0">
                    <a:pos x="1482" y="713"/>
                  </a:cxn>
                  <a:cxn ang="0">
                    <a:pos x="1533" y="725"/>
                  </a:cxn>
                  <a:cxn ang="0">
                    <a:pos x="1584" y="732"/>
                  </a:cxn>
                  <a:cxn ang="0">
                    <a:pos x="1636" y="732"/>
                  </a:cxn>
                  <a:cxn ang="0">
                    <a:pos x="1687" y="730"/>
                  </a:cxn>
                  <a:cxn ang="0">
                    <a:pos x="1738" y="725"/>
                  </a:cxn>
                  <a:cxn ang="0">
                    <a:pos x="1789" y="714"/>
                  </a:cxn>
                  <a:cxn ang="0">
                    <a:pos x="1841" y="700"/>
                  </a:cxn>
                  <a:cxn ang="0">
                    <a:pos x="1892" y="684"/>
                  </a:cxn>
                  <a:cxn ang="0">
                    <a:pos x="1943" y="663"/>
                  </a:cxn>
                  <a:cxn ang="0">
                    <a:pos x="1994" y="642"/>
                  </a:cxn>
                  <a:cxn ang="0">
                    <a:pos x="2046" y="617"/>
                  </a:cxn>
                  <a:cxn ang="0">
                    <a:pos x="2097" y="591"/>
                  </a:cxn>
                  <a:cxn ang="0">
                    <a:pos x="2148" y="564"/>
                  </a:cxn>
                  <a:cxn ang="0">
                    <a:pos x="2199" y="534"/>
                  </a:cxn>
                  <a:cxn ang="0">
                    <a:pos x="2251" y="506"/>
                  </a:cxn>
                  <a:cxn ang="0">
                    <a:pos x="2302" y="476"/>
                  </a:cxn>
                  <a:cxn ang="0">
                    <a:pos x="2353" y="447"/>
                  </a:cxn>
                  <a:cxn ang="0">
                    <a:pos x="2404" y="416"/>
                  </a:cxn>
                  <a:cxn ang="0">
                    <a:pos x="2456" y="387"/>
                  </a:cxn>
                  <a:cxn ang="0">
                    <a:pos x="2507" y="357"/>
                  </a:cxn>
                  <a:cxn ang="0">
                    <a:pos x="2558" y="330"/>
                  </a:cxn>
                  <a:cxn ang="0">
                    <a:pos x="2609" y="304"/>
                  </a:cxn>
                  <a:cxn ang="0">
                    <a:pos x="2661" y="279"/>
                  </a:cxn>
                  <a:cxn ang="0">
                    <a:pos x="2712" y="254"/>
                  </a:cxn>
                  <a:cxn ang="0">
                    <a:pos x="2763" y="230"/>
                  </a:cxn>
                  <a:cxn ang="0">
                    <a:pos x="2814" y="208"/>
                  </a:cxn>
                  <a:cxn ang="0">
                    <a:pos x="2866" y="188"/>
                  </a:cxn>
                  <a:cxn ang="0">
                    <a:pos x="2917" y="168"/>
                  </a:cxn>
                  <a:cxn ang="0">
                    <a:pos x="2968" y="150"/>
                  </a:cxn>
                  <a:cxn ang="0">
                    <a:pos x="3019" y="135"/>
                  </a:cxn>
                  <a:cxn ang="0">
                    <a:pos x="3071" y="120"/>
                  </a:cxn>
                  <a:cxn ang="0">
                    <a:pos x="3122" y="104"/>
                  </a:cxn>
                </a:cxnLst>
                <a:rect l="0" t="0" r="r" b="b"/>
                <a:pathLst>
                  <a:path w="3150" h="734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6"/>
                    </a:lnTo>
                    <a:lnTo>
                      <a:pt x="248" y="5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9"/>
                    </a:lnTo>
                    <a:lnTo>
                      <a:pt x="303" y="11"/>
                    </a:lnTo>
                    <a:lnTo>
                      <a:pt x="307" y="11"/>
                    </a:lnTo>
                    <a:lnTo>
                      <a:pt x="311" y="13"/>
                    </a:lnTo>
                    <a:lnTo>
                      <a:pt x="315" y="12"/>
                    </a:lnTo>
                    <a:lnTo>
                      <a:pt x="319" y="13"/>
                    </a:lnTo>
                    <a:lnTo>
                      <a:pt x="323" y="13"/>
                    </a:lnTo>
                    <a:lnTo>
                      <a:pt x="327" y="15"/>
                    </a:lnTo>
                    <a:lnTo>
                      <a:pt x="331" y="14"/>
                    </a:lnTo>
                    <a:lnTo>
                      <a:pt x="335" y="16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6"/>
                    </a:lnTo>
                    <a:lnTo>
                      <a:pt x="350" y="17"/>
                    </a:lnTo>
                    <a:lnTo>
                      <a:pt x="354" y="18"/>
                    </a:lnTo>
                    <a:lnTo>
                      <a:pt x="358" y="18"/>
                    </a:lnTo>
                    <a:lnTo>
                      <a:pt x="362" y="20"/>
                    </a:lnTo>
                    <a:lnTo>
                      <a:pt x="366" y="19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4"/>
                    </a:lnTo>
                    <a:lnTo>
                      <a:pt x="386" y="26"/>
                    </a:lnTo>
                    <a:lnTo>
                      <a:pt x="390" y="26"/>
                    </a:lnTo>
                    <a:lnTo>
                      <a:pt x="394" y="27"/>
                    </a:lnTo>
                    <a:lnTo>
                      <a:pt x="398" y="27"/>
                    </a:lnTo>
                    <a:lnTo>
                      <a:pt x="402" y="27"/>
                    </a:lnTo>
                    <a:lnTo>
                      <a:pt x="406" y="30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3"/>
                    </a:lnTo>
                    <a:lnTo>
                      <a:pt x="429" y="35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38"/>
                    </a:lnTo>
                    <a:lnTo>
                      <a:pt x="445" y="39"/>
                    </a:lnTo>
                    <a:lnTo>
                      <a:pt x="449" y="42"/>
                    </a:lnTo>
                    <a:lnTo>
                      <a:pt x="453" y="42"/>
                    </a:lnTo>
                    <a:lnTo>
                      <a:pt x="457" y="43"/>
                    </a:lnTo>
                    <a:lnTo>
                      <a:pt x="461" y="44"/>
                    </a:lnTo>
                    <a:lnTo>
                      <a:pt x="465" y="46"/>
                    </a:lnTo>
                    <a:lnTo>
                      <a:pt x="469" y="47"/>
                    </a:lnTo>
                    <a:lnTo>
                      <a:pt x="473" y="48"/>
                    </a:lnTo>
                    <a:lnTo>
                      <a:pt x="477" y="51"/>
                    </a:lnTo>
                    <a:lnTo>
                      <a:pt x="480" y="51"/>
                    </a:lnTo>
                    <a:lnTo>
                      <a:pt x="484" y="54"/>
                    </a:lnTo>
                    <a:lnTo>
                      <a:pt x="488" y="54"/>
                    </a:lnTo>
                    <a:lnTo>
                      <a:pt x="492" y="56"/>
                    </a:lnTo>
                    <a:lnTo>
                      <a:pt x="496" y="57"/>
                    </a:lnTo>
                    <a:lnTo>
                      <a:pt x="500" y="59"/>
                    </a:lnTo>
                    <a:lnTo>
                      <a:pt x="504" y="62"/>
                    </a:lnTo>
                    <a:lnTo>
                      <a:pt x="508" y="61"/>
                    </a:lnTo>
                    <a:lnTo>
                      <a:pt x="512" y="63"/>
                    </a:lnTo>
                    <a:lnTo>
                      <a:pt x="516" y="65"/>
                    </a:lnTo>
                    <a:lnTo>
                      <a:pt x="520" y="68"/>
                    </a:lnTo>
                    <a:lnTo>
                      <a:pt x="524" y="68"/>
                    </a:lnTo>
                    <a:lnTo>
                      <a:pt x="528" y="69"/>
                    </a:lnTo>
                    <a:lnTo>
                      <a:pt x="532" y="72"/>
                    </a:lnTo>
                    <a:lnTo>
                      <a:pt x="536" y="74"/>
                    </a:lnTo>
                    <a:lnTo>
                      <a:pt x="540" y="76"/>
                    </a:lnTo>
                    <a:lnTo>
                      <a:pt x="544" y="77"/>
                    </a:lnTo>
                    <a:lnTo>
                      <a:pt x="547" y="78"/>
                    </a:lnTo>
                    <a:lnTo>
                      <a:pt x="551" y="81"/>
                    </a:lnTo>
                    <a:lnTo>
                      <a:pt x="555" y="83"/>
                    </a:lnTo>
                    <a:lnTo>
                      <a:pt x="559" y="85"/>
                    </a:lnTo>
                    <a:lnTo>
                      <a:pt x="563" y="86"/>
                    </a:lnTo>
                    <a:lnTo>
                      <a:pt x="567" y="90"/>
                    </a:lnTo>
                    <a:lnTo>
                      <a:pt x="571" y="91"/>
                    </a:lnTo>
                    <a:lnTo>
                      <a:pt x="575" y="93"/>
                    </a:lnTo>
                    <a:lnTo>
                      <a:pt x="579" y="94"/>
                    </a:lnTo>
                    <a:lnTo>
                      <a:pt x="583" y="97"/>
                    </a:lnTo>
                    <a:lnTo>
                      <a:pt x="587" y="98"/>
                    </a:lnTo>
                    <a:lnTo>
                      <a:pt x="591" y="102"/>
                    </a:lnTo>
                    <a:lnTo>
                      <a:pt x="595" y="104"/>
                    </a:lnTo>
                    <a:lnTo>
                      <a:pt x="599" y="105"/>
                    </a:lnTo>
                    <a:lnTo>
                      <a:pt x="603" y="107"/>
                    </a:lnTo>
                    <a:lnTo>
                      <a:pt x="607" y="110"/>
                    </a:lnTo>
                    <a:lnTo>
                      <a:pt x="611" y="111"/>
                    </a:lnTo>
                    <a:lnTo>
                      <a:pt x="615" y="114"/>
                    </a:lnTo>
                    <a:lnTo>
                      <a:pt x="618" y="115"/>
                    </a:lnTo>
                    <a:lnTo>
                      <a:pt x="622" y="119"/>
                    </a:lnTo>
                    <a:lnTo>
                      <a:pt x="626" y="120"/>
                    </a:lnTo>
                    <a:lnTo>
                      <a:pt x="630" y="122"/>
                    </a:lnTo>
                    <a:lnTo>
                      <a:pt x="634" y="128"/>
                    </a:lnTo>
                    <a:lnTo>
                      <a:pt x="638" y="128"/>
                    </a:lnTo>
                    <a:lnTo>
                      <a:pt x="642" y="130"/>
                    </a:lnTo>
                    <a:lnTo>
                      <a:pt x="646" y="132"/>
                    </a:lnTo>
                    <a:lnTo>
                      <a:pt x="650" y="135"/>
                    </a:lnTo>
                    <a:lnTo>
                      <a:pt x="654" y="140"/>
                    </a:lnTo>
                    <a:lnTo>
                      <a:pt x="658" y="140"/>
                    </a:lnTo>
                    <a:lnTo>
                      <a:pt x="662" y="143"/>
                    </a:lnTo>
                    <a:lnTo>
                      <a:pt x="666" y="146"/>
                    </a:lnTo>
                    <a:lnTo>
                      <a:pt x="670" y="148"/>
                    </a:lnTo>
                    <a:lnTo>
                      <a:pt x="674" y="150"/>
                    </a:lnTo>
                    <a:lnTo>
                      <a:pt x="678" y="153"/>
                    </a:lnTo>
                    <a:lnTo>
                      <a:pt x="682" y="155"/>
                    </a:lnTo>
                    <a:lnTo>
                      <a:pt x="685" y="160"/>
                    </a:lnTo>
                    <a:lnTo>
                      <a:pt x="689" y="161"/>
                    </a:lnTo>
                    <a:lnTo>
                      <a:pt x="693" y="165"/>
                    </a:lnTo>
                    <a:lnTo>
                      <a:pt x="697" y="167"/>
                    </a:lnTo>
                    <a:lnTo>
                      <a:pt x="701" y="169"/>
                    </a:lnTo>
                    <a:lnTo>
                      <a:pt x="705" y="171"/>
                    </a:lnTo>
                    <a:lnTo>
                      <a:pt x="709" y="174"/>
                    </a:lnTo>
                    <a:lnTo>
                      <a:pt x="713" y="177"/>
                    </a:lnTo>
                    <a:lnTo>
                      <a:pt x="717" y="180"/>
                    </a:lnTo>
                    <a:lnTo>
                      <a:pt x="721" y="184"/>
                    </a:lnTo>
                    <a:lnTo>
                      <a:pt x="725" y="186"/>
                    </a:lnTo>
                    <a:lnTo>
                      <a:pt x="729" y="190"/>
                    </a:lnTo>
                    <a:lnTo>
                      <a:pt x="733" y="192"/>
                    </a:lnTo>
                    <a:lnTo>
                      <a:pt x="737" y="195"/>
                    </a:lnTo>
                    <a:lnTo>
                      <a:pt x="741" y="198"/>
                    </a:lnTo>
                    <a:lnTo>
                      <a:pt x="745" y="201"/>
                    </a:lnTo>
                    <a:lnTo>
                      <a:pt x="749" y="204"/>
                    </a:lnTo>
                    <a:lnTo>
                      <a:pt x="753" y="208"/>
                    </a:lnTo>
                    <a:lnTo>
                      <a:pt x="756" y="210"/>
                    </a:lnTo>
                    <a:lnTo>
                      <a:pt x="760" y="212"/>
                    </a:lnTo>
                    <a:lnTo>
                      <a:pt x="764" y="216"/>
                    </a:lnTo>
                    <a:lnTo>
                      <a:pt x="768" y="218"/>
                    </a:lnTo>
                    <a:lnTo>
                      <a:pt x="772" y="222"/>
                    </a:lnTo>
                    <a:lnTo>
                      <a:pt x="776" y="226"/>
                    </a:lnTo>
                    <a:lnTo>
                      <a:pt x="780" y="228"/>
                    </a:lnTo>
                    <a:lnTo>
                      <a:pt x="784" y="231"/>
                    </a:lnTo>
                    <a:lnTo>
                      <a:pt x="788" y="235"/>
                    </a:lnTo>
                    <a:lnTo>
                      <a:pt x="792" y="238"/>
                    </a:lnTo>
                    <a:lnTo>
                      <a:pt x="796" y="239"/>
                    </a:lnTo>
                    <a:lnTo>
                      <a:pt x="800" y="244"/>
                    </a:lnTo>
                    <a:lnTo>
                      <a:pt x="804" y="247"/>
                    </a:lnTo>
                    <a:lnTo>
                      <a:pt x="808" y="251"/>
                    </a:lnTo>
                    <a:lnTo>
                      <a:pt x="812" y="253"/>
                    </a:lnTo>
                    <a:lnTo>
                      <a:pt x="816" y="257"/>
                    </a:lnTo>
                    <a:lnTo>
                      <a:pt x="820" y="260"/>
                    </a:lnTo>
                    <a:lnTo>
                      <a:pt x="823" y="262"/>
                    </a:lnTo>
                    <a:lnTo>
                      <a:pt x="827" y="266"/>
                    </a:lnTo>
                    <a:lnTo>
                      <a:pt x="831" y="270"/>
                    </a:lnTo>
                    <a:lnTo>
                      <a:pt x="835" y="273"/>
                    </a:lnTo>
                    <a:lnTo>
                      <a:pt x="839" y="275"/>
                    </a:lnTo>
                    <a:lnTo>
                      <a:pt x="843" y="279"/>
                    </a:lnTo>
                    <a:lnTo>
                      <a:pt x="847" y="283"/>
                    </a:lnTo>
                    <a:lnTo>
                      <a:pt x="851" y="287"/>
                    </a:lnTo>
                    <a:lnTo>
                      <a:pt x="855" y="289"/>
                    </a:lnTo>
                    <a:lnTo>
                      <a:pt x="859" y="292"/>
                    </a:lnTo>
                    <a:lnTo>
                      <a:pt x="863" y="296"/>
                    </a:lnTo>
                    <a:lnTo>
                      <a:pt x="867" y="298"/>
                    </a:lnTo>
                    <a:lnTo>
                      <a:pt x="871" y="303"/>
                    </a:lnTo>
                    <a:lnTo>
                      <a:pt x="875" y="306"/>
                    </a:lnTo>
                    <a:lnTo>
                      <a:pt x="879" y="309"/>
                    </a:lnTo>
                    <a:lnTo>
                      <a:pt x="883" y="314"/>
                    </a:lnTo>
                    <a:lnTo>
                      <a:pt x="887" y="316"/>
                    </a:lnTo>
                    <a:lnTo>
                      <a:pt x="890" y="319"/>
                    </a:lnTo>
                    <a:lnTo>
                      <a:pt x="894" y="322"/>
                    </a:lnTo>
                    <a:lnTo>
                      <a:pt x="898" y="327"/>
                    </a:lnTo>
                    <a:lnTo>
                      <a:pt x="902" y="329"/>
                    </a:lnTo>
                    <a:lnTo>
                      <a:pt x="906" y="333"/>
                    </a:lnTo>
                    <a:lnTo>
                      <a:pt x="910" y="336"/>
                    </a:lnTo>
                    <a:lnTo>
                      <a:pt x="914" y="339"/>
                    </a:lnTo>
                    <a:lnTo>
                      <a:pt x="918" y="343"/>
                    </a:lnTo>
                    <a:lnTo>
                      <a:pt x="922" y="348"/>
                    </a:lnTo>
                    <a:lnTo>
                      <a:pt x="926" y="349"/>
                    </a:lnTo>
                    <a:lnTo>
                      <a:pt x="930" y="354"/>
                    </a:lnTo>
                    <a:lnTo>
                      <a:pt x="934" y="357"/>
                    </a:lnTo>
                    <a:lnTo>
                      <a:pt x="938" y="361"/>
                    </a:lnTo>
                    <a:lnTo>
                      <a:pt x="942" y="365"/>
                    </a:lnTo>
                    <a:lnTo>
                      <a:pt x="946" y="366"/>
                    </a:lnTo>
                    <a:lnTo>
                      <a:pt x="950" y="370"/>
                    </a:lnTo>
                    <a:lnTo>
                      <a:pt x="954" y="374"/>
                    </a:lnTo>
                    <a:lnTo>
                      <a:pt x="958" y="377"/>
                    </a:lnTo>
                    <a:lnTo>
                      <a:pt x="961" y="380"/>
                    </a:lnTo>
                    <a:lnTo>
                      <a:pt x="965" y="384"/>
                    </a:lnTo>
                    <a:lnTo>
                      <a:pt x="969" y="388"/>
                    </a:lnTo>
                    <a:lnTo>
                      <a:pt x="973" y="391"/>
                    </a:lnTo>
                    <a:lnTo>
                      <a:pt x="977" y="395"/>
                    </a:lnTo>
                    <a:lnTo>
                      <a:pt x="981" y="397"/>
                    </a:lnTo>
                    <a:lnTo>
                      <a:pt x="985" y="401"/>
                    </a:lnTo>
                    <a:lnTo>
                      <a:pt x="989" y="404"/>
                    </a:lnTo>
                    <a:lnTo>
                      <a:pt x="993" y="407"/>
                    </a:lnTo>
                    <a:lnTo>
                      <a:pt x="997" y="411"/>
                    </a:lnTo>
                    <a:lnTo>
                      <a:pt x="1001" y="416"/>
                    </a:lnTo>
                    <a:lnTo>
                      <a:pt x="1005" y="419"/>
                    </a:lnTo>
                    <a:lnTo>
                      <a:pt x="1009" y="422"/>
                    </a:lnTo>
                    <a:lnTo>
                      <a:pt x="1013" y="424"/>
                    </a:lnTo>
                    <a:lnTo>
                      <a:pt x="1017" y="430"/>
                    </a:lnTo>
                    <a:lnTo>
                      <a:pt x="1021" y="432"/>
                    </a:lnTo>
                    <a:lnTo>
                      <a:pt x="1025" y="435"/>
                    </a:lnTo>
                    <a:lnTo>
                      <a:pt x="1028" y="438"/>
                    </a:lnTo>
                    <a:lnTo>
                      <a:pt x="1032" y="443"/>
                    </a:lnTo>
                    <a:lnTo>
                      <a:pt x="1036" y="446"/>
                    </a:lnTo>
                    <a:lnTo>
                      <a:pt x="1040" y="449"/>
                    </a:lnTo>
                    <a:lnTo>
                      <a:pt x="1044" y="452"/>
                    </a:lnTo>
                    <a:lnTo>
                      <a:pt x="1048" y="455"/>
                    </a:lnTo>
                    <a:lnTo>
                      <a:pt x="1052" y="458"/>
                    </a:lnTo>
                    <a:lnTo>
                      <a:pt x="1056" y="461"/>
                    </a:lnTo>
                    <a:lnTo>
                      <a:pt x="1060" y="465"/>
                    </a:lnTo>
                    <a:lnTo>
                      <a:pt x="1064" y="468"/>
                    </a:lnTo>
                    <a:lnTo>
                      <a:pt x="1068" y="473"/>
                    </a:lnTo>
                    <a:lnTo>
                      <a:pt x="1072" y="475"/>
                    </a:lnTo>
                    <a:lnTo>
                      <a:pt x="1076" y="478"/>
                    </a:lnTo>
                    <a:lnTo>
                      <a:pt x="1080" y="482"/>
                    </a:lnTo>
                    <a:lnTo>
                      <a:pt x="1084" y="484"/>
                    </a:lnTo>
                    <a:lnTo>
                      <a:pt x="1088" y="487"/>
                    </a:lnTo>
                    <a:lnTo>
                      <a:pt x="1092" y="491"/>
                    </a:lnTo>
                    <a:lnTo>
                      <a:pt x="1095" y="494"/>
                    </a:lnTo>
                    <a:lnTo>
                      <a:pt x="1099" y="498"/>
                    </a:lnTo>
                    <a:lnTo>
                      <a:pt x="1103" y="500"/>
                    </a:lnTo>
                    <a:lnTo>
                      <a:pt x="1107" y="506"/>
                    </a:lnTo>
                    <a:lnTo>
                      <a:pt x="1111" y="507"/>
                    </a:lnTo>
                    <a:lnTo>
                      <a:pt x="1115" y="510"/>
                    </a:lnTo>
                    <a:lnTo>
                      <a:pt x="1119" y="513"/>
                    </a:lnTo>
                    <a:lnTo>
                      <a:pt x="1123" y="518"/>
                    </a:lnTo>
                    <a:lnTo>
                      <a:pt x="1127" y="518"/>
                    </a:lnTo>
                    <a:lnTo>
                      <a:pt x="1131" y="522"/>
                    </a:lnTo>
                    <a:lnTo>
                      <a:pt x="1135" y="525"/>
                    </a:lnTo>
                    <a:lnTo>
                      <a:pt x="1139" y="528"/>
                    </a:lnTo>
                    <a:lnTo>
                      <a:pt x="1143" y="532"/>
                    </a:lnTo>
                    <a:lnTo>
                      <a:pt x="1147" y="535"/>
                    </a:lnTo>
                    <a:lnTo>
                      <a:pt x="1151" y="539"/>
                    </a:lnTo>
                    <a:lnTo>
                      <a:pt x="1155" y="541"/>
                    </a:lnTo>
                    <a:lnTo>
                      <a:pt x="1159" y="545"/>
                    </a:lnTo>
                    <a:lnTo>
                      <a:pt x="1163" y="548"/>
                    </a:lnTo>
                    <a:lnTo>
                      <a:pt x="1166" y="549"/>
                    </a:lnTo>
                    <a:lnTo>
                      <a:pt x="1170" y="553"/>
                    </a:lnTo>
                    <a:lnTo>
                      <a:pt x="1174" y="556"/>
                    </a:lnTo>
                    <a:lnTo>
                      <a:pt x="1178" y="559"/>
                    </a:lnTo>
                    <a:lnTo>
                      <a:pt x="1182" y="560"/>
                    </a:lnTo>
                    <a:lnTo>
                      <a:pt x="1186" y="565"/>
                    </a:lnTo>
                    <a:lnTo>
                      <a:pt x="1190" y="568"/>
                    </a:lnTo>
                    <a:lnTo>
                      <a:pt x="1194" y="570"/>
                    </a:lnTo>
                    <a:lnTo>
                      <a:pt x="1198" y="573"/>
                    </a:lnTo>
                    <a:lnTo>
                      <a:pt x="1202" y="575"/>
                    </a:lnTo>
                    <a:lnTo>
                      <a:pt x="1206" y="579"/>
                    </a:lnTo>
                    <a:lnTo>
                      <a:pt x="1210" y="580"/>
                    </a:lnTo>
                    <a:lnTo>
                      <a:pt x="1214" y="584"/>
                    </a:lnTo>
                    <a:lnTo>
                      <a:pt x="1218" y="588"/>
                    </a:lnTo>
                    <a:lnTo>
                      <a:pt x="1222" y="589"/>
                    </a:lnTo>
                    <a:lnTo>
                      <a:pt x="1226" y="592"/>
                    </a:lnTo>
                    <a:lnTo>
                      <a:pt x="1230" y="594"/>
                    </a:lnTo>
                    <a:lnTo>
                      <a:pt x="1233" y="597"/>
                    </a:lnTo>
                    <a:lnTo>
                      <a:pt x="1237" y="601"/>
                    </a:lnTo>
                    <a:lnTo>
                      <a:pt x="1241" y="603"/>
                    </a:lnTo>
                    <a:lnTo>
                      <a:pt x="1245" y="604"/>
                    </a:lnTo>
                    <a:lnTo>
                      <a:pt x="1249" y="606"/>
                    </a:lnTo>
                    <a:lnTo>
                      <a:pt x="1253" y="610"/>
                    </a:lnTo>
                    <a:lnTo>
                      <a:pt x="1257" y="614"/>
                    </a:lnTo>
                    <a:lnTo>
                      <a:pt x="1261" y="615"/>
                    </a:lnTo>
                    <a:lnTo>
                      <a:pt x="1265" y="617"/>
                    </a:lnTo>
                    <a:lnTo>
                      <a:pt x="1269" y="620"/>
                    </a:lnTo>
                    <a:lnTo>
                      <a:pt x="1273" y="623"/>
                    </a:lnTo>
                    <a:lnTo>
                      <a:pt x="1277" y="624"/>
                    </a:lnTo>
                    <a:lnTo>
                      <a:pt x="1281" y="626"/>
                    </a:lnTo>
                    <a:lnTo>
                      <a:pt x="1285" y="630"/>
                    </a:lnTo>
                    <a:lnTo>
                      <a:pt x="1289" y="630"/>
                    </a:lnTo>
                    <a:lnTo>
                      <a:pt x="1293" y="633"/>
                    </a:lnTo>
                    <a:lnTo>
                      <a:pt x="1297" y="636"/>
                    </a:lnTo>
                    <a:lnTo>
                      <a:pt x="1301" y="638"/>
                    </a:lnTo>
                    <a:lnTo>
                      <a:pt x="1304" y="640"/>
                    </a:lnTo>
                    <a:lnTo>
                      <a:pt x="1308" y="642"/>
                    </a:lnTo>
                    <a:lnTo>
                      <a:pt x="1312" y="644"/>
                    </a:lnTo>
                    <a:lnTo>
                      <a:pt x="1316" y="647"/>
                    </a:lnTo>
                    <a:lnTo>
                      <a:pt x="1320" y="649"/>
                    </a:lnTo>
                    <a:lnTo>
                      <a:pt x="1324" y="650"/>
                    </a:lnTo>
                    <a:lnTo>
                      <a:pt x="1328" y="654"/>
                    </a:lnTo>
                    <a:lnTo>
                      <a:pt x="1332" y="654"/>
                    </a:lnTo>
                    <a:lnTo>
                      <a:pt x="1336" y="656"/>
                    </a:lnTo>
                    <a:lnTo>
                      <a:pt x="1340" y="658"/>
                    </a:lnTo>
                    <a:lnTo>
                      <a:pt x="1344" y="661"/>
                    </a:lnTo>
                    <a:lnTo>
                      <a:pt x="1348" y="663"/>
                    </a:lnTo>
                    <a:lnTo>
                      <a:pt x="1352" y="665"/>
                    </a:lnTo>
                    <a:lnTo>
                      <a:pt x="1356" y="667"/>
                    </a:lnTo>
                    <a:lnTo>
                      <a:pt x="1360" y="669"/>
                    </a:lnTo>
                    <a:lnTo>
                      <a:pt x="1364" y="670"/>
                    </a:lnTo>
                    <a:lnTo>
                      <a:pt x="1368" y="672"/>
                    </a:lnTo>
                    <a:lnTo>
                      <a:pt x="1371" y="672"/>
                    </a:lnTo>
                    <a:lnTo>
                      <a:pt x="1375" y="676"/>
                    </a:lnTo>
                    <a:lnTo>
                      <a:pt x="1379" y="677"/>
                    </a:lnTo>
                    <a:lnTo>
                      <a:pt x="1383" y="679"/>
                    </a:lnTo>
                    <a:lnTo>
                      <a:pt x="1387" y="679"/>
                    </a:lnTo>
                    <a:lnTo>
                      <a:pt x="1391" y="683"/>
                    </a:lnTo>
                    <a:lnTo>
                      <a:pt x="1395" y="684"/>
                    </a:lnTo>
                    <a:lnTo>
                      <a:pt x="1399" y="685"/>
                    </a:lnTo>
                    <a:lnTo>
                      <a:pt x="1403" y="688"/>
                    </a:lnTo>
                    <a:lnTo>
                      <a:pt x="1407" y="689"/>
                    </a:lnTo>
                    <a:lnTo>
                      <a:pt x="1411" y="690"/>
                    </a:lnTo>
                    <a:lnTo>
                      <a:pt x="1415" y="692"/>
                    </a:lnTo>
                    <a:lnTo>
                      <a:pt x="1419" y="692"/>
                    </a:lnTo>
                    <a:lnTo>
                      <a:pt x="1423" y="695"/>
                    </a:lnTo>
                    <a:lnTo>
                      <a:pt x="1427" y="696"/>
                    </a:lnTo>
                    <a:lnTo>
                      <a:pt x="1431" y="697"/>
                    </a:lnTo>
                    <a:lnTo>
                      <a:pt x="1435" y="699"/>
                    </a:lnTo>
                    <a:lnTo>
                      <a:pt x="1438" y="700"/>
                    </a:lnTo>
                    <a:lnTo>
                      <a:pt x="1442" y="701"/>
                    </a:lnTo>
                    <a:lnTo>
                      <a:pt x="1446" y="703"/>
                    </a:lnTo>
                    <a:lnTo>
                      <a:pt x="1450" y="705"/>
                    </a:lnTo>
                    <a:lnTo>
                      <a:pt x="1454" y="707"/>
                    </a:lnTo>
                    <a:lnTo>
                      <a:pt x="1458" y="706"/>
                    </a:lnTo>
                    <a:lnTo>
                      <a:pt x="1462" y="707"/>
                    </a:lnTo>
                    <a:lnTo>
                      <a:pt x="1466" y="709"/>
                    </a:lnTo>
                    <a:lnTo>
                      <a:pt x="1470" y="710"/>
                    </a:lnTo>
                    <a:lnTo>
                      <a:pt x="1474" y="711"/>
                    </a:lnTo>
                    <a:lnTo>
                      <a:pt x="1478" y="713"/>
                    </a:lnTo>
                    <a:lnTo>
                      <a:pt x="1482" y="713"/>
                    </a:lnTo>
                    <a:lnTo>
                      <a:pt x="1486" y="716"/>
                    </a:lnTo>
                    <a:lnTo>
                      <a:pt x="1490" y="716"/>
                    </a:lnTo>
                    <a:lnTo>
                      <a:pt x="1494" y="716"/>
                    </a:lnTo>
                    <a:lnTo>
                      <a:pt x="1498" y="718"/>
                    </a:lnTo>
                    <a:lnTo>
                      <a:pt x="1502" y="720"/>
                    </a:lnTo>
                    <a:lnTo>
                      <a:pt x="1506" y="718"/>
                    </a:lnTo>
                    <a:lnTo>
                      <a:pt x="1509" y="719"/>
                    </a:lnTo>
                    <a:lnTo>
                      <a:pt x="1513" y="720"/>
                    </a:lnTo>
                    <a:lnTo>
                      <a:pt x="1517" y="721"/>
                    </a:lnTo>
                    <a:lnTo>
                      <a:pt x="1521" y="722"/>
                    </a:lnTo>
                    <a:lnTo>
                      <a:pt x="1525" y="724"/>
                    </a:lnTo>
                    <a:lnTo>
                      <a:pt x="1529" y="725"/>
                    </a:lnTo>
                    <a:lnTo>
                      <a:pt x="1533" y="725"/>
                    </a:lnTo>
                    <a:lnTo>
                      <a:pt x="1537" y="725"/>
                    </a:lnTo>
                    <a:lnTo>
                      <a:pt x="1541" y="726"/>
                    </a:lnTo>
                    <a:lnTo>
                      <a:pt x="1545" y="726"/>
                    </a:lnTo>
                    <a:lnTo>
                      <a:pt x="1549" y="727"/>
                    </a:lnTo>
                    <a:lnTo>
                      <a:pt x="1553" y="728"/>
                    </a:lnTo>
                    <a:lnTo>
                      <a:pt x="1557" y="728"/>
                    </a:lnTo>
                    <a:lnTo>
                      <a:pt x="1561" y="728"/>
                    </a:lnTo>
                    <a:lnTo>
                      <a:pt x="1565" y="729"/>
                    </a:lnTo>
                    <a:lnTo>
                      <a:pt x="1569" y="730"/>
                    </a:lnTo>
                    <a:lnTo>
                      <a:pt x="1573" y="729"/>
                    </a:lnTo>
                    <a:lnTo>
                      <a:pt x="1576" y="730"/>
                    </a:lnTo>
                    <a:lnTo>
                      <a:pt x="1580" y="730"/>
                    </a:lnTo>
                    <a:lnTo>
                      <a:pt x="1584" y="732"/>
                    </a:lnTo>
                    <a:lnTo>
                      <a:pt x="1588" y="731"/>
                    </a:lnTo>
                    <a:lnTo>
                      <a:pt x="1592" y="731"/>
                    </a:lnTo>
                    <a:lnTo>
                      <a:pt x="1596" y="733"/>
                    </a:lnTo>
                    <a:lnTo>
                      <a:pt x="1600" y="732"/>
                    </a:lnTo>
                    <a:lnTo>
                      <a:pt x="1604" y="732"/>
                    </a:lnTo>
                    <a:lnTo>
                      <a:pt x="1608" y="731"/>
                    </a:lnTo>
                    <a:lnTo>
                      <a:pt x="1612" y="733"/>
                    </a:lnTo>
                    <a:lnTo>
                      <a:pt x="1616" y="733"/>
                    </a:lnTo>
                    <a:lnTo>
                      <a:pt x="1620" y="732"/>
                    </a:lnTo>
                    <a:lnTo>
                      <a:pt x="1624" y="732"/>
                    </a:lnTo>
                    <a:lnTo>
                      <a:pt x="1628" y="732"/>
                    </a:lnTo>
                    <a:lnTo>
                      <a:pt x="1632" y="734"/>
                    </a:lnTo>
                    <a:lnTo>
                      <a:pt x="1636" y="732"/>
                    </a:lnTo>
                    <a:lnTo>
                      <a:pt x="1640" y="734"/>
                    </a:lnTo>
                    <a:lnTo>
                      <a:pt x="1643" y="733"/>
                    </a:lnTo>
                    <a:lnTo>
                      <a:pt x="1647" y="733"/>
                    </a:lnTo>
                    <a:lnTo>
                      <a:pt x="1651" y="732"/>
                    </a:lnTo>
                    <a:lnTo>
                      <a:pt x="1655" y="733"/>
                    </a:lnTo>
                    <a:lnTo>
                      <a:pt x="1659" y="732"/>
                    </a:lnTo>
                    <a:lnTo>
                      <a:pt x="1663" y="732"/>
                    </a:lnTo>
                    <a:lnTo>
                      <a:pt x="1667" y="732"/>
                    </a:lnTo>
                    <a:lnTo>
                      <a:pt x="1671" y="731"/>
                    </a:lnTo>
                    <a:lnTo>
                      <a:pt x="1675" y="732"/>
                    </a:lnTo>
                    <a:lnTo>
                      <a:pt x="1679" y="733"/>
                    </a:lnTo>
                    <a:lnTo>
                      <a:pt x="1683" y="732"/>
                    </a:lnTo>
                    <a:lnTo>
                      <a:pt x="1687" y="730"/>
                    </a:lnTo>
                    <a:lnTo>
                      <a:pt x="1691" y="731"/>
                    </a:lnTo>
                    <a:lnTo>
                      <a:pt x="1695" y="730"/>
                    </a:lnTo>
                    <a:lnTo>
                      <a:pt x="1699" y="731"/>
                    </a:lnTo>
                    <a:lnTo>
                      <a:pt x="1703" y="728"/>
                    </a:lnTo>
                    <a:lnTo>
                      <a:pt x="1707" y="730"/>
                    </a:lnTo>
                    <a:lnTo>
                      <a:pt x="1711" y="729"/>
                    </a:lnTo>
                    <a:lnTo>
                      <a:pt x="1714" y="727"/>
                    </a:lnTo>
                    <a:lnTo>
                      <a:pt x="1718" y="728"/>
                    </a:lnTo>
                    <a:lnTo>
                      <a:pt x="1722" y="727"/>
                    </a:lnTo>
                    <a:lnTo>
                      <a:pt x="1726" y="726"/>
                    </a:lnTo>
                    <a:lnTo>
                      <a:pt x="1730" y="727"/>
                    </a:lnTo>
                    <a:lnTo>
                      <a:pt x="1734" y="725"/>
                    </a:lnTo>
                    <a:lnTo>
                      <a:pt x="1738" y="725"/>
                    </a:lnTo>
                    <a:lnTo>
                      <a:pt x="1742" y="724"/>
                    </a:lnTo>
                    <a:lnTo>
                      <a:pt x="1746" y="723"/>
                    </a:lnTo>
                    <a:lnTo>
                      <a:pt x="1750" y="722"/>
                    </a:lnTo>
                    <a:lnTo>
                      <a:pt x="1754" y="721"/>
                    </a:lnTo>
                    <a:lnTo>
                      <a:pt x="1758" y="721"/>
                    </a:lnTo>
                    <a:lnTo>
                      <a:pt x="1762" y="720"/>
                    </a:lnTo>
                    <a:lnTo>
                      <a:pt x="1766" y="719"/>
                    </a:lnTo>
                    <a:lnTo>
                      <a:pt x="1770" y="718"/>
                    </a:lnTo>
                    <a:lnTo>
                      <a:pt x="1774" y="718"/>
                    </a:lnTo>
                    <a:lnTo>
                      <a:pt x="1778" y="717"/>
                    </a:lnTo>
                    <a:lnTo>
                      <a:pt x="1781" y="718"/>
                    </a:lnTo>
                    <a:lnTo>
                      <a:pt x="1785" y="714"/>
                    </a:lnTo>
                    <a:lnTo>
                      <a:pt x="1789" y="714"/>
                    </a:lnTo>
                    <a:lnTo>
                      <a:pt x="1793" y="714"/>
                    </a:lnTo>
                    <a:lnTo>
                      <a:pt x="1797" y="712"/>
                    </a:lnTo>
                    <a:lnTo>
                      <a:pt x="1801" y="712"/>
                    </a:lnTo>
                    <a:lnTo>
                      <a:pt x="1805" y="711"/>
                    </a:lnTo>
                    <a:lnTo>
                      <a:pt x="1809" y="709"/>
                    </a:lnTo>
                    <a:lnTo>
                      <a:pt x="1813" y="709"/>
                    </a:lnTo>
                    <a:lnTo>
                      <a:pt x="1817" y="707"/>
                    </a:lnTo>
                    <a:lnTo>
                      <a:pt x="1821" y="707"/>
                    </a:lnTo>
                    <a:lnTo>
                      <a:pt x="1825" y="704"/>
                    </a:lnTo>
                    <a:lnTo>
                      <a:pt x="1829" y="705"/>
                    </a:lnTo>
                    <a:lnTo>
                      <a:pt x="1833" y="703"/>
                    </a:lnTo>
                    <a:lnTo>
                      <a:pt x="1837" y="701"/>
                    </a:lnTo>
                    <a:lnTo>
                      <a:pt x="1841" y="700"/>
                    </a:lnTo>
                    <a:lnTo>
                      <a:pt x="1845" y="699"/>
                    </a:lnTo>
                    <a:lnTo>
                      <a:pt x="1848" y="698"/>
                    </a:lnTo>
                    <a:lnTo>
                      <a:pt x="1852" y="696"/>
                    </a:lnTo>
                    <a:lnTo>
                      <a:pt x="1856" y="694"/>
                    </a:lnTo>
                    <a:lnTo>
                      <a:pt x="1860" y="694"/>
                    </a:lnTo>
                    <a:lnTo>
                      <a:pt x="1864" y="693"/>
                    </a:lnTo>
                    <a:lnTo>
                      <a:pt x="1868" y="693"/>
                    </a:lnTo>
                    <a:lnTo>
                      <a:pt x="1872" y="689"/>
                    </a:lnTo>
                    <a:lnTo>
                      <a:pt x="1876" y="689"/>
                    </a:lnTo>
                    <a:lnTo>
                      <a:pt x="1880" y="688"/>
                    </a:lnTo>
                    <a:lnTo>
                      <a:pt x="1884" y="685"/>
                    </a:lnTo>
                    <a:lnTo>
                      <a:pt x="1888" y="684"/>
                    </a:lnTo>
                    <a:lnTo>
                      <a:pt x="1892" y="684"/>
                    </a:lnTo>
                    <a:lnTo>
                      <a:pt x="1896" y="680"/>
                    </a:lnTo>
                    <a:lnTo>
                      <a:pt x="1900" y="682"/>
                    </a:lnTo>
                    <a:lnTo>
                      <a:pt x="1904" y="679"/>
                    </a:lnTo>
                    <a:lnTo>
                      <a:pt x="1908" y="677"/>
                    </a:lnTo>
                    <a:lnTo>
                      <a:pt x="1912" y="676"/>
                    </a:lnTo>
                    <a:lnTo>
                      <a:pt x="1916" y="674"/>
                    </a:lnTo>
                    <a:lnTo>
                      <a:pt x="1919" y="673"/>
                    </a:lnTo>
                    <a:lnTo>
                      <a:pt x="1923" y="670"/>
                    </a:lnTo>
                    <a:lnTo>
                      <a:pt x="1927" y="671"/>
                    </a:lnTo>
                    <a:lnTo>
                      <a:pt x="1931" y="669"/>
                    </a:lnTo>
                    <a:lnTo>
                      <a:pt x="1935" y="667"/>
                    </a:lnTo>
                    <a:lnTo>
                      <a:pt x="1939" y="665"/>
                    </a:lnTo>
                    <a:lnTo>
                      <a:pt x="1943" y="663"/>
                    </a:lnTo>
                    <a:lnTo>
                      <a:pt x="1947" y="662"/>
                    </a:lnTo>
                    <a:lnTo>
                      <a:pt x="1951" y="659"/>
                    </a:lnTo>
                    <a:lnTo>
                      <a:pt x="1955" y="658"/>
                    </a:lnTo>
                    <a:lnTo>
                      <a:pt x="1959" y="655"/>
                    </a:lnTo>
                    <a:lnTo>
                      <a:pt x="1963" y="655"/>
                    </a:lnTo>
                    <a:lnTo>
                      <a:pt x="1967" y="653"/>
                    </a:lnTo>
                    <a:lnTo>
                      <a:pt x="1971" y="651"/>
                    </a:lnTo>
                    <a:lnTo>
                      <a:pt x="1975" y="650"/>
                    </a:lnTo>
                    <a:lnTo>
                      <a:pt x="1979" y="647"/>
                    </a:lnTo>
                    <a:lnTo>
                      <a:pt x="1983" y="646"/>
                    </a:lnTo>
                    <a:lnTo>
                      <a:pt x="1986" y="644"/>
                    </a:lnTo>
                    <a:lnTo>
                      <a:pt x="1990" y="643"/>
                    </a:lnTo>
                    <a:lnTo>
                      <a:pt x="1994" y="642"/>
                    </a:lnTo>
                    <a:lnTo>
                      <a:pt x="1998" y="640"/>
                    </a:lnTo>
                    <a:lnTo>
                      <a:pt x="2002" y="639"/>
                    </a:lnTo>
                    <a:lnTo>
                      <a:pt x="2006" y="637"/>
                    </a:lnTo>
                    <a:lnTo>
                      <a:pt x="2010" y="634"/>
                    </a:lnTo>
                    <a:lnTo>
                      <a:pt x="2014" y="632"/>
                    </a:lnTo>
                    <a:lnTo>
                      <a:pt x="2018" y="631"/>
                    </a:lnTo>
                    <a:lnTo>
                      <a:pt x="2022" y="628"/>
                    </a:lnTo>
                    <a:lnTo>
                      <a:pt x="2026" y="625"/>
                    </a:lnTo>
                    <a:lnTo>
                      <a:pt x="2030" y="624"/>
                    </a:lnTo>
                    <a:lnTo>
                      <a:pt x="2034" y="622"/>
                    </a:lnTo>
                    <a:lnTo>
                      <a:pt x="2038" y="620"/>
                    </a:lnTo>
                    <a:lnTo>
                      <a:pt x="2042" y="618"/>
                    </a:lnTo>
                    <a:lnTo>
                      <a:pt x="2046" y="617"/>
                    </a:lnTo>
                    <a:lnTo>
                      <a:pt x="2050" y="615"/>
                    </a:lnTo>
                    <a:lnTo>
                      <a:pt x="2054" y="612"/>
                    </a:lnTo>
                    <a:lnTo>
                      <a:pt x="2057" y="611"/>
                    </a:lnTo>
                    <a:lnTo>
                      <a:pt x="2061" y="609"/>
                    </a:lnTo>
                    <a:lnTo>
                      <a:pt x="2065" y="609"/>
                    </a:lnTo>
                    <a:lnTo>
                      <a:pt x="2069" y="606"/>
                    </a:lnTo>
                    <a:lnTo>
                      <a:pt x="2073" y="603"/>
                    </a:lnTo>
                    <a:lnTo>
                      <a:pt x="2077" y="600"/>
                    </a:lnTo>
                    <a:lnTo>
                      <a:pt x="2081" y="598"/>
                    </a:lnTo>
                    <a:lnTo>
                      <a:pt x="2085" y="598"/>
                    </a:lnTo>
                    <a:lnTo>
                      <a:pt x="2089" y="595"/>
                    </a:lnTo>
                    <a:lnTo>
                      <a:pt x="2093" y="593"/>
                    </a:lnTo>
                    <a:lnTo>
                      <a:pt x="2097" y="591"/>
                    </a:lnTo>
                    <a:lnTo>
                      <a:pt x="2101" y="589"/>
                    </a:lnTo>
                    <a:lnTo>
                      <a:pt x="2105" y="587"/>
                    </a:lnTo>
                    <a:lnTo>
                      <a:pt x="2109" y="585"/>
                    </a:lnTo>
                    <a:lnTo>
                      <a:pt x="2113" y="582"/>
                    </a:lnTo>
                    <a:lnTo>
                      <a:pt x="2117" y="580"/>
                    </a:lnTo>
                    <a:lnTo>
                      <a:pt x="2121" y="580"/>
                    </a:lnTo>
                    <a:lnTo>
                      <a:pt x="2124" y="575"/>
                    </a:lnTo>
                    <a:lnTo>
                      <a:pt x="2128" y="574"/>
                    </a:lnTo>
                    <a:lnTo>
                      <a:pt x="2132" y="573"/>
                    </a:lnTo>
                    <a:lnTo>
                      <a:pt x="2136" y="571"/>
                    </a:lnTo>
                    <a:lnTo>
                      <a:pt x="2140" y="567"/>
                    </a:lnTo>
                    <a:lnTo>
                      <a:pt x="2144" y="565"/>
                    </a:lnTo>
                    <a:lnTo>
                      <a:pt x="2148" y="564"/>
                    </a:lnTo>
                    <a:lnTo>
                      <a:pt x="2152" y="562"/>
                    </a:lnTo>
                    <a:lnTo>
                      <a:pt x="2156" y="559"/>
                    </a:lnTo>
                    <a:lnTo>
                      <a:pt x="2160" y="558"/>
                    </a:lnTo>
                    <a:lnTo>
                      <a:pt x="2164" y="556"/>
                    </a:lnTo>
                    <a:lnTo>
                      <a:pt x="2168" y="552"/>
                    </a:lnTo>
                    <a:lnTo>
                      <a:pt x="2172" y="550"/>
                    </a:lnTo>
                    <a:lnTo>
                      <a:pt x="2176" y="549"/>
                    </a:lnTo>
                    <a:lnTo>
                      <a:pt x="2180" y="545"/>
                    </a:lnTo>
                    <a:lnTo>
                      <a:pt x="2184" y="544"/>
                    </a:lnTo>
                    <a:lnTo>
                      <a:pt x="2188" y="543"/>
                    </a:lnTo>
                    <a:lnTo>
                      <a:pt x="2191" y="538"/>
                    </a:lnTo>
                    <a:lnTo>
                      <a:pt x="2195" y="537"/>
                    </a:lnTo>
                    <a:lnTo>
                      <a:pt x="2199" y="534"/>
                    </a:lnTo>
                    <a:lnTo>
                      <a:pt x="2203" y="534"/>
                    </a:lnTo>
                    <a:lnTo>
                      <a:pt x="2207" y="531"/>
                    </a:lnTo>
                    <a:lnTo>
                      <a:pt x="2211" y="528"/>
                    </a:lnTo>
                    <a:lnTo>
                      <a:pt x="2215" y="525"/>
                    </a:lnTo>
                    <a:lnTo>
                      <a:pt x="2219" y="523"/>
                    </a:lnTo>
                    <a:lnTo>
                      <a:pt x="2223" y="521"/>
                    </a:lnTo>
                    <a:lnTo>
                      <a:pt x="2227" y="519"/>
                    </a:lnTo>
                    <a:lnTo>
                      <a:pt x="2231" y="515"/>
                    </a:lnTo>
                    <a:lnTo>
                      <a:pt x="2235" y="515"/>
                    </a:lnTo>
                    <a:lnTo>
                      <a:pt x="2239" y="511"/>
                    </a:lnTo>
                    <a:lnTo>
                      <a:pt x="2243" y="509"/>
                    </a:lnTo>
                    <a:lnTo>
                      <a:pt x="2247" y="506"/>
                    </a:lnTo>
                    <a:lnTo>
                      <a:pt x="2251" y="506"/>
                    </a:lnTo>
                    <a:lnTo>
                      <a:pt x="2255" y="503"/>
                    </a:lnTo>
                    <a:lnTo>
                      <a:pt x="2259" y="499"/>
                    </a:lnTo>
                    <a:lnTo>
                      <a:pt x="2262" y="498"/>
                    </a:lnTo>
                    <a:lnTo>
                      <a:pt x="2266" y="496"/>
                    </a:lnTo>
                    <a:lnTo>
                      <a:pt x="2270" y="494"/>
                    </a:lnTo>
                    <a:lnTo>
                      <a:pt x="2274" y="492"/>
                    </a:lnTo>
                    <a:lnTo>
                      <a:pt x="2278" y="489"/>
                    </a:lnTo>
                    <a:lnTo>
                      <a:pt x="2282" y="487"/>
                    </a:lnTo>
                    <a:lnTo>
                      <a:pt x="2286" y="484"/>
                    </a:lnTo>
                    <a:lnTo>
                      <a:pt x="2290" y="483"/>
                    </a:lnTo>
                    <a:lnTo>
                      <a:pt x="2294" y="480"/>
                    </a:lnTo>
                    <a:lnTo>
                      <a:pt x="2298" y="477"/>
                    </a:lnTo>
                    <a:lnTo>
                      <a:pt x="2302" y="476"/>
                    </a:lnTo>
                    <a:lnTo>
                      <a:pt x="2306" y="472"/>
                    </a:lnTo>
                    <a:lnTo>
                      <a:pt x="2310" y="471"/>
                    </a:lnTo>
                    <a:lnTo>
                      <a:pt x="2314" y="469"/>
                    </a:lnTo>
                    <a:lnTo>
                      <a:pt x="2318" y="466"/>
                    </a:lnTo>
                    <a:lnTo>
                      <a:pt x="2322" y="465"/>
                    </a:lnTo>
                    <a:lnTo>
                      <a:pt x="2326" y="462"/>
                    </a:lnTo>
                    <a:lnTo>
                      <a:pt x="2329" y="460"/>
                    </a:lnTo>
                    <a:lnTo>
                      <a:pt x="2333" y="458"/>
                    </a:lnTo>
                    <a:lnTo>
                      <a:pt x="2337" y="455"/>
                    </a:lnTo>
                    <a:lnTo>
                      <a:pt x="2341" y="453"/>
                    </a:lnTo>
                    <a:lnTo>
                      <a:pt x="2345" y="450"/>
                    </a:lnTo>
                    <a:lnTo>
                      <a:pt x="2349" y="449"/>
                    </a:lnTo>
                    <a:lnTo>
                      <a:pt x="2353" y="447"/>
                    </a:lnTo>
                    <a:lnTo>
                      <a:pt x="2357" y="444"/>
                    </a:lnTo>
                    <a:lnTo>
                      <a:pt x="2361" y="443"/>
                    </a:lnTo>
                    <a:lnTo>
                      <a:pt x="2365" y="439"/>
                    </a:lnTo>
                    <a:lnTo>
                      <a:pt x="2369" y="437"/>
                    </a:lnTo>
                    <a:lnTo>
                      <a:pt x="2373" y="435"/>
                    </a:lnTo>
                    <a:lnTo>
                      <a:pt x="2377" y="433"/>
                    </a:lnTo>
                    <a:lnTo>
                      <a:pt x="2381" y="431"/>
                    </a:lnTo>
                    <a:lnTo>
                      <a:pt x="2385" y="427"/>
                    </a:lnTo>
                    <a:lnTo>
                      <a:pt x="2389" y="425"/>
                    </a:lnTo>
                    <a:lnTo>
                      <a:pt x="2393" y="424"/>
                    </a:lnTo>
                    <a:lnTo>
                      <a:pt x="2396" y="422"/>
                    </a:lnTo>
                    <a:lnTo>
                      <a:pt x="2400" y="417"/>
                    </a:lnTo>
                    <a:lnTo>
                      <a:pt x="2404" y="416"/>
                    </a:lnTo>
                    <a:lnTo>
                      <a:pt x="2408" y="414"/>
                    </a:lnTo>
                    <a:lnTo>
                      <a:pt x="2412" y="412"/>
                    </a:lnTo>
                    <a:lnTo>
                      <a:pt x="2416" y="409"/>
                    </a:lnTo>
                    <a:lnTo>
                      <a:pt x="2420" y="406"/>
                    </a:lnTo>
                    <a:lnTo>
                      <a:pt x="2424" y="405"/>
                    </a:lnTo>
                    <a:lnTo>
                      <a:pt x="2428" y="403"/>
                    </a:lnTo>
                    <a:lnTo>
                      <a:pt x="2432" y="400"/>
                    </a:lnTo>
                    <a:lnTo>
                      <a:pt x="2436" y="398"/>
                    </a:lnTo>
                    <a:lnTo>
                      <a:pt x="2440" y="395"/>
                    </a:lnTo>
                    <a:lnTo>
                      <a:pt x="2444" y="394"/>
                    </a:lnTo>
                    <a:lnTo>
                      <a:pt x="2448" y="393"/>
                    </a:lnTo>
                    <a:lnTo>
                      <a:pt x="2452" y="389"/>
                    </a:lnTo>
                    <a:lnTo>
                      <a:pt x="2456" y="387"/>
                    </a:lnTo>
                    <a:lnTo>
                      <a:pt x="2460" y="384"/>
                    </a:lnTo>
                    <a:lnTo>
                      <a:pt x="2464" y="383"/>
                    </a:lnTo>
                    <a:lnTo>
                      <a:pt x="2467" y="381"/>
                    </a:lnTo>
                    <a:lnTo>
                      <a:pt x="2471" y="378"/>
                    </a:lnTo>
                    <a:lnTo>
                      <a:pt x="2475" y="375"/>
                    </a:lnTo>
                    <a:lnTo>
                      <a:pt x="2479" y="374"/>
                    </a:lnTo>
                    <a:lnTo>
                      <a:pt x="2483" y="372"/>
                    </a:lnTo>
                    <a:lnTo>
                      <a:pt x="2487" y="368"/>
                    </a:lnTo>
                    <a:lnTo>
                      <a:pt x="2491" y="367"/>
                    </a:lnTo>
                    <a:lnTo>
                      <a:pt x="2495" y="364"/>
                    </a:lnTo>
                    <a:lnTo>
                      <a:pt x="2499" y="362"/>
                    </a:lnTo>
                    <a:lnTo>
                      <a:pt x="2503" y="361"/>
                    </a:lnTo>
                    <a:lnTo>
                      <a:pt x="2507" y="357"/>
                    </a:lnTo>
                    <a:lnTo>
                      <a:pt x="2511" y="357"/>
                    </a:lnTo>
                    <a:lnTo>
                      <a:pt x="2515" y="355"/>
                    </a:lnTo>
                    <a:lnTo>
                      <a:pt x="2519" y="353"/>
                    </a:lnTo>
                    <a:lnTo>
                      <a:pt x="2523" y="349"/>
                    </a:lnTo>
                    <a:lnTo>
                      <a:pt x="2527" y="348"/>
                    </a:lnTo>
                    <a:lnTo>
                      <a:pt x="2531" y="345"/>
                    </a:lnTo>
                    <a:lnTo>
                      <a:pt x="2534" y="342"/>
                    </a:lnTo>
                    <a:lnTo>
                      <a:pt x="2538" y="340"/>
                    </a:lnTo>
                    <a:lnTo>
                      <a:pt x="2542" y="339"/>
                    </a:lnTo>
                    <a:lnTo>
                      <a:pt x="2546" y="337"/>
                    </a:lnTo>
                    <a:lnTo>
                      <a:pt x="2550" y="334"/>
                    </a:lnTo>
                    <a:lnTo>
                      <a:pt x="2554" y="334"/>
                    </a:lnTo>
                    <a:lnTo>
                      <a:pt x="2558" y="330"/>
                    </a:lnTo>
                    <a:lnTo>
                      <a:pt x="2562" y="329"/>
                    </a:lnTo>
                    <a:lnTo>
                      <a:pt x="2566" y="326"/>
                    </a:lnTo>
                    <a:lnTo>
                      <a:pt x="2570" y="324"/>
                    </a:lnTo>
                    <a:lnTo>
                      <a:pt x="2574" y="322"/>
                    </a:lnTo>
                    <a:lnTo>
                      <a:pt x="2578" y="321"/>
                    </a:lnTo>
                    <a:lnTo>
                      <a:pt x="2582" y="318"/>
                    </a:lnTo>
                    <a:lnTo>
                      <a:pt x="2586" y="315"/>
                    </a:lnTo>
                    <a:lnTo>
                      <a:pt x="2590" y="313"/>
                    </a:lnTo>
                    <a:lnTo>
                      <a:pt x="2594" y="313"/>
                    </a:lnTo>
                    <a:lnTo>
                      <a:pt x="2598" y="311"/>
                    </a:lnTo>
                    <a:lnTo>
                      <a:pt x="2602" y="307"/>
                    </a:lnTo>
                    <a:lnTo>
                      <a:pt x="2605" y="306"/>
                    </a:lnTo>
                    <a:lnTo>
                      <a:pt x="2609" y="304"/>
                    </a:lnTo>
                    <a:lnTo>
                      <a:pt x="2613" y="302"/>
                    </a:lnTo>
                    <a:lnTo>
                      <a:pt x="2617" y="299"/>
                    </a:lnTo>
                    <a:lnTo>
                      <a:pt x="2621" y="298"/>
                    </a:lnTo>
                    <a:lnTo>
                      <a:pt x="2625" y="296"/>
                    </a:lnTo>
                    <a:lnTo>
                      <a:pt x="2629" y="294"/>
                    </a:lnTo>
                    <a:lnTo>
                      <a:pt x="2633" y="292"/>
                    </a:lnTo>
                    <a:lnTo>
                      <a:pt x="2637" y="290"/>
                    </a:lnTo>
                    <a:lnTo>
                      <a:pt x="2641" y="287"/>
                    </a:lnTo>
                    <a:lnTo>
                      <a:pt x="2645" y="287"/>
                    </a:lnTo>
                    <a:lnTo>
                      <a:pt x="2649" y="283"/>
                    </a:lnTo>
                    <a:lnTo>
                      <a:pt x="2653" y="283"/>
                    </a:lnTo>
                    <a:lnTo>
                      <a:pt x="2657" y="280"/>
                    </a:lnTo>
                    <a:lnTo>
                      <a:pt x="2661" y="279"/>
                    </a:lnTo>
                    <a:lnTo>
                      <a:pt x="2665" y="277"/>
                    </a:lnTo>
                    <a:lnTo>
                      <a:pt x="2669" y="275"/>
                    </a:lnTo>
                    <a:lnTo>
                      <a:pt x="2672" y="272"/>
                    </a:lnTo>
                    <a:lnTo>
                      <a:pt x="2676" y="271"/>
                    </a:lnTo>
                    <a:lnTo>
                      <a:pt x="2680" y="270"/>
                    </a:lnTo>
                    <a:lnTo>
                      <a:pt x="2684" y="267"/>
                    </a:lnTo>
                    <a:lnTo>
                      <a:pt x="2688" y="265"/>
                    </a:lnTo>
                    <a:lnTo>
                      <a:pt x="2692" y="263"/>
                    </a:lnTo>
                    <a:lnTo>
                      <a:pt x="2696" y="261"/>
                    </a:lnTo>
                    <a:lnTo>
                      <a:pt x="2700" y="260"/>
                    </a:lnTo>
                    <a:lnTo>
                      <a:pt x="2704" y="257"/>
                    </a:lnTo>
                    <a:lnTo>
                      <a:pt x="2708" y="254"/>
                    </a:lnTo>
                    <a:lnTo>
                      <a:pt x="2712" y="254"/>
                    </a:lnTo>
                    <a:lnTo>
                      <a:pt x="2716" y="253"/>
                    </a:lnTo>
                    <a:lnTo>
                      <a:pt x="2720" y="250"/>
                    </a:lnTo>
                    <a:lnTo>
                      <a:pt x="2724" y="248"/>
                    </a:lnTo>
                    <a:lnTo>
                      <a:pt x="2728" y="247"/>
                    </a:lnTo>
                    <a:lnTo>
                      <a:pt x="2732" y="244"/>
                    </a:lnTo>
                    <a:lnTo>
                      <a:pt x="2736" y="242"/>
                    </a:lnTo>
                    <a:lnTo>
                      <a:pt x="2739" y="240"/>
                    </a:lnTo>
                    <a:lnTo>
                      <a:pt x="2743" y="239"/>
                    </a:lnTo>
                    <a:lnTo>
                      <a:pt x="2747" y="238"/>
                    </a:lnTo>
                    <a:lnTo>
                      <a:pt x="2751" y="236"/>
                    </a:lnTo>
                    <a:lnTo>
                      <a:pt x="2755" y="234"/>
                    </a:lnTo>
                    <a:lnTo>
                      <a:pt x="2759" y="232"/>
                    </a:lnTo>
                    <a:lnTo>
                      <a:pt x="2763" y="230"/>
                    </a:lnTo>
                    <a:lnTo>
                      <a:pt x="2767" y="230"/>
                    </a:lnTo>
                    <a:lnTo>
                      <a:pt x="2771" y="226"/>
                    </a:lnTo>
                    <a:lnTo>
                      <a:pt x="2775" y="224"/>
                    </a:lnTo>
                    <a:lnTo>
                      <a:pt x="2779" y="223"/>
                    </a:lnTo>
                    <a:lnTo>
                      <a:pt x="2783" y="220"/>
                    </a:lnTo>
                    <a:lnTo>
                      <a:pt x="2787" y="219"/>
                    </a:lnTo>
                    <a:lnTo>
                      <a:pt x="2791" y="218"/>
                    </a:lnTo>
                    <a:lnTo>
                      <a:pt x="2795" y="216"/>
                    </a:lnTo>
                    <a:lnTo>
                      <a:pt x="2799" y="214"/>
                    </a:lnTo>
                    <a:lnTo>
                      <a:pt x="2803" y="213"/>
                    </a:lnTo>
                    <a:lnTo>
                      <a:pt x="2807" y="212"/>
                    </a:lnTo>
                    <a:lnTo>
                      <a:pt x="2810" y="209"/>
                    </a:lnTo>
                    <a:lnTo>
                      <a:pt x="2814" y="208"/>
                    </a:lnTo>
                    <a:lnTo>
                      <a:pt x="2818" y="205"/>
                    </a:lnTo>
                    <a:lnTo>
                      <a:pt x="2822" y="203"/>
                    </a:lnTo>
                    <a:lnTo>
                      <a:pt x="2826" y="202"/>
                    </a:lnTo>
                    <a:lnTo>
                      <a:pt x="2830" y="202"/>
                    </a:lnTo>
                    <a:lnTo>
                      <a:pt x="2834" y="200"/>
                    </a:lnTo>
                    <a:lnTo>
                      <a:pt x="2838" y="199"/>
                    </a:lnTo>
                    <a:lnTo>
                      <a:pt x="2842" y="196"/>
                    </a:lnTo>
                    <a:lnTo>
                      <a:pt x="2846" y="196"/>
                    </a:lnTo>
                    <a:lnTo>
                      <a:pt x="2850" y="193"/>
                    </a:lnTo>
                    <a:lnTo>
                      <a:pt x="2854" y="192"/>
                    </a:lnTo>
                    <a:lnTo>
                      <a:pt x="2858" y="191"/>
                    </a:lnTo>
                    <a:lnTo>
                      <a:pt x="2862" y="189"/>
                    </a:lnTo>
                    <a:lnTo>
                      <a:pt x="2866" y="188"/>
                    </a:lnTo>
                    <a:lnTo>
                      <a:pt x="2870" y="186"/>
                    </a:lnTo>
                    <a:lnTo>
                      <a:pt x="2874" y="183"/>
                    </a:lnTo>
                    <a:lnTo>
                      <a:pt x="2877" y="182"/>
                    </a:lnTo>
                    <a:lnTo>
                      <a:pt x="2881" y="181"/>
                    </a:lnTo>
                    <a:lnTo>
                      <a:pt x="2885" y="180"/>
                    </a:lnTo>
                    <a:lnTo>
                      <a:pt x="2889" y="179"/>
                    </a:lnTo>
                    <a:lnTo>
                      <a:pt x="2893" y="177"/>
                    </a:lnTo>
                    <a:lnTo>
                      <a:pt x="2897" y="175"/>
                    </a:lnTo>
                    <a:lnTo>
                      <a:pt x="2901" y="173"/>
                    </a:lnTo>
                    <a:lnTo>
                      <a:pt x="2905" y="172"/>
                    </a:lnTo>
                    <a:lnTo>
                      <a:pt x="2909" y="171"/>
                    </a:lnTo>
                    <a:lnTo>
                      <a:pt x="2913" y="169"/>
                    </a:lnTo>
                    <a:lnTo>
                      <a:pt x="2917" y="168"/>
                    </a:lnTo>
                    <a:lnTo>
                      <a:pt x="2921" y="167"/>
                    </a:lnTo>
                    <a:lnTo>
                      <a:pt x="2925" y="165"/>
                    </a:lnTo>
                    <a:lnTo>
                      <a:pt x="2929" y="164"/>
                    </a:lnTo>
                    <a:lnTo>
                      <a:pt x="2933" y="162"/>
                    </a:lnTo>
                    <a:lnTo>
                      <a:pt x="2937" y="161"/>
                    </a:lnTo>
                    <a:lnTo>
                      <a:pt x="2941" y="160"/>
                    </a:lnTo>
                    <a:lnTo>
                      <a:pt x="2944" y="158"/>
                    </a:lnTo>
                    <a:lnTo>
                      <a:pt x="2948" y="157"/>
                    </a:lnTo>
                    <a:lnTo>
                      <a:pt x="2952" y="156"/>
                    </a:lnTo>
                    <a:lnTo>
                      <a:pt x="2956" y="154"/>
                    </a:lnTo>
                    <a:lnTo>
                      <a:pt x="2960" y="155"/>
                    </a:lnTo>
                    <a:lnTo>
                      <a:pt x="2964" y="153"/>
                    </a:lnTo>
                    <a:lnTo>
                      <a:pt x="2968" y="150"/>
                    </a:lnTo>
                    <a:lnTo>
                      <a:pt x="2972" y="147"/>
                    </a:lnTo>
                    <a:lnTo>
                      <a:pt x="2976" y="148"/>
                    </a:lnTo>
                    <a:lnTo>
                      <a:pt x="2980" y="147"/>
                    </a:lnTo>
                    <a:lnTo>
                      <a:pt x="2984" y="145"/>
                    </a:lnTo>
                    <a:lnTo>
                      <a:pt x="2988" y="143"/>
                    </a:lnTo>
                    <a:lnTo>
                      <a:pt x="2992" y="142"/>
                    </a:lnTo>
                    <a:lnTo>
                      <a:pt x="2996" y="141"/>
                    </a:lnTo>
                    <a:lnTo>
                      <a:pt x="3000" y="141"/>
                    </a:lnTo>
                    <a:lnTo>
                      <a:pt x="3004" y="139"/>
                    </a:lnTo>
                    <a:lnTo>
                      <a:pt x="3008" y="136"/>
                    </a:lnTo>
                    <a:lnTo>
                      <a:pt x="3012" y="137"/>
                    </a:lnTo>
                    <a:lnTo>
                      <a:pt x="3015" y="136"/>
                    </a:lnTo>
                    <a:lnTo>
                      <a:pt x="3019" y="135"/>
                    </a:lnTo>
                    <a:lnTo>
                      <a:pt x="3023" y="135"/>
                    </a:lnTo>
                    <a:lnTo>
                      <a:pt x="3027" y="132"/>
                    </a:lnTo>
                    <a:lnTo>
                      <a:pt x="3031" y="131"/>
                    </a:lnTo>
                    <a:lnTo>
                      <a:pt x="3035" y="129"/>
                    </a:lnTo>
                    <a:lnTo>
                      <a:pt x="3039" y="128"/>
                    </a:lnTo>
                    <a:lnTo>
                      <a:pt x="3043" y="127"/>
                    </a:lnTo>
                    <a:lnTo>
                      <a:pt x="3047" y="125"/>
                    </a:lnTo>
                    <a:lnTo>
                      <a:pt x="3051" y="124"/>
                    </a:lnTo>
                    <a:lnTo>
                      <a:pt x="3055" y="123"/>
                    </a:lnTo>
                    <a:lnTo>
                      <a:pt x="3059" y="122"/>
                    </a:lnTo>
                    <a:lnTo>
                      <a:pt x="3063" y="121"/>
                    </a:lnTo>
                    <a:lnTo>
                      <a:pt x="3067" y="120"/>
                    </a:lnTo>
                    <a:lnTo>
                      <a:pt x="3071" y="120"/>
                    </a:lnTo>
                    <a:lnTo>
                      <a:pt x="3075" y="117"/>
                    </a:lnTo>
                    <a:lnTo>
                      <a:pt x="3079" y="117"/>
                    </a:lnTo>
                    <a:lnTo>
                      <a:pt x="3082" y="116"/>
                    </a:lnTo>
                    <a:lnTo>
                      <a:pt x="3086" y="114"/>
                    </a:lnTo>
                    <a:lnTo>
                      <a:pt x="3090" y="112"/>
                    </a:lnTo>
                    <a:lnTo>
                      <a:pt x="3094" y="112"/>
                    </a:lnTo>
                    <a:lnTo>
                      <a:pt x="3098" y="113"/>
                    </a:lnTo>
                    <a:lnTo>
                      <a:pt x="3102" y="110"/>
                    </a:lnTo>
                    <a:lnTo>
                      <a:pt x="3106" y="109"/>
                    </a:lnTo>
                    <a:lnTo>
                      <a:pt x="3110" y="108"/>
                    </a:lnTo>
                    <a:lnTo>
                      <a:pt x="3114" y="106"/>
                    </a:lnTo>
                    <a:lnTo>
                      <a:pt x="3118" y="106"/>
                    </a:lnTo>
                    <a:lnTo>
                      <a:pt x="3122" y="104"/>
                    </a:lnTo>
                    <a:lnTo>
                      <a:pt x="3126" y="104"/>
                    </a:lnTo>
                    <a:lnTo>
                      <a:pt x="3130" y="103"/>
                    </a:lnTo>
                    <a:lnTo>
                      <a:pt x="3134" y="102"/>
                    </a:lnTo>
                    <a:lnTo>
                      <a:pt x="3138" y="101"/>
                    </a:lnTo>
                    <a:lnTo>
                      <a:pt x="3142" y="98"/>
                    </a:lnTo>
                    <a:lnTo>
                      <a:pt x="3146" y="99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1" name="Freeform 2863"/>
              <p:cNvSpPr>
                <a:spLocks/>
              </p:cNvSpPr>
              <p:nvPr/>
            </p:nvSpPr>
            <p:spPr bwMode="auto">
              <a:xfrm flipV="1">
                <a:off x="506" y="1667"/>
                <a:ext cx="1814" cy="25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1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2"/>
                  </a:cxn>
                  <a:cxn ang="0">
                    <a:pos x="406" y="18"/>
                  </a:cxn>
                  <a:cxn ang="0">
                    <a:pos x="457" y="28"/>
                  </a:cxn>
                  <a:cxn ang="0">
                    <a:pos x="508" y="40"/>
                  </a:cxn>
                  <a:cxn ang="0">
                    <a:pos x="559" y="54"/>
                  </a:cxn>
                  <a:cxn ang="0">
                    <a:pos x="611" y="70"/>
                  </a:cxn>
                  <a:cxn ang="0">
                    <a:pos x="662" y="91"/>
                  </a:cxn>
                  <a:cxn ang="0">
                    <a:pos x="713" y="112"/>
                  </a:cxn>
                  <a:cxn ang="0">
                    <a:pos x="764" y="135"/>
                  </a:cxn>
                  <a:cxn ang="0">
                    <a:pos x="816" y="159"/>
                  </a:cxn>
                  <a:cxn ang="0">
                    <a:pos x="867" y="184"/>
                  </a:cxn>
                  <a:cxn ang="0">
                    <a:pos x="918" y="211"/>
                  </a:cxn>
                  <a:cxn ang="0">
                    <a:pos x="969" y="237"/>
                  </a:cxn>
                  <a:cxn ang="0">
                    <a:pos x="1021" y="263"/>
                  </a:cxn>
                  <a:cxn ang="0">
                    <a:pos x="1072" y="288"/>
                  </a:cxn>
                  <a:cxn ang="0">
                    <a:pos x="1123" y="314"/>
                  </a:cxn>
                  <a:cxn ang="0">
                    <a:pos x="1174" y="335"/>
                  </a:cxn>
                  <a:cxn ang="0">
                    <a:pos x="1226" y="359"/>
                  </a:cxn>
                  <a:cxn ang="0">
                    <a:pos x="1277" y="377"/>
                  </a:cxn>
                  <a:cxn ang="0">
                    <a:pos x="1328" y="395"/>
                  </a:cxn>
                  <a:cxn ang="0">
                    <a:pos x="1379" y="408"/>
                  </a:cxn>
                  <a:cxn ang="0">
                    <a:pos x="1431" y="419"/>
                  </a:cxn>
                  <a:cxn ang="0">
                    <a:pos x="1482" y="428"/>
                  </a:cxn>
                  <a:cxn ang="0">
                    <a:pos x="1533" y="433"/>
                  </a:cxn>
                  <a:cxn ang="0">
                    <a:pos x="1584" y="437"/>
                  </a:cxn>
                  <a:cxn ang="0">
                    <a:pos x="1636" y="439"/>
                  </a:cxn>
                  <a:cxn ang="0">
                    <a:pos x="1687" y="436"/>
                  </a:cxn>
                  <a:cxn ang="0">
                    <a:pos x="1738" y="432"/>
                  </a:cxn>
                  <a:cxn ang="0">
                    <a:pos x="1789" y="424"/>
                  </a:cxn>
                  <a:cxn ang="0">
                    <a:pos x="1841" y="417"/>
                  </a:cxn>
                  <a:cxn ang="0">
                    <a:pos x="1892" y="406"/>
                  </a:cxn>
                  <a:cxn ang="0">
                    <a:pos x="1943" y="393"/>
                  </a:cxn>
                  <a:cxn ang="0">
                    <a:pos x="1994" y="379"/>
                  </a:cxn>
                  <a:cxn ang="0">
                    <a:pos x="2046" y="365"/>
                  </a:cxn>
                  <a:cxn ang="0">
                    <a:pos x="2097" y="350"/>
                  </a:cxn>
                  <a:cxn ang="0">
                    <a:pos x="2148" y="334"/>
                  </a:cxn>
                  <a:cxn ang="0">
                    <a:pos x="2199" y="315"/>
                  </a:cxn>
                  <a:cxn ang="0">
                    <a:pos x="2251" y="299"/>
                  </a:cxn>
                  <a:cxn ang="0">
                    <a:pos x="2302" y="279"/>
                  </a:cxn>
                  <a:cxn ang="0">
                    <a:pos x="2353" y="263"/>
                  </a:cxn>
                  <a:cxn ang="0">
                    <a:pos x="2404" y="246"/>
                  </a:cxn>
                  <a:cxn ang="0">
                    <a:pos x="2456" y="227"/>
                  </a:cxn>
                  <a:cxn ang="0">
                    <a:pos x="2507" y="212"/>
                  </a:cxn>
                  <a:cxn ang="0">
                    <a:pos x="2558" y="194"/>
                  </a:cxn>
                  <a:cxn ang="0">
                    <a:pos x="2609" y="180"/>
                  </a:cxn>
                  <a:cxn ang="0">
                    <a:pos x="2661" y="162"/>
                  </a:cxn>
                  <a:cxn ang="0">
                    <a:pos x="2712" y="148"/>
                  </a:cxn>
                  <a:cxn ang="0">
                    <a:pos x="2763" y="135"/>
                  </a:cxn>
                  <a:cxn ang="0">
                    <a:pos x="2814" y="122"/>
                  </a:cxn>
                  <a:cxn ang="0">
                    <a:pos x="2866" y="110"/>
                  </a:cxn>
                  <a:cxn ang="0">
                    <a:pos x="2917" y="98"/>
                  </a:cxn>
                  <a:cxn ang="0">
                    <a:pos x="2968" y="88"/>
                  </a:cxn>
                  <a:cxn ang="0">
                    <a:pos x="3019" y="79"/>
                  </a:cxn>
                  <a:cxn ang="0">
                    <a:pos x="3071" y="70"/>
                  </a:cxn>
                  <a:cxn ang="0">
                    <a:pos x="3122" y="61"/>
                  </a:cxn>
                </a:cxnLst>
                <a:rect l="0" t="0" r="r" b="b"/>
                <a:pathLst>
                  <a:path w="3150" h="439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1"/>
                    </a:lnTo>
                    <a:lnTo>
                      <a:pt x="201" y="1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5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1"/>
                    </a:lnTo>
                    <a:lnTo>
                      <a:pt x="350" y="11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5"/>
                    </a:lnTo>
                    <a:lnTo>
                      <a:pt x="366" y="14"/>
                    </a:lnTo>
                    <a:lnTo>
                      <a:pt x="370" y="15"/>
                    </a:lnTo>
                    <a:lnTo>
                      <a:pt x="374" y="15"/>
                    </a:lnTo>
                    <a:lnTo>
                      <a:pt x="378" y="14"/>
                    </a:lnTo>
                    <a:lnTo>
                      <a:pt x="382" y="17"/>
                    </a:lnTo>
                    <a:lnTo>
                      <a:pt x="386" y="16"/>
                    </a:lnTo>
                    <a:lnTo>
                      <a:pt x="390" y="17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6"/>
                    </a:lnTo>
                    <a:lnTo>
                      <a:pt x="406" y="18"/>
                    </a:lnTo>
                    <a:lnTo>
                      <a:pt x="410" y="20"/>
                    </a:lnTo>
                    <a:lnTo>
                      <a:pt x="413" y="20"/>
                    </a:lnTo>
                    <a:lnTo>
                      <a:pt x="417" y="22"/>
                    </a:lnTo>
                    <a:lnTo>
                      <a:pt x="421" y="21"/>
                    </a:lnTo>
                    <a:lnTo>
                      <a:pt x="425" y="22"/>
                    </a:lnTo>
                    <a:lnTo>
                      <a:pt x="429" y="24"/>
                    </a:lnTo>
                    <a:lnTo>
                      <a:pt x="433" y="24"/>
                    </a:lnTo>
                    <a:lnTo>
                      <a:pt x="437" y="24"/>
                    </a:lnTo>
                    <a:lnTo>
                      <a:pt x="441" y="25"/>
                    </a:lnTo>
                    <a:lnTo>
                      <a:pt x="445" y="26"/>
                    </a:lnTo>
                    <a:lnTo>
                      <a:pt x="449" y="27"/>
                    </a:lnTo>
                    <a:lnTo>
                      <a:pt x="453" y="27"/>
                    </a:lnTo>
                    <a:lnTo>
                      <a:pt x="457" y="28"/>
                    </a:lnTo>
                    <a:lnTo>
                      <a:pt x="461" y="31"/>
                    </a:lnTo>
                    <a:lnTo>
                      <a:pt x="465" y="29"/>
                    </a:lnTo>
                    <a:lnTo>
                      <a:pt x="469" y="31"/>
                    </a:lnTo>
                    <a:lnTo>
                      <a:pt x="473" y="32"/>
                    </a:lnTo>
                    <a:lnTo>
                      <a:pt x="477" y="32"/>
                    </a:lnTo>
                    <a:lnTo>
                      <a:pt x="480" y="33"/>
                    </a:lnTo>
                    <a:lnTo>
                      <a:pt x="484" y="35"/>
                    </a:lnTo>
                    <a:lnTo>
                      <a:pt x="488" y="36"/>
                    </a:lnTo>
                    <a:lnTo>
                      <a:pt x="492" y="37"/>
                    </a:lnTo>
                    <a:lnTo>
                      <a:pt x="496" y="37"/>
                    </a:lnTo>
                    <a:lnTo>
                      <a:pt x="500" y="39"/>
                    </a:lnTo>
                    <a:lnTo>
                      <a:pt x="504" y="39"/>
                    </a:lnTo>
                    <a:lnTo>
                      <a:pt x="508" y="40"/>
                    </a:lnTo>
                    <a:lnTo>
                      <a:pt x="512" y="41"/>
                    </a:lnTo>
                    <a:lnTo>
                      <a:pt x="516" y="43"/>
                    </a:lnTo>
                    <a:lnTo>
                      <a:pt x="520" y="43"/>
                    </a:lnTo>
                    <a:lnTo>
                      <a:pt x="524" y="43"/>
                    </a:lnTo>
                    <a:lnTo>
                      <a:pt x="528" y="45"/>
                    </a:lnTo>
                    <a:lnTo>
                      <a:pt x="532" y="46"/>
                    </a:lnTo>
                    <a:lnTo>
                      <a:pt x="536" y="46"/>
                    </a:lnTo>
                    <a:lnTo>
                      <a:pt x="540" y="48"/>
                    </a:lnTo>
                    <a:lnTo>
                      <a:pt x="544" y="50"/>
                    </a:lnTo>
                    <a:lnTo>
                      <a:pt x="547" y="51"/>
                    </a:lnTo>
                    <a:lnTo>
                      <a:pt x="551" y="53"/>
                    </a:lnTo>
                    <a:lnTo>
                      <a:pt x="555" y="53"/>
                    </a:lnTo>
                    <a:lnTo>
                      <a:pt x="559" y="54"/>
                    </a:lnTo>
                    <a:lnTo>
                      <a:pt x="563" y="56"/>
                    </a:lnTo>
                    <a:lnTo>
                      <a:pt x="567" y="56"/>
                    </a:lnTo>
                    <a:lnTo>
                      <a:pt x="571" y="58"/>
                    </a:lnTo>
                    <a:lnTo>
                      <a:pt x="575" y="60"/>
                    </a:lnTo>
                    <a:lnTo>
                      <a:pt x="579" y="61"/>
                    </a:lnTo>
                    <a:lnTo>
                      <a:pt x="583" y="61"/>
                    </a:lnTo>
                    <a:lnTo>
                      <a:pt x="587" y="63"/>
                    </a:lnTo>
                    <a:lnTo>
                      <a:pt x="591" y="65"/>
                    </a:lnTo>
                    <a:lnTo>
                      <a:pt x="595" y="66"/>
                    </a:lnTo>
                    <a:lnTo>
                      <a:pt x="599" y="67"/>
                    </a:lnTo>
                    <a:lnTo>
                      <a:pt x="603" y="68"/>
                    </a:lnTo>
                    <a:lnTo>
                      <a:pt x="607" y="70"/>
                    </a:lnTo>
                    <a:lnTo>
                      <a:pt x="611" y="70"/>
                    </a:lnTo>
                    <a:lnTo>
                      <a:pt x="615" y="73"/>
                    </a:lnTo>
                    <a:lnTo>
                      <a:pt x="618" y="74"/>
                    </a:lnTo>
                    <a:lnTo>
                      <a:pt x="622" y="76"/>
                    </a:lnTo>
                    <a:lnTo>
                      <a:pt x="626" y="77"/>
                    </a:lnTo>
                    <a:lnTo>
                      <a:pt x="630" y="78"/>
                    </a:lnTo>
                    <a:lnTo>
                      <a:pt x="634" y="78"/>
                    </a:lnTo>
                    <a:lnTo>
                      <a:pt x="638" y="82"/>
                    </a:lnTo>
                    <a:lnTo>
                      <a:pt x="642" y="82"/>
                    </a:lnTo>
                    <a:lnTo>
                      <a:pt x="646" y="83"/>
                    </a:lnTo>
                    <a:lnTo>
                      <a:pt x="650" y="86"/>
                    </a:lnTo>
                    <a:lnTo>
                      <a:pt x="654" y="86"/>
                    </a:lnTo>
                    <a:lnTo>
                      <a:pt x="658" y="88"/>
                    </a:lnTo>
                    <a:lnTo>
                      <a:pt x="662" y="91"/>
                    </a:lnTo>
                    <a:lnTo>
                      <a:pt x="666" y="92"/>
                    </a:lnTo>
                    <a:lnTo>
                      <a:pt x="670" y="92"/>
                    </a:lnTo>
                    <a:lnTo>
                      <a:pt x="674" y="95"/>
                    </a:lnTo>
                    <a:lnTo>
                      <a:pt x="678" y="97"/>
                    </a:lnTo>
                    <a:lnTo>
                      <a:pt x="682" y="98"/>
                    </a:lnTo>
                    <a:lnTo>
                      <a:pt x="685" y="99"/>
                    </a:lnTo>
                    <a:lnTo>
                      <a:pt x="689" y="102"/>
                    </a:lnTo>
                    <a:lnTo>
                      <a:pt x="693" y="103"/>
                    </a:lnTo>
                    <a:lnTo>
                      <a:pt x="697" y="105"/>
                    </a:lnTo>
                    <a:lnTo>
                      <a:pt x="701" y="107"/>
                    </a:lnTo>
                    <a:lnTo>
                      <a:pt x="705" y="108"/>
                    </a:lnTo>
                    <a:lnTo>
                      <a:pt x="709" y="109"/>
                    </a:lnTo>
                    <a:lnTo>
                      <a:pt x="713" y="112"/>
                    </a:lnTo>
                    <a:lnTo>
                      <a:pt x="717" y="113"/>
                    </a:lnTo>
                    <a:lnTo>
                      <a:pt x="721" y="114"/>
                    </a:lnTo>
                    <a:lnTo>
                      <a:pt x="725" y="116"/>
                    </a:lnTo>
                    <a:lnTo>
                      <a:pt x="729" y="117"/>
                    </a:lnTo>
                    <a:lnTo>
                      <a:pt x="733" y="119"/>
                    </a:lnTo>
                    <a:lnTo>
                      <a:pt x="737" y="121"/>
                    </a:lnTo>
                    <a:lnTo>
                      <a:pt x="741" y="124"/>
                    </a:lnTo>
                    <a:lnTo>
                      <a:pt x="745" y="126"/>
                    </a:lnTo>
                    <a:lnTo>
                      <a:pt x="749" y="126"/>
                    </a:lnTo>
                    <a:lnTo>
                      <a:pt x="753" y="128"/>
                    </a:lnTo>
                    <a:lnTo>
                      <a:pt x="756" y="130"/>
                    </a:lnTo>
                    <a:lnTo>
                      <a:pt x="760" y="132"/>
                    </a:lnTo>
                    <a:lnTo>
                      <a:pt x="764" y="135"/>
                    </a:lnTo>
                    <a:lnTo>
                      <a:pt x="768" y="135"/>
                    </a:lnTo>
                    <a:lnTo>
                      <a:pt x="772" y="138"/>
                    </a:lnTo>
                    <a:lnTo>
                      <a:pt x="776" y="140"/>
                    </a:lnTo>
                    <a:lnTo>
                      <a:pt x="780" y="142"/>
                    </a:lnTo>
                    <a:lnTo>
                      <a:pt x="784" y="143"/>
                    </a:lnTo>
                    <a:lnTo>
                      <a:pt x="788" y="144"/>
                    </a:lnTo>
                    <a:lnTo>
                      <a:pt x="792" y="147"/>
                    </a:lnTo>
                    <a:lnTo>
                      <a:pt x="796" y="150"/>
                    </a:lnTo>
                    <a:lnTo>
                      <a:pt x="800" y="150"/>
                    </a:lnTo>
                    <a:lnTo>
                      <a:pt x="804" y="153"/>
                    </a:lnTo>
                    <a:lnTo>
                      <a:pt x="808" y="156"/>
                    </a:lnTo>
                    <a:lnTo>
                      <a:pt x="812" y="157"/>
                    </a:lnTo>
                    <a:lnTo>
                      <a:pt x="816" y="159"/>
                    </a:lnTo>
                    <a:lnTo>
                      <a:pt x="820" y="161"/>
                    </a:lnTo>
                    <a:lnTo>
                      <a:pt x="823" y="162"/>
                    </a:lnTo>
                    <a:lnTo>
                      <a:pt x="827" y="165"/>
                    </a:lnTo>
                    <a:lnTo>
                      <a:pt x="831" y="166"/>
                    </a:lnTo>
                    <a:lnTo>
                      <a:pt x="835" y="170"/>
                    </a:lnTo>
                    <a:lnTo>
                      <a:pt x="839" y="171"/>
                    </a:lnTo>
                    <a:lnTo>
                      <a:pt x="843" y="173"/>
                    </a:lnTo>
                    <a:lnTo>
                      <a:pt x="847" y="176"/>
                    </a:lnTo>
                    <a:lnTo>
                      <a:pt x="851" y="178"/>
                    </a:lnTo>
                    <a:lnTo>
                      <a:pt x="855" y="178"/>
                    </a:lnTo>
                    <a:lnTo>
                      <a:pt x="859" y="182"/>
                    </a:lnTo>
                    <a:lnTo>
                      <a:pt x="863" y="182"/>
                    </a:lnTo>
                    <a:lnTo>
                      <a:pt x="867" y="184"/>
                    </a:lnTo>
                    <a:lnTo>
                      <a:pt x="871" y="187"/>
                    </a:lnTo>
                    <a:lnTo>
                      <a:pt x="875" y="189"/>
                    </a:lnTo>
                    <a:lnTo>
                      <a:pt x="879" y="190"/>
                    </a:lnTo>
                    <a:lnTo>
                      <a:pt x="883" y="192"/>
                    </a:lnTo>
                    <a:lnTo>
                      <a:pt x="887" y="195"/>
                    </a:lnTo>
                    <a:lnTo>
                      <a:pt x="890" y="196"/>
                    </a:lnTo>
                    <a:lnTo>
                      <a:pt x="894" y="198"/>
                    </a:lnTo>
                    <a:lnTo>
                      <a:pt x="898" y="200"/>
                    </a:lnTo>
                    <a:lnTo>
                      <a:pt x="902" y="202"/>
                    </a:lnTo>
                    <a:lnTo>
                      <a:pt x="906" y="204"/>
                    </a:lnTo>
                    <a:lnTo>
                      <a:pt x="910" y="207"/>
                    </a:lnTo>
                    <a:lnTo>
                      <a:pt x="914" y="207"/>
                    </a:lnTo>
                    <a:lnTo>
                      <a:pt x="918" y="211"/>
                    </a:lnTo>
                    <a:lnTo>
                      <a:pt x="922" y="213"/>
                    </a:lnTo>
                    <a:lnTo>
                      <a:pt x="926" y="215"/>
                    </a:lnTo>
                    <a:lnTo>
                      <a:pt x="930" y="217"/>
                    </a:lnTo>
                    <a:lnTo>
                      <a:pt x="934" y="219"/>
                    </a:lnTo>
                    <a:lnTo>
                      <a:pt x="938" y="221"/>
                    </a:lnTo>
                    <a:lnTo>
                      <a:pt x="942" y="223"/>
                    </a:lnTo>
                    <a:lnTo>
                      <a:pt x="946" y="224"/>
                    </a:lnTo>
                    <a:lnTo>
                      <a:pt x="950" y="226"/>
                    </a:lnTo>
                    <a:lnTo>
                      <a:pt x="954" y="231"/>
                    </a:lnTo>
                    <a:lnTo>
                      <a:pt x="958" y="231"/>
                    </a:lnTo>
                    <a:lnTo>
                      <a:pt x="961" y="233"/>
                    </a:lnTo>
                    <a:lnTo>
                      <a:pt x="965" y="236"/>
                    </a:lnTo>
                    <a:lnTo>
                      <a:pt x="969" y="237"/>
                    </a:lnTo>
                    <a:lnTo>
                      <a:pt x="973" y="239"/>
                    </a:lnTo>
                    <a:lnTo>
                      <a:pt x="977" y="242"/>
                    </a:lnTo>
                    <a:lnTo>
                      <a:pt x="981" y="243"/>
                    </a:lnTo>
                    <a:lnTo>
                      <a:pt x="985" y="246"/>
                    </a:lnTo>
                    <a:lnTo>
                      <a:pt x="989" y="247"/>
                    </a:lnTo>
                    <a:lnTo>
                      <a:pt x="993" y="250"/>
                    </a:lnTo>
                    <a:lnTo>
                      <a:pt x="997" y="252"/>
                    </a:lnTo>
                    <a:lnTo>
                      <a:pt x="1001" y="252"/>
                    </a:lnTo>
                    <a:lnTo>
                      <a:pt x="1005" y="255"/>
                    </a:lnTo>
                    <a:lnTo>
                      <a:pt x="1009" y="257"/>
                    </a:lnTo>
                    <a:lnTo>
                      <a:pt x="1013" y="259"/>
                    </a:lnTo>
                    <a:lnTo>
                      <a:pt x="1017" y="261"/>
                    </a:lnTo>
                    <a:lnTo>
                      <a:pt x="1021" y="263"/>
                    </a:lnTo>
                    <a:lnTo>
                      <a:pt x="1025" y="264"/>
                    </a:lnTo>
                    <a:lnTo>
                      <a:pt x="1028" y="268"/>
                    </a:lnTo>
                    <a:lnTo>
                      <a:pt x="1032" y="271"/>
                    </a:lnTo>
                    <a:lnTo>
                      <a:pt x="1036" y="272"/>
                    </a:lnTo>
                    <a:lnTo>
                      <a:pt x="1040" y="274"/>
                    </a:lnTo>
                    <a:lnTo>
                      <a:pt x="1044" y="276"/>
                    </a:lnTo>
                    <a:lnTo>
                      <a:pt x="1048" y="277"/>
                    </a:lnTo>
                    <a:lnTo>
                      <a:pt x="1052" y="281"/>
                    </a:lnTo>
                    <a:lnTo>
                      <a:pt x="1056" y="283"/>
                    </a:lnTo>
                    <a:lnTo>
                      <a:pt x="1060" y="284"/>
                    </a:lnTo>
                    <a:lnTo>
                      <a:pt x="1064" y="286"/>
                    </a:lnTo>
                    <a:lnTo>
                      <a:pt x="1068" y="288"/>
                    </a:lnTo>
                    <a:lnTo>
                      <a:pt x="1072" y="288"/>
                    </a:lnTo>
                    <a:lnTo>
                      <a:pt x="1076" y="291"/>
                    </a:lnTo>
                    <a:lnTo>
                      <a:pt x="1080" y="294"/>
                    </a:lnTo>
                    <a:lnTo>
                      <a:pt x="1084" y="296"/>
                    </a:lnTo>
                    <a:lnTo>
                      <a:pt x="1088" y="298"/>
                    </a:lnTo>
                    <a:lnTo>
                      <a:pt x="1092" y="299"/>
                    </a:lnTo>
                    <a:lnTo>
                      <a:pt x="1095" y="301"/>
                    </a:lnTo>
                    <a:lnTo>
                      <a:pt x="1099" y="304"/>
                    </a:lnTo>
                    <a:lnTo>
                      <a:pt x="1103" y="305"/>
                    </a:lnTo>
                    <a:lnTo>
                      <a:pt x="1107" y="306"/>
                    </a:lnTo>
                    <a:lnTo>
                      <a:pt x="1111" y="308"/>
                    </a:lnTo>
                    <a:lnTo>
                      <a:pt x="1115" y="310"/>
                    </a:lnTo>
                    <a:lnTo>
                      <a:pt x="1119" y="313"/>
                    </a:lnTo>
                    <a:lnTo>
                      <a:pt x="1123" y="314"/>
                    </a:lnTo>
                    <a:lnTo>
                      <a:pt x="1127" y="315"/>
                    </a:lnTo>
                    <a:lnTo>
                      <a:pt x="1131" y="319"/>
                    </a:lnTo>
                    <a:lnTo>
                      <a:pt x="1135" y="320"/>
                    </a:lnTo>
                    <a:lnTo>
                      <a:pt x="1139" y="320"/>
                    </a:lnTo>
                    <a:lnTo>
                      <a:pt x="1143" y="323"/>
                    </a:lnTo>
                    <a:lnTo>
                      <a:pt x="1147" y="325"/>
                    </a:lnTo>
                    <a:lnTo>
                      <a:pt x="1151" y="326"/>
                    </a:lnTo>
                    <a:lnTo>
                      <a:pt x="1155" y="328"/>
                    </a:lnTo>
                    <a:lnTo>
                      <a:pt x="1159" y="329"/>
                    </a:lnTo>
                    <a:lnTo>
                      <a:pt x="1163" y="333"/>
                    </a:lnTo>
                    <a:lnTo>
                      <a:pt x="1166" y="332"/>
                    </a:lnTo>
                    <a:lnTo>
                      <a:pt x="1170" y="335"/>
                    </a:lnTo>
                    <a:lnTo>
                      <a:pt x="1174" y="335"/>
                    </a:lnTo>
                    <a:lnTo>
                      <a:pt x="1178" y="339"/>
                    </a:lnTo>
                    <a:lnTo>
                      <a:pt x="1182" y="340"/>
                    </a:lnTo>
                    <a:lnTo>
                      <a:pt x="1186" y="341"/>
                    </a:lnTo>
                    <a:lnTo>
                      <a:pt x="1190" y="344"/>
                    </a:lnTo>
                    <a:lnTo>
                      <a:pt x="1194" y="345"/>
                    </a:lnTo>
                    <a:lnTo>
                      <a:pt x="1198" y="346"/>
                    </a:lnTo>
                    <a:lnTo>
                      <a:pt x="1202" y="349"/>
                    </a:lnTo>
                    <a:lnTo>
                      <a:pt x="1206" y="350"/>
                    </a:lnTo>
                    <a:lnTo>
                      <a:pt x="1210" y="351"/>
                    </a:lnTo>
                    <a:lnTo>
                      <a:pt x="1214" y="354"/>
                    </a:lnTo>
                    <a:lnTo>
                      <a:pt x="1218" y="354"/>
                    </a:lnTo>
                    <a:lnTo>
                      <a:pt x="1222" y="356"/>
                    </a:lnTo>
                    <a:lnTo>
                      <a:pt x="1226" y="359"/>
                    </a:lnTo>
                    <a:lnTo>
                      <a:pt x="1230" y="359"/>
                    </a:lnTo>
                    <a:lnTo>
                      <a:pt x="1233" y="361"/>
                    </a:lnTo>
                    <a:lnTo>
                      <a:pt x="1237" y="364"/>
                    </a:lnTo>
                    <a:lnTo>
                      <a:pt x="1241" y="365"/>
                    </a:lnTo>
                    <a:lnTo>
                      <a:pt x="1245" y="365"/>
                    </a:lnTo>
                    <a:lnTo>
                      <a:pt x="1249" y="366"/>
                    </a:lnTo>
                    <a:lnTo>
                      <a:pt x="1253" y="368"/>
                    </a:lnTo>
                    <a:lnTo>
                      <a:pt x="1257" y="370"/>
                    </a:lnTo>
                    <a:lnTo>
                      <a:pt x="1261" y="371"/>
                    </a:lnTo>
                    <a:lnTo>
                      <a:pt x="1265" y="373"/>
                    </a:lnTo>
                    <a:lnTo>
                      <a:pt x="1269" y="374"/>
                    </a:lnTo>
                    <a:lnTo>
                      <a:pt x="1273" y="377"/>
                    </a:lnTo>
                    <a:lnTo>
                      <a:pt x="1277" y="377"/>
                    </a:lnTo>
                    <a:lnTo>
                      <a:pt x="1281" y="377"/>
                    </a:lnTo>
                    <a:lnTo>
                      <a:pt x="1285" y="380"/>
                    </a:lnTo>
                    <a:lnTo>
                      <a:pt x="1289" y="381"/>
                    </a:lnTo>
                    <a:lnTo>
                      <a:pt x="1293" y="383"/>
                    </a:lnTo>
                    <a:lnTo>
                      <a:pt x="1297" y="384"/>
                    </a:lnTo>
                    <a:lnTo>
                      <a:pt x="1301" y="384"/>
                    </a:lnTo>
                    <a:lnTo>
                      <a:pt x="1304" y="387"/>
                    </a:lnTo>
                    <a:lnTo>
                      <a:pt x="1308" y="387"/>
                    </a:lnTo>
                    <a:lnTo>
                      <a:pt x="1312" y="389"/>
                    </a:lnTo>
                    <a:lnTo>
                      <a:pt x="1316" y="391"/>
                    </a:lnTo>
                    <a:lnTo>
                      <a:pt x="1320" y="392"/>
                    </a:lnTo>
                    <a:lnTo>
                      <a:pt x="1324" y="393"/>
                    </a:lnTo>
                    <a:lnTo>
                      <a:pt x="1328" y="395"/>
                    </a:lnTo>
                    <a:lnTo>
                      <a:pt x="1332" y="395"/>
                    </a:lnTo>
                    <a:lnTo>
                      <a:pt x="1336" y="395"/>
                    </a:lnTo>
                    <a:lnTo>
                      <a:pt x="1340" y="397"/>
                    </a:lnTo>
                    <a:lnTo>
                      <a:pt x="1344" y="399"/>
                    </a:lnTo>
                    <a:lnTo>
                      <a:pt x="1348" y="400"/>
                    </a:lnTo>
                    <a:lnTo>
                      <a:pt x="1352" y="401"/>
                    </a:lnTo>
                    <a:lnTo>
                      <a:pt x="1356" y="402"/>
                    </a:lnTo>
                    <a:lnTo>
                      <a:pt x="1360" y="402"/>
                    </a:lnTo>
                    <a:lnTo>
                      <a:pt x="1364" y="405"/>
                    </a:lnTo>
                    <a:lnTo>
                      <a:pt x="1368" y="405"/>
                    </a:lnTo>
                    <a:lnTo>
                      <a:pt x="1371" y="406"/>
                    </a:lnTo>
                    <a:lnTo>
                      <a:pt x="1375" y="407"/>
                    </a:lnTo>
                    <a:lnTo>
                      <a:pt x="1379" y="408"/>
                    </a:lnTo>
                    <a:lnTo>
                      <a:pt x="1383" y="409"/>
                    </a:lnTo>
                    <a:lnTo>
                      <a:pt x="1387" y="409"/>
                    </a:lnTo>
                    <a:lnTo>
                      <a:pt x="1391" y="410"/>
                    </a:lnTo>
                    <a:lnTo>
                      <a:pt x="1395" y="411"/>
                    </a:lnTo>
                    <a:lnTo>
                      <a:pt x="1399" y="413"/>
                    </a:lnTo>
                    <a:lnTo>
                      <a:pt x="1403" y="414"/>
                    </a:lnTo>
                    <a:lnTo>
                      <a:pt x="1407" y="414"/>
                    </a:lnTo>
                    <a:lnTo>
                      <a:pt x="1411" y="417"/>
                    </a:lnTo>
                    <a:lnTo>
                      <a:pt x="1415" y="417"/>
                    </a:lnTo>
                    <a:lnTo>
                      <a:pt x="1419" y="416"/>
                    </a:lnTo>
                    <a:lnTo>
                      <a:pt x="1423" y="419"/>
                    </a:lnTo>
                    <a:lnTo>
                      <a:pt x="1427" y="419"/>
                    </a:lnTo>
                    <a:lnTo>
                      <a:pt x="1431" y="419"/>
                    </a:lnTo>
                    <a:lnTo>
                      <a:pt x="1435" y="421"/>
                    </a:lnTo>
                    <a:lnTo>
                      <a:pt x="1438" y="420"/>
                    </a:lnTo>
                    <a:lnTo>
                      <a:pt x="1442" y="422"/>
                    </a:lnTo>
                    <a:lnTo>
                      <a:pt x="1446" y="421"/>
                    </a:lnTo>
                    <a:lnTo>
                      <a:pt x="1450" y="423"/>
                    </a:lnTo>
                    <a:lnTo>
                      <a:pt x="1454" y="424"/>
                    </a:lnTo>
                    <a:lnTo>
                      <a:pt x="1458" y="424"/>
                    </a:lnTo>
                    <a:lnTo>
                      <a:pt x="1462" y="427"/>
                    </a:lnTo>
                    <a:lnTo>
                      <a:pt x="1466" y="426"/>
                    </a:lnTo>
                    <a:lnTo>
                      <a:pt x="1470" y="426"/>
                    </a:lnTo>
                    <a:lnTo>
                      <a:pt x="1474" y="426"/>
                    </a:lnTo>
                    <a:lnTo>
                      <a:pt x="1478" y="427"/>
                    </a:lnTo>
                    <a:lnTo>
                      <a:pt x="1482" y="428"/>
                    </a:lnTo>
                    <a:lnTo>
                      <a:pt x="1486" y="427"/>
                    </a:lnTo>
                    <a:lnTo>
                      <a:pt x="1490" y="430"/>
                    </a:lnTo>
                    <a:lnTo>
                      <a:pt x="1494" y="429"/>
                    </a:lnTo>
                    <a:lnTo>
                      <a:pt x="1498" y="428"/>
                    </a:lnTo>
                    <a:lnTo>
                      <a:pt x="1502" y="431"/>
                    </a:lnTo>
                    <a:lnTo>
                      <a:pt x="1506" y="431"/>
                    </a:lnTo>
                    <a:lnTo>
                      <a:pt x="1509" y="432"/>
                    </a:lnTo>
                    <a:lnTo>
                      <a:pt x="1513" y="432"/>
                    </a:lnTo>
                    <a:lnTo>
                      <a:pt x="1517" y="432"/>
                    </a:lnTo>
                    <a:lnTo>
                      <a:pt x="1521" y="433"/>
                    </a:lnTo>
                    <a:lnTo>
                      <a:pt x="1525" y="434"/>
                    </a:lnTo>
                    <a:lnTo>
                      <a:pt x="1529" y="434"/>
                    </a:lnTo>
                    <a:lnTo>
                      <a:pt x="1533" y="433"/>
                    </a:lnTo>
                    <a:lnTo>
                      <a:pt x="1537" y="435"/>
                    </a:lnTo>
                    <a:lnTo>
                      <a:pt x="1541" y="435"/>
                    </a:lnTo>
                    <a:lnTo>
                      <a:pt x="1545" y="434"/>
                    </a:lnTo>
                    <a:lnTo>
                      <a:pt x="1549" y="435"/>
                    </a:lnTo>
                    <a:lnTo>
                      <a:pt x="1553" y="436"/>
                    </a:lnTo>
                    <a:lnTo>
                      <a:pt x="1557" y="436"/>
                    </a:lnTo>
                    <a:lnTo>
                      <a:pt x="1561" y="437"/>
                    </a:lnTo>
                    <a:lnTo>
                      <a:pt x="1565" y="437"/>
                    </a:lnTo>
                    <a:lnTo>
                      <a:pt x="1569" y="437"/>
                    </a:lnTo>
                    <a:lnTo>
                      <a:pt x="1573" y="437"/>
                    </a:lnTo>
                    <a:lnTo>
                      <a:pt x="1576" y="439"/>
                    </a:lnTo>
                    <a:lnTo>
                      <a:pt x="1580" y="437"/>
                    </a:lnTo>
                    <a:lnTo>
                      <a:pt x="1584" y="437"/>
                    </a:lnTo>
                    <a:lnTo>
                      <a:pt x="1588" y="438"/>
                    </a:lnTo>
                    <a:lnTo>
                      <a:pt x="1592" y="438"/>
                    </a:lnTo>
                    <a:lnTo>
                      <a:pt x="1596" y="438"/>
                    </a:lnTo>
                    <a:lnTo>
                      <a:pt x="1600" y="439"/>
                    </a:lnTo>
                    <a:lnTo>
                      <a:pt x="1604" y="438"/>
                    </a:lnTo>
                    <a:lnTo>
                      <a:pt x="1608" y="438"/>
                    </a:lnTo>
                    <a:lnTo>
                      <a:pt x="1612" y="439"/>
                    </a:lnTo>
                    <a:lnTo>
                      <a:pt x="1616" y="439"/>
                    </a:lnTo>
                    <a:lnTo>
                      <a:pt x="1620" y="437"/>
                    </a:lnTo>
                    <a:lnTo>
                      <a:pt x="1624" y="438"/>
                    </a:lnTo>
                    <a:lnTo>
                      <a:pt x="1628" y="437"/>
                    </a:lnTo>
                    <a:lnTo>
                      <a:pt x="1632" y="438"/>
                    </a:lnTo>
                    <a:lnTo>
                      <a:pt x="1636" y="439"/>
                    </a:lnTo>
                    <a:lnTo>
                      <a:pt x="1640" y="438"/>
                    </a:lnTo>
                    <a:lnTo>
                      <a:pt x="1643" y="439"/>
                    </a:lnTo>
                    <a:lnTo>
                      <a:pt x="1647" y="437"/>
                    </a:lnTo>
                    <a:lnTo>
                      <a:pt x="1651" y="438"/>
                    </a:lnTo>
                    <a:lnTo>
                      <a:pt x="1655" y="437"/>
                    </a:lnTo>
                    <a:lnTo>
                      <a:pt x="1659" y="438"/>
                    </a:lnTo>
                    <a:lnTo>
                      <a:pt x="1663" y="437"/>
                    </a:lnTo>
                    <a:lnTo>
                      <a:pt x="1667" y="438"/>
                    </a:lnTo>
                    <a:lnTo>
                      <a:pt x="1671" y="438"/>
                    </a:lnTo>
                    <a:lnTo>
                      <a:pt x="1675" y="436"/>
                    </a:lnTo>
                    <a:lnTo>
                      <a:pt x="1679" y="437"/>
                    </a:lnTo>
                    <a:lnTo>
                      <a:pt x="1683" y="436"/>
                    </a:lnTo>
                    <a:lnTo>
                      <a:pt x="1687" y="436"/>
                    </a:lnTo>
                    <a:lnTo>
                      <a:pt x="1691" y="436"/>
                    </a:lnTo>
                    <a:lnTo>
                      <a:pt x="1695" y="435"/>
                    </a:lnTo>
                    <a:lnTo>
                      <a:pt x="1699" y="436"/>
                    </a:lnTo>
                    <a:lnTo>
                      <a:pt x="1703" y="435"/>
                    </a:lnTo>
                    <a:lnTo>
                      <a:pt x="1707" y="435"/>
                    </a:lnTo>
                    <a:lnTo>
                      <a:pt x="1711" y="434"/>
                    </a:lnTo>
                    <a:lnTo>
                      <a:pt x="1714" y="433"/>
                    </a:lnTo>
                    <a:lnTo>
                      <a:pt x="1718" y="433"/>
                    </a:lnTo>
                    <a:lnTo>
                      <a:pt x="1722" y="433"/>
                    </a:lnTo>
                    <a:lnTo>
                      <a:pt x="1726" y="433"/>
                    </a:lnTo>
                    <a:lnTo>
                      <a:pt x="1730" y="433"/>
                    </a:lnTo>
                    <a:lnTo>
                      <a:pt x="1734" y="432"/>
                    </a:lnTo>
                    <a:lnTo>
                      <a:pt x="1738" y="432"/>
                    </a:lnTo>
                    <a:lnTo>
                      <a:pt x="1742" y="431"/>
                    </a:lnTo>
                    <a:lnTo>
                      <a:pt x="1746" y="431"/>
                    </a:lnTo>
                    <a:lnTo>
                      <a:pt x="1750" y="430"/>
                    </a:lnTo>
                    <a:lnTo>
                      <a:pt x="1754" y="431"/>
                    </a:lnTo>
                    <a:lnTo>
                      <a:pt x="1758" y="428"/>
                    </a:lnTo>
                    <a:lnTo>
                      <a:pt x="1762" y="430"/>
                    </a:lnTo>
                    <a:lnTo>
                      <a:pt x="1766" y="428"/>
                    </a:lnTo>
                    <a:lnTo>
                      <a:pt x="1770" y="428"/>
                    </a:lnTo>
                    <a:lnTo>
                      <a:pt x="1774" y="427"/>
                    </a:lnTo>
                    <a:lnTo>
                      <a:pt x="1778" y="426"/>
                    </a:lnTo>
                    <a:lnTo>
                      <a:pt x="1781" y="426"/>
                    </a:lnTo>
                    <a:lnTo>
                      <a:pt x="1785" y="425"/>
                    </a:lnTo>
                    <a:lnTo>
                      <a:pt x="1789" y="424"/>
                    </a:lnTo>
                    <a:lnTo>
                      <a:pt x="1793" y="423"/>
                    </a:lnTo>
                    <a:lnTo>
                      <a:pt x="1797" y="424"/>
                    </a:lnTo>
                    <a:lnTo>
                      <a:pt x="1801" y="424"/>
                    </a:lnTo>
                    <a:lnTo>
                      <a:pt x="1805" y="423"/>
                    </a:lnTo>
                    <a:lnTo>
                      <a:pt x="1809" y="420"/>
                    </a:lnTo>
                    <a:lnTo>
                      <a:pt x="1813" y="422"/>
                    </a:lnTo>
                    <a:lnTo>
                      <a:pt x="1817" y="420"/>
                    </a:lnTo>
                    <a:lnTo>
                      <a:pt x="1821" y="419"/>
                    </a:lnTo>
                    <a:lnTo>
                      <a:pt x="1825" y="420"/>
                    </a:lnTo>
                    <a:lnTo>
                      <a:pt x="1829" y="419"/>
                    </a:lnTo>
                    <a:lnTo>
                      <a:pt x="1833" y="417"/>
                    </a:lnTo>
                    <a:lnTo>
                      <a:pt x="1837" y="417"/>
                    </a:lnTo>
                    <a:lnTo>
                      <a:pt x="1841" y="417"/>
                    </a:lnTo>
                    <a:lnTo>
                      <a:pt x="1845" y="416"/>
                    </a:lnTo>
                    <a:lnTo>
                      <a:pt x="1848" y="415"/>
                    </a:lnTo>
                    <a:lnTo>
                      <a:pt x="1852" y="414"/>
                    </a:lnTo>
                    <a:lnTo>
                      <a:pt x="1856" y="414"/>
                    </a:lnTo>
                    <a:lnTo>
                      <a:pt x="1860" y="413"/>
                    </a:lnTo>
                    <a:lnTo>
                      <a:pt x="1864" y="412"/>
                    </a:lnTo>
                    <a:lnTo>
                      <a:pt x="1868" y="410"/>
                    </a:lnTo>
                    <a:lnTo>
                      <a:pt x="1872" y="409"/>
                    </a:lnTo>
                    <a:lnTo>
                      <a:pt x="1876" y="410"/>
                    </a:lnTo>
                    <a:lnTo>
                      <a:pt x="1880" y="408"/>
                    </a:lnTo>
                    <a:lnTo>
                      <a:pt x="1884" y="408"/>
                    </a:lnTo>
                    <a:lnTo>
                      <a:pt x="1888" y="408"/>
                    </a:lnTo>
                    <a:lnTo>
                      <a:pt x="1892" y="406"/>
                    </a:lnTo>
                    <a:lnTo>
                      <a:pt x="1896" y="405"/>
                    </a:lnTo>
                    <a:lnTo>
                      <a:pt x="1900" y="405"/>
                    </a:lnTo>
                    <a:lnTo>
                      <a:pt x="1904" y="403"/>
                    </a:lnTo>
                    <a:lnTo>
                      <a:pt x="1908" y="403"/>
                    </a:lnTo>
                    <a:lnTo>
                      <a:pt x="1912" y="400"/>
                    </a:lnTo>
                    <a:lnTo>
                      <a:pt x="1916" y="401"/>
                    </a:lnTo>
                    <a:lnTo>
                      <a:pt x="1919" y="400"/>
                    </a:lnTo>
                    <a:lnTo>
                      <a:pt x="1923" y="399"/>
                    </a:lnTo>
                    <a:lnTo>
                      <a:pt x="1927" y="398"/>
                    </a:lnTo>
                    <a:lnTo>
                      <a:pt x="1931" y="397"/>
                    </a:lnTo>
                    <a:lnTo>
                      <a:pt x="1935" y="395"/>
                    </a:lnTo>
                    <a:lnTo>
                      <a:pt x="1939" y="395"/>
                    </a:lnTo>
                    <a:lnTo>
                      <a:pt x="1943" y="393"/>
                    </a:lnTo>
                    <a:lnTo>
                      <a:pt x="1947" y="393"/>
                    </a:lnTo>
                    <a:lnTo>
                      <a:pt x="1951" y="392"/>
                    </a:lnTo>
                    <a:lnTo>
                      <a:pt x="1955" y="391"/>
                    </a:lnTo>
                    <a:lnTo>
                      <a:pt x="1959" y="390"/>
                    </a:lnTo>
                    <a:lnTo>
                      <a:pt x="1963" y="389"/>
                    </a:lnTo>
                    <a:lnTo>
                      <a:pt x="1967" y="388"/>
                    </a:lnTo>
                    <a:lnTo>
                      <a:pt x="1971" y="387"/>
                    </a:lnTo>
                    <a:lnTo>
                      <a:pt x="1975" y="386"/>
                    </a:lnTo>
                    <a:lnTo>
                      <a:pt x="1979" y="384"/>
                    </a:lnTo>
                    <a:lnTo>
                      <a:pt x="1983" y="383"/>
                    </a:lnTo>
                    <a:lnTo>
                      <a:pt x="1986" y="383"/>
                    </a:lnTo>
                    <a:lnTo>
                      <a:pt x="1990" y="382"/>
                    </a:lnTo>
                    <a:lnTo>
                      <a:pt x="1994" y="379"/>
                    </a:lnTo>
                    <a:lnTo>
                      <a:pt x="1998" y="379"/>
                    </a:lnTo>
                    <a:lnTo>
                      <a:pt x="2002" y="378"/>
                    </a:lnTo>
                    <a:lnTo>
                      <a:pt x="2006" y="377"/>
                    </a:lnTo>
                    <a:lnTo>
                      <a:pt x="2010" y="376"/>
                    </a:lnTo>
                    <a:lnTo>
                      <a:pt x="2014" y="375"/>
                    </a:lnTo>
                    <a:lnTo>
                      <a:pt x="2018" y="372"/>
                    </a:lnTo>
                    <a:lnTo>
                      <a:pt x="2022" y="371"/>
                    </a:lnTo>
                    <a:lnTo>
                      <a:pt x="2026" y="372"/>
                    </a:lnTo>
                    <a:lnTo>
                      <a:pt x="2030" y="371"/>
                    </a:lnTo>
                    <a:lnTo>
                      <a:pt x="2034" y="369"/>
                    </a:lnTo>
                    <a:lnTo>
                      <a:pt x="2038" y="368"/>
                    </a:lnTo>
                    <a:lnTo>
                      <a:pt x="2042" y="366"/>
                    </a:lnTo>
                    <a:lnTo>
                      <a:pt x="2046" y="365"/>
                    </a:lnTo>
                    <a:lnTo>
                      <a:pt x="2050" y="364"/>
                    </a:lnTo>
                    <a:lnTo>
                      <a:pt x="2054" y="362"/>
                    </a:lnTo>
                    <a:lnTo>
                      <a:pt x="2057" y="362"/>
                    </a:lnTo>
                    <a:lnTo>
                      <a:pt x="2061" y="360"/>
                    </a:lnTo>
                    <a:lnTo>
                      <a:pt x="2065" y="359"/>
                    </a:lnTo>
                    <a:lnTo>
                      <a:pt x="2069" y="358"/>
                    </a:lnTo>
                    <a:lnTo>
                      <a:pt x="2073" y="356"/>
                    </a:lnTo>
                    <a:lnTo>
                      <a:pt x="2077" y="357"/>
                    </a:lnTo>
                    <a:lnTo>
                      <a:pt x="2081" y="356"/>
                    </a:lnTo>
                    <a:lnTo>
                      <a:pt x="2085" y="353"/>
                    </a:lnTo>
                    <a:lnTo>
                      <a:pt x="2089" y="351"/>
                    </a:lnTo>
                    <a:lnTo>
                      <a:pt x="2093" y="351"/>
                    </a:lnTo>
                    <a:lnTo>
                      <a:pt x="2097" y="350"/>
                    </a:lnTo>
                    <a:lnTo>
                      <a:pt x="2101" y="348"/>
                    </a:lnTo>
                    <a:lnTo>
                      <a:pt x="2105" y="347"/>
                    </a:lnTo>
                    <a:lnTo>
                      <a:pt x="2109" y="345"/>
                    </a:lnTo>
                    <a:lnTo>
                      <a:pt x="2113" y="344"/>
                    </a:lnTo>
                    <a:lnTo>
                      <a:pt x="2117" y="343"/>
                    </a:lnTo>
                    <a:lnTo>
                      <a:pt x="2121" y="341"/>
                    </a:lnTo>
                    <a:lnTo>
                      <a:pt x="2124" y="340"/>
                    </a:lnTo>
                    <a:lnTo>
                      <a:pt x="2128" y="339"/>
                    </a:lnTo>
                    <a:lnTo>
                      <a:pt x="2132" y="337"/>
                    </a:lnTo>
                    <a:lnTo>
                      <a:pt x="2136" y="336"/>
                    </a:lnTo>
                    <a:lnTo>
                      <a:pt x="2140" y="336"/>
                    </a:lnTo>
                    <a:lnTo>
                      <a:pt x="2144" y="334"/>
                    </a:lnTo>
                    <a:lnTo>
                      <a:pt x="2148" y="334"/>
                    </a:lnTo>
                    <a:lnTo>
                      <a:pt x="2152" y="332"/>
                    </a:lnTo>
                    <a:lnTo>
                      <a:pt x="2156" y="329"/>
                    </a:lnTo>
                    <a:lnTo>
                      <a:pt x="2160" y="328"/>
                    </a:lnTo>
                    <a:lnTo>
                      <a:pt x="2164" y="328"/>
                    </a:lnTo>
                    <a:lnTo>
                      <a:pt x="2168" y="326"/>
                    </a:lnTo>
                    <a:lnTo>
                      <a:pt x="2172" y="324"/>
                    </a:lnTo>
                    <a:lnTo>
                      <a:pt x="2176" y="323"/>
                    </a:lnTo>
                    <a:lnTo>
                      <a:pt x="2180" y="322"/>
                    </a:lnTo>
                    <a:lnTo>
                      <a:pt x="2184" y="321"/>
                    </a:lnTo>
                    <a:lnTo>
                      <a:pt x="2188" y="320"/>
                    </a:lnTo>
                    <a:lnTo>
                      <a:pt x="2191" y="319"/>
                    </a:lnTo>
                    <a:lnTo>
                      <a:pt x="2195" y="317"/>
                    </a:lnTo>
                    <a:lnTo>
                      <a:pt x="2199" y="315"/>
                    </a:lnTo>
                    <a:lnTo>
                      <a:pt x="2203" y="314"/>
                    </a:lnTo>
                    <a:lnTo>
                      <a:pt x="2207" y="313"/>
                    </a:lnTo>
                    <a:lnTo>
                      <a:pt x="2211" y="312"/>
                    </a:lnTo>
                    <a:lnTo>
                      <a:pt x="2215" y="310"/>
                    </a:lnTo>
                    <a:lnTo>
                      <a:pt x="2219" y="308"/>
                    </a:lnTo>
                    <a:lnTo>
                      <a:pt x="2223" y="307"/>
                    </a:lnTo>
                    <a:lnTo>
                      <a:pt x="2227" y="307"/>
                    </a:lnTo>
                    <a:lnTo>
                      <a:pt x="2231" y="307"/>
                    </a:lnTo>
                    <a:lnTo>
                      <a:pt x="2235" y="303"/>
                    </a:lnTo>
                    <a:lnTo>
                      <a:pt x="2239" y="302"/>
                    </a:lnTo>
                    <a:lnTo>
                      <a:pt x="2243" y="302"/>
                    </a:lnTo>
                    <a:lnTo>
                      <a:pt x="2247" y="299"/>
                    </a:lnTo>
                    <a:lnTo>
                      <a:pt x="2251" y="299"/>
                    </a:lnTo>
                    <a:lnTo>
                      <a:pt x="2255" y="298"/>
                    </a:lnTo>
                    <a:lnTo>
                      <a:pt x="2259" y="297"/>
                    </a:lnTo>
                    <a:lnTo>
                      <a:pt x="2262" y="293"/>
                    </a:lnTo>
                    <a:lnTo>
                      <a:pt x="2266" y="293"/>
                    </a:lnTo>
                    <a:lnTo>
                      <a:pt x="2270" y="291"/>
                    </a:lnTo>
                    <a:lnTo>
                      <a:pt x="2274" y="291"/>
                    </a:lnTo>
                    <a:lnTo>
                      <a:pt x="2278" y="289"/>
                    </a:lnTo>
                    <a:lnTo>
                      <a:pt x="2282" y="286"/>
                    </a:lnTo>
                    <a:lnTo>
                      <a:pt x="2286" y="286"/>
                    </a:lnTo>
                    <a:lnTo>
                      <a:pt x="2290" y="285"/>
                    </a:lnTo>
                    <a:lnTo>
                      <a:pt x="2294" y="283"/>
                    </a:lnTo>
                    <a:lnTo>
                      <a:pt x="2298" y="282"/>
                    </a:lnTo>
                    <a:lnTo>
                      <a:pt x="2302" y="279"/>
                    </a:lnTo>
                    <a:lnTo>
                      <a:pt x="2306" y="278"/>
                    </a:lnTo>
                    <a:lnTo>
                      <a:pt x="2310" y="276"/>
                    </a:lnTo>
                    <a:lnTo>
                      <a:pt x="2314" y="276"/>
                    </a:lnTo>
                    <a:lnTo>
                      <a:pt x="2318" y="275"/>
                    </a:lnTo>
                    <a:lnTo>
                      <a:pt x="2322" y="272"/>
                    </a:lnTo>
                    <a:lnTo>
                      <a:pt x="2326" y="271"/>
                    </a:lnTo>
                    <a:lnTo>
                      <a:pt x="2329" y="272"/>
                    </a:lnTo>
                    <a:lnTo>
                      <a:pt x="2333" y="269"/>
                    </a:lnTo>
                    <a:lnTo>
                      <a:pt x="2337" y="267"/>
                    </a:lnTo>
                    <a:lnTo>
                      <a:pt x="2341" y="267"/>
                    </a:lnTo>
                    <a:lnTo>
                      <a:pt x="2345" y="263"/>
                    </a:lnTo>
                    <a:lnTo>
                      <a:pt x="2349" y="264"/>
                    </a:lnTo>
                    <a:lnTo>
                      <a:pt x="2353" y="263"/>
                    </a:lnTo>
                    <a:lnTo>
                      <a:pt x="2357" y="260"/>
                    </a:lnTo>
                    <a:lnTo>
                      <a:pt x="2361" y="260"/>
                    </a:lnTo>
                    <a:lnTo>
                      <a:pt x="2365" y="258"/>
                    </a:lnTo>
                    <a:lnTo>
                      <a:pt x="2369" y="256"/>
                    </a:lnTo>
                    <a:lnTo>
                      <a:pt x="2373" y="255"/>
                    </a:lnTo>
                    <a:lnTo>
                      <a:pt x="2377" y="254"/>
                    </a:lnTo>
                    <a:lnTo>
                      <a:pt x="2381" y="252"/>
                    </a:lnTo>
                    <a:lnTo>
                      <a:pt x="2385" y="252"/>
                    </a:lnTo>
                    <a:lnTo>
                      <a:pt x="2389" y="251"/>
                    </a:lnTo>
                    <a:lnTo>
                      <a:pt x="2393" y="248"/>
                    </a:lnTo>
                    <a:lnTo>
                      <a:pt x="2396" y="246"/>
                    </a:lnTo>
                    <a:lnTo>
                      <a:pt x="2400" y="246"/>
                    </a:lnTo>
                    <a:lnTo>
                      <a:pt x="2404" y="246"/>
                    </a:lnTo>
                    <a:lnTo>
                      <a:pt x="2408" y="243"/>
                    </a:lnTo>
                    <a:lnTo>
                      <a:pt x="2412" y="242"/>
                    </a:lnTo>
                    <a:lnTo>
                      <a:pt x="2416" y="241"/>
                    </a:lnTo>
                    <a:lnTo>
                      <a:pt x="2420" y="239"/>
                    </a:lnTo>
                    <a:lnTo>
                      <a:pt x="2424" y="238"/>
                    </a:lnTo>
                    <a:lnTo>
                      <a:pt x="2428" y="237"/>
                    </a:lnTo>
                    <a:lnTo>
                      <a:pt x="2432" y="235"/>
                    </a:lnTo>
                    <a:lnTo>
                      <a:pt x="2436" y="235"/>
                    </a:lnTo>
                    <a:lnTo>
                      <a:pt x="2440" y="232"/>
                    </a:lnTo>
                    <a:lnTo>
                      <a:pt x="2444" y="231"/>
                    </a:lnTo>
                    <a:lnTo>
                      <a:pt x="2448" y="232"/>
                    </a:lnTo>
                    <a:lnTo>
                      <a:pt x="2452" y="229"/>
                    </a:lnTo>
                    <a:lnTo>
                      <a:pt x="2456" y="227"/>
                    </a:lnTo>
                    <a:lnTo>
                      <a:pt x="2460" y="226"/>
                    </a:lnTo>
                    <a:lnTo>
                      <a:pt x="2464" y="225"/>
                    </a:lnTo>
                    <a:lnTo>
                      <a:pt x="2467" y="224"/>
                    </a:lnTo>
                    <a:lnTo>
                      <a:pt x="2471" y="222"/>
                    </a:lnTo>
                    <a:lnTo>
                      <a:pt x="2475" y="221"/>
                    </a:lnTo>
                    <a:lnTo>
                      <a:pt x="2479" y="219"/>
                    </a:lnTo>
                    <a:lnTo>
                      <a:pt x="2483" y="219"/>
                    </a:lnTo>
                    <a:lnTo>
                      <a:pt x="2487" y="217"/>
                    </a:lnTo>
                    <a:lnTo>
                      <a:pt x="2491" y="216"/>
                    </a:lnTo>
                    <a:lnTo>
                      <a:pt x="2495" y="214"/>
                    </a:lnTo>
                    <a:lnTo>
                      <a:pt x="2499" y="213"/>
                    </a:lnTo>
                    <a:lnTo>
                      <a:pt x="2503" y="212"/>
                    </a:lnTo>
                    <a:lnTo>
                      <a:pt x="2507" y="212"/>
                    </a:lnTo>
                    <a:lnTo>
                      <a:pt x="2511" y="209"/>
                    </a:lnTo>
                    <a:lnTo>
                      <a:pt x="2515" y="209"/>
                    </a:lnTo>
                    <a:lnTo>
                      <a:pt x="2519" y="207"/>
                    </a:lnTo>
                    <a:lnTo>
                      <a:pt x="2523" y="206"/>
                    </a:lnTo>
                    <a:lnTo>
                      <a:pt x="2527" y="204"/>
                    </a:lnTo>
                    <a:lnTo>
                      <a:pt x="2531" y="203"/>
                    </a:lnTo>
                    <a:lnTo>
                      <a:pt x="2534" y="202"/>
                    </a:lnTo>
                    <a:lnTo>
                      <a:pt x="2538" y="202"/>
                    </a:lnTo>
                    <a:lnTo>
                      <a:pt x="2542" y="200"/>
                    </a:lnTo>
                    <a:lnTo>
                      <a:pt x="2546" y="199"/>
                    </a:lnTo>
                    <a:lnTo>
                      <a:pt x="2550" y="197"/>
                    </a:lnTo>
                    <a:lnTo>
                      <a:pt x="2554" y="195"/>
                    </a:lnTo>
                    <a:lnTo>
                      <a:pt x="2558" y="194"/>
                    </a:lnTo>
                    <a:lnTo>
                      <a:pt x="2562" y="191"/>
                    </a:lnTo>
                    <a:lnTo>
                      <a:pt x="2566" y="191"/>
                    </a:lnTo>
                    <a:lnTo>
                      <a:pt x="2570" y="191"/>
                    </a:lnTo>
                    <a:lnTo>
                      <a:pt x="2574" y="190"/>
                    </a:lnTo>
                    <a:lnTo>
                      <a:pt x="2578" y="188"/>
                    </a:lnTo>
                    <a:lnTo>
                      <a:pt x="2582" y="187"/>
                    </a:lnTo>
                    <a:lnTo>
                      <a:pt x="2586" y="185"/>
                    </a:lnTo>
                    <a:lnTo>
                      <a:pt x="2590" y="184"/>
                    </a:lnTo>
                    <a:lnTo>
                      <a:pt x="2594" y="184"/>
                    </a:lnTo>
                    <a:lnTo>
                      <a:pt x="2598" y="181"/>
                    </a:lnTo>
                    <a:lnTo>
                      <a:pt x="2602" y="181"/>
                    </a:lnTo>
                    <a:lnTo>
                      <a:pt x="2605" y="180"/>
                    </a:lnTo>
                    <a:lnTo>
                      <a:pt x="2609" y="180"/>
                    </a:lnTo>
                    <a:lnTo>
                      <a:pt x="2613" y="177"/>
                    </a:lnTo>
                    <a:lnTo>
                      <a:pt x="2617" y="177"/>
                    </a:lnTo>
                    <a:lnTo>
                      <a:pt x="2621" y="175"/>
                    </a:lnTo>
                    <a:lnTo>
                      <a:pt x="2625" y="173"/>
                    </a:lnTo>
                    <a:lnTo>
                      <a:pt x="2629" y="172"/>
                    </a:lnTo>
                    <a:lnTo>
                      <a:pt x="2633" y="172"/>
                    </a:lnTo>
                    <a:lnTo>
                      <a:pt x="2637" y="170"/>
                    </a:lnTo>
                    <a:lnTo>
                      <a:pt x="2641" y="169"/>
                    </a:lnTo>
                    <a:lnTo>
                      <a:pt x="2645" y="168"/>
                    </a:lnTo>
                    <a:lnTo>
                      <a:pt x="2649" y="168"/>
                    </a:lnTo>
                    <a:lnTo>
                      <a:pt x="2653" y="165"/>
                    </a:lnTo>
                    <a:lnTo>
                      <a:pt x="2657" y="164"/>
                    </a:lnTo>
                    <a:lnTo>
                      <a:pt x="2661" y="162"/>
                    </a:lnTo>
                    <a:lnTo>
                      <a:pt x="2665" y="162"/>
                    </a:lnTo>
                    <a:lnTo>
                      <a:pt x="2669" y="161"/>
                    </a:lnTo>
                    <a:lnTo>
                      <a:pt x="2672" y="159"/>
                    </a:lnTo>
                    <a:lnTo>
                      <a:pt x="2676" y="159"/>
                    </a:lnTo>
                    <a:lnTo>
                      <a:pt x="2680" y="158"/>
                    </a:lnTo>
                    <a:lnTo>
                      <a:pt x="2684" y="157"/>
                    </a:lnTo>
                    <a:lnTo>
                      <a:pt x="2688" y="155"/>
                    </a:lnTo>
                    <a:lnTo>
                      <a:pt x="2692" y="154"/>
                    </a:lnTo>
                    <a:lnTo>
                      <a:pt x="2696" y="151"/>
                    </a:lnTo>
                    <a:lnTo>
                      <a:pt x="2700" y="151"/>
                    </a:lnTo>
                    <a:lnTo>
                      <a:pt x="2704" y="150"/>
                    </a:lnTo>
                    <a:lnTo>
                      <a:pt x="2708" y="150"/>
                    </a:lnTo>
                    <a:lnTo>
                      <a:pt x="2712" y="148"/>
                    </a:lnTo>
                    <a:lnTo>
                      <a:pt x="2716" y="148"/>
                    </a:lnTo>
                    <a:lnTo>
                      <a:pt x="2720" y="145"/>
                    </a:lnTo>
                    <a:lnTo>
                      <a:pt x="2724" y="145"/>
                    </a:lnTo>
                    <a:lnTo>
                      <a:pt x="2728" y="145"/>
                    </a:lnTo>
                    <a:lnTo>
                      <a:pt x="2732" y="144"/>
                    </a:lnTo>
                    <a:lnTo>
                      <a:pt x="2736" y="142"/>
                    </a:lnTo>
                    <a:lnTo>
                      <a:pt x="2739" y="141"/>
                    </a:lnTo>
                    <a:lnTo>
                      <a:pt x="2743" y="140"/>
                    </a:lnTo>
                    <a:lnTo>
                      <a:pt x="2747" y="139"/>
                    </a:lnTo>
                    <a:lnTo>
                      <a:pt x="2751" y="138"/>
                    </a:lnTo>
                    <a:lnTo>
                      <a:pt x="2755" y="138"/>
                    </a:lnTo>
                    <a:lnTo>
                      <a:pt x="2759" y="135"/>
                    </a:lnTo>
                    <a:lnTo>
                      <a:pt x="2763" y="135"/>
                    </a:lnTo>
                    <a:lnTo>
                      <a:pt x="2767" y="134"/>
                    </a:lnTo>
                    <a:lnTo>
                      <a:pt x="2771" y="133"/>
                    </a:lnTo>
                    <a:lnTo>
                      <a:pt x="2775" y="131"/>
                    </a:lnTo>
                    <a:lnTo>
                      <a:pt x="2779" y="130"/>
                    </a:lnTo>
                    <a:lnTo>
                      <a:pt x="2783" y="129"/>
                    </a:lnTo>
                    <a:lnTo>
                      <a:pt x="2787" y="128"/>
                    </a:lnTo>
                    <a:lnTo>
                      <a:pt x="2791" y="127"/>
                    </a:lnTo>
                    <a:lnTo>
                      <a:pt x="2795" y="128"/>
                    </a:lnTo>
                    <a:lnTo>
                      <a:pt x="2799" y="125"/>
                    </a:lnTo>
                    <a:lnTo>
                      <a:pt x="2803" y="125"/>
                    </a:lnTo>
                    <a:lnTo>
                      <a:pt x="2807" y="124"/>
                    </a:lnTo>
                    <a:lnTo>
                      <a:pt x="2810" y="122"/>
                    </a:lnTo>
                    <a:lnTo>
                      <a:pt x="2814" y="122"/>
                    </a:lnTo>
                    <a:lnTo>
                      <a:pt x="2818" y="122"/>
                    </a:lnTo>
                    <a:lnTo>
                      <a:pt x="2822" y="120"/>
                    </a:lnTo>
                    <a:lnTo>
                      <a:pt x="2826" y="119"/>
                    </a:lnTo>
                    <a:lnTo>
                      <a:pt x="2830" y="118"/>
                    </a:lnTo>
                    <a:lnTo>
                      <a:pt x="2834" y="118"/>
                    </a:lnTo>
                    <a:lnTo>
                      <a:pt x="2838" y="117"/>
                    </a:lnTo>
                    <a:lnTo>
                      <a:pt x="2842" y="116"/>
                    </a:lnTo>
                    <a:lnTo>
                      <a:pt x="2846" y="114"/>
                    </a:lnTo>
                    <a:lnTo>
                      <a:pt x="2850" y="112"/>
                    </a:lnTo>
                    <a:lnTo>
                      <a:pt x="2854" y="112"/>
                    </a:lnTo>
                    <a:lnTo>
                      <a:pt x="2858" y="112"/>
                    </a:lnTo>
                    <a:lnTo>
                      <a:pt x="2862" y="110"/>
                    </a:lnTo>
                    <a:lnTo>
                      <a:pt x="2866" y="110"/>
                    </a:lnTo>
                    <a:lnTo>
                      <a:pt x="2870" y="108"/>
                    </a:lnTo>
                    <a:lnTo>
                      <a:pt x="2874" y="108"/>
                    </a:lnTo>
                    <a:lnTo>
                      <a:pt x="2877" y="107"/>
                    </a:lnTo>
                    <a:lnTo>
                      <a:pt x="2881" y="107"/>
                    </a:lnTo>
                    <a:lnTo>
                      <a:pt x="2885" y="105"/>
                    </a:lnTo>
                    <a:lnTo>
                      <a:pt x="2889" y="105"/>
                    </a:lnTo>
                    <a:lnTo>
                      <a:pt x="2893" y="104"/>
                    </a:lnTo>
                    <a:lnTo>
                      <a:pt x="2897" y="102"/>
                    </a:lnTo>
                    <a:lnTo>
                      <a:pt x="2901" y="102"/>
                    </a:lnTo>
                    <a:lnTo>
                      <a:pt x="2905" y="101"/>
                    </a:lnTo>
                    <a:lnTo>
                      <a:pt x="2909" y="100"/>
                    </a:lnTo>
                    <a:lnTo>
                      <a:pt x="2913" y="100"/>
                    </a:lnTo>
                    <a:lnTo>
                      <a:pt x="2917" y="98"/>
                    </a:lnTo>
                    <a:lnTo>
                      <a:pt x="2921" y="97"/>
                    </a:lnTo>
                    <a:lnTo>
                      <a:pt x="2925" y="96"/>
                    </a:lnTo>
                    <a:lnTo>
                      <a:pt x="2929" y="96"/>
                    </a:lnTo>
                    <a:lnTo>
                      <a:pt x="2933" y="95"/>
                    </a:lnTo>
                    <a:lnTo>
                      <a:pt x="2937" y="95"/>
                    </a:lnTo>
                    <a:lnTo>
                      <a:pt x="2941" y="93"/>
                    </a:lnTo>
                    <a:lnTo>
                      <a:pt x="2944" y="91"/>
                    </a:lnTo>
                    <a:lnTo>
                      <a:pt x="2948" y="92"/>
                    </a:lnTo>
                    <a:lnTo>
                      <a:pt x="2952" y="90"/>
                    </a:lnTo>
                    <a:lnTo>
                      <a:pt x="2956" y="91"/>
                    </a:lnTo>
                    <a:lnTo>
                      <a:pt x="2960" y="89"/>
                    </a:lnTo>
                    <a:lnTo>
                      <a:pt x="2964" y="89"/>
                    </a:lnTo>
                    <a:lnTo>
                      <a:pt x="2968" y="88"/>
                    </a:lnTo>
                    <a:lnTo>
                      <a:pt x="2972" y="87"/>
                    </a:lnTo>
                    <a:lnTo>
                      <a:pt x="2976" y="87"/>
                    </a:lnTo>
                    <a:lnTo>
                      <a:pt x="2980" y="86"/>
                    </a:lnTo>
                    <a:lnTo>
                      <a:pt x="2984" y="84"/>
                    </a:lnTo>
                    <a:lnTo>
                      <a:pt x="2988" y="83"/>
                    </a:lnTo>
                    <a:lnTo>
                      <a:pt x="2992" y="83"/>
                    </a:lnTo>
                    <a:lnTo>
                      <a:pt x="2996" y="83"/>
                    </a:lnTo>
                    <a:lnTo>
                      <a:pt x="3000" y="82"/>
                    </a:lnTo>
                    <a:lnTo>
                      <a:pt x="3004" y="80"/>
                    </a:lnTo>
                    <a:lnTo>
                      <a:pt x="3008" y="80"/>
                    </a:lnTo>
                    <a:lnTo>
                      <a:pt x="3012" y="80"/>
                    </a:lnTo>
                    <a:lnTo>
                      <a:pt x="3015" y="80"/>
                    </a:lnTo>
                    <a:lnTo>
                      <a:pt x="3019" y="79"/>
                    </a:lnTo>
                    <a:lnTo>
                      <a:pt x="3023" y="77"/>
                    </a:lnTo>
                    <a:lnTo>
                      <a:pt x="3027" y="77"/>
                    </a:lnTo>
                    <a:lnTo>
                      <a:pt x="3031" y="76"/>
                    </a:lnTo>
                    <a:lnTo>
                      <a:pt x="3035" y="76"/>
                    </a:lnTo>
                    <a:lnTo>
                      <a:pt x="3039" y="76"/>
                    </a:lnTo>
                    <a:lnTo>
                      <a:pt x="3043" y="74"/>
                    </a:lnTo>
                    <a:lnTo>
                      <a:pt x="3047" y="74"/>
                    </a:lnTo>
                    <a:lnTo>
                      <a:pt x="3051" y="72"/>
                    </a:lnTo>
                    <a:lnTo>
                      <a:pt x="3055" y="72"/>
                    </a:lnTo>
                    <a:lnTo>
                      <a:pt x="3059" y="70"/>
                    </a:lnTo>
                    <a:lnTo>
                      <a:pt x="3063" y="71"/>
                    </a:lnTo>
                    <a:lnTo>
                      <a:pt x="3067" y="69"/>
                    </a:lnTo>
                    <a:lnTo>
                      <a:pt x="3071" y="70"/>
                    </a:lnTo>
                    <a:lnTo>
                      <a:pt x="3075" y="69"/>
                    </a:lnTo>
                    <a:lnTo>
                      <a:pt x="3079" y="69"/>
                    </a:lnTo>
                    <a:lnTo>
                      <a:pt x="3082" y="68"/>
                    </a:lnTo>
                    <a:lnTo>
                      <a:pt x="3086" y="67"/>
                    </a:lnTo>
                    <a:lnTo>
                      <a:pt x="3090" y="65"/>
                    </a:lnTo>
                    <a:lnTo>
                      <a:pt x="3094" y="66"/>
                    </a:lnTo>
                    <a:lnTo>
                      <a:pt x="3098" y="64"/>
                    </a:lnTo>
                    <a:lnTo>
                      <a:pt x="3102" y="66"/>
                    </a:lnTo>
                    <a:lnTo>
                      <a:pt x="3106" y="64"/>
                    </a:lnTo>
                    <a:lnTo>
                      <a:pt x="3110" y="62"/>
                    </a:lnTo>
                    <a:lnTo>
                      <a:pt x="3114" y="61"/>
                    </a:lnTo>
                    <a:lnTo>
                      <a:pt x="3118" y="62"/>
                    </a:lnTo>
                    <a:lnTo>
                      <a:pt x="3122" y="61"/>
                    </a:lnTo>
                    <a:lnTo>
                      <a:pt x="3126" y="61"/>
                    </a:lnTo>
                    <a:lnTo>
                      <a:pt x="3130" y="60"/>
                    </a:lnTo>
                    <a:lnTo>
                      <a:pt x="3134" y="58"/>
                    </a:lnTo>
                    <a:lnTo>
                      <a:pt x="3138" y="59"/>
                    </a:lnTo>
                    <a:lnTo>
                      <a:pt x="3142" y="60"/>
                    </a:lnTo>
                    <a:lnTo>
                      <a:pt x="3146" y="57"/>
                    </a:lnTo>
                    <a:lnTo>
                      <a:pt x="3150" y="5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2" name="Freeform 2864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1"/>
                  </a:cxn>
                  <a:cxn ang="0">
                    <a:pos x="354" y="19"/>
                  </a:cxn>
                  <a:cxn ang="0">
                    <a:pos x="406" y="31"/>
                  </a:cxn>
                  <a:cxn ang="0">
                    <a:pos x="457" y="46"/>
                  </a:cxn>
                  <a:cxn ang="0">
                    <a:pos x="508" y="65"/>
                  </a:cxn>
                  <a:cxn ang="0">
                    <a:pos x="559" y="86"/>
                  </a:cxn>
                  <a:cxn ang="0">
                    <a:pos x="611" y="114"/>
                  </a:cxn>
                  <a:cxn ang="0">
                    <a:pos x="662" y="144"/>
                  </a:cxn>
                  <a:cxn ang="0">
                    <a:pos x="713" y="181"/>
                  </a:cxn>
                  <a:cxn ang="0">
                    <a:pos x="764" y="220"/>
                  </a:cxn>
                  <a:cxn ang="0">
                    <a:pos x="816" y="261"/>
                  </a:cxn>
                  <a:cxn ang="0">
                    <a:pos x="867" y="306"/>
                  </a:cxn>
                  <a:cxn ang="0">
                    <a:pos x="918" y="349"/>
                  </a:cxn>
                  <a:cxn ang="0">
                    <a:pos x="969" y="395"/>
                  </a:cxn>
                  <a:cxn ang="0">
                    <a:pos x="1021" y="439"/>
                  </a:cxn>
                  <a:cxn ang="0">
                    <a:pos x="1072" y="484"/>
                  </a:cxn>
                  <a:cxn ang="0">
                    <a:pos x="1123" y="527"/>
                  </a:cxn>
                  <a:cxn ang="0">
                    <a:pos x="1174" y="565"/>
                  </a:cxn>
                  <a:cxn ang="0">
                    <a:pos x="1226" y="602"/>
                  </a:cxn>
                  <a:cxn ang="0">
                    <a:pos x="1277" y="636"/>
                  </a:cxn>
                  <a:cxn ang="0">
                    <a:pos x="1328" y="666"/>
                  </a:cxn>
                  <a:cxn ang="0">
                    <a:pos x="1379" y="691"/>
                  </a:cxn>
                  <a:cxn ang="0">
                    <a:pos x="1431" y="710"/>
                  </a:cxn>
                  <a:cxn ang="0">
                    <a:pos x="1482" y="726"/>
                  </a:cxn>
                  <a:cxn ang="0">
                    <a:pos x="1533" y="739"/>
                  </a:cxn>
                  <a:cxn ang="0">
                    <a:pos x="1584" y="745"/>
                  </a:cxn>
                  <a:cxn ang="0">
                    <a:pos x="1636" y="750"/>
                  </a:cxn>
                  <a:cxn ang="0">
                    <a:pos x="1687" y="747"/>
                  </a:cxn>
                  <a:cxn ang="0">
                    <a:pos x="1738" y="740"/>
                  </a:cxn>
                  <a:cxn ang="0">
                    <a:pos x="1789" y="729"/>
                  </a:cxn>
                  <a:cxn ang="0">
                    <a:pos x="1841" y="715"/>
                  </a:cxn>
                  <a:cxn ang="0">
                    <a:pos x="1892" y="697"/>
                  </a:cxn>
                  <a:cxn ang="0">
                    <a:pos x="1943" y="677"/>
                  </a:cxn>
                  <a:cxn ang="0">
                    <a:pos x="1994" y="655"/>
                  </a:cxn>
                  <a:cxn ang="0">
                    <a:pos x="2046" y="630"/>
                  </a:cxn>
                  <a:cxn ang="0">
                    <a:pos x="2097" y="604"/>
                  </a:cxn>
                  <a:cxn ang="0">
                    <a:pos x="2148" y="576"/>
                  </a:cxn>
                  <a:cxn ang="0">
                    <a:pos x="2199" y="546"/>
                  </a:cxn>
                  <a:cxn ang="0">
                    <a:pos x="2251" y="516"/>
                  </a:cxn>
                  <a:cxn ang="0">
                    <a:pos x="2302" y="487"/>
                  </a:cxn>
                  <a:cxn ang="0">
                    <a:pos x="2353" y="456"/>
                  </a:cxn>
                  <a:cxn ang="0">
                    <a:pos x="2404" y="425"/>
                  </a:cxn>
                  <a:cxn ang="0">
                    <a:pos x="2456" y="395"/>
                  </a:cxn>
                  <a:cxn ang="0">
                    <a:pos x="2507" y="367"/>
                  </a:cxn>
                  <a:cxn ang="0">
                    <a:pos x="2558" y="336"/>
                  </a:cxn>
                  <a:cxn ang="0">
                    <a:pos x="2609" y="312"/>
                  </a:cxn>
                  <a:cxn ang="0">
                    <a:pos x="2661" y="282"/>
                  </a:cxn>
                  <a:cxn ang="0">
                    <a:pos x="2712" y="259"/>
                  </a:cxn>
                  <a:cxn ang="0">
                    <a:pos x="2763" y="235"/>
                  </a:cxn>
                  <a:cxn ang="0">
                    <a:pos x="2814" y="211"/>
                  </a:cxn>
                  <a:cxn ang="0">
                    <a:pos x="2866" y="191"/>
                  </a:cxn>
                  <a:cxn ang="0">
                    <a:pos x="2917" y="171"/>
                  </a:cxn>
                  <a:cxn ang="0">
                    <a:pos x="2968" y="152"/>
                  </a:cxn>
                  <a:cxn ang="0">
                    <a:pos x="3019" y="136"/>
                  </a:cxn>
                  <a:cxn ang="0">
                    <a:pos x="3071" y="120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0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3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0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8"/>
                    </a:lnTo>
                    <a:lnTo>
                      <a:pt x="260" y="8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8"/>
                    </a:lnTo>
                    <a:lnTo>
                      <a:pt x="287" y="10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12"/>
                    </a:lnTo>
                    <a:lnTo>
                      <a:pt x="303" y="11"/>
                    </a:lnTo>
                    <a:lnTo>
                      <a:pt x="307" y="12"/>
                    </a:lnTo>
                    <a:lnTo>
                      <a:pt x="311" y="11"/>
                    </a:lnTo>
                    <a:lnTo>
                      <a:pt x="315" y="13"/>
                    </a:lnTo>
                    <a:lnTo>
                      <a:pt x="319" y="13"/>
                    </a:lnTo>
                    <a:lnTo>
                      <a:pt x="323" y="15"/>
                    </a:lnTo>
                    <a:lnTo>
                      <a:pt x="327" y="14"/>
                    </a:lnTo>
                    <a:lnTo>
                      <a:pt x="331" y="14"/>
                    </a:lnTo>
                    <a:lnTo>
                      <a:pt x="335" y="16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9"/>
                    </a:lnTo>
                    <a:lnTo>
                      <a:pt x="358" y="19"/>
                    </a:lnTo>
                    <a:lnTo>
                      <a:pt x="362" y="19"/>
                    </a:lnTo>
                    <a:lnTo>
                      <a:pt x="366" y="22"/>
                    </a:lnTo>
                    <a:lnTo>
                      <a:pt x="370" y="23"/>
                    </a:lnTo>
                    <a:lnTo>
                      <a:pt x="374" y="23"/>
                    </a:lnTo>
                    <a:lnTo>
                      <a:pt x="378" y="22"/>
                    </a:lnTo>
                    <a:lnTo>
                      <a:pt x="382" y="24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6"/>
                    </a:lnTo>
                    <a:lnTo>
                      <a:pt x="398" y="28"/>
                    </a:lnTo>
                    <a:lnTo>
                      <a:pt x="402" y="29"/>
                    </a:lnTo>
                    <a:lnTo>
                      <a:pt x="406" y="31"/>
                    </a:lnTo>
                    <a:lnTo>
                      <a:pt x="410" y="31"/>
                    </a:lnTo>
                    <a:lnTo>
                      <a:pt x="413" y="32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6"/>
                    </a:lnTo>
                    <a:lnTo>
                      <a:pt x="437" y="39"/>
                    </a:lnTo>
                    <a:lnTo>
                      <a:pt x="441" y="38"/>
                    </a:lnTo>
                    <a:lnTo>
                      <a:pt x="445" y="42"/>
                    </a:lnTo>
                    <a:lnTo>
                      <a:pt x="449" y="42"/>
                    </a:lnTo>
                    <a:lnTo>
                      <a:pt x="453" y="44"/>
                    </a:lnTo>
                    <a:lnTo>
                      <a:pt x="457" y="46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8"/>
                    </a:lnTo>
                    <a:lnTo>
                      <a:pt x="473" y="50"/>
                    </a:lnTo>
                    <a:lnTo>
                      <a:pt x="477" y="51"/>
                    </a:lnTo>
                    <a:lnTo>
                      <a:pt x="480" y="53"/>
                    </a:lnTo>
                    <a:lnTo>
                      <a:pt x="484" y="55"/>
                    </a:lnTo>
                    <a:lnTo>
                      <a:pt x="488" y="55"/>
                    </a:lnTo>
                    <a:lnTo>
                      <a:pt x="492" y="58"/>
                    </a:lnTo>
                    <a:lnTo>
                      <a:pt x="496" y="59"/>
                    </a:lnTo>
                    <a:lnTo>
                      <a:pt x="500" y="61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2" y="66"/>
                    </a:lnTo>
                    <a:lnTo>
                      <a:pt x="516" y="68"/>
                    </a:lnTo>
                    <a:lnTo>
                      <a:pt x="520" y="69"/>
                    </a:lnTo>
                    <a:lnTo>
                      <a:pt x="524" y="71"/>
                    </a:lnTo>
                    <a:lnTo>
                      <a:pt x="528" y="71"/>
                    </a:lnTo>
                    <a:lnTo>
                      <a:pt x="532" y="74"/>
                    </a:lnTo>
                    <a:lnTo>
                      <a:pt x="536" y="75"/>
                    </a:lnTo>
                    <a:lnTo>
                      <a:pt x="540" y="76"/>
                    </a:lnTo>
                    <a:lnTo>
                      <a:pt x="544" y="81"/>
                    </a:lnTo>
                    <a:lnTo>
                      <a:pt x="547" y="80"/>
                    </a:lnTo>
                    <a:lnTo>
                      <a:pt x="551" y="83"/>
                    </a:lnTo>
                    <a:lnTo>
                      <a:pt x="555" y="84"/>
                    </a:lnTo>
                    <a:lnTo>
                      <a:pt x="559" y="86"/>
                    </a:lnTo>
                    <a:lnTo>
                      <a:pt x="563" y="89"/>
                    </a:lnTo>
                    <a:lnTo>
                      <a:pt x="567" y="91"/>
                    </a:lnTo>
                    <a:lnTo>
                      <a:pt x="571" y="92"/>
                    </a:lnTo>
                    <a:lnTo>
                      <a:pt x="575" y="95"/>
                    </a:lnTo>
                    <a:lnTo>
                      <a:pt x="579" y="97"/>
                    </a:lnTo>
                    <a:lnTo>
                      <a:pt x="583" y="98"/>
                    </a:lnTo>
                    <a:lnTo>
                      <a:pt x="587" y="101"/>
                    </a:lnTo>
                    <a:lnTo>
                      <a:pt x="591" y="104"/>
                    </a:lnTo>
                    <a:lnTo>
                      <a:pt x="595" y="105"/>
                    </a:lnTo>
                    <a:lnTo>
                      <a:pt x="599" y="108"/>
                    </a:lnTo>
                    <a:lnTo>
                      <a:pt x="603" y="109"/>
                    </a:lnTo>
                    <a:lnTo>
                      <a:pt x="607" y="111"/>
                    </a:lnTo>
                    <a:lnTo>
                      <a:pt x="611" y="114"/>
                    </a:lnTo>
                    <a:lnTo>
                      <a:pt x="615" y="116"/>
                    </a:lnTo>
                    <a:lnTo>
                      <a:pt x="618" y="120"/>
                    </a:lnTo>
                    <a:lnTo>
                      <a:pt x="622" y="120"/>
                    </a:lnTo>
                    <a:lnTo>
                      <a:pt x="626" y="124"/>
                    </a:lnTo>
                    <a:lnTo>
                      <a:pt x="630" y="126"/>
                    </a:lnTo>
                    <a:lnTo>
                      <a:pt x="634" y="128"/>
                    </a:lnTo>
                    <a:lnTo>
                      <a:pt x="638" y="131"/>
                    </a:lnTo>
                    <a:lnTo>
                      <a:pt x="642" y="133"/>
                    </a:lnTo>
                    <a:lnTo>
                      <a:pt x="646" y="135"/>
                    </a:lnTo>
                    <a:lnTo>
                      <a:pt x="650" y="138"/>
                    </a:lnTo>
                    <a:lnTo>
                      <a:pt x="654" y="142"/>
                    </a:lnTo>
                    <a:lnTo>
                      <a:pt x="658" y="142"/>
                    </a:lnTo>
                    <a:lnTo>
                      <a:pt x="662" y="144"/>
                    </a:lnTo>
                    <a:lnTo>
                      <a:pt x="666" y="147"/>
                    </a:lnTo>
                    <a:lnTo>
                      <a:pt x="670" y="151"/>
                    </a:lnTo>
                    <a:lnTo>
                      <a:pt x="674" y="155"/>
                    </a:lnTo>
                    <a:lnTo>
                      <a:pt x="678" y="156"/>
                    </a:lnTo>
                    <a:lnTo>
                      <a:pt x="682" y="159"/>
                    </a:lnTo>
                    <a:lnTo>
                      <a:pt x="685" y="160"/>
                    </a:lnTo>
                    <a:lnTo>
                      <a:pt x="689" y="164"/>
                    </a:lnTo>
                    <a:lnTo>
                      <a:pt x="693" y="167"/>
                    </a:lnTo>
                    <a:lnTo>
                      <a:pt x="697" y="168"/>
                    </a:lnTo>
                    <a:lnTo>
                      <a:pt x="701" y="172"/>
                    </a:lnTo>
                    <a:lnTo>
                      <a:pt x="705" y="176"/>
                    </a:lnTo>
                    <a:lnTo>
                      <a:pt x="709" y="179"/>
                    </a:lnTo>
                    <a:lnTo>
                      <a:pt x="713" y="181"/>
                    </a:lnTo>
                    <a:lnTo>
                      <a:pt x="717" y="183"/>
                    </a:lnTo>
                    <a:lnTo>
                      <a:pt x="721" y="187"/>
                    </a:lnTo>
                    <a:lnTo>
                      <a:pt x="725" y="189"/>
                    </a:lnTo>
                    <a:lnTo>
                      <a:pt x="729" y="193"/>
                    </a:lnTo>
                    <a:lnTo>
                      <a:pt x="733" y="196"/>
                    </a:lnTo>
                    <a:lnTo>
                      <a:pt x="737" y="197"/>
                    </a:lnTo>
                    <a:lnTo>
                      <a:pt x="741" y="202"/>
                    </a:lnTo>
                    <a:lnTo>
                      <a:pt x="745" y="204"/>
                    </a:lnTo>
                    <a:lnTo>
                      <a:pt x="749" y="208"/>
                    </a:lnTo>
                    <a:lnTo>
                      <a:pt x="753" y="211"/>
                    </a:lnTo>
                    <a:lnTo>
                      <a:pt x="756" y="213"/>
                    </a:lnTo>
                    <a:lnTo>
                      <a:pt x="760" y="217"/>
                    </a:lnTo>
                    <a:lnTo>
                      <a:pt x="764" y="220"/>
                    </a:lnTo>
                    <a:lnTo>
                      <a:pt x="768" y="223"/>
                    </a:lnTo>
                    <a:lnTo>
                      <a:pt x="772" y="226"/>
                    </a:lnTo>
                    <a:lnTo>
                      <a:pt x="776" y="229"/>
                    </a:lnTo>
                    <a:lnTo>
                      <a:pt x="780" y="233"/>
                    </a:lnTo>
                    <a:lnTo>
                      <a:pt x="784" y="237"/>
                    </a:lnTo>
                    <a:lnTo>
                      <a:pt x="788" y="240"/>
                    </a:lnTo>
                    <a:lnTo>
                      <a:pt x="792" y="242"/>
                    </a:lnTo>
                    <a:lnTo>
                      <a:pt x="796" y="246"/>
                    </a:lnTo>
                    <a:lnTo>
                      <a:pt x="800" y="248"/>
                    </a:lnTo>
                    <a:lnTo>
                      <a:pt x="804" y="251"/>
                    </a:lnTo>
                    <a:lnTo>
                      <a:pt x="808" y="255"/>
                    </a:lnTo>
                    <a:lnTo>
                      <a:pt x="812" y="258"/>
                    </a:lnTo>
                    <a:lnTo>
                      <a:pt x="816" y="261"/>
                    </a:lnTo>
                    <a:lnTo>
                      <a:pt x="820" y="266"/>
                    </a:lnTo>
                    <a:lnTo>
                      <a:pt x="823" y="267"/>
                    </a:lnTo>
                    <a:lnTo>
                      <a:pt x="827" y="271"/>
                    </a:lnTo>
                    <a:lnTo>
                      <a:pt x="831" y="274"/>
                    </a:lnTo>
                    <a:lnTo>
                      <a:pt x="835" y="278"/>
                    </a:lnTo>
                    <a:lnTo>
                      <a:pt x="839" y="281"/>
                    </a:lnTo>
                    <a:lnTo>
                      <a:pt x="843" y="285"/>
                    </a:lnTo>
                    <a:lnTo>
                      <a:pt x="847" y="287"/>
                    </a:lnTo>
                    <a:lnTo>
                      <a:pt x="851" y="291"/>
                    </a:lnTo>
                    <a:lnTo>
                      <a:pt x="855" y="295"/>
                    </a:lnTo>
                    <a:lnTo>
                      <a:pt x="859" y="297"/>
                    </a:lnTo>
                    <a:lnTo>
                      <a:pt x="863" y="303"/>
                    </a:lnTo>
                    <a:lnTo>
                      <a:pt x="867" y="306"/>
                    </a:lnTo>
                    <a:lnTo>
                      <a:pt x="871" y="308"/>
                    </a:lnTo>
                    <a:lnTo>
                      <a:pt x="875" y="311"/>
                    </a:lnTo>
                    <a:lnTo>
                      <a:pt x="879" y="315"/>
                    </a:lnTo>
                    <a:lnTo>
                      <a:pt x="883" y="319"/>
                    </a:lnTo>
                    <a:lnTo>
                      <a:pt x="887" y="322"/>
                    </a:lnTo>
                    <a:lnTo>
                      <a:pt x="890" y="325"/>
                    </a:lnTo>
                    <a:lnTo>
                      <a:pt x="894" y="330"/>
                    </a:lnTo>
                    <a:lnTo>
                      <a:pt x="898" y="333"/>
                    </a:lnTo>
                    <a:lnTo>
                      <a:pt x="902" y="336"/>
                    </a:lnTo>
                    <a:lnTo>
                      <a:pt x="906" y="339"/>
                    </a:lnTo>
                    <a:lnTo>
                      <a:pt x="910" y="343"/>
                    </a:lnTo>
                    <a:lnTo>
                      <a:pt x="914" y="346"/>
                    </a:lnTo>
                    <a:lnTo>
                      <a:pt x="918" y="349"/>
                    </a:lnTo>
                    <a:lnTo>
                      <a:pt x="922" y="353"/>
                    </a:lnTo>
                    <a:lnTo>
                      <a:pt x="926" y="357"/>
                    </a:lnTo>
                    <a:lnTo>
                      <a:pt x="930" y="359"/>
                    </a:lnTo>
                    <a:lnTo>
                      <a:pt x="934" y="363"/>
                    </a:lnTo>
                    <a:lnTo>
                      <a:pt x="938" y="368"/>
                    </a:lnTo>
                    <a:lnTo>
                      <a:pt x="942" y="370"/>
                    </a:lnTo>
                    <a:lnTo>
                      <a:pt x="946" y="375"/>
                    </a:lnTo>
                    <a:lnTo>
                      <a:pt x="950" y="378"/>
                    </a:lnTo>
                    <a:lnTo>
                      <a:pt x="954" y="381"/>
                    </a:lnTo>
                    <a:lnTo>
                      <a:pt x="958" y="385"/>
                    </a:lnTo>
                    <a:lnTo>
                      <a:pt x="961" y="388"/>
                    </a:lnTo>
                    <a:lnTo>
                      <a:pt x="965" y="391"/>
                    </a:lnTo>
                    <a:lnTo>
                      <a:pt x="969" y="395"/>
                    </a:lnTo>
                    <a:lnTo>
                      <a:pt x="973" y="400"/>
                    </a:lnTo>
                    <a:lnTo>
                      <a:pt x="977" y="402"/>
                    </a:lnTo>
                    <a:lnTo>
                      <a:pt x="981" y="405"/>
                    </a:lnTo>
                    <a:lnTo>
                      <a:pt x="985" y="409"/>
                    </a:lnTo>
                    <a:lnTo>
                      <a:pt x="989" y="413"/>
                    </a:lnTo>
                    <a:lnTo>
                      <a:pt x="993" y="416"/>
                    </a:lnTo>
                    <a:lnTo>
                      <a:pt x="997" y="418"/>
                    </a:lnTo>
                    <a:lnTo>
                      <a:pt x="1001" y="423"/>
                    </a:lnTo>
                    <a:lnTo>
                      <a:pt x="1005" y="426"/>
                    </a:lnTo>
                    <a:lnTo>
                      <a:pt x="1009" y="430"/>
                    </a:lnTo>
                    <a:lnTo>
                      <a:pt x="1013" y="433"/>
                    </a:lnTo>
                    <a:lnTo>
                      <a:pt x="1017" y="437"/>
                    </a:lnTo>
                    <a:lnTo>
                      <a:pt x="1021" y="439"/>
                    </a:lnTo>
                    <a:lnTo>
                      <a:pt x="1025" y="443"/>
                    </a:lnTo>
                    <a:lnTo>
                      <a:pt x="1028" y="447"/>
                    </a:lnTo>
                    <a:lnTo>
                      <a:pt x="1032" y="450"/>
                    </a:lnTo>
                    <a:lnTo>
                      <a:pt x="1036" y="454"/>
                    </a:lnTo>
                    <a:lnTo>
                      <a:pt x="1040" y="458"/>
                    </a:lnTo>
                    <a:lnTo>
                      <a:pt x="1044" y="461"/>
                    </a:lnTo>
                    <a:lnTo>
                      <a:pt x="1048" y="465"/>
                    </a:lnTo>
                    <a:lnTo>
                      <a:pt x="1052" y="467"/>
                    </a:lnTo>
                    <a:lnTo>
                      <a:pt x="1056" y="471"/>
                    </a:lnTo>
                    <a:lnTo>
                      <a:pt x="1060" y="474"/>
                    </a:lnTo>
                    <a:lnTo>
                      <a:pt x="1064" y="477"/>
                    </a:lnTo>
                    <a:lnTo>
                      <a:pt x="1068" y="480"/>
                    </a:lnTo>
                    <a:lnTo>
                      <a:pt x="1072" y="484"/>
                    </a:lnTo>
                    <a:lnTo>
                      <a:pt x="1076" y="488"/>
                    </a:lnTo>
                    <a:lnTo>
                      <a:pt x="1080" y="491"/>
                    </a:lnTo>
                    <a:lnTo>
                      <a:pt x="1084" y="495"/>
                    </a:lnTo>
                    <a:lnTo>
                      <a:pt x="1088" y="496"/>
                    </a:lnTo>
                    <a:lnTo>
                      <a:pt x="1092" y="501"/>
                    </a:lnTo>
                    <a:lnTo>
                      <a:pt x="1095" y="505"/>
                    </a:lnTo>
                    <a:lnTo>
                      <a:pt x="1099" y="508"/>
                    </a:lnTo>
                    <a:lnTo>
                      <a:pt x="1103" y="510"/>
                    </a:lnTo>
                    <a:lnTo>
                      <a:pt x="1107" y="514"/>
                    </a:lnTo>
                    <a:lnTo>
                      <a:pt x="1111" y="517"/>
                    </a:lnTo>
                    <a:lnTo>
                      <a:pt x="1115" y="520"/>
                    </a:lnTo>
                    <a:lnTo>
                      <a:pt x="1119" y="523"/>
                    </a:lnTo>
                    <a:lnTo>
                      <a:pt x="1123" y="527"/>
                    </a:lnTo>
                    <a:lnTo>
                      <a:pt x="1127" y="529"/>
                    </a:lnTo>
                    <a:lnTo>
                      <a:pt x="1131" y="532"/>
                    </a:lnTo>
                    <a:lnTo>
                      <a:pt x="1135" y="536"/>
                    </a:lnTo>
                    <a:lnTo>
                      <a:pt x="1139" y="541"/>
                    </a:lnTo>
                    <a:lnTo>
                      <a:pt x="1143" y="543"/>
                    </a:lnTo>
                    <a:lnTo>
                      <a:pt x="1147" y="545"/>
                    </a:lnTo>
                    <a:lnTo>
                      <a:pt x="1151" y="548"/>
                    </a:lnTo>
                    <a:lnTo>
                      <a:pt x="1155" y="552"/>
                    </a:lnTo>
                    <a:lnTo>
                      <a:pt x="1159" y="554"/>
                    </a:lnTo>
                    <a:lnTo>
                      <a:pt x="1163" y="558"/>
                    </a:lnTo>
                    <a:lnTo>
                      <a:pt x="1166" y="560"/>
                    </a:lnTo>
                    <a:lnTo>
                      <a:pt x="1170" y="564"/>
                    </a:lnTo>
                    <a:lnTo>
                      <a:pt x="1174" y="565"/>
                    </a:lnTo>
                    <a:lnTo>
                      <a:pt x="1178" y="570"/>
                    </a:lnTo>
                    <a:lnTo>
                      <a:pt x="1182" y="573"/>
                    </a:lnTo>
                    <a:lnTo>
                      <a:pt x="1186" y="576"/>
                    </a:lnTo>
                    <a:lnTo>
                      <a:pt x="1190" y="578"/>
                    </a:lnTo>
                    <a:lnTo>
                      <a:pt x="1194" y="582"/>
                    </a:lnTo>
                    <a:lnTo>
                      <a:pt x="1198" y="583"/>
                    </a:lnTo>
                    <a:lnTo>
                      <a:pt x="1202" y="587"/>
                    </a:lnTo>
                    <a:lnTo>
                      <a:pt x="1206" y="589"/>
                    </a:lnTo>
                    <a:lnTo>
                      <a:pt x="1210" y="593"/>
                    </a:lnTo>
                    <a:lnTo>
                      <a:pt x="1214" y="595"/>
                    </a:lnTo>
                    <a:lnTo>
                      <a:pt x="1218" y="599"/>
                    </a:lnTo>
                    <a:lnTo>
                      <a:pt x="1222" y="601"/>
                    </a:lnTo>
                    <a:lnTo>
                      <a:pt x="1226" y="602"/>
                    </a:lnTo>
                    <a:lnTo>
                      <a:pt x="1230" y="607"/>
                    </a:lnTo>
                    <a:lnTo>
                      <a:pt x="1233" y="609"/>
                    </a:lnTo>
                    <a:lnTo>
                      <a:pt x="1237" y="611"/>
                    </a:lnTo>
                    <a:lnTo>
                      <a:pt x="1241" y="615"/>
                    </a:lnTo>
                    <a:lnTo>
                      <a:pt x="1245" y="616"/>
                    </a:lnTo>
                    <a:lnTo>
                      <a:pt x="1249" y="619"/>
                    </a:lnTo>
                    <a:lnTo>
                      <a:pt x="1253" y="621"/>
                    </a:lnTo>
                    <a:lnTo>
                      <a:pt x="1257" y="624"/>
                    </a:lnTo>
                    <a:lnTo>
                      <a:pt x="1261" y="626"/>
                    </a:lnTo>
                    <a:lnTo>
                      <a:pt x="1265" y="629"/>
                    </a:lnTo>
                    <a:lnTo>
                      <a:pt x="1269" y="632"/>
                    </a:lnTo>
                    <a:lnTo>
                      <a:pt x="1273" y="634"/>
                    </a:lnTo>
                    <a:lnTo>
                      <a:pt x="1277" y="636"/>
                    </a:lnTo>
                    <a:lnTo>
                      <a:pt x="1281" y="639"/>
                    </a:lnTo>
                    <a:lnTo>
                      <a:pt x="1285" y="640"/>
                    </a:lnTo>
                    <a:lnTo>
                      <a:pt x="1289" y="643"/>
                    </a:lnTo>
                    <a:lnTo>
                      <a:pt x="1293" y="646"/>
                    </a:lnTo>
                    <a:lnTo>
                      <a:pt x="1297" y="647"/>
                    </a:lnTo>
                    <a:lnTo>
                      <a:pt x="1301" y="651"/>
                    </a:lnTo>
                    <a:lnTo>
                      <a:pt x="1304" y="654"/>
                    </a:lnTo>
                    <a:lnTo>
                      <a:pt x="1308" y="654"/>
                    </a:lnTo>
                    <a:lnTo>
                      <a:pt x="1312" y="657"/>
                    </a:lnTo>
                    <a:lnTo>
                      <a:pt x="1316" y="659"/>
                    </a:lnTo>
                    <a:lnTo>
                      <a:pt x="1320" y="662"/>
                    </a:lnTo>
                    <a:lnTo>
                      <a:pt x="1324" y="664"/>
                    </a:lnTo>
                    <a:lnTo>
                      <a:pt x="1328" y="666"/>
                    </a:lnTo>
                    <a:lnTo>
                      <a:pt x="1332" y="669"/>
                    </a:lnTo>
                    <a:lnTo>
                      <a:pt x="1336" y="671"/>
                    </a:lnTo>
                    <a:lnTo>
                      <a:pt x="1340" y="672"/>
                    </a:lnTo>
                    <a:lnTo>
                      <a:pt x="1344" y="674"/>
                    </a:lnTo>
                    <a:lnTo>
                      <a:pt x="1348" y="676"/>
                    </a:lnTo>
                    <a:lnTo>
                      <a:pt x="1352" y="679"/>
                    </a:lnTo>
                    <a:lnTo>
                      <a:pt x="1356" y="680"/>
                    </a:lnTo>
                    <a:lnTo>
                      <a:pt x="1360" y="682"/>
                    </a:lnTo>
                    <a:lnTo>
                      <a:pt x="1364" y="684"/>
                    </a:lnTo>
                    <a:lnTo>
                      <a:pt x="1368" y="686"/>
                    </a:lnTo>
                    <a:lnTo>
                      <a:pt x="1371" y="687"/>
                    </a:lnTo>
                    <a:lnTo>
                      <a:pt x="1375" y="689"/>
                    </a:lnTo>
                    <a:lnTo>
                      <a:pt x="1379" y="691"/>
                    </a:lnTo>
                    <a:lnTo>
                      <a:pt x="1383" y="694"/>
                    </a:lnTo>
                    <a:lnTo>
                      <a:pt x="1387" y="696"/>
                    </a:lnTo>
                    <a:lnTo>
                      <a:pt x="1391" y="696"/>
                    </a:lnTo>
                    <a:lnTo>
                      <a:pt x="1395" y="698"/>
                    </a:lnTo>
                    <a:lnTo>
                      <a:pt x="1399" y="699"/>
                    </a:lnTo>
                    <a:lnTo>
                      <a:pt x="1403" y="701"/>
                    </a:lnTo>
                    <a:lnTo>
                      <a:pt x="1407" y="703"/>
                    </a:lnTo>
                    <a:lnTo>
                      <a:pt x="1411" y="703"/>
                    </a:lnTo>
                    <a:lnTo>
                      <a:pt x="1415" y="706"/>
                    </a:lnTo>
                    <a:lnTo>
                      <a:pt x="1419" y="707"/>
                    </a:lnTo>
                    <a:lnTo>
                      <a:pt x="1423" y="709"/>
                    </a:lnTo>
                    <a:lnTo>
                      <a:pt x="1427" y="712"/>
                    </a:lnTo>
                    <a:lnTo>
                      <a:pt x="1431" y="710"/>
                    </a:lnTo>
                    <a:lnTo>
                      <a:pt x="1435" y="714"/>
                    </a:lnTo>
                    <a:lnTo>
                      <a:pt x="1438" y="715"/>
                    </a:lnTo>
                    <a:lnTo>
                      <a:pt x="1442" y="718"/>
                    </a:lnTo>
                    <a:lnTo>
                      <a:pt x="1446" y="717"/>
                    </a:lnTo>
                    <a:lnTo>
                      <a:pt x="1450" y="719"/>
                    </a:lnTo>
                    <a:lnTo>
                      <a:pt x="1454" y="720"/>
                    </a:lnTo>
                    <a:lnTo>
                      <a:pt x="1458" y="721"/>
                    </a:lnTo>
                    <a:lnTo>
                      <a:pt x="1462" y="723"/>
                    </a:lnTo>
                    <a:lnTo>
                      <a:pt x="1466" y="724"/>
                    </a:lnTo>
                    <a:lnTo>
                      <a:pt x="1470" y="725"/>
                    </a:lnTo>
                    <a:lnTo>
                      <a:pt x="1474" y="727"/>
                    </a:lnTo>
                    <a:lnTo>
                      <a:pt x="1478" y="727"/>
                    </a:lnTo>
                    <a:lnTo>
                      <a:pt x="1482" y="726"/>
                    </a:lnTo>
                    <a:lnTo>
                      <a:pt x="1486" y="728"/>
                    </a:lnTo>
                    <a:lnTo>
                      <a:pt x="1490" y="729"/>
                    </a:lnTo>
                    <a:lnTo>
                      <a:pt x="1494" y="731"/>
                    </a:lnTo>
                    <a:lnTo>
                      <a:pt x="1498" y="731"/>
                    </a:lnTo>
                    <a:lnTo>
                      <a:pt x="1502" y="732"/>
                    </a:lnTo>
                    <a:lnTo>
                      <a:pt x="1506" y="734"/>
                    </a:lnTo>
                    <a:lnTo>
                      <a:pt x="1509" y="735"/>
                    </a:lnTo>
                    <a:lnTo>
                      <a:pt x="1513" y="735"/>
                    </a:lnTo>
                    <a:lnTo>
                      <a:pt x="1517" y="736"/>
                    </a:lnTo>
                    <a:lnTo>
                      <a:pt x="1521" y="736"/>
                    </a:lnTo>
                    <a:lnTo>
                      <a:pt x="1525" y="738"/>
                    </a:lnTo>
                    <a:lnTo>
                      <a:pt x="1529" y="738"/>
                    </a:lnTo>
                    <a:lnTo>
                      <a:pt x="1533" y="739"/>
                    </a:lnTo>
                    <a:lnTo>
                      <a:pt x="1537" y="739"/>
                    </a:lnTo>
                    <a:lnTo>
                      <a:pt x="1541" y="741"/>
                    </a:lnTo>
                    <a:lnTo>
                      <a:pt x="1545" y="740"/>
                    </a:lnTo>
                    <a:lnTo>
                      <a:pt x="1549" y="741"/>
                    </a:lnTo>
                    <a:lnTo>
                      <a:pt x="1553" y="742"/>
                    </a:lnTo>
                    <a:lnTo>
                      <a:pt x="1557" y="743"/>
                    </a:lnTo>
                    <a:lnTo>
                      <a:pt x="1561" y="744"/>
                    </a:lnTo>
                    <a:lnTo>
                      <a:pt x="1565" y="744"/>
                    </a:lnTo>
                    <a:lnTo>
                      <a:pt x="1569" y="744"/>
                    </a:lnTo>
                    <a:lnTo>
                      <a:pt x="1573" y="746"/>
                    </a:lnTo>
                    <a:lnTo>
                      <a:pt x="1576" y="745"/>
                    </a:lnTo>
                    <a:lnTo>
                      <a:pt x="1580" y="744"/>
                    </a:lnTo>
                    <a:lnTo>
                      <a:pt x="1584" y="745"/>
                    </a:lnTo>
                    <a:lnTo>
                      <a:pt x="1588" y="746"/>
                    </a:lnTo>
                    <a:lnTo>
                      <a:pt x="1592" y="747"/>
                    </a:lnTo>
                    <a:lnTo>
                      <a:pt x="1596" y="747"/>
                    </a:lnTo>
                    <a:lnTo>
                      <a:pt x="1600" y="746"/>
                    </a:lnTo>
                    <a:lnTo>
                      <a:pt x="1604" y="746"/>
                    </a:lnTo>
                    <a:lnTo>
                      <a:pt x="1608" y="748"/>
                    </a:lnTo>
                    <a:lnTo>
                      <a:pt x="1612" y="748"/>
                    </a:lnTo>
                    <a:lnTo>
                      <a:pt x="1616" y="748"/>
                    </a:lnTo>
                    <a:lnTo>
                      <a:pt x="1620" y="748"/>
                    </a:lnTo>
                    <a:lnTo>
                      <a:pt x="1624" y="749"/>
                    </a:lnTo>
                    <a:lnTo>
                      <a:pt x="1628" y="749"/>
                    </a:lnTo>
                    <a:lnTo>
                      <a:pt x="1632" y="747"/>
                    </a:lnTo>
                    <a:lnTo>
                      <a:pt x="1636" y="750"/>
                    </a:lnTo>
                    <a:lnTo>
                      <a:pt x="1640" y="748"/>
                    </a:lnTo>
                    <a:lnTo>
                      <a:pt x="1643" y="748"/>
                    </a:lnTo>
                    <a:lnTo>
                      <a:pt x="1647" y="747"/>
                    </a:lnTo>
                    <a:lnTo>
                      <a:pt x="1651" y="748"/>
                    </a:lnTo>
                    <a:lnTo>
                      <a:pt x="1655" y="747"/>
                    </a:lnTo>
                    <a:lnTo>
                      <a:pt x="1659" y="748"/>
                    </a:lnTo>
                    <a:lnTo>
                      <a:pt x="1663" y="747"/>
                    </a:lnTo>
                    <a:lnTo>
                      <a:pt x="1667" y="747"/>
                    </a:lnTo>
                    <a:lnTo>
                      <a:pt x="1671" y="747"/>
                    </a:lnTo>
                    <a:lnTo>
                      <a:pt x="1675" y="748"/>
                    </a:lnTo>
                    <a:lnTo>
                      <a:pt x="1679" y="746"/>
                    </a:lnTo>
                    <a:lnTo>
                      <a:pt x="1683" y="748"/>
                    </a:lnTo>
                    <a:lnTo>
                      <a:pt x="1687" y="747"/>
                    </a:lnTo>
                    <a:lnTo>
                      <a:pt x="1691" y="746"/>
                    </a:lnTo>
                    <a:lnTo>
                      <a:pt x="1695" y="746"/>
                    </a:lnTo>
                    <a:lnTo>
                      <a:pt x="1699" y="743"/>
                    </a:lnTo>
                    <a:lnTo>
                      <a:pt x="1703" y="743"/>
                    </a:lnTo>
                    <a:lnTo>
                      <a:pt x="1707" y="745"/>
                    </a:lnTo>
                    <a:lnTo>
                      <a:pt x="1711" y="743"/>
                    </a:lnTo>
                    <a:lnTo>
                      <a:pt x="1714" y="743"/>
                    </a:lnTo>
                    <a:lnTo>
                      <a:pt x="1718" y="742"/>
                    </a:lnTo>
                    <a:lnTo>
                      <a:pt x="1722" y="742"/>
                    </a:lnTo>
                    <a:lnTo>
                      <a:pt x="1726" y="741"/>
                    </a:lnTo>
                    <a:lnTo>
                      <a:pt x="1730" y="742"/>
                    </a:lnTo>
                    <a:lnTo>
                      <a:pt x="1734" y="740"/>
                    </a:lnTo>
                    <a:lnTo>
                      <a:pt x="1738" y="740"/>
                    </a:lnTo>
                    <a:lnTo>
                      <a:pt x="1742" y="737"/>
                    </a:lnTo>
                    <a:lnTo>
                      <a:pt x="1746" y="737"/>
                    </a:lnTo>
                    <a:lnTo>
                      <a:pt x="1750" y="737"/>
                    </a:lnTo>
                    <a:lnTo>
                      <a:pt x="1754" y="736"/>
                    </a:lnTo>
                    <a:lnTo>
                      <a:pt x="1758" y="737"/>
                    </a:lnTo>
                    <a:lnTo>
                      <a:pt x="1762" y="734"/>
                    </a:lnTo>
                    <a:lnTo>
                      <a:pt x="1766" y="735"/>
                    </a:lnTo>
                    <a:lnTo>
                      <a:pt x="1770" y="733"/>
                    </a:lnTo>
                    <a:lnTo>
                      <a:pt x="1774" y="731"/>
                    </a:lnTo>
                    <a:lnTo>
                      <a:pt x="1778" y="732"/>
                    </a:lnTo>
                    <a:lnTo>
                      <a:pt x="1781" y="731"/>
                    </a:lnTo>
                    <a:lnTo>
                      <a:pt x="1785" y="731"/>
                    </a:lnTo>
                    <a:lnTo>
                      <a:pt x="1789" y="729"/>
                    </a:lnTo>
                    <a:lnTo>
                      <a:pt x="1793" y="729"/>
                    </a:lnTo>
                    <a:lnTo>
                      <a:pt x="1797" y="727"/>
                    </a:lnTo>
                    <a:lnTo>
                      <a:pt x="1801" y="728"/>
                    </a:lnTo>
                    <a:lnTo>
                      <a:pt x="1805" y="724"/>
                    </a:lnTo>
                    <a:lnTo>
                      <a:pt x="1809" y="725"/>
                    </a:lnTo>
                    <a:lnTo>
                      <a:pt x="1813" y="724"/>
                    </a:lnTo>
                    <a:lnTo>
                      <a:pt x="1817" y="721"/>
                    </a:lnTo>
                    <a:lnTo>
                      <a:pt x="1821" y="721"/>
                    </a:lnTo>
                    <a:lnTo>
                      <a:pt x="1825" y="720"/>
                    </a:lnTo>
                    <a:lnTo>
                      <a:pt x="1829" y="719"/>
                    </a:lnTo>
                    <a:lnTo>
                      <a:pt x="1833" y="718"/>
                    </a:lnTo>
                    <a:lnTo>
                      <a:pt x="1837" y="717"/>
                    </a:lnTo>
                    <a:lnTo>
                      <a:pt x="1841" y="715"/>
                    </a:lnTo>
                    <a:lnTo>
                      <a:pt x="1845" y="714"/>
                    </a:lnTo>
                    <a:lnTo>
                      <a:pt x="1848" y="713"/>
                    </a:lnTo>
                    <a:lnTo>
                      <a:pt x="1852" y="711"/>
                    </a:lnTo>
                    <a:lnTo>
                      <a:pt x="1856" y="710"/>
                    </a:lnTo>
                    <a:lnTo>
                      <a:pt x="1860" y="708"/>
                    </a:lnTo>
                    <a:lnTo>
                      <a:pt x="1864" y="707"/>
                    </a:lnTo>
                    <a:lnTo>
                      <a:pt x="1868" y="706"/>
                    </a:lnTo>
                    <a:lnTo>
                      <a:pt x="1872" y="705"/>
                    </a:lnTo>
                    <a:lnTo>
                      <a:pt x="1876" y="704"/>
                    </a:lnTo>
                    <a:lnTo>
                      <a:pt x="1880" y="702"/>
                    </a:lnTo>
                    <a:lnTo>
                      <a:pt x="1884" y="701"/>
                    </a:lnTo>
                    <a:lnTo>
                      <a:pt x="1888" y="701"/>
                    </a:lnTo>
                    <a:lnTo>
                      <a:pt x="1892" y="697"/>
                    </a:lnTo>
                    <a:lnTo>
                      <a:pt x="1896" y="696"/>
                    </a:lnTo>
                    <a:lnTo>
                      <a:pt x="1900" y="696"/>
                    </a:lnTo>
                    <a:lnTo>
                      <a:pt x="1904" y="694"/>
                    </a:lnTo>
                    <a:lnTo>
                      <a:pt x="1908" y="692"/>
                    </a:lnTo>
                    <a:lnTo>
                      <a:pt x="1912" y="691"/>
                    </a:lnTo>
                    <a:lnTo>
                      <a:pt x="1916" y="690"/>
                    </a:lnTo>
                    <a:lnTo>
                      <a:pt x="1919" y="688"/>
                    </a:lnTo>
                    <a:lnTo>
                      <a:pt x="1923" y="685"/>
                    </a:lnTo>
                    <a:lnTo>
                      <a:pt x="1927" y="685"/>
                    </a:lnTo>
                    <a:lnTo>
                      <a:pt x="1931" y="683"/>
                    </a:lnTo>
                    <a:lnTo>
                      <a:pt x="1935" y="680"/>
                    </a:lnTo>
                    <a:lnTo>
                      <a:pt x="1939" y="680"/>
                    </a:lnTo>
                    <a:lnTo>
                      <a:pt x="1943" y="677"/>
                    </a:lnTo>
                    <a:lnTo>
                      <a:pt x="1947" y="676"/>
                    </a:lnTo>
                    <a:lnTo>
                      <a:pt x="1951" y="676"/>
                    </a:lnTo>
                    <a:lnTo>
                      <a:pt x="1955" y="672"/>
                    </a:lnTo>
                    <a:lnTo>
                      <a:pt x="1959" y="671"/>
                    </a:lnTo>
                    <a:lnTo>
                      <a:pt x="1963" y="669"/>
                    </a:lnTo>
                    <a:lnTo>
                      <a:pt x="1967" y="668"/>
                    </a:lnTo>
                    <a:lnTo>
                      <a:pt x="1971" y="665"/>
                    </a:lnTo>
                    <a:lnTo>
                      <a:pt x="1975" y="666"/>
                    </a:lnTo>
                    <a:lnTo>
                      <a:pt x="1979" y="661"/>
                    </a:lnTo>
                    <a:lnTo>
                      <a:pt x="1983" y="661"/>
                    </a:lnTo>
                    <a:lnTo>
                      <a:pt x="1986" y="660"/>
                    </a:lnTo>
                    <a:lnTo>
                      <a:pt x="1990" y="656"/>
                    </a:lnTo>
                    <a:lnTo>
                      <a:pt x="1994" y="655"/>
                    </a:lnTo>
                    <a:lnTo>
                      <a:pt x="1998" y="653"/>
                    </a:lnTo>
                    <a:lnTo>
                      <a:pt x="2002" y="652"/>
                    </a:lnTo>
                    <a:lnTo>
                      <a:pt x="2006" y="650"/>
                    </a:lnTo>
                    <a:lnTo>
                      <a:pt x="2010" y="647"/>
                    </a:lnTo>
                    <a:lnTo>
                      <a:pt x="2014" y="646"/>
                    </a:lnTo>
                    <a:lnTo>
                      <a:pt x="2018" y="643"/>
                    </a:lnTo>
                    <a:lnTo>
                      <a:pt x="2022" y="641"/>
                    </a:lnTo>
                    <a:lnTo>
                      <a:pt x="2026" y="639"/>
                    </a:lnTo>
                    <a:lnTo>
                      <a:pt x="2030" y="638"/>
                    </a:lnTo>
                    <a:lnTo>
                      <a:pt x="2034" y="635"/>
                    </a:lnTo>
                    <a:lnTo>
                      <a:pt x="2038" y="635"/>
                    </a:lnTo>
                    <a:lnTo>
                      <a:pt x="2042" y="633"/>
                    </a:lnTo>
                    <a:lnTo>
                      <a:pt x="2046" y="630"/>
                    </a:lnTo>
                    <a:lnTo>
                      <a:pt x="2050" y="629"/>
                    </a:lnTo>
                    <a:lnTo>
                      <a:pt x="2054" y="628"/>
                    </a:lnTo>
                    <a:lnTo>
                      <a:pt x="2057" y="624"/>
                    </a:lnTo>
                    <a:lnTo>
                      <a:pt x="2061" y="622"/>
                    </a:lnTo>
                    <a:lnTo>
                      <a:pt x="2065" y="619"/>
                    </a:lnTo>
                    <a:lnTo>
                      <a:pt x="2069" y="618"/>
                    </a:lnTo>
                    <a:lnTo>
                      <a:pt x="2073" y="617"/>
                    </a:lnTo>
                    <a:lnTo>
                      <a:pt x="2077" y="613"/>
                    </a:lnTo>
                    <a:lnTo>
                      <a:pt x="2081" y="611"/>
                    </a:lnTo>
                    <a:lnTo>
                      <a:pt x="2085" y="610"/>
                    </a:lnTo>
                    <a:lnTo>
                      <a:pt x="2089" y="607"/>
                    </a:lnTo>
                    <a:lnTo>
                      <a:pt x="2093" y="605"/>
                    </a:lnTo>
                    <a:lnTo>
                      <a:pt x="2097" y="604"/>
                    </a:lnTo>
                    <a:lnTo>
                      <a:pt x="2101" y="601"/>
                    </a:lnTo>
                    <a:lnTo>
                      <a:pt x="2105" y="599"/>
                    </a:lnTo>
                    <a:lnTo>
                      <a:pt x="2109" y="597"/>
                    </a:lnTo>
                    <a:lnTo>
                      <a:pt x="2113" y="595"/>
                    </a:lnTo>
                    <a:lnTo>
                      <a:pt x="2117" y="592"/>
                    </a:lnTo>
                    <a:lnTo>
                      <a:pt x="2121" y="590"/>
                    </a:lnTo>
                    <a:lnTo>
                      <a:pt x="2124" y="588"/>
                    </a:lnTo>
                    <a:lnTo>
                      <a:pt x="2128" y="587"/>
                    </a:lnTo>
                    <a:lnTo>
                      <a:pt x="2132" y="586"/>
                    </a:lnTo>
                    <a:lnTo>
                      <a:pt x="2136" y="583"/>
                    </a:lnTo>
                    <a:lnTo>
                      <a:pt x="2140" y="580"/>
                    </a:lnTo>
                    <a:lnTo>
                      <a:pt x="2144" y="578"/>
                    </a:lnTo>
                    <a:lnTo>
                      <a:pt x="2148" y="576"/>
                    </a:lnTo>
                    <a:lnTo>
                      <a:pt x="2152" y="573"/>
                    </a:lnTo>
                    <a:lnTo>
                      <a:pt x="2156" y="572"/>
                    </a:lnTo>
                    <a:lnTo>
                      <a:pt x="2160" y="569"/>
                    </a:lnTo>
                    <a:lnTo>
                      <a:pt x="2164" y="567"/>
                    </a:lnTo>
                    <a:lnTo>
                      <a:pt x="2168" y="565"/>
                    </a:lnTo>
                    <a:lnTo>
                      <a:pt x="2172" y="562"/>
                    </a:lnTo>
                    <a:lnTo>
                      <a:pt x="2176" y="560"/>
                    </a:lnTo>
                    <a:lnTo>
                      <a:pt x="2180" y="558"/>
                    </a:lnTo>
                    <a:lnTo>
                      <a:pt x="2184" y="556"/>
                    </a:lnTo>
                    <a:lnTo>
                      <a:pt x="2188" y="555"/>
                    </a:lnTo>
                    <a:lnTo>
                      <a:pt x="2191" y="551"/>
                    </a:lnTo>
                    <a:lnTo>
                      <a:pt x="2195" y="548"/>
                    </a:lnTo>
                    <a:lnTo>
                      <a:pt x="2199" y="546"/>
                    </a:lnTo>
                    <a:lnTo>
                      <a:pt x="2203" y="545"/>
                    </a:lnTo>
                    <a:lnTo>
                      <a:pt x="2207" y="542"/>
                    </a:lnTo>
                    <a:lnTo>
                      <a:pt x="2211" y="540"/>
                    </a:lnTo>
                    <a:lnTo>
                      <a:pt x="2215" y="538"/>
                    </a:lnTo>
                    <a:lnTo>
                      <a:pt x="2219" y="534"/>
                    </a:lnTo>
                    <a:lnTo>
                      <a:pt x="2223" y="533"/>
                    </a:lnTo>
                    <a:lnTo>
                      <a:pt x="2227" y="531"/>
                    </a:lnTo>
                    <a:lnTo>
                      <a:pt x="2231" y="528"/>
                    </a:lnTo>
                    <a:lnTo>
                      <a:pt x="2235" y="525"/>
                    </a:lnTo>
                    <a:lnTo>
                      <a:pt x="2239" y="524"/>
                    </a:lnTo>
                    <a:lnTo>
                      <a:pt x="2243" y="522"/>
                    </a:lnTo>
                    <a:lnTo>
                      <a:pt x="2247" y="520"/>
                    </a:lnTo>
                    <a:lnTo>
                      <a:pt x="2251" y="516"/>
                    </a:lnTo>
                    <a:lnTo>
                      <a:pt x="2255" y="515"/>
                    </a:lnTo>
                    <a:lnTo>
                      <a:pt x="2259" y="512"/>
                    </a:lnTo>
                    <a:lnTo>
                      <a:pt x="2262" y="510"/>
                    </a:lnTo>
                    <a:lnTo>
                      <a:pt x="2266" y="507"/>
                    </a:lnTo>
                    <a:lnTo>
                      <a:pt x="2270" y="505"/>
                    </a:lnTo>
                    <a:lnTo>
                      <a:pt x="2274" y="502"/>
                    </a:lnTo>
                    <a:lnTo>
                      <a:pt x="2278" y="500"/>
                    </a:lnTo>
                    <a:lnTo>
                      <a:pt x="2282" y="497"/>
                    </a:lnTo>
                    <a:lnTo>
                      <a:pt x="2286" y="496"/>
                    </a:lnTo>
                    <a:lnTo>
                      <a:pt x="2290" y="493"/>
                    </a:lnTo>
                    <a:lnTo>
                      <a:pt x="2294" y="490"/>
                    </a:lnTo>
                    <a:lnTo>
                      <a:pt x="2298" y="490"/>
                    </a:lnTo>
                    <a:lnTo>
                      <a:pt x="2302" y="487"/>
                    </a:lnTo>
                    <a:lnTo>
                      <a:pt x="2306" y="484"/>
                    </a:lnTo>
                    <a:lnTo>
                      <a:pt x="2310" y="482"/>
                    </a:lnTo>
                    <a:lnTo>
                      <a:pt x="2314" y="478"/>
                    </a:lnTo>
                    <a:lnTo>
                      <a:pt x="2318" y="476"/>
                    </a:lnTo>
                    <a:lnTo>
                      <a:pt x="2322" y="474"/>
                    </a:lnTo>
                    <a:lnTo>
                      <a:pt x="2326" y="472"/>
                    </a:lnTo>
                    <a:lnTo>
                      <a:pt x="2329" y="469"/>
                    </a:lnTo>
                    <a:lnTo>
                      <a:pt x="2333" y="467"/>
                    </a:lnTo>
                    <a:lnTo>
                      <a:pt x="2337" y="464"/>
                    </a:lnTo>
                    <a:lnTo>
                      <a:pt x="2341" y="462"/>
                    </a:lnTo>
                    <a:lnTo>
                      <a:pt x="2345" y="460"/>
                    </a:lnTo>
                    <a:lnTo>
                      <a:pt x="2349" y="458"/>
                    </a:lnTo>
                    <a:lnTo>
                      <a:pt x="2353" y="456"/>
                    </a:lnTo>
                    <a:lnTo>
                      <a:pt x="2357" y="453"/>
                    </a:lnTo>
                    <a:lnTo>
                      <a:pt x="2361" y="450"/>
                    </a:lnTo>
                    <a:lnTo>
                      <a:pt x="2365" y="448"/>
                    </a:lnTo>
                    <a:lnTo>
                      <a:pt x="2369" y="446"/>
                    </a:lnTo>
                    <a:lnTo>
                      <a:pt x="2373" y="444"/>
                    </a:lnTo>
                    <a:lnTo>
                      <a:pt x="2377" y="440"/>
                    </a:lnTo>
                    <a:lnTo>
                      <a:pt x="2381" y="440"/>
                    </a:lnTo>
                    <a:lnTo>
                      <a:pt x="2385" y="438"/>
                    </a:lnTo>
                    <a:lnTo>
                      <a:pt x="2389" y="434"/>
                    </a:lnTo>
                    <a:lnTo>
                      <a:pt x="2393" y="432"/>
                    </a:lnTo>
                    <a:lnTo>
                      <a:pt x="2396" y="429"/>
                    </a:lnTo>
                    <a:lnTo>
                      <a:pt x="2400" y="428"/>
                    </a:lnTo>
                    <a:lnTo>
                      <a:pt x="2404" y="425"/>
                    </a:lnTo>
                    <a:lnTo>
                      <a:pt x="2408" y="423"/>
                    </a:lnTo>
                    <a:lnTo>
                      <a:pt x="2412" y="421"/>
                    </a:lnTo>
                    <a:lnTo>
                      <a:pt x="2416" y="418"/>
                    </a:lnTo>
                    <a:lnTo>
                      <a:pt x="2420" y="417"/>
                    </a:lnTo>
                    <a:lnTo>
                      <a:pt x="2424" y="414"/>
                    </a:lnTo>
                    <a:lnTo>
                      <a:pt x="2428" y="412"/>
                    </a:lnTo>
                    <a:lnTo>
                      <a:pt x="2432" y="408"/>
                    </a:lnTo>
                    <a:lnTo>
                      <a:pt x="2436" y="407"/>
                    </a:lnTo>
                    <a:lnTo>
                      <a:pt x="2440" y="404"/>
                    </a:lnTo>
                    <a:lnTo>
                      <a:pt x="2444" y="402"/>
                    </a:lnTo>
                    <a:lnTo>
                      <a:pt x="2448" y="400"/>
                    </a:lnTo>
                    <a:lnTo>
                      <a:pt x="2452" y="398"/>
                    </a:lnTo>
                    <a:lnTo>
                      <a:pt x="2456" y="395"/>
                    </a:lnTo>
                    <a:lnTo>
                      <a:pt x="2460" y="394"/>
                    </a:lnTo>
                    <a:lnTo>
                      <a:pt x="2464" y="392"/>
                    </a:lnTo>
                    <a:lnTo>
                      <a:pt x="2467" y="389"/>
                    </a:lnTo>
                    <a:lnTo>
                      <a:pt x="2471" y="387"/>
                    </a:lnTo>
                    <a:lnTo>
                      <a:pt x="2475" y="385"/>
                    </a:lnTo>
                    <a:lnTo>
                      <a:pt x="2479" y="382"/>
                    </a:lnTo>
                    <a:lnTo>
                      <a:pt x="2483" y="381"/>
                    </a:lnTo>
                    <a:lnTo>
                      <a:pt x="2487" y="378"/>
                    </a:lnTo>
                    <a:lnTo>
                      <a:pt x="2491" y="375"/>
                    </a:lnTo>
                    <a:lnTo>
                      <a:pt x="2495" y="373"/>
                    </a:lnTo>
                    <a:lnTo>
                      <a:pt x="2499" y="371"/>
                    </a:lnTo>
                    <a:lnTo>
                      <a:pt x="2503" y="368"/>
                    </a:lnTo>
                    <a:lnTo>
                      <a:pt x="2507" y="367"/>
                    </a:lnTo>
                    <a:lnTo>
                      <a:pt x="2511" y="364"/>
                    </a:lnTo>
                    <a:lnTo>
                      <a:pt x="2515" y="362"/>
                    </a:lnTo>
                    <a:lnTo>
                      <a:pt x="2519" y="360"/>
                    </a:lnTo>
                    <a:lnTo>
                      <a:pt x="2523" y="358"/>
                    </a:lnTo>
                    <a:lnTo>
                      <a:pt x="2527" y="357"/>
                    </a:lnTo>
                    <a:lnTo>
                      <a:pt x="2531" y="353"/>
                    </a:lnTo>
                    <a:lnTo>
                      <a:pt x="2534" y="351"/>
                    </a:lnTo>
                    <a:lnTo>
                      <a:pt x="2538" y="349"/>
                    </a:lnTo>
                    <a:lnTo>
                      <a:pt x="2542" y="346"/>
                    </a:lnTo>
                    <a:lnTo>
                      <a:pt x="2546" y="344"/>
                    </a:lnTo>
                    <a:lnTo>
                      <a:pt x="2550" y="340"/>
                    </a:lnTo>
                    <a:lnTo>
                      <a:pt x="2554" y="339"/>
                    </a:lnTo>
                    <a:lnTo>
                      <a:pt x="2558" y="336"/>
                    </a:lnTo>
                    <a:lnTo>
                      <a:pt x="2562" y="335"/>
                    </a:lnTo>
                    <a:lnTo>
                      <a:pt x="2566" y="334"/>
                    </a:lnTo>
                    <a:lnTo>
                      <a:pt x="2570" y="332"/>
                    </a:lnTo>
                    <a:lnTo>
                      <a:pt x="2574" y="330"/>
                    </a:lnTo>
                    <a:lnTo>
                      <a:pt x="2578" y="328"/>
                    </a:lnTo>
                    <a:lnTo>
                      <a:pt x="2582" y="324"/>
                    </a:lnTo>
                    <a:lnTo>
                      <a:pt x="2586" y="323"/>
                    </a:lnTo>
                    <a:lnTo>
                      <a:pt x="2590" y="321"/>
                    </a:lnTo>
                    <a:lnTo>
                      <a:pt x="2594" y="318"/>
                    </a:lnTo>
                    <a:lnTo>
                      <a:pt x="2598" y="316"/>
                    </a:lnTo>
                    <a:lnTo>
                      <a:pt x="2602" y="314"/>
                    </a:lnTo>
                    <a:lnTo>
                      <a:pt x="2605" y="312"/>
                    </a:lnTo>
                    <a:lnTo>
                      <a:pt x="2609" y="312"/>
                    </a:lnTo>
                    <a:lnTo>
                      <a:pt x="2613" y="309"/>
                    </a:lnTo>
                    <a:lnTo>
                      <a:pt x="2617" y="306"/>
                    </a:lnTo>
                    <a:lnTo>
                      <a:pt x="2621" y="305"/>
                    </a:lnTo>
                    <a:lnTo>
                      <a:pt x="2625" y="303"/>
                    </a:lnTo>
                    <a:lnTo>
                      <a:pt x="2629" y="300"/>
                    </a:lnTo>
                    <a:lnTo>
                      <a:pt x="2633" y="298"/>
                    </a:lnTo>
                    <a:lnTo>
                      <a:pt x="2637" y="296"/>
                    </a:lnTo>
                    <a:lnTo>
                      <a:pt x="2641" y="292"/>
                    </a:lnTo>
                    <a:lnTo>
                      <a:pt x="2645" y="291"/>
                    </a:lnTo>
                    <a:lnTo>
                      <a:pt x="2649" y="291"/>
                    </a:lnTo>
                    <a:lnTo>
                      <a:pt x="2653" y="287"/>
                    </a:lnTo>
                    <a:lnTo>
                      <a:pt x="2657" y="286"/>
                    </a:lnTo>
                    <a:lnTo>
                      <a:pt x="2661" y="282"/>
                    </a:lnTo>
                    <a:lnTo>
                      <a:pt x="2665" y="282"/>
                    </a:lnTo>
                    <a:lnTo>
                      <a:pt x="2669" y="280"/>
                    </a:lnTo>
                    <a:lnTo>
                      <a:pt x="2672" y="277"/>
                    </a:lnTo>
                    <a:lnTo>
                      <a:pt x="2676" y="276"/>
                    </a:lnTo>
                    <a:lnTo>
                      <a:pt x="2680" y="273"/>
                    </a:lnTo>
                    <a:lnTo>
                      <a:pt x="2684" y="271"/>
                    </a:lnTo>
                    <a:lnTo>
                      <a:pt x="2688" y="270"/>
                    </a:lnTo>
                    <a:lnTo>
                      <a:pt x="2692" y="269"/>
                    </a:lnTo>
                    <a:lnTo>
                      <a:pt x="2696" y="264"/>
                    </a:lnTo>
                    <a:lnTo>
                      <a:pt x="2700" y="263"/>
                    </a:lnTo>
                    <a:lnTo>
                      <a:pt x="2704" y="261"/>
                    </a:lnTo>
                    <a:lnTo>
                      <a:pt x="2708" y="261"/>
                    </a:lnTo>
                    <a:lnTo>
                      <a:pt x="2712" y="259"/>
                    </a:lnTo>
                    <a:lnTo>
                      <a:pt x="2716" y="257"/>
                    </a:lnTo>
                    <a:lnTo>
                      <a:pt x="2720" y="255"/>
                    </a:lnTo>
                    <a:lnTo>
                      <a:pt x="2724" y="252"/>
                    </a:lnTo>
                    <a:lnTo>
                      <a:pt x="2728" y="251"/>
                    </a:lnTo>
                    <a:lnTo>
                      <a:pt x="2732" y="249"/>
                    </a:lnTo>
                    <a:lnTo>
                      <a:pt x="2736" y="247"/>
                    </a:lnTo>
                    <a:lnTo>
                      <a:pt x="2739" y="245"/>
                    </a:lnTo>
                    <a:lnTo>
                      <a:pt x="2743" y="244"/>
                    </a:lnTo>
                    <a:lnTo>
                      <a:pt x="2747" y="241"/>
                    </a:lnTo>
                    <a:lnTo>
                      <a:pt x="2751" y="242"/>
                    </a:lnTo>
                    <a:lnTo>
                      <a:pt x="2755" y="239"/>
                    </a:lnTo>
                    <a:lnTo>
                      <a:pt x="2759" y="238"/>
                    </a:lnTo>
                    <a:lnTo>
                      <a:pt x="2763" y="235"/>
                    </a:lnTo>
                    <a:lnTo>
                      <a:pt x="2767" y="233"/>
                    </a:lnTo>
                    <a:lnTo>
                      <a:pt x="2771" y="231"/>
                    </a:lnTo>
                    <a:lnTo>
                      <a:pt x="2775" y="230"/>
                    </a:lnTo>
                    <a:lnTo>
                      <a:pt x="2779" y="227"/>
                    </a:lnTo>
                    <a:lnTo>
                      <a:pt x="2783" y="226"/>
                    </a:lnTo>
                    <a:lnTo>
                      <a:pt x="2787" y="224"/>
                    </a:lnTo>
                    <a:lnTo>
                      <a:pt x="2791" y="223"/>
                    </a:lnTo>
                    <a:lnTo>
                      <a:pt x="2795" y="221"/>
                    </a:lnTo>
                    <a:lnTo>
                      <a:pt x="2799" y="219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3"/>
                    </a:lnTo>
                    <a:lnTo>
                      <a:pt x="2814" y="211"/>
                    </a:lnTo>
                    <a:lnTo>
                      <a:pt x="2818" y="211"/>
                    </a:lnTo>
                    <a:lnTo>
                      <a:pt x="2822" y="209"/>
                    </a:lnTo>
                    <a:lnTo>
                      <a:pt x="2826" y="208"/>
                    </a:lnTo>
                    <a:lnTo>
                      <a:pt x="2830" y="205"/>
                    </a:lnTo>
                    <a:lnTo>
                      <a:pt x="2834" y="203"/>
                    </a:lnTo>
                    <a:lnTo>
                      <a:pt x="2838" y="202"/>
                    </a:lnTo>
                    <a:lnTo>
                      <a:pt x="2842" y="202"/>
                    </a:lnTo>
                    <a:lnTo>
                      <a:pt x="2846" y="198"/>
                    </a:lnTo>
                    <a:lnTo>
                      <a:pt x="2850" y="197"/>
                    </a:lnTo>
                    <a:lnTo>
                      <a:pt x="2854" y="195"/>
                    </a:lnTo>
                    <a:lnTo>
                      <a:pt x="2858" y="194"/>
                    </a:lnTo>
                    <a:lnTo>
                      <a:pt x="2862" y="193"/>
                    </a:lnTo>
                    <a:lnTo>
                      <a:pt x="2866" y="191"/>
                    </a:lnTo>
                    <a:lnTo>
                      <a:pt x="2870" y="190"/>
                    </a:lnTo>
                    <a:lnTo>
                      <a:pt x="2874" y="187"/>
                    </a:lnTo>
                    <a:lnTo>
                      <a:pt x="2877" y="186"/>
                    </a:lnTo>
                    <a:lnTo>
                      <a:pt x="2881" y="186"/>
                    </a:lnTo>
                    <a:lnTo>
                      <a:pt x="2885" y="183"/>
                    </a:lnTo>
                    <a:lnTo>
                      <a:pt x="2889" y="182"/>
                    </a:lnTo>
                    <a:lnTo>
                      <a:pt x="2893" y="181"/>
                    </a:lnTo>
                    <a:lnTo>
                      <a:pt x="2897" y="179"/>
                    </a:lnTo>
                    <a:lnTo>
                      <a:pt x="2901" y="178"/>
                    </a:lnTo>
                    <a:lnTo>
                      <a:pt x="2905" y="175"/>
                    </a:lnTo>
                    <a:lnTo>
                      <a:pt x="2909" y="174"/>
                    </a:lnTo>
                    <a:lnTo>
                      <a:pt x="2913" y="172"/>
                    </a:lnTo>
                    <a:lnTo>
                      <a:pt x="2917" y="171"/>
                    </a:lnTo>
                    <a:lnTo>
                      <a:pt x="2921" y="170"/>
                    </a:lnTo>
                    <a:lnTo>
                      <a:pt x="2925" y="167"/>
                    </a:lnTo>
                    <a:lnTo>
                      <a:pt x="2929" y="168"/>
                    </a:lnTo>
                    <a:lnTo>
                      <a:pt x="2933" y="166"/>
                    </a:lnTo>
                    <a:lnTo>
                      <a:pt x="2937" y="165"/>
                    </a:lnTo>
                    <a:lnTo>
                      <a:pt x="2941" y="162"/>
                    </a:lnTo>
                    <a:lnTo>
                      <a:pt x="2944" y="162"/>
                    </a:lnTo>
                    <a:lnTo>
                      <a:pt x="2948" y="158"/>
                    </a:lnTo>
                    <a:lnTo>
                      <a:pt x="2952" y="158"/>
                    </a:lnTo>
                    <a:lnTo>
                      <a:pt x="2956" y="157"/>
                    </a:lnTo>
                    <a:lnTo>
                      <a:pt x="2960" y="154"/>
                    </a:lnTo>
                    <a:lnTo>
                      <a:pt x="2964" y="153"/>
                    </a:lnTo>
                    <a:lnTo>
                      <a:pt x="2968" y="152"/>
                    </a:lnTo>
                    <a:lnTo>
                      <a:pt x="2972" y="153"/>
                    </a:lnTo>
                    <a:lnTo>
                      <a:pt x="2976" y="151"/>
                    </a:lnTo>
                    <a:lnTo>
                      <a:pt x="2980" y="150"/>
                    </a:lnTo>
                    <a:lnTo>
                      <a:pt x="2984" y="147"/>
                    </a:lnTo>
                    <a:lnTo>
                      <a:pt x="2988" y="148"/>
                    </a:lnTo>
                    <a:lnTo>
                      <a:pt x="2992" y="145"/>
                    </a:lnTo>
                    <a:lnTo>
                      <a:pt x="2996" y="143"/>
                    </a:lnTo>
                    <a:lnTo>
                      <a:pt x="3000" y="142"/>
                    </a:lnTo>
                    <a:lnTo>
                      <a:pt x="3004" y="141"/>
                    </a:lnTo>
                    <a:lnTo>
                      <a:pt x="3008" y="139"/>
                    </a:lnTo>
                    <a:lnTo>
                      <a:pt x="3012" y="138"/>
                    </a:lnTo>
                    <a:lnTo>
                      <a:pt x="3015" y="136"/>
                    </a:lnTo>
                    <a:lnTo>
                      <a:pt x="3019" y="136"/>
                    </a:lnTo>
                    <a:lnTo>
                      <a:pt x="3023" y="134"/>
                    </a:lnTo>
                    <a:lnTo>
                      <a:pt x="3027" y="134"/>
                    </a:lnTo>
                    <a:lnTo>
                      <a:pt x="3031" y="133"/>
                    </a:lnTo>
                    <a:lnTo>
                      <a:pt x="3035" y="131"/>
                    </a:lnTo>
                    <a:lnTo>
                      <a:pt x="3039" y="130"/>
                    </a:lnTo>
                    <a:lnTo>
                      <a:pt x="3043" y="128"/>
                    </a:lnTo>
                    <a:lnTo>
                      <a:pt x="3047" y="128"/>
                    </a:lnTo>
                    <a:lnTo>
                      <a:pt x="3051" y="127"/>
                    </a:lnTo>
                    <a:lnTo>
                      <a:pt x="3055" y="125"/>
                    </a:lnTo>
                    <a:lnTo>
                      <a:pt x="3059" y="124"/>
                    </a:lnTo>
                    <a:lnTo>
                      <a:pt x="3063" y="125"/>
                    </a:lnTo>
                    <a:lnTo>
                      <a:pt x="3067" y="122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18"/>
                    </a:lnTo>
                    <a:lnTo>
                      <a:pt x="3082" y="118"/>
                    </a:lnTo>
                    <a:lnTo>
                      <a:pt x="3086" y="117"/>
                    </a:lnTo>
                    <a:lnTo>
                      <a:pt x="3090" y="116"/>
                    </a:lnTo>
                    <a:lnTo>
                      <a:pt x="3094" y="113"/>
                    </a:lnTo>
                    <a:lnTo>
                      <a:pt x="3098" y="113"/>
                    </a:lnTo>
                    <a:lnTo>
                      <a:pt x="3102" y="112"/>
                    </a:lnTo>
                    <a:lnTo>
                      <a:pt x="3106" y="111"/>
                    </a:lnTo>
                    <a:lnTo>
                      <a:pt x="3110" y="110"/>
                    </a:lnTo>
                    <a:lnTo>
                      <a:pt x="3114" y="109"/>
                    </a:lnTo>
                    <a:lnTo>
                      <a:pt x="3118" y="107"/>
                    </a:lnTo>
                    <a:lnTo>
                      <a:pt x="3122" y="107"/>
                    </a:lnTo>
                    <a:lnTo>
                      <a:pt x="3126" y="107"/>
                    </a:lnTo>
                    <a:lnTo>
                      <a:pt x="3130" y="105"/>
                    </a:lnTo>
                    <a:lnTo>
                      <a:pt x="3134" y="102"/>
                    </a:lnTo>
                    <a:lnTo>
                      <a:pt x="3138" y="101"/>
                    </a:lnTo>
                    <a:lnTo>
                      <a:pt x="3142" y="101"/>
                    </a:lnTo>
                    <a:lnTo>
                      <a:pt x="3146" y="99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3" name="Freeform 2865"/>
              <p:cNvSpPr>
                <a:spLocks/>
              </p:cNvSpPr>
              <p:nvPr/>
            </p:nvSpPr>
            <p:spPr bwMode="auto">
              <a:xfrm flipV="1">
                <a:off x="506" y="1697"/>
                <a:ext cx="1814" cy="22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6"/>
                  </a:cxn>
                  <a:cxn ang="0">
                    <a:pos x="354" y="9"/>
                  </a:cxn>
                  <a:cxn ang="0">
                    <a:pos x="406" y="13"/>
                  </a:cxn>
                  <a:cxn ang="0">
                    <a:pos x="457" y="22"/>
                  </a:cxn>
                  <a:cxn ang="0">
                    <a:pos x="508" y="30"/>
                  </a:cxn>
                  <a:cxn ang="0">
                    <a:pos x="559" y="40"/>
                  </a:cxn>
                  <a:cxn ang="0">
                    <a:pos x="611" y="55"/>
                  </a:cxn>
                  <a:cxn ang="0">
                    <a:pos x="662" y="69"/>
                  </a:cxn>
                  <a:cxn ang="0">
                    <a:pos x="713" y="87"/>
                  </a:cxn>
                  <a:cxn ang="0">
                    <a:pos x="764" y="108"/>
                  </a:cxn>
                  <a:cxn ang="0">
                    <a:pos x="816" y="128"/>
                  </a:cxn>
                  <a:cxn ang="0">
                    <a:pos x="867" y="150"/>
                  </a:cxn>
                  <a:cxn ang="0">
                    <a:pos x="918" y="172"/>
                  </a:cxn>
                  <a:cxn ang="0">
                    <a:pos x="969" y="195"/>
                  </a:cxn>
                  <a:cxn ang="0">
                    <a:pos x="1021" y="219"/>
                  </a:cxn>
                  <a:cxn ang="0">
                    <a:pos x="1072" y="242"/>
                  </a:cxn>
                  <a:cxn ang="0">
                    <a:pos x="1123" y="263"/>
                  </a:cxn>
                  <a:cxn ang="0">
                    <a:pos x="1174" y="285"/>
                  </a:cxn>
                  <a:cxn ang="0">
                    <a:pos x="1226" y="305"/>
                  </a:cxn>
                  <a:cxn ang="0">
                    <a:pos x="1277" y="323"/>
                  </a:cxn>
                  <a:cxn ang="0">
                    <a:pos x="1328" y="338"/>
                  </a:cxn>
                  <a:cxn ang="0">
                    <a:pos x="1379" y="351"/>
                  </a:cxn>
                  <a:cxn ang="0">
                    <a:pos x="1431" y="365"/>
                  </a:cxn>
                  <a:cxn ang="0">
                    <a:pos x="1482" y="372"/>
                  </a:cxn>
                  <a:cxn ang="0">
                    <a:pos x="1533" y="378"/>
                  </a:cxn>
                  <a:cxn ang="0">
                    <a:pos x="1584" y="383"/>
                  </a:cxn>
                  <a:cxn ang="0">
                    <a:pos x="1636" y="385"/>
                  </a:cxn>
                  <a:cxn ang="0">
                    <a:pos x="1687" y="387"/>
                  </a:cxn>
                  <a:cxn ang="0">
                    <a:pos x="1738" y="382"/>
                  </a:cxn>
                  <a:cxn ang="0">
                    <a:pos x="1789" y="377"/>
                  </a:cxn>
                  <a:cxn ang="0">
                    <a:pos x="1841" y="370"/>
                  </a:cxn>
                  <a:cxn ang="0">
                    <a:pos x="1892" y="363"/>
                  </a:cxn>
                  <a:cxn ang="0">
                    <a:pos x="1943" y="353"/>
                  </a:cxn>
                  <a:cxn ang="0">
                    <a:pos x="1994" y="342"/>
                  </a:cxn>
                  <a:cxn ang="0">
                    <a:pos x="2046" y="328"/>
                  </a:cxn>
                  <a:cxn ang="0">
                    <a:pos x="2097" y="314"/>
                  </a:cxn>
                  <a:cxn ang="0">
                    <a:pos x="2148" y="302"/>
                  </a:cxn>
                  <a:cxn ang="0">
                    <a:pos x="2199" y="286"/>
                  </a:cxn>
                  <a:cxn ang="0">
                    <a:pos x="2251" y="270"/>
                  </a:cxn>
                  <a:cxn ang="0">
                    <a:pos x="2302" y="255"/>
                  </a:cxn>
                  <a:cxn ang="0">
                    <a:pos x="2353" y="239"/>
                  </a:cxn>
                  <a:cxn ang="0">
                    <a:pos x="2404" y="224"/>
                  </a:cxn>
                  <a:cxn ang="0">
                    <a:pos x="2456" y="210"/>
                  </a:cxn>
                  <a:cxn ang="0">
                    <a:pos x="2507" y="195"/>
                  </a:cxn>
                  <a:cxn ang="0">
                    <a:pos x="2558" y="179"/>
                  </a:cxn>
                  <a:cxn ang="0">
                    <a:pos x="2609" y="165"/>
                  </a:cxn>
                  <a:cxn ang="0">
                    <a:pos x="2661" y="151"/>
                  </a:cxn>
                  <a:cxn ang="0">
                    <a:pos x="2712" y="136"/>
                  </a:cxn>
                  <a:cxn ang="0">
                    <a:pos x="2763" y="126"/>
                  </a:cxn>
                  <a:cxn ang="0">
                    <a:pos x="2814" y="115"/>
                  </a:cxn>
                  <a:cxn ang="0">
                    <a:pos x="2866" y="104"/>
                  </a:cxn>
                  <a:cxn ang="0">
                    <a:pos x="2917" y="92"/>
                  </a:cxn>
                  <a:cxn ang="0">
                    <a:pos x="2968" y="83"/>
                  </a:cxn>
                  <a:cxn ang="0">
                    <a:pos x="3019" y="74"/>
                  </a:cxn>
                  <a:cxn ang="0">
                    <a:pos x="3071" y="66"/>
                  </a:cxn>
                  <a:cxn ang="0">
                    <a:pos x="3122" y="60"/>
                  </a:cxn>
                </a:cxnLst>
                <a:rect l="0" t="0" r="r" b="b"/>
                <a:pathLst>
                  <a:path w="3150" h="387">
                    <a:moveTo>
                      <a:pt x="0" y="1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5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2"/>
                    </a:lnTo>
                    <a:lnTo>
                      <a:pt x="260" y="4"/>
                    </a:lnTo>
                    <a:lnTo>
                      <a:pt x="264" y="4"/>
                    </a:lnTo>
                    <a:lnTo>
                      <a:pt x="268" y="3"/>
                    </a:lnTo>
                    <a:lnTo>
                      <a:pt x="272" y="5"/>
                    </a:lnTo>
                    <a:lnTo>
                      <a:pt x="275" y="4"/>
                    </a:lnTo>
                    <a:lnTo>
                      <a:pt x="279" y="6"/>
                    </a:lnTo>
                    <a:lnTo>
                      <a:pt x="283" y="4"/>
                    </a:lnTo>
                    <a:lnTo>
                      <a:pt x="287" y="5"/>
                    </a:lnTo>
                    <a:lnTo>
                      <a:pt x="291" y="7"/>
                    </a:lnTo>
                    <a:lnTo>
                      <a:pt x="295" y="6"/>
                    </a:lnTo>
                    <a:lnTo>
                      <a:pt x="299" y="5"/>
                    </a:lnTo>
                    <a:lnTo>
                      <a:pt x="303" y="6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5" y="7"/>
                    </a:lnTo>
                    <a:lnTo>
                      <a:pt x="319" y="7"/>
                    </a:lnTo>
                    <a:lnTo>
                      <a:pt x="323" y="7"/>
                    </a:lnTo>
                    <a:lnTo>
                      <a:pt x="327" y="7"/>
                    </a:lnTo>
                    <a:lnTo>
                      <a:pt x="331" y="7"/>
                    </a:lnTo>
                    <a:lnTo>
                      <a:pt x="335" y="7"/>
                    </a:lnTo>
                    <a:lnTo>
                      <a:pt x="339" y="9"/>
                    </a:lnTo>
                    <a:lnTo>
                      <a:pt x="342" y="9"/>
                    </a:lnTo>
                    <a:lnTo>
                      <a:pt x="346" y="9"/>
                    </a:lnTo>
                    <a:lnTo>
                      <a:pt x="350" y="9"/>
                    </a:lnTo>
                    <a:lnTo>
                      <a:pt x="354" y="9"/>
                    </a:lnTo>
                    <a:lnTo>
                      <a:pt x="358" y="8"/>
                    </a:lnTo>
                    <a:lnTo>
                      <a:pt x="362" y="10"/>
                    </a:lnTo>
                    <a:lnTo>
                      <a:pt x="366" y="10"/>
                    </a:lnTo>
                    <a:lnTo>
                      <a:pt x="370" y="11"/>
                    </a:lnTo>
                    <a:lnTo>
                      <a:pt x="374" y="10"/>
                    </a:lnTo>
                    <a:lnTo>
                      <a:pt x="378" y="9"/>
                    </a:lnTo>
                    <a:lnTo>
                      <a:pt x="382" y="12"/>
                    </a:lnTo>
                    <a:lnTo>
                      <a:pt x="386" y="11"/>
                    </a:lnTo>
                    <a:lnTo>
                      <a:pt x="390" y="13"/>
                    </a:lnTo>
                    <a:lnTo>
                      <a:pt x="394" y="12"/>
                    </a:lnTo>
                    <a:lnTo>
                      <a:pt x="398" y="13"/>
                    </a:lnTo>
                    <a:lnTo>
                      <a:pt x="402" y="13"/>
                    </a:lnTo>
                    <a:lnTo>
                      <a:pt x="406" y="13"/>
                    </a:lnTo>
                    <a:lnTo>
                      <a:pt x="410" y="14"/>
                    </a:lnTo>
                    <a:lnTo>
                      <a:pt x="413" y="15"/>
                    </a:lnTo>
                    <a:lnTo>
                      <a:pt x="417" y="16"/>
                    </a:lnTo>
                    <a:lnTo>
                      <a:pt x="421" y="16"/>
                    </a:lnTo>
                    <a:lnTo>
                      <a:pt x="425" y="17"/>
                    </a:lnTo>
                    <a:lnTo>
                      <a:pt x="429" y="17"/>
                    </a:lnTo>
                    <a:lnTo>
                      <a:pt x="433" y="17"/>
                    </a:lnTo>
                    <a:lnTo>
                      <a:pt x="437" y="17"/>
                    </a:lnTo>
                    <a:lnTo>
                      <a:pt x="441" y="18"/>
                    </a:lnTo>
                    <a:lnTo>
                      <a:pt x="445" y="20"/>
                    </a:lnTo>
                    <a:lnTo>
                      <a:pt x="449" y="19"/>
                    </a:lnTo>
                    <a:lnTo>
                      <a:pt x="453" y="21"/>
                    </a:lnTo>
                    <a:lnTo>
                      <a:pt x="457" y="22"/>
                    </a:lnTo>
                    <a:lnTo>
                      <a:pt x="461" y="23"/>
                    </a:lnTo>
                    <a:lnTo>
                      <a:pt x="465" y="22"/>
                    </a:lnTo>
                    <a:lnTo>
                      <a:pt x="469" y="22"/>
                    </a:lnTo>
                    <a:lnTo>
                      <a:pt x="473" y="23"/>
                    </a:lnTo>
                    <a:lnTo>
                      <a:pt x="477" y="24"/>
                    </a:lnTo>
                    <a:lnTo>
                      <a:pt x="480" y="25"/>
                    </a:lnTo>
                    <a:lnTo>
                      <a:pt x="484" y="25"/>
                    </a:lnTo>
                    <a:lnTo>
                      <a:pt x="488" y="28"/>
                    </a:lnTo>
                    <a:lnTo>
                      <a:pt x="492" y="27"/>
                    </a:lnTo>
                    <a:lnTo>
                      <a:pt x="496" y="28"/>
                    </a:lnTo>
                    <a:lnTo>
                      <a:pt x="500" y="28"/>
                    </a:lnTo>
                    <a:lnTo>
                      <a:pt x="504" y="29"/>
                    </a:lnTo>
                    <a:lnTo>
                      <a:pt x="508" y="30"/>
                    </a:lnTo>
                    <a:lnTo>
                      <a:pt x="512" y="31"/>
                    </a:lnTo>
                    <a:lnTo>
                      <a:pt x="516" y="31"/>
                    </a:lnTo>
                    <a:lnTo>
                      <a:pt x="520" y="33"/>
                    </a:lnTo>
                    <a:lnTo>
                      <a:pt x="524" y="32"/>
                    </a:lnTo>
                    <a:lnTo>
                      <a:pt x="528" y="35"/>
                    </a:lnTo>
                    <a:lnTo>
                      <a:pt x="532" y="35"/>
                    </a:lnTo>
                    <a:lnTo>
                      <a:pt x="536" y="35"/>
                    </a:lnTo>
                    <a:lnTo>
                      <a:pt x="540" y="38"/>
                    </a:lnTo>
                    <a:lnTo>
                      <a:pt x="544" y="37"/>
                    </a:lnTo>
                    <a:lnTo>
                      <a:pt x="547" y="39"/>
                    </a:lnTo>
                    <a:lnTo>
                      <a:pt x="551" y="39"/>
                    </a:lnTo>
                    <a:lnTo>
                      <a:pt x="555" y="40"/>
                    </a:lnTo>
                    <a:lnTo>
                      <a:pt x="559" y="40"/>
                    </a:lnTo>
                    <a:lnTo>
                      <a:pt x="563" y="42"/>
                    </a:lnTo>
                    <a:lnTo>
                      <a:pt x="567" y="43"/>
                    </a:lnTo>
                    <a:lnTo>
                      <a:pt x="571" y="45"/>
                    </a:lnTo>
                    <a:lnTo>
                      <a:pt x="575" y="45"/>
                    </a:lnTo>
                    <a:lnTo>
                      <a:pt x="579" y="46"/>
                    </a:lnTo>
                    <a:lnTo>
                      <a:pt x="583" y="47"/>
                    </a:lnTo>
                    <a:lnTo>
                      <a:pt x="587" y="49"/>
                    </a:lnTo>
                    <a:lnTo>
                      <a:pt x="591" y="49"/>
                    </a:lnTo>
                    <a:lnTo>
                      <a:pt x="595" y="50"/>
                    </a:lnTo>
                    <a:lnTo>
                      <a:pt x="599" y="51"/>
                    </a:lnTo>
                    <a:lnTo>
                      <a:pt x="603" y="53"/>
                    </a:lnTo>
                    <a:lnTo>
                      <a:pt x="607" y="54"/>
                    </a:lnTo>
                    <a:lnTo>
                      <a:pt x="611" y="55"/>
                    </a:lnTo>
                    <a:lnTo>
                      <a:pt x="615" y="57"/>
                    </a:lnTo>
                    <a:lnTo>
                      <a:pt x="618" y="57"/>
                    </a:lnTo>
                    <a:lnTo>
                      <a:pt x="622" y="58"/>
                    </a:lnTo>
                    <a:lnTo>
                      <a:pt x="626" y="59"/>
                    </a:lnTo>
                    <a:lnTo>
                      <a:pt x="630" y="62"/>
                    </a:lnTo>
                    <a:lnTo>
                      <a:pt x="634" y="61"/>
                    </a:lnTo>
                    <a:lnTo>
                      <a:pt x="638" y="64"/>
                    </a:lnTo>
                    <a:lnTo>
                      <a:pt x="642" y="65"/>
                    </a:lnTo>
                    <a:lnTo>
                      <a:pt x="646" y="65"/>
                    </a:lnTo>
                    <a:lnTo>
                      <a:pt x="650" y="66"/>
                    </a:lnTo>
                    <a:lnTo>
                      <a:pt x="654" y="68"/>
                    </a:lnTo>
                    <a:lnTo>
                      <a:pt x="658" y="70"/>
                    </a:lnTo>
                    <a:lnTo>
                      <a:pt x="662" y="69"/>
                    </a:lnTo>
                    <a:lnTo>
                      <a:pt x="666" y="71"/>
                    </a:lnTo>
                    <a:lnTo>
                      <a:pt x="670" y="73"/>
                    </a:lnTo>
                    <a:lnTo>
                      <a:pt x="674" y="74"/>
                    </a:lnTo>
                    <a:lnTo>
                      <a:pt x="678" y="76"/>
                    </a:lnTo>
                    <a:lnTo>
                      <a:pt x="682" y="77"/>
                    </a:lnTo>
                    <a:lnTo>
                      <a:pt x="685" y="78"/>
                    </a:lnTo>
                    <a:lnTo>
                      <a:pt x="689" y="78"/>
                    </a:lnTo>
                    <a:lnTo>
                      <a:pt x="693" y="82"/>
                    </a:lnTo>
                    <a:lnTo>
                      <a:pt x="697" y="83"/>
                    </a:lnTo>
                    <a:lnTo>
                      <a:pt x="701" y="84"/>
                    </a:lnTo>
                    <a:lnTo>
                      <a:pt x="705" y="85"/>
                    </a:lnTo>
                    <a:lnTo>
                      <a:pt x="709" y="86"/>
                    </a:lnTo>
                    <a:lnTo>
                      <a:pt x="713" y="87"/>
                    </a:lnTo>
                    <a:lnTo>
                      <a:pt x="717" y="90"/>
                    </a:lnTo>
                    <a:lnTo>
                      <a:pt x="721" y="91"/>
                    </a:lnTo>
                    <a:lnTo>
                      <a:pt x="725" y="92"/>
                    </a:lnTo>
                    <a:lnTo>
                      <a:pt x="729" y="95"/>
                    </a:lnTo>
                    <a:lnTo>
                      <a:pt x="733" y="95"/>
                    </a:lnTo>
                    <a:lnTo>
                      <a:pt x="737" y="96"/>
                    </a:lnTo>
                    <a:lnTo>
                      <a:pt x="741" y="98"/>
                    </a:lnTo>
                    <a:lnTo>
                      <a:pt x="745" y="100"/>
                    </a:lnTo>
                    <a:lnTo>
                      <a:pt x="749" y="103"/>
                    </a:lnTo>
                    <a:lnTo>
                      <a:pt x="753" y="102"/>
                    </a:lnTo>
                    <a:lnTo>
                      <a:pt x="756" y="104"/>
                    </a:lnTo>
                    <a:lnTo>
                      <a:pt x="760" y="105"/>
                    </a:lnTo>
                    <a:lnTo>
                      <a:pt x="764" y="108"/>
                    </a:lnTo>
                    <a:lnTo>
                      <a:pt x="768" y="110"/>
                    </a:lnTo>
                    <a:lnTo>
                      <a:pt x="772" y="112"/>
                    </a:lnTo>
                    <a:lnTo>
                      <a:pt x="776" y="112"/>
                    </a:lnTo>
                    <a:lnTo>
                      <a:pt x="780" y="114"/>
                    </a:lnTo>
                    <a:lnTo>
                      <a:pt x="784" y="116"/>
                    </a:lnTo>
                    <a:lnTo>
                      <a:pt x="788" y="118"/>
                    </a:lnTo>
                    <a:lnTo>
                      <a:pt x="792" y="119"/>
                    </a:lnTo>
                    <a:lnTo>
                      <a:pt x="796" y="120"/>
                    </a:lnTo>
                    <a:lnTo>
                      <a:pt x="800" y="123"/>
                    </a:lnTo>
                    <a:lnTo>
                      <a:pt x="804" y="124"/>
                    </a:lnTo>
                    <a:lnTo>
                      <a:pt x="808" y="125"/>
                    </a:lnTo>
                    <a:lnTo>
                      <a:pt x="812" y="126"/>
                    </a:lnTo>
                    <a:lnTo>
                      <a:pt x="816" y="128"/>
                    </a:lnTo>
                    <a:lnTo>
                      <a:pt x="820" y="130"/>
                    </a:lnTo>
                    <a:lnTo>
                      <a:pt x="823" y="131"/>
                    </a:lnTo>
                    <a:lnTo>
                      <a:pt x="827" y="133"/>
                    </a:lnTo>
                    <a:lnTo>
                      <a:pt x="831" y="134"/>
                    </a:lnTo>
                    <a:lnTo>
                      <a:pt x="835" y="136"/>
                    </a:lnTo>
                    <a:lnTo>
                      <a:pt x="839" y="138"/>
                    </a:lnTo>
                    <a:lnTo>
                      <a:pt x="843" y="139"/>
                    </a:lnTo>
                    <a:lnTo>
                      <a:pt x="847" y="141"/>
                    </a:lnTo>
                    <a:lnTo>
                      <a:pt x="851" y="142"/>
                    </a:lnTo>
                    <a:lnTo>
                      <a:pt x="855" y="146"/>
                    </a:lnTo>
                    <a:lnTo>
                      <a:pt x="859" y="146"/>
                    </a:lnTo>
                    <a:lnTo>
                      <a:pt x="863" y="148"/>
                    </a:lnTo>
                    <a:lnTo>
                      <a:pt x="867" y="150"/>
                    </a:lnTo>
                    <a:lnTo>
                      <a:pt x="871" y="152"/>
                    </a:lnTo>
                    <a:lnTo>
                      <a:pt x="875" y="153"/>
                    </a:lnTo>
                    <a:lnTo>
                      <a:pt x="879" y="155"/>
                    </a:lnTo>
                    <a:lnTo>
                      <a:pt x="883" y="157"/>
                    </a:lnTo>
                    <a:lnTo>
                      <a:pt x="887" y="158"/>
                    </a:lnTo>
                    <a:lnTo>
                      <a:pt x="890" y="161"/>
                    </a:lnTo>
                    <a:lnTo>
                      <a:pt x="894" y="162"/>
                    </a:lnTo>
                    <a:lnTo>
                      <a:pt x="898" y="164"/>
                    </a:lnTo>
                    <a:lnTo>
                      <a:pt x="902" y="165"/>
                    </a:lnTo>
                    <a:lnTo>
                      <a:pt x="906" y="166"/>
                    </a:lnTo>
                    <a:lnTo>
                      <a:pt x="910" y="169"/>
                    </a:lnTo>
                    <a:lnTo>
                      <a:pt x="914" y="171"/>
                    </a:lnTo>
                    <a:lnTo>
                      <a:pt x="918" y="172"/>
                    </a:lnTo>
                    <a:lnTo>
                      <a:pt x="922" y="175"/>
                    </a:lnTo>
                    <a:lnTo>
                      <a:pt x="926" y="178"/>
                    </a:lnTo>
                    <a:lnTo>
                      <a:pt x="930" y="178"/>
                    </a:lnTo>
                    <a:lnTo>
                      <a:pt x="934" y="180"/>
                    </a:lnTo>
                    <a:lnTo>
                      <a:pt x="938" y="182"/>
                    </a:lnTo>
                    <a:lnTo>
                      <a:pt x="942" y="183"/>
                    </a:lnTo>
                    <a:lnTo>
                      <a:pt x="946" y="185"/>
                    </a:lnTo>
                    <a:lnTo>
                      <a:pt x="950" y="187"/>
                    </a:lnTo>
                    <a:lnTo>
                      <a:pt x="954" y="190"/>
                    </a:lnTo>
                    <a:lnTo>
                      <a:pt x="958" y="190"/>
                    </a:lnTo>
                    <a:lnTo>
                      <a:pt x="961" y="192"/>
                    </a:lnTo>
                    <a:lnTo>
                      <a:pt x="965" y="194"/>
                    </a:lnTo>
                    <a:lnTo>
                      <a:pt x="969" y="195"/>
                    </a:lnTo>
                    <a:lnTo>
                      <a:pt x="973" y="197"/>
                    </a:lnTo>
                    <a:lnTo>
                      <a:pt x="977" y="198"/>
                    </a:lnTo>
                    <a:lnTo>
                      <a:pt x="981" y="202"/>
                    </a:lnTo>
                    <a:lnTo>
                      <a:pt x="985" y="204"/>
                    </a:lnTo>
                    <a:lnTo>
                      <a:pt x="989" y="205"/>
                    </a:lnTo>
                    <a:lnTo>
                      <a:pt x="993" y="207"/>
                    </a:lnTo>
                    <a:lnTo>
                      <a:pt x="997" y="209"/>
                    </a:lnTo>
                    <a:lnTo>
                      <a:pt x="1001" y="209"/>
                    </a:lnTo>
                    <a:lnTo>
                      <a:pt x="1005" y="212"/>
                    </a:lnTo>
                    <a:lnTo>
                      <a:pt x="1009" y="214"/>
                    </a:lnTo>
                    <a:lnTo>
                      <a:pt x="1013" y="216"/>
                    </a:lnTo>
                    <a:lnTo>
                      <a:pt x="1017" y="218"/>
                    </a:lnTo>
                    <a:lnTo>
                      <a:pt x="1021" y="219"/>
                    </a:lnTo>
                    <a:lnTo>
                      <a:pt x="1025" y="221"/>
                    </a:lnTo>
                    <a:lnTo>
                      <a:pt x="1028" y="221"/>
                    </a:lnTo>
                    <a:lnTo>
                      <a:pt x="1032" y="224"/>
                    </a:lnTo>
                    <a:lnTo>
                      <a:pt x="1036" y="224"/>
                    </a:lnTo>
                    <a:lnTo>
                      <a:pt x="1040" y="228"/>
                    </a:lnTo>
                    <a:lnTo>
                      <a:pt x="1044" y="232"/>
                    </a:lnTo>
                    <a:lnTo>
                      <a:pt x="1048" y="232"/>
                    </a:lnTo>
                    <a:lnTo>
                      <a:pt x="1052" y="235"/>
                    </a:lnTo>
                    <a:lnTo>
                      <a:pt x="1056" y="236"/>
                    </a:lnTo>
                    <a:lnTo>
                      <a:pt x="1060" y="237"/>
                    </a:lnTo>
                    <a:lnTo>
                      <a:pt x="1064" y="238"/>
                    </a:lnTo>
                    <a:lnTo>
                      <a:pt x="1068" y="241"/>
                    </a:lnTo>
                    <a:lnTo>
                      <a:pt x="1072" y="242"/>
                    </a:lnTo>
                    <a:lnTo>
                      <a:pt x="1076" y="246"/>
                    </a:lnTo>
                    <a:lnTo>
                      <a:pt x="1080" y="246"/>
                    </a:lnTo>
                    <a:lnTo>
                      <a:pt x="1084" y="248"/>
                    </a:lnTo>
                    <a:lnTo>
                      <a:pt x="1088" y="250"/>
                    </a:lnTo>
                    <a:lnTo>
                      <a:pt x="1092" y="251"/>
                    </a:lnTo>
                    <a:lnTo>
                      <a:pt x="1095" y="254"/>
                    </a:lnTo>
                    <a:lnTo>
                      <a:pt x="1099" y="254"/>
                    </a:lnTo>
                    <a:lnTo>
                      <a:pt x="1103" y="256"/>
                    </a:lnTo>
                    <a:lnTo>
                      <a:pt x="1107" y="258"/>
                    </a:lnTo>
                    <a:lnTo>
                      <a:pt x="1111" y="259"/>
                    </a:lnTo>
                    <a:lnTo>
                      <a:pt x="1115" y="261"/>
                    </a:lnTo>
                    <a:lnTo>
                      <a:pt x="1119" y="262"/>
                    </a:lnTo>
                    <a:lnTo>
                      <a:pt x="1123" y="263"/>
                    </a:lnTo>
                    <a:lnTo>
                      <a:pt x="1127" y="268"/>
                    </a:lnTo>
                    <a:lnTo>
                      <a:pt x="1131" y="268"/>
                    </a:lnTo>
                    <a:lnTo>
                      <a:pt x="1135" y="269"/>
                    </a:lnTo>
                    <a:lnTo>
                      <a:pt x="1139" y="271"/>
                    </a:lnTo>
                    <a:lnTo>
                      <a:pt x="1143" y="271"/>
                    </a:lnTo>
                    <a:lnTo>
                      <a:pt x="1147" y="274"/>
                    </a:lnTo>
                    <a:lnTo>
                      <a:pt x="1151" y="274"/>
                    </a:lnTo>
                    <a:lnTo>
                      <a:pt x="1155" y="277"/>
                    </a:lnTo>
                    <a:lnTo>
                      <a:pt x="1159" y="279"/>
                    </a:lnTo>
                    <a:lnTo>
                      <a:pt x="1163" y="281"/>
                    </a:lnTo>
                    <a:lnTo>
                      <a:pt x="1166" y="283"/>
                    </a:lnTo>
                    <a:lnTo>
                      <a:pt x="1170" y="284"/>
                    </a:lnTo>
                    <a:lnTo>
                      <a:pt x="1174" y="285"/>
                    </a:lnTo>
                    <a:lnTo>
                      <a:pt x="1178" y="287"/>
                    </a:lnTo>
                    <a:lnTo>
                      <a:pt x="1182" y="288"/>
                    </a:lnTo>
                    <a:lnTo>
                      <a:pt x="1186" y="291"/>
                    </a:lnTo>
                    <a:lnTo>
                      <a:pt x="1190" y="292"/>
                    </a:lnTo>
                    <a:lnTo>
                      <a:pt x="1194" y="292"/>
                    </a:lnTo>
                    <a:lnTo>
                      <a:pt x="1198" y="295"/>
                    </a:lnTo>
                    <a:lnTo>
                      <a:pt x="1202" y="296"/>
                    </a:lnTo>
                    <a:lnTo>
                      <a:pt x="1206" y="298"/>
                    </a:lnTo>
                    <a:lnTo>
                      <a:pt x="1210" y="300"/>
                    </a:lnTo>
                    <a:lnTo>
                      <a:pt x="1214" y="302"/>
                    </a:lnTo>
                    <a:lnTo>
                      <a:pt x="1218" y="303"/>
                    </a:lnTo>
                    <a:lnTo>
                      <a:pt x="1222" y="304"/>
                    </a:lnTo>
                    <a:lnTo>
                      <a:pt x="1226" y="305"/>
                    </a:lnTo>
                    <a:lnTo>
                      <a:pt x="1230" y="307"/>
                    </a:lnTo>
                    <a:lnTo>
                      <a:pt x="1233" y="308"/>
                    </a:lnTo>
                    <a:lnTo>
                      <a:pt x="1237" y="308"/>
                    </a:lnTo>
                    <a:lnTo>
                      <a:pt x="1241" y="310"/>
                    </a:lnTo>
                    <a:lnTo>
                      <a:pt x="1245" y="313"/>
                    </a:lnTo>
                    <a:lnTo>
                      <a:pt x="1249" y="313"/>
                    </a:lnTo>
                    <a:lnTo>
                      <a:pt x="1253" y="316"/>
                    </a:lnTo>
                    <a:lnTo>
                      <a:pt x="1257" y="317"/>
                    </a:lnTo>
                    <a:lnTo>
                      <a:pt x="1261" y="318"/>
                    </a:lnTo>
                    <a:lnTo>
                      <a:pt x="1265" y="319"/>
                    </a:lnTo>
                    <a:lnTo>
                      <a:pt x="1269" y="321"/>
                    </a:lnTo>
                    <a:lnTo>
                      <a:pt x="1273" y="321"/>
                    </a:lnTo>
                    <a:lnTo>
                      <a:pt x="1277" y="323"/>
                    </a:lnTo>
                    <a:lnTo>
                      <a:pt x="1281" y="325"/>
                    </a:lnTo>
                    <a:lnTo>
                      <a:pt x="1285" y="324"/>
                    </a:lnTo>
                    <a:lnTo>
                      <a:pt x="1289" y="326"/>
                    </a:lnTo>
                    <a:lnTo>
                      <a:pt x="1293" y="328"/>
                    </a:lnTo>
                    <a:lnTo>
                      <a:pt x="1297" y="328"/>
                    </a:lnTo>
                    <a:lnTo>
                      <a:pt x="1301" y="330"/>
                    </a:lnTo>
                    <a:lnTo>
                      <a:pt x="1304" y="331"/>
                    </a:lnTo>
                    <a:lnTo>
                      <a:pt x="1308" y="332"/>
                    </a:lnTo>
                    <a:lnTo>
                      <a:pt x="1312" y="334"/>
                    </a:lnTo>
                    <a:lnTo>
                      <a:pt x="1316" y="333"/>
                    </a:lnTo>
                    <a:lnTo>
                      <a:pt x="1320" y="336"/>
                    </a:lnTo>
                    <a:lnTo>
                      <a:pt x="1324" y="336"/>
                    </a:lnTo>
                    <a:lnTo>
                      <a:pt x="1328" y="338"/>
                    </a:lnTo>
                    <a:lnTo>
                      <a:pt x="1332" y="340"/>
                    </a:lnTo>
                    <a:lnTo>
                      <a:pt x="1336" y="341"/>
                    </a:lnTo>
                    <a:lnTo>
                      <a:pt x="1340" y="343"/>
                    </a:lnTo>
                    <a:lnTo>
                      <a:pt x="1344" y="342"/>
                    </a:lnTo>
                    <a:lnTo>
                      <a:pt x="1348" y="344"/>
                    </a:lnTo>
                    <a:lnTo>
                      <a:pt x="1352" y="345"/>
                    </a:lnTo>
                    <a:lnTo>
                      <a:pt x="1356" y="346"/>
                    </a:lnTo>
                    <a:lnTo>
                      <a:pt x="1360" y="347"/>
                    </a:lnTo>
                    <a:lnTo>
                      <a:pt x="1364" y="348"/>
                    </a:lnTo>
                    <a:lnTo>
                      <a:pt x="1368" y="349"/>
                    </a:lnTo>
                    <a:lnTo>
                      <a:pt x="1371" y="350"/>
                    </a:lnTo>
                    <a:lnTo>
                      <a:pt x="1375" y="351"/>
                    </a:lnTo>
                    <a:lnTo>
                      <a:pt x="1379" y="351"/>
                    </a:lnTo>
                    <a:lnTo>
                      <a:pt x="1383" y="352"/>
                    </a:lnTo>
                    <a:lnTo>
                      <a:pt x="1387" y="355"/>
                    </a:lnTo>
                    <a:lnTo>
                      <a:pt x="1391" y="355"/>
                    </a:lnTo>
                    <a:lnTo>
                      <a:pt x="1395" y="355"/>
                    </a:lnTo>
                    <a:lnTo>
                      <a:pt x="1399" y="355"/>
                    </a:lnTo>
                    <a:lnTo>
                      <a:pt x="1403" y="358"/>
                    </a:lnTo>
                    <a:lnTo>
                      <a:pt x="1407" y="358"/>
                    </a:lnTo>
                    <a:lnTo>
                      <a:pt x="1411" y="360"/>
                    </a:lnTo>
                    <a:lnTo>
                      <a:pt x="1415" y="361"/>
                    </a:lnTo>
                    <a:lnTo>
                      <a:pt x="1419" y="362"/>
                    </a:lnTo>
                    <a:lnTo>
                      <a:pt x="1423" y="361"/>
                    </a:lnTo>
                    <a:lnTo>
                      <a:pt x="1427" y="364"/>
                    </a:lnTo>
                    <a:lnTo>
                      <a:pt x="1431" y="365"/>
                    </a:lnTo>
                    <a:lnTo>
                      <a:pt x="1435" y="364"/>
                    </a:lnTo>
                    <a:lnTo>
                      <a:pt x="1438" y="365"/>
                    </a:lnTo>
                    <a:lnTo>
                      <a:pt x="1442" y="365"/>
                    </a:lnTo>
                    <a:lnTo>
                      <a:pt x="1446" y="367"/>
                    </a:lnTo>
                    <a:lnTo>
                      <a:pt x="1450" y="368"/>
                    </a:lnTo>
                    <a:lnTo>
                      <a:pt x="1454" y="368"/>
                    </a:lnTo>
                    <a:lnTo>
                      <a:pt x="1458" y="369"/>
                    </a:lnTo>
                    <a:lnTo>
                      <a:pt x="1462" y="369"/>
                    </a:lnTo>
                    <a:lnTo>
                      <a:pt x="1466" y="370"/>
                    </a:lnTo>
                    <a:lnTo>
                      <a:pt x="1470" y="372"/>
                    </a:lnTo>
                    <a:lnTo>
                      <a:pt x="1474" y="371"/>
                    </a:lnTo>
                    <a:lnTo>
                      <a:pt x="1478" y="372"/>
                    </a:lnTo>
                    <a:lnTo>
                      <a:pt x="1482" y="372"/>
                    </a:lnTo>
                    <a:lnTo>
                      <a:pt x="1486" y="373"/>
                    </a:lnTo>
                    <a:lnTo>
                      <a:pt x="1490" y="372"/>
                    </a:lnTo>
                    <a:lnTo>
                      <a:pt x="1494" y="375"/>
                    </a:lnTo>
                    <a:lnTo>
                      <a:pt x="1498" y="375"/>
                    </a:lnTo>
                    <a:lnTo>
                      <a:pt x="1502" y="376"/>
                    </a:lnTo>
                    <a:lnTo>
                      <a:pt x="1506" y="376"/>
                    </a:lnTo>
                    <a:lnTo>
                      <a:pt x="1509" y="377"/>
                    </a:lnTo>
                    <a:lnTo>
                      <a:pt x="1513" y="377"/>
                    </a:lnTo>
                    <a:lnTo>
                      <a:pt x="1517" y="378"/>
                    </a:lnTo>
                    <a:lnTo>
                      <a:pt x="1521" y="378"/>
                    </a:lnTo>
                    <a:lnTo>
                      <a:pt x="1525" y="380"/>
                    </a:lnTo>
                    <a:lnTo>
                      <a:pt x="1529" y="379"/>
                    </a:lnTo>
                    <a:lnTo>
                      <a:pt x="1533" y="378"/>
                    </a:lnTo>
                    <a:lnTo>
                      <a:pt x="1537" y="379"/>
                    </a:lnTo>
                    <a:lnTo>
                      <a:pt x="1541" y="380"/>
                    </a:lnTo>
                    <a:lnTo>
                      <a:pt x="1545" y="380"/>
                    </a:lnTo>
                    <a:lnTo>
                      <a:pt x="1549" y="381"/>
                    </a:lnTo>
                    <a:lnTo>
                      <a:pt x="1553" y="380"/>
                    </a:lnTo>
                    <a:lnTo>
                      <a:pt x="1557" y="381"/>
                    </a:lnTo>
                    <a:lnTo>
                      <a:pt x="1561" y="380"/>
                    </a:lnTo>
                    <a:lnTo>
                      <a:pt x="1565" y="381"/>
                    </a:lnTo>
                    <a:lnTo>
                      <a:pt x="1569" y="382"/>
                    </a:lnTo>
                    <a:lnTo>
                      <a:pt x="1573" y="383"/>
                    </a:lnTo>
                    <a:lnTo>
                      <a:pt x="1576" y="384"/>
                    </a:lnTo>
                    <a:lnTo>
                      <a:pt x="1580" y="382"/>
                    </a:lnTo>
                    <a:lnTo>
                      <a:pt x="1584" y="383"/>
                    </a:lnTo>
                    <a:lnTo>
                      <a:pt x="1588" y="383"/>
                    </a:lnTo>
                    <a:lnTo>
                      <a:pt x="1592" y="383"/>
                    </a:lnTo>
                    <a:lnTo>
                      <a:pt x="1596" y="383"/>
                    </a:lnTo>
                    <a:lnTo>
                      <a:pt x="1600" y="383"/>
                    </a:lnTo>
                    <a:lnTo>
                      <a:pt x="1604" y="385"/>
                    </a:lnTo>
                    <a:lnTo>
                      <a:pt x="1608" y="385"/>
                    </a:lnTo>
                    <a:lnTo>
                      <a:pt x="1612" y="383"/>
                    </a:lnTo>
                    <a:lnTo>
                      <a:pt x="1616" y="386"/>
                    </a:lnTo>
                    <a:lnTo>
                      <a:pt x="1620" y="385"/>
                    </a:lnTo>
                    <a:lnTo>
                      <a:pt x="1624" y="385"/>
                    </a:lnTo>
                    <a:lnTo>
                      <a:pt x="1628" y="386"/>
                    </a:lnTo>
                    <a:lnTo>
                      <a:pt x="1632" y="385"/>
                    </a:lnTo>
                    <a:lnTo>
                      <a:pt x="1636" y="385"/>
                    </a:lnTo>
                    <a:lnTo>
                      <a:pt x="1640" y="385"/>
                    </a:lnTo>
                    <a:lnTo>
                      <a:pt x="1643" y="387"/>
                    </a:lnTo>
                    <a:lnTo>
                      <a:pt x="1647" y="386"/>
                    </a:lnTo>
                    <a:lnTo>
                      <a:pt x="1651" y="385"/>
                    </a:lnTo>
                    <a:lnTo>
                      <a:pt x="1655" y="387"/>
                    </a:lnTo>
                    <a:lnTo>
                      <a:pt x="1659" y="386"/>
                    </a:lnTo>
                    <a:lnTo>
                      <a:pt x="1663" y="384"/>
                    </a:lnTo>
                    <a:lnTo>
                      <a:pt x="1667" y="385"/>
                    </a:lnTo>
                    <a:lnTo>
                      <a:pt x="1671" y="387"/>
                    </a:lnTo>
                    <a:lnTo>
                      <a:pt x="1675" y="386"/>
                    </a:lnTo>
                    <a:lnTo>
                      <a:pt x="1679" y="386"/>
                    </a:lnTo>
                    <a:lnTo>
                      <a:pt x="1683" y="386"/>
                    </a:lnTo>
                    <a:lnTo>
                      <a:pt x="1687" y="387"/>
                    </a:lnTo>
                    <a:lnTo>
                      <a:pt x="1691" y="384"/>
                    </a:lnTo>
                    <a:lnTo>
                      <a:pt x="1695" y="385"/>
                    </a:lnTo>
                    <a:lnTo>
                      <a:pt x="1699" y="386"/>
                    </a:lnTo>
                    <a:lnTo>
                      <a:pt x="1703" y="384"/>
                    </a:lnTo>
                    <a:lnTo>
                      <a:pt x="1707" y="384"/>
                    </a:lnTo>
                    <a:lnTo>
                      <a:pt x="1711" y="383"/>
                    </a:lnTo>
                    <a:lnTo>
                      <a:pt x="1714" y="384"/>
                    </a:lnTo>
                    <a:lnTo>
                      <a:pt x="1718" y="383"/>
                    </a:lnTo>
                    <a:lnTo>
                      <a:pt x="1722" y="383"/>
                    </a:lnTo>
                    <a:lnTo>
                      <a:pt x="1726" y="383"/>
                    </a:lnTo>
                    <a:lnTo>
                      <a:pt x="1730" y="382"/>
                    </a:lnTo>
                    <a:lnTo>
                      <a:pt x="1734" y="382"/>
                    </a:lnTo>
                    <a:lnTo>
                      <a:pt x="1738" y="382"/>
                    </a:lnTo>
                    <a:lnTo>
                      <a:pt x="1742" y="382"/>
                    </a:lnTo>
                    <a:lnTo>
                      <a:pt x="1746" y="382"/>
                    </a:lnTo>
                    <a:lnTo>
                      <a:pt x="1750" y="381"/>
                    </a:lnTo>
                    <a:lnTo>
                      <a:pt x="1754" y="380"/>
                    </a:lnTo>
                    <a:lnTo>
                      <a:pt x="1758" y="382"/>
                    </a:lnTo>
                    <a:lnTo>
                      <a:pt x="1762" y="380"/>
                    </a:lnTo>
                    <a:lnTo>
                      <a:pt x="1766" y="380"/>
                    </a:lnTo>
                    <a:lnTo>
                      <a:pt x="1770" y="380"/>
                    </a:lnTo>
                    <a:lnTo>
                      <a:pt x="1774" y="379"/>
                    </a:lnTo>
                    <a:lnTo>
                      <a:pt x="1778" y="379"/>
                    </a:lnTo>
                    <a:lnTo>
                      <a:pt x="1781" y="378"/>
                    </a:lnTo>
                    <a:lnTo>
                      <a:pt x="1785" y="378"/>
                    </a:lnTo>
                    <a:lnTo>
                      <a:pt x="1789" y="377"/>
                    </a:lnTo>
                    <a:lnTo>
                      <a:pt x="1793" y="376"/>
                    </a:lnTo>
                    <a:lnTo>
                      <a:pt x="1797" y="376"/>
                    </a:lnTo>
                    <a:lnTo>
                      <a:pt x="1801" y="376"/>
                    </a:lnTo>
                    <a:lnTo>
                      <a:pt x="1805" y="374"/>
                    </a:lnTo>
                    <a:lnTo>
                      <a:pt x="1809" y="375"/>
                    </a:lnTo>
                    <a:lnTo>
                      <a:pt x="1813" y="375"/>
                    </a:lnTo>
                    <a:lnTo>
                      <a:pt x="1817" y="374"/>
                    </a:lnTo>
                    <a:lnTo>
                      <a:pt x="1821" y="373"/>
                    </a:lnTo>
                    <a:lnTo>
                      <a:pt x="1825" y="372"/>
                    </a:lnTo>
                    <a:lnTo>
                      <a:pt x="1829" y="371"/>
                    </a:lnTo>
                    <a:lnTo>
                      <a:pt x="1833" y="372"/>
                    </a:lnTo>
                    <a:lnTo>
                      <a:pt x="1837" y="371"/>
                    </a:lnTo>
                    <a:lnTo>
                      <a:pt x="1841" y="370"/>
                    </a:lnTo>
                    <a:lnTo>
                      <a:pt x="1845" y="369"/>
                    </a:lnTo>
                    <a:lnTo>
                      <a:pt x="1848" y="369"/>
                    </a:lnTo>
                    <a:lnTo>
                      <a:pt x="1852" y="369"/>
                    </a:lnTo>
                    <a:lnTo>
                      <a:pt x="1856" y="368"/>
                    </a:lnTo>
                    <a:lnTo>
                      <a:pt x="1860" y="367"/>
                    </a:lnTo>
                    <a:lnTo>
                      <a:pt x="1864" y="367"/>
                    </a:lnTo>
                    <a:lnTo>
                      <a:pt x="1868" y="366"/>
                    </a:lnTo>
                    <a:lnTo>
                      <a:pt x="1872" y="365"/>
                    </a:lnTo>
                    <a:lnTo>
                      <a:pt x="1876" y="365"/>
                    </a:lnTo>
                    <a:lnTo>
                      <a:pt x="1880" y="364"/>
                    </a:lnTo>
                    <a:lnTo>
                      <a:pt x="1884" y="363"/>
                    </a:lnTo>
                    <a:lnTo>
                      <a:pt x="1888" y="363"/>
                    </a:lnTo>
                    <a:lnTo>
                      <a:pt x="1892" y="363"/>
                    </a:lnTo>
                    <a:lnTo>
                      <a:pt x="1896" y="362"/>
                    </a:lnTo>
                    <a:lnTo>
                      <a:pt x="1900" y="361"/>
                    </a:lnTo>
                    <a:lnTo>
                      <a:pt x="1904" y="362"/>
                    </a:lnTo>
                    <a:lnTo>
                      <a:pt x="1908" y="361"/>
                    </a:lnTo>
                    <a:lnTo>
                      <a:pt x="1912" y="358"/>
                    </a:lnTo>
                    <a:lnTo>
                      <a:pt x="1916" y="357"/>
                    </a:lnTo>
                    <a:lnTo>
                      <a:pt x="1919" y="357"/>
                    </a:lnTo>
                    <a:lnTo>
                      <a:pt x="1923" y="357"/>
                    </a:lnTo>
                    <a:lnTo>
                      <a:pt x="1927" y="356"/>
                    </a:lnTo>
                    <a:lnTo>
                      <a:pt x="1931" y="355"/>
                    </a:lnTo>
                    <a:lnTo>
                      <a:pt x="1935" y="353"/>
                    </a:lnTo>
                    <a:lnTo>
                      <a:pt x="1939" y="352"/>
                    </a:lnTo>
                    <a:lnTo>
                      <a:pt x="1943" y="353"/>
                    </a:lnTo>
                    <a:lnTo>
                      <a:pt x="1947" y="352"/>
                    </a:lnTo>
                    <a:lnTo>
                      <a:pt x="1951" y="350"/>
                    </a:lnTo>
                    <a:lnTo>
                      <a:pt x="1955" y="350"/>
                    </a:lnTo>
                    <a:lnTo>
                      <a:pt x="1959" y="350"/>
                    </a:lnTo>
                    <a:lnTo>
                      <a:pt x="1963" y="349"/>
                    </a:lnTo>
                    <a:lnTo>
                      <a:pt x="1967" y="347"/>
                    </a:lnTo>
                    <a:lnTo>
                      <a:pt x="1971" y="346"/>
                    </a:lnTo>
                    <a:lnTo>
                      <a:pt x="1975" y="347"/>
                    </a:lnTo>
                    <a:lnTo>
                      <a:pt x="1979" y="346"/>
                    </a:lnTo>
                    <a:lnTo>
                      <a:pt x="1983" y="344"/>
                    </a:lnTo>
                    <a:lnTo>
                      <a:pt x="1986" y="343"/>
                    </a:lnTo>
                    <a:lnTo>
                      <a:pt x="1990" y="342"/>
                    </a:lnTo>
                    <a:lnTo>
                      <a:pt x="1994" y="342"/>
                    </a:lnTo>
                    <a:lnTo>
                      <a:pt x="1998" y="339"/>
                    </a:lnTo>
                    <a:lnTo>
                      <a:pt x="2002" y="338"/>
                    </a:lnTo>
                    <a:lnTo>
                      <a:pt x="2006" y="338"/>
                    </a:lnTo>
                    <a:lnTo>
                      <a:pt x="2010" y="338"/>
                    </a:lnTo>
                    <a:lnTo>
                      <a:pt x="2014" y="337"/>
                    </a:lnTo>
                    <a:lnTo>
                      <a:pt x="2018" y="335"/>
                    </a:lnTo>
                    <a:lnTo>
                      <a:pt x="2022" y="335"/>
                    </a:lnTo>
                    <a:lnTo>
                      <a:pt x="2026" y="333"/>
                    </a:lnTo>
                    <a:lnTo>
                      <a:pt x="2030" y="332"/>
                    </a:lnTo>
                    <a:lnTo>
                      <a:pt x="2034" y="331"/>
                    </a:lnTo>
                    <a:lnTo>
                      <a:pt x="2038" y="331"/>
                    </a:lnTo>
                    <a:lnTo>
                      <a:pt x="2042" y="329"/>
                    </a:lnTo>
                    <a:lnTo>
                      <a:pt x="2046" y="328"/>
                    </a:lnTo>
                    <a:lnTo>
                      <a:pt x="2050" y="328"/>
                    </a:lnTo>
                    <a:lnTo>
                      <a:pt x="2054" y="328"/>
                    </a:lnTo>
                    <a:lnTo>
                      <a:pt x="2057" y="326"/>
                    </a:lnTo>
                    <a:lnTo>
                      <a:pt x="2061" y="324"/>
                    </a:lnTo>
                    <a:lnTo>
                      <a:pt x="2065" y="324"/>
                    </a:lnTo>
                    <a:lnTo>
                      <a:pt x="2069" y="324"/>
                    </a:lnTo>
                    <a:lnTo>
                      <a:pt x="2073" y="321"/>
                    </a:lnTo>
                    <a:lnTo>
                      <a:pt x="2077" y="321"/>
                    </a:lnTo>
                    <a:lnTo>
                      <a:pt x="2081" y="319"/>
                    </a:lnTo>
                    <a:lnTo>
                      <a:pt x="2085" y="320"/>
                    </a:lnTo>
                    <a:lnTo>
                      <a:pt x="2089" y="318"/>
                    </a:lnTo>
                    <a:lnTo>
                      <a:pt x="2093" y="315"/>
                    </a:lnTo>
                    <a:lnTo>
                      <a:pt x="2097" y="314"/>
                    </a:lnTo>
                    <a:lnTo>
                      <a:pt x="2101" y="314"/>
                    </a:lnTo>
                    <a:lnTo>
                      <a:pt x="2105" y="313"/>
                    </a:lnTo>
                    <a:lnTo>
                      <a:pt x="2109" y="312"/>
                    </a:lnTo>
                    <a:lnTo>
                      <a:pt x="2113" y="311"/>
                    </a:lnTo>
                    <a:lnTo>
                      <a:pt x="2117" y="309"/>
                    </a:lnTo>
                    <a:lnTo>
                      <a:pt x="2121" y="309"/>
                    </a:lnTo>
                    <a:lnTo>
                      <a:pt x="2124" y="308"/>
                    </a:lnTo>
                    <a:lnTo>
                      <a:pt x="2128" y="306"/>
                    </a:lnTo>
                    <a:lnTo>
                      <a:pt x="2132" y="305"/>
                    </a:lnTo>
                    <a:lnTo>
                      <a:pt x="2136" y="304"/>
                    </a:lnTo>
                    <a:lnTo>
                      <a:pt x="2140" y="304"/>
                    </a:lnTo>
                    <a:lnTo>
                      <a:pt x="2144" y="303"/>
                    </a:lnTo>
                    <a:lnTo>
                      <a:pt x="2148" y="302"/>
                    </a:lnTo>
                    <a:lnTo>
                      <a:pt x="2152" y="300"/>
                    </a:lnTo>
                    <a:lnTo>
                      <a:pt x="2156" y="299"/>
                    </a:lnTo>
                    <a:lnTo>
                      <a:pt x="2160" y="298"/>
                    </a:lnTo>
                    <a:lnTo>
                      <a:pt x="2164" y="297"/>
                    </a:lnTo>
                    <a:lnTo>
                      <a:pt x="2168" y="295"/>
                    </a:lnTo>
                    <a:lnTo>
                      <a:pt x="2172" y="293"/>
                    </a:lnTo>
                    <a:lnTo>
                      <a:pt x="2176" y="293"/>
                    </a:lnTo>
                    <a:lnTo>
                      <a:pt x="2180" y="292"/>
                    </a:lnTo>
                    <a:lnTo>
                      <a:pt x="2184" y="290"/>
                    </a:lnTo>
                    <a:lnTo>
                      <a:pt x="2188" y="290"/>
                    </a:lnTo>
                    <a:lnTo>
                      <a:pt x="2191" y="288"/>
                    </a:lnTo>
                    <a:lnTo>
                      <a:pt x="2195" y="287"/>
                    </a:lnTo>
                    <a:lnTo>
                      <a:pt x="2199" y="286"/>
                    </a:lnTo>
                    <a:lnTo>
                      <a:pt x="2203" y="285"/>
                    </a:lnTo>
                    <a:lnTo>
                      <a:pt x="2207" y="284"/>
                    </a:lnTo>
                    <a:lnTo>
                      <a:pt x="2211" y="282"/>
                    </a:lnTo>
                    <a:lnTo>
                      <a:pt x="2215" y="282"/>
                    </a:lnTo>
                    <a:lnTo>
                      <a:pt x="2219" y="281"/>
                    </a:lnTo>
                    <a:lnTo>
                      <a:pt x="2223" y="279"/>
                    </a:lnTo>
                    <a:lnTo>
                      <a:pt x="2227" y="278"/>
                    </a:lnTo>
                    <a:lnTo>
                      <a:pt x="2231" y="277"/>
                    </a:lnTo>
                    <a:lnTo>
                      <a:pt x="2235" y="276"/>
                    </a:lnTo>
                    <a:lnTo>
                      <a:pt x="2239" y="275"/>
                    </a:lnTo>
                    <a:lnTo>
                      <a:pt x="2243" y="273"/>
                    </a:lnTo>
                    <a:lnTo>
                      <a:pt x="2247" y="272"/>
                    </a:lnTo>
                    <a:lnTo>
                      <a:pt x="2251" y="270"/>
                    </a:lnTo>
                    <a:lnTo>
                      <a:pt x="2255" y="269"/>
                    </a:lnTo>
                    <a:lnTo>
                      <a:pt x="2259" y="268"/>
                    </a:lnTo>
                    <a:lnTo>
                      <a:pt x="2262" y="268"/>
                    </a:lnTo>
                    <a:lnTo>
                      <a:pt x="2266" y="265"/>
                    </a:lnTo>
                    <a:lnTo>
                      <a:pt x="2270" y="265"/>
                    </a:lnTo>
                    <a:lnTo>
                      <a:pt x="2274" y="264"/>
                    </a:lnTo>
                    <a:lnTo>
                      <a:pt x="2278" y="261"/>
                    </a:lnTo>
                    <a:lnTo>
                      <a:pt x="2282" y="261"/>
                    </a:lnTo>
                    <a:lnTo>
                      <a:pt x="2286" y="259"/>
                    </a:lnTo>
                    <a:lnTo>
                      <a:pt x="2290" y="258"/>
                    </a:lnTo>
                    <a:lnTo>
                      <a:pt x="2294" y="258"/>
                    </a:lnTo>
                    <a:lnTo>
                      <a:pt x="2298" y="257"/>
                    </a:lnTo>
                    <a:lnTo>
                      <a:pt x="2302" y="255"/>
                    </a:lnTo>
                    <a:lnTo>
                      <a:pt x="2306" y="254"/>
                    </a:lnTo>
                    <a:lnTo>
                      <a:pt x="2310" y="255"/>
                    </a:lnTo>
                    <a:lnTo>
                      <a:pt x="2314" y="253"/>
                    </a:lnTo>
                    <a:lnTo>
                      <a:pt x="2318" y="252"/>
                    </a:lnTo>
                    <a:lnTo>
                      <a:pt x="2322" y="250"/>
                    </a:lnTo>
                    <a:lnTo>
                      <a:pt x="2326" y="248"/>
                    </a:lnTo>
                    <a:lnTo>
                      <a:pt x="2329" y="248"/>
                    </a:lnTo>
                    <a:lnTo>
                      <a:pt x="2333" y="247"/>
                    </a:lnTo>
                    <a:lnTo>
                      <a:pt x="2337" y="244"/>
                    </a:lnTo>
                    <a:lnTo>
                      <a:pt x="2341" y="244"/>
                    </a:lnTo>
                    <a:lnTo>
                      <a:pt x="2345" y="242"/>
                    </a:lnTo>
                    <a:lnTo>
                      <a:pt x="2349" y="241"/>
                    </a:lnTo>
                    <a:lnTo>
                      <a:pt x="2353" y="239"/>
                    </a:lnTo>
                    <a:lnTo>
                      <a:pt x="2357" y="239"/>
                    </a:lnTo>
                    <a:lnTo>
                      <a:pt x="2361" y="238"/>
                    </a:lnTo>
                    <a:lnTo>
                      <a:pt x="2365" y="236"/>
                    </a:lnTo>
                    <a:lnTo>
                      <a:pt x="2369" y="235"/>
                    </a:lnTo>
                    <a:lnTo>
                      <a:pt x="2373" y="233"/>
                    </a:lnTo>
                    <a:lnTo>
                      <a:pt x="2377" y="232"/>
                    </a:lnTo>
                    <a:lnTo>
                      <a:pt x="2381" y="231"/>
                    </a:lnTo>
                    <a:lnTo>
                      <a:pt x="2385" y="230"/>
                    </a:lnTo>
                    <a:lnTo>
                      <a:pt x="2389" y="230"/>
                    </a:lnTo>
                    <a:lnTo>
                      <a:pt x="2393" y="228"/>
                    </a:lnTo>
                    <a:lnTo>
                      <a:pt x="2396" y="228"/>
                    </a:lnTo>
                    <a:lnTo>
                      <a:pt x="2400" y="224"/>
                    </a:lnTo>
                    <a:lnTo>
                      <a:pt x="2404" y="224"/>
                    </a:lnTo>
                    <a:lnTo>
                      <a:pt x="2408" y="222"/>
                    </a:lnTo>
                    <a:lnTo>
                      <a:pt x="2412" y="223"/>
                    </a:lnTo>
                    <a:lnTo>
                      <a:pt x="2416" y="221"/>
                    </a:lnTo>
                    <a:lnTo>
                      <a:pt x="2420" y="219"/>
                    </a:lnTo>
                    <a:lnTo>
                      <a:pt x="2424" y="217"/>
                    </a:lnTo>
                    <a:lnTo>
                      <a:pt x="2428" y="217"/>
                    </a:lnTo>
                    <a:lnTo>
                      <a:pt x="2432" y="217"/>
                    </a:lnTo>
                    <a:lnTo>
                      <a:pt x="2436" y="215"/>
                    </a:lnTo>
                    <a:lnTo>
                      <a:pt x="2440" y="215"/>
                    </a:lnTo>
                    <a:lnTo>
                      <a:pt x="2444" y="213"/>
                    </a:lnTo>
                    <a:lnTo>
                      <a:pt x="2448" y="210"/>
                    </a:lnTo>
                    <a:lnTo>
                      <a:pt x="2452" y="209"/>
                    </a:lnTo>
                    <a:lnTo>
                      <a:pt x="2456" y="210"/>
                    </a:lnTo>
                    <a:lnTo>
                      <a:pt x="2460" y="208"/>
                    </a:lnTo>
                    <a:lnTo>
                      <a:pt x="2464" y="205"/>
                    </a:lnTo>
                    <a:lnTo>
                      <a:pt x="2467" y="205"/>
                    </a:lnTo>
                    <a:lnTo>
                      <a:pt x="2471" y="204"/>
                    </a:lnTo>
                    <a:lnTo>
                      <a:pt x="2475" y="202"/>
                    </a:lnTo>
                    <a:lnTo>
                      <a:pt x="2479" y="202"/>
                    </a:lnTo>
                    <a:lnTo>
                      <a:pt x="2483" y="201"/>
                    </a:lnTo>
                    <a:lnTo>
                      <a:pt x="2487" y="201"/>
                    </a:lnTo>
                    <a:lnTo>
                      <a:pt x="2491" y="199"/>
                    </a:lnTo>
                    <a:lnTo>
                      <a:pt x="2495" y="198"/>
                    </a:lnTo>
                    <a:lnTo>
                      <a:pt x="2499" y="196"/>
                    </a:lnTo>
                    <a:lnTo>
                      <a:pt x="2503" y="195"/>
                    </a:lnTo>
                    <a:lnTo>
                      <a:pt x="2507" y="195"/>
                    </a:lnTo>
                    <a:lnTo>
                      <a:pt x="2511" y="193"/>
                    </a:lnTo>
                    <a:lnTo>
                      <a:pt x="2515" y="191"/>
                    </a:lnTo>
                    <a:lnTo>
                      <a:pt x="2519" y="192"/>
                    </a:lnTo>
                    <a:lnTo>
                      <a:pt x="2523" y="190"/>
                    </a:lnTo>
                    <a:lnTo>
                      <a:pt x="2527" y="187"/>
                    </a:lnTo>
                    <a:lnTo>
                      <a:pt x="2531" y="188"/>
                    </a:lnTo>
                    <a:lnTo>
                      <a:pt x="2534" y="187"/>
                    </a:lnTo>
                    <a:lnTo>
                      <a:pt x="2538" y="184"/>
                    </a:lnTo>
                    <a:lnTo>
                      <a:pt x="2542" y="184"/>
                    </a:lnTo>
                    <a:lnTo>
                      <a:pt x="2546" y="180"/>
                    </a:lnTo>
                    <a:lnTo>
                      <a:pt x="2550" y="181"/>
                    </a:lnTo>
                    <a:lnTo>
                      <a:pt x="2554" y="180"/>
                    </a:lnTo>
                    <a:lnTo>
                      <a:pt x="2558" y="179"/>
                    </a:lnTo>
                    <a:lnTo>
                      <a:pt x="2562" y="177"/>
                    </a:lnTo>
                    <a:lnTo>
                      <a:pt x="2566" y="177"/>
                    </a:lnTo>
                    <a:lnTo>
                      <a:pt x="2570" y="176"/>
                    </a:lnTo>
                    <a:lnTo>
                      <a:pt x="2574" y="174"/>
                    </a:lnTo>
                    <a:lnTo>
                      <a:pt x="2578" y="174"/>
                    </a:lnTo>
                    <a:lnTo>
                      <a:pt x="2582" y="173"/>
                    </a:lnTo>
                    <a:lnTo>
                      <a:pt x="2586" y="171"/>
                    </a:lnTo>
                    <a:lnTo>
                      <a:pt x="2590" y="171"/>
                    </a:lnTo>
                    <a:lnTo>
                      <a:pt x="2594" y="169"/>
                    </a:lnTo>
                    <a:lnTo>
                      <a:pt x="2598" y="168"/>
                    </a:lnTo>
                    <a:lnTo>
                      <a:pt x="2602" y="168"/>
                    </a:lnTo>
                    <a:lnTo>
                      <a:pt x="2605" y="165"/>
                    </a:lnTo>
                    <a:lnTo>
                      <a:pt x="2609" y="165"/>
                    </a:lnTo>
                    <a:lnTo>
                      <a:pt x="2613" y="164"/>
                    </a:lnTo>
                    <a:lnTo>
                      <a:pt x="2617" y="163"/>
                    </a:lnTo>
                    <a:lnTo>
                      <a:pt x="2621" y="161"/>
                    </a:lnTo>
                    <a:lnTo>
                      <a:pt x="2625" y="160"/>
                    </a:lnTo>
                    <a:lnTo>
                      <a:pt x="2629" y="159"/>
                    </a:lnTo>
                    <a:lnTo>
                      <a:pt x="2633" y="157"/>
                    </a:lnTo>
                    <a:lnTo>
                      <a:pt x="2637" y="158"/>
                    </a:lnTo>
                    <a:lnTo>
                      <a:pt x="2641" y="157"/>
                    </a:lnTo>
                    <a:lnTo>
                      <a:pt x="2645" y="155"/>
                    </a:lnTo>
                    <a:lnTo>
                      <a:pt x="2649" y="154"/>
                    </a:lnTo>
                    <a:lnTo>
                      <a:pt x="2653" y="154"/>
                    </a:lnTo>
                    <a:lnTo>
                      <a:pt x="2657" y="151"/>
                    </a:lnTo>
                    <a:lnTo>
                      <a:pt x="2661" y="151"/>
                    </a:lnTo>
                    <a:lnTo>
                      <a:pt x="2665" y="149"/>
                    </a:lnTo>
                    <a:lnTo>
                      <a:pt x="2669" y="148"/>
                    </a:lnTo>
                    <a:lnTo>
                      <a:pt x="2672" y="149"/>
                    </a:lnTo>
                    <a:lnTo>
                      <a:pt x="2676" y="148"/>
                    </a:lnTo>
                    <a:lnTo>
                      <a:pt x="2680" y="147"/>
                    </a:lnTo>
                    <a:lnTo>
                      <a:pt x="2684" y="145"/>
                    </a:lnTo>
                    <a:lnTo>
                      <a:pt x="2688" y="144"/>
                    </a:lnTo>
                    <a:lnTo>
                      <a:pt x="2692" y="143"/>
                    </a:lnTo>
                    <a:lnTo>
                      <a:pt x="2696" y="142"/>
                    </a:lnTo>
                    <a:lnTo>
                      <a:pt x="2700" y="141"/>
                    </a:lnTo>
                    <a:lnTo>
                      <a:pt x="2704" y="140"/>
                    </a:lnTo>
                    <a:lnTo>
                      <a:pt x="2708" y="140"/>
                    </a:lnTo>
                    <a:lnTo>
                      <a:pt x="2712" y="136"/>
                    </a:lnTo>
                    <a:lnTo>
                      <a:pt x="2716" y="137"/>
                    </a:lnTo>
                    <a:lnTo>
                      <a:pt x="2720" y="136"/>
                    </a:lnTo>
                    <a:lnTo>
                      <a:pt x="2724" y="135"/>
                    </a:lnTo>
                    <a:lnTo>
                      <a:pt x="2728" y="135"/>
                    </a:lnTo>
                    <a:lnTo>
                      <a:pt x="2732" y="133"/>
                    </a:lnTo>
                    <a:lnTo>
                      <a:pt x="2736" y="133"/>
                    </a:lnTo>
                    <a:lnTo>
                      <a:pt x="2739" y="131"/>
                    </a:lnTo>
                    <a:lnTo>
                      <a:pt x="2743" y="130"/>
                    </a:lnTo>
                    <a:lnTo>
                      <a:pt x="2747" y="129"/>
                    </a:lnTo>
                    <a:lnTo>
                      <a:pt x="2751" y="130"/>
                    </a:lnTo>
                    <a:lnTo>
                      <a:pt x="2755" y="128"/>
                    </a:lnTo>
                    <a:lnTo>
                      <a:pt x="2759" y="127"/>
                    </a:lnTo>
                    <a:lnTo>
                      <a:pt x="2763" y="126"/>
                    </a:lnTo>
                    <a:lnTo>
                      <a:pt x="2767" y="125"/>
                    </a:lnTo>
                    <a:lnTo>
                      <a:pt x="2771" y="124"/>
                    </a:lnTo>
                    <a:lnTo>
                      <a:pt x="2775" y="123"/>
                    </a:lnTo>
                    <a:lnTo>
                      <a:pt x="2779" y="123"/>
                    </a:lnTo>
                    <a:lnTo>
                      <a:pt x="2783" y="122"/>
                    </a:lnTo>
                    <a:lnTo>
                      <a:pt x="2787" y="120"/>
                    </a:lnTo>
                    <a:lnTo>
                      <a:pt x="2791" y="119"/>
                    </a:lnTo>
                    <a:lnTo>
                      <a:pt x="2795" y="119"/>
                    </a:lnTo>
                    <a:lnTo>
                      <a:pt x="2799" y="118"/>
                    </a:lnTo>
                    <a:lnTo>
                      <a:pt x="2803" y="116"/>
                    </a:lnTo>
                    <a:lnTo>
                      <a:pt x="2807" y="115"/>
                    </a:lnTo>
                    <a:lnTo>
                      <a:pt x="2810" y="115"/>
                    </a:lnTo>
                    <a:lnTo>
                      <a:pt x="2814" y="115"/>
                    </a:lnTo>
                    <a:lnTo>
                      <a:pt x="2818" y="113"/>
                    </a:lnTo>
                    <a:lnTo>
                      <a:pt x="2822" y="113"/>
                    </a:lnTo>
                    <a:lnTo>
                      <a:pt x="2826" y="111"/>
                    </a:lnTo>
                    <a:lnTo>
                      <a:pt x="2830" y="110"/>
                    </a:lnTo>
                    <a:lnTo>
                      <a:pt x="2834" y="108"/>
                    </a:lnTo>
                    <a:lnTo>
                      <a:pt x="2838" y="110"/>
                    </a:lnTo>
                    <a:lnTo>
                      <a:pt x="2842" y="108"/>
                    </a:lnTo>
                    <a:lnTo>
                      <a:pt x="2846" y="108"/>
                    </a:lnTo>
                    <a:lnTo>
                      <a:pt x="2850" y="106"/>
                    </a:lnTo>
                    <a:lnTo>
                      <a:pt x="2854" y="107"/>
                    </a:lnTo>
                    <a:lnTo>
                      <a:pt x="2858" y="104"/>
                    </a:lnTo>
                    <a:lnTo>
                      <a:pt x="2862" y="105"/>
                    </a:lnTo>
                    <a:lnTo>
                      <a:pt x="2866" y="104"/>
                    </a:lnTo>
                    <a:lnTo>
                      <a:pt x="2870" y="103"/>
                    </a:lnTo>
                    <a:lnTo>
                      <a:pt x="2874" y="102"/>
                    </a:lnTo>
                    <a:lnTo>
                      <a:pt x="2877" y="101"/>
                    </a:lnTo>
                    <a:lnTo>
                      <a:pt x="2881" y="100"/>
                    </a:lnTo>
                    <a:lnTo>
                      <a:pt x="2885" y="99"/>
                    </a:lnTo>
                    <a:lnTo>
                      <a:pt x="2889" y="99"/>
                    </a:lnTo>
                    <a:lnTo>
                      <a:pt x="2893" y="98"/>
                    </a:lnTo>
                    <a:lnTo>
                      <a:pt x="2897" y="97"/>
                    </a:lnTo>
                    <a:lnTo>
                      <a:pt x="2901" y="96"/>
                    </a:lnTo>
                    <a:lnTo>
                      <a:pt x="2905" y="95"/>
                    </a:lnTo>
                    <a:lnTo>
                      <a:pt x="2909" y="96"/>
                    </a:lnTo>
                    <a:lnTo>
                      <a:pt x="2913" y="92"/>
                    </a:lnTo>
                    <a:lnTo>
                      <a:pt x="2917" y="92"/>
                    </a:lnTo>
                    <a:lnTo>
                      <a:pt x="2921" y="92"/>
                    </a:lnTo>
                    <a:lnTo>
                      <a:pt x="2925" y="91"/>
                    </a:lnTo>
                    <a:lnTo>
                      <a:pt x="2929" y="91"/>
                    </a:lnTo>
                    <a:lnTo>
                      <a:pt x="2933" y="91"/>
                    </a:lnTo>
                    <a:lnTo>
                      <a:pt x="2937" y="89"/>
                    </a:lnTo>
                    <a:lnTo>
                      <a:pt x="2941" y="88"/>
                    </a:lnTo>
                    <a:lnTo>
                      <a:pt x="2944" y="88"/>
                    </a:lnTo>
                    <a:lnTo>
                      <a:pt x="2948" y="87"/>
                    </a:lnTo>
                    <a:lnTo>
                      <a:pt x="2952" y="86"/>
                    </a:lnTo>
                    <a:lnTo>
                      <a:pt x="2956" y="86"/>
                    </a:lnTo>
                    <a:lnTo>
                      <a:pt x="2960" y="85"/>
                    </a:lnTo>
                    <a:lnTo>
                      <a:pt x="2964" y="85"/>
                    </a:lnTo>
                    <a:lnTo>
                      <a:pt x="2968" y="83"/>
                    </a:lnTo>
                    <a:lnTo>
                      <a:pt x="2972" y="83"/>
                    </a:lnTo>
                    <a:lnTo>
                      <a:pt x="2976" y="82"/>
                    </a:lnTo>
                    <a:lnTo>
                      <a:pt x="2980" y="81"/>
                    </a:lnTo>
                    <a:lnTo>
                      <a:pt x="2984" y="79"/>
                    </a:lnTo>
                    <a:lnTo>
                      <a:pt x="2988" y="79"/>
                    </a:lnTo>
                    <a:lnTo>
                      <a:pt x="2992" y="78"/>
                    </a:lnTo>
                    <a:lnTo>
                      <a:pt x="2996" y="79"/>
                    </a:lnTo>
                    <a:lnTo>
                      <a:pt x="3000" y="78"/>
                    </a:lnTo>
                    <a:lnTo>
                      <a:pt x="3004" y="76"/>
                    </a:lnTo>
                    <a:lnTo>
                      <a:pt x="3008" y="76"/>
                    </a:lnTo>
                    <a:lnTo>
                      <a:pt x="3012" y="76"/>
                    </a:lnTo>
                    <a:lnTo>
                      <a:pt x="3015" y="75"/>
                    </a:lnTo>
                    <a:lnTo>
                      <a:pt x="3019" y="74"/>
                    </a:lnTo>
                    <a:lnTo>
                      <a:pt x="3023" y="75"/>
                    </a:lnTo>
                    <a:lnTo>
                      <a:pt x="3027" y="72"/>
                    </a:lnTo>
                    <a:lnTo>
                      <a:pt x="3031" y="73"/>
                    </a:lnTo>
                    <a:lnTo>
                      <a:pt x="3035" y="71"/>
                    </a:lnTo>
                    <a:lnTo>
                      <a:pt x="3039" y="70"/>
                    </a:lnTo>
                    <a:lnTo>
                      <a:pt x="3043" y="69"/>
                    </a:lnTo>
                    <a:lnTo>
                      <a:pt x="3047" y="69"/>
                    </a:lnTo>
                    <a:lnTo>
                      <a:pt x="3051" y="69"/>
                    </a:lnTo>
                    <a:lnTo>
                      <a:pt x="3055" y="68"/>
                    </a:lnTo>
                    <a:lnTo>
                      <a:pt x="3059" y="68"/>
                    </a:lnTo>
                    <a:lnTo>
                      <a:pt x="3063" y="68"/>
                    </a:lnTo>
                    <a:lnTo>
                      <a:pt x="3067" y="66"/>
                    </a:lnTo>
                    <a:lnTo>
                      <a:pt x="3071" y="66"/>
                    </a:lnTo>
                    <a:lnTo>
                      <a:pt x="3075" y="66"/>
                    </a:lnTo>
                    <a:lnTo>
                      <a:pt x="3079" y="65"/>
                    </a:lnTo>
                    <a:lnTo>
                      <a:pt x="3082" y="65"/>
                    </a:lnTo>
                    <a:lnTo>
                      <a:pt x="3086" y="64"/>
                    </a:lnTo>
                    <a:lnTo>
                      <a:pt x="3090" y="62"/>
                    </a:lnTo>
                    <a:lnTo>
                      <a:pt x="3094" y="62"/>
                    </a:lnTo>
                    <a:lnTo>
                      <a:pt x="3098" y="62"/>
                    </a:lnTo>
                    <a:lnTo>
                      <a:pt x="3102" y="61"/>
                    </a:lnTo>
                    <a:lnTo>
                      <a:pt x="3106" y="60"/>
                    </a:lnTo>
                    <a:lnTo>
                      <a:pt x="3110" y="60"/>
                    </a:lnTo>
                    <a:lnTo>
                      <a:pt x="3114" y="59"/>
                    </a:lnTo>
                    <a:lnTo>
                      <a:pt x="3118" y="59"/>
                    </a:lnTo>
                    <a:lnTo>
                      <a:pt x="3122" y="60"/>
                    </a:lnTo>
                    <a:lnTo>
                      <a:pt x="3126" y="58"/>
                    </a:lnTo>
                    <a:lnTo>
                      <a:pt x="3130" y="58"/>
                    </a:lnTo>
                    <a:lnTo>
                      <a:pt x="3134" y="58"/>
                    </a:lnTo>
                    <a:lnTo>
                      <a:pt x="3138" y="55"/>
                    </a:lnTo>
                    <a:lnTo>
                      <a:pt x="3142" y="57"/>
                    </a:lnTo>
                    <a:lnTo>
                      <a:pt x="3146" y="55"/>
                    </a:lnTo>
                    <a:lnTo>
                      <a:pt x="3150" y="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4" name="Freeform 2866"/>
              <p:cNvSpPr>
                <a:spLocks/>
              </p:cNvSpPr>
              <p:nvPr/>
            </p:nvSpPr>
            <p:spPr bwMode="auto">
              <a:xfrm flipV="1">
                <a:off x="506" y="1698"/>
                <a:ext cx="1814" cy="222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0"/>
                  </a:cxn>
                  <a:cxn ang="0">
                    <a:pos x="406" y="16"/>
                  </a:cxn>
                  <a:cxn ang="0">
                    <a:pos x="457" y="24"/>
                  </a:cxn>
                  <a:cxn ang="0">
                    <a:pos x="508" y="36"/>
                  </a:cxn>
                  <a:cxn ang="0">
                    <a:pos x="559" y="48"/>
                  </a:cxn>
                  <a:cxn ang="0">
                    <a:pos x="611" y="63"/>
                  </a:cxn>
                  <a:cxn ang="0">
                    <a:pos x="662" y="78"/>
                  </a:cxn>
                  <a:cxn ang="0">
                    <a:pos x="713" y="98"/>
                  </a:cxn>
                  <a:cxn ang="0">
                    <a:pos x="764" y="117"/>
                  </a:cxn>
                  <a:cxn ang="0">
                    <a:pos x="816" y="138"/>
                  </a:cxn>
                  <a:cxn ang="0">
                    <a:pos x="867" y="163"/>
                  </a:cxn>
                  <a:cxn ang="0">
                    <a:pos x="918" y="186"/>
                  </a:cxn>
                  <a:cxn ang="0">
                    <a:pos x="969" y="209"/>
                  </a:cxn>
                  <a:cxn ang="0">
                    <a:pos x="1021" y="234"/>
                  </a:cxn>
                  <a:cxn ang="0">
                    <a:pos x="1072" y="255"/>
                  </a:cxn>
                  <a:cxn ang="0">
                    <a:pos x="1123" y="275"/>
                  </a:cxn>
                  <a:cxn ang="0">
                    <a:pos x="1174" y="296"/>
                  </a:cxn>
                  <a:cxn ang="0">
                    <a:pos x="1226" y="314"/>
                  </a:cxn>
                  <a:cxn ang="0">
                    <a:pos x="1277" y="330"/>
                  </a:cxn>
                  <a:cxn ang="0">
                    <a:pos x="1328" y="345"/>
                  </a:cxn>
                  <a:cxn ang="0">
                    <a:pos x="1379" y="358"/>
                  </a:cxn>
                  <a:cxn ang="0">
                    <a:pos x="1431" y="368"/>
                  </a:cxn>
                  <a:cxn ang="0">
                    <a:pos x="1482" y="374"/>
                  </a:cxn>
                  <a:cxn ang="0">
                    <a:pos x="1533" y="381"/>
                  </a:cxn>
                  <a:cxn ang="0">
                    <a:pos x="1584" y="384"/>
                  </a:cxn>
                  <a:cxn ang="0">
                    <a:pos x="1636" y="384"/>
                  </a:cxn>
                  <a:cxn ang="0">
                    <a:pos x="1687" y="382"/>
                  </a:cxn>
                  <a:cxn ang="0">
                    <a:pos x="1738" y="379"/>
                  </a:cxn>
                  <a:cxn ang="0">
                    <a:pos x="1789" y="372"/>
                  </a:cxn>
                  <a:cxn ang="0">
                    <a:pos x="1841" y="365"/>
                  </a:cxn>
                  <a:cxn ang="0">
                    <a:pos x="1892" y="355"/>
                  </a:cxn>
                  <a:cxn ang="0">
                    <a:pos x="1943" y="345"/>
                  </a:cxn>
                  <a:cxn ang="0">
                    <a:pos x="1994" y="332"/>
                  </a:cxn>
                  <a:cxn ang="0">
                    <a:pos x="2046" y="320"/>
                  </a:cxn>
                  <a:cxn ang="0">
                    <a:pos x="2097" y="305"/>
                  </a:cxn>
                  <a:cxn ang="0">
                    <a:pos x="2148" y="291"/>
                  </a:cxn>
                  <a:cxn ang="0">
                    <a:pos x="2199" y="276"/>
                  </a:cxn>
                  <a:cxn ang="0">
                    <a:pos x="2251" y="261"/>
                  </a:cxn>
                  <a:cxn ang="0">
                    <a:pos x="2302" y="245"/>
                  </a:cxn>
                  <a:cxn ang="0">
                    <a:pos x="2353" y="229"/>
                  </a:cxn>
                  <a:cxn ang="0">
                    <a:pos x="2404" y="215"/>
                  </a:cxn>
                  <a:cxn ang="0">
                    <a:pos x="2456" y="199"/>
                  </a:cxn>
                  <a:cxn ang="0">
                    <a:pos x="2507" y="185"/>
                  </a:cxn>
                  <a:cxn ang="0">
                    <a:pos x="2558" y="170"/>
                  </a:cxn>
                  <a:cxn ang="0">
                    <a:pos x="2609" y="156"/>
                  </a:cxn>
                  <a:cxn ang="0">
                    <a:pos x="2661" y="142"/>
                  </a:cxn>
                  <a:cxn ang="0">
                    <a:pos x="2712" y="129"/>
                  </a:cxn>
                  <a:cxn ang="0">
                    <a:pos x="2763" y="120"/>
                  </a:cxn>
                  <a:cxn ang="0">
                    <a:pos x="2814" y="106"/>
                  </a:cxn>
                  <a:cxn ang="0">
                    <a:pos x="2866" y="97"/>
                  </a:cxn>
                  <a:cxn ang="0">
                    <a:pos x="2917" y="86"/>
                  </a:cxn>
                  <a:cxn ang="0">
                    <a:pos x="2968" y="78"/>
                  </a:cxn>
                  <a:cxn ang="0">
                    <a:pos x="3019" y="69"/>
                  </a:cxn>
                  <a:cxn ang="0">
                    <a:pos x="3071" y="62"/>
                  </a:cxn>
                  <a:cxn ang="0">
                    <a:pos x="3122" y="54"/>
                  </a:cxn>
                </a:cxnLst>
                <a:rect l="0" t="0" r="r" b="b"/>
                <a:pathLst>
                  <a:path w="3150" h="386">
                    <a:moveTo>
                      <a:pt x="0" y="1"/>
                    </a:moveTo>
                    <a:lnTo>
                      <a:pt x="3" y="3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1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3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4"/>
                    </a:lnTo>
                    <a:lnTo>
                      <a:pt x="264" y="4"/>
                    </a:lnTo>
                    <a:lnTo>
                      <a:pt x="268" y="4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7"/>
                    </a:lnTo>
                    <a:lnTo>
                      <a:pt x="307" y="6"/>
                    </a:lnTo>
                    <a:lnTo>
                      <a:pt x="311" y="9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8"/>
                    </a:lnTo>
                    <a:lnTo>
                      <a:pt x="335" y="11"/>
                    </a:lnTo>
                    <a:lnTo>
                      <a:pt x="339" y="9"/>
                    </a:lnTo>
                    <a:lnTo>
                      <a:pt x="342" y="9"/>
                    </a:lnTo>
                    <a:lnTo>
                      <a:pt x="346" y="11"/>
                    </a:lnTo>
                    <a:lnTo>
                      <a:pt x="350" y="11"/>
                    </a:lnTo>
                    <a:lnTo>
                      <a:pt x="354" y="10"/>
                    </a:lnTo>
                    <a:lnTo>
                      <a:pt x="358" y="11"/>
                    </a:lnTo>
                    <a:lnTo>
                      <a:pt x="362" y="12"/>
                    </a:lnTo>
                    <a:lnTo>
                      <a:pt x="366" y="12"/>
                    </a:lnTo>
                    <a:lnTo>
                      <a:pt x="370" y="13"/>
                    </a:lnTo>
                    <a:lnTo>
                      <a:pt x="374" y="13"/>
                    </a:lnTo>
                    <a:lnTo>
                      <a:pt x="378" y="13"/>
                    </a:lnTo>
                    <a:lnTo>
                      <a:pt x="382" y="13"/>
                    </a:lnTo>
                    <a:lnTo>
                      <a:pt x="386" y="14"/>
                    </a:lnTo>
                    <a:lnTo>
                      <a:pt x="390" y="15"/>
                    </a:lnTo>
                    <a:lnTo>
                      <a:pt x="394" y="15"/>
                    </a:lnTo>
                    <a:lnTo>
                      <a:pt x="398" y="16"/>
                    </a:lnTo>
                    <a:lnTo>
                      <a:pt x="402" y="17"/>
                    </a:lnTo>
                    <a:lnTo>
                      <a:pt x="406" y="16"/>
                    </a:lnTo>
                    <a:lnTo>
                      <a:pt x="410" y="17"/>
                    </a:lnTo>
                    <a:lnTo>
                      <a:pt x="413" y="19"/>
                    </a:lnTo>
                    <a:lnTo>
                      <a:pt x="417" y="18"/>
                    </a:lnTo>
                    <a:lnTo>
                      <a:pt x="421" y="18"/>
                    </a:lnTo>
                    <a:lnTo>
                      <a:pt x="425" y="21"/>
                    </a:lnTo>
                    <a:lnTo>
                      <a:pt x="429" y="21"/>
                    </a:lnTo>
                    <a:lnTo>
                      <a:pt x="433" y="22"/>
                    </a:lnTo>
                    <a:lnTo>
                      <a:pt x="437" y="23"/>
                    </a:lnTo>
                    <a:lnTo>
                      <a:pt x="441" y="22"/>
                    </a:lnTo>
                    <a:lnTo>
                      <a:pt x="445" y="25"/>
                    </a:lnTo>
                    <a:lnTo>
                      <a:pt x="449" y="24"/>
                    </a:lnTo>
                    <a:lnTo>
                      <a:pt x="453" y="25"/>
                    </a:lnTo>
                    <a:lnTo>
                      <a:pt x="457" y="24"/>
                    </a:lnTo>
                    <a:lnTo>
                      <a:pt x="461" y="26"/>
                    </a:lnTo>
                    <a:lnTo>
                      <a:pt x="465" y="26"/>
                    </a:lnTo>
                    <a:lnTo>
                      <a:pt x="469" y="28"/>
                    </a:lnTo>
                    <a:lnTo>
                      <a:pt x="473" y="28"/>
                    </a:lnTo>
                    <a:lnTo>
                      <a:pt x="477" y="29"/>
                    </a:lnTo>
                    <a:lnTo>
                      <a:pt x="480" y="29"/>
                    </a:lnTo>
                    <a:lnTo>
                      <a:pt x="484" y="31"/>
                    </a:lnTo>
                    <a:lnTo>
                      <a:pt x="488" y="31"/>
                    </a:lnTo>
                    <a:lnTo>
                      <a:pt x="492" y="33"/>
                    </a:lnTo>
                    <a:lnTo>
                      <a:pt x="496" y="33"/>
                    </a:lnTo>
                    <a:lnTo>
                      <a:pt x="500" y="33"/>
                    </a:lnTo>
                    <a:lnTo>
                      <a:pt x="504" y="34"/>
                    </a:lnTo>
                    <a:lnTo>
                      <a:pt x="508" y="36"/>
                    </a:lnTo>
                    <a:lnTo>
                      <a:pt x="512" y="36"/>
                    </a:lnTo>
                    <a:lnTo>
                      <a:pt x="516" y="39"/>
                    </a:lnTo>
                    <a:lnTo>
                      <a:pt x="520" y="38"/>
                    </a:lnTo>
                    <a:lnTo>
                      <a:pt x="524" y="39"/>
                    </a:lnTo>
                    <a:lnTo>
                      <a:pt x="528" y="40"/>
                    </a:lnTo>
                    <a:lnTo>
                      <a:pt x="532" y="40"/>
                    </a:lnTo>
                    <a:lnTo>
                      <a:pt x="536" y="42"/>
                    </a:lnTo>
                    <a:lnTo>
                      <a:pt x="540" y="43"/>
                    </a:lnTo>
                    <a:lnTo>
                      <a:pt x="544" y="44"/>
                    </a:lnTo>
                    <a:lnTo>
                      <a:pt x="547" y="46"/>
                    </a:lnTo>
                    <a:lnTo>
                      <a:pt x="551" y="46"/>
                    </a:lnTo>
                    <a:lnTo>
                      <a:pt x="555" y="46"/>
                    </a:lnTo>
                    <a:lnTo>
                      <a:pt x="559" y="48"/>
                    </a:lnTo>
                    <a:lnTo>
                      <a:pt x="563" y="49"/>
                    </a:lnTo>
                    <a:lnTo>
                      <a:pt x="567" y="50"/>
                    </a:lnTo>
                    <a:lnTo>
                      <a:pt x="571" y="51"/>
                    </a:lnTo>
                    <a:lnTo>
                      <a:pt x="575" y="53"/>
                    </a:lnTo>
                    <a:lnTo>
                      <a:pt x="579" y="55"/>
                    </a:lnTo>
                    <a:lnTo>
                      <a:pt x="583" y="56"/>
                    </a:lnTo>
                    <a:lnTo>
                      <a:pt x="587" y="54"/>
                    </a:lnTo>
                    <a:lnTo>
                      <a:pt x="591" y="56"/>
                    </a:lnTo>
                    <a:lnTo>
                      <a:pt x="595" y="58"/>
                    </a:lnTo>
                    <a:lnTo>
                      <a:pt x="599" y="60"/>
                    </a:lnTo>
                    <a:lnTo>
                      <a:pt x="603" y="61"/>
                    </a:lnTo>
                    <a:lnTo>
                      <a:pt x="607" y="61"/>
                    </a:lnTo>
                    <a:lnTo>
                      <a:pt x="611" y="63"/>
                    </a:lnTo>
                    <a:lnTo>
                      <a:pt x="615" y="64"/>
                    </a:lnTo>
                    <a:lnTo>
                      <a:pt x="618" y="66"/>
                    </a:lnTo>
                    <a:lnTo>
                      <a:pt x="622" y="65"/>
                    </a:lnTo>
                    <a:lnTo>
                      <a:pt x="626" y="67"/>
                    </a:lnTo>
                    <a:lnTo>
                      <a:pt x="630" y="68"/>
                    </a:lnTo>
                    <a:lnTo>
                      <a:pt x="634" y="70"/>
                    </a:lnTo>
                    <a:lnTo>
                      <a:pt x="638" y="71"/>
                    </a:lnTo>
                    <a:lnTo>
                      <a:pt x="642" y="74"/>
                    </a:lnTo>
                    <a:lnTo>
                      <a:pt x="646" y="74"/>
                    </a:lnTo>
                    <a:lnTo>
                      <a:pt x="650" y="76"/>
                    </a:lnTo>
                    <a:lnTo>
                      <a:pt x="654" y="76"/>
                    </a:lnTo>
                    <a:lnTo>
                      <a:pt x="658" y="79"/>
                    </a:lnTo>
                    <a:lnTo>
                      <a:pt x="662" y="78"/>
                    </a:lnTo>
                    <a:lnTo>
                      <a:pt x="666" y="81"/>
                    </a:lnTo>
                    <a:lnTo>
                      <a:pt x="670" y="82"/>
                    </a:lnTo>
                    <a:lnTo>
                      <a:pt x="674" y="84"/>
                    </a:lnTo>
                    <a:lnTo>
                      <a:pt x="678" y="84"/>
                    </a:lnTo>
                    <a:lnTo>
                      <a:pt x="682" y="87"/>
                    </a:lnTo>
                    <a:lnTo>
                      <a:pt x="685" y="89"/>
                    </a:lnTo>
                    <a:lnTo>
                      <a:pt x="689" y="89"/>
                    </a:lnTo>
                    <a:lnTo>
                      <a:pt x="693" y="91"/>
                    </a:lnTo>
                    <a:lnTo>
                      <a:pt x="697" y="91"/>
                    </a:lnTo>
                    <a:lnTo>
                      <a:pt x="701" y="94"/>
                    </a:lnTo>
                    <a:lnTo>
                      <a:pt x="705" y="96"/>
                    </a:lnTo>
                    <a:lnTo>
                      <a:pt x="709" y="96"/>
                    </a:lnTo>
                    <a:lnTo>
                      <a:pt x="713" y="98"/>
                    </a:lnTo>
                    <a:lnTo>
                      <a:pt x="717" y="99"/>
                    </a:lnTo>
                    <a:lnTo>
                      <a:pt x="721" y="101"/>
                    </a:lnTo>
                    <a:lnTo>
                      <a:pt x="725" y="103"/>
                    </a:lnTo>
                    <a:lnTo>
                      <a:pt x="729" y="105"/>
                    </a:lnTo>
                    <a:lnTo>
                      <a:pt x="733" y="106"/>
                    </a:lnTo>
                    <a:lnTo>
                      <a:pt x="737" y="108"/>
                    </a:lnTo>
                    <a:lnTo>
                      <a:pt x="741" y="108"/>
                    </a:lnTo>
                    <a:lnTo>
                      <a:pt x="745" y="111"/>
                    </a:lnTo>
                    <a:lnTo>
                      <a:pt x="749" y="113"/>
                    </a:lnTo>
                    <a:lnTo>
                      <a:pt x="753" y="114"/>
                    </a:lnTo>
                    <a:lnTo>
                      <a:pt x="756" y="115"/>
                    </a:lnTo>
                    <a:lnTo>
                      <a:pt x="760" y="117"/>
                    </a:lnTo>
                    <a:lnTo>
                      <a:pt x="764" y="117"/>
                    </a:lnTo>
                    <a:lnTo>
                      <a:pt x="768" y="120"/>
                    </a:lnTo>
                    <a:lnTo>
                      <a:pt x="772" y="121"/>
                    </a:lnTo>
                    <a:lnTo>
                      <a:pt x="776" y="123"/>
                    </a:lnTo>
                    <a:lnTo>
                      <a:pt x="780" y="125"/>
                    </a:lnTo>
                    <a:lnTo>
                      <a:pt x="784" y="126"/>
                    </a:lnTo>
                    <a:lnTo>
                      <a:pt x="788" y="128"/>
                    </a:lnTo>
                    <a:lnTo>
                      <a:pt x="792" y="130"/>
                    </a:lnTo>
                    <a:lnTo>
                      <a:pt x="796" y="131"/>
                    </a:lnTo>
                    <a:lnTo>
                      <a:pt x="800" y="134"/>
                    </a:lnTo>
                    <a:lnTo>
                      <a:pt x="804" y="136"/>
                    </a:lnTo>
                    <a:lnTo>
                      <a:pt x="808" y="137"/>
                    </a:lnTo>
                    <a:lnTo>
                      <a:pt x="812" y="137"/>
                    </a:lnTo>
                    <a:lnTo>
                      <a:pt x="816" y="138"/>
                    </a:lnTo>
                    <a:lnTo>
                      <a:pt x="820" y="142"/>
                    </a:lnTo>
                    <a:lnTo>
                      <a:pt x="823" y="143"/>
                    </a:lnTo>
                    <a:lnTo>
                      <a:pt x="827" y="145"/>
                    </a:lnTo>
                    <a:lnTo>
                      <a:pt x="831" y="147"/>
                    </a:lnTo>
                    <a:lnTo>
                      <a:pt x="835" y="149"/>
                    </a:lnTo>
                    <a:lnTo>
                      <a:pt x="839" y="150"/>
                    </a:lnTo>
                    <a:lnTo>
                      <a:pt x="843" y="150"/>
                    </a:lnTo>
                    <a:lnTo>
                      <a:pt x="847" y="153"/>
                    </a:lnTo>
                    <a:lnTo>
                      <a:pt x="851" y="156"/>
                    </a:lnTo>
                    <a:lnTo>
                      <a:pt x="855" y="157"/>
                    </a:lnTo>
                    <a:lnTo>
                      <a:pt x="859" y="158"/>
                    </a:lnTo>
                    <a:lnTo>
                      <a:pt x="863" y="161"/>
                    </a:lnTo>
                    <a:lnTo>
                      <a:pt x="867" y="163"/>
                    </a:lnTo>
                    <a:lnTo>
                      <a:pt x="871" y="164"/>
                    </a:lnTo>
                    <a:lnTo>
                      <a:pt x="875" y="165"/>
                    </a:lnTo>
                    <a:lnTo>
                      <a:pt x="879" y="167"/>
                    </a:lnTo>
                    <a:lnTo>
                      <a:pt x="883" y="169"/>
                    </a:lnTo>
                    <a:lnTo>
                      <a:pt x="887" y="170"/>
                    </a:lnTo>
                    <a:lnTo>
                      <a:pt x="890" y="173"/>
                    </a:lnTo>
                    <a:lnTo>
                      <a:pt x="894" y="175"/>
                    </a:lnTo>
                    <a:lnTo>
                      <a:pt x="898" y="177"/>
                    </a:lnTo>
                    <a:lnTo>
                      <a:pt x="902" y="178"/>
                    </a:lnTo>
                    <a:lnTo>
                      <a:pt x="906" y="180"/>
                    </a:lnTo>
                    <a:lnTo>
                      <a:pt x="910" y="183"/>
                    </a:lnTo>
                    <a:lnTo>
                      <a:pt x="914" y="183"/>
                    </a:lnTo>
                    <a:lnTo>
                      <a:pt x="918" y="186"/>
                    </a:lnTo>
                    <a:lnTo>
                      <a:pt x="922" y="187"/>
                    </a:lnTo>
                    <a:lnTo>
                      <a:pt x="926" y="187"/>
                    </a:lnTo>
                    <a:lnTo>
                      <a:pt x="930" y="192"/>
                    </a:lnTo>
                    <a:lnTo>
                      <a:pt x="934" y="193"/>
                    </a:lnTo>
                    <a:lnTo>
                      <a:pt x="938" y="193"/>
                    </a:lnTo>
                    <a:lnTo>
                      <a:pt x="942" y="195"/>
                    </a:lnTo>
                    <a:lnTo>
                      <a:pt x="946" y="197"/>
                    </a:lnTo>
                    <a:lnTo>
                      <a:pt x="950" y="199"/>
                    </a:lnTo>
                    <a:lnTo>
                      <a:pt x="954" y="203"/>
                    </a:lnTo>
                    <a:lnTo>
                      <a:pt x="958" y="203"/>
                    </a:lnTo>
                    <a:lnTo>
                      <a:pt x="961" y="205"/>
                    </a:lnTo>
                    <a:lnTo>
                      <a:pt x="965" y="206"/>
                    </a:lnTo>
                    <a:lnTo>
                      <a:pt x="969" y="209"/>
                    </a:lnTo>
                    <a:lnTo>
                      <a:pt x="973" y="209"/>
                    </a:lnTo>
                    <a:lnTo>
                      <a:pt x="977" y="213"/>
                    </a:lnTo>
                    <a:lnTo>
                      <a:pt x="981" y="214"/>
                    </a:lnTo>
                    <a:lnTo>
                      <a:pt x="985" y="216"/>
                    </a:lnTo>
                    <a:lnTo>
                      <a:pt x="989" y="218"/>
                    </a:lnTo>
                    <a:lnTo>
                      <a:pt x="993" y="220"/>
                    </a:lnTo>
                    <a:lnTo>
                      <a:pt x="997" y="220"/>
                    </a:lnTo>
                    <a:lnTo>
                      <a:pt x="1001" y="223"/>
                    </a:lnTo>
                    <a:lnTo>
                      <a:pt x="1005" y="225"/>
                    </a:lnTo>
                    <a:lnTo>
                      <a:pt x="1009" y="226"/>
                    </a:lnTo>
                    <a:lnTo>
                      <a:pt x="1013" y="228"/>
                    </a:lnTo>
                    <a:lnTo>
                      <a:pt x="1017" y="231"/>
                    </a:lnTo>
                    <a:lnTo>
                      <a:pt x="1021" y="234"/>
                    </a:lnTo>
                    <a:lnTo>
                      <a:pt x="1025" y="232"/>
                    </a:lnTo>
                    <a:lnTo>
                      <a:pt x="1028" y="236"/>
                    </a:lnTo>
                    <a:lnTo>
                      <a:pt x="1032" y="237"/>
                    </a:lnTo>
                    <a:lnTo>
                      <a:pt x="1036" y="239"/>
                    </a:lnTo>
                    <a:lnTo>
                      <a:pt x="1040" y="241"/>
                    </a:lnTo>
                    <a:lnTo>
                      <a:pt x="1044" y="243"/>
                    </a:lnTo>
                    <a:lnTo>
                      <a:pt x="1048" y="245"/>
                    </a:lnTo>
                    <a:lnTo>
                      <a:pt x="1052" y="246"/>
                    </a:lnTo>
                    <a:lnTo>
                      <a:pt x="1056" y="248"/>
                    </a:lnTo>
                    <a:lnTo>
                      <a:pt x="1060" y="250"/>
                    </a:lnTo>
                    <a:lnTo>
                      <a:pt x="1064" y="252"/>
                    </a:lnTo>
                    <a:lnTo>
                      <a:pt x="1068" y="253"/>
                    </a:lnTo>
                    <a:lnTo>
                      <a:pt x="1072" y="255"/>
                    </a:lnTo>
                    <a:lnTo>
                      <a:pt x="1076" y="257"/>
                    </a:lnTo>
                    <a:lnTo>
                      <a:pt x="1080" y="257"/>
                    </a:lnTo>
                    <a:lnTo>
                      <a:pt x="1084" y="260"/>
                    </a:lnTo>
                    <a:lnTo>
                      <a:pt x="1088" y="261"/>
                    </a:lnTo>
                    <a:lnTo>
                      <a:pt x="1092" y="261"/>
                    </a:lnTo>
                    <a:lnTo>
                      <a:pt x="1095" y="263"/>
                    </a:lnTo>
                    <a:lnTo>
                      <a:pt x="1099" y="265"/>
                    </a:lnTo>
                    <a:lnTo>
                      <a:pt x="1103" y="269"/>
                    </a:lnTo>
                    <a:lnTo>
                      <a:pt x="1107" y="269"/>
                    </a:lnTo>
                    <a:lnTo>
                      <a:pt x="1111" y="271"/>
                    </a:lnTo>
                    <a:lnTo>
                      <a:pt x="1115" y="273"/>
                    </a:lnTo>
                    <a:lnTo>
                      <a:pt x="1119" y="274"/>
                    </a:lnTo>
                    <a:lnTo>
                      <a:pt x="1123" y="275"/>
                    </a:lnTo>
                    <a:lnTo>
                      <a:pt x="1127" y="276"/>
                    </a:lnTo>
                    <a:lnTo>
                      <a:pt x="1131" y="279"/>
                    </a:lnTo>
                    <a:lnTo>
                      <a:pt x="1135" y="280"/>
                    </a:lnTo>
                    <a:lnTo>
                      <a:pt x="1139" y="283"/>
                    </a:lnTo>
                    <a:lnTo>
                      <a:pt x="1143" y="283"/>
                    </a:lnTo>
                    <a:lnTo>
                      <a:pt x="1147" y="286"/>
                    </a:lnTo>
                    <a:lnTo>
                      <a:pt x="1151" y="287"/>
                    </a:lnTo>
                    <a:lnTo>
                      <a:pt x="1155" y="287"/>
                    </a:lnTo>
                    <a:lnTo>
                      <a:pt x="1159" y="289"/>
                    </a:lnTo>
                    <a:lnTo>
                      <a:pt x="1163" y="291"/>
                    </a:lnTo>
                    <a:lnTo>
                      <a:pt x="1166" y="292"/>
                    </a:lnTo>
                    <a:lnTo>
                      <a:pt x="1170" y="295"/>
                    </a:lnTo>
                    <a:lnTo>
                      <a:pt x="1174" y="296"/>
                    </a:lnTo>
                    <a:lnTo>
                      <a:pt x="1178" y="298"/>
                    </a:lnTo>
                    <a:lnTo>
                      <a:pt x="1182" y="299"/>
                    </a:lnTo>
                    <a:lnTo>
                      <a:pt x="1186" y="299"/>
                    </a:lnTo>
                    <a:lnTo>
                      <a:pt x="1190" y="301"/>
                    </a:lnTo>
                    <a:lnTo>
                      <a:pt x="1194" y="304"/>
                    </a:lnTo>
                    <a:lnTo>
                      <a:pt x="1198" y="305"/>
                    </a:lnTo>
                    <a:lnTo>
                      <a:pt x="1202" y="306"/>
                    </a:lnTo>
                    <a:lnTo>
                      <a:pt x="1206" y="308"/>
                    </a:lnTo>
                    <a:lnTo>
                      <a:pt x="1210" y="309"/>
                    </a:lnTo>
                    <a:lnTo>
                      <a:pt x="1214" y="311"/>
                    </a:lnTo>
                    <a:lnTo>
                      <a:pt x="1218" y="312"/>
                    </a:lnTo>
                    <a:lnTo>
                      <a:pt x="1222" y="312"/>
                    </a:lnTo>
                    <a:lnTo>
                      <a:pt x="1226" y="314"/>
                    </a:lnTo>
                    <a:lnTo>
                      <a:pt x="1230" y="315"/>
                    </a:lnTo>
                    <a:lnTo>
                      <a:pt x="1233" y="317"/>
                    </a:lnTo>
                    <a:lnTo>
                      <a:pt x="1237" y="318"/>
                    </a:lnTo>
                    <a:lnTo>
                      <a:pt x="1241" y="318"/>
                    </a:lnTo>
                    <a:lnTo>
                      <a:pt x="1245" y="320"/>
                    </a:lnTo>
                    <a:lnTo>
                      <a:pt x="1249" y="322"/>
                    </a:lnTo>
                    <a:lnTo>
                      <a:pt x="1253" y="323"/>
                    </a:lnTo>
                    <a:lnTo>
                      <a:pt x="1257" y="325"/>
                    </a:lnTo>
                    <a:lnTo>
                      <a:pt x="1261" y="327"/>
                    </a:lnTo>
                    <a:lnTo>
                      <a:pt x="1265" y="327"/>
                    </a:lnTo>
                    <a:lnTo>
                      <a:pt x="1269" y="328"/>
                    </a:lnTo>
                    <a:lnTo>
                      <a:pt x="1273" y="328"/>
                    </a:lnTo>
                    <a:lnTo>
                      <a:pt x="1277" y="330"/>
                    </a:lnTo>
                    <a:lnTo>
                      <a:pt x="1281" y="332"/>
                    </a:lnTo>
                    <a:lnTo>
                      <a:pt x="1285" y="333"/>
                    </a:lnTo>
                    <a:lnTo>
                      <a:pt x="1289" y="334"/>
                    </a:lnTo>
                    <a:lnTo>
                      <a:pt x="1293" y="334"/>
                    </a:lnTo>
                    <a:lnTo>
                      <a:pt x="1297" y="336"/>
                    </a:lnTo>
                    <a:lnTo>
                      <a:pt x="1301" y="338"/>
                    </a:lnTo>
                    <a:lnTo>
                      <a:pt x="1304" y="338"/>
                    </a:lnTo>
                    <a:lnTo>
                      <a:pt x="1308" y="341"/>
                    </a:lnTo>
                    <a:lnTo>
                      <a:pt x="1312" y="339"/>
                    </a:lnTo>
                    <a:lnTo>
                      <a:pt x="1316" y="343"/>
                    </a:lnTo>
                    <a:lnTo>
                      <a:pt x="1320" y="343"/>
                    </a:lnTo>
                    <a:lnTo>
                      <a:pt x="1324" y="343"/>
                    </a:lnTo>
                    <a:lnTo>
                      <a:pt x="1328" y="345"/>
                    </a:lnTo>
                    <a:lnTo>
                      <a:pt x="1332" y="345"/>
                    </a:lnTo>
                    <a:lnTo>
                      <a:pt x="1336" y="347"/>
                    </a:lnTo>
                    <a:lnTo>
                      <a:pt x="1340" y="348"/>
                    </a:lnTo>
                    <a:lnTo>
                      <a:pt x="1344" y="348"/>
                    </a:lnTo>
                    <a:lnTo>
                      <a:pt x="1348" y="351"/>
                    </a:lnTo>
                    <a:lnTo>
                      <a:pt x="1352" y="352"/>
                    </a:lnTo>
                    <a:lnTo>
                      <a:pt x="1356" y="351"/>
                    </a:lnTo>
                    <a:lnTo>
                      <a:pt x="1360" y="352"/>
                    </a:lnTo>
                    <a:lnTo>
                      <a:pt x="1364" y="354"/>
                    </a:lnTo>
                    <a:lnTo>
                      <a:pt x="1368" y="353"/>
                    </a:lnTo>
                    <a:lnTo>
                      <a:pt x="1371" y="357"/>
                    </a:lnTo>
                    <a:lnTo>
                      <a:pt x="1375" y="358"/>
                    </a:lnTo>
                    <a:lnTo>
                      <a:pt x="1379" y="358"/>
                    </a:lnTo>
                    <a:lnTo>
                      <a:pt x="1383" y="358"/>
                    </a:lnTo>
                    <a:lnTo>
                      <a:pt x="1387" y="360"/>
                    </a:lnTo>
                    <a:lnTo>
                      <a:pt x="1391" y="361"/>
                    </a:lnTo>
                    <a:lnTo>
                      <a:pt x="1395" y="361"/>
                    </a:lnTo>
                    <a:lnTo>
                      <a:pt x="1399" y="363"/>
                    </a:lnTo>
                    <a:lnTo>
                      <a:pt x="1403" y="363"/>
                    </a:lnTo>
                    <a:lnTo>
                      <a:pt x="1407" y="363"/>
                    </a:lnTo>
                    <a:lnTo>
                      <a:pt x="1411" y="364"/>
                    </a:lnTo>
                    <a:lnTo>
                      <a:pt x="1415" y="365"/>
                    </a:lnTo>
                    <a:lnTo>
                      <a:pt x="1419" y="366"/>
                    </a:lnTo>
                    <a:lnTo>
                      <a:pt x="1423" y="367"/>
                    </a:lnTo>
                    <a:lnTo>
                      <a:pt x="1427" y="368"/>
                    </a:lnTo>
                    <a:lnTo>
                      <a:pt x="1431" y="368"/>
                    </a:lnTo>
                    <a:lnTo>
                      <a:pt x="1435" y="368"/>
                    </a:lnTo>
                    <a:lnTo>
                      <a:pt x="1438" y="369"/>
                    </a:lnTo>
                    <a:lnTo>
                      <a:pt x="1442" y="368"/>
                    </a:lnTo>
                    <a:lnTo>
                      <a:pt x="1446" y="370"/>
                    </a:lnTo>
                    <a:lnTo>
                      <a:pt x="1450" y="371"/>
                    </a:lnTo>
                    <a:lnTo>
                      <a:pt x="1454" y="371"/>
                    </a:lnTo>
                    <a:lnTo>
                      <a:pt x="1458" y="373"/>
                    </a:lnTo>
                    <a:lnTo>
                      <a:pt x="1462" y="372"/>
                    </a:lnTo>
                    <a:lnTo>
                      <a:pt x="1466" y="373"/>
                    </a:lnTo>
                    <a:lnTo>
                      <a:pt x="1470" y="372"/>
                    </a:lnTo>
                    <a:lnTo>
                      <a:pt x="1474" y="375"/>
                    </a:lnTo>
                    <a:lnTo>
                      <a:pt x="1478" y="375"/>
                    </a:lnTo>
                    <a:lnTo>
                      <a:pt x="1482" y="374"/>
                    </a:lnTo>
                    <a:lnTo>
                      <a:pt x="1486" y="376"/>
                    </a:lnTo>
                    <a:lnTo>
                      <a:pt x="1490" y="377"/>
                    </a:lnTo>
                    <a:lnTo>
                      <a:pt x="1494" y="378"/>
                    </a:lnTo>
                    <a:lnTo>
                      <a:pt x="1498" y="378"/>
                    </a:lnTo>
                    <a:lnTo>
                      <a:pt x="1502" y="378"/>
                    </a:lnTo>
                    <a:lnTo>
                      <a:pt x="1506" y="379"/>
                    </a:lnTo>
                    <a:lnTo>
                      <a:pt x="1509" y="378"/>
                    </a:lnTo>
                    <a:lnTo>
                      <a:pt x="1513" y="380"/>
                    </a:lnTo>
                    <a:lnTo>
                      <a:pt x="1517" y="380"/>
                    </a:lnTo>
                    <a:lnTo>
                      <a:pt x="1521" y="380"/>
                    </a:lnTo>
                    <a:lnTo>
                      <a:pt x="1525" y="380"/>
                    </a:lnTo>
                    <a:lnTo>
                      <a:pt x="1529" y="380"/>
                    </a:lnTo>
                    <a:lnTo>
                      <a:pt x="1533" y="381"/>
                    </a:lnTo>
                    <a:lnTo>
                      <a:pt x="1537" y="381"/>
                    </a:lnTo>
                    <a:lnTo>
                      <a:pt x="1541" y="381"/>
                    </a:lnTo>
                    <a:lnTo>
                      <a:pt x="1545" y="381"/>
                    </a:lnTo>
                    <a:lnTo>
                      <a:pt x="1549" y="381"/>
                    </a:lnTo>
                    <a:lnTo>
                      <a:pt x="1553" y="383"/>
                    </a:lnTo>
                    <a:lnTo>
                      <a:pt x="1557" y="382"/>
                    </a:lnTo>
                    <a:lnTo>
                      <a:pt x="1561" y="382"/>
                    </a:lnTo>
                    <a:lnTo>
                      <a:pt x="1565" y="382"/>
                    </a:lnTo>
                    <a:lnTo>
                      <a:pt x="1569" y="382"/>
                    </a:lnTo>
                    <a:lnTo>
                      <a:pt x="1573" y="383"/>
                    </a:lnTo>
                    <a:lnTo>
                      <a:pt x="1576" y="383"/>
                    </a:lnTo>
                    <a:lnTo>
                      <a:pt x="1580" y="383"/>
                    </a:lnTo>
                    <a:lnTo>
                      <a:pt x="1584" y="384"/>
                    </a:lnTo>
                    <a:lnTo>
                      <a:pt x="1588" y="384"/>
                    </a:lnTo>
                    <a:lnTo>
                      <a:pt x="1592" y="383"/>
                    </a:lnTo>
                    <a:lnTo>
                      <a:pt x="1596" y="382"/>
                    </a:lnTo>
                    <a:lnTo>
                      <a:pt x="1600" y="385"/>
                    </a:lnTo>
                    <a:lnTo>
                      <a:pt x="1604" y="384"/>
                    </a:lnTo>
                    <a:lnTo>
                      <a:pt x="1608" y="382"/>
                    </a:lnTo>
                    <a:lnTo>
                      <a:pt x="1612" y="383"/>
                    </a:lnTo>
                    <a:lnTo>
                      <a:pt x="1616" y="386"/>
                    </a:lnTo>
                    <a:lnTo>
                      <a:pt x="1620" y="385"/>
                    </a:lnTo>
                    <a:lnTo>
                      <a:pt x="1624" y="385"/>
                    </a:lnTo>
                    <a:lnTo>
                      <a:pt x="1628" y="384"/>
                    </a:lnTo>
                    <a:lnTo>
                      <a:pt x="1632" y="386"/>
                    </a:lnTo>
                    <a:lnTo>
                      <a:pt x="1636" y="384"/>
                    </a:lnTo>
                    <a:lnTo>
                      <a:pt x="1640" y="385"/>
                    </a:lnTo>
                    <a:lnTo>
                      <a:pt x="1643" y="384"/>
                    </a:lnTo>
                    <a:lnTo>
                      <a:pt x="1647" y="384"/>
                    </a:lnTo>
                    <a:lnTo>
                      <a:pt x="1651" y="385"/>
                    </a:lnTo>
                    <a:lnTo>
                      <a:pt x="1655" y="383"/>
                    </a:lnTo>
                    <a:lnTo>
                      <a:pt x="1659" y="384"/>
                    </a:lnTo>
                    <a:lnTo>
                      <a:pt x="1663" y="384"/>
                    </a:lnTo>
                    <a:lnTo>
                      <a:pt x="1667" y="384"/>
                    </a:lnTo>
                    <a:lnTo>
                      <a:pt x="1671" y="384"/>
                    </a:lnTo>
                    <a:lnTo>
                      <a:pt x="1675" y="383"/>
                    </a:lnTo>
                    <a:lnTo>
                      <a:pt x="1679" y="383"/>
                    </a:lnTo>
                    <a:lnTo>
                      <a:pt x="1683" y="383"/>
                    </a:lnTo>
                    <a:lnTo>
                      <a:pt x="1687" y="382"/>
                    </a:lnTo>
                    <a:lnTo>
                      <a:pt x="1691" y="382"/>
                    </a:lnTo>
                    <a:lnTo>
                      <a:pt x="1695" y="382"/>
                    </a:lnTo>
                    <a:lnTo>
                      <a:pt x="1699" y="380"/>
                    </a:lnTo>
                    <a:lnTo>
                      <a:pt x="1703" y="382"/>
                    </a:lnTo>
                    <a:lnTo>
                      <a:pt x="1707" y="381"/>
                    </a:lnTo>
                    <a:lnTo>
                      <a:pt x="1711" y="381"/>
                    </a:lnTo>
                    <a:lnTo>
                      <a:pt x="1714" y="381"/>
                    </a:lnTo>
                    <a:lnTo>
                      <a:pt x="1718" y="380"/>
                    </a:lnTo>
                    <a:lnTo>
                      <a:pt x="1722" y="380"/>
                    </a:lnTo>
                    <a:lnTo>
                      <a:pt x="1726" y="380"/>
                    </a:lnTo>
                    <a:lnTo>
                      <a:pt x="1730" y="380"/>
                    </a:lnTo>
                    <a:lnTo>
                      <a:pt x="1734" y="377"/>
                    </a:lnTo>
                    <a:lnTo>
                      <a:pt x="1738" y="379"/>
                    </a:lnTo>
                    <a:lnTo>
                      <a:pt x="1742" y="378"/>
                    </a:lnTo>
                    <a:lnTo>
                      <a:pt x="1746" y="378"/>
                    </a:lnTo>
                    <a:lnTo>
                      <a:pt x="1750" y="378"/>
                    </a:lnTo>
                    <a:lnTo>
                      <a:pt x="1754" y="377"/>
                    </a:lnTo>
                    <a:lnTo>
                      <a:pt x="1758" y="376"/>
                    </a:lnTo>
                    <a:lnTo>
                      <a:pt x="1762" y="377"/>
                    </a:lnTo>
                    <a:lnTo>
                      <a:pt x="1766" y="376"/>
                    </a:lnTo>
                    <a:lnTo>
                      <a:pt x="1770" y="374"/>
                    </a:lnTo>
                    <a:lnTo>
                      <a:pt x="1774" y="375"/>
                    </a:lnTo>
                    <a:lnTo>
                      <a:pt x="1778" y="373"/>
                    </a:lnTo>
                    <a:lnTo>
                      <a:pt x="1781" y="372"/>
                    </a:lnTo>
                    <a:lnTo>
                      <a:pt x="1785" y="372"/>
                    </a:lnTo>
                    <a:lnTo>
                      <a:pt x="1789" y="372"/>
                    </a:lnTo>
                    <a:lnTo>
                      <a:pt x="1793" y="372"/>
                    </a:lnTo>
                    <a:lnTo>
                      <a:pt x="1797" y="371"/>
                    </a:lnTo>
                    <a:lnTo>
                      <a:pt x="1801" y="371"/>
                    </a:lnTo>
                    <a:lnTo>
                      <a:pt x="1805" y="370"/>
                    </a:lnTo>
                    <a:lnTo>
                      <a:pt x="1809" y="370"/>
                    </a:lnTo>
                    <a:lnTo>
                      <a:pt x="1813" y="368"/>
                    </a:lnTo>
                    <a:lnTo>
                      <a:pt x="1817" y="369"/>
                    </a:lnTo>
                    <a:lnTo>
                      <a:pt x="1821" y="369"/>
                    </a:lnTo>
                    <a:lnTo>
                      <a:pt x="1825" y="366"/>
                    </a:lnTo>
                    <a:lnTo>
                      <a:pt x="1829" y="367"/>
                    </a:lnTo>
                    <a:lnTo>
                      <a:pt x="1833" y="365"/>
                    </a:lnTo>
                    <a:lnTo>
                      <a:pt x="1837" y="365"/>
                    </a:lnTo>
                    <a:lnTo>
                      <a:pt x="1841" y="365"/>
                    </a:lnTo>
                    <a:lnTo>
                      <a:pt x="1845" y="363"/>
                    </a:lnTo>
                    <a:lnTo>
                      <a:pt x="1848" y="363"/>
                    </a:lnTo>
                    <a:lnTo>
                      <a:pt x="1852" y="362"/>
                    </a:lnTo>
                    <a:lnTo>
                      <a:pt x="1856" y="362"/>
                    </a:lnTo>
                    <a:lnTo>
                      <a:pt x="1860" y="361"/>
                    </a:lnTo>
                    <a:lnTo>
                      <a:pt x="1864" y="360"/>
                    </a:lnTo>
                    <a:lnTo>
                      <a:pt x="1868" y="360"/>
                    </a:lnTo>
                    <a:lnTo>
                      <a:pt x="1872" y="359"/>
                    </a:lnTo>
                    <a:lnTo>
                      <a:pt x="1876" y="358"/>
                    </a:lnTo>
                    <a:lnTo>
                      <a:pt x="1880" y="358"/>
                    </a:lnTo>
                    <a:lnTo>
                      <a:pt x="1884" y="355"/>
                    </a:lnTo>
                    <a:lnTo>
                      <a:pt x="1888" y="357"/>
                    </a:lnTo>
                    <a:lnTo>
                      <a:pt x="1892" y="355"/>
                    </a:lnTo>
                    <a:lnTo>
                      <a:pt x="1896" y="354"/>
                    </a:lnTo>
                    <a:lnTo>
                      <a:pt x="1900" y="353"/>
                    </a:lnTo>
                    <a:lnTo>
                      <a:pt x="1904" y="351"/>
                    </a:lnTo>
                    <a:lnTo>
                      <a:pt x="1908" y="351"/>
                    </a:lnTo>
                    <a:lnTo>
                      <a:pt x="1912" y="354"/>
                    </a:lnTo>
                    <a:lnTo>
                      <a:pt x="1916" y="350"/>
                    </a:lnTo>
                    <a:lnTo>
                      <a:pt x="1919" y="351"/>
                    </a:lnTo>
                    <a:lnTo>
                      <a:pt x="1923" y="349"/>
                    </a:lnTo>
                    <a:lnTo>
                      <a:pt x="1927" y="347"/>
                    </a:lnTo>
                    <a:lnTo>
                      <a:pt x="1931" y="347"/>
                    </a:lnTo>
                    <a:lnTo>
                      <a:pt x="1935" y="346"/>
                    </a:lnTo>
                    <a:lnTo>
                      <a:pt x="1939" y="346"/>
                    </a:lnTo>
                    <a:lnTo>
                      <a:pt x="1943" y="345"/>
                    </a:lnTo>
                    <a:lnTo>
                      <a:pt x="1947" y="343"/>
                    </a:lnTo>
                    <a:lnTo>
                      <a:pt x="1951" y="343"/>
                    </a:lnTo>
                    <a:lnTo>
                      <a:pt x="1955" y="343"/>
                    </a:lnTo>
                    <a:lnTo>
                      <a:pt x="1959" y="341"/>
                    </a:lnTo>
                    <a:lnTo>
                      <a:pt x="1963" y="339"/>
                    </a:lnTo>
                    <a:lnTo>
                      <a:pt x="1967" y="340"/>
                    </a:lnTo>
                    <a:lnTo>
                      <a:pt x="1971" y="338"/>
                    </a:lnTo>
                    <a:lnTo>
                      <a:pt x="1975" y="338"/>
                    </a:lnTo>
                    <a:lnTo>
                      <a:pt x="1979" y="335"/>
                    </a:lnTo>
                    <a:lnTo>
                      <a:pt x="1983" y="337"/>
                    </a:lnTo>
                    <a:lnTo>
                      <a:pt x="1986" y="336"/>
                    </a:lnTo>
                    <a:lnTo>
                      <a:pt x="1990" y="334"/>
                    </a:lnTo>
                    <a:lnTo>
                      <a:pt x="1994" y="332"/>
                    </a:lnTo>
                    <a:lnTo>
                      <a:pt x="1998" y="331"/>
                    </a:lnTo>
                    <a:lnTo>
                      <a:pt x="2002" y="332"/>
                    </a:lnTo>
                    <a:lnTo>
                      <a:pt x="2006" y="330"/>
                    </a:lnTo>
                    <a:lnTo>
                      <a:pt x="2010" y="328"/>
                    </a:lnTo>
                    <a:lnTo>
                      <a:pt x="2014" y="328"/>
                    </a:lnTo>
                    <a:lnTo>
                      <a:pt x="2018" y="328"/>
                    </a:lnTo>
                    <a:lnTo>
                      <a:pt x="2022" y="325"/>
                    </a:lnTo>
                    <a:lnTo>
                      <a:pt x="2026" y="324"/>
                    </a:lnTo>
                    <a:lnTo>
                      <a:pt x="2030" y="323"/>
                    </a:lnTo>
                    <a:lnTo>
                      <a:pt x="2034" y="322"/>
                    </a:lnTo>
                    <a:lnTo>
                      <a:pt x="2038" y="322"/>
                    </a:lnTo>
                    <a:lnTo>
                      <a:pt x="2042" y="322"/>
                    </a:lnTo>
                    <a:lnTo>
                      <a:pt x="2046" y="320"/>
                    </a:lnTo>
                    <a:lnTo>
                      <a:pt x="2050" y="320"/>
                    </a:lnTo>
                    <a:lnTo>
                      <a:pt x="2054" y="317"/>
                    </a:lnTo>
                    <a:lnTo>
                      <a:pt x="2057" y="318"/>
                    </a:lnTo>
                    <a:lnTo>
                      <a:pt x="2061" y="316"/>
                    </a:lnTo>
                    <a:lnTo>
                      <a:pt x="2065" y="314"/>
                    </a:lnTo>
                    <a:lnTo>
                      <a:pt x="2069" y="313"/>
                    </a:lnTo>
                    <a:lnTo>
                      <a:pt x="2073" y="313"/>
                    </a:lnTo>
                    <a:lnTo>
                      <a:pt x="2077" y="311"/>
                    </a:lnTo>
                    <a:lnTo>
                      <a:pt x="2081" y="309"/>
                    </a:lnTo>
                    <a:lnTo>
                      <a:pt x="2085" y="309"/>
                    </a:lnTo>
                    <a:lnTo>
                      <a:pt x="2089" y="307"/>
                    </a:lnTo>
                    <a:lnTo>
                      <a:pt x="2093" y="306"/>
                    </a:lnTo>
                    <a:lnTo>
                      <a:pt x="2097" y="305"/>
                    </a:lnTo>
                    <a:lnTo>
                      <a:pt x="2101" y="304"/>
                    </a:lnTo>
                    <a:lnTo>
                      <a:pt x="2105" y="305"/>
                    </a:lnTo>
                    <a:lnTo>
                      <a:pt x="2109" y="302"/>
                    </a:lnTo>
                    <a:lnTo>
                      <a:pt x="2113" y="302"/>
                    </a:lnTo>
                    <a:lnTo>
                      <a:pt x="2117" y="300"/>
                    </a:lnTo>
                    <a:lnTo>
                      <a:pt x="2121" y="298"/>
                    </a:lnTo>
                    <a:lnTo>
                      <a:pt x="2124" y="298"/>
                    </a:lnTo>
                    <a:lnTo>
                      <a:pt x="2128" y="298"/>
                    </a:lnTo>
                    <a:lnTo>
                      <a:pt x="2132" y="296"/>
                    </a:lnTo>
                    <a:lnTo>
                      <a:pt x="2136" y="295"/>
                    </a:lnTo>
                    <a:lnTo>
                      <a:pt x="2140" y="293"/>
                    </a:lnTo>
                    <a:lnTo>
                      <a:pt x="2144" y="292"/>
                    </a:lnTo>
                    <a:lnTo>
                      <a:pt x="2148" y="291"/>
                    </a:lnTo>
                    <a:lnTo>
                      <a:pt x="2152" y="290"/>
                    </a:lnTo>
                    <a:lnTo>
                      <a:pt x="2156" y="290"/>
                    </a:lnTo>
                    <a:lnTo>
                      <a:pt x="2160" y="288"/>
                    </a:lnTo>
                    <a:lnTo>
                      <a:pt x="2164" y="285"/>
                    </a:lnTo>
                    <a:lnTo>
                      <a:pt x="2168" y="286"/>
                    </a:lnTo>
                    <a:lnTo>
                      <a:pt x="2172" y="284"/>
                    </a:lnTo>
                    <a:lnTo>
                      <a:pt x="2176" y="283"/>
                    </a:lnTo>
                    <a:lnTo>
                      <a:pt x="2180" y="281"/>
                    </a:lnTo>
                    <a:lnTo>
                      <a:pt x="2184" y="280"/>
                    </a:lnTo>
                    <a:lnTo>
                      <a:pt x="2188" y="281"/>
                    </a:lnTo>
                    <a:lnTo>
                      <a:pt x="2191" y="278"/>
                    </a:lnTo>
                    <a:lnTo>
                      <a:pt x="2195" y="277"/>
                    </a:lnTo>
                    <a:lnTo>
                      <a:pt x="2199" y="276"/>
                    </a:lnTo>
                    <a:lnTo>
                      <a:pt x="2203" y="275"/>
                    </a:lnTo>
                    <a:lnTo>
                      <a:pt x="2207" y="274"/>
                    </a:lnTo>
                    <a:lnTo>
                      <a:pt x="2211" y="271"/>
                    </a:lnTo>
                    <a:lnTo>
                      <a:pt x="2215" y="270"/>
                    </a:lnTo>
                    <a:lnTo>
                      <a:pt x="2219" y="271"/>
                    </a:lnTo>
                    <a:lnTo>
                      <a:pt x="2223" y="270"/>
                    </a:lnTo>
                    <a:lnTo>
                      <a:pt x="2227" y="267"/>
                    </a:lnTo>
                    <a:lnTo>
                      <a:pt x="2231" y="266"/>
                    </a:lnTo>
                    <a:lnTo>
                      <a:pt x="2235" y="265"/>
                    </a:lnTo>
                    <a:lnTo>
                      <a:pt x="2239" y="265"/>
                    </a:lnTo>
                    <a:lnTo>
                      <a:pt x="2243" y="263"/>
                    </a:lnTo>
                    <a:lnTo>
                      <a:pt x="2247" y="261"/>
                    </a:lnTo>
                    <a:lnTo>
                      <a:pt x="2251" y="261"/>
                    </a:lnTo>
                    <a:lnTo>
                      <a:pt x="2255" y="258"/>
                    </a:lnTo>
                    <a:lnTo>
                      <a:pt x="2259" y="259"/>
                    </a:lnTo>
                    <a:lnTo>
                      <a:pt x="2262" y="256"/>
                    </a:lnTo>
                    <a:lnTo>
                      <a:pt x="2266" y="256"/>
                    </a:lnTo>
                    <a:lnTo>
                      <a:pt x="2270" y="255"/>
                    </a:lnTo>
                    <a:lnTo>
                      <a:pt x="2274" y="253"/>
                    </a:lnTo>
                    <a:lnTo>
                      <a:pt x="2278" y="251"/>
                    </a:lnTo>
                    <a:lnTo>
                      <a:pt x="2282" y="251"/>
                    </a:lnTo>
                    <a:lnTo>
                      <a:pt x="2286" y="251"/>
                    </a:lnTo>
                    <a:lnTo>
                      <a:pt x="2290" y="248"/>
                    </a:lnTo>
                    <a:lnTo>
                      <a:pt x="2294" y="247"/>
                    </a:lnTo>
                    <a:lnTo>
                      <a:pt x="2298" y="246"/>
                    </a:lnTo>
                    <a:lnTo>
                      <a:pt x="2302" y="245"/>
                    </a:lnTo>
                    <a:lnTo>
                      <a:pt x="2306" y="243"/>
                    </a:lnTo>
                    <a:lnTo>
                      <a:pt x="2310" y="243"/>
                    </a:lnTo>
                    <a:lnTo>
                      <a:pt x="2314" y="241"/>
                    </a:lnTo>
                    <a:lnTo>
                      <a:pt x="2318" y="240"/>
                    </a:lnTo>
                    <a:lnTo>
                      <a:pt x="2322" y="239"/>
                    </a:lnTo>
                    <a:lnTo>
                      <a:pt x="2326" y="238"/>
                    </a:lnTo>
                    <a:lnTo>
                      <a:pt x="2329" y="238"/>
                    </a:lnTo>
                    <a:lnTo>
                      <a:pt x="2333" y="236"/>
                    </a:lnTo>
                    <a:lnTo>
                      <a:pt x="2337" y="234"/>
                    </a:lnTo>
                    <a:lnTo>
                      <a:pt x="2341" y="234"/>
                    </a:lnTo>
                    <a:lnTo>
                      <a:pt x="2345" y="230"/>
                    </a:lnTo>
                    <a:lnTo>
                      <a:pt x="2349" y="230"/>
                    </a:lnTo>
                    <a:lnTo>
                      <a:pt x="2353" y="229"/>
                    </a:lnTo>
                    <a:lnTo>
                      <a:pt x="2357" y="228"/>
                    </a:lnTo>
                    <a:lnTo>
                      <a:pt x="2361" y="227"/>
                    </a:lnTo>
                    <a:lnTo>
                      <a:pt x="2365" y="224"/>
                    </a:lnTo>
                    <a:lnTo>
                      <a:pt x="2369" y="224"/>
                    </a:lnTo>
                    <a:lnTo>
                      <a:pt x="2373" y="224"/>
                    </a:lnTo>
                    <a:lnTo>
                      <a:pt x="2377" y="221"/>
                    </a:lnTo>
                    <a:lnTo>
                      <a:pt x="2381" y="221"/>
                    </a:lnTo>
                    <a:lnTo>
                      <a:pt x="2385" y="219"/>
                    </a:lnTo>
                    <a:lnTo>
                      <a:pt x="2389" y="219"/>
                    </a:lnTo>
                    <a:lnTo>
                      <a:pt x="2393" y="218"/>
                    </a:lnTo>
                    <a:lnTo>
                      <a:pt x="2396" y="216"/>
                    </a:lnTo>
                    <a:lnTo>
                      <a:pt x="2400" y="216"/>
                    </a:lnTo>
                    <a:lnTo>
                      <a:pt x="2404" y="215"/>
                    </a:lnTo>
                    <a:lnTo>
                      <a:pt x="2408" y="212"/>
                    </a:lnTo>
                    <a:lnTo>
                      <a:pt x="2412" y="211"/>
                    </a:lnTo>
                    <a:lnTo>
                      <a:pt x="2416" y="211"/>
                    </a:lnTo>
                    <a:lnTo>
                      <a:pt x="2420" y="210"/>
                    </a:lnTo>
                    <a:lnTo>
                      <a:pt x="2424" y="206"/>
                    </a:lnTo>
                    <a:lnTo>
                      <a:pt x="2428" y="207"/>
                    </a:lnTo>
                    <a:lnTo>
                      <a:pt x="2432" y="206"/>
                    </a:lnTo>
                    <a:lnTo>
                      <a:pt x="2436" y="204"/>
                    </a:lnTo>
                    <a:lnTo>
                      <a:pt x="2440" y="202"/>
                    </a:lnTo>
                    <a:lnTo>
                      <a:pt x="2444" y="202"/>
                    </a:lnTo>
                    <a:lnTo>
                      <a:pt x="2448" y="201"/>
                    </a:lnTo>
                    <a:lnTo>
                      <a:pt x="2452" y="199"/>
                    </a:lnTo>
                    <a:lnTo>
                      <a:pt x="2456" y="199"/>
                    </a:lnTo>
                    <a:lnTo>
                      <a:pt x="2460" y="197"/>
                    </a:lnTo>
                    <a:lnTo>
                      <a:pt x="2464" y="195"/>
                    </a:lnTo>
                    <a:lnTo>
                      <a:pt x="2467" y="194"/>
                    </a:lnTo>
                    <a:lnTo>
                      <a:pt x="2471" y="195"/>
                    </a:lnTo>
                    <a:lnTo>
                      <a:pt x="2475" y="193"/>
                    </a:lnTo>
                    <a:lnTo>
                      <a:pt x="2479" y="192"/>
                    </a:lnTo>
                    <a:lnTo>
                      <a:pt x="2483" y="191"/>
                    </a:lnTo>
                    <a:lnTo>
                      <a:pt x="2487" y="189"/>
                    </a:lnTo>
                    <a:lnTo>
                      <a:pt x="2491" y="188"/>
                    </a:lnTo>
                    <a:lnTo>
                      <a:pt x="2495" y="187"/>
                    </a:lnTo>
                    <a:lnTo>
                      <a:pt x="2499" y="186"/>
                    </a:lnTo>
                    <a:lnTo>
                      <a:pt x="2503" y="185"/>
                    </a:lnTo>
                    <a:lnTo>
                      <a:pt x="2507" y="185"/>
                    </a:lnTo>
                    <a:lnTo>
                      <a:pt x="2511" y="183"/>
                    </a:lnTo>
                    <a:lnTo>
                      <a:pt x="2515" y="182"/>
                    </a:lnTo>
                    <a:lnTo>
                      <a:pt x="2519" y="181"/>
                    </a:lnTo>
                    <a:lnTo>
                      <a:pt x="2523" y="180"/>
                    </a:lnTo>
                    <a:lnTo>
                      <a:pt x="2527" y="179"/>
                    </a:lnTo>
                    <a:lnTo>
                      <a:pt x="2531" y="176"/>
                    </a:lnTo>
                    <a:lnTo>
                      <a:pt x="2534" y="177"/>
                    </a:lnTo>
                    <a:lnTo>
                      <a:pt x="2538" y="174"/>
                    </a:lnTo>
                    <a:lnTo>
                      <a:pt x="2542" y="174"/>
                    </a:lnTo>
                    <a:lnTo>
                      <a:pt x="2546" y="172"/>
                    </a:lnTo>
                    <a:lnTo>
                      <a:pt x="2550" y="172"/>
                    </a:lnTo>
                    <a:lnTo>
                      <a:pt x="2554" y="171"/>
                    </a:lnTo>
                    <a:lnTo>
                      <a:pt x="2558" y="170"/>
                    </a:lnTo>
                    <a:lnTo>
                      <a:pt x="2562" y="168"/>
                    </a:lnTo>
                    <a:lnTo>
                      <a:pt x="2566" y="168"/>
                    </a:lnTo>
                    <a:lnTo>
                      <a:pt x="2570" y="167"/>
                    </a:lnTo>
                    <a:lnTo>
                      <a:pt x="2574" y="166"/>
                    </a:lnTo>
                    <a:lnTo>
                      <a:pt x="2578" y="164"/>
                    </a:lnTo>
                    <a:lnTo>
                      <a:pt x="2582" y="163"/>
                    </a:lnTo>
                    <a:lnTo>
                      <a:pt x="2586" y="162"/>
                    </a:lnTo>
                    <a:lnTo>
                      <a:pt x="2590" y="160"/>
                    </a:lnTo>
                    <a:lnTo>
                      <a:pt x="2594" y="159"/>
                    </a:lnTo>
                    <a:lnTo>
                      <a:pt x="2598" y="158"/>
                    </a:lnTo>
                    <a:lnTo>
                      <a:pt x="2602" y="157"/>
                    </a:lnTo>
                    <a:lnTo>
                      <a:pt x="2605" y="156"/>
                    </a:lnTo>
                    <a:lnTo>
                      <a:pt x="2609" y="156"/>
                    </a:lnTo>
                    <a:lnTo>
                      <a:pt x="2613" y="153"/>
                    </a:lnTo>
                    <a:lnTo>
                      <a:pt x="2617" y="154"/>
                    </a:lnTo>
                    <a:lnTo>
                      <a:pt x="2621" y="153"/>
                    </a:lnTo>
                    <a:lnTo>
                      <a:pt x="2625" y="151"/>
                    </a:lnTo>
                    <a:lnTo>
                      <a:pt x="2629" y="150"/>
                    </a:lnTo>
                    <a:lnTo>
                      <a:pt x="2633" y="150"/>
                    </a:lnTo>
                    <a:lnTo>
                      <a:pt x="2637" y="148"/>
                    </a:lnTo>
                    <a:lnTo>
                      <a:pt x="2641" y="148"/>
                    </a:lnTo>
                    <a:lnTo>
                      <a:pt x="2645" y="147"/>
                    </a:lnTo>
                    <a:lnTo>
                      <a:pt x="2649" y="144"/>
                    </a:lnTo>
                    <a:lnTo>
                      <a:pt x="2653" y="143"/>
                    </a:lnTo>
                    <a:lnTo>
                      <a:pt x="2657" y="143"/>
                    </a:lnTo>
                    <a:lnTo>
                      <a:pt x="2661" y="142"/>
                    </a:lnTo>
                    <a:lnTo>
                      <a:pt x="2665" y="142"/>
                    </a:lnTo>
                    <a:lnTo>
                      <a:pt x="2669" y="141"/>
                    </a:lnTo>
                    <a:lnTo>
                      <a:pt x="2672" y="138"/>
                    </a:lnTo>
                    <a:lnTo>
                      <a:pt x="2676" y="139"/>
                    </a:lnTo>
                    <a:lnTo>
                      <a:pt x="2680" y="137"/>
                    </a:lnTo>
                    <a:lnTo>
                      <a:pt x="2684" y="137"/>
                    </a:lnTo>
                    <a:lnTo>
                      <a:pt x="2688" y="135"/>
                    </a:lnTo>
                    <a:lnTo>
                      <a:pt x="2692" y="135"/>
                    </a:lnTo>
                    <a:lnTo>
                      <a:pt x="2696" y="133"/>
                    </a:lnTo>
                    <a:lnTo>
                      <a:pt x="2700" y="133"/>
                    </a:lnTo>
                    <a:lnTo>
                      <a:pt x="2704" y="132"/>
                    </a:lnTo>
                    <a:lnTo>
                      <a:pt x="2708" y="132"/>
                    </a:lnTo>
                    <a:lnTo>
                      <a:pt x="2712" y="129"/>
                    </a:lnTo>
                    <a:lnTo>
                      <a:pt x="2716" y="129"/>
                    </a:lnTo>
                    <a:lnTo>
                      <a:pt x="2720" y="128"/>
                    </a:lnTo>
                    <a:lnTo>
                      <a:pt x="2724" y="127"/>
                    </a:lnTo>
                    <a:lnTo>
                      <a:pt x="2728" y="126"/>
                    </a:lnTo>
                    <a:lnTo>
                      <a:pt x="2732" y="125"/>
                    </a:lnTo>
                    <a:lnTo>
                      <a:pt x="2736" y="124"/>
                    </a:lnTo>
                    <a:lnTo>
                      <a:pt x="2739" y="124"/>
                    </a:lnTo>
                    <a:lnTo>
                      <a:pt x="2743" y="122"/>
                    </a:lnTo>
                    <a:lnTo>
                      <a:pt x="2747" y="119"/>
                    </a:lnTo>
                    <a:lnTo>
                      <a:pt x="2751" y="120"/>
                    </a:lnTo>
                    <a:lnTo>
                      <a:pt x="2755" y="120"/>
                    </a:lnTo>
                    <a:lnTo>
                      <a:pt x="2759" y="119"/>
                    </a:lnTo>
                    <a:lnTo>
                      <a:pt x="2763" y="120"/>
                    </a:lnTo>
                    <a:lnTo>
                      <a:pt x="2767" y="117"/>
                    </a:lnTo>
                    <a:lnTo>
                      <a:pt x="2771" y="115"/>
                    </a:lnTo>
                    <a:lnTo>
                      <a:pt x="2775" y="115"/>
                    </a:lnTo>
                    <a:lnTo>
                      <a:pt x="2779" y="114"/>
                    </a:lnTo>
                    <a:lnTo>
                      <a:pt x="2783" y="114"/>
                    </a:lnTo>
                    <a:lnTo>
                      <a:pt x="2787" y="113"/>
                    </a:lnTo>
                    <a:lnTo>
                      <a:pt x="2791" y="111"/>
                    </a:lnTo>
                    <a:lnTo>
                      <a:pt x="2795" y="111"/>
                    </a:lnTo>
                    <a:lnTo>
                      <a:pt x="2799" y="110"/>
                    </a:lnTo>
                    <a:lnTo>
                      <a:pt x="2803" y="110"/>
                    </a:lnTo>
                    <a:lnTo>
                      <a:pt x="2807" y="108"/>
                    </a:lnTo>
                    <a:lnTo>
                      <a:pt x="2810" y="106"/>
                    </a:lnTo>
                    <a:lnTo>
                      <a:pt x="2814" y="106"/>
                    </a:lnTo>
                    <a:lnTo>
                      <a:pt x="2818" y="107"/>
                    </a:lnTo>
                    <a:lnTo>
                      <a:pt x="2822" y="104"/>
                    </a:lnTo>
                    <a:lnTo>
                      <a:pt x="2826" y="105"/>
                    </a:lnTo>
                    <a:lnTo>
                      <a:pt x="2830" y="105"/>
                    </a:lnTo>
                    <a:lnTo>
                      <a:pt x="2834" y="102"/>
                    </a:lnTo>
                    <a:lnTo>
                      <a:pt x="2838" y="102"/>
                    </a:lnTo>
                    <a:lnTo>
                      <a:pt x="2842" y="101"/>
                    </a:lnTo>
                    <a:lnTo>
                      <a:pt x="2846" y="100"/>
                    </a:lnTo>
                    <a:lnTo>
                      <a:pt x="2850" y="100"/>
                    </a:lnTo>
                    <a:lnTo>
                      <a:pt x="2854" y="98"/>
                    </a:lnTo>
                    <a:lnTo>
                      <a:pt x="2858" y="98"/>
                    </a:lnTo>
                    <a:lnTo>
                      <a:pt x="2862" y="97"/>
                    </a:lnTo>
                    <a:lnTo>
                      <a:pt x="2866" y="97"/>
                    </a:lnTo>
                    <a:lnTo>
                      <a:pt x="2870" y="96"/>
                    </a:lnTo>
                    <a:lnTo>
                      <a:pt x="2874" y="94"/>
                    </a:lnTo>
                    <a:lnTo>
                      <a:pt x="2877" y="94"/>
                    </a:lnTo>
                    <a:lnTo>
                      <a:pt x="2881" y="93"/>
                    </a:lnTo>
                    <a:lnTo>
                      <a:pt x="2885" y="92"/>
                    </a:lnTo>
                    <a:lnTo>
                      <a:pt x="2889" y="90"/>
                    </a:lnTo>
                    <a:lnTo>
                      <a:pt x="2893" y="91"/>
                    </a:lnTo>
                    <a:lnTo>
                      <a:pt x="2897" y="89"/>
                    </a:lnTo>
                    <a:lnTo>
                      <a:pt x="2901" y="89"/>
                    </a:lnTo>
                    <a:lnTo>
                      <a:pt x="2905" y="88"/>
                    </a:lnTo>
                    <a:lnTo>
                      <a:pt x="2909" y="88"/>
                    </a:lnTo>
                    <a:lnTo>
                      <a:pt x="2913" y="87"/>
                    </a:lnTo>
                    <a:lnTo>
                      <a:pt x="2917" y="86"/>
                    </a:lnTo>
                    <a:lnTo>
                      <a:pt x="2921" y="86"/>
                    </a:lnTo>
                    <a:lnTo>
                      <a:pt x="2925" y="85"/>
                    </a:lnTo>
                    <a:lnTo>
                      <a:pt x="2929" y="82"/>
                    </a:lnTo>
                    <a:lnTo>
                      <a:pt x="2933" y="83"/>
                    </a:lnTo>
                    <a:lnTo>
                      <a:pt x="2937" y="83"/>
                    </a:lnTo>
                    <a:lnTo>
                      <a:pt x="2941" y="81"/>
                    </a:lnTo>
                    <a:lnTo>
                      <a:pt x="2944" y="79"/>
                    </a:lnTo>
                    <a:lnTo>
                      <a:pt x="2948" y="80"/>
                    </a:lnTo>
                    <a:lnTo>
                      <a:pt x="2952" y="78"/>
                    </a:lnTo>
                    <a:lnTo>
                      <a:pt x="2956" y="80"/>
                    </a:lnTo>
                    <a:lnTo>
                      <a:pt x="2960" y="79"/>
                    </a:lnTo>
                    <a:lnTo>
                      <a:pt x="2964" y="77"/>
                    </a:lnTo>
                    <a:lnTo>
                      <a:pt x="2968" y="78"/>
                    </a:lnTo>
                    <a:lnTo>
                      <a:pt x="2972" y="76"/>
                    </a:lnTo>
                    <a:lnTo>
                      <a:pt x="2976" y="76"/>
                    </a:lnTo>
                    <a:lnTo>
                      <a:pt x="2980" y="75"/>
                    </a:lnTo>
                    <a:lnTo>
                      <a:pt x="2984" y="73"/>
                    </a:lnTo>
                    <a:lnTo>
                      <a:pt x="2988" y="75"/>
                    </a:lnTo>
                    <a:lnTo>
                      <a:pt x="2992" y="73"/>
                    </a:lnTo>
                    <a:lnTo>
                      <a:pt x="2996" y="72"/>
                    </a:lnTo>
                    <a:lnTo>
                      <a:pt x="3000" y="72"/>
                    </a:lnTo>
                    <a:lnTo>
                      <a:pt x="3004" y="71"/>
                    </a:lnTo>
                    <a:lnTo>
                      <a:pt x="3008" y="72"/>
                    </a:lnTo>
                    <a:lnTo>
                      <a:pt x="3012" y="70"/>
                    </a:lnTo>
                    <a:lnTo>
                      <a:pt x="3015" y="69"/>
                    </a:lnTo>
                    <a:lnTo>
                      <a:pt x="3019" y="69"/>
                    </a:lnTo>
                    <a:lnTo>
                      <a:pt x="3023" y="67"/>
                    </a:lnTo>
                    <a:lnTo>
                      <a:pt x="3027" y="68"/>
                    </a:lnTo>
                    <a:lnTo>
                      <a:pt x="3031" y="66"/>
                    </a:lnTo>
                    <a:lnTo>
                      <a:pt x="3035" y="65"/>
                    </a:lnTo>
                    <a:lnTo>
                      <a:pt x="3039" y="67"/>
                    </a:lnTo>
                    <a:lnTo>
                      <a:pt x="3043" y="66"/>
                    </a:lnTo>
                    <a:lnTo>
                      <a:pt x="3047" y="67"/>
                    </a:lnTo>
                    <a:lnTo>
                      <a:pt x="3051" y="65"/>
                    </a:lnTo>
                    <a:lnTo>
                      <a:pt x="3055" y="64"/>
                    </a:lnTo>
                    <a:lnTo>
                      <a:pt x="3059" y="63"/>
                    </a:lnTo>
                    <a:lnTo>
                      <a:pt x="3063" y="62"/>
                    </a:lnTo>
                    <a:lnTo>
                      <a:pt x="3067" y="62"/>
                    </a:lnTo>
                    <a:lnTo>
                      <a:pt x="3071" y="62"/>
                    </a:lnTo>
                    <a:lnTo>
                      <a:pt x="3075" y="60"/>
                    </a:lnTo>
                    <a:lnTo>
                      <a:pt x="3079" y="59"/>
                    </a:lnTo>
                    <a:lnTo>
                      <a:pt x="3082" y="60"/>
                    </a:lnTo>
                    <a:lnTo>
                      <a:pt x="3086" y="59"/>
                    </a:lnTo>
                    <a:lnTo>
                      <a:pt x="3090" y="60"/>
                    </a:lnTo>
                    <a:lnTo>
                      <a:pt x="3094" y="58"/>
                    </a:lnTo>
                    <a:lnTo>
                      <a:pt x="3098" y="56"/>
                    </a:lnTo>
                    <a:lnTo>
                      <a:pt x="3102" y="56"/>
                    </a:lnTo>
                    <a:lnTo>
                      <a:pt x="3106" y="56"/>
                    </a:lnTo>
                    <a:lnTo>
                      <a:pt x="3110" y="56"/>
                    </a:lnTo>
                    <a:lnTo>
                      <a:pt x="3114" y="56"/>
                    </a:lnTo>
                    <a:lnTo>
                      <a:pt x="3118" y="55"/>
                    </a:lnTo>
                    <a:lnTo>
                      <a:pt x="3122" y="54"/>
                    </a:lnTo>
                    <a:lnTo>
                      <a:pt x="3126" y="54"/>
                    </a:lnTo>
                    <a:lnTo>
                      <a:pt x="3130" y="52"/>
                    </a:lnTo>
                    <a:lnTo>
                      <a:pt x="3134" y="53"/>
                    </a:lnTo>
                    <a:lnTo>
                      <a:pt x="3138" y="51"/>
                    </a:lnTo>
                    <a:lnTo>
                      <a:pt x="3142" y="52"/>
                    </a:lnTo>
                    <a:lnTo>
                      <a:pt x="3146" y="50"/>
                    </a:lnTo>
                    <a:lnTo>
                      <a:pt x="3150" y="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5" name="Freeform 2867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6"/>
                  </a:cxn>
                  <a:cxn ang="0">
                    <a:pos x="303" y="11"/>
                  </a:cxn>
                  <a:cxn ang="0">
                    <a:pos x="354" y="18"/>
                  </a:cxn>
                  <a:cxn ang="0">
                    <a:pos x="406" y="30"/>
                  </a:cxn>
                  <a:cxn ang="0">
                    <a:pos x="457" y="44"/>
                  </a:cxn>
                  <a:cxn ang="0">
                    <a:pos x="508" y="64"/>
                  </a:cxn>
                  <a:cxn ang="0">
                    <a:pos x="559" y="86"/>
                  </a:cxn>
                  <a:cxn ang="0">
                    <a:pos x="611" y="116"/>
                  </a:cxn>
                  <a:cxn ang="0">
                    <a:pos x="662" y="146"/>
                  </a:cxn>
                  <a:cxn ang="0">
                    <a:pos x="713" y="182"/>
                  </a:cxn>
                  <a:cxn ang="0">
                    <a:pos x="764" y="221"/>
                  </a:cxn>
                  <a:cxn ang="0">
                    <a:pos x="816" y="264"/>
                  </a:cxn>
                  <a:cxn ang="0">
                    <a:pos x="867" y="307"/>
                  </a:cxn>
                  <a:cxn ang="0">
                    <a:pos x="918" y="351"/>
                  </a:cxn>
                  <a:cxn ang="0">
                    <a:pos x="969" y="398"/>
                  </a:cxn>
                  <a:cxn ang="0">
                    <a:pos x="1021" y="442"/>
                  </a:cxn>
                  <a:cxn ang="0">
                    <a:pos x="1072" y="488"/>
                  </a:cxn>
                  <a:cxn ang="0">
                    <a:pos x="1123" y="530"/>
                  </a:cxn>
                  <a:cxn ang="0">
                    <a:pos x="1174" y="570"/>
                  </a:cxn>
                  <a:cxn ang="0">
                    <a:pos x="1226" y="607"/>
                  </a:cxn>
                  <a:cxn ang="0">
                    <a:pos x="1277" y="639"/>
                  </a:cxn>
                  <a:cxn ang="0">
                    <a:pos x="1328" y="667"/>
                  </a:cxn>
                  <a:cxn ang="0">
                    <a:pos x="1379" y="694"/>
                  </a:cxn>
                  <a:cxn ang="0">
                    <a:pos x="1431" y="714"/>
                  </a:cxn>
                  <a:cxn ang="0">
                    <a:pos x="1482" y="729"/>
                  </a:cxn>
                  <a:cxn ang="0">
                    <a:pos x="1533" y="741"/>
                  </a:cxn>
                  <a:cxn ang="0">
                    <a:pos x="1584" y="748"/>
                  </a:cxn>
                  <a:cxn ang="0">
                    <a:pos x="1636" y="751"/>
                  </a:cxn>
                  <a:cxn ang="0">
                    <a:pos x="1687" y="748"/>
                  </a:cxn>
                  <a:cxn ang="0">
                    <a:pos x="1738" y="741"/>
                  </a:cxn>
                  <a:cxn ang="0">
                    <a:pos x="1789" y="731"/>
                  </a:cxn>
                  <a:cxn ang="0">
                    <a:pos x="1841" y="717"/>
                  </a:cxn>
                  <a:cxn ang="0">
                    <a:pos x="1892" y="700"/>
                  </a:cxn>
                  <a:cxn ang="0">
                    <a:pos x="1943" y="678"/>
                  </a:cxn>
                  <a:cxn ang="0">
                    <a:pos x="1994" y="655"/>
                  </a:cxn>
                  <a:cxn ang="0">
                    <a:pos x="2046" y="631"/>
                  </a:cxn>
                  <a:cxn ang="0">
                    <a:pos x="2097" y="604"/>
                  </a:cxn>
                  <a:cxn ang="0">
                    <a:pos x="2148" y="575"/>
                  </a:cxn>
                  <a:cxn ang="0">
                    <a:pos x="2199" y="546"/>
                  </a:cxn>
                  <a:cxn ang="0">
                    <a:pos x="2251" y="519"/>
                  </a:cxn>
                  <a:cxn ang="0">
                    <a:pos x="2302" y="488"/>
                  </a:cxn>
                  <a:cxn ang="0">
                    <a:pos x="2353" y="456"/>
                  </a:cxn>
                  <a:cxn ang="0">
                    <a:pos x="2404" y="424"/>
                  </a:cxn>
                  <a:cxn ang="0">
                    <a:pos x="2456" y="396"/>
                  </a:cxn>
                  <a:cxn ang="0">
                    <a:pos x="2507" y="366"/>
                  </a:cxn>
                  <a:cxn ang="0">
                    <a:pos x="2558" y="337"/>
                  </a:cxn>
                  <a:cxn ang="0">
                    <a:pos x="2609" y="311"/>
                  </a:cxn>
                  <a:cxn ang="0">
                    <a:pos x="2661" y="284"/>
                  </a:cxn>
                  <a:cxn ang="0">
                    <a:pos x="2712" y="259"/>
                  </a:cxn>
                  <a:cxn ang="0">
                    <a:pos x="2763" y="237"/>
                  </a:cxn>
                  <a:cxn ang="0">
                    <a:pos x="2814" y="213"/>
                  </a:cxn>
                  <a:cxn ang="0">
                    <a:pos x="2866" y="193"/>
                  </a:cxn>
                  <a:cxn ang="0">
                    <a:pos x="2917" y="169"/>
                  </a:cxn>
                  <a:cxn ang="0">
                    <a:pos x="2968" y="153"/>
                  </a:cxn>
                  <a:cxn ang="0">
                    <a:pos x="3019" y="137"/>
                  </a:cxn>
                  <a:cxn ang="0">
                    <a:pos x="3071" y="122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1">
                    <a:moveTo>
                      <a:pt x="0" y="3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3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6"/>
                    </a:lnTo>
                    <a:lnTo>
                      <a:pt x="240" y="5"/>
                    </a:lnTo>
                    <a:lnTo>
                      <a:pt x="244" y="8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8"/>
                    </a:lnTo>
                    <a:lnTo>
                      <a:pt x="264" y="8"/>
                    </a:lnTo>
                    <a:lnTo>
                      <a:pt x="268" y="9"/>
                    </a:lnTo>
                    <a:lnTo>
                      <a:pt x="272" y="8"/>
                    </a:lnTo>
                    <a:lnTo>
                      <a:pt x="275" y="8"/>
                    </a:lnTo>
                    <a:lnTo>
                      <a:pt x="279" y="8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3"/>
                    </a:lnTo>
                    <a:lnTo>
                      <a:pt x="311" y="13"/>
                    </a:lnTo>
                    <a:lnTo>
                      <a:pt x="315" y="13"/>
                    </a:lnTo>
                    <a:lnTo>
                      <a:pt x="319" y="12"/>
                    </a:lnTo>
                    <a:lnTo>
                      <a:pt x="323" y="14"/>
                    </a:lnTo>
                    <a:lnTo>
                      <a:pt x="327" y="13"/>
                    </a:lnTo>
                    <a:lnTo>
                      <a:pt x="331" y="15"/>
                    </a:lnTo>
                    <a:lnTo>
                      <a:pt x="335" y="17"/>
                    </a:lnTo>
                    <a:lnTo>
                      <a:pt x="339" y="16"/>
                    </a:lnTo>
                    <a:lnTo>
                      <a:pt x="342" y="18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20"/>
                    </a:lnTo>
                    <a:lnTo>
                      <a:pt x="362" y="20"/>
                    </a:lnTo>
                    <a:lnTo>
                      <a:pt x="366" y="22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3"/>
                    </a:lnTo>
                    <a:lnTo>
                      <a:pt x="386" y="26"/>
                    </a:lnTo>
                    <a:lnTo>
                      <a:pt x="390" y="26"/>
                    </a:lnTo>
                    <a:lnTo>
                      <a:pt x="394" y="28"/>
                    </a:lnTo>
                    <a:lnTo>
                      <a:pt x="398" y="27"/>
                    </a:lnTo>
                    <a:lnTo>
                      <a:pt x="402" y="29"/>
                    </a:lnTo>
                    <a:lnTo>
                      <a:pt x="406" y="30"/>
                    </a:lnTo>
                    <a:lnTo>
                      <a:pt x="410" y="32"/>
                    </a:lnTo>
                    <a:lnTo>
                      <a:pt x="413" y="32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6"/>
                    </a:lnTo>
                    <a:lnTo>
                      <a:pt x="429" y="35"/>
                    </a:lnTo>
                    <a:lnTo>
                      <a:pt x="433" y="38"/>
                    </a:lnTo>
                    <a:lnTo>
                      <a:pt x="437" y="38"/>
                    </a:lnTo>
                    <a:lnTo>
                      <a:pt x="441" y="40"/>
                    </a:lnTo>
                    <a:lnTo>
                      <a:pt x="445" y="41"/>
                    </a:lnTo>
                    <a:lnTo>
                      <a:pt x="449" y="42"/>
                    </a:lnTo>
                    <a:lnTo>
                      <a:pt x="453" y="44"/>
                    </a:lnTo>
                    <a:lnTo>
                      <a:pt x="457" y="44"/>
                    </a:lnTo>
                    <a:lnTo>
                      <a:pt x="461" y="46"/>
                    </a:lnTo>
                    <a:lnTo>
                      <a:pt x="465" y="47"/>
                    </a:lnTo>
                    <a:lnTo>
                      <a:pt x="469" y="49"/>
                    </a:lnTo>
                    <a:lnTo>
                      <a:pt x="473" y="50"/>
                    </a:lnTo>
                    <a:lnTo>
                      <a:pt x="477" y="51"/>
                    </a:lnTo>
                    <a:lnTo>
                      <a:pt x="480" y="54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7"/>
                    </a:lnTo>
                    <a:lnTo>
                      <a:pt x="496" y="58"/>
                    </a:lnTo>
                    <a:lnTo>
                      <a:pt x="500" y="62"/>
                    </a:lnTo>
                    <a:lnTo>
                      <a:pt x="504" y="61"/>
                    </a:lnTo>
                    <a:lnTo>
                      <a:pt x="508" y="64"/>
                    </a:lnTo>
                    <a:lnTo>
                      <a:pt x="512" y="65"/>
                    </a:lnTo>
                    <a:lnTo>
                      <a:pt x="516" y="68"/>
                    </a:lnTo>
                    <a:lnTo>
                      <a:pt x="520" y="69"/>
                    </a:lnTo>
                    <a:lnTo>
                      <a:pt x="524" y="70"/>
                    </a:lnTo>
                    <a:lnTo>
                      <a:pt x="528" y="72"/>
                    </a:lnTo>
                    <a:lnTo>
                      <a:pt x="532" y="74"/>
                    </a:lnTo>
                    <a:lnTo>
                      <a:pt x="536" y="77"/>
                    </a:lnTo>
                    <a:lnTo>
                      <a:pt x="540" y="79"/>
                    </a:lnTo>
                    <a:lnTo>
                      <a:pt x="544" y="80"/>
                    </a:lnTo>
                    <a:lnTo>
                      <a:pt x="547" y="81"/>
                    </a:lnTo>
                    <a:lnTo>
                      <a:pt x="551" y="84"/>
                    </a:lnTo>
                    <a:lnTo>
                      <a:pt x="555" y="86"/>
                    </a:lnTo>
                    <a:lnTo>
                      <a:pt x="559" y="86"/>
                    </a:lnTo>
                    <a:lnTo>
                      <a:pt x="563" y="90"/>
                    </a:lnTo>
                    <a:lnTo>
                      <a:pt x="567" y="92"/>
                    </a:lnTo>
                    <a:lnTo>
                      <a:pt x="571" y="94"/>
                    </a:lnTo>
                    <a:lnTo>
                      <a:pt x="575" y="94"/>
                    </a:lnTo>
                    <a:lnTo>
                      <a:pt x="579" y="98"/>
                    </a:lnTo>
                    <a:lnTo>
                      <a:pt x="583" y="100"/>
                    </a:lnTo>
                    <a:lnTo>
                      <a:pt x="587" y="103"/>
                    </a:lnTo>
                    <a:lnTo>
                      <a:pt x="591" y="106"/>
                    </a:lnTo>
                    <a:lnTo>
                      <a:pt x="595" y="106"/>
                    </a:lnTo>
                    <a:lnTo>
                      <a:pt x="599" y="108"/>
                    </a:lnTo>
                    <a:lnTo>
                      <a:pt x="603" y="110"/>
                    </a:lnTo>
                    <a:lnTo>
                      <a:pt x="607" y="114"/>
                    </a:lnTo>
                    <a:lnTo>
                      <a:pt x="611" y="116"/>
                    </a:lnTo>
                    <a:lnTo>
                      <a:pt x="615" y="117"/>
                    </a:lnTo>
                    <a:lnTo>
                      <a:pt x="618" y="119"/>
                    </a:lnTo>
                    <a:lnTo>
                      <a:pt x="622" y="122"/>
                    </a:lnTo>
                    <a:lnTo>
                      <a:pt x="626" y="123"/>
                    </a:lnTo>
                    <a:lnTo>
                      <a:pt x="630" y="126"/>
                    </a:lnTo>
                    <a:lnTo>
                      <a:pt x="634" y="129"/>
                    </a:lnTo>
                    <a:lnTo>
                      <a:pt x="638" y="130"/>
                    </a:lnTo>
                    <a:lnTo>
                      <a:pt x="642" y="134"/>
                    </a:lnTo>
                    <a:lnTo>
                      <a:pt x="646" y="137"/>
                    </a:lnTo>
                    <a:lnTo>
                      <a:pt x="650" y="140"/>
                    </a:lnTo>
                    <a:lnTo>
                      <a:pt x="654" y="141"/>
                    </a:lnTo>
                    <a:lnTo>
                      <a:pt x="658" y="143"/>
                    </a:lnTo>
                    <a:lnTo>
                      <a:pt x="662" y="146"/>
                    </a:lnTo>
                    <a:lnTo>
                      <a:pt x="666" y="150"/>
                    </a:lnTo>
                    <a:lnTo>
                      <a:pt x="670" y="152"/>
                    </a:lnTo>
                    <a:lnTo>
                      <a:pt x="674" y="154"/>
                    </a:lnTo>
                    <a:lnTo>
                      <a:pt x="678" y="158"/>
                    </a:lnTo>
                    <a:lnTo>
                      <a:pt x="682" y="160"/>
                    </a:lnTo>
                    <a:lnTo>
                      <a:pt x="685" y="163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69"/>
                    </a:lnTo>
                    <a:lnTo>
                      <a:pt x="701" y="173"/>
                    </a:lnTo>
                    <a:lnTo>
                      <a:pt x="705" y="176"/>
                    </a:lnTo>
                    <a:lnTo>
                      <a:pt x="709" y="180"/>
                    </a:lnTo>
                    <a:lnTo>
                      <a:pt x="713" y="182"/>
                    </a:lnTo>
                    <a:lnTo>
                      <a:pt x="717" y="183"/>
                    </a:lnTo>
                    <a:lnTo>
                      <a:pt x="721" y="190"/>
                    </a:lnTo>
                    <a:lnTo>
                      <a:pt x="725" y="192"/>
                    </a:lnTo>
                    <a:lnTo>
                      <a:pt x="729" y="196"/>
                    </a:lnTo>
                    <a:lnTo>
                      <a:pt x="733" y="197"/>
                    </a:lnTo>
                    <a:lnTo>
                      <a:pt x="737" y="200"/>
                    </a:lnTo>
                    <a:lnTo>
                      <a:pt x="741" y="202"/>
                    </a:lnTo>
                    <a:lnTo>
                      <a:pt x="745" y="205"/>
                    </a:lnTo>
                    <a:lnTo>
                      <a:pt x="749" y="210"/>
                    </a:lnTo>
                    <a:lnTo>
                      <a:pt x="753" y="212"/>
                    </a:lnTo>
                    <a:lnTo>
                      <a:pt x="756" y="215"/>
                    </a:lnTo>
                    <a:lnTo>
                      <a:pt x="760" y="218"/>
                    </a:lnTo>
                    <a:lnTo>
                      <a:pt x="764" y="221"/>
                    </a:lnTo>
                    <a:lnTo>
                      <a:pt x="768" y="225"/>
                    </a:lnTo>
                    <a:lnTo>
                      <a:pt x="772" y="228"/>
                    </a:lnTo>
                    <a:lnTo>
                      <a:pt x="776" y="232"/>
                    </a:lnTo>
                    <a:lnTo>
                      <a:pt x="780" y="235"/>
                    </a:lnTo>
                    <a:lnTo>
                      <a:pt x="784" y="236"/>
                    </a:lnTo>
                    <a:lnTo>
                      <a:pt x="788" y="240"/>
                    </a:lnTo>
                    <a:lnTo>
                      <a:pt x="792" y="244"/>
                    </a:lnTo>
                    <a:lnTo>
                      <a:pt x="796" y="247"/>
                    </a:lnTo>
                    <a:lnTo>
                      <a:pt x="800" y="250"/>
                    </a:lnTo>
                    <a:lnTo>
                      <a:pt x="804" y="253"/>
                    </a:lnTo>
                    <a:lnTo>
                      <a:pt x="808" y="256"/>
                    </a:lnTo>
                    <a:lnTo>
                      <a:pt x="812" y="259"/>
                    </a:lnTo>
                    <a:lnTo>
                      <a:pt x="816" y="264"/>
                    </a:lnTo>
                    <a:lnTo>
                      <a:pt x="820" y="265"/>
                    </a:lnTo>
                    <a:lnTo>
                      <a:pt x="823" y="269"/>
                    </a:lnTo>
                    <a:lnTo>
                      <a:pt x="827" y="273"/>
                    </a:lnTo>
                    <a:lnTo>
                      <a:pt x="831" y="276"/>
                    </a:lnTo>
                    <a:lnTo>
                      <a:pt x="835" y="279"/>
                    </a:lnTo>
                    <a:lnTo>
                      <a:pt x="839" y="284"/>
                    </a:lnTo>
                    <a:lnTo>
                      <a:pt x="843" y="286"/>
                    </a:lnTo>
                    <a:lnTo>
                      <a:pt x="847" y="289"/>
                    </a:lnTo>
                    <a:lnTo>
                      <a:pt x="851" y="293"/>
                    </a:lnTo>
                    <a:lnTo>
                      <a:pt x="855" y="297"/>
                    </a:lnTo>
                    <a:lnTo>
                      <a:pt x="859" y="301"/>
                    </a:lnTo>
                    <a:lnTo>
                      <a:pt x="863" y="304"/>
                    </a:lnTo>
                    <a:lnTo>
                      <a:pt x="867" y="307"/>
                    </a:lnTo>
                    <a:lnTo>
                      <a:pt x="871" y="309"/>
                    </a:lnTo>
                    <a:lnTo>
                      <a:pt x="875" y="313"/>
                    </a:lnTo>
                    <a:lnTo>
                      <a:pt x="879" y="317"/>
                    </a:lnTo>
                    <a:lnTo>
                      <a:pt x="883" y="320"/>
                    </a:lnTo>
                    <a:lnTo>
                      <a:pt x="887" y="324"/>
                    </a:lnTo>
                    <a:lnTo>
                      <a:pt x="890" y="329"/>
                    </a:lnTo>
                    <a:lnTo>
                      <a:pt x="894" y="330"/>
                    </a:lnTo>
                    <a:lnTo>
                      <a:pt x="898" y="334"/>
                    </a:lnTo>
                    <a:lnTo>
                      <a:pt x="902" y="337"/>
                    </a:lnTo>
                    <a:lnTo>
                      <a:pt x="906" y="342"/>
                    </a:lnTo>
                    <a:lnTo>
                      <a:pt x="910" y="344"/>
                    </a:lnTo>
                    <a:lnTo>
                      <a:pt x="914" y="347"/>
                    </a:lnTo>
                    <a:lnTo>
                      <a:pt x="918" y="351"/>
                    </a:lnTo>
                    <a:lnTo>
                      <a:pt x="922" y="354"/>
                    </a:lnTo>
                    <a:lnTo>
                      <a:pt x="926" y="359"/>
                    </a:lnTo>
                    <a:lnTo>
                      <a:pt x="930" y="362"/>
                    </a:lnTo>
                    <a:lnTo>
                      <a:pt x="934" y="366"/>
                    </a:lnTo>
                    <a:lnTo>
                      <a:pt x="938" y="370"/>
                    </a:lnTo>
                    <a:lnTo>
                      <a:pt x="942" y="373"/>
                    </a:lnTo>
                    <a:lnTo>
                      <a:pt x="946" y="376"/>
                    </a:lnTo>
                    <a:lnTo>
                      <a:pt x="950" y="380"/>
                    </a:lnTo>
                    <a:lnTo>
                      <a:pt x="954" y="384"/>
                    </a:lnTo>
                    <a:lnTo>
                      <a:pt x="958" y="386"/>
                    </a:lnTo>
                    <a:lnTo>
                      <a:pt x="961" y="389"/>
                    </a:lnTo>
                    <a:lnTo>
                      <a:pt x="965" y="393"/>
                    </a:lnTo>
                    <a:lnTo>
                      <a:pt x="969" y="398"/>
                    </a:lnTo>
                    <a:lnTo>
                      <a:pt x="973" y="400"/>
                    </a:lnTo>
                    <a:lnTo>
                      <a:pt x="977" y="404"/>
                    </a:lnTo>
                    <a:lnTo>
                      <a:pt x="981" y="408"/>
                    </a:lnTo>
                    <a:lnTo>
                      <a:pt x="985" y="411"/>
                    </a:lnTo>
                    <a:lnTo>
                      <a:pt x="989" y="415"/>
                    </a:lnTo>
                    <a:lnTo>
                      <a:pt x="993" y="418"/>
                    </a:lnTo>
                    <a:lnTo>
                      <a:pt x="997" y="422"/>
                    </a:lnTo>
                    <a:lnTo>
                      <a:pt x="1001" y="425"/>
                    </a:lnTo>
                    <a:lnTo>
                      <a:pt x="1005" y="429"/>
                    </a:lnTo>
                    <a:lnTo>
                      <a:pt x="1009" y="433"/>
                    </a:lnTo>
                    <a:lnTo>
                      <a:pt x="1013" y="435"/>
                    </a:lnTo>
                    <a:lnTo>
                      <a:pt x="1017" y="440"/>
                    </a:lnTo>
                    <a:lnTo>
                      <a:pt x="1021" y="442"/>
                    </a:lnTo>
                    <a:lnTo>
                      <a:pt x="1025" y="447"/>
                    </a:lnTo>
                    <a:lnTo>
                      <a:pt x="1028" y="450"/>
                    </a:lnTo>
                    <a:lnTo>
                      <a:pt x="1032" y="454"/>
                    </a:lnTo>
                    <a:lnTo>
                      <a:pt x="1036" y="457"/>
                    </a:lnTo>
                    <a:lnTo>
                      <a:pt x="1040" y="459"/>
                    </a:lnTo>
                    <a:lnTo>
                      <a:pt x="1044" y="463"/>
                    </a:lnTo>
                    <a:lnTo>
                      <a:pt x="1048" y="466"/>
                    </a:lnTo>
                    <a:lnTo>
                      <a:pt x="1052" y="471"/>
                    </a:lnTo>
                    <a:lnTo>
                      <a:pt x="1056" y="474"/>
                    </a:lnTo>
                    <a:lnTo>
                      <a:pt x="1060" y="477"/>
                    </a:lnTo>
                    <a:lnTo>
                      <a:pt x="1064" y="480"/>
                    </a:lnTo>
                    <a:lnTo>
                      <a:pt x="1068" y="484"/>
                    </a:lnTo>
                    <a:lnTo>
                      <a:pt x="1072" y="488"/>
                    </a:lnTo>
                    <a:lnTo>
                      <a:pt x="1076" y="491"/>
                    </a:lnTo>
                    <a:lnTo>
                      <a:pt x="1080" y="494"/>
                    </a:lnTo>
                    <a:lnTo>
                      <a:pt x="1084" y="498"/>
                    </a:lnTo>
                    <a:lnTo>
                      <a:pt x="1088" y="501"/>
                    </a:lnTo>
                    <a:lnTo>
                      <a:pt x="1092" y="504"/>
                    </a:lnTo>
                    <a:lnTo>
                      <a:pt x="1095" y="507"/>
                    </a:lnTo>
                    <a:lnTo>
                      <a:pt x="1099" y="510"/>
                    </a:lnTo>
                    <a:lnTo>
                      <a:pt x="1103" y="515"/>
                    </a:lnTo>
                    <a:lnTo>
                      <a:pt x="1107" y="516"/>
                    </a:lnTo>
                    <a:lnTo>
                      <a:pt x="1111" y="519"/>
                    </a:lnTo>
                    <a:lnTo>
                      <a:pt x="1115" y="522"/>
                    </a:lnTo>
                    <a:lnTo>
                      <a:pt x="1119" y="526"/>
                    </a:lnTo>
                    <a:lnTo>
                      <a:pt x="1123" y="530"/>
                    </a:lnTo>
                    <a:lnTo>
                      <a:pt x="1127" y="534"/>
                    </a:lnTo>
                    <a:lnTo>
                      <a:pt x="1131" y="537"/>
                    </a:lnTo>
                    <a:lnTo>
                      <a:pt x="1135" y="540"/>
                    </a:lnTo>
                    <a:lnTo>
                      <a:pt x="1139" y="542"/>
                    </a:lnTo>
                    <a:lnTo>
                      <a:pt x="1143" y="545"/>
                    </a:lnTo>
                    <a:lnTo>
                      <a:pt x="1147" y="549"/>
                    </a:lnTo>
                    <a:lnTo>
                      <a:pt x="1151" y="551"/>
                    </a:lnTo>
                    <a:lnTo>
                      <a:pt x="1155" y="553"/>
                    </a:lnTo>
                    <a:lnTo>
                      <a:pt x="1159" y="558"/>
                    </a:lnTo>
                    <a:lnTo>
                      <a:pt x="1163" y="561"/>
                    </a:lnTo>
                    <a:lnTo>
                      <a:pt x="1166" y="563"/>
                    </a:lnTo>
                    <a:lnTo>
                      <a:pt x="1170" y="566"/>
                    </a:lnTo>
                    <a:lnTo>
                      <a:pt x="1174" y="570"/>
                    </a:lnTo>
                    <a:lnTo>
                      <a:pt x="1178" y="572"/>
                    </a:lnTo>
                    <a:lnTo>
                      <a:pt x="1182" y="576"/>
                    </a:lnTo>
                    <a:lnTo>
                      <a:pt x="1186" y="578"/>
                    </a:lnTo>
                    <a:lnTo>
                      <a:pt x="1190" y="581"/>
                    </a:lnTo>
                    <a:lnTo>
                      <a:pt x="1194" y="583"/>
                    </a:lnTo>
                    <a:lnTo>
                      <a:pt x="1198" y="587"/>
                    </a:lnTo>
                    <a:lnTo>
                      <a:pt x="1202" y="590"/>
                    </a:lnTo>
                    <a:lnTo>
                      <a:pt x="1206" y="592"/>
                    </a:lnTo>
                    <a:lnTo>
                      <a:pt x="1210" y="595"/>
                    </a:lnTo>
                    <a:lnTo>
                      <a:pt x="1214" y="596"/>
                    </a:lnTo>
                    <a:lnTo>
                      <a:pt x="1218" y="601"/>
                    </a:lnTo>
                    <a:lnTo>
                      <a:pt x="1222" y="603"/>
                    </a:lnTo>
                    <a:lnTo>
                      <a:pt x="1226" y="607"/>
                    </a:lnTo>
                    <a:lnTo>
                      <a:pt x="1230" y="609"/>
                    </a:lnTo>
                    <a:lnTo>
                      <a:pt x="1233" y="611"/>
                    </a:lnTo>
                    <a:lnTo>
                      <a:pt x="1237" y="614"/>
                    </a:lnTo>
                    <a:lnTo>
                      <a:pt x="1241" y="618"/>
                    </a:lnTo>
                    <a:lnTo>
                      <a:pt x="1245" y="620"/>
                    </a:lnTo>
                    <a:lnTo>
                      <a:pt x="1249" y="623"/>
                    </a:lnTo>
                    <a:lnTo>
                      <a:pt x="1253" y="624"/>
                    </a:lnTo>
                    <a:lnTo>
                      <a:pt x="1257" y="626"/>
                    </a:lnTo>
                    <a:lnTo>
                      <a:pt x="1261" y="629"/>
                    </a:lnTo>
                    <a:lnTo>
                      <a:pt x="1265" y="631"/>
                    </a:lnTo>
                    <a:lnTo>
                      <a:pt x="1269" y="634"/>
                    </a:lnTo>
                    <a:lnTo>
                      <a:pt x="1273" y="636"/>
                    </a:lnTo>
                    <a:lnTo>
                      <a:pt x="1277" y="639"/>
                    </a:lnTo>
                    <a:lnTo>
                      <a:pt x="1281" y="640"/>
                    </a:lnTo>
                    <a:lnTo>
                      <a:pt x="1285" y="644"/>
                    </a:lnTo>
                    <a:lnTo>
                      <a:pt x="1289" y="647"/>
                    </a:lnTo>
                    <a:lnTo>
                      <a:pt x="1293" y="648"/>
                    </a:lnTo>
                    <a:lnTo>
                      <a:pt x="1297" y="650"/>
                    </a:lnTo>
                    <a:lnTo>
                      <a:pt x="1301" y="653"/>
                    </a:lnTo>
                    <a:lnTo>
                      <a:pt x="1304" y="656"/>
                    </a:lnTo>
                    <a:lnTo>
                      <a:pt x="1308" y="658"/>
                    </a:lnTo>
                    <a:lnTo>
                      <a:pt x="1312" y="659"/>
                    </a:lnTo>
                    <a:lnTo>
                      <a:pt x="1316" y="661"/>
                    </a:lnTo>
                    <a:lnTo>
                      <a:pt x="1320" y="663"/>
                    </a:lnTo>
                    <a:lnTo>
                      <a:pt x="1324" y="665"/>
                    </a:lnTo>
                    <a:lnTo>
                      <a:pt x="1328" y="667"/>
                    </a:lnTo>
                    <a:lnTo>
                      <a:pt x="1332" y="670"/>
                    </a:lnTo>
                    <a:lnTo>
                      <a:pt x="1336" y="673"/>
                    </a:lnTo>
                    <a:lnTo>
                      <a:pt x="1340" y="676"/>
                    </a:lnTo>
                    <a:lnTo>
                      <a:pt x="1344" y="677"/>
                    </a:lnTo>
                    <a:lnTo>
                      <a:pt x="1348" y="680"/>
                    </a:lnTo>
                    <a:lnTo>
                      <a:pt x="1352" y="680"/>
                    </a:lnTo>
                    <a:lnTo>
                      <a:pt x="1356" y="684"/>
                    </a:lnTo>
                    <a:lnTo>
                      <a:pt x="1360" y="685"/>
                    </a:lnTo>
                    <a:lnTo>
                      <a:pt x="1364" y="686"/>
                    </a:lnTo>
                    <a:lnTo>
                      <a:pt x="1368" y="689"/>
                    </a:lnTo>
                    <a:lnTo>
                      <a:pt x="1371" y="690"/>
                    </a:lnTo>
                    <a:lnTo>
                      <a:pt x="1375" y="692"/>
                    </a:lnTo>
                    <a:lnTo>
                      <a:pt x="1379" y="694"/>
                    </a:lnTo>
                    <a:lnTo>
                      <a:pt x="1383" y="695"/>
                    </a:lnTo>
                    <a:lnTo>
                      <a:pt x="1387" y="696"/>
                    </a:lnTo>
                    <a:lnTo>
                      <a:pt x="1391" y="698"/>
                    </a:lnTo>
                    <a:lnTo>
                      <a:pt x="1395" y="701"/>
                    </a:lnTo>
                    <a:lnTo>
                      <a:pt x="1399" y="701"/>
                    </a:lnTo>
                    <a:lnTo>
                      <a:pt x="1403" y="704"/>
                    </a:lnTo>
                    <a:lnTo>
                      <a:pt x="1407" y="706"/>
                    </a:lnTo>
                    <a:lnTo>
                      <a:pt x="1411" y="707"/>
                    </a:lnTo>
                    <a:lnTo>
                      <a:pt x="1415" y="707"/>
                    </a:lnTo>
                    <a:lnTo>
                      <a:pt x="1419" y="709"/>
                    </a:lnTo>
                    <a:lnTo>
                      <a:pt x="1423" y="710"/>
                    </a:lnTo>
                    <a:lnTo>
                      <a:pt x="1427" y="712"/>
                    </a:lnTo>
                    <a:lnTo>
                      <a:pt x="1431" y="714"/>
                    </a:lnTo>
                    <a:lnTo>
                      <a:pt x="1435" y="716"/>
                    </a:lnTo>
                    <a:lnTo>
                      <a:pt x="1438" y="718"/>
                    </a:lnTo>
                    <a:lnTo>
                      <a:pt x="1442" y="718"/>
                    </a:lnTo>
                    <a:lnTo>
                      <a:pt x="1446" y="721"/>
                    </a:lnTo>
                    <a:lnTo>
                      <a:pt x="1450" y="720"/>
                    </a:lnTo>
                    <a:lnTo>
                      <a:pt x="1454" y="722"/>
                    </a:lnTo>
                    <a:lnTo>
                      <a:pt x="1458" y="724"/>
                    </a:lnTo>
                    <a:lnTo>
                      <a:pt x="1462" y="724"/>
                    </a:lnTo>
                    <a:lnTo>
                      <a:pt x="1466" y="726"/>
                    </a:lnTo>
                    <a:lnTo>
                      <a:pt x="1470" y="727"/>
                    </a:lnTo>
                    <a:lnTo>
                      <a:pt x="1474" y="728"/>
                    </a:lnTo>
                    <a:lnTo>
                      <a:pt x="1478" y="729"/>
                    </a:lnTo>
                    <a:lnTo>
                      <a:pt x="1482" y="729"/>
                    </a:lnTo>
                    <a:lnTo>
                      <a:pt x="1486" y="730"/>
                    </a:lnTo>
                    <a:lnTo>
                      <a:pt x="1490" y="731"/>
                    </a:lnTo>
                    <a:lnTo>
                      <a:pt x="1494" y="734"/>
                    </a:lnTo>
                    <a:lnTo>
                      <a:pt x="1498" y="735"/>
                    </a:lnTo>
                    <a:lnTo>
                      <a:pt x="1502" y="735"/>
                    </a:lnTo>
                    <a:lnTo>
                      <a:pt x="1506" y="736"/>
                    </a:lnTo>
                    <a:lnTo>
                      <a:pt x="1509" y="736"/>
                    </a:lnTo>
                    <a:lnTo>
                      <a:pt x="1513" y="737"/>
                    </a:lnTo>
                    <a:lnTo>
                      <a:pt x="1517" y="738"/>
                    </a:lnTo>
                    <a:lnTo>
                      <a:pt x="1521" y="740"/>
                    </a:lnTo>
                    <a:lnTo>
                      <a:pt x="1525" y="740"/>
                    </a:lnTo>
                    <a:lnTo>
                      <a:pt x="1529" y="741"/>
                    </a:lnTo>
                    <a:lnTo>
                      <a:pt x="1533" y="741"/>
                    </a:lnTo>
                    <a:lnTo>
                      <a:pt x="1537" y="742"/>
                    </a:lnTo>
                    <a:lnTo>
                      <a:pt x="1541" y="743"/>
                    </a:lnTo>
                    <a:lnTo>
                      <a:pt x="1545" y="743"/>
                    </a:lnTo>
                    <a:lnTo>
                      <a:pt x="1549" y="744"/>
                    </a:lnTo>
                    <a:lnTo>
                      <a:pt x="1553" y="744"/>
                    </a:lnTo>
                    <a:lnTo>
                      <a:pt x="1557" y="745"/>
                    </a:lnTo>
                    <a:lnTo>
                      <a:pt x="1561" y="746"/>
                    </a:lnTo>
                    <a:lnTo>
                      <a:pt x="1565" y="746"/>
                    </a:lnTo>
                    <a:lnTo>
                      <a:pt x="1569" y="745"/>
                    </a:lnTo>
                    <a:lnTo>
                      <a:pt x="1573" y="747"/>
                    </a:lnTo>
                    <a:lnTo>
                      <a:pt x="1576" y="747"/>
                    </a:lnTo>
                    <a:lnTo>
                      <a:pt x="1580" y="747"/>
                    </a:lnTo>
                    <a:lnTo>
                      <a:pt x="1584" y="748"/>
                    </a:lnTo>
                    <a:lnTo>
                      <a:pt x="1588" y="748"/>
                    </a:lnTo>
                    <a:lnTo>
                      <a:pt x="1592" y="749"/>
                    </a:lnTo>
                    <a:lnTo>
                      <a:pt x="1596" y="749"/>
                    </a:lnTo>
                    <a:lnTo>
                      <a:pt x="1600" y="749"/>
                    </a:lnTo>
                    <a:lnTo>
                      <a:pt x="1604" y="749"/>
                    </a:lnTo>
                    <a:lnTo>
                      <a:pt x="1608" y="749"/>
                    </a:lnTo>
                    <a:lnTo>
                      <a:pt x="1612" y="749"/>
                    </a:lnTo>
                    <a:lnTo>
                      <a:pt x="1616" y="749"/>
                    </a:lnTo>
                    <a:lnTo>
                      <a:pt x="1620" y="749"/>
                    </a:lnTo>
                    <a:lnTo>
                      <a:pt x="1624" y="750"/>
                    </a:lnTo>
                    <a:lnTo>
                      <a:pt x="1628" y="750"/>
                    </a:lnTo>
                    <a:lnTo>
                      <a:pt x="1632" y="751"/>
                    </a:lnTo>
                    <a:lnTo>
                      <a:pt x="1636" y="751"/>
                    </a:lnTo>
                    <a:lnTo>
                      <a:pt x="1640" y="750"/>
                    </a:lnTo>
                    <a:lnTo>
                      <a:pt x="1643" y="749"/>
                    </a:lnTo>
                    <a:lnTo>
                      <a:pt x="1647" y="751"/>
                    </a:lnTo>
                    <a:lnTo>
                      <a:pt x="1651" y="749"/>
                    </a:lnTo>
                    <a:lnTo>
                      <a:pt x="1655" y="750"/>
                    </a:lnTo>
                    <a:lnTo>
                      <a:pt x="1659" y="750"/>
                    </a:lnTo>
                    <a:lnTo>
                      <a:pt x="1663" y="750"/>
                    </a:lnTo>
                    <a:lnTo>
                      <a:pt x="1667" y="749"/>
                    </a:lnTo>
                    <a:lnTo>
                      <a:pt x="1671" y="749"/>
                    </a:lnTo>
                    <a:lnTo>
                      <a:pt x="1675" y="749"/>
                    </a:lnTo>
                    <a:lnTo>
                      <a:pt x="1679" y="748"/>
                    </a:lnTo>
                    <a:lnTo>
                      <a:pt x="1683" y="748"/>
                    </a:lnTo>
                    <a:lnTo>
                      <a:pt x="1687" y="748"/>
                    </a:lnTo>
                    <a:lnTo>
                      <a:pt x="1691" y="746"/>
                    </a:lnTo>
                    <a:lnTo>
                      <a:pt x="1695" y="747"/>
                    </a:lnTo>
                    <a:lnTo>
                      <a:pt x="1699" y="747"/>
                    </a:lnTo>
                    <a:lnTo>
                      <a:pt x="1703" y="746"/>
                    </a:lnTo>
                    <a:lnTo>
                      <a:pt x="1707" y="746"/>
                    </a:lnTo>
                    <a:lnTo>
                      <a:pt x="1711" y="745"/>
                    </a:lnTo>
                    <a:lnTo>
                      <a:pt x="1714" y="744"/>
                    </a:lnTo>
                    <a:lnTo>
                      <a:pt x="1718" y="745"/>
                    </a:lnTo>
                    <a:lnTo>
                      <a:pt x="1722" y="744"/>
                    </a:lnTo>
                    <a:lnTo>
                      <a:pt x="1726" y="743"/>
                    </a:lnTo>
                    <a:lnTo>
                      <a:pt x="1730" y="742"/>
                    </a:lnTo>
                    <a:lnTo>
                      <a:pt x="1734" y="742"/>
                    </a:lnTo>
                    <a:lnTo>
                      <a:pt x="1738" y="741"/>
                    </a:lnTo>
                    <a:lnTo>
                      <a:pt x="1742" y="740"/>
                    </a:lnTo>
                    <a:lnTo>
                      <a:pt x="1746" y="740"/>
                    </a:lnTo>
                    <a:lnTo>
                      <a:pt x="1750" y="740"/>
                    </a:lnTo>
                    <a:lnTo>
                      <a:pt x="1754" y="738"/>
                    </a:lnTo>
                    <a:lnTo>
                      <a:pt x="1758" y="737"/>
                    </a:lnTo>
                    <a:lnTo>
                      <a:pt x="1762" y="737"/>
                    </a:lnTo>
                    <a:lnTo>
                      <a:pt x="1766" y="736"/>
                    </a:lnTo>
                    <a:lnTo>
                      <a:pt x="1770" y="735"/>
                    </a:lnTo>
                    <a:lnTo>
                      <a:pt x="1774" y="734"/>
                    </a:lnTo>
                    <a:lnTo>
                      <a:pt x="1778" y="733"/>
                    </a:lnTo>
                    <a:lnTo>
                      <a:pt x="1781" y="732"/>
                    </a:lnTo>
                    <a:lnTo>
                      <a:pt x="1785" y="730"/>
                    </a:lnTo>
                    <a:lnTo>
                      <a:pt x="1789" y="731"/>
                    </a:lnTo>
                    <a:lnTo>
                      <a:pt x="1793" y="729"/>
                    </a:lnTo>
                    <a:lnTo>
                      <a:pt x="1797" y="729"/>
                    </a:lnTo>
                    <a:lnTo>
                      <a:pt x="1801" y="728"/>
                    </a:lnTo>
                    <a:lnTo>
                      <a:pt x="1805" y="726"/>
                    </a:lnTo>
                    <a:lnTo>
                      <a:pt x="1809" y="725"/>
                    </a:lnTo>
                    <a:lnTo>
                      <a:pt x="1813" y="724"/>
                    </a:lnTo>
                    <a:lnTo>
                      <a:pt x="1817" y="724"/>
                    </a:lnTo>
                    <a:lnTo>
                      <a:pt x="1821" y="722"/>
                    </a:lnTo>
                    <a:lnTo>
                      <a:pt x="1825" y="722"/>
                    </a:lnTo>
                    <a:lnTo>
                      <a:pt x="1829" y="720"/>
                    </a:lnTo>
                    <a:lnTo>
                      <a:pt x="1833" y="719"/>
                    </a:lnTo>
                    <a:lnTo>
                      <a:pt x="1837" y="717"/>
                    </a:lnTo>
                    <a:lnTo>
                      <a:pt x="1841" y="717"/>
                    </a:lnTo>
                    <a:lnTo>
                      <a:pt x="1845" y="714"/>
                    </a:lnTo>
                    <a:lnTo>
                      <a:pt x="1848" y="714"/>
                    </a:lnTo>
                    <a:lnTo>
                      <a:pt x="1852" y="712"/>
                    </a:lnTo>
                    <a:lnTo>
                      <a:pt x="1856" y="712"/>
                    </a:lnTo>
                    <a:lnTo>
                      <a:pt x="1860" y="710"/>
                    </a:lnTo>
                    <a:lnTo>
                      <a:pt x="1864" y="708"/>
                    </a:lnTo>
                    <a:lnTo>
                      <a:pt x="1868" y="708"/>
                    </a:lnTo>
                    <a:lnTo>
                      <a:pt x="1872" y="706"/>
                    </a:lnTo>
                    <a:lnTo>
                      <a:pt x="1876" y="705"/>
                    </a:lnTo>
                    <a:lnTo>
                      <a:pt x="1880" y="702"/>
                    </a:lnTo>
                    <a:lnTo>
                      <a:pt x="1884" y="702"/>
                    </a:lnTo>
                    <a:lnTo>
                      <a:pt x="1888" y="701"/>
                    </a:lnTo>
                    <a:lnTo>
                      <a:pt x="1892" y="700"/>
                    </a:lnTo>
                    <a:lnTo>
                      <a:pt x="1896" y="697"/>
                    </a:lnTo>
                    <a:lnTo>
                      <a:pt x="1900" y="696"/>
                    </a:lnTo>
                    <a:lnTo>
                      <a:pt x="1904" y="694"/>
                    </a:lnTo>
                    <a:lnTo>
                      <a:pt x="1908" y="692"/>
                    </a:lnTo>
                    <a:lnTo>
                      <a:pt x="1912" y="691"/>
                    </a:lnTo>
                    <a:lnTo>
                      <a:pt x="1916" y="690"/>
                    </a:lnTo>
                    <a:lnTo>
                      <a:pt x="1919" y="688"/>
                    </a:lnTo>
                    <a:lnTo>
                      <a:pt x="1923" y="687"/>
                    </a:lnTo>
                    <a:lnTo>
                      <a:pt x="1927" y="686"/>
                    </a:lnTo>
                    <a:lnTo>
                      <a:pt x="1931" y="683"/>
                    </a:lnTo>
                    <a:lnTo>
                      <a:pt x="1935" y="683"/>
                    </a:lnTo>
                    <a:lnTo>
                      <a:pt x="1939" y="681"/>
                    </a:lnTo>
                    <a:lnTo>
                      <a:pt x="1943" y="678"/>
                    </a:lnTo>
                    <a:lnTo>
                      <a:pt x="1947" y="677"/>
                    </a:lnTo>
                    <a:lnTo>
                      <a:pt x="1951" y="674"/>
                    </a:lnTo>
                    <a:lnTo>
                      <a:pt x="1955" y="673"/>
                    </a:lnTo>
                    <a:lnTo>
                      <a:pt x="1959" y="673"/>
                    </a:lnTo>
                    <a:lnTo>
                      <a:pt x="1963" y="670"/>
                    </a:lnTo>
                    <a:lnTo>
                      <a:pt x="1967" y="668"/>
                    </a:lnTo>
                    <a:lnTo>
                      <a:pt x="1971" y="667"/>
                    </a:lnTo>
                    <a:lnTo>
                      <a:pt x="1975" y="665"/>
                    </a:lnTo>
                    <a:lnTo>
                      <a:pt x="1979" y="663"/>
                    </a:lnTo>
                    <a:lnTo>
                      <a:pt x="1983" y="661"/>
                    </a:lnTo>
                    <a:lnTo>
                      <a:pt x="1986" y="660"/>
                    </a:lnTo>
                    <a:lnTo>
                      <a:pt x="1990" y="657"/>
                    </a:lnTo>
                    <a:lnTo>
                      <a:pt x="1994" y="655"/>
                    </a:lnTo>
                    <a:lnTo>
                      <a:pt x="1998" y="654"/>
                    </a:lnTo>
                    <a:lnTo>
                      <a:pt x="2002" y="651"/>
                    </a:lnTo>
                    <a:lnTo>
                      <a:pt x="2006" y="649"/>
                    </a:lnTo>
                    <a:lnTo>
                      <a:pt x="2010" y="648"/>
                    </a:lnTo>
                    <a:lnTo>
                      <a:pt x="2014" y="647"/>
                    </a:lnTo>
                    <a:lnTo>
                      <a:pt x="2018" y="645"/>
                    </a:lnTo>
                    <a:lnTo>
                      <a:pt x="2022" y="643"/>
                    </a:lnTo>
                    <a:lnTo>
                      <a:pt x="2026" y="641"/>
                    </a:lnTo>
                    <a:lnTo>
                      <a:pt x="2030" y="638"/>
                    </a:lnTo>
                    <a:lnTo>
                      <a:pt x="2034" y="636"/>
                    </a:lnTo>
                    <a:lnTo>
                      <a:pt x="2038" y="635"/>
                    </a:lnTo>
                    <a:lnTo>
                      <a:pt x="2042" y="632"/>
                    </a:lnTo>
                    <a:lnTo>
                      <a:pt x="2046" y="631"/>
                    </a:lnTo>
                    <a:lnTo>
                      <a:pt x="2050" y="630"/>
                    </a:lnTo>
                    <a:lnTo>
                      <a:pt x="2054" y="625"/>
                    </a:lnTo>
                    <a:lnTo>
                      <a:pt x="2057" y="625"/>
                    </a:lnTo>
                    <a:lnTo>
                      <a:pt x="2061" y="623"/>
                    </a:lnTo>
                    <a:lnTo>
                      <a:pt x="2065" y="621"/>
                    </a:lnTo>
                    <a:lnTo>
                      <a:pt x="2069" y="620"/>
                    </a:lnTo>
                    <a:lnTo>
                      <a:pt x="2073" y="616"/>
                    </a:lnTo>
                    <a:lnTo>
                      <a:pt x="2077" y="614"/>
                    </a:lnTo>
                    <a:lnTo>
                      <a:pt x="2081" y="613"/>
                    </a:lnTo>
                    <a:lnTo>
                      <a:pt x="2085" y="610"/>
                    </a:lnTo>
                    <a:lnTo>
                      <a:pt x="2089" y="608"/>
                    </a:lnTo>
                    <a:lnTo>
                      <a:pt x="2093" y="604"/>
                    </a:lnTo>
                    <a:lnTo>
                      <a:pt x="2097" y="604"/>
                    </a:lnTo>
                    <a:lnTo>
                      <a:pt x="2101" y="603"/>
                    </a:lnTo>
                    <a:lnTo>
                      <a:pt x="2105" y="598"/>
                    </a:lnTo>
                    <a:lnTo>
                      <a:pt x="2109" y="597"/>
                    </a:lnTo>
                    <a:lnTo>
                      <a:pt x="2113" y="595"/>
                    </a:lnTo>
                    <a:lnTo>
                      <a:pt x="2117" y="592"/>
                    </a:lnTo>
                    <a:lnTo>
                      <a:pt x="2121" y="590"/>
                    </a:lnTo>
                    <a:lnTo>
                      <a:pt x="2124" y="588"/>
                    </a:lnTo>
                    <a:lnTo>
                      <a:pt x="2128" y="587"/>
                    </a:lnTo>
                    <a:lnTo>
                      <a:pt x="2132" y="585"/>
                    </a:lnTo>
                    <a:lnTo>
                      <a:pt x="2136" y="582"/>
                    </a:lnTo>
                    <a:lnTo>
                      <a:pt x="2140" y="580"/>
                    </a:lnTo>
                    <a:lnTo>
                      <a:pt x="2144" y="579"/>
                    </a:lnTo>
                    <a:lnTo>
                      <a:pt x="2148" y="575"/>
                    </a:lnTo>
                    <a:lnTo>
                      <a:pt x="2152" y="575"/>
                    </a:lnTo>
                    <a:lnTo>
                      <a:pt x="2156" y="572"/>
                    </a:lnTo>
                    <a:lnTo>
                      <a:pt x="2160" y="569"/>
                    </a:lnTo>
                    <a:lnTo>
                      <a:pt x="2164" y="567"/>
                    </a:lnTo>
                    <a:lnTo>
                      <a:pt x="2168" y="565"/>
                    </a:lnTo>
                    <a:lnTo>
                      <a:pt x="2172" y="562"/>
                    </a:lnTo>
                    <a:lnTo>
                      <a:pt x="2176" y="561"/>
                    </a:lnTo>
                    <a:lnTo>
                      <a:pt x="2180" y="558"/>
                    </a:lnTo>
                    <a:lnTo>
                      <a:pt x="2184" y="556"/>
                    </a:lnTo>
                    <a:lnTo>
                      <a:pt x="2188" y="555"/>
                    </a:lnTo>
                    <a:lnTo>
                      <a:pt x="2191" y="552"/>
                    </a:lnTo>
                    <a:lnTo>
                      <a:pt x="2195" y="552"/>
                    </a:lnTo>
                    <a:lnTo>
                      <a:pt x="2199" y="546"/>
                    </a:lnTo>
                    <a:lnTo>
                      <a:pt x="2203" y="545"/>
                    </a:lnTo>
                    <a:lnTo>
                      <a:pt x="2207" y="543"/>
                    </a:lnTo>
                    <a:lnTo>
                      <a:pt x="2211" y="541"/>
                    </a:lnTo>
                    <a:lnTo>
                      <a:pt x="2215" y="539"/>
                    </a:lnTo>
                    <a:lnTo>
                      <a:pt x="2219" y="534"/>
                    </a:lnTo>
                    <a:lnTo>
                      <a:pt x="2223" y="535"/>
                    </a:lnTo>
                    <a:lnTo>
                      <a:pt x="2227" y="530"/>
                    </a:lnTo>
                    <a:lnTo>
                      <a:pt x="2231" y="528"/>
                    </a:lnTo>
                    <a:lnTo>
                      <a:pt x="2235" y="527"/>
                    </a:lnTo>
                    <a:lnTo>
                      <a:pt x="2239" y="524"/>
                    </a:lnTo>
                    <a:lnTo>
                      <a:pt x="2243" y="521"/>
                    </a:lnTo>
                    <a:lnTo>
                      <a:pt x="2247" y="520"/>
                    </a:lnTo>
                    <a:lnTo>
                      <a:pt x="2251" y="519"/>
                    </a:lnTo>
                    <a:lnTo>
                      <a:pt x="2255" y="513"/>
                    </a:lnTo>
                    <a:lnTo>
                      <a:pt x="2259" y="513"/>
                    </a:lnTo>
                    <a:lnTo>
                      <a:pt x="2262" y="509"/>
                    </a:lnTo>
                    <a:lnTo>
                      <a:pt x="2266" y="508"/>
                    </a:lnTo>
                    <a:lnTo>
                      <a:pt x="2270" y="506"/>
                    </a:lnTo>
                    <a:lnTo>
                      <a:pt x="2274" y="502"/>
                    </a:lnTo>
                    <a:lnTo>
                      <a:pt x="2278" y="501"/>
                    </a:lnTo>
                    <a:lnTo>
                      <a:pt x="2282" y="499"/>
                    </a:lnTo>
                    <a:lnTo>
                      <a:pt x="2286" y="495"/>
                    </a:lnTo>
                    <a:lnTo>
                      <a:pt x="2290" y="493"/>
                    </a:lnTo>
                    <a:lnTo>
                      <a:pt x="2294" y="491"/>
                    </a:lnTo>
                    <a:lnTo>
                      <a:pt x="2298" y="488"/>
                    </a:lnTo>
                    <a:lnTo>
                      <a:pt x="2302" y="488"/>
                    </a:lnTo>
                    <a:lnTo>
                      <a:pt x="2306" y="484"/>
                    </a:lnTo>
                    <a:lnTo>
                      <a:pt x="2310" y="484"/>
                    </a:lnTo>
                    <a:lnTo>
                      <a:pt x="2314" y="479"/>
                    </a:lnTo>
                    <a:lnTo>
                      <a:pt x="2318" y="477"/>
                    </a:lnTo>
                    <a:lnTo>
                      <a:pt x="2322" y="475"/>
                    </a:lnTo>
                    <a:lnTo>
                      <a:pt x="2326" y="473"/>
                    </a:lnTo>
                    <a:lnTo>
                      <a:pt x="2329" y="470"/>
                    </a:lnTo>
                    <a:lnTo>
                      <a:pt x="2333" y="468"/>
                    </a:lnTo>
                    <a:lnTo>
                      <a:pt x="2337" y="465"/>
                    </a:lnTo>
                    <a:lnTo>
                      <a:pt x="2341" y="462"/>
                    </a:lnTo>
                    <a:lnTo>
                      <a:pt x="2345" y="460"/>
                    </a:lnTo>
                    <a:lnTo>
                      <a:pt x="2349" y="458"/>
                    </a:lnTo>
                    <a:lnTo>
                      <a:pt x="2353" y="456"/>
                    </a:lnTo>
                    <a:lnTo>
                      <a:pt x="2357" y="453"/>
                    </a:lnTo>
                    <a:lnTo>
                      <a:pt x="2361" y="451"/>
                    </a:lnTo>
                    <a:lnTo>
                      <a:pt x="2365" y="448"/>
                    </a:lnTo>
                    <a:lnTo>
                      <a:pt x="2369" y="448"/>
                    </a:lnTo>
                    <a:lnTo>
                      <a:pt x="2373" y="443"/>
                    </a:lnTo>
                    <a:lnTo>
                      <a:pt x="2377" y="442"/>
                    </a:lnTo>
                    <a:lnTo>
                      <a:pt x="2381" y="439"/>
                    </a:lnTo>
                    <a:lnTo>
                      <a:pt x="2385" y="436"/>
                    </a:lnTo>
                    <a:lnTo>
                      <a:pt x="2389" y="436"/>
                    </a:lnTo>
                    <a:lnTo>
                      <a:pt x="2393" y="430"/>
                    </a:lnTo>
                    <a:lnTo>
                      <a:pt x="2396" y="430"/>
                    </a:lnTo>
                    <a:lnTo>
                      <a:pt x="2400" y="427"/>
                    </a:lnTo>
                    <a:lnTo>
                      <a:pt x="2404" y="424"/>
                    </a:lnTo>
                    <a:lnTo>
                      <a:pt x="2408" y="423"/>
                    </a:lnTo>
                    <a:lnTo>
                      <a:pt x="2412" y="419"/>
                    </a:lnTo>
                    <a:lnTo>
                      <a:pt x="2416" y="418"/>
                    </a:lnTo>
                    <a:lnTo>
                      <a:pt x="2420" y="417"/>
                    </a:lnTo>
                    <a:lnTo>
                      <a:pt x="2424" y="415"/>
                    </a:lnTo>
                    <a:lnTo>
                      <a:pt x="2428" y="411"/>
                    </a:lnTo>
                    <a:lnTo>
                      <a:pt x="2432" y="409"/>
                    </a:lnTo>
                    <a:lnTo>
                      <a:pt x="2436" y="406"/>
                    </a:lnTo>
                    <a:lnTo>
                      <a:pt x="2440" y="405"/>
                    </a:lnTo>
                    <a:lnTo>
                      <a:pt x="2444" y="402"/>
                    </a:lnTo>
                    <a:lnTo>
                      <a:pt x="2448" y="400"/>
                    </a:lnTo>
                    <a:lnTo>
                      <a:pt x="2452" y="399"/>
                    </a:lnTo>
                    <a:lnTo>
                      <a:pt x="2456" y="396"/>
                    </a:lnTo>
                    <a:lnTo>
                      <a:pt x="2460" y="394"/>
                    </a:lnTo>
                    <a:lnTo>
                      <a:pt x="2464" y="391"/>
                    </a:lnTo>
                    <a:lnTo>
                      <a:pt x="2467" y="389"/>
                    </a:lnTo>
                    <a:lnTo>
                      <a:pt x="2471" y="387"/>
                    </a:lnTo>
                    <a:lnTo>
                      <a:pt x="2475" y="385"/>
                    </a:lnTo>
                    <a:lnTo>
                      <a:pt x="2479" y="381"/>
                    </a:lnTo>
                    <a:lnTo>
                      <a:pt x="2483" y="379"/>
                    </a:lnTo>
                    <a:lnTo>
                      <a:pt x="2487" y="378"/>
                    </a:lnTo>
                    <a:lnTo>
                      <a:pt x="2491" y="375"/>
                    </a:lnTo>
                    <a:lnTo>
                      <a:pt x="2495" y="373"/>
                    </a:lnTo>
                    <a:lnTo>
                      <a:pt x="2499" y="371"/>
                    </a:lnTo>
                    <a:lnTo>
                      <a:pt x="2503" y="369"/>
                    </a:lnTo>
                    <a:lnTo>
                      <a:pt x="2507" y="366"/>
                    </a:lnTo>
                    <a:lnTo>
                      <a:pt x="2511" y="365"/>
                    </a:lnTo>
                    <a:lnTo>
                      <a:pt x="2515" y="362"/>
                    </a:lnTo>
                    <a:lnTo>
                      <a:pt x="2519" y="360"/>
                    </a:lnTo>
                    <a:lnTo>
                      <a:pt x="2523" y="358"/>
                    </a:lnTo>
                    <a:lnTo>
                      <a:pt x="2527" y="355"/>
                    </a:lnTo>
                    <a:lnTo>
                      <a:pt x="2531" y="352"/>
                    </a:lnTo>
                    <a:lnTo>
                      <a:pt x="2534" y="351"/>
                    </a:lnTo>
                    <a:lnTo>
                      <a:pt x="2538" y="350"/>
                    </a:lnTo>
                    <a:lnTo>
                      <a:pt x="2542" y="347"/>
                    </a:lnTo>
                    <a:lnTo>
                      <a:pt x="2546" y="345"/>
                    </a:lnTo>
                    <a:lnTo>
                      <a:pt x="2550" y="343"/>
                    </a:lnTo>
                    <a:lnTo>
                      <a:pt x="2554" y="341"/>
                    </a:lnTo>
                    <a:lnTo>
                      <a:pt x="2558" y="337"/>
                    </a:lnTo>
                    <a:lnTo>
                      <a:pt x="2562" y="336"/>
                    </a:lnTo>
                    <a:lnTo>
                      <a:pt x="2566" y="333"/>
                    </a:lnTo>
                    <a:lnTo>
                      <a:pt x="2570" y="332"/>
                    </a:lnTo>
                    <a:lnTo>
                      <a:pt x="2574" y="330"/>
                    </a:lnTo>
                    <a:lnTo>
                      <a:pt x="2578" y="328"/>
                    </a:lnTo>
                    <a:lnTo>
                      <a:pt x="2582" y="326"/>
                    </a:lnTo>
                    <a:lnTo>
                      <a:pt x="2586" y="324"/>
                    </a:lnTo>
                    <a:lnTo>
                      <a:pt x="2590" y="322"/>
                    </a:lnTo>
                    <a:lnTo>
                      <a:pt x="2594" y="319"/>
                    </a:lnTo>
                    <a:lnTo>
                      <a:pt x="2598" y="317"/>
                    </a:lnTo>
                    <a:lnTo>
                      <a:pt x="2602" y="316"/>
                    </a:lnTo>
                    <a:lnTo>
                      <a:pt x="2605" y="313"/>
                    </a:lnTo>
                    <a:lnTo>
                      <a:pt x="2609" y="311"/>
                    </a:lnTo>
                    <a:lnTo>
                      <a:pt x="2613" y="308"/>
                    </a:lnTo>
                    <a:lnTo>
                      <a:pt x="2617" y="307"/>
                    </a:lnTo>
                    <a:lnTo>
                      <a:pt x="2621" y="305"/>
                    </a:lnTo>
                    <a:lnTo>
                      <a:pt x="2625" y="302"/>
                    </a:lnTo>
                    <a:lnTo>
                      <a:pt x="2629" y="300"/>
                    </a:lnTo>
                    <a:lnTo>
                      <a:pt x="2633" y="299"/>
                    </a:lnTo>
                    <a:lnTo>
                      <a:pt x="2637" y="295"/>
                    </a:lnTo>
                    <a:lnTo>
                      <a:pt x="2641" y="293"/>
                    </a:lnTo>
                    <a:lnTo>
                      <a:pt x="2645" y="292"/>
                    </a:lnTo>
                    <a:lnTo>
                      <a:pt x="2649" y="292"/>
                    </a:lnTo>
                    <a:lnTo>
                      <a:pt x="2653" y="287"/>
                    </a:lnTo>
                    <a:lnTo>
                      <a:pt x="2657" y="286"/>
                    </a:lnTo>
                    <a:lnTo>
                      <a:pt x="2661" y="284"/>
                    </a:lnTo>
                    <a:lnTo>
                      <a:pt x="2665" y="283"/>
                    </a:lnTo>
                    <a:lnTo>
                      <a:pt x="2669" y="279"/>
                    </a:lnTo>
                    <a:lnTo>
                      <a:pt x="2672" y="277"/>
                    </a:lnTo>
                    <a:lnTo>
                      <a:pt x="2676" y="276"/>
                    </a:lnTo>
                    <a:lnTo>
                      <a:pt x="2680" y="275"/>
                    </a:lnTo>
                    <a:lnTo>
                      <a:pt x="2684" y="272"/>
                    </a:lnTo>
                    <a:lnTo>
                      <a:pt x="2688" y="270"/>
                    </a:lnTo>
                    <a:lnTo>
                      <a:pt x="2692" y="267"/>
                    </a:lnTo>
                    <a:lnTo>
                      <a:pt x="2696" y="268"/>
                    </a:lnTo>
                    <a:lnTo>
                      <a:pt x="2700" y="264"/>
                    </a:lnTo>
                    <a:lnTo>
                      <a:pt x="2704" y="262"/>
                    </a:lnTo>
                    <a:lnTo>
                      <a:pt x="2708" y="260"/>
                    </a:lnTo>
                    <a:lnTo>
                      <a:pt x="2712" y="259"/>
                    </a:lnTo>
                    <a:lnTo>
                      <a:pt x="2716" y="256"/>
                    </a:lnTo>
                    <a:lnTo>
                      <a:pt x="2720" y="255"/>
                    </a:lnTo>
                    <a:lnTo>
                      <a:pt x="2724" y="252"/>
                    </a:lnTo>
                    <a:lnTo>
                      <a:pt x="2728" y="252"/>
                    </a:lnTo>
                    <a:lnTo>
                      <a:pt x="2732" y="250"/>
                    </a:lnTo>
                    <a:lnTo>
                      <a:pt x="2736" y="249"/>
                    </a:lnTo>
                    <a:lnTo>
                      <a:pt x="2739" y="247"/>
                    </a:lnTo>
                    <a:lnTo>
                      <a:pt x="2743" y="245"/>
                    </a:lnTo>
                    <a:lnTo>
                      <a:pt x="2747" y="245"/>
                    </a:lnTo>
                    <a:lnTo>
                      <a:pt x="2751" y="240"/>
                    </a:lnTo>
                    <a:lnTo>
                      <a:pt x="2755" y="239"/>
                    </a:lnTo>
                    <a:lnTo>
                      <a:pt x="2759" y="237"/>
                    </a:lnTo>
                    <a:lnTo>
                      <a:pt x="2763" y="237"/>
                    </a:lnTo>
                    <a:lnTo>
                      <a:pt x="2767" y="234"/>
                    </a:lnTo>
                    <a:lnTo>
                      <a:pt x="2771" y="232"/>
                    </a:lnTo>
                    <a:lnTo>
                      <a:pt x="2775" y="230"/>
                    </a:lnTo>
                    <a:lnTo>
                      <a:pt x="2779" y="228"/>
                    </a:lnTo>
                    <a:lnTo>
                      <a:pt x="2783" y="226"/>
                    </a:lnTo>
                    <a:lnTo>
                      <a:pt x="2787" y="224"/>
                    </a:lnTo>
                    <a:lnTo>
                      <a:pt x="2791" y="224"/>
                    </a:lnTo>
                    <a:lnTo>
                      <a:pt x="2795" y="221"/>
                    </a:lnTo>
                    <a:lnTo>
                      <a:pt x="2799" y="221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6"/>
                    </a:lnTo>
                    <a:lnTo>
                      <a:pt x="2814" y="213"/>
                    </a:lnTo>
                    <a:lnTo>
                      <a:pt x="2818" y="210"/>
                    </a:lnTo>
                    <a:lnTo>
                      <a:pt x="2822" y="210"/>
                    </a:lnTo>
                    <a:lnTo>
                      <a:pt x="2826" y="208"/>
                    </a:lnTo>
                    <a:lnTo>
                      <a:pt x="2830" y="206"/>
                    </a:lnTo>
                    <a:lnTo>
                      <a:pt x="2834" y="205"/>
                    </a:lnTo>
                    <a:lnTo>
                      <a:pt x="2838" y="202"/>
                    </a:lnTo>
                    <a:lnTo>
                      <a:pt x="2842" y="201"/>
                    </a:lnTo>
                    <a:lnTo>
                      <a:pt x="2846" y="200"/>
                    </a:lnTo>
                    <a:lnTo>
                      <a:pt x="2850" y="197"/>
                    </a:lnTo>
                    <a:lnTo>
                      <a:pt x="2854" y="197"/>
                    </a:lnTo>
                    <a:lnTo>
                      <a:pt x="2858" y="195"/>
                    </a:lnTo>
                    <a:lnTo>
                      <a:pt x="2862" y="195"/>
                    </a:lnTo>
                    <a:lnTo>
                      <a:pt x="2866" y="193"/>
                    </a:lnTo>
                    <a:lnTo>
                      <a:pt x="2870" y="190"/>
                    </a:lnTo>
                    <a:lnTo>
                      <a:pt x="2874" y="188"/>
                    </a:lnTo>
                    <a:lnTo>
                      <a:pt x="2877" y="187"/>
                    </a:lnTo>
                    <a:lnTo>
                      <a:pt x="2881" y="186"/>
                    </a:lnTo>
                    <a:lnTo>
                      <a:pt x="2885" y="185"/>
                    </a:lnTo>
                    <a:lnTo>
                      <a:pt x="2889" y="183"/>
                    </a:lnTo>
                    <a:lnTo>
                      <a:pt x="2893" y="181"/>
                    </a:lnTo>
                    <a:lnTo>
                      <a:pt x="2897" y="179"/>
                    </a:lnTo>
                    <a:lnTo>
                      <a:pt x="2901" y="178"/>
                    </a:lnTo>
                    <a:lnTo>
                      <a:pt x="2905" y="177"/>
                    </a:lnTo>
                    <a:lnTo>
                      <a:pt x="2909" y="177"/>
                    </a:lnTo>
                    <a:lnTo>
                      <a:pt x="2913" y="174"/>
                    </a:lnTo>
                    <a:lnTo>
                      <a:pt x="2917" y="169"/>
                    </a:lnTo>
                    <a:lnTo>
                      <a:pt x="2921" y="172"/>
                    </a:lnTo>
                    <a:lnTo>
                      <a:pt x="2925" y="168"/>
                    </a:lnTo>
                    <a:lnTo>
                      <a:pt x="2929" y="167"/>
                    </a:lnTo>
                    <a:lnTo>
                      <a:pt x="2933" y="167"/>
                    </a:lnTo>
                    <a:lnTo>
                      <a:pt x="2937" y="164"/>
                    </a:lnTo>
                    <a:lnTo>
                      <a:pt x="2941" y="162"/>
                    </a:lnTo>
                    <a:lnTo>
                      <a:pt x="2944" y="162"/>
                    </a:lnTo>
                    <a:lnTo>
                      <a:pt x="2948" y="160"/>
                    </a:lnTo>
                    <a:lnTo>
                      <a:pt x="2952" y="158"/>
                    </a:lnTo>
                    <a:lnTo>
                      <a:pt x="2956" y="157"/>
                    </a:lnTo>
                    <a:lnTo>
                      <a:pt x="2960" y="157"/>
                    </a:lnTo>
                    <a:lnTo>
                      <a:pt x="2964" y="155"/>
                    </a:lnTo>
                    <a:lnTo>
                      <a:pt x="2968" y="153"/>
                    </a:lnTo>
                    <a:lnTo>
                      <a:pt x="2972" y="153"/>
                    </a:lnTo>
                    <a:lnTo>
                      <a:pt x="2976" y="151"/>
                    </a:lnTo>
                    <a:lnTo>
                      <a:pt x="2980" y="150"/>
                    </a:lnTo>
                    <a:lnTo>
                      <a:pt x="2984" y="148"/>
                    </a:lnTo>
                    <a:lnTo>
                      <a:pt x="2988" y="146"/>
                    </a:lnTo>
                    <a:lnTo>
                      <a:pt x="2992" y="147"/>
                    </a:lnTo>
                    <a:lnTo>
                      <a:pt x="2996" y="146"/>
                    </a:lnTo>
                    <a:lnTo>
                      <a:pt x="3000" y="144"/>
                    </a:lnTo>
                    <a:lnTo>
                      <a:pt x="3004" y="143"/>
                    </a:lnTo>
                    <a:lnTo>
                      <a:pt x="3008" y="140"/>
                    </a:lnTo>
                    <a:lnTo>
                      <a:pt x="3012" y="140"/>
                    </a:lnTo>
                    <a:lnTo>
                      <a:pt x="3015" y="138"/>
                    </a:lnTo>
                    <a:lnTo>
                      <a:pt x="3019" y="137"/>
                    </a:lnTo>
                    <a:lnTo>
                      <a:pt x="3023" y="136"/>
                    </a:lnTo>
                    <a:lnTo>
                      <a:pt x="3027" y="135"/>
                    </a:lnTo>
                    <a:lnTo>
                      <a:pt x="3031" y="134"/>
                    </a:lnTo>
                    <a:lnTo>
                      <a:pt x="3035" y="133"/>
                    </a:lnTo>
                    <a:lnTo>
                      <a:pt x="3039" y="130"/>
                    </a:lnTo>
                    <a:lnTo>
                      <a:pt x="3043" y="130"/>
                    </a:lnTo>
                    <a:lnTo>
                      <a:pt x="3047" y="129"/>
                    </a:lnTo>
                    <a:lnTo>
                      <a:pt x="3051" y="128"/>
                    </a:lnTo>
                    <a:lnTo>
                      <a:pt x="3055" y="126"/>
                    </a:lnTo>
                    <a:lnTo>
                      <a:pt x="3059" y="126"/>
                    </a:lnTo>
                    <a:lnTo>
                      <a:pt x="3063" y="123"/>
                    </a:lnTo>
                    <a:lnTo>
                      <a:pt x="3067" y="122"/>
                    </a:lnTo>
                    <a:lnTo>
                      <a:pt x="3071" y="122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9"/>
                    </a:lnTo>
                    <a:lnTo>
                      <a:pt x="3086" y="117"/>
                    </a:lnTo>
                    <a:lnTo>
                      <a:pt x="3090" y="116"/>
                    </a:lnTo>
                    <a:lnTo>
                      <a:pt x="3094" y="114"/>
                    </a:lnTo>
                    <a:lnTo>
                      <a:pt x="3098" y="114"/>
                    </a:lnTo>
                    <a:lnTo>
                      <a:pt x="3102" y="111"/>
                    </a:lnTo>
                    <a:lnTo>
                      <a:pt x="3106" y="114"/>
                    </a:lnTo>
                    <a:lnTo>
                      <a:pt x="3110" y="112"/>
                    </a:lnTo>
                    <a:lnTo>
                      <a:pt x="3114" y="111"/>
                    </a:lnTo>
                    <a:lnTo>
                      <a:pt x="3118" y="109"/>
                    </a:lnTo>
                    <a:lnTo>
                      <a:pt x="3122" y="107"/>
                    </a:lnTo>
                    <a:lnTo>
                      <a:pt x="3126" y="107"/>
                    </a:lnTo>
                    <a:lnTo>
                      <a:pt x="3130" y="107"/>
                    </a:lnTo>
                    <a:lnTo>
                      <a:pt x="3134" y="105"/>
                    </a:lnTo>
                    <a:lnTo>
                      <a:pt x="3138" y="103"/>
                    </a:lnTo>
                    <a:lnTo>
                      <a:pt x="3142" y="102"/>
                    </a:lnTo>
                    <a:lnTo>
                      <a:pt x="3146" y="103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6" name="Freeform 2868"/>
              <p:cNvSpPr>
                <a:spLocks/>
              </p:cNvSpPr>
              <p:nvPr/>
            </p:nvSpPr>
            <p:spPr bwMode="auto">
              <a:xfrm flipV="1">
                <a:off x="506" y="1610"/>
                <a:ext cx="1814" cy="31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3"/>
                  </a:cxn>
                  <a:cxn ang="0">
                    <a:pos x="457" y="32"/>
                  </a:cxn>
                  <a:cxn ang="0">
                    <a:pos x="508" y="45"/>
                  </a:cxn>
                  <a:cxn ang="0">
                    <a:pos x="559" y="62"/>
                  </a:cxn>
                  <a:cxn ang="0">
                    <a:pos x="611" y="83"/>
                  </a:cxn>
                  <a:cxn ang="0">
                    <a:pos x="662" y="105"/>
                  </a:cxn>
                  <a:cxn ang="0">
                    <a:pos x="713" y="130"/>
                  </a:cxn>
                  <a:cxn ang="0">
                    <a:pos x="764" y="159"/>
                  </a:cxn>
                  <a:cxn ang="0">
                    <a:pos x="816" y="189"/>
                  </a:cxn>
                  <a:cxn ang="0">
                    <a:pos x="867" y="218"/>
                  </a:cxn>
                  <a:cxn ang="0">
                    <a:pos x="918" y="251"/>
                  </a:cxn>
                  <a:cxn ang="0">
                    <a:pos x="969" y="283"/>
                  </a:cxn>
                  <a:cxn ang="0">
                    <a:pos x="1021" y="316"/>
                  </a:cxn>
                  <a:cxn ang="0">
                    <a:pos x="1072" y="347"/>
                  </a:cxn>
                  <a:cxn ang="0">
                    <a:pos x="1123" y="379"/>
                  </a:cxn>
                  <a:cxn ang="0">
                    <a:pos x="1174" y="408"/>
                  </a:cxn>
                  <a:cxn ang="0">
                    <a:pos x="1226" y="432"/>
                  </a:cxn>
                  <a:cxn ang="0">
                    <a:pos x="1277" y="456"/>
                  </a:cxn>
                  <a:cxn ang="0">
                    <a:pos x="1328" y="479"/>
                  </a:cxn>
                  <a:cxn ang="0">
                    <a:pos x="1379" y="498"/>
                  </a:cxn>
                  <a:cxn ang="0">
                    <a:pos x="1431" y="511"/>
                  </a:cxn>
                  <a:cxn ang="0">
                    <a:pos x="1482" y="523"/>
                  </a:cxn>
                  <a:cxn ang="0">
                    <a:pos x="1533" y="531"/>
                  </a:cxn>
                  <a:cxn ang="0">
                    <a:pos x="1584" y="536"/>
                  </a:cxn>
                  <a:cxn ang="0">
                    <a:pos x="1636" y="537"/>
                  </a:cxn>
                  <a:cxn ang="0">
                    <a:pos x="1687" y="537"/>
                  </a:cxn>
                  <a:cxn ang="0">
                    <a:pos x="1738" y="530"/>
                  </a:cxn>
                  <a:cxn ang="0">
                    <a:pos x="1789" y="524"/>
                  </a:cxn>
                  <a:cxn ang="0">
                    <a:pos x="1841" y="512"/>
                  </a:cxn>
                  <a:cxn ang="0">
                    <a:pos x="1892" y="500"/>
                  </a:cxn>
                  <a:cxn ang="0">
                    <a:pos x="1943" y="488"/>
                  </a:cxn>
                  <a:cxn ang="0">
                    <a:pos x="1994" y="469"/>
                  </a:cxn>
                  <a:cxn ang="0">
                    <a:pos x="2046" y="452"/>
                  </a:cxn>
                  <a:cxn ang="0">
                    <a:pos x="2097" y="432"/>
                  </a:cxn>
                  <a:cxn ang="0">
                    <a:pos x="2148" y="412"/>
                  </a:cxn>
                  <a:cxn ang="0">
                    <a:pos x="2199" y="390"/>
                  </a:cxn>
                  <a:cxn ang="0">
                    <a:pos x="2251" y="369"/>
                  </a:cxn>
                  <a:cxn ang="0">
                    <a:pos x="2302" y="349"/>
                  </a:cxn>
                  <a:cxn ang="0">
                    <a:pos x="2353" y="327"/>
                  </a:cxn>
                  <a:cxn ang="0">
                    <a:pos x="2404" y="306"/>
                  </a:cxn>
                  <a:cxn ang="0">
                    <a:pos x="2456" y="283"/>
                  </a:cxn>
                  <a:cxn ang="0">
                    <a:pos x="2507" y="262"/>
                  </a:cxn>
                  <a:cxn ang="0">
                    <a:pos x="2558" y="243"/>
                  </a:cxn>
                  <a:cxn ang="0">
                    <a:pos x="2609" y="223"/>
                  </a:cxn>
                  <a:cxn ang="0">
                    <a:pos x="2661" y="203"/>
                  </a:cxn>
                  <a:cxn ang="0">
                    <a:pos x="2712" y="185"/>
                  </a:cxn>
                  <a:cxn ang="0">
                    <a:pos x="2763" y="167"/>
                  </a:cxn>
                  <a:cxn ang="0">
                    <a:pos x="2814" y="152"/>
                  </a:cxn>
                  <a:cxn ang="0">
                    <a:pos x="2866" y="136"/>
                  </a:cxn>
                  <a:cxn ang="0">
                    <a:pos x="2917" y="122"/>
                  </a:cxn>
                  <a:cxn ang="0">
                    <a:pos x="2968" y="108"/>
                  </a:cxn>
                  <a:cxn ang="0">
                    <a:pos x="3019" y="97"/>
                  </a:cxn>
                  <a:cxn ang="0">
                    <a:pos x="3071" y="87"/>
                  </a:cxn>
                  <a:cxn ang="0">
                    <a:pos x="3122" y="76"/>
                  </a:cxn>
                </a:cxnLst>
                <a:rect l="0" t="0" r="r" b="b"/>
                <a:pathLst>
                  <a:path w="3150" h="538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9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9"/>
                    </a:lnTo>
                    <a:lnTo>
                      <a:pt x="315" y="8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1"/>
                    </a:lnTo>
                    <a:lnTo>
                      <a:pt x="335" y="12"/>
                    </a:lnTo>
                    <a:lnTo>
                      <a:pt x="339" y="13"/>
                    </a:lnTo>
                    <a:lnTo>
                      <a:pt x="342" y="13"/>
                    </a:lnTo>
                    <a:lnTo>
                      <a:pt x="346" y="14"/>
                    </a:lnTo>
                    <a:lnTo>
                      <a:pt x="350" y="13"/>
                    </a:lnTo>
                    <a:lnTo>
                      <a:pt x="354" y="14"/>
                    </a:lnTo>
                    <a:lnTo>
                      <a:pt x="358" y="13"/>
                    </a:lnTo>
                    <a:lnTo>
                      <a:pt x="362" y="15"/>
                    </a:lnTo>
                    <a:lnTo>
                      <a:pt x="366" y="16"/>
                    </a:lnTo>
                    <a:lnTo>
                      <a:pt x="370" y="16"/>
                    </a:lnTo>
                    <a:lnTo>
                      <a:pt x="374" y="17"/>
                    </a:lnTo>
                    <a:lnTo>
                      <a:pt x="378" y="16"/>
                    </a:lnTo>
                    <a:lnTo>
                      <a:pt x="382" y="18"/>
                    </a:lnTo>
                    <a:lnTo>
                      <a:pt x="386" y="18"/>
                    </a:lnTo>
                    <a:lnTo>
                      <a:pt x="390" y="18"/>
                    </a:lnTo>
                    <a:lnTo>
                      <a:pt x="394" y="18"/>
                    </a:lnTo>
                    <a:lnTo>
                      <a:pt x="398" y="19"/>
                    </a:lnTo>
                    <a:lnTo>
                      <a:pt x="402" y="20"/>
                    </a:lnTo>
                    <a:lnTo>
                      <a:pt x="406" y="23"/>
                    </a:lnTo>
                    <a:lnTo>
                      <a:pt x="410" y="23"/>
                    </a:lnTo>
                    <a:lnTo>
                      <a:pt x="413" y="22"/>
                    </a:lnTo>
                    <a:lnTo>
                      <a:pt x="417" y="23"/>
                    </a:lnTo>
                    <a:lnTo>
                      <a:pt x="421" y="24"/>
                    </a:lnTo>
                    <a:lnTo>
                      <a:pt x="425" y="26"/>
                    </a:lnTo>
                    <a:lnTo>
                      <a:pt x="429" y="26"/>
                    </a:lnTo>
                    <a:lnTo>
                      <a:pt x="433" y="26"/>
                    </a:lnTo>
                    <a:lnTo>
                      <a:pt x="437" y="28"/>
                    </a:lnTo>
                    <a:lnTo>
                      <a:pt x="441" y="29"/>
                    </a:lnTo>
                    <a:lnTo>
                      <a:pt x="445" y="30"/>
                    </a:lnTo>
                    <a:lnTo>
                      <a:pt x="449" y="31"/>
                    </a:lnTo>
                    <a:lnTo>
                      <a:pt x="453" y="33"/>
                    </a:lnTo>
                    <a:lnTo>
                      <a:pt x="457" y="32"/>
                    </a:lnTo>
                    <a:lnTo>
                      <a:pt x="461" y="34"/>
                    </a:lnTo>
                    <a:lnTo>
                      <a:pt x="465" y="34"/>
                    </a:lnTo>
                    <a:lnTo>
                      <a:pt x="469" y="35"/>
                    </a:lnTo>
                    <a:lnTo>
                      <a:pt x="473" y="36"/>
                    </a:lnTo>
                    <a:lnTo>
                      <a:pt x="477" y="36"/>
                    </a:lnTo>
                    <a:lnTo>
                      <a:pt x="480" y="38"/>
                    </a:lnTo>
                    <a:lnTo>
                      <a:pt x="484" y="39"/>
                    </a:lnTo>
                    <a:lnTo>
                      <a:pt x="488" y="40"/>
                    </a:lnTo>
                    <a:lnTo>
                      <a:pt x="492" y="42"/>
                    </a:lnTo>
                    <a:lnTo>
                      <a:pt x="496" y="42"/>
                    </a:lnTo>
                    <a:lnTo>
                      <a:pt x="500" y="44"/>
                    </a:lnTo>
                    <a:lnTo>
                      <a:pt x="504" y="44"/>
                    </a:lnTo>
                    <a:lnTo>
                      <a:pt x="508" y="45"/>
                    </a:lnTo>
                    <a:lnTo>
                      <a:pt x="512" y="47"/>
                    </a:lnTo>
                    <a:lnTo>
                      <a:pt x="516" y="47"/>
                    </a:lnTo>
                    <a:lnTo>
                      <a:pt x="520" y="49"/>
                    </a:lnTo>
                    <a:lnTo>
                      <a:pt x="524" y="52"/>
                    </a:lnTo>
                    <a:lnTo>
                      <a:pt x="528" y="52"/>
                    </a:lnTo>
                    <a:lnTo>
                      <a:pt x="532" y="54"/>
                    </a:lnTo>
                    <a:lnTo>
                      <a:pt x="536" y="55"/>
                    </a:lnTo>
                    <a:lnTo>
                      <a:pt x="540" y="57"/>
                    </a:lnTo>
                    <a:lnTo>
                      <a:pt x="544" y="58"/>
                    </a:lnTo>
                    <a:lnTo>
                      <a:pt x="547" y="58"/>
                    </a:lnTo>
                    <a:lnTo>
                      <a:pt x="551" y="61"/>
                    </a:lnTo>
                    <a:lnTo>
                      <a:pt x="555" y="61"/>
                    </a:lnTo>
                    <a:lnTo>
                      <a:pt x="559" y="62"/>
                    </a:lnTo>
                    <a:lnTo>
                      <a:pt x="563" y="65"/>
                    </a:lnTo>
                    <a:lnTo>
                      <a:pt x="567" y="66"/>
                    </a:lnTo>
                    <a:lnTo>
                      <a:pt x="571" y="68"/>
                    </a:lnTo>
                    <a:lnTo>
                      <a:pt x="575" y="69"/>
                    </a:lnTo>
                    <a:lnTo>
                      <a:pt x="579" y="71"/>
                    </a:lnTo>
                    <a:lnTo>
                      <a:pt x="583" y="71"/>
                    </a:lnTo>
                    <a:lnTo>
                      <a:pt x="587" y="74"/>
                    </a:lnTo>
                    <a:lnTo>
                      <a:pt x="591" y="76"/>
                    </a:lnTo>
                    <a:lnTo>
                      <a:pt x="595" y="76"/>
                    </a:lnTo>
                    <a:lnTo>
                      <a:pt x="599" y="77"/>
                    </a:lnTo>
                    <a:lnTo>
                      <a:pt x="603" y="78"/>
                    </a:lnTo>
                    <a:lnTo>
                      <a:pt x="607" y="80"/>
                    </a:lnTo>
                    <a:lnTo>
                      <a:pt x="611" y="83"/>
                    </a:lnTo>
                    <a:lnTo>
                      <a:pt x="615" y="84"/>
                    </a:lnTo>
                    <a:lnTo>
                      <a:pt x="618" y="85"/>
                    </a:lnTo>
                    <a:lnTo>
                      <a:pt x="622" y="88"/>
                    </a:lnTo>
                    <a:lnTo>
                      <a:pt x="626" y="89"/>
                    </a:lnTo>
                    <a:lnTo>
                      <a:pt x="630" y="92"/>
                    </a:lnTo>
                    <a:lnTo>
                      <a:pt x="634" y="92"/>
                    </a:lnTo>
                    <a:lnTo>
                      <a:pt x="638" y="94"/>
                    </a:lnTo>
                    <a:lnTo>
                      <a:pt x="642" y="96"/>
                    </a:lnTo>
                    <a:lnTo>
                      <a:pt x="646" y="98"/>
                    </a:lnTo>
                    <a:lnTo>
                      <a:pt x="650" y="99"/>
                    </a:lnTo>
                    <a:lnTo>
                      <a:pt x="654" y="103"/>
                    </a:lnTo>
                    <a:lnTo>
                      <a:pt x="658" y="103"/>
                    </a:lnTo>
                    <a:lnTo>
                      <a:pt x="662" y="105"/>
                    </a:lnTo>
                    <a:lnTo>
                      <a:pt x="666" y="107"/>
                    </a:lnTo>
                    <a:lnTo>
                      <a:pt x="670" y="108"/>
                    </a:lnTo>
                    <a:lnTo>
                      <a:pt x="674" y="110"/>
                    </a:lnTo>
                    <a:lnTo>
                      <a:pt x="678" y="113"/>
                    </a:lnTo>
                    <a:lnTo>
                      <a:pt x="682" y="116"/>
                    </a:lnTo>
                    <a:lnTo>
                      <a:pt x="685" y="115"/>
                    </a:lnTo>
                    <a:lnTo>
                      <a:pt x="689" y="118"/>
                    </a:lnTo>
                    <a:lnTo>
                      <a:pt x="693" y="120"/>
                    </a:lnTo>
                    <a:lnTo>
                      <a:pt x="697" y="123"/>
                    </a:lnTo>
                    <a:lnTo>
                      <a:pt x="701" y="124"/>
                    </a:lnTo>
                    <a:lnTo>
                      <a:pt x="705" y="126"/>
                    </a:lnTo>
                    <a:lnTo>
                      <a:pt x="709" y="127"/>
                    </a:lnTo>
                    <a:lnTo>
                      <a:pt x="713" y="130"/>
                    </a:lnTo>
                    <a:lnTo>
                      <a:pt x="717" y="132"/>
                    </a:lnTo>
                    <a:lnTo>
                      <a:pt x="721" y="133"/>
                    </a:lnTo>
                    <a:lnTo>
                      <a:pt x="725" y="137"/>
                    </a:lnTo>
                    <a:lnTo>
                      <a:pt x="729" y="138"/>
                    </a:lnTo>
                    <a:lnTo>
                      <a:pt x="733" y="141"/>
                    </a:lnTo>
                    <a:lnTo>
                      <a:pt x="737" y="143"/>
                    </a:lnTo>
                    <a:lnTo>
                      <a:pt x="741" y="144"/>
                    </a:lnTo>
                    <a:lnTo>
                      <a:pt x="745" y="147"/>
                    </a:lnTo>
                    <a:lnTo>
                      <a:pt x="749" y="149"/>
                    </a:lnTo>
                    <a:lnTo>
                      <a:pt x="753" y="151"/>
                    </a:lnTo>
                    <a:lnTo>
                      <a:pt x="756" y="154"/>
                    </a:lnTo>
                    <a:lnTo>
                      <a:pt x="760" y="155"/>
                    </a:lnTo>
                    <a:lnTo>
                      <a:pt x="764" y="159"/>
                    </a:lnTo>
                    <a:lnTo>
                      <a:pt x="768" y="160"/>
                    </a:lnTo>
                    <a:lnTo>
                      <a:pt x="772" y="164"/>
                    </a:lnTo>
                    <a:lnTo>
                      <a:pt x="776" y="164"/>
                    </a:lnTo>
                    <a:lnTo>
                      <a:pt x="780" y="168"/>
                    </a:lnTo>
                    <a:lnTo>
                      <a:pt x="784" y="170"/>
                    </a:lnTo>
                    <a:lnTo>
                      <a:pt x="788" y="172"/>
                    </a:lnTo>
                    <a:lnTo>
                      <a:pt x="792" y="174"/>
                    </a:lnTo>
                    <a:lnTo>
                      <a:pt x="796" y="176"/>
                    </a:lnTo>
                    <a:lnTo>
                      <a:pt x="800" y="177"/>
                    </a:lnTo>
                    <a:lnTo>
                      <a:pt x="804" y="181"/>
                    </a:lnTo>
                    <a:lnTo>
                      <a:pt x="808" y="185"/>
                    </a:lnTo>
                    <a:lnTo>
                      <a:pt x="812" y="186"/>
                    </a:lnTo>
                    <a:lnTo>
                      <a:pt x="816" y="189"/>
                    </a:lnTo>
                    <a:lnTo>
                      <a:pt x="820" y="189"/>
                    </a:lnTo>
                    <a:lnTo>
                      <a:pt x="823" y="194"/>
                    </a:lnTo>
                    <a:lnTo>
                      <a:pt x="827" y="195"/>
                    </a:lnTo>
                    <a:lnTo>
                      <a:pt x="831" y="197"/>
                    </a:lnTo>
                    <a:lnTo>
                      <a:pt x="835" y="200"/>
                    </a:lnTo>
                    <a:lnTo>
                      <a:pt x="839" y="203"/>
                    </a:lnTo>
                    <a:lnTo>
                      <a:pt x="843" y="203"/>
                    </a:lnTo>
                    <a:lnTo>
                      <a:pt x="847" y="207"/>
                    </a:lnTo>
                    <a:lnTo>
                      <a:pt x="851" y="209"/>
                    </a:lnTo>
                    <a:lnTo>
                      <a:pt x="855" y="212"/>
                    </a:lnTo>
                    <a:lnTo>
                      <a:pt x="859" y="215"/>
                    </a:lnTo>
                    <a:lnTo>
                      <a:pt x="863" y="216"/>
                    </a:lnTo>
                    <a:lnTo>
                      <a:pt x="867" y="218"/>
                    </a:lnTo>
                    <a:lnTo>
                      <a:pt x="871" y="222"/>
                    </a:lnTo>
                    <a:lnTo>
                      <a:pt x="875" y="224"/>
                    </a:lnTo>
                    <a:lnTo>
                      <a:pt x="879" y="225"/>
                    </a:lnTo>
                    <a:lnTo>
                      <a:pt x="883" y="228"/>
                    </a:lnTo>
                    <a:lnTo>
                      <a:pt x="887" y="232"/>
                    </a:lnTo>
                    <a:lnTo>
                      <a:pt x="890" y="234"/>
                    </a:lnTo>
                    <a:lnTo>
                      <a:pt x="894" y="234"/>
                    </a:lnTo>
                    <a:lnTo>
                      <a:pt x="898" y="240"/>
                    </a:lnTo>
                    <a:lnTo>
                      <a:pt x="902" y="242"/>
                    </a:lnTo>
                    <a:lnTo>
                      <a:pt x="906" y="245"/>
                    </a:lnTo>
                    <a:lnTo>
                      <a:pt x="910" y="246"/>
                    </a:lnTo>
                    <a:lnTo>
                      <a:pt x="914" y="248"/>
                    </a:lnTo>
                    <a:lnTo>
                      <a:pt x="918" y="251"/>
                    </a:lnTo>
                    <a:lnTo>
                      <a:pt x="922" y="253"/>
                    </a:lnTo>
                    <a:lnTo>
                      <a:pt x="926" y="256"/>
                    </a:lnTo>
                    <a:lnTo>
                      <a:pt x="930" y="259"/>
                    </a:lnTo>
                    <a:lnTo>
                      <a:pt x="934" y="260"/>
                    </a:lnTo>
                    <a:lnTo>
                      <a:pt x="938" y="264"/>
                    </a:lnTo>
                    <a:lnTo>
                      <a:pt x="942" y="267"/>
                    </a:lnTo>
                    <a:lnTo>
                      <a:pt x="946" y="268"/>
                    </a:lnTo>
                    <a:lnTo>
                      <a:pt x="950" y="272"/>
                    </a:lnTo>
                    <a:lnTo>
                      <a:pt x="954" y="274"/>
                    </a:lnTo>
                    <a:lnTo>
                      <a:pt x="958" y="275"/>
                    </a:lnTo>
                    <a:lnTo>
                      <a:pt x="961" y="278"/>
                    </a:lnTo>
                    <a:lnTo>
                      <a:pt x="965" y="282"/>
                    </a:lnTo>
                    <a:lnTo>
                      <a:pt x="969" y="283"/>
                    </a:lnTo>
                    <a:lnTo>
                      <a:pt x="973" y="286"/>
                    </a:lnTo>
                    <a:lnTo>
                      <a:pt x="977" y="288"/>
                    </a:lnTo>
                    <a:lnTo>
                      <a:pt x="981" y="292"/>
                    </a:lnTo>
                    <a:lnTo>
                      <a:pt x="985" y="294"/>
                    </a:lnTo>
                    <a:lnTo>
                      <a:pt x="989" y="296"/>
                    </a:lnTo>
                    <a:lnTo>
                      <a:pt x="993" y="299"/>
                    </a:lnTo>
                    <a:lnTo>
                      <a:pt x="997" y="302"/>
                    </a:lnTo>
                    <a:lnTo>
                      <a:pt x="1001" y="304"/>
                    </a:lnTo>
                    <a:lnTo>
                      <a:pt x="1005" y="306"/>
                    </a:lnTo>
                    <a:lnTo>
                      <a:pt x="1009" y="309"/>
                    </a:lnTo>
                    <a:lnTo>
                      <a:pt x="1013" y="313"/>
                    </a:lnTo>
                    <a:lnTo>
                      <a:pt x="1017" y="313"/>
                    </a:lnTo>
                    <a:lnTo>
                      <a:pt x="1021" y="316"/>
                    </a:lnTo>
                    <a:lnTo>
                      <a:pt x="1025" y="318"/>
                    </a:lnTo>
                    <a:lnTo>
                      <a:pt x="1028" y="322"/>
                    </a:lnTo>
                    <a:lnTo>
                      <a:pt x="1032" y="324"/>
                    </a:lnTo>
                    <a:lnTo>
                      <a:pt x="1036" y="325"/>
                    </a:lnTo>
                    <a:lnTo>
                      <a:pt x="1040" y="329"/>
                    </a:lnTo>
                    <a:lnTo>
                      <a:pt x="1044" y="331"/>
                    </a:lnTo>
                    <a:lnTo>
                      <a:pt x="1048" y="332"/>
                    </a:lnTo>
                    <a:lnTo>
                      <a:pt x="1052" y="335"/>
                    </a:lnTo>
                    <a:lnTo>
                      <a:pt x="1056" y="337"/>
                    </a:lnTo>
                    <a:lnTo>
                      <a:pt x="1060" y="340"/>
                    </a:lnTo>
                    <a:lnTo>
                      <a:pt x="1064" y="343"/>
                    </a:lnTo>
                    <a:lnTo>
                      <a:pt x="1068" y="345"/>
                    </a:lnTo>
                    <a:lnTo>
                      <a:pt x="1072" y="347"/>
                    </a:lnTo>
                    <a:lnTo>
                      <a:pt x="1076" y="351"/>
                    </a:lnTo>
                    <a:lnTo>
                      <a:pt x="1080" y="352"/>
                    </a:lnTo>
                    <a:lnTo>
                      <a:pt x="1084" y="356"/>
                    </a:lnTo>
                    <a:lnTo>
                      <a:pt x="1088" y="358"/>
                    </a:lnTo>
                    <a:lnTo>
                      <a:pt x="1092" y="359"/>
                    </a:lnTo>
                    <a:lnTo>
                      <a:pt x="1095" y="363"/>
                    </a:lnTo>
                    <a:lnTo>
                      <a:pt x="1099" y="365"/>
                    </a:lnTo>
                    <a:lnTo>
                      <a:pt x="1103" y="366"/>
                    </a:lnTo>
                    <a:lnTo>
                      <a:pt x="1107" y="368"/>
                    </a:lnTo>
                    <a:lnTo>
                      <a:pt x="1111" y="371"/>
                    </a:lnTo>
                    <a:lnTo>
                      <a:pt x="1115" y="374"/>
                    </a:lnTo>
                    <a:lnTo>
                      <a:pt x="1119" y="376"/>
                    </a:lnTo>
                    <a:lnTo>
                      <a:pt x="1123" y="379"/>
                    </a:lnTo>
                    <a:lnTo>
                      <a:pt x="1127" y="380"/>
                    </a:lnTo>
                    <a:lnTo>
                      <a:pt x="1131" y="383"/>
                    </a:lnTo>
                    <a:lnTo>
                      <a:pt x="1135" y="386"/>
                    </a:lnTo>
                    <a:lnTo>
                      <a:pt x="1139" y="388"/>
                    </a:lnTo>
                    <a:lnTo>
                      <a:pt x="1143" y="388"/>
                    </a:lnTo>
                    <a:lnTo>
                      <a:pt x="1147" y="392"/>
                    </a:lnTo>
                    <a:lnTo>
                      <a:pt x="1151" y="395"/>
                    </a:lnTo>
                    <a:lnTo>
                      <a:pt x="1155" y="396"/>
                    </a:lnTo>
                    <a:lnTo>
                      <a:pt x="1159" y="399"/>
                    </a:lnTo>
                    <a:lnTo>
                      <a:pt x="1163" y="401"/>
                    </a:lnTo>
                    <a:lnTo>
                      <a:pt x="1166" y="403"/>
                    </a:lnTo>
                    <a:lnTo>
                      <a:pt x="1170" y="405"/>
                    </a:lnTo>
                    <a:lnTo>
                      <a:pt x="1174" y="408"/>
                    </a:lnTo>
                    <a:lnTo>
                      <a:pt x="1178" y="409"/>
                    </a:lnTo>
                    <a:lnTo>
                      <a:pt x="1182" y="411"/>
                    </a:lnTo>
                    <a:lnTo>
                      <a:pt x="1186" y="414"/>
                    </a:lnTo>
                    <a:lnTo>
                      <a:pt x="1190" y="416"/>
                    </a:lnTo>
                    <a:lnTo>
                      <a:pt x="1194" y="418"/>
                    </a:lnTo>
                    <a:lnTo>
                      <a:pt x="1198" y="419"/>
                    </a:lnTo>
                    <a:lnTo>
                      <a:pt x="1202" y="422"/>
                    </a:lnTo>
                    <a:lnTo>
                      <a:pt x="1206" y="425"/>
                    </a:lnTo>
                    <a:lnTo>
                      <a:pt x="1210" y="425"/>
                    </a:lnTo>
                    <a:lnTo>
                      <a:pt x="1214" y="427"/>
                    </a:lnTo>
                    <a:lnTo>
                      <a:pt x="1218" y="429"/>
                    </a:lnTo>
                    <a:lnTo>
                      <a:pt x="1222" y="431"/>
                    </a:lnTo>
                    <a:lnTo>
                      <a:pt x="1226" y="432"/>
                    </a:lnTo>
                    <a:lnTo>
                      <a:pt x="1230" y="435"/>
                    </a:lnTo>
                    <a:lnTo>
                      <a:pt x="1233" y="437"/>
                    </a:lnTo>
                    <a:lnTo>
                      <a:pt x="1237" y="439"/>
                    </a:lnTo>
                    <a:lnTo>
                      <a:pt x="1241" y="441"/>
                    </a:lnTo>
                    <a:lnTo>
                      <a:pt x="1245" y="443"/>
                    </a:lnTo>
                    <a:lnTo>
                      <a:pt x="1249" y="444"/>
                    </a:lnTo>
                    <a:lnTo>
                      <a:pt x="1253" y="448"/>
                    </a:lnTo>
                    <a:lnTo>
                      <a:pt x="1257" y="448"/>
                    </a:lnTo>
                    <a:lnTo>
                      <a:pt x="1261" y="449"/>
                    </a:lnTo>
                    <a:lnTo>
                      <a:pt x="1265" y="453"/>
                    </a:lnTo>
                    <a:lnTo>
                      <a:pt x="1269" y="454"/>
                    </a:lnTo>
                    <a:lnTo>
                      <a:pt x="1273" y="455"/>
                    </a:lnTo>
                    <a:lnTo>
                      <a:pt x="1277" y="456"/>
                    </a:lnTo>
                    <a:lnTo>
                      <a:pt x="1281" y="459"/>
                    </a:lnTo>
                    <a:lnTo>
                      <a:pt x="1285" y="461"/>
                    </a:lnTo>
                    <a:lnTo>
                      <a:pt x="1289" y="462"/>
                    </a:lnTo>
                    <a:lnTo>
                      <a:pt x="1293" y="463"/>
                    </a:lnTo>
                    <a:lnTo>
                      <a:pt x="1297" y="466"/>
                    </a:lnTo>
                    <a:lnTo>
                      <a:pt x="1301" y="468"/>
                    </a:lnTo>
                    <a:lnTo>
                      <a:pt x="1304" y="468"/>
                    </a:lnTo>
                    <a:lnTo>
                      <a:pt x="1308" y="471"/>
                    </a:lnTo>
                    <a:lnTo>
                      <a:pt x="1312" y="472"/>
                    </a:lnTo>
                    <a:lnTo>
                      <a:pt x="1316" y="475"/>
                    </a:lnTo>
                    <a:lnTo>
                      <a:pt x="1320" y="476"/>
                    </a:lnTo>
                    <a:lnTo>
                      <a:pt x="1324" y="476"/>
                    </a:lnTo>
                    <a:lnTo>
                      <a:pt x="1328" y="479"/>
                    </a:lnTo>
                    <a:lnTo>
                      <a:pt x="1332" y="480"/>
                    </a:lnTo>
                    <a:lnTo>
                      <a:pt x="1336" y="482"/>
                    </a:lnTo>
                    <a:lnTo>
                      <a:pt x="1340" y="482"/>
                    </a:lnTo>
                    <a:lnTo>
                      <a:pt x="1344" y="486"/>
                    </a:lnTo>
                    <a:lnTo>
                      <a:pt x="1348" y="487"/>
                    </a:lnTo>
                    <a:lnTo>
                      <a:pt x="1352" y="488"/>
                    </a:lnTo>
                    <a:lnTo>
                      <a:pt x="1356" y="487"/>
                    </a:lnTo>
                    <a:lnTo>
                      <a:pt x="1360" y="490"/>
                    </a:lnTo>
                    <a:lnTo>
                      <a:pt x="1364" y="491"/>
                    </a:lnTo>
                    <a:lnTo>
                      <a:pt x="1368" y="493"/>
                    </a:lnTo>
                    <a:lnTo>
                      <a:pt x="1371" y="495"/>
                    </a:lnTo>
                    <a:lnTo>
                      <a:pt x="1375" y="496"/>
                    </a:lnTo>
                    <a:lnTo>
                      <a:pt x="1379" y="498"/>
                    </a:lnTo>
                    <a:lnTo>
                      <a:pt x="1383" y="498"/>
                    </a:lnTo>
                    <a:lnTo>
                      <a:pt x="1387" y="499"/>
                    </a:lnTo>
                    <a:lnTo>
                      <a:pt x="1391" y="500"/>
                    </a:lnTo>
                    <a:lnTo>
                      <a:pt x="1395" y="501"/>
                    </a:lnTo>
                    <a:lnTo>
                      <a:pt x="1399" y="504"/>
                    </a:lnTo>
                    <a:lnTo>
                      <a:pt x="1403" y="503"/>
                    </a:lnTo>
                    <a:lnTo>
                      <a:pt x="1407" y="505"/>
                    </a:lnTo>
                    <a:lnTo>
                      <a:pt x="1411" y="506"/>
                    </a:lnTo>
                    <a:lnTo>
                      <a:pt x="1415" y="508"/>
                    </a:lnTo>
                    <a:lnTo>
                      <a:pt x="1419" y="508"/>
                    </a:lnTo>
                    <a:lnTo>
                      <a:pt x="1423" y="509"/>
                    </a:lnTo>
                    <a:lnTo>
                      <a:pt x="1427" y="511"/>
                    </a:lnTo>
                    <a:lnTo>
                      <a:pt x="1431" y="511"/>
                    </a:lnTo>
                    <a:lnTo>
                      <a:pt x="1435" y="512"/>
                    </a:lnTo>
                    <a:lnTo>
                      <a:pt x="1438" y="513"/>
                    </a:lnTo>
                    <a:lnTo>
                      <a:pt x="1442" y="514"/>
                    </a:lnTo>
                    <a:lnTo>
                      <a:pt x="1446" y="515"/>
                    </a:lnTo>
                    <a:lnTo>
                      <a:pt x="1450" y="516"/>
                    </a:lnTo>
                    <a:lnTo>
                      <a:pt x="1454" y="516"/>
                    </a:lnTo>
                    <a:lnTo>
                      <a:pt x="1458" y="518"/>
                    </a:lnTo>
                    <a:lnTo>
                      <a:pt x="1462" y="518"/>
                    </a:lnTo>
                    <a:lnTo>
                      <a:pt x="1466" y="521"/>
                    </a:lnTo>
                    <a:lnTo>
                      <a:pt x="1470" y="521"/>
                    </a:lnTo>
                    <a:lnTo>
                      <a:pt x="1474" y="521"/>
                    </a:lnTo>
                    <a:lnTo>
                      <a:pt x="1478" y="524"/>
                    </a:lnTo>
                    <a:lnTo>
                      <a:pt x="1482" y="523"/>
                    </a:lnTo>
                    <a:lnTo>
                      <a:pt x="1486" y="523"/>
                    </a:lnTo>
                    <a:lnTo>
                      <a:pt x="1490" y="524"/>
                    </a:lnTo>
                    <a:lnTo>
                      <a:pt x="1494" y="525"/>
                    </a:lnTo>
                    <a:lnTo>
                      <a:pt x="1498" y="525"/>
                    </a:lnTo>
                    <a:lnTo>
                      <a:pt x="1502" y="528"/>
                    </a:lnTo>
                    <a:lnTo>
                      <a:pt x="1506" y="527"/>
                    </a:lnTo>
                    <a:lnTo>
                      <a:pt x="1509" y="528"/>
                    </a:lnTo>
                    <a:lnTo>
                      <a:pt x="1513" y="527"/>
                    </a:lnTo>
                    <a:lnTo>
                      <a:pt x="1517" y="528"/>
                    </a:lnTo>
                    <a:lnTo>
                      <a:pt x="1521" y="529"/>
                    </a:lnTo>
                    <a:lnTo>
                      <a:pt x="1525" y="529"/>
                    </a:lnTo>
                    <a:lnTo>
                      <a:pt x="1529" y="531"/>
                    </a:lnTo>
                    <a:lnTo>
                      <a:pt x="1533" y="531"/>
                    </a:lnTo>
                    <a:lnTo>
                      <a:pt x="1537" y="531"/>
                    </a:lnTo>
                    <a:lnTo>
                      <a:pt x="1541" y="532"/>
                    </a:lnTo>
                    <a:lnTo>
                      <a:pt x="1545" y="533"/>
                    </a:lnTo>
                    <a:lnTo>
                      <a:pt x="1549" y="532"/>
                    </a:lnTo>
                    <a:lnTo>
                      <a:pt x="1553" y="533"/>
                    </a:lnTo>
                    <a:lnTo>
                      <a:pt x="1557" y="533"/>
                    </a:lnTo>
                    <a:lnTo>
                      <a:pt x="1561" y="534"/>
                    </a:lnTo>
                    <a:lnTo>
                      <a:pt x="1565" y="535"/>
                    </a:lnTo>
                    <a:lnTo>
                      <a:pt x="1569" y="535"/>
                    </a:lnTo>
                    <a:lnTo>
                      <a:pt x="1573" y="535"/>
                    </a:lnTo>
                    <a:lnTo>
                      <a:pt x="1576" y="535"/>
                    </a:lnTo>
                    <a:lnTo>
                      <a:pt x="1580" y="535"/>
                    </a:lnTo>
                    <a:lnTo>
                      <a:pt x="1584" y="536"/>
                    </a:lnTo>
                    <a:lnTo>
                      <a:pt x="1588" y="537"/>
                    </a:lnTo>
                    <a:lnTo>
                      <a:pt x="1592" y="537"/>
                    </a:lnTo>
                    <a:lnTo>
                      <a:pt x="1596" y="537"/>
                    </a:lnTo>
                    <a:lnTo>
                      <a:pt x="1600" y="536"/>
                    </a:lnTo>
                    <a:lnTo>
                      <a:pt x="1604" y="536"/>
                    </a:lnTo>
                    <a:lnTo>
                      <a:pt x="1608" y="537"/>
                    </a:lnTo>
                    <a:lnTo>
                      <a:pt x="1612" y="538"/>
                    </a:lnTo>
                    <a:lnTo>
                      <a:pt x="1616" y="536"/>
                    </a:lnTo>
                    <a:lnTo>
                      <a:pt x="1620" y="537"/>
                    </a:lnTo>
                    <a:lnTo>
                      <a:pt x="1624" y="536"/>
                    </a:lnTo>
                    <a:lnTo>
                      <a:pt x="1628" y="538"/>
                    </a:lnTo>
                    <a:lnTo>
                      <a:pt x="1632" y="538"/>
                    </a:lnTo>
                    <a:lnTo>
                      <a:pt x="1636" y="537"/>
                    </a:lnTo>
                    <a:lnTo>
                      <a:pt x="1640" y="536"/>
                    </a:lnTo>
                    <a:lnTo>
                      <a:pt x="1643" y="537"/>
                    </a:lnTo>
                    <a:lnTo>
                      <a:pt x="1647" y="536"/>
                    </a:lnTo>
                    <a:lnTo>
                      <a:pt x="1651" y="537"/>
                    </a:lnTo>
                    <a:lnTo>
                      <a:pt x="1655" y="538"/>
                    </a:lnTo>
                    <a:lnTo>
                      <a:pt x="1659" y="537"/>
                    </a:lnTo>
                    <a:lnTo>
                      <a:pt x="1663" y="536"/>
                    </a:lnTo>
                    <a:lnTo>
                      <a:pt x="1667" y="538"/>
                    </a:lnTo>
                    <a:lnTo>
                      <a:pt x="1671" y="536"/>
                    </a:lnTo>
                    <a:lnTo>
                      <a:pt x="1675" y="537"/>
                    </a:lnTo>
                    <a:lnTo>
                      <a:pt x="1679" y="537"/>
                    </a:lnTo>
                    <a:lnTo>
                      <a:pt x="1683" y="536"/>
                    </a:lnTo>
                    <a:lnTo>
                      <a:pt x="1687" y="537"/>
                    </a:lnTo>
                    <a:lnTo>
                      <a:pt x="1691" y="535"/>
                    </a:lnTo>
                    <a:lnTo>
                      <a:pt x="1695" y="535"/>
                    </a:lnTo>
                    <a:lnTo>
                      <a:pt x="1699" y="535"/>
                    </a:lnTo>
                    <a:lnTo>
                      <a:pt x="1703" y="536"/>
                    </a:lnTo>
                    <a:lnTo>
                      <a:pt x="1707" y="535"/>
                    </a:lnTo>
                    <a:lnTo>
                      <a:pt x="1711" y="534"/>
                    </a:lnTo>
                    <a:lnTo>
                      <a:pt x="1714" y="533"/>
                    </a:lnTo>
                    <a:lnTo>
                      <a:pt x="1718" y="533"/>
                    </a:lnTo>
                    <a:lnTo>
                      <a:pt x="1722" y="532"/>
                    </a:lnTo>
                    <a:lnTo>
                      <a:pt x="1726" y="534"/>
                    </a:lnTo>
                    <a:lnTo>
                      <a:pt x="1730" y="532"/>
                    </a:lnTo>
                    <a:lnTo>
                      <a:pt x="1734" y="531"/>
                    </a:lnTo>
                    <a:lnTo>
                      <a:pt x="1738" y="530"/>
                    </a:lnTo>
                    <a:lnTo>
                      <a:pt x="1742" y="530"/>
                    </a:lnTo>
                    <a:lnTo>
                      <a:pt x="1746" y="531"/>
                    </a:lnTo>
                    <a:lnTo>
                      <a:pt x="1750" y="529"/>
                    </a:lnTo>
                    <a:lnTo>
                      <a:pt x="1754" y="528"/>
                    </a:lnTo>
                    <a:lnTo>
                      <a:pt x="1758" y="528"/>
                    </a:lnTo>
                    <a:lnTo>
                      <a:pt x="1762" y="528"/>
                    </a:lnTo>
                    <a:lnTo>
                      <a:pt x="1766" y="528"/>
                    </a:lnTo>
                    <a:lnTo>
                      <a:pt x="1770" y="526"/>
                    </a:lnTo>
                    <a:lnTo>
                      <a:pt x="1774" y="526"/>
                    </a:lnTo>
                    <a:lnTo>
                      <a:pt x="1778" y="524"/>
                    </a:lnTo>
                    <a:lnTo>
                      <a:pt x="1781" y="525"/>
                    </a:lnTo>
                    <a:lnTo>
                      <a:pt x="1785" y="524"/>
                    </a:lnTo>
                    <a:lnTo>
                      <a:pt x="1789" y="524"/>
                    </a:lnTo>
                    <a:lnTo>
                      <a:pt x="1793" y="522"/>
                    </a:lnTo>
                    <a:lnTo>
                      <a:pt x="1797" y="523"/>
                    </a:lnTo>
                    <a:lnTo>
                      <a:pt x="1801" y="521"/>
                    </a:lnTo>
                    <a:lnTo>
                      <a:pt x="1805" y="519"/>
                    </a:lnTo>
                    <a:lnTo>
                      <a:pt x="1809" y="519"/>
                    </a:lnTo>
                    <a:lnTo>
                      <a:pt x="1813" y="520"/>
                    </a:lnTo>
                    <a:lnTo>
                      <a:pt x="1817" y="519"/>
                    </a:lnTo>
                    <a:lnTo>
                      <a:pt x="1821" y="517"/>
                    </a:lnTo>
                    <a:lnTo>
                      <a:pt x="1825" y="517"/>
                    </a:lnTo>
                    <a:lnTo>
                      <a:pt x="1829" y="517"/>
                    </a:lnTo>
                    <a:lnTo>
                      <a:pt x="1833" y="514"/>
                    </a:lnTo>
                    <a:lnTo>
                      <a:pt x="1837" y="514"/>
                    </a:lnTo>
                    <a:lnTo>
                      <a:pt x="1841" y="512"/>
                    </a:lnTo>
                    <a:lnTo>
                      <a:pt x="1845" y="512"/>
                    </a:lnTo>
                    <a:lnTo>
                      <a:pt x="1848" y="512"/>
                    </a:lnTo>
                    <a:lnTo>
                      <a:pt x="1852" y="511"/>
                    </a:lnTo>
                    <a:lnTo>
                      <a:pt x="1856" y="510"/>
                    </a:lnTo>
                    <a:lnTo>
                      <a:pt x="1860" y="507"/>
                    </a:lnTo>
                    <a:lnTo>
                      <a:pt x="1864" y="507"/>
                    </a:lnTo>
                    <a:lnTo>
                      <a:pt x="1868" y="507"/>
                    </a:lnTo>
                    <a:lnTo>
                      <a:pt x="1872" y="506"/>
                    </a:lnTo>
                    <a:lnTo>
                      <a:pt x="1876" y="505"/>
                    </a:lnTo>
                    <a:lnTo>
                      <a:pt x="1880" y="505"/>
                    </a:lnTo>
                    <a:lnTo>
                      <a:pt x="1884" y="502"/>
                    </a:lnTo>
                    <a:lnTo>
                      <a:pt x="1888" y="500"/>
                    </a:lnTo>
                    <a:lnTo>
                      <a:pt x="1892" y="500"/>
                    </a:lnTo>
                    <a:lnTo>
                      <a:pt x="1896" y="498"/>
                    </a:lnTo>
                    <a:lnTo>
                      <a:pt x="1900" y="498"/>
                    </a:lnTo>
                    <a:lnTo>
                      <a:pt x="1904" y="497"/>
                    </a:lnTo>
                    <a:lnTo>
                      <a:pt x="1908" y="495"/>
                    </a:lnTo>
                    <a:lnTo>
                      <a:pt x="1912" y="495"/>
                    </a:lnTo>
                    <a:lnTo>
                      <a:pt x="1916" y="494"/>
                    </a:lnTo>
                    <a:lnTo>
                      <a:pt x="1919" y="492"/>
                    </a:lnTo>
                    <a:lnTo>
                      <a:pt x="1923" y="492"/>
                    </a:lnTo>
                    <a:lnTo>
                      <a:pt x="1927" y="490"/>
                    </a:lnTo>
                    <a:lnTo>
                      <a:pt x="1931" y="490"/>
                    </a:lnTo>
                    <a:lnTo>
                      <a:pt x="1935" y="487"/>
                    </a:lnTo>
                    <a:lnTo>
                      <a:pt x="1939" y="489"/>
                    </a:lnTo>
                    <a:lnTo>
                      <a:pt x="1943" y="488"/>
                    </a:lnTo>
                    <a:lnTo>
                      <a:pt x="1947" y="486"/>
                    </a:lnTo>
                    <a:lnTo>
                      <a:pt x="1951" y="484"/>
                    </a:lnTo>
                    <a:lnTo>
                      <a:pt x="1955" y="483"/>
                    </a:lnTo>
                    <a:lnTo>
                      <a:pt x="1959" y="482"/>
                    </a:lnTo>
                    <a:lnTo>
                      <a:pt x="1963" y="480"/>
                    </a:lnTo>
                    <a:lnTo>
                      <a:pt x="1967" y="478"/>
                    </a:lnTo>
                    <a:lnTo>
                      <a:pt x="1971" y="478"/>
                    </a:lnTo>
                    <a:lnTo>
                      <a:pt x="1975" y="475"/>
                    </a:lnTo>
                    <a:lnTo>
                      <a:pt x="1979" y="476"/>
                    </a:lnTo>
                    <a:lnTo>
                      <a:pt x="1983" y="474"/>
                    </a:lnTo>
                    <a:lnTo>
                      <a:pt x="1986" y="474"/>
                    </a:lnTo>
                    <a:lnTo>
                      <a:pt x="1990" y="472"/>
                    </a:lnTo>
                    <a:lnTo>
                      <a:pt x="1994" y="469"/>
                    </a:lnTo>
                    <a:lnTo>
                      <a:pt x="1998" y="469"/>
                    </a:lnTo>
                    <a:lnTo>
                      <a:pt x="2002" y="467"/>
                    </a:lnTo>
                    <a:lnTo>
                      <a:pt x="2006" y="467"/>
                    </a:lnTo>
                    <a:lnTo>
                      <a:pt x="2010" y="466"/>
                    </a:lnTo>
                    <a:lnTo>
                      <a:pt x="2014" y="462"/>
                    </a:lnTo>
                    <a:lnTo>
                      <a:pt x="2018" y="462"/>
                    </a:lnTo>
                    <a:lnTo>
                      <a:pt x="2022" y="460"/>
                    </a:lnTo>
                    <a:lnTo>
                      <a:pt x="2026" y="460"/>
                    </a:lnTo>
                    <a:lnTo>
                      <a:pt x="2030" y="457"/>
                    </a:lnTo>
                    <a:lnTo>
                      <a:pt x="2034" y="456"/>
                    </a:lnTo>
                    <a:lnTo>
                      <a:pt x="2038" y="455"/>
                    </a:lnTo>
                    <a:lnTo>
                      <a:pt x="2042" y="454"/>
                    </a:lnTo>
                    <a:lnTo>
                      <a:pt x="2046" y="452"/>
                    </a:lnTo>
                    <a:lnTo>
                      <a:pt x="2050" y="451"/>
                    </a:lnTo>
                    <a:lnTo>
                      <a:pt x="2054" y="450"/>
                    </a:lnTo>
                    <a:lnTo>
                      <a:pt x="2057" y="450"/>
                    </a:lnTo>
                    <a:lnTo>
                      <a:pt x="2061" y="445"/>
                    </a:lnTo>
                    <a:lnTo>
                      <a:pt x="2065" y="443"/>
                    </a:lnTo>
                    <a:lnTo>
                      <a:pt x="2069" y="443"/>
                    </a:lnTo>
                    <a:lnTo>
                      <a:pt x="2073" y="441"/>
                    </a:lnTo>
                    <a:lnTo>
                      <a:pt x="2077" y="440"/>
                    </a:lnTo>
                    <a:lnTo>
                      <a:pt x="2081" y="439"/>
                    </a:lnTo>
                    <a:lnTo>
                      <a:pt x="2085" y="436"/>
                    </a:lnTo>
                    <a:lnTo>
                      <a:pt x="2089" y="436"/>
                    </a:lnTo>
                    <a:lnTo>
                      <a:pt x="2093" y="433"/>
                    </a:lnTo>
                    <a:lnTo>
                      <a:pt x="2097" y="432"/>
                    </a:lnTo>
                    <a:lnTo>
                      <a:pt x="2101" y="432"/>
                    </a:lnTo>
                    <a:lnTo>
                      <a:pt x="2105" y="429"/>
                    </a:lnTo>
                    <a:lnTo>
                      <a:pt x="2109" y="428"/>
                    </a:lnTo>
                    <a:lnTo>
                      <a:pt x="2113" y="426"/>
                    </a:lnTo>
                    <a:lnTo>
                      <a:pt x="2117" y="425"/>
                    </a:lnTo>
                    <a:lnTo>
                      <a:pt x="2121" y="423"/>
                    </a:lnTo>
                    <a:lnTo>
                      <a:pt x="2124" y="423"/>
                    </a:lnTo>
                    <a:lnTo>
                      <a:pt x="2128" y="422"/>
                    </a:lnTo>
                    <a:lnTo>
                      <a:pt x="2132" y="418"/>
                    </a:lnTo>
                    <a:lnTo>
                      <a:pt x="2136" y="416"/>
                    </a:lnTo>
                    <a:lnTo>
                      <a:pt x="2140" y="414"/>
                    </a:lnTo>
                    <a:lnTo>
                      <a:pt x="2144" y="414"/>
                    </a:lnTo>
                    <a:lnTo>
                      <a:pt x="2148" y="412"/>
                    </a:lnTo>
                    <a:lnTo>
                      <a:pt x="2152" y="409"/>
                    </a:lnTo>
                    <a:lnTo>
                      <a:pt x="2156" y="409"/>
                    </a:lnTo>
                    <a:lnTo>
                      <a:pt x="2160" y="408"/>
                    </a:lnTo>
                    <a:lnTo>
                      <a:pt x="2164" y="406"/>
                    </a:lnTo>
                    <a:lnTo>
                      <a:pt x="2168" y="404"/>
                    </a:lnTo>
                    <a:lnTo>
                      <a:pt x="2172" y="402"/>
                    </a:lnTo>
                    <a:lnTo>
                      <a:pt x="2176" y="400"/>
                    </a:lnTo>
                    <a:lnTo>
                      <a:pt x="2180" y="400"/>
                    </a:lnTo>
                    <a:lnTo>
                      <a:pt x="2184" y="397"/>
                    </a:lnTo>
                    <a:lnTo>
                      <a:pt x="2188" y="396"/>
                    </a:lnTo>
                    <a:lnTo>
                      <a:pt x="2191" y="393"/>
                    </a:lnTo>
                    <a:lnTo>
                      <a:pt x="2195" y="393"/>
                    </a:lnTo>
                    <a:lnTo>
                      <a:pt x="2199" y="390"/>
                    </a:lnTo>
                    <a:lnTo>
                      <a:pt x="2203" y="389"/>
                    </a:lnTo>
                    <a:lnTo>
                      <a:pt x="2207" y="389"/>
                    </a:lnTo>
                    <a:lnTo>
                      <a:pt x="2211" y="386"/>
                    </a:lnTo>
                    <a:lnTo>
                      <a:pt x="2215" y="385"/>
                    </a:lnTo>
                    <a:lnTo>
                      <a:pt x="2219" y="383"/>
                    </a:lnTo>
                    <a:lnTo>
                      <a:pt x="2223" y="382"/>
                    </a:lnTo>
                    <a:lnTo>
                      <a:pt x="2227" y="380"/>
                    </a:lnTo>
                    <a:lnTo>
                      <a:pt x="2231" y="380"/>
                    </a:lnTo>
                    <a:lnTo>
                      <a:pt x="2235" y="376"/>
                    </a:lnTo>
                    <a:lnTo>
                      <a:pt x="2239" y="374"/>
                    </a:lnTo>
                    <a:lnTo>
                      <a:pt x="2243" y="373"/>
                    </a:lnTo>
                    <a:lnTo>
                      <a:pt x="2247" y="372"/>
                    </a:lnTo>
                    <a:lnTo>
                      <a:pt x="2251" y="369"/>
                    </a:lnTo>
                    <a:lnTo>
                      <a:pt x="2255" y="369"/>
                    </a:lnTo>
                    <a:lnTo>
                      <a:pt x="2259" y="366"/>
                    </a:lnTo>
                    <a:lnTo>
                      <a:pt x="2262" y="365"/>
                    </a:lnTo>
                    <a:lnTo>
                      <a:pt x="2266" y="365"/>
                    </a:lnTo>
                    <a:lnTo>
                      <a:pt x="2270" y="362"/>
                    </a:lnTo>
                    <a:lnTo>
                      <a:pt x="2274" y="360"/>
                    </a:lnTo>
                    <a:lnTo>
                      <a:pt x="2278" y="358"/>
                    </a:lnTo>
                    <a:lnTo>
                      <a:pt x="2282" y="356"/>
                    </a:lnTo>
                    <a:lnTo>
                      <a:pt x="2286" y="355"/>
                    </a:lnTo>
                    <a:lnTo>
                      <a:pt x="2290" y="354"/>
                    </a:lnTo>
                    <a:lnTo>
                      <a:pt x="2294" y="352"/>
                    </a:lnTo>
                    <a:lnTo>
                      <a:pt x="2298" y="349"/>
                    </a:lnTo>
                    <a:lnTo>
                      <a:pt x="2302" y="349"/>
                    </a:lnTo>
                    <a:lnTo>
                      <a:pt x="2306" y="346"/>
                    </a:lnTo>
                    <a:lnTo>
                      <a:pt x="2310" y="343"/>
                    </a:lnTo>
                    <a:lnTo>
                      <a:pt x="2314" y="344"/>
                    </a:lnTo>
                    <a:lnTo>
                      <a:pt x="2318" y="342"/>
                    </a:lnTo>
                    <a:lnTo>
                      <a:pt x="2322" y="340"/>
                    </a:lnTo>
                    <a:lnTo>
                      <a:pt x="2326" y="338"/>
                    </a:lnTo>
                    <a:lnTo>
                      <a:pt x="2329" y="336"/>
                    </a:lnTo>
                    <a:lnTo>
                      <a:pt x="2333" y="335"/>
                    </a:lnTo>
                    <a:lnTo>
                      <a:pt x="2337" y="334"/>
                    </a:lnTo>
                    <a:lnTo>
                      <a:pt x="2341" y="331"/>
                    </a:lnTo>
                    <a:lnTo>
                      <a:pt x="2345" y="330"/>
                    </a:lnTo>
                    <a:lnTo>
                      <a:pt x="2349" y="327"/>
                    </a:lnTo>
                    <a:lnTo>
                      <a:pt x="2353" y="327"/>
                    </a:lnTo>
                    <a:lnTo>
                      <a:pt x="2357" y="324"/>
                    </a:lnTo>
                    <a:lnTo>
                      <a:pt x="2361" y="323"/>
                    </a:lnTo>
                    <a:lnTo>
                      <a:pt x="2365" y="321"/>
                    </a:lnTo>
                    <a:lnTo>
                      <a:pt x="2369" y="320"/>
                    </a:lnTo>
                    <a:lnTo>
                      <a:pt x="2373" y="318"/>
                    </a:lnTo>
                    <a:lnTo>
                      <a:pt x="2377" y="317"/>
                    </a:lnTo>
                    <a:lnTo>
                      <a:pt x="2381" y="315"/>
                    </a:lnTo>
                    <a:lnTo>
                      <a:pt x="2385" y="313"/>
                    </a:lnTo>
                    <a:lnTo>
                      <a:pt x="2389" y="313"/>
                    </a:lnTo>
                    <a:lnTo>
                      <a:pt x="2393" y="309"/>
                    </a:lnTo>
                    <a:lnTo>
                      <a:pt x="2396" y="309"/>
                    </a:lnTo>
                    <a:lnTo>
                      <a:pt x="2400" y="306"/>
                    </a:lnTo>
                    <a:lnTo>
                      <a:pt x="2404" y="306"/>
                    </a:lnTo>
                    <a:lnTo>
                      <a:pt x="2408" y="302"/>
                    </a:lnTo>
                    <a:lnTo>
                      <a:pt x="2412" y="302"/>
                    </a:lnTo>
                    <a:lnTo>
                      <a:pt x="2416" y="299"/>
                    </a:lnTo>
                    <a:lnTo>
                      <a:pt x="2420" y="298"/>
                    </a:lnTo>
                    <a:lnTo>
                      <a:pt x="2424" y="298"/>
                    </a:lnTo>
                    <a:lnTo>
                      <a:pt x="2428" y="295"/>
                    </a:lnTo>
                    <a:lnTo>
                      <a:pt x="2432" y="292"/>
                    </a:lnTo>
                    <a:lnTo>
                      <a:pt x="2436" y="290"/>
                    </a:lnTo>
                    <a:lnTo>
                      <a:pt x="2440" y="289"/>
                    </a:lnTo>
                    <a:lnTo>
                      <a:pt x="2444" y="287"/>
                    </a:lnTo>
                    <a:lnTo>
                      <a:pt x="2448" y="285"/>
                    </a:lnTo>
                    <a:lnTo>
                      <a:pt x="2452" y="285"/>
                    </a:lnTo>
                    <a:lnTo>
                      <a:pt x="2456" y="283"/>
                    </a:lnTo>
                    <a:lnTo>
                      <a:pt x="2460" y="282"/>
                    </a:lnTo>
                    <a:lnTo>
                      <a:pt x="2464" y="280"/>
                    </a:lnTo>
                    <a:lnTo>
                      <a:pt x="2467" y="278"/>
                    </a:lnTo>
                    <a:lnTo>
                      <a:pt x="2471" y="275"/>
                    </a:lnTo>
                    <a:lnTo>
                      <a:pt x="2475" y="274"/>
                    </a:lnTo>
                    <a:lnTo>
                      <a:pt x="2479" y="274"/>
                    </a:lnTo>
                    <a:lnTo>
                      <a:pt x="2483" y="270"/>
                    </a:lnTo>
                    <a:lnTo>
                      <a:pt x="2487" y="269"/>
                    </a:lnTo>
                    <a:lnTo>
                      <a:pt x="2491" y="267"/>
                    </a:lnTo>
                    <a:lnTo>
                      <a:pt x="2495" y="267"/>
                    </a:lnTo>
                    <a:lnTo>
                      <a:pt x="2499" y="266"/>
                    </a:lnTo>
                    <a:lnTo>
                      <a:pt x="2503" y="264"/>
                    </a:lnTo>
                    <a:lnTo>
                      <a:pt x="2507" y="262"/>
                    </a:lnTo>
                    <a:lnTo>
                      <a:pt x="2511" y="261"/>
                    </a:lnTo>
                    <a:lnTo>
                      <a:pt x="2515" y="258"/>
                    </a:lnTo>
                    <a:lnTo>
                      <a:pt x="2519" y="257"/>
                    </a:lnTo>
                    <a:lnTo>
                      <a:pt x="2523" y="254"/>
                    </a:lnTo>
                    <a:lnTo>
                      <a:pt x="2527" y="254"/>
                    </a:lnTo>
                    <a:lnTo>
                      <a:pt x="2531" y="252"/>
                    </a:lnTo>
                    <a:lnTo>
                      <a:pt x="2534" y="250"/>
                    </a:lnTo>
                    <a:lnTo>
                      <a:pt x="2538" y="250"/>
                    </a:lnTo>
                    <a:lnTo>
                      <a:pt x="2542" y="247"/>
                    </a:lnTo>
                    <a:lnTo>
                      <a:pt x="2546" y="246"/>
                    </a:lnTo>
                    <a:lnTo>
                      <a:pt x="2550" y="244"/>
                    </a:lnTo>
                    <a:lnTo>
                      <a:pt x="2554" y="242"/>
                    </a:lnTo>
                    <a:lnTo>
                      <a:pt x="2558" y="243"/>
                    </a:lnTo>
                    <a:lnTo>
                      <a:pt x="2562" y="241"/>
                    </a:lnTo>
                    <a:lnTo>
                      <a:pt x="2566" y="239"/>
                    </a:lnTo>
                    <a:lnTo>
                      <a:pt x="2570" y="237"/>
                    </a:lnTo>
                    <a:lnTo>
                      <a:pt x="2574" y="235"/>
                    </a:lnTo>
                    <a:lnTo>
                      <a:pt x="2578" y="234"/>
                    </a:lnTo>
                    <a:lnTo>
                      <a:pt x="2582" y="232"/>
                    </a:lnTo>
                    <a:lnTo>
                      <a:pt x="2586" y="229"/>
                    </a:lnTo>
                    <a:lnTo>
                      <a:pt x="2590" y="230"/>
                    </a:lnTo>
                    <a:lnTo>
                      <a:pt x="2594" y="228"/>
                    </a:lnTo>
                    <a:lnTo>
                      <a:pt x="2598" y="227"/>
                    </a:lnTo>
                    <a:lnTo>
                      <a:pt x="2602" y="224"/>
                    </a:lnTo>
                    <a:lnTo>
                      <a:pt x="2605" y="223"/>
                    </a:lnTo>
                    <a:lnTo>
                      <a:pt x="2609" y="223"/>
                    </a:lnTo>
                    <a:lnTo>
                      <a:pt x="2613" y="220"/>
                    </a:lnTo>
                    <a:lnTo>
                      <a:pt x="2617" y="218"/>
                    </a:lnTo>
                    <a:lnTo>
                      <a:pt x="2621" y="218"/>
                    </a:lnTo>
                    <a:lnTo>
                      <a:pt x="2625" y="216"/>
                    </a:lnTo>
                    <a:lnTo>
                      <a:pt x="2629" y="214"/>
                    </a:lnTo>
                    <a:lnTo>
                      <a:pt x="2633" y="211"/>
                    </a:lnTo>
                    <a:lnTo>
                      <a:pt x="2637" y="213"/>
                    </a:lnTo>
                    <a:lnTo>
                      <a:pt x="2641" y="211"/>
                    </a:lnTo>
                    <a:lnTo>
                      <a:pt x="2645" y="209"/>
                    </a:lnTo>
                    <a:lnTo>
                      <a:pt x="2649" y="207"/>
                    </a:lnTo>
                    <a:lnTo>
                      <a:pt x="2653" y="205"/>
                    </a:lnTo>
                    <a:lnTo>
                      <a:pt x="2657" y="203"/>
                    </a:lnTo>
                    <a:lnTo>
                      <a:pt x="2661" y="203"/>
                    </a:lnTo>
                    <a:lnTo>
                      <a:pt x="2665" y="201"/>
                    </a:lnTo>
                    <a:lnTo>
                      <a:pt x="2669" y="200"/>
                    </a:lnTo>
                    <a:lnTo>
                      <a:pt x="2672" y="198"/>
                    </a:lnTo>
                    <a:lnTo>
                      <a:pt x="2676" y="197"/>
                    </a:lnTo>
                    <a:lnTo>
                      <a:pt x="2680" y="195"/>
                    </a:lnTo>
                    <a:lnTo>
                      <a:pt x="2684" y="195"/>
                    </a:lnTo>
                    <a:lnTo>
                      <a:pt x="2688" y="193"/>
                    </a:lnTo>
                    <a:lnTo>
                      <a:pt x="2692" y="191"/>
                    </a:lnTo>
                    <a:lnTo>
                      <a:pt x="2696" y="189"/>
                    </a:lnTo>
                    <a:lnTo>
                      <a:pt x="2700" y="189"/>
                    </a:lnTo>
                    <a:lnTo>
                      <a:pt x="2704" y="187"/>
                    </a:lnTo>
                    <a:lnTo>
                      <a:pt x="2708" y="186"/>
                    </a:lnTo>
                    <a:lnTo>
                      <a:pt x="2712" y="185"/>
                    </a:lnTo>
                    <a:lnTo>
                      <a:pt x="2716" y="185"/>
                    </a:lnTo>
                    <a:lnTo>
                      <a:pt x="2720" y="182"/>
                    </a:lnTo>
                    <a:lnTo>
                      <a:pt x="2724" y="181"/>
                    </a:lnTo>
                    <a:lnTo>
                      <a:pt x="2728" y="179"/>
                    </a:lnTo>
                    <a:lnTo>
                      <a:pt x="2732" y="178"/>
                    </a:lnTo>
                    <a:lnTo>
                      <a:pt x="2736" y="177"/>
                    </a:lnTo>
                    <a:lnTo>
                      <a:pt x="2739" y="175"/>
                    </a:lnTo>
                    <a:lnTo>
                      <a:pt x="2743" y="174"/>
                    </a:lnTo>
                    <a:lnTo>
                      <a:pt x="2747" y="172"/>
                    </a:lnTo>
                    <a:lnTo>
                      <a:pt x="2751" y="171"/>
                    </a:lnTo>
                    <a:lnTo>
                      <a:pt x="2755" y="170"/>
                    </a:lnTo>
                    <a:lnTo>
                      <a:pt x="2759" y="169"/>
                    </a:lnTo>
                    <a:lnTo>
                      <a:pt x="2763" y="167"/>
                    </a:lnTo>
                    <a:lnTo>
                      <a:pt x="2767" y="165"/>
                    </a:lnTo>
                    <a:lnTo>
                      <a:pt x="2771" y="165"/>
                    </a:lnTo>
                    <a:lnTo>
                      <a:pt x="2775" y="164"/>
                    </a:lnTo>
                    <a:lnTo>
                      <a:pt x="2779" y="163"/>
                    </a:lnTo>
                    <a:lnTo>
                      <a:pt x="2783" y="162"/>
                    </a:lnTo>
                    <a:lnTo>
                      <a:pt x="2787" y="161"/>
                    </a:lnTo>
                    <a:lnTo>
                      <a:pt x="2791" y="159"/>
                    </a:lnTo>
                    <a:lnTo>
                      <a:pt x="2795" y="157"/>
                    </a:lnTo>
                    <a:lnTo>
                      <a:pt x="2799" y="157"/>
                    </a:lnTo>
                    <a:lnTo>
                      <a:pt x="2803" y="155"/>
                    </a:lnTo>
                    <a:lnTo>
                      <a:pt x="2807" y="154"/>
                    </a:lnTo>
                    <a:lnTo>
                      <a:pt x="2810" y="152"/>
                    </a:lnTo>
                    <a:lnTo>
                      <a:pt x="2814" y="152"/>
                    </a:lnTo>
                    <a:lnTo>
                      <a:pt x="2818" y="151"/>
                    </a:lnTo>
                    <a:lnTo>
                      <a:pt x="2822" y="148"/>
                    </a:lnTo>
                    <a:lnTo>
                      <a:pt x="2826" y="148"/>
                    </a:lnTo>
                    <a:lnTo>
                      <a:pt x="2830" y="147"/>
                    </a:lnTo>
                    <a:lnTo>
                      <a:pt x="2834" y="146"/>
                    </a:lnTo>
                    <a:lnTo>
                      <a:pt x="2838" y="143"/>
                    </a:lnTo>
                    <a:lnTo>
                      <a:pt x="2842" y="145"/>
                    </a:lnTo>
                    <a:lnTo>
                      <a:pt x="2846" y="143"/>
                    </a:lnTo>
                    <a:lnTo>
                      <a:pt x="2850" y="141"/>
                    </a:lnTo>
                    <a:lnTo>
                      <a:pt x="2854" y="140"/>
                    </a:lnTo>
                    <a:lnTo>
                      <a:pt x="2858" y="139"/>
                    </a:lnTo>
                    <a:lnTo>
                      <a:pt x="2862" y="138"/>
                    </a:lnTo>
                    <a:lnTo>
                      <a:pt x="2866" y="136"/>
                    </a:lnTo>
                    <a:lnTo>
                      <a:pt x="2870" y="135"/>
                    </a:lnTo>
                    <a:lnTo>
                      <a:pt x="2874" y="135"/>
                    </a:lnTo>
                    <a:lnTo>
                      <a:pt x="2877" y="133"/>
                    </a:lnTo>
                    <a:lnTo>
                      <a:pt x="2881" y="132"/>
                    </a:lnTo>
                    <a:lnTo>
                      <a:pt x="2885" y="132"/>
                    </a:lnTo>
                    <a:lnTo>
                      <a:pt x="2889" y="129"/>
                    </a:lnTo>
                    <a:lnTo>
                      <a:pt x="2893" y="129"/>
                    </a:lnTo>
                    <a:lnTo>
                      <a:pt x="2897" y="127"/>
                    </a:lnTo>
                    <a:lnTo>
                      <a:pt x="2901" y="127"/>
                    </a:lnTo>
                    <a:lnTo>
                      <a:pt x="2905" y="126"/>
                    </a:lnTo>
                    <a:lnTo>
                      <a:pt x="2909" y="124"/>
                    </a:lnTo>
                    <a:lnTo>
                      <a:pt x="2913" y="123"/>
                    </a:lnTo>
                    <a:lnTo>
                      <a:pt x="2917" y="122"/>
                    </a:lnTo>
                    <a:lnTo>
                      <a:pt x="2921" y="120"/>
                    </a:lnTo>
                    <a:lnTo>
                      <a:pt x="2925" y="120"/>
                    </a:lnTo>
                    <a:lnTo>
                      <a:pt x="2929" y="119"/>
                    </a:lnTo>
                    <a:lnTo>
                      <a:pt x="2933" y="119"/>
                    </a:lnTo>
                    <a:lnTo>
                      <a:pt x="2937" y="118"/>
                    </a:lnTo>
                    <a:lnTo>
                      <a:pt x="2941" y="116"/>
                    </a:lnTo>
                    <a:lnTo>
                      <a:pt x="2944" y="114"/>
                    </a:lnTo>
                    <a:lnTo>
                      <a:pt x="2948" y="113"/>
                    </a:lnTo>
                    <a:lnTo>
                      <a:pt x="2952" y="113"/>
                    </a:lnTo>
                    <a:lnTo>
                      <a:pt x="2956" y="112"/>
                    </a:lnTo>
                    <a:lnTo>
                      <a:pt x="2960" y="110"/>
                    </a:lnTo>
                    <a:lnTo>
                      <a:pt x="2964" y="110"/>
                    </a:lnTo>
                    <a:lnTo>
                      <a:pt x="2968" y="108"/>
                    </a:lnTo>
                    <a:lnTo>
                      <a:pt x="2972" y="108"/>
                    </a:lnTo>
                    <a:lnTo>
                      <a:pt x="2976" y="108"/>
                    </a:lnTo>
                    <a:lnTo>
                      <a:pt x="2980" y="106"/>
                    </a:lnTo>
                    <a:lnTo>
                      <a:pt x="2984" y="106"/>
                    </a:lnTo>
                    <a:lnTo>
                      <a:pt x="2988" y="104"/>
                    </a:lnTo>
                    <a:lnTo>
                      <a:pt x="2992" y="104"/>
                    </a:lnTo>
                    <a:lnTo>
                      <a:pt x="2996" y="104"/>
                    </a:lnTo>
                    <a:lnTo>
                      <a:pt x="3000" y="101"/>
                    </a:lnTo>
                    <a:lnTo>
                      <a:pt x="3004" y="102"/>
                    </a:lnTo>
                    <a:lnTo>
                      <a:pt x="3008" y="99"/>
                    </a:lnTo>
                    <a:lnTo>
                      <a:pt x="3012" y="99"/>
                    </a:lnTo>
                    <a:lnTo>
                      <a:pt x="3015" y="98"/>
                    </a:lnTo>
                    <a:lnTo>
                      <a:pt x="3019" y="97"/>
                    </a:lnTo>
                    <a:lnTo>
                      <a:pt x="3023" y="97"/>
                    </a:lnTo>
                    <a:lnTo>
                      <a:pt x="3027" y="95"/>
                    </a:lnTo>
                    <a:lnTo>
                      <a:pt x="3031" y="95"/>
                    </a:lnTo>
                    <a:lnTo>
                      <a:pt x="3035" y="94"/>
                    </a:lnTo>
                    <a:lnTo>
                      <a:pt x="3039" y="93"/>
                    </a:lnTo>
                    <a:lnTo>
                      <a:pt x="3043" y="91"/>
                    </a:lnTo>
                    <a:lnTo>
                      <a:pt x="3047" y="91"/>
                    </a:lnTo>
                    <a:lnTo>
                      <a:pt x="3051" y="91"/>
                    </a:lnTo>
                    <a:lnTo>
                      <a:pt x="3055" y="89"/>
                    </a:lnTo>
                    <a:lnTo>
                      <a:pt x="3059" y="89"/>
                    </a:lnTo>
                    <a:lnTo>
                      <a:pt x="3063" y="88"/>
                    </a:lnTo>
                    <a:lnTo>
                      <a:pt x="3067" y="87"/>
                    </a:lnTo>
                    <a:lnTo>
                      <a:pt x="3071" y="87"/>
                    </a:lnTo>
                    <a:lnTo>
                      <a:pt x="3075" y="85"/>
                    </a:lnTo>
                    <a:lnTo>
                      <a:pt x="3079" y="85"/>
                    </a:lnTo>
                    <a:lnTo>
                      <a:pt x="3082" y="85"/>
                    </a:lnTo>
                    <a:lnTo>
                      <a:pt x="3086" y="83"/>
                    </a:lnTo>
                    <a:lnTo>
                      <a:pt x="3090" y="83"/>
                    </a:lnTo>
                    <a:lnTo>
                      <a:pt x="3094" y="83"/>
                    </a:lnTo>
                    <a:lnTo>
                      <a:pt x="3098" y="81"/>
                    </a:lnTo>
                    <a:lnTo>
                      <a:pt x="3102" y="81"/>
                    </a:lnTo>
                    <a:lnTo>
                      <a:pt x="3106" y="80"/>
                    </a:lnTo>
                    <a:lnTo>
                      <a:pt x="3110" y="79"/>
                    </a:lnTo>
                    <a:lnTo>
                      <a:pt x="3114" y="77"/>
                    </a:lnTo>
                    <a:lnTo>
                      <a:pt x="3118" y="78"/>
                    </a:lnTo>
                    <a:lnTo>
                      <a:pt x="3122" y="76"/>
                    </a:lnTo>
                    <a:lnTo>
                      <a:pt x="3126" y="76"/>
                    </a:lnTo>
                    <a:lnTo>
                      <a:pt x="3130" y="75"/>
                    </a:lnTo>
                    <a:lnTo>
                      <a:pt x="3134" y="74"/>
                    </a:lnTo>
                    <a:lnTo>
                      <a:pt x="3138" y="73"/>
                    </a:lnTo>
                    <a:lnTo>
                      <a:pt x="3142" y="73"/>
                    </a:lnTo>
                    <a:lnTo>
                      <a:pt x="3146" y="71"/>
                    </a:lnTo>
                    <a:lnTo>
                      <a:pt x="3150" y="7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7" name="Freeform 2869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7"/>
                  </a:cxn>
                  <a:cxn ang="0">
                    <a:pos x="406" y="28"/>
                  </a:cxn>
                  <a:cxn ang="0">
                    <a:pos x="457" y="44"/>
                  </a:cxn>
                  <a:cxn ang="0">
                    <a:pos x="508" y="62"/>
                  </a:cxn>
                  <a:cxn ang="0">
                    <a:pos x="559" y="85"/>
                  </a:cxn>
                  <a:cxn ang="0">
                    <a:pos x="611" y="112"/>
                  </a:cxn>
                  <a:cxn ang="0">
                    <a:pos x="662" y="144"/>
                  </a:cxn>
                  <a:cxn ang="0">
                    <a:pos x="713" y="179"/>
                  </a:cxn>
                  <a:cxn ang="0">
                    <a:pos x="764" y="217"/>
                  </a:cxn>
                  <a:cxn ang="0">
                    <a:pos x="816" y="259"/>
                  </a:cxn>
                  <a:cxn ang="0">
                    <a:pos x="867" y="303"/>
                  </a:cxn>
                  <a:cxn ang="0">
                    <a:pos x="918" y="348"/>
                  </a:cxn>
                  <a:cxn ang="0">
                    <a:pos x="969" y="394"/>
                  </a:cxn>
                  <a:cxn ang="0">
                    <a:pos x="1021" y="438"/>
                  </a:cxn>
                  <a:cxn ang="0">
                    <a:pos x="1072" y="484"/>
                  </a:cxn>
                  <a:cxn ang="0">
                    <a:pos x="1123" y="525"/>
                  </a:cxn>
                  <a:cxn ang="0">
                    <a:pos x="1174" y="566"/>
                  </a:cxn>
                  <a:cxn ang="0">
                    <a:pos x="1226" y="602"/>
                  </a:cxn>
                  <a:cxn ang="0">
                    <a:pos x="1277" y="635"/>
                  </a:cxn>
                  <a:cxn ang="0">
                    <a:pos x="1328" y="664"/>
                  </a:cxn>
                  <a:cxn ang="0">
                    <a:pos x="1379" y="691"/>
                  </a:cxn>
                  <a:cxn ang="0">
                    <a:pos x="1431" y="712"/>
                  </a:cxn>
                  <a:cxn ang="0">
                    <a:pos x="1482" y="727"/>
                  </a:cxn>
                  <a:cxn ang="0">
                    <a:pos x="1533" y="739"/>
                  </a:cxn>
                  <a:cxn ang="0">
                    <a:pos x="1584" y="747"/>
                  </a:cxn>
                  <a:cxn ang="0">
                    <a:pos x="1636" y="748"/>
                  </a:cxn>
                  <a:cxn ang="0">
                    <a:pos x="1687" y="746"/>
                  </a:cxn>
                  <a:cxn ang="0">
                    <a:pos x="1738" y="740"/>
                  </a:cxn>
                  <a:cxn ang="0">
                    <a:pos x="1789" y="730"/>
                  </a:cxn>
                  <a:cxn ang="0">
                    <a:pos x="1841" y="717"/>
                  </a:cxn>
                  <a:cxn ang="0">
                    <a:pos x="1892" y="698"/>
                  </a:cxn>
                  <a:cxn ang="0">
                    <a:pos x="1943" y="679"/>
                  </a:cxn>
                  <a:cxn ang="0">
                    <a:pos x="1994" y="656"/>
                  </a:cxn>
                  <a:cxn ang="0">
                    <a:pos x="2046" y="631"/>
                  </a:cxn>
                  <a:cxn ang="0">
                    <a:pos x="2097" y="604"/>
                  </a:cxn>
                  <a:cxn ang="0">
                    <a:pos x="2148" y="575"/>
                  </a:cxn>
                  <a:cxn ang="0">
                    <a:pos x="2199" y="547"/>
                  </a:cxn>
                  <a:cxn ang="0">
                    <a:pos x="2251" y="518"/>
                  </a:cxn>
                  <a:cxn ang="0">
                    <a:pos x="2302" y="488"/>
                  </a:cxn>
                  <a:cxn ang="0">
                    <a:pos x="2353" y="456"/>
                  </a:cxn>
                  <a:cxn ang="0">
                    <a:pos x="2404" y="425"/>
                  </a:cxn>
                  <a:cxn ang="0">
                    <a:pos x="2456" y="396"/>
                  </a:cxn>
                  <a:cxn ang="0">
                    <a:pos x="2507" y="366"/>
                  </a:cxn>
                  <a:cxn ang="0">
                    <a:pos x="2558" y="338"/>
                  </a:cxn>
                  <a:cxn ang="0">
                    <a:pos x="2609" y="311"/>
                  </a:cxn>
                  <a:cxn ang="0">
                    <a:pos x="2661" y="284"/>
                  </a:cxn>
                  <a:cxn ang="0">
                    <a:pos x="2712" y="258"/>
                  </a:cxn>
                  <a:cxn ang="0">
                    <a:pos x="2763" y="235"/>
                  </a:cxn>
                  <a:cxn ang="0">
                    <a:pos x="2814" y="211"/>
                  </a:cxn>
                  <a:cxn ang="0">
                    <a:pos x="2866" y="191"/>
                  </a:cxn>
                  <a:cxn ang="0">
                    <a:pos x="2917" y="171"/>
                  </a:cxn>
                  <a:cxn ang="0">
                    <a:pos x="2968" y="154"/>
                  </a:cxn>
                  <a:cxn ang="0">
                    <a:pos x="3019" y="136"/>
                  </a:cxn>
                  <a:cxn ang="0">
                    <a:pos x="3071" y="121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49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4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7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8"/>
                    </a:lnTo>
                    <a:lnTo>
                      <a:pt x="283" y="9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11"/>
                    </a:lnTo>
                    <a:lnTo>
                      <a:pt x="299" y="11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3"/>
                    </a:lnTo>
                    <a:lnTo>
                      <a:pt x="319" y="13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7"/>
                    </a:lnTo>
                    <a:lnTo>
                      <a:pt x="354" y="17"/>
                    </a:lnTo>
                    <a:lnTo>
                      <a:pt x="358" y="19"/>
                    </a:lnTo>
                    <a:lnTo>
                      <a:pt x="362" y="19"/>
                    </a:lnTo>
                    <a:lnTo>
                      <a:pt x="366" y="21"/>
                    </a:lnTo>
                    <a:lnTo>
                      <a:pt x="370" y="22"/>
                    </a:lnTo>
                    <a:lnTo>
                      <a:pt x="374" y="23"/>
                    </a:lnTo>
                    <a:lnTo>
                      <a:pt x="378" y="21"/>
                    </a:lnTo>
                    <a:lnTo>
                      <a:pt x="382" y="23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6"/>
                    </a:lnTo>
                    <a:lnTo>
                      <a:pt x="398" y="28"/>
                    </a:lnTo>
                    <a:lnTo>
                      <a:pt x="402" y="26"/>
                    </a:lnTo>
                    <a:lnTo>
                      <a:pt x="406" y="28"/>
                    </a:lnTo>
                    <a:lnTo>
                      <a:pt x="410" y="31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1"/>
                    </a:lnTo>
                    <a:lnTo>
                      <a:pt x="425" y="33"/>
                    </a:lnTo>
                    <a:lnTo>
                      <a:pt x="429" y="35"/>
                    </a:lnTo>
                    <a:lnTo>
                      <a:pt x="433" y="37"/>
                    </a:lnTo>
                    <a:lnTo>
                      <a:pt x="437" y="37"/>
                    </a:lnTo>
                    <a:lnTo>
                      <a:pt x="441" y="38"/>
                    </a:lnTo>
                    <a:lnTo>
                      <a:pt x="445" y="40"/>
                    </a:lnTo>
                    <a:lnTo>
                      <a:pt x="449" y="39"/>
                    </a:lnTo>
                    <a:lnTo>
                      <a:pt x="453" y="41"/>
                    </a:lnTo>
                    <a:lnTo>
                      <a:pt x="457" y="44"/>
                    </a:lnTo>
                    <a:lnTo>
                      <a:pt x="461" y="44"/>
                    </a:lnTo>
                    <a:lnTo>
                      <a:pt x="465" y="45"/>
                    </a:lnTo>
                    <a:lnTo>
                      <a:pt x="469" y="47"/>
                    </a:lnTo>
                    <a:lnTo>
                      <a:pt x="473" y="48"/>
                    </a:lnTo>
                    <a:lnTo>
                      <a:pt x="477" y="49"/>
                    </a:lnTo>
                    <a:lnTo>
                      <a:pt x="480" y="52"/>
                    </a:lnTo>
                    <a:lnTo>
                      <a:pt x="484" y="52"/>
                    </a:lnTo>
                    <a:lnTo>
                      <a:pt x="488" y="54"/>
                    </a:lnTo>
                    <a:lnTo>
                      <a:pt x="492" y="56"/>
                    </a:lnTo>
                    <a:lnTo>
                      <a:pt x="496" y="58"/>
                    </a:lnTo>
                    <a:lnTo>
                      <a:pt x="500" y="59"/>
                    </a:lnTo>
                    <a:lnTo>
                      <a:pt x="504" y="60"/>
                    </a:lnTo>
                    <a:lnTo>
                      <a:pt x="508" y="62"/>
                    </a:lnTo>
                    <a:lnTo>
                      <a:pt x="512" y="65"/>
                    </a:lnTo>
                    <a:lnTo>
                      <a:pt x="516" y="66"/>
                    </a:lnTo>
                    <a:lnTo>
                      <a:pt x="520" y="68"/>
                    </a:lnTo>
                    <a:lnTo>
                      <a:pt x="524" y="69"/>
                    </a:lnTo>
                    <a:lnTo>
                      <a:pt x="528" y="71"/>
                    </a:lnTo>
                    <a:lnTo>
                      <a:pt x="532" y="72"/>
                    </a:lnTo>
                    <a:lnTo>
                      <a:pt x="536" y="74"/>
                    </a:lnTo>
                    <a:lnTo>
                      <a:pt x="540" y="76"/>
                    </a:lnTo>
                    <a:lnTo>
                      <a:pt x="544" y="79"/>
                    </a:lnTo>
                    <a:lnTo>
                      <a:pt x="547" y="81"/>
                    </a:lnTo>
                    <a:lnTo>
                      <a:pt x="551" y="82"/>
                    </a:lnTo>
                    <a:lnTo>
                      <a:pt x="555" y="83"/>
                    </a:lnTo>
                    <a:lnTo>
                      <a:pt x="559" y="85"/>
                    </a:lnTo>
                    <a:lnTo>
                      <a:pt x="563" y="87"/>
                    </a:lnTo>
                    <a:lnTo>
                      <a:pt x="567" y="89"/>
                    </a:lnTo>
                    <a:lnTo>
                      <a:pt x="571" y="92"/>
                    </a:lnTo>
                    <a:lnTo>
                      <a:pt x="575" y="93"/>
                    </a:lnTo>
                    <a:lnTo>
                      <a:pt x="579" y="94"/>
                    </a:lnTo>
                    <a:lnTo>
                      <a:pt x="583" y="98"/>
                    </a:lnTo>
                    <a:lnTo>
                      <a:pt x="587" y="98"/>
                    </a:lnTo>
                    <a:lnTo>
                      <a:pt x="591" y="102"/>
                    </a:lnTo>
                    <a:lnTo>
                      <a:pt x="595" y="104"/>
                    </a:lnTo>
                    <a:lnTo>
                      <a:pt x="599" y="107"/>
                    </a:lnTo>
                    <a:lnTo>
                      <a:pt x="603" y="108"/>
                    </a:lnTo>
                    <a:lnTo>
                      <a:pt x="607" y="109"/>
                    </a:lnTo>
                    <a:lnTo>
                      <a:pt x="611" y="112"/>
                    </a:lnTo>
                    <a:lnTo>
                      <a:pt x="615" y="114"/>
                    </a:lnTo>
                    <a:lnTo>
                      <a:pt x="618" y="117"/>
                    </a:lnTo>
                    <a:lnTo>
                      <a:pt x="622" y="119"/>
                    </a:lnTo>
                    <a:lnTo>
                      <a:pt x="626" y="122"/>
                    </a:lnTo>
                    <a:lnTo>
                      <a:pt x="630" y="124"/>
                    </a:lnTo>
                    <a:lnTo>
                      <a:pt x="634" y="128"/>
                    </a:lnTo>
                    <a:lnTo>
                      <a:pt x="638" y="129"/>
                    </a:lnTo>
                    <a:lnTo>
                      <a:pt x="642" y="133"/>
                    </a:lnTo>
                    <a:lnTo>
                      <a:pt x="646" y="134"/>
                    </a:lnTo>
                    <a:lnTo>
                      <a:pt x="650" y="137"/>
                    </a:lnTo>
                    <a:lnTo>
                      <a:pt x="654" y="139"/>
                    </a:lnTo>
                    <a:lnTo>
                      <a:pt x="658" y="142"/>
                    </a:lnTo>
                    <a:lnTo>
                      <a:pt x="662" y="144"/>
                    </a:lnTo>
                    <a:lnTo>
                      <a:pt x="666" y="146"/>
                    </a:lnTo>
                    <a:lnTo>
                      <a:pt x="670" y="149"/>
                    </a:lnTo>
                    <a:lnTo>
                      <a:pt x="674" y="152"/>
                    </a:lnTo>
                    <a:lnTo>
                      <a:pt x="678" y="154"/>
                    </a:lnTo>
                    <a:lnTo>
                      <a:pt x="682" y="157"/>
                    </a:lnTo>
                    <a:lnTo>
                      <a:pt x="685" y="160"/>
                    </a:lnTo>
                    <a:lnTo>
                      <a:pt x="689" y="162"/>
                    </a:lnTo>
                    <a:lnTo>
                      <a:pt x="693" y="165"/>
                    </a:lnTo>
                    <a:lnTo>
                      <a:pt x="697" y="168"/>
                    </a:lnTo>
                    <a:lnTo>
                      <a:pt x="701" y="171"/>
                    </a:lnTo>
                    <a:lnTo>
                      <a:pt x="705" y="172"/>
                    </a:lnTo>
                    <a:lnTo>
                      <a:pt x="709" y="177"/>
                    </a:lnTo>
                    <a:lnTo>
                      <a:pt x="713" y="179"/>
                    </a:lnTo>
                    <a:lnTo>
                      <a:pt x="717" y="181"/>
                    </a:lnTo>
                    <a:lnTo>
                      <a:pt x="721" y="185"/>
                    </a:lnTo>
                    <a:lnTo>
                      <a:pt x="725" y="187"/>
                    </a:lnTo>
                    <a:lnTo>
                      <a:pt x="729" y="192"/>
                    </a:lnTo>
                    <a:lnTo>
                      <a:pt x="733" y="195"/>
                    </a:lnTo>
                    <a:lnTo>
                      <a:pt x="737" y="196"/>
                    </a:lnTo>
                    <a:lnTo>
                      <a:pt x="741" y="200"/>
                    </a:lnTo>
                    <a:lnTo>
                      <a:pt x="745" y="202"/>
                    </a:lnTo>
                    <a:lnTo>
                      <a:pt x="749" y="205"/>
                    </a:lnTo>
                    <a:lnTo>
                      <a:pt x="753" y="209"/>
                    </a:lnTo>
                    <a:lnTo>
                      <a:pt x="756" y="213"/>
                    </a:lnTo>
                    <a:lnTo>
                      <a:pt x="760" y="216"/>
                    </a:lnTo>
                    <a:lnTo>
                      <a:pt x="764" y="217"/>
                    </a:lnTo>
                    <a:lnTo>
                      <a:pt x="768" y="221"/>
                    </a:lnTo>
                    <a:lnTo>
                      <a:pt x="772" y="223"/>
                    </a:lnTo>
                    <a:lnTo>
                      <a:pt x="776" y="227"/>
                    </a:lnTo>
                    <a:lnTo>
                      <a:pt x="780" y="232"/>
                    </a:lnTo>
                    <a:lnTo>
                      <a:pt x="784" y="233"/>
                    </a:lnTo>
                    <a:lnTo>
                      <a:pt x="788" y="237"/>
                    </a:lnTo>
                    <a:lnTo>
                      <a:pt x="792" y="241"/>
                    </a:lnTo>
                    <a:lnTo>
                      <a:pt x="796" y="243"/>
                    </a:lnTo>
                    <a:lnTo>
                      <a:pt x="800" y="246"/>
                    </a:lnTo>
                    <a:lnTo>
                      <a:pt x="804" y="249"/>
                    </a:lnTo>
                    <a:lnTo>
                      <a:pt x="808" y="254"/>
                    </a:lnTo>
                    <a:lnTo>
                      <a:pt x="812" y="256"/>
                    </a:lnTo>
                    <a:lnTo>
                      <a:pt x="816" y="259"/>
                    </a:lnTo>
                    <a:lnTo>
                      <a:pt x="820" y="262"/>
                    </a:lnTo>
                    <a:lnTo>
                      <a:pt x="823" y="266"/>
                    </a:lnTo>
                    <a:lnTo>
                      <a:pt x="827" y="269"/>
                    </a:lnTo>
                    <a:lnTo>
                      <a:pt x="831" y="272"/>
                    </a:lnTo>
                    <a:lnTo>
                      <a:pt x="835" y="276"/>
                    </a:lnTo>
                    <a:lnTo>
                      <a:pt x="839" y="280"/>
                    </a:lnTo>
                    <a:lnTo>
                      <a:pt x="843" y="283"/>
                    </a:lnTo>
                    <a:lnTo>
                      <a:pt x="847" y="285"/>
                    </a:lnTo>
                    <a:lnTo>
                      <a:pt x="851" y="288"/>
                    </a:lnTo>
                    <a:lnTo>
                      <a:pt x="855" y="293"/>
                    </a:lnTo>
                    <a:lnTo>
                      <a:pt x="859" y="296"/>
                    </a:lnTo>
                    <a:lnTo>
                      <a:pt x="863" y="298"/>
                    </a:lnTo>
                    <a:lnTo>
                      <a:pt x="867" y="303"/>
                    </a:lnTo>
                    <a:lnTo>
                      <a:pt x="871" y="307"/>
                    </a:lnTo>
                    <a:lnTo>
                      <a:pt x="875" y="310"/>
                    </a:lnTo>
                    <a:lnTo>
                      <a:pt x="879" y="313"/>
                    </a:lnTo>
                    <a:lnTo>
                      <a:pt x="883" y="319"/>
                    </a:lnTo>
                    <a:lnTo>
                      <a:pt x="887" y="319"/>
                    </a:lnTo>
                    <a:lnTo>
                      <a:pt x="890" y="324"/>
                    </a:lnTo>
                    <a:lnTo>
                      <a:pt x="894" y="328"/>
                    </a:lnTo>
                    <a:lnTo>
                      <a:pt x="898" y="329"/>
                    </a:lnTo>
                    <a:lnTo>
                      <a:pt x="902" y="333"/>
                    </a:lnTo>
                    <a:lnTo>
                      <a:pt x="906" y="337"/>
                    </a:lnTo>
                    <a:lnTo>
                      <a:pt x="910" y="341"/>
                    </a:lnTo>
                    <a:lnTo>
                      <a:pt x="914" y="344"/>
                    </a:lnTo>
                    <a:lnTo>
                      <a:pt x="918" y="348"/>
                    </a:lnTo>
                    <a:lnTo>
                      <a:pt x="922" y="350"/>
                    </a:lnTo>
                    <a:lnTo>
                      <a:pt x="926" y="354"/>
                    </a:lnTo>
                    <a:lnTo>
                      <a:pt x="930" y="358"/>
                    </a:lnTo>
                    <a:lnTo>
                      <a:pt x="934" y="361"/>
                    </a:lnTo>
                    <a:lnTo>
                      <a:pt x="938" y="365"/>
                    </a:lnTo>
                    <a:lnTo>
                      <a:pt x="942" y="369"/>
                    </a:lnTo>
                    <a:lnTo>
                      <a:pt x="946" y="372"/>
                    </a:lnTo>
                    <a:lnTo>
                      <a:pt x="950" y="377"/>
                    </a:lnTo>
                    <a:lnTo>
                      <a:pt x="954" y="379"/>
                    </a:lnTo>
                    <a:lnTo>
                      <a:pt x="958" y="384"/>
                    </a:lnTo>
                    <a:lnTo>
                      <a:pt x="961" y="387"/>
                    </a:lnTo>
                    <a:lnTo>
                      <a:pt x="965" y="390"/>
                    </a:lnTo>
                    <a:lnTo>
                      <a:pt x="969" y="394"/>
                    </a:lnTo>
                    <a:lnTo>
                      <a:pt x="973" y="397"/>
                    </a:lnTo>
                    <a:lnTo>
                      <a:pt x="977" y="401"/>
                    </a:lnTo>
                    <a:lnTo>
                      <a:pt x="981" y="404"/>
                    </a:lnTo>
                    <a:lnTo>
                      <a:pt x="985" y="407"/>
                    </a:lnTo>
                    <a:lnTo>
                      <a:pt x="989" y="411"/>
                    </a:lnTo>
                    <a:lnTo>
                      <a:pt x="993" y="414"/>
                    </a:lnTo>
                    <a:lnTo>
                      <a:pt x="997" y="417"/>
                    </a:lnTo>
                    <a:lnTo>
                      <a:pt x="1001" y="422"/>
                    </a:lnTo>
                    <a:lnTo>
                      <a:pt x="1005" y="424"/>
                    </a:lnTo>
                    <a:lnTo>
                      <a:pt x="1009" y="427"/>
                    </a:lnTo>
                    <a:lnTo>
                      <a:pt x="1013" y="431"/>
                    </a:lnTo>
                    <a:lnTo>
                      <a:pt x="1017" y="435"/>
                    </a:lnTo>
                    <a:lnTo>
                      <a:pt x="1021" y="438"/>
                    </a:lnTo>
                    <a:lnTo>
                      <a:pt x="1025" y="441"/>
                    </a:lnTo>
                    <a:lnTo>
                      <a:pt x="1028" y="446"/>
                    </a:lnTo>
                    <a:lnTo>
                      <a:pt x="1032" y="449"/>
                    </a:lnTo>
                    <a:lnTo>
                      <a:pt x="1036" y="453"/>
                    </a:lnTo>
                    <a:lnTo>
                      <a:pt x="1040" y="455"/>
                    </a:lnTo>
                    <a:lnTo>
                      <a:pt x="1044" y="459"/>
                    </a:lnTo>
                    <a:lnTo>
                      <a:pt x="1048" y="461"/>
                    </a:lnTo>
                    <a:lnTo>
                      <a:pt x="1052" y="466"/>
                    </a:lnTo>
                    <a:lnTo>
                      <a:pt x="1056" y="468"/>
                    </a:lnTo>
                    <a:lnTo>
                      <a:pt x="1060" y="472"/>
                    </a:lnTo>
                    <a:lnTo>
                      <a:pt x="1064" y="478"/>
                    </a:lnTo>
                    <a:lnTo>
                      <a:pt x="1068" y="479"/>
                    </a:lnTo>
                    <a:lnTo>
                      <a:pt x="1072" y="484"/>
                    </a:lnTo>
                    <a:lnTo>
                      <a:pt x="1076" y="486"/>
                    </a:lnTo>
                    <a:lnTo>
                      <a:pt x="1080" y="490"/>
                    </a:lnTo>
                    <a:lnTo>
                      <a:pt x="1084" y="493"/>
                    </a:lnTo>
                    <a:lnTo>
                      <a:pt x="1088" y="495"/>
                    </a:lnTo>
                    <a:lnTo>
                      <a:pt x="1092" y="498"/>
                    </a:lnTo>
                    <a:lnTo>
                      <a:pt x="1095" y="503"/>
                    </a:lnTo>
                    <a:lnTo>
                      <a:pt x="1099" y="506"/>
                    </a:lnTo>
                    <a:lnTo>
                      <a:pt x="1103" y="509"/>
                    </a:lnTo>
                    <a:lnTo>
                      <a:pt x="1107" y="513"/>
                    </a:lnTo>
                    <a:lnTo>
                      <a:pt x="1111" y="515"/>
                    </a:lnTo>
                    <a:lnTo>
                      <a:pt x="1115" y="519"/>
                    </a:lnTo>
                    <a:lnTo>
                      <a:pt x="1119" y="523"/>
                    </a:lnTo>
                    <a:lnTo>
                      <a:pt x="1123" y="525"/>
                    </a:lnTo>
                    <a:lnTo>
                      <a:pt x="1127" y="528"/>
                    </a:lnTo>
                    <a:lnTo>
                      <a:pt x="1131" y="533"/>
                    </a:lnTo>
                    <a:lnTo>
                      <a:pt x="1135" y="534"/>
                    </a:lnTo>
                    <a:lnTo>
                      <a:pt x="1139" y="538"/>
                    </a:lnTo>
                    <a:lnTo>
                      <a:pt x="1143" y="541"/>
                    </a:lnTo>
                    <a:lnTo>
                      <a:pt x="1147" y="544"/>
                    </a:lnTo>
                    <a:lnTo>
                      <a:pt x="1151" y="547"/>
                    </a:lnTo>
                    <a:lnTo>
                      <a:pt x="1155" y="551"/>
                    </a:lnTo>
                    <a:lnTo>
                      <a:pt x="1159" y="553"/>
                    </a:lnTo>
                    <a:lnTo>
                      <a:pt x="1163" y="556"/>
                    </a:lnTo>
                    <a:lnTo>
                      <a:pt x="1166" y="559"/>
                    </a:lnTo>
                    <a:lnTo>
                      <a:pt x="1170" y="563"/>
                    </a:lnTo>
                    <a:lnTo>
                      <a:pt x="1174" y="566"/>
                    </a:lnTo>
                    <a:lnTo>
                      <a:pt x="1178" y="569"/>
                    </a:lnTo>
                    <a:lnTo>
                      <a:pt x="1182" y="570"/>
                    </a:lnTo>
                    <a:lnTo>
                      <a:pt x="1186" y="574"/>
                    </a:lnTo>
                    <a:lnTo>
                      <a:pt x="1190" y="577"/>
                    </a:lnTo>
                    <a:lnTo>
                      <a:pt x="1194" y="580"/>
                    </a:lnTo>
                    <a:lnTo>
                      <a:pt x="1198" y="582"/>
                    </a:lnTo>
                    <a:lnTo>
                      <a:pt x="1202" y="584"/>
                    </a:lnTo>
                    <a:lnTo>
                      <a:pt x="1206" y="588"/>
                    </a:lnTo>
                    <a:lnTo>
                      <a:pt x="1210" y="591"/>
                    </a:lnTo>
                    <a:lnTo>
                      <a:pt x="1214" y="593"/>
                    </a:lnTo>
                    <a:lnTo>
                      <a:pt x="1218" y="597"/>
                    </a:lnTo>
                    <a:lnTo>
                      <a:pt x="1222" y="600"/>
                    </a:lnTo>
                    <a:lnTo>
                      <a:pt x="1226" y="602"/>
                    </a:lnTo>
                    <a:lnTo>
                      <a:pt x="1230" y="604"/>
                    </a:lnTo>
                    <a:lnTo>
                      <a:pt x="1233" y="607"/>
                    </a:lnTo>
                    <a:lnTo>
                      <a:pt x="1237" y="609"/>
                    </a:lnTo>
                    <a:lnTo>
                      <a:pt x="1241" y="613"/>
                    </a:lnTo>
                    <a:lnTo>
                      <a:pt x="1245" y="616"/>
                    </a:lnTo>
                    <a:lnTo>
                      <a:pt x="1249" y="618"/>
                    </a:lnTo>
                    <a:lnTo>
                      <a:pt x="1253" y="621"/>
                    </a:lnTo>
                    <a:lnTo>
                      <a:pt x="1257" y="624"/>
                    </a:lnTo>
                    <a:lnTo>
                      <a:pt x="1261" y="625"/>
                    </a:lnTo>
                    <a:lnTo>
                      <a:pt x="1265" y="628"/>
                    </a:lnTo>
                    <a:lnTo>
                      <a:pt x="1269" y="631"/>
                    </a:lnTo>
                    <a:lnTo>
                      <a:pt x="1273" y="633"/>
                    </a:lnTo>
                    <a:lnTo>
                      <a:pt x="1277" y="635"/>
                    </a:lnTo>
                    <a:lnTo>
                      <a:pt x="1281" y="637"/>
                    </a:lnTo>
                    <a:lnTo>
                      <a:pt x="1285" y="639"/>
                    </a:lnTo>
                    <a:lnTo>
                      <a:pt x="1289" y="644"/>
                    </a:lnTo>
                    <a:lnTo>
                      <a:pt x="1293" y="645"/>
                    </a:lnTo>
                    <a:lnTo>
                      <a:pt x="1297" y="647"/>
                    </a:lnTo>
                    <a:lnTo>
                      <a:pt x="1301" y="650"/>
                    </a:lnTo>
                    <a:lnTo>
                      <a:pt x="1304" y="651"/>
                    </a:lnTo>
                    <a:lnTo>
                      <a:pt x="1308" y="654"/>
                    </a:lnTo>
                    <a:lnTo>
                      <a:pt x="1312" y="657"/>
                    </a:lnTo>
                    <a:lnTo>
                      <a:pt x="1316" y="658"/>
                    </a:lnTo>
                    <a:lnTo>
                      <a:pt x="1320" y="662"/>
                    </a:lnTo>
                    <a:lnTo>
                      <a:pt x="1324" y="662"/>
                    </a:lnTo>
                    <a:lnTo>
                      <a:pt x="1328" y="664"/>
                    </a:lnTo>
                    <a:lnTo>
                      <a:pt x="1332" y="667"/>
                    </a:lnTo>
                    <a:lnTo>
                      <a:pt x="1336" y="668"/>
                    </a:lnTo>
                    <a:lnTo>
                      <a:pt x="1340" y="671"/>
                    </a:lnTo>
                    <a:lnTo>
                      <a:pt x="1344" y="673"/>
                    </a:lnTo>
                    <a:lnTo>
                      <a:pt x="1348" y="676"/>
                    </a:lnTo>
                    <a:lnTo>
                      <a:pt x="1352" y="676"/>
                    </a:lnTo>
                    <a:lnTo>
                      <a:pt x="1356" y="679"/>
                    </a:lnTo>
                    <a:lnTo>
                      <a:pt x="1360" y="682"/>
                    </a:lnTo>
                    <a:lnTo>
                      <a:pt x="1364" y="682"/>
                    </a:lnTo>
                    <a:lnTo>
                      <a:pt x="1368" y="686"/>
                    </a:lnTo>
                    <a:lnTo>
                      <a:pt x="1371" y="687"/>
                    </a:lnTo>
                    <a:lnTo>
                      <a:pt x="1375" y="690"/>
                    </a:lnTo>
                    <a:lnTo>
                      <a:pt x="1379" y="691"/>
                    </a:lnTo>
                    <a:lnTo>
                      <a:pt x="1383" y="693"/>
                    </a:lnTo>
                    <a:lnTo>
                      <a:pt x="1387" y="693"/>
                    </a:lnTo>
                    <a:lnTo>
                      <a:pt x="1391" y="694"/>
                    </a:lnTo>
                    <a:lnTo>
                      <a:pt x="1395" y="698"/>
                    </a:lnTo>
                    <a:lnTo>
                      <a:pt x="1399" y="700"/>
                    </a:lnTo>
                    <a:lnTo>
                      <a:pt x="1403" y="701"/>
                    </a:lnTo>
                    <a:lnTo>
                      <a:pt x="1407" y="702"/>
                    </a:lnTo>
                    <a:lnTo>
                      <a:pt x="1411" y="704"/>
                    </a:lnTo>
                    <a:lnTo>
                      <a:pt x="1415" y="706"/>
                    </a:lnTo>
                    <a:lnTo>
                      <a:pt x="1419" y="708"/>
                    </a:lnTo>
                    <a:lnTo>
                      <a:pt x="1423" y="709"/>
                    </a:lnTo>
                    <a:lnTo>
                      <a:pt x="1427" y="710"/>
                    </a:lnTo>
                    <a:lnTo>
                      <a:pt x="1431" y="712"/>
                    </a:lnTo>
                    <a:lnTo>
                      <a:pt x="1435" y="712"/>
                    </a:lnTo>
                    <a:lnTo>
                      <a:pt x="1438" y="713"/>
                    </a:lnTo>
                    <a:lnTo>
                      <a:pt x="1442" y="716"/>
                    </a:lnTo>
                    <a:lnTo>
                      <a:pt x="1446" y="717"/>
                    </a:lnTo>
                    <a:lnTo>
                      <a:pt x="1450" y="718"/>
                    </a:lnTo>
                    <a:lnTo>
                      <a:pt x="1454" y="719"/>
                    </a:lnTo>
                    <a:lnTo>
                      <a:pt x="1458" y="721"/>
                    </a:lnTo>
                    <a:lnTo>
                      <a:pt x="1462" y="722"/>
                    </a:lnTo>
                    <a:lnTo>
                      <a:pt x="1466" y="723"/>
                    </a:lnTo>
                    <a:lnTo>
                      <a:pt x="1470" y="725"/>
                    </a:lnTo>
                    <a:lnTo>
                      <a:pt x="1474" y="725"/>
                    </a:lnTo>
                    <a:lnTo>
                      <a:pt x="1478" y="728"/>
                    </a:lnTo>
                    <a:lnTo>
                      <a:pt x="1482" y="727"/>
                    </a:lnTo>
                    <a:lnTo>
                      <a:pt x="1486" y="729"/>
                    </a:lnTo>
                    <a:lnTo>
                      <a:pt x="1490" y="730"/>
                    </a:lnTo>
                    <a:lnTo>
                      <a:pt x="1494" y="730"/>
                    </a:lnTo>
                    <a:lnTo>
                      <a:pt x="1498" y="733"/>
                    </a:lnTo>
                    <a:lnTo>
                      <a:pt x="1502" y="733"/>
                    </a:lnTo>
                    <a:lnTo>
                      <a:pt x="1506" y="735"/>
                    </a:lnTo>
                    <a:lnTo>
                      <a:pt x="1509" y="735"/>
                    </a:lnTo>
                    <a:lnTo>
                      <a:pt x="1513" y="735"/>
                    </a:lnTo>
                    <a:lnTo>
                      <a:pt x="1517" y="737"/>
                    </a:lnTo>
                    <a:lnTo>
                      <a:pt x="1521" y="736"/>
                    </a:lnTo>
                    <a:lnTo>
                      <a:pt x="1525" y="739"/>
                    </a:lnTo>
                    <a:lnTo>
                      <a:pt x="1529" y="740"/>
                    </a:lnTo>
                    <a:lnTo>
                      <a:pt x="1533" y="739"/>
                    </a:lnTo>
                    <a:lnTo>
                      <a:pt x="1537" y="740"/>
                    </a:lnTo>
                    <a:lnTo>
                      <a:pt x="1541" y="742"/>
                    </a:lnTo>
                    <a:lnTo>
                      <a:pt x="1545" y="741"/>
                    </a:lnTo>
                    <a:lnTo>
                      <a:pt x="1549" y="742"/>
                    </a:lnTo>
                    <a:lnTo>
                      <a:pt x="1553" y="742"/>
                    </a:lnTo>
                    <a:lnTo>
                      <a:pt x="1557" y="744"/>
                    </a:lnTo>
                    <a:lnTo>
                      <a:pt x="1561" y="743"/>
                    </a:lnTo>
                    <a:lnTo>
                      <a:pt x="1565" y="743"/>
                    </a:lnTo>
                    <a:lnTo>
                      <a:pt x="1569" y="743"/>
                    </a:lnTo>
                    <a:lnTo>
                      <a:pt x="1573" y="746"/>
                    </a:lnTo>
                    <a:lnTo>
                      <a:pt x="1576" y="746"/>
                    </a:lnTo>
                    <a:lnTo>
                      <a:pt x="1580" y="745"/>
                    </a:lnTo>
                    <a:lnTo>
                      <a:pt x="1584" y="747"/>
                    </a:lnTo>
                    <a:lnTo>
                      <a:pt x="1588" y="745"/>
                    </a:lnTo>
                    <a:lnTo>
                      <a:pt x="1592" y="746"/>
                    </a:lnTo>
                    <a:lnTo>
                      <a:pt x="1596" y="748"/>
                    </a:lnTo>
                    <a:lnTo>
                      <a:pt x="1600" y="747"/>
                    </a:lnTo>
                    <a:lnTo>
                      <a:pt x="1604" y="747"/>
                    </a:lnTo>
                    <a:lnTo>
                      <a:pt x="1608" y="748"/>
                    </a:lnTo>
                    <a:lnTo>
                      <a:pt x="1612" y="748"/>
                    </a:lnTo>
                    <a:lnTo>
                      <a:pt x="1616" y="749"/>
                    </a:lnTo>
                    <a:lnTo>
                      <a:pt x="1620" y="749"/>
                    </a:lnTo>
                    <a:lnTo>
                      <a:pt x="1624" y="749"/>
                    </a:lnTo>
                    <a:lnTo>
                      <a:pt x="1628" y="748"/>
                    </a:lnTo>
                    <a:lnTo>
                      <a:pt x="1632" y="748"/>
                    </a:lnTo>
                    <a:lnTo>
                      <a:pt x="1636" y="748"/>
                    </a:lnTo>
                    <a:lnTo>
                      <a:pt x="1640" y="748"/>
                    </a:lnTo>
                    <a:lnTo>
                      <a:pt x="1643" y="748"/>
                    </a:lnTo>
                    <a:lnTo>
                      <a:pt x="1647" y="749"/>
                    </a:lnTo>
                    <a:lnTo>
                      <a:pt x="1651" y="747"/>
                    </a:lnTo>
                    <a:lnTo>
                      <a:pt x="1655" y="749"/>
                    </a:lnTo>
                    <a:lnTo>
                      <a:pt x="1659" y="748"/>
                    </a:lnTo>
                    <a:lnTo>
                      <a:pt x="1663" y="748"/>
                    </a:lnTo>
                    <a:lnTo>
                      <a:pt x="1667" y="749"/>
                    </a:lnTo>
                    <a:lnTo>
                      <a:pt x="1671" y="748"/>
                    </a:lnTo>
                    <a:lnTo>
                      <a:pt x="1675" y="746"/>
                    </a:lnTo>
                    <a:lnTo>
                      <a:pt x="1679" y="748"/>
                    </a:lnTo>
                    <a:lnTo>
                      <a:pt x="1683" y="748"/>
                    </a:lnTo>
                    <a:lnTo>
                      <a:pt x="1687" y="746"/>
                    </a:lnTo>
                    <a:lnTo>
                      <a:pt x="1691" y="745"/>
                    </a:lnTo>
                    <a:lnTo>
                      <a:pt x="1695" y="747"/>
                    </a:lnTo>
                    <a:lnTo>
                      <a:pt x="1699" y="745"/>
                    </a:lnTo>
                    <a:lnTo>
                      <a:pt x="1703" y="744"/>
                    </a:lnTo>
                    <a:lnTo>
                      <a:pt x="1707" y="744"/>
                    </a:lnTo>
                    <a:lnTo>
                      <a:pt x="1711" y="743"/>
                    </a:lnTo>
                    <a:lnTo>
                      <a:pt x="1714" y="744"/>
                    </a:lnTo>
                    <a:lnTo>
                      <a:pt x="1718" y="743"/>
                    </a:lnTo>
                    <a:lnTo>
                      <a:pt x="1722" y="743"/>
                    </a:lnTo>
                    <a:lnTo>
                      <a:pt x="1726" y="742"/>
                    </a:lnTo>
                    <a:lnTo>
                      <a:pt x="1730" y="741"/>
                    </a:lnTo>
                    <a:lnTo>
                      <a:pt x="1734" y="739"/>
                    </a:lnTo>
                    <a:lnTo>
                      <a:pt x="1738" y="740"/>
                    </a:lnTo>
                    <a:lnTo>
                      <a:pt x="1742" y="739"/>
                    </a:lnTo>
                    <a:lnTo>
                      <a:pt x="1746" y="739"/>
                    </a:lnTo>
                    <a:lnTo>
                      <a:pt x="1750" y="737"/>
                    </a:lnTo>
                    <a:lnTo>
                      <a:pt x="1754" y="736"/>
                    </a:lnTo>
                    <a:lnTo>
                      <a:pt x="1758" y="736"/>
                    </a:lnTo>
                    <a:lnTo>
                      <a:pt x="1762" y="735"/>
                    </a:lnTo>
                    <a:lnTo>
                      <a:pt x="1766" y="734"/>
                    </a:lnTo>
                    <a:lnTo>
                      <a:pt x="1770" y="735"/>
                    </a:lnTo>
                    <a:lnTo>
                      <a:pt x="1774" y="734"/>
                    </a:lnTo>
                    <a:lnTo>
                      <a:pt x="1778" y="733"/>
                    </a:lnTo>
                    <a:lnTo>
                      <a:pt x="1781" y="731"/>
                    </a:lnTo>
                    <a:lnTo>
                      <a:pt x="1785" y="730"/>
                    </a:lnTo>
                    <a:lnTo>
                      <a:pt x="1789" y="730"/>
                    </a:lnTo>
                    <a:lnTo>
                      <a:pt x="1793" y="728"/>
                    </a:lnTo>
                    <a:lnTo>
                      <a:pt x="1797" y="728"/>
                    </a:lnTo>
                    <a:lnTo>
                      <a:pt x="1801" y="728"/>
                    </a:lnTo>
                    <a:lnTo>
                      <a:pt x="1805" y="725"/>
                    </a:lnTo>
                    <a:lnTo>
                      <a:pt x="1809" y="726"/>
                    </a:lnTo>
                    <a:lnTo>
                      <a:pt x="1813" y="722"/>
                    </a:lnTo>
                    <a:lnTo>
                      <a:pt x="1817" y="722"/>
                    </a:lnTo>
                    <a:lnTo>
                      <a:pt x="1821" y="721"/>
                    </a:lnTo>
                    <a:lnTo>
                      <a:pt x="1825" y="720"/>
                    </a:lnTo>
                    <a:lnTo>
                      <a:pt x="1829" y="720"/>
                    </a:lnTo>
                    <a:lnTo>
                      <a:pt x="1833" y="719"/>
                    </a:lnTo>
                    <a:lnTo>
                      <a:pt x="1837" y="718"/>
                    </a:lnTo>
                    <a:lnTo>
                      <a:pt x="1841" y="717"/>
                    </a:lnTo>
                    <a:lnTo>
                      <a:pt x="1845" y="714"/>
                    </a:lnTo>
                    <a:lnTo>
                      <a:pt x="1848" y="713"/>
                    </a:lnTo>
                    <a:lnTo>
                      <a:pt x="1852" y="712"/>
                    </a:lnTo>
                    <a:lnTo>
                      <a:pt x="1856" y="710"/>
                    </a:lnTo>
                    <a:lnTo>
                      <a:pt x="1860" y="709"/>
                    </a:lnTo>
                    <a:lnTo>
                      <a:pt x="1864" y="710"/>
                    </a:lnTo>
                    <a:lnTo>
                      <a:pt x="1868" y="709"/>
                    </a:lnTo>
                    <a:lnTo>
                      <a:pt x="1872" y="706"/>
                    </a:lnTo>
                    <a:lnTo>
                      <a:pt x="1876" y="704"/>
                    </a:lnTo>
                    <a:lnTo>
                      <a:pt x="1880" y="702"/>
                    </a:lnTo>
                    <a:lnTo>
                      <a:pt x="1884" y="702"/>
                    </a:lnTo>
                    <a:lnTo>
                      <a:pt x="1888" y="701"/>
                    </a:lnTo>
                    <a:lnTo>
                      <a:pt x="1892" y="698"/>
                    </a:lnTo>
                    <a:lnTo>
                      <a:pt x="1896" y="697"/>
                    </a:lnTo>
                    <a:lnTo>
                      <a:pt x="1900" y="695"/>
                    </a:lnTo>
                    <a:lnTo>
                      <a:pt x="1904" y="695"/>
                    </a:lnTo>
                    <a:lnTo>
                      <a:pt x="1908" y="693"/>
                    </a:lnTo>
                    <a:lnTo>
                      <a:pt x="1912" y="691"/>
                    </a:lnTo>
                    <a:lnTo>
                      <a:pt x="1916" y="690"/>
                    </a:lnTo>
                    <a:lnTo>
                      <a:pt x="1919" y="687"/>
                    </a:lnTo>
                    <a:lnTo>
                      <a:pt x="1923" y="687"/>
                    </a:lnTo>
                    <a:lnTo>
                      <a:pt x="1927" y="684"/>
                    </a:lnTo>
                    <a:lnTo>
                      <a:pt x="1931" y="684"/>
                    </a:lnTo>
                    <a:lnTo>
                      <a:pt x="1935" y="682"/>
                    </a:lnTo>
                    <a:lnTo>
                      <a:pt x="1939" y="680"/>
                    </a:lnTo>
                    <a:lnTo>
                      <a:pt x="1943" y="679"/>
                    </a:lnTo>
                    <a:lnTo>
                      <a:pt x="1947" y="678"/>
                    </a:lnTo>
                    <a:lnTo>
                      <a:pt x="1951" y="675"/>
                    </a:lnTo>
                    <a:lnTo>
                      <a:pt x="1955" y="672"/>
                    </a:lnTo>
                    <a:lnTo>
                      <a:pt x="1959" y="671"/>
                    </a:lnTo>
                    <a:lnTo>
                      <a:pt x="1963" y="670"/>
                    </a:lnTo>
                    <a:lnTo>
                      <a:pt x="1967" y="669"/>
                    </a:lnTo>
                    <a:lnTo>
                      <a:pt x="1971" y="667"/>
                    </a:lnTo>
                    <a:lnTo>
                      <a:pt x="1975" y="666"/>
                    </a:lnTo>
                    <a:lnTo>
                      <a:pt x="1979" y="663"/>
                    </a:lnTo>
                    <a:lnTo>
                      <a:pt x="1983" y="662"/>
                    </a:lnTo>
                    <a:lnTo>
                      <a:pt x="1986" y="659"/>
                    </a:lnTo>
                    <a:lnTo>
                      <a:pt x="1990" y="658"/>
                    </a:lnTo>
                    <a:lnTo>
                      <a:pt x="1994" y="656"/>
                    </a:lnTo>
                    <a:lnTo>
                      <a:pt x="1998" y="653"/>
                    </a:lnTo>
                    <a:lnTo>
                      <a:pt x="2002" y="653"/>
                    </a:lnTo>
                    <a:lnTo>
                      <a:pt x="2006" y="651"/>
                    </a:lnTo>
                    <a:lnTo>
                      <a:pt x="2010" y="648"/>
                    </a:lnTo>
                    <a:lnTo>
                      <a:pt x="2014" y="646"/>
                    </a:lnTo>
                    <a:lnTo>
                      <a:pt x="2018" y="645"/>
                    </a:lnTo>
                    <a:lnTo>
                      <a:pt x="2022" y="643"/>
                    </a:lnTo>
                    <a:lnTo>
                      <a:pt x="2026" y="640"/>
                    </a:lnTo>
                    <a:lnTo>
                      <a:pt x="2030" y="637"/>
                    </a:lnTo>
                    <a:lnTo>
                      <a:pt x="2034" y="638"/>
                    </a:lnTo>
                    <a:lnTo>
                      <a:pt x="2038" y="634"/>
                    </a:lnTo>
                    <a:lnTo>
                      <a:pt x="2042" y="634"/>
                    </a:lnTo>
                    <a:lnTo>
                      <a:pt x="2046" y="631"/>
                    </a:lnTo>
                    <a:lnTo>
                      <a:pt x="2050" y="629"/>
                    </a:lnTo>
                    <a:lnTo>
                      <a:pt x="2054" y="627"/>
                    </a:lnTo>
                    <a:lnTo>
                      <a:pt x="2057" y="625"/>
                    </a:lnTo>
                    <a:lnTo>
                      <a:pt x="2061" y="623"/>
                    </a:lnTo>
                    <a:lnTo>
                      <a:pt x="2065" y="621"/>
                    </a:lnTo>
                    <a:lnTo>
                      <a:pt x="2069" y="618"/>
                    </a:lnTo>
                    <a:lnTo>
                      <a:pt x="2073" y="617"/>
                    </a:lnTo>
                    <a:lnTo>
                      <a:pt x="2077" y="614"/>
                    </a:lnTo>
                    <a:lnTo>
                      <a:pt x="2081" y="613"/>
                    </a:lnTo>
                    <a:lnTo>
                      <a:pt x="2085" y="611"/>
                    </a:lnTo>
                    <a:lnTo>
                      <a:pt x="2089" y="609"/>
                    </a:lnTo>
                    <a:lnTo>
                      <a:pt x="2093" y="606"/>
                    </a:lnTo>
                    <a:lnTo>
                      <a:pt x="2097" y="604"/>
                    </a:lnTo>
                    <a:lnTo>
                      <a:pt x="2101" y="601"/>
                    </a:lnTo>
                    <a:lnTo>
                      <a:pt x="2105" y="600"/>
                    </a:lnTo>
                    <a:lnTo>
                      <a:pt x="2109" y="597"/>
                    </a:lnTo>
                    <a:lnTo>
                      <a:pt x="2113" y="595"/>
                    </a:lnTo>
                    <a:lnTo>
                      <a:pt x="2117" y="594"/>
                    </a:lnTo>
                    <a:lnTo>
                      <a:pt x="2121" y="591"/>
                    </a:lnTo>
                    <a:lnTo>
                      <a:pt x="2124" y="589"/>
                    </a:lnTo>
                    <a:lnTo>
                      <a:pt x="2128" y="587"/>
                    </a:lnTo>
                    <a:lnTo>
                      <a:pt x="2132" y="584"/>
                    </a:lnTo>
                    <a:lnTo>
                      <a:pt x="2136" y="581"/>
                    </a:lnTo>
                    <a:lnTo>
                      <a:pt x="2140" y="581"/>
                    </a:lnTo>
                    <a:lnTo>
                      <a:pt x="2144" y="577"/>
                    </a:lnTo>
                    <a:lnTo>
                      <a:pt x="2148" y="575"/>
                    </a:lnTo>
                    <a:lnTo>
                      <a:pt x="2152" y="574"/>
                    </a:lnTo>
                    <a:lnTo>
                      <a:pt x="2156" y="574"/>
                    </a:lnTo>
                    <a:lnTo>
                      <a:pt x="2160" y="570"/>
                    </a:lnTo>
                    <a:lnTo>
                      <a:pt x="2164" y="567"/>
                    </a:lnTo>
                    <a:lnTo>
                      <a:pt x="2168" y="565"/>
                    </a:lnTo>
                    <a:lnTo>
                      <a:pt x="2172" y="562"/>
                    </a:lnTo>
                    <a:lnTo>
                      <a:pt x="2176" y="562"/>
                    </a:lnTo>
                    <a:lnTo>
                      <a:pt x="2180" y="559"/>
                    </a:lnTo>
                    <a:lnTo>
                      <a:pt x="2184" y="557"/>
                    </a:lnTo>
                    <a:lnTo>
                      <a:pt x="2188" y="553"/>
                    </a:lnTo>
                    <a:lnTo>
                      <a:pt x="2191" y="551"/>
                    </a:lnTo>
                    <a:lnTo>
                      <a:pt x="2195" y="550"/>
                    </a:lnTo>
                    <a:lnTo>
                      <a:pt x="2199" y="547"/>
                    </a:lnTo>
                    <a:lnTo>
                      <a:pt x="2203" y="544"/>
                    </a:lnTo>
                    <a:lnTo>
                      <a:pt x="2207" y="543"/>
                    </a:lnTo>
                    <a:lnTo>
                      <a:pt x="2211" y="540"/>
                    </a:lnTo>
                    <a:lnTo>
                      <a:pt x="2215" y="538"/>
                    </a:lnTo>
                    <a:lnTo>
                      <a:pt x="2219" y="536"/>
                    </a:lnTo>
                    <a:lnTo>
                      <a:pt x="2223" y="535"/>
                    </a:lnTo>
                    <a:lnTo>
                      <a:pt x="2227" y="530"/>
                    </a:lnTo>
                    <a:lnTo>
                      <a:pt x="2231" y="529"/>
                    </a:lnTo>
                    <a:lnTo>
                      <a:pt x="2235" y="527"/>
                    </a:lnTo>
                    <a:lnTo>
                      <a:pt x="2239" y="524"/>
                    </a:lnTo>
                    <a:lnTo>
                      <a:pt x="2243" y="522"/>
                    </a:lnTo>
                    <a:lnTo>
                      <a:pt x="2247" y="521"/>
                    </a:lnTo>
                    <a:lnTo>
                      <a:pt x="2251" y="518"/>
                    </a:lnTo>
                    <a:lnTo>
                      <a:pt x="2255" y="515"/>
                    </a:lnTo>
                    <a:lnTo>
                      <a:pt x="2259" y="513"/>
                    </a:lnTo>
                    <a:lnTo>
                      <a:pt x="2262" y="510"/>
                    </a:lnTo>
                    <a:lnTo>
                      <a:pt x="2266" y="508"/>
                    </a:lnTo>
                    <a:lnTo>
                      <a:pt x="2270" y="505"/>
                    </a:lnTo>
                    <a:lnTo>
                      <a:pt x="2274" y="503"/>
                    </a:lnTo>
                    <a:lnTo>
                      <a:pt x="2278" y="500"/>
                    </a:lnTo>
                    <a:lnTo>
                      <a:pt x="2282" y="498"/>
                    </a:lnTo>
                    <a:lnTo>
                      <a:pt x="2286" y="498"/>
                    </a:lnTo>
                    <a:lnTo>
                      <a:pt x="2290" y="493"/>
                    </a:lnTo>
                    <a:lnTo>
                      <a:pt x="2294" y="493"/>
                    </a:lnTo>
                    <a:lnTo>
                      <a:pt x="2298" y="489"/>
                    </a:lnTo>
                    <a:lnTo>
                      <a:pt x="2302" y="488"/>
                    </a:lnTo>
                    <a:lnTo>
                      <a:pt x="2306" y="486"/>
                    </a:lnTo>
                    <a:lnTo>
                      <a:pt x="2310" y="483"/>
                    </a:lnTo>
                    <a:lnTo>
                      <a:pt x="2314" y="481"/>
                    </a:lnTo>
                    <a:lnTo>
                      <a:pt x="2318" y="477"/>
                    </a:lnTo>
                    <a:lnTo>
                      <a:pt x="2322" y="476"/>
                    </a:lnTo>
                    <a:lnTo>
                      <a:pt x="2326" y="471"/>
                    </a:lnTo>
                    <a:lnTo>
                      <a:pt x="2329" y="469"/>
                    </a:lnTo>
                    <a:lnTo>
                      <a:pt x="2333" y="469"/>
                    </a:lnTo>
                    <a:lnTo>
                      <a:pt x="2337" y="466"/>
                    </a:lnTo>
                    <a:lnTo>
                      <a:pt x="2341" y="463"/>
                    </a:lnTo>
                    <a:lnTo>
                      <a:pt x="2345" y="461"/>
                    </a:lnTo>
                    <a:lnTo>
                      <a:pt x="2349" y="459"/>
                    </a:lnTo>
                    <a:lnTo>
                      <a:pt x="2353" y="456"/>
                    </a:lnTo>
                    <a:lnTo>
                      <a:pt x="2357" y="455"/>
                    </a:lnTo>
                    <a:lnTo>
                      <a:pt x="2361" y="452"/>
                    </a:lnTo>
                    <a:lnTo>
                      <a:pt x="2365" y="449"/>
                    </a:lnTo>
                    <a:lnTo>
                      <a:pt x="2369" y="448"/>
                    </a:lnTo>
                    <a:lnTo>
                      <a:pt x="2373" y="444"/>
                    </a:lnTo>
                    <a:lnTo>
                      <a:pt x="2377" y="442"/>
                    </a:lnTo>
                    <a:lnTo>
                      <a:pt x="2381" y="440"/>
                    </a:lnTo>
                    <a:lnTo>
                      <a:pt x="2385" y="436"/>
                    </a:lnTo>
                    <a:lnTo>
                      <a:pt x="2389" y="434"/>
                    </a:lnTo>
                    <a:lnTo>
                      <a:pt x="2393" y="432"/>
                    </a:lnTo>
                    <a:lnTo>
                      <a:pt x="2396" y="431"/>
                    </a:lnTo>
                    <a:lnTo>
                      <a:pt x="2400" y="427"/>
                    </a:lnTo>
                    <a:lnTo>
                      <a:pt x="2404" y="425"/>
                    </a:lnTo>
                    <a:lnTo>
                      <a:pt x="2408" y="423"/>
                    </a:lnTo>
                    <a:lnTo>
                      <a:pt x="2412" y="421"/>
                    </a:lnTo>
                    <a:lnTo>
                      <a:pt x="2416" y="418"/>
                    </a:lnTo>
                    <a:lnTo>
                      <a:pt x="2420" y="416"/>
                    </a:lnTo>
                    <a:lnTo>
                      <a:pt x="2424" y="415"/>
                    </a:lnTo>
                    <a:lnTo>
                      <a:pt x="2428" y="414"/>
                    </a:lnTo>
                    <a:lnTo>
                      <a:pt x="2432" y="409"/>
                    </a:lnTo>
                    <a:lnTo>
                      <a:pt x="2436" y="407"/>
                    </a:lnTo>
                    <a:lnTo>
                      <a:pt x="2440" y="406"/>
                    </a:lnTo>
                    <a:lnTo>
                      <a:pt x="2444" y="402"/>
                    </a:lnTo>
                    <a:lnTo>
                      <a:pt x="2448" y="401"/>
                    </a:lnTo>
                    <a:lnTo>
                      <a:pt x="2452" y="398"/>
                    </a:lnTo>
                    <a:lnTo>
                      <a:pt x="2456" y="396"/>
                    </a:lnTo>
                    <a:lnTo>
                      <a:pt x="2460" y="395"/>
                    </a:lnTo>
                    <a:lnTo>
                      <a:pt x="2464" y="390"/>
                    </a:lnTo>
                    <a:lnTo>
                      <a:pt x="2467" y="390"/>
                    </a:lnTo>
                    <a:lnTo>
                      <a:pt x="2471" y="387"/>
                    </a:lnTo>
                    <a:lnTo>
                      <a:pt x="2475" y="386"/>
                    </a:lnTo>
                    <a:lnTo>
                      <a:pt x="2479" y="382"/>
                    </a:lnTo>
                    <a:lnTo>
                      <a:pt x="2483" y="380"/>
                    </a:lnTo>
                    <a:lnTo>
                      <a:pt x="2487" y="378"/>
                    </a:lnTo>
                    <a:lnTo>
                      <a:pt x="2491" y="375"/>
                    </a:lnTo>
                    <a:lnTo>
                      <a:pt x="2495" y="374"/>
                    </a:lnTo>
                    <a:lnTo>
                      <a:pt x="2499" y="371"/>
                    </a:lnTo>
                    <a:lnTo>
                      <a:pt x="2503" y="369"/>
                    </a:lnTo>
                    <a:lnTo>
                      <a:pt x="2507" y="366"/>
                    </a:lnTo>
                    <a:lnTo>
                      <a:pt x="2511" y="365"/>
                    </a:lnTo>
                    <a:lnTo>
                      <a:pt x="2515" y="363"/>
                    </a:lnTo>
                    <a:lnTo>
                      <a:pt x="2519" y="361"/>
                    </a:lnTo>
                    <a:lnTo>
                      <a:pt x="2523" y="358"/>
                    </a:lnTo>
                    <a:lnTo>
                      <a:pt x="2527" y="357"/>
                    </a:lnTo>
                    <a:lnTo>
                      <a:pt x="2531" y="354"/>
                    </a:lnTo>
                    <a:lnTo>
                      <a:pt x="2534" y="352"/>
                    </a:lnTo>
                    <a:lnTo>
                      <a:pt x="2538" y="350"/>
                    </a:lnTo>
                    <a:lnTo>
                      <a:pt x="2542" y="346"/>
                    </a:lnTo>
                    <a:lnTo>
                      <a:pt x="2546" y="344"/>
                    </a:lnTo>
                    <a:lnTo>
                      <a:pt x="2550" y="344"/>
                    </a:lnTo>
                    <a:lnTo>
                      <a:pt x="2554" y="342"/>
                    </a:lnTo>
                    <a:lnTo>
                      <a:pt x="2558" y="338"/>
                    </a:lnTo>
                    <a:lnTo>
                      <a:pt x="2562" y="337"/>
                    </a:lnTo>
                    <a:lnTo>
                      <a:pt x="2566" y="333"/>
                    </a:lnTo>
                    <a:lnTo>
                      <a:pt x="2570" y="332"/>
                    </a:lnTo>
                    <a:lnTo>
                      <a:pt x="2574" y="331"/>
                    </a:lnTo>
                    <a:lnTo>
                      <a:pt x="2578" y="328"/>
                    </a:lnTo>
                    <a:lnTo>
                      <a:pt x="2582" y="325"/>
                    </a:lnTo>
                    <a:lnTo>
                      <a:pt x="2586" y="323"/>
                    </a:lnTo>
                    <a:lnTo>
                      <a:pt x="2590" y="321"/>
                    </a:lnTo>
                    <a:lnTo>
                      <a:pt x="2594" y="320"/>
                    </a:lnTo>
                    <a:lnTo>
                      <a:pt x="2598" y="318"/>
                    </a:lnTo>
                    <a:lnTo>
                      <a:pt x="2602" y="315"/>
                    </a:lnTo>
                    <a:lnTo>
                      <a:pt x="2605" y="313"/>
                    </a:lnTo>
                    <a:lnTo>
                      <a:pt x="2609" y="311"/>
                    </a:lnTo>
                    <a:lnTo>
                      <a:pt x="2613" y="310"/>
                    </a:lnTo>
                    <a:lnTo>
                      <a:pt x="2617" y="308"/>
                    </a:lnTo>
                    <a:lnTo>
                      <a:pt x="2621" y="305"/>
                    </a:lnTo>
                    <a:lnTo>
                      <a:pt x="2625" y="301"/>
                    </a:lnTo>
                    <a:lnTo>
                      <a:pt x="2629" y="300"/>
                    </a:lnTo>
                    <a:lnTo>
                      <a:pt x="2633" y="299"/>
                    </a:lnTo>
                    <a:lnTo>
                      <a:pt x="2637" y="298"/>
                    </a:lnTo>
                    <a:lnTo>
                      <a:pt x="2641" y="293"/>
                    </a:lnTo>
                    <a:lnTo>
                      <a:pt x="2645" y="293"/>
                    </a:lnTo>
                    <a:lnTo>
                      <a:pt x="2649" y="290"/>
                    </a:lnTo>
                    <a:lnTo>
                      <a:pt x="2653" y="288"/>
                    </a:lnTo>
                    <a:lnTo>
                      <a:pt x="2657" y="287"/>
                    </a:lnTo>
                    <a:lnTo>
                      <a:pt x="2661" y="284"/>
                    </a:lnTo>
                    <a:lnTo>
                      <a:pt x="2665" y="283"/>
                    </a:lnTo>
                    <a:lnTo>
                      <a:pt x="2669" y="280"/>
                    </a:lnTo>
                    <a:lnTo>
                      <a:pt x="2672" y="277"/>
                    </a:lnTo>
                    <a:lnTo>
                      <a:pt x="2676" y="276"/>
                    </a:lnTo>
                    <a:lnTo>
                      <a:pt x="2680" y="273"/>
                    </a:lnTo>
                    <a:lnTo>
                      <a:pt x="2684" y="272"/>
                    </a:lnTo>
                    <a:lnTo>
                      <a:pt x="2688" y="270"/>
                    </a:lnTo>
                    <a:lnTo>
                      <a:pt x="2692" y="269"/>
                    </a:lnTo>
                    <a:lnTo>
                      <a:pt x="2696" y="266"/>
                    </a:lnTo>
                    <a:lnTo>
                      <a:pt x="2700" y="264"/>
                    </a:lnTo>
                    <a:lnTo>
                      <a:pt x="2704" y="262"/>
                    </a:lnTo>
                    <a:lnTo>
                      <a:pt x="2708" y="260"/>
                    </a:lnTo>
                    <a:lnTo>
                      <a:pt x="2712" y="258"/>
                    </a:lnTo>
                    <a:lnTo>
                      <a:pt x="2716" y="256"/>
                    </a:lnTo>
                    <a:lnTo>
                      <a:pt x="2720" y="254"/>
                    </a:lnTo>
                    <a:lnTo>
                      <a:pt x="2724" y="254"/>
                    </a:lnTo>
                    <a:lnTo>
                      <a:pt x="2728" y="250"/>
                    </a:lnTo>
                    <a:lnTo>
                      <a:pt x="2732" y="250"/>
                    </a:lnTo>
                    <a:lnTo>
                      <a:pt x="2736" y="249"/>
                    </a:lnTo>
                    <a:lnTo>
                      <a:pt x="2739" y="245"/>
                    </a:lnTo>
                    <a:lnTo>
                      <a:pt x="2743" y="244"/>
                    </a:lnTo>
                    <a:lnTo>
                      <a:pt x="2747" y="242"/>
                    </a:lnTo>
                    <a:lnTo>
                      <a:pt x="2751" y="241"/>
                    </a:lnTo>
                    <a:lnTo>
                      <a:pt x="2755" y="239"/>
                    </a:lnTo>
                    <a:lnTo>
                      <a:pt x="2759" y="237"/>
                    </a:lnTo>
                    <a:lnTo>
                      <a:pt x="2763" y="235"/>
                    </a:lnTo>
                    <a:lnTo>
                      <a:pt x="2767" y="233"/>
                    </a:lnTo>
                    <a:lnTo>
                      <a:pt x="2771" y="231"/>
                    </a:lnTo>
                    <a:lnTo>
                      <a:pt x="2775" y="232"/>
                    </a:lnTo>
                    <a:lnTo>
                      <a:pt x="2779" y="227"/>
                    </a:lnTo>
                    <a:lnTo>
                      <a:pt x="2783" y="226"/>
                    </a:lnTo>
                    <a:lnTo>
                      <a:pt x="2787" y="225"/>
                    </a:lnTo>
                    <a:lnTo>
                      <a:pt x="2791" y="223"/>
                    </a:lnTo>
                    <a:lnTo>
                      <a:pt x="2795" y="222"/>
                    </a:lnTo>
                    <a:lnTo>
                      <a:pt x="2799" y="219"/>
                    </a:lnTo>
                    <a:lnTo>
                      <a:pt x="2803" y="218"/>
                    </a:lnTo>
                    <a:lnTo>
                      <a:pt x="2807" y="216"/>
                    </a:lnTo>
                    <a:lnTo>
                      <a:pt x="2810" y="215"/>
                    </a:lnTo>
                    <a:lnTo>
                      <a:pt x="2814" y="211"/>
                    </a:lnTo>
                    <a:lnTo>
                      <a:pt x="2818" y="211"/>
                    </a:lnTo>
                    <a:lnTo>
                      <a:pt x="2822" y="210"/>
                    </a:lnTo>
                    <a:lnTo>
                      <a:pt x="2826" y="207"/>
                    </a:lnTo>
                    <a:lnTo>
                      <a:pt x="2830" y="206"/>
                    </a:lnTo>
                    <a:lnTo>
                      <a:pt x="2834" y="203"/>
                    </a:lnTo>
                    <a:lnTo>
                      <a:pt x="2838" y="202"/>
                    </a:lnTo>
                    <a:lnTo>
                      <a:pt x="2842" y="200"/>
                    </a:lnTo>
                    <a:lnTo>
                      <a:pt x="2846" y="198"/>
                    </a:lnTo>
                    <a:lnTo>
                      <a:pt x="2850" y="197"/>
                    </a:lnTo>
                    <a:lnTo>
                      <a:pt x="2854" y="197"/>
                    </a:lnTo>
                    <a:lnTo>
                      <a:pt x="2858" y="195"/>
                    </a:lnTo>
                    <a:lnTo>
                      <a:pt x="2862" y="193"/>
                    </a:lnTo>
                    <a:lnTo>
                      <a:pt x="2866" y="191"/>
                    </a:lnTo>
                    <a:lnTo>
                      <a:pt x="2870" y="190"/>
                    </a:lnTo>
                    <a:lnTo>
                      <a:pt x="2874" y="187"/>
                    </a:lnTo>
                    <a:lnTo>
                      <a:pt x="2877" y="187"/>
                    </a:lnTo>
                    <a:lnTo>
                      <a:pt x="2881" y="185"/>
                    </a:lnTo>
                    <a:lnTo>
                      <a:pt x="2885" y="184"/>
                    </a:lnTo>
                    <a:lnTo>
                      <a:pt x="2889" y="183"/>
                    </a:lnTo>
                    <a:lnTo>
                      <a:pt x="2893" y="180"/>
                    </a:lnTo>
                    <a:lnTo>
                      <a:pt x="2897" y="180"/>
                    </a:lnTo>
                    <a:lnTo>
                      <a:pt x="2901" y="177"/>
                    </a:lnTo>
                    <a:lnTo>
                      <a:pt x="2905" y="176"/>
                    </a:lnTo>
                    <a:lnTo>
                      <a:pt x="2909" y="175"/>
                    </a:lnTo>
                    <a:lnTo>
                      <a:pt x="2913" y="174"/>
                    </a:lnTo>
                    <a:lnTo>
                      <a:pt x="2917" y="171"/>
                    </a:lnTo>
                    <a:lnTo>
                      <a:pt x="2921" y="170"/>
                    </a:lnTo>
                    <a:lnTo>
                      <a:pt x="2925" y="168"/>
                    </a:lnTo>
                    <a:lnTo>
                      <a:pt x="2929" y="167"/>
                    </a:lnTo>
                    <a:lnTo>
                      <a:pt x="2933" y="166"/>
                    </a:lnTo>
                    <a:lnTo>
                      <a:pt x="2937" y="164"/>
                    </a:lnTo>
                    <a:lnTo>
                      <a:pt x="2941" y="164"/>
                    </a:lnTo>
                    <a:lnTo>
                      <a:pt x="2944" y="161"/>
                    </a:lnTo>
                    <a:lnTo>
                      <a:pt x="2948" y="160"/>
                    </a:lnTo>
                    <a:lnTo>
                      <a:pt x="2952" y="158"/>
                    </a:lnTo>
                    <a:lnTo>
                      <a:pt x="2956" y="157"/>
                    </a:lnTo>
                    <a:lnTo>
                      <a:pt x="2960" y="157"/>
                    </a:lnTo>
                    <a:lnTo>
                      <a:pt x="2964" y="154"/>
                    </a:lnTo>
                    <a:lnTo>
                      <a:pt x="2968" y="154"/>
                    </a:lnTo>
                    <a:lnTo>
                      <a:pt x="2972" y="152"/>
                    </a:lnTo>
                    <a:lnTo>
                      <a:pt x="2976" y="150"/>
                    </a:lnTo>
                    <a:lnTo>
                      <a:pt x="2980" y="149"/>
                    </a:lnTo>
                    <a:lnTo>
                      <a:pt x="2984" y="147"/>
                    </a:lnTo>
                    <a:lnTo>
                      <a:pt x="2988" y="147"/>
                    </a:lnTo>
                    <a:lnTo>
                      <a:pt x="2992" y="145"/>
                    </a:lnTo>
                    <a:lnTo>
                      <a:pt x="2996" y="144"/>
                    </a:lnTo>
                    <a:lnTo>
                      <a:pt x="3000" y="142"/>
                    </a:lnTo>
                    <a:lnTo>
                      <a:pt x="3004" y="141"/>
                    </a:lnTo>
                    <a:lnTo>
                      <a:pt x="3008" y="140"/>
                    </a:lnTo>
                    <a:lnTo>
                      <a:pt x="3012" y="139"/>
                    </a:lnTo>
                    <a:lnTo>
                      <a:pt x="3015" y="138"/>
                    </a:lnTo>
                    <a:lnTo>
                      <a:pt x="3019" y="136"/>
                    </a:lnTo>
                    <a:lnTo>
                      <a:pt x="3023" y="135"/>
                    </a:lnTo>
                    <a:lnTo>
                      <a:pt x="3027" y="133"/>
                    </a:lnTo>
                    <a:lnTo>
                      <a:pt x="3031" y="131"/>
                    </a:lnTo>
                    <a:lnTo>
                      <a:pt x="3035" y="131"/>
                    </a:lnTo>
                    <a:lnTo>
                      <a:pt x="3039" y="129"/>
                    </a:lnTo>
                    <a:lnTo>
                      <a:pt x="3043" y="130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6"/>
                    </a:lnTo>
                    <a:lnTo>
                      <a:pt x="3059" y="123"/>
                    </a:lnTo>
                    <a:lnTo>
                      <a:pt x="3063" y="123"/>
                    </a:lnTo>
                    <a:lnTo>
                      <a:pt x="3067" y="122"/>
                    </a:lnTo>
                    <a:lnTo>
                      <a:pt x="3071" y="121"/>
                    </a:lnTo>
                    <a:lnTo>
                      <a:pt x="3075" y="120"/>
                    </a:lnTo>
                    <a:lnTo>
                      <a:pt x="3079" y="118"/>
                    </a:lnTo>
                    <a:lnTo>
                      <a:pt x="3082" y="117"/>
                    </a:lnTo>
                    <a:lnTo>
                      <a:pt x="3086" y="116"/>
                    </a:lnTo>
                    <a:lnTo>
                      <a:pt x="3090" y="115"/>
                    </a:lnTo>
                    <a:lnTo>
                      <a:pt x="3094" y="113"/>
                    </a:lnTo>
                    <a:lnTo>
                      <a:pt x="3098" y="113"/>
                    </a:lnTo>
                    <a:lnTo>
                      <a:pt x="3102" y="112"/>
                    </a:lnTo>
                    <a:lnTo>
                      <a:pt x="3106" y="112"/>
                    </a:lnTo>
                    <a:lnTo>
                      <a:pt x="3110" y="110"/>
                    </a:lnTo>
                    <a:lnTo>
                      <a:pt x="3114" y="107"/>
                    </a:lnTo>
                    <a:lnTo>
                      <a:pt x="3118" y="108"/>
                    </a:lnTo>
                    <a:lnTo>
                      <a:pt x="3122" y="105"/>
                    </a:lnTo>
                    <a:lnTo>
                      <a:pt x="3126" y="105"/>
                    </a:lnTo>
                    <a:lnTo>
                      <a:pt x="3130" y="104"/>
                    </a:lnTo>
                    <a:lnTo>
                      <a:pt x="3134" y="103"/>
                    </a:lnTo>
                    <a:lnTo>
                      <a:pt x="3138" y="101"/>
                    </a:lnTo>
                    <a:lnTo>
                      <a:pt x="3142" y="102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8" name="Freeform 2870"/>
              <p:cNvSpPr>
                <a:spLocks/>
              </p:cNvSpPr>
              <p:nvPr/>
            </p:nvSpPr>
            <p:spPr bwMode="auto">
              <a:xfrm flipV="1">
                <a:off x="506" y="1666"/>
                <a:ext cx="1814" cy="25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9"/>
                  </a:cxn>
                  <a:cxn ang="0">
                    <a:pos x="354" y="11"/>
                  </a:cxn>
                  <a:cxn ang="0">
                    <a:pos x="406" y="18"/>
                  </a:cxn>
                  <a:cxn ang="0">
                    <a:pos x="457" y="29"/>
                  </a:cxn>
                  <a:cxn ang="0">
                    <a:pos x="508" y="40"/>
                  </a:cxn>
                  <a:cxn ang="0">
                    <a:pos x="559" y="55"/>
                  </a:cxn>
                  <a:cxn ang="0">
                    <a:pos x="611" y="70"/>
                  </a:cxn>
                  <a:cxn ang="0">
                    <a:pos x="662" y="89"/>
                  </a:cxn>
                  <a:cxn ang="0">
                    <a:pos x="713" y="111"/>
                  </a:cxn>
                  <a:cxn ang="0">
                    <a:pos x="764" y="133"/>
                  </a:cxn>
                  <a:cxn ang="0">
                    <a:pos x="816" y="158"/>
                  </a:cxn>
                  <a:cxn ang="0">
                    <a:pos x="867" y="185"/>
                  </a:cxn>
                  <a:cxn ang="0">
                    <a:pos x="918" y="210"/>
                  </a:cxn>
                  <a:cxn ang="0">
                    <a:pos x="969" y="238"/>
                  </a:cxn>
                  <a:cxn ang="0">
                    <a:pos x="1021" y="264"/>
                  </a:cxn>
                  <a:cxn ang="0">
                    <a:pos x="1072" y="289"/>
                  </a:cxn>
                  <a:cxn ang="0">
                    <a:pos x="1123" y="314"/>
                  </a:cxn>
                  <a:cxn ang="0">
                    <a:pos x="1174" y="337"/>
                  </a:cxn>
                  <a:cxn ang="0">
                    <a:pos x="1226" y="359"/>
                  </a:cxn>
                  <a:cxn ang="0">
                    <a:pos x="1277" y="380"/>
                  </a:cxn>
                  <a:cxn ang="0">
                    <a:pos x="1328" y="395"/>
                  </a:cxn>
                  <a:cxn ang="0">
                    <a:pos x="1379" y="410"/>
                  </a:cxn>
                  <a:cxn ang="0">
                    <a:pos x="1431" y="421"/>
                  </a:cxn>
                  <a:cxn ang="0">
                    <a:pos x="1482" y="430"/>
                  </a:cxn>
                  <a:cxn ang="0">
                    <a:pos x="1533" y="438"/>
                  </a:cxn>
                  <a:cxn ang="0">
                    <a:pos x="1584" y="442"/>
                  </a:cxn>
                  <a:cxn ang="0">
                    <a:pos x="1636" y="441"/>
                  </a:cxn>
                  <a:cxn ang="0">
                    <a:pos x="1687" y="440"/>
                  </a:cxn>
                  <a:cxn ang="0">
                    <a:pos x="1738" y="436"/>
                  </a:cxn>
                  <a:cxn ang="0">
                    <a:pos x="1789" y="429"/>
                  </a:cxn>
                  <a:cxn ang="0">
                    <a:pos x="1841" y="422"/>
                  </a:cxn>
                  <a:cxn ang="0">
                    <a:pos x="1892" y="409"/>
                  </a:cxn>
                  <a:cxn ang="0">
                    <a:pos x="1943" y="399"/>
                  </a:cxn>
                  <a:cxn ang="0">
                    <a:pos x="1994" y="384"/>
                  </a:cxn>
                  <a:cxn ang="0">
                    <a:pos x="2046" y="369"/>
                  </a:cxn>
                  <a:cxn ang="0">
                    <a:pos x="2097" y="352"/>
                  </a:cxn>
                  <a:cxn ang="0">
                    <a:pos x="2148" y="337"/>
                  </a:cxn>
                  <a:cxn ang="0">
                    <a:pos x="2199" y="320"/>
                  </a:cxn>
                  <a:cxn ang="0">
                    <a:pos x="2251" y="302"/>
                  </a:cxn>
                  <a:cxn ang="0">
                    <a:pos x="2302" y="284"/>
                  </a:cxn>
                  <a:cxn ang="0">
                    <a:pos x="2353" y="267"/>
                  </a:cxn>
                  <a:cxn ang="0">
                    <a:pos x="2404" y="247"/>
                  </a:cxn>
                  <a:cxn ang="0">
                    <a:pos x="2456" y="231"/>
                  </a:cxn>
                  <a:cxn ang="0">
                    <a:pos x="2507" y="214"/>
                  </a:cxn>
                  <a:cxn ang="0">
                    <a:pos x="2558" y="198"/>
                  </a:cxn>
                  <a:cxn ang="0">
                    <a:pos x="2609" y="182"/>
                  </a:cxn>
                  <a:cxn ang="0">
                    <a:pos x="2661" y="165"/>
                  </a:cxn>
                  <a:cxn ang="0">
                    <a:pos x="2712" y="152"/>
                  </a:cxn>
                  <a:cxn ang="0">
                    <a:pos x="2763" y="139"/>
                  </a:cxn>
                  <a:cxn ang="0">
                    <a:pos x="2814" y="125"/>
                  </a:cxn>
                  <a:cxn ang="0">
                    <a:pos x="2866" y="112"/>
                  </a:cxn>
                  <a:cxn ang="0">
                    <a:pos x="2917" y="101"/>
                  </a:cxn>
                  <a:cxn ang="0">
                    <a:pos x="2968" y="90"/>
                  </a:cxn>
                  <a:cxn ang="0">
                    <a:pos x="3019" y="81"/>
                  </a:cxn>
                  <a:cxn ang="0">
                    <a:pos x="3071" y="71"/>
                  </a:cxn>
                  <a:cxn ang="0">
                    <a:pos x="3122" y="65"/>
                  </a:cxn>
                </a:cxnLst>
                <a:rect l="0" t="0" r="r" b="b"/>
                <a:pathLst>
                  <a:path w="3150" h="443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6"/>
                    </a:lnTo>
                    <a:lnTo>
                      <a:pt x="268" y="6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5"/>
                    </a:lnTo>
                    <a:lnTo>
                      <a:pt x="295" y="7"/>
                    </a:lnTo>
                    <a:lnTo>
                      <a:pt x="299" y="8"/>
                    </a:lnTo>
                    <a:lnTo>
                      <a:pt x="303" y="9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1"/>
                    </a:lnTo>
                    <a:lnTo>
                      <a:pt x="358" y="13"/>
                    </a:lnTo>
                    <a:lnTo>
                      <a:pt x="362" y="13"/>
                    </a:lnTo>
                    <a:lnTo>
                      <a:pt x="366" y="14"/>
                    </a:lnTo>
                    <a:lnTo>
                      <a:pt x="370" y="15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5"/>
                    </a:lnTo>
                    <a:lnTo>
                      <a:pt x="386" y="17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8"/>
                    </a:lnTo>
                    <a:lnTo>
                      <a:pt x="410" y="19"/>
                    </a:lnTo>
                    <a:lnTo>
                      <a:pt x="413" y="20"/>
                    </a:lnTo>
                    <a:lnTo>
                      <a:pt x="417" y="22"/>
                    </a:lnTo>
                    <a:lnTo>
                      <a:pt x="421" y="22"/>
                    </a:lnTo>
                    <a:lnTo>
                      <a:pt x="425" y="24"/>
                    </a:lnTo>
                    <a:lnTo>
                      <a:pt x="429" y="24"/>
                    </a:lnTo>
                    <a:lnTo>
                      <a:pt x="433" y="24"/>
                    </a:lnTo>
                    <a:lnTo>
                      <a:pt x="437" y="24"/>
                    </a:lnTo>
                    <a:lnTo>
                      <a:pt x="441" y="26"/>
                    </a:lnTo>
                    <a:lnTo>
                      <a:pt x="445" y="28"/>
                    </a:lnTo>
                    <a:lnTo>
                      <a:pt x="449" y="26"/>
                    </a:lnTo>
                    <a:lnTo>
                      <a:pt x="453" y="28"/>
                    </a:lnTo>
                    <a:lnTo>
                      <a:pt x="457" y="29"/>
                    </a:lnTo>
                    <a:lnTo>
                      <a:pt x="461" y="29"/>
                    </a:lnTo>
                    <a:lnTo>
                      <a:pt x="465" y="28"/>
                    </a:lnTo>
                    <a:lnTo>
                      <a:pt x="469" y="32"/>
                    </a:lnTo>
                    <a:lnTo>
                      <a:pt x="473" y="32"/>
                    </a:lnTo>
                    <a:lnTo>
                      <a:pt x="477" y="32"/>
                    </a:lnTo>
                    <a:lnTo>
                      <a:pt x="480" y="34"/>
                    </a:lnTo>
                    <a:lnTo>
                      <a:pt x="484" y="34"/>
                    </a:lnTo>
                    <a:lnTo>
                      <a:pt x="488" y="35"/>
                    </a:lnTo>
                    <a:lnTo>
                      <a:pt x="492" y="37"/>
                    </a:lnTo>
                    <a:lnTo>
                      <a:pt x="496" y="38"/>
                    </a:lnTo>
                    <a:lnTo>
                      <a:pt x="500" y="39"/>
                    </a:lnTo>
                    <a:lnTo>
                      <a:pt x="504" y="38"/>
                    </a:lnTo>
                    <a:lnTo>
                      <a:pt x="508" y="40"/>
                    </a:lnTo>
                    <a:lnTo>
                      <a:pt x="512" y="41"/>
                    </a:lnTo>
                    <a:lnTo>
                      <a:pt x="516" y="42"/>
                    </a:lnTo>
                    <a:lnTo>
                      <a:pt x="520" y="42"/>
                    </a:lnTo>
                    <a:lnTo>
                      <a:pt x="524" y="44"/>
                    </a:lnTo>
                    <a:lnTo>
                      <a:pt x="528" y="46"/>
                    </a:lnTo>
                    <a:lnTo>
                      <a:pt x="532" y="46"/>
                    </a:lnTo>
                    <a:lnTo>
                      <a:pt x="536" y="47"/>
                    </a:lnTo>
                    <a:lnTo>
                      <a:pt x="540" y="49"/>
                    </a:lnTo>
                    <a:lnTo>
                      <a:pt x="544" y="50"/>
                    </a:lnTo>
                    <a:lnTo>
                      <a:pt x="547" y="52"/>
                    </a:lnTo>
                    <a:lnTo>
                      <a:pt x="551" y="52"/>
                    </a:lnTo>
                    <a:lnTo>
                      <a:pt x="555" y="54"/>
                    </a:lnTo>
                    <a:lnTo>
                      <a:pt x="559" y="55"/>
                    </a:lnTo>
                    <a:lnTo>
                      <a:pt x="563" y="56"/>
                    </a:lnTo>
                    <a:lnTo>
                      <a:pt x="567" y="56"/>
                    </a:lnTo>
                    <a:lnTo>
                      <a:pt x="571" y="58"/>
                    </a:lnTo>
                    <a:lnTo>
                      <a:pt x="575" y="61"/>
                    </a:lnTo>
                    <a:lnTo>
                      <a:pt x="579" y="60"/>
                    </a:lnTo>
                    <a:lnTo>
                      <a:pt x="583" y="61"/>
                    </a:lnTo>
                    <a:lnTo>
                      <a:pt x="587" y="63"/>
                    </a:lnTo>
                    <a:lnTo>
                      <a:pt x="591" y="64"/>
                    </a:lnTo>
                    <a:lnTo>
                      <a:pt x="595" y="66"/>
                    </a:lnTo>
                    <a:lnTo>
                      <a:pt x="599" y="65"/>
                    </a:lnTo>
                    <a:lnTo>
                      <a:pt x="603" y="69"/>
                    </a:lnTo>
                    <a:lnTo>
                      <a:pt x="607" y="69"/>
                    </a:lnTo>
                    <a:lnTo>
                      <a:pt x="611" y="70"/>
                    </a:lnTo>
                    <a:lnTo>
                      <a:pt x="615" y="73"/>
                    </a:lnTo>
                    <a:lnTo>
                      <a:pt x="618" y="74"/>
                    </a:lnTo>
                    <a:lnTo>
                      <a:pt x="622" y="76"/>
                    </a:lnTo>
                    <a:lnTo>
                      <a:pt x="626" y="76"/>
                    </a:lnTo>
                    <a:lnTo>
                      <a:pt x="630" y="77"/>
                    </a:lnTo>
                    <a:lnTo>
                      <a:pt x="634" y="79"/>
                    </a:lnTo>
                    <a:lnTo>
                      <a:pt x="638" y="79"/>
                    </a:lnTo>
                    <a:lnTo>
                      <a:pt x="642" y="82"/>
                    </a:lnTo>
                    <a:lnTo>
                      <a:pt x="646" y="84"/>
                    </a:lnTo>
                    <a:lnTo>
                      <a:pt x="650" y="86"/>
                    </a:lnTo>
                    <a:lnTo>
                      <a:pt x="654" y="87"/>
                    </a:lnTo>
                    <a:lnTo>
                      <a:pt x="658" y="88"/>
                    </a:lnTo>
                    <a:lnTo>
                      <a:pt x="662" y="89"/>
                    </a:lnTo>
                    <a:lnTo>
                      <a:pt x="666" y="92"/>
                    </a:lnTo>
                    <a:lnTo>
                      <a:pt x="670" y="94"/>
                    </a:lnTo>
                    <a:lnTo>
                      <a:pt x="674" y="94"/>
                    </a:lnTo>
                    <a:lnTo>
                      <a:pt x="678" y="97"/>
                    </a:lnTo>
                    <a:lnTo>
                      <a:pt x="682" y="97"/>
                    </a:lnTo>
                    <a:lnTo>
                      <a:pt x="685" y="99"/>
                    </a:lnTo>
                    <a:lnTo>
                      <a:pt x="689" y="103"/>
                    </a:lnTo>
                    <a:lnTo>
                      <a:pt x="693" y="104"/>
                    </a:lnTo>
                    <a:lnTo>
                      <a:pt x="697" y="104"/>
                    </a:lnTo>
                    <a:lnTo>
                      <a:pt x="701" y="106"/>
                    </a:lnTo>
                    <a:lnTo>
                      <a:pt x="705" y="108"/>
                    </a:lnTo>
                    <a:lnTo>
                      <a:pt x="709" y="109"/>
                    </a:lnTo>
                    <a:lnTo>
                      <a:pt x="713" y="111"/>
                    </a:lnTo>
                    <a:lnTo>
                      <a:pt x="717" y="113"/>
                    </a:lnTo>
                    <a:lnTo>
                      <a:pt x="721" y="114"/>
                    </a:lnTo>
                    <a:lnTo>
                      <a:pt x="725" y="116"/>
                    </a:lnTo>
                    <a:lnTo>
                      <a:pt x="729" y="119"/>
                    </a:lnTo>
                    <a:lnTo>
                      <a:pt x="733" y="119"/>
                    </a:lnTo>
                    <a:lnTo>
                      <a:pt x="737" y="122"/>
                    </a:lnTo>
                    <a:lnTo>
                      <a:pt x="741" y="124"/>
                    </a:lnTo>
                    <a:lnTo>
                      <a:pt x="745" y="124"/>
                    </a:lnTo>
                    <a:lnTo>
                      <a:pt x="749" y="127"/>
                    </a:lnTo>
                    <a:lnTo>
                      <a:pt x="753" y="128"/>
                    </a:lnTo>
                    <a:lnTo>
                      <a:pt x="756" y="131"/>
                    </a:lnTo>
                    <a:lnTo>
                      <a:pt x="760" y="133"/>
                    </a:lnTo>
                    <a:lnTo>
                      <a:pt x="764" y="133"/>
                    </a:lnTo>
                    <a:lnTo>
                      <a:pt x="768" y="136"/>
                    </a:lnTo>
                    <a:lnTo>
                      <a:pt x="772" y="137"/>
                    </a:lnTo>
                    <a:lnTo>
                      <a:pt x="776" y="141"/>
                    </a:lnTo>
                    <a:lnTo>
                      <a:pt x="780" y="142"/>
                    </a:lnTo>
                    <a:lnTo>
                      <a:pt x="784" y="144"/>
                    </a:lnTo>
                    <a:lnTo>
                      <a:pt x="788" y="144"/>
                    </a:lnTo>
                    <a:lnTo>
                      <a:pt x="792" y="147"/>
                    </a:lnTo>
                    <a:lnTo>
                      <a:pt x="796" y="149"/>
                    </a:lnTo>
                    <a:lnTo>
                      <a:pt x="800" y="151"/>
                    </a:lnTo>
                    <a:lnTo>
                      <a:pt x="804" y="153"/>
                    </a:lnTo>
                    <a:lnTo>
                      <a:pt x="808" y="155"/>
                    </a:lnTo>
                    <a:lnTo>
                      <a:pt x="812" y="158"/>
                    </a:lnTo>
                    <a:lnTo>
                      <a:pt x="816" y="158"/>
                    </a:lnTo>
                    <a:lnTo>
                      <a:pt x="820" y="161"/>
                    </a:lnTo>
                    <a:lnTo>
                      <a:pt x="823" y="162"/>
                    </a:lnTo>
                    <a:lnTo>
                      <a:pt x="827" y="165"/>
                    </a:lnTo>
                    <a:lnTo>
                      <a:pt x="831" y="166"/>
                    </a:lnTo>
                    <a:lnTo>
                      <a:pt x="835" y="168"/>
                    </a:lnTo>
                    <a:lnTo>
                      <a:pt x="839" y="170"/>
                    </a:lnTo>
                    <a:lnTo>
                      <a:pt x="843" y="172"/>
                    </a:lnTo>
                    <a:lnTo>
                      <a:pt x="847" y="175"/>
                    </a:lnTo>
                    <a:lnTo>
                      <a:pt x="851" y="178"/>
                    </a:lnTo>
                    <a:lnTo>
                      <a:pt x="855" y="178"/>
                    </a:lnTo>
                    <a:lnTo>
                      <a:pt x="859" y="181"/>
                    </a:lnTo>
                    <a:lnTo>
                      <a:pt x="863" y="182"/>
                    </a:lnTo>
                    <a:lnTo>
                      <a:pt x="867" y="185"/>
                    </a:lnTo>
                    <a:lnTo>
                      <a:pt x="871" y="186"/>
                    </a:lnTo>
                    <a:lnTo>
                      <a:pt x="875" y="189"/>
                    </a:lnTo>
                    <a:lnTo>
                      <a:pt x="879" y="190"/>
                    </a:lnTo>
                    <a:lnTo>
                      <a:pt x="883" y="193"/>
                    </a:lnTo>
                    <a:lnTo>
                      <a:pt x="887" y="195"/>
                    </a:lnTo>
                    <a:lnTo>
                      <a:pt x="890" y="197"/>
                    </a:lnTo>
                    <a:lnTo>
                      <a:pt x="894" y="197"/>
                    </a:lnTo>
                    <a:lnTo>
                      <a:pt x="898" y="201"/>
                    </a:lnTo>
                    <a:lnTo>
                      <a:pt x="902" y="203"/>
                    </a:lnTo>
                    <a:lnTo>
                      <a:pt x="906" y="205"/>
                    </a:lnTo>
                    <a:lnTo>
                      <a:pt x="910" y="207"/>
                    </a:lnTo>
                    <a:lnTo>
                      <a:pt x="914" y="208"/>
                    </a:lnTo>
                    <a:lnTo>
                      <a:pt x="918" y="210"/>
                    </a:lnTo>
                    <a:lnTo>
                      <a:pt x="922" y="213"/>
                    </a:lnTo>
                    <a:lnTo>
                      <a:pt x="926" y="215"/>
                    </a:lnTo>
                    <a:lnTo>
                      <a:pt x="930" y="217"/>
                    </a:lnTo>
                    <a:lnTo>
                      <a:pt x="934" y="219"/>
                    </a:lnTo>
                    <a:lnTo>
                      <a:pt x="938" y="221"/>
                    </a:lnTo>
                    <a:lnTo>
                      <a:pt x="942" y="223"/>
                    </a:lnTo>
                    <a:lnTo>
                      <a:pt x="946" y="225"/>
                    </a:lnTo>
                    <a:lnTo>
                      <a:pt x="950" y="228"/>
                    </a:lnTo>
                    <a:lnTo>
                      <a:pt x="954" y="229"/>
                    </a:lnTo>
                    <a:lnTo>
                      <a:pt x="958" y="231"/>
                    </a:lnTo>
                    <a:lnTo>
                      <a:pt x="961" y="233"/>
                    </a:lnTo>
                    <a:lnTo>
                      <a:pt x="965" y="236"/>
                    </a:lnTo>
                    <a:lnTo>
                      <a:pt x="969" y="238"/>
                    </a:lnTo>
                    <a:lnTo>
                      <a:pt x="973" y="240"/>
                    </a:lnTo>
                    <a:lnTo>
                      <a:pt x="977" y="241"/>
                    </a:lnTo>
                    <a:lnTo>
                      <a:pt x="981" y="245"/>
                    </a:lnTo>
                    <a:lnTo>
                      <a:pt x="985" y="246"/>
                    </a:lnTo>
                    <a:lnTo>
                      <a:pt x="989" y="249"/>
                    </a:lnTo>
                    <a:lnTo>
                      <a:pt x="993" y="250"/>
                    </a:lnTo>
                    <a:lnTo>
                      <a:pt x="997" y="251"/>
                    </a:lnTo>
                    <a:lnTo>
                      <a:pt x="1001" y="255"/>
                    </a:lnTo>
                    <a:lnTo>
                      <a:pt x="1005" y="255"/>
                    </a:lnTo>
                    <a:lnTo>
                      <a:pt x="1009" y="257"/>
                    </a:lnTo>
                    <a:lnTo>
                      <a:pt x="1013" y="261"/>
                    </a:lnTo>
                    <a:lnTo>
                      <a:pt x="1017" y="261"/>
                    </a:lnTo>
                    <a:lnTo>
                      <a:pt x="1021" y="264"/>
                    </a:lnTo>
                    <a:lnTo>
                      <a:pt x="1025" y="267"/>
                    </a:lnTo>
                    <a:lnTo>
                      <a:pt x="1028" y="268"/>
                    </a:lnTo>
                    <a:lnTo>
                      <a:pt x="1032" y="270"/>
                    </a:lnTo>
                    <a:lnTo>
                      <a:pt x="1036" y="272"/>
                    </a:lnTo>
                    <a:lnTo>
                      <a:pt x="1040" y="276"/>
                    </a:lnTo>
                    <a:lnTo>
                      <a:pt x="1044" y="277"/>
                    </a:lnTo>
                    <a:lnTo>
                      <a:pt x="1048" y="278"/>
                    </a:lnTo>
                    <a:lnTo>
                      <a:pt x="1052" y="280"/>
                    </a:lnTo>
                    <a:lnTo>
                      <a:pt x="1056" y="283"/>
                    </a:lnTo>
                    <a:lnTo>
                      <a:pt x="1060" y="283"/>
                    </a:lnTo>
                    <a:lnTo>
                      <a:pt x="1064" y="286"/>
                    </a:lnTo>
                    <a:lnTo>
                      <a:pt x="1068" y="286"/>
                    </a:lnTo>
                    <a:lnTo>
                      <a:pt x="1072" y="289"/>
                    </a:lnTo>
                    <a:lnTo>
                      <a:pt x="1076" y="291"/>
                    </a:lnTo>
                    <a:lnTo>
                      <a:pt x="1080" y="295"/>
                    </a:lnTo>
                    <a:lnTo>
                      <a:pt x="1084" y="295"/>
                    </a:lnTo>
                    <a:lnTo>
                      <a:pt x="1088" y="298"/>
                    </a:lnTo>
                    <a:lnTo>
                      <a:pt x="1092" y="300"/>
                    </a:lnTo>
                    <a:lnTo>
                      <a:pt x="1095" y="302"/>
                    </a:lnTo>
                    <a:lnTo>
                      <a:pt x="1099" y="303"/>
                    </a:lnTo>
                    <a:lnTo>
                      <a:pt x="1103" y="306"/>
                    </a:lnTo>
                    <a:lnTo>
                      <a:pt x="1107" y="306"/>
                    </a:lnTo>
                    <a:lnTo>
                      <a:pt x="1111" y="308"/>
                    </a:lnTo>
                    <a:lnTo>
                      <a:pt x="1115" y="310"/>
                    </a:lnTo>
                    <a:lnTo>
                      <a:pt x="1119" y="313"/>
                    </a:lnTo>
                    <a:lnTo>
                      <a:pt x="1123" y="314"/>
                    </a:lnTo>
                    <a:lnTo>
                      <a:pt x="1127" y="318"/>
                    </a:lnTo>
                    <a:lnTo>
                      <a:pt x="1131" y="317"/>
                    </a:lnTo>
                    <a:lnTo>
                      <a:pt x="1135" y="321"/>
                    </a:lnTo>
                    <a:lnTo>
                      <a:pt x="1139" y="321"/>
                    </a:lnTo>
                    <a:lnTo>
                      <a:pt x="1143" y="322"/>
                    </a:lnTo>
                    <a:lnTo>
                      <a:pt x="1147" y="325"/>
                    </a:lnTo>
                    <a:lnTo>
                      <a:pt x="1151" y="327"/>
                    </a:lnTo>
                    <a:lnTo>
                      <a:pt x="1155" y="328"/>
                    </a:lnTo>
                    <a:lnTo>
                      <a:pt x="1159" y="332"/>
                    </a:lnTo>
                    <a:lnTo>
                      <a:pt x="1163" y="333"/>
                    </a:lnTo>
                    <a:lnTo>
                      <a:pt x="1166" y="334"/>
                    </a:lnTo>
                    <a:lnTo>
                      <a:pt x="1170" y="336"/>
                    </a:lnTo>
                    <a:lnTo>
                      <a:pt x="1174" y="337"/>
                    </a:lnTo>
                    <a:lnTo>
                      <a:pt x="1178" y="339"/>
                    </a:lnTo>
                    <a:lnTo>
                      <a:pt x="1182" y="341"/>
                    </a:lnTo>
                    <a:lnTo>
                      <a:pt x="1186" y="343"/>
                    </a:lnTo>
                    <a:lnTo>
                      <a:pt x="1190" y="345"/>
                    </a:lnTo>
                    <a:lnTo>
                      <a:pt x="1194" y="346"/>
                    </a:lnTo>
                    <a:lnTo>
                      <a:pt x="1198" y="349"/>
                    </a:lnTo>
                    <a:lnTo>
                      <a:pt x="1202" y="349"/>
                    </a:lnTo>
                    <a:lnTo>
                      <a:pt x="1206" y="352"/>
                    </a:lnTo>
                    <a:lnTo>
                      <a:pt x="1210" y="351"/>
                    </a:lnTo>
                    <a:lnTo>
                      <a:pt x="1214" y="353"/>
                    </a:lnTo>
                    <a:lnTo>
                      <a:pt x="1218" y="356"/>
                    </a:lnTo>
                    <a:lnTo>
                      <a:pt x="1222" y="357"/>
                    </a:lnTo>
                    <a:lnTo>
                      <a:pt x="1226" y="359"/>
                    </a:lnTo>
                    <a:lnTo>
                      <a:pt x="1230" y="359"/>
                    </a:lnTo>
                    <a:lnTo>
                      <a:pt x="1233" y="362"/>
                    </a:lnTo>
                    <a:lnTo>
                      <a:pt x="1237" y="364"/>
                    </a:lnTo>
                    <a:lnTo>
                      <a:pt x="1241" y="366"/>
                    </a:lnTo>
                    <a:lnTo>
                      <a:pt x="1245" y="365"/>
                    </a:lnTo>
                    <a:lnTo>
                      <a:pt x="1249" y="368"/>
                    </a:lnTo>
                    <a:lnTo>
                      <a:pt x="1253" y="370"/>
                    </a:lnTo>
                    <a:lnTo>
                      <a:pt x="1257" y="371"/>
                    </a:lnTo>
                    <a:lnTo>
                      <a:pt x="1261" y="373"/>
                    </a:lnTo>
                    <a:lnTo>
                      <a:pt x="1265" y="373"/>
                    </a:lnTo>
                    <a:lnTo>
                      <a:pt x="1269" y="375"/>
                    </a:lnTo>
                    <a:lnTo>
                      <a:pt x="1273" y="378"/>
                    </a:lnTo>
                    <a:lnTo>
                      <a:pt x="1277" y="380"/>
                    </a:lnTo>
                    <a:lnTo>
                      <a:pt x="1281" y="379"/>
                    </a:lnTo>
                    <a:lnTo>
                      <a:pt x="1285" y="382"/>
                    </a:lnTo>
                    <a:lnTo>
                      <a:pt x="1289" y="385"/>
                    </a:lnTo>
                    <a:lnTo>
                      <a:pt x="1293" y="385"/>
                    </a:lnTo>
                    <a:lnTo>
                      <a:pt x="1297" y="387"/>
                    </a:lnTo>
                    <a:lnTo>
                      <a:pt x="1301" y="388"/>
                    </a:lnTo>
                    <a:lnTo>
                      <a:pt x="1304" y="388"/>
                    </a:lnTo>
                    <a:lnTo>
                      <a:pt x="1308" y="388"/>
                    </a:lnTo>
                    <a:lnTo>
                      <a:pt x="1312" y="391"/>
                    </a:lnTo>
                    <a:lnTo>
                      <a:pt x="1316" y="392"/>
                    </a:lnTo>
                    <a:lnTo>
                      <a:pt x="1320" y="394"/>
                    </a:lnTo>
                    <a:lnTo>
                      <a:pt x="1324" y="395"/>
                    </a:lnTo>
                    <a:lnTo>
                      <a:pt x="1328" y="395"/>
                    </a:lnTo>
                    <a:lnTo>
                      <a:pt x="1332" y="397"/>
                    </a:lnTo>
                    <a:lnTo>
                      <a:pt x="1336" y="398"/>
                    </a:lnTo>
                    <a:lnTo>
                      <a:pt x="1340" y="400"/>
                    </a:lnTo>
                    <a:lnTo>
                      <a:pt x="1344" y="400"/>
                    </a:lnTo>
                    <a:lnTo>
                      <a:pt x="1348" y="401"/>
                    </a:lnTo>
                    <a:lnTo>
                      <a:pt x="1352" y="403"/>
                    </a:lnTo>
                    <a:lnTo>
                      <a:pt x="1356" y="404"/>
                    </a:lnTo>
                    <a:lnTo>
                      <a:pt x="1360" y="405"/>
                    </a:lnTo>
                    <a:lnTo>
                      <a:pt x="1364" y="406"/>
                    </a:lnTo>
                    <a:lnTo>
                      <a:pt x="1368" y="408"/>
                    </a:lnTo>
                    <a:lnTo>
                      <a:pt x="1371" y="408"/>
                    </a:lnTo>
                    <a:lnTo>
                      <a:pt x="1375" y="408"/>
                    </a:lnTo>
                    <a:lnTo>
                      <a:pt x="1379" y="410"/>
                    </a:lnTo>
                    <a:lnTo>
                      <a:pt x="1383" y="410"/>
                    </a:lnTo>
                    <a:lnTo>
                      <a:pt x="1387" y="411"/>
                    </a:lnTo>
                    <a:lnTo>
                      <a:pt x="1391" y="413"/>
                    </a:lnTo>
                    <a:lnTo>
                      <a:pt x="1395" y="413"/>
                    </a:lnTo>
                    <a:lnTo>
                      <a:pt x="1399" y="415"/>
                    </a:lnTo>
                    <a:lnTo>
                      <a:pt x="1403" y="416"/>
                    </a:lnTo>
                    <a:lnTo>
                      <a:pt x="1407" y="416"/>
                    </a:lnTo>
                    <a:lnTo>
                      <a:pt x="1411" y="416"/>
                    </a:lnTo>
                    <a:lnTo>
                      <a:pt x="1415" y="418"/>
                    </a:lnTo>
                    <a:lnTo>
                      <a:pt x="1419" y="419"/>
                    </a:lnTo>
                    <a:lnTo>
                      <a:pt x="1423" y="420"/>
                    </a:lnTo>
                    <a:lnTo>
                      <a:pt x="1427" y="420"/>
                    </a:lnTo>
                    <a:lnTo>
                      <a:pt x="1431" y="421"/>
                    </a:lnTo>
                    <a:lnTo>
                      <a:pt x="1435" y="422"/>
                    </a:lnTo>
                    <a:lnTo>
                      <a:pt x="1438" y="424"/>
                    </a:lnTo>
                    <a:lnTo>
                      <a:pt x="1442" y="423"/>
                    </a:lnTo>
                    <a:lnTo>
                      <a:pt x="1446" y="425"/>
                    </a:lnTo>
                    <a:lnTo>
                      <a:pt x="1450" y="425"/>
                    </a:lnTo>
                    <a:lnTo>
                      <a:pt x="1454" y="427"/>
                    </a:lnTo>
                    <a:lnTo>
                      <a:pt x="1458" y="428"/>
                    </a:lnTo>
                    <a:lnTo>
                      <a:pt x="1462" y="427"/>
                    </a:lnTo>
                    <a:lnTo>
                      <a:pt x="1466" y="428"/>
                    </a:lnTo>
                    <a:lnTo>
                      <a:pt x="1470" y="428"/>
                    </a:lnTo>
                    <a:lnTo>
                      <a:pt x="1474" y="430"/>
                    </a:lnTo>
                    <a:lnTo>
                      <a:pt x="1478" y="430"/>
                    </a:lnTo>
                    <a:lnTo>
                      <a:pt x="1482" y="430"/>
                    </a:lnTo>
                    <a:lnTo>
                      <a:pt x="1486" y="432"/>
                    </a:lnTo>
                    <a:lnTo>
                      <a:pt x="1490" y="433"/>
                    </a:lnTo>
                    <a:lnTo>
                      <a:pt x="1494" y="433"/>
                    </a:lnTo>
                    <a:lnTo>
                      <a:pt x="1498" y="433"/>
                    </a:lnTo>
                    <a:lnTo>
                      <a:pt x="1502" y="433"/>
                    </a:lnTo>
                    <a:lnTo>
                      <a:pt x="1506" y="434"/>
                    </a:lnTo>
                    <a:lnTo>
                      <a:pt x="1509" y="435"/>
                    </a:lnTo>
                    <a:lnTo>
                      <a:pt x="1513" y="435"/>
                    </a:lnTo>
                    <a:lnTo>
                      <a:pt x="1517" y="435"/>
                    </a:lnTo>
                    <a:lnTo>
                      <a:pt x="1521" y="437"/>
                    </a:lnTo>
                    <a:lnTo>
                      <a:pt x="1525" y="436"/>
                    </a:lnTo>
                    <a:lnTo>
                      <a:pt x="1529" y="436"/>
                    </a:lnTo>
                    <a:lnTo>
                      <a:pt x="1533" y="438"/>
                    </a:lnTo>
                    <a:lnTo>
                      <a:pt x="1537" y="437"/>
                    </a:lnTo>
                    <a:lnTo>
                      <a:pt x="1541" y="438"/>
                    </a:lnTo>
                    <a:lnTo>
                      <a:pt x="1545" y="438"/>
                    </a:lnTo>
                    <a:lnTo>
                      <a:pt x="1549" y="439"/>
                    </a:lnTo>
                    <a:lnTo>
                      <a:pt x="1553" y="438"/>
                    </a:lnTo>
                    <a:lnTo>
                      <a:pt x="1557" y="440"/>
                    </a:lnTo>
                    <a:lnTo>
                      <a:pt x="1561" y="439"/>
                    </a:lnTo>
                    <a:lnTo>
                      <a:pt x="1565" y="441"/>
                    </a:lnTo>
                    <a:lnTo>
                      <a:pt x="1569" y="439"/>
                    </a:lnTo>
                    <a:lnTo>
                      <a:pt x="1573" y="440"/>
                    </a:lnTo>
                    <a:lnTo>
                      <a:pt x="1576" y="440"/>
                    </a:lnTo>
                    <a:lnTo>
                      <a:pt x="1580" y="440"/>
                    </a:lnTo>
                    <a:lnTo>
                      <a:pt x="1584" y="442"/>
                    </a:lnTo>
                    <a:lnTo>
                      <a:pt x="1588" y="441"/>
                    </a:lnTo>
                    <a:lnTo>
                      <a:pt x="1592" y="440"/>
                    </a:lnTo>
                    <a:lnTo>
                      <a:pt x="1596" y="440"/>
                    </a:lnTo>
                    <a:lnTo>
                      <a:pt x="1600" y="441"/>
                    </a:lnTo>
                    <a:lnTo>
                      <a:pt x="1604" y="441"/>
                    </a:lnTo>
                    <a:lnTo>
                      <a:pt x="1608" y="441"/>
                    </a:lnTo>
                    <a:lnTo>
                      <a:pt x="1612" y="441"/>
                    </a:lnTo>
                    <a:lnTo>
                      <a:pt x="1616" y="441"/>
                    </a:lnTo>
                    <a:lnTo>
                      <a:pt x="1620" y="441"/>
                    </a:lnTo>
                    <a:lnTo>
                      <a:pt x="1624" y="443"/>
                    </a:lnTo>
                    <a:lnTo>
                      <a:pt x="1628" y="441"/>
                    </a:lnTo>
                    <a:lnTo>
                      <a:pt x="1632" y="441"/>
                    </a:lnTo>
                    <a:lnTo>
                      <a:pt x="1636" y="441"/>
                    </a:lnTo>
                    <a:lnTo>
                      <a:pt x="1640" y="441"/>
                    </a:lnTo>
                    <a:lnTo>
                      <a:pt x="1643" y="441"/>
                    </a:lnTo>
                    <a:lnTo>
                      <a:pt x="1647" y="442"/>
                    </a:lnTo>
                    <a:lnTo>
                      <a:pt x="1651" y="440"/>
                    </a:lnTo>
                    <a:lnTo>
                      <a:pt x="1655" y="440"/>
                    </a:lnTo>
                    <a:lnTo>
                      <a:pt x="1659" y="441"/>
                    </a:lnTo>
                    <a:lnTo>
                      <a:pt x="1663" y="441"/>
                    </a:lnTo>
                    <a:lnTo>
                      <a:pt x="1667" y="441"/>
                    </a:lnTo>
                    <a:lnTo>
                      <a:pt x="1671" y="441"/>
                    </a:lnTo>
                    <a:lnTo>
                      <a:pt x="1675" y="440"/>
                    </a:lnTo>
                    <a:lnTo>
                      <a:pt x="1679" y="440"/>
                    </a:lnTo>
                    <a:lnTo>
                      <a:pt x="1683" y="439"/>
                    </a:lnTo>
                    <a:lnTo>
                      <a:pt x="1687" y="440"/>
                    </a:lnTo>
                    <a:lnTo>
                      <a:pt x="1691" y="439"/>
                    </a:lnTo>
                    <a:lnTo>
                      <a:pt x="1695" y="440"/>
                    </a:lnTo>
                    <a:lnTo>
                      <a:pt x="1699" y="440"/>
                    </a:lnTo>
                    <a:lnTo>
                      <a:pt x="1703" y="440"/>
                    </a:lnTo>
                    <a:lnTo>
                      <a:pt x="1707" y="437"/>
                    </a:lnTo>
                    <a:lnTo>
                      <a:pt x="1711" y="439"/>
                    </a:lnTo>
                    <a:lnTo>
                      <a:pt x="1714" y="437"/>
                    </a:lnTo>
                    <a:lnTo>
                      <a:pt x="1718" y="437"/>
                    </a:lnTo>
                    <a:lnTo>
                      <a:pt x="1722" y="437"/>
                    </a:lnTo>
                    <a:lnTo>
                      <a:pt x="1726" y="437"/>
                    </a:lnTo>
                    <a:lnTo>
                      <a:pt x="1730" y="436"/>
                    </a:lnTo>
                    <a:lnTo>
                      <a:pt x="1734" y="435"/>
                    </a:lnTo>
                    <a:lnTo>
                      <a:pt x="1738" y="436"/>
                    </a:lnTo>
                    <a:lnTo>
                      <a:pt x="1742" y="434"/>
                    </a:lnTo>
                    <a:lnTo>
                      <a:pt x="1746" y="433"/>
                    </a:lnTo>
                    <a:lnTo>
                      <a:pt x="1750" y="433"/>
                    </a:lnTo>
                    <a:lnTo>
                      <a:pt x="1754" y="433"/>
                    </a:lnTo>
                    <a:lnTo>
                      <a:pt x="1758" y="432"/>
                    </a:lnTo>
                    <a:lnTo>
                      <a:pt x="1762" y="433"/>
                    </a:lnTo>
                    <a:lnTo>
                      <a:pt x="1766" y="430"/>
                    </a:lnTo>
                    <a:lnTo>
                      <a:pt x="1770" y="432"/>
                    </a:lnTo>
                    <a:lnTo>
                      <a:pt x="1774" y="431"/>
                    </a:lnTo>
                    <a:lnTo>
                      <a:pt x="1778" y="431"/>
                    </a:lnTo>
                    <a:lnTo>
                      <a:pt x="1781" y="431"/>
                    </a:lnTo>
                    <a:lnTo>
                      <a:pt x="1785" y="430"/>
                    </a:lnTo>
                    <a:lnTo>
                      <a:pt x="1789" y="429"/>
                    </a:lnTo>
                    <a:lnTo>
                      <a:pt x="1793" y="427"/>
                    </a:lnTo>
                    <a:lnTo>
                      <a:pt x="1797" y="428"/>
                    </a:lnTo>
                    <a:lnTo>
                      <a:pt x="1801" y="428"/>
                    </a:lnTo>
                    <a:lnTo>
                      <a:pt x="1805" y="426"/>
                    </a:lnTo>
                    <a:lnTo>
                      <a:pt x="1809" y="425"/>
                    </a:lnTo>
                    <a:lnTo>
                      <a:pt x="1813" y="425"/>
                    </a:lnTo>
                    <a:lnTo>
                      <a:pt x="1817" y="425"/>
                    </a:lnTo>
                    <a:lnTo>
                      <a:pt x="1821" y="424"/>
                    </a:lnTo>
                    <a:lnTo>
                      <a:pt x="1825" y="423"/>
                    </a:lnTo>
                    <a:lnTo>
                      <a:pt x="1829" y="424"/>
                    </a:lnTo>
                    <a:lnTo>
                      <a:pt x="1833" y="422"/>
                    </a:lnTo>
                    <a:lnTo>
                      <a:pt x="1837" y="422"/>
                    </a:lnTo>
                    <a:lnTo>
                      <a:pt x="1841" y="422"/>
                    </a:lnTo>
                    <a:lnTo>
                      <a:pt x="1845" y="420"/>
                    </a:lnTo>
                    <a:lnTo>
                      <a:pt x="1848" y="418"/>
                    </a:lnTo>
                    <a:lnTo>
                      <a:pt x="1852" y="419"/>
                    </a:lnTo>
                    <a:lnTo>
                      <a:pt x="1856" y="417"/>
                    </a:lnTo>
                    <a:lnTo>
                      <a:pt x="1860" y="416"/>
                    </a:lnTo>
                    <a:lnTo>
                      <a:pt x="1864" y="417"/>
                    </a:lnTo>
                    <a:lnTo>
                      <a:pt x="1868" y="415"/>
                    </a:lnTo>
                    <a:lnTo>
                      <a:pt x="1872" y="415"/>
                    </a:lnTo>
                    <a:lnTo>
                      <a:pt x="1876" y="414"/>
                    </a:lnTo>
                    <a:lnTo>
                      <a:pt x="1880" y="412"/>
                    </a:lnTo>
                    <a:lnTo>
                      <a:pt x="1884" y="413"/>
                    </a:lnTo>
                    <a:lnTo>
                      <a:pt x="1888" y="410"/>
                    </a:lnTo>
                    <a:lnTo>
                      <a:pt x="1892" y="409"/>
                    </a:lnTo>
                    <a:lnTo>
                      <a:pt x="1896" y="410"/>
                    </a:lnTo>
                    <a:lnTo>
                      <a:pt x="1900" y="409"/>
                    </a:lnTo>
                    <a:lnTo>
                      <a:pt x="1904" y="409"/>
                    </a:lnTo>
                    <a:lnTo>
                      <a:pt x="1908" y="406"/>
                    </a:lnTo>
                    <a:lnTo>
                      <a:pt x="1912" y="407"/>
                    </a:lnTo>
                    <a:lnTo>
                      <a:pt x="1916" y="406"/>
                    </a:lnTo>
                    <a:lnTo>
                      <a:pt x="1919" y="403"/>
                    </a:lnTo>
                    <a:lnTo>
                      <a:pt x="1923" y="403"/>
                    </a:lnTo>
                    <a:lnTo>
                      <a:pt x="1927" y="402"/>
                    </a:lnTo>
                    <a:lnTo>
                      <a:pt x="1931" y="401"/>
                    </a:lnTo>
                    <a:lnTo>
                      <a:pt x="1935" y="400"/>
                    </a:lnTo>
                    <a:lnTo>
                      <a:pt x="1939" y="398"/>
                    </a:lnTo>
                    <a:lnTo>
                      <a:pt x="1943" y="399"/>
                    </a:lnTo>
                    <a:lnTo>
                      <a:pt x="1947" y="397"/>
                    </a:lnTo>
                    <a:lnTo>
                      <a:pt x="1951" y="396"/>
                    </a:lnTo>
                    <a:lnTo>
                      <a:pt x="1955" y="395"/>
                    </a:lnTo>
                    <a:lnTo>
                      <a:pt x="1959" y="393"/>
                    </a:lnTo>
                    <a:lnTo>
                      <a:pt x="1963" y="393"/>
                    </a:lnTo>
                    <a:lnTo>
                      <a:pt x="1967" y="392"/>
                    </a:lnTo>
                    <a:lnTo>
                      <a:pt x="1971" y="391"/>
                    </a:lnTo>
                    <a:lnTo>
                      <a:pt x="1975" y="391"/>
                    </a:lnTo>
                    <a:lnTo>
                      <a:pt x="1979" y="388"/>
                    </a:lnTo>
                    <a:lnTo>
                      <a:pt x="1983" y="388"/>
                    </a:lnTo>
                    <a:lnTo>
                      <a:pt x="1986" y="387"/>
                    </a:lnTo>
                    <a:lnTo>
                      <a:pt x="1990" y="387"/>
                    </a:lnTo>
                    <a:lnTo>
                      <a:pt x="1994" y="384"/>
                    </a:lnTo>
                    <a:lnTo>
                      <a:pt x="1998" y="382"/>
                    </a:lnTo>
                    <a:lnTo>
                      <a:pt x="2002" y="384"/>
                    </a:lnTo>
                    <a:lnTo>
                      <a:pt x="2006" y="381"/>
                    </a:lnTo>
                    <a:lnTo>
                      <a:pt x="2010" y="379"/>
                    </a:lnTo>
                    <a:lnTo>
                      <a:pt x="2014" y="379"/>
                    </a:lnTo>
                    <a:lnTo>
                      <a:pt x="2018" y="378"/>
                    </a:lnTo>
                    <a:lnTo>
                      <a:pt x="2022" y="375"/>
                    </a:lnTo>
                    <a:lnTo>
                      <a:pt x="2026" y="377"/>
                    </a:lnTo>
                    <a:lnTo>
                      <a:pt x="2030" y="374"/>
                    </a:lnTo>
                    <a:lnTo>
                      <a:pt x="2034" y="373"/>
                    </a:lnTo>
                    <a:lnTo>
                      <a:pt x="2038" y="372"/>
                    </a:lnTo>
                    <a:lnTo>
                      <a:pt x="2042" y="370"/>
                    </a:lnTo>
                    <a:lnTo>
                      <a:pt x="2046" y="369"/>
                    </a:lnTo>
                    <a:lnTo>
                      <a:pt x="2050" y="367"/>
                    </a:lnTo>
                    <a:lnTo>
                      <a:pt x="2054" y="366"/>
                    </a:lnTo>
                    <a:lnTo>
                      <a:pt x="2057" y="366"/>
                    </a:lnTo>
                    <a:lnTo>
                      <a:pt x="2061" y="365"/>
                    </a:lnTo>
                    <a:lnTo>
                      <a:pt x="2065" y="363"/>
                    </a:lnTo>
                    <a:lnTo>
                      <a:pt x="2069" y="363"/>
                    </a:lnTo>
                    <a:lnTo>
                      <a:pt x="2073" y="361"/>
                    </a:lnTo>
                    <a:lnTo>
                      <a:pt x="2077" y="360"/>
                    </a:lnTo>
                    <a:lnTo>
                      <a:pt x="2081" y="358"/>
                    </a:lnTo>
                    <a:lnTo>
                      <a:pt x="2085" y="357"/>
                    </a:lnTo>
                    <a:lnTo>
                      <a:pt x="2089" y="356"/>
                    </a:lnTo>
                    <a:lnTo>
                      <a:pt x="2093" y="355"/>
                    </a:lnTo>
                    <a:lnTo>
                      <a:pt x="2097" y="352"/>
                    </a:lnTo>
                    <a:lnTo>
                      <a:pt x="2101" y="352"/>
                    </a:lnTo>
                    <a:lnTo>
                      <a:pt x="2105" y="351"/>
                    </a:lnTo>
                    <a:lnTo>
                      <a:pt x="2109" y="350"/>
                    </a:lnTo>
                    <a:lnTo>
                      <a:pt x="2113" y="348"/>
                    </a:lnTo>
                    <a:lnTo>
                      <a:pt x="2117" y="347"/>
                    </a:lnTo>
                    <a:lnTo>
                      <a:pt x="2121" y="345"/>
                    </a:lnTo>
                    <a:lnTo>
                      <a:pt x="2124" y="343"/>
                    </a:lnTo>
                    <a:lnTo>
                      <a:pt x="2128" y="343"/>
                    </a:lnTo>
                    <a:lnTo>
                      <a:pt x="2132" y="342"/>
                    </a:lnTo>
                    <a:lnTo>
                      <a:pt x="2136" y="342"/>
                    </a:lnTo>
                    <a:lnTo>
                      <a:pt x="2140" y="340"/>
                    </a:lnTo>
                    <a:lnTo>
                      <a:pt x="2144" y="338"/>
                    </a:lnTo>
                    <a:lnTo>
                      <a:pt x="2148" y="337"/>
                    </a:lnTo>
                    <a:lnTo>
                      <a:pt x="2152" y="336"/>
                    </a:lnTo>
                    <a:lnTo>
                      <a:pt x="2156" y="334"/>
                    </a:lnTo>
                    <a:lnTo>
                      <a:pt x="2160" y="332"/>
                    </a:lnTo>
                    <a:lnTo>
                      <a:pt x="2164" y="332"/>
                    </a:lnTo>
                    <a:lnTo>
                      <a:pt x="2168" y="330"/>
                    </a:lnTo>
                    <a:lnTo>
                      <a:pt x="2172" y="329"/>
                    </a:lnTo>
                    <a:lnTo>
                      <a:pt x="2176" y="326"/>
                    </a:lnTo>
                    <a:lnTo>
                      <a:pt x="2180" y="326"/>
                    </a:lnTo>
                    <a:lnTo>
                      <a:pt x="2184" y="325"/>
                    </a:lnTo>
                    <a:lnTo>
                      <a:pt x="2188" y="323"/>
                    </a:lnTo>
                    <a:lnTo>
                      <a:pt x="2191" y="322"/>
                    </a:lnTo>
                    <a:lnTo>
                      <a:pt x="2195" y="321"/>
                    </a:lnTo>
                    <a:lnTo>
                      <a:pt x="2199" y="320"/>
                    </a:lnTo>
                    <a:lnTo>
                      <a:pt x="2203" y="318"/>
                    </a:lnTo>
                    <a:lnTo>
                      <a:pt x="2207" y="317"/>
                    </a:lnTo>
                    <a:lnTo>
                      <a:pt x="2211" y="315"/>
                    </a:lnTo>
                    <a:lnTo>
                      <a:pt x="2215" y="315"/>
                    </a:lnTo>
                    <a:lnTo>
                      <a:pt x="2219" y="311"/>
                    </a:lnTo>
                    <a:lnTo>
                      <a:pt x="2223" y="312"/>
                    </a:lnTo>
                    <a:lnTo>
                      <a:pt x="2227" y="310"/>
                    </a:lnTo>
                    <a:lnTo>
                      <a:pt x="2231" y="310"/>
                    </a:lnTo>
                    <a:lnTo>
                      <a:pt x="2235" y="308"/>
                    </a:lnTo>
                    <a:lnTo>
                      <a:pt x="2239" y="307"/>
                    </a:lnTo>
                    <a:lnTo>
                      <a:pt x="2243" y="305"/>
                    </a:lnTo>
                    <a:lnTo>
                      <a:pt x="2247" y="304"/>
                    </a:lnTo>
                    <a:lnTo>
                      <a:pt x="2251" y="302"/>
                    </a:lnTo>
                    <a:lnTo>
                      <a:pt x="2255" y="299"/>
                    </a:lnTo>
                    <a:lnTo>
                      <a:pt x="2259" y="300"/>
                    </a:lnTo>
                    <a:lnTo>
                      <a:pt x="2262" y="298"/>
                    </a:lnTo>
                    <a:lnTo>
                      <a:pt x="2266" y="297"/>
                    </a:lnTo>
                    <a:lnTo>
                      <a:pt x="2270" y="294"/>
                    </a:lnTo>
                    <a:lnTo>
                      <a:pt x="2274" y="294"/>
                    </a:lnTo>
                    <a:lnTo>
                      <a:pt x="2278" y="293"/>
                    </a:lnTo>
                    <a:lnTo>
                      <a:pt x="2282" y="291"/>
                    </a:lnTo>
                    <a:lnTo>
                      <a:pt x="2286" y="289"/>
                    </a:lnTo>
                    <a:lnTo>
                      <a:pt x="2290" y="287"/>
                    </a:lnTo>
                    <a:lnTo>
                      <a:pt x="2294" y="286"/>
                    </a:lnTo>
                    <a:lnTo>
                      <a:pt x="2298" y="285"/>
                    </a:lnTo>
                    <a:lnTo>
                      <a:pt x="2302" y="284"/>
                    </a:lnTo>
                    <a:lnTo>
                      <a:pt x="2306" y="283"/>
                    </a:lnTo>
                    <a:lnTo>
                      <a:pt x="2310" y="282"/>
                    </a:lnTo>
                    <a:lnTo>
                      <a:pt x="2314" y="280"/>
                    </a:lnTo>
                    <a:lnTo>
                      <a:pt x="2318" y="278"/>
                    </a:lnTo>
                    <a:lnTo>
                      <a:pt x="2322" y="277"/>
                    </a:lnTo>
                    <a:lnTo>
                      <a:pt x="2326" y="275"/>
                    </a:lnTo>
                    <a:lnTo>
                      <a:pt x="2329" y="273"/>
                    </a:lnTo>
                    <a:lnTo>
                      <a:pt x="2333" y="272"/>
                    </a:lnTo>
                    <a:lnTo>
                      <a:pt x="2337" y="271"/>
                    </a:lnTo>
                    <a:lnTo>
                      <a:pt x="2341" y="269"/>
                    </a:lnTo>
                    <a:lnTo>
                      <a:pt x="2345" y="268"/>
                    </a:lnTo>
                    <a:lnTo>
                      <a:pt x="2349" y="267"/>
                    </a:lnTo>
                    <a:lnTo>
                      <a:pt x="2353" y="267"/>
                    </a:lnTo>
                    <a:lnTo>
                      <a:pt x="2357" y="264"/>
                    </a:lnTo>
                    <a:lnTo>
                      <a:pt x="2361" y="262"/>
                    </a:lnTo>
                    <a:lnTo>
                      <a:pt x="2365" y="261"/>
                    </a:lnTo>
                    <a:lnTo>
                      <a:pt x="2369" y="260"/>
                    </a:lnTo>
                    <a:lnTo>
                      <a:pt x="2373" y="257"/>
                    </a:lnTo>
                    <a:lnTo>
                      <a:pt x="2377" y="257"/>
                    </a:lnTo>
                    <a:lnTo>
                      <a:pt x="2381" y="257"/>
                    </a:lnTo>
                    <a:lnTo>
                      <a:pt x="2385" y="255"/>
                    </a:lnTo>
                    <a:lnTo>
                      <a:pt x="2389" y="253"/>
                    </a:lnTo>
                    <a:lnTo>
                      <a:pt x="2393" y="252"/>
                    </a:lnTo>
                    <a:lnTo>
                      <a:pt x="2396" y="249"/>
                    </a:lnTo>
                    <a:lnTo>
                      <a:pt x="2400" y="249"/>
                    </a:lnTo>
                    <a:lnTo>
                      <a:pt x="2404" y="247"/>
                    </a:lnTo>
                    <a:lnTo>
                      <a:pt x="2408" y="247"/>
                    </a:lnTo>
                    <a:lnTo>
                      <a:pt x="2412" y="245"/>
                    </a:lnTo>
                    <a:lnTo>
                      <a:pt x="2416" y="243"/>
                    </a:lnTo>
                    <a:lnTo>
                      <a:pt x="2420" y="243"/>
                    </a:lnTo>
                    <a:lnTo>
                      <a:pt x="2424" y="241"/>
                    </a:lnTo>
                    <a:lnTo>
                      <a:pt x="2428" y="240"/>
                    </a:lnTo>
                    <a:lnTo>
                      <a:pt x="2432" y="239"/>
                    </a:lnTo>
                    <a:lnTo>
                      <a:pt x="2436" y="239"/>
                    </a:lnTo>
                    <a:lnTo>
                      <a:pt x="2440" y="237"/>
                    </a:lnTo>
                    <a:lnTo>
                      <a:pt x="2444" y="237"/>
                    </a:lnTo>
                    <a:lnTo>
                      <a:pt x="2448" y="234"/>
                    </a:lnTo>
                    <a:lnTo>
                      <a:pt x="2452" y="233"/>
                    </a:lnTo>
                    <a:lnTo>
                      <a:pt x="2456" y="231"/>
                    </a:lnTo>
                    <a:lnTo>
                      <a:pt x="2460" y="230"/>
                    </a:lnTo>
                    <a:lnTo>
                      <a:pt x="2464" y="228"/>
                    </a:lnTo>
                    <a:lnTo>
                      <a:pt x="2467" y="228"/>
                    </a:lnTo>
                    <a:lnTo>
                      <a:pt x="2471" y="225"/>
                    </a:lnTo>
                    <a:lnTo>
                      <a:pt x="2475" y="225"/>
                    </a:lnTo>
                    <a:lnTo>
                      <a:pt x="2479" y="225"/>
                    </a:lnTo>
                    <a:lnTo>
                      <a:pt x="2483" y="222"/>
                    </a:lnTo>
                    <a:lnTo>
                      <a:pt x="2487" y="220"/>
                    </a:lnTo>
                    <a:lnTo>
                      <a:pt x="2491" y="219"/>
                    </a:lnTo>
                    <a:lnTo>
                      <a:pt x="2495" y="218"/>
                    </a:lnTo>
                    <a:lnTo>
                      <a:pt x="2499" y="216"/>
                    </a:lnTo>
                    <a:lnTo>
                      <a:pt x="2503" y="215"/>
                    </a:lnTo>
                    <a:lnTo>
                      <a:pt x="2507" y="214"/>
                    </a:lnTo>
                    <a:lnTo>
                      <a:pt x="2511" y="213"/>
                    </a:lnTo>
                    <a:lnTo>
                      <a:pt x="2515" y="212"/>
                    </a:lnTo>
                    <a:lnTo>
                      <a:pt x="2519" y="209"/>
                    </a:lnTo>
                    <a:lnTo>
                      <a:pt x="2523" y="209"/>
                    </a:lnTo>
                    <a:lnTo>
                      <a:pt x="2527" y="208"/>
                    </a:lnTo>
                    <a:lnTo>
                      <a:pt x="2531" y="205"/>
                    </a:lnTo>
                    <a:lnTo>
                      <a:pt x="2534" y="206"/>
                    </a:lnTo>
                    <a:lnTo>
                      <a:pt x="2538" y="203"/>
                    </a:lnTo>
                    <a:lnTo>
                      <a:pt x="2542" y="203"/>
                    </a:lnTo>
                    <a:lnTo>
                      <a:pt x="2546" y="202"/>
                    </a:lnTo>
                    <a:lnTo>
                      <a:pt x="2550" y="199"/>
                    </a:lnTo>
                    <a:lnTo>
                      <a:pt x="2554" y="199"/>
                    </a:lnTo>
                    <a:lnTo>
                      <a:pt x="2558" y="198"/>
                    </a:lnTo>
                    <a:lnTo>
                      <a:pt x="2562" y="196"/>
                    </a:lnTo>
                    <a:lnTo>
                      <a:pt x="2566" y="195"/>
                    </a:lnTo>
                    <a:lnTo>
                      <a:pt x="2570" y="194"/>
                    </a:lnTo>
                    <a:lnTo>
                      <a:pt x="2574" y="191"/>
                    </a:lnTo>
                    <a:lnTo>
                      <a:pt x="2578" y="192"/>
                    </a:lnTo>
                    <a:lnTo>
                      <a:pt x="2582" y="190"/>
                    </a:lnTo>
                    <a:lnTo>
                      <a:pt x="2586" y="188"/>
                    </a:lnTo>
                    <a:lnTo>
                      <a:pt x="2590" y="186"/>
                    </a:lnTo>
                    <a:lnTo>
                      <a:pt x="2594" y="184"/>
                    </a:lnTo>
                    <a:lnTo>
                      <a:pt x="2598" y="185"/>
                    </a:lnTo>
                    <a:lnTo>
                      <a:pt x="2602" y="184"/>
                    </a:lnTo>
                    <a:lnTo>
                      <a:pt x="2605" y="181"/>
                    </a:lnTo>
                    <a:lnTo>
                      <a:pt x="2609" y="182"/>
                    </a:lnTo>
                    <a:lnTo>
                      <a:pt x="2613" y="181"/>
                    </a:lnTo>
                    <a:lnTo>
                      <a:pt x="2617" y="178"/>
                    </a:lnTo>
                    <a:lnTo>
                      <a:pt x="2621" y="178"/>
                    </a:lnTo>
                    <a:lnTo>
                      <a:pt x="2625" y="177"/>
                    </a:lnTo>
                    <a:lnTo>
                      <a:pt x="2629" y="176"/>
                    </a:lnTo>
                    <a:lnTo>
                      <a:pt x="2633" y="173"/>
                    </a:lnTo>
                    <a:lnTo>
                      <a:pt x="2637" y="173"/>
                    </a:lnTo>
                    <a:lnTo>
                      <a:pt x="2641" y="172"/>
                    </a:lnTo>
                    <a:lnTo>
                      <a:pt x="2645" y="169"/>
                    </a:lnTo>
                    <a:lnTo>
                      <a:pt x="2649" y="169"/>
                    </a:lnTo>
                    <a:lnTo>
                      <a:pt x="2653" y="168"/>
                    </a:lnTo>
                    <a:lnTo>
                      <a:pt x="2657" y="168"/>
                    </a:lnTo>
                    <a:lnTo>
                      <a:pt x="2661" y="165"/>
                    </a:lnTo>
                    <a:lnTo>
                      <a:pt x="2665" y="165"/>
                    </a:lnTo>
                    <a:lnTo>
                      <a:pt x="2669" y="164"/>
                    </a:lnTo>
                    <a:lnTo>
                      <a:pt x="2672" y="161"/>
                    </a:lnTo>
                    <a:lnTo>
                      <a:pt x="2676" y="160"/>
                    </a:lnTo>
                    <a:lnTo>
                      <a:pt x="2680" y="160"/>
                    </a:lnTo>
                    <a:lnTo>
                      <a:pt x="2684" y="161"/>
                    </a:lnTo>
                    <a:lnTo>
                      <a:pt x="2688" y="159"/>
                    </a:lnTo>
                    <a:lnTo>
                      <a:pt x="2692" y="158"/>
                    </a:lnTo>
                    <a:lnTo>
                      <a:pt x="2696" y="156"/>
                    </a:lnTo>
                    <a:lnTo>
                      <a:pt x="2700" y="155"/>
                    </a:lnTo>
                    <a:lnTo>
                      <a:pt x="2704" y="154"/>
                    </a:lnTo>
                    <a:lnTo>
                      <a:pt x="2708" y="153"/>
                    </a:lnTo>
                    <a:lnTo>
                      <a:pt x="2712" y="152"/>
                    </a:lnTo>
                    <a:lnTo>
                      <a:pt x="2716" y="150"/>
                    </a:lnTo>
                    <a:lnTo>
                      <a:pt x="2720" y="150"/>
                    </a:lnTo>
                    <a:lnTo>
                      <a:pt x="2724" y="148"/>
                    </a:lnTo>
                    <a:lnTo>
                      <a:pt x="2728" y="147"/>
                    </a:lnTo>
                    <a:lnTo>
                      <a:pt x="2732" y="147"/>
                    </a:lnTo>
                    <a:lnTo>
                      <a:pt x="2736" y="145"/>
                    </a:lnTo>
                    <a:lnTo>
                      <a:pt x="2739" y="144"/>
                    </a:lnTo>
                    <a:lnTo>
                      <a:pt x="2743" y="143"/>
                    </a:lnTo>
                    <a:lnTo>
                      <a:pt x="2747" y="142"/>
                    </a:lnTo>
                    <a:lnTo>
                      <a:pt x="2751" y="140"/>
                    </a:lnTo>
                    <a:lnTo>
                      <a:pt x="2755" y="139"/>
                    </a:lnTo>
                    <a:lnTo>
                      <a:pt x="2759" y="138"/>
                    </a:lnTo>
                    <a:lnTo>
                      <a:pt x="2763" y="139"/>
                    </a:lnTo>
                    <a:lnTo>
                      <a:pt x="2767" y="138"/>
                    </a:lnTo>
                    <a:lnTo>
                      <a:pt x="2771" y="136"/>
                    </a:lnTo>
                    <a:lnTo>
                      <a:pt x="2775" y="134"/>
                    </a:lnTo>
                    <a:lnTo>
                      <a:pt x="2779" y="133"/>
                    </a:lnTo>
                    <a:lnTo>
                      <a:pt x="2783" y="135"/>
                    </a:lnTo>
                    <a:lnTo>
                      <a:pt x="2787" y="132"/>
                    </a:lnTo>
                    <a:lnTo>
                      <a:pt x="2791" y="131"/>
                    </a:lnTo>
                    <a:lnTo>
                      <a:pt x="2795" y="129"/>
                    </a:lnTo>
                    <a:lnTo>
                      <a:pt x="2799" y="130"/>
                    </a:lnTo>
                    <a:lnTo>
                      <a:pt x="2803" y="128"/>
                    </a:lnTo>
                    <a:lnTo>
                      <a:pt x="2807" y="126"/>
                    </a:lnTo>
                    <a:lnTo>
                      <a:pt x="2810" y="125"/>
                    </a:lnTo>
                    <a:lnTo>
                      <a:pt x="2814" y="125"/>
                    </a:lnTo>
                    <a:lnTo>
                      <a:pt x="2818" y="123"/>
                    </a:lnTo>
                    <a:lnTo>
                      <a:pt x="2822" y="122"/>
                    </a:lnTo>
                    <a:lnTo>
                      <a:pt x="2826" y="120"/>
                    </a:lnTo>
                    <a:lnTo>
                      <a:pt x="2830" y="120"/>
                    </a:lnTo>
                    <a:lnTo>
                      <a:pt x="2834" y="118"/>
                    </a:lnTo>
                    <a:lnTo>
                      <a:pt x="2838" y="120"/>
                    </a:lnTo>
                    <a:lnTo>
                      <a:pt x="2842" y="118"/>
                    </a:lnTo>
                    <a:lnTo>
                      <a:pt x="2846" y="117"/>
                    </a:lnTo>
                    <a:lnTo>
                      <a:pt x="2850" y="116"/>
                    </a:lnTo>
                    <a:lnTo>
                      <a:pt x="2854" y="116"/>
                    </a:lnTo>
                    <a:lnTo>
                      <a:pt x="2858" y="115"/>
                    </a:lnTo>
                    <a:lnTo>
                      <a:pt x="2862" y="114"/>
                    </a:lnTo>
                    <a:lnTo>
                      <a:pt x="2866" y="112"/>
                    </a:lnTo>
                    <a:lnTo>
                      <a:pt x="2870" y="112"/>
                    </a:lnTo>
                    <a:lnTo>
                      <a:pt x="2874" y="111"/>
                    </a:lnTo>
                    <a:lnTo>
                      <a:pt x="2877" y="110"/>
                    </a:lnTo>
                    <a:lnTo>
                      <a:pt x="2881" y="109"/>
                    </a:lnTo>
                    <a:lnTo>
                      <a:pt x="2885" y="107"/>
                    </a:lnTo>
                    <a:lnTo>
                      <a:pt x="2889" y="107"/>
                    </a:lnTo>
                    <a:lnTo>
                      <a:pt x="2893" y="106"/>
                    </a:lnTo>
                    <a:lnTo>
                      <a:pt x="2897" y="107"/>
                    </a:lnTo>
                    <a:lnTo>
                      <a:pt x="2901" y="105"/>
                    </a:lnTo>
                    <a:lnTo>
                      <a:pt x="2905" y="104"/>
                    </a:lnTo>
                    <a:lnTo>
                      <a:pt x="2909" y="104"/>
                    </a:lnTo>
                    <a:lnTo>
                      <a:pt x="2913" y="102"/>
                    </a:lnTo>
                    <a:lnTo>
                      <a:pt x="2917" y="101"/>
                    </a:lnTo>
                    <a:lnTo>
                      <a:pt x="2921" y="99"/>
                    </a:lnTo>
                    <a:lnTo>
                      <a:pt x="2925" y="101"/>
                    </a:lnTo>
                    <a:lnTo>
                      <a:pt x="2929" y="99"/>
                    </a:lnTo>
                    <a:lnTo>
                      <a:pt x="2933" y="98"/>
                    </a:lnTo>
                    <a:lnTo>
                      <a:pt x="2937" y="98"/>
                    </a:lnTo>
                    <a:lnTo>
                      <a:pt x="2941" y="97"/>
                    </a:lnTo>
                    <a:lnTo>
                      <a:pt x="2944" y="95"/>
                    </a:lnTo>
                    <a:lnTo>
                      <a:pt x="2948" y="95"/>
                    </a:lnTo>
                    <a:lnTo>
                      <a:pt x="2952" y="94"/>
                    </a:lnTo>
                    <a:lnTo>
                      <a:pt x="2956" y="93"/>
                    </a:lnTo>
                    <a:lnTo>
                      <a:pt x="2960" y="92"/>
                    </a:lnTo>
                    <a:lnTo>
                      <a:pt x="2964" y="92"/>
                    </a:lnTo>
                    <a:lnTo>
                      <a:pt x="2968" y="90"/>
                    </a:lnTo>
                    <a:lnTo>
                      <a:pt x="2972" y="89"/>
                    </a:lnTo>
                    <a:lnTo>
                      <a:pt x="2976" y="90"/>
                    </a:lnTo>
                    <a:lnTo>
                      <a:pt x="2980" y="89"/>
                    </a:lnTo>
                    <a:lnTo>
                      <a:pt x="2984" y="87"/>
                    </a:lnTo>
                    <a:lnTo>
                      <a:pt x="2988" y="87"/>
                    </a:lnTo>
                    <a:lnTo>
                      <a:pt x="2992" y="87"/>
                    </a:lnTo>
                    <a:lnTo>
                      <a:pt x="2996" y="87"/>
                    </a:lnTo>
                    <a:lnTo>
                      <a:pt x="3000" y="86"/>
                    </a:lnTo>
                    <a:lnTo>
                      <a:pt x="3004" y="82"/>
                    </a:lnTo>
                    <a:lnTo>
                      <a:pt x="3008" y="83"/>
                    </a:lnTo>
                    <a:lnTo>
                      <a:pt x="3012" y="83"/>
                    </a:lnTo>
                    <a:lnTo>
                      <a:pt x="3015" y="81"/>
                    </a:lnTo>
                    <a:lnTo>
                      <a:pt x="3019" y="81"/>
                    </a:lnTo>
                    <a:lnTo>
                      <a:pt x="3023" y="78"/>
                    </a:lnTo>
                    <a:lnTo>
                      <a:pt x="3027" y="79"/>
                    </a:lnTo>
                    <a:lnTo>
                      <a:pt x="3031" y="78"/>
                    </a:lnTo>
                    <a:lnTo>
                      <a:pt x="3035" y="77"/>
                    </a:lnTo>
                    <a:lnTo>
                      <a:pt x="3039" y="78"/>
                    </a:lnTo>
                    <a:lnTo>
                      <a:pt x="3043" y="76"/>
                    </a:lnTo>
                    <a:lnTo>
                      <a:pt x="3047" y="75"/>
                    </a:lnTo>
                    <a:lnTo>
                      <a:pt x="3051" y="75"/>
                    </a:lnTo>
                    <a:lnTo>
                      <a:pt x="3055" y="76"/>
                    </a:lnTo>
                    <a:lnTo>
                      <a:pt x="3059" y="74"/>
                    </a:lnTo>
                    <a:lnTo>
                      <a:pt x="3063" y="74"/>
                    </a:lnTo>
                    <a:lnTo>
                      <a:pt x="3067" y="72"/>
                    </a:lnTo>
                    <a:lnTo>
                      <a:pt x="3071" y="71"/>
                    </a:lnTo>
                    <a:lnTo>
                      <a:pt x="3075" y="72"/>
                    </a:lnTo>
                    <a:lnTo>
                      <a:pt x="3079" y="72"/>
                    </a:lnTo>
                    <a:lnTo>
                      <a:pt x="3082" y="70"/>
                    </a:lnTo>
                    <a:lnTo>
                      <a:pt x="3086" y="69"/>
                    </a:lnTo>
                    <a:lnTo>
                      <a:pt x="3090" y="69"/>
                    </a:lnTo>
                    <a:lnTo>
                      <a:pt x="3094" y="68"/>
                    </a:lnTo>
                    <a:lnTo>
                      <a:pt x="3098" y="67"/>
                    </a:lnTo>
                    <a:lnTo>
                      <a:pt x="3102" y="67"/>
                    </a:lnTo>
                    <a:lnTo>
                      <a:pt x="3106" y="66"/>
                    </a:lnTo>
                    <a:lnTo>
                      <a:pt x="3110" y="65"/>
                    </a:lnTo>
                    <a:lnTo>
                      <a:pt x="3114" y="65"/>
                    </a:lnTo>
                    <a:lnTo>
                      <a:pt x="3118" y="63"/>
                    </a:lnTo>
                    <a:lnTo>
                      <a:pt x="3122" y="65"/>
                    </a:lnTo>
                    <a:lnTo>
                      <a:pt x="3126" y="63"/>
                    </a:lnTo>
                    <a:lnTo>
                      <a:pt x="3130" y="62"/>
                    </a:lnTo>
                    <a:lnTo>
                      <a:pt x="3134" y="62"/>
                    </a:lnTo>
                    <a:lnTo>
                      <a:pt x="3138" y="61"/>
                    </a:lnTo>
                    <a:lnTo>
                      <a:pt x="3142" y="60"/>
                    </a:lnTo>
                    <a:lnTo>
                      <a:pt x="3146" y="61"/>
                    </a:lnTo>
                    <a:lnTo>
                      <a:pt x="3150" y="5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19" name="Freeform 2871"/>
              <p:cNvSpPr>
                <a:spLocks/>
              </p:cNvSpPr>
              <p:nvPr/>
            </p:nvSpPr>
            <p:spPr bwMode="auto">
              <a:xfrm flipV="1">
                <a:off x="506" y="1061"/>
                <a:ext cx="1814" cy="85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9"/>
                  </a:cxn>
                  <a:cxn ang="0">
                    <a:pos x="303" y="19"/>
                  </a:cxn>
                  <a:cxn ang="0">
                    <a:pos x="354" y="33"/>
                  </a:cxn>
                  <a:cxn ang="0">
                    <a:pos x="406" y="54"/>
                  </a:cxn>
                  <a:cxn ang="0">
                    <a:pos x="457" y="83"/>
                  </a:cxn>
                  <a:cxn ang="0">
                    <a:pos x="508" y="118"/>
                  </a:cxn>
                  <a:cxn ang="0">
                    <a:pos x="559" y="164"/>
                  </a:cxn>
                  <a:cxn ang="0">
                    <a:pos x="611" y="219"/>
                  </a:cxn>
                  <a:cxn ang="0">
                    <a:pos x="662" y="282"/>
                  </a:cxn>
                  <a:cxn ang="0">
                    <a:pos x="713" y="350"/>
                  </a:cxn>
                  <a:cxn ang="0">
                    <a:pos x="764" y="427"/>
                  </a:cxn>
                  <a:cxn ang="0">
                    <a:pos x="816" y="511"/>
                  </a:cxn>
                  <a:cxn ang="0">
                    <a:pos x="867" y="596"/>
                  </a:cxn>
                  <a:cxn ang="0">
                    <a:pos x="918" y="684"/>
                  </a:cxn>
                  <a:cxn ang="0">
                    <a:pos x="969" y="774"/>
                  </a:cxn>
                  <a:cxn ang="0">
                    <a:pos x="1021" y="864"/>
                  </a:cxn>
                  <a:cxn ang="0">
                    <a:pos x="1072" y="952"/>
                  </a:cxn>
                  <a:cxn ang="0">
                    <a:pos x="1123" y="1036"/>
                  </a:cxn>
                  <a:cxn ang="0">
                    <a:pos x="1174" y="1117"/>
                  </a:cxn>
                  <a:cxn ang="0">
                    <a:pos x="1226" y="1190"/>
                  </a:cxn>
                  <a:cxn ang="0">
                    <a:pos x="1277" y="1257"/>
                  </a:cxn>
                  <a:cxn ang="0">
                    <a:pos x="1328" y="1316"/>
                  </a:cxn>
                  <a:cxn ang="0">
                    <a:pos x="1379" y="1367"/>
                  </a:cxn>
                  <a:cxn ang="0">
                    <a:pos x="1431" y="1409"/>
                  </a:cxn>
                  <a:cxn ang="0">
                    <a:pos x="1482" y="1442"/>
                  </a:cxn>
                  <a:cxn ang="0">
                    <a:pos x="1533" y="1466"/>
                  </a:cxn>
                  <a:cxn ang="0">
                    <a:pos x="1584" y="1479"/>
                  </a:cxn>
                  <a:cxn ang="0">
                    <a:pos x="1636" y="1487"/>
                  </a:cxn>
                  <a:cxn ang="0">
                    <a:pos x="1687" y="1481"/>
                  </a:cxn>
                  <a:cxn ang="0">
                    <a:pos x="1738" y="1471"/>
                  </a:cxn>
                  <a:cxn ang="0">
                    <a:pos x="1789" y="1450"/>
                  </a:cxn>
                  <a:cxn ang="0">
                    <a:pos x="1841" y="1422"/>
                  </a:cxn>
                  <a:cxn ang="0">
                    <a:pos x="1892" y="1387"/>
                  </a:cxn>
                  <a:cxn ang="0">
                    <a:pos x="1943" y="1350"/>
                  </a:cxn>
                  <a:cxn ang="0">
                    <a:pos x="1994" y="1304"/>
                  </a:cxn>
                  <a:cxn ang="0">
                    <a:pos x="2046" y="1256"/>
                  </a:cxn>
                  <a:cxn ang="0">
                    <a:pos x="2097" y="1203"/>
                  </a:cxn>
                  <a:cxn ang="0">
                    <a:pos x="2148" y="1148"/>
                  </a:cxn>
                  <a:cxn ang="0">
                    <a:pos x="2199" y="1089"/>
                  </a:cxn>
                  <a:cxn ang="0">
                    <a:pos x="2251" y="1031"/>
                  </a:cxn>
                  <a:cxn ang="0">
                    <a:pos x="2302" y="971"/>
                  </a:cxn>
                  <a:cxn ang="0">
                    <a:pos x="2353" y="911"/>
                  </a:cxn>
                  <a:cxn ang="0">
                    <a:pos x="2404" y="851"/>
                  </a:cxn>
                  <a:cxn ang="0">
                    <a:pos x="2456" y="790"/>
                  </a:cxn>
                  <a:cxn ang="0">
                    <a:pos x="2507" y="732"/>
                  </a:cxn>
                  <a:cxn ang="0">
                    <a:pos x="2558" y="676"/>
                  </a:cxn>
                  <a:cxn ang="0">
                    <a:pos x="2609" y="620"/>
                  </a:cxn>
                  <a:cxn ang="0">
                    <a:pos x="2661" y="570"/>
                  </a:cxn>
                  <a:cxn ang="0">
                    <a:pos x="2712" y="519"/>
                  </a:cxn>
                  <a:cxn ang="0">
                    <a:pos x="2763" y="471"/>
                  </a:cxn>
                  <a:cxn ang="0">
                    <a:pos x="2814" y="426"/>
                  </a:cxn>
                  <a:cxn ang="0">
                    <a:pos x="2866" y="384"/>
                  </a:cxn>
                  <a:cxn ang="0">
                    <a:pos x="2917" y="345"/>
                  </a:cxn>
                  <a:cxn ang="0">
                    <a:pos x="2968" y="306"/>
                  </a:cxn>
                  <a:cxn ang="0">
                    <a:pos x="3019" y="274"/>
                  </a:cxn>
                  <a:cxn ang="0">
                    <a:pos x="3071" y="244"/>
                  </a:cxn>
                  <a:cxn ang="0">
                    <a:pos x="3122" y="214"/>
                  </a:cxn>
                </a:cxnLst>
                <a:rect l="0" t="0" r="r" b="b"/>
                <a:pathLst>
                  <a:path w="3150" h="1487">
                    <a:moveTo>
                      <a:pt x="0" y="2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3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5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7"/>
                    </a:lnTo>
                    <a:lnTo>
                      <a:pt x="220" y="6"/>
                    </a:lnTo>
                    <a:lnTo>
                      <a:pt x="224" y="8"/>
                    </a:lnTo>
                    <a:lnTo>
                      <a:pt x="228" y="7"/>
                    </a:lnTo>
                    <a:lnTo>
                      <a:pt x="232" y="6"/>
                    </a:lnTo>
                    <a:lnTo>
                      <a:pt x="236" y="6"/>
                    </a:lnTo>
                    <a:lnTo>
                      <a:pt x="240" y="7"/>
                    </a:lnTo>
                    <a:lnTo>
                      <a:pt x="244" y="9"/>
                    </a:lnTo>
                    <a:lnTo>
                      <a:pt x="248" y="10"/>
                    </a:lnTo>
                    <a:lnTo>
                      <a:pt x="252" y="9"/>
                    </a:lnTo>
                    <a:lnTo>
                      <a:pt x="256" y="10"/>
                    </a:lnTo>
                    <a:lnTo>
                      <a:pt x="260" y="9"/>
                    </a:lnTo>
                    <a:lnTo>
                      <a:pt x="264" y="11"/>
                    </a:lnTo>
                    <a:lnTo>
                      <a:pt x="268" y="12"/>
                    </a:lnTo>
                    <a:lnTo>
                      <a:pt x="272" y="12"/>
                    </a:lnTo>
                    <a:lnTo>
                      <a:pt x="275" y="13"/>
                    </a:lnTo>
                    <a:lnTo>
                      <a:pt x="279" y="13"/>
                    </a:lnTo>
                    <a:lnTo>
                      <a:pt x="283" y="14"/>
                    </a:lnTo>
                    <a:lnTo>
                      <a:pt x="287" y="15"/>
                    </a:lnTo>
                    <a:lnTo>
                      <a:pt x="291" y="17"/>
                    </a:lnTo>
                    <a:lnTo>
                      <a:pt x="295" y="17"/>
                    </a:lnTo>
                    <a:lnTo>
                      <a:pt x="299" y="19"/>
                    </a:lnTo>
                    <a:lnTo>
                      <a:pt x="303" y="19"/>
                    </a:lnTo>
                    <a:lnTo>
                      <a:pt x="307" y="19"/>
                    </a:lnTo>
                    <a:lnTo>
                      <a:pt x="311" y="21"/>
                    </a:lnTo>
                    <a:lnTo>
                      <a:pt x="315" y="21"/>
                    </a:lnTo>
                    <a:lnTo>
                      <a:pt x="319" y="21"/>
                    </a:lnTo>
                    <a:lnTo>
                      <a:pt x="323" y="24"/>
                    </a:lnTo>
                    <a:lnTo>
                      <a:pt x="327" y="24"/>
                    </a:lnTo>
                    <a:lnTo>
                      <a:pt x="331" y="26"/>
                    </a:lnTo>
                    <a:lnTo>
                      <a:pt x="335" y="27"/>
                    </a:lnTo>
                    <a:lnTo>
                      <a:pt x="339" y="28"/>
                    </a:lnTo>
                    <a:lnTo>
                      <a:pt x="342" y="28"/>
                    </a:lnTo>
                    <a:lnTo>
                      <a:pt x="346" y="30"/>
                    </a:lnTo>
                    <a:lnTo>
                      <a:pt x="350" y="31"/>
                    </a:lnTo>
                    <a:lnTo>
                      <a:pt x="354" y="33"/>
                    </a:lnTo>
                    <a:lnTo>
                      <a:pt x="358" y="34"/>
                    </a:lnTo>
                    <a:lnTo>
                      <a:pt x="362" y="34"/>
                    </a:lnTo>
                    <a:lnTo>
                      <a:pt x="366" y="37"/>
                    </a:lnTo>
                    <a:lnTo>
                      <a:pt x="370" y="39"/>
                    </a:lnTo>
                    <a:lnTo>
                      <a:pt x="374" y="40"/>
                    </a:lnTo>
                    <a:lnTo>
                      <a:pt x="378" y="42"/>
                    </a:lnTo>
                    <a:lnTo>
                      <a:pt x="382" y="41"/>
                    </a:lnTo>
                    <a:lnTo>
                      <a:pt x="386" y="45"/>
                    </a:lnTo>
                    <a:lnTo>
                      <a:pt x="390" y="45"/>
                    </a:lnTo>
                    <a:lnTo>
                      <a:pt x="394" y="48"/>
                    </a:lnTo>
                    <a:lnTo>
                      <a:pt x="398" y="50"/>
                    </a:lnTo>
                    <a:lnTo>
                      <a:pt x="402" y="53"/>
                    </a:lnTo>
                    <a:lnTo>
                      <a:pt x="406" y="54"/>
                    </a:lnTo>
                    <a:lnTo>
                      <a:pt x="410" y="57"/>
                    </a:lnTo>
                    <a:lnTo>
                      <a:pt x="413" y="57"/>
                    </a:lnTo>
                    <a:lnTo>
                      <a:pt x="417" y="61"/>
                    </a:lnTo>
                    <a:lnTo>
                      <a:pt x="421" y="62"/>
                    </a:lnTo>
                    <a:lnTo>
                      <a:pt x="425" y="64"/>
                    </a:lnTo>
                    <a:lnTo>
                      <a:pt x="429" y="66"/>
                    </a:lnTo>
                    <a:lnTo>
                      <a:pt x="433" y="69"/>
                    </a:lnTo>
                    <a:lnTo>
                      <a:pt x="437" y="71"/>
                    </a:lnTo>
                    <a:lnTo>
                      <a:pt x="441" y="72"/>
                    </a:lnTo>
                    <a:lnTo>
                      <a:pt x="445" y="74"/>
                    </a:lnTo>
                    <a:lnTo>
                      <a:pt x="449" y="76"/>
                    </a:lnTo>
                    <a:lnTo>
                      <a:pt x="453" y="80"/>
                    </a:lnTo>
                    <a:lnTo>
                      <a:pt x="457" y="83"/>
                    </a:lnTo>
                    <a:lnTo>
                      <a:pt x="461" y="86"/>
                    </a:lnTo>
                    <a:lnTo>
                      <a:pt x="465" y="86"/>
                    </a:lnTo>
                    <a:lnTo>
                      <a:pt x="469" y="89"/>
                    </a:lnTo>
                    <a:lnTo>
                      <a:pt x="473" y="93"/>
                    </a:lnTo>
                    <a:lnTo>
                      <a:pt x="477" y="96"/>
                    </a:lnTo>
                    <a:lnTo>
                      <a:pt x="480" y="99"/>
                    </a:lnTo>
                    <a:lnTo>
                      <a:pt x="484" y="101"/>
                    </a:lnTo>
                    <a:lnTo>
                      <a:pt x="488" y="103"/>
                    </a:lnTo>
                    <a:lnTo>
                      <a:pt x="492" y="108"/>
                    </a:lnTo>
                    <a:lnTo>
                      <a:pt x="496" y="108"/>
                    </a:lnTo>
                    <a:lnTo>
                      <a:pt x="500" y="113"/>
                    </a:lnTo>
                    <a:lnTo>
                      <a:pt x="504" y="115"/>
                    </a:lnTo>
                    <a:lnTo>
                      <a:pt x="508" y="118"/>
                    </a:lnTo>
                    <a:lnTo>
                      <a:pt x="512" y="121"/>
                    </a:lnTo>
                    <a:lnTo>
                      <a:pt x="516" y="126"/>
                    </a:lnTo>
                    <a:lnTo>
                      <a:pt x="520" y="127"/>
                    </a:lnTo>
                    <a:lnTo>
                      <a:pt x="524" y="132"/>
                    </a:lnTo>
                    <a:lnTo>
                      <a:pt x="528" y="134"/>
                    </a:lnTo>
                    <a:lnTo>
                      <a:pt x="532" y="138"/>
                    </a:lnTo>
                    <a:lnTo>
                      <a:pt x="536" y="141"/>
                    </a:lnTo>
                    <a:lnTo>
                      <a:pt x="540" y="146"/>
                    </a:lnTo>
                    <a:lnTo>
                      <a:pt x="544" y="150"/>
                    </a:lnTo>
                    <a:lnTo>
                      <a:pt x="547" y="153"/>
                    </a:lnTo>
                    <a:lnTo>
                      <a:pt x="551" y="156"/>
                    </a:lnTo>
                    <a:lnTo>
                      <a:pt x="555" y="159"/>
                    </a:lnTo>
                    <a:lnTo>
                      <a:pt x="559" y="164"/>
                    </a:lnTo>
                    <a:lnTo>
                      <a:pt x="563" y="169"/>
                    </a:lnTo>
                    <a:lnTo>
                      <a:pt x="567" y="174"/>
                    </a:lnTo>
                    <a:lnTo>
                      <a:pt x="571" y="175"/>
                    </a:lnTo>
                    <a:lnTo>
                      <a:pt x="575" y="180"/>
                    </a:lnTo>
                    <a:lnTo>
                      <a:pt x="579" y="184"/>
                    </a:lnTo>
                    <a:lnTo>
                      <a:pt x="583" y="188"/>
                    </a:lnTo>
                    <a:lnTo>
                      <a:pt x="587" y="193"/>
                    </a:lnTo>
                    <a:lnTo>
                      <a:pt x="591" y="197"/>
                    </a:lnTo>
                    <a:lnTo>
                      <a:pt x="595" y="201"/>
                    </a:lnTo>
                    <a:lnTo>
                      <a:pt x="599" y="205"/>
                    </a:lnTo>
                    <a:lnTo>
                      <a:pt x="603" y="210"/>
                    </a:lnTo>
                    <a:lnTo>
                      <a:pt x="607" y="213"/>
                    </a:lnTo>
                    <a:lnTo>
                      <a:pt x="611" y="219"/>
                    </a:lnTo>
                    <a:lnTo>
                      <a:pt x="615" y="222"/>
                    </a:lnTo>
                    <a:lnTo>
                      <a:pt x="618" y="229"/>
                    </a:lnTo>
                    <a:lnTo>
                      <a:pt x="622" y="233"/>
                    </a:lnTo>
                    <a:lnTo>
                      <a:pt x="626" y="236"/>
                    </a:lnTo>
                    <a:lnTo>
                      <a:pt x="630" y="241"/>
                    </a:lnTo>
                    <a:lnTo>
                      <a:pt x="634" y="247"/>
                    </a:lnTo>
                    <a:lnTo>
                      <a:pt x="638" y="251"/>
                    </a:lnTo>
                    <a:lnTo>
                      <a:pt x="642" y="255"/>
                    </a:lnTo>
                    <a:lnTo>
                      <a:pt x="646" y="261"/>
                    </a:lnTo>
                    <a:lnTo>
                      <a:pt x="650" y="265"/>
                    </a:lnTo>
                    <a:lnTo>
                      <a:pt x="654" y="270"/>
                    </a:lnTo>
                    <a:lnTo>
                      <a:pt x="658" y="275"/>
                    </a:lnTo>
                    <a:lnTo>
                      <a:pt x="662" y="282"/>
                    </a:lnTo>
                    <a:lnTo>
                      <a:pt x="666" y="286"/>
                    </a:lnTo>
                    <a:lnTo>
                      <a:pt x="670" y="291"/>
                    </a:lnTo>
                    <a:lnTo>
                      <a:pt x="674" y="296"/>
                    </a:lnTo>
                    <a:lnTo>
                      <a:pt x="678" y="301"/>
                    </a:lnTo>
                    <a:lnTo>
                      <a:pt x="682" y="307"/>
                    </a:lnTo>
                    <a:lnTo>
                      <a:pt x="685" y="312"/>
                    </a:lnTo>
                    <a:lnTo>
                      <a:pt x="689" y="317"/>
                    </a:lnTo>
                    <a:lnTo>
                      <a:pt x="693" y="323"/>
                    </a:lnTo>
                    <a:lnTo>
                      <a:pt x="697" y="327"/>
                    </a:lnTo>
                    <a:lnTo>
                      <a:pt x="701" y="334"/>
                    </a:lnTo>
                    <a:lnTo>
                      <a:pt x="705" y="338"/>
                    </a:lnTo>
                    <a:lnTo>
                      <a:pt x="709" y="345"/>
                    </a:lnTo>
                    <a:lnTo>
                      <a:pt x="713" y="350"/>
                    </a:lnTo>
                    <a:lnTo>
                      <a:pt x="717" y="357"/>
                    </a:lnTo>
                    <a:lnTo>
                      <a:pt x="721" y="362"/>
                    </a:lnTo>
                    <a:lnTo>
                      <a:pt x="725" y="368"/>
                    </a:lnTo>
                    <a:lnTo>
                      <a:pt x="729" y="375"/>
                    </a:lnTo>
                    <a:lnTo>
                      <a:pt x="733" y="380"/>
                    </a:lnTo>
                    <a:lnTo>
                      <a:pt x="737" y="385"/>
                    </a:lnTo>
                    <a:lnTo>
                      <a:pt x="741" y="392"/>
                    </a:lnTo>
                    <a:lnTo>
                      <a:pt x="745" y="397"/>
                    </a:lnTo>
                    <a:lnTo>
                      <a:pt x="749" y="403"/>
                    </a:lnTo>
                    <a:lnTo>
                      <a:pt x="753" y="408"/>
                    </a:lnTo>
                    <a:lnTo>
                      <a:pt x="756" y="416"/>
                    </a:lnTo>
                    <a:lnTo>
                      <a:pt x="760" y="422"/>
                    </a:lnTo>
                    <a:lnTo>
                      <a:pt x="764" y="427"/>
                    </a:lnTo>
                    <a:lnTo>
                      <a:pt x="768" y="433"/>
                    </a:lnTo>
                    <a:lnTo>
                      <a:pt x="772" y="440"/>
                    </a:lnTo>
                    <a:lnTo>
                      <a:pt x="776" y="445"/>
                    </a:lnTo>
                    <a:lnTo>
                      <a:pt x="780" y="452"/>
                    </a:lnTo>
                    <a:lnTo>
                      <a:pt x="784" y="458"/>
                    </a:lnTo>
                    <a:lnTo>
                      <a:pt x="788" y="464"/>
                    </a:lnTo>
                    <a:lnTo>
                      <a:pt x="792" y="471"/>
                    </a:lnTo>
                    <a:lnTo>
                      <a:pt x="796" y="478"/>
                    </a:lnTo>
                    <a:lnTo>
                      <a:pt x="800" y="483"/>
                    </a:lnTo>
                    <a:lnTo>
                      <a:pt x="804" y="489"/>
                    </a:lnTo>
                    <a:lnTo>
                      <a:pt x="808" y="498"/>
                    </a:lnTo>
                    <a:lnTo>
                      <a:pt x="812" y="504"/>
                    </a:lnTo>
                    <a:lnTo>
                      <a:pt x="816" y="511"/>
                    </a:lnTo>
                    <a:lnTo>
                      <a:pt x="820" y="516"/>
                    </a:lnTo>
                    <a:lnTo>
                      <a:pt x="823" y="522"/>
                    </a:lnTo>
                    <a:lnTo>
                      <a:pt x="827" y="528"/>
                    </a:lnTo>
                    <a:lnTo>
                      <a:pt x="831" y="538"/>
                    </a:lnTo>
                    <a:lnTo>
                      <a:pt x="835" y="542"/>
                    </a:lnTo>
                    <a:lnTo>
                      <a:pt x="839" y="548"/>
                    </a:lnTo>
                    <a:lnTo>
                      <a:pt x="843" y="557"/>
                    </a:lnTo>
                    <a:lnTo>
                      <a:pt x="847" y="563"/>
                    </a:lnTo>
                    <a:lnTo>
                      <a:pt x="851" y="569"/>
                    </a:lnTo>
                    <a:lnTo>
                      <a:pt x="855" y="575"/>
                    </a:lnTo>
                    <a:lnTo>
                      <a:pt x="859" y="582"/>
                    </a:lnTo>
                    <a:lnTo>
                      <a:pt x="863" y="589"/>
                    </a:lnTo>
                    <a:lnTo>
                      <a:pt x="867" y="596"/>
                    </a:lnTo>
                    <a:lnTo>
                      <a:pt x="871" y="603"/>
                    </a:lnTo>
                    <a:lnTo>
                      <a:pt x="875" y="609"/>
                    </a:lnTo>
                    <a:lnTo>
                      <a:pt x="879" y="615"/>
                    </a:lnTo>
                    <a:lnTo>
                      <a:pt x="883" y="622"/>
                    </a:lnTo>
                    <a:lnTo>
                      <a:pt x="887" y="630"/>
                    </a:lnTo>
                    <a:lnTo>
                      <a:pt x="890" y="635"/>
                    </a:lnTo>
                    <a:lnTo>
                      <a:pt x="894" y="644"/>
                    </a:lnTo>
                    <a:lnTo>
                      <a:pt x="898" y="650"/>
                    </a:lnTo>
                    <a:lnTo>
                      <a:pt x="902" y="657"/>
                    </a:lnTo>
                    <a:lnTo>
                      <a:pt x="906" y="664"/>
                    </a:lnTo>
                    <a:lnTo>
                      <a:pt x="910" y="671"/>
                    </a:lnTo>
                    <a:lnTo>
                      <a:pt x="914" y="678"/>
                    </a:lnTo>
                    <a:lnTo>
                      <a:pt x="918" y="684"/>
                    </a:lnTo>
                    <a:lnTo>
                      <a:pt x="922" y="691"/>
                    </a:lnTo>
                    <a:lnTo>
                      <a:pt x="926" y="698"/>
                    </a:lnTo>
                    <a:lnTo>
                      <a:pt x="930" y="705"/>
                    </a:lnTo>
                    <a:lnTo>
                      <a:pt x="934" y="712"/>
                    </a:lnTo>
                    <a:lnTo>
                      <a:pt x="938" y="719"/>
                    </a:lnTo>
                    <a:lnTo>
                      <a:pt x="942" y="726"/>
                    </a:lnTo>
                    <a:lnTo>
                      <a:pt x="946" y="733"/>
                    </a:lnTo>
                    <a:lnTo>
                      <a:pt x="950" y="739"/>
                    </a:lnTo>
                    <a:lnTo>
                      <a:pt x="954" y="745"/>
                    </a:lnTo>
                    <a:lnTo>
                      <a:pt x="958" y="753"/>
                    </a:lnTo>
                    <a:lnTo>
                      <a:pt x="961" y="761"/>
                    </a:lnTo>
                    <a:lnTo>
                      <a:pt x="965" y="768"/>
                    </a:lnTo>
                    <a:lnTo>
                      <a:pt x="969" y="774"/>
                    </a:lnTo>
                    <a:lnTo>
                      <a:pt x="973" y="781"/>
                    </a:lnTo>
                    <a:lnTo>
                      <a:pt x="977" y="789"/>
                    </a:lnTo>
                    <a:lnTo>
                      <a:pt x="981" y="794"/>
                    </a:lnTo>
                    <a:lnTo>
                      <a:pt x="985" y="802"/>
                    </a:lnTo>
                    <a:lnTo>
                      <a:pt x="989" y="808"/>
                    </a:lnTo>
                    <a:lnTo>
                      <a:pt x="993" y="815"/>
                    </a:lnTo>
                    <a:lnTo>
                      <a:pt x="997" y="824"/>
                    </a:lnTo>
                    <a:lnTo>
                      <a:pt x="1001" y="831"/>
                    </a:lnTo>
                    <a:lnTo>
                      <a:pt x="1005" y="837"/>
                    </a:lnTo>
                    <a:lnTo>
                      <a:pt x="1009" y="842"/>
                    </a:lnTo>
                    <a:lnTo>
                      <a:pt x="1013" y="851"/>
                    </a:lnTo>
                    <a:lnTo>
                      <a:pt x="1017" y="859"/>
                    </a:lnTo>
                    <a:lnTo>
                      <a:pt x="1021" y="864"/>
                    </a:lnTo>
                    <a:lnTo>
                      <a:pt x="1025" y="870"/>
                    </a:lnTo>
                    <a:lnTo>
                      <a:pt x="1028" y="878"/>
                    </a:lnTo>
                    <a:lnTo>
                      <a:pt x="1032" y="883"/>
                    </a:lnTo>
                    <a:lnTo>
                      <a:pt x="1036" y="892"/>
                    </a:lnTo>
                    <a:lnTo>
                      <a:pt x="1040" y="898"/>
                    </a:lnTo>
                    <a:lnTo>
                      <a:pt x="1044" y="906"/>
                    </a:lnTo>
                    <a:lnTo>
                      <a:pt x="1048" y="913"/>
                    </a:lnTo>
                    <a:lnTo>
                      <a:pt x="1052" y="918"/>
                    </a:lnTo>
                    <a:lnTo>
                      <a:pt x="1056" y="926"/>
                    </a:lnTo>
                    <a:lnTo>
                      <a:pt x="1060" y="931"/>
                    </a:lnTo>
                    <a:lnTo>
                      <a:pt x="1064" y="938"/>
                    </a:lnTo>
                    <a:lnTo>
                      <a:pt x="1068" y="945"/>
                    </a:lnTo>
                    <a:lnTo>
                      <a:pt x="1072" y="952"/>
                    </a:lnTo>
                    <a:lnTo>
                      <a:pt x="1076" y="960"/>
                    </a:lnTo>
                    <a:lnTo>
                      <a:pt x="1080" y="965"/>
                    </a:lnTo>
                    <a:lnTo>
                      <a:pt x="1084" y="972"/>
                    </a:lnTo>
                    <a:lnTo>
                      <a:pt x="1088" y="979"/>
                    </a:lnTo>
                    <a:lnTo>
                      <a:pt x="1092" y="985"/>
                    </a:lnTo>
                    <a:lnTo>
                      <a:pt x="1095" y="991"/>
                    </a:lnTo>
                    <a:lnTo>
                      <a:pt x="1099" y="998"/>
                    </a:lnTo>
                    <a:lnTo>
                      <a:pt x="1103" y="1003"/>
                    </a:lnTo>
                    <a:lnTo>
                      <a:pt x="1107" y="1012"/>
                    </a:lnTo>
                    <a:lnTo>
                      <a:pt x="1111" y="1018"/>
                    </a:lnTo>
                    <a:lnTo>
                      <a:pt x="1115" y="1026"/>
                    </a:lnTo>
                    <a:lnTo>
                      <a:pt x="1119" y="1031"/>
                    </a:lnTo>
                    <a:lnTo>
                      <a:pt x="1123" y="1036"/>
                    </a:lnTo>
                    <a:lnTo>
                      <a:pt x="1127" y="1044"/>
                    </a:lnTo>
                    <a:lnTo>
                      <a:pt x="1131" y="1050"/>
                    </a:lnTo>
                    <a:lnTo>
                      <a:pt x="1135" y="1056"/>
                    </a:lnTo>
                    <a:lnTo>
                      <a:pt x="1139" y="1062"/>
                    </a:lnTo>
                    <a:lnTo>
                      <a:pt x="1143" y="1067"/>
                    </a:lnTo>
                    <a:lnTo>
                      <a:pt x="1147" y="1075"/>
                    </a:lnTo>
                    <a:lnTo>
                      <a:pt x="1151" y="1080"/>
                    </a:lnTo>
                    <a:lnTo>
                      <a:pt x="1155" y="1085"/>
                    </a:lnTo>
                    <a:lnTo>
                      <a:pt x="1159" y="1093"/>
                    </a:lnTo>
                    <a:lnTo>
                      <a:pt x="1163" y="1098"/>
                    </a:lnTo>
                    <a:lnTo>
                      <a:pt x="1166" y="1105"/>
                    </a:lnTo>
                    <a:lnTo>
                      <a:pt x="1170" y="1111"/>
                    </a:lnTo>
                    <a:lnTo>
                      <a:pt x="1174" y="1117"/>
                    </a:lnTo>
                    <a:lnTo>
                      <a:pt x="1178" y="1122"/>
                    </a:lnTo>
                    <a:lnTo>
                      <a:pt x="1182" y="1128"/>
                    </a:lnTo>
                    <a:lnTo>
                      <a:pt x="1186" y="1133"/>
                    </a:lnTo>
                    <a:lnTo>
                      <a:pt x="1190" y="1140"/>
                    </a:lnTo>
                    <a:lnTo>
                      <a:pt x="1194" y="1146"/>
                    </a:lnTo>
                    <a:lnTo>
                      <a:pt x="1198" y="1153"/>
                    </a:lnTo>
                    <a:lnTo>
                      <a:pt x="1202" y="1156"/>
                    </a:lnTo>
                    <a:lnTo>
                      <a:pt x="1206" y="1163"/>
                    </a:lnTo>
                    <a:lnTo>
                      <a:pt x="1210" y="1168"/>
                    </a:lnTo>
                    <a:lnTo>
                      <a:pt x="1214" y="1174"/>
                    </a:lnTo>
                    <a:lnTo>
                      <a:pt x="1218" y="1180"/>
                    </a:lnTo>
                    <a:lnTo>
                      <a:pt x="1222" y="1185"/>
                    </a:lnTo>
                    <a:lnTo>
                      <a:pt x="1226" y="1190"/>
                    </a:lnTo>
                    <a:lnTo>
                      <a:pt x="1230" y="1196"/>
                    </a:lnTo>
                    <a:lnTo>
                      <a:pt x="1233" y="1203"/>
                    </a:lnTo>
                    <a:lnTo>
                      <a:pt x="1237" y="1206"/>
                    </a:lnTo>
                    <a:lnTo>
                      <a:pt x="1241" y="1212"/>
                    </a:lnTo>
                    <a:lnTo>
                      <a:pt x="1245" y="1217"/>
                    </a:lnTo>
                    <a:lnTo>
                      <a:pt x="1249" y="1222"/>
                    </a:lnTo>
                    <a:lnTo>
                      <a:pt x="1253" y="1228"/>
                    </a:lnTo>
                    <a:lnTo>
                      <a:pt x="1257" y="1232"/>
                    </a:lnTo>
                    <a:lnTo>
                      <a:pt x="1261" y="1237"/>
                    </a:lnTo>
                    <a:lnTo>
                      <a:pt x="1265" y="1242"/>
                    </a:lnTo>
                    <a:lnTo>
                      <a:pt x="1269" y="1249"/>
                    </a:lnTo>
                    <a:lnTo>
                      <a:pt x="1273" y="1253"/>
                    </a:lnTo>
                    <a:lnTo>
                      <a:pt x="1277" y="1257"/>
                    </a:lnTo>
                    <a:lnTo>
                      <a:pt x="1281" y="1263"/>
                    </a:lnTo>
                    <a:lnTo>
                      <a:pt x="1285" y="1267"/>
                    </a:lnTo>
                    <a:lnTo>
                      <a:pt x="1289" y="1272"/>
                    </a:lnTo>
                    <a:lnTo>
                      <a:pt x="1293" y="1276"/>
                    </a:lnTo>
                    <a:lnTo>
                      <a:pt x="1297" y="1283"/>
                    </a:lnTo>
                    <a:lnTo>
                      <a:pt x="1301" y="1287"/>
                    </a:lnTo>
                    <a:lnTo>
                      <a:pt x="1304" y="1290"/>
                    </a:lnTo>
                    <a:lnTo>
                      <a:pt x="1308" y="1294"/>
                    </a:lnTo>
                    <a:lnTo>
                      <a:pt x="1312" y="1300"/>
                    </a:lnTo>
                    <a:lnTo>
                      <a:pt x="1316" y="1303"/>
                    </a:lnTo>
                    <a:lnTo>
                      <a:pt x="1320" y="1308"/>
                    </a:lnTo>
                    <a:lnTo>
                      <a:pt x="1324" y="1314"/>
                    </a:lnTo>
                    <a:lnTo>
                      <a:pt x="1328" y="1316"/>
                    </a:lnTo>
                    <a:lnTo>
                      <a:pt x="1332" y="1321"/>
                    </a:lnTo>
                    <a:lnTo>
                      <a:pt x="1336" y="1325"/>
                    </a:lnTo>
                    <a:lnTo>
                      <a:pt x="1340" y="1329"/>
                    </a:lnTo>
                    <a:lnTo>
                      <a:pt x="1344" y="1334"/>
                    </a:lnTo>
                    <a:lnTo>
                      <a:pt x="1348" y="1338"/>
                    </a:lnTo>
                    <a:lnTo>
                      <a:pt x="1352" y="1340"/>
                    </a:lnTo>
                    <a:lnTo>
                      <a:pt x="1356" y="1346"/>
                    </a:lnTo>
                    <a:lnTo>
                      <a:pt x="1360" y="1350"/>
                    </a:lnTo>
                    <a:lnTo>
                      <a:pt x="1364" y="1353"/>
                    </a:lnTo>
                    <a:lnTo>
                      <a:pt x="1368" y="1356"/>
                    </a:lnTo>
                    <a:lnTo>
                      <a:pt x="1371" y="1359"/>
                    </a:lnTo>
                    <a:lnTo>
                      <a:pt x="1375" y="1363"/>
                    </a:lnTo>
                    <a:lnTo>
                      <a:pt x="1379" y="1367"/>
                    </a:lnTo>
                    <a:lnTo>
                      <a:pt x="1383" y="1371"/>
                    </a:lnTo>
                    <a:lnTo>
                      <a:pt x="1387" y="1375"/>
                    </a:lnTo>
                    <a:lnTo>
                      <a:pt x="1391" y="1378"/>
                    </a:lnTo>
                    <a:lnTo>
                      <a:pt x="1395" y="1382"/>
                    </a:lnTo>
                    <a:lnTo>
                      <a:pt x="1399" y="1385"/>
                    </a:lnTo>
                    <a:lnTo>
                      <a:pt x="1403" y="1388"/>
                    </a:lnTo>
                    <a:lnTo>
                      <a:pt x="1407" y="1390"/>
                    </a:lnTo>
                    <a:lnTo>
                      <a:pt x="1411" y="1395"/>
                    </a:lnTo>
                    <a:lnTo>
                      <a:pt x="1415" y="1398"/>
                    </a:lnTo>
                    <a:lnTo>
                      <a:pt x="1419" y="1400"/>
                    </a:lnTo>
                    <a:lnTo>
                      <a:pt x="1423" y="1404"/>
                    </a:lnTo>
                    <a:lnTo>
                      <a:pt x="1427" y="1406"/>
                    </a:lnTo>
                    <a:lnTo>
                      <a:pt x="1431" y="1409"/>
                    </a:lnTo>
                    <a:lnTo>
                      <a:pt x="1435" y="1413"/>
                    </a:lnTo>
                    <a:lnTo>
                      <a:pt x="1438" y="1416"/>
                    </a:lnTo>
                    <a:lnTo>
                      <a:pt x="1442" y="1418"/>
                    </a:lnTo>
                    <a:lnTo>
                      <a:pt x="1446" y="1420"/>
                    </a:lnTo>
                    <a:lnTo>
                      <a:pt x="1450" y="1424"/>
                    </a:lnTo>
                    <a:lnTo>
                      <a:pt x="1454" y="1426"/>
                    </a:lnTo>
                    <a:lnTo>
                      <a:pt x="1458" y="1428"/>
                    </a:lnTo>
                    <a:lnTo>
                      <a:pt x="1462" y="1431"/>
                    </a:lnTo>
                    <a:lnTo>
                      <a:pt x="1466" y="1434"/>
                    </a:lnTo>
                    <a:lnTo>
                      <a:pt x="1470" y="1436"/>
                    </a:lnTo>
                    <a:lnTo>
                      <a:pt x="1474" y="1437"/>
                    </a:lnTo>
                    <a:lnTo>
                      <a:pt x="1478" y="1441"/>
                    </a:lnTo>
                    <a:lnTo>
                      <a:pt x="1482" y="1442"/>
                    </a:lnTo>
                    <a:lnTo>
                      <a:pt x="1486" y="1445"/>
                    </a:lnTo>
                    <a:lnTo>
                      <a:pt x="1490" y="1447"/>
                    </a:lnTo>
                    <a:lnTo>
                      <a:pt x="1494" y="1449"/>
                    </a:lnTo>
                    <a:lnTo>
                      <a:pt x="1498" y="1452"/>
                    </a:lnTo>
                    <a:lnTo>
                      <a:pt x="1502" y="1453"/>
                    </a:lnTo>
                    <a:lnTo>
                      <a:pt x="1506" y="1455"/>
                    </a:lnTo>
                    <a:lnTo>
                      <a:pt x="1509" y="1457"/>
                    </a:lnTo>
                    <a:lnTo>
                      <a:pt x="1513" y="1457"/>
                    </a:lnTo>
                    <a:lnTo>
                      <a:pt x="1517" y="1460"/>
                    </a:lnTo>
                    <a:lnTo>
                      <a:pt x="1521" y="1462"/>
                    </a:lnTo>
                    <a:lnTo>
                      <a:pt x="1525" y="1461"/>
                    </a:lnTo>
                    <a:lnTo>
                      <a:pt x="1529" y="1466"/>
                    </a:lnTo>
                    <a:lnTo>
                      <a:pt x="1533" y="1466"/>
                    </a:lnTo>
                    <a:lnTo>
                      <a:pt x="1537" y="1467"/>
                    </a:lnTo>
                    <a:lnTo>
                      <a:pt x="1541" y="1469"/>
                    </a:lnTo>
                    <a:lnTo>
                      <a:pt x="1545" y="1471"/>
                    </a:lnTo>
                    <a:lnTo>
                      <a:pt x="1549" y="1471"/>
                    </a:lnTo>
                    <a:lnTo>
                      <a:pt x="1553" y="1472"/>
                    </a:lnTo>
                    <a:lnTo>
                      <a:pt x="1557" y="1474"/>
                    </a:lnTo>
                    <a:lnTo>
                      <a:pt x="1561" y="1476"/>
                    </a:lnTo>
                    <a:lnTo>
                      <a:pt x="1565" y="1476"/>
                    </a:lnTo>
                    <a:lnTo>
                      <a:pt x="1569" y="1476"/>
                    </a:lnTo>
                    <a:lnTo>
                      <a:pt x="1573" y="1478"/>
                    </a:lnTo>
                    <a:lnTo>
                      <a:pt x="1576" y="1480"/>
                    </a:lnTo>
                    <a:lnTo>
                      <a:pt x="1580" y="1480"/>
                    </a:lnTo>
                    <a:lnTo>
                      <a:pt x="1584" y="1479"/>
                    </a:lnTo>
                    <a:lnTo>
                      <a:pt x="1588" y="1480"/>
                    </a:lnTo>
                    <a:lnTo>
                      <a:pt x="1592" y="1482"/>
                    </a:lnTo>
                    <a:lnTo>
                      <a:pt x="1596" y="1481"/>
                    </a:lnTo>
                    <a:lnTo>
                      <a:pt x="1600" y="1483"/>
                    </a:lnTo>
                    <a:lnTo>
                      <a:pt x="1604" y="1482"/>
                    </a:lnTo>
                    <a:lnTo>
                      <a:pt x="1608" y="1485"/>
                    </a:lnTo>
                    <a:lnTo>
                      <a:pt x="1612" y="1485"/>
                    </a:lnTo>
                    <a:lnTo>
                      <a:pt x="1616" y="1485"/>
                    </a:lnTo>
                    <a:lnTo>
                      <a:pt x="1620" y="1485"/>
                    </a:lnTo>
                    <a:lnTo>
                      <a:pt x="1624" y="1486"/>
                    </a:lnTo>
                    <a:lnTo>
                      <a:pt x="1628" y="1485"/>
                    </a:lnTo>
                    <a:lnTo>
                      <a:pt x="1632" y="1484"/>
                    </a:lnTo>
                    <a:lnTo>
                      <a:pt x="1636" y="1487"/>
                    </a:lnTo>
                    <a:lnTo>
                      <a:pt x="1640" y="1486"/>
                    </a:lnTo>
                    <a:lnTo>
                      <a:pt x="1643" y="1487"/>
                    </a:lnTo>
                    <a:lnTo>
                      <a:pt x="1647" y="1486"/>
                    </a:lnTo>
                    <a:lnTo>
                      <a:pt x="1651" y="1485"/>
                    </a:lnTo>
                    <a:lnTo>
                      <a:pt x="1655" y="1486"/>
                    </a:lnTo>
                    <a:lnTo>
                      <a:pt x="1659" y="1486"/>
                    </a:lnTo>
                    <a:lnTo>
                      <a:pt x="1663" y="1484"/>
                    </a:lnTo>
                    <a:lnTo>
                      <a:pt x="1667" y="1485"/>
                    </a:lnTo>
                    <a:lnTo>
                      <a:pt x="1671" y="1484"/>
                    </a:lnTo>
                    <a:lnTo>
                      <a:pt x="1675" y="1484"/>
                    </a:lnTo>
                    <a:lnTo>
                      <a:pt x="1679" y="1483"/>
                    </a:lnTo>
                    <a:lnTo>
                      <a:pt x="1683" y="1481"/>
                    </a:lnTo>
                    <a:lnTo>
                      <a:pt x="1687" y="1481"/>
                    </a:lnTo>
                    <a:lnTo>
                      <a:pt x="1691" y="1481"/>
                    </a:lnTo>
                    <a:lnTo>
                      <a:pt x="1695" y="1482"/>
                    </a:lnTo>
                    <a:lnTo>
                      <a:pt x="1699" y="1481"/>
                    </a:lnTo>
                    <a:lnTo>
                      <a:pt x="1703" y="1478"/>
                    </a:lnTo>
                    <a:lnTo>
                      <a:pt x="1707" y="1477"/>
                    </a:lnTo>
                    <a:lnTo>
                      <a:pt x="1711" y="1477"/>
                    </a:lnTo>
                    <a:lnTo>
                      <a:pt x="1714" y="1477"/>
                    </a:lnTo>
                    <a:lnTo>
                      <a:pt x="1718" y="1475"/>
                    </a:lnTo>
                    <a:lnTo>
                      <a:pt x="1722" y="1473"/>
                    </a:lnTo>
                    <a:lnTo>
                      <a:pt x="1726" y="1474"/>
                    </a:lnTo>
                    <a:lnTo>
                      <a:pt x="1730" y="1472"/>
                    </a:lnTo>
                    <a:lnTo>
                      <a:pt x="1734" y="1471"/>
                    </a:lnTo>
                    <a:lnTo>
                      <a:pt x="1738" y="1471"/>
                    </a:lnTo>
                    <a:lnTo>
                      <a:pt x="1742" y="1470"/>
                    </a:lnTo>
                    <a:lnTo>
                      <a:pt x="1746" y="1468"/>
                    </a:lnTo>
                    <a:lnTo>
                      <a:pt x="1750" y="1466"/>
                    </a:lnTo>
                    <a:lnTo>
                      <a:pt x="1754" y="1464"/>
                    </a:lnTo>
                    <a:lnTo>
                      <a:pt x="1758" y="1463"/>
                    </a:lnTo>
                    <a:lnTo>
                      <a:pt x="1762" y="1461"/>
                    </a:lnTo>
                    <a:lnTo>
                      <a:pt x="1766" y="1459"/>
                    </a:lnTo>
                    <a:lnTo>
                      <a:pt x="1770" y="1460"/>
                    </a:lnTo>
                    <a:lnTo>
                      <a:pt x="1774" y="1457"/>
                    </a:lnTo>
                    <a:lnTo>
                      <a:pt x="1778" y="1455"/>
                    </a:lnTo>
                    <a:lnTo>
                      <a:pt x="1781" y="1453"/>
                    </a:lnTo>
                    <a:lnTo>
                      <a:pt x="1785" y="1452"/>
                    </a:lnTo>
                    <a:lnTo>
                      <a:pt x="1789" y="1450"/>
                    </a:lnTo>
                    <a:lnTo>
                      <a:pt x="1793" y="1448"/>
                    </a:lnTo>
                    <a:lnTo>
                      <a:pt x="1797" y="1446"/>
                    </a:lnTo>
                    <a:lnTo>
                      <a:pt x="1801" y="1444"/>
                    </a:lnTo>
                    <a:lnTo>
                      <a:pt x="1805" y="1443"/>
                    </a:lnTo>
                    <a:lnTo>
                      <a:pt x="1809" y="1439"/>
                    </a:lnTo>
                    <a:lnTo>
                      <a:pt x="1813" y="1439"/>
                    </a:lnTo>
                    <a:lnTo>
                      <a:pt x="1817" y="1435"/>
                    </a:lnTo>
                    <a:lnTo>
                      <a:pt x="1821" y="1435"/>
                    </a:lnTo>
                    <a:lnTo>
                      <a:pt x="1825" y="1432"/>
                    </a:lnTo>
                    <a:lnTo>
                      <a:pt x="1829" y="1430"/>
                    </a:lnTo>
                    <a:lnTo>
                      <a:pt x="1833" y="1427"/>
                    </a:lnTo>
                    <a:lnTo>
                      <a:pt x="1837" y="1424"/>
                    </a:lnTo>
                    <a:lnTo>
                      <a:pt x="1841" y="1422"/>
                    </a:lnTo>
                    <a:lnTo>
                      <a:pt x="1845" y="1420"/>
                    </a:lnTo>
                    <a:lnTo>
                      <a:pt x="1848" y="1417"/>
                    </a:lnTo>
                    <a:lnTo>
                      <a:pt x="1852" y="1416"/>
                    </a:lnTo>
                    <a:lnTo>
                      <a:pt x="1856" y="1413"/>
                    </a:lnTo>
                    <a:lnTo>
                      <a:pt x="1860" y="1412"/>
                    </a:lnTo>
                    <a:lnTo>
                      <a:pt x="1864" y="1408"/>
                    </a:lnTo>
                    <a:lnTo>
                      <a:pt x="1868" y="1406"/>
                    </a:lnTo>
                    <a:lnTo>
                      <a:pt x="1872" y="1405"/>
                    </a:lnTo>
                    <a:lnTo>
                      <a:pt x="1876" y="1400"/>
                    </a:lnTo>
                    <a:lnTo>
                      <a:pt x="1880" y="1398"/>
                    </a:lnTo>
                    <a:lnTo>
                      <a:pt x="1884" y="1395"/>
                    </a:lnTo>
                    <a:lnTo>
                      <a:pt x="1888" y="1392"/>
                    </a:lnTo>
                    <a:lnTo>
                      <a:pt x="1892" y="1387"/>
                    </a:lnTo>
                    <a:lnTo>
                      <a:pt x="1896" y="1387"/>
                    </a:lnTo>
                    <a:lnTo>
                      <a:pt x="1900" y="1383"/>
                    </a:lnTo>
                    <a:lnTo>
                      <a:pt x="1904" y="1380"/>
                    </a:lnTo>
                    <a:lnTo>
                      <a:pt x="1908" y="1378"/>
                    </a:lnTo>
                    <a:lnTo>
                      <a:pt x="1912" y="1375"/>
                    </a:lnTo>
                    <a:lnTo>
                      <a:pt x="1916" y="1371"/>
                    </a:lnTo>
                    <a:lnTo>
                      <a:pt x="1919" y="1368"/>
                    </a:lnTo>
                    <a:lnTo>
                      <a:pt x="1923" y="1366"/>
                    </a:lnTo>
                    <a:lnTo>
                      <a:pt x="1927" y="1363"/>
                    </a:lnTo>
                    <a:lnTo>
                      <a:pt x="1931" y="1359"/>
                    </a:lnTo>
                    <a:lnTo>
                      <a:pt x="1935" y="1356"/>
                    </a:lnTo>
                    <a:lnTo>
                      <a:pt x="1939" y="1353"/>
                    </a:lnTo>
                    <a:lnTo>
                      <a:pt x="1943" y="1350"/>
                    </a:lnTo>
                    <a:lnTo>
                      <a:pt x="1947" y="1345"/>
                    </a:lnTo>
                    <a:lnTo>
                      <a:pt x="1951" y="1342"/>
                    </a:lnTo>
                    <a:lnTo>
                      <a:pt x="1955" y="1339"/>
                    </a:lnTo>
                    <a:lnTo>
                      <a:pt x="1959" y="1335"/>
                    </a:lnTo>
                    <a:lnTo>
                      <a:pt x="1963" y="1332"/>
                    </a:lnTo>
                    <a:lnTo>
                      <a:pt x="1967" y="1330"/>
                    </a:lnTo>
                    <a:lnTo>
                      <a:pt x="1971" y="1326"/>
                    </a:lnTo>
                    <a:lnTo>
                      <a:pt x="1975" y="1323"/>
                    </a:lnTo>
                    <a:lnTo>
                      <a:pt x="1979" y="1319"/>
                    </a:lnTo>
                    <a:lnTo>
                      <a:pt x="1983" y="1316"/>
                    </a:lnTo>
                    <a:lnTo>
                      <a:pt x="1986" y="1311"/>
                    </a:lnTo>
                    <a:lnTo>
                      <a:pt x="1990" y="1309"/>
                    </a:lnTo>
                    <a:lnTo>
                      <a:pt x="1994" y="1304"/>
                    </a:lnTo>
                    <a:lnTo>
                      <a:pt x="1998" y="1302"/>
                    </a:lnTo>
                    <a:lnTo>
                      <a:pt x="2002" y="1298"/>
                    </a:lnTo>
                    <a:lnTo>
                      <a:pt x="2006" y="1293"/>
                    </a:lnTo>
                    <a:lnTo>
                      <a:pt x="2010" y="1291"/>
                    </a:lnTo>
                    <a:lnTo>
                      <a:pt x="2014" y="1286"/>
                    </a:lnTo>
                    <a:lnTo>
                      <a:pt x="2018" y="1282"/>
                    </a:lnTo>
                    <a:lnTo>
                      <a:pt x="2022" y="1279"/>
                    </a:lnTo>
                    <a:lnTo>
                      <a:pt x="2026" y="1276"/>
                    </a:lnTo>
                    <a:lnTo>
                      <a:pt x="2030" y="1272"/>
                    </a:lnTo>
                    <a:lnTo>
                      <a:pt x="2034" y="1268"/>
                    </a:lnTo>
                    <a:lnTo>
                      <a:pt x="2038" y="1264"/>
                    </a:lnTo>
                    <a:lnTo>
                      <a:pt x="2042" y="1261"/>
                    </a:lnTo>
                    <a:lnTo>
                      <a:pt x="2046" y="1256"/>
                    </a:lnTo>
                    <a:lnTo>
                      <a:pt x="2050" y="1252"/>
                    </a:lnTo>
                    <a:lnTo>
                      <a:pt x="2054" y="1248"/>
                    </a:lnTo>
                    <a:lnTo>
                      <a:pt x="2057" y="1243"/>
                    </a:lnTo>
                    <a:lnTo>
                      <a:pt x="2061" y="1240"/>
                    </a:lnTo>
                    <a:lnTo>
                      <a:pt x="2065" y="1237"/>
                    </a:lnTo>
                    <a:lnTo>
                      <a:pt x="2069" y="1232"/>
                    </a:lnTo>
                    <a:lnTo>
                      <a:pt x="2073" y="1229"/>
                    </a:lnTo>
                    <a:lnTo>
                      <a:pt x="2077" y="1225"/>
                    </a:lnTo>
                    <a:lnTo>
                      <a:pt x="2081" y="1220"/>
                    </a:lnTo>
                    <a:lnTo>
                      <a:pt x="2085" y="1214"/>
                    </a:lnTo>
                    <a:lnTo>
                      <a:pt x="2089" y="1212"/>
                    </a:lnTo>
                    <a:lnTo>
                      <a:pt x="2093" y="1207"/>
                    </a:lnTo>
                    <a:lnTo>
                      <a:pt x="2097" y="1203"/>
                    </a:lnTo>
                    <a:lnTo>
                      <a:pt x="2101" y="1199"/>
                    </a:lnTo>
                    <a:lnTo>
                      <a:pt x="2105" y="1195"/>
                    </a:lnTo>
                    <a:lnTo>
                      <a:pt x="2109" y="1192"/>
                    </a:lnTo>
                    <a:lnTo>
                      <a:pt x="2113" y="1187"/>
                    </a:lnTo>
                    <a:lnTo>
                      <a:pt x="2117" y="1181"/>
                    </a:lnTo>
                    <a:lnTo>
                      <a:pt x="2121" y="1178"/>
                    </a:lnTo>
                    <a:lnTo>
                      <a:pt x="2124" y="1174"/>
                    </a:lnTo>
                    <a:lnTo>
                      <a:pt x="2128" y="1170"/>
                    </a:lnTo>
                    <a:lnTo>
                      <a:pt x="2132" y="1166"/>
                    </a:lnTo>
                    <a:lnTo>
                      <a:pt x="2136" y="1161"/>
                    </a:lnTo>
                    <a:lnTo>
                      <a:pt x="2140" y="1158"/>
                    </a:lnTo>
                    <a:lnTo>
                      <a:pt x="2144" y="1151"/>
                    </a:lnTo>
                    <a:lnTo>
                      <a:pt x="2148" y="1148"/>
                    </a:lnTo>
                    <a:lnTo>
                      <a:pt x="2152" y="1144"/>
                    </a:lnTo>
                    <a:lnTo>
                      <a:pt x="2156" y="1138"/>
                    </a:lnTo>
                    <a:lnTo>
                      <a:pt x="2160" y="1135"/>
                    </a:lnTo>
                    <a:lnTo>
                      <a:pt x="2164" y="1131"/>
                    </a:lnTo>
                    <a:lnTo>
                      <a:pt x="2168" y="1126"/>
                    </a:lnTo>
                    <a:lnTo>
                      <a:pt x="2172" y="1120"/>
                    </a:lnTo>
                    <a:lnTo>
                      <a:pt x="2176" y="1117"/>
                    </a:lnTo>
                    <a:lnTo>
                      <a:pt x="2180" y="1112"/>
                    </a:lnTo>
                    <a:lnTo>
                      <a:pt x="2184" y="1107"/>
                    </a:lnTo>
                    <a:lnTo>
                      <a:pt x="2188" y="1103"/>
                    </a:lnTo>
                    <a:lnTo>
                      <a:pt x="2191" y="1099"/>
                    </a:lnTo>
                    <a:lnTo>
                      <a:pt x="2195" y="1094"/>
                    </a:lnTo>
                    <a:lnTo>
                      <a:pt x="2199" y="1089"/>
                    </a:lnTo>
                    <a:lnTo>
                      <a:pt x="2203" y="1086"/>
                    </a:lnTo>
                    <a:lnTo>
                      <a:pt x="2207" y="1080"/>
                    </a:lnTo>
                    <a:lnTo>
                      <a:pt x="2211" y="1075"/>
                    </a:lnTo>
                    <a:lnTo>
                      <a:pt x="2215" y="1072"/>
                    </a:lnTo>
                    <a:lnTo>
                      <a:pt x="2219" y="1067"/>
                    </a:lnTo>
                    <a:lnTo>
                      <a:pt x="2223" y="1063"/>
                    </a:lnTo>
                    <a:lnTo>
                      <a:pt x="2227" y="1059"/>
                    </a:lnTo>
                    <a:lnTo>
                      <a:pt x="2231" y="1053"/>
                    </a:lnTo>
                    <a:lnTo>
                      <a:pt x="2235" y="1050"/>
                    </a:lnTo>
                    <a:lnTo>
                      <a:pt x="2239" y="1045"/>
                    </a:lnTo>
                    <a:lnTo>
                      <a:pt x="2243" y="1039"/>
                    </a:lnTo>
                    <a:lnTo>
                      <a:pt x="2247" y="1036"/>
                    </a:lnTo>
                    <a:lnTo>
                      <a:pt x="2251" y="1031"/>
                    </a:lnTo>
                    <a:lnTo>
                      <a:pt x="2255" y="1026"/>
                    </a:lnTo>
                    <a:lnTo>
                      <a:pt x="2259" y="1022"/>
                    </a:lnTo>
                    <a:lnTo>
                      <a:pt x="2262" y="1019"/>
                    </a:lnTo>
                    <a:lnTo>
                      <a:pt x="2266" y="1013"/>
                    </a:lnTo>
                    <a:lnTo>
                      <a:pt x="2270" y="1009"/>
                    </a:lnTo>
                    <a:lnTo>
                      <a:pt x="2274" y="1004"/>
                    </a:lnTo>
                    <a:lnTo>
                      <a:pt x="2278" y="999"/>
                    </a:lnTo>
                    <a:lnTo>
                      <a:pt x="2282" y="993"/>
                    </a:lnTo>
                    <a:lnTo>
                      <a:pt x="2286" y="990"/>
                    </a:lnTo>
                    <a:lnTo>
                      <a:pt x="2290" y="985"/>
                    </a:lnTo>
                    <a:lnTo>
                      <a:pt x="2294" y="980"/>
                    </a:lnTo>
                    <a:lnTo>
                      <a:pt x="2298" y="977"/>
                    </a:lnTo>
                    <a:lnTo>
                      <a:pt x="2302" y="971"/>
                    </a:lnTo>
                    <a:lnTo>
                      <a:pt x="2306" y="967"/>
                    </a:lnTo>
                    <a:lnTo>
                      <a:pt x="2310" y="961"/>
                    </a:lnTo>
                    <a:lnTo>
                      <a:pt x="2314" y="958"/>
                    </a:lnTo>
                    <a:lnTo>
                      <a:pt x="2318" y="954"/>
                    </a:lnTo>
                    <a:lnTo>
                      <a:pt x="2322" y="949"/>
                    </a:lnTo>
                    <a:lnTo>
                      <a:pt x="2326" y="943"/>
                    </a:lnTo>
                    <a:lnTo>
                      <a:pt x="2329" y="938"/>
                    </a:lnTo>
                    <a:lnTo>
                      <a:pt x="2333" y="933"/>
                    </a:lnTo>
                    <a:lnTo>
                      <a:pt x="2337" y="930"/>
                    </a:lnTo>
                    <a:lnTo>
                      <a:pt x="2341" y="923"/>
                    </a:lnTo>
                    <a:lnTo>
                      <a:pt x="2345" y="919"/>
                    </a:lnTo>
                    <a:lnTo>
                      <a:pt x="2349" y="915"/>
                    </a:lnTo>
                    <a:lnTo>
                      <a:pt x="2353" y="911"/>
                    </a:lnTo>
                    <a:lnTo>
                      <a:pt x="2357" y="907"/>
                    </a:lnTo>
                    <a:lnTo>
                      <a:pt x="2361" y="902"/>
                    </a:lnTo>
                    <a:lnTo>
                      <a:pt x="2365" y="898"/>
                    </a:lnTo>
                    <a:lnTo>
                      <a:pt x="2369" y="893"/>
                    </a:lnTo>
                    <a:lnTo>
                      <a:pt x="2373" y="888"/>
                    </a:lnTo>
                    <a:lnTo>
                      <a:pt x="2377" y="882"/>
                    </a:lnTo>
                    <a:lnTo>
                      <a:pt x="2381" y="878"/>
                    </a:lnTo>
                    <a:lnTo>
                      <a:pt x="2385" y="873"/>
                    </a:lnTo>
                    <a:lnTo>
                      <a:pt x="2389" y="868"/>
                    </a:lnTo>
                    <a:lnTo>
                      <a:pt x="2393" y="864"/>
                    </a:lnTo>
                    <a:lnTo>
                      <a:pt x="2396" y="860"/>
                    </a:lnTo>
                    <a:lnTo>
                      <a:pt x="2400" y="855"/>
                    </a:lnTo>
                    <a:lnTo>
                      <a:pt x="2404" y="851"/>
                    </a:lnTo>
                    <a:lnTo>
                      <a:pt x="2408" y="846"/>
                    </a:lnTo>
                    <a:lnTo>
                      <a:pt x="2412" y="843"/>
                    </a:lnTo>
                    <a:lnTo>
                      <a:pt x="2416" y="838"/>
                    </a:lnTo>
                    <a:lnTo>
                      <a:pt x="2420" y="832"/>
                    </a:lnTo>
                    <a:lnTo>
                      <a:pt x="2424" y="827"/>
                    </a:lnTo>
                    <a:lnTo>
                      <a:pt x="2428" y="821"/>
                    </a:lnTo>
                    <a:lnTo>
                      <a:pt x="2432" y="820"/>
                    </a:lnTo>
                    <a:lnTo>
                      <a:pt x="2436" y="814"/>
                    </a:lnTo>
                    <a:lnTo>
                      <a:pt x="2440" y="809"/>
                    </a:lnTo>
                    <a:lnTo>
                      <a:pt x="2444" y="805"/>
                    </a:lnTo>
                    <a:lnTo>
                      <a:pt x="2448" y="800"/>
                    </a:lnTo>
                    <a:lnTo>
                      <a:pt x="2452" y="795"/>
                    </a:lnTo>
                    <a:lnTo>
                      <a:pt x="2456" y="790"/>
                    </a:lnTo>
                    <a:lnTo>
                      <a:pt x="2460" y="786"/>
                    </a:lnTo>
                    <a:lnTo>
                      <a:pt x="2464" y="783"/>
                    </a:lnTo>
                    <a:lnTo>
                      <a:pt x="2467" y="778"/>
                    </a:lnTo>
                    <a:lnTo>
                      <a:pt x="2471" y="774"/>
                    </a:lnTo>
                    <a:lnTo>
                      <a:pt x="2475" y="768"/>
                    </a:lnTo>
                    <a:lnTo>
                      <a:pt x="2479" y="764"/>
                    </a:lnTo>
                    <a:lnTo>
                      <a:pt x="2483" y="758"/>
                    </a:lnTo>
                    <a:lnTo>
                      <a:pt x="2487" y="755"/>
                    </a:lnTo>
                    <a:lnTo>
                      <a:pt x="2491" y="751"/>
                    </a:lnTo>
                    <a:lnTo>
                      <a:pt x="2495" y="746"/>
                    </a:lnTo>
                    <a:lnTo>
                      <a:pt x="2499" y="742"/>
                    </a:lnTo>
                    <a:lnTo>
                      <a:pt x="2503" y="736"/>
                    </a:lnTo>
                    <a:lnTo>
                      <a:pt x="2507" y="732"/>
                    </a:lnTo>
                    <a:lnTo>
                      <a:pt x="2511" y="728"/>
                    </a:lnTo>
                    <a:lnTo>
                      <a:pt x="2515" y="724"/>
                    </a:lnTo>
                    <a:lnTo>
                      <a:pt x="2519" y="720"/>
                    </a:lnTo>
                    <a:lnTo>
                      <a:pt x="2523" y="714"/>
                    </a:lnTo>
                    <a:lnTo>
                      <a:pt x="2527" y="712"/>
                    </a:lnTo>
                    <a:lnTo>
                      <a:pt x="2531" y="708"/>
                    </a:lnTo>
                    <a:lnTo>
                      <a:pt x="2534" y="701"/>
                    </a:lnTo>
                    <a:lnTo>
                      <a:pt x="2538" y="697"/>
                    </a:lnTo>
                    <a:lnTo>
                      <a:pt x="2542" y="694"/>
                    </a:lnTo>
                    <a:lnTo>
                      <a:pt x="2546" y="690"/>
                    </a:lnTo>
                    <a:lnTo>
                      <a:pt x="2550" y="686"/>
                    </a:lnTo>
                    <a:lnTo>
                      <a:pt x="2554" y="680"/>
                    </a:lnTo>
                    <a:lnTo>
                      <a:pt x="2558" y="676"/>
                    </a:lnTo>
                    <a:lnTo>
                      <a:pt x="2562" y="672"/>
                    </a:lnTo>
                    <a:lnTo>
                      <a:pt x="2566" y="668"/>
                    </a:lnTo>
                    <a:lnTo>
                      <a:pt x="2570" y="664"/>
                    </a:lnTo>
                    <a:lnTo>
                      <a:pt x="2574" y="661"/>
                    </a:lnTo>
                    <a:lnTo>
                      <a:pt x="2578" y="653"/>
                    </a:lnTo>
                    <a:lnTo>
                      <a:pt x="2582" y="651"/>
                    </a:lnTo>
                    <a:lnTo>
                      <a:pt x="2586" y="646"/>
                    </a:lnTo>
                    <a:lnTo>
                      <a:pt x="2590" y="642"/>
                    </a:lnTo>
                    <a:lnTo>
                      <a:pt x="2594" y="638"/>
                    </a:lnTo>
                    <a:lnTo>
                      <a:pt x="2598" y="634"/>
                    </a:lnTo>
                    <a:lnTo>
                      <a:pt x="2602" y="631"/>
                    </a:lnTo>
                    <a:lnTo>
                      <a:pt x="2605" y="626"/>
                    </a:lnTo>
                    <a:lnTo>
                      <a:pt x="2609" y="620"/>
                    </a:lnTo>
                    <a:lnTo>
                      <a:pt x="2613" y="617"/>
                    </a:lnTo>
                    <a:lnTo>
                      <a:pt x="2617" y="612"/>
                    </a:lnTo>
                    <a:lnTo>
                      <a:pt x="2621" y="609"/>
                    </a:lnTo>
                    <a:lnTo>
                      <a:pt x="2625" y="604"/>
                    </a:lnTo>
                    <a:lnTo>
                      <a:pt x="2629" y="601"/>
                    </a:lnTo>
                    <a:lnTo>
                      <a:pt x="2633" y="597"/>
                    </a:lnTo>
                    <a:lnTo>
                      <a:pt x="2637" y="594"/>
                    </a:lnTo>
                    <a:lnTo>
                      <a:pt x="2641" y="589"/>
                    </a:lnTo>
                    <a:lnTo>
                      <a:pt x="2645" y="585"/>
                    </a:lnTo>
                    <a:lnTo>
                      <a:pt x="2649" y="580"/>
                    </a:lnTo>
                    <a:lnTo>
                      <a:pt x="2653" y="578"/>
                    </a:lnTo>
                    <a:lnTo>
                      <a:pt x="2657" y="573"/>
                    </a:lnTo>
                    <a:lnTo>
                      <a:pt x="2661" y="570"/>
                    </a:lnTo>
                    <a:lnTo>
                      <a:pt x="2665" y="565"/>
                    </a:lnTo>
                    <a:lnTo>
                      <a:pt x="2669" y="561"/>
                    </a:lnTo>
                    <a:lnTo>
                      <a:pt x="2672" y="558"/>
                    </a:lnTo>
                    <a:lnTo>
                      <a:pt x="2676" y="552"/>
                    </a:lnTo>
                    <a:lnTo>
                      <a:pt x="2680" y="548"/>
                    </a:lnTo>
                    <a:lnTo>
                      <a:pt x="2684" y="546"/>
                    </a:lnTo>
                    <a:lnTo>
                      <a:pt x="2688" y="542"/>
                    </a:lnTo>
                    <a:lnTo>
                      <a:pt x="2692" y="537"/>
                    </a:lnTo>
                    <a:lnTo>
                      <a:pt x="2696" y="534"/>
                    </a:lnTo>
                    <a:lnTo>
                      <a:pt x="2700" y="531"/>
                    </a:lnTo>
                    <a:lnTo>
                      <a:pt x="2704" y="526"/>
                    </a:lnTo>
                    <a:lnTo>
                      <a:pt x="2708" y="523"/>
                    </a:lnTo>
                    <a:lnTo>
                      <a:pt x="2712" y="519"/>
                    </a:lnTo>
                    <a:lnTo>
                      <a:pt x="2716" y="516"/>
                    </a:lnTo>
                    <a:lnTo>
                      <a:pt x="2720" y="511"/>
                    </a:lnTo>
                    <a:lnTo>
                      <a:pt x="2724" y="508"/>
                    </a:lnTo>
                    <a:lnTo>
                      <a:pt x="2728" y="504"/>
                    </a:lnTo>
                    <a:lnTo>
                      <a:pt x="2732" y="501"/>
                    </a:lnTo>
                    <a:lnTo>
                      <a:pt x="2736" y="497"/>
                    </a:lnTo>
                    <a:lnTo>
                      <a:pt x="2739" y="493"/>
                    </a:lnTo>
                    <a:lnTo>
                      <a:pt x="2743" y="489"/>
                    </a:lnTo>
                    <a:lnTo>
                      <a:pt x="2747" y="485"/>
                    </a:lnTo>
                    <a:lnTo>
                      <a:pt x="2751" y="481"/>
                    </a:lnTo>
                    <a:lnTo>
                      <a:pt x="2755" y="478"/>
                    </a:lnTo>
                    <a:lnTo>
                      <a:pt x="2759" y="475"/>
                    </a:lnTo>
                    <a:lnTo>
                      <a:pt x="2763" y="471"/>
                    </a:lnTo>
                    <a:lnTo>
                      <a:pt x="2767" y="468"/>
                    </a:lnTo>
                    <a:lnTo>
                      <a:pt x="2771" y="464"/>
                    </a:lnTo>
                    <a:lnTo>
                      <a:pt x="2775" y="461"/>
                    </a:lnTo>
                    <a:lnTo>
                      <a:pt x="2779" y="457"/>
                    </a:lnTo>
                    <a:lnTo>
                      <a:pt x="2783" y="454"/>
                    </a:lnTo>
                    <a:lnTo>
                      <a:pt x="2787" y="450"/>
                    </a:lnTo>
                    <a:lnTo>
                      <a:pt x="2791" y="447"/>
                    </a:lnTo>
                    <a:lnTo>
                      <a:pt x="2795" y="444"/>
                    </a:lnTo>
                    <a:lnTo>
                      <a:pt x="2799" y="441"/>
                    </a:lnTo>
                    <a:lnTo>
                      <a:pt x="2803" y="436"/>
                    </a:lnTo>
                    <a:lnTo>
                      <a:pt x="2807" y="433"/>
                    </a:lnTo>
                    <a:lnTo>
                      <a:pt x="2810" y="429"/>
                    </a:lnTo>
                    <a:lnTo>
                      <a:pt x="2814" y="426"/>
                    </a:lnTo>
                    <a:lnTo>
                      <a:pt x="2818" y="424"/>
                    </a:lnTo>
                    <a:lnTo>
                      <a:pt x="2822" y="419"/>
                    </a:lnTo>
                    <a:lnTo>
                      <a:pt x="2826" y="417"/>
                    </a:lnTo>
                    <a:lnTo>
                      <a:pt x="2830" y="413"/>
                    </a:lnTo>
                    <a:lnTo>
                      <a:pt x="2834" y="411"/>
                    </a:lnTo>
                    <a:lnTo>
                      <a:pt x="2838" y="408"/>
                    </a:lnTo>
                    <a:lnTo>
                      <a:pt x="2842" y="404"/>
                    </a:lnTo>
                    <a:lnTo>
                      <a:pt x="2846" y="401"/>
                    </a:lnTo>
                    <a:lnTo>
                      <a:pt x="2850" y="398"/>
                    </a:lnTo>
                    <a:lnTo>
                      <a:pt x="2854" y="394"/>
                    </a:lnTo>
                    <a:lnTo>
                      <a:pt x="2858" y="390"/>
                    </a:lnTo>
                    <a:lnTo>
                      <a:pt x="2862" y="387"/>
                    </a:lnTo>
                    <a:lnTo>
                      <a:pt x="2866" y="384"/>
                    </a:lnTo>
                    <a:lnTo>
                      <a:pt x="2870" y="380"/>
                    </a:lnTo>
                    <a:lnTo>
                      <a:pt x="2874" y="378"/>
                    </a:lnTo>
                    <a:lnTo>
                      <a:pt x="2877" y="375"/>
                    </a:lnTo>
                    <a:lnTo>
                      <a:pt x="2881" y="372"/>
                    </a:lnTo>
                    <a:lnTo>
                      <a:pt x="2885" y="370"/>
                    </a:lnTo>
                    <a:lnTo>
                      <a:pt x="2889" y="366"/>
                    </a:lnTo>
                    <a:lnTo>
                      <a:pt x="2893" y="363"/>
                    </a:lnTo>
                    <a:lnTo>
                      <a:pt x="2897" y="360"/>
                    </a:lnTo>
                    <a:lnTo>
                      <a:pt x="2901" y="357"/>
                    </a:lnTo>
                    <a:lnTo>
                      <a:pt x="2905" y="354"/>
                    </a:lnTo>
                    <a:lnTo>
                      <a:pt x="2909" y="351"/>
                    </a:lnTo>
                    <a:lnTo>
                      <a:pt x="2913" y="347"/>
                    </a:lnTo>
                    <a:lnTo>
                      <a:pt x="2917" y="345"/>
                    </a:lnTo>
                    <a:lnTo>
                      <a:pt x="2921" y="343"/>
                    </a:lnTo>
                    <a:lnTo>
                      <a:pt x="2925" y="338"/>
                    </a:lnTo>
                    <a:lnTo>
                      <a:pt x="2929" y="338"/>
                    </a:lnTo>
                    <a:lnTo>
                      <a:pt x="2933" y="333"/>
                    </a:lnTo>
                    <a:lnTo>
                      <a:pt x="2937" y="330"/>
                    </a:lnTo>
                    <a:lnTo>
                      <a:pt x="2941" y="327"/>
                    </a:lnTo>
                    <a:lnTo>
                      <a:pt x="2944" y="325"/>
                    </a:lnTo>
                    <a:lnTo>
                      <a:pt x="2948" y="323"/>
                    </a:lnTo>
                    <a:lnTo>
                      <a:pt x="2952" y="319"/>
                    </a:lnTo>
                    <a:lnTo>
                      <a:pt x="2956" y="315"/>
                    </a:lnTo>
                    <a:lnTo>
                      <a:pt x="2960" y="313"/>
                    </a:lnTo>
                    <a:lnTo>
                      <a:pt x="2964" y="311"/>
                    </a:lnTo>
                    <a:lnTo>
                      <a:pt x="2968" y="306"/>
                    </a:lnTo>
                    <a:lnTo>
                      <a:pt x="2972" y="304"/>
                    </a:lnTo>
                    <a:lnTo>
                      <a:pt x="2976" y="302"/>
                    </a:lnTo>
                    <a:lnTo>
                      <a:pt x="2980" y="299"/>
                    </a:lnTo>
                    <a:lnTo>
                      <a:pt x="2984" y="298"/>
                    </a:lnTo>
                    <a:lnTo>
                      <a:pt x="2988" y="294"/>
                    </a:lnTo>
                    <a:lnTo>
                      <a:pt x="2992" y="292"/>
                    </a:lnTo>
                    <a:lnTo>
                      <a:pt x="2996" y="289"/>
                    </a:lnTo>
                    <a:lnTo>
                      <a:pt x="3000" y="287"/>
                    </a:lnTo>
                    <a:lnTo>
                      <a:pt x="3004" y="286"/>
                    </a:lnTo>
                    <a:lnTo>
                      <a:pt x="3008" y="280"/>
                    </a:lnTo>
                    <a:lnTo>
                      <a:pt x="3012" y="279"/>
                    </a:lnTo>
                    <a:lnTo>
                      <a:pt x="3015" y="276"/>
                    </a:lnTo>
                    <a:lnTo>
                      <a:pt x="3019" y="274"/>
                    </a:lnTo>
                    <a:lnTo>
                      <a:pt x="3023" y="271"/>
                    </a:lnTo>
                    <a:lnTo>
                      <a:pt x="3027" y="268"/>
                    </a:lnTo>
                    <a:lnTo>
                      <a:pt x="3031" y="267"/>
                    </a:lnTo>
                    <a:lnTo>
                      <a:pt x="3035" y="263"/>
                    </a:lnTo>
                    <a:lnTo>
                      <a:pt x="3039" y="261"/>
                    </a:lnTo>
                    <a:lnTo>
                      <a:pt x="3043" y="259"/>
                    </a:lnTo>
                    <a:lnTo>
                      <a:pt x="3047" y="256"/>
                    </a:lnTo>
                    <a:lnTo>
                      <a:pt x="3051" y="254"/>
                    </a:lnTo>
                    <a:lnTo>
                      <a:pt x="3055" y="250"/>
                    </a:lnTo>
                    <a:lnTo>
                      <a:pt x="3059" y="249"/>
                    </a:lnTo>
                    <a:lnTo>
                      <a:pt x="3063" y="247"/>
                    </a:lnTo>
                    <a:lnTo>
                      <a:pt x="3067" y="246"/>
                    </a:lnTo>
                    <a:lnTo>
                      <a:pt x="3071" y="244"/>
                    </a:lnTo>
                    <a:lnTo>
                      <a:pt x="3075" y="241"/>
                    </a:lnTo>
                    <a:lnTo>
                      <a:pt x="3079" y="238"/>
                    </a:lnTo>
                    <a:lnTo>
                      <a:pt x="3082" y="236"/>
                    </a:lnTo>
                    <a:lnTo>
                      <a:pt x="3086" y="233"/>
                    </a:lnTo>
                    <a:lnTo>
                      <a:pt x="3090" y="232"/>
                    </a:lnTo>
                    <a:lnTo>
                      <a:pt x="3094" y="229"/>
                    </a:lnTo>
                    <a:lnTo>
                      <a:pt x="3098" y="226"/>
                    </a:lnTo>
                    <a:lnTo>
                      <a:pt x="3102" y="224"/>
                    </a:lnTo>
                    <a:lnTo>
                      <a:pt x="3106" y="223"/>
                    </a:lnTo>
                    <a:lnTo>
                      <a:pt x="3110" y="220"/>
                    </a:lnTo>
                    <a:lnTo>
                      <a:pt x="3114" y="219"/>
                    </a:lnTo>
                    <a:lnTo>
                      <a:pt x="3118" y="217"/>
                    </a:lnTo>
                    <a:lnTo>
                      <a:pt x="3122" y="214"/>
                    </a:lnTo>
                    <a:lnTo>
                      <a:pt x="3126" y="212"/>
                    </a:lnTo>
                    <a:lnTo>
                      <a:pt x="3130" y="210"/>
                    </a:lnTo>
                    <a:lnTo>
                      <a:pt x="3134" y="208"/>
                    </a:lnTo>
                    <a:lnTo>
                      <a:pt x="3138" y="206"/>
                    </a:lnTo>
                    <a:lnTo>
                      <a:pt x="3142" y="203"/>
                    </a:lnTo>
                    <a:lnTo>
                      <a:pt x="3146" y="203"/>
                    </a:lnTo>
                    <a:lnTo>
                      <a:pt x="3150" y="1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0" name="Freeform 2872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2"/>
                  </a:cxn>
                  <a:cxn ang="0">
                    <a:pos x="354" y="18"/>
                  </a:cxn>
                  <a:cxn ang="0">
                    <a:pos x="406" y="30"/>
                  </a:cxn>
                  <a:cxn ang="0">
                    <a:pos x="457" y="45"/>
                  </a:cxn>
                  <a:cxn ang="0">
                    <a:pos x="508" y="66"/>
                  </a:cxn>
                  <a:cxn ang="0">
                    <a:pos x="559" y="90"/>
                  </a:cxn>
                  <a:cxn ang="0">
                    <a:pos x="611" y="117"/>
                  </a:cxn>
                  <a:cxn ang="0">
                    <a:pos x="662" y="148"/>
                  </a:cxn>
                  <a:cxn ang="0">
                    <a:pos x="713" y="184"/>
                  </a:cxn>
                  <a:cxn ang="0">
                    <a:pos x="764" y="224"/>
                  </a:cxn>
                  <a:cxn ang="0">
                    <a:pos x="816" y="266"/>
                  </a:cxn>
                  <a:cxn ang="0">
                    <a:pos x="867" y="311"/>
                  </a:cxn>
                  <a:cxn ang="0">
                    <a:pos x="918" y="356"/>
                  </a:cxn>
                  <a:cxn ang="0">
                    <a:pos x="969" y="401"/>
                  </a:cxn>
                  <a:cxn ang="0">
                    <a:pos x="1021" y="446"/>
                  </a:cxn>
                  <a:cxn ang="0">
                    <a:pos x="1072" y="490"/>
                  </a:cxn>
                  <a:cxn ang="0">
                    <a:pos x="1123" y="533"/>
                  </a:cxn>
                  <a:cxn ang="0">
                    <a:pos x="1174" y="573"/>
                  </a:cxn>
                  <a:cxn ang="0">
                    <a:pos x="1226" y="609"/>
                  </a:cxn>
                  <a:cxn ang="0">
                    <a:pos x="1277" y="642"/>
                  </a:cxn>
                  <a:cxn ang="0">
                    <a:pos x="1328" y="672"/>
                  </a:cxn>
                  <a:cxn ang="0">
                    <a:pos x="1379" y="697"/>
                  </a:cxn>
                  <a:cxn ang="0">
                    <a:pos x="1431" y="717"/>
                  </a:cxn>
                  <a:cxn ang="0">
                    <a:pos x="1482" y="733"/>
                  </a:cxn>
                  <a:cxn ang="0">
                    <a:pos x="1533" y="742"/>
                  </a:cxn>
                  <a:cxn ang="0">
                    <a:pos x="1584" y="750"/>
                  </a:cxn>
                  <a:cxn ang="0">
                    <a:pos x="1636" y="752"/>
                  </a:cxn>
                  <a:cxn ang="0">
                    <a:pos x="1687" y="749"/>
                  </a:cxn>
                  <a:cxn ang="0">
                    <a:pos x="1738" y="742"/>
                  </a:cxn>
                  <a:cxn ang="0">
                    <a:pos x="1789" y="730"/>
                  </a:cxn>
                  <a:cxn ang="0">
                    <a:pos x="1841" y="717"/>
                  </a:cxn>
                  <a:cxn ang="0">
                    <a:pos x="1892" y="699"/>
                  </a:cxn>
                  <a:cxn ang="0">
                    <a:pos x="1943" y="678"/>
                  </a:cxn>
                  <a:cxn ang="0">
                    <a:pos x="1994" y="656"/>
                  </a:cxn>
                  <a:cxn ang="0">
                    <a:pos x="2046" y="632"/>
                  </a:cxn>
                  <a:cxn ang="0">
                    <a:pos x="2097" y="603"/>
                  </a:cxn>
                  <a:cxn ang="0">
                    <a:pos x="2148" y="577"/>
                  </a:cxn>
                  <a:cxn ang="0">
                    <a:pos x="2199" y="545"/>
                  </a:cxn>
                  <a:cxn ang="0">
                    <a:pos x="2251" y="516"/>
                  </a:cxn>
                  <a:cxn ang="0">
                    <a:pos x="2302" y="485"/>
                  </a:cxn>
                  <a:cxn ang="0">
                    <a:pos x="2353" y="455"/>
                  </a:cxn>
                  <a:cxn ang="0">
                    <a:pos x="2404" y="425"/>
                  </a:cxn>
                  <a:cxn ang="0">
                    <a:pos x="2456" y="395"/>
                  </a:cxn>
                  <a:cxn ang="0">
                    <a:pos x="2507" y="367"/>
                  </a:cxn>
                  <a:cxn ang="0">
                    <a:pos x="2558" y="336"/>
                  </a:cxn>
                  <a:cxn ang="0">
                    <a:pos x="2609" y="310"/>
                  </a:cxn>
                  <a:cxn ang="0">
                    <a:pos x="2661" y="283"/>
                  </a:cxn>
                  <a:cxn ang="0">
                    <a:pos x="2712" y="258"/>
                  </a:cxn>
                  <a:cxn ang="0">
                    <a:pos x="2763" y="235"/>
                  </a:cxn>
                  <a:cxn ang="0">
                    <a:pos x="2814" y="211"/>
                  </a:cxn>
                  <a:cxn ang="0">
                    <a:pos x="2866" y="191"/>
                  </a:cxn>
                  <a:cxn ang="0">
                    <a:pos x="2917" y="172"/>
                  </a:cxn>
                  <a:cxn ang="0">
                    <a:pos x="2968" y="154"/>
                  </a:cxn>
                  <a:cxn ang="0">
                    <a:pos x="3019" y="136"/>
                  </a:cxn>
                  <a:cxn ang="0">
                    <a:pos x="3071" y="121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52">
                    <a:moveTo>
                      <a:pt x="0" y="3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4" y="3"/>
                    </a:lnTo>
                    <a:lnTo>
                      <a:pt x="118" y="1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6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5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8"/>
                    </a:lnTo>
                    <a:lnTo>
                      <a:pt x="268" y="7"/>
                    </a:lnTo>
                    <a:lnTo>
                      <a:pt x="272" y="9"/>
                    </a:lnTo>
                    <a:lnTo>
                      <a:pt x="275" y="8"/>
                    </a:lnTo>
                    <a:lnTo>
                      <a:pt x="279" y="10"/>
                    </a:lnTo>
                    <a:lnTo>
                      <a:pt x="283" y="9"/>
                    </a:lnTo>
                    <a:lnTo>
                      <a:pt x="287" y="11"/>
                    </a:lnTo>
                    <a:lnTo>
                      <a:pt x="291" y="10"/>
                    </a:lnTo>
                    <a:lnTo>
                      <a:pt x="295" y="11"/>
                    </a:lnTo>
                    <a:lnTo>
                      <a:pt x="299" y="11"/>
                    </a:lnTo>
                    <a:lnTo>
                      <a:pt x="303" y="12"/>
                    </a:lnTo>
                    <a:lnTo>
                      <a:pt x="307" y="12"/>
                    </a:lnTo>
                    <a:lnTo>
                      <a:pt x="311" y="11"/>
                    </a:lnTo>
                    <a:lnTo>
                      <a:pt x="315" y="13"/>
                    </a:lnTo>
                    <a:lnTo>
                      <a:pt x="319" y="13"/>
                    </a:lnTo>
                    <a:lnTo>
                      <a:pt x="323" y="14"/>
                    </a:lnTo>
                    <a:lnTo>
                      <a:pt x="327" y="13"/>
                    </a:lnTo>
                    <a:lnTo>
                      <a:pt x="331" y="15"/>
                    </a:lnTo>
                    <a:lnTo>
                      <a:pt x="335" y="16"/>
                    </a:lnTo>
                    <a:lnTo>
                      <a:pt x="339" y="17"/>
                    </a:lnTo>
                    <a:lnTo>
                      <a:pt x="342" y="17"/>
                    </a:lnTo>
                    <a:lnTo>
                      <a:pt x="346" y="18"/>
                    </a:lnTo>
                    <a:lnTo>
                      <a:pt x="350" y="19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0"/>
                    </a:lnTo>
                    <a:lnTo>
                      <a:pt x="366" y="22"/>
                    </a:lnTo>
                    <a:lnTo>
                      <a:pt x="370" y="22"/>
                    </a:lnTo>
                    <a:lnTo>
                      <a:pt x="374" y="23"/>
                    </a:lnTo>
                    <a:lnTo>
                      <a:pt x="378" y="24"/>
                    </a:lnTo>
                    <a:lnTo>
                      <a:pt x="382" y="25"/>
                    </a:lnTo>
                    <a:lnTo>
                      <a:pt x="386" y="26"/>
                    </a:lnTo>
                    <a:lnTo>
                      <a:pt x="390" y="26"/>
                    </a:lnTo>
                    <a:lnTo>
                      <a:pt x="394" y="28"/>
                    </a:lnTo>
                    <a:lnTo>
                      <a:pt x="398" y="29"/>
                    </a:lnTo>
                    <a:lnTo>
                      <a:pt x="402" y="29"/>
                    </a:lnTo>
                    <a:lnTo>
                      <a:pt x="406" y="30"/>
                    </a:lnTo>
                    <a:lnTo>
                      <a:pt x="410" y="30"/>
                    </a:lnTo>
                    <a:lnTo>
                      <a:pt x="413" y="33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6"/>
                    </a:lnTo>
                    <a:lnTo>
                      <a:pt x="429" y="36"/>
                    </a:lnTo>
                    <a:lnTo>
                      <a:pt x="433" y="38"/>
                    </a:lnTo>
                    <a:lnTo>
                      <a:pt x="437" y="39"/>
                    </a:lnTo>
                    <a:lnTo>
                      <a:pt x="441" y="41"/>
                    </a:lnTo>
                    <a:lnTo>
                      <a:pt x="445" y="40"/>
                    </a:lnTo>
                    <a:lnTo>
                      <a:pt x="449" y="42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7"/>
                    </a:lnTo>
                    <a:lnTo>
                      <a:pt x="465" y="48"/>
                    </a:lnTo>
                    <a:lnTo>
                      <a:pt x="469" y="49"/>
                    </a:lnTo>
                    <a:lnTo>
                      <a:pt x="473" y="51"/>
                    </a:lnTo>
                    <a:lnTo>
                      <a:pt x="477" y="51"/>
                    </a:lnTo>
                    <a:lnTo>
                      <a:pt x="480" y="54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60"/>
                    </a:lnTo>
                    <a:lnTo>
                      <a:pt x="496" y="59"/>
                    </a:lnTo>
                    <a:lnTo>
                      <a:pt x="500" y="62"/>
                    </a:lnTo>
                    <a:lnTo>
                      <a:pt x="504" y="64"/>
                    </a:lnTo>
                    <a:lnTo>
                      <a:pt x="508" y="66"/>
                    </a:lnTo>
                    <a:lnTo>
                      <a:pt x="512" y="68"/>
                    </a:lnTo>
                    <a:lnTo>
                      <a:pt x="516" y="69"/>
                    </a:lnTo>
                    <a:lnTo>
                      <a:pt x="520" y="70"/>
                    </a:lnTo>
                    <a:lnTo>
                      <a:pt x="524" y="71"/>
                    </a:lnTo>
                    <a:lnTo>
                      <a:pt x="528" y="74"/>
                    </a:lnTo>
                    <a:lnTo>
                      <a:pt x="532" y="75"/>
                    </a:lnTo>
                    <a:lnTo>
                      <a:pt x="536" y="77"/>
                    </a:lnTo>
                    <a:lnTo>
                      <a:pt x="540" y="79"/>
                    </a:lnTo>
                    <a:lnTo>
                      <a:pt x="544" y="81"/>
                    </a:lnTo>
                    <a:lnTo>
                      <a:pt x="547" y="84"/>
                    </a:lnTo>
                    <a:lnTo>
                      <a:pt x="551" y="84"/>
                    </a:lnTo>
                    <a:lnTo>
                      <a:pt x="555" y="87"/>
                    </a:lnTo>
                    <a:lnTo>
                      <a:pt x="559" y="90"/>
                    </a:lnTo>
                    <a:lnTo>
                      <a:pt x="563" y="91"/>
                    </a:lnTo>
                    <a:lnTo>
                      <a:pt x="567" y="93"/>
                    </a:lnTo>
                    <a:lnTo>
                      <a:pt x="571" y="95"/>
                    </a:lnTo>
                    <a:lnTo>
                      <a:pt x="575" y="98"/>
                    </a:lnTo>
                    <a:lnTo>
                      <a:pt x="579" y="99"/>
                    </a:lnTo>
                    <a:lnTo>
                      <a:pt x="583" y="99"/>
                    </a:lnTo>
                    <a:lnTo>
                      <a:pt x="587" y="104"/>
                    </a:lnTo>
                    <a:lnTo>
                      <a:pt x="591" y="105"/>
                    </a:lnTo>
                    <a:lnTo>
                      <a:pt x="595" y="108"/>
                    </a:lnTo>
                    <a:lnTo>
                      <a:pt x="599" y="111"/>
                    </a:lnTo>
                    <a:lnTo>
                      <a:pt x="603" y="112"/>
                    </a:lnTo>
                    <a:lnTo>
                      <a:pt x="607" y="114"/>
                    </a:lnTo>
                    <a:lnTo>
                      <a:pt x="611" y="117"/>
                    </a:lnTo>
                    <a:lnTo>
                      <a:pt x="615" y="118"/>
                    </a:lnTo>
                    <a:lnTo>
                      <a:pt x="618" y="121"/>
                    </a:lnTo>
                    <a:lnTo>
                      <a:pt x="622" y="123"/>
                    </a:lnTo>
                    <a:lnTo>
                      <a:pt x="626" y="125"/>
                    </a:lnTo>
                    <a:lnTo>
                      <a:pt x="630" y="128"/>
                    </a:lnTo>
                    <a:lnTo>
                      <a:pt x="634" y="131"/>
                    </a:lnTo>
                    <a:lnTo>
                      <a:pt x="638" y="134"/>
                    </a:lnTo>
                    <a:lnTo>
                      <a:pt x="642" y="136"/>
                    </a:lnTo>
                    <a:lnTo>
                      <a:pt x="646" y="139"/>
                    </a:lnTo>
                    <a:lnTo>
                      <a:pt x="650" y="141"/>
                    </a:lnTo>
                    <a:lnTo>
                      <a:pt x="654" y="143"/>
                    </a:lnTo>
                    <a:lnTo>
                      <a:pt x="658" y="146"/>
                    </a:lnTo>
                    <a:lnTo>
                      <a:pt x="662" y="148"/>
                    </a:lnTo>
                    <a:lnTo>
                      <a:pt x="666" y="151"/>
                    </a:lnTo>
                    <a:lnTo>
                      <a:pt x="670" y="154"/>
                    </a:lnTo>
                    <a:lnTo>
                      <a:pt x="674" y="155"/>
                    </a:lnTo>
                    <a:lnTo>
                      <a:pt x="678" y="160"/>
                    </a:lnTo>
                    <a:lnTo>
                      <a:pt x="682" y="163"/>
                    </a:lnTo>
                    <a:lnTo>
                      <a:pt x="685" y="165"/>
                    </a:lnTo>
                    <a:lnTo>
                      <a:pt x="689" y="167"/>
                    </a:lnTo>
                    <a:lnTo>
                      <a:pt x="693" y="170"/>
                    </a:lnTo>
                    <a:lnTo>
                      <a:pt x="697" y="173"/>
                    </a:lnTo>
                    <a:lnTo>
                      <a:pt x="701" y="175"/>
                    </a:lnTo>
                    <a:lnTo>
                      <a:pt x="705" y="180"/>
                    </a:lnTo>
                    <a:lnTo>
                      <a:pt x="709" y="181"/>
                    </a:lnTo>
                    <a:lnTo>
                      <a:pt x="713" y="184"/>
                    </a:lnTo>
                    <a:lnTo>
                      <a:pt x="717" y="187"/>
                    </a:lnTo>
                    <a:lnTo>
                      <a:pt x="721" y="190"/>
                    </a:lnTo>
                    <a:lnTo>
                      <a:pt x="725" y="194"/>
                    </a:lnTo>
                    <a:lnTo>
                      <a:pt x="729" y="196"/>
                    </a:lnTo>
                    <a:lnTo>
                      <a:pt x="733" y="198"/>
                    </a:lnTo>
                    <a:lnTo>
                      <a:pt x="737" y="202"/>
                    </a:lnTo>
                    <a:lnTo>
                      <a:pt x="741" y="205"/>
                    </a:lnTo>
                    <a:lnTo>
                      <a:pt x="745" y="207"/>
                    </a:lnTo>
                    <a:lnTo>
                      <a:pt x="749" y="212"/>
                    </a:lnTo>
                    <a:lnTo>
                      <a:pt x="753" y="215"/>
                    </a:lnTo>
                    <a:lnTo>
                      <a:pt x="756" y="218"/>
                    </a:lnTo>
                    <a:lnTo>
                      <a:pt x="760" y="221"/>
                    </a:lnTo>
                    <a:lnTo>
                      <a:pt x="764" y="224"/>
                    </a:lnTo>
                    <a:lnTo>
                      <a:pt x="768" y="227"/>
                    </a:lnTo>
                    <a:lnTo>
                      <a:pt x="772" y="230"/>
                    </a:lnTo>
                    <a:lnTo>
                      <a:pt x="776" y="233"/>
                    </a:lnTo>
                    <a:lnTo>
                      <a:pt x="780" y="238"/>
                    </a:lnTo>
                    <a:lnTo>
                      <a:pt x="784" y="240"/>
                    </a:lnTo>
                    <a:lnTo>
                      <a:pt x="788" y="243"/>
                    </a:lnTo>
                    <a:lnTo>
                      <a:pt x="792" y="245"/>
                    </a:lnTo>
                    <a:lnTo>
                      <a:pt x="796" y="249"/>
                    </a:lnTo>
                    <a:lnTo>
                      <a:pt x="800" y="253"/>
                    </a:lnTo>
                    <a:lnTo>
                      <a:pt x="804" y="256"/>
                    </a:lnTo>
                    <a:lnTo>
                      <a:pt x="808" y="260"/>
                    </a:lnTo>
                    <a:lnTo>
                      <a:pt x="812" y="262"/>
                    </a:lnTo>
                    <a:lnTo>
                      <a:pt x="816" y="266"/>
                    </a:lnTo>
                    <a:lnTo>
                      <a:pt x="820" y="270"/>
                    </a:lnTo>
                    <a:lnTo>
                      <a:pt x="823" y="273"/>
                    </a:lnTo>
                    <a:lnTo>
                      <a:pt x="827" y="276"/>
                    </a:lnTo>
                    <a:lnTo>
                      <a:pt x="831" y="280"/>
                    </a:lnTo>
                    <a:lnTo>
                      <a:pt x="835" y="284"/>
                    </a:lnTo>
                    <a:lnTo>
                      <a:pt x="839" y="286"/>
                    </a:lnTo>
                    <a:lnTo>
                      <a:pt x="843" y="289"/>
                    </a:lnTo>
                    <a:lnTo>
                      <a:pt x="847" y="291"/>
                    </a:lnTo>
                    <a:lnTo>
                      <a:pt x="851" y="296"/>
                    </a:lnTo>
                    <a:lnTo>
                      <a:pt x="855" y="299"/>
                    </a:lnTo>
                    <a:lnTo>
                      <a:pt x="859" y="303"/>
                    </a:lnTo>
                    <a:lnTo>
                      <a:pt x="863" y="308"/>
                    </a:lnTo>
                    <a:lnTo>
                      <a:pt x="867" y="311"/>
                    </a:lnTo>
                    <a:lnTo>
                      <a:pt x="871" y="313"/>
                    </a:lnTo>
                    <a:lnTo>
                      <a:pt x="875" y="317"/>
                    </a:lnTo>
                    <a:lnTo>
                      <a:pt x="879" y="321"/>
                    </a:lnTo>
                    <a:lnTo>
                      <a:pt x="883" y="324"/>
                    </a:lnTo>
                    <a:lnTo>
                      <a:pt x="887" y="327"/>
                    </a:lnTo>
                    <a:lnTo>
                      <a:pt x="890" y="330"/>
                    </a:lnTo>
                    <a:lnTo>
                      <a:pt x="894" y="335"/>
                    </a:lnTo>
                    <a:lnTo>
                      <a:pt x="898" y="337"/>
                    </a:lnTo>
                    <a:lnTo>
                      <a:pt x="902" y="342"/>
                    </a:lnTo>
                    <a:lnTo>
                      <a:pt x="906" y="344"/>
                    </a:lnTo>
                    <a:lnTo>
                      <a:pt x="910" y="348"/>
                    </a:lnTo>
                    <a:lnTo>
                      <a:pt x="914" y="351"/>
                    </a:lnTo>
                    <a:lnTo>
                      <a:pt x="918" y="356"/>
                    </a:lnTo>
                    <a:lnTo>
                      <a:pt x="922" y="359"/>
                    </a:lnTo>
                    <a:lnTo>
                      <a:pt x="926" y="361"/>
                    </a:lnTo>
                    <a:lnTo>
                      <a:pt x="930" y="365"/>
                    </a:lnTo>
                    <a:lnTo>
                      <a:pt x="934" y="369"/>
                    </a:lnTo>
                    <a:lnTo>
                      <a:pt x="938" y="372"/>
                    </a:lnTo>
                    <a:lnTo>
                      <a:pt x="942" y="375"/>
                    </a:lnTo>
                    <a:lnTo>
                      <a:pt x="946" y="380"/>
                    </a:lnTo>
                    <a:lnTo>
                      <a:pt x="950" y="383"/>
                    </a:lnTo>
                    <a:lnTo>
                      <a:pt x="954" y="388"/>
                    </a:lnTo>
                    <a:lnTo>
                      <a:pt x="958" y="390"/>
                    </a:lnTo>
                    <a:lnTo>
                      <a:pt x="961" y="393"/>
                    </a:lnTo>
                    <a:lnTo>
                      <a:pt x="965" y="397"/>
                    </a:lnTo>
                    <a:lnTo>
                      <a:pt x="969" y="401"/>
                    </a:lnTo>
                    <a:lnTo>
                      <a:pt x="973" y="404"/>
                    </a:lnTo>
                    <a:lnTo>
                      <a:pt x="977" y="406"/>
                    </a:lnTo>
                    <a:lnTo>
                      <a:pt x="981" y="411"/>
                    </a:lnTo>
                    <a:lnTo>
                      <a:pt x="985" y="415"/>
                    </a:lnTo>
                    <a:lnTo>
                      <a:pt x="989" y="418"/>
                    </a:lnTo>
                    <a:lnTo>
                      <a:pt x="993" y="423"/>
                    </a:lnTo>
                    <a:lnTo>
                      <a:pt x="997" y="426"/>
                    </a:lnTo>
                    <a:lnTo>
                      <a:pt x="1001" y="429"/>
                    </a:lnTo>
                    <a:lnTo>
                      <a:pt x="1005" y="432"/>
                    </a:lnTo>
                    <a:lnTo>
                      <a:pt x="1009" y="436"/>
                    </a:lnTo>
                    <a:lnTo>
                      <a:pt x="1013" y="439"/>
                    </a:lnTo>
                    <a:lnTo>
                      <a:pt x="1017" y="444"/>
                    </a:lnTo>
                    <a:lnTo>
                      <a:pt x="1021" y="446"/>
                    </a:lnTo>
                    <a:lnTo>
                      <a:pt x="1025" y="449"/>
                    </a:lnTo>
                    <a:lnTo>
                      <a:pt x="1028" y="454"/>
                    </a:lnTo>
                    <a:lnTo>
                      <a:pt x="1032" y="457"/>
                    </a:lnTo>
                    <a:lnTo>
                      <a:pt x="1036" y="459"/>
                    </a:lnTo>
                    <a:lnTo>
                      <a:pt x="1040" y="464"/>
                    </a:lnTo>
                    <a:lnTo>
                      <a:pt x="1044" y="467"/>
                    </a:lnTo>
                    <a:lnTo>
                      <a:pt x="1048" y="470"/>
                    </a:lnTo>
                    <a:lnTo>
                      <a:pt x="1052" y="473"/>
                    </a:lnTo>
                    <a:lnTo>
                      <a:pt x="1056" y="476"/>
                    </a:lnTo>
                    <a:lnTo>
                      <a:pt x="1060" y="481"/>
                    </a:lnTo>
                    <a:lnTo>
                      <a:pt x="1064" y="486"/>
                    </a:lnTo>
                    <a:lnTo>
                      <a:pt x="1068" y="487"/>
                    </a:lnTo>
                    <a:lnTo>
                      <a:pt x="1072" y="490"/>
                    </a:lnTo>
                    <a:lnTo>
                      <a:pt x="1076" y="494"/>
                    </a:lnTo>
                    <a:lnTo>
                      <a:pt x="1080" y="496"/>
                    </a:lnTo>
                    <a:lnTo>
                      <a:pt x="1084" y="500"/>
                    </a:lnTo>
                    <a:lnTo>
                      <a:pt x="1088" y="504"/>
                    </a:lnTo>
                    <a:lnTo>
                      <a:pt x="1092" y="507"/>
                    </a:lnTo>
                    <a:lnTo>
                      <a:pt x="1095" y="511"/>
                    </a:lnTo>
                    <a:lnTo>
                      <a:pt x="1099" y="514"/>
                    </a:lnTo>
                    <a:lnTo>
                      <a:pt x="1103" y="517"/>
                    </a:lnTo>
                    <a:lnTo>
                      <a:pt x="1107" y="521"/>
                    </a:lnTo>
                    <a:lnTo>
                      <a:pt x="1111" y="523"/>
                    </a:lnTo>
                    <a:lnTo>
                      <a:pt x="1115" y="526"/>
                    </a:lnTo>
                    <a:lnTo>
                      <a:pt x="1119" y="530"/>
                    </a:lnTo>
                    <a:lnTo>
                      <a:pt x="1123" y="533"/>
                    </a:lnTo>
                    <a:lnTo>
                      <a:pt x="1127" y="537"/>
                    </a:lnTo>
                    <a:lnTo>
                      <a:pt x="1131" y="541"/>
                    </a:lnTo>
                    <a:lnTo>
                      <a:pt x="1135" y="542"/>
                    </a:lnTo>
                    <a:lnTo>
                      <a:pt x="1139" y="546"/>
                    </a:lnTo>
                    <a:lnTo>
                      <a:pt x="1143" y="549"/>
                    </a:lnTo>
                    <a:lnTo>
                      <a:pt x="1147" y="552"/>
                    </a:lnTo>
                    <a:lnTo>
                      <a:pt x="1151" y="555"/>
                    </a:lnTo>
                    <a:lnTo>
                      <a:pt x="1155" y="559"/>
                    </a:lnTo>
                    <a:lnTo>
                      <a:pt x="1159" y="563"/>
                    </a:lnTo>
                    <a:lnTo>
                      <a:pt x="1163" y="563"/>
                    </a:lnTo>
                    <a:lnTo>
                      <a:pt x="1166" y="567"/>
                    </a:lnTo>
                    <a:lnTo>
                      <a:pt x="1170" y="570"/>
                    </a:lnTo>
                    <a:lnTo>
                      <a:pt x="1174" y="573"/>
                    </a:lnTo>
                    <a:lnTo>
                      <a:pt x="1178" y="577"/>
                    </a:lnTo>
                    <a:lnTo>
                      <a:pt x="1182" y="578"/>
                    </a:lnTo>
                    <a:lnTo>
                      <a:pt x="1186" y="581"/>
                    </a:lnTo>
                    <a:lnTo>
                      <a:pt x="1190" y="584"/>
                    </a:lnTo>
                    <a:lnTo>
                      <a:pt x="1194" y="588"/>
                    </a:lnTo>
                    <a:lnTo>
                      <a:pt x="1198" y="591"/>
                    </a:lnTo>
                    <a:lnTo>
                      <a:pt x="1202" y="594"/>
                    </a:lnTo>
                    <a:lnTo>
                      <a:pt x="1206" y="596"/>
                    </a:lnTo>
                    <a:lnTo>
                      <a:pt x="1210" y="599"/>
                    </a:lnTo>
                    <a:lnTo>
                      <a:pt x="1214" y="601"/>
                    </a:lnTo>
                    <a:lnTo>
                      <a:pt x="1218" y="605"/>
                    </a:lnTo>
                    <a:lnTo>
                      <a:pt x="1222" y="607"/>
                    </a:lnTo>
                    <a:lnTo>
                      <a:pt x="1226" y="609"/>
                    </a:lnTo>
                    <a:lnTo>
                      <a:pt x="1230" y="613"/>
                    </a:lnTo>
                    <a:lnTo>
                      <a:pt x="1233" y="615"/>
                    </a:lnTo>
                    <a:lnTo>
                      <a:pt x="1237" y="617"/>
                    </a:lnTo>
                    <a:lnTo>
                      <a:pt x="1241" y="621"/>
                    </a:lnTo>
                    <a:lnTo>
                      <a:pt x="1245" y="622"/>
                    </a:lnTo>
                    <a:lnTo>
                      <a:pt x="1249" y="624"/>
                    </a:lnTo>
                    <a:lnTo>
                      <a:pt x="1253" y="628"/>
                    </a:lnTo>
                    <a:lnTo>
                      <a:pt x="1257" y="629"/>
                    </a:lnTo>
                    <a:lnTo>
                      <a:pt x="1261" y="633"/>
                    </a:lnTo>
                    <a:lnTo>
                      <a:pt x="1265" y="635"/>
                    </a:lnTo>
                    <a:lnTo>
                      <a:pt x="1269" y="638"/>
                    </a:lnTo>
                    <a:lnTo>
                      <a:pt x="1273" y="640"/>
                    </a:lnTo>
                    <a:lnTo>
                      <a:pt x="1277" y="642"/>
                    </a:lnTo>
                    <a:lnTo>
                      <a:pt x="1281" y="645"/>
                    </a:lnTo>
                    <a:lnTo>
                      <a:pt x="1285" y="647"/>
                    </a:lnTo>
                    <a:lnTo>
                      <a:pt x="1289" y="649"/>
                    </a:lnTo>
                    <a:lnTo>
                      <a:pt x="1293" y="652"/>
                    </a:lnTo>
                    <a:lnTo>
                      <a:pt x="1297" y="654"/>
                    </a:lnTo>
                    <a:lnTo>
                      <a:pt x="1301" y="655"/>
                    </a:lnTo>
                    <a:lnTo>
                      <a:pt x="1304" y="659"/>
                    </a:lnTo>
                    <a:lnTo>
                      <a:pt x="1308" y="661"/>
                    </a:lnTo>
                    <a:lnTo>
                      <a:pt x="1312" y="664"/>
                    </a:lnTo>
                    <a:lnTo>
                      <a:pt x="1316" y="666"/>
                    </a:lnTo>
                    <a:lnTo>
                      <a:pt x="1320" y="668"/>
                    </a:lnTo>
                    <a:lnTo>
                      <a:pt x="1324" y="671"/>
                    </a:lnTo>
                    <a:lnTo>
                      <a:pt x="1328" y="672"/>
                    </a:lnTo>
                    <a:lnTo>
                      <a:pt x="1332" y="674"/>
                    </a:lnTo>
                    <a:lnTo>
                      <a:pt x="1336" y="677"/>
                    </a:lnTo>
                    <a:lnTo>
                      <a:pt x="1340" y="678"/>
                    </a:lnTo>
                    <a:lnTo>
                      <a:pt x="1344" y="682"/>
                    </a:lnTo>
                    <a:lnTo>
                      <a:pt x="1348" y="683"/>
                    </a:lnTo>
                    <a:lnTo>
                      <a:pt x="1352" y="683"/>
                    </a:lnTo>
                    <a:lnTo>
                      <a:pt x="1356" y="686"/>
                    </a:lnTo>
                    <a:lnTo>
                      <a:pt x="1360" y="688"/>
                    </a:lnTo>
                    <a:lnTo>
                      <a:pt x="1364" y="690"/>
                    </a:lnTo>
                    <a:lnTo>
                      <a:pt x="1368" y="692"/>
                    </a:lnTo>
                    <a:lnTo>
                      <a:pt x="1371" y="694"/>
                    </a:lnTo>
                    <a:lnTo>
                      <a:pt x="1375" y="695"/>
                    </a:lnTo>
                    <a:lnTo>
                      <a:pt x="1379" y="697"/>
                    </a:lnTo>
                    <a:lnTo>
                      <a:pt x="1383" y="699"/>
                    </a:lnTo>
                    <a:lnTo>
                      <a:pt x="1387" y="700"/>
                    </a:lnTo>
                    <a:lnTo>
                      <a:pt x="1391" y="700"/>
                    </a:lnTo>
                    <a:lnTo>
                      <a:pt x="1395" y="704"/>
                    </a:lnTo>
                    <a:lnTo>
                      <a:pt x="1399" y="706"/>
                    </a:lnTo>
                    <a:lnTo>
                      <a:pt x="1403" y="707"/>
                    </a:lnTo>
                    <a:lnTo>
                      <a:pt x="1407" y="708"/>
                    </a:lnTo>
                    <a:lnTo>
                      <a:pt x="1411" y="710"/>
                    </a:lnTo>
                    <a:lnTo>
                      <a:pt x="1415" y="712"/>
                    </a:lnTo>
                    <a:lnTo>
                      <a:pt x="1419" y="714"/>
                    </a:lnTo>
                    <a:lnTo>
                      <a:pt x="1423" y="714"/>
                    </a:lnTo>
                    <a:lnTo>
                      <a:pt x="1427" y="715"/>
                    </a:lnTo>
                    <a:lnTo>
                      <a:pt x="1431" y="717"/>
                    </a:lnTo>
                    <a:lnTo>
                      <a:pt x="1435" y="718"/>
                    </a:lnTo>
                    <a:lnTo>
                      <a:pt x="1438" y="721"/>
                    </a:lnTo>
                    <a:lnTo>
                      <a:pt x="1442" y="722"/>
                    </a:lnTo>
                    <a:lnTo>
                      <a:pt x="1446" y="723"/>
                    </a:lnTo>
                    <a:lnTo>
                      <a:pt x="1450" y="724"/>
                    </a:lnTo>
                    <a:lnTo>
                      <a:pt x="1454" y="725"/>
                    </a:lnTo>
                    <a:lnTo>
                      <a:pt x="1458" y="726"/>
                    </a:lnTo>
                    <a:lnTo>
                      <a:pt x="1462" y="727"/>
                    </a:lnTo>
                    <a:lnTo>
                      <a:pt x="1466" y="730"/>
                    </a:lnTo>
                    <a:lnTo>
                      <a:pt x="1470" y="731"/>
                    </a:lnTo>
                    <a:lnTo>
                      <a:pt x="1474" y="732"/>
                    </a:lnTo>
                    <a:lnTo>
                      <a:pt x="1478" y="731"/>
                    </a:lnTo>
                    <a:lnTo>
                      <a:pt x="1482" y="733"/>
                    </a:lnTo>
                    <a:lnTo>
                      <a:pt x="1486" y="734"/>
                    </a:lnTo>
                    <a:lnTo>
                      <a:pt x="1490" y="734"/>
                    </a:lnTo>
                    <a:lnTo>
                      <a:pt x="1494" y="736"/>
                    </a:lnTo>
                    <a:lnTo>
                      <a:pt x="1498" y="736"/>
                    </a:lnTo>
                    <a:lnTo>
                      <a:pt x="1502" y="737"/>
                    </a:lnTo>
                    <a:lnTo>
                      <a:pt x="1506" y="739"/>
                    </a:lnTo>
                    <a:lnTo>
                      <a:pt x="1509" y="739"/>
                    </a:lnTo>
                    <a:lnTo>
                      <a:pt x="1513" y="739"/>
                    </a:lnTo>
                    <a:lnTo>
                      <a:pt x="1517" y="740"/>
                    </a:lnTo>
                    <a:lnTo>
                      <a:pt x="1521" y="741"/>
                    </a:lnTo>
                    <a:lnTo>
                      <a:pt x="1525" y="741"/>
                    </a:lnTo>
                    <a:lnTo>
                      <a:pt x="1529" y="743"/>
                    </a:lnTo>
                    <a:lnTo>
                      <a:pt x="1533" y="742"/>
                    </a:lnTo>
                    <a:lnTo>
                      <a:pt x="1537" y="745"/>
                    </a:lnTo>
                    <a:lnTo>
                      <a:pt x="1541" y="744"/>
                    </a:lnTo>
                    <a:lnTo>
                      <a:pt x="1545" y="745"/>
                    </a:lnTo>
                    <a:lnTo>
                      <a:pt x="1549" y="747"/>
                    </a:lnTo>
                    <a:lnTo>
                      <a:pt x="1553" y="747"/>
                    </a:lnTo>
                    <a:lnTo>
                      <a:pt x="1557" y="747"/>
                    </a:lnTo>
                    <a:lnTo>
                      <a:pt x="1561" y="747"/>
                    </a:lnTo>
                    <a:lnTo>
                      <a:pt x="1565" y="749"/>
                    </a:lnTo>
                    <a:lnTo>
                      <a:pt x="1569" y="749"/>
                    </a:lnTo>
                    <a:lnTo>
                      <a:pt x="1573" y="749"/>
                    </a:lnTo>
                    <a:lnTo>
                      <a:pt x="1576" y="749"/>
                    </a:lnTo>
                    <a:lnTo>
                      <a:pt x="1580" y="749"/>
                    </a:lnTo>
                    <a:lnTo>
                      <a:pt x="1584" y="750"/>
                    </a:lnTo>
                    <a:lnTo>
                      <a:pt x="1588" y="750"/>
                    </a:lnTo>
                    <a:lnTo>
                      <a:pt x="1592" y="751"/>
                    </a:lnTo>
                    <a:lnTo>
                      <a:pt x="1596" y="751"/>
                    </a:lnTo>
                    <a:lnTo>
                      <a:pt x="1600" y="752"/>
                    </a:lnTo>
                    <a:lnTo>
                      <a:pt x="1604" y="751"/>
                    </a:lnTo>
                    <a:lnTo>
                      <a:pt x="1608" y="752"/>
                    </a:lnTo>
                    <a:lnTo>
                      <a:pt x="1612" y="751"/>
                    </a:lnTo>
                    <a:lnTo>
                      <a:pt x="1616" y="751"/>
                    </a:lnTo>
                    <a:lnTo>
                      <a:pt x="1620" y="751"/>
                    </a:lnTo>
                    <a:lnTo>
                      <a:pt x="1624" y="752"/>
                    </a:lnTo>
                    <a:lnTo>
                      <a:pt x="1628" y="752"/>
                    </a:lnTo>
                    <a:lnTo>
                      <a:pt x="1632" y="751"/>
                    </a:lnTo>
                    <a:lnTo>
                      <a:pt x="1636" y="752"/>
                    </a:lnTo>
                    <a:lnTo>
                      <a:pt x="1640" y="750"/>
                    </a:lnTo>
                    <a:lnTo>
                      <a:pt x="1643" y="752"/>
                    </a:lnTo>
                    <a:lnTo>
                      <a:pt x="1647" y="752"/>
                    </a:lnTo>
                    <a:lnTo>
                      <a:pt x="1651" y="752"/>
                    </a:lnTo>
                    <a:lnTo>
                      <a:pt x="1655" y="751"/>
                    </a:lnTo>
                    <a:lnTo>
                      <a:pt x="1659" y="751"/>
                    </a:lnTo>
                    <a:lnTo>
                      <a:pt x="1663" y="750"/>
                    </a:lnTo>
                    <a:lnTo>
                      <a:pt x="1667" y="751"/>
                    </a:lnTo>
                    <a:lnTo>
                      <a:pt x="1671" y="751"/>
                    </a:lnTo>
                    <a:lnTo>
                      <a:pt x="1675" y="750"/>
                    </a:lnTo>
                    <a:lnTo>
                      <a:pt x="1679" y="751"/>
                    </a:lnTo>
                    <a:lnTo>
                      <a:pt x="1683" y="751"/>
                    </a:lnTo>
                    <a:lnTo>
                      <a:pt x="1687" y="749"/>
                    </a:lnTo>
                    <a:lnTo>
                      <a:pt x="1691" y="750"/>
                    </a:lnTo>
                    <a:lnTo>
                      <a:pt x="1695" y="749"/>
                    </a:lnTo>
                    <a:lnTo>
                      <a:pt x="1699" y="748"/>
                    </a:lnTo>
                    <a:lnTo>
                      <a:pt x="1703" y="748"/>
                    </a:lnTo>
                    <a:lnTo>
                      <a:pt x="1707" y="747"/>
                    </a:lnTo>
                    <a:lnTo>
                      <a:pt x="1711" y="746"/>
                    </a:lnTo>
                    <a:lnTo>
                      <a:pt x="1714" y="746"/>
                    </a:lnTo>
                    <a:lnTo>
                      <a:pt x="1718" y="745"/>
                    </a:lnTo>
                    <a:lnTo>
                      <a:pt x="1722" y="745"/>
                    </a:lnTo>
                    <a:lnTo>
                      <a:pt x="1726" y="742"/>
                    </a:lnTo>
                    <a:lnTo>
                      <a:pt x="1730" y="744"/>
                    </a:lnTo>
                    <a:lnTo>
                      <a:pt x="1734" y="743"/>
                    </a:lnTo>
                    <a:lnTo>
                      <a:pt x="1738" y="742"/>
                    </a:lnTo>
                    <a:lnTo>
                      <a:pt x="1742" y="742"/>
                    </a:lnTo>
                    <a:lnTo>
                      <a:pt x="1746" y="742"/>
                    </a:lnTo>
                    <a:lnTo>
                      <a:pt x="1750" y="740"/>
                    </a:lnTo>
                    <a:lnTo>
                      <a:pt x="1754" y="741"/>
                    </a:lnTo>
                    <a:lnTo>
                      <a:pt x="1758" y="739"/>
                    </a:lnTo>
                    <a:lnTo>
                      <a:pt x="1762" y="737"/>
                    </a:lnTo>
                    <a:lnTo>
                      <a:pt x="1766" y="737"/>
                    </a:lnTo>
                    <a:lnTo>
                      <a:pt x="1770" y="736"/>
                    </a:lnTo>
                    <a:lnTo>
                      <a:pt x="1774" y="736"/>
                    </a:lnTo>
                    <a:lnTo>
                      <a:pt x="1778" y="733"/>
                    </a:lnTo>
                    <a:lnTo>
                      <a:pt x="1781" y="733"/>
                    </a:lnTo>
                    <a:lnTo>
                      <a:pt x="1785" y="733"/>
                    </a:lnTo>
                    <a:lnTo>
                      <a:pt x="1789" y="730"/>
                    </a:lnTo>
                    <a:lnTo>
                      <a:pt x="1793" y="730"/>
                    </a:lnTo>
                    <a:lnTo>
                      <a:pt x="1797" y="730"/>
                    </a:lnTo>
                    <a:lnTo>
                      <a:pt x="1801" y="728"/>
                    </a:lnTo>
                    <a:lnTo>
                      <a:pt x="1805" y="727"/>
                    </a:lnTo>
                    <a:lnTo>
                      <a:pt x="1809" y="726"/>
                    </a:lnTo>
                    <a:lnTo>
                      <a:pt x="1813" y="725"/>
                    </a:lnTo>
                    <a:lnTo>
                      <a:pt x="1817" y="725"/>
                    </a:lnTo>
                    <a:lnTo>
                      <a:pt x="1821" y="723"/>
                    </a:lnTo>
                    <a:lnTo>
                      <a:pt x="1825" y="722"/>
                    </a:lnTo>
                    <a:lnTo>
                      <a:pt x="1829" y="721"/>
                    </a:lnTo>
                    <a:lnTo>
                      <a:pt x="1833" y="720"/>
                    </a:lnTo>
                    <a:lnTo>
                      <a:pt x="1837" y="718"/>
                    </a:lnTo>
                    <a:lnTo>
                      <a:pt x="1841" y="717"/>
                    </a:lnTo>
                    <a:lnTo>
                      <a:pt x="1845" y="715"/>
                    </a:lnTo>
                    <a:lnTo>
                      <a:pt x="1848" y="714"/>
                    </a:lnTo>
                    <a:lnTo>
                      <a:pt x="1852" y="712"/>
                    </a:lnTo>
                    <a:lnTo>
                      <a:pt x="1856" y="712"/>
                    </a:lnTo>
                    <a:lnTo>
                      <a:pt x="1860" y="709"/>
                    </a:lnTo>
                    <a:lnTo>
                      <a:pt x="1864" y="710"/>
                    </a:lnTo>
                    <a:lnTo>
                      <a:pt x="1868" y="708"/>
                    </a:lnTo>
                    <a:lnTo>
                      <a:pt x="1872" y="706"/>
                    </a:lnTo>
                    <a:lnTo>
                      <a:pt x="1876" y="704"/>
                    </a:lnTo>
                    <a:lnTo>
                      <a:pt x="1880" y="704"/>
                    </a:lnTo>
                    <a:lnTo>
                      <a:pt x="1884" y="703"/>
                    </a:lnTo>
                    <a:lnTo>
                      <a:pt x="1888" y="700"/>
                    </a:lnTo>
                    <a:lnTo>
                      <a:pt x="1892" y="699"/>
                    </a:lnTo>
                    <a:lnTo>
                      <a:pt x="1896" y="699"/>
                    </a:lnTo>
                    <a:lnTo>
                      <a:pt x="1900" y="697"/>
                    </a:lnTo>
                    <a:lnTo>
                      <a:pt x="1904" y="693"/>
                    </a:lnTo>
                    <a:lnTo>
                      <a:pt x="1908" y="693"/>
                    </a:lnTo>
                    <a:lnTo>
                      <a:pt x="1912" y="691"/>
                    </a:lnTo>
                    <a:lnTo>
                      <a:pt x="1916" y="691"/>
                    </a:lnTo>
                    <a:lnTo>
                      <a:pt x="1919" y="689"/>
                    </a:lnTo>
                    <a:lnTo>
                      <a:pt x="1923" y="688"/>
                    </a:lnTo>
                    <a:lnTo>
                      <a:pt x="1927" y="687"/>
                    </a:lnTo>
                    <a:lnTo>
                      <a:pt x="1931" y="683"/>
                    </a:lnTo>
                    <a:lnTo>
                      <a:pt x="1935" y="682"/>
                    </a:lnTo>
                    <a:lnTo>
                      <a:pt x="1939" y="681"/>
                    </a:lnTo>
                    <a:lnTo>
                      <a:pt x="1943" y="678"/>
                    </a:lnTo>
                    <a:lnTo>
                      <a:pt x="1947" y="677"/>
                    </a:lnTo>
                    <a:lnTo>
                      <a:pt x="1951" y="676"/>
                    </a:lnTo>
                    <a:lnTo>
                      <a:pt x="1955" y="675"/>
                    </a:lnTo>
                    <a:lnTo>
                      <a:pt x="1959" y="672"/>
                    </a:lnTo>
                    <a:lnTo>
                      <a:pt x="1963" y="670"/>
                    </a:lnTo>
                    <a:lnTo>
                      <a:pt x="1967" y="669"/>
                    </a:lnTo>
                    <a:lnTo>
                      <a:pt x="1971" y="667"/>
                    </a:lnTo>
                    <a:lnTo>
                      <a:pt x="1975" y="665"/>
                    </a:lnTo>
                    <a:lnTo>
                      <a:pt x="1979" y="663"/>
                    </a:lnTo>
                    <a:lnTo>
                      <a:pt x="1983" y="662"/>
                    </a:lnTo>
                    <a:lnTo>
                      <a:pt x="1986" y="659"/>
                    </a:lnTo>
                    <a:lnTo>
                      <a:pt x="1990" y="656"/>
                    </a:lnTo>
                    <a:lnTo>
                      <a:pt x="1994" y="656"/>
                    </a:lnTo>
                    <a:lnTo>
                      <a:pt x="1998" y="654"/>
                    </a:lnTo>
                    <a:lnTo>
                      <a:pt x="2002" y="652"/>
                    </a:lnTo>
                    <a:lnTo>
                      <a:pt x="2006" y="651"/>
                    </a:lnTo>
                    <a:lnTo>
                      <a:pt x="2010" y="648"/>
                    </a:lnTo>
                    <a:lnTo>
                      <a:pt x="2014" y="646"/>
                    </a:lnTo>
                    <a:lnTo>
                      <a:pt x="2018" y="644"/>
                    </a:lnTo>
                    <a:lnTo>
                      <a:pt x="2022" y="641"/>
                    </a:lnTo>
                    <a:lnTo>
                      <a:pt x="2026" y="642"/>
                    </a:lnTo>
                    <a:lnTo>
                      <a:pt x="2030" y="638"/>
                    </a:lnTo>
                    <a:lnTo>
                      <a:pt x="2034" y="636"/>
                    </a:lnTo>
                    <a:lnTo>
                      <a:pt x="2038" y="633"/>
                    </a:lnTo>
                    <a:lnTo>
                      <a:pt x="2042" y="633"/>
                    </a:lnTo>
                    <a:lnTo>
                      <a:pt x="2046" y="632"/>
                    </a:lnTo>
                    <a:lnTo>
                      <a:pt x="2050" y="629"/>
                    </a:lnTo>
                    <a:lnTo>
                      <a:pt x="2054" y="626"/>
                    </a:lnTo>
                    <a:lnTo>
                      <a:pt x="2057" y="625"/>
                    </a:lnTo>
                    <a:lnTo>
                      <a:pt x="2061" y="622"/>
                    </a:lnTo>
                    <a:lnTo>
                      <a:pt x="2065" y="620"/>
                    </a:lnTo>
                    <a:lnTo>
                      <a:pt x="2069" y="620"/>
                    </a:lnTo>
                    <a:lnTo>
                      <a:pt x="2073" y="617"/>
                    </a:lnTo>
                    <a:lnTo>
                      <a:pt x="2077" y="614"/>
                    </a:lnTo>
                    <a:lnTo>
                      <a:pt x="2081" y="613"/>
                    </a:lnTo>
                    <a:lnTo>
                      <a:pt x="2085" y="610"/>
                    </a:lnTo>
                    <a:lnTo>
                      <a:pt x="2089" y="608"/>
                    </a:lnTo>
                    <a:lnTo>
                      <a:pt x="2093" y="605"/>
                    </a:lnTo>
                    <a:lnTo>
                      <a:pt x="2097" y="603"/>
                    </a:lnTo>
                    <a:lnTo>
                      <a:pt x="2101" y="601"/>
                    </a:lnTo>
                    <a:lnTo>
                      <a:pt x="2105" y="599"/>
                    </a:lnTo>
                    <a:lnTo>
                      <a:pt x="2109" y="596"/>
                    </a:lnTo>
                    <a:lnTo>
                      <a:pt x="2113" y="596"/>
                    </a:lnTo>
                    <a:lnTo>
                      <a:pt x="2117" y="593"/>
                    </a:lnTo>
                    <a:lnTo>
                      <a:pt x="2121" y="589"/>
                    </a:lnTo>
                    <a:lnTo>
                      <a:pt x="2124" y="588"/>
                    </a:lnTo>
                    <a:lnTo>
                      <a:pt x="2128" y="588"/>
                    </a:lnTo>
                    <a:lnTo>
                      <a:pt x="2132" y="585"/>
                    </a:lnTo>
                    <a:lnTo>
                      <a:pt x="2136" y="582"/>
                    </a:lnTo>
                    <a:lnTo>
                      <a:pt x="2140" y="581"/>
                    </a:lnTo>
                    <a:lnTo>
                      <a:pt x="2144" y="578"/>
                    </a:lnTo>
                    <a:lnTo>
                      <a:pt x="2148" y="577"/>
                    </a:lnTo>
                    <a:lnTo>
                      <a:pt x="2152" y="574"/>
                    </a:lnTo>
                    <a:lnTo>
                      <a:pt x="2156" y="572"/>
                    </a:lnTo>
                    <a:lnTo>
                      <a:pt x="2160" y="569"/>
                    </a:lnTo>
                    <a:lnTo>
                      <a:pt x="2164" y="567"/>
                    </a:lnTo>
                    <a:lnTo>
                      <a:pt x="2168" y="564"/>
                    </a:lnTo>
                    <a:lnTo>
                      <a:pt x="2172" y="562"/>
                    </a:lnTo>
                    <a:lnTo>
                      <a:pt x="2176" y="559"/>
                    </a:lnTo>
                    <a:lnTo>
                      <a:pt x="2180" y="558"/>
                    </a:lnTo>
                    <a:lnTo>
                      <a:pt x="2184" y="556"/>
                    </a:lnTo>
                    <a:lnTo>
                      <a:pt x="2188" y="553"/>
                    </a:lnTo>
                    <a:lnTo>
                      <a:pt x="2191" y="550"/>
                    </a:lnTo>
                    <a:lnTo>
                      <a:pt x="2195" y="549"/>
                    </a:lnTo>
                    <a:lnTo>
                      <a:pt x="2199" y="545"/>
                    </a:lnTo>
                    <a:lnTo>
                      <a:pt x="2203" y="544"/>
                    </a:lnTo>
                    <a:lnTo>
                      <a:pt x="2207" y="541"/>
                    </a:lnTo>
                    <a:lnTo>
                      <a:pt x="2211" y="539"/>
                    </a:lnTo>
                    <a:lnTo>
                      <a:pt x="2215" y="538"/>
                    </a:lnTo>
                    <a:lnTo>
                      <a:pt x="2219" y="536"/>
                    </a:lnTo>
                    <a:lnTo>
                      <a:pt x="2223" y="532"/>
                    </a:lnTo>
                    <a:lnTo>
                      <a:pt x="2227" y="530"/>
                    </a:lnTo>
                    <a:lnTo>
                      <a:pt x="2231" y="528"/>
                    </a:lnTo>
                    <a:lnTo>
                      <a:pt x="2235" y="525"/>
                    </a:lnTo>
                    <a:lnTo>
                      <a:pt x="2239" y="523"/>
                    </a:lnTo>
                    <a:lnTo>
                      <a:pt x="2243" y="521"/>
                    </a:lnTo>
                    <a:lnTo>
                      <a:pt x="2247" y="518"/>
                    </a:lnTo>
                    <a:lnTo>
                      <a:pt x="2251" y="516"/>
                    </a:lnTo>
                    <a:lnTo>
                      <a:pt x="2255" y="514"/>
                    </a:lnTo>
                    <a:lnTo>
                      <a:pt x="2259" y="512"/>
                    </a:lnTo>
                    <a:lnTo>
                      <a:pt x="2262" y="508"/>
                    </a:lnTo>
                    <a:lnTo>
                      <a:pt x="2266" y="507"/>
                    </a:lnTo>
                    <a:lnTo>
                      <a:pt x="2270" y="505"/>
                    </a:lnTo>
                    <a:lnTo>
                      <a:pt x="2274" y="501"/>
                    </a:lnTo>
                    <a:lnTo>
                      <a:pt x="2278" y="500"/>
                    </a:lnTo>
                    <a:lnTo>
                      <a:pt x="2282" y="498"/>
                    </a:lnTo>
                    <a:lnTo>
                      <a:pt x="2286" y="495"/>
                    </a:lnTo>
                    <a:lnTo>
                      <a:pt x="2290" y="493"/>
                    </a:lnTo>
                    <a:lnTo>
                      <a:pt x="2294" y="492"/>
                    </a:lnTo>
                    <a:lnTo>
                      <a:pt x="2298" y="489"/>
                    </a:lnTo>
                    <a:lnTo>
                      <a:pt x="2302" y="485"/>
                    </a:lnTo>
                    <a:lnTo>
                      <a:pt x="2306" y="484"/>
                    </a:lnTo>
                    <a:lnTo>
                      <a:pt x="2310" y="482"/>
                    </a:lnTo>
                    <a:lnTo>
                      <a:pt x="2314" y="479"/>
                    </a:lnTo>
                    <a:lnTo>
                      <a:pt x="2318" y="477"/>
                    </a:lnTo>
                    <a:lnTo>
                      <a:pt x="2322" y="474"/>
                    </a:lnTo>
                    <a:lnTo>
                      <a:pt x="2326" y="471"/>
                    </a:lnTo>
                    <a:lnTo>
                      <a:pt x="2329" y="470"/>
                    </a:lnTo>
                    <a:lnTo>
                      <a:pt x="2333" y="469"/>
                    </a:lnTo>
                    <a:lnTo>
                      <a:pt x="2337" y="463"/>
                    </a:lnTo>
                    <a:lnTo>
                      <a:pt x="2341" y="462"/>
                    </a:lnTo>
                    <a:lnTo>
                      <a:pt x="2345" y="461"/>
                    </a:lnTo>
                    <a:lnTo>
                      <a:pt x="2349" y="457"/>
                    </a:lnTo>
                    <a:lnTo>
                      <a:pt x="2353" y="455"/>
                    </a:lnTo>
                    <a:lnTo>
                      <a:pt x="2357" y="454"/>
                    </a:lnTo>
                    <a:lnTo>
                      <a:pt x="2361" y="451"/>
                    </a:lnTo>
                    <a:lnTo>
                      <a:pt x="2365" y="448"/>
                    </a:lnTo>
                    <a:lnTo>
                      <a:pt x="2369" y="446"/>
                    </a:lnTo>
                    <a:lnTo>
                      <a:pt x="2373" y="442"/>
                    </a:lnTo>
                    <a:lnTo>
                      <a:pt x="2377" y="440"/>
                    </a:lnTo>
                    <a:lnTo>
                      <a:pt x="2381" y="439"/>
                    </a:lnTo>
                    <a:lnTo>
                      <a:pt x="2385" y="436"/>
                    </a:lnTo>
                    <a:lnTo>
                      <a:pt x="2389" y="433"/>
                    </a:lnTo>
                    <a:lnTo>
                      <a:pt x="2393" y="431"/>
                    </a:lnTo>
                    <a:lnTo>
                      <a:pt x="2396" y="430"/>
                    </a:lnTo>
                    <a:lnTo>
                      <a:pt x="2400" y="427"/>
                    </a:lnTo>
                    <a:lnTo>
                      <a:pt x="2404" y="425"/>
                    </a:lnTo>
                    <a:lnTo>
                      <a:pt x="2408" y="422"/>
                    </a:lnTo>
                    <a:lnTo>
                      <a:pt x="2412" y="422"/>
                    </a:lnTo>
                    <a:lnTo>
                      <a:pt x="2416" y="418"/>
                    </a:lnTo>
                    <a:lnTo>
                      <a:pt x="2420" y="415"/>
                    </a:lnTo>
                    <a:lnTo>
                      <a:pt x="2424" y="414"/>
                    </a:lnTo>
                    <a:lnTo>
                      <a:pt x="2428" y="411"/>
                    </a:lnTo>
                    <a:lnTo>
                      <a:pt x="2432" y="410"/>
                    </a:lnTo>
                    <a:lnTo>
                      <a:pt x="2436" y="407"/>
                    </a:lnTo>
                    <a:lnTo>
                      <a:pt x="2440" y="404"/>
                    </a:lnTo>
                    <a:lnTo>
                      <a:pt x="2444" y="401"/>
                    </a:lnTo>
                    <a:lnTo>
                      <a:pt x="2448" y="400"/>
                    </a:lnTo>
                    <a:lnTo>
                      <a:pt x="2452" y="397"/>
                    </a:lnTo>
                    <a:lnTo>
                      <a:pt x="2456" y="395"/>
                    </a:lnTo>
                    <a:lnTo>
                      <a:pt x="2460" y="393"/>
                    </a:lnTo>
                    <a:lnTo>
                      <a:pt x="2464" y="392"/>
                    </a:lnTo>
                    <a:lnTo>
                      <a:pt x="2467" y="389"/>
                    </a:lnTo>
                    <a:lnTo>
                      <a:pt x="2471" y="386"/>
                    </a:lnTo>
                    <a:lnTo>
                      <a:pt x="2475" y="383"/>
                    </a:lnTo>
                    <a:lnTo>
                      <a:pt x="2479" y="381"/>
                    </a:lnTo>
                    <a:lnTo>
                      <a:pt x="2483" y="379"/>
                    </a:lnTo>
                    <a:lnTo>
                      <a:pt x="2487" y="377"/>
                    </a:lnTo>
                    <a:lnTo>
                      <a:pt x="2491" y="375"/>
                    </a:lnTo>
                    <a:lnTo>
                      <a:pt x="2495" y="372"/>
                    </a:lnTo>
                    <a:lnTo>
                      <a:pt x="2499" y="371"/>
                    </a:lnTo>
                    <a:lnTo>
                      <a:pt x="2503" y="367"/>
                    </a:lnTo>
                    <a:lnTo>
                      <a:pt x="2507" y="367"/>
                    </a:lnTo>
                    <a:lnTo>
                      <a:pt x="2511" y="366"/>
                    </a:lnTo>
                    <a:lnTo>
                      <a:pt x="2515" y="361"/>
                    </a:lnTo>
                    <a:lnTo>
                      <a:pt x="2519" y="360"/>
                    </a:lnTo>
                    <a:lnTo>
                      <a:pt x="2523" y="356"/>
                    </a:lnTo>
                    <a:lnTo>
                      <a:pt x="2527" y="355"/>
                    </a:lnTo>
                    <a:lnTo>
                      <a:pt x="2531" y="352"/>
                    </a:lnTo>
                    <a:lnTo>
                      <a:pt x="2534" y="351"/>
                    </a:lnTo>
                    <a:lnTo>
                      <a:pt x="2538" y="347"/>
                    </a:lnTo>
                    <a:lnTo>
                      <a:pt x="2542" y="347"/>
                    </a:lnTo>
                    <a:lnTo>
                      <a:pt x="2546" y="341"/>
                    </a:lnTo>
                    <a:lnTo>
                      <a:pt x="2550" y="341"/>
                    </a:lnTo>
                    <a:lnTo>
                      <a:pt x="2554" y="339"/>
                    </a:lnTo>
                    <a:lnTo>
                      <a:pt x="2558" y="336"/>
                    </a:lnTo>
                    <a:lnTo>
                      <a:pt x="2562" y="335"/>
                    </a:lnTo>
                    <a:lnTo>
                      <a:pt x="2566" y="335"/>
                    </a:lnTo>
                    <a:lnTo>
                      <a:pt x="2570" y="331"/>
                    </a:lnTo>
                    <a:lnTo>
                      <a:pt x="2574" y="329"/>
                    </a:lnTo>
                    <a:lnTo>
                      <a:pt x="2578" y="327"/>
                    </a:lnTo>
                    <a:lnTo>
                      <a:pt x="2582" y="325"/>
                    </a:lnTo>
                    <a:lnTo>
                      <a:pt x="2586" y="322"/>
                    </a:lnTo>
                    <a:lnTo>
                      <a:pt x="2590" y="321"/>
                    </a:lnTo>
                    <a:lnTo>
                      <a:pt x="2594" y="319"/>
                    </a:lnTo>
                    <a:lnTo>
                      <a:pt x="2598" y="316"/>
                    </a:lnTo>
                    <a:lnTo>
                      <a:pt x="2602" y="314"/>
                    </a:lnTo>
                    <a:lnTo>
                      <a:pt x="2605" y="312"/>
                    </a:lnTo>
                    <a:lnTo>
                      <a:pt x="2609" y="310"/>
                    </a:lnTo>
                    <a:lnTo>
                      <a:pt x="2613" y="307"/>
                    </a:lnTo>
                    <a:lnTo>
                      <a:pt x="2617" y="306"/>
                    </a:lnTo>
                    <a:lnTo>
                      <a:pt x="2621" y="304"/>
                    </a:lnTo>
                    <a:lnTo>
                      <a:pt x="2625" y="302"/>
                    </a:lnTo>
                    <a:lnTo>
                      <a:pt x="2629" y="301"/>
                    </a:lnTo>
                    <a:lnTo>
                      <a:pt x="2633" y="298"/>
                    </a:lnTo>
                    <a:lnTo>
                      <a:pt x="2637" y="295"/>
                    </a:lnTo>
                    <a:lnTo>
                      <a:pt x="2641" y="294"/>
                    </a:lnTo>
                    <a:lnTo>
                      <a:pt x="2645" y="291"/>
                    </a:lnTo>
                    <a:lnTo>
                      <a:pt x="2649" y="290"/>
                    </a:lnTo>
                    <a:lnTo>
                      <a:pt x="2653" y="288"/>
                    </a:lnTo>
                    <a:lnTo>
                      <a:pt x="2657" y="285"/>
                    </a:lnTo>
                    <a:lnTo>
                      <a:pt x="2661" y="283"/>
                    </a:lnTo>
                    <a:lnTo>
                      <a:pt x="2665" y="283"/>
                    </a:lnTo>
                    <a:lnTo>
                      <a:pt x="2669" y="280"/>
                    </a:lnTo>
                    <a:lnTo>
                      <a:pt x="2672" y="277"/>
                    </a:lnTo>
                    <a:lnTo>
                      <a:pt x="2676" y="275"/>
                    </a:lnTo>
                    <a:lnTo>
                      <a:pt x="2680" y="273"/>
                    </a:lnTo>
                    <a:lnTo>
                      <a:pt x="2684" y="272"/>
                    </a:lnTo>
                    <a:lnTo>
                      <a:pt x="2688" y="270"/>
                    </a:lnTo>
                    <a:lnTo>
                      <a:pt x="2692" y="269"/>
                    </a:lnTo>
                    <a:lnTo>
                      <a:pt x="2696" y="266"/>
                    </a:lnTo>
                    <a:lnTo>
                      <a:pt x="2700" y="263"/>
                    </a:lnTo>
                    <a:lnTo>
                      <a:pt x="2704" y="262"/>
                    </a:lnTo>
                    <a:lnTo>
                      <a:pt x="2708" y="260"/>
                    </a:lnTo>
                    <a:lnTo>
                      <a:pt x="2712" y="258"/>
                    </a:lnTo>
                    <a:lnTo>
                      <a:pt x="2716" y="255"/>
                    </a:lnTo>
                    <a:lnTo>
                      <a:pt x="2720" y="255"/>
                    </a:lnTo>
                    <a:lnTo>
                      <a:pt x="2724" y="253"/>
                    </a:lnTo>
                    <a:lnTo>
                      <a:pt x="2728" y="251"/>
                    </a:lnTo>
                    <a:lnTo>
                      <a:pt x="2732" y="248"/>
                    </a:lnTo>
                    <a:lnTo>
                      <a:pt x="2736" y="247"/>
                    </a:lnTo>
                    <a:lnTo>
                      <a:pt x="2739" y="245"/>
                    </a:lnTo>
                    <a:lnTo>
                      <a:pt x="2743" y="243"/>
                    </a:lnTo>
                    <a:lnTo>
                      <a:pt x="2747" y="240"/>
                    </a:lnTo>
                    <a:lnTo>
                      <a:pt x="2751" y="240"/>
                    </a:lnTo>
                    <a:lnTo>
                      <a:pt x="2755" y="237"/>
                    </a:lnTo>
                    <a:lnTo>
                      <a:pt x="2759" y="236"/>
                    </a:lnTo>
                    <a:lnTo>
                      <a:pt x="2763" y="235"/>
                    </a:lnTo>
                    <a:lnTo>
                      <a:pt x="2767" y="233"/>
                    </a:lnTo>
                    <a:lnTo>
                      <a:pt x="2771" y="232"/>
                    </a:lnTo>
                    <a:lnTo>
                      <a:pt x="2775" y="230"/>
                    </a:lnTo>
                    <a:lnTo>
                      <a:pt x="2779" y="228"/>
                    </a:lnTo>
                    <a:lnTo>
                      <a:pt x="2783" y="226"/>
                    </a:lnTo>
                    <a:lnTo>
                      <a:pt x="2787" y="224"/>
                    </a:lnTo>
                    <a:lnTo>
                      <a:pt x="2791" y="223"/>
                    </a:lnTo>
                    <a:lnTo>
                      <a:pt x="2795" y="222"/>
                    </a:lnTo>
                    <a:lnTo>
                      <a:pt x="2799" y="219"/>
                    </a:lnTo>
                    <a:lnTo>
                      <a:pt x="2803" y="217"/>
                    </a:lnTo>
                    <a:lnTo>
                      <a:pt x="2807" y="215"/>
                    </a:lnTo>
                    <a:lnTo>
                      <a:pt x="2810" y="215"/>
                    </a:lnTo>
                    <a:lnTo>
                      <a:pt x="2814" y="211"/>
                    </a:lnTo>
                    <a:lnTo>
                      <a:pt x="2818" y="211"/>
                    </a:lnTo>
                    <a:lnTo>
                      <a:pt x="2822" y="209"/>
                    </a:lnTo>
                    <a:lnTo>
                      <a:pt x="2826" y="208"/>
                    </a:lnTo>
                    <a:lnTo>
                      <a:pt x="2830" y="205"/>
                    </a:lnTo>
                    <a:lnTo>
                      <a:pt x="2834" y="204"/>
                    </a:lnTo>
                    <a:lnTo>
                      <a:pt x="2838" y="203"/>
                    </a:lnTo>
                    <a:lnTo>
                      <a:pt x="2842" y="201"/>
                    </a:lnTo>
                    <a:lnTo>
                      <a:pt x="2846" y="199"/>
                    </a:lnTo>
                    <a:lnTo>
                      <a:pt x="2850" y="197"/>
                    </a:lnTo>
                    <a:lnTo>
                      <a:pt x="2854" y="196"/>
                    </a:lnTo>
                    <a:lnTo>
                      <a:pt x="2858" y="195"/>
                    </a:lnTo>
                    <a:lnTo>
                      <a:pt x="2862" y="192"/>
                    </a:lnTo>
                    <a:lnTo>
                      <a:pt x="2866" y="191"/>
                    </a:lnTo>
                    <a:lnTo>
                      <a:pt x="2870" y="189"/>
                    </a:lnTo>
                    <a:lnTo>
                      <a:pt x="2874" y="188"/>
                    </a:lnTo>
                    <a:lnTo>
                      <a:pt x="2877" y="187"/>
                    </a:lnTo>
                    <a:lnTo>
                      <a:pt x="2881" y="185"/>
                    </a:lnTo>
                    <a:lnTo>
                      <a:pt x="2885" y="184"/>
                    </a:lnTo>
                    <a:lnTo>
                      <a:pt x="2889" y="181"/>
                    </a:lnTo>
                    <a:lnTo>
                      <a:pt x="2893" y="180"/>
                    </a:lnTo>
                    <a:lnTo>
                      <a:pt x="2897" y="180"/>
                    </a:lnTo>
                    <a:lnTo>
                      <a:pt x="2901" y="176"/>
                    </a:lnTo>
                    <a:lnTo>
                      <a:pt x="2905" y="176"/>
                    </a:lnTo>
                    <a:lnTo>
                      <a:pt x="2909" y="174"/>
                    </a:lnTo>
                    <a:lnTo>
                      <a:pt x="2913" y="172"/>
                    </a:lnTo>
                    <a:lnTo>
                      <a:pt x="2917" y="172"/>
                    </a:lnTo>
                    <a:lnTo>
                      <a:pt x="2921" y="170"/>
                    </a:lnTo>
                    <a:lnTo>
                      <a:pt x="2925" y="168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4"/>
                    </a:lnTo>
                    <a:lnTo>
                      <a:pt x="2941" y="163"/>
                    </a:lnTo>
                    <a:lnTo>
                      <a:pt x="2944" y="161"/>
                    </a:lnTo>
                    <a:lnTo>
                      <a:pt x="2948" y="160"/>
                    </a:lnTo>
                    <a:lnTo>
                      <a:pt x="2952" y="158"/>
                    </a:lnTo>
                    <a:lnTo>
                      <a:pt x="2956" y="156"/>
                    </a:lnTo>
                    <a:lnTo>
                      <a:pt x="2960" y="156"/>
                    </a:lnTo>
                    <a:lnTo>
                      <a:pt x="2964" y="154"/>
                    </a:lnTo>
                    <a:lnTo>
                      <a:pt x="2968" y="154"/>
                    </a:lnTo>
                    <a:lnTo>
                      <a:pt x="2972" y="151"/>
                    </a:lnTo>
                    <a:lnTo>
                      <a:pt x="2976" y="149"/>
                    </a:lnTo>
                    <a:lnTo>
                      <a:pt x="2980" y="149"/>
                    </a:lnTo>
                    <a:lnTo>
                      <a:pt x="2984" y="148"/>
                    </a:lnTo>
                    <a:lnTo>
                      <a:pt x="2988" y="146"/>
                    </a:lnTo>
                    <a:lnTo>
                      <a:pt x="2992" y="145"/>
                    </a:lnTo>
                    <a:lnTo>
                      <a:pt x="2996" y="144"/>
                    </a:lnTo>
                    <a:lnTo>
                      <a:pt x="3000" y="143"/>
                    </a:lnTo>
                    <a:lnTo>
                      <a:pt x="3004" y="140"/>
                    </a:lnTo>
                    <a:lnTo>
                      <a:pt x="3008" y="141"/>
                    </a:lnTo>
                    <a:lnTo>
                      <a:pt x="3012" y="138"/>
                    </a:lnTo>
                    <a:lnTo>
                      <a:pt x="3015" y="139"/>
                    </a:lnTo>
                    <a:lnTo>
                      <a:pt x="3019" y="136"/>
                    </a:lnTo>
                    <a:lnTo>
                      <a:pt x="3023" y="136"/>
                    </a:lnTo>
                    <a:lnTo>
                      <a:pt x="3027" y="134"/>
                    </a:lnTo>
                    <a:lnTo>
                      <a:pt x="3031" y="132"/>
                    </a:lnTo>
                    <a:lnTo>
                      <a:pt x="3035" y="131"/>
                    </a:lnTo>
                    <a:lnTo>
                      <a:pt x="3039" y="131"/>
                    </a:lnTo>
                    <a:lnTo>
                      <a:pt x="3043" y="129"/>
                    </a:lnTo>
                    <a:lnTo>
                      <a:pt x="3047" y="129"/>
                    </a:lnTo>
                    <a:lnTo>
                      <a:pt x="3051" y="128"/>
                    </a:lnTo>
                    <a:lnTo>
                      <a:pt x="3055" y="125"/>
                    </a:lnTo>
                    <a:lnTo>
                      <a:pt x="3059" y="125"/>
                    </a:lnTo>
                    <a:lnTo>
                      <a:pt x="3063" y="124"/>
                    </a:lnTo>
                    <a:lnTo>
                      <a:pt x="3067" y="122"/>
                    </a:lnTo>
                    <a:lnTo>
                      <a:pt x="3071" y="121"/>
                    </a:lnTo>
                    <a:lnTo>
                      <a:pt x="3075" y="121"/>
                    </a:lnTo>
                    <a:lnTo>
                      <a:pt x="3079" y="119"/>
                    </a:lnTo>
                    <a:lnTo>
                      <a:pt x="3082" y="118"/>
                    </a:lnTo>
                    <a:lnTo>
                      <a:pt x="3086" y="115"/>
                    </a:lnTo>
                    <a:lnTo>
                      <a:pt x="3090" y="116"/>
                    </a:lnTo>
                    <a:lnTo>
                      <a:pt x="3094" y="114"/>
                    </a:lnTo>
                    <a:lnTo>
                      <a:pt x="3098" y="114"/>
                    </a:lnTo>
                    <a:lnTo>
                      <a:pt x="3102" y="112"/>
                    </a:lnTo>
                    <a:lnTo>
                      <a:pt x="3106" y="113"/>
                    </a:lnTo>
                    <a:lnTo>
                      <a:pt x="3110" y="110"/>
                    </a:lnTo>
                    <a:lnTo>
                      <a:pt x="3114" y="108"/>
                    </a:lnTo>
                    <a:lnTo>
                      <a:pt x="3118" y="107"/>
                    </a:lnTo>
                    <a:lnTo>
                      <a:pt x="3122" y="105"/>
                    </a:lnTo>
                    <a:lnTo>
                      <a:pt x="3126" y="107"/>
                    </a:lnTo>
                    <a:lnTo>
                      <a:pt x="3130" y="106"/>
                    </a:lnTo>
                    <a:lnTo>
                      <a:pt x="3134" y="106"/>
                    </a:lnTo>
                    <a:lnTo>
                      <a:pt x="3138" y="103"/>
                    </a:lnTo>
                    <a:lnTo>
                      <a:pt x="3142" y="102"/>
                    </a:lnTo>
                    <a:lnTo>
                      <a:pt x="3146" y="100"/>
                    </a:lnTo>
                    <a:lnTo>
                      <a:pt x="3150" y="1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1" name="Freeform 2873"/>
              <p:cNvSpPr>
                <a:spLocks/>
              </p:cNvSpPr>
              <p:nvPr/>
            </p:nvSpPr>
            <p:spPr bwMode="auto">
              <a:xfrm flipV="1">
                <a:off x="506" y="1552"/>
                <a:ext cx="1814" cy="368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1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3"/>
                  </a:cxn>
                  <a:cxn ang="0">
                    <a:pos x="457" y="34"/>
                  </a:cxn>
                  <a:cxn ang="0">
                    <a:pos x="508" y="47"/>
                  </a:cxn>
                  <a:cxn ang="0">
                    <a:pos x="559" y="68"/>
                  </a:cxn>
                  <a:cxn ang="0">
                    <a:pos x="611" y="90"/>
                  </a:cxn>
                  <a:cxn ang="0">
                    <a:pos x="662" y="113"/>
                  </a:cxn>
                  <a:cxn ang="0">
                    <a:pos x="713" y="143"/>
                  </a:cxn>
                  <a:cxn ang="0">
                    <a:pos x="764" y="173"/>
                  </a:cxn>
                  <a:cxn ang="0">
                    <a:pos x="816" y="208"/>
                  </a:cxn>
                  <a:cxn ang="0">
                    <a:pos x="867" y="244"/>
                  </a:cxn>
                  <a:cxn ang="0">
                    <a:pos x="918" y="281"/>
                  </a:cxn>
                  <a:cxn ang="0">
                    <a:pos x="969" y="318"/>
                  </a:cxn>
                  <a:cxn ang="0">
                    <a:pos x="1021" y="356"/>
                  </a:cxn>
                  <a:cxn ang="0">
                    <a:pos x="1072" y="393"/>
                  </a:cxn>
                  <a:cxn ang="0">
                    <a:pos x="1123" y="428"/>
                  </a:cxn>
                  <a:cxn ang="0">
                    <a:pos x="1174" y="463"/>
                  </a:cxn>
                  <a:cxn ang="0">
                    <a:pos x="1226" y="496"/>
                  </a:cxn>
                  <a:cxn ang="0">
                    <a:pos x="1277" y="524"/>
                  </a:cxn>
                  <a:cxn ang="0">
                    <a:pos x="1328" y="551"/>
                  </a:cxn>
                  <a:cxn ang="0">
                    <a:pos x="1379" y="576"/>
                  </a:cxn>
                  <a:cxn ang="0">
                    <a:pos x="1431" y="595"/>
                  </a:cxn>
                  <a:cxn ang="0">
                    <a:pos x="1482" y="612"/>
                  </a:cxn>
                  <a:cxn ang="0">
                    <a:pos x="1533" y="623"/>
                  </a:cxn>
                  <a:cxn ang="0">
                    <a:pos x="1584" y="631"/>
                  </a:cxn>
                  <a:cxn ang="0">
                    <a:pos x="1636" y="637"/>
                  </a:cxn>
                  <a:cxn ang="0">
                    <a:pos x="1687" y="637"/>
                  </a:cxn>
                  <a:cxn ang="0">
                    <a:pos x="1738" y="633"/>
                  </a:cxn>
                  <a:cxn ang="0">
                    <a:pos x="1789" y="629"/>
                  </a:cxn>
                  <a:cxn ang="0">
                    <a:pos x="1841" y="619"/>
                  </a:cxn>
                  <a:cxn ang="0">
                    <a:pos x="1892" y="607"/>
                  </a:cxn>
                  <a:cxn ang="0">
                    <a:pos x="1943" y="592"/>
                  </a:cxn>
                  <a:cxn ang="0">
                    <a:pos x="1994" y="575"/>
                  </a:cxn>
                  <a:cxn ang="0">
                    <a:pos x="2046" y="556"/>
                  </a:cxn>
                  <a:cxn ang="0">
                    <a:pos x="2097" y="535"/>
                  </a:cxn>
                  <a:cxn ang="0">
                    <a:pos x="2148" y="514"/>
                  </a:cxn>
                  <a:cxn ang="0">
                    <a:pos x="2199" y="489"/>
                  </a:cxn>
                  <a:cxn ang="0">
                    <a:pos x="2251" y="465"/>
                  </a:cxn>
                  <a:cxn ang="0">
                    <a:pos x="2302" y="439"/>
                  </a:cxn>
                  <a:cxn ang="0">
                    <a:pos x="2353" y="414"/>
                  </a:cxn>
                  <a:cxn ang="0">
                    <a:pos x="2404" y="388"/>
                  </a:cxn>
                  <a:cxn ang="0">
                    <a:pos x="2456" y="362"/>
                  </a:cxn>
                  <a:cxn ang="0">
                    <a:pos x="2507" y="337"/>
                  </a:cxn>
                  <a:cxn ang="0">
                    <a:pos x="2558" y="315"/>
                  </a:cxn>
                  <a:cxn ang="0">
                    <a:pos x="2609" y="289"/>
                  </a:cxn>
                  <a:cxn ang="0">
                    <a:pos x="2661" y="265"/>
                  </a:cxn>
                  <a:cxn ang="0">
                    <a:pos x="2712" y="244"/>
                  </a:cxn>
                  <a:cxn ang="0">
                    <a:pos x="2763" y="223"/>
                  </a:cxn>
                  <a:cxn ang="0">
                    <a:pos x="2814" y="203"/>
                  </a:cxn>
                  <a:cxn ang="0">
                    <a:pos x="2866" y="183"/>
                  </a:cxn>
                  <a:cxn ang="0">
                    <a:pos x="2917" y="166"/>
                  </a:cxn>
                  <a:cxn ang="0">
                    <a:pos x="2968" y="149"/>
                  </a:cxn>
                  <a:cxn ang="0">
                    <a:pos x="3019" y="135"/>
                  </a:cxn>
                  <a:cxn ang="0">
                    <a:pos x="3071" y="119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638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0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1"/>
                    </a:lnTo>
                    <a:lnTo>
                      <a:pt x="201" y="1"/>
                    </a:lnTo>
                    <a:lnTo>
                      <a:pt x="205" y="5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5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9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11"/>
                    </a:lnTo>
                    <a:lnTo>
                      <a:pt x="335" y="11"/>
                    </a:lnTo>
                    <a:lnTo>
                      <a:pt x="339" y="13"/>
                    </a:lnTo>
                    <a:lnTo>
                      <a:pt x="342" y="12"/>
                    </a:lnTo>
                    <a:lnTo>
                      <a:pt x="346" y="13"/>
                    </a:lnTo>
                    <a:lnTo>
                      <a:pt x="350" y="14"/>
                    </a:lnTo>
                    <a:lnTo>
                      <a:pt x="354" y="14"/>
                    </a:lnTo>
                    <a:lnTo>
                      <a:pt x="358" y="15"/>
                    </a:lnTo>
                    <a:lnTo>
                      <a:pt x="362" y="15"/>
                    </a:lnTo>
                    <a:lnTo>
                      <a:pt x="366" y="15"/>
                    </a:lnTo>
                    <a:lnTo>
                      <a:pt x="370" y="16"/>
                    </a:lnTo>
                    <a:lnTo>
                      <a:pt x="374" y="16"/>
                    </a:lnTo>
                    <a:lnTo>
                      <a:pt x="378" y="19"/>
                    </a:lnTo>
                    <a:lnTo>
                      <a:pt x="382" y="18"/>
                    </a:lnTo>
                    <a:lnTo>
                      <a:pt x="386" y="20"/>
                    </a:lnTo>
                    <a:lnTo>
                      <a:pt x="390" y="19"/>
                    </a:lnTo>
                    <a:lnTo>
                      <a:pt x="394" y="20"/>
                    </a:lnTo>
                    <a:lnTo>
                      <a:pt x="398" y="21"/>
                    </a:lnTo>
                    <a:lnTo>
                      <a:pt x="402" y="20"/>
                    </a:lnTo>
                    <a:lnTo>
                      <a:pt x="406" y="23"/>
                    </a:lnTo>
                    <a:lnTo>
                      <a:pt x="410" y="22"/>
                    </a:lnTo>
                    <a:lnTo>
                      <a:pt x="413" y="23"/>
                    </a:lnTo>
                    <a:lnTo>
                      <a:pt x="417" y="25"/>
                    </a:lnTo>
                    <a:lnTo>
                      <a:pt x="421" y="25"/>
                    </a:lnTo>
                    <a:lnTo>
                      <a:pt x="425" y="26"/>
                    </a:lnTo>
                    <a:lnTo>
                      <a:pt x="429" y="28"/>
                    </a:lnTo>
                    <a:lnTo>
                      <a:pt x="433" y="28"/>
                    </a:lnTo>
                    <a:lnTo>
                      <a:pt x="437" y="29"/>
                    </a:lnTo>
                    <a:lnTo>
                      <a:pt x="441" y="30"/>
                    </a:lnTo>
                    <a:lnTo>
                      <a:pt x="445" y="30"/>
                    </a:lnTo>
                    <a:lnTo>
                      <a:pt x="449" y="32"/>
                    </a:lnTo>
                    <a:lnTo>
                      <a:pt x="453" y="33"/>
                    </a:lnTo>
                    <a:lnTo>
                      <a:pt x="457" y="34"/>
                    </a:lnTo>
                    <a:lnTo>
                      <a:pt x="461" y="35"/>
                    </a:lnTo>
                    <a:lnTo>
                      <a:pt x="465" y="36"/>
                    </a:lnTo>
                    <a:lnTo>
                      <a:pt x="469" y="37"/>
                    </a:lnTo>
                    <a:lnTo>
                      <a:pt x="473" y="39"/>
                    </a:lnTo>
                    <a:lnTo>
                      <a:pt x="477" y="39"/>
                    </a:lnTo>
                    <a:lnTo>
                      <a:pt x="480" y="41"/>
                    </a:lnTo>
                    <a:lnTo>
                      <a:pt x="484" y="42"/>
                    </a:lnTo>
                    <a:lnTo>
                      <a:pt x="488" y="43"/>
                    </a:lnTo>
                    <a:lnTo>
                      <a:pt x="492" y="44"/>
                    </a:lnTo>
                    <a:lnTo>
                      <a:pt x="496" y="45"/>
                    </a:lnTo>
                    <a:lnTo>
                      <a:pt x="500" y="46"/>
                    </a:lnTo>
                    <a:lnTo>
                      <a:pt x="504" y="48"/>
                    </a:lnTo>
                    <a:lnTo>
                      <a:pt x="508" y="47"/>
                    </a:lnTo>
                    <a:lnTo>
                      <a:pt x="512" y="50"/>
                    </a:lnTo>
                    <a:lnTo>
                      <a:pt x="516" y="53"/>
                    </a:lnTo>
                    <a:lnTo>
                      <a:pt x="520" y="52"/>
                    </a:lnTo>
                    <a:lnTo>
                      <a:pt x="524" y="55"/>
                    </a:lnTo>
                    <a:lnTo>
                      <a:pt x="528" y="57"/>
                    </a:lnTo>
                    <a:lnTo>
                      <a:pt x="532" y="58"/>
                    </a:lnTo>
                    <a:lnTo>
                      <a:pt x="536" y="57"/>
                    </a:lnTo>
                    <a:lnTo>
                      <a:pt x="540" y="60"/>
                    </a:lnTo>
                    <a:lnTo>
                      <a:pt x="544" y="61"/>
                    </a:lnTo>
                    <a:lnTo>
                      <a:pt x="547" y="63"/>
                    </a:lnTo>
                    <a:lnTo>
                      <a:pt x="551" y="65"/>
                    </a:lnTo>
                    <a:lnTo>
                      <a:pt x="555" y="66"/>
                    </a:lnTo>
                    <a:lnTo>
                      <a:pt x="559" y="68"/>
                    </a:lnTo>
                    <a:lnTo>
                      <a:pt x="563" y="69"/>
                    </a:lnTo>
                    <a:lnTo>
                      <a:pt x="567" y="71"/>
                    </a:lnTo>
                    <a:lnTo>
                      <a:pt x="571" y="72"/>
                    </a:lnTo>
                    <a:lnTo>
                      <a:pt x="575" y="73"/>
                    </a:lnTo>
                    <a:lnTo>
                      <a:pt x="579" y="76"/>
                    </a:lnTo>
                    <a:lnTo>
                      <a:pt x="583" y="77"/>
                    </a:lnTo>
                    <a:lnTo>
                      <a:pt x="587" y="78"/>
                    </a:lnTo>
                    <a:lnTo>
                      <a:pt x="591" y="81"/>
                    </a:lnTo>
                    <a:lnTo>
                      <a:pt x="595" y="81"/>
                    </a:lnTo>
                    <a:lnTo>
                      <a:pt x="599" y="83"/>
                    </a:lnTo>
                    <a:lnTo>
                      <a:pt x="603" y="88"/>
                    </a:lnTo>
                    <a:lnTo>
                      <a:pt x="607" y="88"/>
                    </a:lnTo>
                    <a:lnTo>
                      <a:pt x="611" y="90"/>
                    </a:lnTo>
                    <a:lnTo>
                      <a:pt x="615" y="92"/>
                    </a:lnTo>
                    <a:lnTo>
                      <a:pt x="618" y="92"/>
                    </a:lnTo>
                    <a:lnTo>
                      <a:pt x="622" y="95"/>
                    </a:lnTo>
                    <a:lnTo>
                      <a:pt x="626" y="97"/>
                    </a:lnTo>
                    <a:lnTo>
                      <a:pt x="630" y="97"/>
                    </a:lnTo>
                    <a:lnTo>
                      <a:pt x="634" y="100"/>
                    </a:lnTo>
                    <a:lnTo>
                      <a:pt x="638" y="101"/>
                    </a:lnTo>
                    <a:lnTo>
                      <a:pt x="642" y="104"/>
                    </a:lnTo>
                    <a:lnTo>
                      <a:pt x="646" y="105"/>
                    </a:lnTo>
                    <a:lnTo>
                      <a:pt x="650" y="108"/>
                    </a:lnTo>
                    <a:lnTo>
                      <a:pt x="654" y="109"/>
                    </a:lnTo>
                    <a:lnTo>
                      <a:pt x="658" y="112"/>
                    </a:lnTo>
                    <a:lnTo>
                      <a:pt x="662" y="113"/>
                    </a:lnTo>
                    <a:lnTo>
                      <a:pt x="666" y="116"/>
                    </a:lnTo>
                    <a:lnTo>
                      <a:pt x="670" y="119"/>
                    </a:lnTo>
                    <a:lnTo>
                      <a:pt x="674" y="120"/>
                    </a:lnTo>
                    <a:lnTo>
                      <a:pt x="678" y="122"/>
                    </a:lnTo>
                    <a:lnTo>
                      <a:pt x="682" y="124"/>
                    </a:lnTo>
                    <a:lnTo>
                      <a:pt x="685" y="126"/>
                    </a:lnTo>
                    <a:lnTo>
                      <a:pt x="689" y="130"/>
                    </a:lnTo>
                    <a:lnTo>
                      <a:pt x="693" y="130"/>
                    </a:lnTo>
                    <a:lnTo>
                      <a:pt x="697" y="133"/>
                    </a:lnTo>
                    <a:lnTo>
                      <a:pt x="701" y="136"/>
                    </a:lnTo>
                    <a:lnTo>
                      <a:pt x="705" y="138"/>
                    </a:lnTo>
                    <a:lnTo>
                      <a:pt x="709" y="140"/>
                    </a:lnTo>
                    <a:lnTo>
                      <a:pt x="713" y="143"/>
                    </a:lnTo>
                    <a:lnTo>
                      <a:pt x="717" y="144"/>
                    </a:lnTo>
                    <a:lnTo>
                      <a:pt x="721" y="147"/>
                    </a:lnTo>
                    <a:lnTo>
                      <a:pt x="725" y="149"/>
                    </a:lnTo>
                    <a:lnTo>
                      <a:pt x="729" y="151"/>
                    </a:lnTo>
                    <a:lnTo>
                      <a:pt x="733" y="155"/>
                    </a:lnTo>
                    <a:lnTo>
                      <a:pt x="737" y="156"/>
                    </a:lnTo>
                    <a:lnTo>
                      <a:pt x="741" y="159"/>
                    </a:lnTo>
                    <a:lnTo>
                      <a:pt x="745" y="162"/>
                    </a:lnTo>
                    <a:lnTo>
                      <a:pt x="749" y="164"/>
                    </a:lnTo>
                    <a:lnTo>
                      <a:pt x="753" y="166"/>
                    </a:lnTo>
                    <a:lnTo>
                      <a:pt x="756" y="169"/>
                    </a:lnTo>
                    <a:lnTo>
                      <a:pt x="760" y="172"/>
                    </a:lnTo>
                    <a:lnTo>
                      <a:pt x="764" y="173"/>
                    </a:lnTo>
                    <a:lnTo>
                      <a:pt x="768" y="176"/>
                    </a:lnTo>
                    <a:lnTo>
                      <a:pt x="772" y="178"/>
                    </a:lnTo>
                    <a:lnTo>
                      <a:pt x="776" y="181"/>
                    </a:lnTo>
                    <a:lnTo>
                      <a:pt x="780" y="185"/>
                    </a:lnTo>
                    <a:lnTo>
                      <a:pt x="784" y="187"/>
                    </a:lnTo>
                    <a:lnTo>
                      <a:pt x="788" y="190"/>
                    </a:lnTo>
                    <a:lnTo>
                      <a:pt x="792" y="191"/>
                    </a:lnTo>
                    <a:lnTo>
                      <a:pt x="796" y="194"/>
                    </a:lnTo>
                    <a:lnTo>
                      <a:pt x="800" y="197"/>
                    </a:lnTo>
                    <a:lnTo>
                      <a:pt x="804" y="200"/>
                    </a:lnTo>
                    <a:lnTo>
                      <a:pt x="808" y="201"/>
                    </a:lnTo>
                    <a:lnTo>
                      <a:pt x="812" y="204"/>
                    </a:lnTo>
                    <a:lnTo>
                      <a:pt x="816" y="208"/>
                    </a:lnTo>
                    <a:lnTo>
                      <a:pt x="820" y="210"/>
                    </a:lnTo>
                    <a:lnTo>
                      <a:pt x="823" y="210"/>
                    </a:lnTo>
                    <a:lnTo>
                      <a:pt x="827" y="215"/>
                    </a:lnTo>
                    <a:lnTo>
                      <a:pt x="831" y="219"/>
                    </a:lnTo>
                    <a:lnTo>
                      <a:pt x="835" y="220"/>
                    </a:lnTo>
                    <a:lnTo>
                      <a:pt x="839" y="225"/>
                    </a:lnTo>
                    <a:lnTo>
                      <a:pt x="843" y="227"/>
                    </a:lnTo>
                    <a:lnTo>
                      <a:pt x="847" y="230"/>
                    </a:lnTo>
                    <a:lnTo>
                      <a:pt x="851" y="232"/>
                    </a:lnTo>
                    <a:lnTo>
                      <a:pt x="855" y="234"/>
                    </a:lnTo>
                    <a:lnTo>
                      <a:pt x="859" y="238"/>
                    </a:lnTo>
                    <a:lnTo>
                      <a:pt x="863" y="240"/>
                    </a:lnTo>
                    <a:lnTo>
                      <a:pt x="867" y="244"/>
                    </a:lnTo>
                    <a:lnTo>
                      <a:pt x="871" y="246"/>
                    </a:lnTo>
                    <a:lnTo>
                      <a:pt x="875" y="249"/>
                    </a:lnTo>
                    <a:lnTo>
                      <a:pt x="879" y="252"/>
                    </a:lnTo>
                    <a:lnTo>
                      <a:pt x="883" y="254"/>
                    </a:lnTo>
                    <a:lnTo>
                      <a:pt x="887" y="257"/>
                    </a:lnTo>
                    <a:lnTo>
                      <a:pt x="890" y="260"/>
                    </a:lnTo>
                    <a:lnTo>
                      <a:pt x="894" y="262"/>
                    </a:lnTo>
                    <a:lnTo>
                      <a:pt x="898" y="267"/>
                    </a:lnTo>
                    <a:lnTo>
                      <a:pt x="902" y="266"/>
                    </a:lnTo>
                    <a:lnTo>
                      <a:pt x="906" y="271"/>
                    </a:lnTo>
                    <a:lnTo>
                      <a:pt x="910" y="274"/>
                    </a:lnTo>
                    <a:lnTo>
                      <a:pt x="914" y="275"/>
                    </a:lnTo>
                    <a:lnTo>
                      <a:pt x="918" y="281"/>
                    </a:lnTo>
                    <a:lnTo>
                      <a:pt x="922" y="282"/>
                    </a:lnTo>
                    <a:lnTo>
                      <a:pt x="926" y="286"/>
                    </a:lnTo>
                    <a:lnTo>
                      <a:pt x="930" y="287"/>
                    </a:lnTo>
                    <a:lnTo>
                      <a:pt x="934" y="291"/>
                    </a:lnTo>
                    <a:lnTo>
                      <a:pt x="938" y="294"/>
                    </a:lnTo>
                    <a:lnTo>
                      <a:pt x="942" y="297"/>
                    </a:lnTo>
                    <a:lnTo>
                      <a:pt x="946" y="299"/>
                    </a:lnTo>
                    <a:lnTo>
                      <a:pt x="950" y="303"/>
                    </a:lnTo>
                    <a:lnTo>
                      <a:pt x="954" y="306"/>
                    </a:lnTo>
                    <a:lnTo>
                      <a:pt x="958" y="309"/>
                    </a:lnTo>
                    <a:lnTo>
                      <a:pt x="961" y="311"/>
                    </a:lnTo>
                    <a:lnTo>
                      <a:pt x="965" y="314"/>
                    </a:lnTo>
                    <a:lnTo>
                      <a:pt x="969" y="318"/>
                    </a:lnTo>
                    <a:lnTo>
                      <a:pt x="973" y="320"/>
                    </a:lnTo>
                    <a:lnTo>
                      <a:pt x="977" y="324"/>
                    </a:lnTo>
                    <a:lnTo>
                      <a:pt x="981" y="327"/>
                    </a:lnTo>
                    <a:lnTo>
                      <a:pt x="985" y="329"/>
                    </a:lnTo>
                    <a:lnTo>
                      <a:pt x="989" y="332"/>
                    </a:lnTo>
                    <a:lnTo>
                      <a:pt x="993" y="334"/>
                    </a:lnTo>
                    <a:lnTo>
                      <a:pt x="997" y="336"/>
                    </a:lnTo>
                    <a:lnTo>
                      <a:pt x="1001" y="342"/>
                    </a:lnTo>
                    <a:lnTo>
                      <a:pt x="1005" y="344"/>
                    </a:lnTo>
                    <a:lnTo>
                      <a:pt x="1009" y="346"/>
                    </a:lnTo>
                    <a:lnTo>
                      <a:pt x="1013" y="349"/>
                    </a:lnTo>
                    <a:lnTo>
                      <a:pt x="1017" y="353"/>
                    </a:lnTo>
                    <a:lnTo>
                      <a:pt x="1021" y="356"/>
                    </a:lnTo>
                    <a:lnTo>
                      <a:pt x="1025" y="358"/>
                    </a:lnTo>
                    <a:lnTo>
                      <a:pt x="1028" y="360"/>
                    </a:lnTo>
                    <a:lnTo>
                      <a:pt x="1032" y="364"/>
                    </a:lnTo>
                    <a:lnTo>
                      <a:pt x="1036" y="368"/>
                    </a:lnTo>
                    <a:lnTo>
                      <a:pt x="1040" y="370"/>
                    </a:lnTo>
                    <a:lnTo>
                      <a:pt x="1044" y="373"/>
                    </a:lnTo>
                    <a:lnTo>
                      <a:pt x="1048" y="377"/>
                    </a:lnTo>
                    <a:lnTo>
                      <a:pt x="1052" y="380"/>
                    </a:lnTo>
                    <a:lnTo>
                      <a:pt x="1056" y="381"/>
                    </a:lnTo>
                    <a:lnTo>
                      <a:pt x="1060" y="383"/>
                    </a:lnTo>
                    <a:lnTo>
                      <a:pt x="1064" y="386"/>
                    </a:lnTo>
                    <a:lnTo>
                      <a:pt x="1068" y="391"/>
                    </a:lnTo>
                    <a:lnTo>
                      <a:pt x="1072" y="393"/>
                    </a:lnTo>
                    <a:lnTo>
                      <a:pt x="1076" y="396"/>
                    </a:lnTo>
                    <a:lnTo>
                      <a:pt x="1080" y="398"/>
                    </a:lnTo>
                    <a:lnTo>
                      <a:pt x="1084" y="401"/>
                    </a:lnTo>
                    <a:lnTo>
                      <a:pt x="1088" y="404"/>
                    </a:lnTo>
                    <a:lnTo>
                      <a:pt x="1092" y="405"/>
                    </a:lnTo>
                    <a:lnTo>
                      <a:pt x="1095" y="409"/>
                    </a:lnTo>
                    <a:lnTo>
                      <a:pt x="1099" y="412"/>
                    </a:lnTo>
                    <a:lnTo>
                      <a:pt x="1103" y="414"/>
                    </a:lnTo>
                    <a:lnTo>
                      <a:pt x="1107" y="418"/>
                    </a:lnTo>
                    <a:lnTo>
                      <a:pt x="1111" y="420"/>
                    </a:lnTo>
                    <a:lnTo>
                      <a:pt x="1115" y="423"/>
                    </a:lnTo>
                    <a:lnTo>
                      <a:pt x="1119" y="427"/>
                    </a:lnTo>
                    <a:lnTo>
                      <a:pt x="1123" y="428"/>
                    </a:lnTo>
                    <a:lnTo>
                      <a:pt x="1127" y="432"/>
                    </a:lnTo>
                    <a:lnTo>
                      <a:pt x="1131" y="435"/>
                    </a:lnTo>
                    <a:lnTo>
                      <a:pt x="1135" y="437"/>
                    </a:lnTo>
                    <a:lnTo>
                      <a:pt x="1139" y="440"/>
                    </a:lnTo>
                    <a:lnTo>
                      <a:pt x="1143" y="442"/>
                    </a:lnTo>
                    <a:lnTo>
                      <a:pt x="1147" y="444"/>
                    </a:lnTo>
                    <a:lnTo>
                      <a:pt x="1151" y="448"/>
                    </a:lnTo>
                    <a:lnTo>
                      <a:pt x="1155" y="450"/>
                    </a:lnTo>
                    <a:lnTo>
                      <a:pt x="1159" y="453"/>
                    </a:lnTo>
                    <a:lnTo>
                      <a:pt x="1163" y="456"/>
                    </a:lnTo>
                    <a:lnTo>
                      <a:pt x="1166" y="457"/>
                    </a:lnTo>
                    <a:lnTo>
                      <a:pt x="1170" y="461"/>
                    </a:lnTo>
                    <a:lnTo>
                      <a:pt x="1174" y="463"/>
                    </a:lnTo>
                    <a:lnTo>
                      <a:pt x="1178" y="466"/>
                    </a:lnTo>
                    <a:lnTo>
                      <a:pt x="1182" y="469"/>
                    </a:lnTo>
                    <a:lnTo>
                      <a:pt x="1186" y="471"/>
                    </a:lnTo>
                    <a:lnTo>
                      <a:pt x="1190" y="474"/>
                    </a:lnTo>
                    <a:lnTo>
                      <a:pt x="1194" y="477"/>
                    </a:lnTo>
                    <a:lnTo>
                      <a:pt x="1198" y="478"/>
                    </a:lnTo>
                    <a:lnTo>
                      <a:pt x="1202" y="481"/>
                    </a:lnTo>
                    <a:lnTo>
                      <a:pt x="1206" y="484"/>
                    </a:lnTo>
                    <a:lnTo>
                      <a:pt x="1210" y="486"/>
                    </a:lnTo>
                    <a:lnTo>
                      <a:pt x="1214" y="488"/>
                    </a:lnTo>
                    <a:lnTo>
                      <a:pt x="1218" y="490"/>
                    </a:lnTo>
                    <a:lnTo>
                      <a:pt x="1222" y="493"/>
                    </a:lnTo>
                    <a:lnTo>
                      <a:pt x="1226" y="496"/>
                    </a:lnTo>
                    <a:lnTo>
                      <a:pt x="1230" y="497"/>
                    </a:lnTo>
                    <a:lnTo>
                      <a:pt x="1233" y="501"/>
                    </a:lnTo>
                    <a:lnTo>
                      <a:pt x="1237" y="503"/>
                    </a:lnTo>
                    <a:lnTo>
                      <a:pt x="1241" y="505"/>
                    </a:lnTo>
                    <a:lnTo>
                      <a:pt x="1245" y="506"/>
                    </a:lnTo>
                    <a:lnTo>
                      <a:pt x="1249" y="508"/>
                    </a:lnTo>
                    <a:lnTo>
                      <a:pt x="1253" y="512"/>
                    </a:lnTo>
                    <a:lnTo>
                      <a:pt x="1257" y="514"/>
                    </a:lnTo>
                    <a:lnTo>
                      <a:pt x="1261" y="516"/>
                    </a:lnTo>
                    <a:lnTo>
                      <a:pt x="1265" y="519"/>
                    </a:lnTo>
                    <a:lnTo>
                      <a:pt x="1269" y="520"/>
                    </a:lnTo>
                    <a:lnTo>
                      <a:pt x="1273" y="524"/>
                    </a:lnTo>
                    <a:lnTo>
                      <a:pt x="1277" y="524"/>
                    </a:lnTo>
                    <a:lnTo>
                      <a:pt x="1281" y="526"/>
                    </a:lnTo>
                    <a:lnTo>
                      <a:pt x="1285" y="528"/>
                    </a:lnTo>
                    <a:lnTo>
                      <a:pt x="1289" y="531"/>
                    </a:lnTo>
                    <a:lnTo>
                      <a:pt x="1293" y="533"/>
                    </a:lnTo>
                    <a:lnTo>
                      <a:pt x="1297" y="536"/>
                    </a:lnTo>
                    <a:lnTo>
                      <a:pt x="1301" y="538"/>
                    </a:lnTo>
                    <a:lnTo>
                      <a:pt x="1304" y="540"/>
                    </a:lnTo>
                    <a:lnTo>
                      <a:pt x="1308" y="542"/>
                    </a:lnTo>
                    <a:lnTo>
                      <a:pt x="1312" y="544"/>
                    </a:lnTo>
                    <a:lnTo>
                      <a:pt x="1316" y="547"/>
                    </a:lnTo>
                    <a:lnTo>
                      <a:pt x="1320" y="549"/>
                    </a:lnTo>
                    <a:lnTo>
                      <a:pt x="1324" y="550"/>
                    </a:lnTo>
                    <a:lnTo>
                      <a:pt x="1328" y="551"/>
                    </a:lnTo>
                    <a:lnTo>
                      <a:pt x="1332" y="554"/>
                    </a:lnTo>
                    <a:lnTo>
                      <a:pt x="1336" y="557"/>
                    </a:lnTo>
                    <a:lnTo>
                      <a:pt x="1340" y="558"/>
                    </a:lnTo>
                    <a:lnTo>
                      <a:pt x="1344" y="561"/>
                    </a:lnTo>
                    <a:lnTo>
                      <a:pt x="1348" y="560"/>
                    </a:lnTo>
                    <a:lnTo>
                      <a:pt x="1352" y="564"/>
                    </a:lnTo>
                    <a:lnTo>
                      <a:pt x="1356" y="566"/>
                    </a:lnTo>
                    <a:lnTo>
                      <a:pt x="1360" y="567"/>
                    </a:lnTo>
                    <a:lnTo>
                      <a:pt x="1364" y="569"/>
                    </a:lnTo>
                    <a:lnTo>
                      <a:pt x="1368" y="571"/>
                    </a:lnTo>
                    <a:lnTo>
                      <a:pt x="1371" y="572"/>
                    </a:lnTo>
                    <a:lnTo>
                      <a:pt x="1375" y="572"/>
                    </a:lnTo>
                    <a:lnTo>
                      <a:pt x="1379" y="576"/>
                    </a:lnTo>
                    <a:lnTo>
                      <a:pt x="1383" y="577"/>
                    </a:lnTo>
                    <a:lnTo>
                      <a:pt x="1387" y="580"/>
                    </a:lnTo>
                    <a:lnTo>
                      <a:pt x="1391" y="582"/>
                    </a:lnTo>
                    <a:lnTo>
                      <a:pt x="1395" y="581"/>
                    </a:lnTo>
                    <a:lnTo>
                      <a:pt x="1399" y="583"/>
                    </a:lnTo>
                    <a:lnTo>
                      <a:pt x="1403" y="586"/>
                    </a:lnTo>
                    <a:lnTo>
                      <a:pt x="1407" y="586"/>
                    </a:lnTo>
                    <a:lnTo>
                      <a:pt x="1411" y="587"/>
                    </a:lnTo>
                    <a:lnTo>
                      <a:pt x="1415" y="590"/>
                    </a:lnTo>
                    <a:lnTo>
                      <a:pt x="1419" y="590"/>
                    </a:lnTo>
                    <a:lnTo>
                      <a:pt x="1423" y="592"/>
                    </a:lnTo>
                    <a:lnTo>
                      <a:pt x="1427" y="594"/>
                    </a:lnTo>
                    <a:lnTo>
                      <a:pt x="1431" y="595"/>
                    </a:lnTo>
                    <a:lnTo>
                      <a:pt x="1435" y="597"/>
                    </a:lnTo>
                    <a:lnTo>
                      <a:pt x="1438" y="598"/>
                    </a:lnTo>
                    <a:lnTo>
                      <a:pt x="1442" y="598"/>
                    </a:lnTo>
                    <a:lnTo>
                      <a:pt x="1446" y="600"/>
                    </a:lnTo>
                    <a:lnTo>
                      <a:pt x="1450" y="601"/>
                    </a:lnTo>
                    <a:lnTo>
                      <a:pt x="1454" y="602"/>
                    </a:lnTo>
                    <a:lnTo>
                      <a:pt x="1458" y="604"/>
                    </a:lnTo>
                    <a:lnTo>
                      <a:pt x="1462" y="604"/>
                    </a:lnTo>
                    <a:lnTo>
                      <a:pt x="1466" y="605"/>
                    </a:lnTo>
                    <a:lnTo>
                      <a:pt x="1470" y="607"/>
                    </a:lnTo>
                    <a:lnTo>
                      <a:pt x="1474" y="609"/>
                    </a:lnTo>
                    <a:lnTo>
                      <a:pt x="1478" y="609"/>
                    </a:lnTo>
                    <a:lnTo>
                      <a:pt x="1482" y="612"/>
                    </a:lnTo>
                    <a:lnTo>
                      <a:pt x="1486" y="612"/>
                    </a:lnTo>
                    <a:lnTo>
                      <a:pt x="1490" y="613"/>
                    </a:lnTo>
                    <a:lnTo>
                      <a:pt x="1494" y="613"/>
                    </a:lnTo>
                    <a:lnTo>
                      <a:pt x="1498" y="615"/>
                    </a:lnTo>
                    <a:lnTo>
                      <a:pt x="1502" y="616"/>
                    </a:lnTo>
                    <a:lnTo>
                      <a:pt x="1506" y="617"/>
                    </a:lnTo>
                    <a:lnTo>
                      <a:pt x="1509" y="618"/>
                    </a:lnTo>
                    <a:lnTo>
                      <a:pt x="1513" y="619"/>
                    </a:lnTo>
                    <a:lnTo>
                      <a:pt x="1517" y="620"/>
                    </a:lnTo>
                    <a:lnTo>
                      <a:pt x="1521" y="621"/>
                    </a:lnTo>
                    <a:lnTo>
                      <a:pt x="1525" y="620"/>
                    </a:lnTo>
                    <a:lnTo>
                      <a:pt x="1529" y="622"/>
                    </a:lnTo>
                    <a:lnTo>
                      <a:pt x="1533" y="623"/>
                    </a:lnTo>
                    <a:lnTo>
                      <a:pt x="1537" y="623"/>
                    </a:lnTo>
                    <a:lnTo>
                      <a:pt x="1541" y="624"/>
                    </a:lnTo>
                    <a:lnTo>
                      <a:pt x="1545" y="624"/>
                    </a:lnTo>
                    <a:lnTo>
                      <a:pt x="1549" y="625"/>
                    </a:lnTo>
                    <a:lnTo>
                      <a:pt x="1553" y="627"/>
                    </a:lnTo>
                    <a:lnTo>
                      <a:pt x="1557" y="626"/>
                    </a:lnTo>
                    <a:lnTo>
                      <a:pt x="1561" y="628"/>
                    </a:lnTo>
                    <a:lnTo>
                      <a:pt x="1565" y="630"/>
                    </a:lnTo>
                    <a:lnTo>
                      <a:pt x="1569" y="629"/>
                    </a:lnTo>
                    <a:lnTo>
                      <a:pt x="1573" y="629"/>
                    </a:lnTo>
                    <a:lnTo>
                      <a:pt x="1576" y="631"/>
                    </a:lnTo>
                    <a:lnTo>
                      <a:pt x="1580" y="631"/>
                    </a:lnTo>
                    <a:lnTo>
                      <a:pt x="1584" y="631"/>
                    </a:lnTo>
                    <a:lnTo>
                      <a:pt x="1588" y="632"/>
                    </a:lnTo>
                    <a:lnTo>
                      <a:pt x="1592" y="632"/>
                    </a:lnTo>
                    <a:lnTo>
                      <a:pt x="1596" y="633"/>
                    </a:lnTo>
                    <a:lnTo>
                      <a:pt x="1600" y="634"/>
                    </a:lnTo>
                    <a:lnTo>
                      <a:pt x="1604" y="633"/>
                    </a:lnTo>
                    <a:lnTo>
                      <a:pt x="1608" y="634"/>
                    </a:lnTo>
                    <a:lnTo>
                      <a:pt x="1612" y="634"/>
                    </a:lnTo>
                    <a:lnTo>
                      <a:pt x="1616" y="635"/>
                    </a:lnTo>
                    <a:lnTo>
                      <a:pt x="1620" y="634"/>
                    </a:lnTo>
                    <a:lnTo>
                      <a:pt x="1624" y="636"/>
                    </a:lnTo>
                    <a:lnTo>
                      <a:pt x="1628" y="635"/>
                    </a:lnTo>
                    <a:lnTo>
                      <a:pt x="1632" y="636"/>
                    </a:lnTo>
                    <a:lnTo>
                      <a:pt x="1636" y="637"/>
                    </a:lnTo>
                    <a:lnTo>
                      <a:pt x="1640" y="636"/>
                    </a:lnTo>
                    <a:lnTo>
                      <a:pt x="1643" y="636"/>
                    </a:lnTo>
                    <a:lnTo>
                      <a:pt x="1647" y="636"/>
                    </a:lnTo>
                    <a:lnTo>
                      <a:pt x="1651" y="637"/>
                    </a:lnTo>
                    <a:lnTo>
                      <a:pt x="1655" y="638"/>
                    </a:lnTo>
                    <a:lnTo>
                      <a:pt x="1659" y="637"/>
                    </a:lnTo>
                    <a:lnTo>
                      <a:pt x="1663" y="637"/>
                    </a:lnTo>
                    <a:lnTo>
                      <a:pt x="1667" y="638"/>
                    </a:lnTo>
                    <a:lnTo>
                      <a:pt x="1671" y="637"/>
                    </a:lnTo>
                    <a:lnTo>
                      <a:pt x="1675" y="638"/>
                    </a:lnTo>
                    <a:lnTo>
                      <a:pt x="1679" y="637"/>
                    </a:lnTo>
                    <a:lnTo>
                      <a:pt x="1683" y="637"/>
                    </a:lnTo>
                    <a:lnTo>
                      <a:pt x="1687" y="637"/>
                    </a:lnTo>
                    <a:lnTo>
                      <a:pt x="1691" y="637"/>
                    </a:lnTo>
                    <a:lnTo>
                      <a:pt x="1695" y="636"/>
                    </a:lnTo>
                    <a:lnTo>
                      <a:pt x="1699" y="637"/>
                    </a:lnTo>
                    <a:lnTo>
                      <a:pt x="1703" y="636"/>
                    </a:lnTo>
                    <a:lnTo>
                      <a:pt x="1707" y="636"/>
                    </a:lnTo>
                    <a:lnTo>
                      <a:pt x="1711" y="636"/>
                    </a:lnTo>
                    <a:lnTo>
                      <a:pt x="1714" y="637"/>
                    </a:lnTo>
                    <a:lnTo>
                      <a:pt x="1718" y="636"/>
                    </a:lnTo>
                    <a:lnTo>
                      <a:pt x="1722" y="634"/>
                    </a:lnTo>
                    <a:lnTo>
                      <a:pt x="1726" y="635"/>
                    </a:lnTo>
                    <a:lnTo>
                      <a:pt x="1730" y="635"/>
                    </a:lnTo>
                    <a:lnTo>
                      <a:pt x="1734" y="634"/>
                    </a:lnTo>
                    <a:lnTo>
                      <a:pt x="1738" y="633"/>
                    </a:lnTo>
                    <a:lnTo>
                      <a:pt x="1742" y="634"/>
                    </a:lnTo>
                    <a:lnTo>
                      <a:pt x="1746" y="633"/>
                    </a:lnTo>
                    <a:lnTo>
                      <a:pt x="1750" y="633"/>
                    </a:lnTo>
                    <a:lnTo>
                      <a:pt x="1754" y="633"/>
                    </a:lnTo>
                    <a:lnTo>
                      <a:pt x="1758" y="633"/>
                    </a:lnTo>
                    <a:lnTo>
                      <a:pt x="1762" y="631"/>
                    </a:lnTo>
                    <a:lnTo>
                      <a:pt x="1766" y="632"/>
                    </a:lnTo>
                    <a:lnTo>
                      <a:pt x="1770" y="631"/>
                    </a:lnTo>
                    <a:lnTo>
                      <a:pt x="1774" y="629"/>
                    </a:lnTo>
                    <a:lnTo>
                      <a:pt x="1778" y="631"/>
                    </a:lnTo>
                    <a:lnTo>
                      <a:pt x="1781" y="630"/>
                    </a:lnTo>
                    <a:lnTo>
                      <a:pt x="1785" y="630"/>
                    </a:lnTo>
                    <a:lnTo>
                      <a:pt x="1789" y="629"/>
                    </a:lnTo>
                    <a:lnTo>
                      <a:pt x="1793" y="627"/>
                    </a:lnTo>
                    <a:lnTo>
                      <a:pt x="1797" y="628"/>
                    </a:lnTo>
                    <a:lnTo>
                      <a:pt x="1801" y="627"/>
                    </a:lnTo>
                    <a:lnTo>
                      <a:pt x="1805" y="624"/>
                    </a:lnTo>
                    <a:lnTo>
                      <a:pt x="1809" y="625"/>
                    </a:lnTo>
                    <a:lnTo>
                      <a:pt x="1813" y="625"/>
                    </a:lnTo>
                    <a:lnTo>
                      <a:pt x="1817" y="623"/>
                    </a:lnTo>
                    <a:lnTo>
                      <a:pt x="1821" y="622"/>
                    </a:lnTo>
                    <a:lnTo>
                      <a:pt x="1825" y="623"/>
                    </a:lnTo>
                    <a:lnTo>
                      <a:pt x="1829" y="620"/>
                    </a:lnTo>
                    <a:lnTo>
                      <a:pt x="1833" y="620"/>
                    </a:lnTo>
                    <a:lnTo>
                      <a:pt x="1837" y="619"/>
                    </a:lnTo>
                    <a:lnTo>
                      <a:pt x="1841" y="619"/>
                    </a:lnTo>
                    <a:lnTo>
                      <a:pt x="1845" y="618"/>
                    </a:lnTo>
                    <a:lnTo>
                      <a:pt x="1848" y="617"/>
                    </a:lnTo>
                    <a:lnTo>
                      <a:pt x="1852" y="616"/>
                    </a:lnTo>
                    <a:lnTo>
                      <a:pt x="1856" y="615"/>
                    </a:lnTo>
                    <a:lnTo>
                      <a:pt x="1860" y="614"/>
                    </a:lnTo>
                    <a:lnTo>
                      <a:pt x="1864" y="614"/>
                    </a:lnTo>
                    <a:lnTo>
                      <a:pt x="1868" y="613"/>
                    </a:lnTo>
                    <a:lnTo>
                      <a:pt x="1872" y="612"/>
                    </a:lnTo>
                    <a:lnTo>
                      <a:pt x="1876" y="610"/>
                    </a:lnTo>
                    <a:lnTo>
                      <a:pt x="1880" y="610"/>
                    </a:lnTo>
                    <a:lnTo>
                      <a:pt x="1884" y="609"/>
                    </a:lnTo>
                    <a:lnTo>
                      <a:pt x="1888" y="608"/>
                    </a:lnTo>
                    <a:lnTo>
                      <a:pt x="1892" y="607"/>
                    </a:lnTo>
                    <a:lnTo>
                      <a:pt x="1896" y="605"/>
                    </a:lnTo>
                    <a:lnTo>
                      <a:pt x="1900" y="604"/>
                    </a:lnTo>
                    <a:lnTo>
                      <a:pt x="1904" y="604"/>
                    </a:lnTo>
                    <a:lnTo>
                      <a:pt x="1908" y="603"/>
                    </a:lnTo>
                    <a:lnTo>
                      <a:pt x="1912" y="601"/>
                    </a:lnTo>
                    <a:lnTo>
                      <a:pt x="1916" y="600"/>
                    </a:lnTo>
                    <a:lnTo>
                      <a:pt x="1919" y="599"/>
                    </a:lnTo>
                    <a:lnTo>
                      <a:pt x="1923" y="597"/>
                    </a:lnTo>
                    <a:lnTo>
                      <a:pt x="1927" y="597"/>
                    </a:lnTo>
                    <a:lnTo>
                      <a:pt x="1931" y="596"/>
                    </a:lnTo>
                    <a:lnTo>
                      <a:pt x="1935" y="595"/>
                    </a:lnTo>
                    <a:lnTo>
                      <a:pt x="1939" y="594"/>
                    </a:lnTo>
                    <a:lnTo>
                      <a:pt x="1943" y="592"/>
                    </a:lnTo>
                    <a:lnTo>
                      <a:pt x="1947" y="592"/>
                    </a:lnTo>
                    <a:lnTo>
                      <a:pt x="1951" y="589"/>
                    </a:lnTo>
                    <a:lnTo>
                      <a:pt x="1955" y="588"/>
                    </a:lnTo>
                    <a:lnTo>
                      <a:pt x="1959" y="586"/>
                    </a:lnTo>
                    <a:lnTo>
                      <a:pt x="1963" y="585"/>
                    </a:lnTo>
                    <a:lnTo>
                      <a:pt x="1967" y="584"/>
                    </a:lnTo>
                    <a:lnTo>
                      <a:pt x="1971" y="583"/>
                    </a:lnTo>
                    <a:lnTo>
                      <a:pt x="1975" y="581"/>
                    </a:lnTo>
                    <a:lnTo>
                      <a:pt x="1979" y="581"/>
                    </a:lnTo>
                    <a:lnTo>
                      <a:pt x="1983" y="580"/>
                    </a:lnTo>
                    <a:lnTo>
                      <a:pt x="1986" y="578"/>
                    </a:lnTo>
                    <a:lnTo>
                      <a:pt x="1990" y="576"/>
                    </a:lnTo>
                    <a:lnTo>
                      <a:pt x="1994" y="575"/>
                    </a:lnTo>
                    <a:lnTo>
                      <a:pt x="1998" y="574"/>
                    </a:lnTo>
                    <a:lnTo>
                      <a:pt x="2002" y="572"/>
                    </a:lnTo>
                    <a:lnTo>
                      <a:pt x="2006" y="571"/>
                    </a:lnTo>
                    <a:lnTo>
                      <a:pt x="2010" y="569"/>
                    </a:lnTo>
                    <a:lnTo>
                      <a:pt x="2014" y="568"/>
                    </a:lnTo>
                    <a:lnTo>
                      <a:pt x="2018" y="566"/>
                    </a:lnTo>
                    <a:lnTo>
                      <a:pt x="2022" y="565"/>
                    </a:lnTo>
                    <a:lnTo>
                      <a:pt x="2026" y="563"/>
                    </a:lnTo>
                    <a:lnTo>
                      <a:pt x="2030" y="563"/>
                    </a:lnTo>
                    <a:lnTo>
                      <a:pt x="2034" y="560"/>
                    </a:lnTo>
                    <a:lnTo>
                      <a:pt x="2038" y="560"/>
                    </a:lnTo>
                    <a:lnTo>
                      <a:pt x="2042" y="557"/>
                    </a:lnTo>
                    <a:lnTo>
                      <a:pt x="2046" y="556"/>
                    </a:lnTo>
                    <a:lnTo>
                      <a:pt x="2050" y="555"/>
                    </a:lnTo>
                    <a:lnTo>
                      <a:pt x="2054" y="553"/>
                    </a:lnTo>
                    <a:lnTo>
                      <a:pt x="2057" y="550"/>
                    </a:lnTo>
                    <a:lnTo>
                      <a:pt x="2061" y="549"/>
                    </a:lnTo>
                    <a:lnTo>
                      <a:pt x="2065" y="548"/>
                    </a:lnTo>
                    <a:lnTo>
                      <a:pt x="2069" y="546"/>
                    </a:lnTo>
                    <a:lnTo>
                      <a:pt x="2073" y="544"/>
                    </a:lnTo>
                    <a:lnTo>
                      <a:pt x="2077" y="544"/>
                    </a:lnTo>
                    <a:lnTo>
                      <a:pt x="2081" y="542"/>
                    </a:lnTo>
                    <a:lnTo>
                      <a:pt x="2085" y="540"/>
                    </a:lnTo>
                    <a:lnTo>
                      <a:pt x="2089" y="538"/>
                    </a:lnTo>
                    <a:lnTo>
                      <a:pt x="2093" y="537"/>
                    </a:lnTo>
                    <a:lnTo>
                      <a:pt x="2097" y="535"/>
                    </a:lnTo>
                    <a:lnTo>
                      <a:pt x="2101" y="533"/>
                    </a:lnTo>
                    <a:lnTo>
                      <a:pt x="2105" y="531"/>
                    </a:lnTo>
                    <a:lnTo>
                      <a:pt x="2109" y="529"/>
                    </a:lnTo>
                    <a:lnTo>
                      <a:pt x="2113" y="527"/>
                    </a:lnTo>
                    <a:lnTo>
                      <a:pt x="2117" y="527"/>
                    </a:lnTo>
                    <a:lnTo>
                      <a:pt x="2121" y="523"/>
                    </a:lnTo>
                    <a:lnTo>
                      <a:pt x="2124" y="524"/>
                    </a:lnTo>
                    <a:lnTo>
                      <a:pt x="2128" y="520"/>
                    </a:lnTo>
                    <a:lnTo>
                      <a:pt x="2132" y="518"/>
                    </a:lnTo>
                    <a:lnTo>
                      <a:pt x="2136" y="517"/>
                    </a:lnTo>
                    <a:lnTo>
                      <a:pt x="2140" y="516"/>
                    </a:lnTo>
                    <a:lnTo>
                      <a:pt x="2144" y="513"/>
                    </a:lnTo>
                    <a:lnTo>
                      <a:pt x="2148" y="514"/>
                    </a:lnTo>
                    <a:lnTo>
                      <a:pt x="2152" y="509"/>
                    </a:lnTo>
                    <a:lnTo>
                      <a:pt x="2156" y="509"/>
                    </a:lnTo>
                    <a:lnTo>
                      <a:pt x="2160" y="506"/>
                    </a:lnTo>
                    <a:lnTo>
                      <a:pt x="2164" y="505"/>
                    </a:lnTo>
                    <a:lnTo>
                      <a:pt x="2168" y="501"/>
                    </a:lnTo>
                    <a:lnTo>
                      <a:pt x="2172" y="502"/>
                    </a:lnTo>
                    <a:lnTo>
                      <a:pt x="2176" y="499"/>
                    </a:lnTo>
                    <a:lnTo>
                      <a:pt x="2180" y="498"/>
                    </a:lnTo>
                    <a:lnTo>
                      <a:pt x="2184" y="496"/>
                    </a:lnTo>
                    <a:lnTo>
                      <a:pt x="2188" y="494"/>
                    </a:lnTo>
                    <a:lnTo>
                      <a:pt x="2191" y="492"/>
                    </a:lnTo>
                    <a:lnTo>
                      <a:pt x="2195" y="491"/>
                    </a:lnTo>
                    <a:lnTo>
                      <a:pt x="2199" y="489"/>
                    </a:lnTo>
                    <a:lnTo>
                      <a:pt x="2203" y="487"/>
                    </a:lnTo>
                    <a:lnTo>
                      <a:pt x="2207" y="485"/>
                    </a:lnTo>
                    <a:lnTo>
                      <a:pt x="2211" y="483"/>
                    </a:lnTo>
                    <a:lnTo>
                      <a:pt x="2215" y="481"/>
                    </a:lnTo>
                    <a:lnTo>
                      <a:pt x="2219" y="480"/>
                    </a:lnTo>
                    <a:lnTo>
                      <a:pt x="2223" y="478"/>
                    </a:lnTo>
                    <a:lnTo>
                      <a:pt x="2227" y="475"/>
                    </a:lnTo>
                    <a:lnTo>
                      <a:pt x="2231" y="473"/>
                    </a:lnTo>
                    <a:lnTo>
                      <a:pt x="2235" y="472"/>
                    </a:lnTo>
                    <a:lnTo>
                      <a:pt x="2239" y="471"/>
                    </a:lnTo>
                    <a:lnTo>
                      <a:pt x="2243" y="467"/>
                    </a:lnTo>
                    <a:lnTo>
                      <a:pt x="2247" y="466"/>
                    </a:lnTo>
                    <a:lnTo>
                      <a:pt x="2251" y="465"/>
                    </a:lnTo>
                    <a:lnTo>
                      <a:pt x="2255" y="462"/>
                    </a:lnTo>
                    <a:lnTo>
                      <a:pt x="2259" y="460"/>
                    </a:lnTo>
                    <a:lnTo>
                      <a:pt x="2262" y="458"/>
                    </a:lnTo>
                    <a:lnTo>
                      <a:pt x="2266" y="456"/>
                    </a:lnTo>
                    <a:lnTo>
                      <a:pt x="2270" y="454"/>
                    </a:lnTo>
                    <a:lnTo>
                      <a:pt x="2274" y="452"/>
                    </a:lnTo>
                    <a:lnTo>
                      <a:pt x="2278" y="451"/>
                    </a:lnTo>
                    <a:lnTo>
                      <a:pt x="2282" y="449"/>
                    </a:lnTo>
                    <a:lnTo>
                      <a:pt x="2286" y="446"/>
                    </a:lnTo>
                    <a:lnTo>
                      <a:pt x="2290" y="445"/>
                    </a:lnTo>
                    <a:lnTo>
                      <a:pt x="2294" y="443"/>
                    </a:lnTo>
                    <a:lnTo>
                      <a:pt x="2298" y="440"/>
                    </a:lnTo>
                    <a:lnTo>
                      <a:pt x="2302" y="439"/>
                    </a:lnTo>
                    <a:lnTo>
                      <a:pt x="2306" y="437"/>
                    </a:lnTo>
                    <a:lnTo>
                      <a:pt x="2310" y="435"/>
                    </a:lnTo>
                    <a:lnTo>
                      <a:pt x="2314" y="434"/>
                    </a:lnTo>
                    <a:lnTo>
                      <a:pt x="2318" y="431"/>
                    </a:lnTo>
                    <a:lnTo>
                      <a:pt x="2322" y="429"/>
                    </a:lnTo>
                    <a:lnTo>
                      <a:pt x="2326" y="427"/>
                    </a:lnTo>
                    <a:lnTo>
                      <a:pt x="2329" y="426"/>
                    </a:lnTo>
                    <a:lnTo>
                      <a:pt x="2333" y="423"/>
                    </a:lnTo>
                    <a:lnTo>
                      <a:pt x="2337" y="421"/>
                    </a:lnTo>
                    <a:lnTo>
                      <a:pt x="2341" y="418"/>
                    </a:lnTo>
                    <a:lnTo>
                      <a:pt x="2345" y="417"/>
                    </a:lnTo>
                    <a:lnTo>
                      <a:pt x="2349" y="416"/>
                    </a:lnTo>
                    <a:lnTo>
                      <a:pt x="2353" y="414"/>
                    </a:lnTo>
                    <a:lnTo>
                      <a:pt x="2357" y="412"/>
                    </a:lnTo>
                    <a:lnTo>
                      <a:pt x="2361" y="409"/>
                    </a:lnTo>
                    <a:lnTo>
                      <a:pt x="2365" y="406"/>
                    </a:lnTo>
                    <a:lnTo>
                      <a:pt x="2369" y="406"/>
                    </a:lnTo>
                    <a:lnTo>
                      <a:pt x="2373" y="404"/>
                    </a:lnTo>
                    <a:lnTo>
                      <a:pt x="2377" y="403"/>
                    </a:lnTo>
                    <a:lnTo>
                      <a:pt x="2381" y="399"/>
                    </a:lnTo>
                    <a:lnTo>
                      <a:pt x="2385" y="399"/>
                    </a:lnTo>
                    <a:lnTo>
                      <a:pt x="2389" y="395"/>
                    </a:lnTo>
                    <a:lnTo>
                      <a:pt x="2393" y="395"/>
                    </a:lnTo>
                    <a:lnTo>
                      <a:pt x="2396" y="393"/>
                    </a:lnTo>
                    <a:lnTo>
                      <a:pt x="2400" y="390"/>
                    </a:lnTo>
                    <a:lnTo>
                      <a:pt x="2404" y="388"/>
                    </a:lnTo>
                    <a:lnTo>
                      <a:pt x="2408" y="386"/>
                    </a:lnTo>
                    <a:lnTo>
                      <a:pt x="2412" y="383"/>
                    </a:lnTo>
                    <a:lnTo>
                      <a:pt x="2416" y="383"/>
                    </a:lnTo>
                    <a:lnTo>
                      <a:pt x="2420" y="381"/>
                    </a:lnTo>
                    <a:lnTo>
                      <a:pt x="2424" y="379"/>
                    </a:lnTo>
                    <a:lnTo>
                      <a:pt x="2428" y="377"/>
                    </a:lnTo>
                    <a:lnTo>
                      <a:pt x="2432" y="373"/>
                    </a:lnTo>
                    <a:lnTo>
                      <a:pt x="2436" y="373"/>
                    </a:lnTo>
                    <a:lnTo>
                      <a:pt x="2440" y="371"/>
                    </a:lnTo>
                    <a:lnTo>
                      <a:pt x="2444" y="369"/>
                    </a:lnTo>
                    <a:lnTo>
                      <a:pt x="2448" y="366"/>
                    </a:lnTo>
                    <a:lnTo>
                      <a:pt x="2452" y="364"/>
                    </a:lnTo>
                    <a:lnTo>
                      <a:pt x="2456" y="362"/>
                    </a:lnTo>
                    <a:lnTo>
                      <a:pt x="2460" y="363"/>
                    </a:lnTo>
                    <a:lnTo>
                      <a:pt x="2464" y="358"/>
                    </a:lnTo>
                    <a:lnTo>
                      <a:pt x="2467" y="357"/>
                    </a:lnTo>
                    <a:lnTo>
                      <a:pt x="2471" y="356"/>
                    </a:lnTo>
                    <a:lnTo>
                      <a:pt x="2475" y="353"/>
                    </a:lnTo>
                    <a:lnTo>
                      <a:pt x="2479" y="352"/>
                    </a:lnTo>
                    <a:lnTo>
                      <a:pt x="2483" y="349"/>
                    </a:lnTo>
                    <a:lnTo>
                      <a:pt x="2487" y="347"/>
                    </a:lnTo>
                    <a:lnTo>
                      <a:pt x="2491" y="346"/>
                    </a:lnTo>
                    <a:lnTo>
                      <a:pt x="2495" y="344"/>
                    </a:lnTo>
                    <a:lnTo>
                      <a:pt x="2499" y="343"/>
                    </a:lnTo>
                    <a:lnTo>
                      <a:pt x="2503" y="339"/>
                    </a:lnTo>
                    <a:lnTo>
                      <a:pt x="2507" y="337"/>
                    </a:lnTo>
                    <a:lnTo>
                      <a:pt x="2511" y="335"/>
                    </a:lnTo>
                    <a:lnTo>
                      <a:pt x="2515" y="334"/>
                    </a:lnTo>
                    <a:lnTo>
                      <a:pt x="2519" y="334"/>
                    </a:lnTo>
                    <a:lnTo>
                      <a:pt x="2523" y="331"/>
                    </a:lnTo>
                    <a:lnTo>
                      <a:pt x="2527" y="329"/>
                    </a:lnTo>
                    <a:lnTo>
                      <a:pt x="2531" y="327"/>
                    </a:lnTo>
                    <a:lnTo>
                      <a:pt x="2534" y="325"/>
                    </a:lnTo>
                    <a:lnTo>
                      <a:pt x="2538" y="322"/>
                    </a:lnTo>
                    <a:lnTo>
                      <a:pt x="2542" y="320"/>
                    </a:lnTo>
                    <a:lnTo>
                      <a:pt x="2546" y="319"/>
                    </a:lnTo>
                    <a:lnTo>
                      <a:pt x="2550" y="318"/>
                    </a:lnTo>
                    <a:lnTo>
                      <a:pt x="2554" y="315"/>
                    </a:lnTo>
                    <a:lnTo>
                      <a:pt x="2558" y="315"/>
                    </a:lnTo>
                    <a:lnTo>
                      <a:pt x="2562" y="311"/>
                    </a:lnTo>
                    <a:lnTo>
                      <a:pt x="2566" y="310"/>
                    </a:lnTo>
                    <a:lnTo>
                      <a:pt x="2570" y="307"/>
                    </a:lnTo>
                    <a:lnTo>
                      <a:pt x="2574" y="306"/>
                    </a:lnTo>
                    <a:lnTo>
                      <a:pt x="2578" y="304"/>
                    </a:lnTo>
                    <a:lnTo>
                      <a:pt x="2582" y="303"/>
                    </a:lnTo>
                    <a:lnTo>
                      <a:pt x="2586" y="301"/>
                    </a:lnTo>
                    <a:lnTo>
                      <a:pt x="2590" y="297"/>
                    </a:lnTo>
                    <a:lnTo>
                      <a:pt x="2594" y="297"/>
                    </a:lnTo>
                    <a:lnTo>
                      <a:pt x="2598" y="295"/>
                    </a:lnTo>
                    <a:lnTo>
                      <a:pt x="2602" y="295"/>
                    </a:lnTo>
                    <a:lnTo>
                      <a:pt x="2605" y="291"/>
                    </a:lnTo>
                    <a:lnTo>
                      <a:pt x="2609" y="289"/>
                    </a:lnTo>
                    <a:lnTo>
                      <a:pt x="2613" y="288"/>
                    </a:lnTo>
                    <a:lnTo>
                      <a:pt x="2617" y="284"/>
                    </a:lnTo>
                    <a:lnTo>
                      <a:pt x="2621" y="284"/>
                    </a:lnTo>
                    <a:lnTo>
                      <a:pt x="2625" y="281"/>
                    </a:lnTo>
                    <a:lnTo>
                      <a:pt x="2629" y="280"/>
                    </a:lnTo>
                    <a:lnTo>
                      <a:pt x="2633" y="278"/>
                    </a:lnTo>
                    <a:lnTo>
                      <a:pt x="2637" y="278"/>
                    </a:lnTo>
                    <a:lnTo>
                      <a:pt x="2641" y="275"/>
                    </a:lnTo>
                    <a:lnTo>
                      <a:pt x="2645" y="275"/>
                    </a:lnTo>
                    <a:lnTo>
                      <a:pt x="2649" y="271"/>
                    </a:lnTo>
                    <a:lnTo>
                      <a:pt x="2653" y="269"/>
                    </a:lnTo>
                    <a:lnTo>
                      <a:pt x="2657" y="269"/>
                    </a:lnTo>
                    <a:lnTo>
                      <a:pt x="2661" y="265"/>
                    </a:lnTo>
                    <a:lnTo>
                      <a:pt x="2665" y="265"/>
                    </a:lnTo>
                    <a:lnTo>
                      <a:pt x="2669" y="263"/>
                    </a:lnTo>
                    <a:lnTo>
                      <a:pt x="2672" y="261"/>
                    </a:lnTo>
                    <a:lnTo>
                      <a:pt x="2676" y="259"/>
                    </a:lnTo>
                    <a:lnTo>
                      <a:pt x="2680" y="258"/>
                    </a:lnTo>
                    <a:lnTo>
                      <a:pt x="2684" y="256"/>
                    </a:lnTo>
                    <a:lnTo>
                      <a:pt x="2688" y="255"/>
                    </a:lnTo>
                    <a:lnTo>
                      <a:pt x="2692" y="252"/>
                    </a:lnTo>
                    <a:lnTo>
                      <a:pt x="2696" y="251"/>
                    </a:lnTo>
                    <a:lnTo>
                      <a:pt x="2700" y="248"/>
                    </a:lnTo>
                    <a:lnTo>
                      <a:pt x="2704" y="247"/>
                    </a:lnTo>
                    <a:lnTo>
                      <a:pt x="2708" y="246"/>
                    </a:lnTo>
                    <a:lnTo>
                      <a:pt x="2712" y="244"/>
                    </a:lnTo>
                    <a:lnTo>
                      <a:pt x="2716" y="244"/>
                    </a:lnTo>
                    <a:lnTo>
                      <a:pt x="2720" y="241"/>
                    </a:lnTo>
                    <a:lnTo>
                      <a:pt x="2724" y="240"/>
                    </a:lnTo>
                    <a:lnTo>
                      <a:pt x="2728" y="238"/>
                    </a:lnTo>
                    <a:lnTo>
                      <a:pt x="2732" y="237"/>
                    </a:lnTo>
                    <a:lnTo>
                      <a:pt x="2736" y="235"/>
                    </a:lnTo>
                    <a:lnTo>
                      <a:pt x="2739" y="233"/>
                    </a:lnTo>
                    <a:lnTo>
                      <a:pt x="2743" y="231"/>
                    </a:lnTo>
                    <a:lnTo>
                      <a:pt x="2747" y="229"/>
                    </a:lnTo>
                    <a:lnTo>
                      <a:pt x="2751" y="229"/>
                    </a:lnTo>
                    <a:lnTo>
                      <a:pt x="2755" y="228"/>
                    </a:lnTo>
                    <a:lnTo>
                      <a:pt x="2759" y="224"/>
                    </a:lnTo>
                    <a:lnTo>
                      <a:pt x="2763" y="223"/>
                    </a:lnTo>
                    <a:lnTo>
                      <a:pt x="2767" y="221"/>
                    </a:lnTo>
                    <a:lnTo>
                      <a:pt x="2771" y="221"/>
                    </a:lnTo>
                    <a:lnTo>
                      <a:pt x="2775" y="218"/>
                    </a:lnTo>
                    <a:lnTo>
                      <a:pt x="2779" y="216"/>
                    </a:lnTo>
                    <a:lnTo>
                      <a:pt x="2783" y="216"/>
                    </a:lnTo>
                    <a:lnTo>
                      <a:pt x="2787" y="214"/>
                    </a:lnTo>
                    <a:lnTo>
                      <a:pt x="2791" y="213"/>
                    </a:lnTo>
                    <a:lnTo>
                      <a:pt x="2795" y="211"/>
                    </a:lnTo>
                    <a:lnTo>
                      <a:pt x="2799" y="209"/>
                    </a:lnTo>
                    <a:lnTo>
                      <a:pt x="2803" y="207"/>
                    </a:lnTo>
                    <a:lnTo>
                      <a:pt x="2807" y="207"/>
                    </a:lnTo>
                    <a:lnTo>
                      <a:pt x="2810" y="204"/>
                    </a:lnTo>
                    <a:lnTo>
                      <a:pt x="2814" y="203"/>
                    </a:lnTo>
                    <a:lnTo>
                      <a:pt x="2818" y="202"/>
                    </a:lnTo>
                    <a:lnTo>
                      <a:pt x="2822" y="200"/>
                    </a:lnTo>
                    <a:lnTo>
                      <a:pt x="2826" y="199"/>
                    </a:lnTo>
                    <a:lnTo>
                      <a:pt x="2830" y="197"/>
                    </a:lnTo>
                    <a:lnTo>
                      <a:pt x="2834" y="195"/>
                    </a:lnTo>
                    <a:lnTo>
                      <a:pt x="2838" y="195"/>
                    </a:lnTo>
                    <a:lnTo>
                      <a:pt x="2842" y="191"/>
                    </a:lnTo>
                    <a:lnTo>
                      <a:pt x="2846" y="191"/>
                    </a:lnTo>
                    <a:lnTo>
                      <a:pt x="2850" y="190"/>
                    </a:lnTo>
                    <a:lnTo>
                      <a:pt x="2854" y="189"/>
                    </a:lnTo>
                    <a:lnTo>
                      <a:pt x="2858" y="187"/>
                    </a:lnTo>
                    <a:lnTo>
                      <a:pt x="2862" y="186"/>
                    </a:lnTo>
                    <a:lnTo>
                      <a:pt x="2866" y="183"/>
                    </a:lnTo>
                    <a:lnTo>
                      <a:pt x="2870" y="183"/>
                    </a:lnTo>
                    <a:lnTo>
                      <a:pt x="2874" y="182"/>
                    </a:lnTo>
                    <a:lnTo>
                      <a:pt x="2877" y="180"/>
                    </a:lnTo>
                    <a:lnTo>
                      <a:pt x="2881" y="179"/>
                    </a:lnTo>
                    <a:lnTo>
                      <a:pt x="2885" y="176"/>
                    </a:lnTo>
                    <a:lnTo>
                      <a:pt x="2889" y="177"/>
                    </a:lnTo>
                    <a:lnTo>
                      <a:pt x="2893" y="174"/>
                    </a:lnTo>
                    <a:lnTo>
                      <a:pt x="2897" y="173"/>
                    </a:lnTo>
                    <a:lnTo>
                      <a:pt x="2901" y="171"/>
                    </a:lnTo>
                    <a:lnTo>
                      <a:pt x="2905" y="170"/>
                    </a:lnTo>
                    <a:lnTo>
                      <a:pt x="2909" y="169"/>
                    </a:lnTo>
                    <a:lnTo>
                      <a:pt x="2913" y="167"/>
                    </a:lnTo>
                    <a:lnTo>
                      <a:pt x="2917" y="166"/>
                    </a:lnTo>
                    <a:lnTo>
                      <a:pt x="2921" y="165"/>
                    </a:lnTo>
                    <a:lnTo>
                      <a:pt x="2925" y="164"/>
                    </a:lnTo>
                    <a:lnTo>
                      <a:pt x="2929" y="163"/>
                    </a:lnTo>
                    <a:lnTo>
                      <a:pt x="2933" y="161"/>
                    </a:lnTo>
                    <a:lnTo>
                      <a:pt x="2937" y="160"/>
                    </a:lnTo>
                    <a:lnTo>
                      <a:pt x="2941" y="159"/>
                    </a:lnTo>
                    <a:lnTo>
                      <a:pt x="2944" y="157"/>
                    </a:lnTo>
                    <a:lnTo>
                      <a:pt x="2948" y="155"/>
                    </a:lnTo>
                    <a:lnTo>
                      <a:pt x="2952" y="156"/>
                    </a:lnTo>
                    <a:lnTo>
                      <a:pt x="2956" y="152"/>
                    </a:lnTo>
                    <a:lnTo>
                      <a:pt x="2960" y="152"/>
                    </a:lnTo>
                    <a:lnTo>
                      <a:pt x="2964" y="150"/>
                    </a:lnTo>
                    <a:lnTo>
                      <a:pt x="2968" y="149"/>
                    </a:lnTo>
                    <a:lnTo>
                      <a:pt x="2972" y="149"/>
                    </a:lnTo>
                    <a:lnTo>
                      <a:pt x="2976" y="148"/>
                    </a:lnTo>
                    <a:lnTo>
                      <a:pt x="2980" y="145"/>
                    </a:lnTo>
                    <a:lnTo>
                      <a:pt x="2984" y="144"/>
                    </a:lnTo>
                    <a:lnTo>
                      <a:pt x="2988" y="143"/>
                    </a:lnTo>
                    <a:lnTo>
                      <a:pt x="2992" y="142"/>
                    </a:lnTo>
                    <a:lnTo>
                      <a:pt x="2996" y="141"/>
                    </a:lnTo>
                    <a:lnTo>
                      <a:pt x="3000" y="140"/>
                    </a:lnTo>
                    <a:lnTo>
                      <a:pt x="3004" y="138"/>
                    </a:lnTo>
                    <a:lnTo>
                      <a:pt x="3008" y="137"/>
                    </a:lnTo>
                    <a:lnTo>
                      <a:pt x="3012" y="137"/>
                    </a:lnTo>
                    <a:lnTo>
                      <a:pt x="3015" y="134"/>
                    </a:lnTo>
                    <a:lnTo>
                      <a:pt x="3019" y="135"/>
                    </a:lnTo>
                    <a:lnTo>
                      <a:pt x="3023" y="134"/>
                    </a:lnTo>
                    <a:lnTo>
                      <a:pt x="3027" y="133"/>
                    </a:lnTo>
                    <a:lnTo>
                      <a:pt x="3031" y="132"/>
                    </a:lnTo>
                    <a:lnTo>
                      <a:pt x="3035" y="129"/>
                    </a:lnTo>
                    <a:lnTo>
                      <a:pt x="3039" y="129"/>
                    </a:lnTo>
                    <a:lnTo>
                      <a:pt x="3043" y="127"/>
                    </a:lnTo>
                    <a:lnTo>
                      <a:pt x="3047" y="127"/>
                    </a:lnTo>
                    <a:lnTo>
                      <a:pt x="3051" y="125"/>
                    </a:lnTo>
                    <a:lnTo>
                      <a:pt x="3055" y="124"/>
                    </a:lnTo>
                    <a:lnTo>
                      <a:pt x="3059" y="123"/>
                    </a:lnTo>
                    <a:lnTo>
                      <a:pt x="3063" y="121"/>
                    </a:lnTo>
                    <a:lnTo>
                      <a:pt x="3067" y="121"/>
                    </a:lnTo>
                    <a:lnTo>
                      <a:pt x="3071" y="119"/>
                    </a:lnTo>
                    <a:lnTo>
                      <a:pt x="3075" y="120"/>
                    </a:lnTo>
                    <a:lnTo>
                      <a:pt x="3079" y="117"/>
                    </a:lnTo>
                    <a:lnTo>
                      <a:pt x="3082" y="117"/>
                    </a:lnTo>
                    <a:lnTo>
                      <a:pt x="3086" y="115"/>
                    </a:lnTo>
                    <a:lnTo>
                      <a:pt x="3090" y="115"/>
                    </a:lnTo>
                    <a:lnTo>
                      <a:pt x="3094" y="114"/>
                    </a:lnTo>
                    <a:lnTo>
                      <a:pt x="3098" y="112"/>
                    </a:lnTo>
                    <a:lnTo>
                      <a:pt x="3102" y="112"/>
                    </a:lnTo>
                    <a:lnTo>
                      <a:pt x="3106" y="112"/>
                    </a:lnTo>
                    <a:lnTo>
                      <a:pt x="3110" y="111"/>
                    </a:lnTo>
                    <a:lnTo>
                      <a:pt x="3114" y="109"/>
                    </a:lnTo>
                    <a:lnTo>
                      <a:pt x="3118" y="107"/>
                    </a:lnTo>
                    <a:lnTo>
                      <a:pt x="3122" y="107"/>
                    </a:lnTo>
                    <a:lnTo>
                      <a:pt x="3126" y="107"/>
                    </a:lnTo>
                    <a:lnTo>
                      <a:pt x="3130" y="105"/>
                    </a:lnTo>
                    <a:lnTo>
                      <a:pt x="3134" y="104"/>
                    </a:lnTo>
                    <a:lnTo>
                      <a:pt x="3138" y="103"/>
                    </a:lnTo>
                    <a:lnTo>
                      <a:pt x="3142" y="101"/>
                    </a:lnTo>
                    <a:lnTo>
                      <a:pt x="3146" y="102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2" name="Freeform 2874"/>
              <p:cNvSpPr>
                <a:spLocks/>
              </p:cNvSpPr>
              <p:nvPr/>
            </p:nvSpPr>
            <p:spPr bwMode="auto">
              <a:xfrm flipV="1">
                <a:off x="506" y="1661"/>
                <a:ext cx="1814" cy="25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0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2"/>
                  </a:cxn>
                  <a:cxn ang="0">
                    <a:pos x="303" y="6"/>
                  </a:cxn>
                  <a:cxn ang="0">
                    <a:pos x="354" y="10"/>
                  </a:cxn>
                  <a:cxn ang="0">
                    <a:pos x="406" y="16"/>
                  </a:cxn>
                  <a:cxn ang="0">
                    <a:pos x="457" y="26"/>
                  </a:cxn>
                  <a:cxn ang="0">
                    <a:pos x="508" y="36"/>
                  </a:cxn>
                  <a:cxn ang="0">
                    <a:pos x="559" y="50"/>
                  </a:cxn>
                  <a:cxn ang="0">
                    <a:pos x="611" y="66"/>
                  </a:cxn>
                  <a:cxn ang="0">
                    <a:pos x="662" y="83"/>
                  </a:cxn>
                  <a:cxn ang="0">
                    <a:pos x="713" y="106"/>
                  </a:cxn>
                  <a:cxn ang="0">
                    <a:pos x="764" y="128"/>
                  </a:cxn>
                  <a:cxn ang="0">
                    <a:pos x="816" y="153"/>
                  </a:cxn>
                  <a:cxn ang="0">
                    <a:pos x="867" y="178"/>
                  </a:cxn>
                  <a:cxn ang="0">
                    <a:pos x="918" y="206"/>
                  </a:cxn>
                  <a:cxn ang="0">
                    <a:pos x="969" y="232"/>
                  </a:cxn>
                  <a:cxn ang="0">
                    <a:pos x="1021" y="258"/>
                  </a:cxn>
                  <a:cxn ang="0">
                    <a:pos x="1072" y="287"/>
                  </a:cxn>
                  <a:cxn ang="0">
                    <a:pos x="1123" y="310"/>
                  </a:cxn>
                  <a:cxn ang="0">
                    <a:pos x="1174" y="335"/>
                  </a:cxn>
                  <a:cxn ang="0">
                    <a:pos x="1226" y="357"/>
                  </a:cxn>
                  <a:cxn ang="0">
                    <a:pos x="1277" y="379"/>
                  </a:cxn>
                  <a:cxn ang="0">
                    <a:pos x="1328" y="396"/>
                  </a:cxn>
                  <a:cxn ang="0">
                    <a:pos x="1379" y="412"/>
                  </a:cxn>
                  <a:cxn ang="0">
                    <a:pos x="1431" y="425"/>
                  </a:cxn>
                  <a:cxn ang="0">
                    <a:pos x="1482" y="433"/>
                  </a:cxn>
                  <a:cxn ang="0">
                    <a:pos x="1533" y="442"/>
                  </a:cxn>
                  <a:cxn ang="0">
                    <a:pos x="1584" y="446"/>
                  </a:cxn>
                  <a:cxn ang="0">
                    <a:pos x="1636" y="448"/>
                  </a:cxn>
                  <a:cxn ang="0">
                    <a:pos x="1687" y="448"/>
                  </a:cxn>
                  <a:cxn ang="0">
                    <a:pos x="1738" y="443"/>
                  </a:cxn>
                  <a:cxn ang="0">
                    <a:pos x="1789" y="438"/>
                  </a:cxn>
                  <a:cxn ang="0">
                    <a:pos x="1841" y="430"/>
                  </a:cxn>
                  <a:cxn ang="0">
                    <a:pos x="1892" y="419"/>
                  </a:cxn>
                  <a:cxn ang="0">
                    <a:pos x="1943" y="407"/>
                  </a:cxn>
                  <a:cxn ang="0">
                    <a:pos x="1994" y="395"/>
                  </a:cxn>
                  <a:cxn ang="0">
                    <a:pos x="2046" y="379"/>
                  </a:cxn>
                  <a:cxn ang="0">
                    <a:pos x="2097" y="365"/>
                  </a:cxn>
                  <a:cxn ang="0">
                    <a:pos x="2148" y="348"/>
                  </a:cxn>
                  <a:cxn ang="0">
                    <a:pos x="2199" y="330"/>
                  </a:cxn>
                  <a:cxn ang="0">
                    <a:pos x="2251" y="314"/>
                  </a:cxn>
                  <a:cxn ang="0">
                    <a:pos x="2302" y="295"/>
                  </a:cxn>
                  <a:cxn ang="0">
                    <a:pos x="2353" y="277"/>
                  </a:cxn>
                  <a:cxn ang="0">
                    <a:pos x="2404" y="259"/>
                  </a:cxn>
                  <a:cxn ang="0">
                    <a:pos x="2456" y="240"/>
                  </a:cxn>
                  <a:cxn ang="0">
                    <a:pos x="2507" y="223"/>
                  </a:cxn>
                  <a:cxn ang="0">
                    <a:pos x="2558" y="206"/>
                  </a:cxn>
                  <a:cxn ang="0">
                    <a:pos x="2609" y="189"/>
                  </a:cxn>
                  <a:cxn ang="0">
                    <a:pos x="2661" y="172"/>
                  </a:cxn>
                  <a:cxn ang="0">
                    <a:pos x="2712" y="158"/>
                  </a:cxn>
                  <a:cxn ang="0">
                    <a:pos x="2763" y="144"/>
                  </a:cxn>
                  <a:cxn ang="0">
                    <a:pos x="2814" y="131"/>
                  </a:cxn>
                  <a:cxn ang="0">
                    <a:pos x="2866" y="119"/>
                  </a:cxn>
                  <a:cxn ang="0">
                    <a:pos x="2917" y="107"/>
                  </a:cxn>
                  <a:cxn ang="0">
                    <a:pos x="2968" y="95"/>
                  </a:cxn>
                  <a:cxn ang="0">
                    <a:pos x="3019" y="84"/>
                  </a:cxn>
                  <a:cxn ang="0">
                    <a:pos x="3071" y="75"/>
                  </a:cxn>
                  <a:cxn ang="0">
                    <a:pos x="3122" y="65"/>
                  </a:cxn>
                </a:cxnLst>
                <a:rect l="0" t="0" r="r" b="b"/>
                <a:pathLst>
                  <a:path w="3150" h="449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1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2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2" y="2"/>
                    </a:lnTo>
                    <a:lnTo>
                      <a:pt x="256" y="4"/>
                    </a:lnTo>
                    <a:lnTo>
                      <a:pt x="260" y="2"/>
                    </a:lnTo>
                    <a:lnTo>
                      <a:pt x="264" y="4"/>
                    </a:lnTo>
                    <a:lnTo>
                      <a:pt x="268" y="3"/>
                    </a:lnTo>
                    <a:lnTo>
                      <a:pt x="272" y="4"/>
                    </a:lnTo>
                    <a:lnTo>
                      <a:pt x="275" y="5"/>
                    </a:lnTo>
                    <a:lnTo>
                      <a:pt x="279" y="3"/>
                    </a:lnTo>
                    <a:lnTo>
                      <a:pt x="283" y="5"/>
                    </a:lnTo>
                    <a:lnTo>
                      <a:pt x="287" y="5"/>
                    </a:lnTo>
                    <a:lnTo>
                      <a:pt x="291" y="5"/>
                    </a:lnTo>
                    <a:lnTo>
                      <a:pt x="295" y="4"/>
                    </a:lnTo>
                    <a:lnTo>
                      <a:pt x="299" y="7"/>
                    </a:lnTo>
                    <a:lnTo>
                      <a:pt x="303" y="6"/>
                    </a:lnTo>
                    <a:lnTo>
                      <a:pt x="307" y="7"/>
                    </a:lnTo>
                    <a:lnTo>
                      <a:pt x="311" y="7"/>
                    </a:lnTo>
                    <a:lnTo>
                      <a:pt x="315" y="7"/>
                    </a:lnTo>
                    <a:lnTo>
                      <a:pt x="319" y="7"/>
                    </a:lnTo>
                    <a:lnTo>
                      <a:pt x="323" y="8"/>
                    </a:lnTo>
                    <a:lnTo>
                      <a:pt x="327" y="8"/>
                    </a:lnTo>
                    <a:lnTo>
                      <a:pt x="331" y="8"/>
                    </a:lnTo>
                    <a:lnTo>
                      <a:pt x="335" y="8"/>
                    </a:lnTo>
                    <a:lnTo>
                      <a:pt x="339" y="8"/>
                    </a:lnTo>
                    <a:lnTo>
                      <a:pt x="342" y="8"/>
                    </a:lnTo>
                    <a:lnTo>
                      <a:pt x="346" y="9"/>
                    </a:lnTo>
                    <a:lnTo>
                      <a:pt x="350" y="10"/>
                    </a:lnTo>
                    <a:lnTo>
                      <a:pt x="354" y="10"/>
                    </a:lnTo>
                    <a:lnTo>
                      <a:pt x="358" y="11"/>
                    </a:lnTo>
                    <a:lnTo>
                      <a:pt x="362" y="10"/>
                    </a:lnTo>
                    <a:lnTo>
                      <a:pt x="366" y="11"/>
                    </a:lnTo>
                    <a:lnTo>
                      <a:pt x="370" y="11"/>
                    </a:lnTo>
                    <a:lnTo>
                      <a:pt x="374" y="14"/>
                    </a:lnTo>
                    <a:lnTo>
                      <a:pt x="378" y="12"/>
                    </a:lnTo>
                    <a:lnTo>
                      <a:pt x="382" y="13"/>
                    </a:lnTo>
                    <a:lnTo>
                      <a:pt x="386" y="13"/>
                    </a:lnTo>
                    <a:lnTo>
                      <a:pt x="390" y="14"/>
                    </a:lnTo>
                    <a:lnTo>
                      <a:pt x="394" y="15"/>
                    </a:lnTo>
                    <a:lnTo>
                      <a:pt x="398" y="15"/>
                    </a:lnTo>
                    <a:lnTo>
                      <a:pt x="402" y="16"/>
                    </a:lnTo>
                    <a:lnTo>
                      <a:pt x="406" y="16"/>
                    </a:lnTo>
                    <a:lnTo>
                      <a:pt x="410" y="16"/>
                    </a:lnTo>
                    <a:lnTo>
                      <a:pt x="413" y="18"/>
                    </a:lnTo>
                    <a:lnTo>
                      <a:pt x="417" y="18"/>
                    </a:lnTo>
                    <a:lnTo>
                      <a:pt x="421" y="19"/>
                    </a:lnTo>
                    <a:lnTo>
                      <a:pt x="425" y="18"/>
                    </a:lnTo>
                    <a:lnTo>
                      <a:pt x="429" y="19"/>
                    </a:lnTo>
                    <a:lnTo>
                      <a:pt x="433" y="20"/>
                    </a:lnTo>
                    <a:lnTo>
                      <a:pt x="437" y="21"/>
                    </a:lnTo>
                    <a:lnTo>
                      <a:pt x="441" y="23"/>
                    </a:lnTo>
                    <a:lnTo>
                      <a:pt x="445" y="22"/>
                    </a:lnTo>
                    <a:lnTo>
                      <a:pt x="449" y="23"/>
                    </a:lnTo>
                    <a:lnTo>
                      <a:pt x="453" y="24"/>
                    </a:lnTo>
                    <a:lnTo>
                      <a:pt x="457" y="26"/>
                    </a:lnTo>
                    <a:lnTo>
                      <a:pt x="461" y="26"/>
                    </a:lnTo>
                    <a:lnTo>
                      <a:pt x="465" y="27"/>
                    </a:lnTo>
                    <a:lnTo>
                      <a:pt x="469" y="28"/>
                    </a:lnTo>
                    <a:lnTo>
                      <a:pt x="473" y="28"/>
                    </a:lnTo>
                    <a:lnTo>
                      <a:pt x="477" y="29"/>
                    </a:lnTo>
                    <a:lnTo>
                      <a:pt x="480" y="30"/>
                    </a:lnTo>
                    <a:lnTo>
                      <a:pt x="484" y="30"/>
                    </a:lnTo>
                    <a:lnTo>
                      <a:pt x="488" y="31"/>
                    </a:lnTo>
                    <a:lnTo>
                      <a:pt x="492" y="31"/>
                    </a:lnTo>
                    <a:lnTo>
                      <a:pt x="496" y="33"/>
                    </a:lnTo>
                    <a:lnTo>
                      <a:pt x="500" y="33"/>
                    </a:lnTo>
                    <a:lnTo>
                      <a:pt x="504" y="35"/>
                    </a:lnTo>
                    <a:lnTo>
                      <a:pt x="508" y="36"/>
                    </a:lnTo>
                    <a:lnTo>
                      <a:pt x="512" y="37"/>
                    </a:lnTo>
                    <a:lnTo>
                      <a:pt x="516" y="38"/>
                    </a:lnTo>
                    <a:lnTo>
                      <a:pt x="520" y="39"/>
                    </a:lnTo>
                    <a:lnTo>
                      <a:pt x="524" y="40"/>
                    </a:lnTo>
                    <a:lnTo>
                      <a:pt x="528" y="40"/>
                    </a:lnTo>
                    <a:lnTo>
                      <a:pt x="532" y="42"/>
                    </a:lnTo>
                    <a:lnTo>
                      <a:pt x="536" y="42"/>
                    </a:lnTo>
                    <a:lnTo>
                      <a:pt x="540" y="45"/>
                    </a:lnTo>
                    <a:lnTo>
                      <a:pt x="544" y="45"/>
                    </a:lnTo>
                    <a:lnTo>
                      <a:pt x="547" y="45"/>
                    </a:lnTo>
                    <a:lnTo>
                      <a:pt x="551" y="47"/>
                    </a:lnTo>
                    <a:lnTo>
                      <a:pt x="555" y="49"/>
                    </a:lnTo>
                    <a:lnTo>
                      <a:pt x="559" y="50"/>
                    </a:lnTo>
                    <a:lnTo>
                      <a:pt x="563" y="51"/>
                    </a:lnTo>
                    <a:lnTo>
                      <a:pt x="567" y="51"/>
                    </a:lnTo>
                    <a:lnTo>
                      <a:pt x="571" y="54"/>
                    </a:lnTo>
                    <a:lnTo>
                      <a:pt x="575" y="54"/>
                    </a:lnTo>
                    <a:lnTo>
                      <a:pt x="579" y="57"/>
                    </a:lnTo>
                    <a:lnTo>
                      <a:pt x="583" y="56"/>
                    </a:lnTo>
                    <a:lnTo>
                      <a:pt x="587" y="59"/>
                    </a:lnTo>
                    <a:lnTo>
                      <a:pt x="591" y="60"/>
                    </a:lnTo>
                    <a:lnTo>
                      <a:pt x="595" y="60"/>
                    </a:lnTo>
                    <a:lnTo>
                      <a:pt x="599" y="63"/>
                    </a:lnTo>
                    <a:lnTo>
                      <a:pt x="603" y="62"/>
                    </a:lnTo>
                    <a:lnTo>
                      <a:pt x="607" y="65"/>
                    </a:lnTo>
                    <a:lnTo>
                      <a:pt x="611" y="66"/>
                    </a:lnTo>
                    <a:lnTo>
                      <a:pt x="615" y="67"/>
                    </a:lnTo>
                    <a:lnTo>
                      <a:pt x="618" y="67"/>
                    </a:lnTo>
                    <a:lnTo>
                      <a:pt x="622" y="69"/>
                    </a:lnTo>
                    <a:lnTo>
                      <a:pt x="626" y="70"/>
                    </a:lnTo>
                    <a:lnTo>
                      <a:pt x="630" y="72"/>
                    </a:lnTo>
                    <a:lnTo>
                      <a:pt x="634" y="74"/>
                    </a:lnTo>
                    <a:lnTo>
                      <a:pt x="638" y="76"/>
                    </a:lnTo>
                    <a:lnTo>
                      <a:pt x="642" y="77"/>
                    </a:lnTo>
                    <a:lnTo>
                      <a:pt x="646" y="78"/>
                    </a:lnTo>
                    <a:lnTo>
                      <a:pt x="650" y="80"/>
                    </a:lnTo>
                    <a:lnTo>
                      <a:pt x="654" y="81"/>
                    </a:lnTo>
                    <a:lnTo>
                      <a:pt x="658" y="82"/>
                    </a:lnTo>
                    <a:lnTo>
                      <a:pt x="662" y="83"/>
                    </a:lnTo>
                    <a:lnTo>
                      <a:pt x="666" y="85"/>
                    </a:lnTo>
                    <a:lnTo>
                      <a:pt x="670" y="88"/>
                    </a:lnTo>
                    <a:lnTo>
                      <a:pt x="674" y="89"/>
                    </a:lnTo>
                    <a:lnTo>
                      <a:pt x="678" y="90"/>
                    </a:lnTo>
                    <a:lnTo>
                      <a:pt x="682" y="91"/>
                    </a:lnTo>
                    <a:lnTo>
                      <a:pt x="685" y="95"/>
                    </a:lnTo>
                    <a:lnTo>
                      <a:pt x="689" y="95"/>
                    </a:lnTo>
                    <a:lnTo>
                      <a:pt x="693" y="97"/>
                    </a:lnTo>
                    <a:lnTo>
                      <a:pt x="697" y="98"/>
                    </a:lnTo>
                    <a:lnTo>
                      <a:pt x="701" y="100"/>
                    </a:lnTo>
                    <a:lnTo>
                      <a:pt x="705" y="102"/>
                    </a:lnTo>
                    <a:lnTo>
                      <a:pt x="709" y="104"/>
                    </a:lnTo>
                    <a:lnTo>
                      <a:pt x="713" y="106"/>
                    </a:lnTo>
                    <a:lnTo>
                      <a:pt x="717" y="107"/>
                    </a:lnTo>
                    <a:lnTo>
                      <a:pt x="721" y="110"/>
                    </a:lnTo>
                    <a:lnTo>
                      <a:pt x="725" y="111"/>
                    </a:lnTo>
                    <a:lnTo>
                      <a:pt x="729" y="112"/>
                    </a:lnTo>
                    <a:lnTo>
                      <a:pt x="733" y="114"/>
                    </a:lnTo>
                    <a:lnTo>
                      <a:pt x="737" y="116"/>
                    </a:lnTo>
                    <a:lnTo>
                      <a:pt x="741" y="118"/>
                    </a:lnTo>
                    <a:lnTo>
                      <a:pt x="745" y="119"/>
                    </a:lnTo>
                    <a:lnTo>
                      <a:pt x="749" y="120"/>
                    </a:lnTo>
                    <a:lnTo>
                      <a:pt x="753" y="123"/>
                    </a:lnTo>
                    <a:lnTo>
                      <a:pt x="756" y="125"/>
                    </a:lnTo>
                    <a:lnTo>
                      <a:pt x="760" y="126"/>
                    </a:lnTo>
                    <a:lnTo>
                      <a:pt x="764" y="128"/>
                    </a:lnTo>
                    <a:lnTo>
                      <a:pt x="768" y="130"/>
                    </a:lnTo>
                    <a:lnTo>
                      <a:pt x="772" y="132"/>
                    </a:lnTo>
                    <a:lnTo>
                      <a:pt x="776" y="132"/>
                    </a:lnTo>
                    <a:lnTo>
                      <a:pt x="780" y="134"/>
                    </a:lnTo>
                    <a:lnTo>
                      <a:pt x="784" y="137"/>
                    </a:lnTo>
                    <a:lnTo>
                      <a:pt x="788" y="140"/>
                    </a:lnTo>
                    <a:lnTo>
                      <a:pt x="792" y="140"/>
                    </a:lnTo>
                    <a:lnTo>
                      <a:pt x="796" y="143"/>
                    </a:lnTo>
                    <a:lnTo>
                      <a:pt x="800" y="145"/>
                    </a:lnTo>
                    <a:lnTo>
                      <a:pt x="804" y="146"/>
                    </a:lnTo>
                    <a:lnTo>
                      <a:pt x="808" y="149"/>
                    </a:lnTo>
                    <a:lnTo>
                      <a:pt x="812" y="151"/>
                    </a:lnTo>
                    <a:lnTo>
                      <a:pt x="816" y="153"/>
                    </a:lnTo>
                    <a:lnTo>
                      <a:pt x="820" y="153"/>
                    </a:lnTo>
                    <a:lnTo>
                      <a:pt x="823" y="156"/>
                    </a:lnTo>
                    <a:lnTo>
                      <a:pt x="827" y="158"/>
                    </a:lnTo>
                    <a:lnTo>
                      <a:pt x="831" y="160"/>
                    </a:lnTo>
                    <a:lnTo>
                      <a:pt x="835" y="162"/>
                    </a:lnTo>
                    <a:lnTo>
                      <a:pt x="839" y="166"/>
                    </a:lnTo>
                    <a:lnTo>
                      <a:pt x="843" y="166"/>
                    </a:lnTo>
                    <a:lnTo>
                      <a:pt x="847" y="167"/>
                    </a:lnTo>
                    <a:lnTo>
                      <a:pt x="851" y="170"/>
                    </a:lnTo>
                    <a:lnTo>
                      <a:pt x="855" y="173"/>
                    </a:lnTo>
                    <a:lnTo>
                      <a:pt x="859" y="174"/>
                    </a:lnTo>
                    <a:lnTo>
                      <a:pt x="863" y="176"/>
                    </a:lnTo>
                    <a:lnTo>
                      <a:pt x="867" y="178"/>
                    </a:lnTo>
                    <a:lnTo>
                      <a:pt x="871" y="181"/>
                    </a:lnTo>
                    <a:lnTo>
                      <a:pt x="875" y="183"/>
                    </a:lnTo>
                    <a:lnTo>
                      <a:pt x="879" y="185"/>
                    </a:lnTo>
                    <a:lnTo>
                      <a:pt x="883" y="186"/>
                    </a:lnTo>
                    <a:lnTo>
                      <a:pt x="887" y="188"/>
                    </a:lnTo>
                    <a:lnTo>
                      <a:pt x="890" y="192"/>
                    </a:lnTo>
                    <a:lnTo>
                      <a:pt x="894" y="193"/>
                    </a:lnTo>
                    <a:lnTo>
                      <a:pt x="898" y="194"/>
                    </a:lnTo>
                    <a:lnTo>
                      <a:pt x="902" y="196"/>
                    </a:lnTo>
                    <a:lnTo>
                      <a:pt x="906" y="199"/>
                    </a:lnTo>
                    <a:lnTo>
                      <a:pt x="910" y="201"/>
                    </a:lnTo>
                    <a:lnTo>
                      <a:pt x="914" y="201"/>
                    </a:lnTo>
                    <a:lnTo>
                      <a:pt x="918" y="206"/>
                    </a:lnTo>
                    <a:lnTo>
                      <a:pt x="922" y="207"/>
                    </a:lnTo>
                    <a:lnTo>
                      <a:pt x="926" y="209"/>
                    </a:lnTo>
                    <a:lnTo>
                      <a:pt x="930" y="210"/>
                    </a:lnTo>
                    <a:lnTo>
                      <a:pt x="934" y="214"/>
                    </a:lnTo>
                    <a:lnTo>
                      <a:pt x="938" y="216"/>
                    </a:lnTo>
                    <a:lnTo>
                      <a:pt x="942" y="216"/>
                    </a:lnTo>
                    <a:lnTo>
                      <a:pt x="946" y="220"/>
                    </a:lnTo>
                    <a:lnTo>
                      <a:pt x="950" y="222"/>
                    </a:lnTo>
                    <a:lnTo>
                      <a:pt x="954" y="223"/>
                    </a:lnTo>
                    <a:lnTo>
                      <a:pt x="958" y="226"/>
                    </a:lnTo>
                    <a:lnTo>
                      <a:pt x="961" y="228"/>
                    </a:lnTo>
                    <a:lnTo>
                      <a:pt x="965" y="231"/>
                    </a:lnTo>
                    <a:lnTo>
                      <a:pt x="969" y="232"/>
                    </a:lnTo>
                    <a:lnTo>
                      <a:pt x="973" y="235"/>
                    </a:lnTo>
                    <a:lnTo>
                      <a:pt x="977" y="236"/>
                    </a:lnTo>
                    <a:lnTo>
                      <a:pt x="981" y="238"/>
                    </a:lnTo>
                    <a:lnTo>
                      <a:pt x="985" y="240"/>
                    </a:lnTo>
                    <a:lnTo>
                      <a:pt x="989" y="243"/>
                    </a:lnTo>
                    <a:lnTo>
                      <a:pt x="993" y="245"/>
                    </a:lnTo>
                    <a:lnTo>
                      <a:pt x="997" y="247"/>
                    </a:lnTo>
                    <a:lnTo>
                      <a:pt x="1001" y="250"/>
                    </a:lnTo>
                    <a:lnTo>
                      <a:pt x="1005" y="252"/>
                    </a:lnTo>
                    <a:lnTo>
                      <a:pt x="1009" y="253"/>
                    </a:lnTo>
                    <a:lnTo>
                      <a:pt x="1013" y="255"/>
                    </a:lnTo>
                    <a:lnTo>
                      <a:pt x="1017" y="257"/>
                    </a:lnTo>
                    <a:lnTo>
                      <a:pt x="1021" y="258"/>
                    </a:lnTo>
                    <a:lnTo>
                      <a:pt x="1025" y="261"/>
                    </a:lnTo>
                    <a:lnTo>
                      <a:pt x="1028" y="264"/>
                    </a:lnTo>
                    <a:lnTo>
                      <a:pt x="1032" y="265"/>
                    </a:lnTo>
                    <a:lnTo>
                      <a:pt x="1036" y="268"/>
                    </a:lnTo>
                    <a:lnTo>
                      <a:pt x="1040" y="270"/>
                    </a:lnTo>
                    <a:lnTo>
                      <a:pt x="1044" y="272"/>
                    </a:lnTo>
                    <a:lnTo>
                      <a:pt x="1048" y="273"/>
                    </a:lnTo>
                    <a:lnTo>
                      <a:pt x="1052" y="277"/>
                    </a:lnTo>
                    <a:lnTo>
                      <a:pt x="1056" y="276"/>
                    </a:lnTo>
                    <a:lnTo>
                      <a:pt x="1060" y="280"/>
                    </a:lnTo>
                    <a:lnTo>
                      <a:pt x="1064" y="283"/>
                    </a:lnTo>
                    <a:lnTo>
                      <a:pt x="1068" y="284"/>
                    </a:lnTo>
                    <a:lnTo>
                      <a:pt x="1072" y="287"/>
                    </a:lnTo>
                    <a:lnTo>
                      <a:pt x="1076" y="288"/>
                    </a:lnTo>
                    <a:lnTo>
                      <a:pt x="1080" y="290"/>
                    </a:lnTo>
                    <a:lnTo>
                      <a:pt x="1084" y="292"/>
                    </a:lnTo>
                    <a:lnTo>
                      <a:pt x="1088" y="293"/>
                    </a:lnTo>
                    <a:lnTo>
                      <a:pt x="1092" y="296"/>
                    </a:lnTo>
                    <a:lnTo>
                      <a:pt x="1095" y="298"/>
                    </a:lnTo>
                    <a:lnTo>
                      <a:pt x="1099" y="300"/>
                    </a:lnTo>
                    <a:lnTo>
                      <a:pt x="1103" y="303"/>
                    </a:lnTo>
                    <a:lnTo>
                      <a:pt x="1107" y="304"/>
                    </a:lnTo>
                    <a:lnTo>
                      <a:pt x="1111" y="305"/>
                    </a:lnTo>
                    <a:lnTo>
                      <a:pt x="1115" y="306"/>
                    </a:lnTo>
                    <a:lnTo>
                      <a:pt x="1119" y="310"/>
                    </a:lnTo>
                    <a:lnTo>
                      <a:pt x="1123" y="310"/>
                    </a:lnTo>
                    <a:lnTo>
                      <a:pt x="1127" y="313"/>
                    </a:lnTo>
                    <a:lnTo>
                      <a:pt x="1131" y="315"/>
                    </a:lnTo>
                    <a:lnTo>
                      <a:pt x="1135" y="318"/>
                    </a:lnTo>
                    <a:lnTo>
                      <a:pt x="1139" y="319"/>
                    </a:lnTo>
                    <a:lnTo>
                      <a:pt x="1143" y="321"/>
                    </a:lnTo>
                    <a:lnTo>
                      <a:pt x="1147" y="322"/>
                    </a:lnTo>
                    <a:lnTo>
                      <a:pt x="1151" y="324"/>
                    </a:lnTo>
                    <a:lnTo>
                      <a:pt x="1155" y="326"/>
                    </a:lnTo>
                    <a:lnTo>
                      <a:pt x="1159" y="328"/>
                    </a:lnTo>
                    <a:lnTo>
                      <a:pt x="1163" y="330"/>
                    </a:lnTo>
                    <a:lnTo>
                      <a:pt x="1166" y="332"/>
                    </a:lnTo>
                    <a:lnTo>
                      <a:pt x="1170" y="333"/>
                    </a:lnTo>
                    <a:lnTo>
                      <a:pt x="1174" y="335"/>
                    </a:lnTo>
                    <a:lnTo>
                      <a:pt x="1178" y="336"/>
                    </a:lnTo>
                    <a:lnTo>
                      <a:pt x="1182" y="341"/>
                    </a:lnTo>
                    <a:lnTo>
                      <a:pt x="1186" y="340"/>
                    </a:lnTo>
                    <a:lnTo>
                      <a:pt x="1190" y="342"/>
                    </a:lnTo>
                    <a:lnTo>
                      <a:pt x="1194" y="344"/>
                    </a:lnTo>
                    <a:lnTo>
                      <a:pt x="1198" y="346"/>
                    </a:lnTo>
                    <a:lnTo>
                      <a:pt x="1202" y="348"/>
                    </a:lnTo>
                    <a:lnTo>
                      <a:pt x="1206" y="349"/>
                    </a:lnTo>
                    <a:lnTo>
                      <a:pt x="1210" y="351"/>
                    </a:lnTo>
                    <a:lnTo>
                      <a:pt x="1214" y="353"/>
                    </a:lnTo>
                    <a:lnTo>
                      <a:pt x="1218" y="354"/>
                    </a:lnTo>
                    <a:lnTo>
                      <a:pt x="1222" y="356"/>
                    </a:lnTo>
                    <a:lnTo>
                      <a:pt x="1226" y="357"/>
                    </a:lnTo>
                    <a:lnTo>
                      <a:pt x="1230" y="359"/>
                    </a:lnTo>
                    <a:lnTo>
                      <a:pt x="1233" y="362"/>
                    </a:lnTo>
                    <a:lnTo>
                      <a:pt x="1237" y="362"/>
                    </a:lnTo>
                    <a:lnTo>
                      <a:pt x="1241" y="364"/>
                    </a:lnTo>
                    <a:lnTo>
                      <a:pt x="1245" y="365"/>
                    </a:lnTo>
                    <a:lnTo>
                      <a:pt x="1249" y="368"/>
                    </a:lnTo>
                    <a:lnTo>
                      <a:pt x="1253" y="367"/>
                    </a:lnTo>
                    <a:lnTo>
                      <a:pt x="1257" y="371"/>
                    </a:lnTo>
                    <a:lnTo>
                      <a:pt x="1261" y="372"/>
                    </a:lnTo>
                    <a:lnTo>
                      <a:pt x="1265" y="374"/>
                    </a:lnTo>
                    <a:lnTo>
                      <a:pt x="1269" y="375"/>
                    </a:lnTo>
                    <a:lnTo>
                      <a:pt x="1273" y="377"/>
                    </a:lnTo>
                    <a:lnTo>
                      <a:pt x="1277" y="379"/>
                    </a:lnTo>
                    <a:lnTo>
                      <a:pt x="1281" y="379"/>
                    </a:lnTo>
                    <a:lnTo>
                      <a:pt x="1285" y="381"/>
                    </a:lnTo>
                    <a:lnTo>
                      <a:pt x="1289" y="382"/>
                    </a:lnTo>
                    <a:lnTo>
                      <a:pt x="1293" y="383"/>
                    </a:lnTo>
                    <a:lnTo>
                      <a:pt x="1297" y="386"/>
                    </a:lnTo>
                    <a:lnTo>
                      <a:pt x="1301" y="387"/>
                    </a:lnTo>
                    <a:lnTo>
                      <a:pt x="1304" y="388"/>
                    </a:lnTo>
                    <a:lnTo>
                      <a:pt x="1308" y="390"/>
                    </a:lnTo>
                    <a:lnTo>
                      <a:pt x="1312" y="392"/>
                    </a:lnTo>
                    <a:lnTo>
                      <a:pt x="1316" y="394"/>
                    </a:lnTo>
                    <a:lnTo>
                      <a:pt x="1320" y="394"/>
                    </a:lnTo>
                    <a:lnTo>
                      <a:pt x="1324" y="395"/>
                    </a:lnTo>
                    <a:lnTo>
                      <a:pt x="1328" y="396"/>
                    </a:lnTo>
                    <a:lnTo>
                      <a:pt x="1332" y="397"/>
                    </a:lnTo>
                    <a:lnTo>
                      <a:pt x="1336" y="398"/>
                    </a:lnTo>
                    <a:lnTo>
                      <a:pt x="1340" y="398"/>
                    </a:lnTo>
                    <a:lnTo>
                      <a:pt x="1344" y="401"/>
                    </a:lnTo>
                    <a:lnTo>
                      <a:pt x="1348" y="403"/>
                    </a:lnTo>
                    <a:lnTo>
                      <a:pt x="1352" y="402"/>
                    </a:lnTo>
                    <a:lnTo>
                      <a:pt x="1356" y="405"/>
                    </a:lnTo>
                    <a:lnTo>
                      <a:pt x="1360" y="405"/>
                    </a:lnTo>
                    <a:lnTo>
                      <a:pt x="1364" y="407"/>
                    </a:lnTo>
                    <a:lnTo>
                      <a:pt x="1368" y="408"/>
                    </a:lnTo>
                    <a:lnTo>
                      <a:pt x="1371" y="409"/>
                    </a:lnTo>
                    <a:lnTo>
                      <a:pt x="1375" y="411"/>
                    </a:lnTo>
                    <a:lnTo>
                      <a:pt x="1379" y="412"/>
                    </a:lnTo>
                    <a:lnTo>
                      <a:pt x="1383" y="411"/>
                    </a:lnTo>
                    <a:lnTo>
                      <a:pt x="1387" y="414"/>
                    </a:lnTo>
                    <a:lnTo>
                      <a:pt x="1391" y="415"/>
                    </a:lnTo>
                    <a:lnTo>
                      <a:pt x="1395" y="416"/>
                    </a:lnTo>
                    <a:lnTo>
                      <a:pt x="1399" y="417"/>
                    </a:lnTo>
                    <a:lnTo>
                      <a:pt x="1403" y="418"/>
                    </a:lnTo>
                    <a:lnTo>
                      <a:pt x="1407" y="419"/>
                    </a:lnTo>
                    <a:lnTo>
                      <a:pt x="1411" y="421"/>
                    </a:lnTo>
                    <a:lnTo>
                      <a:pt x="1415" y="421"/>
                    </a:lnTo>
                    <a:lnTo>
                      <a:pt x="1419" y="423"/>
                    </a:lnTo>
                    <a:lnTo>
                      <a:pt x="1423" y="423"/>
                    </a:lnTo>
                    <a:lnTo>
                      <a:pt x="1427" y="424"/>
                    </a:lnTo>
                    <a:lnTo>
                      <a:pt x="1431" y="425"/>
                    </a:lnTo>
                    <a:lnTo>
                      <a:pt x="1435" y="425"/>
                    </a:lnTo>
                    <a:lnTo>
                      <a:pt x="1438" y="427"/>
                    </a:lnTo>
                    <a:lnTo>
                      <a:pt x="1442" y="428"/>
                    </a:lnTo>
                    <a:lnTo>
                      <a:pt x="1446" y="428"/>
                    </a:lnTo>
                    <a:lnTo>
                      <a:pt x="1450" y="429"/>
                    </a:lnTo>
                    <a:lnTo>
                      <a:pt x="1454" y="429"/>
                    </a:lnTo>
                    <a:lnTo>
                      <a:pt x="1458" y="431"/>
                    </a:lnTo>
                    <a:lnTo>
                      <a:pt x="1462" y="429"/>
                    </a:lnTo>
                    <a:lnTo>
                      <a:pt x="1466" y="431"/>
                    </a:lnTo>
                    <a:lnTo>
                      <a:pt x="1470" y="432"/>
                    </a:lnTo>
                    <a:lnTo>
                      <a:pt x="1474" y="434"/>
                    </a:lnTo>
                    <a:lnTo>
                      <a:pt x="1478" y="433"/>
                    </a:lnTo>
                    <a:lnTo>
                      <a:pt x="1482" y="433"/>
                    </a:lnTo>
                    <a:lnTo>
                      <a:pt x="1486" y="436"/>
                    </a:lnTo>
                    <a:lnTo>
                      <a:pt x="1490" y="436"/>
                    </a:lnTo>
                    <a:lnTo>
                      <a:pt x="1494" y="436"/>
                    </a:lnTo>
                    <a:lnTo>
                      <a:pt x="1498" y="437"/>
                    </a:lnTo>
                    <a:lnTo>
                      <a:pt x="1502" y="438"/>
                    </a:lnTo>
                    <a:lnTo>
                      <a:pt x="1506" y="439"/>
                    </a:lnTo>
                    <a:lnTo>
                      <a:pt x="1509" y="438"/>
                    </a:lnTo>
                    <a:lnTo>
                      <a:pt x="1513" y="440"/>
                    </a:lnTo>
                    <a:lnTo>
                      <a:pt x="1517" y="440"/>
                    </a:lnTo>
                    <a:lnTo>
                      <a:pt x="1521" y="440"/>
                    </a:lnTo>
                    <a:lnTo>
                      <a:pt x="1525" y="440"/>
                    </a:lnTo>
                    <a:lnTo>
                      <a:pt x="1529" y="441"/>
                    </a:lnTo>
                    <a:lnTo>
                      <a:pt x="1533" y="442"/>
                    </a:lnTo>
                    <a:lnTo>
                      <a:pt x="1537" y="442"/>
                    </a:lnTo>
                    <a:lnTo>
                      <a:pt x="1541" y="441"/>
                    </a:lnTo>
                    <a:lnTo>
                      <a:pt x="1545" y="443"/>
                    </a:lnTo>
                    <a:lnTo>
                      <a:pt x="1549" y="443"/>
                    </a:lnTo>
                    <a:lnTo>
                      <a:pt x="1553" y="444"/>
                    </a:lnTo>
                    <a:lnTo>
                      <a:pt x="1557" y="445"/>
                    </a:lnTo>
                    <a:lnTo>
                      <a:pt x="1561" y="444"/>
                    </a:lnTo>
                    <a:lnTo>
                      <a:pt x="1565" y="446"/>
                    </a:lnTo>
                    <a:lnTo>
                      <a:pt x="1569" y="445"/>
                    </a:lnTo>
                    <a:lnTo>
                      <a:pt x="1573" y="446"/>
                    </a:lnTo>
                    <a:lnTo>
                      <a:pt x="1576" y="446"/>
                    </a:lnTo>
                    <a:lnTo>
                      <a:pt x="1580" y="447"/>
                    </a:lnTo>
                    <a:lnTo>
                      <a:pt x="1584" y="446"/>
                    </a:lnTo>
                    <a:lnTo>
                      <a:pt x="1588" y="446"/>
                    </a:lnTo>
                    <a:lnTo>
                      <a:pt x="1592" y="446"/>
                    </a:lnTo>
                    <a:lnTo>
                      <a:pt x="1596" y="447"/>
                    </a:lnTo>
                    <a:lnTo>
                      <a:pt x="1600" y="447"/>
                    </a:lnTo>
                    <a:lnTo>
                      <a:pt x="1604" y="447"/>
                    </a:lnTo>
                    <a:lnTo>
                      <a:pt x="1608" y="448"/>
                    </a:lnTo>
                    <a:lnTo>
                      <a:pt x="1612" y="448"/>
                    </a:lnTo>
                    <a:lnTo>
                      <a:pt x="1616" y="448"/>
                    </a:lnTo>
                    <a:lnTo>
                      <a:pt x="1620" y="448"/>
                    </a:lnTo>
                    <a:lnTo>
                      <a:pt x="1624" y="448"/>
                    </a:lnTo>
                    <a:lnTo>
                      <a:pt x="1628" y="449"/>
                    </a:lnTo>
                    <a:lnTo>
                      <a:pt x="1632" y="447"/>
                    </a:lnTo>
                    <a:lnTo>
                      <a:pt x="1636" y="448"/>
                    </a:lnTo>
                    <a:lnTo>
                      <a:pt x="1640" y="448"/>
                    </a:lnTo>
                    <a:lnTo>
                      <a:pt x="1643" y="448"/>
                    </a:lnTo>
                    <a:lnTo>
                      <a:pt x="1647" y="448"/>
                    </a:lnTo>
                    <a:lnTo>
                      <a:pt x="1651" y="447"/>
                    </a:lnTo>
                    <a:lnTo>
                      <a:pt x="1655" y="448"/>
                    </a:lnTo>
                    <a:lnTo>
                      <a:pt x="1659" y="447"/>
                    </a:lnTo>
                    <a:lnTo>
                      <a:pt x="1663" y="449"/>
                    </a:lnTo>
                    <a:lnTo>
                      <a:pt x="1667" y="448"/>
                    </a:lnTo>
                    <a:lnTo>
                      <a:pt x="1671" y="448"/>
                    </a:lnTo>
                    <a:lnTo>
                      <a:pt x="1675" y="447"/>
                    </a:lnTo>
                    <a:lnTo>
                      <a:pt x="1679" y="447"/>
                    </a:lnTo>
                    <a:lnTo>
                      <a:pt x="1683" y="446"/>
                    </a:lnTo>
                    <a:lnTo>
                      <a:pt x="1687" y="448"/>
                    </a:lnTo>
                    <a:lnTo>
                      <a:pt x="1691" y="447"/>
                    </a:lnTo>
                    <a:lnTo>
                      <a:pt x="1695" y="447"/>
                    </a:lnTo>
                    <a:lnTo>
                      <a:pt x="1699" y="445"/>
                    </a:lnTo>
                    <a:lnTo>
                      <a:pt x="1703" y="447"/>
                    </a:lnTo>
                    <a:lnTo>
                      <a:pt x="1707" y="447"/>
                    </a:lnTo>
                    <a:lnTo>
                      <a:pt x="1711" y="445"/>
                    </a:lnTo>
                    <a:lnTo>
                      <a:pt x="1714" y="446"/>
                    </a:lnTo>
                    <a:lnTo>
                      <a:pt x="1718" y="445"/>
                    </a:lnTo>
                    <a:lnTo>
                      <a:pt x="1722" y="446"/>
                    </a:lnTo>
                    <a:lnTo>
                      <a:pt x="1726" y="445"/>
                    </a:lnTo>
                    <a:lnTo>
                      <a:pt x="1730" y="445"/>
                    </a:lnTo>
                    <a:lnTo>
                      <a:pt x="1734" y="444"/>
                    </a:lnTo>
                    <a:lnTo>
                      <a:pt x="1738" y="443"/>
                    </a:lnTo>
                    <a:lnTo>
                      <a:pt x="1742" y="443"/>
                    </a:lnTo>
                    <a:lnTo>
                      <a:pt x="1746" y="443"/>
                    </a:lnTo>
                    <a:lnTo>
                      <a:pt x="1750" y="442"/>
                    </a:lnTo>
                    <a:lnTo>
                      <a:pt x="1754" y="443"/>
                    </a:lnTo>
                    <a:lnTo>
                      <a:pt x="1758" y="441"/>
                    </a:lnTo>
                    <a:lnTo>
                      <a:pt x="1762" y="440"/>
                    </a:lnTo>
                    <a:lnTo>
                      <a:pt x="1766" y="440"/>
                    </a:lnTo>
                    <a:lnTo>
                      <a:pt x="1770" y="440"/>
                    </a:lnTo>
                    <a:lnTo>
                      <a:pt x="1774" y="438"/>
                    </a:lnTo>
                    <a:lnTo>
                      <a:pt x="1778" y="440"/>
                    </a:lnTo>
                    <a:lnTo>
                      <a:pt x="1781" y="439"/>
                    </a:lnTo>
                    <a:lnTo>
                      <a:pt x="1785" y="437"/>
                    </a:lnTo>
                    <a:lnTo>
                      <a:pt x="1789" y="438"/>
                    </a:lnTo>
                    <a:lnTo>
                      <a:pt x="1793" y="437"/>
                    </a:lnTo>
                    <a:lnTo>
                      <a:pt x="1797" y="438"/>
                    </a:lnTo>
                    <a:lnTo>
                      <a:pt x="1801" y="436"/>
                    </a:lnTo>
                    <a:lnTo>
                      <a:pt x="1805" y="434"/>
                    </a:lnTo>
                    <a:lnTo>
                      <a:pt x="1809" y="435"/>
                    </a:lnTo>
                    <a:lnTo>
                      <a:pt x="1813" y="434"/>
                    </a:lnTo>
                    <a:lnTo>
                      <a:pt x="1817" y="433"/>
                    </a:lnTo>
                    <a:lnTo>
                      <a:pt x="1821" y="433"/>
                    </a:lnTo>
                    <a:lnTo>
                      <a:pt x="1825" y="432"/>
                    </a:lnTo>
                    <a:lnTo>
                      <a:pt x="1829" y="432"/>
                    </a:lnTo>
                    <a:lnTo>
                      <a:pt x="1833" y="430"/>
                    </a:lnTo>
                    <a:lnTo>
                      <a:pt x="1837" y="430"/>
                    </a:lnTo>
                    <a:lnTo>
                      <a:pt x="1841" y="430"/>
                    </a:lnTo>
                    <a:lnTo>
                      <a:pt x="1845" y="429"/>
                    </a:lnTo>
                    <a:lnTo>
                      <a:pt x="1848" y="429"/>
                    </a:lnTo>
                    <a:lnTo>
                      <a:pt x="1852" y="429"/>
                    </a:lnTo>
                    <a:lnTo>
                      <a:pt x="1856" y="429"/>
                    </a:lnTo>
                    <a:lnTo>
                      <a:pt x="1860" y="426"/>
                    </a:lnTo>
                    <a:lnTo>
                      <a:pt x="1864" y="426"/>
                    </a:lnTo>
                    <a:lnTo>
                      <a:pt x="1868" y="425"/>
                    </a:lnTo>
                    <a:lnTo>
                      <a:pt x="1872" y="422"/>
                    </a:lnTo>
                    <a:lnTo>
                      <a:pt x="1876" y="422"/>
                    </a:lnTo>
                    <a:lnTo>
                      <a:pt x="1880" y="423"/>
                    </a:lnTo>
                    <a:lnTo>
                      <a:pt x="1884" y="422"/>
                    </a:lnTo>
                    <a:lnTo>
                      <a:pt x="1888" y="421"/>
                    </a:lnTo>
                    <a:lnTo>
                      <a:pt x="1892" y="419"/>
                    </a:lnTo>
                    <a:lnTo>
                      <a:pt x="1896" y="419"/>
                    </a:lnTo>
                    <a:lnTo>
                      <a:pt x="1900" y="418"/>
                    </a:lnTo>
                    <a:lnTo>
                      <a:pt x="1904" y="418"/>
                    </a:lnTo>
                    <a:lnTo>
                      <a:pt x="1908" y="415"/>
                    </a:lnTo>
                    <a:lnTo>
                      <a:pt x="1912" y="416"/>
                    </a:lnTo>
                    <a:lnTo>
                      <a:pt x="1916" y="415"/>
                    </a:lnTo>
                    <a:lnTo>
                      <a:pt x="1919" y="414"/>
                    </a:lnTo>
                    <a:lnTo>
                      <a:pt x="1923" y="413"/>
                    </a:lnTo>
                    <a:lnTo>
                      <a:pt x="1927" y="412"/>
                    </a:lnTo>
                    <a:lnTo>
                      <a:pt x="1931" y="411"/>
                    </a:lnTo>
                    <a:lnTo>
                      <a:pt x="1935" y="410"/>
                    </a:lnTo>
                    <a:lnTo>
                      <a:pt x="1939" y="408"/>
                    </a:lnTo>
                    <a:lnTo>
                      <a:pt x="1943" y="407"/>
                    </a:lnTo>
                    <a:lnTo>
                      <a:pt x="1947" y="408"/>
                    </a:lnTo>
                    <a:lnTo>
                      <a:pt x="1951" y="406"/>
                    </a:lnTo>
                    <a:lnTo>
                      <a:pt x="1955" y="405"/>
                    </a:lnTo>
                    <a:lnTo>
                      <a:pt x="1959" y="404"/>
                    </a:lnTo>
                    <a:lnTo>
                      <a:pt x="1963" y="404"/>
                    </a:lnTo>
                    <a:lnTo>
                      <a:pt x="1967" y="402"/>
                    </a:lnTo>
                    <a:lnTo>
                      <a:pt x="1971" y="402"/>
                    </a:lnTo>
                    <a:lnTo>
                      <a:pt x="1975" y="400"/>
                    </a:lnTo>
                    <a:lnTo>
                      <a:pt x="1979" y="400"/>
                    </a:lnTo>
                    <a:lnTo>
                      <a:pt x="1983" y="398"/>
                    </a:lnTo>
                    <a:lnTo>
                      <a:pt x="1986" y="397"/>
                    </a:lnTo>
                    <a:lnTo>
                      <a:pt x="1990" y="396"/>
                    </a:lnTo>
                    <a:lnTo>
                      <a:pt x="1994" y="395"/>
                    </a:lnTo>
                    <a:lnTo>
                      <a:pt x="1998" y="393"/>
                    </a:lnTo>
                    <a:lnTo>
                      <a:pt x="2002" y="393"/>
                    </a:lnTo>
                    <a:lnTo>
                      <a:pt x="2006" y="391"/>
                    </a:lnTo>
                    <a:lnTo>
                      <a:pt x="2010" y="390"/>
                    </a:lnTo>
                    <a:lnTo>
                      <a:pt x="2014" y="387"/>
                    </a:lnTo>
                    <a:lnTo>
                      <a:pt x="2018" y="388"/>
                    </a:lnTo>
                    <a:lnTo>
                      <a:pt x="2022" y="386"/>
                    </a:lnTo>
                    <a:lnTo>
                      <a:pt x="2026" y="386"/>
                    </a:lnTo>
                    <a:lnTo>
                      <a:pt x="2030" y="386"/>
                    </a:lnTo>
                    <a:lnTo>
                      <a:pt x="2034" y="383"/>
                    </a:lnTo>
                    <a:lnTo>
                      <a:pt x="2038" y="383"/>
                    </a:lnTo>
                    <a:lnTo>
                      <a:pt x="2042" y="381"/>
                    </a:lnTo>
                    <a:lnTo>
                      <a:pt x="2046" y="379"/>
                    </a:lnTo>
                    <a:lnTo>
                      <a:pt x="2050" y="380"/>
                    </a:lnTo>
                    <a:lnTo>
                      <a:pt x="2054" y="378"/>
                    </a:lnTo>
                    <a:lnTo>
                      <a:pt x="2057" y="377"/>
                    </a:lnTo>
                    <a:lnTo>
                      <a:pt x="2061" y="374"/>
                    </a:lnTo>
                    <a:lnTo>
                      <a:pt x="2065" y="374"/>
                    </a:lnTo>
                    <a:lnTo>
                      <a:pt x="2069" y="372"/>
                    </a:lnTo>
                    <a:lnTo>
                      <a:pt x="2073" y="371"/>
                    </a:lnTo>
                    <a:lnTo>
                      <a:pt x="2077" y="370"/>
                    </a:lnTo>
                    <a:lnTo>
                      <a:pt x="2081" y="368"/>
                    </a:lnTo>
                    <a:lnTo>
                      <a:pt x="2085" y="369"/>
                    </a:lnTo>
                    <a:lnTo>
                      <a:pt x="2089" y="366"/>
                    </a:lnTo>
                    <a:lnTo>
                      <a:pt x="2093" y="366"/>
                    </a:lnTo>
                    <a:lnTo>
                      <a:pt x="2097" y="365"/>
                    </a:lnTo>
                    <a:lnTo>
                      <a:pt x="2101" y="364"/>
                    </a:lnTo>
                    <a:lnTo>
                      <a:pt x="2105" y="362"/>
                    </a:lnTo>
                    <a:lnTo>
                      <a:pt x="2109" y="360"/>
                    </a:lnTo>
                    <a:lnTo>
                      <a:pt x="2113" y="359"/>
                    </a:lnTo>
                    <a:lnTo>
                      <a:pt x="2117" y="358"/>
                    </a:lnTo>
                    <a:lnTo>
                      <a:pt x="2121" y="356"/>
                    </a:lnTo>
                    <a:lnTo>
                      <a:pt x="2124" y="356"/>
                    </a:lnTo>
                    <a:lnTo>
                      <a:pt x="2128" y="354"/>
                    </a:lnTo>
                    <a:lnTo>
                      <a:pt x="2132" y="351"/>
                    </a:lnTo>
                    <a:lnTo>
                      <a:pt x="2136" y="350"/>
                    </a:lnTo>
                    <a:lnTo>
                      <a:pt x="2140" y="350"/>
                    </a:lnTo>
                    <a:lnTo>
                      <a:pt x="2144" y="349"/>
                    </a:lnTo>
                    <a:lnTo>
                      <a:pt x="2148" y="348"/>
                    </a:lnTo>
                    <a:lnTo>
                      <a:pt x="2152" y="347"/>
                    </a:lnTo>
                    <a:lnTo>
                      <a:pt x="2156" y="345"/>
                    </a:lnTo>
                    <a:lnTo>
                      <a:pt x="2160" y="344"/>
                    </a:lnTo>
                    <a:lnTo>
                      <a:pt x="2164" y="342"/>
                    </a:lnTo>
                    <a:lnTo>
                      <a:pt x="2168" y="342"/>
                    </a:lnTo>
                    <a:lnTo>
                      <a:pt x="2172" y="340"/>
                    </a:lnTo>
                    <a:lnTo>
                      <a:pt x="2176" y="338"/>
                    </a:lnTo>
                    <a:lnTo>
                      <a:pt x="2180" y="336"/>
                    </a:lnTo>
                    <a:lnTo>
                      <a:pt x="2184" y="335"/>
                    </a:lnTo>
                    <a:lnTo>
                      <a:pt x="2188" y="335"/>
                    </a:lnTo>
                    <a:lnTo>
                      <a:pt x="2191" y="333"/>
                    </a:lnTo>
                    <a:lnTo>
                      <a:pt x="2195" y="332"/>
                    </a:lnTo>
                    <a:lnTo>
                      <a:pt x="2199" y="330"/>
                    </a:lnTo>
                    <a:lnTo>
                      <a:pt x="2203" y="329"/>
                    </a:lnTo>
                    <a:lnTo>
                      <a:pt x="2207" y="328"/>
                    </a:lnTo>
                    <a:lnTo>
                      <a:pt x="2211" y="328"/>
                    </a:lnTo>
                    <a:lnTo>
                      <a:pt x="2215" y="325"/>
                    </a:lnTo>
                    <a:lnTo>
                      <a:pt x="2219" y="323"/>
                    </a:lnTo>
                    <a:lnTo>
                      <a:pt x="2223" y="320"/>
                    </a:lnTo>
                    <a:lnTo>
                      <a:pt x="2227" y="322"/>
                    </a:lnTo>
                    <a:lnTo>
                      <a:pt x="2231" y="320"/>
                    </a:lnTo>
                    <a:lnTo>
                      <a:pt x="2235" y="318"/>
                    </a:lnTo>
                    <a:lnTo>
                      <a:pt x="2239" y="317"/>
                    </a:lnTo>
                    <a:lnTo>
                      <a:pt x="2243" y="316"/>
                    </a:lnTo>
                    <a:lnTo>
                      <a:pt x="2247" y="314"/>
                    </a:lnTo>
                    <a:lnTo>
                      <a:pt x="2251" y="314"/>
                    </a:lnTo>
                    <a:lnTo>
                      <a:pt x="2255" y="311"/>
                    </a:lnTo>
                    <a:lnTo>
                      <a:pt x="2259" y="311"/>
                    </a:lnTo>
                    <a:lnTo>
                      <a:pt x="2262" y="311"/>
                    </a:lnTo>
                    <a:lnTo>
                      <a:pt x="2266" y="308"/>
                    </a:lnTo>
                    <a:lnTo>
                      <a:pt x="2270" y="305"/>
                    </a:lnTo>
                    <a:lnTo>
                      <a:pt x="2274" y="304"/>
                    </a:lnTo>
                    <a:lnTo>
                      <a:pt x="2278" y="304"/>
                    </a:lnTo>
                    <a:lnTo>
                      <a:pt x="2282" y="302"/>
                    </a:lnTo>
                    <a:lnTo>
                      <a:pt x="2286" y="300"/>
                    </a:lnTo>
                    <a:lnTo>
                      <a:pt x="2290" y="299"/>
                    </a:lnTo>
                    <a:lnTo>
                      <a:pt x="2294" y="298"/>
                    </a:lnTo>
                    <a:lnTo>
                      <a:pt x="2298" y="296"/>
                    </a:lnTo>
                    <a:lnTo>
                      <a:pt x="2302" y="295"/>
                    </a:lnTo>
                    <a:lnTo>
                      <a:pt x="2306" y="294"/>
                    </a:lnTo>
                    <a:lnTo>
                      <a:pt x="2310" y="292"/>
                    </a:lnTo>
                    <a:lnTo>
                      <a:pt x="2314" y="290"/>
                    </a:lnTo>
                    <a:lnTo>
                      <a:pt x="2318" y="290"/>
                    </a:lnTo>
                    <a:lnTo>
                      <a:pt x="2322" y="286"/>
                    </a:lnTo>
                    <a:lnTo>
                      <a:pt x="2326" y="286"/>
                    </a:lnTo>
                    <a:lnTo>
                      <a:pt x="2329" y="285"/>
                    </a:lnTo>
                    <a:lnTo>
                      <a:pt x="2333" y="282"/>
                    </a:lnTo>
                    <a:lnTo>
                      <a:pt x="2337" y="282"/>
                    </a:lnTo>
                    <a:lnTo>
                      <a:pt x="2341" y="281"/>
                    </a:lnTo>
                    <a:lnTo>
                      <a:pt x="2345" y="279"/>
                    </a:lnTo>
                    <a:lnTo>
                      <a:pt x="2349" y="277"/>
                    </a:lnTo>
                    <a:lnTo>
                      <a:pt x="2353" y="277"/>
                    </a:lnTo>
                    <a:lnTo>
                      <a:pt x="2357" y="274"/>
                    </a:lnTo>
                    <a:lnTo>
                      <a:pt x="2361" y="274"/>
                    </a:lnTo>
                    <a:lnTo>
                      <a:pt x="2365" y="272"/>
                    </a:lnTo>
                    <a:lnTo>
                      <a:pt x="2369" y="271"/>
                    </a:lnTo>
                    <a:lnTo>
                      <a:pt x="2373" y="269"/>
                    </a:lnTo>
                    <a:lnTo>
                      <a:pt x="2377" y="268"/>
                    </a:lnTo>
                    <a:lnTo>
                      <a:pt x="2381" y="267"/>
                    </a:lnTo>
                    <a:lnTo>
                      <a:pt x="2385" y="265"/>
                    </a:lnTo>
                    <a:lnTo>
                      <a:pt x="2389" y="263"/>
                    </a:lnTo>
                    <a:lnTo>
                      <a:pt x="2393" y="261"/>
                    </a:lnTo>
                    <a:lnTo>
                      <a:pt x="2396" y="262"/>
                    </a:lnTo>
                    <a:lnTo>
                      <a:pt x="2400" y="259"/>
                    </a:lnTo>
                    <a:lnTo>
                      <a:pt x="2404" y="259"/>
                    </a:lnTo>
                    <a:lnTo>
                      <a:pt x="2408" y="257"/>
                    </a:lnTo>
                    <a:lnTo>
                      <a:pt x="2412" y="256"/>
                    </a:lnTo>
                    <a:lnTo>
                      <a:pt x="2416" y="254"/>
                    </a:lnTo>
                    <a:lnTo>
                      <a:pt x="2420" y="253"/>
                    </a:lnTo>
                    <a:lnTo>
                      <a:pt x="2424" y="253"/>
                    </a:lnTo>
                    <a:lnTo>
                      <a:pt x="2428" y="250"/>
                    </a:lnTo>
                    <a:lnTo>
                      <a:pt x="2432" y="249"/>
                    </a:lnTo>
                    <a:lnTo>
                      <a:pt x="2436" y="247"/>
                    </a:lnTo>
                    <a:lnTo>
                      <a:pt x="2440" y="245"/>
                    </a:lnTo>
                    <a:lnTo>
                      <a:pt x="2444" y="245"/>
                    </a:lnTo>
                    <a:lnTo>
                      <a:pt x="2448" y="243"/>
                    </a:lnTo>
                    <a:lnTo>
                      <a:pt x="2452" y="241"/>
                    </a:lnTo>
                    <a:lnTo>
                      <a:pt x="2456" y="240"/>
                    </a:lnTo>
                    <a:lnTo>
                      <a:pt x="2460" y="240"/>
                    </a:lnTo>
                    <a:lnTo>
                      <a:pt x="2464" y="238"/>
                    </a:lnTo>
                    <a:lnTo>
                      <a:pt x="2467" y="236"/>
                    </a:lnTo>
                    <a:lnTo>
                      <a:pt x="2471" y="235"/>
                    </a:lnTo>
                    <a:lnTo>
                      <a:pt x="2475" y="234"/>
                    </a:lnTo>
                    <a:lnTo>
                      <a:pt x="2479" y="234"/>
                    </a:lnTo>
                    <a:lnTo>
                      <a:pt x="2483" y="231"/>
                    </a:lnTo>
                    <a:lnTo>
                      <a:pt x="2487" y="230"/>
                    </a:lnTo>
                    <a:lnTo>
                      <a:pt x="2491" y="228"/>
                    </a:lnTo>
                    <a:lnTo>
                      <a:pt x="2495" y="227"/>
                    </a:lnTo>
                    <a:lnTo>
                      <a:pt x="2499" y="226"/>
                    </a:lnTo>
                    <a:lnTo>
                      <a:pt x="2503" y="224"/>
                    </a:lnTo>
                    <a:lnTo>
                      <a:pt x="2507" y="223"/>
                    </a:lnTo>
                    <a:lnTo>
                      <a:pt x="2511" y="221"/>
                    </a:lnTo>
                    <a:lnTo>
                      <a:pt x="2515" y="221"/>
                    </a:lnTo>
                    <a:lnTo>
                      <a:pt x="2519" y="219"/>
                    </a:lnTo>
                    <a:lnTo>
                      <a:pt x="2523" y="217"/>
                    </a:lnTo>
                    <a:lnTo>
                      <a:pt x="2527" y="216"/>
                    </a:lnTo>
                    <a:lnTo>
                      <a:pt x="2531" y="216"/>
                    </a:lnTo>
                    <a:lnTo>
                      <a:pt x="2534" y="214"/>
                    </a:lnTo>
                    <a:lnTo>
                      <a:pt x="2538" y="213"/>
                    </a:lnTo>
                    <a:lnTo>
                      <a:pt x="2542" y="212"/>
                    </a:lnTo>
                    <a:lnTo>
                      <a:pt x="2546" y="210"/>
                    </a:lnTo>
                    <a:lnTo>
                      <a:pt x="2550" y="209"/>
                    </a:lnTo>
                    <a:lnTo>
                      <a:pt x="2554" y="206"/>
                    </a:lnTo>
                    <a:lnTo>
                      <a:pt x="2558" y="206"/>
                    </a:lnTo>
                    <a:lnTo>
                      <a:pt x="2562" y="203"/>
                    </a:lnTo>
                    <a:lnTo>
                      <a:pt x="2566" y="203"/>
                    </a:lnTo>
                    <a:lnTo>
                      <a:pt x="2570" y="202"/>
                    </a:lnTo>
                    <a:lnTo>
                      <a:pt x="2574" y="201"/>
                    </a:lnTo>
                    <a:lnTo>
                      <a:pt x="2578" y="200"/>
                    </a:lnTo>
                    <a:lnTo>
                      <a:pt x="2582" y="197"/>
                    </a:lnTo>
                    <a:lnTo>
                      <a:pt x="2586" y="197"/>
                    </a:lnTo>
                    <a:lnTo>
                      <a:pt x="2590" y="195"/>
                    </a:lnTo>
                    <a:lnTo>
                      <a:pt x="2594" y="194"/>
                    </a:lnTo>
                    <a:lnTo>
                      <a:pt x="2598" y="193"/>
                    </a:lnTo>
                    <a:lnTo>
                      <a:pt x="2602" y="191"/>
                    </a:lnTo>
                    <a:lnTo>
                      <a:pt x="2605" y="190"/>
                    </a:lnTo>
                    <a:lnTo>
                      <a:pt x="2609" y="189"/>
                    </a:lnTo>
                    <a:lnTo>
                      <a:pt x="2613" y="188"/>
                    </a:lnTo>
                    <a:lnTo>
                      <a:pt x="2617" y="188"/>
                    </a:lnTo>
                    <a:lnTo>
                      <a:pt x="2621" y="185"/>
                    </a:lnTo>
                    <a:lnTo>
                      <a:pt x="2625" y="184"/>
                    </a:lnTo>
                    <a:lnTo>
                      <a:pt x="2629" y="182"/>
                    </a:lnTo>
                    <a:lnTo>
                      <a:pt x="2633" y="182"/>
                    </a:lnTo>
                    <a:lnTo>
                      <a:pt x="2637" y="181"/>
                    </a:lnTo>
                    <a:lnTo>
                      <a:pt x="2641" y="180"/>
                    </a:lnTo>
                    <a:lnTo>
                      <a:pt x="2645" y="179"/>
                    </a:lnTo>
                    <a:lnTo>
                      <a:pt x="2649" y="179"/>
                    </a:lnTo>
                    <a:lnTo>
                      <a:pt x="2653" y="177"/>
                    </a:lnTo>
                    <a:lnTo>
                      <a:pt x="2657" y="175"/>
                    </a:lnTo>
                    <a:lnTo>
                      <a:pt x="2661" y="172"/>
                    </a:lnTo>
                    <a:lnTo>
                      <a:pt x="2665" y="173"/>
                    </a:lnTo>
                    <a:lnTo>
                      <a:pt x="2669" y="171"/>
                    </a:lnTo>
                    <a:lnTo>
                      <a:pt x="2672" y="170"/>
                    </a:lnTo>
                    <a:lnTo>
                      <a:pt x="2676" y="169"/>
                    </a:lnTo>
                    <a:lnTo>
                      <a:pt x="2680" y="167"/>
                    </a:lnTo>
                    <a:lnTo>
                      <a:pt x="2684" y="167"/>
                    </a:lnTo>
                    <a:lnTo>
                      <a:pt x="2688" y="165"/>
                    </a:lnTo>
                    <a:lnTo>
                      <a:pt x="2692" y="164"/>
                    </a:lnTo>
                    <a:lnTo>
                      <a:pt x="2696" y="163"/>
                    </a:lnTo>
                    <a:lnTo>
                      <a:pt x="2700" y="163"/>
                    </a:lnTo>
                    <a:lnTo>
                      <a:pt x="2704" y="161"/>
                    </a:lnTo>
                    <a:lnTo>
                      <a:pt x="2708" y="160"/>
                    </a:lnTo>
                    <a:lnTo>
                      <a:pt x="2712" y="158"/>
                    </a:lnTo>
                    <a:lnTo>
                      <a:pt x="2716" y="157"/>
                    </a:lnTo>
                    <a:lnTo>
                      <a:pt x="2720" y="156"/>
                    </a:lnTo>
                    <a:lnTo>
                      <a:pt x="2724" y="156"/>
                    </a:lnTo>
                    <a:lnTo>
                      <a:pt x="2728" y="155"/>
                    </a:lnTo>
                    <a:lnTo>
                      <a:pt x="2732" y="153"/>
                    </a:lnTo>
                    <a:lnTo>
                      <a:pt x="2736" y="151"/>
                    </a:lnTo>
                    <a:lnTo>
                      <a:pt x="2739" y="151"/>
                    </a:lnTo>
                    <a:lnTo>
                      <a:pt x="2743" y="149"/>
                    </a:lnTo>
                    <a:lnTo>
                      <a:pt x="2747" y="149"/>
                    </a:lnTo>
                    <a:lnTo>
                      <a:pt x="2751" y="147"/>
                    </a:lnTo>
                    <a:lnTo>
                      <a:pt x="2755" y="146"/>
                    </a:lnTo>
                    <a:lnTo>
                      <a:pt x="2759" y="146"/>
                    </a:lnTo>
                    <a:lnTo>
                      <a:pt x="2763" y="144"/>
                    </a:lnTo>
                    <a:lnTo>
                      <a:pt x="2767" y="143"/>
                    </a:lnTo>
                    <a:lnTo>
                      <a:pt x="2771" y="142"/>
                    </a:lnTo>
                    <a:lnTo>
                      <a:pt x="2775" y="142"/>
                    </a:lnTo>
                    <a:lnTo>
                      <a:pt x="2779" y="139"/>
                    </a:lnTo>
                    <a:lnTo>
                      <a:pt x="2783" y="139"/>
                    </a:lnTo>
                    <a:lnTo>
                      <a:pt x="2787" y="137"/>
                    </a:lnTo>
                    <a:lnTo>
                      <a:pt x="2791" y="136"/>
                    </a:lnTo>
                    <a:lnTo>
                      <a:pt x="2795" y="136"/>
                    </a:lnTo>
                    <a:lnTo>
                      <a:pt x="2799" y="133"/>
                    </a:lnTo>
                    <a:lnTo>
                      <a:pt x="2803" y="132"/>
                    </a:lnTo>
                    <a:lnTo>
                      <a:pt x="2807" y="133"/>
                    </a:lnTo>
                    <a:lnTo>
                      <a:pt x="2810" y="131"/>
                    </a:lnTo>
                    <a:lnTo>
                      <a:pt x="2814" y="131"/>
                    </a:lnTo>
                    <a:lnTo>
                      <a:pt x="2818" y="130"/>
                    </a:lnTo>
                    <a:lnTo>
                      <a:pt x="2822" y="129"/>
                    </a:lnTo>
                    <a:lnTo>
                      <a:pt x="2826" y="127"/>
                    </a:lnTo>
                    <a:lnTo>
                      <a:pt x="2830" y="125"/>
                    </a:lnTo>
                    <a:lnTo>
                      <a:pt x="2834" y="125"/>
                    </a:lnTo>
                    <a:lnTo>
                      <a:pt x="2838" y="126"/>
                    </a:lnTo>
                    <a:lnTo>
                      <a:pt x="2842" y="124"/>
                    </a:lnTo>
                    <a:lnTo>
                      <a:pt x="2846" y="122"/>
                    </a:lnTo>
                    <a:lnTo>
                      <a:pt x="2850" y="122"/>
                    </a:lnTo>
                    <a:lnTo>
                      <a:pt x="2854" y="120"/>
                    </a:lnTo>
                    <a:lnTo>
                      <a:pt x="2858" y="119"/>
                    </a:lnTo>
                    <a:lnTo>
                      <a:pt x="2862" y="119"/>
                    </a:lnTo>
                    <a:lnTo>
                      <a:pt x="2866" y="119"/>
                    </a:lnTo>
                    <a:lnTo>
                      <a:pt x="2870" y="117"/>
                    </a:lnTo>
                    <a:lnTo>
                      <a:pt x="2874" y="115"/>
                    </a:lnTo>
                    <a:lnTo>
                      <a:pt x="2877" y="114"/>
                    </a:lnTo>
                    <a:lnTo>
                      <a:pt x="2881" y="115"/>
                    </a:lnTo>
                    <a:lnTo>
                      <a:pt x="2885" y="112"/>
                    </a:lnTo>
                    <a:lnTo>
                      <a:pt x="2889" y="112"/>
                    </a:lnTo>
                    <a:lnTo>
                      <a:pt x="2893" y="111"/>
                    </a:lnTo>
                    <a:lnTo>
                      <a:pt x="2897" y="110"/>
                    </a:lnTo>
                    <a:lnTo>
                      <a:pt x="2901" y="110"/>
                    </a:lnTo>
                    <a:lnTo>
                      <a:pt x="2905" y="109"/>
                    </a:lnTo>
                    <a:lnTo>
                      <a:pt x="2909" y="107"/>
                    </a:lnTo>
                    <a:lnTo>
                      <a:pt x="2913" y="106"/>
                    </a:lnTo>
                    <a:lnTo>
                      <a:pt x="2917" y="107"/>
                    </a:lnTo>
                    <a:lnTo>
                      <a:pt x="2921" y="105"/>
                    </a:lnTo>
                    <a:lnTo>
                      <a:pt x="2925" y="104"/>
                    </a:lnTo>
                    <a:lnTo>
                      <a:pt x="2929" y="104"/>
                    </a:lnTo>
                    <a:lnTo>
                      <a:pt x="2933" y="103"/>
                    </a:lnTo>
                    <a:lnTo>
                      <a:pt x="2937" y="102"/>
                    </a:lnTo>
                    <a:lnTo>
                      <a:pt x="2941" y="100"/>
                    </a:lnTo>
                    <a:lnTo>
                      <a:pt x="2944" y="100"/>
                    </a:lnTo>
                    <a:lnTo>
                      <a:pt x="2948" y="99"/>
                    </a:lnTo>
                    <a:lnTo>
                      <a:pt x="2952" y="98"/>
                    </a:lnTo>
                    <a:lnTo>
                      <a:pt x="2956" y="97"/>
                    </a:lnTo>
                    <a:lnTo>
                      <a:pt x="2960" y="96"/>
                    </a:lnTo>
                    <a:lnTo>
                      <a:pt x="2964" y="94"/>
                    </a:lnTo>
                    <a:lnTo>
                      <a:pt x="2968" y="95"/>
                    </a:lnTo>
                    <a:lnTo>
                      <a:pt x="2972" y="94"/>
                    </a:lnTo>
                    <a:lnTo>
                      <a:pt x="2976" y="93"/>
                    </a:lnTo>
                    <a:lnTo>
                      <a:pt x="2980" y="93"/>
                    </a:lnTo>
                    <a:lnTo>
                      <a:pt x="2984" y="92"/>
                    </a:lnTo>
                    <a:lnTo>
                      <a:pt x="2988" y="92"/>
                    </a:lnTo>
                    <a:lnTo>
                      <a:pt x="2992" y="90"/>
                    </a:lnTo>
                    <a:lnTo>
                      <a:pt x="2996" y="89"/>
                    </a:lnTo>
                    <a:lnTo>
                      <a:pt x="3000" y="89"/>
                    </a:lnTo>
                    <a:lnTo>
                      <a:pt x="3004" y="89"/>
                    </a:lnTo>
                    <a:lnTo>
                      <a:pt x="3008" y="86"/>
                    </a:lnTo>
                    <a:lnTo>
                      <a:pt x="3012" y="86"/>
                    </a:lnTo>
                    <a:lnTo>
                      <a:pt x="3015" y="85"/>
                    </a:lnTo>
                    <a:lnTo>
                      <a:pt x="3019" y="84"/>
                    </a:lnTo>
                    <a:lnTo>
                      <a:pt x="3023" y="83"/>
                    </a:lnTo>
                    <a:lnTo>
                      <a:pt x="3027" y="83"/>
                    </a:lnTo>
                    <a:lnTo>
                      <a:pt x="3031" y="82"/>
                    </a:lnTo>
                    <a:lnTo>
                      <a:pt x="3035" y="82"/>
                    </a:lnTo>
                    <a:lnTo>
                      <a:pt x="3039" y="81"/>
                    </a:lnTo>
                    <a:lnTo>
                      <a:pt x="3043" y="82"/>
                    </a:lnTo>
                    <a:lnTo>
                      <a:pt x="3047" y="79"/>
                    </a:lnTo>
                    <a:lnTo>
                      <a:pt x="3051" y="79"/>
                    </a:lnTo>
                    <a:lnTo>
                      <a:pt x="3055" y="77"/>
                    </a:lnTo>
                    <a:lnTo>
                      <a:pt x="3059" y="77"/>
                    </a:lnTo>
                    <a:lnTo>
                      <a:pt x="3063" y="76"/>
                    </a:lnTo>
                    <a:lnTo>
                      <a:pt x="3067" y="76"/>
                    </a:lnTo>
                    <a:lnTo>
                      <a:pt x="3071" y="75"/>
                    </a:lnTo>
                    <a:lnTo>
                      <a:pt x="3075" y="75"/>
                    </a:lnTo>
                    <a:lnTo>
                      <a:pt x="3079" y="75"/>
                    </a:lnTo>
                    <a:lnTo>
                      <a:pt x="3082" y="71"/>
                    </a:lnTo>
                    <a:lnTo>
                      <a:pt x="3086" y="72"/>
                    </a:lnTo>
                    <a:lnTo>
                      <a:pt x="3090" y="72"/>
                    </a:lnTo>
                    <a:lnTo>
                      <a:pt x="3094" y="71"/>
                    </a:lnTo>
                    <a:lnTo>
                      <a:pt x="3098" y="69"/>
                    </a:lnTo>
                    <a:lnTo>
                      <a:pt x="3102" y="69"/>
                    </a:lnTo>
                    <a:lnTo>
                      <a:pt x="3106" y="69"/>
                    </a:lnTo>
                    <a:lnTo>
                      <a:pt x="3110" y="69"/>
                    </a:lnTo>
                    <a:lnTo>
                      <a:pt x="3114" y="67"/>
                    </a:lnTo>
                    <a:lnTo>
                      <a:pt x="3118" y="67"/>
                    </a:lnTo>
                    <a:lnTo>
                      <a:pt x="3122" y="65"/>
                    </a:lnTo>
                    <a:lnTo>
                      <a:pt x="3126" y="67"/>
                    </a:lnTo>
                    <a:lnTo>
                      <a:pt x="3130" y="65"/>
                    </a:lnTo>
                    <a:lnTo>
                      <a:pt x="3134" y="64"/>
                    </a:lnTo>
                    <a:lnTo>
                      <a:pt x="3138" y="64"/>
                    </a:lnTo>
                    <a:lnTo>
                      <a:pt x="3142" y="62"/>
                    </a:lnTo>
                    <a:lnTo>
                      <a:pt x="3146" y="63"/>
                    </a:lnTo>
                    <a:lnTo>
                      <a:pt x="3150" y="6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3" name="Freeform 2875"/>
              <p:cNvSpPr>
                <a:spLocks/>
              </p:cNvSpPr>
              <p:nvPr/>
            </p:nvSpPr>
            <p:spPr bwMode="auto">
              <a:xfrm flipV="1">
                <a:off x="506" y="1637"/>
                <a:ext cx="1814" cy="28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0"/>
                  </a:cxn>
                  <a:cxn ang="0">
                    <a:pos x="457" y="30"/>
                  </a:cxn>
                  <a:cxn ang="0">
                    <a:pos x="508" y="43"/>
                  </a:cxn>
                  <a:cxn ang="0">
                    <a:pos x="559" y="57"/>
                  </a:cxn>
                  <a:cxn ang="0">
                    <a:pos x="611" y="76"/>
                  </a:cxn>
                  <a:cxn ang="0">
                    <a:pos x="662" y="97"/>
                  </a:cxn>
                  <a:cxn ang="0">
                    <a:pos x="713" y="120"/>
                  </a:cxn>
                  <a:cxn ang="0">
                    <a:pos x="764" y="143"/>
                  </a:cxn>
                  <a:cxn ang="0">
                    <a:pos x="816" y="171"/>
                  </a:cxn>
                  <a:cxn ang="0">
                    <a:pos x="867" y="200"/>
                  </a:cxn>
                  <a:cxn ang="0">
                    <a:pos x="918" y="229"/>
                  </a:cxn>
                  <a:cxn ang="0">
                    <a:pos x="969" y="258"/>
                  </a:cxn>
                  <a:cxn ang="0">
                    <a:pos x="1021" y="288"/>
                  </a:cxn>
                  <a:cxn ang="0">
                    <a:pos x="1072" y="316"/>
                  </a:cxn>
                  <a:cxn ang="0">
                    <a:pos x="1123" y="345"/>
                  </a:cxn>
                  <a:cxn ang="0">
                    <a:pos x="1174" y="372"/>
                  </a:cxn>
                  <a:cxn ang="0">
                    <a:pos x="1226" y="395"/>
                  </a:cxn>
                  <a:cxn ang="0">
                    <a:pos x="1277" y="417"/>
                  </a:cxn>
                  <a:cxn ang="0">
                    <a:pos x="1328" y="437"/>
                  </a:cxn>
                  <a:cxn ang="0">
                    <a:pos x="1379" y="453"/>
                  </a:cxn>
                  <a:cxn ang="0">
                    <a:pos x="1431" y="465"/>
                  </a:cxn>
                  <a:cxn ang="0">
                    <a:pos x="1482" y="476"/>
                  </a:cxn>
                  <a:cxn ang="0">
                    <a:pos x="1533" y="484"/>
                  </a:cxn>
                  <a:cxn ang="0">
                    <a:pos x="1584" y="489"/>
                  </a:cxn>
                  <a:cxn ang="0">
                    <a:pos x="1636" y="491"/>
                  </a:cxn>
                  <a:cxn ang="0">
                    <a:pos x="1687" y="491"/>
                  </a:cxn>
                  <a:cxn ang="0">
                    <a:pos x="1738" y="484"/>
                  </a:cxn>
                  <a:cxn ang="0">
                    <a:pos x="1789" y="478"/>
                  </a:cxn>
                  <a:cxn ang="0">
                    <a:pos x="1841" y="469"/>
                  </a:cxn>
                  <a:cxn ang="0">
                    <a:pos x="1892" y="460"/>
                  </a:cxn>
                  <a:cxn ang="0">
                    <a:pos x="1943" y="446"/>
                  </a:cxn>
                  <a:cxn ang="0">
                    <a:pos x="1994" y="432"/>
                  </a:cxn>
                  <a:cxn ang="0">
                    <a:pos x="2046" y="414"/>
                  </a:cxn>
                  <a:cxn ang="0">
                    <a:pos x="2097" y="397"/>
                  </a:cxn>
                  <a:cxn ang="0">
                    <a:pos x="2148" y="380"/>
                  </a:cxn>
                  <a:cxn ang="0">
                    <a:pos x="2199" y="361"/>
                  </a:cxn>
                  <a:cxn ang="0">
                    <a:pos x="2251" y="341"/>
                  </a:cxn>
                  <a:cxn ang="0">
                    <a:pos x="2302" y="321"/>
                  </a:cxn>
                  <a:cxn ang="0">
                    <a:pos x="2353" y="302"/>
                  </a:cxn>
                  <a:cxn ang="0">
                    <a:pos x="2404" y="281"/>
                  </a:cxn>
                  <a:cxn ang="0">
                    <a:pos x="2456" y="262"/>
                  </a:cxn>
                  <a:cxn ang="0">
                    <a:pos x="2507" y="243"/>
                  </a:cxn>
                  <a:cxn ang="0">
                    <a:pos x="2558" y="225"/>
                  </a:cxn>
                  <a:cxn ang="0">
                    <a:pos x="2609" y="206"/>
                  </a:cxn>
                  <a:cxn ang="0">
                    <a:pos x="2661" y="189"/>
                  </a:cxn>
                  <a:cxn ang="0">
                    <a:pos x="2712" y="171"/>
                  </a:cxn>
                  <a:cxn ang="0">
                    <a:pos x="2763" y="157"/>
                  </a:cxn>
                  <a:cxn ang="0">
                    <a:pos x="2814" y="143"/>
                  </a:cxn>
                  <a:cxn ang="0">
                    <a:pos x="2866" y="128"/>
                  </a:cxn>
                  <a:cxn ang="0">
                    <a:pos x="2917" y="117"/>
                  </a:cxn>
                  <a:cxn ang="0">
                    <a:pos x="2968" y="105"/>
                  </a:cxn>
                  <a:cxn ang="0">
                    <a:pos x="3019" y="92"/>
                  </a:cxn>
                  <a:cxn ang="0">
                    <a:pos x="3071" y="82"/>
                  </a:cxn>
                  <a:cxn ang="0">
                    <a:pos x="3122" y="74"/>
                  </a:cxn>
                </a:cxnLst>
                <a:rect l="0" t="0" r="r" b="b"/>
                <a:pathLst>
                  <a:path w="3150" h="492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3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4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9"/>
                    </a:lnTo>
                    <a:lnTo>
                      <a:pt x="295" y="6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9"/>
                    </a:lnTo>
                    <a:lnTo>
                      <a:pt x="339" y="12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4"/>
                    </a:lnTo>
                    <a:lnTo>
                      <a:pt x="358" y="13"/>
                    </a:lnTo>
                    <a:lnTo>
                      <a:pt x="362" y="15"/>
                    </a:lnTo>
                    <a:lnTo>
                      <a:pt x="366" y="16"/>
                    </a:lnTo>
                    <a:lnTo>
                      <a:pt x="370" y="14"/>
                    </a:lnTo>
                    <a:lnTo>
                      <a:pt x="374" y="15"/>
                    </a:lnTo>
                    <a:lnTo>
                      <a:pt x="378" y="17"/>
                    </a:lnTo>
                    <a:lnTo>
                      <a:pt x="382" y="17"/>
                    </a:lnTo>
                    <a:lnTo>
                      <a:pt x="386" y="15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8"/>
                    </a:lnTo>
                    <a:lnTo>
                      <a:pt x="402" y="19"/>
                    </a:lnTo>
                    <a:lnTo>
                      <a:pt x="406" y="20"/>
                    </a:lnTo>
                    <a:lnTo>
                      <a:pt x="410" y="19"/>
                    </a:lnTo>
                    <a:lnTo>
                      <a:pt x="413" y="21"/>
                    </a:lnTo>
                    <a:lnTo>
                      <a:pt x="417" y="24"/>
                    </a:lnTo>
                    <a:lnTo>
                      <a:pt x="421" y="21"/>
                    </a:lnTo>
                    <a:lnTo>
                      <a:pt x="425" y="24"/>
                    </a:lnTo>
                    <a:lnTo>
                      <a:pt x="429" y="24"/>
                    </a:lnTo>
                    <a:lnTo>
                      <a:pt x="433" y="24"/>
                    </a:lnTo>
                    <a:lnTo>
                      <a:pt x="437" y="25"/>
                    </a:lnTo>
                    <a:lnTo>
                      <a:pt x="441" y="26"/>
                    </a:lnTo>
                    <a:lnTo>
                      <a:pt x="445" y="27"/>
                    </a:lnTo>
                    <a:lnTo>
                      <a:pt x="449" y="28"/>
                    </a:lnTo>
                    <a:lnTo>
                      <a:pt x="453" y="29"/>
                    </a:lnTo>
                    <a:lnTo>
                      <a:pt x="457" y="30"/>
                    </a:lnTo>
                    <a:lnTo>
                      <a:pt x="461" y="31"/>
                    </a:lnTo>
                    <a:lnTo>
                      <a:pt x="465" y="31"/>
                    </a:lnTo>
                    <a:lnTo>
                      <a:pt x="469" y="32"/>
                    </a:lnTo>
                    <a:lnTo>
                      <a:pt x="473" y="32"/>
                    </a:lnTo>
                    <a:lnTo>
                      <a:pt x="477" y="34"/>
                    </a:lnTo>
                    <a:lnTo>
                      <a:pt x="480" y="34"/>
                    </a:lnTo>
                    <a:lnTo>
                      <a:pt x="484" y="37"/>
                    </a:lnTo>
                    <a:lnTo>
                      <a:pt x="488" y="37"/>
                    </a:lnTo>
                    <a:lnTo>
                      <a:pt x="492" y="38"/>
                    </a:lnTo>
                    <a:lnTo>
                      <a:pt x="496" y="39"/>
                    </a:lnTo>
                    <a:lnTo>
                      <a:pt x="500" y="41"/>
                    </a:lnTo>
                    <a:lnTo>
                      <a:pt x="504" y="40"/>
                    </a:lnTo>
                    <a:lnTo>
                      <a:pt x="508" y="43"/>
                    </a:lnTo>
                    <a:lnTo>
                      <a:pt x="512" y="43"/>
                    </a:lnTo>
                    <a:lnTo>
                      <a:pt x="516" y="45"/>
                    </a:lnTo>
                    <a:lnTo>
                      <a:pt x="520" y="46"/>
                    </a:lnTo>
                    <a:lnTo>
                      <a:pt x="524" y="47"/>
                    </a:lnTo>
                    <a:lnTo>
                      <a:pt x="528" y="47"/>
                    </a:lnTo>
                    <a:lnTo>
                      <a:pt x="532" y="48"/>
                    </a:lnTo>
                    <a:lnTo>
                      <a:pt x="536" y="49"/>
                    </a:lnTo>
                    <a:lnTo>
                      <a:pt x="540" y="51"/>
                    </a:lnTo>
                    <a:lnTo>
                      <a:pt x="544" y="53"/>
                    </a:lnTo>
                    <a:lnTo>
                      <a:pt x="547" y="53"/>
                    </a:lnTo>
                    <a:lnTo>
                      <a:pt x="551" y="55"/>
                    </a:lnTo>
                    <a:lnTo>
                      <a:pt x="555" y="56"/>
                    </a:lnTo>
                    <a:lnTo>
                      <a:pt x="559" y="57"/>
                    </a:lnTo>
                    <a:lnTo>
                      <a:pt x="563" y="58"/>
                    </a:lnTo>
                    <a:lnTo>
                      <a:pt x="567" y="61"/>
                    </a:lnTo>
                    <a:lnTo>
                      <a:pt x="571" y="61"/>
                    </a:lnTo>
                    <a:lnTo>
                      <a:pt x="575" y="64"/>
                    </a:lnTo>
                    <a:lnTo>
                      <a:pt x="579" y="64"/>
                    </a:lnTo>
                    <a:lnTo>
                      <a:pt x="583" y="64"/>
                    </a:lnTo>
                    <a:lnTo>
                      <a:pt x="587" y="66"/>
                    </a:lnTo>
                    <a:lnTo>
                      <a:pt x="591" y="68"/>
                    </a:lnTo>
                    <a:lnTo>
                      <a:pt x="595" y="69"/>
                    </a:lnTo>
                    <a:lnTo>
                      <a:pt x="599" y="72"/>
                    </a:lnTo>
                    <a:lnTo>
                      <a:pt x="603" y="73"/>
                    </a:lnTo>
                    <a:lnTo>
                      <a:pt x="607" y="74"/>
                    </a:lnTo>
                    <a:lnTo>
                      <a:pt x="611" y="76"/>
                    </a:lnTo>
                    <a:lnTo>
                      <a:pt x="615" y="77"/>
                    </a:lnTo>
                    <a:lnTo>
                      <a:pt x="618" y="78"/>
                    </a:lnTo>
                    <a:lnTo>
                      <a:pt x="622" y="79"/>
                    </a:lnTo>
                    <a:lnTo>
                      <a:pt x="626" y="80"/>
                    </a:lnTo>
                    <a:lnTo>
                      <a:pt x="630" y="84"/>
                    </a:lnTo>
                    <a:lnTo>
                      <a:pt x="634" y="85"/>
                    </a:lnTo>
                    <a:lnTo>
                      <a:pt x="638" y="86"/>
                    </a:lnTo>
                    <a:lnTo>
                      <a:pt x="642" y="87"/>
                    </a:lnTo>
                    <a:lnTo>
                      <a:pt x="646" y="89"/>
                    </a:lnTo>
                    <a:lnTo>
                      <a:pt x="650" y="91"/>
                    </a:lnTo>
                    <a:lnTo>
                      <a:pt x="654" y="93"/>
                    </a:lnTo>
                    <a:lnTo>
                      <a:pt x="658" y="95"/>
                    </a:lnTo>
                    <a:lnTo>
                      <a:pt x="662" y="97"/>
                    </a:lnTo>
                    <a:lnTo>
                      <a:pt x="666" y="97"/>
                    </a:lnTo>
                    <a:lnTo>
                      <a:pt x="670" y="99"/>
                    </a:lnTo>
                    <a:lnTo>
                      <a:pt x="674" y="99"/>
                    </a:lnTo>
                    <a:lnTo>
                      <a:pt x="678" y="103"/>
                    </a:lnTo>
                    <a:lnTo>
                      <a:pt x="682" y="105"/>
                    </a:lnTo>
                    <a:lnTo>
                      <a:pt x="685" y="107"/>
                    </a:lnTo>
                    <a:lnTo>
                      <a:pt x="689" y="109"/>
                    </a:lnTo>
                    <a:lnTo>
                      <a:pt x="693" y="110"/>
                    </a:lnTo>
                    <a:lnTo>
                      <a:pt x="697" y="112"/>
                    </a:lnTo>
                    <a:lnTo>
                      <a:pt x="701" y="112"/>
                    </a:lnTo>
                    <a:lnTo>
                      <a:pt x="705" y="114"/>
                    </a:lnTo>
                    <a:lnTo>
                      <a:pt x="709" y="118"/>
                    </a:lnTo>
                    <a:lnTo>
                      <a:pt x="713" y="120"/>
                    </a:lnTo>
                    <a:lnTo>
                      <a:pt x="717" y="120"/>
                    </a:lnTo>
                    <a:lnTo>
                      <a:pt x="721" y="122"/>
                    </a:lnTo>
                    <a:lnTo>
                      <a:pt x="725" y="124"/>
                    </a:lnTo>
                    <a:lnTo>
                      <a:pt x="729" y="126"/>
                    </a:lnTo>
                    <a:lnTo>
                      <a:pt x="733" y="128"/>
                    </a:lnTo>
                    <a:lnTo>
                      <a:pt x="737" y="130"/>
                    </a:lnTo>
                    <a:lnTo>
                      <a:pt x="741" y="132"/>
                    </a:lnTo>
                    <a:lnTo>
                      <a:pt x="745" y="133"/>
                    </a:lnTo>
                    <a:lnTo>
                      <a:pt x="749" y="135"/>
                    </a:lnTo>
                    <a:lnTo>
                      <a:pt x="753" y="138"/>
                    </a:lnTo>
                    <a:lnTo>
                      <a:pt x="756" y="140"/>
                    </a:lnTo>
                    <a:lnTo>
                      <a:pt x="760" y="142"/>
                    </a:lnTo>
                    <a:lnTo>
                      <a:pt x="764" y="143"/>
                    </a:lnTo>
                    <a:lnTo>
                      <a:pt x="768" y="146"/>
                    </a:lnTo>
                    <a:lnTo>
                      <a:pt x="772" y="149"/>
                    </a:lnTo>
                    <a:lnTo>
                      <a:pt x="776" y="150"/>
                    </a:lnTo>
                    <a:lnTo>
                      <a:pt x="780" y="153"/>
                    </a:lnTo>
                    <a:lnTo>
                      <a:pt x="784" y="154"/>
                    </a:lnTo>
                    <a:lnTo>
                      <a:pt x="788" y="157"/>
                    </a:lnTo>
                    <a:lnTo>
                      <a:pt x="792" y="159"/>
                    </a:lnTo>
                    <a:lnTo>
                      <a:pt x="796" y="161"/>
                    </a:lnTo>
                    <a:lnTo>
                      <a:pt x="800" y="163"/>
                    </a:lnTo>
                    <a:lnTo>
                      <a:pt x="804" y="165"/>
                    </a:lnTo>
                    <a:lnTo>
                      <a:pt x="808" y="167"/>
                    </a:lnTo>
                    <a:lnTo>
                      <a:pt x="812" y="168"/>
                    </a:lnTo>
                    <a:lnTo>
                      <a:pt x="816" y="171"/>
                    </a:lnTo>
                    <a:lnTo>
                      <a:pt x="820" y="174"/>
                    </a:lnTo>
                    <a:lnTo>
                      <a:pt x="823" y="177"/>
                    </a:lnTo>
                    <a:lnTo>
                      <a:pt x="827" y="177"/>
                    </a:lnTo>
                    <a:lnTo>
                      <a:pt x="831" y="180"/>
                    </a:lnTo>
                    <a:lnTo>
                      <a:pt x="835" y="181"/>
                    </a:lnTo>
                    <a:lnTo>
                      <a:pt x="839" y="184"/>
                    </a:lnTo>
                    <a:lnTo>
                      <a:pt x="843" y="187"/>
                    </a:lnTo>
                    <a:lnTo>
                      <a:pt x="847" y="189"/>
                    </a:lnTo>
                    <a:lnTo>
                      <a:pt x="851" y="191"/>
                    </a:lnTo>
                    <a:lnTo>
                      <a:pt x="855" y="193"/>
                    </a:lnTo>
                    <a:lnTo>
                      <a:pt x="859" y="195"/>
                    </a:lnTo>
                    <a:lnTo>
                      <a:pt x="863" y="198"/>
                    </a:lnTo>
                    <a:lnTo>
                      <a:pt x="867" y="200"/>
                    </a:lnTo>
                    <a:lnTo>
                      <a:pt x="871" y="202"/>
                    </a:lnTo>
                    <a:lnTo>
                      <a:pt x="875" y="204"/>
                    </a:lnTo>
                    <a:lnTo>
                      <a:pt x="879" y="207"/>
                    </a:lnTo>
                    <a:lnTo>
                      <a:pt x="883" y="209"/>
                    </a:lnTo>
                    <a:lnTo>
                      <a:pt x="887" y="211"/>
                    </a:lnTo>
                    <a:lnTo>
                      <a:pt x="890" y="213"/>
                    </a:lnTo>
                    <a:lnTo>
                      <a:pt x="894" y="215"/>
                    </a:lnTo>
                    <a:lnTo>
                      <a:pt x="898" y="219"/>
                    </a:lnTo>
                    <a:lnTo>
                      <a:pt x="902" y="219"/>
                    </a:lnTo>
                    <a:lnTo>
                      <a:pt x="906" y="223"/>
                    </a:lnTo>
                    <a:lnTo>
                      <a:pt x="910" y="225"/>
                    </a:lnTo>
                    <a:lnTo>
                      <a:pt x="914" y="227"/>
                    </a:lnTo>
                    <a:lnTo>
                      <a:pt x="918" y="229"/>
                    </a:lnTo>
                    <a:lnTo>
                      <a:pt x="922" y="231"/>
                    </a:lnTo>
                    <a:lnTo>
                      <a:pt x="926" y="234"/>
                    </a:lnTo>
                    <a:lnTo>
                      <a:pt x="930" y="236"/>
                    </a:lnTo>
                    <a:lnTo>
                      <a:pt x="934" y="239"/>
                    </a:lnTo>
                    <a:lnTo>
                      <a:pt x="938" y="240"/>
                    </a:lnTo>
                    <a:lnTo>
                      <a:pt x="942" y="243"/>
                    </a:lnTo>
                    <a:lnTo>
                      <a:pt x="946" y="245"/>
                    </a:lnTo>
                    <a:lnTo>
                      <a:pt x="950" y="248"/>
                    </a:lnTo>
                    <a:lnTo>
                      <a:pt x="954" y="249"/>
                    </a:lnTo>
                    <a:lnTo>
                      <a:pt x="958" y="252"/>
                    </a:lnTo>
                    <a:lnTo>
                      <a:pt x="961" y="255"/>
                    </a:lnTo>
                    <a:lnTo>
                      <a:pt x="965" y="256"/>
                    </a:lnTo>
                    <a:lnTo>
                      <a:pt x="969" y="258"/>
                    </a:lnTo>
                    <a:lnTo>
                      <a:pt x="973" y="260"/>
                    </a:lnTo>
                    <a:lnTo>
                      <a:pt x="977" y="263"/>
                    </a:lnTo>
                    <a:lnTo>
                      <a:pt x="981" y="265"/>
                    </a:lnTo>
                    <a:lnTo>
                      <a:pt x="985" y="268"/>
                    </a:lnTo>
                    <a:lnTo>
                      <a:pt x="989" y="269"/>
                    </a:lnTo>
                    <a:lnTo>
                      <a:pt x="993" y="272"/>
                    </a:lnTo>
                    <a:lnTo>
                      <a:pt x="997" y="274"/>
                    </a:lnTo>
                    <a:lnTo>
                      <a:pt x="1001" y="277"/>
                    </a:lnTo>
                    <a:lnTo>
                      <a:pt x="1005" y="279"/>
                    </a:lnTo>
                    <a:lnTo>
                      <a:pt x="1009" y="280"/>
                    </a:lnTo>
                    <a:lnTo>
                      <a:pt x="1013" y="283"/>
                    </a:lnTo>
                    <a:lnTo>
                      <a:pt x="1017" y="286"/>
                    </a:lnTo>
                    <a:lnTo>
                      <a:pt x="1021" y="288"/>
                    </a:lnTo>
                    <a:lnTo>
                      <a:pt x="1025" y="290"/>
                    </a:lnTo>
                    <a:lnTo>
                      <a:pt x="1028" y="292"/>
                    </a:lnTo>
                    <a:lnTo>
                      <a:pt x="1032" y="295"/>
                    </a:lnTo>
                    <a:lnTo>
                      <a:pt x="1036" y="298"/>
                    </a:lnTo>
                    <a:lnTo>
                      <a:pt x="1040" y="299"/>
                    </a:lnTo>
                    <a:lnTo>
                      <a:pt x="1044" y="303"/>
                    </a:lnTo>
                    <a:lnTo>
                      <a:pt x="1048" y="304"/>
                    </a:lnTo>
                    <a:lnTo>
                      <a:pt x="1052" y="306"/>
                    </a:lnTo>
                    <a:lnTo>
                      <a:pt x="1056" y="308"/>
                    </a:lnTo>
                    <a:lnTo>
                      <a:pt x="1060" y="312"/>
                    </a:lnTo>
                    <a:lnTo>
                      <a:pt x="1064" y="313"/>
                    </a:lnTo>
                    <a:lnTo>
                      <a:pt x="1068" y="315"/>
                    </a:lnTo>
                    <a:lnTo>
                      <a:pt x="1072" y="316"/>
                    </a:lnTo>
                    <a:lnTo>
                      <a:pt x="1076" y="319"/>
                    </a:lnTo>
                    <a:lnTo>
                      <a:pt x="1080" y="322"/>
                    </a:lnTo>
                    <a:lnTo>
                      <a:pt x="1084" y="324"/>
                    </a:lnTo>
                    <a:lnTo>
                      <a:pt x="1088" y="326"/>
                    </a:lnTo>
                    <a:lnTo>
                      <a:pt x="1092" y="328"/>
                    </a:lnTo>
                    <a:lnTo>
                      <a:pt x="1095" y="329"/>
                    </a:lnTo>
                    <a:lnTo>
                      <a:pt x="1099" y="331"/>
                    </a:lnTo>
                    <a:lnTo>
                      <a:pt x="1103" y="335"/>
                    </a:lnTo>
                    <a:lnTo>
                      <a:pt x="1107" y="338"/>
                    </a:lnTo>
                    <a:lnTo>
                      <a:pt x="1111" y="338"/>
                    </a:lnTo>
                    <a:lnTo>
                      <a:pt x="1115" y="340"/>
                    </a:lnTo>
                    <a:lnTo>
                      <a:pt x="1119" y="343"/>
                    </a:lnTo>
                    <a:lnTo>
                      <a:pt x="1123" y="345"/>
                    </a:lnTo>
                    <a:lnTo>
                      <a:pt x="1127" y="347"/>
                    </a:lnTo>
                    <a:lnTo>
                      <a:pt x="1131" y="349"/>
                    </a:lnTo>
                    <a:lnTo>
                      <a:pt x="1135" y="350"/>
                    </a:lnTo>
                    <a:lnTo>
                      <a:pt x="1139" y="351"/>
                    </a:lnTo>
                    <a:lnTo>
                      <a:pt x="1143" y="355"/>
                    </a:lnTo>
                    <a:lnTo>
                      <a:pt x="1147" y="357"/>
                    </a:lnTo>
                    <a:lnTo>
                      <a:pt x="1151" y="358"/>
                    </a:lnTo>
                    <a:lnTo>
                      <a:pt x="1155" y="361"/>
                    </a:lnTo>
                    <a:lnTo>
                      <a:pt x="1159" y="363"/>
                    </a:lnTo>
                    <a:lnTo>
                      <a:pt x="1163" y="365"/>
                    </a:lnTo>
                    <a:lnTo>
                      <a:pt x="1166" y="366"/>
                    </a:lnTo>
                    <a:lnTo>
                      <a:pt x="1170" y="370"/>
                    </a:lnTo>
                    <a:lnTo>
                      <a:pt x="1174" y="372"/>
                    </a:lnTo>
                    <a:lnTo>
                      <a:pt x="1178" y="372"/>
                    </a:lnTo>
                    <a:lnTo>
                      <a:pt x="1182" y="373"/>
                    </a:lnTo>
                    <a:lnTo>
                      <a:pt x="1186" y="376"/>
                    </a:lnTo>
                    <a:lnTo>
                      <a:pt x="1190" y="378"/>
                    </a:lnTo>
                    <a:lnTo>
                      <a:pt x="1194" y="380"/>
                    </a:lnTo>
                    <a:lnTo>
                      <a:pt x="1198" y="383"/>
                    </a:lnTo>
                    <a:lnTo>
                      <a:pt x="1202" y="385"/>
                    </a:lnTo>
                    <a:lnTo>
                      <a:pt x="1206" y="386"/>
                    </a:lnTo>
                    <a:lnTo>
                      <a:pt x="1210" y="387"/>
                    </a:lnTo>
                    <a:lnTo>
                      <a:pt x="1214" y="390"/>
                    </a:lnTo>
                    <a:lnTo>
                      <a:pt x="1218" y="392"/>
                    </a:lnTo>
                    <a:lnTo>
                      <a:pt x="1222" y="393"/>
                    </a:lnTo>
                    <a:lnTo>
                      <a:pt x="1226" y="395"/>
                    </a:lnTo>
                    <a:lnTo>
                      <a:pt x="1230" y="397"/>
                    </a:lnTo>
                    <a:lnTo>
                      <a:pt x="1233" y="397"/>
                    </a:lnTo>
                    <a:lnTo>
                      <a:pt x="1237" y="401"/>
                    </a:lnTo>
                    <a:lnTo>
                      <a:pt x="1241" y="402"/>
                    </a:lnTo>
                    <a:lnTo>
                      <a:pt x="1245" y="403"/>
                    </a:lnTo>
                    <a:lnTo>
                      <a:pt x="1249" y="406"/>
                    </a:lnTo>
                    <a:lnTo>
                      <a:pt x="1253" y="407"/>
                    </a:lnTo>
                    <a:lnTo>
                      <a:pt x="1257" y="408"/>
                    </a:lnTo>
                    <a:lnTo>
                      <a:pt x="1261" y="410"/>
                    </a:lnTo>
                    <a:lnTo>
                      <a:pt x="1265" y="413"/>
                    </a:lnTo>
                    <a:lnTo>
                      <a:pt x="1269" y="412"/>
                    </a:lnTo>
                    <a:lnTo>
                      <a:pt x="1273" y="414"/>
                    </a:lnTo>
                    <a:lnTo>
                      <a:pt x="1277" y="417"/>
                    </a:lnTo>
                    <a:lnTo>
                      <a:pt x="1281" y="417"/>
                    </a:lnTo>
                    <a:lnTo>
                      <a:pt x="1285" y="419"/>
                    </a:lnTo>
                    <a:lnTo>
                      <a:pt x="1289" y="421"/>
                    </a:lnTo>
                    <a:lnTo>
                      <a:pt x="1293" y="422"/>
                    </a:lnTo>
                    <a:lnTo>
                      <a:pt x="1297" y="424"/>
                    </a:lnTo>
                    <a:lnTo>
                      <a:pt x="1301" y="426"/>
                    </a:lnTo>
                    <a:lnTo>
                      <a:pt x="1304" y="428"/>
                    </a:lnTo>
                    <a:lnTo>
                      <a:pt x="1308" y="429"/>
                    </a:lnTo>
                    <a:lnTo>
                      <a:pt x="1312" y="430"/>
                    </a:lnTo>
                    <a:lnTo>
                      <a:pt x="1316" y="431"/>
                    </a:lnTo>
                    <a:lnTo>
                      <a:pt x="1320" y="433"/>
                    </a:lnTo>
                    <a:lnTo>
                      <a:pt x="1324" y="435"/>
                    </a:lnTo>
                    <a:lnTo>
                      <a:pt x="1328" y="437"/>
                    </a:lnTo>
                    <a:lnTo>
                      <a:pt x="1332" y="438"/>
                    </a:lnTo>
                    <a:lnTo>
                      <a:pt x="1336" y="439"/>
                    </a:lnTo>
                    <a:lnTo>
                      <a:pt x="1340" y="440"/>
                    </a:lnTo>
                    <a:lnTo>
                      <a:pt x="1344" y="443"/>
                    </a:lnTo>
                    <a:lnTo>
                      <a:pt x="1348" y="444"/>
                    </a:lnTo>
                    <a:lnTo>
                      <a:pt x="1352" y="444"/>
                    </a:lnTo>
                    <a:lnTo>
                      <a:pt x="1356" y="445"/>
                    </a:lnTo>
                    <a:lnTo>
                      <a:pt x="1360" y="447"/>
                    </a:lnTo>
                    <a:lnTo>
                      <a:pt x="1364" y="449"/>
                    </a:lnTo>
                    <a:lnTo>
                      <a:pt x="1368" y="448"/>
                    </a:lnTo>
                    <a:lnTo>
                      <a:pt x="1371" y="450"/>
                    </a:lnTo>
                    <a:lnTo>
                      <a:pt x="1375" y="451"/>
                    </a:lnTo>
                    <a:lnTo>
                      <a:pt x="1379" y="453"/>
                    </a:lnTo>
                    <a:lnTo>
                      <a:pt x="1383" y="454"/>
                    </a:lnTo>
                    <a:lnTo>
                      <a:pt x="1387" y="455"/>
                    </a:lnTo>
                    <a:lnTo>
                      <a:pt x="1391" y="456"/>
                    </a:lnTo>
                    <a:lnTo>
                      <a:pt x="1395" y="457"/>
                    </a:lnTo>
                    <a:lnTo>
                      <a:pt x="1399" y="458"/>
                    </a:lnTo>
                    <a:lnTo>
                      <a:pt x="1403" y="459"/>
                    </a:lnTo>
                    <a:lnTo>
                      <a:pt x="1407" y="461"/>
                    </a:lnTo>
                    <a:lnTo>
                      <a:pt x="1411" y="462"/>
                    </a:lnTo>
                    <a:lnTo>
                      <a:pt x="1415" y="462"/>
                    </a:lnTo>
                    <a:lnTo>
                      <a:pt x="1419" y="464"/>
                    </a:lnTo>
                    <a:lnTo>
                      <a:pt x="1423" y="465"/>
                    </a:lnTo>
                    <a:lnTo>
                      <a:pt x="1427" y="466"/>
                    </a:lnTo>
                    <a:lnTo>
                      <a:pt x="1431" y="465"/>
                    </a:lnTo>
                    <a:lnTo>
                      <a:pt x="1435" y="467"/>
                    </a:lnTo>
                    <a:lnTo>
                      <a:pt x="1438" y="468"/>
                    </a:lnTo>
                    <a:lnTo>
                      <a:pt x="1442" y="468"/>
                    </a:lnTo>
                    <a:lnTo>
                      <a:pt x="1446" y="470"/>
                    </a:lnTo>
                    <a:lnTo>
                      <a:pt x="1450" y="472"/>
                    </a:lnTo>
                    <a:lnTo>
                      <a:pt x="1454" y="472"/>
                    </a:lnTo>
                    <a:lnTo>
                      <a:pt x="1458" y="472"/>
                    </a:lnTo>
                    <a:lnTo>
                      <a:pt x="1462" y="473"/>
                    </a:lnTo>
                    <a:lnTo>
                      <a:pt x="1466" y="474"/>
                    </a:lnTo>
                    <a:lnTo>
                      <a:pt x="1470" y="474"/>
                    </a:lnTo>
                    <a:lnTo>
                      <a:pt x="1474" y="475"/>
                    </a:lnTo>
                    <a:lnTo>
                      <a:pt x="1478" y="476"/>
                    </a:lnTo>
                    <a:lnTo>
                      <a:pt x="1482" y="476"/>
                    </a:lnTo>
                    <a:lnTo>
                      <a:pt x="1486" y="480"/>
                    </a:lnTo>
                    <a:lnTo>
                      <a:pt x="1490" y="478"/>
                    </a:lnTo>
                    <a:lnTo>
                      <a:pt x="1494" y="478"/>
                    </a:lnTo>
                    <a:lnTo>
                      <a:pt x="1498" y="479"/>
                    </a:lnTo>
                    <a:lnTo>
                      <a:pt x="1502" y="481"/>
                    </a:lnTo>
                    <a:lnTo>
                      <a:pt x="1506" y="481"/>
                    </a:lnTo>
                    <a:lnTo>
                      <a:pt x="1509" y="482"/>
                    </a:lnTo>
                    <a:lnTo>
                      <a:pt x="1513" y="482"/>
                    </a:lnTo>
                    <a:lnTo>
                      <a:pt x="1517" y="482"/>
                    </a:lnTo>
                    <a:lnTo>
                      <a:pt x="1521" y="484"/>
                    </a:lnTo>
                    <a:lnTo>
                      <a:pt x="1525" y="483"/>
                    </a:lnTo>
                    <a:lnTo>
                      <a:pt x="1529" y="484"/>
                    </a:lnTo>
                    <a:lnTo>
                      <a:pt x="1533" y="484"/>
                    </a:lnTo>
                    <a:lnTo>
                      <a:pt x="1537" y="484"/>
                    </a:lnTo>
                    <a:lnTo>
                      <a:pt x="1541" y="485"/>
                    </a:lnTo>
                    <a:lnTo>
                      <a:pt x="1545" y="487"/>
                    </a:lnTo>
                    <a:lnTo>
                      <a:pt x="1549" y="486"/>
                    </a:lnTo>
                    <a:lnTo>
                      <a:pt x="1553" y="487"/>
                    </a:lnTo>
                    <a:lnTo>
                      <a:pt x="1557" y="487"/>
                    </a:lnTo>
                    <a:lnTo>
                      <a:pt x="1561" y="487"/>
                    </a:lnTo>
                    <a:lnTo>
                      <a:pt x="1565" y="486"/>
                    </a:lnTo>
                    <a:lnTo>
                      <a:pt x="1569" y="489"/>
                    </a:lnTo>
                    <a:lnTo>
                      <a:pt x="1573" y="487"/>
                    </a:lnTo>
                    <a:lnTo>
                      <a:pt x="1576" y="489"/>
                    </a:lnTo>
                    <a:lnTo>
                      <a:pt x="1580" y="490"/>
                    </a:lnTo>
                    <a:lnTo>
                      <a:pt x="1584" y="489"/>
                    </a:lnTo>
                    <a:lnTo>
                      <a:pt x="1588" y="488"/>
                    </a:lnTo>
                    <a:lnTo>
                      <a:pt x="1592" y="491"/>
                    </a:lnTo>
                    <a:lnTo>
                      <a:pt x="1596" y="491"/>
                    </a:lnTo>
                    <a:lnTo>
                      <a:pt x="1600" y="490"/>
                    </a:lnTo>
                    <a:lnTo>
                      <a:pt x="1604" y="489"/>
                    </a:lnTo>
                    <a:lnTo>
                      <a:pt x="1608" y="490"/>
                    </a:lnTo>
                    <a:lnTo>
                      <a:pt x="1612" y="490"/>
                    </a:lnTo>
                    <a:lnTo>
                      <a:pt x="1616" y="491"/>
                    </a:lnTo>
                    <a:lnTo>
                      <a:pt x="1620" y="491"/>
                    </a:lnTo>
                    <a:lnTo>
                      <a:pt x="1624" y="491"/>
                    </a:lnTo>
                    <a:lnTo>
                      <a:pt x="1628" y="492"/>
                    </a:lnTo>
                    <a:lnTo>
                      <a:pt x="1632" y="492"/>
                    </a:lnTo>
                    <a:lnTo>
                      <a:pt x="1636" y="491"/>
                    </a:lnTo>
                    <a:lnTo>
                      <a:pt x="1640" y="491"/>
                    </a:lnTo>
                    <a:lnTo>
                      <a:pt x="1643" y="490"/>
                    </a:lnTo>
                    <a:lnTo>
                      <a:pt x="1647" y="491"/>
                    </a:lnTo>
                    <a:lnTo>
                      <a:pt x="1651" y="491"/>
                    </a:lnTo>
                    <a:lnTo>
                      <a:pt x="1655" y="490"/>
                    </a:lnTo>
                    <a:lnTo>
                      <a:pt x="1659" y="491"/>
                    </a:lnTo>
                    <a:lnTo>
                      <a:pt x="1663" y="492"/>
                    </a:lnTo>
                    <a:lnTo>
                      <a:pt x="1667" y="491"/>
                    </a:lnTo>
                    <a:lnTo>
                      <a:pt x="1671" y="490"/>
                    </a:lnTo>
                    <a:lnTo>
                      <a:pt x="1675" y="492"/>
                    </a:lnTo>
                    <a:lnTo>
                      <a:pt x="1679" y="491"/>
                    </a:lnTo>
                    <a:lnTo>
                      <a:pt x="1683" y="489"/>
                    </a:lnTo>
                    <a:lnTo>
                      <a:pt x="1687" y="491"/>
                    </a:lnTo>
                    <a:lnTo>
                      <a:pt x="1691" y="490"/>
                    </a:lnTo>
                    <a:lnTo>
                      <a:pt x="1695" y="491"/>
                    </a:lnTo>
                    <a:lnTo>
                      <a:pt x="1699" y="489"/>
                    </a:lnTo>
                    <a:lnTo>
                      <a:pt x="1703" y="487"/>
                    </a:lnTo>
                    <a:lnTo>
                      <a:pt x="1707" y="489"/>
                    </a:lnTo>
                    <a:lnTo>
                      <a:pt x="1711" y="488"/>
                    </a:lnTo>
                    <a:lnTo>
                      <a:pt x="1714" y="486"/>
                    </a:lnTo>
                    <a:lnTo>
                      <a:pt x="1718" y="488"/>
                    </a:lnTo>
                    <a:lnTo>
                      <a:pt x="1722" y="487"/>
                    </a:lnTo>
                    <a:lnTo>
                      <a:pt x="1726" y="486"/>
                    </a:lnTo>
                    <a:lnTo>
                      <a:pt x="1730" y="486"/>
                    </a:lnTo>
                    <a:lnTo>
                      <a:pt x="1734" y="486"/>
                    </a:lnTo>
                    <a:lnTo>
                      <a:pt x="1738" y="484"/>
                    </a:lnTo>
                    <a:lnTo>
                      <a:pt x="1742" y="486"/>
                    </a:lnTo>
                    <a:lnTo>
                      <a:pt x="1746" y="484"/>
                    </a:lnTo>
                    <a:lnTo>
                      <a:pt x="1750" y="484"/>
                    </a:lnTo>
                    <a:lnTo>
                      <a:pt x="1754" y="484"/>
                    </a:lnTo>
                    <a:lnTo>
                      <a:pt x="1758" y="482"/>
                    </a:lnTo>
                    <a:lnTo>
                      <a:pt x="1762" y="483"/>
                    </a:lnTo>
                    <a:lnTo>
                      <a:pt x="1766" y="481"/>
                    </a:lnTo>
                    <a:lnTo>
                      <a:pt x="1770" y="482"/>
                    </a:lnTo>
                    <a:lnTo>
                      <a:pt x="1774" y="483"/>
                    </a:lnTo>
                    <a:lnTo>
                      <a:pt x="1778" y="481"/>
                    </a:lnTo>
                    <a:lnTo>
                      <a:pt x="1781" y="481"/>
                    </a:lnTo>
                    <a:lnTo>
                      <a:pt x="1785" y="480"/>
                    </a:lnTo>
                    <a:lnTo>
                      <a:pt x="1789" y="478"/>
                    </a:lnTo>
                    <a:lnTo>
                      <a:pt x="1793" y="477"/>
                    </a:lnTo>
                    <a:lnTo>
                      <a:pt x="1797" y="477"/>
                    </a:lnTo>
                    <a:lnTo>
                      <a:pt x="1801" y="477"/>
                    </a:lnTo>
                    <a:lnTo>
                      <a:pt x="1805" y="476"/>
                    </a:lnTo>
                    <a:lnTo>
                      <a:pt x="1809" y="476"/>
                    </a:lnTo>
                    <a:lnTo>
                      <a:pt x="1813" y="475"/>
                    </a:lnTo>
                    <a:lnTo>
                      <a:pt x="1817" y="474"/>
                    </a:lnTo>
                    <a:lnTo>
                      <a:pt x="1821" y="474"/>
                    </a:lnTo>
                    <a:lnTo>
                      <a:pt x="1825" y="472"/>
                    </a:lnTo>
                    <a:lnTo>
                      <a:pt x="1829" y="473"/>
                    </a:lnTo>
                    <a:lnTo>
                      <a:pt x="1833" y="471"/>
                    </a:lnTo>
                    <a:lnTo>
                      <a:pt x="1837" y="470"/>
                    </a:lnTo>
                    <a:lnTo>
                      <a:pt x="1841" y="469"/>
                    </a:lnTo>
                    <a:lnTo>
                      <a:pt x="1845" y="468"/>
                    </a:lnTo>
                    <a:lnTo>
                      <a:pt x="1848" y="467"/>
                    </a:lnTo>
                    <a:lnTo>
                      <a:pt x="1852" y="467"/>
                    </a:lnTo>
                    <a:lnTo>
                      <a:pt x="1856" y="467"/>
                    </a:lnTo>
                    <a:lnTo>
                      <a:pt x="1860" y="466"/>
                    </a:lnTo>
                    <a:lnTo>
                      <a:pt x="1864" y="465"/>
                    </a:lnTo>
                    <a:lnTo>
                      <a:pt x="1868" y="464"/>
                    </a:lnTo>
                    <a:lnTo>
                      <a:pt x="1872" y="463"/>
                    </a:lnTo>
                    <a:lnTo>
                      <a:pt x="1876" y="462"/>
                    </a:lnTo>
                    <a:lnTo>
                      <a:pt x="1880" y="462"/>
                    </a:lnTo>
                    <a:lnTo>
                      <a:pt x="1884" y="460"/>
                    </a:lnTo>
                    <a:lnTo>
                      <a:pt x="1888" y="460"/>
                    </a:lnTo>
                    <a:lnTo>
                      <a:pt x="1892" y="460"/>
                    </a:lnTo>
                    <a:lnTo>
                      <a:pt x="1896" y="458"/>
                    </a:lnTo>
                    <a:lnTo>
                      <a:pt x="1900" y="456"/>
                    </a:lnTo>
                    <a:lnTo>
                      <a:pt x="1904" y="456"/>
                    </a:lnTo>
                    <a:lnTo>
                      <a:pt x="1908" y="457"/>
                    </a:lnTo>
                    <a:lnTo>
                      <a:pt x="1912" y="454"/>
                    </a:lnTo>
                    <a:lnTo>
                      <a:pt x="1916" y="454"/>
                    </a:lnTo>
                    <a:lnTo>
                      <a:pt x="1919" y="454"/>
                    </a:lnTo>
                    <a:lnTo>
                      <a:pt x="1923" y="450"/>
                    </a:lnTo>
                    <a:lnTo>
                      <a:pt x="1927" y="451"/>
                    </a:lnTo>
                    <a:lnTo>
                      <a:pt x="1931" y="450"/>
                    </a:lnTo>
                    <a:lnTo>
                      <a:pt x="1935" y="447"/>
                    </a:lnTo>
                    <a:lnTo>
                      <a:pt x="1939" y="447"/>
                    </a:lnTo>
                    <a:lnTo>
                      <a:pt x="1943" y="446"/>
                    </a:lnTo>
                    <a:lnTo>
                      <a:pt x="1947" y="444"/>
                    </a:lnTo>
                    <a:lnTo>
                      <a:pt x="1951" y="443"/>
                    </a:lnTo>
                    <a:lnTo>
                      <a:pt x="1955" y="442"/>
                    </a:lnTo>
                    <a:lnTo>
                      <a:pt x="1959" y="442"/>
                    </a:lnTo>
                    <a:lnTo>
                      <a:pt x="1963" y="440"/>
                    </a:lnTo>
                    <a:lnTo>
                      <a:pt x="1967" y="439"/>
                    </a:lnTo>
                    <a:lnTo>
                      <a:pt x="1971" y="438"/>
                    </a:lnTo>
                    <a:lnTo>
                      <a:pt x="1975" y="435"/>
                    </a:lnTo>
                    <a:lnTo>
                      <a:pt x="1979" y="435"/>
                    </a:lnTo>
                    <a:lnTo>
                      <a:pt x="1983" y="433"/>
                    </a:lnTo>
                    <a:lnTo>
                      <a:pt x="1986" y="434"/>
                    </a:lnTo>
                    <a:lnTo>
                      <a:pt x="1990" y="432"/>
                    </a:lnTo>
                    <a:lnTo>
                      <a:pt x="1994" y="432"/>
                    </a:lnTo>
                    <a:lnTo>
                      <a:pt x="1998" y="430"/>
                    </a:lnTo>
                    <a:lnTo>
                      <a:pt x="2002" y="430"/>
                    </a:lnTo>
                    <a:lnTo>
                      <a:pt x="2006" y="428"/>
                    </a:lnTo>
                    <a:lnTo>
                      <a:pt x="2010" y="426"/>
                    </a:lnTo>
                    <a:lnTo>
                      <a:pt x="2014" y="426"/>
                    </a:lnTo>
                    <a:lnTo>
                      <a:pt x="2018" y="424"/>
                    </a:lnTo>
                    <a:lnTo>
                      <a:pt x="2022" y="423"/>
                    </a:lnTo>
                    <a:lnTo>
                      <a:pt x="2026" y="421"/>
                    </a:lnTo>
                    <a:lnTo>
                      <a:pt x="2030" y="421"/>
                    </a:lnTo>
                    <a:lnTo>
                      <a:pt x="2034" y="417"/>
                    </a:lnTo>
                    <a:lnTo>
                      <a:pt x="2038" y="418"/>
                    </a:lnTo>
                    <a:lnTo>
                      <a:pt x="2042" y="416"/>
                    </a:lnTo>
                    <a:lnTo>
                      <a:pt x="2046" y="414"/>
                    </a:lnTo>
                    <a:lnTo>
                      <a:pt x="2050" y="413"/>
                    </a:lnTo>
                    <a:lnTo>
                      <a:pt x="2054" y="412"/>
                    </a:lnTo>
                    <a:lnTo>
                      <a:pt x="2057" y="411"/>
                    </a:lnTo>
                    <a:lnTo>
                      <a:pt x="2061" y="409"/>
                    </a:lnTo>
                    <a:lnTo>
                      <a:pt x="2065" y="408"/>
                    </a:lnTo>
                    <a:lnTo>
                      <a:pt x="2069" y="406"/>
                    </a:lnTo>
                    <a:lnTo>
                      <a:pt x="2073" y="406"/>
                    </a:lnTo>
                    <a:lnTo>
                      <a:pt x="2077" y="404"/>
                    </a:lnTo>
                    <a:lnTo>
                      <a:pt x="2081" y="403"/>
                    </a:lnTo>
                    <a:lnTo>
                      <a:pt x="2085" y="402"/>
                    </a:lnTo>
                    <a:lnTo>
                      <a:pt x="2089" y="400"/>
                    </a:lnTo>
                    <a:lnTo>
                      <a:pt x="2093" y="399"/>
                    </a:lnTo>
                    <a:lnTo>
                      <a:pt x="2097" y="397"/>
                    </a:lnTo>
                    <a:lnTo>
                      <a:pt x="2101" y="395"/>
                    </a:lnTo>
                    <a:lnTo>
                      <a:pt x="2105" y="395"/>
                    </a:lnTo>
                    <a:lnTo>
                      <a:pt x="2109" y="394"/>
                    </a:lnTo>
                    <a:lnTo>
                      <a:pt x="2113" y="391"/>
                    </a:lnTo>
                    <a:lnTo>
                      <a:pt x="2117" y="391"/>
                    </a:lnTo>
                    <a:lnTo>
                      <a:pt x="2121" y="390"/>
                    </a:lnTo>
                    <a:lnTo>
                      <a:pt x="2124" y="388"/>
                    </a:lnTo>
                    <a:lnTo>
                      <a:pt x="2128" y="388"/>
                    </a:lnTo>
                    <a:lnTo>
                      <a:pt x="2132" y="386"/>
                    </a:lnTo>
                    <a:lnTo>
                      <a:pt x="2136" y="383"/>
                    </a:lnTo>
                    <a:lnTo>
                      <a:pt x="2140" y="383"/>
                    </a:lnTo>
                    <a:lnTo>
                      <a:pt x="2144" y="381"/>
                    </a:lnTo>
                    <a:lnTo>
                      <a:pt x="2148" y="380"/>
                    </a:lnTo>
                    <a:lnTo>
                      <a:pt x="2152" y="378"/>
                    </a:lnTo>
                    <a:lnTo>
                      <a:pt x="2156" y="376"/>
                    </a:lnTo>
                    <a:lnTo>
                      <a:pt x="2160" y="374"/>
                    </a:lnTo>
                    <a:lnTo>
                      <a:pt x="2164" y="374"/>
                    </a:lnTo>
                    <a:lnTo>
                      <a:pt x="2168" y="372"/>
                    </a:lnTo>
                    <a:lnTo>
                      <a:pt x="2172" y="371"/>
                    </a:lnTo>
                    <a:lnTo>
                      <a:pt x="2176" y="371"/>
                    </a:lnTo>
                    <a:lnTo>
                      <a:pt x="2180" y="367"/>
                    </a:lnTo>
                    <a:lnTo>
                      <a:pt x="2184" y="367"/>
                    </a:lnTo>
                    <a:lnTo>
                      <a:pt x="2188" y="364"/>
                    </a:lnTo>
                    <a:lnTo>
                      <a:pt x="2191" y="364"/>
                    </a:lnTo>
                    <a:lnTo>
                      <a:pt x="2195" y="361"/>
                    </a:lnTo>
                    <a:lnTo>
                      <a:pt x="2199" y="361"/>
                    </a:lnTo>
                    <a:lnTo>
                      <a:pt x="2203" y="358"/>
                    </a:lnTo>
                    <a:lnTo>
                      <a:pt x="2207" y="356"/>
                    </a:lnTo>
                    <a:lnTo>
                      <a:pt x="2211" y="356"/>
                    </a:lnTo>
                    <a:lnTo>
                      <a:pt x="2215" y="355"/>
                    </a:lnTo>
                    <a:lnTo>
                      <a:pt x="2219" y="353"/>
                    </a:lnTo>
                    <a:lnTo>
                      <a:pt x="2223" y="352"/>
                    </a:lnTo>
                    <a:lnTo>
                      <a:pt x="2227" y="350"/>
                    </a:lnTo>
                    <a:lnTo>
                      <a:pt x="2231" y="349"/>
                    </a:lnTo>
                    <a:lnTo>
                      <a:pt x="2235" y="347"/>
                    </a:lnTo>
                    <a:lnTo>
                      <a:pt x="2239" y="346"/>
                    </a:lnTo>
                    <a:lnTo>
                      <a:pt x="2243" y="345"/>
                    </a:lnTo>
                    <a:lnTo>
                      <a:pt x="2247" y="343"/>
                    </a:lnTo>
                    <a:lnTo>
                      <a:pt x="2251" y="341"/>
                    </a:lnTo>
                    <a:lnTo>
                      <a:pt x="2255" y="339"/>
                    </a:lnTo>
                    <a:lnTo>
                      <a:pt x="2259" y="339"/>
                    </a:lnTo>
                    <a:lnTo>
                      <a:pt x="2262" y="336"/>
                    </a:lnTo>
                    <a:lnTo>
                      <a:pt x="2266" y="335"/>
                    </a:lnTo>
                    <a:lnTo>
                      <a:pt x="2270" y="334"/>
                    </a:lnTo>
                    <a:lnTo>
                      <a:pt x="2274" y="332"/>
                    </a:lnTo>
                    <a:lnTo>
                      <a:pt x="2278" y="331"/>
                    </a:lnTo>
                    <a:lnTo>
                      <a:pt x="2282" y="329"/>
                    </a:lnTo>
                    <a:lnTo>
                      <a:pt x="2286" y="327"/>
                    </a:lnTo>
                    <a:lnTo>
                      <a:pt x="2290" y="327"/>
                    </a:lnTo>
                    <a:lnTo>
                      <a:pt x="2294" y="324"/>
                    </a:lnTo>
                    <a:lnTo>
                      <a:pt x="2298" y="323"/>
                    </a:lnTo>
                    <a:lnTo>
                      <a:pt x="2302" y="321"/>
                    </a:lnTo>
                    <a:lnTo>
                      <a:pt x="2306" y="321"/>
                    </a:lnTo>
                    <a:lnTo>
                      <a:pt x="2310" y="320"/>
                    </a:lnTo>
                    <a:lnTo>
                      <a:pt x="2314" y="316"/>
                    </a:lnTo>
                    <a:lnTo>
                      <a:pt x="2318" y="316"/>
                    </a:lnTo>
                    <a:lnTo>
                      <a:pt x="2322" y="313"/>
                    </a:lnTo>
                    <a:lnTo>
                      <a:pt x="2326" y="313"/>
                    </a:lnTo>
                    <a:lnTo>
                      <a:pt x="2329" y="311"/>
                    </a:lnTo>
                    <a:lnTo>
                      <a:pt x="2333" y="309"/>
                    </a:lnTo>
                    <a:lnTo>
                      <a:pt x="2337" y="307"/>
                    </a:lnTo>
                    <a:lnTo>
                      <a:pt x="2341" y="307"/>
                    </a:lnTo>
                    <a:lnTo>
                      <a:pt x="2345" y="305"/>
                    </a:lnTo>
                    <a:lnTo>
                      <a:pt x="2349" y="303"/>
                    </a:lnTo>
                    <a:lnTo>
                      <a:pt x="2353" y="302"/>
                    </a:lnTo>
                    <a:lnTo>
                      <a:pt x="2357" y="300"/>
                    </a:lnTo>
                    <a:lnTo>
                      <a:pt x="2361" y="298"/>
                    </a:lnTo>
                    <a:lnTo>
                      <a:pt x="2365" y="298"/>
                    </a:lnTo>
                    <a:lnTo>
                      <a:pt x="2369" y="296"/>
                    </a:lnTo>
                    <a:lnTo>
                      <a:pt x="2373" y="294"/>
                    </a:lnTo>
                    <a:lnTo>
                      <a:pt x="2377" y="292"/>
                    </a:lnTo>
                    <a:lnTo>
                      <a:pt x="2381" y="291"/>
                    </a:lnTo>
                    <a:lnTo>
                      <a:pt x="2385" y="289"/>
                    </a:lnTo>
                    <a:lnTo>
                      <a:pt x="2389" y="287"/>
                    </a:lnTo>
                    <a:lnTo>
                      <a:pt x="2393" y="286"/>
                    </a:lnTo>
                    <a:lnTo>
                      <a:pt x="2396" y="285"/>
                    </a:lnTo>
                    <a:lnTo>
                      <a:pt x="2400" y="283"/>
                    </a:lnTo>
                    <a:lnTo>
                      <a:pt x="2404" y="281"/>
                    </a:lnTo>
                    <a:lnTo>
                      <a:pt x="2408" y="279"/>
                    </a:lnTo>
                    <a:lnTo>
                      <a:pt x="2412" y="278"/>
                    </a:lnTo>
                    <a:lnTo>
                      <a:pt x="2416" y="277"/>
                    </a:lnTo>
                    <a:lnTo>
                      <a:pt x="2420" y="275"/>
                    </a:lnTo>
                    <a:lnTo>
                      <a:pt x="2424" y="273"/>
                    </a:lnTo>
                    <a:lnTo>
                      <a:pt x="2428" y="272"/>
                    </a:lnTo>
                    <a:lnTo>
                      <a:pt x="2432" y="271"/>
                    </a:lnTo>
                    <a:lnTo>
                      <a:pt x="2436" y="269"/>
                    </a:lnTo>
                    <a:lnTo>
                      <a:pt x="2440" y="269"/>
                    </a:lnTo>
                    <a:lnTo>
                      <a:pt x="2444" y="266"/>
                    </a:lnTo>
                    <a:lnTo>
                      <a:pt x="2448" y="265"/>
                    </a:lnTo>
                    <a:lnTo>
                      <a:pt x="2452" y="264"/>
                    </a:lnTo>
                    <a:lnTo>
                      <a:pt x="2456" y="262"/>
                    </a:lnTo>
                    <a:lnTo>
                      <a:pt x="2460" y="260"/>
                    </a:lnTo>
                    <a:lnTo>
                      <a:pt x="2464" y="260"/>
                    </a:lnTo>
                    <a:lnTo>
                      <a:pt x="2467" y="257"/>
                    </a:lnTo>
                    <a:lnTo>
                      <a:pt x="2471" y="256"/>
                    </a:lnTo>
                    <a:lnTo>
                      <a:pt x="2475" y="255"/>
                    </a:lnTo>
                    <a:lnTo>
                      <a:pt x="2479" y="253"/>
                    </a:lnTo>
                    <a:lnTo>
                      <a:pt x="2483" y="252"/>
                    </a:lnTo>
                    <a:lnTo>
                      <a:pt x="2487" y="250"/>
                    </a:lnTo>
                    <a:lnTo>
                      <a:pt x="2491" y="249"/>
                    </a:lnTo>
                    <a:lnTo>
                      <a:pt x="2495" y="248"/>
                    </a:lnTo>
                    <a:lnTo>
                      <a:pt x="2499" y="246"/>
                    </a:lnTo>
                    <a:lnTo>
                      <a:pt x="2503" y="246"/>
                    </a:lnTo>
                    <a:lnTo>
                      <a:pt x="2507" y="243"/>
                    </a:lnTo>
                    <a:lnTo>
                      <a:pt x="2511" y="242"/>
                    </a:lnTo>
                    <a:lnTo>
                      <a:pt x="2515" y="240"/>
                    </a:lnTo>
                    <a:lnTo>
                      <a:pt x="2519" y="240"/>
                    </a:lnTo>
                    <a:lnTo>
                      <a:pt x="2523" y="238"/>
                    </a:lnTo>
                    <a:lnTo>
                      <a:pt x="2527" y="235"/>
                    </a:lnTo>
                    <a:lnTo>
                      <a:pt x="2531" y="234"/>
                    </a:lnTo>
                    <a:lnTo>
                      <a:pt x="2534" y="234"/>
                    </a:lnTo>
                    <a:lnTo>
                      <a:pt x="2538" y="232"/>
                    </a:lnTo>
                    <a:lnTo>
                      <a:pt x="2542" y="232"/>
                    </a:lnTo>
                    <a:lnTo>
                      <a:pt x="2546" y="230"/>
                    </a:lnTo>
                    <a:lnTo>
                      <a:pt x="2550" y="227"/>
                    </a:lnTo>
                    <a:lnTo>
                      <a:pt x="2554" y="227"/>
                    </a:lnTo>
                    <a:lnTo>
                      <a:pt x="2558" y="225"/>
                    </a:lnTo>
                    <a:lnTo>
                      <a:pt x="2562" y="223"/>
                    </a:lnTo>
                    <a:lnTo>
                      <a:pt x="2566" y="221"/>
                    </a:lnTo>
                    <a:lnTo>
                      <a:pt x="2570" y="220"/>
                    </a:lnTo>
                    <a:lnTo>
                      <a:pt x="2574" y="219"/>
                    </a:lnTo>
                    <a:lnTo>
                      <a:pt x="2578" y="217"/>
                    </a:lnTo>
                    <a:lnTo>
                      <a:pt x="2582" y="216"/>
                    </a:lnTo>
                    <a:lnTo>
                      <a:pt x="2586" y="215"/>
                    </a:lnTo>
                    <a:lnTo>
                      <a:pt x="2590" y="212"/>
                    </a:lnTo>
                    <a:lnTo>
                      <a:pt x="2594" y="212"/>
                    </a:lnTo>
                    <a:lnTo>
                      <a:pt x="2598" y="211"/>
                    </a:lnTo>
                    <a:lnTo>
                      <a:pt x="2602" y="209"/>
                    </a:lnTo>
                    <a:lnTo>
                      <a:pt x="2605" y="208"/>
                    </a:lnTo>
                    <a:lnTo>
                      <a:pt x="2609" y="206"/>
                    </a:lnTo>
                    <a:lnTo>
                      <a:pt x="2613" y="205"/>
                    </a:lnTo>
                    <a:lnTo>
                      <a:pt x="2617" y="204"/>
                    </a:lnTo>
                    <a:lnTo>
                      <a:pt x="2621" y="202"/>
                    </a:lnTo>
                    <a:lnTo>
                      <a:pt x="2625" y="201"/>
                    </a:lnTo>
                    <a:lnTo>
                      <a:pt x="2629" y="200"/>
                    </a:lnTo>
                    <a:lnTo>
                      <a:pt x="2633" y="197"/>
                    </a:lnTo>
                    <a:lnTo>
                      <a:pt x="2637" y="197"/>
                    </a:lnTo>
                    <a:lnTo>
                      <a:pt x="2641" y="195"/>
                    </a:lnTo>
                    <a:lnTo>
                      <a:pt x="2645" y="194"/>
                    </a:lnTo>
                    <a:lnTo>
                      <a:pt x="2649" y="193"/>
                    </a:lnTo>
                    <a:lnTo>
                      <a:pt x="2653" y="192"/>
                    </a:lnTo>
                    <a:lnTo>
                      <a:pt x="2657" y="190"/>
                    </a:lnTo>
                    <a:lnTo>
                      <a:pt x="2661" y="189"/>
                    </a:lnTo>
                    <a:lnTo>
                      <a:pt x="2665" y="188"/>
                    </a:lnTo>
                    <a:lnTo>
                      <a:pt x="2669" y="187"/>
                    </a:lnTo>
                    <a:lnTo>
                      <a:pt x="2672" y="185"/>
                    </a:lnTo>
                    <a:lnTo>
                      <a:pt x="2676" y="183"/>
                    </a:lnTo>
                    <a:lnTo>
                      <a:pt x="2680" y="181"/>
                    </a:lnTo>
                    <a:lnTo>
                      <a:pt x="2684" y="181"/>
                    </a:lnTo>
                    <a:lnTo>
                      <a:pt x="2688" y="179"/>
                    </a:lnTo>
                    <a:lnTo>
                      <a:pt x="2692" y="180"/>
                    </a:lnTo>
                    <a:lnTo>
                      <a:pt x="2696" y="178"/>
                    </a:lnTo>
                    <a:lnTo>
                      <a:pt x="2700" y="177"/>
                    </a:lnTo>
                    <a:lnTo>
                      <a:pt x="2704" y="175"/>
                    </a:lnTo>
                    <a:lnTo>
                      <a:pt x="2708" y="174"/>
                    </a:lnTo>
                    <a:lnTo>
                      <a:pt x="2712" y="171"/>
                    </a:lnTo>
                    <a:lnTo>
                      <a:pt x="2716" y="172"/>
                    </a:lnTo>
                    <a:lnTo>
                      <a:pt x="2720" y="170"/>
                    </a:lnTo>
                    <a:lnTo>
                      <a:pt x="2724" y="169"/>
                    </a:lnTo>
                    <a:lnTo>
                      <a:pt x="2728" y="168"/>
                    </a:lnTo>
                    <a:lnTo>
                      <a:pt x="2732" y="166"/>
                    </a:lnTo>
                    <a:lnTo>
                      <a:pt x="2736" y="165"/>
                    </a:lnTo>
                    <a:lnTo>
                      <a:pt x="2739" y="163"/>
                    </a:lnTo>
                    <a:lnTo>
                      <a:pt x="2743" y="163"/>
                    </a:lnTo>
                    <a:lnTo>
                      <a:pt x="2747" y="160"/>
                    </a:lnTo>
                    <a:lnTo>
                      <a:pt x="2751" y="160"/>
                    </a:lnTo>
                    <a:lnTo>
                      <a:pt x="2755" y="159"/>
                    </a:lnTo>
                    <a:lnTo>
                      <a:pt x="2759" y="159"/>
                    </a:lnTo>
                    <a:lnTo>
                      <a:pt x="2763" y="157"/>
                    </a:lnTo>
                    <a:lnTo>
                      <a:pt x="2767" y="156"/>
                    </a:lnTo>
                    <a:lnTo>
                      <a:pt x="2771" y="154"/>
                    </a:lnTo>
                    <a:lnTo>
                      <a:pt x="2775" y="153"/>
                    </a:lnTo>
                    <a:lnTo>
                      <a:pt x="2779" y="152"/>
                    </a:lnTo>
                    <a:lnTo>
                      <a:pt x="2783" y="151"/>
                    </a:lnTo>
                    <a:lnTo>
                      <a:pt x="2787" y="150"/>
                    </a:lnTo>
                    <a:lnTo>
                      <a:pt x="2791" y="150"/>
                    </a:lnTo>
                    <a:lnTo>
                      <a:pt x="2795" y="147"/>
                    </a:lnTo>
                    <a:lnTo>
                      <a:pt x="2799" y="146"/>
                    </a:lnTo>
                    <a:lnTo>
                      <a:pt x="2803" y="145"/>
                    </a:lnTo>
                    <a:lnTo>
                      <a:pt x="2807" y="145"/>
                    </a:lnTo>
                    <a:lnTo>
                      <a:pt x="2810" y="143"/>
                    </a:lnTo>
                    <a:lnTo>
                      <a:pt x="2814" y="143"/>
                    </a:lnTo>
                    <a:lnTo>
                      <a:pt x="2818" y="142"/>
                    </a:lnTo>
                    <a:lnTo>
                      <a:pt x="2822" y="142"/>
                    </a:lnTo>
                    <a:lnTo>
                      <a:pt x="2826" y="140"/>
                    </a:lnTo>
                    <a:lnTo>
                      <a:pt x="2830" y="137"/>
                    </a:lnTo>
                    <a:lnTo>
                      <a:pt x="2834" y="137"/>
                    </a:lnTo>
                    <a:lnTo>
                      <a:pt x="2838" y="135"/>
                    </a:lnTo>
                    <a:lnTo>
                      <a:pt x="2842" y="135"/>
                    </a:lnTo>
                    <a:lnTo>
                      <a:pt x="2846" y="133"/>
                    </a:lnTo>
                    <a:lnTo>
                      <a:pt x="2850" y="132"/>
                    </a:lnTo>
                    <a:lnTo>
                      <a:pt x="2854" y="132"/>
                    </a:lnTo>
                    <a:lnTo>
                      <a:pt x="2858" y="129"/>
                    </a:lnTo>
                    <a:lnTo>
                      <a:pt x="2862" y="129"/>
                    </a:lnTo>
                    <a:lnTo>
                      <a:pt x="2866" y="128"/>
                    </a:lnTo>
                    <a:lnTo>
                      <a:pt x="2870" y="128"/>
                    </a:lnTo>
                    <a:lnTo>
                      <a:pt x="2874" y="127"/>
                    </a:lnTo>
                    <a:lnTo>
                      <a:pt x="2877" y="124"/>
                    </a:lnTo>
                    <a:lnTo>
                      <a:pt x="2881" y="126"/>
                    </a:lnTo>
                    <a:lnTo>
                      <a:pt x="2885" y="122"/>
                    </a:lnTo>
                    <a:lnTo>
                      <a:pt x="2889" y="122"/>
                    </a:lnTo>
                    <a:lnTo>
                      <a:pt x="2893" y="121"/>
                    </a:lnTo>
                    <a:lnTo>
                      <a:pt x="2897" y="120"/>
                    </a:lnTo>
                    <a:lnTo>
                      <a:pt x="2901" y="120"/>
                    </a:lnTo>
                    <a:lnTo>
                      <a:pt x="2905" y="118"/>
                    </a:lnTo>
                    <a:lnTo>
                      <a:pt x="2909" y="117"/>
                    </a:lnTo>
                    <a:lnTo>
                      <a:pt x="2913" y="115"/>
                    </a:lnTo>
                    <a:lnTo>
                      <a:pt x="2917" y="117"/>
                    </a:lnTo>
                    <a:lnTo>
                      <a:pt x="2921" y="115"/>
                    </a:lnTo>
                    <a:lnTo>
                      <a:pt x="2925" y="113"/>
                    </a:lnTo>
                    <a:lnTo>
                      <a:pt x="2929" y="113"/>
                    </a:lnTo>
                    <a:lnTo>
                      <a:pt x="2933" y="113"/>
                    </a:lnTo>
                    <a:lnTo>
                      <a:pt x="2937" y="110"/>
                    </a:lnTo>
                    <a:lnTo>
                      <a:pt x="2941" y="110"/>
                    </a:lnTo>
                    <a:lnTo>
                      <a:pt x="2944" y="108"/>
                    </a:lnTo>
                    <a:lnTo>
                      <a:pt x="2948" y="108"/>
                    </a:lnTo>
                    <a:lnTo>
                      <a:pt x="2952" y="106"/>
                    </a:lnTo>
                    <a:lnTo>
                      <a:pt x="2956" y="107"/>
                    </a:lnTo>
                    <a:lnTo>
                      <a:pt x="2960" y="105"/>
                    </a:lnTo>
                    <a:lnTo>
                      <a:pt x="2964" y="104"/>
                    </a:lnTo>
                    <a:lnTo>
                      <a:pt x="2968" y="105"/>
                    </a:lnTo>
                    <a:lnTo>
                      <a:pt x="2972" y="102"/>
                    </a:lnTo>
                    <a:lnTo>
                      <a:pt x="2976" y="102"/>
                    </a:lnTo>
                    <a:lnTo>
                      <a:pt x="2980" y="100"/>
                    </a:lnTo>
                    <a:lnTo>
                      <a:pt x="2984" y="101"/>
                    </a:lnTo>
                    <a:lnTo>
                      <a:pt x="2988" y="98"/>
                    </a:lnTo>
                    <a:lnTo>
                      <a:pt x="2992" y="98"/>
                    </a:lnTo>
                    <a:lnTo>
                      <a:pt x="2996" y="98"/>
                    </a:lnTo>
                    <a:lnTo>
                      <a:pt x="3000" y="97"/>
                    </a:lnTo>
                    <a:lnTo>
                      <a:pt x="3004" y="96"/>
                    </a:lnTo>
                    <a:lnTo>
                      <a:pt x="3008" y="95"/>
                    </a:lnTo>
                    <a:lnTo>
                      <a:pt x="3012" y="93"/>
                    </a:lnTo>
                    <a:lnTo>
                      <a:pt x="3015" y="93"/>
                    </a:lnTo>
                    <a:lnTo>
                      <a:pt x="3019" y="92"/>
                    </a:lnTo>
                    <a:lnTo>
                      <a:pt x="3023" y="92"/>
                    </a:lnTo>
                    <a:lnTo>
                      <a:pt x="3027" y="92"/>
                    </a:lnTo>
                    <a:lnTo>
                      <a:pt x="3031" y="90"/>
                    </a:lnTo>
                    <a:lnTo>
                      <a:pt x="3035" y="88"/>
                    </a:lnTo>
                    <a:lnTo>
                      <a:pt x="3039" y="89"/>
                    </a:lnTo>
                    <a:lnTo>
                      <a:pt x="3043" y="87"/>
                    </a:lnTo>
                    <a:lnTo>
                      <a:pt x="3047" y="87"/>
                    </a:lnTo>
                    <a:lnTo>
                      <a:pt x="3051" y="86"/>
                    </a:lnTo>
                    <a:lnTo>
                      <a:pt x="3055" y="85"/>
                    </a:lnTo>
                    <a:lnTo>
                      <a:pt x="3059" y="85"/>
                    </a:lnTo>
                    <a:lnTo>
                      <a:pt x="3063" y="84"/>
                    </a:lnTo>
                    <a:lnTo>
                      <a:pt x="3067" y="83"/>
                    </a:lnTo>
                    <a:lnTo>
                      <a:pt x="3071" y="82"/>
                    </a:lnTo>
                    <a:lnTo>
                      <a:pt x="3075" y="82"/>
                    </a:lnTo>
                    <a:lnTo>
                      <a:pt x="3079" y="81"/>
                    </a:lnTo>
                    <a:lnTo>
                      <a:pt x="3082" y="81"/>
                    </a:lnTo>
                    <a:lnTo>
                      <a:pt x="3086" y="78"/>
                    </a:lnTo>
                    <a:lnTo>
                      <a:pt x="3090" y="79"/>
                    </a:lnTo>
                    <a:lnTo>
                      <a:pt x="3094" y="77"/>
                    </a:lnTo>
                    <a:lnTo>
                      <a:pt x="3098" y="77"/>
                    </a:lnTo>
                    <a:lnTo>
                      <a:pt x="3102" y="76"/>
                    </a:lnTo>
                    <a:lnTo>
                      <a:pt x="3106" y="76"/>
                    </a:lnTo>
                    <a:lnTo>
                      <a:pt x="3110" y="75"/>
                    </a:lnTo>
                    <a:lnTo>
                      <a:pt x="3114" y="75"/>
                    </a:lnTo>
                    <a:lnTo>
                      <a:pt x="3118" y="74"/>
                    </a:lnTo>
                    <a:lnTo>
                      <a:pt x="3122" y="74"/>
                    </a:lnTo>
                    <a:lnTo>
                      <a:pt x="3126" y="72"/>
                    </a:lnTo>
                    <a:lnTo>
                      <a:pt x="3130" y="72"/>
                    </a:lnTo>
                    <a:lnTo>
                      <a:pt x="3134" y="71"/>
                    </a:lnTo>
                    <a:lnTo>
                      <a:pt x="3138" y="71"/>
                    </a:lnTo>
                    <a:lnTo>
                      <a:pt x="3142" y="71"/>
                    </a:lnTo>
                    <a:lnTo>
                      <a:pt x="3146" y="70"/>
                    </a:lnTo>
                    <a:lnTo>
                      <a:pt x="3150" y="6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4" name="Freeform 2876"/>
              <p:cNvSpPr>
                <a:spLocks/>
              </p:cNvSpPr>
              <p:nvPr/>
            </p:nvSpPr>
            <p:spPr bwMode="auto">
              <a:xfrm flipV="1">
                <a:off x="506" y="1704"/>
                <a:ext cx="1814" cy="216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6"/>
                  </a:cxn>
                  <a:cxn ang="0">
                    <a:pos x="354" y="11"/>
                  </a:cxn>
                  <a:cxn ang="0">
                    <a:pos x="406" y="17"/>
                  </a:cxn>
                  <a:cxn ang="0">
                    <a:pos x="457" y="24"/>
                  </a:cxn>
                  <a:cxn ang="0">
                    <a:pos x="508" y="36"/>
                  </a:cxn>
                  <a:cxn ang="0">
                    <a:pos x="559" y="46"/>
                  </a:cxn>
                  <a:cxn ang="0">
                    <a:pos x="611" y="62"/>
                  </a:cxn>
                  <a:cxn ang="0">
                    <a:pos x="662" y="79"/>
                  </a:cxn>
                  <a:cxn ang="0">
                    <a:pos x="713" y="98"/>
                  </a:cxn>
                  <a:cxn ang="0">
                    <a:pos x="764" y="117"/>
                  </a:cxn>
                  <a:cxn ang="0">
                    <a:pos x="816" y="137"/>
                  </a:cxn>
                  <a:cxn ang="0">
                    <a:pos x="867" y="158"/>
                  </a:cxn>
                  <a:cxn ang="0">
                    <a:pos x="918" y="182"/>
                  </a:cxn>
                  <a:cxn ang="0">
                    <a:pos x="969" y="203"/>
                  </a:cxn>
                  <a:cxn ang="0">
                    <a:pos x="1021" y="227"/>
                  </a:cxn>
                  <a:cxn ang="0">
                    <a:pos x="1072" y="249"/>
                  </a:cxn>
                  <a:cxn ang="0">
                    <a:pos x="1123" y="269"/>
                  </a:cxn>
                  <a:cxn ang="0">
                    <a:pos x="1174" y="289"/>
                  </a:cxn>
                  <a:cxn ang="0">
                    <a:pos x="1226" y="307"/>
                  </a:cxn>
                  <a:cxn ang="0">
                    <a:pos x="1277" y="324"/>
                  </a:cxn>
                  <a:cxn ang="0">
                    <a:pos x="1328" y="337"/>
                  </a:cxn>
                  <a:cxn ang="0">
                    <a:pos x="1379" y="349"/>
                  </a:cxn>
                  <a:cxn ang="0">
                    <a:pos x="1431" y="359"/>
                  </a:cxn>
                  <a:cxn ang="0">
                    <a:pos x="1482" y="367"/>
                  </a:cxn>
                  <a:cxn ang="0">
                    <a:pos x="1533" y="373"/>
                  </a:cxn>
                  <a:cxn ang="0">
                    <a:pos x="1584" y="375"/>
                  </a:cxn>
                  <a:cxn ang="0">
                    <a:pos x="1636" y="376"/>
                  </a:cxn>
                  <a:cxn ang="0">
                    <a:pos x="1687" y="374"/>
                  </a:cxn>
                  <a:cxn ang="0">
                    <a:pos x="1738" y="370"/>
                  </a:cxn>
                  <a:cxn ang="0">
                    <a:pos x="1789" y="362"/>
                  </a:cxn>
                  <a:cxn ang="0">
                    <a:pos x="1841" y="357"/>
                  </a:cxn>
                  <a:cxn ang="0">
                    <a:pos x="1892" y="347"/>
                  </a:cxn>
                  <a:cxn ang="0">
                    <a:pos x="1943" y="336"/>
                  </a:cxn>
                  <a:cxn ang="0">
                    <a:pos x="1994" y="325"/>
                  </a:cxn>
                  <a:cxn ang="0">
                    <a:pos x="2046" y="313"/>
                  </a:cxn>
                  <a:cxn ang="0">
                    <a:pos x="2097" y="299"/>
                  </a:cxn>
                  <a:cxn ang="0">
                    <a:pos x="2148" y="284"/>
                  </a:cxn>
                  <a:cxn ang="0">
                    <a:pos x="2199" y="270"/>
                  </a:cxn>
                  <a:cxn ang="0">
                    <a:pos x="2251" y="254"/>
                  </a:cxn>
                  <a:cxn ang="0">
                    <a:pos x="2302" y="238"/>
                  </a:cxn>
                  <a:cxn ang="0">
                    <a:pos x="2353" y="224"/>
                  </a:cxn>
                  <a:cxn ang="0">
                    <a:pos x="2404" y="210"/>
                  </a:cxn>
                  <a:cxn ang="0">
                    <a:pos x="2456" y="195"/>
                  </a:cxn>
                  <a:cxn ang="0">
                    <a:pos x="2507" y="179"/>
                  </a:cxn>
                  <a:cxn ang="0">
                    <a:pos x="2558" y="167"/>
                  </a:cxn>
                  <a:cxn ang="0">
                    <a:pos x="2609" y="152"/>
                  </a:cxn>
                  <a:cxn ang="0">
                    <a:pos x="2661" y="139"/>
                  </a:cxn>
                  <a:cxn ang="0">
                    <a:pos x="2712" y="126"/>
                  </a:cxn>
                  <a:cxn ang="0">
                    <a:pos x="2763" y="114"/>
                  </a:cxn>
                  <a:cxn ang="0">
                    <a:pos x="2814" y="105"/>
                  </a:cxn>
                  <a:cxn ang="0">
                    <a:pos x="2866" y="94"/>
                  </a:cxn>
                  <a:cxn ang="0">
                    <a:pos x="2917" y="84"/>
                  </a:cxn>
                  <a:cxn ang="0">
                    <a:pos x="2968" y="75"/>
                  </a:cxn>
                  <a:cxn ang="0">
                    <a:pos x="3019" y="67"/>
                  </a:cxn>
                  <a:cxn ang="0">
                    <a:pos x="3071" y="60"/>
                  </a:cxn>
                  <a:cxn ang="0">
                    <a:pos x="3122" y="54"/>
                  </a:cxn>
                </a:cxnLst>
                <a:rect l="0" t="0" r="r" b="b"/>
                <a:pathLst>
                  <a:path w="3150" h="376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0"/>
                    </a:lnTo>
                    <a:lnTo>
                      <a:pt x="67" y="3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2"/>
                    </a:lnTo>
                    <a:lnTo>
                      <a:pt x="244" y="4"/>
                    </a:lnTo>
                    <a:lnTo>
                      <a:pt x="248" y="2"/>
                    </a:lnTo>
                    <a:lnTo>
                      <a:pt x="252" y="3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4"/>
                    </a:lnTo>
                    <a:lnTo>
                      <a:pt x="279" y="4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5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6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7"/>
                    </a:lnTo>
                    <a:lnTo>
                      <a:pt x="319" y="7"/>
                    </a:lnTo>
                    <a:lnTo>
                      <a:pt x="323" y="8"/>
                    </a:lnTo>
                    <a:lnTo>
                      <a:pt x="327" y="10"/>
                    </a:lnTo>
                    <a:lnTo>
                      <a:pt x="331" y="8"/>
                    </a:lnTo>
                    <a:lnTo>
                      <a:pt x="335" y="9"/>
                    </a:lnTo>
                    <a:lnTo>
                      <a:pt x="339" y="9"/>
                    </a:lnTo>
                    <a:lnTo>
                      <a:pt x="342" y="9"/>
                    </a:lnTo>
                    <a:lnTo>
                      <a:pt x="346" y="11"/>
                    </a:lnTo>
                    <a:lnTo>
                      <a:pt x="350" y="10"/>
                    </a:lnTo>
                    <a:lnTo>
                      <a:pt x="354" y="11"/>
                    </a:lnTo>
                    <a:lnTo>
                      <a:pt x="358" y="12"/>
                    </a:lnTo>
                    <a:lnTo>
                      <a:pt x="362" y="11"/>
                    </a:lnTo>
                    <a:lnTo>
                      <a:pt x="366" y="11"/>
                    </a:lnTo>
                    <a:lnTo>
                      <a:pt x="370" y="12"/>
                    </a:lnTo>
                    <a:lnTo>
                      <a:pt x="374" y="12"/>
                    </a:lnTo>
                    <a:lnTo>
                      <a:pt x="378" y="13"/>
                    </a:lnTo>
                    <a:lnTo>
                      <a:pt x="382" y="14"/>
                    </a:lnTo>
                    <a:lnTo>
                      <a:pt x="386" y="14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7"/>
                    </a:lnTo>
                    <a:lnTo>
                      <a:pt x="406" y="17"/>
                    </a:lnTo>
                    <a:lnTo>
                      <a:pt x="410" y="17"/>
                    </a:lnTo>
                    <a:lnTo>
                      <a:pt x="413" y="18"/>
                    </a:lnTo>
                    <a:lnTo>
                      <a:pt x="417" y="18"/>
                    </a:lnTo>
                    <a:lnTo>
                      <a:pt x="421" y="18"/>
                    </a:lnTo>
                    <a:lnTo>
                      <a:pt x="425" y="18"/>
                    </a:lnTo>
                    <a:lnTo>
                      <a:pt x="429" y="20"/>
                    </a:lnTo>
                    <a:lnTo>
                      <a:pt x="433" y="22"/>
                    </a:lnTo>
                    <a:lnTo>
                      <a:pt x="437" y="21"/>
                    </a:lnTo>
                    <a:lnTo>
                      <a:pt x="441" y="22"/>
                    </a:lnTo>
                    <a:lnTo>
                      <a:pt x="445" y="23"/>
                    </a:lnTo>
                    <a:lnTo>
                      <a:pt x="449" y="23"/>
                    </a:lnTo>
                    <a:lnTo>
                      <a:pt x="453" y="24"/>
                    </a:lnTo>
                    <a:lnTo>
                      <a:pt x="457" y="24"/>
                    </a:lnTo>
                    <a:lnTo>
                      <a:pt x="461" y="25"/>
                    </a:lnTo>
                    <a:lnTo>
                      <a:pt x="465" y="27"/>
                    </a:lnTo>
                    <a:lnTo>
                      <a:pt x="469" y="27"/>
                    </a:lnTo>
                    <a:lnTo>
                      <a:pt x="473" y="27"/>
                    </a:lnTo>
                    <a:lnTo>
                      <a:pt x="477" y="29"/>
                    </a:lnTo>
                    <a:lnTo>
                      <a:pt x="480" y="29"/>
                    </a:lnTo>
                    <a:lnTo>
                      <a:pt x="484" y="30"/>
                    </a:lnTo>
                    <a:lnTo>
                      <a:pt x="488" y="31"/>
                    </a:lnTo>
                    <a:lnTo>
                      <a:pt x="492" y="31"/>
                    </a:lnTo>
                    <a:lnTo>
                      <a:pt x="496" y="32"/>
                    </a:lnTo>
                    <a:lnTo>
                      <a:pt x="500" y="34"/>
                    </a:lnTo>
                    <a:lnTo>
                      <a:pt x="504" y="33"/>
                    </a:lnTo>
                    <a:lnTo>
                      <a:pt x="508" y="36"/>
                    </a:lnTo>
                    <a:lnTo>
                      <a:pt x="512" y="36"/>
                    </a:lnTo>
                    <a:lnTo>
                      <a:pt x="516" y="37"/>
                    </a:lnTo>
                    <a:lnTo>
                      <a:pt x="520" y="37"/>
                    </a:lnTo>
                    <a:lnTo>
                      <a:pt x="524" y="39"/>
                    </a:lnTo>
                    <a:lnTo>
                      <a:pt x="528" y="39"/>
                    </a:lnTo>
                    <a:lnTo>
                      <a:pt x="532" y="40"/>
                    </a:lnTo>
                    <a:lnTo>
                      <a:pt x="536" y="42"/>
                    </a:lnTo>
                    <a:lnTo>
                      <a:pt x="540" y="41"/>
                    </a:lnTo>
                    <a:lnTo>
                      <a:pt x="544" y="43"/>
                    </a:lnTo>
                    <a:lnTo>
                      <a:pt x="547" y="45"/>
                    </a:lnTo>
                    <a:lnTo>
                      <a:pt x="551" y="45"/>
                    </a:lnTo>
                    <a:lnTo>
                      <a:pt x="555" y="46"/>
                    </a:lnTo>
                    <a:lnTo>
                      <a:pt x="559" y="46"/>
                    </a:lnTo>
                    <a:lnTo>
                      <a:pt x="563" y="47"/>
                    </a:lnTo>
                    <a:lnTo>
                      <a:pt x="567" y="48"/>
                    </a:lnTo>
                    <a:lnTo>
                      <a:pt x="571" y="49"/>
                    </a:lnTo>
                    <a:lnTo>
                      <a:pt x="575" y="51"/>
                    </a:lnTo>
                    <a:lnTo>
                      <a:pt x="579" y="52"/>
                    </a:lnTo>
                    <a:lnTo>
                      <a:pt x="583" y="53"/>
                    </a:lnTo>
                    <a:lnTo>
                      <a:pt x="587" y="55"/>
                    </a:lnTo>
                    <a:lnTo>
                      <a:pt x="591" y="56"/>
                    </a:lnTo>
                    <a:lnTo>
                      <a:pt x="595" y="57"/>
                    </a:lnTo>
                    <a:lnTo>
                      <a:pt x="599" y="60"/>
                    </a:lnTo>
                    <a:lnTo>
                      <a:pt x="603" y="59"/>
                    </a:lnTo>
                    <a:lnTo>
                      <a:pt x="607" y="61"/>
                    </a:lnTo>
                    <a:lnTo>
                      <a:pt x="611" y="62"/>
                    </a:lnTo>
                    <a:lnTo>
                      <a:pt x="615" y="62"/>
                    </a:lnTo>
                    <a:lnTo>
                      <a:pt x="618" y="64"/>
                    </a:lnTo>
                    <a:lnTo>
                      <a:pt x="622" y="65"/>
                    </a:lnTo>
                    <a:lnTo>
                      <a:pt x="626" y="66"/>
                    </a:lnTo>
                    <a:lnTo>
                      <a:pt x="630" y="67"/>
                    </a:lnTo>
                    <a:lnTo>
                      <a:pt x="634" y="69"/>
                    </a:lnTo>
                    <a:lnTo>
                      <a:pt x="638" y="70"/>
                    </a:lnTo>
                    <a:lnTo>
                      <a:pt x="642" y="72"/>
                    </a:lnTo>
                    <a:lnTo>
                      <a:pt x="646" y="73"/>
                    </a:lnTo>
                    <a:lnTo>
                      <a:pt x="650" y="73"/>
                    </a:lnTo>
                    <a:lnTo>
                      <a:pt x="654" y="76"/>
                    </a:lnTo>
                    <a:lnTo>
                      <a:pt x="658" y="76"/>
                    </a:lnTo>
                    <a:lnTo>
                      <a:pt x="662" y="79"/>
                    </a:lnTo>
                    <a:lnTo>
                      <a:pt x="666" y="80"/>
                    </a:lnTo>
                    <a:lnTo>
                      <a:pt x="670" y="80"/>
                    </a:lnTo>
                    <a:lnTo>
                      <a:pt x="674" y="82"/>
                    </a:lnTo>
                    <a:lnTo>
                      <a:pt x="678" y="83"/>
                    </a:lnTo>
                    <a:lnTo>
                      <a:pt x="682" y="84"/>
                    </a:lnTo>
                    <a:lnTo>
                      <a:pt x="685" y="87"/>
                    </a:lnTo>
                    <a:lnTo>
                      <a:pt x="689" y="87"/>
                    </a:lnTo>
                    <a:lnTo>
                      <a:pt x="693" y="90"/>
                    </a:lnTo>
                    <a:lnTo>
                      <a:pt x="697" y="89"/>
                    </a:lnTo>
                    <a:lnTo>
                      <a:pt x="701" y="91"/>
                    </a:lnTo>
                    <a:lnTo>
                      <a:pt x="705" y="93"/>
                    </a:lnTo>
                    <a:lnTo>
                      <a:pt x="709" y="95"/>
                    </a:lnTo>
                    <a:lnTo>
                      <a:pt x="713" y="98"/>
                    </a:lnTo>
                    <a:lnTo>
                      <a:pt x="717" y="98"/>
                    </a:lnTo>
                    <a:lnTo>
                      <a:pt x="721" y="99"/>
                    </a:lnTo>
                    <a:lnTo>
                      <a:pt x="725" y="102"/>
                    </a:lnTo>
                    <a:lnTo>
                      <a:pt x="729" y="103"/>
                    </a:lnTo>
                    <a:lnTo>
                      <a:pt x="733" y="103"/>
                    </a:lnTo>
                    <a:lnTo>
                      <a:pt x="737" y="106"/>
                    </a:lnTo>
                    <a:lnTo>
                      <a:pt x="741" y="107"/>
                    </a:lnTo>
                    <a:lnTo>
                      <a:pt x="745" y="107"/>
                    </a:lnTo>
                    <a:lnTo>
                      <a:pt x="749" y="109"/>
                    </a:lnTo>
                    <a:lnTo>
                      <a:pt x="753" y="110"/>
                    </a:lnTo>
                    <a:lnTo>
                      <a:pt x="756" y="113"/>
                    </a:lnTo>
                    <a:lnTo>
                      <a:pt x="760" y="114"/>
                    </a:lnTo>
                    <a:lnTo>
                      <a:pt x="764" y="117"/>
                    </a:lnTo>
                    <a:lnTo>
                      <a:pt x="768" y="117"/>
                    </a:lnTo>
                    <a:lnTo>
                      <a:pt x="772" y="119"/>
                    </a:lnTo>
                    <a:lnTo>
                      <a:pt x="776" y="120"/>
                    </a:lnTo>
                    <a:lnTo>
                      <a:pt x="780" y="123"/>
                    </a:lnTo>
                    <a:lnTo>
                      <a:pt x="784" y="122"/>
                    </a:lnTo>
                    <a:lnTo>
                      <a:pt x="788" y="125"/>
                    </a:lnTo>
                    <a:lnTo>
                      <a:pt x="792" y="127"/>
                    </a:lnTo>
                    <a:lnTo>
                      <a:pt x="796" y="127"/>
                    </a:lnTo>
                    <a:lnTo>
                      <a:pt x="800" y="128"/>
                    </a:lnTo>
                    <a:lnTo>
                      <a:pt x="804" y="133"/>
                    </a:lnTo>
                    <a:lnTo>
                      <a:pt x="808" y="132"/>
                    </a:lnTo>
                    <a:lnTo>
                      <a:pt x="812" y="135"/>
                    </a:lnTo>
                    <a:lnTo>
                      <a:pt x="816" y="137"/>
                    </a:lnTo>
                    <a:lnTo>
                      <a:pt x="820" y="138"/>
                    </a:lnTo>
                    <a:lnTo>
                      <a:pt x="823" y="140"/>
                    </a:lnTo>
                    <a:lnTo>
                      <a:pt x="827" y="141"/>
                    </a:lnTo>
                    <a:lnTo>
                      <a:pt x="831" y="142"/>
                    </a:lnTo>
                    <a:lnTo>
                      <a:pt x="835" y="144"/>
                    </a:lnTo>
                    <a:lnTo>
                      <a:pt x="839" y="148"/>
                    </a:lnTo>
                    <a:lnTo>
                      <a:pt x="843" y="149"/>
                    </a:lnTo>
                    <a:lnTo>
                      <a:pt x="847" y="151"/>
                    </a:lnTo>
                    <a:lnTo>
                      <a:pt x="851" y="152"/>
                    </a:lnTo>
                    <a:lnTo>
                      <a:pt x="855" y="152"/>
                    </a:lnTo>
                    <a:lnTo>
                      <a:pt x="859" y="156"/>
                    </a:lnTo>
                    <a:lnTo>
                      <a:pt x="863" y="158"/>
                    </a:lnTo>
                    <a:lnTo>
                      <a:pt x="867" y="158"/>
                    </a:lnTo>
                    <a:lnTo>
                      <a:pt x="871" y="159"/>
                    </a:lnTo>
                    <a:lnTo>
                      <a:pt x="875" y="162"/>
                    </a:lnTo>
                    <a:lnTo>
                      <a:pt x="879" y="165"/>
                    </a:lnTo>
                    <a:lnTo>
                      <a:pt x="883" y="167"/>
                    </a:lnTo>
                    <a:lnTo>
                      <a:pt x="887" y="167"/>
                    </a:lnTo>
                    <a:lnTo>
                      <a:pt x="890" y="170"/>
                    </a:lnTo>
                    <a:lnTo>
                      <a:pt x="894" y="171"/>
                    </a:lnTo>
                    <a:lnTo>
                      <a:pt x="898" y="173"/>
                    </a:lnTo>
                    <a:lnTo>
                      <a:pt x="902" y="174"/>
                    </a:lnTo>
                    <a:lnTo>
                      <a:pt x="906" y="175"/>
                    </a:lnTo>
                    <a:lnTo>
                      <a:pt x="910" y="178"/>
                    </a:lnTo>
                    <a:lnTo>
                      <a:pt x="914" y="180"/>
                    </a:lnTo>
                    <a:lnTo>
                      <a:pt x="918" y="182"/>
                    </a:lnTo>
                    <a:lnTo>
                      <a:pt x="922" y="183"/>
                    </a:lnTo>
                    <a:lnTo>
                      <a:pt x="926" y="187"/>
                    </a:lnTo>
                    <a:lnTo>
                      <a:pt x="930" y="187"/>
                    </a:lnTo>
                    <a:lnTo>
                      <a:pt x="934" y="188"/>
                    </a:lnTo>
                    <a:lnTo>
                      <a:pt x="938" y="190"/>
                    </a:lnTo>
                    <a:lnTo>
                      <a:pt x="942" y="192"/>
                    </a:lnTo>
                    <a:lnTo>
                      <a:pt x="946" y="195"/>
                    </a:lnTo>
                    <a:lnTo>
                      <a:pt x="950" y="197"/>
                    </a:lnTo>
                    <a:lnTo>
                      <a:pt x="954" y="197"/>
                    </a:lnTo>
                    <a:lnTo>
                      <a:pt x="958" y="199"/>
                    </a:lnTo>
                    <a:lnTo>
                      <a:pt x="961" y="201"/>
                    </a:lnTo>
                    <a:lnTo>
                      <a:pt x="965" y="202"/>
                    </a:lnTo>
                    <a:lnTo>
                      <a:pt x="969" y="203"/>
                    </a:lnTo>
                    <a:lnTo>
                      <a:pt x="973" y="207"/>
                    </a:lnTo>
                    <a:lnTo>
                      <a:pt x="977" y="208"/>
                    </a:lnTo>
                    <a:lnTo>
                      <a:pt x="981" y="209"/>
                    </a:lnTo>
                    <a:lnTo>
                      <a:pt x="985" y="210"/>
                    </a:lnTo>
                    <a:lnTo>
                      <a:pt x="989" y="213"/>
                    </a:lnTo>
                    <a:lnTo>
                      <a:pt x="993" y="214"/>
                    </a:lnTo>
                    <a:lnTo>
                      <a:pt x="997" y="216"/>
                    </a:lnTo>
                    <a:lnTo>
                      <a:pt x="1001" y="218"/>
                    </a:lnTo>
                    <a:lnTo>
                      <a:pt x="1005" y="219"/>
                    </a:lnTo>
                    <a:lnTo>
                      <a:pt x="1009" y="222"/>
                    </a:lnTo>
                    <a:lnTo>
                      <a:pt x="1013" y="223"/>
                    </a:lnTo>
                    <a:lnTo>
                      <a:pt x="1017" y="225"/>
                    </a:lnTo>
                    <a:lnTo>
                      <a:pt x="1021" y="227"/>
                    </a:lnTo>
                    <a:lnTo>
                      <a:pt x="1025" y="230"/>
                    </a:lnTo>
                    <a:lnTo>
                      <a:pt x="1028" y="230"/>
                    </a:lnTo>
                    <a:lnTo>
                      <a:pt x="1032" y="231"/>
                    </a:lnTo>
                    <a:lnTo>
                      <a:pt x="1036" y="232"/>
                    </a:lnTo>
                    <a:lnTo>
                      <a:pt x="1040" y="234"/>
                    </a:lnTo>
                    <a:lnTo>
                      <a:pt x="1044" y="236"/>
                    </a:lnTo>
                    <a:lnTo>
                      <a:pt x="1048" y="238"/>
                    </a:lnTo>
                    <a:lnTo>
                      <a:pt x="1052" y="241"/>
                    </a:lnTo>
                    <a:lnTo>
                      <a:pt x="1056" y="241"/>
                    </a:lnTo>
                    <a:lnTo>
                      <a:pt x="1060" y="243"/>
                    </a:lnTo>
                    <a:lnTo>
                      <a:pt x="1064" y="246"/>
                    </a:lnTo>
                    <a:lnTo>
                      <a:pt x="1068" y="246"/>
                    </a:lnTo>
                    <a:lnTo>
                      <a:pt x="1072" y="249"/>
                    </a:lnTo>
                    <a:lnTo>
                      <a:pt x="1076" y="251"/>
                    </a:lnTo>
                    <a:lnTo>
                      <a:pt x="1080" y="251"/>
                    </a:lnTo>
                    <a:lnTo>
                      <a:pt x="1084" y="254"/>
                    </a:lnTo>
                    <a:lnTo>
                      <a:pt x="1088" y="254"/>
                    </a:lnTo>
                    <a:lnTo>
                      <a:pt x="1092" y="257"/>
                    </a:lnTo>
                    <a:lnTo>
                      <a:pt x="1095" y="258"/>
                    </a:lnTo>
                    <a:lnTo>
                      <a:pt x="1099" y="260"/>
                    </a:lnTo>
                    <a:lnTo>
                      <a:pt x="1103" y="262"/>
                    </a:lnTo>
                    <a:lnTo>
                      <a:pt x="1107" y="263"/>
                    </a:lnTo>
                    <a:lnTo>
                      <a:pt x="1111" y="265"/>
                    </a:lnTo>
                    <a:lnTo>
                      <a:pt x="1115" y="266"/>
                    </a:lnTo>
                    <a:lnTo>
                      <a:pt x="1119" y="269"/>
                    </a:lnTo>
                    <a:lnTo>
                      <a:pt x="1123" y="269"/>
                    </a:lnTo>
                    <a:lnTo>
                      <a:pt x="1127" y="270"/>
                    </a:lnTo>
                    <a:lnTo>
                      <a:pt x="1131" y="271"/>
                    </a:lnTo>
                    <a:lnTo>
                      <a:pt x="1135" y="274"/>
                    </a:lnTo>
                    <a:lnTo>
                      <a:pt x="1139" y="275"/>
                    </a:lnTo>
                    <a:lnTo>
                      <a:pt x="1143" y="276"/>
                    </a:lnTo>
                    <a:lnTo>
                      <a:pt x="1147" y="279"/>
                    </a:lnTo>
                    <a:lnTo>
                      <a:pt x="1151" y="279"/>
                    </a:lnTo>
                    <a:lnTo>
                      <a:pt x="1155" y="282"/>
                    </a:lnTo>
                    <a:lnTo>
                      <a:pt x="1159" y="283"/>
                    </a:lnTo>
                    <a:lnTo>
                      <a:pt x="1163" y="284"/>
                    </a:lnTo>
                    <a:lnTo>
                      <a:pt x="1166" y="286"/>
                    </a:lnTo>
                    <a:lnTo>
                      <a:pt x="1170" y="288"/>
                    </a:lnTo>
                    <a:lnTo>
                      <a:pt x="1174" y="289"/>
                    </a:lnTo>
                    <a:lnTo>
                      <a:pt x="1178" y="292"/>
                    </a:lnTo>
                    <a:lnTo>
                      <a:pt x="1182" y="291"/>
                    </a:lnTo>
                    <a:lnTo>
                      <a:pt x="1186" y="293"/>
                    </a:lnTo>
                    <a:lnTo>
                      <a:pt x="1190" y="295"/>
                    </a:lnTo>
                    <a:lnTo>
                      <a:pt x="1194" y="295"/>
                    </a:lnTo>
                    <a:lnTo>
                      <a:pt x="1198" y="298"/>
                    </a:lnTo>
                    <a:lnTo>
                      <a:pt x="1202" y="299"/>
                    </a:lnTo>
                    <a:lnTo>
                      <a:pt x="1206" y="301"/>
                    </a:lnTo>
                    <a:lnTo>
                      <a:pt x="1210" y="301"/>
                    </a:lnTo>
                    <a:lnTo>
                      <a:pt x="1214" y="304"/>
                    </a:lnTo>
                    <a:lnTo>
                      <a:pt x="1218" y="305"/>
                    </a:lnTo>
                    <a:lnTo>
                      <a:pt x="1222" y="306"/>
                    </a:lnTo>
                    <a:lnTo>
                      <a:pt x="1226" y="307"/>
                    </a:lnTo>
                    <a:lnTo>
                      <a:pt x="1230" y="308"/>
                    </a:lnTo>
                    <a:lnTo>
                      <a:pt x="1233" y="310"/>
                    </a:lnTo>
                    <a:lnTo>
                      <a:pt x="1237" y="313"/>
                    </a:lnTo>
                    <a:lnTo>
                      <a:pt x="1241" y="312"/>
                    </a:lnTo>
                    <a:lnTo>
                      <a:pt x="1245" y="314"/>
                    </a:lnTo>
                    <a:lnTo>
                      <a:pt x="1249" y="316"/>
                    </a:lnTo>
                    <a:lnTo>
                      <a:pt x="1253" y="314"/>
                    </a:lnTo>
                    <a:lnTo>
                      <a:pt x="1257" y="317"/>
                    </a:lnTo>
                    <a:lnTo>
                      <a:pt x="1261" y="319"/>
                    </a:lnTo>
                    <a:lnTo>
                      <a:pt x="1265" y="320"/>
                    </a:lnTo>
                    <a:lnTo>
                      <a:pt x="1269" y="321"/>
                    </a:lnTo>
                    <a:lnTo>
                      <a:pt x="1273" y="323"/>
                    </a:lnTo>
                    <a:lnTo>
                      <a:pt x="1277" y="324"/>
                    </a:lnTo>
                    <a:lnTo>
                      <a:pt x="1281" y="325"/>
                    </a:lnTo>
                    <a:lnTo>
                      <a:pt x="1285" y="326"/>
                    </a:lnTo>
                    <a:lnTo>
                      <a:pt x="1289" y="328"/>
                    </a:lnTo>
                    <a:lnTo>
                      <a:pt x="1293" y="328"/>
                    </a:lnTo>
                    <a:lnTo>
                      <a:pt x="1297" y="330"/>
                    </a:lnTo>
                    <a:lnTo>
                      <a:pt x="1301" y="330"/>
                    </a:lnTo>
                    <a:lnTo>
                      <a:pt x="1304" y="331"/>
                    </a:lnTo>
                    <a:lnTo>
                      <a:pt x="1308" y="333"/>
                    </a:lnTo>
                    <a:lnTo>
                      <a:pt x="1312" y="334"/>
                    </a:lnTo>
                    <a:lnTo>
                      <a:pt x="1316" y="335"/>
                    </a:lnTo>
                    <a:lnTo>
                      <a:pt x="1320" y="335"/>
                    </a:lnTo>
                    <a:lnTo>
                      <a:pt x="1324" y="337"/>
                    </a:lnTo>
                    <a:lnTo>
                      <a:pt x="1328" y="337"/>
                    </a:lnTo>
                    <a:lnTo>
                      <a:pt x="1332" y="340"/>
                    </a:lnTo>
                    <a:lnTo>
                      <a:pt x="1336" y="340"/>
                    </a:lnTo>
                    <a:lnTo>
                      <a:pt x="1340" y="341"/>
                    </a:lnTo>
                    <a:lnTo>
                      <a:pt x="1344" y="342"/>
                    </a:lnTo>
                    <a:lnTo>
                      <a:pt x="1348" y="342"/>
                    </a:lnTo>
                    <a:lnTo>
                      <a:pt x="1352" y="343"/>
                    </a:lnTo>
                    <a:lnTo>
                      <a:pt x="1356" y="344"/>
                    </a:lnTo>
                    <a:lnTo>
                      <a:pt x="1360" y="345"/>
                    </a:lnTo>
                    <a:lnTo>
                      <a:pt x="1364" y="347"/>
                    </a:lnTo>
                    <a:lnTo>
                      <a:pt x="1368" y="347"/>
                    </a:lnTo>
                    <a:lnTo>
                      <a:pt x="1371" y="347"/>
                    </a:lnTo>
                    <a:lnTo>
                      <a:pt x="1375" y="349"/>
                    </a:lnTo>
                    <a:lnTo>
                      <a:pt x="1379" y="349"/>
                    </a:lnTo>
                    <a:lnTo>
                      <a:pt x="1383" y="350"/>
                    </a:lnTo>
                    <a:lnTo>
                      <a:pt x="1387" y="351"/>
                    </a:lnTo>
                    <a:lnTo>
                      <a:pt x="1391" y="353"/>
                    </a:lnTo>
                    <a:lnTo>
                      <a:pt x="1395" y="352"/>
                    </a:lnTo>
                    <a:lnTo>
                      <a:pt x="1399" y="353"/>
                    </a:lnTo>
                    <a:lnTo>
                      <a:pt x="1403" y="355"/>
                    </a:lnTo>
                    <a:lnTo>
                      <a:pt x="1407" y="355"/>
                    </a:lnTo>
                    <a:lnTo>
                      <a:pt x="1411" y="355"/>
                    </a:lnTo>
                    <a:lnTo>
                      <a:pt x="1415" y="356"/>
                    </a:lnTo>
                    <a:lnTo>
                      <a:pt x="1419" y="358"/>
                    </a:lnTo>
                    <a:lnTo>
                      <a:pt x="1423" y="358"/>
                    </a:lnTo>
                    <a:lnTo>
                      <a:pt x="1427" y="358"/>
                    </a:lnTo>
                    <a:lnTo>
                      <a:pt x="1431" y="359"/>
                    </a:lnTo>
                    <a:lnTo>
                      <a:pt x="1435" y="359"/>
                    </a:lnTo>
                    <a:lnTo>
                      <a:pt x="1438" y="363"/>
                    </a:lnTo>
                    <a:lnTo>
                      <a:pt x="1442" y="361"/>
                    </a:lnTo>
                    <a:lnTo>
                      <a:pt x="1446" y="363"/>
                    </a:lnTo>
                    <a:lnTo>
                      <a:pt x="1450" y="362"/>
                    </a:lnTo>
                    <a:lnTo>
                      <a:pt x="1454" y="365"/>
                    </a:lnTo>
                    <a:lnTo>
                      <a:pt x="1458" y="364"/>
                    </a:lnTo>
                    <a:lnTo>
                      <a:pt x="1462" y="364"/>
                    </a:lnTo>
                    <a:lnTo>
                      <a:pt x="1466" y="366"/>
                    </a:lnTo>
                    <a:lnTo>
                      <a:pt x="1470" y="366"/>
                    </a:lnTo>
                    <a:lnTo>
                      <a:pt x="1474" y="367"/>
                    </a:lnTo>
                    <a:lnTo>
                      <a:pt x="1478" y="367"/>
                    </a:lnTo>
                    <a:lnTo>
                      <a:pt x="1482" y="367"/>
                    </a:lnTo>
                    <a:lnTo>
                      <a:pt x="1486" y="367"/>
                    </a:lnTo>
                    <a:lnTo>
                      <a:pt x="1490" y="369"/>
                    </a:lnTo>
                    <a:lnTo>
                      <a:pt x="1494" y="368"/>
                    </a:lnTo>
                    <a:lnTo>
                      <a:pt x="1498" y="368"/>
                    </a:lnTo>
                    <a:lnTo>
                      <a:pt x="1502" y="368"/>
                    </a:lnTo>
                    <a:lnTo>
                      <a:pt x="1506" y="370"/>
                    </a:lnTo>
                    <a:lnTo>
                      <a:pt x="1509" y="370"/>
                    </a:lnTo>
                    <a:lnTo>
                      <a:pt x="1513" y="371"/>
                    </a:lnTo>
                    <a:lnTo>
                      <a:pt x="1517" y="371"/>
                    </a:lnTo>
                    <a:lnTo>
                      <a:pt x="1521" y="372"/>
                    </a:lnTo>
                    <a:lnTo>
                      <a:pt x="1525" y="372"/>
                    </a:lnTo>
                    <a:lnTo>
                      <a:pt x="1529" y="371"/>
                    </a:lnTo>
                    <a:lnTo>
                      <a:pt x="1533" y="373"/>
                    </a:lnTo>
                    <a:lnTo>
                      <a:pt x="1537" y="372"/>
                    </a:lnTo>
                    <a:lnTo>
                      <a:pt x="1541" y="373"/>
                    </a:lnTo>
                    <a:lnTo>
                      <a:pt x="1545" y="373"/>
                    </a:lnTo>
                    <a:lnTo>
                      <a:pt x="1549" y="373"/>
                    </a:lnTo>
                    <a:lnTo>
                      <a:pt x="1553" y="373"/>
                    </a:lnTo>
                    <a:lnTo>
                      <a:pt x="1557" y="372"/>
                    </a:lnTo>
                    <a:lnTo>
                      <a:pt x="1561" y="375"/>
                    </a:lnTo>
                    <a:lnTo>
                      <a:pt x="1565" y="374"/>
                    </a:lnTo>
                    <a:lnTo>
                      <a:pt x="1569" y="373"/>
                    </a:lnTo>
                    <a:lnTo>
                      <a:pt x="1573" y="375"/>
                    </a:lnTo>
                    <a:lnTo>
                      <a:pt x="1576" y="375"/>
                    </a:lnTo>
                    <a:lnTo>
                      <a:pt x="1580" y="375"/>
                    </a:lnTo>
                    <a:lnTo>
                      <a:pt x="1584" y="375"/>
                    </a:lnTo>
                    <a:lnTo>
                      <a:pt x="1588" y="375"/>
                    </a:lnTo>
                    <a:lnTo>
                      <a:pt x="1592" y="375"/>
                    </a:lnTo>
                    <a:lnTo>
                      <a:pt x="1596" y="375"/>
                    </a:lnTo>
                    <a:lnTo>
                      <a:pt x="1600" y="374"/>
                    </a:lnTo>
                    <a:lnTo>
                      <a:pt x="1604" y="375"/>
                    </a:lnTo>
                    <a:lnTo>
                      <a:pt x="1608" y="376"/>
                    </a:lnTo>
                    <a:lnTo>
                      <a:pt x="1612" y="376"/>
                    </a:lnTo>
                    <a:lnTo>
                      <a:pt x="1616" y="374"/>
                    </a:lnTo>
                    <a:lnTo>
                      <a:pt x="1620" y="375"/>
                    </a:lnTo>
                    <a:lnTo>
                      <a:pt x="1624" y="376"/>
                    </a:lnTo>
                    <a:lnTo>
                      <a:pt x="1628" y="375"/>
                    </a:lnTo>
                    <a:lnTo>
                      <a:pt x="1632" y="374"/>
                    </a:lnTo>
                    <a:lnTo>
                      <a:pt x="1636" y="376"/>
                    </a:lnTo>
                    <a:lnTo>
                      <a:pt x="1640" y="375"/>
                    </a:lnTo>
                    <a:lnTo>
                      <a:pt x="1643" y="375"/>
                    </a:lnTo>
                    <a:lnTo>
                      <a:pt x="1647" y="375"/>
                    </a:lnTo>
                    <a:lnTo>
                      <a:pt x="1651" y="375"/>
                    </a:lnTo>
                    <a:lnTo>
                      <a:pt x="1655" y="375"/>
                    </a:lnTo>
                    <a:lnTo>
                      <a:pt x="1659" y="376"/>
                    </a:lnTo>
                    <a:lnTo>
                      <a:pt x="1663" y="375"/>
                    </a:lnTo>
                    <a:lnTo>
                      <a:pt x="1667" y="374"/>
                    </a:lnTo>
                    <a:lnTo>
                      <a:pt x="1671" y="373"/>
                    </a:lnTo>
                    <a:lnTo>
                      <a:pt x="1675" y="374"/>
                    </a:lnTo>
                    <a:lnTo>
                      <a:pt x="1679" y="373"/>
                    </a:lnTo>
                    <a:lnTo>
                      <a:pt x="1683" y="373"/>
                    </a:lnTo>
                    <a:lnTo>
                      <a:pt x="1687" y="374"/>
                    </a:lnTo>
                    <a:lnTo>
                      <a:pt x="1691" y="373"/>
                    </a:lnTo>
                    <a:lnTo>
                      <a:pt x="1695" y="372"/>
                    </a:lnTo>
                    <a:lnTo>
                      <a:pt x="1699" y="371"/>
                    </a:lnTo>
                    <a:lnTo>
                      <a:pt x="1703" y="373"/>
                    </a:lnTo>
                    <a:lnTo>
                      <a:pt x="1707" y="372"/>
                    </a:lnTo>
                    <a:lnTo>
                      <a:pt x="1711" y="372"/>
                    </a:lnTo>
                    <a:lnTo>
                      <a:pt x="1714" y="372"/>
                    </a:lnTo>
                    <a:lnTo>
                      <a:pt x="1718" y="371"/>
                    </a:lnTo>
                    <a:lnTo>
                      <a:pt x="1722" y="372"/>
                    </a:lnTo>
                    <a:lnTo>
                      <a:pt x="1726" y="371"/>
                    </a:lnTo>
                    <a:lnTo>
                      <a:pt x="1730" y="371"/>
                    </a:lnTo>
                    <a:lnTo>
                      <a:pt x="1734" y="370"/>
                    </a:lnTo>
                    <a:lnTo>
                      <a:pt x="1738" y="370"/>
                    </a:lnTo>
                    <a:lnTo>
                      <a:pt x="1742" y="370"/>
                    </a:lnTo>
                    <a:lnTo>
                      <a:pt x="1746" y="370"/>
                    </a:lnTo>
                    <a:lnTo>
                      <a:pt x="1750" y="369"/>
                    </a:lnTo>
                    <a:lnTo>
                      <a:pt x="1754" y="368"/>
                    </a:lnTo>
                    <a:lnTo>
                      <a:pt x="1758" y="368"/>
                    </a:lnTo>
                    <a:lnTo>
                      <a:pt x="1762" y="367"/>
                    </a:lnTo>
                    <a:lnTo>
                      <a:pt x="1766" y="366"/>
                    </a:lnTo>
                    <a:lnTo>
                      <a:pt x="1770" y="365"/>
                    </a:lnTo>
                    <a:lnTo>
                      <a:pt x="1774" y="365"/>
                    </a:lnTo>
                    <a:lnTo>
                      <a:pt x="1778" y="366"/>
                    </a:lnTo>
                    <a:lnTo>
                      <a:pt x="1781" y="365"/>
                    </a:lnTo>
                    <a:lnTo>
                      <a:pt x="1785" y="365"/>
                    </a:lnTo>
                    <a:lnTo>
                      <a:pt x="1789" y="362"/>
                    </a:lnTo>
                    <a:lnTo>
                      <a:pt x="1793" y="364"/>
                    </a:lnTo>
                    <a:lnTo>
                      <a:pt x="1797" y="363"/>
                    </a:lnTo>
                    <a:lnTo>
                      <a:pt x="1801" y="362"/>
                    </a:lnTo>
                    <a:lnTo>
                      <a:pt x="1805" y="362"/>
                    </a:lnTo>
                    <a:lnTo>
                      <a:pt x="1809" y="363"/>
                    </a:lnTo>
                    <a:lnTo>
                      <a:pt x="1813" y="361"/>
                    </a:lnTo>
                    <a:lnTo>
                      <a:pt x="1817" y="359"/>
                    </a:lnTo>
                    <a:lnTo>
                      <a:pt x="1821" y="359"/>
                    </a:lnTo>
                    <a:lnTo>
                      <a:pt x="1825" y="360"/>
                    </a:lnTo>
                    <a:lnTo>
                      <a:pt x="1829" y="358"/>
                    </a:lnTo>
                    <a:lnTo>
                      <a:pt x="1833" y="358"/>
                    </a:lnTo>
                    <a:lnTo>
                      <a:pt x="1837" y="357"/>
                    </a:lnTo>
                    <a:lnTo>
                      <a:pt x="1841" y="357"/>
                    </a:lnTo>
                    <a:lnTo>
                      <a:pt x="1845" y="356"/>
                    </a:lnTo>
                    <a:lnTo>
                      <a:pt x="1848" y="355"/>
                    </a:lnTo>
                    <a:lnTo>
                      <a:pt x="1852" y="354"/>
                    </a:lnTo>
                    <a:lnTo>
                      <a:pt x="1856" y="354"/>
                    </a:lnTo>
                    <a:lnTo>
                      <a:pt x="1860" y="352"/>
                    </a:lnTo>
                    <a:lnTo>
                      <a:pt x="1864" y="350"/>
                    </a:lnTo>
                    <a:lnTo>
                      <a:pt x="1868" y="352"/>
                    </a:lnTo>
                    <a:lnTo>
                      <a:pt x="1872" y="350"/>
                    </a:lnTo>
                    <a:lnTo>
                      <a:pt x="1876" y="349"/>
                    </a:lnTo>
                    <a:lnTo>
                      <a:pt x="1880" y="349"/>
                    </a:lnTo>
                    <a:lnTo>
                      <a:pt x="1884" y="350"/>
                    </a:lnTo>
                    <a:lnTo>
                      <a:pt x="1888" y="347"/>
                    </a:lnTo>
                    <a:lnTo>
                      <a:pt x="1892" y="347"/>
                    </a:lnTo>
                    <a:lnTo>
                      <a:pt x="1896" y="346"/>
                    </a:lnTo>
                    <a:lnTo>
                      <a:pt x="1900" y="347"/>
                    </a:lnTo>
                    <a:lnTo>
                      <a:pt x="1904" y="344"/>
                    </a:lnTo>
                    <a:lnTo>
                      <a:pt x="1908" y="343"/>
                    </a:lnTo>
                    <a:lnTo>
                      <a:pt x="1912" y="342"/>
                    </a:lnTo>
                    <a:lnTo>
                      <a:pt x="1916" y="342"/>
                    </a:lnTo>
                    <a:lnTo>
                      <a:pt x="1919" y="342"/>
                    </a:lnTo>
                    <a:lnTo>
                      <a:pt x="1923" y="341"/>
                    </a:lnTo>
                    <a:lnTo>
                      <a:pt x="1927" y="341"/>
                    </a:lnTo>
                    <a:lnTo>
                      <a:pt x="1931" y="339"/>
                    </a:lnTo>
                    <a:lnTo>
                      <a:pt x="1935" y="338"/>
                    </a:lnTo>
                    <a:lnTo>
                      <a:pt x="1939" y="337"/>
                    </a:lnTo>
                    <a:lnTo>
                      <a:pt x="1943" y="336"/>
                    </a:lnTo>
                    <a:lnTo>
                      <a:pt x="1947" y="335"/>
                    </a:lnTo>
                    <a:lnTo>
                      <a:pt x="1951" y="336"/>
                    </a:lnTo>
                    <a:lnTo>
                      <a:pt x="1955" y="334"/>
                    </a:lnTo>
                    <a:lnTo>
                      <a:pt x="1959" y="333"/>
                    </a:lnTo>
                    <a:lnTo>
                      <a:pt x="1963" y="332"/>
                    </a:lnTo>
                    <a:lnTo>
                      <a:pt x="1967" y="331"/>
                    </a:lnTo>
                    <a:lnTo>
                      <a:pt x="1971" y="330"/>
                    </a:lnTo>
                    <a:lnTo>
                      <a:pt x="1975" y="330"/>
                    </a:lnTo>
                    <a:lnTo>
                      <a:pt x="1979" y="328"/>
                    </a:lnTo>
                    <a:lnTo>
                      <a:pt x="1983" y="328"/>
                    </a:lnTo>
                    <a:lnTo>
                      <a:pt x="1986" y="327"/>
                    </a:lnTo>
                    <a:lnTo>
                      <a:pt x="1990" y="325"/>
                    </a:lnTo>
                    <a:lnTo>
                      <a:pt x="1994" y="325"/>
                    </a:lnTo>
                    <a:lnTo>
                      <a:pt x="1998" y="326"/>
                    </a:lnTo>
                    <a:lnTo>
                      <a:pt x="2002" y="324"/>
                    </a:lnTo>
                    <a:lnTo>
                      <a:pt x="2006" y="322"/>
                    </a:lnTo>
                    <a:lnTo>
                      <a:pt x="2010" y="321"/>
                    </a:lnTo>
                    <a:lnTo>
                      <a:pt x="2014" y="320"/>
                    </a:lnTo>
                    <a:lnTo>
                      <a:pt x="2018" y="318"/>
                    </a:lnTo>
                    <a:lnTo>
                      <a:pt x="2022" y="318"/>
                    </a:lnTo>
                    <a:lnTo>
                      <a:pt x="2026" y="317"/>
                    </a:lnTo>
                    <a:lnTo>
                      <a:pt x="2030" y="317"/>
                    </a:lnTo>
                    <a:lnTo>
                      <a:pt x="2034" y="317"/>
                    </a:lnTo>
                    <a:lnTo>
                      <a:pt x="2038" y="314"/>
                    </a:lnTo>
                    <a:lnTo>
                      <a:pt x="2042" y="312"/>
                    </a:lnTo>
                    <a:lnTo>
                      <a:pt x="2046" y="313"/>
                    </a:lnTo>
                    <a:lnTo>
                      <a:pt x="2050" y="311"/>
                    </a:lnTo>
                    <a:lnTo>
                      <a:pt x="2054" y="311"/>
                    </a:lnTo>
                    <a:lnTo>
                      <a:pt x="2057" y="309"/>
                    </a:lnTo>
                    <a:lnTo>
                      <a:pt x="2061" y="309"/>
                    </a:lnTo>
                    <a:lnTo>
                      <a:pt x="2065" y="308"/>
                    </a:lnTo>
                    <a:lnTo>
                      <a:pt x="2069" y="306"/>
                    </a:lnTo>
                    <a:lnTo>
                      <a:pt x="2073" y="305"/>
                    </a:lnTo>
                    <a:lnTo>
                      <a:pt x="2077" y="304"/>
                    </a:lnTo>
                    <a:lnTo>
                      <a:pt x="2081" y="304"/>
                    </a:lnTo>
                    <a:lnTo>
                      <a:pt x="2085" y="302"/>
                    </a:lnTo>
                    <a:lnTo>
                      <a:pt x="2089" y="302"/>
                    </a:lnTo>
                    <a:lnTo>
                      <a:pt x="2093" y="302"/>
                    </a:lnTo>
                    <a:lnTo>
                      <a:pt x="2097" y="299"/>
                    </a:lnTo>
                    <a:lnTo>
                      <a:pt x="2101" y="297"/>
                    </a:lnTo>
                    <a:lnTo>
                      <a:pt x="2105" y="296"/>
                    </a:lnTo>
                    <a:lnTo>
                      <a:pt x="2109" y="294"/>
                    </a:lnTo>
                    <a:lnTo>
                      <a:pt x="2113" y="297"/>
                    </a:lnTo>
                    <a:lnTo>
                      <a:pt x="2117" y="293"/>
                    </a:lnTo>
                    <a:lnTo>
                      <a:pt x="2121" y="291"/>
                    </a:lnTo>
                    <a:lnTo>
                      <a:pt x="2124" y="290"/>
                    </a:lnTo>
                    <a:lnTo>
                      <a:pt x="2128" y="289"/>
                    </a:lnTo>
                    <a:lnTo>
                      <a:pt x="2132" y="288"/>
                    </a:lnTo>
                    <a:lnTo>
                      <a:pt x="2136" y="288"/>
                    </a:lnTo>
                    <a:lnTo>
                      <a:pt x="2140" y="285"/>
                    </a:lnTo>
                    <a:lnTo>
                      <a:pt x="2144" y="286"/>
                    </a:lnTo>
                    <a:lnTo>
                      <a:pt x="2148" y="284"/>
                    </a:lnTo>
                    <a:lnTo>
                      <a:pt x="2152" y="283"/>
                    </a:lnTo>
                    <a:lnTo>
                      <a:pt x="2156" y="283"/>
                    </a:lnTo>
                    <a:lnTo>
                      <a:pt x="2160" y="281"/>
                    </a:lnTo>
                    <a:lnTo>
                      <a:pt x="2164" y="279"/>
                    </a:lnTo>
                    <a:lnTo>
                      <a:pt x="2168" y="277"/>
                    </a:lnTo>
                    <a:lnTo>
                      <a:pt x="2172" y="277"/>
                    </a:lnTo>
                    <a:lnTo>
                      <a:pt x="2176" y="276"/>
                    </a:lnTo>
                    <a:lnTo>
                      <a:pt x="2180" y="275"/>
                    </a:lnTo>
                    <a:lnTo>
                      <a:pt x="2184" y="274"/>
                    </a:lnTo>
                    <a:lnTo>
                      <a:pt x="2188" y="272"/>
                    </a:lnTo>
                    <a:lnTo>
                      <a:pt x="2191" y="273"/>
                    </a:lnTo>
                    <a:lnTo>
                      <a:pt x="2195" y="270"/>
                    </a:lnTo>
                    <a:lnTo>
                      <a:pt x="2199" y="270"/>
                    </a:lnTo>
                    <a:lnTo>
                      <a:pt x="2203" y="269"/>
                    </a:lnTo>
                    <a:lnTo>
                      <a:pt x="2207" y="267"/>
                    </a:lnTo>
                    <a:lnTo>
                      <a:pt x="2211" y="264"/>
                    </a:lnTo>
                    <a:lnTo>
                      <a:pt x="2215" y="265"/>
                    </a:lnTo>
                    <a:lnTo>
                      <a:pt x="2219" y="265"/>
                    </a:lnTo>
                    <a:lnTo>
                      <a:pt x="2223" y="263"/>
                    </a:lnTo>
                    <a:lnTo>
                      <a:pt x="2227" y="262"/>
                    </a:lnTo>
                    <a:lnTo>
                      <a:pt x="2231" y="261"/>
                    </a:lnTo>
                    <a:lnTo>
                      <a:pt x="2235" y="259"/>
                    </a:lnTo>
                    <a:lnTo>
                      <a:pt x="2239" y="257"/>
                    </a:lnTo>
                    <a:lnTo>
                      <a:pt x="2243" y="257"/>
                    </a:lnTo>
                    <a:lnTo>
                      <a:pt x="2247" y="255"/>
                    </a:lnTo>
                    <a:lnTo>
                      <a:pt x="2251" y="254"/>
                    </a:lnTo>
                    <a:lnTo>
                      <a:pt x="2255" y="253"/>
                    </a:lnTo>
                    <a:lnTo>
                      <a:pt x="2259" y="253"/>
                    </a:lnTo>
                    <a:lnTo>
                      <a:pt x="2262" y="250"/>
                    </a:lnTo>
                    <a:lnTo>
                      <a:pt x="2266" y="249"/>
                    </a:lnTo>
                    <a:lnTo>
                      <a:pt x="2270" y="249"/>
                    </a:lnTo>
                    <a:lnTo>
                      <a:pt x="2274" y="248"/>
                    </a:lnTo>
                    <a:lnTo>
                      <a:pt x="2278" y="247"/>
                    </a:lnTo>
                    <a:lnTo>
                      <a:pt x="2282" y="246"/>
                    </a:lnTo>
                    <a:lnTo>
                      <a:pt x="2286" y="243"/>
                    </a:lnTo>
                    <a:lnTo>
                      <a:pt x="2290" y="242"/>
                    </a:lnTo>
                    <a:lnTo>
                      <a:pt x="2294" y="243"/>
                    </a:lnTo>
                    <a:lnTo>
                      <a:pt x="2298" y="239"/>
                    </a:lnTo>
                    <a:lnTo>
                      <a:pt x="2302" y="238"/>
                    </a:lnTo>
                    <a:lnTo>
                      <a:pt x="2306" y="238"/>
                    </a:lnTo>
                    <a:lnTo>
                      <a:pt x="2310" y="238"/>
                    </a:lnTo>
                    <a:lnTo>
                      <a:pt x="2314" y="236"/>
                    </a:lnTo>
                    <a:lnTo>
                      <a:pt x="2318" y="234"/>
                    </a:lnTo>
                    <a:lnTo>
                      <a:pt x="2322" y="233"/>
                    </a:lnTo>
                    <a:lnTo>
                      <a:pt x="2326" y="232"/>
                    </a:lnTo>
                    <a:lnTo>
                      <a:pt x="2329" y="232"/>
                    </a:lnTo>
                    <a:lnTo>
                      <a:pt x="2333" y="230"/>
                    </a:lnTo>
                    <a:lnTo>
                      <a:pt x="2337" y="228"/>
                    </a:lnTo>
                    <a:lnTo>
                      <a:pt x="2341" y="228"/>
                    </a:lnTo>
                    <a:lnTo>
                      <a:pt x="2345" y="228"/>
                    </a:lnTo>
                    <a:lnTo>
                      <a:pt x="2349" y="225"/>
                    </a:lnTo>
                    <a:lnTo>
                      <a:pt x="2353" y="224"/>
                    </a:lnTo>
                    <a:lnTo>
                      <a:pt x="2357" y="225"/>
                    </a:lnTo>
                    <a:lnTo>
                      <a:pt x="2361" y="222"/>
                    </a:lnTo>
                    <a:lnTo>
                      <a:pt x="2365" y="221"/>
                    </a:lnTo>
                    <a:lnTo>
                      <a:pt x="2369" y="220"/>
                    </a:lnTo>
                    <a:lnTo>
                      <a:pt x="2373" y="218"/>
                    </a:lnTo>
                    <a:lnTo>
                      <a:pt x="2377" y="218"/>
                    </a:lnTo>
                    <a:lnTo>
                      <a:pt x="2381" y="216"/>
                    </a:lnTo>
                    <a:lnTo>
                      <a:pt x="2385" y="215"/>
                    </a:lnTo>
                    <a:lnTo>
                      <a:pt x="2389" y="211"/>
                    </a:lnTo>
                    <a:lnTo>
                      <a:pt x="2393" y="211"/>
                    </a:lnTo>
                    <a:lnTo>
                      <a:pt x="2396" y="211"/>
                    </a:lnTo>
                    <a:lnTo>
                      <a:pt x="2400" y="210"/>
                    </a:lnTo>
                    <a:lnTo>
                      <a:pt x="2404" y="210"/>
                    </a:lnTo>
                    <a:lnTo>
                      <a:pt x="2408" y="208"/>
                    </a:lnTo>
                    <a:lnTo>
                      <a:pt x="2412" y="207"/>
                    </a:lnTo>
                    <a:lnTo>
                      <a:pt x="2416" y="206"/>
                    </a:lnTo>
                    <a:lnTo>
                      <a:pt x="2420" y="205"/>
                    </a:lnTo>
                    <a:lnTo>
                      <a:pt x="2424" y="202"/>
                    </a:lnTo>
                    <a:lnTo>
                      <a:pt x="2428" y="202"/>
                    </a:lnTo>
                    <a:lnTo>
                      <a:pt x="2432" y="202"/>
                    </a:lnTo>
                    <a:lnTo>
                      <a:pt x="2436" y="201"/>
                    </a:lnTo>
                    <a:lnTo>
                      <a:pt x="2440" y="199"/>
                    </a:lnTo>
                    <a:lnTo>
                      <a:pt x="2444" y="198"/>
                    </a:lnTo>
                    <a:lnTo>
                      <a:pt x="2448" y="196"/>
                    </a:lnTo>
                    <a:lnTo>
                      <a:pt x="2452" y="195"/>
                    </a:lnTo>
                    <a:lnTo>
                      <a:pt x="2456" y="195"/>
                    </a:lnTo>
                    <a:lnTo>
                      <a:pt x="2460" y="193"/>
                    </a:lnTo>
                    <a:lnTo>
                      <a:pt x="2464" y="191"/>
                    </a:lnTo>
                    <a:lnTo>
                      <a:pt x="2467" y="191"/>
                    </a:lnTo>
                    <a:lnTo>
                      <a:pt x="2471" y="189"/>
                    </a:lnTo>
                    <a:lnTo>
                      <a:pt x="2475" y="189"/>
                    </a:lnTo>
                    <a:lnTo>
                      <a:pt x="2479" y="187"/>
                    </a:lnTo>
                    <a:lnTo>
                      <a:pt x="2483" y="187"/>
                    </a:lnTo>
                    <a:lnTo>
                      <a:pt x="2487" y="184"/>
                    </a:lnTo>
                    <a:lnTo>
                      <a:pt x="2491" y="185"/>
                    </a:lnTo>
                    <a:lnTo>
                      <a:pt x="2495" y="182"/>
                    </a:lnTo>
                    <a:lnTo>
                      <a:pt x="2499" y="181"/>
                    </a:lnTo>
                    <a:lnTo>
                      <a:pt x="2503" y="180"/>
                    </a:lnTo>
                    <a:lnTo>
                      <a:pt x="2507" y="179"/>
                    </a:lnTo>
                    <a:lnTo>
                      <a:pt x="2511" y="177"/>
                    </a:lnTo>
                    <a:lnTo>
                      <a:pt x="2515" y="178"/>
                    </a:lnTo>
                    <a:lnTo>
                      <a:pt x="2519" y="176"/>
                    </a:lnTo>
                    <a:lnTo>
                      <a:pt x="2523" y="175"/>
                    </a:lnTo>
                    <a:lnTo>
                      <a:pt x="2527" y="175"/>
                    </a:lnTo>
                    <a:lnTo>
                      <a:pt x="2531" y="172"/>
                    </a:lnTo>
                    <a:lnTo>
                      <a:pt x="2534" y="172"/>
                    </a:lnTo>
                    <a:lnTo>
                      <a:pt x="2538" y="170"/>
                    </a:lnTo>
                    <a:lnTo>
                      <a:pt x="2542" y="170"/>
                    </a:lnTo>
                    <a:lnTo>
                      <a:pt x="2546" y="167"/>
                    </a:lnTo>
                    <a:lnTo>
                      <a:pt x="2550" y="168"/>
                    </a:lnTo>
                    <a:lnTo>
                      <a:pt x="2554" y="167"/>
                    </a:lnTo>
                    <a:lnTo>
                      <a:pt x="2558" y="167"/>
                    </a:lnTo>
                    <a:lnTo>
                      <a:pt x="2562" y="166"/>
                    </a:lnTo>
                    <a:lnTo>
                      <a:pt x="2566" y="164"/>
                    </a:lnTo>
                    <a:lnTo>
                      <a:pt x="2570" y="162"/>
                    </a:lnTo>
                    <a:lnTo>
                      <a:pt x="2574" y="162"/>
                    </a:lnTo>
                    <a:lnTo>
                      <a:pt x="2578" y="161"/>
                    </a:lnTo>
                    <a:lnTo>
                      <a:pt x="2582" y="160"/>
                    </a:lnTo>
                    <a:lnTo>
                      <a:pt x="2586" y="158"/>
                    </a:lnTo>
                    <a:lnTo>
                      <a:pt x="2590" y="157"/>
                    </a:lnTo>
                    <a:lnTo>
                      <a:pt x="2594" y="156"/>
                    </a:lnTo>
                    <a:lnTo>
                      <a:pt x="2598" y="155"/>
                    </a:lnTo>
                    <a:lnTo>
                      <a:pt x="2602" y="154"/>
                    </a:lnTo>
                    <a:lnTo>
                      <a:pt x="2605" y="153"/>
                    </a:lnTo>
                    <a:lnTo>
                      <a:pt x="2609" y="152"/>
                    </a:lnTo>
                    <a:lnTo>
                      <a:pt x="2613" y="151"/>
                    </a:lnTo>
                    <a:lnTo>
                      <a:pt x="2617" y="150"/>
                    </a:lnTo>
                    <a:lnTo>
                      <a:pt x="2621" y="148"/>
                    </a:lnTo>
                    <a:lnTo>
                      <a:pt x="2625" y="149"/>
                    </a:lnTo>
                    <a:lnTo>
                      <a:pt x="2629" y="147"/>
                    </a:lnTo>
                    <a:lnTo>
                      <a:pt x="2633" y="146"/>
                    </a:lnTo>
                    <a:lnTo>
                      <a:pt x="2637" y="145"/>
                    </a:lnTo>
                    <a:lnTo>
                      <a:pt x="2641" y="144"/>
                    </a:lnTo>
                    <a:lnTo>
                      <a:pt x="2645" y="143"/>
                    </a:lnTo>
                    <a:lnTo>
                      <a:pt x="2649" y="142"/>
                    </a:lnTo>
                    <a:lnTo>
                      <a:pt x="2653" y="143"/>
                    </a:lnTo>
                    <a:lnTo>
                      <a:pt x="2657" y="141"/>
                    </a:lnTo>
                    <a:lnTo>
                      <a:pt x="2661" y="139"/>
                    </a:lnTo>
                    <a:lnTo>
                      <a:pt x="2665" y="138"/>
                    </a:lnTo>
                    <a:lnTo>
                      <a:pt x="2669" y="138"/>
                    </a:lnTo>
                    <a:lnTo>
                      <a:pt x="2672" y="135"/>
                    </a:lnTo>
                    <a:lnTo>
                      <a:pt x="2676" y="136"/>
                    </a:lnTo>
                    <a:lnTo>
                      <a:pt x="2680" y="134"/>
                    </a:lnTo>
                    <a:lnTo>
                      <a:pt x="2684" y="133"/>
                    </a:lnTo>
                    <a:lnTo>
                      <a:pt x="2688" y="132"/>
                    </a:lnTo>
                    <a:lnTo>
                      <a:pt x="2692" y="132"/>
                    </a:lnTo>
                    <a:lnTo>
                      <a:pt x="2696" y="130"/>
                    </a:lnTo>
                    <a:lnTo>
                      <a:pt x="2700" y="128"/>
                    </a:lnTo>
                    <a:lnTo>
                      <a:pt x="2704" y="128"/>
                    </a:lnTo>
                    <a:lnTo>
                      <a:pt x="2708" y="127"/>
                    </a:lnTo>
                    <a:lnTo>
                      <a:pt x="2712" y="126"/>
                    </a:lnTo>
                    <a:lnTo>
                      <a:pt x="2716" y="126"/>
                    </a:lnTo>
                    <a:lnTo>
                      <a:pt x="2720" y="124"/>
                    </a:lnTo>
                    <a:lnTo>
                      <a:pt x="2724" y="124"/>
                    </a:lnTo>
                    <a:lnTo>
                      <a:pt x="2728" y="123"/>
                    </a:lnTo>
                    <a:lnTo>
                      <a:pt x="2732" y="121"/>
                    </a:lnTo>
                    <a:lnTo>
                      <a:pt x="2736" y="121"/>
                    </a:lnTo>
                    <a:lnTo>
                      <a:pt x="2739" y="120"/>
                    </a:lnTo>
                    <a:lnTo>
                      <a:pt x="2743" y="120"/>
                    </a:lnTo>
                    <a:lnTo>
                      <a:pt x="2747" y="117"/>
                    </a:lnTo>
                    <a:lnTo>
                      <a:pt x="2751" y="118"/>
                    </a:lnTo>
                    <a:lnTo>
                      <a:pt x="2755" y="117"/>
                    </a:lnTo>
                    <a:lnTo>
                      <a:pt x="2759" y="117"/>
                    </a:lnTo>
                    <a:lnTo>
                      <a:pt x="2763" y="114"/>
                    </a:lnTo>
                    <a:lnTo>
                      <a:pt x="2767" y="113"/>
                    </a:lnTo>
                    <a:lnTo>
                      <a:pt x="2771" y="113"/>
                    </a:lnTo>
                    <a:lnTo>
                      <a:pt x="2775" y="113"/>
                    </a:lnTo>
                    <a:lnTo>
                      <a:pt x="2779" y="112"/>
                    </a:lnTo>
                    <a:lnTo>
                      <a:pt x="2783" y="110"/>
                    </a:lnTo>
                    <a:lnTo>
                      <a:pt x="2787" y="111"/>
                    </a:lnTo>
                    <a:lnTo>
                      <a:pt x="2791" y="108"/>
                    </a:lnTo>
                    <a:lnTo>
                      <a:pt x="2795" y="107"/>
                    </a:lnTo>
                    <a:lnTo>
                      <a:pt x="2799" y="107"/>
                    </a:lnTo>
                    <a:lnTo>
                      <a:pt x="2803" y="107"/>
                    </a:lnTo>
                    <a:lnTo>
                      <a:pt x="2807" y="106"/>
                    </a:lnTo>
                    <a:lnTo>
                      <a:pt x="2810" y="105"/>
                    </a:lnTo>
                    <a:lnTo>
                      <a:pt x="2814" y="105"/>
                    </a:lnTo>
                    <a:lnTo>
                      <a:pt x="2818" y="103"/>
                    </a:lnTo>
                    <a:lnTo>
                      <a:pt x="2822" y="102"/>
                    </a:lnTo>
                    <a:lnTo>
                      <a:pt x="2826" y="102"/>
                    </a:lnTo>
                    <a:lnTo>
                      <a:pt x="2830" y="100"/>
                    </a:lnTo>
                    <a:lnTo>
                      <a:pt x="2834" y="99"/>
                    </a:lnTo>
                    <a:lnTo>
                      <a:pt x="2838" y="98"/>
                    </a:lnTo>
                    <a:lnTo>
                      <a:pt x="2842" y="97"/>
                    </a:lnTo>
                    <a:lnTo>
                      <a:pt x="2846" y="98"/>
                    </a:lnTo>
                    <a:lnTo>
                      <a:pt x="2850" y="98"/>
                    </a:lnTo>
                    <a:lnTo>
                      <a:pt x="2854" y="95"/>
                    </a:lnTo>
                    <a:lnTo>
                      <a:pt x="2858" y="96"/>
                    </a:lnTo>
                    <a:lnTo>
                      <a:pt x="2862" y="95"/>
                    </a:lnTo>
                    <a:lnTo>
                      <a:pt x="2866" y="94"/>
                    </a:lnTo>
                    <a:lnTo>
                      <a:pt x="2870" y="95"/>
                    </a:lnTo>
                    <a:lnTo>
                      <a:pt x="2874" y="93"/>
                    </a:lnTo>
                    <a:lnTo>
                      <a:pt x="2877" y="91"/>
                    </a:lnTo>
                    <a:lnTo>
                      <a:pt x="2881" y="91"/>
                    </a:lnTo>
                    <a:lnTo>
                      <a:pt x="2885" y="91"/>
                    </a:lnTo>
                    <a:lnTo>
                      <a:pt x="2889" y="89"/>
                    </a:lnTo>
                    <a:lnTo>
                      <a:pt x="2893" y="89"/>
                    </a:lnTo>
                    <a:lnTo>
                      <a:pt x="2897" y="88"/>
                    </a:lnTo>
                    <a:lnTo>
                      <a:pt x="2901" y="87"/>
                    </a:lnTo>
                    <a:lnTo>
                      <a:pt x="2905" y="87"/>
                    </a:lnTo>
                    <a:lnTo>
                      <a:pt x="2909" y="86"/>
                    </a:lnTo>
                    <a:lnTo>
                      <a:pt x="2913" y="84"/>
                    </a:lnTo>
                    <a:lnTo>
                      <a:pt x="2917" y="84"/>
                    </a:lnTo>
                    <a:lnTo>
                      <a:pt x="2921" y="83"/>
                    </a:lnTo>
                    <a:lnTo>
                      <a:pt x="2925" y="84"/>
                    </a:lnTo>
                    <a:lnTo>
                      <a:pt x="2929" y="82"/>
                    </a:lnTo>
                    <a:lnTo>
                      <a:pt x="2933" y="82"/>
                    </a:lnTo>
                    <a:lnTo>
                      <a:pt x="2937" y="80"/>
                    </a:lnTo>
                    <a:lnTo>
                      <a:pt x="2941" y="81"/>
                    </a:lnTo>
                    <a:lnTo>
                      <a:pt x="2944" y="80"/>
                    </a:lnTo>
                    <a:lnTo>
                      <a:pt x="2948" y="78"/>
                    </a:lnTo>
                    <a:lnTo>
                      <a:pt x="2952" y="78"/>
                    </a:lnTo>
                    <a:lnTo>
                      <a:pt x="2956" y="76"/>
                    </a:lnTo>
                    <a:lnTo>
                      <a:pt x="2960" y="77"/>
                    </a:lnTo>
                    <a:lnTo>
                      <a:pt x="2964" y="76"/>
                    </a:lnTo>
                    <a:lnTo>
                      <a:pt x="2968" y="75"/>
                    </a:lnTo>
                    <a:lnTo>
                      <a:pt x="2972" y="75"/>
                    </a:lnTo>
                    <a:lnTo>
                      <a:pt x="2976" y="74"/>
                    </a:lnTo>
                    <a:lnTo>
                      <a:pt x="2980" y="74"/>
                    </a:lnTo>
                    <a:lnTo>
                      <a:pt x="2984" y="73"/>
                    </a:lnTo>
                    <a:lnTo>
                      <a:pt x="2988" y="72"/>
                    </a:lnTo>
                    <a:lnTo>
                      <a:pt x="2992" y="70"/>
                    </a:lnTo>
                    <a:lnTo>
                      <a:pt x="2996" y="69"/>
                    </a:lnTo>
                    <a:lnTo>
                      <a:pt x="3000" y="69"/>
                    </a:lnTo>
                    <a:lnTo>
                      <a:pt x="3004" y="70"/>
                    </a:lnTo>
                    <a:lnTo>
                      <a:pt x="3008" y="68"/>
                    </a:lnTo>
                    <a:lnTo>
                      <a:pt x="3012" y="68"/>
                    </a:lnTo>
                    <a:lnTo>
                      <a:pt x="3015" y="67"/>
                    </a:lnTo>
                    <a:lnTo>
                      <a:pt x="3019" y="67"/>
                    </a:lnTo>
                    <a:lnTo>
                      <a:pt x="3023" y="67"/>
                    </a:lnTo>
                    <a:lnTo>
                      <a:pt x="3027" y="65"/>
                    </a:lnTo>
                    <a:lnTo>
                      <a:pt x="3031" y="67"/>
                    </a:lnTo>
                    <a:lnTo>
                      <a:pt x="3035" y="65"/>
                    </a:lnTo>
                    <a:lnTo>
                      <a:pt x="3039" y="64"/>
                    </a:lnTo>
                    <a:lnTo>
                      <a:pt x="3043" y="63"/>
                    </a:lnTo>
                    <a:lnTo>
                      <a:pt x="3047" y="63"/>
                    </a:lnTo>
                    <a:lnTo>
                      <a:pt x="3051" y="63"/>
                    </a:lnTo>
                    <a:lnTo>
                      <a:pt x="3055" y="62"/>
                    </a:lnTo>
                    <a:lnTo>
                      <a:pt x="3059" y="61"/>
                    </a:lnTo>
                    <a:lnTo>
                      <a:pt x="3063" y="60"/>
                    </a:lnTo>
                    <a:lnTo>
                      <a:pt x="3067" y="61"/>
                    </a:lnTo>
                    <a:lnTo>
                      <a:pt x="3071" y="60"/>
                    </a:lnTo>
                    <a:lnTo>
                      <a:pt x="3075" y="60"/>
                    </a:lnTo>
                    <a:lnTo>
                      <a:pt x="3079" y="58"/>
                    </a:lnTo>
                    <a:lnTo>
                      <a:pt x="3082" y="58"/>
                    </a:lnTo>
                    <a:lnTo>
                      <a:pt x="3086" y="58"/>
                    </a:lnTo>
                    <a:lnTo>
                      <a:pt x="3090" y="57"/>
                    </a:lnTo>
                    <a:lnTo>
                      <a:pt x="3094" y="56"/>
                    </a:lnTo>
                    <a:lnTo>
                      <a:pt x="3098" y="55"/>
                    </a:lnTo>
                    <a:lnTo>
                      <a:pt x="3102" y="54"/>
                    </a:lnTo>
                    <a:lnTo>
                      <a:pt x="3106" y="53"/>
                    </a:lnTo>
                    <a:lnTo>
                      <a:pt x="3110" y="53"/>
                    </a:lnTo>
                    <a:lnTo>
                      <a:pt x="3114" y="54"/>
                    </a:lnTo>
                    <a:lnTo>
                      <a:pt x="3118" y="52"/>
                    </a:lnTo>
                    <a:lnTo>
                      <a:pt x="3122" y="54"/>
                    </a:lnTo>
                    <a:lnTo>
                      <a:pt x="3126" y="53"/>
                    </a:lnTo>
                    <a:lnTo>
                      <a:pt x="3130" y="52"/>
                    </a:lnTo>
                    <a:lnTo>
                      <a:pt x="3134" y="51"/>
                    </a:lnTo>
                    <a:lnTo>
                      <a:pt x="3138" y="50"/>
                    </a:lnTo>
                    <a:lnTo>
                      <a:pt x="3142" y="51"/>
                    </a:lnTo>
                    <a:lnTo>
                      <a:pt x="3146" y="50"/>
                    </a:lnTo>
                    <a:lnTo>
                      <a:pt x="3150" y="4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5" name="Freeform 2877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7"/>
                  </a:cxn>
                  <a:cxn ang="0">
                    <a:pos x="303" y="12"/>
                  </a:cxn>
                  <a:cxn ang="0">
                    <a:pos x="354" y="19"/>
                  </a:cxn>
                  <a:cxn ang="0">
                    <a:pos x="406" y="28"/>
                  </a:cxn>
                  <a:cxn ang="0">
                    <a:pos x="457" y="44"/>
                  </a:cxn>
                  <a:cxn ang="0">
                    <a:pos x="508" y="64"/>
                  </a:cxn>
                  <a:cxn ang="0">
                    <a:pos x="559" y="86"/>
                  </a:cxn>
                  <a:cxn ang="0">
                    <a:pos x="611" y="114"/>
                  </a:cxn>
                  <a:cxn ang="0">
                    <a:pos x="662" y="148"/>
                  </a:cxn>
                  <a:cxn ang="0">
                    <a:pos x="713" y="182"/>
                  </a:cxn>
                  <a:cxn ang="0">
                    <a:pos x="764" y="222"/>
                  </a:cxn>
                  <a:cxn ang="0">
                    <a:pos x="816" y="265"/>
                  </a:cxn>
                  <a:cxn ang="0">
                    <a:pos x="867" y="308"/>
                  </a:cxn>
                  <a:cxn ang="0">
                    <a:pos x="918" y="351"/>
                  </a:cxn>
                  <a:cxn ang="0">
                    <a:pos x="969" y="395"/>
                  </a:cxn>
                  <a:cxn ang="0">
                    <a:pos x="1021" y="442"/>
                  </a:cxn>
                  <a:cxn ang="0">
                    <a:pos x="1072" y="487"/>
                  </a:cxn>
                  <a:cxn ang="0">
                    <a:pos x="1123" y="528"/>
                  </a:cxn>
                  <a:cxn ang="0">
                    <a:pos x="1174" y="567"/>
                  </a:cxn>
                  <a:cxn ang="0">
                    <a:pos x="1226" y="605"/>
                  </a:cxn>
                  <a:cxn ang="0">
                    <a:pos x="1277" y="637"/>
                  </a:cxn>
                  <a:cxn ang="0">
                    <a:pos x="1328" y="667"/>
                  </a:cxn>
                  <a:cxn ang="0">
                    <a:pos x="1379" y="691"/>
                  </a:cxn>
                  <a:cxn ang="0">
                    <a:pos x="1431" y="713"/>
                  </a:cxn>
                  <a:cxn ang="0">
                    <a:pos x="1482" y="728"/>
                  </a:cxn>
                  <a:cxn ang="0">
                    <a:pos x="1533" y="739"/>
                  </a:cxn>
                  <a:cxn ang="0">
                    <a:pos x="1584" y="745"/>
                  </a:cxn>
                  <a:cxn ang="0">
                    <a:pos x="1636" y="748"/>
                  </a:cxn>
                  <a:cxn ang="0">
                    <a:pos x="1687" y="744"/>
                  </a:cxn>
                  <a:cxn ang="0">
                    <a:pos x="1738" y="737"/>
                  </a:cxn>
                  <a:cxn ang="0">
                    <a:pos x="1789" y="727"/>
                  </a:cxn>
                  <a:cxn ang="0">
                    <a:pos x="1841" y="713"/>
                  </a:cxn>
                  <a:cxn ang="0">
                    <a:pos x="1892" y="696"/>
                  </a:cxn>
                  <a:cxn ang="0">
                    <a:pos x="1943" y="676"/>
                  </a:cxn>
                  <a:cxn ang="0">
                    <a:pos x="1994" y="654"/>
                  </a:cxn>
                  <a:cxn ang="0">
                    <a:pos x="2046" y="628"/>
                  </a:cxn>
                  <a:cxn ang="0">
                    <a:pos x="2097" y="600"/>
                  </a:cxn>
                  <a:cxn ang="0">
                    <a:pos x="2148" y="573"/>
                  </a:cxn>
                  <a:cxn ang="0">
                    <a:pos x="2199" y="543"/>
                  </a:cxn>
                  <a:cxn ang="0">
                    <a:pos x="2251" y="514"/>
                  </a:cxn>
                  <a:cxn ang="0">
                    <a:pos x="2302" y="483"/>
                  </a:cxn>
                  <a:cxn ang="0">
                    <a:pos x="2353" y="453"/>
                  </a:cxn>
                  <a:cxn ang="0">
                    <a:pos x="2404" y="423"/>
                  </a:cxn>
                  <a:cxn ang="0">
                    <a:pos x="2456" y="392"/>
                  </a:cxn>
                  <a:cxn ang="0">
                    <a:pos x="2507" y="364"/>
                  </a:cxn>
                  <a:cxn ang="0">
                    <a:pos x="2558" y="335"/>
                  </a:cxn>
                  <a:cxn ang="0">
                    <a:pos x="2609" y="307"/>
                  </a:cxn>
                  <a:cxn ang="0">
                    <a:pos x="2661" y="283"/>
                  </a:cxn>
                  <a:cxn ang="0">
                    <a:pos x="2712" y="258"/>
                  </a:cxn>
                  <a:cxn ang="0">
                    <a:pos x="2763" y="232"/>
                  </a:cxn>
                  <a:cxn ang="0">
                    <a:pos x="2814" y="213"/>
                  </a:cxn>
                  <a:cxn ang="0">
                    <a:pos x="2866" y="191"/>
                  </a:cxn>
                  <a:cxn ang="0">
                    <a:pos x="2917" y="170"/>
                  </a:cxn>
                  <a:cxn ang="0">
                    <a:pos x="2968" y="151"/>
                  </a:cxn>
                  <a:cxn ang="0">
                    <a:pos x="3019" y="135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49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7"/>
                    </a:lnTo>
                    <a:lnTo>
                      <a:pt x="268" y="8"/>
                    </a:lnTo>
                    <a:lnTo>
                      <a:pt x="272" y="8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2"/>
                    </a:lnTo>
                    <a:lnTo>
                      <a:pt x="307" y="11"/>
                    </a:lnTo>
                    <a:lnTo>
                      <a:pt x="311" y="13"/>
                    </a:lnTo>
                    <a:lnTo>
                      <a:pt x="315" y="11"/>
                    </a:lnTo>
                    <a:lnTo>
                      <a:pt x="319" y="12"/>
                    </a:lnTo>
                    <a:lnTo>
                      <a:pt x="323" y="13"/>
                    </a:lnTo>
                    <a:lnTo>
                      <a:pt x="327" y="15"/>
                    </a:lnTo>
                    <a:lnTo>
                      <a:pt x="331" y="15"/>
                    </a:lnTo>
                    <a:lnTo>
                      <a:pt x="335" y="16"/>
                    </a:lnTo>
                    <a:lnTo>
                      <a:pt x="339" y="17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9"/>
                    </a:lnTo>
                    <a:lnTo>
                      <a:pt x="354" y="19"/>
                    </a:lnTo>
                    <a:lnTo>
                      <a:pt x="358" y="18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3"/>
                    </a:lnTo>
                    <a:lnTo>
                      <a:pt x="378" y="23"/>
                    </a:lnTo>
                    <a:lnTo>
                      <a:pt x="382" y="25"/>
                    </a:lnTo>
                    <a:lnTo>
                      <a:pt x="386" y="26"/>
                    </a:lnTo>
                    <a:lnTo>
                      <a:pt x="390" y="26"/>
                    </a:lnTo>
                    <a:lnTo>
                      <a:pt x="394" y="27"/>
                    </a:lnTo>
                    <a:lnTo>
                      <a:pt x="398" y="29"/>
                    </a:lnTo>
                    <a:lnTo>
                      <a:pt x="402" y="27"/>
                    </a:lnTo>
                    <a:lnTo>
                      <a:pt x="406" y="28"/>
                    </a:lnTo>
                    <a:lnTo>
                      <a:pt x="410" y="30"/>
                    </a:lnTo>
                    <a:lnTo>
                      <a:pt x="413" y="32"/>
                    </a:lnTo>
                    <a:lnTo>
                      <a:pt x="417" y="31"/>
                    </a:lnTo>
                    <a:lnTo>
                      <a:pt x="421" y="32"/>
                    </a:lnTo>
                    <a:lnTo>
                      <a:pt x="425" y="33"/>
                    </a:lnTo>
                    <a:lnTo>
                      <a:pt x="429" y="37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40"/>
                    </a:lnTo>
                    <a:lnTo>
                      <a:pt x="445" y="42"/>
                    </a:lnTo>
                    <a:lnTo>
                      <a:pt x="449" y="43"/>
                    </a:lnTo>
                    <a:lnTo>
                      <a:pt x="453" y="43"/>
                    </a:lnTo>
                    <a:lnTo>
                      <a:pt x="457" y="44"/>
                    </a:lnTo>
                    <a:lnTo>
                      <a:pt x="461" y="46"/>
                    </a:lnTo>
                    <a:lnTo>
                      <a:pt x="465" y="47"/>
                    </a:lnTo>
                    <a:lnTo>
                      <a:pt x="469" y="47"/>
                    </a:lnTo>
                    <a:lnTo>
                      <a:pt x="473" y="50"/>
                    </a:lnTo>
                    <a:lnTo>
                      <a:pt x="477" y="53"/>
                    </a:lnTo>
                    <a:lnTo>
                      <a:pt x="480" y="52"/>
                    </a:lnTo>
                    <a:lnTo>
                      <a:pt x="484" y="54"/>
                    </a:lnTo>
                    <a:lnTo>
                      <a:pt x="488" y="56"/>
                    </a:lnTo>
                    <a:lnTo>
                      <a:pt x="492" y="57"/>
                    </a:lnTo>
                    <a:lnTo>
                      <a:pt x="496" y="59"/>
                    </a:lnTo>
                    <a:lnTo>
                      <a:pt x="500" y="61"/>
                    </a:lnTo>
                    <a:lnTo>
                      <a:pt x="504" y="62"/>
                    </a:lnTo>
                    <a:lnTo>
                      <a:pt x="508" y="64"/>
                    </a:lnTo>
                    <a:lnTo>
                      <a:pt x="512" y="65"/>
                    </a:lnTo>
                    <a:lnTo>
                      <a:pt x="516" y="67"/>
                    </a:lnTo>
                    <a:lnTo>
                      <a:pt x="520" y="70"/>
                    </a:lnTo>
                    <a:lnTo>
                      <a:pt x="524" y="71"/>
                    </a:lnTo>
                    <a:lnTo>
                      <a:pt x="528" y="71"/>
                    </a:lnTo>
                    <a:lnTo>
                      <a:pt x="532" y="74"/>
                    </a:lnTo>
                    <a:lnTo>
                      <a:pt x="536" y="76"/>
                    </a:lnTo>
                    <a:lnTo>
                      <a:pt x="540" y="78"/>
                    </a:lnTo>
                    <a:lnTo>
                      <a:pt x="544" y="81"/>
                    </a:lnTo>
                    <a:lnTo>
                      <a:pt x="547" y="80"/>
                    </a:lnTo>
                    <a:lnTo>
                      <a:pt x="551" y="83"/>
                    </a:lnTo>
                    <a:lnTo>
                      <a:pt x="555" y="84"/>
                    </a:lnTo>
                    <a:lnTo>
                      <a:pt x="559" y="86"/>
                    </a:lnTo>
                    <a:lnTo>
                      <a:pt x="563" y="90"/>
                    </a:lnTo>
                    <a:lnTo>
                      <a:pt x="567" y="91"/>
                    </a:lnTo>
                    <a:lnTo>
                      <a:pt x="571" y="95"/>
                    </a:lnTo>
                    <a:lnTo>
                      <a:pt x="575" y="95"/>
                    </a:lnTo>
                    <a:lnTo>
                      <a:pt x="579" y="98"/>
                    </a:lnTo>
                    <a:lnTo>
                      <a:pt x="583" y="99"/>
                    </a:lnTo>
                    <a:lnTo>
                      <a:pt x="587" y="102"/>
                    </a:lnTo>
                    <a:lnTo>
                      <a:pt x="591" y="103"/>
                    </a:lnTo>
                    <a:lnTo>
                      <a:pt x="595" y="107"/>
                    </a:lnTo>
                    <a:lnTo>
                      <a:pt x="599" y="107"/>
                    </a:lnTo>
                    <a:lnTo>
                      <a:pt x="603" y="110"/>
                    </a:lnTo>
                    <a:lnTo>
                      <a:pt x="607" y="113"/>
                    </a:lnTo>
                    <a:lnTo>
                      <a:pt x="611" y="114"/>
                    </a:lnTo>
                    <a:lnTo>
                      <a:pt x="615" y="118"/>
                    </a:lnTo>
                    <a:lnTo>
                      <a:pt x="618" y="119"/>
                    </a:lnTo>
                    <a:lnTo>
                      <a:pt x="622" y="121"/>
                    </a:lnTo>
                    <a:lnTo>
                      <a:pt x="626" y="124"/>
                    </a:lnTo>
                    <a:lnTo>
                      <a:pt x="630" y="128"/>
                    </a:lnTo>
                    <a:lnTo>
                      <a:pt x="634" y="129"/>
                    </a:lnTo>
                    <a:lnTo>
                      <a:pt x="638" y="131"/>
                    </a:lnTo>
                    <a:lnTo>
                      <a:pt x="642" y="134"/>
                    </a:lnTo>
                    <a:lnTo>
                      <a:pt x="646" y="136"/>
                    </a:lnTo>
                    <a:lnTo>
                      <a:pt x="650" y="138"/>
                    </a:lnTo>
                    <a:lnTo>
                      <a:pt x="654" y="141"/>
                    </a:lnTo>
                    <a:lnTo>
                      <a:pt x="658" y="144"/>
                    </a:lnTo>
                    <a:lnTo>
                      <a:pt x="662" y="148"/>
                    </a:lnTo>
                    <a:lnTo>
                      <a:pt x="666" y="149"/>
                    </a:lnTo>
                    <a:lnTo>
                      <a:pt x="670" y="151"/>
                    </a:lnTo>
                    <a:lnTo>
                      <a:pt x="674" y="154"/>
                    </a:lnTo>
                    <a:lnTo>
                      <a:pt x="678" y="157"/>
                    </a:lnTo>
                    <a:lnTo>
                      <a:pt x="682" y="159"/>
                    </a:lnTo>
                    <a:lnTo>
                      <a:pt x="685" y="163"/>
                    </a:lnTo>
                    <a:lnTo>
                      <a:pt x="689" y="164"/>
                    </a:lnTo>
                    <a:lnTo>
                      <a:pt x="693" y="168"/>
                    </a:lnTo>
                    <a:lnTo>
                      <a:pt x="697" y="172"/>
                    </a:lnTo>
                    <a:lnTo>
                      <a:pt x="701" y="173"/>
                    </a:lnTo>
                    <a:lnTo>
                      <a:pt x="705" y="175"/>
                    </a:lnTo>
                    <a:lnTo>
                      <a:pt x="709" y="179"/>
                    </a:lnTo>
                    <a:lnTo>
                      <a:pt x="713" y="182"/>
                    </a:lnTo>
                    <a:lnTo>
                      <a:pt x="717" y="185"/>
                    </a:lnTo>
                    <a:lnTo>
                      <a:pt x="721" y="189"/>
                    </a:lnTo>
                    <a:lnTo>
                      <a:pt x="725" y="192"/>
                    </a:lnTo>
                    <a:lnTo>
                      <a:pt x="729" y="195"/>
                    </a:lnTo>
                    <a:lnTo>
                      <a:pt x="733" y="197"/>
                    </a:lnTo>
                    <a:lnTo>
                      <a:pt x="737" y="200"/>
                    </a:lnTo>
                    <a:lnTo>
                      <a:pt x="741" y="202"/>
                    </a:lnTo>
                    <a:lnTo>
                      <a:pt x="745" y="206"/>
                    </a:lnTo>
                    <a:lnTo>
                      <a:pt x="749" y="209"/>
                    </a:lnTo>
                    <a:lnTo>
                      <a:pt x="753" y="213"/>
                    </a:lnTo>
                    <a:lnTo>
                      <a:pt x="756" y="215"/>
                    </a:lnTo>
                    <a:lnTo>
                      <a:pt x="760" y="217"/>
                    </a:lnTo>
                    <a:lnTo>
                      <a:pt x="764" y="222"/>
                    </a:lnTo>
                    <a:lnTo>
                      <a:pt x="768" y="225"/>
                    </a:lnTo>
                    <a:lnTo>
                      <a:pt x="772" y="228"/>
                    </a:lnTo>
                    <a:lnTo>
                      <a:pt x="776" y="230"/>
                    </a:lnTo>
                    <a:lnTo>
                      <a:pt x="780" y="234"/>
                    </a:lnTo>
                    <a:lnTo>
                      <a:pt x="784" y="237"/>
                    </a:lnTo>
                    <a:lnTo>
                      <a:pt x="788" y="240"/>
                    </a:lnTo>
                    <a:lnTo>
                      <a:pt x="792" y="244"/>
                    </a:lnTo>
                    <a:lnTo>
                      <a:pt x="796" y="246"/>
                    </a:lnTo>
                    <a:lnTo>
                      <a:pt x="800" y="249"/>
                    </a:lnTo>
                    <a:lnTo>
                      <a:pt x="804" y="252"/>
                    </a:lnTo>
                    <a:lnTo>
                      <a:pt x="808" y="256"/>
                    </a:lnTo>
                    <a:lnTo>
                      <a:pt x="812" y="260"/>
                    </a:lnTo>
                    <a:lnTo>
                      <a:pt x="816" y="265"/>
                    </a:lnTo>
                    <a:lnTo>
                      <a:pt x="820" y="267"/>
                    </a:lnTo>
                    <a:lnTo>
                      <a:pt x="823" y="269"/>
                    </a:lnTo>
                    <a:lnTo>
                      <a:pt x="827" y="274"/>
                    </a:lnTo>
                    <a:lnTo>
                      <a:pt x="831" y="276"/>
                    </a:lnTo>
                    <a:lnTo>
                      <a:pt x="835" y="280"/>
                    </a:lnTo>
                    <a:lnTo>
                      <a:pt x="839" y="282"/>
                    </a:lnTo>
                    <a:lnTo>
                      <a:pt x="843" y="286"/>
                    </a:lnTo>
                    <a:lnTo>
                      <a:pt x="847" y="289"/>
                    </a:lnTo>
                    <a:lnTo>
                      <a:pt x="851" y="293"/>
                    </a:lnTo>
                    <a:lnTo>
                      <a:pt x="855" y="295"/>
                    </a:lnTo>
                    <a:lnTo>
                      <a:pt x="859" y="300"/>
                    </a:lnTo>
                    <a:lnTo>
                      <a:pt x="863" y="305"/>
                    </a:lnTo>
                    <a:lnTo>
                      <a:pt x="867" y="308"/>
                    </a:lnTo>
                    <a:lnTo>
                      <a:pt x="871" y="311"/>
                    </a:lnTo>
                    <a:lnTo>
                      <a:pt x="875" y="313"/>
                    </a:lnTo>
                    <a:lnTo>
                      <a:pt x="879" y="316"/>
                    </a:lnTo>
                    <a:lnTo>
                      <a:pt x="883" y="321"/>
                    </a:lnTo>
                    <a:lnTo>
                      <a:pt x="887" y="325"/>
                    </a:lnTo>
                    <a:lnTo>
                      <a:pt x="890" y="328"/>
                    </a:lnTo>
                    <a:lnTo>
                      <a:pt x="894" y="332"/>
                    </a:lnTo>
                    <a:lnTo>
                      <a:pt x="898" y="334"/>
                    </a:lnTo>
                    <a:lnTo>
                      <a:pt x="902" y="339"/>
                    </a:lnTo>
                    <a:lnTo>
                      <a:pt x="906" y="342"/>
                    </a:lnTo>
                    <a:lnTo>
                      <a:pt x="910" y="344"/>
                    </a:lnTo>
                    <a:lnTo>
                      <a:pt x="914" y="347"/>
                    </a:lnTo>
                    <a:lnTo>
                      <a:pt x="918" y="351"/>
                    </a:lnTo>
                    <a:lnTo>
                      <a:pt x="922" y="354"/>
                    </a:lnTo>
                    <a:lnTo>
                      <a:pt x="926" y="358"/>
                    </a:lnTo>
                    <a:lnTo>
                      <a:pt x="930" y="362"/>
                    </a:lnTo>
                    <a:lnTo>
                      <a:pt x="934" y="366"/>
                    </a:lnTo>
                    <a:lnTo>
                      <a:pt x="938" y="369"/>
                    </a:lnTo>
                    <a:lnTo>
                      <a:pt x="942" y="372"/>
                    </a:lnTo>
                    <a:lnTo>
                      <a:pt x="946" y="376"/>
                    </a:lnTo>
                    <a:lnTo>
                      <a:pt x="950" y="380"/>
                    </a:lnTo>
                    <a:lnTo>
                      <a:pt x="954" y="383"/>
                    </a:lnTo>
                    <a:lnTo>
                      <a:pt x="958" y="386"/>
                    </a:lnTo>
                    <a:lnTo>
                      <a:pt x="961" y="390"/>
                    </a:lnTo>
                    <a:lnTo>
                      <a:pt x="965" y="394"/>
                    </a:lnTo>
                    <a:lnTo>
                      <a:pt x="969" y="395"/>
                    </a:lnTo>
                    <a:lnTo>
                      <a:pt x="973" y="400"/>
                    </a:lnTo>
                    <a:lnTo>
                      <a:pt x="977" y="404"/>
                    </a:lnTo>
                    <a:lnTo>
                      <a:pt x="981" y="407"/>
                    </a:lnTo>
                    <a:lnTo>
                      <a:pt x="985" y="411"/>
                    </a:lnTo>
                    <a:lnTo>
                      <a:pt x="989" y="416"/>
                    </a:lnTo>
                    <a:lnTo>
                      <a:pt x="993" y="418"/>
                    </a:lnTo>
                    <a:lnTo>
                      <a:pt x="997" y="422"/>
                    </a:lnTo>
                    <a:lnTo>
                      <a:pt x="1001" y="424"/>
                    </a:lnTo>
                    <a:lnTo>
                      <a:pt x="1005" y="427"/>
                    </a:lnTo>
                    <a:lnTo>
                      <a:pt x="1009" y="429"/>
                    </a:lnTo>
                    <a:lnTo>
                      <a:pt x="1013" y="435"/>
                    </a:lnTo>
                    <a:lnTo>
                      <a:pt x="1017" y="439"/>
                    </a:lnTo>
                    <a:lnTo>
                      <a:pt x="1021" y="442"/>
                    </a:lnTo>
                    <a:lnTo>
                      <a:pt x="1025" y="446"/>
                    </a:lnTo>
                    <a:lnTo>
                      <a:pt x="1028" y="449"/>
                    </a:lnTo>
                    <a:lnTo>
                      <a:pt x="1032" y="452"/>
                    </a:lnTo>
                    <a:lnTo>
                      <a:pt x="1036" y="456"/>
                    </a:lnTo>
                    <a:lnTo>
                      <a:pt x="1040" y="459"/>
                    </a:lnTo>
                    <a:lnTo>
                      <a:pt x="1044" y="464"/>
                    </a:lnTo>
                    <a:lnTo>
                      <a:pt x="1048" y="466"/>
                    </a:lnTo>
                    <a:lnTo>
                      <a:pt x="1052" y="469"/>
                    </a:lnTo>
                    <a:lnTo>
                      <a:pt x="1056" y="473"/>
                    </a:lnTo>
                    <a:lnTo>
                      <a:pt x="1060" y="476"/>
                    </a:lnTo>
                    <a:lnTo>
                      <a:pt x="1064" y="480"/>
                    </a:lnTo>
                    <a:lnTo>
                      <a:pt x="1068" y="484"/>
                    </a:lnTo>
                    <a:lnTo>
                      <a:pt x="1072" y="487"/>
                    </a:lnTo>
                    <a:lnTo>
                      <a:pt x="1076" y="491"/>
                    </a:lnTo>
                    <a:lnTo>
                      <a:pt x="1080" y="493"/>
                    </a:lnTo>
                    <a:lnTo>
                      <a:pt x="1084" y="496"/>
                    </a:lnTo>
                    <a:lnTo>
                      <a:pt x="1088" y="498"/>
                    </a:lnTo>
                    <a:lnTo>
                      <a:pt x="1092" y="504"/>
                    </a:lnTo>
                    <a:lnTo>
                      <a:pt x="1095" y="506"/>
                    </a:lnTo>
                    <a:lnTo>
                      <a:pt x="1099" y="509"/>
                    </a:lnTo>
                    <a:lnTo>
                      <a:pt x="1103" y="512"/>
                    </a:lnTo>
                    <a:lnTo>
                      <a:pt x="1107" y="515"/>
                    </a:lnTo>
                    <a:lnTo>
                      <a:pt x="1111" y="520"/>
                    </a:lnTo>
                    <a:lnTo>
                      <a:pt x="1115" y="522"/>
                    </a:lnTo>
                    <a:lnTo>
                      <a:pt x="1119" y="525"/>
                    </a:lnTo>
                    <a:lnTo>
                      <a:pt x="1123" y="528"/>
                    </a:lnTo>
                    <a:lnTo>
                      <a:pt x="1127" y="531"/>
                    </a:lnTo>
                    <a:lnTo>
                      <a:pt x="1131" y="536"/>
                    </a:lnTo>
                    <a:lnTo>
                      <a:pt x="1135" y="539"/>
                    </a:lnTo>
                    <a:lnTo>
                      <a:pt x="1139" y="542"/>
                    </a:lnTo>
                    <a:lnTo>
                      <a:pt x="1143" y="544"/>
                    </a:lnTo>
                    <a:lnTo>
                      <a:pt x="1147" y="549"/>
                    </a:lnTo>
                    <a:lnTo>
                      <a:pt x="1151" y="550"/>
                    </a:lnTo>
                    <a:lnTo>
                      <a:pt x="1155" y="554"/>
                    </a:lnTo>
                    <a:lnTo>
                      <a:pt x="1159" y="557"/>
                    </a:lnTo>
                    <a:lnTo>
                      <a:pt x="1163" y="560"/>
                    </a:lnTo>
                    <a:lnTo>
                      <a:pt x="1166" y="563"/>
                    </a:lnTo>
                    <a:lnTo>
                      <a:pt x="1170" y="565"/>
                    </a:lnTo>
                    <a:lnTo>
                      <a:pt x="1174" y="567"/>
                    </a:lnTo>
                    <a:lnTo>
                      <a:pt x="1178" y="572"/>
                    </a:lnTo>
                    <a:lnTo>
                      <a:pt x="1182" y="574"/>
                    </a:lnTo>
                    <a:lnTo>
                      <a:pt x="1186" y="577"/>
                    </a:lnTo>
                    <a:lnTo>
                      <a:pt x="1190" y="581"/>
                    </a:lnTo>
                    <a:lnTo>
                      <a:pt x="1194" y="582"/>
                    </a:lnTo>
                    <a:lnTo>
                      <a:pt x="1198" y="586"/>
                    </a:lnTo>
                    <a:lnTo>
                      <a:pt x="1202" y="587"/>
                    </a:lnTo>
                    <a:lnTo>
                      <a:pt x="1206" y="591"/>
                    </a:lnTo>
                    <a:lnTo>
                      <a:pt x="1210" y="593"/>
                    </a:lnTo>
                    <a:lnTo>
                      <a:pt x="1214" y="596"/>
                    </a:lnTo>
                    <a:lnTo>
                      <a:pt x="1218" y="600"/>
                    </a:lnTo>
                    <a:lnTo>
                      <a:pt x="1222" y="601"/>
                    </a:lnTo>
                    <a:lnTo>
                      <a:pt x="1226" y="605"/>
                    </a:lnTo>
                    <a:lnTo>
                      <a:pt x="1230" y="607"/>
                    </a:lnTo>
                    <a:lnTo>
                      <a:pt x="1233" y="611"/>
                    </a:lnTo>
                    <a:lnTo>
                      <a:pt x="1237" y="613"/>
                    </a:lnTo>
                    <a:lnTo>
                      <a:pt x="1241" y="614"/>
                    </a:lnTo>
                    <a:lnTo>
                      <a:pt x="1245" y="617"/>
                    </a:lnTo>
                    <a:lnTo>
                      <a:pt x="1249" y="621"/>
                    </a:lnTo>
                    <a:lnTo>
                      <a:pt x="1253" y="623"/>
                    </a:lnTo>
                    <a:lnTo>
                      <a:pt x="1257" y="625"/>
                    </a:lnTo>
                    <a:lnTo>
                      <a:pt x="1261" y="629"/>
                    </a:lnTo>
                    <a:lnTo>
                      <a:pt x="1265" y="631"/>
                    </a:lnTo>
                    <a:lnTo>
                      <a:pt x="1269" y="633"/>
                    </a:lnTo>
                    <a:lnTo>
                      <a:pt x="1273" y="635"/>
                    </a:lnTo>
                    <a:lnTo>
                      <a:pt x="1277" y="637"/>
                    </a:lnTo>
                    <a:lnTo>
                      <a:pt x="1281" y="640"/>
                    </a:lnTo>
                    <a:lnTo>
                      <a:pt x="1285" y="642"/>
                    </a:lnTo>
                    <a:lnTo>
                      <a:pt x="1289" y="645"/>
                    </a:lnTo>
                    <a:lnTo>
                      <a:pt x="1293" y="647"/>
                    </a:lnTo>
                    <a:lnTo>
                      <a:pt x="1297" y="648"/>
                    </a:lnTo>
                    <a:lnTo>
                      <a:pt x="1301" y="653"/>
                    </a:lnTo>
                    <a:lnTo>
                      <a:pt x="1304" y="654"/>
                    </a:lnTo>
                    <a:lnTo>
                      <a:pt x="1308" y="656"/>
                    </a:lnTo>
                    <a:lnTo>
                      <a:pt x="1312" y="658"/>
                    </a:lnTo>
                    <a:lnTo>
                      <a:pt x="1316" y="660"/>
                    </a:lnTo>
                    <a:lnTo>
                      <a:pt x="1320" y="662"/>
                    </a:lnTo>
                    <a:lnTo>
                      <a:pt x="1324" y="665"/>
                    </a:lnTo>
                    <a:lnTo>
                      <a:pt x="1328" y="667"/>
                    </a:lnTo>
                    <a:lnTo>
                      <a:pt x="1332" y="669"/>
                    </a:lnTo>
                    <a:lnTo>
                      <a:pt x="1336" y="671"/>
                    </a:lnTo>
                    <a:lnTo>
                      <a:pt x="1340" y="673"/>
                    </a:lnTo>
                    <a:lnTo>
                      <a:pt x="1344" y="676"/>
                    </a:lnTo>
                    <a:lnTo>
                      <a:pt x="1348" y="676"/>
                    </a:lnTo>
                    <a:lnTo>
                      <a:pt x="1352" y="680"/>
                    </a:lnTo>
                    <a:lnTo>
                      <a:pt x="1356" y="682"/>
                    </a:lnTo>
                    <a:lnTo>
                      <a:pt x="1360" y="683"/>
                    </a:lnTo>
                    <a:lnTo>
                      <a:pt x="1364" y="684"/>
                    </a:lnTo>
                    <a:lnTo>
                      <a:pt x="1368" y="685"/>
                    </a:lnTo>
                    <a:lnTo>
                      <a:pt x="1371" y="688"/>
                    </a:lnTo>
                    <a:lnTo>
                      <a:pt x="1375" y="691"/>
                    </a:lnTo>
                    <a:lnTo>
                      <a:pt x="1379" y="691"/>
                    </a:lnTo>
                    <a:lnTo>
                      <a:pt x="1383" y="693"/>
                    </a:lnTo>
                    <a:lnTo>
                      <a:pt x="1387" y="696"/>
                    </a:lnTo>
                    <a:lnTo>
                      <a:pt x="1391" y="698"/>
                    </a:lnTo>
                    <a:lnTo>
                      <a:pt x="1395" y="699"/>
                    </a:lnTo>
                    <a:lnTo>
                      <a:pt x="1399" y="701"/>
                    </a:lnTo>
                    <a:lnTo>
                      <a:pt x="1403" y="701"/>
                    </a:lnTo>
                    <a:lnTo>
                      <a:pt x="1407" y="704"/>
                    </a:lnTo>
                    <a:lnTo>
                      <a:pt x="1411" y="706"/>
                    </a:lnTo>
                    <a:lnTo>
                      <a:pt x="1415" y="707"/>
                    </a:lnTo>
                    <a:lnTo>
                      <a:pt x="1419" y="708"/>
                    </a:lnTo>
                    <a:lnTo>
                      <a:pt x="1423" y="708"/>
                    </a:lnTo>
                    <a:lnTo>
                      <a:pt x="1427" y="711"/>
                    </a:lnTo>
                    <a:lnTo>
                      <a:pt x="1431" y="713"/>
                    </a:lnTo>
                    <a:lnTo>
                      <a:pt x="1435" y="713"/>
                    </a:lnTo>
                    <a:lnTo>
                      <a:pt x="1438" y="715"/>
                    </a:lnTo>
                    <a:lnTo>
                      <a:pt x="1442" y="716"/>
                    </a:lnTo>
                    <a:lnTo>
                      <a:pt x="1446" y="717"/>
                    </a:lnTo>
                    <a:lnTo>
                      <a:pt x="1450" y="717"/>
                    </a:lnTo>
                    <a:lnTo>
                      <a:pt x="1454" y="721"/>
                    </a:lnTo>
                    <a:lnTo>
                      <a:pt x="1458" y="722"/>
                    </a:lnTo>
                    <a:lnTo>
                      <a:pt x="1462" y="722"/>
                    </a:lnTo>
                    <a:lnTo>
                      <a:pt x="1466" y="724"/>
                    </a:lnTo>
                    <a:lnTo>
                      <a:pt x="1470" y="723"/>
                    </a:lnTo>
                    <a:lnTo>
                      <a:pt x="1474" y="728"/>
                    </a:lnTo>
                    <a:lnTo>
                      <a:pt x="1478" y="728"/>
                    </a:lnTo>
                    <a:lnTo>
                      <a:pt x="1482" y="728"/>
                    </a:lnTo>
                    <a:lnTo>
                      <a:pt x="1486" y="729"/>
                    </a:lnTo>
                    <a:lnTo>
                      <a:pt x="1490" y="730"/>
                    </a:lnTo>
                    <a:lnTo>
                      <a:pt x="1494" y="729"/>
                    </a:lnTo>
                    <a:lnTo>
                      <a:pt x="1498" y="731"/>
                    </a:lnTo>
                    <a:lnTo>
                      <a:pt x="1502" y="734"/>
                    </a:lnTo>
                    <a:lnTo>
                      <a:pt x="1506" y="733"/>
                    </a:lnTo>
                    <a:lnTo>
                      <a:pt x="1509" y="734"/>
                    </a:lnTo>
                    <a:lnTo>
                      <a:pt x="1513" y="736"/>
                    </a:lnTo>
                    <a:lnTo>
                      <a:pt x="1517" y="735"/>
                    </a:lnTo>
                    <a:lnTo>
                      <a:pt x="1521" y="737"/>
                    </a:lnTo>
                    <a:lnTo>
                      <a:pt x="1525" y="737"/>
                    </a:lnTo>
                    <a:lnTo>
                      <a:pt x="1529" y="739"/>
                    </a:lnTo>
                    <a:lnTo>
                      <a:pt x="1533" y="739"/>
                    </a:lnTo>
                    <a:lnTo>
                      <a:pt x="1537" y="739"/>
                    </a:lnTo>
                    <a:lnTo>
                      <a:pt x="1541" y="739"/>
                    </a:lnTo>
                    <a:lnTo>
                      <a:pt x="1545" y="740"/>
                    </a:lnTo>
                    <a:lnTo>
                      <a:pt x="1549" y="743"/>
                    </a:lnTo>
                    <a:lnTo>
                      <a:pt x="1553" y="743"/>
                    </a:lnTo>
                    <a:lnTo>
                      <a:pt x="1557" y="743"/>
                    </a:lnTo>
                    <a:lnTo>
                      <a:pt x="1561" y="743"/>
                    </a:lnTo>
                    <a:lnTo>
                      <a:pt x="1565" y="745"/>
                    </a:lnTo>
                    <a:lnTo>
                      <a:pt x="1569" y="743"/>
                    </a:lnTo>
                    <a:lnTo>
                      <a:pt x="1573" y="744"/>
                    </a:lnTo>
                    <a:lnTo>
                      <a:pt x="1576" y="745"/>
                    </a:lnTo>
                    <a:lnTo>
                      <a:pt x="1580" y="745"/>
                    </a:lnTo>
                    <a:lnTo>
                      <a:pt x="1584" y="745"/>
                    </a:lnTo>
                    <a:lnTo>
                      <a:pt x="1588" y="745"/>
                    </a:lnTo>
                    <a:lnTo>
                      <a:pt x="1592" y="746"/>
                    </a:lnTo>
                    <a:lnTo>
                      <a:pt x="1596" y="746"/>
                    </a:lnTo>
                    <a:lnTo>
                      <a:pt x="1600" y="747"/>
                    </a:lnTo>
                    <a:lnTo>
                      <a:pt x="1604" y="746"/>
                    </a:lnTo>
                    <a:lnTo>
                      <a:pt x="1608" y="748"/>
                    </a:lnTo>
                    <a:lnTo>
                      <a:pt x="1612" y="746"/>
                    </a:lnTo>
                    <a:lnTo>
                      <a:pt x="1616" y="747"/>
                    </a:lnTo>
                    <a:lnTo>
                      <a:pt x="1620" y="747"/>
                    </a:lnTo>
                    <a:lnTo>
                      <a:pt x="1624" y="749"/>
                    </a:lnTo>
                    <a:lnTo>
                      <a:pt x="1628" y="747"/>
                    </a:lnTo>
                    <a:lnTo>
                      <a:pt x="1632" y="748"/>
                    </a:lnTo>
                    <a:lnTo>
                      <a:pt x="1636" y="748"/>
                    </a:lnTo>
                    <a:lnTo>
                      <a:pt x="1640" y="748"/>
                    </a:lnTo>
                    <a:lnTo>
                      <a:pt x="1643" y="747"/>
                    </a:lnTo>
                    <a:lnTo>
                      <a:pt x="1647" y="746"/>
                    </a:lnTo>
                    <a:lnTo>
                      <a:pt x="1651" y="746"/>
                    </a:lnTo>
                    <a:lnTo>
                      <a:pt x="1655" y="747"/>
                    </a:lnTo>
                    <a:lnTo>
                      <a:pt x="1659" y="747"/>
                    </a:lnTo>
                    <a:lnTo>
                      <a:pt x="1663" y="745"/>
                    </a:lnTo>
                    <a:lnTo>
                      <a:pt x="1667" y="746"/>
                    </a:lnTo>
                    <a:lnTo>
                      <a:pt x="1671" y="745"/>
                    </a:lnTo>
                    <a:lnTo>
                      <a:pt x="1675" y="747"/>
                    </a:lnTo>
                    <a:lnTo>
                      <a:pt x="1679" y="745"/>
                    </a:lnTo>
                    <a:lnTo>
                      <a:pt x="1683" y="744"/>
                    </a:lnTo>
                    <a:lnTo>
                      <a:pt x="1687" y="744"/>
                    </a:lnTo>
                    <a:lnTo>
                      <a:pt x="1691" y="744"/>
                    </a:lnTo>
                    <a:lnTo>
                      <a:pt x="1695" y="743"/>
                    </a:lnTo>
                    <a:lnTo>
                      <a:pt x="1699" y="743"/>
                    </a:lnTo>
                    <a:lnTo>
                      <a:pt x="1703" y="743"/>
                    </a:lnTo>
                    <a:lnTo>
                      <a:pt x="1707" y="742"/>
                    </a:lnTo>
                    <a:lnTo>
                      <a:pt x="1711" y="743"/>
                    </a:lnTo>
                    <a:lnTo>
                      <a:pt x="1714" y="740"/>
                    </a:lnTo>
                    <a:lnTo>
                      <a:pt x="1718" y="741"/>
                    </a:lnTo>
                    <a:lnTo>
                      <a:pt x="1722" y="740"/>
                    </a:lnTo>
                    <a:lnTo>
                      <a:pt x="1726" y="739"/>
                    </a:lnTo>
                    <a:lnTo>
                      <a:pt x="1730" y="740"/>
                    </a:lnTo>
                    <a:lnTo>
                      <a:pt x="1734" y="739"/>
                    </a:lnTo>
                    <a:lnTo>
                      <a:pt x="1738" y="737"/>
                    </a:lnTo>
                    <a:lnTo>
                      <a:pt x="1742" y="737"/>
                    </a:lnTo>
                    <a:lnTo>
                      <a:pt x="1746" y="737"/>
                    </a:lnTo>
                    <a:lnTo>
                      <a:pt x="1750" y="736"/>
                    </a:lnTo>
                    <a:lnTo>
                      <a:pt x="1754" y="736"/>
                    </a:lnTo>
                    <a:lnTo>
                      <a:pt x="1758" y="734"/>
                    </a:lnTo>
                    <a:lnTo>
                      <a:pt x="1762" y="733"/>
                    </a:lnTo>
                    <a:lnTo>
                      <a:pt x="1766" y="733"/>
                    </a:lnTo>
                    <a:lnTo>
                      <a:pt x="1770" y="732"/>
                    </a:lnTo>
                    <a:lnTo>
                      <a:pt x="1774" y="730"/>
                    </a:lnTo>
                    <a:lnTo>
                      <a:pt x="1778" y="731"/>
                    </a:lnTo>
                    <a:lnTo>
                      <a:pt x="1781" y="728"/>
                    </a:lnTo>
                    <a:lnTo>
                      <a:pt x="1785" y="728"/>
                    </a:lnTo>
                    <a:lnTo>
                      <a:pt x="1789" y="727"/>
                    </a:lnTo>
                    <a:lnTo>
                      <a:pt x="1793" y="727"/>
                    </a:lnTo>
                    <a:lnTo>
                      <a:pt x="1797" y="726"/>
                    </a:lnTo>
                    <a:lnTo>
                      <a:pt x="1801" y="724"/>
                    </a:lnTo>
                    <a:lnTo>
                      <a:pt x="1805" y="723"/>
                    </a:lnTo>
                    <a:lnTo>
                      <a:pt x="1809" y="722"/>
                    </a:lnTo>
                    <a:lnTo>
                      <a:pt x="1813" y="721"/>
                    </a:lnTo>
                    <a:lnTo>
                      <a:pt x="1817" y="721"/>
                    </a:lnTo>
                    <a:lnTo>
                      <a:pt x="1821" y="720"/>
                    </a:lnTo>
                    <a:lnTo>
                      <a:pt x="1825" y="718"/>
                    </a:lnTo>
                    <a:lnTo>
                      <a:pt x="1829" y="716"/>
                    </a:lnTo>
                    <a:lnTo>
                      <a:pt x="1833" y="713"/>
                    </a:lnTo>
                    <a:lnTo>
                      <a:pt x="1837" y="714"/>
                    </a:lnTo>
                    <a:lnTo>
                      <a:pt x="1841" y="713"/>
                    </a:lnTo>
                    <a:lnTo>
                      <a:pt x="1845" y="713"/>
                    </a:lnTo>
                    <a:lnTo>
                      <a:pt x="1848" y="711"/>
                    </a:lnTo>
                    <a:lnTo>
                      <a:pt x="1852" y="708"/>
                    </a:lnTo>
                    <a:lnTo>
                      <a:pt x="1856" y="708"/>
                    </a:lnTo>
                    <a:lnTo>
                      <a:pt x="1860" y="708"/>
                    </a:lnTo>
                    <a:lnTo>
                      <a:pt x="1864" y="706"/>
                    </a:lnTo>
                    <a:lnTo>
                      <a:pt x="1868" y="704"/>
                    </a:lnTo>
                    <a:lnTo>
                      <a:pt x="1872" y="703"/>
                    </a:lnTo>
                    <a:lnTo>
                      <a:pt x="1876" y="702"/>
                    </a:lnTo>
                    <a:lnTo>
                      <a:pt x="1880" y="701"/>
                    </a:lnTo>
                    <a:lnTo>
                      <a:pt x="1884" y="699"/>
                    </a:lnTo>
                    <a:lnTo>
                      <a:pt x="1888" y="698"/>
                    </a:lnTo>
                    <a:lnTo>
                      <a:pt x="1892" y="696"/>
                    </a:lnTo>
                    <a:lnTo>
                      <a:pt x="1896" y="695"/>
                    </a:lnTo>
                    <a:lnTo>
                      <a:pt x="1900" y="692"/>
                    </a:lnTo>
                    <a:lnTo>
                      <a:pt x="1904" y="691"/>
                    </a:lnTo>
                    <a:lnTo>
                      <a:pt x="1908" y="690"/>
                    </a:lnTo>
                    <a:lnTo>
                      <a:pt x="1912" y="688"/>
                    </a:lnTo>
                    <a:lnTo>
                      <a:pt x="1916" y="686"/>
                    </a:lnTo>
                    <a:lnTo>
                      <a:pt x="1919" y="685"/>
                    </a:lnTo>
                    <a:lnTo>
                      <a:pt x="1923" y="684"/>
                    </a:lnTo>
                    <a:lnTo>
                      <a:pt x="1927" y="683"/>
                    </a:lnTo>
                    <a:lnTo>
                      <a:pt x="1931" y="681"/>
                    </a:lnTo>
                    <a:lnTo>
                      <a:pt x="1935" y="678"/>
                    </a:lnTo>
                    <a:lnTo>
                      <a:pt x="1939" y="677"/>
                    </a:lnTo>
                    <a:lnTo>
                      <a:pt x="1943" y="676"/>
                    </a:lnTo>
                    <a:lnTo>
                      <a:pt x="1947" y="673"/>
                    </a:lnTo>
                    <a:lnTo>
                      <a:pt x="1951" y="672"/>
                    </a:lnTo>
                    <a:lnTo>
                      <a:pt x="1955" y="670"/>
                    </a:lnTo>
                    <a:lnTo>
                      <a:pt x="1959" y="669"/>
                    </a:lnTo>
                    <a:lnTo>
                      <a:pt x="1963" y="667"/>
                    </a:lnTo>
                    <a:lnTo>
                      <a:pt x="1967" y="665"/>
                    </a:lnTo>
                    <a:lnTo>
                      <a:pt x="1971" y="664"/>
                    </a:lnTo>
                    <a:lnTo>
                      <a:pt x="1975" y="663"/>
                    </a:lnTo>
                    <a:lnTo>
                      <a:pt x="1979" y="660"/>
                    </a:lnTo>
                    <a:lnTo>
                      <a:pt x="1983" y="656"/>
                    </a:lnTo>
                    <a:lnTo>
                      <a:pt x="1986" y="656"/>
                    </a:lnTo>
                    <a:lnTo>
                      <a:pt x="1990" y="654"/>
                    </a:lnTo>
                    <a:lnTo>
                      <a:pt x="1994" y="654"/>
                    </a:lnTo>
                    <a:lnTo>
                      <a:pt x="1998" y="651"/>
                    </a:lnTo>
                    <a:lnTo>
                      <a:pt x="2002" y="649"/>
                    </a:lnTo>
                    <a:lnTo>
                      <a:pt x="2006" y="647"/>
                    </a:lnTo>
                    <a:lnTo>
                      <a:pt x="2010" y="646"/>
                    </a:lnTo>
                    <a:lnTo>
                      <a:pt x="2014" y="645"/>
                    </a:lnTo>
                    <a:lnTo>
                      <a:pt x="2018" y="642"/>
                    </a:lnTo>
                    <a:lnTo>
                      <a:pt x="2022" y="639"/>
                    </a:lnTo>
                    <a:lnTo>
                      <a:pt x="2026" y="636"/>
                    </a:lnTo>
                    <a:lnTo>
                      <a:pt x="2030" y="634"/>
                    </a:lnTo>
                    <a:lnTo>
                      <a:pt x="2034" y="632"/>
                    </a:lnTo>
                    <a:lnTo>
                      <a:pt x="2038" y="632"/>
                    </a:lnTo>
                    <a:lnTo>
                      <a:pt x="2042" y="629"/>
                    </a:lnTo>
                    <a:lnTo>
                      <a:pt x="2046" y="628"/>
                    </a:lnTo>
                    <a:lnTo>
                      <a:pt x="2050" y="625"/>
                    </a:lnTo>
                    <a:lnTo>
                      <a:pt x="2054" y="622"/>
                    </a:lnTo>
                    <a:lnTo>
                      <a:pt x="2057" y="621"/>
                    </a:lnTo>
                    <a:lnTo>
                      <a:pt x="2061" y="620"/>
                    </a:lnTo>
                    <a:lnTo>
                      <a:pt x="2065" y="618"/>
                    </a:lnTo>
                    <a:lnTo>
                      <a:pt x="2069" y="614"/>
                    </a:lnTo>
                    <a:lnTo>
                      <a:pt x="2073" y="613"/>
                    </a:lnTo>
                    <a:lnTo>
                      <a:pt x="2077" y="611"/>
                    </a:lnTo>
                    <a:lnTo>
                      <a:pt x="2081" y="610"/>
                    </a:lnTo>
                    <a:lnTo>
                      <a:pt x="2085" y="608"/>
                    </a:lnTo>
                    <a:lnTo>
                      <a:pt x="2089" y="605"/>
                    </a:lnTo>
                    <a:lnTo>
                      <a:pt x="2093" y="602"/>
                    </a:lnTo>
                    <a:lnTo>
                      <a:pt x="2097" y="600"/>
                    </a:lnTo>
                    <a:lnTo>
                      <a:pt x="2101" y="599"/>
                    </a:lnTo>
                    <a:lnTo>
                      <a:pt x="2105" y="596"/>
                    </a:lnTo>
                    <a:lnTo>
                      <a:pt x="2109" y="595"/>
                    </a:lnTo>
                    <a:lnTo>
                      <a:pt x="2113" y="592"/>
                    </a:lnTo>
                    <a:lnTo>
                      <a:pt x="2117" y="590"/>
                    </a:lnTo>
                    <a:lnTo>
                      <a:pt x="2121" y="589"/>
                    </a:lnTo>
                    <a:lnTo>
                      <a:pt x="2124" y="586"/>
                    </a:lnTo>
                    <a:lnTo>
                      <a:pt x="2128" y="584"/>
                    </a:lnTo>
                    <a:lnTo>
                      <a:pt x="2132" y="582"/>
                    </a:lnTo>
                    <a:lnTo>
                      <a:pt x="2136" y="580"/>
                    </a:lnTo>
                    <a:lnTo>
                      <a:pt x="2140" y="577"/>
                    </a:lnTo>
                    <a:lnTo>
                      <a:pt x="2144" y="575"/>
                    </a:lnTo>
                    <a:lnTo>
                      <a:pt x="2148" y="573"/>
                    </a:lnTo>
                    <a:lnTo>
                      <a:pt x="2152" y="572"/>
                    </a:lnTo>
                    <a:lnTo>
                      <a:pt x="2156" y="569"/>
                    </a:lnTo>
                    <a:lnTo>
                      <a:pt x="2160" y="566"/>
                    </a:lnTo>
                    <a:lnTo>
                      <a:pt x="2164" y="565"/>
                    </a:lnTo>
                    <a:lnTo>
                      <a:pt x="2168" y="563"/>
                    </a:lnTo>
                    <a:lnTo>
                      <a:pt x="2172" y="561"/>
                    </a:lnTo>
                    <a:lnTo>
                      <a:pt x="2176" y="559"/>
                    </a:lnTo>
                    <a:lnTo>
                      <a:pt x="2180" y="554"/>
                    </a:lnTo>
                    <a:lnTo>
                      <a:pt x="2184" y="553"/>
                    </a:lnTo>
                    <a:lnTo>
                      <a:pt x="2188" y="551"/>
                    </a:lnTo>
                    <a:lnTo>
                      <a:pt x="2191" y="549"/>
                    </a:lnTo>
                    <a:lnTo>
                      <a:pt x="2195" y="547"/>
                    </a:lnTo>
                    <a:lnTo>
                      <a:pt x="2199" y="543"/>
                    </a:lnTo>
                    <a:lnTo>
                      <a:pt x="2203" y="542"/>
                    </a:lnTo>
                    <a:lnTo>
                      <a:pt x="2207" y="540"/>
                    </a:lnTo>
                    <a:lnTo>
                      <a:pt x="2211" y="537"/>
                    </a:lnTo>
                    <a:lnTo>
                      <a:pt x="2215" y="534"/>
                    </a:lnTo>
                    <a:lnTo>
                      <a:pt x="2219" y="534"/>
                    </a:lnTo>
                    <a:lnTo>
                      <a:pt x="2223" y="529"/>
                    </a:lnTo>
                    <a:lnTo>
                      <a:pt x="2227" y="529"/>
                    </a:lnTo>
                    <a:lnTo>
                      <a:pt x="2231" y="525"/>
                    </a:lnTo>
                    <a:lnTo>
                      <a:pt x="2235" y="523"/>
                    </a:lnTo>
                    <a:lnTo>
                      <a:pt x="2239" y="520"/>
                    </a:lnTo>
                    <a:lnTo>
                      <a:pt x="2243" y="518"/>
                    </a:lnTo>
                    <a:lnTo>
                      <a:pt x="2247" y="515"/>
                    </a:lnTo>
                    <a:lnTo>
                      <a:pt x="2251" y="514"/>
                    </a:lnTo>
                    <a:lnTo>
                      <a:pt x="2255" y="511"/>
                    </a:lnTo>
                    <a:lnTo>
                      <a:pt x="2259" y="509"/>
                    </a:lnTo>
                    <a:lnTo>
                      <a:pt x="2262" y="506"/>
                    </a:lnTo>
                    <a:lnTo>
                      <a:pt x="2266" y="506"/>
                    </a:lnTo>
                    <a:lnTo>
                      <a:pt x="2270" y="502"/>
                    </a:lnTo>
                    <a:lnTo>
                      <a:pt x="2274" y="499"/>
                    </a:lnTo>
                    <a:lnTo>
                      <a:pt x="2278" y="498"/>
                    </a:lnTo>
                    <a:lnTo>
                      <a:pt x="2282" y="495"/>
                    </a:lnTo>
                    <a:lnTo>
                      <a:pt x="2286" y="493"/>
                    </a:lnTo>
                    <a:lnTo>
                      <a:pt x="2290" y="490"/>
                    </a:lnTo>
                    <a:lnTo>
                      <a:pt x="2294" y="488"/>
                    </a:lnTo>
                    <a:lnTo>
                      <a:pt x="2298" y="486"/>
                    </a:lnTo>
                    <a:lnTo>
                      <a:pt x="2302" y="483"/>
                    </a:lnTo>
                    <a:lnTo>
                      <a:pt x="2306" y="481"/>
                    </a:lnTo>
                    <a:lnTo>
                      <a:pt x="2310" y="478"/>
                    </a:lnTo>
                    <a:lnTo>
                      <a:pt x="2314" y="476"/>
                    </a:lnTo>
                    <a:lnTo>
                      <a:pt x="2318" y="475"/>
                    </a:lnTo>
                    <a:lnTo>
                      <a:pt x="2322" y="471"/>
                    </a:lnTo>
                    <a:lnTo>
                      <a:pt x="2326" y="469"/>
                    </a:lnTo>
                    <a:lnTo>
                      <a:pt x="2329" y="466"/>
                    </a:lnTo>
                    <a:lnTo>
                      <a:pt x="2333" y="465"/>
                    </a:lnTo>
                    <a:lnTo>
                      <a:pt x="2337" y="463"/>
                    </a:lnTo>
                    <a:lnTo>
                      <a:pt x="2341" y="460"/>
                    </a:lnTo>
                    <a:lnTo>
                      <a:pt x="2345" y="459"/>
                    </a:lnTo>
                    <a:lnTo>
                      <a:pt x="2349" y="455"/>
                    </a:lnTo>
                    <a:lnTo>
                      <a:pt x="2353" y="453"/>
                    </a:lnTo>
                    <a:lnTo>
                      <a:pt x="2357" y="451"/>
                    </a:lnTo>
                    <a:lnTo>
                      <a:pt x="2361" y="449"/>
                    </a:lnTo>
                    <a:lnTo>
                      <a:pt x="2365" y="446"/>
                    </a:lnTo>
                    <a:lnTo>
                      <a:pt x="2369" y="444"/>
                    </a:lnTo>
                    <a:lnTo>
                      <a:pt x="2373" y="441"/>
                    </a:lnTo>
                    <a:lnTo>
                      <a:pt x="2377" y="439"/>
                    </a:lnTo>
                    <a:lnTo>
                      <a:pt x="2381" y="436"/>
                    </a:lnTo>
                    <a:lnTo>
                      <a:pt x="2385" y="434"/>
                    </a:lnTo>
                    <a:lnTo>
                      <a:pt x="2389" y="432"/>
                    </a:lnTo>
                    <a:lnTo>
                      <a:pt x="2393" y="431"/>
                    </a:lnTo>
                    <a:lnTo>
                      <a:pt x="2396" y="428"/>
                    </a:lnTo>
                    <a:lnTo>
                      <a:pt x="2400" y="425"/>
                    </a:lnTo>
                    <a:lnTo>
                      <a:pt x="2404" y="423"/>
                    </a:lnTo>
                    <a:lnTo>
                      <a:pt x="2408" y="421"/>
                    </a:lnTo>
                    <a:lnTo>
                      <a:pt x="2412" y="417"/>
                    </a:lnTo>
                    <a:lnTo>
                      <a:pt x="2416" y="417"/>
                    </a:lnTo>
                    <a:lnTo>
                      <a:pt x="2420" y="412"/>
                    </a:lnTo>
                    <a:lnTo>
                      <a:pt x="2424" y="411"/>
                    </a:lnTo>
                    <a:lnTo>
                      <a:pt x="2428" y="410"/>
                    </a:lnTo>
                    <a:lnTo>
                      <a:pt x="2432" y="407"/>
                    </a:lnTo>
                    <a:lnTo>
                      <a:pt x="2436" y="405"/>
                    </a:lnTo>
                    <a:lnTo>
                      <a:pt x="2440" y="402"/>
                    </a:lnTo>
                    <a:lnTo>
                      <a:pt x="2444" y="399"/>
                    </a:lnTo>
                    <a:lnTo>
                      <a:pt x="2448" y="397"/>
                    </a:lnTo>
                    <a:lnTo>
                      <a:pt x="2452" y="395"/>
                    </a:lnTo>
                    <a:lnTo>
                      <a:pt x="2456" y="392"/>
                    </a:lnTo>
                    <a:lnTo>
                      <a:pt x="2460" y="392"/>
                    </a:lnTo>
                    <a:lnTo>
                      <a:pt x="2464" y="390"/>
                    </a:lnTo>
                    <a:lnTo>
                      <a:pt x="2467" y="385"/>
                    </a:lnTo>
                    <a:lnTo>
                      <a:pt x="2471" y="384"/>
                    </a:lnTo>
                    <a:lnTo>
                      <a:pt x="2475" y="381"/>
                    </a:lnTo>
                    <a:lnTo>
                      <a:pt x="2479" y="379"/>
                    </a:lnTo>
                    <a:lnTo>
                      <a:pt x="2483" y="378"/>
                    </a:lnTo>
                    <a:lnTo>
                      <a:pt x="2487" y="375"/>
                    </a:lnTo>
                    <a:lnTo>
                      <a:pt x="2491" y="371"/>
                    </a:lnTo>
                    <a:lnTo>
                      <a:pt x="2495" y="371"/>
                    </a:lnTo>
                    <a:lnTo>
                      <a:pt x="2499" y="368"/>
                    </a:lnTo>
                    <a:lnTo>
                      <a:pt x="2503" y="365"/>
                    </a:lnTo>
                    <a:lnTo>
                      <a:pt x="2507" y="364"/>
                    </a:lnTo>
                    <a:lnTo>
                      <a:pt x="2511" y="361"/>
                    </a:lnTo>
                    <a:lnTo>
                      <a:pt x="2515" y="360"/>
                    </a:lnTo>
                    <a:lnTo>
                      <a:pt x="2519" y="357"/>
                    </a:lnTo>
                    <a:lnTo>
                      <a:pt x="2523" y="356"/>
                    </a:lnTo>
                    <a:lnTo>
                      <a:pt x="2527" y="352"/>
                    </a:lnTo>
                    <a:lnTo>
                      <a:pt x="2531" y="350"/>
                    </a:lnTo>
                    <a:lnTo>
                      <a:pt x="2534" y="350"/>
                    </a:lnTo>
                    <a:lnTo>
                      <a:pt x="2538" y="348"/>
                    </a:lnTo>
                    <a:lnTo>
                      <a:pt x="2542" y="344"/>
                    </a:lnTo>
                    <a:lnTo>
                      <a:pt x="2546" y="342"/>
                    </a:lnTo>
                    <a:lnTo>
                      <a:pt x="2550" y="340"/>
                    </a:lnTo>
                    <a:lnTo>
                      <a:pt x="2554" y="338"/>
                    </a:lnTo>
                    <a:lnTo>
                      <a:pt x="2558" y="335"/>
                    </a:lnTo>
                    <a:lnTo>
                      <a:pt x="2562" y="333"/>
                    </a:lnTo>
                    <a:lnTo>
                      <a:pt x="2566" y="331"/>
                    </a:lnTo>
                    <a:lnTo>
                      <a:pt x="2570" y="329"/>
                    </a:lnTo>
                    <a:lnTo>
                      <a:pt x="2574" y="328"/>
                    </a:lnTo>
                    <a:lnTo>
                      <a:pt x="2578" y="325"/>
                    </a:lnTo>
                    <a:lnTo>
                      <a:pt x="2582" y="322"/>
                    </a:lnTo>
                    <a:lnTo>
                      <a:pt x="2586" y="322"/>
                    </a:lnTo>
                    <a:lnTo>
                      <a:pt x="2590" y="317"/>
                    </a:lnTo>
                    <a:lnTo>
                      <a:pt x="2594" y="316"/>
                    </a:lnTo>
                    <a:lnTo>
                      <a:pt x="2598" y="315"/>
                    </a:lnTo>
                    <a:lnTo>
                      <a:pt x="2602" y="311"/>
                    </a:lnTo>
                    <a:lnTo>
                      <a:pt x="2605" y="311"/>
                    </a:lnTo>
                    <a:lnTo>
                      <a:pt x="2609" y="307"/>
                    </a:lnTo>
                    <a:lnTo>
                      <a:pt x="2613" y="306"/>
                    </a:lnTo>
                    <a:lnTo>
                      <a:pt x="2617" y="304"/>
                    </a:lnTo>
                    <a:lnTo>
                      <a:pt x="2621" y="304"/>
                    </a:lnTo>
                    <a:lnTo>
                      <a:pt x="2625" y="299"/>
                    </a:lnTo>
                    <a:lnTo>
                      <a:pt x="2629" y="298"/>
                    </a:lnTo>
                    <a:lnTo>
                      <a:pt x="2633" y="297"/>
                    </a:lnTo>
                    <a:lnTo>
                      <a:pt x="2637" y="294"/>
                    </a:lnTo>
                    <a:lnTo>
                      <a:pt x="2641" y="290"/>
                    </a:lnTo>
                    <a:lnTo>
                      <a:pt x="2645" y="288"/>
                    </a:lnTo>
                    <a:lnTo>
                      <a:pt x="2649" y="288"/>
                    </a:lnTo>
                    <a:lnTo>
                      <a:pt x="2653" y="285"/>
                    </a:lnTo>
                    <a:lnTo>
                      <a:pt x="2657" y="283"/>
                    </a:lnTo>
                    <a:lnTo>
                      <a:pt x="2661" y="283"/>
                    </a:lnTo>
                    <a:lnTo>
                      <a:pt x="2665" y="280"/>
                    </a:lnTo>
                    <a:lnTo>
                      <a:pt x="2669" y="276"/>
                    </a:lnTo>
                    <a:lnTo>
                      <a:pt x="2672" y="276"/>
                    </a:lnTo>
                    <a:lnTo>
                      <a:pt x="2676" y="273"/>
                    </a:lnTo>
                    <a:lnTo>
                      <a:pt x="2680" y="272"/>
                    </a:lnTo>
                    <a:lnTo>
                      <a:pt x="2684" y="270"/>
                    </a:lnTo>
                    <a:lnTo>
                      <a:pt x="2688" y="269"/>
                    </a:lnTo>
                    <a:lnTo>
                      <a:pt x="2692" y="266"/>
                    </a:lnTo>
                    <a:lnTo>
                      <a:pt x="2696" y="264"/>
                    </a:lnTo>
                    <a:lnTo>
                      <a:pt x="2700" y="263"/>
                    </a:lnTo>
                    <a:lnTo>
                      <a:pt x="2704" y="259"/>
                    </a:lnTo>
                    <a:lnTo>
                      <a:pt x="2708" y="259"/>
                    </a:lnTo>
                    <a:lnTo>
                      <a:pt x="2712" y="258"/>
                    </a:lnTo>
                    <a:lnTo>
                      <a:pt x="2716" y="256"/>
                    </a:lnTo>
                    <a:lnTo>
                      <a:pt x="2720" y="253"/>
                    </a:lnTo>
                    <a:lnTo>
                      <a:pt x="2724" y="252"/>
                    </a:lnTo>
                    <a:lnTo>
                      <a:pt x="2728" y="250"/>
                    </a:lnTo>
                    <a:lnTo>
                      <a:pt x="2732" y="247"/>
                    </a:lnTo>
                    <a:lnTo>
                      <a:pt x="2736" y="246"/>
                    </a:lnTo>
                    <a:lnTo>
                      <a:pt x="2739" y="243"/>
                    </a:lnTo>
                    <a:lnTo>
                      <a:pt x="2743" y="242"/>
                    </a:lnTo>
                    <a:lnTo>
                      <a:pt x="2747" y="241"/>
                    </a:lnTo>
                    <a:lnTo>
                      <a:pt x="2751" y="239"/>
                    </a:lnTo>
                    <a:lnTo>
                      <a:pt x="2755" y="237"/>
                    </a:lnTo>
                    <a:lnTo>
                      <a:pt x="2759" y="235"/>
                    </a:lnTo>
                    <a:lnTo>
                      <a:pt x="2763" y="232"/>
                    </a:lnTo>
                    <a:lnTo>
                      <a:pt x="2767" y="232"/>
                    </a:lnTo>
                    <a:lnTo>
                      <a:pt x="2771" y="229"/>
                    </a:lnTo>
                    <a:lnTo>
                      <a:pt x="2775" y="229"/>
                    </a:lnTo>
                    <a:lnTo>
                      <a:pt x="2779" y="225"/>
                    </a:lnTo>
                    <a:lnTo>
                      <a:pt x="2783" y="225"/>
                    </a:lnTo>
                    <a:lnTo>
                      <a:pt x="2787" y="224"/>
                    </a:lnTo>
                    <a:lnTo>
                      <a:pt x="2791" y="221"/>
                    </a:lnTo>
                    <a:lnTo>
                      <a:pt x="2795" y="219"/>
                    </a:lnTo>
                    <a:lnTo>
                      <a:pt x="2799" y="218"/>
                    </a:lnTo>
                    <a:lnTo>
                      <a:pt x="2803" y="215"/>
                    </a:lnTo>
                    <a:lnTo>
                      <a:pt x="2807" y="215"/>
                    </a:lnTo>
                    <a:lnTo>
                      <a:pt x="2810" y="212"/>
                    </a:lnTo>
                    <a:lnTo>
                      <a:pt x="2814" y="213"/>
                    </a:lnTo>
                    <a:lnTo>
                      <a:pt x="2818" y="210"/>
                    </a:lnTo>
                    <a:lnTo>
                      <a:pt x="2822" y="207"/>
                    </a:lnTo>
                    <a:lnTo>
                      <a:pt x="2826" y="206"/>
                    </a:lnTo>
                    <a:lnTo>
                      <a:pt x="2830" y="204"/>
                    </a:lnTo>
                    <a:lnTo>
                      <a:pt x="2834" y="202"/>
                    </a:lnTo>
                    <a:lnTo>
                      <a:pt x="2838" y="201"/>
                    </a:lnTo>
                    <a:lnTo>
                      <a:pt x="2842" y="199"/>
                    </a:lnTo>
                    <a:lnTo>
                      <a:pt x="2846" y="197"/>
                    </a:lnTo>
                    <a:lnTo>
                      <a:pt x="2850" y="196"/>
                    </a:lnTo>
                    <a:lnTo>
                      <a:pt x="2854" y="194"/>
                    </a:lnTo>
                    <a:lnTo>
                      <a:pt x="2858" y="193"/>
                    </a:lnTo>
                    <a:lnTo>
                      <a:pt x="2862" y="192"/>
                    </a:lnTo>
                    <a:lnTo>
                      <a:pt x="2866" y="191"/>
                    </a:lnTo>
                    <a:lnTo>
                      <a:pt x="2870" y="188"/>
                    </a:lnTo>
                    <a:lnTo>
                      <a:pt x="2874" y="187"/>
                    </a:lnTo>
                    <a:lnTo>
                      <a:pt x="2877" y="185"/>
                    </a:lnTo>
                    <a:lnTo>
                      <a:pt x="2881" y="184"/>
                    </a:lnTo>
                    <a:lnTo>
                      <a:pt x="2885" y="182"/>
                    </a:lnTo>
                    <a:lnTo>
                      <a:pt x="2889" y="180"/>
                    </a:lnTo>
                    <a:lnTo>
                      <a:pt x="2893" y="178"/>
                    </a:lnTo>
                    <a:lnTo>
                      <a:pt x="2897" y="178"/>
                    </a:lnTo>
                    <a:lnTo>
                      <a:pt x="2901" y="176"/>
                    </a:lnTo>
                    <a:lnTo>
                      <a:pt x="2905" y="173"/>
                    </a:lnTo>
                    <a:lnTo>
                      <a:pt x="2909" y="172"/>
                    </a:lnTo>
                    <a:lnTo>
                      <a:pt x="2913" y="172"/>
                    </a:lnTo>
                    <a:lnTo>
                      <a:pt x="2917" y="170"/>
                    </a:lnTo>
                    <a:lnTo>
                      <a:pt x="2921" y="169"/>
                    </a:lnTo>
                    <a:lnTo>
                      <a:pt x="2925" y="167"/>
                    </a:lnTo>
                    <a:lnTo>
                      <a:pt x="2929" y="165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1"/>
                    </a:lnTo>
                    <a:lnTo>
                      <a:pt x="2944" y="159"/>
                    </a:lnTo>
                    <a:lnTo>
                      <a:pt x="2948" y="158"/>
                    </a:lnTo>
                    <a:lnTo>
                      <a:pt x="2952" y="157"/>
                    </a:lnTo>
                    <a:lnTo>
                      <a:pt x="2956" y="157"/>
                    </a:lnTo>
                    <a:lnTo>
                      <a:pt x="2960" y="155"/>
                    </a:lnTo>
                    <a:lnTo>
                      <a:pt x="2964" y="153"/>
                    </a:lnTo>
                    <a:lnTo>
                      <a:pt x="2968" y="151"/>
                    </a:lnTo>
                    <a:lnTo>
                      <a:pt x="2972" y="151"/>
                    </a:lnTo>
                    <a:lnTo>
                      <a:pt x="2976" y="150"/>
                    </a:lnTo>
                    <a:lnTo>
                      <a:pt x="2980" y="146"/>
                    </a:lnTo>
                    <a:lnTo>
                      <a:pt x="2984" y="146"/>
                    </a:lnTo>
                    <a:lnTo>
                      <a:pt x="2988" y="145"/>
                    </a:lnTo>
                    <a:lnTo>
                      <a:pt x="2992" y="145"/>
                    </a:lnTo>
                    <a:lnTo>
                      <a:pt x="2996" y="143"/>
                    </a:lnTo>
                    <a:lnTo>
                      <a:pt x="3000" y="141"/>
                    </a:lnTo>
                    <a:lnTo>
                      <a:pt x="3004" y="141"/>
                    </a:lnTo>
                    <a:lnTo>
                      <a:pt x="3008" y="139"/>
                    </a:lnTo>
                    <a:lnTo>
                      <a:pt x="3012" y="138"/>
                    </a:lnTo>
                    <a:lnTo>
                      <a:pt x="3015" y="138"/>
                    </a:lnTo>
                    <a:lnTo>
                      <a:pt x="3019" y="135"/>
                    </a:lnTo>
                    <a:lnTo>
                      <a:pt x="3023" y="133"/>
                    </a:lnTo>
                    <a:lnTo>
                      <a:pt x="3027" y="132"/>
                    </a:lnTo>
                    <a:lnTo>
                      <a:pt x="3031" y="132"/>
                    </a:lnTo>
                    <a:lnTo>
                      <a:pt x="3035" y="130"/>
                    </a:lnTo>
                    <a:lnTo>
                      <a:pt x="3039" y="130"/>
                    </a:lnTo>
                    <a:lnTo>
                      <a:pt x="3043" y="128"/>
                    </a:lnTo>
                    <a:lnTo>
                      <a:pt x="3047" y="126"/>
                    </a:lnTo>
                    <a:lnTo>
                      <a:pt x="3051" y="126"/>
                    </a:lnTo>
                    <a:lnTo>
                      <a:pt x="3055" y="124"/>
                    </a:lnTo>
                    <a:lnTo>
                      <a:pt x="3059" y="123"/>
                    </a:lnTo>
                    <a:lnTo>
                      <a:pt x="3063" y="122"/>
                    </a:lnTo>
                    <a:lnTo>
                      <a:pt x="3067" y="121"/>
                    </a:lnTo>
                    <a:lnTo>
                      <a:pt x="3071" y="120"/>
                    </a:lnTo>
                    <a:lnTo>
                      <a:pt x="3075" y="119"/>
                    </a:lnTo>
                    <a:lnTo>
                      <a:pt x="3079" y="117"/>
                    </a:lnTo>
                    <a:lnTo>
                      <a:pt x="3082" y="117"/>
                    </a:lnTo>
                    <a:lnTo>
                      <a:pt x="3086" y="117"/>
                    </a:lnTo>
                    <a:lnTo>
                      <a:pt x="3090" y="115"/>
                    </a:lnTo>
                    <a:lnTo>
                      <a:pt x="3094" y="114"/>
                    </a:lnTo>
                    <a:lnTo>
                      <a:pt x="3098" y="112"/>
                    </a:lnTo>
                    <a:lnTo>
                      <a:pt x="3102" y="111"/>
                    </a:lnTo>
                    <a:lnTo>
                      <a:pt x="3106" y="109"/>
                    </a:lnTo>
                    <a:lnTo>
                      <a:pt x="3110" y="109"/>
                    </a:lnTo>
                    <a:lnTo>
                      <a:pt x="3114" y="107"/>
                    </a:lnTo>
                    <a:lnTo>
                      <a:pt x="3118" y="107"/>
                    </a:lnTo>
                    <a:lnTo>
                      <a:pt x="3122" y="106"/>
                    </a:lnTo>
                    <a:lnTo>
                      <a:pt x="3126" y="104"/>
                    </a:lnTo>
                    <a:lnTo>
                      <a:pt x="3130" y="104"/>
                    </a:lnTo>
                    <a:lnTo>
                      <a:pt x="3134" y="102"/>
                    </a:lnTo>
                    <a:lnTo>
                      <a:pt x="3138" y="101"/>
                    </a:lnTo>
                    <a:lnTo>
                      <a:pt x="3142" y="101"/>
                    </a:lnTo>
                    <a:lnTo>
                      <a:pt x="3146" y="99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6" name="Freeform 2878"/>
              <p:cNvSpPr>
                <a:spLocks/>
              </p:cNvSpPr>
              <p:nvPr/>
            </p:nvSpPr>
            <p:spPr bwMode="auto">
              <a:xfrm flipV="1">
                <a:off x="506" y="1487"/>
                <a:ext cx="1814" cy="4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29"/>
                  </a:cxn>
                  <a:cxn ang="0">
                    <a:pos x="457" y="45"/>
                  </a:cxn>
                  <a:cxn ang="0">
                    <a:pos x="508" y="65"/>
                  </a:cxn>
                  <a:cxn ang="0">
                    <a:pos x="559" y="88"/>
                  </a:cxn>
                  <a:cxn ang="0">
                    <a:pos x="611" y="114"/>
                  </a:cxn>
                  <a:cxn ang="0">
                    <a:pos x="662" y="145"/>
                  </a:cxn>
                  <a:cxn ang="0">
                    <a:pos x="713" y="183"/>
                  </a:cxn>
                  <a:cxn ang="0">
                    <a:pos x="764" y="222"/>
                  </a:cxn>
                  <a:cxn ang="0">
                    <a:pos x="816" y="263"/>
                  </a:cxn>
                  <a:cxn ang="0">
                    <a:pos x="867" y="307"/>
                  </a:cxn>
                  <a:cxn ang="0">
                    <a:pos x="918" y="352"/>
                  </a:cxn>
                  <a:cxn ang="0">
                    <a:pos x="969" y="397"/>
                  </a:cxn>
                  <a:cxn ang="0">
                    <a:pos x="1021" y="442"/>
                  </a:cxn>
                  <a:cxn ang="0">
                    <a:pos x="1072" y="487"/>
                  </a:cxn>
                  <a:cxn ang="0">
                    <a:pos x="1123" y="529"/>
                  </a:cxn>
                  <a:cxn ang="0">
                    <a:pos x="1174" y="571"/>
                  </a:cxn>
                  <a:cxn ang="0">
                    <a:pos x="1226" y="606"/>
                  </a:cxn>
                  <a:cxn ang="0">
                    <a:pos x="1277" y="639"/>
                  </a:cxn>
                  <a:cxn ang="0">
                    <a:pos x="1328" y="668"/>
                  </a:cxn>
                  <a:cxn ang="0">
                    <a:pos x="1379" y="695"/>
                  </a:cxn>
                  <a:cxn ang="0">
                    <a:pos x="1431" y="714"/>
                  </a:cxn>
                  <a:cxn ang="0">
                    <a:pos x="1482" y="731"/>
                  </a:cxn>
                  <a:cxn ang="0">
                    <a:pos x="1533" y="741"/>
                  </a:cxn>
                  <a:cxn ang="0">
                    <a:pos x="1584" y="748"/>
                  </a:cxn>
                  <a:cxn ang="0">
                    <a:pos x="1636" y="750"/>
                  </a:cxn>
                  <a:cxn ang="0">
                    <a:pos x="1687" y="748"/>
                  </a:cxn>
                  <a:cxn ang="0">
                    <a:pos x="1738" y="742"/>
                  </a:cxn>
                  <a:cxn ang="0">
                    <a:pos x="1789" y="731"/>
                  </a:cxn>
                  <a:cxn ang="0">
                    <a:pos x="1841" y="716"/>
                  </a:cxn>
                  <a:cxn ang="0">
                    <a:pos x="1892" y="698"/>
                  </a:cxn>
                  <a:cxn ang="0">
                    <a:pos x="1943" y="681"/>
                  </a:cxn>
                  <a:cxn ang="0">
                    <a:pos x="1994" y="655"/>
                  </a:cxn>
                  <a:cxn ang="0">
                    <a:pos x="2046" y="632"/>
                  </a:cxn>
                  <a:cxn ang="0">
                    <a:pos x="2097" y="604"/>
                  </a:cxn>
                  <a:cxn ang="0">
                    <a:pos x="2148" y="577"/>
                  </a:cxn>
                  <a:cxn ang="0">
                    <a:pos x="2199" y="547"/>
                  </a:cxn>
                  <a:cxn ang="0">
                    <a:pos x="2251" y="516"/>
                  </a:cxn>
                  <a:cxn ang="0">
                    <a:pos x="2302" y="486"/>
                  </a:cxn>
                  <a:cxn ang="0">
                    <a:pos x="2353" y="455"/>
                  </a:cxn>
                  <a:cxn ang="0">
                    <a:pos x="2404" y="425"/>
                  </a:cxn>
                  <a:cxn ang="0">
                    <a:pos x="2456" y="396"/>
                  </a:cxn>
                  <a:cxn ang="0">
                    <a:pos x="2507" y="366"/>
                  </a:cxn>
                  <a:cxn ang="0">
                    <a:pos x="2558" y="339"/>
                  </a:cxn>
                  <a:cxn ang="0">
                    <a:pos x="2609" y="312"/>
                  </a:cxn>
                  <a:cxn ang="0">
                    <a:pos x="2661" y="283"/>
                  </a:cxn>
                  <a:cxn ang="0">
                    <a:pos x="2712" y="259"/>
                  </a:cxn>
                  <a:cxn ang="0">
                    <a:pos x="2763" y="235"/>
                  </a:cxn>
                  <a:cxn ang="0">
                    <a:pos x="2814" y="214"/>
                  </a:cxn>
                  <a:cxn ang="0">
                    <a:pos x="2866" y="192"/>
                  </a:cxn>
                  <a:cxn ang="0">
                    <a:pos x="2917" y="172"/>
                  </a:cxn>
                  <a:cxn ang="0">
                    <a:pos x="2968" y="153"/>
                  </a:cxn>
                  <a:cxn ang="0">
                    <a:pos x="3019" y="137"/>
                  </a:cxn>
                  <a:cxn ang="0">
                    <a:pos x="3071" y="120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2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0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4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5"/>
                    </a:lnTo>
                    <a:lnTo>
                      <a:pt x="216" y="3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5"/>
                    </a:lnTo>
                    <a:lnTo>
                      <a:pt x="244" y="7"/>
                    </a:lnTo>
                    <a:lnTo>
                      <a:pt x="248" y="6"/>
                    </a:lnTo>
                    <a:lnTo>
                      <a:pt x="252" y="5"/>
                    </a:lnTo>
                    <a:lnTo>
                      <a:pt x="256" y="7"/>
                    </a:lnTo>
                    <a:lnTo>
                      <a:pt x="260" y="8"/>
                    </a:lnTo>
                    <a:lnTo>
                      <a:pt x="264" y="9"/>
                    </a:lnTo>
                    <a:lnTo>
                      <a:pt x="268" y="7"/>
                    </a:lnTo>
                    <a:lnTo>
                      <a:pt x="272" y="8"/>
                    </a:lnTo>
                    <a:lnTo>
                      <a:pt x="275" y="8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8"/>
                    </a:lnTo>
                    <a:lnTo>
                      <a:pt x="295" y="9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2"/>
                    </a:lnTo>
                    <a:lnTo>
                      <a:pt x="315" y="14"/>
                    </a:lnTo>
                    <a:lnTo>
                      <a:pt x="319" y="13"/>
                    </a:lnTo>
                    <a:lnTo>
                      <a:pt x="323" y="14"/>
                    </a:lnTo>
                    <a:lnTo>
                      <a:pt x="327" y="14"/>
                    </a:lnTo>
                    <a:lnTo>
                      <a:pt x="331" y="15"/>
                    </a:lnTo>
                    <a:lnTo>
                      <a:pt x="335" y="15"/>
                    </a:lnTo>
                    <a:lnTo>
                      <a:pt x="339" y="17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7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0"/>
                    </a:lnTo>
                    <a:lnTo>
                      <a:pt x="366" y="21"/>
                    </a:lnTo>
                    <a:lnTo>
                      <a:pt x="370" y="21"/>
                    </a:lnTo>
                    <a:lnTo>
                      <a:pt x="374" y="22"/>
                    </a:lnTo>
                    <a:lnTo>
                      <a:pt x="378" y="24"/>
                    </a:lnTo>
                    <a:lnTo>
                      <a:pt x="382" y="25"/>
                    </a:lnTo>
                    <a:lnTo>
                      <a:pt x="386" y="25"/>
                    </a:lnTo>
                    <a:lnTo>
                      <a:pt x="390" y="24"/>
                    </a:lnTo>
                    <a:lnTo>
                      <a:pt x="394" y="25"/>
                    </a:lnTo>
                    <a:lnTo>
                      <a:pt x="398" y="29"/>
                    </a:lnTo>
                    <a:lnTo>
                      <a:pt x="402" y="28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3"/>
                    </a:lnTo>
                    <a:lnTo>
                      <a:pt x="421" y="34"/>
                    </a:lnTo>
                    <a:lnTo>
                      <a:pt x="425" y="34"/>
                    </a:lnTo>
                    <a:lnTo>
                      <a:pt x="429" y="36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0"/>
                    </a:lnTo>
                    <a:lnTo>
                      <a:pt x="449" y="44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5"/>
                    </a:lnTo>
                    <a:lnTo>
                      <a:pt x="465" y="47"/>
                    </a:lnTo>
                    <a:lnTo>
                      <a:pt x="469" y="49"/>
                    </a:lnTo>
                    <a:lnTo>
                      <a:pt x="473" y="50"/>
                    </a:lnTo>
                    <a:lnTo>
                      <a:pt x="477" y="50"/>
                    </a:lnTo>
                    <a:lnTo>
                      <a:pt x="480" y="53"/>
                    </a:lnTo>
                    <a:lnTo>
                      <a:pt x="484" y="55"/>
                    </a:lnTo>
                    <a:lnTo>
                      <a:pt x="488" y="55"/>
                    </a:lnTo>
                    <a:lnTo>
                      <a:pt x="492" y="57"/>
                    </a:lnTo>
                    <a:lnTo>
                      <a:pt x="496" y="59"/>
                    </a:lnTo>
                    <a:lnTo>
                      <a:pt x="500" y="60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2" y="66"/>
                    </a:lnTo>
                    <a:lnTo>
                      <a:pt x="516" y="67"/>
                    </a:lnTo>
                    <a:lnTo>
                      <a:pt x="520" y="69"/>
                    </a:lnTo>
                    <a:lnTo>
                      <a:pt x="524" y="71"/>
                    </a:lnTo>
                    <a:lnTo>
                      <a:pt x="528" y="72"/>
                    </a:lnTo>
                    <a:lnTo>
                      <a:pt x="532" y="74"/>
                    </a:lnTo>
                    <a:lnTo>
                      <a:pt x="536" y="76"/>
                    </a:lnTo>
                    <a:lnTo>
                      <a:pt x="540" y="77"/>
                    </a:lnTo>
                    <a:lnTo>
                      <a:pt x="544" y="81"/>
                    </a:lnTo>
                    <a:lnTo>
                      <a:pt x="547" y="82"/>
                    </a:lnTo>
                    <a:lnTo>
                      <a:pt x="551" y="84"/>
                    </a:lnTo>
                    <a:lnTo>
                      <a:pt x="555" y="84"/>
                    </a:lnTo>
                    <a:lnTo>
                      <a:pt x="559" y="88"/>
                    </a:lnTo>
                    <a:lnTo>
                      <a:pt x="563" y="90"/>
                    </a:lnTo>
                    <a:lnTo>
                      <a:pt x="567" y="91"/>
                    </a:lnTo>
                    <a:lnTo>
                      <a:pt x="571" y="93"/>
                    </a:lnTo>
                    <a:lnTo>
                      <a:pt x="575" y="96"/>
                    </a:lnTo>
                    <a:lnTo>
                      <a:pt x="579" y="98"/>
                    </a:lnTo>
                    <a:lnTo>
                      <a:pt x="583" y="100"/>
                    </a:lnTo>
                    <a:lnTo>
                      <a:pt x="587" y="101"/>
                    </a:lnTo>
                    <a:lnTo>
                      <a:pt x="591" y="105"/>
                    </a:lnTo>
                    <a:lnTo>
                      <a:pt x="595" y="106"/>
                    </a:lnTo>
                    <a:lnTo>
                      <a:pt x="599" y="108"/>
                    </a:lnTo>
                    <a:lnTo>
                      <a:pt x="603" y="110"/>
                    </a:lnTo>
                    <a:lnTo>
                      <a:pt x="607" y="112"/>
                    </a:lnTo>
                    <a:lnTo>
                      <a:pt x="611" y="114"/>
                    </a:lnTo>
                    <a:lnTo>
                      <a:pt x="615" y="117"/>
                    </a:lnTo>
                    <a:lnTo>
                      <a:pt x="618" y="119"/>
                    </a:lnTo>
                    <a:lnTo>
                      <a:pt x="622" y="121"/>
                    </a:lnTo>
                    <a:lnTo>
                      <a:pt x="626" y="125"/>
                    </a:lnTo>
                    <a:lnTo>
                      <a:pt x="630" y="128"/>
                    </a:lnTo>
                    <a:lnTo>
                      <a:pt x="634" y="127"/>
                    </a:lnTo>
                    <a:lnTo>
                      <a:pt x="638" y="130"/>
                    </a:lnTo>
                    <a:lnTo>
                      <a:pt x="642" y="134"/>
                    </a:lnTo>
                    <a:lnTo>
                      <a:pt x="646" y="137"/>
                    </a:lnTo>
                    <a:lnTo>
                      <a:pt x="650" y="138"/>
                    </a:lnTo>
                    <a:lnTo>
                      <a:pt x="654" y="141"/>
                    </a:lnTo>
                    <a:lnTo>
                      <a:pt x="658" y="142"/>
                    </a:lnTo>
                    <a:lnTo>
                      <a:pt x="662" y="145"/>
                    </a:lnTo>
                    <a:lnTo>
                      <a:pt x="666" y="150"/>
                    </a:lnTo>
                    <a:lnTo>
                      <a:pt x="670" y="152"/>
                    </a:lnTo>
                    <a:lnTo>
                      <a:pt x="674" y="153"/>
                    </a:lnTo>
                    <a:lnTo>
                      <a:pt x="678" y="157"/>
                    </a:lnTo>
                    <a:lnTo>
                      <a:pt x="682" y="159"/>
                    </a:lnTo>
                    <a:lnTo>
                      <a:pt x="685" y="163"/>
                    </a:lnTo>
                    <a:lnTo>
                      <a:pt x="689" y="165"/>
                    </a:lnTo>
                    <a:lnTo>
                      <a:pt x="693" y="168"/>
                    </a:lnTo>
                    <a:lnTo>
                      <a:pt x="697" y="171"/>
                    </a:lnTo>
                    <a:lnTo>
                      <a:pt x="701" y="174"/>
                    </a:lnTo>
                    <a:lnTo>
                      <a:pt x="705" y="176"/>
                    </a:lnTo>
                    <a:lnTo>
                      <a:pt x="709" y="181"/>
                    </a:lnTo>
                    <a:lnTo>
                      <a:pt x="713" y="183"/>
                    </a:lnTo>
                    <a:lnTo>
                      <a:pt x="717" y="185"/>
                    </a:lnTo>
                    <a:lnTo>
                      <a:pt x="721" y="187"/>
                    </a:lnTo>
                    <a:lnTo>
                      <a:pt x="725" y="191"/>
                    </a:lnTo>
                    <a:lnTo>
                      <a:pt x="729" y="195"/>
                    </a:lnTo>
                    <a:lnTo>
                      <a:pt x="733" y="198"/>
                    </a:lnTo>
                    <a:lnTo>
                      <a:pt x="737" y="199"/>
                    </a:lnTo>
                    <a:lnTo>
                      <a:pt x="741" y="204"/>
                    </a:lnTo>
                    <a:lnTo>
                      <a:pt x="745" y="206"/>
                    </a:lnTo>
                    <a:lnTo>
                      <a:pt x="749" y="209"/>
                    </a:lnTo>
                    <a:lnTo>
                      <a:pt x="753" y="213"/>
                    </a:lnTo>
                    <a:lnTo>
                      <a:pt x="756" y="215"/>
                    </a:lnTo>
                    <a:lnTo>
                      <a:pt x="760" y="219"/>
                    </a:lnTo>
                    <a:lnTo>
                      <a:pt x="764" y="222"/>
                    </a:lnTo>
                    <a:lnTo>
                      <a:pt x="768" y="225"/>
                    </a:lnTo>
                    <a:lnTo>
                      <a:pt x="772" y="226"/>
                    </a:lnTo>
                    <a:lnTo>
                      <a:pt x="776" y="231"/>
                    </a:lnTo>
                    <a:lnTo>
                      <a:pt x="780" y="234"/>
                    </a:lnTo>
                    <a:lnTo>
                      <a:pt x="784" y="237"/>
                    </a:lnTo>
                    <a:lnTo>
                      <a:pt x="788" y="240"/>
                    </a:lnTo>
                    <a:lnTo>
                      <a:pt x="792" y="244"/>
                    </a:lnTo>
                    <a:lnTo>
                      <a:pt x="796" y="246"/>
                    </a:lnTo>
                    <a:lnTo>
                      <a:pt x="800" y="250"/>
                    </a:lnTo>
                    <a:lnTo>
                      <a:pt x="804" y="253"/>
                    </a:lnTo>
                    <a:lnTo>
                      <a:pt x="808" y="257"/>
                    </a:lnTo>
                    <a:lnTo>
                      <a:pt x="812" y="260"/>
                    </a:lnTo>
                    <a:lnTo>
                      <a:pt x="816" y="263"/>
                    </a:lnTo>
                    <a:lnTo>
                      <a:pt x="820" y="265"/>
                    </a:lnTo>
                    <a:lnTo>
                      <a:pt x="823" y="270"/>
                    </a:lnTo>
                    <a:lnTo>
                      <a:pt x="827" y="274"/>
                    </a:lnTo>
                    <a:lnTo>
                      <a:pt x="831" y="276"/>
                    </a:lnTo>
                    <a:lnTo>
                      <a:pt x="835" y="279"/>
                    </a:lnTo>
                    <a:lnTo>
                      <a:pt x="839" y="284"/>
                    </a:lnTo>
                    <a:lnTo>
                      <a:pt x="843" y="285"/>
                    </a:lnTo>
                    <a:lnTo>
                      <a:pt x="847" y="292"/>
                    </a:lnTo>
                    <a:lnTo>
                      <a:pt x="851" y="294"/>
                    </a:lnTo>
                    <a:lnTo>
                      <a:pt x="855" y="298"/>
                    </a:lnTo>
                    <a:lnTo>
                      <a:pt x="859" y="300"/>
                    </a:lnTo>
                    <a:lnTo>
                      <a:pt x="863" y="303"/>
                    </a:lnTo>
                    <a:lnTo>
                      <a:pt x="867" y="307"/>
                    </a:lnTo>
                    <a:lnTo>
                      <a:pt x="871" y="311"/>
                    </a:lnTo>
                    <a:lnTo>
                      <a:pt x="875" y="314"/>
                    </a:lnTo>
                    <a:lnTo>
                      <a:pt x="879" y="317"/>
                    </a:lnTo>
                    <a:lnTo>
                      <a:pt x="883" y="320"/>
                    </a:lnTo>
                    <a:lnTo>
                      <a:pt x="887" y="325"/>
                    </a:lnTo>
                    <a:lnTo>
                      <a:pt x="890" y="328"/>
                    </a:lnTo>
                    <a:lnTo>
                      <a:pt x="894" y="331"/>
                    </a:lnTo>
                    <a:lnTo>
                      <a:pt x="898" y="335"/>
                    </a:lnTo>
                    <a:lnTo>
                      <a:pt x="902" y="338"/>
                    </a:lnTo>
                    <a:lnTo>
                      <a:pt x="906" y="342"/>
                    </a:lnTo>
                    <a:lnTo>
                      <a:pt x="910" y="345"/>
                    </a:lnTo>
                    <a:lnTo>
                      <a:pt x="914" y="348"/>
                    </a:lnTo>
                    <a:lnTo>
                      <a:pt x="918" y="352"/>
                    </a:lnTo>
                    <a:lnTo>
                      <a:pt x="922" y="356"/>
                    </a:lnTo>
                    <a:lnTo>
                      <a:pt x="926" y="359"/>
                    </a:lnTo>
                    <a:lnTo>
                      <a:pt x="930" y="364"/>
                    </a:lnTo>
                    <a:lnTo>
                      <a:pt x="934" y="366"/>
                    </a:lnTo>
                    <a:lnTo>
                      <a:pt x="938" y="370"/>
                    </a:lnTo>
                    <a:lnTo>
                      <a:pt x="942" y="373"/>
                    </a:lnTo>
                    <a:lnTo>
                      <a:pt x="946" y="376"/>
                    </a:lnTo>
                    <a:lnTo>
                      <a:pt x="950" y="380"/>
                    </a:lnTo>
                    <a:lnTo>
                      <a:pt x="954" y="384"/>
                    </a:lnTo>
                    <a:lnTo>
                      <a:pt x="958" y="386"/>
                    </a:lnTo>
                    <a:lnTo>
                      <a:pt x="961" y="390"/>
                    </a:lnTo>
                    <a:lnTo>
                      <a:pt x="965" y="395"/>
                    </a:lnTo>
                    <a:lnTo>
                      <a:pt x="969" y="397"/>
                    </a:lnTo>
                    <a:lnTo>
                      <a:pt x="973" y="401"/>
                    </a:lnTo>
                    <a:lnTo>
                      <a:pt x="977" y="404"/>
                    </a:lnTo>
                    <a:lnTo>
                      <a:pt x="981" y="408"/>
                    </a:lnTo>
                    <a:lnTo>
                      <a:pt x="985" y="409"/>
                    </a:lnTo>
                    <a:lnTo>
                      <a:pt x="989" y="416"/>
                    </a:lnTo>
                    <a:lnTo>
                      <a:pt x="993" y="418"/>
                    </a:lnTo>
                    <a:lnTo>
                      <a:pt x="997" y="423"/>
                    </a:lnTo>
                    <a:lnTo>
                      <a:pt x="1001" y="427"/>
                    </a:lnTo>
                    <a:lnTo>
                      <a:pt x="1005" y="429"/>
                    </a:lnTo>
                    <a:lnTo>
                      <a:pt x="1009" y="432"/>
                    </a:lnTo>
                    <a:lnTo>
                      <a:pt x="1013" y="436"/>
                    </a:lnTo>
                    <a:lnTo>
                      <a:pt x="1017" y="439"/>
                    </a:lnTo>
                    <a:lnTo>
                      <a:pt x="1021" y="442"/>
                    </a:lnTo>
                    <a:lnTo>
                      <a:pt x="1025" y="447"/>
                    </a:lnTo>
                    <a:lnTo>
                      <a:pt x="1028" y="449"/>
                    </a:lnTo>
                    <a:lnTo>
                      <a:pt x="1032" y="453"/>
                    </a:lnTo>
                    <a:lnTo>
                      <a:pt x="1036" y="456"/>
                    </a:lnTo>
                    <a:lnTo>
                      <a:pt x="1040" y="461"/>
                    </a:lnTo>
                    <a:lnTo>
                      <a:pt x="1044" y="462"/>
                    </a:lnTo>
                    <a:lnTo>
                      <a:pt x="1048" y="466"/>
                    </a:lnTo>
                    <a:lnTo>
                      <a:pt x="1052" y="471"/>
                    </a:lnTo>
                    <a:lnTo>
                      <a:pt x="1056" y="474"/>
                    </a:lnTo>
                    <a:lnTo>
                      <a:pt x="1060" y="478"/>
                    </a:lnTo>
                    <a:lnTo>
                      <a:pt x="1064" y="480"/>
                    </a:lnTo>
                    <a:lnTo>
                      <a:pt x="1068" y="485"/>
                    </a:lnTo>
                    <a:lnTo>
                      <a:pt x="1072" y="487"/>
                    </a:lnTo>
                    <a:lnTo>
                      <a:pt x="1076" y="490"/>
                    </a:lnTo>
                    <a:lnTo>
                      <a:pt x="1080" y="494"/>
                    </a:lnTo>
                    <a:lnTo>
                      <a:pt x="1084" y="497"/>
                    </a:lnTo>
                    <a:lnTo>
                      <a:pt x="1088" y="501"/>
                    </a:lnTo>
                    <a:lnTo>
                      <a:pt x="1092" y="505"/>
                    </a:lnTo>
                    <a:lnTo>
                      <a:pt x="1095" y="506"/>
                    </a:lnTo>
                    <a:lnTo>
                      <a:pt x="1099" y="510"/>
                    </a:lnTo>
                    <a:lnTo>
                      <a:pt x="1103" y="513"/>
                    </a:lnTo>
                    <a:lnTo>
                      <a:pt x="1107" y="516"/>
                    </a:lnTo>
                    <a:lnTo>
                      <a:pt x="1111" y="520"/>
                    </a:lnTo>
                    <a:lnTo>
                      <a:pt x="1115" y="523"/>
                    </a:lnTo>
                    <a:lnTo>
                      <a:pt x="1119" y="526"/>
                    </a:lnTo>
                    <a:lnTo>
                      <a:pt x="1123" y="529"/>
                    </a:lnTo>
                    <a:lnTo>
                      <a:pt x="1127" y="533"/>
                    </a:lnTo>
                    <a:lnTo>
                      <a:pt x="1131" y="536"/>
                    </a:lnTo>
                    <a:lnTo>
                      <a:pt x="1135" y="539"/>
                    </a:lnTo>
                    <a:lnTo>
                      <a:pt x="1139" y="543"/>
                    </a:lnTo>
                    <a:lnTo>
                      <a:pt x="1143" y="546"/>
                    </a:lnTo>
                    <a:lnTo>
                      <a:pt x="1147" y="549"/>
                    </a:lnTo>
                    <a:lnTo>
                      <a:pt x="1151" y="553"/>
                    </a:lnTo>
                    <a:lnTo>
                      <a:pt x="1155" y="556"/>
                    </a:lnTo>
                    <a:lnTo>
                      <a:pt x="1159" y="558"/>
                    </a:lnTo>
                    <a:lnTo>
                      <a:pt x="1163" y="560"/>
                    </a:lnTo>
                    <a:lnTo>
                      <a:pt x="1166" y="563"/>
                    </a:lnTo>
                    <a:lnTo>
                      <a:pt x="1170" y="565"/>
                    </a:lnTo>
                    <a:lnTo>
                      <a:pt x="1174" y="571"/>
                    </a:lnTo>
                    <a:lnTo>
                      <a:pt x="1178" y="573"/>
                    </a:lnTo>
                    <a:lnTo>
                      <a:pt x="1182" y="575"/>
                    </a:lnTo>
                    <a:lnTo>
                      <a:pt x="1186" y="579"/>
                    </a:lnTo>
                    <a:lnTo>
                      <a:pt x="1190" y="582"/>
                    </a:lnTo>
                    <a:lnTo>
                      <a:pt x="1194" y="585"/>
                    </a:lnTo>
                    <a:lnTo>
                      <a:pt x="1198" y="587"/>
                    </a:lnTo>
                    <a:lnTo>
                      <a:pt x="1202" y="589"/>
                    </a:lnTo>
                    <a:lnTo>
                      <a:pt x="1206" y="592"/>
                    </a:lnTo>
                    <a:lnTo>
                      <a:pt x="1210" y="595"/>
                    </a:lnTo>
                    <a:lnTo>
                      <a:pt x="1214" y="598"/>
                    </a:lnTo>
                    <a:lnTo>
                      <a:pt x="1218" y="600"/>
                    </a:lnTo>
                    <a:lnTo>
                      <a:pt x="1222" y="604"/>
                    </a:lnTo>
                    <a:lnTo>
                      <a:pt x="1226" y="606"/>
                    </a:lnTo>
                    <a:lnTo>
                      <a:pt x="1230" y="609"/>
                    </a:lnTo>
                    <a:lnTo>
                      <a:pt x="1233" y="612"/>
                    </a:lnTo>
                    <a:lnTo>
                      <a:pt x="1237" y="615"/>
                    </a:lnTo>
                    <a:lnTo>
                      <a:pt x="1241" y="617"/>
                    </a:lnTo>
                    <a:lnTo>
                      <a:pt x="1245" y="620"/>
                    </a:lnTo>
                    <a:lnTo>
                      <a:pt x="1249" y="622"/>
                    </a:lnTo>
                    <a:lnTo>
                      <a:pt x="1253" y="624"/>
                    </a:lnTo>
                    <a:lnTo>
                      <a:pt x="1257" y="628"/>
                    </a:lnTo>
                    <a:lnTo>
                      <a:pt x="1261" y="628"/>
                    </a:lnTo>
                    <a:lnTo>
                      <a:pt x="1265" y="633"/>
                    </a:lnTo>
                    <a:lnTo>
                      <a:pt x="1269" y="635"/>
                    </a:lnTo>
                    <a:lnTo>
                      <a:pt x="1273" y="636"/>
                    </a:lnTo>
                    <a:lnTo>
                      <a:pt x="1277" y="639"/>
                    </a:lnTo>
                    <a:lnTo>
                      <a:pt x="1281" y="642"/>
                    </a:lnTo>
                    <a:lnTo>
                      <a:pt x="1285" y="644"/>
                    </a:lnTo>
                    <a:lnTo>
                      <a:pt x="1289" y="647"/>
                    </a:lnTo>
                    <a:lnTo>
                      <a:pt x="1293" y="650"/>
                    </a:lnTo>
                    <a:lnTo>
                      <a:pt x="1297" y="651"/>
                    </a:lnTo>
                    <a:lnTo>
                      <a:pt x="1301" y="653"/>
                    </a:lnTo>
                    <a:lnTo>
                      <a:pt x="1304" y="654"/>
                    </a:lnTo>
                    <a:lnTo>
                      <a:pt x="1308" y="658"/>
                    </a:lnTo>
                    <a:lnTo>
                      <a:pt x="1312" y="661"/>
                    </a:lnTo>
                    <a:lnTo>
                      <a:pt x="1316" y="661"/>
                    </a:lnTo>
                    <a:lnTo>
                      <a:pt x="1320" y="663"/>
                    </a:lnTo>
                    <a:lnTo>
                      <a:pt x="1324" y="666"/>
                    </a:lnTo>
                    <a:lnTo>
                      <a:pt x="1328" y="668"/>
                    </a:lnTo>
                    <a:lnTo>
                      <a:pt x="1332" y="672"/>
                    </a:lnTo>
                    <a:lnTo>
                      <a:pt x="1336" y="672"/>
                    </a:lnTo>
                    <a:lnTo>
                      <a:pt x="1340" y="675"/>
                    </a:lnTo>
                    <a:lnTo>
                      <a:pt x="1344" y="676"/>
                    </a:lnTo>
                    <a:lnTo>
                      <a:pt x="1348" y="679"/>
                    </a:lnTo>
                    <a:lnTo>
                      <a:pt x="1352" y="680"/>
                    </a:lnTo>
                    <a:lnTo>
                      <a:pt x="1356" y="684"/>
                    </a:lnTo>
                    <a:lnTo>
                      <a:pt x="1360" y="684"/>
                    </a:lnTo>
                    <a:lnTo>
                      <a:pt x="1364" y="687"/>
                    </a:lnTo>
                    <a:lnTo>
                      <a:pt x="1368" y="689"/>
                    </a:lnTo>
                    <a:lnTo>
                      <a:pt x="1371" y="691"/>
                    </a:lnTo>
                    <a:lnTo>
                      <a:pt x="1375" y="693"/>
                    </a:lnTo>
                    <a:lnTo>
                      <a:pt x="1379" y="695"/>
                    </a:lnTo>
                    <a:lnTo>
                      <a:pt x="1383" y="695"/>
                    </a:lnTo>
                    <a:lnTo>
                      <a:pt x="1387" y="698"/>
                    </a:lnTo>
                    <a:lnTo>
                      <a:pt x="1391" y="699"/>
                    </a:lnTo>
                    <a:lnTo>
                      <a:pt x="1395" y="701"/>
                    </a:lnTo>
                    <a:lnTo>
                      <a:pt x="1399" y="703"/>
                    </a:lnTo>
                    <a:lnTo>
                      <a:pt x="1403" y="706"/>
                    </a:lnTo>
                    <a:lnTo>
                      <a:pt x="1407" y="705"/>
                    </a:lnTo>
                    <a:lnTo>
                      <a:pt x="1411" y="708"/>
                    </a:lnTo>
                    <a:lnTo>
                      <a:pt x="1415" y="709"/>
                    </a:lnTo>
                    <a:lnTo>
                      <a:pt x="1419" y="711"/>
                    </a:lnTo>
                    <a:lnTo>
                      <a:pt x="1423" y="712"/>
                    </a:lnTo>
                    <a:lnTo>
                      <a:pt x="1427" y="713"/>
                    </a:lnTo>
                    <a:lnTo>
                      <a:pt x="1431" y="714"/>
                    </a:lnTo>
                    <a:lnTo>
                      <a:pt x="1435" y="716"/>
                    </a:lnTo>
                    <a:lnTo>
                      <a:pt x="1438" y="718"/>
                    </a:lnTo>
                    <a:lnTo>
                      <a:pt x="1442" y="720"/>
                    </a:lnTo>
                    <a:lnTo>
                      <a:pt x="1446" y="720"/>
                    </a:lnTo>
                    <a:lnTo>
                      <a:pt x="1450" y="722"/>
                    </a:lnTo>
                    <a:lnTo>
                      <a:pt x="1454" y="721"/>
                    </a:lnTo>
                    <a:lnTo>
                      <a:pt x="1458" y="724"/>
                    </a:lnTo>
                    <a:lnTo>
                      <a:pt x="1462" y="726"/>
                    </a:lnTo>
                    <a:lnTo>
                      <a:pt x="1466" y="726"/>
                    </a:lnTo>
                    <a:lnTo>
                      <a:pt x="1470" y="727"/>
                    </a:lnTo>
                    <a:lnTo>
                      <a:pt x="1474" y="728"/>
                    </a:lnTo>
                    <a:lnTo>
                      <a:pt x="1478" y="731"/>
                    </a:lnTo>
                    <a:lnTo>
                      <a:pt x="1482" y="731"/>
                    </a:lnTo>
                    <a:lnTo>
                      <a:pt x="1486" y="732"/>
                    </a:lnTo>
                    <a:lnTo>
                      <a:pt x="1490" y="732"/>
                    </a:lnTo>
                    <a:lnTo>
                      <a:pt x="1494" y="734"/>
                    </a:lnTo>
                    <a:lnTo>
                      <a:pt x="1498" y="735"/>
                    </a:lnTo>
                    <a:lnTo>
                      <a:pt x="1502" y="736"/>
                    </a:lnTo>
                    <a:lnTo>
                      <a:pt x="1506" y="736"/>
                    </a:lnTo>
                    <a:lnTo>
                      <a:pt x="1509" y="737"/>
                    </a:lnTo>
                    <a:lnTo>
                      <a:pt x="1513" y="738"/>
                    </a:lnTo>
                    <a:lnTo>
                      <a:pt x="1517" y="739"/>
                    </a:lnTo>
                    <a:lnTo>
                      <a:pt x="1521" y="739"/>
                    </a:lnTo>
                    <a:lnTo>
                      <a:pt x="1525" y="740"/>
                    </a:lnTo>
                    <a:lnTo>
                      <a:pt x="1529" y="741"/>
                    </a:lnTo>
                    <a:lnTo>
                      <a:pt x="1533" y="741"/>
                    </a:lnTo>
                    <a:lnTo>
                      <a:pt x="1537" y="743"/>
                    </a:lnTo>
                    <a:lnTo>
                      <a:pt x="1541" y="743"/>
                    </a:lnTo>
                    <a:lnTo>
                      <a:pt x="1545" y="744"/>
                    </a:lnTo>
                    <a:lnTo>
                      <a:pt x="1549" y="744"/>
                    </a:lnTo>
                    <a:lnTo>
                      <a:pt x="1553" y="744"/>
                    </a:lnTo>
                    <a:lnTo>
                      <a:pt x="1557" y="745"/>
                    </a:lnTo>
                    <a:lnTo>
                      <a:pt x="1561" y="745"/>
                    </a:lnTo>
                    <a:lnTo>
                      <a:pt x="1565" y="747"/>
                    </a:lnTo>
                    <a:lnTo>
                      <a:pt x="1569" y="747"/>
                    </a:lnTo>
                    <a:lnTo>
                      <a:pt x="1573" y="745"/>
                    </a:lnTo>
                    <a:lnTo>
                      <a:pt x="1576" y="748"/>
                    </a:lnTo>
                    <a:lnTo>
                      <a:pt x="1580" y="748"/>
                    </a:lnTo>
                    <a:lnTo>
                      <a:pt x="1584" y="748"/>
                    </a:lnTo>
                    <a:lnTo>
                      <a:pt x="1588" y="749"/>
                    </a:lnTo>
                    <a:lnTo>
                      <a:pt x="1592" y="750"/>
                    </a:lnTo>
                    <a:lnTo>
                      <a:pt x="1596" y="747"/>
                    </a:lnTo>
                    <a:lnTo>
                      <a:pt x="1600" y="750"/>
                    </a:lnTo>
                    <a:lnTo>
                      <a:pt x="1604" y="750"/>
                    </a:lnTo>
                    <a:lnTo>
                      <a:pt x="1608" y="750"/>
                    </a:lnTo>
                    <a:lnTo>
                      <a:pt x="1612" y="750"/>
                    </a:lnTo>
                    <a:lnTo>
                      <a:pt x="1616" y="750"/>
                    </a:lnTo>
                    <a:lnTo>
                      <a:pt x="1620" y="750"/>
                    </a:lnTo>
                    <a:lnTo>
                      <a:pt x="1624" y="750"/>
                    </a:lnTo>
                    <a:lnTo>
                      <a:pt x="1628" y="751"/>
                    </a:lnTo>
                    <a:lnTo>
                      <a:pt x="1632" y="749"/>
                    </a:lnTo>
                    <a:lnTo>
                      <a:pt x="1636" y="750"/>
                    </a:lnTo>
                    <a:lnTo>
                      <a:pt x="1640" y="750"/>
                    </a:lnTo>
                    <a:lnTo>
                      <a:pt x="1643" y="751"/>
                    </a:lnTo>
                    <a:lnTo>
                      <a:pt x="1647" y="751"/>
                    </a:lnTo>
                    <a:lnTo>
                      <a:pt x="1651" y="750"/>
                    </a:lnTo>
                    <a:lnTo>
                      <a:pt x="1655" y="750"/>
                    </a:lnTo>
                    <a:lnTo>
                      <a:pt x="1659" y="752"/>
                    </a:lnTo>
                    <a:lnTo>
                      <a:pt x="1663" y="750"/>
                    </a:lnTo>
                    <a:lnTo>
                      <a:pt x="1667" y="750"/>
                    </a:lnTo>
                    <a:lnTo>
                      <a:pt x="1671" y="750"/>
                    </a:lnTo>
                    <a:lnTo>
                      <a:pt x="1675" y="749"/>
                    </a:lnTo>
                    <a:lnTo>
                      <a:pt x="1679" y="749"/>
                    </a:lnTo>
                    <a:lnTo>
                      <a:pt x="1683" y="748"/>
                    </a:lnTo>
                    <a:lnTo>
                      <a:pt x="1687" y="748"/>
                    </a:lnTo>
                    <a:lnTo>
                      <a:pt x="1691" y="748"/>
                    </a:lnTo>
                    <a:lnTo>
                      <a:pt x="1695" y="747"/>
                    </a:lnTo>
                    <a:lnTo>
                      <a:pt x="1699" y="746"/>
                    </a:lnTo>
                    <a:lnTo>
                      <a:pt x="1703" y="747"/>
                    </a:lnTo>
                    <a:lnTo>
                      <a:pt x="1707" y="746"/>
                    </a:lnTo>
                    <a:lnTo>
                      <a:pt x="1711" y="745"/>
                    </a:lnTo>
                    <a:lnTo>
                      <a:pt x="1714" y="745"/>
                    </a:lnTo>
                    <a:lnTo>
                      <a:pt x="1718" y="744"/>
                    </a:lnTo>
                    <a:lnTo>
                      <a:pt x="1722" y="744"/>
                    </a:lnTo>
                    <a:lnTo>
                      <a:pt x="1726" y="743"/>
                    </a:lnTo>
                    <a:lnTo>
                      <a:pt x="1730" y="742"/>
                    </a:lnTo>
                    <a:lnTo>
                      <a:pt x="1734" y="743"/>
                    </a:lnTo>
                    <a:lnTo>
                      <a:pt x="1738" y="742"/>
                    </a:lnTo>
                    <a:lnTo>
                      <a:pt x="1742" y="741"/>
                    </a:lnTo>
                    <a:lnTo>
                      <a:pt x="1746" y="740"/>
                    </a:lnTo>
                    <a:lnTo>
                      <a:pt x="1750" y="738"/>
                    </a:lnTo>
                    <a:lnTo>
                      <a:pt x="1754" y="738"/>
                    </a:lnTo>
                    <a:lnTo>
                      <a:pt x="1758" y="737"/>
                    </a:lnTo>
                    <a:lnTo>
                      <a:pt x="1762" y="737"/>
                    </a:lnTo>
                    <a:lnTo>
                      <a:pt x="1766" y="735"/>
                    </a:lnTo>
                    <a:lnTo>
                      <a:pt x="1770" y="736"/>
                    </a:lnTo>
                    <a:lnTo>
                      <a:pt x="1774" y="733"/>
                    </a:lnTo>
                    <a:lnTo>
                      <a:pt x="1778" y="733"/>
                    </a:lnTo>
                    <a:lnTo>
                      <a:pt x="1781" y="733"/>
                    </a:lnTo>
                    <a:lnTo>
                      <a:pt x="1785" y="732"/>
                    </a:lnTo>
                    <a:lnTo>
                      <a:pt x="1789" y="731"/>
                    </a:lnTo>
                    <a:lnTo>
                      <a:pt x="1793" y="730"/>
                    </a:lnTo>
                    <a:lnTo>
                      <a:pt x="1797" y="729"/>
                    </a:lnTo>
                    <a:lnTo>
                      <a:pt x="1801" y="728"/>
                    </a:lnTo>
                    <a:lnTo>
                      <a:pt x="1805" y="726"/>
                    </a:lnTo>
                    <a:lnTo>
                      <a:pt x="1809" y="726"/>
                    </a:lnTo>
                    <a:lnTo>
                      <a:pt x="1813" y="724"/>
                    </a:lnTo>
                    <a:lnTo>
                      <a:pt x="1817" y="724"/>
                    </a:lnTo>
                    <a:lnTo>
                      <a:pt x="1821" y="722"/>
                    </a:lnTo>
                    <a:lnTo>
                      <a:pt x="1825" y="721"/>
                    </a:lnTo>
                    <a:lnTo>
                      <a:pt x="1829" y="721"/>
                    </a:lnTo>
                    <a:lnTo>
                      <a:pt x="1833" y="719"/>
                    </a:lnTo>
                    <a:lnTo>
                      <a:pt x="1837" y="719"/>
                    </a:lnTo>
                    <a:lnTo>
                      <a:pt x="1841" y="716"/>
                    </a:lnTo>
                    <a:lnTo>
                      <a:pt x="1845" y="715"/>
                    </a:lnTo>
                    <a:lnTo>
                      <a:pt x="1848" y="714"/>
                    </a:lnTo>
                    <a:lnTo>
                      <a:pt x="1852" y="713"/>
                    </a:lnTo>
                    <a:lnTo>
                      <a:pt x="1856" y="711"/>
                    </a:lnTo>
                    <a:lnTo>
                      <a:pt x="1860" y="709"/>
                    </a:lnTo>
                    <a:lnTo>
                      <a:pt x="1864" y="709"/>
                    </a:lnTo>
                    <a:lnTo>
                      <a:pt x="1868" y="706"/>
                    </a:lnTo>
                    <a:lnTo>
                      <a:pt x="1872" y="706"/>
                    </a:lnTo>
                    <a:lnTo>
                      <a:pt x="1876" y="706"/>
                    </a:lnTo>
                    <a:lnTo>
                      <a:pt x="1880" y="703"/>
                    </a:lnTo>
                    <a:lnTo>
                      <a:pt x="1884" y="701"/>
                    </a:lnTo>
                    <a:lnTo>
                      <a:pt x="1888" y="700"/>
                    </a:lnTo>
                    <a:lnTo>
                      <a:pt x="1892" y="698"/>
                    </a:lnTo>
                    <a:lnTo>
                      <a:pt x="1896" y="698"/>
                    </a:lnTo>
                    <a:lnTo>
                      <a:pt x="1900" y="695"/>
                    </a:lnTo>
                    <a:lnTo>
                      <a:pt x="1904" y="696"/>
                    </a:lnTo>
                    <a:lnTo>
                      <a:pt x="1908" y="692"/>
                    </a:lnTo>
                    <a:lnTo>
                      <a:pt x="1912" y="691"/>
                    </a:lnTo>
                    <a:lnTo>
                      <a:pt x="1916" y="691"/>
                    </a:lnTo>
                    <a:lnTo>
                      <a:pt x="1919" y="689"/>
                    </a:lnTo>
                    <a:lnTo>
                      <a:pt x="1923" y="688"/>
                    </a:lnTo>
                    <a:lnTo>
                      <a:pt x="1927" y="685"/>
                    </a:lnTo>
                    <a:lnTo>
                      <a:pt x="1931" y="684"/>
                    </a:lnTo>
                    <a:lnTo>
                      <a:pt x="1935" y="682"/>
                    </a:lnTo>
                    <a:lnTo>
                      <a:pt x="1939" y="680"/>
                    </a:lnTo>
                    <a:lnTo>
                      <a:pt x="1943" y="681"/>
                    </a:lnTo>
                    <a:lnTo>
                      <a:pt x="1947" y="677"/>
                    </a:lnTo>
                    <a:lnTo>
                      <a:pt x="1951" y="676"/>
                    </a:lnTo>
                    <a:lnTo>
                      <a:pt x="1955" y="673"/>
                    </a:lnTo>
                    <a:lnTo>
                      <a:pt x="1959" y="671"/>
                    </a:lnTo>
                    <a:lnTo>
                      <a:pt x="1963" y="671"/>
                    </a:lnTo>
                    <a:lnTo>
                      <a:pt x="1967" y="669"/>
                    </a:lnTo>
                    <a:lnTo>
                      <a:pt x="1971" y="668"/>
                    </a:lnTo>
                    <a:lnTo>
                      <a:pt x="1975" y="665"/>
                    </a:lnTo>
                    <a:lnTo>
                      <a:pt x="1979" y="664"/>
                    </a:lnTo>
                    <a:lnTo>
                      <a:pt x="1983" y="661"/>
                    </a:lnTo>
                    <a:lnTo>
                      <a:pt x="1986" y="659"/>
                    </a:lnTo>
                    <a:lnTo>
                      <a:pt x="1990" y="660"/>
                    </a:lnTo>
                    <a:lnTo>
                      <a:pt x="1994" y="655"/>
                    </a:lnTo>
                    <a:lnTo>
                      <a:pt x="1998" y="654"/>
                    </a:lnTo>
                    <a:lnTo>
                      <a:pt x="2002" y="653"/>
                    </a:lnTo>
                    <a:lnTo>
                      <a:pt x="2006" y="650"/>
                    </a:lnTo>
                    <a:lnTo>
                      <a:pt x="2010" y="648"/>
                    </a:lnTo>
                    <a:lnTo>
                      <a:pt x="2014" y="646"/>
                    </a:lnTo>
                    <a:lnTo>
                      <a:pt x="2018" y="644"/>
                    </a:lnTo>
                    <a:lnTo>
                      <a:pt x="2022" y="643"/>
                    </a:lnTo>
                    <a:lnTo>
                      <a:pt x="2026" y="640"/>
                    </a:lnTo>
                    <a:lnTo>
                      <a:pt x="2030" y="639"/>
                    </a:lnTo>
                    <a:lnTo>
                      <a:pt x="2034" y="637"/>
                    </a:lnTo>
                    <a:lnTo>
                      <a:pt x="2038" y="633"/>
                    </a:lnTo>
                    <a:lnTo>
                      <a:pt x="2042" y="634"/>
                    </a:lnTo>
                    <a:lnTo>
                      <a:pt x="2046" y="632"/>
                    </a:lnTo>
                    <a:lnTo>
                      <a:pt x="2050" y="630"/>
                    </a:lnTo>
                    <a:lnTo>
                      <a:pt x="2054" y="626"/>
                    </a:lnTo>
                    <a:lnTo>
                      <a:pt x="2057" y="626"/>
                    </a:lnTo>
                    <a:lnTo>
                      <a:pt x="2061" y="624"/>
                    </a:lnTo>
                    <a:lnTo>
                      <a:pt x="2065" y="621"/>
                    </a:lnTo>
                    <a:lnTo>
                      <a:pt x="2069" y="617"/>
                    </a:lnTo>
                    <a:lnTo>
                      <a:pt x="2073" y="617"/>
                    </a:lnTo>
                    <a:lnTo>
                      <a:pt x="2077" y="616"/>
                    </a:lnTo>
                    <a:lnTo>
                      <a:pt x="2081" y="612"/>
                    </a:lnTo>
                    <a:lnTo>
                      <a:pt x="2085" y="611"/>
                    </a:lnTo>
                    <a:lnTo>
                      <a:pt x="2089" y="608"/>
                    </a:lnTo>
                    <a:lnTo>
                      <a:pt x="2093" y="606"/>
                    </a:lnTo>
                    <a:lnTo>
                      <a:pt x="2097" y="604"/>
                    </a:lnTo>
                    <a:lnTo>
                      <a:pt x="2101" y="603"/>
                    </a:lnTo>
                    <a:lnTo>
                      <a:pt x="2105" y="599"/>
                    </a:lnTo>
                    <a:lnTo>
                      <a:pt x="2109" y="598"/>
                    </a:lnTo>
                    <a:lnTo>
                      <a:pt x="2113" y="597"/>
                    </a:lnTo>
                    <a:lnTo>
                      <a:pt x="2117" y="593"/>
                    </a:lnTo>
                    <a:lnTo>
                      <a:pt x="2121" y="590"/>
                    </a:lnTo>
                    <a:lnTo>
                      <a:pt x="2124" y="589"/>
                    </a:lnTo>
                    <a:lnTo>
                      <a:pt x="2128" y="587"/>
                    </a:lnTo>
                    <a:lnTo>
                      <a:pt x="2132" y="586"/>
                    </a:lnTo>
                    <a:lnTo>
                      <a:pt x="2136" y="582"/>
                    </a:lnTo>
                    <a:lnTo>
                      <a:pt x="2140" y="581"/>
                    </a:lnTo>
                    <a:lnTo>
                      <a:pt x="2144" y="579"/>
                    </a:lnTo>
                    <a:lnTo>
                      <a:pt x="2148" y="577"/>
                    </a:lnTo>
                    <a:lnTo>
                      <a:pt x="2152" y="573"/>
                    </a:lnTo>
                    <a:lnTo>
                      <a:pt x="2156" y="571"/>
                    </a:lnTo>
                    <a:lnTo>
                      <a:pt x="2160" y="569"/>
                    </a:lnTo>
                    <a:lnTo>
                      <a:pt x="2164" y="567"/>
                    </a:lnTo>
                    <a:lnTo>
                      <a:pt x="2168" y="565"/>
                    </a:lnTo>
                    <a:lnTo>
                      <a:pt x="2172" y="562"/>
                    </a:lnTo>
                    <a:lnTo>
                      <a:pt x="2176" y="561"/>
                    </a:lnTo>
                    <a:lnTo>
                      <a:pt x="2180" y="559"/>
                    </a:lnTo>
                    <a:lnTo>
                      <a:pt x="2184" y="557"/>
                    </a:lnTo>
                    <a:lnTo>
                      <a:pt x="2188" y="553"/>
                    </a:lnTo>
                    <a:lnTo>
                      <a:pt x="2191" y="552"/>
                    </a:lnTo>
                    <a:lnTo>
                      <a:pt x="2195" y="549"/>
                    </a:lnTo>
                    <a:lnTo>
                      <a:pt x="2199" y="547"/>
                    </a:lnTo>
                    <a:lnTo>
                      <a:pt x="2203" y="545"/>
                    </a:lnTo>
                    <a:lnTo>
                      <a:pt x="2207" y="542"/>
                    </a:lnTo>
                    <a:lnTo>
                      <a:pt x="2211" y="540"/>
                    </a:lnTo>
                    <a:lnTo>
                      <a:pt x="2215" y="538"/>
                    </a:lnTo>
                    <a:lnTo>
                      <a:pt x="2219" y="536"/>
                    </a:lnTo>
                    <a:lnTo>
                      <a:pt x="2223" y="532"/>
                    </a:lnTo>
                    <a:lnTo>
                      <a:pt x="2227" y="531"/>
                    </a:lnTo>
                    <a:lnTo>
                      <a:pt x="2231" y="528"/>
                    </a:lnTo>
                    <a:lnTo>
                      <a:pt x="2235" y="526"/>
                    </a:lnTo>
                    <a:lnTo>
                      <a:pt x="2239" y="525"/>
                    </a:lnTo>
                    <a:lnTo>
                      <a:pt x="2243" y="522"/>
                    </a:lnTo>
                    <a:lnTo>
                      <a:pt x="2247" y="519"/>
                    </a:lnTo>
                    <a:lnTo>
                      <a:pt x="2251" y="516"/>
                    </a:lnTo>
                    <a:lnTo>
                      <a:pt x="2255" y="514"/>
                    </a:lnTo>
                    <a:lnTo>
                      <a:pt x="2259" y="513"/>
                    </a:lnTo>
                    <a:lnTo>
                      <a:pt x="2262" y="510"/>
                    </a:lnTo>
                    <a:lnTo>
                      <a:pt x="2266" y="507"/>
                    </a:lnTo>
                    <a:lnTo>
                      <a:pt x="2270" y="506"/>
                    </a:lnTo>
                    <a:lnTo>
                      <a:pt x="2274" y="502"/>
                    </a:lnTo>
                    <a:lnTo>
                      <a:pt x="2278" y="499"/>
                    </a:lnTo>
                    <a:lnTo>
                      <a:pt x="2282" y="498"/>
                    </a:lnTo>
                    <a:lnTo>
                      <a:pt x="2286" y="496"/>
                    </a:lnTo>
                    <a:lnTo>
                      <a:pt x="2290" y="493"/>
                    </a:lnTo>
                    <a:lnTo>
                      <a:pt x="2294" y="491"/>
                    </a:lnTo>
                    <a:lnTo>
                      <a:pt x="2298" y="490"/>
                    </a:lnTo>
                    <a:lnTo>
                      <a:pt x="2302" y="486"/>
                    </a:lnTo>
                    <a:lnTo>
                      <a:pt x="2306" y="483"/>
                    </a:lnTo>
                    <a:lnTo>
                      <a:pt x="2310" y="482"/>
                    </a:lnTo>
                    <a:lnTo>
                      <a:pt x="2314" y="481"/>
                    </a:lnTo>
                    <a:lnTo>
                      <a:pt x="2318" y="477"/>
                    </a:lnTo>
                    <a:lnTo>
                      <a:pt x="2322" y="476"/>
                    </a:lnTo>
                    <a:lnTo>
                      <a:pt x="2326" y="472"/>
                    </a:lnTo>
                    <a:lnTo>
                      <a:pt x="2329" y="469"/>
                    </a:lnTo>
                    <a:lnTo>
                      <a:pt x="2333" y="467"/>
                    </a:lnTo>
                    <a:lnTo>
                      <a:pt x="2337" y="464"/>
                    </a:lnTo>
                    <a:lnTo>
                      <a:pt x="2341" y="463"/>
                    </a:lnTo>
                    <a:lnTo>
                      <a:pt x="2345" y="460"/>
                    </a:lnTo>
                    <a:lnTo>
                      <a:pt x="2349" y="457"/>
                    </a:lnTo>
                    <a:lnTo>
                      <a:pt x="2353" y="455"/>
                    </a:lnTo>
                    <a:lnTo>
                      <a:pt x="2357" y="454"/>
                    </a:lnTo>
                    <a:lnTo>
                      <a:pt x="2361" y="453"/>
                    </a:lnTo>
                    <a:lnTo>
                      <a:pt x="2365" y="448"/>
                    </a:lnTo>
                    <a:lnTo>
                      <a:pt x="2369" y="446"/>
                    </a:lnTo>
                    <a:lnTo>
                      <a:pt x="2373" y="443"/>
                    </a:lnTo>
                    <a:lnTo>
                      <a:pt x="2377" y="442"/>
                    </a:lnTo>
                    <a:lnTo>
                      <a:pt x="2381" y="439"/>
                    </a:lnTo>
                    <a:lnTo>
                      <a:pt x="2385" y="436"/>
                    </a:lnTo>
                    <a:lnTo>
                      <a:pt x="2389" y="434"/>
                    </a:lnTo>
                    <a:lnTo>
                      <a:pt x="2393" y="432"/>
                    </a:lnTo>
                    <a:lnTo>
                      <a:pt x="2396" y="431"/>
                    </a:lnTo>
                    <a:lnTo>
                      <a:pt x="2400" y="426"/>
                    </a:lnTo>
                    <a:lnTo>
                      <a:pt x="2404" y="425"/>
                    </a:lnTo>
                    <a:lnTo>
                      <a:pt x="2408" y="424"/>
                    </a:lnTo>
                    <a:lnTo>
                      <a:pt x="2412" y="422"/>
                    </a:lnTo>
                    <a:lnTo>
                      <a:pt x="2416" y="419"/>
                    </a:lnTo>
                    <a:lnTo>
                      <a:pt x="2420" y="415"/>
                    </a:lnTo>
                    <a:lnTo>
                      <a:pt x="2424" y="413"/>
                    </a:lnTo>
                    <a:lnTo>
                      <a:pt x="2428" y="412"/>
                    </a:lnTo>
                    <a:lnTo>
                      <a:pt x="2432" y="409"/>
                    </a:lnTo>
                    <a:lnTo>
                      <a:pt x="2436" y="407"/>
                    </a:lnTo>
                    <a:lnTo>
                      <a:pt x="2440" y="405"/>
                    </a:lnTo>
                    <a:lnTo>
                      <a:pt x="2444" y="403"/>
                    </a:lnTo>
                    <a:lnTo>
                      <a:pt x="2448" y="400"/>
                    </a:lnTo>
                    <a:lnTo>
                      <a:pt x="2452" y="398"/>
                    </a:lnTo>
                    <a:lnTo>
                      <a:pt x="2456" y="396"/>
                    </a:lnTo>
                    <a:lnTo>
                      <a:pt x="2460" y="393"/>
                    </a:lnTo>
                    <a:lnTo>
                      <a:pt x="2464" y="391"/>
                    </a:lnTo>
                    <a:lnTo>
                      <a:pt x="2467" y="389"/>
                    </a:lnTo>
                    <a:lnTo>
                      <a:pt x="2471" y="385"/>
                    </a:lnTo>
                    <a:lnTo>
                      <a:pt x="2475" y="384"/>
                    </a:lnTo>
                    <a:lnTo>
                      <a:pt x="2479" y="383"/>
                    </a:lnTo>
                    <a:lnTo>
                      <a:pt x="2483" y="380"/>
                    </a:lnTo>
                    <a:lnTo>
                      <a:pt x="2487" y="378"/>
                    </a:lnTo>
                    <a:lnTo>
                      <a:pt x="2491" y="376"/>
                    </a:lnTo>
                    <a:lnTo>
                      <a:pt x="2495" y="374"/>
                    </a:lnTo>
                    <a:lnTo>
                      <a:pt x="2499" y="372"/>
                    </a:lnTo>
                    <a:lnTo>
                      <a:pt x="2503" y="368"/>
                    </a:lnTo>
                    <a:lnTo>
                      <a:pt x="2507" y="366"/>
                    </a:lnTo>
                    <a:lnTo>
                      <a:pt x="2511" y="365"/>
                    </a:lnTo>
                    <a:lnTo>
                      <a:pt x="2515" y="363"/>
                    </a:lnTo>
                    <a:lnTo>
                      <a:pt x="2519" y="362"/>
                    </a:lnTo>
                    <a:lnTo>
                      <a:pt x="2523" y="358"/>
                    </a:lnTo>
                    <a:lnTo>
                      <a:pt x="2527" y="355"/>
                    </a:lnTo>
                    <a:lnTo>
                      <a:pt x="2531" y="353"/>
                    </a:lnTo>
                    <a:lnTo>
                      <a:pt x="2534" y="351"/>
                    </a:lnTo>
                    <a:lnTo>
                      <a:pt x="2538" y="348"/>
                    </a:lnTo>
                    <a:lnTo>
                      <a:pt x="2542" y="347"/>
                    </a:lnTo>
                    <a:lnTo>
                      <a:pt x="2546" y="344"/>
                    </a:lnTo>
                    <a:lnTo>
                      <a:pt x="2550" y="342"/>
                    </a:lnTo>
                    <a:lnTo>
                      <a:pt x="2554" y="341"/>
                    </a:lnTo>
                    <a:lnTo>
                      <a:pt x="2558" y="339"/>
                    </a:lnTo>
                    <a:lnTo>
                      <a:pt x="2562" y="336"/>
                    </a:lnTo>
                    <a:lnTo>
                      <a:pt x="2566" y="334"/>
                    </a:lnTo>
                    <a:lnTo>
                      <a:pt x="2570" y="332"/>
                    </a:lnTo>
                    <a:lnTo>
                      <a:pt x="2574" y="329"/>
                    </a:lnTo>
                    <a:lnTo>
                      <a:pt x="2578" y="327"/>
                    </a:lnTo>
                    <a:lnTo>
                      <a:pt x="2582" y="326"/>
                    </a:lnTo>
                    <a:lnTo>
                      <a:pt x="2586" y="322"/>
                    </a:lnTo>
                    <a:lnTo>
                      <a:pt x="2590" y="322"/>
                    </a:lnTo>
                    <a:lnTo>
                      <a:pt x="2594" y="319"/>
                    </a:lnTo>
                    <a:lnTo>
                      <a:pt x="2598" y="318"/>
                    </a:lnTo>
                    <a:lnTo>
                      <a:pt x="2602" y="315"/>
                    </a:lnTo>
                    <a:lnTo>
                      <a:pt x="2605" y="313"/>
                    </a:lnTo>
                    <a:lnTo>
                      <a:pt x="2609" y="312"/>
                    </a:lnTo>
                    <a:lnTo>
                      <a:pt x="2613" y="307"/>
                    </a:lnTo>
                    <a:lnTo>
                      <a:pt x="2617" y="306"/>
                    </a:lnTo>
                    <a:lnTo>
                      <a:pt x="2621" y="305"/>
                    </a:lnTo>
                    <a:lnTo>
                      <a:pt x="2625" y="303"/>
                    </a:lnTo>
                    <a:lnTo>
                      <a:pt x="2629" y="300"/>
                    </a:lnTo>
                    <a:lnTo>
                      <a:pt x="2633" y="299"/>
                    </a:lnTo>
                    <a:lnTo>
                      <a:pt x="2637" y="296"/>
                    </a:lnTo>
                    <a:lnTo>
                      <a:pt x="2641" y="294"/>
                    </a:lnTo>
                    <a:lnTo>
                      <a:pt x="2645" y="293"/>
                    </a:lnTo>
                    <a:lnTo>
                      <a:pt x="2649" y="291"/>
                    </a:lnTo>
                    <a:lnTo>
                      <a:pt x="2653" y="289"/>
                    </a:lnTo>
                    <a:lnTo>
                      <a:pt x="2657" y="285"/>
                    </a:lnTo>
                    <a:lnTo>
                      <a:pt x="2661" y="283"/>
                    </a:lnTo>
                    <a:lnTo>
                      <a:pt x="2665" y="282"/>
                    </a:lnTo>
                    <a:lnTo>
                      <a:pt x="2669" y="280"/>
                    </a:lnTo>
                    <a:lnTo>
                      <a:pt x="2672" y="277"/>
                    </a:lnTo>
                    <a:lnTo>
                      <a:pt x="2676" y="276"/>
                    </a:lnTo>
                    <a:lnTo>
                      <a:pt x="2680" y="275"/>
                    </a:lnTo>
                    <a:lnTo>
                      <a:pt x="2684" y="272"/>
                    </a:lnTo>
                    <a:lnTo>
                      <a:pt x="2688" y="269"/>
                    </a:lnTo>
                    <a:lnTo>
                      <a:pt x="2692" y="269"/>
                    </a:lnTo>
                    <a:lnTo>
                      <a:pt x="2696" y="268"/>
                    </a:lnTo>
                    <a:lnTo>
                      <a:pt x="2700" y="264"/>
                    </a:lnTo>
                    <a:lnTo>
                      <a:pt x="2704" y="262"/>
                    </a:lnTo>
                    <a:lnTo>
                      <a:pt x="2708" y="261"/>
                    </a:lnTo>
                    <a:lnTo>
                      <a:pt x="2712" y="259"/>
                    </a:lnTo>
                    <a:lnTo>
                      <a:pt x="2716" y="257"/>
                    </a:lnTo>
                    <a:lnTo>
                      <a:pt x="2720" y="254"/>
                    </a:lnTo>
                    <a:lnTo>
                      <a:pt x="2724" y="253"/>
                    </a:lnTo>
                    <a:lnTo>
                      <a:pt x="2728" y="252"/>
                    </a:lnTo>
                    <a:lnTo>
                      <a:pt x="2732" y="250"/>
                    </a:lnTo>
                    <a:lnTo>
                      <a:pt x="2736" y="247"/>
                    </a:lnTo>
                    <a:lnTo>
                      <a:pt x="2739" y="246"/>
                    </a:lnTo>
                    <a:lnTo>
                      <a:pt x="2743" y="244"/>
                    </a:lnTo>
                    <a:lnTo>
                      <a:pt x="2747" y="242"/>
                    </a:lnTo>
                    <a:lnTo>
                      <a:pt x="2751" y="241"/>
                    </a:lnTo>
                    <a:lnTo>
                      <a:pt x="2755" y="239"/>
                    </a:lnTo>
                    <a:lnTo>
                      <a:pt x="2759" y="237"/>
                    </a:lnTo>
                    <a:lnTo>
                      <a:pt x="2763" y="235"/>
                    </a:lnTo>
                    <a:lnTo>
                      <a:pt x="2767" y="234"/>
                    </a:lnTo>
                    <a:lnTo>
                      <a:pt x="2771" y="233"/>
                    </a:lnTo>
                    <a:lnTo>
                      <a:pt x="2775" y="229"/>
                    </a:lnTo>
                    <a:lnTo>
                      <a:pt x="2779" y="230"/>
                    </a:lnTo>
                    <a:lnTo>
                      <a:pt x="2783" y="227"/>
                    </a:lnTo>
                    <a:lnTo>
                      <a:pt x="2787" y="225"/>
                    </a:lnTo>
                    <a:lnTo>
                      <a:pt x="2791" y="224"/>
                    </a:lnTo>
                    <a:lnTo>
                      <a:pt x="2795" y="221"/>
                    </a:lnTo>
                    <a:lnTo>
                      <a:pt x="2799" y="220"/>
                    </a:lnTo>
                    <a:lnTo>
                      <a:pt x="2803" y="218"/>
                    </a:lnTo>
                    <a:lnTo>
                      <a:pt x="2807" y="217"/>
                    </a:lnTo>
                    <a:lnTo>
                      <a:pt x="2810" y="215"/>
                    </a:lnTo>
                    <a:lnTo>
                      <a:pt x="2814" y="214"/>
                    </a:lnTo>
                    <a:lnTo>
                      <a:pt x="2818" y="211"/>
                    </a:lnTo>
                    <a:lnTo>
                      <a:pt x="2822" y="209"/>
                    </a:lnTo>
                    <a:lnTo>
                      <a:pt x="2826" y="208"/>
                    </a:lnTo>
                    <a:lnTo>
                      <a:pt x="2830" y="207"/>
                    </a:lnTo>
                    <a:lnTo>
                      <a:pt x="2834" y="205"/>
                    </a:lnTo>
                    <a:lnTo>
                      <a:pt x="2838" y="203"/>
                    </a:lnTo>
                    <a:lnTo>
                      <a:pt x="2842" y="202"/>
                    </a:lnTo>
                    <a:lnTo>
                      <a:pt x="2846" y="202"/>
                    </a:lnTo>
                    <a:lnTo>
                      <a:pt x="2850" y="197"/>
                    </a:lnTo>
                    <a:lnTo>
                      <a:pt x="2854" y="196"/>
                    </a:lnTo>
                    <a:lnTo>
                      <a:pt x="2858" y="197"/>
                    </a:lnTo>
                    <a:lnTo>
                      <a:pt x="2862" y="193"/>
                    </a:lnTo>
                    <a:lnTo>
                      <a:pt x="2866" y="192"/>
                    </a:lnTo>
                    <a:lnTo>
                      <a:pt x="2870" y="192"/>
                    </a:lnTo>
                    <a:lnTo>
                      <a:pt x="2874" y="187"/>
                    </a:lnTo>
                    <a:lnTo>
                      <a:pt x="2877" y="188"/>
                    </a:lnTo>
                    <a:lnTo>
                      <a:pt x="2881" y="185"/>
                    </a:lnTo>
                    <a:lnTo>
                      <a:pt x="2885" y="184"/>
                    </a:lnTo>
                    <a:lnTo>
                      <a:pt x="2889" y="183"/>
                    </a:lnTo>
                    <a:lnTo>
                      <a:pt x="2893" y="181"/>
                    </a:lnTo>
                    <a:lnTo>
                      <a:pt x="2897" y="180"/>
                    </a:lnTo>
                    <a:lnTo>
                      <a:pt x="2901" y="178"/>
                    </a:lnTo>
                    <a:lnTo>
                      <a:pt x="2905" y="178"/>
                    </a:lnTo>
                    <a:lnTo>
                      <a:pt x="2909" y="175"/>
                    </a:lnTo>
                    <a:lnTo>
                      <a:pt x="2913" y="174"/>
                    </a:lnTo>
                    <a:lnTo>
                      <a:pt x="2917" y="172"/>
                    </a:lnTo>
                    <a:lnTo>
                      <a:pt x="2921" y="169"/>
                    </a:lnTo>
                    <a:lnTo>
                      <a:pt x="2925" y="168"/>
                    </a:lnTo>
                    <a:lnTo>
                      <a:pt x="2929" y="166"/>
                    </a:lnTo>
                    <a:lnTo>
                      <a:pt x="2933" y="166"/>
                    </a:lnTo>
                    <a:lnTo>
                      <a:pt x="2937" y="164"/>
                    </a:lnTo>
                    <a:lnTo>
                      <a:pt x="2941" y="162"/>
                    </a:lnTo>
                    <a:lnTo>
                      <a:pt x="2944" y="162"/>
                    </a:lnTo>
                    <a:lnTo>
                      <a:pt x="2948" y="160"/>
                    </a:lnTo>
                    <a:lnTo>
                      <a:pt x="2952" y="160"/>
                    </a:lnTo>
                    <a:lnTo>
                      <a:pt x="2956" y="157"/>
                    </a:lnTo>
                    <a:lnTo>
                      <a:pt x="2960" y="156"/>
                    </a:lnTo>
                    <a:lnTo>
                      <a:pt x="2964" y="155"/>
                    </a:lnTo>
                    <a:lnTo>
                      <a:pt x="2968" y="153"/>
                    </a:lnTo>
                    <a:lnTo>
                      <a:pt x="2972" y="152"/>
                    </a:lnTo>
                    <a:lnTo>
                      <a:pt x="2976" y="150"/>
                    </a:lnTo>
                    <a:lnTo>
                      <a:pt x="2980" y="150"/>
                    </a:lnTo>
                    <a:lnTo>
                      <a:pt x="2984" y="149"/>
                    </a:lnTo>
                    <a:lnTo>
                      <a:pt x="2988" y="146"/>
                    </a:lnTo>
                    <a:lnTo>
                      <a:pt x="2992" y="144"/>
                    </a:lnTo>
                    <a:lnTo>
                      <a:pt x="2996" y="144"/>
                    </a:lnTo>
                    <a:lnTo>
                      <a:pt x="3000" y="142"/>
                    </a:lnTo>
                    <a:lnTo>
                      <a:pt x="3004" y="142"/>
                    </a:lnTo>
                    <a:lnTo>
                      <a:pt x="3008" y="140"/>
                    </a:lnTo>
                    <a:lnTo>
                      <a:pt x="3012" y="139"/>
                    </a:lnTo>
                    <a:lnTo>
                      <a:pt x="3015" y="138"/>
                    </a:lnTo>
                    <a:lnTo>
                      <a:pt x="3019" y="137"/>
                    </a:lnTo>
                    <a:lnTo>
                      <a:pt x="3023" y="135"/>
                    </a:lnTo>
                    <a:lnTo>
                      <a:pt x="3027" y="135"/>
                    </a:lnTo>
                    <a:lnTo>
                      <a:pt x="3031" y="134"/>
                    </a:lnTo>
                    <a:lnTo>
                      <a:pt x="3035" y="132"/>
                    </a:lnTo>
                    <a:lnTo>
                      <a:pt x="3039" y="131"/>
                    </a:lnTo>
                    <a:lnTo>
                      <a:pt x="3043" y="130"/>
                    </a:lnTo>
                    <a:lnTo>
                      <a:pt x="3047" y="127"/>
                    </a:lnTo>
                    <a:lnTo>
                      <a:pt x="3051" y="128"/>
                    </a:lnTo>
                    <a:lnTo>
                      <a:pt x="3055" y="127"/>
                    </a:lnTo>
                    <a:lnTo>
                      <a:pt x="3059" y="124"/>
                    </a:lnTo>
                    <a:lnTo>
                      <a:pt x="3063" y="125"/>
                    </a:lnTo>
                    <a:lnTo>
                      <a:pt x="3067" y="123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20"/>
                    </a:lnTo>
                    <a:lnTo>
                      <a:pt x="3082" y="119"/>
                    </a:lnTo>
                    <a:lnTo>
                      <a:pt x="3086" y="117"/>
                    </a:lnTo>
                    <a:lnTo>
                      <a:pt x="3090" y="116"/>
                    </a:lnTo>
                    <a:lnTo>
                      <a:pt x="3094" y="115"/>
                    </a:lnTo>
                    <a:lnTo>
                      <a:pt x="3098" y="113"/>
                    </a:lnTo>
                    <a:lnTo>
                      <a:pt x="3102" y="113"/>
                    </a:lnTo>
                    <a:lnTo>
                      <a:pt x="3106" y="112"/>
                    </a:lnTo>
                    <a:lnTo>
                      <a:pt x="3110" y="112"/>
                    </a:lnTo>
                    <a:lnTo>
                      <a:pt x="3114" y="111"/>
                    </a:lnTo>
                    <a:lnTo>
                      <a:pt x="3118" y="109"/>
                    </a:lnTo>
                    <a:lnTo>
                      <a:pt x="3122" y="107"/>
                    </a:lnTo>
                    <a:lnTo>
                      <a:pt x="3126" y="107"/>
                    </a:lnTo>
                    <a:lnTo>
                      <a:pt x="3130" y="105"/>
                    </a:lnTo>
                    <a:lnTo>
                      <a:pt x="3134" y="106"/>
                    </a:lnTo>
                    <a:lnTo>
                      <a:pt x="3138" y="105"/>
                    </a:lnTo>
                    <a:lnTo>
                      <a:pt x="3142" y="102"/>
                    </a:lnTo>
                    <a:lnTo>
                      <a:pt x="3146" y="101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7" name="Freeform 2879"/>
              <p:cNvSpPr>
                <a:spLocks/>
              </p:cNvSpPr>
              <p:nvPr/>
            </p:nvSpPr>
            <p:spPr bwMode="auto">
              <a:xfrm flipV="1">
                <a:off x="506" y="1663"/>
                <a:ext cx="1814" cy="257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3"/>
                  </a:cxn>
                  <a:cxn ang="0">
                    <a:pos x="303" y="8"/>
                  </a:cxn>
                  <a:cxn ang="0">
                    <a:pos x="354" y="12"/>
                  </a:cxn>
                  <a:cxn ang="0">
                    <a:pos x="406" y="19"/>
                  </a:cxn>
                  <a:cxn ang="0">
                    <a:pos x="457" y="28"/>
                  </a:cxn>
                  <a:cxn ang="0">
                    <a:pos x="508" y="40"/>
                  </a:cxn>
                  <a:cxn ang="0">
                    <a:pos x="559" y="54"/>
                  </a:cxn>
                  <a:cxn ang="0">
                    <a:pos x="611" y="70"/>
                  </a:cxn>
                  <a:cxn ang="0">
                    <a:pos x="662" y="90"/>
                  </a:cxn>
                  <a:cxn ang="0">
                    <a:pos x="713" y="111"/>
                  </a:cxn>
                  <a:cxn ang="0">
                    <a:pos x="764" y="134"/>
                  </a:cxn>
                  <a:cxn ang="0">
                    <a:pos x="816" y="160"/>
                  </a:cxn>
                  <a:cxn ang="0">
                    <a:pos x="867" y="186"/>
                  </a:cxn>
                  <a:cxn ang="0">
                    <a:pos x="918" y="213"/>
                  </a:cxn>
                  <a:cxn ang="0">
                    <a:pos x="969" y="238"/>
                  </a:cxn>
                  <a:cxn ang="0">
                    <a:pos x="1021" y="265"/>
                  </a:cxn>
                  <a:cxn ang="0">
                    <a:pos x="1072" y="293"/>
                  </a:cxn>
                  <a:cxn ang="0">
                    <a:pos x="1123" y="318"/>
                  </a:cxn>
                  <a:cxn ang="0">
                    <a:pos x="1174" y="340"/>
                  </a:cxn>
                  <a:cxn ang="0">
                    <a:pos x="1226" y="363"/>
                  </a:cxn>
                  <a:cxn ang="0">
                    <a:pos x="1277" y="382"/>
                  </a:cxn>
                  <a:cxn ang="0">
                    <a:pos x="1328" y="400"/>
                  </a:cxn>
                  <a:cxn ang="0">
                    <a:pos x="1379" y="414"/>
                  </a:cxn>
                  <a:cxn ang="0">
                    <a:pos x="1431" y="425"/>
                  </a:cxn>
                  <a:cxn ang="0">
                    <a:pos x="1482" y="435"/>
                  </a:cxn>
                  <a:cxn ang="0">
                    <a:pos x="1533" y="439"/>
                  </a:cxn>
                  <a:cxn ang="0">
                    <a:pos x="1584" y="444"/>
                  </a:cxn>
                  <a:cxn ang="0">
                    <a:pos x="1636" y="446"/>
                  </a:cxn>
                  <a:cxn ang="0">
                    <a:pos x="1687" y="443"/>
                  </a:cxn>
                  <a:cxn ang="0">
                    <a:pos x="1738" y="439"/>
                  </a:cxn>
                  <a:cxn ang="0">
                    <a:pos x="1789" y="434"/>
                  </a:cxn>
                  <a:cxn ang="0">
                    <a:pos x="1841" y="423"/>
                  </a:cxn>
                  <a:cxn ang="0">
                    <a:pos x="1892" y="414"/>
                  </a:cxn>
                  <a:cxn ang="0">
                    <a:pos x="1943" y="401"/>
                  </a:cxn>
                  <a:cxn ang="0">
                    <a:pos x="1994" y="387"/>
                  </a:cxn>
                  <a:cxn ang="0">
                    <a:pos x="2046" y="372"/>
                  </a:cxn>
                  <a:cxn ang="0">
                    <a:pos x="2097" y="356"/>
                  </a:cxn>
                  <a:cxn ang="0">
                    <a:pos x="2148" y="340"/>
                  </a:cxn>
                  <a:cxn ang="0">
                    <a:pos x="2199" y="323"/>
                  </a:cxn>
                  <a:cxn ang="0">
                    <a:pos x="2251" y="305"/>
                  </a:cxn>
                  <a:cxn ang="0">
                    <a:pos x="2302" y="285"/>
                  </a:cxn>
                  <a:cxn ang="0">
                    <a:pos x="2353" y="267"/>
                  </a:cxn>
                  <a:cxn ang="0">
                    <a:pos x="2404" y="250"/>
                  </a:cxn>
                  <a:cxn ang="0">
                    <a:pos x="2456" y="232"/>
                  </a:cxn>
                  <a:cxn ang="0">
                    <a:pos x="2507" y="214"/>
                  </a:cxn>
                  <a:cxn ang="0">
                    <a:pos x="2558" y="199"/>
                  </a:cxn>
                  <a:cxn ang="0">
                    <a:pos x="2609" y="182"/>
                  </a:cxn>
                  <a:cxn ang="0">
                    <a:pos x="2661" y="166"/>
                  </a:cxn>
                  <a:cxn ang="0">
                    <a:pos x="2712" y="151"/>
                  </a:cxn>
                  <a:cxn ang="0">
                    <a:pos x="2763" y="137"/>
                  </a:cxn>
                  <a:cxn ang="0">
                    <a:pos x="2814" y="124"/>
                  </a:cxn>
                  <a:cxn ang="0">
                    <a:pos x="2866" y="111"/>
                  </a:cxn>
                  <a:cxn ang="0">
                    <a:pos x="2917" y="101"/>
                  </a:cxn>
                  <a:cxn ang="0">
                    <a:pos x="2968" y="90"/>
                  </a:cxn>
                  <a:cxn ang="0">
                    <a:pos x="3019" y="80"/>
                  </a:cxn>
                  <a:cxn ang="0">
                    <a:pos x="3071" y="70"/>
                  </a:cxn>
                  <a:cxn ang="0">
                    <a:pos x="3122" y="62"/>
                  </a:cxn>
                </a:cxnLst>
                <a:rect l="0" t="0" r="r" b="b"/>
                <a:pathLst>
                  <a:path w="3150" h="446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0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1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3"/>
                    </a:lnTo>
                    <a:lnTo>
                      <a:pt x="256" y="5"/>
                    </a:lnTo>
                    <a:lnTo>
                      <a:pt x="260" y="3"/>
                    </a:lnTo>
                    <a:lnTo>
                      <a:pt x="264" y="6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6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1"/>
                    </a:lnTo>
                    <a:lnTo>
                      <a:pt x="354" y="12"/>
                    </a:lnTo>
                    <a:lnTo>
                      <a:pt x="358" y="11"/>
                    </a:lnTo>
                    <a:lnTo>
                      <a:pt x="362" y="13"/>
                    </a:lnTo>
                    <a:lnTo>
                      <a:pt x="366" y="13"/>
                    </a:lnTo>
                    <a:lnTo>
                      <a:pt x="370" y="14"/>
                    </a:lnTo>
                    <a:lnTo>
                      <a:pt x="374" y="12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6" y="16"/>
                    </a:lnTo>
                    <a:lnTo>
                      <a:pt x="390" y="15"/>
                    </a:lnTo>
                    <a:lnTo>
                      <a:pt x="394" y="16"/>
                    </a:lnTo>
                    <a:lnTo>
                      <a:pt x="398" y="18"/>
                    </a:lnTo>
                    <a:lnTo>
                      <a:pt x="402" y="18"/>
                    </a:lnTo>
                    <a:lnTo>
                      <a:pt x="406" y="19"/>
                    </a:lnTo>
                    <a:lnTo>
                      <a:pt x="410" y="18"/>
                    </a:lnTo>
                    <a:lnTo>
                      <a:pt x="413" y="19"/>
                    </a:lnTo>
                    <a:lnTo>
                      <a:pt x="417" y="21"/>
                    </a:lnTo>
                    <a:lnTo>
                      <a:pt x="421" y="21"/>
                    </a:lnTo>
                    <a:lnTo>
                      <a:pt x="425" y="23"/>
                    </a:lnTo>
                    <a:lnTo>
                      <a:pt x="429" y="23"/>
                    </a:lnTo>
                    <a:lnTo>
                      <a:pt x="433" y="23"/>
                    </a:lnTo>
                    <a:lnTo>
                      <a:pt x="437" y="23"/>
                    </a:lnTo>
                    <a:lnTo>
                      <a:pt x="441" y="23"/>
                    </a:lnTo>
                    <a:lnTo>
                      <a:pt x="445" y="26"/>
                    </a:lnTo>
                    <a:lnTo>
                      <a:pt x="449" y="26"/>
                    </a:lnTo>
                    <a:lnTo>
                      <a:pt x="453" y="27"/>
                    </a:lnTo>
                    <a:lnTo>
                      <a:pt x="457" y="28"/>
                    </a:lnTo>
                    <a:lnTo>
                      <a:pt x="461" y="29"/>
                    </a:lnTo>
                    <a:lnTo>
                      <a:pt x="465" y="28"/>
                    </a:lnTo>
                    <a:lnTo>
                      <a:pt x="469" y="30"/>
                    </a:lnTo>
                    <a:lnTo>
                      <a:pt x="473" y="30"/>
                    </a:lnTo>
                    <a:lnTo>
                      <a:pt x="477" y="32"/>
                    </a:lnTo>
                    <a:lnTo>
                      <a:pt x="480" y="33"/>
                    </a:lnTo>
                    <a:lnTo>
                      <a:pt x="484" y="33"/>
                    </a:lnTo>
                    <a:lnTo>
                      <a:pt x="488" y="35"/>
                    </a:lnTo>
                    <a:lnTo>
                      <a:pt x="492" y="36"/>
                    </a:lnTo>
                    <a:lnTo>
                      <a:pt x="496" y="35"/>
                    </a:lnTo>
                    <a:lnTo>
                      <a:pt x="500" y="37"/>
                    </a:lnTo>
                    <a:lnTo>
                      <a:pt x="504" y="39"/>
                    </a:lnTo>
                    <a:lnTo>
                      <a:pt x="508" y="40"/>
                    </a:lnTo>
                    <a:lnTo>
                      <a:pt x="512" y="41"/>
                    </a:lnTo>
                    <a:lnTo>
                      <a:pt x="516" y="42"/>
                    </a:lnTo>
                    <a:lnTo>
                      <a:pt x="520" y="42"/>
                    </a:lnTo>
                    <a:lnTo>
                      <a:pt x="524" y="43"/>
                    </a:lnTo>
                    <a:lnTo>
                      <a:pt x="528" y="45"/>
                    </a:lnTo>
                    <a:lnTo>
                      <a:pt x="532" y="47"/>
                    </a:lnTo>
                    <a:lnTo>
                      <a:pt x="536" y="46"/>
                    </a:lnTo>
                    <a:lnTo>
                      <a:pt x="540" y="48"/>
                    </a:lnTo>
                    <a:lnTo>
                      <a:pt x="544" y="48"/>
                    </a:lnTo>
                    <a:lnTo>
                      <a:pt x="547" y="50"/>
                    </a:lnTo>
                    <a:lnTo>
                      <a:pt x="551" y="52"/>
                    </a:lnTo>
                    <a:lnTo>
                      <a:pt x="555" y="52"/>
                    </a:lnTo>
                    <a:lnTo>
                      <a:pt x="559" y="54"/>
                    </a:lnTo>
                    <a:lnTo>
                      <a:pt x="563" y="54"/>
                    </a:lnTo>
                    <a:lnTo>
                      <a:pt x="567" y="56"/>
                    </a:lnTo>
                    <a:lnTo>
                      <a:pt x="571" y="58"/>
                    </a:lnTo>
                    <a:lnTo>
                      <a:pt x="575" y="59"/>
                    </a:lnTo>
                    <a:lnTo>
                      <a:pt x="579" y="61"/>
                    </a:lnTo>
                    <a:lnTo>
                      <a:pt x="583" y="62"/>
                    </a:lnTo>
                    <a:lnTo>
                      <a:pt x="587" y="61"/>
                    </a:lnTo>
                    <a:lnTo>
                      <a:pt x="591" y="64"/>
                    </a:lnTo>
                    <a:lnTo>
                      <a:pt x="595" y="64"/>
                    </a:lnTo>
                    <a:lnTo>
                      <a:pt x="599" y="67"/>
                    </a:lnTo>
                    <a:lnTo>
                      <a:pt x="603" y="69"/>
                    </a:lnTo>
                    <a:lnTo>
                      <a:pt x="607" y="68"/>
                    </a:lnTo>
                    <a:lnTo>
                      <a:pt x="611" y="70"/>
                    </a:lnTo>
                    <a:lnTo>
                      <a:pt x="615" y="72"/>
                    </a:lnTo>
                    <a:lnTo>
                      <a:pt x="618" y="74"/>
                    </a:lnTo>
                    <a:lnTo>
                      <a:pt x="622" y="75"/>
                    </a:lnTo>
                    <a:lnTo>
                      <a:pt x="626" y="78"/>
                    </a:lnTo>
                    <a:lnTo>
                      <a:pt x="630" y="77"/>
                    </a:lnTo>
                    <a:lnTo>
                      <a:pt x="634" y="80"/>
                    </a:lnTo>
                    <a:lnTo>
                      <a:pt x="638" y="82"/>
                    </a:lnTo>
                    <a:lnTo>
                      <a:pt x="642" y="82"/>
                    </a:lnTo>
                    <a:lnTo>
                      <a:pt x="646" y="84"/>
                    </a:lnTo>
                    <a:lnTo>
                      <a:pt x="650" y="84"/>
                    </a:lnTo>
                    <a:lnTo>
                      <a:pt x="654" y="88"/>
                    </a:lnTo>
                    <a:lnTo>
                      <a:pt x="658" y="88"/>
                    </a:lnTo>
                    <a:lnTo>
                      <a:pt x="662" y="90"/>
                    </a:lnTo>
                    <a:lnTo>
                      <a:pt x="666" y="91"/>
                    </a:lnTo>
                    <a:lnTo>
                      <a:pt x="670" y="92"/>
                    </a:lnTo>
                    <a:lnTo>
                      <a:pt x="674" y="95"/>
                    </a:lnTo>
                    <a:lnTo>
                      <a:pt x="678" y="95"/>
                    </a:lnTo>
                    <a:lnTo>
                      <a:pt x="682" y="97"/>
                    </a:lnTo>
                    <a:lnTo>
                      <a:pt x="685" y="99"/>
                    </a:lnTo>
                    <a:lnTo>
                      <a:pt x="689" y="102"/>
                    </a:lnTo>
                    <a:lnTo>
                      <a:pt x="693" y="103"/>
                    </a:lnTo>
                    <a:lnTo>
                      <a:pt x="697" y="104"/>
                    </a:lnTo>
                    <a:lnTo>
                      <a:pt x="701" y="106"/>
                    </a:lnTo>
                    <a:lnTo>
                      <a:pt x="705" y="108"/>
                    </a:lnTo>
                    <a:lnTo>
                      <a:pt x="709" y="109"/>
                    </a:lnTo>
                    <a:lnTo>
                      <a:pt x="713" y="111"/>
                    </a:lnTo>
                    <a:lnTo>
                      <a:pt x="717" y="113"/>
                    </a:lnTo>
                    <a:lnTo>
                      <a:pt x="721" y="116"/>
                    </a:lnTo>
                    <a:lnTo>
                      <a:pt x="725" y="115"/>
                    </a:lnTo>
                    <a:lnTo>
                      <a:pt x="729" y="119"/>
                    </a:lnTo>
                    <a:lnTo>
                      <a:pt x="733" y="119"/>
                    </a:lnTo>
                    <a:lnTo>
                      <a:pt x="737" y="122"/>
                    </a:lnTo>
                    <a:lnTo>
                      <a:pt x="741" y="123"/>
                    </a:lnTo>
                    <a:lnTo>
                      <a:pt x="745" y="125"/>
                    </a:lnTo>
                    <a:lnTo>
                      <a:pt x="749" y="127"/>
                    </a:lnTo>
                    <a:lnTo>
                      <a:pt x="753" y="128"/>
                    </a:lnTo>
                    <a:lnTo>
                      <a:pt x="756" y="130"/>
                    </a:lnTo>
                    <a:lnTo>
                      <a:pt x="760" y="132"/>
                    </a:lnTo>
                    <a:lnTo>
                      <a:pt x="764" y="134"/>
                    </a:lnTo>
                    <a:lnTo>
                      <a:pt x="768" y="137"/>
                    </a:lnTo>
                    <a:lnTo>
                      <a:pt x="772" y="138"/>
                    </a:lnTo>
                    <a:lnTo>
                      <a:pt x="776" y="140"/>
                    </a:lnTo>
                    <a:lnTo>
                      <a:pt x="780" y="142"/>
                    </a:lnTo>
                    <a:lnTo>
                      <a:pt x="784" y="143"/>
                    </a:lnTo>
                    <a:lnTo>
                      <a:pt x="788" y="146"/>
                    </a:lnTo>
                    <a:lnTo>
                      <a:pt x="792" y="148"/>
                    </a:lnTo>
                    <a:lnTo>
                      <a:pt x="796" y="150"/>
                    </a:lnTo>
                    <a:lnTo>
                      <a:pt x="800" y="151"/>
                    </a:lnTo>
                    <a:lnTo>
                      <a:pt x="804" y="155"/>
                    </a:lnTo>
                    <a:lnTo>
                      <a:pt x="808" y="154"/>
                    </a:lnTo>
                    <a:lnTo>
                      <a:pt x="812" y="157"/>
                    </a:lnTo>
                    <a:lnTo>
                      <a:pt x="816" y="160"/>
                    </a:lnTo>
                    <a:lnTo>
                      <a:pt x="820" y="163"/>
                    </a:lnTo>
                    <a:lnTo>
                      <a:pt x="823" y="164"/>
                    </a:lnTo>
                    <a:lnTo>
                      <a:pt x="827" y="164"/>
                    </a:lnTo>
                    <a:lnTo>
                      <a:pt x="831" y="168"/>
                    </a:lnTo>
                    <a:lnTo>
                      <a:pt x="835" y="169"/>
                    </a:lnTo>
                    <a:lnTo>
                      <a:pt x="839" y="172"/>
                    </a:lnTo>
                    <a:lnTo>
                      <a:pt x="843" y="174"/>
                    </a:lnTo>
                    <a:lnTo>
                      <a:pt x="847" y="178"/>
                    </a:lnTo>
                    <a:lnTo>
                      <a:pt x="851" y="178"/>
                    </a:lnTo>
                    <a:lnTo>
                      <a:pt x="855" y="180"/>
                    </a:lnTo>
                    <a:lnTo>
                      <a:pt x="859" y="181"/>
                    </a:lnTo>
                    <a:lnTo>
                      <a:pt x="863" y="184"/>
                    </a:lnTo>
                    <a:lnTo>
                      <a:pt x="867" y="186"/>
                    </a:lnTo>
                    <a:lnTo>
                      <a:pt x="871" y="187"/>
                    </a:lnTo>
                    <a:lnTo>
                      <a:pt x="875" y="191"/>
                    </a:lnTo>
                    <a:lnTo>
                      <a:pt x="879" y="193"/>
                    </a:lnTo>
                    <a:lnTo>
                      <a:pt x="883" y="194"/>
                    </a:lnTo>
                    <a:lnTo>
                      <a:pt x="887" y="196"/>
                    </a:lnTo>
                    <a:lnTo>
                      <a:pt x="890" y="197"/>
                    </a:lnTo>
                    <a:lnTo>
                      <a:pt x="894" y="199"/>
                    </a:lnTo>
                    <a:lnTo>
                      <a:pt x="898" y="201"/>
                    </a:lnTo>
                    <a:lnTo>
                      <a:pt x="902" y="203"/>
                    </a:lnTo>
                    <a:lnTo>
                      <a:pt x="906" y="205"/>
                    </a:lnTo>
                    <a:lnTo>
                      <a:pt x="910" y="207"/>
                    </a:lnTo>
                    <a:lnTo>
                      <a:pt x="914" y="210"/>
                    </a:lnTo>
                    <a:lnTo>
                      <a:pt x="918" y="213"/>
                    </a:lnTo>
                    <a:lnTo>
                      <a:pt x="922" y="214"/>
                    </a:lnTo>
                    <a:lnTo>
                      <a:pt x="926" y="216"/>
                    </a:lnTo>
                    <a:lnTo>
                      <a:pt x="930" y="218"/>
                    </a:lnTo>
                    <a:lnTo>
                      <a:pt x="934" y="221"/>
                    </a:lnTo>
                    <a:lnTo>
                      <a:pt x="938" y="222"/>
                    </a:lnTo>
                    <a:lnTo>
                      <a:pt x="942" y="223"/>
                    </a:lnTo>
                    <a:lnTo>
                      <a:pt x="946" y="227"/>
                    </a:lnTo>
                    <a:lnTo>
                      <a:pt x="950" y="229"/>
                    </a:lnTo>
                    <a:lnTo>
                      <a:pt x="954" y="230"/>
                    </a:lnTo>
                    <a:lnTo>
                      <a:pt x="958" y="233"/>
                    </a:lnTo>
                    <a:lnTo>
                      <a:pt x="961" y="235"/>
                    </a:lnTo>
                    <a:lnTo>
                      <a:pt x="965" y="237"/>
                    </a:lnTo>
                    <a:lnTo>
                      <a:pt x="969" y="238"/>
                    </a:lnTo>
                    <a:lnTo>
                      <a:pt x="973" y="240"/>
                    </a:lnTo>
                    <a:lnTo>
                      <a:pt x="977" y="244"/>
                    </a:lnTo>
                    <a:lnTo>
                      <a:pt x="981" y="246"/>
                    </a:lnTo>
                    <a:lnTo>
                      <a:pt x="985" y="248"/>
                    </a:lnTo>
                    <a:lnTo>
                      <a:pt x="989" y="250"/>
                    </a:lnTo>
                    <a:lnTo>
                      <a:pt x="993" y="250"/>
                    </a:lnTo>
                    <a:lnTo>
                      <a:pt x="997" y="253"/>
                    </a:lnTo>
                    <a:lnTo>
                      <a:pt x="1001" y="256"/>
                    </a:lnTo>
                    <a:lnTo>
                      <a:pt x="1005" y="257"/>
                    </a:lnTo>
                    <a:lnTo>
                      <a:pt x="1009" y="260"/>
                    </a:lnTo>
                    <a:lnTo>
                      <a:pt x="1013" y="261"/>
                    </a:lnTo>
                    <a:lnTo>
                      <a:pt x="1017" y="263"/>
                    </a:lnTo>
                    <a:lnTo>
                      <a:pt x="1021" y="265"/>
                    </a:lnTo>
                    <a:lnTo>
                      <a:pt x="1025" y="268"/>
                    </a:lnTo>
                    <a:lnTo>
                      <a:pt x="1028" y="270"/>
                    </a:lnTo>
                    <a:lnTo>
                      <a:pt x="1032" y="272"/>
                    </a:lnTo>
                    <a:lnTo>
                      <a:pt x="1036" y="273"/>
                    </a:lnTo>
                    <a:lnTo>
                      <a:pt x="1040" y="276"/>
                    </a:lnTo>
                    <a:lnTo>
                      <a:pt x="1044" y="277"/>
                    </a:lnTo>
                    <a:lnTo>
                      <a:pt x="1048" y="281"/>
                    </a:lnTo>
                    <a:lnTo>
                      <a:pt x="1052" y="284"/>
                    </a:lnTo>
                    <a:lnTo>
                      <a:pt x="1056" y="284"/>
                    </a:lnTo>
                    <a:lnTo>
                      <a:pt x="1060" y="287"/>
                    </a:lnTo>
                    <a:lnTo>
                      <a:pt x="1064" y="287"/>
                    </a:lnTo>
                    <a:lnTo>
                      <a:pt x="1068" y="290"/>
                    </a:lnTo>
                    <a:lnTo>
                      <a:pt x="1072" y="293"/>
                    </a:lnTo>
                    <a:lnTo>
                      <a:pt x="1076" y="294"/>
                    </a:lnTo>
                    <a:lnTo>
                      <a:pt x="1080" y="297"/>
                    </a:lnTo>
                    <a:lnTo>
                      <a:pt x="1084" y="298"/>
                    </a:lnTo>
                    <a:lnTo>
                      <a:pt x="1088" y="302"/>
                    </a:lnTo>
                    <a:lnTo>
                      <a:pt x="1092" y="303"/>
                    </a:lnTo>
                    <a:lnTo>
                      <a:pt x="1095" y="304"/>
                    </a:lnTo>
                    <a:lnTo>
                      <a:pt x="1099" y="306"/>
                    </a:lnTo>
                    <a:lnTo>
                      <a:pt x="1103" y="308"/>
                    </a:lnTo>
                    <a:lnTo>
                      <a:pt x="1107" y="309"/>
                    </a:lnTo>
                    <a:lnTo>
                      <a:pt x="1111" y="312"/>
                    </a:lnTo>
                    <a:lnTo>
                      <a:pt x="1115" y="313"/>
                    </a:lnTo>
                    <a:lnTo>
                      <a:pt x="1119" y="315"/>
                    </a:lnTo>
                    <a:lnTo>
                      <a:pt x="1123" y="318"/>
                    </a:lnTo>
                    <a:lnTo>
                      <a:pt x="1127" y="319"/>
                    </a:lnTo>
                    <a:lnTo>
                      <a:pt x="1131" y="321"/>
                    </a:lnTo>
                    <a:lnTo>
                      <a:pt x="1135" y="323"/>
                    </a:lnTo>
                    <a:lnTo>
                      <a:pt x="1139" y="324"/>
                    </a:lnTo>
                    <a:lnTo>
                      <a:pt x="1143" y="327"/>
                    </a:lnTo>
                    <a:lnTo>
                      <a:pt x="1147" y="329"/>
                    </a:lnTo>
                    <a:lnTo>
                      <a:pt x="1151" y="330"/>
                    </a:lnTo>
                    <a:lnTo>
                      <a:pt x="1155" y="332"/>
                    </a:lnTo>
                    <a:lnTo>
                      <a:pt x="1159" y="334"/>
                    </a:lnTo>
                    <a:lnTo>
                      <a:pt x="1163" y="335"/>
                    </a:lnTo>
                    <a:lnTo>
                      <a:pt x="1166" y="338"/>
                    </a:lnTo>
                    <a:lnTo>
                      <a:pt x="1170" y="339"/>
                    </a:lnTo>
                    <a:lnTo>
                      <a:pt x="1174" y="340"/>
                    </a:lnTo>
                    <a:lnTo>
                      <a:pt x="1178" y="342"/>
                    </a:lnTo>
                    <a:lnTo>
                      <a:pt x="1182" y="344"/>
                    </a:lnTo>
                    <a:lnTo>
                      <a:pt x="1186" y="346"/>
                    </a:lnTo>
                    <a:lnTo>
                      <a:pt x="1190" y="349"/>
                    </a:lnTo>
                    <a:lnTo>
                      <a:pt x="1194" y="350"/>
                    </a:lnTo>
                    <a:lnTo>
                      <a:pt x="1198" y="350"/>
                    </a:lnTo>
                    <a:lnTo>
                      <a:pt x="1202" y="353"/>
                    </a:lnTo>
                    <a:lnTo>
                      <a:pt x="1206" y="355"/>
                    </a:lnTo>
                    <a:lnTo>
                      <a:pt x="1210" y="356"/>
                    </a:lnTo>
                    <a:lnTo>
                      <a:pt x="1214" y="357"/>
                    </a:lnTo>
                    <a:lnTo>
                      <a:pt x="1218" y="358"/>
                    </a:lnTo>
                    <a:lnTo>
                      <a:pt x="1222" y="362"/>
                    </a:lnTo>
                    <a:lnTo>
                      <a:pt x="1226" y="363"/>
                    </a:lnTo>
                    <a:lnTo>
                      <a:pt x="1230" y="363"/>
                    </a:lnTo>
                    <a:lnTo>
                      <a:pt x="1233" y="366"/>
                    </a:lnTo>
                    <a:lnTo>
                      <a:pt x="1237" y="366"/>
                    </a:lnTo>
                    <a:lnTo>
                      <a:pt x="1241" y="367"/>
                    </a:lnTo>
                    <a:lnTo>
                      <a:pt x="1245" y="369"/>
                    </a:lnTo>
                    <a:lnTo>
                      <a:pt x="1249" y="371"/>
                    </a:lnTo>
                    <a:lnTo>
                      <a:pt x="1253" y="373"/>
                    </a:lnTo>
                    <a:lnTo>
                      <a:pt x="1257" y="373"/>
                    </a:lnTo>
                    <a:lnTo>
                      <a:pt x="1261" y="377"/>
                    </a:lnTo>
                    <a:lnTo>
                      <a:pt x="1265" y="377"/>
                    </a:lnTo>
                    <a:lnTo>
                      <a:pt x="1269" y="379"/>
                    </a:lnTo>
                    <a:lnTo>
                      <a:pt x="1273" y="381"/>
                    </a:lnTo>
                    <a:lnTo>
                      <a:pt x="1277" y="382"/>
                    </a:lnTo>
                    <a:lnTo>
                      <a:pt x="1281" y="382"/>
                    </a:lnTo>
                    <a:lnTo>
                      <a:pt x="1285" y="384"/>
                    </a:lnTo>
                    <a:lnTo>
                      <a:pt x="1289" y="386"/>
                    </a:lnTo>
                    <a:lnTo>
                      <a:pt x="1293" y="388"/>
                    </a:lnTo>
                    <a:lnTo>
                      <a:pt x="1297" y="389"/>
                    </a:lnTo>
                    <a:lnTo>
                      <a:pt x="1301" y="389"/>
                    </a:lnTo>
                    <a:lnTo>
                      <a:pt x="1304" y="391"/>
                    </a:lnTo>
                    <a:lnTo>
                      <a:pt x="1308" y="392"/>
                    </a:lnTo>
                    <a:lnTo>
                      <a:pt x="1312" y="394"/>
                    </a:lnTo>
                    <a:lnTo>
                      <a:pt x="1316" y="396"/>
                    </a:lnTo>
                    <a:lnTo>
                      <a:pt x="1320" y="396"/>
                    </a:lnTo>
                    <a:lnTo>
                      <a:pt x="1324" y="397"/>
                    </a:lnTo>
                    <a:lnTo>
                      <a:pt x="1328" y="400"/>
                    </a:lnTo>
                    <a:lnTo>
                      <a:pt x="1332" y="400"/>
                    </a:lnTo>
                    <a:lnTo>
                      <a:pt x="1336" y="401"/>
                    </a:lnTo>
                    <a:lnTo>
                      <a:pt x="1340" y="402"/>
                    </a:lnTo>
                    <a:lnTo>
                      <a:pt x="1344" y="405"/>
                    </a:lnTo>
                    <a:lnTo>
                      <a:pt x="1348" y="404"/>
                    </a:lnTo>
                    <a:lnTo>
                      <a:pt x="1352" y="405"/>
                    </a:lnTo>
                    <a:lnTo>
                      <a:pt x="1356" y="406"/>
                    </a:lnTo>
                    <a:lnTo>
                      <a:pt x="1360" y="408"/>
                    </a:lnTo>
                    <a:lnTo>
                      <a:pt x="1364" y="408"/>
                    </a:lnTo>
                    <a:lnTo>
                      <a:pt x="1368" y="411"/>
                    </a:lnTo>
                    <a:lnTo>
                      <a:pt x="1371" y="412"/>
                    </a:lnTo>
                    <a:lnTo>
                      <a:pt x="1375" y="413"/>
                    </a:lnTo>
                    <a:lnTo>
                      <a:pt x="1379" y="414"/>
                    </a:lnTo>
                    <a:lnTo>
                      <a:pt x="1383" y="414"/>
                    </a:lnTo>
                    <a:lnTo>
                      <a:pt x="1387" y="416"/>
                    </a:lnTo>
                    <a:lnTo>
                      <a:pt x="1391" y="417"/>
                    </a:lnTo>
                    <a:lnTo>
                      <a:pt x="1395" y="417"/>
                    </a:lnTo>
                    <a:lnTo>
                      <a:pt x="1399" y="418"/>
                    </a:lnTo>
                    <a:lnTo>
                      <a:pt x="1403" y="420"/>
                    </a:lnTo>
                    <a:lnTo>
                      <a:pt x="1407" y="420"/>
                    </a:lnTo>
                    <a:lnTo>
                      <a:pt x="1411" y="421"/>
                    </a:lnTo>
                    <a:lnTo>
                      <a:pt x="1415" y="423"/>
                    </a:lnTo>
                    <a:lnTo>
                      <a:pt x="1419" y="423"/>
                    </a:lnTo>
                    <a:lnTo>
                      <a:pt x="1423" y="423"/>
                    </a:lnTo>
                    <a:lnTo>
                      <a:pt x="1427" y="426"/>
                    </a:lnTo>
                    <a:lnTo>
                      <a:pt x="1431" y="425"/>
                    </a:lnTo>
                    <a:lnTo>
                      <a:pt x="1435" y="426"/>
                    </a:lnTo>
                    <a:lnTo>
                      <a:pt x="1438" y="428"/>
                    </a:lnTo>
                    <a:lnTo>
                      <a:pt x="1442" y="427"/>
                    </a:lnTo>
                    <a:lnTo>
                      <a:pt x="1446" y="429"/>
                    </a:lnTo>
                    <a:lnTo>
                      <a:pt x="1450" y="430"/>
                    </a:lnTo>
                    <a:lnTo>
                      <a:pt x="1454" y="431"/>
                    </a:lnTo>
                    <a:lnTo>
                      <a:pt x="1458" y="431"/>
                    </a:lnTo>
                    <a:lnTo>
                      <a:pt x="1462" y="433"/>
                    </a:lnTo>
                    <a:lnTo>
                      <a:pt x="1466" y="433"/>
                    </a:lnTo>
                    <a:lnTo>
                      <a:pt x="1470" y="432"/>
                    </a:lnTo>
                    <a:lnTo>
                      <a:pt x="1474" y="434"/>
                    </a:lnTo>
                    <a:lnTo>
                      <a:pt x="1478" y="434"/>
                    </a:lnTo>
                    <a:lnTo>
                      <a:pt x="1482" y="435"/>
                    </a:lnTo>
                    <a:lnTo>
                      <a:pt x="1486" y="436"/>
                    </a:lnTo>
                    <a:lnTo>
                      <a:pt x="1490" y="435"/>
                    </a:lnTo>
                    <a:lnTo>
                      <a:pt x="1494" y="436"/>
                    </a:lnTo>
                    <a:lnTo>
                      <a:pt x="1498" y="438"/>
                    </a:lnTo>
                    <a:lnTo>
                      <a:pt x="1502" y="438"/>
                    </a:lnTo>
                    <a:lnTo>
                      <a:pt x="1506" y="437"/>
                    </a:lnTo>
                    <a:lnTo>
                      <a:pt x="1509" y="438"/>
                    </a:lnTo>
                    <a:lnTo>
                      <a:pt x="1513" y="438"/>
                    </a:lnTo>
                    <a:lnTo>
                      <a:pt x="1517" y="439"/>
                    </a:lnTo>
                    <a:lnTo>
                      <a:pt x="1521" y="441"/>
                    </a:lnTo>
                    <a:lnTo>
                      <a:pt x="1525" y="441"/>
                    </a:lnTo>
                    <a:lnTo>
                      <a:pt x="1529" y="442"/>
                    </a:lnTo>
                    <a:lnTo>
                      <a:pt x="1533" y="439"/>
                    </a:lnTo>
                    <a:lnTo>
                      <a:pt x="1537" y="441"/>
                    </a:lnTo>
                    <a:lnTo>
                      <a:pt x="1541" y="442"/>
                    </a:lnTo>
                    <a:lnTo>
                      <a:pt x="1545" y="443"/>
                    </a:lnTo>
                    <a:lnTo>
                      <a:pt x="1549" y="443"/>
                    </a:lnTo>
                    <a:lnTo>
                      <a:pt x="1553" y="442"/>
                    </a:lnTo>
                    <a:lnTo>
                      <a:pt x="1557" y="443"/>
                    </a:lnTo>
                    <a:lnTo>
                      <a:pt x="1561" y="443"/>
                    </a:lnTo>
                    <a:lnTo>
                      <a:pt x="1565" y="444"/>
                    </a:lnTo>
                    <a:lnTo>
                      <a:pt x="1569" y="445"/>
                    </a:lnTo>
                    <a:lnTo>
                      <a:pt x="1573" y="445"/>
                    </a:lnTo>
                    <a:lnTo>
                      <a:pt x="1576" y="445"/>
                    </a:lnTo>
                    <a:lnTo>
                      <a:pt x="1580" y="445"/>
                    </a:lnTo>
                    <a:lnTo>
                      <a:pt x="1584" y="444"/>
                    </a:lnTo>
                    <a:lnTo>
                      <a:pt x="1588" y="446"/>
                    </a:lnTo>
                    <a:lnTo>
                      <a:pt x="1592" y="445"/>
                    </a:lnTo>
                    <a:lnTo>
                      <a:pt x="1596" y="446"/>
                    </a:lnTo>
                    <a:lnTo>
                      <a:pt x="1600" y="444"/>
                    </a:lnTo>
                    <a:lnTo>
                      <a:pt x="1604" y="445"/>
                    </a:lnTo>
                    <a:lnTo>
                      <a:pt x="1608" y="445"/>
                    </a:lnTo>
                    <a:lnTo>
                      <a:pt x="1612" y="445"/>
                    </a:lnTo>
                    <a:lnTo>
                      <a:pt x="1616" y="445"/>
                    </a:lnTo>
                    <a:lnTo>
                      <a:pt x="1620" y="444"/>
                    </a:lnTo>
                    <a:lnTo>
                      <a:pt x="1624" y="445"/>
                    </a:lnTo>
                    <a:lnTo>
                      <a:pt x="1628" y="446"/>
                    </a:lnTo>
                    <a:lnTo>
                      <a:pt x="1632" y="445"/>
                    </a:lnTo>
                    <a:lnTo>
                      <a:pt x="1636" y="446"/>
                    </a:lnTo>
                    <a:lnTo>
                      <a:pt x="1640" y="444"/>
                    </a:lnTo>
                    <a:lnTo>
                      <a:pt x="1643" y="444"/>
                    </a:lnTo>
                    <a:lnTo>
                      <a:pt x="1647" y="445"/>
                    </a:lnTo>
                    <a:lnTo>
                      <a:pt x="1651" y="445"/>
                    </a:lnTo>
                    <a:lnTo>
                      <a:pt x="1655" y="445"/>
                    </a:lnTo>
                    <a:lnTo>
                      <a:pt x="1659" y="445"/>
                    </a:lnTo>
                    <a:lnTo>
                      <a:pt x="1663" y="446"/>
                    </a:lnTo>
                    <a:lnTo>
                      <a:pt x="1667" y="446"/>
                    </a:lnTo>
                    <a:lnTo>
                      <a:pt x="1671" y="445"/>
                    </a:lnTo>
                    <a:lnTo>
                      <a:pt x="1675" y="443"/>
                    </a:lnTo>
                    <a:lnTo>
                      <a:pt x="1679" y="444"/>
                    </a:lnTo>
                    <a:lnTo>
                      <a:pt x="1683" y="444"/>
                    </a:lnTo>
                    <a:lnTo>
                      <a:pt x="1687" y="443"/>
                    </a:lnTo>
                    <a:lnTo>
                      <a:pt x="1691" y="445"/>
                    </a:lnTo>
                    <a:lnTo>
                      <a:pt x="1695" y="444"/>
                    </a:lnTo>
                    <a:lnTo>
                      <a:pt x="1699" y="443"/>
                    </a:lnTo>
                    <a:lnTo>
                      <a:pt x="1703" y="443"/>
                    </a:lnTo>
                    <a:lnTo>
                      <a:pt x="1707" y="441"/>
                    </a:lnTo>
                    <a:lnTo>
                      <a:pt x="1711" y="443"/>
                    </a:lnTo>
                    <a:lnTo>
                      <a:pt x="1714" y="442"/>
                    </a:lnTo>
                    <a:lnTo>
                      <a:pt x="1718" y="442"/>
                    </a:lnTo>
                    <a:lnTo>
                      <a:pt x="1722" y="440"/>
                    </a:lnTo>
                    <a:lnTo>
                      <a:pt x="1726" y="440"/>
                    </a:lnTo>
                    <a:lnTo>
                      <a:pt x="1730" y="440"/>
                    </a:lnTo>
                    <a:lnTo>
                      <a:pt x="1734" y="438"/>
                    </a:lnTo>
                    <a:lnTo>
                      <a:pt x="1738" y="439"/>
                    </a:lnTo>
                    <a:lnTo>
                      <a:pt x="1742" y="439"/>
                    </a:lnTo>
                    <a:lnTo>
                      <a:pt x="1746" y="438"/>
                    </a:lnTo>
                    <a:lnTo>
                      <a:pt x="1750" y="437"/>
                    </a:lnTo>
                    <a:lnTo>
                      <a:pt x="1754" y="437"/>
                    </a:lnTo>
                    <a:lnTo>
                      <a:pt x="1758" y="436"/>
                    </a:lnTo>
                    <a:lnTo>
                      <a:pt x="1762" y="436"/>
                    </a:lnTo>
                    <a:lnTo>
                      <a:pt x="1766" y="436"/>
                    </a:lnTo>
                    <a:lnTo>
                      <a:pt x="1770" y="435"/>
                    </a:lnTo>
                    <a:lnTo>
                      <a:pt x="1774" y="435"/>
                    </a:lnTo>
                    <a:lnTo>
                      <a:pt x="1778" y="434"/>
                    </a:lnTo>
                    <a:lnTo>
                      <a:pt x="1781" y="434"/>
                    </a:lnTo>
                    <a:lnTo>
                      <a:pt x="1785" y="434"/>
                    </a:lnTo>
                    <a:lnTo>
                      <a:pt x="1789" y="434"/>
                    </a:lnTo>
                    <a:lnTo>
                      <a:pt x="1793" y="432"/>
                    </a:lnTo>
                    <a:lnTo>
                      <a:pt x="1797" y="431"/>
                    </a:lnTo>
                    <a:lnTo>
                      <a:pt x="1801" y="431"/>
                    </a:lnTo>
                    <a:lnTo>
                      <a:pt x="1805" y="430"/>
                    </a:lnTo>
                    <a:lnTo>
                      <a:pt x="1809" y="430"/>
                    </a:lnTo>
                    <a:lnTo>
                      <a:pt x="1813" y="429"/>
                    </a:lnTo>
                    <a:lnTo>
                      <a:pt x="1817" y="429"/>
                    </a:lnTo>
                    <a:lnTo>
                      <a:pt x="1821" y="429"/>
                    </a:lnTo>
                    <a:lnTo>
                      <a:pt x="1825" y="427"/>
                    </a:lnTo>
                    <a:lnTo>
                      <a:pt x="1829" y="427"/>
                    </a:lnTo>
                    <a:lnTo>
                      <a:pt x="1833" y="426"/>
                    </a:lnTo>
                    <a:lnTo>
                      <a:pt x="1837" y="424"/>
                    </a:lnTo>
                    <a:lnTo>
                      <a:pt x="1841" y="423"/>
                    </a:lnTo>
                    <a:lnTo>
                      <a:pt x="1845" y="424"/>
                    </a:lnTo>
                    <a:lnTo>
                      <a:pt x="1848" y="423"/>
                    </a:lnTo>
                    <a:lnTo>
                      <a:pt x="1852" y="421"/>
                    </a:lnTo>
                    <a:lnTo>
                      <a:pt x="1856" y="422"/>
                    </a:lnTo>
                    <a:lnTo>
                      <a:pt x="1860" y="420"/>
                    </a:lnTo>
                    <a:lnTo>
                      <a:pt x="1864" y="421"/>
                    </a:lnTo>
                    <a:lnTo>
                      <a:pt x="1868" y="419"/>
                    </a:lnTo>
                    <a:lnTo>
                      <a:pt x="1872" y="418"/>
                    </a:lnTo>
                    <a:lnTo>
                      <a:pt x="1876" y="417"/>
                    </a:lnTo>
                    <a:lnTo>
                      <a:pt x="1880" y="416"/>
                    </a:lnTo>
                    <a:lnTo>
                      <a:pt x="1884" y="416"/>
                    </a:lnTo>
                    <a:lnTo>
                      <a:pt x="1888" y="414"/>
                    </a:lnTo>
                    <a:lnTo>
                      <a:pt x="1892" y="414"/>
                    </a:lnTo>
                    <a:lnTo>
                      <a:pt x="1896" y="411"/>
                    </a:lnTo>
                    <a:lnTo>
                      <a:pt x="1900" y="412"/>
                    </a:lnTo>
                    <a:lnTo>
                      <a:pt x="1904" y="411"/>
                    </a:lnTo>
                    <a:lnTo>
                      <a:pt x="1908" y="409"/>
                    </a:lnTo>
                    <a:lnTo>
                      <a:pt x="1912" y="409"/>
                    </a:lnTo>
                    <a:lnTo>
                      <a:pt x="1916" y="409"/>
                    </a:lnTo>
                    <a:lnTo>
                      <a:pt x="1919" y="407"/>
                    </a:lnTo>
                    <a:lnTo>
                      <a:pt x="1923" y="406"/>
                    </a:lnTo>
                    <a:lnTo>
                      <a:pt x="1927" y="404"/>
                    </a:lnTo>
                    <a:lnTo>
                      <a:pt x="1931" y="403"/>
                    </a:lnTo>
                    <a:lnTo>
                      <a:pt x="1935" y="403"/>
                    </a:lnTo>
                    <a:lnTo>
                      <a:pt x="1939" y="403"/>
                    </a:lnTo>
                    <a:lnTo>
                      <a:pt x="1943" y="401"/>
                    </a:lnTo>
                    <a:lnTo>
                      <a:pt x="1947" y="400"/>
                    </a:lnTo>
                    <a:lnTo>
                      <a:pt x="1951" y="398"/>
                    </a:lnTo>
                    <a:lnTo>
                      <a:pt x="1955" y="399"/>
                    </a:lnTo>
                    <a:lnTo>
                      <a:pt x="1959" y="397"/>
                    </a:lnTo>
                    <a:lnTo>
                      <a:pt x="1963" y="395"/>
                    </a:lnTo>
                    <a:lnTo>
                      <a:pt x="1967" y="395"/>
                    </a:lnTo>
                    <a:lnTo>
                      <a:pt x="1971" y="394"/>
                    </a:lnTo>
                    <a:lnTo>
                      <a:pt x="1975" y="393"/>
                    </a:lnTo>
                    <a:lnTo>
                      <a:pt x="1979" y="391"/>
                    </a:lnTo>
                    <a:lnTo>
                      <a:pt x="1983" y="391"/>
                    </a:lnTo>
                    <a:lnTo>
                      <a:pt x="1986" y="389"/>
                    </a:lnTo>
                    <a:lnTo>
                      <a:pt x="1990" y="389"/>
                    </a:lnTo>
                    <a:lnTo>
                      <a:pt x="1994" y="387"/>
                    </a:lnTo>
                    <a:lnTo>
                      <a:pt x="1998" y="386"/>
                    </a:lnTo>
                    <a:lnTo>
                      <a:pt x="2002" y="387"/>
                    </a:lnTo>
                    <a:lnTo>
                      <a:pt x="2006" y="385"/>
                    </a:lnTo>
                    <a:lnTo>
                      <a:pt x="2010" y="383"/>
                    </a:lnTo>
                    <a:lnTo>
                      <a:pt x="2014" y="382"/>
                    </a:lnTo>
                    <a:lnTo>
                      <a:pt x="2018" y="381"/>
                    </a:lnTo>
                    <a:lnTo>
                      <a:pt x="2022" y="380"/>
                    </a:lnTo>
                    <a:lnTo>
                      <a:pt x="2026" y="379"/>
                    </a:lnTo>
                    <a:lnTo>
                      <a:pt x="2030" y="378"/>
                    </a:lnTo>
                    <a:lnTo>
                      <a:pt x="2034" y="375"/>
                    </a:lnTo>
                    <a:lnTo>
                      <a:pt x="2038" y="375"/>
                    </a:lnTo>
                    <a:lnTo>
                      <a:pt x="2042" y="373"/>
                    </a:lnTo>
                    <a:lnTo>
                      <a:pt x="2046" y="372"/>
                    </a:lnTo>
                    <a:lnTo>
                      <a:pt x="2050" y="371"/>
                    </a:lnTo>
                    <a:lnTo>
                      <a:pt x="2054" y="370"/>
                    </a:lnTo>
                    <a:lnTo>
                      <a:pt x="2057" y="369"/>
                    </a:lnTo>
                    <a:lnTo>
                      <a:pt x="2061" y="368"/>
                    </a:lnTo>
                    <a:lnTo>
                      <a:pt x="2065" y="366"/>
                    </a:lnTo>
                    <a:lnTo>
                      <a:pt x="2069" y="365"/>
                    </a:lnTo>
                    <a:lnTo>
                      <a:pt x="2073" y="364"/>
                    </a:lnTo>
                    <a:lnTo>
                      <a:pt x="2077" y="363"/>
                    </a:lnTo>
                    <a:lnTo>
                      <a:pt x="2081" y="362"/>
                    </a:lnTo>
                    <a:lnTo>
                      <a:pt x="2085" y="360"/>
                    </a:lnTo>
                    <a:lnTo>
                      <a:pt x="2089" y="358"/>
                    </a:lnTo>
                    <a:lnTo>
                      <a:pt x="2093" y="357"/>
                    </a:lnTo>
                    <a:lnTo>
                      <a:pt x="2097" y="356"/>
                    </a:lnTo>
                    <a:lnTo>
                      <a:pt x="2101" y="356"/>
                    </a:lnTo>
                    <a:lnTo>
                      <a:pt x="2105" y="354"/>
                    </a:lnTo>
                    <a:lnTo>
                      <a:pt x="2109" y="352"/>
                    </a:lnTo>
                    <a:lnTo>
                      <a:pt x="2113" y="351"/>
                    </a:lnTo>
                    <a:lnTo>
                      <a:pt x="2117" y="350"/>
                    </a:lnTo>
                    <a:lnTo>
                      <a:pt x="2121" y="349"/>
                    </a:lnTo>
                    <a:lnTo>
                      <a:pt x="2124" y="347"/>
                    </a:lnTo>
                    <a:lnTo>
                      <a:pt x="2128" y="346"/>
                    </a:lnTo>
                    <a:lnTo>
                      <a:pt x="2132" y="344"/>
                    </a:lnTo>
                    <a:lnTo>
                      <a:pt x="2136" y="342"/>
                    </a:lnTo>
                    <a:lnTo>
                      <a:pt x="2140" y="343"/>
                    </a:lnTo>
                    <a:lnTo>
                      <a:pt x="2144" y="341"/>
                    </a:lnTo>
                    <a:lnTo>
                      <a:pt x="2148" y="340"/>
                    </a:lnTo>
                    <a:lnTo>
                      <a:pt x="2152" y="339"/>
                    </a:lnTo>
                    <a:lnTo>
                      <a:pt x="2156" y="337"/>
                    </a:lnTo>
                    <a:lnTo>
                      <a:pt x="2160" y="336"/>
                    </a:lnTo>
                    <a:lnTo>
                      <a:pt x="2164" y="335"/>
                    </a:lnTo>
                    <a:lnTo>
                      <a:pt x="2168" y="334"/>
                    </a:lnTo>
                    <a:lnTo>
                      <a:pt x="2172" y="332"/>
                    </a:lnTo>
                    <a:lnTo>
                      <a:pt x="2176" y="329"/>
                    </a:lnTo>
                    <a:lnTo>
                      <a:pt x="2180" y="330"/>
                    </a:lnTo>
                    <a:lnTo>
                      <a:pt x="2184" y="328"/>
                    </a:lnTo>
                    <a:lnTo>
                      <a:pt x="2188" y="327"/>
                    </a:lnTo>
                    <a:lnTo>
                      <a:pt x="2191" y="326"/>
                    </a:lnTo>
                    <a:lnTo>
                      <a:pt x="2195" y="324"/>
                    </a:lnTo>
                    <a:lnTo>
                      <a:pt x="2199" y="323"/>
                    </a:lnTo>
                    <a:lnTo>
                      <a:pt x="2203" y="322"/>
                    </a:lnTo>
                    <a:lnTo>
                      <a:pt x="2207" y="319"/>
                    </a:lnTo>
                    <a:lnTo>
                      <a:pt x="2211" y="319"/>
                    </a:lnTo>
                    <a:lnTo>
                      <a:pt x="2215" y="317"/>
                    </a:lnTo>
                    <a:lnTo>
                      <a:pt x="2219" y="316"/>
                    </a:lnTo>
                    <a:lnTo>
                      <a:pt x="2223" y="314"/>
                    </a:lnTo>
                    <a:lnTo>
                      <a:pt x="2227" y="313"/>
                    </a:lnTo>
                    <a:lnTo>
                      <a:pt x="2231" y="313"/>
                    </a:lnTo>
                    <a:lnTo>
                      <a:pt x="2235" y="311"/>
                    </a:lnTo>
                    <a:lnTo>
                      <a:pt x="2239" y="308"/>
                    </a:lnTo>
                    <a:lnTo>
                      <a:pt x="2243" y="307"/>
                    </a:lnTo>
                    <a:lnTo>
                      <a:pt x="2247" y="306"/>
                    </a:lnTo>
                    <a:lnTo>
                      <a:pt x="2251" y="305"/>
                    </a:lnTo>
                    <a:lnTo>
                      <a:pt x="2255" y="304"/>
                    </a:lnTo>
                    <a:lnTo>
                      <a:pt x="2259" y="303"/>
                    </a:lnTo>
                    <a:lnTo>
                      <a:pt x="2262" y="300"/>
                    </a:lnTo>
                    <a:lnTo>
                      <a:pt x="2266" y="299"/>
                    </a:lnTo>
                    <a:lnTo>
                      <a:pt x="2270" y="297"/>
                    </a:lnTo>
                    <a:lnTo>
                      <a:pt x="2274" y="297"/>
                    </a:lnTo>
                    <a:lnTo>
                      <a:pt x="2278" y="295"/>
                    </a:lnTo>
                    <a:lnTo>
                      <a:pt x="2282" y="293"/>
                    </a:lnTo>
                    <a:lnTo>
                      <a:pt x="2286" y="292"/>
                    </a:lnTo>
                    <a:lnTo>
                      <a:pt x="2290" y="290"/>
                    </a:lnTo>
                    <a:lnTo>
                      <a:pt x="2294" y="290"/>
                    </a:lnTo>
                    <a:lnTo>
                      <a:pt x="2298" y="287"/>
                    </a:lnTo>
                    <a:lnTo>
                      <a:pt x="2302" y="285"/>
                    </a:lnTo>
                    <a:lnTo>
                      <a:pt x="2306" y="284"/>
                    </a:lnTo>
                    <a:lnTo>
                      <a:pt x="2310" y="283"/>
                    </a:lnTo>
                    <a:lnTo>
                      <a:pt x="2314" y="282"/>
                    </a:lnTo>
                    <a:lnTo>
                      <a:pt x="2318" y="281"/>
                    </a:lnTo>
                    <a:lnTo>
                      <a:pt x="2322" y="280"/>
                    </a:lnTo>
                    <a:lnTo>
                      <a:pt x="2326" y="278"/>
                    </a:lnTo>
                    <a:lnTo>
                      <a:pt x="2329" y="277"/>
                    </a:lnTo>
                    <a:lnTo>
                      <a:pt x="2333" y="274"/>
                    </a:lnTo>
                    <a:lnTo>
                      <a:pt x="2337" y="274"/>
                    </a:lnTo>
                    <a:lnTo>
                      <a:pt x="2341" y="272"/>
                    </a:lnTo>
                    <a:lnTo>
                      <a:pt x="2345" y="271"/>
                    </a:lnTo>
                    <a:lnTo>
                      <a:pt x="2349" y="269"/>
                    </a:lnTo>
                    <a:lnTo>
                      <a:pt x="2353" y="267"/>
                    </a:lnTo>
                    <a:lnTo>
                      <a:pt x="2357" y="267"/>
                    </a:lnTo>
                    <a:lnTo>
                      <a:pt x="2361" y="265"/>
                    </a:lnTo>
                    <a:lnTo>
                      <a:pt x="2365" y="263"/>
                    </a:lnTo>
                    <a:lnTo>
                      <a:pt x="2369" y="263"/>
                    </a:lnTo>
                    <a:lnTo>
                      <a:pt x="2373" y="260"/>
                    </a:lnTo>
                    <a:lnTo>
                      <a:pt x="2377" y="260"/>
                    </a:lnTo>
                    <a:lnTo>
                      <a:pt x="2381" y="259"/>
                    </a:lnTo>
                    <a:lnTo>
                      <a:pt x="2385" y="257"/>
                    </a:lnTo>
                    <a:lnTo>
                      <a:pt x="2389" y="255"/>
                    </a:lnTo>
                    <a:lnTo>
                      <a:pt x="2393" y="254"/>
                    </a:lnTo>
                    <a:lnTo>
                      <a:pt x="2396" y="253"/>
                    </a:lnTo>
                    <a:lnTo>
                      <a:pt x="2400" y="252"/>
                    </a:lnTo>
                    <a:lnTo>
                      <a:pt x="2404" y="250"/>
                    </a:lnTo>
                    <a:lnTo>
                      <a:pt x="2408" y="249"/>
                    </a:lnTo>
                    <a:lnTo>
                      <a:pt x="2412" y="248"/>
                    </a:lnTo>
                    <a:lnTo>
                      <a:pt x="2416" y="246"/>
                    </a:lnTo>
                    <a:lnTo>
                      <a:pt x="2420" y="245"/>
                    </a:lnTo>
                    <a:lnTo>
                      <a:pt x="2424" y="244"/>
                    </a:lnTo>
                    <a:lnTo>
                      <a:pt x="2428" y="242"/>
                    </a:lnTo>
                    <a:lnTo>
                      <a:pt x="2432" y="239"/>
                    </a:lnTo>
                    <a:lnTo>
                      <a:pt x="2436" y="239"/>
                    </a:lnTo>
                    <a:lnTo>
                      <a:pt x="2440" y="238"/>
                    </a:lnTo>
                    <a:lnTo>
                      <a:pt x="2444" y="236"/>
                    </a:lnTo>
                    <a:lnTo>
                      <a:pt x="2448" y="236"/>
                    </a:lnTo>
                    <a:lnTo>
                      <a:pt x="2452" y="234"/>
                    </a:lnTo>
                    <a:lnTo>
                      <a:pt x="2456" y="232"/>
                    </a:lnTo>
                    <a:lnTo>
                      <a:pt x="2460" y="231"/>
                    </a:lnTo>
                    <a:lnTo>
                      <a:pt x="2464" y="229"/>
                    </a:lnTo>
                    <a:lnTo>
                      <a:pt x="2467" y="229"/>
                    </a:lnTo>
                    <a:lnTo>
                      <a:pt x="2471" y="226"/>
                    </a:lnTo>
                    <a:lnTo>
                      <a:pt x="2475" y="226"/>
                    </a:lnTo>
                    <a:lnTo>
                      <a:pt x="2479" y="225"/>
                    </a:lnTo>
                    <a:lnTo>
                      <a:pt x="2483" y="223"/>
                    </a:lnTo>
                    <a:lnTo>
                      <a:pt x="2487" y="221"/>
                    </a:lnTo>
                    <a:lnTo>
                      <a:pt x="2491" y="220"/>
                    </a:lnTo>
                    <a:lnTo>
                      <a:pt x="2495" y="219"/>
                    </a:lnTo>
                    <a:lnTo>
                      <a:pt x="2499" y="216"/>
                    </a:lnTo>
                    <a:lnTo>
                      <a:pt x="2503" y="215"/>
                    </a:lnTo>
                    <a:lnTo>
                      <a:pt x="2507" y="214"/>
                    </a:lnTo>
                    <a:lnTo>
                      <a:pt x="2511" y="213"/>
                    </a:lnTo>
                    <a:lnTo>
                      <a:pt x="2515" y="213"/>
                    </a:lnTo>
                    <a:lnTo>
                      <a:pt x="2519" y="212"/>
                    </a:lnTo>
                    <a:lnTo>
                      <a:pt x="2523" y="211"/>
                    </a:lnTo>
                    <a:lnTo>
                      <a:pt x="2527" y="208"/>
                    </a:lnTo>
                    <a:lnTo>
                      <a:pt x="2531" y="206"/>
                    </a:lnTo>
                    <a:lnTo>
                      <a:pt x="2534" y="206"/>
                    </a:lnTo>
                    <a:lnTo>
                      <a:pt x="2538" y="204"/>
                    </a:lnTo>
                    <a:lnTo>
                      <a:pt x="2542" y="204"/>
                    </a:lnTo>
                    <a:lnTo>
                      <a:pt x="2546" y="202"/>
                    </a:lnTo>
                    <a:lnTo>
                      <a:pt x="2550" y="200"/>
                    </a:lnTo>
                    <a:lnTo>
                      <a:pt x="2554" y="200"/>
                    </a:lnTo>
                    <a:lnTo>
                      <a:pt x="2558" y="199"/>
                    </a:lnTo>
                    <a:lnTo>
                      <a:pt x="2562" y="197"/>
                    </a:lnTo>
                    <a:lnTo>
                      <a:pt x="2566" y="196"/>
                    </a:lnTo>
                    <a:lnTo>
                      <a:pt x="2570" y="195"/>
                    </a:lnTo>
                    <a:lnTo>
                      <a:pt x="2574" y="193"/>
                    </a:lnTo>
                    <a:lnTo>
                      <a:pt x="2578" y="192"/>
                    </a:lnTo>
                    <a:lnTo>
                      <a:pt x="2582" y="191"/>
                    </a:lnTo>
                    <a:lnTo>
                      <a:pt x="2586" y="188"/>
                    </a:lnTo>
                    <a:lnTo>
                      <a:pt x="2590" y="189"/>
                    </a:lnTo>
                    <a:lnTo>
                      <a:pt x="2594" y="187"/>
                    </a:lnTo>
                    <a:lnTo>
                      <a:pt x="2598" y="186"/>
                    </a:lnTo>
                    <a:lnTo>
                      <a:pt x="2602" y="185"/>
                    </a:lnTo>
                    <a:lnTo>
                      <a:pt x="2605" y="185"/>
                    </a:lnTo>
                    <a:lnTo>
                      <a:pt x="2609" y="182"/>
                    </a:lnTo>
                    <a:lnTo>
                      <a:pt x="2613" y="181"/>
                    </a:lnTo>
                    <a:lnTo>
                      <a:pt x="2617" y="180"/>
                    </a:lnTo>
                    <a:lnTo>
                      <a:pt x="2621" y="179"/>
                    </a:lnTo>
                    <a:lnTo>
                      <a:pt x="2625" y="177"/>
                    </a:lnTo>
                    <a:lnTo>
                      <a:pt x="2629" y="176"/>
                    </a:lnTo>
                    <a:lnTo>
                      <a:pt x="2633" y="176"/>
                    </a:lnTo>
                    <a:lnTo>
                      <a:pt x="2637" y="173"/>
                    </a:lnTo>
                    <a:lnTo>
                      <a:pt x="2641" y="173"/>
                    </a:lnTo>
                    <a:lnTo>
                      <a:pt x="2645" y="171"/>
                    </a:lnTo>
                    <a:lnTo>
                      <a:pt x="2649" y="169"/>
                    </a:lnTo>
                    <a:lnTo>
                      <a:pt x="2653" y="169"/>
                    </a:lnTo>
                    <a:lnTo>
                      <a:pt x="2657" y="168"/>
                    </a:lnTo>
                    <a:lnTo>
                      <a:pt x="2661" y="166"/>
                    </a:lnTo>
                    <a:lnTo>
                      <a:pt x="2665" y="164"/>
                    </a:lnTo>
                    <a:lnTo>
                      <a:pt x="2669" y="163"/>
                    </a:lnTo>
                    <a:lnTo>
                      <a:pt x="2672" y="163"/>
                    </a:lnTo>
                    <a:lnTo>
                      <a:pt x="2676" y="162"/>
                    </a:lnTo>
                    <a:lnTo>
                      <a:pt x="2680" y="162"/>
                    </a:lnTo>
                    <a:lnTo>
                      <a:pt x="2684" y="160"/>
                    </a:lnTo>
                    <a:lnTo>
                      <a:pt x="2688" y="159"/>
                    </a:lnTo>
                    <a:lnTo>
                      <a:pt x="2692" y="157"/>
                    </a:lnTo>
                    <a:lnTo>
                      <a:pt x="2696" y="155"/>
                    </a:lnTo>
                    <a:lnTo>
                      <a:pt x="2700" y="155"/>
                    </a:lnTo>
                    <a:lnTo>
                      <a:pt x="2704" y="155"/>
                    </a:lnTo>
                    <a:lnTo>
                      <a:pt x="2708" y="152"/>
                    </a:lnTo>
                    <a:lnTo>
                      <a:pt x="2712" y="151"/>
                    </a:lnTo>
                    <a:lnTo>
                      <a:pt x="2716" y="149"/>
                    </a:lnTo>
                    <a:lnTo>
                      <a:pt x="2720" y="149"/>
                    </a:lnTo>
                    <a:lnTo>
                      <a:pt x="2724" y="149"/>
                    </a:lnTo>
                    <a:lnTo>
                      <a:pt x="2728" y="146"/>
                    </a:lnTo>
                    <a:lnTo>
                      <a:pt x="2732" y="145"/>
                    </a:lnTo>
                    <a:lnTo>
                      <a:pt x="2736" y="146"/>
                    </a:lnTo>
                    <a:lnTo>
                      <a:pt x="2739" y="143"/>
                    </a:lnTo>
                    <a:lnTo>
                      <a:pt x="2743" y="144"/>
                    </a:lnTo>
                    <a:lnTo>
                      <a:pt x="2747" y="142"/>
                    </a:lnTo>
                    <a:lnTo>
                      <a:pt x="2751" y="141"/>
                    </a:lnTo>
                    <a:lnTo>
                      <a:pt x="2755" y="140"/>
                    </a:lnTo>
                    <a:lnTo>
                      <a:pt x="2759" y="139"/>
                    </a:lnTo>
                    <a:lnTo>
                      <a:pt x="2763" y="137"/>
                    </a:lnTo>
                    <a:lnTo>
                      <a:pt x="2767" y="137"/>
                    </a:lnTo>
                    <a:lnTo>
                      <a:pt x="2771" y="135"/>
                    </a:lnTo>
                    <a:lnTo>
                      <a:pt x="2775" y="133"/>
                    </a:lnTo>
                    <a:lnTo>
                      <a:pt x="2779" y="134"/>
                    </a:lnTo>
                    <a:lnTo>
                      <a:pt x="2783" y="132"/>
                    </a:lnTo>
                    <a:lnTo>
                      <a:pt x="2787" y="130"/>
                    </a:lnTo>
                    <a:lnTo>
                      <a:pt x="2791" y="130"/>
                    </a:lnTo>
                    <a:lnTo>
                      <a:pt x="2795" y="129"/>
                    </a:lnTo>
                    <a:lnTo>
                      <a:pt x="2799" y="129"/>
                    </a:lnTo>
                    <a:lnTo>
                      <a:pt x="2803" y="127"/>
                    </a:lnTo>
                    <a:lnTo>
                      <a:pt x="2807" y="126"/>
                    </a:lnTo>
                    <a:lnTo>
                      <a:pt x="2810" y="126"/>
                    </a:lnTo>
                    <a:lnTo>
                      <a:pt x="2814" y="124"/>
                    </a:lnTo>
                    <a:lnTo>
                      <a:pt x="2818" y="123"/>
                    </a:lnTo>
                    <a:lnTo>
                      <a:pt x="2822" y="122"/>
                    </a:lnTo>
                    <a:lnTo>
                      <a:pt x="2826" y="123"/>
                    </a:lnTo>
                    <a:lnTo>
                      <a:pt x="2830" y="121"/>
                    </a:lnTo>
                    <a:lnTo>
                      <a:pt x="2834" y="119"/>
                    </a:lnTo>
                    <a:lnTo>
                      <a:pt x="2838" y="119"/>
                    </a:lnTo>
                    <a:lnTo>
                      <a:pt x="2842" y="118"/>
                    </a:lnTo>
                    <a:lnTo>
                      <a:pt x="2846" y="117"/>
                    </a:lnTo>
                    <a:lnTo>
                      <a:pt x="2850" y="116"/>
                    </a:lnTo>
                    <a:lnTo>
                      <a:pt x="2854" y="115"/>
                    </a:lnTo>
                    <a:lnTo>
                      <a:pt x="2858" y="113"/>
                    </a:lnTo>
                    <a:lnTo>
                      <a:pt x="2862" y="113"/>
                    </a:lnTo>
                    <a:lnTo>
                      <a:pt x="2866" y="111"/>
                    </a:lnTo>
                    <a:lnTo>
                      <a:pt x="2870" y="112"/>
                    </a:lnTo>
                    <a:lnTo>
                      <a:pt x="2874" y="111"/>
                    </a:lnTo>
                    <a:lnTo>
                      <a:pt x="2877" y="108"/>
                    </a:lnTo>
                    <a:lnTo>
                      <a:pt x="2881" y="109"/>
                    </a:lnTo>
                    <a:lnTo>
                      <a:pt x="2885" y="107"/>
                    </a:lnTo>
                    <a:lnTo>
                      <a:pt x="2889" y="107"/>
                    </a:lnTo>
                    <a:lnTo>
                      <a:pt x="2893" y="106"/>
                    </a:lnTo>
                    <a:lnTo>
                      <a:pt x="2897" y="105"/>
                    </a:lnTo>
                    <a:lnTo>
                      <a:pt x="2901" y="104"/>
                    </a:lnTo>
                    <a:lnTo>
                      <a:pt x="2905" y="104"/>
                    </a:lnTo>
                    <a:lnTo>
                      <a:pt x="2909" y="103"/>
                    </a:lnTo>
                    <a:lnTo>
                      <a:pt x="2913" y="101"/>
                    </a:lnTo>
                    <a:lnTo>
                      <a:pt x="2917" y="101"/>
                    </a:lnTo>
                    <a:lnTo>
                      <a:pt x="2921" y="100"/>
                    </a:lnTo>
                    <a:lnTo>
                      <a:pt x="2925" y="99"/>
                    </a:lnTo>
                    <a:lnTo>
                      <a:pt x="2929" y="98"/>
                    </a:lnTo>
                    <a:lnTo>
                      <a:pt x="2933" y="98"/>
                    </a:lnTo>
                    <a:lnTo>
                      <a:pt x="2937" y="95"/>
                    </a:lnTo>
                    <a:lnTo>
                      <a:pt x="2941" y="96"/>
                    </a:lnTo>
                    <a:lnTo>
                      <a:pt x="2944" y="94"/>
                    </a:lnTo>
                    <a:lnTo>
                      <a:pt x="2948" y="93"/>
                    </a:lnTo>
                    <a:lnTo>
                      <a:pt x="2952" y="92"/>
                    </a:lnTo>
                    <a:lnTo>
                      <a:pt x="2956" y="92"/>
                    </a:lnTo>
                    <a:lnTo>
                      <a:pt x="2960" y="93"/>
                    </a:lnTo>
                    <a:lnTo>
                      <a:pt x="2964" y="91"/>
                    </a:lnTo>
                    <a:lnTo>
                      <a:pt x="2968" y="90"/>
                    </a:lnTo>
                    <a:lnTo>
                      <a:pt x="2972" y="89"/>
                    </a:lnTo>
                    <a:lnTo>
                      <a:pt x="2976" y="89"/>
                    </a:lnTo>
                    <a:lnTo>
                      <a:pt x="2980" y="87"/>
                    </a:lnTo>
                    <a:lnTo>
                      <a:pt x="2984" y="87"/>
                    </a:lnTo>
                    <a:lnTo>
                      <a:pt x="2988" y="85"/>
                    </a:lnTo>
                    <a:lnTo>
                      <a:pt x="2992" y="85"/>
                    </a:lnTo>
                    <a:lnTo>
                      <a:pt x="2996" y="84"/>
                    </a:lnTo>
                    <a:lnTo>
                      <a:pt x="3000" y="83"/>
                    </a:lnTo>
                    <a:lnTo>
                      <a:pt x="3004" y="82"/>
                    </a:lnTo>
                    <a:lnTo>
                      <a:pt x="3008" y="82"/>
                    </a:lnTo>
                    <a:lnTo>
                      <a:pt x="3012" y="81"/>
                    </a:lnTo>
                    <a:lnTo>
                      <a:pt x="3015" y="82"/>
                    </a:lnTo>
                    <a:lnTo>
                      <a:pt x="3019" y="80"/>
                    </a:lnTo>
                    <a:lnTo>
                      <a:pt x="3023" y="78"/>
                    </a:lnTo>
                    <a:lnTo>
                      <a:pt x="3027" y="78"/>
                    </a:lnTo>
                    <a:lnTo>
                      <a:pt x="3031" y="78"/>
                    </a:lnTo>
                    <a:lnTo>
                      <a:pt x="3035" y="77"/>
                    </a:lnTo>
                    <a:lnTo>
                      <a:pt x="3039" y="75"/>
                    </a:lnTo>
                    <a:lnTo>
                      <a:pt x="3043" y="77"/>
                    </a:lnTo>
                    <a:lnTo>
                      <a:pt x="3047" y="75"/>
                    </a:lnTo>
                    <a:lnTo>
                      <a:pt x="3051" y="75"/>
                    </a:lnTo>
                    <a:lnTo>
                      <a:pt x="3055" y="73"/>
                    </a:lnTo>
                    <a:lnTo>
                      <a:pt x="3059" y="74"/>
                    </a:lnTo>
                    <a:lnTo>
                      <a:pt x="3063" y="71"/>
                    </a:lnTo>
                    <a:lnTo>
                      <a:pt x="3067" y="71"/>
                    </a:lnTo>
                    <a:lnTo>
                      <a:pt x="3071" y="70"/>
                    </a:lnTo>
                    <a:lnTo>
                      <a:pt x="3075" y="69"/>
                    </a:lnTo>
                    <a:lnTo>
                      <a:pt x="3079" y="70"/>
                    </a:lnTo>
                    <a:lnTo>
                      <a:pt x="3082" y="70"/>
                    </a:lnTo>
                    <a:lnTo>
                      <a:pt x="3086" y="69"/>
                    </a:lnTo>
                    <a:lnTo>
                      <a:pt x="3090" y="69"/>
                    </a:lnTo>
                    <a:lnTo>
                      <a:pt x="3094" y="67"/>
                    </a:lnTo>
                    <a:lnTo>
                      <a:pt x="3098" y="66"/>
                    </a:lnTo>
                    <a:lnTo>
                      <a:pt x="3102" y="66"/>
                    </a:lnTo>
                    <a:lnTo>
                      <a:pt x="3106" y="65"/>
                    </a:lnTo>
                    <a:lnTo>
                      <a:pt x="3110" y="64"/>
                    </a:lnTo>
                    <a:lnTo>
                      <a:pt x="3114" y="65"/>
                    </a:lnTo>
                    <a:lnTo>
                      <a:pt x="3118" y="64"/>
                    </a:lnTo>
                    <a:lnTo>
                      <a:pt x="3122" y="62"/>
                    </a:lnTo>
                    <a:lnTo>
                      <a:pt x="3126" y="62"/>
                    </a:lnTo>
                    <a:lnTo>
                      <a:pt x="3130" y="61"/>
                    </a:lnTo>
                    <a:lnTo>
                      <a:pt x="3134" y="61"/>
                    </a:lnTo>
                    <a:lnTo>
                      <a:pt x="3138" y="61"/>
                    </a:lnTo>
                    <a:lnTo>
                      <a:pt x="3142" y="60"/>
                    </a:lnTo>
                    <a:lnTo>
                      <a:pt x="3146" y="59"/>
                    </a:lnTo>
                    <a:lnTo>
                      <a:pt x="3150" y="5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8" name="Freeform 2880"/>
              <p:cNvSpPr>
                <a:spLocks/>
              </p:cNvSpPr>
              <p:nvPr/>
            </p:nvSpPr>
            <p:spPr bwMode="auto">
              <a:xfrm flipV="1">
                <a:off x="506" y="1558"/>
                <a:ext cx="1814" cy="362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9"/>
                  </a:cxn>
                  <a:cxn ang="0">
                    <a:pos x="354" y="16"/>
                  </a:cxn>
                  <a:cxn ang="0">
                    <a:pos x="406" y="25"/>
                  </a:cxn>
                  <a:cxn ang="0">
                    <a:pos x="457" y="39"/>
                  </a:cxn>
                  <a:cxn ang="0">
                    <a:pos x="508" y="52"/>
                  </a:cxn>
                  <a:cxn ang="0">
                    <a:pos x="559" y="73"/>
                  </a:cxn>
                  <a:cxn ang="0">
                    <a:pos x="611" y="96"/>
                  </a:cxn>
                  <a:cxn ang="0">
                    <a:pos x="662" y="122"/>
                  </a:cxn>
                  <a:cxn ang="0">
                    <a:pos x="713" y="154"/>
                  </a:cxn>
                  <a:cxn ang="0">
                    <a:pos x="764" y="187"/>
                  </a:cxn>
                  <a:cxn ang="0">
                    <a:pos x="816" y="221"/>
                  </a:cxn>
                  <a:cxn ang="0">
                    <a:pos x="867" y="258"/>
                  </a:cxn>
                  <a:cxn ang="0">
                    <a:pos x="918" y="295"/>
                  </a:cxn>
                  <a:cxn ang="0">
                    <a:pos x="969" y="334"/>
                  </a:cxn>
                  <a:cxn ang="0">
                    <a:pos x="1021" y="370"/>
                  </a:cxn>
                  <a:cxn ang="0">
                    <a:pos x="1072" y="408"/>
                  </a:cxn>
                  <a:cxn ang="0">
                    <a:pos x="1123" y="444"/>
                  </a:cxn>
                  <a:cxn ang="0">
                    <a:pos x="1174" y="478"/>
                  </a:cxn>
                  <a:cxn ang="0">
                    <a:pos x="1226" y="508"/>
                  </a:cxn>
                  <a:cxn ang="0">
                    <a:pos x="1277" y="536"/>
                  </a:cxn>
                  <a:cxn ang="0">
                    <a:pos x="1328" y="562"/>
                  </a:cxn>
                  <a:cxn ang="0">
                    <a:pos x="1379" y="583"/>
                  </a:cxn>
                  <a:cxn ang="0">
                    <a:pos x="1431" y="598"/>
                  </a:cxn>
                  <a:cxn ang="0">
                    <a:pos x="1482" y="612"/>
                  </a:cxn>
                  <a:cxn ang="0">
                    <a:pos x="1533" y="621"/>
                  </a:cxn>
                  <a:cxn ang="0">
                    <a:pos x="1584" y="627"/>
                  </a:cxn>
                  <a:cxn ang="0">
                    <a:pos x="1636" y="629"/>
                  </a:cxn>
                  <a:cxn ang="0">
                    <a:pos x="1687" y="625"/>
                  </a:cxn>
                  <a:cxn ang="0">
                    <a:pos x="1738" y="621"/>
                  </a:cxn>
                  <a:cxn ang="0">
                    <a:pos x="1789" y="612"/>
                  </a:cxn>
                  <a:cxn ang="0">
                    <a:pos x="1841" y="601"/>
                  </a:cxn>
                  <a:cxn ang="0">
                    <a:pos x="1892" y="586"/>
                  </a:cxn>
                  <a:cxn ang="0">
                    <a:pos x="1943" y="569"/>
                  </a:cxn>
                  <a:cxn ang="0">
                    <a:pos x="1994" y="550"/>
                  </a:cxn>
                  <a:cxn ang="0">
                    <a:pos x="2046" y="529"/>
                  </a:cxn>
                  <a:cxn ang="0">
                    <a:pos x="2097" y="507"/>
                  </a:cxn>
                  <a:cxn ang="0">
                    <a:pos x="2148" y="482"/>
                  </a:cxn>
                  <a:cxn ang="0">
                    <a:pos x="2199" y="458"/>
                  </a:cxn>
                  <a:cxn ang="0">
                    <a:pos x="2251" y="433"/>
                  </a:cxn>
                  <a:cxn ang="0">
                    <a:pos x="2302" y="406"/>
                  </a:cxn>
                  <a:cxn ang="0">
                    <a:pos x="2353" y="382"/>
                  </a:cxn>
                  <a:cxn ang="0">
                    <a:pos x="2404" y="358"/>
                  </a:cxn>
                  <a:cxn ang="0">
                    <a:pos x="2456" y="331"/>
                  </a:cxn>
                  <a:cxn ang="0">
                    <a:pos x="2507" y="307"/>
                  </a:cxn>
                  <a:cxn ang="0">
                    <a:pos x="2558" y="283"/>
                  </a:cxn>
                  <a:cxn ang="0">
                    <a:pos x="2609" y="260"/>
                  </a:cxn>
                  <a:cxn ang="0">
                    <a:pos x="2661" y="238"/>
                  </a:cxn>
                  <a:cxn ang="0">
                    <a:pos x="2712" y="216"/>
                  </a:cxn>
                  <a:cxn ang="0">
                    <a:pos x="2763" y="197"/>
                  </a:cxn>
                  <a:cxn ang="0">
                    <a:pos x="2814" y="178"/>
                  </a:cxn>
                  <a:cxn ang="0">
                    <a:pos x="2866" y="161"/>
                  </a:cxn>
                  <a:cxn ang="0">
                    <a:pos x="2917" y="144"/>
                  </a:cxn>
                  <a:cxn ang="0">
                    <a:pos x="2968" y="128"/>
                  </a:cxn>
                  <a:cxn ang="0">
                    <a:pos x="3019" y="114"/>
                  </a:cxn>
                  <a:cxn ang="0">
                    <a:pos x="3071" y="100"/>
                  </a:cxn>
                  <a:cxn ang="0">
                    <a:pos x="3122" y="89"/>
                  </a:cxn>
                </a:cxnLst>
                <a:rect l="0" t="0" r="r" b="b"/>
                <a:pathLst>
                  <a:path w="3150" h="629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3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8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9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10"/>
                    </a:lnTo>
                    <a:lnTo>
                      <a:pt x="319" y="9"/>
                    </a:lnTo>
                    <a:lnTo>
                      <a:pt x="323" y="13"/>
                    </a:lnTo>
                    <a:lnTo>
                      <a:pt x="327" y="11"/>
                    </a:lnTo>
                    <a:lnTo>
                      <a:pt x="331" y="11"/>
                    </a:lnTo>
                    <a:lnTo>
                      <a:pt x="335" y="13"/>
                    </a:lnTo>
                    <a:lnTo>
                      <a:pt x="339" y="13"/>
                    </a:lnTo>
                    <a:lnTo>
                      <a:pt x="342" y="13"/>
                    </a:lnTo>
                    <a:lnTo>
                      <a:pt x="346" y="16"/>
                    </a:lnTo>
                    <a:lnTo>
                      <a:pt x="350" y="15"/>
                    </a:lnTo>
                    <a:lnTo>
                      <a:pt x="354" y="16"/>
                    </a:lnTo>
                    <a:lnTo>
                      <a:pt x="358" y="17"/>
                    </a:lnTo>
                    <a:lnTo>
                      <a:pt x="362" y="17"/>
                    </a:lnTo>
                    <a:lnTo>
                      <a:pt x="366" y="17"/>
                    </a:lnTo>
                    <a:lnTo>
                      <a:pt x="370" y="19"/>
                    </a:lnTo>
                    <a:lnTo>
                      <a:pt x="374" y="19"/>
                    </a:lnTo>
                    <a:lnTo>
                      <a:pt x="378" y="20"/>
                    </a:lnTo>
                    <a:lnTo>
                      <a:pt x="382" y="21"/>
                    </a:lnTo>
                    <a:lnTo>
                      <a:pt x="386" y="23"/>
                    </a:lnTo>
                    <a:lnTo>
                      <a:pt x="390" y="21"/>
                    </a:lnTo>
                    <a:lnTo>
                      <a:pt x="394" y="23"/>
                    </a:lnTo>
                    <a:lnTo>
                      <a:pt x="398" y="23"/>
                    </a:lnTo>
                    <a:lnTo>
                      <a:pt x="402" y="24"/>
                    </a:lnTo>
                    <a:lnTo>
                      <a:pt x="406" y="25"/>
                    </a:lnTo>
                    <a:lnTo>
                      <a:pt x="410" y="25"/>
                    </a:lnTo>
                    <a:lnTo>
                      <a:pt x="413" y="27"/>
                    </a:lnTo>
                    <a:lnTo>
                      <a:pt x="417" y="27"/>
                    </a:lnTo>
                    <a:lnTo>
                      <a:pt x="421" y="28"/>
                    </a:lnTo>
                    <a:lnTo>
                      <a:pt x="425" y="29"/>
                    </a:lnTo>
                    <a:lnTo>
                      <a:pt x="429" y="29"/>
                    </a:lnTo>
                    <a:lnTo>
                      <a:pt x="433" y="32"/>
                    </a:lnTo>
                    <a:lnTo>
                      <a:pt x="437" y="33"/>
                    </a:lnTo>
                    <a:lnTo>
                      <a:pt x="441" y="34"/>
                    </a:lnTo>
                    <a:lnTo>
                      <a:pt x="445" y="33"/>
                    </a:lnTo>
                    <a:lnTo>
                      <a:pt x="449" y="35"/>
                    </a:lnTo>
                    <a:lnTo>
                      <a:pt x="453" y="35"/>
                    </a:lnTo>
                    <a:lnTo>
                      <a:pt x="457" y="39"/>
                    </a:lnTo>
                    <a:lnTo>
                      <a:pt x="461" y="39"/>
                    </a:lnTo>
                    <a:lnTo>
                      <a:pt x="465" y="39"/>
                    </a:lnTo>
                    <a:lnTo>
                      <a:pt x="469" y="41"/>
                    </a:lnTo>
                    <a:lnTo>
                      <a:pt x="473" y="42"/>
                    </a:lnTo>
                    <a:lnTo>
                      <a:pt x="477" y="43"/>
                    </a:lnTo>
                    <a:lnTo>
                      <a:pt x="480" y="44"/>
                    </a:lnTo>
                    <a:lnTo>
                      <a:pt x="484" y="46"/>
                    </a:lnTo>
                    <a:lnTo>
                      <a:pt x="488" y="46"/>
                    </a:lnTo>
                    <a:lnTo>
                      <a:pt x="492" y="47"/>
                    </a:lnTo>
                    <a:lnTo>
                      <a:pt x="496" y="49"/>
                    </a:lnTo>
                    <a:lnTo>
                      <a:pt x="500" y="51"/>
                    </a:lnTo>
                    <a:lnTo>
                      <a:pt x="504" y="52"/>
                    </a:lnTo>
                    <a:lnTo>
                      <a:pt x="508" y="52"/>
                    </a:lnTo>
                    <a:lnTo>
                      <a:pt x="512" y="53"/>
                    </a:lnTo>
                    <a:lnTo>
                      <a:pt x="516" y="55"/>
                    </a:lnTo>
                    <a:lnTo>
                      <a:pt x="520" y="58"/>
                    </a:lnTo>
                    <a:lnTo>
                      <a:pt x="524" y="60"/>
                    </a:lnTo>
                    <a:lnTo>
                      <a:pt x="528" y="61"/>
                    </a:lnTo>
                    <a:lnTo>
                      <a:pt x="532" y="61"/>
                    </a:lnTo>
                    <a:lnTo>
                      <a:pt x="536" y="64"/>
                    </a:lnTo>
                    <a:lnTo>
                      <a:pt x="540" y="65"/>
                    </a:lnTo>
                    <a:lnTo>
                      <a:pt x="544" y="66"/>
                    </a:lnTo>
                    <a:lnTo>
                      <a:pt x="547" y="69"/>
                    </a:lnTo>
                    <a:lnTo>
                      <a:pt x="551" y="70"/>
                    </a:lnTo>
                    <a:lnTo>
                      <a:pt x="555" y="73"/>
                    </a:lnTo>
                    <a:lnTo>
                      <a:pt x="559" y="73"/>
                    </a:lnTo>
                    <a:lnTo>
                      <a:pt x="563" y="76"/>
                    </a:lnTo>
                    <a:lnTo>
                      <a:pt x="567" y="76"/>
                    </a:lnTo>
                    <a:lnTo>
                      <a:pt x="571" y="78"/>
                    </a:lnTo>
                    <a:lnTo>
                      <a:pt x="575" y="80"/>
                    </a:lnTo>
                    <a:lnTo>
                      <a:pt x="579" y="82"/>
                    </a:lnTo>
                    <a:lnTo>
                      <a:pt x="583" y="83"/>
                    </a:lnTo>
                    <a:lnTo>
                      <a:pt x="587" y="85"/>
                    </a:lnTo>
                    <a:lnTo>
                      <a:pt x="591" y="86"/>
                    </a:lnTo>
                    <a:lnTo>
                      <a:pt x="595" y="89"/>
                    </a:lnTo>
                    <a:lnTo>
                      <a:pt x="599" y="91"/>
                    </a:lnTo>
                    <a:lnTo>
                      <a:pt x="603" y="94"/>
                    </a:lnTo>
                    <a:lnTo>
                      <a:pt x="607" y="95"/>
                    </a:lnTo>
                    <a:lnTo>
                      <a:pt x="611" y="96"/>
                    </a:lnTo>
                    <a:lnTo>
                      <a:pt x="615" y="98"/>
                    </a:lnTo>
                    <a:lnTo>
                      <a:pt x="618" y="101"/>
                    </a:lnTo>
                    <a:lnTo>
                      <a:pt x="622" y="104"/>
                    </a:lnTo>
                    <a:lnTo>
                      <a:pt x="626" y="106"/>
                    </a:lnTo>
                    <a:lnTo>
                      <a:pt x="630" y="107"/>
                    </a:lnTo>
                    <a:lnTo>
                      <a:pt x="634" y="110"/>
                    </a:lnTo>
                    <a:lnTo>
                      <a:pt x="638" y="112"/>
                    </a:lnTo>
                    <a:lnTo>
                      <a:pt x="642" y="111"/>
                    </a:lnTo>
                    <a:lnTo>
                      <a:pt x="646" y="114"/>
                    </a:lnTo>
                    <a:lnTo>
                      <a:pt x="650" y="118"/>
                    </a:lnTo>
                    <a:lnTo>
                      <a:pt x="654" y="119"/>
                    </a:lnTo>
                    <a:lnTo>
                      <a:pt x="658" y="121"/>
                    </a:lnTo>
                    <a:lnTo>
                      <a:pt x="662" y="122"/>
                    </a:lnTo>
                    <a:lnTo>
                      <a:pt x="666" y="125"/>
                    </a:lnTo>
                    <a:lnTo>
                      <a:pt x="670" y="128"/>
                    </a:lnTo>
                    <a:lnTo>
                      <a:pt x="674" y="129"/>
                    </a:lnTo>
                    <a:lnTo>
                      <a:pt x="678" y="131"/>
                    </a:lnTo>
                    <a:lnTo>
                      <a:pt x="682" y="135"/>
                    </a:lnTo>
                    <a:lnTo>
                      <a:pt x="685" y="136"/>
                    </a:lnTo>
                    <a:lnTo>
                      <a:pt x="689" y="137"/>
                    </a:lnTo>
                    <a:lnTo>
                      <a:pt x="693" y="141"/>
                    </a:lnTo>
                    <a:lnTo>
                      <a:pt x="697" y="143"/>
                    </a:lnTo>
                    <a:lnTo>
                      <a:pt x="701" y="146"/>
                    </a:lnTo>
                    <a:lnTo>
                      <a:pt x="705" y="150"/>
                    </a:lnTo>
                    <a:lnTo>
                      <a:pt x="709" y="150"/>
                    </a:lnTo>
                    <a:lnTo>
                      <a:pt x="713" y="154"/>
                    </a:lnTo>
                    <a:lnTo>
                      <a:pt x="717" y="156"/>
                    </a:lnTo>
                    <a:lnTo>
                      <a:pt x="721" y="158"/>
                    </a:lnTo>
                    <a:lnTo>
                      <a:pt x="725" y="161"/>
                    </a:lnTo>
                    <a:lnTo>
                      <a:pt x="729" y="162"/>
                    </a:lnTo>
                    <a:lnTo>
                      <a:pt x="733" y="166"/>
                    </a:lnTo>
                    <a:lnTo>
                      <a:pt x="737" y="169"/>
                    </a:lnTo>
                    <a:lnTo>
                      <a:pt x="741" y="169"/>
                    </a:lnTo>
                    <a:lnTo>
                      <a:pt x="745" y="173"/>
                    </a:lnTo>
                    <a:lnTo>
                      <a:pt x="749" y="175"/>
                    </a:lnTo>
                    <a:lnTo>
                      <a:pt x="753" y="178"/>
                    </a:lnTo>
                    <a:lnTo>
                      <a:pt x="756" y="180"/>
                    </a:lnTo>
                    <a:lnTo>
                      <a:pt x="760" y="183"/>
                    </a:lnTo>
                    <a:lnTo>
                      <a:pt x="764" y="187"/>
                    </a:lnTo>
                    <a:lnTo>
                      <a:pt x="768" y="189"/>
                    </a:lnTo>
                    <a:lnTo>
                      <a:pt x="772" y="190"/>
                    </a:lnTo>
                    <a:lnTo>
                      <a:pt x="776" y="195"/>
                    </a:lnTo>
                    <a:lnTo>
                      <a:pt x="780" y="196"/>
                    </a:lnTo>
                    <a:lnTo>
                      <a:pt x="784" y="199"/>
                    </a:lnTo>
                    <a:lnTo>
                      <a:pt x="788" y="201"/>
                    </a:lnTo>
                    <a:lnTo>
                      <a:pt x="792" y="204"/>
                    </a:lnTo>
                    <a:lnTo>
                      <a:pt x="796" y="207"/>
                    </a:lnTo>
                    <a:lnTo>
                      <a:pt x="800" y="209"/>
                    </a:lnTo>
                    <a:lnTo>
                      <a:pt x="804" y="213"/>
                    </a:lnTo>
                    <a:lnTo>
                      <a:pt x="808" y="215"/>
                    </a:lnTo>
                    <a:lnTo>
                      <a:pt x="812" y="217"/>
                    </a:lnTo>
                    <a:lnTo>
                      <a:pt x="816" y="221"/>
                    </a:lnTo>
                    <a:lnTo>
                      <a:pt x="820" y="224"/>
                    </a:lnTo>
                    <a:lnTo>
                      <a:pt x="823" y="226"/>
                    </a:lnTo>
                    <a:lnTo>
                      <a:pt x="827" y="229"/>
                    </a:lnTo>
                    <a:lnTo>
                      <a:pt x="831" y="232"/>
                    </a:lnTo>
                    <a:lnTo>
                      <a:pt x="835" y="235"/>
                    </a:lnTo>
                    <a:lnTo>
                      <a:pt x="839" y="238"/>
                    </a:lnTo>
                    <a:lnTo>
                      <a:pt x="843" y="241"/>
                    </a:lnTo>
                    <a:lnTo>
                      <a:pt x="847" y="241"/>
                    </a:lnTo>
                    <a:lnTo>
                      <a:pt x="851" y="246"/>
                    </a:lnTo>
                    <a:lnTo>
                      <a:pt x="855" y="249"/>
                    </a:lnTo>
                    <a:lnTo>
                      <a:pt x="859" y="251"/>
                    </a:lnTo>
                    <a:lnTo>
                      <a:pt x="863" y="255"/>
                    </a:lnTo>
                    <a:lnTo>
                      <a:pt x="867" y="258"/>
                    </a:lnTo>
                    <a:lnTo>
                      <a:pt x="871" y="258"/>
                    </a:lnTo>
                    <a:lnTo>
                      <a:pt x="875" y="263"/>
                    </a:lnTo>
                    <a:lnTo>
                      <a:pt x="879" y="266"/>
                    </a:lnTo>
                    <a:lnTo>
                      <a:pt x="883" y="269"/>
                    </a:lnTo>
                    <a:lnTo>
                      <a:pt x="887" y="272"/>
                    </a:lnTo>
                    <a:lnTo>
                      <a:pt x="890" y="275"/>
                    </a:lnTo>
                    <a:lnTo>
                      <a:pt x="894" y="279"/>
                    </a:lnTo>
                    <a:lnTo>
                      <a:pt x="898" y="282"/>
                    </a:lnTo>
                    <a:lnTo>
                      <a:pt x="902" y="283"/>
                    </a:lnTo>
                    <a:lnTo>
                      <a:pt x="906" y="287"/>
                    </a:lnTo>
                    <a:lnTo>
                      <a:pt x="910" y="290"/>
                    </a:lnTo>
                    <a:lnTo>
                      <a:pt x="914" y="292"/>
                    </a:lnTo>
                    <a:lnTo>
                      <a:pt x="918" y="295"/>
                    </a:lnTo>
                    <a:lnTo>
                      <a:pt x="922" y="298"/>
                    </a:lnTo>
                    <a:lnTo>
                      <a:pt x="926" y="301"/>
                    </a:lnTo>
                    <a:lnTo>
                      <a:pt x="930" y="304"/>
                    </a:lnTo>
                    <a:lnTo>
                      <a:pt x="934" y="307"/>
                    </a:lnTo>
                    <a:lnTo>
                      <a:pt x="938" y="310"/>
                    </a:lnTo>
                    <a:lnTo>
                      <a:pt x="942" y="313"/>
                    </a:lnTo>
                    <a:lnTo>
                      <a:pt x="946" y="316"/>
                    </a:lnTo>
                    <a:lnTo>
                      <a:pt x="950" y="320"/>
                    </a:lnTo>
                    <a:lnTo>
                      <a:pt x="954" y="321"/>
                    </a:lnTo>
                    <a:lnTo>
                      <a:pt x="958" y="324"/>
                    </a:lnTo>
                    <a:lnTo>
                      <a:pt x="961" y="327"/>
                    </a:lnTo>
                    <a:lnTo>
                      <a:pt x="965" y="330"/>
                    </a:lnTo>
                    <a:lnTo>
                      <a:pt x="969" y="334"/>
                    </a:lnTo>
                    <a:lnTo>
                      <a:pt x="973" y="336"/>
                    </a:lnTo>
                    <a:lnTo>
                      <a:pt x="977" y="339"/>
                    </a:lnTo>
                    <a:lnTo>
                      <a:pt x="981" y="342"/>
                    </a:lnTo>
                    <a:lnTo>
                      <a:pt x="985" y="345"/>
                    </a:lnTo>
                    <a:lnTo>
                      <a:pt x="989" y="347"/>
                    </a:lnTo>
                    <a:lnTo>
                      <a:pt x="993" y="351"/>
                    </a:lnTo>
                    <a:lnTo>
                      <a:pt x="997" y="354"/>
                    </a:lnTo>
                    <a:lnTo>
                      <a:pt x="1001" y="357"/>
                    </a:lnTo>
                    <a:lnTo>
                      <a:pt x="1005" y="360"/>
                    </a:lnTo>
                    <a:lnTo>
                      <a:pt x="1009" y="363"/>
                    </a:lnTo>
                    <a:lnTo>
                      <a:pt x="1013" y="365"/>
                    </a:lnTo>
                    <a:lnTo>
                      <a:pt x="1017" y="367"/>
                    </a:lnTo>
                    <a:lnTo>
                      <a:pt x="1021" y="370"/>
                    </a:lnTo>
                    <a:lnTo>
                      <a:pt x="1025" y="374"/>
                    </a:lnTo>
                    <a:lnTo>
                      <a:pt x="1028" y="377"/>
                    </a:lnTo>
                    <a:lnTo>
                      <a:pt x="1032" y="380"/>
                    </a:lnTo>
                    <a:lnTo>
                      <a:pt x="1036" y="383"/>
                    </a:lnTo>
                    <a:lnTo>
                      <a:pt x="1040" y="386"/>
                    </a:lnTo>
                    <a:lnTo>
                      <a:pt x="1044" y="389"/>
                    </a:lnTo>
                    <a:lnTo>
                      <a:pt x="1048" y="392"/>
                    </a:lnTo>
                    <a:lnTo>
                      <a:pt x="1052" y="395"/>
                    </a:lnTo>
                    <a:lnTo>
                      <a:pt x="1056" y="397"/>
                    </a:lnTo>
                    <a:lnTo>
                      <a:pt x="1060" y="399"/>
                    </a:lnTo>
                    <a:lnTo>
                      <a:pt x="1064" y="403"/>
                    </a:lnTo>
                    <a:lnTo>
                      <a:pt x="1068" y="406"/>
                    </a:lnTo>
                    <a:lnTo>
                      <a:pt x="1072" y="408"/>
                    </a:lnTo>
                    <a:lnTo>
                      <a:pt x="1076" y="409"/>
                    </a:lnTo>
                    <a:lnTo>
                      <a:pt x="1080" y="414"/>
                    </a:lnTo>
                    <a:lnTo>
                      <a:pt x="1084" y="416"/>
                    </a:lnTo>
                    <a:lnTo>
                      <a:pt x="1088" y="419"/>
                    </a:lnTo>
                    <a:lnTo>
                      <a:pt x="1092" y="422"/>
                    </a:lnTo>
                    <a:lnTo>
                      <a:pt x="1095" y="424"/>
                    </a:lnTo>
                    <a:lnTo>
                      <a:pt x="1099" y="428"/>
                    </a:lnTo>
                    <a:lnTo>
                      <a:pt x="1103" y="429"/>
                    </a:lnTo>
                    <a:lnTo>
                      <a:pt x="1107" y="432"/>
                    </a:lnTo>
                    <a:lnTo>
                      <a:pt x="1111" y="436"/>
                    </a:lnTo>
                    <a:lnTo>
                      <a:pt x="1115" y="439"/>
                    </a:lnTo>
                    <a:lnTo>
                      <a:pt x="1119" y="441"/>
                    </a:lnTo>
                    <a:lnTo>
                      <a:pt x="1123" y="444"/>
                    </a:lnTo>
                    <a:lnTo>
                      <a:pt x="1127" y="446"/>
                    </a:lnTo>
                    <a:lnTo>
                      <a:pt x="1131" y="449"/>
                    </a:lnTo>
                    <a:lnTo>
                      <a:pt x="1135" y="450"/>
                    </a:lnTo>
                    <a:lnTo>
                      <a:pt x="1139" y="454"/>
                    </a:lnTo>
                    <a:lnTo>
                      <a:pt x="1143" y="457"/>
                    </a:lnTo>
                    <a:lnTo>
                      <a:pt x="1147" y="460"/>
                    </a:lnTo>
                    <a:lnTo>
                      <a:pt x="1151" y="461"/>
                    </a:lnTo>
                    <a:lnTo>
                      <a:pt x="1155" y="464"/>
                    </a:lnTo>
                    <a:lnTo>
                      <a:pt x="1159" y="465"/>
                    </a:lnTo>
                    <a:lnTo>
                      <a:pt x="1163" y="470"/>
                    </a:lnTo>
                    <a:lnTo>
                      <a:pt x="1166" y="473"/>
                    </a:lnTo>
                    <a:lnTo>
                      <a:pt x="1170" y="475"/>
                    </a:lnTo>
                    <a:lnTo>
                      <a:pt x="1174" y="478"/>
                    </a:lnTo>
                    <a:lnTo>
                      <a:pt x="1178" y="479"/>
                    </a:lnTo>
                    <a:lnTo>
                      <a:pt x="1182" y="484"/>
                    </a:lnTo>
                    <a:lnTo>
                      <a:pt x="1186" y="484"/>
                    </a:lnTo>
                    <a:lnTo>
                      <a:pt x="1190" y="487"/>
                    </a:lnTo>
                    <a:lnTo>
                      <a:pt x="1194" y="491"/>
                    </a:lnTo>
                    <a:lnTo>
                      <a:pt x="1198" y="491"/>
                    </a:lnTo>
                    <a:lnTo>
                      <a:pt x="1202" y="493"/>
                    </a:lnTo>
                    <a:lnTo>
                      <a:pt x="1206" y="497"/>
                    </a:lnTo>
                    <a:lnTo>
                      <a:pt x="1210" y="499"/>
                    </a:lnTo>
                    <a:lnTo>
                      <a:pt x="1214" y="502"/>
                    </a:lnTo>
                    <a:lnTo>
                      <a:pt x="1218" y="504"/>
                    </a:lnTo>
                    <a:lnTo>
                      <a:pt x="1222" y="506"/>
                    </a:lnTo>
                    <a:lnTo>
                      <a:pt x="1226" y="508"/>
                    </a:lnTo>
                    <a:lnTo>
                      <a:pt x="1230" y="510"/>
                    </a:lnTo>
                    <a:lnTo>
                      <a:pt x="1233" y="513"/>
                    </a:lnTo>
                    <a:lnTo>
                      <a:pt x="1237" y="516"/>
                    </a:lnTo>
                    <a:lnTo>
                      <a:pt x="1241" y="517"/>
                    </a:lnTo>
                    <a:lnTo>
                      <a:pt x="1245" y="519"/>
                    </a:lnTo>
                    <a:lnTo>
                      <a:pt x="1249" y="522"/>
                    </a:lnTo>
                    <a:lnTo>
                      <a:pt x="1253" y="523"/>
                    </a:lnTo>
                    <a:lnTo>
                      <a:pt x="1257" y="525"/>
                    </a:lnTo>
                    <a:lnTo>
                      <a:pt x="1261" y="528"/>
                    </a:lnTo>
                    <a:lnTo>
                      <a:pt x="1265" y="529"/>
                    </a:lnTo>
                    <a:lnTo>
                      <a:pt x="1269" y="533"/>
                    </a:lnTo>
                    <a:lnTo>
                      <a:pt x="1273" y="534"/>
                    </a:lnTo>
                    <a:lnTo>
                      <a:pt x="1277" y="536"/>
                    </a:lnTo>
                    <a:lnTo>
                      <a:pt x="1281" y="538"/>
                    </a:lnTo>
                    <a:lnTo>
                      <a:pt x="1285" y="541"/>
                    </a:lnTo>
                    <a:lnTo>
                      <a:pt x="1289" y="543"/>
                    </a:lnTo>
                    <a:lnTo>
                      <a:pt x="1293" y="543"/>
                    </a:lnTo>
                    <a:lnTo>
                      <a:pt x="1297" y="546"/>
                    </a:lnTo>
                    <a:lnTo>
                      <a:pt x="1301" y="548"/>
                    </a:lnTo>
                    <a:lnTo>
                      <a:pt x="1304" y="550"/>
                    </a:lnTo>
                    <a:lnTo>
                      <a:pt x="1308" y="553"/>
                    </a:lnTo>
                    <a:lnTo>
                      <a:pt x="1312" y="555"/>
                    </a:lnTo>
                    <a:lnTo>
                      <a:pt x="1316" y="555"/>
                    </a:lnTo>
                    <a:lnTo>
                      <a:pt x="1320" y="558"/>
                    </a:lnTo>
                    <a:lnTo>
                      <a:pt x="1324" y="558"/>
                    </a:lnTo>
                    <a:lnTo>
                      <a:pt x="1328" y="562"/>
                    </a:lnTo>
                    <a:lnTo>
                      <a:pt x="1332" y="563"/>
                    </a:lnTo>
                    <a:lnTo>
                      <a:pt x="1336" y="565"/>
                    </a:lnTo>
                    <a:lnTo>
                      <a:pt x="1340" y="566"/>
                    </a:lnTo>
                    <a:lnTo>
                      <a:pt x="1344" y="569"/>
                    </a:lnTo>
                    <a:lnTo>
                      <a:pt x="1348" y="571"/>
                    </a:lnTo>
                    <a:lnTo>
                      <a:pt x="1352" y="570"/>
                    </a:lnTo>
                    <a:lnTo>
                      <a:pt x="1356" y="573"/>
                    </a:lnTo>
                    <a:lnTo>
                      <a:pt x="1360" y="573"/>
                    </a:lnTo>
                    <a:lnTo>
                      <a:pt x="1364" y="575"/>
                    </a:lnTo>
                    <a:lnTo>
                      <a:pt x="1368" y="576"/>
                    </a:lnTo>
                    <a:lnTo>
                      <a:pt x="1371" y="579"/>
                    </a:lnTo>
                    <a:lnTo>
                      <a:pt x="1375" y="581"/>
                    </a:lnTo>
                    <a:lnTo>
                      <a:pt x="1379" y="583"/>
                    </a:lnTo>
                    <a:lnTo>
                      <a:pt x="1383" y="583"/>
                    </a:lnTo>
                    <a:lnTo>
                      <a:pt x="1387" y="585"/>
                    </a:lnTo>
                    <a:lnTo>
                      <a:pt x="1391" y="587"/>
                    </a:lnTo>
                    <a:lnTo>
                      <a:pt x="1395" y="587"/>
                    </a:lnTo>
                    <a:lnTo>
                      <a:pt x="1399" y="588"/>
                    </a:lnTo>
                    <a:lnTo>
                      <a:pt x="1403" y="591"/>
                    </a:lnTo>
                    <a:lnTo>
                      <a:pt x="1407" y="591"/>
                    </a:lnTo>
                    <a:lnTo>
                      <a:pt x="1411" y="593"/>
                    </a:lnTo>
                    <a:lnTo>
                      <a:pt x="1415" y="594"/>
                    </a:lnTo>
                    <a:lnTo>
                      <a:pt x="1419" y="595"/>
                    </a:lnTo>
                    <a:lnTo>
                      <a:pt x="1423" y="596"/>
                    </a:lnTo>
                    <a:lnTo>
                      <a:pt x="1427" y="597"/>
                    </a:lnTo>
                    <a:lnTo>
                      <a:pt x="1431" y="598"/>
                    </a:lnTo>
                    <a:lnTo>
                      <a:pt x="1435" y="602"/>
                    </a:lnTo>
                    <a:lnTo>
                      <a:pt x="1438" y="601"/>
                    </a:lnTo>
                    <a:lnTo>
                      <a:pt x="1442" y="601"/>
                    </a:lnTo>
                    <a:lnTo>
                      <a:pt x="1446" y="604"/>
                    </a:lnTo>
                    <a:lnTo>
                      <a:pt x="1450" y="605"/>
                    </a:lnTo>
                    <a:lnTo>
                      <a:pt x="1454" y="606"/>
                    </a:lnTo>
                    <a:lnTo>
                      <a:pt x="1458" y="607"/>
                    </a:lnTo>
                    <a:lnTo>
                      <a:pt x="1462" y="608"/>
                    </a:lnTo>
                    <a:lnTo>
                      <a:pt x="1466" y="609"/>
                    </a:lnTo>
                    <a:lnTo>
                      <a:pt x="1470" y="609"/>
                    </a:lnTo>
                    <a:lnTo>
                      <a:pt x="1474" y="610"/>
                    </a:lnTo>
                    <a:lnTo>
                      <a:pt x="1478" y="611"/>
                    </a:lnTo>
                    <a:lnTo>
                      <a:pt x="1482" y="612"/>
                    </a:lnTo>
                    <a:lnTo>
                      <a:pt x="1486" y="614"/>
                    </a:lnTo>
                    <a:lnTo>
                      <a:pt x="1490" y="614"/>
                    </a:lnTo>
                    <a:lnTo>
                      <a:pt x="1494" y="615"/>
                    </a:lnTo>
                    <a:lnTo>
                      <a:pt x="1498" y="616"/>
                    </a:lnTo>
                    <a:lnTo>
                      <a:pt x="1502" y="617"/>
                    </a:lnTo>
                    <a:lnTo>
                      <a:pt x="1506" y="618"/>
                    </a:lnTo>
                    <a:lnTo>
                      <a:pt x="1509" y="617"/>
                    </a:lnTo>
                    <a:lnTo>
                      <a:pt x="1513" y="618"/>
                    </a:lnTo>
                    <a:lnTo>
                      <a:pt x="1517" y="619"/>
                    </a:lnTo>
                    <a:lnTo>
                      <a:pt x="1521" y="618"/>
                    </a:lnTo>
                    <a:lnTo>
                      <a:pt x="1525" y="620"/>
                    </a:lnTo>
                    <a:lnTo>
                      <a:pt x="1529" y="621"/>
                    </a:lnTo>
                    <a:lnTo>
                      <a:pt x="1533" y="621"/>
                    </a:lnTo>
                    <a:lnTo>
                      <a:pt x="1537" y="621"/>
                    </a:lnTo>
                    <a:lnTo>
                      <a:pt x="1541" y="621"/>
                    </a:lnTo>
                    <a:lnTo>
                      <a:pt x="1545" y="622"/>
                    </a:lnTo>
                    <a:lnTo>
                      <a:pt x="1549" y="623"/>
                    </a:lnTo>
                    <a:lnTo>
                      <a:pt x="1553" y="624"/>
                    </a:lnTo>
                    <a:lnTo>
                      <a:pt x="1557" y="623"/>
                    </a:lnTo>
                    <a:lnTo>
                      <a:pt x="1561" y="624"/>
                    </a:lnTo>
                    <a:lnTo>
                      <a:pt x="1565" y="625"/>
                    </a:lnTo>
                    <a:lnTo>
                      <a:pt x="1569" y="625"/>
                    </a:lnTo>
                    <a:lnTo>
                      <a:pt x="1573" y="627"/>
                    </a:lnTo>
                    <a:lnTo>
                      <a:pt x="1576" y="627"/>
                    </a:lnTo>
                    <a:lnTo>
                      <a:pt x="1580" y="625"/>
                    </a:lnTo>
                    <a:lnTo>
                      <a:pt x="1584" y="627"/>
                    </a:lnTo>
                    <a:lnTo>
                      <a:pt x="1588" y="625"/>
                    </a:lnTo>
                    <a:lnTo>
                      <a:pt x="1592" y="628"/>
                    </a:lnTo>
                    <a:lnTo>
                      <a:pt x="1596" y="626"/>
                    </a:lnTo>
                    <a:lnTo>
                      <a:pt x="1600" y="628"/>
                    </a:lnTo>
                    <a:lnTo>
                      <a:pt x="1604" y="628"/>
                    </a:lnTo>
                    <a:lnTo>
                      <a:pt x="1608" y="627"/>
                    </a:lnTo>
                    <a:lnTo>
                      <a:pt x="1612" y="627"/>
                    </a:lnTo>
                    <a:lnTo>
                      <a:pt x="1616" y="629"/>
                    </a:lnTo>
                    <a:lnTo>
                      <a:pt x="1620" y="629"/>
                    </a:lnTo>
                    <a:lnTo>
                      <a:pt x="1624" y="627"/>
                    </a:lnTo>
                    <a:lnTo>
                      <a:pt x="1628" y="629"/>
                    </a:lnTo>
                    <a:lnTo>
                      <a:pt x="1632" y="629"/>
                    </a:lnTo>
                    <a:lnTo>
                      <a:pt x="1636" y="629"/>
                    </a:lnTo>
                    <a:lnTo>
                      <a:pt x="1640" y="628"/>
                    </a:lnTo>
                    <a:lnTo>
                      <a:pt x="1643" y="628"/>
                    </a:lnTo>
                    <a:lnTo>
                      <a:pt x="1647" y="628"/>
                    </a:lnTo>
                    <a:lnTo>
                      <a:pt x="1651" y="628"/>
                    </a:lnTo>
                    <a:lnTo>
                      <a:pt x="1655" y="628"/>
                    </a:lnTo>
                    <a:lnTo>
                      <a:pt x="1659" y="629"/>
                    </a:lnTo>
                    <a:lnTo>
                      <a:pt x="1663" y="628"/>
                    </a:lnTo>
                    <a:lnTo>
                      <a:pt x="1667" y="627"/>
                    </a:lnTo>
                    <a:lnTo>
                      <a:pt x="1671" y="627"/>
                    </a:lnTo>
                    <a:lnTo>
                      <a:pt x="1675" y="626"/>
                    </a:lnTo>
                    <a:lnTo>
                      <a:pt x="1679" y="626"/>
                    </a:lnTo>
                    <a:lnTo>
                      <a:pt x="1683" y="626"/>
                    </a:lnTo>
                    <a:lnTo>
                      <a:pt x="1687" y="625"/>
                    </a:lnTo>
                    <a:lnTo>
                      <a:pt x="1691" y="625"/>
                    </a:lnTo>
                    <a:lnTo>
                      <a:pt x="1695" y="626"/>
                    </a:lnTo>
                    <a:lnTo>
                      <a:pt x="1699" y="625"/>
                    </a:lnTo>
                    <a:lnTo>
                      <a:pt x="1703" y="626"/>
                    </a:lnTo>
                    <a:lnTo>
                      <a:pt x="1707" y="624"/>
                    </a:lnTo>
                    <a:lnTo>
                      <a:pt x="1711" y="624"/>
                    </a:lnTo>
                    <a:lnTo>
                      <a:pt x="1714" y="624"/>
                    </a:lnTo>
                    <a:lnTo>
                      <a:pt x="1718" y="624"/>
                    </a:lnTo>
                    <a:lnTo>
                      <a:pt x="1722" y="623"/>
                    </a:lnTo>
                    <a:lnTo>
                      <a:pt x="1726" y="622"/>
                    </a:lnTo>
                    <a:lnTo>
                      <a:pt x="1730" y="622"/>
                    </a:lnTo>
                    <a:lnTo>
                      <a:pt x="1734" y="621"/>
                    </a:lnTo>
                    <a:lnTo>
                      <a:pt x="1738" y="621"/>
                    </a:lnTo>
                    <a:lnTo>
                      <a:pt x="1742" y="621"/>
                    </a:lnTo>
                    <a:lnTo>
                      <a:pt x="1746" y="620"/>
                    </a:lnTo>
                    <a:lnTo>
                      <a:pt x="1750" y="619"/>
                    </a:lnTo>
                    <a:lnTo>
                      <a:pt x="1754" y="618"/>
                    </a:lnTo>
                    <a:lnTo>
                      <a:pt x="1758" y="618"/>
                    </a:lnTo>
                    <a:lnTo>
                      <a:pt x="1762" y="618"/>
                    </a:lnTo>
                    <a:lnTo>
                      <a:pt x="1766" y="616"/>
                    </a:lnTo>
                    <a:lnTo>
                      <a:pt x="1770" y="617"/>
                    </a:lnTo>
                    <a:lnTo>
                      <a:pt x="1774" y="616"/>
                    </a:lnTo>
                    <a:lnTo>
                      <a:pt x="1778" y="614"/>
                    </a:lnTo>
                    <a:lnTo>
                      <a:pt x="1781" y="615"/>
                    </a:lnTo>
                    <a:lnTo>
                      <a:pt x="1785" y="614"/>
                    </a:lnTo>
                    <a:lnTo>
                      <a:pt x="1789" y="612"/>
                    </a:lnTo>
                    <a:lnTo>
                      <a:pt x="1793" y="610"/>
                    </a:lnTo>
                    <a:lnTo>
                      <a:pt x="1797" y="610"/>
                    </a:lnTo>
                    <a:lnTo>
                      <a:pt x="1801" y="610"/>
                    </a:lnTo>
                    <a:lnTo>
                      <a:pt x="1805" y="609"/>
                    </a:lnTo>
                    <a:lnTo>
                      <a:pt x="1809" y="609"/>
                    </a:lnTo>
                    <a:lnTo>
                      <a:pt x="1813" y="608"/>
                    </a:lnTo>
                    <a:lnTo>
                      <a:pt x="1817" y="605"/>
                    </a:lnTo>
                    <a:lnTo>
                      <a:pt x="1821" y="606"/>
                    </a:lnTo>
                    <a:lnTo>
                      <a:pt x="1825" y="604"/>
                    </a:lnTo>
                    <a:lnTo>
                      <a:pt x="1829" y="603"/>
                    </a:lnTo>
                    <a:lnTo>
                      <a:pt x="1833" y="602"/>
                    </a:lnTo>
                    <a:lnTo>
                      <a:pt x="1837" y="601"/>
                    </a:lnTo>
                    <a:lnTo>
                      <a:pt x="1841" y="601"/>
                    </a:lnTo>
                    <a:lnTo>
                      <a:pt x="1845" y="600"/>
                    </a:lnTo>
                    <a:lnTo>
                      <a:pt x="1848" y="598"/>
                    </a:lnTo>
                    <a:lnTo>
                      <a:pt x="1852" y="597"/>
                    </a:lnTo>
                    <a:lnTo>
                      <a:pt x="1856" y="596"/>
                    </a:lnTo>
                    <a:lnTo>
                      <a:pt x="1860" y="595"/>
                    </a:lnTo>
                    <a:lnTo>
                      <a:pt x="1864" y="594"/>
                    </a:lnTo>
                    <a:lnTo>
                      <a:pt x="1868" y="593"/>
                    </a:lnTo>
                    <a:lnTo>
                      <a:pt x="1872" y="593"/>
                    </a:lnTo>
                    <a:lnTo>
                      <a:pt x="1876" y="591"/>
                    </a:lnTo>
                    <a:lnTo>
                      <a:pt x="1880" y="590"/>
                    </a:lnTo>
                    <a:lnTo>
                      <a:pt x="1884" y="588"/>
                    </a:lnTo>
                    <a:lnTo>
                      <a:pt x="1888" y="588"/>
                    </a:lnTo>
                    <a:lnTo>
                      <a:pt x="1892" y="586"/>
                    </a:lnTo>
                    <a:lnTo>
                      <a:pt x="1896" y="585"/>
                    </a:lnTo>
                    <a:lnTo>
                      <a:pt x="1900" y="584"/>
                    </a:lnTo>
                    <a:lnTo>
                      <a:pt x="1904" y="582"/>
                    </a:lnTo>
                    <a:lnTo>
                      <a:pt x="1908" y="582"/>
                    </a:lnTo>
                    <a:lnTo>
                      <a:pt x="1912" y="580"/>
                    </a:lnTo>
                    <a:lnTo>
                      <a:pt x="1916" y="578"/>
                    </a:lnTo>
                    <a:lnTo>
                      <a:pt x="1919" y="577"/>
                    </a:lnTo>
                    <a:lnTo>
                      <a:pt x="1923" y="576"/>
                    </a:lnTo>
                    <a:lnTo>
                      <a:pt x="1927" y="573"/>
                    </a:lnTo>
                    <a:lnTo>
                      <a:pt x="1931" y="573"/>
                    </a:lnTo>
                    <a:lnTo>
                      <a:pt x="1935" y="572"/>
                    </a:lnTo>
                    <a:lnTo>
                      <a:pt x="1939" y="569"/>
                    </a:lnTo>
                    <a:lnTo>
                      <a:pt x="1943" y="569"/>
                    </a:lnTo>
                    <a:lnTo>
                      <a:pt x="1947" y="569"/>
                    </a:lnTo>
                    <a:lnTo>
                      <a:pt x="1951" y="566"/>
                    </a:lnTo>
                    <a:lnTo>
                      <a:pt x="1955" y="565"/>
                    </a:lnTo>
                    <a:lnTo>
                      <a:pt x="1959" y="564"/>
                    </a:lnTo>
                    <a:lnTo>
                      <a:pt x="1963" y="562"/>
                    </a:lnTo>
                    <a:lnTo>
                      <a:pt x="1967" y="562"/>
                    </a:lnTo>
                    <a:lnTo>
                      <a:pt x="1971" y="558"/>
                    </a:lnTo>
                    <a:lnTo>
                      <a:pt x="1975" y="558"/>
                    </a:lnTo>
                    <a:lnTo>
                      <a:pt x="1979" y="556"/>
                    </a:lnTo>
                    <a:lnTo>
                      <a:pt x="1983" y="554"/>
                    </a:lnTo>
                    <a:lnTo>
                      <a:pt x="1986" y="552"/>
                    </a:lnTo>
                    <a:lnTo>
                      <a:pt x="1990" y="550"/>
                    </a:lnTo>
                    <a:lnTo>
                      <a:pt x="1994" y="550"/>
                    </a:lnTo>
                    <a:lnTo>
                      <a:pt x="1998" y="548"/>
                    </a:lnTo>
                    <a:lnTo>
                      <a:pt x="2002" y="547"/>
                    </a:lnTo>
                    <a:lnTo>
                      <a:pt x="2006" y="544"/>
                    </a:lnTo>
                    <a:lnTo>
                      <a:pt x="2010" y="543"/>
                    </a:lnTo>
                    <a:lnTo>
                      <a:pt x="2014" y="541"/>
                    </a:lnTo>
                    <a:lnTo>
                      <a:pt x="2018" y="541"/>
                    </a:lnTo>
                    <a:lnTo>
                      <a:pt x="2022" y="539"/>
                    </a:lnTo>
                    <a:lnTo>
                      <a:pt x="2026" y="537"/>
                    </a:lnTo>
                    <a:lnTo>
                      <a:pt x="2030" y="538"/>
                    </a:lnTo>
                    <a:lnTo>
                      <a:pt x="2034" y="533"/>
                    </a:lnTo>
                    <a:lnTo>
                      <a:pt x="2038" y="534"/>
                    </a:lnTo>
                    <a:lnTo>
                      <a:pt x="2042" y="529"/>
                    </a:lnTo>
                    <a:lnTo>
                      <a:pt x="2046" y="529"/>
                    </a:lnTo>
                    <a:lnTo>
                      <a:pt x="2050" y="527"/>
                    </a:lnTo>
                    <a:lnTo>
                      <a:pt x="2054" y="526"/>
                    </a:lnTo>
                    <a:lnTo>
                      <a:pt x="2057" y="523"/>
                    </a:lnTo>
                    <a:lnTo>
                      <a:pt x="2061" y="522"/>
                    </a:lnTo>
                    <a:lnTo>
                      <a:pt x="2065" y="520"/>
                    </a:lnTo>
                    <a:lnTo>
                      <a:pt x="2069" y="518"/>
                    </a:lnTo>
                    <a:lnTo>
                      <a:pt x="2073" y="517"/>
                    </a:lnTo>
                    <a:lnTo>
                      <a:pt x="2077" y="515"/>
                    </a:lnTo>
                    <a:lnTo>
                      <a:pt x="2081" y="514"/>
                    </a:lnTo>
                    <a:lnTo>
                      <a:pt x="2085" y="511"/>
                    </a:lnTo>
                    <a:lnTo>
                      <a:pt x="2089" y="510"/>
                    </a:lnTo>
                    <a:lnTo>
                      <a:pt x="2093" y="509"/>
                    </a:lnTo>
                    <a:lnTo>
                      <a:pt x="2097" y="507"/>
                    </a:lnTo>
                    <a:lnTo>
                      <a:pt x="2101" y="505"/>
                    </a:lnTo>
                    <a:lnTo>
                      <a:pt x="2105" y="503"/>
                    </a:lnTo>
                    <a:lnTo>
                      <a:pt x="2109" y="501"/>
                    </a:lnTo>
                    <a:lnTo>
                      <a:pt x="2113" y="499"/>
                    </a:lnTo>
                    <a:lnTo>
                      <a:pt x="2117" y="497"/>
                    </a:lnTo>
                    <a:lnTo>
                      <a:pt x="2121" y="495"/>
                    </a:lnTo>
                    <a:lnTo>
                      <a:pt x="2124" y="494"/>
                    </a:lnTo>
                    <a:lnTo>
                      <a:pt x="2128" y="493"/>
                    </a:lnTo>
                    <a:lnTo>
                      <a:pt x="2132" y="490"/>
                    </a:lnTo>
                    <a:lnTo>
                      <a:pt x="2136" y="489"/>
                    </a:lnTo>
                    <a:lnTo>
                      <a:pt x="2140" y="487"/>
                    </a:lnTo>
                    <a:lnTo>
                      <a:pt x="2144" y="485"/>
                    </a:lnTo>
                    <a:lnTo>
                      <a:pt x="2148" y="482"/>
                    </a:lnTo>
                    <a:lnTo>
                      <a:pt x="2152" y="481"/>
                    </a:lnTo>
                    <a:lnTo>
                      <a:pt x="2156" y="479"/>
                    </a:lnTo>
                    <a:lnTo>
                      <a:pt x="2160" y="476"/>
                    </a:lnTo>
                    <a:lnTo>
                      <a:pt x="2164" y="476"/>
                    </a:lnTo>
                    <a:lnTo>
                      <a:pt x="2168" y="473"/>
                    </a:lnTo>
                    <a:lnTo>
                      <a:pt x="2172" y="472"/>
                    </a:lnTo>
                    <a:lnTo>
                      <a:pt x="2176" y="470"/>
                    </a:lnTo>
                    <a:lnTo>
                      <a:pt x="2180" y="467"/>
                    </a:lnTo>
                    <a:lnTo>
                      <a:pt x="2184" y="465"/>
                    </a:lnTo>
                    <a:lnTo>
                      <a:pt x="2188" y="464"/>
                    </a:lnTo>
                    <a:lnTo>
                      <a:pt x="2191" y="462"/>
                    </a:lnTo>
                    <a:lnTo>
                      <a:pt x="2195" y="459"/>
                    </a:lnTo>
                    <a:lnTo>
                      <a:pt x="2199" y="458"/>
                    </a:lnTo>
                    <a:lnTo>
                      <a:pt x="2203" y="457"/>
                    </a:lnTo>
                    <a:lnTo>
                      <a:pt x="2207" y="454"/>
                    </a:lnTo>
                    <a:lnTo>
                      <a:pt x="2211" y="451"/>
                    </a:lnTo>
                    <a:lnTo>
                      <a:pt x="2215" y="450"/>
                    </a:lnTo>
                    <a:lnTo>
                      <a:pt x="2219" y="448"/>
                    </a:lnTo>
                    <a:lnTo>
                      <a:pt x="2223" y="446"/>
                    </a:lnTo>
                    <a:lnTo>
                      <a:pt x="2227" y="445"/>
                    </a:lnTo>
                    <a:lnTo>
                      <a:pt x="2231" y="443"/>
                    </a:lnTo>
                    <a:lnTo>
                      <a:pt x="2235" y="441"/>
                    </a:lnTo>
                    <a:lnTo>
                      <a:pt x="2239" y="439"/>
                    </a:lnTo>
                    <a:lnTo>
                      <a:pt x="2243" y="436"/>
                    </a:lnTo>
                    <a:lnTo>
                      <a:pt x="2247" y="435"/>
                    </a:lnTo>
                    <a:lnTo>
                      <a:pt x="2251" y="433"/>
                    </a:lnTo>
                    <a:lnTo>
                      <a:pt x="2255" y="428"/>
                    </a:lnTo>
                    <a:lnTo>
                      <a:pt x="2259" y="428"/>
                    </a:lnTo>
                    <a:lnTo>
                      <a:pt x="2262" y="426"/>
                    </a:lnTo>
                    <a:lnTo>
                      <a:pt x="2266" y="425"/>
                    </a:lnTo>
                    <a:lnTo>
                      <a:pt x="2270" y="422"/>
                    </a:lnTo>
                    <a:lnTo>
                      <a:pt x="2274" y="421"/>
                    </a:lnTo>
                    <a:lnTo>
                      <a:pt x="2278" y="420"/>
                    </a:lnTo>
                    <a:lnTo>
                      <a:pt x="2282" y="417"/>
                    </a:lnTo>
                    <a:lnTo>
                      <a:pt x="2286" y="415"/>
                    </a:lnTo>
                    <a:lnTo>
                      <a:pt x="2290" y="414"/>
                    </a:lnTo>
                    <a:lnTo>
                      <a:pt x="2294" y="411"/>
                    </a:lnTo>
                    <a:lnTo>
                      <a:pt x="2298" y="409"/>
                    </a:lnTo>
                    <a:lnTo>
                      <a:pt x="2302" y="406"/>
                    </a:lnTo>
                    <a:lnTo>
                      <a:pt x="2306" y="405"/>
                    </a:lnTo>
                    <a:lnTo>
                      <a:pt x="2310" y="404"/>
                    </a:lnTo>
                    <a:lnTo>
                      <a:pt x="2314" y="401"/>
                    </a:lnTo>
                    <a:lnTo>
                      <a:pt x="2318" y="398"/>
                    </a:lnTo>
                    <a:lnTo>
                      <a:pt x="2322" y="396"/>
                    </a:lnTo>
                    <a:lnTo>
                      <a:pt x="2326" y="395"/>
                    </a:lnTo>
                    <a:lnTo>
                      <a:pt x="2329" y="394"/>
                    </a:lnTo>
                    <a:lnTo>
                      <a:pt x="2333" y="392"/>
                    </a:lnTo>
                    <a:lnTo>
                      <a:pt x="2337" y="389"/>
                    </a:lnTo>
                    <a:lnTo>
                      <a:pt x="2341" y="388"/>
                    </a:lnTo>
                    <a:lnTo>
                      <a:pt x="2345" y="385"/>
                    </a:lnTo>
                    <a:lnTo>
                      <a:pt x="2349" y="384"/>
                    </a:lnTo>
                    <a:lnTo>
                      <a:pt x="2353" y="382"/>
                    </a:lnTo>
                    <a:lnTo>
                      <a:pt x="2357" y="380"/>
                    </a:lnTo>
                    <a:lnTo>
                      <a:pt x="2361" y="377"/>
                    </a:lnTo>
                    <a:lnTo>
                      <a:pt x="2365" y="376"/>
                    </a:lnTo>
                    <a:lnTo>
                      <a:pt x="2369" y="375"/>
                    </a:lnTo>
                    <a:lnTo>
                      <a:pt x="2373" y="372"/>
                    </a:lnTo>
                    <a:lnTo>
                      <a:pt x="2377" y="370"/>
                    </a:lnTo>
                    <a:lnTo>
                      <a:pt x="2381" y="367"/>
                    </a:lnTo>
                    <a:lnTo>
                      <a:pt x="2385" y="368"/>
                    </a:lnTo>
                    <a:lnTo>
                      <a:pt x="2389" y="364"/>
                    </a:lnTo>
                    <a:lnTo>
                      <a:pt x="2393" y="363"/>
                    </a:lnTo>
                    <a:lnTo>
                      <a:pt x="2396" y="359"/>
                    </a:lnTo>
                    <a:lnTo>
                      <a:pt x="2400" y="359"/>
                    </a:lnTo>
                    <a:lnTo>
                      <a:pt x="2404" y="358"/>
                    </a:lnTo>
                    <a:lnTo>
                      <a:pt x="2408" y="354"/>
                    </a:lnTo>
                    <a:lnTo>
                      <a:pt x="2412" y="352"/>
                    </a:lnTo>
                    <a:lnTo>
                      <a:pt x="2416" y="350"/>
                    </a:lnTo>
                    <a:lnTo>
                      <a:pt x="2420" y="349"/>
                    </a:lnTo>
                    <a:lnTo>
                      <a:pt x="2424" y="346"/>
                    </a:lnTo>
                    <a:lnTo>
                      <a:pt x="2428" y="346"/>
                    </a:lnTo>
                    <a:lnTo>
                      <a:pt x="2432" y="342"/>
                    </a:lnTo>
                    <a:lnTo>
                      <a:pt x="2436" y="341"/>
                    </a:lnTo>
                    <a:lnTo>
                      <a:pt x="2440" y="340"/>
                    </a:lnTo>
                    <a:lnTo>
                      <a:pt x="2444" y="337"/>
                    </a:lnTo>
                    <a:lnTo>
                      <a:pt x="2448" y="334"/>
                    </a:lnTo>
                    <a:lnTo>
                      <a:pt x="2452" y="333"/>
                    </a:lnTo>
                    <a:lnTo>
                      <a:pt x="2456" y="331"/>
                    </a:lnTo>
                    <a:lnTo>
                      <a:pt x="2460" y="330"/>
                    </a:lnTo>
                    <a:lnTo>
                      <a:pt x="2464" y="327"/>
                    </a:lnTo>
                    <a:lnTo>
                      <a:pt x="2467" y="326"/>
                    </a:lnTo>
                    <a:lnTo>
                      <a:pt x="2471" y="323"/>
                    </a:lnTo>
                    <a:lnTo>
                      <a:pt x="2475" y="322"/>
                    </a:lnTo>
                    <a:lnTo>
                      <a:pt x="2479" y="320"/>
                    </a:lnTo>
                    <a:lnTo>
                      <a:pt x="2483" y="319"/>
                    </a:lnTo>
                    <a:lnTo>
                      <a:pt x="2487" y="318"/>
                    </a:lnTo>
                    <a:lnTo>
                      <a:pt x="2491" y="314"/>
                    </a:lnTo>
                    <a:lnTo>
                      <a:pt x="2495" y="314"/>
                    </a:lnTo>
                    <a:lnTo>
                      <a:pt x="2499" y="311"/>
                    </a:lnTo>
                    <a:lnTo>
                      <a:pt x="2503" y="309"/>
                    </a:lnTo>
                    <a:lnTo>
                      <a:pt x="2507" y="307"/>
                    </a:lnTo>
                    <a:lnTo>
                      <a:pt x="2511" y="305"/>
                    </a:lnTo>
                    <a:lnTo>
                      <a:pt x="2515" y="304"/>
                    </a:lnTo>
                    <a:lnTo>
                      <a:pt x="2519" y="301"/>
                    </a:lnTo>
                    <a:lnTo>
                      <a:pt x="2523" y="299"/>
                    </a:lnTo>
                    <a:lnTo>
                      <a:pt x="2527" y="298"/>
                    </a:lnTo>
                    <a:lnTo>
                      <a:pt x="2531" y="295"/>
                    </a:lnTo>
                    <a:lnTo>
                      <a:pt x="2534" y="293"/>
                    </a:lnTo>
                    <a:lnTo>
                      <a:pt x="2538" y="292"/>
                    </a:lnTo>
                    <a:lnTo>
                      <a:pt x="2542" y="290"/>
                    </a:lnTo>
                    <a:lnTo>
                      <a:pt x="2546" y="289"/>
                    </a:lnTo>
                    <a:lnTo>
                      <a:pt x="2550" y="286"/>
                    </a:lnTo>
                    <a:lnTo>
                      <a:pt x="2554" y="284"/>
                    </a:lnTo>
                    <a:lnTo>
                      <a:pt x="2558" y="283"/>
                    </a:lnTo>
                    <a:lnTo>
                      <a:pt x="2562" y="280"/>
                    </a:lnTo>
                    <a:lnTo>
                      <a:pt x="2566" y="277"/>
                    </a:lnTo>
                    <a:lnTo>
                      <a:pt x="2570" y="276"/>
                    </a:lnTo>
                    <a:lnTo>
                      <a:pt x="2574" y="275"/>
                    </a:lnTo>
                    <a:lnTo>
                      <a:pt x="2578" y="275"/>
                    </a:lnTo>
                    <a:lnTo>
                      <a:pt x="2582" y="271"/>
                    </a:lnTo>
                    <a:lnTo>
                      <a:pt x="2586" y="270"/>
                    </a:lnTo>
                    <a:lnTo>
                      <a:pt x="2590" y="270"/>
                    </a:lnTo>
                    <a:lnTo>
                      <a:pt x="2594" y="269"/>
                    </a:lnTo>
                    <a:lnTo>
                      <a:pt x="2598" y="265"/>
                    </a:lnTo>
                    <a:lnTo>
                      <a:pt x="2602" y="263"/>
                    </a:lnTo>
                    <a:lnTo>
                      <a:pt x="2605" y="261"/>
                    </a:lnTo>
                    <a:lnTo>
                      <a:pt x="2609" y="260"/>
                    </a:lnTo>
                    <a:lnTo>
                      <a:pt x="2613" y="259"/>
                    </a:lnTo>
                    <a:lnTo>
                      <a:pt x="2617" y="256"/>
                    </a:lnTo>
                    <a:lnTo>
                      <a:pt x="2621" y="255"/>
                    </a:lnTo>
                    <a:lnTo>
                      <a:pt x="2625" y="253"/>
                    </a:lnTo>
                    <a:lnTo>
                      <a:pt x="2629" y="251"/>
                    </a:lnTo>
                    <a:lnTo>
                      <a:pt x="2633" y="250"/>
                    </a:lnTo>
                    <a:lnTo>
                      <a:pt x="2637" y="247"/>
                    </a:lnTo>
                    <a:lnTo>
                      <a:pt x="2641" y="246"/>
                    </a:lnTo>
                    <a:lnTo>
                      <a:pt x="2645" y="245"/>
                    </a:lnTo>
                    <a:lnTo>
                      <a:pt x="2649" y="244"/>
                    </a:lnTo>
                    <a:lnTo>
                      <a:pt x="2653" y="241"/>
                    </a:lnTo>
                    <a:lnTo>
                      <a:pt x="2657" y="240"/>
                    </a:lnTo>
                    <a:lnTo>
                      <a:pt x="2661" y="238"/>
                    </a:lnTo>
                    <a:lnTo>
                      <a:pt x="2665" y="237"/>
                    </a:lnTo>
                    <a:lnTo>
                      <a:pt x="2669" y="235"/>
                    </a:lnTo>
                    <a:lnTo>
                      <a:pt x="2672" y="233"/>
                    </a:lnTo>
                    <a:lnTo>
                      <a:pt x="2676" y="232"/>
                    </a:lnTo>
                    <a:lnTo>
                      <a:pt x="2680" y="229"/>
                    </a:lnTo>
                    <a:lnTo>
                      <a:pt x="2684" y="229"/>
                    </a:lnTo>
                    <a:lnTo>
                      <a:pt x="2688" y="226"/>
                    </a:lnTo>
                    <a:lnTo>
                      <a:pt x="2692" y="223"/>
                    </a:lnTo>
                    <a:lnTo>
                      <a:pt x="2696" y="224"/>
                    </a:lnTo>
                    <a:lnTo>
                      <a:pt x="2700" y="220"/>
                    </a:lnTo>
                    <a:lnTo>
                      <a:pt x="2704" y="220"/>
                    </a:lnTo>
                    <a:lnTo>
                      <a:pt x="2708" y="217"/>
                    </a:lnTo>
                    <a:lnTo>
                      <a:pt x="2712" y="216"/>
                    </a:lnTo>
                    <a:lnTo>
                      <a:pt x="2716" y="215"/>
                    </a:lnTo>
                    <a:lnTo>
                      <a:pt x="2720" y="214"/>
                    </a:lnTo>
                    <a:lnTo>
                      <a:pt x="2724" y="212"/>
                    </a:lnTo>
                    <a:lnTo>
                      <a:pt x="2728" y="211"/>
                    </a:lnTo>
                    <a:lnTo>
                      <a:pt x="2732" y="209"/>
                    </a:lnTo>
                    <a:lnTo>
                      <a:pt x="2736" y="207"/>
                    </a:lnTo>
                    <a:lnTo>
                      <a:pt x="2739" y="205"/>
                    </a:lnTo>
                    <a:lnTo>
                      <a:pt x="2743" y="204"/>
                    </a:lnTo>
                    <a:lnTo>
                      <a:pt x="2747" y="201"/>
                    </a:lnTo>
                    <a:lnTo>
                      <a:pt x="2751" y="201"/>
                    </a:lnTo>
                    <a:lnTo>
                      <a:pt x="2755" y="198"/>
                    </a:lnTo>
                    <a:lnTo>
                      <a:pt x="2759" y="196"/>
                    </a:lnTo>
                    <a:lnTo>
                      <a:pt x="2763" y="197"/>
                    </a:lnTo>
                    <a:lnTo>
                      <a:pt x="2767" y="195"/>
                    </a:lnTo>
                    <a:lnTo>
                      <a:pt x="2771" y="194"/>
                    </a:lnTo>
                    <a:lnTo>
                      <a:pt x="2775" y="193"/>
                    </a:lnTo>
                    <a:lnTo>
                      <a:pt x="2779" y="189"/>
                    </a:lnTo>
                    <a:lnTo>
                      <a:pt x="2783" y="189"/>
                    </a:lnTo>
                    <a:lnTo>
                      <a:pt x="2787" y="187"/>
                    </a:lnTo>
                    <a:lnTo>
                      <a:pt x="2791" y="186"/>
                    </a:lnTo>
                    <a:lnTo>
                      <a:pt x="2795" y="185"/>
                    </a:lnTo>
                    <a:lnTo>
                      <a:pt x="2799" y="184"/>
                    </a:lnTo>
                    <a:lnTo>
                      <a:pt x="2803" y="181"/>
                    </a:lnTo>
                    <a:lnTo>
                      <a:pt x="2807" y="180"/>
                    </a:lnTo>
                    <a:lnTo>
                      <a:pt x="2810" y="179"/>
                    </a:lnTo>
                    <a:lnTo>
                      <a:pt x="2814" y="178"/>
                    </a:lnTo>
                    <a:lnTo>
                      <a:pt x="2818" y="176"/>
                    </a:lnTo>
                    <a:lnTo>
                      <a:pt x="2822" y="176"/>
                    </a:lnTo>
                    <a:lnTo>
                      <a:pt x="2826" y="173"/>
                    </a:lnTo>
                    <a:lnTo>
                      <a:pt x="2830" y="172"/>
                    </a:lnTo>
                    <a:lnTo>
                      <a:pt x="2834" y="171"/>
                    </a:lnTo>
                    <a:lnTo>
                      <a:pt x="2838" y="169"/>
                    </a:lnTo>
                    <a:lnTo>
                      <a:pt x="2842" y="168"/>
                    </a:lnTo>
                    <a:lnTo>
                      <a:pt x="2846" y="167"/>
                    </a:lnTo>
                    <a:lnTo>
                      <a:pt x="2850" y="166"/>
                    </a:lnTo>
                    <a:lnTo>
                      <a:pt x="2854" y="164"/>
                    </a:lnTo>
                    <a:lnTo>
                      <a:pt x="2858" y="164"/>
                    </a:lnTo>
                    <a:lnTo>
                      <a:pt x="2862" y="161"/>
                    </a:lnTo>
                    <a:lnTo>
                      <a:pt x="2866" y="161"/>
                    </a:lnTo>
                    <a:lnTo>
                      <a:pt x="2870" y="159"/>
                    </a:lnTo>
                    <a:lnTo>
                      <a:pt x="2874" y="157"/>
                    </a:lnTo>
                    <a:lnTo>
                      <a:pt x="2877" y="156"/>
                    </a:lnTo>
                    <a:lnTo>
                      <a:pt x="2881" y="156"/>
                    </a:lnTo>
                    <a:lnTo>
                      <a:pt x="2885" y="154"/>
                    </a:lnTo>
                    <a:lnTo>
                      <a:pt x="2889" y="153"/>
                    </a:lnTo>
                    <a:lnTo>
                      <a:pt x="2893" y="150"/>
                    </a:lnTo>
                    <a:lnTo>
                      <a:pt x="2897" y="150"/>
                    </a:lnTo>
                    <a:lnTo>
                      <a:pt x="2901" y="150"/>
                    </a:lnTo>
                    <a:lnTo>
                      <a:pt x="2905" y="147"/>
                    </a:lnTo>
                    <a:lnTo>
                      <a:pt x="2909" y="146"/>
                    </a:lnTo>
                    <a:lnTo>
                      <a:pt x="2913" y="144"/>
                    </a:lnTo>
                    <a:lnTo>
                      <a:pt x="2917" y="144"/>
                    </a:lnTo>
                    <a:lnTo>
                      <a:pt x="2921" y="142"/>
                    </a:lnTo>
                    <a:lnTo>
                      <a:pt x="2925" y="142"/>
                    </a:lnTo>
                    <a:lnTo>
                      <a:pt x="2929" y="140"/>
                    </a:lnTo>
                    <a:lnTo>
                      <a:pt x="2933" y="138"/>
                    </a:lnTo>
                    <a:lnTo>
                      <a:pt x="2937" y="137"/>
                    </a:lnTo>
                    <a:lnTo>
                      <a:pt x="2941" y="137"/>
                    </a:lnTo>
                    <a:lnTo>
                      <a:pt x="2944" y="136"/>
                    </a:lnTo>
                    <a:lnTo>
                      <a:pt x="2948" y="133"/>
                    </a:lnTo>
                    <a:lnTo>
                      <a:pt x="2952" y="133"/>
                    </a:lnTo>
                    <a:lnTo>
                      <a:pt x="2956" y="131"/>
                    </a:lnTo>
                    <a:lnTo>
                      <a:pt x="2960" y="131"/>
                    </a:lnTo>
                    <a:lnTo>
                      <a:pt x="2964" y="130"/>
                    </a:lnTo>
                    <a:lnTo>
                      <a:pt x="2968" y="128"/>
                    </a:lnTo>
                    <a:lnTo>
                      <a:pt x="2972" y="127"/>
                    </a:lnTo>
                    <a:lnTo>
                      <a:pt x="2976" y="126"/>
                    </a:lnTo>
                    <a:lnTo>
                      <a:pt x="2980" y="125"/>
                    </a:lnTo>
                    <a:lnTo>
                      <a:pt x="2984" y="123"/>
                    </a:lnTo>
                    <a:lnTo>
                      <a:pt x="2988" y="123"/>
                    </a:lnTo>
                    <a:lnTo>
                      <a:pt x="2992" y="122"/>
                    </a:lnTo>
                    <a:lnTo>
                      <a:pt x="2996" y="122"/>
                    </a:lnTo>
                    <a:lnTo>
                      <a:pt x="3000" y="120"/>
                    </a:lnTo>
                    <a:lnTo>
                      <a:pt x="3004" y="119"/>
                    </a:lnTo>
                    <a:lnTo>
                      <a:pt x="3008" y="118"/>
                    </a:lnTo>
                    <a:lnTo>
                      <a:pt x="3012" y="117"/>
                    </a:lnTo>
                    <a:lnTo>
                      <a:pt x="3015" y="114"/>
                    </a:lnTo>
                    <a:lnTo>
                      <a:pt x="3019" y="114"/>
                    </a:lnTo>
                    <a:lnTo>
                      <a:pt x="3023" y="113"/>
                    </a:lnTo>
                    <a:lnTo>
                      <a:pt x="3027" y="112"/>
                    </a:lnTo>
                    <a:lnTo>
                      <a:pt x="3031" y="112"/>
                    </a:lnTo>
                    <a:lnTo>
                      <a:pt x="3035" y="110"/>
                    </a:lnTo>
                    <a:lnTo>
                      <a:pt x="3039" y="109"/>
                    </a:lnTo>
                    <a:lnTo>
                      <a:pt x="3043" y="107"/>
                    </a:lnTo>
                    <a:lnTo>
                      <a:pt x="3047" y="108"/>
                    </a:lnTo>
                    <a:lnTo>
                      <a:pt x="3051" y="106"/>
                    </a:lnTo>
                    <a:lnTo>
                      <a:pt x="3055" y="106"/>
                    </a:lnTo>
                    <a:lnTo>
                      <a:pt x="3059" y="104"/>
                    </a:lnTo>
                    <a:lnTo>
                      <a:pt x="3063" y="104"/>
                    </a:lnTo>
                    <a:lnTo>
                      <a:pt x="3067" y="101"/>
                    </a:lnTo>
                    <a:lnTo>
                      <a:pt x="3071" y="100"/>
                    </a:lnTo>
                    <a:lnTo>
                      <a:pt x="3075" y="101"/>
                    </a:lnTo>
                    <a:lnTo>
                      <a:pt x="3079" y="100"/>
                    </a:lnTo>
                    <a:lnTo>
                      <a:pt x="3082" y="98"/>
                    </a:lnTo>
                    <a:lnTo>
                      <a:pt x="3086" y="99"/>
                    </a:lnTo>
                    <a:lnTo>
                      <a:pt x="3090" y="97"/>
                    </a:lnTo>
                    <a:lnTo>
                      <a:pt x="3094" y="96"/>
                    </a:lnTo>
                    <a:lnTo>
                      <a:pt x="3098" y="95"/>
                    </a:lnTo>
                    <a:lnTo>
                      <a:pt x="3102" y="94"/>
                    </a:lnTo>
                    <a:lnTo>
                      <a:pt x="3106" y="93"/>
                    </a:lnTo>
                    <a:lnTo>
                      <a:pt x="3110" y="92"/>
                    </a:lnTo>
                    <a:lnTo>
                      <a:pt x="3114" y="92"/>
                    </a:lnTo>
                    <a:lnTo>
                      <a:pt x="3118" y="91"/>
                    </a:lnTo>
                    <a:lnTo>
                      <a:pt x="3122" y="89"/>
                    </a:lnTo>
                    <a:lnTo>
                      <a:pt x="3126" y="90"/>
                    </a:lnTo>
                    <a:lnTo>
                      <a:pt x="3130" y="87"/>
                    </a:lnTo>
                    <a:lnTo>
                      <a:pt x="3134" y="87"/>
                    </a:lnTo>
                    <a:lnTo>
                      <a:pt x="3138" y="86"/>
                    </a:lnTo>
                    <a:lnTo>
                      <a:pt x="3142" y="84"/>
                    </a:lnTo>
                    <a:lnTo>
                      <a:pt x="3146" y="83"/>
                    </a:lnTo>
                    <a:lnTo>
                      <a:pt x="3150" y="8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29" name="Freeform 2881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10"/>
                  </a:cxn>
                  <a:cxn ang="0">
                    <a:pos x="354" y="19"/>
                  </a:cxn>
                  <a:cxn ang="0">
                    <a:pos x="406" y="31"/>
                  </a:cxn>
                  <a:cxn ang="0">
                    <a:pos x="457" y="45"/>
                  </a:cxn>
                  <a:cxn ang="0">
                    <a:pos x="508" y="63"/>
                  </a:cxn>
                  <a:cxn ang="0">
                    <a:pos x="559" y="89"/>
                  </a:cxn>
                  <a:cxn ang="0">
                    <a:pos x="611" y="116"/>
                  </a:cxn>
                  <a:cxn ang="0">
                    <a:pos x="662" y="148"/>
                  </a:cxn>
                  <a:cxn ang="0">
                    <a:pos x="713" y="184"/>
                  </a:cxn>
                  <a:cxn ang="0">
                    <a:pos x="764" y="222"/>
                  </a:cxn>
                  <a:cxn ang="0">
                    <a:pos x="816" y="264"/>
                  </a:cxn>
                  <a:cxn ang="0">
                    <a:pos x="867" y="309"/>
                  </a:cxn>
                  <a:cxn ang="0">
                    <a:pos x="918" y="354"/>
                  </a:cxn>
                  <a:cxn ang="0">
                    <a:pos x="969" y="398"/>
                  </a:cxn>
                  <a:cxn ang="0">
                    <a:pos x="1021" y="444"/>
                  </a:cxn>
                  <a:cxn ang="0">
                    <a:pos x="1072" y="489"/>
                  </a:cxn>
                  <a:cxn ang="0">
                    <a:pos x="1123" y="529"/>
                  </a:cxn>
                  <a:cxn ang="0">
                    <a:pos x="1174" y="571"/>
                  </a:cxn>
                  <a:cxn ang="0">
                    <a:pos x="1226" y="607"/>
                  </a:cxn>
                  <a:cxn ang="0">
                    <a:pos x="1277" y="640"/>
                  </a:cxn>
                  <a:cxn ang="0">
                    <a:pos x="1328" y="668"/>
                  </a:cxn>
                  <a:cxn ang="0">
                    <a:pos x="1379" y="694"/>
                  </a:cxn>
                  <a:cxn ang="0">
                    <a:pos x="1431" y="713"/>
                  </a:cxn>
                  <a:cxn ang="0">
                    <a:pos x="1482" y="729"/>
                  </a:cxn>
                  <a:cxn ang="0">
                    <a:pos x="1533" y="740"/>
                  </a:cxn>
                  <a:cxn ang="0">
                    <a:pos x="1584" y="746"/>
                  </a:cxn>
                  <a:cxn ang="0">
                    <a:pos x="1636" y="750"/>
                  </a:cxn>
                  <a:cxn ang="0">
                    <a:pos x="1687" y="748"/>
                  </a:cxn>
                  <a:cxn ang="0">
                    <a:pos x="1738" y="739"/>
                  </a:cxn>
                  <a:cxn ang="0">
                    <a:pos x="1789" y="728"/>
                  </a:cxn>
                  <a:cxn ang="0">
                    <a:pos x="1841" y="716"/>
                  </a:cxn>
                  <a:cxn ang="0">
                    <a:pos x="1892" y="698"/>
                  </a:cxn>
                  <a:cxn ang="0">
                    <a:pos x="1943" y="677"/>
                  </a:cxn>
                  <a:cxn ang="0">
                    <a:pos x="1994" y="654"/>
                  </a:cxn>
                  <a:cxn ang="0">
                    <a:pos x="2046" y="629"/>
                  </a:cxn>
                  <a:cxn ang="0">
                    <a:pos x="2097" y="602"/>
                  </a:cxn>
                  <a:cxn ang="0">
                    <a:pos x="2148" y="574"/>
                  </a:cxn>
                  <a:cxn ang="0">
                    <a:pos x="2199" y="544"/>
                  </a:cxn>
                  <a:cxn ang="0">
                    <a:pos x="2251" y="514"/>
                  </a:cxn>
                  <a:cxn ang="0">
                    <a:pos x="2302" y="485"/>
                  </a:cxn>
                  <a:cxn ang="0">
                    <a:pos x="2353" y="454"/>
                  </a:cxn>
                  <a:cxn ang="0">
                    <a:pos x="2404" y="424"/>
                  </a:cxn>
                  <a:cxn ang="0">
                    <a:pos x="2456" y="393"/>
                  </a:cxn>
                  <a:cxn ang="0">
                    <a:pos x="2507" y="364"/>
                  </a:cxn>
                  <a:cxn ang="0">
                    <a:pos x="2558" y="335"/>
                  </a:cxn>
                  <a:cxn ang="0">
                    <a:pos x="2609" y="308"/>
                  </a:cxn>
                  <a:cxn ang="0">
                    <a:pos x="2661" y="283"/>
                  </a:cxn>
                  <a:cxn ang="0">
                    <a:pos x="2712" y="257"/>
                  </a:cxn>
                  <a:cxn ang="0">
                    <a:pos x="2763" y="232"/>
                  </a:cxn>
                  <a:cxn ang="0">
                    <a:pos x="2814" y="210"/>
                  </a:cxn>
                  <a:cxn ang="0">
                    <a:pos x="2866" y="189"/>
                  </a:cxn>
                  <a:cxn ang="0">
                    <a:pos x="2917" y="171"/>
                  </a:cxn>
                  <a:cxn ang="0">
                    <a:pos x="2968" y="152"/>
                  </a:cxn>
                  <a:cxn ang="0">
                    <a:pos x="3019" y="135"/>
                  </a:cxn>
                  <a:cxn ang="0">
                    <a:pos x="3071" y="118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0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6"/>
                    </a:lnTo>
                    <a:lnTo>
                      <a:pt x="232" y="4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6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9"/>
                    </a:lnTo>
                    <a:lnTo>
                      <a:pt x="299" y="11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3"/>
                    </a:lnTo>
                    <a:lnTo>
                      <a:pt x="315" y="13"/>
                    </a:lnTo>
                    <a:lnTo>
                      <a:pt x="319" y="12"/>
                    </a:lnTo>
                    <a:lnTo>
                      <a:pt x="323" y="13"/>
                    </a:lnTo>
                    <a:lnTo>
                      <a:pt x="327" y="15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8"/>
                    </a:lnTo>
                    <a:lnTo>
                      <a:pt x="350" y="17"/>
                    </a:lnTo>
                    <a:lnTo>
                      <a:pt x="354" y="19"/>
                    </a:lnTo>
                    <a:lnTo>
                      <a:pt x="358" y="19"/>
                    </a:lnTo>
                    <a:lnTo>
                      <a:pt x="362" y="21"/>
                    </a:lnTo>
                    <a:lnTo>
                      <a:pt x="366" y="22"/>
                    </a:lnTo>
                    <a:lnTo>
                      <a:pt x="370" y="21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4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7"/>
                    </a:lnTo>
                    <a:lnTo>
                      <a:pt x="398" y="28"/>
                    </a:lnTo>
                    <a:lnTo>
                      <a:pt x="402" y="29"/>
                    </a:lnTo>
                    <a:lnTo>
                      <a:pt x="406" y="31"/>
                    </a:lnTo>
                    <a:lnTo>
                      <a:pt x="410" y="32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2"/>
                    </a:lnTo>
                    <a:lnTo>
                      <a:pt x="425" y="33"/>
                    </a:lnTo>
                    <a:lnTo>
                      <a:pt x="429" y="36"/>
                    </a:lnTo>
                    <a:lnTo>
                      <a:pt x="433" y="37"/>
                    </a:lnTo>
                    <a:lnTo>
                      <a:pt x="437" y="39"/>
                    </a:lnTo>
                    <a:lnTo>
                      <a:pt x="441" y="39"/>
                    </a:lnTo>
                    <a:lnTo>
                      <a:pt x="445" y="40"/>
                    </a:lnTo>
                    <a:lnTo>
                      <a:pt x="449" y="41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6"/>
                    </a:lnTo>
                    <a:lnTo>
                      <a:pt x="465" y="47"/>
                    </a:lnTo>
                    <a:lnTo>
                      <a:pt x="469" y="50"/>
                    </a:lnTo>
                    <a:lnTo>
                      <a:pt x="473" y="50"/>
                    </a:lnTo>
                    <a:lnTo>
                      <a:pt x="477" y="52"/>
                    </a:lnTo>
                    <a:lnTo>
                      <a:pt x="480" y="54"/>
                    </a:lnTo>
                    <a:lnTo>
                      <a:pt x="484" y="54"/>
                    </a:lnTo>
                    <a:lnTo>
                      <a:pt x="488" y="56"/>
                    </a:lnTo>
                    <a:lnTo>
                      <a:pt x="492" y="57"/>
                    </a:lnTo>
                    <a:lnTo>
                      <a:pt x="496" y="59"/>
                    </a:lnTo>
                    <a:lnTo>
                      <a:pt x="500" y="62"/>
                    </a:lnTo>
                    <a:lnTo>
                      <a:pt x="504" y="63"/>
                    </a:lnTo>
                    <a:lnTo>
                      <a:pt x="508" y="63"/>
                    </a:lnTo>
                    <a:lnTo>
                      <a:pt x="512" y="65"/>
                    </a:lnTo>
                    <a:lnTo>
                      <a:pt x="516" y="67"/>
                    </a:lnTo>
                    <a:lnTo>
                      <a:pt x="520" y="70"/>
                    </a:lnTo>
                    <a:lnTo>
                      <a:pt x="524" y="71"/>
                    </a:lnTo>
                    <a:lnTo>
                      <a:pt x="528" y="73"/>
                    </a:lnTo>
                    <a:lnTo>
                      <a:pt x="532" y="73"/>
                    </a:lnTo>
                    <a:lnTo>
                      <a:pt x="536" y="77"/>
                    </a:lnTo>
                    <a:lnTo>
                      <a:pt x="540" y="78"/>
                    </a:lnTo>
                    <a:lnTo>
                      <a:pt x="544" y="80"/>
                    </a:lnTo>
                    <a:lnTo>
                      <a:pt x="547" y="82"/>
                    </a:lnTo>
                    <a:lnTo>
                      <a:pt x="551" y="84"/>
                    </a:lnTo>
                    <a:lnTo>
                      <a:pt x="555" y="86"/>
                    </a:lnTo>
                    <a:lnTo>
                      <a:pt x="559" y="89"/>
                    </a:lnTo>
                    <a:lnTo>
                      <a:pt x="563" y="90"/>
                    </a:lnTo>
                    <a:lnTo>
                      <a:pt x="567" y="92"/>
                    </a:lnTo>
                    <a:lnTo>
                      <a:pt x="571" y="94"/>
                    </a:lnTo>
                    <a:lnTo>
                      <a:pt x="575" y="95"/>
                    </a:lnTo>
                    <a:lnTo>
                      <a:pt x="579" y="98"/>
                    </a:lnTo>
                    <a:lnTo>
                      <a:pt x="583" y="99"/>
                    </a:lnTo>
                    <a:lnTo>
                      <a:pt x="587" y="102"/>
                    </a:lnTo>
                    <a:lnTo>
                      <a:pt x="591" y="105"/>
                    </a:lnTo>
                    <a:lnTo>
                      <a:pt x="595" y="106"/>
                    </a:lnTo>
                    <a:lnTo>
                      <a:pt x="599" y="109"/>
                    </a:lnTo>
                    <a:lnTo>
                      <a:pt x="603" y="110"/>
                    </a:lnTo>
                    <a:lnTo>
                      <a:pt x="607" y="114"/>
                    </a:lnTo>
                    <a:lnTo>
                      <a:pt x="611" y="116"/>
                    </a:lnTo>
                    <a:lnTo>
                      <a:pt x="615" y="119"/>
                    </a:lnTo>
                    <a:lnTo>
                      <a:pt x="618" y="121"/>
                    </a:lnTo>
                    <a:lnTo>
                      <a:pt x="622" y="124"/>
                    </a:lnTo>
                    <a:lnTo>
                      <a:pt x="626" y="125"/>
                    </a:lnTo>
                    <a:lnTo>
                      <a:pt x="630" y="128"/>
                    </a:lnTo>
                    <a:lnTo>
                      <a:pt x="634" y="130"/>
                    </a:lnTo>
                    <a:lnTo>
                      <a:pt x="638" y="131"/>
                    </a:lnTo>
                    <a:lnTo>
                      <a:pt x="642" y="135"/>
                    </a:lnTo>
                    <a:lnTo>
                      <a:pt x="646" y="139"/>
                    </a:lnTo>
                    <a:lnTo>
                      <a:pt x="650" y="141"/>
                    </a:lnTo>
                    <a:lnTo>
                      <a:pt x="654" y="143"/>
                    </a:lnTo>
                    <a:lnTo>
                      <a:pt x="658" y="145"/>
                    </a:lnTo>
                    <a:lnTo>
                      <a:pt x="662" y="148"/>
                    </a:lnTo>
                    <a:lnTo>
                      <a:pt x="666" y="150"/>
                    </a:lnTo>
                    <a:lnTo>
                      <a:pt x="670" y="153"/>
                    </a:lnTo>
                    <a:lnTo>
                      <a:pt x="674" y="155"/>
                    </a:lnTo>
                    <a:lnTo>
                      <a:pt x="678" y="158"/>
                    </a:lnTo>
                    <a:lnTo>
                      <a:pt x="682" y="162"/>
                    </a:lnTo>
                    <a:lnTo>
                      <a:pt x="685" y="164"/>
                    </a:lnTo>
                    <a:lnTo>
                      <a:pt x="689" y="165"/>
                    </a:lnTo>
                    <a:lnTo>
                      <a:pt x="693" y="170"/>
                    </a:lnTo>
                    <a:lnTo>
                      <a:pt x="697" y="172"/>
                    </a:lnTo>
                    <a:lnTo>
                      <a:pt x="701" y="174"/>
                    </a:lnTo>
                    <a:lnTo>
                      <a:pt x="705" y="178"/>
                    </a:lnTo>
                    <a:lnTo>
                      <a:pt x="709" y="182"/>
                    </a:lnTo>
                    <a:lnTo>
                      <a:pt x="713" y="184"/>
                    </a:lnTo>
                    <a:lnTo>
                      <a:pt x="717" y="186"/>
                    </a:lnTo>
                    <a:lnTo>
                      <a:pt x="721" y="189"/>
                    </a:lnTo>
                    <a:lnTo>
                      <a:pt x="725" y="192"/>
                    </a:lnTo>
                    <a:lnTo>
                      <a:pt x="729" y="196"/>
                    </a:lnTo>
                    <a:lnTo>
                      <a:pt x="733" y="198"/>
                    </a:lnTo>
                    <a:lnTo>
                      <a:pt x="737" y="202"/>
                    </a:lnTo>
                    <a:lnTo>
                      <a:pt x="741" y="204"/>
                    </a:lnTo>
                    <a:lnTo>
                      <a:pt x="745" y="206"/>
                    </a:lnTo>
                    <a:lnTo>
                      <a:pt x="749" y="210"/>
                    </a:lnTo>
                    <a:lnTo>
                      <a:pt x="753" y="213"/>
                    </a:lnTo>
                    <a:lnTo>
                      <a:pt x="756" y="216"/>
                    </a:lnTo>
                    <a:lnTo>
                      <a:pt x="760" y="220"/>
                    </a:lnTo>
                    <a:lnTo>
                      <a:pt x="764" y="222"/>
                    </a:lnTo>
                    <a:lnTo>
                      <a:pt x="768" y="225"/>
                    </a:lnTo>
                    <a:lnTo>
                      <a:pt x="772" y="228"/>
                    </a:lnTo>
                    <a:lnTo>
                      <a:pt x="776" y="232"/>
                    </a:lnTo>
                    <a:lnTo>
                      <a:pt x="780" y="234"/>
                    </a:lnTo>
                    <a:lnTo>
                      <a:pt x="784" y="238"/>
                    </a:lnTo>
                    <a:lnTo>
                      <a:pt x="788" y="243"/>
                    </a:lnTo>
                    <a:lnTo>
                      <a:pt x="792" y="243"/>
                    </a:lnTo>
                    <a:lnTo>
                      <a:pt x="796" y="248"/>
                    </a:lnTo>
                    <a:lnTo>
                      <a:pt x="800" y="250"/>
                    </a:lnTo>
                    <a:lnTo>
                      <a:pt x="804" y="254"/>
                    </a:lnTo>
                    <a:lnTo>
                      <a:pt x="808" y="257"/>
                    </a:lnTo>
                    <a:lnTo>
                      <a:pt x="812" y="261"/>
                    </a:lnTo>
                    <a:lnTo>
                      <a:pt x="816" y="264"/>
                    </a:lnTo>
                    <a:lnTo>
                      <a:pt x="820" y="269"/>
                    </a:lnTo>
                    <a:lnTo>
                      <a:pt x="823" y="270"/>
                    </a:lnTo>
                    <a:lnTo>
                      <a:pt x="827" y="275"/>
                    </a:lnTo>
                    <a:lnTo>
                      <a:pt x="831" y="277"/>
                    </a:lnTo>
                    <a:lnTo>
                      <a:pt x="835" y="281"/>
                    </a:lnTo>
                    <a:lnTo>
                      <a:pt x="839" y="284"/>
                    </a:lnTo>
                    <a:lnTo>
                      <a:pt x="843" y="287"/>
                    </a:lnTo>
                    <a:lnTo>
                      <a:pt x="847" y="291"/>
                    </a:lnTo>
                    <a:lnTo>
                      <a:pt x="851" y="295"/>
                    </a:lnTo>
                    <a:lnTo>
                      <a:pt x="855" y="298"/>
                    </a:lnTo>
                    <a:lnTo>
                      <a:pt x="859" y="302"/>
                    </a:lnTo>
                    <a:lnTo>
                      <a:pt x="863" y="305"/>
                    </a:lnTo>
                    <a:lnTo>
                      <a:pt x="867" y="309"/>
                    </a:lnTo>
                    <a:lnTo>
                      <a:pt x="871" y="313"/>
                    </a:lnTo>
                    <a:lnTo>
                      <a:pt x="875" y="315"/>
                    </a:lnTo>
                    <a:lnTo>
                      <a:pt x="879" y="319"/>
                    </a:lnTo>
                    <a:lnTo>
                      <a:pt x="883" y="322"/>
                    </a:lnTo>
                    <a:lnTo>
                      <a:pt x="887" y="325"/>
                    </a:lnTo>
                    <a:lnTo>
                      <a:pt x="890" y="329"/>
                    </a:lnTo>
                    <a:lnTo>
                      <a:pt x="894" y="333"/>
                    </a:lnTo>
                    <a:lnTo>
                      <a:pt x="898" y="338"/>
                    </a:lnTo>
                    <a:lnTo>
                      <a:pt x="902" y="340"/>
                    </a:lnTo>
                    <a:lnTo>
                      <a:pt x="906" y="342"/>
                    </a:lnTo>
                    <a:lnTo>
                      <a:pt x="910" y="345"/>
                    </a:lnTo>
                    <a:lnTo>
                      <a:pt x="914" y="349"/>
                    </a:lnTo>
                    <a:lnTo>
                      <a:pt x="918" y="354"/>
                    </a:lnTo>
                    <a:lnTo>
                      <a:pt x="922" y="357"/>
                    </a:lnTo>
                    <a:lnTo>
                      <a:pt x="926" y="361"/>
                    </a:lnTo>
                    <a:lnTo>
                      <a:pt x="930" y="365"/>
                    </a:lnTo>
                    <a:lnTo>
                      <a:pt x="934" y="368"/>
                    </a:lnTo>
                    <a:lnTo>
                      <a:pt x="938" y="372"/>
                    </a:lnTo>
                    <a:lnTo>
                      <a:pt x="942" y="375"/>
                    </a:lnTo>
                    <a:lnTo>
                      <a:pt x="946" y="378"/>
                    </a:lnTo>
                    <a:lnTo>
                      <a:pt x="950" y="381"/>
                    </a:lnTo>
                    <a:lnTo>
                      <a:pt x="954" y="386"/>
                    </a:lnTo>
                    <a:lnTo>
                      <a:pt x="958" y="388"/>
                    </a:lnTo>
                    <a:lnTo>
                      <a:pt x="961" y="393"/>
                    </a:lnTo>
                    <a:lnTo>
                      <a:pt x="965" y="396"/>
                    </a:lnTo>
                    <a:lnTo>
                      <a:pt x="969" y="398"/>
                    </a:lnTo>
                    <a:lnTo>
                      <a:pt x="973" y="402"/>
                    </a:lnTo>
                    <a:lnTo>
                      <a:pt x="977" y="407"/>
                    </a:lnTo>
                    <a:lnTo>
                      <a:pt x="981" y="409"/>
                    </a:lnTo>
                    <a:lnTo>
                      <a:pt x="985" y="414"/>
                    </a:lnTo>
                    <a:lnTo>
                      <a:pt x="989" y="417"/>
                    </a:lnTo>
                    <a:lnTo>
                      <a:pt x="993" y="420"/>
                    </a:lnTo>
                    <a:lnTo>
                      <a:pt x="997" y="423"/>
                    </a:lnTo>
                    <a:lnTo>
                      <a:pt x="1001" y="427"/>
                    </a:lnTo>
                    <a:lnTo>
                      <a:pt x="1005" y="430"/>
                    </a:lnTo>
                    <a:lnTo>
                      <a:pt x="1009" y="433"/>
                    </a:lnTo>
                    <a:lnTo>
                      <a:pt x="1013" y="436"/>
                    </a:lnTo>
                    <a:lnTo>
                      <a:pt x="1017" y="440"/>
                    </a:lnTo>
                    <a:lnTo>
                      <a:pt x="1021" y="444"/>
                    </a:lnTo>
                    <a:lnTo>
                      <a:pt x="1025" y="448"/>
                    </a:lnTo>
                    <a:lnTo>
                      <a:pt x="1028" y="449"/>
                    </a:lnTo>
                    <a:lnTo>
                      <a:pt x="1032" y="454"/>
                    </a:lnTo>
                    <a:lnTo>
                      <a:pt x="1036" y="459"/>
                    </a:lnTo>
                    <a:lnTo>
                      <a:pt x="1040" y="461"/>
                    </a:lnTo>
                    <a:lnTo>
                      <a:pt x="1044" y="464"/>
                    </a:lnTo>
                    <a:lnTo>
                      <a:pt x="1048" y="468"/>
                    </a:lnTo>
                    <a:lnTo>
                      <a:pt x="1052" y="472"/>
                    </a:lnTo>
                    <a:lnTo>
                      <a:pt x="1056" y="474"/>
                    </a:lnTo>
                    <a:lnTo>
                      <a:pt x="1060" y="478"/>
                    </a:lnTo>
                    <a:lnTo>
                      <a:pt x="1064" y="483"/>
                    </a:lnTo>
                    <a:lnTo>
                      <a:pt x="1068" y="484"/>
                    </a:lnTo>
                    <a:lnTo>
                      <a:pt x="1072" y="489"/>
                    </a:lnTo>
                    <a:lnTo>
                      <a:pt x="1076" y="491"/>
                    </a:lnTo>
                    <a:lnTo>
                      <a:pt x="1080" y="495"/>
                    </a:lnTo>
                    <a:lnTo>
                      <a:pt x="1084" y="498"/>
                    </a:lnTo>
                    <a:lnTo>
                      <a:pt x="1088" y="501"/>
                    </a:lnTo>
                    <a:lnTo>
                      <a:pt x="1092" y="506"/>
                    </a:lnTo>
                    <a:lnTo>
                      <a:pt x="1095" y="506"/>
                    </a:lnTo>
                    <a:lnTo>
                      <a:pt x="1099" y="512"/>
                    </a:lnTo>
                    <a:lnTo>
                      <a:pt x="1103" y="513"/>
                    </a:lnTo>
                    <a:lnTo>
                      <a:pt x="1107" y="517"/>
                    </a:lnTo>
                    <a:lnTo>
                      <a:pt x="1111" y="521"/>
                    </a:lnTo>
                    <a:lnTo>
                      <a:pt x="1115" y="523"/>
                    </a:lnTo>
                    <a:lnTo>
                      <a:pt x="1119" y="529"/>
                    </a:lnTo>
                    <a:lnTo>
                      <a:pt x="1123" y="529"/>
                    </a:lnTo>
                    <a:lnTo>
                      <a:pt x="1127" y="536"/>
                    </a:lnTo>
                    <a:lnTo>
                      <a:pt x="1131" y="538"/>
                    </a:lnTo>
                    <a:lnTo>
                      <a:pt x="1135" y="541"/>
                    </a:lnTo>
                    <a:lnTo>
                      <a:pt x="1139" y="545"/>
                    </a:lnTo>
                    <a:lnTo>
                      <a:pt x="1143" y="546"/>
                    </a:lnTo>
                    <a:lnTo>
                      <a:pt x="1147" y="550"/>
                    </a:lnTo>
                    <a:lnTo>
                      <a:pt x="1151" y="553"/>
                    </a:lnTo>
                    <a:lnTo>
                      <a:pt x="1155" y="556"/>
                    </a:lnTo>
                    <a:lnTo>
                      <a:pt x="1159" y="559"/>
                    </a:lnTo>
                    <a:lnTo>
                      <a:pt x="1163" y="562"/>
                    </a:lnTo>
                    <a:lnTo>
                      <a:pt x="1166" y="565"/>
                    </a:lnTo>
                    <a:lnTo>
                      <a:pt x="1170" y="569"/>
                    </a:lnTo>
                    <a:lnTo>
                      <a:pt x="1174" y="571"/>
                    </a:lnTo>
                    <a:lnTo>
                      <a:pt x="1178" y="574"/>
                    </a:lnTo>
                    <a:lnTo>
                      <a:pt x="1182" y="577"/>
                    </a:lnTo>
                    <a:lnTo>
                      <a:pt x="1186" y="580"/>
                    </a:lnTo>
                    <a:lnTo>
                      <a:pt x="1190" y="583"/>
                    </a:lnTo>
                    <a:lnTo>
                      <a:pt x="1194" y="586"/>
                    </a:lnTo>
                    <a:lnTo>
                      <a:pt x="1198" y="587"/>
                    </a:lnTo>
                    <a:lnTo>
                      <a:pt x="1202" y="591"/>
                    </a:lnTo>
                    <a:lnTo>
                      <a:pt x="1206" y="594"/>
                    </a:lnTo>
                    <a:lnTo>
                      <a:pt x="1210" y="596"/>
                    </a:lnTo>
                    <a:lnTo>
                      <a:pt x="1214" y="600"/>
                    </a:lnTo>
                    <a:lnTo>
                      <a:pt x="1218" y="602"/>
                    </a:lnTo>
                    <a:lnTo>
                      <a:pt x="1222" y="604"/>
                    </a:lnTo>
                    <a:lnTo>
                      <a:pt x="1226" y="607"/>
                    </a:lnTo>
                    <a:lnTo>
                      <a:pt x="1230" y="609"/>
                    </a:lnTo>
                    <a:lnTo>
                      <a:pt x="1233" y="612"/>
                    </a:lnTo>
                    <a:lnTo>
                      <a:pt x="1237" y="615"/>
                    </a:lnTo>
                    <a:lnTo>
                      <a:pt x="1241" y="617"/>
                    </a:lnTo>
                    <a:lnTo>
                      <a:pt x="1245" y="621"/>
                    </a:lnTo>
                    <a:lnTo>
                      <a:pt x="1249" y="624"/>
                    </a:lnTo>
                    <a:lnTo>
                      <a:pt x="1253" y="625"/>
                    </a:lnTo>
                    <a:lnTo>
                      <a:pt x="1257" y="628"/>
                    </a:lnTo>
                    <a:lnTo>
                      <a:pt x="1261" y="630"/>
                    </a:lnTo>
                    <a:lnTo>
                      <a:pt x="1265" y="632"/>
                    </a:lnTo>
                    <a:lnTo>
                      <a:pt x="1269" y="635"/>
                    </a:lnTo>
                    <a:lnTo>
                      <a:pt x="1273" y="637"/>
                    </a:lnTo>
                    <a:lnTo>
                      <a:pt x="1277" y="640"/>
                    </a:lnTo>
                    <a:lnTo>
                      <a:pt x="1281" y="642"/>
                    </a:lnTo>
                    <a:lnTo>
                      <a:pt x="1285" y="646"/>
                    </a:lnTo>
                    <a:lnTo>
                      <a:pt x="1289" y="647"/>
                    </a:lnTo>
                    <a:lnTo>
                      <a:pt x="1293" y="650"/>
                    </a:lnTo>
                    <a:lnTo>
                      <a:pt x="1297" y="653"/>
                    </a:lnTo>
                    <a:lnTo>
                      <a:pt x="1301" y="653"/>
                    </a:lnTo>
                    <a:lnTo>
                      <a:pt x="1304" y="657"/>
                    </a:lnTo>
                    <a:lnTo>
                      <a:pt x="1308" y="658"/>
                    </a:lnTo>
                    <a:lnTo>
                      <a:pt x="1312" y="661"/>
                    </a:lnTo>
                    <a:lnTo>
                      <a:pt x="1316" y="662"/>
                    </a:lnTo>
                    <a:lnTo>
                      <a:pt x="1320" y="665"/>
                    </a:lnTo>
                    <a:lnTo>
                      <a:pt x="1324" y="667"/>
                    </a:lnTo>
                    <a:lnTo>
                      <a:pt x="1328" y="668"/>
                    </a:lnTo>
                    <a:lnTo>
                      <a:pt x="1332" y="670"/>
                    </a:lnTo>
                    <a:lnTo>
                      <a:pt x="1336" y="672"/>
                    </a:lnTo>
                    <a:lnTo>
                      <a:pt x="1340" y="675"/>
                    </a:lnTo>
                    <a:lnTo>
                      <a:pt x="1344" y="676"/>
                    </a:lnTo>
                    <a:lnTo>
                      <a:pt x="1348" y="679"/>
                    </a:lnTo>
                    <a:lnTo>
                      <a:pt x="1352" y="682"/>
                    </a:lnTo>
                    <a:lnTo>
                      <a:pt x="1356" y="682"/>
                    </a:lnTo>
                    <a:lnTo>
                      <a:pt x="1360" y="685"/>
                    </a:lnTo>
                    <a:lnTo>
                      <a:pt x="1364" y="687"/>
                    </a:lnTo>
                    <a:lnTo>
                      <a:pt x="1368" y="689"/>
                    </a:lnTo>
                    <a:lnTo>
                      <a:pt x="1371" y="690"/>
                    </a:lnTo>
                    <a:lnTo>
                      <a:pt x="1375" y="693"/>
                    </a:lnTo>
                    <a:lnTo>
                      <a:pt x="1379" y="694"/>
                    </a:lnTo>
                    <a:lnTo>
                      <a:pt x="1383" y="696"/>
                    </a:lnTo>
                    <a:lnTo>
                      <a:pt x="1387" y="698"/>
                    </a:lnTo>
                    <a:lnTo>
                      <a:pt x="1391" y="699"/>
                    </a:lnTo>
                    <a:lnTo>
                      <a:pt x="1395" y="699"/>
                    </a:lnTo>
                    <a:lnTo>
                      <a:pt x="1399" y="702"/>
                    </a:lnTo>
                    <a:lnTo>
                      <a:pt x="1403" y="704"/>
                    </a:lnTo>
                    <a:lnTo>
                      <a:pt x="1407" y="706"/>
                    </a:lnTo>
                    <a:lnTo>
                      <a:pt x="1411" y="706"/>
                    </a:lnTo>
                    <a:lnTo>
                      <a:pt x="1415" y="708"/>
                    </a:lnTo>
                    <a:lnTo>
                      <a:pt x="1419" y="709"/>
                    </a:lnTo>
                    <a:lnTo>
                      <a:pt x="1423" y="711"/>
                    </a:lnTo>
                    <a:lnTo>
                      <a:pt x="1427" y="711"/>
                    </a:lnTo>
                    <a:lnTo>
                      <a:pt x="1431" y="713"/>
                    </a:lnTo>
                    <a:lnTo>
                      <a:pt x="1435" y="716"/>
                    </a:lnTo>
                    <a:lnTo>
                      <a:pt x="1438" y="716"/>
                    </a:lnTo>
                    <a:lnTo>
                      <a:pt x="1442" y="717"/>
                    </a:lnTo>
                    <a:lnTo>
                      <a:pt x="1446" y="720"/>
                    </a:lnTo>
                    <a:lnTo>
                      <a:pt x="1450" y="721"/>
                    </a:lnTo>
                    <a:lnTo>
                      <a:pt x="1454" y="722"/>
                    </a:lnTo>
                    <a:lnTo>
                      <a:pt x="1458" y="722"/>
                    </a:lnTo>
                    <a:lnTo>
                      <a:pt x="1462" y="725"/>
                    </a:lnTo>
                    <a:lnTo>
                      <a:pt x="1466" y="724"/>
                    </a:lnTo>
                    <a:lnTo>
                      <a:pt x="1470" y="726"/>
                    </a:lnTo>
                    <a:lnTo>
                      <a:pt x="1474" y="727"/>
                    </a:lnTo>
                    <a:lnTo>
                      <a:pt x="1478" y="730"/>
                    </a:lnTo>
                    <a:lnTo>
                      <a:pt x="1482" y="729"/>
                    </a:lnTo>
                    <a:lnTo>
                      <a:pt x="1486" y="730"/>
                    </a:lnTo>
                    <a:lnTo>
                      <a:pt x="1490" y="732"/>
                    </a:lnTo>
                    <a:lnTo>
                      <a:pt x="1494" y="734"/>
                    </a:lnTo>
                    <a:lnTo>
                      <a:pt x="1498" y="734"/>
                    </a:lnTo>
                    <a:lnTo>
                      <a:pt x="1502" y="735"/>
                    </a:lnTo>
                    <a:lnTo>
                      <a:pt x="1506" y="736"/>
                    </a:lnTo>
                    <a:lnTo>
                      <a:pt x="1509" y="737"/>
                    </a:lnTo>
                    <a:lnTo>
                      <a:pt x="1513" y="737"/>
                    </a:lnTo>
                    <a:lnTo>
                      <a:pt x="1517" y="737"/>
                    </a:lnTo>
                    <a:lnTo>
                      <a:pt x="1521" y="738"/>
                    </a:lnTo>
                    <a:lnTo>
                      <a:pt x="1525" y="740"/>
                    </a:lnTo>
                    <a:lnTo>
                      <a:pt x="1529" y="739"/>
                    </a:lnTo>
                    <a:lnTo>
                      <a:pt x="1533" y="740"/>
                    </a:lnTo>
                    <a:lnTo>
                      <a:pt x="1537" y="741"/>
                    </a:lnTo>
                    <a:lnTo>
                      <a:pt x="1541" y="741"/>
                    </a:lnTo>
                    <a:lnTo>
                      <a:pt x="1545" y="742"/>
                    </a:lnTo>
                    <a:lnTo>
                      <a:pt x="1549" y="744"/>
                    </a:lnTo>
                    <a:lnTo>
                      <a:pt x="1553" y="743"/>
                    </a:lnTo>
                    <a:lnTo>
                      <a:pt x="1557" y="743"/>
                    </a:lnTo>
                    <a:lnTo>
                      <a:pt x="1561" y="745"/>
                    </a:lnTo>
                    <a:lnTo>
                      <a:pt x="1565" y="744"/>
                    </a:lnTo>
                    <a:lnTo>
                      <a:pt x="1569" y="745"/>
                    </a:lnTo>
                    <a:lnTo>
                      <a:pt x="1573" y="746"/>
                    </a:lnTo>
                    <a:lnTo>
                      <a:pt x="1576" y="746"/>
                    </a:lnTo>
                    <a:lnTo>
                      <a:pt x="1580" y="746"/>
                    </a:lnTo>
                    <a:lnTo>
                      <a:pt x="1584" y="746"/>
                    </a:lnTo>
                    <a:lnTo>
                      <a:pt x="1588" y="748"/>
                    </a:lnTo>
                    <a:lnTo>
                      <a:pt x="1592" y="748"/>
                    </a:lnTo>
                    <a:lnTo>
                      <a:pt x="1596" y="747"/>
                    </a:lnTo>
                    <a:lnTo>
                      <a:pt x="1600" y="749"/>
                    </a:lnTo>
                    <a:lnTo>
                      <a:pt x="1604" y="747"/>
                    </a:lnTo>
                    <a:lnTo>
                      <a:pt x="1608" y="749"/>
                    </a:lnTo>
                    <a:lnTo>
                      <a:pt x="1612" y="748"/>
                    </a:lnTo>
                    <a:lnTo>
                      <a:pt x="1616" y="749"/>
                    </a:lnTo>
                    <a:lnTo>
                      <a:pt x="1620" y="747"/>
                    </a:lnTo>
                    <a:lnTo>
                      <a:pt x="1624" y="748"/>
                    </a:lnTo>
                    <a:lnTo>
                      <a:pt x="1628" y="750"/>
                    </a:lnTo>
                    <a:lnTo>
                      <a:pt x="1632" y="748"/>
                    </a:lnTo>
                    <a:lnTo>
                      <a:pt x="1636" y="750"/>
                    </a:lnTo>
                    <a:lnTo>
                      <a:pt x="1640" y="749"/>
                    </a:lnTo>
                    <a:lnTo>
                      <a:pt x="1643" y="747"/>
                    </a:lnTo>
                    <a:lnTo>
                      <a:pt x="1647" y="750"/>
                    </a:lnTo>
                    <a:lnTo>
                      <a:pt x="1651" y="749"/>
                    </a:lnTo>
                    <a:lnTo>
                      <a:pt x="1655" y="748"/>
                    </a:lnTo>
                    <a:lnTo>
                      <a:pt x="1659" y="748"/>
                    </a:lnTo>
                    <a:lnTo>
                      <a:pt x="1663" y="749"/>
                    </a:lnTo>
                    <a:lnTo>
                      <a:pt x="1667" y="747"/>
                    </a:lnTo>
                    <a:lnTo>
                      <a:pt x="1671" y="747"/>
                    </a:lnTo>
                    <a:lnTo>
                      <a:pt x="1675" y="747"/>
                    </a:lnTo>
                    <a:lnTo>
                      <a:pt x="1679" y="747"/>
                    </a:lnTo>
                    <a:lnTo>
                      <a:pt x="1683" y="747"/>
                    </a:lnTo>
                    <a:lnTo>
                      <a:pt x="1687" y="748"/>
                    </a:lnTo>
                    <a:lnTo>
                      <a:pt x="1691" y="744"/>
                    </a:lnTo>
                    <a:lnTo>
                      <a:pt x="1695" y="745"/>
                    </a:lnTo>
                    <a:lnTo>
                      <a:pt x="1699" y="744"/>
                    </a:lnTo>
                    <a:lnTo>
                      <a:pt x="1703" y="744"/>
                    </a:lnTo>
                    <a:lnTo>
                      <a:pt x="1707" y="744"/>
                    </a:lnTo>
                    <a:lnTo>
                      <a:pt x="1711" y="744"/>
                    </a:lnTo>
                    <a:lnTo>
                      <a:pt x="1714" y="743"/>
                    </a:lnTo>
                    <a:lnTo>
                      <a:pt x="1718" y="743"/>
                    </a:lnTo>
                    <a:lnTo>
                      <a:pt x="1722" y="742"/>
                    </a:lnTo>
                    <a:lnTo>
                      <a:pt x="1726" y="742"/>
                    </a:lnTo>
                    <a:lnTo>
                      <a:pt x="1730" y="741"/>
                    </a:lnTo>
                    <a:lnTo>
                      <a:pt x="1734" y="741"/>
                    </a:lnTo>
                    <a:lnTo>
                      <a:pt x="1738" y="739"/>
                    </a:lnTo>
                    <a:lnTo>
                      <a:pt x="1742" y="738"/>
                    </a:lnTo>
                    <a:lnTo>
                      <a:pt x="1746" y="738"/>
                    </a:lnTo>
                    <a:lnTo>
                      <a:pt x="1750" y="737"/>
                    </a:lnTo>
                    <a:lnTo>
                      <a:pt x="1754" y="736"/>
                    </a:lnTo>
                    <a:lnTo>
                      <a:pt x="1758" y="735"/>
                    </a:lnTo>
                    <a:lnTo>
                      <a:pt x="1762" y="734"/>
                    </a:lnTo>
                    <a:lnTo>
                      <a:pt x="1766" y="734"/>
                    </a:lnTo>
                    <a:lnTo>
                      <a:pt x="1770" y="734"/>
                    </a:lnTo>
                    <a:lnTo>
                      <a:pt x="1774" y="732"/>
                    </a:lnTo>
                    <a:lnTo>
                      <a:pt x="1778" y="732"/>
                    </a:lnTo>
                    <a:lnTo>
                      <a:pt x="1781" y="730"/>
                    </a:lnTo>
                    <a:lnTo>
                      <a:pt x="1785" y="729"/>
                    </a:lnTo>
                    <a:lnTo>
                      <a:pt x="1789" y="728"/>
                    </a:lnTo>
                    <a:lnTo>
                      <a:pt x="1793" y="728"/>
                    </a:lnTo>
                    <a:lnTo>
                      <a:pt x="1797" y="727"/>
                    </a:lnTo>
                    <a:lnTo>
                      <a:pt x="1801" y="726"/>
                    </a:lnTo>
                    <a:lnTo>
                      <a:pt x="1805" y="726"/>
                    </a:lnTo>
                    <a:lnTo>
                      <a:pt x="1809" y="723"/>
                    </a:lnTo>
                    <a:lnTo>
                      <a:pt x="1813" y="724"/>
                    </a:lnTo>
                    <a:lnTo>
                      <a:pt x="1817" y="721"/>
                    </a:lnTo>
                    <a:lnTo>
                      <a:pt x="1821" y="721"/>
                    </a:lnTo>
                    <a:lnTo>
                      <a:pt x="1825" y="721"/>
                    </a:lnTo>
                    <a:lnTo>
                      <a:pt x="1829" y="719"/>
                    </a:lnTo>
                    <a:lnTo>
                      <a:pt x="1833" y="718"/>
                    </a:lnTo>
                    <a:lnTo>
                      <a:pt x="1837" y="716"/>
                    </a:lnTo>
                    <a:lnTo>
                      <a:pt x="1841" y="716"/>
                    </a:lnTo>
                    <a:lnTo>
                      <a:pt x="1845" y="713"/>
                    </a:lnTo>
                    <a:lnTo>
                      <a:pt x="1848" y="710"/>
                    </a:lnTo>
                    <a:lnTo>
                      <a:pt x="1852" y="711"/>
                    </a:lnTo>
                    <a:lnTo>
                      <a:pt x="1856" y="711"/>
                    </a:lnTo>
                    <a:lnTo>
                      <a:pt x="1860" y="709"/>
                    </a:lnTo>
                    <a:lnTo>
                      <a:pt x="1864" y="708"/>
                    </a:lnTo>
                    <a:lnTo>
                      <a:pt x="1868" y="706"/>
                    </a:lnTo>
                    <a:lnTo>
                      <a:pt x="1872" y="703"/>
                    </a:lnTo>
                    <a:lnTo>
                      <a:pt x="1876" y="703"/>
                    </a:lnTo>
                    <a:lnTo>
                      <a:pt x="1880" y="702"/>
                    </a:lnTo>
                    <a:lnTo>
                      <a:pt x="1884" y="699"/>
                    </a:lnTo>
                    <a:lnTo>
                      <a:pt x="1888" y="699"/>
                    </a:lnTo>
                    <a:lnTo>
                      <a:pt x="1892" y="698"/>
                    </a:lnTo>
                    <a:lnTo>
                      <a:pt x="1896" y="696"/>
                    </a:lnTo>
                    <a:lnTo>
                      <a:pt x="1900" y="693"/>
                    </a:lnTo>
                    <a:lnTo>
                      <a:pt x="1904" y="692"/>
                    </a:lnTo>
                    <a:lnTo>
                      <a:pt x="1908" y="691"/>
                    </a:lnTo>
                    <a:lnTo>
                      <a:pt x="1912" y="689"/>
                    </a:lnTo>
                    <a:lnTo>
                      <a:pt x="1916" y="689"/>
                    </a:lnTo>
                    <a:lnTo>
                      <a:pt x="1919" y="687"/>
                    </a:lnTo>
                    <a:lnTo>
                      <a:pt x="1923" y="684"/>
                    </a:lnTo>
                    <a:lnTo>
                      <a:pt x="1927" y="684"/>
                    </a:lnTo>
                    <a:lnTo>
                      <a:pt x="1931" y="681"/>
                    </a:lnTo>
                    <a:lnTo>
                      <a:pt x="1935" y="680"/>
                    </a:lnTo>
                    <a:lnTo>
                      <a:pt x="1939" y="679"/>
                    </a:lnTo>
                    <a:lnTo>
                      <a:pt x="1943" y="677"/>
                    </a:lnTo>
                    <a:lnTo>
                      <a:pt x="1947" y="674"/>
                    </a:lnTo>
                    <a:lnTo>
                      <a:pt x="1951" y="674"/>
                    </a:lnTo>
                    <a:lnTo>
                      <a:pt x="1955" y="671"/>
                    </a:lnTo>
                    <a:lnTo>
                      <a:pt x="1959" y="669"/>
                    </a:lnTo>
                    <a:lnTo>
                      <a:pt x="1963" y="667"/>
                    </a:lnTo>
                    <a:lnTo>
                      <a:pt x="1967" y="665"/>
                    </a:lnTo>
                    <a:lnTo>
                      <a:pt x="1971" y="665"/>
                    </a:lnTo>
                    <a:lnTo>
                      <a:pt x="1975" y="664"/>
                    </a:lnTo>
                    <a:lnTo>
                      <a:pt x="1979" y="662"/>
                    </a:lnTo>
                    <a:lnTo>
                      <a:pt x="1983" y="660"/>
                    </a:lnTo>
                    <a:lnTo>
                      <a:pt x="1986" y="657"/>
                    </a:lnTo>
                    <a:lnTo>
                      <a:pt x="1990" y="654"/>
                    </a:lnTo>
                    <a:lnTo>
                      <a:pt x="1994" y="654"/>
                    </a:lnTo>
                    <a:lnTo>
                      <a:pt x="1998" y="653"/>
                    </a:lnTo>
                    <a:lnTo>
                      <a:pt x="2002" y="651"/>
                    </a:lnTo>
                    <a:lnTo>
                      <a:pt x="2006" y="647"/>
                    </a:lnTo>
                    <a:lnTo>
                      <a:pt x="2010" y="647"/>
                    </a:lnTo>
                    <a:lnTo>
                      <a:pt x="2014" y="645"/>
                    </a:lnTo>
                    <a:lnTo>
                      <a:pt x="2018" y="643"/>
                    </a:lnTo>
                    <a:lnTo>
                      <a:pt x="2022" y="641"/>
                    </a:lnTo>
                    <a:lnTo>
                      <a:pt x="2026" y="639"/>
                    </a:lnTo>
                    <a:lnTo>
                      <a:pt x="2030" y="636"/>
                    </a:lnTo>
                    <a:lnTo>
                      <a:pt x="2034" y="636"/>
                    </a:lnTo>
                    <a:lnTo>
                      <a:pt x="2038" y="632"/>
                    </a:lnTo>
                    <a:lnTo>
                      <a:pt x="2042" y="632"/>
                    </a:lnTo>
                    <a:lnTo>
                      <a:pt x="2046" y="629"/>
                    </a:lnTo>
                    <a:lnTo>
                      <a:pt x="2050" y="625"/>
                    </a:lnTo>
                    <a:lnTo>
                      <a:pt x="2054" y="624"/>
                    </a:lnTo>
                    <a:lnTo>
                      <a:pt x="2057" y="622"/>
                    </a:lnTo>
                    <a:lnTo>
                      <a:pt x="2061" y="620"/>
                    </a:lnTo>
                    <a:lnTo>
                      <a:pt x="2065" y="618"/>
                    </a:lnTo>
                    <a:lnTo>
                      <a:pt x="2069" y="617"/>
                    </a:lnTo>
                    <a:lnTo>
                      <a:pt x="2073" y="614"/>
                    </a:lnTo>
                    <a:lnTo>
                      <a:pt x="2077" y="612"/>
                    </a:lnTo>
                    <a:lnTo>
                      <a:pt x="2081" y="610"/>
                    </a:lnTo>
                    <a:lnTo>
                      <a:pt x="2085" y="609"/>
                    </a:lnTo>
                    <a:lnTo>
                      <a:pt x="2089" y="606"/>
                    </a:lnTo>
                    <a:lnTo>
                      <a:pt x="2093" y="603"/>
                    </a:lnTo>
                    <a:lnTo>
                      <a:pt x="2097" y="602"/>
                    </a:lnTo>
                    <a:lnTo>
                      <a:pt x="2101" y="601"/>
                    </a:lnTo>
                    <a:lnTo>
                      <a:pt x="2105" y="596"/>
                    </a:lnTo>
                    <a:lnTo>
                      <a:pt x="2109" y="595"/>
                    </a:lnTo>
                    <a:lnTo>
                      <a:pt x="2113" y="593"/>
                    </a:lnTo>
                    <a:lnTo>
                      <a:pt x="2117" y="591"/>
                    </a:lnTo>
                    <a:lnTo>
                      <a:pt x="2121" y="590"/>
                    </a:lnTo>
                    <a:lnTo>
                      <a:pt x="2124" y="586"/>
                    </a:lnTo>
                    <a:lnTo>
                      <a:pt x="2128" y="585"/>
                    </a:lnTo>
                    <a:lnTo>
                      <a:pt x="2132" y="583"/>
                    </a:lnTo>
                    <a:lnTo>
                      <a:pt x="2136" y="581"/>
                    </a:lnTo>
                    <a:lnTo>
                      <a:pt x="2140" y="579"/>
                    </a:lnTo>
                    <a:lnTo>
                      <a:pt x="2144" y="576"/>
                    </a:lnTo>
                    <a:lnTo>
                      <a:pt x="2148" y="574"/>
                    </a:lnTo>
                    <a:lnTo>
                      <a:pt x="2152" y="573"/>
                    </a:lnTo>
                    <a:lnTo>
                      <a:pt x="2156" y="570"/>
                    </a:lnTo>
                    <a:lnTo>
                      <a:pt x="2160" y="566"/>
                    </a:lnTo>
                    <a:lnTo>
                      <a:pt x="2164" y="565"/>
                    </a:lnTo>
                    <a:lnTo>
                      <a:pt x="2168" y="563"/>
                    </a:lnTo>
                    <a:lnTo>
                      <a:pt x="2172" y="560"/>
                    </a:lnTo>
                    <a:lnTo>
                      <a:pt x="2176" y="560"/>
                    </a:lnTo>
                    <a:lnTo>
                      <a:pt x="2180" y="556"/>
                    </a:lnTo>
                    <a:lnTo>
                      <a:pt x="2184" y="554"/>
                    </a:lnTo>
                    <a:lnTo>
                      <a:pt x="2188" y="551"/>
                    </a:lnTo>
                    <a:lnTo>
                      <a:pt x="2191" y="550"/>
                    </a:lnTo>
                    <a:lnTo>
                      <a:pt x="2195" y="546"/>
                    </a:lnTo>
                    <a:lnTo>
                      <a:pt x="2199" y="544"/>
                    </a:lnTo>
                    <a:lnTo>
                      <a:pt x="2203" y="543"/>
                    </a:lnTo>
                    <a:lnTo>
                      <a:pt x="2207" y="541"/>
                    </a:lnTo>
                    <a:lnTo>
                      <a:pt x="2211" y="538"/>
                    </a:lnTo>
                    <a:lnTo>
                      <a:pt x="2215" y="535"/>
                    </a:lnTo>
                    <a:lnTo>
                      <a:pt x="2219" y="534"/>
                    </a:lnTo>
                    <a:lnTo>
                      <a:pt x="2223" y="531"/>
                    </a:lnTo>
                    <a:lnTo>
                      <a:pt x="2227" y="527"/>
                    </a:lnTo>
                    <a:lnTo>
                      <a:pt x="2231" y="524"/>
                    </a:lnTo>
                    <a:lnTo>
                      <a:pt x="2235" y="524"/>
                    </a:lnTo>
                    <a:lnTo>
                      <a:pt x="2239" y="522"/>
                    </a:lnTo>
                    <a:lnTo>
                      <a:pt x="2243" y="520"/>
                    </a:lnTo>
                    <a:lnTo>
                      <a:pt x="2247" y="517"/>
                    </a:lnTo>
                    <a:lnTo>
                      <a:pt x="2251" y="514"/>
                    </a:lnTo>
                    <a:lnTo>
                      <a:pt x="2255" y="511"/>
                    </a:lnTo>
                    <a:lnTo>
                      <a:pt x="2259" y="512"/>
                    </a:lnTo>
                    <a:lnTo>
                      <a:pt x="2262" y="508"/>
                    </a:lnTo>
                    <a:lnTo>
                      <a:pt x="2266" y="506"/>
                    </a:lnTo>
                    <a:lnTo>
                      <a:pt x="2270" y="504"/>
                    </a:lnTo>
                    <a:lnTo>
                      <a:pt x="2274" y="500"/>
                    </a:lnTo>
                    <a:lnTo>
                      <a:pt x="2278" y="498"/>
                    </a:lnTo>
                    <a:lnTo>
                      <a:pt x="2282" y="497"/>
                    </a:lnTo>
                    <a:lnTo>
                      <a:pt x="2286" y="494"/>
                    </a:lnTo>
                    <a:lnTo>
                      <a:pt x="2290" y="493"/>
                    </a:lnTo>
                    <a:lnTo>
                      <a:pt x="2294" y="488"/>
                    </a:lnTo>
                    <a:lnTo>
                      <a:pt x="2298" y="487"/>
                    </a:lnTo>
                    <a:lnTo>
                      <a:pt x="2302" y="485"/>
                    </a:lnTo>
                    <a:lnTo>
                      <a:pt x="2306" y="482"/>
                    </a:lnTo>
                    <a:lnTo>
                      <a:pt x="2310" y="480"/>
                    </a:lnTo>
                    <a:lnTo>
                      <a:pt x="2314" y="476"/>
                    </a:lnTo>
                    <a:lnTo>
                      <a:pt x="2318" y="475"/>
                    </a:lnTo>
                    <a:lnTo>
                      <a:pt x="2322" y="472"/>
                    </a:lnTo>
                    <a:lnTo>
                      <a:pt x="2326" y="471"/>
                    </a:lnTo>
                    <a:lnTo>
                      <a:pt x="2329" y="470"/>
                    </a:lnTo>
                    <a:lnTo>
                      <a:pt x="2333" y="465"/>
                    </a:lnTo>
                    <a:lnTo>
                      <a:pt x="2337" y="463"/>
                    </a:lnTo>
                    <a:lnTo>
                      <a:pt x="2341" y="460"/>
                    </a:lnTo>
                    <a:lnTo>
                      <a:pt x="2345" y="458"/>
                    </a:lnTo>
                    <a:lnTo>
                      <a:pt x="2349" y="456"/>
                    </a:lnTo>
                    <a:lnTo>
                      <a:pt x="2353" y="454"/>
                    </a:lnTo>
                    <a:lnTo>
                      <a:pt x="2357" y="451"/>
                    </a:lnTo>
                    <a:lnTo>
                      <a:pt x="2361" y="449"/>
                    </a:lnTo>
                    <a:lnTo>
                      <a:pt x="2365" y="446"/>
                    </a:lnTo>
                    <a:lnTo>
                      <a:pt x="2369" y="444"/>
                    </a:lnTo>
                    <a:lnTo>
                      <a:pt x="2373" y="442"/>
                    </a:lnTo>
                    <a:lnTo>
                      <a:pt x="2377" y="441"/>
                    </a:lnTo>
                    <a:lnTo>
                      <a:pt x="2381" y="438"/>
                    </a:lnTo>
                    <a:lnTo>
                      <a:pt x="2385" y="435"/>
                    </a:lnTo>
                    <a:lnTo>
                      <a:pt x="2389" y="434"/>
                    </a:lnTo>
                    <a:lnTo>
                      <a:pt x="2393" y="432"/>
                    </a:lnTo>
                    <a:lnTo>
                      <a:pt x="2396" y="429"/>
                    </a:lnTo>
                    <a:lnTo>
                      <a:pt x="2400" y="424"/>
                    </a:lnTo>
                    <a:lnTo>
                      <a:pt x="2404" y="424"/>
                    </a:lnTo>
                    <a:lnTo>
                      <a:pt x="2408" y="421"/>
                    </a:lnTo>
                    <a:lnTo>
                      <a:pt x="2412" y="418"/>
                    </a:lnTo>
                    <a:lnTo>
                      <a:pt x="2416" y="417"/>
                    </a:lnTo>
                    <a:lnTo>
                      <a:pt x="2420" y="414"/>
                    </a:lnTo>
                    <a:lnTo>
                      <a:pt x="2424" y="412"/>
                    </a:lnTo>
                    <a:lnTo>
                      <a:pt x="2428" y="409"/>
                    </a:lnTo>
                    <a:lnTo>
                      <a:pt x="2432" y="407"/>
                    </a:lnTo>
                    <a:lnTo>
                      <a:pt x="2436" y="405"/>
                    </a:lnTo>
                    <a:lnTo>
                      <a:pt x="2440" y="404"/>
                    </a:lnTo>
                    <a:lnTo>
                      <a:pt x="2444" y="402"/>
                    </a:lnTo>
                    <a:lnTo>
                      <a:pt x="2448" y="397"/>
                    </a:lnTo>
                    <a:lnTo>
                      <a:pt x="2452" y="395"/>
                    </a:lnTo>
                    <a:lnTo>
                      <a:pt x="2456" y="393"/>
                    </a:lnTo>
                    <a:lnTo>
                      <a:pt x="2460" y="391"/>
                    </a:lnTo>
                    <a:lnTo>
                      <a:pt x="2464" y="387"/>
                    </a:lnTo>
                    <a:lnTo>
                      <a:pt x="2467" y="387"/>
                    </a:lnTo>
                    <a:lnTo>
                      <a:pt x="2471" y="385"/>
                    </a:lnTo>
                    <a:lnTo>
                      <a:pt x="2475" y="383"/>
                    </a:lnTo>
                    <a:lnTo>
                      <a:pt x="2479" y="380"/>
                    </a:lnTo>
                    <a:lnTo>
                      <a:pt x="2483" y="379"/>
                    </a:lnTo>
                    <a:lnTo>
                      <a:pt x="2487" y="376"/>
                    </a:lnTo>
                    <a:lnTo>
                      <a:pt x="2491" y="374"/>
                    </a:lnTo>
                    <a:lnTo>
                      <a:pt x="2495" y="371"/>
                    </a:lnTo>
                    <a:lnTo>
                      <a:pt x="2499" y="368"/>
                    </a:lnTo>
                    <a:lnTo>
                      <a:pt x="2503" y="368"/>
                    </a:lnTo>
                    <a:lnTo>
                      <a:pt x="2507" y="364"/>
                    </a:lnTo>
                    <a:lnTo>
                      <a:pt x="2511" y="361"/>
                    </a:lnTo>
                    <a:lnTo>
                      <a:pt x="2515" y="359"/>
                    </a:lnTo>
                    <a:lnTo>
                      <a:pt x="2519" y="357"/>
                    </a:lnTo>
                    <a:lnTo>
                      <a:pt x="2523" y="355"/>
                    </a:lnTo>
                    <a:lnTo>
                      <a:pt x="2527" y="353"/>
                    </a:lnTo>
                    <a:lnTo>
                      <a:pt x="2531" y="351"/>
                    </a:lnTo>
                    <a:lnTo>
                      <a:pt x="2534" y="349"/>
                    </a:lnTo>
                    <a:lnTo>
                      <a:pt x="2538" y="346"/>
                    </a:lnTo>
                    <a:lnTo>
                      <a:pt x="2542" y="344"/>
                    </a:lnTo>
                    <a:lnTo>
                      <a:pt x="2546" y="343"/>
                    </a:lnTo>
                    <a:lnTo>
                      <a:pt x="2550" y="342"/>
                    </a:lnTo>
                    <a:lnTo>
                      <a:pt x="2554" y="338"/>
                    </a:lnTo>
                    <a:lnTo>
                      <a:pt x="2558" y="335"/>
                    </a:lnTo>
                    <a:lnTo>
                      <a:pt x="2562" y="333"/>
                    </a:lnTo>
                    <a:lnTo>
                      <a:pt x="2566" y="332"/>
                    </a:lnTo>
                    <a:lnTo>
                      <a:pt x="2570" y="329"/>
                    </a:lnTo>
                    <a:lnTo>
                      <a:pt x="2574" y="328"/>
                    </a:lnTo>
                    <a:lnTo>
                      <a:pt x="2578" y="325"/>
                    </a:lnTo>
                    <a:lnTo>
                      <a:pt x="2582" y="324"/>
                    </a:lnTo>
                    <a:lnTo>
                      <a:pt x="2586" y="321"/>
                    </a:lnTo>
                    <a:lnTo>
                      <a:pt x="2590" y="319"/>
                    </a:lnTo>
                    <a:lnTo>
                      <a:pt x="2594" y="318"/>
                    </a:lnTo>
                    <a:lnTo>
                      <a:pt x="2598" y="316"/>
                    </a:lnTo>
                    <a:lnTo>
                      <a:pt x="2602" y="312"/>
                    </a:lnTo>
                    <a:lnTo>
                      <a:pt x="2605" y="311"/>
                    </a:lnTo>
                    <a:lnTo>
                      <a:pt x="2609" y="308"/>
                    </a:lnTo>
                    <a:lnTo>
                      <a:pt x="2613" y="308"/>
                    </a:lnTo>
                    <a:lnTo>
                      <a:pt x="2617" y="305"/>
                    </a:lnTo>
                    <a:lnTo>
                      <a:pt x="2621" y="302"/>
                    </a:lnTo>
                    <a:lnTo>
                      <a:pt x="2625" y="300"/>
                    </a:lnTo>
                    <a:lnTo>
                      <a:pt x="2629" y="299"/>
                    </a:lnTo>
                    <a:lnTo>
                      <a:pt x="2633" y="298"/>
                    </a:lnTo>
                    <a:lnTo>
                      <a:pt x="2637" y="294"/>
                    </a:lnTo>
                    <a:lnTo>
                      <a:pt x="2641" y="293"/>
                    </a:lnTo>
                    <a:lnTo>
                      <a:pt x="2645" y="290"/>
                    </a:lnTo>
                    <a:lnTo>
                      <a:pt x="2649" y="289"/>
                    </a:lnTo>
                    <a:lnTo>
                      <a:pt x="2653" y="286"/>
                    </a:lnTo>
                    <a:lnTo>
                      <a:pt x="2657" y="284"/>
                    </a:lnTo>
                    <a:lnTo>
                      <a:pt x="2661" y="283"/>
                    </a:lnTo>
                    <a:lnTo>
                      <a:pt x="2665" y="282"/>
                    </a:lnTo>
                    <a:lnTo>
                      <a:pt x="2669" y="278"/>
                    </a:lnTo>
                    <a:lnTo>
                      <a:pt x="2672" y="276"/>
                    </a:lnTo>
                    <a:lnTo>
                      <a:pt x="2676" y="274"/>
                    </a:lnTo>
                    <a:lnTo>
                      <a:pt x="2680" y="272"/>
                    </a:lnTo>
                    <a:lnTo>
                      <a:pt x="2684" y="271"/>
                    </a:lnTo>
                    <a:lnTo>
                      <a:pt x="2688" y="267"/>
                    </a:lnTo>
                    <a:lnTo>
                      <a:pt x="2692" y="267"/>
                    </a:lnTo>
                    <a:lnTo>
                      <a:pt x="2696" y="266"/>
                    </a:lnTo>
                    <a:lnTo>
                      <a:pt x="2700" y="262"/>
                    </a:lnTo>
                    <a:lnTo>
                      <a:pt x="2704" y="261"/>
                    </a:lnTo>
                    <a:lnTo>
                      <a:pt x="2708" y="259"/>
                    </a:lnTo>
                    <a:lnTo>
                      <a:pt x="2712" y="257"/>
                    </a:lnTo>
                    <a:lnTo>
                      <a:pt x="2716" y="254"/>
                    </a:lnTo>
                    <a:lnTo>
                      <a:pt x="2720" y="254"/>
                    </a:lnTo>
                    <a:lnTo>
                      <a:pt x="2724" y="251"/>
                    </a:lnTo>
                    <a:lnTo>
                      <a:pt x="2728" y="248"/>
                    </a:lnTo>
                    <a:lnTo>
                      <a:pt x="2732" y="247"/>
                    </a:lnTo>
                    <a:lnTo>
                      <a:pt x="2736" y="245"/>
                    </a:lnTo>
                    <a:lnTo>
                      <a:pt x="2739" y="244"/>
                    </a:lnTo>
                    <a:lnTo>
                      <a:pt x="2743" y="242"/>
                    </a:lnTo>
                    <a:lnTo>
                      <a:pt x="2747" y="239"/>
                    </a:lnTo>
                    <a:lnTo>
                      <a:pt x="2751" y="239"/>
                    </a:lnTo>
                    <a:lnTo>
                      <a:pt x="2755" y="237"/>
                    </a:lnTo>
                    <a:lnTo>
                      <a:pt x="2759" y="235"/>
                    </a:lnTo>
                    <a:lnTo>
                      <a:pt x="2763" y="232"/>
                    </a:lnTo>
                    <a:lnTo>
                      <a:pt x="2767" y="230"/>
                    </a:lnTo>
                    <a:lnTo>
                      <a:pt x="2771" y="230"/>
                    </a:lnTo>
                    <a:lnTo>
                      <a:pt x="2775" y="227"/>
                    </a:lnTo>
                    <a:lnTo>
                      <a:pt x="2779" y="226"/>
                    </a:lnTo>
                    <a:lnTo>
                      <a:pt x="2783" y="224"/>
                    </a:lnTo>
                    <a:lnTo>
                      <a:pt x="2787" y="222"/>
                    </a:lnTo>
                    <a:lnTo>
                      <a:pt x="2791" y="222"/>
                    </a:lnTo>
                    <a:lnTo>
                      <a:pt x="2795" y="218"/>
                    </a:lnTo>
                    <a:lnTo>
                      <a:pt x="2799" y="217"/>
                    </a:lnTo>
                    <a:lnTo>
                      <a:pt x="2803" y="216"/>
                    </a:lnTo>
                    <a:lnTo>
                      <a:pt x="2807" y="214"/>
                    </a:lnTo>
                    <a:lnTo>
                      <a:pt x="2810" y="212"/>
                    </a:lnTo>
                    <a:lnTo>
                      <a:pt x="2814" y="210"/>
                    </a:lnTo>
                    <a:lnTo>
                      <a:pt x="2818" y="209"/>
                    </a:lnTo>
                    <a:lnTo>
                      <a:pt x="2822" y="209"/>
                    </a:lnTo>
                    <a:lnTo>
                      <a:pt x="2826" y="205"/>
                    </a:lnTo>
                    <a:lnTo>
                      <a:pt x="2830" y="206"/>
                    </a:lnTo>
                    <a:lnTo>
                      <a:pt x="2834" y="201"/>
                    </a:lnTo>
                    <a:lnTo>
                      <a:pt x="2838" y="202"/>
                    </a:lnTo>
                    <a:lnTo>
                      <a:pt x="2842" y="200"/>
                    </a:lnTo>
                    <a:lnTo>
                      <a:pt x="2846" y="199"/>
                    </a:lnTo>
                    <a:lnTo>
                      <a:pt x="2850" y="195"/>
                    </a:lnTo>
                    <a:lnTo>
                      <a:pt x="2854" y="195"/>
                    </a:lnTo>
                    <a:lnTo>
                      <a:pt x="2858" y="192"/>
                    </a:lnTo>
                    <a:lnTo>
                      <a:pt x="2862" y="191"/>
                    </a:lnTo>
                    <a:lnTo>
                      <a:pt x="2866" y="189"/>
                    </a:lnTo>
                    <a:lnTo>
                      <a:pt x="2870" y="189"/>
                    </a:lnTo>
                    <a:lnTo>
                      <a:pt x="2874" y="187"/>
                    </a:lnTo>
                    <a:lnTo>
                      <a:pt x="2877" y="187"/>
                    </a:lnTo>
                    <a:lnTo>
                      <a:pt x="2881" y="183"/>
                    </a:lnTo>
                    <a:lnTo>
                      <a:pt x="2885" y="183"/>
                    </a:lnTo>
                    <a:lnTo>
                      <a:pt x="2889" y="180"/>
                    </a:lnTo>
                    <a:lnTo>
                      <a:pt x="2893" y="180"/>
                    </a:lnTo>
                    <a:lnTo>
                      <a:pt x="2897" y="177"/>
                    </a:lnTo>
                    <a:lnTo>
                      <a:pt x="2901" y="175"/>
                    </a:lnTo>
                    <a:lnTo>
                      <a:pt x="2905" y="174"/>
                    </a:lnTo>
                    <a:lnTo>
                      <a:pt x="2909" y="172"/>
                    </a:lnTo>
                    <a:lnTo>
                      <a:pt x="2913" y="172"/>
                    </a:lnTo>
                    <a:lnTo>
                      <a:pt x="2917" y="171"/>
                    </a:lnTo>
                    <a:lnTo>
                      <a:pt x="2921" y="169"/>
                    </a:lnTo>
                    <a:lnTo>
                      <a:pt x="2925" y="166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60"/>
                    </a:lnTo>
                    <a:lnTo>
                      <a:pt x="2948" y="160"/>
                    </a:lnTo>
                    <a:lnTo>
                      <a:pt x="2952" y="159"/>
                    </a:lnTo>
                    <a:lnTo>
                      <a:pt x="2956" y="157"/>
                    </a:lnTo>
                    <a:lnTo>
                      <a:pt x="2960" y="155"/>
                    </a:lnTo>
                    <a:lnTo>
                      <a:pt x="2964" y="152"/>
                    </a:lnTo>
                    <a:lnTo>
                      <a:pt x="2968" y="152"/>
                    </a:lnTo>
                    <a:lnTo>
                      <a:pt x="2972" y="150"/>
                    </a:lnTo>
                    <a:lnTo>
                      <a:pt x="2976" y="150"/>
                    </a:lnTo>
                    <a:lnTo>
                      <a:pt x="2980" y="147"/>
                    </a:lnTo>
                    <a:lnTo>
                      <a:pt x="2984" y="147"/>
                    </a:lnTo>
                    <a:lnTo>
                      <a:pt x="2988" y="144"/>
                    </a:lnTo>
                    <a:lnTo>
                      <a:pt x="2992" y="144"/>
                    </a:lnTo>
                    <a:lnTo>
                      <a:pt x="2996" y="143"/>
                    </a:lnTo>
                    <a:lnTo>
                      <a:pt x="3000" y="141"/>
                    </a:lnTo>
                    <a:lnTo>
                      <a:pt x="3004" y="141"/>
                    </a:lnTo>
                    <a:lnTo>
                      <a:pt x="3008" y="140"/>
                    </a:lnTo>
                    <a:lnTo>
                      <a:pt x="3012" y="135"/>
                    </a:lnTo>
                    <a:lnTo>
                      <a:pt x="3015" y="136"/>
                    </a:lnTo>
                    <a:lnTo>
                      <a:pt x="3019" y="135"/>
                    </a:lnTo>
                    <a:lnTo>
                      <a:pt x="3023" y="133"/>
                    </a:lnTo>
                    <a:lnTo>
                      <a:pt x="3027" y="132"/>
                    </a:lnTo>
                    <a:lnTo>
                      <a:pt x="3031" y="131"/>
                    </a:lnTo>
                    <a:lnTo>
                      <a:pt x="3035" y="131"/>
                    </a:lnTo>
                    <a:lnTo>
                      <a:pt x="3039" y="128"/>
                    </a:lnTo>
                    <a:lnTo>
                      <a:pt x="3043" y="128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4"/>
                    </a:lnTo>
                    <a:lnTo>
                      <a:pt x="3059" y="122"/>
                    </a:lnTo>
                    <a:lnTo>
                      <a:pt x="3063" y="122"/>
                    </a:lnTo>
                    <a:lnTo>
                      <a:pt x="3067" y="120"/>
                    </a:lnTo>
                    <a:lnTo>
                      <a:pt x="3071" y="118"/>
                    </a:lnTo>
                    <a:lnTo>
                      <a:pt x="3075" y="118"/>
                    </a:lnTo>
                    <a:lnTo>
                      <a:pt x="3079" y="117"/>
                    </a:lnTo>
                    <a:lnTo>
                      <a:pt x="3082" y="116"/>
                    </a:lnTo>
                    <a:lnTo>
                      <a:pt x="3086" y="115"/>
                    </a:lnTo>
                    <a:lnTo>
                      <a:pt x="3090" y="115"/>
                    </a:lnTo>
                    <a:lnTo>
                      <a:pt x="3094" y="113"/>
                    </a:lnTo>
                    <a:lnTo>
                      <a:pt x="3098" y="112"/>
                    </a:lnTo>
                    <a:lnTo>
                      <a:pt x="3102" y="111"/>
                    </a:lnTo>
                    <a:lnTo>
                      <a:pt x="3106" y="110"/>
                    </a:lnTo>
                    <a:lnTo>
                      <a:pt x="3110" y="109"/>
                    </a:lnTo>
                    <a:lnTo>
                      <a:pt x="3114" y="109"/>
                    </a:lnTo>
                    <a:lnTo>
                      <a:pt x="3118" y="106"/>
                    </a:lnTo>
                    <a:lnTo>
                      <a:pt x="3122" y="106"/>
                    </a:lnTo>
                    <a:lnTo>
                      <a:pt x="3126" y="104"/>
                    </a:lnTo>
                    <a:lnTo>
                      <a:pt x="3130" y="103"/>
                    </a:lnTo>
                    <a:lnTo>
                      <a:pt x="3134" y="103"/>
                    </a:lnTo>
                    <a:lnTo>
                      <a:pt x="3138" y="101"/>
                    </a:lnTo>
                    <a:lnTo>
                      <a:pt x="3142" y="100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0" name="Freeform 2882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1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11"/>
                  </a:cxn>
                  <a:cxn ang="0">
                    <a:pos x="354" y="17"/>
                  </a:cxn>
                  <a:cxn ang="0">
                    <a:pos x="406" y="29"/>
                  </a:cxn>
                  <a:cxn ang="0">
                    <a:pos x="457" y="42"/>
                  </a:cxn>
                  <a:cxn ang="0">
                    <a:pos x="508" y="62"/>
                  </a:cxn>
                  <a:cxn ang="0">
                    <a:pos x="559" y="85"/>
                  </a:cxn>
                  <a:cxn ang="0">
                    <a:pos x="611" y="113"/>
                  </a:cxn>
                  <a:cxn ang="0">
                    <a:pos x="662" y="143"/>
                  </a:cxn>
                  <a:cxn ang="0">
                    <a:pos x="713" y="180"/>
                  </a:cxn>
                  <a:cxn ang="0">
                    <a:pos x="764" y="220"/>
                  </a:cxn>
                  <a:cxn ang="0">
                    <a:pos x="816" y="261"/>
                  </a:cxn>
                  <a:cxn ang="0">
                    <a:pos x="867" y="304"/>
                  </a:cxn>
                  <a:cxn ang="0">
                    <a:pos x="918" y="350"/>
                  </a:cxn>
                  <a:cxn ang="0">
                    <a:pos x="969" y="395"/>
                  </a:cxn>
                  <a:cxn ang="0">
                    <a:pos x="1021" y="439"/>
                  </a:cxn>
                  <a:cxn ang="0">
                    <a:pos x="1072" y="483"/>
                  </a:cxn>
                  <a:cxn ang="0">
                    <a:pos x="1123" y="526"/>
                  </a:cxn>
                  <a:cxn ang="0">
                    <a:pos x="1174" y="566"/>
                  </a:cxn>
                  <a:cxn ang="0">
                    <a:pos x="1226" y="602"/>
                  </a:cxn>
                  <a:cxn ang="0">
                    <a:pos x="1277" y="635"/>
                  </a:cxn>
                  <a:cxn ang="0">
                    <a:pos x="1328" y="665"/>
                  </a:cxn>
                  <a:cxn ang="0">
                    <a:pos x="1379" y="690"/>
                  </a:cxn>
                  <a:cxn ang="0">
                    <a:pos x="1431" y="710"/>
                  </a:cxn>
                  <a:cxn ang="0">
                    <a:pos x="1482" y="727"/>
                  </a:cxn>
                  <a:cxn ang="0">
                    <a:pos x="1533" y="739"/>
                  </a:cxn>
                  <a:cxn ang="0">
                    <a:pos x="1584" y="745"/>
                  </a:cxn>
                  <a:cxn ang="0">
                    <a:pos x="1636" y="747"/>
                  </a:cxn>
                  <a:cxn ang="0">
                    <a:pos x="1687" y="745"/>
                  </a:cxn>
                  <a:cxn ang="0">
                    <a:pos x="1738" y="739"/>
                  </a:cxn>
                  <a:cxn ang="0">
                    <a:pos x="1789" y="729"/>
                  </a:cxn>
                  <a:cxn ang="0">
                    <a:pos x="1841" y="715"/>
                  </a:cxn>
                  <a:cxn ang="0">
                    <a:pos x="1892" y="697"/>
                  </a:cxn>
                  <a:cxn ang="0">
                    <a:pos x="1943" y="675"/>
                  </a:cxn>
                  <a:cxn ang="0">
                    <a:pos x="1994" y="653"/>
                  </a:cxn>
                  <a:cxn ang="0">
                    <a:pos x="2046" y="628"/>
                  </a:cxn>
                  <a:cxn ang="0">
                    <a:pos x="2097" y="600"/>
                  </a:cxn>
                  <a:cxn ang="0">
                    <a:pos x="2148" y="574"/>
                  </a:cxn>
                  <a:cxn ang="0">
                    <a:pos x="2199" y="544"/>
                  </a:cxn>
                  <a:cxn ang="0">
                    <a:pos x="2251" y="515"/>
                  </a:cxn>
                  <a:cxn ang="0">
                    <a:pos x="2302" y="484"/>
                  </a:cxn>
                  <a:cxn ang="0">
                    <a:pos x="2353" y="455"/>
                  </a:cxn>
                  <a:cxn ang="0">
                    <a:pos x="2404" y="423"/>
                  </a:cxn>
                  <a:cxn ang="0">
                    <a:pos x="2456" y="393"/>
                  </a:cxn>
                  <a:cxn ang="0">
                    <a:pos x="2507" y="363"/>
                  </a:cxn>
                  <a:cxn ang="0">
                    <a:pos x="2558" y="336"/>
                  </a:cxn>
                  <a:cxn ang="0">
                    <a:pos x="2609" y="310"/>
                  </a:cxn>
                  <a:cxn ang="0">
                    <a:pos x="2661" y="283"/>
                  </a:cxn>
                  <a:cxn ang="0">
                    <a:pos x="2712" y="257"/>
                  </a:cxn>
                  <a:cxn ang="0">
                    <a:pos x="2763" y="234"/>
                  </a:cxn>
                  <a:cxn ang="0">
                    <a:pos x="2814" y="212"/>
                  </a:cxn>
                  <a:cxn ang="0">
                    <a:pos x="2866" y="189"/>
                  </a:cxn>
                  <a:cxn ang="0">
                    <a:pos x="2917" y="170"/>
                  </a:cxn>
                  <a:cxn ang="0">
                    <a:pos x="2968" y="150"/>
                  </a:cxn>
                  <a:cxn ang="0">
                    <a:pos x="3019" y="134"/>
                  </a:cxn>
                  <a:cxn ang="0">
                    <a:pos x="3071" y="118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48">
                    <a:moveTo>
                      <a:pt x="0" y="2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1"/>
                    </a:lnTo>
                    <a:lnTo>
                      <a:pt x="197" y="4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6"/>
                    </a:lnTo>
                    <a:lnTo>
                      <a:pt x="236" y="3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5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9"/>
                    </a:lnTo>
                    <a:lnTo>
                      <a:pt x="287" y="8"/>
                    </a:lnTo>
                    <a:lnTo>
                      <a:pt x="291" y="8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0"/>
                    </a:lnTo>
                    <a:lnTo>
                      <a:pt x="311" y="11"/>
                    </a:lnTo>
                    <a:lnTo>
                      <a:pt x="315" y="12"/>
                    </a:lnTo>
                    <a:lnTo>
                      <a:pt x="319" y="12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5"/>
                    </a:lnTo>
                    <a:lnTo>
                      <a:pt x="339" y="14"/>
                    </a:lnTo>
                    <a:lnTo>
                      <a:pt x="342" y="15"/>
                    </a:lnTo>
                    <a:lnTo>
                      <a:pt x="346" y="16"/>
                    </a:lnTo>
                    <a:lnTo>
                      <a:pt x="350" y="17"/>
                    </a:lnTo>
                    <a:lnTo>
                      <a:pt x="354" y="17"/>
                    </a:lnTo>
                    <a:lnTo>
                      <a:pt x="358" y="18"/>
                    </a:lnTo>
                    <a:lnTo>
                      <a:pt x="362" y="19"/>
                    </a:lnTo>
                    <a:lnTo>
                      <a:pt x="366" y="20"/>
                    </a:lnTo>
                    <a:lnTo>
                      <a:pt x="370" y="21"/>
                    </a:lnTo>
                    <a:lnTo>
                      <a:pt x="374" y="22"/>
                    </a:lnTo>
                    <a:lnTo>
                      <a:pt x="378" y="22"/>
                    </a:lnTo>
                    <a:lnTo>
                      <a:pt x="382" y="23"/>
                    </a:lnTo>
                    <a:lnTo>
                      <a:pt x="386" y="23"/>
                    </a:lnTo>
                    <a:lnTo>
                      <a:pt x="390" y="25"/>
                    </a:lnTo>
                    <a:lnTo>
                      <a:pt x="394" y="25"/>
                    </a:lnTo>
                    <a:lnTo>
                      <a:pt x="398" y="28"/>
                    </a:lnTo>
                    <a:lnTo>
                      <a:pt x="402" y="28"/>
                    </a:lnTo>
                    <a:lnTo>
                      <a:pt x="406" y="29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1"/>
                    </a:lnTo>
                    <a:lnTo>
                      <a:pt x="421" y="33"/>
                    </a:lnTo>
                    <a:lnTo>
                      <a:pt x="425" y="34"/>
                    </a:lnTo>
                    <a:lnTo>
                      <a:pt x="429" y="35"/>
                    </a:lnTo>
                    <a:lnTo>
                      <a:pt x="433" y="35"/>
                    </a:lnTo>
                    <a:lnTo>
                      <a:pt x="437" y="37"/>
                    </a:lnTo>
                    <a:lnTo>
                      <a:pt x="441" y="39"/>
                    </a:lnTo>
                    <a:lnTo>
                      <a:pt x="445" y="39"/>
                    </a:lnTo>
                    <a:lnTo>
                      <a:pt x="449" y="40"/>
                    </a:lnTo>
                    <a:lnTo>
                      <a:pt x="453" y="42"/>
                    </a:lnTo>
                    <a:lnTo>
                      <a:pt x="457" y="42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5"/>
                    </a:lnTo>
                    <a:lnTo>
                      <a:pt x="473" y="47"/>
                    </a:lnTo>
                    <a:lnTo>
                      <a:pt x="477" y="50"/>
                    </a:lnTo>
                    <a:lnTo>
                      <a:pt x="480" y="52"/>
                    </a:lnTo>
                    <a:lnTo>
                      <a:pt x="484" y="52"/>
                    </a:lnTo>
                    <a:lnTo>
                      <a:pt x="488" y="54"/>
                    </a:lnTo>
                    <a:lnTo>
                      <a:pt x="492" y="54"/>
                    </a:lnTo>
                    <a:lnTo>
                      <a:pt x="496" y="57"/>
                    </a:lnTo>
                    <a:lnTo>
                      <a:pt x="500" y="59"/>
                    </a:lnTo>
                    <a:lnTo>
                      <a:pt x="504" y="60"/>
                    </a:lnTo>
                    <a:lnTo>
                      <a:pt x="508" y="62"/>
                    </a:lnTo>
                    <a:lnTo>
                      <a:pt x="512" y="63"/>
                    </a:lnTo>
                    <a:lnTo>
                      <a:pt x="516" y="66"/>
                    </a:lnTo>
                    <a:lnTo>
                      <a:pt x="520" y="66"/>
                    </a:lnTo>
                    <a:lnTo>
                      <a:pt x="524" y="70"/>
                    </a:lnTo>
                    <a:lnTo>
                      <a:pt x="528" y="70"/>
                    </a:lnTo>
                    <a:lnTo>
                      <a:pt x="532" y="73"/>
                    </a:lnTo>
                    <a:lnTo>
                      <a:pt x="536" y="73"/>
                    </a:lnTo>
                    <a:lnTo>
                      <a:pt x="540" y="75"/>
                    </a:lnTo>
                    <a:lnTo>
                      <a:pt x="544" y="77"/>
                    </a:lnTo>
                    <a:lnTo>
                      <a:pt x="547" y="80"/>
                    </a:lnTo>
                    <a:lnTo>
                      <a:pt x="551" y="81"/>
                    </a:lnTo>
                    <a:lnTo>
                      <a:pt x="555" y="83"/>
                    </a:lnTo>
                    <a:lnTo>
                      <a:pt x="559" y="85"/>
                    </a:lnTo>
                    <a:lnTo>
                      <a:pt x="563" y="88"/>
                    </a:lnTo>
                    <a:lnTo>
                      <a:pt x="567" y="90"/>
                    </a:lnTo>
                    <a:lnTo>
                      <a:pt x="571" y="91"/>
                    </a:lnTo>
                    <a:lnTo>
                      <a:pt x="575" y="95"/>
                    </a:lnTo>
                    <a:lnTo>
                      <a:pt x="579" y="95"/>
                    </a:lnTo>
                    <a:lnTo>
                      <a:pt x="583" y="98"/>
                    </a:lnTo>
                    <a:lnTo>
                      <a:pt x="587" y="100"/>
                    </a:lnTo>
                    <a:lnTo>
                      <a:pt x="591" y="103"/>
                    </a:lnTo>
                    <a:lnTo>
                      <a:pt x="595" y="103"/>
                    </a:lnTo>
                    <a:lnTo>
                      <a:pt x="599" y="107"/>
                    </a:lnTo>
                    <a:lnTo>
                      <a:pt x="603" y="109"/>
                    </a:lnTo>
                    <a:lnTo>
                      <a:pt x="607" y="109"/>
                    </a:lnTo>
                    <a:lnTo>
                      <a:pt x="611" y="113"/>
                    </a:lnTo>
                    <a:lnTo>
                      <a:pt x="615" y="116"/>
                    </a:lnTo>
                    <a:lnTo>
                      <a:pt x="618" y="118"/>
                    </a:lnTo>
                    <a:lnTo>
                      <a:pt x="622" y="119"/>
                    </a:lnTo>
                    <a:lnTo>
                      <a:pt x="626" y="122"/>
                    </a:lnTo>
                    <a:lnTo>
                      <a:pt x="630" y="124"/>
                    </a:lnTo>
                    <a:lnTo>
                      <a:pt x="634" y="128"/>
                    </a:lnTo>
                    <a:lnTo>
                      <a:pt x="638" y="128"/>
                    </a:lnTo>
                    <a:lnTo>
                      <a:pt x="642" y="132"/>
                    </a:lnTo>
                    <a:lnTo>
                      <a:pt x="646" y="134"/>
                    </a:lnTo>
                    <a:lnTo>
                      <a:pt x="650" y="137"/>
                    </a:lnTo>
                    <a:lnTo>
                      <a:pt x="654" y="139"/>
                    </a:lnTo>
                    <a:lnTo>
                      <a:pt x="658" y="142"/>
                    </a:lnTo>
                    <a:lnTo>
                      <a:pt x="662" y="143"/>
                    </a:lnTo>
                    <a:lnTo>
                      <a:pt x="666" y="147"/>
                    </a:lnTo>
                    <a:lnTo>
                      <a:pt x="670" y="150"/>
                    </a:lnTo>
                    <a:lnTo>
                      <a:pt x="674" y="153"/>
                    </a:lnTo>
                    <a:lnTo>
                      <a:pt x="678" y="155"/>
                    </a:lnTo>
                    <a:lnTo>
                      <a:pt x="682" y="156"/>
                    </a:lnTo>
                    <a:lnTo>
                      <a:pt x="685" y="161"/>
                    </a:lnTo>
                    <a:lnTo>
                      <a:pt x="689" y="163"/>
                    </a:lnTo>
                    <a:lnTo>
                      <a:pt x="693" y="165"/>
                    </a:lnTo>
                    <a:lnTo>
                      <a:pt x="697" y="169"/>
                    </a:lnTo>
                    <a:lnTo>
                      <a:pt x="701" y="171"/>
                    </a:lnTo>
                    <a:lnTo>
                      <a:pt x="705" y="175"/>
                    </a:lnTo>
                    <a:lnTo>
                      <a:pt x="709" y="178"/>
                    </a:lnTo>
                    <a:lnTo>
                      <a:pt x="713" y="180"/>
                    </a:lnTo>
                    <a:lnTo>
                      <a:pt x="717" y="182"/>
                    </a:lnTo>
                    <a:lnTo>
                      <a:pt x="721" y="187"/>
                    </a:lnTo>
                    <a:lnTo>
                      <a:pt x="725" y="188"/>
                    </a:lnTo>
                    <a:lnTo>
                      <a:pt x="729" y="193"/>
                    </a:lnTo>
                    <a:lnTo>
                      <a:pt x="733" y="194"/>
                    </a:lnTo>
                    <a:lnTo>
                      <a:pt x="737" y="197"/>
                    </a:lnTo>
                    <a:lnTo>
                      <a:pt x="741" y="200"/>
                    </a:lnTo>
                    <a:lnTo>
                      <a:pt x="745" y="203"/>
                    </a:lnTo>
                    <a:lnTo>
                      <a:pt x="749" y="207"/>
                    </a:lnTo>
                    <a:lnTo>
                      <a:pt x="753" y="209"/>
                    </a:lnTo>
                    <a:lnTo>
                      <a:pt x="756" y="213"/>
                    </a:lnTo>
                    <a:lnTo>
                      <a:pt x="760" y="216"/>
                    </a:lnTo>
                    <a:lnTo>
                      <a:pt x="764" y="220"/>
                    </a:lnTo>
                    <a:lnTo>
                      <a:pt x="768" y="222"/>
                    </a:lnTo>
                    <a:lnTo>
                      <a:pt x="772" y="226"/>
                    </a:lnTo>
                    <a:lnTo>
                      <a:pt x="776" y="229"/>
                    </a:lnTo>
                    <a:lnTo>
                      <a:pt x="780" y="232"/>
                    </a:lnTo>
                    <a:lnTo>
                      <a:pt x="784" y="235"/>
                    </a:lnTo>
                    <a:lnTo>
                      <a:pt x="788" y="237"/>
                    </a:lnTo>
                    <a:lnTo>
                      <a:pt x="792" y="241"/>
                    </a:lnTo>
                    <a:lnTo>
                      <a:pt x="796" y="244"/>
                    </a:lnTo>
                    <a:lnTo>
                      <a:pt x="800" y="247"/>
                    </a:lnTo>
                    <a:lnTo>
                      <a:pt x="804" y="252"/>
                    </a:lnTo>
                    <a:lnTo>
                      <a:pt x="808" y="254"/>
                    </a:lnTo>
                    <a:lnTo>
                      <a:pt x="812" y="257"/>
                    </a:lnTo>
                    <a:lnTo>
                      <a:pt x="816" y="261"/>
                    </a:lnTo>
                    <a:lnTo>
                      <a:pt x="820" y="263"/>
                    </a:lnTo>
                    <a:lnTo>
                      <a:pt x="823" y="266"/>
                    </a:lnTo>
                    <a:lnTo>
                      <a:pt x="827" y="270"/>
                    </a:lnTo>
                    <a:lnTo>
                      <a:pt x="831" y="273"/>
                    </a:lnTo>
                    <a:lnTo>
                      <a:pt x="835" y="278"/>
                    </a:lnTo>
                    <a:lnTo>
                      <a:pt x="839" y="281"/>
                    </a:lnTo>
                    <a:lnTo>
                      <a:pt x="843" y="284"/>
                    </a:lnTo>
                    <a:lnTo>
                      <a:pt x="847" y="288"/>
                    </a:lnTo>
                    <a:lnTo>
                      <a:pt x="851" y="290"/>
                    </a:lnTo>
                    <a:lnTo>
                      <a:pt x="855" y="294"/>
                    </a:lnTo>
                    <a:lnTo>
                      <a:pt x="859" y="298"/>
                    </a:lnTo>
                    <a:lnTo>
                      <a:pt x="863" y="301"/>
                    </a:lnTo>
                    <a:lnTo>
                      <a:pt x="867" y="304"/>
                    </a:lnTo>
                    <a:lnTo>
                      <a:pt x="871" y="308"/>
                    </a:lnTo>
                    <a:lnTo>
                      <a:pt x="875" y="311"/>
                    </a:lnTo>
                    <a:lnTo>
                      <a:pt x="879" y="315"/>
                    </a:lnTo>
                    <a:lnTo>
                      <a:pt x="883" y="318"/>
                    </a:lnTo>
                    <a:lnTo>
                      <a:pt x="887" y="323"/>
                    </a:lnTo>
                    <a:lnTo>
                      <a:pt x="890" y="325"/>
                    </a:lnTo>
                    <a:lnTo>
                      <a:pt x="894" y="328"/>
                    </a:lnTo>
                    <a:lnTo>
                      <a:pt x="898" y="331"/>
                    </a:lnTo>
                    <a:lnTo>
                      <a:pt x="902" y="336"/>
                    </a:lnTo>
                    <a:lnTo>
                      <a:pt x="906" y="339"/>
                    </a:lnTo>
                    <a:lnTo>
                      <a:pt x="910" y="342"/>
                    </a:lnTo>
                    <a:lnTo>
                      <a:pt x="914" y="345"/>
                    </a:lnTo>
                    <a:lnTo>
                      <a:pt x="918" y="350"/>
                    </a:lnTo>
                    <a:lnTo>
                      <a:pt x="922" y="353"/>
                    </a:lnTo>
                    <a:lnTo>
                      <a:pt x="926" y="357"/>
                    </a:lnTo>
                    <a:lnTo>
                      <a:pt x="930" y="358"/>
                    </a:lnTo>
                    <a:lnTo>
                      <a:pt x="934" y="361"/>
                    </a:lnTo>
                    <a:lnTo>
                      <a:pt x="938" y="365"/>
                    </a:lnTo>
                    <a:lnTo>
                      <a:pt x="942" y="370"/>
                    </a:lnTo>
                    <a:lnTo>
                      <a:pt x="946" y="373"/>
                    </a:lnTo>
                    <a:lnTo>
                      <a:pt x="950" y="378"/>
                    </a:lnTo>
                    <a:lnTo>
                      <a:pt x="954" y="380"/>
                    </a:lnTo>
                    <a:lnTo>
                      <a:pt x="958" y="384"/>
                    </a:lnTo>
                    <a:lnTo>
                      <a:pt x="961" y="388"/>
                    </a:lnTo>
                    <a:lnTo>
                      <a:pt x="965" y="391"/>
                    </a:lnTo>
                    <a:lnTo>
                      <a:pt x="969" y="395"/>
                    </a:lnTo>
                    <a:lnTo>
                      <a:pt x="973" y="397"/>
                    </a:lnTo>
                    <a:lnTo>
                      <a:pt x="977" y="401"/>
                    </a:lnTo>
                    <a:lnTo>
                      <a:pt x="981" y="405"/>
                    </a:lnTo>
                    <a:lnTo>
                      <a:pt x="985" y="407"/>
                    </a:lnTo>
                    <a:lnTo>
                      <a:pt x="989" y="412"/>
                    </a:lnTo>
                    <a:lnTo>
                      <a:pt x="993" y="415"/>
                    </a:lnTo>
                    <a:lnTo>
                      <a:pt x="997" y="418"/>
                    </a:lnTo>
                    <a:lnTo>
                      <a:pt x="1001" y="422"/>
                    </a:lnTo>
                    <a:lnTo>
                      <a:pt x="1005" y="425"/>
                    </a:lnTo>
                    <a:lnTo>
                      <a:pt x="1009" y="430"/>
                    </a:lnTo>
                    <a:lnTo>
                      <a:pt x="1013" y="433"/>
                    </a:lnTo>
                    <a:lnTo>
                      <a:pt x="1017" y="436"/>
                    </a:lnTo>
                    <a:lnTo>
                      <a:pt x="1021" y="439"/>
                    </a:lnTo>
                    <a:lnTo>
                      <a:pt x="1025" y="441"/>
                    </a:lnTo>
                    <a:lnTo>
                      <a:pt x="1028" y="445"/>
                    </a:lnTo>
                    <a:lnTo>
                      <a:pt x="1032" y="449"/>
                    </a:lnTo>
                    <a:lnTo>
                      <a:pt x="1036" y="454"/>
                    </a:lnTo>
                    <a:lnTo>
                      <a:pt x="1040" y="455"/>
                    </a:lnTo>
                    <a:lnTo>
                      <a:pt x="1044" y="459"/>
                    </a:lnTo>
                    <a:lnTo>
                      <a:pt x="1048" y="464"/>
                    </a:lnTo>
                    <a:lnTo>
                      <a:pt x="1052" y="468"/>
                    </a:lnTo>
                    <a:lnTo>
                      <a:pt x="1056" y="470"/>
                    </a:lnTo>
                    <a:lnTo>
                      <a:pt x="1060" y="474"/>
                    </a:lnTo>
                    <a:lnTo>
                      <a:pt x="1064" y="477"/>
                    </a:lnTo>
                    <a:lnTo>
                      <a:pt x="1068" y="481"/>
                    </a:lnTo>
                    <a:lnTo>
                      <a:pt x="1072" y="483"/>
                    </a:lnTo>
                    <a:lnTo>
                      <a:pt x="1076" y="488"/>
                    </a:lnTo>
                    <a:lnTo>
                      <a:pt x="1080" y="491"/>
                    </a:lnTo>
                    <a:lnTo>
                      <a:pt x="1084" y="493"/>
                    </a:lnTo>
                    <a:lnTo>
                      <a:pt x="1088" y="497"/>
                    </a:lnTo>
                    <a:lnTo>
                      <a:pt x="1092" y="501"/>
                    </a:lnTo>
                    <a:lnTo>
                      <a:pt x="1095" y="503"/>
                    </a:lnTo>
                    <a:lnTo>
                      <a:pt x="1099" y="507"/>
                    </a:lnTo>
                    <a:lnTo>
                      <a:pt x="1103" y="510"/>
                    </a:lnTo>
                    <a:lnTo>
                      <a:pt x="1107" y="514"/>
                    </a:lnTo>
                    <a:lnTo>
                      <a:pt x="1111" y="517"/>
                    </a:lnTo>
                    <a:lnTo>
                      <a:pt x="1115" y="519"/>
                    </a:lnTo>
                    <a:lnTo>
                      <a:pt x="1119" y="524"/>
                    </a:lnTo>
                    <a:lnTo>
                      <a:pt x="1123" y="526"/>
                    </a:lnTo>
                    <a:lnTo>
                      <a:pt x="1127" y="529"/>
                    </a:lnTo>
                    <a:lnTo>
                      <a:pt x="1131" y="533"/>
                    </a:lnTo>
                    <a:lnTo>
                      <a:pt x="1135" y="535"/>
                    </a:lnTo>
                    <a:lnTo>
                      <a:pt x="1139" y="538"/>
                    </a:lnTo>
                    <a:lnTo>
                      <a:pt x="1143" y="542"/>
                    </a:lnTo>
                    <a:lnTo>
                      <a:pt x="1147" y="544"/>
                    </a:lnTo>
                    <a:lnTo>
                      <a:pt x="1151" y="548"/>
                    </a:lnTo>
                    <a:lnTo>
                      <a:pt x="1155" y="552"/>
                    </a:lnTo>
                    <a:lnTo>
                      <a:pt x="1159" y="554"/>
                    </a:lnTo>
                    <a:lnTo>
                      <a:pt x="1163" y="559"/>
                    </a:lnTo>
                    <a:lnTo>
                      <a:pt x="1166" y="560"/>
                    </a:lnTo>
                    <a:lnTo>
                      <a:pt x="1170" y="563"/>
                    </a:lnTo>
                    <a:lnTo>
                      <a:pt x="1174" y="566"/>
                    </a:lnTo>
                    <a:lnTo>
                      <a:pt x="1178" y="569"/>
                    </a:lnTo>
                    <a:lnTo>
                      <a:pt x="1182" y="572"/>
                    </a:lnTo>
                    <a:lnTo>
                      <a:pt x="1186" y="575"/>
                    </a:lnTo>
                    <a:lnTo>
                      <a:pt x="1190" y="578"/>
                    </a:lnTo>
                    <a:lnTo>
                      <a:pt x="1194" y="581"/>
                    </a:lnTo>
                    <a:lnTo>
                      <a:pt x="1198" y="584"/>
                    </a:lnTo>
                    <a:lnTo>
                      <a:pt x="1202" y="585"/>
                    </a:lnTo>
                    <a:lnTo>
                      <a:pt x="1206" y="589"/>
                    </a:lnTo>
                    <a:lnTo>
                      <a:pt x="1210" y="591"/>
                    </a:lnTo>
                    <a:lnTo>
                      <a:pt x="1214" y="595"/>
                    </a:lnTo>
                    <a:lnTo>
                      <a:pt x="1218" y="597"/>
                    </a:lnTo>
                    <a:lnTo>
                      <a:pt x="1222" y="600"/>
                    </a:lnTo>
                    <a:lnTo>
                      <a:pt x="1226" y="602"/>
                    </a:lnTo>
                    <a:lnTo>
                      <a:pt x="1230" y="604"/>
                    </a:lnTo>
                    <a:lnTo>
                      <a:pt x="1233" y="607"/>
                    </a:lnTo>
                    <a:lnTo>
                      <a:pt x="1237" y="609"/>
                    </a:lnTo>
                    <a:lnTo>
                      <a:pt x="1241" y="613"/>
                    </a:lnTo>
                    <a:lnTo>
                      <a:pt x="1245" y="615"/>
                    </a:lnTo>
                    <a:lnTo>
                      <a:pt x="1249" y="618"/>
                    </a:lnTo>
                    <a:lnTo>
                      <a:pt x="1253" y="620"/>
                    </a:lnTo>
                    <a:lnTo>
                      <a:pt x="1257" y="624"/>
                    </a:lnTo>
                    <a:lnTo>
                      <a:pt x="1261" y="626"/>
                    </a:lnTo>
                    <a:lnTo>
                      <a:pt x="1265" y="628"/>
                    </a:lnTo>
                    <a:lnTo>
                      <a:pt x="1269" y="631"/>
                    </a:lnTo>
                    <a:lnTo>
                      <a:pt x="1273" y="632"/>
                    </a:lnTo>
                    <a:lnTo>
                      <a:pt x="1277" y="635"/>
                    </a:lnTo>
                    <a:lnTo>
                      <a:pt x="1281" y="637"/>
                    </a:lnTo>
                    <a:lnTo>
                      <a:pt x="1285" y="641"/>
                    </a:lnTo>
                    <a:lnTo>
                      <a:pt x="1289" y="642"/>
                    </a:lnTo>
                    <a:lnTo>
                      <a:pt x="1293" y="644"/>
                    </a:lnTo>
                    <a:lnTo>
                      <a:pt x="1297" y="647"/>
                    </a:lnTo>
                    <a:lnTo>
                      <a:pt x="1301" y="650"/>
                    </a:lnTo>
                    <a:lnTo>
                      <a:pt x="1304" y="652"/>
                    </a:lnTo>
                    <a:lnTo>
                      <a:pt x="1308" y="654"/>
                    </a:lnTo>
                    <a:lnTo>
                      <a:pt x="1312" y="657"/>
                    </a:lnTo>
                    <a:lnTo>
                      <a:pt x="1316" y="658"/>
                    </a:lnTo>
                    <a:lnTo>
                      <a:pt x="1320" y="660"/>
                    </a:lnTo>
                    <a:lnTo>
                      <a:pt x="1324" y="663"/>
                    </a:lnTo>
                    <a:lnTo>
                      <a:pt x="1328" y="665"/>
                    </a:lnTo>
                    <a:lnTo>
                      <a:pt x="1332" y="667"/>
                    </a:lnTo>
                    <a:lnTo>
                      <a:pt x="1336" y="669"/>
                    </a:lnTo>
                    <a:lnTo>
                      <a:pt x="1340" y="670"/>
                    </a:lnTo>
                    <a:lnTo>
                      <a:pt x="1344" y="673"/>
                    </a:lnTo>
                    <a:lnTo>
                      <a:pt x="1348" y="675"/>
                    </a:lnTo>
                    <a:lnTo>
                      <a:pt x="1352" y="677"/>
                    </a:lnTo>
                    <a:lnTo>
                      <a:pt x="1356" y="678"/>
                    </a:lnTo>
                    <a:lnTo>
                      <a:pt x="1360" y="681"/>
                    </a:lnTo>
                    <a:lnTo>
                      <a:pt x="1364" y="682"/>
                    </a:lnTo>
                    <a:lnTo>
                      <a:pt x="1368" y="685"/>
                    </a:lnTo>
                    <a:lnTo>
                      <a:pt x="1371" y="686"/>
                    </a:lnTo>
                    <a:lnTo>
                      <a:pt x="1375" y="689"/>
                    </a:lnTo>
                    <a:lnTo>
                      <a:pt x="1379" y="690"/>
                    </a:lnTo>
                    <a:lnTo>
                      <a:pt x="1383" y="691"/>
                    </a:lnTo>
                    <a:lnTo>
                      <a:pt x="1387" y="695"/>
                    </a:lnTo>
                    <a:lnTo>
                      <a:pt x="1391" y="696"/>
                    </a:lnTo>
                    <a:lnTo>
                      <a:pt x="1395" y="697"/>
                    </a:lnTo>
                    <a:lnTo>
                      <a:pt x="1399" y="699"/>
                    </a:lnTo>
                    <a:lnTo>
                      <a:pt x="1403" y="701"/>
                    </a:lnTo>
                    <a:lnTo>
                      <a:pt x="1407" y="702"/>
                    </a:lnTo>
                    <a:lnTo>
                      <a:pt x="1411" y="704"/>
                    </a:lnTo>
                    <a:lnTo>
                      <a:pt x="1415" y="705"/>
                    </a:lnTo>
                    <a:lnTo>
                      <a:pt x="1419" y="708"/>
                    </a:lnTo>
                    <a:lnTo>
                      <a:pt x="1423" y="708"/>
                    </a:lnTo>
                    <a:lnTo>
                      <a:pt x="1427" y="709"/>
                    </a:lnTo>
                    <a:lnTo>
                      <a:pt x="1431" y="710"/>
                    </a:lnTo>
                    <a:lnTo>
                      <a:pt x="1435" y="712"/>
                    </a:lnTo>
                    <a:lnTo>
                      <a:pt x="1438" y="714"/>
                    </a:lnTo>
                    <a:lnTo>
                      <a:pt x="1442" y="715"/>
                    </a:lnTo>
                    <a:lnTo>
                      <a:pt x="1446" y="717"/>
                    </a:lnTo>
                    <a:lnTo>
                      <a:pt x="1450" y="718"/>
                    </a:lnTo>
                    <a:lnTo>
                      <a:pt x="1454" y="718"/>
                    </a:lnTo>
                    <a:lnTo>
                      <a:pt x="1458" y="720"/>
                    </a:lnTo>
                    <a:lnTo>
                      <a:pt x="1462" y="721"/>
                    </a:lnTo>
                    <a:lnTo>
                      <a:pt x="1466" y="723"/>
                    </a:lnTo>
                    <a:lnTo>
                      <a:pt x="1470" y="725"/>
                    </a:lnTo>
                    <a:lnTo>
                      <a:pt x="1474" y="726"/>
                    </a:lnTo>
                    <a:lnTo>
                      <a:pt x="1478" y="725"/>
                    </a:lnTo>
                    <a:lnTo>
                      <a:pt x="1482" y="727"/>
                    </a:lnTo>
                    <a:lnTo>
                      <a:pt x="1486" y="727"/>
                    </a:lnTo>
                    <a:lnTo>
                      <a:pt x="1490" y="729"/>
                    </a:lnTo>
                    <a:lnTo>
                      <a:pt x="1494" y="731"/>
                    </a:lnTo>
                    <a:lnTo>
                      <a:pt x="1498" y="732"/>
                    </a:lnTo>
                    <a:lnTo>
                      <a:pt x="1502" y="733"/>
                    </a:lnTo>
                    <a:lnTo>
                      <a:pt x="1506" y="732"/>
                    </a:lnTo>
                    <a:lnTo>
                      <a:pt x="1509" y="733"/>
                    </a:lnTo>
                    <a:lnTo>
                      <a:pt x="1513" y="734"/>
                    </a:lnTo>
                    <a:lnTo>
                      <a:pt x="1517" y="736"/>
                    </a:lnTo>
                    <a:lnTo>
                      <a:pt x="1521" y="735"/>
                    </a:lnTo>
                    <a:lnTo>
                      <a:pt x="1525" y="737"/>
                    </a:lnTo>
                    <a:lnTo>
                      <a:pt x="1529" y="737"/>
                    </a:lnTo>
                    <a:lnTo>
                      <a:pt x="1533" y="739"/>
                    </a:lnTo>
                    <a:lnTo>
                      <a:pt x="1537" y="739"/>
                    </a:lnTo>
                    <a:lnTo>
                      <a:pt x="1541" y="740"/>
                    </a:lnTo>
                    <a:lnTo>
                      <a:pt x="1545" y="739"/>
                    </a:lnTo>
                    <a:lnTo>
                      <a:pt x="1549" y="741"/>
                    </a:lnTo>
                    <a:lnTo>
                      <a:pt x="1553" y="743"/>
                    </a:lnTo>
                    <a:lnTo>
                      <a:pt x="1557" y="741"/>
                    </a:lnTo>
                    <a:lnTo>
                      <a:pt x="1561" y="742"/>
                    </a:lnTo>
                    <a:lnTo>
                      <a:pt x="1565" y="743"/>
                    </a:lnTo>
                    <a:lnTo>
                      <a:pt x="1569" y="743"/>
                    </a:lnTo>
                    <a:lnTo>
                      <a:pt x="1573" y="744"/>
                    </a:lnTo>
                    <a:lnTo>
                      <a:pt x="1576" y="744"/>
                    </a:lnTo>
                    <a:lnTo>
                      <a:pt x="1580" y="743"/>
                    </a:lnTo>
                    <a:lnTo>
                      <a:pt x="1584" y="745"/>
                    </a:lnTo>
                    <a:lnTo>
                      <a:pt x="1588" y="745"/>
                    </a:lnTo>
                    <a:lnTo>
                      <a:pt x="1592" y="746"/>
                    </a:lnTo>
                    <a:lnTo>
                      <a:pt x="1596" y="746"/>
                    </a:lnTo>
                    <a:lnTo>
                      <a:pt x="1600" y="747"/>
                    </a:lnTo>
                    <a:lnTo>
                      <a:pt x="1604" y="747"/>
                    </a:lnTo>
                    <a:lnTo>
                      <a:pt x="1608" y="747"/>
                    </a:lnTo>
                    <a:lnTo>
                      <a:pt x="1612" y="746"/>
                    </a:lnTo>
                    <a:lnTo>
                      <a:pt x="1616" y="746"/>
                    </a:lnTo>
                    <a:lnTo>
                      <a:pt x="1620" y="747"/>
                    </a:lnTo>
                    <a:lnTo>
                      <a:pt x="1624" y="747"/>
                    </a:lnTo>
                    <a:lnTo>
                      <a:pt x="1628" y="748"/>
                    </a:lnTo>
                    <a:lnTo>
                      <a:pt x="1632" y="747"/>
                    </a:lnTo>
                    <a:lnTo>
                      <a:pt x="1636" y="747"/>
                    </a:lnTo>
                    <a:lnTo>
                      <a:pt x="1640" y="748"/>
                    </a:lnTo>
                    <a:lnTo>
                      <a:pt x="1643" y="746"/>
                    </a:lnTo>
                    <a:lnTo>
                      <a:pt x="1647" y="748"/>
                    </a:lnTo>
                    <a:lnTo>
                      <a:pt x="1651" y="746"/>
                    </a:lnTo>
                    <a:lnTo>
                      <a:pt x="1655" y="747"/>
                    </a:lnTo>
                    <a:lnTo>
                      <a:pt x="1659" y="746"/>
                    </a:lnTo>
                    <a:lnTo>
                      <a:pt x="1663" y="745"/>
                    </a:lnTo>
                    <a:lnTo>
                      <a:pt x="1667" y="746"/>
                    </a:lnTo>
                    <a:lnTo>
                      <a:pt x="1671" y="745"/>
                    </a:lnTo>
                    <a:lnTo>
                      <a:pt x="1675" y="746"/>
                    </a:lnTo>
                    <a:lnTo>
                      <a:pt x="1679" y="747"/>
                    </a:lnTo>
                    <a:lnTo>
                      <a:pt x="1683" y="744"/>
                    </a:lnTo>
                    <a:lnTo>
                      <a:pt x="1687" y="745"/>
                    </a:lnTo>
                    <a:lnTo>
                      <a:pt x="1691" y="745"/>
                    </a:lnTo>
                    <a:lnTo>
                      <a:pt x="1695" y="743"/>
                    </a:lnTo>
                    <a:lnTo>
                      <a:pt x="1699" y="744"/>
                    </a:lnTo>
                    <a:lnTo>
                      <a:pt x="1703" y="745"/>
                    </a:lnTo>
                    <a:lnTo>
                      <a:pt x="1707" y="743"/>
                    </a:lnTo>
                    <a:lnTo>
                      <a:pt x="1711" y="742"/>
                    </a:lnTo>
                    <a:lnTo>
                      <a:pt x="1714" y="743"/>
                    </a:lnTo>
                    <a:lnTo>
                      <a:pt x="1718" y="741"/>
                    </a:lnTo>
                    <a:lnTo>
                      <a:pt x="1722" y="741"/>
                    </a:lnTo>
                    <a:lnTo>
                      <a:pt x="1726" y="741"/>
                    </a:lnTo>
                    <a:lnTo>
                      <a:pt x="1730" y="740"/>
                    </a:lnTo>
                    <a:lnTo>
                      <a:pt x="1734" y="740"/>
                    </a:lnTo>
                    <a:lnTo>
                      <a:pt x="1738" y="739"/>
                    </a:lnTo>
                    <a:lnTo>
                      <a:pt x="1742" y="737"/>
                    </a:lnTo>
                    <a:lnTo>
                      <a:pt x="1746" y="738"/>
                    </a:lnTo>
                    <a:lnTo>
                      <a:pt x="1750" y="737"/>
                    </a:lnTo>
                    <a:lnTo>
                      <a:pt x="1754" y="737"/>
                    </a:lnTo>
                    <a:lnTo>
                      <a:pt x="1758" y="736"/>
                    </a:lnTo>
                    <a:lnTo>
                      <a:pt x="1762" y="735"/>
                    </a:lnTo>
                    <a:lnTo>
                      <a:pt x="1766" y="733"/>
                    </a:lnTo>
                    <a:lnTo>
                      <a:pt x="1770" y="733"/>
                    </a:lnTo>
                    <a:lnTo>
                      <a:pt x="1774" y="732"/>
                    </a:lnTo>
                    <a:lnTo>
                      <a:pt x="1778" y="732"/>
                    </a:lnTo>
                    <a:lnTo>
                      <a:pt x="1781" y="730"/>
                    </a:lnTo>
                    <a:lnTo>
                      <a:pt x="1785" y="729"/>
                    </a:lnTo>
                    <a:lnTo>
                      <a:pt x="1789" y="729"/>
                    </a:lnTo>
                    <a:lnTo>
                      <a:pt x="1793" y="727"/>
                    </a:lnTo>
                    <a:lnTo>
                      <a:pt x="1797" y="726"/>
                    </a:lnTo>
                    <a:lnTo>
                      <a:pt x="1801" y="725"/>
                    </a:lnTo>
                    <a:lnTo>
                      <a:pt x="1805" y="724"/>
                    </a:lnTo>
                    <a:lnTo>
                      <a:pt x="1809" y="722"/>
                    </a:lnTo>
                    <a:lnTo>
                      <a:pt x="1813" y="721"/>
                    </a:lnTo>
                    <a:lnTo>
                      <a:pt x="1817" y="721"/>
                    </a:lnTo>
                    <a:lnTo>
                      <a:pt x="1821" y="719"/>
                    </a:lnTo>
                    <a:lnTo>
                      <a:pt x="1825" y="718"/>
                    </a:lnTo>
                    <a:lnTo>
                      <a:pt x="1829" y="718"/>
                    </a:lnTo>
                    <a:lnTo>
                      <a:pt x="1833" y="716"/>
                    </a:lnTo>
                    <a:lnTo>
                      <a:pt x="1837" y="715"/>
                    </a:lnTo>
                    <a:lnTo>
                      <a:pt x="1841" y="715"/>
                    </a:lnTo>
                    <a:lnTo>
                      <a:pt x="1845" y="714"/>
                    </a:lnTo>
                    <a:lnTo>
                      <a:pt x="1848" y="711"/>
                    </a:lnTo>
                    <a:lnTo>
                      <a:pt x="1852" y="709"/>
                    </a:lnTo>
                    <a:lnTo>
                      <a:pt x="1856" y="709"/>
                    </a:lnTo>
                    <a:lnTo>
                      <a:pt x="1860" y="706"/>
                    </a:lnTo>
                    <a:lnTo>
                      <a:pt x="1864" y="706"/>
                    </a:lnTo>
                    <a:lnTo>
                      <a:pt x="1868" y="705"/>
                    </a:lnTo>
                    <a:lnTo>
                      <a:pt x="1872" y="703"/>
                    </a:lnTo>
                    <a:lnTo>
                      <a:pt x="1876" y="701"/>
                    </a:lnTo>
                    <a:lnTo>
                      <a:pt x="1880" y="700"/>
                    </a:lnTo>
                    <a:lnTo>
                      <a:pt x="1884" y="699"/>
                    </a:lnTo>
                    <a:lnTo>
                      <a:pt x="1888" y="697"/>
                    </a:lnTo>
                    <a:lnTo>
                      <a:pt x="1892" y="697"/>
                    </a:lnTo>
                    <a:lnTo>
                      <a:pt x="1896" y="695"/>
                    </a:lnTo>
                    <a:lnTo>
                      <a:pt x="1900" y="694"/>
                    </a:lnTo>
                    <a:lnTo>
                      <a:pt x="1904" y="693"/>
                    </a:lnTo>
                    <a:lnTo>
                      <a:pt x="1908" y="691"/>
                    </a:lnTo>
                    <a:lnTo>
                      <a:pt x="1912" y="689"/>
                    </a:lnTo>
                    <a:lnTo>
                      <a:pt x="1916" y="688"/>
                    </a:lnTo>
                    <a:lnTo>
                      <a:pt x="1919" y="685"/>
                    </a:lnTo>
                    <a:lnTo>
                      <a:pt x="1923" y="685"/>
                    </a:lnTo>
                    <a:lnTo>
                      <a:pt x="1927" y="683"/>
                    </a:lnTo>
                    <a:lnTo>
                      <a:pt x="1931" y="681"/>
                    </a:lnTo>
                    <a:lnTo>
                      <a:pt x="1935" y="679"/>
                    </a:lnTo>
                    <a:lnTo>
                      <a:pt x="1939" y="678"/>
                    </a:lnTo>
                    <a:lnTo>
                      <a:pt x="1943" y="675"/>
                    </a:lnTo>
                    <a:lnTo>
                      <a:pt x="1947" y="674"/>
                    </a:lnTo>
                    <a:lnTo>
                      <a:pt x="1951" y="673"/>
                    </a:lnTo>
                    <a:lnTo>
                      <a:pt x="1955" y="671"/>
                    </a:lnTo>
                    <a:lnTo>
                      <a:pt x="1959" y="668"/>
                    </a:lnTo>
                    <a:lnTo>
                      <a:pt x="1963" y="668"/>
                    </a:lnTo>
                    <a:lnTo>
                      <a:pt x="1967" y="667"/>
                    </a:lnTo>
                    <a:lnTo>
                      <a:pt x="1971" y="665"/>
                    </a:lnTo>
                    <a:lnTo>
                      <a:pt x="1975" y="662"/>
                    </a:lnTo>
                    <a:lnTo>
                      <a:pt x="1979" y="660"/>
                    </a:lnTo>
                    <a:lnTo>
                      <a:pt x="1983" y="660"/>
                    </a:lnTo>
                    <a:lnTo>
                      <a:pt x="1986" y="658"/>
                    </a:lnTo>
                    <a:lnTo>
                      <a:pt x="1990" y="655"/>
                    </a:lnTo>
                    <a:lnTo>
                      <a:pt x="1994" y="653"/>
                    </a:lnTo>
                    <a:lnTo>
                      <a:pt x="1998" y="652"/>
                    </a:lnTo>
                    <a:lnTo>
                      <a:pt x="2002" y="650"/>
                    </a:lnTo>
                    <a:lnTo>
                      <a:pt x="2006" y="647"/>
                    </a:lnTo>
                    <a:lnTo>
                      <a:pt x="2010" y="645"/>
                    </a:lnTo>
                    <a:lnTo>
                      <a:pt x="2014" y="644"/>
                    </a:lnTo>
                    <a:lnTo>
                      <a:pt x="2018" y="641"/>
                    </a:lnTo>
                    <a:lnTo>
                      <a:pt x="2022" y="640"/>
                    </a:lnTo>
                    <a:lnTo>
                      <a:pt x="2026" y="639"/>
                    </a:lnTo>
                    <a:lnTo>
                      <a:pt x="2030" y="637"/>
                    </a:lnTo>
                    <a:lnTo>
                      <a:pt x="2034" y="634"/>
                    </a:lnTo>
                    <a:lnTo>
                      <a:pt x="2038" y="633"/>
                    </a:lnTo>
                    <a:lnTo>
                      <a:pt x="2042" y="631"/>
                    </a:lnTo>
                    <a:lnTo>
                      <a:pt x="2046" y="628"/>
                    </a:lnTo>
                    <a:lnTo>
                      <a:pt x="2050" y="626"/>
                    </a:lnTo>
                    <a:lnTo>
                      <a:pt x="2054" y="625"/>
                    </a:lnTo>
                    <a:lnTo>
                      <a:pt x="2057" y="621"/>
                    </a:lnTo>
                    <a:lnTo>
                      <a:pt x="2061" y="621"/>
                    </a:lnTo>
                    <a:lnTo>
                      <a:pt x="2065" y="619"/>
                    </a:lnTo>
                    <a:lnTo>
                      <a:pt x="2069" y="617"/>
                    </a:lnTo>
                    <a:lnTo>
                      <a:pt x="2073" y="615"/>
                    </a:lnTo>
                    <a:lnTo>
                      <a:pt x="2077" y="612"/>
                    </a:lnTo>
                    <a:lnTo>
                      <a:pt x="2081" y="610"/>
                    </a:lnTo>
                    <a:lnTo>
                      <a:pt x="2085" y="609"/>
                    </a:lnTo>
                    <a:lnTo>
                      <a:pt x="2089" y="606"/>
                    </a:lnTo>
                    <a:lnTo>
                      <a:pt x="2093" y="604"/>
                    </a:lnTo>
                    <a:lnTo>
                      <a:pt x="2097" y="600"/>
                    </a:lnTo>
                    <a:lnTo>
                      <a:pt x="2101" y="600"/>
                    </a:lnTo>
                    <a:lnTo>
                      <a:pt x="2105" y="597"/>
                    </a:lnTo>
                    <a:lnTo>
                      <a:pt x="2109" y="596"/>
                    </a:lnTo>
                    <a:lnTo>
                      <a:pt x="2113" y="593"/>
                    </a:lnTo>
                    <a:lnTo>
                      <a:pt x="2117" y="592"/>
                    </a:lnTo>
                    <a:lnTo>
                      <a:pt x="2121" y="589"/>
                    </a:lnTo>
                    <a:lnTo>
                      <a:pt x="2124" y="586"/>
                    </a:lnTo>
                    <a:lnTo>
                      <a:pt x="2128" y="584"/>
                    </a:lnTo>
                    <a:lnTo>
                      <a:pt x="2132" y="583"/>
                    </a:lnTo>
                    <a:lnTo>
                      <a:pt x="2136" y="580"/>
                    </a:lnTo>
                    <a:lnTo>
                      <a:pt x="2140" y="578"/>
                    </a:lnTo>
                    <a:lnTo>
                      <a:pt x="2144" y="576"/>
                    </a:lnTo>
                    <a:lnTo>
                      <a:pt x="2148" y="574"/>
                    </a:lnTo>
                    <a:lnTo>
                      <a:pt x="2152" y="572"/>
                    </a:lnTo>
                    <a:lnTo>
                      <a:pt x="2156" y="570"/>
                    </a:lnTo>
                    <a:lnTo>
                      <a:pt x="2160" y="568"/>
                    </a:lnTo>
                    <a:lnTo>
                      <a:pt x="2164" y="564"/>
                    </a:lnTo>
                    <a:lnTo>
                      <a:pt x="2168" y="563"/>
                    </a:lnTo>
                    <a:lnTo>
                      <a:pt x="2172" y="560"/>
                    </a:lnTo>
                    <a:lnTo>
                      <a:pt x="2176" y="556"/>
                    </a:lnTo>
                    <a:lnTo>
                      <a:pt x="2180" y="556"/>
                    </a:lnTo>
                    <a:lnTo>
                      <a:pt x="2184" y="554"/>
                    </a:lnTo>
                    <a:lnTo>
                      <a:pt x="2188" y="550"/>
                    </a:lnTo>
                    <a:lnTo>
                      <a:pt x="2191" y="548"/>
                    </a:lnTo>
                    <a:lnTo>
                      <a:pt x="2195" y="548"/>
                    </a:lnTo>
                    <a:lnTo>
                      <a:pt x="2199" y="544"/>
                    </a:lnTo>
                    <a:lnTo>
                      <a:pt x="2203" y="541"/>
                    </a:lnTo>
                    <a:lnTo>
                      <a:pt x="2207" y="540"/>
                    </a:lnTo>
                    <a:lnTo>
                      <a:pt x="2211" y="537"/>
                    </a:lnTo>
                    <a:lnTo>
                      <a:pt x="2215" y="535"/>
                    </a:lnTo>
                    <a:lnTo>
                      <a:pt x="2219" y="533"/>
                    </a:lnTo>
                    <a:lnTo>
                      <a:pt x="2223" y="530"/>
                    </a:lnTo>
                    <a:lnTo>
                      <a:pt x="2227" y="529"/>
                    </a:lnTo>
                    <a:lnTo>
                      <a:pt x="2231" y="526"/>
                    </a:lnTo>
                    <a:lnTo>
                      <a:pt x="2235" y="525"/>
                    </a:lnTo>
                    <a:lnTo>
                      <a:pt x="2239" y="521"/>
                    </a:lnTo>
                    <a:lnTo>
                      <a:pt x="2243" y="519"/>
                    </a:lnTo>
                    <a:lnTo>
                      <a:pt x="2247" y="516"/>
                    </a:lnTo>
                    <a:lnTo>
                      <a:pt x="2251" y="515"/>
                    </a:lnTo>
                    <a:lnTo>
                      <a:pt x="2255" y="511"/>
                    </a:lnTo>
                    <a:lnTo>
                      <a:pt x="2259" y="509"/>
                    </a:lnTo>
                    <a:lnTo>
                      <a:pt x="2262" y="508"/>
                    </a:lnTo>
                    <a:lnTo>
                      <a:pt x="2266" y="505"/>
                    </a:lnTo>
                    <a:lnTo>
                      <a:pt x="2270" y="504"/>
                    </a:lnTo>
                    <a:lnTo>
                      <a:pt x="2274" y="501"/>
                    </a:lnTo>
                    <a:lnTo>
                      <a:pt x="2278" y="498"/>
                    </a:lnTo>
                    <a:lnTo>
                      <a:pt x="2282" y="495"/>
                    </a:lnTo>
                    <a:lnTo>
                      <a:pt x="2286" y="493"/>
                    </a:lnTo>
                    <a:lnTo>
                      <a:pt x="2290" y="490"/>
                    </a:lnTo>
                    <a:lnTo>
                      <a:pt x="2294" y="489"/>
                    </a:lnTo>
                    <a:lnTo>
                      <a:pt x="2298" y="486"/>
                    </a:lnTo>
                    <a:lnTo>
                      <a:pt x="2302" y="484"/>
                    </a:lnTo>
                    <a:lnTo>
                      <a:pt x="2306" y="482"/>
                    </a:lnTo>
                    <a:lnTo>
                      <a:pt x="2310" y="481"/>
                    </a:lnTo>
                    <a:lnTo>
                      <a:pt x="2314" y="479"/>
                    </a:lnTo>
                    <a:lnTo>
                      <a:pt x="2318" y="474"/>
                    </a:lnTo>
                    <a:lnTo>
                      <a:pt x="2322" y="472"/>
                    </a:lnTo>
                    <a:lnTo>
                      <a:pt x="2326" y="470"/>
                    </a:lnTo>
                    <a:lnTo>
                      <a:pt x="2329" y="469"/>
                    </a:lnTo>
                    <a:lnTo>
                      <a:pt x="2333" y="467"/>
                    </a:lnTo>
                    <a:lnTo>
                      <a:pt x="2337" y="463"/>
                    </a:lnTo>
                    <a:lnTo>
                      <a:pt x="2341" y="461"/>
                    </a:lnTo>
                    <a:lnTo>
                      <a:pt x="2345" y="459"/>
                    </a:lnTo>
                    <a:lnTo>
                      <a:pt x="2349" y="456"/>
                    </a:lnTo>
                    <a:lnTo>
                      <a:pt x="2353" y="455"/>
                    </a:lnTo>
                    <a:lnTo>
                      <a:pt x="2357" y="452"/>
                    </a:lnTo>
                    <a:lnTo>
                      <a:pt x="2361" y="449"/>
                    </a:lnTo>
                    <a:lnTo>
                      <a:pt x="2365" y="447"/>
                    </a:lnTo>
                    <a:lnTo>
                      <a:pt x="2369" y="445"/>
                    </a:lnTo>
                    <a:lnTo>
                      <a:pt x="2373" y="442"/>
                    </a:lnTo>
                    <a:lnTo>
                      <a:pt x="2377" y="440"/>
                    </a:lnTo>
                    <a:lnTo>
                      <a:pt x="2381" y="437"/>
                    </a:lnTo>
                    <a:lnTo>
                      <a:pt x="2385" y="435"/>
                    </a:lnTo>
                    <a:lnTo>
                      <a:pt x="2389" y="434"/>
                    </a:lnTo>
                    <a:lnTo>
                      <a:pt x="2393" y="431"/>
                    </a:lnTo>
                    <a:lnTo>
                      <a:pt x="2396" y="427"/>
                    </a:lnTo>
                    <a:lnTo>
                      <a:pt x="2400" y="426"/>
                    </a:lnTo>
                    <a:lnTo>
                      <a:pt x="2404" y="423"/>
                    </a:lnTo>
                    <a:lnTo>
                      <a:pt x="2408" y="421"/>
                    </a:lnTo>
                    <a:lnTo>
                      <a:pt x="2412" y="419"/>
                    </a:lnTo>
                    <a:lnTo>
                      <a:pt x="2416" y="417"/>
                    </a:lnTo>
                    <a:lnTo>
                      <a:pt x="2420" y="415"/>
                    </a:lnTo>
                    <a:lnTo>
                      <a:pt x="2424" y="413"/>
                    </a:lnTo>
                    <a:lnTo>
                      <a:pt x="2428" y="409"/>
                    </a:lnTo>
                    <a:lnTo>
                      <a:pt x="2432" y="407"/>
                    </a:lnTo>
                    <a:lnTo>
                      <a:pt x="2436" y="406"/>
                    </a:lnTo>
                    <a:lnTo>
                      <a:pt x="2440" y="404"/>
                    </a:lnTo>
                    <a:lnTo>
                      <a:pt x="2444" y="400"/>
                    </a:lnTo>
                    <a:lnTo>
                      <a:pt x="2448" y="398"/>
                    </a:lnTo>
                    <a:lnTo>
                      <a:pt x="2452" y="396"/>
                    </a:lnTo>
                    <a:lnTo>
                      <a:pt x="2456" y="393"/>
                    </a:lnTo>
                    <a:lnTo>
                      <a:pt x="2460" y="391"/>
                    </a:lnTo>
                    <a:lnTo>
                      <a:pt x="2464" y="390"/>
                    </a:lnTo>
                    <a:lnTo>
                      <a:pt x="2467" y="387"/>
                    </a:lnTo>
                    <a:lnTo>
                      <a:pt x="2471" y="385"/>
                    </a:lnTo>
                    <a:lnTo>
                      <a:pt x="2475" y="383"/>
                    </a:lnTo>
                    <a:lnTo>
                      <a:pt x="2479" y="379"/>
                    </a:lnTo>
                    <a:lnTo>
                      <a:pt x="2483" y="379"/>
                    </a:lnTo>
                    <a:lnTo>
                      <a:pt x="2487" y="374"/>
                    </a:lnTo>
                    <a:lnTo>
                      <a:pt x="2491" y="374"/>
                    </a:lnTo>
                    <a:lnTo>
                      <a:pt x="2495" y="372"/>
                    </a:lnTo>
                    <a:lnTo>
                      <a:pt x="2499" y="368"/>
                    </a:lnTo>
                    <a:lnTo>
                      <a:pt x="2503" y="367"/>
                    </a:lnTo>
                    <a:lnTo>
                      <a:pt x="2507" y="363"/>
                    </a:lnTo>
                    <a:lnTo>
                      <a:pt x="2511" y="362"/>
                    </a:lnTo>
                    <a:lnTo>
                      <a:pt x="2515" y="360"/>
                    </a:lnTo>
                    <a:lnTo>
                      <a:pt x="2519" y="357"/>
                    </a:lnTo>
                    <a:lnTo>
                      <a:pt x="2523" y="355"/>
                    </a:lnTo>
                    <a:lnTo>
                      <a:pt x="2527" y="354"/>
                    </a:lnTo>
                    <a:lnTo>
                      <a:pt x="2531" y="351"/>
                    </a:lnTo>
                    <a:lnTo>
                      <a:pt x="2534" y="349"/>
                    </a:lnTo>
                    <a:lnTo>
                      <a:pt x="2538" y="346"/>
                    </a:lnTo>
                    <a:lnTo>
                      <a:pt x="2542" y="346"/>
                    </a:lnTo>
                    <a:lnTo>
                      <a:pt x="2546" y="343"/>
                    </a:lnTo>
                    <a:lnTo>
                      <a:pt x="2550" y="340"/>
                    </a:lnTo>
                    <a:lnTo>
                      <a:pt x="2554" y="340"/>
                    </a:lnTo>
                    <a:lnTo>
                      <a:pt x="2558" y="336"/>
                    </a:lnTo>
                    <a:lnTo>
                      <a:pt x="2562" y="333"/>
                    </a:lnTo>
                    <a:lnTo>
                      <a:pt x="2566" y="332"/>
                    </a:lnTo>
                    <a:lnTo>
                      <a:pt x="2570" y="331"/>
                    </a:lnTo>
                    <a:lnTo>
                      <a:pt x="2574" y="328"/>
                    </a:lnTo>
                    <a:lnTo>
                      <a:pt x="2578" y="326"/>
                    </a:lnTo>
                    <a:lnTo>
                      <a:pt x="2582" y="324"/>
                    </a:lnTo>
                    <a:lnTo>
                      <a:pt x="2586" y="321"/>
                    </a:lnTo>
                    <a:lnTo>
                      <a:pt x="2590" y="319"/>
                    </a:lnTo>
                    <a:lnTo>
                      <a:pt x="2594" y="318"/>
                    </a:lnTo>
                    <a:lnTo>
                      <a:pt x="2598" y="315"/>
                    </a:lnTo>
                    <a:lnTo>
                      <a:pt x="2602" y="313"/>
                    </a:lnTo>
                    <a:lnTo>
                      <a:pt x="2605" y="311"/>
                    </a:lnTo>
                    <a:lnTo>
                      <a:pt x="2609" y="310"/>
                    </a:lnTo>
                    <a:lnTo>
                      <a:pt x="2613" y="305"/>
                    </a:lnTo>
                    <a:lnTo>
                      <a:pt x="2617" y="305"/>
                    </a:lnTo>
                    <a:lnTo>
                      <a:pt x="2621" y="303"/>
                    </a:lnTo>
                    <a:lnTo>
                      <a:pt x="2625" y="301"/>
                    </a:lnTo>
                    <a:lnTo>
                      <a:pt x="2629" y="299"/>
                    </a:lnTo>
                    <a:lnTo>
                      <a:pt x="2633" y="297"/>
                    </a:lnTo>
                    <a:lnTo>
                      <a:pt x="2637" y="293"/>
                    </a:lnTo>
                    <a:lnTo>
                      <a:pt x="2641" y="294"/>
                    </a:lnTo>
                    <a:lnTo>
                      <a:pt x="2645" y="290"/>
                    </a:lnTo>
                    <a:lnTo>
                      <a:pt x="2649" y="288"/>
                    </a:lnTo>
                    <a:lnTo>
                      <a:pt x="2653" y="288"/>
                    </a:lnTo>
                    <a:lnTo>
                      <a:pt x="2657" y="283"/>
                    </a:lnTo>
                    <a:lnTo>
                      <a:pt x="2661" y="283"/>
                    </a:lnTo>
                    <a:lnTo>
                      <a:pt x="2665" y="281"/>
                    </a:lnTo>
                    <a:lnTo>
                      <a:pt x="2669" y="277"/>
                    </a:lnTo>
                    <a:lnTo>
                      <a:pt x="2672" y="277"/>
                    </a:lnTo>
                    <a:lnTo>
                      <a:pt x="2676" y="274"/>
                    </a:lnTo>
                    <a:lnTo>
                      <a:pt x="2680" y="273"/>
                    </a:lnTo>
                    <a:lnTo>
                      <a:pt x="2684" y="272"/>
                    </a:lnTo>
                    <a:lnTo>
                      <a:pt x="2688" y="268"/>
                    </a:lnTo>
                    <a:lnTo>
                      <a:pt x="2692" y="267"/>
                    </a:lnTo>
                    <a:lnTo>
                      <a:pt x="2696" y="264"/>
                    </a:lnTo>
                    <a:lnTo>
                      <a:pt x="2700" y="263"/>
                    </a:lnTo>
                    <a:lnTo>
                      <a:pt x="2704" y="260"/>
                    </a:lnTo>
                    <a:lnTo>
                      <a:pt x="2708" y="259"/>
                    </a:lnTo>
                    <a:lnTo>
                      <a:pt x="2712" y="257"/>
                    </a:lnTo>
                    <a:lnTo>
                      <a:pt x="2716" y="254"/>
                    </a:lnTo>
                    <a:lnTo>
                      <a:pt x="2720" y="253"/>
                    </a:lnTo>
                    <a:lnTo>
                      <a:pt x="2724" y="252"/>
                    </a:lnTo>
                    <a:lnTo>
                      <a:pt x="2728" y="247"/>
                    </a:lnTo>
                    <a:lnTo>
                      <a:pt x="2732" y="247"/>
                    </a:lnTo>
                    <a:lnTo>
                      <a:pt x="2736" y="246"/>
                    </a:lnTo>
                    <a:lnTo>
                      <a:pt x="2739" y="244"/>
                    </a:lnTo>
                    <a:lnTo>
                      <a:pt x="2743" y="243"/>
                    </a:lnTo>
                    <a:lnTo>
                      <a:pt x="2747" y="240"/>
                    </a:lnTo>
                    <a:lnTo>
                      <a:pt x="2751" y="238"/>
                    </a:lnTo>
                    <a:lnTo>
                      <a:pt x="2755" y="237"/>
                    </a:lnTo>
                    <a:lnTo>
                      <a:pt x="2759" y="235"/>
                    </a:lnTo>
                    <a:lnTo>
                      <a:pt x="2763" y="234"/>
                    </a:lnTo>
                    <a:lnTo>
                      <a:pt x="2767" y="231"/>
                    </a:lnTo>
                    <a:lnTo>
                      <a:pt x="2771" y="229"/>
                    </a:lnTo>
                    <a:lnTo>
                      <a:pt x="2775" y="228"/>
                    </a:lnTo>
                    <a:lnTo>
                      <a:pt x="2779" y="227"/>
                    </a:lnTo>
                    <a:lnTo>
                      <a:pt x="2783" y="223"/>
                    </a:lnTo>
                    <a:lnTo>
                      <a:pt x="2787" y="222"/>
                    </a:lnTo>
                    <a:lnTo>
                      <a:pt x="2791" y="221"/>
                    </a:lnTo>
                    <a:lnTo>
                      <a:pt x="2795" y="219"/>
                    </a:lnTo>
                    <a:lnTo>
                      <a:pt x="2799" y="218"/>
                    </a:lnTo>
                    <a:lnTo>
                      <a:pt x="2803" y="215"/>
                    </a:lnTo>
                    <a:lnTo>
                      <a:pt x="2807" y="214"/>
                    </a:lnTo>
                    <a:lnTo>
                      <a:pt x="2810" y="213"/>
                    </a:lnTo>
                    <a:lnTo>
                      <a:pt x="2814" y="212"/>
                    </a:lnTo>
                    <a:lnTo>
                      <a:pt x="2818" y="209"/>
                    </a:lnTo>
                    <a:lnTo>
                      <a:pt x="2822" y="208"/>
                    </a:lnTo>
                    <a:lnTo>
                      <a:pt x="2826" y="205"/>
                    </a:lnTo>
                    <a:lnTo>
                      <a:pt x="2830" y="205"/>
                    </a:lnTo>
                    <a:lnTo>
                      <a:pt x="2834" y="202"/>
                    </a:lnTo>
                    <a:lnTo>
                      <a:pt x="2838" y="200"/>
                    </a:lnTo>
                    <a:lnTo>
                      <a:pt x="2842" y="198"/>
                    </a:lnTo>
                    <a:lnTo>
                      <a:pt x="2846" y="198"/>
                    </a:lnTo>
                    <a:lnTo>
                      <a:pt x="2850" y="195"/>
                    </a:lnTo>
                    <a:lnTo>
                      <a:pt x="2854" y="193"/>
                    </a:lnTo>
                    <a:lnTo>
                      <a:pt x="2858" y="192"/>
                    </a:lnTo>
                    <a:lnTo>
                      <a:pt x="2862" y="192"/>
                    </a:lnTo>
                    <a:lnTo>
                      <a:pt x="2866" y="189"/>
                    </a:lnTo>
                    <a:lnTo>
                      <a:pt x="2870" y="188"/>
                    </a:lnTo>
                    <a:lnTo>
                      <a:pt x="2874" y="186"/>
                    </a:lnTo>
                    <a:lnTo>
                      <a:pt x="2877" y="185"/>
                    </a:lnTo>
                    <a:lnTo>
                      <a:pt x="2881" y="184"/>
                    </a:lnTo>
                    <a:lnTo>
                      <a:pt x="2885" y="183"/>
                    </a:lnTo>
                    <a:lnTo>
                      <a:pt x="2889" y="180"/>
                    </a:lnTo>
                    <a:lnTo>
                      <a:pt x="2893" y="180"/>
                    </a:lnTo>
                    <a:lnTo>
                      <a:pt x="2897" y="178"/>
                    </a:lnTo>
                    <a:lnTo>
                      <a:pt x="2901" y="177"/>
                    </a:lnTo>
                    <a:lnTo>
                      <a:pt x="2905" y="175"/>
                    </a:lnTo>
                    <a:lnTo>
                      <a:pt x="2909" y="173"/>
                    </a:lnTo>
                    <a:lnTo>
                      <a:pt x="2913" y="172"/>
                    </a:lnTo>
                    <a:lnTo>
                      <a:pt x="2917" y="170"/>
                    </a:lnTo>
                    <a:lnTo>
                      <a:pt x="2921" y="169"/>
                    </a:lnTo>
                    <a:lnTo>
                      <a:pt x="2925" y="166"/>
                    </a:lnTo>
                    <a:lnTo>
                      <a:pt x="2929" y="165"/>
                    </a:lnTo>
                    <a:lnTo>
                      <a:pt x="2933" y="164"/>
                    </a:lnTo>
                    <a:lnTo>
                      <a:pt x="2937" y="163"/>
                    </a:lnTo>
                    <a:lnTo>
                      <a:pt x="2941" y="161"/>
                    </a:lnTo>
                    <a:lnTo>
                      <a:pt x="2944" y="160"/>
                    </a:lnTo>
                    <a:lnTo>
                      <a:pt x="2948" y="159"/>
                    </a:lnTo>
                    <a:lnTo>
                      <a:pt x="2952" y="157"/>
                    </a:lnTo>
                    <a:lnTo>
                      <a:pt x="2956" y="155"/>
                    </a:lnTo>
                    <a:lnTo>
                      <a:pt x="2960" y="155"/>
                    </a:lnTo>
                    <a:lnTo>
                      <a:pt x="2964" y="153"/>
                    </a:lnTo>
                    <a:lnTo>
                      <a:pt x="2968" y="150"/>
                    </a:lnTo>
                    <a:lnTo>
                      <a:pt x="2972" y="150"/>
                    </a:lnTo>
                    <a:lnTo>
                      <a:pt x="2976" y="149"/>
                    </a:lnTo>
                    <a:lnTo>
                      <a:pt x="2980" y="148"/>
                    </a:lnTo>
                    <a:lnTo>
                      <a:pt x="2984" y="146"/>
                    </a:lnTo>
                    <a:lnTo>
                      <a:pt x="2988" y="144"/>
                    </a:lnTo>
                    <a:lnTo>
                      <a:pt x="2992" y="144"/>
                    </a:lnTo>
                    <a:lnTo>
                      <a:pt x="2996" y="142"/>
                    </a:lnTo>
                    <a:lnTo>
                      <a:pt x="3000" y="141"/>
                    </a:lnTo>
                    <a:lnTo>
                      <a:pt x="3004" y="139"/>
                    </a:lnTo>
                    <a:lnTo>
                      <a:pt x="3008" y="138"/>
                    </a:lnTo>
                    <a:lnTo>
                      <a:pt x="3012" y="137"/>
                    </a:lnTo>
                    <a:lnTo>
                      <a:pt x="3015" y="136"/>
                    </a:lnTo>
                    <a:lnTo>
                      <a:pt x="3019" y="134"/>
                    </a:lnTo>
                    <a:lnTo>
                      <a:pt x="3023" y="133"/>
                    </a:lnTo>
                    <a:lnTo>
                      <a:pt x="3027" y="131"/>
                    </a:lnTo>
                    <a:lnTo>
                      <a:pt x="3031" y="131"/>
                    </a:lnTo>
                    <a:lnTo>
                      <a:pt x="3035" y="130"/>
                    </a:lnTo>
                    <a:lnTo>
                      <a:pt x="3039" y="129"/>
                    </a:lnTo>
                    <a:lnTo>
                      <a:pt x="3043" y="126"/>
                    </a:lnTo>
                    <a:lnTo>
                      <a:pt x="3047" y="126"/>
                    </a:lnTo>
                    <a:lnTo>
                      <a:pt x="3051" y="125"/>
                    </a:lnTo>
                    <a:lnTo>
                      <a:pt x="3055" y="124"/>
                    </a:lnTo>
                    <a:lnTo>
                      <a:pt x="3059" y="121"/>
                    </a:lnTo>
                    <a:lnTo>
                      <a:pt x="3063" y="121"/>
                    </a:lnTo>
                    <a:lnTo>
                      <a:pt x="3067" y="119"/>
                    </a:lnTo>
                    <a:lnTo>
                      <a:pt x="3071" y="118"/>
                    </a:lnTo>
                    <a:lnTo>
                      <a:pt x="3075" y="118"/>
                    </a:lnTo>
                    <a:lnTo>
                      <a:pt x="3079" y="116"/>
                    </a:lnTo>
                    <a:lnTo>
                      <a:pt x="3082" y="115"/>
                    </a:lnTo>
                    <a:lnTo>
                      <a:pt x="3086" y="114"/>
                    </a:lnTo>
                    <a:lnTo>
                      <a:pt x="3090" y="113"/>
                    </a:lnTo>
                    <a:lnTo>
                      <a:pt x="3094" y="113"/>
                    </a:lnTo>
                    <a:lnTo>
                      <a:pt x="3098" y="111"/>
                    </a:lnTo>
                    <a:lnTo>
                      <a:pt x="3102" y="110"/>
                    </a:lnTo>
                    <a:lnTo>
                      <a:pt x="3106" y="110"/>
                    </a:lnTo>
                    <a:lnTo>
                      <a:pt x="3110" y="108"/>
                    </a:lnTo>
                    <a:lnTo>
                      <a:pt x="3114" y="108"/>
                    </a:lnTo>
                    <a:lnTo>
                      <a:pt x="3118" y="106"/>
                    </a:lnTo>
                    <a:lnTo>
                      <a:pt x="3122" y="106"/>
                    </a:lnTo>
                    <a:lnTo>
                      <a:pt x="3126" y="104"/>
                    </a:lnTo>
                    <a:lnTo>
                      <a:pt x="3130" y="103"/>
                    </a:lnTo>
                    <a:lnTo>
                      <a:pt x="3134" y="104"/>
                    </a:lnTo>
                    <a:lnTo>
                      <a:pt x="3138" y="101"/>
                    </a:lnTo>
                    <a:lnTo>
                      <a:pt x="3142" y="100"/>
                    </a:lnTo>
                    <a:lnTo>
                      <a:pt x="3146" y="100"/>
                    </a:lnTo>
                    <a:lnTo>
                      <a:pt x="3150" y="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1" name="Freeform 2883"/>
              <p:cNvSpPr>
                <a:spLocks/>
              </p:cNvSpPr>
              <p:nvPr/>
            </p:nvSpPr>
            <p:spPr bwMode="auto">
              <a:xfrm flipV="1">
                <a:off x="506" y="1641"/>
                <a:ext cx="1814" cy="27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19"/>
                  </a:cxn>
                  <a:cxn ang="0">
                    <a:pos x="457" y="29"/>
                  </a:cxn>
                  <a:cxn ang="0">
                    <a:pos x="508" y="43"/>
                  </a:cxn>
                  <a:cxn ang="0">
                    <a:pos x="559" y="58"/>
                  </a:cxn>
                  <a:cxn ang="0">
                    <a:pos x="611" y="75"/>
                  </a:cxn>
                  <a:cxn ang="0">
                    <a:pos x="662" y="96"/>
                  </a:cxn>
                  <a:cxn ang="0">
                    <a:pos x="713" y="120"/>
                  </a:cxn>
                  <a:cxn ang="0">
                    <a:pos x="764" y="146"/>
                  </a:cxn>
                  <a:cxn ang="0">
                    <a:pos x="816" y="171"/>
                  </a:cxn>
                  <a:cxn ang="0">
                    <a:pos x="867" y="201"/>
                  </a:cxn>
                  <a:cxn ang="0">
                    <a:pos x="918" y="228"/>
                  </a:cxn>
                  <a:cxn ang="0">
                    <a:pos x="969" y="259"/>
                  </a:cxn>
                  <a:cxn ang="0">
                    <a:pos x="1021" y="288"/>
                  </a:cxn>
                  <a:cxn ang="0">
                    <a:pos x="1072" y="317"/>
                  </a:cxn>
                  <a:cxn ang="0">
                    <a:pos x="1123" y="342"/>
                  </a:cxn>
                  <a:cxn ang="0">
                    <a:pos x="1174" y="369"/>
                  </a:cxn>
                  <a:cxn ang="0">
                    <a:pos x="1226" y="394"/>
                  </a:cxn>
                  <a:cxn ang="0">
                    <a:pos x="1277" y="414"/>
                  </a:cxn>
                  <a:cxn ang="0">
                    <a:pos x="1328" y="431"/>
                  </a:cxn>
                  <a:cxn ang="0">
                    <a:pos x="1379" y="449"/>
                  </a:cxn>
                  <a:cxn ang="0">
                    <a:pos x="1431" y="461"/>
                  </a:cxn>
                  <a:cxn ang="0">
                    <a:pos x="1482" y="471"/>
                  </a:cxn>
                  <a:cxn ang="0">
                    <a:pos x="1533" y="478"/>
                  </a:cxn>
                  <a:cxn ang="0">
                    <a:pos x="1584" y="482"/>
                  </a:cxn>
                  <a:cxn ang="0">
                    <a:pos x="1636" y="482"/>
                  </a:cxn>
                  <a:cxn ang="0">
                    <a:pos x="1687" y="480"/>
                  </a:cxn>
                  <a:cxn ang="0">
                    <a:pos x="1738" y="476"/>
                  </a:cxn>
                  <a:cxn ang="0">
                    <a:pos x="1789" y="468"/>
                  </a:cxn>
                  <a:cxn ang="0">
                    <a:pos x="1841" y="460"/>
                  </a:cxn>
                  <a:cxn ang="0">
                    <a:pos x="1892" y="448"/>
                  </a:cxn>
                  <a:cxn ang="0">
                    <a:pos x="1943" y="436"/>
                  </a:cxn>
                  <a:cxn ang="0">
                    <a:pos x="1994" y="421"/>
                  </a:cxn>
                  <a:cxn ang="0">
                    <a:pos x="2046" y="404"/>
                  </a:cxn>
                  <a:cxn ang="0">
                    <a:pos x="2097" y="387"/>
                  </a:cxn>
                  <a:cxn ang="0">
                    <a:pos x="2148" y="367"/>
                  </a:cxn>
                  <a:cxn ang="0">
                    <a:pos x="2199" y="349"/>
                  </a:cxn>
                  <a:cxn ang="0">
                    <a:pos x="2251" y="329"/>
                  </a:cxn>
                  <a:cxn ang="0">
                    <a:pos x="2302" y="311"/>
                  </a:cxn>
                  <a:cxn ang="0">
                    <a:pos x="2353" y="291"/>
                  </a:cxn>
                  <a:cxn ang="0">
                    <a:pos x="2404" y="271"/>
                  </a:cxn>
                  <a:cxn ang="0">
                    <a:pos x="2456" y="253"/>
                  </a:cxn>
                  <a:cxn ang="0">
                    <a:pos x="2507" y="234"/>
                  </a:cxn>
                  <a:cxn ang="0">
                    <a:pos x="2558" y="217"/>
                  </a:cxn>
                  <a:cxn ang="0">
                    <a:pos x="2609" y="198"/>
                  </a:cxn>
                  <a:cxn ang="0">
                    <a:pos x="2661" y="181"/>
                  </a:cxn>
                  <a:cxn ang="0">
                    <a:pos x="2712" y="164"/>
                  </a:cxn>
                  <a:cxn ang="0">
                    <a:pos x="2763" y="149"/>
                  </a:cxn>
                  <a:cxn ang="0">
                    <a:pos x="2814" y="134"/>
                  </a:cxn>
                  <a:cxn ang="0">
                    <a:pos x="2866" y="121"/>
                  </a:cxn>
                  <a:cxn ang="0">
                    <a:pos x="2917" y="108"/>
                  </a:cxn>
                  <a:cxn ang="0">
                    <a:pos x="2968" y="98"/>
                  </a:cxn>
                  <a:cxn ang="0">
                    <a:pos x="3019" y="87"/>
                  </a:cxn>
                  <a:cxn ang="0">
                    <a:pos x="3071" y="77"/>
                  </a:cxn>
                  <a:cxn ang="0">
                    <a:pos x="3122" y="69"/>
                  </a:cxn>
                </a:cxnLst>
                <a:rect l="0" t="0" r="r" b="b"/>
                <a:pathLst>
                  <a:path w="3150" h="484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3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0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0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4"/>
                    </a:lnTo>
                    <a:lnTo>
                      <a:pt x="189" y="1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1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3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7"/>
                    </a:lnTo>
                    <a:lnTo>
                      <a:pt x="275" y="7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8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7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0"/>
                    </a:lnTo>
                    <a:lnTo>
                      <a:pt x="342" y="11"/>
                    </a:lnTo>
                    <a:lnTo>
                      <a:pt x="346" y="11"/>
                    </a:lnTo>
                    <a:lnTo>
                      <a:pt x="350" y="13"/>
                    </a:lnTo>
                    <a:lnTo>
                      <a:pt x="354" y="14"/>
                    </a:lnTo>
                    <a:lnTo>
                      <a:pt x="358" y="14"/>
                    </a:lnTo>
                    <a:lnTo>
                      <a:pt x="362" y="14"/>
                    </a:lnTo>
                    <a:lnTo>
                      <a:pt x="366" y="14"/>
                    </a:lnTo>
                    <a:lnTo>
                      <a:pt x="370" y="15"/>
                    </a:lnTo>
                    <a:lnTo>
                      <a:pt x="374" y="14"/>
                    </a:lnTo>
                    <a:lnTo>
                      <a:pt x="378" y="16"/>
                    </a:lnTo>
                    <a:lnTo>
                      <a:pt x="382" y="15"/>
                    </a:lnTo>
                    <a:lnTo>
                      <a:pt x="386" y="16"/>
                    </a:lnTo>
                    <a:lnTo>
                      <a:pt x="390" y="17"/>
                    </a:lnTo>
                    <a:lnTo>
                      <a:pt x="394" y="18"/>
                    </a:lnTo>
                    <a:lnTo>
                      <a:pt x="398" y="17"/>
                    </a:lnTo>
                    <a:lnTo>
                      <a:pt x="402" y="18"/>
                    </a:lnTo>
                    <a:lnTo>
                      <a:pt x="406" y="19"/>
                    </a:lnTo>
                    <a:lnTo>
                      <a:pt x="410" y="21"/>
                    </a:lnTo>
                    <a:lnTo>
                      <a:pt x="413" y="22"/>
                    </a:lnTo>
                    <a:lnTo>
                      <a:pt x="417" y="21"/>
                    </a:lnTo>
                    <a:lnTo>
                      <a:pt x="421" y="22"/>
                    </a:lnTo>
                    <a:lnTo>
                      <a:pt x="425" y="23"/>
                    </a:lnTo>
                    <a:lnTo>
                      <a:pt x="429" y="25"/>
                    </a:lnTo>
                    <a:lnTo>
                      <a:pt x="433" y="26"/>
                    </a:lnTo>
                    <a:lnTo>
                      <a:pt x="437" y="25"/>
                    </a:lnTo>
                    <a:lnTo>
                      <a:pt x="441" y="28"/>
                    </a:lnTo>
                    <a:lnTo>
                      <a:pt x="445" y="26"/>
                    </a:lnTo>
                    <a:lnTo>
                      <a:pt x="449" y="28"/>
                    </a:lnTo>
                    <a:lnTo>
                      <a:pt x="453" y="29"/>
                    </a:lnTo>
                    <a:lnTo>
                      <a:pt x="457" y="29"/>
                    </a:lnTo>
                    <a:lnTo>
                      <a:pt x="461" y="31"/>
                    </a:lnTo>
                    <a:lnTo>
                      <a:pt x="465" y="32"/>
                    </a:lnTo>
                    <a:lnTo>
                      <a:pt x="469" y="32"/>
                    </a:lnTo>
                    <a:lnTo>
                      <a:pt x="473" y="35"/>
                    </a:lnTo>
                    <a:lnTo>
                      <a:pt x="477" y="35"/>
                    </a:lnTo>
                    <a:lnTo>
                      <a:pt x="480" y="34"/>
                    </a:lnTo>
                    <a:lnTo>
                      <a:pt x="484" y="38"/>
                    </a:lnTo>
                    <a:lnTo>
                      <a:pt x="488" y="38"/>
                    </a:lnTo>
                    <a:lnTo>
                      <a:pt x="492" y="37"/>
                    </a:lnTo>
                    <a:lnTo>
                      <a:pt x="496" y="40"/>
                    </a:lnTo>
                    <a:lnTo>
                      <a:pt x="500" y="39"/>
                    </a:lnTo>
                    <a:lnTo>
                      <a:pt x="504" y="42"/>
                    </a:lnTo>
                    <a:lnTo>
                      <a:pt x="508" y="43"/>
                    </a:lnTo>
                    <a:lnTo>
                      <a:pt x="512" y="45"/>
                    </a:lnTo>
                    <a:lnTo>
                      <a:pt x="516" y="45"/>
                    </a:lnTo>
                    <a:lnTo>
                      <a:pt x="520" y="47"/>
                    </a:lnTo>
                    <a:lnTo>
                      <a:pt x="524" y="47"/>
                    </a:lnTo>
                    <a:lnTo>
                      <a:pt x="528" y="48"/>
                    </a:lnTo>
                    <a:lnTo>
                      <a:pt x="532" y="50"/>
                    </a:lnTo>
                    <a:lnTo>
                      <a:pt x="536" y="51"/>
                    </a:lnTo>
                    <a:lnTo>
                      <a:pt x="540" y="52"/>
                    </a:lnTo>
                    <a:lnTo>
                      <a:pt x="544" y="53"/>
                    </a:lnTo>
                    <a:lnTo>
                      <a:pt x="547" y="54"/>
                    </a:lnTo>
                    <a:lnTo>
                      <a:pt x="551" y="55"/>
                    </a:lnTo>
                    <a:lnTo>
                      <a:pt x="555" y="57"/>
                    </a:lnTo>
                    <a:lnTo>
                      <a:pt x="559" y="58"/>
                    </a:lnTo>
                    <a:lnTo>
                      <a:pt x="563" y="59"/>
                    </a:lnTo>
                    <a:lnTo>
                      <a:pt x="567" y="60"/>
                    </a:lnTo>
                    <a:lnTo>
                      <a:pt x="571" y="61"/>
                    </a:lnTo>
                    <a:lnTo>
                      <a:pt x="575" y="63"/>
                    </a:lnTo>
                    <a:lnTo>
                      <a:pt x="579" y="64"/>
                    </a:lnTo>
                    <a:lnTo>
                      <a:pt x="583" y="67"/>
                    </a:lnTo>
                    <a:lnTo>
                      <a:pt x="587" y="67"/>
                    </a:lnTo>
                    <a:lnTo>
                      <a:pt x="591" y="69"/>
                    </a:lnTo>
                    <a:lnTo>
                      <a:pt x="595" y="70"/>
                    </a:lnTo>
                    <a:lnTo>
                      <a:pt x="599" y="71"/>
                    </a:lnTo>
                    <a:lnTo>
                      <a:pt x="603" y="73"/>
                    </a:lnTo>
                    <a:lnTo>
                      <a:pt x="607" y="75"/>
                    </a:lnTo>
                    <a:lnTo>
                      <a:pt x="611" y="75"/>
                    </a:lnTo>
                    <a:lnTo>
                      <a:pt x="615" y="78"/>
                    </a:lnTo>
                    <a:lnTo>
                      <a:pt x="618" y="79"/>
                    </a:lnTo>
                    <a:lnTo>
                      <a:pt x="622" y="81"/>
                    </a:lnTo>
                    <a:lnTo>
                      <a:pt x="626" y="83"/>
                    </a:lnTo>
                    <a:lnTo>
                      <a:pt x="630" y="83"/>
                    </a:lnTo>
                    <a:lnTo>
                      <a:pt x="634" y="85"/>
                    </a:lnTo>
                    <a:lnTo>
                      <a:pt x="638" y="89"/>
                    </a:lnTo>
                    <a:lnTo>
                      <a:pt x="642" y="88"/>
                    </a:lnTo>
                    <a:lnTo>
                      <a:pt x="646" y="92"/>
                    </a:lnTo>
                    <a:lnTo>
                      <a:pt x="650" y="91"/>
                    </a:lnTo>
                    <a:lnTo>
                      <a:pt x="654" y="94"/>
                    </a:lnTo>
                    <a:lnTo>
                      <a:pt x="658" y="96"/>
                    </a:lnTo>
                    <a:lnTo>
                      <a:pt x="662" y="96"/>
                    </a:lnTo>
                    <a:lnTo>
                      <a:pt x="666" y="98"/>
                    </a:lnTo>
                    <a:lnTo>
                      <a:pt x="670" y="100"/>
                    </a:lnTo>
                    <a:lnTo>
                      <a:pt x="674" y="103"/>
                    </a:lnTo>
                    <a:lnTo>
                      <a:pt x="678" y="105"/>
                    </a:lnTo>
                    <a:lnTo>
                      <a:pt x="682" y="105"/>
                    </a:lnTo>
                    <a:lnTo>
                      <a:pt x="685" y="107"/>
                    </a:lnTo>
                    <a:lnTo>
                      <a:pt x="689" y="109"/>
                    </a:lnTo>
                    <a:lnTo>
                      <a:pt x="693" y="111"/>
                    </a:lnTo>
                    <a:lnTo>
                      <a:pt x="697" y="112"/>
                    </a:lnTo>
                    <a:lnTo>
                      <a:pt x="701" y="114"/>
                    </a:lnTo>
                    <a:lnTo>
                      <a:pt x="705" y="117"/>
                    </a:lnTo>
                    <a:lnTo>
                      <a:pt x="709" y="119"/>
                    </a:lnTo>
                    <a:lnTo>
                      <a:pt x="713" y="120"/>
                    </a:lnTo>
                    <a:lnTo>
                      <a:pt x="717" y="121"/>
                    </a:lnTo>
                    <a:lnTo>
                      <a:pt x="721" y="124"/>
                    </a:lnTo>
                    <a:lnTo>
                      <a:pt x="725" y="124"/>
                    </a:lnTo>
                    <a:lnTo>
                      <a:pt x="729" y="127"/>
                    </a:lnTo>
                    <a:lnTo>
                      <a:pt x="733" y="132"/>
                    </a:lnTo>
                    <a:lnTo>
                      <a:pt x="737" y="131"/>
                    </a:lnTo>
                    <a:lnTo>
                      <a:pt x="741" y="134"/>
                    </a:lnTo>
                    <a:lnTo>
                      <a:pt x="745" y="135"/>
                    </a:lnTo>
                    <a:lnTo>
                      <a:pt x="749" y="139"/>
                    </a:lnTo>
                    <a:lnTo>
                      <a:pt x="753" y="139"/>
                    </a:lnTo>
                    <a:lnTo>
                      <a:pt x="756" y="142"/>
                    </a:lnTo>
                    <a:lnTo>
                      <a:pt x="760" y="143"/>
                    </a:lnTo>
                    <a:lnTo>
                      <a:pt x="764" y="146"/>
                    </a:lnTo>
                    <a:lnTo>
                      <a:pt x="768" y="147"/>
                    </a:lnTo>
                    <a:lnTo>
                      <a:pt x="772" y="149"/>
                    </a:lnTo>
                    <a:lnTo>
                      <a:pt x="776" y="153"/>
                    </a:lnTo>
                    <a:lnTo>
                      <a:pt x="780" y="153"/>
                    </a:lnTo>
                    <a:lnTo>
                      <a:pt x="784" y="156"/>
                    </a:lnTo>
                    <a:lnTo>
                      <a:pt x="788" y="157"/>
                    </a:lnTo>
                    <a:lnTo>
                      <a:pt x="792" y="159"/>
                    </a:lnTo>
                    <a:lnTo>
                      <a:pt x="796" y="162"/>
                    </a:lnTo>
                    <a:lnTo>
                      <a:pt x="800" y="164"/>
                    </a:lnTo>
                    <a:lnTo>
                      <a:pt x="804" y="166"/>
                    </a:lnTo>
                    <a:lnTo>
                      <a:pt x="808" y="170"/>
                    </a:lnTo>
                    <a:lnTo>
                      <a:pt x="812" y="169"/>
                    </a:lnTo>
                    <a:lnTo>
                      <a:pt x="816" y="171"/>
                    </a:lnTo>
                    <a:lnTo>
                      <a:pt x="820" y="175"/>
                    </a:lnTo>
                    <a:lnTo>
                      <a:pt x="823" y="175"/>
                    </a:lnTo>
                    <a:lnTo>
                      <a:pt x="827" y="181"/>
                    </a:lnTo>
                    <a:lnTo>
                      <a:pt x="831" y="181"/>
                    </a:lnTo>
                    <a:lnTo>
                      <a:pt x="835" y="183"/>
                    </a:lnTo>
                    <a:lnTo>
                      <a:pt x="839" y="186"/>
                    </a:lnTo>
                    <a:lnTo>
                      <a:pt x="843" y="187"/>
                    </a:lnTo>
                    <a:lnTo>
                      <a:pt x="847" y="190"/>
                    </a:lnTo>
                    <a:lnTo>
                      <a:pt x="851" y="193"/>
                    </a:lnTo>
                    <a:lnTo>
                      <a:pt x="855" y="193"/>
                    </a:lnTo>
                    <a:lnTo>
                      <a:pt x="859" y="195"/>
                    </a:lnTo>
                    <a:lnTo>
                      <a:pt x="863" y="198"/>
                    </a:lnTo>
                    <a:lnTo>
                      <a:pt x="867" y="201"/>
                    </a:lnTo>
                    <a:lnTo>
                      <a:pt x="871" y="203"/>
                    </a:lnTo>
                    <a:lnTo>
                      <a:pt x="875" y="206"/>
                    </a:lnTo>
                    <a:lnTo>
                      <a:pt x="879" y="207"/>
                    </a:lnTo>
                    <a:lnTo>
                      <a:pt x="883" y="211"/>
                    </a:lnTo>
                    <a:lnTo>
                      <a:pt x="887" y="213"/>
                    </a:lnTo>
                    <a:lnTo>
                      <a:pt x="890" y="214"/>
                    </a:lnTo>
                    <a:lnTo>
                      <a:pt x="894" y="217"/>
                    </a:lnTo>
                    <a:lnTo>
                      <a:pt x="898" y="218"/>
                    </a:lnTo>
                    <a:lnTo>
                      <a:pt x="902" y="222"/>
                    </a:lnTo>
                    <a:lnTo>
                      <a:pt x="906" y="222"/>
                    </a:lnTo>
                    <a:lnTo>
                      <a:pt x="910" y="225"/>
                    </a:lnTo>
                    <a:lnTo>
                      <a:pt x="914" y="228"/>
                    </a:lnTo>
                    <a:lnTo>
                      <a:pt x="918" y="228"/>
                    </a:lnTo>
                    <a:lnTo>
                      <a:pt x="922" y="233"/>
                    </a:lnTo>
                    <a:lnTo>
                      <a:pt x="926" y="234"/>
                    </a:lnTo>
                    <a:lnTo>
                      <a:pt x="930" y="236"/>
                    </a:lnTo>
                    <a:lnTo>
                      <a:pt x="934" y="239"/>
                    </a:lnTo>
                    <a:lnTo>
                      <a:pt x="938" y="240"/>
                    </a:lnTo>
                    <a:lnTo>
                      <a:pt x="942" y="243"/>
                    </a:lnTo>
                    <a:lnTo>
                      <a:pt x="946" y="245"/>
                    </a:lnTo>
                    <a:lnTo>
                      <a:pt x="950" y="246"/>
                    </a:lnTo>
                    <a:lnTo>
                      <a:pt x="954" y="251"/>
                    </a:lnTo>
                    <a:lnTo>
                      <a:pt x="958" y="252"/>
                    </a:lnTo>
                    <a:lnTo>
                      <a:pt x="961" y="255"/>
                    </a:lnTo>
                    <a:lnTo>
                      <a:pt x="965" y="257"/>
                    </a:lnTo>
                    <a:lnTo>
                      <a:pt x="969" y="259"/>
                    </a:lnTo>
                    <a:lnTo>
                      <a:pt x="973" y="260"/>
                    </a:lnTo>
                    <a:lnTo>
                      <a:pt x="977" y="262"/>
                    </a:lnTo>
                    <a:lnTo>
                      <a:pt x="981" y="267"/>
                    </a:lnTo>
                    <a:lnTo>
                      <a:pt x="985" y="267"/>
                    </a:lnTo>
                    <a:lnTo>
                      <a:pt x="989" y="271"/>
                    </a:lnTo>
                    <a:lnTo>
                      <a:pt x="993" y="272"/>
                    </a:lnTo>
                    <a:lnTo>
                      <a:pt x="997" y="276"/>
                    </a:lnTo>
                    <a:lnTo>
                      <a:pt x="1001" y="277"/>
                    </a:lnTo>
                    <a:lnTo>
                      <a:pt x="1005" y="280"/>
                    </a:lnTo>
                    <a:lnTo>
                      <a:pt x="1009" y="282"/>
                    </a:lnTo>
                    <a:lnTo>
                      <a:pt x="1013" y="284"/>
                    </a:lnTo>
                    <a:lnTo>
                      <a:pt x="1017" y="286"/>
                    </a:lnTo>
                    <a:lnTo>
                      <a:pt x="1021" y="288"/>
                    </a:lnTo>
                    <a:lnTo>
                      <a:pt x="1025" y="290"/>
                    </a:lnTo>
                    <a:lnTo>
                      <a:pt x="1028" y="293"/>
                    </a:lnTo>
                    <a:lnTo>
                      <a:pt x="1032" y="294"/>
                    </a:lnTo>
                    <a:lnTo>
                      <a:pt x="1036" y="297"/>
                    </a:lnTo>
                    <a:lnTo>
                      <a:pt x="1040" y="299"/>
                    </a:lnTo>
                    <a:lnTo>
                      <a:pt x="1044" y="302"/>
                    </a:lnTo>
                    <a:lnTo>
                      <a:pt x="1048" y="303"/>
                    </a:lnTo>
                    <a:lnTo>
                      <a:pt x="1052" y="306"/>
                    </a:lnTo>
                    <a:lnTo>
                      <a:pt x="1056" y="307"/>
                    </a:lnTo>
                    <a:lnTo>
                      <a:pt x="1060" y="310"/>
                    </a:lnTo>
                    <a:lnTo>
                      <a:pt x="1064" y="313"/>
                    </a:lnTo>
                    <a:lnTo>
                      <a:pt x="1068" y="313"/>
                    </a:lnTo>
                    <a:lnTo>
                      <a:pt x="1072" y="317"/>
                    </a:lnTo>
                    <a:lnTo>
                      <a:pt x="1076" y="319"/>
                    </a:lnTo>
                    <a:lnTo>
                      <a:pt x="1080" y="321"/>
                    </a:lnTo>
                    <a:lnTo>
                      <a:pt x="1084" y="322"/>
                    </a:lnTo>
                    <a:lnTo>
                      <a:pt x="1088" y="326"/>
                    </a:lnTo>
                    <a:lnTo>
                      <a:pt x="1092" y="327"/>
                    </a:lnTo>
                    <a:lnTo>
                      <a:pt x="1095" y="329"/>
                    </a:lnTo>
                    <a:lnTo>
                      <a:pt x="1099" y="331"/>
                    </a:lnTo>
                    <a:lnTo>
                      <a:pt x="1103" y="334"/>
                    </a:lnTo>
                    <a:lnTo>
                      <a:pt x="1107" y="334"/>
                    </a:lnTo>
                    <a:lnTo>
                      <a:pt x="1111" y="338"/>
                    </a:lnTo>
                    <a:lnTo>
                      <a:pt x="1115" y="341"/>
                    </a:lnTo>
                    <a:lnTo>
                      <a:pt x="1119" y="342"/>
                    </a:lnTo>
                    <a:lnTo>
                      <a:pt x="1123" y="342"/>
                    </a:lnTo>
                    <a:lnTo>
                      <a:pt x="1127" y="346"/>
                    </a:lnTo>
                    <a:lnTo>
                      <a:pt x="1131" y="347"/>
                    </a:lnTo>
                    <a:lnTo>
                      <a:pt x="1135" y="350"/>
                    </a:lnTo>
                    <a:lnTo>
                      <a:pt x="1139" y="352"/>
                    </a:lnTo>
                    <a:lnTo>
                      <a:pt x="1143" y="354"/>
                    </a:lnTo>
                    <a:lnTo>
                      <a:pt x="1147" y="355"/>
                    </a:lnTo>
                    <a:lnTo>
                      <a:pt x="1151" y="358"/>
                    </a:lnTo>
                    <a:lnTo>
                      <a:pt x="1155" y="359"/>
                    </a:lnTo>
                    <a:lnTo>
                      <a:pt x="1159" y="363"/>
                    </a:lnTo>
                    <a:lnTo>
                      <a:pt x="1163" y="363"/>
                    </a:lnTo>
                    <a:lnTo>
                      <a:pt x="1166" y="366"/>
                    </a:lnTo>
                    <a:lnTo>
                      <a:pt x="1170" y="367"/>
                    </a:lnTo>
                    <a:lnTo>
                      <a:pt x="1174" y="369"/>
                    </a:lnTo>
                    <a:lnTo>
                      <a:pt x="1178" y="371"/>
                    </a:lnTo>
                    <a:lnTo>
                      <a:pt x="1182" y="372"/>
                    </a:lnTo>
                    <a:lnTo>
                      <a:pt x="1186" y="375"/>
                    </a:lnTo>
                    <a:lnTo>
                      <a:pt x="1190" y="376"/>
                    </a:lnTo>
                    <a:lnTo>
                      <a:pt x="1194" y="378"/>
                    </a:lnTo>
                    <a:lnTo>
                      <a:pt x="1198" y="380"/>
                    </a:lnTo>
                    <a:lnTo>
                      <a:pt x="1202" y="381"/>
                    </a:lnTo>
                    <a:lnTo>
                      <a:pt x="1206" y="384"/>
                    </a:lnTo>
                    <a:lnTo>
                      <a:pt x="1210" y="386"/>
                    </a:lnTo>
                    <a:lnTo>
                      <a:pt x="1214" y="388"/>
                    </a:lnTo>
                    <a:lnTo>
                      <a:pt x="1218" y="390"/>
                    </a:lnTo>
                    <a:lnTo>
                      <a:pt x="1222" y="391"/>
                    </a:lnTo>
                    <a:lnTo>
                      <a:pt x="1226" y="394"/>
                    </a:lnTo>
                    <a:lnTo>
                      <a:pt x="1230" y="394"/>
                    </a:lnTo>
                    <a:lnTo>
                      <a:pt x="1233" y="396"/>
                    </a:lnTo>
                    <a:lnTo>
                      <a:pt x="1237" y="397"/>
                    </a:lnTo>
                    <a:lnTo>
                      <a:pt x="1241" y="399"/>
                    </a:lnTo>
                    <a:lnTo>
                      <a:pt x="1245" y="401"/>
                    </a:lnTo>
                    <a:lnTo>
                      <a:pt x="1249" y="402"/>
                    </a:lnTo>
                    <a:lnTo>
                      <a:pt x="1253" y="403"/>
                    </a:lnTo>
                    <a:lnTo>
                      <a:pt x="1257" y="407"/>
                    </a:lnTo>
                    <a:lnTo>
                      <a:pt x="1261" y="408"/>
                    </a:lnTo>
                    <a:lnTo>
                      <a:pt x="1265" y="410"/>
                    </a:lnTo>
                    <a:lnTo>
                      <a:pt x="1269" y="410"/>
                    </a:lnTo>
                    <a:lnTo>
                      <a:pt x="1273" y="412"/>
                    </a:lnTo>
                    <a:lnTo>
                      <a:pt x="1277" y="414"/>
                    </a:lnTo>
                    <a:lnTo>
                      <a:pt x="1281" y="415"/>
                    </a:lnTo>
                    <a:lnTo>
                      <a:pt x="1285" y="416"/>
                    </a:lnTo>
                    <a:lnTo>
                      <a:pt x="1289" y="417"/>
                    </a:lnTo>
                    <a:lnTo>
                      <a:pt x="1293" y="418"/>
                    </a:lnTo>
                    <a:lnTo>
                      <a:pt x="1297" y="421"/>
                    </a:lnTo>
                    <a:lnTo>
                      <a:pt x="1301" y="423"/>
                    </a:lnTo>
                    <a:lnTo>
                      <a:pt x="1304" y="424"/>
                    </a:lnTo>
                    <a:lnTo>
                      <a:pt x="1308" y="425"/>
                    </a:lnTo>
                    <a:lnTo>
                      <a:pt x="1312" y="427"/>
                    </a:lnTo>
                    <a:lnTo>
                      <a:pt x="1316" y="428"/>
                    </a:lnTo>
                    <a:lnTo>
                      <a:pt x="1320" y="430"/>
                    </a:lnTo>
                    <a:lnTo>
                      <a:pt x="1324" y="431"/>
                    </a:lnTo>
                    <a:lnTo>
                      <a:pt x="1328" y="431"/>
                    </a:lnTo>
                    <a:lnTo>
                      <a:pt x="1332" y="435"/>
                    </a:lnTo>
                    <a:lnTo>
                      <a:pt x="1336" y="436"/>
                    </a:lnTo>
                    <a:lnTo>
                      <a:pt x="1340" y="436"/>
                    </a:lnTo>
                    <a:lnTo>
                      <a:pt x="1344" y="438"/>
                    </a:lnTo>
                    <a:lnTo>
                      <a:pt x="1348" y="440"/>
                    </a:lnTo>
                    <a:lnTo>
                      <a:pt x="1352" y="440"/>
                    </a:lnTo>
                    <a:lnTo>
                      <a:pt x="1356" y="442"/>
                    </a:lnTo>
                    <a:lnTo>
                      <a:pt x="1360" y="442"/>
                    </a:lnTo>
                    <a:lnTo>
                      <a:pt x="1364" y="443"/>
                    </a:lnTo>
                    <a:lnTo>
                      <a:pt x="1368" y="445"/>
                    </a:lnTo>
                    <a:lnTo>
                      <a:pt x="1371" y="446"/>
                    </a:lnTo>
                    <a:lnTo>
                      <a:pt x="1375" y="448"/>
                    </a:lnTo>
                    <a:lnTo>
                      <a:pt x="1379" y="449"/>
                    </a:lnTo>
                    <a:lnTo>
                      <a:pt x="1383" y="448"/>
                    </a:lnTo>
                    <a:lnTo>
                      <a:pt x="1387" y="451"/>
                    </a:lnTo>
                    <a:lnTo>
                      <a:pt x="1391" y="451"/>
                    </a:lnTo>
                    <a:lnTo>
                      <a:pt x="1395" y="453"/>
                    </a:lnTo>
                    <a:lnTo>
                      <a:pt x="1399" y="454"/>
                    </a:lnTo>
                    <a:lnTo>
                      <a:pt x="1403" y="454"/>
                    </a:lnTo>
                    <a:lnTo>
                      <a:pt x="1407" y="456"/>
                    </a:lnTo>
                    <a:lnTo>
                      <a:pt x="1411" y="457"/>
                    </a:lnTo>
                    <a:lnTo>
                      <a:pt x="1415" y="458"/>
                    </a:lnTo>
                    <a:lnTo>
                      <a:pt x="1419" y="458"/>
                    </a:lnTo>
                    <a:lnTo>
                      <a:pt x="1423" y="460"/>
                    </a:lnTo>
                    <a:lnTo>
                      <a:pt x="1427" y="459"/>
                    </a:lnTo>
                    <a:lnTo>
                      <a:pt x="1431" y="461"/>
                    </a:lnTo>
                    <a:lnTo>
                      <a:pt x="1435" y="462"/>
                    </a:lnTo>
                    <a:lnTo>
                      <a:pt x="1438" y="463"/>
                    </a:lnTo>
                    <a:lnTo>
                      <a:pt x="1442" y="465"/>
                    </a:lnTo>
                    <a:lnTo>
                      <a:pt x="1446" y="464"/>
                    </a:lnTo>
                    <a:lnTo>
                      <a:pt x="1450" y="465"/>
                    </a:lnTo>
                    <a:lnTo>
                      <a:pt x="1454" y="466"/>
                    </a:lnTo>
                    <a:lnTo>
                      <a:pt x="1458" y="466"/>
                    </a:lnTo>
                    <a:lnTo>
                      <a:pt x="1462" y="468"/>
                    </a:lnTo>
                    <a:lnTo>
                      <a:pt x="1466" y="468"/>
                    </a:lnTo>
                    <a:lnTo>
                      <a:pt x="1470" y="468"/>
                    </a:lnTo>
                    <a:lnTo>
                      <a:pt x="1474" y="470"/>
                    </a:lnTo>
                    <a:lnTo>
                      <a:pt x="1478" y="468"/>
                    </a:lnTo>
                    <a:lnTo>
                      <a:pt x="1482" y="471"/>
                    </a:lnTo>
                    <a:lnTo>
                      <a:pt x="1486" y="472"/>
                    </a:lnTo>
                    <a:lnTo>
                      <a:pt x="1490" y="472"/>
                    </a:lnTo>
                    <a:lnTo>
                      <a:pt x="1494" y="473"/>
                    </a:lnTo>
                    <a:lnTo>
                      <a:pt x="1498" y="473"/>
                    </a:lnTo>
                    <a:lnTo>
                      <a:pt x="1502" y="474"/>
                    </a:lnTo>
                    <a:lnTo>
                      <a:pt x="1506" y="475"/>
                    </a:lnTo>
                    <a:lnTo>
                      <a:pt x="1509" y="475"/>
                    </a:lnTo>
                    <a:lnTo>
                      <a:pt x="1513" y="475"/>
                    </a:lnTo>
                    <a:lnTo>
                      <a:pt x="1517" y="476"/>
                    </a:lnTo>
                    <a:lnTo>
                      <a:pt x="1521" y="477"/>
                    </a:lnTo>
                    <a:lnTo>
                      <a:pt x="1525" y="476"/>
                    </a:lnTo>
                    <a:lnTo>
                      <a:pt x="1529" y="478"/>
                    </a:lnTo>
                    <a:lnTo>
                      <a:pt x="1533" y="478"/>
                    </a:lnTo>
                    <a:lnTo>
                      <a:pt x="1537" y="477"/>
                    </a:lnTo>
                    <a:lnTo>
                      <a:pt x="1541" y="478"/>
                    </a:lnTo>
                    <a:lnTo>
                      <a:pt x="1545" y="480"/>
                    </a:lnTo>
                    <a:lnTo>
                      <a:pt x="1549" y="479"/>
                    </a:lnTo>
                    <a:lnTo>
                      <a:pt x="1553" y="479"/>
                    </a:lnTo>
                    <a:lnTo>
                      <a:pt x="1557" y="480"/>
                    </a:lnTo>
                    <a:lnTo>
                      <a:pt x="1561" y="481"/>
                    </a:lnTo>
                    <a:lnTo>
                      <a:pt x="1565" y="481"/>
                    </a:lnTo>
                    <a:lnTo>
                      <a:pt x="1569" y="483"/>
                    </a:lnTo>
                    <a:lnTo>
                      <a:pt x="1573" y="481"/>
                    </a:lnTo>
                    <a:lnTo>
                      <a:pt x="1576" y="482"/>
                    </a:lnTo>
                    <a:lnTo>
                      <a:pt x="1580" y="482"/>
                    </a:lnTo>
                    <a:lnTo>
                      <a:pt x="1584" y="482"/>
                    </a:lnTo>
                    <a:lnTo>
                      <a:pt x="1588" y="483"/>
                    </a:lnTo>
                    <a:lnTo>
                      <a:pt x="1592" y="482"/>
                    </a:lnTo>
                    <a:lnTo>
                      <a:pt x="1596" y="482"/>
                    </a:lnTo>
                    <a:lnTo>
                      <a:pt x="1600" y="483"/>
                    </a:lnTo>
                    <a:lnTo>
                      <a:pt x="1604" y="483"/>
                    </a:lnTo>
                    <a:lnTo>
                      <a:pt x="1608" y="484"/>
                    </a:lnTo>
                    <a:lnTo>
                      <a:pt x="1612" y="482"/>
                    </a:lnTo>
                    <a:lnTo>
                      <a:pt x="1616" y="483"/>
                    </a:lnTo>
                    <a:lnTo>
                      <a:pt x="1620" y="482"/>
                    </a:lnTo>
                    <a:lnTo>
                      <a:pt x="1624" y="483"/>
                    </a:lnTo>
                    <a:lnTo>
                      <a:pt x="1628" y="483"/>
                    </a:lnTo>
                    <a:lnTo>
                      <a:pt x="1632" y="483"/>
                    </a:lnTo>
                    <a:lnTo>
                      <a:pt x="1636" y="482"/>
                    </a:lnTo>
                    <a:lnTo>
                      <a:pt x="1640" y="482"/>
                    </a:lnTo>
                    <a:lnTo>
                      <a:pt x="1643" y="483"/>
                    </a:lnTo>
                    <a:lnTo>
                      <a:pt x="1647" y="483"/>
                    </a:lnTo>
                    <a:lnTo>
                      <a:pt x="1651" y="483"/>
                    </a:lnTo>
                    <a:lnTo>
                      <a:pt x="1655" y="483"/>
                    </a:lnTo>
                    <a:lnTo>
                      <a:pt x="1659" y="482"/>
                    </a:lnTo>
                    <a:lnTo>
                      <a:pt x="1663" y="483"/>
                    </a:lnTo>
                    <a:lnTo>
                      <a:pt x="1667" y="481"/>
                    </a:lnTo>
                    <a:lnTo>
                      <a:pt x="1671" y="483"/>
                    </a:lnTo>
                    <a:lnTo>
                      <a:pt x="1675" y="480"/>
                    </a:lnTo>
                    <a:lnTo>
                      <a:pt x="1679" y="481"/>
                    </a:lnTo>
                    <a:lnTo>
                      <a:pt x="1683" y="482"/>
                    </a:lnTo>
                    <a:lnTo>
                      <a:pt x="1687" y="480"/>
                    </a:lnTo>
                    <a:lnTo>
                      <a:pt x="1691" y="481"/>
                    </a:lnTo>
                    <a:lnTo>
                      <a:pt x="1695" y="481"/>
                    </a:lnTo>
                    <a:lnTo>
                      <a:pt x="1699" y="482"/>
                    </a:lnTo>
                    <a:lnTo>
                      <a:pt x="1703" y="479"/>
                    </a:lnTo>
                    <a:lnTo>
                      <a:pt x="1707" y="479"/>
                    </a:lnTo>
                    <a:lnTo>
                      <a:pt x="1711" y="479"/>
                    </a:lnTo>
                    <a:lnTo>
                      <a:pt x="1714" y="479"/>
                    </a:lnTo>
                    <a:lnTo>
                      <a:pt x="1718" y="477"/>
                    </a:lnTo>
                    <a:lnTo>
                      <a:pt x="1722" y="477"/>
                    </a:lnTo>
                    <a:lnTo>
                      <a:pt x="1726" y="478"/>
                    </a:lnTo>
                    <a:lnTo>
                      <a:pt x="1730" y="478"/>
                    </a:lnTo>
                    <a:lnTo>
                      <a:pt x="1734" y="475"/>
                    </a:lnTo>
                    <a:lnTo>
                      <a:pt x="1738" y="476"/>
                    </a:lnTo>
                    <a:lnTo>
                      <a:pt x="1742" y="476"/>
                    </a:lnTo>
                    <a:lnTo>
                      <a:pt x="1746" y="475"/>
                    </a:lnTo>
                    <a:lnTo>
                      <a:pt x="1750" y="475"/>
                    </a:lnTo>
                    <a:lnTo>
                      <a:pt x="1754" y="473"/>
                    </a:lnTo>
                    <a:lnTo>
                      <a:pt x="1758" y="474"/>
                    </a:lnTo>
                    <a:lnTo>
                      <a:pt x="1762" y="473"/>
                    </a:lnTo>
                    <a:lnTo>
                      <a:pt x="1766" y="474"/>
                    </a:lnTo>
                    <a:lnTo>
                      <a:pt x="1770" y="471"/>
                    </a:lnTo>
                    <a:lnTo>
                      <a:pt x="1774" y="469"/>
                    </a:lnTo>
                    <a:lnTo>
                      <a:pt x="1778" y="471"/>
                    </a:lnTo>
                    <a:lnTo>
                      <a:pt x="1781" y="470"/>
                    </a:lnTo>
                    <a:lnTo>
                      <a:pt x="1785" y="468"/>
                    </a:lnTo>
                    <a:lnTo>
                      <a:pt x="1789" y="468"/>
                    </a:lnTo>
                    <a:lnTo>
                      <a:pt x="1793" y="470"/>
                    </a:lnTo>
                    <a:lnTo>
                      <a:pt x="1797" y="467"/>
                    </a:lnTo>
                    <a:lnTo>
                      <a:pt x="1801" y="467"/>
                    </a:lnTo>
                    <a:lnTo>
                      <a:pt x="1805" y="466"/>
                    </a:lnTo>
                    <a:lnTo>
                      <a:pt x="1809" y="466"/>
                    </a:lnTo>
                    <a:lnTo>
                      <a:pt x="1813" y="464"/>
                    </a:lnTo>
                    <a:lnTo>
                      <a:pt x="1817" y="464"/>
                    </a:lnTo>
                    <a:lnTo>
                      <a:pt x="1821" y="462"/>
                    </a:lnTo>
                    <a:lnTo>
                      <a:pt x="1825" y="462"/>
                    </a:lnTo>
                    <a:lnTo>
                      <a:pt x="1829" y="462"/>
                    </a:lnTo>
                    <a:lnTo>
                      <a:pt x="1833" y="460"/>
                    </a:lnTo>
                    <a:lnTo>
                      <a:pt x="1837" y="460"/>
                    </a:lnTo>
                    <a:lnTo>
                      <a:pt x="1841" y="460"/>
                    </a:lnTo>
                    <a:lnTo>
                      <a:pt x="1845" y="457"/>
                    </a:lnTo>
                    <a:lnTo>
                      <a:pt x="1848" y="458"/>
                    </a:lnTo>
                    <a:lnTo>
                      <a:pt x="1852" y="457"/>
                    </a:lnTo>
                    <a:lnTo>
                      <a:pt x="1856" y="455"/>
                    </a:lnTo>
                    <a:lnTo>
                      <a:pt x="1860" y="456"/>
                    </a:lnTo>
                    <a:lnTo>
                      <a:pt x="1864" y="454"/>
                    </a:lnTo>
                    <a:lnTo>
                      <a:pt x="1868" y="453"/>
                    </a:lnTo>
                    <a:lnTo>
                      <a:pt x="1872" y="452"/>
                    </a:lnTo>
                    <a:lnTo>
                      <a:pt x="1876" y="452"/>
                    </a:lnTo>
                    <a:lnTo>
                      <a:pt x="1880" y="451"/>
                    </a:lnTo>
                    <a:lnTo>
                      <a:pt x="1884" y="450"/>
                    </a:lnTo>
                    <a:lnTo>
                      <a:pt x="1888" y="451"/>
                    </a:lnTo>
                    <a:lnTo>
                      <a:pt x="1892" y="448"/>
                    </a:lnTo>
                    <a:lnTo>
                      <a:pt x="1896" y="447"/>
                    </a:lnTo>
                    <a:lnTo>
                      <a:pt x="1900" y="447"/>
                    </a:lnTo>
                    <a:lnTo>
                      <a:pt x="1904" y="445"/>
                    </a:lnTo>
                    <a:lnTo>
                      <a:pt x="1908" y="445"/>
                    </a:lnTo>
                    <a:lnTo>
                      <a:pt x="1912" y="445"/>
                    </a:lnTo>
                    <a:lnTo>
                      <a:pt x="1916" y="442"/>
                    </a:lnTo>
                    <a:lnTo>
                      <a:pt x="1919" y="440"/>
                    </a:lnTo>
                    <a:lnTo>
                      <a:pt x="1923" y="441"/>
                    </a:lnTo>
                    <a:lnTo>
                      <a:pt x="1927" y="439"/>
                    </a:lnTo>
                    <a:lnTo>
                      <a:pt x="1931" y="438"/>
                    </a:lnTo>
                    <a:lnTo>
                      <a:pt x="1935" y="437"/>
                    </a:lnTo>
                    <a:lnTo>
                      <a:pt x="1939" y="435"/>
                    </a:lnTo>
                    <a:lnTo>
                      <a:pt x="1943" y="436"/>
                    </a:lnTo>
                    <a:lnTo>
                      <a:pt x="1947" y="434"/>
                    </a:lnTo>
                    <a:lnTo>
                      <a:pt x="1951" y="434"/>
                    </a:lnTo>
                    <a:lnTo>
                      <a:pt x="1955" y="432"/>
                    </a:lnTo>
                    <a:lnTo>
                      <a:pt x="1959" y="431"/>
                    </a:lnTo>
                    <a:lnTo>
                      <a:pt x="1963" y="429"/>
                    </a:lnTo>
                    <a:lnTo>
                      <a:pt x="1967" y="428"/>
                    </a:lnTo>
                    <a:lnTo>
                      <a:pt x="1971" y="427"/>
                    </a:lnTo>
                    <a:lnTo>
                      <a:pt x="1975" y="425"/>
                    </a:lnTo>
                    <a:lnTo>
                      <a:pt x="1979" y="425"/>
                    </a:lnTo>
                    <a:lnTo>
                      <a:pt x="1983" y="423"/>
                    </a:lnTo>
                    <a:lnTo>
                      <a:pt x="1986" y="422"/>
                    </a:lnTo>
                    <a:lnTo>
                      <a:pt x="1990" y="422"/>
                    </a:lnTo>
                    <a:lnTo>
                      <a:pt x="1994" y="421"/>
                    </a:lnTo>
                    <a:lnTo>
                      <a:pt x="1998" y="419"/>
                    </a:lnTo>
                    <a:lnTo>
                      <a:pt x="2002" y="417"/>
                    </a:lnTo>
                    <a:lnTo>
                      <a:pt x="2006" y="417"/>
                    </a:lnTo>
                    <a:lnTo>
                      <a:pt x="2010" y="415"/>
                    </a:lnTo>
                    <a:lnTo>
                      <a:pt x="2014" y="414"/>
                    </a:lnTo>
                    <a:lnTo>
                      <a:pt x="2018" y="412"/>
                    </a:lnTo>
                    <a:lnTo>
                      <a:pt x="2022" y="412"/>
                    </a:lnTo>
                    <a:lnTo>
                      <a:pt x="2026" y="410"/>
                    </a:lnTo>
                    <a:lnTo>
                      <a:pt x="2030" y="409"/>
                    </a:lnTo>
                    <a:lnTo>
                      <a:pt x="2034" y="409"/>
                    </a:lnTo>
                    <a:lnTo>
                      <a:pt x="2038" y="406"/>
                    </a:lnTo>
                    <a:lnTo>
                      <a:pt x="2042" y="405"/>
                    </a:lnTo>
                    <a:lnTo>
                      <a:pt x="2046" y="404"/>
                    </a:lnTo>
                    <a:lnTo>
                      <a:pt x="2050" y="403"/>
                    </a:lnTo>
                    <a:lnTo>
                      <a:pt x="2054" y="401"/>
                    </a:lnTo>
                    <a:lnTo>
                      <a:pt x="2057" y="400"/>
                    </a:lnTo>
                    <a:lnTo>
                      <a:pt x="2061" y="398"/>
                    </a:lnTo>
                    <a:lnTo>
                      <a:pt x="2065" y="398"/>
                    </a:lnTo>
                    <a:lnTo>
                      <a:pt x="2069" y="395"/>
                    </a:lnTo>
                    <a:lnTo>
                      <a:pt x="2073" y="395"/>
                    </a:lnTo>
                    <a:lnTo>
                      <a:pt x="2077" y="393"/>
                    </a:lnTo>
                    <a:lnTo>
                      <a:pt x="2081" y="391"/>
                    </a:lnTo>
                    <a:lnTo>
                      <a:pt x="2085" y="391"/>
                    </a:lnTo>
                    <a:lnTo>
                      <a:pt x="2089" y="389"/>
                    </a:lnTo>
                    <a:lnTo>
                      <a:pt x="2093" y="389"/>
                    </a:lnTo>
                    <a:lnTo>
                      <a:pt x="2097" y="387"/>
                    </a:lnTo>
                    <a:lnTo>
                      <a:pt x="2101" y="385"/>
                    </a:lnTo>
                    <a:lnTo>
                      <a:pt x="2105" y="385"/>
                    </a:lnTo>
                    <a:lnTo>
                      <a:pt x="2109" y="383"/>
                    </a:lnTo>
                    <a:lnTo>
                      <a:pt x="2113" y="381"/>
                    </a:lnTo>
                    <a:lnTo>
                      <a:pt x="2117" y="379"/>
                    </a:lnTo>
                    <a:lnTo>
                      <a:pt x="2121" y="379"/>
                    </a:lnTo>
                    <a:lnTo>
                      <a:pt x="2124" y="376"/>
                    </a:lnTo>
                    <a:lnTo>
                      <a:pt x="2128" y="376"/>
                    </a:lnTo>
                    <a:lnTo>
                      <a:pt x="2132" y="373"/>
                    </a:lnTo>
                    <a:lnTo>
                      <a:pt x="2136" y="371"/>
                    </a:lnTo>
                    <a:lnTo>
                      <a:pt x="2140" y="371"/>
                    </a:lnTo>
                    <a:lnTo>
                      <a:pt x="2144" y="369"/>
                    </a:lnTo>
                    <a:lnTo>
                      <a:pt x="2148" y="367"/>
                    </a:lnTo>
                    <a:lnTo>
                      <a:pt x="2152" y="366"/>
                    </a:lnTo>
                    <a:lnTo>
                      <a:pt x="2156" y="366"/>
                    </a:lnTo>
                    <a:lnTo>
                      <a:pt x="2160" y="363"/>
                    </a:lnTo>
                    <a:lnTo>
                      <a:pt x="2164" y="362"/>
                    </a:lnTo>
                    <a:lnTo>
                      <a:pt x="2168" y="362"/>
                    </a:lnTo>
                    <a:lnTo>
                      <a:pt x="2172" y="361"/>
                    </a:lnTo>
                    <a:lnTo>
                      <a:pt x="2176" y="358"/>
                    </a:lnTo>
                    <a:lnTo>
                      <a:pt x="2180" y="357"/>
                    </a:lnTo>
                    <a:lnTo>
                      <a:pt x="2184" y="355"/>
                    </a:lnTo>
                    <a:lnTo>
                      <a:pt x="2188" y="354"/>
                    </a:lnTo>
                    <a:lnTo>
                      <a:pt x="2191" y="351"/>
                    </a:lnTo>
                    <a:lnTo>
                      <a:pt x="2195" y="350"/>
                    </a:lnTo>
                    <a:lnTo>
                      <a:pt x="2199" y="349"/>
                    </a:lnTo>
                    <a:lnTo>
                      <a:pt x="2203" y="347"/>
                    </a:lnTo>
                    <a:lnTo>
                      <a:pt x="2207" y="347"/>
                    </a:lnTo>
                    <a:lnTo>
                      <a:pt x="2211" y="345"/>
                    </a:lnTo>
                    <a:lnTo>
                      <a:pt x="2215" y="343"/>
                    </a:lnTo>
                    <a:lnTo>
                      <a:pt x="2219" y="341"/>
                    </a:lnTo>
                    <a:lnTo>
                      <a:pt x="2223" y="340"/>
                    </a:lnTo>
                    <a:lnTo>
                      <a:pt x="2227" y="339"/>
                    </a:lnTo>
                    <a:lnTo>
                      <a:pt x="2231" y="337"/>
                    </a:lnTo>
                    <a:lnTo>
                      <a:pt x="2235" y="336"/>
                    </a:lnTo>
                    <a:lnTo>
                      <a:pt x="2239" y="334"/>
                    </a:lnTo>
                    <a:lnTo>
                      <a:pt x="2243" y="333"/>
                    </a:lnTo>
                    <a:lnTo>
                      <a:pt x="2247" y="330"/>
                    </a:lnTo>
                    <a:lnTo>
                      <a:pt x="2251" y="329"/>
                    </a:lnTo>
                    <a:lnTo>
                      <a:pt x="2255" y="329"/>
                    </a:lnTo>
                    <a:lnTo>
                      <a:pt x="2259" y="327"/>
                    </a:lnTo>
                    <a:lnTo>
                      <a:pt x="2262" y="324"/>
                    </a:lnTo>
                    <a:lnTo>
                      <a:pt x="2266" y="324"/>
                    </a:lnTo>
                    <a:lnTo>
                      <a:pt x="2270" y="322"/>
                    </a:lnTo>
                    <a:lnTo>
                      <a:pt x="2274" y="321"/>
                    </a:lnTo>
                    <a:lnTo>
                      <a:pt x="2278" y="320"/>
                    </a:lnTo>
                    <a:lnTo>
                      <a:pt x="2282" y="318"/>
                    </a:lnTo>
                    <a:lnTo>
                      <a:pt x="2286" y="316"/>
                    </a:lnTo>
                    <a:lnTo>
                      <a:pt x="2290" y="316"/>
                    </a:lnTo>
                    <a:lnTo>
                      <a:pt x="2294" y="314"/>
                    </a:lnTo>
                    <a:lnTo>
                      <a:pt x="2298" y="312"/>
                    </a:lnTo>
                    <a:lnTo>
                      <a:pt x="2302" y="311"/>
                    </a:lnTo>
                    <a:lnTo>
                      <a:pt x="2306" y="309"/>
                    </a:lnTo>
                    <a:lnTo>
                      <a:pt x="2310" y="309"/>
                    </a:lnTo>
                    <a:lnTo>
                      <a:pt x="2314" y="307"/>
                    </a:lnTo>
                    <a:lnTo>
                      <a:pt x="2318" y="305"/>
                    </a:lnTo>
                    <a:lnTo>
                      <a:pt x="2322" y="303"/>
                    </a:lnTo>
                    <a:lnTo>
                      <a:pt x="2326" y="300"/>
                    </a:lnTo>
                    <a:lnTo>
                      <a:pt x="2329" y="301"/>
                    </a:lnTo>
                    <a:lnTo>
                      <a:pt x="2333" y="298"/>
                    </a:lnTo>
                    <a:lnTo>
                      <a:pt x="2337" y="297"/>
                    </a:lnTo>
                    <a:lnTo>
                      <a:pt x="2341" y="297"/>
                    </a:lnTo>
                    <a:lnTo>
                      <a:pt x="2345" y="294"/>
                    </a:lnTo>
                    <a:lnTo>
                      <a:pt x="2349" y="292"/>
                    </a:lnTo>
                    <a:lnTo>
                      <a:pt x="2353" y="291"/>
                    </a:lnTo>
                    <a:lnTo>
                      <a:pt x="2357" y="290"/>
                    </a:lnTo>
                    <a:lnTo>
                      <a:pt x="2361" y="287"/>
                    </a:lnTo>
                    <a:lnTo>
                      <a:pt x="2365" y="285"/>
                    </a:lnTo>
                    <a:lnTo>
                      <a:pt x="2369" y="284"/>
                    </a:lnTo>
                    <a:lnTo>
                      <a:pt x="2373" y="284"/>
                    </a:lnTo>
                    <a:lnTo>
                      <a:pt x="2377" y="283"/>
                    </a:lnTo>
                    <a:lnTo>
                      <a:pt x="2381" y="281"/>
                    </a:lnTo>
                    <a:lnTo>
                      <a:pt x="2385" y="278"/>
                    </a:lnTo>
                    <a:lnTo>
                      <a:pt x="2389" y="277"/>
                    </a:lnTo>
                    <a:lnTo>
                      <a:pt x="2393" y="276"/>
                    </a:lnTo>
                    <a:lnTo>
                      <a:pt x="2396" y="274"/>
                    </a:lnTo>
                    <a:lnTo>
                      <a:pt x="2400" y="271"/>
                    </a:lnTo>
                    <a:lnTo>
                      <a:pt x="2404" y="271"/>
                    </a:lnTo>
                    <a:lnTo>
                      <a:pt x="2408" y="270"/>
                    </a:lnTo>
                    <a:lnTo>
                      <a:pt x="2412" y="268"/>
                    </a:lnTo>
                    <a:lnTo>
                      <a:pt x="2416" y="267"/>
                    </a:lnTo>
                    <a:lnTo>
                      <a:pt x="2420" y="265"/>
                    </a:lnTo>
                    <a:lnTo>
                      <a:pt x="2424" y="265"/>
                    </a:lnTo>
                    <a:lnTo>
                      <a:pt x="2428" y="262"/>
                    </a:lnTo>
                    <a:lnTo>
                      <a:pt x="2432" y="261"/>
                    </a:lnTo>
                    <a:lnTo>
                      <a:pt x="2436" y="260"/>
                    </a:lnTo>
                    <a:lnTo>
                      <a:pt x="2440" y="257"/>
                    </a:lnTo>
                    <a:lnTo>
                      <a:pt x="2444" y="258"/>
                    </a:lnTo>
                    <a:lnTo>
                      <a:pt x="2448" y="254"/>
                    </a:lnTo>
                    <a:lnTo>
                      <a:pt x="2452" y="255"/>
                    </a:lnTo>
                    <a:lnTo>
                      <a:pt x="2456" y="253"/>
                    </a:lnTo>
                    <a:lnTo>
                      <a:pt x="2460" y="251"/>
                    </a:lnTo>
                    <a:lnTo>
                      <a:pt x="2464" y="250"/>
                    </a:lnTo>
                    <a:lnTo>
                      <a:pt x="2467" y="247"/>
                    </a:lnTo>
                    <a:lnTo>
                      <a:pt x="2471" y="247"/>
                    </a:lnTo>
                    <a:lnTo>
                      <a:pt x="2475" y="245"/>
                    </a:lnTo>
                    <a:lnTo>
                      <a:pt x="2479" y="244"/>
                    </a:lnTo>
                    <a:lnTo>
                      <a:pt x="2483" y="241"/>
                    </a:lnTo>
                    <a:lnTo>
                      <a:pt x="2487" y="241"/>
                    </a:lnTo>
                    <a:lnTo>
                      <a:pt x="2491" y="240"/>
                    </a:lnTo>
                    <a:lnTo>
                      <a:pt x="2495" y="238"/>
                    </a:lnTo>
                    <a:lnTo>
                      <a:pt x="2499" y="237"/>
                    </a:lnTo>
                    <a:lnTo>
                      <a:pt x="2503" y="235"/>
                    </a:lnTo>
                    <a:lnTo>
                      <a:pt x="2507" y="234"/>
                    </a:lnTo>
                    <a:lnTo>
                      <a:pt x="2511" y="232"/>
                    </a:lnTo>
                    <a:lnTo>
                      <a:pt x="2515" y="231"/>
                    </a:lnTo>
                    <a:lnTo>
                      <a:pt x="2519" y="229"/>
                    </a:lnTo>
                    <a:lnTo>
                      <a:pt x="2523" y="228"/>
                    </a:lnTo>
                    <a:lnTo>
                      <a:pt x="2527" y="226"/>
                    </a:lnTo>
                    <a:lnTo>
                      <a:pt x="2531" y="225"/>
                    </a:lnTo>
                    <a:lnTo>
                      <a:pt x="2534" y="223"/>
                    </a:lnTo>
                    <a:lnTo>
                      <a:pt x="2538" y="222"/>
                    </a:lnTo>
                    <a:lnTo>
                      <a:pt x="2542" y="222"/>
                    </a:lnTo>
                    <a:lnTo>
                      <a:pt x="2546" y="219"/>
                    </a:lnTo>
                    <a:lnTo>
                      <a:pt x="2550" y="217"/>
                    </a:lnTo>
                    <a:lnTo>
                      <a:pt x="2554" y="216"/>
                    </a:lnTo>
                    <a:lnTo>
                      <a:pt x="2558" y="217"/>
                    </a:lnTo>
                    <a:lnTo>
                      <a:pt x="2562" y="214"/>
                    </a:lnTo>
                    <a:lnTo>
                      <a:pt x="2566" y="212"/>
                    </a:lnTo>
                    <a:lnTo>
                      <a:pt x="2570" y="211"/>
                    </a:lnTo>
                    <a:lnTo>
                      <a:pt x="2574" y="209"/>
                    </a:lnTo>
                    <a:lnTo>
                      <a:pt x="2578" y="208"/>
                    </a:lnTo>
                    <a:lnTo>
                      <a:pt x="2582" y="206"/>
                    </a:lnTo>
                    <a:lnTo>
                      <a:pt x="2586" y="205"/>
                    </a:lnTo>
                    <a:lnTo>
                      <a:pt x="2590" y="205"/>
                    </a:lnTo>
                    <a:lnTo>
                      <a:pt x="2594" y="203"/>
                    </a:lnTo>
                    <a:lnTo>
                      <a:pt x="2598" y="200"/>
                    </a:lnTo>
                    <a:lnTo>
                      <a:pt x="2602" y="200"/>
                    </a:lnTo>
                    <a:lnTo>
                      <a:pt x="2605" y="198"/>
                    </a:lnTo>
                    <a:lnTo>
                      <a:pt x="2609" y="198"/>
                    </a:lnTo>
                    <a:lnTo>
                      <a:pt x="2613" y="195"/>
                    </a:lnTo>
                    <a:lnTo>
                      <a:pt x="2617" y="196"/>
                    </a:lnTo>
                    <a:lnTo>
                      <a:pt x="2621" y="193"/>
                    </a:lnTo>
                    <a:lnTo>
                      <a:pt x="2625" y="193"/>
                    </a:lnTo>
                    <a:lnTo>
                      <a:pt x="2629" y="190"/>
                    </a:lnTo>
                    <a:lnTo>
                      <a:pt x="2633" y="191"/>
                    </a:lnTo>
                    <a:lnTo>
                      <a:pt x="2637" y="190"/>
                    </a:lnTo>
                    <a:lnTo>
                      <a:pt x="2641" y="186"/>
                    </a:lnTo>
                    <a:lnTo>
                      <a:pt x="2645" y="186"/>
                    </a:lnTo>
                    <a:lnTo>
                      <a:pt x="2649" y="186"/>
                    </a:lnTo>
                    <a:lnTo>
                      <a:pt x="2653" y="184"/>
                    </a:lnTo>
                    <a:lnTo>
                      <a:pt x="2657" y="182"/>
                    </a:lnTo>
                    <a:lnTo>
                      <a:pt x="2661" y="181"/>
                    </a:lnTo>
                    <a:lnTo>
                      <a:pt x="2665" y="181"/>
                    </a:lnTo>
                    <a:lnTo>
                      <a:pt x="2669" y="178"/>
                    </a:lnTo>
                    <a:lnTo>
                      <a:pt x="2672" y="177"/>
                    </a:lnTo>
                    <a:lnTo>
                      <a:pt x="2676" y="176"/>
                    </a:lnTo>
                    <a:lnTo>
                      <a:pt x="2680" y="173"/>
                    </a:lnTo>
                    <a:lnTo>
                      <a:pt x="2684" y="173"/>
                    </a:lnTo>
                    <a:lnTo>
                      <a:pt x="2688" y="170"/>
                    </a:lnTo>
                    <a:lnTo>
                      <a:pt x="2692" y="171"/>
                    </a:lnTo>
                    <a:lnTo>
                      <a:pt x="2696" y="170"/>
                    </a:lnTo>
                    <a:lnTo>
                      <a:pt x="2700" y="169"/>
                    </a:lnTo>
                    <a:lnTo>
                      <a:pt x="2704" y="166"/>
                    </a:lnTo>
                    <a:lnTo>
                      <a:pt x="2708" y="166"/>
                    </a:lnTo>
                    <a:lnTo>
                      <a:pt x="2712" y="164"/>
                    </a:lnTo>
                    <a:lnTo>
                      <a:pt x="2716" y="163"/>
                    </a:lnTo>
                    <a:lnTo>
                      <a:pt x="2720" y="163"/>
                    </a:lnTo>
                    <a:lnTo>
                      <a:pt x="2724" y="162"/>
                    </a:lnTo>
                    <a:lnTo>
                      <a:pt x="2728" y="160"/>
                    </a:lnTo>
                    <a:lnTo>
                      <a:pt x="2732" y="158"/>
                    </a:lnTo>
                    <a:lnTo>
                      <a:pt x="2736" y="158"/>
                    </a:lnTo>
                    <a:lnTo>
                      <a:pt x="2739" y="157"/>
                    </a:lnTo>
                    <a:lnTo>
                      <a:pt x="2743" y="156"/>
                    </a:lnTo>
                    <a:lnTo>
                      <a:pt x="2747" y="155"/>
                    </a:lnTo>
                    <a:lnTo>
                      <a:pt x="2751" y="153"/>
                    </a:lnTo>
                    <a:lnTo>
                      <a:pt x="2755" y="151"/>
                    </a:lnTo>
                    <a:lnTo>
                      <a:pt x="2759" y="152"/>
                    </a:lnTo>
                    <a:lnTo>
                      <a:pt x="2763" y="149"/>
                    </a:lnTo>
                    <a:lnTo>
                      <a:pt x="2767" y="149"/>
                    </a:lnTo>
                    <a:lnTo>
                      <a:pt x="2771" y="149"/>
                    </a:lnTo>
                    <a:lnTo>
                      <a:pt x="2775" y="146"/>
                    </a:lnTo>
                    <a:lnTo>
                      <a:pt x="2779" y="144"/>
                    </a:lnTo>
                    <a:lnTo>
                      <a:pt x="2783" y="143"/>
                    </a:lnTo>
                    <a:lnTo>
                      <a:pt x="2787" y="142"/>
                    </a:lnTo>
                    <a:lnTo>
                      <a:pt x="2791" y="141"/>
                    </a:lnTo>
                    <a:lnTo>
                      <a:pt x="2795" y="140"/>
                    </a:lnTo>
                    <a:lnTo>
                      <a:pt x="2799" y="140"/>
                    </a:lnTo>
                    <a:lnTo>
                      <a:pt x="2803" y="138"/>
                    </a:lnTo>
                    <a:lnTo>
                      <a:pt x="2807" y="137"/>
                    </a:lnTo>
                    <a:lnTo>
                      <a:pt x="2810" y="135"/>
                    </a:lnTo>
                    <a:lnTo>
                      <a:pt x="2814" y="134"/>
                    </a:lnTo>
                    <a:lnTo>
                      <a:pt x="2818" y="134"/>
                    </a:lnTo>
                    <a:lnTo>
                      <a:pt x="2822" y="133"/>
                    </a:lnTo>
                    <a:lnTo>
                      <a:pt x="2826" y="132"/>
                    </a:lnTo>
                    <a:lnTo>
                      <a:pt x="2830" y="131"/>
                    </a:lnTo>
                    <a:lnTo>
                      <a:pt x="2834" y="130"/>
                    </a:lnTo>
                    <a:lnTo>
                      <a:pt x="2838" y="128"/>
                    </a:lnTo>
                    <a:lnTo>
                      <a:pt x="2842" y="127"/>
                    </a:lnTo>
                    <a:lnTo>
                      <a:pt x="2846" y="126"/>
                    </a:lnTo>
                    <a:lnTo>
                      <a:pt x="2850" y="125"/>
                    </a:lnTo>
                    <a:lnTo>
                      <a:pt x="2854" y="125"/>
                    </a:lnTo>
                    <a:lnTo>
                      <a:pt x="2858" y="124"/>
                    </a:lnTo>
                    <a:lnTo>
                      <a:pt x="2862" y="123"/>
                    </a:lnTo>
                    <a:lnTo>
                      <a:pt x="2866" y="121"/>
                    </a:lnTo>
                    <a:lnTo>
                      <a:pt x="2870" y="122"/>
                    </a:lnTo>
                    <a:lnTo>
                      <a:pt x="2874" y="118"/>
                    </a:lnTo>
                    <a:lnTo>
                      <a:pt x="2877" y="118"/>
                    </a:lnTo>
                    <a:lnTo>
                      <a:pt x="2881" y="117"/>
                    </a:lnTo>
                    <a:lnTo>
                      <a:pt x="2885" y="116"/>
                    </a:lnTo>
                    <a:lnTo>
                      <a:pt x="2889" y="116"/>
                    </a:lnTo>
                    <a:lnTo>
                      <a:pt x="2893" y="113"/>
                    </a:lnTo>
                    <a:lnTo>
                      <a:pt x="2897" y="112"/>
                    </a:lnTo>
                    <a:lnTo>
                      <a:pt x="2901" y="112"/>
                    </a:lnTo>
                    <a:lnTo>
                      <a:pt x="2905" y="112"/>
                    </a:lnTo>
                    <a:lnTo>
                      <a:pt x="2909" y="111"/>
                    </a:lnTo>
                    <a:lnTo>
                      <a:pt x="2913" y="111"/>
                    </a:lnTo>
                    <a:lnTo>
                      <a:pt x="2917" y="108"/>
                    </a:lnTo>
                    <a:lnTo>
                      <a:pt x="2921" y="109"/>
                    </a:lnTo>
                    <a:lnTo>
                      <a:pt x="2925" y="106"/>
                    </a:lnTo>
                    <a:lnTo>
                      <a:pt x="2929" y="107"/>
                    </a:lnTo>
                    <a:lnTo>
                      <a:pt x="2933" y="105"/>
                    </a:lnTo>
                    <a:lnTo>
                      <a:pt x="2937" y="104"/>
                    </a:lnTo>
                    <a:lnTo>
                      <a:pt x="2941" y="103"/>
                    </a:lnTo>
                    <a:lnTo>
                      <a:pt x="2944" y="103"/>
                    </a:lnTo>
                    <a:lnTo>
                      <a:pt x="2948" y="102"/>
                    </a:lnTo>
                    <a:lnTo>
                      <a:pt x="2952" y="102"/>
                    </a:lnTo>
                    <a:lnTo>
                      <a:pt x="2956" y="100"/>
                    </a:lnTo>
                    <a:lnTo>
                      <a:pt x="2960" y="99"/>
                    </a:lnTo>
                    <a:lnTo>
                      <a:pt x="2964" y="99"/>
                    </a:lnTo>
                    <a:lnTo>
                      <a:pt x="2968" y="98"/>
                    </a:lnTo>
                    <a:lnTo>
                      <a:pt x="2972" y="97"/>
                    </a:lnTo>
                    <a:lnTo>
                      <a:pt x="2976" y="96"/>
                    </a:lnTo>
                    <a:lnTo>
                      <a:pt x="2980" y="95"/>
                    </a:lnTo>
                    <a:lnTo>
                      <a:pt x="2984" y="95"/>
                    </a:lnTo>
                    <a:lnTo>
                      <a:pt x="2988" y="93"/>
                    </a:lnTo>
                    <a:lnTo>
                      <a:pt x="2992" y="93"/>
                    </a:lnTo>
                    <a:lnTo>
                      <a:pt x="2996" y="91"/>
                    </a:lnTo>
                    <a:lnTo>
                      <a:pt x="3000" y="91"/>
                    </a:lnTo>
                    <a:lnTo>
                      <a:pt x="3004" y="90"/>
                    </a:lnTo>
                    <a:lnTo>
                      <a:pt x="3008" y="90"/>
                    </a:lnTo>
                    <a:lnTo>
                      <a:pt x="3012" y="88"/>
                    </a:lnTo>
                    <a:lnTo>
                      <a:pt x="3015" y="89"/>
                    </a:lnTo>
                    <a:lnTo>
                      <a:pt x="3019" y="87"/>
                    </a:lnTo>
                    <a:lnTo>
                      <a:pt x="3023" y="86"/>
                    </a:lnTo>
                    <a:lnTo>
                      <a:pt x="3027" y="85"/>
                    </a:lnTo>
                    <a:lnTo>
                      <a:pt x="3031" y="84"/>
                    </a:lnTo>
                    <a:lnTo>
                      <a:pt x="3035" y="84"/>
                    </a:lnTo>
                    <a:lnTo>
                      <a:pt x="3039" y="82"/>
                    </a:lnTo>
                    <a:lnTo>
                      <a:pt x="3043" y="82"/>
                    </a:lnTo>
                    <a:lnTo>
                      <a:pt x="3047" y="82"/>
                    </a:lnTo>
                    <a:lnTo>
                      <a:pt x="3051" y="81"/>
                    </a:lnTo>
                    <a:lnTo>
                      <a:pt x="3055" y="79"/>
                    </a:lnTo>
                    <a:lnTo>
                      <a:pt x="3059" y="79"/>
                    </a:lnTo>
                    <a:lnTo>
                      <a:pt x="3063" y="78"/>
                    </a:lnTo>
                    <a:lnTo>
                      <a:pt x="3067" y="79"/>
                    </a:lnTo>
                    <a:lnTo>
                      <a:pt x="3071" y="77"/>
                    </a:lnTo>
                    <a:lnTo>
                      <a:pt x="3075" y="77"/>
                    </a:lnTo>
                    <a:lnTo>
                      <a:pt x="3079" y="75"/>
                    </a:lnTo>
                    <a:lnTo>
                      <a:pt x="3082" y="75"/>
                    </a:lnTo>
                    <a:lnTo>
                      <a:pt x="3086" y="74"/>
                    </a:lnTo>
                    <a:lnTo>
                      <a:pt x="3090" y="72"/>
                    </a:lnTo>
                    <a:lnTo>
                      <a:pt x="3094" y="74"/>
                    </a:lnTo>
                    <a:lnTo>
                      <a:pt x="3098" y="74"/>
                    </a:lnTo>
                    <a:lnTo>
                      <a:pt x="3102" y="72"/>
                    </a:lnTo>
                    <a:lnTo>
                      <a:pt x="3106" y="69"/>
                    </a:lnTo>
                    <a:lnTo>
                      <a:pt x="3110" y="70"/>
                    </a:lnTo>
                    <a:lnTo>
                      <a:pt x="3114" y="69"/>
                    </a:lnTo>
                    <a:lnTo>
                      <a:pt x="3118" y="68"/>
                    </a:lnTo>
                    <a:lnTo>
                      <a:pt x="3122" y="69"/>
                    </a:lnTo>
                    <a:lnTo>
                      <a:pt x="3126" y="66"/>
                    </a:lnTo>
                    <a:lnTo>
                      <a:pt x="3130" y="67"/>
                    </a:lnTo>
                    <a:lnTo>
                      <a:pt x="3134" y="67"/>
                    </a:lnTo>
                    <a:lnTo>
                      <a:pt x="3138" y="65"/>
                    </a:lnTo>
                    <a:lnTo>
                      <a:pt x="3142" y="64"/>
                    </a:lnTo>
                    <a:lnTo>
                      <a:pt x="3146" y="63"/>
                    </a:lnTo>
                    <a:lnTo>
                      <a:pt x="3150" y="6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2" name="Freeform 2884"/>
              <p:cNvSpPr>
                <a:spLocks/>
              </p:cNvSpPr>
              <p:nvPr/>
            </p:nvSpPr>
            <p:spPr bwMode="auto">
              <a:xfrm flipV="1">
                <a:off x="506" y="1620"/>
                <a:ext cx="1814" cy="30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1"/>
                  </a:cxn>
                  <a:cxn ang="0">
                    <a:pos x="252" y="4"/>
                  </a:cxn>
                  <a:cxn ang="0">
                    <a:pos x="303" y="7"/>
                  </a:cxn>
                  <a:cxn ang="0">
                    <a:pos x="354" y="11"/>
                  </a:cxn>
                  <a:cxn ang="0">
                    <a:pos x="406" y="19"/>
                  </a:cxn>
                  <a:cxn ang="0">
                    <a:pos x="457" y="30"/>
                  </a:cxn>
                  <a:cxn ang="0">
                    <a:pos x="508" y="41"/>
                  </a:cxn>
                  <a:cxn ang="0">
                    <a:pos x="559" y="58"/>
                  </a:cxn>
                  <a:cxn ang="0">
                    <a:pos x="611" y="75"/>
                  </a:cxn>
                  <a:cxn ang="0">
                    <a:pos x="662" y="98"/>
                  </a:cxn>
                  <a:cxn ang="0">
                    <a:pos x="713" y="122"/>
                  </a:cxn>
                  <a:cxn ang="0">
                    <a:pos x="764" y="148"/>
                  </a:cxn>
                  <a:cxn ang="0">
                    <a:pos x="816" y="176"/>
                  </a:cxn>
                  <a:cxn ang="0">
                    <a:pos x="867" y="206"/>
                  </a:cxn>
                  <a:cxn ang="0">
                    <a:pos x="918" y="238"/>
                  </a:cxn>
                  <a:cxn ang="0">
                    <a:pos x="969" y="268"/>
                  </a:cxn>
                  <a:cxn ang="0">
                    <a:pos x="1021" y="300"/>
                  </a:cxn>
                  <a:cxn ang="0">
                    <a:pos x="1072" y="330"/>
                  </a:cxn>
                  <a:cxn ang="0">
                    <a:pos x="1123" y="358"/>
                  </a:cxn>
                  <a:cxn ang="0">
                    <a:pos x="1174" y="388"/>
                  </a:cxn>
                  <a:cxn ang="0">
                    <a:pos x="1226" y="414"/>
                  </a:cxn>
                  <a:cxn ang="0">
                    <a:pos x="1277" y="438"/>
                  </a:cxn>
                  <a:cxn ang="0">
                    <a:pos x="1328" y="458"/>
                  </a:cxn>
                  <a:cxn ang="0">
                    <a:pos x="1379" y="476"/>
                  </a:cxn>
                  <a:cxn ang="0">
                    <a:pos x="1431" y="491"/>
                  </a:cxn>
                  <a:cxn ang="0">
                    <a:pos x="1482" y="504"/>
                  </a:cxn>
                  <a:cxn ang="0">
                    <a:pos x="1533" y="511"/>
                  </a:cxn>
                  <a:cxn ang="0">
                    <a:pos x="1584" y="519"/>
                  </a:cxn>
                  <a:cxn ang="0">
                    <a:pos x="1636" y="520"/>
                  </a:cxn>
                  <a:cxn ang="0">
                    <a:pos x="1687" y="518"/>
                  </a:cxn>
                  <a:cxn ang="0">
                    <a:pos x="1738" y="516"/>
                  </a:cxn>
                  <a:cxn ang="0">
                    <a:pos x="1789" y="510"/>
                  </a:cxn>
                  <a:cxn ang="0">
                    <a:pos x="1841" y="503"/>
                  </a:cxn>
                  <a:cxn ang="0">
                    <a:pos x="1892" y="490"/>
                  </a:cxn>
                  <a:cxn ang="0">
                    <a:pos x="1943" y="477"/>
                  </a:cxn>
                  <a:cxn ang="0">
                    <a:pos x="1994" y="461"/>
                  </a:cxn>
                  <a:cxn ang="0">
                    <a:pos x="2046" y="446"/>
                  </a:cxn>
                  <a:cxn ang="0">
                    <a:pos x="2097" y="429"/>
                  </a:cxn>
                  <a:cxn ang="0">
                    <a:pos x="2148" y="408"/>
                  </a:cxn>
                  <a:cxn ang="0">
                    <a:pos x="2199" y="391"/>
                  </a:cxn>
                  <a:cxn ang="0">
                    <a:pos x="2251" y="368"/>
                  </a:cxn>
                  <a:cxn ang="0">
                    <a:pos x="2302" y="348"/>
                  </a:cxn>
                  <a:cxn ang="0">
                    <a:pos x="2353" y="328"/>
                  </a:cxn>
                  <a:cxn ang="0">
                    <a:pos x="2404" y="307"/>
                  </a:cxn>
                  <a:cxn ang="0">
                    <a:pos x="2456" y="287"/>
                  </a:cxn>
                  <a:cxn ang="0">
                    <a:pos x="2507" y="268"/>
                  </a:cxn>
                  <a:cxn ang="0">
                    <a:pos x="2558" y="247"/>
                  </a:cxn>
                  <a:cxn ang="0">
                    <a:pos x="2609" y="228"/>
                  </a:cxn>
                  <a:cxn ang="0">
                    <a:pos x="2661" y="210"/>
                  </a:cxn>
                  <a:cxn ang="0">
                    <a:pos x="2712" y="193"/>
                  </a:cxn>
                  <a:cxn ang="0">
                    <a:pos x="2763" y="176"/>
                  </a:cxn>
                  <a:cxn ang="0">
                    <a:pos x="2814" y="160"/>
                  </a:cxn>
                  <a:cxn ang="0">
                    <a:pos x="2866" y="144"/>
                  </a:cxn>
                  <a:cxn ang="0">
                    <a:pos x="2917" y="130"/>
                  </a:cxn>
                  <a:cxn ang="0">
                    <a:pos x="2968" y="117"/>
                  </a:cxn>
                  <a:cxn ang="0">
                    <a:pos x="3019" y="105"/>
                  </a:cxn>
                  <a:cxn ang="0">
                    <a:pos x="3071" y="93"/>
                  </a:cxn>
                  <a:cxn ang="0">
                    <a:pos x="3122" y="83"/>
                  </a:cxn>
                </a:cxnLst>
                <a:rect l="0" t="0" r="r" b="b"/>
                <a:pathLst>
                  <a:path w="3150" h="521">
                    <a:moveTo>
                      <a:pt x="0" y="1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0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0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1"/>
                    </a:lnTo>
                    <a:lnTo>
                      <a:pt x="201" y="1"/>
                    </a:lnTo>
                    <a:lnTo>
                      <a:pt x="205" y="2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2"/>
                    </a:lnTo>
                    <a:lnTo>
                      <a:pt x="248" y="2"/>
                    </a:lnTo>
                    <a:lnTo>
                      <a:pt x="252" y="4"/>
                    </a:lnTo>
                    <a:lnTo>
                      <a:pt x="256" y="3"/>
                    </a:lnTo>
                    <a:lnTo>
                      <a:pt x="260" y="4"/>
                    </a:lnTo>
                    <a:lnTo>
                      <a:pt x="264" y="4"/>
                    </a:lnTo>
                    <a:lnTo>
                      <a:pt x="268" y="4"/>
                    </a:lnTo>
                    <a:lnTo>
                      <a:pt x="272" y="3"/>
                    </a:lnTo>
                    <a:lnTo>
                      <a:pt x="275" y="4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5"/>
                    </a:lnTo>
                    <a:lnTo>
                      <a:pt x="299" y="4"/>
                    </a:lnTo>
                    <a:lnTo>
                      <a:pt x="303" y="7"/>
                    </a:lnTo>
                    <a:lnTo>
                      <a:pt x="307" y="7"/>
                    </a:lnTo>
                    <a:lnTo>
                      <a:pt x="311" y="5"/>
                    </a:lnTo>
                    <a:lnTo>
                      <a:pt x="315" y="7"/>
                    </a:lnTo>
                    <a:lnTo>
                      <a:pt x="319" y="8"/>
                    </a:lnTo>
                    <a:lnTo>
                      <a:pt x="323" y="8"/>
                    </a:lnTo>
                    <a:lnTo>
                      <a:pt x="327" y="9"/>
                    </a:lnTo>
                    <a:lnTo>
                      <a:pt x="331" y="8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0"/>
                    </a:lnTo>
                    <a:lnTo>
                      <a:pt x="350" y="12"/>
                    </a:lnTo>
                    <a:lnTo>
                      <a:pt x="354" y="11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2"/>
                    </a:lnTo>
                    <a:lnTo>
                      <a:pt x="370" y="13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6"/>
                    </a:lnTo>
                    <a:lnTo>
                      <a:pt x="386" y="16"/>
                    </a:lnTo>
                    <a:lnTo>
                      <a:pt x="390" y="16"/>
                    </a:lnTo>
                    <a:lnTo>
                      <a:pt x="394" y="18"/>
                    </a:lnTo>
                    <a:lnTo>
                      <a:pt x="398" y="18"/>
                    </a:lnTo>
                    <a:lnTo>
                      <a:pt x="402" y="18"/>
                    </a:lnTo>
                    <a:lnTo>
                      <a:pt x="406" y="19"/>
                    </a:lnTo>
                    <a:lnTo>
                      <a:pt x="410" y="19"/>
                    </a:lnTo>
                    <a:lnTo>
                      <a:pt x="413" y="21"/>
                    </a:lnTo>
                    <a:lnTo>
                      <a:pt x="417" y="20"/>
                    </a:lnTo>
                    <a:lnTo>
                      <a:pt x="421" y="22"/>
                    </a:lnTo>
                    <a:lnTo>
                      <a:pt x="425" y="23"/>
                    </a:lnTo>
                    <a:lnTo>
                      <a:pt x="429" y="23"/>
                    </a:lnTo>
                    <a:lnTo>
                      <a:pt x="433" y="23"/>
                    </a:lnTo>
                    <a:lnTo>
                      <a:pt x="437" y="25"/>
                    </a:lnTo>
                    <a:lnTo>
                      <a:pt x="441" y="26"/>
                    </a:lnTo>
                    <a:lnTo>
                      <a:pt x="445" y="28"/>
                    </a:lnTo>
                    <a:lnTo>
                      <a:pt x="449" y="27"/>
                    </a:lnTo>
                    <a:lnTo>
                      <a:pt x="453" y="28"/>
                    </a:lnTo>
                    <a:lnTo>
                      <a:pt x="457" y="30"/>
                    </a:lnTo>
                    <a:lnTo>
                      <a:pt x="461" y="30"/>
                    </a:lnTo>
                    <a:lnTo>
                      <a:pt x="465" y="30"/>
                    </a:lnTo>
                    <a:lnTo>
                      <a:pt x="469" y="32"/>
                    </a:lnTo>
                    <a:lnTo>
                      <a:pt x="473" y="32"/>
                    </a:lnTo>
                    <a:lnTo>
                      <a:pt x="477" y="33"/>
                    </a:lnTo>
                    <a:lnTo>
                      <a:pt x="480" y="34"/>
                    </a:lnTo>
                    <a:lnTo>
                      <a:pt x="484" y="35"/>
                    </a:lnTo>
                    <a:lnTo>
                      <a:pt x="488" y="36"/>
                    </a:lnTo>
                    <a:lnTo>
                      <a:pt x="492" y="36"/>
                    </a:lnTo>
                    <a:lnTo>
                      <a:pt x="496" y="38"/>
                    </a:lnTo>
                    <a:lnTo>
                      <a:pt x="500" y="39"/>
                    </a:lnTo>
                    <a:lnTo>
                      <a:pt x="504" y="39"/>
                    </a:lnTo>
                    <a:lnTo>
                      <a:pt x="508" y="41"/>
                    </a:lnTo>
                    <a:lnTo>
                      <a:pt x="512" y="43"/>
                    </a:lnTo>
                    <a:lnTo>
                      <a:pt x="516" y="42"/>
                    </a:lnTo>
                    <a:lnTo>
                      <a:pt x="520" y="45"/>
                    </a:lnTo>
                    <a:lnTo>
                      <a:pt x="524" y="45"/>
                    </a:lnTo>
                    <a:lnTo>
                      <a:pt x="528" y="45"/>
                    </a:lnTo>
                    <a:lnTo>
                      <a:pt x="532" y="48"/>
                    </a:lnTo>
                    <a:lnTo>
                      <a:pt x="536" y="50"/>
                    </a:lnTo>
                    <a:lnTo>
                      <a:pt x="540" y="51"/>
                    </a:lnTo>
                    <a:lnTo>
                      <a:pt x="544" y="53"/>
                    </a:lnTo>
                    <a:lnTo>
                      <a:pt x="547" y="54"/>
                    </a:lnTo>
                    <a:lnTo>
                      <a:pt x="551" y="55"/>
                    </a:lnTo>
                    <a:lnTo>
                      <a:pt x="555" y="56"/>
                    </a:lnTo>
                    <a:lnTo>
                      <a:pt x="559" y="58"/>
                    </a:lnTo>
                    <a:lnTo>
                      <a:pt x="563" y="59"/>
                    </a:lnTo>
                    <a:lnTo>
                      <a:pt x="567" y="61"/>
                    </a:lnTo>
                    <a:lnTo>
                      <a:pt x="571" y="61"/>
                    </a:lnTo>
                    <a:lnTo>
                      <a:pt x="575" y="63"/>
                    </a:lnTo>
                    <a:lnTo>
                      <a:pt x="579" y="65"/>
                    </a:lnTo>
                    <a:lnTo>
                      <a:pt x="583" y="66"/>
                    </a:lnTo>
                    <a:lnTo>
                      <a:pt x="587" y="68"/>
                    </a:lnTo>
                    <a:lnTo>
                      <a:pt x="591" y="71"/>
                    </a:lnTo>
                    <a:lnTo>
                      <a:pt x="595" y="70"/>
                    </a:lnTo>
                    <a:lnTo>
                      <a:pt x="599" y="73"/>
                    </a:lnTo>
                    <a:lnTo>
                      <a:pt x="603" y="73"/>
                    </a:lnTo>
                    <a:lnTo>
                      <a:pt x="607" y="75"/>
                    </a:lnTo>
                    <a:lnTo>
                      <a:pt x="611" y="75"/>
                    </a:lnTo>
                    <a:lnTo>
                      <a:pt x="615" y="77"/>
                    </a:lnTo>
                    <a:lnTo>
                      <a:pt x="618" y="80"/>
                    </a:lnTo>
                    <a:lnTo>
                      <a:pt x="622" y="81"/>
                    </a:lnTo>
                    <a:lnTo>
                      <a:pt x="626" y="82"/>
                    </a:lnTo>
                    <a:lnTo>
                      <a:pt x="630" y="83"/>
                    </a:lnTo>
                    <a:lnTo>
                      <a:pt x="634" y="84"/>
                    </a:lnTo>
                    <a:lnTo>
                      <a:pt x="638" y="88"/>
                    </a:lnTo>
                    <a:lnTo>
                      <a:pt x="642" y="89"/>
                    </a:lnTo>
                    <a:lnTo>
                      <a:pt x="646" y="90"/>
                    </a:lnTo>
                    <a:lnTo>
                      <a:pt x="650" y="92"/>
                    </a:lnTo>
                    <a:lnTo>
                      <a:pt x="654" y="94"/>
                    </a:lnTo>
                    <a:lnTo>
                      <a:pt x="658" y="95"/>
                    </a:lnTo>
                    <a:lnTo>
                      <a:pt x="662" y="98"/>
                    </a:lnTo>
                    <a:lnTo>
                      <a:pt x="666" y="100"/>
                    </a:lnTo>
                    <a:lnTo>
                      <a:pt x="670" y="102"/>
                    </a:lnTo>
                    <a:lnTo>
                      <a:pt x="674" y="104"/>
                    </a:lnTo>
                    <a:lnTo>
                      <a:pt x="678" y="106"/>
                    </a:lnTo>
                    <a:lnTo>
                      <a:pt x="682" y="106"/>
                    </a:lnTo>
                    <a:lnTo>
                      <a:pt x="685" y="109"/>
                    </a:lnTo>
                    <a:lnTo>
                      <a:pt x="689" y="110"/>
                    </a:lnTo>
                    <a:lnTo>
                      <a:pt x="693" y="111"/>
                    </a:lnTo>
                    <a:lnTo>
                      <a:pt x="697" y="112"/>
                    </a:lnTo>
                    <a:lnTo>
                      <a:pt x="701" y="116"/>
                    </a:lnTo>
                    <a:lnTo>
                      <a:pt x="705" y="116"/>
                    </a:lnTo>
                    <a:lnTo>
                      <a:pt x="709" y="120"/>
                    </a:lnTo>
                    <a:lnTo>
                      <a:pt x="713" y="122"/>
                    </a:lnTo>
                    <a:lnTo>
                      <a:pt x="717" y="123"/>
                    </a:lnTo>
                    <a:lnTo>
                      <a:pt x="721" y="125"/>
                    </a:lnTo>
                    <a:lnTo>
                      <a:pt x="725" y="127"/>
                    </a:lnTo>
                    <a:lnTo>
                      <a:pt x="729" y="130"/>
                    </a:lnTo>
                    <a:lnTo>
                      <a:pt x="733" y="133"/>
                    </a:lnTo>
                    <a:lnTo>
                      <a:pt x="737" y="134"/>
                    </a:lnTo>
                    <a:lnTo>
                      <a:pt x="741" y="136"/>
                    </a:lnTo>
                    <a:lnTo>
                      <a:pt x="745" y="139"/>
                    </a:lnTo>
                    <a:lnTo>
                      <a:pt x="749" y="139"/>
                    </a:lnTo>
                    <a:lnTo>
                      <a:pt x="753" y="142"/>
                    </a:lnTo>
                    <a:lnTo>
                      <a:pt x="756" y="144"/>
                    </a:lnTo>
                    <a:lnTo>
                      <a:pt x="760" y="146"/>
                    </a:lnTo>
                    <a:lnTo>
                      <a:pt x="764" y="148"/>
                    </a:lnTo>
                    <a:lnTo>
                      <a:pt x="768" y="149"/>
                    </a:lnTo>
                    <a:lnTo>
                      <a:pt x="772" y="151"/>
                    </a:lnTo>
                    <a:lnTo>
                      <a:pt x="776" y="154"/>
                    </a:lnTo>
                    <a:lnTo>
                      <a:pt x="780" y="156"/>
                    </a:lnTo>
                    <a:lnTo>
                      <a:pt x="784" y="158"/>
                    </a:lnTo>
                    <a:lnTo>
                      <a:pt x="788" y="162"/>
                    </a:lnTo>
                    <a:lnTo>
                      <a:pt x="792" y="163"/>
                    </a:lnTo>
                    <a:lnTo>
                      <a:pt x="796" y="166"/>
                    </a:lnTo>
                    <a:lnTo>
                      <a:pt x="800" y="168"/>
                    </a:lnTo>
                    <a:lnTo>
                      <a:pt x="804" y="170"/>
                    </a:lnTo>
                    <a:lnTo>
                      <a:pt x="808" y="171"/>
                    </a:lnTo>
                    <a:lnTo>
                      <a:pt x="812" y="175"/>
                    </a:lnTo>
                    <a:lnTo>
                      <a:pt x="816" y="176"/>
                    </a:lnTo>
                    <a:lnTo>
                      <a:pt x="820" y="179"/>
                    </a:lnTo>
                    <a:lnTo>
                      <a:pt x="823" y="180"/>
                    </a:lnTo>
                    <a:lnTo>
                      <a:pt x="827" y="184"/>
                    </a:lnTo>
                    <a:lnTo>
                      <a:pt x="831" y="186"/>
                    </a:lnTo>
                    <a:lnTo>
                      <a:pt x="835" y="188"/>
                    </a:lnTo>
                    <a:lnTo>
                      <a:pt x="839" y="190"/>
                    </a:lnTo>
                    <a:lnTo>
                      <a:pt x="843" y="192"/>
                    </a:lnTo>
                    <a:lnTo>
                      <a:pt x="847" y="194"/>
                    </a:lnTo>
                    <a:lnTo>
                      <a:pt x="851" y="198"/>
                    </a:lnTo>
                    <a:lnTo>
                      <a:pt x="855" y="199"/>
                    </a:lnTo>
                    <a:lnTo>
                      <a:pt x="859" y="202"/>
                    </a:lnTo>
                    <a:lnTo>
                      <a:pt x="863" y="206"/>
                    </a:lnTo>
                    <a:lnTo>
                      <a:pt x="867" y="206"/>
                    </a:lnTo>
                    <a:lnTo>
                      <a:pt x="871" y="209"/>
                    </a:lnTo>
                    <a:lnTo>
                      <a:pt x="875" y="211"/>
                    </a:lnTo>
                    <a:lnTo>
                      <a:pt x="879" y="214"/>
                    </a:lnTo>
                    <a:lnTo>
                      <a:pt x="883" y="216"/>
                    </a:lnTo>
                    <a:lnTo>
                      <a:pt x="887" y="218"/>
                    </a:lnTo>
                    <a:lnTo>
                      <a:pt x="890" y="219"/>
                    </a:lnTo>
                    <a:lnTo>
                      <a:pt x="894" y="224"/>
                    </a:lnTo>
                    <a:lnTo>
                      <a:pt x="898" y="225"/>
                    </a:lnTo>
                    <a:lnTo>
                      <a:pt x="902" y="228"/>
                    </a:lnTo>
                    <a:lnTo>
                      <a:pt x="906" y="231"/>
                    </a:lnTo>
                    <a:lnTo>
                      <a:pt x="910" y="232"/>
                    </a:lnTo>
                    <a:lnTo>
                      <a:pt x="914" y="234"/>
                    </a:lnTo>
                    <a:lnTo>
                      <a:pt x="918" y="238"/>
                    </a:lnTo>
                    <a:lnTo>
                      <a:pt x="922" y="240"/>
                    </a:lnTo>
                    <a:lnTo>
                      <a:pt x="926" y="243"/>
                    </a:lnTo>
                    <a:lnTo>
                      <a:pt x="930" y="244"/>
                    </a:lnTo>
                    <a:lnTo>
                      <a:pt x="934" y="246"/>
                    </a:lnTo>
                    <a:lnTo>
                      <a:pt x="938" y="247"/>
                    </a:lnTo>
                    <a:lnTo>
                      <a:pt x="942" y="252"/>
                    </a:lnTo>
                    <a:lnTo>
                      <a:pt x="946" y="254"/>
                    </a:lnTo>
                    <a:lnTo>
                      <a:pt x="950" y="256"/>
                    </a:lnTo>
                    <a:lnTo>
                      <a:pt x="954" y="260"/>
                    </a:lnTo>
                    <a:lnTo>
                      <a:pt x="958" y="262"/>
                    </a:lnTo>
                    <a:lnTo>
                      <a:pt x="961" y="264"/>
                    </a:lnTo>
                    <a:lnTo>
                      <a:pt x="965" y="267"/>
                    </a:lnTo>
                    <a:lnTo>
                      <a:pt x="969" y="268"/>
                    </a:lnTo>
                    <a:lnTo>
                      <a:pt x="973" y="273"/>
                    </a:lnTo>
                    <a:lnTo>
                      <a:pt x="977" y="275"/>
                    </a:lnTo>
                    <a:lnTo>
                      <a:pt x="981" y="275"/>
                    </a:lnTo>
                    <a:lnTo>
                      <a:pt x="985" y="278"/>
                    </a:lnTo>
                    <a:lnTo>
                      <a:pt x="989" y="282"/>
                    </a:lnTo>
                    <a:lnTo>
                      <a:pt x="993" y="283"/>
                    </a:lnTo>
                    <a:lnTo>
                      <a:pt x="997" y="287"/>
                    </a:lnTo>
                    <a:lnTo>
                      <a:pt x="1001" y="287"/>
                    </a:lnTo>
                    <a:lnTo>
                      <a:pt x="1005" y="289"/>
                    </a:lnTo>
                    <a:lnTo>
                      <a:pt x="1009" y="293"/>
                    </a:lnTo>
                    <a:lnTo>
                      <a:pt x="1013" y="295"/>
                    </a:lnTo>
                    <a:lnTo>
                      <a:pt x="1017" y="297"/>
                    </a:lnTo>
                    <a:lnTo>
                      <a:pt x="1021" y="300"/>
                    </a:lnTo>
                    <a:lnTo>
                      <a:pt x="1025" y="302"/>
                    </a:lnTo>
                    <a:lnTo>
                      <a:pt x="1028" y="305"/>
                    </a:lnTo>
                    <a:lnTo>
                      <a:pt x="1032" y="306"/>
                    </a:lnTo>
                    <a:lnTo>
                      <a:pt x="1036" y="310"/>
                    </a:lnTo>
                    <a:lnTo>
                      <a:pt x="1040" y="313"/>
                    </a:lnTo>
                    <a:lnTo>
                      <a:pt x="1044" y="313"/>
                    </a:lnTo>
                    <a:lnTo>
                      <a:pt x="1048" y="317"/>
                    </a:lnTo>
                    <a:lnTo>
                      <a:pt x="1052" y="320"/>
                    </a:lnTo>
                    <a:lnTo>
                      <a:pt x="1056" y="320"/>
                    </a:lnTo>
                    <a:lnTo>
                      <a:pt x="1060" y="323"/>
                    </a:lnTo>
                    <a:lnTo>
                      <a:pt x="1064" y="326"/>
                    </a:lnTo>
                    <a:lnTo>
                      <a:pt x="1068" y="328"/>
                    </a:lnTo>
                    <a:lnTo>
                      <a:pt x="1072" y="330"/>
                    </a:lnTo>
                    <a:lnTo>
                      <a:pt x="1076" y="332"/>
                    </a:lnTo>
                    <a:lnTo>
                      <a:pt x="1080" y="335"/>
                    </a:lnTo>
                    <a:lnTo>
                      <a:pt x="1084" y="338"/>
                    </a:lnTo>
                    <a:lnTo>
                      <a:pt x="1088" y="339"/>
                    </a:lnTo>
                    <a:lnTo>
                      <a:pt x="1092" y="342"/>
                    </a:lnTo>
                    <a:lnTo>
                      <a:pt x="1095" y="344"/>
                    </a:lnTo>
                    <a:lnTo>
                      <a:pt x="1099" y="347"/>
                    </a:lnTo>
                    <a:lnTo>
                      <a:pt x="1103" y="349"/>
                    </a:lnTo>
                    <a:lnTo>
                      <a:pt x="1107" y="351"/>
                    </a:lnTo>
                    <a:lnTo>
                      <a:pt x="1111" y="353"/>
                    </a:lnTo>
                    <a:lnTo>
                      <a:pt x="1115" y="357"/>
                    </a:lnTo>
                    <a:lnTo>
                      <a:pt x="1119" y="357"/>
                    </a:lnTo>
                    <a:lnTo>
                      <a:pt x="1123" y="358"/>
                    </a:lnTo>
                    <a:lnTo>
                      <a:pt x="1127" y="361"/>
                    </a:lnTo>
                    <a:lnTo>
                      <a:pt x="1131" y="364"/>
                    </a:lnTo>
                    <a:lnTo>
                      <a:pt x="1135" y="365"/>
                    </a:lnTo>
                    <a:lnTo>
                      <a:pt x="1139" y="369"/>
                    </a:lnTo>
                    <a:lnTo>
                      <a:pt x="1143" y="371"/>
                    </a:lnTo>
                    <a:lnTo>
                      <a:pt x="1147" y="372"/>
                    </a:lnTo>
                    <a:lnTo>
                      <a:pt x="1151" y="376"/>
                    </a:lnTo>
                    <a:lnTo>
                      <a:pt x="1155" y="376"/>
                    </a:lnTo>
                    <a:lnTo>
                      <a:pt x="1159" y="379"/>
                    </a:lnTo>
                    <a:lnTo>
                      <a:pt x="1163" y="381"/>
                    </a:lnTo>
                    <a:lnTo>
                      <a:pt x="1166" y="383"/>
                    </a:lnTo>
                    <a:lnTo>
                      <a:pt x="1170" y="386"/>
                    </a:lnTo>
                    <a:lnTo>
                      <a:pt x="1174" y="388"/>
                    </a:lnTo>
                    <a:lnTo>
                      <a:pt x="1178" y="390"/>
                    </a:lnTo>
                    <a:lnTo>
                      <a:pt x="1182" y="393"/>
                    </a:lnTo>
                    <a:lnTo>
                      <a:pt x="1186" y="393"/>
                    </a:lnTo>
                    <a:lnTo>
                      <a:pt x="1190" y="395"/>
                    </a:lnTo>
                    <a:lnTo>
                      <a:pt x="1194" y="398"/>
                    </a:lnTo>
                    <a:lnTo>
                      <a:pt x="1198" y="400"/>
                    </a:lnTo>
                    <a:lnTo>
                      <a:pt x="1202" y="402"/>
                    </a:lnTo>
                    <a:lnTo>
                      <a:pt x="1206" y="404"/>
                    </a:lnTo>
                    <a:lnTo>
                      <a:pt x="1210" y="406"/>
                    </a:lnTo>
                    <a:lnTo>
                      <a:pt x="1214" y="407"/>
                    </a:lnTo>
                    <a:lnTo>
                      <a:pt x="1218" y="409"/>
                    </a:lnTo>
                    <a:lnTo>
                      <a:pt x="1222" y="412"/>
                    </a:lnTo>
                    <a:lnTo>
                      <a:pt x="1226" y="414"/>
                    </a:lnTo>
                    <a:lnTo>
                      <a:pt x="1230" y="415"/>
                    </a:lnTo>
                    <a:lnTo>
                      <a:pt x="1233" y="417"/>
                    </a:lnTo>
                    <a:lnTo>
                      <a:pt x="1237" y="419"/>
                    </a:lnTo>
                    <a:lnTo>
                      <a:pt x="1241" y="422"/>
                    </a:lnTo>
                    <a:lnTo>
                      <a:pt x="1245" y="423"/>
                    </a:lnTo>
                    <a:lnTo>
                      <a:pt x="1249" y="425"/>
                    </a:lnTo>
                    <a:lnTo>
                      <a:pt x="1253" y="427"/>
                    </a:lnTo>
                    <a:lnTo>
                      <a:pt x="1257" y="428"/>
                    </a:lnTo>
                    <a:lnTo>
                      <a:pt x="1261" y="429"/>
                    </a:lnTo>
                    <a:lnTo>
                      <a:pt x="1265" y="432"/>
                    </a:lnTo>
                    <a:lnTo>
                      <a:pt x="1269" y="433"/>
                    </a:lnTo>
                    <a:lnTo>
                      <a:pt x="1273" y="435"/>
                    </a:lnTo>
                    <a:lnTo>
                      <a:pt x="1277" y="438"/>
                    </a:lnTo>
                    <a:lnTo>
                      <a:pt x="1281" y="439"/>
                    </a:lnTo>
                    <a:lnTo>
                      <a:pt x="1285" y="440"/>
                    </a:lnTo>
                    <a:lnTo>
                      <a:pt x="1289" y="442"/>
                    </a:lnTo>
                    <a:lnTo>
                      <a:pt x="1293" y="444"/>
                    </a:lnTo>
                    <a:lnTo>
                      <a:pt x="1297" y="445"/>
                    </a:lnTo>
                    <a:lnTo>
                      <a:pt x="1301" y="446"/>
                    </a:lnTo>
                    <a:lnTo>
                      <a:pt x="1304" y="449"/>
                    </a:lnTo>
                    <a:lnTo>
                      <a:pt x="1308" y="451"/>
                    </a:lnTo>
                    <a:lnTo>
                      <a:pt x="1312" y="452"/>
                    </a:lnTo>
                    <a:lnTo>
                      <a:pt x="1316" y="454"/>
                    </a:lnTo>
                    <a:lnTo>
                      <a:pt x="1320" y="455"/>
                    </a:lnTo>
                    <a:lnTo>
                      <a:pt x="1324" y="457"/>
                    </a:lnTo>
                    <a:lnTo>
                      <a:pt x="1328" y="458"/>
                    </a:lnTo>
                    <a:lnTo>
                      <a:pt x="1332" y="460"/>
                    </a:lnTo>
                    <a:lnTo>
                      <a:pt x="1336" y="460"/>
                    </a:lnTo>
                    <a:lnTo>
                      <a:pt x="1340" y="463"/>
                    </a:lnTo>
                    <a:lnTo>
                      <a:pt x="1344" y="465"/>
                    </a:lnTo>
                    <a:lnTo>
                      <a:pt x="1348" y="466"/>
                    </a:lnTo>
                    <a:lnTo>
                      <a:pt x="1352" y="467"/>
                    </a:lnTo>
                    <a:lnTo>
                      <a:pt x="1356" y="468"/>
                    </a:lnTo>
                    <a:lnTo>
                      <a:pt x="1360" y="469"/>
                    </a:lnTo>
                    <a:lnTo>
                      <a:pt x="1364" y="471"/>
                    </a:lnTo>
                    <a:lnTo>
                      <a:pt x="1368" y="471"/>
                    </a:lnTo>
                    <a:lnTo>
                      <a:pt x="1371" y="473"/>
                    </a:lnTo>
                    <a:lnTo>
                      <a:pt x="1375" y="475"/>
                    </a:lnTo>
                    <a:lnTo>
                      <a:pt x="1379" y="476"/>
                    </a:lnTo>
                    <a:lnTo>
                      <a:pt x="1383" y="478"/>
                    </a:lnTo>
                    <a:lnTo>
                      <a:pt x="1387" y="480"/>
                    </a:lnTo>
                    <a:lnTo>
                      <a:pt x="1391" y="482"/>
                    </a:lnTo>
                    <a:lnTo>
                      <a:pt x="1395" y="483"/>
                    </a:lnTo>
                    <a:lnTo>
                      <a:pt x="1399" y="483"/>
                    </a:lnTo>
                    <a:lnTo>
                      <a:pt x="1403" y="483"/>
                    </a:lnTo>
                    <a:lnTo>
                      <a:pt x="1407" y="484"/>
                    </a:lnTo>
                    <a:lnTo>
                      <a:pt x="1411" y="487"/>
                    </a:lnTo>
                    <a:lnTo>
                      <a:pt x="1415" y="488"/>
                    </a:lnTo>
                    <a:lnTo>
                      <a:pt x="1419" y="489"/>
                    </a:lnTo>
                    <a:lnTo>
                      <a:pt x="1423" y="489"/>
                    </a:lnTo>
                    <a:lnTo>
                      <a:pt x="1427" y="490"/>
                    </a:lnTo>
                    <a:lnTo>
                      <a:pt x="1431" y="491"/>
                    </a:lnTo>
                    <a:lnTo>
                      <a:pt x="1435" y="492"/>
                    </a:lnTo>
                    <a:lnTo>
                      <a:pt x="1438" y="494"/>
                    </a:lnTo>
                    <a:lnTo>
                      <a:pt x="1442" y="495"/>
                    </a:lnTo>
                    <a:lnTo>
                      <a:pt x="1446" y="495"/>
                    </a:lnTo>
                    <a:lnTo>
                      <a:pt x="1450" y="496"/>
                    </a:lnTo>
                    <a:lnTo>
                      <a:pt x="1454" y="499"/>
                    </a:lnTo>
                    <a:lnTo>
                      <a:pt x="1458" y="497"/>
                    </a:lnTo>
                    <a:lnTo>
                      <a:pt x="1462" y="499"/>
                    </a:lnTo>
                    <a:lnTo>
                      <a:pt x="1466" y="501"/>
                    </a:lnTo>
                    <a:lnTo>
                      <a:pt x="1470" y="501"/>
                    </a:lnTo>
                    <a:lnTo>
                      <a:pt x="1474" y="501"/>
                    </a:lnTo>
                    <a:lnTo>
                      <a:pt x="1478" y="502"/>
                    </a:lnTo>
                    <a:lnTo>
                      <a:pt x="1482" y="504"/>
                    </a:lnTo>
                    <a:lnTo>
                      <a:pt x="1486" y="504"/>
                    </a:lnTo>
                    <a:lnTo>
                      <a:pt x="1490" y="505"/>
                    </a:lnTo>
                    <a:lnTo>
                      <a:pt x="1494" y="507"/>
                    </a:lnTo>
                    <a:lnTo>
                      <a:pt x="1498" y="506"/>
                    </a:lnTo>
                    <a:lnTo>
                      <a:pt x="1502" y="506"/>
                    </a:lnTo>
                    <a:lnTo>
                      <a:pt x="1506" y="509"/>
                    </a:lnTo>
                    <a:lnTo>
                      <a:pt x="1509" y="509"/>
                    </a:lnTo>
                    <a:lnTo>
                      <a:pt x="1513" y="509"/>
                    </a:lnTo>
                    <a:lnTo>
                      <a:pt x="1517" y="510"/>
                    </a:lnTo>
                    <a:lnTo>
                      <a:pt x="1521" y="510"/>
                    </a:lnTo>
                    <a:lnTo>
                      <a:pt x="1525" y="511"/>
                    </a:lnTo>
                    <a:lnTo>
                      <a:pt x="1529" y="512"/>
                    </a:lnTo>
                    <a:lnTo>
                      <a:pt x="1533" y="511"/>
                    </a:lnTo>
                    <a:lnTo>
                      <a:pt x="1537" y="513"/>
                    </a:lnTo>
                    <a:lnTo>
                      <a:pt x="1541" y="514"/>
                    </a:lnTo>
                    <a:lnTo>
                      <a:pt x="1545" y="514"/>
                    </a:lnTo>
                    <a:lnTo>
                      <a:pt x="1549" y="514"/>
                    </a:lnTo>
                    <a:lnTo>
                      <a:pt x="1553" y="515"/>
                    </a:lnTo>
                    <a:lnTo>
                      <a:pt x="1557" y="515"/>
                    </a:lnTo>
                    <a:lnTo>
                      <a:pt x="1561" y="516"/>
                    </a:lnTo>
                    <a:lnTo>
                      <a:pt x="1565" y="515"/>
                    </a:lnTo>
                    <a:lnTo>
                      <a:pt x="1569" y="518"/>
                    </a:lnTo>
                    <a:lnTo>
                      <a:pt x="1573" y="518"/>
                    </a:lnTo>
                    <a:lnTo>
                      <a:pt x="1576" y="518"/>
                    </a:lnTo>
                    <a:lnTo>
                      <a:pt x="1580" y="518"/>
                    </a:lnTo>
                    <a:lnTo>
                      <a:pt x="1584" y="519"/>
                    </a:lnTo>
                    <a:lnTo>
                      <a:pt x="1588" y="518"/>
                    </a:lnTo>
                    <a:lnTo>
                      <a:pt x="1592" y="519"/>
                    </a:lnTo>
                    <a:lnTo>
                      <a:pt x="1596" y="519"/>
                    </a:lnTo>
                    <a:lnTo>
                      <a:pt x="1600" y="518"/>
                    </a:lnTo>
                    <a:lnTo>
                      <a:pt x="1604" y="519"/>
                    </a:lnTo>
                    <a:lnTo>
                      <a:pt x="1608" y="519"/>
                    </a:lnTo>
                    <a:lnTo>
                      <a:pt x="1612" y="520"/>
                    </a:lnTo>
                    <a:lnTo>
                      <a:pt x="1616" y="519"/>
                    </a:lnTo>
                    <a:lnTo>
                      <a:pt x="1620" y="520"/>
                    </a:lnTo>
                    <a:lnTo>
                      <a:pt x="1624" y="519"/>
                    </a:lnTo>
                    <a:lnTo>
                      <a:pt x="1628" y="520"/>
                    </a:lnTo>
                    <a:lnTo>
                      <a:pt x="1632" y="521"/>
                    </a:lnTo>
                    <a:lnTo>
                      <a:pt x="1636" y="520"/>
                    </a:lnTo>
                    <a:lnTo>
                      <a:pt x="1640" y="520"/>
                    </a:lnTo>
                    <a:lnTo>
                      <a:pt x="1643" y="521"/>
                    </a:lnTo>
                    <a:lnTo>
                      <a:pt x="1647" y="520"/>
                    </a:lnTo>
                    <a:lnTo>
                      <a:pt x="1651" y="520"/>
                    </a:lnTo>
                    <a:lnTo>
                      <a:pt x="1655" y="520"/>
                    </a:lnTo>
                    <a:lnTo>
                      <a:pt x="1659" y="520"/>
                    </a:lnTo>
                    <a:lnTo>
                      <a:pt x="1663" y="520"/>
                    </a:lnTo>
                    <a:lnTo>
                      <a:pt x="1667" y="520"/>
                    </a:lnTo>
                    <a:lnTo>
                      <a:pt x="1671" y="520"/>
                    </a:lnTo>
                    <a:lnTo>
                      <a:pt x="1675" y="520"/>
                    </a:lnTo>
                    <a:lnTo>
                      <a:pt x="1679" y="519"/>
                    </a:lnTo>
                    <a:lnTo>
                      <a:pt x="1683" y="520"/>
                    </a:lnTo>
                    <a:lnTo>
                      <a:pt x="1687" y="518"/>
                    </a:lnTo>
                    <a:lnTo>
                      <a:pt x="1691" y="520"/>
                    </a:lnTo>
                    <a:lnTo>
                      <a:pt x="1695" y="519"/>
                    </a:lnTo>
                    <a:lnTo>
                      <a:pt x="1699" y="519"/>
                    </a:lnTo>
                    <a:lnTo>
                      <a:pt x="1703" y="519"/>
                    </a:lnTo>
                    <a:lnTo>
                      <a:pt x="1707" y="518"/>
                    </a:lnTo>
                    <a:lnTo>
                      <a:pt x="1711" y="519"/>
                    </a:lnTo>
                    <a:lnTo>
                      <a:pt x="1714" y="518"/>
                    </a:lnTo>
                    <a:lnTo>
                      <a:pt x="1718" y="517"/>
                    </a:lnTo>
                    <a:lnTo>
                      <a:pt x="1722" y="516"/>
                    </a:lnTo>
                    <a:lnTo>
                      <a:pt x="1726" y="516"/>
                    </a:lnTo>
                    <a:lnTo>
                      <a:pt x="1730" y="516"/>
                    </a:lnTo>
                    <a:lnTo>
                      <a:pt x="1734" y="517"/>
                    </a:lnTo>
                    <a:lnTo>
                      <a:pt x="1738" y="516"/>
                    </a:lnTo>
                    <a:lnTo>
                      <a:pt x="1742" y="516"/>
                    </a:lnTo>
                    <a:lnTo>
                      <a:pt x="1746" y="517"/>
                    </a:lnTo>
                    <a:lnTo>
                      <a:pt x="1750" y="515"/>
                    </a:lnTo>
                    <a:lnTo>
                      <a:pt x="1754" y="515"/>
                    </a:lnTo>
                    <a:lnTo>
                      <a:pt x="1758" y="514"/>
                    </a:lnTo>
                    <a:lnTo>
                      <a:pt x="1762" y="513"/>
                    </a:lnTo>
                    <a:lnTo>
                      <a:pt x="1766" y="513"/>
                    </a:lnTo>
                    <a:lnTo>
                      <a:pt x="1770" y="512"/>
                    </a:lnTo>
                    <a:lnTo>
                      <a:pt x="1774" y="514"/>
                    </a:lnTo>
                    <a:lnTo>
                      <a:pt x="1778" y="512"/>
                    </a:lnTo>
                    <a:lnTo>
                      <a:pt x="1781" y="510"/>
                    </a:lnTo>
                    <a:lnTo>
                      <a:pt x="1785" y="509"/>
                    </a:lnTo>
                    <a:lnTo>
                      <a:pt x="1789" y="510"/>
                    </a:lnTo>
                    <a:lnTo>
                      <a:pt x="1793" y="509"/>
                    </a:lnTo>
                    <a:lnTo>
                      <a:pt x="1797" y="509"/>
                    </a:lnTo>
                    <a:lnTo>
                      <a:pt x="1801" y="508"/>
                    </a:lnTo>
                    <a:lnTo>
                      <a:pt x="1805" y="507"/>
                    </a:lnTo>
                    <a:lnTo>
                      <a:pt x="1809" y="507"/>
                    </a:lnTo>
                    <a:lnTo>
                      <a:pt x="1813" y="508"/>
                    </a:lnTo>
                    <a:lnTo>
                      <a:pt x="1817" y="505"/>
                    </a:lnTo>
                    <a:lnTo>
                      <a:pt x="1821" y="505"/>
                    </a:lnTo>
                    <a:lnTo>
                      <a:pt x="1825" y="505"/>
                    </a:lnTo>
                    <a:lnTo>
                      <a:pt x="1829" y="504"/>
                    </a:lnTo>
                    <a:lnTo>
                      <a:pt x="1833" y="502"/>
                    </a:lnTo>
                    <a:lnTo>
                      <a:pt x="1837" y="502"/>
                    </a:lnTo>
                    <a:lnTo>
                      <a:pt x="1841" y="503"/>
                    </a:lnTo>
                    <a:lnTo>
                      <a:pt x="1845" y="501"/>
                    </a:lnTo>
                    <a:lnTo>
                      <a:pt x="1848" y="499"/>
                    </a:lnTo>
                    <a:lnTo>
                      <a:pt x="1852" y="500"/>
                    </a:lnTo>
                    <a:lnTo>
                      <a:pt x="1856" y="498"/>
                    </a:lnTo>
                    <a:lnTo>
                      <a:pt x="1860" y="499"/>
                    </a:lnTo>
                    <a:lnTo>
                      <a:pt x="1864" y="496"/>
                    </a:lnTo>
                    <a:lnTo>
                      <a:pt x="1868" y="497"/>
                    </a:lnTo>
                    <a:lnTo>
                      <a:pt x="1872" y="495"/>
                    </a:lnTo>
                    <a:lnTo>
                      <a:pt x="1876" y="494"/>
                    </a:lnTo>
                    <a:lnTo>
                      <a:pt x="1880" y="493"/>
                    </a:lnTo>
                    <a:lnTo>
                      <a:pt x="1884" y="493"/>
                    </a:lnTo>
                    <a:lnTo>
                      <a:pt x="1888" y="491"/>
                    </a:lnTo>
                    <a:lnTo>
                      <a:pt x="1892" y="490"/>
                    </a:lnTo>
                    <a:lnTo>
                      <a:pt x="1896" y="489"/>
                    </a:lnTo>
                    <a:lnTo>
                      <a:pt x="1900" y="490"/>
                    </a:lnTo>
                    <a:lnTo>
                      <a:pt x="1904" y="487"/>
                    </a:lnTo>
                    <a:lnTo>
                      <a:pt x="1908" y="487"/>
                    </a:lnTo>
                    <a:lnTo>
                      <a:pt x="1912" y="487"/>
                    </a:lnTo>
                    <a:lnTo>
                      <a:pt x="1916" y="485"/>
                    </a:lnTo>
                    <a:lnTo>
                      <a:pt x="1919" y="485"/>
                    </a:lnTo>
                    <a:lnTo>
                      <a:pt x="1923" y="483"/>
                    </a:lnTo>
                    <a:lnTo>
                      <a:pt x="1927" y="481"/>
                    </a:lnTo>
                    <a:lnTo>
                      <a:pt x="1931" y="480"/>
                    </a:lnTo>
                    <a:lnTo>
                      <a:pt x="1935" y="481"/>
                    </a:lnTo>
                    <a:lnTo>
                      <a:pt x="1939" y="479"/>
                    </a:lnTo>
                    <a:lnTo>
                      <a:pt x="1943" y="477"/>
                    </a:lnTo>
                    <a:lnTo>
                      <a:pt x="1947" y="476"/>
                    </a:lnTo>
                    <a:lnTo>
                      <a:pt x="1951" y="475"/>
                    </a:lnTo>
                    <a:lnTo>
                      <a:pt x="1955" y="474"/>
                    </a:lnTo>
                    <a:lnTo>
                      <a:pt x="1959" y="474"/>
                    </a:lnTo>
                    <a:lnTo>
                      <a:pt x="1963" y="472"/>
                    </a:lnTo>
                    <a:lnTo>
                      <a:pt x="1967" y="469"/>
                    </a:lnTo>
                    <a:lnTo>
                      <a:pt x="1971" y="469"/>
                    </a:lnTo>
                    <a:lnTo>
                      <a:pt x="1975" y="468"/>
                    </a:lnTo>
                    <a:lnTo>
                      <a:pt x="1979" y="467"/>
                    </a:lnTo>
                    <a:lnTo>
                      <a:pt x="1983" y="464"/>
                    </a:lnTo>
                    <a:lnTo>
                      <a:pt x="1986" y="466"/>
                    </a:lnTo>
                    <a:lnTo>
                      <a:pt x="1990" y="463"/>
                    </a:lnTo>
                    <a:lnTo>
                      <a:pt x="1994" y="461"/>
                    </a:lnTo>
                    <a:lnTo>
                      <a:pt x="1998" y="460"/>
                    </a:lnTo>
                    <a:lnTo>
                      <a:pt x="2002" y="460"/>
                    </a:lnTo>
                    <a:lnTo>
                      <a:pt x="2006" y="460"/>
                    </a:lnTo>
                    <a:lnTo>
                      <a:pt x="2010" y="457"/>
                    </a:lnTo>
                    <a:lnTo>
                      <a:pt x="2014" y="455"/>
                    </a:lnTo>
                    <a:lnTo>
                      <a:pt x="2018" y="453"/>
                    </a:lnTo>
                    <a:lnTo>
                      <a:pt x="2022" y="455"/>
                    </a:lnTo>
                    <a:lnTo>
                      <a:pt x="2026" y="452"/>
                    </a:lnTo>
                    <a:lnTo>
                      <a:pt x="2030" y="451"/>
                    </a:lnTo>
                    <a:lnTo>
                      <a:pt x="2034" y="450"/>
                    </a:lnTo>
                    <a:lnTo>
                      <a:pt x="2038" y="448"/>
                    </a:lnTo>
                    <a:lnTo>
                      <a:pt x="2042" y="446"/>
                    </a:lnTo>
                    <a:lnTo>
                      <a:pt x="2046" y="446"/>
                    </a:lnTo>
                    <a:lnTo>
                      <a:pt x="2050" y="443"/>
                    </a:lnTo>
                    <a:lnTo>
                      <a:pt x="2054" y="444"/>
                    </a:lnTo>
                    <a:lnTo>
                      <a:pt x="2057" y="441"/>
                    </a:lnTo>
                    <a:lnTo>
                      <a:pt x="2061" y="440"/>
                    </a:lnTo>
                    <a:lnTo>
                      <a:pt x="2065" y="439"/>
                    </a:lnTo>
                    <a:lnTo>
                      <a:pt x="2069" y="438"/>
                    </a:lnTo>
                    <a:lnTo>
                      <a:pt x="2073" y="436"/>
                    </a:lnTo>
                    <a:lnTo>
                      <a:pt x="2077" y="434"/>
                    </a:lnTo>
                    <a:lnTo>
                      <a:pt x="2081" y="434"/>
                    </a:lnTo>
                    <a:lnTo>
                      <a:pt x="2085" y="431"/>
                    </a:lnTo>
                    <a:lnTo>
                      <a:pt x="2089" y="430"/>
                    </a:lnTo>
                    <a:lnTo>
                      <a:pt x="2093" y="429"/>
                    </a:lnTo>
                    <a:lnTo>
                      <a:pt x="2097" y="429"/>
                    </a:lnTo>
                    <a:lnTo>
                      <a:pt x="2101" y="426"/>
                    </a:lnTo>
                    <a:lnTo>
                      <a:pt x="2105" y="425"/>
                    </a:lnTo>
                    <a:lnTo>
                      <a:pt x="2109" y="423"/>
                    </a:lnTo>
                    <a:lnTo>
                      <a:pt x="2113" y="423"/>
                    </a:lnTo>
                    <a:lnTo>
                      <a:pt x="2117" y="421"/>
                    </a:lnTo>
                    <a:lnTo>
                      <a:pt x="2121" y="419"/>
                    </a:lnTo>
                    <a:lnTo>
                      <a:pt x="2124" y="418"/>
                    </a:lnTo>
                    <a:lnTo>
                      <a:pt x="2128" y="417"/>
                    </a:lnTo>
                    <a:lnTo>
                      <a:pt x="2132" y="415"/>
                    </a:lnTo>
                    <a:lnTo>
                      <a:pt x="2136" y="415"/>
                    </a:lnTo>
                    <a:lnTo>
                      <a:pt x="2140" y="413"/>
                    </a:lnTo>
                    <a:lnTo>
                      <a:pt x="2144" y="410"/>
                    </a:lnTo>
                    <a:lnTo>
                      <a:pt x="2148" y="408"/>
                    </a:lnTo>
                    <a:lnTo>
                      <a:pt x="2152" y="407"/>
                    </a:lnTo>
                    <a:lnTo>
                      <a:pt x="2156" y="407"/>
                    </a:lnTo>
                    <a:lnTo>
                      <a:pt x="2160" y="405"/>
                    </a:lnTo>
                    <a:lnTo>
                      <a:pt x="2164" y="404"/>
                    </a:lnTo>
                    <a:lnTo>
                      <a:pt x="2168" y="401"/>
                    </a:lnTo>
                    <a:lnTo>
                      <a:pt x="2172" y="401"/>
                    </a:lnTo>
                    <a:lnTo>
                      <a:pt x="2176" y="399"/>
                    </a:lnTo>
                    <a:lnTo>
                      <a:pt x="2180" y="398"/>
                    </a:lnTo>
                    <a:lnTo>
                      <a:pt x="2184" y="396"/>
                    </a:lnTo>
                    <a:lnTo>
                      <a:pt x="2188" y="394"/>
                    </a:lnTo>
                    <a:lnTo>
                      <a:pt x="2191" y="393"/>
                    </a:lnTo>
                    <a:lnTo>
                      <a:pt x="2195" y="390"/>
                    </a:lnTo>
                    <a:lnTo>
                      <a:pt x="2199" y="391"/>
                    </a:lnTo>
                    <a:lnTo>
                      <a:pt x="2203" y="388"/>
                    </a:lnTo>
                    <a:lnTo>
                      <a:pt x="2207" y="387"/>
                    </a:lnTo>
                    <a:lnTo>
                      <a:pt x="2211" y="385"/>
                    </a:lnTo>
                    <a:lnTo>
                      <a:pt x="2215" y="383"/>
                    </a:lnTo>
                    <a:lnTo>
                      <a:pt x="2219" y="381"/>
                    </a:lnTo>
                    <a:lnTo>
                      <a:pt x="2223" y="380"/>
                    </a:lnTo>
                    <a:lnTo>
                      <a:pt x="2227" y="379"/>
                    </a:lnTo>
                    <a:lnTo>
                      <a:pt x="2231" y="378"/>
                    </a:lnTo>
                    <a:lnTo>
                      <a:pt x="2235" y="375"/>
                    </a:lnTo>
                    <a:lnTo>
                      <a:pt x="2239" y="375"/>
                    </a:lnTo>
                    <a:lnTo>
                      <a:pt x="2243" y="372"/>
                    </a:lnTo>
                    <a:lnTo>
                      <a:pt x="2247" y="371"/>
                    </a:lnTo>
                    <a:lnTo>
                      <a:pt x="2251" y="368"/>
                    </a:lnTo>
                    <a:lnTo>
                      <a:pt x="2255" y="368"/>
                    </a:lnTo>
                    <a:lnTo>
                      <a:pt x="2259" y="366"/>
                    </a:lnTo>
                    <a:lnTo>
                      <a:pt x="2262" y="365"/>
                    </a:lnTo>
                    <a:lnTo>
                      <a:pt x="2266" y="363"/>
                    </a:lnTo>
                    <a:lnTo>
                      <a:pt x="2270" y="362"/>
                    </a:lnTo>
                    <a:lnTo>
                      <a:pt x="2274" y="360"/>
                    </a:lnTo>
                    <a:lnTo>
                      <a:pt x="2278" y="358"/>
                    </a:lnTo>
                    <a:lnTo>
                      <a:pt x="2282" y="356"/>
                    </a:lnTo>
                    <a:lnTo>
                      <a:pt x="2286" y="356"/>
                    </a:lnTo>
                    <a:lnTo>
                      <a:pt x="2290" y="353"/>
                    </a:lnTo>
                    <a:lnTo>
                      <a:pt x="2294" y="350"/>
                    </a:lnTo>
                    <a:lnTo>
                      <a:pt x="2298" y="349"/>
                    </a:lnTo>
                    <a:lnTo>
                      <a:pt x="2302" y="348"/>
                    </a:lnTo>
                    <a:lnTo>
                      <a:pt x="2306" y="347"/>
                    </a:lnTo>
                    <a:lnTo>
                      <a:pt x="2310" y="345"/>
                    </a:lnTo>
                    <a:lnTo>
                      <a:pt x="2314" y="343"/>
                    </a:lnTo>
                    <a:lnTo>
                      <a:pt x="2318" y="342"/>
                    </a:lnTo>
                    <a:lnTo>
                      <a:pt x="2322" y="341"/>
                    </a:lnTo>
                    <a:lnTo>
                      <a:pt x="2326" y="340"/>
                    </a:lnTo>
                    <a:lnTo>
                      <a:pt x="2329" y="337"/>
                    </a:lnTo>
                    <a:lnTo>
                      <a:pt x="2333" y="336"/>
                    </a:lnTo>
                    <a:lnTo>
                      <a:pt x="2337" y="334"/>
                    </a:lnTo>
                    <a:lnTo>
                      <a:pt x="2341" y="333"/>
                    </a:lnTo>
                    <a:lnTo>
                      <a:pt x="2345" y="331"/>
                    </a:lnTo>
                    <a:lnTo>
                      <a:pt x="2349" y="330"/>
                    </a:lnTo>
                    <a:lnTo>
                      <a:pt x="2353" y="328"/>
                    </a:lnTo>
                    <a:lnTo>
                      <a:pt x="2357" y="328"/>
                    </a:lnTo>
                    <a:lnTo>
                      <a:pt x="2361" y="325"/>
                    </a:lnTo>
                    <a:lnTo>
                      <a:pt x="2365" y="322"/>
                    </a:lnTo>
                    <a:lnTo>
                      <a:pt x="2369" y="321"/>
                    </a:lnTo>
                    <a:lnTo>
                      <a:pt x="2373" y="321"/>
                    </a:lnTo>
                    <a:lnTo>
                      <a:pt x="2377" y="319"/>
                    </a:lnTo>
                    <a:lnTo>
                      <a:pt x="2381" y="317"/>
                    </a:lnTo>
                    <a:lnTo>
                      <a:pt x="2385" y="316"/>
                    </a:lnTo>
                    <a:lnTo>
                      <a:pt x="2389" y="314"/>
                    </a:lnTo>
                    <a:lnTo>
                      <a:pt x="2393" y="315"/>
                    </a:lnTo>
                    <a:lnTo>
                      <a:pt x="2396" y="310"/>
                    </a:lnTo>
                    <a:lnTo>
                      <a:pt x="2400" y="309"/>
                    </a:lnTo>
                    <a:lnTo>
                      <a:pt x="2404" y="307"/>
                    </a:lnTo>
                    <a:lnTo>
                      <a:pt x="2408" y="305"/>
                    </a:lnTo>
                    <a:lnTo>
                      <a:pt x="2412" y="305"/>
                    </a:lnTo>
                    <a:lnTo>
                      <a:pt x="2416" y="302"/>
                    </a:lnTo>
                    <a:lnTo>
                      <a:pt x="2420" y="299"/>
                    </a:lnTo>
                    <a:lnTo>
                      <a:pt x="2424" y="300"/>
                    </a:lnTo>
                    <a:lnTo>
                      <a:pt x="2428" y="298"/>
                    </a:lnTo>
                    <a:lnTo>
                      <a:pt x="2432" y="297"/>
                    </a:lnTo>
                    <a:lnTo>
                      <a:pt x="2436" y="296"/>
                    </a:lnTo>
                    <a:lnTo>
                      <a:pt x="2440" y="293"/>
                    </a:lnTo>
                    <a:lnTo>
                      <a:pt x="2444" y="291"/>
                    </a:lnTo>
                    <a:lnTo>
                      <a:pt x="2448" y="290"/>
                    </a:lnTo>
                    <a:lnTo>
                      <a:pt x="2452" y="290"/>
                    </a:lnTo>
                    <a:lnTo>
                      <a:pt x="2456" y="287"/>
                    </a:lnTo>
                    <a:lnTo>
                      <a:pt x="2460" y="286"/>
                    </a:lnTo>
                    <a:lnTo>
                      <a:pt x="2464" y="285"/>
                    </a:lnTo>
                    <a:lnTo>
                      <a:pt x="2467" y="282"/>
                    </a:lnTo>
                    <a:lnTo>
                      <a:pt x="2471" y="281"/>
                    </a:lnTo>
                    <a:lnTo>
                      <a:pt x="2475" y="279"/>
                    </a:lnTo>
                    <a:lnTo>
                      <a:pt x="2479" y="278"/>
                    </a:lnTo>
                    <a:lnTo>
                      <a:pt x="2483" y="275"/>
                    </a:lnTo>
                    <a:lnTo>
                      <a:pt x="2487" y="274"/>
                    </a:lnTo>
                    <a:lnTo>
                      <a:pt x="2491" y="274"/>
                    </a:lnTo>
                    <a:lnTo>
                      <a:pt x="2495" y="271"/>
                    </a:lnTo>
                    <a:lnTo>
                      <a:pt x="2499" y="270"/>
                    </a:lnTo>
                    <a:lnTo>
                      <a:pt x="2503" y="268"/>
                    </a:lnTo>
                    <a:lnTo>
                      <a:pt x="2507" y="268"/>
                    </a:lnTo>
                    <a:lnTo>
                      <a:pt x="2511" y="265"/>
                    </a:lnTo>
                    <a:lnTo>
                      <a:pt x="2515" y="263"/>
                    </a:lnTo>
                    <a:lnTo>
                      <a:pt x="2519" y="262"/>
                    </a:lnTo>
                    <a:lnTo>
                      <a:pt x="2523" y="260"/>
                    </a:lnTo>
                    <a:lnTo>
                      <a:pt x="2527" y="258"/>
                    </a:lnTo>
                    <a:lnTo>
                      <a:pt x="2531" y="257"/>
                    </a:lnTo>
                    <a:lnTo>
                      <a:pt x="2534" y="256"/>
                    </a:lnTo>
                    <a:lnTo>
                      <a:pt x="2538" y="254"/>
                    </a:lnTo>
                    <a:lnTo>
                      <a:pt x="2542" y="253"/>
                    </a:lnTo>
                    <a:lnTo>
                      <a:pt x="2546" y="251"/>
                    </a:lnTo>
                    <a:lnTo>
                      <a:pt x="2550" y="250"/>
                    </a:lnTo>
                    <a:lnTo>
                      <a:pt x="2554" y="247"/>
                    </a:lnTo>
                    <a:lnTo>
                      <a:pt x="2558" y="247"/>
                    </a:lnTo>
                    <a:lnTo>
                      <a:pt x="2562" y="246"/>
                    </a:lnTo>
                    <a:lnTo>
                      <a:pt x="2566" y="245"/>
                    </a:lnTo>
                    <a:lnTo>
                      <a:pt x="2570" y="242"/>
                    </a:lnTo>
                    <a:lnTo>
                      <a:pt x="2574" y="241"/>
                    </a:lnTo>
                    <a:lnTo>
                      <a:pt x="2578" y="240"/>
                    </a:lnTo>
                    <a:lnTo>
                      <a:pt x="2582" y="238"/>
                    </a:lnTo>
                    <a:lnTo>
                      <a:pt x="2586" y="237"/>
                    </a:lnTo>
                    <a:lnTo>
                      <a:pt x="2590" y="235"/>
                    </a:lnTo>
                    <a:lnTo>
                      <a:pt x="2594" y="234"/>
                    </a:lnTo>
                    <a:lnTo>
                      <a:pt x="2598" y="232"/>
                    </a:lnTo>
                    <a:lnTo>
                      <a:pt x="2602" y="231"/>
                    </a:lnTo>
                    <a:lnTo>
                      <a:pt x="2605" y="229"/>
                    </a:lnTo>
                    <a:lnTo>
                      <a:pt x="2609" y="228"/>
                    </a:lnTo>
                    <a:lnTo>
                      <a:pt x="2613" y="226"/>
                    </a:lnTo>
                    <a:lnTo>
                      <a:pt x="2617" y="224"/>
                    </a:lnTo>
                    <a:lnTo>
                      <a:pt x="2621" y="223"/>
                    </a:lnTo>
                    <a:lnTo>
                      <a:pt x="2625" y="222"/>
                    </a:lnTo>
                    <a:lnTo>
                      <a:pt x="2629" y="220"/>
                    </a:lnTo>
                    <a:lnTo>
                      <a:pt x="2633" y="220"/>
                    </a:lnTo>
                    <a:lnTo>
                      <a:pt x="2637" y="218"/>
                    </a:lnTo>
                    <a:lnTo>
                      <a:pt x="2641" y="216"/>
                    </a:lnTo>
                    <a:lnTo>
                      <a:pt x="2645" y="215"/>
                    </a:lnTo>
                    <a:lnTo>
                      <a:pt x="2649" y="213"/>
                    </a:lnTo>
                    <a:lnTo>
                      <a:pt x="2653" y="213"/>
                    </a:lnTo>
                    <a:lnTo>
                      <a:pt x="2657" y="212"/>
                    </a:lnTo>
                    <a:lnTo>
                      <a:pt x="2661" y="210"/>
                    </a:lnTo>
                    <a:lnTo>
                      <a:pt x="2665" y="207"/>
                    </a:lnTo>
                    <a:lnTo>
                      <a:pt x="2669" y="207"/>
                    </a:lnTo>
                    <a:lnTo>
                      <a:pt x="2672" y="206"/>
                    </a:lnTo>
                    <a:lnTo>
                      <a:pt x="2676" y="205"/>
                    </a:lnTo>
                    <a:lnTo>
                      <a:pt x="2680" y="202"/>
                    </a:lnTo>
                    <a:lnTo>
                      <a:pt x="2684" y="202"/>
                    </a:lnTo>
                    <a:lnTo>
                      <a:pt x="2688" y="199"/>
                    </a:lnTo>
                    <a:lnTo>
                      <a:pt x="2692" y="198"/>
                    </a:lnTo>
                    <a:lnTo>
                      <a:pt x="2696" y="197"/>
                    </a:lnTo>
                    <a:lnTo>
                      <a:pt x="2700" y="196"/>
                    </a:lnTo>
                    <a:lnTo>
                      <a:pt x="2704" y="196"/>
                    </a:lnTo>
                    <a:lnTo>
                      <a:pt x="2708" y="193"/>
                    </a:lnTo>
                    <a:lnTo>
                      <a:pt x="2712" y="193"/>
                    </a:lnTo>
                    <a:lnTo>
                      <a:pt x="2716" y="191"/>
                    </a:lnTo>
                    <a:lnTo>
                      <a:pt x="2720" y="189"/>
                    </a:lnTo>
                    <a:lnTo>
                      <a:pt x="2724" y="188"/>
                    </a:lnTo>
                    <a:lnTo>
                      <a:pt x="2728" y="186"/>
                    </a:lnTo>
                    <a:lnTo>
                      <a:pt x="2732" y="184"/>
                    </a:lnTo>
                    <a:lnTo>
                      <a:pt x="2736" y="185"/>
                    </a:lnTo>
                    <a:lnTo>
                      <a:pt x="2739" y="182"/>
                    </a:lnTo>
                    <a:lnTo>
                      <a:pt x="2743" y="182"/>
                    </a:lnTo>
                    <a:lnTo>
                      <a:pt x="2747" y="182"/>
                    </a:lnTo>
                    <a:lnTo>
                      <a:pt x="2751" y="179"/>
                    </a:lnTo>
                    <a:lnTo>
                      <a:pt x="2755" y="177"/>
                    </a:lnTo>
                    <a:lnTo>
                      <a:pt x="2759" y="176"/>
                    </a:lnTo>
                    <a:lnTo>
                      <a:pt x="2763" y="176"/>
                    </a:lnTo>
                    <a:lnTo>
                      <a:pt x="2767" y="174"/>
                    </a:lnTo>
                    <a:lnTo>
                      <a:pt x="2771" y="172"/>
                    </a:lnTo>
                    <a:lnTo>
                      <a:pt x="2775" y="171"/>
                    </a:lnTo>
                    <a:lnTo>
                      <a:pt x="2779" y="170"/>
                    </a:lnTo>
                    <a:lnTo>
                      <a:pt x="2783" y="169"/>
                    </a:lnTo>
                    <a:lnTo>
                      <a:pt x="2787" y="169"/>
                    </a:lnTo>
                    <a:lnTo>
                      <a:pt x="2791" y="166"/>
                    </a:lnTo>
                    <a:lnTo>
                      <a:pt x="2795" y="165"/>
                    </a:lnTo>
                    <a:lnTo>
                      <a:pt x="2799" y="164"/>
                    </a:lnTo>
                    <a:lnTo>
                      <a:pt x="2803" y="163"/>
                    </a:lnTo>
                    <a:lnTo>
                      <a:pt x="2807" y="161"/>
                    </a:lnTo>
                    <a:lnTo>
                      <a:pt x="2810" y="160"/>
                    </a:lnTo>
                    <a:lnTo>
                      <a:pt x="2814" y="160"/>
                    </a:lnTo>
                    <a:lnTo>
                      <a:pt x="2818" y="157"/>
                    </a:lnTo>
                    <a:lnTo>
                      <a:pt x="2822" y="157"/>
                    </a:lnTo>
                    <a:lnTo>
                      <a:pt x="2826" y="157"/>
                    </a:lnTo>
                    <a:lnTo>
                      <a:pt x="2830" y="155"/>
                    </a:lnTo>
                    <a:lnTo>
                      <a:pt x="2834" y="152"/>
                    </a:lnTo>
                    <a:lnTo>
                      <a:pt x="2838" y="150"/>
                    </a:lnTo>
                    <a:lnTo>
                      <a:pt x="2842" y="152"/>
                    </a:lnTo>
                    <a:lnTo>
                      <a:pt x="2846" y="149"/>
                    </a:lnTo>
                    <a:lnTo>
                      <a:pt x="2850" y="150"/>
                    </a:lnTo>
                    <a:lnTo>
                      <a:pt x="2854" y="148"/>
                    </a:lnTo>
                    <a:lnTo>
                      <a:pt x="2858" y="145"/>
                    </a:lnTo>
                    <a:lnTo>
                      <a:pt x="2862" y="145"/>
                    </a:lnTo>
                    <a:lnTo>
                      <a:pt x="2866" y="144"/>
                    </a:lnTo>
                    <a:lnTo>
                      <a:pt x="2870" y="144"/>
                    </a:lnTo>
                    <a:lnTo>
                      <a:pt x="2874" y="142"/>
                    </a:lnTo>
                    <a:lnTo>
                      <a:pt x="2877" y="139"/>
                    </a:lnTo>
                    <a:lnTo>
                      <a:pt x="2881" y="140"/>
                    </a:lnTo>
                    <a:lnTo>
                      <a:pt x="2885" y="138"/>
                    </a:lnTo>
                    <a:lnTo>
                      <a:pt x="2889" y="138"/>
                    </a:lnTo>
                    <a:lnTo>
                      <a:pt x="2893" y="136"/>
                    </a:lnTo>
                    <a:lnTo>
                      <a:pt x="2897" y="135"/>
                    </a:lnTo>
                    <a:lnTo>
                      <a:pt x="2901" y="134"/>
                    </a:lnTo>
                    <a:lnTo>
                      <a:pt x="2905" y="134"/>
                    </a:lnTo>
                    <a:lnTo>
                      <a:pt x="2909" y="134"/>
                    </a:lnTo>
                    <a:lnTo>
                      <a:pt x="2913" y="131"/>
                    </a:lnTo>
                    <a:lnTo>
                      <a:pt x="2917" y="130"/>
                    </a:lnTo>
                    <a:lnTo>
                      <a:pt x="2921" y="129"/>
                    </a:lnTo>
                    <a:lnTo>
                      <a:pt x="2925" y="128"/>
                    </a:lnTo>
                    <a:lnTo>
                      <a:pt x="2929" y="127"/>
                    </a:lnTo>
                    <a:lnTo>
                      <a:pt x="2933" y="125"/>
                    </a:lnTo>
                    <a:lnTo>
                      <a:pt x="2937" y="126"/>
                    </a:lnTo>
                    <a:lnTo>
                      <a:pt x="2941" y="124"/>
                    </a:lnTo>
                    <a:lnTo>
                      <a:pt x="2944" y="122"/>
                    </a:lnTo>
                    <a:lnTo>
                      <a:pt x="2948" y="121"/>
                    </a:lnTo>
                    <a:lnTo>
                      <a:pt x="2952" y="120"/>
                    </a:lnTo>
                    <a:lnTo>
                      <a:pt x="2956" y="119"/>
                    </a:lnTo>
                    <a:lnTo>
                      <a:pt x="2960" y="119"/>
                    </a:lnTo>
                    <a:lnTo>
                      <a:pt x="2964" y="117"/>
                    </a:lnTo>
                    <a:lnTo>
                      <a:pt x="2968" y="117"/>
                    </a:lnTo>
                    <a:lnTo>
                      <a:pt x="2972" y="116"/>
                    </a:lnTo>
                    <a:lnTo>
                      <a:pt x="2976" y="114"/>
                    </a:lnTo>
                    <a:lnTo>
                      <a:pt x="2980" y="114"/>
                    </a:lnTo>
                    <a:lnTo>
                      <a:pt x="2984" y="113"/>
                    </a:lnTo>
                    <a:lnTo>
                      <a:pt x="2988" y="112"/>
                    </a:lnTo>
                    <a:lnTo>
                      <a:pt x="2992" y="111"/>
                    </a:lnTo>
                    <a:lnTo>
                      <a:pt x="2996" y="110"/>
                    </a:lnTo>
                    <a:lnTo>
                      <a:pt x="3000" y="111"/>
                    </a:lnTo>
                    <a:lnTo>
                      <a:pt x="3004" y="109"/>
                    </a:lnTo>
                    <a:lnTo>
                      <a:pt x="3008" y="109"/>
                    </a:lnTo>
                    <a:lnTo>
                      <a:pt x="3012" y="107"/>
                    </a:lnTo>
                    <a:lnTo>
                      <a:pt x="3015" y="106"/>
                    </a:lnTo>
                    <a:lnTo>
                      <a:pt x="3019" y="105"/>
                    </a:lnTo>
                    <a:lnTo>
                      <a:pt x="3023" y="103"/>
                    </a:lnTo>
                    <a:lnTo>
                      <a:pt x="3027" y="102"/>
                    </a:lnTo>
                    <a:lnTo>
                      <a:pt x="3031" y="101"/>
                    </a:lnTo>
                    <a:lnTo>
                      <a:pt x="3035" y="102"/>
                    </a:lnTo>
                    <a:lnTo>
                      <a:pt x="3039" y="101"/>
                    </a:lnTo>
                    <a:lnTo>
                      <a:pt x="3043" y="99"/>
                    </a:lnTo>
                    <a:lnTo>
                      <a:pt x="3047" y="98"/>
                    </a:lnTo>
                    <a:lnTo>
                      <a:pt x="3051" y="98"/>
                    </a:lnTo>
                    <a:lnTo>
                      <a:pt x="3055" y="98"/>
                    </a:lnTo>
                    <a:lnTo>
                      <a:pt x="3059" y="96"/>
                    </a:lnTo>
                    <a:lnTo>
                      <a:pt x="3063" y="95"/>
                    </a:lnTo>
                    <a:lnTo>
                      <a:pt x="3067" y="94"/>
                    </a:lnTo>
                    <a:lnTo>
                      <a:pt x="3071" y="93"/>
                    </a:lnTo>
                    <a:lnTo>
                      <a:pt x="3075" y="93"/>
                    </a:lnTo>
                    <a:lnTo>
                      <a:pt x="3079" y="90"/>
                    </a:lnTo>
                    <a:lnTo>
                      <a:pt x="3082" y="91"/>
                    </a:lnTo>
                    <a:lnTo>
                      <a:pt x="3086" y="90"/>
                    </a:lnTo>
                    <a:lnTo>
                      <a:pt x="3090" y="91"/>
                    </a:lnTo>
                    <a:lnTo>
                      <a:pt x="3094" y="90"/>
                    </a:lnTo>
                    <a:lnTo>
                      <a:pt x="3098" y="88"/>
                    </a:lnTo>
                    <a:lnTo>
                      <a:pt x="3102" y="87"/>
                    </a:lnTo>
                    <a:lnTo>
                      <a:pt x="3106" y="88"/>
                    </a:lnTo>
                    <a:lnTo>
                      <a:pt x="3110" y="86"/>
                    </a:lnTo>
                    <a:lnTo>
                      <a:pt x="3114" y="85"/>
                    </a:lnTo>
                    <a:lnTo>
                      <a:pt x="3118" y="84"/>
                    </a:lnTo>
                    <a:lnTo>
                      <a:pt x="3122" y="83"/>
                    </a:lnTo>
                    <a:lnTo>
                      <a:pt x="3126" y="83"/>
                    </a:lnTo>
                    <a:lnTo>
                      <a:pt x="3130" y="81"/>
                    </a:lnTo>
                    <a:lnTo>
                      <a:pt x="3134" y="81"/>
                    </a:lnTo>
                    <a:lnTo>
                      <a:pt x="3138" y="81"/>
                    </a:lnTo>
                    <a:lnTo>
                      <a:pt x="3142" y="80"/>
                    </a:lnTo>
                    <a:lnTo>
                      <a:pt x="3146" y="79"/>
                    </a:lnTo>
                    <a:lnTo>
                      <a:pt x="3150" y="7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3" name="Freeform 2885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2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30"/>
                  </a:cxn>
                  <a:cxn ang="0">
                    <a:pos x="457" y="45"/>
                  </a:cxn>
                  <a:cxn ang="0">
                    <a:pos x="508" y="64"/>
                  </a:cxn>
                  <a:cxn ang="0">
                    <a:pos x="559" y="84"/>
                  </a:cxn>
                  <a:cxn ang="0">
                    <a:pos x="611" y="114"/>
                  </a:cxn>
                  <a:cxn ang="0">
                    <a:pos x="662" y="145"/>
                  </a:cxn>
                  <a:cxn ang="0">
                    <a:pos x="713" y="181"/>
                  </a:cxn>
                  <a:cxn ang="0">
                    <a:pos x="764" y="220"/>
                  </a:cxn>
                  <a:cxn ang="0">
                    <a:pos x="816" y="262"/>
                  </a:cxn>
                  <a:cxn ang="0">
                    <a:pos x="867" y="306"/>
                  </a:cxn>
                  <a:cxn ang="0">
                    <a:pos x="918" y="349"/>
                  </a:cxn>
                  <a:cxn ang="0">
                    <a:pos x="969" y="396"/>
                  </a:cxn>
                  <a:cxn ang="0">
                    <a:pos x="1021" y="440"/>
                  </a:cxn>
                  <a:cxn ang="0">
                    <a:pos x="1072" y="487"/>
                  </a:cxn>
                  <a:cxn ang="0">
                    <a:pos x="1123" y="527"/>
                  </a:cxn>
                  <a:cxn ang="0">
                    <a:pos x="1174" y="566"/>
                  </a:cxn>
                  <a:cxn ang="0">
                    <a:pos x="1226" y="603"/>
                  </a:cxn>
                  <a:cxn ang="0">
                    <a:pos x="1277" y="636"/>
                  </a:cxn>
                  <a:cxn ang="0">
                    <a:pos x="1328" y="667"/>
                  </a:cxn>
                  <a:cxn ang="0">
                    <a:pos x="1379" y="691"/>
                  </a:cxn>
                  <a:cxn ang="0">
                    <a:pos x="1431" y="712"/>
                  </a:cxn>
                  <a:cxn ang="0">
                    <a:pos x="1482" y="727"/>
                  </a:cxn>
                  <a:cxn ang="0">
                    <a:pos x="1533" y="738"/>
                  </a:cxn>
                  <a:cxn ang="0">
                    <a:pos x="1584" y="747"/>
                  </a:cxn>
                  <a:cxn ang="0">
                    <a:pos x="1636" y="748"/>
                  </a:cxn>
                  <a:cxn ang="0">
                    <a:pos x="1687" y="746"/>
                  </a:cxn>
                  <a:cxn ang="0">
                    <a:pos x="1738" y="739"/>
                  </a:cxn>
                  <a:cxn ang="0">
                    <a:pos x="1789" y="729"/>
                  </a:cxn>
                  <a:cxn ang="0">
                    <a:pos x="1841" y="714"/>
                  </a:cxn>
                  <a:cxn ang="0">
                    <a:pos x="1892" y="697"/>
                  </a:cxn>
                  <a:cxn ang="0">
                    <a:pos x="1943" y="677"/>
                  </a:cxn>
                  <a:cxn ang="0">
                    <a:pos x="1994" y="654"/>
                  </a:cxn>
                  <a:cxn ang="0">
                    <a:pos x="2046" y="630"/>
                  </a:cxn>
                  <a:cxn ang="0">
                    <a:pos x="2097" y="602"/>
                  </a:cxn>
                  <a:cxn ang="0">
                    <a:pos x="2148" y="575"/>
                  </a:cxn>
                  <a:cxn ang="0">
                    <a:pos x="2199" y="546"/>
                  </a:cxn>
                  <a:cxn ang="0">
                    <a:pos x="2251" y="517"/>
                  </a:cxn>
                  <a:cxn ang="0">
                    <a:pos x="2302" y="485"/>
                  </a:cxn>
                  <a:cxn ang="0">
                    <a:pos x="2353" y="455"/>
                  </a:cxn>
                  <a:cxn ang="0">
                    <a:pos x="2404" y="425"/>
                  </a:cxn>
                  <a:cxn ang="0">
                    <a:pos x="2456" y="396"/>
                  </a:cxn>
                  <a:cxn ang="0">
                    <a:pos x="2507" y="366"/>
                  </a:cxn>
                  <a:cxn ang="0">
                    <a:pos x="2558" y="338"/>
                  </a:cxn>
                  <a:cxn ang="0">
                    <a:pos x="2609" y="310"/>
                  </a:cxn>
                  <a:cxn ang="0">
                    <a:pos x="2661" y="283"/>
                  </a:cxn>
                  <a:cxn ang="0">
                    <a:pos x="2712" y="259"/>
                  </a:cxn>
                  <a:cxn ang="0">
                    <a:pos x="2763" y="235"/>
                  </a:cxn>
                  <a:cxn ang="0">
                    <a:pos x="2814" y="212"/>
                  </a:cxn>
                  <a:cxn ang="0">
                    <a:pos x="2866" y="191"/>
                  </a:cxn>
                  <a:cxn ang="0">
                    <a:pos x="2917" y="172"/>
                  </a:cxn>
                  <a:cxn ang="0">
                    <a:pos x="2968" y="153"/>
                  </a:cxn>
                  <a:cxn ang="0">
                    <a:pos x="3019" y="137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49">
                    <a:moveTo>
                      <a:pt x="0" y="1"/>
                    </a:moveTo>
                    <a:lnTo>
                      <a:pt x="3" y="3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0"/>
                    </a:lnTo>
                    <a:lnTo>
                      <a:pt x="90" y="3"/>
                    </a:lnTo>
                    <a:lnTo>
                      <a:pt x="94" y="1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4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1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4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9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10"/>
                    </a:lnTo>
                    <a:lnTo>
                      <a:pt x="291" y="10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2"/>
                    </a:lnTo>
                    <a:lnTo>
                      <a:pt x="311" y="11"/>
                    </a:lnTo>
                    <a:lnTo>
                      <a:pt x="315" y="12"/>
                    </a:lnTo>
                    <a:lnTo>
                      <a:pt x="319" y="12"/>
                    </a:lnTo>
                    <a:lnTo>
                      <a:pt x="323" y="12"/>
                    </a:lnTo>
                    <a:lnTo>
                      <a:pt x="327" y="14"/>
                    </a:lnTo>
                    <a:lnTo>
                      <a:pt x="331" y="13"/>
                    </a:lnTo>
                    <a:lnTo>
                      <a:pt x="335" y="12"/>
                    </a:lnTo>
                    <a:lnTo>
                      <a:pt x="339" y="16"/>
                    </a:lnTo>
                    <a:lnTo>
                      <a:pt x="342" y="17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8"/>
                    </a:lnTo>
                    <a:lnTo>
                      <a:pt x="358" y="18"/>
                    </a:lnTo>
                    <a:lnTo>
                      <a:pt x="362" y="19"/>
                    </a:lnTo>
                    <a:lnTo>
                      <a:pt x="366" y="22"/>
                    </a:lnTo>
                    <a:lnTo>
                      <a:pt x="370" y="21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2"/>
                    </a:lnTo>
                    <a:lnTo>
                      <a:pt x="386" y="26"/>
                    </a:lnTo>
                    <a:lnTo>
                      <a:pt x="390" y="26"/>
                    </a:lnTo>
                    <a:lnTo>
                      <a:pt x="394" y="27"/>
                    </a:lnTo>
                    <a:lnTo>
                      <a:pt x="398" y="26"/>
                    </a:lnTo>
                    <a:lnTo>
                      <a:pt x="402" y="28"/>
                    </a:lnTo>
                    <a:lnTo>
                      <a:pt x="406" y="30"/>
                    </a:lnTo>
                    <a:lnTo>
                      <a:pt x="410" y="29"/>
                    </a:lnTo>
                    <a:lnTo>
                      <a:pt x="413" y="32"/>
                    </a:lnTo>
                    <a:lnTo>
                      <a:pt x="417" y="33"/>
                    </a:lnTo>
                    <a:lnTo>
                      <a:pt x="421" y="34"/>
                    </a:lnTo>
                    <a:lnTo>
                      <a:pt x="425" y="36"/>
                    </a:lnTo>
                    <a:lnTo>
                      <a:pt x="429" y="35"/>
                    </a:lnTo>
                    <a:lnTo>
                      <a:pt x="433" y="37"/>
                    </a:lnTo>
                    <a:lnTo>
                      <a:pt x="437" y="39"/>
                    </a:lnTo>
                    <a:lnTo>
                      <a:pt x="441" y="39"/>
                    </a:lnTo>
                    <a:lnTo>
                      <a:pt x="445" y="39"/>
                    </a:lnTo>
                    <a:lnTo>
                      <a:pt x="449" y="41"/>
                    </a:lnTo>
                    <a:lnTo>
                      <a:pt x="453" y="43"/>
                    </a:lnTo>
                    <a:lnTo>
                      <a:pt x="457" y="45"/>
                    </a:lnTo>
                    <a:lnTo>
                      <a:pt x="461" y="46"/>
                    </a:lnTo>
                    <a:lnTo>
                      <a:pt x="465" y="47"/>
                    </a:lnTo>
                    <a:lnTo>
                      <a:pt x="469" y="49"/>
                    </a:lnTo>
                    <a:lnTo>
                      <a:pt x="473" y="50"/>
                    </a:lnTo>
                    <a:lnTo>
                      <a:pt x="477" y="50"/>
                    </a:lnTo>
                    <a:lnTo>
                      <a:pt x="480" y="54"/>
                    </a:lnTo>
                    <a:lnTo>
                      <a:pt x="484" y="54"/>
                    </a:lnTo>
                    <a:lnTo>
                      <a:pt x="488" y="56"/>
                    </a:lnTo>
                    <a:lnTo>
                      <a:pt x="492" y="57"/>
                    </a:lnTo>
                    <a:lnTo>
                      <a:pt x="496" y="58"/>
                    </a:lnTo>
                    <a:lnTo>
                      <a:pt x="500" y="61"/>
                    </a:lnTo>
                    <a:lnTo>
                      <a:pt x="504" y="62"/>
                    </a:lnTo>
                    <a:lnTo>
                      <a:pt x="508" y="64"/>
                    </a:lnTo>
                    <a:lnTo>
                      <a:pt x="512" y="65"/>
                    </a:lnTo>
                    <a:lnTo>
                      <a:pt x="516" y="67"/>
                    </a:lnTo>
                    <a:lnTo>
                      <a:pt x="520" y="69"/>
                    </a:lnTo>
                    <a:lnTo>
                      <a:pt x="524" y="70"/>
                    </a:lnTo>
                    <a:lnTo>
                      <a:pt x="528" y="72"/>
                    </a:lnTo>
                    <a:lnTo>
                      <a:pt x="532" y="73"/>
                    </a:lnTo>
                    <a:lnTo>
                      <a:pt x="536" y="76"/>
                    </a:lnTo>
                    <a:lnTo>
                      <a:pt x="540" y="78"/>
                    </a:lnTo>
                    <a:lnTo>
                      <a:pt x="544" y="79"/>
                    </a:lnTo>
                    <a:lnTo>
                      <a:pt x="547" y="80"/>
                    </a:lnTo>
                    <a:lnTo>
                      <a:pt x="551" y="84"/>
                    </a:lnTo>
                    <a:lnTo>
                      <a:pt x="555" y="85"/>
                    </a:lnTo>
                    <a:lnTo>
                      <a:pt x="559" y="84"/>
                    </a:lnTo>
                    <a:lnTo>
                      <a:pt x="563" y="89"/>
                    </a:lnTo>
                    <a:lnTo>
                      <a:pt x="567" y="90"/>
                    </a:lnTo>
                    <a:lnTo>
                      <a:pt x="571" y="94"/>
                    </a:lnTo>
                    <a:lnTo>
                      <a:pt x="575" y="94"/>
                    </a:lnTo>
                    <a:lnTo>
                      <a:pt x="579" y="97"/>
                    </a:lnTo>
                    <a:lnTo>
                      <a:pt x="583" y="99"/>
                    </a:lnTo>
                    <a:lnTo>
                      <a:pt x="587" y="100"/>
                    </a:lnTo>
                    <a:lnTo>
                      <a:pt x="591" y="103"/>
                    </a:lnTo>
                    <a:lnTo>
                      <a:pt x="595" y="105"/>
                    </a:lnTo>
                    <a:lnTo>
                      <a:pt x="599" y="109"/>
                    </a:lnTo>
                    <a:lnTo>
                      <a:pt x="603" y="109"/>
                    </a:lnTo>
                    <a:lnTo>
                      <a:pt x="607" y="112"/>
                    </a:lnTo>
                    <a:lnTo>
                      <a:pt x="611" y="114"/>
                    </a:lnTo>
                    <a:lnTo>
                      <a:pt x="615" y="115"/>
                    </a:lnTo>
                    <a:lnTo>
                      <a:pt x="618" y="118"/>
                    </a:lnTo>
                    <a:lnTo>
                      <a:pt x="622" y="121"/>
                    </a:lnTo>
                    <a:lnTo>
                      <a:pt x="626" y="123"/>
                    </a:lnTo>
                    <a:lnTo>
                      <a:pt x="630" y="126"/>
                    </a:lnTo>
                    <a:lnTo>
                      <a:pt x="634" y="128"/>
                    </a:lnTo>
                    <a:lnTo>
                      <a:pt x="638" y="130"/>
                    </a:lnTo>
                    <a:lnTo>
                      <a:pt x="642" y="133"/>
                    </a:lnTo>
                    <a:lnTo>
                      <a:pt x="646" y="135"/>
                    </a:lnTo>
                    <a:lnTo>
                      <a:pt x="650" y="138"/>
                    </a:lnTo>
                    <a:lnTo>
                      <a:pt x="654" y="140"/>
                    </a:lnTo>
                    <a:lnTo>
                      <a:pt x="658" y="142"/>
                    </a:lnTo>
                    <a:lnTo>
                      <a:pt x="662" y="145"/>
                    </a:lnTo>
                    <a:lnTo>
                      <a:pt x="666" y="148"/>
                    </a:lnTo>
                    <a:lnTo>
                      <a:pt x="670" y="151"/>
                    </a:lnTo>
                    <a:lnTo>
                      <a:pt x="674" y="154"/>
                    </a:lnTo>
                    <a:lnTo>
                      <a:pt x="678" y="156"/>
                    </a:lnTo>
                    <a:lnTo>
                      <a:pt x="682" y="158"/>
                    </a:lnTo>
                    <a:lnTo>
                      <a:pt x="685" y="162"/>
                    </a:lnTo>
                    <a:lnTo>
                      <a:pt x="689" y="165"/>
                    </a:lnTo>
                    <a:lnTo>
                      <a:pt x="693" y="167"/>
                    </a:lnTo>
                    <a:lnTo>
                      <a:pt x="697" y="170"/>
                    </a:lnTo>
                    <a:lnTo>
                      <a:pt x="701" y="174"/>
                    </a:lnTo>
                    <a:lnTo>
                      <a:pt x="705" y="176"/>
                    </a:lnTo>
                    <a:lnTo>
                      <a:pt x="709" y="178"/>
                    </a:lnTo>
                    <a:lnTo>
                      <a:pt x="713" y="181"/>
                    </a:lnTo>
                    <a:lnTo>
                      <a:pt x="717" y="185"/>
                    </a:lnTo>
                    <a:lnTo>
                      <a:pt x="721" y="187"/>
                    </a:lnTo>
                    <a:lnTo>
                      <a:pt x="725" y="190"/>
                    </a:lnTo>
                    <a:lnTo>
                      <a:pt x="729" y="193"/>
                    </a:lnTo>
                    <a:lnTo>
                      <a:pt x="733" y="195"/>
                    </a:lnTo>
                    <a:lnTo>
                      <a:pt x="737" y="199"/>
                    </a:lnTo>
                    <a:lnTo>
                      <a:pt x="741" y="203"/>
                    </a:lnTo>
                    <a:lnTo>
                      <a:pt x="745" y="205"/>
                    </a:lnTo>
                    <a:lnTo>
                      <a:pt x="749" y="208"/>
                    </a:lnTo>
                    <a:lnTo>
                      <a:pt x="753" y="210"/>
                    </a:lnTo>
                    <a:lnTo>
                      <a:pt x="756" y="215"/>
                    </a:lnTo>
                    <a:lnTo>
                      <a:pt x="760" y="218"/>
                    </a:lnTo>
                    <a:lnTo>
                      <a:pt x="764" y="220"/>
                    </a:lnTo>
                    <a:lnTo>
                      <a:pt x="768" y="223"/>
                    </a:lnTo>
                    <a:lnTo>
                      <a:pt x="772" y="227"/>
                    </a:lnTo>
                    <a:lnTo>
                      <a:pt x="776" y="229"/>
                    </a:lnTo>
                    <a:lnTo>
                      <a:pt x="780" y="235"/>
                    </a:lnTo>
                    <a:lnTo>
                      <a:pt x="784" y="237"/>
                    </a:lnTo>
                    <a:lnTo>
                      <a:pt x="788" y="239"/>
                    </a:lnTo>
                    <a:lnTo>
                      <a:pt x="792" y="242"/>
                    </a:lnTo>
                    <a:lnTo>
                      <a:pt x="796" y="245"/>
                    </a:lnTo>
                    <a:lnTo>
                      <a:pt x="800" y="248"/>
                    </a:lnTo>
                    <a:lnTo>
                      <a:pt x="804" y="252"/>
                    </a:lnTo>
                    <a:lnTo>
                      <a:pt x="808" y="255"/>
                    </a:lnTo>
                    <a:lnTo>
                      <a:pt x="812" y="259"/>
                    </a:lnTo>
                    <a:lnTo>
                      <a:pt x="816" y="262"/>
                    </a:lnTo>
                    <a:lnTo>
                      <a:pt x="820" y="265"/>
                    </a:lnTo>
                    <a:lnTo>
                      <a:pt x="823" y="268"/>
                    </a:lnTo>
                    <a:lnTo>
                      <a:pt x="827" y="270"/>
                    </a:lnTo>
                    <a:lnTo>
                      <a:pt x="831" y="276"/>
                    </a:lnTo>
                    <a:lnTo>
                      <a:pt x="835" y="279"/>
                    </a:lnTo>
                    <a:lnTo>
                      <a:pt x="839" y="281"/>
                    </a:lnTo>
                    <a:lnTo>
                      <a:pt x="843" y="284"/>
                    </a:lnTo>
                    <a:lnTo>
                      <a:pt x="847" y="288"/>
                    </a:lnTo>
                    <a:lnTo>
                      <a:pt x="851" y="292"/>
                    </a:lnTo>
                    <a:lnTo>
                      <a:pt x="855" y="297"/>
                    </a:lnTo>
                    <a:lnTo>
                      <a:pt x="859" y="298"/>
                    </a:lnTo>
                    <a:lnTo>
                      <a:pt x="863" y="301"/>
                    </a:lnTo>
                    <a:lnTo>
                      <a:pt x="867" y="306"/>
                    </a:lnTo>
                    <a:lnTo>
                      <a:pt x="871" y="308"/>
                    </a:lnTo>
                    <a:lnTo>
                      <a:pt x="875" y="313"/>
                    </a:lnTo>
                    <a:lnTo>
                      <a:pt x="879" y="316"/>
                    </a:lnTo>
                    <a:lnTo>
                      <a:pt x="883" y="320"/>
                    </a:lnTo>
                    <a:lnTo>
                      <a:pt x="887" y="322"/>
                    </a:lnTo>
                    <a:lnTo>
                      <a:pt x="890" y="326"/>
                    </a:lnTo>
                    <a:lnTo>
                      <a:pt x="894" y="330"/>
                    </a:lnTo>
                    <a:lnTo>
                      <a:pt x="898" y="332"/>
                    </a:lnTo>
                    <a:lnTo>
                      <a:pt x="902" y="336"/>
                    </a:lnTo>
                    <a:lnTo>
                      <a:pt x="906" y="339"/>
                    </a:lnTo>
                    <a:lnTo>
                      <a:pt x="910" y="344"/>
                    </a:lnTo>
                    <a:lnTo>
                      <a:pt x="914" y="346"/>
                    </a:lnTo>
                    <a:lnTo>
                      <a:pt x="918" y="349"/>
                    </a:lnTo>
                    <a:lnTo>
                      <a:pt x="922" y="353"/>
                    </a:lnTo>
                    <a:lnTo>
                      <a:pt x="926" y="358"/>
                    </a:lnTo>
                    <a:lnTo>
                      <a:pt x="930" y="362"/>
                    </a:lnTo>
                    <a:lnTo>
                      <a:pt x="934" y="365"/>
                    </a:lnTo>
                    <a:lnTo>
                      <a:pt x="938" y="369"/>
                    </a:lnTo>
                    <a:lnTo>
                      <a:pt x="942" y="371"/>
                    </a:lnTo>
                    <a:lnTo>
                      <a:pt x="946" y="373"/>
                    </a:lnTo>
                    <a:lnTo>
                      <a:pt x="950" y="380"/>
                    </a:lnTo>
                    <a:lnTo>
                      <a:pt x="954" y="384"/>
                    </a:lnTo>
                    <a:lnTo>
                      <a:pt x="958" y="385"/>
                    </a:lnTo>
                    <a:lnTo>
                      <a:pt x="961" y="388"/>
                    </a:lnTo>
                    <a:lnTo>
                      <a:pt x="965" y="392"/>
                    </a:lnTo>
                    <a:lnTo>
                      <a:pt x="969" y="396"/>
                    </a:lnTo>
                    <a:lnTo>
                      <a:pt x="973" y="400"/>
                    </a:lnTo>
                    <a:lnTo>
                      <a:pt x="977" y="403"/>
                    </a:lnTo>
                    <a:lnTo>
                      <a:pt x="981" y="407"/>
                    </a:lnTo>
                    <a:lnTo>
                      <a:pt x="985" y="410"/>
                    </a:lnTo>
                    <a:lnTo>
                      <a:pt x="989" y="413"/>
                    </a:lnTo>
                    <a:lnTo>
                      <a:pt x="993" y="415"/>
                    </a:lnTo>
                    <a:lnTo>
                      <a:pt x="997" y="421"/>
                    </a:lnTo>
                    <a:lnTo>
                      <a:pt x="1001" y="423"/>
                    </a:lnTo>
                    <a:lnTo>
                      <a:pt x="1005" y="427"/>
                    </a:lnTo>
                    <a:lnTo>
                      <a:pt x="1009" y="429"/>
                    </a:lnTo>
                    <a:lnTo>
                      <a:pt x="1013" y="434"/>
                    </a:lnTo>
                    <a:lnTo>
                      <a:pt x="1017" y="437"/>
                    </a:lnTo>
                    <a:lnTo>
                      <a:pt x="1021" y="440"/>
                    </a:lnTo>
                    <a:lnTo>
                      <a:pt x="1025" y="443"/>
                    </a:lnTo>
                    <a:lnTo>
                      <a:pt x="1028" y="448"/>
                    </a:lnTo>
                    <a:lnTo>
                      <a:pt x="1032" y="451"/>
                    </a:lnTo>
                    <a:lnTo>
                      <a:pt x="1036" y="454"/>
                    </a:lnTo>
                    <a:lnTo>
                      <a:pt x="1040" y="458"/>
                    </a:lnTo>
                    <a:lnTo>
                      <a:pt x="1044" y="462"/>
                    </a:lnTo>
                    <a:lnTo>
                      <a:pt x="1048" y="466"/>
                    </a:lnTo>
                    <a:lnTo>
                      <a:pt x="1052" y="469"/>
                    </a:lnTo>
                    <a:lnTo>
                      <a:pt x="1056" y="471"/>
                    </a:lnTo>
                    <a:lnTo>
                      <a:pt x="1060" y="474"/>
                    </a:lnTo>
                    <a:lnTo>
                      <a:pt x="1064" y="479"/>
                    </a:lnTo>
                    <a:lnTo>
                      <a:pt x="1068" y="483"/>
                    </a:lnTo>
                    <a:lnTo>
                      <a:pt x="1072" y="487"/>
                    </a:lnTo>
                    <a:lnTo>
                      <a:pt x="1076" y="487"/>
                    </a:lnTo>
                    <a:lnTo>
                      <a:pt x="1080" y="491"/>
                    </a:lnTo>
                    <a:lnTo>
                      <a:pt x="1084" y="496"/>
                    </a:lnTo>
                    <a:lnTo>
                      <a:pt x="1088" y="498"/>
                    </a:lnTo>
                    <a:lnTo>
                      <a:pt x="1092" y="502"/>
                    </a:lnTo>
                    <a:lnTo>
                      <a:pt x="1095" y="505"/>
                    </a:lnTo>
                    <a:lnTo>
                      <a:pt x="1099" y="508"/>
                    </a:lnTo>
                    <a:lnTo>
                      <a:pt x="1103" y="511"/>
                    </a:lnTo>
                    <a:lnTo>
                      <a:pt x="1107" y="513"/>
                    </a:lnTo>
                    <a:lnTo>
                      <a:pt x="1111" y="517"/>
                    </a:lnTo>
                    <a:lnTo>
                      <a:pt x="1115" y="522"/>
                    </a:lnTo>
                    <a:lnTo>
                      <a:pt x="1119" y="524"/>
                    </a:lnTo>
                    <a:lnTo>
                      <a:pt x="1123" y="527"/>
                    </a:lnTo>
                    <a:lnTo>
                      <a:pt x="1127" y="532"/>
                    </a:lnTo>
                    <a:lnTo>
                      <a:pt x="1131" y="535"/>
                    </a:lnTo>
                    <a:lnTo>
                      <a:pt x="1135" y="537"/>
                    </a:lnTo>
                    <a:lnTo>
                      <a:pt x="1139" y="539"/>
                    </a:lnTo>
                    <a:lnTo>
                      <a:pt x="1143" y="543"/>
                    </a:lnTo>
                    <a:lnTo>
                      <a:pt x="1147" y="545"/>
                    </a:lnTo>
                    <a:lnTo>
                      <a:pt x="1151" y="550"/>
                    </a:lnTo>
                    <a:lnTo>
                      <a:pt x="1155" y="551"/>
                    </a:lnTo>
                    <a:lnTo>
                      <a:pt x="1159" y="553"/>
                    </a:lnTo>
                    <a:lnTo>
                      <a:pt x="1163" y="558"/>
                    </a:lnTo>
                    <a:lnTo>
                      <a:pt x="1166" y="561"/>
                    </a:lnTo>
                    <a:lnTo>
                      <a:pt x="1170" y="565"/>
                    </a:lnTo>
                    <a:lnTo>
                      <a:pt x="1174" y="566"/>
                    </a:lnTo>
                    <a:lnTo>
                      <a:pt x="1178" y="571"/>
                    </a:lnTo>
                    <a:lnTo>
                      <a:pt x="1182" y="573"/>
                    </a:lnTo>
                    <a:lnTo>
                      <a:pt x="1186" y="575"/>
                    </a:lnTo>
                    <a:lnTo>
                      <a:pt x="1190" y="578"/>
                    </a:lnTo>
                    <a:lnTo>
                      <a:pt x="1194" y="580"/>
                    </a:lnTo>
                    <a:lnTo>
                      <a:pt x="1198" y="586"/>
                    </a:lnTo>
                    <a:lnTo>
                      <a:pt x="1202" y="588"/>
                    </a:lnTo>
                    <a:lnTo>
                      <a:pt x="1206" y="589"/>
                    </a:lnTo>
                    <a:lnTo>
                      <a:pt x="1210" y="592"/>
                    </a:lnTo>
                    <a:lnTo>
                      <a:pt x="1214" y="596"/>
                    </a:lnTo>
                    <a:lnTo>
                      <a:pt x="1218" y="597"/>
                    </a:lnTo>
                    <a:lnTo>
                      <a:pt x="1222" y="601"/>
                    </a:lnTo>
                    <a:lnTo>
                      <a:pt x="1226" y="603"/>
                    </a:lnTo>
                    <a:lnTo>
                      <a:pt x="1230" y="607"/>
                    </a:lnTo>
                    <a:lnTo>
                      <a:pt x="1233" y="609"/>
                    </a:lnTo>
                    <a:lnTo>
                      <a:pt x="1237" y="611"/>
                    </a:lnTo>
                    <a:lnTo>
                      <a:pt x="1241" y="615"/>
                    </a:lnTo>
                    <a:lnTo>
                      <a:pt x="1245" y="618"/>
                    </a:lnTo>
                    <a:lnTo>
                      <a:pt x="1249" y="620"/>
                    </a:lnTo>
                    <a:lnTo>
                      <a:pt x="1253" y="621"/>
                    </a:lnTo>
                    <a:lnTo>
                      <a:pt x="1257" y="625"/>
                    </a:lnTo>
                    <a:lnTo>
                      <a:pt x="1261" y="627"/>
                    </a:lnTo>
                    <a:lnTo>
                      <a:pt x="1265" y="630"/>
                    </a:lnTo>
                    <a:lnTo>
                      <a:pt x="1269" y="633"/>
                    </a:lnTo>
                    <a:lnTo>
                      <a:pt x="1273" y="634"/>
                    </a:lnTo>
                    <a:lnTo>
                      <a:pt x="1277" y="636"/>
                    </a:lnTo>
                    <a:lnTo>
                      <a:pt x="1281" y="639"/>
                    </a:lnTo>
                    <a:lnTo>
                      <a:pt x="1285" y="640"/>
                    </a:lnTo>
                    <a:lnTo>
                      <a:pt x="1289" y="645"/>
                    </a:lnTo>
                    <a:lnTo>
                      <a:pt x="1293" y="646"/>
                    </a:lnTo>
                    <a:lnTo>
                      <a:pt x="1297" y="650"/>
                    </a:lnTo>
                    <a:lnTo>
                      <a:pt x="1301" y="651"/>
                    </a:lnTo>
                    <a:lnTo>
                      <a:pt x="1304" y="652"/>
                    </a:lnTo>
                    <a:lnTo>
                      <a:pt x="1308" y="655"/>
                    </a:lnTo>
                    <a:lnTo>
                      <a:pt x="1312" y="657"/>
                    </a:lnTo>
                    <a:lnTo>
                      <a:pt x="1316" y="660"/>
                    </a:lnTo>
                    <a:lnTo>
                      <a:pt x="1320" y="663"/>
                    </a:lnTo>
                    <a:lnTo>
                      <a:pt x="1324" y="664"/>
                    </a:lnTo>
                    <a:lnTo>
                      <a:pt x="1328" y="667"/>
                    </a:lnTo>
                    <a:lnTo>
                      <a:pt x="1332" y="668"/>
                    </a:lnTo>
                    <a:lnTo>
                      <a:pt x="1336" y="669"/>
                    </a:lnTo>
                    <a:lnTo>
                      <a:pt x="1340" y="672"/>
                    </a:lnTo>
                    <a:lnTo>
                      <a:pt x="1344" y="674"/>
                    </a:lnTo>
                    <a:lnTo>
                      <a:pt x="1348" y="677"/>
                    </a:lnTo>
                    <a:lnTo>
                      <a:pt x="1352" y="678"/>
                    </a:lnTo>
                    <a:lnTo>
                      <a:pt x="1356" y="679"/>
                    </a:lnTo>
                    <a:lnTo>
                      <a:pt x="1360" y="682"/>
                    </a:lnTo>
                    <a:lnTo>
                      <a:pt x="1364" y="685"/>
                    </a:lnTo>
                    <a:lnTo>
                      <a:pt x="1368" y="686"/>
                    </a:lnTo>
                    <a:lnTo>
                      <a:pt x="1371" y="687"/>
                    </a:lnTo>
                    <a:lnTo>
                      <a:pt x="1375" y="691"/>
                    </a:lnTo>
                    <a:lnTo>
                      <a:pt x="1379" y="691"/>
                    </a:lnTo>
                    <a:lnTo>
                      <a:pt x="1383" y="693"/>
                    </a:lnTo>
                    <a:lnTo>
                      <a:pt x="1387" y="695"/>
                    </a:lnTo>
                    <a:lnTo>
                      <a:pt x="1391" y="697"/>
                    </a:lnTo>
                    <a:lnTo>
                      <a:pt x="1395" y="698"/>
                    </a:lnTo>
                    <a:lnTo>
                      <a:pt x="1399" y="700"/>
                    </a:lnTo>
                    <a:lnTo>
                      <a:pt x="1403" y="700"/>
                    </a:lnTo>
                    <a:lnTo>
                      <a:pt x="1407" y="704"/>
                    </a:lnTo>
                    <a:lnTo>
                      <a:pt x="1411" y="704"/>
                    </a:lnTo>
                    <a:lnTo>
                      <a:pt x="1415" y="706"/>
                    </a:lnTo>
                    <a:lnTo>
                      <a:pt x="1419" y="707"/>
                    </a:lnTo>
                    <a:lnTo>
                      <a:pt x="1423" y="707"/>
                    </a:lnTo>
                    <a:lnTo>
                      <a:pt x="1427" y="710"/>
                    </a:lnTo>
                    <a:lnTo>
                      <a:pt x="1431" y="712"/>
                    </a:lnTo>
                    <a:lnTo>
                      <a:pt x="1435" y="712"/>
                    </a:lnTo>
                    <a:lnTo>
                      <a:pt x="1438" y="713"/>
                    </a:lnTo>
                    <a:lnTo>
                      <a:pt x="1442" y="715"/>
                    </a:lnTo>
                    <a:lnTo>
                      <a:pt x="1446" y="718"/>
                    </a:lnTo>
                    <a:lnTo>
                      <a:pt x="1450" y="718"/>
                    </a:lnTo>
                    <a:lnTo>
                      <a:pt x="1454" y="719"/>
                    </a:lnTo>
                    <a:lnTo>
                      <a:pt x="1458" y="721"/>
                    </a:lnTo>
                    <a:lnTo>
                      <a:pt x="1462" y="722"/>
                    </a:lnTo>
                    <a:lnTo>
                      <a:pt x="1466" y="725"/>
                    </a:lnTo>
                    <a:lnTo>
                      <a:pt x="1470" y="725"/>
                    </a:lnTo>
                    <a:lnTo>
                      <a:pt x="1474" y="726"/>
                    </a:lnTo>
                    <a:lnTo>
                      <a:pt x="1478" y="727"/>
                    </a:lnTo>
                    <a:lnTo>
                      <a:pt x="1482" y="727"/>
                    </a:lnTo>
                    <a:lnTo>
                      <a:pt x="1486" y="729"/>
                    </a:lnTo>
                    <a:lnTo>
                      <a:pt x="1490" y="729"/>
                    </a:lnTo>
                    <a:lnTo>
                      <a:pt x="1494" y="731"/>
                    </a:lnTo>
                    <a:lnTo>
                      <a:pt x="1498" y="731"/>
                    </a:lnTo>
                    <a:lnTo>
                      <a:pt x="1502" y="733"/>
                    </a:lnTo>
                    <a:lnTo>
                      <a:pt x="1506" y="734"/>
                    </a:lnTo>
                    <a:lnTo>
                      <a:pt x="1509" y="734"/>
                    </a:lnTo>
                    <a:lnTo>
                      <a:pt x="1513" y="736"/>
                    </a:lnTo>
                    <a:lnTo>
                      <a:pt x="1517" y="736"/>
                    </a:lnTo>
                    <a:lnTo>
                      <a:pt x="1521" y="737"/>
                    </a:lnTo>
                    <a:lnTo>
                      <a:pt x="1525" y="738"/>
                    </a:lnTo>
                    <a:lnTo>
                      <a:pt x="1529" y="738"/>
                    </a:lnTo>
                    <a:lnTo>
                      <a:pt x="1533" y="738"/>
                    </a:lnTo>
                    <a:lnTo>
                      <a:pt x="1537" y="741"/>
                    </a:lnTo>
                    <a:lnTo>
                      <a:pt x="1541" y="741"/>
                    </a:lnTo>
                    <a:lnTo>
                      <a:pt x="1545" y="741"/>
                    </a:lnTo>
                    <a:lnTo>
                      <a:pt x="1549" y="743"/>
                    </a:lnTo>
                    <a:lnTo>
                      <a:pt x="1553" y="743"/>
                    </a:lnTo>
                    <a:lnTo>
                      <a:pt x="1557" y="744"/>
                    </a:lnTo>
                    <a:lnTo>
                      <a:pt x="1561" y="743"/>
                    </a:lnTo>
                    <a:lnTo>
                      <a:pt x="1565" y="743"/>
                    </a:lnTo>
                    <a:lnTo>
                      <a:pt x="1569" y="744"/>
                    </a:lnTo>
                    <a:lnTo>
                      <a:pt x="1573" y="745"/>
                    </a:lnTo>
                    <a:lnTo>
                      <a:pt x="1576" y="745"/>
                    </a:lnTo>
                    <a:lnTo>
                      <a:pt x="1580" y="746"/>
                    </a:lnTo>
                    <a:lnTo>
                      <a:pt x="1584" y="747"/>
                    </a:lnTo>
                    <a:lnTo>
                      <a:pt x="1588" y="745"/>
                    </a:lnTo>
                    <a:lnTo>
                      <a:pt x="1592" y="747"/>
                    </a:lnTo>
                    <a:lnTo>
                      <a:pt x="1596" y="747"/>
                    </a:lnTo>
                    <a:lnTo>
                      <a:pt x="1600" y="746"/>
                    </a:lnTo>
                    <a:lnTo>
                      <a:pt x="1604" y="747"/>
                    </a:lnTo>
                    <a:lnTo>
                      <a:pt x="1608" y="747"/>
                    </a:lnTo>
                    <a:lnTo>
                      <a:pt x="1612" y="748"/>
                    </a:lnTo>
                    <a:lnTo>
                      <a:pt x="1616" y="749"/>
                    </a:lnTo>
                    <a:lnTo>
                      <a:pt x="1620" y="748"/>
                    </a:lnTo>
                    <a:lnTo>
                      <a:pt x="1624" y="747"/>
                    </a:lnTo>
                    <a:lnTo>
                      <a:pt x="1628" y="749"/>
                    </a:lnTo>
                    <a:lnTo>
                      <a:pt x="1632" y="748"/>
                    </a:lnTo>
                    <a:lnTo>
                      <a:pt x="1636" y="748"/>
                    </a:lnTo>
                    <a:lnTo>
                      <a:pt x="1640" y="747"/>
                    </a:lnTo>
                    <a:lnTo>
                      <a:pt x="1643" y="748"/>
                    </a:lnTo>
                    <a:lnTo>
                      <a:pt x="1647" y="748"/>
                    </a:lnTo>
                    <a:lnTo>
                      <a:pt x="1651" y="748"/>
                    </a:lnTo>
                    <a:lnTo>
                      <a:pt x="1655" y="748"/>
                    </a:lnTo>
                    <a:lnTo>
                      <a:pt x="1659" y="749"/>
                    </a:lnTo>
                    <a:lnTo>
                      <a:pt x="1663" y="747"/>
                    </a:lnTo>
                    <a:lnTo>
                      <a:pt x="1667" y="747"/>
                    </a:lnTo>
                    <a:lnTo>
                      <a:pt x="1671" y="746"/>
                    </a:lnTo>
                    <a:lnTo>
                      <a:pt x="1675" y="747"/>
                    </a:lnTo>
                    <a:lnTo>
                      <a:pt x="1679" y="745"/>
                    </a:lnTo>
                    <a:lnTo>
                      <a:pt x="1683" y="745"/>
                    </a:lnTo>
                    <a:lnTo>
                      <a:pt x="1687" y="746"/>
                    </a:lnTo>
                    <a:lnTo>
                      <a:pt x="1691" y="745"/>
                    </a:lnTo>
                    <a:lnTo>
                      <a:pt x="1695" y="745"/>
                    </a:lnTo>
                    <a:lnTo>
                      <a:pt x="1699" y="744"/>
                    </a:lnTo>
                    <a:lnTo>
                      <a:pt x="1703" y="743"/>
                    </a:lnTo>
                    <a:lnTo>
                      <a:pt x="1707" y="743"/>
                    </a:lnTo>
                    <a:lnTo>
                      <a:pt x="1711" y="742"/>
                    </a:lnTo>
                    <a:lnTo>
                      <a:pt x="1714" y="741"/>
                    </a:lnTo>
                    <a:lnTo>
                      <a:pt x="1718" y="742"/>
                    </a:lnTo>
                    <a:lnTo>
                      <a:pt x="1722" y="742"/>
                    </a:lnTo>
                    <a:lnTo>
                      <a:pt x="1726" y="741"/>
                    </a:lnTo>
                    <a:lnTo>
                      <a:pt x="1730" y="741"/>
                    </a:lnTo>
                    <a:lnTo>
                      <a:pt x="1734" y="740"/>
                    </a:lnTo>
                    <a:lnTo>
                      <a:pt x="1738" y="739"/>
                    </a:lnTo>
                    <a:lnTo>
                      <a:pt x="1742" y="739"/>
                    </a:lnTo>
                    <a:lnTo>
                      <a:pt x="1746" y="738"/>
                    </a:lnTo>
                    <a:lnTo>
                      <a:pt x="1750" y="738"/>
                    </a:lnTo>
                    <a:lnTo>
                      <a:pt x="1754" y="737"/>
                    </a:lnTo>
                    <a:lnTo>
                      <a:pt x="1758" y="735"/>
                    </a:lnTo>
                    <a:lnTo>
                      <a:pt x="1762" y="734"/>
                    </a:lnTo>
                    <a:lnTo>
                      <a:pt x="1766" y="734"/>
                    </a:lnTo>
                    <a:lnTo>
                      <a:pt x="1770" y="733"/>
                    </a:lnTo>
                    <a:lnTo>
                      <a:pt x="1774" y="730"/>
                    </a:lnTo>
                    <a:lnTo>
                      <a:pt x="1778" y="732"/>
                    </a:lnTo>
                    <a:lnTo>
                      <a:pt x="1781" y="729"/>
                    </a:lnTo>
                    <a:lnTo>
                      <a:pt x="1785" y="730"/>
                    </a:lnTo>
                    <a:lnTo>
                      <a:pt x="1789" y="729"/>
                    </a:lnTo>
                    <a:lnTo>
                      <a:pt x="1793" y="727"/>
                    </a:lnTo>
                    <a:lnTo>
                      <a:pt x="1797" y="728"/>
                    </a:lnTo>
                    <a:lnTo>
                      <a:pt x="1801" y="726"/>
                    </a:lnTo>
                    <a:lnTo>
                      <a:pt x="1805" y="725"/>
                    </a:lnTo>
                    <a:lnTo>
                      <a:pt x="1809" y="724"/>
                    </a:lnTo>
                    <a:lnTo>
                      <a:pt x="1813" y="722"/>
                    </a:lnTo>
                    <a:lnTo>
                      <a:pt x="1817" y="721"/>
                    </a:lnTo>
                    <a:lnTo>
                      <a:pt x="1821" y="721"/>
                    </a:lnTo>
                    <a:lnTo>
                      <a:pt x="1825" y="721"/>
                    </a:lnTo>
                    <a:lnTo>
                      <a:pt x="1829" y="719"/>
                    </a:lnTo>
                    <a:lnTo>
                      <a:pt x="1833" y="717"/>
                    </a:lnTo>
                    <a:lnTo>
                      <a:pt x="1837" y="717"/>
                    </a:lnTo>
                    <a:lnTo>
                      <a:pt x="1841" y="714"/>
                    </a:lnTo>
                    <a:lnTo>
                      <a:pt x="1845" y="714"/>
                    </a:lnTo>
                    <a:lnTo>
                      <a:pt x="1848" y="713"/>
                    </a:lnTo>
                    <a:lnTo>
                      <a:pt x="1852" y="710"/>
                    </a:lnTo>
                    <a:lnTo>
                      <a:pt x="1856" y="709"/>
                    </a:lnTo>
                    <a:lnTo>
                      <a:pt x="1860" y="708"/>
                    </a:lnTo>
                    <a:lnTo>
                      <a:pt x="1864" y="707"/>
                    </a:lnTo>
                    <a:lnTo>
                      <a:pt x="1868" y="706"/>
                    </a:lnTo>
                    <a:lnTo>
                      <a:pt x="1872" y="705"/>
                    </a:lnTo>
                    <a:lnTo>
                      <a:pt x="1876" y="703"/>
                    </a:lnTo>
                    <a:lnTo>
                      <a:pt x="1880" y="702"/>
                    </a:lnTo>
                    <a:lnTo>
                      <a:pt x="1884" y="700"/>
                    </a:lnTo>
                    <a:lnTo>
                      <a:pt x="1888" y="698"/>
                    </a:lnTo>
                    <a:lnTo>
                      <a:pt x="1892" y="697"/>
                    </a:lnTo>
                    <a:lnTo>
                      <a:pt x="1896" y="697"/>
                    </a:lnTo>
                    <a:lnTo>
                      <a:pt x="1900" y="694"/>
                    </a:lnTo>
                    <a:lnTo>
                      <a:pt x="1904" y="693"/>
                    </a:lnTo>
                    <a:lnTo>
                      <a:pt x="1908" y="692"/>
                    </a:lnTo>
                    <a:lnTo>
                      <a:pt x="1912" y="690"/>
                    </a:lnTo>
                    <a:lnTo>
                      <a:pt x="1916" y="689"/>
                    </a:lnTo>
                    <a:lnTo>
                      <a:pt x="1919" y="687"/>
                    </a:lnTo>
                    <a:lnTo>
                      <a:pt x="1923" y="685"/>
                    </a:lnTo>
                    <a:lnTo>
                      <a:pt x="1927" y="685"/>
                    </a:lnTo>
                    <a:lnTo>
                      <a:pt x="1931" y="682"/>
                    </a:lnTo>
                    <a:lnTo>
                      <a:pt x="1935" y="680"/>
                    </a:lnTo>
                    <a:lnTo>
                      <a:pt x="1939" y="678"/>
                    </a:lnTo>
                    <a:lnTo>
                      <a:pt x="1943" y="677"/>
                    </a:lnTo>
                    <a:lnTo>
                      <a:pt x="1947" y="675"/>
                    </a:lnTo>
                    <a:lnTo>
                      <a:pt x="1951" y="672"/>
                    </a:lnTo>
                    <a:lnTo>
                      <a:pt x="1955" y="671"/>
                    </a:lnTo>
                    <a:lnTo>
                      <a:pt x="1959" y="670"/>
                    </a:lnTo>
                    <a:lnTo>
                      <a:pt x="1963" y="670"/>
                    </a:lnTo>
                    <a:lnTo>
                      <a:pt x="1967" y="667"/>
                    </a:lnTo>
                    <a:lnTo>
                      <a:pt x="1971" y="666"/>
                    </a:lnTo>
                    <a:lnTo>
                      <a:pt x="1975" y="664"/>
                    </a:lnTo>
                    <a:lnTo>
                      <a:pt x="1979" y="662"/>
                    </a:lnTo>
                    <a:lnTo>
                      <a:pt x="1983" y="659"/>
                    </a:lnTo>
                    <a:lnTo>
                      <a:pt x="1986" y="657"/>
                    </a:lnTo>
                    <a:lnTo>
                      <a:pt x="1990" y="656"/>
                    </a:lnTo>
                    <a:lnTo>
                      <a:pt x="1994" y="654"/>
                    </a:lnTo>
                    <a:lnTo>
                      <a:pt x="1998" y="652"/>
                    </a:lnTo>
                    <a:lnTo>
                      <a:pt x="2002" y="650"/>
                    </a:lnTo>
                    <a:lnTo>
                      <a:pt x="2006" y="648"/>
                    </a:lnTo>
                    <a:lnTo>
                      <a:pt x="2010" y="648"/>
                    </a:lnTo>
                    <a:lnTo>
                      <a:pt x="2014" y="645"/>
                    </a:lnTo>
                    <a:lnTo>
                      <a:pt x="2018" y="644"/>
                    </a:lnTo>
                    <a:lnTo>
                      <a:pt x="2022" y="642"/>
                    </a:lnTo>
                    <a:lnTo>
                      <a:pt x="2026" y="639"/>
                    </a:lnTo>
                    <a:lnTo>
                      <a:pt x="2030" y="638"/>
                    </a:lnTo>
                    <a:lnTo>
                      <a:pt x="2034" y="637"/>
                    </a:lnTo>
                    <a:lnTo>
                      <a:pt x="2038" y="632"/>
                    </a:lnTo>
                    <a:lnTo>
                      <a:pt x="2042" y="631"/>
                    </a:lnTo>
                    <a:lnTo>
                      <a:pt x="2046" y="630"/>
                    </a:lnTo>
                    <a:lnTo>
                      <a:pt x="2050" y="628"/>
                    </a:lnTo>
                    <a:lnTo>
                      <a:pt x="2054" y="624"/>
                    </a:lnTo>
                    <a:lnTo>
                      <a:pt x="2057" y="625"/>
                    </a:lnTo>
                    <a:lnTo>
                      <a:pt x="2061" y="621"/>
                    </a:lnTo>
                    <a:lnTo>
                      <a:pt x="2065" y="619"/>
                    </a:lnTo>
                    <a:lnTo>
                      <a:pt x="2069" y="617"/>
                    </a:lnTo>
                    <a:lnTo>
                      <a:pt x="2073" y="614"/>
                    </a:lnTo>
                    <a:lnTo>
                      <a:pt x="2077" y="614"/>
                    </a:lnTo>
                    <a:lnTo>
                      <a:pt x="2081" y="611"/>
                    </a:lnTo>
                    <a:lnTo>
                      <a:pt x="2085" y="610"/>
                    </a:lnTo>
                    <a:lnTo>
                      <a:pt x="2089" y="607"/>
                    </a:lnTo>
                    <a:lnTo>
                      <a:pt x="2093" y="606"/>
                    </a:lnTo>
                    <a:lnTo>
                      <a:pt x="2097" y="602"/>
                    </a:lnTo>
                    <a:lnTo>
                      <a:pt x="2101" y="600"/>
                    </a:lnTo>
                    <a:lnTo>
                      <a:pt x="2105" y="598"/>
                    </a:lnTo>
                    <a:lnTo>
                      <a:pt x="2109" y="596"/>
                    </a:lnTo>
                    <a:lnTo>
                      <a:pt x="2113" y="595"/>
                    </a:lnTo>
                    <a:lnTo>
                      <a:pt x="2117" y="593"/>
                    </a:lnTo>
                    <a:lnTo>
                      <a:pt x="2121" y="590"/>
                    </a:lnTo>
                    <a:lnTo>
                      <a:pt x="2124" y="588"/>
                    </a:lnTo>
                    <a:lnTo>
                      <a:pt x="2128" y="585"/>
                    </a:lnTo>
                    <a:lnTo>
                      <a:pt x="2132" y="584"/>
                    </a:lnTo>
                    <a:lnTo>
                      <a:pt x="2136" y="582"/>
                    </a:lnTo>
                    <a:lnTo>
                      <a:pt x="2140" y="579"/>
                    </a:lnTo>
                    <a:lnTo>
                      <a:pt x="2144" y="578"/>
                    </a:lnTo>
                    <a:lnTo>
                      <a:pt x="2148" y="575"/>
                    </a:lnTo>
                    <a:lnTo>
                      <a:pt x="2152" y="574"/>
                    </a:lnTo>
                    <a:lnTo>
                      <a:pt x="2156" y="570"/>
                    </a:lnTo>
                    <a:lnTo>
                      <a:pt x="2160" y="568"/>
                    </a:lnTo>
                    <a:lnTo>
                      <a:pt x="2164" y="566"/>
                    </a:lnTo>
                    <a:lnTo>
                      <a:pt x="2168" y="564"/>
                    </a:lnTo>
                    <a:lnTo>
                      <a:pt x="2172" y="562"/>
                    </a:lnTo>
                    <a:lnTo>
                      <a:pt x="2176" y="559"/>
                    </a:lnTo>
                    <a:lnTo>
                      <a:pt x="2180" y="557"/>
                    </a:lnTo>
                    <a:lnTo>
                      <a:pt x="2184" y="555"/>
                    </a:lnTo>
                    <a:lnTo>
                      <a:pt x="2188" y="552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6"/>
                    </a:lnTo>
                    <a:lnTo>
                      <a:pt x="2203" y="544"/>
                    </a:lnTo>
                    <a:lnTo>
                      <a:pt x="2207" y="541"/>
                    </a:lnTo>
                    <a:lnTo>
                      <a:pt x="2211" y="539"/>
                    </a:lnTo>
                    <a:lnTo>
                      <a:pt x="2215" y="537"/>
                    </a:lnTo>
                    <a:lnTo>
                      <a:pt x="2219" y="535"/>
                    </a:lnTo>
                    <a:lnTo>
                      <a:pt x="2223" y="532"/>
                    </a:lnTo>
                    <a:lnTo>
                      <a:pt x="2227" y="530"/>
                    </a:lnTo>
                    <a:lnTo>
                      <a:pt x="2231" y="528"/>
                    </a:lnTo>
                    <a:lnTo>
                      <a:pt x="2235" y="525"/>
                    </a:lnTo>
                    <a:lnTo>
                      <a:pt x="2239" y="524"/>
                    </a:lnTo>
                    <a:lnTo>
                      <a:pt x="2243" y="520"/>
                    </a:lnTo>
                    <a:lnTo>
                      <a:pt x="2247" y="519"/>
                    </a:lnTo>
                    <a:lnTo>
                      <a:pt x="2251" y="517"/>
                    </a:lnTo>
                    <a:lnTo>
                      <a:pt x="2255" y="514"/>
                    </a:lnTo>
                    <a:lnTo>
                      <a:pt x="2259" y="512"/>
                    </a:lnTo>
                    <a:lnTo>
                      <a:pt x="2262" y="510"/>
                    </a:lnTo>
                    <a:lnTo>
                      <a:pt x="2266" y="507"/>
                    </a:lnTo>
                    <a:lnTo>
                      <a:pt x="2270" y="503"/>
                    </a:lnTo>
                    <a:lnTo>
                      <a:pt x="2274" y="502"/>
                    </a:lnTo>
                    <a:lnTo>
                      <a:pt x="2278" y="500"/>
                    </a:lnTo>
                    <a:lnTo>
                      <a:pt x="2282" y="497"/>
                    </a:lnTo>
                    <a:lnTo>
                      <a:pt x="2286" y="495"/>
                    </a:lnTo>
                    <a:lnTo>
                      <a:pt x="2290" y="492"/>
                    </a:lnTo>
                    <a:lnTo>
                      <a:pt x="2294" y="491"/>
                    </a:lnTo>
                    <a:lnTo>
                      <a:pt x="2298" y="487"/>
                    </a:lnTo>
                    <a:lnTo>
                      <a:pt x="2302" y="485"/>
                    </a:lnTo>
                    <a:lnTo>
                      <a:pt x="2306" y="484"/>
                    </a:lnTo>
                    <a:lnTo>
                      <a:pt x="2310" y="480"/>
                    </a:lnTo>
                    <a:lnTo>
                      <a:pt x="2314" y="478"/>
                    </a:lnTo>
                    <a:lnTo>
                      <a:pt x="2318" y="476"/>
                    </a:lnTo>
                    <a:lnTo>
                      <a:pt x="2322" y="473"/>
                    </a:lnTo>
                    <a:lnTo>
                      <a:pt x="2326" y="470"/>
                    </a:lnTo>
                    <a:lnTo>
                      <a:pt x="2329" y="469"/>
                    </a:lnTo>
                    <a:lnTo>
                      <a:pt x="2333" y="468"/>
                    </a:lnTo>
                    <a:lnTo>
                      <a:pt x="2337" y="464"/>
                    </a:lnTo>
                    <a:lnTo>
                      <a:pt x="2341" y="461"/>
                    </a:lnTo>
                    <a:lnTo>
                      <a:pt x="2345" y="460"/>
                    </a:lnTo>
                    <a:lnTo>
                      <a:pt x="2349" y="458"/>
                    </a:lnTo>
                    <a:lnTo>
                      <a:pt x="2353" y="455"/>
                    </a:lnTo>
                    <a:lnTo>
                      <a:pt x="2357" y="452"/>
                    </a:lnTo>
                    <a:lnTo>
                      <a:pt x="2361" y="450"/>
                    </a:lnTo>
                    <a:lnTo>
                      <a:pt x="2365" y="448"/>
                    </a:lnTo>
                    <a:lnTo>
                      <a:pt x="2369" y="446"/>
                    </a:lnTo>
                    <a:lnTo>
                      <a:pt x="2373" y="443"/>
                    </a:lnTo>
                    <a:lnTo>
                      <a:pt x="2377" y="442"/>
                    </a:lnTo>
                    <a:lnTo>
                      <a:pt x="2381" y="439"/>
                    </a:lnTo>
                    <a:lnTo>
                      <a:pt x="2385" y="436"/>
                    </a:lnTo>
                    <a:lnTo>
                      <a:pt x="2389" y="435"/>
                    </a:lnTo>
                    <a:lnTo>
                      <a:pt x="2393" y="432"/>
                    </a:lnTo>
                    <a:lnTo>
                      <a:pt x="2396" y="431"/>
                    </a:lnTo>
                    <a:lnTo>
                      <a:pt x="2400" y="427"/>
                    </a:lnTo>
                    <a:lnTo>
                      <a:pt x="2404" y="425"/>
                    </a:lnTo>
                    <a:lnTo>
                      <a:pt x="2408" y="423"/>
                    </a:lnTo>
                    <a:lnTo>
                      <a:pt x="2412" y="420"/>
                    </a:lnTo>
                    <a:lnTo>
                      <a:pt x="2416" y="417"/>
                    </a:lnTo>
                    <a:lnTo>
                      <a:pt x="2420" y="416"/>
                    </a:lnTo>
                    <a:lnTo>
                      <a:pt x="2424" y="414"/>
                    </a:lnTo>
                    <a:lnTo>
                      <a:pt x="2428" y="411"/>
                    </a:lnTo>
                    <a:lnTo>
                      <a:pt x="2432" y="408"/>
                    </a:lnTo>
                    <a:lnTo>
                      <a:pt x="2436" y="407"/>
                    </a:lnTo>
                    <a:lnTo>
                      <a:pt x="2440" y="405"/>
                    </a:lnTo>
                    <a:lnTo>
                      <a:pt x="2444" y="403"/>
                    </a:lnTo>
                    <a:lnTo>
                      <a:pt x="2448" y="401"/>
                    </a:lnTo>
                    <a:lnTo>
                      <a:pt x="2452" y="397"/>
                    </a:lnTo>
                    <a:lnTo>
                      <a:pt x="2456" y="396"/>
                    </a:lnTo>
                    <a:lnTo>
                      <a:pt x="2460" y="393"/>
                    </a:lnTo>
                    <a:lnTo>
                      <a:pt x="2464" y="393"/>
                    </a:lnTo>
                    <a:lnTo>
                      <a:pt x="2467" y="389"/>
                    </a:lnTo>
                    <a:lnTo>
                      <a:pt x="2471" y="386"/>
                    </a:lnTo>
                    <a:lnTo>
                      <a:pt x="2475" y="384"/>
                    </a:lnTo>
                    <a:lnTo>
                      <a:pt x="2479" y="381"/>
                    </a:lnTo>
                    <a:lnTo>
                      <a:pt x="2483" y="381"/>
                    </a:lnTo>
                    <a:lnTo>
                      <a:pt x="2487" y="378"/>
                    </a:lnTo>
                    <a:lnTo>
                      <a:pt x="2491" y="376"/>
                    </a:lnTo>
                    <a:lnTo>
                      <a:pt x="2495" y="373"/>
                    </a:lnTo>
                    <a:lnTo>
                      <a:pt x="2499" y="370"/>
                    </a:lnTo>
                    <a:lnTo>
                      <a:pt x="2503" y="368"/>
                    </a:lnTo>
                    <a:lnTo>
                      <a:pt x="2507" y="366"/>
                    </a:lnTo>
                    <a:lnTo>
                      <a:pt x="2511" y="364"/>
                    </a:lnTo>
                    <a:lnTo>
                      <a:pt x="2515" y="363"/>
                    </a:lnTo>
                    <a:lnTo>
                      <a:pt x="2519" y="360"/>
                    </a:lnTo>
                    <a:lnTo>
                      <a:pt x="2523" y="358"/>
                    </a:lnTo>
                    <a:lnTo>
                      <a:pt x="2527" y="354"/>
                    </a:lnTo>
                    <a:lnTo>
                      <a:pt x="2531" y="354"/>
                    </a:lnTo>
                    <a:lnTo>
                      <a:pt x="2534" y="351"/>
                    </a:lnTo>
                    <a:lnTo>
                      <a:pt x="2538" y="348"/>
                    </a:lnTo>
                    <a:lnTo>
                      <a:pt x="2542" y="347"/>
                    </a:lnTo>
                    <a:lnTo>
                      <a:pt x="2546" y="343"/>
                    </a:lnTo>
                    <a:lnTo>
                      <a:pt x="2550" y="342"/>
                    </a:lnTo>
                    <a:lnTo>
                      <a:pt x="2554" y="339"/>
                    </a:lnTo>
                    <a:lnTo>
                      <a:pt x="2558" y="338"/>
                    </a:lnTo>
                    <a:lnTo>
                      <a:pt x="2562" y="334"/>
                    </a:lnTo>
                    <a:lnTo>
                      <a:pt x="2566" y="331"/>
                    </a:lnTo>
                    <a:lnTo>
                      <a:pt x="2570" y="330"/>
                    </a:lnTo>
                    <a:lnTo>
                      <a:pt x="2574" y="329"/>
                    </a:lnTo>
                    <a:lnTo>
                      <a:pt x="2578" y="327"/>
                    </a:lnTo>
                    <a:lnTo>
                      <a:pt x="2582" y="324"/>
                    </a:lnTo>
                    <a:lnTo>
                      <a:pt x="2586" y="323"/>
                    </a:lnTo>
                    <a:lnTo>
                      <a:pt x="2590" y="321"/>
                    </a:lnTo>
                    <a:lnTo>
                      <a:pt x="2594" y="319"/>
                    </a:lnTo>
                    <a:lnTo>
                      <a:pt x="2598" y="316"/>
                    </a:lnTo>
                    <a:lnTo>
                      <a:pt x="2602" y="314"/>
                    </a:lnTo>
                    <a:lnTo>
                      <a:pt x="2605" y="314"/>
                    </a:lnTo>
                    <a:lnTo>
                      <a:pt x="2609" y="310"/>
                    </a:lnTo>
                    <a:lnTo>
                      <a:pt x="2613" y="309"/>
                    </a:lnTo>
                    <a:lnTo>
                      <a:pt x="2617" y="307"/>
                    </a:lnTo>
                    <a:lnTo>
                      <a:pt x="2621" y="304"/>
                    </a:lnTo>
                    <a:lnTo>
                      <a:pt x="2625" y="302"/>
                    </a:lnTo>
                    <a:lnTo>
                      <a:pt x="2629" y="300"/>
                    </a:lnTo>
                    <a:lnTo>
                      <a:pt x="2633" y="298"/>
                    </a:lnTo>
                    <a:lnTo>
                      <a:pt x="2637" y="296"/>
                    </a:lnTo>
                    <a:lnTo>
                      <a:pt x="2641" y="295"/>
                    </a:lnTo>
                    <a:lnTo>
                      <a:pt x="2645" y="291"/>
                    </a:lnTo>
                    <a:lnTo>
                      <a:pt x="2649" y="290"/>
                    </a:lnTo>
                    <a:lnTo>
                      <a:pt x="2653" y="288"/>
                    </a:lnTo>
                    <a:lnTo>
                      <a:pt x="2657" y="286"/>
                    </a:lnTo>
                    <a:lnTo>
                      <a:pt x="2661" y="283"/>
                    </a:lnTo>
                    <a:lnTo>
                      <a:pt x="2665" y="282"/>
                    </a:lnTo>
                    <a:lnTo>
                      <a:pt x="2669" y="281"/>
                    </a:lnTo>
                    <a:lnTo>
                      <a:pt x="2672" y="277"/>
                    </a:lnTo>
                    <a:lnTo>
                      <a:pt x="2676" y="277"/>
                    </a:lnTo>
                    <a:lnTo>
                      <a:pt x="2680" y="274"/>
                    </a:lnTo>
                    <a:lnTo>
                      <a:pt x="2684" y="272"/>
                    </a:lnTo>
                    <a:lnTo>
                      <a:pt x="2688" y="270"/>
                    </a:lnTo>
                    <a:lnTo>
                      <a:pt x="2692" y="269"/>
                    </a:lnTo>
                    <a:lnTo>
                      <a:pt x="2696" y="267"/>
                    </a:lnTo>
                    <a:lnTo>
                      <a:pt x="2700" y="263"/>
                    </a:lnTo>
                    <a:lnTo>
                      <a:pt x="2704" y="263"/>
                    </a:lnTo>
                    <a:lnTo>
                      <a:pt x="2708" y="259"/>
                    </a:lnTo>
                    <a:lnTo>
                      <a:pt x="2712" y="259"/>
                    </a:lnTo>
                    <a:lnTo>
                      <a:pt x="2716" y="256"/>
                    </a:lnTo>
                    <a:lnTo>
                      <a:pt x="2720" y="255"/>
                    </a:lnTo>
                    <a:lnTo>
                      <a:pt x="2724" y="255"/>
                    </a:lnTo>
                    <a:lnTo>
                      <a:pt x="2728" y="251"/>
                    </a:lnTo>
                    <a:lnTo>
                      <a:pt x="2732" y="250"/>
                    </a:lnTo>
                    <a:lnTo>
                      <a:pt x="2736" y="247"/>
                    </a:lnTo>
                    <a:lnTo>
                      <a:pt x="2739" y="246"/>
                    </a:lnTo>
                    <a:lnTo>
                      <a:pt x="2743" y="245"/>
                    </a:lnTo>
                    <a:lnTo>
                      <a:pt x="2747" y="242"/>
                    </a:lnTo>
                    <a:lnTo>
                      <a:pt x="2751" y="240"/>
                    </a:lnTo>
                    <a:lnTo>
                      <a:pt x="2755" y="238"/>
                    </a:lnTo>
                    <a:lnTo>
                      <a:pt x="2759" y="238"/>
                    </a:lnTo>
                    <a:lnTo>
                      <a:pt x="2763" y="235"/>
                    </a:lnTo>
                    <a:lnTo>
                      <a:pt x="2767" y="231"/>
                    </a:lnTo>
                    <a:lnTo>
                      <a:pt x="2771" y="232"/>
                    </a:lnTo>
                    <a:lnTo>
                      <a:pt x="2775" y="230"/>
                    </a:lnTo>
                    <a:lnTo>
                      <a:pt x="2779" y="228"/>
                    </a:lnTo>
                    <a:lnTo>
                      <a:pt x="2783" y="227"/>
                    </a:lnTo>
                    <a:lnTo>
                      <a:pt x="2787" y="224"/>
                    </a:lnTo>
                    <a:lnTo>
                      <a:pt x="2791" y="222"/>
                    </a:lnTo>
                    <a:lnTo>
                      <a:pt x="2795" y="220"/>
                    </a:lnTo>
                    <a:lnTo>
                      <a:pt x="2799" y="220"/>
                    </a:lnTo>
                    <a:lnTo>
                      <a:pt x="2803" y="217"/>
                    </a:lnTo>
                    <a:lnTo>
                      <a:pt x="2807" y="216"/>
                    </a:lnTo>
                    <a:lnTo>
                      <a:pt x="2810" y="214"/>
                    </a:lnTo>
                    <a:lnTo>
                      <a:pt x="2814" y="212"/>
                    </a:lnTo>
                    <a:lnTo>
                      <a:pt x="2818" y="210"/>
                    </a:lnTo>
                    <a:lnTo>
                      <a:pt x="2822" y="210"/>
                    </a:lnTo>
                    <a:lnTo>
                      <a:pt x="2826" y="208"/>
                    </a:lnTo>
                    <a:lnTo>
                      <a:pt x="2830" y="205"/>
                    </a:lnTo>
                    <a:lnTo>
                      <a:pt x="2834" y="203"/>
                    </a:lnTo>
                    <a:lnTo>
                      <a:pt x="2838" y="203"/>
                    </a:lnTo>
                    <a:lnTo>
                      <a:pt x="2842" y="201"/>
                    </a:lnTo>
                    <a:lnTo>
                      <a:pt x="2846" y="199"/>
                    </a:lnTo>
                    <a:lnTo>
                      <a:pt x="2850" y="196"/>
                    </a:lnTo>
                    <a:lnTo>
                      <a:pt x="2854" y="196"/>
                    </a:lnTo>
                    <a:lnTo>
                      <a:pt x="2858" y="194"/>
                    </a:lnTo>
                    <a:lnTo>
                      <a:pt x="2862" y="193"/>
                    </a:lnTo>
                    <a:lnTo>
                      <a:pt x="2866" y="191"/>
                    </a:lnTo>
                    <a:lnTo>
                      <a:pt x="2870" y="190"/>
                    </a:lnTo>
                    <a:lnTo>
                      <a:pt x="2874" y="188"/>
                    </a:lnTo>
                    <a:lnTo>
                      <a:pt x="2877" y="187"/>
                    </a:lnTo>
                    <a:lnTo>
                      <a:pt x="2881" y="184"/>
                    </a:lnTo>
                    <a:lnTo>
                      <a:pt x="2885" y="184"/>
                    </a:lnTo>
                    <a:lnTo>
                      <a:pt x="2889" y="182"/>
                    </a:lnTo>
                    <a:lnTo>
                      <a:pt x="2893" y="180"/>
                    </a:lnTo>
                    <a:lnTo>
                      <a:pt x="2897" y="180"/>
                    </a:lnTo>
                    <a:lnTo>
                      <a:pt x="2901" y="176"/>
                    </a:lnTo>
                    <a:lnTo>
                      <a:pt x="2905" y="176"/>
                    </a:lnTo>
                    <a:lnTo>
                      <a:pt x="2909" y="174"/>
                    </a:lnTo>
                    <a:lnTo>
                      <a:pt x="2913" y="173"/>
                    </a:lnTo>
                    <a:lnTo>
                      <a:pt x="2917" y="172"/>
                    </a:lnTo>
                    <a:lnTo>
                      <a:pt x="2921" y="170"/>
                    </a:lnTo>
                    <a:lnTo>
                      <a:pt x="2925" y="167"/>
                    </a:lnTo>
                    <a:lnTo>
                      <a:pt x="2929" y="167"/>
                    </a:lnTo>
                    <a:lnTo>
                      <a:pt x="2933" y="165"/>
                    </a:lnTo>
                    <a:lnTo>
                      <a:pt x="2937" y="166"/>
                    </a:lnTo>
                    <a:lnTo>
                      <a:pt x="2941" y="165"/>
                    </a:lnTo>
                    <a:lnTo>
                      <a:pt x="2944" y="163"/>
                    </a:lnTo>
                    <a:lnTo>
                      <a:pt x="2948" y="159"/>
                    </a:lnTo>
                    <a:lnTo>
                      <a:pt x="2952" y="158"/>
                    </a:lnTo>
                    <a:lnTo>
                      <a:pt x="2956" y="158"/>
                    </a:lnTo>
                    <a:lnTo>
                      <a:pt x="2960" y="157"/>
                    </a:lnTo>
                    <a:lnTo>
                      <a:pt x="2964" y="154"/>
                    </a:lnTo>
                    <a:lnTo>
                      <a:pt x="2968" y="153"/>
                    </a:lnTo>
                    <a:lnTo>
                      <a:pt x="2972" y="151"/>
                    </a:lnTo>
                    <a:lnTo>
                      <a:pt x="2976" y="151"/>
                    </a:lnTo>
                    <a:lnTo>
                      <a:pt x="2980" y="151"/>
                    </a:lnTo>
                    <a:lnTo>
                      <a:pt x="2984" y="149"/>
                    </a:lnTo>
                    <a:lnTo>
                      <a:pt x="2988" y="146"/>
                    </a:lnTo>
                    <a:lnTo>
                      <a:pt x="2992" y="146"/>
                    </a:lnTo>
                    <a:lnTo>
                      <a:pt x="2996" y="145"/>
                    </a:lnTo>
                    <a:lnTo>
                      <a:pt x="3000" y="143"/>
                    </a:lnTo>
                    <a:lnTo>
                      <a:pt x="3004" y="142"/>
                    </a:lnTo>
                    <a:lnTo>
                      <a:pt x="3008" y="139"/>
                    </a:lnTo>
                    <a:lnTo>
                      <a:pt x="3012" y="139"/>
                    </a:lnTo>
                    <a:lnTo>
                      <a:pt x="3015" y="138"/>
                    </a:lnTo>
                    <a:lnTo>
                      <a:pt x="3019" y="137"/>
                    </a:lnTo>
                    <a:lnTo>
                      <a:pt x="3023" y="135"/>
                    </a:lnTo>
                    <a:lnTo>
                      <a:pt x="3027" y="134"/>
                    </a:lnTo>
                    <a:lnTo>
                      <a:pt x="3031" y="133"/>
                    </a:lnTo>
                    <a:lnTo>
                      <a:pt x="3035" y="132"/>
                    </a:lnTo>
                    <a:lnTo>
                      <a:pt x="3039" y="131"/>
                    </a:lnTo>
                    <a:lnTo>
                      <a:pt x="3043" y="130"/>
                    </a:lnTo>
                    <a:lnTo>
                      <a:pt x="3047" y="128"/>
                    </a:lnTo>
                    <a:lnTo>
                      <a:pt x="3051" y="129"/>
                    </a:lnTo>
                    <a:lnTo>
                      <a:pt x="3055" y="126"/>
                    </a:lnTo>
                    <a:lnTo>
                      <a:pt x="3059" y="124"/>
                    </a:lnTo>
                    <a:lnTo>
                      <a:pt x="3063" y="123"/>
                    </a:lnTo>
                    <a:lnTo>
                      <a:pt x="3067" y="121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6"/>
                    </a:lnTo>
                    <a:lnTo>
                      <a:pt x="3086" y="117"/>
                    </a:lnTo>
                    <a:lnTo>
                      <a:pt x="3090" y="117"/>
                    </a:lnTo>
                    <a:lnTo>
                      <a:pt x="3094" y="115"/>
                    </a:lnTo>
                    <a:lnTo>
                      <a:pt x="3098" y="114"/>
                    </a:lnTo>
                    <a:lnTo>
                      <a:pt x="3102" y="112"/>
                    </a:lnTo>
                    <a:lnTo>
                      <a:pt x="3106" y="111"/>
                    </a:lnTo>
                    <a:lnTo>
                      <a:pt x="3110" y="110"/>
                    </a:lnTo>
                    <a:lnTo>
                      <a:pt x="3114" y="109"/>
                    </a:lnTo>
                    <a:lnTo>
                      <a:pt x="3118" y="107"/>
                    </a:lnTo>
                    <a:lnTo>
                      <a:pt x="3122" y="106"/>
                    </a:lnTo>
                    <a:lnTo>
                      <a:pt x="3126" y="106"/>
                    </a:lnTo>
                    <a:lnTo>
                      <a:pt x="3130" y="106"/>
                    </a:lnTo>
                    <a:lnTo>
                      <a:pt x="3134" y="104"/>
                    </a:lnTo>
                    <a:lnTo>
                      <a:pt x="3138" y="104"/>
                    </a:lnTo>
                    <a:lnTo>
                      <a:pt x="3142" y="102"/>
                    </a:lnTo>
                    <a:lnTo>
                      <a:pt x="3146" y="101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4" name="Freeform 2886"/>
              <p:cNvSpPr>
                <a:spLocks/>
              </p:cNvSpPr>
              <p:nvPr/>
            </p:nvSpPr>
            <p:spPr bwMode="auto">
              <a:xfrm flipV="1">
                <a:off x="506" y="845"/>
                <a:ext cx="1814" cy="1076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6"/>
                  </a:cxn>
                  <a:cxn ang="0">
                    <a:pos x="252" y="12"/>
                  </a:cxn>
                  <a:cxn ang="0">
                    <a:pos x="303" y="23"/>
                  </a:cxn>
                  <a:cxn ang="0">
                    <a:pos x="354" y="40"/>
                  </a:cxn>
                  <a:cxn ang="0">
                    <a:pos x="406" y="66"/>
                  </a:cxn>
                  <a:cxn ang="0">
                    <a:pos x="457" y="103"/>
                  </a:cxn>
                  <a:cxn ang="0">
                    <a:pos x="508" y="147"/>
                  </a:cxn>
                  <a:cxn ang="0">
                    <a:pos x="559" y="203"/>
                  </a:cxn>
                  <a:cxn ang="0">
                    <a:pos x="611" y="272"/>
                  </a:cxn>
                  <a:cxn ang="0">
                    <a:pos x="662" y="351"/>
                  </a:cxn>
                  <a:cxn ang="0">
                    <a:pos x="713" y="438"/>
                  </a:cxn>
                  <a:cxn ang="0">
                    <a:pos x="764" y="533"/>
                  </a:cxn>
                  <a:cxn ang="0">
                    <a:pos x="816" y="635"/>
                  </a:cxn>
                  <a:cxn ang="0">
                    <a:pos x="867" y="744"/>
                  </a:cxn>
                  <a:cxn ang="0">
                    <a:pos x="918" y="855"/>
                  </a:cxn>
                  <a:cxn ang="0">
                    <a:pos x="969" y="969"/>
                  </a:cxn>
                  <a:cxn ang="0">
                    <a:pos x="1021" y="1082"/>
                  </a:cxn>
                  <a:cxn ang="0">
                    <a:pos x="1072" y="1192"/>
                  </a:cxn>
                  <a:cxn ang="0">
                    <a:pos x="1123" y="1299"/>
                  </a:cxn>
                  <a:cxn ang="0">
                    <a:pos x="1174" y="1399"/>
                  </a:cxn>
                  <a:cxn ang="0">
                    <a:pos x="1226" y="1492"/>
                  </a:cxn>
                  <a:cxn ang="0">
                    <a:pos x="1277" y="1576"/>
                  </a:cxn>
                  <a:cxn ang="0">
                    <a:pos x="1328" y="1652"/>
                  </a:cxn>
                  <a:cxn ang="0">
                    <a:pos x="1379" y="1715"/>
                  </a:cxn>
                  <a:cxn ang="0">
                    <a:pos x="1431" y="1769"/>
                  </a:cxn>
                  <a:cxn ang="0">
                    <a:pos x="1482" y="1810"/>
                  </a:cxn>
                  <a:cxn ang="0">
                    <a:pos x="1533" y="1842"/>
                  </a:cxn>
                  <a:cxn ang="0">
                    <a:pos x="1584" y="1861"/>
                  </a:cxn>
                  <a:cxn ang="0">
                    <a:pos x="1636" y="1867"/>
                  </a:cxn>
                  <a:cxn ang="0">
                    <a:pos x="1687" y="1862"/>
                  </a:cxn>
                  <a:cxn ang="0">
                    <a:pos x="1738" y="1849"/>
                  </a:cxn>
                  <a:cxn ang="0">
                    <a:pos x="1789" y="1822"/>
                  </a:cxn>
                  <a:cxn ang="0">
                    <a:pos x="1841" y="1790"/>
                  </a:cxn>
                  <a:cxn ang="0">
                    <a:pos x="1892" y="1749"/>
                  </a:cxn>
                  <a:cxn ang="0">
                    <a:pos x="1943" y="1699"/>
                  </a:cxn>
                  <a:cxn ang="0">
                    <a:pos x="1994" y="1642"/>
                  </a:cxn>
                  <a:cxn ang="0">
                    <a:pos x="2046" y="1582"/>
                  </a:cxn>
                  <a:cxn ang="0">
                    <a:pos x="2097" y="1515"/>
                  </a:cxn>
                  <a:cxn ang="0">
                    <a:pos x="2148" y="1446"/>
                  </a:cxn>
                  <a:cxn ang="0">
                    <a:pos x="2199" y="1372"/>
                  </a:cxn>
                  <a:cxn ang="0">
                    <a:pos x="2251" y="1300"/>
                  </a:cxn>
                  <a:cxn ang="0">
                    <a:pos x="2302" y="1223"/>
                  </a:cxn>
                  <a:cxn ang="0">
                    <a:pos x="2353" y="1146"/>
                  </a:cxn>
                  <a:cxn ang="0">
                    <a:pos x="2404" y="1072"/>
                  </a:cxn>
                  <a:cxn ang="0">
                    <a:pos x="2456" y="997"/>
                  </a:cxn>
                  <a:cxn ang="0">
                    <a:pos x="2507" y="924"/>
                  </a:cxn>
                  <a:cxn ang="0">
                    <a:pos x="2558" y="853"/>
                  </a:cxn>
                  <a:cxn ang="0">
                    <a:pos x="2609" y="784"/>
                  </a:cxn>
                  <a:cxn ang="0">
                    <a:pos x="2661" y="717"/>
                  </a:cxn>
                  <a:cxn ang="0">
                    <a:pos x="2712" y="654"/>
                  </a:cxn>
                  <a:cxn ang="0">
                    <a:pos x="2763" y="594"/>
                  </a:cxn>
                  <a:cxn ang="0">
                    <a:pos x="2814" y="539"/>
                  </a:cxn>
                  <a:cxn ang="0">
                    <a:pos x="2866" y="484"/>
                  </a:cxn>
                  <a:cxn ang="0">
                    <a:pos x="2917" y="434"/>
                  </a:cxn>
                  <a:cxn ang="0">
                    <a:pos x="2968" y="389"/>
                  </a:cxn>
                  <a:cxn ang="0">
                    <a:pos x="3019" y="345"/>
                  </a:cxn>
                  <a:cxn ang="0">
                    <a:pos x="3071" y="307"/>
                  </a:cxn>
                  <a:cxn ang="0">
                    <a:pos x="3122" y="269"/>
                  </a:cxn>
                </a:cxnLst>
                <a:rect l="0" t="0" r="r" b="b"/>
                <a:pathLst>
                  <a:path w="3150" h="1868">
                    <a:moveTo>
                      <a:pt x="0" y="3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4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6"/>
                    </a:lnTo>
                    <a:lnTo>
                      <a:pt x="185" y="5"/>
                    </a:lnTo>
                    <a:lnTo>
                      <a:pt x="189" y="5"/>
                    </a:lnTo>
                    <a:lnTo>
                      <a:pt x="193" y="6"/>
                    </a:lnTo>
                    <a:lnTo>
                      <a:pt x="197" y="5"/>
                    </a:lnTo>
                    <a:lnTo>
                      <a:pt x="201" y="6"/>
                    </a:lnTo>
                    <a:lnTo>
                      <a:pt x="205" y="6"/>
                    </a:lnTo>
                    <a:lnTo>
                      <a:pt x="208" y="6"/>
                    </a:lnTo>
                    <a:lnTo>
                      <a:pt x="212" y="6"/>
                    </a:lnTo>
                    <a:lnTo>
                      <a:pt x="216" y="7"/>
                    </a:lnTo>
                    <a:lnTo>
                      <a:pt x="220" y="7"/>
                    </a:lnTo>
                    <a:lnTo>
                      <a:pt x="224" y="9"/>
                    </a:lnTo>
                    <a:lnTo>
                      <a:pt x="228" y="8"/>
                    </a:lnTo>
                    <a:lnTo>
                      <a:pt x="232" y="9"/>
                    </a:lnTo>
                    <a:lnTo>
                      <a:pt x="236" y="9"/>
                    </a:lnTo>
                    <a:lnTo>
                      <a:pt x="240" y="10"/>
                    </a:lnTo>
                    <a:lnTo>
                      <a:pt x="244" y="9"/>
                    </a:lnTo>
                    <a:lnTo>
                      <a:pt x="248" y="11"/>
                    </a:lnTo>
                    <a:lnTo>
                      <a:pt x="252" y="12"/>
                    </a:lnTo>
                    <a:lnTo>
                      <a:pt x="256" y="12"/>
                    </a:lnTo>
                    <a:lnTo>
                      <a:pt x="260" y="12"/>
                    </a:lnTo>
                    <a:lnTo>
                      <a:pt x="264" y="15"/>
                    </a:lnTo>
                    <a:lnTo>
                      <a:pt x="268" y="14"/>
                    </a:lnTo>
                    <a:lnTo>
                      <a:pt x="272" y="15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3" y="17"/>
                    </a:lnTo>
                    <a:lnTo>
                      <a:pt x="287" y="19"/>
                    </a:lnTo>
                    <a:lnTo>
                      <a:pt x="291" y="19"/>
                    </a:lnTo>
                    <a:lnTo>
                      <a:pt x="295" y="21"/>
                    </a:lnTo>
                    <a:lnTo>
                      <a:pt x="299" y="22"/>
                    </a:lnTo>
                    <a:lnTo>
                      <a:pt x="303" y="23"/>
                    </a:lnTo>
                    <a:lnTo>
                      <a:pt x="307" y="23"/>
                    </a:lnTo>
                    <a:lnTo>
                      <a:pt x="311" y="24"/>
                    </a:lnTo>
                    <a:lnTo>
                      <a:pt x="315" y="26"/>
                    </a:lnTo>
                    <a:lnTo>
                      <a:pt x="319" y="26"/>
                    </a:lnTo>
                    <a:lnTo>
                      <a:pt x="323" y="28"/>
                    </a:lnTo>
                    <a:lnTo>
                      <a:pt x="327" y="31"/>
                    </a:lnTo>
                    <a:lnTo>
                      <a:pt x="331" y="32"/>
                    </a:lnTo>
                    <a:lnTo>
                      <a:pt x="335" y="33"/>
                    </a:lnTo>
                    <a:lnTo>
                      <a:pt x="339" y="34"/>
                    </a:lnTo>
                    <a:lnTo>
                      <a:pt x="342" y="36"/>
                    </a:lnTo>
                    <a:lnTo>
                      <a:pt x="346" y="37"/>
                    </a:lnTo>
                    <a:lnTo>
                      <a:pt x="350" y="38"/>
                    </a:lnTo>
                    <a:lnTo>
                      <a:pt x="354" y="40"/>
                    </a:lnTo>
                    <a:lnTo>
                      <a:pt x="358" y="41"/>
                    </a:lnTo>
                    <a:lnTo>
                      <a:pt x="362" y="44"/>
                    </a:lnTo>
                    <a:lnTo>
                      <a:pt x="366" y="45"/>
                    </a:lnTo>
                    <a:lnTo>
                      <a:pt x="370" y="47"/>
                    </a:lnTo>
                    <a:lnTo>
                      <a:pt x="374" y="50"/>
                    </a:lnTo>
                    <a:lnTo>
                      <a:pt x="378" y="50"/>
                    </a:lnTo>
                    <a:lnTo>
                      <a:pt x="382" y="53"/>
                    </a:lnTo>
                    <a:lnTo>
                      <a:pt x="386" y="55"/>
                    </a:lnTo>
                    <a:lnTo>
                      <a:pt x="390" y="58"/>
                    </a:lnTo>
                    <a:lnTo>
                      <a:pt x="394" y="60"/>
                    </a:lnTo>
                    <a:lnTo>
                      <a:pt x="398" y="62"/>
                    </a:lnTo>
                    <a:lnTo>
                      <a:pt x="402" y="64"/>
                    </a:lnTo>
                    <a:lnTo>
                      <a:pt x="406" y="66"/>
                    </a:lnTo>
                    <a:lnTo>
                      <a:pt x="410" y="69"/>
                    </a:lnTo>
                    <a:lnTo>
                      <a:pt x="413" y="72"/>
                    </a:lnTo>
                    <a:lnTo>
                      <a:pt x="417" y="72"/>
                    </a:lnTo>
                    <a:lnTo>
                      <a:pt x="421" y="76"/>
                    </a:lnTo>
                    <a:lnTo>
                      <a:pt x="425" y="79"/>
                    </a:lnTo>
                    <a:lnTo>
                      <a:pt x="429" y="81"/>
                    </a:lnTo>
                    <a:lnTo>
                      <a:pt x="433" y="84"/>
                    </a:lnTo>
                    <a:lnTo>
                      <a:pt x="437" y="85"/>
                    </a:lnTo>
                    <a:lnTo>
                      <a:pt x="441" y="90"/>
                    </a:lnTo>
                    <a:lnTo>
                      <a:pt x="445" y="92"/>
                    </a:lnTo>
                    <a:lnTo>
                      <a:pt x="449" y="96"/>
                    </a:lnTo>
                    <a:lnTo>
                      <a:pt x="453" y="99"/>
                    </a:lnTo>
                    <a:lnTo>
                      <a:pt x="457" y="103"/>
                    </a:lnTo>
                    <a:lnTo>
                      <a:pt x="461" y="105"/>
                    </a:lnTo>
                    <a:lnTo>
                      <a:pt x="465" y="109"/>
                    </a:lnTo>
                    <a:lnTo>
                      <a:pt x="469" y="112"/>
                    </a:lnTo>
                    <a:lnTo>
                      <a:pt x="473" y="115"/>
                    </a:lnTo>
                    <a:lnTo>
                      <a:pt x="477" y="119"/>
                    </a:lnTo>
                    <a:lnTo>
                      <a:pt x="480" y="121"/>
                    </a:lnTo>
                    <a:lnTo>
                      <a:pt x="484" y="125"/>
                    </a:lnTo>
                    <a:lnTo>
                      <a:pt x="488" y="129"/>
                    </a:lnTo>
                    <a:lnTo>
                      <a:pt x="492" y="132"/>
                    </a:lnTo>
                    <a:lnTo>
                      <a:pt x="496" y="136"/>
                    </a:lnTo>
                    <a:lnTo>
                      <a:pt x="500" y="142"/>
                    </a:lnTo>
                    <a:lnTo>
                      <a:pt x="504" y="143"/>
                    </a:lnTo>
                    <a:lnTo>
                      <a:pt x="508" y="147"/>
                    </a:lnTo>
                    <a:lnTo>
                      <a:pt x="512" y="153"/>
                    </a:lnTo>
                    <a:lnTo>
                      <a:pt x="516" y="154"/>
                    </a:lnTo>
                    <a:lnTo>
                      <a:pt x="520" y="159"/>
                    </a:lnTo>
                    <a:lnTo>
                      <a:pt x="524" y="165"/>
                    </a:lnTo>
                    <a:lnTo>
                      <a:pt x="528" y="168"/>
                    </a:lnTo>
                    <a:lnTo>
                      <a:pt x="532" y="172"/>
                    </a:lnTo>
                    <a:lnTo>
                      <a:pt x="536" y="177"/>
                    </a:lnTo>
                    <a:lnTo>
                      <a:pt x="540" y="181"/>
                    </a:lnTo>
                    <a:lnTo>
                      <a:pt x="544" y="185"/>
                    </a:lnTo>
                    <a:lnTo>
                      <a:pt x="547" y="190"/>
                    </a:lnTo>
                    <a:lnTo>
                      <a:pt x="551" y="194"/>
                    </a:lnTo>
                    <a:lnTo>
                      <a:pt x="555" y="198"/>
                    </a:lnTo>
                    <a:lnTo>
                      <a:pt x="559" y="203"/>
                    </a:lnTo>
                    <a:lnTo>
                      <a:pt x="563" y="209"/>
                    </a:lnTo>
                    <a:lnTo>
                      <a:pt x="567" y="214"/>
                    </a:lnTo>
                    <a:lnTo>
                      <a:pt x="571" y="217"/>
                    </a:lnTo>
                    <a:lnTo>
                      <a:pt x="575" y="224"/>
                    </a:lnTo>
                    <a:lnTo>
                      <a:pt x="579" y="229"/>
                    </a:lnTo>
                    <a:lnTo>
                      <a:pt x="583" y="233"/>
                    </a:lnTo>
                    <a:lnTo>
                      <a:pt x="587" y="239"/>
                    </a:lnTo>
                    <a:lnTo>
                      <a:pt x="591" y="245"/>
                    </a:lnTo>
                    <a:lnTo>
                      <a:pt x="595" y="249"/>
                    </a:lnTo>
                    <a:lnTo>
                      <a:pt x="599" y="255"/>
                    </a:lnTo>
                    <a:lnTo>
                      <a:pt x="603" y="260"/>
                    </a:lnTo>
                    <a:lnTo>
                      <a:pt x="607" y="266"/>
                    </a:lnTo>
                    <a:lnTo>
                      <a:pt x="611" y="272"/>
                    </a:lnTo>
                    <a:lnTo>
                      <a:pt x="615" y="278"/>
                    </a:lnTo>
                    <a:lnTo>
                      <a:pt x="618" y="282"/>
                    </a:lnTo>
                    <a:lnTo>
                      <a:pt x="622" y="289"/>
                    </a:lnTo>
                    <a:lnTo>
                      <a:pt x="626" y="295"/>
                    </a:lnTo>
                    <a:lnTo>
                      <a:pt x="630" y="300"/>
                    </a:lnTo>
                    <a:lnTo>
                      <a:pt x="634" y="307"/>
                    </a:lnTo>
                    <a:lnTo>
                      <a:pt x="638" y="313"/>
                    </a:lnTo>
                    <a:lnTo>
                      <a:pt x="642" y="319"/>
                    </a:lnTo>
                    <a:lnTo>
                      <a:pt x="646" y="323"/>
                    </a:lnTo>
                    <a:lnTo>
                      <a:pt x="650" y="330"/>
                    </a:lnTo>
                    <a:lnTo>
                      <a:pt x="654" y="336"/>
                    </a:lnTo>
                    <a:lnTo>
                      <a:pt x="658" y="342"/>
                    </a:lnTo>
                    <a:lnTo>
                      <a:pt x="662" y="351"/>
                    </a:lnTo>
                    <a:lnTo>
                      <a:pt x="666" y="356"/>
                    </a:lnTo>
                    <a:lnTo>
                      <a:pt x="670" y="362"/>
                    </a:lnTo>
                    <a:lnTo>
                      <a:pt x="674" y="370"/>
                    </a:lnTo>
                    <a:lnTo>
                      <a:pt x="678" y="375"/>
                    </a:lnTo>
                    <a:lnTo>
                      <a:pt x="682" y="384"/>
                    </a:lnTo>
                    <a:lnTo>
                      <a:pt x="685" y="388"/>
                    </a:lnTo>
                    <a:lnTo>
                      <a:pt x="689" y="394"/>
                    </a:lnTo>
                    <a:lnTo>
                      <a:pt x="693" y="402"/>
                    </a:lnTo>
                    <a:lnTo>
                      <a:pt x="697" y="409"/>
                    </a:lnTo>
                    <a:lnTo>
                      <a:pt x="701" y="416"/>
                    </a:lnTo>
                    <a:lnTo>
                      <a:pt x="705" y="422"/>
                    </a:lnTo>
                    <a:lnTo>
                      <a:pt x="709" y="430"/>
                    </a:lnTo>
                    <a:lnTo>
                      <a:pt x="713" y="438"/>
                    </a:lnTo>
                    <a:lnTo>
                      <a:pt x="717" y="446"/>
                    </a:lnTo>
                    <a:lnTo>
                      <a:pt x="721" y="452"/>
                    </a:lnTo>
                    <a:lnTo>
                      <a:pt x="725" y="459"/>
                    </a:lnTo>
                    <a:lnTo>
                      <a:pt x="729" y="466"/>
                    </a:lnTo>
                    <a:lnTo>
                      <a:pt x="733" y="473"/>
                    </a:lnTo>
                    <a:lnTo>
                      <a:pt x="737" y="479"/>
                    </a:lnTo>
                    <a:lnTo>
                      <a:pt x="741" y="489"/>
                    </a:lnTo>
                    <a:lnTo>
                      <a:pt x="745" y="496"/>
                    </a:lnTo>
                    <a:lnTo>
                      <a:pt x="749" y="504"/>
                    </a:lnTo>
                    <a:lnTo>
                      <a:pt x="753" y="511"/>
                    </a:lnTo>
                    <a:lnTo>
                      <a:pt x="756" y="518"/>
                    </a:lnTo>
                    <a:lnTo>
                      <a:pt x="760" y="526"/>
                    </a:lnTo>
                    <a:lnTo>
                      <a:pt x="764" y="533"/>
                    </a:lnTo>
                    <a:lnTo>
                      <a:pt x="768" y="542"/>
                    </a:lnTo>
                    <a:lnTo>
                      <a:pt x="772" y="549"/>
                    </a:lnTo>
                    <a:lnTo>
                      <a:pt x="776" y="556"/>
                    </a:lnTo>
                    <a:lnTo>
                      <a:pt x="780" y="565"/>
                    </a:lnTo>
                    <a:lnTo>
                      <a:pt x="784" y="572"/>
                    </a:lnTo>
                    <a:lnTo>
                      <a:pt x="788" y="581"/>
                    </a:lnTo>
                    <a:lnTo>
                      <a:pt x="792" y="588"/>
                    </a:lnTo>
                    <a:lnTo>
                      <a:pt x="796" y="596"/>
                    </a:lnTo>
                    <a:lnTo>
                      <a:pt x="800" y="603"/>
                    </a:lnTo>
                    <a:lnTo>
                      <a:pt x="804" y="612"/>
                    </a:lnTo>
                    <a:lnTo>
                      <a:pt x="808" y="620"/>
                    </a:lnTo>
                    <a:lnTo>
                      <a:pt x="812" y="627"/>
                    </a:lnTo>
                    <a:lnTo>
                      <a:pt x="816" y="635"/>
                    </a:lnTo>
                    <a:lnTo>
                      <a:pt x="820" y="645"/>
                    </a:lnTo>
                    <a:lnTo>
                      <a:pt x="823" y="652"/>
                    </a:lnTo>
                    <a:lnTo>
                      <a:pt x="827" y="660"/>
                    </a:lnTo>
                    <a:lnTo>
                      <a:pt x="831" y="670"/>
                    </a:lnTo>
                    <a:lnTo>
                      <a:pt x="835" y="677"/>
                    </a:lnTo>
                    <a:lnTo>
                      <a:pt x="839" y="685"/>
                    </a:lnTo>
                    <a:lnTo>
                      <a:pt x="843" y="692"/>
                    </a:lnTo>
                    <a:lnTo>
                      <a:pt x="847" y="702"/>
                    </a:lnTo>
                    <a:lnTo>
                      <a:pt x="851" y="710"/>
                    </a:lnTo>
                    <a:lnTo>
                      <a:pt x="855" y="721"/>
                    </a:lnTo>
                    <a:lnTo>
                      <a:pt x="859" y="728"/>
                    </a:lnTo>
                    <a:lnTo>
                      <a:pt x="863" y="736"/>
                    </a:lnTo>
                    <a:lnTo>
                      <a:pt x="867" y="744"/>
                    </a:lnTo>
                    <a:lnTo>
                      <a:pt x="871" y="752"/>
                    </a:lnTo>
                    <a:lnTo>
                      <a:pt x="875" y="761"/>
                    </a:lnTo>
                    <a:lnTo>
                      <a:pt x="879" y="770"/>
                    </a:lnTo>
                    <a:lnTo>
                      <a:pt x="883" y="778"/>
                    </a:lnTo>
                    <a:lnTo>
                      <a:pt x="887" y="787"/>
                    </a:lnTo>
                    <a:lnTo>
                      <a:pt x="890" y="796"/>
                    </a:lnTo>
                    <a:lnTo>
                      <a:pt x="894" y="803"/>
                    </a:lnTo>
                    <a:lnTo>
                      <a:pt x="898" y="812"/>
                    </a:lnTo>
                    <a:lnTo>
                      <a:pt x="902" y="822"/>
                    </a:lnTo>
                    <a:lnTo>
                      <a:pt x="906" y="827"/>
                    </a:lnTo>
                    <a:lnTo>
                      <a:pt x="910" y="838"/>
                    </a:lnTo>
                    <a:lnTo>
                      <a:pt x="914" y="848"/>
                    </a:lnTo>
                    <a:lnTo>
                      <a:pt x="918" y="855"/>
                    </a:lnTo>
                    <a:lnTo>
                      <a:pt x="922" y="865"/>
                    </a:lnTo>
                    <a:lnTo>
                      <a:pt x="926" y="874"/>
                    </a:lnTo>
                    <a:lnTo>
                      <a:pt x="930" y="882"/>
                    </a:lnTo>
                    <a:lnTo>
                      <a:pt x="934" y="890"/>
                    </a:lnTo>
                    <a:lnTo>
                      <a:pt x="938" y="900"/>
                    </a:lnTo>
                    <a:lnTo>
                      <a:pt x="942" y="907"/>
                    </a:lnTo>
                    <a:lnTo>
                      <a:pt x="946" y="917"/>
                    </a:lnTo>
                    <a:lnTo>
                      <a:pt x="950" y="926"/>
                    </a:lnTo>
                    <a:lnTo>
                      <a:pt x="954" y="934"/>
                    </a:lnTo>
                    <a:lnTo>
                      <a:pt x="958" y="943"/>
                    </a:lnTo>
                    <a:lnTo>
                      <a:pt x="961" y="952"/>
                    </a:lnTo>
                    <a:lnTo>
                      <a:pt x="965" y="960"/>
                    </a:lnTo>
                    <a:lnTo>
                      <a:pt x="969" y="969"/>
                    </a:lnTo>
                    <a:lnTo>
                      <a:pt x="973" y="978"/>
                    </a:lnTo>
                    <a:lnTo>
                      <a:pt x="977" y="988"/>
                    </a:lnTo>
                    <a:lnTo>
                      <a:pt x="981" y="996"/>
                    </a:lnTo>
                    <a:lnTo>
                      <a:pt x="985" y="1004"/>
                    </a:lnTo>
                    <a:lnTo>
                      <a:pt x="989" y="1013"/>
                    </a:lnTo>
                    <a:lnTo>
                      <a:pt x="993" y="1021"/>
                    </a:lnTo>
                    <a:lnTo>
                      <a:pt x="997" y="1030"/>
                    </a:lnTo>
                    <a:lnTo>
                      <a:pt x="1001" y="1038"/>
                    </a:lnTo>
                    <a:lnTo>
                      <a:pt x="1005" y="1046"/>
                    </a:lnTo>
                    <a:lnTo>
                      <a:pt x="1009" y="1055"/>
                    </a:lnTo>
                    <a:lnTo>
                      <a:pt x="1013" y="1065"/>
                    </a:lnTo>
                    <a:lnTo>
                      <a:pt x="1017" y="1073"/>
                    </a:lnTo>
                    <a:lnTo>
                      <a:pt x="1021" y="1082"/>
                    </a:lnTo>
                    <a:lnTo>
                      <a:pt x="1025" y="1090"/>
                    </a:lnTo>
                    <a:lnTo>
                      <a:pt x="1028" y="1100"/>
                    </a:lnTo>
                    <a:lnTo>
                      <a:pt x="1032" y="1108"/>
                    </a:lnTo>
                    <a:lnTo>
                      <a:pt x="1036" y="1117"/>
                    </a:lnTo>
                    <a:lnTo>
                      <a:pt x="1040" y="1125"/>
                    </a:lnTo>
                    <a:lnTo>
                      <a:pt x="1044" y="1131"/>
                    </a:lnTo>
                    <a:lnTo>
                      <a:pt x="1048" y="1142"/>
                    </a:lnTo>
                    <a:lnTo>
                      <a:pt x="1052" y="1151"/>
                    </a:lnTo>
                    <a:lnTo>
                      <a:pt x="1056" y="1159"/>
                    </a:lnTo>
                    <a:lnTo>
                      <a:pt x="1060" y="1166"/>
                    </a:lnTo>
                    <a:lnTo>
                      <a:pt x="1064" y="1175"/>
                    </a:lnTo>
                    <a:lnTo>
                      <a:pt x="1068" y="1183"/>
                    </a:lnTo>
                    <a:lnTo>
                      <a:pt x="1072" y="1192"/>
                    </a:lnTo>
                    <a:lnTo>
                      <a:pt x="1076" y="1201"/>
                    </a:lnTo>
                    <a:lnTo>
                      <a:pt x="1080" y="1209"/>
                    </a:lnTo>
                    <a:lnTo>
                      <a:pt x="1084" y="1217"/>
                    </a:lnTo>
                    <a:lnTo>
                      <a:pt x="1088" y="1226"/>
                    </a:lnTo>
                    <a:lnTo>
                      <a:pt x="1092" y="1233"/>
                    </a:lnTo>
                    <a:lnTo>
                      <a:pt x="1095" y="1243"/>
                    </a:lnTo>
                    <a:lnTo>
                      <a:pt x="1099" y="1249"/>
                    </a:lnTo>
                    <a:lnTo>
                      <a:pt x="1103" y="1259"/>
                    </a:lnTo>
                    <a:lnTo>
                      <a:pt x="1107" y="1266"/>
                    </a:lnTo>
                    <a:lnTo>
                      <a:pt x="1111" y="1273"/>
                    </a:lnTo>
                    <a:lnTo>
                      <a:pt x="1115" y="1284"/>
                    </a:lnTo>
                    <a:lnTo>
                      <a:pt x="1119" y="1291"/>
                    </a:lnTo>
                    <a:lnTo>
                      <a:pt x="1123" y="1299"/>
                    </a:lnTo>
                    <a:lnTo>
                      <a:pt x="1127" y="1307"/>
                    </a:lnTo>
                    <a:lnTo>
                      <a:pt x="1131" y="1315"/>
                    </a:lnTo>
                    <a:lnTo>
                      <a:pt x="1135" y="1323"/>
                    </a:lnTo>
                    <a:lnTo>
                      <a:pt x="1139" y="1330"/>
                    </a:lnTo>
                    <a:lnTo>
                      <a:pt x="1143" y="1338"/>
                    </a:lnTo>
                    <a:lnTo>
                      <a:pt x="1147" y="1346"/>
                    </a:lnTo>
                    <a:lnTo>
                      <a:pt x="1151" y="1352"/>
                    </a:lnTo>
                    <a:lnTo>
                      <a:pt x="1155" y="1361"/>
                    </a:lnTo>
                    <a:lnTo>
                      <a:pt x="1159" y="1368"/>
                    </a:lnTo>
                    <a:lnTo>
                      <a:pt x="1163" y="1376"/>
                    </a:lnTo>
                    <a:lnTo>
                      <a:pt x="1166" y="1385"/>
                    </a:lnTo>
                    <a:lnTo>
                      <a:pt x="1170" y="1392"/>
                    </a:lnTo>
                    <a:lnTo>
                      <a:pt x="1174" y="1399"/>
                    </a:lnTo>
                    <a:lnTo>
                      <a:pt x="1178" y="1406"/>
                    </a:lnTo>
                    <a:lnTo>
                      <a:pt x="1182" y="1413"/>
                    </a:lnTo>
                    <a:lnTo>
                      <a:pt x="1186" y="1420"/>
                    </a:lnTo>
                    <a:lnTo>
                      <a:pt x="1190" y="1428"/>
                    </a:lnTo>
                    <a:lnTo>
                      <a:pt x="1194" y="1436"/>
                    </a:lnTo>
                    <a:lnTo>
                      <a:pt x="1198" y="1443"/>
                    </a:lnTo>
                    <a:lnTo>
                      <a:pt x="1202" y="1451"/>
                    </a:lnTo>
                    <a:lnTo>
                      <a:pt x="1206" y="1458"/>
                    </a:lnTo>
                    <a:lnTo>
                      <a:pt x="1210" y="1465"/>
                    </a:lnTo>
                    <a:lnTo>
                      <a:pt x="1214" y="1470"/>
                    </a:lnTo>
                    <a:lnTo>
                      <a:pt x="1218" y="1479"/>
                    </a:lnTo>
                    <a:lnTo>
                      <a:pt x="1222" y="1485"/>
                    </a:lnTo>
                    <a:lnTo>
                      <a:pt x="1226" y="1492"/>
                    </a:lnTo>
                    <a:lnTo>
                      <a:pt x="1230" y="1500"/>
                    </a:lnTo>
                    <a:lnTo>
                      <a:pt x="1233" y="1508"/>
                    </a:lnTo>
                    <a:lnTo>
                      <a:pt x="1237" y="1513"/>
                    </a:lnTo>
                    <a:lnTo>
                      <a:pt x="1241" y="1519"/>
                    </a:lnTo>
                    <a:lnTo>
                      <a:pt x="1245" y="1527"/>
                    </a:lnTo>
                    <a:lnTo>
                      <a:pt x="1249" y="1533"/>
                    </a:lnTo>
                    <a:lnTo>
                      <a:pt x="1253" y="1541"/>
                    </a:lnTo>
                    <a:lnTo>
                      <a:pt x="1257" y="1545"/>
                    </a:lnTo>
                    <a:lnTo>
                      <a:pt x="1261" y="1551"/>
                    </a:lnTo>
                    <a:lnTo>
                      <a:pt x="1265" y="1559"/>
                    </a:lnTo>
                    <a:lnTo>
                      <a:pt x="1269" y="1564"/>
                    </a:lnTo>
                    <a:lnTo>
                      <a:pt x="1273" y="1571"/>
                    </a:lnTo>
                    <a:lnTo>
                      <a:pt x="1277" y="1576"/>
                    </a:lnTo>
                    <a:lnTo>
                      <a:pt x="1281" y="1582"/>
                    </a:lnTo>
                    <a:lnTo>
                      <a:pt x="1285" y="1588"/>
                    </a:lnTo>
                    <a:lnTo>
                      <a:pt x="1289" y="1595"/>
                    </a:lnTo>
                    <a:lnTo>
                      <a:pt x="1293" y="1601"/>
                    </a:lnTo>
                    <a:lnTo>
                      <a:pt x="1297" y="1605"/>
                    </a:lnTo>
                    <a:lnTo>
                      <a:pt x="1301" y="1612"/>
                    </a:lnTo>
                    <a:lnTo>
                      <a:pt x="1304" y="1618"/>
                    </a:lnTo>
                    <a:lnTo>
                      <a:pt x="1308" y="1624"/>
                    </a:lnTo>
                    <a:lnTo>
                      <a:pt x="1312" y="1630"/>
                    </a:lnTo>
                    <a:lnTo>
                      <a:pt x="1316" y="1636"/>
                    </a:lnTo>
                    <a:lnTo>
                      <a:pt x="1320" y="1641"/>
                    </a:lnTo>
                    <a:lnTo>
                      <a:pt x="1324" y="1647"/>
                    </a:lnTo>
                    <a:lnTo>
                      <a:pt x="1328" y="1652"/>
                    </a:lnTo>
                    <a:lnTo>
                      <a:pt x="1332" y="1657"/>
                    </a:lnTo>
                    <a:lnTo>
                      <a:pt x="1336" y="1662"/>
                    </a:lnTo>
                    <a:lnTo>
                      <a:pt x="1340" y="1667"/>
                    </a:lnTo>
                    <a:lnTo>
                      <a:pt x="1344" y="1672"/>
                    </a:lnTo>
                    <a:lnTo>
                      <a:pt x="1348" y="1678"/>
                    </a:lnTo>
                    <a:lnTo>
                      <a:pt x="1352" y="1683"/>
                    </a:lnTo>
                    <a:lnTo>
                      <a:pt x="1356" y="1688"/>
                    </a:lnTo>
                    <a:lnTo>
                      <a:pt x="1360" y="1692"/>
                    </a:lnTo>
                    <a:lnTo>
                      <a:pt x="1364" y="1698"/>
                    </a:lnTo>
                    <a:lnTo>
                      <a:pt x="1368" y="1702"/>
                    </a:lnTo>
                    <a:lnTo>
                      <a:pt x="1371" y="1707"/>
                    </a:lnTo>
                    <a:lnTo>
                      <a:pt x="1375" y="1710"/>
                    </a:lnTo>
                    <a:lnTo>
                      <a:pt x="1379" y="1715"/>
                    </a:lnTo>
                    <a:lnTo>
                      <a:pt x="1383" y="1721"/>
                    </a:lnTo>
                    <a:lnTo>
                      <a:pt x="1387" y="1725"/>
                    </a:lnTo>
                    <a:lnTo>
                      <a:pt x="1391" y="1730"/>
                    </a:lnTo>
                    <a:lnTo>
                      <a:pt x="1395" y="1733"/>
                    </a:lnTo>
                    <a:lnTo>
                      <a:pt x="1399" y="1738"/>
                    </a:lnTo>
                    <a:lnTo>
                      <a:pt x="1403" y="1743"/>
                    </a:lnTo>
                    <a:lnTo>
                      <a:pt x="1407" y="1746"/>
                    </a:lnTo>
                    <a:lnTo>
                      <a:pt x="1411" y="1751"/>
                    </a:lnTo>
                    <a:lnTo>
                      <a:pt x="1415" y="1752"/>
                    </a:lnTo>
                    <a:lnTo>
                      <a:pt x="1419" y="1759"/>
                    </a:lnTo>
                    <a:lnTo>
                      <a:pt x="1423" y="1761"/>
                    </a:lnTo>
                    <a:lnTo>
                      <a:pt x="1427" y="1766"/>
                    </a:lnTo>
                    <a:lnTo>
                      <a:pt x="1431" y="1769"/>
                    </a:lnTo>
                    <a:lnTo>
                      <a:pt x="1435" y="1772"/>
                    </a:lnTo>
                    <a:lnTo>
                      <a:pt x="1438" y="1776"/>
                    </a:lnTo>
                    <a:lnTo>
                      <a:pt x="1442" y="1781"/>
                    </a:lnTo>
                    <a:lnTo>
                      <a:pt x="1446" y="1784"/>
                    </a:lnTo>
                    <a:lnTo>
                      <a:pt x="1450" y="1788"/>
                    </a:lnTo>
                    <a:lnTo>
                      <a:pt x="1454" y="1790"/>
                    </a:lnTo>
                    <a:lnTo>
                      <a:pt x="1458" y="1796"/>
                    </a:lnTo>
                    <a:lnTo>
                      <a:pt x="1462" y="1798"/>
                    </a:lnTo>
                    <a:lnTo>
                      <a:pt x="1466" y="1800"/>
                    </a:lnTo>
                    <a:lnTo>
                      <a:pt x="1470" y="1803"/>
                    </a:lnTo>
                    <a:lnTo>
                      <a:pt x="1474" y="1807"/>
                    </a:lnTo>
                    <a:lnTo>
                      <a:pt x="1478" y="1811"/>
                    </a:lnTo>
                    <a:lnTo>
                      <a:pt x="1482" y="1810"/>
                    </a:lnTo>
                    <a:lnTo>
                      <a:pt x="1486" y="1816"/>
                    </a:lnTo>
                    <a:lnTo>
                      <a:pt x="1490" y="1816"/>
                    </a:lnTo>
                    <a:lnTo>
                      <a:pt x="1494" y="1819"/>
                    </a:lnTo>
                    <a:lnTo>
                      <a:pt x="1498" y="1822"/>
                    </a:lnTo>
                    <a:lnTo>
                      <a:pt x="1502" y="1825"/>
                    </a:lnTo>
                    <a:lnTo>
                      <a:pt x="1506" y="1827"/>
                    </a:lnTo>
                    <a:lnTo>
                      <a:pt x="1509" y="1828"/>
                    </a:lnTo>
                    <a:lnTo>
                      <a:pt x="1513" y="1832"/>
                    </a:lnTo>
                    <a:lnTo>
                      <a:pt x="1517" y="1834"/>
                    </a:lnTo>
                    <a:lnTo>
                      <a:pt x="1521" y="1835"/>
                    </a:lnTo>
                    <a:lnTo>
                      <a:pt x="1525" y="1838"/>
                    </a:lnTo>
                    <a:lnTo>
                      <a:pt x="1529" y="1839"/>
                    </a:lnTo>
                    <a:lnTo>
                      <a:pt x="1533" y="1842"/>
                    </a:lnTo>
                    <a:lnTo>
                      <a:pt x="1537" y="1843"/>
                    </a:lnTo>
                    <a:lnTo>
                      <a:pt x="1541" y="1844"/>
                    </a:lnTo>
                    <a:lnTo>
                      <a:pt x="1545" y="1846"/>
                    </a:lnTo>
                    <a:lnTo>
                      <a:pt x="1549" y="1848"/>
                    </a:lnTo>
                    <a:lnTo>
                      <a:pt x="1553" y="1850"/>
                    </a:lnTo>
                    <a:lnTo>
                      <a:pt x="1557" y="1852"/>
                    </a:lnTo>
                    <a:lnTo>
                      <a:pt x="1561" y="1855"/>
                    </a:lnTo>
                    <a:lnTo>
                      <a:pt x="1565" y="1856"/>
                    </a:lnTo>
                    <a:lnTo>
                      <a:pt x="1569" y="1856"/>
                    </a:lnTo>
                    <a:lnTo>
                      <a:pt x="1573" y="1856"/>
                    </a:lnTo>
                    <a:lnTo>
                      <a:pt x="1576" y="1858"/>
                    </a:lnTo>
                    <a:lnTo>
                      <a:pt x="1580" y="1859"/>
                    </a:lnTo>
                    <a:lnTo>
                      <a:pt x="1584" y="1861"/>
                    </a:lnTo>
                    <a:lnTo>
                      <a:pt x="1588" y="1862"/>
                    </a:lnTo>
                    <a:lnTo>
                      <a:pt x="1592" y="1863"/>
                    </a:lnTo>
                    <a:lnTo>
                      <a:pt x="1596" y="1863"/>
                    </a:lnTo>
                    <a:lnTo>
                      <a:pt x="1600" y="1865"/>
                    </a:lnTo>
                    <a:lnTo>
                      <a:pt x="1604" y="1864"/>
                    </a:lnTo>
                    <a:lnTo>
                      <a:pt x="1608" y="1864"/>
                    </a:lnTo>
                    <a:lnTo>
                      <a:pt x="1612" y="1866"/>
                    </a:lnTo>
                    <a:lnTo>
                      <a:pt x="1616" y="1866"/>
                    </a:lnTo>
                    <a:lnTo>
                      <a:pt x="1620" y="1867"/>
                    </a:lnTo>
                    <a:lnTo>
                      <a:pt x="1624" y="1867"/>
                    </a:lnTo>
                    <a:lnTo>
                      <a:pt x="1628" y="1868"/>
                    </a:lnTo>
                    <a:lnTo>
                      <a:pt x="1632" y="1868"/>
                    </a:lnTo>
                    <a:lnTo>
                      <a:pt x="1636" y="1867"/>
                    </a:lnTo>
                    <a:lnTo>
                      <a:pt x="1640" y="1868"/>
                    </a:lnTo>
                    <a:lnTo>
                      <a:pt x="1643" y="1868"/>
                    </a:lnTo>
                    <a:lnTo>
                      <a:pt x="1647" y="1867"/>
                    </a:lnTo>
                    <a:lnTo>
                      <a:pt x="1651" y="1868"/>
                    </a:lnTo>
                    <a:lnTo>
                      <a:pt x="1655" y="1867"/>
                    </a:lnTo>
                    <a:lnTo>
                      <a:pt x="1659" y="1867"/>
                    </a:lnTo>
                    <a:lnTo>
                      <a:pt x="1663" y="1866"/>
                    </a:lnTo>
                    <a:lnTo>
                      <a:pt x="1667" y="1865"/>
                    </a:lnTo>
                    <a:lnTo>
                      <a:pt x="1671" y="1865"/>
                    </a:lnTo>
                    <a:lnTo>
                      <a:pt x="1675" y="1865"/>
                    </a:lnTo>
                    <a:lnTo>
                      <a:pt x="1679" y="1865"/>
                    </a:lnTo>
                    <a:lnTo>
                      <a:pt x="1683" y="1863"/>
                    </a:lnTo>
                    <a:lnTo>
                      <a:pt x="1687" y="1862"/>
                    </a:lnTo>
                    <a:lnTo>
                      <a:pt x="1691" y="1862"/>
                    </a:lnTo>
                    <a:lnTo>
                      <a:pt x="1695" y="1862"/>
                    </a:lnTo>
                    <a:lnTo>
                      <a:pt x="1699" y="1860"/>
                    </a:lnTo>
                    <a:lnTo>
                      <a:pt x="1703" y="1860"/>
                    </a:lnTo>
                    <a:lnTo>
                      <a:pt x="1707" y="1858"/>
                    </a:lnTo>
                    <a:lnTo>
                      <a:pt x="1711" y="1857"/>
                    </a:lnTo>
                    <a:lnTo>
                      <a:pt x="1714" y="1856"/>
                    </a:lnTo>
                    <a:lnTo>
                      <a:pt x="1718" y="1856"/>
                    </a:lnTo>
                    <a:lnTo>
                      <a:pt x="1722" y="1855"/>
                    </a:lnTo>
                    <a:lnTo>
                      <a:pt x="1726" y="1853"/>
                    </a:lnTo>
                    <a:lnTo>
                      <a:pt x="1730" y="1853"/>
                    </a:lnTo>
                    <a:lnTo>
                      <a:pt x="1734" y="1851"/>
                    </a:lnTo>
                    <a:lnTo>
                      <a:pt x="1738" y="1849"/>
                    </a:lnTo>
                    <a:lnTo>
                      <a:pt x="1742" y="1846"/>
                    </a:lnTo>
                    <a:lnTo>
                      <a:pt x="1746" y="1846"/>
                    </a:lnTo>
                    <a:lnTo>
                      <a:pt x="1750" y="1843"/>
                    </a:lnTo>
                    <a:lnTo>
                      <a:pt x="1754" y="1841"/>
                    </a:lnTo>
                    <a:lnTo>
                      <a:pt x="1758" y="1840"/>
                    </a:lnTo>
                    <a:lnTo>
                      <a:pt x="1762" y="1838"/>
                    </a:lnTo>
                    <a:lnTo>
                      <a:pt x="1766" y="1835"/>
                    </a:lnTo>
                    <a:lnTo>
                      <a:pt x="1770" y="1834"/>
                    </a:lnTo>
                    <a:lnTo>
                      <a:pt x="1774" y="1833"/>
                    </a:lnTo>
                    <a:lnTo>
                      <a:pt x="1778" y="1831"/>
                    </a:lnTo>
                    <a:lnTo>
                      <a:pt x="1781" y="1828"/>
                    </a:lnTo>
                    <a:lnTo>
                      <a:pt x="1785" y="1826"/>
                    </a:lnTo>
                    <a:lnTo>
                      <a:pt x="1789" y="1822"/>
                    </a:lnTo>
                    <a:lnTo>
                      <a:pt x="1793" y="1821"/>
                    </a:lnTo>
                    <a:lnTo>
                      <a:pt x="1797" y="1820"/>
                    </a:lnTo>
                    <a:lnTo>
                      <a:pt x="1801" y="1818"/>
                    </a:lnTo>
                    <a:lnTo>
                      <a:pt x="1805" y="1815"/>
                    </a:lnTo>
                    <a:lnTo>
                      <a:pt x="1809" y="1812"/>
                    </a:lnTo>
                    <a:lnTo>
                      <a:pt x="1813" y="1811"/>
                    </a:lnTo>
                    <a:lnTo>
                      <a:pt x="1817" y="1808"/>
                    </a:lnTo>
                    <a:lnTo>
                      <a:pt x="1821" y="1804"/>
                    </a:lnTo>
                    <a:lnTo>
                      <a:pt x="1825" y="1801"/>
                    </a:lnTo>
                    <a:lnTo>
                      <a:pt x="1829" y="1799"/>
                    </a:lnTo>
                    <a:lnTo>
                      <a:pt x="1833" y="1797"/>
                    </a:lnTo>
                    <a:lnTo>
                      <a:pt x="1837" y="1793"/>
                    </a:lnTo>
                    <a:lnTo>
                      <a:pt x="1841" y="1790"/>
                    </a:lnTo>
                    <a:lnTo>
                      <a:pt x="1845" y="1787"/>
                    </a:lnTo>
                    <a:lnTo>
                      <a:pt x="1848" y="1783"/>
                    </a:lnTo>
                    <a:lnTo>
                      <a:pt x="1852" y="1781"/>
                    </a:lnTo>
                    <a:lnTo>
                      <a:pt x="1856" y="1778"/>
                    </a:lnTo>
                    <a:lnTo>
                      <a:pt x="1860" y="1775"/>
                    </a:lnTo>
                    <a:lnTo>
                      <a:pt x="1864" y="1771"/>
                    </a:lnTo>
                    <a:lnTo>
                      <a:pt x="1868" y="1770"/>
                    </a:lnTo>
                    <a:lnTo>
                      <a:pt x="1872" y="1763"/>
                    </a:lnTo>
                    <a:lnTo>
                      <a:pt x="1876" y="1763"/>
                    </a:lnTo>
                    <a:lnTo>
                      <a:pt x="1880" y="1759"/>
                    </a:lnTo>
                    <a:lnTo>
                      <a:pt x="1884" y="1754"/>
                    </a:lnTo>
                    <a:lnTo>
                      <a:pt x="1888" y="1751"/>
                    </a:lnTo>
                    <a:lnTo>
                      <a:pt x="1892" y="1749"/>
                    </a:lnTo>
                    <a:lnTo>
                      <a:pt x="1896" y="1745"/>
                    </a:lnTo>
                    <a:lnTo>
                      <a:pt x="1900" y="1741"/>
                    </a:lnTo>
                    <a:lnTo>
                      <a:pt x="1904" y="1738"/>
                    </a:lnTo>
                    <a:lnTo>
                      <a:pt x="1908" y="1733"/>
                    </a:lnTo>
                    <a:lnTo>
                      <a:pt x="1912" y="1730"/>
                    </a:lnTo>
                    <a:lnTo>
                      <a:pt x="1916" y="1726"/>
                    </a:lnTo>
                    <a:lnTo>
                      <a:pt x="1919" y="1722"/>
                    </a:lnTo>
                    <a:lnTo>
                      <a:pt x="1923" y="1718"/>
                    </a:lnTo>
                    <a:lnTo>
                      <a:pt x="1927" y="1714"/>
                    </a:lnTo>
                    <a:lnTo>
                      <a:pt x="1931" y="1711"/>
                    </a:lnTo>
                    <a:lnTo>
                      <a:pt x="1935" y="1707"/>
                    </a:lnTo>
                    <a:lnTo>
                      <a:pt x="1939" y="1702"/>
                    </a:lnTo>
                    <a:lnTo>
                      <a:pt x="1943" y="1699"/>
                    </a:lnTo>
                    <a:lnTo>
                      <a:pt x="1947" y="1694"/>
                    </a:lnTo>
                    <a:lnTo>
                      <a:pt x="1951" y="1691"/>
                    </a:lnTo>
                    <a:lnTo>
                      <a:pt x="1955" y="1686"/>
                    </a:lnTo>
                    <a:lnTo>
                      <a:pt x="1959" y="1681"/>
                    </a:lnTo>
                    <a:lnTo>
                      <a:pt x="1963" y="1678"/>
                    </a:lnTo>
                    <a:lnTo>
                      <a:pt x="1967" y="1674"/>
                    </a:lnTo>
                    <a:lnTo>
                      <a:pt x="1971" y="1669"/>
                    </a:lnTo>
                    <a:lnTo>
                      <a:pt x="1975" y="1664"/>
                    </a:lnTo>
                    <a:lnTo>
                      <a:pt x="1979" y="1660"/>
                    </a:lnTo>
                    <a:lnTo>
                      <a:pt x="1983" y="1656"/>
                    </a:lnTo>
                    <a:lnTo>
                      <a:pt x="1986" y="1651"/>
                    </a:lnTo>
                    <a:lnTo>
                      <a:pt x="1990" y="1648"/>
                    </a:lnTo>
                    <a:lnTo>
                      <a:pt x="1994" y="1642"/>
                    </a:lnTo>
                    <a:lnTo>
                      <a:pt x="1998" y="1638"/>
                    </a:lnTo>
                    <a:lnTo>
                      <a:pt x="2002" y="1633"/>
                    </a:lnTo>
                    <a:lnTo>
                      <a:pt x="2006" y="1630"/>
                    </a:lnTo>
                    <a:lnTo>
                      <a:pt x="2010" y="1624"/>
                    </a:lnTo>
                    <a:lnTo>
                      <a:pt x="2014" y="1620"/>
                    </a:lnTo>
                    <a:lnTo>
                      <a:pt x="2018" y="1615"/>
                    </a:lnTo>
                    <a:lnTo>
                      <a:pt x="2022" y="1610"/>
                    </a:lnTo>
                    <a:lnTo>
                      <a:pt x="2026" y="1605"/>
                    </a:lnTo>
                    <a:lnTo>
                      <a:pt x="2030" y="1600"/>
                    </a:lnTo>
                    <a:lnTo>
                      <a:pt x="2034" y="1597"/>
                    </a:lnTo>
                    <a:lnTo>
                      <a:pt x="2038" y="1591"/>
                    </a:lnTo>
                    <a:lnTo>
                      <a:pt x="2042" y="1585"/>
                    </a:lnTo>
                    <a:lnTo>
                      <a:pt x="2046" y="1582"/>
                    </a:lnTo>
                    <a:lnTo>
                      <a:pt x="2050" y="1575"/>
                    </a:lnTo>
                    <a:lnTo>
                      <a:pt x="2054" y="1571"/>
                    </a:lnTo>
                    <a:lnTo>
                      <a:pt x="2057" y="1567"/>
                    </a:lnTo>
                    <a:lnTo>
                      <a:pt x="2061" y="1561"/>
                    </a:lnTo>
                    <a:lnTo>
                      <a:pt x="2065" y="1557"/>
                    </a:lnTo>
                    <a:lnTo>
                      <a:pt x="2069" y="1552"/>
                    </a:lnTo>
                    <a:lnTo>
                      <a:pt x="2073" y="1546"/>
                    </a:lnTo>
                    <a:lnTo>
                      <a:pt x="2077" y="1541"/>
                    </a:lnTo>
                    <a:lnTo>
                      <a:pt x="2081" y="1537"/>
                    </a:lnTo>
                    <a:lnTo>
                      <a:pt x="2085" y="1532"/>
                    </a:lnTo>
                    <a:lnTo>
                      <a:pt x="2089" y="1526"/>
                    </a:lnTo>
                    <a:lnTo>
                      <a:pt x="2093" y="1522"/>
                    </a:lnTo>
                    <a:lnTo>
                      <a:pt x="2097" y="1515"/>
                    </a:lnTo>
                    <a:lnTo>
                      <a:pt x="2101" y="1510"/>
                    </a:lnTo>
                    <a:lnTo>
                      <a:pt x="2105" y="1505"/>
                    </a:lnTo>
                    <a:lnTo>
                      <a:pt x="2109" y="1500"/>
                    </a:lnTo>
                    <a:lnTo>
                      <a:pt x="2113" y="1494"/>
                    </a:lnTo>
                    <a:lnTo>
                      <a:pt x="2117" y="1489"/>
                    </a:lnTo>
                    <a:lnTo>
                      <a:pt x="2121" y="1484"/>
                    </a:lnTo>
                    <a:lnTo>
                      <a:pt x="2124" y="1478"/>
                    </a:lnTo>
                    <a:lnTo>
                      <a:pt x="2128" y="1473"/>
                    </a:lnTo>
                    <a:lnTo>
                      <a:pt x="2132" y="1467"/>
                    </a:lnTo>
                    <a:lnTo>
                      <a:pt x="2136" y="1460"/>
                    </a:lnTo>
                    <a:lnTo>
                      <a:pt x="2140" y="1456"/>
                    </a:lnTo>
                    <a:lnTo>
                      <a:pt x="2144" y="1450"/>
                    </a:lnTo>
                    <a:lnTo>
                      <a:pt x="2148" y="1446"/>
                    </a:lnTo>
                    <a:lnTo>
                      <a:pt x="2152" y="1440"/>
                    </a:lnTo>
                    <a:lnTo>
                      <a:pt x="2156" y="1435"/>
                    </a:lnTo>
                    <a:lnTo>
                      <a:pt x="2160" y="1429"/>
                    </a:lnTo>
                    <a:lnTo>
                      <a:pt x="2164" y="1424"/>
                    </a:lnTo>
                    <a:lnTo>
                      <a:pt x="2168" y="1418"/>
                    </a:lnTo>
                    <a:lnTo>
                      <a:pt x="2172" y="1412"/>
                    </a:lnTo>
                    <a:lnTo>
                      <a:pt x="2176" y="1406"/>
                    </a:lnTo>
                    <a:lnTo>
                      <a:pt x="2180" y="1401"/>
                    </a:lnTo>
                    <a:lnTo>
                      <a:pt x="2184" y="1396"/>
                    </a:lnTo>
                    <a:lnTo>
                      <a:pt x="2188" y="1390"/>
                    </a:lnTo>
                    <a:lnTo>
                      <a:pt x="2191" y="1384"/>
                    </a:lnTo>
                    <a:lnTo>
                      <a:pt x="2195" y="1379"/>
                    </a:lnTo>
                    <a:lnTo>
                      <a:pt x="2199" y="1372"/>
                    </a:lnTo>
                    <a:lnTo>
                      <a:pt x="2203" y="1367"/>
                    </a:lnTo>
                    <a:lnTo>
                      <a:pt x="2207" y="1360"/>
                    </a:lnTo>
                    <a:lnTo>
                      <a:pt x="2211" y="1356"/>
                    </a:lnTo>
                    <a:lnTo>
                      <a:pt x="2215" y="1350"/>
                    </a:lnTo>
                    <a:lnTo>
                      <a:pt x="2219" y="1344"/>
                    </a:lnTo>
                    <a:lnTo>
                      <a:pt x="2223" y="1338"/>
                    </a:lnTo>
                    <a:lnTo>
                      <a:pt x="2227" y="1332"/>
                    </a:lnTo>
                    <a:lnTo>
                      <a:pt x="2231" y="1328"/>
                    </a:lnTo>
                    <a:lnTo>
                      <a:pt x="2235" y="1321"/>
                    </a:lnTo>
                    <a:lnTo>
                      <a:pt x="2239" y="1316"/>
                    </a:lnTo>
                    <a:lnTo>
                      <a:pt x="2243" y="1310"/>
                    </a:lnTo>
                    <a:lnTo>
                      <a:pt x="2247" y="1302"/>
                    </a:lnTo>
                    <a:lnTo>
                      <a:pt x="2251" y="1300"/>
                    </a:lnTo>
                    <a:lnTo>
                      <a:pt x="2255" y="1294"/>
                    </a:lnTo>
                    <a:lnTo>
                      <a:pt x="2259" y="1288"/>
                    </a:lnTo>
                    <a:lnTo>
                      <a:pt x="2262" y="1282"/>
                    </a:lnTo>
                    <a:lnTo>
                      <a:pt x="2266" y="1275"/>
                    </a:lnTo>
                    <a:lnTo>
                      <a:pt x="2270" y="1269"/>
                    </a:lnTo>
                    <a:lnTo>
                      <a:pt x="2274" y="1263"/>
                    </a:lnTo>
                    <a:lnTo>
                      <a:pt x="2278" y="1259"/>
                    </a:lnTo>
                    <a:lnTo>
                      <a:pt x="2282" y="1254"/>
                    </a:lnTo>
                    <a:lnTo>
                      <a:pt x="2286" y="1247"/>
                    </a:lnTo>
                    <a:lnTo>
                      <a:pt x="2290" y="1241"/>
                    </a:lnTo>
                    <a:lnTo>
                      <a:pt x="2294" y="1234"/>
                    </a:lnTo>
                    <a:lnTo>
                      <a:pt x="2298" y="1228"/>
                    </a:lnTo>
                    <a:lnTo>
                      <a:pt x="2302" y="1223"/>
                    </a:lnTo>
                    <a:lnTo>
                      <a:pt x="2306" y="1216"/>
                    </a:lnTo>
                    <a:lnTo>
                      <a:pt x="2310" y="1211"/>
                    </a:lnTo>
                    <a:lnTo>
                      <a:pt x="2314" y="1205"/>
                    </a:lnTo>
                    <a:lnTo>
                      <a:pt x="2318" y="1200"/>
                    </a:lnTo>
                    <a:lnTo>
                      <a:pt x="2322" y="1195"/>
                    </a:lnTo>
                    <a:lnTo>
                      <a:pt x="2326" y="1189"/>
                    </a:lnTo>
                    <a:lnTo>
                      <a:pt x="2329" y="1182"/>
                    </a:lnTo>
                    <a:lnTo>
                      <a:pt x="2333" y="1177"/>
                    </a:lnTo>
                    <a:lnTo>
                      <a:pt x="2337" y="1171"/>
                    </a:lnTo>
                    <a:lnTo>
                      <a:pt x="2341" y="1165"/>
                    </a:lnTo>
                    <a:lnTo>
                      <a:pt x="2345" y="1159"/>
                    </a:lnTo>
                    <a:lnTo>
                      <a:pt x="2349" y="1152"/>
                    </a:lnTo>
                    <a:lnTo>
                      <a:pt x="2353" y="1146"/>
                    </a:lnTo>
                    <a:lnTo>
                      <a:pt x="2357" y="1141"/>
                    </a:lnTo>
                    <a:lnTo>
                      <a:pt x="2361" y="1136"/>
                    </a:lnTo>
                    <a:lnTo>
                      <a:pt x="2365" y="1130"/>
                    </a:lnTo>
                    <a:lnTo>
                      <a:pt x="2369" y="1123"/>
                    </a:lnTo>
                    <a:lnTo>
                      <a:pt x="2373" y="1117"/>
                    </a:lnTo>
                    <a:lnTo>
                      <a:pt x="2377" y="1112"/>
                    </a:lnTo>
                    <a:lnTo>
                      <a:pt x="2381" y="1107"/>
                    </a:lnTo>
                    <a:lnTo>
                      <a:pt x="2385" y="1099"/>
                    </a:lnTo>
                    <a:lnTo>
                      <a:pt x="2389" y="1094"/>
                    </a:lnTo>
                    <a:lnTo>
                      <a:pt x="2393" y="1090"/>
                    </a:lnTo>
                    <a:lnTo>
                      <a:pt x="2396" y="1082"/>
                    </a:lnTo>
                    <a:lnTo>
                      <a:pt x="2400" y="1077"/>
                    </a:lnTo>
                    <a:lnTo>
                      <a:pt x="2404" y="1072"/>
                    </a:lnTo>
                    <a:lnTo>
                      <a:pt x="2408" y="1065"/>
                    </a:lnTo>
                    <a:lnTo>
                      <a:pt x="2412" y="1061"/>
                    </a:lnTo>
                    <a:lnTo>
                      <a:pt x="2416" y="1054"/>
                    </a:lnTo>
                    <a:lnTo>
                      <a:pt x="2420" y="1048"/>
                    </a:lnTo>
                    <a:lnTo>
                      <a:pt x="2424" y="1043"/>
                    </a:lnTo>
                    <a:lnTo>
                      <a:pt x="2428" y="1037"/>
                    </a:lnTo>
                    <a:lnTo>
                      <a:pt x="2432" y="1032"/>
                    </a:lnTo>
                    <a:lnTo>
                      <a:pt x="2436" y="1025"/>
                    </a:lnTo>
                    <a:lnTo>
                      <a:pt x="2440" y="1019"/>
                    </a:lnTo>
                    <a:lnTo>
                      <a:pt x="2444" y="1015"/>
                    </a:lnTo>
                    <a:lnTo>
                      <a:pt x="2448" y="1009"/>
                    </a:lnTo>
                    <a:lnTo>
                      <a:pt x="2452" y="1005"/>
                    </a:lnTo>
                    <a:lnTo>
                      <a:pt x="2456" y="997"/>
                    </a:lnTo>
                    <a:lnTo>
                      <a:pt x="2460" y="992"/>
                    </a:lnTo>
                    <a:lnTo>
                      <a:pt x="2464" y="986"/>
                    </a:lnTo>
                    <a:lnTo>
                      <a:pt x="2467" y="981"/>
                    </a:lnTo>
                    <a:lnTo>
                      <a:pt x="2471" y="973"/>
                    </a:lnTo>
                    <a:lnTo>
                      <a:pt x="2475" y="969"/>
                    </a:lnTo>
                    <a:lnTo>
                      <a:pt x="2479" y="963"/>
                    </a:lnTo>
                    <a:lnTo>
                      <a:pt x="2483" y="958"/>
                    </a:lnTo>
                    <a:lnTo>
                      <a:pt x="2487" y="952"/>
                    </a:lnTo>
                    <a:lnTo>
                      <a:pt x="2491" y="946"/>
                    </a:lnTo>
                    <a:lnTo>
                      <a:pt x="2495" y="941"/>
                    </a:lnTo>
                    <a:lnTo>
                      <a:pt x="2499" y="935"/>
                    </a:lnTo>
                    <a:lnTo>
                      <a:pt x="2503" y="930"/>
                    </a:lnTo>
                    <a:lnTo>
                      <a:pt x="2507" y="924"/>
                    </a:lnTo>
                    <a:lnTo>
                      <a:pt x="2511" y="918"/>
                    </a:lnTo>
                    <a:lnTo>
                      <a:pt x="2515" y="913"/>
                    </a:lnTo>
                    <a:lnTo>
                      <a:pt x="2519" y="908"/>
                    </a:lnTo>
                    <a:lnTo>
                      <a:pt x="2523" y="902"/>
                    </a:lnTo>
                    <a:lnTo>
                      <a:pt x="2527" y="896"/>
                    </a:lnTo>
                    <a:lnTo>
                      <a:pt x="2531" y="891"/>
                    </a:lnTo>
                    <a:lnTo>
                      <a:pt x="2534" y="885"/>
                    </a:lnTo>
                    <a:lnTo>
                      <a:pt x="2538" y="879"/>
                    </a:lnTo>
                    <a:lnTo>
                      <a:pt x="2542" y="874"/>
                    </a:lnTo>
                    <a:lnTo>
                      <a:pt x="2546" y="869"/>
                    </a:lnTo>
                    <a:lnTo>
                      <a:pt x="2550" y="863"/>
                    </a:lnTo>
                    <a:lnTo>
                      <a:pt x="2554" y="857"/>
                    </a:lnTo>
                    <a:lnTo>
                      <a:pt x="2558" y="853"/>
                    </a:lnTo>
                    <a:lnTo>
                      <a:pt x="2562" y="849"/>
                    </a:lnTo>
                    <a:lnTo>
                      <a:pt x="2566" y="842"/>
                    </a:lnTo>
                    <a:lnTo>
                      <a:pt x="2570" y="836"/>
                    </a:lnTo>
                    <a:lnTo>
                      <a:pt x="2574" y="831"/>
                    </a:lnTo>
                    <a:lnTo>
                      <a:pt x="2578" y="825"/>
                    </a:lnTo>
                    <a:lnTo>
                      <a:pt x="2582" y="821"/>
                    </a:lnTo>
                    <a:lnTo>
                      <a:pt x="2586" y="816"/>
                    </a:lnTo>
                    <a:lnTo>
                      <a:pt x="2590" y="810"/>
                    </a:lnTo>
                    <a:lnTo>
                      <a:pt x="2594" y="803"/>
                    </a:lnTo>
                    <a:lnTo>
                      <a:pt x="2598" y="800"/>
                    </a:lnTo>
                    <a:lnTo>
                      <a:pt x="2602" y="793"/>
                    </a:lnTo>
                    <a:lnTo>
                      <a:pt x="2605" y="789"/>
                    </a:lnTo>
                    <a:lnTo>
                      <a:pt x="2609" y="784"/>
                    </a:lnTo>
                    <a:lnTo>
                      <a:pt x="2613" y="778"/>
                    </a:lnTo>
                    <a:lnTo>
                      <a:pt x="2617" y="773"/>
                    </a:lnTo>
                    <a:lnTo>
                      <a:pt x="2621" y="767"/>
                    </a:lnTo>
                    <a:lnTo>
                      <a:pt x="2625" y="761"/>
                    </a:lnTo>
                    <a:lnTo>
                      <a:pt x="2629" y="758"/>
                    </a:lnTo>
                    <a:lnTo>
                      <a:pt x="2633" y="751"/>
                    </a:lnTo>
                    <a:lnTo>
                      <a:pt x="2637" y="746"/>
                    </a:lnTo>
                    <a:lnTo>
                      <a:pt x="2641" y="741"/>
                    </a:lnTo>
                    <a:lnTo>
                      <a:pt x="2645" y="737"/>
                    </a:lnTo>
                    <a:lnTo>
                      <a:pt x="2649" y="732"/>
                    </a:lnTo>
                    <a:lnTo>
                      <a:pt x="2653" y="728"/>
                    </a:lnTo>
                    <a:lnTo>
                      <a:pt x="2657" y="722"/>
                    </a:lnTo>
                    <a:lnTo>
                      <a:pt x="2661" y="717"/>
                    </a:lnTo>
                    <a:lnTo>
                      <a:pt x="2665" y="712"/>
                    </a:lnTo>
                    <a:lnTo>
                      <a:pt x="2669" y="706"/>
                    </a:lnTo>
                    <a:lnTo>
                      <a:pt x="2672" y="702"/>
                    </a:lnTo>
                    <a:lnTo>
                      <a:pt x="2676" y="697"/>
                    </a:lnTo>
                    <a:lnTo>
                      <a:pt x="2680" y="693"/>
                    </a:lnTo>
                    <a:lnTo>
                      <a:pt x="2684" y="688"/>
                    </a:lnTo>
                    <a:lnTo>
                      <a:pt x="2688" y="683"/>
                    </a:lnTo>
                    <a:lnTo>
                      <a:pt x="2692" y="678"/>
                    </a:lnTo>
                    <a:lnTo>
                      <a:pt x="2696" y="674"/>
                    </a:lnTo>
                    <a:lnTo>
                      <a:pt x="2700" y="670"/>
                    </a:lnTo>
                    <a:lnTo>
                      <a:pt x="2704" y="663"/>
                    </a:lnTo>
                    <a:lnTo>
                      <a:pt x="2708" y="659"/>
                    </a:lnTo>
                    <a:lnTo>
                      <a:pt x="2712" y="654"/>
                    </a:lnTo>
                    <a:lnTo>
                      <a:pt x="2716" y="648"/>
                    </a:lnTo>
                    <a:lnTo>
                      <a:pt x="2720" y="645"/>
                    </a:lnTo>
                    <a:lnTo>
                      <a:pt x="2724" y="641"/>
                    </a:lnTo>
                    <a:lnTo>
                      <a:pt x="2728" y="635"/>
                    </a:lnTo>
                    <a:lnTo>
                      <a:pt x="2732" y="632"/>
                    </a:lnTo>
                    <a:lnTo>
                      <a:pt x="2736" y="627"/>
                    </a:lnTo>
                    <a:lnTo>
                      <a:pt x="2739" y="622"/>
                    </a:lnTo>
                    <a:lnTo>
                      <a:pt x="2743" y="616"/>
                    </a:lnTo>
                    <a:lnTo>
                      <a:pt x="2747" y="612"/>
                    </a:lnTo>
                    <a:lnTo>
                      <a:pt x="2751" y="609"/>
                    </a:lnTo>
                    <a:lnTo>
                      <a:pt x="2755" y="603"/>
                    </a:lnTo>
                    <a:lnTo>
                      <a:pt x="2759" y="598"/>
                    </a:lnTo>
                    <a:lnTo>
                      <a:pt x="2763" y="594"/>
                    </a:lnTo>
                    <a:lnTo>
                      <a:pt x="2767" y="591"/>
                    </a:lnTo>
                    <a:lnTo>
                      <a:pt x="2771" y="585"/>
                    </a:lnTo>
                    <a:lnTo>
                      <a:pt x="2775" y="581"/>
                    </a:lnTo>
                    <a:lnTo>
                      <a:pt x="2779" y="578"/>
                    </a:lnTo>
                    <a:lnTo>
                      <a:pt x="2783" y="571"/>
                    </a:lnTo>
                    <a:lnTo>
                      <a:pt x="2787" y="568"/>
                    </a:lnTo>
                    <a:lnTo>
                      <a:pt x="2791" y="564"/>
                    </a:lnTo>
                    <a:lnTo>
                      <a:pt x="2795" y="559"/>
                    </a:lnTo>
                    <a:lnTo>
                      <a:pt x="2799" y="555"/>
                    </a:lnTo>
                    <a:lnTo>
                      <a:pt x="2803" y="551"/>
                    </a:lnTo>
                    <a:lnTo>
                      <a:pt x="2807" y="546"/>
                    </a:lnTo>
                    <a:lnTo>
                      <a:pt x="2810" y="544"/>
                    </a:lnTo>
                    <a:lnTo>
                      <a:pt x="2814" y="539"/>
                    </a:lnTo>
                    <a:lnTo>
                      <a:pt x="2818" y="534"/>
                    </a:lnTo>
                    <a:lnTo>
                      <a:pt x="2822" y="528"/>
                    </a:lnTo>
                    <a:lnTo>
                      <a:pt x="2826" y="525"/>
                    </a:lnTo>
                    <a:lnTo>
                      <a:pt x="2830" y="522"/>
                    </a:lnTo>
                    <a:lnTo>
                      <a:pt x="2834" y="517"/>
                    </a:lnTo>
                    <a:lnTo>
                      <a:pt x="2838" y="512"/>
                    </a:lnTo>
                    <a:lnTo>
                      <a:pt x="2842" y="509"/>
                    </a:lnTo>
                    <a:lnTo>
                      <a:pt x="2846" y="505"/>
                    </a:lnTo>
                    <a:lnTo>
                      <a:pt x="2850" y="502"/>
                    </a:lnTo>
                    <a:lnTo>
                      <a:pt x="2854" y="497"/>
                    </a:lnTo>
                    <a:lnTo>
                      <a:pt x="2858" y="493"/>
                    </a:lnTo>
                    <a:lnTo>
                      <a:pt x="2862" y="488"/>
                    </a:lnTo>
                    <a:lnTo>
                      <a:pt x="2866" y="484"/>
                    </a:lnTo>
                    <a:lnTo>
                      <a:pt x="2870" y="481"/>
                    </a:lnTo>
                    <a:lnTo>
                      <a:pt x="2874" y="476"/>
                    </a:lnTo>
                    <a:lnTo>
                      <a:pt x="2877" y="473"/>
                    </a:lnTo>
                    <a:lnTo>
                      <a:pt x="2881" y="469"/>
                    </a:lnTo>
                    <a:lnTo>
                      <a:pt x="2885" y="466"/>
                    </a:lnTo>
                    <a:lnTo>
                      <a:pt x="2889" y="462"/>
                    </a:lnTo>
                    <a:lnTo>
                      <a:pt x="2893" y="457"/>
                    </a:lnTo>
                    <a:lnTo>
                      <a:pt x="2897" y="453"/>
                    </a:lnTo>
                    <a:lnTo>
                      <a:pt x="2901" y="449"/>
                    </a:lnTo>
                    <a:lnTo>
                      <a:pt x="2905" y="446"/>
                    </a:lnTo>
                    <a:lnTo>
                      <a:pt x="2909" y="442"/>
                    </a:lnTo>
                    <a:lnTo>
                      <a:pt x="2913" y="437"/>
                    </a:lnTo>
                    <a:lnTo>
                      <a:pt x="2917" y="434"/>
                    </a:lnTo>
                    <a:lnTo>
                      <a:pt x="2921" y="431"/>
                    </a:lnTo>
                    <a:lnTo>
                      <a:pt x="2925" y="427"/>
                    </a:lnTo>
                    <a:lnTo>
                      <a:pt x="2929" y="425"/>
                    </a:lnTo>
                    <a:lnTo>
                      <a:pt x="2933" y="421"/>
                    </a:lnTo>
                    <a:lnTo>
                      <a:pt x="2937" y="417"/>
                    </a:lnTo>
                    <a:lnTo>
                      <a:pt x="2941" y="413"/>
                    </a:lnTo>
                    <a:lnTo>
                      <a:pt x="2944" y="410"/>
                    </a:lnTo>
                    <a:lnTo>
                      <a:pt x="2948" y="407"/>
                    </a:lnTo>
                    <a:lnTo>
                      <a:pt x="2952" y="402"/>
                    </a:lnTo>
                    <a:lnTo>
                      <a:pt x="2956" y="398"/>
                    </a:lnTo>
                    <a:lnTo>
                      <a:pt x="2960" y="395"/>
                    </a:lnTo>
                    <a:lnTo>
                      <a:pt x="2964" y="392"/>
                    </a:lnTo>
                    <a:lnTo>
                      <a:pt x="2968" y="389"/>
                    </a:lnTo>
                    <a:lnTo>
                      <a:pt x="2972" y="385"/>
                    </a:lnTo>
                    <a:lnTo>
                      <a:pt x="2976" y="381"/>
                    </a:lnTo>
                    <a:lnTo>
                      <a:pt x="2980" y="379"/>
                    </a:lnTo>
                    <a:lnTo>
                      <a:pt x="2984" y="376"/>
                    </a:lnTo>
                    <a:lnTo>
                      <a:pt x="2988" y="371"/>
                    </a:lnTo>
                    <a:lnTo>
                      <a:pt x="2992" y="368"/>
                    </a:lnTo>
                    <a:lnTo>
                      <a:pt x="2996" y="365"/>
                    </a:lnTo>
                    <a:lnTo>
                      <a:pt x="3000" y="361"/>
                    </a:lnTo>
                    <a:lnTo>
                      <a:pt x="3004" y="357"/>
                    </a:lnTo>
                    <a:lnTo>
                      <a:pt x="3008" y="355"/>
                    </a:lnTo>
                    <a:lnTo>
                      <a:pt x="3012" y="353"/>
                    </a:lnTo>
                    <a:lnTo>
                      <a:pt x="3015" y="349"/>
                    </a:lnTo>
                    <a:lnTo>
                      <a:pt x="3019" y="345"/>
                    </a:lnTo>
                    <a:lnTo>
                      <a:pt x="3023" y="342"/>
                    </a:lnTo>
                    <a:lnTo>
                      <a:pt x="3027" y="338"/>
                    </a:lnTo>
                    <a:lnTo>
                      <a:pt x="3031" y="336"/>
                    </a:lnTo>
                    <a:lnTo>
                      <a:pt x="3035" y="334"/>
                    </a:lnTo>
                    <a:lnTo>
                      <a:pt x="3039" y="331"/>
                    </a:lnTo>
                    <a:lnTo>
                      <a:pt x="3043" y="326"/>
                    </a:lnTo>
                    <a:lnTo>
                      <a:pt x="3047" y="324"/>
                    </a:lnTo>
                    <a:lnTo>
                      <a:pt x="3051" y="321"/>
                    </a:lnTo>
                    <a:lnTo>
                      <a:pt x="3055" y="318"/>
                    </a:lnTo>
                    <a:lnTo>
                      <a:pt x="3059" y="314"/>
                    </a:lnTo>
                    <a:lnTo>
                      <a:pt x="3063" y="314"/>
                    </a:lnTo>
                    <a:lnTo>
                      <a:pt x="3067" y="309"/>
                    </a:lnTo>
                    <a:lnTo>
                      <a:pt x="3071" y="307"/>
                    </a:lnTo>
                    <a:lnTo>
                      <a:pt x="3075" y="302"/>
                    </a:lnTo>
                    <a:lnTo>
                      <a:pt x="3079" y="300"/>
                    </a:lnTo>
                    <a:lnTo>
                      <a:pt x="3082" y="298"/>
                    </a:lnTo>
                    <a:lnTo>
                      <a:pt x="3086" y="292"/>
                    </a:lnTo>
                    <a:lnTo>
                      <a:pt x="3090" y="292"/>
                    </a:lnTo>
                    <a:lnTo>
                      <a:pt x="3094" y="289"/>
                    </a:lnTo>
                    <a:lnTo>
                      <a:pt x="3098" y="285"/>
                    </a:lnTo>
                    <a:lnTo>
                      <a:pt x="3102" y="283"/>
                    </a:lnTo>
                    <a:lnTo>
                      <a:pt x="3106" y="281"/>
                    </a:lnTo>
                    <a:lnTo>
                      <a:pt x="3110" y="278"/>
                    </a:lnTo>
                    <a:lnTo>
                      <a:pt x="3114" y="274"/>
                    </a:lnTo>
                    <a:lnTo>
                      <a:pt x="3118" y="272"/>
                    </a:lnTo>
                    <a:lnTo>
                      <a:pt x="3122" y="269"/>
                    </a:lnTo>
                    <a:lnTo>
                      <a:pt x="3126" y="267"/>
                    </a:lnTo>
                    <a:lnTo>
                      <a:pt x="3130" y="265"/>
                    </a:lnTo>
                    <a:lnTo>
                      <a:pt x="3134" y="261"/>
                    </a:lnTo>
                    <a:lnTo>
                      <a:pt x="3138" y="261"/>
                    </a:lnTo>
                    <a:lnTo>
                      <a:pt x="3142" y="257"/>
                    </a:lnTo>
                    <a:lnTo>
                      <a:pt x="3146" y="255"/>
                    </a:lnTo>
                    <a:lnTo>
                      <a:pt x="3150" y="25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5" name="Freeform 2887"/>
              <p:cNvSpPr>
                <a:spLocks/>
              </p:cNvSpPr>
              <p:nvPr/>
            </p:nvSpPr>
            <p:spPr bwMode="auto">
              <a:xfrm flipV="1">
                <a:off x="506" y="1626"/>
                <a:ext cx="1814" cy="294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0"/>
                  </a:cxn>
                  <a:cxn ang="0">
                    <a:pos x="201" y="1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3"/>
                  </a:cxn>
                  <a:cxn ang="0">
                    <a:pos x="406" y="21"/>
                  </a:cxn>
                  <a:cxn ang="0">
                    <a:pos x="457" y="32"/>
                  </a:cxn>
                  <a:cxn ang="0">
                    <a:pos x="508" y="45"/>
                  </a:cxn>
                  <a:cxn ang="0">
                    <a:pos x="559" y="61"/>
                  </a:cxn>
                  <a:cxn ang="0">
                    <a:pos x="611" y="82"/>
                  </a:cxn>
                  <a:cxn ang="0">
                    <a:pos x="662" y="104"/>
                  </a:cxn>
                  <a:cxn ang="0">
                    <a:pos x="713" y="126"/>
                  </a:cxn>
                  <a:cxn ang="0">
                    <a:pos x="764" y="154"/>
                  </a:cxn>
                  <a:cxn ang="0">
                    <a:pos x="816" y="182"/>
                  </a:cxn>
                  <a:cxn ang="0">
                    <a:pos x="867" y="211"/>
                  </a:cxn>
                  <a:cxn ang="0">
                    <a:pos x="918" y="243"/>
                  </a:cxn>
                  <a:cxn ang="0">
                    <a:pos x="969" y="273"/>
                  </a:cxn>
                  <a:cxn ang="0">
                    <a:pos x="1021" y="305"/>
                  </a:cxn>
                  <a:cxn ang="0">
                    <a:pos x="1072" y="335"/>
                  </a:cxn>
                  <a:cxn ang="0">
                    <a:pos x="1123" y="363"/>
                  </a:cxn>
                  <a:cxn ang="0">
                    <a:pos x="1174" y="389"/>
                  </a:cxn>
                  <a:cxn ang="0">
                    <a:pos x="1226" y="413"/>
                  </a:cxn>
                  <a:cxn ang="0">
                    <a:pos x="1277" y="435"/>
                  </a:cxn>
                  <a:cxn ang="0">
                    <a:pos x="1328" y="455"/>
                  </a:cxn>
                  <a:cxn ang="0">
                    <a:pos x="1379" y="472"/>
                  </a:cxn>
                  <a:cxn ang="0">
                    <a:pos x="1431" y="485"/>
                  </a:cxn>
                  <a:cxn ang="0">
                    <a:pos x="1482" y="494"/>
                  </a:cxn>
                  <a:cxn ang="0">
                    <a:pos x="1533" y="503"/>
                  </a:cxn>
                  <a:cxn ang="0">
                    <a:pos x="1584" y="506"/>
                  </a:cxn>
                  <a:cxn ang="0">
                    <a:pos x="1636" y="508"/>
                  </a:cxn>
                  <a:cxn ang="0">
                    <a:pos x="1687" y="506"/>
                  </a:cxn>
                  <a:cxn ang="0">
                    <a:pos x="1738" y="501"/>
                  </a:cxn>
                  <a:cxn ang="0">
                    <a:pos x="1789" y="494"/>
                  </a:cxn>
                  <a:cxn ang="0">
                    <a:pos x="1841" y="484"/>
                  </a:cxn>
                  <a:cxn ang="0">
                    <a:pos x="1892" y="472"/>
                  </a:cxn>
                  <a:cxn ang="0">
                    <a:pos x="1943" y="457"/>
                  </a:cxn>
                  <a:cxn ang="0">
                    <a:pos x="1994" y="441"/>
                  </a:cxn>
                  <a:cxn ang="0">
                    <a:pos x="2046" y="424"/>
                  </a:cxn>
                  <a:cxn ang="0">
                    <a:pos x="2097" y="407"/>
                  </a:cxn>
                  <a:cxn ang="0">
                    <a:pos x="2148" y="387"/>
                  </a:cxn>
                  <a:cxn ang="0">
                    <a:pos x="2199" y="368"/>
                  </a:cxn>
                  <a:cxn ang="0">
                    <a:pos x="2251" y="346"/>
                  </a:cxn>
                  <a:cxn ang="0">
                    <a:pos x="2302" y="326"/>
                  </a:cxn>
                  <a:cxn ang="0">
                    <a:pos x="2353" y="306"/>
                  </a:cxn>
                  <a:cxn ang="0">
                    <a:pos x="2404" y="285"/>
                  </a:cxn>
                  <a:cxn ang="0">
                    <a:pos x="2456" y="265"/>
                  </a:cxn>
                  <a:cxn ang="0">
                    <a:pos x="2507" y="245"/>
                  </a:cxn>
                  <a:cxn ang="0">
                    <a:pos x="2558" y="226"/>
                  </a:cxn>
                  <a:cxn ang="0">
                    <a:pos x="2609" y="207"/>
                  </a:cxn>
                  <a:cxn ang="0">
                    <a:pos x="2661" y="189"/>
                  </a:cxn>
                  <a:cxn ang="0">
                    <a:pos x="2712" y="172"/>
                  </a:cxn>
                  <a:cxn ang="0">
                    <a:pos x="2763" y="157"/>
                  </a:cxn>
                  <a:cxn ang="0">
                    <a:pos x="2814" y="141"/>
                  </a:cxn>
                  <a:cxn ang="0">
                    <a:pos x="2866" y="128"/>
                  </a:cxn>
                  <a:cxn ang="0">
                    <a:pos x="2917" y="113"/>
                  </a:cxn>
                  <a:cxn ang="0">
                    <a:pos x="2968" y="100"/>
                  </a:cxn>
                  <a:cxn ang="0">
                    <a:pos x="3019" y="91"/>
                  </a:cxn>
                  <a:cxn ang="0">
                    <a:pos x="3071" y="81"/>
                  </a:cxn>
                  <a:cxn ang="0">
                    <a:pos x="3122" y="71"/>
                  </a:cxn>
                </a:cxnLst>
                <a:rect l="0" t="0" r="r" b="b"/>
                <a:pathLst>
                  <a:path w="3150" h="510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0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0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1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8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8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9"/>
                    </a:lnTo>
                    <a:lnTo>
                      <a:pt x="335" y="11"/>
                    </a:lnTo>
                    <a:lnTo>
                      <a:pt x="339" y="12"/>
                    </a:lnTo>
                    <a:lnTo>
                      <a:pt x="342" y="13"/>
                    </a:lnTo>
                    <a:lnTo>
                      <a:pt x="346" y="12"/>
                    </a:lnTo>
                    <a:lnTo>
                      <a:pt x="350" y="11"/>
                    </a:lnTo>
                    <a:lnTo>
                      <a:pt x="354" y="13"/>
                    </a:lnTo>
                    <a:lnTo>
                      <a:pt x="358" y="14"/>
                    </a:lnTo>
                    <a:lnTo>
                      <a:pt x="362" y="15"/>
                    </a:lnTo>
                    <a:lnTo>
                      <a:pt x="366" y="15"/>
                    </a:lnTo>
                    <a:lnTo>
                      <a:pt x="370" y="17"/>
                    </a:lnTo>
                    <a:lnTo>
                      <a:pt x="374" y="16"/>
                    </a:lnTo>
                    <a:lnTo>
                      <a:pt x="378" y="17"/>
                    </a:lnTo>
                    <a:lnTo>
                      <a:pt x="382" y="17"/>
                    </a:lnTo>
                    <a:lnTo>
                      <a:pt x="386" y="17"/>
                    </a:lnTo>
                    <a:lnTo>
                      <a:pt x="390" y="17"/>
                    </a:lnTo>
                    <a:lnTo>
                      <a:pt x="394" y="19"/>
                    </a:lnTo>
                    <a:lnTo>
                      <a:pt x="398" y="20"/>
                    </a:lnTo>
                    <a:lnTo>
                      <a:pt x="402" y="20"/>
                    </a:lnTo>
                    <a:lnTo>
                      <a:pt x="406" y="21"/>
                    </a:lnTo>
                    <a:lnTo>
                      <a:pt x="410" y="22"/>
                    </a:lnTo>
                    <a:lnTo>
                      <a:pt x="413" y="23"/>
                    </a:lnTo>
                    <a:lnTo>
                      <a:pt x="417" y="23"/>
                    </a:lnTo>
                    <a:lnTo>
                      <a:pt x="421" y="24"/>
                    </a:lnTo>
                    <a:lnTo>
                      <a:pt x="425" y="24"/>
                    </a:lnTo>
                    <a:lnTo>
                      <a:pt x="429" y="25"/>
                    </a:lnTo>
                    <a:lnTo>
                      <a:pt x="433" y="26"/>
                    </a:lnTo>
                    <a:lnTo>
                      <a:pt x="437" y="26"/>
                    </a:lnTo>
                    <a:lnTo>
                      <a:pt x="441" y="28"/>
                    </a:lnTo>
                    <a:lnTo>
                      <a:pt x="445" y="28"/>
                    </a:lnTo>
                    <a:lnTo>
                      <a:pt x="449" y="30"/>
                    </a:lnTo>
                    <a:lnTo>
                      <a:pt x="453" y="30"/>
                    </a:lnTo>
                    <a:lnTo>
                      <a:pt x="457" y="32"/>
                    </a:lnTo>
                    <a:lnTo>
                      <a:pt x="461" y="32"/>
                    </a:lnTo>
                    <a:lnTo>
                      <a:pt x="465" y="32"/>
                    </a:lnTo>
                    <a:lnTo>
                      <a:pt x="469" y="34"/>
                    </a:lnTo>
                    <a:lnTo>
                      <a:pt x="473" y="35"/>
                    </a:lnTo>
                    <a:lnTo>
                      <a:pt x="477" y="35"/>
                    </a:lnTo>
                    <a:lnTo>
                      <a:pt x="480" y="37"/>
                    </a:lnTo>
                    <a:lnTo>
                      <a:pt x="484" y="38"/>
                    </a:lnTo>
                    <a:lnTo>
                      <a:pt x="488" y="40"/>
                    </a:lnTo>
                    <a:lnTo>
                      <a:pt x="492" y="39"/>
                    </a:lnTo>
                    <a:lnTo>
                      <a:pt x="496" y="40"/>
                    </a:lnTo>
                    <a:lnTo>
                      <a:pt x="500" y="43"/>
                    </a:lnTo>
                    <a:lnTo>
                      <a:pt x="504" y="43"/>
                    </a:lnTo>
                    <a:lnTo>
                      <a:pt x="508" y="45"/>
                    </a:lnTo>
                    <a:lnTo>
                      <a:pt x="512" y="45"/>
                    </a:lnTo>
                    <a:lnTo>
                      <a:pt x="516" y="46"/>
                    </a:lnTo>
                    <a:lnTo>
                      <a:pt x="520" y="48"/>
                    </a:lnTo>
                    <a:lnTo>
                      <a:pt x="524" y="49"/>
                    </a:lnTo>
                    <a:lnTo>
                      <a:pt x="528" y="50"/>
                    </a:lnTo>
                    <a:lnTo>
                      <a:pt x="532" y="52"/>
                    </a:lnTo>
                    <a:lnTo>
                      <a:pt x="536" y="54"/>
                    </a:lnTo>
                    <a:lnTo>
                      <a:pt x="540" y="54"/>
                    </a:lnTo>
                    <a:lnTo>
                      <a:pt x="544" y="57"/>
                    </a:lnTo>
                    <a:lnTo>
                      <a:pt x="547" y="57"/>
                    </a:lnTo>
                    <a:lnTo>
                      <a:pt x="551" y="58"/>
                    </a:lnTo>
                    <a:lnTo>
                      <a:pt x="555" y="61"/>
                    </a:lnTo>
                    <a:lnTo>
                      <a:pt x="559" y="61"/>
                    </a:lnTo>
                    <a:lnTo>
                      <a:pt x="563" y="62"/>
                    </a:lnTo>
                    <a:lnTo>
                      <a:pt x="567" y="62"/>
                    </a:lnTo>
                    <a:lnTo>
                      <a:pt x="571" y="66"/>
                    </a:lnTo>
                    <a:lnTo>
                      <a:pt x="575" y="68"/>
                    </a:lnTo>
                    <a:lnTo>
                      <a:pt x="579" y="69"/>
                    </a:lnTo>
                    <a:lnTo>
                      <a:pt x="583" y="69"/>
                    </a:lnTo>
                    <a:lnTo>
                      <a:pt x="587" y="71"/>
                    </a:lnTo>
                    <a:lnTo>
                      <a:pt x="591" y="74"/>
                    </a:lnTo>
                    <a:lnTo>
                      <a:pt x="595" y="75"/>
                    </a:lnTo>
                    <a:lnTo>
                      <a:pt x="599" y="76"/>
                    </a:lnTo>
                    <a:lnTo>
                      <a:pt x="603" y="78"/>
                    </a:lnTo>
                    <a:lnTo>
                      <a:pt x="607" y="78"/>
                    </a:lnTo>
                    <a:lnTo>
                      <a:pt x="611" y="82"/>
                    </a:lnTo>
                    <a:lnTo>
                      <a:pt x="615" y="83"/>
                    </a:lnTo>
                    <a:lnTo>
                      <a:pt x="618" y="83"/>
                    </a:lnTo>
                    <a:lnTo>
                      <a:pt x="622" y="84"/>
                    </a:lnTo>
                    <a:lnTo>
                      <a:pt x="626" y="87"/>
                    </a:lnTo>
                    <a:lnTo>
                      <a:pt x="630" y="88"/>
                    </a:lnTo>
                    <a:lnTo>
                      <a:pt x="634" y="91"/>
                    </a:lnTo>
                    <a:lnTo>
                      <a:pt x="638" y="92"/>
                    </a:lnTo>
                    <a:lnTo>
                      <a:pt x="642" y="95"/>
                    </a:lnTo>
                    <a:lnTo>
                      <a:pt x="646" y="94"/>
                    </a:lnTo>
                    <a:lnTo>
                      <a:pt x="650" y="97"/>
                    </a:lnTo>
                    <a:lnTo>
                      <a:pt x="654" y="99"/>
                    </a:lnTo>
                    <a:lnTo>
                      <a:pt x="658" y="102"/>
                    </a:lnTo>
                    <a:lnTo>
                      <a:pt x="662" y="104"/>
                    </a:lnTo>
                    <a:lnTo>
                      <a:pt x="666" y="104"/>
                    </a:lnTo>
                    <a:lnTo>
                      <a:pt x="670" y="106"/>
                    </a:lnTo>
                    <a:lnTo>
                      <a:pt x="674" y="109"/>
                    </a:lnTo>
                    <a:lnTo>
                      <a:pt x="678" y="110"/>
                    </a:lnTo>
                    <a:lnTo>
                      <a:pt x="682" y="111"/>
                    </a:lnTo>
                    <a:lnTo>
                      <a:pt x="685" y="113"/>
                    </a:lnTo>
                    <a:lnTo>
                      <a:pt x="689" y="115"/>
                    </a:lnTo>
                    <a:lnTo>
                      <a:pt x="693" y="115"/>
                    </a:lnTo>
                    <a:lnTo>
                      <a:pt x="697" y="119"/>
                    </a:lnTo>
                    <a:lnTo>
                      <a:pt x="701" y="122"/>
                    </a:lnTo>
                    <a:lnTo>
                      <a:pt x="705" y="123"/>
                    </a:lnTo>
                    <a:lnTo>
                      <a:pt x="709" y="125"/>
                    </a:lnTo>
                    <a:lnTo>
                      <a:pt x="713" y="126"/>
                    </a:lnTo>
                    <a:lnTo>
                      <a:pt x="717" y="127"/>
                    </a:lnTo>
                    <a:lnTo>
                      <a:pt x="721" y="130"/>
                    </a:lnTo>
                    <a:lnTo>
                      <a:pt x="725" y="132"/>
                    </a:lnTo>
                    <a:lnTo>
                      <a:pt x="729" y="133"/>
                    </a:lnTo>
                    <a:lnTo>
                      <a:pt x="733" y="135"/>
                    </a:lnTo>
                    <a:lnTo>
                      <a:pt x="737" y="139"/>
                    </a:lnTo>
                    <a:lnTo>
                      <a:pt x="741" y="142"/>
                    </a:lnTo>
                    <a:lnTo>
                      <a:pt x="745" y="142"/>
                    </a:lnTo>
                    <a:lnTo>
                      <a:pt x="749" y="143"/>
                    </a:lnTo>
                    <a:lnTo>
                      <a:pt x="753" y="148"/>
                    </a:lnTo>
                    <a:lnTo>
                      <a:pt x="756" y="149"/>
                    </a:lnTo>
                    <a:lnTo>
                      <a:pt x="760" y="150"/>
                    </a:lnTo>
                    <a:lnTo>
                      <a:pt x="764" y="154"/>
                    </a:lnTo>
                    <a:lnTo>
                      <a:pt x="768" y="157"/>
                    </a:lnTo>
                    <a:lnTo>
                      <a:pt x="772" y="158"/>
                    </a:lnTo>
                    <a:lnTo>
                      <a:pt x="776" y="160"/>
                    </a:lnTo>
                    <a:lnTo>
                      <a:pt x="780" y="163"/>
                    </a:lnTo>
                    <a:lnTo>
                      <a:pt x="784" y="165"/>
                    </a:lnTo>
                    <a:lnTo>
                      <a:pt x="788" y="166"/>
                    </a:lnTo>
                    <a:lnTo>
                      <a:pt x="792" y="170"/>
                    </a:lnTo>
                    <a:lnTo>
                      <a:pt x="796" y="170"/>
                    </a:lnTo>
                    <a:lnTo>
                      <a:pt x="800" y="173"/>
                    </a:lnTo>
                    <a:lnTo>
                      <a:pt x="804" y="175"/>
                    </a:lnTo>
                    <a:lnTo>
                      <a:pt x="808" y="177"/>
                    </a:lnTo>
                    <a:lnTo>
                      <a:pt x="812" y="180"/>
                    </a:lnTo>
                    <a:lnTo>
                      <a:pt x="816" y="182"/>
                    </a:lnTo>
                    <a:lnTo>
                      <a:pt x="820" y="184"/>
                    </a:lnTo>
                    <a:lnTo>
                      <a:pt x="823" y="187"/>
                    </a:lnTo>
                    <a:lnTo>
                      <a:pt x="827" y="187"/>
                    </a:lnTo>
                    <a:lnTo>
                      <a:pt x="831" y="191"/>
                    </a:lnTo>
                    <a:lnTo>
                      <a:pt x="835" y="193"/>
                    </a:lnTo>
                    <a:lnTo>
                      <a:pt x="839" y="196"/>
                    </a:lnTo>
                    <a:lnTo>
                      <a:pt x="843" y="198"/>
                    </a:lnTo>
                    <a:lnTo>
                      <a:pt x="847" y="200"/>
                    </a:lnTo>
                    <a:lnTo>
                      <a:pt x="851" y="203"/>
                    </a:lnTo>
                    <a:lnTo>
                      <a:pt x="855" y="205"/>
                    </a:lnTo>
                    <a:lnTo>
                      <a:pt x="859" y="208"/>
                    </a:lnTo>
                    <a:lnTo>
                      <a:pt x="863" y="209"/>
                    </a:lnTo>
                    <a:lnTo>
                      <a:pt x="867" y="211"/>
                    </a:lnTo>
                    <a:lnTo>
                      <a:pt x="871" y="213"/>
                    </a:lnTo>
                    <a:lnTo>
                      <a:pt x="875" y="216"/>
                    </a:lnTo>
                    <a:lnTo>
                      <a:pt x="879" y="218"/>
                    </a:lnTo>
                    <a:lnTo>
                      <a:pt x="883" y="221"/>
                    </a:lnTo>
                    <a:lnTo>
                      <a:pt x="887" y="224"/>
                    </a:lnTo>
                    <a:lnTo>
                      <a:pt x="890" y="225"/>
                    </a:lnTo>
                    <a:lnTo>
                      <a:pt x="894" y="229"/>
                    </a:lnTo>
                    <a:lnTo>
                      <a:pt x="898" y="231"/>
                    </a:lnTo>
                    <a:lnTo>
                      <a:pt x="902" y="234"/>
                    </a:lnTo>
                    <a:lnTo>
                      <a:pt x="906" y="235"/>
                    </a:lnTo>
                    <a:lnTo>
                      <a:pt x="910" y="238"/>
                    </a:lnTo>
                    <a:lnTo>
                      <a:pt x="914" y="240"/>
                    </a:lnTo>
                    <a:lnTo>
                      <a:pt x="918" y="243"/>
                    </a:lnTo>
                    <a:lnTo>
                      <a:pt x="922" y="244"/>
                    </a:lnTo>
                    <a:lnTo>
                      <a:pt x="926" y="247"/>
                    </a:lnTo>
                    <a:lnTo>
                      <a:pt x="930" y="250"/>
                    </a:lnTo>
                    <a:lnTo>
                      <a:pt x="934" y="251"/>
                    </a:lnTo>
                    <a:lnTo>
                      <a:pt x="938" y="254"/>
                    </a:lnTo>
                    <a:lnTo>
                      <a:pt x="942" y="256"/>
                    </a:lnTo>
                    <a:lnTo>
                      <a:pt x="946" y="258"/>
                    </a:lnTo>
                    <a:lnTo>
                      <a:pt x="950" y="262"/>
                    </a:lnTo>
                    <a:lnTo>
                      <a:pt x="954" y="264"/>
                    </a:lnTo>
                    <a:lnTo>
                      <a:pt x="958" y="265"/>
                    </a:lnTo>
                    <a:lnTo>
                      <a:pt x="961" y="268"/>
                    </a:lnTo>
                    <a:lnTo>
                      <a:pt x="965" y="270"/>
                    </a:lnTo>
                    <a:lnTo>
                      <a:pt x="969" y="273"/>
                    </a:lnTo>
                    <a:lnTo>
                      <a:pt x="973" y="276"/>
                    </a:lnTo>
                    <a:lnTo>
                      <a:pt x="977" y="278"/>
                    </a:lnTo>
                    <a:lnTo>
                      <a:pt x="981" y="280"/>
                    </a:lnTo>
                    <a:lnTo>
                      <a:pt x="985" y="283"/>
                    </a:lnTo>
                    <a:lnTo>
                      <a:pt x="989" y="283"/>
                    </a:lnTo>
                    <a:lnTo>
                      <a:pt x="993" y="288"/>
                    </a:lnTo>
                    <a:lnTo>
                      <a:pt x="997" y="290"/>
                    </a:lnTo>
                    <a:lnTo>
                      <a:pt x="1001" y="292"/>
                    </a:lnTo>
                    <a:lnTo>
                      <a:pt x="1005" y="293"/>
                    </a:lnTo>
                    <a:lnTo>
                      <a:pt x="1009" y="298"/>
                    </a:lnTo>
                    <a:lnTo>
                      <a:pt x="1013" y="298"/>
                    </a:lnTo>
                    <a:lnTo>
                      <a:pt x="1017" y="301"/>
                    </a:lnTo>
                    <a:lnTo>
                      <a:pt x="1021" y="305"/>
                    </a:lnTo>
                    <a:lnTo>
                      <a:pt x="1025" y="306"/>
                    </a:lnTo>
                    <a:lnTo>
                      <a:pt x="1028" y="308"/>
                    </a:lnTo>
                    <a:lnTo>
                      <a:pt x="1032" y="311"/>
                    </a:lnTo>
                    <a:lnTo>
                      <a:pt x="1036" y="313"/>
                    </a:lnTo>
                    <a:lnTo>
                      <a:pt x="1040" y="315"/>
                    </a:lnTo>
                    <a:lnTo>
                      <a:pt x="1044" y="318"/>
                    </a:lnTo>
                    <a:lnTo>
                      <a:pt x="1048" y="321"/>
                    </a:lnTo>
                    <a:lnTo>
                      <a:pt x="1052" y="322"/>
                    </a:lnTo>
                    <a:lnTo>
                      <a:pt x="1056" y="323"/>
                    </a:lnTo>
                    <a:lnTo>
                      <a:pt x="1060" y="327"/>
                    </a:lnTo>
                    <a:lnTo>
                      <a:pt x="1064" y="329"/>
                    </a:lnTo>
                    <a:lnTo>
                      <a:pt x="1068" y="331"/>
                    </a:lnTo>
                    <a:lnTo>
                      <a:pt x="1072" y="335"/>
                    </a:lnTo>
                    <a:lnTo>
                      <a:pt x="1076" y="337"/>
                    </a:lnTo>
                    <a:lnTo>
                      <a:pt x="1080" y="338"/>
                    </a:lnTo>
                    <a:lnTo>
                      <a:pt x="1084" y="339"/>
                    </a:lnTo>
                    <a:lnTo>
                      <a:pt x="1088" y="342"/>
                    </a:lnTo>
                    <a:lnTo>
                      <a:pt x="1092" y="345"/>
                    </a:lnTo>
                    <a:lnTo>
                      <a:pt x="1095" y="346"/>
                    </a:lnTo>
                    <a:lnTo>
                      <a:pt x="1099" y="348"/>
                    </a:lnTo>
                    <a:lnTo>
                      <a:pt x="1103" y="352"/>
                    </a:lnTo>
                    <a:lnTo>
                      <a:pt x="1107" y="354"/>
                    </a:lnTo>
                    <a:lnTo>
                      <a:pt x="1111" y="356"/>
                    </a:lnTo>
                    <a:lnTo>
                      <a:pt x="1115" y="359"/>
                    </a:lnTo>
                    <a:lnTo>
                      <a:pt x="1119" y="360"/>
                    </a:lnTo>
                    <a:lnTo>
                      <a:pt x="1123" y="363"/>
                    </a:lnTo>
                    <a:lnTo>
                      <a:pt x="1127" y="365"/>
                    </a:lnTo>
                    <a:lnTo>
                      <a:pt x="1131" y="365"/>
                    </a:lnTo>
                    <a:lnTo>
                      <a:pt x="1135" y="369"/>
                    </a:lnTo>
                    <a:lnTo>
                      <a:pt x="1139" y="371"/>
                    </a:lnTo>
                    <a:lnTo>
                      <a:pt x="1143" y="372"/>
                    </a:lnTo>
                    <a:lnTo>
                      <a:pt x="1147" y="374"/>
                    </a:lnTo>
                    <a:lnTo>
                      <a:pt x="1151" y="378"/>
                    </a:lnTo>
                    <a:lnTo>
                      <a:pt x="1155" y="379"/>
                    </a:lnTo>
                    <a:lnTo>
                      <a:pt x="1159" y="380"/>
                    </a:lnTo>
                    <a:lnTo>
                      <a:pt x="1163" y="384"/>
                    </a:lnTo>
                    <a:lnTo>
                      <a:pt x="1166" y="384"/>
                    </a:lnTo>
                    <a:lnTo>
                      <a:pt x="1170" y="388"/>
                    </a:lnTo>
                    <a:lnTo>
                      <a:pt x="1174" y="389"/>
                    </a:lnTo>
                    <a:lnTo>
                      <a:pt x="1178" y="392"/>
                    </a:lnTo>
                    <a:lnTo>
                      <a:pt x="1182" y="394"/>
                    </a:lnTo>
                    <a:lnTo>
                      <a:pt x="1186" y="394"/>
                    </a:lnTo>
                    <a:lnTo>
                      <a:pt x="1190" y="395"/>
                    </a:lnTo>
                    <a:lnTo>
                      <a:pt x="1194" y="399"/>
                    </a:lnTo>
                    <a:lnTo>
                      <a:pt x="1198" y="400"/>
                    </a:lnTo>
                    <a:lnTo>
                      <a:pt x="1202" y="402"/>
                    </a:lnTo>
                    <a:lnTo>
                      <a:pt x="1206" y="404"/>
                    </a:lnTo>
                    <a:lnTo>
                      <a:pt x="1210" y="407"/>
                    </a:lnTo>
                    <a:lnTo>
                      <a:pt x="1214" y="407"/>
                    </a:lnTo>
                    <a:lnTo>
                      <a:pt x="1218" y="409"/>
                    </a:lnTo>
                    <a:lnTo>
                      <a:pt x="1222" y="411"/>
                    </a:lnTo>
                    <a:lnTo>
                      <a:pt x="1226" y="413"/>
                    </a:lnTo>
                    <a:lnTo>
                      <a:pt x="1230" y="415"/>
                    </a:lnTo>
                    <a:lnTo>
                      <a:pt x="1233" y="416"/>
                    </a:lnTo>
                    <a:lnTo>
                      <a:pt x="1237" y="420"/>
                    </a:lnTo>
                    <a:lnTo>
                      <a:pt x="1241" y="419"/>
                    </a:lnTo>
                    <a:lnTo>
                      <a:pt x="1245" y="421"/>
                    </a:lnTo>
                    <a:lnTo>
                      <a:pt x="1249" y="424"/>
                    </a:lnTo>
                    <a:lnTo>
                      <a:pt x="1253" y="425"/>
                    </a:lnTo>
                    <a:lnTo>
                      <a:pt x="1257" y="428"/>
                    </a:lnTo>
                    <a:lnTo>
                      <a:pt x="1261" y="430"/>
                    </a:lnTo>
                    <a:lnTo>
                      <a:pt x="1265" y="432"/>
                    </a:lnTo>
                    <a:lnTo>
                      <a:pt x="1269" y="432"/>
                    </a:lnTo>
                    <a:lnTo>
                      <a:pt x="1273" y="434"/>
                    </a:lnTo>
                    <a:lnTo>
                      <a:pt x="1277" y="435"/>
                    </a:lnTo>
                    <a:lnTo>
                      <a:pt x="1281" y="436"/>
                    </a:lnTo>
                    <a:lnTo>
                      <a:pt x="1285" y="439"/>
                    </a:lnTo>
                    <a:lnTo>
                      <a:pt x="1289" y="441"/>
                    </a:lnTo>
                    <a:lnTo>
                      <a:pt x="1293" y="442"/>
                    </a:lnTo>
                    <a:lnTo>
                      <a:pt x="1297" y="444"/>
                    </a:lnTo>
                    <a:lnTo>
                      <a:pt x="1301" y="445"/>
                    </a:lnTo>
                    <a:lnTo>
                      <a:pt x="1304" y="446"/>
                    </a:lnTo>
                    <a:lnTo>
                      <a:pt x="1308" y="447"/>
                    </a:lnTo>
                    <a:lnTo>
                      <a:pt x="1312" y="450"/>
                    </a:lnTo>
                    <a:lnTo>
                      <a:pt x="1316" y="452"/>
                    </a:lnTo>
                    <a:lnTo>
                      <a:pt x="1320" y="454"/>
                    </a:lnTo>
                    <a:lnTo>
                      <a:pt x="1324" y="455"/>
                    </a:lnTo>
                    <a:lnTo>
                      <a:pt x="1328" y="455"/>
                    </a:lnTo>
                    <a:lnTo>
                      <a:pt x="1332" y="457"/>
                    </a:lnTo>
                    <a:lnTo>
                      <a:pt x="1336" y="458"/>
                    </a:lnTo>
                    <a:lnTo>
                      <a:pt x="1340" y="459"/>
                    </a:lnTo>
                    <a:lnTo>
                      <a:pt x="1344" y="460"/>
                    </a:lnTo>
                    <a:lnTo>
                      <a:pt x="1348" y="462"/>
                    </a:lnTo>
                    <a:lnTo>
                      <a:pt x="1352" y="464"/>
                    </a:lnTo>
                    <a:lnTo>
                      <a:pt x="1356" y="465"/>
                    </a:lnTo>
                    <a:lnTo>
                      <a:pt x="1360" y="466"/>
                    </a:lnTo>
                    <a:lnTo>
                      <a:pt x="1364" y="467"/>
                    </a:lnTo>
                    <a:lnTo>
                      <a:pt x="1368" y="468"/>
                    </a:lnTo>
                    <a:lnTo>
                      <a:pt x="1371" y="469"/>
                    </a:lnTo>
                    <a:lnTo>
                      <a:pt x="1375" y="471"/>
                    </a:lnTo>
                    <a:lnTo>
                      <a:pt x="1379" y="472"/>
                    </a:lnTo>
                    <a:lnTo>
                      <a:pt x="1383" y="472"/>
                    </a:lnTo>
                    <a:lnTo>
                      <a:pt x="1387" y="475"/>
                    </a:lnTo>
                    <a:lnTo>
                      <a:pt x="1391" y="475"/>
                    </a:lnTo>
                    <a:lnTo>
                      <a:pt x="1395" y="476"/>
                    </a:lnTo>
                    <a:lnTo>
                      <a:pt x="1399" y="477"/>
                    </a:lnTo>
                    <a:lnTo>
                      <a:pt x="1403" y="478"/>
                    </a:lnTo>
                    <a:lnTo>
                      <a:pt x="1407" y="480"/>
                    </a:lnTo>
                    <a:lnTo>
                      <a:pt x="1411" y="482"/>
                    </a:lnTo>
                    <a:lnTo>
                      <a:pt x="1415" y="481"/>
                    </a:lnTo>
                    <a:lnTo>
                      <a:pt x="1419" y="483"/>
                    </a:lnTo>
                    <a:lnTo>
                      <a:pt x="1423" y="484"/>
                    </a:lnTo>
                    <a:lnTo>
                      <a:pt x="1427" y="484"/>
                    </a:lnTo>
                    <a:lnTo>
                      <a:pt x="1431" y="485"/>
                    </a:lnTo>
                    <a:lnTo>
                      <a:pt x="1435" y="486"/>
                    </a:lnTo>
                    <a:lnTo>
                      <a:pt x="1438" y="488"/>
                    </a:lnTo>
                    <a:lnTo>
                      <a:pt x="1442" y="488"/>
                    </a:lnTo>
                    <a:lnTo>
                      <a:pt x="1446" y="489"/>
                    </a:lnTo>
                    <a:lnTo>
                      <a:pt x="1450" y="490"/>
                    </a:lnTo>
                    <a:lnTo>
                      <a:pt x="1454" y="490"/>
                    </a:lnTo>
                    <a:lnTo>
                      <a:pt x="1458" y="491"/>
                    </a:lnTo>
                    <a:lnTo>
                      <a:pt x="1462" y="492"/>
                    </a:lnTo>
                    <a:lnTo>
                      <a:pt x="1466" y="493"/>
                    </a:lnTo>
                    <a:lnTo>
                      <a:pt x="1470" y="493"/>
                    </a:lnTo>
                    <a:lnTo>
                      <a:pt x="1474" y="495"/>
                    </a:lnTo>
                    <a:lnTo>
                      <a:pt x="1478" y="495"/>
                    </a:lnTo>
                    <a:lnTo>
                      <a:pt x="1482" y="494"/>
                    </a:lnTo>
                    <a:lnTo>
                      <a:pt x="1486" y="496"/>
                    </a:lnTo>
                    <a:lnTo>
                      <a:pt x="1490" y="496"/>
                    </a:lnTo>
                    <a:lnTo>
                      <a:pt x="1494" y="497"/>
                    </a:lnTo>
                    <a:lnTo>
                      <a:pt x="1498" y="499"/>
                    </a:lnTo>
                    <a:lnTo>
                      <a:pt x="1502" y="500"/>
                    </a:lnTo>
                    <a:lnTo>
                      <a:pt x="1506" y="499"/>
                    </a:lnTo>
                    <a:lnTo>
                      <a:pt x="1509" y="501"/>
                    </a:lnTo>
                    <a:lnTo>
                      <a:pt x="1513" y="501"/>
                    </a:lnTo>
                    <a:lnTo>
                      <a:pt x="1517" y="500"/>
                    </a:lnTo>
                    <a:lnTo>
                      <a:pt x="1521" y="501"/>
                    </a:lnTo>
                    <a:lnTo>
                      <a:pt x="1525" y="501"/>
                    </a:lnTo>
                    <a:lnTo>
                      <a:pt x="1529" y="502"/>
                    </a:lnTo>
                    <a:lnTo>
                      <a:pt x="1533" y="503"/>
                    </a:lnTo>
                    <a:lnTo>
                      <a:pt x="1537" y="502"/>
                    </a:lnTo>
                    <a:lnTo>
                      <a:pt x="1541" y="504"/>
                    </a:lnTo>
                    <a:lnTo>
                      <a:pt x="1545" y="504"/>
                    </a:lnTo>
                    <a:lnTo>
                      <a:pt x="1549" y="505"/>
                    </a:lnTo>
                    <a:lnTo>
                      <a:pt x="1553" y="505"/>
                    </a:lnTo>
                    <a:lnTo>
                      <a:pt x="1557" y="506"/>
                    </a:lnTo>
                    <a:lnTo>
                      <a:pt x="1561" y="505"/>
                    </a:lnTo>
                    <a:lnTo>
                      <a:pt x="1565" y="505"/>
                    </a:lnTo>
                    <a:lnTo>
                      <a:pt x="1569" y="506"/>
                    </a:lnTo>
                    <a:lnTo>
                      <a:pt x="1573" y="506"/>
                    </a:lnTo>
                    <a:lnTo>
                      <a:pt x="1576" y="506"/>
                    </a:lnTo>
                    <a:lnTo>
                      <a:pt x="1580" y="508"/>
                    </a:lnTo>
                    <a:lnTo>
                      <a:pt x="1584" y="506"/>
                    </a:lnTo>
                    <a:lnTo>
                      <a:pt x="1588" y="507"/>
                    </a:lnTo>
                    <a:lnTo>
                      <a:pt x="1592" y="507"/>
                    </a:lnTo>
                    <a:lnTo>
                      <a:pt x="1596" y="506"/>
                    </a:lnTo>
                    <a:lnTo>
                      <a:pt x="1600" y="507"/>
                    </a:lnTo>
                    <a:lnTo>
                      <a:pt x="1604" y="508"/>
                    </a:lnTo>
                    <a:lnTo>
                      <a:pt x="1608" y="507"/>
                    </a:lnTo>
                    <a:lnTo>
                      <a:pt x="1612" y="507"/>
                    </a:lnTo>
                    <a:lnTo>
                      <a:pt x="1616" y="507"/>
                    </a:lnTo>
                    <a:lnTo>
                      <a:pt x="1620" y="508"/>
                    </a:lnTo>
                    <a:lnTo>
                      <a:pt x="1624" y="508"/>
                    </a:lnTo>
                    <a:lnTo>
                      <a:pt x="1628" y="508"/>
                    </a:lnTo>
                    <a:lnTo>
                      <a:pt x="1632" y="509"/>
                    </a:lnTo>
                    <a:lnTo>
                      <a:pt x="1636" y="508"/>
                    </a:lnTo>
                    <a:lnTo>
                      <a:pt x="1640" y="507"/>
                    </a:lnTo>
                    <a:lnTo>
                      <a:pt x="1643" y="507"/>
                    </a:lnTo>
                    <a:lnTo>
                      <a:pt x="1647" y="508"/>
                    </a:lnTo>
                    <a:lnTo>
                      <a:pt x="1651" y="508"/>
                    </a:lnTo>
                    <a:lnTo>
                      <a:pt x="1655" y="510"/>
                    </a:lnTo>
                    <a:lnTo>
                      <a:pt x="1659" y="507"/>
                    </a:lnTo>
                    <a:lnTo>
                      <a:pt x="1663" y="507"/>
                    </a:lnTo>
                    <a:lnTo>
                      <a:pt x="1667" y="507"/>
                    </a:lnTo>
                    <a:lnTo>
                      <a:pt x="1671" y="506"/>
                    </a:lnTo>
                    <a:lnTo>
                      <a:pt x="1675" y="506"/>
                    </a:lnTo>
                    <a:lnTo>
                      <a:pt x="1679" y="506"/>
                    </a:lnTo>
                    <a:lnTo>
                      <a:pt x="1683" y="505"/>
                    </a:lnTo>
                    <a:lnTo>
                      <a:pt x="1687" y="506"/>
                    </a:lnTo>
                    <a:lnTo>
                      <a:pt x="1691" y="505"/>
                    </a:lnTo>
                    <a:lnTo>
                      <a:pt x="1695" y="505"/>
                    </a:lnTo>
                    <a:lnTo>
                      <a:pt x="1699" y="505"/>
                    </a:lnTo>
                    <a:lnTo>
                      <a:pt x="1703" y="505"/>
                    </a:lnTo>
                    <a:lnTo>
                      <a:pt x="1707" y="505"/>
                    </a:lnTo>
                    <a:lnTo>
                      <a:pt x="1711" y="505"/>
                    </a:lnTo>
                    <a:lnTo>
                      <a:pt x="1714" y="504"/>
                    </a:lnTo>
                    <a:lnTo>
                      <a:pt x="1718" y="502"/>
                    </a:lnTo>
                    <a:lnTo>
                      <a:pt x="1722" y="502"/>
                    </a:lnTo>
                    <a:lnTo>
                      <a:pt x="1726" y="503"/>
                    </a:lnTo>
                    <a:lnTo>
                      <a:pt x="1730" y="501"/>
                    </a:lnTo>
                    <a:lnTo>
                      <a:pt x="1734" y="502"/>
                    </a:lnTo>
                    <a:lnTo>
                      <a:pt x="1738" y="501"/>
                    </a:lnTo>
                    <a:lnTo>
                      <a:pt x="1742" y="500"/>
                    </a:lnTo>
                    <a:lnTo>
                      <a:pt x="1746" y="499"/>
                    </a:lnTo>
                    <a:lnTo>
                      <a:pt x="1750" y="499"/>
                    </a:lnTo>
                    <a:lnTo>
                      <a:pt x="1754" y="497"/>
                    </a:lnTo>
                    <a:lnTo>
                      <a:pt x="1758" y="498"/>
                    </a:lnTo>
                    <a:lnTo>
                      <a:pt x="1762" y="498"/>
                    </a:lnTo>
                    <a:lnTo>
                      <a:pt x="1766" y="497"/>
                    </a:lnTo>
                    <a:lnTo>
                      <a:pt x="1770" y="498"/>
                    </a:lnTo>
                    <a:lnTo>
                      <a:pt x="1774" y="496"/>
                    </a:lnTo>
                    <a:lnTo>
                      <a:pt x="1778" y="497"/>
                    </a:lnTo>
                    <a:lnTo>
                      <a:pt x="1781" y="495"/>
                    </a:lnTo>
                    <a:lnTo>
                      <a:pt x="1785" y="493"/>
                    </a:lnTo>
                    <a:lnTo>
                      <a:pt x="1789" y="494"/>
                    </a:lnTo>
                    <a:lnTo>
                      <a:pt x="1793" y="494"/>
                    </a:lnTo>
                    <a:lnTo>
                      <a:pt x="1797" y="492"/>
                    </a:lnTo>
                    <a:lnTo>
                      <a:pt x="1801" y="491"/>
                    </a:lnTo>
                    <a:lnTo>
                      <a:pt x="1805" y="491"/>
                    </a:lnTo>
                    <a:lnTo>
                      <a:pt x="1809" y="489"/>
                    </a:lnTo>
                    <a:lnTo>
                      <a:pt x="1813" y="489"/>
                    </a:lnTo>
                    <a:lnTo>
                      <a:pt x="1817" y="488"/>
                    </a:lnTo>
                    <a:lnTo>
                      <a:pt x="1821" y="488"/>
                    </a:lnTo>
                    <a:lnTo>
                      <a:pt x="1825" y="487"/>
                    </a:lnTo>
                    <a:lnTo>
                      <a:pt x="1829" y="486"/>
                    </a:lnTo>
                    <a:lnTo>
                      <a:pt x="1833" y="485"/>
                    </a:lnTo>
                    <a:lnTo>
                      <a:pt x="1837" y="484"/>
                    </a:lnTo>
                    <a:lnTo>
                      <a:pt x="1841" y="484"/>
                    </a:lnTo>
                    <a:lnTo>
                      <a:pt x="1845" y="482"/>
                    </a:lnTo>
                    <a:lnTo>
                      <a:pt x="1848" y="482"/>
                    </a:lnTo>
                    <a:lnTo>
                      <a:pt x="1852" y="480"/>
                    </a:lnTo>
                    <a:lnTo>
                      <a:pt x="1856" y="481"/>
                    </a:lnTo>
                    <a:lnTo>
                      <a:pt x="1860" y="479"/>
                    </a:lnTo>
                    <a:lnTo>
                      <a:pt x="1864" y="480"/>
                    </a:lnTo>
                    <a:lnTo>
                      <a:pt x="1868" y="476"/>
                    </a:lnTo>
                    <a:lnTo>
                      <a:pt x="1872" y="475"/>
                    </a:lnTo>
                    <a:lnTo>
                      <a:pt x="1876" y="476"/>
                    </a:lnTo>
                    <a:lnTo>
                      <a:pt x="1880" y="475"/>
                    </a:lnTo>
                    <a:lnTo>
                      <a:pt x="1884" y="474"/>
                    </a:lnTo>
                    <a:lnTo>
                      <a:pt x="1888" y="472"/>
                    </a:lnTo>
                    <a:lnTo>
                      <a:pt x="1892" y="472"/>
                    </a:lnTo>
                    <a:lnTo>
                      <a:pt x="1896" y="471"/>
                    </a:lnTo>
                    <a:lnTo>
                      <a:pt x="1900" y="469"/>
                    </a:lnTo>
                    <a:lnTo>
                      <a:pt x="1904" y="469"/>
                    </a:lnTo>
                    <a:lnTo>
                      <a:pt x="1908" y="466"/>
                    </a:lnTo>
                    <a:lnTo>
                      <a:pt x="1912" y="467"/>
                    </a:lnTo>
                    <a:lnTo>
                      <a:pt x="1916" y="466"/>
                    </a:lnTo>
                    <a:lnTo>
                      <a:pt x="1919" y="464"/>
                    </a:lnTo>
                    <a:lnTo>
                      <a:pt x="1923" y="462"/>
                    </a:lnTo>
                    <a:lnTo>
                      <a:pt x="1927" y="462"/>
                    </a:lnTo>
                    <a:lnTo>
                      <a:pt x="1931" y="461"/>
                    </a:lnTo>
                    <a:lnTo>
                      <a:pt x="1935" y="461"/>
                    </a:lnTo>
                    <a:lnTo>
                      <a:pt x="1939" y="458"/>
                    </a:lnTo>
                    <a:lnTo>
                      <a:pt x="1943" y="457"/>
                    </a:lnTo>
                    <a:lnTo>
                      <a:pt x="1947" y="456"/>
                    </a:lnTo>
                    <a:lnTo>
                      <a:pt x="1951" y="456"/>
                    </a:lnTo>
                    <a:lnTo>
                      <a:pt x="1955" y="454"/>
                    </a:lnTo>
                    <a:lnTo>
                      <a:pt x="1959" y="452"/>
                    </a:lnTo>
                    <a:lnTo>
                      <a:pt x="1963" y="451"/>
                    </a:lnTo>
                    <a:lnTo>
                      <a:pt x="1967" y="450"/>
                    </a:lnTo>
                    <a:lnTo>
                      <a:pt x="1971" y="449"/>
                    </a:lnTo>
                    <a:lnTo>
                      <a:pt x="1975" y="448"/>
                    </a:lnTo>
                    <a:lnTo>
                      <a:pt x="1979" y="447"/>
                    </a:lnTo>
                    <a:lnTo>
                      <a:pt x="1983" y="446"/>
                    </a:lnTo>
                    <a:lnTo>
                      <a:pt x="1986" y="444"/>
                    </a:lnTo>
                    <a:lnTo>
                      <a:pt x="1990" y="445"/>
                    </a:lnTo>
                    <a:lnTo>
                      <a:pt x="1994" y="441"/>
                    </a:lnTo>
                    <a:lnTo>
                      <a:pt x="1998" y="440"/>
                    </a:lnTo>
                    <a:lnTo>
                      <a:pt x="2002" y="439"/>
                    </a:lnTo>
                    <a:lnTo>
                      <a:pt x="2006" y="438"/>
                    </a:lnTo>
                    <a:lnTo>
                      <a:pt x="2010" y="436"/>
                    </a:lnTo>
                    <a:lnTo>
                      <a:pt x="2014" y="434"/>
                    </a:lnTo>
                    <a:lnTo>
                      <a:pt x="2018" y="435"/>
                    </a:lnTo>
                    <a:lnTo>
                      <a:pt x="2022" y="433"/>
                    </a:lnTo>
                    <a:lnTo>
                      <a:pt x="2026" y="431"/>
                    </a:lnTo>
                    <a:lnTo>
                      <a:pt x="2030" y="431"/>
                    </a:lnTo>
                    <a:lnTo>
                      <a:pt x="2034" y="428"/>
                    </a:lnTo>
                    <a:lnTo>
                      <a:pt x="2038" y="427"/>
                    </a:lnTo>
                    <a:lnTo>
                      <a:pt x="2042" y="426"/>
                    </a:lnTo>
                    <a:lnTo>
                      <a:pt x="2046" y="424"/>
                    </a:lnTo>
                    <a:lnTo>
                      <a:pt x="2050" y="422"/>
                    </a:lnTo>
                    <a:lnTo>
                      <a:pt x="2054" y="423"/>
                    </a:lnTo>
                    <a:lnTo>
                      <a:pt x="2057" y="421"/>
                    </a:lnTo>
                    <a:lnTo>
                      <a:pt x="2061" y="419"/>
                    </a:lnTo>
                    <a:lnTo>
                      <a:pt x="2065" y="418"/>
                    </a:lnTo>
                    <a:lnTo>
                      <a:pt x="2069" y="417"/>
                    </a:lnTo>
                    <a:lnTo>
                      <a:pt x="2073" y="415"/>
                    </a:lnTo>
                    <a:lnTo>
                      <a:pt x="2077" y="413"/>
                    </a:lnTo>
                    <a:lnTo>
                      <a:pt x="2081" y="412"/>
                    </a:lnTo>
                    <a:lnTo>
                      <a:pt x="2085" y="412"/>
                    </a:lnTo>
                    <a:lnTo>
                      <a:pt x="2089" y="408"/>
                    </a:lnTo>
                    <a:lnTo>
                      <a:pt x="2093" y="409"/>
                    </a:lnTo>
                    <a:lnTo>
                      <a:pt x="2097" y="407"/>
                    </a:lnTo>
                    <a:lnTo>
                      <a:pt x="2101" y="405"/>
                    </a:lnTo>
                    <a:lnTo>
                      <a:pt x="2105" y="403"/>
                    </a:lnTo>
                    <a:lnTo>
                      <a:pt x="2109" y="401"/>
                    </a:lnTo>
                    <a:lnTo>
                      <a:pt x="2113" y="401"/>
                    </a:lnTo>
                    <a:lnTo>
                      <a:pt x="2117" y="399"/>
                    </a:lnTo>
                    <a:lnTo>
                      <a:pt x="2121" y="397"/>
                    </a:lnTo>
                    <a:lnTo>
                      <a:pt x="2124" y="395"/>
                    </a:lnTo>
                    <a:lnTo>
                      <a:pt x="2128" y="395"/>
                    </a:lnTo>
                    <a:lnTo>
                      <a:pt x="2132" y="393"/>
                    </a:lnTo>
                    <a:lnTo>
                      <a:pt x="2136" y="392"/>
                    </a:lnTo>
                    <a:lnTo>
                      <a:pt x="2140" y="389"/>
                    </a:lnTo>
                    <a:lnTo>
                      <a:pt x="2144" y="388"/>
                    </a:lnTo>
                    <a:lnTo>
                      <a:pt x="2148" y="387"/>
                    </a:lnTo>
                    <a:lnTo>
                      <a:pt x="2152" y="386"/>
                    </a:lnTo>
                    <a:lnTo>
                      <a:pt x="2156" y="384"/>
                    </a:lnTo>
                    <a:lnTo>
                      <a:pt x="2160" y="382"/>
                    </a:lnTo>
                    <a:lnTo>
                      <a:pt x="2164" y="380"/>
                    </a:lnTo>
                    <a:lnTo>
                      <a:pt x="2168" y="379"/>
                    </a:lnTo>
                    <a:lnTo>
                      <a:pt x="2172" y="379"/>
                    </a:lnTo>
                    <a:lnTo>
                      <a:pt x="2176" y="376"/>
                    </a:lnTo>
                    <a:lnTo>
                      <a:pt x="2180" y="375"/>
                    </a:lnTo>
                    <a:lnTo>
                      <a:pt x="2184" y="372"/>
                    </a:lnTo>
                    <a:lnTo>
                      <a:pt x="2188" y="372"/>
                    </a:lnTo>
                    <a:lnTo>
                      <a:pt x="2191" y="370"/>
                    </a:lnTo>
                    <a:lnTo>
                      <a:pt x="2195" y="368"/>
                    </a:lnTo>
                    <a:lnTo>
                      <a:pt x="2199" y="368"/>
                    </a:lnTo>
                    <a:lnTo>
                      <a:pt x="2203" y="365"/>
                    </a:lnTo>
                    <a:lnTo>
                      <a:pt x="2207" y="364"/>
                    </a:lnTo>
                    <a:lnTo>
                      <a:pt x="2211" y="361"/>
                    </a:lnTo>
                    <a:lnTo>
                      <a:pt x="2215" y="362"/>
                    </a:lnTo>
                    <a:lnTo>
                      <a:pt x="2219" y="361"/>
                    </a:lnTo>
                    <a:lnTo>
                      <a:pt x="2223" y="358"/>
                    </a:lnTo>
                    <a:lnTo>
                      <a:pt x="2227" y="355"/>
                    </a:lnTo>
                    <a:lnTo>
                      <a:pt x="2231" y="354"/>
                    </a:lnTo>
                    <a:lnTo>
                      <a:pt x="2235" y="354"/>
                    </a:lnTo>
                    <a:lnTo>
                      <a:pt x="2239" y="351"/>
                    </a:lnTo>
                    <a:lnTo>
                      <a:pt x="2243" y="350"/>
                    </a:lnTo>
                    <a:lnTo>
                      <a:pt x="2247" y="349"/>
                    </a:lnTo>
                    <a:lnTo>
                      <a:pt x="2251" y="346"/>
                    </a:lnTo>
                    <a:lnTo>
                      <a:pt x="2255" y="346"/>
                    </a:lnTo>
                    <a:lnTo>
                      <a:pt x="2259" y="343"/>
                    </a:lnTo>
                    <a:lnTo>
                      <a:pt x="2262" y="341"/>
                    </a:lnTo>
                    <a:lnTo>
                      <a:pt x="2266" y="339"/>
                    </a:lnTo>
                    <a:lnTo>
                      <a:pt x="2270" y="339"/>
                    </a:lnTo>
                    <a:lnTo>
                      <a:pt x="2274" y="337"/>
                    </a:lnTo>
                    <a:lnTo>
                      <a:pt x="2278" y="337"/>
                    </a:lnTo>
                    <a:lnTo>
                      <a:pt x="2282" y="334"/>
                    </a:lnTo>
                    <a:lnTo>
                      <a:pt x="2286" y="333"/>
                    </a:lnTo>
                    <a:lnTo>
                      <a:pt x="2290" y="331"/>
                    </a:lnTo>
                    <a:lnTo>
                      <a:pt x="2294" y="329"/>
                    </a:lnTo>
                    <a:lnTo>
                      <a:pt x="2298" y="328"/>
                    </a:lnTo>
                    <a:lnTo>
                      <a:pt x="2302" y="326"/>
                    </a:lnTo>
                    <a:lnTo>
                      <a:pt x="2306" y="326"/>
                    </a:lnTo>
                    <a:lnTo>
                      <a:pt x="2310" y="323"/>
                    </a:lnTo>
                    <a:lnTo>
                      <a:pt x="2314" y="321"/>
                    </a:lnTo>
                    <a:lnTo>
                      <a:pt x="2318" y="319"/>
                    </a:lnTo>
                    <a:lnTo>
                      <a:pt x="2322" y="319"/>
                    </a:lnTo>
                    <a:lnTo>
                      <a:pt x="2326" y="317"/>
                    </a:lnTo>
                    <a:lnTo>
                      <a:pt x="2329" y="315"/>
                    </a:lnTo>
                    <a:lnTo>
                      <a:pt x="2333" y="314"/>
                    </a:lnTo>
                    <a:lnTo>
                      <a:pt x="2337" y="312"/>
                    </a:lnTo>
                    <a:lnTo>
                      <a:pt x="2341" y="310"/>
                    </a:lnTo>
                    <a:lnTo>
                      <a:pt x="2345" y="309"/>
                    </a:lnTo>
                    <a:lnTo>
                      <a:pt x="2349" y="308"/>
                    </a:lnTo>
                    <a:lnTo>
                      <a:pt x="2353" y="306"/>
                    </a:lnTo>
                    <a:lnTo>
                      <a:pt x="2357" y="306"/>
                    </a:lnTo>
                    <a:lnTo>
                      <a:pt x="2361" y="302"/>
                    </a:lnTo>
                    <a:lnTo>
                      <a:pt x="2365" y="300"/>
                    </a:lnTo>
                    <a:lnTo>
                      <a:pt x="2369" y="299"/>
                    </a:lnTo>
                    <a:lnTo>
                      <a:pt x="2373" y="297"/>
                    </a:lnTo>
                    <a:lnTo>
                      <a:pt x="2377" y="296"/>
                    </a:lnTo>
                    <a:lnTo>
                      <a:pt x="2381" y="296"/>
                    </a:lnTo>
                    <a:lnTo>
                      <a:pt x="2385" y="292"/>
                    </a:lnTo>
                    <a:lnTo>
                      <a:pt x="2389" y="291"/>
                    </a:lnTo>
                    <a:lnTo>
                      <a:pt x="2393" y="289"/>
                    </a:lnTo>
                    <a:lnTo>
                      <a:pt x="2396" y="288"/>
                    </a:lnTo>
                    <a:lnTo>
                      <a:pt x="2400" y="286"/>
                    </a:lnTo>
                    <a:lnTo>
                      <a:pt x="2404" y="285"/>
                    </a:lnTo>
                    <a:lnTo>
                      <a:pt x="2408" y="282"/>
                    </a:lnTo>
                    <a:lnTo>
                      <a:pt x="2412" y="281"/>
                    </a:lnTo>
                    <a:lnTo>
                      <a:pt x="2416" y="281"/>
                    </a:lnTo>
                    <a:lnTo>
                      <a:pt x="2420" y="278"/>
                    </a:lnTo>
                    <a:lnTo>
                      <a:pt x="2424" y="276"/>
                    </a:lnTo>
                    <a:lnTo>
                      <a:pt x="2428" y="275"/>
                    </a:lnTo>
                    <a:lnTo>
                      <a:pt x="2432" y="274"/>
                    </a:lnTo>
                    <a:lnTo>
                      <a:pt x="2436" y="273"/>
                    </a:lnTo>
                    <a:lnTo>
                      <a:pt x="2440" y="271"/>
                    </a:lnTo>
                    <a:lnTo>
                      <a:pt x="2444" y="269"/>
                    </a:lnTo>
                    <a:lnTo>
                      <a:pt x="2448" y="268"/>
                    </a:lnTo>
                    <a:lnTo>
                      <a:pt x="2452" y="266"/>
                    </a:lnTo>
                    <a:lnTo>
                      <a:pt x="2456" y="265"/>
                    </a:lnTo>
                    <a:lnTo>
                      <a:pt x="2460" y="263"/>
                    </a:lnTo>
                    <a:lnTo>
                      <a:pt x="2464" y="261"/>
                    </a:lnTo>
                    <a:lnTo>
                      <a:pt x="2467" y="260"/>
                    </a:lnTo>
                    <a:lnTo>
                      <a:pt x="2471" y="258"/>
                    </a:lnTo>
                    <a:lnTo>
                      <a:pt x="2475" y="257"/>
                    </a:lnTo>
                    <a:lnTo>
                      <a:pt x="2479" y="255"/>
                    </a:lnTo>
                    <a:lnTo>
                      <a:pt x="2483" y="255"/>
                    </a:lnTo>
                    <a:lnTo>
                      <a:pt x="2487" y="253"/>
                    </a:lnTo>
                    <a:lnTo>
                      <a:pt x="2491" y="251"/>
                    </a:lnTo>
                    <a:lnTo>
                      <a:pt x="2495" y="249"/>
                    </a:lnTo>
                    <a:lnTo>
                      <a:pt x="2499" y="248"/>
                    </a:lnTo>
                    <a:lnTo>
                      <a:pt x="2503" y="246"/>
                    </a:lnTo>
                    <a:lnTo>
                      <a:pt x="2507" y="245"/>
                    </a:lnTo>
                    <a:lnTo>
                      <a:pt x="2511" y="244"/>
                    </a:lnTo>
                    <a:lnTo>
                      <a:pt x="2515" y="242"/>
                    </a:lnTo>
                    <a:lnTo>
                      <a:pt x="2519" y="241"/>
                    </a:lnTo>
                    <a:lnTo>
                      <a:pt x="2523" y="238"/>
                    </a:lnTo>
                    <a:lnTo>
                      <a:pt x="2527" y="237"/>
                    </a:lnTo>
                    <a:lnTo>
                      <a:pt x="2531" y="236"/>
                    </a:lnTo>
                    <a:lnTo>
                      <a:pt x="2534" y="235"/>
                    </a:lnTo>
                    <a:lnTo>
                      <a:pt x="2538" y="232"/>
                    </a:lnTo>
                    <a:lnTo>
                      <a:pt x="2542" y="232"/>
                    </a:lnTo>
                    <a:lnTo>
                      <a:pt x="2546" y="230"/>
                    </a:lnTo>
                    <a:lnTo>
                      <a:pt x="2550" y="229"/>
                    </a:lnTo>
                    <a:lnTo>
                      <a:pt x="2554" y="228"/>
                    </a:lnTo>
                    <a:lnTo>
                      <a:pt x="2558" y="226"/>
                    </a:lnTo>
                    <a:lnTo>
                      <a:pt x="2562" y="223"/>
                    </a:lnTo>
                    <a:lnTo>
                      <a:pt x="2566" y="223"/>
                    </a:lnTo>
                    <a:lnTo>
                      <a:pt x="2570" y="222"/>
                    </a:lnTo>
                    <a:lnTo>
                      <a:pt x="2574" y="220"/>
                    </a:lnTo>
                    <a:lnTo>
                      <a:pt x="2578" y="218"/>
                    </a:lnTo>
                    <a:lnTo>
                      <a:pt x="2582" y="217"/>
                    </a:lnTo>
                    <a:lnTo>
                      <a:pt x="2586" y="216"/>
                    </a:lnTo>
                    <a:lnTo>
                      <a:pt x="2590" y="213"/>
                    </a:lnTo>
                    <a:lnTo>
                      <a:pt x="2594" y="212"/>
                    </a:lnTo>
                    <a:lnTo>
                      <a:pt x="2598" y="211"/>
                    </a:lnTo>
                    <a:lnTo>
                      <a:pt x="2602" y="210"/>
                    </a:lnTo>
                    <a:lnTo>
                      <a:pt x="2605" y="209"/>
                    </a:lnTo>
                    <a:lnTo>
                      <a:pt x="2609" y="207"/>
                    </a:lnTo>
                    <a:lnTo>
                      <a:pt x="2613" y="206"/>
                    </a:lnTo>
                    <a:lnTo>
                      <a:pt x="2617" y="205"/>
                    </a:lnTo>
                    <a:lnTo>
                      <a:pt x="2621" y="203"/>
                    </a:lnTo>
                    <a:lnTo>
                      <a:pt x="2625" y="201"/>
                    </a:lnTo>
                    <a:lnTo>
                      <a:pt x="2629" y="200"/>
                    </a:lnTo>
                    <a:lnTo>
                      <a:pt x="2633" y="198"/>
                    </a:lnTo>
                    <a:lnTo>
                      <a:pt x="2637" y="197"/>
                    </a:lnTo>
                    <a:lnTo>
                      <a:pt x="2641" y="196"/>
                    </a:lnTo>
                    <a:lnTo>
                      <a:pt x="2645" y="194"/>
                    </a:lnTo>
                    <a:lnTo>
                      <a:pt x="2649" y="194"/>
                    </a:lnTo>
                    <a:lnTo>
                      <a:pt x="2653" y="192"/>
                    </a:lnTo>
                    <a:lnTo>
                      <a:pt x="2657" y="192"/>
                    </a:lnTo>
                    <a:lnTo>
                      <a:pt x="2661" y="189"/>
                    </a:lnTo>
                    <a:lnTo>
                      <a:pt x="2665" y="188"/>
                    </a:lnTo>
                    <a:lnTo>
                      <a:pt x="2669" y="187"/>
                    </a:lnTo>
                    <a:lnTo>
                      <a:pt x="2672" y="185"/>
                    </a:lnTo>
                    <a:lnTo>
                      <a:pt x="2676" y="184"/>
                    </a:lnTo>
                    <a:lnTo>
                      <a:pt x="2680" y="182"/>
                    </a:lnTo>
                    <a:lnTo>
                      <a:pt x="2684" y="182"/>
                    </a:lnTo>
                    <a:lnTo>
                      <a:pt x="2688" y="182"/>
                    </a:lnTo>
                    <a:lnTo>
                      <a:pt x="2692" y="180"/>
                    </a:lnTo>
                    <a:lnTo>
                      <a:pt x="2696" y="177"/>
                    </a:lnTo>
                    <a:lnTo>
                      <a:pt x="2700" y="175"/>
                    </a:lnTo>
                    <a:lnTo>
                      <a:pt x="2704" y="175"/>
                    </a:lnTo>
                    <a:lnTo>
                      <a:pt x="2708" y="174"/>
                    </a:lnTo>
                    <a:lnTo>
                      <a:pt x="2712" y="172"/>
                    </a:lnTo>
                    <a:lnTo>
                      <a:pt x="2716" y="172"/>
                    </a:lnTo>
                    <a:lnTo>
                      <a:pt x="2720" y="171"/>
                    </a:lnTo>
                    <a:lnTo>
                      <a:pt x="2724" y="168"/>
                    </a:lnTo>
                    <a:lnTo>
                      <a:pt x="2728" y="167"/>
                    </a:lnTo>
                    <a:lnTo>
                      <a:pt x="2732" y="165"/>
                    </a:lnTo>
                    <a:lnTo>
                      <a:pt x="2736" y="166"/>
                    </a:lnTo>
                    <a:lnTo>
                      <a:pt x="2739" y="164"/>
                    </a:lnTo>
                    <a:lnTo>
                      <a:pt x="2743" y="161"/>
                    </a:lnTo>
                    <a:lnTo>
                      <a:pt x="2747" y="162"/>
                    </a:lnTo>
                    <a:lnTo>
                      <a:pt x="2751" y="160"/>
                    </a:lnTo>
                    <a:lnTo>
                      <a:pt x="2755" y="158"/>
                    </a:lnTo>
                    <a:lnTo>
                      <a:pt x="2759" y="157"/>
                    </a:lnTo>
                    <a:lnTo>
                      <a:pt x="2763" y="157"/>
                    </a:lnTo>
                    <a:lnTo>
                      <a:pt x="2767" y="155"/>
                    </a:lnTo>
                    <a:lnTo>
                      <a:pt x="2771" y="156"/>
                    </a:lnTo>
                    <a:lnTo>
                      <a:pt x="2775" y="152"/>
                    </a:lnTo>
                    <a:lnTo>
                      <a:pt x="2779" y="151"/>
                    </a:lnTo>
                    <a:lnTo>
                      <a:pt x="2783" y="151"/>
                    </a:lnTo>
                    <a:lnTo>
                      <a:pt x="2787" y="149"/>
                    </a:lnTo>
                    <a:lnTo>
                      <a:pt x="2791" y="149"/>
                    </a:lnTo>
                    <a:lnTo>
                      <a:pt x="2795" y="148"/>
                    </a:lnTo>
                    <a:lnTo>
                      <a:pt x="2799" y="146"/>
                    </a:lnTo>
                    <a:lnTo>
                      <a:pt x="2803" y="144"/>
                    </a:lnTo>
                    <a:lnTo>
                      <a:pt x="2807" y="144"/>
                    </a:lnTo>
                    <a:lnTo>
                      <a:pt x="2810" y="143"/>
                    </a:lnTo>
                    <a:lnTo>
                      <a:pt x="2814" y="141"/>
                    </a:lnTo>
                    <a:lnTo>
                      <a:pt x="2818" y="139"/>
                    </a:lnTo>
                    <a:lnTo>
                      <a:pt x="2822" y="139"/>
                    </a:lnTo>
                    <a:lnTo>
                      <a:pt x="2826" y="139"/>
                    </a:lnTo>
                    <a:lnTo>
                      <a:pt x="2830" y="136"/>
                    </a:lnTo>
                    <a:lnTo>
                      <a:pt x="2834" y="135"/>
                    </a:lnTo>
                    <a:lnTo>
                      <a:pt x="2838" y="135"/>
                    </a:lnTo>
                    <a:lnTo>
                      <a:pt x="2842" y="134"/>
                    </a:lnTo>
                    <a:lnTo>
                      <a:pt x="2846" y="133"/>
                    </a:lnTo>
                    <a:lnTo>
                      <a:pt x="2850" y="132"/>
                    </a:lnTo>
                    <a:lnTo>
                      <a:pt x="2854" y="128"/>
                    </a:lnTo>
                    <a:lnTo>
                      <a:pt x="2858" y="129"/>
                    </a:lnTo>
                    <a:lnTo>
                      <a:pt x="2862" y="127"/>
                    </a:lnTo>
                    <a:lnTo>
                      <a:pt x="2866" y="128"/>
                    </a:lnTo>
                    <a:lnTo>
                      <a:pt x="2870" y="126"/>
                    </a:lnTo>
                    <a:lnTo>
                      <a:pt x="2874" y="125"/>
                    </a:lnTo>
                    <a:lnTo>
                      <a:pt x="2877" y="123"/>
                    </a:lnTo>
                    <a:lnTo>
                      <a:pt x="2881" y="124"/>
                    </a:lnTo>
                    <a:lnTo>
                      <a:pt x="2885" y="122"/>
                    </a:lnTo>
                    <a:lnTo>
                      <a:pt x="2889" y="120"/>
                    </a:lnTo>
                    <a:lnTo>
                      <a:pt x="2893" y="120"/>
                    </a:lnTo>
                    <a:lnTo>
                      <a:pt x="2897" y="120"/>
                    </a:lnTo>
                    <a:lnTo>
                      <a:pt x="2901" y="118"/>
                    </a:lnTo>
                    <a:lnTo>
                      <a:pt x="2905" y="118"/>
                    </a:lnTo>
                    <a:lnTo>
                      <a:pt x="2909" y="116"/>
                    </a:lnTo>
                    <a:lnTo>
                      <a:pt x="2913" y="114"/>
                    </a:lnTo>
                    <a:lnTo>
                      <a:pt x="2917" y="113"/>
                    </a:lnTo>
                    <a:lnTo>
                      <a:pt x="2921" y="112"/>
                    </a:lnTo>
                    <a:lnTo>
                      <a:pt x="2925" y="112"/>
                    </a:lnTo>
                    <a:lnTo>
                      <a:pt x="2929" y="111"/>
                    </a:lnTo>
                    <a:lnTo>
                      <a:pt x="2933" y="111"/>
                    </a:lnTo>
                    <a:lnTo>
                      <a:pt x="2937" y="108"/>
                    </a:lnTo>
                    <a:lnTo>
                      <a:pt x="2941" y="108"/>
                    </a:lnTo>
                    <a:lnTo>
                      <a:pt x="2944" y="107"/>
                    </a:lnTo>
                    <a:lnTo>
                      <a:pt x="2948" y="105"/>
                    </a:lnTo>
                    <a:lnTo>
                      <a:pt x="2952" y="105"/>
                    </a:lnTo>
                    <a:lnTo>
                      <a:pt x="2956" y="105"/>
                    </a:lnTo>
                    <a:lnTo>
                      <a:pt x="2960" y="104"/>
                    </a:lnTo>
                    <a:lnTo>
                      <a:pt x="2964" y="103"/>
                    </a:lnTo>
                    <a:lnTo>
                      <a:pt x="2968" y="100"/>
                    </a:lnTo>
                    <a:lnTo>
                      <a:pt x="2972" y="100"/>
                    </a:lnTo>
                    <a:lnTo>
                      <a:pt x="2976" y="100"/>
                    </a:lnTo>
                    <a:lnTo>
                      <a:pt x="2980" y="99"/>
                    </a:lnTo>
                    <a:lnTo>
                      <a:pt x="2984" y="99"/>
                    </a:lnTo>
                    <a:lnTo>
                      <a:pt x="2988" y="97"/>
                    </a:lnTo>
                    <a:lnTo>
                      <a:pt x="2992" y="95"/>
                    </a:lnTo>
                    <a:lnTo>
                      <a:pt x="2996" y="94"/>
                    </a:lnTo>
                    <a:lnTo>
                      <a:pt x="3000" y="94"/>
                    </a:lnTo>
                    <a:lnTo>
                      <a:pt x="3004" y="94"/>
                    </a:lnTo>
                    <a:lnTo>
                      <a:pt x="3008" y="92"/>
                    </a:lnTo>
                    <a:lnTo>
                      <a:pt x="3012" y="91"/>
                    </a:lnTo>
                    <a:lnTo>
                      <a:pt x="3015" y="91"/>
                    </a:lnTo>
                    <a:lnTo>
                      <a:pt x="3019" y="91"/>
                    </a:lnTo>
                    <a:lnTo>
                      <a:pt x="3023" y="90"/>
                    </a:lnTo>
                    <a:lnTo>
                      <a:pt x="3027" y="88"/>
                    </a:lnTo>
                    <a:lnTo>
                      <a:pt x="3031" y="87"/>
                    </a:lnTo>
                    <a:lnTo>
                      <a:pt x="3035" y="87"/>
                    </a:lnTo>
                    <a:lnTo>
                      <a:pt x="3039" y="85"/>
                    </a:lnTo>
                    <a:lnTo>
                      <a:pt x="3043" y="85"/>
                    </a:lnTo>
                    <a:lnTo>
                      <a:pt x="3047" y="85"/>
                    </a:lnTo>
                    <a:lnTo>
                      <a:pt x="3051" y="84"/>
                    </a:lnTo>
                    <a:lnTo>
                      <a:pt x="3055" y="83"/>
                    </a:lnTo>
                    <a:lnTo>
                      <a:pt x="3059" y="82"/>
                    </a:lnTo>
                    <a:lnTo>
                      <a:pt x="3063" y="82"/>
                    </a:lnTo>
                    <a:lnTo>
                      <a:pt x="3067" y="80"/>
                    </a:lnTo>
                    <a:lnTo>
                      <a:pt x="3071" y="81"/>
                    </a:lnTo>
                    <a:lnTo>
                      <a:pt x="3075" y="78"/>
                    </a:lnTo>
                    <a:lnTo>
                      <a:pt x="3079" y="78"/>
                    </a:lnTo>
                    <a:lnTo>
                      <a:pt x="3082" y="79"/>
                    </a:lnTo>
                    <a:lnTo>
                      <a:pt x="3086" y="78"/>
                    </a:lnTo>
                    <a:lnTo>
                      <a:pt x="3090" y="76"/>
                    </a:lnTo>
                    <a:lnTo>
                      <a:pt x="3094" y="76"/>
                    </a:lnTo>
                    <a:lnTo>
                      <a:pt x="3098" y="75"/>
                    </a:lnTo>
                    <a:lnTo>
                      <a:pt x="3102" y="74"/>
                    </a:lnTo>
                    <a:lnTo>
                      <a:pt x="3106" y="74"/>
                    </a:lnTo>
                    <a:lnTo>
                      <a:pt x="3110" y="73"/>
                    </a:lnTo>
                    <a:lnTo>
                      <a:pt x="3114" y="71"/>
                    </a:lnTo>
                    <a:lnTo>
                      <a:pt x="3118" y="71"/>
                    </a:lnTo>
                    <a:lnTo>
                      <a:pt x="3122" y="71"/>
                    </a:lnTo>
                    <a:lnTo>
                      <a:pt x="3126" y="70"/>
                    </a:lnTo>
                    <a:lnTo>
                      <a:pt x="3130" y="68"/>
                    </a:lnTo>
                    <a:lnTo>
                      <a:pt x="3134" y="68"/>
                    </a:lnTo>
                    <a:lnTo>
                      <a:pt x="3138" y="68"/>
                    </a:lnTo>
                    <a:lnTo>
                      <a:pt x="3142" y="67"/>
                    </a:lnTo>
                    <a:lnTo>
                      <a:pt x="3146" y="67"/>
                    </a:lnTo>
                    <a:lnTo>
                      <a:pt x="3150" y="6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6" name="Freeform 2888"/>
              <p:cNvSpPr>
                <a:spLocks/>
              </p:cNvSpPr>
              <p:nvPr/>
            </p:nvSpPr>
            <p:spPr bwMode="auto">
              <a:xfrm flipV="1">
                <a:off x="506" y="1487"/>
                <a:ext cx="1814" cy="43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6"/>
                  </a:cxn>
                  <a:cxn ang="0">
                    <a:pos x="303" y="10"/>
                  </a:cxn>
                  <a:cxn ang="0">
                    <a:pos x="354" y="17"/>
                  </a:cxn>
                  <a:cxn ang="0">
                    <a:pos x="406" y="30"/>
                  </a:cxn>
                  <a:cxn ang="0">
                    <a:pos x="457" y="44"/>
                  </a:cxn>
                  <a:cxn ang="0">
                    <a:pos x="508" y="64"/>
                  </a:cxn>
                  <a:cxn ang="0">
                    <a:pos x="559" y="87"/>
                  </a:cxn>
                  <a:cxn ang="0">
                    <a:pos x="611" y="115"/>
                  </a:cxn>
                  <a:cxn ang="0">
                    <a:pos x="662" y="146"/>
                  </a:cxn>
                  <a:cxn ang="0">
                    <a:pos x="713" y="183"/>
                  </a:cxn>
                  <a:cxn ang="0">
                    <a:pos x="764" y="222"/>
                  </a:cxn>
                  <a:cxn ang="0">
                    <a:pos x="816" y="264"/>
                  </a:cxn>
                  <a:cxn ang="0">
                    <a:pos x="867" y="308"/>
                  </a:cxn>
                  <a:cxn ang="0">
                    <a:pos x="918" y="353"/>
                  </a:cxn>
                  <a:cxn ang="0">
                    <a:pos x="969" y="397"/>
                  </a:cxn>
                  <a:cxn ang="0">
                    <a:pos x="1021" y="444"/>
                  </a:cxn>
                  <a:cxn ang="0">
                    <a:pos x="1072" y="488"/>
                  </a:cxn>
                  <a:cxn ang="0">
                    <a:pos x="1123" y="531"/>
                  </a:cxn>
                  <a:cxn ang="0">
                    <a:pos x="1174" y="571"/>
                  </a:cxn>
                  <a:cxn ang="0">
                    <a:pos x="1226" y="609"/>
                  </a:cxn>
                  <a:cxn ang="0">
                    <a:pos x="1277" y="639"/>
                  </a:cxn>
                  <a:cxn ang="0">
                    <a:pos x="1328" y="670"/>
                  </a:cxn>
                  <a:cxn ang="0">
                    <a:pos x="1379" y="697"/>
                  </a:cxn>
                  <a:cxn ang="0">
                    <a:pos x="1431" y="717"/>
                  </a:cxn>
                  <a:cxn ang="0">
                    <a:pos x="1482" y="733"/>
                  </a:cxn>
                  <a:cxn ang="0">
                    <a:pos x="1533" y="743"/>
                  </a:cxn>
                  <a:cxn ang="0">
                    <a:pos x="1584" y="750"/>
                  </a:cxn>
                  <a:cxn ang="0">
                    <a:pos x="1636" y="750"/>
                  </a:cxn>
                  <a:cxn ang="0">
                    <a:pos x="1687" y="748"/>
                  </a:cxn>
                  <a:cxn ang="0">
                    <a:pos x="1738" y="743"/>
                  </a:cxn>
                  <a:cxn ang="0">
                    <a:pos x="1789" y="732"/>
                  </a:cxn>
                  <a:cxn ang="0">
                    <a:pos x="1841" y="718"/>
                  </a:cxn>
                  <a:cxn ang="0">
                    <a:pos x="1892" y="701"/>
                  </a:cxn>
                  <a:cxn ang="0">
                    <a:pos x="1943" y="680"/>
                  </a:cxn>
                  <a:cxn ang="0">
                    <a:pos x="1994" y="657"/>
                  </a:cxn>
                  <a:cxn ang="0">
                    <a:pos x="2046" y="632"/>
                  </a:cxn>
                  <a:cxn ang="0">
                    <a:pos x="2097" y="605"/>
                  </a:cxn>
                  <a:cxn ang="0">
                    <a:pos x="2148" y="577"/>
                  </a:cxn>
                  <a:cxn ang="0">
                    <a:pos x="2199" y="549"/>
                  </a:cxn>
                  <a:cxn ang="0">
                    <a:pos x="2251" y="518"/>
                  </a:cxn>
                  <a:cxn ang="0">
                    <a:pos x="2302" y="487"/>
                  </a:cxn>
                  <a:cxn ang="0">
                    <a:pos x="2353" y="457"/>
                  </a:cxn>
                  <a:cxn ang="0">
                    <a:pos x="2404" y="426"/>
                  </a:cxn>
                  <a:cxn ang="0">
                    <a:pos x="2456" y="395"/>
                  </a:cxn>
                  <a:cxn ang="0">
                    <a:pos x="2507" y="368"/>
                  </a:cxn>
                  <a:cxn ang="0">
                    <a:pos x="2558" y="339"/>
                  </a:cxn>
                  <a:cxn ang="0">
                    <a:pos x="2609" y="311"/>
                  </a:cxn>
                  <a:cxn ang="0">
                    <a:pos x="2661" y="283"/>
                  </a:cxn>
                  <a:cxn ang="0">
                    <a:pos x="2712" y="258"/>
                  </a:cxn>
                  <a:cxn ang="0">
                    <a:pos x="2763" y="236"/>
                  </a:cxn>
                  <a:cxn ang="0">
                    <a:pos x="2814" y="212"/>
                  </a:cxn>
                  <a:cxn ang="0">
                    <a:pos x="2866" y="191"/>
                  </a:cxn>
                  <a:cxn ang="0">
                    <a:pos x="2917" y="172"/>
                  </a:cxn>
                  <a:cxn ang="0">
                    <a:pos x="2968" y="153"/>
                  </a:cxn>
                  <a:cxn ang="0">
                    <a:pos x="3019" y="137"/>
                  </a:cxn>
                  <a:cxn ang="0">
                    <a:pos x="3071" y="120"/>
                  </a:cxn>
                  <a:cxn ang="0">
                    <a:pos x="3122" y="107"/>
                  </a:cxn>
                </a:cxnLst>
                <a:rect l="0" t="0" r="r" b="b"/>
                <a:pathLst>
                  <a:path w="3150" h="753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0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8"/>
                    </a:lnTo>
                    <a:lnTo>
                      <a:pt x="260" y="6"/>
                    </a:lnTo>
                    <a:lnTo>
                      <a:pt x="264" y="8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9"/>
                    </a:lnTo>
                    <a:lnTo>
                      <a:pt x="283" y="9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1"/>
                    </a:lnTo>
                    <a:lnTo>
                      <a:pt x="319" y="11"/>
                    </a:lnTo>
                    <a:lnTo>
                      <a:pt x="323" y="14"/>
                    </a:lnTo>
                    <a:lnTo>
                      <a:pt x="327" y="13"/>
                    </a:lnTo>
                    <a:lnTo>
                      <a:pt x="331" y="14"/>
                    </a:lnTo>
                    <a:lnTo>
                      <a:pt x="335" y="14"/>
                    </a:lnTo>
                    <a:lnTo>
                      <a:pt x="339" y="17"/>
                    </a:lnTo>
                    <a:lnTo>
                      <a:pt x="342" y="15"/>
                    </a:lnTo>
                    <a:lnTo>
                      <a:pt x="346" y="17"/>
                    </a:lnTo>
                    <a:lnTo>
                      <a:pt x="350" y="16"/>
                    </a:lnTo>
                    <a:lnTo>
                      <a:pt x="354" y="17"/>
                    </a:lnTo>
                    <a:lnTo>
                      <a:pt x="358" y="20"/>
                    </a:lnTo>
                    <a:lnTo>
                      <a:pt x="362" y="20"/>
                    </a:lnTo>
                    <a:lnTo>
                      <a:pt x="366" y="21"/>
                    </a:lnTo>
                    <a:lnTo>
                      <a:pt x="370" y="20"/>
                    </a:lnTo>
                    <a:lnTo>
                      <a:pt x="374" y="21"/>
                    </a:lnTo>
                    <a:lnTo>
                      <a:pt x="378" y="24"/>
                    </a:lnTo>
                    <a:lnTo>
                      <a:pt x="382" y="24"/>
                    </a:lnTo>
                    <a:lnTo>
                      <a:pt x="386" y="26"/>
                    </a:lnTo>
                    <a:lnTo>
                      <a:pt x="390" y="26"/>
                    </a:lnTo>
                    <a:lnTo>
                      <a:pt x="394" y="25"/>
                    </a:lnTo>
                    <a:lnTo>
                      <a:pt x="398" y="27"/>
                    </a:lnTo>
                    <a:lnTo>
                      <a:pt x="402" y="28"/>
                    </a:lnTo>
                    <a:lnTo>
                      <a:pt x="406" y="30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3"/>
                    </a:lnTo>
                    <a:lnTo>
                      <a:pt x="421" y="34"/>
                    </a:lnTo>
                    <a:lnTo>
                      <a:pt x="425" y="35"/>
                    </a:lnTo>
                    <a:lnTo>
                      <a:pt x="429" y="36"/>
                    </a:lnTo>
                    <a:lnTo>
                      <a:pt x="433" y="38"/>
                    </a:lnTo>
                    <a:lnTo>
                      <a:pt x="437" y="38"/>
                    </a:lnTo>
                    <a:lnTo>
                      <a:pt x="441" y="39"/>
                    </a:lnTo>
                    <a:lnTo>
                      <a:pt x="445" y="40"/>
                    </a:lnTo>
                    <a:lnTo>
                      <a:pt x="449" y="41"/>
                    </a:lnTo>
                    <a:lnTo>
                      <a:pt x="453" y="43"/>
                    </a:lnTo>
                    <a:lnTo>
                      <a:pt x="457" y="44"/>
                    </a:lnTo>
                    <a:lnTo>
                      <a:pt x="461" y="45"/>
                    </a:lnTo>
                    <a:lnTo>
                      <a:pt x="465" y="48"/>
                    </a:lnTo>
                    <a:lnTo>
                      <a:pt x="469" y="48"/>
                    </a:lnTo>
                    <a:lnTo>
                      <a:pt x="473" y="52"/>
                    </a:lnTo>
                    <a:lnTo>
                      <a:pt x="477" y="51"/>
                    </a:lnTo>
                    <a:lnTo>
                      <a:pt x="480" y="53"/>
                    </a:lnTo>
                    <a:lnTo>
                      <a:pt x="484" y="55"/>
                    </a:lnTo>
                    <a:lnTo>
                      <a:pt x="488" y="55"/>
                    </a:lnTo>
                    <a:lnTo>
                      <a:pt x="492" y="58"/>
                    </a:lnTo>
                    <a:lnTo>
                      <a:pt x="496" y="60"/>
                    </a:lnTo>
                    <a:lnTo>
                      <a:pt x="500" y="61"/>
                    </a:lnTo>
                    <a:lnTo>
                      <a:pt x="504" y="61"/>
                    </a:lnTo>
                    <a:lnTo>
                      <a:pt x="508" y="64"/>
                    </a:lnTo>
                    <a:lnTo>
                      <a:pt x="512" y="65"/>
                    </a:lnTo>
                    <a:lnTo>
                      <a:pt x="516" y="66"/>
                    </a:lnTo>
                    <a:lnTo>
                      <a:pt x="520" y="69"/>
                    </a:lnTo>
                    <a:lnTo>
                      <a:pt x="524" y="69"/>
                    </a:lnTo>
                    <a:lnTo>
                      <a:pt x="528" y="71"/>
                    </a:lnTo>
                    <a:lnTo>
                      <a:pt x="532" y="74"/>
                    </a:lnTo>
                    <a:lnTo>
                      <a:pt x="536" y="77"/>
                    </a:lnTo>
                    <a:lnTo>
                      <a:pt x="540" y="78"/>
                    </a:lnTo>
                    <a:lnTo>
                      <a:pt x="544" y="80"/>
                    </a:lnTo>
                    <a:lnTo>
                      <a:pt x="547" y="81"/>
                    </a:lnTo>
                    <a:lnTo>
                      <a:pt x="551" y="83"/>
                    </a:lnTo>
                    <a:lnTo>
                      <a:pt x="555" y="87"/>
                    </a:lnTo>
                    <a:lnTo>
                      <a:pt x="559" y="87"/>
                    </a:lnTo>
                    <a:lnTo>
                      <a:pt x="563" y="91"/>
                    </a:lnTo>
                    <a:lnTo>
                      <a:pt x="567" y="92"/>
                    </a:lnTo>
                    <a:lnTo>
                      <a:pt x="571" y="94"/>
                    </a:lnTo>
                    <a:lnTo>
                      <a:pt x="575" y="94"/>
                    </a:lnTo>
                    <a:lnTo>
                      <a:pt x="579" y="98"/>
                    </a:lnTo>
                    <a:lnTo>
                      <a:pt x="583" y="100"/>
                    </a:lnTo>
                    <a:lnTo>
                      <a:pt x="587" y="102"/>
                    </a:lnTo>
                    <a:lnTo>
                      <a:pt x="591" y="104"/>
                    </a:lnTo>
                    <a:lnTo>
                      <a:pt x="595" y="106"/>
                    </a:lnTo>
                    <a:lnTo>
                      <a:pt x="599" y="109"/>
                    </a:lnTo>
                    <a:lnTo>
                      <a:pt x="603" y="112"/>
                    </a:lnTo>
                    <a:lnTo>
                      <a:pt x="607" y="113"/>
                    </a:lnTo>
                    <a:lnTo>
                      <a:pt x="611" y="115"/>
                    </a:lnTo>
                    <a:lnTo>
                      <a:pt x="615" y="117"/>
                    </a:lnTo>
                    <a:lnTo>
                      <a:pt x="618" y="120"/>
                    </a:lnTo>
                    <a:lnTo>
                      <a:pt x="622" y="122"/>
                    </a:lnTo>
                    <a:lnTo>
                      <a:pt x="626" y="125"/>
                    </a:lnTo>
                    <a:lnTo>
                      <a:pt x="630" y="128"/>
                    </a:lnTo>
                    <a:lnTo>
                      <a:pt x="634" y="128"/>
                    </a:lnTo>
                    <a:lnTo>
                      <a:pt x="638" y="132"/>
                    </a:lnTo>
                    <a:lnTo>
                      <a:pt x="642" y="135"/>
                    </a:lnTo>
                    <a:lnTo>
                      <a:pt x="646" y="135"/>
                    </a:lnTo>
                    <a:lnTo>
                      <a:pt x="650" y="140"/>
                    </a:lnTo>
                    <a:lnTo>
                      <a:pt x="654" y="141"/>
                    </a:lnTo>
                    <a:lnTo>
                      <a:pt x="658" y="143"/>
                    </a:lnTo>
                    <a:lnTo>
                      <a:pt x="662" y="146"/>
                    </a:lnTo>
                    <a:lnTo>
                      <a:pt x="666" y="150"/>
                    </a:lnTo>
                    <a:lnTo>
                      <a:pt x="670" y="153"/>
                    </a:lnTo>
                    <a:lnTo>
                      <a:pt x="674" y="155"/>
                    </a:lnTo>
                    <a:lnTo>
                      <a:pt x="678" y="157"/>
                    </a:lnTo>
                    <a:lnTo>
                      <a:pt x="682" y="160"/>
                    </a:lnTo>
                    <a:lnTo>
                      <a:pt x="685" y="163"/>
                    </a:lnTo>
                    <a:lnTo>
                      <a:pt x="689" y="165"/>
                    </a:lnTo>
                    <a:lnTo>
                      <a:pt x="693" y="170"/>
                    </a:lnTo>
                    <a:lnTo>
                      <a:pt x="697" y="171"/>
                    </a:lnTo>
                    <a:lnTo>
                      <a:pt x="701" y="173"/>
                    </a:lnTo>
                    <a:lnTo>
                      <a:pt x="705" y="177"/>
                    </a:lnTo>
                    <a:lnTo>
                      <a:pt x="709" y="180"/>
                    </a:lnTo>
                    <a:lnTo>
                      <a:pt x="713" y="183"/>
                    </a:lnTo>
                    <a:lnTo>
                      <a:pt x="717" y="185"/>
                    </a:lnTo>
                    <a:lnTo>
                      <a:pt x="721" y="187"/>
                    </a:lnTo>
                    <a:lnTo>
                      <a:pt x="725" y="192"/>
                    </a:lnTo>
                    <a:lnTo>
                      <a:pt x="729" y="194"/>
                    </a:lnTo>
                    <a:lnTo>
                      <a:pt x="733" y="197"/>
                    </a:lnTo>
                    <a:lnTo>
                      <a:pt x="737" y="201"/>
                    </a:lnTo>
                    <a:lnTo>
                      <a:pt x="741" y="204"/>
                    </a:lnTo>
                    <a:lnTo>
                      <a:pt x="745" y="207"/>
                    </a:lnTo>
                    <a:lnTo>
                      <a:pt x="749" y="209"/>
                    </a:lnTo>
                    <a:lnTo>
                      <a:pt x="753" y="212"/>
                    </a:lnTo>
                    <a:lnTo>
                      <a:pt x="756" y="216"/>
                    </a:lnTo>
                    <a:lnTo>
                      <a:pt x="760" y="218"/>
                    </a:lnTo>
                    <a:lnTo>
                      <a:pt x="764" y="222"/>
                    </a:lnTo>
                    <a:lnTo>
                      <a:pt x="768" y="225"/>
                    </a:lnTo>
                    <a:lnTo>
                      <a:pt x="772" y="229"/>
                    </a:lnTo>
                    <a:lnTo>
                      <a:pt x="776" y="232"/>
                    </a:lnTo>
                    <a:lnTo>
                      <a:pt x="780" y="236"/>
                    </a:lnTo>
                    <a:lnTo>
                      <a:pt x="784" y="239"/>
                    </a:lnTo>
                    <a:lnTo>
                      <a:pt x="788" y="241"/>
                    </a:lnTo>
                    <a:lnTo>
                      <a:pt x="792" y="245"/>
                    </a:lnTo>
                    <a:lnTo>
                      <a:pt x="796" y="248"/>
                    </a:lnTo>
                    <a:lnTo>
                      <a:pt x="800" y="251"/>
                    </a:lnTo>
                    <a:lnTo>
                      <a:pt x="804" y="254"/>
                    </a:lnTo>
                    <a:lnTo>
                      <a:pt x="808" y="256"/>
                    </a:lnTo>
                    <a:lnTo>
                      <a:pt x="812" y="260"/>
                    </a:lnTo>
                    <a:lnTo>
                      <a:pt x="816" y="264"/>
                    </a:lnTo>
                    <a:lnTo>
                      <a:pt x="820" y="268"/>
                    </a:lnTo>
                    <a:lnTo>
                      <a:pt x="823" y="271"/>
                    </a:lnTo>
                    <a:lnTo>
                      <a:pt x="827" y="274"/>
                    </a:lnTo>
                    <a:lnTo>
                      <a:pt x="831" y="276"/>
                    </a:lnTo>
                    <a:lnTo>
                      <a:pt x="835" y="281"/>
                    </a:lnTo>
                    <a:lnTo>
                      <a:pt x="839" y="283"/>
                    </a:lnTo>
                    <a:lnTo>
                      <a:pt x="843" y="287"/>
                    </a:lnTo>
                    <a:lnTo>
                      <a:pt x="847" y="292"/>
                    </a:lnTo>
                    <a:lnTo>
                      <a:pt x="851" y="295"/>
                    </a:lnTo>
                    <a:lnTo>
                      <a:pt x="855" y="298"/>
                    </a:lnTo>
                    <a:lnTo>
                      <a:pt x="859" y="302"/>
                    </a:lnTo>
                    <a:lnTo>
                      <a:pt x="863" y="305"/>
                    </a:lnTo>
                    <a:lnTo>
                      <a:pt x="867" y="308"/>
                    </a:lnTo>
                    <a:lnTo>
                      <a:pt x="871" y="311"/>
                    </a:lnTo>
                    <a:lnTo>
                      <a:pt x="875" y="314"/>
                    </a:lnTo>
                    <a:lnTo>
                      <a:pt x="879" y="319"/>
                    </a:lnTo>
                    <a:lnTo>
                      <a:pt x="883" y="322"/>
                    </a:lnTo>
                    <a:lnTo>
                      <a:pt x="887" y="324"/>
                    </a:lnTo>
                    <a:lnTo>
                      <a:pt x="890" y="330"/>
                    </a:lnTo>
                    <a:lnTo>
                      <a:pt x="894" y="332"/>
                    </a:lnTo>
                    <a:lnTo>
                      <a:pt x="898" y="335"/>
                    </a:lnTo>
                    <a:lnTo>
                      <a:pt x="902" y="339"/>
                    </a:lnTo>
                    <a:lnTo>
                      <a:pt x="906" y="341"/>
                    </a:lnTo>
                    <a:lnTo>
                      <a:pt x="910" y="346"/>
                    </a:lnTo>
                    <a:lnTo>
                      <a:pt x="914" y="350"/>
                    </a:lnTo>
                    <a:lnTo>
                      <a:pt x="918" y="353"/>
                    </a:lnTo>
                    <a:lnTo>
                      <a:pt x="922" y="354"/>
                    </a:lnTo>
                    <a:lnTo>
                      <a:pt x="926" y="359"/>
                    </a:lnTo>
                    <a:lnTo>
                      <a:pt x="930" y="365"/>
                    </a:lnTo>
                    <a:lnTo>
                      <a:pt x="934" y="368"/>
                    </a:lnTo>
                    <a:lnTo>
                      <a:pt x="938" y="370"/>
                    </a:lnTo>
                    <a:lnTo>
                      <a:pt x="942" y="372"/>
                    </a:lnTo>
                    <a:lnTo>
                      <a:pt x="946" y="377"/>
                    </a:lnTo>
                    <a:lnTo>
                      <a:pt x="950" y="381"/>
                    </a:lnTo>
                    <a:lnTo>
                      <a:pt x="954" y="386"/>
                    </a:lnTo>
                    <a:lnTo>
                      <a:pt x="958" y="387"/>
                    </a:lnTo>
                    <a:lnTo>
                      <a:pt x="961" y="392"/>
                    </a:lnTo>
                    <a:lnTo>
                      <a:pt x="965" y="396"/>
                    </a:lnTo>
                    <a:lnTo>
                      <a:pt x="969" y="397"/>
                    </a:lnTo>
                    <a:lnTo>
                      <a:pt x="973" y="400"/>
                    </a:lnTo>
                    <a:lnTo>
                      <a:pt x="977" y="406"/>
                    </a:lnTo>
                    <a:lnTo>
                      <a:pt x="981" y="409"/>
                    </a:lnTo>
                    <a:lnTo>
                      <a:pt x="985" y="412"/>
                    </a:lnTo>
                    <a:lnTo>
                      <a:pt x="989" y="416"/>
                    </a:lnTo>
                    <a:lnTo>
                      <a:pt x="993" y="420"/>
                    </a:lnTo>
                    <a:lnTo>
                      <a:pt x="997" y="424"/>
                    </a:lnTo>
                    <a:lnTo>
                      <a:pt x="1001" y="426"/>
                    </a:lnTo>
                    <a:lnTo>
                      <a:pt x="1005" y="430"/>
                    </a:lnTo>
                    <a:lnTo>
                      <a:pt x="1009" y="433"/>
                    </a:lnTo>
                    <a:lnTo>
                      <a:pt x="1013" y="437"/>
                    </a:lnTo>
                    <a:lnTo>
                      <a:pt x="1017" y="441"/>
                    </a:lnTo>
                    <a:lnTo>
                      <a:pt x="1021" y="444"/>
                    </a:lnTo>
                    <a:lnTo>
                      <a:pt x="1025" y="448"/>
                    </a:lnTo>
                    <a:lnTo>
                      <a:pt x="1028" y="451"/>
                    </a:lnTo>
                    <a:lnTo>
                      <a:pt x="1032" y="455"/>
                    </a:lnTo>
                    <a:lnTo>
                      <a:pt x="1036" y="457"/>
                    </a:lnTo>
                    <a:lnTo>
                      <a:pt x="1040" y="461"/>
                    </a:lnTo>
                    <a:lnTo>
                      <a:pt x="1044" y="463"/>
                    </a:lnTo>
                    <a:lnTo>
                      <a:pt x="1048" y="468"/>
                    </a:lnTo>
                    <a:lnTo>
                      <a:pt x="1052" y="471"/>
                    </a:lnTo>
                    <a:lnTo>
                      <a:pt x="1056" y="475"/>
                    </a:lnTo>
                    <a:lnTo>
                      <a:pt x="1060" y="479"/>
                    </a:lnTo>
                    <a:lnTo>
                      <a:pt x="1064" y="482"/>
                    </a:lnTo>
                    <a:lnTo>
                      <a:pt x="1068" y="485"/>
                    </a:lnTo>
                    <a:lnTo>
                      <a:pt x="1072" y="488"/>
                    </a:lnTo>
                    <a:lnTo>
                      <a:pt x="1076" y="491"/>
                    </a:lnTo>
                    <a:lnTo>
                      <a:pt x="1080" y="495"/>
                    </a:lnTo>
                    <a:lnTo>
                      <a:pt x="1084" y="498"/>
                    </a:lnTo>
                    <a:lnTo>
                      <a:pt x="1088" y="502"/>
                    </a:lnTo>
                    <a:lnTo>
                      <a:pt x="1092" y="505"/>
                    </a:lnTo>
                    <a:lnTo>
                      <a:pt x="1095" y="508"/>
                    </a:lnTo>
                    <a:lnTo>
                      <a:pt x="1099" y="512"/>
                    </a:lnTo>
                    <a:lnTo>
                      <a:pt x="1103" y="514"/>
                    </a:lnTo>
                    <a:lnTo>
                      <a:pt x="1107" y="518"/>
                    </a:lnTo>
                    <a:lnTo>
                      <a:pt x="1111" y="523"/>
                    </a:lnTo>
                    <a:lnTo>
                      <a:pt x="1115" y="524"/>
                    </a:lnTo>
                    <a:lnTo>
                      <a:pt x="1119" y="528"/>
                    </a:lnTo>
                    <a:lnTo>
                      <a:pt x="1123" y="531"/>
                    </a:lnTo>
                    <a:lnTo>
                      <a:pt x="1127" y="535"/>
                    </a:lnTo>
                    <a:lnTo>
                      <a:pt x="1131" y="538"/>
                    </a:lnTo>
                    <a:lnTo>
                      <a:pt x="1135" y="542"/>
                    </a:lnTo>
                    <a:lnTo>
                      <a:pt x="1139" y="544"/>
                    </a:lnTo>
                    <a:lnTo>
                      <a:pt x="1143" y="547"/>
                    </a:lnTo>
                    <a:lnTo>
                      <a:pt x="1147" y="549"/>
                    </a:lnTo>
                    <a:lnTo>
                      <a:pt x="1151" y="552"/>
                    </a:lnTo>
                    <a:lnTo>
                      <a:pt x="1155" y="555"/>
                    </a:lnTo>
                    <a:lnTo>
                      <a:pt x="1159" y="558"/>
                    </a:lnTo>
                    <a:lnTo>
                      <a:pt x="1163" y="562"/>
                    </a:lnTo>
                    <a:lnTo>
                      <a:pt x="1166" y="566"/>
                    </a:lnTo>
                    <a:lnTo>
                      <a:pt x="1170" y="568"/>
                    </a:lnTo>
                    <a:lnTo>
                      <a:pt x="1174" y="571"/>
                    </a:lnTo>
                    <a:lnTo>
                      <a:pt x="1178" y="575"/>
                    </a:lnTo>
                    <a:lnTo>
                      <a:pt x="1182" y="577"/>
                    </a:lnTo>
                    <a:lnTo>
                      <a:pt x="1186" y="580"/>
                    </a:lnTo>
                    <a:lnTo>
                      <a:pt x="1190" y="583"/>
                    </a:lnTo>
                    <a:lnTo>
                      <a:pt x="1194" y="587"/>
                    </a:lnTo>
                    <a:lnTo>
                      <a:pt x="1198" y="587"/>
                    </a:lnTo>
                    <a:lnTo>
                      <a:pt x="1202" y="590"/>
                    </a:lnTo>
                    <a:lnTo>
                      <a:pt x="1206" y="595"/>
                    </a:lnTo>
                    <a:lnTo>
                      <a:pt x="1210" y="598"/>
                    </a:lnTo>
                    <a:lnTo>
                      <a:pt x="1214" y="599"/>
                    </a:lnTo>
                    <a:lnTo>
                      <a:pt x="1218" y="602"/>
                    </a:lnTo>
                    <a:lnTo>
                      <a:pt x="1222" y="606"/>
                    </a:lnTo>
                    <a:lnTo>
                      <a:pt x="1226" y="609"/>
                    </a:lnTo>
                    <a:lnTo>
                      <a:pt x="1230" y="610"/>
                    </a:lnTo>
                    <a:lnTo>
                      <a:pt x="1233" y="612"/>
                    </a:lnTo>
                    <a:lnTo>
                      <a:pt x="1237" y="615"/>
                    </a:lnTo>
                    <a:lnTo>
                      <a:pt x="1241" y="618"/>
                    </a:lnTo>
                    <a:lnTo>
                      <a:pt x="1245" y="620"/>
                    </a:lnTo>
                    <a:lnTo>
                      <a:pt x="1249" y="622"/>
                    </a:lnTo>
                    <a:lnTo>
                      <a:pt x="1253" y="626"/>
                    </a:lnTo>
                    <a:lnTo>
                      <a:pt x="1257" y="627"/>
                    </a:lnTo>
                    <a:lnTo>
                      <a:pt x="1261" y="632"/>
                    </a:lnTo>
                    <a:lnTo>
                      <a:pt x="1265" y="631"/>
                    </a:lnTo>
                    <a:lnTo>
                      <a:pt x="1269" y="635"/>
                    </a:lnTo>
                    <a:lnTo>
                      <a:pt x="1273" y="638"/>
                    </a:lnTo>
                    <a:lnTo>
                      <a:pt x="1277" y="639"/>
                    </a:lnTo>
                    <a:lnTo>
                      <a:pt x="1281" y="643"/>
                    </a:lnTo>
                    <a:lnTo>
                      <a:pt x="1285" y="646"/>
                    </a:lnTo>
                    <a:lnTo>
                      <a:pt x="1289" y="647"/>
                    </a:lnTo>
                    <a:lnTo>
                      <a:pt x="1293" y="649"/>
                    </a:lnTo>
                    <a:lnTo>
                      <a:pt x="1297" y="652"/>
                    </a:lnTo>
                    <a:lnTo>
                      <a:pt x="1301" y="654"/>
                    </a:lnTo>
                    <a:lnTo>
                      <a:pt x="1304" y="656"/>
                    </a:lnTo>
                    <a:lnTo>
                      <a:pt x="1308" y="660"/>
                    </a:lnTo>
                    <a:lnTo>
                      <a:pt x="1312" y="660"/>
                    </a:lnTo>
                    <a:lnTo>
                      <a:pt x="1316" y="665"/>
                    </a:lnTo>
                    <a:lnTo>
                      <a:pt x="1320" y="664"/>
                    </a:lnTo>
                    <a:lnTo>
                      <a:pt x="1324" y="667"/>
                    </a:lnTo>
                    <a:lnTo>
                      <a:pt x="1328" y="670"/>
                    </a:lnTo>
                    <a:lnTo>
                      <a:pt x="1332" y="671"/>
                    </a:lnTo>
                    <a:lnTo>
                      <a:pt x="1336" y="674"/>
                    </a:lnTo>
                    <a:lnTo>
                      <a:pt x="1340" y="676"/>
                    </a:lnTo>
                    <a:lnTo>
                      <a:pt x="1344" y="679"/>
                    </a:lnTo>
                    <a:lnTo>
                      <a:pt x="1348" y="681"/>
                    </a:lnTo>
                    <a:lnTo>
                      <a:pt x="1352" y="683"/>
                    </a:lnTo>
                    <a:lnTo>
                      <a:pt x="1356" y="683"/>
                    </a:lnTo>
                    <a:lnTo>
                      <a:pt x="1360" y="687"/>
                    </a:lnTo>
                    <a:lnTo>
                      <a:pt x="1364" y="689"/>
                    </a:lnTo>
                    <a:lnTo>
                      <a:pt x="1368" y="691"/>
                    </a:lnTo>
                    <a:lnTo>
                      <a:pt x="1371" y="692"/>
                    </a:lnTo>
                    <a:lnTo>
                      <a:pt x="1375" y="693"/>
                    </a:lnTo>
                    <a:lnTo>
                      <a:pt x="1379" y="697"/>
                    </a:lnTo>
                    <a:lnTo>
                      <a:pt x="1383" y="696"/>
                    </a:lnTo>
                    <a:lnTo>
                      <a:pt x="1387" y="699"/>
                    </a:lnTo>
                    <a:lnTo>
                      <a:pt x="1391" y="701"/>
                    </a:lnTo>
                    <a:lnTo>
                      <a:pt x="1395" y="702"/>
                    </a:lnTo>
                    <a:lnTo>
                      <a:pt x="1399" y="704"/>
                    </a:lnTo>
                    <a:lnTo>
                      <a:pt x="1403" y="706"/>
                    </a:lnTo>
                    <a:lnTo>
                      <a:pt x="1407" y="707"/>
                    </a:lnTo>
                    <a:lnTo>
                      <a:pt x="1411" y="709"/>
                    </a:lnTo>
                    <a:lnTo>
                      <a:pt x="1415" y="709"/>
                    </a:lnTo>
                    <a:lnTo>
                      <a:pt x="1419" y="711"/>
                    </a:lnTo>
                    <a:lnTo>
                      <a:pt x="1423" y="713"/>
                    </a:lnTo>
                    <a:lnTo>
                      <a:pt x="1427" y="714"/>
                    </a:lnTo>
                    <a:lnTo>
                      <a:pt x="1431" y="717"/>
                    </a:lnTo>
                    <a:lnTo>
                      <a:pt x="1435" y="717"/>
                    </a:lnTo>
                    <a:lnTo>
                      <a:pt x="1438" y="719"/>
                    </a:lnTo>
                    <a:lnTo>
                      <a:pt x="1442" y="720"/>
                    </a:lnTo>
                    <a:lnTo>
                      <a:pt x="1446" y="721"/>
                    </a:lnTo>
                    <a:lnTo>
                      <a:pt x="1450" y="722"/>
                    </a:lnTo>
                    <a:lnTo>
                      <a:pt x="1454" y="725"/>
                    </a:lnTo>
                    <a:lnTo>
                      <a:pt x="1458" y="725"/>
                    </a:lnTo>
                    <a:lnTo>
                      <a:pt x="1462" y="726"/>
                    </a:lnTo>
                    <a:lnTo>
                      <a:pt x="1466" y="727"/>
                    </a:lnTo>
                    <a:lnTo>
                      <a:pt x="1470" y="729"/>
                    </a:lnTo>
                    <a:lnTo>
                      <a:pt x="1474" y="732"/>
                    </a:lnTo>
                    <a:lnTo>
                      <a:pt x="1478" y="731"/>
                    </a:lnTo>
                    <a:lnTo>
                      <a:pt x="1482" y="733"/>
                    </a:lnTo>
                    <a:lnTo>
                      <a:pt x="1486" y="734"/>
                    </a:lnTo>
                    <a:lnTo>
                      <a:pt x="1490" y="733"/>
                    </a:lnTo>
                    <a:lnTo>
                      <a:pt x="1494" y="734"/>
                    </a:lnTo>
                    <a:lnTo>
                      <a:pt x="1498" y="736"/>
                    </a:lnTo>
                    <a:lnTo>
                      <a:pt x="1502" y="736"/>
                    </a:lnTo>
                    <a:lnTo>
                      <a:pt x="1506" y="737"/>
                    </a:lnTo>
                    <a:lnTo>
                      <a:pt x="1509" y="738"/>
                    </a:lnTo>
                    <a:lnTo>
                      <a:pt x="1513" y="739"/>
                    </a:lnTo>
                    <a:lnTo>
                      <a:pt x="1517" y="740"/>
                    </a:lnTo>
                    <a:lnTo>
                      <a:pt x="1521" y="740"/>
                    </a:lnTo>
                    <a:lnTo>
                      <a:pt x="1525" y="741"/>
                    </a:lnTo>
                    <a:lnTo>
                      <a:pt x="1529" y="741"/>
                    </a:lnTo>
                    <a:lnTo>
                      <a:pt x="1533" y="743"/>
                    </a:lnTo>
                    <a:lnTo>
                      <a:pt x="1537" y="743"/>
                    </a:lnTo>
                    <a:lnTo>
                      <a:pt x="1541" y="744"/>
                    </a:lnTo>
                    <a:lnTo>
                      <a:pt x="1545" y="745"/>
                    </a:lnTo>
                    <a:lnTo>
                      <a:pt x="1549" y="746"/>
                    </a:lnTo>
                    <a:lnTo>
                      <a:pt x="1553" y="746"/>
                    </a:lnTo>
                    <a:lnTo>
                      <a:pt x="1557" y="747"/>
                    </a:lnTo>
                    <a:lnTo>
                      <a:pt x="1561" y="747"/>
                    </a:lnTo>
                    <a:lnTo>
                      <a:pt x="1565" y="748"/>
                    </a:lnTo>
                    <a:lnTo>
                      <a:pt x="1569" y="748"/>
                    </a:lnTo>
                    <a:lnTo>
                      <a:pt x="1573" y="747"/>
                    </a:lnTo>
                    <a:lnTo>
                      <a:pt x="1576" y="748"/>
                    </a:lnTo>
                    <a:lnTo>
                      <a:pt x="1580" y="750"/>
                    </a:lnTo>
                    <a:lnTo>
                      <a:pt x="1584" y="750"/>
                    </a:lnTo>
                    <a:lnTo>
                      <a:pt x="1588" y="749"/>
                    </a:lnTo>
                    <a:lnTo>
                      <a:pt x="1592" y="750"/>
                    </a:lnTo>
                    <a:lnTo>
                      <a:pt x="1596" y="749"/>
                    </a:lnTo>
                    <a:lnTo>
                      <a:pt x="1600" y="750"/>
                    </a:lnTo>
                    <a:lnTo>
                      <a:pt x="1604" y="751"/>
                    </a:lnTo>
                    <a:lnTo>
                      <a:pt x="1608" y="751"/>
                    </a:lnTo>
                    <a:lnTo>
                      <a:pt x="1612" y="750"/>
                    </a:lnTo>
                    <a:lnTo>
                      <a:pt x="1616" y="751"/>
                    </a:lnTo>
                    <a:lnTo>
                      <a:pt x="1620" y="751"/>
                    </a:lnTo>
                    <a:lnTo>
                      <a:pt x="1624" y="751"/>
                    </a:lnTo>
                    <a:lnTo>
                      <a:pt x="1628" y="752"/>
                    </a:lnTo>
                    <a:lnTo>
                      <a:pt x="1632" y="753"/>
                    </a:lnTo>
                    <a:lnTo>
                      <a:pt x="1636" y="750"/>
                    </a:lnTo>
                    <a:lnTo>
                      <a:pt x="1640" y="751"/>
                    </a:lnTo>
                    <a:lnTo>
                      <a:pt x="1643" y="752"/>
                    </a:lnTo>
                    <a:lnTo>
                      <a:pt x="1647" y="752"/>
                    </a:lnTo>
                    <a:lnTo>
                      <a:pt x="1651" y="751"/>
                    </a:lnTo>
                    <a:lnTo>
                      <a:pt x="1655" y="751"/>
                    </a:lnTo>
                    <a:lnTo>
                      <a:pt x="1659" y="750"/>
                    </a:lnTo>
                    <a:lnTo>
                      <a:pt x="1663" y="751"/>
                    </a:lnTo>
                    <a:lnTo>
                      <a:pt x="1667" y="750"/>
                    </a:lnTo>
                    <a:lnTo>
                      <a:pt x="1671" y="751"/>
                    </a:lnTo>
                    <a:lnTo>
                      <a:pt x="1675" y="750"/>
                    </a:lnTo>
                    <a:lnTo>
                      <a:pt x="1679" y="750"/>
                    </a:lnTo>
                    <a:lnTo>
                      <a:pt x="1683" y="750"/>
                    </a:lnTo>
                    <a:lnTo>
                      <a:pt x="1687" y="748"/>
                    </a:lnTo>
                    <a:lnTo>
                      <a:pt x="1691" y="748"/>
                    </a:lnTo>
                    <a:lnTo>
                      <a:pt x="1695" y="749"/>
                    </a:lnTo>
                    <a:lnTo>
                      <a:pt x="1699" y="749"/>
                    </a:lnTo>
                    <a:lnTo>
                      <a:pt x="1703" y="747"/>
                    </a:lnTo>
                    <a:lnTo>
                      <a:pt x="1707" y="746"/>
                    </a:lnTo>
                    <a:lnTo>
                      <a:pt x="1711" y="747"/>
                    </a:lnTo>
                    <a:lnTo>
                      <a:pt x="1714" y="747"/>
                    </a:lnTo>
                    <a:lnTo>
                      <a:pt x="1718" y="745"/>
                    </a:lnTo>
                    <a:lnTo>
                      <a:pt x="1722" y="745"/>
                    </a:lnTo>
                    <a:lnTo>
                      <a:pt x="1726" y="743"/>
                    </a:lnTo>
                    <a:lnTo>
                      <a:pt x="1730" y="744"/>
                    </a:lnTo>
                    <a:lnTo>
                      <a:pt x="1734" y="743"/>
                    </a:lnTo>
                    <a:lnTo>
                      <a:pt x="1738" y="743"/>
                    </a:lnTo>
                    <a:lnTo>
                      <a:pt x="1742" y="743"/>
                    </a:lnTo>
                    <a:lnTo>
                      <a:pt x="1746" y="741"/>
                    </a:lnTo>
                    <a:lnTo>
                      <a:pt x="1750" y="741"/>
                    </a:lnTo>
                    <a:lnTo>
                      <a:pt x="1754" y="740"/>
                    </a:lnTo>
                    <a:lnTo>
                      <a:pt x="1758" y="738"/>
                    </a:lnTo>
                    <a:lnTo>
                      <a:pt x="1762" y="737"/>
                    </a:lnTo>
                    <a:lnTo>
                      <a:pt x="1766" y="737"/>
                    </a:lnTo>
                    <a:lnTo>
                      <a:pt x="1770" y="736"/>
                    </a:lnTo>
                    <a:lnTo>
                      <a:pt x="1774" y="735"/>
                    </a:lnTo>
                    <a:lnTo>
                      <a:pt x="1778" y="734"/>
                    </a:lnTo>
                    <a:lnTo>
                      <a:pt x="1781" y="735"/>
                    </a:lnTo>
                    <a:lnTo>
                      <a:pt x="1785" y="733"/>
                    </a:lnTo>
                    <a:lnTo>
                      <a:pt x="1789" y="732"/>
                    </a:lnTo>
                    <a:lnTo>
                      <a:pt x="1793" y="732"/>
                    </a:lnTo>
                    <a:lnTo>
                      <a:pt x="1797" y="730"/>
                    </a:lnTo>
                    <a:lnTo>
                      <a:pt x="1801" y="729"/>
                    </a:lnTo>
                    <a:lnTo>
                      <a:pt x="1805" y="727"/>
                    </a:lnTo>
                    <a:lnTo>
                      <a:pt x="1809" y="727"/>
                    </a:lnTo>
                    <a:lnTo>
                      <a:pt x="1813" y="727"/>
                    </a:lnTo>
                    <a:lnTo>
                      <a:pt x="1817" y="725"/>
                    </a:lnTo>
                    <a:lnTo>
                      <a:pt x="1821" y="724"/>
                    </a:lnTo>
                    <a:lnTo>
                      <a:pt x="1825" y="723"/>
                    </a:lnTo>
                    <a:lnTo>
                      <a:pt x="1829" y="722"/>
                    </a:lnTo>
                    <a:lnTo>
                      <a:pt x="1833" y="720"/>
                    </a:lnTo>
                    <a:lnTo>
                      <a:pt x="1837" y="719"/>
                    </a:lnTo>
                    <a:lnTo>
                      <a:pt x="1841" y="718"/>
                    </a:lnTo>
                    <a:lnTo>
                      <a:pt x="1845" y="717"/>
                    </a:lnTo>
                    <a:lnTo>
                      <a:pt x="1848" y="716"/>
                    </a:lnTo>
                    <a:lnTo>
                      <a:pt x="1852" y="715"/>
                    </a:lnTo>
                    <a:lnTo>
                      <a:pt x="1856" y="713"/>
                    </a:lnTo>
                    <a:lnTo>
                      <a:pt x="1860" y="711"/>
                    </a:lnTo>
                    <a:lnTo>
                      <a:pt x="1864" y="710"/>
                    </a:lnTo>
                    <a:lnTo>
                      <a:pt x="1868" y="708"/>
                    </a:lnTo>
                    <a:lnTo>
                      <a:pt x="1872" y="708"/>
                    </a:lnTo>
                    <a:lnTo>
                      <a:pt x="1876" y="705"/>
                    </a:lnTo>
                    <a:lnTo>
                      <a:pt x="1880" y="704"/>
                    </a:lnTo>
                    <a:lnTo>
                      <a:pt x="1884" y="703"/>
                    </a:lnTo>
                    <a:lnTo>
                      <a:pt x="1888" y="701"/>
                    </a:lnTo>
                    <a:lnTo>
                      <a:pt x="1892" y="701"/>
                    </a:lnTo>
                    <a:lnTo>
                      <a:pt x="1896" y="699"/>
                    </a:lnTo>
                    <a:lnTo>
                      <a:pt x="1900" y="696"/>
                    </a:lnTo>
                    <a:lnTo>
                      <a:pt x="1904" y="696"/>
                    </a:lnTo>
                    <a:lnTo>
                      <a:pt x="1908" y="696"/>
                    </a:lnTo>
                    <a:lnTo>
                      <a:pt x="1912" y="693"/>
                    </a:lnTo>
                    <a:lnTo>
                      <a:pt x="1916" y="692"/>
                    </a:lnTo>
                    <a:lnTo>
                      <a:pt x="1919" y="690"/>
                    </a:lnTo>
                    <a:lnTo>
                      <a:pt x="1923" y="688"/>
                    </a:lnTo>
                    <a:lnTo>
                      <a:pt x="1927" y="686"/>
                    </a:lnTo>
                    <a:lnTo>
                      <a:pt x="1931" y="684"/>
                    </a:lnTo>
                    <a:lnTo>
                      <a:pt x="1935" y="683"/>
                    </a:lnTo>
                    <a:lnTo>
                      <a:pt x="1939" y="681"/>
                    </a:lnTo>
                    <a:lnTo>
                      <a:pt x="1943" y="680"/>
                    </a:lnTo>
                    <a:lnTo>
                      <a:pt x="1947" y="678"/>
                    </a:lnTo>
                    <a:lnTo>
                      <a:pt x="1951" y="676"/>
                    </a:lnTo>
                    <a:lnTo>
                      <a:pt x="1955" y="675"/>
                    </a:lnTo>
                    <a:lnTo>
                      <a:pt x="1959" y="673"/>
                    </a:lnTo>
                    <a:lnTo>
                      <a:pt x="1963" y="672"/>
                    </a:lnTo>
                    <a:lnTo>
                      <a:pt x="1967" y="670"/>
                    </a:lnTo>
                    <a:lnTo>
                      <a:pt x="1971" y="669"/>
                    </a:lnTo>
                    <a:lnTo>
                      <a:pt x="1975" y="666"/>
                    </a:lnTo>
                    <a:lnTo>
                      <a:pt x="1979" y="665"/>
                    </a:lnTo>
                    <a:lnTo>
                      <a:pt x="1983" y="662"/>
                    </a:lnTo>
                    <a:lnTo>
                      <a:pt x="1986" y="662"/>
                    </a:lnTo>
                    <a:lnTo>
                      <a:pt x="1990" y="659"/>
                    </a:lnTo>
                    <a:lnTo>
                      <a:pt x="1994" y="657"/>
                    </a:lnTo>
                    <a:lnTo>
                      <a:pt x="1998" y="655"/>
                    </a:lnTo>
                    <a:lnTo>
                      <a:pt x="2002" y="653"/>
                    </a:lnTo>
                    <a:lnTo>
                      <a:pt x="2006" y="652"/>
                    </a:lnTo>
                    <a:lnTo>
                      <a:pt x="2010" y="650"/>
                    </a:lnTo>
                    <a:lnTo>
                      <a:pt x="2014" y="647"/>
                    </a:lnTo>
                    <a:lnTo>
                      <a:pt x="2018" y="646"/>
                    </a:lnTo>
                    <a:lnTo>
                      <a:pt x="2022" y="645"/>
                    </a:lnTo>
                    <a:lnTo>
                      <a:pt x="2026" y="642"/>
                    </a:lnTo>
                    <a:lnTo>
                      <a:pt x="2030" y="640"/>
                    </a:lnTo>
                    <a:lnTo>
                      <a:pt x="2034" y="639"/>
                    </a:lnTo>
                    <a:lnTo>
                      <a:pt x="2038" y="636"/>
                    </a:lnTo>
                    <a:lnTo>
                      <a:pt x="2042" y="634"/>
                    </a:lnTo>
                    <a:lnTo>
                      <a:pt x="2046" y="632"/>
                    </a:lnTo>
                    <a:lnTo>
                      <a:pt x="2050" y="630"/>
                    </a:lnTo>
                    <a:lnTo>
                      <a:pt x="2054" y="627"/>
                    </a:lnTo>
                    <a:lnTo>
                      <a:pt x="2057" y="626"/>
                    </a:lnTo>
                    <a:lnTo>
                      <a:pt x="2061" y="624"/>
                    </a:lnTo>
                    <a:lnTo>
                      <a:pt x="2065" y="621"/>
                    </a:lnTo>
                    <a:lnTo>
                      <a:pt x="2069" y="620"/>
                    </a:lnTo>
                    <a:lnTo>
                      <a:pt x="2073" y="617"/>
                    </a:lnTo>
                    <a:lnTo>
                      <a:pt x="2077" y="616"/>
                    </a:lnTo>
                    <a:lnTo>
                      <a:pt x="2081" y="615"/>
                    </a:lnTo>
                    <a:lnTo>
                      <a:pt x="2085" y="611"/>
                    </a:lnTo>
                    <a:lnTo>
                      <a:pt x="2089" y="609"/>
                    </a:lnTo>
                    <a:lnTo>
                      <a:pt x="2093" y="607"/>
                    </a:lnTo>
                    <a:lnTo>
                      <a:pt x="2097" y="605"/>
                    </a:lnTo>
                    <a:lnTo>
                      <a:pt x="2101" y="602"/>
                    </a:lnTo>
                    <a:lnTo>
                      <a:pt x="2105" y="602"/>
                    </a:lnTo>
                    <a:lnTo>
                      <a:pt x="2109" y="599"/>
                    </a:lnTo>
                    <a:lnTo>
                      <a:pt x="2113" y="596"/>
                    </a:lnTo>
                    <a:lnTo>
                      <a:pt x="2117" y="595"/>
                    </a:lnTo>
                    <a:lnTo>
                      <a:pt x="2121" y="592"/>
                    </a:lnTo>
                    <a:lnTo>
                      <a:pt x="2124" y="590"/>
                    </a:lnTo>
                    <a:lnTo>
                      <a:pt x="2128" y="587"/>
                    </a:lnTo>
                    <a:lnTo>
                      <a:pt x="2132" y="587"/>
                    </a:lnTo>
                    <a:lnTo>
                      <a:pt x="2136" y="583"/>
                    </a:lnTo>
                    <a:lnTo>
                      <a:pt x="2140" y="581"/>
                    </a:lnTo>
                    <a:lnTo>
                      <a:pt x="2144" y="581"/>
                    </a:lnTo>
                    <a:lnTo>
                      <a:pt x="2148" y="577"/>
                    </a:lnTo>
                    <a:lnTo>
                      <a:pt x="2152" y="575"/>
                    </a:lnTo>
                    <a:lnTo>
                      <a:pt x="2156" y="572"/>
                    </a:lnTo>
                    <a:lnTo>
                      <a:pt x="2160" y="571"/>
                    </a:lnTo>
                    <a:lnTo>
                      <a:pt x="2164" y="569"/>
                    </a:lnTo>
                    <a:lnTo>
                      <a:pt x="2168" y="566"/>
                    </a:lnTo>
                    <a:lnTo>
                      <a:pt x="2172" y="563"/>
                    </a:lnTo>
                    <a:lnTo>
                      <a:pt x="2176" y="562"/>
                    </a:lnTo>
                    <a:lnTo>
                      <a:pt x="2180" y="559"/>
                    </a:lnTo>
                    <a:lnTo>
                      <a:pt x="2184" y="557"/>
                    </a:lnTo>
                    <a:lnTo>
                      <a:pt x="2188" y="554"/>
                    </a:lnTo>
                    <a:lnTo>
                      <a:pt x="2191" y="553"/>
                    </a:lnTo>
                    <a:lnTo>
                      <a:pt x="2195" y="550"/>
                    </a:lnTo>
                    <a:lnTo>
                      <a:pt x="2199" y="549"/>
                    </a:lnTo>
                    <a:lnTo>
                      <a:pt x="2203" y="545"/>
                    </a:lnTo>
                    <a:lnTo>
                      <a:pt x="2207" y="544"/>
                    </a:lnTo>
                    <a:lnTo>
                      <a:pt x="2211" y="542"/>
                    </a:lnTo>
                    <a:lnTo>
                      <a:pt x="2215" y="539"/>
                    </a:lnTo>
                    <a:lnTo>
                      <a:pt x="2219" y="536"/>
                    </a:lnTo>
                    <a:lnTo>
                      <a:pt x="2223" y="535"/>
                    </a:lnTo>
                    <a:lnTo>
                      <a:pt x="2227" y="533"/>
                    </a:lnTo>
                    <a:lnTo>
                      <a:pt x="2231" y="529"/>
                    </a:lnTo>
                    <a:lnTo>
                      <a:pt x="2235" y="527"/>
                    </a:lnTo>
                    <a:lnTo>
                      <a:pt x="2239" y="525"/>
                    </a:lnTo>
                    <a:lnTo>
                      <a:pt x="2243" y="521"/>
                    </a:lnTo>
                    <a:lnTo>
                      <a:pt x="2247" y="520"/>
                    </a:lnTo>
                    <a:lnTo>
                      <a:pt x="2251" y="518"/>
                    </a:lnTo>
                    <a:lnTo>
                      <a:pt x="2255" y="515"/>
                    </a:lnTo>
                    <a:lnTo>
                      <a:pt x="2259" y="513"/>
                    </a:lnTo>
                    <a:lnTo>
                      <a:pt x="2262" y="512"/>
                    </a:lnTo>
                    <a:lnTo>
                      <a:pt x="2266" y="508"/>
                    </a:lnTo>
                    <a:lnTo>
                      <a:pt x="2270" y="506"/>
                    </a:lnTo>
                    <a:lnTo>
                      <a:pt x="2274" y="503"/>
                    </a:lnTo>
                    <a:lnTo>
                      <a:pt x="2278" y="501"/>
                    </a:lnTo>
                    <a:lnTo>
                      <a:pt x="2282" y="498"/>
                    </a:lnTo>
                    <a:lnTo>
                      <a:pt x="2286" y="497"/>
                    </a:lnTo>
                    <a:lnTo>
                      <a:pt x="2290" y="495"/>
                    </a:lnTo>
                    <a:lnTo>
                      <a:pt x="2294" y="492"/>
                    </a:lnTo>
                    <a:lnTo>
                      <a:pt x="2298" y="490"/>
                    </a:lnTo>
                    <a:lnTo>
                      <a:pt x="2302" y="487"/>
                    </a:lnTo>
                    <a:lnTo>
                      <a:pt x="2306" y="485"/>
                    </a:lnTo>
                    <a:lnTo>
                      <a:pt x="2310" y="482"/>
                    </a:lnTo>
                    <a:lnTo>
                      <a:pt x="2314" y="481"/>
                    </a:lnTo>
                    <a:lnTo>
                      <a:pt x="2318" y="479"/>
                    </a:lnTo>
                    <a:lnTo>
                      <a:pt x="2322" y="476"/>
                    </a:lnTo>
                    <a:lnTo>
                      <a:pt x="2326" y="474"/>
                    </a:lnTo>
                    <a:lnTo>
                      <a:pt x="2329" y="471"/>
                    </a:lnTo>
                    <a:lnTo>
                      <a:pt x="2333" y="469"/>
                    </a:lnTo>
                    <a:lnTo>
                      <a:pt x="2337" y="465"/>
                    </a:lnTo>
                    <a:lnTo>
                      <a:pt x="2341" y="463"/>
                    </a:lnTo>
                    <a:lnTo>
                      <a:pt x="2345" y="461"/>
                    </a:lnTo>
                    <a:lnTo>
                      <a:pt x="2349" y="459"/>
                    </a:lnTo>
                    <a:lnTo>
                      <a:pt x="2353" y="457"/>
                    </a:lnTo>
                    <a:lnTo>
                      <a:pt x="2357" y="454"/>
                    </a:lnTo>
                    <a:lnTo>
                      <a:pt x="2361" y="450"/>
                    </a:lnTo>
                    <a:lnTo>
                      <a:pt x="2365" y="450"/>
                    </a:lnTo>
                    <a:lnTo>
                      <a:pt x="2369" y="447"/>
                    </a:lnTo>
                    <a:lnTo>
                      <a:pt x="2373" y="445"/>
                    </a:lnTo>
                    <a:lnTo>
                      <a:pt x="2377" y="441"/>
                    </a:lnTo>
                    <a:lnTo>
                      <a:pt x="2381" y="441"/>
                    </a:lnTo>
                    <a:lnTo>
                      <a:pt x="2385" y="437"/>
                    </a:lnTo>
                    <a:lnTo>
                      <a:pt x="2389" y="435"/>
                    </a:lnTo>
                    <a:lnTo>
                      <a:pt x="2393" y="433"/>
                    </a:lnTo>
                    <a:lnTo>
                      <a:pt x="2396" y="432"/>
                    </a:lnTo>
                    <a:lnTo>
                      <a:pt x="2400" y="430"/>
                    </a:lnTo>
                    <a:lnTo>
                      <a:pt x="2404" y="426"/>
                    </a:lnTo>
                    <a:lnTo>
                      <a:pt x="2408" y="424"/>
                    </a:lnTo>
                    <a:lnTo>
                      <a:pt x="2412" y="422"/>
                    </a:lnTo>
                    <a:lnTo>
                      <a:pt x="2416" y="420"/>
                    </a:lnTo>
                    <a:lnTo>
                      <a:pt x="2420" y="416"/>
                    </a:lnTo>
                    <a:lnTo>
                      <a:pt x="2424" y="414"/>
                    </a:lnTo>
                    <a:lnTo>
                      <a:pt x="2428" y="412"/>
                    </a:lnTo>
                    <a:lnTo>
                      <a:pt x="2432" y="409"/>
                    </a:lnTo>
                    <a:lnTo>
                      <a:pt x="2436" y="407"/>
                    </a:lnTo>
                    <a:lnTo>
                      <a:pt x="2440" y="405"/>
                    </a:lnTo>
                    <a:lnTo>
                      <a:pt x="2444" y="403"/>
                    </a:lnTo>
                    <a:lnTo>
                      <a:pt x="2448" y="401"/>
                    </a:lnTo>
                    <a:lnTo>
                      <a:pt x="2452" y="398"/>
                    </a:lnTo>
                    <a:lnTo>
                      <a:pt x="2456" y="395"/>
                    </a:lnTo>
                    <a:lnTo>
                      <a:pt x="2460" y="395"/>
                    </a:lnTo>
                    <a:lnTo>
                      <a:pt x="2464" y="393"/>
                    </a:lnTo>
                    <a:lnTo>
                      <a:pt x="2467" y="390"/>
                    </a:lnTo>
                    <a:lnTo>
                      <a:pt x="2471" y="388"/>
                    </a:lnTo>
                    <a:lnTo>
                      <a:pt x="2475" y="385"/>
                    </a:lnTo>
                    <a:lnTo>
                      <a:pt x="2479" y="383"/>
                    </a:lnTo>
                    <a:lnTo>
                      <a:pt x="2483" y="381"/>
                    </a:lnTo>
                    <a:lnTo>
                      <a:pt x="2487" y="378"/>
                    </a:lnTo>
                    <a:lnTo>
                      <a:pt x="2491" y="376"/>
                    </a:lnTo>
                    <a:lnTo>
                      <a:pt x="2495" y="373"/>
                    </a:lnTo>
                    <a:lnTo>
                      <a:pt x="2499" y="371"/>
                    </a:lnTo>
                    <a:lnTo>
                      <a:pt x="2503" y="370"/>
                    </a:lnTo>
                    <a:lnTo>
                      <a:pt x="2507" y="368"/>
                    </a:lnTo>
                    <a:lnTo>
                      <a:pt x="2511" y="364"/>
                    </a:lnTo>
                    <a:lnTo>
                      <a:pt x="2515" y="363"/>
                    </a:lnTo>
                    <a:lnTo>
                      <a:pt x="2519" y="361"/>
                    </a:lnTo>
                    <a:lnTo>
                      <a:pt x="2523" y="358"/>
                    </a:lnTo>
                    <a:lnTo>
                      <a:pt x="2527" y="356"/>
                    </a:lnTo>
                    <a:lnTo>
                      <a:pt x="2531" y="354"/>
                    </a:lnTo>
                    <a:lnTo>
                      <a:pt x="2534" y="352"/>
                    </a:lnTo>
                    <a:lnTo>
                      <a:pt x="2538" y="349"/>
                    </a:lnTo>
                    <a:lnTo>
                      <a:pt x="2542" y="348"/>
                    </a:lnTo>
                    <a:lnTo>
                      <a:pt x="2546" y="344"/>
                    </a:lnTo>
                    <a:lnTo>
                      <a:pt x="2550" y="342"/>
                    </a:lnTo>
                    <a:lnTo>
                      <a:pt x="2554" y="340"/>
                    </a:lnTo>
                    <a:lnTo>
                      <a:pt x="2558" y="339"/>
                    </a:lnTo>
                    <a:lnTo>
                      <a:pt x="2562" y="336"/>
                    </a:lnTo>
                    <a:lnTo>
                      <a:pt x="2566" y="335"/>
                    </a:lnTo>
                    <a:lnTo>
                      <a:pt x="2570" y="333"/>
                    </a:lnTo>
                    <a:lnTo>
                      <a:pt x="2574" y="330"/>
                    </a:lnTo>
                    <a:lnTo>
                      <a:pt x="2578" y="328"/>
                    </a:lnTo>
                    <a:lnTo>
                      <a:pt x="2582" y="326"/>
                    </a:lnTo>
                    <a:lnTo>
                      <a:pt x="2586" y="324"/>
                    </a:lnTo>
                    <a:lnTo>
                      <a:pt x="2590" y="321"/>
                    </a:lnTo>
                    <a:lnTo>
                      <a:pt x="2594" y="319"/>
                    </a:lnTo>
                    <a:lnTo>
                      <a:pt x="2598" y="317"/>
                    </a:lnTo>
                    <a:lnTo>
                      <a:pt x="2602" y="315"/>
                    </a:lnTo>
                    <a:lnTo>
                      <a:pt x="2605" y="313"/>
                    </a:lnTo>
                    <a:lnTo>
                      <a:pt x="2609" y="311"/>
                    </a:lnTo>
                    <a:lnTo>
                      <a:pt x="2613" y="308"/>
                    </a:lnTo>
                    <a:lnTo>
                      <a:pt x="2617" y="307"/>
                    </a:lnTo>
                    <a:lnTo>
                      <a:pt x="2621" y="304"/>
                    </a:lnTo>
                    <a:lnTo>
                      <a:pt x="2625" y="303"/>
                    </a:lnTo>
                    <a:lnTo>
                      <a:pt x="2629" y="300"/>
                    </a:lnTo>
                    <a:lnTo>
                      <a:pt x="2633" y="298"/>
                    </a:lnTo>
                    <a:lnTo>
                      <a:pt x="2637" y="297"/>
                    </a:lnTo>
                    <a:lnTo>
                      <a:pt x="2641" y="295"/>
                    </a:lnTo>
                    <a:lnTo>
                      <a:pt x="2645" y="291"/>
                    </a:lnTo>
                    <a:lnTo>
                      <a:pt x="2649" y="291"/>
                    </a:lnTo>
                    <a:lnTo>
                      <a:pt x="2653" y="288"/>
                    </a:lnTo>
                    <a:lnTo>
                      <a:pt x="2657" y="286"/>
                    </a:lnTo>
                    <a:lnTo>
                      <a:pt x="2661" y="283"/>
                    </a:lnTo>
                    <a:lnTo>
                      <a:pt x="2665" y="281"/>
                    </a:lnTo>
                    <a:lnTo>
                      <a:pt x="2669" y="280"/>
                    </a:lnTo>
                    <a:lnTo>
                      <a:pt x="2672" y="278"/>
                    </a:lnTo>
                    <a:lnTo>
                      <a:pt x="2676" y="276"/>
                    </a:lnTo>
                    <a:lnTo>
                      <a:pt x="2680" y="274"/>
                    </a:lnTo>
                    <a:lnTo>
                      <a:pt x="2684" y="273"/>
                    </a:lnTo>
                    <a:lnTo>
                      <a:pt x="2688" y="270"/>
                    </a:lnTo>
                    <a:lnTo>
                      <a:pt x="2692" y="269"/>
                    </a:lnTo>
                    <a:lnTo>
                      <a:pt x="2696" y="267"/>
                    </a:lnTo>
                    <a:lnTo>
                      <a:pt x="2700" y="264"/>
                    </a:lnTo>
                    <a:lnTo>
                      <a:pt x="2704" y="262"/>
                    </a:lnTo>
                    <a:lnTo>
                      <a:pt x="2708" y="261"/>
                    </a:lnTo>
                    <a:lnTo>
                      <a:pt x="2712" y="258"/>
                    </a:lnTo>
                    <a:lnTo>
                      <a:pt x="2716" y="257"/>
                    </a:lnTo>
                    <a:lnTo>
                      <a:pt x="2720" y="257"/>
                    </a:lnTo>
                    <a:lnTo>
                      <a:pt x="2724" y="254"/>
                    </a:lnTo>
                    <a:lnTo>
                      <a:pt x="2728" y="251"/>
                    </a:lnTo>
                    <a:lnTo>
                      <a:pt x="2732" y="249"/>
                    </a:lnTo>
                    <a:lnTo>
                      <a:pt x="2736" y="248"/>
                    </a:lnTo>
                    <a:lnTo>
                      <a:pt x="2739" y="246"/>
                    </a:lnTo>
                    <a:lnTo>
                      <a:pt x="2743" y="244"/>
                    </a:lnTo>
                    <a:lnTo>
                      <a:pt x="2747" y="243"/>
                    </a:lnTo>
                    <a:lnTo>
                      <a:pt x="2751" y="241"/>
                    </a:lnTo>
                    <a:lnTo>
                      <a:pt x="2755" y="239"/>
                    </a:lnTo>
                    <a:lnTo>
                      <a:pt x="2759" y="238"/>
                    </a:lnTo>
                    <a:lnTo>
                      <a:pt x="2763" y="236"/>
                    </a:lnTo>
                    <a:lnTo>
                      <a:pt x="2767" y="233"/>
                    </a:lnTo>
                    <a:lnTo>
                      <a:pt x="2771" y="231"/>
                    </a:lnTo>
                    <a:lnTo>
                      <a:pt x="2775" y="230"/>
                    </a:lnTo>
                    <a:lnTo>
                      <a:pt x="2779" y="229"/>
                    </a:lnTo>
                    <a:lnTo>
                      <a:pt x="2783" y="226"/>
                    </a:lnTo>
                    <a:lnTo>
                      <a:pt x="2787" y="224"/>
                    </a:lnTo>
                    <a:lnTo>
                      <a:pt x="2791" y="222"/>
                    </a:lnTo>
                    <a:lnTo>
                      <a:pt x="2795" y="222"/>
                    </a:lnTo>
                    <a:lnTo>
                      <a:pt x="2799" y="218"/>
                    </a:lnTo>
                    <a:lnTo>
                      <a:pt x="2803" y="218"/>
                    </a:lnTo>
                    <a:lnTo>
                      <a:pt x="2807" y="216"/>
                    </a:lnTo>
                    <a:lnTo>
                      <a:pt x="2810" y="214"/>
                    </a:lnTo>
                    <a:lnTo>
                      <a:pt x="2814" y="212"/>
                    </a:lnTo>
                    <a:lnTo>
                      <a:pt x="2818" y="212"/>
                    </a:lnTo>
                    <a:lnTo>
                      <a:pt x="2822" y="210"/>
                    </a:lnTo>
                    <a:lnTo>
                      <a:pt x="2826" y="208"/>
                    </a:lnTo>
                    <a:lnTo>
                      <a:pt x="2830" y="206"/>
                    </a:lnTo>
                    <a:lnTo>
                      <a:pt x="2834" y="205"/>
                    </a:lnTo>
                    <a:lnTo>
                      <a:pt x="2838" y="203"/>
                    </a:lnTo>
                    <a:lnTo>
                      <a:pt x="2842" y="201"/>
                    </a:lnTo>
                    <a:lnTo>
                      <a:pt x="2846" y="200"/>
                    </a:lnTo>
                    <a:lnTo>
                      <a:pt x="2850" y="198"/>
                    </a:lnTo>
                    <a:lnTo>
                      <a:pt x="2854" y="195"/>
                    </a:lnTo>
                    <a:lnTo>
                      <a:pt x="2858" y="195"/>
                    </a:lnTo>
                    <a:lnTo>
                      <a:pt x="2862" y="194"/>
                    </a:lnTo>
                    <a:lnTo>
                      <a:pt x="2866" y="191"/>
                    </a:lnTo>
                    <a:lnTo>
                      <a:pt x="2870" y="189"/>
                    </a:lnTo>
                    <a:lnTo>
                      <a:pt x="2874" y="187"/>
                    </a:lnTo>
                    <a:lnTo>
                      <a:pt x="2877" y="187"/>
                    </a:lnTo>
                    <a:lnTo>
                      <a:pt x="2881" y="185"/>
                    </a:lnTo>
                    <a:lnTo>
                      <a:pt x="2885" y="182"/>
                    </a:lnTo>
                    <a:lnTo>
                      <a:pt x="2889" y="182"/>
                    </a:lnTo>
                    <a:lnTo>
                      <a:pt x="2893" y="182"/>
                    </a:lnTo>
                    <a:lnTo>
                      <a:pt x="2897" y="180"/>
                    </a:lnTo>
                    <a:lnTo>
                      <a:pt x="2901" y="178"/>
                    </a:lnTo>
                    <a:lnTo>
                      <a:pt x="2905" y="176"/>
                    </a:lnTo>
                    <a:lnTo>
                      <a:pt x="2909" y="174"/>
                    </a:lnTo>
                    <a:lnTo>
                      <a:pt x="2913" y="172"/>
                    </a:lnTo>
                    <a:lnTo>
                      <a:pt x="2917" y="172"/>
                    </a:lnTo>
                    <a:lnTo>
                      <a:pt x="2921" y="170"/>
                    </a:lnTo>
                    <a:lnTo>
                      <a:pt x="2925" y="168"/>
                    </a:lnTo>
                    <a:lnTo>
                      <a:pt x="2929" y="168"/>
                    </a:lnTo>
                    <a:lnTo>
                      <a:pt x="2933" y="165"/>
                    </a:lnTo>
                    <a:lnTo>
                      <a:pt x="2937" y="165"/>
                    </a:lnTo>
                    <a:lnTo>
                      <a:pt x="2941" y="163"/>
                    </a:lnTo>
                    <a:lnTo>
                      <a:pt x="2944" y="163"/>
                    </a:lnTo>
                    <a:lnTo>
                      <a:pt x="2948" y="159"/>
                    </a:lnTo>
                    <a:lnTo>
                      <a:pt x="2952" y="157"/>
                    </a:lnTo>
                    <a:lnTo>
                      <a:pt x="2956" y="157"/>
                    </a:lnTo>
                    <a:lnTo>
                      <a:pt x="2960" y="155"/>
                    </a:lnTo>
                    <a:lnTo>
                      <a:pt x="2964" y="155"/>
                    </a:lnTo>
                    <a:lnTo>
                      <a:pt x="2968" y="153"/>
                    </a:lnTo>
                    <a:lnTo>
                      <a:pt x="2972" y="151"/>
                    </a:lnTo>
                    <a:lnTo>
                      <a:pt x="2976" y="150"/>
                    </a:lnTo>
                    <a:lnTo>
                      <a:pt x="2980" y="149"/>
                    </a:lnTo>
                    <a:lnTo>
                      <a:pt x="2984" y="147"/>
                    </a:lnTo>
                    <a:lnTo>
                      <a:pt x="2988" y="147"/>
                    </a:lnTo>
                    <a:lnTo>
                      <a:pt x="2992" y="145"/>
                    </a:lnTo>
                    <a:lnTo>
                      <a:pt x="2996" y="143"/>
                    </a:lnTo>
                    <a:lnTo>
                      <a:pt x="3000" y="142"/>
                    </a:lnTo>
                    <a:lnTo>
                      <a:pt x="3004" y="141"/>
                    </a:lnTo>
                    <a:lnTo>
                      <a:pt x="3008" y="140"/>
                    </a:lnTo>
                    <a:lnTo>
                      <a:pt x="3012" y="139"/>
                    </a:lnTo>
                    <a:lnTo>
                      <a:pt x="3015" y="138"/>
                    </a:lnTo>
                    <a:lnTo>
                      <a:pt x="3019" y="137"/>
                    </a:lnTo>
                    <a:lnTo>
                      <a:pt x="3023" y="136"/>
                    </a:lnTo>
                    <a:lnTo>
                      <a:pt x="3027" y="135"/>
                    </a:lnTo>
                    <a:lnTo>
                      <a:pt x="3031" y="133"/>
                    </a:lnTo>
                    <a:lnTo>
                      <a:pt x="3035" y="131"/>
                    </a:lnTo>
                    <a:lnTo>
                      <a:pt x="3039" y="131"/>
                    </a:lnTo>
                    <a:lnTo>
                      <a:pt x="3043" y="130"/>
                    </a:lnTo>
                    <a:lnTo>
                      <a:pt x="3047" y="129"/>
                    </a:lnTo>
                    <a:lnTo>
                      <a:pt x="3051" y="127"/>
                    </a:lnTo>
                    <a:lnTo>
                      <a:pt x="3055" y="126"/>
                    </a:lnTo>
                    <a:lnTo>
                      <a:pt x="3059" y="124"/>
                    </a:lnTo>
                    <a:lnTo>
                      <a:pt x="3063" y="124"/>
                    </a:lnTo>
                    <a:lnTo>
                      <a:pt x="3067" y="121"/>
                    </a:lnTo>
                    <a:lnTo>
                      <a:pt x="3071" y="120"/>
                    </a:lnTo>
                    <a:lnTo>
                      <a:pt x="3075" y="119"/>
                    </a:lnTo>
                    <a:lnTo>
                      <a:pt x="3079" y="120"/>
                    </a:lnTo>
                    <a:lnTo>
                      <a:pt x="3082" y="119"/>
                    </a:lnTo>
                    <a:lnTo>
                      <a:pt x="3086" y="116"/>
                    </a:lnTo>
                    <a:lnTo>
                      <a:pt x="3090" y="114"/>
                    </a:lnTo>
                    <a:lnTo>
                      <a:pt x="3094" y="114"/>
                    </a:lnTo>
                    <a:lnTo>
                      <a:pt x="3098" y="113"/>
                    </a:lnTo>
                    <a:lnTo>
                      <a:pt x="3102" y="113"/>
                    </a:lnTo>
                    <a:lnTo>
                      <a:pt x="3106" y="112"/>
                    </a:lnTo>
                    <a:lnTo>
                      <a:pt x="3110" y="109"/>
                    </a:lnTo>
                    <a:lnTo>
                      <a:pt x="3114" y="109"/>
                    </a:lnTo>
                    <a:lnTo>
                      <a:pt x="3118" y="108"/>
                    </a:lnTo>
                    <a:lnTo>
                      <a:pt x="3122" y="107"/>
                    </a:lnTo>
                    <a:lnTo>
                      <a:pt x="3126" y="105"/>
                    </a:lnTo>
                    <a:lnTo>
                      <a:pt x="3130" y="105"/>
                    </a:lnTo>
                    <a:lnTo>
                      <a:pt x="3134" y="103"/>
                    </a:lnTo>
                    <a:lnTo>
                      <a:pt x="3138" y="103"/>
                    </a:lnTo>
                    <a:lnTo>
                      <a:pt x="3142" y="101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7" name="Freeform 2889"/>
              <p:cNvSpPr>
                <a:spLocks/>
              </p:cNvSpPr>
              <p:nvPr/>
            </p:nvSpPr>
            <p:spPr bwMode="auto">
              <a:xfrm flipV="1">
                <a:off x="506" y="1582"/>
                <a:ext cx="1814" cy="33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6"/>
                  </a:cxn>
                  <a:cxn ang="0">
                    <a:pos x="303" y="8"/>
                  </a:cxn>
                  <a:cxn ang="0">
                    <a:pos x="354" y="12"/>
                  </a:cxn>
                  <a:cxn ang="0">
                    <a:pos x="406" y="22"/>
                  </a:cxn>
                  <a:cxn ang="0">
                    <a:pos x="457" y="32"/>
                  </a:cxn>
                  <a:cxn ang="0">
                    <a:pos x="508" y="46"/>
                  </a:cxn>
                  <a:cxn ang="0">
                    <a:pos x="559" y="63"/>
                  </a:cxn>
                  <a:cxn ang="0">
                    <a:pos x="611" y="85"/>
                  </a:cxn>
                  <a:cxn ang="0">
                    <a:pos x="662" y="108"/>
                  </a:cxn>
                  <a:cxn ang="0">
                    <a:pos x="713" y="135"/>
                  </a:cxn>
                  <a:cxn ang="0">
                    <a:pos x="764" y="164"/>
                  </a:cxn>
                  <a:cxn ang="0">
                    <a:pos x="816" y="194"/>
                  </a:cxn>
                  <a:cxn ang="0">
                    <a:pos x="867" y="228"/>
                  </a:cxn>
                  <a:cxn ang="0">
                    <a:pos x="918" y="263"/>
                  </a:cxn>
                  <a:cxn ang="0">
                    <a:pos x="969" y="298"/>
                  </a:cxn>
                  <a:cxn ang="0">
                    <a:pos x="1021" y="332"/>
                  </a:cxn>
                  <a:cxn ang="0">
                    <a:pos x="1072" y="366"/>
                  </a:cxn>
                  <a:cxn ang="0">
                    <a:pos x="1123" y="399"/>
                  </a:cxn>
                  <a:cxn ang="0">
                    <a:pos x="1174" y="430"/>
                  </a:cxn>
                  <a:cxn ang="0">
                    <a:pos x="1226" y="461"/>
                  </a:cxn>
                  <a:cxn ang="0">
                    <a:pos x="1277" y="487"/>
                  </a:cxn>
                  <a:cxn ang="0">
                    <a:pos x="1328" y="512"/>
                  </a:cxn>
                  <a:cxn ang="0">
                    <a:pos x="1379" y="535"/>
                  </a:cxn>
                  <a:cxn ang="0">
                    <a:pos x="1431" y="551"/>
                  </a:cxn>
                  <a:cxn ang="0">
                    <a:pos x="1482" y="565"/>
                  </a:cxn>
                  <a:cxn ang="0">
                    <a:pos x="1533" y="576"/>
                  </a:cxn>
                  <a:cxn ang="0">
                    <a:pos x="1584" y="583"/>
                  </a:cxn>
                  <a:cxn ang="0">
                    <a:pos x="1636" y="587"/>
                  </a:cxn>
                  <a:cxn ang="0">
                    <a:pos x="1687" y="587"/>
                  </a:cxn>
                  <a:cxn ang="0">
                    <a:pos x="1738" y="582"/>
                  </a:cxn>
                  <a:cxn ang="0">
                    <a:pos x="1789" y="578"/>
                  </a:cxn>
                  <a:cxn ang="0">
                    <a:pos x="1841" y="568"/>
                  </a:cxn>
                  <a:cxn ang="0">
                    <a:pos x="1892" y="558"/>
                  </a:cxn>
                  <a:cxn ang="0">
                    <a:pos x="1943" y="544"/>
                  </a:cxn>
                  <a:cxn ang="0">
                    <a:pos x="1994" y="527"/>
                  </a:cxn>
                  <a:cxn ang="0">
                    <a:pos x="2046" y="509"/>
                  </a:cxn>
                  <a:cxn ang="0">
                    <a:pos x="2097" y="489"/>
                  </a:cxn>
                  <a:cxn ang="0">
                    <a:pos x="2148" y="469"/>
                  </a:cxn>
                  <a:cxn ang="0">
                    <a:pos x="2199" y="446"/>
                  </a:cxn>
                  <a:cxn ang="0">
                    <a:pos x="2251" y="425"/>
                  </a:cxn>
                  <a:cxn ang="0">
                    <a:pos x="2302" y="402"/>
                  </a:cxn>
                  <a:cxn ang="0">
                    <a:pos x="2353" y="379"/>
                  </a:cxn>
                  <a:cxn ang="0">
                    <a:pos x="2404" y="354"/>
                  </a:cxn>
                  <a:cxn ang="0">
                    <a:pos x="2456" y="331"/>
                  </a:cxn>
                  <a:cxn ang="0">
                    <a:pos x="2507" y="309"/>
                  </a:cxn>
                  <a:cxn ang="0">
                    <a:pos x="2558" y="287"/>
                  </a:cxn>
                  <a:cxn ang="0">
                    <a:pos x="2609" y="265"/>
                  </a:cxn>
                  <a:cxn ang="0">
                    <a:pos x="2661" y="244"/>
                  </a:cxn>
                  <a:cxn ang="0">
                    <a:pos x="2712" y="224"/>
                  </a:cxn>
                  <a:cxn ang="0">
                    <a:pos x="2763" y="204"/>
                  </a:cxn>
                  <a:cxn ang="0">
                    <a:pos x="2814" y="186"/>
                  </a:cxn>
                  <a:cxn ang="0">
                    <a:pos x="2866" y="170"/>
                  </a:cxn>
                  <a:cxn ang="0">
                    <a:pos x="2917" y="153"/>
                  </a:cxn>
                  <a:cxn ang="0">
                    <a:pos x="2968" y="138"/>
                  </a:cxn>
                  <a:cxn ang="0">
                    <a:pos x="3019" y="125"/>
                  </a:cxn>
                  <a:cxn ang="0">
                    <a:pos x="3071" y="112"/>
                  </a:cxn>
                  <a:cxn ang="0">
                    <a:pos x="3122" y="99"/>
                  </a:cxn>
                </a:cxnLst>
                <a:rect l="0" t="0" r="r" b="b"/>
                <a:pathLst>
                  <a:path w="3150" h="588">
                    <a:moveTo>
                      <a:pt x="0" y="0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3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4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2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4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6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4"/>
                    </a:lnTo>
                    <a:lnTo>
                      <a:pt x="268" y="6"/>
                    </a:lnTo>
                    <a:lnTo>
                      <a:pt x="272" y="5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10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2"/>
                    </a:lnTo>
                    <a:lnTo>
                      <a:pt x="331" y="10"/>
                    </a:lnTo>
                    <a:lnTo>
                      <a:pt x="335" y="12"/>
                    </a:lnTo>
                    <a:lnTo>
                      <a:pt x="339" y="12"/>
                    </a:lnTo>
                    <a:lnTo>
                      <a:pt x="342" y="12"/>
                    </a:lnTo>
                    <a:lnTo>
                      <a:pt x="346" y="13"/>
                    </a:lnTo>
                    <a:lnTo>
                      <a:pt x="350" y="13"/>
                    </a:lnTo>
                    <a:lnTo>
                      <a:pt x="354" y="12"/>
                    </a:lnTo>
                    <a:lnTo>
                      <a:pt x="358" y="15"/>
                    </a:lnTo>
                    <a:lnTo>
                      <a:pt x="362" y="15"/>
                    </a:lnTo>
                    <a:lnTo>
                      <a:pt x="366" y="16"/>
                    </a:lnTo>
                    <a:lnTo>
                      <a:pt x="370" y="17"/>
                    </a:lnTo>
                    <a:lnTo>
                      <a:pt x="374" y="18"/>
                    </a:lnTo>
                    <a:lnTo>
                      <a:pt x="378" y="17"/>
                    </a:lnTo>
                    <a:lnTo>
                      <a:pt x="382" y="17"/>
                    </a:lnTo>
                    <a:lnTo>
                      <a:pt x="386" y="19"/>
                    </a:lnTo>
                    <a:lnTo>
                      <a:pt x="390" y="17"/>
                    </a:lnTo>
                    <a:lnTo>
                      <a:pt x="394" y="21"/>
                    </a:lnTo>
                    <a:lnTo>
                      <a:pt x="398" y="20"/>
                    </a:lnTo>
                    <a:lnTo>
                      <a:pt x="402" y="21"/>
                    </a:lnTo>
                    <a:lnTo>
                      <a:pt x="406" y="22"/>
                    </a:lnTo>
                    <a:lnTo>
                      <a:pt x="410" y="23"/>
                    </a:lnTo>
                    <a:lnTo>
                      <a:pt x="413" y="23"/>
                    </a:lnTo>
                    <a:lnTo>
                      <a:pt x="417" y="24"/>
                    </a:lnTo>
                    <a:lnTo>
                      <a:pt x="421" y="24"/>
                    </a:lnTo>
                    <a:lnTo>
                      <a:pt x="425" y="25"/>
                    </a:lnTo>
                    <a:lnTo>
                      <a:pt x="429" y="27"/>
                    </a:lnTo>
                    <a:lnTo>
                      <a:pt x="433" y="29"/>
                    </a:lnTo>
                    <a:lnTo>
                      <a:pt x="437" y="28"/>
                    </a:lnTo>
                    <a:lnTo>
                      <a:pt x="441" y="29"/>
                    </a:lnTo>
                    <a:lnTo>
                      <a:pt x="445" y="30"/>
                    </a:lnTo>
                    <a:lnTo>
                      <a:pt x="449" y="31"/>
                    </a:lnTo>
                    <a:lnTo>
                      <a:pt x="453" y="33"/>
                    </a:lnTo>
                    <a:lnTo>
                      <a:pt x="457" y="32"/>
                    </a:lnTo>
                    <a:lnTo>
                      <a:pt x="461" y="34"/>
                    </a:lnTo>
                    <a:lnTo>
                      <a:pt x="465" y="34"/>
                    </a:lnTo>
                    <a:lnTo>
                      <a:pt x="469" y="36"/>
                    </a:lnTo>
                    <a:lnTo>
                      <a:pt x="473" y="37"/>
                    </a:lnTo>
                    <a:lnTo>
                      <a:pt x="477" y="38"/>
                    </a:lnTo>
                    <a:lnTo>
                      <a:pt x="480" y="38"/>
                    </a:lnTo>
                    <a:lnTo>
                      <a:pt x="484" y="39"/>
                    </a:lnTo>
                    <a:lnTo>
                      <a:pt x="488" y="41"/>
                    </a:lnTo>
                    <a:lnTo>
                      <a:pt x="492" y="42"/>
                    </a:lnTo>
                    <a:lnTo>
                      <a:pt x="496" y="41"/>
                    </a:lnTo>
                    <a:lnTo>
                      <a:pt x="500" y="45"/>
                    </a:lnTo>
                    <a:lnTo>
                      <a:pt x="504" y="46"/>
                    </a:lnTo>
                    <a:lnTo>
                      <a:pt x="508" y="46"/>
                    </a:lnTo>
                    <a:lnTo>
                      <a:pt x="512" y="48"/>
                    </a:lnTo>
                    <a:lnTo>
                      <a:pt x="516" y="47"/>
                    </a:lnTo>
                    <a:lnTo>
                      <a:pt x="520" y="51"/>
                    </a:lnTo>
                    <a:lnTo>
                      <a:pt x="524" y="52"/>
                    </a:lnTo>
                    <a:lnTo>
                      <a:pt x="528" y="54"/>
                    </a:lnTo>
                    <a:lnTo>
                      <a:pt x="532" y="54"/>
                    </a:lnTo>
                    <a:lnTo>
                      <a:pt x="536" y="54"/>
                    </a:lnTo>
                    <a:lnTo>
                      <a:pt x="540" y="58"/>
                    </a:lnTo>
                    <a:lnTo>
                      <a:pt x="544" y="59"/>
                    </a:lnTo>
                    <a:lnTo>
                      <a:pt x="547" y="60"/>
                    </a:lnTo>
                    <a:lnTo>
                      <a:pt x="551" y="62"/>
                    </a:lnTo>
                    <a:lnTo>
                      <a:pt x="555" y="63"/>
                    </a:lnTo>
                    <a:lnTo>
                      <a:pt x="559" y="63"/>
                    </a:lnTo>
                    <a:lnTo>
                      <a:pt x="563" y="65"/>
                    </a:lnTo>
                    <a:lnTo>
                      <a:pt x="567" y="67"/>
                    </a:lnTo>
                    <a:lnTo>
                      <a:pt x="571" y="68"/>
                    </a:lnTo>
                    <a:lnTo>
                      <a:pt x="575" y="70"/>
                    </a:lnTo>
                    <a:lnTo>
                      <a:pt x="579" y="72"/>
                    </a:lnTo>
                    <a:lnTo>
                      <a:pt x="583" y="74"/>
                    </a:lnTo>
                    <a:lnTo>
                      <a:pt x="587" y="74"/>
                    </a:lnTo>
                    <a:lnTo>
                      <a:pt x="591" y="76"/>
                    </a:lnTo>
                    <a:lnTo>
                      <a:pt x="595" y="77"/>
                    </a:lnTo>
                    <a:lnTo>
                      <a:pt x="599" y="78"/>
                    </a:lnTo>
                    <a:lnTo>
                      <a:pt x="603" y="82"/>
                    </a:lnTo>
                    <a:lnTo>
                      <a:pt x="607" y="82"/>
                    </a:lnTo>
                    <a:lnTo>
                      <a:pt x="611" y="85"/>
                    </a:lnTo>
                    <a:lnTo>
                      <a:pt x="615" y="86"/>
                    </a:lnTo>
                    <a:lnTo>
                      <a:pt x="618" y="86"/>
                    </a:lnTo>
                    <a:lnTo>
                      <a:pt x="622" y="91"/>
                    </a:lnTo>
                    <a:lnTo>
                      <a:pt x="626" y="91"/>
                    </a:lnTo>
                    <a:lnTo>
                      <a:pt x="630" y="95"/>
                    </a:lnTo>
                    <a:lnTo>
                      <a:pt x="634" y="95"/>
                    </a:lnTo>
                    <a:lnTo>
                      <a:pt x="638" y="98"/>
                    </a:lnTo>
                    <a:lnTo>
                      <a:pt x="642" y="99"/>
                    </a:lnTo>
                    <a:lnTo>
                      <a:pt x="646" y="101"/>
                    </a:lnTo>
                    <a:lnTo>
                      <a:pt x="650" y="102"/>
                    </a:lnTo>
                    <a:lnTo>
                      <a:pt x="654" y="104"/>
                    </a:lnTo>
                    <a:lnTo>
                      <a:pt x="658" y="106"/>
                    </a:lnTo>
                    <a:lnTo>
                      <a:pt x="662" y="108"/>
                    </a:lnTo>
                    <a:lnTo>
                      <a:pt x="666" y="111"/>
                    </a:lnTo>
                    <a:lnTo>
                      <a:pt x="670" y="111"/>
                    </a:lnTo>
                    <a:lnTo>
                      <a:pt x="674" y="113"/>
                    </a:lnTo>
                    <a:lnTo>
                      <a:pt x="678" y="118"/>
                    </a:lnTo>
                    <a:lnTo>
                      <a:pt x="682" y="118"/>
                    </a:lnTo>
                    <a:lnTo>
                      <a:pt x="685" y="120"/>
                    </a:lnTo>
                    <a:lnTo>
                      <a:pt x="689" y="122"/>
                    </a:lnTo>
                    <a:lnTo>
                      <a:pt x="693" y="124"/>
                    </a:lnTo>
                    <a:lnTo>
                      <a:pt x="697" y="126"/>
                    </a:lnTo>
                    <a:lnTo>
                      <a:pt x="701" y="128"/>
                    </a:lnTo>
                    <a:lnTo>
                      <a:pt x="705" y="130"/>
                    </a:lnTo>
                    <a:lnTo>
                      <a:pt x="709" y="134"/>
                    </a:lnTo>
                    <a:lnTo>
                      <a:pt x="713" y="135"/>
                    </a:lnTo>
                    <a:lnTo>
                      <a:pt x="717" y="135"/>
                    </a:lnTo>
                    <a:lnTo>
                      <a:pt x="721" y="140"/>
                    </a:lnTo>
                    <a:lnTo>
                      <a:pt x="725" y="141"/>
                    </a:lnTo>
                    <a:lnTo>
                      <a:pt x="729" y="143"/>
                    </a:lnTo>
                    <a:lnTo>
                      <a:pt x="733" y="145"/>
                    </a:lnTo>
                    <a:lnTo>
                      <a:pt x="737" y="147"/>
                    </a:lnTo>
                    <a:lnTo>
                      <a:pt x="741" y="150"/>
                    </a:lnTo>
                    <a:lnTo>
                      <a:pt x="745" y="152"/>
                    </a:lnTo>
                    <a:lnTo>
                      <a:pt x="749" y="154"/>
                    </a:lnTo>
                    <a:lnTo>
                      <a:pt x="753" y="157"/>
                    </a:lnTo>
                    <a:lnTo>
                      <a:pt x="756" y="158"/>
                    </a:lnTo>
                    <a:lnTo>
                      <a:pt x="760" y="161"/>
                    </a:lnTo>
                    <a:lnTo>
                      <a:pt x="764" y="164"/>
                    </a:lnTo>
                    <a:lnTo>
                      <a:pt x="768" y="166"/>
                    </a:lnTo>
                    <a:lnTo>
                      <a:pt x="772" y="169"/>
                    </a:lnTo>
                    <a:lnTo>
                      <a:pt x="776" y="172"/>
                    </a:lnTo>
                    <a:lnTo>
                      <a:pt x="780" y="172"/>
                    </a:lnTo>
                    <a:lnTo>
                      <a:pt x="784" y="174"/>
                    </a:lnTo>
                    <a:lnTo>
                      <a:pt x="788" y="178"/>
                    </a:lnTo>
                    <a:lnTo>
                      <a:pt x="792" y="181"/>
                    </a:lnTo>
                    <a:lnTo>
                      <a:pt x="796" y="182"/>
                    </a:lnTo>
                    <a:lnTo>
                      <a:pt x="800" y="185"/>
                    </a:lnTo>
                    <a:lnTo>
                      <a:pt x="804" y="188"/>
                    </a:lnTo>
                    <a:lnTo>
                      <a:pt x="808" y="190"/>
                    </a:lnTo>
                    <a:lnTo>
                      <a:pt x="812" y="193"/>
                    </a:lnTo>
                    <a:lnTo>
                      <a:pt x="816" y="194"/>
                    </a:lnTo>
                    <a:lnTo>
                      <a:pt x="820" y="197"/>
                    </a:lnTo>
                    <a:lnTo>
                      <a:pt x="823" y="201"/>
                    </a:lnTo>
                    <a:lnTo>
                      <a:pt x="827" y="202"/>
                    </a:lnTo>
                    <a:lnTo>
                      <a:pt x="831" y="205"/>
                    </a:lnTo>
                    <a:lnTo>
                      <a:pt x="835" y="207"/>
                    </a:lnTo>
                    <a:lnTo>
                      <a:pt x="839" y="211"/>
                    </a:lnTo>
                    <a:lnTo>
                      <a:pt x="843" y="214"/>
                    </a:lnTo>
                    <a:lnTo>
                      <a:pt x="847" y="216"/>
                    </a:lnTo>
                    <a:lnTo>
                      <a:pt x="851" y="217"/>
                    </a:lnTo>
                    <a:lnTo>
                      <a:pt x="855" y="220"/>
                    </a:lnTo>
                    <a:lnTo>
                      <a:pt x="859" y="224"/>
                    </a:lnTo>
                    <a:lnTo>
                      <a:pt x="863" y="225"/>
                    </a:lnTo>
                    <a:lnTo>
                      <a:pt x="867" y="228"/>
                    </a:lnTo>
                    <a:lnTo>
                      <a:pt x="871" y="231"/>
                    </a:lnTo>
                    <a:lnTo>
                      <a:pt x="875" y="233"/>
                    </a:lnTo>
                    <a:lnTo>
                      <a:pt x="879" y="237"/>
                    </a:lnTo>
                    <a:lnTo>
                      <a:pt x="883" y="240"/>
                    </a:lnTo>
                    <a:lnTo>
                      <a:pt x="887" y="241"/>
                    </a:lnTo>
                    <a:lnTo>
                      <a:pt x="890" y="244"/>
                    </a:lnTo>
                    <a:lnTo>
                      <a:pt x="894" y="247"/>
                    </a:lnTo>
                    <a:lnTo>
                      <a:pt x="898" y="250"/>
                    </a:lnTo>
                    <a:lnTo>
                      <a:pt x="902" y="252"/>
                    </a:lnTo>
                    <a:lnTo>
                      <a:pt x="906" y="254"/>
                    </a:lnTo>
                    <a:lnTo>
                      <a:pt x="910" y="256"/>
                    </a:lnTo>
                    <a:lnTo>
                      <a:pt x="914" y="260"/>
                    </a:lnTo>
                    <a:lnTo>
                      <a:pt x="918" y="263"/>
                    </a:lnTo>
                    <a:lnTo>
                      <a:pt x="922" y="264"/>
                    </a:lnTo>
                    <a:lnTo>
                      <a:pt x="926" y="268"/>
                    </a:lnTo>
                    <a:lnTo>
                      <a:pt x="930" y="270"/>
                    </a:lnTo>
                    <a:lnTo>
                      <a:pt x="934" y="274"/>
                    </a:lnTo>
                    <a:lnTo>
                      <a:pt x="938" y="276"/>
                    </a:lnTo>
                    <a:lnTo>
                      <a:pt x="942" y="278"/>
                    </a:lnTo>
                    <a:lnTo>
                      <a:pt x="946" y="279"/>
                    </a:lnTo>
                    <a:lnTo>
                      <a:pt x="950" y="284"/>
                    </a:lnTo>
                    <a:lnTo>
                      <a:pt x="954" y="286"/>
                    </a:lnTo>
                    <a:lnTo>
                      <a:pt x="958" y="289"/>
                    </a:lnTo>
                    <a:lnTo>
                      <a:pt x="961" y="292"/>
                    </a:lnTo>
                    <a:lnTo>
                      <a:pt x="965" y="295"/>
                    </a:lnTo>
                    <a:lnTo>
                      <a:pt x="969" y="298"/>
                    </a:lnTo>
                    <a:lnTo>
                      <a:pt x="973" y="300"/>
                    </a:lnTo>
                    <a:lnTo>
                      <a:pt x="977" y="303"/>
                    </a:lnTo>
                    <a:lnTo>
                      <a:pt x="981" y="305"/>
                    </a:lnTo>
                    <a:lnTo>
                      <a:pt x="985" y="307"/>
                    </a:lnTo>
                    <a:lnTo>
                      <a:pt x="989" y="311"/>
                    </a:lnTo>
                    <a:lnTo>
                      <a:pt x="993" y="314"/>
                    </a:lnTo>
                    <a:lnTo>
                      <a:pt x="997" y="316"/>
                    </a:lnTo>
                    <a:lnTo>
                      <a:pt x="1001" y="318"/>
                    </a:lnTo>
                    <a:lnTo>
                      <a:pt x="1005" y="322"/>
                    </a:lnTo>
                    <a:lnTo>
                      <a:pt x="1009" y="324"/>
                    </a:lnTo>
                    <a:lnTo>
                      <a:pt x="1013" y="328"/>
                    </a:lnTo>
                    <a:lnTo>
                      <a:pt x="1017" y="329"/>
                    </a:lnTo>
                    <a:lnTo>
                      <a:pt x="1021" y="332"/>
                    </a:lnTo>
                    <a:lnTo>
                      <a:pt x="1025" y="335"/>
                    </a:lnTo>
                    <a:lnTo>
                      <a:pt x="1028" y="338"/>
                    </a:lnTo>
                    <a:lnTo>
                      <a:pt x="1032" y="340"/>
                    </a:lnTo>
                    <a:lnTo>
                      <a:pt x="1036" y="343"/>
                    </a:lnTo>
                    <a:lnTo>
                      <a:pt x="1040" y="345"/>
                    </a:lnTo>
                    <a:lnTo>
                      <a:pt x="1044" y="348"/>
                    </a:lnTo>
                    <a:lnTo>
                      <a:pt x="1048" y="350"/>
                    </a:lnTo>
                    <a:lnTo>
                      <a:pt x="1052" y="353"/>
                    </a:lnTo>
                    <a:lnTo>
                      <a:pt x="1056" y="358"/>
                    </a:lnTo>
                    <a:lnTo>
                      <a:pt x="1060" y="359"/>
                    </a:lnTo>
                    <a:lnTo>
                      <a:pt x="1064" y="361"/>
                    </a:lnTo>
                    <a:lnTo>
                      <a:pt x="1068" y="364"/>
                    </a:lnTo>
                    <a:lnTo>
                      <a:pt x="1072" y="366"/>
                    </a:lnTo>
                    <a:lnTo>
                      <a:pt x="1076" y="370"/>
                    </a:lnTo>
                    <a:lnTo>
                      <a:pt x="1080" y="371"/>
                    </a:lnTo>
                    <a:lnTo>
                      <a:pt x="1084" y="374"/>
                    </a:lnTo>
                    <a:lnTo>
                      <a:pt x="1088" y="377"/>
                    </a:lnTo>
                    <a:lnTo>
                      <a:pt x="1092" y="378"/>
                    </a:lnTo>
                    <a:lnTo>
                      <a:pt x="1095" y="381"/>
                    </a:lnTo>
                    <a:lnTo>
                      <a:pt x="1099" y="384"/>
                    </a:lnTo>
                    <a:lnTo>
                      <a:pt x="1103" y="388"/>
                    </a:lnTo>
                    <a:lnTo>
                      <a:pt x="1107" y="390"/>
                    </a:lnTo>
                    <a:lnTo>
                      <a:pt x="1111" y="392"/>
                    </a:lnTo>
                    <a:lnTo>
                      <a:pt x="1115" y="395"/>
                    </a:lnTo>
                    <a:lnTo>
                      <a:pt x="1119" y="397"/>
                    </a:lnTo>
                    <a:lnTo>
                      <a:pt x="1123" y="399"/>
                    </a:lnTo>
                    <a:lnTo>
                      <a:pt x="1127" y="403"/>
                    </a:lnTo>
                    <a:lnTo>
                      <a:pt x="1131" y="405"/>
                    </a:lnTo>
                    <a:lnTo>
                      <a:pt x="1135" y="406"/>
                    </a:lnTo>
                    <a:lnTo>
                      <a:pt x="1139" y="410"/>
                    </a:lnTo>
                    <a:lnTo>
                      <a:pt x="1143" y="411"/>
                    </a:lnTo>
                    <a:lnTo>
                      <a:pt x="1147" y="415"/>
                    </a:lnTo>
                    <a:lnTo>
                      <a:pt x="1151" y="417"/>
                    </a:lnTo>
                    <a:lnTo>
                      <a:pt x="1155" y="419"/>
                    </a:lnTo>
                    <a:lnTo>
                      <a:pt x="1159" y="422"/>
                    </a:lnTo>
                    <a:lnTo>
                      <a:pt x="1163" y="425"/>
                    </a:lnTo>
                    <a:lnTo>
                      <a:pt x="1166" y="426"/>
                    </a:lnTo>
                    <a:lnTo>
                      <a:pt x="1170" y="428"/>
                    </a:lnTo>
                    <a:lnTo>
                      <a:pt x="1174" y="430"/>
                    </a:lnTo>
                    <a:lnTo>
                      <a:pt x="1178" y="433"/>
                    </a:lnTo>
                    <a:lnTo>
                      <a:pt x="1182" y="435"/>
                    </a:lnTo>
                    <a:lnTo>
                      <a:pt x="1186" y="438"/>
                    </a:lnTo>
                    <a:lnTo>
                      <a:pt x="1190" y="440"/>
                    </a:lnTo>
                    <a:lnTo>
                      <a:pt x="1194" y="442"/>
                    </a:lnTo>
                    <a:lnTo>
                      <a:pt x="1198" y="444"/>
                    </a:lnTo>
                    <a:lnTo>
                      <a:pt x="1202" y="447"/>
                    </a:lnTo>
                    <a:lnTo>
                      <a:pt x="1206" y="449"/>
                    </a:lnTo>
                    <a:lnTo>
                      <a:pt x="1210" y="453"/>
                    </a:lnTo>
                    <a:lnTo>
                      <a:pt x="1214" y="454"/>
                    </a:lnTo>
                    <a:lnTo>
                      <a:pt x="1218" y="456"/>
                    </a:lnTo>
                    <a:lnTo>
                      <a:pt x="1222" y="458"/>
                    </a:lnTo>
                    <a:lnTo>
                      <a:pt x="1226" y="461"/>
                    </a:lnTo>
                    <a:lnTo>
                      <a:pt x="1230" y="463"/>
                    </a:lnTo>
                    <a:lnTo>
                      <a:pt x="1233" y="465"/>
                    </a:lnTo>
                    <a:lnTo>
                      <a:pt x="1237" y="467"/>
                    </a:lnTo>
                    <a:lnTo>
                      <a:pt x="1241" y="468"/>
                    </a:lnTo>
                    <a:lnTo>
                      <a:pt x="1245" y="469"/>
                    </a:lnTo>
                    <a:lnTo>
                      <a:pt x="1249" y="474"/>
                    </a:lnTo>
                    <a:lnTo>
                      <a:pt x="1253" y="476"/>
                    </a:lnTo>
                    <a:lnTo>
                      <a:pt x="1257" y="479"/>
                    </a:lnTo>
                    <a:lnTo>
                      <a:pt x="1261" y="480"/>
                    </a:lnTo>
                    <a:lnTo>
                      <a:pt x="1265" y="482"/>
                    </a:lnTo>
                    <a:lnTo>
                      <a:pt x="1269" y="484"/>
                    </a:lnTo>
                    <a:lnTo>
                      <a:pt x="1273" y="485"/>
                    </a:lnTo>
                    <a:lnTo>
                      <a:pt x="1277" y="487"/>
                    </a:lnTo>
                    <a:lnTo>
                      <a:pt x="1281" y="491"/>
                    </a:lnTo>
                    <a:lnTo>
                      <a:pt x="1285" y="491"/>
                    </a:lnTo>
                    <a:lnTo>
                      <a:pt x="1289" y="495"/>
                    </a:lnTo>
                    <a:lnTo>
                      <a:pt x="1293" y="496"/>
                    </a:lnTo>
                    <a:lnTo>
                      <a:pt x="1297" y="498"/>
                    </a:lnTo>
                    <a:lnTo>
                      <a:pt x="1301" y="499"/>
                    </a:lnTo>
                    <a:lnTo>
                      <a:pt x="1304" y="501"/>
                    </a:lnTo>
                    <a:lnTo>
                      <a:pt x="1308" y="504"/>
                    </a:lnTo>
                    <a:lnTo>
                      <a:pt x="1312" y="505"/>
                    </a:lnTo>
                    <a:lnTo>
                      <a:pt x="1316" y="506"/>
                    </a:lnTo>
                    <a:lnTo>
                      <a:pt x="1320" y="508"/>
                    </a:lnTo>
                    <a:lnTo>
                      <a:pt x="1324" y="510"/>
                    </a:lnTo>
                    <a:lnTo>
                      <a:pt x="1328" y="512"/>
                    </a:lnTo>
                    <a:lnTo>
                      <a:pt x="1332" y="513"/>
                    </a:lnTo>
                    <a:lnTo>
                      <a:pt x="1336" y="516"/>
                    </a:lnTo>
                    <a:lnTo>
                      <a:pt x="1340" y="517"/>
                    </a:lnTo>
                    <a:lnTo>
                      <a:pt x="1344" y="518"/>
                    </a:lnTo>
                    <a:lnTo>
                      <a:pt x="1348" y="521"/>
                    </a:lnTo>
                    <a:lnTo>
                      <a:pt x="1352" y="522"/>
                    </a:lnTo>
                    <a:lnTo>
                      <a:pt x="1356" y="524"/>
                    </a:lnTo>
                    <a:lnTo>
                      <a:pt x="1360" y="525"/>
                    </a:lnTo>
                    <a:lnTo>
                      <a:pt x="1364" y="528"/>
                    </a:lnTo>
                    <a:lnTo>
                      <a:pt x="1368" y="528"/>
                    </a:lnTo>
                    <a:lnTo>
                      <a:pt x="1371" y="530"/>
                    </a:lnTo>
                    <a:lnTo>
                      <a:pt x="1375" y="533"/>
                    </a:lnTo>
                    <a:lnTo>
                      <a:pt x="1379" y="535"/>
                    </a:lnTo>
                    <a:lnTo>
                      <a:pt x="1383" y="536"/>
                    </a:lnTo>
                    <a:lnTo>
                      <a:pt x="1387" y="536"/>
                    </a:lnTo>
                    <a:lnTo>
                      <a:pt x="1391" y="538"/>
                    </a:lnTo>
                    <a:lnTo>
                      <a:pt x="1395" y="540"/>
                    </a:lnTo>
                    <a:lnTo>
                      <a:pt x="1399" y="540"/>
                    </a:lnTo>
                    <a:lnTo>
                      <a:pt x="1403" y="541"/>
                    </a:lnTo>
                    <a:lnTo>
                      <a:pt x="1407" y="543"/>
                    </a:lnTo>
                    <a:lnTo>
                      <a:pt x="1411" y="544"/>
                    </a:lnTo>
                    <a:lnTo>
                      <a:pt x="1415" y="547"/>
                    </a:lnTo>
                    <a:lnTo>
                      <a:pt x="1419" y="546"/>
                    </a:lnTo>
                    <a:lnTo>
                      <a:pt x="1423" y="548"/>
                    </a:lnTo>
                    <a:lnTo>
                      <a:pt x="1427" y="550"/>
                    </a:lnTo>
                    <a:lnTo>
                      <a:pt x="1431" y="551"/>
                    </a:lnTo>
                    <a:lnTo>
                      <a:pt x="1435" y="552"/>
                    </a:lnTo>
                    <a:lnTo>
                      <a:pt x="1438" y="552"/>
                    </a:lnTo>
                    <a:lnTo>
                      <a:pt x="1442" y="555"/>
                    </a:lnTo>
                    <a:lnTo>
                      <a:pt x="1446" y="555"/>
                    </a:lnTo>
                    <a:lnTo>
                      <a:pt x="1450" y="557"/>
                    </a:lnTo>
                    <a:lnTo>
                      <a:pt x="1454" y="558"/>
                    </a:lnTo>
                    <a:lnTo>
                      <a:pt x="1458" y="558"/>
                    </a:lnTo>
                    <a:lnTo>
                      <a:pt x="1462" y="558"/>
                    </a:lnTo>
                    <a:lnTo>
                      <a:pt x="1466" y="562"/>
                    </a:lnTo>
                    <a:lnTo>
                      <a:pt x="1470" y="563"/>
                    </a:lnTo>
                    <a:lnTo>
                      <a:pt x="1474" y="563"/>
                    </a:lnTo>
                    <a:lnTo>
                      <a:pt x="1478" y="565"/>
                    </a:lnTo>
                    <a:lnTo>
                      <a:pt x="1482" y="565"/>
                    </a:lnTo>
                    <a:lnTo>
                      <a:pt x="1486" y="565"/>
                    </a:lnTo>
                    <a:lnTo>
                      <a:pt x="1490" y="568"/>
                    </a:lnTo>
                    <a:lnTo>
                      <a:pt x="1494" y="568"/>
                    </a:lnTo>
                    <a:lnTo>
                      <a:pt x="1498" y="569"/>
                    </a:lnTo>
                    <a:lnTo>
                      <a:pt x="1502" y="569"/>
                    </a:lnTo>
                    <a:lnTo>
                      <a:pt x="1506" y="569"/>
                    </a:lnTo>
                    <a:lnTo>
                      <a:pt x="1509" y="572"/>
                    </a:lnTo>
                    <a:lnTo>
                      <a:pt x="1513" y="571"/>
                    </a:lnTo>
                    <a:lnTo>
                      <a:pt x="1517" y="574"/>
                    </a:lnTo>
                    <a:lnTo>
                      <a:pt x="1521" y="575"/>
                    </a:lnTo>
                    <a:lnTo>
                      <a:pt x="1525" y="573"/>
                    </a:lnTo>
                    <a:lnTo>
                      <a:pt x="1529" y="576"/>
                    </a:lnTo>
                    <a:lnTo>
                      <a:pt x="1533" y="576"/>
                    </a:lnTo>
                    <a:lnTo>
                      <a:pt x="1537" y="575"/>
                    </a:lnTo>
                    <a:lnTo>
                      <a:pt x="1541" y="576"/>
                    </a:lnTo>
                    <a:lnTo>
                      <a:pt x="1545" y="577"/>
                    </a:lnTo>
                    <a:lnTo>
                      <a:pt x="1549" y="577"/>
                    </a:lnTo>
                    <a:lnTo>
                      <a:pt x="1553" y="580"/>
                    </a:lnTo>
                    <a:lnTo>
                      <a:pt x="1557" y="579"/>
                    </a:lnTo>
                    <a:lnTo>
                      <a:pt x="1561" y="581"/>
                    </a:lnTo>
                    <a:lnTo>
                      <a:pt x="1565" y="580"/>
                    </a:lnTo>
                    <a:lnTo>
                      <a:pt x="1569" y="581"/>
                    </a:lnTo>
                    <a:lnTo>
                      <a:pt x="1573" y="580"/>
                    </a:lnTo>
                    <a:lnTo>
                      <a:pt x="1576" y="582"/>
                    </a:lnTo>
                    <a:lnTo>
                      <a:pt x="1580" y="582"/>
                    </a:lnTo>
                    <a:lnTo>
                      <a:pt x="1584" y="583"/>
                    </a:lnTo>
                    <a:lnTo>
                      <a:pt x="1588" y="584"/>
                    </a:lnTo>
                    <a:lnTo>
                      <a:pt x="1592" y="584"/>
                    </a:lnTo>
                    <a:lnTo>
                      <a:pt x="1596" y="584"/>
                    </a:lnTo>
                    <a:lnTo>
                      <a:pt x="1600" y="584"/>
                    </a:lnTo>
                    <a:lnTo>
                      <a:pt x="1604" y="585"/>
                    </a:lnTo>
                    <a:lnTo>
                      <a:pt x="1608" y="584"/>
                    </a:lnTo>
                    <a:lnTo>
                      <a:pt x="1612" y="586"/>
                    </a:lnTo>
                    <a:lnTo>
                      <a:pt x="1616" y="587"/>
                    </a:lnTo>
                    <a:lnTo>
                      <a:pt x="1620" y="585"/>
                    </a:lnTo>
                    <a:lnTo>
                      <a:pt x="1624" y="586"/>
                    </a:lnTo>
                    <a:lnTo>
                      <a:pt x="1628" y="586"/>
                    </a:lnTo>
                    <a:lnTo>
                      <a:pt x="1632" y="586"/>
                    </a:lnTo>
                    <a:lnTo>
                      <a:pt x="1636" y="587"/>
                    </a:lnTo>
                    <a:lnTo>
                      <a:pt x="1640" y="587"/>
                    </a:lnTo>
                    <a:lnTo>
                      <a:pt x="1643" y="586"/>
                    </a:lnTo>
                    <a:lnTo>
                      <a:pt x="1647" y="587"/>
                    </a:lnTo>
                    <a:lnTo>
                      <a:pt x="1651" y="586"/>
                    </a:lnTo>
                    <a:lnTo>
                      <a:pt x="1655" y="587"/>
                    </a:lnTo>
                    <a:lnTo>
                      <a:pt x="1659" y="587"/>
                    </a:lnTo>
                    <a:lnTo>
                      <a:pt x="1663" y="588"/>
                    </a:lnTo>
                    <a:lnTo>
                      <a:pt x="1667" y="587"/>
                    </a:lnTo>
                    <a:lnTo>
                      <a:pt x="1671" y="587"/>
                    </a:lnTo>
                    <a:lnTo>
                      <a:pt x="1675" y="587"/>
                    </a:lnTo>
                    <a:lnTo>
                      <a:pt x="1679" y="587"/>
                    </a:lnTo>
                    <a:lnTo>
                      <a:pt x="1683" y="586"/>
                    </a:lnTo>
                    <a:lnTo>
                      <a:pt x="1687" y="587"/>
                    </a:lnTo>
                    <a:lnTo>
                      <a:pt x="1691" y="586"/>
                    </a:lnTo>
                    <a:lnTo>
                      <a:pt x="1695" y="587"/>
                    </a:lnTo>
                    <a:lnTo>
                      <a:pt x="1699" y="586"/>
                    </a:lnTo>
                    <a:lnTo>
                      <a:pt x="1703" y="587"/>
                    </a:lnTo>
                    <a:lnTo>
                      <a:pt x="1707" y="586"/>
                    </a:lnTo>
                    <a:lnTo>
                      <a:pt x="1711" y="585"/>
                    </a:lnTo>
                    <a:lnTo>
                      <a:pt x="1714" y="585"/>
                    </a:lnTo>
                    <a:lnTo>
                      <a:pt x="1718" y="587"/>
                    </a:lnTo>
                    <a:lnTo>
                      <a:pt x="1722" y="586"/>
                    </a:lnTo>
                    <a:lnTo>
                      <a:pt x="1726" y="585"/>
                    </a:lnTo>
                    <a:lnTo>
                      <a:pt x="1730" y="584"/>
                    </a:lnTo>
                    <a:lnTo>
                      <a:pt x="1734" y="583"/>
                    </a:lnTo>
                    <a:lnTo>
                      <a:pt x="1738" y="582"/>
                    </a:lnTo>
                    <a:lnTo>
                      <a:pt x="1742" y="583"/>
                    </a:lnTo>
                    <a:lnTo>
                      <a:pt x="1746" y="583"/>
                    </a:lnTo>
                    <a:lnTo>
                      <a:pt x="1750" y="583"/>
                    </a:lnTo>
                    <a:lnTo>
                      <a:pt x="1754" y="582"/>
                    </a:lnTo>
                    <a:lnTo>
                      <a:pt x="1758" y="581"/>
                    </a:lnTo>
                    <a:lnTo>
                      <a:pt x="1762" y="580"/>
                    </a:lnTo>
                    <a:lnTo>
                      <a:pt x="1766" y="580"/>
                    </a:lnTo>
                    <a:lnTo>
                      <a:pt x="1770" y="580"/>
                    </a:lnTo>
                    <a:lnTo>
                      <a:pt x="1774" y="580"/>
                    </a:lnTo>
                    <a:lnTo>
                      <a:pt x="1778" y="579"/>
                    </a:lnTo>
                    <a:lnTo>
                      <a:pt x="1781" y="579"/>
                    </a:lnTo>
                    <a:lnTo>
                      <a:pt x="1785" y="579"/>
                    </a:lnTo>
                    <a:lnTo>
                      <a:pt x="1789" y="578"/>
                    </a:lnTo>
                    <a:lnTo>
                      <a:pt x="1793" y="578"/>
                    </a:lnTo>
                    <a:lnTo>
                      <a:pt x="1797" y="578"/>
                    </a:lnTo>
                    <a:lnTo>
                      <a:pt x="1801" y="577"/>
                    </a:lnTo>
                    <a:lnTo>
                      <a:pt x="1805" y="576"/>
                    </a:lnTo>
                    <a:lnTo>
                      <a:pt x="1809" y="573"/>
                    </a:lnTo>
                    <a:lnTo>
                      <a:pt x="1813" y="575"/>
                    </a:lnTo>
                    <a:lnTo>
                      <a:pt x="1817" y="573"/>
                    </a:lnTo>
                    <a:lnTo>
                      <a:pt x="1821" y="573"/>
                    </a:lnTo>
                    <a:lnTo>
                      <a:pt x="1825" y="572"/>
                    </a:lnTo>
                    <a:lnTo>
                      <a:pt x="1829" y="572"/>
                    </a:lnTo>
                    <a:lnTo>
                      <a:pt x="1833" y="570"/>
                    </a:lnTo>
                    <a:lnTo>
                      <a:pt x="1837" y="570"/>
                    </a:lnTo>
                    <a:lnTo>
                      <a:pt x="1841" y="568"/>
                    </a:lnTo>
                    <a:lnTo>
                      <a:pt x="1845" y="568"/>
                    </a:lnTo>
                    <a:lnTo>
                      <a:pt x="1848" y="567"/>
                    </a:lnTo>
                    <a:lnTo>
                      <a:pt x="1852" y="566"/>
                    </a:lnTo>
                    <a:lnTo>
                      <a:pt x="1856" y="565"/>
                    </a:lnTo>
                    <a:lnTo>
                      <a:pt x="1860" y="565"/>
                    </a:lnTo>
                    <a:lnTo>
                      <a:pt x="1864" y="564"/>
                    </a:lnTo>
                    <a:lnTo>
                      <a:pt x="1868" y="563"/>
                    </a:lnTo>
                    <a:lnTo>
                      <a:pt x="1872" y="561"/>
                    </a:lnTo>
                    <a:lnTo>
                      <a:pt x="1876" y="560"/>
                    </a:lnTo>
                    <a:lnTo>
                      <a:pt x="1880" y="559"/>
                    </a:lnTo>
                    <a:lnTo>
                      <a:pt x="1884" y="559"/>
                    </a:lnTo>
                    <a:lnTo>
                      <a:pt x="1888" y="559"/>
                    </a:lnTo>
                    <a:lnTo>
                      <a:pt x="1892" y="558"/>
                    </a:lnTo>
                    <a:lnTo>
                      <a:pt x="1896" y="554"/>
                    </a:lnTo>
                    <a:lnTo>
                      <a:pt x="1900" y="555"/>
                    </a:lnTo>
                    <a:lnTo>
                      <a:pt x="1904" y="554"/>
                    </a:lnTo>
                    <a:lnTo>
                      <a:pt x="1908" y="553"/>
                    </a:lnTo>
                    <a:lnTo>
                      <a:pt x="1912" y="553"/>
                    </a:lnTo>
                    <a:lnTo>
                      <a:pt x="1916" y="550"/>
                    </a:lnTo>
                    <a:lnTo>
                      <a:pt x="1919" y="550"/>
                    </a:lnTo>
                    <a:lnTo>
                      <a:pt x="1923" y="548"/>
                    </a:lnTo>
                    <a:lnTo>
                      <a:pt x="1927" y="547"/>
                    </a:lnTo>
                    <a:lnTo>
                      <a:pt x="1931" y="545"/>
                    </a:lnTo>
                    <a:lnTo>
                      <a:pt x="1935" y="545"/>
                    </a:lnTo>
                    <a:lnTo>
                      <a:pt x="1939" y="544"/>
                    </a:lnTo>
                    <a:lnTo>
                      <a:pt x="1943" y="544"/>
                    </a:lnTo>
                    <a:lnTo>
                      <a:pt x="1947" y="541"/>
                    </a:lnTo>
                    <a:lnTo>
                      <a:pt x="1951" y="541"/>
                    </a:lnTo>
                    <a:lnTo>
                      <a:pt x="1955" y="540"/>
                    </a:lnTo>
                    <a:lnTo>
                      <a:pt x="1959" y="538"/>
                    </a:lnTo>
                    <a:lnTo>
                      <a:pt x="1963" y="538"/>
                    </a:lnTo>
                    <a:lnTo>
                      <a:pt x="1967" y="535"/>
                    </a:lnTo>
                    <a:lnTo>
                      <a:pt x="1971" y="533"/>
                    </a:lnTo>
                    <a:lnTo>
                      <a:pt x="1975" y="534"/>
                    </a:lnTo>
                    <a:lnTo>
                      <a:pt x="1979" y="532"/>
                    </a:lnTo>
                    <a:lnTo>
                      <a:pt x="1983" y="531"/>
                    </a:lnTo>
                    <a:lnTo>
                      <a:pt x="1986" y="529"/>
                    </a:lnTo>
                    <a:lnTo>
                      <a:pt x="1990" y="527"/>
                    </a:lnTo>
                    <a:lnTo>
                      <a:pt x="1994" y="527"/>
                    </a:lnTo>
                    <a:lnTo>
                      <a:pt x="1998" y="525"/>
                    </a:lnTo>
                    <a:lnTo>
                      <a:pt x="2002" y="523"/>
                    </a:lnTo>
                    <a:lnTo>
                      <a:pt x="2006" y="523"/>
                    </a:lnTo>
                    <a:lnTo>
                      <a:pt x="2010" y="521"/>
                    </a:lnTo>
                    <a:lnTo>
                      <a:pt x="2014" y="520"/>
                    </a:lnTo>
                    <a:lnTo>
                      <a:pt x="2018" y="519"/>
                    </a:lnTo>
                    <a:lnTo>
                      <a:pt x="2022" y="516"/>
                    </a:lnTo>
                    <a:lnTo>
                      <a:pt x="2026" y="516"/>
                    </a:lnTo>
                    <a:lnTo>
                      <a:pt x="2030" y="513"/>
                    </a:lnTo>
                    <a:lnTo>
                      <a:pt x="2034" y="513"/>
                    </a:lnTo>
                    <a:lnTo>
                      <a:pt x="2038" y="512"/>
                    </a:lnTo>
                    <a:lnTo>
                      <a:pt x="2042" y="510"/>
                    </a:lnTo>
                    <a:lnTo>
                      <a:pt x="2046" y="509"/>
                    </a:lnTo>
                    <a:lnTo>
                      <a:pt x="2050" y="508"/>
                    </a:lnTo>
                    <a:lnTo>
                      <a:pt x="2054" y="505"/>
                    </a:lnTo>
                    <a:lnTo>
                      <a:pt x="2057" y="504"/>
                    </a:lnTo>
                    <a:lnTo>
                      <a:pt x="2061" y="501"/>
                    </a:lnTo>
                    <a:lnTo>
                      <a:pt x="2065" y="501"/>
                    </a:lnTo>
                    <a:lnTo>
                      <a:pt x="2069" y="500"/>
                    </a:lnTo>
                    <a:lnTo>
                      <a:pt x="2073" y="499"/>
                    </a:lnTo>
                    <a:lnTo>
                      <a:pt x="2077" y="497"/>
                    </a:lnTo>
                    <a:lnTo>
                      <a:pt x="2081" y="497"/>
                    </a:lnTo>
                    <a:lnTo>
                      <a:pt x="2085" y="494"/>
                    </a:lnTo>
                    <a:lnTo>
                      <a:pt x="2089" y="493"/>
                    </a:lnTo>
                    <a:lnTo>
                      <a:pt x="2093" y="492"/>
                    </a:lnTo>
                    <a:lnTo>
                      <a:pt x="2097" y="489"/>
                    </a:lnTo>
                    <a:lnTo>
                      <a:pt x="2101" y="488"/>
                    </a:lnTo>
                    <a:lnTo>
                      <a:pt x="2105" y="487"/>
                    </a:lnTo>
                    <a:lnTo>
                      <a:pt x="2109" y="485"/>
                    </a:lnTo>
                    <a:lnTo>
                      <a:pt x="2113" y="481"/>
                    </a:lnTo>
                    <a:lnTo>
                      <a:pt x="2117" y="482"/>
                    </a:lnTo>
                    <a:lnTo>
                      <a:pt x="2121" y="478"/>
                    </a:lnTo>
                    <a:lnTo>
                      <a:pt x="2124" y="479"/>
                    </a:lnTo>
                    <a:lnTo>
                      <a:pt x="2128" y="477"/>
                    </a:lnTo>
                    <a:lnTo>
                      <a:pt x="2132" y="475"/>
                    </a:lnTo>
                    <a:lnTo>
                      <a:pt x="2136" y="474"/>
                    </a:lnTo>
                    <a:lnTo>
                      <a:pt x="2140" y="473"/>
                    </a:lnTo>
                    <a:lnTo>
                      <a:pt x="2144" y="470"/>
                    </a:lnTo>
                    <a:lnTo>
                      <a:pt x="2148" y="469"/>
                    </a:lnTo>
                    <a:lnTo>
                      <a:pt x="2152" y="467"/>
                    </a:lnTo>
                    <a:lnTo>
                      <a:pt x="2156" y="464"/>
                    </a:lnTo>
                    <a:lnTo>
                      <a:pt x="2160" y="464"/>
                    </a:lnTo>
                    <a:lnTo>
                      <a:pt x="2164" y="463"/>
                    </a:lnTo>
                    <a:lnTo>
                      <a:pt x="2168" y="460"/>
                    </a:lnTo>
                    <a:lnTo>
                      <a:pt x="2172" y="460"/>
                    </a:lnTo>
                    <a:lnTo>
                      <a:pt x="2176" y="457"/>
                    </a:lnTo>
                    <a:lnTo>
                      <a:pt x="2180" y="455"/>
                    </a:lnTo>
                    <a:lnTo>
                      <a:pt x="2184" y="454"/>
                    </a:lnTo>
                    <a:lnTo>
                      <a:pt x="2188" y="452"/>
                    </a:lnTo>
                    <a:lnTo>
                      <a:pt x="2191" y="452"/>
                    </a:lnTo>
                    <a:lnTo>
                      <a:pt x="2195" y="449"/>
                    </a:lnTo>
                    <a:lnTo>
                      <a:pt x="2199" y="446"/>
                    </a:lnTo>
                    <a:lnTo>
                      <a:pt x="2203" y="446"/>
                    </a:lnTo>
                    <a:lnTo>
                      <a:pt x="2207" y="443"/>
                    </a:lnTo>
                    <a:lnTo>
                      <a:pt x="2211" y="442"/>
                    </a:lnTo>
                    <a:lnTo>
                      <a:pt x="2215" y="440"/>
                    </a:lnTo>
                    <a:lnTo>
                      <a:pt x="2219" y="438"/>
                    </a:lnTo>
                    <a:lnTo>
                      <a:pt x="2223" y="436"/>
                    </a:lnTo>
                    <a:lnTo>
                      <a:pt x="2227" y="435"/>
                    </a:lnTo>
                    <a:lnTo>
                      <a:pt x="2231" y="432"/>
                    </a:lnTo>
                    <a:lnTo>
                      <a:pt x="2235" y="432"/>
                    </a:lnTo>
                    <a:lnTo>
                      <a:pt x="2239" y="429"/>
                    </a:lnTo>
                    <a:lnTo>
                      <a:pt x="2243" y="428"/>
                    </a:lnTo>
                    <a:lnTo>
                      <a:pt x="2247" y="426"/>
                    </a:lnTo>
                    <a:lnTo>
                      <a:pt x="2251" y="425"/>
                    </a:lnTo>
                    <a:lnTo>
                      <a:pt x="2255" y="423"/>
                    </a:lnTo>
                    <a:lnTo>
                      <a:pt x="2259" y="421"/>
                    </a:lnTo>
                    <a:lnTo>
                      <a:pt x="2262" y="420"/>
                    </a:lnTo>
                    <a:lnTo>
                      <a:pt x="2266" y="416"/>
                    </a:lnTo>
                    <a:lnTo>
                      <a:pt x="2270" y="415"/>
                    </a:lnTo>
                    <a:lnTo>
                      <a:pt x="2274" y="413"/>
                    </a:lnTo>
                    <a:lnTo>
                      <a:pt x="2278" y="411"/>
                    </a:lnTo>
                    <a:lnTo>
                      <a:pt x="2282" y="409"/>
                    </a:lnTo>
                    <a:lnTo>
                      <a:pt x="2286" y="408"/>
                    </a:lnTo>
                    <a:lnTo>
                      <a:pt x="2290" y="406"/>
                    </a:lnTo>
                    <a:lnTo>
                      <a:pt x="2294" y="405"/>
                    </a:lnTo>
                    <a:lnTo>
                      <a:pt x="2298" y="402"/>
                    </a:lnTo>
                    <a:lnTo>
                      <a:pt x="2302" y="402"/>
                    </a:lnTo>
                    <a:lnTo>
                      <a:pt x="2306" y="400"/>
                    </a:lnTo>
                    <a:lnTo>
                      <a:pt x="2310" y="397"/>
                    </a:lnTo>
                    <a:lnTo>
                      <a:pt x="2314" y="395"/>
                    </a:lnTo>
                    <a:lnTo>
                      <a:pt x="2318" y="394"/>
                    </a:lnTo>
                    <a:lnTo>
                      <a:pt x="2322" y="393"/>
                    </a:lnTo>
                    <a:lnTo>
                      <a:pt x="2326" y="391"/>
                    </a:lnTo>
                    <a:lnTo>
                      <a:pt x="2329" y="387"/>
                    </a:lnTo>
                    <a:lnTo>
                      <a:pt x="2333" y="386"/>
                    </a:lnTo>
                    <a:lnTo>
                      <a:pt x="2337" y="384"/>
                    </a:lnTo>
                    <a:lnTo>
                      <a:pt x="2341" y="383"/>
                    </a:lnTo>
                    <a:lnTo>
                      <a:pt x="2345" y="382"/>
                    </a:lnTo>
                    <a:lnTo>
                      <a:pt x="2349" y="381"/>
                    </a:lnTo>
                    <a:lnTo>
                      <a:pt x="2353" y="379"/>
                    </a:lnTo>
                    <a:lnTo>
                      <a:pt x="2357" y="376"/>
                    </a:lnTo>
                    <a:lnTo>
                      <a:pt x="2361" y="375"/>
                    </a:lnTo>
                    <a:lnTo>
                      <a:pt x="2365" y="374"/>
                    </a:lnTo>
                    <a:lnTo>
                      <a:pt x="2369" y="372"/>
                    </a:lnTo>
                    <a:lnTo>
                      <a:pt x="2373" y="370"/>
                    </a:lnTo>
                    <a:lnTo>
                      <a:pt x="2377" y="368"/>
                    </a:lnTo>
                    <a:lnTo>
                      <a:pt x="2381" y="365"/>
                    </a:lnTo>
                    <a:lnTo>
                      <a:pt x="2385" y="364"/>
                    </a:lnTo>
                    <a:lnTo>
                      <a:pt x="2389" y="362"/>
                    </a:lnTo>
                    <a:lnTo>
                      <a:pt x="2393" y="361"/>
                    </a:lnTo>
                    <a:lnTo>
                      <a:pt x="2396" y="359"/>
                    </a:lnTo>
                    <a:lnTo>
                      <a:pt x="2400" y="356"/>
                    </a:lnTo>
                    <a:lnTo>
                      <a:pt x="2404" y="354"/>
                    </a:lnTo>
                    <a:lnTo>
                      <a:pt x="2408" y="353"/>
                    </a:lnTo>
                    <a:lnTo>
                      <a:pt x="2412" y="350"/>
                    </a:lnTo>
                    <a:lnTo>
                      <a:pt x="2416" y="350"/>
                    </a:lnTo>
                    <a:lnTo>
                      <a:pt x="2420" y="348"/>
                    </a:lnTo>
                    <a:lnTo>
                      <a:pt x="2424" y="345"/>
                    </a:lnTo>
                    <a:lnTo>
                      <a:pt x="2428" y="344"/>
                    </a:lnTo>
                    <a:lnTo>
                      <a:pt x="2432" y="341"/>
                    </a:lnTo>
                    <a:lnTo>
                      <a:pt x="2436" y="341"/>
                    </a:lnTo>
                    <a:lnTo>
                      <a:pt x="2440" y="340"/>
                    </a:lnTo>
                    <a:lnTo>
                      <a:pt x="2444" y="338"/>
                    </a:lnTo>
                    <a:lnTo>
                      <a:pt x="2448" y="336"/>
                    </a:lnTo>
                    <a:lnTo>
                      <a:pt x="2452" y="334"/>
                    </a:lnTo>
                    <a:lnTo>
                      <a:pt x="2456" y="331"/>
                    </a:lnTo>
                    <a:lnTo>
                      <a:pt x="2460" y="330"/>
                    </a:lnTo>
                    <a:lnTo>
                      <a:pt x="2464" y="328"/>
                    </a:lnTo>
                    <a:lnTo>
                      <a:pt x="2467" y="327"/>
                    </a:lnTo>
                    <a:lnTo>
                      <a:pt x="2471" y="326"/>
                    </a:lnTo>
                    <a:lnTo>
                      <a:pt x="2475" y="324"/>
                    </a:lnTo>
                    <a:lnTo>
                      <a:pt x="2479" y="321"/>
                    </a:lnTo>
                    <a:lnTo>
                      <a:pt x="2483" y="319"/>
                    </a:lnTo>
                    <a:lnTo>
                      <a:pt x="2487" y="319"/>
                    </a:lnTo>
                    <a:lnTo>
                      <a:pt x="2491" y="317"/>
                    </a:lnTo>
                    <a:lnTo>
                      <a:pt x="2495" y="314"/>
                    </a:lnTo>
                    <a:lnTo>
                      <a:pt x="2499" y="314"/>
                    </a:lnTo>
                    <a:lnTo>
                      <a:pt x="2503" y="312"/>
                    </a:lnTo>
                    <a:lnTo>
                      <a:pt x="2507" y="309"/>
                    </a:lnTo>
                    <a:lnTo>
                      <a:pt x="2511" y="309"/>
                    </a:lnTo>
                    <a:lnTo>
                      <a:pt x="2515" y="305"/>
                    </a:lnTo>
                    <a:lnTo>
                      <a:pt x="2519" y="303"/>
                    </a:lnTo>
                    <a:lnTo>
                      <a:pt x="2523" y="302"/>
                    </a:lnTo>
                    <a:lnTo>
                      <a:pt x="2527" y="300"/>
                    </a:lnTo>
                    <a:lnTo>
                      <a:pt x="2531" y="299"/>
                    </a:lnTo>
                    <a:lnTo>
                      <a:pt x="2534" y="297"/>
                    </a:lnTo>
                    <a:lnTo>
                      <a:pt x="2538" y="296"/>
                    </a:lnTo>
                    <a:lnTo>
                      <a:pt x="2542" y="295"/>
                    </a:lnTo>
                    <a:lnTo>
                      <a:pt x="2546" y="291"/>
                    </a:lnTo>
                    <a:lnTo>
                      <a:pt x="2550" y="291"/>
                    </a:lnTo>
                    <a:lnTo>
                      <a:pt x="2554" y="289"/>
                    </a:lnTo>
                    <a:lnTo>
                      <a:pt x="2558" y="287"/>
                    </a:lnTo>
                    <a:lnTo>
                      <a:pt x="2562" y="285"/>
                    </a:lnTo>
                    <a:lnTo>
                      <a:pt x="2566" y="283"/>
                    </a:lnTo>
                    <a:lnTo>
                      <a:pt x="2570" y="282"/>
                    </a:lnTo>
                    <a:lnTo>
                      <a:pt x="2574" y="279"/>
                    </a:lnTo>
                    <a:lnTo>
                      <a:pt x="2578" y="277"/>
                    </a:lnTo>
                    <a:lnTo>
                      <a:pt x="2582" y="277"/>
                    </a:lnTo>
                    <a:lnTo>
                      <a:pt x="2586" y="275"/>
                    </a:lnTo>
                    <a:lnTo>
                      <a:pt x="2590" y="274"/>
                    </a:lnTo>
                    <a:lnTo>
                      <a:pt x="2594" y="271"/>
                    </a:lnTo>
                    <a:lnTo>
                      <a:pt x="2598" y="271"/>
                    </a:lnTo>
                    <a:lnTo>
                      <a:pt x="2602" y="268"/>
                    </a:lnTo>
                    <a:lnTo>
                      <a:pt x="2605" y="267"/>
                    </a:lnTo>
                    <a:lnTo>
                      <a:pt x="2609" y="265"/>
                    </a:lnTo>
                    <a:lnTo>
                      <a:pt x="2613" y="264"/>
                    </a:lnTo>
                    <a:lnTo>
                      <a:pt x="2617" y="263"/>
                    </a:lnTo>
                    <a:lnTo>
                      <a:pt x="2621" y="260"/>
                    </a:lnTo>
                    <a:lnTo>
                      <a:pt x="2625" y="259"/>
                    </a:lnTo>
                    <a:lnTo>
                      <a:pt x="2629" y="257"/>
                    </a:lnTo>
                    <a:lnTo>
                      <a:pt x="2633" y="255"/>
                    </a:lnTo>
                    <a:lnTo>
                      <a:pt x="2637" y="254"/>
                    </a:lnTo>
                    <a:lnTo>
                      <a:pt x="2641" y="253"/>
                    </a:lnTo>
                    <a:lnTo>
                      <a:pt x="2645" y="250"/>
                    </a:lnTo>
                    <a:lnTo>
                      <a:pt x="2649" y="250"/>
                    </a:lnTo>
                    <a:lnTo>
                      <a:pt x="2653" y="246"/>
                    </a:lnTo>
                    <a:lnTo>
                      <a:pt x="2657" y="246"/>
                    </a:lnTo>
                    <a:lnTo>
                      <a:pt x="2661" y="244"/>
                    </a:lnTo>
                    <a:lnTo>
                      <a:pt x="2665" y="243"/>
                    </a:lnTo>
                    <a:lnTo>
                      <a:pt x="2669" y="243"/>
                    </a:lnTo>
                    <a:lnTo>
                      <a:pt x="2672" y="240"/>
                    </a:lnTo>
                    <a:lnTo>
                      <a:pt x="2676" y="239"/>
                    </a:lnTo>
                    <a:lnTo>
                      <a:pt x="2680" y="237"/>
                    </a:lnTo>
                    <a:lnTo>
                      <a:pt x="2684" y="237"/>
                    </a:lnTo>
                    <a:lnTo>
                      <a:pt x="2688" y="233"/>
                    </a:lnTo>
                    <a:lnTo>
                      <a:pt x="2692" y="232"/>
                    </a:lnTo>
                    <a:lnTo>
                      <a:pt x="2696" y="230"/>
                    </a:lnTo>
                    <a:lnTo>
                      <a:pt x="2700" y="229"/>
                    </a:lnTo>
                    <a:lnTo>
                      <a:pt x="2704" y="227"/>
                    </a:lnTo>
                    <a:lnTo>
                      <a:pt x="2708" y="227"/>
                    </a:lnTo>
                    <a:lnTo>
                      <a:pt x="2712" y="224"/>
                    </a:lnTo>
                    <a:lnTo>
                      <a:pt x="2716" y="223"/>
                    </a:lnTo>
                    <a:lnTo>
                      <a:pt x="2720" y="223"/>
                    </a:lnTo>
                    <a:lnTo>
                      <a:pt x="2724" y="219"/>
                    </a:lnTo>
                    <a:lnTo>
                      <a:pt x="2728" y="218"/>
                    </a:lnTo>
                    <a:lnTo>
                      <a:pt x="2732" y="217"/>
                    </a:lnTo>
                    <a:lnTo>
                      <a:pt x="2736" y="214"/>
                    </a:lnTo>
                    <a:lnTo>
                      <a:pt x="2739" y="214"/>
                    </a:lnTo>
                    <a:lnTo>
                      <a:pt x="2743" y="213"/>
                    </a:lnTo>
                    <a:lnTo>
                      <a:pt x="2747" y="211"/>
                    </a:lnTo>
                    <a:lnTo>
                      <a:pt x="2751" y="211"/>
                    </a:lnTo>
                    <a:lnTo>
                      <a:pt x="2755" y="208"/>
                    </a:lnTo>
                    <a:lnTo>
                      <a:pt x="2759" y="205"/>
                    </a:lnTo>
                    <a:lnTo>
                      <a:pt x="2763" y="204"/>
                    </a:lnTo>
                    <a:lnTo>
                      <a:pt x="2767" y="203"/>
                    </a:lnTo>
                    <a:lnTo>
                      <a:pt x="2771" y="201"/>
                    </a:lnTo>
                    <a:lnTo>
                      <a:pt x="2775" y="201"/>
                    </a:lnTo>
                    <a:lnTo>
                      <a:pt x="2779" y="199"/>
                    </a:lnTo>
                    <a:lnTo>
                      <a:pt x="2783" y="197"/>
                    </a:lnTo>
                    <a:lnTo>
                      <a:pt x="2787" y="195"/>
                    </a:lnTo>
                    <a:lnTo>
                      <a:pt x="2791" y="194"/>
                    </a:lnTo>
                    <a:lnTo>
                      <a:pt x="2795" y="193"/>
                    </a:lnTo>
                    <a:lnTo>
                      <a:pt x="2799" y="192"/>
                    </a:lnTo>
                    <a:lnTo>
                      <a:pt x="2803" y="191"/>
                    </a:lnTo>
                    <a:lnTo>
                      <a:pt x="2807" y="188"/>
                    </a:lnTo>
                    <a:lnTo>
                      <a:pt x="2810" y="187"/>
                    </a:lnTo>
                    <a:lnTo>
                      <a:pt x="2814" y="186"/>
                    </a:lnTo>
                    <a:lnTo>
                      <a:pt x="2818" y="187"/>
                    </a:lnTo>
                    <a:lnTo>
                      <a:pt x="2822" y="183"/>
                    </a:lnTo>
                    <a:lnTo>
                      <a:pt x="2826" y="183"/>
                    </a:lnTo>
                    <a:lnTo>
                      <a:pt x="2830" y="180"/>
                    </a:lnTo>
                    <a:lnTo>
                      <a:pt x="2834" y="180"/>
                    </a:lnTo>
                    <a:lnTo>
                      <a:pt x="2838" y="180"/>
                    </a:lnTo>
                    <a:lnTo>
                      <a:pt x="2842" y="178"/>
                    </a:lnTo>
                    <a:lnTo>
                      <a:pt x="2846" y="177"/>
                    </a:lnTo>
                    <a:lnTo>
                      <a:pt x="2850" y="175"/>
                    </a:lnTo>
                    <a:lnTo>
                      <a:pt x="2854" y="173"/>
                    </a:lnTo>
                    <a:lnTo>
                      <a:pt x="2858" y="173"/>
                    </a:lnTo>
                    <a:lnTo>
                      <a:pt x="2862" y="171"/>
                    </a:lnTo>
                    <a:lnTo>
                      <a:pt x="2866" y="170"/>
                    </a:lnTo>
                    <a:lnTo>
                      <a:pt x="2870" y="169"/>
                    </a:lnTo>
                    <a:lnTo>
                      <a:pt x="2874" y="165"/>
                    </a:lnTo>
                    <a:lnTo>
                      <a:pt x="2877" y="166"/>
                    </a:lnTo>
                    <a:lnTo>
                      <a:pt x="2881" y="164"/>
                    </a:lnTo>
                    <a:lnTo>
                      <a:pt x="2885" y="163"/>
                    </a:lnTo>
                    <a:lnTo>
                      <a:pt x="2889" y="162"/>
                    </a:lnTo>
                    <a:lnTo>
                      <a:pt x="2893" y="160"/>
                    </a:lnTo>
                    <a:lnTo>
                      <a:pt x="2897" y="160"/>
                    </a:lnTo>
                    <a:lnTo>
                      <a:pt x="2901" y="157"/>
                    </a:lnTo>
                    <a:lnTo>
                      <a:pt x="2905" y="157"/>
                    </a:lnTo>
                    <a:lnTo>
                      <a:pt x="2909" y="157"/>
                    </a:lnTo>
                    <a:lnTo>
                      <a:pt x="2913" y="154"/>
                    </a:lnTo>
                    <a:lnTo>
                      <a:pt x="2917" y="153"/>
                    </a:lnTo>
                    <a:lnTo>
                      <a:pt x="2921" y="152"/>
                    </a:lnTo>
                    <a:lnTo>
                      <a:pt x="2925" y="150"/>
                    </a:lnTo>
                    <a:lnTo>
                      <a:pt x="2929" y="150"/>
                    </a:lnTo>
                    <a:lnTo>
                      <a:pt x="2933" y="150"/>
                    </a:lnTo>
                    <a:lnTo>
                      <a:pt x="2937" y="148"/>
                    </a:lnTo>
                    <a:lnTo>
                      <a:pt x="2941" y="146"/>
                    </a:lnTo>
                    <a:lnTo>
                      <a:pt x="2944" y="144"/>
                    </a:lnTo>
                    <a:lnTo>
                      <a:pt x="2948" y="144"/>
                    </a:lnTo>
                    <a:lnTo>
                      <a:pt x="2952" y="143"/>
                    </a:lnTo>
                    <a:lnTo>
                      <a:pt x="2956" y="141"/>
                    </a:lnTo>
                    <a:lnTo>
                      <a:pt x="2960" y="140"/>
                    </a:lnTo>
                    <a:lnTo>
                      <a:pt x="2964" y="139"/>
                    </a:lnTo>
                    <a:lnTo>
                      <a:pt x="2968" y="138"/>
                    </a:lnTo>
                    <a:lnTo>
                      <a:pt x="2972" y="136"/>
                    </a:lnTo>
                    <a:lnTo>
                      <a:pt x="2976" y="136"/>
                    </a:lnTo>
                    <a:lnTo>
                      <a:pt x="2980" y="134"/>
                    </a:lnTo>
                    <a:lnTo>
                      <a:pt x="2984" y="134"/>
                    </a:lnTo>
                    <a:lnTo>
                      <a:pt x="2988" y="134"/>
                    </a:lnTo>
                    <a:lnTo>
                      <a:pt x="2992" y="132"/>
                    </a:lnTo>
                    <a:lnTo>
                      <a:pt x="2996" y="132"/>
                    </a:lnTo>
                    <a:lnTo>
                      <a:pt x="3000" y="128"/>
                    </a:lnTo>
                    <a:lnTo>
                      <a:pt x="3004" y="129"/>
                    </a:lnTo>
                    <a:lnTo>
                      <a:pt x="3008" y="127"/>
                    </a:lnTo>
                    <a:lnTo>
                      <a:pt x="3012" y="126"/>
                    </a:lnTo>
                    <a:lnTo>
                      <a:pt x="3015" y="126"/>
                    </a:lnTo>
                    <a:lnTo>
                      <a:pt x="3019" y="125"/>
                    </a:lnTo>
                    <a:lnTo>
                      <a:pt x="3023" y="124"/>
                    </a:lnTo>
                    <a:lnTo>
                      <a:pt x="3027" y="123"/>
                    </a:lnTo>
                    <a:lnTo>
                      <a:pt x="3031" y="121"/>
                    </a:lnTo>
                    <a:lnTo>
                      <a:pt x="3035" y="120"/>
                    </a:lnTo>
                    <a:lnTo>
                      <a:pt x="3039" y="119"/>
                    </a:lnTo>
                    <a:lnTo>
                      <a:pt x="3043" y="117"/>
                    </a:lnTo>
                    <a:lnTo>
                      <a:pt x="3047" y="117"/>
                    </a:lnTo>
                    <a:lnTo>
                      <a:pt x="3051" y="116"/>
                    </a:lnTo>
                    <a:lnTo>
                      <a:pt x="3055" y="114"/>
                    </a:lnTo>
                    <a:lnTo>
                      <a:pt x="3059" y="114"/>
                    </a:lnTo>
                    <a:lnTo>
                      <a:pt x="3063" y="113"/>
                    </a:lnTo>
                    <a:lnTo>
                      <a:pt x="3067" y="113"/>
                    </a:lnTo>
                    <a:lnTo>
                      <a:pt x="3071" y="112"/>
                    </a:lnTo>
                    <a:lnTo>
                      <a:pt x="3075" y="109"/>
                    </a:lnTo>
                    <a:lnTo>
                      <a:pt x="3079" y="108"/>
                    </a:lnTo>
                    <a:lnTo>
                      <a:pt x="3082" y="108"/>
                    </a:lnTo>
                    <a:lnTo>
                      <a:pt x="3086" y="108"/>
                    </a:lnTo>
                    <a:lnTo>
                      <a:pt x="3090" y="106"/>
                    </a:lnTo>
                    <a:lnTo>
                      <a:pt x="3094" y="106"/>
                    </a:lnTo>
                    <a:lnTo>
                      <a:pt x="3098" y="105"/>
                    </a:lnTo>
                    <a:lnTo>
                      <a:pt x="3102" y="105"/>
                    </a:lnTo>
                    <a:lnTo>
                      <a:pt x="3106" y="102"/>
                    </a:lnTo>
                    <a:lnTo>
                      <a:pt x="3110" y="103"/>
                    </a:lnTo>
                    <a:lnTo>
                      <a:pt x="3114" y="101"/>
                    </a:lnTo>
                    <a:lnTo>
                      <a:pt x="3118" y="100"/>
                    </a:lnTo>
                    <a:lnTo>
                      <a:pt x="3122" y="99"/>
                    </a:lnTo>
                    <a:lnTo>
                      <a:pt x="3126" y="98"/>
                    </a:lnTo>
                    <a:lnTo>
                      <a:pt x="3130" y="98"/>
                    </a:lnTo>
                    <a:lnTo>
                      <a:pt x="3134" y="96"/>
                    </a:lnTo>
                    <a:lnTo>
                      <a:pt x="3138" y="95"/>
                    </a:lnTo>
                    <a:lnTo>
                      <a:pt x="3142" y="94"/>
                    </a:lnTo>
                    <a:lnTo>
                      <a:pt x="3146" y="95"/>
                    </a:lnTo>
                    <a:lnTo>
                      <a:pt x="3150" y="9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8" name="Freeform 2890"/>
              <p:cNvSpPr>
                <a:spLocks/>
              </p:cNvSpPr>
              <p:nvPr/>
            </p:nvSpPr>
            <p:spPr bwMode="auto">
              <a:xfrm flipV="1">
                <a:off x="506" y="1514"/>
                <a:ext cx="1814" cy="406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1"/>
                  </a:cxn>
                  <a:cxn ang="0">
                    <a:pos x="252" y="4"/>
                  </a:cxn>
                  <a:cxn ang="0">
                    <a:pos x="303" y="10"/>
                  </a:cxn>
                  <a:cxn ang="0">
                    <a:pos x="354" y="15"/>
                  </a:cxn>
                  <a:cxn ang="0">
                    <a:pos x="406" y="26"/>
                  </a:cxn>
                  <a:cxn ang="0">
                    <a:pos x="457" y="38"/>
                  </a:cxn>
                  <a:cxn ang="0">
                    <a:pos x="508" y="55"/>
                  </a:cxn>
                  <a:cxn ang="0">
                    <a:pos x="559" y="78"/>
                  </a:cxn>
                  <a:cxn ang="0">
                    <a:pos x="611" y="103"/>
                  </a:cxn>
                  <a:cxn ang="0">
                    <a:pos x="662" y="131"/>
                  </a:cxn>
                  <a:cxn ang="0">
                    <a:pos x="713" y="164"/>
                  </a:cxn>
                  <a:cxn ang="0">
                    <a:pos x="764" y="199"/>
                  </a:cxn>
                  <a:cxn ang="0">
                    <a:pos x="816" y="237"/>
                  </a:cxn>
                  <a:cxn ang="0">
                    <a:pos x="867" y="277"/>
                  </a:cxn>
                  <a:cxn ang="0">
                    <a:pos x="918" y="319"/>
                  </a:cxn>
                  <a:cxn ang="0">
                    <a:pos x="969" y="362"/>
                  </a:cxn>
                  <a:cxn ang="0">
                    <a:pos x="1021" y="403"/>
                  </a:cxn>
                  <a:cxn ang="0">
                    <a:pos x="1072" y="444"/>
                  </a:cxn>
                  <a:cxn ang="0">
                    <a:pos x="1123" y="485"/>
                  </a:cxn>
                  <a:cxn ang="0">
                    <a:pos x="1174" y="523"/>
                  </a:cxn>
                  <a:cxn ang="0">
                    <a:pos x="1226" y="556"/>
                  </a:cxn>
                  <a:cxn ang="0">
                    <a:pos x="1277" y="589"/>
                  </a:cxn>
                  <a:cxn ang="0">
                    <a:pos x="1328" y="618"/>
                  </a:cxn>
                  <a:cxn ang="0">
                    <a:pos x="1379" y="642"/>
                  </a:cxn>
                  <a:cxn ang="0">
                    <a:pos x="1431" y="661"/>
                  </a:cxn>
                  <a:cxn ang="0">
                    <a:pos x="1482" y="679"/>
                  </a:cxn>
                  <a:cxn ang="0">
                    <a:pos x="1533" y="693"/>
                  </a:cxn>
                  <a:cxn ang="0">
                    <a:pos x="1584" y="699"/>
                  </a:cxn>
                  <a:cxn ang="0">
                    <a:pos x="1636" y="702"/>
                  </a:cxn>
                  <a:cxn ang="0">
                    <a:pos x="1687" y="701"/>
                  </a:cxn>
                  <a:cxn ang="0">
                    <a:pos x="1738" y="698"/>
                  </a:cxn>
                  <a:cxn ang="0">
                    <a:pos x="1789" y="689"/>
                  </a:cxn>
                  <a:cxn ang="0">
                    <a:pos x="1841" y="677"/>
                  </a:cxn>
                  <a:cxn ang="0">
                    <a:pos x="1892" y="661"/>
                  </a:cxn>
                  <a:cxn ang="0">
                    <a:pos x="1943" y="644"/>
                  </a:cxn>
                  <a:cxn ang="0">
                    <a:pos x="1994" y="624"/>
                  </a:cxn>
                  <a:cxn ang="0">
                    <a:pos x="2046" y="603"/>
                  </a:cxn>
                  <a:cxn ang="0">
                    <a:pos x="2097" y="579"/>
                  </a:cxn>
                  <a:cxn ang="0">
                    <a:pos x="2148" y="555"/>
                  </a:cxn>
                  <a:cxn ang="0">
                    <a:pos x="2199" y="527"/>
                  </a:cxn>
                  <a:cxn ang="0">
                    <a:pos x="2251" y="499"/>
                  </a:cxn>
                  <a:cxn ang="0">
                    <a:pos x="2302" y="473"/>
                  </a:cxn>
                  <a:cxn ang="0">
                    <a:pos x="2353" y="445"/>
                  </a:cxn>
                  <a:cxn ang="0">
                    <a:pos x="2404" y="416"/>
                  </a:cxn>
                  <a:cxn ang="0">
                    <a:pos x="2456" y="387"/>
                  </a:cxn>
                  <a:cxn ang="0">
                    <a:pos x="2507" y="359"/>
                  </a:cxn>
                  <a:cxn ang="0">
                    <a:pos x="2558" y="334"/>
                  </a:cxn>
                  <a:cxn ang="0">
                    <a:pos x="2609" y="307"/>
                  </a:cxn>
                  <a:cxn ang="0">
                    <a:pos x="2661" y="282"/>
                  </a:cxn>
                  <a:cxn ang="0">
                    <a:pos x="2712" y="260"/>
                  </a:cxn>
                  <a:cxn ang="0">
                    <a:pos x="2763" y="237"/>
                  </a:cxn>
                  <a:cxn ang="0">
                    <a:pos x="2814" y="214"/>
                  </a:cxn>
                  <a:cxn ang="0">
                    <a:pos x="2866" y="194"/>
                  </a:cxn>
                  <a:cxn ang="0">
                    <a:pos x="2917" y="173"/>
                  </a:cxn>
                  <a:cxn ang="0">
                    <a:pos x="2968" y="158"/>
                  </a:cxn>
                  <a:cxn ang="0">
                    <a:pos x="3019" y="140"/>
                  </a:cxn>
                  <a:cxn ang="0">
                    <a:pos x="3071" y="124"/>
                  </a:cxn>
                  <a:cxn ang="0">
                    <a:pos x="3122" y="112"/>
                  </a:cxn>
                </a:cxnLst>
                <a:rect l="0" t="0" r="r" b="b"/>
                <a:pathLst>
                  <a:path w="3150" h="704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0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1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4"/>
                    </a:lnTo>
                    <a:lnTo>
                      <a:pt x="256" y="5"/>
                    </a:lnTo>
                    <a:lnTo>
                      <a:pt x="260" y="6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8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9"/>
                    </a:lnTo>
                    <a:lnTo>
                      <a:pt x="303" y="10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10"/>
                    </a:lnTo>
                    <a:lnTo>
                      <a:pt x="319" y="11"/>
                    </a:lnTo>
                    <a:lnTo>
                      <a:pt x="323" y="12"/>
                    </a:lnTo>
                    <a:lnTo>
                      <a:pt x="327" y="12"/>
                    </a:lnTo>
                    <a:lnTo>
                      <a:pt x="331" y="13"/>
                    </a:lnTo>
                    <a:lnTo>
                      <a:pt x="335" y="13"/>
                    </a:lnTo>
                    <a:lnTo>
                      <a:pt x="339" y="13"/>
                    </a:lnTo>
                    <a:lnTo>
                      <a:pt x="342" y="14"/>
                    </a:lnTo>
                    <a:lnTo>
                      <a:pt x="346" y="16"/>
                    </a:lnTo>
                    <a:lnTo>
                      <a:pt x="350" y="15"/>
                    </a:lnTo>
                    <a:lnTo>
                      <a:pt x="354" y="15"/>
                    </a:lnTo>
                    <a:lnTo>
                      <a:pt x="358" y="17"/>
                    </a:lnTo>
                    <a:lnTo>
                      <a:pt x="362" y="17"/>
                    </a:lnTo>
                    <a:lnTo>
                      <a:pt x="366" y="19"/>
                    </a:lnTo>
                    <a:lnTo>
                      <a:pt x="370" y="18"/>
                    </a:lnTo>
                    <a:lnTo>
                      <a:pt x="374" y="19"/>
                    </a:lnTo>
                    <a:lnTo>
                      <a:pt x="378" y="22"/>
                    </a:lnTo>
                    <a:lnTo>
                      <a:pt x="382" y="20"/>
                    </a:lnTo>
                    <a:lnTo>
                      <a:pt x="386" y="23"/>
                    </a:lnTo>
                    <a:lnTo>
                      <a:pt x="390" y="23"/>
                    </a:lnTo>
                    <a:lnTo>
                      <a:pt x="394" y="23"/>
                    </a:lnTo>
                    <a:lnTo>
                      <a:pt x="398" y="23"/>
                    </a:lnTo>
                    <a:lnTo>
                      <a:pt x="402" y="26"/>
                    </a:lnTo>
                    <a:lnTo>
                      <a:pt x="406" y="26"/>
                    </a:lnTo>
                    <a:lnTo>
                      <a:pt x="410" y="27"/>
                    </a:lnTo>
                    <a:lnTo>
                      <a:pt x="413" y="26"/>
                    </a:lnTo>
                    <a:lnTo>
                      <a:pt x="417" y="29"/>
                    </a:lnTo>
                    <a:lnTo>
                      <a:pt x="421" y="28"/>
                    </a:lnTo>
                    <a:lnTo>
                      <a:pt x="425" y="30"/>
                    </a:lnTo>
                    <a:lnTo>
                      <a:pt x="429" y="30"/>
                    </a:lnTo>
                    <a:lnTo>
                      <a:pt x="433" y="31"/>
                    </a:lnTo>
                    <a:lnTo>
                      <a:pt x="437" y="32"/>
                    </a:lnTo>
                    <a:lnTo>
                      <a:pt x="441" y="35"/>
                    </a:lnTo>
                    <a:lnTo>
                      <a:pt x="445" y="36"/>
                    </a:lnTo>
                    <a:lnTo>
                      <a:pt x="449" y="37"/>
                    </a:lnTo>
                    <a:lnTo>
                      <a:pt x="453" y="38"/>
                    </a:lnTo>
                    <a:lnTo>
                      <a:pt x="457" y="38"/>
                    </a:lnTo>
                    <a:lnTo>
                      <a:pt x="461" y="39"/>
                    </a:lnTo>
                    <a:lnTo>
                      <a:pt x="465" y="41"/>
                    </a:lnTo>
                    <a:lnTo>
                      <a:pt x="469" y="42"/>
                    </a:lnTo>
                    <a:lnTo>
                      <a:pt x="473" y="43"/>
                    </a:lnTo>
                    <a:lnTo>
                      <a:pt x="477" y="45"/>
                    </a:lnTo>
                    <a:lnTo>
                      <a:pt x="480" y="45"/>
                    </a:lnTo>
                    <a:lnTo>
                      <a:pt x="484" y="47"/>
                    </a:lnTo>
                    <a:lnTo>
                      <a:pt x="488" y="47"/>
                    </a:lnTo>
                    <a:lnTo>
                      <a:pt x="492" y="52"/>
                    </a:lnTo>
                    <a:lnTo>
                      <a:pt x="496" y="51"/>
                    </a:lnTo>
                    <a:lnTo>
                      <a:pt x="500" y="54"/>
                    </a:lnTo>
                    <a:lnTo>
                      <a:pt x="504" y="54"/>
                    </a:lnTo>
                    <a:lnTo>
                      <a:pt x="508" y="55"/>
                    </a:lnTo>
                    <a:lnTo>
                      <a:pt x="512" y="57"/>
                    </a:lnTo>
                    <a:lnTo>
                      <a:pt x="516" y="59"/>
                    </a:lnTo>
                    <a:lnTo>
                      <a:pt x="520" y="60"/>
                    </a:lnTo>
                    <a:lnTo>
                      <a:pt x="524" y="63"/>
                    </a:lnTo>
                    <a:lnTo>
                      <a:pt x="528" y="64"/>
                    </a:lnTo>
                    <a:lnTo>
                      <a:pt x="532" y="65"/>
                    </a:lnTo>
                    <a:lnTo>
                      <a:pt x="536" y="67"/>
                    </a:lnTo>
                    <a:lnTo>
                      <a:pt x="540" y="69"/>
                    </a:lnTo>
                    <a:lnTo>
                      <a:pt x="544" y="70"/>
                    </a:lnTo>
                    <a:lnTo>
                      <a:pt x="547" y="72"/>
                    </a:lnTo>
                    <a:lnTo>
                      <a:pt x="551" y="74"/>
                    </a:lnTo>
                    <a:lnTo>
                      <a:pt x="555" y="77"/>
                    </a:lnTo>
                    <a:lnTo>
                      <a:pt x="559" y="78"/>
                    </a:lnTo>
                    <a:lnTo>
                      <a:pt x="563" y="79"/>
                    </a:lnTo>
                    <a:lnTo>
                      <a:pt x="567" y="81"/>
                    </a:lnTo>
                    <a:lnTo>
                      <a:pt x="571" y="82"/>
                    </a:lnTo>
                    <a:lnTo>
                      <a:pt x="575" y="86"/>
                    </a:lnTo>
                    <a:lnTo>
                      <a:pt x="579" y="87"/>
                    </a:lnTo>
                    <a:lnTo>
                      <a:pt x="583" y="90"/>
                    </a:lnTo>
                    <a:lnTo>
                      <a:pt x="587" y="91"/>
                    </a:lnTo>
                    <a:lnTo>
                      <a:pt x="591" y="93"/>
                    </a:lnTo>
                    <a:lnTo>
                      <a:pt x="595" y="95"/>
                    </a:lnTo>
                    <a:lnTo>
                      <a:pt x="599" y="97"/>
                    </a:lnTo>
                    <a:lnTo>
                      <a:pt x="603" y="99"/>
                    </a:lnTo>
                    <a:lnTo>
                      <a:pt x="607" y="100"/>
                    </a:lnTo>
                    <a:lnTo>
                      <a:pt x="611" y="103"/>
                    </a:lnTo>
                    <a:lnTo>
                      <a:pt x="615" y="105"/>
                    </a:lnTo>
                    <a:lnTo>
                      <a:pt x="618" y="107"/>
                    </a:lnTo>
                    <a:lnTo>
                      <a:pt x="622" y="108"/>
                    </a:lnTo>
                    <a:lnTo>
                      <a:pt x="626" y="111"/>
                    </a:lnTo>
                    <a:lnTo>
                      <a:pt x="630" y="113"/>
                    </a:lnTo>
                    <a:lnTo>
                      <a:pt x="634" y="117"/>
                    </a:lnTo>
                    <a:lnTo>
                      <a:pt x="638" y="118"/>
                    </a:lnTo>
                    <a:lnTo>
                      <a:pt x="642" y="120"/>
                    </a:lnTo>
                    <a:lnTo>
                      <a:pt x="646" y="121"/>
                    </a:lnTo>
                    <a:lnTo>
                      <a:pt x="650" y="124"/>
                    </a:lnTo>
                    <a:lnTo>
                      <a:pt x="654" y="127"/>
                    </a:lnTo>
                    <a:lnTo>
                      <a:pt x="658" y="128"/>
                    </a:lnTo>
                    <a:lnTo>
                      <a:pt x="662" y="131"/>
                    </a:lnTo>
                    <a:lnTo>
                      <a:pt x="666" y="134"/>
                    </a:lnTo>
                    <a:lnTo>
                      <a:pt x="670" y="136"/>
                    </a:lnTo>
                    <a:lnTo>
                      <a:pt x="674" y="138"/>
                    </a:lnTo>
                    <a:lnTo>
                      <a:pt x="678" y="141"/>
                    </a:lnTo>
                    <a:lnTo>
                      <a:pt x="682" y="143"/>
                    </a:lnTo>
                    <a:lnTo>
                      <a:pt x="685" y="147"/>
                    </a:lnTo>
                    <a:lnTo>
                      <a:pt x="689" y="148"/>
                    </a:lnTo>
                    <a:lnTo>
                      <a:pt x="693" y="151"/>
                    </a:lnTo>
                    <a:lnTo>
                      <a:pt x="697" y="154"/>
                    </a:lnTo>
                    <a:lnTo>
                      <a:pt x="701" y="155"/>
                    </a:lnTo>
                    <a:lnTo>
                      <a:pt x="705" y="159"/>
                    </a:lnTo>
                    <a:lnTo>
                      <a:pt x="709" y="160"/>
                    </a:lnTo>
                    <a:lnTo>
                      <a:pt x="713" y="164"/>
                    </a:lnTo>
                    <a:lnTo>
                      <a:pt x="717" y="164"/>
                    </a:lnTo>
                    <a:lnTo>
                      <a:pt x="721" y="169"/>
                    </a:lnTo>
                    <a:lnTo>
                      <a:pt x="725" y="172"/>
                    </a:lnTo>
                    <a:lnTo>
                      <a:pt x="729" y="175"/>
                    </a:lnTo>
                    <a:lnTo>
                      <a:pt x="733" y="176"/>
                    </a:lnTo>
                    <a:lnTo>
                      <a:pt x="737" y="179"/>
                    </a:lnTo>
                    <a:lnTo>
                      <a:pt x="741" y="182"/>
                    </a:lnTo>
                    <a:lnTo>
                      <a:pt x="745" y="185"/>
                    </a:lnTo>
                    <a:lnTo>
                      <a:pt x="749" y="186"/>
                    </a:lnTo>
                    <a:lnTo>
                      <a:pt x="753" y="192"/>
                    </a:lnTo>
                    <a:lnTo>
                      <a:pt x="756" y="194"/>
                    </a:lnTo>
                    <a:lnTo>
                      <a:pt x="760" y="196"/>
                    </a:lnTo>
                    <a:lnTo>
                      <a:pt x="764" y="199"/>
                    </a:lnTo>
                    <a:lnTo>
                      <a:pt x="768" y="202"/>
                    </a:lnTo>
                    <a:lnTo>
                      <a:pt x="772" y="204"/>
                    </a:lnTo>
                    <a:lnTo>
                      <a:pt x="776" y="207"/>
                    </a:lnTo>
                    <a:lnTo>
                      <a:pt x="780" y="210"/>
                    </a:lnTo>
                    <a:lnTo>
                      <a:pt x="784" y="212"/>
                    </a:lnTo>
                    <a:lnTo>
                      <a:pt x="788" y="217"/>
                    </a:lnTo>
                    <a:lnTo>
                      <a:pt x="792" y="219"/>
                    </a:lnTo>
                    <a:lnTo>
                      <a:pt x="796" y="222"/>
                    </a:lnTo>
                    <a:lnTo>
                      <a:pt x="800" y="226"/>
                    </a:lnTo>
                    <a:lnTo>
                      <a:pt x="804" y="228"/>
                    </a:lnTo>
                    <a:lnTo>
                      <a:pt x="808" y="232"/>
                    </a:lnTo>
                    <a:lnTo>
                      <a:pt x="812" y="234"/>
                    </a:lnTo>
                    <a:lnTo>
                      <a:pt x="816" y="237"/>
                    </a:lnTo>
                    <a:lnTo>
                      <a:pt x="820" y="241"/>
                    </a:lnTo>
                    <a:lnTo>
                      <a:pt x="823" y="243"/>
                    </a:lnTo>
                    <a:lnTo>
                      <a:pt x="827" y="247"/>
                    </a:lnTo>
                    <a:lnTo>
                      <a:pt x="831" y="250"/>
                    </a:lnTo>
                    <a:lnTo>
                      <a:pt x="835" y="252"/>
                    </a:lnTo>
                    <a:lnTo>
                      <a:pt x="839" y="257"/>
                    </a:lnTo>
                    <a:lnTo>
                      <a:pt x="843" y="260"/>
                    </a:lnTo>
                    <a:lnTo>
                      <a:pt x="847" y="262"/>
                    </a:lnTo>
                    <a:lnTo>
                      <a:pt x="851" y="267"/>
                    </a:lnTo>
                    <a:lnTo>
                      <a:pt x="855" y="268"/>
                    </a:lnTo>
                    <a:lnTo>
                      <a:pt x="859" y="271"/>
                    </a:lnTo>
                    <a:lnTo>
                      <a:pt x="863" y="275"/>
                    </a:lnTo>
                    <a:lnTo>
                      <a:pt x="867" y="277"/>
                    </a:lnTo>
                    <a:lnTo>
                      <a:pt x="871" y="282"/>
                    </a:lnTo>
                    <a:lnTo>
                      <a:pt x="875" y="283"/>
                    </a:lnTo>
                    <a:lnTo>
                      <a:pt x="879" y="287"/>
                    </a:lnTo>
                    <a:lnTo>
                      <a:pt x="883" y="292"/>
                    </a:lnTo>
                    <a:lnTo>
                      <a:pt x="887" y="293"/>
                    </a:lnTo>
                    <a:lnTo>
                      <a:pt x="890" y="298"/>
                    </a:lnTo>
                    <a:lnTo>
                      <a:pt x="894" y="299"/>
                    </a:lnTo>
                    <a:lnTo>
                      <a:pt x="898" y="305"/>
                    </a:lnTo>
                    <a:lnTo>
                      <a:pt x="902" y="306"/>
                    </a:lnTo>
                    <a:lnTo>
                      <a:pt x="906" y="312"/>
                    </a:lnTo>
                    <a:lnTo>
                      <a:pt x="910" y="313"/>
                    </a:lnTo>
                    <a:lnTo>
                      <a:pt x="914" y="316"/>
                    </a:lnTo>
                    <a:lnTo>
                      <a:pt x="918" y="319"/>
                    </a:lnTo>
                    <a:lnTo>
                      <a:pt x="922" y="322"/>
                    </a:lnTo>
                    <a:lnTo>
                      <a:pt x="926" y="326"/>
                    </a:lnTo>
                    <a:lnTo>
                      <a:pt x="930" y="330"/>
                    </a:lnTo>
                    <a:lnTo>
                      <a:pt x="934" y="333"/>
                    </a:lnTo>
                    <a:lnTo>
                      <a:pt x="938" y="336"/>
                    </a:lnTo>
                    <a:lnTo>
                      <a:pt x="942" y="340"/>
                    </a:lnTo>
                    <a:lnTo>
                      <a:pt x="946" y="342"/>
                    </a:lnTo>
                    <a:lnTo>
                      <a:pt x="950" y="346"/>
                    </a:lnTo>
                    <a:lnTo>
                      <a:pt x="954" y="349"/>
                    </a:lnTo>
                    <a:lnTo>
                      <a:pt x="958" y="350"/>
                    </a:lnTo>
                    <a:lnTo>
                      <a:pt x="961" y="354"/>
                    </a:lnTo>
                    <a:lnTo>
                      <a:pt x="965" y="358"/>
                    </a:lnTo>
                    <a:lnTo>
                      <a:pt x="969" y="362"/>
                    </a:lnTo>
                    <a:lnTo>
                      <a:pt x="973" y="364"/>
                    </a:lnTo>
                    <a:lnTo>
                      <a:pt x="977" y="368"/>
                    </a:lnTo>
                    <a:lnTo>
                      <a:pt x="981" y="371"/>
                    </a:lnTo>
                    <a:lnTo>
                      <a:pt x="985" y="374"/>
                    </a:lnTo>
                    <a:lnTo>
                      <a:pt x="989" y="379"/>
                    </a:lnTo>
                    <a:lnTo>
                      <a:pt x="993" y="381"/>
                    </a:lnTo>
                    <a:lnTo>
                      <a:pt x="997" y="384"/>
                    </a:lnTo>
                    <a:lnTo>
                      <a:pt x="1001" y="388"/>
                    </a:lnTo>
                    <a:lnTo>
                      <a:pt x="1005" y="391"/>
                    </a:lnTo>
                    <a:lnTo>
                      <a:pt x="1009" y="394"/>
                    </a:lnTo>
                    <a:lnTo>
                      <a:pt x="1013" y="397"/>
                    </a:lnTo>
                    <a:lnTo>
                      <a:pt x="1017" y="400"/>
                    </a:lnTo>
                    <a:lnTo>
                      <a:pt x="1021" y="403"/>
                    </a:lnTo>
                    <a:lnTo>
                      <a:pt x="1025" y="406"/>
                    </a:lnTo>
                    <a:lnTo>
                      <a:pt x="1028" y="409"/>
                    </a:lnTo>
                    <a:lnTo>
                      <a:pt x="1032" y="413"/>
                    </a:lnTo>
                    <a:lnTo>
                      <a:pt x="1036" y="416"/>
                    </a:lnTo>
                    <a:lnTo>
                      <a:pt x="1040" y="420"/>
                    </a:lnTo>
                    <a:lnTo>
                      <a:pt x="1044" y="423"/>
                    </a:lnTo>
                    <a:lnTo>
                      <a:pt x="1048" y="426"/>
                    </a:lnTo>
                    <a:lnTo>
                      <a:pt x="1052" y="430"/>
                    </a:lnTo>
                    <a:lnTo>
                      <a:pt x="1056" y="433"/>
                    </a:lnTo>
                    <a:lnTo>
                      <a:pt x="1060" y="436"/>
                    </a:lnTo>
                    <a:lnTo>
                      <a:pt x="1064" y="437"/>
                    </a:lnTo>
                    <a:lnTo>
                      <a:pt x="1068" y="443"/>
                    </a:lnTo>
                    <a:lnTo>
                      <a:pt x="1072" y="444"/>
                    </a:lnTo>
                    <a:lnTo>
                      <a:pt x="1076" y="448"/>
                    </a:lnTo>
                    <a:lnTo>
                      <a:pt x="1080" y="450"/>
                    </a:lnTo>
                    <a:lnTo>
                      <a:pt x="1084" y="453"/>
                    </a:lnTo>
                    <a:lnTo>
                      <a:pt x="1088" y="457"/>
                    </a:lnTo>
                    <a:lnTo>
                      <a:pt x="1092" y="459"/>
                    </a:lnTo>
                    <a:lnTo>
                      <a:pt x="1095" y="463"/>
                    </a:lnTo>
                    <a:lnTo>
                      <a:pt x="1099" y="467"/>
                    </a:lnTo>
                    <a:lnTo>
                      <a:pt x="1103" y="468"/>
                    </a:lnTo>
                    <a:lnTo>
                      <a:pt x="1107" y="473"/>
                    </a:lnTo>
                    <a:lnTo>
                      <a:pt x="1111" y="475"/>
                    </a:lnTo>
                    <a:lnTo>
                      <a:pt x="1115" y="477"/>
                    </a:lnTo>
                    <a:lnTo>
                      <a:pt x="1119" y="482"/>
                    </a:lnTo>
                    <a:lnTo>
                      <a:pt x="1123" y="485"/>
                    </a:lnTo>
                    <a:lnTo>
                      <a:pt x="1127" y="489"/>
                    </a:lnTo>
                    <a:lnTo>
                      <a:pt x="1131" y="490"/>
                    </a:lnTo>
                    <a:lnTo>
                      <a:pt x="1135" y="494"/>
                    </a:lnTo>
                    <a:lnTo>
                      <a:pt x="1139" y="497"/>
                    </a:lnTo>
                    <a:lnTo>
                      <a:pt x="1143" y="500"/>
                    </a:lnTo>
                    <a:lnTo>
                      <a:pt x="1147" y="502"/>
                    </a:lnTo>
                    <a:lnTo>
                      <a:pt x="1151" y="505"/>
                    </a:lnTo>
                    <a:lnTo>
                      <a:pt x="1155" y="509"/>
                    </a:lnTo>
                    <a:lnTo>
                      <a:pt x="1159" y="512"/>
                    </a:lnTo>
                    <a:lnTo>
                      <a:pt x="1163" y="513"/>
                    </a:lnTo>
                    <a:lnTo>
                      <a:pt x="1166" y="517"/>
                    </a:lnTo>
                    <a:lnTo>
                      <a:pt x="1170" y="520"/>
                    </a:lnTo>
                    <a:lnTo>
                      <a:pt x="1174" y="523"/>
                    </a:lnTo>
                    <a:lnTo>
                      <a:pt x="1178" y="525"/>
                    </a:lnTo>
                    <a:lnTo>
                      <a:pt x="1182" y="527"/>
                    </a:lnTo>
                    <a:lnTo>
                      <a:pt x="1186" y="530"/>
                    </a:lnTo>
                    <a:lnTo>
                      <a:pt x="1190" y="534"/>
                    </a:lnTo>
                    <a:lnTo>
                      <a:pt x="1194" y="536"/>
                    </a:lnTo>
                    <a:lnTo>
                      <a:pt x="1198" y="540"/>
                    </a:lnTo>
                    <a:lnTo>
                      <a:pt x="1202" y="542"/>
                    </a:lnTo>
                    <a:lnTo>
                      <a:pt x="1206" y="545"/>
                    </a:lnTo>
                    <a:lnTo>
                      <a:pt x="1210" y="547"/>
                    </a:lnTo>
                    <a:lnTo>
                      <a:pt x="1214" y="549"/>
                    </a:lnTo>
                    <a:lnTo>
                      <a:pt x="1218" y="552"/>
                    </a:lnTo>
                    <a:lnTo>
                      <a:pt x="1222" y="555"/>
                    </a:lnTo>
                    <a:lnTo>
                      <a:pt x="1226" y="556"/>
                    </a:lnTo>
                    <a:lnTo>
                      <a:pt x="1230" y="560"/>
                    </a:lnTo>
                    <a:lnTo>
                      <a:pt x="1233" y="562"/>
                    </a:lnTo>
                    <a:lnTo>
                      <a:pt x="1237" y="567"/>
                    </a:lnTo>
                    <a:lnTo>
                      <a:pt x="1241" y="568"/>
                    </a:lnTo>
                    <a:lnTo>
                      <a:pt x="1245" y="571"/>
                    </a:lnTo>
                    <a:lnTo>
                      <a:pt x="1249" y="572"/>
                    </a:lnTo>
                    <a:lnTo>
                      <a:pt x="1253" y="576"/>
                    </a:lnTo>
                    <a:lnTo>
                      <a:pt x="1257" y="578"/>
                    </a:lnTo>
                    <a:lnTo>
                      <a:pt x="1261" y="580"/>
                    </a:lnTo>
                    <a:lnTo>
                      <a:pt x="1265" y="584"/>
                    </a:lnTo>
                    <a:lnTo>
                      <a:pt x="1269" y="585"/>
                    </a:lnTo>
                    <a:lnTo>
                      <a:pt x="1273" y="587"/>
                    </a:lnTo>
                    <a:lnTo>
                      <a:pt x="1277" y="589"/>
                    </a:lnTo>
                    <a:lnTo>
                      <a:pt x="1281" y="593"/>
                    </a:lnTo>
                    <a:lnTo>
                      <a:pt x="1285" y="595"/>
                    </a:lnTo>
                    <a:lnTo>
                      <a:pt x="1289" y="595"/>
                    </a:lnTo>
                    <a:lnTo>
                      <a:pt x="1293" y="599"/>
                    </a:lnTo>
                    <a:lnTo>
                      <a:pt x="1297" y="602"/>
                    </a:lnTo>
                    <a:lnTo>
                      <a:pt x="1301" y="602"/>
                    </a:lnTo>
                    <a:lnTo>
                      <a:pt x="1304" y="606"/>
                    </a:lnTo>
                    <a:lnTo>
                      <a:pt x="1308" y="606"/>
                    </a:lnTo>
                    <a:lnTo>
                      <a:pt x="1312" y="609"/>
                    </a:lnTo>
                    <a:lnTo>
                      <a:pt x="1316" y="611"/>
                    </a:lnTo>
                    <a:lnTo>
                      <a:pt x="1320" y="613"/>
                    </a:lnTo>
                    <a:lnTo>
                      <a:pt x="1324" y="615"/>
                    </a:lnTo>
                    <a:lnTo>
                      <a:pt x="1328" y="618"/>
                    </a:lnTo>
                    <a:lnTo>
                      <a:pt x="1332" y="621"/>
                    </a:lnTo>
                    <a:lnTo>
                      <a:pt x="1336" y="622"/>
                    </a:lnTo>
                    <a:lnTo>
                      <a:pt x="1340" y="624"/>
                    </a:lnTo>
                    <a:lnTo>
                      <a:pt x="1344" y="625"/>
                    </a:lnTo>
                    <a:lnTo>
                      <a:pt x="1348" y="628"/>
                    </a:lnTo>
                    <a:lnTo>
                      <a:pt x="1352" y="629"/>
                    </a:lnTo>
                    <a:lnTo>
                      <a:pt x="1356" y="631"/>
                    </a:lnTo>
                    <a:lnTo>
                      <a:pt x="1360" y="633"/>
                    </a:lnTo>
                    <a:lnTo>
                      <a:pt x="1364" y="634"/>
                    </a:lnTo>
                    <a:lnTo>
                      <a:pt x="1368" y="637"/>
                    </a:lnTo>
                    <a:lnTo>
                      <a:pt x="1371" y="638"/>
                    </a:lnTo>
                    <a:lnTo>
                      <a:pt x="1375" y="641"/>
                    </a:lnTo>
                    <a:lnTo>
                      <a:pt x="1379" y="642"/>
                    </a:lnTo>
                    <a:lnTo>
                      <a:pt x="1383" y="645"/>
                    </a:lnTo>
                    <a:lnTo>
                      <a:pt x="1387" y="644"/>
                    </a:lnTo>
                    <a:lnTo>
                      <a:pt x="1391" y="648"/>
                    </a:lnTo>
                    <a:lnTo>
                      <a:pt x="1395" y="647"/>
                    </a:lnTo>
                    <a:lnTo>
                      <a:pt x="1399" y="651"/>
                    </a:lnTo>
                    <a:lnTo>
                      <a:pt x="1403" y="652"/>
                    </a:lnTo>
                    <a:lnTo>
                      <a:pt x="1407" y="654"/>
                    </a:lnTo>
                    <a:lnTo>
                      <a:pt x="1411" y="655"/>
                    </a:lnTo>
                    <a:lnTo>
                      <a:pt x="1415" y="658"/>
                    </a:lnTo>
                    <a:lnTo>
                      <a:pt x="1419" y="659"/>
                    </a:lnTo>
                    <a:lnTo>
                      <a:pt x="1423" y="660"/>
                    </a:lnTo>
                    <a:lnTo>
                      <a:pt x="1427" y="660"/>
                    </a:lnTo>
                    <a:lnTo>
                      <a:pt x="1431" y="661"/>
                    </a:lnTo>
                    <a:lnTo>
                      <a:pt x="1435" y="664"/>
                    </a:lnTo>
                    <a:lnTo>
                      <a:pt x="1438" y="665"/>
                    </a:lnTo>
                    <a:lnTo>
                      <a:pt x="1442" y="666"/>
                    </a:lnTo>
                    <a:lnTo>
                      <a:pt x="1446" y="669"/>
                    </a:lnTo>
                    <a:lnTo>
                      <a:pt x="1450" y="669"/>
                    </a:lnTo>
                    <a:lnTo>
                      <a:pt x="1454" y="672"/>
                    </a:lnTo>
                    <a:lnTo>
                      <a:pt x="1458" y="671"/>
                    </a:lnTo>
                    <a:lnTo>
                      <a:pt x="1462" y="675"/>
                    </a:lnTo>
                    <a:lnTo>
                      <a:pt x="1466" y="674"/>
                    </a:lnTo>
                    <a:lnTo>
                      <a:pt x="1470" y="675"/>
                    </a:lnTo>
                    <a:lnTo>
                      <a:pt x="1474" y="677"/>
                    </a:lnTo>
                    <a:lnTo>
                      <a:pt x="1478" y="678"/>
                    </a:lnTo>
                    <a:lnTo>
                      <a:pt x="1482" y="679"/>
                    </a:lnTo>
                    <a:lnTo>
                      <a:pt x="1486" y="680"/>
                    </a:lnTo>
                    <a:lnTo>
                      <a:pt x="1490" y="681"/>
                    </a:lnTo>
                    <a:lnTo>
                      <a:pt x="1494" y="681"/>
                    </a:lnTo>
                    <a:lnTo>
                      <a:pt x="1498" y="684"/>
                    </a:lnTo>
                    <a:lnTo>
                      <a:pt x="1502" y="685"/>
                    </a:lnTo>
                    <a:lnTo>
                      <a:pt x="1506" y="685"/>
                    </a:lnTo>
                    <a:lnTo>
                      <a:pt x="1509" y="686"/>
                    </a:lnTo>
                    <a:lnTo>
                      <a:pt x="1513" y="687"/>
                    </a:lnTo>
                    <a:lnTo>
                      <a:pt x="1517" y="688"/>
                    </a:lnTo>
                    <a:lnTo>
                      <a:pt x="1521" y="688"/>
                    </a:lnTo>
                    <a:lnTo>
                      <a:pt x="1525" y="691"/>
                    </a:lnTo>
                    <a:lnTo>
                      <a:pt x="1529" y="691"/>
                    </a:lnTo>
                    <a:lnTo>
                      <a:pt x="1533" y="693"/>
                    </a:lnTo>
                    <a:lnTo>
                      <a:pt x="1537" y="692"/>
                    </a:lnTo>
                    <a:lnTo>
                      <a:pt x="1541" y="692"/>
                    </a:lnTo>
                    <a:lnTo>
                      <a:pt x="1545" y="693"/>
                    </a:lnTo>
                    <a:lnTo>
                      <a:pt x="1549" y="694"/>
                    </a:lnTo>
                    <a:lnTo>
                      <a:pt x="1553" y="695"/>
                    </a:lnTo>
                    <a:lnTo>
                      <a:pt x="1557" y="696"/>
                    </a:lnTo>
                    <a:lnTo>
                      <a:pt x="1561" y="697"/>
                    </a:lnTo>
                    <a:lnTo>
                      <a:pt x="1565" y="695"/>
                    </a:lnTo>
                    <a:lnTo>
                      <a:pt x="1569" y="697"/>
                    </a:lnTo>
                    <a:lnTo>
                      <a:pt x="1573" y="698"/>
                    </a:lnTo>
                    <a:lnTo>
                      <a:pt x="1576" y="698"/>
                    </a:lnTo>
                    <a:lnTo>
                      <a:pt x="1580" y="698"/>
                    </a:lnTo>
                    <a:lnTo>
                      <a:pt x="1584" y="699"/>
                    </a:lnTo>
                    <a:lnTo>
                      <a:pt x="1588" y="698"/>
                    </a:lnTo>
                    <a:lnTo>
                      <a:pt x="1592" y="700"/>
                    </a:lnTo>
                    <a:lnTo>
                      <a:pt x="1596" y="700"/>
                    </a:lnTo>
                    <a:lnTo>
                      <a:pt x="1600" y="699"/>
                    </a:lnTo>
                    <a:lnTo>
                      <a:pt x="1604" y="700"/>
                    </a:lnTo>
                    <a:lnTo>
                      <a:pt x="1608" y="700"/>
                    </a:lnTo>
                    <a:lnTo>
                      <a:pt x="1612" y="701"/>
                    </a:lnTo>
                    <a:lnTo>
                      <a:pt x="1616" y="701"/>
                    </a:lnTo>
                    <a:lnTo>
                      <a:pt x="1620" y="702"/>
                    </a:lnTo>
                    <a:lnTo>
                      <a:pt x="1624" y="702"/>
                    </a:lnTo>
                    <a:lnTo>
                      <a:pt x="1628" y="703"/>
                    </a:lnTo>
                    <a:lnTo>
                      <a:pt x="1632" y="702"/>
                    </a:lnTo>
                    <a:lnTo>
                      <a:pt x="1636" y="702"/>
                    </a:lnTo>
                    <a:lnTo>
                      <a:pt x="1640" y="702"/>
                    </a:lnTo>
                    <a:lnTo>
                      <a:pt x="1643" y="704"/>
                    </a:lnTo>
                    <a:lnTo>
                      <a:pt x="1647" y="702"/>
                    </a:lnTo>
                    <a:lnTo>
                      <a:pt x="1651" y="703"/>
                    </a:lnTo>
                    <a:lnTo>
                      <a:pt x="1655" y="701"/>
                    </a:lnTo>
                    <a:lnTo>
                      <a:pt x="1659" y="703"/>
                    </a:lnTo>
                    <a:lnTo>
                      <a:pt x="1663" y="702"/>
                    </a:lnTo>
                    <a:lnTo>
                      <a:pt x="1667" y="703"/>
                    </a:lnTo>
                    <a:lnTo>
                      <a:pt x="1671" y="703"/>
                    </a:lnTo>
                    <a:lnTo>
                      <a:pt x="1675" y="703"/>
                    </a:lnTo>
                    <a:lnTo>
                      <a:pt x="1679" y="701"/>
                    </a:lnTo>
                    <a:lnTo>
                      <a:pt x="1683" y="703"/>
                    </a:lnTo>
                    <a:lnTo>
                      <a:pt x="1687" y="701"/>
                    </a:lnTo>
                    <a:lnTo>
                      <a:pt x="1691" y="701"/>
                    </a:lnTo>
                    <a:lnTo>
                      <a:pt x="1695" y="701"/>
                    </a:lnTo>
                    <a:lnTo>
                      <a:pt x="1699" y="703"/>
                    </a:lnTo>
                    <a:lnTo>
                      <a:pt x="1703" y="701"/>
                    </a:lnTo>
                    <a:lnTo>
                      <a:pt x="1707" y="701"/>
                    </a:lnTo>
                    <a:lnTo>
                      <a:pt x="1711" y="700"/>
                    </a:lnTo>
                    <a:lnTo>
                      <a:pt x="1714" y="699"/>
                    </a:lnTo>
                    <a:lnTo>
                      <a:pt x="1718" y="698"/>
                    </a:lnTo>
                    <a:lnTo>
                      <a:pt x="1722" y="699"/>
                    </a:lnTo>
                    <a:lnTo>
                      <a:pt x="1726" y="700"/>
                    </a:lnTo>
                    <a:lnTo>
                      <a:pt x="1730" y="698"/>
                    </a:lnTo>
                    <a:lnTo>
                      <a:pt x="1734" y="699"/>
                    </a:lnTo>
                    <a:lnTo>
                      <a:pt x="1738" y="698"/>
                    </a:lnTo>
                    <a:lnTo>
                      <a:pt x="1742" y="698"/>
                    </a:lnTo>
                    <a:lnTo>
                      <a:pt x="1746" y="696"/>
                    </a:lnTo>
                    <a:lnTo>
                      <a:pt x="1750" y="695"/>
                    </a:lnTo>
                    <a:lnTo>
                      <a:pt x="1754" y="696"/>
                    </a:lnTo>
                    <a:lnTo>
                      <a:pt x="1758" y="694"/>
                    </a:lnTo>
                    <a:lnTo>
                      <a:pt x="1762" y="693"/>
                    </a:lnTo>
                    <a:lnTo>
                      <a:pt x="1766" y="693"/>
                    </a:lnTo>
                    <a:lnTo>
                      <a:pt x="1770" y="692"/>
                    </a:lnTo>
                    <a:lnTo>
                      <a:pt x="1774" y="692"/>
                    </a:lnTo>
                    <a:lnTo>
                      <a:pt x="1778" y="692"/>
                    </a:lnTo>
                    <a:lnTo>
                      <a:pt x="1781" y="690"/>
                    </a:lnTo>
                    <a:lnTo>
                      <a:pt x="1785" y="689"/>
                    </a:lnTo>
                    <a:lnTo>
                      <a:pt x="1789" y="689"/>
                    </a:lnTo>
                    <a:lnTo>
                      <a:pt x="1793" y="688"/>
                    </a:lnTo>
                    <a:lnTo>
                      <a:pt x="1797" y="687"/>
                    </a:lnTo>
                    <a:lnTo>
                      <a:pt x="1801" y="686"/>
                    </a:lnTo>
                    <a:lnTo>
                      <a:pt x="1805" y="685"/>
                    </a:lnTo>
                    <a:lnTo>
                      <a:pt x="1809" y="685"/>
                    </a:lnTo>
                    <a:lnTo>
                      <a:pt x="1813" y="684"/>
                    </a:lnTo>
                    <a:lnTo>
                      <a:pt x="1817" y="683"/>
                    </a:lnTo>
                    <a:lnTo>
                      <a:pt x="1821" y="683"/>
                    </a:lnTo>
                    <a:lnTo>
                      <a:pt x="1825" y="683"/>
                    </a:lnTo>
                    <a:lnTo>
                      <a:pt x="1829" y="682"/>
                    </a:lnTo>
                    <a:lnTo>
                      <a:pt x="1833" y="681"/>
                    </a:lnTo>
                    <a:lnTo>
                      <a:pt x="1837" y="678"/>
                    </a:lnTo>
                    <a:lnTo>
                      <a:pt x="1841" y="677"/>
                    </a:lnTo>
                    <a:lnTo>
                      <a:pt x="1845" y="677"/>
                    </a:lnTo>
                    <a:lnTo>
                      <a:pt x="1848" y="675"/>
                    </a:lnTo>
                    <a:lnTo>
                      <a:pt x="1852" y="674"/>
                    </a:lnTo>
                    <a:lnTo>
                      <a:pt x="1856" y="674"/>
                    </a:lnTo>
                    <a:lnTo>
                      <a:pt x="1860" y="672"/>
                    </a:lnTo>
                    <a:lnTo>
                      <a:pt x="1864" y="671"/>
                    </a:lnTo>
                    <a:lnTo>
                      <a:pt x="1868" y="671"/>
                    </a:lnTo>
                    <a:lnTo>
                      <a:pt x="1872" y="668"/>
                    </a:lnTo>
                    <a:lnTo>
                      <a:pt x="1876" y="668"/>
                    </a:lnTo>
                    <a:lnTo>
                      <a:pt x="1880" y="667"/>
                    </a:lnTo>
                    <a:lnTo>
                      <a:pt x="1884" y="665"/>
                    </a:lnTo>
                    <a:lnTo>
                      <a:pt x="1888" y="664"/>
                    </a:lnTo>
                    <a:lnTo>
                      <a:pt x="1892" y="661"/>
                    </a:lnTo>
                    <a:lnTo>
                      <a:pt x="1896" y="661"/>
                    </a:lnTo>
                    <a:lnTo>
                      <a:pt x="1900" y="661"/>
                    </a:lnTo>
                    <a:lnTo>
                      <a:pt x="1904" y="658"/>
                    </a:lnTo>
                    <a:lnTo>
                      <a:pt x="1908" y="657"/>
                    </a:lnTo>
                    <a:lnTo>
                      <a:pt x="1912" y="657"/>
                    </a:lnTo>
                    <a:lnTo>
                      <a:pt x="1916" y="655"/>
                    </a:lnTo>
                    <a:lnTo>
                      <a:pt x="1919" y="653"/>
                    </a:lnTo>
                    <a:lnTo>
                      <a:pt x="1923" y="652"/>
                    </a:lnTo>
                    <a:lnTo>
                      <a:pt x="1927" y="650"/>
                    </a:lnTo>
                    <a:lnTo>
                      <a:pt x="1931" y="649"/>
                    </a:lnTo>
                    <a:lnTo>
                      <a:pt x="1935" y="646"/>
                    </a:lnTo>
                    <a:lnTo>
                      <a:pt x="1939" y="646"/>
                    </a:lnTo>
                    <a:lnTo>
                      <a:pt x="1943" y="644"/>
                    </a:lnTo>
                    <a:lnTo>
                      <a:pt x="1947" y="644"/>
                    </a:lnTo>
                    <a:lnTo>
                      <a:pt x="1951" y="643"/>
                    </a:lnTo>
                    <a:lnTo>
                      <a:pt x="1955" y="640"/>
                    </a:lnTo>
                    <a:lnTo>
                      <a:pt x="1959" y="638"/>
                    </a:lnTo>
                    <a:lnTo>
                      <a:pt x="1963" y="638"/>
                    </a:lnTo>
                    <a:lnTo>
                      <a:pt x="1967" y="636"/>
                    </a:lnTo>
                    <a:lnTo>
                      <a:pt x="1971" y="636"/>
                    </a:lnTo>
                    <a:lnTo>
                      <a:pt x="1975" y="632"/>
                    </a:lnTo>
                    <a:lnTo>
                      <a:pt x="1979" y="631"/>
                    </a:lnTo>
                    <a:lnTo>
                      <a:pt x="1983" y="630"/>
                    </a:lnTo>
                    <a:lnTo>
                      <a:pt x="1986" y="628"/>
                    </a:lnTo>
                    <a:lnTo>
                      <a:pt x="1990" y="625"/>
                    </a:lnTo>
                    <a:lnTo>
                      <a:pt x="1994" y="624"/>
                    </a:lnTo>
                    <a:lnTo>
                      <a:pt x="1998" y="624"/>
                    </a:lnTo>
                    <a:lnTo>
                      <a:pt x="2002" y="621"/>
                    </a:lnTo>
                    <a:lnTo>
                      <a:pt x="2006" y="621"/>
                    </a:lnTo>
                    <a:lnTo>
                      <a:pt x="2010" y="619"/>
                    </a:lnTo>
                    <a:lnTo>
                      <a:pt x="2014" y="617"/>
                    </a:lnTo>
                    <a:lnTo>
                      <a:pt x="2018" y="614"/>
                    </a:lnTo>
                    <a:lnTo>
                      <a:pt x="2022" y="613"/>
                    </a:lnTo>
                    <a:lnTo>
                      <a:pt x="2026" y="611"/>
                    </a:lnTo>
                    <a:lnTo>
                      <a:pt x="2030" y="609"/>
                    </a:lnTo>
                    <a:lnTo>
                      <a:pt x="2034" y="608"/>
                    </a:lnTo>
                    <a:lnTo>
                      <a:pt x="2038" y="606"/>
                    </a:lnTo>
                    <a:lnTo>
                      <a:pt x="2042" y="606"/>
                    </a:lnTo>
                    <a:lnTo>
                      <a:pt x="2046" y="603"/>
                    </a:lnTo>
                    <a:lnTo>
                      <a:pt x="2050" y="601"/>
                    </a:lnTo>
                    <a:lnTo>
                      <a:pt x="2054" y="599"/>
                    </a:lnTo>
                    <a:lnTo>
                      <a:pt x="2057" y="599"/>
                    </a:lnTo>
                    <a:lnTo>
                      <a:pt x="2061" y="596"/>
                    </a:lnTo>
                    <a:lnTo>
                      <a:pt x="2065" y="594"/>
                    </a:lnTo>
                    <a:lnTo>
                      <a:pt x="2069" y="593"/>
                    </a:lnTo>
                    <a:lnTo>
                      <a:pt x="2073" y="590"/>
                    </a:lnTo>
                    <a:lnTo>
                      <a:pt x="2077" y="589"/>
                    </a:lnTo>
                    <a:lnTo>
                      <a:pt x="2081" y="586"/>
                    </a:lnTo>
                    <a:lnTo>
                      <a:pt x="2085" y="585"/>
                    </a:lnTo>
                    <a:lnTo>
                      <a:pt x="2089" y="584"/>
                    </a:lnTo>
                    <a:lnTo>
                      <a:pt x="2093" y="581"/>
                    </a:lnTo>
                    <a:lnTo>
                      <a:pt x="2097" y="579"/>
                    </a:lnTo>
                    <a:lnTo>
                      <a:pt x="2101" y="578"/>
                    </a:lnTo>
                    <a:lnTo>
                      <a:pt x="2105" y="574"/>
                    </a:lnTo>
                    <a:lnTo>
                      <a:pt x="2109" y="573"/>
                    </a:lnTo>
                    <a:lnTo>
                      <a:pt x="2113" y="573"/>
                    </a:lnTo>
                    <a:lnTo>
                      <a:pt x="2117" y="569"/>
                    </a:lnTo>
                    <a:lnTo>
                      <a:pt x="2121" y="568"/>
                    </a:lnTo>
                    <a:lnTo>
                      <a:pt x="2124" y="565"/>
                    </a:lnTo>
                    <a:lnTo>
                      <a:pt x="2128" y="564"/>
                    </a:lnTo>
                    <a:lnTo>
                      <a:pt x="2132" y="563"/>
                    </a:lnTo>
                    <a:lnTo>
                      <a:pt x="2136" y="560"/>
                    </a:lnTo>
                    <a:lnTo>
                      <a:pt x="2140" y="558"/>
                    </a:lnTo>
                    <a:lnTo>
                      <a:pt x="2144" y="557"/>
                    </a:lnTo>
                    <a:lnTo>
                      <a:pt x="2148" y="555"/>
                    </a:lnTo>
                    <a:lnTo>
                      <a:pt x="2152" y="551"/>
                    </a:lnTo>
                    <a:lnTo>
                      <a:pt x="2156" y="550"/>
                    </a:lnTo>
                    <a:lnTo>
                      <a:pt x="2160" y="548"/>
                    </a:lnTo>
                    <a:lnTo>
                      <a:pt x="2164" y="547"/>
                    </a:lnTo>
                    <a:lnTo>
                      <a:pt x="2168" y="545"/>
                    </a:lnTo>
                    <a:lnTo>
                      <a:pt x="2172" y="541"/>
                    </a:lnTo>
                    <a:lnTo>
                      <a:pt x="2176" y="539"/>
                    </a:lnTo>
                    <a:lnTo>
                      <a:pt x="2180" y="538"/>
                    </a:lnTo>
                    <a:lnTo>
                      <a:pt x="2184" y="535"/>
                    </a:lnTo>
                    <a:lnTo>
                      <a:pt x="2188" y="534"/>
                    </a:lnTo>
                    <a:lnTo>
                      <a:pt x="2191" y="531"/>
                    </a:lnTo>
                    <a:lnTo>
                      <a:pt x="2195" y="530"/>
                    </a:lnTo>
                    <a:lnTo>
                      <a:pt x="2199" y="527"/>
                    </a:lnTo>
                    <a:lnTo>
                      <a:pt x="2203" y="525"/>
                    </a:lnTo>
                    <a:lnTo>
                      <a:pt x="2207" y="522"/>
                    </a:lnTo>
                    <a:lnTo>
                      <a:pt x="2211" y="521"/>
                    </a:lnTo>
                    <a:lnTo>
                      <a:pt x="2215" y="519"/>
                    </a:lnTo>
                    <a:lnTo>
                      <a:pt x="2219" y="516"/>
                    </a:lnTo>
                    <a:lnTo>
                      <a:pt x="2223" y="514"/>
                    </a:lnTo>
                    <a:lnTo>
                      <a:pt x="2227" y="514"/>
                    </a:lnTo>
                    <a:lnTo>
                      <a:pt x="2231" y="510"/>
                    </a:lnTo>
                    <a:lnTo>
                      <a:pt x="2235" y="508"/>
                    </a:lnTo>
                    <a:lnTo>
                      <a:pt x="2239" y="506"/>
                    </a:lnTo>
                    <a:lnTo>
                      <a:pt x="2243" y="505"/>
                    </a:lnTo>
                    <a:lnTo>
                      <a:pt x="2247" y="501"/>
                    </a:lnTo>
                    <a:lnTo>
                      <a:pt x="2251" y="499"/>
                    </a:lnTo>
                    <a:lnTo>
                      <a:pt x="2255" y="497"/>
                    </a:lnTo>
                    <a:lnTo>
                      <a:pt x="2259" y="496"/>
                    </a:lnTo>
                    <a:lnTo>
                      <a:pt x="2262" y="494"/>
                    </a:lnTo>
                    <a:lnTo>
                      <a:pt x="2266" y="491"/>
                    </a:lnTo>
                    <a:lnTo>
                      <a:pt x="2270" y="490"/>
                    </a:lnTo>
                    <a:lnTo>
                      <a:pt x="2274" y="487"/>
                    </a:lnTo>
                    <a:lnTo>
                      <a:pt x="2278" y="486"/>
                    </a:lnTo>
                    <a:lnTo>
                      <a:pt x="2282" y="482"/>
                    </a:lnTo>
                    <a:lnTo>
                      <a:pt x="2286" y="481"/>
                    </a:lnTo>
                    <a:lnTo>
                      <a:pt x="2290" y="478"/>
                    </a:lnTo>
                    <a:lnTo>
                      <a:pt x="2294" y="476"/>
                    </a:lnTo>
                    <a:lnTo>
                      <a:pt x="2298" y="475"/>
                    </a:lnTo>
                    <a:lnTo>
                      <a:pt x="2302" y="473"/>
                    </a:lnTo>
                    <a:lnTo>
                      <a:pt x="2306" y="470"/>
                    </a:lnTo>
                    <a:lnTo>
                      <a:pt x="2310" y="468"/>
                    </a:lnTo>
                    <a:lnTo>
                      <a:pt x="2314" y="466"/>
                    </a:lnTo>
                    <a:lnTo>
                      <a:pt x="2318" y="462"/>
                    </a:lnTo>
                    <a:lnTo>
                      <a:pt x="2322" y="460"/>
                    </a:lnTo>
                    <a:lnTo>
                      <a:pt x="2326" y="460"/>
                    </a:lnTo>
                    <a:lnTo>
                      <a:pt x="2329" y="456"/>
                    </a:lnTo>
                    <a:lnTo>
                      <a:pt x="2333" y="454"/>
                    </a:lnTo>
                    <a:lnTo>
                      <a:pt x="2337" y="451"/>
                    </a:lnTo>
                    <a:lnTo>
                      <a:pt x="2341" y="451"/>
                    </a:lnTo>
                    <a:lnTo>
                      <a:pt x="2345" y="449"/>
                    </a:lnTo>
                    <a:lnTo>
                      <a:pt x="2349" y="446"/>
                    </a:lnTo>
                    <a:lnTo>
                      <a:pt x="2353" y="445"/>
                    </a:lnTo>
                    <a:lnTo>
                      <a:pt x="2357" y="442"/>
                    </a:lnTo>
                    <a:lnTo>
                      <a:pt x="2361" y="439"/>
                    </a:lnTo>
                    <a:lnTo>
                      <a:pt x="2365" y="437"/>
                    </a:lnTo>
                    <a:lnTo>
                      <a:pt x="2369" y="435"/>
                    </a:lnTo>
                    <a:lnTo>
                      <a:pt x="2373" y="433"/>
                    </a:lnTo>
                    <a:lnTo>
                      <a:pt x="2377" y="431"/>
                    </a:lnTo>
                    <a:lnTo>
                      <a:pt x="2381" y="428"/>
                    </a:lnTo>
                    <a:lnTo>
                      <a:pt x="2385" y="427"/>
                    </a:lnTo>
                    <a:lnTo>
                      <a:pt x="2389" y="424"/>
                    </a:lnTo>
                    <a:lnTo>
                      <a:pt x="2393" y="422"/>
                    </a:lnTo>
                    <a:lnTo>
                      <a:pt x="2396" y="420"/>
                    </a:lnTo>
                    <a:lnTo>
                      <a:pt x="2400" y="418"/>
                    </a:lnTo>
                    <a:lnTo>
                      <a:pt x="2404" y="416"/>
                    </a:lnTo>
                    <a:lnTo>
                      <a:pt x="2408" y="414"/>
                    </a:lnTo>
                    <a:lnTo>
                      <a:pt x="2412" y="410"/>
                    </a:lnTo>
                    <a:lnTo>
                      <a:pt x="2416" y="410"/>
                    </a:lnTo>
                    <a:lnTo>
                      <a:pt x="2420" y="407"/>
                    </a:lnTo>
                    <a:lnTo>
                      <a:pt x="2424" y="406"/>
                    </a:lnTo>
                    <a:lnTo>
                      <a:pt x="2428" y="402"/>
                    </a:lnTo>
                    <a:lnTo>
                      <a:pt x="2432" y="401"/>
                    </a:lnTo>
                    <a:lnTo>
                      <a:pt x="2436" y="400"/>
                    </a:lnTo>
                    <a:lnTo>
                      <a:pt x="2440" y="395"/>
                    </a:lnTo>
                    <a:lnTo>
                      <a:pt x="2444" y="394"/>
                    </a:lnTo>
                    <a:lnTo>
                      <a:pt x="2448" y="391"/>
                    </a:lnTo>
                    <a:lnTo>
                      <a:pt x="2452" y="390"/>
                    </a:lnTo>
                    <a:lnTo>
                      <a:pt x="2456" y="387"/>
                    </a:lnTo>
                    <a:lnTo>
                      <a:pt x="2460" y="386"/>
                    </a:lnTo>
                    <a:lnTo>
                      <a:pt x="2464" y="384"/>
                    </a:lnTo>
                    <a:lnTo>
                      <a:pt x="2467" y="382"/>
                    </a:lnTo>
                    <a:lnTo>
                      <a:pt x="2471" y="379"/>
                    </a:lnTo>
                    <a:lnTo>
                      <a:pt x="2475" y="377"/>
                    </a:lnTo>
                    <a:lnTo>
                      <a:pt x="2479" y="376"/>
                    </a:lnTo>
                    <a:lnTo>
                      <a:pt x="2483" y="372"/>
                    </a:lnTo>
                    <a:lnTo>
                      <a:pt x="2487" y="370"/>
                    </a:lnTo>
                    <a:lnTo>
                      <a:pt x="2491" y="368"/>
                    </a:lnTo>
                    <a:lnTo>
                      <a:pt x="2495" y="367"/>
                    </a:lnTo>
                    <a:lnTo>
                      <a:pt x="2499" y="365"/>
                    </a:lnTo>
                    <a:lnTo>
                      <a:pt x="2503" y="363"/>
                    </a:lnTo>
                    <a:lnTo>
                      <a:pt x="2507" y="359"/>
                    </a:lnTo>
                    <a:lnTo>
                      <a:pt x="2511" y="357"/>
                    </a:lnTo>
                    <a:lnTo>
                      <a:pt x="2515" y="355"/>
                    </a:lnTo>
                    <a:lnTo>
                      <a:pt x="2519" y="354"/>
                    </a:lnTo>
                    <a:lnTo>
                      <a:pt x="2523" y="352"/>
                    </a:lnTo>
                    <a:lnTo>
                      <a:pt x="2527" y="350"/>
                    </a:lnTo>
                    <a:lnTo>
                      <a:pt x="2531" y="348"/>
                    </a:lnTo>
                    <a:lnTo>
                      <a:pt x="2534" y="347"/>
                    </a:lnTo>
                    <a:lnTo>
                      <a:pt x="2538" y="343"/>
                    </a:lnTo>
                    <a:lnTo>
                      <a:pt x="2542" y="342"/>
                    </a:lnTo>
                    <a:lnTo>
                      <a:pt x="2546" y="342"/>
                    </a:lnTo>
                    <a:lnTo>
                      <a:pt x="2550" y="338"/>
                    </a:lnTo>
                    <a:lnTo>
                      <a:pt x="2554" y="335"/>
                    </a:lnTo>
                    <a:lnTo>
                      <a:pt x="2558" y="334"/>
                    </a:lnTo>
                    <a:lnTo>
                      <a:pt x="2562" y="332"/>
                    </a:lnTo>
                    <a:lnTo>
                      <a:pt x="2566" y="330"/>
                    </a:lnTo>
                    <a:lnTo>
                      <a:pt x="2570" y="327"/>
                    </a:lnTo>
                    <a:lnTo>
                      <a:pt x="2574" y="327"/>
                    </a:lnTo>
                    <a:lnTo>
                      <a:pt x="2578" y="324"/>
                    </a:lnTo>
                    <a:lnTo>
                      <a:pt x="2582" y="322"/>
                    </a:lnTo>
                    <a:lnTo>
                      <a:pt x="2586" y="320"/>
                    </a:lnTo>
                    <a:lnTo>
                      <a:pt x="2590" y="316"/>
                    </a:lnTo>
                    <a:lnTo>
                      <a:pt x="2594" y="316"/>
                    </a:lnTo>
                    <a:lnTo>
                      <a:pt x="2598" y="314"/>
                    </a:lnTo>
                    <a:lnTo>
                      <a:pt x="2602" y="312"/>
                    </a:lnTo>
                    <a:lnTo>
                      <a:pt x="2605" y="311"/>
                    </a:lnTo>
                    <a:lnTo>
                      <a:pt x="2609" y="307"/>
                    </a:lnTo>
                    <a:lnTo>
                      <a:pt x="2613" y="305"/>
                    </a:lnTo>
                    <a:lnTo>
                      <a:pt x="2617" y="304"/>
                    </a:lnTo>
                    <a:lnTo>
                      <a:pt x="2621" y="302"/>
                    </a:lnTo>
                    <a:lnTo>
                      <a:pt x="2625" y="301"/>
                    </a:lnTo>
                    <a:lnTo>
                      <a:pt x="2629" y="300"/>
                    </a:lnTo>
                    <a:lnTo>
                      <a:pt x="2633" y="297"/>
                    </a:lnTo>
                    <a:lnTo>
                      <a:pt x="2637" y="295"/>
                    </a:lnTo>
                    <a:lnTo>
                      <a:pt x="2641" y="291"/>
                    </a:lnTo>
                    <a:lnTo>
                      <a:pt x="2645" y="290"/>
                    </a:lnTo>
                    <a:lnTo>
                      <a:pt x="2649" y="289"/>
                    </a:lnTo>
                    <a:lnTo>
                      <a:pt x="2653" y="286"/>
                    </a:lnTo>
                    <a:lnTo>
                      <a:pt x="2657" y="284"/>
                    </a:lnTo>
                    <a:lnTo>
                      <a:pt x="2661" y="282"/>
                    </a:lnTo>
                    <a:lnTo>
                      <a:pt x="2665" y="281"/>
                    </a:lnTo>
                    <a:lnTo>
                      <a:pt x="2669" y="278"/>
                    </a:lnTo>
                    <a:lnTo>
                      <a:pt x="2672" y="275"/>
                    </a:lnTo>
                    <a:lnTo>
                      <a:pt x="2676" y="275"/>
                    </a:lnTo>
                    <a:lnTo>
                      <a:pt x="2680" y="272"/>
                    </a:lnTo>
                    <a:lnTo>
                      <a:pt x="2684" y="271"/>
                    </a:lnTo>
                    <a:lnTo>
                      <a:pt x="2688" y="269"/>
                    </a:lnTo>
                    <a:lnTo>
                      <a:pt x="2692" y="268"/>
                    </a:lnTo>
                    <a:lnTo>
                      <a:pt x="2696" y="265"/>
                    </a:lnTo>
                    <a:lnTo>
                      <a:pt x="2700" y="264"/>
                    </a:lnTo>
                    <a:lnTo>
                      <a:pt x="2704" y="262"/>
                    </a:lnTo>
                    <a:lnTo>
                      <a:pt x="2708" y="260"/>
                    </a:lnTo>
                    <a:lnTo>
                      <a:pt x="2712" y="260"/>
                    </a:lnTo>
                    <a:lnTo>
                      <a:pt x="2716" y="257"/>
                    </a:lnTo>
                    <a:lnTo>
                      <a:pt x="2720" y="255"/>
                    </a:lnTo>
                    <a:lnTo>
                      <a:pt x="2724" y="252"/>
                    </a:lnTo>
                    <a:lnTo>
                      <a:pt x="2728" y="252"/>
                    </a:lnTo>
                    <a:lnTo>
                      <a:pt x="2732" y="249"/>
                    </a:lnTo>
                    <a:lnTo>
                      <a:pt x="2736" y="249"/>
                    </a:lnTo>
                    <a:lnTo>
                      <a:pt x="2739" y="247"/>
                    </a:lnTo>
                    <a:lnTo>
                      <a:pt x="2743" y="245"/>
                    </a:lnTo>
                    <a:lnTo>
                      <a:pt x="2747" y="244"/>
                    </a:lnTo>
                    <a:lnTo>
                      <a:pt x="2751" y="241"/>
                    </a:lnTo>
                    <a:lnTo>
                      <a:pt x="2755" y="239"/>
                    </a:lnTo>
                    <a:lnTo>
                      <a:pt x="2759" y="237"/>
                    </a:lnTo>
                    <a:lnTo>
                      <a:pt x="2763" y="237"/>
                    </a:lnTo>
                    <a:lnTo>
                      <a:pt x="2767" y="235"/>
                    </a:lnTo>
                    <a:lnTo>
                      <a:pt x="2771" y="233"/>
                    </a:lnTo>
                    <a:lnTo>
                      <a:pt x="2775" y="230"/>
                    </a:lnTo>
                    <a:lnTo>
                      <a:pt x="2779" y="228"/>
                    </a:lnTo>
                    <a:lnTo>
                      <a:pt x="2783" y="228"/>
                    </a:lnTo>
                    <a:lnTo>
                      <a:pt x="2787" y="226"/>
                    </a:lnTo>
                    <a:lnTo>
                      <a:pt x="2791" y="224"/>
                    </a:lnTo>
                    <a:lnTo>
                      <a:pt x="2795" y="222"/>
                    </a:lnTo>
                    <a:lnTo>
                      <a:pt x="2799" y="221"/>
                    </a:lnTo>
                    <a:lnTo>
                      <a:pt x="2803" y="219"/>
                    </a:lnTo>
                    <a:lnTo>
                      <a:pt x="2807" y="217"/>
                    </a:lnTo>
                    <a:lnTo>
                      <a:pt x="2810" y="216"/>
                    </a:lnTo>
                    <a:lnTo>
                      <a:pt x="2814" y="214"/>
                    </a:lnTo>
                    <a:lnTo>
                      <a:pt x="2818" y="213"/>
                    </a:lnTo>
                    <a:lnTo>
                      <a:pt x="2822" y="211"/>
                    </a:lnTo>
                    <a:lnTo>
                      <a:pt x="2826" y="210"/>
                    </a:lnTo>
                    <a:lnTo>
                      <a:pt x="2830" y="209"/>
                    </a:lnTo>
                    <a:lnTo>
                      <a:pt x="2834" y="207"/>
                    </a:lnTo>
                    <a:lnTo>
                      <a:pt x="2838" y="205"/>
                    </a:lnTo>
                    <a:lnTo>
                      <a:pt x="2842" y="203"/>
                    </a:lnTo>
                    <a:lnTo>
                      <a:pt x="2846" y="202"/>
                    </a:lnTo>
                    <a:lnTo>
                      <a:pt x="2850" y="200"/>
                    </a:lnTo>
                    <a:lnTo>
                      <a:pt x="2854" y="198"/>
                    </a:lnTo>
                    <a:lnTo>
                      <a:pt x="2858" y="196"/>
                    </a:lnTo>
                    <a:lnTo>
                      <a:pt x="2862" y="197"/>
                    </a:lnTo>
                    <a:lnTo>
                      <a:pt x="2866" y="194"/>
                    </a:lnTo>
                    <a:lnTo>
                      <a:pt x="2870" y="192"/>
                    </a:lnTo>
                    <a:lnTo>
                      <a:pt x="2874" y="190"/>
                    </a:lnTo>
                    <a:lnTo>
                      <a:pt x="2877" y="189"/>
                    </a:lnTo>
                    <a:lnTo>
                      <a:pt x="2881" y="189"/>
                    </a:lnTo>
                    <a:lnTo>
                      <a:pt x="2885" y="186"/>
                    </a:lnTo>
                    <a:lnTo>
                      <a:pt x="2889" y="186"/>
                    </a:lnTo>
                    <a:lnTo>
                      <a:pt x="2893" y="184"/>
                    </a:lnTo>
                    <a:lnTo>
                      <a:pt x="2897" y="182"/>
                    </a:lnTo>
                    <a:lnTo>
                      <a:pt x="2901" y="181"/>
                    </a:lnTo>
                    <a:lnTo>
                      <a:pt x="2905" y="179"/>
                    </a:lnTo>
                    <a:lnTo>
                      <a:pt x="2909" y="177"/>
                    </a:lnTo>
                    <a:lnTo>
                      <a:pt x="2913" y="177"/>
                    </a:lnTo>
                    <a:lnTo>
                      <a:pt x="2917" y="173"/>
                    </a:lnTo>
                    <a:lnTo>
                      <a:pt x="2921" y="175"/>
                    </a:lnTo>
                    <a:lnTo>
                      <a:pt x="2925" y="172"/>
                    </a:lnTo>
                    <a:lnTo>
                      <a:pt x="2929" y="171"/>
                    </a:lnTo>
                    <a:lnTo>
                      <a:pt x="2933" y="169"/>
                    </a:lnTo>
                    <a:lnTo>
                      <a:pt x="2937" y="168"/>
                    </a:lnTo>
                    <a:lnTo>
                      <a:pt x="2941" y="167"/>
                    </a:lnTo>
                    <a:lnTo>
                      <a:pt x="2944" y="164"/>
                    </a:lnTo>
                    <a:lnTo>
                      <a:pt x="2948" y="164"/>
                    </a:lnTo>
                    <a:lnTo>
                      <a:pt x="2952" y="162"/>
                    </a:lnTo>
                    <a:lnTo>
                      <a:pt x="2956" y="160"/>
                    </a:lnTo>
                    <a:lnTo>
                      <a:pt x="2960" y="160"/>
                    </a:lnTo>
                    <a:lnTo>
                      <a:pt x="2964" y="158"/>
                    </a:lnTo>
                    <a:lnTo>
                      <a:pt x="2968" y="158"/>
                    </a:lnTo>
                    <a:lnTo>
                      <a:pt x="2972" y="156"/>
                    </a:lnTo>
                    <a:lnTo>
                      <a:pt x="2976" y="153"/>
                    </a:lnTo>
                    <a:lnTo>
                      <a:pt x="2980" y="151"/>
                    </a:lnTo>
                    <a:lnTo>
                      <a:pt x="2984" y="151"/>
                    </a:lnTo>
                    <a:lnTo>
                      <a:pt x="2988" y="150"/>
                    </a:lnTo>
                    <a:lnTo>
                      <a:pt x="2992" y="149"/>
                    </a:lnTo>
                    <a:lnTo>
                      <a:pt x="2996" y="148"/>
                    </a:lnTo>
                    <a:lnTo>
                      <a:pt x="3000" y="147"/>
                    </a:lnTo>
                    <a:lnTo>
                      <a:pt x="3004" y="145"/>
                    </a:lnTo>
                    <a:lnTo>
                      <a:pt x="3008" y="144"/>
                    </a:lnTo>
                    <a:lnTo>
                      <a:pt x="3012" y="143"/>
                    </a:lnTo>
                    <a:lnTo>
                      <a:pt x="3015" y="141"/>
                    </a:lnTo>
                    <a:lnTo>
                      <a:pt x="3019" y="140"/>
                    </a:lnTo>
                    <a:lnTo>
                      <a:pt x="3023" y="138"/>
                    </a:lnTo>
                    <a:lnTo>
                      <a:pt x="3027" y="138"/>
                    </a:lnTo>
                    <a:lnTo>
                      <a:pt x="3031" y="135"/>
                    </a:lnTo>
                    <a:lnTo>
                      <a:pt x="3035" y="136"/>
                    </a:lnTo>
                    <a:lnTo>
                      <a:pt x="3039" y="134"/>
                    </a:lnTo>
                    <a:lnTo>
                      <a:pt x="3043" y="134"/>
                    </a:lnTo>
                    <a:lnTo>
                      <a:pt x="3047" y="132"/>
                    </a:lnTo>
                    <a:lnTo>
                      <a:pt x="3051" y="131"/>
                    </a:lnTo>
                    <a:lnTo>
                      <a:pt x="3055" y="129"/>
                    </a:lnTo>
                    <a:lnTo>
                      <a:pt x="3059" y="128"/>
                    </a:lnTo>
                    <a:lnTo>
                      <a:pt x="3063" y="127"/>
                    </a:lnTo>
                    <a:lnTo>
                      <a:pt x="3067" y="127"/>
                    </a:lnTo>
                    <a:lnTo>
                      <a:pt x="3071" y="124"/>
                    </a:lnTo>
                    <a:lnTo>
                      <a:pt x="3075" y="124"/>
                    </a:lnTo>
                    <a:lnTo>
                      <a:pt x="3079" y="122"/>
                    </a:lnTo>
                    <a:lnTo>
                      <a:pt x="3082" y="121"/>
                    </a:lnTo>
                    <a:lnTo>
                      <a:pt x="3086" y="119"/>
                    </a:lnTo>
                    <a:lnTo>
                      <a:pt x="3090" y="120"/>
                    </a:lnTo>
                    <a:lnTo>
                      <a:pt x="3094" y="118"/>
                    </a:lnTo>
                    <a:lnTo>
                      <a:pt x="3098" y="118"/>
                    </a:lnTo>
                    <a:lnTo>
                      <a:pt x="3102" y="116"/>
                    </a:lnTo>
                    <a:lnTo>
                      <a:pt x="3106" y="114"/>
                    </a:lnTo>
                    <a:lnTo>
                      <a:pt x="3110" y="114"/>
                    </a:lnTo>
                    <a:lnTo>
                      <a:pt x="3114" y="114"/>
                    </a:lnTo>
                    <a:lnTo>
                      <a:pt x="3118" y="112"/>
                    </a:lnTo>
                    <a:lnTo>
                      <a:pt x="3122" y="112"/>
                    </a:lnTo>
                    <a:lnTo>
                      <a:pt x="3126" y="110"/>
                    </a:lnTo>
                    <a:lnTo>
                      <a:pt x="3130" y="110"/>
                    </a:lnTo>
                    <a:lnTo>
                      <a:pt x="3134" y="108"/>
                    </a:lnTo>
                    <a:lnTo>
                      <a:pt x="3138" y="107"/>
                    </a:lnTo>
                    <a:lnTo>
                      <a:pt x="3142" y="106"/>
                    </a:lnTo>
                    <a:lnTo>
                      <a:pt x="3146" y="105"/>
                    </a:lnTo>
                    <a:lnTo>
                      <a:pt x="3150" y="10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39" name="Freeform 2891"/>
              <p:cNvSpPr>
                <a:spLocks/>
              </p:cNvSpPr>
              <p:nvPr/>
            </p:nvSpPr>
            <p:spPr bwMode="auto">
              <a:xfrm flipV="1">
                <a:off x="506" y="845"/>
                <a:ext cx="1814" cy="107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0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10"/>
                  </a:cxn>
                  <a:cxn ang="0">
                    <a:pos x="303" y="21"/>
                  </a:cxn>
                  <a:cxn ang="0">
                    <a:pos x="354" y="38"/>
                  </a:cxn>
                  <a:cxn ang="0">
                    <a:pos x="406" y="65"/>
                  </a:cxn>
                  <a:cxn ang="0">
                    <a:pos x="457" y="102"/>
                  </a:cxn>
                  <a:cxn ang="0">
                    <a:pos x="508" y="145"/>
                  </a:cxn>
                  <a:cxn ang="0">
                    <a:pos x="559" y="201"/>
                  </a:cxn>
                  <a:cxn ang="0">
                    <a:pos x="611" y="269"/>
                  </a:cxn>
                  <a:cxn ang="0">
                    <a:pos x="662" y="349"/>
                  </a:cxn>
                  <a:cxn ang="0">
                    <a:pos x="713" y="436"/>
                  </a:cxn>
                  <a:cxn ang="0">
                    <a:pos x="764" y="531"/>
                  </a:cxn>
                  <a:cxn ang="0">
                    <a:pos x="816" y="635"/>
                  </a:cxn>
                  <a:cxn ang="0">
                    <a:pos x="867" y="742"/>
                  </a:cxn>
                  <a:cxn ang="0">
                    <a:pos x="918" y="855"/>
                  </a:cxn>
                  <a:cxn ang="0">
                    <a:pos x="969" y="967"/>
                  </a:cxn>
                  <a:cxn ang="0">
                    <a:pos x="1021" y="1080"/>
                  </a:cxn>
                  <a:cxn ang="0">
                    <a:pos x="1072" y="1190"/>
                  </a:cxn>
                  <a:cxn ang="0">
                    <a:pos x="1123" y="1298"/>
                  </a:cxn>
                  <a:cxn ang="0">
                    <a:pos x="1174" y="1397"/>
                  </a:cxn>
                  <a:cxn ang="0">
                    <a:pos x="1226" y="1491"/>
                  </a:cxn>
                  <a:cxn ang="0">
                    <a:pos x="1277" y="1575"/>
                  </a:cxn>
                  <a:cxn ang="0">
                    <a:pos x="1328" y="1649"/>
                  </a:cxn>
                  <a:cxn ang="0">
                    <a:pos x="1379" y="1715"/>
                  </a:cxn>
                  <a:cxn ang="0">
                    <a:pos x="1431" y="1770"/>
                  </a:cxn>
                  <a:cxn ang="0">
                    <a:pos x="1482" y="1810"/>
                  </a:cxn>
                  <a:cxn ang="0">
                    <a:pos x="1533" y="1839"/>
                  </a:cxn>
                  <a:cxn ang="0">
                    <a:pos x="1584" y="1859"/>
                  </a:cxn>
                  <a:cxn ang="0">
                    <a:pos x="1636" y="1865"/>
                  </a:cxn>
                  <a:cxn ang="0">
                    <a:pos x="1687" y="1862"/>
                  </a:cxn>
                  <a:cxn ang="0">
                    <a:pos x="1738" y="1846"/>
                  </a:cxn>
                  <a:cxn ang="0">
                    <a:pos x="1789" y="1823"/>
                  </a:cxn>
                  <a:cxn ang="0">
                    <a:pos x="1841" y="1789"/>
                  </a:cxn>
                  <a:cxn ang="0">
                    <a:pos x="1892" y="1746"/>
                  </a:cxn>
                  <a:cxn ang="0">
                    <a:pos x="1943" y="1696"/>
                  </a:cxn>
                  <a:cxn ang="0">
                    <a:pos x="1994" y="1639"/>
                  </a:cxn>
                  <a:cxn ang="0">
                    <a:pos x="2046" y="1578"/>
                  </a:cxn>
                  <a:cxn ang="0">
                    <a:pos x="2097" y="1512"/>
                  </a:cxn>
                  <a:cxn ang="0">
                    <a:pos x="2148" y="1442"/>
                  </a:cxn>
                  <a:cxn ang="0">
                    <a:pos x="2199" y="1370"/>
                  </a:cxn>
                  <a:cxn ang="0">
                    <a:pos x="2251" y="1295"/>
                  </a:cxn>
                  <a:cxn ang="0">
                    <a:pos x="2302" y="1222"/>
                  </a:cxn>
                  <a:cxn ang="0">
                    <a:pos x="2353" y="1143"/>
                  </a:cxn>
                  <a:cxn ang="0">
                    <a:pos x="2404" y="1069"/>
                  </a:cxn>
                  <a:cxn ang="0">
                    <a:pos x="2456" y="994"/>
                  </a:cxn>
                  <a:cxn ang="0">
                    <a:pos x="2507" y="920"/>
                  </a:cxn>
                  <a:cxn ang="0">
                    <a:pos x="2558" y="849"/>
                  </a:cxn>
                  <a:cxn ang="0">
                    <a:pos x="2609" y="781"/>
                  </a:cxn>
                  <a:cxn ang="0">
                    <a:pos x="2661" y="716"/>
                  </a:cxn>
                  <a:cxn ang="0">
                    <a:pos x="2712" y="651"/>
                  </a:cxn>
                  <a:cxn ang="0">
                    <a:pos x="2763" y="593"/>
                  </a:cxn>
                  <a:cxn ang="0">
                    <a:pos x="2814" y="537"/>
                  </a:cxn>
                  <a:cxn ang="0">
                    <a:pos x="2866" y="483"/>
                  </a:cxn>
                  <a:cxn ang="0">
                    <a:pos x="2917" y="432"/>
                  </a:cxn>
                  <a:cxn ang="0">
                    <a:pos x="2968" y="386"/>
                  </a:cxn>
                  <a:cxn ang="0">
                    <a:pos x="3019" y="343"/>
                  </a:cxn>
                  <a:cxn ang="0">
                    <a:pos x="3071" y="304"/>
                  </a:cxn>
                  <a:cxn ang="0">
                    <a:pos x="3122" y="267"/>
                  </a:cxn>
                </a:cxnLst>
                <a:rect l="0" t="0" r="r" b="b"/>
                <a:pathLst>
                  <a:path w="3150" h="1866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4"/>
                    </a:lnTo>
                    <a:lnTo>
                      <a:pt x="181" y="3"/>
                    </a:lnTo>
                    <a:lnTo>
                      <a:pt x="185" y="4"/>
                    </a:lnTo>
                    <a:lnTo>
                      <a:pt x="189" y="5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6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7"/>
                    </a:lnTo>
                    <a:lnTo>
                      <a:pt x="224" y="6"/>
                    </a:lnTo>
                    <a:lnTo>
                      <a:pt x="228" y="7"/>
                    </a:lnTo>
                    <a:lnTo>
                      <a:pt x="232" y="8"/>
                    </a:lnTo>
                    <a:lnTo>
                      <a:pt x="236" y="8"/>
                    </a:lnTo>
                    <a:lnTo>
                      <a:pt x="240" y="9"/>
                    </a:lnTo>
                    <a:lnTo>
                      <a:pt x="244" y="9"/>
                    </a:lnTo>
                    <a:lnTo>
                      <a:pt x="248" y="9"/>
                    </a:lnTo>
                    <a:lnTo>
                      <a:pt x="252" y="10"/>
                    </a:lnTo>
                    <a:lnTo>
                      <a:pt x="256" y="11"/>
                    </a:lnTo>
                    <a:lnTo>
                      <a:pt x="260" y="13"/>
                    </a:lnTo>
                    <a:lnTo>
                      <a:pt x="264" y="13"/>
                    </a:lnTo>
                    <a:lnTo>
                      <a:pt x="268" y="13"/>
                    </a:lnTo>
                    <a:lnTo>
                      <a:pt x="272" y="14"/>
                    </a:lnTo>
                    <a:lnTo>
                      <a:pt x="275" y="16"/>
                    </a:lnTo>
                    <a:lnTo>
                      <a:pt x="279" y="16"/>
                    </a:lnTo>
                    <a:lnTo>
                      <a:pt x="283" y="17"/>
                    </a:lnTo>
                    <a:lnTo>
                      <a:pt x="287" y="16"/>
                    </a:lnTo>
                    <a:lnTo>
                      <a:pt x="291" y="18"/>
                    </a:lnTo>
                    <a:lnTo>
                      <a:pt x="295" y="19"/>
                    </a:lnTo>
                    <a:lnTo>
                      <a:pt x="299" y="20"/>
                    </a:lnTo>
                    <a:lnTo>
                      <a:pt x="303" y="21"/>
                    </a:lnTo>
                    <a:lnTo>
                      <a:pt x="307" y="23"/>
                    </a:lnTo>
                    <a:lnTo>
                      <a:pt x="311" y="25"/>
                    </a:lnTo>
                    <a:lnTo>
                      <a:pt x="315" y="24"/>
                    </a:lnTo>
                    <a:lnTo>
                      <a:pt x="319" y="25"/>
                    </a:lnTo>
                    <a:lnTo>
                      <a:pt x="323" y="27"/>
                    </a:lnTo>
                    <a:lnTo>
                      <a:pt x="327" y="29"/>
                    </a:lnTo>
                    <a:lnTo>
                      <a:pt x="331" y="30"/>
                    </a:lnTo>
                    <a:lnTo>
                      <a:pt x="335" y="31"/>
                    </a:lnTo>
                    <a:lnTo>
                      <a:pt x="339" y="33"/>
                    </a:lnTo>
                    <a:lnTo>
                      <a:pt x="342" y="35"/>
                    </a:lnTo>
                    <a:lnTo>
                      <a:pt x="346" y="35"/>
                    </a:lnTo>
                    <a:lnTo>
                      <a:pt x="350" y="37"/>
                    </a:lnTo>
                    <a:lnTo>
                      <a:pt x="354" y="38"/>
                    </a:lnTo>
                    <a:lnTo>
                      <a:pt x="358" y="42"/>
                    </a:lnTo>
                    <a:lnTo>
                      <a:pt x="362" y="43"/>
                    </a:lnTo>
                    <a:lnTo>
                      <a:pt x="366" y="45"/>
                    </a:lnTo>
                    <a:lnTo>
                      <a:pt x="370" y="46"/>
                    </a:lnTo>
                    <a:lnTo>
                      <a:pt x="374" y="48"/>
                    </a:lnTo>
                    <a:lnTo>
                      <a:pt x="378" y="49"/>
                    </a:lnTo>
                    <a:lnTo>
                      <a:pt x="382" y="52"/>
                    </a:lnTo>
                    <a:lnTo>
                      <a:pt x="386" y="54"/>
                    </a:lnTo>
                    <a:lnTo>
                      <a:pt x="390" y="55"/>
                    </a:lnTo>
                    <a:lnTo>
                      <a:pt x="394" y="60"/>
                    </a:lnTo>
                    <a:lnTo>
                      <a:pt x="398" y="61"/>
                    </a:lnTo>
                    <a:lnTo>
                      <a:pt x="402" y="63"/>
                    </a:lnTo>
                    <a:lnTo>
                      <a:pt x="406" y="65"/>
                    </a:lnTo>
                    <a:lnTo>
                      <a:pt x="410" y="67"/>
                    </a:lnTo>
                    <a:lnTo>
                      <a:pt x="413" y="72"/>
                    </a:lnTo>
                    <a:lnTo>
                      <a:pt x="417" y="74"/>
                    </a:lnTo>
                    <a:lnTo>
                      <a:pt x="421" y="75"/>
                    </a:lnTo>
                    <a:lnTo>
                      <a:pt x="425" y="78"/>
                    </a:lnTo>
                    <a:lnTo>
                      <a:pt x="429" y="79"/>
                    </a:lnTo>
                    <a:lnTo>
                      <a:pt x="433" y="84"/>
                    </a:lnTo>
                    <a:lnTo>
                      <a:pt x="437" y="87"/>
                    </a:lnTo>
                    <a:lnTo>
                      <a:pt x="441" y="89"/>
                    </a:lnTo>
                    <a:lnTo>
                      <a:pt x="445" y="92"/>
                    </a:lnTo>
                    <a:lnTo>
                      <a:pt x="449" y="95"/>
                    </a:lnTo>
                    <a:lnTo>
                      <a:pt x="453" y="97"/>
                    </a:lnTo>
                    <a:lnTo>
                      <a:pt x="457" y="102"/>
                    </a:lnTo>
                    <a:lnTo>
                      <a:pt x="461" y="105"/>
                    </a:lnTo>
                    <a:lnTo>
                      <a:pt x="465" y="107"/>
                    </a:lnTo>
                    <a:lnTo>
                      <a:pt x="469" y="111"/>
                    </a:lnTo>
                    <a:lnTo>
                      <a:pt x="473" y="113"/>
                    </a:lnTo>
                    <a:lnTo>
                      <a:pt x="477" y="117"/>
                    </a:lnTo>
                    <a:lnTo>
                      <a:pt x="480" y="120"/>
                    </a:lnTo>
                    <a:lnTo>
                      <a:pt x="484" y="125"/>
                    </a:lnTo>
                    <a:lnTo>
                      <a:pt x="488" y="127"/>
                    </a:lnTo>
                    <a:lnTo>
                      <a:pt x="492" y="132"/>
                    </a:lnTo>
                    <a:lnTo>
                      <a:pt x="496" y="135"/>
                    </a:lnTo>
                    <a:lnTo>
                      <a:pt x="500" y="138"/>
                    </a:lnTo>
                    <a:lnTo>
                      <a:pt x="504" y="142"/>
                    </a:lnTo>
                    <a:lnTo>
                      <a:pt x="508" y="145"/>
                    </a:lnTo>
                    <a:lnTo>
                      <a:pt x="512" y="150"/>
                    </a:lnTo>
                    <a:lnTo>
                      <a:pt x="516" y="155"/>
                    </a:lnTo>
                    <a:lnTo>
                      <a:pt x="520" y="158"/>
                    </a:lnTo>
                    <a:lnTo>
                      <a:pt x="524" y="163"/>
                    </a:lnTo>
                    <a:lnTo>
                      <a:pt x="528" y="167"/>
                    </a:lnTo>
                    <a:lnTo>
                      <a:pt x="532" y="171"/>
                    </a:lnTo>
                    <a:lnTo>
                      <a:pt x="536" y="176"/>
                    </a:lnTo>
                    <a:lnTo>
                      <a:pt x="540" y="179"/>
                    </a:lnTo>
                    <a:lnTo>
                      <a:pt x="544" y="184"/>
                    </a:lnTo>
                    <a:lnTo>
                      <a:pt x="547" y="190"/>
                    </a:lnTo>
                    <a:lnTo>
                      <a:pt x="551" y="194"/>
                    </a:lnTo>
                    <a:lnTo>
                      <a:pt x="555" y="200"/>
                    </a:lnTo>
                    <a:lnTo>
                      <a:pt x="559" y="201"/>
                    </a:lnTo>
                    <a:lnTo>
                      <a:pt x="563" y="207"/>
                    </a:lnTo>
                    <a:lnTo>
                      <a:pt x="567" y="213"/>
                    </a:lnTo>
                    <a:lnTo>
                      <a:pt x="571" y="219"/>
                    </a:lnTo>
                    <a:lnTo>
                      <a:pt x="575" y="223"/>
                    </a:lnTo>
                    <a:lnTo>
                      <a:pt x="579" y="227"/>
                    </a:lnTo>
                    <a:lnTo>
                      <a:pt x="583" y="233"/>
                    </a:lnTo>
                    <a:lnTo>
                      <a:pt x="587" y="238"/>
                    </a:lnTo>
                    <a:lnTo>
                      <a:pt x="591" y="244"/>
                    </a:lnTo>
                    <a:lnTo>
                      <a:pt x="595" y="247"/>
                    </a:lnTo>
                    <a:lnTo>
                      <a:pt x="599" y="254"/>
                    </a:lnTo>
                    <a:lnTo>
                      <a:pt x="603" y="258"/>
                    </a:lnTo>
                    <a:lnTo>
                      <a:pt x="607" y="265"/>
                    </a:lnTo>
                    <a:lnTo>
                      <a:pt x="611" y="269"/>
                    </a:lnTo>
                    <a:lnTo>
                      <a:pt x="615" y="275"/>
                    </a:lnTo>
                    <a:lnTo>
                      <a:pt x="618" y="281"/>
                    </a:lnTo>
                    <a:lnTo>
                      <a:pt x="622" y="288"/>
                    </a:lnTo>
                    <a:lnTo>
                      <a:pt x="626" y="294"/>
                    </a:lnTo>
                    <a:lnTo>
                      <a:pt x="630" y="298"/>
                    </a:lnTo>
                    <a:lnTo>
                      <a:pt x="634" y="305"/>
                    </a:lnTo>
                    <a:lnTo>
                      <a:pt x="638" y="311"/>
                    </a:lnTo>
                    <a:lnTo>
                      <a:pt x="642" y="318"/>
                    </a:lnTo>
                    <a:lnTo>
                      <a:pt x="646" y="322"/>
                    </a:lnTo>
                    <a:lnTo>
                      <a:pt x="650" y="330"/>
                    </a:lnTo>
                    <a:lnTo>
                      <a:pt x="654" y="337"/>
                    </a:lnTo>
                    <a:lnTo>
                      <a:pt x="658" y="342"/>
                    </a:lnTo>
                    <a:lnTo>
                      <a:pt x="662" y="349"/>
                    </a:lnTo>
                    <a:lnTo>
                      <a:pt x="666" y="355"/>
                    </a:lnTo>
                    <a:lnTo>
                      <a:pt x="670" y="361"/>
                    </a:lnTo>
                    <a:lnTo>
                      <a:pt x="674" y="367"/>
                    </a:lnTo>
                    <a:lnTo>
                      <a:pt x="678" y="375"/>
                    </a:lnTo>
                    <a:lnTo>
                      <a:pt x="682" y="382"/>
                    </a:lnTo>
                    <a:lnTo>
                      <a:pt x="685" y="387"/>
                    </a:lnTo>
                    <a:lnTo>
                      <a:pt x="689" y="395"/>
                    </a:lnTo>
                    <a:lnTo>
                      <a:pt x="693" y="402"/>
                    </a:lnTo>
                    <a:lnTo>
                      <a:pt x="697" y="408"/>
                    </a:lnTo>
                    <a:lnTo>
                      <a:pt x="701" y="415"/>
                    </a:lnTo>
                    <a:lnTo>
                      <a:pt x="705" y="423"/>
                    </a:lnTo>
                    <a:lnTo>
                      <a:pt x="709" y="429"/>
                    </a:lnTo>
                    <a:lnTo>
                      <a:pt x="713" y="436"/>
                    </a:lnTo>
                    <a:lnTo>
                      <a:pt x="717" y="444"/>
                    </a:lnTo>
                    <a:lnTo>
                      <a:pt x="721" y="450"/>
                    </a:lnTo>
                    <a:lnTo>
                      <a:pt x="725" y="460"/>
                    </a:lnTo>
                    <a:lnTo>
                      <a:pt x="729" y="465"/>
                    </a:lnTo>
                    <a:lnTo>
                      <a:pt x="733" y="471"/>
                    </a:lnTo>
                    <a:lnTo>
                      <a:pt x="737" y="480"/>
                    </a:lnTo>
                    <a:lnTo>
                      <a:pt x="741" y="487"/>
                    </a:lnTo>
                    <a:lnTo>
                      <a:pt x="745" y="494"/>
                    </a:lnTo>
                    <a:lnTo>
                      <a:pt x="749" y="501"/>
                    </a:lnTo>
                    <a:lnTo>
                      <a:pt x="753" y="510"/>
                    </a:lnTo>
                    <a:lnTo>
                      <a:pt x="756" y="516"/>
                    </a:lnTo>
                    <a:lnTo>
                      <a:pt x="760" y="525"/>
                    </a:lnTo>
                    <a:lnTo>
                      <a:pt x="764" y="531"/>
                    </a:lnTo>
                    <a:lnTo>
                      <a:pt x="768" y="540"/>
                    </a:lnTo>
                    <a:lnTo>
                      <a:pt x="772" y="548"/>
                    </a:lnTo>
                    <a:lnTo>
                      <a:pt x="776" y="555"/>
                    </a:lnTo>
                    <a:lnTo>
                      <a:pt x="780" y="564"/>
                    </a:lnTo>
                    <a:lnTo>
                      <a:pt x="784" y="571"/>
                    </a:lnTo>
                    <a:lnTo>
                      <a:pt x="788" y="579"/>
                    </a:lnTo>
                    <a:lnTo>
                      <a:pt x="792" y="587"/>
                    </a:lnTo>
                    <a:lnTo>
                      <a:pt x="796" y="595"/>
                    </a:lnTo>
                    <a:lnTo>
                      <a:pt x="800" y="603"/>
                    </a:lnTo>
                    <a:lnTo>
                      <a:pt x="804" y="611"/>
                    </a:lnTo>
                    <a:lnTo>
                      <a:pt x="808" y="619"/>
                    </a:lnTo>
                    <a:lnTo>
                      <a:pt x="812" y="627"/>
                    </a:lnTo>
                    <a:lnTo>
                      <a:pt x="816" y="635"/>
                    </a:lnTo>
                    <a:lnTo>
                      <a:pt x="820" y="643"/>
                    </a:lnTo>
                    <a:lnTo>
                      <a:pt x="823" y="652"/>
                    </a:lnTo>
                    <a:lnTo>
                      <a:pt x="827" y="658"/>
                    </a:lnTo>
                    <a:lnTo>
                      <a:pt x="831" y="668"/>
                    </a:lnTo>
                    <a:lnTo>
                      <a:pt x="835" y="676"/>
                    </a:lnTo>
                    <a:lnTo>
                      <a:pt x="839" y="684"/>
                    </a:lnTo>
                    <a:lnTo>
                      <a:pt x="843" y="694"/>
                    </a:lnTo>
                    <a:lnTo>
                      <a:pt x="847" y="700"/>
                    </a:lnTo>
                    <a:lnTo>
                      <a:pt x="851" y="708"/>
                    </a:lnTo>
                    <a:lnTo>
                      <a:pt x="855" y="719"/>
                    </a:lnTo>
                    <a:lnTo>
                      <a:pt x="859" y="727"/>
                    </a:lnTo>
                    <a:lnTo>
                      <a:pt x="863" y="734"/>
                    </a:lnTo>
                    <a:lnTo>
                      <a:pt x="867" y="742"/>
                    </a:lnTo>
                    <a:lnTo>
                      <a:pt x="871" y="750"/>
                    </a:lnTo>
                    <a:lnTo>
                      <a:pt x="875" y="760"/>
                    </a:lnTo>
                    <a:lnTo>
                      <a:pt x="879" y="769"/>
                    </a:lnTo>
                    <a:lnTo>
                      <a:pt x="883" y="778"/>
                    </a:lnTo>
                    <a:lnTo>
                      <a:pt x="887" y="786"/>
                    </a:lnTo>
                    <a:lnTo>
                      <a:pt x="890" y="793"/>
                    </a:lnTo>
                    <a:lnTo>
                      <a:pt x="894" y="802"/>
                    </a:lnTo>
                    <a:lnTo>
                      <a:pt x="898" y="811"/>
                    </a:lnTo>
                    <a:lnTo>
                      <a:pt x="902" y="820"/>
                    </a:lnTo>
                    <a:lnTo>
                      <a:pt x="906" y="830"/>
                    </a:lnTo>
                    <a:lnTo>
                      <a:pt x="910" y="837"/>
                    </a:lnTo>
                    <a:lnTo>
                      <a:pt x="914" y="846"/>
                    </a:lnTo>
                    <a:lnTo>
                      <a:pt x="918" y="855"/>
                    </a:lnTo>
                    <a:lnTo>
                      <a:pt x="922" y="863"/>
                    </a:lnTo>
                    <a:lnTo>
                      <a:pt x="926" y="872"/>
                    </a:lnTo>
                    <a:lnTo>
                      <a:pt x="930" y="882"/>
                    </a:lnTo>
                    <a:lnTo>
                      <a:pt x="934" y="889"/>
                    </a:lnTo>
                    <a:lnTo>
                      <a:pt x="938" y="897"/>
                    </a:lnTo>
                    <a:lnTo>
                      <a:pt x="942" y="906"/>
                    </a:lnTo>
                    <a:lnTo>
                      <a:pt x="946" y="913"/>
                    </a:lnTo>
                    <a:lnTo>
                      <a:pt x="950" y="924"/>
                    </a:lnTo>
                    <a:lnTo>
                      <a:pt x="954" y="934"/>
                    </a:lnTo>
                    <a:lnTo>
                      <a:pt x="958" y="940"/>
                    </a:lnTo>
                    <a:lnTo>
                      <a:pt x="961" y="950"/>
                    </a:lnTo>
                    <a:lnTo>
                      <a:pt x="965" y="959"/>
                    </a:lnTo>
                    <a:lnTo>
                      <a:pt x="969" y="967"/>
                    </a:lnTo>
                    <a:lnTo>
                      <a:pt x="973" y="976"/>
                    </a:lnTo>
                    <a:lnTo>
                      <a:pt x="977" y="985"/>
                    </a:lnTo>
                    <a:lnTo>
                      <a:pt x="981" y="993"/>
                    </a:lnTo>
                    <a:lnTo>
                      <a:pt x="985" y="1002"/>
                    </a:lnTo>
                    <a:lnTo>
                      <a:pt x="989" y="1011"/>
                    </a:lnTo>
                    <a:lnTo>
                      <a:pt x="993" y="1022"/>
                    </a:lnTo>
                    <a:lnTo>
                      <a:pt x="997" y="1029"/>
                    </a:lnTo>
                    <a:lnTo>
                      <a:pt x="1001" y="1038"/>
                    </a:lnTo>
                    <a:lnTo>
                      <a:pt x="1005" y="1046"/>
                    </a:lnTo>
                    <a:lnTo>
                      <a:pt x="1009" y="1055"/>
                    </a:lnTo>
                    <a:lnTo>
                      <a:pt x="1013" y="1064"/>
                    </a:lnTo>
                    <a:lnTo>
                      <a:pt x="1017" y="1072"/>
                    </a:lnTo>
                    <a:lnTo>
                      <a:pt x="1021" y="1080"/>
                    </a:lnTo>
                    <a:lnTo>
                      <a:pt x="1025" y="1090"/>
                    </a:lnTo>
                    <a:lnTo>
                      <a:pt x="1028" y="1097"/>
                    </a:lnTo>
                    <a:lnTo>
                      <a:pt x="1032" y="1107"/>
                    </a:lnTo>
                    <a:lnTo>
                      <a:pt x="1036" y="1115"/>
                    </a:lnTo>
                    <a:lnTo>
                      <a:pt x="1040" y="1124"/>
                    </a:lnTo>
                    <a:lnTo>
                      <a:pt x="1044" y="1132"/>
                    </a:lnTo>
                    <a:lnTo>
                      <a:pt x="1048" y="1139"/>
                    </a:lnTo>
                    <a:lnTo>
                      <a:pt x="1052" y="1150"/>
                    </a:lnTo>
                    <a:lnTo>
                      <a:pt x="1056" y="1157"/>
                    </a:lnTo>
                    <a:lnTo>
                      <a:pt x="1060" y="1166"/>
                    </a:lnTo>
                    <a:lnTo>
                      <a:pt x="1064" y="1174"/>
                    </a:lnTo>
                    <a:lnTo>
                      <a:pt x="1068" y="1183"/>
                    </a:lnTo>
                    <a:lnTo>
                      <a:pt x="1072" y="1190"/>
                    </a:lnTo>
                    <a:lnTo>
                      <a:pt x="1076" y="1199"/>
                    </a:lnTo>
                    <a:lnTo>
                      <a:pt x="1080" y="1208"/>
                    </a:lnTo>
                    <a:lnTo>
                      <a:pt x="1084" y="1216"/>
                    </a:lnTo>
                    <a:lnTo>
                      <a:pt x="1088" y="1224"/>
                    </a:lnTo>
                    <a:lnTo>
                      <a:pt x="1092" y="1232"/>
                    </a:lnTo>
                    <a:lnTo>
                      <a:pt x="1095" y="1239"/>
                    </a:lnTo>
                    <a:lnTo>
                      <a:pt x="1099" y="1249"/>
                    </a:lnTo>
                    <a:lnTo>
                      <a:pt x="1103" y="1256"/>
                    </a:lnTo>
                    <a:lnTo>
                      <a:pt x="1107" y="1265"/>
                    </a:lnTo>
                    <a:lnTo>
                      <a:pt x="1111" y="1274"/>
                    </a:lnTo>
                    <a:lnTo>
                      <a:pt x="1115" y="1281"/>
                    </a:lnTo>
                    <a:lnTo>
                      <a:pt x="1119" y="1290"/>
                    </a:lnTo>
                    <a:lnTo>
                      <a:pt x="1123" y="1298"/>
                    </a:lnTo>
                    <a:lnTo>
                      <a:pt x="1127" y="1305"/>
                    </a:lnTo>
                    <a:lnTo>
                      <a:pt x="1131" y="1314"/>
                    </a:lnTo>
                    <a:lnTo>
                      <a:pt x="1135" y="1320"/>
                    </a:lnTo>
                    <a:lnTo>
                      <a:pt x="1139" y="1328"/>
                    </a:lnTo>
                    <a:lnTo>
                      <a:pt x="1143" y="1336"/>
                    </a:lnTo>
                    <a:lnTo>
                      <a:pt x="1147" y="1346"/>
                    </a:lnTo>
                    <a:lnTo>
                      <a:pt x="1151" y="1353"/>
                    </a:lnTo>
                    <a:lnTo>
                      <a:pt x="1155" y="1360"/>
                    </a:lnTo>
                    <a:lnTo>
                      <a:pt x="1159" y="1368"/>
                    </a:lnTo>
                    <a:lnTo>
                      <a:pt x="1163" y="1374"/>
                    </a:lnTo>
                    <a:lnTo>
                      <a:pt x="1166" y="1383"/>
                    </a:lnTo>
                    <a:lnTo>
                      <a:pt x="1170" y="1390"/>
                    </a:lnTo>
                    <a:lnTo>
                      <a:pt x="1174" y="1397"/>
                    </a:lnTo>
                    <a:lnTo>
                      <a:pt x="1178" y="1406"/>
                    </a:lnTo>
                    <a:lnTo>
                      <a:pt x="1182" y="1413"/>
                    </a:lnTo>
                    <a:lnTo>
                      <a:pt x="1186" y="1420"/>
                    </a:lnTo>
                    <a:lnTo>
                      <a:pt x="1190" y="1427"/>
                    </a:lnTo>
                    <a:lnTo>
                      <a:pt x="1194" y="1435"/>
                    </a:lnTo>
                    <a:lnTo>
                      <a:pt x="1198" y="1443"/>
                    </a:lnTo>
                    <a:lnTo>
                      <a:pt x="1202" y="1447"/>
                    </a:lnTo>
                    <a:lnTo>
                      <a:pt x="1206" y="1456"/>
                    </a:lnTo>
                    <a:lnTo>
                      <a:pt x="1210" y="1462"/>
                    </a:lnTo>
                    <a:lnTo>
                      <a:pt x="1214" y="1470"/>
                    </a:lnTo>
                    <a:lnTo>
                      <a:pt x="1218" y="1478"/>
                    </a:lnTo>
                    <a:lnTo>
                      <a:pt x="1222" y="1483"/>
                    </a:lnTo>
                    <a:lnTo>
                      <a:pt x="1226" y="1491"/>
                    </a:lnTo>
                    <a:lnTo>
                      <a:pt x="1230" y="1498"/>
                    </a:lnTo>
                    <a:lnTo>
                      <a:pt x="1233" y="1506"/>
                    </a:lnTo>
                    <a:lnTo>
                      <a:pt x="1237" y="1511"/>
                    </a:lnTo>
                    <a:lnTo>
                      <a:pt x="1241" y="1517"/>
                    </a:lnTo>
                    <a:lnTo>
                      <a:pt x="1245" y="1525"/>
                    </a:lnTo>
                    <a:lnTo>
                      <a:pt x="1249" y="1531"/>
                    </a:lnTo>
                    <a:lnTo>
                      <a:pt x="1253" y="1538"/>
                    </a:lnTo>
                    <a:lnTo>
                      <a:pt x="1257" y="1544"/>
                    </a:lnTo>
                    <a:lnTo>
                      <a:pt x="1261" y="1550"/>
                    </a:lnTo>
                    <a:lnTo>
                      <a:pt x="1265" y="1557"/>
                    </a:lnTo>
                    <a:lnTo>
                      <a:pt x="1269" y="1564"/>
                    </a:lnTo>
                    <a:lnTo>
                      <a:pt x="1273" y="1569"/>
                    </a:lnTo>
                    <a:lnTo>
                      <a:pt x="1277" y="1575"/>
                    </a:lnTo>
                    <a:lnTo>
                      <a:pt x="1281" y="1581"/>
                    </a:lnTo>
                    <a:lnTo>
                      <a:pt x="1285" y="1588"/>
                    </a:lnTo>
                    <a:lnTo>
                      <a:pt x="1289" y="1594"/>
                    </a:lnTo>
                    <a:lnTo>
                      <a:pt x="1293" y="1598"/>
                    </a:lnTo>
                    <a:lnTo>
                      <a:pt x="1297" y="1605"/>
                    </a:lnTo>
                    <a:lnTo>
                      <a:pt x="1301" y="1611"/>
                    </a:lnTo>
                    <a:lnTo>
                      <a:pt x="1304" y="1617"/>
                    </a:lnTo>
                    <a:lnTo>
                      <a:pt x="1308" y="1622"/>
                    </a:lnTo>
                    <a:lnTo>
                      <a:pt x="1312" y="1629"/>
                    </a:lnTo>
                    <a:lnTo>
                      <a:pt x="1316" y="1634"/>
                    </a:lnTo>
                    <a:lnTo>
                      <a:pt x="1320" y="1639"/>
                    </a:lnTo>
                    <a:lnTo>
                      <a:pt x="1324" y="1645"/>
                    </a:lnTo>
                    <a:lnTo>
                      <a:pt x="1328" y="1649"/>
                    </a:lnTo>
                    <a:lnTo>
                      <a:pt x="1332" y="1656"/>
                    </a:lnTo>
                    <a:lnTo>
                      <a:pt x="1336" y="1662"/>
                    </a:lnTo>
                    <a:lnTo>
                      <a:pt x="1340" y="1667"/>
                    </a:lnTo>
                    <a:lnTo>
                      <a:pt x="1344" y="1670"/>
                    </a:lnTo>
                    <a:lnTo>
                      <a:pt x="1348" y="1677"/>
                    </a:lnTo>
                    <a:lnTo>
                      <a:pt x="1352" y="1683"/>
                    </a:lnTo>
                    <a:lnTo>
                      <a:pt x="1356" y="1685"/>
                    </a:lnTo>
                    <a:lnTo>
                      <a:pt x="1360" y="1691"/>
                    </a:lnTo>
                    <a:lnTo>
                      <a:pt x="1364" y="1697"/>
                    </a:lnTo>
                    <a:lnTo>
                      <a:pt x="1368" y="1701"/>
                    </a:lnTo>
                    <a:lnTo>
                      <a:pt x="1371" y="1706"/>
                    </a:lnTo>
                    <a:lnTo>
                      <a:pt x="1375" y="1711"/>
                    </a:lnTo>
                    <a:lnTo>
                      <a:pt x="1379" y="1715"/>
                    </a:lnTo>
                    <a:lnTo>
                      <a:pt x="1383" y="1719"/>
                    </a:lnTo>
                    <a:lnTo>
                      <a:pt x="1387" y="1724"/>
                    </a:lnTo>
                    <a:lnTo>
                      <a:pt x="1391" y="1728"/>
                    </a:lnTo>
                    <a:lnTo>
                      <a:pt x="1395" y="1732"/>
                    </a:lnTo>
                    <a:lnTo>
                      <a:pt x="1399" y="1738"/>
                    </a:lnTo>
                    <a:lnTo>
                      <a:pt x="1403" y="1741"/>
                    </a:lnTo>
                    <a:lnTo>
                      <a:pt x="1407" y="1746"/>
                    </a:lnTo>
                    <a:lnTo>
                      <a:pt x="1411" y="1749"/>
                    </a:lnTo>
                    <a:lnTo>
                      <a:pt x="1415" y="1753"/>
                    </a:lnTo>
                    <a:lnTo>
                      <a:pt x="1419" y="1758"/>
                    </a:lnTo>
                    <a:lnTo>
                      <a:pt x="1423" y="1761"/>
                    </a:lnTo>
                    <a:lnTo>
                      <a:pt x="1427" y="1765"/>
                    </a:lnTo>
                    <a:lnTo>
                      <a:pt x="1431" y="1770"/>
                    </a:lnTo>
                    <a:lnTo>
                      <a:pt x="1435" y="1772"/>
                    </a:lnTo>
                    <a:lnTo>
                      <a:pt x="1438" y="1775"/>
                    </a:lnTo>
                    <a:lnTo>
                      <a:pt x="1442" y="1779"/>
                    </a:lnTo>
                    <a:lnTo>
                      <a:pt x="1446" y="1783"/>
                    </a:lnTo>
                    <a:lnTo>
                      <a:pt x="1450" y="1786"/>
                    </a:lnTo>
                    <a:lnTo>
                      <a:pt x="1454" y="1789"/>
                    </a:lnTo>
                    <a:lnTo>
                      <a:pt x="1458" y="1793"/>
                    </a:lnTo>
                    <a:lnTo>
                      <a:pt x="1462" y="1795"/>
                    </a:lnTo>
                    <a:lnTo>
                      <a:pt x="1466" y="1799"/>
                    </a:lnTo>
                    <a:lnTo>
                      <a:pt x="1470" y="1802"/>
                    </a:lnTo>
                    <a:lnTo>
                      <a:pt x="1474" y="1805"/>
                    </a:lnTo>
                    <a:lnTo>
                      <a:pt x="1478" y="1809"/>
                    </a:lnTo>
                    <a:lnTo>
                      <a:pt x="1482" y="1810"/>
                    </a:lnTo>
                    <a:lnTo>
                      <a:pt x="1486" y="1812"/>
                    </a:lnTo>
                    <a:lnTo>
                      <a:pt x="1490" y="1816"/>
                    </a:lnTo>
                    <a:lnTo>
                      <a:pt x="1494" y="1819"/>
                    </a:lnTo>
                    <a:lnTo>
                      <a:pt x="1498" y="1821"/>
                    </a:lnTo>
                    <a:lnTo>
                      <a:pt x="1502" y="1823"/>
                    </a:lnTo>
                    <a:lnTo>
                      <a:pt x="1506" y="1825"/>
                    </a:lnTo>
                    <a:lnTo>
                      <a:pt x="1509" y="1828"/>
                    </a:lnTo>
                    <a:lnTo>
                      <a:pt x="1513" y="1830"/>
                    </a:lnTo>
                    <a:lnTo>
                      <a:pt x="1517" y="1832"/>
                    </a:lnTo>
                    <a:lnTo>
                      <a:pt x="1521" y="1834"/>
                    </a:lnTo>
                    <a:lnTo>
                      <a:pt x="1525" y="1835"/>
                    </a:lnTo>
                    <a:lnTo>
                      <a:pt x="1529" y="1839"/>
                    </a:lnTo>
                    <a:lnTo>
                      <a:pt x="1533" y="1839"/>
                    </a:lnTo>
                    <a:lnTo>
                      <a:pt x="1537" y="1841"/>
                    </a:lnTo>
                    <a:lnTo>
                      <a:pt x="1541" y="1843"/>
                    </a:lnTo>
                    <a:lnTo>
                      <a:pt x="1545" y="1845"/>
                    </a:lnTo>
                    <a:lnTo>
                      <a:pt x="1549" y="1847"/>
                    </a:lnTo>
                    <a:lnTo>
                      <a:pt x="1553" y="1849"/>
                    </a:lnTo>
                    <a:lnTo>
                      <a:pt x="1557" y="1850"/>
                    </a:lnTo>
                    <a:lnTo>
                      <a:pt x="1561" y="1852"/>
                    </a:lnTo>
                    <a:lnTo>
                      <a:pt x="1565" y="1852"/>
                    </a:lnTo>
                    <a:lnTo>
                      <a:pt x="1569" y="1854"/>
                    </a:lnTo>
                    <a:lnTo>
                      <a:pt x="1573" y="1855"/>
                    </a:lnTo>
                    <a:lnTo>
                      <a:pt x="1576" y="1856"/>
                    </a:lnTo>
                    <a:lnTo>
                      <a:pt x="1580" y="1859"/>
                    </a:lnTo>
                    <a:lnTo>
                      <a:pt x="1584" y="1859"/>
                    </a:lnTo>
                    <a:lnTo>
                      <a:pt x="1588" y="1861"/>
                    </a:lnTo>
                    <a:lnTo>
                      <a:pt x="1592" y="1860"/>
                    </a:lnTo>
                    <a:lnTo>
                      <a:pt x="1596" y="1862"/>
                    </a:lnTo>
                    <a:lnTo>
                      <a:pt x="1600" y="1862"/>
                    </a:lnTo>
                    <a:lnTo>
                      <a:pt x="1604" y="1864"/>
                    </a:lnTo>
                    <a:lnTo>
                      <a:pt x="1608" y="1865"/>
                    </a:lnTo>
                    <a:lnTo>
                      <a:pt x="1612" y="1865"/>
                    </a:lnTo>
                    <a:lnTo>
                      <a:pt x="1616" y="1865"/>
                    </a:lnTo>
                    <a:lnTo>
                      <a:pt x="1620" y="1866"/>
                    </a:lnTo>
                    <a:lnTo>
                      <a:pt x="1624" y="1864"/>
                    </a:lnTo>
                    <a:lnTo>
                      <a:pt x="1628" y="1865"/>
                    </a:lnTo>
                    <a:lnTo>
                      <a:pt x="1632" y="1865"/>
                    </a:lnTo>
                    <a:lnTo>
                      <a:pt x="1636" y="1865"/>
                    </a:lnTo>
                    <a:lnTo>
                      <a:pt x="1640" y="1865"/>
                    </a:lnTo>
                    <a:lnTo>
                      <a:pt x="1643" y="1865"/>
                    </a:lnTo>
                    <a:lnTo>
                      <a:pt x="1647" y="1864"/>
                    </a:lnTo>
                    <a:lnTo>
                      <a:pt x="1651" y="1865"/>
                    </a:lnTo>
                    <a:lnTo>
                      <a:pt x="1655" y="1865"/>
                    </a:lnTo>
                    <a:lnTo>
                      <a:pt x="1659" y="1866"/>
                    </a:lnTo>
                    <a:lnTo>
                      <a:pt x="1663" y="1865"/>
                    </a:lnTo>
                    <a:lnTo>
                      <a:pt x="1667" y="1866"/>
                    </a:lnTo>
                    <a:lnTo>
                      <a:pt x="1671" y="1863"/>
                    </a:lnTo>
                    <a:lnTo>
                      <a:pt x="1675" y="1864"/>
                    </a:lnTo>
                    <a:lnTo>
                      <a:pt x="1679" y="1864"/>
                    </a:lnTo>
                    <a:lnTo>
                      <a:pt x="1683" y="1862"/>
                    </a:lnTo>
                    <a:lnTo>
                      <a:pt x="1687" y="1862"/>
                    </a:lnTo>
                    <a:lnTo>
                      <a:pt x="1691" y="1860"/>
                    </a:lnTo>
                    <a:lnTo>
                      <a:pt x="1695" y="1861"/>
                    </a:lnTo>
                    <a:lnTo>
                      <a:pt x="1699" y="1858"/>
                    </a:lnTo>
                    <a:lnTo>
                      <a:pt x="1703" y="1856"/>
                    </a:lnTo>
                    <a:lnTo>
                      <a:pt x="1707" y="1856"/>
                    </a:lnTo>
                    <a:lnTo>
                      <a:pt x="1711" y="1856"/>
                    </a:lnTo>
                    <a:lnTo>
                      <a:pt x="1714" y="1856"/>
                    </a:lnTo>
                    <a:lnTo>
                      <a:pt x="1718" y="1854"/>
                    </a:lnTo>
                    <a:lnTo>
                      <a:pt x="1722" y="1853"/>
                    </a:lnTo>
                    <a:lnTo>
                      <a:pt x="1726" y="1852"/>
                    </a:lnTo>
                    <a:lnTo>
                      <a:pt x="1730" y="1850"/>
                    </a:lnTo>
                    <a:lnTo>
                      <a:pt x="1734" y="1848"/>
                    </a:lnTo>
                    <a:lnTo>
                      <a:pt x="1738" y="1846"/>
                    </a:lnTo>
                    <a:lnTo>
                      <a:pt x="1742" y="1843"/>
                    </a:lnTo>
                    <a:lnTo>
                      <a:pt x="1746" y="1844"/>
                    </a:lnTo>
                    <a:lnTo>
                      <a:pt x="1750" y="1842"/>
                    </a:lnTo>
                    <a:lnTo>
                      <a:pt x="1754" y="1839"/>
                    </a:lnTo>
                    <a:lnTo>
                      <a:pt x="1758" y="1839"/>
                    </a:lnTo>
                    <a:lnTo>
                      <a:pt x="1762" y="1836"/>
                    </a:lnTo>
                    <a:lnTo>
                      <a:pt x="1766" y="1834"/>
                    </a:lnTo>
                    <a:lnTo>
                      <a:pt x="1770" y="1833"/>
                    </a:lnTo>
                    <a:lnTo>
                      <a:pt x="1774" y="1830"/>
                    </a:lnTo>
                    <a:lnTo>
                      <a:pt x="1778" y="1828"/>
                    </a:lnTo>
                    <a:lnTo>
                      <a:pt x="1781" y="1825"/>
                    </a:lnTo>
                    <a:lnTo>
                      <a:pt x="1785" y="1824"/>
                    </a:lnTo>
                    <a:lnTo>
                      <a:pt x="1789" y="1823"/>
                    </a:lnTo>
                    <a:lnTo>
                      <a:pt x="1793" y="1818"/>
                    </a:lnTo>
                    <a:lnTo>
                      <a:pt x="1797" y="1817"/>
                    </a:lnTo>
                    <a:lnTo>
                      <a:pt x="1801" y="1815"/>
                    </a:lnTo>
                    <a:lnTo>
                      <a:pt x="1805" y="1812"/>
                    </a:lnTo>
                    <a:lnTo>
                      <a:pt x="1809" y="1809"/>
                    </a:lnTo>
                    <a:lnTo>
                      <a:pt x="1813" y="1808"/>
                    </a:lnTo>
                    <a:lnTo>
                      <a:pt x="1817" y="1805"/>
                    </a:lnTo>
                    <a:lnTo>
                      <a:pt x="1821" y="1802"/>
                    </a:lnTo>
                    <a:lnTo>
                      <a:pt x="1825" y="1800"/>
                    </a:lnTo>
                    <a:lnTo>
                      <a:pt x="1829" y="1797"/>
                    </a:lnTo>
                    <a:lnTo>
                      <a:pt x="1833" y="1793"/>
                    </a:lnTo>
                    <a:lnTo>
                      <a:pt x="1837" y="1791"/>
                    </a:lnTo>
                    <a:lnTo>
                      <a:pt x="1841" y="1789"/>
                    </a:lnTo>
                    <a:lnTo>
                      <a:pt x="1845" y="1786"/>
                    </a:lnTo>
                    <a:lnTo>
                      <a:pt x="1848" y="1782"/>
                    </a:lnTo>
                    <a:lnTo>
                      <a:pt x="1852" y="1778"/>
                    </a:lnTo>
                    <a:lnTo>
                      <a:pt x="1856" y="1774"/>
                    </a:lnTo>
                    <a:lnTo>
                      <a:pt x="1860" y="1772"/>
                    </a:lnTo>
                    <a:lnTo>
                      <a:pt x="1864" y="1769"/>
                    </a:lnTo>
                    <a:lnTo>
                      <a:pt x="1868" y="1765"/>
                    </a:lnTo>
                    <a:lnTo>
                      <a:pt x="1872" y="1764"/>
                    </a:lnTo>
                    <a:lnTo>
                      <a:pt x="1876" y="1759"/>
                    </a:lnTo>
                    <a:lnTo>
                      <a:pt x="1880" y="1758"/>
                    </a:lnTo>
                    <a:lnTo>
                      <a:pt x="1884" y="1752"/>
                    </a:lnTo>
                    <a:lnTo>
                      <a:pt x="1888" y="1750"/>
                    </a:lnTo>
                    <a:lnTo>
                      <a:pt x="1892" y="1746"/>
                    </a:lnTo>
                    <a:lnTo>
                      <a:pt x="1896" y="1742"/>
                    </a:lnTo>
                    <a:lnTo>
                      <a:pt x="1900" y="1738"/>
                    </a:lnTo>
                    <a:lnTo>
                      <a:pt x="1904" y="1735"/>
                    </a:lnTo>
                    <a:lnTo>
                      <a:pt x="1908" y="1732"/>
                    </a:lnTo>
                    <a:lnTo>
                      <a:pt x="1912" y="1726"/>
                    </a:lnTo>
                    <a:lnTo>
                      <a:pt x="1916" y="1723"/>
                    </a:lnTo>
                    <a:lnTo>
                      <a:pt x="1919" y="1720"/>
                    </a:lnTo>
                    <a:lnTo>
                      <a:pt x="1923" y="1714"/>
                    </a:lnTo>
                    <a:lnTo>
                      <a:pt x="1927" y="1713"/>
                    </a:lnTo>
                    <a:lnTo>
                      <a:pt x="1931" y="1708"/>
                    </a:lnTo>
                    <a:lnTo>
                      <a:pt x="1935" y="1703"/>
                    </a:lnTo>
                    <a:lnTo>
                      <a:pt x="1939" y="1700"/>
                    </a:lnTo>
                    <a:lnTo>
                      <a:pt x="1943" y="1696"/>
                    </a:lnTo>
                    <a:lnTo>
                      <a:pt x="1947" y="1693"/>
                    </a:lnTo>
                    <a:lnTo>
                      <a:pt x="1951" y="1688"/>
                    </a:lnTo>
                    <a:lnTo>
                      <a:pt x="1955" y="1684"/>
                    </a:lnTo>
                    <a:lnTo>
                      <a:pt x="1959" y="1679"/>
                    </a:lnTo>
                    <a:lnTo>
                      <a:pt x="1963" y="1675"/>
                    </a:lnTo>
                    <a:lnTo>
                      <a:pt x="1967" y="1672"/>
                    </a:lnTo>
                    <a:lnTo>
                      <a:pt x="1971" y="1666"/>
                    </a:lnTo>
                    <a:lnTo>
                      <a:pt x="1975" y="1662"/>
                    </a:lnTo>
                    <a:lnTo>
                      <a:pt x="1979" y="1658"/>
                    </a:lnTo>
                    <a:lnTo>
                      <a:pt x="1983" y="1653"/>
                    </a:lnTo>
                    <a:lnTo>
                      <a:pt x="1986" y="1649"/>
                    </a:lnTo>
                    <a:lnTo>
                      <a:pt x="1990" y="1645"/>
                    </a:lnTo>
                    <a:lnTo>
                      <a:pt x="1994" y="1639"/>
                    </a:lnTo>
                    <a:lnTo>
                      <a:pt x="1998" y="1636"/>
                    </a:lnTo>
                    <a:lnTo>
                      <a:pt x="2002" y="1631"/>
                    </a:lnTo>
                    <a:lnTo>
                      <a:pt x="2006" y="1626"/>
                    </a:lnTo>
                    <a:lnTo>
                      <a:pt x="2010" y="1622"/>
                    </a:lnTo>
                    <a:lnTo>
                      <a:pt x="2014" y="1616"/>
                    </a:lnTo>
                    <a:lnTo>
                      <a:pt x="2018" y="1611"/>
                    </a:lnTo>
                    <a:lnTo>
                      <a:pt x="2022" y="1606"/>
                    </a:lnTo>
                    <a:lnTo>
                      <a:pt x="2026" y="1603"/>
                    </a:lnTo>
                    <a:lnTo>
                      <a:pt x="2030" y="1596"/>
                    </a:lnTo>
                    <a:lnTo>
                      <a:pt x="2034" y="1592"/>
                    </a:lnTo>
                    <a:lnTo>
                      <a:pt x="2038" y="1589"/>
                    </a:lnTo>
                    <a:lnTo>
                      <a:pt x="2042" y="1584"/>
                    </a:lnTo>
                    <a:lnTo>
                      <a:pt x="2046" y="1578"/>
                    </a:lnTo>
                    <a:lnTo>
                      <a:pt x="2050" y="1573"/>
                    </a:lnTo>
                    <a:lnTo>
                      <a:pt x="2054" y="1567"/>
                    </a:lnTo>
                    <a:lnTo>
                      <a:pt x="2057" y="1563"/>
                    </a:lnTo>
                    <a:lnTo>
                      <a:pt x="2061" y="1559"/>
                    </a:lnTo>
                    <a:lnTo>
                      <a:pt x="2065" y="1553"/>
                    </a:lnTo>
                    <a:lnTo>
                      <a:pt x="2069" y="1549"/>
                    </a:lnTo>
                    <a:lnTo>
                      <a:pt x="2073" y="1544"/>
                    </a:lnTo>
                    <a:lnTo>
                      <a:pt x="2077" y="1538"/>
                    </a:lnTo>
                    <a:lnTo>
                      <a:pt x="2081" y="1535"/>
                    </a:lnTo>
                    <a:lnTo>
                      <a:pt x="2085" y="1528"/>
                    </a:lnTo>
                    <a:lnTo>
                      <a:pt x="2089" y="1523"/>
                    </a:lnTo>
                    <a:lnTo>
                      <a:pt x="2093" y="1519"/>
                    </a:lnTo>
                    <a:lnTo>
                      <a:pt x="2097" y="1512"/>
                    </a:lnTo>
                    <a:lnTo>
                      <a:pt x="2101" y="1507"/>
                    </a:lnTo>
                    <a:lnTo>
                      <a:pt x="2105" y="1501"/>
                    </a:lnTo>
                    <a:lnTo>
                      <a:pt x="2109" y="1497"/>
                    </a:lnTo>
                    <a:lnTo>
                      <a:pt x="2113" y="1491"/>
                    </a:lnTo>
                    <a:lnTo>
                      <a:pt x="2117" y="1485"/>
                    </a:lnTo>
                    <a:lnTo>
                      <a:pt x="2121" y="1480"/>
                    </a:lnTo>
                    <a:lnTo>
                      <a:pt x="2124" y="1476"/>
                    </a:lnTo>
                    <a:lnTo>
                      <a:pt x="2128" y="1469"/>
                    </a:lnTo>
                    <a:lnTo>
                      <a:pt x="2132" y="1465"/>
                    </a:lnTo>
                    <a:lnTo>
                      <a:pt x="2136" y="1460"/>
                    </a:lnTo>
                    <a:lnTo>
                      <a:pt x="2140" y="1454"/>
                    </a:lnTo>
                    <a:lnTo>
                      <a:pt x="2144" y="1448"/>
                    </a:lnTo>
                    <a:lnTo>
                      <a:pt x="2148" y="1442"/>
                    </a:lnTo>
                    <a:lnTo>
                      <a:pt x="2152" y="1439"/>
                    </a:lnTo>
                    <a:lnTo>
                      <a:pt x="2156" y="1432"/>
                    </a:lnTo>
                    <a:lnTo>
                      <a:pt x="2160" y="1426"/>
                    </a:lnTo>
                    <a:lnTo>
                      <a:pt x="2164" y="1420"/>
                    </a:lnTo>
                    <a:lnTo>
                      <a:pt x="2168" y="1415"/>
                    </a:lnTo>
                    <a:lnTo>
                      <a:pt x="2172" y="1409"/>
                    </a:lnTo>
                    <a:lnTo>
                      <a:pt x="2176" y="1404"/>
                    </a:lnTo>
                    <a:lnTo>
                      <a:pt x="2180" y="1399"/>
                    </a:lnTo>
                    <a:lnTo>
                      <a:pt x="2184" y="1393"/>
                    </a:lnTo>
                    <a:lnTo>
                      <a:pt x="2188" y="1388"/>
                    </a:lnTo>
                    <a:lnTo>
                      <a:pt x="2191" y="1381"/>
                    </a:lnTo>
                    <a:lnTo>
                      <a:pt x="2195" y="1375"/>
                    </a:lnTo>
                    <a:lnTo>
                      <a:pt x="2199" y="1370"/>
                    </a:lnTo>
                    <a:lnTo>
                      <a:pt x="2203" y="1364"/>
                    </a:lnTo>
                    <a:lnTo>
                      <a:pt x="2207" y="1361"/>
                    </a:lnTo>
                    <a:lnTo>
                      <a:pt x="2211" y="1353"/>
                    </a:lnTo>
                    <a:lnTo>
                      <a:pt x="2215" y="1348"/>
                    </a:lnTo>
                    <a:lnTo>
                      <a:pt x="2219" y="1342"/>
                    </a:lnTo>
                    <a:lnTo>
                      <a:pt x="2223" y="1336"/>
                    </a:lnTo>
                    <a:lnTo>
                      <a:pt x="2227" y="1330"/>
                    </a:lnTo>
                    <a:lnTo>
                      <a:pt x="2231" y="1325"/>
                    </a:lnTo>
                    <a:lnTo>
                      <a:pt x="2235" y="1320"/>
                    </a:lnTo>
                    <a:lnTo>
                      <a:pt x="2239" y="1313"/>
                    </a:lnTo>
                    <a:lnTo>
                      <a:pt x="2243" y="1307"/>
                    </a:lnTo>
                    <a:lnTo>
                      <a:pt x="2247" y="1302"/>
                    </a:lnTo>
                    <a:lnTo>
                      <a:pt x="2251" y="1295"/>
                    </a:lnTo>
                    <a:lnTo>
                      <a:pt x="2255" y="1289"/>
                    </a:lnTo>
                    <a:lnTo>
                      <a:pt x="2259" y="1285"/>
                    </a:lnTo>
                    <a:lnTo>
                      <a:pt x="2262" y="1278"/>
                    </a:lnTo>
                    <a:lnTo>
                      <a:pt x="2266" y="1272"/>
                    </a:lnTo>
                    <a:lnTo>
                      <a:pt x="2270" y="1268"/>
                    </a:lnTo>
                    <a:lnTo>
                      <a:pt x="2274" y="1261"/>
                    </a:lnTo>
                    <a:lnTo>
                      <a:pt x="2278" y="1255"/>
                    </a:lnTo>
                    <a:lnTo>
                      <a:pt x="2282" y="1250"/>
                    </a:lnTo>
                    <a:lnTo>
                      <a:pt x="2286" y="1243"/>
                    </a:lnTo>
                    <a:lnTo>
                      <a:pt x="2290" y="1238"/>
                    </a:lnTo>
                    <a:lnTo>
                      <a:pt x="2294" y="1232"/>
                    </a:lnTo>
                    <a:lnTo>
                      <a:pt x="2298" y="1225"/>
                    </a:lnTo>
                    <a:lnTo>
                      <a:pt x="2302" y="1222"/>
                    </a:lnTo>
                    <a:lnTo>
                      <a:pt x="2306" y="1215"/>
                    </a:lnTo>
                    <a:lnTo>
                      <a:pt x="2310" y="1208"/>
                    </a:lnTo>
                    <a:lnTo>
                      <a:pt x="2314" y="1202"/>
                    </a:lnTo>
                    <a:lnTo>
                      <a:pt x="2318" y="1196"/>
                    </a:lnTo>
                    <a:lnTo>
                      <a:pt x="2322" y="1190"/>
                    </a:lnTo>
                    <a:lnTo>
                      <a:pt x="2326" y="1185"/>
                    </a:lnTo>
                    <a:lnTo>
                      <a:pt x="2329" y="1180"/>
                    </a:lnTo>
                    <a:lnTo>
                      <a:pt x="2333" y="1173"/>
                    </a:lnTo>
                    <a:lnTo>
                      <a:pt x="2337" y="1167"/>
                    </a:lnTo>
                    <a:lnTo>
                      <a:pt x="2341" y="1161"/>
                    </a:lnTo>
                    <a:lnTo>
                      <a:pt x="2345" y="1157"/>
                    </a:lnTo>
                    <a:lnTo>
                      <a:pt x="2349" y="1151"/>
                    </a:lnTo>
                    <a:lnTo>
                      <a:pt x="2353" y="1143"/>
                    </a:lnTo>
                    <a:lnTo>
                      <a:pt x="2357" y="1138"/>
                    </a:lnTo>
                    <a:lnTo>
                      <a:pt x="2361" y="1133"/>
                    </a:lnTo>
                    <a:lnTo>
                      <a:pt x="2365" y="1127"/>
                    </a:lnTo>
                    <a:lnTo>
                      <a:pt x="2369" y="1120"/>
                    </a:lnTo>
                    <a:lnTo>
                      <a:pt x="2373" y="1115"/>
                    </a:lnTo>
                    <a:lnTo>
                      <a:pt x="2377" y="1110"/>
                    </a:lnTo>
                    <a:lnTo>
                      <a:pt x="2381" y="1103"/>
                    </a:lnTo>
                    <a:lnTo>
                      <a:pt x="2385" y="1098"/>
                    </a:lnTo>
                    <a:lnTo>
                      <a:pt x="2389" y="1092"/>
                    </a:lnTo>
                    <a:lnTo>
                      <a:pt x="2393" y="1086"/>
                    </a:lnTo>
                    <a:lnTo>
                      <a:pt x="2396" y="1081"/>
                    </a:lnTo>
                    <a:lnTo>
                      <a:pt x="2400" y="1076"/>
                    </a:lnTo>
                    <a:lnTo>
                      <a:pt x="2404" y="1069"/>
                    </a:lnTo>
                    <a:lnTo>
                      <a:pt x="2408" y="1063"/>
                    </a:lnTo>
                    <a:lnTo>
                      <a:pt x="2412" y="1058"/>
                    </a:lnTo>
                    <a:lnTo>
                      <a:pt x="2416" y="1053"/>
                    </a:lnTo>
                    <a:lnTo>
                      <a:pt x="2420" y="1046"/>
                    </a:lnTo>
                    <a:lnTo>
                      <a:pt x="2424" y="1041"/>
                    </a:lnTo>
                    <a:lnTo>
                      <a:pt x="2428" y="1035"/>
                    </a:lnTo>
                    <a:lnTo>
                      <a:pt x="2432" y="1029"/>
                    </a:lnTo>
                    <a:lnTo>
                      <a:pt x="2436" y="1024"/>
                    </a:lnTo>
                    <a:lnTo>
                      <a:pt x="2440" y="1019"/>
                    </a:lnTo>
                    <a:lnTo>
                      <a:pt x="2444" y="1011"/>
                    </a:lnTo>
                    <a:lnTo>
                      <a:pt x="2448" y="1006"/>
                    </a:lnTo>
                    <a:lnTo>
                      <a:pt x="2452" y="1001"/>
                    </a:lnTo>
                    <a:lnTo>
                      <a:pt x="2456" y="994"/>
                    </a:lnTo>
                    <a:lnTo>
                      <a:pt x="2460" y="989"/>
                    </a:lnTo>
                    <a:lnTo>
                      <a:pt x="2464" y="983"/>
                    </a:lnTo>
                    <a:lnTo>
                      <a:pt x="2467" y="979"/>
                    </a:lnTo>
                    <a:lnTo>
                      <a:pt x="2471" y="972"/>
                    </a:lnTo>
                    <a:lnTo>
                      <a:pt x="2475" y="966"/>
                    </a:lnTo>
                    <a:lnTo>
                      <a:pt x="2479" y="960"/>
                    </a:lnTo>
                    <a:lnTo>
                      <a:pt x="2483" y="955"/>
                    </a:lnTo>
                    <a:lnTo>
                      <a:pt x="2487" y="949"/>
                    </a:lnTo>
                    <a:lnTo>
                      <a:pt x="2491" y="944"/>
                    </a:lnTo>
                    <a:lnTo>
                      <a:pt x="2495" y="938"/>
                    </a:lnTo>
                    <a:lnTo>
                      <a:pt x="2499" y="934"/>
                    </a:lnTo>
                    <a:lnTo>
                      <a:pt x="2503" y="927"/>
                    </a:lnTo>
                    <a:lnTo>
                      <a:pt x="2507" y="920"/>
                    </a:lnTo>
                    <a:lnTo>
                      <a:pt x="2511" y="916"/>
                    </a:lnTo>
                    <a:lnTo>
                      <a:pt x="2515" y="910"/>
                    </a:lnTo>
                    <a:lnTo>
                      <a:pt x="2519" y="904"/>
                    </a:lnTo>
                    <a:lnTo>
                      <a:pt x="2523" y="900"/>
                    </a:lnTo>
                    <a:lnTo>
                      <a:pt x="2527" y="893"/>
                    </a:lnTo>
                    <a:lnTo>
                      <a:pt x="2531" y="890"/>
                    </a:lnTo>
                    <a:lnTo>
                      <a:pt x="2534" y="883"/>
                    </a:lnTo>
                    <a:lnTo>
                      <a:pt x="2538" y="877"/>
                    </a:lnTo>
                    <a:lnTo>
                      <a:pt x="2542" y="871"/>
                    </a:lnTo>
                    <a:lnTo>
                      <a:pt x="2546" y="867"/>
                    </a:lnTo>
                    <a:lnTo>
                      <a:pt x="2550" y="861"/>
                    </a:lnTo>
                    <a:lnTo>
                      <a:pt x="2554" y="855"/>
                    </a:lnTo>
                    <a:lnTo>
                      <a:pt x="2558" y="849"/>
                    </a:lnTo>
                    <a:lnTo>
                      <a:pt x="2562" y="845"/>
                    </a:lnTo>
                    <a:lnTo>
                      <a:pt x="2566" y="840"/>
                    </a:lnTo>
                    <a:lnTo>
                      <a:pt x="2570" y="835"/>
                    </a:lnTo>
                    <a:lnTo>
                      <a:pt x="2574" y="829"/>
                    </a:lnTo>
                    <a:lnTo>
                      <a:pt x="2578" y="823"/>
                    </a:lnTo>
                    <a:lnTo>
                      <a:pt x="2582" y="817"/>
                    </a:lnTo>
                    <a:lnTo>
                      <a:pt x="2586" y="813"/>
                    </a:lnTo>
                    <a:lnTo>
                      <a:pt x="2590" y="808"/>
                    </a:lnTo>
                    <a:lnTo>
                      <a:pt x="2594" y="802"/>
                    </a:lnTo>
                    <a:lnTo>
                      <a:pt x="2598" y="797"/>
                    </a:lnTo>
                    <a:lnTo>
                      <a:pt x="2602" y="791"/>
                    </a:lnTo>
                    <a:lnTo>
                      <a:pt x="2605" y="786"/>
                    </a:lnTo>
                    <a:lnTo>
                      <a:pt x="2609" y="781"/>
                    </a:lnTo>
                    <a:lnTo>
                      <a:pt x="2613" y="778"/>
                    </a:lnTo>
                    <a:lnTo>
                      <a:pt x="2617" y="771"/>
                    </a:lnTo>
                    <a:lnTo>
                      <a:pt x="2621" y="765"/>
                    </a:lnTo>
                    <a:lnTo>
                      <a:pt x="2625" y="760"/>
                    </a:lnTo>
                    <a:lnTo>
                      <a:pt x="2629" y="756"/>
                    </a:lnTo>
                    <a:lnTo>
                      <a:pt x="2633" y="749"/>
                    </a:lnTo>
                    <a:lnTo>
                      <a:pt x="2637" y="745"/>
                    </a:lnTo>
                    <a:lnTo>
                      <a:pt x="2641" y="740"/>
                    </a:lnTo>
                    <a:lnTo>
                      <a:pt x="2645" y="734"/>
                    </a:lnTo>
                    <a:lnTo>
                      <a:pt x="2649" y="730"/>
                    </a:lnTo>
                    <a:lnTo>
                      <a:pt x="2653" y="726"/>
                    </a:lnTo>
                    <a:lnTo>
                      <a:pt x="2657" y="720"/>
                    </a:lnTo>
                    <a:lnTo>
                      <a:pt x="2661" y="716"/>
                    </a:lnTo>
                    <a:lnTo>
                      <a:pt x="2665" y="709"/>
                    </a:lnTo>
                    <a:lnTo>
                      <a:pt x="2669" y="705"/>
                    </a:lnTo>
                    <a:lnTo>
                      <a:pt x="2672" y="701"/>
                    </a:lnTo>
                    <a:lnTo>
                      <a:pt x="2676" y="695"/>
                    </a:lnTo>
                    <a:lnTo>
                      <a:pt x="2680" y="690"/>
                    </a:lnTo>
                    <a:lnTo>
                      <a:pt x="2684" y="685"/>
                    </a:lnTo>
                    <a:lnTo>
                      <a:pt x="2688" y="682"/>
                    </a:lnTo>
                    <a:lnTo>
                      <a:pt x="2692" y="676"/>
                    </a:lnTo>
                    <a:lnTo>
                      <a:pt x="2696" y="671"/>
                    </a:lnTo>
                    <a:lnTo>
                      <a:pt x="2700" y="668"/>
                    </a:lnTo>
                    <a:lnTo>
                      <a:pt x="2704" y="660"/>
                    </a:lnTo>
                    <a:lnTo>
                      <a:pt x="2708" y="656"/>
                    </a:lnTo>
                    <a:lnTo>
                      <a:pt x="2712" y="651"/>
                    </a:lnTo>
                    <a:lnTo>
                      <a:pt x="2716" y="648"/>
                    </a:lnTo>
                    <a:lnTo>
                      <a:pt x="2720" y="642"/>
                    </a:lnTo>
                    <a:lnTo>
                      <a:pt x="2724" y="638"/>
                    </a:lnTo>
                    <a:lnTo>
                      <a:pt x="2728" y="633"/>
                    </a:lnTo>
                    <a:lnTo>
                      <a:pt x="2732" y="628"/>
                    </a:lnTo>
                    <a:lnTo>
                      <a:pt x="2736" y="624"/>
                    </a:lnTo>
                    <a:lnTo>
                      <a:pt x="2739" y="619"/>
                    </a:lnTo>
                    <a:lnTo>
                      <a:pt x="2743" y="615"/>
                    </a:lnTo>
                    <a:lnTo>
                      <a:pt x="2747" y="611"/>
                    </a:lnTo>
                    <a:lnTo>
                      <a:pt x="2751" y="605"/>
                    </a:lnTo>
                    <a:lnTo>
                      <a:pt x="2755" y="601"/>
                    </a:lnTo>
                    <a:lnTo>
                      <a:pt x="2759" y="597"/>
                    </a:lnTo>
                    <a:lnTo>
                      <a:pt x="2763" y="593"/>
                    </a:lnTo>
                    <a:lnTo>
                      <a:pt x="2767" y="586"/>
                    </a:lnTo>
                    <a:lnTo>
                      <a:pt x="2771" y="582"/>
                    </a:lnTo>
                    <a:lnTo>
                      <a:pt x="2775" y="579"/>
                    </a:lnTo>
                    <a:lnTo>
                      <a:pt x="2779" y="574"/>
                    </a:lnTo>
                    <a:lnTo>
                      <a:pt x="2783" y="570"/>
                    </a:lnTo>
                    <a:lnTo>
                      <a:pt x="2787" y="566"/>
                    </a:lnTo>
                    <a:lnTo>
                      <a:pt x="2791" y="561"/>
                    </a:lnTo>
                    <a:lnTo>
                      <a:pt x="2795" y="557"/>
                    </a:lnTo>
                    <a:lnTo>
                      <a:pt x="2799" y="552"/>
                    </a:lnTo>
                    <a:lnTo>
                      <a:pt x="2803" y="549"/>
                    </a:lnTo>
                    <a:lnTo>
                      <a:pt x="2807" y="545"/>
                    </a:lnTo>
                    <a:lnTo>
                      <a:pt x="2810" y="541"/>
                    </a:lnTo>
                    <a:lnTo>
                      <a:pt x="2814" y="537"/>
                    </a:lnTo>
                    <a:lnTo>
                      <a:pt x="2818" y="532"/>
                    </a:lnTo>
                    <a:lnTo>
                      <a:pt x="2822" y="527"/>
                    </a:lnTo>
                    <a:lnTo>
                      <a:pt x="2826" y="523"/>
                    </a:lnTo>
                    <a:lnTo>
                      <a:pt x="2830" y="519"/>
                    </a:lnTo>
                    <a:lnTo>
                      <a:pt x="2834" y="515"/>
                    </a:lnTo>
                    <a:lnTo>
                      <a:pt x="2838" y="511"/>
                    </a:lnTo>
                    <a:lnTo>
                      <a:pt x="2842" y="506"/>
                    </a:lnTo>
                    <a:lnTo>
                      <a:pt x="2846" y="501"/>
                    </a:lnTo>
                    <a:lnTo>
                      <a:pt x="2850" y="498"/>
                    </a:lnTo>
                    <a:lnTo>
                      <a:pt x="2854" y="494"/>
                    </a:lnTo>
                    <a:lnTo>
                      <a:pt x="2858" y="489"/>
                    </a:lnTo>
                    <a:lnTo>
                      <a:pt x="2862" y="485"/>
                    </a:lnTo>
                    <a:lnTo>
                      <a:pt x="2866" y="483"/>
                    </a:lnTo>
                    <a:lnTo>
                      <a:pt x="2870" y="479"/>
                    </a:lnTo>
                    <a:lnTo>
                      <a:pt x="2874" y="474"/>
                    </a:lnTo>
                    <a:lnTo>
                      <a:pt x="2877" y="470"/>
                    </a:lnTo>
                    <a:lnTo>
                      <a:pt x="2881" y="466"/>
                    </a:lnTo>
                    <a:lnTo>
                      <a:pt x="2885" y="463"/>
                    </a:lnTo>
                    <a:lnTo>
                      <a:pt x="2889" y="458"/>
                    </a:lnTo>
                    <a:lnTo>
                      <a:pt x="2893" y="454"/>
                    </a:lnTo>
                    <a:lnTo>
                      <a:pt x="2897" y="451"/>
                    </a:lnTo>
                    <a:lnTo>
                      <a:pt x="2901" y="447"/>
                    </a:lnTo>
                    <a:lnTo>
                      <a:pt x="2905" y="443"/>
                    </a:lnTo>
                    <a:lnTo>
                      <a:pt x="2909" y="440"/>
                    </a:lnTo>
                    <a:lnTo>
                      <a:pt x="2913" y="436"/>
                    </a:lnTo>
                    <a:lnTo>
                      <a:pt x="2917" y="432"/>
                    </a:lnTo>
                    <a:lnTo>
                      <a:pt x="2921" y="429"/>
                    </a:lnTo>
                    <a:lnTo>
                      <a:pt x="2925" y="425"/>
                    </a:lnTo>
                    <a:lnTo>
                      <a:pt x="2929" y="422"/>
                    </a:lnTo>
                    <a:lnTo>
                      <a:pt x="2933" y="418"/>
                    </a:lnTo>
                    <a:lnTo>
                      <a:pt x="2937" y="414"/>
                    </a:lnTo>
                    <a:lnTo>
                      <a:pt x="2941" y="410"/>
                    </a:lnTo>
                    <a:lnTo>
                      <a:pt x="2944" y="407"/>
                    </a:lnTo>
                    <a:lnTo>
                      <a:pt x="2948" y="404"/>
                    </a:lnTo>
                    <a:lnTo>
                      <a:pt x="2952" y="401"/>
                    </a:lnTo>
                    <a:lnTo>
                      <a:pt x="2956" y="397"/>
                    </a:lnTo>
                    <a:lnTo>
                      <a:pt x="2960" y="393"/>
                    </a:lnTo>
                    <a:lnTo>
                      <a:pt x="2964" y="389"/>
                    </a:lnTo>
                    <a:lnTo>
                      <a:pt x="2968" y="386"/>
                    </a:lnTo>
                    <a:lnTo>
                      <a:pt x="2972" y="384"/>
                    </a:lnTo>
                    <a:lnTo>
                      <a:pt x="2976" y="381"/>
                    </a:lnTo>
                    <a:lnTo>
                      <a:pt x="2980" y="376"/>
                    </a:lnTo>
                    <a:lnTo>
                      <a:pt x="2984" y="372"/>
                    </a:lnTo>
                    <a:lnTo>
                      <a:pt x="2988" y="369"/>
                    </a:lnTo>
                    <a:lnTo>
                      <a:pt x="2992" y="366"/>
                    </a:lnTo>
                    <a:lnTo>
                      <a:pt x="2996" y="364"/>
                    </a:lnTo>
                    <a:lnTo>
                      <a:pt x="3000" y="359"/>
                    </a:lnTo>
                    <a:lnTo>
                      <a:pt x="3004" y="357"/>
                    </a:lnTo>
                    <a:lnTo>
                      <a:pt x="3008" y="353"/>
                    </a:lnTo>
                    <a:lnTo>
                      <a:pt x="3012" y="349"/>
                    </a:lnTo>
                    <a:lnTo>
                      <a:pt x="3015" y="347"/>
                    </a:lnTo>
                    <a:lnTo>
                      <a:pt x="3019" y="343"/>
                    </a:lnTo>
                    <a:lnTo>
                      <a:pt x="3023" y="339"/>
                    </a:lnTo>
                    <a:lnTo>
                      <a:pt x="3027" y="337"/>
                    </a:lnTo>
                    <a:lnTo>
                      <a:pt x="3031" y="334"/>
                    </a:lnTo>
                    <a:lnTo>
                      <a:pt x="3035" y="331"/>
                    </a:lnTo>
                    <a:lnTo>
                      <a:pt x="3039" y="328"/>
                    </a:lnTo>
                    <a:lnTo>
                      <a:pt x="3043" y="324"/>
                    </a:lnTo>
                    <a:lnTo>
                      <a:pt x="3047" y="321"/>
                    </a:lnTo>
                    <a:lnTo>
                      <a:pt x="3051" y="320"/>
                    </a:lnTo>
                    <a:lnTo>
                      <a:pt x="3055" y="316"/>
                    </a:lnTo>
                    <a:lnTo>
                      <a:pt x="3059" y="312"/>
                    </a:lnTo>
                    <a:lnTo>
                      <a:pt x="3063" y="310"/>
                    </a:lnTo>
                    <a:lnTo>
                      <a:pt x="3067" y="306"/>
                    </a:lnTo>
                    <a:lnTo>
                      <a:pt x="3071" y="304"/>
                    </a:lnTo>
                    <a:lnTo>
                      <a:pt x="3075" y="301"/>
                    </a:lnTo>
                    <a:lnTo>
                      <a:pt x="3079" y="298"/>
                    </a:lnTo>
                    <a:lnTo>
                      <a:pt x="3082" y="295"/>
                    </a:lnTo>
                    <a:lnTo>
                      <a:pt x="3086" y="293"/>
                    </a:lnTo>
                    <a:lnTo>
                      <a:pt x="3090" y="287"/>
                    </a:lnTo>
                    <a:lnTo>
                      <a:pt x="3094" y="287"/>
                    </a:lnTo>
                    <a:lnTo>
                      <a:pt x="3098" y="284"/>
                    </a:lnTo>
                    <a:lnTo>
                      <a:pt x="3102" y="281"/>
                    </a:lnTo>
                    <a:lnTo>
                      <a:pt x="3106" y="278"/>
                    </a:lnTo>
                    <a:lnTo>
                      <a:pt x="3110" y="276"/>
                    </a:lnTo>
                    <a:lnTo>
                      <a:pt x="3114" y="273"/>
                    </a:lnTo>
                    <a:lnTo>
                      <a:pt x="3118" y="270"/>
                    </a:lnTo>
                    <a:lnTo>
                      <a:pt x="3122" y="267"/>
                    </a:lnTo>
                    <a:lnTo>
                      <a:pt x="3126" y="266"/>
                    </a:lnTo>
                    <a:lnTo>
                      <a:pt x="3130" y="261"/>
                    </a:lnTo>
                    <a:lnTo>
                      <a:pt x="3134" y="259"/>
                    </a:lnTo>
                    <a:lnTo>
                      <a:pt x="3138" y="256"/>
                    </a:lnTo>
                    <a:lnTo>
                      <a:pt x="3142" y="254"/>
                    </a:lnTo>
                    <a:lnTo>
                      <a:pt x="3146" y="253"/>
                    </a:lnTo>
                    <a:lnTo>
                      <a:pt x="3150" y="2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0" name="Freeform 2892"/>
              <p:cNvSpPr>
                <a:spLocks/>
              </p:cNvSpPr>
              <p:nvPr/>
            </p:nvSpPr>
            <p:spPr bwMode="auto">
              <a:xfrm flipV="1">
                <a:off x="506" y="1683"/>
                <a:ext cx="1814" cy="237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1"/>
                  </a:cxn>
                  <a:cxn ang="0">
                    <a:pos x="406" y="16"/>
                  </a:cxn>
                  <a:cxn ang="0">
                    <a:pos x="457" y="25"/>
                  </a:cxn>
                  <a:cxn ang="0">
                    <a:pos x="508" y="37"/>
                  </a:cxn>
                  <a:cxn ang="0">
                    <a:pos x="559" y="49"/>
                  </a:cxn>
                  <a:cxn ang="0">
                    <a:pos x="611" y="65"/>
                  </a:cxn>
                  <a:cxn ang="0">
                    <a:pos x="662" y="82"/>
                  </a:cxn>
                  <a:cxn ang="0">
                    <a:pos x="713" y="103"/>
                  </a:cxn>
                  <a:cxn ang="0">
                    <a:pos x="764" y="124"/>
                  </a:cxn>
                  <a:cxn ang="0">
                    <a:pos x="816" y="146"/>
                  </a:cxn>
                  <a:cxn ang="0">
                    <a:pos x="867" y="172"/>
                  </a:cxn>
                  <a:cxn ang="0">
                    <a:pos x="918" y="196"/>
                  </a:cxn>
                  <a:cxn ang="0">
                    <a:pos x="969" y="220"/>
                  </a:cxn>
                  <a:cxn ang="0">
                    <a:pos x="1021" y="244"/>
                  </a:cxn>
                  <a:cxn ang="0">
                    <a:pos x="1072" y="268"/>
                  </a:cxn>
                  <a:cxn ang="0">
                    <a:pos x="1123" y="292"/>
                  </a:cxn>
                  <a:cxn ang="0">
                    <a:pos x="1174" y="314"/>
                  </a:cxn>
                  <a:cxn ang="0">
                    <a:pos x="1226" y="335"/>
                  </a:cxn>
                  <a:cxn ang="0">
                    <a:pos x="1277" y="353"/>
                  </a:cxn>
                  <a:cxn ang="0">
                    <a:pos x="1328" y="367"/>
                  </a:cxn>
                  <a:cxn ang="0">
                    <a:pos x="1379" y="381"/>
                  </a:cxn>
                  <a:cxn ang="0">
                    <a:pos x="1431" y="392"/>
                  </a:cxn>
                  <a:cxn ang="0">
                    <a:pos x="1482" y="402"/>
                  </a:cxn>
                  <a:cxn ang="0">
                    <a:pos x="1533" y="407"/>
                  </a:cxn>
                  <a:cxn ang="0">
                    <a:pos x="1584" y="411"/>
                  </a:cxn>
                  <a:cxn ang="0">
                    <a:pos x="1636" y="411"/>
                  </a:cxn>
                  <a:cxn ang="0">
                    <a:pos x="1687" y="409"/>
                  </a:cxn>
                  <a:cxn ang="0">
                    <a:pos x="1738" y="406"/>
                  </a:cxn>
                  <a:cxn ang="0">
                    <a:pos x="1789" y="401"/>
                  </a:cxn>
                  <a:cxn ang="0">
                    <a:pos x="1841" y="393"/>
                  </a:cxn>
                  <a:cxn ang="0">
                    <a:pos x="1892" y="382"/>
                  </a:cxn>
                  <a:cxn ang="0">
                    <a:pos x="1943" y="372"/>
                  </a:cxn>
                  <a:cxn ang="0">
                    <a:pos x="1994" y="358"/>
                  </a:cxn>
                  <a:cxn ang="0">
                    <a:pos x="2046" y="344"/>
                  </a:cxn>
                  <a:cxn ang="0">
                    <a:pos x="2097" y="329"/>
                  </a:cxn>
                  <a:cxn ang="0">
                    <a:pos x="2148" y="314"/>
                  </a:cxn>
                  <a:cxn ang="0">
                    <a:pos x="2199" y="297"/>
                  </a:cxn>
                  <a:cxn ang="0">
                    <a:pos x="2251" y="283"/>
                  </a:cxn>
                  <a:cxn ang="0">
                    <a:pos x="2302" y="265"/>
                  </a:cxn>
                  <a:cxn ang="0">
                    <a:pos x="2353" y="248"/>
                  </a:cxn>
                  <a:cxn ang="0">
                    <a:pos x="2404" y="232"/>
                  </a:cxn>
                  <a:cxn ang="0">
                    <a:pos x="2456" y="216"/>
                  </a:cxn>
                  <a:cxn ang="0">
                    <a:pos x="2507" y="200"/>
                  </a:cxn>
                  <a:cxn ang="0">
                    <a:pos x="2558" y="184"/>
                  </a:cxn>
                  <a:cxn ang="0">
                    <a:pos x="2609" y="170"/>
                  </a:cxn>
                  <a:cxn ang="0">
                    <a:pos x="2661" y="154"/>
                  </a:cxn>
                  <a:cxn ang="0">
                    <a:pos x="2712" y="141"/>
                  </a:cxn>
                  <a:cxn ang="0">
                    <a:pos x="2763" y="128"/>
                  </a:cxn>
                  <a:cxn ang="0">
                    <a:pos x="2814" y="117"/>
                  </a:cxn>
                  <a:cxn ang="0">
                    <a:pos x="2866" y="105"/>
                  </a:cxn>
                  <a:cxn ang="0">
                    <a:pos x="2917" y="92"/>
                  </a:cxn>
                  <a:cxn ang="0">
                    <a:pos x="2968" y="85"/>
                  </a:cxn>
                  <a:cxn ang="0">
                    <a:pos x="3019" y="74"/>
                  </a:cxn>
                  <a:cxn ang="0">
                    <a:pos x="3071" y="66"/>
                  </a:cxn>
                  <a:cxn ang="0">
                    <a:pos x="3122" y="58"/>
                  </a:cxn>
                </a:cxnLst>
                <a:rect l="0" t="0" r="r" b="b"/>
                <a:pathLst>
                  <a:path w="3150" h="412">
                    <a:moveTo>
                      <a:pt x="0" y="2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3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5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5"/>
                    </a:lnTo>
                    <a:lnTo>
                      <a:pt x="275" y="6"/>
                    </a:lnTo>
                    <a:lnTo>
                      <a:pt x="279" y="5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5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7"/>
                    </a:lnTo>
                    <a:lnTo>
                      <a:pt x="311" y="9"/>
                    </a:lnTo>
                    <a:lnTo>
                      <a:pt x="315" y="8"/>
                    </a:lnTo>
                    <a:lnTo>
                      <a:pt x="319" y="7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9"/>
                    </a:lnTo>
                    <a:lnTo>
                      <a:pt x="346" y="10"/>
                    </a:lnTo>
                    <a:lnTo>
                      <a:pt x="350" y="12"/>
                    </a:lnTo>
                    <a:lnTo>
                      <a:pt x="354" y="11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3"/>
                    </a:lnTo>
                    <a:lnTo>
                      <a:pt x="370" y="12"/>
                    </a:lnTo>
                    <a:lnTo>
                      <a:pt x="374" y="13"/>
                    </a:lnTo>
                    <a:lnTo>
                      <a:pt x="378" y="15"/>
                    </a:lnTo>
                    <a:lnTo>
                      <a:pt x="382" y="14"/>
                    </a:lnTo>
                    <a:lnTo>
                      <a:pt x="386" y="15"/>
                    </a:lnTo>
                    <a:lnTo>
                      <a:pt x="390" y="16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7"/>
                    </a:lnTo>
                    <a:lnTo>
                      <a:pt x="406" y="16"/>
                    </a:lnTo>
                    <a:lnTo>
                      <a:pt x="410" y="17"/>
                    </a:lnTo>
                    <a:lnTo>
                      <a:pt x="413" y="18"/>
                    </a:lnTo>
                    <a:lnTo>
                      <a:pt x="417" y="20"/>
                    </a:lnTo>
                    <a:lnTo>
                      <a:pt x="421" y="20"/>
                    </a:lnTo>
                    <a:lnTo>
                      <a:pt x="425" y="22"/>
                    </a:lnTo>
                    <a:lnTo>
                      <a:pt x="429" y="21"/>
                    </a:lnTo>
                    <a:lnTo>
                      <a:pt x="433" y="21"/>
                    </a:lnTo>
                    <a:lnTo>
                      <a:pt x="437" y="23"/>
                    </a:lnTo>
                    <a:lnTo>
                      <a:pt x="441" y="23"/>
                    </a:lnTo>
                    <a:lnTo>
                      <a:pt x="445" y="24"/>
                    </a:lnTo>
                    <a:lnTo>
                      <a:pt x="449" y="24"/>
                    </a:lnTo>
                    <a:lnTo>
                      <a:pt x="453" y="24"/>
                    </a:lnTo>
                    <a:lnTo>
                      <a:pt x="457" y="25"/>
                    </a:lnTo>
                    <a:lnTo>
                      <a:pt x="461" y="26"/>
                    </a:lnTo>
                    <a:lnTo>
                      <a:pt x="465" y="26"/>
                    </a:lnTo>
                    <a:lnTo>
                      <a:pt x="469" y="27"/>
                    </a:lnTo>
                    <a:lnTo>
                      <a:pt x="473" y="28"/>
                    </a:lnTo>
                    <a:lnTo>
                      <a:pt x="477" y="29"/>
                    </a:lnTo>
                    <a:lnTo>
                      <a:pt x="480" y="31"/>
                    </a:lnTo>
                    <a:lnTo>
                      <a:pt x="484" y="31"/>
                    </a:lnTo>
                    <a:lnTo>
                      <a:pt x="488" y="32"/>
                    </a:lnTo>
                    <a:lnTo>
                      <a:pt x="492" y="32"/>
                    </a:lnTo>
                    <a:lnTo>
                      <a:pt x="496" y="33"/>
                    </a:lnTo>
                    <a:lnTo>
                      <a:pt x="500" y="35"/>
                    </a:lnTo>
                    <a:lnTo>
                      <a:pt x="504" y="36"/>
                    </a:lnTo>
                    <a:lnTo>
                      <a:pt x="508" y="37"/>
                    </a:lnTo>
                    <a:lnTo>
                      <a:pt x="512" y="38"/>
                    </a:lnTo>
                    <a:lnTo>
                      <a:pt x="516" y="37"/>
                    </a:lnTo>
                    <a:lnTo>
                      <a:pt x="520" y="39"/>
                    </a:lnTo>
                    <a:lnTo>
                      <a:pt x="524" y="39"/>
                    </a:lnTo>
                    <a:lnTo>
                      <a:pt x="528" y="40"/>
                    </a:lnTo>
                    <a:lnTo>
                      <a:pt x="532" y="43"/>
                    </a:lnTo>
                    <a:lnTo>
                      <a:pt x="536" y="42"/>
                    </a:lnTo>
                    <a:lnTo>
                      <a:pt x="540" y="46"/>
                    </a:lnTo>
                    <a:lnTo>
                      <a:pt x="544" y="46"/>
                    </a:lnTo>
                    <a:lnTo>
                      <a:pt x="547" y="47"/>
                    </a:lnTo>
                    <a:lnTo>
                      <a:pt x="551" y="46"/>
                    </a:lnTo>
                    <a:lnTo>
                      <a:pt x="555" y="48"/>
                    </a:lnTo>
                    <a:lnTo>
                      <a:pt x="559" y="49"/>
                    </a:lnTo>
                    <a:lnTo>
                      <a:pt x="563" y="50"/>
                    </a:lnTo>
                    <a:lnTo>
                      <a:pt x="567" y="53"/>
                    </a:lnTo>
                    <a:lnTo>
                      <a:pt x="571" y="54"/>
                    </a:lnTo>
                    <a:lnTo>
                      <a:pt x="575" y="54"/>
                    </a:lnTo>
                    <a:lnTo>
                      <a:pt x="579" y="56"/>
                    </a:lnTo>
                    <a:lnTo>
                      <a:pt x="583" y="56"/>
                    </a:lnTo>
                    <a:lnTo>
                      <a:pt x="587" y="58"/>
                    </a:lnTo>
                    <a:lnTo>
                      <a:pt x="591" y="60"/>
                    </a:lnTo>
                    <a:lnTo>
                      <a:pt x="595" y="60"/>
                    </a:lnTo>
                    <a:lnTo>
                      <a:pt x="599" y="62"/>
                    </a:lnTo>
                    <a:lnTo>
                      <a:pt x="603" y="63"/>
                    </a:lnTo>
                    <a:lnTo>
                      <a:pt x="607" y="65"/>
                    </a:lnTo>
                    <a:lnTo>
                      <a:pt x="611" y="65"/>
                    </a:lnTo>
                    <a:lnTo>
                      <a:pt x="615" y="67"/>
                    </a:lnTo>
                    <a:lnTo>
                      <a:pt x="618" y="68"/>
                    </a:lnTo>
                    <a:lnTo>
                      <a:pt x="622" y="69"/>
                    </a:lnTo>
                    <a:lnTo>
                      <a:pt x="626" y="70"/>
                    </a:lnTo>
                    <a:lnTo>
                      <a:pt x="630" y="71"/>
                    </a:lnTo>
                    <a:lnTo>
                      <a:pt x="634" y="73"/>
                    </a:lnTo>
                    <a:lnTo>
                      <a:pt x="638" y="76"/>
                    </a:lnTo>
                    <a:lnTo>
                      <a:pt x="642" y="76"/>
                    </a:lnTo>
                    <a:lnTo>
                      <a:pt x="646" y="78"/>
                    </a:lnTo>
                    <a:lnTo>
                      <a:pt x="650" y="79"/>
                    </a:lnTo>
                    <a:lnTo>
                      <a:pt x="654" y="80"/>
                    </a:lnTo>
                    <a:lnTo>
                      <a:pt x="658" y="81"/>
                    </a:lnTo>
                    <a:lnTo>
                      <a:pt x="662" y="82"/>
                    </a:lnTo>
                    <a:lnTo>
                      <a:pt x="666" y="84"/>
                    </a:lnTo>
                    <a:lnTo>
                      <a:pt x="670" y="85"/>
                    </a:lnTo>
                    <a:lnTo>
                      <a:pt x="674" y="87"/>
                    </a:lnTo>
                    <a:lnTo>
                      <a:pt x="678" y="88"/>
                    </a:lnTo>
                    <a:lnTo>
                      <a:pt x="682" y="90"/>
                    </a:lnTo>
                    <a:lnTo>
                      <a:pt x="685" y="92"/>
                    </a:lnTo>
                    <a:lnTo>
                      <a:pt x="689" y="93"/>
                    </a:lnTo>
                    <a:lnTo>
                      <a:pt x="693" y="94"/>
                    </a:lnTo>
                    <a:lnTo>
                      <a:pt x="697" y="96"/>
                    </a:lnTo>
                    <a:lnTo>
                      <a:pt x="701" y="97"/>
                    </a:lnTo>
                    <a:lnTo>
                      <a:pt x="705" y="99"/>
                    </a:lnTo>
                    <a:lnTo>
                      <a:pt x="709" y="101"/>
                    </a:lnTo>
                    <a:lnTo>
                      <a:pt x="713" y="103"/>
                    </a:lnTo>
                    <a:lnTo>
                      <a:pt x="717" y="104"/>
                    </a:lnTo>
                    <a:lnTo>
                      <a:pt x="721" y="105"/>
                    </a:lnTo>
                    <a:lnTo>
                      <a:pt x="725" y="106"/>
                    </a:lnTo>
                    <a:lnTo>
                      <a:pt x="729" y="109"/>
                    </a:lnTo>
                    <a:lnTo>
                      <a:pt x="733" y="109"/>
                    </a:lnTo>
                    <a:lnTo>
                      <a:pt x="737" y="111"/>
                    </a:lnTo>
                    <a:lnTo>
                      <a:pt x="741" y="113"/>
                    </a:lnTo>
                    <a:lnTo>
                      <a:pt x="745" y="116"/>
                    </a:lnTo>
                    <a:lnTo>
                      <a:pt x="749" y="117"/>
                    </a:lnTo>
                    <a:lnTo>
                      <a:pt x="753" y="119"/>
                    </a:lnTo>
                    <a:lnTo>
                      <a:pt x="756" y="120"/>
                    </a:lnTo>
                    <a:lnTo>
                      <a:pt x="760" y="121"/>
                    </a:lnTo>
                    <a:lnTo>
                      <a:pt x="764" y="124"/>
                    </a:lnTo>
                    <a:lnTo>
                      <a:pt x="768" y="126"/>
                    </a:lnTo>
                    <a:lnTo>
                      <a:pt x="772" y="127"/>
                    </a:lnTo>
                    <a:lnTo>
                      <a:pt x="776" y="128"/>
                    </a:lnTo>
                    <a:lnTo>
                      <a:pt x="780" y="130"/>
                    </a:lnTo>
                    <a:lnTo>
                      <a:pt x="784" y="131"/>
                    </a:lnTo>
                    <a:lnTo>
                      <a:pt x="788" y="134"/>
                    </a:lnTo>
                    <a:lnTo>
                      <a:pt x="792" y="135"/>
                    </a:lnTo>
                    <a:lnTo>
                      <a:pt x="796" y="139"/>
                    </a:lnTo>
                    <a:lnTo>
                      <a:pt x="800" y="141"/>
                    </a:lnTo>
                    <a:lnTo>
                      <a:pt x="804" y="141"/>
                    </a:lnTo>
                    <a:lnTo>
                      <a:pt x="808" y="142"/>
                    </a:lnTo>
                    <a:lnTo>
                      <a:pt x="812" y="144"/>
                    </a:lnTo>
                    <a:lnTo>
                      <a:pt x="816" y="146"/>
                    </a:lnTo>
                    <a:lnTo>
                      <a:pt x="820" y="149"/>
                    </a:lnTo>
                    <a:lnTo>
                      <a:pt x="823" y="150"/>
                    </a:lnTo>
                    <a:lnTo>
                      <a:pt x="827" y="153"/>
                    </a:lnTo>
                    <a:lnTo>
                      <a:pt x="831" y="154"/>
                    </a:lnTo>
                    <a:lnTo>
                      <a:pt x="835" y="156"/>
                    </a:lnTo>
                    <a:lnTo>
                      <a:pt x="839" y="157"/>
                    </a:lnTo>
                    <a:lnTo>
                      <a:pt x="843" y="159"/>
                    </a:lnTo>
                    <a:lnTo>
                      <a:pt x="847" y="161"/>
                    </a:lnTo>
                    <a:lnTo>
                      <a:pt x="851" y="165"/>
                    </a:lnTo>
                    <a:lnTo>
                      <a:pt x="855" y="164"/>
                    </a:lnTo>
                    <a:lnTo>
                      <a:pt x="859" y="167"/>
                    </a:lnTo>
                    <a:lnTo>
                      <a:pt x="863" y="168"/>
                    </a:lnTo>
                    <a:lnTo>
                      <a:pt x="867" y="172"/>
                    </a:lnTo>
                    <a:lnTo>
                      <a:pt x="871" y="173"/>
                    </a:lnTo>
                    <a:lnTo>
                      <a:pt x="875" y="175"/>
                    </a:lnTo>
                    <a:lnTo>
                      <a:pt x="879" y="176"/>
                    </a:lnTo>
                    <a:lnTo>
                      <a:pt x="883" y="178"/>
                    </a:lnTo>
                    <a:lnTo>
                      <a:pt x="887" y="180"/>
                    </a:lnTo>
                    <a:lnTo>
                      <a:pt x="890" y="182"/>
                    </a:lnTo>
                    <a:lnTo>
                      <a:pt x="894" y="183"/>
                    </a:lnTo>
                    <a:lnTo>
                      <a:pt x="898" y="186"/>
                    </a:lnTo>
                    <a:lnTo>
                      <a:pt x="902" y="187"/>
                    </a:lnTo>
                    <a:lnTo>
                      <a:pt x="906" y="189"/>
                    </a:lnTo>
                    <a:lnTo>
                      <a:pt x="910" y="190"/>
                    </a:lnTo>
                    <a:lnTo>
                      <a:pt x="914" y="194"/>
                    </a:lnTo>
                    <a:lnTo>
                      <a:pt x="918" y="196"/>
                    </a:lnTo>
                    <a:lnTo>
                      <a:pt x="922" y="198"/>
                    </a:lnTo>
                    <a:lnTo>
                      <a:pt x="926" y="199"/>
                    </a:lnTo>
                    <a:lnTo>
                      <a:pt x="930" y="201"/>
                    </a:lnTo>
                    <a:lnTo>
                      <a:pt x="934" y="202"/>
                    </a:lnTo>
                    <a:lnTo>
                      <a:pt x="938" y="204"/>
                    </a:lnTo>
                    <a:lnTo>
                      <a:pt x="942" y="208"/>
                    </a:lnTo>
                    <a:lnTo>
                      <a:pt x="946" y="209"/>
                    </a:lnTo>
                    <a:lnTo>
                      <a:pt x="950" y="210"/>
                    </a:lnTo>
                    <a:lnTo>
                      <a:pt x="954" y="212"/>
                    </a:lnTo>
                    <a:lnTo>
                      <a:pt x="958" y="214"/>
                    </a:lnTo>
                    <a:lnTo>
                      <a:pt x="961" y="217"/>
                    </a:lnTo>
                    <a:lnTo>
                      <a:pt x="965" y="218"/>
                    </a:lnTo>
                    <a:lnTo>
                      <a:pt x="969" y="220"/>
                    </a:lnTo>
                    <a:lnTo>
                      <a:pt x="973" y="221"/>
                    </a:lnTo>
                    <a:lnTo>
                      <a:pt x="977" y="224"/>
                    </a:lnTo>
                    <a:lnTo>
                      <a:pt x="981" y="226"/>
                    </a:lnTo>
                    <a:lnTo>
                      <a:pt x="985" y="228"/>
                    </a:lnTo>
                    <a:lnTo>
                      <a:pt x="989" y="228"/>
                    </a:lnTo>
                    <a:lnTo>
                      <a:pt x="993" y="231"/>
                    </a:lnTo>
                    <a:lnTo>
                      <a:pt x="997" y="234"/>
                    </a:lnTo>
                    <a:lnTo>
                      <a:pt x="1001" y="234"/>
                    </a:lnTo>
                    <a:lnTo>
                      <a:pt x="1005" y="237"/>
                    </a:lnTo>
                    <a:lnTo>
                      <a:pt x="1009" y="239"/>
                    </a:lnTo>
                    <a:lnTo>
                      <a:pt x="1013" y="240"/>
                    </a:lnTo>
                    <a:lnTo>
                      <a:pt x="1017" y="244"/>
                    </a:lnTo>
                    <a:lnTo>
                      <a:pt x="1021" y="244"/>
                    </a:lnTo>
                    <a:lnTo>
                      <a:pt x="1025" y="248"/>
                    </a:lnTo>
                    <a:lnTo>
                      <a:pt x="1028" y="248"/>
                    </a:lnTo>
                    <a:lnTo>
                      <a:pt x="1032" y="249"/>
                    </a:lnTo>
                    <a:lnTo>
                      <a:pt x="1036" y="253"/>
                    </a:lnTo>
                    <a:lnTo>
                      <a:pt x="1040" y="255"/>
                    </a:lnTo>
                    <a:lnTo>
                      <a:pt x="1044" y="256"/>
                    </a:lnTo>
                    <a:lnTo>
                      <a:pt x="1048" y="257"/>
                    </a:lnTo>
                    <a:lnTo>
                      <a:pt x="1052" y="260"/>
                    </a:lnTo>
                    <a:lnTo>
                      <a:pt x="1056" y="261"/>
                    </a:lnTo>
                    <a:lnTo>
                      <a:pt x="1060" y="262"/>
                    </a:lnTo>
                    <a:lnTo>
                      <a:pt x="1064" y="266"/>
                    </a:lnTo>
                    <a:lnTo>
                      <a:pt x="1068" y="266"/>
                    </a:lnTo>
                    <a:lnTo>
                      <a:pt x="1072" y="268"/>
                    </a:lnTo>
                    <a:lnTo>
                      <a:pt x="1076" y="271"/>
                    </a:lnTo>
                    <a:lnTo>
                      <a:pt x="1080" y="273"/>
                    </a:lnTo>
                    <a:lnTo>
                      <a:pt x="1084" y="273"/>
                    </a:lnTo>
                    <a:lnTo>
                      <a:pt x="1088" y="276"/>
                    </a:lnTo>
                    <a:lnTo>
                      <a:pt x="1092" y="277"/>
                    </a:lnTo>
                    <a:lnTo>
                      <a:pt x="1095" y="280"/>
                    </a:lnTo>
                    <a:lnTo>
                      <a:pt x="1099" y="282"/>
                    </a:lnTo>
                    <a:lnTo>
                      <a:pt x="1103" y="282"/>
                    </a:lnTo>
                    <a:lnTo>
                      <a:pt x="1107" y="285"/>
                    </a:lnTo>
                    <a:lnTo>
                      <a:pt x="1111" y="287"/>
                    </a:lnTo>
                    <a:lnTo>
                      <a:pt x="1115" y="288"/>
                    </a:lnTo>
                    <a:lnTo>
                      <a:pt x="1119" y="291"/>
                    </a:lnTo>
                    <a:lnTo>
                      <a:pt x="1123" y="292"/>
                    </a:lnTo>
                    <a:lnTo>
                      <a:pt x="1127" y="294"/>
                    </a:lnTo>
                    <a:lnTo>
                      <a:pt x="1131" y="297"/>
                    </a:lnTo>
                    <a:lnTo>
                      <a:pt x="1135" y="297"/>
                    </a:lnTo>
                    <a:lnTo>
                      <a:pt x="1139" y="299"/>
                    </a:lnTo>
                    <a:lnTo>
                      <a:pt x="1143" y="302"/>
                    </a:lnTo>
                    <a:lnTo>
                      <a:pt x="1147" y="302"/>
                    </a:lnTo>
                    <a:lnTo>
                      <a:pt x="1151" y="304"/>
                    </a:lnTo>
                    <a:lnTo>
                      <a:pt x="1155" y="306"/>
                    </a:lnTo>
                    <a:lnTo>
                      <a:pt x="1159" y="307"/>
                    </a:lnTo>
                    <a:lnTo>
                      <a:pt x="1163" y="310"/>
                    </a:lnTo>
                    <a:lnTo>
                      <a:pt x="1166" y="311"/>
                    </a:lnTo>
                    <a:lnTo>
                      <a:pt x="1170" y="311"/>
                    </a:lnTo>
                    <a:lnTo>
                      <a:pt x="1174" y="314"/>
                    </a:lnTo>
                    <a:lnTo>
                      <a:pt x="1178" y="316"/>
                    </a:lnTo>
                    <a:lnTo>
                      <a:pt x="1182" y="318"/>
                    </a:lnTo>
                    <a:lnTo>
                      <a:pt x="1186" y="318"/>
                    </a:lnTo>
                    <a:lnTo>
                      <a:pt x="1190" y="320"/>
                    </a:lnTo>
                    <a:lnTo>
                      <a:pt x="1194" y="321"/>
                    </a:lnTo>
                    <a:lnTo>
                      <a:pt x="1198" y="324"/>
                    </a:lnTo>
                    <a:lnTo>
                      <a:pt x="1202" y="325"/>
                    </a:lnTo>
                    <a:lnTo>
                      <a:pt x="1206" y="328"/>
                    </a:lnTo>
                    <a:lnTo>
                      <a:pt x="1210" y="328"/>
                    </a:lnTo>
                    <a:lnTo>
                      <a:pt x="1214" y="329"/>
                    </a:lnTo>
                    <a:lnTo>
                      <a:pt x="1218" y="331"/>
                    </a:lnTo>
                    <a:lnTo>
                      <a:pt x="1222" y="332"/>
                    </a:lnTo>
                    <a:lnTo>
                      <a:pt x="1226" y="335"/>
                    </a:lnTo>
                    <a:lnTo>
                      <a:pt x="1230" y="335"/>
                    </a:lnTo>
                    <a:lnTo>
                      <a:pt x="1233" y="337"/>
                    </a:lnTo>
                    <a:lnTo>
                      <a:pt x="1237" y="337"/>
                    </a:lnTo>
                    <a:lnTo>
                      <a:pt x="1241" y="339"/>
                    </a:lnTo>
                    <a:lnTo>
                      <a:pt x="1245" y="342"/>
                    </a:lnTo>
                    <a:lnTo>
                      <a:pt x="1249" y="342"/>
                    </a:lnTo>
                    <a:lnTo>
                      <a:pt x="1253" y="344"/>
                    </a:lnTo>
                    <a:lnTo>
                      <a:pt x="1257" y="344"/>
                    </a:lnTo>
                    <a:lnTo>
                      <a:pt x="1261" y="347"/>
                    </a:lnTo>
                    <a:lnTo>
                      <a:pt x="1265" y="349"/>
                    </a:lnTo>
                    <a:lnTo>
                      <a:pt x="1269" y="349"/>
                    </a:lnTo>
                    <a:lnTo>
                      <a:pt x="1273" y="351"/>
                    </a:lnTo>
                    <a:lnTo>
                      <a:pt x="1277" y="353"/>
                    </a:lnTo>
                    <a:lnTo>
                      <a:pt x="1281" y="353"/>
                    </a:lnTo>
                    <a:lnTo>
                      <a:pt x="1285" y="354"/>
                    </a:lnTo>
                    <a:lnTo>
                      <a:pt x="1289" y="355"/>
                    </a:lnTo>
                    <a:lnTo>
                      <a:pt x="1293" y="356"/>
                    </a:lnTo>
                    <a:lnTo>
                      <a:pt x="1297" y="358"/>
                    </a:lnTo>
                    <a:lnTo>
                      <a:pt x="1301" y="358"/>
                    </a:lnTo>
                    <a:lnTo>
                      <a:pt x="1304" y="360"/>
                    </a:lnTo>
                    <a:lnTo>
                      <a:pt x="1308" y="360"/>
                    </a:lnTo>
                    <a:lnTo>
                      <a:pt x="1312" y="364"/>
                    </a:lnTo>
                    <a:lnTo>
                      <a:pt x="1316" y="363"/>
                    </a:lnTo>
                    <a:lnTo>
                      <a:pt x="1320" y="365"/>
                    </a:lnTo>
                    <a:lnTo>
                      <a:pt x="1324" y="366"/>
                    </a:lnTo>
                    <a:lnTo>
                      <a:pt x="1328" y="367"/>
                    </a:lnTo>
                    <a:lnTo>
                      <a:pt x="1332" y="367"/>
                    </a:lnTo>
                    <a:lnTo>
                      <a:pt x="1336" y="370"/>
                    </a:lnTo>
                    <a:lnTo>
                      <a:pt x="1340" y="370"/>
                    </a:lnTo>
                    <a:lnTo>
                      <a:pt x="1344" y="372"/>
                    </a:lnTo>
                    <a:lnTo>
                      <a:pt x="1348" y="373"/>
                    </a:lnTo>
                    <a:lnTo>
                      <a:pt x="1352" y="375"/>
                    </a:lnTo>
                    <a:lnTo>
                      <a:pt x="1356" y="375"/>
                    </a:lnTo>
                    <a:lnTo>
                      <a:pt x="1360" y="375"/>
                    </a:lnTo>
                    <a:lnTo>
                      <a:pt x="1364" y="377"/>
                    </a:lnTo>
                    <a:lnTo>
                      <a:pt x="1368" y="379"/>
                    </a:lnTo>
                    <a:lnTo>
                      <a:pt x="1371" y="378"/>
                    </a:lnTo>
                    <a:lnTo>
                      <a:pt x="1375" y="379"/>
                    </a:lnTo>
                    <a:lnTo>
                      <a:pt x="1379" y="381"/>
                    </a:lnTo>
                    <a:lnTo>
                      <a:pt x="1383" y="382"/>
                    </a:lnTo>
                    <a:lnTo>
                      <a:pt x="1387" y="384"/>
                    </a:lnTo>
                    <a:lnTo>
                      <a:pt x="1391" y="385"/>
                    </a:lnTo>
                    <a:lnTo>
                      <a:pt x="1395" y="386"/>
                    </a:lnTo>
                    <a:lnTo>
                      <a:pt x="1399" y="385"/>
                    </a:lnTo>
                    <a:lnTo>
                      <a:pt x="1403" y="386"/>
                    </a:lnTo>
                    <a:lnTo>
                      <a:pt x="1407" y="387"/>
                    </a:lnTo>
                    <a:lnTo>
                      <a:pt x="1411" y="388"/>
                    </a:lnTo>
                    <a:lnTo>
                      <a:pt x="1415" y="389"/>
                    </a:lnTo>
                    <a:lnTo>
                      <a:pt x="1419" y="389"/>
                    </a:lnTo>
                    <a:lnTo>
                      <a:pt x="1423" y="392"/>
                    </a:lnTo>
                    <a:lnTo>
                      <a:pt x="1427" y="393"/>
                    </a:lnTo>
                    <a:lnTo>
                      <a:pt x="1431" y="392"/>
                    </a:lnTo>
                    <a:lnTo>
                      <a:pt x="1435" y="393"/>
                    </a:lnTo>
                    <a:lnTo>
                      <a:pt x="1438" y="393"/>
                    </a:lnTo>
                    <a:lnTo>
                      <a:pt x="1442" y="395"/>
                    </a:lnTo>
                    <a:lnTo>
                      <a:pt x="1446" y="396"/>
                    </a:lnTo>
                    <a:lnTo>
                      <a:pt x="1450" y="395"/>
                    </a:lnTo>
                    <a:lnTo>
                      <a:pt x="1454" y="395"/>
                    </a:lnTo>
                    <a:lnTo>
                      <a:pt x="1458" y="398"/>
                    </a:lnTo>
                    <a:lnTo>
                      <a:pt x="1462" y="398"/>
                    </a:lnTo>
                    <a:lnTo>
                      <a:pt x="1466" y="398"/>
                    </a:lnTo>
                    <a:lnTo>
                      <a:pt x="1470" y="399"/>
                    </a:lnTo>
                    <a:lnTo>
                      <a:pt x="1474" y="400"/>
                    </a:lnTo>
                    <a:lnTo>
                      <a:pt x="1478" y="401"/>
                    </a:lnTo>
                    <a:lnTo>
                      <a:pt x="1482" y="402"/>
                    </a:lnTo>
                    <a:lnTo>
                      <a:pt x="1486" y="402"/>
                    </a:lnTo>
                    <a:lnTo>
                      <a:pt x="1490" y="402"/>
                    </a:lnTo>
                    <a:lnTo>
                      <a:pt x="1494" y="403"/>
                    </a:lnTo>
                    <a:lnTo>
                      <a:pt x="1498" y="403"/>
                    </a:lnTo>
                    <a:lnTo>
                      <a:pt x="1502" y="402"/>
                    </a:lnTo>
                    <a:lnTo>
                      <a:pt x="1506" y="404"/>
                    </a:lnTo>
                    <a:lnTo>
                      <a:pt x="1509" y="405"/>
                    </a:lnTo>
                    <a:lnTo>
                      <a:pt x="1513" y="405"/>
                    </a:lnTo>
                    <a:lnTo>
                      <a:pt x="1517" y="406"/>
                    </a:lnTo>
                    <a:lnTo>
                      <a:pt x="1521" y="405"/>
                    </a:lnTo>
                    <a:lnTo>
                      <a:pt x="1525" y="407"/>
                    </a:lnTo>
                    <a:lnTo>
                      <a:pt x="1529" y="406"/>
                    </a:lnTo>
                    <a:lnTo>
                      <a:pt x="1533" y="407"/>
                    </a:lnTo>
                    <a:lnTo>
                      <a:pt x="1537" y="408"/>
                    </a:lnTo>
                    <a:lnTo>
                      <a:pt x="1541" y="407"/>
                    </a:lnTo>
                    <a:lnTo>
                      <a:pt x="1545" y="408"/>
                    </a:lnTo>
                    <a:lnTo>
                      <a:pt x="1549" y="406"/>
                    </a:lnTo>
                    <a:lnTo>
                      <a:pt x="1553" y="409"/>
                    </a:lnTo>
                    <a:lnTo>
                      <a:pt x="1557" y="409"/>
                    </a:lnTo>
                    <a:lnTo>
                      <a:pt x="1561" y="409"/>
                    </a:lnTo>
                    <a:lnTo>
                      <a:pt x="1565" y="410"/>
                    </a:lnTo>
                    <a:lnTo>
                      <a:pt x="1569" y="410"/>
                    </a:lnTo>
                    <a:lnTo>
                      <a:pt x="1573" y="409"/>
                    </a:lnTo>
                    <a:lnTo>
                      <a:pt x="1576" y="409"/>
                    </a:lnTo>
                    <a:lnTo>
                      <a:pt x="1580" y="410"/>
                    </a:lnTo>
                    <a:lnTo>
                      <a:pt x="1584" y="411"/>
                    </a:lnTo>
                    <a:lnTo>
                      <a:pt x="1588" y="410"/>
                    </a:lnTo>
                    <a:lnTo>
                      <a:pt x="1592" y="411"/>
                    </a:lnTo>
                    <a:lnTo>
                      <a:pt x="1596" y="410"/>
                    </a:lnTo>
                    <a:lnTo>
                      <a:pt x="1600" y="409"/>
                    </a:lnTo>
                    <a:lnTo>
                      <a:pt x="1604" y="409"/>
                    </a:lnTo>
                    <a:lnTo>
                      <a:pt x="1608" y="411"/>
                    </a:lnTo>
                    <a:lnTo>
                      <a:pt x="1612" y="410"/>
                    </a:lnTo>
                    <a:lnTo>
                      <a:pt x="1616" y="411"/>
                    </a:lnTo>
                    <a:lnTo>
                      <a:pt x="1620" y="409"/>
                    </a:lnTo>
                    <a:lnTo>
                      <a:pt x="1624" y="412"/>
                    </a:lnTo>
                    <a:lnTo>
                      <a:pt x="1628" y="410"/>
                    </a:lnTo>
                    <a:lnTo>
                      <a:pt x="1632" y="410"/>
                    </a:lnTo>
                    <a:lnTo>
                      <a:pt x="1636" y="411"/>
                    </a:lnTo>
                    <a:lnTo>
                      <a:pt x="1640" y="410"/>
                    </a:lnTo>
                    <a:lnTo>
                      <a:pt x="1643" y="410"/>
                    </a:lnTo>
                    <a:lnTo>
                      <a:pt x="1647" y="412"/>
                    </a:lnTo>
                    <a:lnTo>
                      <a:pt x="1651" y="409"/>
                    </a:lnTo>
                    <a:lnTo>
                      <a:pt x="1655" y="409"/>
                    </a:lnTo>
                    <a:lnTo>
                      <a:pt x="1659" y="410"/>
                    </a:lnTo>
                    <a:lnTo>
                      <a:pt x="1663" y="411"/>
                    </a:lnTo>
                    <a:lnTo>
                      <a:pt x="1667" y="410"/>
                    </a:lnTo>
                    <a:lnTo>
                      <a:pt x="1671" y="411"/>
                    </a:lnTo>
                    <a:lnTo>
                      <a:pt x="1675" y="412"/>
                    </a:lnTo>
                    <a:lnTo>
                      <a:pt x="1679" y="411"/>
                    </a:lnTo>
                    <a:lnTo>
                      <a:pt x="1683" y="410"/>
                    </a:lnTo>
                    <a:lnTo>
                      <a:pt x="1687" y="409"/>
                    </a:lnTo>
                    <a:lnTo>
                      <a:pt x="1691" y="409"/>
                    </a:lnTo>
                    <a:lnTo>
                      <a:pt x="1695" y="409"/>
                    </a:lnTo>
                    <a:lnTo>
                      <a:pt x="1699" y="410"/>
                    </a:lnTo>
                    <a:lnTo>
                      <a:pt x="1703" y="409"/>
                    </a:lnTo>
                    <a:lnTo>
                      <a:pt x="1707" y="408"/>
                    </a:lnTo>
                    <a:lnTo>
                      <a:pt x="1711" y="408"/>
                    </a:lnTo>
                    <a:lnTo>
                      <a:pt x="1714" y="409"/>
                    </a:lnTo>
                    <a:lnTo>
                      <a:pt x="1718" y="408"/>
                    </a:lnTo>
                    <a:lnTo>
                      <a:pt x="1722" y="407"/>
                    </a:lnTo>
                    <a:lnTo>
                      <a:pt x="1726" y="407"/>
                    </a:lnTo>
                    <a:lnTo>
                      <a:pt x="1730" y="407"/>
                    </a:lnTo>
                    <a:lnTo>
                      <a:pt x="1734" y="407"/>
                    </a:lnTo>
                    <a:lnTo>
                      <a:pt x="1738" y="406"/>
                    </a:lnTo>
                    <a:lnTo>
                      <a:pt x="1742" y="405"/>
                    </a:lnTo>
                    <a:lnTo>
                      <a:pt x="1746" y="405"/>
                    </a:lnTo>
                    <a:lnTo>
                      <a:pt x="1750" y="404"/>
                    </a:lnTo>
                    <a:lnTo>
                      <a:pt x="1754" y="404"/>
                    </a:lnTo>
                    <a:lnTo>
                      <a:pt x="1758" y="403"/>
                    </a:lnTo>
                    <a:lnTo>
                      <a:pt x="1762" y="404"/>
                    </a:lnTo>
                    <a:lnTo>
                      <a:pt x="1766" y="403"/>
                    </a:lnTo>
                    <a:lnTo>
                      <a:pt x="1770" y="402"/>
                    </a:lnTo>
                    <a:lnTo>
                      <a:pt x="1774" y="402"/>
                    </a:lnTo>
                    <a:lnTo>
                      <a:pt x="1778" y="401"/>
                    </a:lnTo>
                    <a:lnTo>
                      <a:pt x="1781" y="402"/>
                    </a:lnTo>
                    <a:lnTo>
                      <a:pt x="1785" y="401"/>
                    </a:lnTo>
                    <a:lnTo>
                      <a:pt x="1789" y="401"/>
                    </a:lnTo>
                    <a:lnTo>
                      <a:pt x="1793" y="400"/>
                    </a:lnTo>
                    <a:lnTo>
                      <a:pt x="1797" y="399"/>
                    </a:lnTo>
                    <a:lnTo>
                      <a:pt x="1801" y="398"/>
                    </a:lnTo>
                    <a:lnTo>
                      <a:pt x="1805" y="397"/>
                    </a:lnTo>
                    <a:lnTo>
                      <a:pt x="1809" y="397"/>
                    </a:lnTo>
                    <a:lnTo>
                      <a:pt x="1813" y="397"/>
                    </a:lnTo>
                    <a:lnTo>
                      <a:pt x="1817" y="395"/>
                    </a:lnTo>
                    <a:lnTo>
                      <a:pt x="1821" y="395"/>
                    </a:lnTo>
                    <a:lnTo>
                      <a:pt x="1825" y="395"/>
                    </a:lnTo>
                    <a:lnTo>
                      <a:pt x="1829" y="395"/>
                    </a:lnTo>
                    <a:lnTo>
                      <a:pt x="1833" y="395"/>
                    </a:lnTo>
                    <a:lnTo>
                      <a:pt x="1837" y="392"/>
                    </a:lnTo>
                    <a:lnTo>
                      <a:pt x="1841" y="393"/>
                    </a:lnTo>
                    <a:lnTo>
                      <a:pt x="1845" y="393"/>
                    </a:lnTo>
                    <a:lnTo>
                      <a:pt x="1848" y="390"/>
                    </a:lnTo>
                    <a:lnTo>
                      <a:pt x="1852" y="389"/>
                    </a:lnTo>
                    <a:lnTo>
                      <a:pt x="1856" y="390"/>
                    </a:lnTo>
                    <a:lnTo>
                      <a:pt x="1860" y="388"/>
                    </a:lnTo>
                    <a:lnTo>
                      <a:pt x="1864" y="388"/>
                    </a:lnTo>
                    <a:lnTo>
                      <a:pt x="1868" y="388"/>
                    </a:lnTo>
                    <a:lnTo>
                      <a:pt x="1872" y="387"/>
                    </a:lnTo>
                    <a:lnTo>
                      <a:pt x="1876" y="385"/>
                    </a:lnTo>
                    <a:lnTo>
                      <a:pt x="1880" y="385"/>
                    </a:lnTo>
                    <a:lnTo>
                      <a:pt x="1884" y="383"/>
                    </a:lnTo>
                    <a:lnTo>
                      <a:pt x="1888" y="382"/>
                    </a:lnTo>
                    <a:lnTo>
                      <a:pt x="1892" y="382"/>
                    </a:lnTo>
                    <a:lnTo>
                      <a:pt x="1896" y="381"/>
                    </a:lnTo>
                    <a:lnTo>
                      <a:pt x="1900" y="380"/>
                    </a:lnTo>
                    <a:lnTo>
                      <a:pt x="1904" y="380"/>
                    </a:lnTo>
                    <a:lnTo>
                      <a:pt x="1908" y="380"/>
                    </a:lnTo>
                    <a:lnTo>
                      <a:pt x="1912" y="378"/>
                    </a:lnTo>
                    <a:lnTo>
                      <a:pt x="1916" y="379"/>
                    </a:lnTo>
                    <a:lnTo>
                      <a:pt x="1919" y="376"/>
                    </a:lnTo>
                    <a:lnTo>
                      <a:pt x="1923" y="376"/>
                    </a:lnTo>
                    <a:lnTo>
                      <a:pt x="1927" y="376"/>
                    </a:lnTo>
                    <a:lnTo>
                      <a:pt x="1931" y="373"/>
                    </a:lnTo>
                    <a:lnTo>
                      <a:pt x="1935" y="372"/>
                    </a:lnTo>
                    <a:lnTo>
                      <a:pt x="1939" y="372"/>
                    </a:lnTo>
                    <a:lnTo>
                      <a:pt x="1943" y="372"/>
                    </a:lnTo>
                    <a:lnTo>
                      <a:pt x="1947" y="370"/>
                    </a:lnTo>
                    <a:lnTo>
                      <a:pt x="1951" y="370"/>
                    </a:lnTo>
                    <a:lnTo>
                      <a:pt x="1955" y="369"/>
                    </a:lnTo>
                    <a:lnTo>
                      <a:pt x="1959" y="367"/>
                    </a:lnTo>
                    <a:lnTo>
                      <a:pt x="1963" y="367"/>
                    </a:lnTo>
                    <a:lnTo>
                      <a:pt x="1967" y="366"/>
                    </a:lnTo>
                    <a:lnTo>
                      <a:pt x="1971" y="365"/>
                    </a:lnTo>
                    <a:lnTo>
                      <a:pt x="1975" y="363"/>
                    </a:lnTo>
                    <a:lnTo>
                      <a:pt x="1979" y="362"/>
                    </a:lnTo>
                    <a:lnTo>
                      <a:pt x="1983" y="362"/>
                    </a:lnTo>
                    <a:lnTo>
                      <a:pt x="1986" y="361"/>
                    </a:lnTo>
                    <a:lnTo>
                      <a:pt x="1990" y="359"/>
                    </a:lnTo>
                    <a:lnTo>
                      <a:pt x="1994" y="358"/>
                    </a:lnTo>
                    <a:lnTo>
                      <a:pt x="1998" y="357"/>
                    </a:lnTo>
                    <a:lnTo>
                      <a:pt x="2002" y="356"/>
                    </a:lnTo>
                    <a:lnTo>
                      <a:pt x="2006" y="357"/>
                    </a:lnTo>
                    <a:lnTo>
                      <a:pt x="2010" y="354"/>
                    </a:lnTo>
                    <a:lnTo>
                      <a:pt x="2014" y="353"/>
                    </a:lnTo>
                    <a:lnTo>
                      <a:pt x="2018" y="352"/>
                    </a:lnTo>
                    <a:lnTo>
                      <a:pt x="2022" y="351"/>
                    </a:lnTo>
                    <a:lnTo>
                      <a:pt x="2026" y="349"/>
                    </a:lnTo>
                    <a:lnTo>
                      <a:pt x="2030" y="349"/>
                    </a:lnTo>
                    <a:lnTo>
                      <a:pt x="2034" y="347"/>
                    </a:lnTo>
                    <a:lnTo>
                      <a:pt x="2038" y="348"/>
                    </a:lnTo>
                    <a:lnTo>
                      <a:pt x="2042" y="345"/>
                    </a:lnTo>
                    <a:lnTo>
                      <a:pt x="2046" y="344"/>
                    </a:lnTo>
                    <a:lnTo>
                      <a:pt x="2050" y="344"/>
                    </a:lnTo>
                    <a:lnTo>
                      <a:pt x="2054" y="342"/>
                    </a:lnTo>
                    <a:lnTo>
                      <a:pt x="2057" y="342"/>
                    </a:lnTo>
                    <a:lnTo>
                      <a:pt x="2061" y="341"/>
                    </a:lnTo>
                    <a:lnTo>
                      <a:pt x="2065" y="339"/>
                    </a:lnTo>
                    <a:lnTo>
                      <a:pt x="2069" y="338"/>
                    </a:lnTo>
                    <a:lnTo>
                      <a:pt x="2073" y="336"/>
                    </a:lnTo>
                    <a:lnTo>
                      <a:pt x="2077" y="337"/>
                    </a:lnTo>
                    <a:lnTo>
                      <a:pt x="2081" y="335"/>
                    </a:lnTo>
                    <a:lnTo>
                      <a:pt x="2085" y="333"/>
                    </a:lnTo>
                    <a:lnTo>
                      <a:pt x="2089" y="331"/>
                    </a:lnTo>
                    <a:lnTo>
                      <a:pt x="2093" y="330"/>
                    </a:lnTo>
                    <a:lnTo>
                      <a:pt x="2097" y="329"/>
                    </a:lnTo>
                    <a:lnTo>
                      <a:pt x="2101" y="328"/>
                    </a:lnTo>
                    <a:lnTo>
                      <a:pt x="2105" y="326"/>
                    </a:lnTo>
                    <a:lnTo>
                      <a:pt x="2109" y="327"/>
                    </a:lnTo>
                    <a:lnTo>
                      <a:pt x="2113" y="326"/>
                    </a:lnTo>
                    <a:lnTo>
                      <a:pt x="2117" y="323"/>
                    </a:lnTo>
                    <a:lnTo>
                      <a:pt x="2121" y="324"/>
                    </a:lnTo>
                    <a:lnTo>
                      <a:pt x="2124" y="322"/>
                    </a:lnTo>
                    <a:lnTo>
                      <a:pt x="2128" y="321"/>
                    </a:lnTo>
                    <a:lnTo>
                      <a:pt x="2132" y="319"/>
                    </a:lnTo>
                    <a:lnTo>
                      <a:pt x="2136" y="316"/>
                    </a:lnTo>
                    <a:lnTo>
                      <a:pt x="2140" y="317"/>
                    </a:lnTo>
                    <a:lnTo>
                      <a:pt x="2144" y="314"/>
                    </a:lnTo>
                    <a:lnTo>
                      <a:pt x="2148" y="314"/>
                    </a:lnTo>
                    <a:lnTo>
                      <a:pt x="2152" y="312"/>
                    </a:lnTo>
                    <a:lnTo>
                      <a:pt x="2156" y="311"/>
                    </a:lnTo>
                    <a:lnTo>
                      <a:pt x="2160" y="311"/>
                    </a:lnTo>
                    <a:lnTo>
                      <a:pt x="2164" y="309"/>
                    </a:lnTo>
                    <a:lnTo>
                      <a:pt x="2168" y="307"/>
                    </a:lnTo>
                    <a:lnTo>
                      <a:pt x="2172" y="307"/>
                    </a:lnTo>
                    <a:lnTo>
                      <a:pt x="2176" y="306"/>
                    </a:lnTo>
                    <a:lnTo>
                      <a:pt x="2180" y="305"/>
                    </a:lnTo>
                    <a:lnTo>
                      <a:pt x="2184" y="303"/>
                    </a:lnTo>
                    <a:lnTo>
                      <a:pt x="2188" y="303"/>
                    </a:lnTo>
                    <a:lnTo>
                      <a:pt x="2191" y="300"/>
                    </a:lnTo>
                    <a:lnTo>
                      <a:pt x="2195" y="299"/>
                    </a:lnTo>
                    <a:lnTo>
                      <a:pt x="2199" y="297"/>
                    </a:lnTo>
                    <a:lnTo>
                      <a:pt x="2203" y="298"/>
                    </a:lnTo>
                    <a:lnTo>
                      <a:pt x="2207" y="295"/>
                    </a:lnTo>
                    <a:lnTo>
                      <a:pt x="2211" y="295"/>
                    </a:lnTo>
                    <a:lnTo>
                      <a:pt x="2215" y="294"/>
                    </a:lnTo>
                    <a:lnTo>
                      <a:pt x="2219" y="291"/>
                    </a:lnTo>
                    <a:lnTo>
                      <a:pt x="2223" y="290"/>
                    </a:lnTo>
                    <a:lnTo>
                      <a:pt x="2227" y="290"/>
                    </a:lnTo>
                    <a:lnTo>
                      <a:pt x="2231" y="288"/>
                    </a:lnTo>
                    <a:lnTo>
                      <a:pt x="2235" y="288"/>
                    </a:lnTo>
                    <a:lnTo>
                      <a:pt x="2239" y="285"/>
                    </a:lnTo>
                    <a:lnTo>
                      <a:pt x="2243" y="284"/>
                    </a:lnTo>
                    <a:lnTo>
                      <a:pt x="2247" y="283"/>
                    </a:lnTo>
                    <a:lnTo>
                      <a:pt x="2251" y="283"/>
                    </a:lnTo>
                    <a:lnTo>
                      <a:pt x="2255" y="280"/>
                    </a:lnTo>
                    <a:lnTo>
                      <a:pt x="2259" y="280"/>
                    </a:lnTo>
                    <a:lnTo>
                      <a:pt x="2262" y="278"/>
                    </a:lnTo>
                    <a:lnTo>
                      <a:pt x="2266" y="277"/>
                    </a:lnTo>
                    <a:lnTo>
                      <a:pt x="2270" y="274"/>
                    </a:lnTo>
                    <a:lnTo>
                      <a:pt x="2274" y="274"/>
                    </a:lnTo>
                    <a:lnTo>
                      <a:pt x="2278" y="273"/>
                    </a:lnTo>
                    <a:lnTo>
                      <a:pt x="2282" y="271"/>
                    </a:lnTo>
                    <a:lnTo>
                      <a:pt x="2286" y="269"/>
                    </a:lnTo>
                    <a:lnTo>
                      <a:pt x="2290" y="268"/>
                    </a:lnTo>
                    <a:lnTo>
                      <a:pt x="2294" y="268"/>
                    </a:lnTo>
                    <a:lnTo>
                      <a:pt x="2298" y="267"/>
                    </a:lnTo>
                    <a:lnTo>
                      <a:pt x="2302" y="265"/>
                    </a:lnTo>
                    <a:lnTo>
                      <a:pt x="2306" y="265"/>
                    </a:lnTo>
                    <a:lnTo>
                      <a:pt x="2310" y="262"/>
                    </a:lnTo>
                    <a:lnTo>
                      <a:pt x="2314" y="261"/>
                    </a:lnTo>
                    <a:lnTo>
                      <a:pt x="2318" y="261"/>
                    </a:lnTo>
                    <a:lnTo>
                      <a:pt x="2322" y="260"/>
                    </a:lnTo>
                    <a:lnTo>
                      <a:pt x="2326" y="258"/>
                    </a:lnTo>
                    <a:lnTo>
                      <a:pt x="2329" y="256"/>
                    </a:lnTo>
                    <a:lnTo>
                      <a:pt x="2333" y="255"/>
                    </a:lnTo>
                    <a:lnTo>
                      <a:pt x="2337" y="254"/>
                    </a:lnTo>
                    <a:lnTo>
                      <a:pt x="2341" y="252"/>
                    </a:lnTo>
                    <a:lnTo>
                      <a:pt x="2345" y="250"/>
                    </a:lnTo>
                    <a:lnTo>
                      <a:pt x="2349" y="249"/>
                    </a:lnTo>
                    <a:lnTo>
                      <a:pt x="2353" y="248"/>
                    </a:lnTo>
                    <a:lnTo>
                      <a:pt x="2357" y="247"/>
                    </a:lnTo>
                    <a:lnTo>
                      <a:pt x="2361" y="245"/>
                    </a:lnTo>
                    <a:lnTo>
                      <a:pt x="2365" y="246"/>
                    </a:lnTo>
                    <a:lnTo>
                      <a:pt x="2369" y="244"/>
                    </a:lnTo>
                    <a:lnTo>
                      <a:pt x="2373" y="242"/>
                    </a:lnTo>
                    <a:lnTo>
                      <a:pt x="2377" y="241"/>
                    </a:lnTo>
                    <a:lnTo>
                      <a:pt x="2381" y="240"/>
                    </a:lnTo>
                    <a:lnTo>
                      <a:pt x="2385" y="239"/>
                    </a:lnTo>
                    <a:lnTo>
                      <a:pt x="2389" y="238"/>
                    </a:lnTo>
                    <a:lnTo>
                      <a:pt x="2393" y="235"/>
                    </a:lnTo>
                    <a:lnTo>
                      <a:pt x="2396" y="234"/>
                    </a:lnTo>
                    <a:lnTo>
                      <a:pt x="2400" y="232"/>
                    </a:lnTo>
                    <a:lnTo>
                      <a:pt x="2404" y="232"/>
                    </a:lnTo>
                    <a:lnTo>
                      <a:pt x="2408" y="230"/>
                    </a:lnTo>
                    <a:lnTo>
                      <a:pt x="2412" y="229"/>
                    </a:lnTo>
                    <a:lnTo>
                      <a:pt x="2416" y="229"/>
                    </a:lnTo>
                    <a:lnTo>
                      <a:pt x="2420" y="226"/>
                    </a:lnTo>
                    <a:lnTo>
                      <a:pt x="2424" y="225"/>
                    </a:lnTo>
                    <a:lnTo>
                      <a:pt x="2428" y="225"/>
                    </a:lnTo>
                    <a:lnTo>
                      <a:pt x="2432" y="223"/>
                    </a:lnTo>
                    <a:lnTo>
                      <a:pt x="2436" y="222"/>
                    </a:lnTo>
                    <a:lnTo>
                      <a:pt x="2440" y="221"/>
                    </a:lnTo>
                    <a:lnTo>
                      <a:pt x="2444" y="218"/>
                    </a:lnTo>
                    <a:lnTo>
                      <a:pt x="2448" y="216"/>
                    </a:lnTo>
                    <a:lnTo>
                      <a:pt x="2452" y="217"/>
                    </a:lnTo>
                    <a:lnTo>
                      <a:pt x="2456" y="216"/>
                    </a:lnTo>
                    <a:lnTo>
                      <a:pt x="2460" y="214"/>
                    </a:lnTo>
                    <a:lnTo>
                      <a:pt x="2464" y="213"/>
                    </a:lnTo>
                    <a:lnTo>
                      <a:pt x="2467" y="212"/>
                    </a:lnTo>
                    <a:lnTo>
                      <a:pt x="2471" y="210"/>
                    </a:lnTo>
                    <a:lnTo>
                      <a:pt x="2475" y="208"/>
                    </a:lnTo>
                    <a:lnTo>
                      <a:pt x="2479" y="208"/>
                    </a:lnTo>
                    <a:lnTo>
                      <a:pt x="2483" y="208"/>
                    </a:lnTo>
                    <a:lnTo>
                      <a:pt x="2487" y="205"/>
                    </a:lnTo>
                    <a:lnTo>
                      <a:pt x="2491" y="203"/>
                    </a:lnTo>
                    <a:lnTo>
                      <a:pt x="2495" y="203"/>
                    </a:lnTo>
                    <a:lnTo>
                      <a:pt x="2499" y="202"/>
                    </a:lnTo>
                    <a:lnTo>
                      <a:pt x="2503" y="201"/>
                    </a:lnTo>
                    <a:lnTo>
                      <a:pt x="2507" y="200"/>
                    </a:lnTo>
                    <a:lnTo>
                      <a:pt x="2511" y="197"/>
                    </a:lnTo>
                    <a:lnTo>
                      <a:pt x="2515" y="198"/>
                    </a:lnTo>
                    <a:lnTo>
                      <a:pt x="2519" y="196"/>
                    </a:lnTo>
                    <a:lnTo>
                      <a:pt x="2523" y="195"/>
                    </a:lnTo>
                    <a:lnTo>
                      <a:pt x="2527" y="194"/>
                    </a:lnTo>
                    <a:lnTo>
                      <a:pt x="2531" y="192"/>
                    </a:lnTo>
                    <a:lnTo>
                      <a:pt x="2534" y="191"/>
                    </a:lnTo>
                    <a:lnTo>
                      <a:pt x="2538" y="191"/>
                    </a:lnTo>
                    <a:lnTo>
                      <a:pt x="2542" y="188"/>
                    </a:lnTo>
                    <a:lnTo>
                      <a:pt x="2546" y="189"/>
                    </a:lnTo>
                    <a:lnTo>
                      <a:pt x="2550" y="186"/>
                    </a:lnTo>
                    <a:lnTo>
                      <a:pt x="2554" y="186"/>
                    </a:lnTo>
                    <a:lnTo>
                      <a:pt x="2558" y="184"/>
                    </a:lnTo>
                    <a:lnTo>
                      <a:pt x="2562" y="184"/>
                    </a:lnTo>
                    <a:lnTo>
                      <a:pt x="2566" y="181"/>
                    </a:lnTo>
                    <a:lnTo>
                      <a:pt x="2570" y="180"/>
                    </a:lnTo>
                    <a:lnTo>
                      <a:pt x="2574" y="180"/>
                    </a:lnTo>
                    <a:lnTo>
                      <a:pt x="2578" y="177"/>
                    </a:lnTo>
                    <a:lnTo>
                      <a:pt x="2582" y="178"/>
                    </a:lnTo>
                    <a:lnTo>
                      <a:pt x="2586" y="175"/>
                    </a:lnTo>
                    <a:lnTo>
                      <a:pt x="2590" y="174"/>
                    </a:lnTo>
                    <a:lnTo>
                      <a:pt x="2594" y="172"/>
                    </a:lnTo>
                    <a:lnTo>
                      <a:pt x="2598" y="172"/>
                    </a:lnTo>
                    <a:lnTo>
                      <a:pt x="2602" y="172"/>
                    </a:lnTo>
                    <a:lnTo>
                      <a:pt x="2605" y="170"/>
                    </a:lnTo>
                    <a:lnTo>
                      <a:pt x="2609" y="170"/>
                    </a:lnTo>
                    <a:lnTo>
                      <a:pt x="2613" y="168"/>
                    </a:lnTo>
                    <a:lnTo>
                      <a:pt x="2617" y="167"/>
                    </a:lnTo>
                    <a:lnTo>
                      <a:pt x="2621" y="166"/>
                    </a:lnTo>
                    <a:lnTo>
                      <a:pt x="2625" y="163"/>
                    </a:lnTo>
                    <a:lnTo>
                      <a:pt x="2629" y="164"/>
                    </a:lnTo>
                    <a:lnTo>
                      <a:pt x="2633" y="161"/>
                    </a:lnTo>
                    <a:lnTo>
                      <a:pt x="2637" y="160"/>
                    </a:lnTo>
                    <a:lnTo>
                      <a:pt x="2641" y="161"/>
                    </a:lnTo>
                    <a:lnTo>
                      <a:pt x="2645" y="159"/>
                    </a:lnTo>
                    <a:lnTo>
                      <a:pt x="2649" y="157"/>
                    </a:lnTo>
                    <a:lnTo>
                      <a:pt x="2653" y="157"/>
                    </a:lnTo>
                    <a:lnTo>
                      <a:pt x="2657" y="156"/>
                    </a:lnTo>
                    <a:lnTo>
                      <a:pt x="2661" y="154"/>
                    </a:lnTo>
                    <a:lnTo>
                      <a:pt x="2665" y="153"/>
                    </a:lnTo>
                    <a:lnTo>
                      <a:pt x="2669" y="152"/>
                    </a:lnTo>
                    <a:lnTo>
                      <a:pt x="2672" y="151"/>
                    </a:lnTo>
                    <a:lnTo>
                      <a:pt x="2676" y="151"/>
                    </a:lnTo>
                    <a:lnTo>
                      <a:pt x="2680" y="150"/>
                    </a:lnTo>
                    <a:lnTo>
                      <a:pt x="2684" y="147"/>
                    </a:lnTo>
                    <a:lnTo>
                      <a:pt x="2688" y="147"/>
                    </a:lnTo>
                    <a:lnTo>
                      <a:pt x="2692" y="146"/>
                    </a:lnTo>
                    <a:lnTo>
                      <a:pt x="2696" y="145"/>
                    </a:lnTo>
                    <a:lnTo>
                      <a:pt x="2700" y="145"/>
                    </a:lnTo>
                    <a:lnTo>
                      <a:pt x="2704" y="143"/>
                    </a:lnTo>
                    <a:lnTo>
                      <a:pt x="2708" y="143"/>
                    </a:lnTo>
                    <a:lnTo>
                      <a:pt x="2712" y="141"/>
                    </a:lnTo>
                    <a:lnTo>
                      <a:pt x="2716" y="140"/>
                    </a:lnTo>
                    <a:lnTo>
                      <a:pt x="2720" y="137"/>
                    </a:lnTo>
                    <a:lnTo>
                      <a:pt x="2724" y="138"/>
                    </a:lnTo>
                    <a:lnTo>
                      <a:pt x="2728" y="136"/>
                    </a:lnTo>
                    <a:lnTo>
                      <a:pt x="2732" y="135"/>
                    </a:lnTo>
                    <a:lnTo>
                      <a:pt x="2736" y="135"/>
                    </a:lnTo>
                    <a:lnTo>
                      <a:pt x="2739" y="134"/>
                    </a:lnTo>
                    <a:lnTo>
                      <a:pt x="2743" y="134"/>
                    </a:lnTo>
                    <a:lnTo>
                      <a:pt x="2747" y="133"/>
                    </a:lnTo>
                    <a:lnTo>
                      <a:pt x="2751" y="131"/>
                    </a:lnTo>
                    <a:lnTo>
                      <a:pt x="2755" y="130"/>
                    </a:lnTo>
                    <a:lnTo>
                      <a:pt x="2759" y="128"/>
                    </a:lnTo>
                    <a:lnTo>
                      <a:pt x="2763" y="128"/>
                    </a:lnTo>
                    <a:lnTo>
                      <a:pt x="2767" y="127"/>
                    </a:lnTo>
                    <a:lnTo>
                      <a:pt x="2771" y="127"/>
                    </a:lnTo>
                    <a:lnTo>
                      <a:pt x="2775" y="125"/>
                    </a:lnTo>
                    <a:lnTo>
                      <a:pt x="2779" y="124"/>
                    </a:lnTo>
                    <a:lnTo>
                      <a:pt x="2783" y="124"/>
                    </a:lnTo>
                    <a:lnTo>
                      <a:pt x="2787" y="122"/>
                    </a:lnTo>
                    <a:lnTo>
                      <a:pt x="2791" y="120"/>
                    </a:lnTo>
                    <a:lnTo>
                      <a:pt x="2795" y="119"/>
                    </a:lnTo>
                    <a:lnTo>
                      <a:pt x="2799" y="120"/>
                    </a:lnTo>
                    <a:lnTo>
                      <a:pt x="2803" y="118"/>
                    </a:lnTo>
                    <a:lnTo>
                      <a:pt x="2807" y="118"/>
                    </a:lnTo>
                    <a:lnTo>
                      <a:pt x="2810" y="117"/>
                    </a:lnTo>
                    <a:lnTo>
                      <a:pt x="2814" y="117"/>
                    </a:lnTo>
                    <a:lnTo>
                      <a:pt x="2818" y="115"/>
                    </a:lnTo>
                    <a:lnTo>
                      <a:pt x="2822" y="113"/>
                    </a:lnTo>
                    <a:lnTo>
                      <a:pt x="2826" y="113"/>
                    </a:lnTo>
                    <a:lnTo>
                      <a:pt x="2830" y="112"/>
                    </a:lnTo>
                    <a:lnTo>
                      <a:pt x="2834" y="113"/>
                    </a:lnTo>
                    <a:lnTo>
                      <a:pt x="2838" y="111"/>
                    </a:lnTo>
                    <a:lnTo>
                      <a:pt x="2842" y="109"/>
                    </a:lnTo>
                    <a:lnTo>
                      <a:pt x="2846" y="109"/>
                    </a:lnTo>
                    <a:lnTo>
                      <a:pt x="2850" y="108"/>
                    </a:lnTo>
                    <a:lnTo>
                      <a:pt x="2854" y="107"/>
                    </a:lnTo>
                    <a:lnTo>
                      <a:pt x="2858" y="106"/>
                    </a:lnTo>
                    <a:lnTo>
                      <a:pt x="2862" y="106"/>
                    </a:lnTo>
                    <a:lnTo>
                      <a:pt x="2866" y="105"/>
                    </a:lnTo>
                    <a:lnTo>
                      <a:pt x="2870" y="105"/>
                    </a:lnTo>
                    <a:lnTo>
                      <a:pt x="2874" y="103"/>
                    </a:lnTo>
                    <a:lnTo>
                      <a:pt x="2877" y="102"/>
                    </a:lnTo>
                    <a:lnTo>
                      <a:pt x="2881" y="101"/>
                    </a:lnTo>
                    <a:lnTo>
                      <a:pt x="2885" y="101"/>
                    </a:lnTo>
                    <a:lnTo>
                      <a:pt x="2889" y="99"/>
                    </a:lnTo>
                    <a:lnTo>
                      <a:pt x="2893" y="99"/>
                    </a:lnTo>
                    <a:lnTo>
                      <a:pt x="2897" y="98"/>
                    </a:lnTo>
                    <a:lnTo>
                      <a:pt x="2901" y="98"/>
                    </a:lnTo>
                    <a:lnTo>
                      <a:pt x="2905" y="98"/>
                    </a:lnTo>
                    <a:lnTo>
                      <a:pt x="2909" y="97"/>
                    </a:lnTo>
                    <a:lnTo>
                      <a:pt x="2913" y="95"/>
                    </a:lnTo>
                    <a:lnTo>
                      <a:pt x="2917" y="92"/>
                    </a:lnTo>
                    <a:lnTo>
                      <a:pt x="2921" y="92"/>
                    </a:lnTo>
                    <a:lnTo>
                      <a:pt x="2925" y="93"/>
                    </a:lnTo>
                    <a:lnTo>
                      <a:pt x="2929" y="92"/>
                    </a:lnTo>
                    <a:lnTo>
                      <a:pt x="2933" y="91"/>
                    </a:lnTo>
                    <a:lnTo>
                      <a:pt x="2937" y="90"/>
                    </a:lnTo>
                    <a:lnTo>
                      <a:pt x="2941" y="89"/>
                    </a:lnTo>
                    <a:lnTo>
                      <a:pt x="2944" y="88"/>
                    </a:lnTo>
                    <a:lnTo>
                      <a:pt x="2948" y="88"/>
                    </a:lnTo>
                    <a:lnTo>
                      <a:pt x="2952" y="86"/>
                    </a:lnTo>
                    <a:lnTo>
                      <a:pt x="2956" y="87"/>
                    </a:lnTo>
                    <a:lnTo>
                      <a:pt x="2960" y="85"/>
                    </a:lnTo>
                    <a:lnTo>
                      <a:pt x="2964" y="84"/>
                    </a:lnTo>
                    <a:lnTo>
                      <a:pt x="2968" y="85"/>
                    </a:lnTo>
                    <a:lnTo>
                      <a:pt x="2972" y="83"/>
                    </a:lnTo>
                    <a:lnTo>
                      <a:pt x="2976" y="83"/>
                    </a:lnTo>
                    <a:lnTo>
                      <a:pt x="2980" y="82"/>
                    </a:lnTo>
                    <a:lnTo>
                      <a:pt x="2984" y="81"/>
                    </a:lnTo>
                    <a:lnTo>
                      <a:pt x="2988" y="81"/>
                    </a:lnTo>
                    <a:lnTo>
                      <a:pt x="2992" y="80"/>
                    </a:lnTo>
                    <a:lnTo>
                      <a:pt x="2996" y="79"/>
                    </a:lnTo>
                    <a:lnTo>
                      <a:pt x="3000" y="78"/>
                    </a:lnTo>
                    <a:lnTo>
                      <a:pt x="3004" y="77"/>
                    </a:lnTo>
                    <a:lnTo>
                      <a:pt x="3008" y="78"/>
                    </a:lnTo>
                    <a:lnTo>
                      <a:pt x="3012" y="76"/>
                    </a:lnTo>
                    <a:lnTo>
                      <a:pt x="3015" y="76"/>
                    </a:lnTo>
                    <a:lnTo>
                      <a:pt x="3019" y="74"/>
                    </a:lnTo>
                    <a:lnTo>
                      <a:pt x="3023" y="74"/>
                    </a:lnTo>
                    <a:lnTo>
                      <a:pt x="3027" y="74"/>
                    </a:lnTo>
                    <a:lnTo>
                      <a:pt x="3031" y="71"/>
                    </a:lnTo>
                    <a:lnTo>
                      <a:pt x="3035" y="73"/>
                    </a:lnTo>
                    <a:lnTo>
                      <a:pt x="3039" y="70"/>
                    </a:lnTo>
                    <a:lnTo>
                      <a:pt x="3043" y="70"/>
                    </a:lnTo>
                    <a:lnTo>
                      <a:pt x="3047" y="70"/>
                    </a:lnTo>
                    <a:lnTo>
                      <a:pt x="3051" y="70"/>
                    </a:lnTo>
                    <a:lnTo>
                      <a:pt x="3055" y="69"/>
                    </a:lnTo>
                    <a:lnTo>
                      <a:pt x="3059" y="67"/>
                    </a:lnTo>
                    <a:lnTo>
                      <a:pt x="3063" y="68"/>
                    </a:lnTo>
                    <a:lnTo>
                      <a:pt x="3067" y="68"/>
                    </a:lnTo>
                    <a:lnTo>
                      <a:pt x="3071" y="66"/>
                    </a:lnTo>
                    <a:lnTo>
                      <a:pt x="3075" y="65"/>
                    </a:lnTo>
                    <a:lnTo>
                      <a:pt x="3079" y="65"/>
                    </a:lnTo>
                    <a:lnTo>
                      <a:pt x="3082" y="64"/>
                    </a:lnTo>
                    <a:lnTo>
                      <a:pt x="3086" y="63"/>
                    </a:lnTo>
                    <a:lnTo>
                      <a:pt x="3090" y="63"/>
                    </a:lnTo>
                    <a:lnTo>
                      <a:pt x="3094" y="64"/>
                    </a:lnTo>
                    <a:lnTo>
                      <a:pt x="3098" y="62"/>
                    </a:lnTo>
                    <a:lnTo>
                      <a:pt x="3102" y="61"/>
                    </a:lnTo>
                    <a:lnTo>
                      <a:pt x="3106" y="62"/>
                    </a:lnTo>
                    <a:lnTo>
                      <a:pt x="3110" y="59"/>
                    </a:lnTo>
                    <a:lnTo>
                      <a:pt x="3114" y="60"/>
                    </a:lnTo>
                    <a:lnTo>
                      <a:pt x="3118" y="60"/>
                    </a:lnTo>
                    <a:lnTo>
                      <a:pt x="3122" y="58"/>
                    </a:lnTo>
                    <a:lnTo>
                      <a:pt x="3126" y="60"/>
                    </a:lnTo>
                    <a:lnTo>
                      <a:pt x="3130" y="59"/>
                    </a:lnTo>
                    <a:lnTo>
                      <a:pt x="3134" y="58"/>
                    </a:lnTo>
                    <a:lnTo>
                      <a:pt x="3138" y="58"/>
                    </a:lnTo>
                    <a:lnTo>
                      <a:pt x="3142" y="57"/>
                    </a:lnTo>
                    <a:lnTo>
                      <a:pt x="3146" y="55"/>
                    </a:lnTo>
                    <a:lnTo>
                      <a:pt x="3150" y="5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1" name="Freeform 2893"/>
              <p:cNvSpPr>
                <a:spLocks/>
              </p:cNvSpPr>
              <p:nvPr/>
            </p:nvSpPr>
            <p:spPr bwMode="auto">
              <a:xfrm flipV="1">
                <a:off x="506" y="863"/>
                <a:ext cx="1814" cy="1057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10"/>
                  </a:cxn>
                  <a:cxn ang="0">
                    <a:pos x="303" y="20"/>
                  </a:cxn>
                  <a:cxn ang="0">
                    <a:pos x="354" y="39"/>
                  </a:cxn>
                  <a:cxn ang="0">
                    <a:pos x="406" y="65"/>
                  </a:cxn>
                  <a:cxn ang="0">
                    <a:pos x="457" y="97"/>
                  </a:cxn>
                  <a:cxn ang="0">
                    <a:pos x="508" y="142"/>
                  </a:cxn>
                  <a:cxn ang="0">
                    <a:pos x="559" y="197"/>
                  </a:cxn>
                  <a:cxn ang="0">
                    <a:pos x="611" y="264"/>
                  </a:cxn>
                  <a:cxn ang="0">
                    <a:pos x="662" y="341"/>
                  </a:cxn>
                  <a:cxn ang="0">
                    <a:pos x="713" y="427"/>
                  </a:cxn>
                  <a:cxn ang="0">
                    <a:pos x="764" y="520"/>
                  </a:cxn>
                  <a:cxn ang="0">
                    <a:pos x="816" y="619"/>
                  </a:cxn>
                  <a:cxn ang="0">
                    <a:pos x="867" y="727"/>
                  </a:cxn>
                  <a:cxn ang="0">
                    <a:pos x="918" y="838"/>
                  </a:cxn>
                  <a:cxn ang="0">
                    <a:pos x="969" y="948"/>
                  </a:cxn>
                  <a:cxn ang="0">
                    <a:pos x="1021" y="1060"/>
                  </a:cxn>
                  <a:cxn ang="0">
                    <a:pos x="1072" y="1168"/>
                  </a:cxn>
                  <a:cxn ang="0">
                    <a:pos x="1123" y="1273"/>
                  </a:cxn>
                  <a:cxn ang="0">
                    <a:pos x="1174" y="1372"/>
                  </a:cxn>
                  <a:cxn ang="0">
                    <a:pos x="1226" y="1464"/>
                  </a:cxn>
                  <a:cxn ang="0">
                    <a:pos x="1277" y="1548"/>
                  </a:cxn>
                  <a:cxn ang="0">
                    <a:pos x="1328" y="1620"/>
                  </a:cxn>
                  <a:cxn ang="0">
                    <a:pos x="1379" y="1684"/>
                  </a:cxn>
                  <a:cxn ang="0">
                    <a:pos x="1431" y="1737"/>
                  </a:cxn>
                  <a:cxn ang="0">
                    <a:pos x="1482" y="1778"/>
                  </a:cxn>
                  <a:cxn ang="0">
                    <a:pos x="1533" y="1809"/>
                  </a:cxn>
                  <a:cxn ang="0">
                    <a:pos x="1584" y="1828"/>
                  </a:cxn>
                  <a:cxn ang="0">
                    <a:pos x="1636" y="1834"/>
                  </a:cxn>
                  <a:cxn ang="0">
                    <a:pos x="1687" y="1831"/>
                  </a:cxn>
                  <a:cxn ang="0">
                    <a:pos x="1738" y="1817"/>
                  </a:cxn>
                  <a:cxn ang="0">
                    <a:pos x="1789" y="1794"/>
                  </a:cxn>
                  <a:cxn ang="0">
                    <a:pos x="1841" y="1759"/>
                  </a:cxn>
                  <a:cxn ang="0">
                    <a:pos x="1892" y="1718"/>
                  </a:cxn>
                  <a:cxn ang="0">
                    <a:pos x="1943" y="1670"/>
                  </a:cxn>
                  <a:cxn ang="0">
                    <a:pos x="1994" y="1615"/>
                  </a:cxn>
                  <a:cxn ang="0">
                    <a:pos x="2046" y="1555"/>
                  </a:cxn>
                  <a:cxn ang="0">
                    <a:pos x="2097" y="1491"/>
                  </a:cxn>
                  <a:cxn ang="0">
                    <a:pos x="2148" y="1422"/>
                  </a:cxn>
                  <a:cxn ang="0">
                    <a:pos x="2199" y="1351"/>
                  </a:cxn>
                  <a:cxn ang="0">
                    <a:pos x="2251" y="1278"/>
                  </a:cxn>
                  <a:cxn ang="0">
                    <a:pos x="2302" y="1204"/>
                  </a:cxn>
                  <a:cxn ang="0">
                    <a:pos x="2353" y="1129"/>
                  </a:cxn>
                  <a:cxn ang="0">
                    <a:pos x="2404" y="1057"/>
                  </a:cxn>
                  <a:cxn ang="0">
                    <a:pos x="2456" y="981"/>
                  </a:cxn>
                  <a:cxn ang="0">
                    <a:pos x="2507" y="908"/>
                  </a:cxn>
                  <a:cxn ang="0">
                    <a:pos x="2558" y="840"/>
                  </a:cxn>
                  <a:cxn ang="0">
                    <a:pos x="2609" y="772"/>
                  </a:cxn>
                  <a:cxn ang="0">
                    <a:pos x="2661" y="705"/>
                  </a:cxn>
                  <a:cxn ang="0">
                    <a:pos x="2712" y="644"/>
                  </a:cxn>
                  <a:cxn ang="0">
                    <a:pos x="2763" y="585"/>
                  </a:cxn>
                  <a:cxn ang="0">
                    <a:pos x="2814" y="529"/>
                  </a:cxn>
                  <a:cxn ang="0">
                    <a:pos x="2866" y="475"/>
                  </a:cxn>
                  <a:cxn ang="0">
                    <a:pos x="2917" y="428"/>
                  </a:cxn>
                  <a:cxn ang="0">
                    <a:pos x="2968" y="381"/>
                  </a:cxn>
                  <a:cxn ang="0">
                    <a:pos x="3019" y="338"/>
                  </a:cxn>
                  <a:cxn ang="0">
                    <a:pos x="3071" y="301"/>
                  </a:cxn>
                  <a:cxn ang="0">
                    <a:pos x="3122" y="264"/>
                  </a:cxn>
                </a:cxnLst>
                <a:rect l="0" t="0" r="r" b="b"/>
                <a:pathLst>
                  <a:path w="3150" h="1835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0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3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4"/>
                    </a:lnTo>
                    <a:lnTo>
                      <a:pt x="197" y="5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6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6"/>
                    </a:lnTo>
                    <a:lnTo>
                      <a:pt x="228" y="7"/>
                    </a:lnTo>
                    <a:lnTo>
                      <a:pt x="232" y="8"/>
                    </a:lnTo>
                    <a:lnTo>
                      <a:pt x="236" y="8"/>
                    </a:lnTo>
                    <a:lnTo>
                      <a:pt x="240" y="8"/>
                    </a:lnTo>
                    <a:lnTo>
                      <a:pt x="244" y="8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11"/>
                    </a:lnTo>
                    <a:lnTo>
                      <a:pt x="260" y="11"/>
                    </a:lnTo>
                    <a:lnTo>
                      <a:pt x="264" y="12"/>
                    </a:lnTo>
                    <a:lnTo>
                      <a:pt x="268" y="14"/>
                    </a:lnTo>
                    <a:lnTo>
                      <a:pt x="272" y="15"/>
                    </a:lnTo>
                    <a:lnTo>
                      <a:pt x="275" y="13"/>
                    </a:lnTo>
                    <a:lnTo>
                      <a:pt x="279" y="15"/>
                    </a:lnTo>
                    <a:lnTo>
                      <a:pt x="283" y="17"/>
                    </a:lnTo>
                    <a:lnTo>
                      <a:pt x="287" y="16"/>
                    </a:lnTo>
                    <a:lnTo>
                      <a:pt x="291" y="17"/>
                    </a:lnTo>
                    <a:lnTo>
                      <a:pt x="295" y="18"/>
                    </a:lnTo>
                    <a:lnTo>
                      <a:pt x="299" y="20"/>
                    </a:lnTo>
                    <a:lnTo>
                      <a:pt x="303" y="20"/>
                    </a:lnTo>
                    <a:lnTo>
                      <a:pt x="307" y="22"/>
                    </a:lnTo>
                    <a:lnTo>
                      <a:pt x="311" y="25"/>
                    </a:lnTo>
                    <a:lnTo>
                      <a:pt x="315" y="25"/>
                    </a:lnTo>
                    <a:lnTo>
                      <a:pt x="319" y="26"/>
                    </a:lnTo>
                    <a:lnTo>
                      <a:pt x="323" y="27"/>
                    </a:lnTo>
                    <a:lnTo>
                      <a:pt x="327" y="28"/>
                    </a:lnTo>
                    <a:lnTo>
                      <a:pt x="331" y="30"/>
                    </a:lnTo>
                    <a:lnTo>
                      <a:pt x="335" y="31"/>
                    </a:lnTo>
                    <a:lnTo>
                      <a:pt x="339" y="33"/>
                    </a:lnTo>
                    <a:lnTo>
                      <a:pt x="342" y="33"/>
                    </a:lnTo>
                    <a:lnTo>
                      <a:pt x="346" y="36"/>
                    </a:lnTo>
                    <a:lnTo>
                      <a:pt x="350" y="36"/>
                    </a:lnTo>
                    <a:lnTo>
                      <a:pt x="354" y="39"/>
                    </a:lnTo>
                    <a:lnTo>
                      <a:pt x="358" y="40"/>
                    </a:lnTo>
                    <a:lnTo>
                      <a:pt x="362" y="41"/>
                    </a:lnTo>
                    <a:lnTo>
                      <a:pt x="366" y="43"/>
                    </a:lnTo>
                    <a:lnTo>
                      <a:pt x="370" y="45"/>
                    </a:lnTo>
                    <a:lnTo>
                      <a:pt x="374" y="47"/>
                    </a:lnTo>
                    <a:lnTo>
                      <a:pt x="378" y="48"/>
                    </a:lnTo>
                    <a:lnTo>
                      <a:pt x="382" y="52"/>
                    </a:lnTo>
                    <a:lnTo>
                      <a:pt x="386" y="53"/>
                    </a:lnTo>
                    <a:lnTo>
                      <a:pt x="390" y="54"/>
                    </a:lnTo>
                    <a:lnTo>
                      <a:pt x="394" y="57"/>
                    </a:lnTo>
                    <a:lnTo>
                      <a:pt x="398" y="60"/>
                    </a:lnTo>
                    <a:lnTo>
                      <a:pt x="402" y="62"/>
                    </a:lnTo>
                    <a:lnTo>
                      <a:pt x="406" y="65"/>
                    </a:lnTo>
                    <a:lnTo>
                      <a:pt x="410" y="66"/>
                    </a:lnTo>
                    <a:lnTo>
                      <a:pt x="413" y="69"/>
                    </a:lnTo>
                    <a:lnTo>
                      <a:pt x="417" y="71"/>
                    </a:lnTo>
                    <a:lnTo>
                      <a:pt x="421" y="74"/>
                    </a:lnTo>
                    <a:lnTo>
                      <a:pt x="425" y="76"/>
                    </a:lnTo>
                    <a:lnTo>
                      <a:pt x="429" y="78"/>
                    </a:lnTo>
                    <a:lnTo>
                      <a:pt x="433" y="82"/>
                    </a:lnTo>
                    <a:lnTo>
                      <a:pt x="437" y="84"/>
                    </a:lnTo>
                    <a:lnTo>
                      <a:pt x="441" y="86"/>
                    </a:lnTo>
                    <a:lnTo>
                      <a:pt x="445" y="90"/>
                    </a:lnTo>
                    <a:lnTo>
                      <a:pt x="449" y="92"/>
                    </a:lnTo>
                    <a:lnTo>
                      <a:pt x="453" y="94"/>
                    </a:lnTo>
                    <a:lnTo>
                      <a:pt x="457" y="97"/>
                    </a:lnTo>
                    <a:lnTo>
                      <a:pt x="461" y="101"/>
                    </a:lnTo>
                    <a:lnTo>
                      <a:pt x="465" y="103"/>
                    </a:lnTo>
                    <a:lnTo>
                      <a:pt x="469" y="107"/>
                    </a:lnTo>
                    <a:lnTo>
                      <a:pt x="473" y="111"/>
                    </a:lnTo>
                    <a:lnTo>
                      <a:pt x="477" y="112"/>
                    </a:lnTo>
                    <a:lnTo>
                      <a:pt x="480" y="117"/>
                    </a:lnTo>
                    <a:lnTo>
                      <a:pt x="484" y="122"/>
                    </a:lnTo>
                    <a:lnTo>
                      <a:pt x="488" y="125"/>
                    </a:lnTo>
                    <a:lnTo>
                      <a:pt x="492" y="128"/>
                    </a:lnTo>
                    <a:lnTo>
                      <a:pt x="496" y="131"/>
                    </a:lnTo>
                    <a:lnTo>
                      <a:pt x="500" y="134"/>
                    </a:lnTo>
                    <a:lnTo>
                      <a:pt x="504" y="137"/>
                    </a:lnTo>
                    <a:lnTo>
                      <a:pt x="508" y="142"/>
                    </a:lnTo>
                    <a:lnTo>
                      <a:pt x="512" y="146"/>
                    </a:lnTo>
                    <a:lnTo>
                      <a:pt x="516" y="149"/>
                    </a:lnTo>
                    <a:lnTo>
                      <a:pt x="520" y="155"/>
                    </a:lnTo>
                    <a:lnTo>
                      <a:pt x="524" y="158"/>
                    </a:lnTo>
                    <a:lnTo>
                      <a:pt x="528" y="163"/>
                    </a:lnTo>
                    <a:lnTo>
                      <a:pt x="532" y="167"/>
                    </a:lnTo>
                    <a:lnTo>
                      <a:pt x="536" y="171"/>
                    </a:lnTo>
                    <a:lnTo>
                      <a:pt x="540" y="174"/>
                    </a:lnTo>
                    <a:lnTo>
                      <a:pt x="544" y="180"/>
                    </a:lnTo>
                    <a:lnTo>
                      <a:pt x="547" y="183"/>
                    </a:lnTo>
                    <a:lnTo>
                      <a:pt x="551" y="188"/>
                    </a:lnTo>
                    <a:lnTo>
                      <a:pt x="555" y="193"/>
                    </a:lnTo>
                    <a:lnTo>
                      <a:pt x="559" y="197"/>
                    </a:lnTo>
                    <a:lnTo>
                      <a:pt x="563" y="204"/>
                    </a:lnTo>
                    <a:lnTo>
                      <a:pt x="567" y="207"/>
                    </a:lnTo>
                    <a:lnTo>
                      <a:pt x="571" y="212"/>
                    </a:lnTo>
                    <a:lnTo>
                      <a:pt x="575" y="218"/>
                    </a:lnTo>
                    <a:lnTo>
                      <a:pt x="579" y="222"/>
                    </a:lnTo>
                    <a:lnTo>
                      <a:pt x="583" y="228"/>
                    </a:lnTo>
                    <a:lnTo>
                      <a:pt x="587" y="231"/>
                    </a:lnTo>
                    <a:lnTo>
                      <a:pt x="591" y="237"/>
                    </a:lnTo>
                    <a:lnTo>
                      <a:pt x="595" y="243"/>
                    </a:lnTo>
                    <a:lnTo>
                      <a:pt x="599" y="249"/>
                    </a:lnTo>
                    <a:lnTo>
                      <a:pt x="603" y="254"/>
                    </a:lnTo>
                    <a:lnTo>
                      <a:pt x="607" y="259"/>
                    </a:lnTo>
                    <a:lnTo>
                      <a:pt x="611" y="264"/>
                    </a:lnTo>
                    <a:lnTo>
                      <a:pt x="615" y="270"/>
                    </a:lnTo>
                    <a:lnTo>
                      <a:pt x="618" y="275"/>
                    </a:lnTo>
                    <a:lnTo>
                      <a:pt x="622" y="281"/>
                    </a:lnTo>
                    <a:lnTo>
                      <a:pt x="626" y="288"/>
                    </a:lnTo>
                    <a:lnTo>
                      <a:pt x="630" y="291"/>
                    </a:lnTo>
                    <a:lnTo>
                      <a:pt x="634" y="300"/>
                    </a:lnTo>
                    <a:lnTo>
                      <a:pt x="638" y="305"/>
                    </a:lnTo>
                    <a:lnTo>
                      <a:pt x="642" y="308"/>
                    </a:lnTo>
                    <a:lnTo>
                      <a:pt x="646" y="317"/>
                    </a:lnTo>
                    <a:lnTo>
                      <a:pt x="650" y="323"/>
                    </a:lnTo>
                    <a:lnTo>
                      <a:pt x="654" y="328"/>
                    </a:lnTo>
                    <a:lnTo>
                      <a:pt x="658" y="334"/>
                    </a:lnTo>
                    <a:lnTo>
                      <a:pt x="662" y="341"/>
                    </a:lnTo>
                    <a:lnTo>
                      <a:pt x="666" y="346"/>
                    </a:lnTo>
                    <a:lnTo>
                      <a:pt x="670" y="354"/>
                    </a:lnTo>
                    <a:lnTo>
                      <a:pt x="674" y="359"/>
                    </a:lnTo>
                    <a:lnTo>
                      <a:pt x="678" y="367"/>
                    </a:lnTo>
                    <a:lnTo>
                      <a:pt x="682" y="373"/>
                    </a:lnTo>
                    <a:lnTo>
                      <a:pt x="685" y="380"/>
                    </a:lnTo>
                    <a:lnTo>
                      <a:pt x="689" y="386"/>
                    </a:lnTo>
                    <a:lnTo>
                      <a:pt x="693" y="392"/>
                    </a:lnTo>
                    <a:lnTo>
                      <a:pt x="697" y="399"/>
                    </a:lnTo>
                    <a:lnTo>
                      <a:pt x="701" y="406"/>
                    </a:lnTo>
                    <a:lnTo>
                      <a:pt x="705" y="413"/>
                    </a:lnTo>
                    <a:lnTo>
                      <a:pt x="709" y="420"/>
                    </a:lnTo>
                    <a:lnTo>
                      <a:pt x="713" y="427"/>
                    </a:lnTo>
                    <a:lnTo>
                      <a:pt x="717" y="434"/>
                    </a:lnTo>
                    <a:lnTo>
                      <a:pt x="721" y="441"/>
                    </a:lnTo>
                    <a:lnTo>
                      <a:pt x="725" y="447"/>
                    </a:lnTo>
                    <a:lnTo>
                      <a:pt x="729" y="454"/>
                    </a:lnTo>
                    <a:lnTo>
                      <a:pt x="733" y="461"/>
                    </a:lnTo>
                    <a:lnTo>
                      <a:pt x="737" y="468"/>
                    </a:lnTo>
                    <a:lnTo>
                      <a:pt x="741" y="476"/>
                    </a:lnTo>
                    <a:lnTo>
                      <a:pt x="745" y="483"/>
                    </a:lnTo>
                    <a:lnTo>
                      <a:pt x="749" y="491"/>
                    </a:lnTo>
                    <a:lnTo>
                      <a:pt x="753" y="498"/>
                    </a:lnTo>
                    <a:lnTo>
                      <a:pt x="756" y="505"/>
                    </a:lnTo>
                    <a:lnTo>
                      <a:pt x="760" y="513"/>
                    </a:lnTo>
                    <a:lnTo>
                      <a:pt x="764" y="520"/>
                    </a:lnTo>
                    <a:lnTo>
                      <a:pt x="768" y="528"/>
                    </a:lnTo>
                    <a:lnTo>
                      <a:pt x="772" y="536"/>
                    </a:lnTo>
                    <a:lnTo>
                      <a:pt x="776" y="543"/>
                    </a:lnTo>
                    <a:lnTo>
                      <a:pt x="780" y="551"/>
                    </a:lnTo>
                    <a:lnTo>
                      <a:pt x="784" y="558"/>
                    </a:lnTo>
                    <a:lnTo>
                      <a:pt x="788" y="565"/>
                    </a:lnTo>
                    <a:lnTo>
                      <a:pt x="792" y="573"/>
                    </a:lnTo>
                    <a:lnTo>
                      <a:pt x="796" y="581"/>
                    </a:lnTo>
                    <a:lnTo>
                      <a:pt x="800" y="590"/>
                    </a:lnTo>
                    <a:lnTo>
                      <a:pt x="804" y="597"/>
                    </a:lnTo>
                    <a:lnTo>
                      <a:pt x="808" y="605"/>
                    </a:lnTo>
                    <a:lnTo>
                      <a:pt x="812" y="614"/>
                    </a:lnTo>
                    <a:lnTo>
                      <a:pt x="816" y="619"/>
                    </a:lnTo>
                    <a:lnTo>
                      <a:pt x="820" y="628"/>
                    </a:lnTo>
                    <a:lnTo>
                      <a:pt x="823" y="637"/>
                    </a:lnTo>
                    <a:lnTo>
                      <a:pt x="827" y="644"/>
                    </a:lnTo>
                    <a:lnTo>
                      <a:pt x="831" y="653"/>
                    </a:lnTo>
                    <a:lnTo>
                      <a:pt x="835" y="661"/>
                    </a:lnTo>
                    <a:lnTo>
                      <a:pt x="839" y="670"/>
                    </a:lnTo>
                    <a:lnTo>
                      <a:pt x="843" y="677"/>
                    </a:lnTo>
                    <a:lnTo>
                      <a:pt x="847" y="686"/>
                    </a:lnTo>
                    <a:lnTo>
                      <a:pt x="851" y="693"/>
                    </a:lnTo>
                    <a:lnTo>
                      <a:pt x="855" y="702"/>
                    </a:lnTo>
                    <a:lnTo>
                      <a:pt x="859" y="711"/>
                    </a:lnTo>
                    <a:lnTo>
                      <a:pt x="863" y="718"/>
                    </a:lnTo>
                    <a:lnTo>
                      <a:pt x="867" y="727"/>
                    </a:lnTo>
                    <a:lnTo>
                      <a:pt x="871" y="735"/>
                    </a:lnTo>
                    <a:lnTo>
                      <a:pt x="875" y="744"/>
                    </a:lnTo>
                    <a:lnTo>
                      <a:pt x="879" y="751"/>
                    </a:lnTo>
                    <a:lnTo>
                      <a:pt x="883" y="761"/>
                    </a:lnTo>
                    <a:lnTo>
                      <a:pt x="887" y="769"/>
                    </a:lnTo>
                    <a:lnTo>
                      <a:pt x="890" y="777"/>
                    </a:lnTo>
                    <a:lnTo>
                      <a:pt x="894" y="787"/>
                    </a:lnTo>
                    <a:lnTo>
                      <a:pt x="898" y="795"/>
                    </a:lnTo>
                    <a:lnTo>
                      <a:pt x="902" y="802"/>
                    </a:lnTo>
                    <a:lnTo>
                      <a:pt x="906" y="811"/>
                    </a:lnTo>
                    <a:lnTo>
                      <a:pt x="910" y="820"/>
                    </a:lnTo>
                    <a:lnTo>
                      <a:pt x="914" y="830"/>
                    </a:lnTo>
                    <a:lnTo>
                      <a:pt x="918" y="838"/>
                    </a:lnTo>
                    <a:lnTo>
                      <a:pt x="922" y="845"/>
                    </a:lnTo>
                    <a:lnTo>
                      <a:pt x="926" y="853"/>
                    </a:lnTo>
                    <a:lnTo>
                      <a:pt x="930" y="863"/>
                    </a:lnTo>
                    <a:lnTo>
                      <a:pt x="934" y="871"/>
                    </a:lnTo>
                    <a:lnTo>
                      <a:pt x="938" y="880"/>
                    </a:lnTo>
                    <a:lnTo>
                      <a:pt x="942" y="887"/>
                    </a:lnTo>
                    <a:lnTo>
                      <a:pt x="946" y="897"/>
                    </a:lnTo>
                    <a:lnTo>
                      <a:pt x="950" y="905"/>
                    </a:lnTo>
                    <a:lnTo>
                      <a:pt x="954" y="913"/>
                    </a:lnTo>
                    <a:lnTo>
                      <a:pt x="958" y="921"/>
                    </a:lnTo>
                    <a:lnTo>
                      <a:pt x="961" y="932"/>
                    </a:lnTo>
                    <a:lnTo>
                      <a:pt x="965" y="939"/>
                    </a:lnTo>
                    <a:lnTo>
                      <a:pt x="969" y="948"/>
                    </a:lnTo>
                    <a:lnTo>
                      <a:pt x="973" y="956"/>
                    </a:lnTo>
                    <a:lnTo>
                      <a:pt x="977" y="967"/>
                    </a:lnTo>
                    <a:lnTo>
                      <a:pt x="981" y="973"/>
                    </a:lnTo>
                    <a:lnTo>
                      <a:pt x="985" y="982"/>
                    </a:lnTo>
                    <a:lnTo>
                      <a:pt x="989" y="990"/>
                    </a:lnTo>
                    <a:lnTo>
                      <a:pt x="993" y="1000"/>
                    </a:lnTo>
                    <a:lnTo>
                      <a:pt x="997" y="1008"/>
                    </a:lnTo>
                    <a:lnTo>
                      <a:pt x="1001" y="1016"/>
                    </a:lnTo>
                    <a:lnTo>
                      <a:pt x="1005" y="1025"/>
                    </a:lnTo>
                    <a:lnTo>
                      <a:pt x="1009" y="1033"/>
                    </a:lnTo>
                    <a:lnTo>
                      <a:pt x="1013" y="1041"/>
                    </a:lnTo>
                    <a:lnTo>
                      <a:pt x="1017" y="1050"/>
                    </a:lnTo>
                    <a:lnTo>
                      <a:pt x="1021" y="1060"/>
                    </a:lnTo>
                    <a:lnTo>
                      <a:pt x="1025" y="1068"/>
                    </a:lnTo>
                    <a:lnTo>
                      <a:pt x="1028" y="1076"/>
                    </a:lnTo>
                    <a:lnTo>
                      <a:pt x="1032" y="1084"/>
                    </a:lnTo>
                    <a:lnTo>
                      <a:pt x="1036" y="1093"/>
                    </a:lnTo>
                    <a:lnTo>
                      <a:pt x="1040" y="1102"/>
                    </a:lnTo>
                    <a:lnTo>
                      <a:pt x="1044" y="1109"/>
                    </a:lnTo>
                    <a:lnTo>
                      <a:pt x="1048" y="1116"/>
                    </a:lnTo>
                    <a:lnTo>
                      <a:pt x="1052" y="1126"/>
                    </a:lnTo>
                    <a:lnTo>
                      <a:pt x="1056" y="1135"/>
                    </a:lnTo>
                    <a:lnTo>
                      <a:pt x="1060" y="1142"/>
                    </a:lnTo>
                    <a:lnTo>
                      <a:pt x="1064" y="1151"/>
                    </a:lnTo>
                    <a:lnTo>
                      <a:pt x="1068" y="1159"/>
                    </a:lnTo>
                    <a:lnTo>
                      <a:pt x="1072" y="1168"/>
                    </a:lnTo>
                    <a:lnTo>
                      <a:pt x="1076" y="1177"/>
                    </a:lnTo>
                    <a:lnTo>
                      <a:pt x="1080" y="1183"/>
                    </a:lnTo>
                    <a:lnTo>
                      <a:pt x="1084" y="1192"/>
                    </a:lnTo>
                    <a:lnTo>
                      <a:pt x="1088" y="1200"/>
                    </a:lnTo>
                    <a:lnTo>
                      <a:pt x="1092" y="1208"/>
                    </a:lnTo>
                    <a:lnTo>
                      <a:pt x="1095" y="1217"/>
                    </a:lnTo>
                    <a:lnTo>
                      <a:pt x="1099" y="1225"/>
                    </a:lnTo>
                    <a:lnTo>
                      <a:pt x="1103" y="1232"/>
                    </a:lnTo>
                    <a:lnTo>
                      <a:pt x="1107" y="1239"/>
                    </a:lnTo>
                    <a:lnTo>
                      <a:pt x="1111" y="1248"/>
                    </a:lnTo>
                    <a:lnTo>
                      <a:pt x="1115" y="1257"/>
                    </a:lnTo>
                    <a:lnTo>
                      <a:pt x="1119" y="1265"/>
                    </a:lnTo>
                    <a:lnTo>
                      <a:pt x="1123" y="1273"/>
                    </a:lnTo>
                    <a:lnTo>
                      <a:pt x="1127" y="1280"/>
                    </a:lnTo>
                    <a:lnTo>
                      <a:pt x="1131" y="1288"/>
                    </a:lnTo>
                    <a:lnTo>
                      <a:pt x="1135" y="1296"/>
                    </a:lnTo>
                    <a:lnTo>
                      <a:pt x="1139" y="1304"/>
                    </a:lnTo>
                    <a:lnTo>
                      <a:pt x="1143" y="1312"/>
                    </a:lnTo>
                    <a:lnTo>
                      <a:pt x="1147" y="1318"/>
                    </a:lnTo>
                    <a:lnTo>
                      <a:pt x="1151" y="1327"/>
                    </a:lnTo>
                    <a:lnTo>
                      <a:pt x="1155" y="1334"/>
                    </a:lnTo>
                    <a:lnTo>
                      <a:pt x="1159" y="1342"/>
                    </a:lnTo>
                    <a:lnTo>
                      <a:pt x="1163" y="1350"/>
                    </a:lnTo>
                    <a:lnTo>
                      <a:pt x="1166" y="1356"/>
                    </a:lnTo>
                    <a:lnTo>
                      <a:pt x="1170" y="1363"/>
                    </a:lnTo>
                    <a:lnTo>
                      <a:pt x="1174" y="1372"/>
                    </a:lnTo>
                    <a:lnTo>
                      <a:pt x="1178" y="1379"/>
                    </a:lnTo>
                    <a:lnTo>
                      <a:pt x="1182" y="1387"/>
                    </a:lnTo>
                    <a:lnTo>
                      <a:pt x="1186" y="1393"/>
                    </a:lnTo>
                    <a:lnTo>
                      <a:pt x="1190" y="1402"/>
                    </a:lnTo>
                    <a:lnTo>
                      <a:pt x="1194" y="1409"/>
                    </a:lnTo>
                    <a:lnTo>
                      <a:pt x="1198" y="1415"/>
                    </a:lnTo>
                    <a:lnTo>
                      <a:pt x="1202" y="1421"/>
                    </a:lnTo>
                    <a:lnTo>
                      <a:pt x="1206" y="1430"/>
                    </a:lnTo>
                    <a:lnTo>
                      <a:pt x="1210" y="1436"/>
                    </a:lnTo>
                    <a:lnTo>
                      <a:pt x="1214" y="1444"/>
                    </a:lnTo>
                    <a:lnTo>
                      <a:pt x="1218" y="1449"/>
                    </a:lnTo>
                    <a:lnTo>
                      <a:pt x="1222" y="1457"/>
                    </a:lnTo>
                    <a:lnTo>
                      <a:pt x="1226" y="1464"/>
                    </a:lnTo>
                    <a:lnTo>
                      <a:pt x="1230" y="1469"/>
                    </a:lnTo>
                    <a:lnTo>
                      <a:pt x="1233" y="1477"/>
                    </a:lnTo>
                    <a:lnTo>
                      <a:pt x="1237" y="1483"/>
                    </a:lnTo>
                    <a:lnTo>
                      <a:pt x="1241" y="1490"/>
                    </a:lnTo>
                    <a:lnTo>
                      <a:pt x="1245" y="1497"/>
                    </a:lnTo>
                    <a:lnTo>
                      <a:pt x="1249" y="1504"/>
                    </a:lnTo>
                    <a:lnTo>
                      <a:pt x="1253" y="1509"/>
                    </a:lnTo>
                    <a:lnTo>
                      <a:pt x="1257" y="1516"/>
                    </a:lnTo>
                    <a:lnTo>
                      <a:pt x="1261" y="1522"/>
                    </a:lnTo>
                    <a:lnTo>
                      <a:pt x="1265" y="1529"/>
                    </a:lnTo>
                    <a:lnTo>
                      <a:pt x="1269" y="1535"/>
                    </a:lnTo>
                    <a:lnTo>
                      <a:pt x="1273" y="1541"/>
                    </a:lnTo>
                    <a:lnTo>
                      <a:pt x="1277" y="1548"/>
                    </a:lnTo>
                    <a:lnTo>
                      <a:pt x="1281" y="1553"/>
                    </a:lnTo>
                    <a:lnTo>
                      <a:pt x="1285" y="1558"/>
                    </a:lnTo>
                    <a:lnTo>
                      <a:pt x="1289" y="1565"/>
                    </a:lnTo>
                    <a:lnTo>
                      <a:pt x="1293" y="1569"/>
                    </a:lnTo>
                    <a:lnTo>
                      <a:pt x="1297" y="1577"/>
                    </a:lnTo>
                    <a:lnTo>
                      <a:pt x="1301" y="1582"/>
                    </a:lnTo>
                    <a:lnTo>
                      <a:pt x="1304" y="1589"/>
                    </a:lnTo>
                    <a:lnTo>
                      <a:pt x="1308" y="1593"/>
                    </a:lnTo>
                    <a:lnTo>
                      <a:pt x="1312" y="1599"/>
                    </a:lnTo>
                    <a:lnTo>
                      <a:pt x="1316" y="1604"/>
                    </a:lnTo>
                    <a:lnTo>
                      <a:pt x="1320" y="1610"/>
                    </a:lnTo>
                    <a:lnTo>
                      <a:pt x="1324" y="1615"/>
                    </a:lnTo>
                    <a:lnTo>
                      <a:pt x="1328" y="1620"/>
                    </a:lnTo>
                    <a:lnTo>
                      <a:pt x="1332" y="1626"/>
                    </a:lnTo>
                    <a:lnTo>
                      <a:pt x="1336" y="1631"/>
                    </a:lnTo>
                    <a:lnTo>
                      <a:pt x="1340" y="1635"/>
                    </a:lnTo>
                    <a:lnTo>
                      <a:pt x="1344" y="1642"/>
                    </a:lnTo>
                    <a:lnTo>
                      <a:pt x="1348" y="1646"/>
                    </a:lnTo>
                    <a:lnTo>
                      <a:pt x="1352" y="1651"/>
                    </a:lnTo>
                    <a:lnTo>
                      <a:pt x="1356" y="1655"/>
                    </a:lnTo>
                    <a:lnTo>
                      <a:pt x="1360" y="1661"/>
                    </a:lnTo>
                    <a:lnTo>
                      <a:pt x="1364" y="1666"/>
                    </a:lnTo>
                    <a:lnTo>
                      <a:pt x="1368" y="1670"/>
                    </a:lnTo>
                    <a:lnTo>
                      <a:pt x="1371" y="1675"/>
                    </a:lnTo>
                    <a:lnTo>
                      <a:pt x="1375" y="1679"/>
                    </a:lnTo>
                    <a:lnTo>
                      <a:pt x="1379" y="1684"/>
                    </a:lnTo>
                    <a:lnTo>
                      <a:pt x="1383" y="1689"/>
                    </a:lnTo>
                    <a:lnTo>
                      <a:pt x="1387" y="1693"/>
                    </a:lnTo>
                    <a:lnTo>
                      <a:pt x="1391" y="1698"/>
                    </a:lnTo>
                    <a:lnTo>
                      <a:pt x="1395" y="1701"/>
                    </a:lnTo>
                    <a:lnTo>
                      <a:pt x="1399" y="1706"/>
                    </a:lnTo>
                    <a:lnTo>
                      <a:pt x="1403" y="1710"/>
                    </a:lnTo>
                    <a:lnTo>
                      <a:pt x="1407" y="1715"/>
                    </a:lnTo>
                    <a:lnTo>
                      <a:pt x="1411" y="1718"/>
                    </a:lnTo>
                    <a:lnTo>
                      <a:pt x="1415" y="1721"/>
                    </a:lnTo>
                    <a:lnTo>
                      <a:pt x="1419" y="1726"/>
                    </a:lnTo>
                    <a:lnTo>
                      <a:pt x="1423" y="1730"/>
                    </a:lnTo>
                    <a:lnTo>
                      <a:pt x="1427" y="1735"/>
                    </a:lnTo>
                    <a:lnTo>
                      <a:pt x="1431" y="1737"/>
                    </a:lnTo>
                    <a:lnTo>
                      <a:pt x="1435" y="1741"/>
                    </a:lnTo>
                    <a:lnTo>
                      <a:pt x="1438" y="1742"/>
                    </a:lnTo>
                    <a:lnTo>
                      <a:pt x="1442" y="1749"/>
                    </a:lnTo>
                    <a:lnTo>
                      <a:pt x="1446" y="1753"/>
                    </a:lnTo>
                    <a:lnTo>
                      <a:pt x="1450" y="1754"/>
                    </a:lnTo>
                    <a:lnTo>
                      <a:pt x="1454" y="1759"/>
                    </a:lnTo>
                    <a:lnTo>
                      <a:pt x="1458" y="1762"/>
                    </a:lnTo>
                    <a:lnTo>
                      <a:pt x="1462" y="1763"/>
                    </a:lnTo>
                    <a:lnTo>
                      <a:pt x="1466" y="1769"/>
                    </a:lnTo>
                    <a:lnTo>
                      <a:pt x="1470" y="1771"/>
                    </a:lnTo>
                    <a:lnTo>
                      <a:pt x="1474" y="1773"/>
                    </a:lnTo>
                    <a:lnTo>
                      <a:pt x="1478" y="1776"/>
                    </a:lnTo>
                    <a:lnTo>
                      <a:pt x="1482" y="1778"/>
                    </a:lnTo>
                    <a:lnTo>
                      <a:pt x="1486" y="1782"/>
                    </a:lnTo>
                    <a:lnTo>
                      <a:pt x="1490" y="1784"/>
                    </a:lnTo>
                    <a:lnTo>
                      <a:pt x="1494" y="1788"/>
                    </a:lnTo>
                    <a:lnTo>
                      <a:pt x="1498" y="1791"/>
                    </a:lnTo>
                    <a:lnTo>
                      <a:pt x="1502" y="1793"/>
                    </a:lnTo>
                    <a:lnTo>
                      <a:pt x="1506" y="1794"/>
                    </a:lnTo>
                    <a:lnTo>
                      <a:pt x="1509" y="1797"/>
                    </a:lnTo>
                    <a:lnTo>
                      <a:pt x="1513" y="1800"/>
                    </a:lnTo>
                    <a:lnTo>
                      <a:pt x="1517" y="1800"/>
                    </a:lnTo>
                    <a:lnTo>
                      <a:pt x="1521" y="1804"/>
                    </a:lnTo>
                    <a:lnTo>
                      <a:pt x="1525" y="1806"/>
                    </a:lnTo>
                    <a:lnTo>
                      <a:pt x="1529" y="1808"/>
                    </a:lnTo>
                    <a:lnTo>
                      <a:pt x="1533" y="1809"/>
                    </a:lnTo>
                    <a:lnTo>
                      <a:pt x="1537" y="1810"/>
                    </a:lnTo>
                    <a:lnTo>
                      <a:pt x="1541" y="1813"/>
                    </a:lnTo>
                    <a:lnTo>
                      <a:pt x="1545" y="1815"/>
                    </a:lnTo>
                    <a:lnTo>
                      <a:pt x="1549" y="1815"/>
                    </a:lnTo>
                    <a:lnTo>
                      <a:pt x="1553" y="1817"/>
                    </a:lnTo>
                    <a:lnTo>
                      <a:pt x="1557" y="1818"/>
                    </a:lnTo>
                    <a:lnTo>
                      <a:pt x="1561" y="1821"/>
                    </a:lnTo>
                    <a:lnTo>
                      <a:pt x="1565" y="1822"/>
                    </a:lnTo>
                    <a:lnTo>
                      <a:pt x="1569" y="1824"/>
                    </a:lnTo>
                    <a:lnTo>
                      <a:pt x="1573" y="1825"/>
                    </a:lnTo>
                    <a:lnTo>
                      <a:pt x="1576" y="1825"/>
                    </a:lnTo>
                    <a:lnTo>
                      <a:pt x="1580" y="1826"/>
                    </a:lnTo>
                    <a:lnTo>
                      <a:pt x="1584" y="1828"/>
                    </a:lnTo>
                    <a:lnTo>
                      <a:pt x="1588" y="1830"/>
                    </a:lnTo>
                    <a:lnTo>
                      <a:pt x="1592" y="1830"/>
                    </a:lnTo>
                    <a:lnTo>
                      <a:pt x="1596" y="1832"/>
                    </a:lnTo>
                    <a:lnTo>
                      <a:pt x="1600" y="1830"/>
                    </a:lnTo>
                    <a:lnTo>
                      <a:pt x="1604" y="1831"/>
                    </a:lnTo>
                    <a:lnTo>
                      <a:pt x="1608" y="1832"/>
                    </a:lnTo>
                    <a:lnTo>
                      <a:pt x="1612" y="1833"/>
                    </a:lnTo>
                    <a:lnTo>
                      <a:pt x="1616" y="1834"/>
                    </a:lnTo>
                    <a:lnTo>
                      <a:pt x="1620" y="1833"/>
                    </a:lnTo>
                    <a:lnTo>
                      <a:pt x="1624" y="1833"/>
                    </a:lnTo>
                    <a:lnTo>
                      <a:pt x="1628" y="1834"/>
                    </a:lnTo>
                    <a:lnTo>
                      <a:pt x="1632" y="1835"/>
                    </a:lnTo>
                    <a:lnTo>
                      <a:pt x="1636" y="1834"/>
                    </a:lnTo>
                    <a:lnTo>
                      <a:pt x="1640" y="1834"/>
                    </a:lnTo>
                    <a:lnTo>
                      <a:pt x="1643" y="1834"/>
                    </a:lnTo>
                    <a:lnTo>
                      <a:pt x="1647" y="1835"/>
                    </a:lnTo>
                    <a:lnTo>
                      <a:pt x="1651" y="1835"/>
                    </a:lnTo>
                    <a:lnTo>
                      <a:pt x="1655" y="1835"/>
                    </a:lnTo>
                    <a:lnTo>
                      <a:pt x="1659" y="1834"/>
                    </a:lnTo>
                    <a:lnTo>
                      <a:pt x="1663" y="1834"/>
                    </a:lnTo>
                    <a:lnTo>
                      <a:pt x="1667" y="1834"/>
                    </a:lnTo>
                    <a:lnTo>
                      <a:pt x="1671" y="1833"/>
                    </a:lnTo>
                    <a:lnTo>
                      <a:pt x="1675" y="1833"/>
                    </a:lnTo>
                    <a:lnTo>
                      <a:pt x="1679" y="1832"/>
                    </a:lnTo>
                    <a:lnTo>
                      <a:pt x="1683" y="1832"/>
                    </a:lnTo>
                    <a:lnTo>
                      <a:pt x="1687" y="1831"/>
                    </a:lnTo>
                    <a:lnTo>
                      <a:pt x="1691" y="1829"/>
                    </a:lnTo>
                    <a:lnTo>
                      <a:pt x="1695" y="1829"/>
                    </a:lnTo>
                    <a:lnTo>
                      <a:pt x="1699" y="1828"/>
                    </a:lnTo>
                    <a:lnTo>
                      <a:pt x="1703" y="1827"/>
                    </a:lnTo>
                    <a:lnTo>
                      <a:pt x="1707" y="1826"/>
                    </a:lnTo>
                    <a:lnTo>
                      <a:pt x="1711" y="1826"/>
                    </a:lnTo>
                    <a:lnTo>
                      <a:pt x="1714" y="1824"/>
                    </a:lnTo>
                    <a:lnTo>
                      <a:pt x="1718" y="1823"/>
                    </a:lnTo>
                    <a:lnTo>
                      <a:pt x="1722" y="1823"/>
                    </a:lnTo>
                    <a:lnTo>
                      <a:pt x="1726" y="1822"/>
                    </a:lnTo>
                    <a:lnTo>
                      <a:pt x="1730" y="1820"/>
                    </a:lnTo>
                    <a:lnTo>
                      <a:pt x="1734" y="1818"/>
                    </a:lnTo>
                    <a:lnTo>
                      <a:pt x="1738" y="1817"/>
                    </a:lnTo>
                    <a:lnTo>
                      <a:pt x="1742" y="1815"/>
                    </a:lnTo>
                    <a:lnTo>
                      <a:pt x="1746" y="1814"/>
                    </a:lnTo>
                    <a:lnTo>
                      <a:pt x="1750" y="1812"/>
                    </a:lnTo>
                    <a:lnTo>
                      <a:pt x="1754" y="1811"/>
                    </a:lnTo>
                    <a:lnTo>
                      <a:pt x="1758" y="1809"/>
                    </a:lnTo>
                    <a:lnTo>
                      <a:pt x="1762" y="1807"/>
                    </a:lnTo>
                    <a:lnTo>
                      <a:pt x="1766" y="1806"/>
                    </a:lnTo>
                    <a:lnTo>
                      <a:pt x="1770" y="1803"/>
                    </a:lnTo>
                    <a:lnTo>
                      <a:pt x="1774" y="1801"/>
                    </a:lnTo>
                    <a:lnTo>
                      <a:pt x="1778" y="1800"/>
                    </a:lnTo>
                    <a:lnTo>
                      <a:pt x="1781" y="1797"/>
                    </a:lnTo>
                    <a:lnTo>
                      <a:pt x="1785" y="1795"/>
                    </a:lnTo>
                    <a:lnTo>
                      <a:pt x="1789" y="1794"/>
                    </a:lnTo>
                    <a:lnTo>
                      <a:pt x="1793" y="1791"/>
                    </a:lnTo>
                    <a:lnTo>
                      <a:pt x="1797" y="1788"/>
                    </a:lnTo>
                    <a:lnTo>
                      <a:pt x="1801" y="1786"/>
                    </a:lnTo>
                    <a:lnTo>
                      <a:pt x="1805" y="1785"/>
                    </a:lnTo>
                    <a:lnTo>
                      <a:pt x="1809" y="1780"/>
                    </a:lnTo>
                    <a:lnTo>
                      <a:pt x="1813" y="1780"/>
                    </a:lnTo>
                    <a:lnTo>
                      <a:pt x="1817" y="1777"/>
                    </a:lnTo>
                    <a:lnTo>
                      <a:pt x="1821" y="1773"/>
                    </a:lnTo>
                    <a:lnTo>
                      <a:pt x="1825" y="1770"/>
                    </a:lnTo>
                    <a:lnTo>
                      <a:pt x="1829" y="1769"/>
                    </a:lnTo>
                    <a:lnTo>
                      <a:pt x="1833" y="1766"/>
                    </a:lnTo>
                    <a:lnTo>
                      <a:pt x="1837" y="1763"/>
                    </a:lnTo>
                    <a:lnTo>
                      <a:pt x="1841" y="1759"/>
                    </a:lnTo>
                    <a:lnTo>
                      <a:pt x="1845" y="1757"/>
                    </a:lnTo>
                    <a:lnTo>
                      <a:pt x="1848" y="1755"/>
                    </a:lnTo>
                    <a:lnTo>
                      <a:pt x="1852" y="1750"/>
                    </a:lnTo>
                    <a:lnTo>
                      <a:pt x="1856" y="1748"/>
                    </a:lnTo>
                    <a:lnTo>
                      <a:pt x="1860" y="1744"/>
                    </a:lnTo>
                    <a:lnTo>
                      <a:pt x="1864" y="1742"/>
                    </a:lnTo>
                    <a:lnTo>
                      <a:pt x="1868" y="1738"/>
                    </a:lnTo>
                    <a:lnTo>
                      <a:pt x="1872" y="1734"/>
                    </a:lnTo>
                    <a:lnTo>
                      <a:pt x="1876" y="1732"/>
                    </a:lnTo>
                    <a:lnTo>
                      <a:pt x="1880" y="1729"/>
                    </a:lnTo>
                    <a:lnTo>
                      <a:pt x="1884" y="1724"/>
                    </a:lnTo>
                    <a:lnTo>
                      <a:pt x="1888" y="1722"/>
                    </a:lnTo>
                    <a:lnTo>
                      <a:pt x="1892" y="1718"/>
                    </a:lnTo>
                    <a:lnTo>
                      <a:pt x="1896" y="1715"/>
                    </a:lnTo>
                    <a:lnTo>
                      <a:pt x="1900" y="1712"/>
                    </a:lnTo>
                    <a:lnTo>
                      <a:pt x="1904" y="1708"/>
                    </a:lnTo>
                    <a:lnTo>
                      <a:pt x="1908" y="1705"/>
                    </a:lnTo>
                    <a:lnTo>
                      <a:pt x="1912" y="1700"/>
                    </a:lnTo>
                    <a:lnTo>
                      <a:pt x="1916" y="1696"/>
                    </a:lnTo>
                    <a:lnTo>
                      <a:pt x="1919" y="1692"/>
                    </a:lnTo>
                    <a:lnTo>
                      <a:pt x="1923" y="1690"/>
                    </a:lnTo>
                    <a:lnTo>
                      <a:pt x="1927" y="1686"/>
                    </a:lnTo>
                    <a:lnTo>
                      <a:pt x="1931" y="1681"/>
                    </a:lnTo>
                    <a:lnTo>
                      <a:pt x="1935" y="1678"/>
                    </a:lnTo>
                    <a:lnTo>
                      <a:pt x="1939" y="1674"/>
                    </a:lnTo>
                    <a:lnTo>
                      <a:pt x="1943" y="1670"/>
                    </a:lnTo>
                    <a:lnTo>
                      <a:pt x="1947" y="1667"/>
                    </a:lnTo>
                    <a:lnTo>
                      <a:pt x="1951" y="1662"/>
                    </a:lnTo>
                    <a:lnTo>
                      <a:pt x="1955" y="1658"/>
                    </a:lnTo>
                    <a:lnTo>
                      <a:pt x="1959" y="1654"/>
                    </a:lnTo>
                    <a:lnTo>
                      <a:pt x="1963" y="1650"/>
                    </a:lnTo>
                    <a:lnTo>
                      <a:pt x="1967" y="1646"/>
                    </a:lnTo>
                    <a:lnTo>
                      <a:pt x="1971" y="1639"/>
                    </a:lnTo>
                    <a:lnTo>
                      <a:pt x="1975" y="1637"/>
                    </a:lnTo>
                    <a:lnTo>
                      <a:pt x="1979" y="1632"/>
                    </a:lnTo>
                    <a:lnTo>
                      <a:pt x="1983" y="1629"/>
                    </a:lnTo>
                    <a:lnTo>
                      <a:pt x="1986" y="1624"/>
                    </a:lnTo>
                    <a:lnTo>
                      <a:pt x="1990" y="1620"/>
                    </a:lnTo>
                    <a:lnTo>
                      <a:pt x="1994" y="1615"/>
                    </a:lnTo>
                    <a:lnTo>
                      <a:pt x="1998" y="1611"/>
                    </a:lnTo>
                    <a:lnTo>
                      <a:pt x="2002" y="1606"/>
                    </a:lnTo>
                    <a:lnTo>
                      <a:pt x="2006" y="1602"/>
                    </a:lnTo>
                    <a:lnTo>
                      <a:pt x="2010" y="1597"/>
                    </a:lnTo>
                    <a:lnTo>
                      <a:pt x="2014" y="1593"/>
                    </a:lnTo>
                    <a:lnTo>
                      <a:pt x="2018" y="1588"/>
                    </a:lnTo>
                    <a:lnTo>
                      <a:pt x="2022" y="1582"/>
                    </a:lnTo>
                    <a:lnTo>
                      <a:pt x="2026" y="1579"/>
                    </a:lnTo>
                    <a:lnTo>
                      <a:pt x="2030" y="1574"/>
                    </a:lnTo>
                    <a:lnTo>
                      <a:pt x="2034" y="1570"/>
                    </a:lnTo>
                    <a:lnTo>
                      <a:pt x="2038" y="1565"/>
                    </a:lnTo>
                    <a:lnTo>
                      <a:pt x="2042" y="1559"/>
                    </a:lnTo>
                    <a:lnTo>
                      <a:pt x="2046" y="1555"/>
                    </a:lnTo>
                    <a:lnTo>
                      <a:pt x="2050" y="1551"/>
                    </a:lnTo>
                    <a:lnTo>
                      <a:pt x="2054" y="1547"/>
                    </a:lnTo>
                    <a:lnTo>
                      <a:pt x="2057" y="1541"/>
                    </a:lnTo>
                    <a:lnTo>
                      <a:pt x="2061" y="1535"/>
                    </a:lnTo>
                    <a:lnTo>
                      <a:pt x="2065" y="1530"/>
                    </a:lnTo>
                    <a:lnTo>
                      <a:pt x="2069" y="1526"/>
                    </a:lnTo>
                    <a:lnTo>
                      <a:pt x="2073" y="1522"/>
                    </a:lnTo>
                    <a:lnTo>
                      <a:pt x="2077" y="1516"/>
                    </a:lnTo>
                    <a:lnTo>
                      <a:pt x="2081" y="1510"/>
                    </a:lnTo>
                    <a:lnTo>
                      <a:pt x="2085" y="1506"/>
                    </a:lnTo>
                    <a:lnTo>
                      <a:pt x="2089" y="1501"/>
                    </a:lnTo>
                    <a:lnTo>
                      <a:pt x="2093" y="1496"/>
                    </a:lnTo>
                    <a:lnTo>
                      <a:pt x="2097" y="1491"/>
                    </a:lnTo>
                    <a:lnTo>
                      <a:pt x="2101" y="1485"/>
                    </a:lnTo>
                    <a:lnTo>
                      <a:pt x="2105" y="1480"/>
                    </a:lnTo>
                    <a:lnTo>
                      <a:pt x="2109" y="1475"/>
                    </a:lnTo>
                    <a:lnTo>
                      <a:pt x="2113" y="1470"/>
                    </a:lnTo>
                    <a:lnTo>
                      <a:pt x="2117" y="1465"/>
                    </a:lnTo>
                    <a:lnTo>
                      <a:pt x="2121" y="1460"/>
                    </a:lnTo>
                    <a:lnTo>
                      <a:pt x="2124" y="1454"/>
                    </a:lnTo>
                    <a:lnTo>
                      <a:pt x="2128" y="1449"/>
                    </a:lnTo>
                    <a:lnTo>
                      <a:pt x="2132" y="1443"/>
                    </a:lnTo>
                    <a:lnTo>
                      <a:pt x="2136" y="1438"/>
                    </a:lnTo>
                    <a:lnTo>
                      <a:pt x="2140" y="1432"/>
                    </a:lnTo>
                    <a:lnTo>
                      <a:pt x="2144" y="1427"/>
                    </a:lnTo>
                    <a:lnTo>
                      <a:pt x="2148" y="1422"/>
                    </a:lnTo>
                    <a:lnTo>
                      <a:pt x="2152" y="1417"/>
                    </a:lnTo>
                    <a:lnTo>
                      <a:pt x="2156" y="1411"/>
                    </a:lnTo>
                    <a:lnTo>
                      <a:pt x="2160" y="1407"/>
                    </a:lnTo>
                    <a:lnTo>
                      <a:pt x="2164" y="1398"/>
                    </a:lnTo>
                    <a:lnTo>
                      <a:pt x="2168" y="1395"/>
                    </a:lnTo>
                    <a:lnTo>
                      <a:pt x="2172" y="1389"/>
                    </a:lnTo>
                    <a:lnTo>
                      <a:pt x="2176" y="1382"/>
                    </a:lnTo>
                    <a:lnTo>
                      <a:pt x="2180" y="1379"/>
                    </a:lnTo>
                    <a:lnTo>
                      <a:pt x="2184" y="1372"/>
                    </a:lnTo>
                    <a:lnTo>
                      <a:pt x="2188" y="1368"/>
                    </a:lnTo>
                    <a:lnTo>
                      <a:pt x="2191" y="1362"/>
                    </a:lnTo>
                    <a:lnTo>
                      <a:pt x="2195" y="1356"/>
                    </a:lnTo>
                    <a:lnTo>
                      <a:pt x="2199" y="1351"/>
                    </a:lnTo>
                    <a:lnTo>
                      <a:pt x="2203" y="1345"/>
                    </a:lnTo>
                    <a:lnTo>
                      <a:pt x="2207" y="1340"/>
                    </a:lnTo>
                    <a:lnTo>
                      <a:pt x="2211" y="1334"/>
                    </a:lnTo>
                    <a:lnTo>
                      <a:pt x="2215" y="1328"/>
                    </a:lnTo>
                    <a:lnTo>
                      <a:pt x="2219" y="1322"/>
                    </a:lnTo>
                    <a:lnTo>
                      <a:pt x="2223" y="1318"/>
                    </a:lnTo>
                    <a:lnTo>
                      <a:pt x="2227" y="1311"/>
                    </a:lnTo>
                    <a:lnTo>
                      <a:pt x="2231" y="1307"/>
                    </a:lnTo>
                    <a:lnTo>
                      <a:pt x="2235" y="1300"/>
                    </a:lnTo>
                    <a:lnTo>
                      <a:pt x="2239" y="1294"/>
                    </a:lnTo>
                    <a:lnTo>
                      <a:pt x="2243" y="1290"/>
                    </a:lnTo>
                    <a:lnTo>
                      <a:pt x="2247" y="1284"/>
                    </a:lnTo>
                    <a:lnTo>
                      <a:pt x="2251" y="1278"/>
                    </a:lnTo>
                    <a:lnTo>
                      <a:pt x="2255" y="1271"/>
                    </a:lnTo>
                    <a:lnTo>
                      <a:pt x="2259" y="1266"/>
                    </a:lnTo>
                    <a:lnTo>
                      <a:pt x="2262" y="1261"/>
                    </a:lnTo>
                    <a:lnTo>
                      <a:pt x="2266" y="1254"/>
                    </a:lnTo>
                    <a:lnTo>
                      <a:pt x="2270" y="1250"/>
                    </a:lnTo>
                    <a:lnTo>
                      <a:pt x="2274" y="1244"/>
                    </a:lnTo>
                    <a:lnTo>
                      <a:pt x="2278" y="1238"/>
                    </a:lnTo>
                    <a:lnTo>
                      <a:pt x="2282" y="1231"/>
                    </a:lnTo>
                    <a:lnTo>
                      <a:pt x="2286" y="1225"/>
                    </a:lnTo>
                    <a:lnTo>
                      <a:pt x="2290" y="1222"/>
                    </a:lnTo>
                    <a:lnTo>
                      <a:pt x="2294" y="1215"/>
                    </a:lnTo>
                    <a:lnTo>
                      <a:pt x="2298" y="1210"/>
                    </a:lnTo>
                    <a:lnTo>
                      <a:pt x="2302" y="1204"/>
                    </a:lnTo>
                    <a:lnTo>
                      <a:pt x="2306" y="1198"/>
                    </a:lnTo>
                    <a:lnTo>
                      <a:pt x="2310" y="1192"/>
                    </a:lnTo>
                    <a:lnTo>
                      <a:pt x="2314" y="1186"/>
                    </a:lnTo>
                    <a:lnTo>
                      <a:pt x="2318" y="1180"/>
                    </a:lnTo>
                    <a:lnTo>
                      <a:pt x="2322" y="1175"/>
                    </a:lnTo>
                    <a:lnTo>
                      <a:pt x="2326" y="1169"/>
                    </a:lnTo>
                    <a:lnTo>
                      <a:pt x="2329" y="1164"/>
                    </a:lnTo>
                    <a:lnTo>
                      <a:pt x="2333" y="1159"/>
                    </a:lnTo>
                    <a:lnTo>
                      <a:pt x="2337" y="1153"/>
                    </a:lnTo>
                    <a:lnTo>
                      <a:pt x="2341" y="1147"/>
                    </a:lnTo>
                    <a:lnTo>
                      <a:pt x="2345" y="1140"/>
                    </a:lnTo>
                    <a:lnTo>
                      <a:pt x="2349" y="1135"/>
                    </a:lnTo>
                    <a:lnTo>
                      <a:pt x="2353" y="1129"/>
                    </a:lnTo>
                    <a:lnTo>
                      <a:pt x="2357" y="1123"/>
                    </a:lnTo>
                    <a:lnTo>
                      <a:pt x="2361" y="1118"/>
                    </a:lnTo>
                    <a:lnTo>
                      <a:pt x="2365" y="1111"/>
                    </a:lnTo>
                    <a:lnTo>
                      <a:pt x="2369" y="1107"/>
                    </a:lnTo>
                    <a:lnTo>
                      <a:pt x="2373" y="1100"/>
                    </a:lnTo>
                    <a:lnTo>
                      <a:pt x="2377" y="1093"/>
                    </a:lnTo>
                    <a:lnTo>
                      <a:pt x="2381" y="1090"/>
                    </a:lnTo>
                    <a:lnTo>
                      <a:pt x="2385" y="1083"/>
                    </a:lnTo>
                    <a:lnTo>
                      <a:pt x="2389" y="1078"/>
                    </a:lnTo>
                    <a:lnTo>
                      <a:pt x="2393" y="1072"/>
                    </a:lnTo>
                    <a:lnTo>
                      <a:pt x="2396" y="1066"/>
                    </a:lnTo>
                    <a:lnTo>
                      <a:pt x="2400" y="1060"/>
                    </a:lnTo>
                    <a:lnTo>
                      <a:pt x="2404" y="1057"/>
                    </a:lnTo>
                    <a:lnTo>
                      <a:pt x="2408" y="1049"/>
                    </a:lnTo>
                    <a:lnTo>
                      <a:pt x="2412" y="1043"/>
                    </a:lnTo>
                    <a:lnTo>
                      <a:pt x="2416" y="1039"/>
                    </a:lnTo>
                    <a:lnTo>
                      <a:pt x="2420" y="1033"/>
                    </a:lnTo>
                    <a:lnTo>
                      <a:pt x="2424" y="1028"/>
                    </a:lnTo>
                    <a:lnTo>
                      <a:pt x="2428" y="1022"/>
                    </a:lnTo>
                    <a:lnTo>
                      <a:pt x="2432" y="1016"/>
                    </a:lnTo>
                    <a:lnTo>
                      <a:pt x="2436" y="1010"/>
                    </a:lnTo>
                    <a:lnTo>
                      <a:pt x="2440" y="1003"/>
                    </a:lnTo>
                    <a:lnTo>
                      <a:pt x="2444" y="998"/>
                    </a:lnTo>
                    <a:lnTo>
                      <a:pt x="2448" y="993"/>
                    </a:lnTo>
                    <a:lnTo>
                      <a:pt x="2452" y="987"/>
                    </a:lnTo>
                    <a:lnTo>
                      <a:pt x="2456" y="981"/>
                    </a:lnTo>
                    <a:lnTo>
                      <a:pt x="2460" y="976"/>
                    </a:lnTo>
                    <a:lnTo>
                      <a:pt x="2464" y="970"/>
                    </a:lnTo>
                    <a:lnTo>
                      <a:pt x="2467" y="964"/>
                    </a:lnTo>
                    <a:lnTo>
                      <a:pt x="2471" y="960"/>
                    </a:lnTo>
                    <a:lnTo>
                      <a:pt x="2475" y="953"/>
                    </a:lnTo>
                    <a:lnTo>
                      <a:pt x="2479" y="948"/>
                    </a:lnTo>
                    <a:lnTo>
                      <a:pt x="2483" y="943"/>
                    </a:lnTo>
                    <a:lnTo>
                      <a:pt x="2487" y="935"/>
                    </a:lnTo>
                    <a:lnTo>
                      <a:pt x="2491" y="931"/>
                    </a:lnTo>
                    <a:lnTo>
                      <a:pt x="2495" y="927"/>
                    </a:lnTo>
                    <a:lnTo>
                      <a:pt x="2499" y="920"/>
                    </a:lnTo>
                    <a:lnTo>
                      <a:pt x="2503" y="915"/>
                    </a:lnTo>
                    <a:lnTo>
                      <a:pt x="2507" y="908"/>
                    </a:lnTo>
                    <a:lnTo>
                      <a:pt x="2511" y="904"/>
                    </a:lnTo>
                    <a:lnTo>
                      <a:pt x="2515" y="898"/>
                    </a:lnTo>
                    <a:lnTo>
                      <a:pt x="2519" y="893"/>
                    </a:lnTo>
                    <a:lnTo>
                      <a:pt x="2523" y="888"/>
                    </a:lnTo>
                    <a:lnTo>
                      <a:pt x="2527" y="881"/>
                    </a:lnTo>
                    <a:lnTo>
                      <a:pt x="2531" y="877"/>
                    </a:lnTo>
                    <a:lnTo>
                      <a:pt x="2534" y="871"/>
                    </a:lnTo>
                    <a:lnTo>
                      <a:pt x="2538" y="868"/>
                    </a:lnTo>
                    <a:lnTo>
                      <a:pt x="2542" y="861"/>
                    </a:lnTo>
                    <a:lnTo>
                      <a:pt x="2546" y="854"/>
                    </a:lnTo>
                    <a:lnTo>
                      <a:pt x="2550" y="850"/>
                    </a:lnTo>
                    <a:lnTo>
                      <a:pt x="2554" y="844"/>
                    </a:lnTo>
                    <a:lnTo>
                      <a:pt x="2558" y="840"/>
                    </a:lnTo>
                    <a:lnTo>
                      <a:pt x="2562" y="834"/>
                    </a:lnTo>
                    <a:lnTo>
                      <a:pt x="2566" y="829"/>
                    </a:lnTo>
                    <a:lnTo>
                      <a:pt x="2570" y="824"/>
                    </a:lnTo>
                    <a:lnTo>
                      <a:pt x="2574" y="818"/>
                    </a:lnTo>
                    <a:lnTo>
                      <a:pt x="2578" y="813"/>
                    </a:lnTo>
                    <a:lnTo>
                      <a:pt x="2582" y="808"/>
                    </a:lnTo>
                    <a:lnTo>
                      <a:pt x="2586" y="802"/>
                    </a:lnTo>
                    <a:lnTo>
                      <a:pt x="2590" y="798"/>
                    </a:lnTo>
                    <a:lnTo>
                      <a:pt x="2594" y="792"/>
                    </a:lnTo>
                    <a:lnTo>
                      <a:pt x="2598" y="788"/>
                    </a:lnTo>
                    <a:lnTo>
                      <a:pt x="2602" y="783"/>
                    </a:lnTo>
                    <a:lnTo>
                      <a:pt x="2605" y="777"/>
                    </a:lnTo>
                    <a:lnTo>
                      <a:pt x="2609" y="772"/>
                    </a:lnTo>
                    <a:lnTo>
                      <a:pt x="2613" y="766"/>
                    </a:lnTo>
                    <a:lnTo>
                      <a:pt x="2617" y="762"/>
                    </a:lnTo>
                    <a:lnTo>
                      <a:pt x="2621" y="757"/>
                    </a:lnTo>
                    <a:lnTo>
                      <a:pt x="2625" y="752"/>
                    </a:lnTo>
                    <a:lnTo>
                      <a:pt x="2629" y="746"/>
                    </a:lnTo>
                    <a:lnTo>
                      <a:pt x="2633" y="742"/>
                    </a:lnTo>
                    <a:lnTo>
                      <a:pt x="2637" y="736"/>
                    </a:lnTo>
                    <a:lnTo>
                      <a:pt x="2641" y="730"/>
                    </a:lnTo>
                    <a:lnTo>
                      <a:pt x="2645" y="727"/>
                    </a:lnTo>
                    <a:lnTo>
                      <a:pt x="2649" y="720"/>
                    </a:lnTo>
                    <a:lnTo>
                      <a:pt x="2653" y="716"/>
                    </a:lnTo>
                    <a:lnTo>
                      <a:pt x="2657" y="710"/>
                    </a:lnTo>
                    <a:lnTo>
                      <a:pt x="2661" y="705"/>
                    </a:lnTo>
                    <a:lnTo>
                      <a:pt x="2665" y="701"/>
                    </a:lnTo>
                    <a:lnTo>
                      <a:pt x="2669" y="695"/>
                    </a:lnTo>
                    <a:lnTo>
                      <a:pt x="2672" y="692"/>
                    </a:lnTo>
                    <a:lnTo>
                      <a:pt x="2676" y="686"/>
                    </a:lnTo>
                    <a:lnTo>
                      <a:pt x="2680" y="682"/>
                    </a:lnTo>
                    <a:lnTo>
                      <a:pt x="2684" y="676"/>
                    </a:lnTo>
                    <a:lnTo>
                      <a:pt x="2688" y="671"/>
                    </a:lnTo>
                    <a:lnTo>
                      <a:pt x="2692" y="667"/>
                    </a:lnTo>
                    <a:lnTo>
                      <a:pt x="2696" y="662"/>
                    </a:lnTo>
                    <a:lnTo>
                      <a:pt x="2700" y="658"/>
                    </a:lnTo>
                    <a:lnTo>
                      <a:pt x="2704" y="653"/>
                    </a:lnTo>
                    <a:lnTo>
                      <a:pt x="2708" y="648"/>
                    </a:lnTo>
                    <a:lnTo>
                      <a:pt x="2712" y="644"/>
                    </a:lnTo>
                    <a:lnTo>
                      <a:pt x="2716" y="638"/>
                    </a:lnTo>
                    <a:lnTo>
                      <a:pt x="2720" y="634"/>
                    </a:lnTo>
                    <a:lnTo>
                      <a:pt x="2724" y="630"/>
                    </a:lnTo>
                    <a:lnTo>
                      <a:pt x="2728" y="624"/>
                    </a:lnTo>
                    <a:lnTo>
                      <a:pt x="2732" y="619"/>
                    </a:lnTo>
                    <a:lnTo>
                      <a:pt x="2736" y="615"/>
                    </a:lnTo>
                    <a:lnTo>
                      <a:pt x="2739" y="610"/>
                    </a:lnTo>
                    <a:lnTo>
                      <a:pt x="2743" y="607"/>
                    </a:lnTo>
                    <a:lnTo>
                      <a:pt x="2747" y="601"/>
                    </a:lnTo>
                    <a:lnTo>
                      <a:pt x="2751" y="598"/>
                    </a:lnTo>
                    <a:lnTo>
                      <a:pt x="2755" y="593"/>
                    </a:lnTo>
                    <a:lnTo>
                      <a:pt x="2759" y="589"/>
                    </a:lnTo>
                    <a:lnTo>
                      <a:pt x="2763" y="585"/>
                    </a:lnTo>
                    <a:lnTo>
                      <a:pt x="2767" y="580"/>
                    </a:lnTo>
                    <a:lnTo>
                      <a:pt x="2771" y="576"/>
                    </a:lnTo>
                    <a:lnTo>
                      <a:pt x="2775" y="573"/>
                    </a:lnTo>
                    <a:lnTo>
                      <a:pt x="2779" y="567"/>
                    </a:lnTo>
                    <a:lnTo>
                      <a:pt x="2783" y="563"/>
                    </a:lnTo>
                    <a:lnTo>
                      <a:pt x="2787" y="558"/>
                    </a:lnTo>
                    <a:lnTo>
                      <a:pt x="2791" y="554"/>
                    </a:lnTo>
                    <a:lnTo>
                      <a:pt x="2795" y="550"/>
                    </a:lnTo>
                    <a:lnTo>
                      <a:pt x="2799" y="545"/>
                    </a:lnTo>
                    <a:lnTo>
                      <a:pt x="2803" y="542"/>
                    </a:lnTo>
                    <a:lnTo>
                      <a:pt x="2807" y="538"/>
                    </a:lnTo>
                    <a:lnTo>
                      <a:pt x="2810" y="534"/>
                    </a:lnTo>
                    <a:lnTo>
                      <a:pt x="2814" y="529"/>
                    </a:lnTo>
                    <a:lnTo>
                      <a:pt x="2818" y="525"/>
                    </a:lnTo>
                    <a:lnTo>
                      <a:pt x="2822" y="520"/>
                    </a:lnTo>
                    <a:lnTo>
                      <a:pt x="2826" y="517"/>
                    </a:lnTo>
                    <a:lnTo>
                      <a:pt x="2830" y="512"/>
                    </a:lnTo>
                    <a:lnTo>
                      <a:pt x="2834" y="509"/>
                    </a:lnTo>
                    <a:lnTo>
                      <a:pt x="2838" y="505"/>
                    </a:lnTo>
                    <a:lnTo>
                      <a:pt x="2842" y="499"/>
                    </a:lnTo>
                    <a:lnTo>
                      <a:pt x="2846" y="496"/>
                    </a:lnTo>
                    <a:lnTo>
                      <a:pt x="2850" y="493"/>
                    </a:lnTo>
                    <a:lnTo>
                      <a:pt x="2854" y="489"/>
                    </a:lnTo>
                    <a:lnTo>
                      <a:pt x="2858" y="484"/>
                    </a:lnTo>
                    <a:lnTo>
                      <a:pt x="2862" y="481"/>
                    </a:lnTo>
                    <a:lnTo>
                      <a:pt x="2866" y="475"/>
                    </a:lnTo>
                    <a:lnTo>
                      <a:pt x="2870" y="471"/>
                    </a:lnTo>
                    <a:lnTo>
                      <a:pt x="2874" y="468"/>
                    </a:lnTo>
                    <a:lnTo>
                      <a:pt x="2877" y="465"/>
                    </a:lnTo>
                    <a:lnTo>
                      <a:pt x="2881" y="462"/>
                    </a:lnTo>
                    <a:lnTo>
                      <a:pt x="2885" y="457"/>
                    </a:lnTo>
                    <a:lnTo>
                      <a:pt x="2889" y="454"/>
                    </a:lnTo>
                    <a:lnTo>
                      <a:pt x="2893" y="450"/>
                    </a:lnTo>
                    <a:lnTo>
                      <a:pt x="2897" y="446"/>
                    </a:lnTo>
                    <a:lnTo>
                      <a:pt x="2901" y="443"/>
                    </a:lnTo>
                    <a:lnTo>
                      <a:pt x="2905" y="438"/>
                    </a:lnTo>
                    <a:lnTo>
                      <a:pt x="2909" y="435"/>
                    </a:lnTo>
                    <a:lnTo>
                      <a:pt x="2913" y="431"/>
                    </a:lnTo>
                    <a:lnTo>
                      <a:pt x="2917" y="428"/>
                    </a:lnTo>
                    <a:lnTo>
                      <a:pt x="2921" y="424"/>
                    </a:lnTo>
                    <a:lnTo>
                      <a:pt x="2925" y="420"/>
                    </a:lnTo>
                    <a:lnTo>
                      <a:pt x="2929" y="416"/>
                    </a:lnTo>
                    <a:lnTo>
                      <a:pt x="2933" y="413"/>
                    </a:lnTo>
                    <a:lnTo>
                      <a:pt x="2937" y="409"/>
                    </a:lnTo>
                    <a:lnTo>
                      <a:pt x="2941" y="406"/>
                    </a:lnTo>
                    <a:lnTo>
                      <a:pt x="2944" y="401"/>
                    </a:lnTo>
                    <a:lnTo>
                      <a:pt x="2948" y="400"/>
                    </a:lnTo>
                    <a:lnTo>
                      <a:pt x="2952" y="395"/>
                    </a:lnTo>
                    <a:lnTo>
                      <a:pt x="2956" y="390"/>
                    </a:lnTo>
                    <a:lnTo>
                      <a:pt x="2960" y="389"/>
                    </a:lnTo>
                    <a:lnTo>
                      <a:pt x="2964" y="383"/>
                    </a:lnTo>
                    <a:lnTo>
                      <a:pt x="2968" y="381"/>
                    </a:lnTo>
                    <a:lnTo>
                      <a:pt x="2972" y="379"/>
                    </a:lnTo>
                    <a:lnTo>
                      <a:pt x="2976" y="375"/>
                    </a:lnTo>
                    <a:lnTo>
                      <a:pt x="2980" y="372"/>
                    </a:lnTo>
                    <a:lnTo>
                      <a:pt x="2984" y="368"/>
                    </a:lnTo>
                    <a:lnTo>
                      <a:pt x="2988" y="365"/>
                    </a:lnTo>
                    <a:lnTo>
                      <a:pt x="2992" y="361"/>
                    </a:lnTo>
                    <a:lnTo>
                      <a:pt x="2996" y="358"/>
                    </a:lnTo>
                    <a:lnTo>
                      <a:pt x="3000" y="354"/>
                    </a:lnTo>
                    <a:lnTo>
                      <a:pt x="3004" y="353"/>
                    </a:lnTo>
                    <a:lnTo>
                      <a:pt x="3008" y="349"/>
                    </a:lnTo>
                    <a:lnTo>
                      <a:pt x="3012" y="345"/>
                    </a:lnTo>
                    <a:lnTo>
                      <a:pt x="3015" y="342"/>
                    </a:lnTo>
                    <a:lnTo>
                      <a:pt x="3019" y="338"/>
                    </a:lnTo>
                    <a:lnTo>
                      <a:pt x="3023" y="335"/>
                    </a:lnTo>
                    <a:lnTo>
                      <a:pt x="3027" y="332"/>
                    </a:lnTo>
                    <a:lnTo>
                      <a:pt x="3031" y="331"/>
                    </a:lnTo>
                    <a:lnTo>
                      <a:pt x="3035" y="327"/>
                    </a:lnTo>
                    <a:lnTo>
                      <a:pt x="3039" y="324"/>
                    </a:lnTo>
                    <a:lnTo>
                      <a:pt x="3043" y="320"/>
                    </a:lnTo>
                    <a:lnTo>
                      <a:pt x="3047" y="318"/>
                    </a:lnTo>
                    <a:lnTo>
                      <a:pt x="3051" y="315"/>
                    </a:lnTo>
                    <a:lnTo>
                      <a:pt x="3055" y="312"/>
                    </a:lnTo>
                    <a:lnTo>
                      <a:pt x="3059" y="309"/>
                    </a:lnTo>
                    <a:lnTo>
                      <a:pt x="3063" y="308"/>
                    </a:lnTo>
                    <a:lnTo>
                      <a:pt x="3067" y="303"/>
                    </a:lnTo>
                    <a:lnTo>
                      <a:pt x="3071" y="301"/>
                    </a:lnTo>
                    <a:lnTo>
                      <a:pt x="3075" y="298"/>
                    </a:lnTo>
                    <a:lnTo>
                      <a:pt x="3079" y="295"/>
                    </a:lnTo>
                    <a:lnTo>
                      <a:pt x="3082" y="290"/>
                    </a:lnTo>
                    <a:lnTo>
                      <a:pt x="3086" y="289"/>
                    </a:lnTo>
                    <a:lnTo>
                      <a:pt x="3090" y="285"/>
                    </a:lnTo>
                    <a:lnTo>
                      <a:pt x="3094" y="283"/>
                    </a:lnTo>
                    <a:lnTo>
                      <a:pt x="3098" y="281"/>
                    </a:lnTo>
                    <a:lnTo>
                      <a:pt x="3102" y="278"/>
                    </a:lnTo>
                    <a:lnTo>
                      <a:pt x="3106" y="275"/>
                    </a:lnTo>
                    <a:lnTo>
                      <a:pt x="3110" y="272"/>
                    </a:lnTo>
                    <a:lnTo>
                      <a:pt x="3114" y="269"/>
                    </a:lnTo>
                    <a:lnTo>
                      <a:pt x="3118" y="267"/>
                    </a:lnTo>
                    <a:lnTo>
                      <a:pt x="3122" y="264"/>
                    </a:lnTo>
                    <a:lnTo>
                      <a:pt x="3126" y="262"/>
                    </a:lnTo>
                    <a:lnTo>
                      <a:pt x="3130" y="260"/>
                    </a:lnTo>
                    <a:lnTo>
                      <a:pt x="3134" y="256"/>
                    </a:lnTo>
                    <a:lnTo>
                      <a:pt x="3138" y="255"/>
                    </a:lnTo>
                    <a:lnTo>
                      <a:pt x="3142" y="252"/>
                    </a:lnTo>
                    <a:lnTo>
                      <a:pt x="3146" y="250"/>
                    </a:lnTo>
                    <a:lnTo>
                      <a:pt x="3150" y="2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2" name="Freeform 2894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1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1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7"/>
                  </a:cxn>
                  <a:cxn ang="0">
                    <a:pos x="406" y="30"/>
                  </a:cxn>
                  <a:cxn ang="0">
                    <a:pos x="457" y="43"/>
                  </a:cxn>
                  <a:cxn ang="0">
                    <a:pos x="508" y="63"/>
                  </a:cxn>
                  <a:cxn ang="0">
                    <a:pos x="559" y="86"/>
                  </a:cxn>
                  <a:cxn ang="0">
                    <a:pos x="611" y="114"/>
                  </a:cxn>
                  <a:cxn ang="0">
                    <a:pos x="662" y="143"/>
                  </a:cxn>
                  <a:cxn ang="0">
                    <a:pos x="713" y="179"/>
                  </a:cxn>
                  <a:cxn ang="0">
                    <a:pos x="764" y="218"/>
                  </a:cxn>
                  <a:cxn ang="0">
                    <a:pos x="816" y="260"/>
                  </a:cxn>
                  <a:cxn ang="0">
                    <a:pos x="867" y="304"/>
                  </a:cxn>
                  <a:cxn ang="0">
                    <a:pos x="918" y="349"/>
                  </a:cxn>
                  <a:cxn ang="0">
                    <a:pos x="969" y="394"/>
                  </a:cxn>
                  <a:cxn ang="0">
                    <a:pos x="1021" y="440"/>
                  </a:cxn>
                  <a:cxn ang="0">
                    <a:pos x="1072" y="484"/>
                  </a:cxn>
                  <a:cxn ang="0">
                    <a:pos x="1123" y="526"/>
                  </a:cxn>
                  <a:cxn ang="0">
                    <a:pos x="1174" y="567"/>
                  </a:cxn>
                  <a:cxn ang="0">
                    <a:pos x="1226" y="602"/>
                  </a:cxn>
                  <a:cxn ang="0">
                    <a:pos x="1277" y="635"/>
                  </a:cxn>
                  <a:cxn ang="0">
                    <a:pos x="1328" y="664"/>
                  </a:cxn>
                  <a:cxn ang="0">
                    <a:pos x="1379" y="690"/>
                  </a:cxn>
                  <a:cxn ang="0">
                    <a:pos x="1431" y="708"/>
                  </a:cxn>
                  <a:cxn ang="0">
                    <a:pos x="1482" y="727"/>
                  </a:cxn>
                  <a:cxn ang="0">
                    <a:pos x="1533" y="738"/>
                  </a:cxn>
                  <a:cxn ang="0">
                    <a:pos x="1584" y="744"/>
                  </a:cxn>
                  <a:cxn ang="0">
                    <a:pos x="1636" y="747"/>
                  </a:cxn>
                  <a:cxn ang="0">
                    <a:pos x="1687" y="744"/>
                  </a:cxn>
                  <a:cxn ang="0">
                    <a:pos x="1738" y="737"/>
                  </a:cxn>
                  <a:cxn ang="0">
                    <a:pos x="1789" y="727"/>
                  </a:cxn>
                  <a:cxn ang="0">
                    <a:pos x="1841" y="713"/>
                  </a:cxn>
                  <a:cxn ang="0">
                    <a:pos x="1892" y="695"/>
                  </a:cxn>
                  <a:cxn ang="0">
                    <a:pos x="1943" y="675"/>
                  </a:cxn>
                  <a:cxn ang="0">
                    <a:pos x="1994" y="653"/>
                  </a:cxn>
                  <a:cxn ang="0">
                    <a:pos x="2046" y="628"/>
                  </a:cxn>
                  <a:cxn ang="0">
                    <a:pos x="2097" y="601"/>
                  </a:cxn>
                  <a:cxn ang="0">
                    <a:pos x="2148" y="572"/>
                  </a:cxn>
                  <a:cxn ang="0">
                    <a:pos x="2199" y="544"/>
                  </a:cxn>
                  <a:cxn ang="0">
                    <a:pos x="2251" y="513"/>
                  </a:cxn>
                  <a:cxn ang="0">
                    <a:pos x="2302" y="484"/>
                  </a:cxn>
                  <a:cxn ang="0">
                    <a:pos x="2353" y="453"/>
                  </a:cxn>
                  <a:cxn ang="0">
                    <a:pos x="2404" y="422"/>
                  </a:cxn>
                  <a:cxn ang="0">
                    <a:pos x="2456" y="394"/>
                  </a:cxn>
                  <a:cxn ang="0">
                    <a:pos x="2507" y="364"/>
                  </a:cxn>
                  <a:cxn ang="0">
                    <a:pos x="2558" y="335"/>
                  </a:cxn>
                  <a:cxn ang="0">
                    <a:pos x="2609" y="307"/>
                  </a:cxn>
                  <a:cxn ang="0">
                    <a:pos x="2661" y="281"/>
                  </a:cxn>
                  <a:cxn ang="0">
                    <a:pos x="2712" y="257"/>
                  </a:cxn>
                  <a:cxn ang="0">
                    <a:pos x="2763" y="232"/>
                  </a:cxn>
                  <a:cxn ang="0">
                    <a:pos x="2814" y="209"/>
                  </a:cxn>
                  <a:cxn ang="0">
                    <a:pos x="2866" y="190"/>
                  </a:cxn>
                  <a:cxn ang="0">
                    <a:pos x="2917" y="169"/>
                  </a:cxn>
                  <a:cxn ang="0">
                    <a:pos x="2968" y="151"/>
                  </a:cxn>
                  <a:cxn ang="0">
                    <a:pos x="3019" y="134"/>
                  </a:cxn>
                  <a:cxn ang="0">
                    <a:pos x="3071" y="119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47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3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3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1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4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7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8"/>
                    </a:lnTo>
                    <a:lnTo>
                      <a:pt x="279" y="8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11"/>
                    </a:lnTo>
                    <a:lnTo>
                      <a:pt x="299" y="10"/>
                    </a:lnTo>
                    <a:lnTo>
                      <a:pt x="303" y="9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1"/>
                    </a:lnTo>
                    <a:lnTo>
                      <a:pt x="319" y="11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5"/>
                    </a:lnTo>
                    <a:lnTo>
                      <a:pt x="335" y="14"/>
                    </a:lnTo>
                    <a:lnTo>
                      <a:pt x="339" y="17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7"/>
                    </a:lnTo>
                    <a:lnTo>
                      <a:pt x="358" y="20"/>
                    </a:lnTo>
                    <a:lnTo>
                      <a:pt x="362" y="19"/>
                    </a:lnTo>
                    <a:lnTo>
                      <a:pt x="366" y="20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3"/>
                    </a:lnTo>
                    <a:lnTo>
                      <a:pt x="382" y="24"/>
                    </a:lnTo>
                    <a:lnTo>
                      <a:pt x="386" y="23"/>
                    </a:lnTo>
                    <a:lnTo>
                      <a:pt x="390" y="26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29"/>
                    </a:lnTo>
                    <a:lnTo>
                      <a:pt x="406" y="30"/>
                    </a:lnTo>
                    <a:lnTo>
                      <a:pt x="410" y="30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3"/>
                    </a:lnTo>
                    <a:lnTo>
                      <a:pt x="425" y="34"/>
                    </a:lnTo>
                    <a:lnTo>
                      <a:pt x="429" y="35"/>
                    </a:lnTo>
                    <a:lnTo>
                      <a:pt x="433" y="37"/>
                    </a:lnTo>
                    <a:lnTo>
                      <a:pt x="437" y="37"/>
                    </a:lnTo>
                    <a:lnTo>
                      <a:pt x="441" y="38"/>
                    </a:lnTo>
                    <a:lnTo>
                      <a:pt x="445" y="39"/>
                    </a:lnTo>
                    <a:lnTo>
                      <a:pt x="449" y="41"/>
                    </a:lnTo>
                    <a:lnTo>
                      <a:pt x="453" y="42"/>
                    </a:lnTo>
                    <a:lnTo>
                      <a:pt x="457" y="43"/>
                    </a:lnTo>
                    <a:lnTo>
                      <a:pt x="461" y="44"/>
                    </a:lnTo>
                    <a:lnTo>
                      <a:pt x="465" y="46"/>
                    </a:lnTo>
                    <a:lnTo>
                      <a:pt x="469" y="46"/>
                    </a:lnTo>
                    <a:lnTo>
                      <a:pt x="473" y="48"/>
                    </a:lnTo>
                    <a:lnTo>
                      <a:pt x="477" y="51"/>
                    </a:lnTo>
                    <a:lnTo>
                      <a:pt x="480" y="51"/>
                    </a:lnTo>
                    <a:lnTo>
                      <a:pt x="484" y="53"/>
                    </a:lnTo>
                    <a:lnTo>
                      <a:pt x="488" y="54"/>
                    </a:lnTo>
                    <a:lnTo>
                      <a:pt x="492" y="56"/>
                    </a:lnTo>
                    <a:lnTo>
                      <a:pt x="496" y="57"/>
                    </a:lnTo>
                    <a:lnTo>
                      <a:pt x="500" y="59"/>
                    </a:lnTo>
                    <a:lnTo>
                      <a:pt x="504" y="60"/>
                    </a:lnTo>
                    <a:lnTo>
                      <a:pt x="508" y="63"/>
                    </a:lnTo>
                    <a:lnTo>
                      <a:pt x="512" y="63"/>
                    </a:lnTo>
                    <a:lnTo>
                      <a:pt x="516" y="65"/>
                    </a:lnTo>
                    <a:lnTo>
                      <a:pt x="520" y="67"/>
                    </a:lnTo>
                    <a:lnTo>
                      <a:pt x="524" y="69"/>
                    </a:lnTo>
                    <a:lnTo>
                      <a:pt x="528" y="71"/>
                    </a:lnTo>
                    <a:lnTo>
                      <a:pt x="532" y="73"/>
                    </a:lnTo>
                    <a:lnTo>
                      <a:pt x="536" y="75"/>
                    </a:lnTo>
                    <a:lnTo>
                      <a:pt x="540" y="77"/>
                    </a:lnTo>
                    <a:lnTo>
                      <a:pt x="544" y="79"/>
                    </a:lnTo>
                    <a:lnTo>
                      <a:pt x="547" y="82"/>
                    </a:lnTo>
                    <a:lnTo>
                      <a:pt x="551" y="82"/>
                    </a:lnTo>
                    <a:lnTo>
                      <a:pt x="555" y="84"/>
                    </a:lnTo>
                    <a:lnTo>
                      <a:pt x="559" y="86"/>
                    </a:lnTo>
                    <a:lnTo>
                      <a:pt x="563" y="89"/>
                    </a:lnTo>
                    <a:lnTo>
                      <a:pt x="567" y="90"/>
                    </a:lnTo>
                    <a:lnTo>
                      <a:pt x="571" y="91"/>
                    </a:lnTo>
                    <a:lnTo>
                      <a:pt x="575" y="94"/>
                    </a:lnTo>
                    <a:lnTo>
                      <a:pt x="579" y="96"/>
                    </a:lnTo>
                    <a:lnTo>
                      <a:pt x="583" y="97"/>
                    </a:lnTo>
                    <a:lnTo>
                      <a:pt x="587" y="99"/>
                    </a:lnTo>
                    <a:lnTo>
                      <a:pt x="591" y="103"/>
                    </a:lnTo>
                    <a:lnTo>
                      <a:pt x="595" y="105"/>
                    </a:lnTo>
                    <a:lnTo>
                      <a:pt x="599" y="108"/>
                    </a:lnTo>
                    <a:lnTo>
                      <a:pt x="603" y="110"/>
                    </a:lnTo>
                    <a:lnTo>
                      <a:pt x="607" y="111"/>
                    </a:lnTo>
                    <a:lnTo>
                      <a:pt x="611" y="114"/>
                    </a:lnTo>
                    <a:lnTo>
                      <a:pt x="615" y="116"/>
                    </a:lnTo>
                    <a:lnTo>
                      <a:pt x="618" y="118"/>
                    </a:lnTo>
                    <a:lnTo>
                      <a:pt x="622" y="120"/>
                    </a:lnTo>
                    <a:lnTo>
                      <a:pt x="626" y="122"/>
                    </a:lnTo>
                    <a:lnTo>
                      <a:pt x="630" y="125"/>
                    </a:lnTo>
                    <a:lnTo>
                      <a:pt x="634" y="128"/>
                    </a:lnTo>
                    <a:lnTo>
                      <a:pt x="638" y="130"/>
                    </a:lnTo>
                    <a:lnTo>
                      <a:pt x="642" y="133"/>
                    </a:lnTo>
                    <a:lnTo>
                      <a:pt x="646" y="135"/>
                    </a:lnTo>
                    <a:lnTo>
                      <a:pt x="650" y="135"/>
                    </a:lnTo>
                    <a:lnTo>
                      <a:pt x="654" y="139"/>
                    </a:lnTo>
                    <a:lnTo>
                      <a:pt x="658" y="141"/>
                    </a:lnTo>
                    <a:lnTo>
                      <a:pt x="662" y="143"/>
                    </a:lnTo>
                    <a:lnTo>
                      <a:pt x="666" y="148"/>
                    </a:lnTo>
                    <a:lnTo>
                      <a:pt x="670" y="149"/>
                    </a:lnTo>
                    <a:lnTo>
                      <a:pt x="674" y="153"/>
                    </a:lnTo>
                    <a:lnTo>
                      <a:pt x="678" y="156"/>
                    </a:lnTo>
                    <a:lnTo>
                      <a:pt x="682" y="157"/>
                    </a:lnTo>
                    <a:lnTo>
                      <a:pt x="685" y="160"/>
                    </a:lnTo>
                    <a:lnTo>
                      <a:pt x="689" y="164"/>
                    </a:lnTo>
                    <a:lnTo>
                      <a:pt x="693" y="167"/>
                    </a:lnTo>
                    <a:lnTo>
                      <a:pt x="697" y="169"/>
                    </a:lnTo>
                    <a:lnTo>
                      <a:pt x="701" y="172"/>
                    </a:lnTo>
                    <a:lnTo>
                      <a:pt x="705" y="174"/>
                    </a:lnTo>
                    <a:lnTo>
                      <a:pt x="709" y="178"/>
                    </a:lnTo>
                    <a:lnTo>
                      <a:pt x="713" y="179"/>
                    </a:lnTo>
                    <a:lnTo>
                      <a:pt x="717" y="183"/>
                    </a:lnTo>
                    <a:lnTo>
                      <a:pt x="721" y="185"/>
                    </a:lnTo>
                    <a:lnTo>
                      <a:pt x="725" y="188"/>
                    </a:lnTo>
                    <a:lnTo>
                      <a:pt x="729" y="192"/>
                    </a:lnTo>
                    <a:lnTo>
                      <a:pt x="733" y="194"/>
                    </a:lnTo>
                    <a:lnTo>
                      <a:pt x="737" y="198"/>
                    </a:lnTo>
                    <a:lnTo>
                      <a:pt x="741" y="201"/>
                    </a:lnTo>
                    <a:lnTo>
                      <a:pt x="745" y="204"/>
                    </a:lnTo>
                    <a:lnTo>
                      <a:pt x="749" y="207"/>
                    </a:lnTo>
                    <a:lnTo>
                      <a:pt x="753" y="210"/>
                    </a:lnTo>
                    <a:lnTo>
                      <a:pt x="756" y="213"/>
                    </a:lnTo>
                    <a:lnTo>
                      <a:pt x="760" y="216"/>
                    </a:lnTo>
                    <a:lnTo>
                      <a:pt x="764" y="218"/>
                    </a:lnTo>
                    <a:lnTo>
                      <a:pt x="768" y="222"/>
                    </a:lnTo>
                    <a:lnTo>
                      <a:pt x="772" y="224"/>
                    </a:lnTo>
                    <a:lnTo>
                      <a:pt x="776" y="228"/>
                    </a:lnTo>
                    <a:lnTo>
                      <a:pt x="780" y="231"/>
                    </a:lnTo>
                    <a:lnTo>
                      <a:pt x="784" y="235"/>
                    </a:lnTo>
                    <a:lnTo>
                      <a:pt x="788" y="238"/>
                    </a:lnTo>
                    <a:lnTo>
                      <a:pt x="792" y="240"/>
                    </a:lnTo>
                    <a:lnTo>
                      <a:pt x="796" y="245"/>
                    </a:lnTo>
                    <a:lnTo>
                      <a:pt x="800" y="248"/>
                    </a:lnTo>
                    <a:lnTo>
                      <a:pt x="804" y="251"/>
                    </a:lnTo>
                    <a:lnTo>
                      <a:pt x="808" y="253"/>
                    </a:lnTo>
                    <a:lnTo>
                      <a:pt x="812" y="257"/>
                    </a:lnTo>
                    <a:lnTo>
                      <a:pt x="816" y="260"/>
                    </a:lnTo>
                    <a:lnTo>
                      <a:pt x="820" y="263"/>
                    </a:lnTo>
                    <a:lnTo>
                      <a:pt x="823" y="266"/>
                    </a:lnTo>
                    <a:lnTo>
                      <a:pt x="827" y="270"/>
                    </a:lnTo>
                    <a:lnTo>
                      <a:pt x="831" y="274"/>
                    </a:lnTo>
                    <a:lnTo>
                      <a:pt x="835" y="278"/>
                    </a:lnTo>
                    <a:lnTo>
                      <a:pt x="839" y="281"/>
                    </a:lnTo>
                    <a:lnTo>
                      <a:pt x="843" y="283"/>
                    </a:lnTo>
                    <a:lnTo>
                      <a:pt x="847" y="286"/>
                    </a:lnTo>
                    <a:lnTo>
                      <a:pt x="851" y="290"/>
                    </a:lnTo>
                    <a:lnTo>
                      <a:pt x="855" y="294"/>
                    </a:lnTo>
                    <a:lnTo>
                      <a:pt x="859" y="297"/>
                    </a:lnTo>
                    <a:lnTo>
                      <a:pt x="863" y="302"/>
                    </a:lnTo>
                    <a:lnTo>
                      <a:pt x="867" y="304"/>
                    </a:lnTo>
                    <a:lnTo>
                      <a:pt x="871" y="307"/>
                    </a:lnTo>
                    <a:lnTo>
                      <a:pt x="875" y="311"/>
                    </a:lnTo>
                    <a:lnTo>
                      <a:pt x="879" y="316"/>
                    </a:lnTo>
                    <a:lnTo>
                      <a:pt x="883" y="318"/>
                    </a:lnTo>
                    <a:lnTo>
                      <a:pt x="887" y="323"/>
                    </a:lnTo>
                    <a:lnTo>
                      <a:pt x="890" y="324"/>
                    </a:lnTo>
                    <a:lnTo>
                      <a:pt x="894" y="328"/>
                    </a:lnTo>
                    <a:lnTo>
                      <a:pt x="898" y="332"/>
                    </a:lnTo>
                    <a:lnTo>
                      <a:pt x="902" y="337"/>
                    </a:lnTo>
                    <a:lnTo>
                      <a:pt x="906" y="339"/>
                    </a:lnTo>
                    <a:lnTo>
                      <a:pt x="910" y="342"/>
                    </a:lnTo>
                    <a:lnTo>
                      <a:pt x="914" y="345"/>
                    </a:lnTo>
                    <a:lnTo>
                      <a:pt x="918" y="349"/>
                    </a:lnTo>
                    <a:lnTo>
                      <a:pt x="922" y="353"/>
                    </a:lnTo>
                    <a:lnTo>
                      <a:pt x="926" y="355"/>
                    </a:lnTo>
                    <a:lnTo>
                      <a:pt x="930" y="360"/>
                    </a:lnTo>
                    <a:lnTo>
                      <a:pt x="934" y="363"/>
                    </a:lnTo>
                    <a:lnTo>
                      <a:pt x="938" y="366"/>
                    </a:lnTo>
                    <a:lnTo>
                      <a:pt x="942" y="371"/>
                    </a:lnTo>
                    <a:lnTo>
                      <a:pt x="946" y="374"/>
                    </a:lnTo>
                    <a:lnTo>
                      <a:pt x="950" y="378"/>
                    </a:lnTo>
                    <a:lnTo>
                      <a:pt x="954" y="381"/>
                    </a:lnTo>
                    <a:lnTo>
                      <a:pt x="958" y="384"/>
                    </a:lnTo>
                    <a:lnTo>
                      <a:pt x="961" y="388"/>
                    </a:lnTo>
                    <a:lnTo>
                      <a:pt x="965" y="390"/>
                    </a:lnTo>
                    <a:lnTo>
                      <a:pt x="969" y="394"/>
                    </a:lnTo>
                    <a:lnTo>
                      <a:pt x="973" y="399"/>
                    </a:lnTo>
                    <a:lnTo>
                      <a:pt x="977" y="401"/>
                    </a:lnTo>
                    <a:lnTo>
                      <a:pt x="981" y="405"/>
                    </a:lnTo>
                    <a:lnTo>
                      <a:pt x="985" y="408"/>
                    </a:lnTo>
                    <a:lnTo>
                      <a:pt x="989" y="412"/>
                    </a:lnTo>
                    <a:lnTo>
                      <a:pt x="993" y="416"/>
                    </a:lnTo>
                    <a:lnTo>
                      <a:pt x="997" y="420"/>
                    </a:lnTo>
                    <a:lnTo>
                      <a:pt x="1001" y="422"/>
                    </a:lnTo>
                    <a:lnTo>
                      <a:pt x="1005" y="426"/>
                    </a:lnTo>
                    <a:lnTo>
                      <a:pt x="1009" y="430"/>
                    </a:lnTo>
                    <a:lnTo>
                      <a:pt x="1013" y="433"/>
                    </a:lnTo>
                    <a:lnTo>
                      <a:pt x="1017" y="436"/>
                    </a:lnTo>
                    <a:lnTo>
                      <a:pt x="1021" y="440"/>
                    </a:lnTo>
                    <a:lnTo>
                      <a:pt x="1025" y="443"/>
                    </a:lnTo>
                    <a:lnTo>
                      <a:pt x="1028" y="447"/>
                    </a:lnTo>
                    <a:lnTo>
                      <a:pt x="1032" y="449"/>
                    </a:lnTo>
                    <a:lnTo>
                      <a:pt x="1036" y="453"/>
                    </a:lnTo>
                    <a:lnTo>
                      <a:pt x="1040" y="458"/>
                    </a:lnTo>
                    <a:lnTo>
                      <a:pt x="1044" y="461"/>
                    </a:lnTo>
                    <a:lnTo>
                      <a:pt x="1048" y="462"/>
                    </a:lnTo>
                    <a:lnTo>
                      <a:pt x="1052" y="467"/>
                    </a:lnTo>
                    <a:lnTo>
                      <a:pt x="1056" y="471"/>
                    </a:lnTo>
                    <a:lnTo>
                      <a:pt x="1060" y="473"/>
                    </a:lnTo>
                    <a:lnTo>
                      <a:pt x="1064" y="476"/>
                    </a:lnTo>
                    <a:lnTo>
                      <a:pt x="1068" y="479"/>
                    </a:lnTo>
                    <a:lnTo>
                      <a:pt x="1072" y="484"/>
                    </a:lnTo>
                    <a:lnTo>
                      <a:pt x="1076" y="486"/>
                    </a:lnTo>
                    <a:lnTo>
                      <a:pt x="1080" y="489"/>
                    </a:lnTo>
                    <a:lnTo>
                      <a:pt x="1084" y="494"/>
                    </a:lnTo>
                    <a:lnTo>
                      <a:pt x="1088" y="497"/>
                    </a:lnTo>
                    <a:lnTo>
                      <a:pt x="1092" y="499"/>
                    </a:lnTo>
                    <a:lnTo>
                      <a:pt x="1095" y="503"/>
                    </a:lnTo>
                    <a:lnTo>
                      <a:pt x="1099" y="506"/>
                    </a:lnTo>
                    <a:lnTo>
                      <a:pt x="1103" y="509"/>
                    </a:lnTo>
                    <a:lnTo>
                      <a:pt x="1107" y="512"/>
                    </a:lnTo>
                    <a:lnTo>
                      <a:pt x="1111" y="516"/>
                    </a:lnTo>
                    <a:lnTo>
                      <a:pt x="1115" y="520"/>
                    </a:lnTo>
                    <a:lnTo>
                      <a:pt x="1119" y="522"/>
                    </a:lnTo>
                    <a:lnTo>
                      <a:pt x="1123" y="526"/>
                    </a:lnTo>
                    <a:lnTo>
                      <a:pt x="1127" y="528"/>
                    </a:lnTo>
                    <a:lnTo>
                      <a:pt x="1131" y="533"/>
                    </a:lnTo>
                    <a:lnTo>
                      <a:pt x="1135" y="536"/>
                    </a:lnTo>
                    <a:lnTo>
                      <a:pt x="1139" y="538"/>
                    </a:lnTo>
                    <a:lnTo>
                      <a:pt x="1143" y="542"/>
                    </a:lnTo>
                    <a:lnTo>
                      <a:pt x="1147" y="544"/>
                    </a:lnTo>
                    <a:lnTo>
                      <a:pt x="1151" y="548"/>
                    </a:lnTo>
                    <a:lnTo>
                      <a:pt x="1155" y="551"/>
                    </a:lnTo>
                    <a:lnTo>
                      <a:pt x="1159" y="555"/>
                    </a:lnTo>
                    <a:lnTo>
                      <a:pt x="1163" y="558"/>
                    </a:lnTo>
                    <a:lnTo>
                      <a:pt x="1166" y="560"/>
                    </a:lnTo>
                    <a:lnTo>
                      <a:pt x="1170" y="564"/>
                    </a:lnTo>
                    <a:lnTo>
                      <a:pt x="1174" y="567"/>
                    </a:lnTo>
                    <a:lnTo>
                      <a:pt x="1178" y="568"/>
                    </a:lnTo>
                    <a:lnTo>
                      <a:pt x="1182" y="571"/>
                    </a:lnTo>
                    <a:lnTo>
                      <a:pt x="1186" y="575"/>
                    </a:lnTo>
                    <a:lnTo>
                      <a:pt x="1190" y="578"/>
                    </a:lnTo>
                    <a:lnTo>
                      <a:pt x="1194" y="580"/>
                    </a:lnTo>
                    <a:lnTo>
                      <a:pt x="1198" y="583"/>
                    </a:lnTo>
                    <a:lnTo>
                      <a:pt x="1202" y="586"/>
                    </a:lnTo>
                    <a:lnTo>
                      <a:pt x="1206" y="590"/>
                    </a:lnTo>
                    <a:lnTo>
                      <a:pt x="1210" y="589"/>
                    </a:lnTo>
                    <a:lnTo>
                      <a:pt x="1214" y="594"/>
                    </a:lnTo>
                    <a:lnTo>
                      <a:pt x="1218" y="597"/>
                    </a:lnTo>
                    <a:lnTo>
                      <a:pt x="1222" y="600"/>
                    </a:lnTo>
                    <a:lnTo>
                      <a:pt x="1226" y="602"/>
                    </a:lnTo>
                    <a:lnTo>
                      <a:pt x="1230" y="606"/>
                    </a:lnTo>
                    <a:lnTo>
                      <a:pt x="1233" y="608"/>
                    </a:lnTo>
                    <a:lnTo>
                      <a:pt x="1237" y="611"/>
                    </a:lnTo>
                    <a:lnTo>
                      <a:pt x="1241" y="613"/>
                    </a:lnTo>
                    <a:lnTo>
                      <a:pt x="1245" y="616"/>
                    </a:lnTo>
                    <a:lnTo>
                      <a:pt x="1249" y="618"/>
                    </a:lnTo>
                    <a:lnTo>
                      <a:pt x="1253" y="620"/>
                    </a:lnTo>
                    <a:lnTo>
                      <a:pt x="1257" y="624"/>
                    </a:lnTo>
                    <a:lnTo>
                      <a:pt x="1261" y="625"/>
                    </a:lnTo>
                    <a:lnTo>
                      <a:pt x="1265" y="627"/>
                    </a:lnTo>
                    <a:lnTo>
                      <a:pt x="1269" y="631"/>
                    </a:lnTo>
                    <a:lnTo>
                      <a:pt x="1273" y="633"/>
                    </a:lnTo>
                    <a:lnTo>
                      <a:pt x="1277" y="635"/>
                    </a:lnTo>
                    <a:lnTo>
                      <a:pt x="1281" y="637"/>
                    </a:lnTo>
                    <a:lnTo>
                      <a:pt x="1285" y="641"/>
                    </a:lnTo>
                    <a:lnTo>
                      <a:pt x="1289" y="642"/>
                    </a:lnTo>
                    <a:lnTo>
                      <a:pt x="1293" y="644"/>
                    </a:lnTo>
                    <a:lnTo>
                      <a:pt x="1297" y="647"/>
                    </a:lnTo>
                    <a:lnTo>
                      <a:pt x="1301" y="649"/>
                    </a:lnTo>
                    <a:lnTo>
                      <a:pt x="1304" y="652"/>
                    </a:lnTo>
                    <a:lnTo>
                      <a:pt x="1308" y="654"/>
                    </a:lnTo>
                    <a:lnTo>
                      <a:pt x="1312" y="656"/>
                    </a:lnTo>
                    <a:lnTo>
                      <a:pt x="1316" y="658"/>
                    </a:lnTo>
                    <a:lnTo>
                      <a:pt x="1320" y="661"/>
                    </a:lnTo>
                    <a:lnTo>
                      <a:pt x="1324" y="663"/>
                    </a:lnTo>
                    <a:lnTo>
                      <a:pt x="1328" y="664"/>
                    </a:lnTo>
                    <a:lnTo>
                      <a:pt x="1332" y="668"/>
                    </a:lnTo>
                    <a:lnTo>
                      <a:pt x="1336" y="668"/>
                    </a:lnTo>
                    <a:lnTo>
                      <a:pt x="1340" y="671"/>
                    </a:lnTo>
                    <a:lnTo>
                      <a:pt x="1344" y="672"/>
                    </a:lnTo>
                    <a:lnTo>
                      <a:pt x="1348" y="675"/>
                    </a:lnTo>
                    <a:lnTo>
                      <a:pt x="1352" y="676"/>
                    </a:lnTo>
                    <a:lnTo>
                      <a:pt x="1356" y="679"/>
                    </a:lnTo>
                    <a:lnTo>
                      <a:pt x="1360" y="680"/>
                    </a:lnTo>
                    <a:lnTo>
                      <a:pt x="1364" y="683"/>
                    </a:lnTo>
                    <a:lnTo>
                      <a:pt x="1368" y="685"/>
                    </a:lnTo>
                    <a:lnTo>
                      <a:pt x="1371" y="686"/>
                    </a:lnTo>
                    <a:lnTo>
                      <a:pt x="1375" y="688"/>
                    </a:lnTo>
                    <a:lnTo>
                      <a:pt x="1379" y="690"/>
                    </a:lnTo>
                    <a:lnTo>
                      <a:pt x="1383" y="690"/>
                    </a:lnTo>
                    <a:lnTo>
                      <a:pt x="1387" y="694"/>
                    </a:lnTo>
                    <a:lnTo>
                      <a:pt x="1391" y="694"/>
                    </a:lnTo>
                    <a:lnTo>
                      <a:pt x="1395" y="697"/>
                    </a:lnTo>
                    <a:lnTo>
                      <a:pt x="1399" y="698"/>
                    </a:lnTo>
                    <a:lnTo>
                      <a:pt x="1403" y="699"/>
                    </a:lnTo>
                    <a:lnTo>
                      <a:pt x="1407" y="701"/>
                    </a:lnTo>
                    <a:lnTo>
                      <a:pt x="1411" y="703"/>
                    </a:lnTo>
                    <a:lnTo>
                      <a:pt x="1415" y="705"/>
                    </a:lnTo>
                    <a:lnTo>
                      <a:pt x="1419" y="705"/>
                    </a:lnTo>
                    <a:lnTo>
                      <a:pt x="1423" y="706"/>
                    </a:lnTo>
                    <a:lnTo>
                      <a:pt x="1427" y="709"/>
                    </a:lnTo>
                    <a:lnTo>
                      <a:pt x="1431" y="708"/>
                    </a:lnTo>
                    <a:lnTo>
                      <a:pt x="1435" y="712"/>
                    </a:lnTo>
                    <a:lnTo>
                      <a:pt x="1438" y="713"/>
                    </a:lnTo>
                    <a:lnTo>
                      <a:pt x="1442" y="714"/>
                    </a:lnTo>
                    <a:lnTo>
                      <a:pt x="1446" y="716"/>
                    </a:lnTo>
                    <a:lnTo>
                      <a:pt x="1450" y="717"/>
                    </a:lnTo>
                    <a:lnTo>
                      <a:pt x="1454" y="719"/>
                    </a:lnTo>
                    <a:lnTo>
                      <a:pt x="1458" y="720"/>
                    </a:lnTo>
                    <a:lnTo>
                      <a:pt x="1462" y="721"/>
                    </a:lnTo>
                    <a:lnTo>
                      <a:pt x="1466" y="722"/>
                    </a:lnTo>
                    <a:lnTo>
                      <a:pt x="1470" y="723"/>
                    </a:lnTo>
                    <a:lnTo>
                      <a:pt x="1474" y="723"/>
                    </a:lnTo>
                    <a:lnTo>
                      <a:pt x="1478" y="725"/>
                    </a:lnTo>
                    <a:lnTo>
                      <a:pt x="1482" y="727"/>
                    </a:lnTo>
                    <a:lnTo>
                      <a:pt x="1486" y="727"/>
                    </a:lnTo>
                    <a:lnTo>
                      <a:pt x="1490" y="728"/>
                    </a:lnTo>
                    <a:lnTo>
                      <a:pt x="1494" y="730"/>
                    </a:lnTo>
                    <a:lnTo>
                      <a:pt x="1498" y="732"/>
                    </a:lnTo>
                    <a:lnTo>
                      <a:pt x="1502" y="732"/>
                    </a:lnTo>
                    <a:lnTo>
                      <a:pt x="1506" y="734"/>
                    </a:lnTo>
                    <a:lnTo>
                      <a:pt x="1509" y="733"/>
                    </a:lnTo>
                    <a:lnTo>
                      <a:pt x="1513" y="734"/>
                    </a:lnTo>
                    <a:lnTo>
                      <a:pt x="1517" y="735"/>
                    </a:lnTo>
                    <a:lnTo>
                      <a:pt x="1521" y="735"/>
                    </a:lnTo>
                    <a:lnTo>
                      <a:pt x="1525" y="736"/>
                    </a:lnTo>
                    <a:lnTo>
                      <a:pt x="1529" y="737"/>
                    </a:lnTo>
                    <a:lnTo>
                      <a:pt x="1533" y="738"/>
                    </a:lnTo>
                    <a:lnTo>
                      <a:pt x="1537" y="739"/>
                    </a:lnTo>
                    <a:lnTo>
                      <a:pt x="1541" y="739"/>
                    </a:lnTo>
                    <a:lnTo>
                      <a:pt x="1545" y="741"/>
                    </a:lnTo>
                    <a:lnTo>
                      <a:pt x="1549" y="740"/>
                    </a:lnTo>
                    <a:lnTo>
                      <a:pt x="1553" y="741"/>
                    </a:lnTo>
                    <a:lnTo>
                      <a:pt x="1557" y="742"/>
                    </a:lnTo>
                    <a:lnTo>
                      <a:pt x="1561" y="741"/>
                    </a:lnTo>
                    <a:lnTo>
                      <a:pt x="1565" y="743"/>
                    </a:lnTo>
                    <a:lnTo>
                      <a:pt x="1569" y="742"/>
                    </a:lnTo>
                    <a:lnTo>
                      <a:pt x="1573" y="742"/>
                    </a:lnTo>
                    <a:lnTo>
                      <a:pt x="1576" y="743"/>
                    </a:lnTo>
                    <a:lnTo>
                      <a:pt x="1580" y="744"/>
                    </a:lnTo>
                    <a:lnTo>
                      <a:pt x="1584" y="744"/>
                    </a:lnTo>
                    <a:lnTo>
                      <a:pt x="1588" y="745"/>
                    </a:lnTo>
                    <a:lnTo>
                      <a:pt x="1592" y="746"/>
                    </a:lnTo>
                    <a:lnTo>
                      <a:pt x="1596" y="744"/>
                    </a:lnTo>
                    <a:lnTo>
                      <a:pt x="1600" y="745"/>
                    </a:lnTo>
                    <a:lnTo>
                      <a:pt x="1604" y="746"/>
                    </a:lnTo>
                    <a:lnTo>
                      <a:pt x="1608" y="746"/>
                    </a:lnTo>
                    <a:lnTo>
                      <a:pt x="1612" y="746"/>
                    </a:lnTo>
                    <a:lnTo>
                      <a:pt x="1616" y="747"/>
                    </a:lnTo>
                    <a:lnTo>
                      <a:pt x="1620" y="747"/>
                    </a:lnTo>
                    <a:lnTo>
                      <a:pt x="1624" y="746"/>
                    </a:lnTo>
                    <a:lnTo>
                      <a:pt x="1628" y="747"/>
                    </a:lnTo>
                    <a:lnTo>
                      <a:pt x="1632" y="747"/>
                    </a:lnTo>
                    <a:lnTo>
                      <a:pt x="1636" y="747"/>
                    </a:lnTo>
                    <a:lnTo>
                      <a:pt x="1640" y="746"/>
                    </a:lnTo>
                    <a:lnTo>
                      <a:pt x="1643" y="746"/>
                    </a:lnTo>
                    <a:lnTo>
                      <a:pt x="1647" y="745"/>
                    </a:lnTo>
                    <a:lnTo>
                      <a:pt x="1651" y="745"/>
                    </a:lnTo>
                    <a:lnTo>
                      <a:pt x="1655" y="746"/>
                    </a:lnTo>
                    <a:lnTo>
                      <a:pt x="1659" y="746"/>
                    </a:lnTo>
                    <a:lnTo>
                      <a:pt x="1663" y="745"/>
                    </a:lnTo>
                    <a:lnTo>
                      <a:pt x="1667" y="747"/>
                    </a:lnTo>
                    <a:lnTo>
                      <a:pt x="1671" y="745"/>
                    </a:lnTo>
                    <a:lnTo>
                      <a:pt x="1675" y="744"/>
                    </a:lnTo>
                    <a:lnTo>
                      <a:pt x="1679" y="744"/>
                    </a:lnTo>
                    <a:lnTo>
                      <a:pt x="1683" y="744"/>
                    </a:lnTo>
                    <a:lnTo>
                      <a:pt x="1687" y="744"/>
                    </a:lnTo>
                    <a:lnTo>
                      <a:pt x="1691" y="743"/>
                    </a:lnTo>
                    <a:lnTo>
                      <a:pt x="1695" y="743"/>
                    </a:lnTo>
                    <a:lnTo>
                      <a:pt x="1699" y="743"/>
                    </a:lnTo>
                    <a:lnTo>
                      <a:pt x="1703" y="742"/>
                    </a:lnTo>
                    <a:lnTo>
                      <a:pt x="1707" y="743"/>
                    </a:lnTo>
                    <a:lnTo>
                      <a:pt x="1711" y="740"/>
                    </a:lnTo>
                    <a:lnTo>
                      <a:pt x="1714" y="742"/>
                    </a:lnTo>
                    <a:lnTo>
                      <a:pt x="1718" y="741"/>
                    </a:lnTo>
                    <a:lnTo>
                      <a:pt x="1722" y="739"/>
                    </a:lnTo>
                    <a:lnTo>
                      <a:pt x="1726" y="740"/>
                    </a:lnTo>
                    <a:lnTo>
                      <a:pt x="1730" y="738"/>
                    </a:lnTo>
                    <a:lnTo>
                      <a:pt x="1734" y="738"/>
                    </a:lnTo>
                    <a:lnTo>
                      <a:pt x="1738" y="737"/>
                    </a:lnTo>
                    <a:lnTo>
                      <a:pt x="1742" y="736"/>
                    </a:lnTo>
                    <a:lnTo>
                      <a:pt x="1746" y="737"/>
                    </a:lnTo>
                    <a:lnTo>
                      <a:pt x="1750" y="735"/>
                    </a:lnTo>
                    <a:lnTo>
                      <a:pt x="1754" y="735"/>
                    </a:lnTo>
                    <a:lnTo>
                      <a:pt x="1758" y="734"/>
                    </a:lnTo>
                    <a:lnTo>
                      <a:pt x="1762" y="733"/>
                    </a:lnTo>
                    <a:lnTo>
                      <a:pt x="1766" y="733"/>
                    </a:lnTo>
                    <a:lnTo>
                      <a:pt x="1770" y="731"/>
                    </a:lnTo>
                    <a:lnTo>
                      <a:pt x="1774" y="729"/>
                    </a:lnTo>
                    <a:lnTo>
                      <a:pt x="1778" y="730"/>
                    </a:lnTo>
                    <a:lnTo>
                      <a:pt x="1781" y="729"/>
                    </a:lnTo>
                    <a:lnTo>
                      <a:pt x="1785" y="727"/>
                    </a:lnTo>
                    <a:lnTo>
                      <a:pt x="1789" y="727"/>
                    </a:lnTo>
                    <a:lnTo>
                      <a:pt x="1793" y="726"/>
                    </a:lnTo>
                    <a:lnTo>
                      <a:pt x="1797" y="725"/>
                    </a:lnTo>
                    <a:lnTo>
                      <a:pt x="1801" y="724"/>
                    </a:lnTo>
                    <a:lnTo>
                      <a:pt x="1805" y="723"/>
                    </a:lnTo>
                    <a:lnTo>
                      <a:pt x="1809" y="722"/>
                    </a:lnTo>
                    <a:lnTo>
                      <a:pt x="1813" y="722"/>
                    </a:lnTo>
                    <a:lnTo>
                      <a:pt x="1817" y="720"/>
                    </a:lnTo>
                    <a:lnTo>
                      <a:pt x="1821" y="719"/>
                    </a:lnTo>
                    <a:lnTo>
                      <a:pt x="1825" y="717"/>
                    </a:lnTo>
                    <a:lnTo>
                      <a:pt x="1829" y="717"/>
                    </a:lnTo>
                    <a:lnTo>
                      <a:pt x="1833" y="716"/>
                    </a:lnTo>
                    <a:lnTo>
                      <a:pt x="1837" y="715"/>
                    </a:lnTo>
                    <a:lnTo>
                      <a:pt x="1841" y="713"/>
                    </a:lnTo>
                    <a:lnTo>
                      <a:pt x="1845" y="712"/>
                    </a:lnTo>
                    <a:lnTo>
                      <a:pt x="1848" y="711"/>
                    </a:lnTo>
                    <a:lnTo>
                      <a:pt x="1852" y="709"/>
                    </a:lnTo>
                    <a:lnTo>
                      <a:pt x="1856" y="708"/>
                    </a:lnTo>
                    <a:lnTo>
                      <a:pt x="1860" y="707"/>
                    </a:lnTo>
                    <a:lnTo>
                      <a:pt x="1864" y="706"/>
                    </a:lnTo>
                    <a:lnTo>
                      <a:pt x="1868" y="704"/>
                    </a:lnTo>
                    <a:lnTo>
                      <a:pt x="1872" y="703"/>
                    </a:lnTo>
                    <a:lnTo>
                      <a:pt x="1876" y="701"/>
                    </a:lnTo>
                    <a:lnTo>
                      <a:pt x="1880" y="701"/>
                    </a:lnTo>
                    <a:lnTo>
                      <a:pt x="1884" y="698"/>
                    </a:lnTo>
                    <a:lnTo>
                      <a:pt x="1888" y="697"/>
                    </a:lnTo>
                    <a:lnTo>
                      <a:pt x="1892" y="695"/>
                    </a:lnTo>
                    <a:lnTo>
                      <a:pt x="1896" y="695"/>
                    </a:lnTo>
                    <a:lnTo>
                      <a:pt x="1900" y="693"/>
                    </a:lnTo>
                    <a:lnTo>
                      <a:pt x="1904" y="690"/>
                    </a:lnTo>
                    <a:lnTo>
                      <a:pt x="1908" y="688"/>
                    </a:lnTo>
                    <a:lnTo>
                      <a:pt x="1912" y="688"/>
                    </a:lnTo>
                    <a:lnTo>
                      <a:pt x="1916" y="687"/>
                    </a:lnTo>
                    <a:lnTo>
                      <a:pt x="1919" y="685"/>
                    </a:lnTo>
                    <a:lnTo>
                      <a:pt x="1923" y="683"/>
                    </a:lnTo>
                    <a:lnTo>
                      <a:pt x="1927" y="681"/>
                    </a:lnTo>
                    <a:lnTo>
                      <a:pt x="1931" y="680"/>
                    </a:lnTo>
                    <a:lnTo>
                      <a:pt x="1935" y="678"/>
                    </a:lnTo>
                    <a:lnTo>
                      <a:pt x="1939" y="676"/>
                    </a:lnTo>
                    <a:lnTo>
                      <a:pt x="1943" y="675"/>
                    </a:lnTo>
                    <a:lnTo>
                      <a:pt x="1947" y="675"/>
                    </a:lnTo>
                    <a:lnTo>
                      <a:pt x="1951" y="671"/>
                    </a:lnTo>
                    <a:lnTo>
                      <a:pt x="1955" y="670"/>
                    </a:lnTo>
                    <a:lnTo>
                      <a:pt x="1959" y="671"/>
                    </a:lnTo>
                    <a:lnTo>
                      <a:pt x="1963" y="667"/>
                    </a:lnTo>
                    <a:lnTo>
                      <a:pt x="1967" y="665"/>
                    </a:lnTo>
                    <a:lnTo>
                      <a:pt x="1971" y="664"/>
                    </a:lnTo>
                    <a:lnTo>
                      <a:pt x="1975" y="661"/>
                    </a:lnTo>
                    <a:lnTo>
                      <a:pt x="1979" y="660"/>
                    </a:lnTo>
                    <a:lnTo>
                      <a:pt x="1983" y="657"/>
                    </a:lnTo>
                    <a:lnTo>
                      <a:pt x="1986" y="656"/>
                    </a:lnTo>
                    <a:lnTo>
                      <a:pt x="1990" y="654"/>
                    </a:lnTo>
                    <a:lnTo>
                      <a:pt x="1994" y="653"/>
                    </a:lnTo>
                    <a:lnTo>
                      <a:pt x="1998" y="650"/>
                    </a:lnTo>
                    <a:lnTo>
                      <a:pt x="2002" y="649"/>
                    </a:lnTo>
                    <a:lnTo>
                      <a:pt x="2006" y="647"/>
                    </a:lnTo>
                    <a:lnTo>
                      <a:pt x="2010" y="646"/>
                    </a:lnTo>
                    <a:lnTo>
                      <a:pt x="2014" y="644"/>
                    </a:lnTo>
                    <a:lnTo>
                      <a:pt x="2018" y="643"/>
                    </a:lnTo>
                    <a:lnTo>
                      <a:pt x="2022" y="639"/>
                    </a:lnTo>
                    <a:lnTo>
                      <a:pt x="2026" y="638"/>
                    </a:lnTo>
                    <a:lnTo>
                      <a:pt x="2030" y="636"/>
                    </a:lnTo>
                    <a:lnTo>
                      <a:pt x="2034" y="634"/>
                    </a:lnTo>
                    <a:lnTo>
                      <a:pt x="2038" y="632"/>
                    </a:lnTo>
                    <a:lnTo>
                      <a:pt x="2042" y="631"/>
                    </a:lnTo>
                    <a:lnTo>
                      <a:pt x="2046" y="628"/>
                    </a:lnTo>
                    <a:lnTo>
                      <a:pt x="2050" y="624"/>
                    </a:lnTo>
                    <a:lnTo>
                      <a:pt x="2054" y="623"/>
                    </a:lnTo>
                    <a:lnTo>
                      <a:pt x="2057" y="621"/>
                    </a:lnTo>
                    <a:lnTo>
                      <a:pt x="2061" y="620"/>
                    </a:lnTo>
                    <a:lnTo>
                      <a:pt x="2065" y="618"/>
                    </a:lnTo>
                    <a:lnTo>
                      <a:pt x="2069" y="616"/>
                    </a:lnTo>
                    <a:lnTo>
                      <a:pt x="2073" y="613"/>
                    </a:lnTo>
                    <a:lnTo>
                      <a:pt x="2077" y="612"/>
                    </a:lnTo>
                    <a:lnTo>
                      <a:pt x="2081" y="610"/>
                    </a:lnTo>
                    <a:lnTo>
                      <a:pt x="2085" y="609"/>
                    </a:lnTo>
                    <a:lnTo>
                      <a:pt x="2089" y="606"/>
                    </a:lnTo>
                    <a:lnTo>
                      <a:pt x="2093" y="602"/>
                    </a:lnTo>
                    <a:lnTo>
                      <a:pt x="2097" y="601"/>
                    </a:lnTo>
                    <a:lnTo>
                      <a:pt x="2101" y="600"/>
                    </a:lnTo>
                    <a:lnTo>
                      <a:pt x="2105" y="597"/>
                    </a:lnTo>
                    <a:lnTo>
                      <a:pt x="2109" y="596"/>
                    </a:lnTo>
                    <a:lnTo>
                      <a:pt x="2113" y="592"/>
                    </a:lnTo>
                    <a:lnTo>
                      <a:pt x="2117" y="592"/>
                    </a:lnTo>
                    <a:lnTo>
                      <a:pt x="2121" y="590"/>
                    </a:lnTo>
                    <a:lnTo>
                      <a:pt x="2124" y="588"/>
                    </a:lnTo>
                    <a:lnTo>
                      <a:pt x="2128" y="584"/>
                    </a:lnTo>
                    <a:lnTo>
                      <a:pt x="2132" y="582"/>
                    </a:lnTo>
                    <a:lnTo>
                      <a:pt x="2136" y="580"/>
                    </a:lnTo>
                    <a:lnTo>
                      <a:pt x="2140" y="578"/>
                    </a:lnTo>
                    <a:lnTo>
                      <a:pt x="2144" y="575"/>
                    </a:lnTo>
                    <a:lnTo>
                      <a:pt x="2148" y="572"/>
                    </a:lnTo>
                    <a:lnTo>
                      <a:pt x="2152" y="572"/>
                    </a:lnTo>
                    <a:lnTo>
                      <a:pt x="2156" y="570"/>
                    </a:lnTo>
                    <a:lnTo>
                      <a:pt x="2160" y="568"/>
                    </a:lnTo>
                    <a:lnTo>
                      <a:pt x="2164" y="564"/>
                    </a:lnTo>
                    <a:lnTo>
                      <a:pt x="2168" y="562"/>
                    </a:lnTo>
                    <a:lnTo>
                      <a:pt x="2172" y="559"/>
                    </a:lnTo>
                    <a:lnTo>
                      <a:pt x="2176" y="558"/>
                    </a:lnTo>
                    <a:lnTo>
                      <a:pt x="2180" y="557"/>
                    </a:lnTo>
                    <a:lnTo>
                      <a:pt x="2184" y="553"/>
                    </a:lnTo>
                    <a:lnTo>
                      <a:pt x="2188" y="551"/>
                    </a:lnTo>
                    <a:lnTo>
                      <a:pt x="2191" y="548"/>
                    </a:lnTo>
                    <a:lnTo>
                      <a:pt x="2195" y="546"/>
                    </a:lnTo>
                    <a:lnTo>
                      <a:pt x="2199" y="544"/>
                    </a:lnTo>
                    <a:lnTo>
                      <a:pt x="2203" y="541"/>
                    </a:lnTo>
                    <a:lnTo>
                      <a:pt x="2207" y="539"/>
                    </a:lnTo>
                    <a:lnTo>
                      <a:pt x="2211" y="537"/>
                    </a:lnTo>
                    <a:lnTo>
                      <a:pt x="2215" y="535"/>
                    </a:lnTo>
                    <a:lnTo>
                      <a:pt x="2219" y="533"/>
                    </a:lnTo>
                    <a:lnTo>
                      <a:pt x="2223" y="530"/>
                    </a:lnTo>
                    <a:lnTo>
                      <a:pt x="2227" y="526"/>
                    </a:lnTo>
                    <a:lnTo>
                      <a:pt x="2231" y="525"/>
                    </a:lnTo>
                    <a:lnTo>
                      <a:pt x="2235" y="522"/>
                    </a:lnTo>
                    <a:lnTo>
                      <a:pt x="2239" y="520"/>
                    </a:lnTo>
                    <a:lnTo>
                      <a:pt x="2243" y="518"/>
                    </a:lnTo>
                    <a:lnTo>
                      <a:pt x="2247" y="516"/>
                    </a:lnTo>
                    <a:lnTo>
                      <a:pt x="2251" y="513"/>
                    </a:lnTo>
                    <a:lnTo>
                      <a:pt x="2255" y="511"/>
                    </a:lnTo>
                    <a:lnTo>
                      <a:pt x="2259" y="509"/>
                    </a:lnTo>
                    <a:lnTo>
                      <a:pt x="2262" y="506"/>
                    </a:lnTo>
                    <a:lnTo>
                      <a:pt x="2266" y="505"/>
                    </a:lnTo>
                    <a:lnTo>
                      <a:pt x="2270" y="503"/>
                    </a:lnTo>
                    <a:lnTo>
                      <a:pt x="2274" y="499"/>
                    </a:lnTo>
                    <a:lnTo>
                      <a:pt x="2278" y="497"/>
                    </a:lnTo>
                    <a:lnTo>
                      <a:pt x="2282" y="496"/>
                    </a:lnTo>
                    <a:lnTo>
                      <a:pt x="2286" y="492"/>
                    </a:lnTo>
                    <a:lnTo>
                      <a:pt x="2290" y="490"/>
                    </a:lnTo>
                    <a:lnTo>
                      <a:pt x="2294" y="488"/>
                    </a:lnTo>
                    <a:lnTo>
                      <a:pt x="2298" y="486"/>
                    </a:lnTo>
                    <a:lnTo>
                      <a:pt x="2302" y="484"/>
                    </a:lnTo>
                    <a:lnTo>
                      <a:pt x="2306" y="482"/>
                    </a:lnTo>
                    <a:lnTo>
                      <a:pt x="2310" y="480"/>
                    </a:lnTo>
                    <a:lnTo>
                      <a:pt x="2314" y="476"/>
                    </a:lnTo>
                    <a:lnTo>
                      <a:pt x="2318" y="475"/>
                    </a:lnTo>
                    <a:lnTo>
                      <a:pt x="2322" y="472"/>
                    </a:lnTo>
                    <a:lnTo>
                      <a:pt x="2326" y="469"/>
                    </a:lnTo>
                    <a:lnTo>
                      <a:pt x="2329" y="467"/>
                    </a:lnTo>
                    <a:lnTo>
                      <a:pt x="2333" y="465"/>
                    </a:lnTo>
                    <a:lnTo>
                      <a:pt x="2337" y="462"/>
                    </a:lnTo>
                    <a:lnTo>
                      <a:pt x="2341" y="460"/>
                    </a:lnTo>
                    <a:lnTo>
                      <a:pt x="2345" y="458"/>
                    </a:lnTo>
                    <a:lnTo>
                      <a:pt x="2349" y="455"/>
                    </a:lnTo>
                    <a:lnTo>
                      <a:pt x="2353" y="453"/>
                    </a:lnTo>
                    <a:lnTo>
                      <a:pt x="2357" y="452"/>
                    </a:lnTo>
                    <a:lnTo>
                      <a:pt x="2361" y="449"/>
                    </a:lnTo>
                    <a:lnTo>
                      <a:pt x="2365" y="447"/>
                    </a:lnTo>
                    <a:lnTo>
                      <a:pt x="2369" y="443"/>
                    </a:lnTo>
                    <a:lnTo>
                      <a:pt x="2373" y="442"/>
                    </a:lnTo>
                    <a:lnTo>
                      <a:pt x="2377" y="438"/>
                    </a:lnTo>
                    <a:lnTo>
                      <a:pt x="2381" y="438"/>
                    </a:lnTo>
                    <a:lnTo>
                      <a:pt x="2385" y="435"/>
                    </a:lnTo>
                    <a:lnTo>
                      <a:pt x="2389" y="432"/>
                    </a:lnTo>
                    <a:lnTo>
                      <a:pt x="2393" y="430"/>
                    </a:lnTo>
                    <a:lnTo>
                      <a:pt x="2396" y="428"/>
                    </a:lnTo>
                    <a:lnTo>
                      <a:pt x="2400" y="425"/>
                    </a:lnTo>
                    <a:lnTo>
                      <a:pt x="2404" y="422"/>
                    </a:lnTo>
                    <a:lnTo>
                      <a:pt x="2408" y="420"/>
                    </a:lnTo>
                    <a:lnTo>
                      <a:pt x="2412" y="418"/>
                    </a:lnTo>
                    <a:lnTo>
                      <a:pt x="2416" y="415"/>
                    </a:lnTo>
                    <a:lnTo>
                      <a:pt x="2420" y="413"/>
                    </a:lnTo>
                    <a:lnTo>
                      <a:pt x="2424" y="411"/>
                    </a:lnTo>
                    <a:lnTo>
                      <a:pt x="2428" y="409"/>
                    </a:lnTo>
                    <a:lnTo>
                      <a:pt x="2432" y="407"/>
                    </a:lnTo>
                    <a:lnTo>
                      <a:pt x="2436" y="406"/>
                    </a:lnTo>
                    <a:lnTo>
                      <a:pt x="2440" y="400"/>
                    </a:lnTo>
                    <a:lnTo>
                      <a:pt x="2444" y="399"/>
                    </a:lnTo>
                    <a:lnTo>
                      <a:pt x="2448" y="397"/>
                    </a:lnTo>
                    <a:lnTo>
                      <a:pt x="2452" y="394"/>
                    </a:lnTo>
                    <a:lnTo>
                      <a:pt x="2456" y="394"/>
                    </a:lnTo>
                    <a:lnTo>
                      <a:pt x="2460" y="391"/>
                    </a:lnTo>
                    <a:lnTo>
                      <a:pt x="2464" y="389"/>
                    </a:lnTo>
                    <a:lnTo>
                      <a:pt x="2467" y="386"/>
                    </a:lnTo>
                    <a:lnTo>
                      <a:pt x="2471" y="383"/>
                    </a:lnTo>
                    <a:lnTo>
                      <a:pt x="2475" y="381"/>
                    </a:lnTo>
                    <a:lnTo>
                      <a:pt x="2479" y="379"/>
                    </a:lnTo>
                    <a:lnTo>
                      <a:pt x="2483" y="377"/>
                    </a:lnTo>
                    <a:lnTo>
                      <a:pt x="2487" y="375"/>
                    </a:lnTo>
                    <a:lnTo>
                      <a:pt x="2491" y="373"/>
                    </a:lnTo>
                    <a:lnTo>
                      <a:pt x="2495" y="370"/>
                    </a:lnTo>
                    <a:lnTo>
                      <a:pt x="2499" y="368"/>
                    </a:lnTo>
                    <a:lnTo>
                      <a:pt x="2503" y="366"/>
                    </a:lnTo>
                    <a:lnTo>
                      <a:pt x="2507" y="364"/>
                    </a:lnTo>
                    <a:lnTo>
                      <a:pt x="2511" y="362"/>
                    </a:lnTo>
                    <a:lnTo>
                      <a:pt x="2515" y="359"/>
                    </a:lnTo>
                    <a:lnTo>
                      <a:pt x="2519" y="357"/>
                    </a:lnTo>
                    <a:lnTo>
                      <a:pt x="2523" y="356"/>
                    </a:lnTo>
                    <a:lnTo>
                      <a:pt x="2527" y="353"/>
                    </a:lnTo>
                    <a:lnTo>
                      <a:pt x="2531" y="350"/>
                    </a:lnTo>
                    <a:lnTo>
                      <a:pt x="2534" y="347"/>
                    </a:lnTo>
                    <a:lnTo>
                      <a:pt x="2538" y="345"/>
                    </a:lnTo>
                    <a:lnTo>
                      <a:pt x="2542" y="343"/>
                    </a:lnTo>
                    <a:lnTo>
                      <a:pt x="2546" y="342"/>
                    </a:lnTo>
                    <a:lnTo>
                      <a:pt x="2550" y="339"/>
                    </a:lnTo>
                    <a:lnTo>
                      <a:pt x="2554" y="336"/>
                    </a:lnTo>
                    <a:lnTo>
                      <a:pt x="2558" y="335"/>
                    </a:lnTo>
                    <a:lnTo>
                      <a:pt x="2562" y="334"/>
                    </a:lnTo>
                    <a:lnTo>
                      <a:pt x="2566" y="331"/>
                    </a:lnTo>
                    <a:lnTo>
                      <a:pt x="2570" y="328"/>
                    </a:lnTo>
                    <a:lnTo>
                      <a:pt x="2574" y="326"/>
                    </a:lnTo>
                    <a:lnTo>
                      <a:pt x="2578" y="325"/>
                    </a:lnTo>
                    <a:lnTo>
                      <a:pt x="2582" y="321"/>
                    </a:lnTo>
                    <a:lnTo>
                      <a:pt x="2586" y="320"/>
                    </a:lnTo>
                    <a:lnTo>
                      <a:pt x="2590" y="317"/>
                    </a:lnTo>
                    <a:lnTo>
                      <a:pt x="2594" y="316"/>
                    </a:lnTo>
                    <a:lnTo>
                      <a:pt x="2598" y="314"/>
                    </a:lnTo>
                    <a:lnTo>
                      <a:pt x="2602" y="312"/>
                    </a:lnTo>
                    <a:lnTo>
                      <a:pt x="2605" y="309"/>
                    </a:lnTo>
                    <a:lnTo>
                      <a:pt x="2609" y="307"/>
                    </a:lnTo>
                    <a:lnTo>
                      <a:pt x="2613" y="305"/>
                    </a:lnTo>
                    <a:lnTo>
                      <a:pt x="2617" y="304"/>
                    </a:lnTo>
                    <a:lnTo>
                      <a:pt x="2621" y="301"/>
                    </a:lnTo>
                    <a:lnTo>
                      <a:pt x="2625" y="300"/>
                    </a:lnTo>
                    <a:lnTo>
                      <a:pt x="2629" y="297"/>
                    </a:lnTo>
                    <a:lnTo>
                      <a:pt x="2633" y="295"/>
                    </a:lnTo>
                    <a:lnTo>
                      <a:pt x="2637" y="294"/>
                    </a:lnTo>
                    <a:lnTo>
                      <a:pt x="2641" y="292"/>
                    </a:lnTo>
                    <a:lnTo>
                      <a:pt x="2645" y="290"/>
                    </a:lnTo>
                    <a:lnTo>
                      <a:pt x="2649" y="286"/>
                    </a:lnTo>
                    <a:lnTo>
                      <a:pt x="2653" y="285"/>
                    </a:lnTo>
                    <a:lnTo>
                      <a:pt x="2657" y="282"/>
                    </a:lnTo>
                    <a:lnTo>
                      <a:pt x="2661" y="281"/>
                    </a:lnTo>
                    <a:lnTo>
                      <a:pt x="2665" y="279"/>
                    </a:lnTo>
                    <a:lnTo>
                      <a:pt x="2669" y="277"/>
                    </a:lnTo>
                    <a:lnTo>
                      <a:pt x="2672" y="275"/>
                    </a:lnTo>
                    <a:lnTo>
                      <a:pt x="2676" y="274"/>
                    </a:lnTo>
                    <a:lnTo>
                      <a:pt x="2680" y="272"/>
                    </a:lnTo>
                    <a:lnTo>
                      <a:pt x="2684" y="270"/>
                    </a:lnTo>
                    <a:lnTo>
                      <a:pt x="2688" y="268"/>
                    </a:lnTo>
                    <a:lnTo>
                      <a:pt x="2692" y="266"/>
                    </a:lnTo>
                    <a:lnTo>
                      <a:pt x="2696" y="264"/>
                    </a:lnTo>
                    <a:lnTo>
                      <a:pt x="2700" y="262"/>
                    </a:lnTo>
                    <a:lnTo>
                      <a:pt x="2704" y="260"/>
                    </a:lnTo>
                    <a:lnTo>
                      <a:pt x="2708" y="258"/>
                    </a:lnTo>
                    <a:lnTo>
                      <a:pt x="2712" y="257"/>
                    </a:lnTo>
                    <a:lnTo>
                      <a:pt x="2716" y="255"/>
                    </a:lnTo>
                    <a:lnTo>
                      <a:pt x="2720" y="253"/>
                    </a:lnTo>
                    <a:lnTo>
                      <a:pt x="2724" y="252"/>
                    </a:lnTo>
                    <a:lnTo>
                      <a:pt x="2728" y="249"/>
                    </a:lnTo>
                    <a:lnTo>
                      <a:pt x="2732" y="246"/>
                    </a:lnTo>
                    <a:lnTo>
                      <a:pt x="2736" y="245"/>
                    </a:lnTo>
                    <a:lnTo>
                      <a:pt x="2739" y="243"/>
                    </a:lnTo>
                    <a:lnTo>
                      <a:pt x="2743" y="242"/>
                    </a:lnTo>
                    <a:lnTo>
                      <a:pt x="2747" y="241"/>
                    </a:lnTo>
                    <a:lnTo>
                      <a:pt x="2751" y="237"/>
                    </a:lnTo>
                    <a:lnTo>
                      <a:pt x="2755" y="236"/>
                    </a:lnTo>
                    <a:lnTo>
                      <a:pt x="2759" y="236"/>
                    </a:lnTo>
                    <a:lnTo>
                      <a:pt x="2763" y="232"/>
                    </a:lnTo>
                    <a:lnTo>
                      <a:pt x="2767" y="230"/>
                    </a:lnTo>
                    <a:lnTo>
                      <a:pt x="2771" y="228"/>
                    </a:lnTo>
                    <a:lnTo>
                      <a:pt x="2775" y="227"/>
                    </a:lnTo>
                    <a:lnTo>
                      <a:pt x="2779" y="225"/>
                    </a:lnTo>
                    <a:lnTo>
                      <a:pt x="2783" y="223"/>
                    </a:lnTo>
                    <a:lnTo>
                      <a:pt x="2787" y="222"/>
                    </a:lnTo>
                    <a:lnTo>
                      <a:pt x="2791" y="220"/>
                    </a:lnTo>
                    <a:lnTo>
                      <a:pt x="2795" y="217"/>
                    </a:lnTo>
                    <a:lnTo>
                      <a:pt x="2799" y="216"/>
                    </a:lnTo>
                    <a:lnTo>
                      <a:pt x="2803" y="215"/>
                    </a:lnTo>
                    <a:lnTo>
                      <a:pt x="2807" y="212"/>
                    </a:lnTo>
                    <a:lnTo>
                      <a:pt x="2810" y="211"/>
                    </a:lnTo>
                    <a:lnTo>
                      <a:pt x="2814" y="209"/>
                    </a:lnTo>
                    <a:lnTo>
                      <a:pt x="2818" y="208"/>
                    </a:lnTo>
                    <a:lnTo>
                      <a:pt x="2822" y="205"/>
                    </a:lnTo>
                    <a:lnTo>
                      <a:pt x="2826" y="203"/>
                    </a:lnTo>
                    <a:lnTo>
                      <a:pt x="2830" y="204"/>
                    </a:lnTo>
                    <a:lnTo>
                      <a:pt x="2834" y="202"/>
                    </a:lnTo>
                    <a:lnTo>
                      <a:pt x="2838" y="200"/>
                    </a:lnTo>
                    <a:lnTo>
                      <a:pt x="2842" y="198"/>
                    </a:lnTo>
                    <a:lnTo>
                      <a:pt x="2846" y="197"/>
                    </a:lnTo>
                    <a:lnTo>
                      <a:pt x="2850" y="194"/>
                    </a:lnTo>
                    <a:lnTo>
                      <a:pt x="2854" y="193"/>
                    </a:lnTo>
                    <a:lnTo>
                      <a:pt x="2858" y="191"/>
                    </a:lnTo>
                    <a:lnTo>
                      <a:pt x="2862" y="191"/>
                    </a:lnTo>
                    <a:lnTo>
                      <a:pt x="2866" y="190"/>
                    </a:lnTo>
                    <a:lnTo>
                      <a:pt x="2870" y="187"/>
                    </a:lnTo>
                    <a:lnTo>
                      <a:pt x="2874" y="186"/>
                    </a:lnTo>
                    <a:lnTo>
                      <a:pt x="2877" y="184"/>
                    </a:lnTo>
                    <a:lnTo>
                      <a:pt x="2881" y="184"/>
                    </a:lnTo>
                    <a:lnTo>
                      <a:pt x="2885" y="181"/>
                    </a:lnTo>
                    <a:lnTo>
                      <a:pt x="2889" y="179"/>
                    </a:lnTo>
                    <a:lnTo>
                      <a:pt x="2893" y="177"/>
                    </a:lnTo>
                    <a:lnTo>
                      <a:pt x="2897" y="175"/>
                    </a:lnTo>
                    <a:lnTo>
                      <a:pt x="2901" y="175"/>
                    </a:lnTo>
                    <a:lnTo>
                      <a:pt x="2905" y="174"/>
                    </a:lnTo>
                    <a:lnTo>
                      <a:pt x="2909" y="172"/>
                    </a:lnTo>
                    <a:lnTo>
                      <a:pt x="2913" y="171"/>
                    </a:lnTo>
                    <a:lnTo>
                      <a:pt x="2917" y="169"/>
                    </a:lnTo>
                    <a:lnTo>
                      <a:pt x="2921" y="169"/>
                    </a:lnTo>
                    <a:lnTo>
                      <a:pt x="2925" y="164"/>
                    </a:lnTo>
                    <a:lnTo>
                      <a:pt x="2929" y="165"/>
                    </a:lnTo>
                    <a:lnTo>
                      <a:pt x="2933" y="163"/>
                    </a:lnTo>
                    <a:lnTo>
                      <a:pt x="2937" y="161"/>
                    </a:lnTo>
                    <a:lnTo>
                      <a:pt x="2941" y="160"/>
                    </a:lnTo>
                    <a:lnTo>
                      <a:pt x="2944" y="159"/>
                    </a:lnTo>
                    <a:lnTo>
                      <a:pt x="2948" y="159"/>
                    </a:lnTo>
                    <a:lnTo>
                      <a:pt x="2952" y="157"/>
                    </a:lnTo>
                    <a:lnTo>
                      <a:pt x="2956" y="155"/>
                    </a:lnTo>
                    <a:lnTo>
                      <a:pt x="2960" y="155"/>
                    </a:lnTo>
                    <a:lnTo>
                      <a:pt x="2964" y="152"/>
                    </a:lnTo>
                    <a:lnTo>
                      <a:pt x="2968" y="151"/>
                    </a:lnTo>
                    <a:lnTo>
                      <a:pt x="2972" y="149"/>
                    </a:lnTo>
                    <a:lnTo>
                      <a:pt x="2976" y="149"/>
                    </a:lnTo>
                    <a:lnTo>
                      <a:pt x="2980" y="146"/>
                    </a:lnTo>
                    <a:lnTo>
                      <a:pt x="2984" y="145"/>
                    </a:lnTo>
                    <a:lnTo>
                      <a:pt x="2988" y="145"/>
                    </a:lnTo>
                    <a:lnTo>
                      <a:pt x="2992" y="144"/>
                    </a:lnTo>
                    <a:lnTo>
                      <a:pt x="2996" y="142"/>
                    </a:lnTo>
                    <a:lnTo>
                      <a:pt x="3000" y="141"/>
                    </a:lnTo>
                    <a:lnTo>
                      <a:pt x="3004" y="140"/>
                    </a:lnTo>
                    <a:lnTo>
                      <a:pt x="3008" y="138"/>
                    </a:lnTo>
                    <a:lnTo>
                      <a:pt x="3012" y="135"/>
                    </a:lnTo>
                    <a:lnTo>
                      <a:pt x="3015" y="136"/>
                    </a:lnTo>
                    <a:lnTo>
                      <a:pt x="3019" y="134"/>
                    </a:lnTo>
                    <a:lnTo>
                      <a:pt x="3023" y="134"/>
                    </a:lnTo>
                    <a:lnTo>
                      <a:pt x="3027" y="132"/>
                    </a:lnTo>
                    <a:lnTo>
                      <a:pt x="3031" y="130"/>
                    </a:lnTo>
                    <a:lnTo>
                      <a:pt x="3035" y="129"/>
                    </a:lnTo>
                    <a:lnTo>
                      <a:pt x="3039" y="128"/>
                    </a:lnTo>
                    <a:lnTo>
                      <a:pt x="3043" y="127"/>
                    </a:lnTo>
                    <a:lnTo>
                      <a:pt x="3047" y="127"/>
                    </a:lnTo>
                    <a:lnTo>
                      <a:pt x="3051" y="125"/>
                    </a:lnTo>
                    <a:lnTo>
                      <a:pt x="3055" y="124"/>
                    </a:lnTo>
                    <a:lnTo>
                      <a:pt x="3059" y="123"/>
                    </a:lnTo>
                    <a:lnTo>
                      <a:pt x="3063" y="121"/>
                    </a:lnTo>
                    <a:lnTo>
                      <a:pt x="3067" y="119"/>
                    </a:lnTo>
                    <a:lnTo>
                      <a:pt x="3071" y="119"/>
                    </a:lnTo>
                    <a:lnTo>
                      <a:pt x="3075" y="119"/>
                    </a:lnTo>
                    <a:lnTo>
                      <a:pt x="3079" y="117"/>
                    </a:lnTo>
                    <a:lnTo>
                      <a:pt x="3082" y="114"/>
                    </a:lnTo>
                    <a:lnTo>
                      <a:pt x="3086" y="114"/>
                    </a:lnTo>
                    <a:lnTo>
                      <a:pt x="3090" y="113"/>
                    </a:lnTo>
                    <a:lnTo>
                      <a:pt x="3094" y="112"/>
                    </a:lnTo>
                    <a:lnTo>
                      <a:pt x="3098" y="111"/>
                    </a:lnTo>
                    <a:lnTo>
                      <a:pt x="3102" y="110"/>
                    </a:lnTo>
                    <a:lnTo>
                      <a:pt x="3106" y="110"/>
                    </a:lnTo>
                    <a:lnTo>
                      <a:pt x="3110" y="108"/>
                    </a:lnTo>
                    <a:lnTo>
                      <a:pt x="3114" y="106"/>
                    </a:lnTo>
                    <a:lnTo>
                      <a:pt x="3118" y="105"/>
                    </a:lnTo>
                    <a:lnTo>
                      <a:pt x="3122" y="105"/>
                    </a:lnTo>
                    <a:lnTo>
                      <a:pt x="3126" y="104"/>
                    </a:lnTo>
                    <a:lnTo>
                      <a:pt x="3130" y="103"/>
                    </a:lnTo>
                    <a:lnTo>
                      <a:pt x="3134" y="103"/>
                    </a:lnTo>
                    <a:lnTo>
                      <a:pt x="3138" y="100"/>
                    </a:lnTo>
                    <a:lnTo>
                      <a:pt x="3142" y="99"/>
                    </a:lnTo>
                    <a:lnTo>
                      <a:pt x="3146" y="99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3" name="Freeform 2895"/>
              <p:cNvSpPr>
                <a:spLocks/>
              </p:cNvSpPr>
              <p:nvPr/>
            </p:nvSpPr>
            <p:spPr bwMode="auto">
              <a:xfrm flipV="1">
                <a:off x="506" y="1637"/>
                <a:ext cx="1814" cy="283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2"/>
                  </a:cxn>
                  <a:cxn ang="0">
                    <a:pos x="406" y="20"/>
                  </a:cxn>
                  <a:cxn ang="0">
                    <a:pos x="457" y="29"/>
                  </a:cxn>
                  <a:cxn ang="0">
                    <a:pos x="508" y="41"/>
                  </a:cxn>
                  <a:cxn ang="0">
                    <a:pos x="559" y="55"/>
                  </a:cxn>
                  <a:cxn ang="0">
                    <a:pos x="611" y="74"/>
                  </a:cxn>
                  <a:cxn ang="0">
                    <a:pos x="662" y="92"/>
                  </a:cxn>
                  <a:cxn ang="0">
                    <a:pos x="713" y="116"/>
                  </a:cxn>
                  <a:cxn ang="0">
                    <a:pos x="764" y="141"/>
                  </a:cxn>
                  <a:cxn ang="0">
                    <a:pos x="816" y="168"/>
                  </a:cxn>
                  <a:cxn ang="0">
                    <a:pos x="867" y="195"/>
                  </a:cxn>
                  <a:cxn ang="0">
                    <a:pos x="918" y="224"/>
                  </a:cxn>
                  <a:cxn ang="0">
                    <a:pos x="969" y="254"/>
                  </a:cxn>
                  <a:cxn ang="0">
                    <a:pos x="1021" y="282"/>
                  </a:cxn>
                  <a:cxn ang="0">
                    <a:pos x="1072" y="312"/>
                  </a:cxn>
                  <a:cxn ang="0">
                    <a:pos x="1123" y="340"/>
                  </a:cxn>
                  <a:cxn ang="0">
                    <a:pos x="1174" y="364"/>
                  </a:cxn>
                  <a:cxn ang="0">
                    <a:pos x="1226" y="388"/>
                  </a:cxn>
                  <a:cxn ang="0">
                    <a:pos x="1277" y="410"/>
                  </a:cxn>
                  <a:cxn ang="0">
                    <a:pos x="1328" y="431"/>
                  </a:cxn>
                  <a:cxn ang="0">
                    <a:pos x="1379" y="447"/>
                  </a:cxn>
                  <a:cxn ang="0">
                    <a:pos x="1431" y="461"/>
                  </a:cxn>
                  <a:cxn ang="0">
                    <a:pos x="1482" y="474"/>
                  </a:cxn>
                  <a:cxn ang="0">
                    <a:pos x="1533" y="483"/>
                  </a:cxn>
                  <a:cxn ang="0">
                    <a:pos x="1584" y="487"/>
                  </a:cxn>
                  <a:cxn ang="0">
                    <a:pos x="1636" y="488"/>
                  </a:cxn>
                  <a:cxn ang="0">
                    <a:pos x="1687" y="487"/>
                  </a:cxn>
                  <a:cxn ang="0">
                    <a:pos x="1738" y="483"/>
                  </a:cxn>
                  <a:cxn ang="0">
                    <a:pos x="1789" y="479"/>
                  </a:cxn>
                  <a:cxn ang="0">
                    <a:pos x="1841" y="469"/>
                  </a:cxn>
                  <a:cxn ang="0">
                    <a:pos x="1892" y="460"/>
                  </a:cxn>
                  <a:cxn ang="0">
                    <a:pos x="1943" y="447"/>
                  </a:cxn>
                  <a:cxn ang="0">
                    <a:pos x="1994" y="432"/>
                  </a:cxn>
                  <a:cxn ang="0">
                    <a:pos x="2046" y="416"/>
                  </a:cxn>
                  <a:cxn ang="0">
                    <a:pos x="2097" y="400"/>
                  </a:cxn>
                  <a:cxn ang="0">
                    <a:pos x="2148" y="382"/>
                  </a:cxn>
                  <a:cxn ang="0">
                    <a:pos x="2199" y="362"/>
                  </a:cxn>
                  <a:cxn ang="0">
                    <a:pos x="2251" y="343"/>
                  </a:cxn>
                  <a:cxn ang="0">
                    <a:pos x="2302" y="323"/>
                  </a:cxn>
                  <a:cxn ang="0">
                    <a:pos x="2353" y="304"/>
                  </a:cxn>
                  <a:cxn ang="0">
                    <a:pos x="2404" y="283"/>
                  </a:cxn>
                  <a:cxn ang="0">
                    <a:pos x="2456" y="264"/>
                  </a:cxn>
                  <a:cxn ang="0">
                    <a:pos x="2507" y="246"/>
                  </a:cxn>
                  <a:cxn ang="0">
                    <a:pos x="2558" y="226"/>
                  </a:cxn>
                  <a:cxn ang="0">
                    <a:pos x="2609" y="210"/>
                  </a:cxn>
                  <a:cxn ang="0">
                    <a:pos x="2661" y="191"/>
                  </a:cxn>
                  <a:cxn ang="0">
                    <a:pos x="2712" y="174"/>
                  </a:cxn>
                  <a:cxn ang="0">
                    <a:pos x="2763" y="158"/>
                  </a:cxn>
                  <a:cxn ang="0">
                    <a:pos x="2814" y="143"/>
                  </a:cxn>
                  <a:cxn ang="0">
                    <a:pos x="2866" y="131"/>
                  </a:cxn>
                  <a:cxn ang="0">
                    <a:pos x="2917" y="116"/>
                  </a:cxn>
                  <a:cxn ang="0">
                    <a:pos x="2968" y="105"/>
                  </a:cxn>
                  <a:cxn ang="0">
                    <a:pos x="3019" y="94"/>
                  </a:cxn>
                  <a:cxn ang="0">
                    <a:pos x="3071" y="83"/>
                  </a:cxn>
                  <a:cxn ang="0">
                    <a:pos x="3122" y="73"/>
                  </a:cxn>
                </a:cxnLst>
                <a:rect l="0" t="0" r="r" b="b"/>
                <a:pathLst>
                  <a:path w="3150" h="490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0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2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4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9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8"/>
                    </a:lnTo>
                    <a:lnTo>
                      <a:pt x="331" y="10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12"/>
                    </a:lnTo>
                    <a:lnTo>
                      <a:pt x="350" y="11"/>
                    </a:lnTo>
                    <a:lnTo>
                      <a:pt x="354" y="12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3"/>
                    </a:lnTo>
                    <a:lnTo>
                      <a:pt x="370" y="14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5"/>
                    </a:lnTo>
                    <a:lnTo>
                      <a:pt x="386" y="15"/>
                    </a:lnTo>
                    <a:lnTo>
                      <a:pt x="390" y="17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7"/>
                    </a:lnTo>
                    <a:lnTo>
                      <a:pt x="406" y="20"/>
                    </a:lnTo>
                    <a:lnTo>
                      <a:pt x="410" y="19"/>
                    </a:lnTo>
                    <a:lnTo>
                      <a:pt x="413" y="20"/>
                    </a:lnTo>
                    <a:lnTo>
                      <a:pt x="417" y="21"/>
                    </a:lnTo>
                    <a:lnTo>
                      <a:pt x="421" y="21"/>
                    </a:lnTo>
                    <a:lnTo>
                      <a:pt x="425" y="23"/>
                    </a:lnTo>
                    <a:lnTo>
                      <a:pt x="429" y="23"/>
                    </a:lnTo>
                    <a:lnTo>
                      <a:pt x="433" y="24"/>
                    </a:lnTo>
                    <a:lnTo>
                      <a:pt x="437" y="25"/>
                    </a:lnTo>
                    <a:lnTo>
                      <a:pt x="441" y="25"/>
                    </a:lnTo>
                    <a:lnTo>
                      <a:pt x="445" y="27"/>
                    </a:lnTo>
                    <a:lnTo>
                      <a:pt x="449" y="27"/>
                    </a:lnTo>
                    <a:lnTo>
                      <a:pt x="453" y="29"/>
                    </a:lnTo>
                    <a:lnTo>
                      <a:pt x="457" y="29"/>
                    </a:lnTo>
                    <a:lnTo>
                      <a:pt x="461" y="30"/>
                    </a:lnTo>
                    <a:lnTo>
                      <a:pt x="465" y="30"/>
                    </a:lnTo>
                    <a:lnTo>
                      <a:pt x="469" y="31"/>
                    </a:lnTo>
                    <a:lnTo>
                      <a:pt x="473" y="31"/>
                    </a:lnTo>
                    <a:lnTo>
                      <a:pt x="477" y="33"/>
                    </a:lnTo>
                    <a:lnTo>
                      <a:pt x="480" y="33"/>
                    </a:lnTo>
                    <a:lnTo>
                      <a:pt x="484" y="35"/>
                    </a:lnTo>
                    <a:lnTo>
                      <a:pt x="488" y="35"/>
                    </a:lnTo>
                    <a:lnTo>
                      <a:pt x="492" y="38"/>
                    </a:lnTo>
                    <a:lnTo>
                      <a:pt x="496" y="37"/>
                    </a:lnTo>
                    <a:lnTo>
                      <a:pt x="500" y="39"/>
                    </a:lnTo>
                    <a:lnTo>
                      <a:pt x="504" y="39"/>
                    </a:lnTo>
                    <a:lnTo>
                      <a:pt x="508" y="41"/>
                    </a:lnTo>
                    <a:lnTo>
                      <a:pt x="512" y="42"/>
                    </a:lnTo>
                    <a:lnTo>
                      <a:pt x="516" y="43"/>
                    </a:lnTo>
                    <a:lnTo>
                      <a:pt x="520" y="43"/>
                    </a:lnTo>
                    <a:lnTo>
                      <a:pt x="524" y="45"/>
                    </a:lnTo>
                    <a:lnTo>
                      <a:pt x="528" y="45"/>
                    </a:lnTo>
                    <a:lnTo>
                      <a:pt x="532" y="48"/>
                    </a:lnTo>
                    <a:lnTo>
                      <a:pt x="536" y="48"/>
                    </a:lnTo>
                    <a:lnTo>
                      <a:pt x="540" y="48"/>
                    </a:lnTo>
                    <a:lnTo>
                      <a:pt x="544" y="50"/>
                    </a:lnTo>
                    <a:lnTo>
                      <a:pt x="547" y="52"/>
                    </a:lnTo>
                    <a:lnTo>
                      <a:pt x="551" y="53"/>
                    </a:lnTo>
                    <a:lnTo>
                      <a:pt x="555" y="54"/>
                    </a:lnTo>
                    <a:lnTo>
                      <a:pt x="559" y="55"/>
                    </a:lnTo>
                    <a:lnTo>
                      <a:pt x="563" y="57"/>
                    </a:lnTo>
                    <a:lnTo>
                      <a:pt x="567" y="58"/>
                    </a:lnTo>
                    <a:lnTo>
                      <a:pt x="571" y="58"/>
                    </a:lnTo>
                    <a:lnTo>
                      <a:pt x="575" y="61"/>
                    </a:lnTo>
                    <a:lnTo>
                      <a:pt x="579" y="61"/>
                    </a:lnTo>
                    <a:lnTo>
                      <a:pt x="583" y="63"/>
                    </a:lnTo>
                    <a:lnTo>
                      <a:pt x="587" y="64"/>
                    </a:lnTo>
                    <a:lnTo>
                      <a:pt x="591" y="66"/>
                    </a:lnTo>
                    <a:lnTo>
                      <a:pt x="595" y="67"/>
                    </a:lnTo>
                    <a:lnTo>
                      <a:pt x="599" y="69"/>
                    </a:lnTo>
                    <a:lnTo>
                      <a:pt x="603" y="70"/>
                    </a:lnTo>
                    <a:lnTo>
                      <a:pt x="607" y="72"/>
                    </a:lnTo>
                    <a:lnTo>
                      <a:pt x="611" y="74"/>
                    </a:lnTo>
                    <a:lnTo>
                      <a:pt x="615" y="75"/>
                    </a:lnTo>
                    <a:lnTo>
                      <a:pt x="618" y="75"/>
                    </a:lnTo>
                    <a:lnTo>
                      <a:pt x="622" y="78"/>
                    </a:lnTo>
                    <a:lnTo>
                      <a:pt x="626" y="79"/>
                    </a:lnTo>
                    <a:lnTo>
                      <a:pt x="630" y="81"/>
                    </a:lnTo>
                    <a:lnTo>
                      <a:pt x="634" y="82"/>
                    </a:lnTo>
                    <a:lnTo>
                      <a:pt x="638" y="84"/>
                    </a:lnTo>
                    <a:lnTo>
                      <a:pt x="642" y="84"/>
                    </a:lnTo>
                    <a:lnTo>
                      <a:pt x="646" y="87"/>
                    </a:lnTo>
                    <a:lnTo>
                      <a:pt x="650" y="87"/>
                    </a:lnTo>
                    <a:lnTo>
                      <a:pt x="654" y="90"/>
                    </a:lnTo>
                    <a:lnTo>
                      <a:pt x="658" y="91"/>
                    </a:lnTo>
                    <a:lnTo>
                      <a:pt x="662" y="92"/>
                    </a:lnTo>
                    <a:lnTo>
                      <a:pt x="666" y="94"/>
                    </a:lnTo>
                    <a:lnTo>
                      <a:pt x="670" y="96"/>
                    </a:lnTo>
                    <a:lnTo>
                      <a:pt x="674" y="98"/>
                    </a:lnTo>
                    <a:lnTo>
                      <a:pt x="678" y="100"/>
                    </a:lnTo>
                    <a:lnTo>
                      <a:pt x="682" y="101"/>
                    </a:lnTo>
                    <a:lnTo>
                      <a:pt x="685" y="103"/>
                    </a:lnTo>
                    <a:lnTo>
                      <a:pt x="689" y="105"/>
                    </a:lnTo>
                    <a:lnTo>
                      <a:pt x="693" y="106"/>
                    </a:lnTo>
                    <a:lnTo>
                      <a:pt x="697" y="107"/>
                    </a:lnTo>
                    <a:lnTo>
                      <a:pt x="701" y="110"/>
                    </a:lnTo>
                    <a:lnTo>
                      <a:pt x="705" y="112"/>
                    </a:lnTo>
                    <a:lnTo>
                      <a:pt x="709" y="112"/>
                    </a:lnTo>
                    <a:lnTo>
                      <a:pt x="713" y="116"/>
                    </a:lnTo>
                    <a:lnTo>
                      <a:pt x="717" y="117"/>
                    </a:lnTo>
                    <a:lnTo>
                      <a:pt x="721" y="120"/>
                    </a:lnTo>
                    <a:lnTo>
                      <a:pt x="725" y="121"/>
                    </a:lnTo>
                    <a:lnTo>
                      <a:pt x="729" y="123"/>
                    </a:lnTo>
                    <a:lnTo>
                      <a:pt x="733" y="124"/>
                    </a:lnTo>
                    <a:lnTo>
                      <a:pt x="737" y="126"/>
                    </a:lnTo>
                    <a:lnTo>
                      <a:pt x="741" y="130"/>
                    </a:lnTo>
                    <a:lnTo>
                      <a:pt x="745" y="130"/>
                    </a:lnTo>
                    <a:lnTo>
                      <a:pt x="749" y="132"/>
                    </a:lnTo>
                    <a:lnTo>
                      <a:pt x="753" y="135"/>
                    </a:lnTo>
                    <a:lnTo>
                      <a:pt x="756" y="135"/>
                    </a:lnTo>
                    <a:lnTo>
                      <a:pt x="760" y="139"/>
                    </a:lnTo>
                    <a:lnTo>
                      <a:pt x="764" y="141"/>
                    </a:lnTo>
                    <a:lnTo>
                      <a:pt x="768" y="142"/>
                    </a:lnTo>
                    <a:lnTo>
                      <a:pt x="772" y="144"/>
                    </a:lnTo>
                    <a:lnTo>
                      <a:pt x="776" y="147"/>
                    </a:lnTo>
                    <a:lnTo>
                      <a:pt x="780" y="147"/>
                    </a:lnTo>
                    <a:lnTo>
                      <a:pt x="784" y="151"/>
                    </a:lnTo>
                    <a:lnTo>
                      <a:pt x="788" y="151"/>
                    </a:lnTo>
                    <a:lnTo>
                      <a:pt x="792" y="153"/>
                    </a:lnTo>
                    <a:lnTo>
                      <a:pt x="796" y="155"/>
                    </a:lnTo>
                    <a:lnTo>
                      <a:pt x="800" y="158"/>
                    </a:lnTo>
                    <a:lnTo>
                      <a:pt x="804" y="159"/>
                    </a:lnTo>
                    <a:lnTo>
                      <a:pt x="808" y="163"/>
                    </a:lnTo>
                    <a:lnTo>
                      <a:pt x="812" y="165"/>
                    </a:lnTo>
                    <a:lnTo>
                      <a:pt x="816" y="168"/>
                    </a:lnTo>
                    <a:lnTo>
                      <a:pt x="820" y="171"/>
                    </a:lnTo>
                    <a:lnTo>
                      <a:pt x="823" y="171"/>
                    </a:lnTo>
                    <a:lnTo>
                      <a:pt x="827" y="173"/>
                    </a:lnTo>
                    <a:lnTo>
                      <a:pt x="831" y="176"/>
                    </a:lnTo>
                    <a:lnTo>
                      <a:pt x="835" y="178"/>
                    </a:lnTo>
                    <a:lnTo>
                      <a:pt x="839" y="179"/>
                    </a:lnTo>
                    <a:lnTo>
                      <a:pt x="843" y="183"/>
                    </a:lnTo>
                    <a:lnTo>
                      <a:pt x="847" y="184"/>
                    </a:lnTo>
                    <a:lnTo>
                      <a:pt x="851" y="186"/>
                    </a:lnTo>
                    <a:lnTo>
                      <a:pt x="855" y="187"/>
                    </a:lnTo>
                    <a:lnTo>
                      <a:pt x="859" y="190"/>
                    </a:lnTo>
                    <a:lnTo>
                      <a:pt x="863" y="193"/>
                    </a:lnTo>
                    <a:lnTo>
                      <a:pt x="867" y="195"/>
                    </a:lnTo>
                    <a:lnTo>
                      <a:pt x="871" y="197"/>
                    </a:lnTo>
                    <a:lnTo>
                      <a:pt x="875" y="200"/>
                    </a:lnTo>
                    <a:lnTo>
                      <a:pt x="879" y="201"/>
                    </a:lnTo>
                    <a:lnTo>
                      <a:pt x="883" y="204"/>
                    </a:lnTo>
                    <a:lnTo>
                      <a:pt x="887" y="206"/>
                    </a:lnTo>
                    <a:lnTo>
                      <a:pt x="890" y="209"/>
                    </a:lnTo>
                    <a:lnTo>
                      <a:pt x="894" y="210"/>
                    </a:lnTo>
                    <a:lnTo>
                      <a:pt x="898" y="211"/>
                    </a:lnTo>
                    <a:lnTo>
                      <a:pt x="902" y="216"/>
                    </a:lnTo>
                    <a:lnTo>
                      <a:pt x="906" y="217"/>
                    </a:lnTo>
                    <a:lnTo>
                      <a:pt x="910" y="218"/>
                    </a:lnTo>
                    <a:lnTo>
                      <a:pt x="914" y="222"/>
                    </a:lnTo>
                    <a:lnTo>
                      <a:pt x="918" y="224"/>
                    </a:lnTo>
                    <a:lnTo>
                      <a:pt x="922" y="226"/>
                    </a:lnTo>
                    <a:lnTo>
                      <a:pt x="926" y="227"/>
                    </a:lnTo>
                    <a:lnTo>
                      <a:pt x="930" y="231"/>
                    </a:lnTo>
                    <a:lnTo>
                      <a:pt x="934" y="234"/>
                    </a:lnTo>
                    <a:lnTo>
                      <a:pt x="938" y="236"/>
                    </a:lnTo>
                    <a:lnTo>
                      <a:pt x="942" y="238"/>
                    </a:lnTo>
                    <a:lnTo>
                      <a:pt x="946" y="239"/>
                    </a:lnTo>
                    <a:lnTo>
                      <a:pt x="950" y="242"/>
                    </a:lnTo>
                    <a:lnTo>
                      <a:pt x="954" y="245"/>
                    </a:lnTo>
                    <a:lnTo>
                      <a:pt x="958" y="245"/>
                    </a:lnTo>
                    <a:lnTo>
                      <a:pt x="961" y="247"/>
                    </a:lnTo>
                    <a:lnTo>
                      <a:pt x="965" y="251"/>
                    </a:lnTo>
                    <a:lnTo>
                      <a:pt x="969" y="254"/>
                    </a:lnTo>
                    <a:lnTo>
                      <a:pt x="973" y="256"/>
                    </a:lnTo>
                    <a:lnTo>
                      <a:pt x="977" y="257"/>
                    </a:lnTo>
                    <a:lnTo>
                      <a:pt x="981" y="259"/>
                    </a:lnTo>
                    <a:lnTo>
                      <a:pt x="985" y="262"/>
                    </a:lnTo>
                    <a:lnTo>
                      <a:pt x="989" y="263"/>
                    </a:lnTo>
                    <a:lnTo>
                      <a:pt x="993" y="265"/>
                    </a:lnTo>
                    <a:lnTo>
                      <a:pt x="997" y="269"/>
                    </a:lnTo>
                    <a:lnTo>
                      <a:pt x="1001" y="270"/>
                    </a:lnTo>
                    <a:lnTo>
                      <a:pt x="1005" y="272"/>
                    </a:lnTo>
                    <a:lnTo>
                      <a:pt x="1009" y="275"/>
                    </a:lnTo>
                    <a:lnTo>
                      <a:pt x="1013" y="278"/>
                    </a:lnTo>
                    <a:lnTo>
                      <a:pt x="1017" y="280"/>
                    </a:lnTo>
                    <a:lnTo>
                      <a:pt x="1021" y="282"/>
                    </a:lnTo>
                    <a:lnTo>
                      <a:pt x="1025" y="283"/>
                    </a:lnTo>
                    <a:lnTo>
                      <a:pt x="1028" y="286"/>
                    </a:lnTo>
                    <a:lnTo>
                      <a:pt x="1032" y="289"/>
                    </a:lnTo>
                    <a:lnTo>
                      <a:pt x="1036" y="292"/>
                    </a:lnTo>
                    <a:lnTo>
                      <a:pt x="1040" y="294"/>
                    </a:lnTo>
                    <a:lnTo>
                      <a:pt x="1044" y="297"/>
                    </a:lnTo>
                    <a:lnTo>
                      <a:pt x="1048" y="298"/>
                    </a:lnTo>
                    <a:lnTo>
                      <a:pt x="1052" y="301"/>
                    </a:lnTo>
                    <a:lnTo>
                      <a:pt x="1056" y="303"/>
                    </a:lnTo>
                    <a:lnTo>
                      <a:pt x="1060" y="305"/>
                    </a:lnTo>
                    <a:lnTo>
                      <a:pt x="1064" y="307"/>
                    </a:lnTo>
                    <a:lnTo>
                      <a:pt x="1068" y="309"/>
                    </a:lnTo>
                    <a:lnTo>
                      <a:pt x="1072" y="312"/>
                    </a:lnTo>
                    <a:lnTo>
                      <a:pt x="1076" y="312"/>
                    </a:lnTo>
                    <a:lnTo>
                      <a:pt x="1080" y="316"/>
                    </a:lnTo>
                    <a:lnTo>
                      <a:pt x="1084" y="318"/>
                    </a:lnTo>
                    <a:lnTo>
                      <a:pt x="1088" y="320"/>
                    </a:lnTo>
                    <a:lnTo>
                      <a:pt x="1092" y="322"/>
                    </a:lnTo>
                    <a:lnTo>
                      <a:pt x="1095" y="324"/>
                    </a:lnTo>
                    <a:lnTo>
                      <a:pt x="1099" y="326"/>
                    </a:lnTo>
                    <a:lnTo>
                      <a:pt x="1103" y="329"/>
                    </a:lnTo>
                    <a:lnTo>
                      <a:pt x="1107" y="330"/>
                    </a:lnTo>
                    <a:lnTo>
                      <a:pt x="1111" y="333"/>
                    </a:lnTo>
                    <a:lnTo>
                      <a:pt x="1115" y="334"/>
                    </a:lnTo>
                    <a:lnTo>
                      <a:pt x="1119" y="337"/>
                    </a:lnTo>
                    <a:lnTo>
                      <a:pt x="1123" y="340"/>
                    </a:lnTo>
                    <a:lnTo>
                      <a:pt x="1127" y="341"/>
                    </a:lnTo>
                    <a:lnTo>
                      <a:pt x="1131" y="342"/>
                    </a:lnTo>
                    <a:lnTo>
                      <a:pt x="1135" y="345"/>
                    </a:lnTo>
                    <a:lnTo>
                      <a:pt x="1139" y="347"/>
                    </a:lnTo>
                    <a:lnTo>
                      <a:pt x="1143" y="349"/>
                    </a:lnTo>
                    <a:lnTo>
                      <a:pt x="1147" y="351"/>
                    </a:lnTo>
                    <a:lnTo>
                      <a:pt x="1151" y="353"/>
                    </a:lnTo>
                    <a:lnTo>
                      <a:pt x="1155" y="354"/>
                    </a:lnTo>
                    <a:lnTo>
                      <a:pt x="1159" y="357"/>
                    </a:lnTo>
                    <a:lnTo>
                      <a:pt x="1163" y="359"/>
                    </a:lnTo>
                    <a:lnTo>
                      <a:pt x="1166" y="361"/>
                    </a:lnTo>
                    <a:lnTo>
                      <a:pt x="1170" y="363"/>
                    </a:lnTo>
                    <a:lnTo>
                      <a:pt x="1174" y="364"/>
                    </a:lnTo>
                    <a:lnTo>
                      <a:pt x="1178" y="366"/>
                    </a:lnTo>
                    <a:lnTo>
                      <a:pt x="1182" y="368"/>
                    </a:lnTo>
                    <a:lnTo>
                      <a:pt x="1186" y="371"/>
                    </a:lnTo>
                    <a:lnTo>
                      <a:pt x="1190" y="371"/>
                    </a:lnTo>
                    <a:lnTo>
                      <a:pt x="1194" y="374"/>
                    </a:lnTo>
                    <a:lnTo>
                      <a:pt x="1198" y="376"/>
                    </a:lnTo>
                    <a:lnTo>
                      <a:pt x="1202" y="378"/>
                    </a:lnTo>
                    <a:lnTo>
                      <a:pt x="1206" y="380"/>
                    </a:lnTo>
                    <a:lnTo>
                      <a:pt x="1210" y="383"/>
                    </a:lnTo>
                    <a:lnTo>
                      <a:pt x="1214" y="384"/>
                    </a:lnTo>
                    <a:lnTo>
                      <a:pt x="1218" y="385"/>
                    </a:lnTo>
                    <a:lnTo>
                      <a:pt x="1222" y="386"/>
                    </a:lnTo>
                    <a:lnTo>
                      <a:pt x="1226" y="388"/>
                    </a:lnTo>
                    <a:lnTo>
                      <a:pt x="1230" y="390"/>
                    </a:lnTo>
                    <a:lnTo>
                      <a:pt x="1233" y="393"/>
                    </a:lnTo>
                    <a:lnTo>
                      <a:pt x="1237" y="394"/>
                    </a:lnTo>
                    <a:lnTo>
                      <a:pt x="1241" y="396"/>
                    </a:lnTo>
                    <a:lnTo>
                      <a:pt x="1245" y="398"/>
                    </a:lnTo>
                    <a:lnTo>
                      <a:pt x="1249" y="399"/>
                    </a:lnTo>
                    <a:lnTo>
                      <a:pt x="1253" y="400"/>
                    </a:lnTo>
                    <a:lnTo>
                      <a:pt x="1257" y="403"/>
                    </a:lnTo>
                    <a:lnTo>
                      <a:pt x="1261" y="405"/>
                    </a:lnTo>
                    <a:lnTo>
                      <a:pt x="1265" y="406"/>
                    </a:lnTo>
                    <a:lnTo>
                      <a:pt x="1269" y="407"/>
                    </a:lnTo>
                    <a:lnTo>
                      <a:pt x="1273" y="409"/>
                    </a:lnTo>
                    <a:lnTo>
                      <a:pt x="1277" y="410"/>
                    </a:lnTo>
                    <a:lnTo>
                      <a:pt x="1281" y="413"/>
                    </a:lnTo>
                    <a:lnTo>
                      <a:pt x="1285" y="414"/>
                    </a:lnTo>
                    <a:lnTo>
                      <a:pt x="1289" y="416"/>
                    </a:lnTo>
                    <a:lnTo>
                      <a:pt x="1293" y="418"/>
                    </a:lnTo>
                    <a:lnTo>
                      <a:pt x="1297" y="419"/>
                    </a:lnTo>
                    <a:lnTo>
                      <a:pt x="1301" y="423"/>
                    </a:lnTo>
                    <a:lnTo>
                      <a:pt x="1304" y="422"/>
                    </a:lnTo>
                    <a:lnTo>
                      <a:pt x="1308" y="424"/>
                    </a:lnTo>
                    <a:lnTo>
                      <a:pt x="1312" y="424"/>
                    </a:lnTo>
                    <a:lnTo>
                      <a:pt x="1316" y="427"/>
                    </a:lnTo>
                    <a:lnTo>
                      <a:pt x="1320" y="427"/>
                    </a:lnTo>
                    <a:lnTo>
                      <a:pt x="1324" y="430"/>
                    </a:lnTo>
                    <a:lnTo>
                      <a:pt x="1328" y="431"/>
                    </a:lnTo>
                    <a:lnTo>
                      <a:pt x="1332" y="432"/>
                    </a:lnTo>
                    <a:lnTo>
                      <a:pt x="1336" y="434"/>
                    </a:lnTo>
                    <a:lnTo>
                      <a:pt x="1340" y="434"/>
                    </a:lnTo>
                    <a:lnTo>
                      <a:pt x="1344" y="436"/>
                    </a:lnTo>
                    <a:lnTo>
                      <a:pt x="1348" y="437"/>
                    </a:lnTo>
                    <a:lnTo>
                      <a:pt x="1352" y="438"/>
                    </a:lnTo>
                    <a:lnTo>
                      <a:pt x="1356" y="442"/>
                    </a:lnTo>
                    <a:lnTo>
                      <a:pt x="1360" y="441"/>
                    </a:lnTo>
                    <a:lnTo>
                      <a:pt x="1364" y="443"/>
                    </a:lnTo>
                    <a:lnTo>
                      <a:pt x="1368" y="444"/>
                    </a:lnTo>
                    <a:lnTo>
                      <a:pt x="1371" y="446"/>
                    </a:lnTo>
                    <a:lnTo>
                      <a:pt x="1375" y="446"/>
                    </a:lnTo>
                    <a:lnTo>
                      <a:pt x="1379" y="447"/>
                    </a:lnTo>
                    <a:lnTo>
                      <a:pt x="1383" y="449"/>
                    </a:lnTo>
                    <a:lnTo>
                      <a:pt x="1387" y="450"/>
                    </a:lnTo>
                    <a:lnTo>
                      <a:pt x="1391" y="452"/>
                    </a:lnTo>
                    <a:lnTo>
                      <a:pt x="1395" y="452"/>
                    </a:lnTo>
                    <a:lnTo>
                      <a:pt x="1399" y="453"/>
                    </a:lnTo>
                    <a:lnTo>
                      <a:pt x="1403" y="454"/>
                    </a:lnTo>
                    <a:lnTo>
                      <a:pt x="1407" y="455"/>
                    </a:lnTo>
                    <a:lnTo>
                      <a:pt x="1411" y="456"/>
                    </a:lnTo>
                    <a:lnTo>
                      <a:pt x="1415" y="459"/>
                    </a:lnTo>
                    <a:lnTo>
                      <a:pt x="1419" y="459"/>
                    </a:lnTo>
                    <a:lnTo>
                      <a:pt x="1423" y="459"/>
                    </a:lnTo>
                    <a:lnTo>
                      <a:pt x="1427" y="461"/>
                    </a:lnTo>
                    <a:lnTo>
                      <a:pt x="1431" y="461"/>
                    </a:lnTo>
                    <a:lnTo>
                      <a:pt x="1435" y="462"/>
                    </a:lnTo>
                    <a:lnTo>
                      <a:pt x="1438" y="464"/>
                    </a:lnTo>
                    <a:lnTo>
                      <a:pt x="1442" y="466"/>
                    </a:lnTo>
                    <a:lnTo>
                      <a:pt x="1446" y="466"/>
                    </a:lnTo>
                    <a:lnTo>
                      <a:pt x="1450" y="468"/>
                    </a:lnTo>
                    <a:lnTo>
                      <a:pt x="1454" y="467"/>
                    </a:lnTo>
                    <a:lnTo>
                      <a:pt x="1458" y="468"/>
                    </a:lnTo>
                    <a:lnTo>
                      <a:pt x="1462" y="469"/>
                    </a:lnTo>
                    <a:lnTo>
                      <a:pt x="1466" y="470"/>
                    </a:lnTo>
                    <a:lnTo>
                      <a:pt x="1470" y="469"/>
                    </a:lnTo>
                    <a:lnTo>
                      <a:pt x="1474" y="473"/>
                    </a:lnTo>
                    <a:lnTo>
                      <a:pt x="1478" y="473"/>
                    </a:lnTo>
                    <a:lnTo>
                      <a:pt x="1482" y="474"/>
                    </a:lnTo>
                    <a:lnTo>
                      <a:pt x="1486" y="473"/>
                    </a:lnTo>
                    <a:lnTo>
                      <a:pt x="1490" y="473"/>
                    </a:lnTo>
                    <a:lnTo>
                      <a:pt x="1494" y="476"/>
                    </a:lnTo>
                    <a:lnTo>
                      <a:pt x="1498" y="476"/>
                    </a:lnTo>
                    <a:lnTo>
                      <a:pt x="1502" y="476"/>
                    </a:lnTo>
                    <a:lnTo>
                      <a:pt x="1506" y="477"/>
                    </a:lnTo>
                    <a:lnTo>
                      <a:pt x="1509" y="478"/>
                    </a:lnTo>
                    <a:lnTo>
                      <a:pt x="1513" y="479"/>
                    </a:lnTo>
                    <a:lnTo>
                      <a:pt x="1517" y="479"/>
                    </a:lnTo>
                    <a:lnTo>
                      <a:pt x="1521" y="478"/>
                    </a:lnTo>
                    <a:lnTo>
                      <a:pt x="1525" y="481"/>
                    </a:lnTo>
                    <a:lnTo>
                      <a:pt x="1529" y="481"/>
                    </a:lnTo>
                    <a:lnTo>
                      <a:pt x="1533" y="483"/>
                    </a:lnTo>
                    <a:lnTo>
                      <a:pt x="1537" y="482"/>
                    </a:lnTo>
                    <a:lnTo>
                      <a:pt x="1541" y="482"/>
                    </a:lnTo>
                    <a:lnTo>
                      <a:pt x="1545" y="483"/>
                    </a:lnTo>
                    <a:lnTo>
                      <a:pt x="1549" y="483"/>
                    </a:lnTo>
                    <a:lnTo>
                      <a:pt x="1553" y="484"/>
                    </a:lnTo>
                    <a:lnTo>
                      <a:pt x="1557" y="483"/>
                    </a:lnTo>
                    <a:lnTo>
                      <a:pt x="1561" y="485"/>
                    </a:lnTo>
                    <a:lnTo>
                      <a:pt x="1565" y="484"/>
                    </a:lnTo>
                    <a:lnTo>
                      <a:pt x="1569" y="484"/>
                    </a:lnTo>
                    <a:lnTo>
                      <a:pt x="1573" y="485"/>
                    </a:lnTo>
                    <a:lnTo>
                      <a:pt x="1576" y="485"/>
                    </a:lnTo>
                    <a:lnTo>
                      <a:pt x="1580" y="485"/>
                    </a:lnTo>
                    <a:lnTo>
                      <a:pt x="1584" y="487"/>
                    </a:lnTo>
                    <a:lnTo>
                      <a:pt x="1588" y="488"/>
                    </a:lnTo>
                    <a:lnTo>
                      <a:pt x="1592" y="487"/>
                    </a:lnTo>
                    <a:lnTo>
                      <a:pt x="1596" y="487"/>
                    </a:lnTo>
                    <a:lnTo>
                      <a:pt x="1600" y="487"/>
                    </a:lnTo>
                    <a:lnTo>
                      <a:pt x="1604" y="488"/>
                    </a:lnTo>
                    <a:lnTo>
                      <a:pt x="1608" y="488"/>
                    </a:lnTo>
                    <a:lnTo>
                      <a:pt x="1612" y="490"/>
                    </a:lnTo>
                    <a:lnTo>
                      <a:pt x="1616" y="488"/>
                    </a:lnTo>
                    <a:lnTo>
                      <a:pt x="1620" y="489"/>
                    </a:lnTo>
                    <a:lnTo>
                      <a:pt x="1624" y="488"/>
                    </a:lnTo>
                    <a:lnTo>
                      <a:pt x="1628" y="489"/>
                    </a:lnTo>
                    <a:lnTo>
                      <a:pt x="1632" y="490"/>
                    </a:lnTo>
                    <a:lnTo>
                      <a:pt x="1636" y="488"/>
                    </a:lnTo>
                    <a:lnTo>
                      <a:pt x="1640" y="489"/>
                    </a:lnTo>
                    <a:lnTo>
                      <a:pt x="1643" y="488"/>
                    </a:lnTo>
                    <a:lnTo>
                      <a:pt x="1647" y="488"/>
                    </a:lnTo>
                    <a:lnTo>
                      <a:pt x="1651" y="490"/>
                    </a:lnTo>
                    <a:lnTo>
                      <a:pt x="1655" y="487"/>
                    </a:lnTo>
                    <a:lnTo>
                      <a:pt x="1659" y="489"/>
                    </a:lnTo>
                    <a:lnTo>
                      <a:pt x="1663" y="489"/>
                    </a:lnTo>
                    <a:lnTo>
                      <a:pt x="1667" y="489"/>
                    </a:lnTo>
                    <a:lnTo>
                      <a:pt x="1671" y="488"/>
                    </a:lnTo>
                    <a:lnTo>
                      <a:pt x="1675" y="489"/>
                    </a:lnTo>
                    <a:lnTo>
                      <a:pt x="1679" y="488"/>
                    </a:lnTo>
                    <a:lnTo>
                      <a:pt x="1683" y="488"/>
                    </a:lnTo>
                    <a:lnTo>
                      <a:pt x="1687" y="487"/>
                    </a:lnTo>
                    <a:lnTo>
                      <a:pt x="1691" y="486"/>
                    </a:lnTo>
                    <a:lnTo>
                      <a:pt x="1695" y="487"/>
                    </a:lnTo>
                    <a:lnTo>
                      <a:pt x="1699" y="487"/>
                    </a:lnTo>
                    <a:lnTo>
                      <a:pt x="1703" y="488"/>
                    </a:lnTo>
                    <a:lnTo>
                      <a:pt x="1707" y="486"/>
                    </a:lnTo>
                    <a:lnTo>
                      <a:pt x="1711" y="487"/>
                    </a:lnTo>
                    <a:lnTo>
                      <a:pt x="1714" y="487"/>
                    </a:lnTo>
                    <a:lnTo>
                      <a:pt x="1718" y="486"/>
                    </a:lnTo>
                    <a:lnTo>
                      <a:pt x="1722" y="485"/>
                    </a:lnTo>
                    <a:lnTo>
                      <a:pt x="1726" y="485"/>
                    </a:lnTo>
                    <a:lnTo>
                      <a:pt x="1730" y="485"/>
                    </a:lnTo>
                    <a:lnTo>
                      <a:pt x="1734" y="485"/>
                    </a:lnTo>
                    <a:lnTo>
                      <a:pt x="1738" y="483"/>
                    </a:lnTo>
                    <a:lnTo>
                      <a:pt x="1742" y="483"/>
                    </a:lnTo>
                    <a:lnTo>
                      <a:pt x="1746" y="483"/>
                    </a:lnTo>
                    <a:lnTo>
                      <a:pt x="1750" y="482"/>
                    </a:lnTo>
                    <a:lnTo>
                      <a:pt x="1754" y="483"/>
                    </a:lnTo>
                    <a:lnTo>
                      <a:pt x="1758" y="483"/>
                    </a:lnTo>
                    <a:lnTo>
                      <a:pt x="1762" y="481"/>
                    </a:lnTo>
                    <a:lnTo>
                      <a:pt x="1766" y="482"/>
                    </a:lnTo>
                    <a:lnTo>
                      <a:pt x="1770" y="483"/>
                    </a:lnTo>
                    <a:lnTo>
                      <a:pt x="1774" y="481"/>
                    </a:lnTo>
                    <a:lnTo>
                      <a:pt x="1778" y="479"/>
                    </a:lnTo>
                    <a:lnTo>
                      <a:pt x="1781" y="479"/>
                    </a:lnTo>
                    <a:lnTo>
                      <a:pt x="1785" y="478"/>
                    </a:lnTo>
                    <a:lnTo>
                      <a:pt x="1789" y="479"/>
                    </a:lnTo>
                    <a:lnTo>
                      <a:pt x="1793" y="478"/>
                    </a:lnTo>
                    <a:lnTo>
                      <a:pt x="1797" y="475"/>
                    </a:lnTo>
                    <a:lnTo>
                      <a:pt x="1801" y="476"/>
                    </a:lnTo>
                    <a:lnTo>
                      <a:pt x="1805" y="477"/>
                    </a:lnTo>
                    <a:lnTo>
                      <a:pt x="1809" y="476"/>
                    </a:lnTo>
                    <a:lnTo>
                      <a:pt x="1813" y="475"/>
                    </a:lnTo>
                    <a:lnTo>
                      <a:pt x="1817" y="474"/>
                    </a:lnTo>
                    <a:lnTo>
                      <a:pt x="1821" y="472"/>
                    </a:lnTo>
                    <a:lnTo>
                      <a:pt x="1825" y="472"/>
                    </a:lnTo>
                    <a:lnTo>
                      <a:pt x="1829" y="472"/>
                    </a:lnTo>
                    <a:lnTo>
                      <a:pt x="1833" y="471"/>
                    </a:lnTo>
                    <a:lnTo>
                      <a:pt x="1837" y="470"/>
                    </a:lnTo>
                    <a:lnTo>
                      <a:pt x="1841" y="469"/>
                    </a:lnTo>
                    <a:lnTo>
                      <a:pt x="1845" y="469"/>
                    </a:lnTo>
                    <a:lnTo>
                      <a:pt x="1848" y="467"/>
                    </a:lnTo>
                    <a:lnTo>
                      <a:pt x="1852" y="467"/>
                    </a:lnTo>
                    <a:lnTo>
                      <a:pt x="1856" y="465"/>
                    </a:lnTo>
                    <a:lnTo>
                      <a:pt x="1860" y="467"/>
                    </a:lnTo>
                    <a:lnTo>
                      <a:pt x="1864" y="465"/>
                    </a:lnTo>
                    <a:lnTo>
                      <a:pt x="1868" y="465"/>
                    </a:lnTo>
                    <a:lnTo>
                      <a:pt x="1872" y="462"/>
                    </a:lnTo>
                    <a:lnTo>
                      <a:pt x="1876" y="463"/>
                    </a:lnTo>
                    <a:lnTo>
                      <a:pt x="1880" y="460"/>
                    </a:lnTo>
                    <a:lnTo>
                      <a:pt x="1884" y="461"/>
                    </a:lnTo>
                    <a:lnTo>
                      <a:pt x="1888" y="460"/>
                    </a:lnTo>
                    <a:lnTo>
                      <a:pt x="1892" y="460"/>
                    </a:lnTo>
                    <a:lnTo>
                      <a:pt x="1896" y="458"/>
                    </a:lnTo>
                    <a:lnTo>
                      <a:pt x="1900" y="457"/>
                    </a:lnTo>
                    <a:lnTo>
                      <a:pt x="1904" y="456"/>
                    </a:lnTo>
                    <a:lnTo>
                      <a:pt x="1908" y="456"/>
                    </a:lnTo>
                    <a:lnTo>
                      <a:pt x="1912" y="455"/>
                    </a:lnTo>
                    <a:lnTo>
                      <a:pt x="1916" y="453"/>
                    </a:lnTo>
                    <a:lnTo>
                      <a:pt x="1919" y="453"/>
                    </a:lnTo>
                    <a:lnTo>
                      <a:pt x="1923" y="451"/>
                    </a:lnTo>
                    <a:lnTo>
                      <a:pt x="1927" y="451"/>
                    </a:lnTo>
                    <a:lnTo>
                      <a:pt x="1931" y="450"/>
                    </a:lnTo>
                    <a:lnTo>
                      <a:pt x="1935" y="448"/>
                    </a:lnTo>
                    <a:lnTo>
                      <a:pt x="1939" y="447"/>
                    </a:lnTo>
                    <a:lnTo>
                      <a:pt x="1943" y="447"/>
                    </a:lnTo>
                    <a:lnTo>
                      <a:pt x="1947" y="446"/>
                    </a:lnTo>
                    <a:lnTo>
                      <a:pt x="1951" y="444"/>
                    </a:lnTo>
                    <a:lnTo>
                      <a:pt x="1955" y="443"/>
                    </a:lnTo>
                    <a:lnTo>
                      <a:pt x="1959" y="444"/>
                    </a:lnTo>
                    <a:lnTo>
                      <a:pt x="1963" y="441"/>
                    </a:lnTo>
                    <a:lnTo>
                      <a:pt x="1967" y="440"/>
                    </a:lnTo>
                    <a:lnTo>
                      <a:pt x="1971" y="437"/>
                    </a:lnTo>
                    <a:lnTo>
                      <a:pt x="1975" y="438"/>
                    </a:lnTo>
                    <a:lnTo>
                      <a:pt x="1979" y="438"/>
                    </a:lnTo>
                    <a:lnTo>
                      <a:pt x="1983" y="436"/>
                    </a:lnTo>
                    <a:lnTo>
                      <a:pt x="1986" y="435"/>
                    </a:lnTo>
                    <a:lnTo>
                      <a:pt x="1990" y="433"/>
                    </a:lnTo>
                    <a:lnTo>
                      <a:pt x="1994" y="432"/>
                    </a:lnTo>
                    <a:lnTo>
                      <a:pt x="1998" y="431"/>
                    </a:lnTo>
                    <a:lnTo>
                      <a:pt x="2002" y="430"/>
                    </a:lnTo>
                    <a:lnTo>
                      <a:pt x="2006" y="429"/>
                    </a:lnTo>
                    <a:lnTo>
                      <a:pt x="2010" y="427"/>
                    </a:lnTo>
                    <a:lnTo>
                      <a:pt x="2014" y="426"/>
                    </a:lnTo>
                    <a:lnTo>
                      <a:pt x="2018" y="426"/>
                    </a:lnTo>
                    <a:lnTo>
                      <a:pt x="2022" y="423"/>
                    </a:lnTo>
                    <a:lnTo>
                      <a:pt x="2026" y="422"/>
                    </a:lnTo>
                    <a:lnTo>
                      <a:pt x="2030" y="422"/>
                    </a:lnTo>
                    <a:lnTo>
                      <a:pt x="2034" y="420"/>
                    </a:lnTo>
                    <a:lnTo>
                      <a:pt x="2038" y="419"/>
                    </a:lnTo>
                    <a:lnTo>
                      <a:pt x="2042" y="418"/>
                    </a:lnTo>
                    <a:lnTo>
                      <a:pt x="2046" y="416"/>
                    </a:lnTo>
                    <a:lnTo>
                      <a:pt x="2050" y="416"/>
                    </a:lnTo>
                    <a:lnTo>
                      <a:pt x="2054" y="413"/>
                    </a:lnTo>
                    <a:lnTo>
                      <a:pt x="2057" y="412"/>
                    </a:lnTo>
                    <a:lnTo>
                      <a:pt x="2061" y="410"/>
                    </a:lnTo>
                    <a:lnTo>
                      <a:pt x="2065" y="410"/>
                    </a:lnTo>
                    <a:lnTo>
                      <a:pt x="2069" y="408"/>
                    </a:lnTo>
                    <a:lnTo>
                      <a:pt x="2073" y="408"/>
                    </a:lnTo>
                    <a:lnTo>
                      <a:pt x="2077" y="406"/>
                    </a:lnTo>
                    <a:lnTo>
                      <a:pt x="2081" y="404"/>
                    </a:lnTo>
                    <a:lnTo>
                      <a:pt x="2085" y="402"/>
                    </a:lnTo>
                    <a:lnTo>
                      <a:pt x="2089" y="401"/>
                    </a:lnTo>
                    <a:lnTo>
                      <a:pt x="2093" y="400"/>
                    </a:lnTo>
                    <a:lnTo>
                      <a:pt x="2097" y="400"/>
                    </a:lnTo>
                    <a:lnTo>
                      <a:pt x="2101" y="398"/>
                    </a:lnTo>
                    <a:lnTo>
                      <a:pt x="2105" y="396"/>
                    </a:lnTo>
                    <a:lnTo>
                      <a:pt x="2109" y="395"/>
                    </a:lnTo>
                    <a:lnTo>
                      <a:pt x="2113" y="394"/>
                    </a:lnTo>
                    <a:lnTo>
                      <a:pt x="2117" y="392"/>
                    </a:lnTo>
                    <a:lnTo>
                      <a:pt x="2121" y="391"/>
                    </a:lnTo>
                    <a:lnTo>
                      <a:pt x="2124" y="390"/>
                    </a:lnTo>
                    <a:lnTo>
                      <a:pt x="2128" y="388"/>
                    </a:lnTo>
                    <a:lnTo>
                      <a:pt x="2132" y="386"/>
                    </a:lnTo>
                    <a:lnTo>
                      <a:pt x="2136" y="386"/>
                    </a:lnTo>
                    <a:lnTo>
                      <a:pt x="2140" y="384"/>
                    </a:lnTo>
                    <a:lnTo>
                      <a:pt x="2144" y="383"/>
                    </a:lnTo>
                    <a:lnTo>
                      <a:pt x="2148" y="382"/>
                    </a:lnTo>
                    <a:lnTo>
                      <a:pt x="2152" y="380"/>
                    </a:lnTo>
                    <a:lnTo>
                      <a:pt x="2156" y="379"/>
                    </a:lnTo>
                    <a:lnTo>
                      <a:pt x="2160" y="377"/>
                    </a:lnTo>
                    <a:lnTo>
                      <a:pt x="2164" y="376"/>
                    </a:lnTo>
                    <a:lnTo>
                      <a:pt x="2168" y="373"/>
                    </a:lnTo>
                    <a:lnTo>
                      <a:pt x="2172" y="372"/>
                    </a:lnTo>
                    <a:lnTo>
                      <a:pt x="2176" y="372"/>
                    </a:lnTo>
                    <a:lnTo>
                      <a:pt x="2180" y="369"/>
                    </a:lnTo>
                    <a:lnTo>
                      <a:pt x="2184" y="369"/>
                    </a:lnTo>
                    <a:lnTo>
                      <a:pt x="2188" y="367"/>
                    </a:lnTo>
                    <a:lnTo>
                      <a:pt x="2191" y="366"/>
                    </a:lnTo>
                    <a:lnTo>
                      <a:pt x="2195" y="365"/>
                    </a:lnTo>
                    <a:lnTo>
                      <a:pt x="2199" y="362"/>
                    </a:lnTo>
                    <a:lnTo>
                      <a:pt x="2203" y="361"/>
                    </a:lnTo>
                    <a:lnTo>
                      <a:pt x="2207" y="360"/>
                    </a:lnTo>
                    <a:lnTo>
                      <a:pt x="2211" y="359"/>
                    </a:lnTo>
                    <a:lnTo>
                      <a:pt x="2215" y="357"/>
                    </a:lnTo>
                    <a:lnTo>
                      <a:pt x="2219" y="355"/>
                    </a:lnTo>
                    <a:lnTo>
                      <a:pt x="2223" y="354"/>
                    </a:lnTo>
                    <a:lnTo>
                      <a:pt x="2227" y="353"/>
                    </a:lnTo>
                    <a:lnTo>
                      <a:pt x="2231" y="350"/>
                    </a:lnTo>
                    <a:lnTo>
                      <a:pt x="2235" y="350"/>
                    </a:lnTo>
                    <a:lnTo>
                      <a:pt x="2239" y="349"/>
                    </a:lnTo>
                    <a:lnTo>
                      <a:pt x="2243" y="345"/>
                    </a:lnTo>
                    <a:lnTo>
                      <a:pt x="2247" y="344"/>
                    </a:lnTo>
                    <a:lnTo>
                      <a:pt x="2251" y="343"/>
                    </a:lnTo>
                    <a:lnTo>
                      <a:pt x="2255" y="342"/>
                    </a:lnTo>
                    <a:lnTo>
                      <a:pt x="2259" y="341"/>
                    </a:lnTo>
                    <a:lnTo>
                      <a:pt x="2262" y="339"/>
                    </a:lnTo>
                    <a:lnTo>
                      <a:pt x="2266" y="337"/>
                    </a:lnTo>
                    <a:lnTo>
                      <a:pt x="2270" y="335"/>
                    </a:lnTo>
                    <a:lnTo>
                      <a:pt x="2274" y="334"/>
                    </a:lnTo>
                    <a:lnTo>
                      <a:pt x="2278" y="333"/>
                    </a:lnTo>
                    <a:lnTo>
                      <a:pt x="2282" y="331"/>
                    </a:lnTo>
                    <a:lnTo>
                      <a:pt x="2286" y="330"/>
                    </a:lnTo>
                    <a:lnTo>
                      <a:pt x="2290" y="329"/>
                    </a:lnTo>
                    <a:lnTo>
                      <a:pt x="2294" y="326"/>
                    </a:lnTo>
                    <a:lnTo>
                      <a:pt x="2298" y="325"/>
                    </a:lnTo>
                    <a:lnTo>
                      <a:pt x="2302" y="323"/>
                    </a:lnTo>
                    <a:lnTo>
                      <a:pt x="2306" y="322"/>
                    </a:lnTo>
                    <a:lnTo>
                      <a:pt x="2310" y="320"/>
                    </a:lnTo>
                    <a:lnTo>
                      <a:pt x="2314" y="319"/>
                    </a:lnTo>
                    <a:lnTo>
                      <a:pt x="2318" y="318"/>
                    </a:lnTo>
                    <a:lnTo>
                      <a:pt x="2322" y="315"/>
                    </a:lnTo>
                    <a:lnTo>
                      <a:pt x="2326" y="313"/>
                    </a:lnTo>
                    <a:lnTo>
                      <a:pt x="2329" y="312"/>
                    </a:lnTo>
                    <a:lnTo>
                      <a:pt x="2333" y="312"/>
                    </a:lnTo>
                    <a:lnTo>
                      <a:pt x="2337" y="311"/>
                    </a:lnTo>
                    <a:lnTo>
                      <a:pt x="2341" y="308"/>
                    </a:lnTo>
                    <a:lnTo>
                      <a:pt x="2345" y="306"/>
                    </a:lnTo>
                    <a:lnTo>
                      <a:pt x="2349" y="305"/>
                    </a:lnTo>
                    <a:lnTo>
                      <a:pt x="2353" y="304"/>
                    </a:lnTo>
                    <a:lnTo>
                      <a:pt x="2357" y="302"/>
                    </a:lnTo>
                    <a:lnTo>
                      <a:pt x="2361" y="301"/>
                    </a:lnTo>
                    <a:lnTo>
                      <a:pt x="2365" y="298"/>
                    </a:lnTo>
                    <a:lnTo>
                      <a:pt x="2369" y="298"/>
                    </a:lnTo>
                    <a:lnTo>
                      <a:pt x="2373" y="297"/>
                    </a:lnTo>
                    <a:lnTo>
                      <a:pt x="2377" y="294"/>
                    </a:lnTo>
                    <a:lnTo>
                      <a:pt x="2381" y="294"/>
                    </a:lnTo>
                    <a:lnTo>
                      <a:pt x="2385" y="292"/>
                    </a:lnTo>
                    <a:lnTo>
                      <a:pt x="2389" y="290"/>
                    </a:lnTo>
                    <a:lnTo>
                      <a:pt x="2393" y="288"/>
                    </a:lnTo>
                    <a:lnTo>
                      <a:pt x="2396" y="286"/>
                    </a:lnTo>
                    <a:lnTo>
                      <a:pt x="2400" y="284"/>
                    </a:lnTo>
                    <a:lnTo>
                      <a:pt x="2404" y="283"/>
                    </a:lnTo>
                    <a:lnTo>
                      <a:pt x="2408" y="282"/>
                    </a:lnTo>
                    <a:lnTo>
                      <a:pt x="2412" y="281"/>
                    </a:lnTo>
                    <a:lnTo>
                      <a:pt x="2416" y="280"/>
                    </a:lnTo>
                    <a:lnTo>
                      <a:pt x="2420" y="276"/>
                    </a:lnTo>
                    <a:lnTo>
                      <a:pt x="2424" y="276"/>
                    </a:lnTo>
                    <a:lnTo>
                      <a:pt x="2428" y="275"/>
                    </a:lnTo>
                    <a:lnTo>
                      <a:pt x="2432" y="272"/>
                    </a:lnTo>
                    <a:lnTo>
                      <a:pt x="2436" y="271"/>
                    </a:lnTo>
                    <a:lnTo>
                      <a:pt x="2440" y="271"/>
                    </a:lnTo>
                    <a:lnTo>
                      <a:pt x="2444" y="269"/>
                    </a:lnTo>
                    <a:lnTo>
                      <a:pt x="2448" y="267"/>
                    </a:lnTo>
                    <a:lnTo>
                      <a:pt x="2452" y="266"/>
                    </a:lnTo>
                    <a:lnTo>
                      <a:pt x="2456" y="264"/>
                    </a:lnTo>
                    <a:lnTo>
                      <a:pt x="2460" y="264"/>
                    </a:lnTo>
                    <a:lnTo>
                      <a:pt x="2464" y="262"/>
                    </a:lnTo>
                    <a:lnTo>
                      <a:pt x="2467" y="260"/>
                    </a:lnTo>
                    <a:lnTo>
                      <a:pt x="2471" y="259"/>
                    </a:lnTo>
                    <a:lnTo>
                      <a:pt x="2475" y="257"/>
                    </a:lnTo>
                    <a:lnTo>
                      <a:pt x="2479" y="255"/>
                    </a:lnTo>
                    <a:lnTo>
                      <a:pt x="2483" y="256"/>
                    </a:lnTo>
                    <a:lnTo>
                      <a:pt x="2487" y="253"/>
                    </a:lnTo>
                    <a:lnTo>
                      <a:pt x="2491" y="252"/>
                    </a:lnTo>
                    <a:lnTo>
                      <a:pt x="2495" y="250"/>
                    </a:lnTo>
                    <a:lnTo>
                      <a:pt x="2499" y="248"/>
                    </a:lnTo>
                    <a:lnTo>
                      <a:pt x="2503" y="247"/>
                    </a:lnTo>
                    <a:lnTo>
                      <a:pt x="2507" y="246"/>
                    </a:lnTo>
                    <a:lnTo>
                      <a:pt x="2511" y="243"/>
                    </a:lnTo>
                    <a:lnTo>
                      <a:pt x="2515" y="242"/>
                    </a:lnTo>
                    <a:lnTo>
                      <a:pt x="2519" y="242"/>
                    </a:lnTo>
                    <a:lnTo>
                      <a:pt x="2523" y="240"/>
                    </a:lnTo>
                    <a:lnTo>
                      <a:pt x="2527" y="239"/>
                    </a:lnTo>
                    <a:lnTo>
                      <a:pt x="2531" y="236"/>
                    </a:lnTo>
                    <a:lnTo>
                      <a:pt x="2534" y="236"/>
                    </a:lnTo>
                    <a:lnTo>
                      <a:pt x="2538" y="235"/>
                    </a:lnTo>
                    <a:lnTo>
                      <a:pt x="2542" y="233"/>
                    </a:lnTo>
                    <a:lnTo>
                      <a:pt x="2546" y="230"/>
                    </a:lnTo>
                    <a:lnTo>
                      <a:pt x="2550" y="230"/>
                    </a:lnTo>
                    <a:lnTo>
                      <a:pt x="2554" y="228"/>
                    </a:lnTo>
                    <a:lnTo>
                      <a:pt x="2558" y="226"/>
                    </a:lnTo>
                    <a:lnTo>
                      <a:pt x="2562" y="226"/>
                    </a:lnTo>
                    <a:lnTo>
                      <a:pt x="2566" y="223"/>
                    </a:lnTo>
                    <a:lnTo>
                      <a:pt x="2570" y="223"/>
                    </a:lnTo>
                    <a:lnTo>
                      <a:pt x="2574" y="223"/>
                    </a:lnTo>
                    <a:lnTo>
                      <a:pt x="2578" y="220"/>
                    </a:lnTo>
                    <a:lnTo>
                      <a:pt x="2582" y="217"/>
                    </a:lnTo>
                    <a:lnTo>
                      <a:pt x="2586" y="216"/>
                    </a:lnTo>
                    <a:lnTo>
                      <a:pt x="2590" y="216"/>
                    </a:lnTo>
                    <a:lnTo>
                      <a:pt x="2594" y="214"/>
                    </a:lnTo>
                    <a:lnTo>
                      <a:pt x="2598" y="212"/>
                    </a:lnTo>
                    <a:lnTo>
                      <a:pt x="2602" y="212"/>
                    </a:lnTo>
                    <a:lnTo>
                      <a:pt x="2605" y="210"/>
                    </a:lnTo>
                    <a:lnTo>
                      <a:pt x="2609" y="210"/>
                    </a:lnTo>
                    <a:lnTo>
                      <a:pt x="2613" y="209"/>
                    </a:lnTo>
                    <a:lnTo>
                      <a:pt x="2617" y="208"/>
                    </a:lnTo>
                    <a:lnTo>
                      <a:pt x="2621" y="205"/>
                    </a:lnTo>
                    <a:lnTo>
                      <a:pt x="2625" y="204"/>
                    </a:lnTo>
                    <a:lnTo>
                      <a:pt x="2629" y="203"/>
                    </a:lnTo>
                    <a:lnTo>
                      <a:pt x="2633" y="201"/>
                    </a:lnTo>
                    <a:lnTo>
                      <a:pt x="2637" y="197"/>
                    </a:lnTo>
                    <a:lnTo>
                      <a:pt x="2641" y="199"/>
                    </a:lnTo>
                    <a:lnTo>
                      <a:pt x="2645" y="196"/>
                    </a:lnTo>
                    <a:lnTo>
                      <a:pt x="2649" y="195"/>
                    </a:lnTo>
                    <a:lnTo>
                      <a:pt x="2653" y="194"/>
                    </a:lnTo>
                    <a:lnTo>
                      <a:pt x="2657" y="192"/>
                    </a:lnTo>
                    <a:lnTo>
                      <a:pt x="2661" y="191"/>
                    </a:lnTo>
                    <a:lnTo>
                      <a:pt x="2665" y="191"/>
                    </a:lnTo>
                    <a:lnTo>
                      <a:pt x="2669" y="189"/>
                    </a:lnTo>
                    <a:lnTo>
                      <a:pt x="2672" y="188"/>
                    </a:lnTo>
                    <a:lnTo>
                      <a:pt x="2676" y="186"/>
                    </a:lnTo>
                    <a:lnTo>
                      <a:pt x="2680" y="185"/>
                    </a:lnTo>
                    <a:lnTo>
                      <a:pt x="2684" y="183"/>
                    </a:lnTo>
                    <a:lnTo>
                      <a:pt x="2688" y="183"/>
                    </a:lnTo>
                    <a:lnTo>
                      <a:pt x="2692" y="182"/>
                    </a:lnTo>
                    <a:lnTo>
                      <a:pt x="2696" y="179"/>
                    </a:lnTo>
                    <a:lnTo>
                      <a:pt x="2700" y="178"/>
                    </a:lnTo>
                    <a:lnTo>
                      <a:pt x="2704" y="178"/>
                    </a:lnTo>
                    <a:lnTo>
                      <a:pt x="2708" y="176"/>
                    </a:lnTo>
                    <a:lnTo>
                      <a:pt x="2712" y="174"/>
                    </a:lnTo>
                    <a:lnTo>
                      <a:pt x="2716" y="172"/>
                    </a:lnTo>
                    <a:lnTo>
                      <a:pt x="2720" y="173"/>
                    </a:lnTo>
                    <a:lnTo>
                      <a:pt x="2724" y="170"/>
                    </a:lnTo>
                    <a:lnTo>
                      <a:pt x="2728" y="169"/>
                    </a:lnTo>
                    <a:lnTo>
                      <a:pt x="2732" y="168"/>
                    </a:lnTo>
                    <a:lnTo>
                      <a:pt x="2736" y="167"/>
                    </a:lnTo>
                    <a:lnTo>
                      <a:pt x="2739" y="167"/>
                    </a:lnTo>
                    <a:lnTo>
                      <a:pt x="2743" y="165"/>
                    </a:lnTo>
                    <a:lnTo>
                      <a:pt x="2747" y="163"/>
                    </a:lnTo>
                    <a:lnTo>
                      <a:pt x="2751" y="162"/>
                    </a:lnTo>
                    <a:lnTo>
                      <a:pt x="2755" y="161"/>
                    </a:lnTo>
                    <a:lnTo>
                      <a:pt x="2759" y="158"/>
                    </a:lnTo>
                    <a:lnTo>
                      <a:pt x="2763" y="158"/>
                    </a:lnTo>
                    <a:lnTo>
                      <a:pt x="2767" y="158"/>
                    </a:lnTo>
                    <a:lnTo>
                      <a:pt x="2771" y="157"/>
                    </a:lnTo>
                    <a:lnTo>
                      <a:pt x="2775" y="156"/>
                    </a:lnTo>
                    <a:lnTo>
                      <a:pt x="2779" y="154"/>
                    </a:lnTo>
                    <a:lnTo>
                      <a:pt x="2783" y="153"/>
                    </a:lnTo>
                    <a:lnTo>
                      <a:pt x="2787" y="152"/>
                    </a:lnTo>
                    <a:lnTo>
                      <a:pt x="2791" y="151"/>
                    </a:lnTo>
                    <a:lnTo>
                      <a:pt x="2795" y="149"/>
                    </a:lnTo>
                    <a:lnTo>
                      <a:pt x="2799" y="148"/>
                    </a:lnTo>
                    <a:lnTo>
                      <a:pt x="2803" y="147"/>
                    </a:lnTo>
                    <a:lnTo>
                      <a:pt x="2807" y="146"/>
                    </a:lnTo>
                    <a:lnTo>
                      <a:pt x="2810" y="146"/>
                    </a:lnTo>
                    <a:lnTo>
                      <a:pt x="2814" y="143"/>
                    </a:lnTo>
                    <a:lnTo>
                      <a:pt x="2818" y="144"/>
                    </a:lnTo>
                    <a:lnTo>
                      <a:pt x="2822" y="142"/>
                    </a:lnTo>
                    <a:lnTo>
                      <a:pt x="2826" y="141"/>
                    </a:lnTo>
                    <a:lnTo>
                      <a:pt x="2830" y="140"/>
                    </a:lnTo>
                    <a:lnTo>
                      <a:pt x="2834" y="138"/>
                    </a:lnTo>
                    <a:lnTo>
                      <a:pt x="2838" y="136"/>
                    </a:lnTo>
                    <a:lnTo>
                      <a:pt x="2842" y="137"/>
                    </a:lnTo>
                    <a:lnTo>
                      <a:pt x="2846" y="135"/>
                    </a:lnTo>
                    <a:lnTo>
                      <a:pt x="2850" y="134"/>
                    </a:lnTo>
                    <a:lnTo>
                      <a:pt x="2854" y="133"/>
                    </a:lnTo>
                    <a:lnTo>
                      <a:pt x="2858" y="133"/>
                    </a:lnTo>
                    <a:lnTo>
                      <a:pt x="2862" y="132"/>
                    </a:lnTo>
                    <a:lnTo>
                      <a:pt x="2866" y="131"/>
                    </a:lnTo>
                    <a:lnTo>
                      <a:pt x="2870" y="130"/>
                    </a:lnTo>
                    <a:lnTo>
                      <a:pt x="2874" y="128"/>
                    </a:lnTo>
                    <a:lnTo>
                      <a:pt x="2877" y="127"/>
                    </a:lnTo>
                    <a:lnTo>
                      <a:pt x="2881" y="126"/>
                    </a:lnTo>
                    <a:lnTo>
                      <a:pt x="2885" y="124"/>
                    </a:lnTo>
                    <a:lnTo>
                      <a:pt x="2889" y="124"/>
                    </a:lnTo>
                    <a:lnTo>
                      <a:pt x="2893" y="122"/>
                    </a:lnTo>
                    <a:lnTo>
                      <a:pt x="2897" y="120"/>
                    </a:lnTo>
                    <a:lnTo>
                      <a:pt x="2901" y="122"/>
                    </a:lnTo>
                    <a:lnTo>
                      <a:pt x="2905" y="120"/>
                    </a:lnTo>
                    <a:lnTo>
                      <a:pt x="2909" y="118"/>
                    </a:lnTo>
                    <a:lnTo>
                      <a:pt x="2913" y="119"/>
                    </a:lnTo>
                    <a:lnTo>
                      <a:pt x="2917" y="116"/>
                    </a:lnTo>
                    <a:lnTo>
                      <a:pt x="2921" y="116"/>
                    </a:lnTo>
                    <a:lnTo>
                      <a:pt x="2925" y="115"/>
                    </a:lnTo>
                    <a:lnTo>
                      <a:pt x="2929" y="115"/>
                    </a:lnTo>
                    <a:lnTo>
                      <a:pt x="2933" y="112"/>
                    </a:lnTo>
                    <a:lnTo>
                      <a:pt x="2937" y="112"/>
                    </a:lnTo>
                    <a:lnTo>
                      <a:pt x="2941" y="112"/>
                    </a:lnTo>
                    <a:lnTo>
                      <a:pt x="2944" y="109"/>
                    </a:lnTo>
                    <a:lnTo>
                      <a:pt x="2948" y="110"/>
                    </a:lnTo>
                    <a:lnTo>
                      <a:pt x="2952" y="107"/>
                    </a:lnTo>
                    <a:lnTo>
                      <a:pt x="2956" y="107"/>
                    </a:lnTo>
                    <a:lnTo>
                      <a:pt x="2960" y="106"/>
                    </a:lnTo>
                    <a:lnTo>
                      <a:pt x="2964" y="106"/>
                    </a:lnTo>
                    <a:lnTo>
                      <a:pt x="2968" y="105"/>
                    </a:lnTo>
                    <a:lnTo>
                      <a:pt x="2972" y="103"/>
                    </a:lnTo>
                    <a:lnTo>
                      <a:pt x="2976" y="102"/>
                    </a:lnTo>
                    <a:lnTo>
                      <a:pt x="2980" y="102"/>
                    </a:lnTo>
                    <a:lnTo>
                      <a:pt x="2984" y="102"/>
                    </a:lnTo>
                    <a:lnTo>
                      <a:pt x="2988" y="99"/>
                    </a:lnTo>
                    <a:lnTo>
                      <a:pt x="2992" y="99"/>
                    </a:lnTo>
                    <a:lnTo>
                      <a:pt x="2996" y="98"/>
                    </a:lnTo>
                    <a:lnTo>
                      <a:pt x="3000" y="99"/>
                    </a:lnTo>
                    <a:lnTo>
                      <a:pt x="3004" y="97"/>
                    </a:lnTo>
                    <a:lnTo>
                      <a:pt x="3008" y="95"/>
                    </a:lnTo>
                    <a:lnTo>
                      <a:pt x="3012" y="95"/>
                    </a:lnTo>
                    <a:lnTo>
                      <a:pt x="3015" y="93"/>
                    </a:lnTo>
                    <a:lnTo>
                      <a:pt x="3019" y="94"/>
                    </a:lnTo>
                    <a:lnTo>
                      <a:pt x="3023" y="93"/>
                    </a:lnTo>
                    <a:lnTo>
                      <a:pt x="3027" y="93"/>
                    </a:lnTo>
                    <a:lnTo>
                      <a:pt x="3031" y="91"/>
                    </a:lnTo>
                    <a:lnTo>
                      <a:pt x="3035" y="90"/>
                    </a:lnTo>
                    <a:lnTo>
                      <a:pt x="3039" y="90"/>
                    </a:lnTo>
                    <a:lnTo>
                      <a:pt x="3043" y="88"/>
                    </a:lnTo>
                    <a:lnTo>
                      <a:pt x="3047" y="88"/>
                    </a:lnTo>
                    <a:lnTo>
                      <a:pt x="3051" y="87"/>
                    </a:lnTo>
                    <a:lnTo>
                      <a:pt x="3055" y="88"/>
                    </a:lnTo>
                    <a:lnTo>
                      <a:pt x="3059" y="85"/>
                    </a:lnTo>
                    <a:lnTo>
                      <a:pt x="3063" y="85"/>
                    </a:lnTo>
                    <a:lnTo>
                      <a:pt x="3067" y="84"/>
                    </a:lnTo>
                    <a:lnTo>
                      <a:pt x="3071" y="83"/>
                    </a:lnTo>
                    <a:lnTo>
                      <a:pt x="3075" y="82"/>
                    </a:lnTo>
                    <a:lnTo>
                      <a:pt x="3079" y="82"/>
                    </a:lnTo>
                    <a:lnTo>
                      <a:pt x="3082" y="80"/>
                    </a:lnTo>
                    <a:lnTo>
                      <a:pt x="3086" y="80"/>
                    </a:lnTo>
                    <a:lnTo>
                      <a:pt x="3090" y="79"/>
                    </a:lnTo>
                    <a:lnTo>
                      <a:pt x="3094" y="77"/>
                    </a:lnTo>
                    <a:lnTo>
                      <a:pt x="3098" y="76"/>
                    </a:lnTo>
                    <a:lnTo>
                      <a:pt x="3102" y="75"/>
                    </a:lnTo>
                    <a:lnTo>
                      <a:pt x="3106" y="76"/>
                    </a:lnTo>
                    <a:lnTo>
                      <a:pt x="3110" y="76"/>
                    </a:lnTo>
                    <a:lnTo>
                      <a:pt x="3114" y="74"/>
                    </a:lnTo>
                    <a:lnTo>
                      <a:pt x="3118" y="72"/>
                    </a:lnTo>
                    <a:lnTo>
                      <a:pt x="3122" y="73"/>
                    </a:lnTo>
                    <a:lnTo>
                      <a:pt x="3126" y="73"/>
                    </a:lnTo>
                    <a:lnTo>
                      <a:pt x="3130" y="72"/>
                    </a:lnTo>
                    <a:lnTo>
                      <a:pt x="3134" y="70"/>
                    </a:lnTo>
                    <a:lnTo>
                      <a:pt x="3138" y="70"/>
                    </a:lnTo>
                    <a:lnTo>
                      <a:pt x="3142" y="70"/>
                    </a:lnTo>
                    <a:lnTo>
                      <a:pt x="3146" y="68"/>
                    </a:lnTo>
                    <a:lnTo>
                      <a:pt x="3150" y="6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4" name="Freeform 2896"/>
              <p:cNvSpPr>
                <a:spLocks/>
              </p:cNvSpPr>
              <p:nvPr/>
            </p:nvSpPr>
            <p:spPr bwMode="auto">
              <a:xfrm flipV="1">
                <a:off x="506" y="1662"/>
                <a:ext cx="1814" cy="258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3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7"/>
                  </a:cxn>
                  <a:cxn ang="0">
                    <a:pos x="354" y="11"/>
                  </a:cxn>
                  <a:cxn ang="0">
                    <a:pos x="406" y="17"/>
                  </a:cxn>
                  <a:cxn ang="0">
                    <a:pos x="457" y="25"/>
                  </a:cxn>
                  <a:cxn ang="0">
                    <a:pos x="508" y="38"/>
                  </a:cxn>
                  <a:cxn ang="0">
                    <a:pos x="559" y="52"/>
                  </a:cxn>
                  <a:cxn ang="0">
                    <a:pos x="611" y="68"/>
                  </a:cxn>
                  <a:cxn ang="0">
                    <a:pos x="662" y="85"/>
                  </a:cxn>
                  <a:cxn ang="0">
                    <a:pos x="713" y="108"/>
                  </a:cxn>
                  <a:cxn ang="0">
                    <a:pos x="764" y="130"/>
                  </a:cxn>
                  <a:cxn ang="0">
                    <a:pos x="816" y="156"/>
                  </a:cxn>
                  <a:cxn ang="0">
                    <a:pos x="867" y="182"/>
                  </a:cxn>
                  <a:cxn ang="0">
                    <a:pos x="918" y="208"/>
                  </a:cxn>
                  <a:cxn ang="0">
                    <a:pos x="969" y="236"/>
                  </a:cxn>
                  <a:cxn ang="0">
                    <a:pos x="1021" y="261"/>
                  </a:cxn>
                  <a:cxn ang="0">
                    <a:pos x="1072" y="290"/>
                  </a:cxn>
                  <a:cxn ang="0">
                    <a:pos x="1123" y="315"/>
                  </a:cxn>
                  <a:cxn ang="0">
                    <a:pos x="1174" y="339"/>
                  </a:cxn>
                  <a:cxn ang="0">
                    <a:pos x="1226" y="360"/>
                  </a:cxn>
                  <a:cxn ang="0">
                    <a:pos x="1277" y="380"/>
                  </a:cxn>
                  <a:cxn ang="0">
                    <a:pos x="1328" y="398"/>
                  </a:cxn>
                  <a:cxn ang="0">
                    <a:pos x="1379" y="413"/>
                  </a:cxn>
                  <a:cxn ang="0">
                    <a:pos x="1431" y="426"/>
                  </a:cxn>
                  <a:cxn ang="0">
                    <a:pos x="1482" y="436"/>
                  </a:cxn>
                  <a:cxn ang="0">
                    <a:pos x="1533" y="442"/>
                  </a:cxn>
                  <a:cxn ang="0">
                    <a:pos x="1584" y="446"/>
                  </a:cxn>
                  <a:cxn ang="0">
                    <a:pos x="1636" y="449"/>
                  </a:cxn>
                  <a:cxn ang="0">
                    <a:pos x="1687" y="447"/>
                  </a:cxn>
                  <a:cxn ang="0">
                    <a:pos x="1738" y="443"/>
                  </a:cxn>
                  <a:cxn ang="0">
                    <a:pos x="1789" y="436"/>
                  </a:cxn>
                  <a:cxn ang="0">
                    <a:pos x="1841" y="428"/>
                  </a:cxn>
                  <a:cxn ang="0">
                    <a:pos x="1892" y="416"/>
                  </a:cxn>
                  <a:cxn ang="0">
                    <a:pos x="1943" y="405"/>
                  </a:cxn>
                  <a:cxn ang="0">
                    <a:pos x="1994" y="392"/>
                  </a:cxn>
                  <a:cxn ang="0">
                    <a:pos x="2046" y="377"/>
                  </a:cxn>
                  <a:cxn ang="0">
                    <a:pos x="2097" y="361"/>
                  </a:cxn>
                  <a:cxn ang="0">
                    <a:pos x="2148" y="343"/>
                  </a:cxn>
                  <a:cxn ang="0">
                    <a:pos x="2199" y="327"/>
                  </a:cxn>
                  <a:cxn ang="0">
                    <a:pos x="2251" y="310"/>
                  </a:cxn>
                  <a:cxn ang="0">
                    <a:pos x="2302" y="290"/>
                  </a:cxn>
                  <a:cxn ang="0">
                    <a:pos x="2353" y="270"/>
                  </a:cxn>
                  <a:cxn ang="0">
                    <a:pos x="2404" y="254"/>
                  </a:cxn>
                  <a:cxn ang="0">
                    <a:pos x="2456" y="238"/>
                  </a:cxn>
                  <a:cxn ang="0">
                    <a:pos x="2507" y="219"/>
                  </a:cxn>
                  <a:cxn ang="0">
                    <a:pos x="2558" y="203"/>
                  </a:cxn>
                  <a:cxn ang="0">
                    <a:pos x="2609" y="186"/>
                  </a:cxn>
                  <a:cxn ang="0">
                    <a:pos x="2661" y="171"/>
                  </a:cxn>
                  <a:cxn ang="0">
                    <a:pos x="2712" y="155"/>
                  </a:cxn>
                  <a:cxn ang="0">
                    <a:pos x="2763" y="142"/>
                  </a:cxn>
                  <a:cxn ang="0">
                    <a:pos x="2814" y="128"/>
                  </a:cxn>
                  <a:cxn ang="0">
                    <a:pos x="2866" y="114"/>
                  </a:cxn>
                  <a:cxn ang="0">
                    <a:pos x="2917" y="102"/>
                  </a:cxn>
                  <a:cxn ang="0">
                    <a:pos x="2968" y="92"/>
                  </a:cxn>
                  <a:cxn ang="0">
                    <a:pos x="3019" y="83"/>
                  </a:cxn>
                  <a:cxn ang="0">
                    <a:pos x="3071" y="73"/>
                  </a:cxn>
                  <a:cxn ang="0">
                    <a:pos x="3122" y="66"/>
                  </a:cxn>
                </a:cxnLst>
                <a:rect l="0" t="0" r="r" b="b"/>
                <a:pathLst>
                  <a:path w="3150" h="449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2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0" y="5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3"/>
                    </a:lnTo>
                    <a:lnTo>
                      <a:pt x="256" y="4"/>
                    </a:lnTo>
                    <a:lnTo>
                      <a:pt x="260" y="3"/>
                    </a:lnTo>
                    <a:lnTo>
                      <a:pt x="264" y="3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7"/>
                    </a:lnTo>
                    <a:lnTo>
                      <a:pt x="295" y="6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6"/>
                    </a:lnTo>
                    <a:lnTo>
                      <a:pt x="311" y="6"/>
                    </a:lnTo>
                    <a:lnTo>
                      <a:pt x="315" y="7"/>
                    </a:lnTo>
                    <a:lnTo>
                      <a:pt x="319" y="7"/>
                    </a:lnTo>
                    <a:lnTo>
                      <a:pt x="323" y="6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10"/>
                    </a:lnTo>
                    <a:lnTo>
                      <a:pt x="346" y="9"/>
                    </a:lnTo>
                    <a:lnTo>
                      <a:pt x="350" y="11"/>
                    </a:lnTo>
                    <a:lnTo>
                      <a:pt x="354" y="11"/>
                    </a:lnTo>
                    <a:lnTo>
                      <a:pt x="358" y="11"/>
                    </a:lnTo>
                    <a:lnTo>
                      <a:pt x="362" y="12"/>
                    </a:lnTo>
                    <a:lnTo>
                      <a:pt x="366" y="13"/>
                    </a:lnTo>
                    <a:lnTo>
                      <a:pt x="370" y="13"/>
                    </a:lnTo>
                    <a:lnTo>
                      <a:pt x="374" y="14"/>
                    </a:lnTo>
                    <a:lnTo>
                      <a:pt x="378" y="14"/>
                    </a:lnTo>
                    <a:lnTo>
                      <a:pt x="382" y="14"/>
                    </a:lnTo>
                    <a:lnTo>
                      <a:pt x="386" y="15"/>
                    </a:lnTo>
                    <a:lnTo>
                      <a:pt x="390" y="15"/>
                    </a:lnTo>
                    <a:lnTo>
                      <a:pt x="394" y="15"/>
                    </a:lnTo>
                    <a:lnTo>
                      <a:pt x="398" y="16"/>
                    </a:lnTo>
                    <a:lnTo>
                      <a:pt x="402" y="17"/>
                    </a:lnTo>
                    <a:lnTo>
                      <a:pt x="406" y="17"/>
                    </a:lnTo>
                    <a:lnTo>
                      <a:pt x="410" y="17"/>
                    </a:lnTo>
                    <a:lnTo>
                      <a:pt x="413" y="18"/>
                    </a:lnTo>
                    <a:lnTo>
                      <a:pt x="417" y="20"/>
                    </a:lnTo>
                    <a:lnTo>
                      <a:pt x="421" y="21"/>
                    </a:lnTo>
                    <a:lnTo>
                      <a:pt x="425" y="20"/>
                    </a:lnTo>
                    <a:lnTo>
                      <a:pt x="429" y="21"/>
                    </a:lnTo>
                    <a:lnTo>
                      <a:pt x="433" y="22"/>
                    </a:lnTo>
                    <a:lnTo>
                      <a:pt x="437" y="23"/>
                    </a:lnTo>
                    <a:lnTo>
                      <a:pt x="441" y="22"/>
                    </a:lnTo>
                    <a:lnTo>
                      <a:pt x="445" y="24"/>
                    </a:lnTo>
                    <a:lnTo>
                      <a:pt x="449" y="24"/>
                    </a:lnTo>
                    <a:lnTo>
                      <a:pt x="453" y="25"/>
                    </a:lnTo>
                    <a:lnTo>
                      <a:pt x="457" y="25"/>
                    </a:lnTo>
                    <a:lnTo>
                      <a:pt x="461" y="25"/>
                    </a:lnTo>
                    <a:lnTo>
                      <a:pt x="465" y="28"/>
                    </a:lnTo>
                    <a:lnTo>
                      <a:pt x="469" y="28"/>
                    </a:lnTo>
                    <a:lnTo>
                      <a:pt x="473" y="29"/>
                    </a:lnTo>
                    <a:lnTo>
                      <a:pt x="477" y="31"/>
                    </a:lnTo>
                    <a:lnTo>
                      <a:pt x="480" y="30"/>
                    </a:lnTo>
                    <a:lnTo>
                      <a:pt x="484" y="32"/>
                    </a:lnTo>
                    <a:lnTo>
                      <a:pt x="488" y="33"/>
                    </a:lnTo>
                    <a:lnTo>
                      <a:pt x="492" y="33"/>
                    </a:lnTo>
                    <a:lnTo>
                      <a:pt x="496" y="34"/>
                    </a:lnTo>
                    <a:lnTo>
                      <a:pt x="500" y="36"/>
                    </a:lnTo>
                    <a:lnTo>
                      <a:pt x="504" y="37"/>
                    </a:lnTo>
                    <a:lnTo>
                      <a:pt x="508" y="38"/>
                    </a:lnTo>
                    <a:lnTo>
                      <a:pt x="512" y="38"/>
                    </a:lnTo>
                    <a:lnTo>
                      <a:pt x="516" y="39"/>
                    </a:lnTo>
                    <a:lnTo>
                      <a:pt x="520" y="40"/>
                    </a:lnTo>
                    <a:lnTo>
                      <a:pt x="524" y="42"/>
                    </a:lnTo>
                    <a:lnTo>
                      <a:pt x="528" y="42"/>
                    </a:lnTo>
                    <a:lnTo>
                      <a:pt x="532" y="43"/>
                    </a:lnTo>
                    <a:lnTo>
                      <a:pt x="536" y="44"/>
                    </a:lnTo>
                    <a:lnTo>
                      <a:pt x="540" y="46"/>
                    </a:lnTo>
                    <a:lnTo>
                      <a:pt x="544" y="46"/>
                    </a:lnTo>
                    <a:lnTo>
                      <a:pt x="547" y="48"/>
                    </a:lnTo>
                    <a:lnTo>
                      <a:pt x="551" y="48"/>
                    </a:lnTo>
                    <a:lnTo>
                      <a:pt x="555" y="52"/>
                    </a:lnTo>
                    <a:lnTo>
                      <a:pt x="559" y="52"/>
                    </a:lnTo>
                    <a:lnTo>
                      <a:pt x="563" y="53"/>
                    </a:lnTo>
                    <a:lnTo>
                      <a:pt x="567" y="53"/>
                    </a:lnTo>
                    <a:lnTo>
                      <a:pt x="571" y="54"/>
                    </a:lnTo>
                    <a:lnTo>
                      <a:pt x="575" y="56"/>
                    </a:lnTo>
                    <a:lnTo>
                      <a:pt x="579" y="56"/>
                    </a:lnTo>
                    <a:lnTo>
                      <a:pt x="583" y="59"/>
                    </a:lnTo>
                    <a:lnTo>
                      <a:pt x="587" y="60"/>
                    </a:lnTo>
                    <a:lnTo>
                      <a:pt x="591" y="60"/>
                    </a:lnTo>
                    <a:lnTo>
                      <a:pt x="595" y="63"/>
                    </a:lnTo>
                    <a:lnTo>
                      <a:pt x="599" y="64"/>
                    </a:lnTo>
                    <a:lnTo>
                      <a:pt x="603" y="65"/>
                    </a:lnTo>
                    <a:lnTo>
                      <a:pt x="607" y="66"/>
                    </a:lnTo>
                    <a:lnTo>
                      <a:pt x="611" y="68"/>
                    </a:lnTo>
                    <a:lnTo>
                      <a:pt x="615" y="68"/>
                    </a:lnTo>
                    <a:lnTo>
                      <a:pt x="618" y="70"/>
                    </a:lnTo>
                    <a:lnTo>
                      <a:pt x="622" y="72"/>
                    </a:lnTo>
                    <a:lnTo>
                      <a:pt x="626" y="74"/>
                    </a:lnTo>
                    <a:lnTo>
                      <a:pt x="630" y="74"/>
                    </a:lnTo>
                    <a:lnTo>
                      <a:pt x="634" y="76"/>
                    </a:lnTo>
                    <a:lnTo>
                      <a:pt x="638" y="77"/>
                    </a:lnTo>
                    <a:lnTo>
                      <a:pt x="642" y="79"/>
                    </a:lnTo>
                    <a:lnTo>
                      <a:pt x="646" y="81"/>
                    </a:lnTo>
                    <a:lnTo>
                      <a:pt x="650" y="82"/>
                    </a:lnTo>
                    <a:lnTo>
                      <a:pt x="654" y="83"/>
                    </a:lnTo>
                    <a:lnTo>
                      <a:pt x="658" y="85"/>
                    </a:lnTo>
                    <a:lnTo>
                      <a:pt x="662" y="85"/>
                    </a:lnTo>
                    <a:lnTo>
                      <a:pt x="666" y="89"/>
                    </a:lnTo>
                    <a:lnTo>
                      <a:pt x="670" y="90"/>
                    </a:lnTo>
                    <a:lnTo>
                      <a:pt x="674" y="91"/>
                    </a:lnTo>
                    <a:lnTo>
                      <a:pt x="678" y="93"/>
                    </a:lnTo>
                    <a:lnTo>
                      <a:pt x="682" y="94"/>
                    </a:lnTo>
                    <a:lnTo>
                      <a:pt x="685" y="96"/>
                    </a:lnTo>
                    <a:lnTo>
                      <a:pt x="689" y="98"/>
                    </a:lnTo>
                    <a:lnTo>
                      <a:pt x="693" y="100"/>
                    </a:lnTo>
                    <a:lnTo>
                      <a:pt x="697" y="101"/>
                    </a:lnTo>
                    <a:lnTo>
                      <a:pt x="701" y="104"/>
                    </a:lnTo>
                    <a:lnTo>
                      <a:pt x="705" y="105"/>
                    </a:lnTo>
                    <a:lnTo>
                      <a:pt x="709" y="106"/>
                    </a:lnTo>
                    <a:lnTo>
                      <a:pt x="713" y="108"/>
                    </a:lnTo>
                    <a:lnTo>
                      <a:pt x="717" y="111"/>
                    </a:lnTo>
                    <a:lnTo>
                      <a:pt x="721" y="111"/>
                    </a:lnTo>
                    <a:lnTo>
                      <a:pt x="725" y="113"/>
                    </a:lnTo>
                    <a:lnTo>
                      <a:pt x="729" y="114"/>
                    </a:lnTo>
                    <a:lnTo>
                      <a:pt x="733" y="117"/>
                    </a:lnTo>
                    <a:lnTo>
                      <a:pt x="737" y="119"/>
                    </a:lnTo>
                    <a:lnTo>
                      <a:pt x="741" y="121"/>
                    </a:lnTo>
                    <a:lnTo>
                      <a:pt x="745" y="122"/>
                    </a:lnTo>
                    <a:lnTo>
                      <a:pt x="749" y="124"/>
                    </a:lnTo>
                    <a:lnTo>
                      <a:pt x="753" y="126"/>
                    </a:lnTo>
                    <a:lnTo>
                      <a:pt x="756" y="127"/>
                    </a:lnTo>
                    <a:lnTo>
                      <a:pt x="760" y="130"/>
                    </a:lnTo>
                    <a:lnTo>
                      <a:pt x="764" y="130"/>
                    </a:lnTo>
                    <a:lnTo>
                      <a:pt x="768" y="132"/>
                    </a:lnTo>
                    <a:lnTo>
                      <a:pt x="772" y="136"/>
                    </a:lnTo>
                    <a:lnTo>
                      <a:pt x="776" y="136"/>
                    </a:lnTo>
                    <a:lnTo>
                      <a:pt x="780" y="138"/>
                    </a:lnTo>
                    <a:lnTo>
                      <a:pt x="784" y="141"/>
                    </a:lnTo>
                    <a:lnTo>
                      <a:pt x="788" y="143"/>
                    </a:lnTo>
                    <a:lnTo>
                      <a:pt x="792" y="144"/>
                    </a:lnTo>
                    <a:lnTo>
                      <a:pt x="796" y="146"/>
                    </a:lnTo>
                    <a:lnTo>
                      <a:pt x="800" y="148"/>
                    </a:lnTo>
                    <a:lnTo>
                      <a:pt x="804" y="149"/>
                    </a:lnTo>
                    <a:lnTo>
                      <a:pt x="808" y="152"/>
                    </a:lnTo>
                    <a:lnTo>
                      <a:pt x="812" y="153"/>
                    </a:lnTo>
                    <a:lnTo>
                      <a:pt x="816" y="156"/>
                    </a:lnTo>
                    <a:lnTo>
                      <a:pt x="820" y="157"/>
                    </a:lnTo>
                    <a:lnTo>
                      <a:pt x="823" y="160"/>
                    </a:lnTo>
                    <a:lnTo>
                      <a:pt x="827" y="162"/>
                    </a:lnTo>
                    <a:lnTo>
                      <a:pt x="831" y="164"/>
                    </a:lnTo>
                    <a:lnTo>
                      <a:pt x="835" y="165"/>
                    </a:lnTo>
                    <a:lnTo>
                      <a:pt x="839" y="168"/>
                    </a:lnTo>
                    <a:lnTo>
                      <a:pt x="843" y="170"/>
                    </a:lnTo>
                    <a:lnTo>
                      <a:pt x="847" y="172"/>
                    </a:lnTo>
                    <a:lnTo>
                      <a:pt x="851" y="174"/>
                    </a:lnTo>
                    <a:lnTo>
                      <a:pt x="855" y="175"/>
                    </a:lnTo>
                    <a:lnTo>
                      <a:pt x="859" y="177"/>
                    </a:lnTo>
                    <a:lnTo>
                      <a:pt x="863" y="180"/>
                    </a:lnTo>
                    <a:lnTo>
                      <a:pt x="867" y="182"/>
                    </a:lnTo>
                    <a:lnTo>
                      <a:pt x="871" y="184"/>
                    </a:lnTo>
                    <a:lnTo>
                      <a:pt x="875" y="186"/>
                    </a:lnTo>
                    <a:lnTo>
                      <a:pt x="879" y="187"/>
                    </a:lnTo>
                    <a:lnTo>
                      <a:pt x="883" y="189"/>
                    </a:lnTo>
                    <a:lnTo>
                      <a:pt x="887" y="191"/>
                    </a:lnTo>
                    <a:lnTo>
                      <a:pt x="890" y="195"/>
                    </a:lnTo>
                    <a:lnTo>
                      <a:pt x="894" y="196"/>
                    </a:lnTo>
                    <a:lnTo>
                      <a:pt x="898" y="199"/>
                    </a:lnTo>
                    <a:lnTo>
                      <a:pt x="902" y="201"/>
                    </a:lnTo>
                    <a:lnTo>
                      <a:pt x="906" y="202"/>
                    </a:lnTo>
                    <a:lnTo>
                      <a:pt x="910" y="203"/>
                    </a:lnTo>
                    <a:lnTo>
                      <a:pt x="914" y="207"/>
                    </a:lnTo>
                    <a:lnTo>
                      <a:pt x="918" y="208"/>
                    </a:lnTo>
                    <a:lnTo>
                      <a:pt x="922" y="210"/>
                    </a:lnTo>
                    <a:lnTo>
                      <a:pt x="926" y="214"/>
                    </a:lnTo>
                    <a:lnTo>
                      <a:pt x="930" y="215"/>
                    </a:lnTo>
                    <a:lnTo>
                      <a:pt x="934" y="217"/>
                    </a:lnTo>
                    <a:lnTo>
                      <a:pt x="938" y="220"/>
                    </a:lnTo>
                    <a:lnTo>
                      <a:pt x="942" y="221"/>
                    </a:lnTo>
                    <a:lnTo>
                      <a:pt x="946" y="223"/>
                    </a:lnTo>
                    <a:lnTo>
                      <a:pt x="950" y="224"/>
                    </a:lnTo>
                    <a:lnTo>
                      <a:pt x="954" y="227"/>
                    </a:lnTo>
                    <a:lnTo>
                      <a:pt x="958" y="229"/>
                    </a:lnTo>
                    <a:lnTo>
                      <a:pt x="961" y="232"/>
                    </a:lnTo>
                    <a:lnTo>
                      <a:pt x="965" y="234"/>
                    </a:lnTo>
                    <a:lnTo>
                      <a:pt x="969" y="236"/>
                    </a:lnTo>
                    <a:lnTo>
                      <a:pt x="973" y="238"/>
                    </a:lnTo>
                    <a:lnTo>
                      <a:pt x="977" y="239"/>
                    </a:lnTo>
                    <a:lnTo>
                      <a:pt x="981" y="241"/>
                    </a:lnTo>
                    <a:lnTo>
                      <a:pt x="985" y="245"/>
                    </a:lnTo>
                    <a:lnTo>
                      <a:pt x="989" y="246"/>
                    </a:lnTo>
                    <a:lnTo>
                      <a:pt x="993" y="248"/>
                    </a:lnTo>
                    <a:lnTo>
                      <a:pt x="997" y="251"/>
                    </a:lnTo>
                    <a:lnTo>
                      <a:pt x="1001" y="252"/>
                    </a:lnTo>
                    <a:lnTo>
                      <a:pt x="1005" y="255"/>
                    </a:lnTo>
                    <a:lnTo>
                      <a:pt x="1009" y="257"/>
                    </a:lnTo>
                    <a:lnTo>
                      <a:pt x="1013" y="260"/>
                    </a:lnTo>
                    <a:lnTo>
                      <a:pt x="1017" y="260"/>
                    </a:lnTo>
                    <a:lnTo>
                      <a:pt x="1021" y="261"/>
                    </a:lnTo>
                    <a:lnTo>
                      <a:pt x="1025" y="264"/>
                    </a:lnTo>
                    <a:lnTo>
                      <a:pt x="1028" y="267"/>
                    </a:lnTo>
                    <a:lnTo>
                      <a:pt x="1032" y="270"/>
                    </a:lnTo>
                    <a:lnTo>
                      <a:pt x="1036" y="271"/>
                    </a:lnTo>
                    <a:lnTo>
                      <a:pt x="1040" y="273"/>
                    </a:lnTo>
                    <a:lnTo>
                      <a:pt x="1044" y="275"/>
                    </a:lnTo>
                    <a:lnTo>
                      <a:pt x="1048" y="279"/>
                    </a:lnTo>
                    <a:lnTo>
                      <a:pt x="1052" y="279"/>
                    </a:lnTo>
                    <a:lnTo>
                      <a:pt x="1056" y="281"/>
                    </a:lnTo>
                    <a:lnTo>
                      <a:pt x="1060" y="283"/>
                    </a:lnTo>
                    <a:lnTo>
                      <a:pt x="1064" y="285"/>
                    </a:lnTo>
                    <a:lnTo>
                      <a:pt x="1068" y="287"/>
                    </a:lnTo>
                    <a:lnTo>
                      <a:pt x="1072" y="290"/>
                    </a:lnTo>
                    <a:lnTo>
                      <a:pt x="1076" y="291"/>
                    </a:lnTo>
                    <a:lnTo>
                      <a:pt x="1080" y="294"/>
                    </a:lnTo>
                    <a:lnTo>
                      <a:pt x="1084" y="294"/>
                    </a:lnTo>
                    <a:lnTo>
                      <a:pt x="1088" y="298"/>
                    </a:lnTo>
                    <a:lnTo>
                      <a:pt x="1092" y="300"/>
                    </a:lnTo>
                    <a:lnTo>
                      <a:pt x="1095" y="301"/>
                    </a:lnTo>
                    <a:lnTo>
                      <a:pt x="1099" y="304"/>
                    </a:lnTo>
                    <a:lnTo>
                      <a:pt x="1103" y="306"/>
                    </a:lnTo>
                    <a:lnTo>
                      <a:pt x="1107" y="306"/>
                    </a:lnTo>
                    <a:lnTo>
                      <a:pt x="1111" y="310"/>
                    </a:lnTo>
                    <a:lnTo>
                      <a:pt x="1115" y="312"/>
                    </a:lnTo>
                    <a:lnTo>
                      <a:pt x="1119" y="313"/>
                    </a:lnTo>
                    <a:lnTo>
                      <a:pt x="1123" y="315"/>
                    </a:lnTo>
                    <a:lnTo>
                      <a:pt x="1127" y="317"/>
                    </a:lnTo>
                    <a:lnTo>
                      <a:pt x="1131" y="318"/>
                    </a:lnTo>
                    <a:lnTo>
                      <a:pt x="1135" y="321"/>
                    </a:lnTo>
                    <a:lnTo>
                      <a:pt x="1139" y="323"/>
                    </a:lnTo>
                    <a:lnTo>
                      <a:pt x="1143" y="324"/>
                    </a:lnTo>
                    <a:lnTo>
                      <a:pt x="1147" y="327"/>
                    </a:lnTo>
                    <a:lnTo>
                      <a:pt x="1151" y="328"/>
                    </a:lnTo>
                    <a:lnTo>
                      <a:pt x="1155" y="329"/>
                    </a:lnTo>
                    <a:lnTo>
                      <a:pt x="1159" y="331"/>
                    </a:lnTo>
                    <a:lnTo>
                      <a:pt x="1163" y="333"/>
                    </a:lnTo>
                    <a:lnTo>
                      <a:pt x="1166" y="336"/>
                    </a:lnTo>
                    <a:lnTo>
                      <a:pt x="1170" y="336"/>
                    </a:lnTo>
                    <a:lnTo>
                      <a:pt x="1174" y="339"/>
                    </a:lnTo>
                    <a:lnTo>
                      <a:pt x="1178" y="341"/>
                    </a:lnTo>
                    <a:lnTo>
                      <a:pt x="1182" y="340"/>
                    </a:lnTo>
                    <a:lnTo>
                      <a:pt x="1186" y="344"/>
                    </a:lnTo>
                    <a:lnTo>
                      <a:pt x="1190" y="345"/>
                    </a:lnTo>
                    <a:lnTo>
                      <a:pt x="1194" y="347"/>
                    </a:lnTo>
                    <a:lnTo>
                      <a:pt x="1198" y="349"/>
                    </a:lnTo>
                    <a:lnTo>
                      <a:pt x="1202" y="350"/>
                    </a:lnTo>
                    <a:lnTo>
                      <a:pt x="1206" y="351"/>
                    </a:lnTo>
                    <a:lnTo>
                      <a:pt x="1210" y="354"/>
                    </a:lnTo>
                    <a:lnTo>
                      <a:pt x="1214" y="355"/>
                    </a:lnTo>
                    <a:lnTo>
                      <a:pt x="1218" y="357"/>
                    </a:lnTo>
                    <a:lnTo>
                      <a:pt x="1222" y="358"/>
                    </a:lnTo>
                    <a:lnTo>
                      <a:pt x="1226" y="360"/>
                    </a:lnTo>
                    <a:lnTo>
                      <a:pt x="1230" y="362"/>
                    </a:lnTo>
                    <a:lnTo>
                      <a:pt x="1233" y="365"/>
                    </a:lnTo>
                    <a:lnTo>
                      <a:pt x="1237" y="366"/>
                    </a:lnTo>
                    <a:lnTo>
                      <a:pt x="1241" y="368"/>
                    </a:lnTo>
                    <a:lnTo>
                      <a:pt x="1245" y="368"/>
                    </a:lnTo>
                    <a:lnTo>
                      <a:pt x="1249" y="370"/>
                    </a:lnTo>
                    <a:lnTo>
                      <a:pt x="1253" y="372"/>
                    </a:lnTo>
                    <a:lnTo>
                      <a:pt x="1257" y="373"/>
                    </a:lnTo>
                    <a:lnTo>
                      <a:pt x="1261" y="374"/>
                    </a:lnTo>
                    <a:lnTo>
                      <a:pt x="1265" y="376"/>
                    </a:lnTo>
                    <a:lnTo>
                      <a:pt x="1269" y="377"/>
                    </a:lnTo>
                    <a:lnTo>
                      <a:pt x="1273" y="380"/>
                    </a:lnTo>
                    <a:lnTo>
                      <a:pt x="1277" y="380"/>
                    </a:lnTo>
                    <a:lnTo>
                      <a:pt x="1281" y="382"/>
                    </a:lnTo>
                    <a:lnTo>
                      <a:pt x="1285" y="384"/>
                    </a:lnTo>
                    <a:lnTo>
                      <a:pt x="1289" y="383"/>
                    </a:lnTo>
                    <a:lnTo>
                      <a:pt x="1293" y="387"/>
                    </a:lnTo>
                    <a:lnTo>
                      <a:pt x="1297" y="389"/>
                    </a:lnTo>
                    <a:lnTo>
                      <a:pt x="1301" y="389"/>
                    </a:lnTo>
                    <a:lnTo>
                      <a:pt x="1304" y="390"/>
                    </a:lnTo>
                    <a:lnTo>
                      <a:pt x="1308" y="390"/>
                    </a:lnTo>
                    <a:lnTo>
                      <a:pt x="1312" y="393"/>
                    </a:lnTo>
                    <a:lnTo>
                      <a:pt x="1316" y="393"/>
                    </a:lnTo>
                    <a:lnTo>
                      <a:pt x="1320" y="397"/>
                    </a:lnTo>
                    <a:lnTo>
                      <a:pt x="1324" y="397"/>
                    </a:lnTo>
                    <a:lnTo>
                      <a:pt x="1328" y="398"/>
                    </a:lnTo>
                    <a:lnTo>
                      <a:pt x="1332" y="399"/>
                    </a:lnTo>
                    <a:lnTo>
                      <a:pt x="1336" y="402"/>
                    </a:lnTo>
                    <a:lnTo>
                      <a:pt x="1340" y="403"/>
                    </a:lnTo>
                    <a:lnTo>
                      <a:pt x="1344" y="402"/>
                    </a:lnTo>
                    <a:lnTo>
                      <a:pt x="1348" y="405"/>
                    </a:lnTo>
                    <a:lnTo>
                      <a:pt x="1352" y="406"/>
                    </a:lnTo>
                    <a:lnTo>
                      <a:pt x="1356" y="407"/>
                    </a:lnTo>
                    <a:lnTo>
                      <a:pt x="1360" y="408"/>
                    </a:lnTo>
                    <a:lnTo>
                      <a:pt x="1364" y="409"/>
                    </a:lnTo>
                    <a:lnTo>
                      <a:pt x="1368" y="409"/>
                    </a:lnTo>
                    <a:lnTo>
                      <a:pt x="1371" y="412"/>
                    </a:lnTo>
                    <a:lnTo>
                      <a:pt x="1375" y="413"/>
                    </a:lnTo>
                    <a:lnTo>
                      <a:pt x="1379" y="413"/>
                    </a:lnTo>
                    <a:lnTo>
                      <a:pt x="1383" y="414"/>
                    </a:lnTo>
                    <a:lnTo>
                      <a:pt x="1387" y="417"/>
                    </a:lnTo>
                    <a:lnTo>
                      <a:pt x="1391" y="419"/>
                    </a:lnTo>
                    <a:lnTo>
                      <a:pt x="1395" y="418"/>
                    </a:lnTo>
                    <a:lnTo>
                      <a:pt x="1399" y="419"/>
                    </a:lnTo>
                    <a:lnTo>
                      <a:pt x="1403" y="420"/>
                    </a:lnTo>
                    <a:lnTo>
                      <a:pt x="1407" y="420"/>
                    </a:lnTo>
                    <a:lnTo>
                      <a:pt x="1411" y="423"/>
                    </a:lnTo>
                    <a:lnTo>
                      <a:pt x="1415" y="423"/>
                    </a:lnTo>
                    <a:lnTo>
                      <a:pt x="1419" y="421"/>
                    </a:lnTo>
                    <a:lnTo>
                      <a:pt x="1423" y="424"/>
                    </a:lnTo>
                    <a:lnTo>
                      <a:pt x="1427" y="425"/>
                    </a:lnTo>
                    <a:lnTo>
                      <a:pt x="1431" y="426"/>
                    </a:lnTo>
                    <a:lnTo>
                      <a:pt x="1435" y="428"/>
                    </a:lnTo>
                    <a:lnTo>
                      <a:pt x="1438" y="426"/>
                    </a:lnTo>
                    <a:lnTo>
                      <a:pt x="1442" y="428"/>
                    </a:lnTo>
                    <a:lnTo>
                      <a:pt x="1446" y="430"/>
                    </a:lnTo>
                    <a:lnTo>
                      <a:pt x="1450" y="430"/>
                    </a:lnTo>
                    <a:lnTo>
                      <a:pt x="1454" y="432"/>
                    </a:lnTo>
                    <a:lnTo>
                      <a:pt x="1458" y="432"/>
                    </a:lnTo>
                    <a:lnTo>
                      <a:pt x="1462" y="432"/>
                    </a:lnTo>
                    <a:lnTo>
                      <a:pt x="1466" y="432"/>
                    </a:lnTo>
                    <a:lnTo>
                      <a:pt x="1470" y="433"/>
                    </a:lnTo>
                    <a:lnTo>
                      <a:pt x="1474" y="434"/>
                    </a:lnTo>
                    <a:lnTo>
                      <a:pt x="1478" y="435"/>
                    </a:lnTo>
                    <a:lnTo>
                      <a:pt x="1482" y="436"/>
                    </a:lnTo>
                    <a:lnTo>
                      <a:pt x="1486" y="435"/>
                    </a:lnTo>
                    <a:lnTo>
                      <a:pt x="1490" y="437"/>
                    </a:lnTo>
                    <a:lnTo>
                      <a:pt x="1494" y="437"/>
                    </a:lnTo>
                    <a:lnTo>
                      <a:pt x="1498" y="438"/>
                    </a:lnTo>
                    <a:lnTo>
                      <a:pt x="1502" y="439"/>
                    </a:lnTo>
                    <a:lnTo>
                      <a:pt x="1506" y="438"/>
                    </a:lnTo>
                    <a:lnTo>
                      <a:pt x="1509" y="439"/>
                    </a:lnTo>
                    <a:lnTo>
                      <a:pt x="1513" y="441"/>
                    </a:lnTo>
                    <a:lnTo>
                      <a:pt x="1517" y="441"/>
                    </a:lnTo>
                    <a:lnTo>
                      <a:pt x="1521" y="440"/>
                    </a:lnTo>
                    <a:lnTo>
                      <a:pt x="1525" y="441"/>
                    </a:lnTo>
                    <a:lnTo>
                      <a:pt x="1529" y="442"/>
                    </a:lnTo>
                    <a:lnTo>
                      <a:pt x="1533" y="442"/>
                    </a:lnTo>
                    <a:lnTo>
                      <a:pt x="1537" y="441"/>
                    </a:lnTo>
                    <a:lnTo>
                      <a:pt x="1541" y="441"/>
                    </a:lnTo>
                    <a:lnTo>
                      <a:pt x="1545" y="443"/>
                    </a:lnTo>
                    <a:lnTo>
                      <a:pt x="1549" y="445"/>
                    </a:lnTo>
                    <a:lnTo>
                      <a:pt x="1553" y="443"/>
                    </a:lnTo>
                    <a:lnTo>
                      <a:pt x="1557" y="445"/>
                    </a:lnTo>
                    <a:lnTo>
                      <a:pt x="1561" y="444"/>
                    </a:lnTo>
                    <a:lnTo>
                      <a:pt x="1565" y="446"/>
                    </a:lnTo>
                    <a:lnTo>
                      <a:pt x="1569" y="445"/>
                    </a:lnTo>
                    <a:lnTo>
                      <a:pt x="1573" y="445"/>
                    </a:lnTo>
                    <a:lnTo>
                      <a:pt x="1576" y="446"/>
                    </a:lnTo>
                    <a:lnTo>
                      <a:pt x="1580" y="447"/>
                    </a:lnTo>
                    <a:lnTo>
                      <a:pt x="1584" y="446"/>
                    </a:lnTo>
                    <a:lnTo>
                      <a:pt x="1588" y="445"/>
                    </a:lnTo>
                    <a:lnTo>
                      <a:pt x="1592" y="446"/>
                    </a:lnTo>
                    <a:lnTo>
                      <a:pt x="1596" y="447"/>
                    </a:lnTo>
                    <a:lnTo>
                      <a:pt x="1600" y="447"/>
                    </a:lnTo>
                    <a:lnTo>
                      <a:pt x="1604" y="446"/>
                    </a:lnTo>
                    <a:lnTo>
                      <a:pt x="1608" y="447"/>
                    </a:lnTo>
                    <a:lnTo>
                      <a:pt x="1612" y="447"/>
                    </a:lnTo>
                    <a:lnTo>
                      <a:pt x="1616" y="448"/>
                    </a:lnTo>
                    <a:lnTo>
                      <a:pt x="1620" y="448"/>
                    </a:lnTo>
                    <a:lnTo>
                      <a:pt x="1624" y="447"/>
                    </a:lnTo>
                    <a:lnTo>
                      <a:pt x="1628" y="447"/>
                    </a:lnTo>
                    <a:lnTo>
                      <a:pt x="1632" y="448"/>
                    </a:lnTo>
                    <a:lnTo>
                      <a:pt x="1636" y="449"/>
                    </a:lnTo>
                    <a:lnTo>
                      <a:pt x="1640" y="449"/>
                    </a:lnTo>
                    <a:lnTo>
                      <a:pt x="1643" y="447"/>
                    </a:lnTo>
                    <a:lnTo>
                      <a:pt x="1647" y="448"/>
                    </a:lnTo>
                    <a:lnTo>
                      <a:pt x="1651" y="447"/>
                    </a:lnTo>
                    <a:lnTo>
                      <a:pt x="1655" y="447"/>
                    </a:lnTo>
                    <a:lnTo>
                      <a:pt x="1659" y="448"/>
                    </a:lnTo>
                    <a:lnTo>
                      <a:pt x="1663" y="447"/>
                    </a:lnTo>
                    <a:lnTo>
                      <a:pt x="1667" y="447"/>
                    </a:lnTo>
                    <a:lnTo>
                      <a:pt x="1671" y="448"/>
                    </a:lnTo>
                    <a:lnTo>
                      <a:pt x="1675" y="447"/>
                    </a:lnTo>
                    <a:lnTo>
                      <a:pt x="1679" y="446"/>
                    </a:lnTo>
                    <a:lnTo>
                      <a:pt x="1683" y="447"/>
                    </a:lnTo>
                    <a:lnTo>
                      <a:pt x="1687" y="447"/>
                    </a:lnTo>
                    <a:lnTo>
                      <a:pt x="1691" y="446"/>
                    </a:lnTo>
                    <a:lnTo>
                      <a:pt x="1695" y="445"/>
                    </a:lnTo>
                    <a:lnTo>
                      <a:pt x="1699" y="446"/>
                    </a:lnTo>
                    <a:lnTo>
                      <a:pt x="1703" y="445"/>
                    </a:lnTo>
                    <a:lnTo>
                      <a:pt x="1707" y="445"/>
                    </a:lnTo>
                    <a:lnTo>
                      <a:pt x="1711" y="444"/>
                    </a:lnTo>
                    <a:lnTo>
                      <a:pt x="1714" y="444"/>
                    </a:lnTo>
                    <a:lnTo>
                      <a:pt x="1718" y="444"/>
                    </a:lnTo>
                    <a:lnTo>
                      <a:pt x="1722" y="442"/>
                    </a:lnTo>
                    <a:lnTo>
                      <a:pt x="1726" y="443"/>
                    </a:lnTo>
                    <a:lnTo>
                      <a:pt x="1730" y="443"/>
                    </a:lnTo>
                    <a:lnTo>
                      <a:pt x="1734" y="442"/>
                    </a:lnTo>
                    <a:lnTo>
                      <a:pt x="1738" y="443"/>
                    </a:lnTo>
                    <a:lnTo>
                      <a:pt x="1742" y="441"/>
                    </a:lnTo>
                    <a:lnTo>
                      <a:pt x="1746" y="442"/>
                    </a:lnTo>
                    <a:lnTo>
                      <a:pt x="1750" y="441"/>
                    </a:lnTo>
                    <a:lnTo>
                      <a:pt x="1754" y="440"/>
                    </a:lnTo>
                    <a:lnTo>
                      <a:pt x="1758" y="439"/>
                    </a:lnTo>
                    <a:lnTo>
                      <a:pt x="1762" y="439"/>
                    </a:lnTo>
                    <a:lnTo>
                      <a:pt x="1766" y="439"/>
                    </a:lnTo>
                    <a:lnTo>
                      <a:pt x="1770" y="438"/>
                    </a:lnTo>
                    <a:lnTo>
                      <a:pt x="1774" y="438"/>
                    </a:lnTo>
                    <a:lnTo>
                      <a:pt x="1778" y="437"/>
                    </a:lnTo>
                    <a:lnTo>
                      <a:pt x="1781" y="438"/>
                    </a:lnTo>
                    <a:lnTo>
                      <a:pt x="1785" y="437"/>
                    </a:lnTo>
                    <a:lnTo>
                      <a:pt x="1789" y="436"/>
                    </a:lnTo>
                    <a:lnTo>
                      <a:pt x="1793" y="435"/>
                    </a:lnTo>
                    <a:lnTo>
                      <a:pt x="1797" y="434"/>
                    </a:lnTo>
                    <a:lnTo>
                      <a:pt x="1801" y="435"/>
                    </a:lnTo>
                    <a:lnTo>
                      <a:pt x="1805" y="433"/>
                    </a:lnTo>
                    <a:lnTo>
                      <a:pt x="1809" y="433"/>
                    </a:lnTo>
                    <a:lnTo>
                      <a:pt x="1813" y="432"/>
                    </a:lnTo>
                    <a:lnTo>
                      <a:pt x="1817" y="432"/>
                    </a:lnTo>
                    <a:lnTo>
                      <a:pt x="1821" y="430"/>
                    </a:lnTo>
                    <a:lnTo>
                      <a:pt x="1825" y="430"/>
                    </a:lnTo>
                    <a:lnTo>
                      <a:pt x="1829" y="430"/>
                    </a:lnTo>
                    <a:lnTo>
                      <a:pt x="1833" y="430"/>
                    </a:lnTo>
                    <a:lnTo>
                      <a:pt x="1837" y="428"/>
                    </a:lnTo>
                    <a:lnTo>
                      <a:pt x="1841" y="428"/>
                    </a:lnTo>
                    <a:lnTo>
                      <a:pt x="1845" y="425"/>
                    </a:lnTo>
                    <a:lnTo>
                      <a:pt x="1848" y="426"/>
                    </a:lnTo>
                    <a:lnTo>
                      <a:pt x="1852" y="425"/>
                    </a:lnTo>
                    <a:lnTo>
                      <a:pt x="1856" y="424"/>
                    </a:lnTo>
                    <a:lnTo>
                      <a:pt x="1860" y="423"/>
                    </a:lnTo>
                    <a:lnTo>
                      <a:pt x="1864" y="423"/>
                    </a:lnTo>
                    <a:lnTo>
                      <a:pt x="1868" y="422"/>
                    </a:lnTo>
                    <a:lnTo>
                      <a:pt x="1872" y="422"/>
                    </a:lnTo>
                    <a:lnTo>
                      <a:pt x="1876" y="420"/>
                    </a:lnTo>
                    <a:lnTo>
                      <a:pt x="1880" y="420"/>
                    </a:lnTo>
                    <a:lnTo>
                      <a:pt x="1884" y="418"/>
                    </a:lnTo>
                    <a:lnTo>
                      <a:pt x="1888" y="418"/>
                    </a:lnTo>
                    <a:lnTo>
                      <a:pt x="1892" y="416"/>
                    </a:lnTo>
                    <a:lnTo>
                      <a:pt x="1896" y="417"/>
                    </a:lnTo>
                    <a:lnTo>
                      <a:pt x="1900" y="415"/>
                    </a:lnTo>
                    <a:lnTo>
                      <a:pt x="1904" y="415"/>
                    </a:lnTo>
                    <a:lnTo>
                      <a:pt x="1908" y="414"/>
                    </a:lnTo>
                    <a:lnTo>
                      <a:pt x="1912" y="412"/>
                    </a:lnTo>
                    <a:lnTo>
                      <a:pt x="1916" y="412"/>
                    </a:lnTo>
                    <a:lnTo>
                      <a:pt x="1919" y="409"/>
                    </a:lnTo>
                    <a:lnTo>
                      <a:pt x="1923" y="410"/>
                    </a:lnTo>
                    <a:lnTo>
                      <a:pt x="1927" y="410"/>
                    </a:lnTo>
                    <a:lnTo>
                      <a:pt x="1931" y="407"/>
                    </a:lnTo>
                    <a:lnTo>
                      <a:pt x="1935" y="407"/>
                    </a:lnTo>
                    <a:lnTo>
                      <a:pt x="1939" y="407"/>
                    </a:lnTo>
                    <a:lnTo>
                      <a:pt x="1943" y="405"/>
                    </a:lnTo>
                    <a:lnTo>
                      <a:pt x="1947" y="404"/>
                    </a:lnTo>
                    <a:lnTo>
                      <a:pt x="1951" y="402"/>
                    </a:lnTo>
                    <a:lnTo>
                      <a:pt x="1955" y="403"/>
                    </a:lnTo>
                    <a:lnTo>
                      <a:pt x="1959" y="401"/>
                    </a:lnTo>
                    <a:lnTo>
                      <a:pt x="1963" y="400"/>
                    </a:lnTo>
                    <a:lnTo>
                      <a:pt x="1967" y="400"/>
                    </a:lnTo>
                    <a:lnTo>
                      <a:pt x="1971" y="397"/>
                    </a:lnTo>
                    <a:lnTo>
                      <a:pt x="1975" y="399"/>
                    </a:lnTo>
                    <a:lnTo>
                      <a:pt x="1979" y="395"/>
                    </a:lnTo>
                    <a:lnTo>
                      <a:pt x="1983" y="395"/>
                    </a:lnTo>
                    <a:lnTo>
                      <a:pt x="1986" y="394"/>
                    </a:lnTo>
                    <a:lnTo>
                      <a:pt x="1990" y="393"/>
                    </a:lnTo>
                    <a:lnTo>
                      <a:pt x="1994" y="392"/>
                    </a:lnTo>
                    <a:lnTo>
                      <a:pt x="1998" y="390"/>
                    </a:lnTo>
                    <a:lnTo>
                      <a:pt x="2002" y="390"/>
                    </a:lnTo>
                    <a:lnTo>
                      <a:pt x="2006" y="388"/>
                    </a:lnTo>
                    <a:lnTo>
                      <a:pt x="2010" y="387"/>
                    </a:lnTo>
                    <a:lnTo>
                      <a:pt x="2014" y="386"/>
                    </a:lnTo>
                    <a:lnTo>
                      <a:pt x="2018" y="385"/>
                    </a:lnTo>
                    <a:lnTo>
                      <a:pt x="2022" y="384"/>
                    </a:lnTo>
                    <a:lnTo>
                      <a:pt x="2026" y="383"/>
                    </a:lnTo>
                    <a:lnTo>
                      <a:pt x="2030" y="381"/>
                    </a:lnTo>
                    <a:lnTo>
                      <a:pt x="2034" y="380"/>
                    </a:lnTo>
                    <a:lnTo>
                      <a:pt x="2038" y="380"/>
                    </a:lnTo>
                    <a:lnTo>
                      <a:pt x="2042" y="377"/>
                    </a:lnTo>
                    <a:lnTo>
                      <a:pt x="2046" y="377"/>
                    </a:lnTo>
                    <a:lnTo>
                      <a:pt x="2050" y="375"/>
                    </a:lnTo>
                    <a:lnTo>
                      <a:pt x="2054" y="373"/>
                    </a:lnTo>
                    <a:lnTo>
                      <a:pt x="2057" y="373"/>
                    </a:lnTo>
                    <a:lnTo>
                      <a:pt x="2061" y="372"/>
                    </a:lnTo>
                    <a:lnTo>
                      <a:pt x="2065" y="370"/>
                    </a:lnTo>
                    <a:lnTo>
                      <a:pt x="2069" y="369"/>
                    </a:lnTo>
                    <a:lnTo>
                      <a:pt x="2073" y="369"/>
                    </a:lnTo>
                    <a:lnTo>
                      <a:pt x="2077" y="367"/>
                    </a:lnTo>
                    <a:lnTo>
                      <a:pt x="2081" y="365"/>
                    </a:lnTo>
                    <a:lnTo>
                      <a:pt x="2085" y="365"/>
                    </a:lnTo>
                    <a:lnTo>
                      <a:pt x="2089" y="364"/>
                    </a:lnTo>
                    <a:lnTo>
                      <a:pt x="2093" y="363"/>
                    </a:lnTo>
                    <a:lnTo>
                      <a:pt x="2097" y="361"/>
                    </a:lnTo>
                    <a:lnTo>
                      <a:pt x="2101" y="359"/>
                    </a:lnTo>
                    <a:lnTo>
                      <a:pt x="2105" y="358"/>
                    </a:lnTo>
                    <a:lnTo>
                      <a:pt x="2109" y="356"/>
                    </a:lnTo>
                    <a:lnTo>
                      <a:pt x="2113" y="355"/>
                    </a:lnTo>
                    <a:lnTo>
                      <a:pt x="2117" y="355"/>
                    </a:lnTo>
                    <a:lnTo>
                      <a:pt x="2121" y="354"/>
                    </a:lnTo>
                    <a:lnTo>
                      <a:pt x="2124" y="351"/>
                    </a:lnTo>
                    <a:lnTo>
                      <a:pt x="2128" y="350"/>
                    </a:lnTo>
                    <a:lnTo>
                      <a:pt x="2132" y="348"/>
                    </a:lnTo>
                    <a:lnTo>
                      <a:pt x="2136" y="348"/>
                    </a:lnTo>
                    <a:lnTo>
                      <a:pt x="2140" y="347"/>
                    </a:lnTo>
                    <a:lnTo>
                      <a:pt x="2144" y="344"/>
                    </a:lnTo>
                    <a:lnTo>
                      <a:pt x="2148" y="343"/>
                    </a:lnTo>
                    <a:lnTo>
                      <a:pt x="2152" y="343"/>
                    </a:lnTo>
                    <a:lnTo>
                      <a:pt x="2156" y="341"/>
                    </a:lnTo>
                    <a:lnTo>
                      <a:pt x="2160" y="339"/>
                    </a:lnTo>
                    <a:lnTo>
                      <a:pt x="2164" y="338"/>
                    </a:lnTo>
                    <a:lnTo>
                      <a:pt x="2168" y="337"/>
                    </a:lnTo>
                    <a:lnTo>
                      <a:pt x="2172" y="337"/>
                    </a:lnTo>
                    <a:lnTo>
                      <a:pt x="2176" y="335"/>
                    </a:lnTo>
                    <a:lnTo>
                      <a:pt x="2180" y="332"/>
                    </a:lnTo>
                    <a:lnTo>
                      <a:pt x="2184" y="332"/>
                    </a:lnTo>
                    <a:lnTo>
                      <a:pt x="2188" y="331"/>
                    </a:lnTo>
                    <a:lnTo>
                      <a:pt x="2191" y="329"/>
                    </a:lnTo>
                    <a:lnTo>
                      <a:pt x="2195" y="327"/>
                    </a:lnTo>
                    <a:lnTo>
                      <a:pt x="2199" y="327"/>
                    </a:lnTo>
                    <a:lnTo>
                      <a:pt x="2203" y="325"/>
                    </a:lnTo>
                    <a:lnTo>
                      <a:pt x="2207" y="324"/>
                    </a:lnTo>
                    <a:lnTo>
                      <a:pt x="2211" y="324"/>
                    </a:lnTo>
                    <a:lnTo>
                      <a:pt x="2215" y="322"/>
                    </a:lnTo>
                    <a:lnTo>
                      <a:pt x="2219" y="321"/>
                    </a:lnTo>
                    <a:lnTo>
                      <a:pt x="2223" y="318"/>
                    </a:lnTo>
                    <a:lnTo>
                      <a:pt x="2227" y="317"/>
                    </a:lnTo>
                    <a:lnTo>
                      <a:pt x="2231" y="315"/>
                    </a:lnTo>
                    <a:lnTo>
                      <a:pt x="2235" y="313"/>
                    </a:lnTo>
                    <a:lnTo>
                      <a:pt x="2239" y="314"/>
                    </a:lnTo>
                    <a:lnTo>
                      <a:pt x="2243" y="312"/>
                    </a:lnTo>
                    <a:lnTo>
                      <a:pt x="2247" y="310"/>
                    </a:lnTo>
                    <a:lnTo>
                      <a:pt x="2251" y="310"/>
                    </a:lnTo>
                    <a:lnTo>
                      <a:pt x="2255" y="308"/>
                    </a:lnTo>
                    <a:lnTo>
                      <a:pt x="2259" y="306"/>
                    </a:lnTo>
                    <a:lnTo>
                      <a:pt x="2262" y="304"/>
                    </a:lnTo>
                    <a:lnTo>
                      <a:pt x="2266" y="302"/>
                    </a:lnTo>
                    <a:lnTo>
                      <a:pt x="2270" y="302"/>
                    </a:lnTo>
                    <a:lnTo>
                      <a:pt x="2274" y="301"/>
                    </a:lnTo>
                    <a:lnTo>
                      <a:pt x="2278" y="300"/>
                    </a:lnTo>
                    <a:lnTo>
                      <a:pt x="2282" y="297"/>
                    </a:lnTo>
                    <a:lnTo>
                      <a:pt x="2286" y="298"/>
                    </a:lnTo>
                    <a:lnTo>
                      <a:pt x="2290" y="295"/>
                    </a:lnTo>
                    <a:lnTo>
                      <a:pt x="2294" y="293"/>
                    </a:lnTo>
                    <a:lnTo>
                      <a:pt x="2298" y="292"/>
                    </a:lnTo>
                    <a:lnTo>
                      <a:pt x="2302" y="290"/>
                    </a:lnTo>
                    <a:lnTo>
                      <a:pt x="2306" y="289"/>
                    </a:lnTo>
                    <a:lnTo>
                      <a:pt x="2310" y="288"/>
                    </a:lnTo>
                    <a:lnTo>
                      <a:pt x="2314" y="287"/>
                    </a:lnTo>
                    <a:lnTo>
                      <a:pt x="2318" y="285"/>
                    </a:lnTo>
                    <a:lnTo>
                      <a:pt x="2322" y="283"/>
                    </a:lnTo>
                    <a:lnTo>
                      <a:pt x="2326" y="283"/>
                    </a:lnTo>
                    <a:lnTo>
                      <a:pt x="2329" y="280"/>
                    </a:lnTo>
                    <a:lnTo>
                      <a:pt x="2333" y="279"/>
                    </a:lnTo>
                    <a:lnTo>
                      <a:pt x="2337" y="277"/>
                    </a:lnTo>
                    <a:lnTo>
                      <a:pt x="2341" y="277"/>
                    </a:lnTo>
                    <a:lnTo>
                      <a:pt x="2345" y="275"/>
                    </a:lnTo>
                    <a:lnTo>
                      <a:pt x="2349" y="274"/>
                    </a:lnTo>
                    <a:lnTo>
                      <a:pt x="2353" y="270"/>
                    </a:lnTo>
                    <a:lnTo>
                      <a:pt x="2357" y="271"/>
                    </a:lnTo>
                    <a:lnTo>
                      <a:pt x="2361" y="269"/>
                    </a:lnTo>
                    <a:lnTo>
                      <a:pt x="2365" y="269"/>
                    </a:lnTo>
                    <a:lnTo>
                      <a:pt x="2369" y="265"/>
                    </a:lnTo>
                    <a:lnTo>
                      <a:pt x="2373" y="266"/>
                    </a:lnTo>
                    <a:lnTo>
                      <a:pt x="2377" y="264"/>
                    </a:lnTo>
                    <a:lnTo>
                      <a:pt x="2381" y="263"/>
                    </a:lnTo>
                    <a:lnTo>
                      <a:pt x="2385" y="262"/>
                    </a:lnTo>
                    <a:lnTo>
                      <a:pt x="2389" y="261"/>
                    </a:lnTo>
                    <a:lnTo>
                      <a:pt x="2393" y="258"/>
                    </a:lnTo>
                    <a:lnTo>
                      <a:pt x="2396" y="258"/>
                    </a:lnTo>
                    <a:lnTo>
                      <a:pt x="2400" y="256"/>
                    </a:lnTo>
                    <a:lnTo>
                      <a:pt x="2404" y="254"/>
                    </a:lnTo>
                    <a:lnTo>
                      <a:pt x="2408" y="254"/>
                    </a:lnTo>
                    <a:lnTo>
                      <a:pt x="2412" y="253"/>
                    </a:lnTo>
                    <a:lnTo>
                      <a:pt x="2416" y="250"/>
                    </a:lnTo>
                    <a:lnTo>
                      <a:pt x="2420" y="249"/>
                    </a:lnTo>
                    <a:lnTo>
                      <a:pt x="2424" y="248"/>
                    </a:lnTo>
                    <a:lnTo>
                      <a:pt x="2428" y="247"/>
                    </a:lnTo>
                    <a:lnTo>
                      <a:pt x="2432" y="245"/>
                    </a:lnTo>
                    <a:lnTo>
                      <a:pt x="2436" y="244"/>
                    </a:lnTo>
                    <a:lnTo>
                      <a:pt x="2440" y="242"/>
                    </a:lnTo>
                    <a:lnTo>
                      <a:pt x="2444" y="240"/>
                    </a:lnTo>
                    <a:lnTo>
                      <a:pt x="2448" y="239"/>
                    </a:lnTo>
                    <a:lnTo>
                      <a:pt x="2452" y="237"/>
                    </a:lnTo>
                    <a:lnTo>
                      <a:pt x="2456" y="238"/>
                    </a:lnTo>
                    <a:lnTo>
                      <a:pt x="2460" y="236"/>
                    </a:lnTo>
                    <a:lnTo>
                      <a:pt x="2464" y="235"/>
                    </a:lnTo>
                    <a:lnTo>
                      <a:pt x="2467" y="232"/>
                    </a:lnTo>
                    <a:lnTo>
                      <a:pt x="2471" y="232"/>
                    </a:lnTo>
                    <a:lnTo>
                      <a:pt x="2475" y="231"/>
                    </a:lnTo>
                    <a:lnTo>
                      <a:pt x="2479" y="227"/>
                    </a:lnTo>
                    <a:lnTo>
                      <a:pt x="2483" y="226"/>
                    </a:lnTo>
                    <a:lnTo>
                      <a:pt x="2487" y="226"/>
                    </a:lnTo>
                    <a:lnTo>
                      <a:pt x="2491" y="224"/>
                    </a:lnTo>
                    <a:lnTo>
                      <a:pt x="2495" y="221"/>
                    </a:lnTo>
                    <a:lnTo>
                      <a:pt x="2499" y="222"/>
                    </a:lnTo>
                    <a:lnTo>
                      <a:pt x="2503" y="219"/>
                    </a:lnTo>
                    <a:lnTo>
                      <a:pt x="2507" y="219"/>
                    </a:lnTo>
                    <a:lnTo>
                      <a:pt x="2511" y="217"/>
                    </a:lnTo>
                    <a:lnTo>
                      <a:pt x="2515" y="217"/>
                    </a:lnTo>
                    <a:lnTo>
                      <a:pt x="2519" y="216"/>
                    </a:lnTo>
                    <a:lnTo>
                      <a:pt x="2523" y="214"/>
                    </a:lnTo>
                    <a:lnTo>
                      <a:pt x="2527" y="213"/>
                    </a:lnTo>
                    <a:lnTo>
                      <a:pt x="2531" y="210"/>
                    </a:lnTo>
                    <a:lnTo>
                      <a:pt x="2534" y="209"/>
                    </a:lnTo>
                    <a:lnTo>
                      <a:pt x="2538" y="209"/>
                    </a:lnTo>
                    <a:lnTo>
                      <a:pt x="2542" y="207"/>
                    </a:lnTo>
                    <a:lnTo>
                      <a:pt x="2546" y="207"/>
                    </a:lnTo>
                    <a:lnTo>
                      <a:pt x="2550" y="204"/>
                    </a:lnTo>
                    <a:lnTo>
                      <a:pt x="2554" y="203"/>
                    </a:lnTo>
                    <a:lnTo>
                      <a:pt x="2558" y="203"/>
                    </a:lnTo>
                    <a:lnTo>
                      <a:pt x="2562" y="201"/>
                    </a:lnTo>
                    <a:lnTo>
                      <a:pt x="2566" y="200"/>
                    </a:lnTo>
                    <a:lnTo>
                      <a:pt x="2570" y="199"/>
                    </a:lnTo>
                    <a:lnTo>
                      <a:pt x="2574" y="197"/>
                    </a:lnTo>
                    <a:lnTo>
                      <a:pt x="2578" y="197"/>
                    </a:lnTo>
                    <a:lnTo>
                      <a:pt x="2582" y="194"/>
                    </a:lnTo>
                    <a:lnTo>
                      <a:pt x="2586" y="194"/>
                    </a:lnTo>
                    <a:lnTo>
                      <a:pt x="2590" y="191"/>
                    </a:lnTo>
                    <a:lnTo>
                      <a:pt x="2594" y="191"/>
                    </a:lnTo>
                    <a:lnTo>
                      <a:pt x="2598" y="190"/>
                    </a:lnTo>
                    <a:lnTo>
                      <a:pt x="2602" y="189"/>
                    </a:lnTo>
                    <a:lnTo>
                      <a:pt x="2605" y="187"/>
                    </a:lnTo>
                    <a:lnTo>
                      <a:pt x="2609" y="186"/>
                    </a:lnTo>
                    <a:lnTo>
                      <a:pt x="2613" y="185"/>
                    </a:lnTo>
                    <a:lnTo>
                      <a:pt x="2617" y="183"/>
                    </a:lnTo>
                    <a:lnTo>
                      <a:pt x="2621" y="184"/>
                    </a:lnTo>
                    <a:lnTo>
                      <a:pt x="2625" y="180"/>
                    </a:lnTo>
                    <a:lnTo>
                      <a:pt x="2629" y="180"/>
                    </a:lnTo>
                    <a:lnTo>
                      <a:pt x="2633" y="178"/>
                    </a:lnTo>
                    <a:lnTo>
                      <a:pt x="2637" y="178"/>
                    </a:lnTo>
                    <a:lnTo>
                      <a:pt x="2641" y="176"/>
                    </a:lnTo>
                    <a:lnTo>
                      <a:pt x="2645" y="174"/>
                    </a:lnTo>
                    <a:lnTo>
                      <a:pt x="2649" y="174"/>
                    </a:lnTo>
                    <a:lnTo>
                      <a:pt x="2653" y="173"/>
                    </a:lnTo>
                    <a:lnTo>
                      <a:pt x="2657" y="172"/>
                    </a:lnTo>
                    <a:lnTo>
                      <a:pt x="2661" y="171"/>
                    </a:lnTo>
                    <a:lnTo>
                      <a:pt x="2665" y="170"/>
                    </a:lnTo>
                    <a:lnTo>
                      <a:pt x="2669" y="167"/>
                    </a:lnTo>
                    <a:lnTo>
                      <a:pt x="2672" y="166"/>
                    </a:lnTo>
                    <a:lnTo>
                      <a:pt x="2676" y="165"/>
                    </a:lnTo>
                    <a:lnTo>
                      <a:pt x="2680" y="164"/>
                    </a:lnTo>
                    <a:lnTo>
                      <a:pt x="2684" y="163"/>
                    </a:lnTo>
                    <a:lnTo>
                      <a:pt x="2688" y="162"/>
                    </a:lnTo>
                    <a:lnTo>
                      <a:pt x="2692" y="161"/>
                    </a:lnTo>
                    <a:lnTo>
                      <a:pt x="2696" y="160"/>
                    </a:lnTo>
                    <a:lnTo>
                      <a:pt x="2700" y="157"/>
                    </a:lnTo>
                    <a:lnTo>
                      <a:pt x="2704" y="157"/>
                    </a:lnTo>
                    <a:lnTo>
                      <a:pt x="2708" y="156"/>
                    </a:lnTo>
                    <a:lnTo>
                      <a:pt x="2712" y="155"/>
                    </a:lnTo>
                    <a:lnTo>
                      <a:pt x="2716" y="155"/>
                    </a:lnTo>
                    <a:lnTo>
                      <a:pt x="2720" y="154"/>
                    </a:lnTo>
                    <a:lnTo>
                      <a:pt x="2724" y="152"/>
                    </a:lnTo>
                    <a:lnTo>
                      <a:pt x="2728" y="151"/>
                    </a:lnTo>
                    <a:lnTo>
                      <a:pt x="2732" y="150"/>
                    </a:lnTo>
                    <a:lnTo>
                      <a:pt x="2736" y="149"/>
                    </a:lnTo>
                    <a:lnTo>
                      <a:pt x="2739" y="146"/>
                    </a:lnTo>
                    <a:lnTo>
                      <a:pt x="2743" y="145"/>
                    </a:lnTo>
                    <a:lnTo>
                      <a:pt x="2747" y="146"/>
                    </a:lnTo>
                    <a:lnTo>
                      <a:pt x="2751" y="143"/>
                    </a:lnTo>
                    <a:lnTo>
                      <a:pt x="2755" y="142"/>
                    </a:lnTo>
                    <a:lnTo>
                      <a:pt x="2759" y="142"/>
                    </a:lnTo>
                    <a:lnTo>
                      <a:pt x="2763" y="142"/>
                    </a:lnTo>
                    <a:lnTo>
                      <a:pt x="2767" y="139"/>
                    </a:lnTo>
                    <a:lnTo>
                      <a:pt x="2771" y="139"/>
                    </a:lnTo>
                    <a:lnTo>
                      <a:pt x="2775" y="139"/>
                    </a:lnTo>
                    <a:lnTo>
                      <a:pt x="2779" y="136"/>
                    </a:lnTo>
                    <a:lnTo>
                      <a:pt x="2783" y="137"/>
                    </a:lnTo>
                    <a:lnTo>
                      <a:pt x="2787" y="135"/>
                    </a:lnTo>
                    <a:lnTo>
                      <a:pt x="2791" y="134"/>
                    </a:lnTo>
                    <a:lnTo>
                      <a:pt x="2795" y="132"/>
                    </a:lnTo>
                    <a:lnTo>
                      <a:pt x="2799" y="132"/>
                    </a:lnTo>
                    <a:lnTo>
                      <a:pt x="2803" y="130"/>
                    </a:lnTo>
                    <a:lnTo>
                      <a:pt x="2807" y="130"/>
                    </a:lnTo>
                    <a:lnTo>
                      <a:pt x="2810" y="129"/>
                    </a:lnTo>
                    <a:lnTo>
                      <a:pt x="2814" y="128"/>
                    </a:lnTo>
                    <a:lnTo>
                      <a:pt x="2818" y="126"/>
                    </a:lnTo>
                    <a:lnTo>
                      <a:pt x="2822" y="126"/>
                    </a:lnTo>
                    <a:lnTo>
                      <a:pt x="2826" y="127"/>
                    </a:lnTo>
                    <a:lnTo>
                      <a:pt x="2830" y="125"/>
                    </a:lnTo>
                    <a:lnTo>
                      <a:pt x="2834" y="124"/>
                    </a:lnTo>
                    <a:lnTo>
                      <a:pt x="2838" y="122"/>
                    </a:lnTo>
                    <a:lnTo>
                      <a:pt x="2842" y="120"/>
                    </a:lnTo>
                    <a:lnTo>
                      <a:pt x="2846" y="119"/>
                    </a:lnTo>
                    <a:lnTo>
                      <a:pt x="2850" y="120"/>
                    </a:lnTo>
                    <a:lnTo>
                      <a:pt x="2854" y="118"/>
                    </a:lnTo>
                    <a:lnTo>
                      <a:pt x="2858" y="119"/>
                    </a:lnTo>
                    <a:lnTo>
                      <a:pt x="2862" y="116"/>
                    </a:lnTo>
                    <a:lnTo>
                      <a:pt x="2866" y="114"/>
                    </a:lnTo>
                    <a:lnTo>
                      <a:pt x="2870" y="114"/>
                    </a:lnTo>
                    <a:lnTo>
                      <a:pt x="2874" y="113"/>
                    </a:lnTo>
                    <a:lnTo>
                      <a:pt x="2877" y="113"/>
                    </a:lnTo>
                    <a:lnTo>
                      <a:pt x="2881" y="113"/>
                    </a:lnTo>
                    <a:lnTo>
                      <a:pt x="2885" y="111"/>
                    </a:lnTo>
                    <a:lnTo>
                      <a:pt x="2889" y="109"/>
                    </a:lnTo>
                    <a:lnTo>
                      <a:pt x="2893" y="107"/>
                    </a:lnTo>
                    <a:lnTo>
                      <a:pt x="2897" y="107"/>
                    </a:lnTo>
                    <a:lnTo>
                      <a:pt x="2901" y="106"/>
                    </a:lnTo>
                    <a:lnTo>
                      <a:pt x="2905" y="106"/>
                    </a:lnTo>
                    <a:lnTo>
                      <a:pt x="2909" y="105"/>
                    </a:lnTo>
                    <a:lnTo>
                      <a:pt x="2913" y="105"/>
                    </a:lnTo>
                    <a:lnTo>
                      <a:pt x="2917" y="102"/>
                    </a:lnTo>
                    <a:lnTo>
                      <a:pt x="2921" y="103"/>
                    </a:lnTo>
                    <a:lnTo>
                      <a:pt x="2925" y="103"/>
                    </a:lnTo>
                    <a:lnTo>
                      <a:pt x="2929" y="100"/>
                    </a:lnTo>
                    <a:lnTo>
                      <a:pt x="2933" y="99"/>
                    </a:lnTo>
                    <a:lnTo>
                      <a:pt x="2937" y="98"/>
                    </a:lnTo>
                    <a:lnTo>
                      <a:pt x="2941" y="98"/>
                    </a:lnTo>
                    <a:lnTo>
                      <a:pt x="2944" y="98"/>
                    </a:lnTo>
                    <a:lnTo>
                      <a:pt x="2948" y="96"/>
                    </a:lnTo>
                    <a:lnTo>
                      <a:pt x="2952" y="94"/>
                    </a:lnTo>
                    <a:lnTo>
                      <a:pt x="2956" y="94"/>
                    </a:lnTo>
                    <a:lnTo>
                      <a:pt x="2960" y="93"/>
                    </a:lnTo>
                    <a:lnTo>
                      <a:pt x="2964" y="93"/>
                    </a:lnTo>
                    <a:lnTo>
                      <a:pt x="2968" y="92"/>
                    </a:lnTo>
                    <a:lnTo>
                      <a:pt x="2972" y="91"/>
                    </a:lnTo>
                    <a:lnTo>
                      <a:pt x="2976" y="91"/>
                    </a:lnTo>
                    <a:lnTo>
                      <a:pt x="2980" y="90"/>
                    </a:lnTo>
                    <a:lnTo>
                      <a:pt x="2984" y="90"/>
                    </a:lnTo>
                    <a:lnTo>
                      <a:pt x="2988" y="87"/>
                    </a:lnTo>
                    <a:lnTo>
                      <a:pt x="2992" y="88"/>
                    </a:lnTo>
                    <a:lnTo>
                      <a:pt x="2996" y="86"/>
                    </a:lnTo>
                    <a:lnTo>
                      <a:pt x="3000" y="85"/>
                    </a:lnTo>
                    <a:lnTo>
                      <a:pt x="3004" y="85"/>
                    </a:lnTo>
                    <a:lnTo>
                      <a:pt x="3008" y="84"/>
                    </a:lnTo>
                    <a:lnTo>
                      <a:pt x="3012" y="84"/>
                    </a:lnTo>
                    <a:lnTo>
                      <a:pt x="3015" y="82"/>
                    </a:lnTo>
                    <a:lnTo>
                      <a:pt x="3019" y="83"/>
                    </a:lnTo>
                    <a:lnTo>
                      <a:pt x="3023" y="81"/>
                    </a:lnTo>
                    <a:lnTo>
                      <a:pt x="3027" y="80"/>
                    </a:lnTo>
                    <a:lnTo>
                      <a:pt x="3031" y="81"/>
                    </a:lnTo>
                    <a:lnTo>
                      <a:pt x="3035" y="80"/>
                    </a:lnTo>
                    <a:lnTo>
                      <a:pt x="3039" y="80"/>
                    </a:lnTo>
                    <a:lnTo>
                      <a:pt x="3043" y="77"/>
                    </a:lnTo>
                    <a:lnTo>
                      <a:pt x="3047" y="77"/>
                    </a:lnTo>
                    <a:lnTo>
                      <a:pt x="3051" y="78"/>
                    </a:lnTo>
                    <a:lnTo>
                      <a:pt x="3055" y="76"/>
                    </a:lnTo>
                    <a:lnTo>
                      <a:pt x="3059" y="75"/>
                    </a:lnTo>
                    <a:lnTo>
                      <a:pt x="3063" y="75"/>
                    </a:lnTo>
                    <a:lnTo>
                      <a:pt x="3067" y="74"/>
                    </a:lnTo>
                    <a:lnTo>
                      <a:pt x="3071" y="73"/>
                    </a:lnTo>
                    <a:lnTo>
                      <a:pt x="3075" y="73"/>
                    </a:lnTo>
                    <a:lnTo>
                      <a:pt x="3079" y="72"/>
                    </a:lnTo>
                    <a:lnTo>
                      <a:pt x="3082" y="72"/>
                    </a:lnTo>
                    <a:lnTo>
                      <a:pt x="3086" y="71"/>
                    </a:lnTo>
                    <a:lnTo>
                      <a:pt x="3090" y="68"/>
                    </a:lnTo>
                    <a:lnTo>
                      <a:pt x="3094" y="70"/>
                    </a:lnTo>
                    <a:lnTo>
                      <a:pt x="3098" y="69"/>
                    </a:lnTo>
                    <a:lnTo>
                      <a:pt x="3102" y="68"/>
                    </a:lnTo>
                    <a:lnTo>
                      <a:pt x="3106" y="67"/>
                    </a:lnTo>
                    <a:lnTo>
                      <a:pt x="3110" y="67"/>
                    </a:lnTo>
                    <a:lnTo>
                      <a:pt x="3114" y="66"/>
                    </a:lnTo>
                    <a:lnTo>
                      <a:pt x="3118" y="64"/>
                    </a:lnTo>
                    <a:lnTo>
                      <a:pt x="3122" y="66"/>
                    </a:lnTo>
                    <a:lnTo>
                      <a:pt x="3126" y="64"/>
                    </a:lnTo>
                    <a:lnTo>
                      <a:pt x="3130" y="63"/>
                    </a:lnTo>
                    <a:lnTo>
                      <a:pt x="3134" y="63"/>
                    </a:lnTo>
                    <a:lnTo>
                      <a:pt x="3138" y="63"/>
                    </a:lnTo>
                    <a:lnTo>
                      <a:pt x="3142" y="61"/>
                    </a:lnTo>
                    <a:lnTo>
                      <a:pt x="3146" y="61"/>
                    </a:lnTo>
                    <a:lnTo>
                      <a:pt x="3150" y="5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5" name="Freeform 2897"/>
              <p:cNvSpPr>
                <a:spLocks/>
              </p:cNvSpPr>
              <p:nvPr/>
            </p:nvSpPr>
            <p:spPr bwMode="auto">
              <a:xfrm flipV="1">
                <a:off x="506" y="1652"/>
                <a:ext cx="1814" cy="26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4"/>
                  </a:cxn>
                  <a:cxn ang="0">
                    <a:pos x="303" y="7"/>
                  </a:cxn>
                  <a:cxn ang="0">
                    <a:pos x="354" y="12"/>
                  </a:cxn>
                  <a:cxn ang="0">
                    <a:pos x="406" y="19"/>
                  </a:cxn>
                  <a:cxn ang="0">
                    <a:pos x="457" y="30"/>
                  </a:cxn>
                  <a:cxn ang="0">
                    <a:pos x="508" y="42"/>
                  </a:cxn>
                  <a:cxn ang="0">
                    <a:pos x="559" y="56"/>
                  </a:cxn>
                  <a:cxn ang="0">
                    <a:pos x="611" y="75"/>
                  </a:cxn>
                  <a:cxn ang="0">
                    <a:pos x="662" y="93"/>
                  </a:cxn>
                  <a:cxn ang="0">
                    <a:pos x="713" y="116"/>
                  </a:cxn>
                  <a:cxn ang="0">
                    <a:pos x="764" y="140"/>
                  </a:cxn>
                  <a:cxn ang="0">
                    <a:pos x="816" y="167"/>
                  </a:cxn>
                  <a:cxn ang="0">
                    <a:pos x="867" y="194"/>
                  </a:cxn>
                  <a:cxn ang="0">
                    <a:pos x="918" y="223"/>
                  </a:cxn>
                  <a:cxn ang="0">
                    <a:pos x="969" y="250"/>
                  </a:cxn>
                  <a:cxn ang="0">
                    <a:pos x="1021" y="278"/>
                  </a:cxn>
                  <a:cxn ang="0">
                    <a:pos x="1072" y="305"/>
                  </a:cxn>
                  <a:cxn ang="0">
                    <a:pos x="1123" y="334"/>
                  </a:cxn>
                  <a:cxn ang="0">
                    <a:pos x="1174" y="357"/>
                  </a:cxn>
                  <a:cxn ang="0">
                    <a:pos x="1226" y="380"/>
                  </a:cxn>
                  <a:cxn ang="0">
                    <a:pos x="1277" y="400"/>
                  </a:cxn>
                  <a:cxn ang="0">
                    <a:pos x="1328" y="416"/>
                  </a:cxn>
                  <a:cxn ang="0">
                    <a:pos x="1379" y="433"/>
                  </a:cxn>
                  <a:cxn ang="0">
                    <a:pos x="1431" y="443"/>
                  </a:cxn>
                  <a:cxn ang="0">
                    <a:pos x="1482" y="454"/>
                  </a:cxn>
                  <a:cxn ang="0">
                    <a:pos x="1533" y="460"/>
                  </a:cxn>
                  <a:cxn ang="0">
                    <a:pos x="1584" y="464"/>
                  </a:cxn>
                  <a:cxn ang="0">
                    <a:pos x="1636" y="465"/>
                  </a:cxn>
                  <a:cxn ang="0">
                    <a:pos x="1687" y="464"/>
                  </a:cxn>
                  <a:cxn ang="0">
                    <a:pos x="1738" y="460"/>
                  </a:cxn>
                  <a:cxn ang="0">
                    <a:pos x="1789" y="451"/>
                  </a:cxn>
                  <a:cxn ang="0">
                    <a:pos x="1841" y="443"/>
                  </a:cxn>
                  <a:cxn ang="0">
                    <a:pos x="1892" y="432"/>
                  </a:cxn>
                  <a:cxn ang="0">
                    <a:pos x="1943" y="419"/>
                  </a:cxn>
                  <a:cxn ang="0">
                    <a:pos x="1994" y="403"/>
                  </a:cxn>
                  <a:cxn ang="0">
                    <a:pos x="2046" y="388"/>
                  </a:cxn>
                  <a:cxn ang="0">
                    <a:pos x="2097" y="372"/>
                  </a:cxn>
                  <a:cxn ang="0">
                    <a:pos x="2148" y="355"/>
                  </a:cxn>
                  <a:cxn ang="0">
                    <a:pos x="2199" y="335"/>
                  </a:cxn>
                  <a:cxn ang="0">
                    <a:pos x="2251" y="318"/>
                  </a:cxn>
                  <a:cxn ang="0">
                    <a:pos x="2302" y="298"/>
                  </a:cxn>
                  <a:cxn ang="0">
                    <a:pos x="2353" y="279"/>
                  </a:cxn>
                  <a:cxn ang="0">
                    <a:pos x="2404" y="261"/>
                  </a:cxn>
                  <a:cxn ang="0">
                    <a:pos x="2456" y="245"/>
                  </a:cxn>
                  <a:cxn ang="0">
                    <a:pos x="2507" y="225"/>
                  </a:cxn>
                  <a:cxn ang="0">
                    <a:pos x="2558" y="205"/>
                  </a:cxn>
                  <a:cxn ang="0">
                    <a:pos x="2609" y="190"/>
                  </a:cxn>
                  <a:cxn ang="0">
                    <a:pos x="2661" y="173"/>
                  </a:cxn>
                  <a:cxn ang="0">
                    <a:pos x="2712" y="158"/>
                  </a:cxn>
                  <a:cxn ang="0">
                    <a:pos x="2763" y="143"/>
                  </a:cxn>
                  <a:cxn ang="0">
                    <a:pos x="2814" y="129"/>
                  </a:cxn>
                  <a:cxn ang="0">
                    <a:pos x="2866" y="116"/>
                  </a:cxn>
                  <a:cxn ang="0">
                    <a:pos x="2917" y="105"/>
                  </a:cxn>
                  <a:cxn ang="0">
                    <a:pos x="2968" y="95"/>
                  </a:cxn>
                  <a:cxn ang="0">
                    <a:pos x="3019" y="83"/>
                  </a:cxn>
                  <a:cxn ang="0">
                    <a:pos x="3071" y="74"/>
                  </a:cxn>
                  <a:cxn ang="0">
                    <a:pos x="3122" y="66"/>
                  </a:cxn>
                </a:cxnLst>
                <a:rect l="0" t="0" r="r" b="b"/>
                <a:pathLst>
                  <a:path w="3150" h="466">
                    <a:moveTo>
                      <a:pt x="0" y="1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0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0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6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6"/>
                    </a:lnTo>
                    <a:lnTo>
                      <a:pt x="287" y="6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9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9"/>
                    </a:lnTo>
                    <a:lnTo>
                      <a:pt x="339" y="9"/>
                    </a:lnTo>
                    <a:lnTo>
                      <a:pt x="342" y="11"/>
                    </a:lnTo>
                    <a:lnTo>
                      <a:pt x="346" y="11"/>
                    </a:lnTo>
                    <a:lnTo>
                      <a:pt x="350" y="12"/>
                    </a:lnTo>
                    <a:lnTo>
                      <a:pt x="354" y="12"/>
                    </a:lnTo>
                    <a:lnTo>
                      <a:pt x="358" y="13"/>
                    </a:lnTo>
                    <a:lnTo>
                      <a:pt x="362" y="13"/>
                    </a:lnTo>
                    <a:lnTo>
                      <a:pt x="366" y="14"/>
                    </a:lnTo>
                    <a:lnTo>
                      <a:pt x="370" y="13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5"/>
                    </a:lnTo>
                    <a:lnTo>
                      <a:pt x="386" y="16"/>
                    </a:lnTo>
                    <a:lnTo>
                      <a:pt x="390" y="17"/>
                    </a:lnTo>
                    <a:lnTo>
                      <a:pt x="394" y="18"/>
                    </a:lnTo>
                    <a:lnTo>
                      <a:pt x="398" y="18"/>
                    </a:lnTo>
                    <a:lnTo>
                      <a:pt x="402" y="19"/>
                    </a:lnTo>
                    <a:lnTo>
                      <a:pt x="406" y="19"/>
                    </a:lnTo>
                    <a:lnTo>
                      <a:pt x="410" y="20"/>
                    </a:lnTo>
                    <a:lnTo>
                      <a:pt x="413" y="22"/>
                    </a:lnTo>
                    <a:lnTo>
                      <a:pt x="417" y="22"/>
                    </a:lnTo>
                    <a:lnTo>
                      <a:pt x="421" y="22"/>
                    </a:lnTo>
                    <a:lnTo>
                      <a:pt x="425" y="24"/>
                    </a:lnTo>
                    <a:lnTo>
                      <a:pt x="429" y="25"/>
                    </a:lnTo>
                    <a:lnTo>
                      <a:pt x="433" y="24"/>
                    </a:lnTo>
                    <a:lnTo>
                      <a:pt x="437" y="25"/>
                    </a:lnTo>
                    <a:lnTo>
                      <a:pt x="441" y="25"/>
                    </a:lnTo>
                    <a:lnTo>
                      <a:pt x="445" y="27"/>
                    </a:lnTo>
                    <a:lnTo>
                      <a:pt x="449" y="26"/>
                    </a:lnTo>
                    <a:lnTo>
                      <a:pt x="453" y="28"/>
                    </a:lnTo>
                    <a:lnTo>
                      <a:pt x="457" y="30"/>
                    </a:lnTo>
                    <a:lnTo>
                      <a:pt x="461" y="30"/>
                    </a:lnTo>
                    <a:lnTo>
                      <a:pt x="465" y="32"/>
                    </a:lnTo>
                    <a:lnTo>
                      <a:pt x="469" y="32"/>
                    </a:lnTo>
                    <a:lnTo>
                      <a:pt x="473" y="34"/>
                    </a:lnTo>
                    <a:lnTo>
                      <a:pt x="477" y="33"/>
                    </a:lnTo>
                    <a:lnTo>
                      <a:pt x="480" y="34"/>
                    </a:lnTo>
                    <a:lnTo>
                      <a:pt x="484" y="35"/>
                    </a:lnTo>
                    <a:lnTo>
                      <a:pt x="488" y="37"/>
                    </a:lnTo>
                    <a:lnTo>
                      <a:pt x="492" y="38"/>
                    </a:lnTo>
                    <a:lnTo>
                      <a:pt x="496" y="38"/>
                    </a:lnTo>
                    <a:lnTo>
                      <a:pt x="500" y="40"/>
                    </a:lnTo>
                    <a:lnTo>
                      <a:pt x="504" y="39"/>
                    </a:lnTo>
                    <a:lnTo>
                      <a:pt x="508" y="42"/>
                    </a:lnTo>
                    <a:lnTo>
                      <a:pt x="512" y="44"/>
                    </a:lnTo>
                    <a:lnTo>
                      <a:pt x="516" y="43"/>
                    </a:lnTo>
                    <a:lnTo>
                      <a:pt x="520" y="44"/>
                    </a:lnTo>
                    <a:lnTo>
                      <a:pt x="524" y="46"/>
                    </a:lnTo>
                    <a:lnTo>
                      <a:pt x="528" y="46"/>
                    </a:lnTo>
                    <a:lnTo>
                      <a:pt x="532" y="49"/>
                    </a:lnTo>
                    <a:lnTo>
                      <a:pt x="536" y="50"/>
                    </a:lnTo>
                    <a:lnTo>
                      <a:pt x="540" y="49"/>
                    </a:lnTo>
                    <a:lnTo>
                      <a:pt x="544" y="52"/>
                    </a:lnTo>
                    <a:lnTo>
                      <a:pt x="547" y="53"/>
                    </a:lnTo>
                    <a:lnTo>
                      <a:pt x="551" y="54"/>
                    </a:lnTo>
                    <a:lnTo>
                      <a:pt x="555" y="54"/>
                    </a:lnTo>
                    <a:lnTo>
                      <a:pt x="559" y="56"/>
                    </a:lnTo>
                    <a:lnTo>
                      <a:pt x="563" y="59"/>
                    </a:lnTo>
                    <a:lnTo>
                      <a:pt x="567" y="60"/>
                    </a:lnTo>
                    <a:lnTo>
                      <a:pt x="571" y="61"/>
                    </a:lnTo>
                    <a:lnTo>
                      <a:pt x="575" y="61"/>
                    </a:lnTo>
                    <a:lnTo>
                      <a:pt x="579" y="63"/>
                    </a:lnTo>
                    <a:lnTo>
                      <a:pt x="583" y="64"/>
                    </a:lnTo>
                    <a:lnTo>
                      <a:pt x="587" y="65"/>
                    </a:lnTo>
                    <a:lnTo>
                      <a:pt x="591" y="66"/>
                    </a:lnTo>
                    <a:lnTo>
                      <a:pt x="595" y="68"/>
                    </a:lnTo>
                    <a:lnTo>
                      <a:pt x="599" y="70"/>
                    </a:lnTo>
                    <a:lnTo>
                      <a:pt x="603" y="71"/>
                    </a:lnTo>
                    <a:lnTo>
                      <a:pt x="607" y="72"/>
                    </a:lnTo>
                    <a:lnTo>
                      <a:pt x="611" y="75"/>
                    </a:lnTo>
                    <a:lnTo>
                      <a:pt x="615" y="75"/>
                    </a:lnTo>
                    <a:lnTo>
                      <a:pt x="618" y="77"/>
                    </a:lnTo>
                    <a:lnTo>
                      <a:pt x="622" y="77"/>
                    </a:lnTo>
                    <a:lnTo>
                      <a:pt x="626" y="81"/>
                    </a:lnTo>
                    <a:lnTo>
                      <a:pt x="630" y="82"/>
                    </a:lnTo>
                    <a:lnTo>
                      <a:pt x="634" y="82"/>
                    </a:lnTo>
                    <a:lnTo>
                      <a:pt x="638" y="83"/>
                    </a:lnTo>
                    <a:lnTo>
                      <a:pt x="642" y="87"/>
                    </a:lnTo>
                    <a:lnTo>
                      <a:pt x="646" y="88"/>
                    </a:lnTo>
                    <a:lnTo>
                      <a:pt x="650" y="89"/>
                    </a:lnTo>
                    <a:lnTo>
                      <a:pt x="654" y="91"/>
                    </a:lnTo>
                    <a:lnTo>
                      <a:pt x="658" y="92"/>
                    </a:lnTo>
                    <a:lnTo>
                      <a:pt x="662" y="93"/>
                    </a:lnTo>
                    <a:lnTo>
                      <a:pt x="666" y="96"/>
                    </a:lnTo>
                    <a:lnTo>
                      <a:pt x="670" y="96"/>
                    </a:lnTo>
                    <a:lnTo>
                      <a:pt x="674" y="98"/>
                    </a:lnTo>
                    <a:lnTo>
                      <a:pt x="678" y="100"/>
                    </a:lnTo>
                    <a:lnTo>
                      <a:pt x="682" y="101"/>
                    </a:lnTo>
                    <a:lnTo>
                      <a:pt x="685" y="104"/>
                    </a:lnTo>
                    <a:lnTo>
                      <a:pt x="689" y="106"/>
                    </a:lnTo>
                    <a:lnTo>
                      <a:pt x="693" y="108"/>
                    </a:lnTo>
                    <a:lnTo>
                      <a:pt x="697" y="110"/>
                    </a:lnTo>
                    <a:lnTo>
                      <a:pt x="701" y="112"/>
                    </a:lnTo>
                    <a:lnTo>
                      <a:pt x="705" y="112"/>
                    </a:lnTo>
                    <a:lnTo>
                      <a:pt x="709" y="115"/>
                    </a:lnTo>
                    <a:lnTo>
                      <a:pt x="713" y="116"/>
                    </a:lnTo>
                    <a:lnTo>
                      <a:pt x="717" y="118"/>
                    </a:lnTo>
                    <a:lnTo>
                      <a:pt x="721" y="120"/>
                    </a:lnTo>
                    <a:lnTo>
                      <a:pt x="725" y="122"/>
                    </a:lnTo>
                    <a:lnTo>
                      <a:pt x="729" y="124"/>
                    </a:lnTo>
                    <a:lnTo>
                      <a:pt x="733" y="126"/>
                    </a:lnTo>
                    <a:lnTo>
                      <a:pt x="737" y="128"/>
                    </a:lnTo>
                    <a:lnTo>
                      <a:pt x="741" y="130"/>
                    </a:lnTo>
                    <a:lnTo>
                      <a:pt x="745" y="130"/>
                    </a:lnTo>
                    <a:lnTo>
                      <a:pt x="749" y="133"/>
                    </a:lnTo>
                    <a:lnTo>
                      <a:pt x="753" y="134"/>
                    </a:lnTo>
                    <a:lnTo>
                      <a:pt x="756" y="136"/>
                    </a:lnTo>
                    <a:lnTo>
                      <a:pt x="760" y="140"/>
                    </a:lnTo>
                    <a:lnTo>
                      <a:pt x="764" y="140"/>
                    </a:lnTo>
                    <a:lnTo>
                      <a:pt x="768" y="143"/>
                    </a:lnTo>
                    <a:lnTo>
                      <a:pt x="772" y="144"/>
                    </a:lnTo>
                    <a:lnTo>
                      <a:pt x="776" y="146"/>
                    </a:lnTo>
                    <a:lnTo>
                      <a:pt x="780" y="148"/>
                    </a:lnTo>
                    <a:lnTo>
                      <a:pt x="784" y="151"/>
                    </a:lnTo>
                    <a:lnTo>
                      <a:pt x="788" y="153"/>
                    </a:lnTo>
                    <a:lnTo>
                      <a:pt x="792" y="155"/>
                    </a:lnTo>
                    <a:lnTo>
                      <a:pt x="796" y="156"/>
                    </a:lnTo>
                    <a:lnTo>
                      <a:pt x="800" y="159"/>
                    </a:lnTo>
                    <a:lnTo>
                      <a:pt x="804" y="160"/>
                    </a:lnTo>
                    <a:lnTo>
                      <a:pt x="808" y="162"/>
                    </a:lnTo>
                    <a:lnTo>
                      <a:pt x="812" y="164"/>
                    </a:lnTo>
                    <a:lnTo>
                      <a:pt x="816" y="167"/>
                    </a:lnTo>
                    <a:lnTo>
                      <a:pt x="820" y="169"/>
                    </a:lnTo>
                    <a:lnTo>
                      <a:pt x="823" y="171"/>
                    </a:lnTo>
                    <a:lnTo>
                      <a:pt x="827" y="173"/>
                    </a:lnTo>
                    <a:lnTo>
                      <a:pt x="831" y="173"/>
                    </a:lnTo>
                    <a:lnTo>
                      <a:pt x="835" y="176"/>
                    </a:lnTo>
                    <a:lnTo>
                      <a:pt x="839" y="180"/>
                    </a:lnTo>
                    <a:lnTo>
                      <a:pt x="843" y="182"/>
                    </a:lnTo>
                    <a:lnTo>
                      <a:pt x="847" y="184"/>
                    </a:lnTo>
                    <a:lnTo>
                      <a:pt x="851" y="184"/>
                    </a:lnTo>
                    <a:lnTo>
                      <a:pt x="855" y="187"/>
                    </a:lnTo>
                    <a:lnTo>
                      <a:pt x="859" y="189"/>
                    </a:lnTo>
                    <a:lnTo>
                      <a:pt x="863" y="192"/>
                    </a:lnTo>
                    <a:lnTo>
                      <a:pt x="867" y="194"/>
                    </a:lnTo>
                    <a:lnTo>
                      <a:pt x="871" y="196"/>
                    </a:lnTo>
                    <a:lnTo>
                      <a:pt x="875" y="199"/>
                    </a:lnTo>
                    <a:lnTo>
                      <a:pt x="879" y="201"/>
                    </a:lnTo>
                    <a:lnTo>
                      <a:pt x="883" y="202"/>
                    </a:lnTo>
                    <a:lnTo>
                      <a:pt x="887" y="204"/>
                    </a:lnTo>
                    <a:lnTo>
                      <a:pt x="890" y="206"/>
                    </a:lnTo>
                    <a:lnTo>
                      <a:pt x="894" y="209"/>
                    </a:lnTo>
                    <a:lnTo>
                      <a:pt x="898" y="210"/>
                    </a:lnTo>
                    <a:lnTo>
                      <a:pt x="902" y="212"/>
                    </a:lnTo>
                    <a:lnTo>
                      <a:pt x="906" y="216"/>
                    </a:lnTo>
                    <a:lnTo>
                      <a:pt x="910" y="217"/>
                    </a:lnTo>
                    <a:lnTo>
                      <a:pt x="914" y="220"/>
                    </a:lnTo>
                    <a:lnTo>
                      <a:pt x="918" y="223"/>
                    </a:lnTo>
                    <a:lnTo>
                      <a:pt x="922" y="224"/>
                    </a:lnTo>
                    <a:lnTo>
                      <a:pt x="926" y="226"/>
                    </a:lnTo>
                    <a:lnTo>
                      <a:pt x="930" y="229"/>
                    </a:lnTo>
                    <a:lnTo>
                      <a:pt x="934" y="231"/>
                    </a:lnTo>
                    <a:lnTo>
                      <a:pt x="938" y="232"/>
                    </a:lnTo>
                    <a:lnTo>
                      <a:pt x="942" y="234"/>
                    </a:lnTo>
                    <a:lnTo>
                      <a:pt x="946" y="238"/>
                    </a:lnTo>
                    <a:lnTo>
                      <a:pt x="950" y="239"/>
                    </a:lnTo>
                    <a:lnTo>
                      <a:pt x="954" y="242"/>
                    </a:lnTo>
                    <a:lnTo>
                      <a:pt x="958" y="244"/>
                    </a:lnTo>
                    <a:lnTo>
                      <a:pt x="961" y="247"/>
                    </a:lnTo>
                    <a:lnTo>
                      <a:pt x="965" y="248"/>
                    </a:lnTo>
                    <a:lnTo>
                      <a:pt x="969" y="250"/>
                    </a:lnTo>
                    <a:lnTo>
                      <a:pt x="973" y="252"/>
                    </a:lnTo>
                    <a:lnTo>
                      <a:pt x="977" y="255"/>
                    </a:lnTo>
                    <a:lnTo>
                      <a:pt x="981" y="257"/>
                    </a:lnTo>
                    <a:lnTo>
                      <a:pt x="985" y="259"/>
                    </a:lnTo>
                    <a:lnTo>
                      <a:pt x="989" y="262"/>
                    </a:lnTo>
                    <a:lnTo>
                      <a:pt x="993" y="264"/>
                    </a:lnTo>
                    <a:lnTo>
                      <a:pt x="997" y="265"/>
                    </a:lnTo>
                    <a:lnTo>
                      <a:pt x="1001" y="269"/>
                    </a:lnTo>
                    <a:lnTo>
                      <a:pt x="1005" y="269"/>
                    </a:lnTo>
                    <a:lnTo>
                      <a:pt x="1009" y="273"/>
                    </a:lnTo>
                    <a:lnTo>
                      <a:pt x="1013" y="274"/>
                    </a:lnTo>
                    <a:lnTo>
                      <a:pt x="1017" y="276"/>
                    </a:lnTo>
                    <a:lnTo>
                      <a:pt x="1021" y="278"/>
                    </a:lnTo>
                    <a:lnTo>
                      <a:pt x="1025" y="280"/>
                    </a:lnTo>
                    <a:lnTo>
                      <a:pt x="1028" y="282"/>
                    </a:lnTo>
                    <a:lnTo>
                      <a:pt x="1032" y="284"/>
                    </a:lnTo>
                    <a:lnTo>
                      <a:pt x="1036" y="287"/>
                    </a:lnTo>
                    <a:lnTo>
                      <a:pt x="1040" y="289"/>
                    </a:lnTo>
                    <a:lnTo>
                      <a:pt x="1044" y="289"/>
                    </a:lnTo>
                    <a:lnTo>
                      <a:pt x="1048" y="292"/>
                    </a:lnTo>
                    <a:lnTo>
                      <a:pt x="1052" y="297"/>
                    </a:lnTo>
                    <a:lnTo>
                      <a:pt x="1056" y="298"/>
                    </a:lnTo>
                    <a:lnTo>
                      <a:pt x="1060" y="298"/>
                    </a:lnTo>
                    <a:lnTo>
                      <a:pt x="1064" y="302"/>
                    </a:lnTo>
                    <a:lnTo>
                      <a:pt x="1068" y="304"/>
                    </a:lnTo>
                    <a:lnTo>
                      <a:pt x="1072" y="305"/>
                    </a:lnTo>
                    <a:lnTo>
                      <a:pt x="1076" y="308"/>
                    </a:lnTo>
                    <a:lnTo>
                      <a:pt x="1080" y="311"/>
                    </a:lnTo>
                    <a:lnTo>
                      <a:pt x="1084" y="313"/>
                    </a:lnTo>
                    <a:lnTo>
                      <a:pt x="1088" y="313"/>
                    </a:lnTo>
                    <a:lnTo>
                      <a:pt x="1092" y="314"/>
                    </a:lnTo>
                    <a:lnTo>
                      <a:pt x="1095" y="318"/>
                    </a:lnTo>
                    <a:lnTo>
                      <a:pt x="1099" y="319"/>
                    </a:lnTo>
                    <a:lnTo>
                      <a:pt x="1103" y="322"/>
                    </a:lnTo>
                    <a:lnTo>
                      <a:pt x="1107" y="324"/>
                    </a:lnTo>
                    <a:lnTo>
                      <a:pt x="1111" y="325"/>
                    </a:lnTo>
                    <a:lnTo>
                      <a:pt x="1115" y="328"/>
                    </a:lnTo>
                    <a:lnTo>
                      <a:pt x="1119" y="331"/>
                    </a:lnTo>
                    <a:lnTo>
                      <a:pt x="1123" y="334"/>
                    </a:lnTo>
                    <a:lnTo>
                      <a:pt x="1127" y="334"/>
                    </a:lnTo>
                    <a:lnTo>
                      <a:pt x="1131" y="335"/>
                    </a:lnTo>
                    <a:lnTo>
                      <a:pt x="1135" y="338"/>
                    </a:lnTo>
                    <a:lnTo>
                      <a:pt x="1139" y="339"/>
                    </a:lnTo>
                    <a:lnTo>
                      <a:pt x="1143" y="341"/>
                    </a:lnTo>
                    <a:lnTo>
                      <a:pt x="1147" y="343"/>
                    </a:lnTo>
                    <a:lnTo>
                      <a:pt x="1151" y="345"/>
                    </a:lnTo>
                    <a:lnTo>
                      <a:pt x="1155" y="347"/>
                    </a:lnTo>
                    <a:lnTo>
                      <a:pt x="1159" y="349"/>
                    </a:lnTo>
                    <a:lnTo>
                      <a:pt x="1163" y="351"/>
                    </a:lnTo>
                    <a:lnTo>
                      <a:pt x="1166" y="352"/>
                    </a:lnTo>
                    <a:lnTo>
                      <a:pt x="1170" y="355"/>
                    </a:lnTo>
                    <a:lnTo>
                      <a:pt x="1174" y="357"/>
                    </a:lnTo>
                    <a:lnTo>
                      <a:pt x="1178" y="358"/>
                    </a:lnTo>
                    <a:lnTo>
                      <a:pt x="1182" y="360"/>
                    </a:lnTo>
                    <a:lnTo>
                      <a:pt x="1186" y="362"/>
                    </a:lnTo>
                    <a:lnTo>
                      <a:pt x="1190" y="365"/>
                    </a:lnTo>
                    <a:lnTo>
                      <a:pt x="1194" y="363"/>
                    </a:lnTo>
                    <a:lnTo>
                      <a:pt x="1198" y="366"/>
                    </a:lnTo>
                    <a:lnTo>
                      <a:pt x="1202" y="368"/>
                    </a:lnTo>
                    <a:lnTo>
                      <a:pt x="1206" y="370"/>
                    </a:lnTo>
                    <a:lnTo>
                      <a:pt x="1210" y="371"/>
                    </a:lnTo>
                    <a:lnTo>
                      <a:pt x="1214" y="375"/>
                    </a:lnTo>
                    <a:lnTo>
                      <a:pt x="1218" y="376"/>
                    </a:lnTo>
                    <a:lnTo>
                      <a:pt x="1222" y="379"/>
                    </a:lnTo>
                    <a:lnTo>
                      <a:pt x="1226" y="380"/>
                    </a:lnTo>
                    <a:lnTo>
                      <a:pt x="1230" y="380"/>
                    </a:lnTo>
                    <a:lnTo>
                      <a:pt x="1233" y="381"/>
                    </a:lnTo>
                    <a:lnTo>
                      <a:pt x="1237" y="384"/>
                    </a:lnTo>
                    <a:lnTo>
                      <a:pt x="1241" y="387"/>
                    </a:lnTo>
                    <a:lnTo>
                      <a:pt x="1245" y="386"/>
                    </a:lnTo>
                    <a:lnTo>
                      <a:pt x="1249" y="388"/>
                    </a:lnTo>
                    <a:lnTo>
                      <a:pt x="1253" y="390"/>
                    </a:lnTo>
                    <a:lnTo>
                      <a:pt x="1257" y="392"/>
                    </a:lnTo>
                    <a:lnTo>
                      <a:pt x="1261" y="393"/>
                    </a:lnTo>
                    <a:lnTo>
                      <a:pt x="1265" y="395"/>
                    </a:lnTo>
                    <a:lnTo>
                      <a:pt x="1269" y="396"/>
                    </a:lnTo>
                    <a:lnTo>
                      <a:pt x="1273" y="399"/>
                    </a:lnTo>
                    <a:lnTo>
                      <a:pt x="1277" y="400"/>
                    </a:lnTo>
                    <a:lnTo>
                      <a:pt x="1281" y="402"/>
                    </a:lnTo>
                    <a:lnTo>
                      <a:pt x="1285" y="402"/>
                    </a:lnTo>
                    <a:lnTo>
                      <a:pt x="1289" y="405"/>
                    </a:lnTo>
                    <a:lnTo>
                      <a:pt x="1293" y="405"/>
                    </a:lnTo>
                    <a:lnTo>
                      <a:pt x="1297" y="407"/>
                    </a:lnTo>
                    <a:lnTo>
                      <a:pt x="1301" y="408"/>
                    </a:lnTo>
                    <a:lnTo>
                      <a:pt x="1304" y="410"/>
                    </a:lnTo>
                    <a:lnTo>
                      <a:pt x="1308" y="409"/>
                    </a:lnTo>
                    <a:lnTo>
                      <a:pt x="1312" y="412"/>
                    </a:lnTo>
                    <a:lnTo>
                      <a:pt x="1316" y="414"/>
                    </a:lnTo>
                    <a:lnTo>
                      <a:pt x="1320" y="415"/>
                    </a:lnTo>
                    <a:lnTo>
                      <a:pt x="1324" y="415"/>
                    </a:lnTo>
                    <a:lnTo>
                      <a:pt x="1328" y="416"/>
                    </a:lnTo>
                    <a:lnTo>
                      <a:pt x="1332" y="418"/>
                    </a:lnTo>
                    <a:lnTo>
                      <a:pt x="1336" y="420"/>
                    </a:lnTo>
                    <a:lnTo>
                      <a:pt x="1340" y="421"/>
                    </a:lnTo>
                    <a:lnTo>
                      <a:pt x="1344" y="422"/>
                    </a:lnTo>
                    <a:lnTo>
                      <a:pt x="1348" y="424"/>
                    </a:lnTo>
                    <a:lnTo>
                      <a:pt x="1352" y="423"/>
                    </a:lnTo>
                    <a:lnTo>
                      <a:pt x="1356" y="425"/>
                    </a:lnTo>
                    <a:lnTo>
                      <a:pt x="1360" y="427"/>
                    </a:lnTo>
                    <a:lnTo>
                      <a:pt x="1364" y="429"/>
                    </a:lnTo>
                    <a:lnTo>
                      <a:pt x="1368" y="429"/>
                    </a:lnTo>
                    <a:lnTo>
                      <a:pt x="1371" y="429"/>
                    </a:lnTo>
                    <a:lnTo>
                      <a:pt x="1375" y="431"/>
                    </a:lnTo>
                    <a:lnTo>
                      <a:pt x="1379" y="433"/>
                    </a:lnTo>
                    <a:lnTo>
                      <a:pt x="1383" y="433"/>
                    </a:lnTo>
                    <a:lnTo>
                      <a:pt x="1387" y="434"/>
                    </a:lnTo>
                    <a:lnTo>
                      <a:pt x="1391" y="435"/>
                    </a:lnTo>
                    <a:lnTo>
                      <a:pt x="1395" y="436"/>
                    </a:lnTo>
                    <a:lnTo>
                      <a:pt x="1399" y="438"/>
                    </a:lnTo>
                    <a:lnTo>
                      <a:pt x="1403" y="438"/>
                    </a:lnTo>
                    <a:lnTo>
                      <a:pt x="1407" y="438"/>
                    </a:lnTo>
                    <a:lnTo>
                      <a:pt x="1411" y="439"/>
                    </a:lnTo>
                    <a:lnTo>
                      <a:pt x="1415" y="441"/>
                    </a:lnTo>
                    <a:lnTo>
                      <a:pt x="1419" y="440"/>
                    </a:lnTo>
                    <a:lnTo>
                      <a:pt x="1423" y="442"/>
                    </a:lnTo>
                    <a:lnTo>
                      <a:pt x="1427" y="444"/>
                    </a:lnTo>
                    <a:lnTo>
                      <a:pt x="1431" y="443"/>
                    </a:lnTo>
                    <a:lnTo>
                      <a:pt x="1435" y="446"/>
                    </a:lnTo>
                    <a:lnTo>
                      <a:pt x="1438" y="447"/>
                    </a:lnTo>
                    <a:lnTo>
                      <a:pt x="1442" y="447"/>
                    </a:lnTo>
                    <a:lnTo>
                      <a:pt x="1446" y="447"/>
                    </a:lnTo>
                    <a:lnTo>
                      <a:pt x="1450" y="450"/>
                    </a:lnTo>
                    <a:lnTo>
                      <a:pt x="1454" y="448"/>
                    </a:lnTo>
                    <a:lnTo>
                      <a:pt x="1458" y="451"/>
                    </a:lnTo>
                    <a:lnTo>
                      <a:pt x="1462" y="451"/>
                    </a:lnTo>
                    <a:lnTo>
                      <a:pt x="1466" y="451"/>
                    </a:lnTo>
                    <a:lnTo>
                      <a:pt x="1470" y="452"/>
                    </a:lnTo>
                    <a:lnTo>
                      <a:pt x="1474" y="454"/>
                    </a:lnTo>
                    <a:lnTo>
                      <a:pt x="1478" y="452"/>
                    </a:lnTo>
                    <a:lnTo>
                      <a:pt x="1482" y="454"/>
                    </a:lnTo>
                    <a:lnTo>
                      <a:pt x="1486" y="454"/>
                    </a:lnTo>
                    <a:lnTo>
                      <a:pt x="1490" y="455"/>
                    </a:lnTo>
                    <a:lnTo>
                      <a:pt x="1494" y="456"/>
                    </a:lnTo>
                    <a:lnTo>
                      <a:pt x="1498" y="456"/>
                    </a:lnTo>
                    <a:lnTo>
                      <a:pt x="1502" y="456"/>
                    </a:lnTo>
                    <a:lnTo>
                      <a:pt x="1506" y="456"/>
                    </a:lnTo>
                    <a:lnTo>
                      <a:pt x="1509" y="458"/>
                    </a:lnTo>
                    <a:lnTo>
                      <a:pt x="1513" y="459"/>
                    </a:lnTo>
                    <a:lnTo>
                      <a:pt x="1517" y="457"/>
                    </a:lnTo>
                    <a:lnTo>
                      <a:pt x="1521" y="459"/>
                    </a:lnTo>
                    <a:lnTo>
                      <a:pt x="1525" y="459"/>
                    </a:lnTo>
                    <a:lnTo>
                      <a:pt x="1529" y="460"/>
                    </a:lnTo>
                    <a:lnTo>
                      <a:pt x="1533" y="460"/>
                    </a:lnTo>
                    <a:lnTo>
                      <a:pt x="1537" y="461"/>
                    </a:lnTo>
                    <a:lnTo>
                      <a:pt x="1541" y="461"/>
                    </a:lnTo>
                    <a:lnTo>
                      <a:pt x="1545" y="464"/>
                    </a:lnTo>
                    <a:lnTo>
                      <a:pt x="1549" y="462"/>
                    </a:lnTo>
                    <a:lnTo>
                      <a:pt x="1553" y="463"/>
                    </a:lnTo>
                    <a:lnTo>
                      <a:pt x="1557" y="463"/>
                    </a:lnTo>
                    <a:lnTo>
                      <a:pt x="1561" y="464"/>
                    </a:lnTo>
                    <a:lnTo>
                      <a:pt x="1565" y="463"/>
                    </a:lnTo>
                    <a:lnTo>
                      <a:pt x="1569" y="463"/>
                    </a:lnTo>
                    <a:lnTo>
                      <a:pt x="1573" y="464"/>
                    </a:lnTo>
                    <a:lnTo>
                      <a:pt x="1576" y="463"/>
                    </a:lnTo>
                    <a:lnTo>
                      <a:pt x="1580" y="463"/>
                    </a:lnTo>
                    <a:lnTo>
                      <a:pt x="1584" y="464"/>
                    </a:lnTo>
                    <a:lnTo>
                      <a:pt x="1588" y="464"/>
                    </a:lnTo>
                    <a:lnTo>
                      <a:pt x="1592" y="463"/>
                    </a:lnTo>
                    <a:lnTo>
                      <a:pt x="1596" y="465"/>
                    </a:lnTo>
                    <a:lnTo>
                      <a:pt x="1600" y="466"/>
                    </a:lnTo>
                    <a:lnTo>
                      <a:pt x="1604" y="465"/>
                    </a:lnTo>
                    <a:lnTo>
                      <a:pt x="1608" y="465"/>
                    </a:lnTo>
                    <a:lnTo>
                      <a:pt x="1612" y="463"/>
                    </a:lnTo>
                    <a:lnTo>
                      <a:pt x="1616" y="466"/>
                    </a:lnTo>
                    <a:lnTo>
                      <a:pt x="1620" y="466"/>
                    </a:lnTo>
                    <a:lnTo>
                      <a:pt x="1624" y="465"/>
                    </a:lnTo>
                    <a:lnTo>
                      <a:pt x="1628" y="466"/>
                    </a:lnTo>
                    <a:lnTo>
                      <a:pt x="1632" y="465"/>
                    </a:lnTo>
                    <a:lnTo>
                      <a:pt x="1636" y="465"/>
                    </a:lnTo>
                    <a:lnTo>
                      <a:pt x="1640" y="465"/>
                    </a:lnTo>
                    <a:lnTo>
                      <a:pt x="1643" y="464"/>
                    </a:lnTo>
                    <a:lnTo>
                      <a:pt x="1647" y="464"/>
                    </a:lnTo>
                    <a:lnTo>
                      <a:pt x="1651" y="464"/>
                    </a:lnTo>
                    <a:lnTo>
                      <a:pt x="1655" y="464"/>
                    </a:lnTo>
                    <a:lnTo>
                      <a:pt x="1659" y="465"/>
                    </a:lnTo>
                    <a:lnTo>
                      <a:pt x="1663" y="464"/>
                    </a:lnTo>
                    <a:lnTo>
                      <a:pt x="1667" y="463"/>
                    </a:lnTo>
                    <a:lnTo>
                      <a:pt x="1671" y="463"/>
                    </a:lnTo>
                    <a:lnTo>
                      <a:pt x="1675" y="465"/>
                    </a:lnTo>
                    <a:lnTo>
                      <a:pt x="1679" y="465"/>
                    </a:lnTo>
                    <a:lnTo>
                      <a:pt x="1683" y="463"/>
                    </a:lnTo>
                    <a:lnTo>
                      <a:pt x="1687" y="464"/>
                    </a:lnTo>
                    <a:lnTo>
                      <a:pt x="1691" y="464"/>
                    </a:lnTo>
                    <a:lnTo>
                      <a:pt x="1695" y="461"/>
                    </a:lnTo>
                    <a:lnTo>
                      <a:pt x="1699" y="461"/>
                    </a:lnTo>
                    <a:lnTo>
                      <a:pt x="1703" y="461"/>
                    </a:lnTo>
                    <a:lnTo>
                      <a:pt x="1707" y="462"/>
                    </a:lnTo>
                    <a:lnTo>
                      <a:pt x="1711" y="460"/>
                    </a:lnTo>
                    <a:lnTo>
                      <a:pt x="1714" y="461"/>
                    </a:lnTo>
                    <a:lnTo>
                      <a:pt x="1718" y="461"/>
                    </a:lnTo>
                    <a:lnTo>
                      <a:pt x="1722" y="460"/>
                    </a:lnTo>
                    <a:lnTo>
                      <a:pt x="1726" y="461"/>
                    </a:lnTo>
                    <a:lnTo>
                      <a:pt x="1730" y="459"/>
                    </a:lnTo>
                    <a:lnTo>
                      <a:pt x="1734" y="459"/>
                    </a:lnTo>
                    <a:lnTo>
                      <a:pt x="1738" y="460"/>
                    </a:lnTo>
                    <a:lnTo>
                      <a:pt x="1742" y="458"/>
                    </a:lnTo>
                    <a:lnTo>
                      <a:pt x="1746" y="459"/>
                    </a:lnTo>
                    <a:lnTo>
                      <a:pt x="1750" y="456"/>
                    </a:lnTo>
                    <a:lnTo>
                      <a:pt x="1754" y="456"/>
                    </a:lnTo>
                    <a:lnTo>
                      <a:pt x="1758" y="457"/>
                    </a:lnTo>
                    <a:lnTo>
                      <a:pt x="1762" y="455"/>
                    </a:lnTo>
                    <a:lnTo>
                      <a:pt x="1766" y="456"/>
                    </a:lnTo>
                    <a:lnTo>
                      <a:pt x="1770" y="455"/>
                    </a:lnTo>
                    <a:lnTo>
                      <a:pt x="1774" y="455"/>
                    </a:lnTo>
                    <a:lnTo>
                      <a:pt x="1778" y="454"/>
                    </a:lnTo>
                    <a:lnTo>
                      <a:pt x="1781" y="453"/>
                    </a:lnTo>
                    <a:lnTo>
                      <a:pt x="1785" y="452"/>
                    </a:lnTo>
                    <a:lnTo>
                      <a:pt x="1789" y="451"/>
                    </a:lnTo>
                    <a:lnTo>
                      <a:pt x="1793" y="451"/>
                    </a:lnTo>
                    <a:lnTo>
                      <a:pt x="1797" y="452"/>
                    </a:lnTo>
                    <a:lnTo>
                      <a:pt x="1801" y="450"/>
                    </a:lnTo>
                    <a:lnTo>
                      <a:pt x="1805" y="449"/>
                    </a:lnTo>
                    <a:lnTo>
                      <a:pt x="1809" y="449"/>
                    </a:lnTo>
                    <a:lnTo>
                      <a:pt x="1813" y="449"/>
                    </a:lnTo>
                    <a:lnTo>
                      <a:pt x="1817" y="447"/>
                    </a:lnTo>
                    <a:lnTo>
                      <a:pt x="1821" y="446"/>
                    </a:lnTo>
                    <a:lnTo>
                      <a:pt x="1825" y="446"/>
                    </a:lnTo>
                    <a:lnTo>
                      <a:pt x="1829" y="445"/>
                    </a:lnTo>
                    <a:lnTo>
                      <a:pt x="1833" y="444"/>
                    </a:lnTo>
                    <a:lnTo>
                      <a:pt x="1837" y="444"/>
                    </a:lnTo>
                    <a:lnTo>
                      <a:pt x="1841" y="443"/>
                    </a:lnTo>
                    <a:lnTo>
                      <a:pt x="1845" y="442"/>
                    </a:lnTo>
                    <a:lnTo>
                      <a:pt x="1848" y="441"/>
                    </a:lnTo>
                    <a:lnTo>
                      <a:pt x="1852" y="439"/>
                    </a:lnTo>
                    <a:lnTo>
                      <a:pt x="1856" y="439"/>
                    </a:lnTo>
                    <a:lnTo>
                      <a:pt x="1860" y="438"/>
                    </a:lnTo>
                    <a:lnTo>
                      <a:pt x="1864" y="438"/>
                    </a:lnTo>
                    <a:lnTo>
                      <a:pt x="1868" y="437"/>
                    </a:lnTo>
                    <a:lnTo>
                      <a:pt x="1872" y="437"/>
                    </a:lnTo>
                    <a:lnTo>
                      <a:pt x="1876" y="435"/>
                    </a:lnTo>
                    <a:lnTo>
                      <a:pt x="1880" y="436"/>
                    </a:lnTo>
                    <a:lnTo>
                      <a:pt x="1884" y="434"/>
                    </a:lnTo>
                    <a:lnTo>
                      <a:pt x="1888" y="432"/>
                    </a:lnTo>
                    <a:lnTo>
                      <a:pt x="1892" y="432"/>
                    </a:lnTo>
                    <a:lnTo>
                      <a:pt x="1896" y="431"/>
                    </a:lnTo>
                    <a:lnTo>
                      <a:pt x="1900" y="432"/>
                    </a:lnTo>
                    <a:lnTo>
                      <a:pt x="1904" y="429"/>
                    </a:lnTo>
                    <a:lnTo>
                      <a:pt x="1908" y="427"/>
                    </a:lnTo>
                    <a:lnTo>
                      <a:pt x="1912" y="426"/>
                    </a:lnTo>
                    <a:lnTo>
                      <a:pt x="1916" y="428"/>
                    </a:lnTo>
                    <a:lnTo>
                      <a:pt x="1919" y="425"/>
                    </a:lnTo>
                    <a:lnTo>
                      <a:pt x="1923" y="425"/>
                    </a:lnTo>
                    <a:lnTo>
                      <a:pt x="1927" y="422"/>
                    </a:lnTo>
                    <a:lnTo>
                      <a:pt x="1931" y="422"/>
                    </a:lnTo>
                    <a:lnTo>
                      <a:pt x="1935" y="421"/>
                    </a:lnTo>
                    <a:lnTo>
                      <a:pt x="1939" y="419"/>
                    </a:lnTo>
                    <a:lnTo>
                      <a:pt x="1943" y="419"/>
                    </a:lnTo>
                    <a:lnTo>
                      <a:pt x="1947" y="416"/>
                    </a:lnTo>
                    <a:lnTo>
                      <a:pt x="1951" y="417"/>
                    </a:lnTo>
                    <a:lnTo>
                      <a:pt x="1955" y="416"/>
                    </a:lnTo>
                    <a:lnTo>
                      <a:pt x="1959" y="415"/>
                    </a:lnTo>
                    <a:lnTo>
                      <a:pt x="1963" y="413"/>
                    </a:lnTo>
                    <a:lnTo>
                      <a:pt x="1967" y="412"/>
                    </a:lnTo>
                    <a:lnTo>
                      <a:pt x="1971" y="410"/>
                    </a:lnTo>
                    <a:lnTo>
                      <a:pt x="1975" y="409"/>
                    </a:lnTo>
                    <a:lnTo>
                      <a:pt x="1979" y="407"/>
                    </a:lnTo>
                    <a:lnTo>
                      <a:pt x="1983" y="407"/>
                    </a:lnTo>
                    <a:lnTo>
                      <a:pt x="1986" y="406"/>
                    </a:lnTo>
                    <a:lnTo>
                      <a:pt x="1990" y="405"/>
                    </a:lnTo>
                    <a:lnTo>
                      <a:pt x="1994" y="403"/>
                    </a:lnTo>
                    <a:lnTo>
                      <a:pt x="1998" y="402"/>
                    </a:lnTo>
                    <a:lnTo>
                      <a:pt x="2002" y="401"/>
                    </a:lnTo>
                    <a:lnTo>
                      <a:pt x="2006" y="402"/>
                    </a:lnTo>
                    <a:lnTo>
                      <a:pt x="2010" y="401"/>
                    </a:lnTo>
                    <a:lnTo>
                      <a:pt x="2014" y="398"/>
                    </a:lnTo>
                    <a:lnTo>
                      <a:pt x="2018" y="398"/>
                    </a:lnTo>
                    <a:lnTo>
                      <a:pt x="2022" y="396"/>
                    </a:lnTo>
                    <a:lnTo>
                      <a:pt x="2026" y="396"/>
                    </a:lnTo>
                    <a:lnTo>
                      <a:pt x="2030" y="393"/>
                    </a:lnTo>
                    <a:lnTo>
                      <a:pt x="2034" y="392"/>
                    </a:lnTo>
                    <a:lnTo>
                      <a:pt x="2038" y="390"/>
                    </a:lnTo>
                    <a:lnTo>
                      <a:pt x="2042" y="391"/>
                    </a:lnTo>
                    <a:lnTo>
                      <a:pt x="2046" y="388"/>
                    </a:lnTo>
                    <a:lnTo>
                      <a:pt x="2050" y="387"/>
                    </a:lnTo>
                    <a:lnTo>
                      <a:pt x="2054" y="386"/>
                    </a:lnTo>
                    <a:lnTo>
                      <a:pt x="2057" y="384"/>
                    </a:lnTo>
                    <a:lnTo>
                      <a:pt x="2061" y="384"/>
                    </a:lnTo>
                    <a:lnTo>
                      <a:pt x="2065" y="383"/>
                    </a:lnTo>
                    <a:lnTo>
                      <a:pt x="2069" y="380"/>
                    </a:lnTo>
                    <a:lnTo>
                      <a:pt x="2073" y="379"/>
                    </a:lnTo>
                    <a:lnTo>
                      <a:pt x="2077" y="379"/>
                    </a:lnTo>
                    <a:lnTo>
                      <a:pt x="2081" y="376"/>
                    </a:lnTo>
                    <a:lnTo>
                      <a:pt x="2085" y="375"/>
                    </a:lnTo>
                    <a:lnTo>
                      <a:pt x="2089" y="376"/>
                    </a:lnTo>
                    <a:lnTo>
                      <a:pt x="2093" y="374"/>
                    </a:lnTo>
                    <a:lnTo>
                      <a:pt x="2097" y="372"/>
                    </a:lnTo>
                    <a:lnTo>
                      <a:pt x="2101" y="370"/>
                    </a:lnTo>
                    <a:lnTo>
                      <a:pt x="2105" y="370"/>
                    </a:lnTo>
                    <a:lnTo>
                      <a:pt x="2109" y="367"/>
                    </a:lnTo>
                    <a:lnTo>
                      <a:pt x="2113" y="367"/>
                    </a:lnTo>
                    <a:lnTo>
                      <a:pt x="2117" y="366"/>
                    </a:lnTo>
                    <a:lnTo>
                      <a:pt x="2121" y="364"/>
                    </a:lnTo>
                    <a:lnTo>
                      <a:pt x="2124" y="363"/>
                    </a:lnTo>
                    <a:lnTo>
                      <a:pt x="2128" y="362"/>
                    </a:lnTo>
                    <a:lnTo>
                      <a:pt x="2132" y="358"/>
                    </a:lnTo>
                    <a:lnTo>
                      <a:pt x="2136" y="359"/>
                    </a:lnTo>
                    <a:lnTo>
                      <a:pt x="2140" y="358"/>
                    </a:lnTo>
                    <a:lnTo>
                      <a:pt x="2144" y="356"/>
                    </a:lnTo>
                    <a:lnTo>
                      <a:pt x="2148" y="355"/>
                    </a:lnTo>
                    <a:lnTo>
                      <a:pt x="2152" y="352"/>
                    </a:lnTo>
                    <a:lnTo>
                      <a:pt x="2156" y="350"/>
                    </a:lnTo>
                    <a:lnTo>
                      <a:pt x="2160" y="349"/>
                    </a:lnTo>
                    <a:lnTo>
                      <a:pt x="2164" y="350"/>
                    </a:lnTo>
                    <a:lnTo>
                      <a:pt x="2168" y="348"/>
                    </a:lnTo>
                    <a:lnTo>
                      <a:pt x="2172" y="345"/>
                    </a:lnTo>
                    <a:lnTo>
                      <a:pt x="2176" y="345"/>
                    </a:lnTo>
                    <a:lnTo>
                      <a:pt x="2180" y="343"/>
                    </a:lnTo>
                    <a:lnTo>
                      <a:pt x="2184" y="343"/>
                    </a:lnTo>
                    <a:lnTo>
                      <a:pt x="2188" y="342"/>
                    </a:lnTo>
                    <a:lnTo>
                      <a:pt x="2191" y="338"/>
                    </a:lnTo>
                    <a:lnTo>
                      <a:pt x="2195" y="337"/>
                    </a:lnTo>
                    <a:lnTo>
                      <a:pt x="2199" y="335"/>
                    </a:lnTo>
                    <a:lnTo>
                      <a:pt x="2203" y="335"/>
                    </a:lnTo>
                    <a:lnTo>
                      <a:pt x="2207" y="333"/>
                    </a:lnTo>
                    <a:lnTo>
                      <a:pt x="2211" y="332"/>
                    </a:lnTo>
                    <a:lnTo>
                      <a:pt x="2215" y="331"/>
                    </a:lnTo>
                    <a:lnTo>
                      <a:pt x="2219" y="328"/>
                    </a:lnTo>
                    <a:lnTo>
                      <a:pt x="2223" y="328"/>
                    </a:lnTo>
                    <a:lnTo>
                      <a:pt x="2227" y="325"/>
                    </a:lnTo>
                    <a:lnTo>
                      <a:pt x="2231" y="324"/>
                    </a:lnTo>
                    <a:lnTo>
                      <a:pt x="2235" y="324"/>
                    </a:lnTo>
                    <a:lnTo>
                      <a:pt x="2239" y="321"/>
                    </a:lnTo>
                    <a:lnTo>
                      <a:pt x="2243" y="321"/>
                    </a:lnTo>
                    <a:lnTo>
                      <a:pt x="2247" y="319"/>
                    </a:lnTo>
                    <a:lnTo>
                      <a:pt x="2251" y="318"/>
                    </a:lnTo>
                    <a:lnTo>
                      <a:pt x="2255" y="316"/>
                    </a:lnTo>
                    <a:lnTo>
                      <a:pt x="2259" y="316"/>
                    </a:lnTo>
                    <a:lnTo>
                      <a:pt x="2262" y="312"/>
                    </a:lnTo>
                    <a:lnTo>
                      <a:pt x="2266" y="311"/>
                    </a:lnTo>
                    <a:lnTo>
                      <a:pt x="2270" y="311"/>
                    </a:lnTo>
                    <a:lnTo>
                      <a:pt x="2274" y="310"/>
                    </a:lnTo>
                    <a:lnTo>
                      <a:pt x="2278" y="308"/>
                    </a:lnTo>
                    <a:lnTo>
                      <a:pt x="2282" y="306"/>
                    </a:lnTo>
                    <a:lnTo>
                      <a:pt x="2286" y="306"/>
                    </a:lnTo>
                    <a:lnTo>
                      <a:pt x="2290" y="303"/>
                    </a:lnTo>
                    <a:lnTo>
                      <a:pt x="2294" y="301"/>
                    </a:lnTo>
                    <a:lnTo>
                      <a:pt x="2298" y="299"/>
                    </a:lnTo>
                    <a:lnTo>
                      <a:pt x="2302" y="298"/>
                    </a:lnTo>
                    <a:lnTo>
                      <a:pt x="2306" y="297"/>
                    </a:lnTo>
                    <a:lnTo>
                      <a:pt x="2310" y="296"/>
                    </a:lnTo>
                    <a:lnTo>
                      <a:pt x="2314" y="293"/>
                    </a:lnTo>
                    <a:lnTo>
                      <a:pt x="2318" y="292"/>
                    </a:lnTo>
                    <a:lnTo>
                      <a:pt x="2322" y="293"/>
                    </a:lnTo>
                    <a:lnTo>
                      <a:pt x="2326" y="289"/>
                    </a:lnTo>
                    <a:lnTo>
                      <a:pt x="2329" y="288"/>
                    </a:lnTo>
                    <a:lnTo>
                      <a:pt x="2333" y="287"/>
                    </a:lnTo>
                    <a:lnTo>
                      <a:pt x="2337" y="286"/>
                    </a:lnTo>
                    <a:lnTo>
                      <a:pt x="2341" y="284"/>
                    </a:lnTo>
                    <a:lnTo>
                      <a:pt x="2345" y="282"/>
                    </a:lnTo>
                    <a:lnTo>
                      <a:pt x="2349" y="280"/>
                    </a:lnTo>
                    <a:lnTo>
                      <a:pt x="2353" y="279"/>
                    </a:lnTo>
                    <a:lnTo>
                      <a:pt x="2357" y="277"/>
                    </a:lnTo>
                    <a:lnTo>
                      <a:pt x="2361" y="276"/>
                    </a:lnTo>
                    <a:lnTo>
                      <a:pt x="2365" y="275"/>
                    </a:lnTo>
                    <a:lnTo>
                      <a:pt x="2369" y="274"/>
                    </a:lnTo>
                    <a:lnTo>
                      <a:pt x="2373" y="273"/>
                    </a:lnTo>
                    <a:lnTo>
                      <a:pt x="2377" y="271"/>
                    </a:lnTo>
                    <a:lnTo>
                      <a:pt x="2381" y="268"/>
                    </a:lnTo>
                    <a:lnTo>
                      <a:pt x="2385" y="269"/>
                    </a:lnTo>
                    <a:lnTo>
                      <a:pt x="2389" y="267"/>
                    </a:lnTo>
                    <a:lnTo>
                      <a:pt x="2393" y="265"/>
                    </a:lnTo>
                    <a:lnTo>
                      <a:pt x="2396" y="265"/>
                    </a:lnTo>
                    <a:lnTo>
                      <a:pt x="2400" y="261"/>
                    </a:lnTo>
                    <a:lnTo>
                      <a:pt x="2404" y="261"/>
                    </a:lnTo>
                    <a:lnTo>
                      <a:pt x="2408" y="260"/>
                    </a:lnTo>
                    <a:lnTo>
                      <a:pt x="2412" y="259"/>
                    </a:lnTo>
                    <a:lnTo>
                      <a:pt x="2416" y="257"/>
                    </a:lnTo>
                    <a:lnTo>
                      <a:pt x="2420" y="255"/>
                    </a:lnTo>
                    <a:lnTo>
                      <a:pt x="2424" y="253"/>
                    </a:lnTo>
                    <a:lnTo>
                      <a:pt x="2428" y="255"/>
                    </a:lnTo>
                    <a:lnTo>
                      <a:pt x="2432" y="253"/>
                    </a:lnTo>
                    <a:lnTo>
                      <a:pt x="2436" y="250"/>
                    </a:lnTo>
                    <a:lnTo>
                      <a:pt x="2440" y="250"/>
                    </a:lnTo>
                    <a:lnTo>
                      <a:pt x="2444" y="247"/>
                    </a:lnTo>
                    <a:lnTo>
                      <a:pt x="2448" y="246"/>
                    </a:lnTo>
                    <a:lnTo>
                      <a:pt x="2452" y="243"/>
                    </a:lnTo>
                    <a:lnTo>
                      <a:pt x="2456" y="245"/>
                    </a:lnTo>
                    <a:lnTo>
                      <a:pt x="2460" y="241"/>
                    </a:lnTo>
                    <a:lnTo>
                      <a:pt x="2464" y="239"/>
                    </a:lnTo>
                    <a:lnTo>
                      <a:pt x="2467" y="239"/>
                    </a:lnTo>
                    <a:lnTo>
                      <a:pt x="2471" y="236"/>
                    </a:lnTo>
                    <a:lnTo>
                      <a:pt x="2475" y="236"/>
                    </a:lnTo>
                    <a:lnTo>
                      <a:pt x="2479" y="235"/>
                    </a:lnTo>
                    <a:lnTo>
                      <a:pt x="2483" y="233"/>
                    </a:lnTo>
                    <a:lnTo>
                      <a:pt x="2487" y="231"/>
                    </a:lnTo>
                    <a:lnTo>
                      <a:pt x="2491" y="230"/>
                    </a:lnTo>
                    <a:lnTo>
                      <a:pt x="2495" y="228"/>
                    </a:lnTo>
                    <a:lnTo>
                      <a:pt x="2499" y="227"/>
                    </a:lnTo>
                    <a:lnTo>
                      <a:pt x="2503" y="227"/>
                    </a:lnTo>
                    <a:lnTo>
                      <a:pt x="2507" y="225"/>
                    </a:lnTo>
                    <a:lnTo>
                      <a:pt x="2511" y="223"/>
                    </a:lnTo>
                    <a:lnTo>
                      <a:pt x="2515" y="222"/>
                    </a:lnTo>
                    <a:lnTo>
                      <a:pt x="2519" y="221"/>
                    </a:lnTo>
                    <a:lnTo>
                      <a:pt x="2523" y="219"/>
                    </a:lnTo>
                    <a:lnTo>
                      <a:pt x="2527" y="218"/>
                    </a:lnTo>
                    <a:lnTo>
                      <a:pt x="2531" y="216"/>
                    </a:lnTo>
                    <a:lnTo>
                      <a:pt x="2534" y="214"/>
                    </a:lnTo>
                    <a:lnTo>
                      <a:pt x="2538" y="213"/>
                    </a:lnTo>
                    <a:lnTo>
                      <a:pt x="2542" y="212"/>
                    </a:lnTo>
                    <a:lnTo>
                      <a:pt x="2546" y="210"/>
                    </a:lnTo>
                    <a:lnTo>
                      <a:pt x="2550" y="209"/>
                    </a:lnTo>
                    <a:lnTo>
                      <a:pt x="2554" y="208"/>
                    </a:lnTo>
                    <a:lnTo>
                      <a:pt x="2558" y="205"/>
                    </a:lnTo>
                    <a:lnTo>
                      <a:pt x="2562" y="204"/>
                    </a:lnTo>
                    <a:lnTo>
                      <a:pt x="2566" y="204"/>
                    </a:lnTo>
                    <a:lnTo>
                      <a:pt x="2570" y="202"/>
                    </a:lnTo>
                    <a:lnTo>
                      <a:pt x="2574" y="202"/>
                    </a:lnTo>
                    <a:lnTo>
                      <a:pt x="2578" y="200"/>
                    </a:lnTo>
                    <a:lnTo>
                      <a:pt x="2582" y="198"/>
                    </a:lnTo>
                    <a:lnTo>
                      <a:pt x="2586" y="197"/>
                    </a:lnTo>
                    <a:lnTo>
                      <a:pt x="2590" y="196"/>
                    </a:lnTo>
                    <a:lnTo>
                      <a:pt x="2594" y="195"/>
                    </a:lnTo>
                    <a:lnTo>
                      <a:pt x="2598" y="194"/>
                    </a:lnTo>
                    <a:lnTo>
                      <a:pt x="2602" y="192"/>
                    </a:lnTo>
                    <a:lnTo>
                      <a:pt x="2605" y="191"/>
                    </a:lnTo>
                    <a:lnTo>
                      <a:pt x="2609" y="190"/>
                    </a:lnTo>
                    <a:lnTo>
                      <a:pt x="2613" y="187"/>
                    </a:lnTo>
                    <a:lnTo>
                      <a:pt x="2617" y="188"/>
                    </a:lnTo>
                    <a:lnTo>
                      <a:pt x="2621" y="187"/>
                    </a:lnTo>
                    <a:lnTo>
                      <a:pt x="2625" y="184"/>
                    </a:lnTo>
                    <a:lnTo>
                      <a:pt x="2629" y="183"/>
                    </a:lnTo>
                    <a:lnTo>
                      <a:pt x="2633" y="182"/>
                    </a:lnTo>
                    <a:lnTo>
                      <a:pt x="2637" y="181"/>
                    </a:lnTo>
                    <a:lnTo>
                      <a:pt x="2641" y="180"/>
                    </a:lnTo>
                    <a:lnTo>
                      <a:pt x="2645" y="179"/>
                    </a:lnTo>
                    <a:lnTo>
                      <a:pt x="2649" y="177"/>
                    </a:lnTo>
                    <a:lnTo>
                      <a:pt x="2653" y="175"/>
                    </a:lnTo>
                    <a:lnTo>
                      <a:pt x="2657" y="174"/>
                    </a:lnTo>
                    <a:lnTo>
                      <a:pt x="2661" y="173"/>
                    </a:lnTo>
                    <a:lnTo>
                      <a:pt x="2665" y="172"/>
                    </a:lnTo>
                    <a:lnTo>
                      <a:pt x="2669" y="171"/>
                    </a:lnTo>
                    <a:lnTo>
                      <a:pt x="2672" y="170"/>
                    </a:lnTo>
                    <a:lnTo>
                      <a:pt x="2676" y="169"/>
                    </a:lnTo>
                    <a:lnTo>
                      <a:pt x="2680" y="167"/>
                    </a:lnTo>
                    <a:lnTo>
                      <a:pt x="2684" y="167"/>
                    </a:lnTo>
                    <a:lnTo>
                      <a:pt x="2688" y="167"/>
                    </a:lnTo>
                    <a:lnTo>
                      <a:pt x="2692" y="165"/>
                    </a:lnTo>
                    <a:lnTo>
                      <a:pt x="2696" y="163"/>
                    </a:lnTo>
                    <a:lnTo>
                      <a:pt x="2700" y="162"/>
                    </a:lnTo>
                    <a:lnTo>
                      <a:pt x="2704" y="159"/>
                    </a:lnTo>
                    <a:lnTo>
                      <a:pt x="2708" y="159"/>
                    </a:lnTo>
                    <a:lnTo>
                      <a:pt x="2712" y="158"/>
                    </a:lnTo>
                    <a:lnTo>
                      <a:pt x="2716" y="158"/>
                    </a:lnTo>
                    <a:lnTo>
                      <a:pt x="2720" y="157"/>
                    </a:lnTo>
                    <a:lnTo>
                      <a:pt x="2724" y="155"/>
                    </a:lnTo>
                    <a:lnTo>
                      <a:pt x="2728" y="153"/>
                    </a:lnTo>
                    <a:lnTo>
                      <a:pt x="2732" y="151"/>
                    </a:lnTo>
                    <a:lnTo>
                      <a:pt x="2736" y="152"/>
                    </a:lnTo>
                    <a:lnTo>
                      <a:pt x="2739" y="150"/>
                    </a:lnTo>
                    <a:lnTo>
                      <a:pt x="2743" y="150"/>
                    </a:lnTo>
                    <a:lnTo>
                      <a:pt x="2747" y="149"/>
                    </a:lnTo>
                    <a:lnTo>
                      <a:pt x="2751" y="147"/>
                    </a:lnTo>
                    <a:lnTo>
                      <a:pt x="2755" y="145"/>
                    </a:lnTo>
                    <a:lnTo>
                      <a:pt x="2759" y="144"/>
                    </a:lnTo>
                    <a:lnTo>
                      <a:pt x="2763" y="143"/>
                    </a:lnTo>
                    <a:lnTo>
                      <a:pt x="2767" y="143"/>
                    </a:lnTo>
                    <a:lnTo>
                      <a:pt x="2771" y="141"/>
                    </a:lnTo>
                    <a:lnTo>
                      <a:pt x="2775" y="140"/>
                    </a:lnTo>
                    <a:lnTo>
                      <a:pt x="2779" y="140"/>
                    </a:lnTo>
                    <a:lnTo>
                      <a:pt x="2783" y="139"/>
                    </a:lnTo>
                    <a:lnTo>
                      <a:pt x="2787" y="136"/>
                    </a:lnTo>
                    <a:lnTo>
                      <a:pt x="2791" y="136"/>
                    </a:lnTo>
                    <a:lnTo>
                      <a:pt x="2795" y="136"/>
                    </a:lnTo>
                    <a:lnTo>
                      <a:pt x="2799" y="133"/>
                    </a:lnTo>
                    <a:lnTo>
                      <a:pt x="2803" y="134"/>
                    </a:lnTo>
                    <a:lnTo>
                      <a:pt x="2807" y="132"/>
                    </a:lnTo>
                    <a:lnTo>
                      <a:pt x="2810" y="131"/>
                    </a:lnTo>
                    <a:lnTo>
                      <a:pt x="2814" y="129"/>
                    </a:lnTo>
                    <a:lnTo>
                      <a:pt x="2818" y="130"/>
                    </a:lnTo>
                    <a:lnTo>
                      <a:pt x="2822" y="128"/>
                    </a:lnTo>
                    <a:lnTo>
                      <a:pt x="2826" y="126"/>
                    </a:lnTo>
                    <a:lnTo>
                      <a:pt x="2830" y="125"/>
                    </a:lnTo>
                    <a:lnTo>
                      <a:pt x="2834" y="125"/>
                    </a:lnTo>
                    <a:lnTo>
                      <a:pt x="2838" y="123"/>
                    </a:lnTo>
                    <a:lnTo>
                      <a:pt x="2842" y="121"/>
                    </a:lnTo>
                    <a:lnTo>
                      <a:pt x="2846" y="122"/>
                    </a:lnTo>
                    <a:lnTo>
                      <a:pt x="2850" y="121"/>
                    </a:lnTo>
                    <a:lnTo>
                      <a:pt x="2854" y="120"/>
                    </a:lnTo>
                    <a:lnTo>
                      <a:pt x="2858" y="119"/>
                    </a:lnTo>
                    <a:lnTo>
                      <a:pt x="2862" y="118"/>
                    </a:lnTo>
                    <a:lnTo>
                      <a:pt x="2866" y="116"/>
                    </a:lnTo>
                    <a:lnTo>
                      <a:pt x="2870" y="117"/>
                    </a:lnTo>
                    <a:lnTo>
                      <a:pt x="2874" y="116"/>
                    </a:lnTo>
                    <a:lnTo>
                      <a:pt x="2877" y="113"/>
                    </a:lnTo>
                    <a:lnTo>
                      <a:pt x="2881" y="114"/>
                    </a:lnTo>
                    <a:lnTo>
                      <a:pt x="2885" y="113"/>
                    </a:lnTo>
                    <a:lnTo>
                      <a:pt x="2889" y="113"/>
                    </a:lnTo>
                    <a:lnTo>
                      <a:pt x="2893" y="109"/>
                    </a:lnTo>
                    <a:lnTo>
                      <a:pt x="2897" y="111"/>
                    </a:lnTo>
                    <a:lnTo>
                      <a:pt x="2901" y="108"/>
                    </a:lnTo>
                    <a:lnTo>
                      <a:pt x="2905" y="107"/>
                    </a:lnTo>
                    <a:lnTo>
                      <a:pt x="2909" y="107"/>
                    </a:lnTo>
                    <a:lnTo>
                      <a:pt x="2913" y="106"/>
                    </a:lnTo>
                    <a:lnTo>
                      <a:pt x="2917" y="105"/>
                    </a:lnTo>
                    <a:lnTo>
                      <a:pt x="2921" y="104"/>
                    </a:lnTo>
                    <a:lnTo>
                      <a:pt x="2925" y="104"/>
                    </a:lnTo>
                    <a:lnTo>
                      <a:pt x="2929" y="101"/>
                    </a:lnTo>
                    <a:lnTo>
                      <a:pt x="2933" y="101"/>
                    </a:lnTo>
                    <a:lnTo>
                      <a:pt x="2937" y="100"/>
                    </a:lnTo>
                    <a:lnTo>
                      <a:pt x="2941" y="99"/>
                    </a:lnTo>
                    <a:lnTo>
                      <a:pt x="2944" y="98"/>
                    </a:lnTo>
                    <a:lnTo>
                      <a:pt x="2948" y="98"/>
                    </a:lnTo>
                    <a:lnTo>
                      <a:pt x="2952" y="97"/>
                    </a:lnTo>
                    <a:lnTo>
                      <a:pt x="2956" y="96"/>
                    </a:lnTo>
                    <a:lnTo>
                      <a:pt x="2960" y="97"/>
                    </a:lnTo>
                    <a:lnTo>
                      <a:pt x="2964" y="94"/>
                    </a:lnTo>
                    <a:lnTo>
                      <a:pt x="2968" y="95"/>
                    </a:lnTo>
                    <a:lnTo>
                      <a:pt x="2972" y="94"/>
                    </a:lnTo>
                    <a:lnTo>
                      <a:pt x="2976" y="93"/>
                    </a:lnTo>
                    <a:lnTo>
                      <a:pt x="2980" y="91"/>
                    </a:lnTo>
                    <a:lnTo>
                      <a:pt x="2984" y="91"/>
                    </a:lnTo>
                    <a:lnTo>
                      <a:pt x="2988" y="90"/>
                    </a:lnTo>
                    <a:lnTo>
                      <a:pt x="2992" y="89"/>
                    </a:lnTo>
                    <a:lnTo>
                      <a:pt x="2996" y="90"/>
                    </a:lnTo>
                    <a:lnTo>
                      <a:pt x="3000" y="89"/>
                    </a:lnTo>
                    <a:lnTo>
                      <a:pt x="3004" y="87"/>
                    </a:lnTo>
                    <a:lnTo>
                      <a:pt x="3008" y="86"/>
                    </a:lnTo>
                    <a:lnTo>
                      <a:pt x="3012" y="85"/>
                    </a:lnTo>
                    <a:lnTo>
                      <a:pt x="3015" y="83"/>
                    </a:lnTo>
                    <a:lnTo>
                      <a:pt x="3019" y="83"/>
                    </a:lnTo>
                    <a:lnTo>
                      <a:pt x="3023" y="83"/>
                    </a:lnTo>
                    <a:lnTo>
                      <a:pt x="3027" y="83"/>
                    </a:lnTo>
                    <a:lnTo>
                      <a:pt x="3031" y="82"/>
                    </a:lnTo>
                    <a:lnTo>
                      <a:pt x="3035" y="81"/>
                    </a:lnTo>
                    <a:lnTo>
                      <a:pt x="3039" y="80"/>
                    </a:lnTo>
                    <a:lnTo>
                      <a:pt x="3043" y="78"/>
                    </a:lnTo>
                    <a:lnTo>
                      <a:pt x="3047" y="78"/>
                    </a:lnTo>
                    <a:lnTo>
                      <a:pt x="3051" y="79"/>
                    </a:lnTo>
                    <a:lnTo>
                      <a:pt x="3055" y="77"/>
                    </a:lnTo>
                    <a:lnTo>
                      <a:pt x="3059" y="76"/>
                    </a:lnTo>
                    <a:lnTo>
                      <a:pt x="3063" y="76"/>
                    </a:lnTo>
                    <a:lnTo>
                      <a:pt x="3067" y="75"/>
                    </a:lnTo>
                    <a:lnTo>
                      <a:pt x="3071" y="74"/>
                    </a:lnTo>
                    <a:lnTo>
                      <a:pt x="3075" y="74"/>
                    </a:lnTo>
                    <a:lnTo>
                      <a:pt x="3079" y="72"/>
                    </a:lnTo>
                    <a:lnTo>
                      <a:pt x="3082" y="73"/>
                    </a:lnTo>
                    <a:lnTo>
                      <a:pt x="3086" y="71"/>
                    </a:lnTo>
                    <a:lnTo>
                      <a:pt x="3090" y="72"/>
                    </a:lnTo>
                    <a:lnTo>
                      <a:pt x="3094" y="69"/>
                    </a:lnTo>
                    <a:lnTo>
                      <a:pt x="3098" y="69"/>
                    </a:lnTo>
                    <a:lnTo>
                      <a:pt x="3102" y="70"/>
                    </a:lnTo>
                    <a:lnTo>
                      <a:pt x="3106" y="68"/>
                    </a:lnTo>
                    <a:lnTo>
                      <a:pt x="3110" y="68"/>
                    </a:lnTo>
                    <a:lnTo>
                      <a:pt x="3114" y="67"/>
                    </a:lnTo>
                    <a:lnTo>
                      <a:pt x="3118" y="67"/>
                    </a:lnTo>
                    <a:lnTo>
                      <a:pt x="3122" y="66"/>
                    </a:lnTo>
                    <a:lnTo>
                      <a:pt x="3126" y="66"/>
                    </a:lnTo>
                    <a:lnTo>
                      <a:pt x="3130" y="64"/>
                    </a:lnTo>
                    <a:lnTo>
                      <a:pt x="3134" y="63"/>
                    </a:lnTo>
                    <a:lnTo>
                      <a:pt x="3138" y="63"/>
                    </a:lnTo>
                    <a:lnTo>
                      <a:pt x="3142" y="62"/>
                    </a:lnTo>
                    <a:lnTo>
                      <a:pt x="3146" y="62"/>
                    </a:lnTo>
                    <a:lnTo>
                      <a:pt x="3150" y="6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6" name="Freeform 2898"/>
              <p:cNvSpPr>
                <a:spLocks/>
              </p:cNvSpPr>
              <p:nvPr/>
            </p:nvSpPr>
            <p:spPr bwMode="auto">
              <a:xfrm flipV="1">
                <a:off x="506" y="1582"/>
                <a:ext cx="1814" cy="338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0"/>
                  </a:cxn>
                  <a:cxn ang="0">
                    <a:pos x="201" y="1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3"/>
                  </a:cxn>
                  <a:cxn ang="0">
                    <a:pos x="406" y="23"/>
                  </a:cxn>
                  <a:cxn ang="0">
                    <a:pos x="457" y="32"/>
                  </a:cxn>
                  <a:cxn ang="0">
                    <a:pos x="508" y="47"/>
                  </a:cxn>
                  <a:cxn ang="0">
                    <a:pos x="559" y="66"/>
                  </a:cxn>
                  <a:cxn ang="0">
                    <a:pos x="611" y="86"/>
                  </a:cxn>
                  <a:cxn ang="0">
                    <a:pos x="662" y="110"/>
                  </a:cxn>
                  <a:cxn ang="0">
                    <a:pos x="713" y="138"/>
                  </a:cxn>
                  <a:cxn ang="0">
                    <a:pos x="764" y="167"/>
                  </a:cxn>
                  <a:cxn ang="0">
                    <a:pos x="816" y="200"/>
                  </a:cxn>
                  <a:cxn ang="0">
                    <a:pos x="867" y="233"/>
                  </a:cxn>
                  <a:cxn ang="0">
                    <a:pos x="918" y="268"/>
                  </a:cxn>
                  <a:cxn ang="0">
                    <a:pos x="969" y="302"/>
                  </a:cxn>
                  <a:cxn ang="0">
                    <a:pos x="1021" y="336"/>
                  </a:cxn>
                  <a:cxn ang="0">
                    <a:pos x="1072" y="372"/>
                  </a:cxn>
                  <a:cxn ang="0">
                    <a:pos x="1123" y="404"/>
                  </a:cxn>
                  <a:cxn ang="0">
                    <a:pos x="1174" y="434"/>
                  </a:cxn>
                  <a:cxn ang="0">
                    <a:pos x="1226" y="465"/>
                  </a:cxn>
                  <a:cxn ang="0">
                    <a:pos x="1277" y="491"/>
                  </a:cxn>
                  <a:cxn ang="0">
                    <a:pos x="1328" y="514"/>
                  </a:cxn>
                  <a:cxn ang="0">
                    <a:pos x="1379" y="535"/>
                  </a:cxn>
                  <a:cxn ang="0">
                    <a:pos x="1431" y="552"/>
                  </a:cxn>
                  <a:cxn ang="0">
                    <a:pos x="1482" y="565"/>
                  </a:cxn>
                  <a:cxn ang="0">
                    <a:pos x="1533" y="576"/>
                  </a:cxn>
                  <a:cxn ang="0">
                    <a:pos x="1584" y="582"/>
                  </a:cxn>
                  <a:cxn ang="0">
                    <a:pos x="1636" y="585"/>
                  </a:cxn>
                  <a:cxn ang="0">
                    <a:pos x="1687" y="584"/>
                  </a:cxn>
                  <a:cxn ang="0">
                    <a:pos x="1738" y="581"/>
                  </a:cxn>
                  <a:cxn ang="0">
                    <a:pos x="1789" y="574"/>
                  </a:cxn>
                  <a:cxn ang="0">
                    <a:pos x="1841" y="565"/>
                  </a:cxn>
                  <a:cxn ang="0">
                    <a:pos x="1892" y="555"/>
                  </a:cxn>
                  <a:cxn ang="0">
                    <a:pos x="1943" y="539"/>
                  </a:cxn>
                  <a:cxn ang="0">
                    <a:pos x="1994" y="521"/>
                  </a:cxn>
                  <a:cxn ang="0">
                    <a:pos x="2046" y="505"/>
                  </a:cxn>
                  <a:cxn ang="0">
                    <a:pos x="2097" y="485"/>
                  </a:cxn>
                  <a:cxn ang="0">
                    <a:pos x="2148" y="462"/>
                  </a:cxn>
                  <a:cxn ang="0">
                    <a:pos x="2199" y="441"/>
                  </a:cxn>
                  <a:cxn ang="0">
                    <a:pos x="2251" y="419"/>
                  </a:cxn>
                  <a:cxn ang="0">
                    <a:pos x="2302" y="396"/>
                  </a:cxn>
                  <a:cxn ang="0">
                    <a:pos x="2353" y="372"/>
                  </a:cxn>
                  <a:cxn ang="0">
                    <a:pos x="2404" y="349"/>
                  </a:cxn>
                  <a:cxn ang="0">
                    <a:pos x="2456" y="327"/>
                  </a:cxn>
                  <a:cxn ang="0">
                    <a:pos x="2507" y="304"/>
                  </a:cxn>
                  <a:cxn ang="0">
                    <a:pos x="2558" y="282"/>
                  </a:cxn>
                  <a:cxn ang="0">
                    <a:pos x="2609" y="258"/>
                  </a:cxn>
                  <a:cxn ang="0">
                    <a:pos x="2661" y="238"/>
                  </a:cxn>
                  <a:cxn ang="0">
                    <a:pos x="2712" y="220"/>
                  </a:cxn>
                  <a:cxn ang="0">
                    <a:pos x="2763" y="199"/>
                  </a:cxn>
                  <a:cxn ang="0">
                    <a:pos x="2814" y="181"/>
                  </a:cxn>
                  <a:cxn ang="0">
                    <a:pos x="2866" y="164"/>
                  </a:cxn>
                  <a:cxn ang="0">
                    <a:pos x="2917" y="149"/>
                  </a:cxn>
                  <a:cxn ang="0">
                    <a:pos x="2968" y="135"/>
                  </a:cxn>
                  <a:cxn ang="0">
                    <a:pos x="3019" y="120"/>
                  </a:cxn>
                  <a:cxn ang="0">
                    <a:pos x="3071" y="108"/>
                  </a:cxn>
                  <a:cxn ang="0">
                    <a:pos x="3122" y="96"/>
                  </a:cxn>
                </a:cxnLst>
                <a:rect l="0" t="0" r="r" b="b"/>
                <a:pathLst>
                  <a:path w="3150" h="587">
                    <a:moveTo>
                      <a:pt x="0" y="0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0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0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0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0"/>
                    </a:lnTo>
                    <a:lnTo>
                      <a:pt x="185" y="1"/>
                    </a:lnTo>
                    <a:lnTo>
                      <a:pt x="189" y="1"/>
                    </a:lnTo>
                    <a:lnTo>
                      <a:pt x="193" y="3"/>
                    </a:lnTo>
                    <a:lnTo>
                      <a:pt x="197" y="0"/>
                    </a:lnTo>
                    <a:lnTo>
                      <a:pt x="201" y="1"/>
                    </a:lnTo>
                    <a:lnTo>
                      <a:pt x="205" y="1"/>
                    </a:lnTo>
                    <a:lnTo>
                      <a:pt x="208" y="1"/>
                    </a:lnTo>
                    <a:lnTo>
                      <a:pt x="212" y="1"/>
                    </a:lnTo>
                    <a:lnTo>
                      <a:pt x="216" y="3"/>
                    </a:lnTo>
                    <a:lnTo>
                      <a:pt x="220" y="1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9"/>
                    </a:lnTo>
                    <a:lnTo>
                      <a:pt x="319" y="10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0"/>
                    </a:lnTo>
                    <a:lnTo>
                      <a:pt x="342" y="11"/>
                    </a:lnTo>
                    <a:lnTo>
                      <a:pt x="346" y="14"/>
                    </a:lnTo>
                    <a:lnTo>
                      <a:pt x="350" y="14"/>
                    </a:lnTo>
                    <a:lnTo>
                      <a:pt x="354" y="13"/>
                    </a:lnTo>
                    <a:lnTo>
                      <a:pt x="358" y="15"/>
                    </a:lnTo>
                    <a:lnTo>
                      <a:pt x="362" y="15"/>
                    </a:lnTo>
                    <a:lnTo>
                      <a:pt x="366" y="15"/>
                    </a:lnTo>
                    <a:lnTo>
                      <a:pt x="370" y="16"/>
                    </a:lnTo>
                    <a:lnTo>
                      <a:pt x="374" y="16"/>
                    </a:lnTo>
                    <a:lnTo>
                      <a:pt x="378" y="16"/>
                    </a:lnTo>
                    <a:lnTo>
                      <a:pt x="382" y="17"/>
                    </a:lnTo>
                    <a:lnTo>
                      <a:pt x="386" y="17"/>
                    </a:lnTo>
                    <a:lnTo>
                      <a:pt x="390" y="19"/>
                    </a:lnTo>
                    <a:lnTo>
                      <a:pt x="394" y="20"/>
                    </a:lnTo>
                    <a:lnTo>
                      <a:pt x="398" y="20"/>
                    </a:lnTo>
                    <a:lnTo>
                      <a:pt x="402" y="23"/>
                    </a:lnTo>
                    <a:lnTo>
                      <a:pt x="406" y="23"/>
                    </a:lnTo>
                    <a:lnTo>
                      <a:pt x="410" y="23"/>
                    </a:lnTo>
                    <a:lnTo>
                      <a:pt x="413" y="24"/>
                    </a:lnTo>
                    <a:lnTo>
                      <a:pt x="417" y="24"/>
                    </a:lnTo>
                    <a:lnTo>
                      <a:pt x="421" y="26"/>
                    </a:lnTo>
                    <a:lnTo>
                      <a:pt x="425" y="26"/>
                    </a:lnTo>
                    <a:lnTo>
                      <a:pt x="429" y="28"/>
                    </a:lnTo>
                    <a:lnTo>
                      <a:pt x="433" y="28"/>
                    </a:lnTo>
                    <a:lnTo>
                      <a:pt x="437" y="28"/>
                    </a:lnTo>
                    <a:lnTo>
                      <a:pt x="441" y="29"/>
                    </a:lnTo>
                    <a:lnTo>
                      <a:pt x="445" y="31"/>
                    </a:lnTo>
                    <a:lnTo>
                      <a:pt x="449" y="30"/>
                    </a:lnTo>
                    <a:lnTo>
                      <a:pt x="453" y="33"/>
                    </a:lnTo>
                    <a:lnTo>
                      <a:pt x="457" y="32"/>
                    </a:lnTo>
                    <a:lnTo>
                      <a:pt x="461" y="33"/>
                    </a:lnTo>
                    <a:lnTo>
                      <a:pt x="465" y="36"/>
                    </a:lnTo>
                    <a:lnTo>
                      <a:pt x="469" y="36"/>
                    </a:lnTo>
                    <a:lnTo>
                      <a:pt x="473" y="36"/>
                    </a:lnTo>
                    <a:lnTo>
                      <a:pt x="477" y="37"/>
                    </a:lnTo>
                    <a:lnTo>
                      <a:pt x="480" y="39"/>
                    </a:lnTo>
                    <a:lnTo>
                      <a:pt x="484" y="40"/>
                    </a:lnTo>
                    <a:lnTo>
                      <a:pt x="488" y="42"/>
                    </a:lnTo>
                    <a:lnTo>
                      <a:pt x="492" y="43"/>
                    </a:lnTo>
                    <a:lnTo>
                      <a:pt x="496" y="44"/>
                    </a:lnTo>
                    <a:lnTo>
                      <a:pt x="500" y="46"/>
                    </a:lnTo>
                    <a:lnTo>
                      <a:pt x="504" y="46"/>
                    </a:lnTo>
                    <a:lnTo>
                      <a:pt x="508" y="47"/>
                    </a:lnTo>
                    <a:lnTo>
                      <a:pt x="512" y="48"/>
                    </a:lnTo>
                    <a:lnTo>
                      <a:pt x="516" y="52"/>
                    </a:lnTo>
                    <a:lnTo>
                      <a:pt x="520" y="52"/>
                    </a:lnTo>
                    <a:lnTo>
                      <a:pt x="524" y="53"/>
                    </a:lnTo>
                    <a:lnTo>
                      <a:pt x="528" y="55"/>
                    </a:lnTo>
                    <a:lnTo>
                      <a:pt x="532" y="55"/>
                    </a:lnTo>
                    <a:lnTo>
                      <a:pt x="536" y="57"/>
                    </a:lnTo>
                    <a:lnTo>
                      <a:pt x="540" y="59"/>
                    </a:lnTo>
                    <a:lnTo>
                      <a:pt x="544" y="60"/>
                    </a:lnTo>
                    <a:lnTo>
                      <a:pt x="547" y="62"/>
                    </a:lnTo>
                    <a:lnTo>
                      <a:pt x="551" y="62"/>
                    </a:lnTo>
                    <a:lnTo>
                      <a:pt x="555" y="65"/>
                    </a:lnTo>
                    <a:lnTo>
                      <a:pt x="559" y="66"/>
                    </a:lnTo>
                    <a:lnTo>
                      <a:pt x="563" y="68"/>
                    </a:lnTo>
                    <a:lnTo>
                      <a:pt x="567" y="69"/>
                    </a:lnTo>
                    <a:lnTo>
                      <a:pt x="571" y="70"/>
                    </a:lnTo>
                    <a:lnTo>
                      <a:pt x="575" y="72"/>
                    </a:lnTo>
                    <a:lnTo>
                      <a:pt x="579" y="74"/>
                    </a:lnTo>
                    <a:lnTo>
                      <a:pt x="583" y="75"/>
                    </a:lnTo>
                    <a:lnTo>
                      <a:pt x="587" y="76"/>
                    </a:lnTo>
                    <a:lnTo>
                      <a:pt x="591" y="79"/>
                    </a:lnTo>
                    <a:lnTo>
                      <a:pt x="595" y="81"/>
                    </a:lnTo>
                    <a:lnTo>
                      <a:pt x="599" y="81"/>
                    </a:lnTo>
                    <a:lnTo>
                      <a:pt x="603" y="83"/>
                    </a:lnTo>
                    <a:lnTo>
                      <a:pt x="607" y="86"/>
                    </a:lnTo>
                    <a:lnTo>
                      <a:pt x="611" y="86"/>
                    </a:lnTo>
                    <a:lnTo>
                      <a:pt x="615" y="90"/>
                    </a:lnTo>
                    <a:lnTo>
                      <a:pt x="618" y="89"/>
                    </a:lnTo>
                    <a:lnTo>
                      <a:pt x="622" y="93"/>
                    </a:lnTo>
                    <a:lnTo>
                      <a:pt x="626" y="93"/>
                    </a:lnTo>
                    <a:lnTo>
                      <a:pt x="630" y="97"/>
                    </a:lnTo>
                    <a:lnTo>
                      <a:pt x="634" y="97"/>
                    </a:lnTo>
                    <a:lnTo>
                      <a:pt x="638" y="99"/>
                    </a:lnTo>
                    <a:lnTo>
                      <a:pt x="642" y="102"/>
                    </a:lnTo>
                    <a:lnTo>
                      <a:pt x="646" y="103"/>
                    </a:lnTo>
                    <a:lnTo>
                      <a:pt x="650" y="105"/>
                    </a:lnTo>
                    <a:lnTo>
                      <a:pt x="654" y="108"/>
                    </a:lnTo>
                    <a:lnTo>
                      <a:pt x="658" y="109"/>
                    </a:lnTo>
                    <a:lnTo>
                      <a:pt x="662" y="110"/>
                    </a:lnTo>
                    <a:lnTo>
                      <a:pt x="666" y="113"/>
                    </a:lnTo>
                    <a:lnTo>
                      <a:pt x="670" y="115"/>
                    </a:lnTo>
                    <a:lnTo>
                      <a:pt x="674" y="117"/>
                    </a:lnTo>
                    <a:lnTo>
                      <a:pt x="678" y="119"/>
                    </a:lnTo>
                    <a:lnTo>
                      <a:pt x="682" y="121"/>
                    </a:lnTo>
                    <a:lnTo>
                      <a:pt x="685" y="122"/>
                    </a:lnTo>
                    <a:lnTo>
                      <a:pt x="689" y="126"/>
                    </a:lnTo>
                    <a:lnTo>
                      <a:pt x="693" y="128"/>
                    </a:lnTo>
                    <a:lnTo>
                      <a:pt x="697" y="128"/>
                    </a:lnTo>
                    <a:lnTo>
                      <a:pt x="701" y="131"/>
                    </a:lnTo>
                    <a:lnTo>
                      <a:pt x="705" y="132"/>
                    </a:lnTo>
                    <a:lnTo>
                      <a:pt x="709" y="135"/>
                    </a:lnTo>
                    <a:lnTo>
                      <a:pt x="713" y="138"/>
                    </a:lnTo>
                    <a:lnTo>
                      <a:pt x="717" y="140"/>
                    </a:lnTo>
                    <a:lnTo>
                      <a:pt x="721" y="143"/>
                    </a:lnTo>
                    <a:lnTo>
                      <a:pt x="725" y="145"/>
                    </a:lnTo>
                    <a:lnTo>
                      <a:pt x="729" y="145"/>
                    </a:lnTo>
                    <a:lnTo>
                      <a:pt x="733" y="149"/>
                    </a:lnTo>
                    <a:lnTo>
                      <a:pt x="737" y="151"/>
                    </a:lnTo>
                    <a:lnTo>
                      <a:pt x="741" y="152"/>
                    </a:lnTo>
                    <a:lnTo>
                      <a:pt x="745" y="155"/>
                    </a:lnTo>
                    <a:lnTo>
                      <a:pt x="749" y="157"/>
                    </a:lnTo>
                    <a:lnTo>
                      <a:pt x="753" y="161"/>
                    </a:lnTo>
                    <a:lnTo>
                      <a:pt x="756" y="162"/>
                    </a:lnTo>
                    <a:lnTo>
                      <a:pt x="760" y="164"/>
                    </a:lnTo>
                    <a:lnTo>
                      <a:pt x="764" y="167"/>
                    </a:lnTo>
                    <a:lnTo>
                      <a:pt x="768" y="171"/>
                    </a:lnTo>
                    <a:lnTo>
                      <a:pt x="772" y="172"/>
                    </a:lnTo>
                    <a:lnTo>
                      <a:pt x="776" y="176"/>
                    </a:lnTo>
                    <a:lnTo>
                      <a:pt x="780" y="177"/>
                    </a:lnTo>
                    <a:lnTo>
                      <a:pt x="784" y="179"/>
                    </a:lnTo>
                    <a:lnTo>
                      <a:pt x="788" y="181"/>
                    </a:lnTo>
                    <a:lnTo>
                      <a:pt x="792" y="184"/>
                    </a:lnTo>
                    <a:lnTo>
                      <a:pt x="796" y="186"/>
                    </a:lnTo>
                    <a:lnTo>
                      <a:pt x="800" y="188"/>
                    </a:lnTo>
                    <a:lnTo>
                      <a:pt x="804" y="191"/>
                    </a:lnTo>
                    <a:lnTo>
                      <a:pt x="808" y="195"/>
                    </a:lnTo>
                    <a:lnTo>
                      <a:pt x="812" y="196"/>
                    </a:lnTo>
                    <a:lnTo>
                      <a:pt x="816" y="200"/>
                    </a:lnTo>
                    <a:lnTo>
                      <a:pt x="820" y="201"/>
                    </a:lnTo>
                    <a:lnTo>
                      <a:pt x="823" y="203"/>
                    </a:lnTo>
                    <a:lnTo>
                      <a:pt x="827" y="208"/>
                    </a:lnTo>
                    <a:lnTo>
                      <a:pt x="831" y="209"/>
                    </a:lnTo>
                    <a:lnTo>
                      <a:pt x="835" y="212"/>
                    </a:lnTo>
                    <a:lnTo>
                      <a:pt x="839" y="215"/>
                    </a:lnTo>
                    <a:lnTo>
                      <a:pt x="843" y="217"/>
                    </a:lnTo>
                    <a:lnTo>
                      <a:pt x="847" y="220"/>
                    </a:lnTo>
                    <a:lnTo>
                      <a:pt x="851" y="222"/>
                    </a:lnTo>
                    <a:lnTo>
                      <a:pt x="855" y="225"/>
                    </a:lnTo>
                    <a:lnTo>
                      <a:pt x="859" y="227"/>
                    </a:lnTo>
                    <a:lnTo>
                      <a:pt x="863" y="231"/>
                    </a:lnTo>
                    <a:lnTo>
                      <a:pt x="867" y="233"/>
                    </a:lnTo>
                    <a:lnTo>
                      <a:pt x="871" y="235"/>
                    </a:lnTo>
                    <a:lnTo>
                      <a:pt x="875" y="238"/>
                    </a:lnTo>
                    <a:lnTo>
                      <a:pt x="879" y="240"/>
                    </a:lnTo>
                    <a:lnTo>
                      <a:pt x="883" y="245"/>
                    </a:lnTo>
                    <a:lnTo>
                      <a:pt x="887" y="245"/>
                    </a:lnTo>
                    <a:lnTo>
                      <a:pt x="890" y="250"/>
                    </a:lnTo>
                    <a:lnTo>
                      <a:pt x="894" y="251"/>
                    </a:lnTo>
                    <a:lnTo>
                      <a:pt x="898" y="253"/>
                    </a:lnTo>
                    <a:lnTo>
                      <a:pt x="902" y="257"/>
                    </a:lnTo>
                    <a:lnTo>
                      <a:pt x="906" y="260"/>
                    </a:lnTo>
                    <a:lnTo>
                      <a:pt x="910" y="263"/>
                    </a:lnTo>
                    <a:lnTo>
                      <a:pt x="914" y="265"/>
                    </a:lnTo>
                    <a:lnTo>
                      <a:pt x="918" y="268"/>
                    </a:lnTo>
                    <a:lnTo>
                      <a:pt x="922" y="270"/>
                    </a:lnTo>
                    <a:lnTo>
                      <a:pt x="926" y="273"/>
                    </a:lnTo>
                    <a:lnTo>
                      <a:pt x="930" y="275"/>
                    </a:lnTo>
                    <a:lnTo>
                      <a:pt x="934" y="279"/>
                    </a:lnTo>
                    <a:lnTo>
                      <a:pt x="938" y="281"/>
                    </a:lnTo>
                    <a:lnTo>
                      <a:pt x="942" y="283"/>
                    </a:lnTo>
                    <a:lnTo>
                      <a:pt x="946" y="286"/>
                    </a:lnTo>
                    <a:lnTo>
                      <a:pt x="950" y="288"/>
                    </a:lnTo>
                    <a:lnTo>
                      <a:pt x="954" y="293"/>
                    </a:lnTo>
                    <a:lnTo>
                      <a:pt x="958" y="294"/>
                    </a:lnTo>
                    <a:lnTo>
                      <a:pt x="961" y="297"/>
                    </a:lnTo>
                    <a:lnTo>
                      <a:pt x="965" y="299"/>
                    </a:lnTo>
                    <a:lnTo>
                      <a:pt x="969" y="302"/>
                    </a:lnTo>
                    <a:lnTo>
                      <a:pt x="973" y="305"/>
                    </a:lnTo>
                    <a:lnTo>
                      <a:pt x="977" y="307"/>
                    </a:lnTo>
                    <a:lnTo>
                      <a:pt x="981" y="309"/>
                    </a:lnTo>
                    <a:lnTo>
                      <a:pt x="985" y="312"/>
                    </a:lnTo>
                    <a:lnTo>
                      <a:pt x="989" y="316"/>
                    </a:lnTo>
                    <a:lnTo>
                      <a:pt x="993" y="317"/>
                    </a:lnTo>
                    <a:lnTo>
                      <a:pt x="997" y="321"/>
                    </a:lnTo>
                    <a:lnTo>
                      <a:pt x="1001" y="323"/>
                    </a:lnTo>
                    <a:lnTo>
                      <a:pt x="1005" y="325"/>
                    </a:lnTo>
                    <a:lnTo>
                      <a:pt x="1009" y="328"/>
                    </a:lnTo>
                    <a:lnTo>
                      <a:pt x="1013" y="330"/>
                    </a:lnTo>
                    <a:lnTo>
                      <a:pt x="1017" y="334"/>
                    </a:lnTo>
                    <a:lnTo>
                      <a:pt x="1021" y="336"/>
                    </a:lnTo>
                    <a:lnTo>
                      <a:pt x="1025" y="340"/>
                    </a:lnTo>
                    <a:lnTo>
                      <a:pt x="1028" y="342"/>
                    </a:lnTo>
                    <a:lnTo>
                      <a:pt x="1032" y="346"/>
                    </a:lnTo>
                    <a:lnTo>
                      <a:pt x="1036" y="346"/>
                    </a:lnTo>
                    <a:lnTo>
                      <a:pt x="1040" y="351"/>
                    </a:lnTo>
                    <a:lnTo>
                      <a:pt x="1044" y="352"/>
                    </a:lnTo>
                    <a:lnTo>
                      <a:pt x="1048" y="355"/>
                    </a:lnTo>
                    <a:lnTo>
                      <a:pt x="1052" y="358"/>
                    </a:lnTo>
                    <a:lnTo>
                      <a:pt x="1056" y="361"/>
                    </a:lnTo>
                    <a:lnTo>
                      <a:pt x="1060" y="364"/>
                    </a:lnTo>
                    <a:lnTo>
                      <a:pt x="1064" y="365"/>
                    </a:lnTo>
                    <a:lnTo>
                      <a:pt x="1068" y="368"/>
                    </a:lnTo>
                    <a:lnTo>
                      <a:pt x="1072" y="372"/>
                    </a:lnTo>
                    <a:lnTo>
                      <a:pt x="1076" y="373"/>
                    </a:lnTo>
                    <a:lnTo>
                      <a:pt x="1080" y="377"/>
                    </a:lnTo>
                    <a:lnTo>
                      <a:pt x="1084" y="379"/>
                    </a:lnTo>
                    <a:lnTo>
                      <a:pt x="1088" y="380"/>
                    </a:lnTo>
                    <a:lnTo>
                      <a:pt x="1092" y="384"/>
                    </a:lnTo>
                    <a:lnTo>
                      <a:pt x="1095" y="387"/>
                    </a:lnTo>
                    <a:lnTo>
                      <a:pt x="1099" y="388"/>
                    </a:lnTo>
                    <a:lnTo>
                      <a:pt x="1103" y="391"/>
                    </a:lnTo>
                    <a:lnTo>
                      <a:pt x="1107" y="394"/>
                    </a:lnTo>
                    <a:lnTo>
                      <a:pt x="1111" y="396"/>
                    </a:lnTo>
                    <a:lnTo>
                      <a:pt x="1115" y="399"/>
                    </a:lnTo>
                    <a:lnTo>
                      <a:pt x="1119" y="401"/>
                    </a:lnTo>
                    <a:lnTo>
                      <a:pt x="1123" y="404"/>
                    </a:lnTo>
                    <a:lnTo>
                      <a:pt x="1127" y="406"/>
                    </a:lnTo>
                    <a:lnTo>
                      <a:pt x="1131" y="410"/>
                    </a:lnTo>
                    <a:lnTo>
                      <a:pt x="1135" y="411"/>
                    </a:lnTo>
                    <a:lnTo>
                      <a:pt x="1139" y="413"/>
                    </a:lnTo>
                    <a:lnTo>
                      <a:pt x="1143" y="415"/>
                    </a:lnTo>
                    <a:lnTo>
                      <a:pt x="1147" y="420"/>
                    </a:lnTo>
                    <a:lnTo>
                      <a:pt x="1151" y="419"/>
                    </a:lnTo>
                    <a:lnTo>
                      <a:pt x="1155" y="423"/>
                    </a:lnTo>
                    <a:lnTo>
                      <a:pt x="1159" y="426"/>
                    </a:lnTo>
                    <a:lnTo>
                      <a:pt x="1163" y="429"/>
                    </a:lnTo>
                    <a:lnTo>
                      <a:pt x="1166" y="431"/>
                    </a:lnTo>
                    <a:lnTo>
                      <a:pt x="1170" y="433"/>
                    </a:lnTo>
                    <a:lnTo>
                      <a:pt x="1174" y="434"/>
                    </a:lnTo>
                    <a:lnTo>
                      <a:pt x="1178" y="438"/>
                    </a:lnTo>
                    <a:lnTo>
                      <a:pt x="1182" y="442"/>
                    </a:lnTo>
                    <a:lnTo>
                      <a:pt x="1186" y="443"/>
                    </a:lnTo>
                    <a:lnTo>
                      <a:pt x="1190" y="445"/>
                    </a:lnTo>
                    <a:lnTo>
                      <a:pt x="1194" y="446"/>
                    </a:lnTo>
                    <a:lnTo>
                      <a:pt x="1198" y="449"/>
                    </a:lnTo>
                    <a:lnTo>
                      <a:pt x="1202" y="451"/>
                    </a:lnTo>
                    <a:lnTo>
                      <a:pt x="1206" y="455"/>
                    </a:lnTo>
                    <a:lnTo>
                      <a:pt x="1210" y="455"/>
                    </a:lnTo>
                    <a:lnTo>
                      <a:pt x="1214" y="458"/>
                    </a:lnTo>
                    <a:lnTo>
                      <a:pt x="1218" y="460"/>
                    </a:lnTo>
                    <a:lnTo>
                      <a:pt x="1222" y="462"/>
                    </a:lnTo>
                    <a:lnTo>
                      <a:pt x="1226" y="465"/>
                    </a:lnTo>
                    <a:lnTo>
                      <a:pt x="1230" y="467"/>
                    </a:lnTo>
                    <a:lnTo>
                      <a:pt x="1233" y="470"/>
                    </a:lnTo>
                    <a:lnTo>
                      <a:pt x="1237" y="471"/>
                    </a:lnTo>
                    <a:lnTo>
                      <a:pt x="1241" y="473"/>
                    </a:lnTo>
                    <a:lnTo>
                      <a:pt x="1245" y="475"/>
                    </a:lnTo>
                    <a:lnTo>
                      <a:pt x="1249" y="477"/>
                    </a:lnTo>
                    <a:lnTo>
                      <a:pt x="1253" y="479"/>
                    </a:lnTo>
                    <a:lnTo>
                      <a:pt x="1257" y="483"/>
                    </a:lnTo>
                    <a:lnTo>
                      <a:pt x="1261" y="484"/>
                    </a:lnTo>
                    <a:lnTo>
                      <a:pt x="1265" y="485"/>
                    </a:lnTo>
                    <a:lnTo>
                      <a:pt x="1269" y="486"/>
                    </a:lnTo>
                    <a:lnTo>
                      <a:pt x="1273" y="489"/>
                    </a:lnTo>
                    <a:lnTo>
                      <a:pt x="1277" y="491"/>
                    </a:lnTo>
                    <a:lnTo>
                      <a:pt x="1281" y="492"/>
                    </a:lnTo>
                    <a:lnTo>
                      <a:pt x="1285" y="495"/>
                    </a:lnTo>
                    <a:lnTo>
                      <a:pt x="1289" y="497"/>
                    </a:lnTo>
                    <a:lnTo>
                      <a:pt x="1293" y="499"/>
                    </a:lnTo>
                    <a:lnTo>
                      <a:pt x="1297" y="500"/>
                    </a:lnTo>
                    <a:lnTo>
                      <a:pt x="1301" y="503"/>
                    </a:lnTo>
                    <a:lnTo>
                      <a:pt x="1304" y="505"/>
                    </a:lnTo>
                    <a:lnTo>
                      <a:pt x="1308" y="505"/>
                    </a:lnTo>
                    <a:lnTo>
                      <a:pt x="1312" y="507"/>
                    </a:lnTo>
                    <a:lnTo>
                      <a:pt x="1316" y="509"/>
                    </a:lnTo>
                    <a:lnTo>
                      <a:pt x="1320" y="511"/>
                    </a:lnTo>
                    <a:lnTo>
                      <a:pt x="1324" y="512"/>
                    </a:lnTo>
                    <a:lnTo>
                      <a:pt x="1328" y="514"/>
                    </a:lnTo>
                    <a:lnTo>
                      <a:pt x="1332" y="515"/>
                    </a:lnTo>
                    <a:lnTo>
                      <a:pt x="1336" y="517"/>
                    </a:lnTo>
                    <a:lnTo>
                      <a:pt x="1340" y="520"/>
                    </a:lnTo>
                    <a:lnTo>
                      <a:pt x="1344" y="520"/>
                    </a:lnTo>
                    <a:lnTo>
                      <a:pt x="1348" y="522"/>
                    </a:lnTo>
                    <a:lnTo>
                      <a:pt x="1352" y="523"/>
                    </a:lnTo>
                    <a:lnTo>
                      <a:pt x="1356" y="525"/>
                    </a:lnTo>
                    <a:lnTo>
                      <a:pt x="1360" y="528"/>
                    </a:lnTo>
                    <a:lnTo>
                      <a:pt x="1364" y="527"/>
                    </a:lnTo>
                    <a:lnTo>
                      <a:pt x="1368" y="530"/>
                    </a:lnTo>
                    <a:lnTo>
                      <a:pt x="1371" y="531"/>
                    </a:lnTo>
                    <a:lnTo>
                      <a:pt x="1375" y="534"/>
                    </a:lnTo>
                    <a:lnTo>
                      <a:pt x="1379" y="535"/>
                    </a:lnTo>
                    <a:lnTo>
                      <a:pt x="1383" y="536"/>
                    </a:lnTo>
                    <a:lnTo>
                      <a:pt x="1387" y="536"/>
                    </a:lnTo>
                    <a:lnTo>
                      <a:pt x="1391" y="540"/>
                    </a:lnTo>
                    <a:lnTo>
                      <a:pt x="1395" y="540"/>
                    </a:lnTo>
                    <a:lnTo>
                      <a:pt x="1399" y="540"/>
                    </a:lnTo>
                    <a:lnTo>
                      <a:pt x="1403" y="542"/>
                    </a:lnTo>
                    <a:lnTo>
                      <a:pt x="1407" y="546"/>
                    </a:lnTo>
                    <a:lnTo>
                      <a:pt x="1411" y="545"/>
                    </a:lnTo>
                    <a:lnTo>
                      <a:pt x="1415" y="548"/>
                    </a:lnTo>
                    <a:lnTo>
                      <a:pt x="1419" y="548"/>
                    </a:lnTo>
                    <a:lnTo>
                      <a:pt x="1423" y="550"/>
                    </a:lnTo>
                    <a:lnTo>
                      <a:pt x="1427" y="551"/>
                    </a:lnTo>
                    <a:lnTo>
                      <a:pt x="1431" y="552"/>
                    </a:lnTo>
                    <a:lnTo>
                      <a:pt x="1435" y="553"/>
                    </a:lnTo>
                    <a:lnTo>
                      <a:pt x="1438" y="555"/>
                    </a:lnTo>
                    <a:lnTo>
                      <a:pt x="1442" y="556"/>
                    </a:lnTo>
                    <a:lnTo>
                      <a:pt x="1446" y="557"/>
                    </a:lnTo>
                    <a:lnTo>
                      <a:pt x="1450" y="558"/>
                    </a:lnTo>
                    <a:lnTo>
                      <a:pt x="1454" y="558"/>
                    </a:lnTo>
                    <a:lnTo>
                      <a:pt x="1458" y="560"/>
                    </a:lnTo>
                    <a:lnTo>
                      <a:pt x="1462" y="561"/>
                    </a:lnTo>
                    <a:lnTo>
                      <a:pt x="1466" y="563"/>
                    </a:lnTo>
                    <a:lnTo>
                      <a:pt x="1470" y="563"/>
                    </a:lnTo>
                    <a:lnTo>
                      <a:pt x="1474" y="564"/>
                    </a:lnTo>
                    <a:lnTo>
                      <a:pt x="1478" y="565"/>
                    </a:lnTo>
                    <a:lnTo>
                      <a:pt x="1482" y="565"/>
                    </a:lnTo>
                    <a:lnTo>
                      <a:pt x="1486" y="565"/>
                    </a:lnTo>
                    <a:lnTo>
                      <a:pt x="1490" y="568"/>
                    </a:lnTo>
                    <a:lnTo>
                      <a:pt x="1494" y="569"/>
                    </a:lnTo>
                    <a:lnTo>
                      <a:pt x="1498" y="570"/>
                    </a:lnTo>
                    <a:lnTo>
                      <a:pt x="1502" y="571"/>
                    </a:lnTo>
                    <a:lnTo>
                      <a:pt x="1506" y="571"/>
                    </a:lnTo>
                    <a:lnTo>
                      <a:pt x="1509" y="572"/>
                    </a:lnTo>
                    <a:lnTo>
                      <a:pt x="1513" y="573"/>
                    </a:lnTo>
                    <a:lnTo>
                      <a:pt x="1517" y="572"/>
                    </a:lnTo>
                    <a:lnTo>
                      <a:pt x="1521" y="574"/>
                    </a:lnTo>
                    <a:lnTo>
                      <a:pt x="1525" y="574"/>
                    </a:lnTo>
                    <a:lnTo>
                      <a:pt x="1529" y="576"/>
                    </a:lnTo>
                    <a:lnTo>
                      <a:pt x="1533" y="576"/>
                    </a:lnTo>
                    <a:lnTo>
                      <a:pt x="1537" y="577"/>
                    </a:lnTo>
                    <a:lnTo>
                      <a:pt x="1541" y="577"/>
                    </a:lnTo>
                    <a:lnTo>
                      <a:pt x="1545" y="578"/>
                    </a:lnTo>
                    <a:lnTo>
                      <a:pt x="1549" y="579"/>
                    </a:lnTo>
                    <a:lnTo>
                      <a:pt x="1553" y="579"/>
                    </a:lnTo>
                    <a:lnTo>
                      <a:pt x="1557" y="579"/>
                    </a:lnTo>
                    <a:lnTo>
                      <a:pt x="1561" y="580"/>
                    </a:lnTo>
                    <a:lnTo>
                      <a:pt x="1565" y="581"/>
                    </a:lnTo>
                    <a:lnTo>
                      <a:pt x="1569" y="580"/>
                    </a:lnTo>
                    <a:lnTo>
                      <a:pt x="1573" y="581"/>
                    </a:lnTo>
                    <a:lnTo>
                      <a:pt x="1576" y="582"/>
                    </a:lnTo>
                    <a:lnTo>
                      <a:pt x="1580" y="582"/>
                    </a:lnTo>
                    <a:lnTo>
                      <a:pt x="1584" y="582"/>
                    </a:lnTo>
                    <a:lnTo>
                      <a:pt x="1588" y="583"/>
                    </a:lnTo>
                    <a:lnTo>
                      <a:pt x="1592" y="583"/>
                    </a:lnTo>
                    <a:lnTo>
                      <a:pt x="1596" y="583"/>
                    </a:lnTo>
                    <a:lnTo>
                      <a:pt x="1600" y="585"/>
                    </a:lnTo>
                    <a:lnTo>
                      <a:pt x="1604" y="584"/>
                    </a:lnTo>
                    <a:lnTo>
                      <a:pt x="1608" y="582"/>
                    </a:lnTo>
                    <a:lnTo>
                      <a:pt x="1612" y="583"/>
                    </a:lnTo>
                    <a:lnTo>
                      <a:pt x="1616" y="584"/>
                    </a:lnTo>
                    <a:lnTo>
                      <a:pt x="1620" y="585"/>
                    </a:lnTo>
                    <a:lnTo>
                      <a:pt x="1624" y="585"/>
                    </a:lnTo>
                    <a:lnTo>
                      <a:pt x="1628" y="585"/>
                    </a:lnTo>
                    <a:lnTo>
                      <a:pt x="1632" y="585"/>
                    </a:lnTo>
                    <a:lnTo>
                      <a:pt x="1636" y="585"/>
                    </a:lnTo>
                    <a:lnTo>
                      <a:pt x="1640" y="585"/>
                    </a:lnTo>
                    <a:lnTo>
                      <a:pt x="1643" y="584"/>
                    </a:lnTo>
                    <a:lnTo>
                      <a:pt x="1647" y="585"/>
                    </a:lnTo>
                    <a:lnTo>
                      <a:pt x="1651" y="585"/>
                    </a:lnTo>
                    <a:lnTo>
                      <a:pt x="1655" y="585"/>
                    </a:lnTo>
                    <a:lnTo>
                      <a:pt x="1659" y="585"/>
                    </a:lnTo>
                    <a:lnTo>
                      <a:pt x="1663" y="585"/>
                    </a:lnTo>
                    <a:lnTo>
                      <a:pt x="1667" y="584"/>
                    </a:lnTo>
                    <a:lnTo>
                      <a:pt x="1671" y="585"/>
                    </a:lnTo>
                    <a:lnTo>
                      <a:pt x="1675" y="587"/>
                    </a:lnTo>
                    <a:lnTo>
                      <a:pt x="1679" y="585"/>
                    </a:lnTo>
                    <a:lnTo>
                      <a:pt x="1683" y="585"/>
                    </a:lnTo>
                    <a:lnTo>
                      <a:pt x="1687" y="584"/>
                    </a:lnTo>
                    <a:lnTo>
                      <a:pt x="1691" y="584"/>
                    </a:lnTo>
                    <a:lnTo>
                      <a:pt x="1695" y="585"/>
                    </a:lnTo>
                    <a:lnTo>
                      <a:pt x="1699" y="585"/>
                    </a:lnTo>
                    <a:lnTo>
                      <a:pt x="1703" y="584"/>
                    </a:lnTo>
                    <a:lnTo>
                      <a:pt x="1707" y="584"/>
                    </a:lnTo>
                    <a:lnTo>
                      <a:pt x="1711" y="583"/>
                    </a:lnTo>
                    <a:lnTo>
                      <a:pt x="1714" y="583"/>
                    </a:lnTo>
                    <a:lnTo>
                      <a:pt x="1718" y="583"/>
                    </a:lnTo>
                    <a:lnTo>
                      <a:pt x="1722" y="582"/>
                    </a:lnTo>
                    <a:lnTo>
                      <a:pt x="1726" y="582"/>
                    </a:lnTo>
                    <a:lnTo>
                      <a:pt x="1730" y="581"/>
                    </a:lnTo>
                    <a:lnTo>
                      <a:pt x="1734" y="582"/>
                    </a:lnTo>
                    <a:lnTo>
                      <a:pt x="1738" y="581"/>
                    </a:lnTo>
                    <a:lnTo>
                      <a:pt x="1742" y="582"/>
                    </a:lnTo>
                    <a:lnTo>
                      <a:pt x="1746" y="580"/>
                    </a:lnTo>
                    <a:lnTo>
                      <a:pt x="1750" y="580"/>
                    </a:lnTo>
                    <a:lnTo>
                      <a:pt x="1754" y="579"/>
                    </a:lnTo>
                    <a:lnTo>
                      <a:pt x="1758" y="580"/>
                    </a:lnTo>
                    <a:lnTo>
                      <a:pt x="1762" y="579"/>
                    </a:lnTo>
                    <a:lnTo>
                      <a:pt x="1766" y="578"/>
                    </a:lnTo>
                    <a:lnTo>
                      <a:pt x="1770" y="577"/>
                    </a:lnTo>
                    <a:lnTo>
                      <a:pt x="1774" y="578"/>
                    </a:lnTo>
                    <a:lnTo>
                      <a:pt x="1778" y="578"/>
                    </a:lnTo>
                    <a:lnTo>
                      <a:pt x="1781" y="576"/>
                    </a:lnTo>
                    <a:lnTo>
                      <a:pt x="1785" y="576"/>
                    </a:lnTo>
                    <a:lnTo>
                      <a:pt x="1789" y="574"/>
                    </a:lnTo>
                    <a:lnTo>
                      <a:pt x="1793" y="573"/>
                    </a:lnTo>
                    <a:lnTo>
                      <a:pt x="1797" y="573"/>
                    </a:lnTo>
                    <a:lnTo>
                      <a:pt x="1801" y="572"/>
                    </a:lnTo>
                    <a:lnTo>
                      <a:pt x="1805" y="572"/>
                    </a:lnTo>
                    <a:lnTo>
                      <a:pt x="1809" y="570"/>
                    </a:lnTo>
                    <a:lnTo>
                      <a:pt x="1813" y="572"/>
                    </a:lnTo>
                    <a:lnTo>
                      <a:pt x="1817" y="570"/>
                    </a:lnTo>
                    <a:lnTo>
                      <a:pt x="1821" y="569"/>
                    </a:lnTo>
                    <a:lnTo>
                      <a:pt x="1825" y="570"/>
                    </a:lnTo>
                    <a:lnTo>
                      <a:pt x="1829" y="567"/>
                    </a:lnTo>
                    <a:lnTo>
                      <a:pt x="1833" y="568"/>
                    </a:lnTo>
                    <a:lnTo>
                      <a:pt x="1837" y="566"/>
                    </a:lnTo>
                    <a:lnTo>
                      <a:pt x="1841" y="565"/>
                    </a:lnTo>
                    <a:lnTo>
                      <a:pt x="1845" y="565"/>
                    </a:lnTo>
                    <a:lnTo>
                      <a:pt x="1848" y="564"/>
                    </a:lnTo>
                    <a:lnTo>
                      <a:pt x="1852" y="563"/>
                    </a:lnTo>
                    <a:lnTo>
                      <a:pt x="1856" y="562"/>
                    </a:lnTo>
                    <a:lnTo>
                      <a:pt x="1860" y="561"/>
                    </a:lnTo>
                    <a:lnTo>
                      <a:pt x="1864" y="560"/>
                    </a:lnTo>
                    <a:lnTo>
                      <a:pt x="1868" y="560"/>
                    </a:lnTo>
                    <a:lnTo>
                      <a:pt x="1872" y="557"/>
                    </a:lnTo>
                    <a:lnTo>
                      <a:pt x="1876" y="556"/>
                    </a:lnTo>
                    <a:lnTo>
                      <a:pt x="1880" y="556"/>
                    </a:lnTo>
                    <a:lnTo>
                      <a:pt x="1884" y="555"/>
                    </a:lnTo>
                    <a:lnTo>
                      <a:pt x="1888" y="555"/>
                    </a:lnTo>
                    <a:lnTo>
                      <a:pt x="1892" y="555"/>
                    </a:lnTo>
                    <a:lnTo>
                      <a:pt x="1896" y="553"/>
                    </a:lnTo>
                    <a:lnTo>
                      <a:pt x="1900" y="551"/>
                    </a:lnTo>
                    <a:lnTo>
                      <a:pt x="1904" y="550"/>
                    </a:lnTo>
                    <a:lnTo>
                      <a:pt x="1908" y="548"/>
                    </a:lnTo>
                    <a:lnTo>
                      <a:pt x="1912" y="548"/>
                    </a:lnTo>
                    <a:lnTo>
                      <a:pt x="1916" y="547"/>
                    </a:lnTo>
                    <a:lnTo>
                      <a:pt x="1919" y="546"/>
                    </a:lnTo>
                    <a:lnTo>
                      <a:pt x="1923" y="545"/>
                    </a:lnTo>
                    <a:lnTo>
                      <a:pt x="1927" y="544"/>
                    </a:lnTo>
                    <a:lnTo>
                      <a:pt x="1931" y="543"/>
                    </a:lnTo>
                    <a:lnTo>
                      <a:pt x="1935" y="541"/>
                    </a:lnTo>
                    <a:lnTo>
                      <a:pt x="1939" y="539"/>
                    </a:lnTo>
                    <a:lnTo>
                      <a:pt x="1943" y="539"/>
                    </a:lnTo>
                    <a:lnTo>
                      <a:pt x="1947" y="537"/>
                    </a:lnTo>
                    <a:lnTo>
                      <a:pt x="1951" y="536"/>
                    </a:lnTo>
                    <a:lnTo>
                      <a:pt x="1955" y="535"/>
                    </a:lnTo>
                    <a:lnTo>
                      <a:pt x="1959" y="534"/>
                    </a:lnTo>
                    <a:lnTo>
                      <a:pt x="1963" y="532"/>
                    </a:lnTo>
                    <a:lnTo>
                      <a:pt x="1967" y="532"/>
                    </a:lnTo>
                    <a:lnTo>
                      <a:pt x="1971" y="530"/>
                    </a:lnTo>
                    <a:lnTo>
                      <a:pt x="1975" y="528"/>
                    </a:lnTo>
                    <a:lnTo>
                      <a:pt x="1979" y="527"/>
                    </a:lnTo>
                    <a:lnTo>
                      <a:pt x="1983" y="527"/>
                    </a:lnTo>
                    <a:lnTo>
                      <a:pt x="1986" y="525"/>
                    </a:lnTo>
                    <a:lnTo>
                      <a:pt x="1990" y="524"/>
                    </a:lnTo>
                    <a:lnTo>
                      <a:pt x="1994" y="521"/>
                    </a:lnTo>
                    <a:lnTo>
                      <a:pt x="1998" y="522"/>
                    </a:lnTo>
                    <a:lnTo>
                      <a:pt x="2002" y="520"/>
                    </a:lnTo>
                    <a:lnTo>
                      <a:pt x="2006" y="519"/>
                    </a:lnTo>
                    <a:lnTo>
                      <a:pt x="2010" y="517"/>
                    </a:lnTo>
                    <a:lnTo>
                      <a:pt x="2014" y="516"/>
                    </a:lnTo>
                    <a:lnTo>
                      <a:pt x="2018" y="513"/>
                    </a:lnTo>
                    <a:lnTo>
                      <a:pt x="2022" y="512"/>
                    </a:lnTo>
                    <a:lnTo>
                      <a:pt x="2026" y="512"/>
                    </a:lnTo>
                    <a:lnTo>
                      <a:pt x="2030" y="511"/>
                    </a:lnTo>
                    <a:lnTo>
                      <a:pt x="2034" y="508"/>
                    </a:lnTo>
                    <a:lnTo>
                      <a:pt x="2038" y="507"/>
                    </a:lnTo>
                    <a:lnTo>
                      <a:pt x="2042" y="506"/>
                    </a:lnTo>
                    <a:lnTo>
                      <a:pt x="2046" y="505"/>
                    </a:lnTo>
                    <a:lnTo>
                      <a:pt x="2050" y="502"/>
                    </a:lnTo>
                    <a:lnTo>
                      <a:pt x="2054" y="501"/>
                    </a:lnTo>
                    <a:lnTo>
                      <a:pt x="2057" y="500"/>
                    </a:lnTo>
                    <a:lnTo>
                      <a:pt x="2061" y="498"/>
                    </a:lnTo>
                    <a:lnTo>
                      <a:pt x="2065" y="496"/>
                    </a:lnTo>
                    <a:lnTo>
                      <a:pt x="2069" y="497"/>
                    </a:lnTo>
                    <a:lnTo>
                      <a:pt x="2073" y="492"/>
                    </a:lnTo>
                    <a:lnTo>
                      <a:pt x="2077" y="493"/>
                    </a:lnTo>
                    <a:lnTo>
                      <a:pt x="2081" y="490"/>
                    </a:lnTo>
                    <a:lnTo>
                      <a:pt x="2085" y="489"/>
                    </a:lnTo>
                    <a:lnTo>
                      <a:pt x="2089" y="488"/>
                    </a:lnTo>
                    <a:lnTo>
                      <a:pt x="2093" y="485"/>
                    </a:lnTo>
                    <a:lnTo>
                      <a:pt x="2097" y="485"/>
                    </a:lnTo>
                    <a:lnTo>
                      <a:pt x="2101" y="483"/>
                    </a:lnTo>
                    <a:lnTo>
                      <a:pt x="2105" y="480"/>
                    </a:lnTo>
                    <a:lnTo>
                      <a:pt x="2109" y="480"/>
                    </a:lnTo>
                    <a:lnTo>
                      <a:pt x="2113" y="477"/>
                    </a:lnTo>
                    <a:lnTo>
                      <a:pt x="2117" y="478"/>
                    </a:lnTo>
                    <a:lnTo>
                      <a:pt x="2121" y="475"/>
                    </a:lnTo>
                    <a:lnTo>
                      <a:pt x="2124" y="473"/>
                    </a:lnTo>
                    <a:lnTo>
                      <a:pt x="2128" y="470"/>
                    </a:lnTo>
                    <a:lnTo>
                      <a:pt x="2132" y="469"/>
                    </a:lnTo>
                    <a:lnTo>
                      <a:pt x="2136" y="468"/>
                    </a:lnTo>
                    <a:lnTo>
                      <a:pt x="2140" y="466"/>
                    </a:lnTo>
                    <a:lnTo>
                      <a:pt x="2144" y="465"/>
                    </a:lnTo>
                    <a:lnTo>
                      <a:pt x="2148" y="462"/>
                    </a:lnTo>
                    <a:lnTo>
                      <a:pt x="2152" y="462"/>
                    </a:lnTo>
                    <a:lnTo>
                      <a:pt x="2156" y="460"/>
                    </a:lnTo>
                    <a:lnTo>
                      <a:pt x="2160" y="458"/>
                    </a:lnTo>
                    <a:lnTo>
                      <a:pt x="2164" y="457"/>
                    </a:lnTo>
                    <a:lnTo>
                      <a:pt x="2168" y="455"/>
                    </a:lnTo>
                    <a:lnTo>
                      <a:pt x="2172" y="454"/>
                    </a:lnTo>
                    <a:lnTo>
                      <a:pt x="2176" y="451"/>
                    </a:lnTo>
                    <a:lnTo>
                      <a:pt x="2180" y="450"/>
                    </a:lnTo>
                    <a:lnTo>
                      <a:pt x="2184" y="447"/>
                    </a:lnTo>
                    <a:lnTo>
                      <a:pt x="2188" y="446"/>
                    </a:lnTo>
                    <a:lnTo>
                      <a:pt x="2191" y="444"/>
                    </a:lnTo>
                    <a:lnTo>
                      <a:pt x="2195" y="442"/>
                    </a:lnTo>
                    <a:lnTo>
                      <a:pt x="2199" y="441"/>
                    </a:lnTo>
                    <a:lnTo>
                      <a:pt x="2203" y="439"/>
                    </a:lnTo>
                    <a:lnTo>
                      <a:pt x="2207" y="438"/>
                    </a:lnTo>
                    <a:lnTo>
                      <a:pt x="2211" y="435"/>
                    </a:lnTo>
                    <a:lnTo>
                      <a:pt x="2215" y="435"/>
                    </a:lnTo>
                    <a:lnTo>
                      <a:pt x="2219" y="432"/>
                    </a:lnTo>
                    <a:lnTo>
                      <a:pt x="2223" y="431"/>
                    </a:lnTo>
                    <a:lnTo>
                      <a:pt x="2227" y="429"/>
                    </a:lnTo>
                    <a:lnTo>
                      <a:pt x="2231" y="426"/>
                    </a:lnTo>
                    <a:lnTo>
                      <a:pt x="2235" y="426"/>
                    </a:lnTo>
                    <a:lnTo>
                      <a:pt x="2239" y="424"/>
                    </a:lnTo>
                    <a:lnTo>
                      <a:pt x="2243" y="422"/>
                    </a:lnTo>
                    <a:lnTo>
                      <a:pt x="2247" y="420"/>
                    </a:lnTo>
                    <a:lnTo>
                      <a:pt x="2251" y="419"/>
                    </a:lnTo>
                    <a:lnTo>
                      <a:pt x="2255" y="416"/>
                    </a:lnTo>
                    <a:lnTo>
                      <a:pt x="2259" y="415"/>
                    </a:lnTo>
                    <a:lnTo>
                      <a:pt x="2262" y="412"/>
                    </a:lnTo>
                    <a:lnTo>
                      <a:pt x="2266" y="412"/>
                    </a:lnTo>
                    <a:lnTo>
                      <a:pt x="2270" y="411"/>
                    </a:lnTo>
                    <a:lnTo>
                      <a:pt x="2274" y="407"/>
                    </a:lnTo>
                    <a:lnTo>
                      <a:pt x="2278" y="407"/>
                    </a:lnTo>
                    <a:lnTo>
                      <a:pt x="2282" y="404"/>
                    </a:lnTo>
                    <a:lnTo>
                      <a:pt x="2286" y="402"/>
                    </a:lnTo>
                    <a:lnTo>
                      <a:pt x="2290" y="402"/>
                    </a:lnTo>
                    <a:lnTo>
                      <a:pt x="2294" y="400"/>
                    </a:lnTo>
                    <a:lnTo>
                      <a:pt x="2298" y="399"/>
                    </a:lnTo>
                    <a:lnTo>
                      <a:pt x="2302" y="396"/>
                    </a:lnTo>
                    <a:lnTo>
                      <a:pt x="2306" y="394"/>
                    </a:lnTo>
                    <a:lnTo>
                      <a:pt x="2310" y="393"/>
                    </a:lnTo>
                    <a:lnTo>
                      <a:pt x="2314" y="390"/>
                    </a:lnTo>
                    <a:lnTo>
                      <a:pt x="2318" y="388"/>
                    </a:lnTo>
                    <a:lnTo>
                      <a:pt x="2322" y="386"/>
                    </a:lnTo>
                    <a:lnTo>
                      <a:pt x="2326" y="386"/>
                    </a:lnTo>
                    <a:lnTo>
                      <a:pt x="2329" y="384"/>
                    </a:lnTo>
                    <a:lnTo>
                      <a:pt x="2333" y="381"/>
                    </a:lnTo>
                    <a:lnTo>
                      <a:pt x="2337" y="379"/>
                    </a:lnTo>
                    <a:lnTo>
                      <a:pt x="2341" y="379"/>
                    </a:lnTo>
                    <a:lnTo>
                      <a:pt x="2345" y="376"/>
                    </a:lnTo>
                    <a:lnTo>
                      <a:pt x="2349" y="375"/>
                    </a:lnTo>
                    <a:lnTo>
                      <a:pt x="2353" y="372"/>
                    </a:lnTo>
                    <a:lnTo>
                      <a:pt x="2357" y="369"/>
                    </a:lnTo>
                    <a:lnTo>
                      <a:pt x="2361" y="371"/>
                    </a:lnTo>
                    <a:lnTo>
                      <a:pt x="2365" y="367"/>
                    </a:lnTo>
                    <a:lnTo>
                      <a:pt x="2369" y="364"/>
                    </a:lnTo>
                    <a:lnTo>
                      <a:pt x="2373" y="364"/>
                    </a:lnTo>
                    <a:lnTo>
                      <a:pt x="2377" y="361"/>
                    </a:lnTo>
                    <a:lnTo>
                      <a:pt x="2381" y="360"/>
                    </a:lnTo>
                    <a:lnTo>
                      <a:pt x="2385" y="357"/>
                    </a:lnTo>
                    <a:lnTo>
                      <a:pt x="2389" y="356"/>
                    </a:lnTo>
                    <a:lnTo>
                      <a:pt x="2393" y="355"/>
                    </a:lnTo>
                    <a:lnTo>
                      <a:pt x="2396" y="351"/>
                    </a:lnTo>
                    <a:lnTo>
                      <a:pt x="2400" y="350"/>
                    </a:lnTo>
                    <a:lnTo>
                      <a:pt x="2404" y="349"/>
                    </a:lnTo>
                    <a:lnTo>
                      <a:pt x="2408" y="347"/>
                    </a:lnTo>
                    <a:lnTo>
                      <a:pt x="2412" y="346"/>
                    </a:lnTo>
                    <a:lnTo>
                      <a:pt x="2416" y="343"/>
                    </a:lnTo>
                    <a:lnTo>
                      <a:pt x="2420" y="343"/>
                    </a:lnTo>
                    <a:lnTo>
                      <a:pt x="2424" y="341"/>
                    </a:lnTo>
                    <a:lnTo>
                      <a:pt x="2428" y="339"/>
                    </a:lnTo>
                    <a:lnTo>
                      <a:pt x="2432" y="336"/>
                    </a:lnTo>
                    <a:lnTo>
                      <a:pt x="2436" y="334"/>
                    </a:lnTo>
                    <a:lnTo>
                      <a:pt x="2440" y="333"/>
                    </a:lnTo>
                    <a:lnTo>
                      <a:pt x="2444" y="332"/>
                    </a:lnTo>
                    <a:lnTo>
                      <a:pt x="2448" y="330"/>
                    </a:lnTo>
                    <a:lnTo>
                      <a:pt x="2452" y="328"/>
                    </a:lnTo>
                    <a:lnTo>
                      <a:pt x="2456" y="327"/>
                    </a:lnTo>
                    <a:lnTo>
                      <a:pt x="2460" y="324"/>
                    </a:lnTo>
                    <a:lnTo>
                      <a:pt x="2464" y="321"/>
                    </a:lnTo>
                    <a:lnTo>
                      <a:pt x="2467" y="322"/>
                    </a:lnTo>
                    <a:lnTo>
                      <a:pt x="2471" y="318"/>
                    </a:lnTo>
                    <a:lnTo>
                      <a:pt x="2475" y="317"/>
                    </a:lnTo>
                    <a:lnTo>
                      <a:pt x="2479" y="314"/>
                    </a:lnTo>
                    <a:lnTo>
                      <a:pt x="2483" y="313"/>
                    </a:lnTo>
                    <a:lnTo>
                      <a:pt x="2487" y="312"/>
                    </a:lnTo>
                    <a:lnTo>
                      <a:pt x="2491" y="311"/>
                    </a:lnTo>
                    <a:lnTo>
                      <a:pt x="2495" y="307"/>
                    </a:lnTo>
                    <a:lnTo>
                      <a:pt x="2499" y="308"/>
                    </a:lnTo>
                    <a:lnTo>
                      <a:pt x="2503" y="305"/>
                    </a:lnTo>
                    <a:lnTo>
                      <a:pt x="2507" y="304"/>
                    </a:lnTo>
                    <a:lnTo>
                      <a:pt x="2511" y="302"/>
                    </a:lnTo>
                    <a:lnTo>
                      <a:pt x="2515" y="302"/>
                    </a:lnTo>
                    <a:lnTo>
                      <a:pt x="2519" y="298"/>
                    </a:lnTo>
                    <a:lnTo>
                      <a:pt x="2523" y="297"/>
                    </a:lnTo>
                    <a:lnTo>
                      <a:pt x="2527" y="294"/>
                    </a:lnTo>
                    <a:lnTo>
                      <a:pt x="2531" y="294"/>
                    </a:lnTo>
                    <a:lnTo>
                      <a:pt x="2534" y="290"/>
                    </a:lnTo>
                    <a:lnTo>
                      <a:pt x="2538" y="290"/>
                    </a:lnTo>
                    <a:lnTo>
                      <a:pt x="2542" y="288"/>
                    </a:lnTo>
                    <a:lnTo>
                      <a:pt x="2546" y="286"/>
                    </a:lnTo>
                    <a:lnTo>
                      <a:pt x="2550" y="286"/>
                    </a:lnTo>
                    <a:lnTo>
                      <a:pt x="2554" y="282"/>
                    </a:lnTo>
                    <a:lnTo>
                      <a:pt x="2558" y="282"/>
                    </a:lnTo>
                    <a:lnTo>
                      <a:pt x="2562" y="280"/>
                    </a:lnTo>
                    <a:lnTo>
                      <a:pt x="2566" y="277"/>
                    </a:lnTo>
                    <a:lnTo>
                      <a:pt x="2570" y="276"/>
                    </a:lnTo>
                    <a:lnTo>
                      <a:pt x="2574" y="274"/>
                    </a:lnTo>
                    <a:lnTo>
                      <a:pt x="2578" y="273"/>
                    </a:lnTo>
                    <a:lnTo>
                      <a:pt x="2582" y="272"/>
                    </a:lnTo>
                    <a:lnTo>
                      <a:pt x="2586" y="268"/>
                    </a:lnTo>
                    <a:lnTo>
                      <a:pt x="2590" y="267"/>
                    </a:lnTo>
                    <a:lnTo>
                      <a:pt x="2594" y="267"/>
                    </a:lnTo>
                    <a:lnTo>
                      <a:pt x="2598" y="264"/>
                    </a:lnTo>
                    <a:lnTo>
                      <a:pt x="2602" y="263"/>
                    </a:lnTo>
                    <a:lnTo>
                      <a:pt x="2605" y="262"/>
                    </a:lnTo>
                    <a:lnTo>
                      <a:pt x="2609" y="258"/>
                    </a:lnTo>
                    <a:lnTo>
                      <a:pt x="2613" y="258"/>
                    </a:lnTo>
                    <a:lnTo>
                      <a:pt x="2617" y="256"/>
                    </a:lnTo>
                    <a:lnTo>
                      <a:pt x="2621" y="256"/>
                    </a:lnTo>
                    <a:lnTo>
                      <a:pt x="2625" y="253"/>
                    </a:lnTo>
                    <a:lnTo>
                      <a:pt x="2629" y="251"/>
                    </a:lnTo>
                    <a:lnTo>
                      <a:pt x="2633" y="250"/>
                    </a:lnTo>
                    <a:lnTo>
                      <a:pt x="2637" y="249"/>
                    </a:lnTo>
                    <a:lnTo>
                      <a:pt x="2641" y="246"/>
                    </a:lnTo>
                    <a:lnTo>
                      <a:pt x="2645" y="245"/>
                    </a:lnTo>
                    <a:lnTo>
                      <a:pt x="2649" y="245"/>
                    </a:lnTo>
                    <a:lnTo>
                      <a:pt x="2653" y="241"/>
                    </a:lnTo>
                    <a:lnTo>
                      <a:pt x="2657" y="242"/>
                    </a:lnTo>
                    <a:lnTo>
                      <a:pt x="2661" y="238"/>
                    </a:lnTo>
                    <a:lnTo>
                      <a:pt x="2665" y="236"/>
                    </a:lnTo>
                    <a:lnTo>
                      <a:pt x="2669" y="236"/>
                    </a:lnTo>
                    <a:lnTo>
                      <a:pt x="2672" y="234"/>
                    </a:lnTo>
                    <a:lnTo>
                      <a:pt x="2676" y="231"/>
                    </a:lnTo>
                    <a:lnTo>
                      <a:pt x="2680" y="231"/>
                    </a:lnTo>
                    <a:lnTo>
                      <a:pt x="2684" y="229"/>
                    </a:lnTo>
                    <a:lnTo>
                      <a:pt x="2688" y="228"/>
                    </a:lnTo>
                    <a:lnTo>
                      <a:pt x="2692" y="226"/>
                    </a:lnTo>
                    <a:lnTo>
                      <a:pt x="2696" y="224"/>
                    </a:lnTo>
                    <a:lnTo>
                      <a:pt x="2700" y="224"/>
                    </a:lnTo>
                    <a:lnTo>
                      <a:pt x="2704" y="222"/>
                    </a:lnTo>
                    <a:lnTo>
                      <a:pt x="2708" y="220"/>
                    </a:lnTo>
                    <a:lnTo>
                      <a:pt x="2712" y="220"/>
                    </a:lnTo>
                    <a:lnTo>
                      <a:pt x="2716" y="217"/>
                    </a:lnTo>
                    <a:lnTo>
                      <a:pt x="2720" y="216"/>
                    </a:lnTo>
                    <a:lnTo>
                      <a:pt x="2724" y="214"/>
                    </a:lnTo>
                    <a:lnTo>
                      <a:pt x="2728" y="214"/>
                    </a:lnTo>
                    <a:lnTo>
                      <a:pt x="2732" y="212"/>
                    </a:lnTo>
                    <a:lnTo>
                      <a:pt x="2736" y="208"/>
                    </a:lnTo>
                    <a:lnTo>
                      <a:pt x="2739" y="209"/>
                    </a:lnTo>
                    <a:lnTo>
                      <a:pt x="2743" y="208"/>
                    </a:lnTo>
                    <a:lnTo>
                      <a:pt x="2747" y="205"/>
                    </a:lnTo>
                    <a:lnTo>
                      <a:pt x="2751" y="205"/>
                    </a:lnTo>
                    <a:lnTo>
                      <a:pt x="2755" y="204"/>
                    </a:lnTo>
                    <a:lnTo>
                      <a:pt x="2759" y="201"/>
                    </a:lnTo>
                    <a:lnTo>
                      <a:pt x="2763" y="199"/>
                    </a:lnTo>
                    <a:lnTo>
                      <a:pt x="2767" y="199"/>
                    </a:lnTo>
                    <a:lnTo>
                      <a:pt x="2771" y="198"/>
                    </a:lnTo>
                    <a:lnTo>
                      <a:pt x="2775" y="195"/>
                    </a:lnTo>
                    <a:lnTo>
                      <a:pt x="2779" y="195"/>
                    </a:lnTo>
                    <a:lnTo>
                      <a:pt x="2783" y="193"/>
                    </a:lnTo>
                    <a:lnTo>
                      <a:pt x="2787" y="192"/>
                    </a:lnTo>
                    <a:lnTo>
                      <a:pt x="2791" y="189"/>
                    </a:lnTo>
                    <a:lnTo>
                      <a:pt x="2795" y="188"/>
                    </a:lnTo>
                    <a:lnTo>
                      <a:pt x="2799" y="187"/>
                    </a:lnTo>
                    <a:lnTo>
                      <a:pt x="2803" y="186"/>
                    </a:lnTo>
                    <a:lnTo>
                      <a:pt x="2807" y="186"/>
                    </a:lnTo>
                    <a:lnTo>
                      <a:pt x="2810" y="183"/>
                    </a:lnTo>
                    <a:lnTo>
                      <a:pt x="2814" y="181"/>
                    </a:lnTo>
                    <a:lnTo>
                      <a:pt x="2818" y="183"/>
                    </a:lnTo>
                    <a:lnTo>
                      <a:pt x="2822" y="179"/>
                    </a:lnTo>
                    <a:lnTo>
                      <a:pt x="2826" y="177"/>
                    </a:lnTo>
                    <a:lnTo>
                      <a:pt x="2830" y="177"/>
                    </a:lnTo>
                    <a:lnTo>
                      <a:pt x="2834" y="175"/>
                    </a:lnTo>
                    <a:lnTo>
                      <a:pt x="2838" y="174"/>
                    </a:lnTo>
                    <a:lnTo>
                      <a:pt x="2842" y="173"/>
                    </a:lnTo>
                    <a:lnTo>
                      <a:pt x="2846" y="172"/>
                    </a:lnTo>
                    <a:lnTo>
                      <a:pt x="2850" y="170"/>
                    </a:lnTo>
                    <a:lnTo>
                      <a:pt x="2854" y="168"/>
                    </a:lnTo>
                    <a:lnTo>
                      <a:pt x="2858" y="167"/>
                    </a:lnTo>
                    <a:lnTo>
                      <a:pt x="2862" y="166"/>
                    </a:lnTo>
                    <a:lnTo>
                      <a:pt x="2866" y="164"/>
                    </a:lnTo>
                    <a:lnTo>
                      <a:pt x="2870" y="163"/>
                    </a:lnTo>
                    <a:lnTo>
                      <a:pt x="2874" y="163"/>
                    </a:lnTo>
                    <a:lnTo>
                      <a:pt x="2877" y="164"/>
                    </a:lnTo>
                    <a:lnTo>
                      <a:pt x="2881" y="161"/>
                    </a:lnTo>
                    <a:lnTo>
                      <a:pt x="2885" y="159"/>
                    </a:lnTo>
                    <a:lnTo>
                      <a:pt x="2889" y="156"/>
                    </a:lnTo>
                    <a:lnTo>
                      <a:pt x="2893" y="156"/>
                    </a:lnTo>
                    <a:lnTo>
                      <a:pt x="2897" y="154"/>
                    </a:lnTo>
                    <a:lnTo>
                      <a:pt x="2901" y="155"/>
                    </a:lnTo>
                    <a:lnTo>
                      <a:pt x="2905" y="153"/>
                    </a:lnTo>
                    <a:lnTo>
                      <a:pt x="2909" y="152"/>
                    </a:lnTo>
                    <a:lnTo>
                      <a:pt x="2913" y="151"/>
                    </a:lnTo>
                    <a:lnTo>
                      <a:pt x="2917" y="149"/>
                    </a:lnTo>
                    <a:lnTo>
                      <a:pt x="2921" y="147"/>
                    </a:lnTo>
                    <a:lnTo>
                      <a:pt x="2925" y="148"/>
                    </a:lnTo>
                    <a:lnTo>
                      <a:pt x="2929" y="145"/>
                    </a:lnTo>
                    <a:lnTo>
                      <a:pt x="2933" y="144"/>
                    </a:lnTo>
                    <a:lnTo>
                      <a:pt x="2937" y="143"/>
                    </a:lnTo>
                    <a:lnTo>
                      <a:pt x="2941" y="140"/>
                    </a:lnTo>
                    <a:lnTo>
                      <a:pt x="2944" y="141"/>
                    </a:lnTo>
                    <a:lnTo>
                      <a:pt x="2948" y="139"/>
                    </a:lnTo>
                    <a:lnTo>
                      <a:pt x="2952" y="139"/>
                    </a:lnTo>
                    <a:lnTo>
                      <a:pt x="2956" y="137"/>
                    </a:lnTo>
                    <a:lnTo>
                      <a:pt x="2960" y="137"/>
                    </a:lnTo>
                    <a:lnTo>
                      <a:pt x="2964" y="135"/>
                    </a:lnTo>
                    <a:lnTo>
                      <a:pt x="2968" y="135"/>
                    </a:lnTo>
                    <a:lnTo>
                      <a:pt x="2972" y="132"/>
                    </a:lnTo>
                    <a:lnTo>
                      <a:pt x="2976" y="131"/>
                    </a:lnTo>
                    <a:lnTo>
                      <a:pt x="2980" y="131"/>
                    </a:lnTo>
                    <a:lnTo>
                      <a:pt x="2984" y="130"/>
                    </a:lnTo>
                    <a:lnTo>
                      <a:pt x="2988" y="129"/>
                    </a:lnTo>
                    <a:lnTo>
                      <a:pt x="2992" y="128"/>
                    </a:lnTo>
                    <a:lnTo>
                      <a:pt x="2996" y="127"/>
                    </a:lnTo>
                    <a:lnTo>
                      <a:pt x="3000" y="126"/>
                    </a:lnTo>
                    <a:lnTo>
                      <a:pt x="3004" y="124"/>
                    </a:lnTo>
                    <a:lnTo>
                      <a:pt x="3008" y="124"/>
                    </a:lnTo>
                    <a:lnTo>
                      <a:pt x="3012" y="121"/>
                    </a:lnTo>
                    <a:lnTo>
                      <a:pt x="3015" y="120"/>
                    </a:lnTo>
                    <a:lnTo>
                      <a:pt x="3019" y="120"/>
                    </a:lnTo>
                    <a:lnTo>
                      <a:pt x="3023" y="118"/>
                    </a:lnTo>
                    <a:lnTo>
                      <a:pt x="3027" y="119"/>
                    </a:lnTo>
                    <a:lnTo>
                      <a:pt x="3031" y="117"/>
                    </a:lnTo>
                    <a:lnTo>
                      <a:pt x="3035" y="116"/>
                    </a:lnTo>
                    <a:lnTo>
                      <a:pt x="3039" y="115"/>
                    </a:lnTo>
                    <a:lnTo>
                      <a:pt x="3043" y="115"/>
                    </a:lnTo>
                    <a:lnTo>
                      <a:pt x="3047" y="114"/>
                    </a:lnTo>
                    <a:lnTo>
                      <a:pt x="3051" y="111"/>
                    </a:lnTo>
                    <a:lnTo>
                      <a:pt x="3055" y="112"/>
                    </a:lnTo>
                    <a:lnTo>
                      <a:pt x="3059" y="112"/>
                    </a:lnTo>
                    <a:lnTo>
                      <a:pt x="3063" y="109"/>
                    </a:lnTo>
                    <a:lnTo>
                      <a:pt x="3067" y="108"/>
                    </a:lnTo>
                    <a:lnTo>
                      <a:pt x="3071" y="108"/>
                    </a:lnTo>
                    <a:lnTo>
                      <a:pt x="3075" y="107"/>
                    </a:lnTo>
                    <a:lnTo>
                      <a:pt x="3079" y="105"/>
                    </a:lnTo>
                    <a:lnTo>
                      <a:pt x="3082" y="105"/>
                    </a:lnTo>
                    <a:lnTo>
                      <a:pt x="3086" y="104"/>
                    </a:lnTo>
                    <a:lnTo>
                      <a:pt x="3090" y="104"/>
                    </a:lnTo>
                    <a:lnTo>
                      <a:pt x="3094" y="102"/>
                    </a:lnTo>
                    <a:lnTo>
                      <a:pt x="3098" y="101"/>
                    </a:lnTo>
                    <a:lnTo>
                      <a:pt x="3102" y="100"/>
                    </a:lnTo>
                    <a:lnTo>
                      <a:pt x="3106" y="100"/>
                    </a:lnTo>
                    <a:lnTo>
                      <a:pt x="3110" y="97"/>
                    </a:lnTo>
                    <a:lnTo>
                      <a:pt x="3114" y="97"/>
                    </a:lnTo>
                    <a:lnTo>
                      <a:pt x="3118" y="98"/>
                    </a:lnTo>
                    <a:lnTo>
                      <a:pt x="3122" y="96"/>
                    </a:lnTo>
                    <a:lnTo>
                      <a:pt x="3126" y="95"/>
                    </a:lnTo>
                    <a:lnTo>
                      <a:pt x="3130" y="93"/>
                    </a:lnTo>
                    <a:lnTo>
                      <a:pt x="3134" y="93"/>
                    </a:lnTo>
                    <a:lnTo>
                      <a:pt x="3138" y="93"/>
                    </a:lnTo>
                    <a:lnTo>
                      <a:pt x="3142" y="92"/>
                    </a:lnTo>
                    <a:lnTo>
                      <a:pt x="3146" y="90"/>
                    </a:lnTo>
                    <a:lnTo>
                      <a:pt x="3150" y="9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7" name="Freeform 2899"/>
              <p:cNvSpPr>
                <a:spLocks/>
              </p:cNvSpPr>
              <p:nvPr/>
            </p:nvSpPr>
            <p:spPr bwMode="auto">
              <a:xfrm flipV="1">
                <a:off x="506" y="1634"/>
                <a:ext cx="1814" cy="286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1"/>
                  </a:cxn>
                  <a:cxn ang="0">
                    <a:pos x="457" y="31"/>
                  </a:cxn>
                  <a:cxn ang="0">
                    <a:pos x="508" y="44"/>
                  </a:cxn>
                  <a:cxn ang="0">
                    <a:pos x="559" y="60"/>
                  </a:cxn>
                  <a:cxn ang="0">
                    <a:pos x="611" y="79"/>
                  </a:cxn>
                  <a:cxn ang="0">
                    <a:pos x="662" y="100"/>
                  </a:cxn>
                  <a:cxn ang="0">
                    <a:pos x="713" y="124"/>
                  </a:cxn>
                  <a:cxn ang="0">
                    <a:pos x="764" y="149"/>
                  </a:cxn>
                  <a:cxn ang="0">
                    <a:pos x="816" y="179"/>
                  </a:cxn>
                  <a:cxn ang="0">
                    <a:pos x="867" y="207"/>
                  </a:cxn>
                  <a:cxn ang="0">
                    <a:pos x="918" y="238"/>
                  </a:cxn>
                  <a:cxn ang="0">
                    <a:pos x="969" y="267"/>
                  </a:cxn>
                  <a:cxn ang="0">
                    <a:pos x="1021" y="296"/>
                  </a:cxn>
                  <a:cxn ang="0">
                    <a:pos x="1072" y="326"/>
                  </a:cxn>
                  <a:cxn ang="0">
                    <a:pos x="1123" y="354"/>
                  </a:cxn>
                  <a:cxn ang="0">
                    <a:pos x="1174" y="380"/>
                  </a:cxn>
                  <a:cxn ang="0">
                    <a:pos x="1226" y="402"/>
                  </a:cxn>
                  <a:cxn ang="0">
                    <a:pos x="1277" y="425"/>
                  </a:cxn>
                  <a:cxn ang="0">
                    <a:pos x="1328" y="445"/>
                  </a:cxn>
                  <a:cxn ang="0">
                    <a:pos x="1379" y="461"/>
                  </a:cxn>
                  <a:cxn ang="0">
                    <a:pos x="1431" y="474"/>
                  </a:cxn>
                  <a:cxn ang="0">
                    <a:pos x="1482" y="485"/>
                  </a:cxn>
                  <a:cxn ang="0">
                    <a:pos x="1533" y="491"/>
                  </a:cxn>
                  <a:cxn ang="0">
                    <a:pos x="1584" y="495"/>
                  </a:cxn>
                  <a:cxn ang="0">
                    <a:pos x="1636" y="496"/>
                  </a:cxn>
                  <a:cxn ang="0">
                    <a:pos x="1687" y="494"/>
                  </a:cxn>
                  <a:cxn ang="0">
                    <a:pos x="1738" y="490"/>
                  </a:cxn>
                  <a:cxn ang="0">
                    <a:pos x="1789" y="482"/>
                  </a:cxn>
                  <a:cxn ang="0">
                    <a:pos x="1841" y="473"/>
                  </a:cxn>
                  <a:cxn ang="0">
                    <a:pos x="1892" y="460"/>
                  </a:cxn>
                  <a:cxn ang="0">
                    <a:pos x="1943" y="447"/>
                  </a:cxn>
                  <a:cxn ang="0">
                    <a:pos x="1994" y="433"/>
                  </a:cxn>
                  <a:cxn ang="0">
                    <a:pos x="2046" y="416"/>
                  </a:cxn>
                  <a:cxn ang="0">
                    <a:pos x="2097" y="397"/>
                  </a:cxn>
                  <a:cxn ang="0">
                    <a:pos x="2148" y="378"/>
                  </a:cxn>
                  <a:cxn ang="0">
                    <a:pos x="2199" y="359"/>
                  </a:cxn>
                  <a:cxn ang="0">
                    <a:pos x="2251" y="341"/>
                  </a:cxn>
                  <a:cxn ang="0">
                    <a:pos x="2302" y="319"/>
                  </a:cxn>
                  <a:cxn ang="0">
                    <a:pos x="2353" y="299"/>
                  </a:cxn>
                  <a:cxn ang="0">
                    <a:pos x="2404" y="278"/>
                  </a:cxn>
                  <a:cxn ang="0">
                    <a:pos x="2456" y="261"/>
                  </a:cxn>
                  <a:cxn ang="0">
                    <a:pos x="2507" y="240"/>
                  </a:cxn>
                  <a:cxn ang="0">
                    <a:pos x="2558" y="221"/>
                  </a:cxn>
                  <a:cxn ang="0">
                    <a:pos x="2609" y="203"/>
                  </a:cxn>
                  <a:cxn ang="0">
                    <a:pos x="2661" y="186"/>
                  </a:cxn>
                  <a:cxn ang="0">
                    <a:pos x="2712" y="169"/>
                  </a:cxn>
                  <a:cxn ang="0">
                    <a:pos x="2763" y="153"/>
                  </a:cxn>
                  <a:cxn ang="0">
                    <a:pos x="2814" y="139"/>
                  </a:cxn>
                  <a:cxn ang="0">
                    <a:pos x="2866" y="126"/>
                  </a:cxn>
                  <a:cxn ang="0">
                    <a:pos x="2917" y="113"/>
                  </a:cxn>
                  <a:cxn ang="0">
                    <a:pos x="2968" y="100"/>
                  </a:cxn>
                  <a:cxn ang="0">
                    <a:pos x="3019" y="90"/>
                  </a:cxn>
                  <a:cxn ang="0">
                    <a:pos x="3071" y="80"/>
                  </a:cxn>
                  <a:cxn ang="0">
                    <a:pos x="3122" y="70"/>
                  </a:cxn>
                </a:cxnLst>
                <a:rect l="0" t="0" r="r" b="b"/>
                <a:pathLst>
                  <a:path w="3150" h="497">
                    <a:moveTo>
                      <a:pt x="0" y="1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3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3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5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4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8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19" y="10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3"/>
                    </a:lnTo>
                    <a:lnTo>
                      <a:pt x="350" y="12"/>
                    </a:lnTo>
                    <a:lnTo>
                      <a:pt x="354" y="14"/>
                    </a:lnTo>
                    <a:lnTo>
                      <a:pt x="358" y="14"/>
                    </a:lnTo>
                    <a:lnTo>
                      <a:pt x="362" y="14"/>
                    </a:lnTo>
                    <a:lnTo>
                      <a:pt x="366" y="15"/>
                    </a:lnTo>
                    <a:lnTo>
                      <a:pt x="370" y="16"/>
                    </a:lnTo>
                    <a:lnTo>
                      <a:pt x="374" y="15"/>
                    </a:lnTo>
                    <a:lnTo>
                      <a:pt x="378" y="16"/>
                    </a:lnTo>
                    <a:lnTo>
                      <a:pt x="382" y="18"/>
                    </a:lnTo>
                    <a:lnTo>
                      <a:pt x="386" y="18"/>
                    </a:lnTo>
                    <a:lnTo>
                      <a:pt x="390" y="17"/>
                    </a:lnTo>
                    <a:lnTo>
                      <a:pt x="394" y="18"/>
                    </a:lnTo>
                    <a:lnTo>
                      <a:pt x="398" y="18"/>
                    </a:lnTo>
                    <a:lnTo>
                      <a:pt x="402" y="20"/>
                    </a:lnTo>
                    <a:lnTo>
                      <a:pt x="406" y="21"/>
                    </a:lnTo>
                    <a:lnTo>
                      <a:pt x="410" y="23"/>
                    </a:lnTo>
                    <a:lnTo>
                      <a:pt x="413" y="22"/>
                    </a:lnTo>
                    <a:lnTo>
                      <a:pt x="417" y="22"/>
                    </a:lnTo>
                    <a:lnTo>
                      <a:pt x="421" y="24"/>
                    </a:lnTo>
                    <a:lnTo>
                      <a:pt x="425" y="26"/>
                    </a:lnTo>
                    <a:lnTo>
                      <a:pt x="429" y="26"/>
                    </a:lnTo>
                    <a:lnTo>
                      <a:pt x="433" y="26"/>
                    </a:lnTo>
                    <a:lnTo>
                      <a:pt x="437" y="27"/>
                    </a:lnTo>
                    <a:lnTo>
                      <a:pt x="441" y="28"/>
                    </a:lnTo>
                    <a:lnTo>
                      <a:pt x="445" y="28"/>
                    </a:lnTo>
                    <a:lnTo>
                      <a:pt x="449" y="30"/>
                    </a:lnTo>
                    <a:lnTo>
                      <a:pt x="453" y="31"/>
                    </a:lnTo>
                    <a:lnTo>
                      <a:pt x="457" y="31"/>
                    </a:lnTo>
                    <a:lnTo>
                      <a:pt x="461" y="32"/>
                    </a:lnTo>
                    <a:lnTo>
                      <a:pt x="465" y="32"/>
                    </a:lnTo>
                    <a:lnTo>
                      <a:pt x="469" y="33"/>
                    </a:lnTo>
                    <a:lnTo>
                      <a:pt x="473" y="35"/>
                    </a:lnTo>
                    <a:lnTo>
                      <a:pt x="477" y="36"/>
                    </a:lnTo>
                    <a:lnTo>
                      <a:pt x="480" y="37"/>
                    </a:lnTo>
                    <a:lnTo>
                      <a:pt x="484" y="38"/>
                    </a:lnTo>
                    <a:lnTo>
                      <a:pt x="488" y="39"/>
                    </a:lnTo>
                    <a:lnTo>
                      <a:pt x="492" y="39"/>
                    </a:lnTo>
                    <a:lnTo>
                      <a:pt x="496" y="41"/>
                    </a:lnTo>
                    <a:lnTo>
                      <a:pt x="500" y="41"/>
                    </a:lnTo>
                    <a:lnTo>
                      <a:pt x="504" y="44"/>
                    </a:lnTo>
                    <a:lnTo>
                      <a:pt x="508" y="44"/>
                    </a:lnTo>
                    <a:lnTo>
                      <a:pt x="512" y="44"/>
                    </a:lnTo>
                    <a:lnTo>
                      <a:pt x="516" y="46"/>
                    </a:lnTo>
                    <a:lnTo>
                      <a:pt x="520" y="47"/>
                    </a:lnTo>
                    <a:lnTo>
                      <a:pt x="524" y="49"/>
                    </a:lnTo>
                    <a:lnTo>
                      <a:pt x="528" y="49"/>
                    </a:lnTo>
                    <a:lnTo>
                      <a:pt x="532" y="50"/>
                    </a:lnTo>
                    <a:lnTo>
                      <a:pt x="536" y="54"/>
                    </a:lnTo>
                    <a:lnTo>
                      <a:pt x="540" y="54"/>
                    </a:lnTo>
                    <a:lnTo>
                      <a:pt x="544" y="54"/>
                    </a:lnTo>
                    <a:lnTo>
                      <a:pt x="547" y="56"/>
                    </a:lnTo>
                    <a:lnTo>
                      <a:pt x="551" y="59"/>
                    </a:lnTo>
                    <a:lnTo>
                      <a:pt x="555" y="59"/>
                    </a:lnTo>
                    <a:lnTo>
                      <a:pt x="559" y="60"/>
                    </a:lnTo>
                    <a:lnTo>
                      <a:pt x="563" y="62"/>
                    </a:lnTo>
                    <a:lnTo>
                      <a:pt x="567" y="63"/>
                    </a:lnTo>
                    <a:lnTo>
                      <a:pt x="571" y="65"/>
                    </a:lnTo>
                    <a:lnTo>
                      <a:pt x="575" y="67"/>
                    </a:lnTo>
                    <a:lnTo>
                      <a:pt x="579" y="67"/>
                    </a:lnTo>
                    <a:lnTo>
                      <a:pt x="583" y="69"/>
                    </a:lnTo>
                    <a:lnTo>
                      <a:pt x="587" y="70"/>
                    </a:lnTo>
                    <a:lnTo>
                      <a:pt x="591" y="72"/>
                    </a:lnTo>
                    <a:lnTo>
                      <a:pt x="595" y="74"/>
                    </a:lnTo>
                    <a:lnTo>
                      <a:pt x="599" y="74"/>
                    </a:lnTo>
                    <a:lnTo>
                      <a:pt x="603" y="76"/>
                    </a:lnTo>
                    <a:lnTo>
                      <a:pt x="607" y="77"/>
                    </a:lnTo>
                    <a:lnTo>
                      <a:pt x="611" y="79"/>
                    </a:lnTo>
                    <a:lnTo>
                      <a:pt x="615" y="80"/>
                    </a:lnTo>
                    <a:lnTo>
                      <a:pt x="618" y="81"/>
                    </a:lnTo>
                    <a:lnTo>
                      <a:pt x="622" y="83"/>
                    </a:lnTo>
                    <a:lnTo>
                      <a:pt x="626" y="85"/>
                    </a:lnTo>
                    <a:lnTo>
                      <a:pt x="630" y="87"/>
                    </a:lnTo>
                    <a:lnTo>
                      <a:pt x="634" y="88"/>
                    </a:lnTo>
                    <a:lnTo>
                      <a:pt x="638" y="90"/>
                    </a:lnTo>
                    <a:lnTo>
                      <a:pt x="642" y="91"/>
                    </a:lnTo>
                    <a:lnTo>
                      <a:pt x="646" y="93"/>
                    </a:lnTo>
                    <a:lnTo>
                      <a:pt x="650" y="96"/>
                    </a:lnTo>
                    <a:lnTo>
                      <a:pt x="654" y="97"/>
                    </a:lnTo>
                    <a:lnTo>
                      <a:pt x="658" y="99"/>
                    </a:lnTo>
                    <a:lnTo>
                      <a:pt x="662" y="100"/>
                    </a:lnTo>
                    <a:lnTo>
                      <a:pt x="666" y="102"/>
                    </a:lnTo>
                    <a:lnTo>
                      <a:pt x="670" y="103"/>
                    </a:lnTo>
                    <a:lnTo>
                      <a:pt x="674" y="105"/>
                    </a:lnTo>
                    <a:lnTo>
                      <a:pt x="678" y="108"/>
                    </a:lnTo>
                    <a:lnTo>
                      <a:pt x="682" y="110"/>
                    </a:lnTo>
                    <a:lnTo>
                      <a:pt x="685" y="110"/>
                    </a:lnTo>
                    <a:lnTo>
                      <a:pt x="689" y="112"/>
                    </a:lnTo>
                    <a:lnTo>
                      <a:pt x="693" y="115"/>
                    </a:lnTo>
                    <a:lnTo>
                      <a:pt x="697" y="116"/>
                    </a:lnTo>
                    <a:lnTo>
                      <a:pt x="701" y="119"/>
                    </a:lnTo>
                    <a:lnTo>
                      <a:pt x="705" y="119"/>
                    </a:lnTo>
                    <a:lnTo>
                      <a:pt x="709" y="122"/>
                    </a:lnTo>
                    <a:lnTo>
                      <a:pt x="713" y="124"/>
                    </a:lnTo>
                    <a:lnTo>
                      <a:pt x="717" y="126"/>
                    </a:lnTo>
                    <a:lnTo>
                      <a:pt x="721" y="128"/>
                    </a:lnTo>
                    <a:lnTo>
                      <a:pt x="725" y="130"/>
                    </a:lnTo>
                    <a:lnTo>
                      <a:pt x="729" y="131"/>
                    </a:lnTo>
                    <a:lnTo>
                      <a:pt x="733" y="134"/>
                    </a:lnTo>
                    <a:lnTo>
                      <a:pt x="737" y="135"/>
                    </a:lnTo>
                    <a:lnTo>
                      <a:pt x="741" y="138"/>
                    </a:lnTo>
                    <a:lnTo>
                      <a:pt x="745" y="140"/>
                    </a:lnTo>
                    <a:lnTo>
                      <a:pt x="749" y="142"/>
                    </a:lnTo>
                    <a:lnTo>
                      <a:pt x="753" y="143"/>
                    </a:lnTo>
                    <a:lnTo>
                      <a:pt x="756" y="146"/>
                    </a:lnTo>
                    <a:lnTo>
                      <a:pt x="760" y="147"/>
                    </a:lnTo>
                    <a:lnTo>
                      <a:pt x="764" y="149"/>
                    </a:lnTo>
                    <a:lnTo>
                      <a:pt x="768" y="152"/>
                    </a:lnTo>
                    <a:lnTo>
                      <a:pt x="772" y="153"/>
                    </a:lnTo>
                    <a:lnTo>
                      <a:pt x="776" y="155"/>
                    </a:lnTo>
                    <a:lnTo>
                      <a:pt x="780" y="159"/>
                    </a:lnTo>
                    <a:lnTo>
                      <a:pt x="784" y="160"/>
                    </a:lnTo>
                    <a:lnTo>
                      <a:pt x="788" y="162"/>
                    </a:lnTo>
                    <a:lnTo>
                      <a:pt x="792" y="165"/>
                    </a:lnTo>
                    <a:lnTo>
                      <a:pt x="796" y="165"/>
                    </a:lnTo>
                    <a:lnTo>
                      <a:pt x="800" y="168"/>
                    </a:lnTo>
                    <a:lnTo>
                      <a:pt x="804" y="170"/>
                    </a:lnTo>
                    <a:lnTo>
                      <a:pt x="808" y="172"/>
                    </a:lnTo>
                    <a:lnTo>
                      <a:pt x="812" y="175"/>
                    </a:lnTo>
                    <a:lnTo>
                      <a:pt x="816" y="179"/>
                    </a:lnTo>
                    <a:lnTo>
                      <a:pt x="820" y="180"/>
                    </a:lnTo>
                    <a:lnTo>
                      <a:pt x="823" y="182"/>
                    </a:lnTo>
                    <a:lnTo>
                      <a:pt x="827" y="184"/>
                    </a:lnTo>
                    <a:lnTo>
                      <a:pt x="831" y="187"/>
                    </a:lnTo>
                    <a:lnTo>
                      <a:pt x="835" y="188"/>
                    </a:lnTo>
                    <a:lnTo>
                      <a:pt x="839" y="192"/>
                    </a:lnTo>
                    <a:lnTo>
                      <a:pt x="843" y="193"/>
                    </a:lnTo>
                    <a:lnTo>
                      <a:pt x="847" y="195"/>
                    </a:lnTo>
                    <a:lnTo>
                      <a:pt x="851" y="198"/>
                    </a:lnTo>
                    <a:lnTo>
                      <a:pt x="855" y="200"/>
                    </a:lnTo>
                    <a:lnTo>
                      <a:pt x="859" y="202"/>
                    </a:lnTo>
                    <a:lnTo>
                      <a:pt x="863" y="204"/>
                    </a:lnTo>
                    <a:lnTo>
                      <a:pt x="867" y="207"/>
                    </a:lnTo>
                    <a:lnTo>
                      <a:pt x="871" y="209"/>
                    </a:lnTo>
                    <a:lnTo>
                      <a:pt x="875" y="210"/>
                    </a:lnTo>
                    <a:lnTo>
                      <a:pt x="879" y="214"/>
                    </a:lnTo>
                    <a:lnTo>
                      <a:pt x="883" y="216"/>
                    </a:lnTo>
                    <a:lnTo>
                      <a:pt x="887" y="218"/>
                    </a:lnTo>
                    <a:lnTo>
                      <a:pt x="890" y="219"/>
                    </a:lnTo>
                    <a:lnTo>
                      <a:pt x="894" y="223"/>
                    </a:lnTo>
                    <a:lnTo>
                      <a:pt x="898" y="225"/>
                    </a:lnTo>
                    <a:lnTo>
                      <a:pt x="902" y="227"/>
                    </a:lnTo>
                    <a:lnTo>
                      <a:pt x="906" y="230"/>
                    </a:lnTo>
                    <a:lnTo>
                      <a:pt x="910" y="232"/>
                    </a:lnTo>
                    <a:lnTo>
                      <a:pt x="914" y="235"/>
                    </a:lnTo>
                    <a:lnTo>
                      <a:pt x="918" y="238"/>
                    </a:lnTo>
                    <a:lnTo>
                      <a:pt x="922" y="240"/>
                    </a:lnTo>
                    <a:lnTo>
                      <a:pt x="926" y="241"/>
                    </a:lnTo>
                    <a:lnTo>
                      <a:pt x="930" y="243"/>
                    </a:lnTo>
                    <a:lnTo>
                      <a:pt x="934" y="246"/>
                    </a:lnTo>
                    <a:lnTo>
                      <a:pt x="938" y="247"/>
                    </a:lnTo>
                    <a:lnTo>
                      <a:pt x="942" y="250"/>
                    </a:lnTo>
                    <a:lnTo>
                      <a:pt x="946" y="254"/>
                    </a:lnTo>
                    <a:lnTo>
                      <a:pt x="950" y="254"/>
                    </a:lnTo>
                    <a:lnTo>
                      <a:pt x="954" y="257"/>
                    </a:lnTo>
                    <a:lnTo>
                      <a:pt x="958" y="260"/>
                    </a:lnTo>
                    <a:lnTo>
                      <a:pt x="961" y="263"/>
                    </a:lnTo>
                    <a:lnTo>
                      <a:pt x="965" y="263"/>
                    </a:lnTo>
                    <a:lnTo>
                      <a:pt x="969" y="267"/>
                    </a:lnTo>
                    <a:lnTo>
                      <a:pt x="973" y="269"/>
                    </a:lnTo>
                    <a:lnTo>
                      <a:pt x="977" y="271"/>
                    </a:lnTo>
                    <a:lnTo>
                      <a:pt x="981" y="274"/>
                    </a:lnTo>
                    <a:lnTo>
                      <a:pt x="985" y="276"/>
                    </a:lnTo>
                    <a:lnTo>
                      <a:pt x="989" y="278"/>
                    </a:lnTo>
                    <a:lnTo>
                      <a:pt x="993" y="280"/>
                    </a:lnTo>
                    <a:lnTo>
                      <a:pt x="997" y="283"/>
                    </a:lnTo>
                    <a:lnTo>
                      <a:pt x="1001" y="284"/>
                    </a:lnTo>
                    <a:lnTo>
                      <a:pt x="1005" y="287"/>
                    </a:lnTo>
                    <a:lnTo>
                      <a:pt x="1009" y="288"/>
                    </a:lnTo>
                    <a:lnTo>
                      <a:pt x="1013" y="291"/>
                    </a:lnTo>
                    <a:lnTo>
                      <a:pt x="1017" y="295"/>
                    </a:lnTo>
                    <a:lnTo>
                      <a:pt x="1021" y="296"/>
                    </a:lnTo>
                    <a:lnTo>
                      <a:pt x="1025" y="298"/>
                    </a:lnTo>
                    <a:lnTo>
                      <a:pt x="1028" y="300"/>
                    </a:lnTo>
                    <a:lnTo>
                      <a:pt x="1032" y="303"/>
                    </a:lnTo>
                    <a:lnTo>
                      <a:pt x="1036" y="306"/>
                    </a:lnTo>
                    <a:lnTo>
                      <a:pt x="1040" y="308"/>
                    </a:lnTo>
                    <a:lnTo>
                      <a:pt x="1044" y="310"/>
                    </a:lnTo>
                    <a:lnTo>
                      <a:pt x="1048" y="313"/>
                    </a:lnTo>
                    <a:lnTo>
                      <a:pt x="1052" y="313"/>
                    </a:lnTo>
                    <a:lnTo>
                      <a:pt x="1056" y="316"/>
                    </a:lnTo>
                    <a:lnTo>
                      <a:pt x="1060" y="320"/>
                    </a:lnTo>
                    <a:lnTo>
                      <a:pt x="1064" y="321"/>
                    </a:lnTo>
                    <a:lnTo>
                      <a:pt x="1068" y="323"/>
                    </a:lnTo>
                    <a:lnTo>
                      <a:pt x="1072" y="326"/>
                    </a:lnTo>
                    <a:lnTo>
                      <a:pt x="1076" y="328"/>
                    </a:lnTo>
                    <a:lnTo>
                      <a:pt x="1080" y="329"/>
                    </a:lnTo>
                    <a:lnTo>
                      <a:pt x="1084" y="332"/>
                    </a:lnTo>
                    <a:lnTo>
                      <a:pt x="1088" y="335"/>
                    </a:lnTo>
                    <a:lnTo>
                      <a:pt x="1092" y="336"/>
                    </a:lnTo>
                    <a:lnTo>
                      <a:pt x="1095" y="339"/>
                    </a:lnTo>
                    <a:lnTo>
                      <a:pt x="1099" y="341"/>
                    </a:lnTo>
                    <a:lnTo>
                      <a:pt x="1103" y="343"/>
                    </a:lnTo>
                    <a:lnTo>
                      <a:pt x="1107" y="344"/>
                    </a:lnTo>
                    <a:lnTo>
                      <a:pt x="1111" y="346"/>
                    </a:lnTo>
                    <a:lnTo>
                      <a:pt x="1115" y="350"/>
                    </a:lnTo>
                    <a:lnTo>
                      <a:pt x="1119" y="352"/>
                    </a:lnTo>
                    <a:lnTo>
                      <a:pt x="1123" y="354"/>
                    </a:lnTo>
                    <a:lnTo>
                      <a:pt x="1127" y="356"/>
                    </a:lnTo>
                    <a:lnTo>
                      <a:pt x="1131" y="358"/>
                    </a:lnTo>
                    <a:lnTo>
                      <a:pt x="1135" y="361"/>
                    </a:lnTo>
                    <a:lnTo>
                      <a:pt x="1139" y="362"/>
                    </a:lnTo>
                    <a:lnTo>
                      <a:pt x="1143" y="365"/>
                    </a:lnTo>
                    <a:lnTo>
                      <a:pt x="1147" y="366"/>
                    </a:lnTo>
                    <a:lnTo>
                      <a:pt x="1151" y="367"/>
                    </a:lnTo>
                    <a:lnTo>
                      <a:pt x="1155" y="369"/>
                    </a:lnTo>
                    <a:lnTo>
                      <a:pt x="1159" y="372"/>
                    </a:lnTo>
                    <a:lnTo>
                      <a:pt x="1163" y="374"/>
                    </a:lnTo>
                    <a:lnTo>
                      <a:pt x="1166" y="376"/>
                    </a:lnTo>
                    <a:lnTo>
                      <a:pt x="1170" y="378"/>
                    </a:lnTo>
                    <a:lnTo>
                      <a:pt x="1174" y="380"/>
                    </a:lnTo>
                    <a:lnTo>
                      <a:pt x="1178" y="382"/>
                    </a:lnTo>
                    <a:lnTo>
                      <a:pt x="1182" y="384"/>
                    </a:lnTo>
                    <a:lnTo>
                      <a:pt x="1186" y="385"/>
                    </a:lnTo>
                    <a:lnTo>
                      <a:pt x="1190" y="387"/>
                    </a:lnTo>
                    <a:lnTo>
                      <a:pt x="1194" y="390"/>
                    </a:lnTo>
                    <a:lnTo>
                      <a:pt x="1198" y="391"/>
                    </a:lnTo>
                    <a:lnTo>
                      <a:pt x="1202" y="394"/>
                    </a:lnTo>
                    <a:lnTo>
                      <a:pt x="1206" y="395"/>
                    </a:lnTo>
                    <a:lnTo>
                      <a:pt x="1210" y="397"/>
                    </a:lnTo>
                    <a:lnTo>
                      <a:pt x="1214" y="399"/>
                    </a:lnTo>
                    <a:lnTo>
                      <a:pt x="1218" y="400"/>
                    </a:lnTo>
                    <a:lnTo>
                      <a:pt x="1222" y="403"/>
                    </a:lnTo>
                    <a:lnTo>
                      <a:pt x="1226" y="402"/>
                    </a:lnTo>
                    <a:lnTo>
                      <a:pt x="1230" y="405"/>
                    </a:lnTo>
                    <a:lnTo>
                      <a:pt x="1233" y="408"/>
                    </a:lnTo>
                    <a:lnTo>
                      <a:pt x="1237" y="409"/>
                    </a:lnTo>
                    <a:lnTo>
                      <a:pt x="1241" y="410"/>
                    </a:lnTo>
                    <a:lnTo>
                      <a:pt x="1245" y="413"/>
                    </a:lnTo>
                    <a:lnTo>
                      <a:pt x="1249" y="414"/>
                    </a:lnTo>
                    <a:lnTo>
                      <a:pt x="1253" y="417"/>
                    </a:lnTo>
                    <a:lnTo>
                      <a:pt x="1257" y="417"/>
                    </a:lnTo>
                    <a:lnTo>
                      <a:pt x="1261" y="419"/>
                    </a:lnTo>
                    <a:lnTo>
                      <a:pt x="1265" y="420"/>
                    </a:lnTo>
                    <a:lnTo>
                      <a:pt x="1269" y="423"/>
                    </a:lnTo>
                    <a:lnTo>
                      <a:pt x="1273" y="424"/>
                    </a:lnTo>
                    <a:lnTo>
                      <a:pt x="1277" y="425"/>
                    </a:lnTo>
                    <a:lnTo>
                      <a:pt x="1281" y="428"/>
                    </a:lnTo>
                    <a:lnTo>
                      <a:pt x="1285" y="431"/>
                    </a:lnTo>
                    <a:lnTo>
                      <a:pt x="1289" y="431"/>
                    </a:lnTo>
                    <a:lnTo>
                      <a:pt x="1293" y="432"/>
                    </a:lnTo>
                    <a:lnTo>
                      <a:pt x="1297" y="433"/>
                    </a:lnTo>
                    <a:lnTo>
                      <a:pt x="1301" y="436"/>
                    </a:lnTo>
                    <a:lnTo>
                      <a:pt x="1304" y="436"/>
                    </a:lnTo>
                    <a:lnTo>
                      <a:pt x="1308" y="437"/>
                    </a:lnTo>
                    <a:lnTo>
                      <a:pt x="1312" y="439"/>
                    </a:lnTo>
                    <a:lnTo>
                      <a:pt x="1316" y="440"/>
                    </a:lnTo>
                    <a:lnTo>
                      <a:pt x="1320" y="441"/>
                    </a:lnTo>
                    <a:lnTo>
                      <a:pt x="1324" y="443"/>
                    </a:lnTo>
                    <a:lnTo>
                      <a:pt x="1328" y="445"/>
                    </a:lnTo>
                    <a:lnTo>
                      <a:pt x="1332" y="446"/>
                    </a:lnTo>
                    <a:lnTo>
                      <a:pt x="1336" y="447"/>
                    </a:lnTo>
                    <a:lnTo>
                      <a:pt x="1340" y="448"/>
                    </a:lnTo>
                    <a:lnTo>
                      <a:pt x="1344" y="451"/>
                    </a:lnTo>
                    <a:lnTo>
                      <a:pt x="1348" y="452"/>
                    </a:lnTo>
                    <a:lnTo>
                      <a:pt x="1352" y="453"/>
                    </a:lnTo>
                    <a:lnTo>
                      <a:pt x="1356" y="454"/>
                    </a:lnTo>
                    <a:lnTo>
                      <a:pt x="1360" y="454"/>
                    </a:lnTo>
                    <a:lnTo>
                      <a:pt x="1364" y="458"/>
                    </a:lnTo>
                    <a:lnTo>
                      <a:pt x="1368" y="458"/>
                    </a:lnTo>
                    <a:lnTo>
                      <a:pt x="1371" y="459"/>
                    </a:lnTo>
                    <a:lnTo>
                      <a:pt x="1375" y="460"/>
                    </a:lnTo>
                    <a:lnTo>
                      <a:pt x="1379" y="461"/>
                    </a:lnTo>
                    <a:lnTo>
                      <a:pt x="1383" y="461"/>
                    </a:lnTo>
                    <a:lnTo>
                      <a:pt x="1387" y="463"/>
                    </a:lnTo>
                    <a:lnTo>
                      <a:pt x="1391" y="464"/>
                    </a:lnTo>
                    <a:lnTo>
                      <a:pt x="1395" y="464"/>
                    </a:lnTo>
                    <a:lnTo>
                      <a:pt x="1399" y="467"/>
                    </a:lnTo>
                    <a:lnTo>
                      <a:pt x="1403" y="467"/>
                    </a:lnTo>
                    <a:lnTo>
                      <a:pt x="1407" y="468"/>
                    </a:lnTo>
                    <a:lnTo>
                      <a:pt x="1411" y="469"/>
                    </a:lnTo>
                    <a:lnTo>
                      <a:pt x="1415" y="470"/>
                    </a:lnTo>
                    <a:lnTo>
                      <a:pt x="1419" y="472"/>
                    </a:lnTo>
                    <a:lnTo>
                      <a:pt x="1423" y="473"/>
                    </a:lnTo>
                    <a:lnTo>
                      <a:pt x="1427" y="474"/>
                    </a:lnTo>
                    <a:lnTo>
                      <a:pt x="1431" y="474"/>
                    </a:lnTo>
                    <a:lnTo>
                      <a:pt x="1435" y="475"/>
                    </a:lnTo>
                    <a:lnTo>
                      <a:pt x="1438" y="476"/>
                    </a:lnTo>
                    <a:lnTo>
                      <a:pt x="1442" y="476"/>
                    </a:lnTo>
                    <a:lnTo>
                      <a:pt x="1446" y="477"/>
                    </a:lnTo>
                    <a:lnTo>
                      <a:pt x="1450" y="480"/>
                    </a:lnTo>
                    <a:lnTo>
                      <a:pt x="1454" y="480"/>
                    </a:lnTo>
                    <a:lnTo>
                      <a:pt x="1458" y="480"/>
                    </a:lnTo>
                    <a:lnTo>
                      <a:pt x="1462" y="480"/>
                    </a:lnTo>
                    <a:lnTo>
                      <a:pt x="1466" y="484"/>
                    </a:lnTo>
                    <a:lnTo>
                      <a:pt x="1470" y="483"/>
                    </a:lnTo>
                    <a:lnTo>
                      <a:pt x="1474" y="483"/>
                    </a:lnTo>
                    <a:lnTo>
                      <a:pt x="1478" y="485"/>
                    </a:lnTo>
                    <a:lnTo>
                      <a:pt x="1482" y="485"/>
                    </a:lnTo>
                    <a:lnTo>
                      <a:pt x="1486" y="487"/>
                    </a:lnTo>
                    <a:lnTo>
                      <a:pt x="1490" y="485"/>
                    </a:lnTo>
                    <a:lnTo>
                      <a:pt x="1494" y="486"/>
                    </a:lnTo>
                    <a:lnTo>
                      <a:pt x="1498" y="488"/>
                    </a:lnTo>
                    <a:lnTo>
                      <a:pt x="1502" y="488"/>
                    </a:lnTo>
                    <a:lnTo>
                      <a:pt x="1506" y="487"/>
                    </a:lnTo>
                    <a:lnTo>
                      <a:pt x="1509" y="489"/>
                    </a:lnTo>
                    <a:lnTo>
                      <a:pt x="1513" y="490"/>
                    </a:lnTo>
                    <a:lnTo>
                      <a:pt x="1517" y="490"/>
                    </a:lnTo>
                    <a:lnTo>
                      <a:pt x="1521" y="490"/>
                    </a:lnTo>
                    <a:lnTo>
                      <a:pt x="1525" y="490"/>
                    </a:lnTo>
                    <a:lnTo>
                      <a:pt x="1529" y="491"/>
                    </a:lnTo>
                    <a:lnTo>
                      <a:pt x="1533" y="491"/>
                    </a:lnTo>
                    <a:lnTo>
                      <a:pt x="1537" y="492"/>
                    </a:lnTo>
                    <a:lnTo>
                      <a:pt x="1541" y="491"/>
                    </a:lnTo>
                    <a:lnTo>
                      <a:pt x="1545" y="492"/>
                    </a:lnTo>
                    <a:lnTo>
                      <a:pt x="1549" y="493"/>
                    </a:lnTo>
                    <a:lnTo>
                      <a:pt x="1553" y="491"/>
                    </a:lnTo>
                    <a:lnTo>
                      <a:pt x="1557" y="492"/>
                    </a:lnTo>
                    <a:lnTo>
                      <a:pt x="1561" y="495"/>
                    </a:lnTo>
                    <a:lnTo>
                      <a:pt x="1565" y="495"/>
                    </a:lnTo>
                    <a:lnTo>
                      <a:pt x="1569" y="494"/>
                    </a:lnTo>
                    <a:lnTo>
                      <a:pt x="1573" y="494"/>
                    </a:lnTo>
                    <a:lnTo>
                      <a:pt x="1576" y="494"/>
                    </a:lnTo>
                    <a:lnTo>
                      <a:pt x="1580" y="495"/>
                    </a:lnTo>
                    <a:lnTo>
                      <a:pt x="1584" y="495"/>
                    </a:lnTo>
                    <a:lnTo>
                      <a:pt x="1588" y="495"/>
                    </a:lnTo>
                    <a:lnTo>
                      <a:pt x="1592" y="496"/>
                    </a:lnTo>
                    <a:lnTo>
                      <a:pt x="1596" y="497"/>
                    </a:lnTo>
                    <a:lnTo>
                      <a:pt x="1600" y="497"/>
                    </a:lnTo>
                    <a:lnTo>
                      <a:pt x="1604" y="496"/>
                    </a:lnTo>
                    <a:lnTo>
                      <a:pt x="1608" y="496"/>
                    </a:lnTo>
                    <a:lnTo>
                      <a:pt x="1612" y="497"/>
                    </a:lnTo>
                    <a:lnTo>
                      <a:pt x="1616" y="496"/>
                    </a:lnTo>
                    <a:lnTo>
                      <a:pt x="1620" y="496"/>
                    </a:lnTo>
                    <a:lnTo>
                      <a:pt x="1624" y="497"/>
                    </a:lnTo>
                    <a:lnTo>
                      <a:pt x="1628" y="497"/>
                    </a:lnTo>
                    <a:lnTo>
                      <a:pt x="1632" y="496"/>
                    </a:lnTo>
                    <a:lnTo>
                      <a:pt x="1636" y="496"/>
                    </a:lnTo>
                    <a:lnTo>
                      <a:pt x="1640" y="497"/>
                    </a:lnTo>
                    <a:lnTo>
                      <a:pt x="1643" y="496"/>
                    </a:lnTo>
                    <a:lnTo>
                      <a:pt x="1647" y="496"/>
                    </a:lnTo>
                    <a:lnTo>
                      <a:pt x="1651" y="495"/>
                    </a:lnTo>
                    <a:lnTo>
                      <a:pt x="1655" y="496"/>
                    </a:lnTo>
                    <a:lnTo>
                      <a:pt x="1659" y="496"/>
                    </a:lnTo>
                    <a:lnTo>
                      <a:pt x="1663" y="495"/>
                    </a:lnTo>
                    <a:lnTo>
                      <a:pt x="1667" y="495"/>
                    </a:lnTo>
                    <a:lnTo>
                      <a:pt x="1671" y="495"/>
                    </a:lnTo>
                    <a:lnTo>
                      <a:pt x="1675" y="495"/>
                    </a:lnTo>
                    <a:lnTo>
                      <a:pt x="1679" y="494"/>
                    </a:lnTo>
                    <a:lnTo>
                      <a:pt x="1683" y="493"/>
                    </a:lnTo>
                    <a:lnTo>
                      <a:pt x="1687" y="494"/>
                    </a:lnTo>
                    <a:lnTo>
                      <a:pt x="1691" y="494"/>
                    </a:lnTo>
                    <a:lnTo>
                      <a:pt x="1695" y="493"/>
                    </a:lnTo>
                    <a:lnTo>
                      <a:pt x="1699" y="493"/>
                    </a:lnTo>
                    <a:lnTo>
                      <a:pt x="1703" y="493"/>
                    </a:lnTo>
                    <a:lnTo>
                      <a:pt x="1707" y="493"/>
                    </a:lnTo>
                    <a:lnTo>
                      <a:pt x="1711" y="493"/>
                    </a:lnTo>
                    <a:lnTo>
                      <a:pt x="1714" y="493"/>
                    </a:lnTo>
                    <a:lnTo>
                      <a:pt x="1718" y="492"/>
                    </a:lnTo>
                    <a:lnTo>
                      <a:pt x="1722" y="491"/>
                    </a:lnTo>
                    <a:lnTo>
                      <a:pt x="1726" y="491"/>
                    </a:lnTo>
                    <a:lnTo>
                      <a:pt x="1730" y="491"/>
                    </a:lnTo>
                    <a:lnTo>
                      <a:pt x="1734" y="491"/>
                    </a:lnTo>
                    <a:lnTo>
                      <a:pt x="1738" y="490"/>
                    </a:lnTo>
                    <a:lnTo>
                      <a:pt x="1742" y="491"/>
                    </a:lnTo>
                    <a:lnTo>
                      <a:pt x="1746" y="491"/>
                    </a:lnTo>
                    <a:lnTo>
                      <a:pt x="1750" y="490"/>
                    </a:lnTo>
                    <a:lnTo>
                      <a:pt x="1754" y="488"/>
                    </a:lnTo>
                    <a:lnTo>
                      <a:pt x="1758" y="489"/>
                    </a:lnTo>
                    <a:lnTo>
                      <a:pt x="1762" y="488"/>
                    </a:lnTo>
                    <a:lnTo>
                      <a:pt x="1766" y="486"/>
                    </a:lnTo>
                    <a:lnTo>
                      <a:pt x="1770" y="487"/>
                    </a:lnTo>
                    <a:lnTo>
                      <a:pt x="1774" y="484"/>
                    </a:lnTo>
                    <a:lnTo>
                      <a:pt x="1778" y="485"/>
                    </a:lnTo>
                    <a:lnTo>
                      <a:pt x="1781" y="485"/>
                    </a:lnTo>
                    <a:lnTo>
                      <a:pt x="1785" y="483"/>
                    </a:lnTo>
                    <a:lnTo>
                      <a:pt x="1789" y="482"/>
                    </a:lnTo>
                    <a:lnTo>
                      <a:pt x="1793" y="482"/>
                    </a:lnTo>
                    <a:lnTo>
                      <a:pt x="1797" y="481"/>
                    </a:lnTo>
                    <a:lnTo>
                      <a:pt x="1801" y="482"/>
                    </a:lnTo>
                    <a:lnTo>
                      <a:pt x="1805" y="479"/>
                    </a:lnTo>
                    <a:lnTo>
                      <a:pt x="1809" y="480"/>
                    </a:lnTo>
                    <a:lnTo>
                      <a:pt x="1813" y="479"/>
                    </a:lnTo>
                    <a:lnTo>
                      <a:pt x="1817" y="478"/>
                    </a:lnTo>
                    <a:lnTo>
                      <a:pt x="1821" y="476"/>
                    </a:lnTo>
                    <a:lnTo>
                      <a:pt x="1825" y="476"/>
                    </a:lnTo>
                    <a:lnTo>
                      <a:pt x="1829" y="476"/>
                    </a:lnTo>
                    <a:lnTo>
                      <a:pt x="1833" y="474"/>
                    </a:lnTo>
                    <a:lnTo>
                      <a:pt x="1837" y="473"/>
                    </a:lnTo>
                    <a:lnTo>
                      <a:pt x="1841" y="473"/>
                    </a:lnTo>
                    <a:lnTo>
                      <a:pt x="1845" y="472"/>
                    </a:lnTo>
                    <a:lnTo>
                      <a:pt x="1848" y="472"/>
                    </a:lnTo>
                    <a:lnTo>
                      <a:pt x="1852" y="470"/>
                    </a:lnTo>
                    <a:lnTo>
                      <a:pt x="1856" y="469"/>
                    </a:lnTo>
                    <a:lnTo>
                      <a:pt x="1860" y="468"/>
                    </a:lnTo>
                    <a:lnTo>
                      <a:pt x="1864" y="467"/>
                    </a:lnTo>
                    <a:lnTo>
                      <a:pt x="1868" y="465"/>
                    </a:lnTo>
                    <a:lnTo>
                      <a:pt x="1872" y="465"/>
                    </a:lnTo>
                    <a:lnTo>
                      <a:pt x="1876" y="465"/>
                    </a:lnTo>
                    <a:lnTo>
                      <a:pt x="1880" y="463"/>
                    </a:lnTo>
                    <a:lnTo>
                      <a:pt x="1884" y="462"/>
                    </a:lnTo>
                    <a:lnTo>
                      <a:pt x="1888" y="462"/>
                    </a:lnTo>
                    <a:lnTo>
                      <a:pt x="1892" y="460"/>
                    </a:lnTo>
                    <a:lnTo>
                      <a:pt x="1896" y="459"/>
                    </a:lnTo>
                    <a:lnTo>
                      <a:pt x="1900" y="459"/>
                    </a:lnTo>
                    <a:lnTo>
                      <a:pt x="1904" y="458"/>
                    </a:lnTo>
                    <a:lnTo>
                      <a:pt x="1908" y="456"/>
                    </a:lnTo>
                    <a:lnTo>
                      <a:pt x="1912" y="455"/>
                    </a:lnTo>
                    <a:lnTo>
                      <a:pt x="1916" y="454"/>
                    </a:lnTo>
                    <a:lnTo>
                      <a:pt x="1919" y="453"/>
                    </a:lnTo>
                    <a:lnTo>
                      <a:pt x="1923" y="454"/>
                    </a:lnTo>
                    <a:lnTo>
                      <a:pt x="1927" y="452"/>
                    </a:lnTo>
                    <a:lnTo>
                      <a:pt x="1931" y="450"/>
                    </a:lnTo>
                    <a:lnTo>
                      <a:pt x="1935" y="450"/>
                    </a:lnTo>
                    <a:lnTo>
                      <a:pt x="1939" y="448"/>
                    </a:lnTo>
                    <a:lnTo>
                      <a:pt x="1943" y="447"/>
                    </a:lnTo>
                    <a:lnTo>
                      <a:pt x="1947" y="446"/>
                    </a:lnTo>
                    <a:lnTo>
                      <a:pt x="1951" y="444"/>
                    </a:lnTo>
                    <a:lnTo>
                      <a:pt x="1955" y="443"/>
                    </a:lnTo>
                    <a:lnTo>
                      <a:pt x="1959" y="442"/>
                    </a:lnTo>
                    <a:lnTo>
                      <a:pt x="1963" y="440"/>
                    </a:lnTo>
                    <a:lnTo>
                      <a:pt x="1967" y="439"/>
                    </a:lnTo>
                    <a:lnTo>
                      <a:pt x="1971" y="438"/>
                    </a:lnTo>
                    <a:lnTo>
                      <a:pt x="1975" y="438"/>
                    </a:lnTo>
                    <a:lnTo>
                      <a:pt x="1979" y="436"/>
                    </a:lnTo>
                    <a:lnTo>
                      <a:pt x="1983" y="436"/>
                    </a:lnTo>
                    <a:lnTo>
                      <a:pt x="1986" y="435"/>
                    </a:lnTo>
                    <a:lnTo>
                      <a:pt x="1990" y="434"/>
                    </a:lnTo>
                    <a:lnTo>
                      <a:pt x="1994" y="433"/>
                    </a:lnTo>
                    <a:lnTo>
                      <a:pt x="1998" y="432"/>
                    </a:lnTo>
                    <a:lnTo>
                      <a:pt x="2002" y="429"/>
                    </a:lnTo>
                    <a:lnTo>
                      <a:pt x="2006" y="428"/>
                    </a:lnTo>
                    <a:lnTo>
                      <a:pt x="2010" y="428"/>
                    </a:lnTo>
                    <a:lnTo>
                      <a:pt x="2014" y="427"/>
                    </a:lnTo>
                    <a:lnTo>
                      <a:pt x="2018" y="424"/>
                    </a:lnTo>
                    <a:lnTo>
                      <a:pt x="2022" y="423"/>
                    </a:lnTo>
                    <a:lnTo>
                      <a:pt x="2026" y="422"/>
                    </a:lnTo>
                    <a:lnTo>
                      <a:pt x="2030" y="420"/>
                    </a:lnTo>
                    <a:lnTo>
                      <a:pt x="2034" y="419"/>
                    </a:lnTo>
                    <a:lnTo>
                      <a:pt x="2038" y="417"/>
                    </a:lnTo>
                    <a:lnTo>
                      <a:pt x="2042" y="418"/>
                    </a:lnTo>
                    <a:lnTo>
                      <a:pt x="2046" y="416"/>
                    </a:lnTo>
                    <a:lnTo>
                      <a:pt x="2050" y="414"/>
                    </a:lnTo>
                    <a:lnTo>
                      <a:pt x="2054" y="413"/>
                    </a:lnTo>
                    <a:lnTo>
                      <a:pt x="2057" y="411"/>
                    </a:lnTo>
                    <a:lnTo>
                      <a:pt x="2061" y="409"/>
                    </a:lnTo>
                    <a:lnTo>
                      <a:pt x="2065" y="408"/>
                    </a:lnTo>
                    <a:lnTo>
                      <a:pt x="2069" y="407"/>
                    </a:lnTo>
                    <a:lnTo>
                      <a:pt x="2073" y="405"/>
                    </a:lnTo>
                    <a:lnTo>
                      <a:pt x="2077" y="404"/>
                    </a:lnTo>
                    <a:lnTo>
                      <a:pt x="2081" y="402"/>
                    </a:lnTo>
                    <a:lnTo>
                      <a:pt x="2085" y="402"/>
                    </a:lnTo>
                    <a:lnTo>
                      <a:pt x="2089" y="400"/>
                    </a:lnTo>
                    <a:lnTo>
                      <a:pt x="2093" y="399"/>
                    </a:lnTo>
                    <a:lnTo>
                      <a:pt x="2097" y="397"/>
                    </a:lnTo>
                    <a:lnTo>
                      <a:pt x="2101" y="396"/>
                    </a:lnTo>
                    <a:lnTo>
                      <a:pt x="2105" y="395"/>
                    </a:lnTo>
                    <a:lnTo>
                      <a:pt x="2109" y="394"/>
                    </a:lnTo>
                    <a:lnTo>
                      <a:pt x="2113" y="392"/>
                    </a:lnTo>
                    <a:lnTo>
                      <a:pt x="2117" y="390"/>
                    </a:lnTo>
                    <a:lnTo>
                      <a:pt x="2121" y="390"/>
                    </a:lnTo>
                    <a:lnTo>
                      <a:pt x="2124" y="387"/>
                    </a:lnTo>
                    <a:lnTo>
                      <a:pt x="2128" y="386"/>
                    </a:lnTo>
                    <a:lnTo>
                      <a:pt x="2132" y="385"/>
                    </a:lnTo>
                    <a:lnTo>
                      <a:pt x="2136" y="383"/>
                    </a:lnTo>
                    <a:lnTo>
                      <a:pt x="2140" y="382"/>
                    </a:lnTo>
                    <a:lnTo>
                      <a:pt x="2144" y="380"/>
                    </a:lnTo>
                    <a:lnTo>
                      <a:pt x="2148" y="378"/>
                    </a:lnTo>
                    <a:lnTo>
                      <a:pt x="2152" y="378"/>
                    </a:lnTo>
                    <a:lnTo>
                      <a:pt x="2156" y="374"/>
                    </a:lnTo>
                    <a:lnTo>
                      <a:pt x="2160" y="374"/>
                    </a:lnTo>
                    <a:lnTo>
                      <a:pt x="2164" y="374"/>
                    </a:lnTo>
                    <a:lnTo>
                      <a:pt x="2168" y="371"/>
                    </a:lnTo>
                    <a:lnTo>
                      <a:pt x="2172" y="369"/>
                    </a:lnTo>
                    <a:lnTo>
                      <a:pt x="2176" y="368"/>
                    </a:lnTo>
                    <a:lnTo>
                      <a:pt x="2180" y="366"/>
                    </a:lnTo>
                    <a:lnTo>
                      <a:pt x="2184" y="365"/>
                    </a:lnTo>
                    <a:lnTo>
                      <a:pt x="2188" y="364"/>
                    </a:lnTo>
                    <a:lnTo>
                      <a:pt x="2191" y="362"/>
                    </a:lnTo>
                    <a:lnTo>
                      <a:pt x="2195" y="361"/>
                    </a:lnTo>
                    <a:lnTo>
                      <a:pt x="2199" y="359"/>
                    </a:lnTo>
                    <a:lnTo>
                      <a:pt x="2203" y="357"/>
                    </a:lnTo>
                    <a:lnTo>
                      <a:pt x="2207" y="356"/>
                    </a:lnTo>
                    <a:lnTo>
                      <a:pt x="2211" y="355"/>
                    </a:lnTo>
                    <a:lnTo>
                      <a:pt x="2215" y="354"/>
                    </a:lnTo>
                    <a:lnTo>
                      <a:pt x="2219" y="351"/>
                    </a:lnTo>
                    <a:lnTo>
                      <a:pt x="2223" y="350"/>
                    </a:lnTo>
                    <a:lnTo>
                      <a:pt x="2227" y="349"/>
                    </a:lnTo>
                    <a:lnTo>
                      <a:pt x="2231" y="348"/>
                    </a:lnTo>
                    <a:lnTo>
                      <a:pt x="2235" y="345"/>
                    </a:lnTo>
                    <a:lnTo>
                      <a:pt x="2239" y="344"/>
                    </a:lnTo>
                    <a:lnTo>
                      <a:pt x="2243" y="343"/>
                    </a:lnTo>
                    <a:lnTo>
                      <a:pt x="2247" y="341"/>
                    </a:lnTo>
                    <a:lnTo>
                      <a:pt x="2251" y="341"/>
                    </a:lnTo>
                    <a:lnTo>
                      <a:pt x="2255" y="338"/>
                    </a:lnTo>
                    <a:lnTo>
                      <a:pt x="2259" y="337"/>
                    </a:lnTo>
                    <a:lnTo>
                      <a:pt x="2262" y="336"/>
                    </a:lnTo>
                    <a:lnTo>
                      <a:pt x="2266" y="334"/>
                    </a:lnTo>
                    <a:lnTo>
                      <a:pt x="2270" y="332"/>
                    </a:lnTo>
                    <a:lnTo>
                      <a:pt x="2274" y="330"/>
                    </a:lnTo>
                    <a:lnTo>
                      <a:pt x="2278" y="328"/>
                    </a:lnTo>
                    <a:lnTo>
                      <a:pt x="2282" y="328"/>
                    </a:lnTo>
                    <a:lnTo>
                      <a:pt x="2286" y="325"/>
                    </a:lnTo>
                    <a:lnTo>
                      <a:pt x="2290" y="325"/>
                    </a:lnTo>
                    <a:lnTo>
                      <a:pt x="2294" y="323"/>
                    </a:lnTo>
                    <a:lnTo>
                      <a:pt x="2298" y="321"/>
                    </a:lnTo>
                    <a:lnTo>
                      <a:pt x="2302" y="319"/>
                    </a:lnTo>
                    <a:lnTo>
                      <a:pt x="2306" y="318"/>
                    </a:lnTo>
                    <a:lnTo>
                      <a:pt x="2310" y="316"/>
                    </a:lnTo>
                    <a:lnTo>
                      <a:pt x="2314" y="314"/>
                    </a:lnTo>
                    <a:lnTo>
                      <a:pt x="2318" y="314"/>
                    </a:lnTo>
                    <a:lnTo>
                      <a:pt x="2322" y="310"/>
                    </a:lnTo>
                    <a:lnTo>
                      <a:pt x="2326" y="310"/>
                    </a:lnTo>
                    <a:lnTo>
                      <a:pt x="2329" y="308"/>
                    </a:lnTo>
                    <a:lnTo>
                      <a:pt x="2333" y="306"/>
                    </a:lnTo>
                    <a:lnTo>
                      <a:pt x="2337" y="306"/>
                    </a:lnTo>
                    <a:lnTo>
                      <a:pt x="2341" y="304"/>
                    </a:lnTo>
                    <a:lnTo>
                      <a:pt x="2345" y="303"/>
                    </a:lnTo>
                    <a:lnTo>
                      <a:pt x="2349" y="299"/>
                    </a:lnTo>
                    <a:lnTo>
                      <a:pt x="2353" y="299"/>
                    </a:lnTo>
                    <a:lnTo>
                      <a:pt x="2357" y="296"/>
                    </a:lnTo>
                    <a:lnTo>
                      <a:pt x="2361" y="296"/>
                    </a:lnTo>
                    <a:lnTo>
                      <a:pt x="2365" y="295"/>
                    </a:lnTo>
                    <a:lnTo>
                      <a:pt x="2369" y="294"/>
                    </a:lnTo>
                    <a:lnTo>
                      <a:pt x="2373" y="290"/>
                    </a:lnTo>
                    <a:lnTo>
                      <a:pt x="2377" y="290"/>
                    </a:lnTo>
                    <a:lnTo>
                      <a:pt x="2381" y="288"/>
                    </a:lnTo>
                    <a:lnTo>
                      <a:pt x="2385" y="288"/>
                    </a:lnTo>
                    <a:lnTo>
                      <a:pt x="2389" y="285"/>
                    </a:lnTo>
                    <a:lnTo>
                      <a:pt x="2393" y="283"/>
                    </a:lnTo>
                    <a:lnTo>
                      <a:pt x="2396" y="282"/>
                    </a:lnTo>
                    <a:lnTo>
                      <a:pt x="2400" y="280"/>
                    </a:lnTo>
                    <a:lnTo>
                      <a:pt x="2404" y="278"/>
                    </a:lnTo>
                    <a:lnTo>
                      <a:pt x="2408" y="278"/>
                    </a:lnTo>
                    <a:lnTo>
                      <a:pt x="2412" y="276"/>
                    </a:lnTo>
                    <a:lnTo>
                      <a:pt x="2416" y="274"/>
                    </a:lnTo>
                    <a:lnTo>
                      <a:pt x="2420" y="273"/>
                    </a:lnTo>
                    <a:lnTo>
                      <a:pt x="2424" y="273"/>
                    </a:lnTo>
                    <a:lnTo>
                      <a:pt x="2428" y="271"/>
                    </a:lnTo>
                    <a:lnTo>
                      <a:pt x="2432" y="268"/>
                    </a:lnTo>
                    <a:lnTo>
                      <a:pt x="2436" y="268"/>
                    </a:lnTo>
                    <a:lnTo>
                      <a:pt x="2440" y="265"/>
                    </a:lnTo>
                    <a:lnTo>
                      <a:pt x="2444" y="262"/>
                    </a:lnTo>
                    <a:lnTo>
                      <a:pt x="2448" y="261"/>
                    </a:lnTo>
                    <a:lnTo>
                      <a:pt x="2452" y="261"/>
                    </a:lnTo>
                    <a:lnTo>
                      <a:pt x="2456" y="261"/>
                    </a:lnTo>
                    <a:lnTo>
                      <a:pt x="2460" y="258"/>
                    </a:lnTo>
                    <a:lnTo>
                      <a:pt x="2464" y="257"/>
                    </a:lnTo>
                    <a:lnTo>
                      <a:pt x="2467" y="253"/>
                    </a:lnTo>
                    <a:lnTo>
                      <a:pt x="2471" y="254"/>
                    </a:lnTo>
                    <a:lnTo>
                      <a:pt x="2475" y="252"/>
                    </a:lnTo>
                    <a:lnTo>
                      <a:pt x="2479" y="251"/>
                    </a:lnTo>
                    <a:lnTo>
                      <a:pt x="2483" y="250"/>
                    </a:lnTo>
                    <a:lnTo>
                      <a:pt x="2487" y="246"/>
                    </a:lnTo>
                    <a:lnTo>
                      <a:pt x="2491" y="247"/>
                    </a:lnTo>
                    <a:lnTo>
                      <a:pt x="2495" y="245"/>
                    </a:lnTo>
                    <a:lnTo>
                      <a:pt x="2499" y="244"/>
                    </a:lnTo>
                    <a:lnTo>
                      <a:pt x="2503" y="242"/>
                    </a:lnTo>
                    <a:lnTo>
                      <a:pt x="2507" y="240"/>
                    </a:lnTo>
                    <a:lnTo>
                      <a:pt x="2511" y="239"/>
                    </a:lnTo>
                    <a:lnTo>
                      <a:pt x="2515" y="237"/>
                    </a:lnTo>
                    <a:lnTo>
                      <a:pt x="2519" y="237"/>
                    </a:lnTo>
                    <a:lnTo>
                      <a:pt x="2523" y="234"/>
                    </a:lnTo>
                    <a:lnTo>
                      <a:pt x="2527" y="234"/>
                    </a:lnTo>
                    <a:lnTo>
                      <a:pt x="2531" y="232"/>
                    </a:lnTo>
                    <a:lnTo>
                      <a:pt x="2534" y="230"/>
                    </a:lnTo>
                    <a:lnTo>
                      <a:pt x="2538" y="227"/>
                    </a:lnTo>
                    <a:lnTo>
                      <a:pt x="2542" y="228"/>
                    </a:lnTo>
                    <a:lnTo>
                      <a:pt x="2546" y="225"/>
                    </a:lnTo>
                    <a:lnTo>
                      <a:pt x="2550" y="223"/>
                    </a:lnTo>
                    <a:lnTo>
                      <a:pt x="2554" y="223"/>
                    </a:lnTo>
                    <a:lnTo>
                      <a:pt x="2558" y="221"/>
                    </a:lnTo>
                    <a:lnTo>
                      <a:pt x="2562" y="219"/>
                    </a:lnTo>
                    <a:lnTo>
                      <a:pt x="2566" y="219"/>
                    </a:lnTo>
                    <a:lnTo>
                      <a:pt x="2570" y="217"/>
                    </a:lnTo>
                    <a:lnTo>
                      <a:pt x="2574" y="216"/>
                    </a:lnTo>
                    <a:lnTo>
                      <a:pt x="2578" y="213"/>
                    </a:lnTo>
                    <a:lnTo>
                      <a:pt x="2582" y="213"/>
                    </a:lnTo>
                    <a:lnTo>
                      <a:pt x="2586" y="211"/>
                    </a:lnTo>
                    <a:lnTo>
                      <a:pt x="2590" y="211"/>
                    </a:lnTo>
                    <a:lnTo>
                      <a:pt x="2594" y="209"/>
                    </a:lnTo>
                    <a:lnTo>
                      <a:pt x="2598" y="207"/>
                    </a:lnTo>
                    <a:lnTo>
                      <a:pt x="2602" y="207"/>
                    </a:lnTo>
                    <a:lnTo>
                      <a:pt x="2605" y="205"/>
                    </a:lnTo>
                    <a:lnTo>
                      <a:pt x="2609" y="203"/>
                    </a:lnTo>
                    <a:lnTo>
                      <a:pt x="2613" y="202"/>
                    </a:lnTo>
                    <a:lnTo>
                      <a:pt x="2617" y="201"/>
                    </a:lnTo>
                    <a:lnTo>
                      <a:pt x="2621" y="199"/>
                    </a:lnTo>
                    <a:lnTo>
                      <a:pt x="2625" y="199"/>
                    </a:lnTo>
                    <a:lnTo>
                      <a:pt x="2629" y="196"/>
                    </a:lnTo>
                    <a:lnTo>
                      <a:pt x="2633" y="195"/>
                    </a:lnTo>
                    <a:lnTo>
                      <a:pt x="2637" y="194"/>
                    </a:lnTo>
                    <a:lnTo>
                      <a:pt x="2641" y="193"/>
                    </a:lnTo>
                    <a:lnTo>
                      <a:pt x="2645" y="191"/>
                    </a:lnTo>
                    <a:lnTo>
                      <a:pt x="2649" y="190"/>
                    </a:lnTo>
                    <a:lnTo>
                      <a:pt x="2653" y="189"/>
                    </a:lnTo>
                    <a:lnTo>
                      <a:pt x="2657" y="187"/>
                    </a:lnTo>
                    <a:lnTo>
                      <a:pt x="2661" y="186"/>
                    </a:lnTo>
                    <a:lnTo>
                      <a:pt x="2665" y="186"/>
                    </a:lnTo>
                    <a:lnTo>
                      <a:pt x="2669" y="184"/>
                    </a:lnTo>
                    <a:lnTo>
                      <a:pt x="2672" y="183"/>
                    </a:lnTo>
                    <a:lnTo>
                      <a:pt x="2676" y="180"/>
                    </a:lnTo>
                    <a:lnTo>
                      <a:pt x="2680" y="180"/>
                    </a:lnTo>
                    <a:lnTo>
                      <a:pt x="2684" y="179"/>
                    </a:lnTo>
                    <a:lnTo>
                      <a:pt x="2688" y="177"/>
                    </a:lnTo>
                    <a:lnTo>
                      <a:pt x="2692" y="176"/>
                    </a:lnTo>
                    <a:lnTo>
                      <a:pt x="2696" y="174"/>
                    </a:lnTo>
                    <a:lnTo>
                      <a:pt x="2700" y="174"/>
                    </a:lnTo>
                    <a:lnTo>
                      <a:pt x="2704" y="172"/>
                    </a:lnTo>
                    <a:lnTo>
                      <a:pt x="2708" y="170"/>
                    </a:lnTo>
                    <a:lnTo>
                      <a:pt x="2712" y="169"/>
                    </a:lnTo>
                    <a:lnTo>
                      <a:pt x="2716" y="169"/>
                    </a:lnTo>
                    <a:lnTo>
                      <a:pt x="2720" y="166"/>
                    </a:lnTo>
                    <a:lnTo>
                      <a:pt x="2724" y="165"/>
                    </a:lnTo>
                    <a:lnTo>
                      <a:pt x="2728" y="163"/>
                    </a:lnTo>
                    <a:lnTo>
                      <a:pt x="2732" y="163"/>
                    </a:lnTo>
                    <a:lnTo>
                      <a:pt x="2736" y="162"/>
                    </a:lnTo>
                    <a:lnTo>
                      <a:pt x="2739" y="161"/>
                    </a:lnTo>
                    <a:lnTo>
                      <a:pt x="2743" y="159"/>
                    </a:lnTo>
                    <a:lnTo>
                      <a:pt x="2747" y="158"/>
                    </a:lnTo>
                    <a:lnTo>
                      <a:pt x="2751" y="157"/>
                    </a:lnTo>
                    <a:lnTo>
                      <a:pt x="2755" y="156"/>
                    </a:lnTo>
                    <a:lnTo>
                      <a:pt x="2759" y="154"/>
                    </a:lnTo>
                    <a:lnTo>
                      <a:pt x="2763" y="153"/>
                    </a:lnTo>
                    <a:lnTo>
                      <a:pt x="2767" y="153"/>
                    </a:lnTo>
                    <a:lnTo>
                      <a:pt x="2771" y="151"/>
                    </a:lnTo>
                    <a:lnTo>
                      <a:pt x="2775" y="150"/>
                    </a:lnTo>
                    <a:lnTo>
                      <a:pt x="2779" y="150"/>
                    </a:lnTo>
                    <a:lnTo>
                      <a:pt x="2783" y="147"/>
                    </a:lnTo>
                    <a:lnTo>
                      <a:pt x="2787" y="149"/>
                    </a:lnTo>
                    <a:lnTo>
                      <a:pt x="2791" y="146"/>
                    </a:lnTo>
                    <a:lnTo>
                      <a:pt x="2795" y="143"/>
                    </a:lnTo>
                    <a:lnTo>
                      <a:pt x="2799" y="143"/>
                    </a:lnTo>
                    <a:lnTo>
                      <a:pt x="2803" y="142"/>
                    </a:lnTo>
                    <a:lnTo>
                      <a:pt x="2807" y="140"/>
                    </a:lnTo>
                    <a:lnTo>
                      <a:pt x="2810" y="140"/>
                    </a:lnTo>
                    <a:lnTo>
                      <a:pt x="2814" y="139"/>
                    </a:lnTo>
                    <a:lnTo>
                      <a:pt x="2818" y="138"/>
                    </a:lnTo>
                    <a:lnTo>
                      <a:pt x="2822" y="136"/>
                    </a:lnTo>
                    <a:lnTo>
                      <a:pt x="2826" y="136"/>
                    </a:lnTo>
                    <a:lnTo>
                      <a:pt x="2830" y="135"/>
                    </a:lnTo>
                    <a:lnTo>
                      <a:pt x="2834" y="134"/>
                    </a:lnTo>
                    <a:lnTo>
                      <a:pt x="2838" y="131"/>
                    </a:lnTo>
                    <a:lnTo>
                      <a:pt x="2842" y="132"/>
                    </a:lnTo>
                    <a:lnTo>
                      <a:pt x="2846" y="130"/>
                    </a:lnTo>
                    <a:lnTo>
                      <a:pt x="2850" y="128"/>
                    </a:lnTo>
                    <a:lnTo>
                      <a:pt x="2854" y="126"/>
                    </a:lnTo>
                    <a:lnTo>
                      <a:pt x="2858" y="128"/>
                    </a:lnTo>
                    <a:lnTo>
                      <a:pt x="2862" y="127"/>
                    </a:lnTo>
                    <a:lnTo>
                      <a:pt x="2866" y="126"/>
                    </a:lnTo>
                    <a:lnTo>
                      <a:pt x="2870" y="124"/>
                    </a:lnTo>
                    <a:lnTo>
                      <a:pt x="2874" y="122"/>
                    </a:lnTo>
                    <a:lnTo>
                      <a:pt x="2877" y="121"/>
                    </a:lnTo>
                    <a:lnTo>
                      <a:pt x="2881" y="121"/>
                    </a:lnTo>
                    <a:lnTo>
                      <a:pt x="2885" y="120"/>
                    </a:lnTo>
                    <a:lnTo>
                      <a:pt x="2889" y="120"/>
                    </a:lnTo>
                    <a:lnTo>
                      <a:pt x="2893" y="120"/>
                    </a:lnTo>
                    <a:lnTo>
                      <a:pt x="2897" y="118"/>
                    </a:lnTo>
                    <a:lnTo>
                      <a:pt x="2901" y="117"/>
                    </a:lnTo>
                    <a:lnTo>
                      <a:pt x="2905" y="116"/>
                    </a:lnTo>
                    <a:lnTo>
                      <a:pt x="2909" y="115"/>
                    </a:lnTo>
                    <a:lnTo>
                      <a:pt x="2913" y="114"/>
                    </a:lnTo>
                    <a:lnTo>
                      <a:pt x="2917" y="113"/>
                    </a:lnTo>
                    <a:lnTo>
                      <a:pt x="2921" y="113"/>
                    </a:lnTo>
                    <a:lnTo>
                      <a:pt x="2925" y="111"/>
                    </a:lnTo>
                    <a:lnTo>
                      <a:pt x="2929" y="109"/>
                    </a:lnTo>
                    <a:lnTo>
                      <a:pt x="2933" y="110"/>
                    </a:lnTo>
                    <a:lnTo>
                      <a:pt x="2937" y="108"/>
                    </a:lnTo>
                    <a:lnTo>
                      <a:pt x="2941" y="106"/>
                    </a:lnTo>
                    <a:lnTo>
                      <a:pt x="2944" y="106"/>
                    </a:lnTo>
                    <a:lnTo>
                      <a:pt x="2948" y="105"/>
                    </a:lnTo>
                    <a:lnTo>
                      <a:pt x="2952" y="104"/>
                    </a:lnTo>
                    <a:lnTo>
                      <a:pt x="2956" y="103"/>
                    </a:lnTo>
                    <a:lnTo>
                      <a:pt x="2960" y="102"/>
                    </a:lnTo>
                    <a:lnTo>
                      <a:pt x="2964" y="101"/>
                    </a:lnTo>
                    <a:lnTo>
                      <a:pt x="2968" y="100"/>
                    </a:lnTo>
                    <a:lnTo>
                      <a:pt x="2972" y="100"/>
                    </a:lnTo>
                    <a:lnTo>
                      <a:pt x="2976" y="98"/>
                    </a:lnTo>
                    <a:lnTo>
                      <a:pt x="2980" y="99"/>
                    </a:lnTo>
                    <a:lnTo>
                      <a:pt x="2984" y="97"/>
                    </a:lnTo>
                    <a:lnTo>
                      <a:pt x="2988" y="96"/>
                    </a:lnTo>
                    <a:lnTo>
                      <a:pt x="2992" y="96"/>
                    </a:lnTo>
                    <a:lnTo>
                      <a:pt x="2996" y="96"/>
                    </a:lnTo>
                    <a:lnTo>
                      <a:pt x="3000" y="92"/>
                    </a:lnTo>
                    <a:lnTo>
                      <a:pt x="3004" y="92"/>
                    </a:lnTo>
                    <a:lnTo>
                      <a:pt x="3008" y="91"/>
                    </a:lnTo>
                    <a:lnTo>
                      <a:pt x="3012" y="91"/>
                    </a:lnTo>
                    <a:lnTo>
                      <a:pt x="3015" y="91"/>
                    </a:lnTo>
                    <a:lnTo>
                      <a:pt x="3019" y="90"/>
                    </a:lnTo>
                    <a:lnTo>
                      <a:pt x="3023" y="88"/>
                    </a:lnTo>
                    <a:lnTo>
                      <a:pt x="3027" y="89"/>
                    </a:lnTo>
                    <a:lnTo>
                      <a:pt x="3031" y="87"/>
                    </a:lnTo>
                    <a:lnTo>
                      <a:pt x="3035" y="86"/>
                    </a:lnTo>
                    <a:lnTo>
                      <a:pt x="3039" y="86"/>
                    </a:lnTo>
                    <a:lnTo>
                      <a:pt x="3043" y="83"/>
                    </a:lnTo>
                    <a:lnTo>
                      <a:pt x="3047" y="85"/>
                    </a:lnTo>
                    <a:lnTo>
                      <a:pt x="3051" y="83"/>
                    </a:lnTo>
                    <a:lnTo>
                      <a:pt x="3055" y="83"/>
                    </a:lnTo>
                    <a:lnTo>
                      <a:pt x="3059" y="82"/>
                    </a:lnTo>
                    <a:lnTo>
                      <a:pt x="3063" y="81"/>
                    </a:lnTo>
                    <a:lnTo>
                      <a:pt x="3067" y="81"/>
                    </a:lnTo>
                    <a:lnTo>
                      <a:pt x="3071" y="80"/>
                    </a:lnTo>
                    <a:lnTo>
                      <a:pt x="3075" y="78"/>
                    </a:lnTo>
                    <a:lnTo>
                      <a:pt x="3079" y="78"/>
                    </a:lnTo>
                    <a:lnTo>
                      <a:pt x="3082" y="76"/>
                    </a:lnTo>
                    <a:lnTo>
                      <a:pt x="3086" y="76"/>
                    </a:lnTo>
                    <a:lnTo>
                      <a:pt x="3090" y="76"/>
                    </a:lnTo>
                    <a:lnTo>
                      <a:pt x="3094" y="76"/>
                    </a:lnTo>
                    <a:lnTo>
                      <a:pt x="3098" y="75"/>
                    </a:lnTo>
                    <a:lnTo>
                      <a:pt x="3102" y="74"/>
                    </a:lnTo>
                    <a:lnTo>
                      <a:pt x="3106" y="73"/>
                    </a:lnTo>
                    <a:lnTo>
                      <a:pt x="3110" y="73"/>
                    </a:lnTo>
                    <a:lnTo>
                      <a:pt x="3114" y="72"/>
                    </a:lnTo>
                    <a:lnTo>
                      <a:pt x="3118" y="71"/>
                    </a:lnTo>
                    <a:lnTo>
                      <a:pt x="3122" y="70"/>
                    </a:lnTo>
                    <a:lnTo>
                      <a:pt x="3126" y="71"/>
                    </a:lnTo>
                    <a:lnTo>
                      <a:pt x="3130" y="69"/>
                    </a:lnTo>
                    <a:lnTo>
                      <a:pt x="3134" y="68"/>
                    </a:lnTo>
                    <a:lnTo>
                      <a:pt x="3138" y="68"/>
                    </a:lnTo>
                    <a:lnTo>
                      <a:pt x="3142" y="67"/>
                    </a:lnTo>
                    <a:lnTo>
                      <a:pt x="3146" y="67"/>
                    </a:lnTo>
                    <a:lnTo>
                      <a:pt x="3150" y="6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8" name="Freeform 2900"/>
              <p:cNvSpPr>
                <a:spLocks/>
              </p:cNvSpPr>
              <p:nvPr/>
            </p:nvSpPr>
            <p:spPr bwMode="auto">
              <a:xfrm flipV="1">
                <a:off x="506" y="1704"/>
                <a:ext cx="1814" cy="21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1"/>
                  </a:cxn>
                  <a:cxn ang="0">
                    <a:pos x="406" y="17"/>
                  </a:cxn>
                  <a:cxn ang="0">
                    <a:pos x="457" y="25"/>
                  </a:cxn>
                  <a:cxn ang="0">
                    <a:pos x="508" y="35"/>
                  </a:cxn>
                  <a:cxn ang="0">
                    <a:pos x="559" y="46"/>
                  </a:cxn>
                  <a:cxn ang="0">
                    <a:pos x="611" y="61"/>
                  </a:cxn>
                  <a:cxn ang="0">
                    <a:pos x="662" y="77"/>
                  </a:cxn>
                  <a:cxn ang="0">
                    <a:pos x="713" y="94"/>
                  </a:cxn>
                  <a:cxn ang="0">
                    <a:pos x="764" y="113"/>
                  </a:cxn>
                  <a:cxn ang="0">
                    <a:pos x="816" y="135"/>
                  </a:cxn>
                  <a:cxn ang="0">
                    <a:pos x="867" y="157"/>
                  </a:cxn>
                  <a:cxn ang="0">
                    <a:pos x="918" y="180"/>
                  </a:cxn>
                  <a:cxn ang="0">
                    <a:pos x="969" y="204"/>
                  </a:cxn>
                  <a:cxn ang="0">
                    <a:pos x="1021" y="225"/>
                  </a:cxn>
                  <a:cxn ang="0">
                    <a:pos x="1072" y="247"/>
                  </a:cxn>
                  <a:cxn ang="0">
                    <a:pos x="1123" y="269"/>
                  </a:cxn>
                  <a:cxn ang="0">
                    <a:pos x="1174" y="288"/>
                  </a:cxn>
                  <a:cxn ang="0">
                    <a:pos x="1226" y="307"/>
                  </a:cxn>
                  <a:cxn ang="0">
                    <a:pos x="1277" y="323"/>
                  </a:cxn>
                  <a:cxn ang="0">
                    <a:pos x="1328" y="337"/>
                  </a:cxn>
                  <a:cxn ang="0">
                    <a:pos x="1379" y="347"/>
                  </a:cxn>
                  <a:cxn ang="0">
                    <a:pos x="1431" y="358"/>
                  </a:cxn>
                  <a:cxn ang="0">
                    <a:pos x="1482" y="367"/>
                  </a:cxn>
                  <a:cxn ang="0">
                    <a:pos x="1533" y="372"/>
                  </a:cxn>
                  <a:cxn ang="0">
                    <a:pos x="1584" y="375"/>
                  </a:cxn>
                  <a:cxn ang="0">
                    <a:pos x="1636" y="375"/>
                  </a:cxn>
                  <a:cxn ang="0">
                    <a:pos x="1687" y="374"/>
                  </a:cxn>
                  <a:cxn ang="0">
                    <a:pos x="1738" y="368"/>
                  </a:cxn>
                  <a:cxn ang="0">
                    <a:pos x="1789" y="363"/>
                  </a:cxn>
                  <a:cxn ang="0">
                    <a:pos x="1841" y="356"/>
                  </a:cxn>
                  <a:cxn ang="0">
                    <a:pos x="1892" y="347"/>
                  </a:cxn>
                  <a:cxn ang="0">
                    <a:pos x="1943" y="337"/>
                  </a:cxn>
                  <a:cxn ang="0">
                    <a:pos x="1994" y="326"/>
                  </a:cxn>
                  <a:cxn ang="0">
                    <a:pos x="2046" y="312"/>
                  </a:cxn>
                  <a:cxn ang="0">
                    <a:pos x="2097" y="299"/>
                  </a:cxn>
                  <a:cxn ang="0">
                    <a:pos x="2148" y="286"/>
                  </a:cxn>
                  <a:cxn ang="0">
                    <a:pos x="2199" y="269"/>
                  </a:cxn>
                  <a:cxn ang="0">
                    <a:pos x="2251" y="255"/>
                  </a:cxn>
                  <a:cxn ang="0">
                    <a:pos x="2302" y="240"/>
                  </a:cxn>
                  <a:cxn ang="0">
                    <a:pos x="2353" y="224"/>
                  </a:cxn>
                  <a:cxn ang="0">
                    <a:pos x="2404" y="210"/>
                  </a:cxn>
                  <a:cxn ang="0">
                    <a:pos x="2456" y="195"/>
                  </a:cxn>
                  <a:cxn ang="0">
                    <a:pos x="2507" y="178"/>
                  </a:cxn>
                  <a:cxn ang="0">
                    <a:pos x="2558" y="165"/>
                  </a:cxn>
                  <a:cxn ang="0">
                    <a:pos x="2609" y="151"/>
                  </a:cxn>
                  <a:cxn ang="0">
                    <a:pos x="2661" y="139"/>
                  </a:cxn>
                  <a:cxn ang="0">
                    <a:pos x="2712" y="127"/>
                  </a:cxn>
                  <a:cxn ang="0">
                    <a:pos x="2763" y="116"/>
                  </a:cxn>
                  <a:cxn ang="0">
                    <a:pos x="2814" y="105"/>
                  </a:cxn>
                  <a:cxn ang="0">
                    <a:pos x="2866" y="93"/>
                  </a:cxn>
                  <a:cxn ang="0">
                    <a:pos x="2917" y="86"/>
                  </a:cxn>
                  <a:cxn ang="0">
                    <a:pos x="2968" y="76"/>
                  </a:cxn>
                  <a:cxn ang="0">
                    <a:pos x="3019" y="68"/>
                  </a:cxn>
                  <a:cxn ang="0">
                    <a:pos x="3071" y="59"/>
                  </a:cxn>
                  <a:cxn ang="0">
                    <a:pos x="3122" y="52"/>
                  </a:cxn>
                </a:cxnLst>
                <a:rect l="0" t="0" r="r" b="b"/>
                <a:pathLst>
                  <a:path w="3150" h="376">
                    <a:moveTo>
                      <a:pt x="0" y="0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82" y="4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1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2"/>
                    </a:lnTo>
                    <a:lnTo>
                      <a:pt x="193" y="3"/>
                    </a:lnTo>
                    <a:lnTo>
                      <a:pt x="197" y="4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4"/>
                    </a:lnTo>
                    <a:lnTo>
                      <a:pt x="272" y="4"/>
                    </a:lnTo>
                    <a:lnTo>
                      <a:pt x="275" y="4"/>
                    </a:lnTo>
                    <a:lnTo>
                      <a:pt x="279" y="5"/>
                    </a:lnTo>
                    <a:lnTo>
                      <a:pt x="283" y="4"/>
                    </a:lnTo>
                    <a:lnTo>
                      <a:pt x="287" y="6"/>
                    </a:lnTo>
                    <a:lnTo>
                      <a:pt x="291" y="6"/>
                    </a:lnTo>
                    <a:lnTo>
                      <a:pt x="295" y="6"/>
                    </a:lnTo>
                    <a:lnTo>
                      <a:pt x="299" y="8"/>
                    </a:lnTo>
                    <a:lnTo>
                      <a:pt x="303" y="7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10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8"/>
                    </a:lnTo>
                    <a:lnTo>
                      <a:pt x="342" y="9"/>
                    </a:lnTo>
                    <a:lnTo>
                      <a:pt x="346" y="10"/>
                    </a:lnTo>
                    <a:lnTo>
                      <a:pt x="350" y="11"/>
                    </a:lnTo>
                    <a:lnTo>
                      <a:pt x="354" y="11"/>
                    </a:lnTo>
                    <a:lnTo>
                      <a:pt x="358" y="10"/>
                    </a:lnTo>
                    <a:lnTo>
                      <a:pt x="362" y="12"/>
                    </a:lnTo>
                    <a:lnTo>
                      <a:pt x="366" y="12"/>
                    </a:lnTo>
                    <a:lnTo>
                      <a:pt x="370" y="12"/>
                    </a:lnTo>
                    <a:lnTo>
                      <a:pt x="374" y="11"/>
                    </a:lnTo>
                    <a:lnTo>
                      <a:pt x="378" y="15"/>
                    </a:lnTo>
                    <a:lnTo>
                      <a:pt x="382" y="14"/>
                    </a:lnTo>
                    <a:lnTo>
                      <a:pt x="386" y="14"/>
                    </a:lnTo>
                    <a:lnTo>
                      <a:pt x="390" y="15"/>
                    </a:lnTo>
                    <a:lnTo>
                      <a:pt x="394" y="16"/>
                    </a:lnTo>
                    <a:lnTo>
                      <a:pt x="398" y="17"/>
                    </a:lnTo>
                    <a:lnTo>
                      <a:pt x="402" y="17"/>
                    </a:lnTo>
                    <a:lnTo>
                      <a:pt x="406" y="17"/>
                    </a:lnTo>
                    <a:lnTo>
                      <a:pt x="410" y="17"/>
                    </a:lnTo>
                    <a:lnTo>
                      <a:pt x="413" y="18"/>
                    </a:lnTo>
                    <a:lnTo>
                      <a:pt x="417" y="17"/>
                    </a:lnTo>
                    <a:lnTo>
                      <a:pt x="421" y="19"/>
                    </a:lnTo>
                    <a:lnTo>
                      <a:pt x="425" y="20"/>
                    </a:lnTo>
                    <a:lnTo>
                      <a:pt x="429" y="21"/>
                    </a:lnTo>
                    <a:lnTo>
                      <a:pt x="433" y="22"/>
                    </a:lnTo>
                    <a:lnTo>
                      <a:pt x="437" y="20"/>
                    </a:lnTo>
                    <a:lnTo>
                      <a:pt x="441" y="22"/>
                    </a:lnTo>
                    <a:lnTo>
                      <a:pt x="445" y="22"/>
                    </a:lnTo>
                    <a:lnTo>
                      <a:pt x="449" y="23"/>
                    </a:lnTo>
                    <a:lnTo>
                      <a:pt x="453" y="24"/>
                    </a:lnTo>
                    <a:lnTo>
                      <a:pt x="457" y="25"/>
                    </a:lnTo>
                    <a:lnTo>
                      <a:pt x="461" y="25"/>
                    </a:lnTo>
                    <a:lnTo>
                      <a:pt x="465" y="26"/>
                    </a:lnTo>
                    <a:lnTo>
                      <a:pt x="469" y="25"/>
                    </a:lnTo>
                    <a:lnTo>
                      <a:pt x="473" y="28"/>
                    </a:lnTo>
                    <a:lnTo>
                      <a:pt x="477" y="28"/>
                    </a:lnTo>
                    <a:lnTo>
                      <a:pt x="480" y="30"/>
                    </a:lnTo>
                    <a:lnTo>
                      <a:pt x="484" y="29"/>
                    </a:lnTo>
                    <a:lnTo>
                      <a:pt x="488" y="30"/>
                    </a:lnTo>
                    <a:lnTo>
                      <a:pt x="492" y="30"/>
                    </a:lnTo>
                    <a:lnTo>
                      <a:pt x="496" y="31"/>
                    </a:lnTo>
                    <a:lnTo>
                      <a:pt x="500" y="32"/>
                    </a:lnTo>
                    <a:lnTo>
                      <a:pt x="504" y="33"/>
                    </a:lnTo>
                    <a:lnTo>
                      <a:pt x="508" y="35"/>
                    </a:lnTo>
                    <a:lnTo>
                      <a:pt x="512" y="36"/>
                    </a:lnTo>
                    <a:lnTo>
                      <a:pt x="516" y="35"/>
                    </a:lnTo>
                    <a:lnTo>
                      <a:pt x="520" y="37"/>
                    </a:lnTo>
                    <a:lnTo>
                      <a:pt x="524" y="37"/>
                    </a:lnTo>
                    <a:lnTo>
                      <a:pt x="528" y="39"/>
                    </a:lnTo>
                    <a:lnTo>
                      <a:pt x="532" y="41"/>
                    </a:lnTo>
                    <a:lnTo>
                      <a:pt x="536" y="41"/>
                    </a:lnTo>
                    <a:lnTo>
                      <a:pt x="540" y="41"/>
                    </a:lnTo>
                    <a:lnTo>
                      <a:pt x="544" y="42"/>
                    </a:lnTo>
                    <a:lnTo>
                      <a:pt x="547" y="43"/>
                    </a:lnTo>
                    <a:lnTo>
                      <a:pt x="551" y="45"/>
                    </a:lnTo>
                    <a:lnTo>
                      <a:pt x="555" y="45"/>
                    </a:lnTo>
                    <a:lnTo>
                      <a:pt x="559" y="46"/>
                    </a:lnTo>
                    <a:lnTo>
                      <a:pt x="563" y="48"/>
                    </a:lnTo>
                    <a:lnTo>
                      <a:pt x="567" y="48"/>
                    </a:lnTo>
                    <a:lnTo>
                      <a:pt x="571" y="50"/>
                    </a:lnTo>
                    <a:lnTo>
                      <a:pt x="575" y="51"/>
                    </a:lnTo>
                    <a:lnTo>
                      <a:pt x="579" y="51"/>
                    </a:lnTo>
                    <a:lnTo>
                      <a:pt x="583" y="52"/>
                    </a:lnTo>
                    <a:lnTo>
                      <a:pt x="587" y="54"/>
                    </a:lnTo>
                    <a:lnTo>
                      <a:pt x="591" y="54"/>
                    </a:lnTo>
                    <a:lnTo>
                      <a:pt x="595" y="57"/>
                    </a:lnTo>
                    <a:lnTo>
                      <a:pt x="599" y="58"/>
                    </a:lnTo>
                    <a:lnTo>
                      <a:pt x="603" y="59"/>
                    </a:lnTo>
                    <a:lnTo>
                      <a:pt x="607" y="61"/>
                    </a:lnTo>
                    <a:lnTo>
                      <a:pt x="611" y="61"/>
                    </a:lnTo>
                    <a:lnTo>
                      <a:pt x="615" y="61"/>
                    </a:lnTo>
                    <a:lnTo>
                      <a:pt x="618" y="63"/>
                    </a:lnTo>
                    <a:lnTo>
                      <a:pt x="622" y="65"/>
                    </a:lnTo>
                    <a:lnTo>
                      <a:pt x="626" y="65"/>
                    </a:lnTo>
                    <a:lnTo>
                      <a:pt x="630" y="67"/>
                    </a:lnTo>
                    <a:lnTo>
                      <a:pt x="634" y="68"/>
                    </a:lnTo>
                    <a:lnTo>
                      <a:pt x="638" y="70"/>
                    </a:lnTo>
                    <a:lnTo>
                      <a:pt x="642" y="71"/>
                    </a:lnTo>
                    <a:lnTo>
                      <a:pt x="646" y="72"/>
                    </a:lnTo>
                    <a:lnTo>
                      <a:pt x="650" y="73"/>
                    </a:lnTo>
                    <a:lnTo>
                      <a:pt x="654" y="75"/>
                    </a:lnTo>
                    <a:lnTo>
                      <a:pt x="658" y="76"/>
                    </a:lnTo>
                    <a:lnTo>
                      <a:pt x="662" y="77"/>
                    </a:lnTo>
                    <a:lnTo>
                      <a:pt x="666" y="80"/>
                    </a:lnTo>
                    <a:lnTo>
                      <a:pt x="670" y="80"/>
                    </a:lnTo>
                    <a:lnTo>
                      <a:pt x="674" y="82"/>
                    </a:lnTo>
                    <a:lnTo>
                      <a:pt x="678" y="81"/>
                    </a:lnTo>
                    <a:lnTo>
                      <a:pt x="682" y="83"/>
                    </a:lnTo>
                    <a:lnTo>
                      <a:pt x="685" y="85"/>
                    </a:lnTo>
                    <a:lnTo>
                      <a:pt x="689" y="86"/>
                    </a:lnTo>
                    <a:lnTo>
                      <a:pt x="693" y="87"/>
                    </a:lnTo>
                    <a:lnTo>
                      <a:pt x="697" y="90"/>
                    </a:lnTo>
                    <a:lnTo>
                      <a:pt x="701" y="91"/>
                    </a:lnTo>
                    <a:lnTo>
                      <a:pt x="705" y="92"/>
                    </a:lnTo>
                    <a:lnTo>
                      <a:pt x="709" y="94"/>
                    </a:lnTo>
                    <a:lnTo>
                      <a:pt x="713" y="94"/>
                    </a:lnTo>
                    <a:lnTo>
                      <a:pt x="717" y="96"/>
                    </a:lnTo>
                    <a:lnTo>
                      <a:pt x="721" y="98"/>
                    </a:lnTo>
                    <a:lnTo>
                      <a:pt x="725" y="101"/>
                    </a:lnTo>
                    <a:lnTo>
                      <a:pt x="729" y="101"/>
                    </a:lnTo>
                    <a:lnTo>
                      <a:pt x="733" y="103"/>
                    </a:lnTo>
                    <a:lnTo>
                      <a:pt x="737" y="104"/>
                    </a:lnTo>
                    <a:lnTo>
                      <a:pt x="741" y="106"/>
                    </a:lnTo>
                    <a:lnTo>
                      <a:pt x="745" y="107"/>
                    </a:lnTo>
                    <a:lnTo>
                      <a:pt x="749" y="108"/>
                    </a:lnTo>
                    <a:lnTo>
                      <a:pt x="753" y="111"/>
                    </a:lnTo>
                    <a:lnTo>
                      <a:pt x="756" y="112"/>
                    </a:lnTo>
                    <a:lnTo>
                      <a:pt x="760" y="113"/>
                    </a:lnTo>
                    <a:lnTo>
                      <a:pt x="764" y="113"/>
                    </a:lnTo>
                    <a:lnTo>
                      <a:pt x="768" y="116"/>
                    </a:lnTo>
                    <a:lnTo>
                      <a:pt x="772" y="117"/>
                    </a:lnTo>
                    <a:lnTo>
                      <a:pt x="776" y="120"/>
                    </a:lnTo>
                    <a:lnTo>
                      <a:pt x="780" y="121"/>
                    </a:lnTo>
                    <a:lnTo>
                      <a:pt x="784" y="121"/>
                    </a:lnTo>
                    <a:lnTo>
                      <a:pt x="788" y="123"/>
                    </a:lnTo>
                    <a:lnTo>
                      <a:pt x="792" y="125"/>
                    </a:lnTo>
                    <a:lnTo>
                      <a:pt x="796" y="127"/>
                    </a:lnTo>
                    <a:lnTo>
                      <a:pt x="800" y="129"/>
                    </a:lnTo>
                    <a:lnTo>
                      <a:pt x="804" y="130"/>
                    </a:lnTo>
                    <a:lnTo>
                      <a:pt x="808" y="131"/>
                    </a:lnTo>
                    <a:lnTo>
                      <a:pt x="812" y="134"/>
                    </a:lnTo>
                    <a:lnTo>
                      <a:pt x="816" y="135"/>
                    </a:lnTo>
                    <a:lnTo>
                      <a:pt x="820" y="136"/>
                    </a:lnTo>
                    <a:lnTo>
                      <a:pt x="823" y="139"/>
                    </a:lnTo>
                    <a:lnTo>
                      <a:pt x="827" y="141"/>
                    </a:lnTo>
                    <a:lnTo>
                      <a:pt x="831" y="142"/>
                    </a:lnTo>
                    <a:lnTo>
                      <a:pt x="835" y="145"/>
                    </a:lnTo>
                    <a:lnTo>
                      <a:pt x="839" y="145"/>
                    </a:lnTo>
                    <a:lnTo>
                      <a:pt x="843" y="146"/>
                    </a:lnTo>
                    <a:lnTo>
                      <a:pt x="847" y="148"/>
                    </a:lnTo>
                    <a:lnTo>
                      <a:pt x="851" y="149"/>
                    </a:lnTo>
                    <a:lnTo>
                      <a:pt x="855" y="152"/>
                    </a:lnTo>
                    <a:lnTo>
                      <a:pt x="859" y="154"/>
                    </a:lnTo>
                    <a:lnTo>
                      <a:pt x="863" y="155"/>
                    </a:lnTo>
                    <a:lnTo>
                      <a:pt x="867" y="157"/>
                    </a:lnTo>
                    <a:lnTo>
                      <a:pt x="871" y="160"/>
                    </a:lnTo>
                    <a:lnTo>
                      <a:pt x="875" y="163"/>
                    </a:lnTo>
                    <a:lnTo>
                      <a:pt x="879" y="164"/>
                    </a:lnTo>
                    <a:lnTo>
                      <a:pt x="883" y="164"/>
                    </a:lnTo>
                    <a:lnTo>
                      <a:pt x="887" y="167"/>
                    </a:lnTo>
                    <a:lnTo>
                      <a:pt x="890" y="168"/>
                    </a:lnTo>
                    <a:lnTo>
                      <a:pt x="894" y="169"/>
                    </a:lnTo>
                    <a:lnTo>
                      <a:pt x="898" y="171"/>
                    </a:lnTo>
                    <a:lnTo>
                      <a:pt x="902" y="175"/>
                    </a:lnTo>
                    <a:lnTo>
                      <a:pt x="906" y="175"/>
                    </a:lnTo>
                    <a:lnTo>
                      <a:pt x="910" y="176"/>
                    </a:lnTo>
                    <a:lnTo>
                      <a:pt x="914" y="179"/>
                    </a:lnTo>
                    <a:lnTo>
                      <a:pt x="918" y="180"/>
                    </a:lnTo>
                    <a:lnTo>
                      <a:pt x="922" y="182"/>
                    </a:lnTo>
                    <a:lnTo>
                      <a:pt x="926" y="184"/>
                    </a:lnTo>
                    <a:lnTo>
                      <a:pt x="930" y="186"/>
                    </a:lnTo>
                    <a:lnTo>
                      <a:pt x="934" y="188"/>
                    </a:lnTo>
                    <a:lnTo>
                      <a:pt x="938" y="188"/>
                    </a:lnTo>
                    <a:lnTo>
                      <a:pt x="942" y="191"/>
                    </a:lnTo>
                    <a:lnTo>
                      <a:pt x="946" y="192"/>
                    </a:lnTo>
                    <a:lnTo>
                      <a:pt x="950" y="195"/>
                    </a:lnTo>
                    <a:lnTo>
                      <a:pt x="954" y="195"/>
                    </a:lnTo>
                    <a:lnTo>
                      <a:pt x="958" y="198"/>
                    </a:lnTo>
                    <a:lnTo>
                      <a:pt x="961" y="199"/>
                    </a:lnTo>
                    <a:lnTo>
                      <a:pt x="965" y="201"/>
                    </a:lnTo>
                    <a:lnTo>
                      <a:pt x="969" y="204"/>
                    </a:lnTo>
                    <a:lnTo>
                      <a:pt x="973" y="205"/>
                    </a:lnTo>
                    <a:lnTo>
                      <a:pt x="977" y="207"/>
                    </a:lnTo>
                    <a:lnTo>
                      <a:pt x="981" y="207"/>
                    </a:lnTo>
                    <a:lnTo>
                      <a:pt x="985" y="210"/>
                    </a:lnTo>
                    <a:lnTo>
                      <a:pt x="989" y="212"/>
                    </a:lnTo>
                    <a:lnTo>
                      <a:pt x="993" y="213"/>
                    </a:lnTo>
                    <a:lnTo>
                      <a:pt x="997" y="215"/>
                    </a:lnTo>
                    <a:lnTo>
                      <a:pt x="1001" y="216"/>
                    </a:lnTo>
                    <a:lnTo>
                      <a:pt x="1005" y="218"/>
                    </a:lnTo>
                    <a:lnTo>
                      <a:pt x="1009" y="221"/>
                    </a:lnTo>
                    <a:lnTo>
                      <a:pt x="1013" y="224"/>
                    </a:lnTo>
                    <a:lnTo>
                      <a:pt x="1017" y="224"/>
                    </a:lnTo>
                    <a:lnTo>
                      <a:pt x="1021" y="225"/>
                    </a:lnTo>
                    <a:lnTo>
                      <a:pt x="1025" y="228"/>
                    </a:lnTo>
                    <a:lnTo>
                      <a:pt x="1028" y="228"/>
                    </a:lnTo>
                    <a:lnTo>
                      <a:pt x="1032" y="231"/>
                    </a:lnTo>
                    <a:lnTo>
                      <a:pt x="1036" y="231"/>
                    </a:lnTo>
                    <a:lnTo>
                      <a:pt x="1040" y="234"/>
                    </a:lnTo>
                    <a:lnTo>
                      <a:pt x="1044" y="236"/>
                    </a:lnTo>
                    <a:lnTo>
                      <a:pt x="1048" y="237"/>
                    </a:lnTo>
                    <a:lnTo>
                      <a:pt x="1052" y="238"/>
                    </a:lnTo>
                    <a:lnTo>
                      <a:pt x="1056" y="240"/>
                    </a:lnTo>
                    <a:lnTo>
                      <a:pt x="1060" y="242"/>
                    </a:lnTo>
                    <a:lnTo>
                      <a:pt x="1064" y="244"/>
                    </a:lnTo>
                    <a:lnTo>
                      <a:pt x="1068" y="245"/>
                    </a:lnTo>
                    <a:lnTo>
                      <a:pt x="1072" y="247"/>
                    </a:lnTo>
                    <a:lnTo>
                      <a:pt x="1076" y="249"/>
                    </a:lnTo>
                    <a:lnTo>
                      <a:pt x="1080" y="251"/>
                    </a:lnTo>
                    <a:lnTo>
                      <a:pt x="1084" y="252"/>
                    </a:lnTo>
                    <a:lnTo>
                      <a:pt x="1088" y="254"/>
                    </a:lnTo>
                    <a:lnTo>
                      <a:pt x="1092" y="255"/>
                    </a:lnTo>
                    <a:lnTo>
                      <a:pt x="1095" y="257"/>
                    </a:lnTo>
                    <a:lnTo>
                      <a:pt x="1099" y="257"/>
                    </a:lnTo>
                    <a:lnTo>
                      <a:pt x="1103" y="260"/>
                    </a:lnTo>
                    <a:lnTo>
                      <a:pt x="1107" y="261"/>
                    </a:lnTo>
                    <a:lnTo>
                      <a:pt x="1111" y="263"/>
                    </a:lnTo>
                    <a:lnTo>
                      <a:pt x="1115" y="265"/>
                    </a:lnTo>
                    <a:lnTo>
                      <a:pt x="1119" y="266"/>
                    </a:lnTo>
                    <a:lnTo>
                      <a:pt x="1123" y="269"/>
                    </a:lnTo>
                    <a:lnTo>
                      <a:pt x="1127" y="270"/>
                    </a:lnTo>
                    <a:lnTo>
                      <a:pt x="1131" y="271"/>
                    </a:lnTo>
                    <a:lnTo>
                      <a:pt x="1135" y="272"/>
                    </a:lnTo>
                    <a:lnTo>
                      <a:pt x="1139" y="274"/>
                    </a:lnTo>
                    <a:lnTo>
                      <a:pt x="1143" y="276"/>
                    </a:lnTo>
                    <a:lnTo>
                      <a:pt x="1147" y="277"/>
                    </a:lnTo>
                    <a:lnTo>
                      <a:pt x="1151" y="279"/>
                    </a:lnTo>
                    <a:lnTo>
                      <a:pt x="1155" y="281"/>
                    </a:lnTo>
                    <a:lnTo>
                      <a:pt x="1159" y="281"/>
                    </a:lnTo>
                    <a:lnTo>
                      <a:pt x="1163" y="283"/>
                    </a:lnTo>
                    <a:lnTo>
                      <a:pt x="1166" y="285"/>
                    </a:lnTo>
                    <a:lnTo>
                      <a:pt x="1170" y="287"/>
                    </a:lnTo>
                    <a:lnTo>
                      <a:pt x="1174" y="288"/>
                    </a:lnTo>
                    <a:lnTo>
                      <a:pt x="1178" y="290"/>
                    </a:lnTo>
                    <a:lnTo>
                      <a:pt x="1182" y="291"/>
                    </a:lnTo>
                    <a:lnTo>
                      <a:pt x="1186" y="293"/>
                    </a:lnTo>
                    <a:lnTo>
                      <a:pt x="1190" y="295"/>
                    </a:lnTo>
                    <a:lnTo>
                      <a:pt x="1194" y="296"/>
                    </a:lnTo>
                    <a:lnTo>
                      <a:pt x="1198" y="298"/>
                    </a:lnTo>
                    <a:lnTo>
                      <a:pt x="1202" y="299"/>
                    </a:lnTo>
                    <a:lnTo>
                      <a:pt x="1206" y="300"/>
                    </a:lnTo>
                    <a:lnTo>
                      <a:pt x="1210" y="301"/>
                    </a:lnTo>
                    <a:lnTo>
                      <a:pt x="1214" y="302"/>
                    </a:lnTo>
                    <a:lnTo>
                      <a:pt x="1218" y="303"/>
                    </a:lnTo>
                    <a:lnTo>
                      <a:pt x="1222" y="304"/>
                    </a:lnTo>
                    <a:lnTo>
                      <a:pt x="1226" y="307"/>
                    </a:lnTo>
                    <a:lnTo>
                      <a:pt x="1230" y="306"/>
                    </a:lnTo>
                    <a:lnTo>
                      <a:pt x="1233" y="309"/>
                    </a:lnTo>
                    <a:lnTo>
                      <a:pt x="1237" y="310"/>
                    </a:lnTo>
                    <a:lnTo>
                      <a:pt x="1241" y="311"/>
                    </a:lnTo>
                    <a:lnTo>
                      <a:pt x="1245" y="313"/>
                    </a:lnTo>
                    <a:lnTo>
                      <a:pt x="1249" y="316"/>
                    </a:lnTo>
                    <a:lnTo>
                      <a:pt x="1253" y="316"/>
                    </a:lnTo>
                    <a:lnTo>
                      <a:pt x="1257" y="316"/>
                    </a:lnTo>
                    <a:lnTo>
                      <a:pt x="1261" y="318"/>
                    </a:lnTo>
                    <a:lnTo>
                      <a:pt x="1265" y="319"/>
                    </a:lnTo>
                    <a:lnTo>
                      <a:pt x="1269" y="320"/>
                    </a:lnTo>
                    <a:lnTo>
                      <a:pt x="1273" y="321"/>
                    </a:lnTo>
                    <a:lnTo>
                      <a:pt x="1277" y="323"/>
                    </a:lnTo>
                    <a:lnTo>
                      <a:pt x="1281" y="322"/>
                    </a:lnTo>
                    <a:lnTo>
                      <a:pt x="1285" y="326"/>
                    </a:lnTo>
                    <a:lnTo>
                      <a:pt x="1289" y="326"/>
                    </a:lnTo>
                    <a:lnTo>
                      <a:pt x="1293" y="327"/>
                    </a:lnTo>
                    <a:lnTo>
                      <a:pt x="1297" y="328"/>
                    </a:lnTo>
                    <a:lnTo>
                      <a:pt x="1301" y="329"/>
                    </a:lnTo>
                    <a:lnTo>
                      <a:pt x="1304" y="330"/>
                    </a:lnTo>
                    <a:lnTo>
                      <a:pt x="1308" y="332"/>
                    </a:lnTo>
                    <a:lnTo>
                      <a:pt x="1312" y="333"/>
                    </a:lnTo>
                    <a:lnTo>
                      <a:pt x="1316" y="332"/>
                    </a:lnTo>
                    <a:lnTo>
                      <a:pt x="1320" y="335"/>
                    </a:lnTo>
                    <a:lnTo>
                      <a:pt x="1324" y="336"/>
                    </a:lnTo>
                    <a:lnTo>
                      <a:pt x="1328" y="337"/>
                    </a:lnTo>
                    <a:lnTo>
                      <a:pt x="1332" y="338"/>
                    </a:lnTo>
                    <a:lnTo>
                      <a:pt x="1336" y="339"/>
                    </a:lnTo>
                    <a:lnTo>
                      <a:pt x="1340" y="339"/>
                    </a:lnTo>
                    <a:lnTo>
                      <a:pt x="1344" y="341"/>
                    </a:lnTo>
                    <a:lnTo>
                      <a:pt x="1348" y="342"/>
                    </a:lnTo>
                    <a:lnTo>
                      <a:pt x="1352" y="343"/>
                    </a:lnTo>
                    <a:lnTo>
                      <a:pt x="1356" y="344"/>
                    </a:lnTo>
                    <a:lnTo>
                      <a:pt x="1360" y="344"/>
                    </a:lnTo>
                    <a:lnTo>
                      <a:pt x="1364" y="346"/>
                    </a:lnTo>
                    <a:lnTo>
                      <a:pt x="1368" y="346"/>
                    </a:lnTo>
                    <a:lnTo>
                      <a:pt x="1371" y="345"/>
                    </a:lnTo>
                    <a:lnTo>
                      <a:pt x="1375" y="348"/>
                    </a:lnTo>
                    <a:lnTo>
                      <a:pt x="1379" y="347"/>
                    </a:lnTo>
                    <a:lnTo>
                      <a:pt x="1383" y="350"/>
                    </a:lnTo>
                    <a:lnTo>
                      <a:pt x="1387" y="349"/>
                    </a:lnTo>
                    <a:lnTo>
                      <a:pt x="1391" y="350"/>
                    </a:lnTo>
                    <a:lnTo>
                      <a:pt x="1395" y="353"/>
                    </a:lnTo>
                    <a:lnTo>
                      <a:pt x="1399" y="353"/>
                    </a:lnTo>
                    <a:lnTo>
                      <a:pt x="1403" y="352"/>
                    </a:lnTo>
                    <a:lnTo>
                      <a:pt x="1407" y="354"/>
                    </a:lnTo>
                    <a:lnTo>
                      <a:pt x="1411" y="355"/>
                    </a:lnTo>
                    <a:lnTo>
                      <a:pt x="1415" y="354"/>
                    </a:lnTo>
                    <a:lnTo>
                      <a:pt x="1419" y="356"/>
                    </a:lnTo>
                    <a:lnTo>
                      <a:pt x="1423" y="358"/>
                    </a:lnTo>
                    <a:lnTo>
                      <a:pt x="1427" y="357"/>
                    </a:lnTo>
                    <a:lnTo>
                      <a:pt x="1431" y="358"/>
                    </a:lnTo>
                    <a:lnTo>
                      <a:pt x="1435" y="359"/>
                    </a:lnTo>
                    <a:lnTo>
                      <a:pt x="1438" y="361"/>
                    </a:lnTo>
                    <a:lnTo>
                      <a:pt x="1442" y="360"/>
                    </a:lnTo>
                    <a:lnTo>
                      <a:pt x="1446" y="361"/>
                    </a:lnTo>
                    <a:lnTo>
                      <a:pt x="1450" y="361"/>
                    </a:lnTo>
                    <a:lnTo>
                      <a:pt x="1454" y="363"/>
                    </a:lnTo>
                    <a:lnTo>
                      <a:pt x="1458" y="363"/>
                    </a:lnTo>
                    <a:lnTo>
                      <a:pt x="1462" y="365"/>
                    </a:lnTo>
                    <a:lnTo>
                      <a:pt x="1466" y="364"/>
                    </a:lnTo>
                    <a:lnTo>
                      <a:pt x="1470" y="364"/>
                    </a:lnTo>
                    <a:lnTo>
                      <a:pt x="1474" y="364"/>
                    </a:lnTo>
                    <a:lnTo>
                      <a:pt x="1478" y="365"/>
                    </a:lnTo>
                    <a:lnTo>
                      <a:pt x="1482" y="367"/>
                    </a:lnTo>
                    <a:lnTo>
                      <a:pt x="1486" y="367"/>
                    </a:lnTo>
                    <a:lnTo>
                      <a:pt x="1490" y="367"/>
                    </a:lnTo>
                    <a:lnTo>
                      <a:pt x="1494" y="367"/>
                    </a:lnTo>
                    <a:lnTo>
                      <a:pt x="1498" y="367"/>
                    </a:lnTo>
                    <a:lnTo>
                      <a:pt x="1502" y="369"/>
                    </a:lnTo>
                    <a:lnTo>
                      <a:pt x="1506" y="370"/>
                    </a:lnTo>
                    <a:lnTo>
                      <a:pt x="1509" y="369"/>
                    </a:lnTo>
                    <a:lnTo>
                      <a:pt x="1513" y="370"/>
                    </a:lnTo>
                    <a:lnTo>
                      <a:pt x="1517" y="370"/>
                    </a:lnTo>
                    <a:lnTo>
                      <a:pt x="1521" y="371"/>
                    </a:lnTo>
                    <a:lnTo>
                      <a:pt x="1525" y="371"/>
                    </a:lnTo>
                    <a:lnTo>
                      <a:pt x="1529" y="371"/>
                    </a:lnTo>
                    <a:lnTo>
                      <a:pt x="1533" y="372"/>
                    </a:lnTo>
                    <a:lnTo>
                      <a:pt x="1537" y="371"/>
                    </a:lnTo>
                    <a:lnTo>
                      <a:pt x="1541" y="372"/>
                    </a:lnTo>
                    <a:lnTo>
                      <a:pt x="1545" y="372"/>
                    </a:lnTo>
                    <a:lnTo>
                      <a:pt x="1549" y="371"/>
                    </a:lnTo>
                    <a:lnTo>
                      <a:pt x="1553" y="373"/>
                    </a:lnTo>
                    <a:lnTo>
                      <a:pt x="1557" y="374"/>
                    </a:lnTo>
                    <a:lnTo>
                      <a:pt x="1561" y="374"/>
                    </a:lnTo>
                    <a:lnTo>
                      <a:pt x="1565" y="375"/>
                    </a:lnTo>
                    <a:lnTo>
                      <a:pt x="1569" y="373"/>
                    </a:lnTo>
                    <a:lnTo>
                      <a:pt x="1573" y="375"/>
                    </a:lnTo>
                    <a:lnTo>
                      <a:pt x="1576" y="374"/>
                    </a:lnTo>
                    <a:lnTo>
                      <a:pt x="1580" y="375"/>
                    </a:lnTo>
                    <a:lnTo>
                      <a:pt x="1584" y="375"/>
                    </a:lnTo>
                    <a:lnTo>
                      <a:pt x="1588" y="375"/>
                    </a:lnTo>
                    <a:lnTo>
                      <a:pt x="1592" y="374"/>
                    </a:lnTo>
                    <a:lnTo>
                      <a:pt x="1596" y="373"/>
                    </a:lnTo>
                    <a:lnTo>
                      <a:pt x="1600" y="375"/>
                    </a:lnTo>
                    <a:lnTo>
                      <a:pt x="1604" y="376"/>
                    </a:lnTo>
                    <a:lnTo>
                      <a:pt x="1608" y="374"/>
                    </a:lnTo>
                    <a:lnTo>
                      <a:pt x="1612" y="374"/>
                    </a:lnTo>
                    <a:lnTo>
                      <a:pt x="1616" y="375"/>
                    </a:lnTo>
                    <a:lnTo>
                      <a:pt x="1620" y="374"/>
                    </a:lnTo>
                    <a:lnTo>
                      <a:pt x="1624" y="376"/>
                    </a:lnTo>
                    <a:lnTo>
                      <a:pt x="1628" y="374"/>
                    </a:lnTo>
                    <a:lnTo>
                      <a:pt x="1632" y="374"/>
                    </a:lnTo>
                    <a:lnTo>
                      <a:pt x="1636" y="375"/>
                    </a:lnTo>
                    <a:lnTo>
                      <a:pt x="1640" y="376"/>
                    </a:lnTo>
                    <a:lnTo>
                      <a:pt x="1643" y="375"/>
                    </a:lnTo>
                    <a:lnTo>
                      <a:pt x="1647" y="374"/>
                    </a:lnTo>
                    <a:lnTo>
                      <a:pt x="1651" y="373"/>
                    </a:lnTo>
                    <a:lnTo>
                      <a:pt x="1655" y="374"/>
                    </a:lnTo>
                    <a:lnTo>
                      <a:pt x="1659" y="374"/>
                    </a:lnTo>
                    <a:lnTo>
                      <a:pt x="1663" y="374"/>
                    </a:lnTo>
                    <a:lnTo>
                      <a:pt x="1667" y="375"/>
                    </a:lnTo>
                    <a:lnTo>
                      <a:pt x="1671" y="374"/>
                    </a:lnTo>
                    <a:lnTo>
                      <a:pt x="1675" y="373"/>
                    </a:lnTo>
                    <a:lnTo>
                      <a:pt x="1679" y="372"/>
                    </a:lnTo>
                    <a:lnTo>
                      <a:pt x="1683" y="372"/>
                    </a:lnTo>
                    <a:lnTo>
                      <a:pt x="1687" y="374"/>
                    </a:lnTo>
                    <a:lnTo>
                      <a:pt x="1691" y="372"/>
                    </a:lnTo>
                    <a:lnTo>
                      <a:pt x="1695" y="372"/>
                    </a:lnTo>
                    <a:lnTo>
                      <a:pt x="1699" y="372"/>
                    </a:lnTo>
                    <a:lnTo>
                      <a:pt x="1703" y="370"/>
                    </a:lnTo>
                    <a:lnTo>
                      <a:pt x="1707" y="372"/>
                    </a:lnTo>
                    <a:lnTo>
                      <a:pt x="1711" y="373"/>
                    </a:lnTo>
                    <a:lnTo>
                      <a:pt x="1714" y="371"/>
                    </a:lnTo>
                    <a:lnTo>
                      <a:pt x="1718" y="372"/>
                    </a:lnTo>
                    <a:lnTo>
                      <a:pt x="1722" y="371"/>
                    </a:lnTo>
                    <a:lnTo>
                      <a:pt x="1726" y="370"/>
                    </a:lnTo>
                    <a:lnTo>
                      <a:pt x="1730" y="371"/>
                    </a:lnTo>
                    <a:lnTo>
                      <a:pt x="1734" y="370"/>
                    </a:lnTo>
                    <a:lnTo>
                      <a:pt x="1738" y="368"/>
                    </a:lnTo>
                    <a:lnTo>
                      <a:pt x="1742" y="370"/>
                    </a:lnTo>
                    <a:lnTo>
                      <a:pt x="1746" y="368"/>
                    </a:lnTo>
                    <a:lnTo>
                      <a:pt x="1750" y="368"/>
                    </a:lnTo>
                    <a:lnTo>
                      <a:pt x="1754" y="369"/>
                    </a:lnTo>
                    <a:lnTo>
                      <a:pt x="1758" y="366"/>
                    </a:lnTo>
                    <a:lnTo>
                      <a:pt x="1762" y="367"/>
                    </a:lnTo>
                    <a:lnTo>
                      <a:pt x="1766" y="366"/>
                    </a:lnTo>
                    <a:lnTo>
                      <a:pt x="1770" y="367"/>
                    </a:lnTo>
                    <a:lnTo>
                      <a:pt x="1774" y="365"/>
                    </a:lnTo>
                    <a:lnTo>
                      <a:pt x="1778" y="364"/>
                    </a:lnTo>
                    <a:lnTo>
                      <a:pt x="1781" y="364"/>
                    </a:lnTo>
                    <a:lnTo>
                      <a:pt x="1785" y="364"/>
                    </a:lnTo>
                    <a:lnTo>
                      <a:pt x="1789" y="363"/>
                    </a:lnTo>
                    <a:lnTo>
                      <a:pt x="1793" y="363"/>
                    </a:lnTo>
                    <a:lnTo>
                      <a:pt x="1797" y="365"/>
                    </a:lnTo>
                    <a:lnTo>
                      <a:pt x="1801" y="362"/>
                    </a:lnTo>
                    <a:lnTo>
                      <a:pt x="1805" y="361"/>
                    </a:lnTo>
                    <a:lnTo>
                      <a:pt x="1809" y="362"/>
                    </a:lnTo>
                    <a:lnTo>
                      <a:pt x="1813" y="361"/>
                    </a:lnTo>
                    <a:lnTo>
                      <a:pt x="1817" y="360"/>
                    </a:lnTo>
                    <a:lnTo>
                      <a:pt x="1821" y="359"/>
                    </a:lnTo>
                    <a:lnTo>
                      <a:pt x="1825" y="358"/>
                    </a:lnTo>
                    <a:lnTo>
                      <a:pt x="1829" y="358"/>
                    </a:lnTo>
                    <a:lnTo>
                      <a:pt x="1833" y="358"/>
                    </a:lnTo>
                    <a:lnTo>
                      <a:pt x="1837" y="356"/>
                    </a:lnTo>
                    <a:lnTo>
                      <a:pt x="1841" y="356"/>
                    </a:lnTo>
                    <a:lnTo>
                      <a:pt x="1845" y="355"/>
                    </a:lnTo>
                    <a:lnTo>
                      <a:pt x="1848" y="355"/>
                    </a:lnTo>
                    <a:lnTo>
                      <a:pt x="1852" y="354"/>
                    </a:lnTo>
                    <a:lnTo>
                      <a:pt x="1856" y="353"/>
                    </a:lnTo>
                    <a:lnTo>
                      <a:pt x="1860" y="353"/>
                    </a:lnTo>
                    <a:lnTo>
                      <a:pt x="1864" y="352"/>
                    </a:lnTo>
                    <a:lnTo>
                      <a:pt x="1868" y="351"/>
                    </a:lnTo>
                    <a:lnTo>
                      <a:pt x="1872" y="350"/>
                    </a:lnTo>
                    <a:lnTo>
                      <a:pt x="1876" y="350"/>
                    </a:lnTo>
                    <a:lnTo>
                      <a:pt x="1880" y="350"/>
                    </a:lnTo>
                    <a:lnTo>
                      <a:pt x="1884" y="348"/>
                    </a:lnTo>
                    <a:lnTo>
                      <a:pt x="1888" y="348"/>
                    </a:lnTo>
                    <a:lnTo>
                      <a:pt x="1892" y="347"/>
                    </a:lnTo>
                    <a:lnTo>
                      <a:pt x="1896" y="346"/>
                    </a:lnTo>
                    <a:lnTo>
                      <a:pt x="1900" y="345"/>
                    </a:lnTo>
                    <a:lnTo>
                      <a:pt x="1904" y="345"/>
                    </a:lnTo>
                    <a:lnTo>
                      <a:pt x="1908" y="343"/>
                    </a:lnTo>
                    <a:lnTo>
                      <a:pt x="1912" y="344"/>
                    </a:lnTo>
                    <a:lnTo>
                      <a:pt x="1916" y="343"/>
                    </a:lnTo>
                    <a:lnTo>
                      <a:pt x="1919" y="342"/>
                    </a:lnTo>
                    <a:lnTo>
                      <a:pt x="1923" y="341"/>
                    </a:lnTo>
                    <a:lnTo>
                      <a:pt x="1927" y="340"/>
                    </a:lnTo>
                    <a:lnTo>
                      <a:pt x="1931" y="339"/>
                    </a:lnTo>
                    <a:lnTo>
                      <a:pt x="1935" y="338"/>
                    </a:lnTo>
                    <a:lnTo>
                      <a:pt x="1939" y="337"/>
                    </a:lnTo>
                    <a:lnTo>
                      <a:pt x="1943" y="337"/>
                    </a:lnTo>
                    <a:lnTo>
                      <a:pt x="1947" y="335"/>
                    </a:lnTo>
                    <a:lnTo>
                      <a:pt x="1951" y="335"/>
                    </a:lnTo>
                    <a:lnTo>
                      <a:pt x="1955" y="333"/>
                    </a:lnTo>
                    <a:lnTo>
                      <a:pt x="1959" y="332"/>
                    </a:lnTo>
                    <a:lnTo>
                      <a:pt x="1963" y="332"/>
                    </a:lnTo>
                    <a:lnTo>
                      <a:pt x="1967" y="331"/>
                    </a:lnTo>
                    <a:lnTo>
                      <a:pt x="1971" y="330"/>
                    </a:lnTo>
                    <a:lnTo>
                      <a:pt x="1975" y="330"/>
                    </a:lnTo>
                    <a:lnTo>
                      <a:pt x="1979" y="329"/>
                    </a:lnTo>
                    <a:lnTo>
                      <a:pt x="1983" y="328"/>
                    </a:lnTo>
                    <a:lnTo>
                      <a:pt x="1986" y="326"/>
                    </a:lnTo>
                    <a:lnTo>
                      <a:pt x="1990" y="326"/>
                    </a:lnTo>
                    <a:lnTo>
                      <a:pt x="1994" y="326"/>
                    </a:lnTo>
                    <a:lnTo>
                      <a:pt x="1998" y="324"/>
                    </a:lnTo>
                    <a:lnTo>
                      <a:pt x="2002" y="323"/>
                    </a:lnTo>
                    <a:lnTo>
                      <a:pt x="2006" y="322"/>
                    </a:lnTo>
                    <a:lnTo>
                      <a:pt x="2010" y="321"/>
                    </a:lnTo>
                    <a:lnTo>
                      <a:pt x="2014" y="319"/>
                    </a:lnTo>
                    <a:lnTo>
                      <a:pt x="2018" y="321"/>
                    </a:lnTo>
                    <a:lnTo>
                      <a:pt x="2022" y="318"/>
                    </a:lnTo>
                    <a:lnTo>
                      <a:pt x="2026" y="319"/>
                    </a:lnTo>
                    <a:lnTo>
                      <a:pt x="2030" y="317"/>
                    </a:lnTo>
                    <a:lnTo>
                      <a:pt x="2034" y="315"/>
                    </a:lnTo>
                    <a:lnTo>
                      <a:pt x="2038" y="315"/>
                    </a:lnTo>
                    <a:lnTo>
                      <a:pt x="2042" y="313"/>
                    </a:lnTo>
                    <a:lnTo>
                      <a:pt x="2046" y="312"/>
                    </a:lnTo>
                    <a:lnTo>
                      <a:pt x="2050" y="312"/>
                    </a:lnTo>
                    <a:lnTo>
                      <a:pt x="2054" y="311"/>
                    </a:lnTo>
                    <a:lnTo>
                      <a:pt x="2057" y="310"/>
                    </a:lnTo>
                    <a:lnTo>
                      <a:pt x="2061" y="309"/>
                    </a:lnTo>
                    <a:lnTo>
                      <a:pt x="2065" y="307"/>
                    </a:lnTo>
                    <a:lnTo>
                      <a:pt x="2069" y="307"/>
                    </a:lnTo>
                    <a:lnTo>
                      <a:pt x="2073" y="306"/>
                    </a:lnTo>
                    <a:lnTo>
                      <a:pt x="2077" y="306"/>
                    </a:lnTo>
                    <a:lnTo>
                      <a:pt x="2081" y="303"/>
                    </a:lnTo>
                    <a:lnTo>
                      <a:pt x="2085" y="303"/>
                    </a:lnTo>
                    <a:lnTo>
                      <a:pt x="2089" y="302"/>
                    </a:lnTo>
                    <a:lnTo>
                      <a:pt x="2093" y="299"/>
                    </a:lnTo>
                    <a:lnTo>
                      <a:pt x="2097" y="299"/>
                    </a:lnTo>
                    <a:lnTo>
                      <a:pt x="2101" y="298"/>
                    </a:lnTo>
                    <a:lnTo>
                      <a:pt x="2105" y="297"/>
                    </a:lnTo>
                    <a:lnTo>
                      <a:pt x="2109" y="295"/>
                    </a:lnTo>
                    <a:lnTo>
                      <a:pt x="2113" y="294"/>
                    </a:lnTo>
                    <a:lnTo>
                      <a:pt x="2117" y="293"/>
                    </a:lnTo>
                    <a:lnTo>
                      <a:pt x="2121" y="293"/>
                    </a:lnTo>
                    <a:lnTo>
                      <a:pt x="2124" y="291"/>
                    </a:lnTo>
                    <a:lnTo>
                      <a:pt x="2128" y="289"/>
                    </a:lnTo>
                    <a:lnTo>
                      <a:pt x="2132" y="288"/>
                    </a:lnTo>
                    <a:lnTo>
                      <a:pt x="2136" y="287"/>
                    </a:lnTo>
                    <a:lnTo>
                      <a:pt x="2140" y="287"/>
                    </a:lnTo>
                    <a:lnTo>
                      <a:pt x="2144" y="285"/>
                    </a:lnTo>
                    <a:lnTo>
                      <a:pt x="2148" y="286"/>
                    </a:lnTo>
                    <a:lnTo>
                      <a:pt x="2152" y="285"/>
                    </a:lnTo>
                    <a:lnTo>
                      <a:pt x="2156" y="282"/>
                    </a:lnTo>
                    <a:lnTo>
                      <a:pt x="2160" y="281"/>
                    </a:lnTo>
                    <a:lnTo>
                      <a:pt x="2164" y="280"/>
                    </a:lnTo>
                    <a:lnTo>
                      <a:pt x="2168" y="277"/>
                    </a:lnTo>
                    <a:lnTo>
                      <a:pt x="2172" y="277"/>
                    </a:lnTo>
                    <a:lnTo>
                      <a:pt x="2176" y="276"/>
                    </a:lnTo>
                    <a:lnTo>
                      <a:pt x="2180" y="275"/>
                    </a:lnTo>
                    <a:lnTo>
                      <a:pt x="2184" y="275"/>
                    </a:lnTo>
                    <a:lnTo>
                      <a:pt x="2188" y="272"/>
                    </a:lnTo>
                    <a:lnTo>
                      <a:pt x="2191" y="272"/>
                    </a:lnTo>
                    <a:lnTo>
                      <a:pt x="2195" y="270"/>
                    </a:lnTo>
                    <a:lnTo>
                      <a:pt x="2199" y="269"/>
                    </a:lnTo>
                    <a:lnTo>
                      <a:pt x="2203" y="268"/>
                    </a:lnTo>
                    <a:lnTo>
                      <a:pt x="2207" y="268"/>
                    </a:lnTo>
                    <a:lnTo>
                      <a:pt x="2211" y="266"/>
                    </a:lnTo>
                    <a:lnTo>
                      <a:pt x="2215" y="265"/>
                    </a:lnTo>
                    <a:lnTo>
                      <a:pt x="2219" y="263"/>
                    </a:lnTo>
                    <a:lnTo>
                      <a:pt x="2223" y="262"/>
                    </a:lnTo>
                    <a:lnTo>
                      <a:pt x="2227" y="261"/>
                    </a:lnTo>
                    <a:lnTo>
                      <a:pt x="2231" y="259"/>
                    </a:lnTo>
                    <a:lnTo>
                      <a:pt x="2235" y="258"/>
                    </a:lnTo>
                    <a:lnTo>
                      <a:pt x="2239" y="258"/>
                    </a:lnTo>
                    <a:lnTo>
                      <a:pt x="2243" y="258"/>
                    </a:lnTo>
                    <a:lnTo>
                      <a:pt x="2247" y="255"/>
                    </a:lnTo>
                    <a:lnTo>
                      <a:pt x="2251" y="255"/>
                    </a:lnTo>
                    <a:lnTo>
                      <a:pt x="2255" y="253"/>
                    </a:lnTo>
                    <a:lnTo>
                      <a:pt x="2259" y="253"/>
                    </a:lnTo>
                    <a:lnTo>
                      <a:pt x="2262" y="251"/>
                    </a:lnTo>
                    <a:lnTo>
                      <a:pt x="2266" y="252"/>
                    </a:lnTo>
                    <a:lnTo>
                      <a:pt x="2270" y="249"/>
                    </a:lnTo>
                    <a:lnTo>
                      <a:pt x="2274" y="248"/>
                    </a:lnTo>
                    <a:lnTo>
                      <a:pt x="2278" y="247"/>
                    </a:lnTo>
                    <a:lnTo>
                      <a:pt x="2282" y="246"/>
                    </a:lnTo>
                    <a:lnTo>
                      <a:pt x="2286" y="245"/>
                    </a:lnTo>
                    <a:lnTo>
                      <a:pt x="2290" y="243"/>
                    </a:lnTo>
                    <a:lnTo>
                      <a:pt x="2294" y="243"/>
                    </a:lnTo>
                    <a:lnTo>
                      <a:pt x="2298" y="240"/>
                    </a:lnTo>
                    <a:lnTo>
                      <a:pt x="2302" y="240"/>
                    </a:lnTo>
                    <a:lnTo>
                      <a:pt x="2306" y="239"/>
                    </a:lnTo>
                    <a:lnTo>
                      <a:pt x="2310" y="239"/>
                    </a:lnTo>
                    <a:lnTo>
                      <a:pt x="2314" y="236"/>
                    </a:lnTo>
                    <a:lnTo>
                      <a:pt x="2318" y="235"/>
                    </a:lnTo>
                    <a:lnTo>
                      <a:pt x="2322" y="234"/>
                    </a:lnTo>
                    <a:lnTo>
                      <a:pt x="2326" y="232"/>
                    </a:lnTo>
                    <a:lnTo>
                      <a:pt x="2329" y="231"/>
                    </a:lnTo>
                    <a:lnTo>
                      <a:pt x="2333" y="231"/>
                    </a:lnTo>
                    <a:lnTo>
                      <a:pt x="2337" y="229"/>
                    </a:lnTo>
                    <a:lnTo>
                      <a:pt x="2341" y="228"/>
                    </a:lnTo>
                    <a:lnTo>
                      <a:pt x="2345" y="227"/>
                    </a:lnTo>
                    <a:lnTo>
                      <a:pt x="2349" y="227"/>
                    </a:lnTo>
                    <a:lnTo>
                      <a:pt x="2353" y="224"/>
                    </a:lnTo>
                    <a:lnTo>
                      <a:pt x="2357" y="223"/>
                    </a:lnTo>
                    <a:lnTo>
                      <a:pt x="2361" y="223"/>
                    </a:lnTo>
                    <a:lnTo>
                      <a:pt x="2365" y="221"/>
                    </a:lnTo>
                    <a:lnTo>
                      <a:pt x="2369" y="220"/>
                    </a:lnTo>
                    <a:lnTo>
                      <a:pt x="2373" y="219"/>
                    </a:lnTo>
                    <a:lnTo>
                      <a:pt x="2377" y="218"/>
                    </a:lnTo>
                    <a:lnTo>
                      <a:pt x="2381" y="217"/>
                    </a:lnTo>
                    <a:lnTo>
                      <a:pt x="2385" y="215"/>
                    </a:lnTo>
                    <a:lnTo>
                      <a:pt x="2389" y="214"/>
                    </a:lnTo>
                    <a:lnTo>
                      <a:pt x="2393" y="213"/>
                    </a:lnTo>
                    <a:lnTo>
                      <a:pt x="2396" y="213"/>
                    </a:lnTo>
                    <a:lnTo>
                      <a:pt x="2400" y="210"/>
                    </a:lnTo>
                    <a:lnTo>
                      <a:pt x="2404" y="210"/>
                    </a:lnTo>
                    <a:lnTo>
                      <a:pt x="2408" y="207"/>
                    </a:lnTo>
                    <a:lnTo>
                      <a:pt x="2412" y="207"/>
                    </a:lnTo>
                    <a:lnTo>
                      <a:pt x="2416" y="205"/>
                    </a:lnTo>
                    <a:lnTo>
                      <a:pt x="2420" y="206"/>
                    </a:lnTo>
                    <a:lnTo>
                      <a:pt x="2424" y="203"/>
                    </a:lnTo>
                    <a:lnTo>
                      <a:pt x="2428" y="203"/>
                    </a:lnTo>
                    <a:lnTo>
                      <a:pt x="2432" y="201"/>
                    </a:lnTo>
                    <a:lnTo>
                      <a:pt x="2436" y="200"/>
                    </a:lnTo>
                    <a:lnTo>
                      <a:pt x="2440" y="197"/>
                    </a:lnTo>
                    <a:lnTo>
                      <a:pt x="2444" y="199"/>
                    </a:lnTo>
                    <a:lnTo>
                      <a:pt x="2448" y="197"/>
                    </a:lnTo>
                    <a:lnTo>
                      <a:pt x="2452" y="195"/>
                    </a:lnTo>
                    <a:lnTo>
                      <a:pt x="2456" y="195"/>
                    </a:lnTo>
                    <a:lnTo>
                      <a:pt x="2460" y="194"/>
                    </a:lnTo>
                    <a:lnTo>
                      <a:pt x="2464" y="192"/>
                    </a:lnTo>
                    <a:lnTo>
                      <a:pt x="2467" y="192"/>
                    </a:lnTo>
                    <a:lnTo>
                      <a:pt x="2471" y="190"/>
                    </a:lnTo>
                    <a:lnTo>
                      <a:pt x="2475" y="189"/>
                    </a:lnTo>
                    <a:lnTo>
                      <a:pt x="2479" y="188"/>
                    </a:lnTo>
                    <a:lnTo>
                      <a:pt x="2483" y="186"/>
                    </a:lnTo>
                    <a:lnTo>
                      <a:pt x="2487" y="185"/>
                    </a:lnTo>
                    <a:lnTo>
                      <a:pt x="2491" y="185"/>
                    </a:lnTo>
                    <a:lnTo>
                      <a:pt x="2495" y="183"/>
                    </a:lnTo>
                    <a:lnTo>
                      <a:pt x="2499" y="182"/>
                    </a:lnTo>
                    <a:lnTo>
                      <a:pt x="2503" y="180"/>
                    </a:lnTo>
                    <a:lnTo>
                      <a:pt x="2507" y="178"/>
                    </a:lnTo>
                    <a:lnTo>
                      <a:pt x="2511" y="179"/>
                    </a:lnTo>
                    <a:lnTo>
                      <a:pt x="2515" y="177"/>
                    </a:lnTo>
                    <a:lnTo>
                      <a:pt x="2519" y="177"/>
                    </a:lnTo>
                    <a:lnTo>
                      <a:pt x="2523" y="175"/>
                    </a:lnTo>
                    <a:lnTo>
                      <a:pt x="2527" y="174"/>
                    </a:lnTo>
                    <a:lnTo>
                      <a:pt x="2531" y="174"/>
                    </a:lnTo>
                    <a:lnTo>
                      <a:pt x="2534" y="171"/>
                    </a:lnTo>
                    <a:lnTo>
                      <a:pt x="2538" y="172"/>
                    </a:lnTo>
                    <a:lnTo>
                      <a:pt x="2542" y="170"/>
                    </a:lnTo>
                    <a:lnTo>
                      <a:pt x="2546" y="168"/>
                    </a:lnTo>
                    <a:lnTo>
                      <a:pt x="2550" y="168"/>
                    </a:lnTo>
                    <a:lnTo>
                      <a:pt x="2554" y="166"/>
                    </a:lnTo>
                    <a:lnTo>
                      <a:pt x="2558" y="165"/>
                    </a:lnTo>
                    <a:lnTo>
                      <a:pt x="2562" y="165"/>
                    </a:lnTo>
                    <a:lnTo>
                      <a:pt x="2566" y="165"/>
                    </a:lnTo>
                    <a:lnTo>
                      <a:pt x="2570" y="162"/>
                    </a:lnTo>
                    <a:lnTo>
                      <a:pt x="2574" y="162"/>
                    </a:lnTo>
                    <a:lnTo>
                      <a:pt x="2578" y="160"/>
                    </a:lnTo>
                    <a:lnTo>
                      <a:pt x="2582" y="159"/>
                    </a:lnTo>
                    <a:lnTo>
                      <a:pt x="2586" y="158"/>
                    </a:lnTo>
                    <a:lnTo>
                      <a:pt x="2590" y="156"/>
                    </a:lnTo>
                    <a:lnTo>
                      <a:pt x="2594" y="156"/>
                    </a:lnTo>
                    <a:lnTo>
                      <a:pt x="2598" y="154"/>
                    </a:lnTo>
                    <a:lnTo>
                      <a:pt x="2602" y="154"/>
                    </a:lnTo>
                    <a:lnTo>
                      <a:pt x="2605" y="152"/>
                    </a:lnTo>
                    <a:lnTo>
                      <a:pt x="2609" y="151"/>
                    </a:lnTo>
                    <a:lnTo>
                      <a:pt x="2613" y="151"/>
                    </a:lnTo>
                    <a:lnTo>
                      <a:pt x="2617" y="150"/>
                    </a:lnTo>
                    <a:lnTo>
                      <a:pt x="2621" y="150"/>
                    </a:lnTo>
                    <a:lnTo>
                      <a:pt x="2625" y="149"/>
                    </a:lnTo>
                    <a:lnTo>
                      <a:pt x="2629" y="147"/>
                    </a:lnTo>
                    <a:lnTo>
                      <a:pt x="2633" y="146"/>
                    </a:lnTo>
                    <a:lnTo>
                      <a:pt x="2637" y="146"/>
                    </a:lnTo>
                    <a:lnTo>
                      <a:pt x="2641" y="144"/>
                    </a:lnTo>
                    <a:lnTo>
                      <a:pt x="2645" y="142"/>
                    </a:lnTo>
                    <a:lnTo>
                      <a:pt x="2649" y="141"/>
                    </a:lnTo>
                    <a:lnTo>
                      <a:pt x="2653" y="143"/>
                    </a:lnTo>
                    <a:lnTo>
                      <a:pt x="2657" y="140"/>
                    </a:lnTo>
                    <a:lnTo>
                      <a:pt x="2661" y="139"/>
                    </a:lnTo>
                    <a:lnTo>
                      <a:pt x="2665" y="137"/>
                    </a:lnTo>
                    <a:lnTo>
                      <a:pt x="2669" y="137"/>
                    </a:lnTo>
                    <a:lnTo>
                      <a:pt x="2672" y="135"/>
                    </a:lnTo>
                    <a:lnTo>
                      <a:pt x="2676" y="134"/>
                    </a:lnTo>
                    <a:lnTo>
                      <a:pt x="2680" y="134"/>
                    </a:lnTo>
                    <a:lnTo>
                      <a:pt x="2684" y="133"/>
                    </a:lnTo>
                    <a:lnTo>
                      <a:pt x="2688" y="133"/>
                    </a:lnTo>
                    <a:lnTo>
                      <a:pt x="2692" y="132"/>
                    </a:lnTo>
                    <a:lnTo>
                      <a:pt x="2696" y="131"/>
                    </a:lnTo>
                    <a:lnTo>
                      <a:pt x="2700" y="129"/>
                    </a:lnTo>
                    <a:lnTo>
                      <a:pt x="2704" y="129"/>
                    </a:lnTo>
                    <a:lnTo>
                      <a:pt x="2708" y="129"/>
                    </a:lnTo>
                    <a:lnTo>
                      <a:pt x="2712" y="127"/>
                    </a:lnTo>
                    <a:lnTo>
                      <a:pt x="2716" y="126"/>
                    </a:lnTo>
                    <a:lnTo>
                      <a:pt x="2720" y="125"/>
                    </a:lnTo>
                    <a:lnTo>
                      <a:pt x="2724" y="124"/>
                    </a:lnTo>
                    <a:lnTo>
                      <a:pt x="2728" y="122"/>
                    </a:lnTo>
                    <a:lnTo>
                      <a:pt x="2732" y="121"/>
                    </a:lnTo>
                    <a:lnTo>
                      <a:pt x="2736" y="120"/>
                    </a:lnTo>
                    <a:lnTo>
                      <a:pt x="2739" y="120"/>
                    </a:lnTo>
                    <a:lnTo>
                      <a:pt x="2743" y="120"/>
                    </a:lnTo>
                    <a:lnTo>
                      <a:pt x="2747" y="118"/>
                    </a:lnTo>
                    <a:lnTo>
                      <a:pt x="2751" y="117"/>
                    </a:lnTo>
                    <a:lnTo>
                      <a:pt x="2755" y="116"/>
                    </a:lnTo>
                    <a:lnTo>
                      <a:pt x="2759" y="115"/>
                    </a:lnTo>
                    <a:lnTo>
                      <a:pt x="2763" y="116"/>
                    </a:lnTo>
                    <a:lnTo>
                      <a:pt x="2767" y="114"/>
                    </a:lnTo>
                    <a:lnTo>
                      <a:pt x="2771" y="113"/>
                    </a:lnTo>
                    <a:lnTo>
                      <a:pt x="2775" y="112"/>
                    </a:lnTo>
                    <a:lnTo>
                      <a:pt x="2779" y="111"/>
                    </a:lnTo>
                    <a:lnTo>
                      <a:pt x="2783" y="111"/>
                    </a:lnTo>
                    <a:lnTo>
                      <a:pt x="2787" y="109"/>
                    </a:lnTo>
                    <a:lnTo>
                      <a:pt x="2791" y="108"/>
                    </a:lnTo>
                    <a:lnTo>
                      <a:pt x="2795" y="107"/>
                    </a:lnTo>
                    <a:lnTo>
                      <a:pt x="2799" y="107"/>
                    </a:lnTo>
                    <a:lnTo>
                      <a:pt x="2803" y="106"/>
                    </a:lnTo>
                    <a:lnTo>
                      <a:pt x="2807" y="106"/>
                    </a:lnTo>
                    <a:lnTo>
                      <a:pt x="2810" y="105"/>
                    </a:lnTo>
                    <a:lnTo>
                      <a:pt x="2814" y="105"/>
                    </a:lnTo>
                    <a:lnTo>
                      <a:pt x="2818" y="104"/>
                    </a:lnTo>
                    <a:lnTo>
                      <a:pt x="2822" y="102"/>
                    </a:lnTo>
                    <a:lnTo>
                      <a:pt x="2826" y="101"/>
                    </a:lnTo>
                    <a:lnTo>
                      <a:pt x="2830" y="101"/>
                    </a:lnTo>
                    <a:lnTo>
                      <a:pt x="2834" y="100"/>
                    </a:lnTo>
                    <a:lnTo>
                      <a:pt x="2838" y="100"/>
                    </a:lnTo>
                    <a:lnTo>
                      <a:pt x="2842" y="99"/>
                    </a:lnTo>
                    <a:lnTo>
                      <a:pt x="2846" y="98"/>
                    </a:lnTo>
                    <a:lnTo>
                      <a:pt x="2850" y="98"/>
                    </a:lnTo>
                    <a:lnTo>
                      <a:pt x="2854" y="97"/>
                    </a:lnTo>
                    <a:lnTo>
                      <a:pt x="2858" y="96"/>
                    </a:lnTo>
                    <a:lnTo>
                      <a:pt x="2862" y="94"/>
                    </a:lnTo>
                    <a:lnTo>
                      <a:pt x="2866" y="93"/>
                    </a:lnTo>
                    <a:lnTo>
                      <a:pt x="2870" y="93"/>
                    </a:lnTo>
                    <a:lnTo>
                      <a:pt x="2874" y="94"/>
                    </a:lnTo>
                    <a:lnTo>
                      <a:pt x="2877" y="91"/>
                    </a:lnTo>
                    <a:lnTo>
                      <a:pt x="2881" y="92"/>
                    </a:lnTo>
                    <a:lnTo>
                      <a:pt x="2885" y="90"/>
                    </a:lnTo>
                    <a:lnTo>
                      <a:pt x="2889" y="90"/>
                    </a:lnTo>
                    <a:lnTo>
                      <a:pt x="2893" y="89"/>
                    </a:lnTo>
                    <a:lnTo>
                      <a:pt x="2897" y="89"/>
                    </a:lnTo>
                    <a:lnTo>
                      <a:pt x="2901" y="88"/>
                    </a:lnTo>
                    <a:lnTo>
                      <a:pt x="2905" y="87"/>
                    </a:lnTo>
                    <a:lnTo>
                      <a:pt x="2909" y="86"/>
                    </a:lnTo>
                    <a:lnTo>
                      <a:pt x="2913" y="85"/>
                    </a:lnTo>
                    <a:lnTo>
                      <a:pt x="2917" y="86"/>
                    </a:lnTo>
                    <a:lnTo>
                      <a:pt x="2921" y="84"/>
                    </a:lnTo>
                    <a:lnTo>
                      <a:pt x="2925" y="83"/>
                    </a:lnTo>
                    <a:lnTo>
                      <a:pt x="2929" y="83"/>
                    </a:lnTo>
                    <a:lnTo>
                      <a:pt x="2933" y="81"/>
                    </a:lnTo>
                    <a:lnTo>
                      <a:pt x="2937" y="82"/>
                    </a:lnTo>
                    <a:lnTo>
                      <a:pt x="2941" y="80"/>
                    </a:lnTo>
                    <a:lnTo>
                      <a:pt x="2944" y="79"/>
                    </a:lnTo>
                    <a:lnTo>
                      <a:pt x="2948" y="80"/>
                    </a:lnTo>
                    <a:lnTo>
                      <a:pt x="2952" y="78"/>
                    </a:lnTo>
                    <a:lnTo>
                      <a:pt x="2956" y="78"/>
                    </a:lnTo>
                    <a:lnTo>
                      <a:pt x="2960" y="76"/>
                    </a:lnTo>
                    <a:lnTo>
                      <a:pt x="2964" y="76"/>
                    </a:lnTo>
                    <a:lnTo>
                      <a:pt x="2968" y="76"/>
                    </a:lnTo>
                    <a:lnTo>
                      <a:pt x="2972" y="77"/>
                    </a:lnTo>
                    <a:lnTo>
                      <a:pt x="2976" y="74"/>
                    </a:lnTo>
                    <a:lnTo>
                      <a:pt x="2980" y="75"/>
                    </a:lnTo>
                    <a:lnTo>
                      <a:pt x="2984" y="73"/>
                    </a:lnTo>
                    <a:lnTo>
                      <a:pt x="2988" y="73"/>
                    </a:lnTo>
                    <a:lnTo>
                      <a:pt x="2992" y="72"/>
                    </a:lnTo>
                    <a:lnTo>
                      <a:pt x="2996" y="70"/>
                    </a:lnTo>
                    <a:lnTo>
                      <a:pt x="3000" y="70"/>
                    </a:lnTo>
                    <a:lnTo>
                      <a:pt x="3004" y="69"/>
                    </a:lnTo>
                    <a:lnTo>
                      <a:pt x="3008" y="69"/>
                    </a:lnTo>
                    <a:lnTo>
                      <a:pt x="3012" y="68"/>
                    </a:lnTo>
                    <a:lnTo>
                      <a:pt x="3015" y="69"/>
                    </a:lnTo>
                    <a:lnTo>
                      <a:pt x="3019" y="68"/>
                    </a:lnTo>
                    <a:lnTo>
                      <a:pt x="3023" y="67"/>
                    </a:lnTo>
                    <a:lnTo>
                      <a:pt x="3027" y="67"/>
                    </a:lnTo>
                    <a:lnTo>
                      <a:pt x="3031" y="64"/>
                    </a:lnTo>
                    <a:lnTo>
                      <a:pt x="3035" y="63"/>
                    </a:lnTo>
                    <a:lnTo>
                      <a:pt x="3039" y="64"/>
                    </a:lnTo>
                    <a:lnTo>
                      <a:pt x="3043" y="64"/>
                    </a:lnTo>
                    <a:lnTo>
                      <a:pt x="3047" y="63"/>
                    </a:lnTo>
                    <a:lnTo>
                      <a:pt x="3051" y="63"/>
                    </a:lnTo>
                    <a:lnTo>
                      <a:pt x="3055" y="61"/>
                    </a:lnTo>
                    <a:lnTo>
                      <a:pt x="3059" y="62"/>
                    </a:lnTo>
                    <a:lnTo>
                      <a:pt x="3063" y="61"/>
                    </a:lnTo>
                    <a:lnTo>
                      <a:pt x="3067" y="61"/>
                    </a:lnTo>
                    <a:lnTo>
                      <a:pt x="3071" y="59"/>
                    </a:lnTo>
                    <a:lnTo>
                      <a:pt x="3075" y="60"/>
                    </a:lnTo>
                    <a:lnTo>
                      <a:pt x="3079" y="59"/>
                    </a:lnTo>
                    <a:lnTo>
                      <a:pt x="3082" y="59"/>
                    </a:lnTo>
                    <a:lnTo>
                      <a:pt x="3086" y="58"/>
                    </a:lnTo>
                    <a:lnTo>
                      <a:pt x="3090" y="57"/>
                    </a:lnTo>
                    <a:lnTo>
                      <a:pt x="3094" y="56"/>
                    </a:lnTo>
                    <a:lnTo>
                      <a:pt x="3098" y="55"/>
                    </a:lnTo>
                    <a:lnTo>
                      <a:pt x="3102" y="55"/>
                    </a:lnTo>
                    <a:lnTo>
                      <a:pt x="3106" y="55"/>
                    </a:lnTo>
                    <a:lnTo>
                      <a:pt x="3110" y="54"/>
                    </a:lnTo>
                    <a:lnTo>
                      <a:pt x="3114" y="54"/>
                    </a:lnTo>
                    <a:lnTo>
                      <a:pt x="3118" y="54"/>
                    </a:lnTo>
                    <a:lnTo>
                      <a:pt x="3122" y="52"/>
                    </a:lnTo>
                    <a:lnTo>
                      <a:pt x="3126" y="52"/>
                    </a:lnTo>
                    <a:lnTo>
                      <a:pt x="3130" y="51"/>
                    </a:lnTo>
                    <a:lnTo>
                      <a:pt x="3134" y="52"/>
                    </a:lnTo>
                    <a:lnTo>
                      <a:pt x="3138" y="52"/>
                    </a:lnTo>
                    <a:lnTo>
                      <a:pt x="3142" y="51"/>
                    </a:lnTo>
                    <a:lnTo>
                      <a:pt x="3146" y="49"/>
                    </a:lnTo>
                    <a:lnTo>
                      <a:pt x="3150" y="4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49" name="Freeform 2901"/>
              <p:cNvSpPr>
                <a:spLocks/>
              </p:cNvSpPr>
              <p:nvPr/>
            </p:nvSpPr>
            <p:spPr bwMode="auto">
              <a:xfrm flipV="1">
                <a:off x="506" y="1623"/>
                <a:ext cx="1814" cy="298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4"/>
                  </a:cxn>
                  <a:cxn ang="0">
                    <a:pos x="406" y="22"/>
                  </a:cxn>
                  <a:cxn ang="0">
                    <a:pos x="457" y="32"/>
                  </a:cxn>
                  <a:cxn ang="0">
                    <a:pos x="508" y="45"/>
                  </a:cxn>
                  <a:cxn ang="0">
                    <a:pos x="559" y="63"/>
                  </a:cxn>
                  <a:cxn ang="0">
                    <a:pos x="611" y="82"/>
                  </a:cxn>
                  <a:cxn ang="0">
                    <a:pos x="662" y="104"/>
                  </a:cxn>
                  <a:cxn ang="0">
                    <a:pos x="713" y="128"/>
                  </a:cxn>
                  <a:cxn ang="0">
                    <a:pos x="764" y="154"/>
                  </a:cxn>
                  <a:cxn ang="0">
                    <a:pos x="816" y="185"/>
                  </a:cxn>
                  <a:cxn ang="0">
                    <a:pos x="867" y="214"/>
                  </a:cxn>
                  <a:cxn ang="0">
                    <a:pos x="918" y="245"/>
                  </a:cxn>
                  <a:cxn ang="0">
                    <a:pos x="969" y="277"/>
                  </a:cxn>
                  <a:cxn ang="0">
                    <a:pos x="1021" y="308"/>
                  </a:cxn>
                  <a:cxn ang="0">
                    <a:pos x="1072" y="338"/>
                  </a:cxn>
                  <a:cxn ang="0">
                    <a:pos x="1123" y="367"/>
                  </a:cxn>
                  <a:cxn ang="0">
                    <a:pos x="1174" y="395"/>
                  </a:cxn>
                  <a:cxn ang="0">
                    <a:pos x="1226" y="419"/>
                  </a:cxn>
                  <a:cxn ang="0">
                    <a:pos x="1277" y="441"/>
                  </a:cxn>
                  <a:cxn ang="0">
                    <a:pos x="1328" y="461"/>
                  </a:cxn>
                  <a:cxn ang="0">
                    <a:pos x="1379" y="479"/>
                  </a:cxn>
                  <a:cxn ang="0">
                    <a:pos x="1431" y="492"/>
                  </a:cxn>
                  <a:cxn ang="0">
                    <a:pos x="1482" y="504"/>
                  </a:cxn>
                  <a:cxn ang="0">
                    <a:pos x="1533" y="512"/>
                  </a:cxn>
                  <a:cxn ang="0">
                    <a:pos x="1584" y="515"/>
                  </a:cxn>
                  <a:cxn ang="0">
                    <a:pos x="1636" y="516"/>
                  </a:cxn>
                  <a:cxn ang="0">
                    <a:pos x="1687" y="514"/>
                  </a:cxn>
                  <a:cxn ang="0">
                    <a:pos x="1738" y="511"/>
                  </a:cxn>
                  <a:cxn ang="0">
                    <a:pos x="1789" y="502"/>
                  </a:cxn>
                  <a:cxn ang="0">
                    <a:pos x="1841" y="492"/>
                  </a:cxn>
                  <a:cxn ang="0">
                    <a:pos x="1892" y="481"/>
                  </a:cxn>
                  <a:cxn ang="0">
                    <a:pos x="1943" y="466"/>
                  </a:cxn>
                  <a:cxn ang="0">
                    <a:pos x="1994" y="450"/>
                  </a:cxn>
                  <a:cxn ang="0">
                    <a:pos x="2046" y="431"/>
                  </a:cxn>
                  <a:cxn ang="0">
                    <a:pos x="2097" y="414"/>
                  </a:cxn>
                  <a:cxn ang="0">
                    <a:pos x="2148" y="394"/>
                  </a:cxn>
                  <a:cxn ang="0">
                    <a:pos x="2199" y="375"/>
                  </a:cxn>
                  <a:cxn ang="0">
                    <a:pos x="2251" y="353"/>
                  </a:cxn>
                  <a:cxn ang="0">
                    <a:pos x="2302" y="332"/>
                  </a:cxn>
                  <a:cxn ang="0">
                    <a:pos x="2353" y="312"/>
                  </a:cxn>
                  <a:cxn ang="0">
                    <a:pos x="2404" y="289"/>
                  </a:cxn>
                  <a:cxn ang="0">
                    <a:pos x="2456" y="271"/>
                  </a:cxn>
                  <a:cxn ang="0">
                    <a:pos x="2507" y="249"/>
                  </a:cxn>
                  <a:cxn ang="0">
                    <a:pos x="2558" y="232"/>
                  </a:cxn>
                  <a:cxn ang="0">
                    <a:pos x="2609" y="213"/>
                  </a:cxn>
                  <a:cxn ang="0">
                    <a:pos x="2661" y="194"/>
                  </a:cxn>
                  <a:cxn ang="0">
                    <a:pos x="2712" y="177"/>
                  </a:cxn>
                  <a:cxn ang="0">
                    <a:pos x="2763" y="161"/>
                  </a:cxn>
                  <a:cxn ang="0">
                    <a:pos x="2814" y="144"/>
                  </a:cxn>
                  <a:cxn ang="0">
                    <a:pos x="2866" y="131"/>
                  </a:cxn>
                  <a:cxn ang="0">
                    <a:pos x="2917" y="118"/>
                  </a:cxn>
                  <a:cxn ang="0">
                    <a:pos x="2968" y="107"/>
                  </a:cxn>
                  <a:cxn ang="0">
                    <a:pos x="3019" y="94"/>
                  </a:cxn>
                  <a:cxn ang="0">
                    <a:pos x="3071" y="84"/>
                  </a:cxn>
                  <a:cxn ang="0">
                    <a:pos x="3122" y="74"/>
                  </a:cxn>
                </a:cxnLst>
                <a:rect l="0" t="0" r="r" b="b"/>
                <a:pathLst>
                  <a:path w="3150" h="517">
                    <a:moveTo>
                      <a:pt x="0" y="3"/>
                    </a:moveTo>
                    <a:lnTo>
                      <a:pt x="3" y="3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3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3"/>
                    </a:lnTo>
                    <a:lnTo>
                      <a:pt x="145" y="0"/>
                    </a:lnTo>
                    <a:lnTo>
                      <a:pt x="149" y="3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5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6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4"/>
                    </a:lnTo>
                    <a:lnTo>
                      <a:pt x="248" y="6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6"/>
                    </a:lnTo>
                    <a:lnTo>
                      <a:pt x="287" y="9"/>
                    </a:lnTo>
                    <a:lnTo>
                      <a:pt x="291" y="8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9"/>
                    </a:lnTo>
                    <a:lnTo>
                      <a:pt x="307" y="9"/>
                    </a:lnTo>
                    <a:lnTo>
                      <a:pt x="311" y="9"/>
                    </a:lnTo>
                    <a:lnTo>
                      <a:pt x="315" y="10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1"/>
                    </a:lnTo>
                    <a:lnTo>
                      <a:pt x="331" y="10"/>
                    </a:lnTo>
                    <a:lnTo>
                      <a:pt x="335" y="12"/>
                    </a:lnTo>
                    <a:lnTo>
                      <a:pt x="339" y="12"/>
                    </a:lnTo>
                    <a:lnTo>
                      <a:pt x="342" y="11"/>
                    </a:lnTo>
                    <a:lnTo>
                      <a:pt x="346" y="13"/>
                    </a:lnTo>
                    <a:lnTo>
                      <a:pt x="350" y="15"/>
                    </a:lnTo>
                    <a:lnTo>
                      <a:pt x="354" y="14"/>
                    </a:lnTo>
                    <a:lnTo>
                      <a:pt x="358" y="16"/>
                    </a:lnTo>
                    <a:lnTo>
                      <a:pt x="362" y="17"/>
                    </a:lnTo>
                    <a:lnTo>
                      <a:pt x="366" y="15"/>
                    </a:lnTo>
                    <a:lnTo>
                      <a:pt x="370" y="16"/>
                    </a:lnTo>
                    <a:lnTo>
                      <a:pt x="374" y="18"/>
                    </a:lnTo>
                    <a:lnTo>
                      <a:pt x="378" y="18"/>
                    </a:lnTo>
                    <a:lnTo>
                      <a:pt x="382" y="18"/>
                    </a:lnTo>
                    <a:lnTo>
                      <a:pt x="386" y="19"/>
                    </a:lnTo>
                    <a:lnTo>
                      <a:pt x="390" y="19"/>
                    </a:lnTo>
                    <a:lnTo>
                      <a:pt x="394" y="19"/>
                    </a:lnTo>
                    <a:lnTo>
                      <a:pt x="398" y="21"/>
                    </a:lnTo>
                    <a:lnTo>
                      <a:pt x="402" y="21"/>
                    </a:lnTo>
                    <a:lnTo>
                      <a:pt x="406" y="22"/>
                    </a:lnTo>
                    <a:lnTo>
                      <a:pt x="410" y="23"/>
                    </a:lnTo>
                    <a:lnTo>
                      <a:pt x="413" y="23"/>
                    </a:lnTo>
                    <a:lnTo>
                      <a:pt x="417" y="24"/>
                    </a:lnTo>
                    <a:lnTo>
                      <a:pt x="421" y="25"/>
                    </a:lnTo>
                    <a:lnTo>
                      <a:pt x="425" y="25"/>
                    </a:lnTo>
                    <a:lnTo>
                      <a:pt x="429" y="25"/>
                    </a:lnTo>
                    <a:lnTo>
                      <a:pt x="433" y="26"/>
                    </a:lnTo>
                    <a:lnTo>
                      <a:pt x="437" y="29"/>
                    </a:lnTo>
                    <a:lnTo>
                      <a:pt x="441" y="30"/>
                    </a:lnTo>
                    <a:lnTo>
                      <a:pt x="445" y="29"/>
                    </a:lnTo>
                    <a:lnTo>
                      <a:pt x="449" y="31"/>
                    </a:lnTo>
                    <a:lnTo>
                      <a:pt x="453" y="32"/>
                    </a:lnTo>
                    <a:lnTo>
                      <a:pt x="457" y="32"/>
                    </a:lnTo>
                    <a:lnTo>
                      <a:pt x="461" y="33"/>
                    </a:lnTo>
                    <a:lnTo>
                      <a:pt x="465" y="33"/>
                    </a:lnTo>
                    <a:lnTo>
                      <a:pt x="469" y="35"/>
                    </a:lnTo>
                    <a:lnTo>
                      <a:pt x="473" y="37"/>
                    </a:lnTo>
                    <a:lnTo>
                      <a:pt x="477" y="37"/>
                    </a:lnTo>
                    <a:lnTo>
                      <a:pt x="480" y="38"/>
                    </a:lnTo>
                    <a:lnTo>
                      <a:pt x="484" y="38"/>
                    </a:lnTo>
                    <a:lnTo>
                      <a:pt x="488" y="41"/>
                    </a:lnTo>
                    <a:lnTo>
                      <a:pt x="492" y="40"/>
                    </a:lnTo>
                    <a:lnTo>
                      <a:pt x="496" y="42"/>
                    </a:lnTo>
                    <a:lnTo>
                      <a:pt x="500" y="45"/>
                    </a:lnTo>
                    <a:lnTo>
                      <a:pt x="504" y="44"/>
                    </a:lnTo>
                    <a:lnTo>
                      <a:pt x="508" y="45"/>
                    </a:lnTo>
                    <a:lnTo>
                      <a:pt x="512" y="47"/>
                    </a:lnTo>
                    <a:lnTo>
                      <a:pt x="516" y="48"/>
                    </a:lnTo>
                    <a:lnTo>
                      <a:pt x="520" y="49"/>
                    </a:lnTo>
                    <a:lnTo>
                      <a:pt x="524" y="52"/>
                    </a:lnTo>
                    <a:lnTo>
                      <a:pt x="528" y="52"/>
                    </a:lnTo>
                    <a:lnTo>
                      <a:pt x="532" y="54"/>
                    </a:lnTo>
                    <a:lnTo>
                      <a:pt x="536" y="54"/>
                    </a:lnTo>
                    <a:lnTo>
                      <a:pt x="540" y="55"/>
                    </a:lnTo>
                    <a:lnTo>
                      <a:pt x="544" y="57"/>
                    </a:lnTo>
                    <a:lnTo>
                      <a:pt x="547" y="57"/>
                    </a:lnTo>
                    <a:lnTo>
                      <a:pt x="551" y="60"/>
                    </a:lnTo>
                    <a:lnTo>
                      <a:pt x="555" y="62"/>
                    </a:lnTo>
                    <a:lnTo>
                      <a:pt x="559" y="63"/>
                    </a:lnTo>
                    <a:lnTo>
                      <a:pt x="563" y="64"/>
                    </a:lnTo>
                    <a:lnTo>
                      <a:pt x="567" y="65"/>
                    </a:lnTo>
                    <a:lnTo>
                      <a:pt x="571" y="66"/>
                    </a:lnTo>
                    <a:lnTo>
                      <a:pt x="575" y="68"/>
                    </a:lnTo>
                    <a:lnTo>
                      <a:pt x="579" y="69"/>
                    </a:lnTo>
                    <a:lnTo>
                      <a:pt x="583" y="71"/>
                    </a:lnTo>
                    <a:lnTo>
                      <a:pt x="587" y="73"/>
                    </a:lnTo>
                    <a:lnTo>
                      <a:pt x="591" y="75"/>
                    </a:lnTo>
                    <a:lnTo>
                      <a:pt x="595" y="75"/>
                    </a:lnTo>
                    <a:lnTo>
                      <a:pt x="599" y="77"/>
                    </a:lnTo>
                    <a:lnTo>
                      <a:pt x="603" y="78"/>
                    </a:lnTo>
                    <a:lnTo>
                      <a:pt x="607" y="80"/>
                    </a:lnTo>
                    <a:lnTo>
                      <a:pt x="611" y="82"/>
                    </a:lnTo>
                    <a:lnTo>
                      <a:pt x="615" y="84"/>
                    </a:lnTo>
                    <a:lnTo>
                      <a:pt x="618" y="84"/>
                    </a:lnTo>
                    <a:lnTo>
                      <a:pt x="622" y="88"/>
                    </a:lnTo>
                    <a:lnTo>
                      <a:pt x="626" y="89"/>
                    </a:lnTo>
                    <a:lnTo>
                      <a:pt x="630" y="91"/>
                    </a:lnTo>
                    <a:lnTo>
                      <a:pt x="634" y="92"/>
                    </a:lnTo>
                    <a:lnTo>
                      <a:pt x="638" y="94"/>
                    </a:lnTo>
                    <a:lnTo>
                      <a:pt x="642" y="95"/>
                    </a:lnTo>
                    <a:lnTo>
                      <a:pt x="646" y="97"/>
                    </a:lnTo>
                    <a:lnTo>
                      <a:pt x="650" y="98"/>
                    </a:lnTo>
                    <a:lnTo>
                      <a:pt x="654" y="100"/>
                    </a:lnTo>
                    <a:lnTo>
                      <a:pt x="658" y="101"/>
                    </a:lnTo>
                    <a:lnTo>
                      <a:pt x="662" y="104"/>
                    </a:lnTo>
                    <a:lnTo>
                      <a:pt x="666" y="105"/>
                    </a:lnTo>
                    <a:lnTo>
                      <a:pt x="670" y="106"/>
                    </a:lnTo>
                    <a:lnTo>
                      <a:pt x="674" y="110"/>
                    </a:lnTo>
                    <a:lnTo>
                      <a:pt x="678" y="111"/>
                    </a:lnTo>
                    <a:lnTo>
                      <a:pt x="682" y="113"/>
                    </a:lnTo>
                    <a:lnTo>
                      <a:pt x="685" y="115"/>
                    </a:lnTo>
                    <a:lnTo>
                      <a:pt x="689" y="116"/>
                    </a:lnTo>
                    <a:lnTo>
                      <a:pt x="693" y="119"/>
                    </a:lnTo>
                    <a:lnTo>
                      <a:pt x="697" y="121"/>
                    </a:lnTo>
                    <a:lnTo>
                      <a:pt x="701" y="123"/>
                    </a:lnTo>
                    <a:lnTo>
                      <a:pt x="705" y="125"/>
                    </a:lnTo>
                    <a:lnTo>
                      <a:pt x="709" y="127"/>
                    </a:lnTo>
                    <a:lnTo>
                      <a:pt x="713" y="128"/>
                    </a:lnTo>
                    <a:lnTo>
                      <a:pt x="717" y="129"/>
                    </a:lnTo>
                    <a:lnTo>
                      <a:pt x="721" y="134"/>
                    </a:lnTo>
                    <a:lnTo>
                      <a:pt x="725" y="134"/>
                    </a:lnTo>
                    <a:lnTo>
                      <a:pt x="729" y="136"/>
                    </a:lnTo>
                    <a:lnTo>
                      <a:pt x="733" y="139"/>
                    </a:lnTo>
                    <a:lnTo>
                      <a:pt x="737" y="140"/>
                    </a:lnTo>
                    <a:lnTo>
                      <a:pt x="741" y="143"/>
                    </a:lnTo>
                    <a:lnTo>
                      <a:pt x="745" y="144"/>
                    </a:lnTo>
                    <a:lnTo>
                      <a:pt x="749" y="148"/>
                    </a:lnTo>
                    <a:lnTo>
                      <a:pt x="753" y="150"/>
                    </a:lnTo>
                    <a:lnTo>
                      <a:pt x="756" y="151"/>
                    </a:lnTo>
                    <a:lnTo>
                      <a:pt x="760" y="154"/>
                    </a:lnTo>
                    <a:lnTo>
                      <a:pt x="764" y="154"/>
                    </a:lnTo>
                    <a:lnTo>
                      <a:pt x="768" y="157"/>
                    </a:lnTo>
                    <a:lnTo>
                      <a:pt x="772" y="159"/>
                    </a:lnTo>
                    <a:lnTo>
                      <a:pt x="776" y="161"/>
                    </a:lnTo>
                    <a:lnTo>
                      <a:pt x="780" y="165"/>
                    </a:lnTo>
                    <a:lnTo>
                      <a:pt x="784" y="166"/>
                    </a:lnTo>
                    <a:lnTo>
                      <a:pt x="788" y="169"/>
                    </a:lnTo>
                    <a:lnTo>
                      <a:pt x="792" y="170"/>
                    </a:lnTo>
                    <a:lnTo>
                      <a:pt x="796" y="173"/>
                    </a:lnTo>
                    <a:lnTo>
                      <a:pt x="800" y="174"/>
                    </a:lnTo>
                    <a:lnTo>
                      <a:pt x="804" y="178"/>
                    </a:lnTo>
                    <a:lnTo>
                      <a:pt x="808" y="181"/>
                    </a:lnTo>
                    <a:lnTo>
                      <a:pt x="812" y="181"/>
                    </a:lnTo>
                    <a:lnTo>
                      <a:pt x="816" y="185"/>
                    </a:lnTo>
                    <a:lnTo>
                      <a:pt x="820" y="188"/>
                    </a:lnTo>
                    <a:lnTo>
                      <a:pt x="823" y="188"/>
                    </a:lnTo>
                    <a:lnTo>
                      <a:pt x="827" y="192"/>
                    </a:lnTo>
                    <a:lnTo>
                      <a:pt x="831" y="193"/>
                    </a:lnTo>
                    <a:lnTo>
                      <a:pt x="835" y="196"/>
                    </a:lnTo>
                    <a:lnTo>
                      <a:pt x="839" y="200"/>
                    </a:lnTo>
                    <a:lnTo>
                      <a:pt x="843" y="202"/>
                    </a:lnTo>
                    <a:lnTo>
                      <a:pt x="847" y="203"/>
                    </a:lnTo>
                    <a:lnTo>
                      <a:pt x="851" y="206"/>
                    </a:lnTo>
                    <a:lnTo>
                      <a:pt x="855" y="208"/>
                    </a:lnTo>
                    <a:lnTo>
                      <a:pt x="859" y="211"/>
                    </a:lnTo>
                    <a:lnTo>
                      <a:pt x="863" y="212"/>
                    </a:lnTo>
                    <a:lnTo>
                      <a:pt x="867" y="214"/>
                    </a:lnTo>
                    <a:lnTo>
                      <a:pt x="871" y="217"/>
                    </a:lnTo>
                    <a:lnTo>
                      <a:pt x="875" y="221"/>
                    </a:lnTo>
                    <a:lnTo>
                      <a:pt x="879" y="224"/>
                    </a:lnTo>
                    <a:lnTo>
                      <a:pt x="883" y="224"/>
                    </a:lnTo>
                    <a:lnTo>
                      <a:pt x="887" y="227"/>
                    </a:lnTo>
                    <a:lnTo>
                      <a:pt x="890" y="229"/>
                    </a:lnTo>
                    <a:lnTo>
                      <a:pt x="894" y="233"/>
                    </a:lnTo>
                    <a:lnTo>
                      <a:pt x="898" y="235"/>
                    </a:lnTo>
                    <a:lnTo>
                      <a:pt x="902" y="237"/>
                    </a:lnTo>
                    <a:lnTo>
                      <a:pt x="906" y="238"/>
                    </a:lnTo>
                    <a:lnTo>
                      <a:pt x="910" y="241"/>
                    </a:lnTo>
                    <a:lnTo>
                      <a:pt x="914" y="244"/>
                    </a:lnTo>
                    <a:lnTo>
                      <a:pt x="918" y="245"/>
                    </a:lnTo>
                    <a:lnTo>
                      <a:pt x="922" y="247"/>
                    </a:lnTo>
                    <a:lnTo>
                      <a:pt x="926" y="251"/>
                    </a:lnTo>
                    <a:lnTo>
                      <a:pt x="930" y="253"/>
                    </a:lnTo>
                    <a:lnTo>
                      <a:pt x="934" y="255"/>
                    </a:lnTo>
                    <a:lnTo>
                      <a:pt x="938" y="256"/>
                    </a:lnTo>
                    <a:lnTo>
                      <a:pt x="942" y="261"/>
                    </a:lnTo>
                    <a:lnTo>
                      <a:pt x="946" y="261"/>
                    </a:lnTo>
                    <a:lnTo>
                      <a:pt x="950" y="264"/>
                    </a:lnTo>
                    <a:lnTo>
                      <a:pt x="954" y="267"/>
                    </a:lnTo>
                    <a:lnTo>
                      <a:pt x="958" y="270"/>
                    </a:lnTo>
                    <a:lnTo>
                      <a:pt x="961" y="272"/>
                    </a:lnTo>
                    <a:lnTo>
                      <a:pt x="965" y="274"/>
                    </a:lnTo>
                    <a:lnTo>
                      <a:pt x="969" y="277"/>
                    </a:lnTo>
                    <a:lnTo>
                      <a:pt x="973" y="279"/>
                    </a:lnTo>
                    <a:lnTo>
                      <a:pt x="977" y="281"/>
                    </a:lnTo>
                    <a:lnTo>
                      <a:pt x="981" y="284"/>
                    </a:lnTo>
                    <a:lnTo>
                      <a:pt x="985" y="286"/>
                    </a:lnTo>
                    <a:lnTo>
                      <a:pt x="989" y="288"/>
                    </a:lnTo>
                    <a:lnTo>
                      <a:pt x="993" y="291"/>
                    </a:lnTo>
                    <a:lnTo>
                      <a:pt x="997" y="294"/>
                    </a:lnTo>
                    <a:lnTo>
                      <a:pt x="1001" y="296"/>
                    </a:lnTo>
                    <a:lnTo>
                      <a:pt x="1005" y="299"/>
                    </a:lnTo>
                    <a:lnTo>
                      <a:pt x="1009" y="301"/>
                    </a:lnTo>
                    <a:lnTo>
                      <a:pt x="1013" y="302"/>
                    </a:lnTo>
                    <a:lnTo>
                      <a:pt x="1017" y="305"/>
                    </a:lnTo>
                    <a:lnTo>
                      <a:pt x="1021" y="308"/>
                    </a:lnTo>
                    <a:lnTo>
                      <a:pt x="1025" y="310"/>
                    </a:lnTo>
                    <a:lnTo>
                      <a:pt x="1028" y="311"/>
                    </a:lnTo>
                    <a:lnTo>
                      <a:pt x="1032" y="314"/>
                    </a:lnTo>
                    <a:lnTo>
                      <a:pt x="1036" y="318"/>
                    </a:lnTo>
                    <a:lnTo>
                      <a:pt x="1040" y="320"/>
                    </a:lnTo>
                    <a:lnTo>
                      <a:pt x="1044" y="323"/>
                    </a:lnTo>
                    <a:lnTo>
                      <a:pt x="1048" y="324"/>
                    </a:lnTo>
                    <a:lnTo>
                      <a:pt x="1052" y="328"/>
                    </a:lnTo>
                    <a:lnTo>
                      <a:pt x="1056" y="329"/>
                    </a:lnTo>
                    <a:lnTo>
                      <a:pt x="1060" y="330"/>
                    </a:lnTo>
                    <a:lnTo>
                      <a:pt x="1064" y="333"/>
                    </a:lnTo>
                    <a:lnTo>
                      <a:pt x="1068" y="335"/>
                    </a:lnTo>
                    <a:lnTo>
                      <a:pt x="1072" y="338"/>
                    </a:lnTo>
                    <a:lnTo>
                      <a:pt x="1076" y="340"/>
                    </a:lnTo>
                    <a:lnTo>
                      <a:pt x="1080" y="342"/>
                    </a:lnTo>
                    <a:lnTo>
                      <a:pt x="1084" y="344"/>
                    </a:lnTo>
                    <a:lnTo>
                      <a:pt x="1088" y="347"/>
                    </a:lnTo>
                    <a:lnTo>
                      <a:pt x="1092" y="349"/>
                    </a:lnTo>
                    <a:lnTo>
                      <a:pt x="1095" y="352"/>
                    </a:lnTo>
                    <a:lnTo>
                      <a:pt x="1099" y="353"/>
                    </a:lnTo>
                    <a:lnTo>
                      <a:pt x="1103" y="355"/>
                    </a:lnTo>
                    <a:lnTo>
                      <a:pt x="1107" y="357"/>
                    </a:lnTo>
                    <a:lnTo>
                      <a:pt x="1111" y="360"/>
                    </a:lnTo>
                    <a:lnTo>
                      <a:pt x="1115" y="362"/>
                    </a:lnTo>
                    <a:lnTo>
                      <a:pt x="1119" y="366"/>
                    </a:lnTo>
                    <a:lnTo>
                      <a:pt x="1123" y="367"/>
                    </a:lnTo>
                    <a:lnTo>
                      <a:pt x="1127" y="369"/>
                    </a:lnTo>
                    <a:lnTo>
                      <a:pt x="1131" y="371"/>
                    </a:lnTo>
                    <a:lnTo>
                      <a:pt x="1135" y="373"/>
                    </a:lnTo>
                    <a:lnTo>
                      <a:pt x="1139" y="375"/>
                    </a:lnTo>
                    <a:lnTo>
                      <a:pt x="1143" y="378"/>
                    </a:lnTo>
                    <a:lnTo>
                      <a:pt x="1147" y="380"/>
                    </a:lnTo>
                    <a:lnTo>
                      <a:pt x="1151" y="383"/>
                    </a:lnTo>
                    <a:lnTo>
                      <a:pt x="1155" y="385"/>
                    </a:lnTo>
                    <a:lnTo>
                      <a:pt x="1159" y="387"/>
                    </a:lnTo>
                    <a:lnTo>
                      <a:pt x="1163" y="389"/>
                    </a:lnTo>
                    <a:lnTo>
                      <a:pt x="1166" y="390"/>
                    </a:lnTo>
                    <a:lnTo>
                      <a:pt x="1170" y="394"/>
                    </a:lnTo>
                    <a:lnTo>
                      <a:pt x="1174" y="395"/>
                    </a:lnTo>
                    <a:lnTo>
                      <a:pt x="1178" y="396"/>
                    </a:lnTo>
                    <a:lnTo>
                      <a:pt x="1182" y="398"/>
                    </a:lnTo>
                    <a:lnTo>
                      <a:pt x="1186" y="401"/>
                    </a:lnTo>
                    <a:lnTo>
                      <a:pt x="1190" y="403"/>
                    </a:lnTo>
                    <a:lnTo>
                      <a:pt x="1194" y="405"/>
                    </a:lnTo>
                    <a:lnTo>
                      <a:pt x="1198" y="405"/>
                    </a:lnTo>
                    <a:lnTo>
                      <a:pt x="1202" y="408"/>
                    </a:lnTo>
                    <a:lnTo>
                      <a:pt x="1206" y="410"/>
                    </a:lnTo>
                    <a:lnTo>
                      <a:pt x="1210" y="412"/>
                    </a:lnTo>
                    <a:lnTo>
                      <a:pt x="1214" y="413"/>
                    </a:lnTo>
                    <a:lnTo>
                      <a:pt x="1218" y="416"/>
                    </a:lnTo>
                    <a:lnTo>
                      <a:pt x="1222" y="418"/>
                    </a:lnTo>
                    <a:lnTo>
                      <a:pt x="1226" y="419"/>
                    </a:lnTo>
                    <a:lnTo>
                      <a:pt x="1230" y="421"/>
                    </a:lnTo>
                    <a:lnTo>
                      <a:pt x="1233" y="423"/>
                    </a:lnTo>
                    <a:lnTo>
                      <a:pt x="1237" y="425"/>
                    </a:lnTo>
                    <a:lnTo>
                      <a:pt x="1241" y="427"/>
                    </a:lnTo>
                    <a:lnTo>
                      <a:pt x="1245" y="430"/>
                    </a:lnTo>
                    <a:lnTo>
                      <a:pt x="1249" y="429"/>
                    </a:lnTo>
                    <a:lnTo>
                      <a:pt x="1253" y="433"/>
                    </a:lnTo>
                    <a:lnTo>
                      <a:pt x="1257" y="434"/>
                    </a:lnTo>
                    <a:lnTo>
                      <a:pt x="1261" y="436"/>
                    </a:lnTo>
                    <a:lnTo>
                      <a:pt x="1265" y="439"/>
                    </a:lnTo>
                    <a:lnTo>
                      <a:pt x="1269" y="439"/>
                    </a:lnTo>
                    <a:lnTo>
                      <a:pt x="1273" y="441"/>
                    </a:lnTo>
                    <a:lnTo>
                      <a:pt x="1277" y="441"/>
                    </a:lnTo>
                    <a:lnTo>
                      <a:pt x="1281" y="443"/>
                    </a:lnTo>
                    <a:lnTo>
                      <a:pt x="1285" y="446"/>
                    </a:lnTo>
                    <a:lnTo>
                      <a:pt x="1289" y="448"/>
                    </a:lnTo>
                    <a:lnTo>
                      <a:pt x="1293" y="448"/>
                    </a:lnTo>
                    <a:lnTo>
                      <a:pt x="1297" y="449"/>
                    </a:lnTo>
                    <a:lnTo>
                      <a:pt x="1301" y="451"/>
                    </a:lnTo>
                    <a:lnTo>
                      <a:pt x="1304" y="453"/>
                    </a:lnTo>
                    <a:lnTo>
                      <a:pt x="1308" y="455"/>
                    </a:lnTo>
                    <a:lnTo>
                      <a:pt x="1312" y="455"/>
                    </a:lnTo>
                    <a:lnTo>
                      <a:pt x="1316" y="458"/>
                    </a:lnTo>
                    <a:lnTo>
                      <a:pt x="1320" y="459"/>
                    </a:lnTo>
                    <a:lnTo>
                      <a:pt x="1324" y="461"/>
                    </a:lnTo>
                    <a:lnTo>
                      <a:pt x="1328" y="461"/>
                    </a:lnTo>
                    <a:lnTo>
                      <a:pt x="1332" y="462"/>
                    </a:lnTo>
                    <a:lnTo>
                      <a:pt x="1336" y="465"/>
                    </a:lnTo>
                    <a:lnTo>
                      <a:pt x="1340" y="466"/>
                    </a:lnTo>
                    <a:lnTo>
                      <a:pt x="1344" y="468"/>
                    </a:lnTo>
                    <a:lnTo>
                      <a:pt x="1348" y="469"/>
                    </a:lnTo>
                    <a:lnTo>
                      <a:pt x="1352" y="468"/>
                    </a:lnTo>
                    <a:lnTo>
                      <a:pt x="1356" y="471"/>
                    </a:lnTo>
                    <a:lnTo>
                      <a:pt x="1360" y="473"/>
                    </a:lnTo>
                    <a:lnTo>
                      <a:pt x="1364" y="473"/>
                    </a:lnTo>
                    <a:lnTo>
                      <a:pt x="1368" y="474"/>
                    </a:lnTo>
                    <a:lnTo>
                      <a:pt x="1371" y="476"/>
                    </a:lnTo>
                    <a:lnTo>
                      <a:pt x="1375" y="478"/>
                    </a:lnTo>
                    <a:lnTo>
                      <a:pt x="1379" y="479"/>
                    </a:lnTo>
                    <a:lnTo>
                      <a:pt x="1383" y="482"/>
                    </a:lnTo>
                    <a:lnTo>
                      <a:pt x="1387" y="482"/>
                    </a:lnTo>
                    <a:lnTo>
                      <a:pt x="1391" y="482"/>
                    </a:lnTo>
                    <a:lnTo>
                      <a:pt x="1395" y="483"/>
                    </a:lnTo>
                    <a:lnTo>
                      <a:pt x="1399" y="486"/>
                    </a:lnTo>
                    <a:lnTo>
                      <a:pt x="1403" y="485"/>
                    </a:lnTo>
                    <a:lnTo>
                      <a:pt x="1407" y="487"/>
                    </a:lnTo>
                    <a:lnTo>
                      <a:pt x="1411" y="488"/>
                    </a:lnTo>
                    <a:lnTo>
                      <a:pt x="1415" y="489"/>
                    </a:lnTo>
                    <a:lnTo>
                      <a:pt x="1419" y="490"/>
                    </a:lnTo>
                    <a:lnTo>
                      <a:pt x="1423" y="490"/>
                    </a:lnTo>
                    <a:lnTo>
                      <a:pt x="1427" y="492"/>
                    </a:lnTo>
                    <a:lnTo>
                      <a:pt x="1431" y="492"/>
                    </a:lnTo>
                    <a:lnTo>
                      <a:pt x="1435" y="494"/>
                    </a:lnTo>
                    <a:lnTo>
                      <a:pt x="1438" y="494"/>
                    </a:lnTo>
                    <a:lnTo>
                      <a:pt x="1442" y="495"/>
                    </a:lnTo>
                    <a:lnTo>
                      <a:pt x="1446" y="496"/>
                    </a:lnTo>
                    <a:lnTo>
                      <a:pt x="1450" y="498"/>
                    </a:lnTo>
                    <a:lnTo>
                      <a:pt x="1454" y="498"/>
                    </a:lnTo>
                    <a:lnTo>
                      <a:pt x="1458" y="499"/>
                    </a:lnTo>
                    <a:lnTo>
                      <a:pt x="1462" y="499"/>
                    </a:lnTo>
                    <a:lnTo>
                      <a:pt x="1466" y="500"/>
                    </a:lnTo>
                    <a:lnTo>
                      <a:pt x="1470" y="503"/>
                    </a:lnTo>
                    <a:lnTo>
                      <a:pt x="1474" y="502"/>
                    </a:lnTo>
                    <a:lnTo>
                      <a:pt x="1478" y="502"/>
                    </a:lnTo>
                    <a:lnTo>
                      <a:pt x="1482" y="504"/>
                    </a:lnTo>
                    <a:lnTo>
                      <a:pt x="1486" y="504"/>
                    </a:lnTo>
                    <a:lnTo>
                      <a:pt x="1490" y="504"/>
                    </a:lnTo>
                    <a:lnTo>
                      <a:pt x="1494" y="506"/>
                    </a:lnTo>
                    <a:lnTo>
                      <a:pt x="1498" y="507"/>
                    </a:lnTo>
                    <a:lnTo>
                      <a:pt x="1502" y="506"/>
                    </a:lnTo>
                    <a:lnTo>
                      <a:pt x="1506" y="507"/>
                    </a:lnTo>
                    <a:lnTo>
                      <a:pt x="1509" y="508"/>
                    </a:lnTo>
                    <a:lnTo>
                      <a:pt x="1513" y="508"/>
                    </a:lnTo>
                    <a:lnTo>
                      <a:pt x="1517" y="508"/>
                    </a:lnTo>
                    <a:lnTo>
                      <a:pt x="1521" y="509"/>
                    </a:lnTo>
                    <a:lnTo>
                      <a:pt x="1525" y="512"/>
                    </a:lnTo>
                    <a:lnTo>
                      <a:pt x="1529" y="510"/>
                    </a:lnTo>
                    <a:lnTo>
                      <a:pt x="1533" y="512"/>
                    </a:lnTo>
                    <a:lnTo>
                      <a:pt x="1537" y="513"/>
                    </a:lnTo>
                    <a:lnTo>
                      <a:pt x="1541" y="511"/>
                    </a:lnTo>
                    <a:lnTo>
                      <a:pt x="1545" y="512"/>
                    </a:lnTo>
                    <a:lnTo>
                      <a:pt x="1549" y="513"/>
                    </a:lnTo>
                    <a:lnTo>
                      <a:pt x="1553" y="512"/>
                    </a:lnTo>
                    <a:lnTo>
                      <a:pt x="1557" y="514"/>
                    </a:lnTo>
                    <a:lnTo>
                      <a:pt x="1561" y="514"/>
                    </a:lnTo>
                    <a:lnTo>
                      <a:pt x="1565" y="512"/>
                    </a:lnTo>
                    <a:lnTo>
                      <a:pt x="1569" y="514"/>
                    </a:lnTo>
                    <a:lnTo>
                      <a:pt x="1573" y="514"/>
                    </a:lnTo>
                    <a:lnTo>
                      <a:pt x="1576" y="514"/>
                    </a:lnTo>
                    <a:lnTo>
                      <a:pt x="1580" y="515"/>
                    </a:lnTo>
                    <a:lnTo>
                      <a:pt x="1584" y="515"/>
                    </a:lnTo>
                    <a:lnTo>
                      <a:pt x="1588" y="515"/>
                    </a:lnTo>
                    <a:lnTo>
                      <a:pt x="1592" y="515"/>
                    </a:lnTo>
                    <a:lnTo>
                      <a:pt x="1596" y="515"/>
                    </a:lnTo>
                    <a:lnTo>
                      <a:pt x="1600" y="516"/>
                    </a:lnTo>
                    <a:lnTo>
                      <a:pt x="1604" y="515"/>
                    </a:lnTo>
                    <a:lnTo>
                      <a:pt x="1608" y="516"/>
                    </a:lnTo>
                    <a:lnTo>
                      <a:pt x="1612" y="515"/>
                    </a:lnTo>
                    <a:lnTo>
                      <a:pt x="1616" y="516"/>
                    </a:lnTo>
                    <a:lnTo>
                      <a:pt x="1620" y="516"/>
                    </a:lnTo>
                    <a:lnTo>
                      <a:pt x="1624" y="516"/>
                    </a:lnTo>
                    <a:lnTo>
                      <a:pt x="1628" y="517"/>
                    </a:lnTo>
                    <a:lnTo>
                      <a:pt x="1632" y="517"/>
                    </a:lnTo>
                    <a:lnTo>
                      <a:pt x="1636" y="516"/>
                    </a:lnTo>
                    <a:lnTo>
                      <a:pt x="1640" y="515"/>
                    </a:lnTo>
                    <a:lnTo>
                      <a:pt x="1643" y="516"/>
                    </a:lnTo>
                    <a:lnTo>
                      <a:pt x="1647" y="516"/>
                    </a:lnTo>
                    <a:lnTo>
                      <a:pt x="1651" y="517"/>
                    </a:lnTo>
                    <a:lnTo>
                      <a:pt x="1655" y="514"/>
                    </a:lnTo>
                    <a:lnTo>
                      <a:pt x="1659" y="515"/>
                    </a:lnTo>
                    <a:lnTo>
                      <a:pt x="1663" y="516"/>
                    </a:lnTo>
                    <a:lnTo>
                      <a:pt x="1667" y="514"/>
                    </a:lnTo>
                    <a:lnTo>
                      <a:pt x="1671" y="515"/>
                    </a:lnTo>
                    <a:lnTo>
                      <a:pt x="1675" y="514"/>
                    </a:lnTo>
                    <a:lnTo>
                      <a:pt x="1679" y="514"/>
                    </a:lnTo>
                    <a:lnTo>
                      <a:pt x="1683" y="515"/>
                    </a:lnTo>
                    <a:lnTo>
                      <a:pt x="1687" y="514"/>
                    </a:lnTo>
                    <a:lnTo>
                      <a:pt x="1691" y="514"/>
                    </a:lnTo>
                    <a:lnTo>
                      <a:pt x="1695" y="514"/>
                    </a:lnTo>
                    <a:lnTo>
                      <a:pt x="1699" y="513"/>
                    </a:lnTo>
                    <a:lnTo>
                      <a:pt x="1703" y="514"/>
                    </a:lnTo>
                    <a:lnTo>
                      <a:pt x="1707" y="514"/>
                    </a:lnTo>
                    <a:lnTo>
                      <a:pt x="1711" y="513"/>
                    </a:lnTo>
                    <a:lnTo>
                      <a:pt x="1714" y="513"/>
                    </a:lnTo>
                    <a:lnTo>
                      <a:pt x="1718" y="511"/>
                    </a:lnTo>
                    <a:lnTo>
                      <a:pt x="1722" y="511"/>
                    </a:lnTo>
                    <a:lnTo>
                      <a:pt x="1726" y="510"/>
                    </a:lnTo>
                    <a:lnTo>
                      <a:pt x="1730" y="511"/>
                    </a:lnTo>
                    <a:lnTo>
                      <a:pt x="1734" y="511"/>
                    </a:lnTo>
                    <a:lnTo>
                      <a:pt x="1738" y="511"/>
                    </a:lnTo>
                    <a:lnTo>
                      <a:pt x="1742" y="509"/>
                    </a:lnTo>
                    <a:lnTo>
                      <a:pt x="1746" y="509"/>
                    </a:lnTo>
                    <a:lnTo>
                      <a:pt x="1750" y="508"/>
                    </a:lnTo>
                    <a:lnTo>
                      <a:pt x="1754" y="507"/>
                    </a:lnTo>
                    <a:lnTo>
                      <a:pt x="1758" y="507"/>
                    </a:lnTo>
                    <a:lnTo>
                      <a:pt x="1762" y="507"/>
                    </a:lnTo>
                    <a:lnTo>
                      <a:pt x="1766" y="506"/>
                    </a:lnTo>
                    <a:lnTo>
                      <a:pt x="1770" y="504"/>
                    </a:lnTo>
                    <a:lnTo>
                      <a:pt x="1774" y="506"/>
                    </a:lnTo>
                    <a:lnTo>
                      <a:pt x="1778" y="504"/>
                    </a:lnTo>
                    <a:lnTo>
                      <a:pt x="1781" y="503"/>
                    </a:lnTo>
                    <a:lnTo>
                      <a:pt x="1785" y="503"/>
                    </a:lnTo>
                    <a:lnTo>
                      <a:pt x="1789" y="502"/>
                    </a:lnTo>
                    <a:lnTo>
                      <a:pt x="1793" y="502"/>
                    </a:lnTo>
                    <a:lnTo>
                      <a:pt x="1797" y="500"/>
                    </a:lnTo>
                    <a:lnTo>
                      <a:pt x="1801" y="499"/>
                    </a:lnTo>
                    <a:lnTo>
                      <a:pt x="1805" y="500"/>
                    </a:lnTo>
                    <a:lnTo>
                      <a:pt x="1809" y="498"/>
                    </a:lnTo>
                    <a:lnTo>
                      <a:pt x="1813" y="498"/>
                    </a:lnTo>
                    <a:lnTo>
                      <a:pt x="1817" y="497"/>
                    </a:lnTo>
                    <a:lnTo>
                      <a:pt x="1821" y="497"/>
                    </a:lnTo>
                    <a:lnTo>
                      <a:pt x="1825" y="495"/>
                    </a:lnTo>
                    <a:lnTo>
                      <a:pt x="1829" y="494"/>
                    </a:lnTo>
                    <a:lnTo>
                      <a:pt x="1833" y="493"/>
                    </a:lnTo>
                    <a:lnTo>
                      <a:pt x="1837" y="492"/>
                    </a:lnTo>
                    <a:lnTo>
                      <a:pt x="1841" y="492"/>
                    </a:lnTo>
                    <a:lnTo>
                      <a:pt x="1845" y="491"/>
                    </a:lnTo>
                    <a:lnTo>
                      <a:pt x="1848" y="492"/>
                    </a:lnTo>
                    <a:lnTo>
                      <a:pt x="1852" y="489"/>
                    </a:lnTo>
                    <a:lnTo>
                      <a:pt x="1856" y="488"/>
                    </a:lnTo>
                    <a:lnTo>
                      <a:pt x="1860" y="487"/>
                    </a:lnTo>
                    <a:lnTo>
                      <a:pt x="1864" y="487"/>
                    </a:lnTo>
                    <a:lnTo>
                      <a:pt x="1868" y="487"/>
                    </a:lnTo>
                    <a:lnTo>
                      <a:pt x="1872" y="484"/>
                    </a:lnTo>
                    <a:lnTo>
                      <a:pt x="1876" y="484"/>
                    </a:lnTo>
                    <a:lnTo>
                      <a:pt x="1880" y="483"/>
                    </a:lnTo>
                    <a:lnTo>
                      <a:pt x="1884" y="481"/>
                    </a:lnTo>
                    <a:lnTo>
                      <a:pt x="1888" y="481"/>
                    </a:lnTo>
                    <a:lnTo>
                      <a:pt x="1892" y="481"/>
                    </a:lnTo>
                    <a:lnTo>
                      <a:pt x="1896" y="479"/>
                    </a:lnTo>
                    <a:lnTo>
                      <a:pt x="1900" y="477"/>
                    </a:lnTo>
                    <a:lnTo>
                      <a:pt x="1904" y="476"/>
                    </a:lnTo>
                    <a:lnTo>
                      <a:pt x="1908" y="475"/>
                    </a:lnTo>
                    <a:lnTo>
                      <a:pt x="1912" y="475"/>
                    </a:lnTo>
                    <a:lnTo>
                      <a:pt x="1916" y="473"/>
                    </a:lnTo>
                    <a:lnTo>
                      <a:pt x="1919" y="472"/>
                    </a:lnTo>
                    <a:lnTo>
                      <a:pt x="1923" y="471"/>
                    </a:lnTo>
                    <a:lnTo>
                      <a:pt x="1927" y="468"/>
                    </a:lnTo>
                    <a:lnTo>
                      <a:pt x="1931" y="468"/>
                    </a:lnTo>
                    <a:lnTo>
                      <a:pt x="1935" y="468"/>
                    </a:lnTo>
                    <a:lnTo>
                      <a:pt x="1939" y="465"/>
                    </a:lnTo>
                    <a:lnTo>
                      <a:pt x="1943" y="466"/>
                    </a:lnTo>
                    <a:lnTo>
                      <a:pt x="1947" y="464"/>
                    </a:lnTo>
                    <a:lnTo>
                      <a:pt x="1951" y="463"/>
                    </a:lnTo>
                    <a:lnTo>
                      <a:pt x="1955" y="460"/>
                    </a:lnTo>
                    <a:lnTo>
                      <a:pt x="1959" y="461"/>
                    </a:lnTo>
                    <a:lnTo>
                      <a:pt x="1963" y="461"/>
                    </a:lnTo>
                    <a:lnTo>
                      <a:pt x="1967" y="459"/>
                    </a:lnTo>
                    <a:lnTo>
                      <a:pt x="1971" y="457"/>
                    </a:lnTo>
                    <a:lnTo>
                      <a:pt x="1975" y="457"/>
                    </a:lnTo>
                    <a:lnTo>
                      <a:pt x="1979" y="454"/>
                    </a:lnTo>
                    <a:lnTo>
                      <a:pt x="1983" y="454"/>
                    </a:lnTo>
                    <a:lnTo>
                      <a:pt x="1986" y="453"/>
                    </a:lnTo>
                    <a:lnTo>
                      <a:pt x="1990" y="452"/>
                    </a:lnTo>
                    <a:lnTo>
                      <a:pt x="1994" y="450"/>
                    </a:lnTo>
                    <a:lnTo>
                      <a:pt x="1998" y="448"/>
                    </a:lnTo>
                    <a:lnTo>
                      <a:pt x="2002" y="447"/>
                    </a:lnTo>
                    <a:lnTo>
                      <a:pt x="2006" y="445"/>
                    </a:lnTo>
                    <a:lnTo>
                      <a:pt x="2010" y="444"/>
                    </a:lnTo>
                    <a:lnTo>
                      <a:pt x="2014" y="443"/>
                    </a:lnTo>
                    <a:lnTo>
                      <a:pt x="2018" y="442"/>
                    </a:lnTo>
                    <a:lnTo>
                      <a:pt x="2022" y="440"/>
                    </a:lnTo>
                    <a:lnTo>
                      <a:pt x="2026" y="440"/>
                    </a:lnTo>
                    <a:lnTo>
                      <a:pt x="2030" y="438"/>
                    </a:lnTo>
                    <a:lnTo>
                      <a:pt x="2034" y="436"/>
                    </a:lnTo>
                    <a:lnTo>
                      <a:pt x="2038" y="436"/>
                    </a:lnTo>
                    <a:lnTo>
                      <a:pt x="2042" y="434"/>
                    </a:lnTo>
                    <a:lnTo>
                      <a:pt x="2046" y="431"/>
                    </a:lnTo>
                    <a:lnTo>
                      <a:pt x="2050" y="431"/>
                    </a:lnTo>
                    <a:lnTo>
                      <a:pt x="2054" y="430"/>
                    </a:lnTo>
                    <a:lnTo>
                      <a:pt x="2057" y="428"/>
                    </a:lnTo>
                    <a:lnTo>
                      <a:pt x="2061" y="428"/>
                    </a:lnTo>
                    <a:lnTo>
                      <a:pt x="2065" y="426"/>
                    </a:lnTo>
                    <a:lnTo>
                      <a:pt x="2069" y="425"/>
                    </a:lnTo>
                    <a:lnTo>
                      <a:pt x="2073" y="424"/>
                    </a:lnTo>
                    <a:lnTo>
                      <a:pt x="2077" y="423"/>
                    </a:lnTo>
                    <a:lnTo>
                      <a:pt x="2081" y="420"/>
                    </a:lnTo>
                    <a:lnTo>
                      <a:pt x="2085" y="418"/>
                    </a:lnTo>
                    <a:lnTo>
                      <a:pt x="2089" y="418"/>
                    </a:lnTo>
                    <a:lnTo>
                      <a:pt x="2093" y="416"/>
                    </a:lnTo>
                    <a:lnTo>
                      <a:pt x="2097" y="414"/>
                    </a:lnTo>
                    <a:lnTo>
                      <a:pt x="2101" y="411"/>
                    </a:lnTo>
                    <a:lnTo>
                      <a:pt x="2105" y="410"/>
                    </a:lnTo>
                    <a:lnTo>
                      <a:pt x="2109" y="409"/>
                    </a:lnTo>
                    <a:lnTo>
                      <a:pt x="2113" y="408"/>
                    </a:lnTo>
                    <a:lnTo>
                      <a:pt x="2117" y="407"/>
                    </a:lnTo>
                    <a:lnTo>
                      <a:pt x="2121" y="406"/>
                    </a:lnTo>
                    <a:lnTo>
                      <a:pt x="2124" y="403"/>
                    </a:lnTo>
                    <a:lnTo>
                      <a:pt x="2128" y="402"/>
                    </a:lnTo>
                    <a:lnTo>
                      <a:pt x="2132" y="401"/>
                    </a:lnTo>
                    <a:lnTo>
                      <a:pt x="2136" y="398"/>
                    </a:lnTo>
                    <a:lnTo>
                      <a:pt x="2140" y="396"/>
                    </a:lnTo>
                    <a:lnTo>
                      <a:pt x="2144" y="396"/>
                    </a:lnTo>
                    <a:lnTo>
                      <a:pt x="2148" y="394"/>
                    </a:lnTo>
                    <a:lnTo>
                      <a:pt x="2152" y="394"/>
                    </a:lnTo>
                    <a:lnTo>
                      <a:pt x="2156" y="390"/>
                    </a:lnTo>
                    <a:lnTo>
                      <a:pt x="2160" y="389"/>
                    </a:lnTo>
                    <a:lnTo>
                      <a:pt x="2164" y="389"/>
                    </a:lnTo>
                    <a:lnTo>
                      <a:pt x="2168" y="386"/>
                    </a:lnTo>
                    <a:lnTo>
                      <a:pt x="2172" y="386"/>
                    </a:lnTo>
                    <a:lnTo>
                      <a:pt x="2176" y="383"/>
                    </a:lnTo>
                    <a:lnTo>
                      <a:pt x="2180" y="382"/>
                    </a:lnTo>
                    <a:lnTo>
                      <a:pt x="2184" y="381"/>
                    </a:lnTo>
                    <a:lnTo>
                      <a:pt x="2188" y="381"/>
                    </a:lnTo>
                    <a:lnTo>
                      <a:pt x="2191" y="377"/>
                    </a:lnTo>
                    <a:lnTo>
                      <a:pt x="2195" y="374"/>
                    </a:lnTo>
                    <a:lnTo>
                      <a:pt x="2199" y="375"/>
                    </a:lnTo>
                    <a:lnTo>
                      <a:pt x="2203" y="371"/>
                    </a:lnTo>
                    <a:lnTo>
                      <a:pt x="2207" y="370"/>
                    </a:lnTo>
                    <a:lnTo>
                      <a:pt x="2211" y="369"/>
                    </a:lnTo>
                    <a:lnTo>
                      <a:pt x="2215" y="366"/>
                    </a:lnTo>
                    <a:lnTo>
                      <a:pt x="2219" y="366"/>
                    </a:lnTo>
                    <a:lnTo>
                      <a:pt x="2223" y="365"/>
                    </a:lnTo>
                    <a:lnTo>
                      <a:pt x="2227" y="363"/>
                    </a:lnTo>
                    <a:lnTo>
                      <a:pt x="2231" y="362"/>
                    </a:lnTo>
                    <a:lnTo>
                      <a:pt x="2235" y="360"/>
                    </a:lnTo>
                    <a:lnTo>
                      <a:pt x="2239" y="359"/>
                    </a:lnTo>
                    <a:lnTo>
                      <a:pt x="2243" y="356"/>
                    </a:lnTo>
                    <a:lnTo>
                      <a:pt x="2247" y="355"/>
                    </a:lnTo>
                    <a:lnTo>
                      <a:pt x="2251" y="353"/>
                    </a:lnTo>
                    <a:lnTo>
                      <a:pt x="2255" y="351"/>
                    </a:lnTo>
                    <a:lnTo>
                      <a:pt x="2259" y="351"/>
                    </a:lnTo>
                    <a:lnTo>
                      <a:pt x="2262" y="348"/>
                    </a:lnTo>
                    <a:lnTo>
                      <a:pt x="2266" y="346"/>
                    </a:lnTo>
                    <a:lnTo>
                      <a:pt x="2270" y="346"/>
                    </a:lnTo>
                    <a:lnTo>
                      <a:pt x="2274" y="344"/>
                    </a:lnTo>
                    <a:lnTo>
                      <a:pt x="2278" y="341"/>
                    </a:lnTo>
                    <a:lnTo>
                      <a:pt x="2282" y="342"/>
                    </a:lnTo>
                    <a:lnTo>
                      <a:pt x="2286" y="339"/>
                    </a:lnTo>
                    <a:lnTo>
                      <a:pt x="2290" y="337"/>
                    </a:lnTo>
                    <a:lnTo>
                      <a:pt x="2294" y="336"/>
                    </a:lnTo>
                    <a:lnTo>
                      <a:pt x="2298" y="336"/>
                    </a:lnTo>
                    <a:lnTo>
                      <a:pt x="2302" y="332"/>
                    </a:lnTo>
                    <a:lnTo>
                      <a:pt x="2306" y="332"/>
                    </a:lnTo>
                    <a:lnTo>
                      <a:pt x="2310" y="329"/>
                    </a:lnTo>
                    <a:lnTo>
                      <a:pt x="2314" y="329"/>
                    </a:lnTo>
                    <a:lnTo>
                      <a:pt x="2318" y="328"/>
                    </a:lnTo>
                    <a:lnTo>
                      <a:pt x="2322" y="324"/>
                    </a:lnTo>
                    <a:lnTo>
                      <a:pt x="2326" y="323"/>
                    </a:lnTo>
                    <a:lnTo>
                      <a:pt x="2329" y="322"/>
                    </a:lnTo>
                    <a:lnTo>
                      <a:pt x="2333" y="319"/>
                    </a:lnTo>
                    <a:lnTo>
                      <a:pt x="2337" y="319"/>
                    </a:lnTo>
                    <a:lnTo>
                      <a:pt x="2341" y="317"/>
                    </a:lnTo>
                    <a:lnTo>
                      <a:pt x="2345" y="316"/>
                    </a:lnTo>
                    <a:lnTo>
                      <a:pt x="2349" y="314"/>
                    </a:lnTo>
                    <a:lnTo>
                      <a:pt x="2353" y="312"/>
                    </a:lnTo>
                    <a:lnTo>
                      <a:pt x="2357" y="311"/>
                    </a:lnTo>
                    <a:lnTo>
                      <a:pt x="2361" y="309"/>
                    </a:lnTo>
                    <a:lnTo>
                      <a:pt x="2365" y="308"/>
                    </a:lnTo>
                    <a:lnTo>
                      <a:pt x="2369" y="306"/>
                    </a:lnTo>
                    <a:lnTo>
                      <a:pt x="2373" y="304"/>
                    </a:lnTo>
                    <a:lnTo>
                      <a:pt x="2377" y="303"/>
                    </a:lnTo>
                    <a:lnTo>
                      <a:pt x="2381" y="301"/>
                    </a:lnTo>
                    <a:lnTo>
                      <a:pt x="2385" y="299"/>
                    </a:lnTo>
                    <a:lnTo>
                      <a:pt x="2389" y="297"/>
                    </a:lnTo>
                    <a:lnTo>
                      <a:pt x="2393" y="296"/>
                    </a:lnTo>
                    <a:lnTo>
                      <a:pt x="2396" y="294"/>
                    </a:lnTo>
                    <a:lnTo>
                      <a:pt x="2400" y="292"/>
                    </a:lnTo>
                    <a:lnTo>
                      <a:pt x="2404" y="289"/>
                    </a:lnTo>
                    <a:lnTo>
                      <a:pt x="2408" y="290"/>
                    </a:lnTo>
                    <a:lnTo>
                      <a:pt x="2412" y="288"/>
                    </a:lnTo>
                    <a:lnTo>
                      <a:pt x="2416" y="286"/>
                    </a:lnTo>
                    <a:lnTo>
                      <a:pt x="2420" y="285"/>
                    </a:lnTo>
                    <a:lnTo>
                      <a:pt x="2424" y="283"/>
                    </a:lnTo>
                    <a:lnTo>
                      <a:pt x="2428" y="282"/>
                    </a:lnTo>
                    <a:lnTo>
                      <a:pt x="2432" y="279"/>
                    </a:lnTo>
                    <a:lnTo>
                      <a:pt x="2436" y="277"/>
                    </a:lnTo>
                    <a:lnTo>
                      <a:pt x="2440" y="276"/>
                    </a:lnTo>
                    <a:lnTo>
                      <a:pt x="2444" y="275"/>
                    </a:lnTo>
                    <a:lnTo>
                      <a:pt x="2448" y="274"/>
                    </a:lnTo>
                    <a:lnTo>
                      <a:pt x="2452" y="273"/>
                    </a:lnTo>
                    <a:lnTo>
                      <a:pt x="2456" y="271"/>
                    </a:lnTo>
                    <a:lnTo>
                      <a:pt x="2460" y="270"/>
                    </a:lnTo>
                    <a:lnTo>
                      <a:pt x="2464" y="267"/>
                    </a:lnTo>
                    <a:lnTo>
                      <a:pt x="2467" y="267"/>
                    </a:lnTo>
                    <a:lnTo>
                      <a:pt x="2471" y="264"/>
                    </a:lnTo>
                    <a:lnTo>
                      <a:pt x="2475" y="262"/>
                    </a:lnTo>
                    <a:lnTo>
                      <a:pt x="2479" y="260"/>
                    </a:lnTo>
                    <a:lnTo>
                      <a:pt x="2483" y="259"/>
                    </a:lnTo>
                    <a:lnTo>
                      <a:pt x="2487" y="258"/>
                    </a:lnTo>
                    <a:lnTo>
                      <a:pt x="2491" y="257"/>
                    </a:lnTo>
                    <a:lnTo>
                      <a:pt x="2495" y="255"/>
                    </a:lnTo>
                    <a:lnTo>
                      <a:pt x="2499" y="254"/>
                    </a:lnTo>
                    <a:lnTo>
                      <a:pt x="2503" y="251"/>
                    </a:lnTo>
                    <a:lnTo>
                      <a:pt x="2507" y="249"/>
                    </a:lnTo>
                    <a:lnTo>
                      <a:pt x="2511" y="250"/>
                    </a:lnTo>
                    <a:lnTo>
                      <a:pt x="2515" y="247"/>
                    </a:lnTo>
                    <a:lnTo>
                      <a:pt x="2519" y="247"/>
                    </a:lnTo>
                    <a:lnTo>
                      <a:pt x="2523" y="243"/>
                    </a:lnTo>
                    <a:lnTo>
                      <a:pt x="2527" y="242"/>
                    </a:lnTo>
                    <a:lnTo>
                      <a:pt x="2531" y="241"/>
                    </a:lnTo>
                    <a:lnTo>
                      <a:pt x="2534" y="240"/>
                    </a:lnTo>
                    <a:lnTo>
                      <a:pt x="2538" y="238"/>
                    </a:lnTo>
                    <a:lnTo>
                      <a:pt x="2542" y="238"/>
                    </a:lnTo>
                    <a:lnTo>
                      <a:pt x="2546" y="234"/>
                    </a:lnTo>
                    <a:lnTo>
                      <a:pt x="2550" y="234"/>
                    </a:lnTo>
                    <a:lnTo>
                      <a:pt x="2554" y="234"/>
                    </a:lnTo>
                    <a:lnTo>
                      <a:pt x="2558" y="232"/>
                    </a:lnTo>
                    <a:lnTo>
                      <a:pt x="2562" y="230"/>
                    </a:lnTo>
                    <a:lnTo>
                      <a:pt x="2566" y="229"/>
                    </a:lnTo>
                    <a:lnTo>
                      <a:pt x="2570" y="225"/>
                    </a:lnTo>
                    <a:lnTo>
                      <a:pt x="2574" y="227"/>
                    </a:lnTo>
                    <a:lnTo>
                      <a:pt x="2578" y="224"/>
                    </a:lnTo>
                    <a:lnTo>
                      <a:pt x="2582" y="223"/>
                    </a:lnTo>
                    <a:lnTo>
                      <a:pt x="2586" y="221"/>
                    </a:lnTo>
                    <a:lnTo>
                      <a:pt x="2590" y="218"/>
                    </a:lnTo>
                    <a:lnTo>
                      <a:pt x="2594" y="218"/>
                    </a:lnTo>
                    <a:lnTo>
                      <a:pt x="2598" y="218"/>
                    </a:lnTo>
                    <a:lnTo>
                      <a:pt x="2602" y="215"/>
                    </a:lnTo>
                    <a:lnTo>
                      <a:pt x="2605" y="214"/>
                    </a:lnTo>
                    <a:lnTo>
                      <a:pt x="2609" y="213"/>
                    </a:lnTo>
                    <a:lnTo>
                      <a:pt x="2613" y="211"/>
                    </a:lnTo>
                    <a:lnTo>
                      <a:pt x="2617" y="209"/>
                    </a:lnTo>
                    <a:lnTo>
                      <a:pt x="2621" y="208"/>
                    </a:lnTo>
                    <a:lnTo>
                      <a:pt x="2625" y="207"/>
                    </a:lnTo>
                    <a:lnTo>
                      <a:pt x="2629" y="206"/>
                    </a:lnTo>
                    <a:lnTo>
                      <a:pt x="2633" y="205"/>
                    </a:lnTo>
                    <a:lnTo>
                      <a:pt x="2637" y="202"/>
                    </a:lnTo>
                    <a:lnTo>
                      <a:pt x="2641" y="201"/>
                    </a:lnTo>
                    <a:lnTo>
                      <a:pt x="2645" y="200"/>
                    </a:lnTo>
                    <a:lnTo>
                      <a:pt x="2649" y="200"/>
                    </a:lnTo>
                    <a:lnTo>
                      <a:pt x="2653" y="197"/>
                    </a:lnTo>
                    <a:lnTo>
                      <a:pt x="2657" y="195"/>
                    </a:lnTo>
                    <a:lnTo>
                      <a:pt x="2661" y="194"/>
                    </a:lnTo>
                    <a:lnTo>
                      <a:pt x="2665" y="192"/>
                    </a:lnTo>
                    <a:lnTo>
                      <a:pt x="2669" y="191"/>
                    </a:lnTo>
                    <a:lnTo>
                      <a:pt x="2672" y="190"/>
                    </a:lnTo>
                    <a:lnTo>
                      <a:pt x="2676" y="188"/>
                    </a:lnTo>
                    <a:lnTo>
                      <a:pt x="2680" y="188"/>
                    </a:lnTo>
                    <a:lnTo>
                      <a:pt x="2684" y="187"/>
                    </a:lnTo>
                    <a:lnTo>
                      <a:pt x="2688" y="185"/>
                    </a:lnTo>
                    <a:lnTo>
                      <a:pt x="2692" y="184"/>
                    </a:lnTo>
                    <a:lnTo>
                      <a:pt x="2696" y="182"/>
                    </a:lnTo>
                    <a:lnTo>
                      <a:pt x="2700" y="182"/>
                    </a:lnTo>
                    <a:lnTo>
                      <a:pt x="2704" y="179"/>
                    </a:lnTo>
                    <a:lnTo>
                      <a:pt x="2708" y="179"/>
                    </a:lnTo>
                    <a:lnTo>
                      <a:pt x="2712" y="177"/>
                    </a:lnTo>
                    <a:lnTo>
                      <a:pt x="2716" y="175"/>
                    </a:lnTo>
                    <a:lnTo>
                      <a:pt x="2720" y="174"/>
                    </a:lnTo>
                    <a:lnTo>
                      <a:pt x="2724" y="173"/>
                    </a:lnTo>
                    <a:lnTo>
                      <a:pt x="2728" y="171"/>
                    </a:lnTo>
                    <a:lnTo>
                      <a:pt x="2732" y="170"/>
                    </a:lnTo>
                    <a:lnTo>
                      <a:pt x="2736" y="169"/>
                    </a:lnTo>
                    <a:lnTo>
                      <a:pt x="2739" y="168"/>
                    </a:lnTo>
                    <a:lnTo>
                      <a:pt x="2743" y="168"/>
                    </a:lnTo>
                    <a:lnTo>
                      <a:pt x="2747" y="165"/>
                    </a:lnTo>
                    <a:lnTo>
                      <a:pt x="2751" y="166"/>
                    </a:lnTo>
                    <a:lnTo>
                      <a:pt x="2755" y="162"/>
                    </a:lnTo>
                    <a:lnTo>
                      <a:pt x="2759" y="162"/>
                    </a:lnTo>
                    <a:lnTo>
                      <a:pt x="2763" y="161"/>
                    </a:lnTo>
                    <a:lnTo>
                      <a:pt x="2767" y="159"/>
                    </a:lnTo>
                    <a:lnTo>
                      <a:pt x="2771" y="158"/>
                    </a:lnTo>
                    <a:lnTo>
                      <a:pt x="2775" y="156"/>
                    </a:lnTo>
                    <a:lnTo>
                      <a:pt x="2779" y="156"/>
                    </a:lnTo>
                    <a:lnTo>
                      <a:pt x="2783" y="154"/>
                    </a:lnTo>
                    <a:lnTo>
                      <a:pt x="2787" y="153"/>
                    </a:lnTo>
                    <a:lnTo>
                      <a:pt x="2791" y="152"/>
                    </a:lnTo>
                    <a:lnTo>
                      <a:pt x="2795" y="151"/>
                    </a:lnTo>
                    <a:lnTo>
                      <a:pt x="2799" y="151"/>
                    </a:lnTo>
                    <a:lnTo>
                      <a:pt x="2803" y="149"/>
                    </a:lnTo>
                    <a:lnTo>
                      <a:pt x="2807" y="148"/>
                    </a:lnTo>
                    <a:lnTo>
                      <a:pt x="2810" y="146"/>
                    </a:lnTo>
                    <a:lnTo>
                      <a:pt x="2814" y="144"/>
                    </a:lnTo>
                    <a:lnTo>
                      <a:pt x="2818" y="144"/>
                    </a:lnTo>
                    <a:lnTo>
                      <a:pt x="2822" y="143"/>
                    </a:lnTo>
                    <a:lnTo>
                      <a:pt x="2826" y="144"/>
                    </a:lnTo>
                    <a:lnTo>
                      <a:pt x="2830" y="141"/>
                    </a:lnTo>
                    <a:lnTo>
                      <a:pt x="2834" y="140"/>
                    </a:lnTo>
                    <a:lnTo>
                      <a:pt x="2838" y="138"/>
                    </a:lnTo>
                    <a:lnTo>
                      <a:pt x="2842" y="138"/>
                    </a:lnTo>
                    <a:lnTo>
                      <a:pt x="2846" y="137"/>
                    </a:lnTo>
                    <a:lnTo>
                      <a:pt x="2850" y="136"/>
                    </a:lnTo>
                    <a:lnTo>
                      <a:pt x="2854" y="135"/>
                    </a:lnTo>
                    <a:lnTo>
                      <a:pt x="2858" y="133"/>
                    </a:lnTo>
                    <a:lnTo>
                      <a:pt x="2862" y="132"/>
                    </a:lnTo>
                    <a:lnTo>
                      <a:pt x="2866" y="131"/>
                    </a:lnTo>
                    <a:lnTo>
                      <a:pt x="2870" y="130"/>
                    </a:lnTo>
                    <a:lnTo>
                      <a:pt x="2874" y="130"/>
                    </a:lnTo>
                    <a:lnTo>
                      <a:pt x="2877" y="129"/>
                    </a:lnTo>
                    <a:lnTo>
                      <a:pt x="2881" y="127"/>
                    </a:lnTo>
                    <a:lnTo>
                      <a:pt x="2885" y="126"/>
                    </a:lnTo>
                    <a:lnTo>
                      <a:pt x="2889" y="125"/>
                    </a:lnTo>
                    <a:lnTo>
                      <a:pt x="2893" y="124"/>
                    </a:lnTo>
                    <a:lnTo>
                      <a:pt x="2897" y="123"/>
                    </a:lnTo>
                    <a:lnTo>
                      <a:pt x="2901" y="122"/>
                    </a:lnTo>
                    <a:lnTo>
                      <a:pt x="2905" y="121"/>
                    </a:lnTo>
                    <a:lnTo>
                      <a:pt x="2909" y="120"/>
                    </a:lnTo>
                    <a:lnTo>
                      <a:pt x="2913" y="119"/>
                    </a:lnTo>
                    <a:lnTo>
                      <a:pt x="2917" y="118"/>
                    </a:lnTo>
                    <a:lnTo>
                      <a:pt x="2921" y="115"/>
                    </a:lnTo>
                    <a:lnTo>
                      <a:pt x="2925" y="115"/>
                    </a:lnTo>
                    <a:lnTo>
                      <a:pt x="2929" y="114"/>
                    </a:lnTo>
                    <a:lnTo>
                      <a:pt x="2933" y="114"/>
                    </a:lnTo>
                    <a:lnTo>
                      <a:pt x="2937" y="114"/>
                    </a:lnTo>
                    <a:lnTo>
                      <a:pt x="2941" y="112"/>
                    </a:lnTo>
                    <a:lnTo>
                      <a:pt x="2944" y="112"/>
                    </a:lnTo>
                    <a:lnTo>
                      <a:pt x="2948" y="110"/>
                    </a:lnTo>
                    <a:lnTo>
                      <a:pt x="2952" y="110"/>
                    </a:lnTo>
                    <a:lnTo>
                      <a:pt x="2956" y="108"/>
                    </a:lnTo>
                    <a:lnTo>
                      <a:pt x="2960" y="108"/>
                    </a:lnTo>
                    <a:lnTo>
                      <a:pt x="2964" y="106"/>
                    </a:lnTo>
                    <a:lnTo>
                      <a:pt x="2968" y="107"/>
                    </a:lnTo>
                    <a:lnTo>
                      <a:pt x="2972" y="103"/>
                    </a:lnTo>
                    <a:lnTo>
                      <a:pt x="2976" y="104"/>
                    </a:lnTo>
                    <a:lnTo>
                      <a:pt x="2980" y="103"/>
                    </a:lnTo>
                    <a:lnTo>
                      <a:pt x="2984" y="102"/>
                    </a:lnTo>
                    <a:lnTo>
                      <a:pt x="2988" y="101"/>
                    </a:lnTo>
                    <a:lnTo>
                      <a:pt x="2992" y="100"/>
                    </a:lnTo>
                    <a:lnTo>
                      <a:pt x="2996" y="99"/>
                    </a:lnTo>
                    <a:lnTo>
                      <a:pt x="3000" y="98"/>
                    </a:lnTo>
                    <a:lnTo>
                      <a:pt x="3004" y="97"/>
                    </a:lnTo>
                    <a:lnTo>
                      <a:pt x="3008" y="95"/>
                    </a:lnTo>
                    <a:lnTo>
                      <a:pt x="3012" y="96"/>
                    </a:lnTo>
                    <a:lnTo>
                      <a:pt x="3015" y="94"/>
                    </a:lnTo>
                    <a:lnTo>
                      <a:pt x="3019" y="94"/>
                    </a:lnTo>
                    <a:lnTo>
                      <a:pt x="3023" y="93"/>
                    </a:lnTo>
                    <a:lnTo>
                      <a:pt x="3027" y="92"/>
                    </a:lnTo>
                    <a:lnTo>
                      <a:pt x="3031" y="91"/>
                    </a:lnTo>
                    <a:lnTo>
                      <a:pt x="3035" y="92"/>
                    </a:lnTo>
                    <a:lnTo>
                      <a:pt x="3039" y="90"/>
                    </a:lnTo>
                    <a:lnTo>
                      <a:pt x="3043" y="88"/>
                    </a:lnTo>
                    <a:lnTo>
                      <a:pt x="3047" y="88"/>
                    </a:lnTo>
                    <a:lnTo>
                      <a:pt x="3051" y="88"/>
                    </a:lnTo>
                    <a:lnTo>
                      <a:pt x="3055" y="87"/>
                    </a:lnTo>
                    <a:lnTo>
                      <a:pt x="3059" y="85"/>
                    </a:lnTo>
                    <a:lnTo>
                      <a:pt x="3063" y="85"/>
                    </a:lnTo>
                    <a:lnTo>
                      <a:pt x="3067" y="84"/>
                    </a:lnTo>
                    <a:lnTo>
                      <a:pt x="3071" y="84"/>
                    </a:lnTo>
                    <a:lnTo>
                      <a:pt x="3075" y="82"/>
                    </a:lnTo>
                    <a:lnTo>
                      <a:pt x="3079" y="80"/>
                    </a:lnTo>
                    <a:lnTo>
                      <a:pt x="3082" y="81"/>
                    </a:lnTo>
                    <a:lnTo>
                      <a:pt x="3086" y="80"/>
                    </a:lnTo>
                    <a:lnTo>
                      <a:pt x="3090" y="79"/>
                    </a:lnTo>
                    <a:lnTo>
                      <a:pt x="3094" y="78"/>
                    </a:lnTo>
                    <a:lnTo>
                      <a:pt x="3098" y="78"/>
                    </a:lnTo>
                    <a:lnTo>
                      <a:pt x="3102" y="76"/>
                    </a:lnTo>
                    <a:lnTo>
                      <a:pt x="3106" y="77"/>
                    </a:lnTo>
                    <a:lnTo>
                      <a:pt x="3110" y="76"/>
                    </a:lnTo>
                    <a:lnTo>
                      <a:pt x="3114" y="74"/>
                    </a:lnTo>
                    <a:lnTo>
                      <a:pt x="3118" y="74"/>
                    </a:lnTo>
                    <a:lnTo>
                      <a:pt x="3122" y="74"/>
                    </a:lnTo>
                    <a:lnTo>
                      <a:pt x="3126" y="72"/>
                    </a:lnTo>
                    <a:lnTo>
                      <a:pt x="3130" y="72"/>
                    </a:lnTo>
                    <a:lnTo>
                      <a:pt x="3134" y="71"/>
                    </a:lnTo>
                    <a:lnTo>
                      <a:pt x="3138" y="71"/>
                    </a:lnTo>
                    <a:lnTo>
                      <a:pt x="3142" y="70"/>
                    </a:lnTo>
                    <a:lnTo>
                      <a:pt x="3146" y="69"/>
                    </a:lnTo>
                    <a:lnTo>
                      <a:pt x="3150" y="6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0" name="Freeform 2902"/>
              <p:cNvSpPr>
                <a:spLocks/>
              </p:cNvSpPr>
              <p:nvPr/>
            </p:nvSpPr>
            <p:spPr bwMode="auto">
              <a:xfrm flipV="1">
                <a:off x="506" y="1599"/>
                <a:ext cx="1814" cy="321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1"/>
                  </a:cxn>
                  <a:cxn ang="0">
                    <a:pos x="149" y="4"/>
                  </a:cxn>
                  <a:cxn ang="0">
                    <a:pos x="201" y="4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5"/>
                  </a:cxn>
                  <a:cxn ang="0">
                    <a:pos x="406" y="22"/>
                  </a:cxn>
                  <a:cxn ang="0">
                    <a:pos x="457" y="35"/>
                  </a:cxn>
                  <a:cxn ang="0">
                    <a:pos x="508" y="50"/>
                  </a:cxn>
                  <a:cxn ang="0">
                    <a:pos x="559" y="67"/>
                  </a:cxn>
                  <a:cxn ang="0">
                    <a:pos x="611" y="87"/>
                  </a:cxn>
                  <a:cxn ang="0">
                    <a:pos x="662" y="111"/>
                  </a:cxn>
                  <a:cxn ang="0">
                    <a:pos x="713" y="137"/>
                  </a:cxn>
                  <a:cxn ang="0">
                    <a:pos x="764" y="166"/>
                  </a:cxn>
                  <a:cxn ang="0">
                    <a:pos x="816" y="197"/>
                  </a:cxn>
                  <a:cxn ang="0">
                    <a:pos x="867" y="229"/>
                  </a:cxn>
                  <a:cxn ang="0">
                    <a:pos x="918" y="262"/>
                  </a:cxn>
                  <a:cxn ang="0">
                    <a:pos x="969" y="297"/>
                  </a:cxn>
                  <a:cxn ang="0">
                    <a:pos x="1021" y="330"/>
                  </a:cxn>
                  <a:cxn ang="0">
                    <a:pos x="1072" y="362"/>
                  </a:cxn>
                  <a:cxn ang="0">
                    <a:pos x="1123" y="394"/>
                  </a:cxn>
                  <a:cxn ang="0">
                    <a:pos x="1174" y="424"/>
                  </a:cxn>
                  <a:cxn ang="0">
                    <a:pos x="1226" y="450"/>
                  </a:cxn>
                  <a:cxn ang="0">
                    <a:pos x="1277" y="475"/>
                  </a:cxn>
                  <a:cxn ang="0">
                    <a:pos x="1328" y="496"/>
                  </a:cxn>
                  <a:cxn ang="0">
                    <a:pos x="1379" y="514"/>
                  </a:cxn>
                  <a:cxn ang="0">
                    <a:pos x="1431" y="530"/>
                  </a:cxn>
                  <a:cxn ang="0">
                    <a:pos x="1482" y="542"/>
                  </a:cxn>
                  <a:cxn ang="0">
                    <a:pos x="1533" y="550"/>
                  </a:cxn>
                  <a:cxn ang="0">
                    <a:pos x="1584" y="554"/>
                  </a:cxn>
                  <a:cxn ang="0">
                    <a:pos x="1636" y="555"/>
                  </a:cxn>
                  <a:cxn ang="0">
                    <a:pos x="1687" y="554"/>
                  </a:cxn>
                  <a:cxn ang="0">
                    <a:pos x="1738" y="548"/>
                  </a:cxn>
                  <a:cxn ang="0">
                    <a:pos x="1789" y="539"/>
                  </a:cxn>
                  <a:cxn ang="0">
                    <a:pos x="1841" y="529"/>
                  </a:cxn>
                  <a:cxn ang="0">
                    <a:pos x="1892" y="516"/>
                  </a:cxn>
                  <a:cxn ang="0">
                    <a:pos x="1943" y="501"/>
                  </a:cxn>
                  <a:cxn ang="0">
                    <a:pos x="1994" y="484"/>
                  </a:cxn>
                  <a:cxn ang="0">
                    <a:pos x="2046" y="465"/>
                  </a:cxn>
                  <a:cxn ang="0">
                    <a:pos x="2097" y="446"/>
                  </a:cxn>
                  <a:cxn ang="0">
                    <a:pos x="2148" y="425"/>
                  </a:cxn>
                  <a:cxn ang="0">
                    <a:pos x="2199" y="403"/>
                  </a:cxn>
                  <a:cxn ang="0">
                    <a:pos x="2251" y="380"/>
                  </a:cxn>
                  <a:cxn ang="0">
                    <a:pos x="2302" y="357"/>
                  </a:cxn>
                  <a:cxn ang="0">
                    <a:pos x="2353" y="336"/>
                  </a:cxn>
                  <a:cxn ang="0">
                    <a:pos x="2404" y="314"/>
                  </a:cxn>
                  <a:cxn ang="0">
                    <a:pos x="2456" y="291"/>
                  </a:cxn>
                  <a:cxn ang="0">
                    <a:pos x="2507" y="270"/>
                  </a:cxn>
                  <a:cxn ang="0">
                    <a:pos x="2558" y="248"/>
                  </a:cxn>
                  <a:cxn ang="0">
                    <a:pos x="2609" y="228"/>
                  </a:cxn>
                  <a:cxn ang="0">
                    <a:pos x="2661" y="208"/>
                  </a:cxn>
                  <a:cxn ang="0">
                    <a:pos x="2712" y="190"/>
                  </a:cxn>
                  <a:cxn ang="0">
                    <a:pos x="2763" y="173"/>
                  </a:cxn>
                  <a:cxn ang="0">
                    <a:pos x="2814" y="157"/>
                  </a:cxn>
                  <a:cxn ang="0">
                    <a:pos x="2866" y="140"/>
                  </a:cxn>
                  <a:cxn ang="0">
                    <a:pos x="2917" y="127"/>
                  </a:cxn>
                  <a:cxn ang="0">
                    <a:pos x="2968" y="112"/>
                  </a:cxn>
                  <a:cxn ang="0">
                    <a:pos x="3019" y="99"/>
                  </a:cxn>
                  <a:cxn ang="0">
                    <a:pos x="3071" y="90"/>
                  </a:cxn>
                  <a:cxn ang="0">
                    <a:pos x="3122" y="79"/>
                  </a:cxn>
                </a:cxnLst>
                <a:rect l="0" t="0" r="r" b="b"/>
                <a:pathLst>
                  <a:path w="3150" h="557">
                    <a:moveTo>
                      <a:pt x="0" y="2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3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3"/>
                    </a:lnTo>
                    <a:lnTo>
                      <a:pt x="118" y="3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4"/>
                    </a:lnTo>
                    <a:lnTo>
                      <a:pt x="145" y="1"/>
                    </a:lnTo>
                    <a:lnTo>
                      <a:pt x="149" y="4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4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8"/>
                    </a:lnTo>
                    <a:lnTo>
                      <a:pt x="283" y="8"/>
                    </a:lnTo>
                    <a:lnTo>
                      <a:pt x="287" y="10"/>
                    </a:lnTo>
                    <a:lnTo>
                      <a:pt x="291" y="8"/>
                    </a:lnTo>
                    <a:lnTo>
                      <a:pt x="295" y="8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9"/>
                    </a:lnTo>
                    <a:lnTo>
                      <a:pt x="319" y="10"/>
                    </a:lnTo>
                    <a:lnTo>
                      <a:pt x="323" y="10"/>
                    </a:lnTo>
                    <a:lnTo>
                      <a:pt x="327" y="13"/>
                    </a:lnTo>
                    <a:lnTo>
                      <a:pt x="331" y="12"/>
                    </a:lnTo>
                    <a:lnTo>
                      <a:pt x="335" y="12"/>
                    </a:lnTo>
                    <a:lnTo>
                      <a:pt x="339" y="14"/>
                    </a:lnTo>
                    <a:lnTo>
                      <a:pt x="342" y="13"/>
                    </a:lnTo>
                    <a:lnTo>
                      <a:pt x="346" y="12"/>
                    </a:lnTo>
                    <a:lnTo>
                      <a:pt x="350" y="15"/>
                    </a:lnTo>
                    <a:lnTo>
                      <a:pt x="354" y="15"/>
                    </a:lnTo>
                    <a:lnTo>
                      <a:pt x="358" y="16"/>
                    </a:lnTo>
                    <a:lnTo>
                      <a:pt x="362" y="15"/>
                    </a:lnTo>
                    <a:lnTo>
                      <a:pt x="366" y="16"/>
                    </a:lnTo>
                    <a:lnTo>
                      <a:pt x="370" y="18"/>
                    </a:lnTo>
                    <a:lnTo>
                      <a:pt x="374" y="16"/>
                    </a:lnTo>
                    <a:lnTo>
                      <a:pt x="378" y="18"/>
                    </a:lnTo>
                    <a:lnTo>
                      <a:pt x="382" y="19"/>
                    </a:lnTo>
                    <a:lnTo>
                      <a:pt x="386" y="19"/>
                    </a:lnTo>
                    <a:lnTo>
                      <a:pt x="390" y="21"/>
                    </a:lnTo>
                    <a:lnTo>
                      <a:pt x="394" y="21"/>
                    </a:lnTo>
                    <a:lnTo>
                      <a:pt x="398" y="22"/>
                    </a:lnTo>
                    <a:lnTo>
                      <a:pt x="402" y="22"/>
                    </a:lnTo>
                    <a:lnTo>
                      <a:pt x="406" y="22"/>
                    </a:lnTo>
                    <a:lnTo>
                      <a:pt x="410" y="25"/>
                    </a:lnTo>
                    <a:lnTo>
                      <a:pt x="413" y="26"/>
                    </a:lnTo>
                    <a:lnTo>
                      <a:pt x="417" y="24"/>
                    </a:lnTo>
                    <a:lnTo>
                      <a:pt x="421" y="28"/>
                    </a:lnTo>
                    <a:lnTo>
                      <a:pt x="425" y="27"/>
                    </a:lnTo>
                    <a:lnTo>
                      <a:pt x="429" y="28"/>
                    </a:lnTo>
                    <a:lnTo>
                      <a:pt x="433" y="29"/>
                    </a:lnTo>
                    <a:lnTo>
                      <a:pt x="437" y="30"/>
                    </a:lnTo>
                    <a:lnTo>
                      <a:pt x="441" y="31"/>
                    </a:lnTo>
                    <a:lnTo>
                      <a:pt x="445" y="32"/>
                    </a:lnTo>
                    <a:lnTo>
                      <a:pt x="449" y="32"/>
                    </a:lnTo>
                    <a:lnTo>
                      <a:pt x="453" y="34"/>
                    </a:lnTo>
                    <a:lnTo>
                      <a:pt x="457" y="35"/>
                    </a:lnTo>
                    <a:lnTo>
                      <a:pt x="461" y="35"/>
                    </a:lnTo>
                    <a:lnTo>
                      <a:pt x="465" y="37"/>
                    </a:lnTo>
                    <a:lnTo>
                      <a:pt x="469" y="38"/>
                    </a:lnTo>
                    <a:lnTo>
                      <a:pt x="473" y="39"/>
                    </a:lnTo>
                    <a:lnTo>
                      <a:pt x="477" y="40"/>
                    </a:lnTo>
                    <a:lnTo>
                      <a:pt x="480" y="39"/>
                    </a:lnTo>
                    <a:lnTo>
                      <a:pt x="484" y="42"/>
                    </a:lnTo>
                    <a:lnTo>
                      <a:pt x="488" y="43"/>
                    </a:lnTo>
                    <a:lnTo>
                      <a:pt x="492" y="44"/>
                    </a:lnTo>
                    <a:lnTo>
                      <a:pt x="496" y="46"/>
                    </a:lnTo>
                    <a:lnTo>
                      <a:pt x="500" y="46"/>
                    </a:lnTo>
                    <a:lnTo>
                      <a:pt x="504" y="47"/>
                    </a:lnTo>
                    <a:lnTo>
                      <a:pt x="508" y="50"/>
                    </a:lnTo>
                    <a:lnTo>
                      <a:pt x="512" y="49"/>
                    </a:lnTo>
                    <a:lnTo>
                      <a:pt x="516" y="52"/>
                    </a:lnTo>
                    <a:lnTo>
                      <a:pt x="520" y="53"/>
                    </a:lnTo>
                    <a:lnTo>
                      <a:pt x="524" y="55"/>
                    </a:lnTo>
                    <a:lnTo>
                      <a:pt x="528" y="55"/>
                    </a:lnTo>
                    <a:lnTo>
                      <a:pt x="532" y="57"/>
                    </a:lnTo>
                    <a:lnTo>
                      <a:pt x="536" y="58"/>
                    </a:lnTo>
                    <a:lnTo>
                      <a:pt x="540" y="60"/>
                    </a:lnTo>
                    <a:lnTo>
                      <a:pt x="544" y="62"/>
                    </a:lnTo>
                    <a:lnTo>
                      <a:pt x="547" y="63"/>
                    </a:lnTo>
                    <a:lnTo>
                      <a:pt x="551" y="62"/>
                    </a:lnTo>
                    <a:lnTo>
                      <a:pt x="555" y="65"/>
                    </a:lnTo>
                    <a:lnTo>
                      <a:pt x="559" y="67"/>
                    </a:lnTo>
                    <a:lnTo>
                      <a:pt x="563" y="68"/>
                    </a:lnTo>
                    <a:lnTo>
                      <a:pt x="567" y="69"/>
                    </a:lnTo>
                    <a:lnTo>
                      <a:pt x="571" y="69"/>
                    </a:lnTo>
                    <a:lnTo>
                      <a:pt x="575" y="73"/>
                    </a:lnTo>
                    <a:lnTo>
                      <a:pt x="579" y="74"/>
                    </a:lnTo>
                    <a:lnTo>
                      <a:pt x="583" y="75"/>
                    </a:lnTo>
                    <a:lnTo>
                      <a:pt x="587" y="77"/>
                    </a:lnTo>
                    <a:lnTo>
                      <a:pt x="591" y="78"/>
                    </a:lnTo>
                    <a:lnTo>
                      <a:pt x="595" y="80"/>
                    </a:lnTo>
                    <a:lnTo>
                      <a:pt x="599" y="82"/>
                    </a:lnTo>
                    <a:lnTo>
                      <a:pt x="603" y="83"/>
                    </a:lnTo>
                    <a:lnTo>
                      <a:pt x="607" y="86"/>
                    </a:lnTo>
                    <a:lnTo>
                      <a:pt x="611" y="87"/>
                    </a:lnTo>
                    <a:lnTo>
                      <a:pt x="615" y="88"/>
                    </a:lnTo>
                    <a:lnTo>
                      <a:pt x="618" y="91"/>
                    </a:lnTo>
                    <a:lnTo>
                      <a:pt x="622" y="92"/>
                    </a:lnTo>
                    <a:lnTo>
                      <a:pt x="626" y="94"/>
                    </a:lnTo>
                    <a:lnTo>
                      <a:pt x="630" y="97"/>
                    </a:lnTo>
                    <a:lnTo>
                      <a:pt x="634" y="98"/>
                    </a:lnTo>
                    <a:lnTo>
                      <a:pt x="638" y="99"/>
                    </a:lnTo>
                    <a:lnTo>
                      <a:pt x="642" y="102"/>
                    </a:lnTo>
                    <a:lnTo>
                      <a:pt x="646" y="105"/>
                    </a:lnTo>
                    <a:lnTo>
                      <a:pt x="650" y="105"/>
                    </a:lnTo>
                    <a:lnTo>
                      <a:pt x="654" y="107"/>
                    </a:lnTo>
                    <a:lnTo>
                      <a:pt x="658" y="110"/>
                    </a:lnTo>
                    <a:lnTo>
                      <a:pt x="662" y="111"/>
                    </a:lnTo>
                    <a:lnTo>
                      <a:pt x="666" y="112"/>
                    </a:lnTo>
                    <a:lnTo>
                      <a:pt x="670" y="115"/>
                    </a:lnTo>
                    <a:lnTo>
                      <a:pt x="674" y="117"/>
                    </a:lnTo>
                    <a:lnTo>
                      <a:pt x="678" y="118"/>
                    </a:lnTo>
                    <a:lnTo>
                      <a:pt x="682" y="121"/>
                    </a:lnTo>
                    <a:lnTo>
                      <a:pt x="685" y="124"/>
                    </a:lnTo>
                    <a:lnTo>
                      <a:pt x="689" y="124"/>
                    </a:lnTo>
                    <a:lnTo>
                      <a:pt x="693" y="127"/>
                    </a:lnTo>
                    <a:lnTo>
                      <a:pt x="697" y="128"/>
                    </a:lnTo>
                    <a:lnTo>
                      <a:pt x="701" y="131"/>
                    </a:lnTo>
                    <a:lnTo>
                      <a:pt x="705" y="133"/>
                    </a:lnTo>
                    <a:lnTo>
                      <a:pt x="709" y="134"/>
                    </a:lnTo>
                    <a:lnTo>
                      <a:pt x="713" y="137"/>
                    </a:lnTo>
                    <a:lnTo>
                      <a:pt x="717" y="138"/>
                    </a:lnTo>
                    <a:lnTo>
                      <a:pt x="721" y="142"/>
                    </a:lnTo>
                    <a:lnTo>
                      <a:pt x="725" y="144"/>
                    </a:lnTo>
                    <a:lnTo>
                      <a:pt x="729" y="148"/>
                    </a:lnTo>
                    <a:lnTo>
                      <a:pt x="733" y="147"/>
                    </a:lnTo>
                    <a:lnTo>
                      <a:pt x="737" y="149"/>
                    </a:lnTo>
                    <a:lnTo>
                      <a:pt x="741" y="153"/>
                    </a:lnTo>
                    <a:lnTo>
                      <a:pt x="745" y="155"/>
                    </a:lnTo>
                    <a:lnTo>
                      <a:pt x="749" y="156"/>
                    </a:lnTo>
                    <a:lnTo>
                      <a:pt x="753" y="160"/>
                    </a:lnTo>
                    <a:lnTo>
                      <a:pt x="756" y="160"/>
                    </a:lnTo>
                    <a:lnTo>
                      <a:pt x="760" y="164"/>
                    </a:lnTo>
                    <a:lnTo>
                      <a:pt x="764" y="166"/>
                    </a:lnTo>
                    <a:lnTo>
                      <a:pt x="768" y="168"/>
                    </a:lnTo>
                    <a:lnTo>
                      <a:pt x="772" y="170"/>
                    </a:lnTo>
                    <a:lnTo>
                      <a:pt x="776" y="173"/>
                    </a:lnTo>
                    <a:lnTo>
                      <a:pt x="780" y="175"/>
                    </a:lnTo>
                    <a:lnTo>
                      <a:pt x="784" y="178"/>
                    </a:lnTo>
                    <a:lnTo>
                      <a:pt x="788" y="180"/>
                    </a:lnTo>
                    <a:lnTo>
                      <a:pt x="792" y="183"/>
                    </a:lnTo>
                    <a:lnTo>
                      <a:pt x="796" y="186"/>
                    </a:lnTo>
                    <a:lnTo>
                      <a:pt x="800" y="186"/>
                    </a:lnTo>
                    <a:lnTo>
                      <a:pt x="804" y="190"/>
                    </a:lnTo>
                    <a:lnTo>
                      <a:pt x="808" y="194"/>
                    </a:lnTo>
                    <a:lnTo>
                      <a:pt x="812" y="194"/>
                    </a:lnTo>
                    <a:lnTo>
                      <a:pt x="816" y="197"/>
                    </a:lnTo>
                    <a:lnTo>
                      <a:pt x="820" y="201"/>
                    </a:lnTo>
                    <a:lnTo>
                      <a:pt x="823" y="201"/>
                    </a:lnTo>
                    <a:lnTo>
                      <a:pt x="827" y="204"/>
                    </a:lnTo>
                    <a:lnTo>
                      <a:pt x="831" y="209"/>
                    </a:lnTo>
                    <a:lnTo>
                      <a:pt x="835" y="210"/>
                    </a:lnTo>
                    <a:lnTo>
                      <a:pt x="839" y="211"/>
                    </a:lnTo>
                    <a:lnTo>
                      <a:pt x="843" y="216"/>
                    </a:lnTo>
                    <a:lnTo>
                      <a:pt x="847" y="217"/>
                    </a:lnTo>
                    <a:lnTo>
                      <a:pt x="851" y="219"/>
                    </a:lnTo>
                    <a:lnTo>
                      <a:pt x="855" y="223"/>
                    </a:lnTo>
                    <a:lnTo>
                      <a:pt x="859" y="225"/>
                    </a:lnTo>
                    <a:lnTo>
                      <a:pt x="863" y="227"/>
                    </a:lnTo>
                    <a:lnTo>
                      <a:pt x="867" y="229"/>
                    </a:lnTo>
                    <a:lnTo>
                      <a:pt x="871" y="232"/>
                    </a:lnTo>
                    <a:lnTo>
                      <a:pt x="875" y="234"/>
                    </a:lnTo>
                    <a:lnTo>
                      <a:pt x="879" y="237"/>
                    </a:lnTo>
                    <a:lnTo>
                      <a:pt x="883" y="241"/>
                    </a:lnTo>
                    <a:lnTo>
                      <a:pt x="887" y="243"/>
                    </a:lnTo>
                    <a:lnTo>
                      <a:pt x="890" y="246"/>
                    </a:lnTo>
                    <a:lnTo>
                      <a:pt x="894" y="247"/>
                    </a:lnTo>
                    <a:lnTo>
                      <a:pt x="898" y="251"/>
                    </a:lnTo>
                    <a:lnTo>
                      <a:pt x="902" y="252"/>
                    </a:lnTo>
                    <a:lnTo>
                      <a:pt x="906" y="255"/>
                    </a:lnTo>
                    <a:lnTo>
                      <a:pt x="910" y="259"/>
                    </a:lnTo>
                    <a:lnTo>
                      <a:pt x="914" y="260"/>
                    </a:lnTo>
                    <a:lnTo>
                      <a:pt x="918" y="262"/>
                    </a:lnTo>
                    <a:lnTo>
                      <a:pt x="922" y="267"/>
                    </a:lnTo>
                    <a:lnTo>
                      <a:pt x="926" y="268"/>
                    </a:lnTo>
                    <a:lnTo>
                      <a:pt x="930" y="271"/>
                    </a:lnTo>
                    <a:lnTo>
                      <a:pt x="934" y="273"/>
                    </a:lnTo>
                    <a:lnTo>
                      <a:pt x="938" y="277"/>
                    </a:lnTo>
                    <a:lnTo>
                      <a:pt x="942" y="278"/>
                    </a:lnTo>
                    <a:lnTo>
                      <a:pt x="946" y="281"/>
                    </a:lnTo>
                    <a:lnTo>
                      <a:pt x="950" y="283"/>
                    </a:lnTo>
                    <a:lnTo>
                      <a:pt x="954" y="285"/>
                    </a:lnTo>
                    <a:lnTo>
                      <a:pt x="958" y="290"/>
                    </a:lnTo>
                    <a:lnTo>
                      <a:pt x="961" y="291"/>
                    </a:lnTo>
                    <a:lnTo>
                      <a:pt x="965" y="294"/>
                    </a:lnTo>
                    <a:lnTo>
                      <a:pt x="969" y="297"/>
                    </a:lnTo>
                    <a:lnTo>
                      <a:pt x="973" y="298"/>
                    </a:lnTo>
                    <a:lnTo>
                      <a:pt x="977" y="302"/>
                    </a:lnTo>
                    <a:lnTo>
                      <a:pt x="981" y="305"/>
                    </a:lnTo>
                    <a:lnTo>
                      <a:pt x="985" y="308"/>
                    </a:lnTo>
                    <a:lnTo>
                      <a:pt x="989" y="310"/>
                    </a:lnTo>
                    <a:lnTo>
                      <a:pt x="993" y="314"/>
                    </a:lnTo>
                    <a:lnTo>
                      <a:pt x="997" y="314"/>
                    </a:lnTo>
                    <a:lnTo>
                      <a:pt x="1001" y="317"/>
                    </a:lnTo>
                    <a:lnTo>
                      <a:pt x="1005" y="320"/>
                    </a:lnTo>
                    <a:lnTo>
                      <a:pt x="1009" y="323"/>
                    </a:lnTo>
                    <a:lnTo>
                      <a:pt x="1013" y="325"/>
                    </a:lnTo>
                    <a:lnTo>
                      <a:pt x="1017" y="328"/>
                    </a:lnTo>
                    <a:lnTo>
                      <a:pt x="1021" y="330"/>
                    </a:lnTo>
                    <a:lnTo>
                      <a:pt x="1025" y="334"/>
                    </a:lnTo>
                    <a:lnTo>
                      <a:pt x="1028" y="336"/>
                    </a:lnTo>
                    <a:lnTo>
                      <a:pt x="1032" y="337"/>
                    </a:lnTo>
                    <a:lnTo>
                      <a:pt x="1036" y="341"/>
                    </a:lnTo>
                    <a:lnTo>
                      <a:pt x="1040" y="343"/>
                    </a:lnTo>
                    <a:lnTo>
                      <a:pt x="1044" y="345"/>
                    </a:lnTo>
                    <a:lnTo>
                      <a:pt x="1048" y="348"/>
                    </a:lnTo>
                    <a:lnTo>
                      <a:pt x="1052" y="350"/>
                    </a:lnTo>
                    <a:lnTo>
                      <a:pt x="1056" y="353"/>
                    </a:lnTo>
                    <a:lnTo>
                      <a:pt x="1060" y="356"/>
                    </a:lnTo>
                    <a:lnTo>
                      <a:pt x="1064" y="358"/>
                    </a:lnTo>
                    <a:lnTo>
                      <a:pt x="1068" y="360"/>
                    </a:lnTo>
                    <a:lnTo>
                      <a:pt x="1072" y="362"/>
                    </a:lnTo>
                    <a:lnTo>
                      <a:pt x="1076" y="365"/>
                    </a:lnTo>
                    <a:lnTo>
                      <a:pt x="1080" y="367"/>
                    </a:lnTo>
                    <a:lnTo>
                      <a:pt x="1084" y="370"/>
                    </a:lnTo>
                    <a:lnTo>
                      <a:pt x="1088" y="372"/>
                    </a:lnTo>
                    <a:lnTo>
                      <a:pt x="1092" y="375"/>
                    </a:lnTo>
                    <a:lnTo>
                      <a:pt x="1095" y="377"/>
                    </a:lnTo>
                    <a:lnTo>
                      <a:pt x="1099" y="380"/>
                    </a:lnTo>
                    <a:lnTo>
                      <a:pt x="1103" y="381"/>
                    </a:lnTo>
                    <a:lnTo>
                      <a:pt x="1107" y="385"/>
                    </a:lnTo>
                    <a:lnTo>
                      <a:pt x="1111" y="386"/>
                    </a:lnTo>
                    <a:lnTo>
                      <a:pt x="1115" y="389"/>
                    </a:lnTo>
                    <a:lnTo>
                      <a:pt x="1119" y="392"/>
                    </a:lnTo>
                    <a:lnTo>
                      <a:pt x="1123" y="394"/>
                    </a:lnTo>
                    <a:lnTo>
                      <a:pt x="1127" y="397"/>
                    </a:lnTo>
                    <a:lnTo>
                      <a:pt x="1131" y="397"/>
                    </a:lnTo>
                    <a:lnTo>
                      <a:pt x="1135" y="400"/>
                    </a:lnTo>
                    <a:lnTo>
                      <a:pt x="1139" y="402"/>
                    </a:lnTo>
                    <a:lnTo>
                      <a:pt x="1143" y="405"/>
                    </a:lnTo>
                    <a:lnTo>
                      <a:pt x="1147" y="408"/>
                    </a:lnTo>
                    <a:lnTo>
                      <a:pt x="1151" y="409"/>
                    </a:lnTo>
                    <a:lnTo>
                      <a:pt x="1155" y="413"/>
                    </a:lnTo>
                    <a:lnTo>
                      <a:pt x="1159" y="415"/>
                    </a:lnTo>
                    <a:lnTo>
                      <a:pt x="1163" y="417"/>
                    </a:lnTo>
                    <a:lnTo>
                      <a:pt x="1166" y="419"/>
                    </a:lnTo>
                    <a:lnTo>
                      <a:pt x="1170" y="421"/>
                    </a:lnTo>
                    <a:lnTo>
                      <a:pt x="1174" y="424"/>
                    </a:lnTo>
                    <a:lnTo>
                      <a:pt x="1178" y="425"/>
                    </a:lnTo>
                    <a:lnTo>
                      <a:pt x="1182" y="427"/>
                    </a:lnTo>
                    <a:lnTo>
                      <a:pt x="1186" y="429"/>
                    </a:lnTo>
                    <a:lnTo>
                      <a:pt x="1190" y="432"/>
                    </a:lnTo>
                    <a:lnTo>
                      <a:pt x="1194" y="434"/>
                    </a:lnTo>
                    <a:lnTo>
                      <a:pt x="1198" y="434"/>
                    </a:lnTo>
                    <a:lnTo>
                      <a:pt x="1202" y="438"/>
                    </a:lnTo>
                    <a:lnTo>
                      <a:pt x="1206" y="440"/>
                    </a:lnTo>
                    <a:lnTo>
                      <a:pt x="1210" y="443"/>
                    </a:lnTo>
                    <a:lnTo>
                      <a:pt x="1214" y="444"/>
                    </a:lnTo>
                    <a:lnTo>
                      <a:pt x="1218" y="446"/>
                    </a:lnTo>
                    <a:lnTo>
                      <a:pt x="1222" y="449"/>
                    </a:lnTo>
                    <a:lnTo>
                      <a:pt x="1226" y="450"/>
                    </a:lnTo>
                    <a:lnTo>
                      <a:pt x="1230" y="452"/>
                    </a:lnTo>
                    <a:lnTo>
                      <a:pt x="1233" y="453"/>
                    </a:lnTo>
                    <a:lnTo>
                      <a:pt x="1237" y="456"/>
                    </a:lnTo>
                    <a:lnTo>
                      <a:pt x="1241" y="460"/>
                    </a:lnTo>
                    <a:lnTo>
                      <a:pt x="1245" y="462"/>
                    </a:lnTo>
                    <a:lnTo>
                      <a:pt x="1249" y="463"/>
                    </a:lnTo>
                    <a:lnTo>
                      <a:pt x="1253" y="464"/>
                    </a:lnTo>
                    <a:lnTo>
                      <a:pt x="1257" y="468"/>
                    </a:lnTo>
                    <a:lnTo>
                      <a:pt x="1261" y="468"/>
                    </a:lnTo>
                    <a:lnTo>
                      <a:pt x="1265" y="471"/>
                    </a:lnTo>
                    <a:lnTo>
                      <a:pt x="1269" y="472"/>
                    </a:lnTo>
                    <a:lnTo>
                      <a:pt x="1273" y="474"/>
                    </a:lnTo>
                    <a:lnTo>
                      <a:pt x="1277" y="475"/>
                    </a:lnTo>
                    <a:lnTo>
                      <a:pt x="1281" y="477"/>
                    </a:lnTo>
                    <a:lnTo>
                      <a:pt x="1285" y="479"/>
                    </a:lnTo>
                    <a:lnTo>
                      <a:pt x="1289" y="481"/>
                    </a:lnTo>
                    <a:lnTo>
                      <a:pt x="1293" y="483"/>
                    </a:lnTo>
                    <a:lnTo>
                      <a:pt x="1297" y="485"/>
                    </a:lnTo>
                    <a:lnTo>
                      <a:pt x="1301" y="486"/>
                    </a:lnTo>
                    <a:lnTo>
                      <a:pt x="1304" y="487"/>
                    </a:lnTo>
                    <a:lnTo>
                      <a:pt x="1308" y="489"/>
                    </a:lnTo>
                    <a:lnTo>
                      <a:pt x="1312" y="490"/>
                    </a:lnTo>
                    <a:lnTo>
                      <a:pt x="1316" y="492"/>
                    </a:lnTo>
                    <a:lnTo>
                      <a:pt x="1320" y="494"/>
                    </a:lnTo>
                    <a:lnTo>
                      <a:pt x="1324" y="495"/>
                    </a:lnTo>
                    <a:lnTo>
                      <a:pt x="1328" y="496"/>
                    </a:lnTo>
                    <a:lnTo>
                      <a:pt x="1332" y="497"/>
                    </a:lnTo>
                    <a:lnTo>
                      <a:pt x="1336" y="499"/>
                    </a:lnTo>
                    <a:lnTo>
                      <a:pt x="1340" y="502"/>
                    </a:lnTo>
                    <a:lnTo>
                      <a:pt x="1344" y="501"/>
                    </a:lnTo>
                    <a:lnTo>
                      <a:pt x="1348" y="504"/>
                    </a:lnTo>
                    <a:lnTo>
                      <a:pt x="1352" y="506"/>
                    </a:lnTo>
                    <a:lnTo>
                      <a:pt x="1356" y="508"/>
                    </a:lnTo>
                    <a:lnTo>
                      <a:pt x="1360" y="507"/>
                    </a:lnTo>
                    <a:lnTo>
                      <a:pt x="1364" y="510"/>
                    </a:lnTo>
                    <a:lnTo>
                      <a:pt x="1368" y="512"/>
                    </a:lnTo>
                    <a:lnTo>
                      <a:pt x="1371" y="513"/>
                    </a:lnTo>
                    <a:lnTo>
                      <a:pt x="1375" y="513"/>
                    </a:lnTo>
                    <a:lnTo>
                      <a:pt x="1379" y="514"/>
                    </a:lnTo>
                    <a:lnTo>
                      <a:pt x="1383" y="516"/>
                    </a:lnTo>
                    <a:lnTo>
                      <a:pt x="1387" y="517"/>
                    </a:lnTo>
                    <a:lnTo>
                      <a:pt x="1391" y="520"/>
                    </a:lnTo>
                    <a:lnTo>
                      <a:pt x="1395" y="519"/>
                    </a:lnTo>
                    <a:lnTo>
                      <a:pt x="1399" y="520"/>
                    </a:lnTo>
                    <a:lnTo>
                      <a:pt x="1403" y="522"/>
                    </a:lnTo>
                    <a:lnTo>
                      <a:pt x="1407" y="521"/>
                    </a:lnTo>
                    <a:lnTo>
                      <a:pt x="1411" y="526"/>
                    </a:lnTo>
                    <a:lnTo>
                      <a:pt x="1415" y="525"/>
                    </a:lnTo>
                    <a:lnTo>
                      <a:pt x="1419" y="526"/>
                    </a:lnTo>
                    <a:lnTo>
                      <a:pt x="1423" y="529"/>
                    </a:lnTo>
                    <a:lnTo>
                      <a:pt x="1427" y="530"/>
                    </a:lnTo>
                    <a:lnTo>
                      <a:pt x="1431" y="530"/>
                    </a:lnTo>
                    <a:lnTo>
                      <a:pt x="1435" y="531"/>
                    </a:lnTo>
                    <a:lnTo>
                      <a:pt x="1438" y="531"/>
                    </a:lnTo>
                    <a:lnTo>
                      <a:pt x="1442" y="533"/>
                    </a:lnTo>
                    <a:lnTo>
                      <a:pt x="1446" y="534"/>
                    </a:lnTo>
                    <a:lnTo>
                      <a:pt x="1450" y="535"/>
                    </a:lnTo>
                    <a:lnTo>
                      <a:pt x="1454" y="536"/>
                    </a:lnTo>
                    <a:lnTo>
                      <a:pt x="1458" y="537"/>
                    </a:lnTo>
                    <a:lnTo>
                      <a:pt x="1462" y="539"/>
                    </a:lnTo>
                    <a:lnTo>
                      <a:pt x="1466" y="538"/>
                    </a:lnTo>
                    <a:lnTo>
                      <a:pt x="1470" y="539"/>
                    </a:lnTo>
                    <a:lnTo>
                      <a:pt x="1474" y="541"/>
                    </a:lnTo>
                    <a:lnTo>
                      <a:pt x="1478" y="542"/>
                    </a:lnTo>
                    <a:lnTo>
                      <a:pt x="1482" y="542"/>
                    </a:lnTo>
                    <a:lnTo>
                      <a:pt x="1486" y="543"/>
                    </a:lnTo>
                    <a:lnTo>
                      <a:pt x="1490" y="542"/>
                    </a:lnTo>
                    <a:lnTo>
                      <a:pt x="1494" y="543"/>
                    </a:lnTo>
                    <a:lnTo>
                      <a:pt x="1498" y="544"/>
                    </a:lnTo>
                    <a:lnTo>
                      <a:pt x="1502" y="545"/>
                    </a:lnTo>
                    <a:lnTo>
                      <a:pt x="1506" y="546"/>
                    </a:lnTo>
                    <a:lnTo>
                      <a:pt x="1509" y="547"/>
                    </a:lnTo>
                    <a:lnTo>
                      <a:pt x="1513" y="548"/>
                    </a:lnTo>
                    <a:lnTo>
                      <a:pt x="1517" y="548"/>
                    </a:lnTo>
                    <a:lnTo>
                      <a:pt x="1521" y="549"/>
                    </a:lnTo>
                    <a:lnTo>
                      <a:pt x="1525" y="549"/>
                    </a:lnTo>
                    <a:lnTo>
                      <a:pt x="1529" y="550"/>
                    </a:lnTo>
                    <a:lnTo>
                      <a:pt x="1533" y="550"/>
                    </a:lnTo>
                    <a:lnTo>
                      <a:pt x="1537" y="550"/>
                    </a:lnTo>
                    <a:lnTo>
                      <a:pt x="1541" y="550"/>
                    </a:lnTo>
                    <a:lnTo>
                      <a:pt x="1545" y="550"/>
                    </a:lnTo>
                    <a:lnTo>
                      <a:pt x="1549" y="552"/>
                    </a:lnTo>
                    <a:lnTo>
                      <a:pt x="1553" y="551"/>
                    </a:lnTo>
                    <a:lnTo>
                      <a:pt x="1557" y="553"/>
                    </a:lnTo>
                    <a:lnTo>
                      <a:pt x="1561" y="552"/>
                    </a:lnTo>
                    <a:lnTo>
                      <a:pt x="1565" y="552"/>
                    </a:lnTo>
                    <a:lnTo>
                      <a:pt x="1569" y="554"/>
                    </a:lnTo>
                    <a:lnTo>
                      <a:pt x="1573" y="554"/>
                    </a:lnTo>
                    <a:lnTo>
                      <a:pt x="1576" y="555"/>
                    </a:lnTo>
                    <a:lnTo>
                      <a:pt x="1580" y="555"/>
                    </a:lnTo>
                    <a:lnTo>
                      <a:pt x="1584" y="554"/>
                    </a:lnTo>
                    <a:lnTo>
                      <a:pt x="1588" y="556"/>
                    </a:lnTo>
                    <a:lnTo>
                      <a:pt x="1592" y="555"/>
                    </a:lnTo>
                    <a:lnTo>
                      <a:pt x="1596" y="556"/>
                    </a:lnTo>
                    <a:lnTo>
                      <a:pt x="1600" y="556"/>
                    </a:lnTo>
                    <a:lnTo>
                      <a:pt x="1604" y="555"/>
                    </a:lnTo>
                    <a:lnTo>
                      <a:pt x="1608" y="555"/>
                    </a:lnTo>
                    <a:lnTo>
                      <a:pt x="1612" y="556"/>
                    </a:lnTo>
                    <a:lnTo>
                      <a:pt x="1616" y="555"/>
                    </a:lnTo>
                    <a:lnTo>
                      <a:pt x="1620" y="557"/>
                    </a:lnTo>
                    <a:lnTo>
                      <a:pt x="1624" y="555"/>
                    </a:lnTo>
                    <a:lnTo>
                      <a:pt x="1628" y="555"/>
                    </a:lnTo>
                    <a:lnTo>
                      <a:pt x="1632" y="555"/>
                    </a:lnTo>
                    <a:lnTo>
                      <a:pt x="1636" y="555"/>
                    </a:lnTo>
                    <a:lnTo>
                      <a:pt x="1640" y="557"/>
                    </a:lnTo>
                    <a:lnTo>
                      <a:pt x="1643" y="554"/>
                    </a:lnTo>
                    <a:lnTo>
                      <a:pt x="1647" y="556"/>
                    </a:lnTo>
                    <a:lnTo>
                      <a:pt x="1651" y="554"/>
                    </a:lnTo>
                    <a:lnTo>
                      <a:pt x="1655" y="556"/>
                    </a:lnTo>
                    <a:lnTo>
                      <a:pt x="1659" y="555"/>
                    </a:lnTo>
                    <a:lnTo>
                      <a:pt x="1663" y="555"/>
                    </a:lnTo>
                    <a:lnTo>
                      <a:pt x="1667" y="555"/>
                    </a:lnTo>
                    <a:lnTo>
                      <a:pt x="1671" y="554"/>
                    </a:lnTo>
                    <a:lnTo>
                      <a:pt x="1675" y="553"/>
                    </a:lnTo>
                    <a:lnTo>
                      <a:pt x="1679" y="554"/>
                    </a:lnTo>
                    <a:lnTo>
                      <a:pt x="1683" y="554"/>
                    </a:lnTo>
                    <a:lnTo>
                      <a:pt x="1687" y="554"/>
                    </a:lnTo>
                    <a:lnTo>
                      <a:pt x="1691" y="553"/>
                    </a:lnTo>
                    <a:lnTo>
                      <a:pt x="1695" y="554"/>
                    </a:lnTo>
                    <a:lnTo>
                      <a:pt x="1699" y="552"/>
                    </a:lnTo>
                    <a:lnTo>
                      <a:pt x="1703" y="553"/>
                    </a:lnTo>
                    <a:lnTo>
                      <a:pt x="1707" y="552"/>
                    </a:lnTo>
                    <a:lnTo>
                      <a:pt x="1711" y="551"/>
                    </a:lnTo>
                    <a:lnTo>
                      <a:pt x="1714" y="552"/>
                    </a:lnTo>
                    <a:lnTo>
                      <a:pt x="1718" y="549"/>
                    </a:lnTo>
                    <a:lnTo>
                      <a:pt x="1722" y="550"/>
                    </a:lnTo>
                    <a:lnTo>
                      <a:pt x="1726" y="549"/>
                    </a:lnTo>
                    <a:lnTo>
                      <a:pt x="1730" y="549"/>
                    </a:lnTo>
                    <a:lnTo>
                      <a:pt x="1734" y="548"/>
                    </a:lnTo>
                    <a:lnTo>
                      <a:pt x="1738" y="548"/>
                    </a:lnTo>
                    <a:lnTo>
                      <a:pt x="1742" y="547"/>
                    </a:lnTo>
                    <a:lnTo>
                      <a:pt x="1746" y="548"/>
                    </a:lnTo>
                    <a:lnTo>
                      <a:pt x="1750" y="547"/>
                    </a:lnTo>
                    <a:lnTo>
                      <a:pt x="1754" y="546"/>
                    </a:lnTo>
                    <a:lnTo>
                      <a:pt x="1758" y="545"/>
                    </a:lnTo>
                    <a:lnTo>
                      <a:pt x="1762" y="545"/>
                    </a:lnTo>
                    <a:lnTo>
                      <a:pt x="1766" y="545"/>
                    </a:lnTo>
                    <a:lnTo>
                      <a:pt x="1770" y="544"/>
                    </a:lnTo>
                    <a:lnTo>
                      <a:pt x="1774" y="545"/>
                    </a:lnTo>
                    <a:lnTo>
                      <a:pt x="1778" y="542"/>
                    </a:lnTo>
                    <a:lnTo>
                      <a:pt x="1781" y="542"/>
                    </a:lnTo>
                    <a:lnTo>
                      <a:pt x="1785" y="542"/>
                    </a:lnTo>
                    <a:lnTo>
                      <a:pt x="1789" y="539"/>
                    </a:lnTo>
                    <a:lnTo>
                      <a:pt x="1793" y="540"/>
                    </a:lnTo>
                    <a:lnTo>
                      <a:pt x="1797" y="539"/>
                    </a:lnTo>
                    <a:lnTo>
                      <a:pt x="1801" y="537"/>
                    </a:lnTo>
                    <a:lnTo>
                      <a:pt x="1805" y="538"/>
                    </a:lnTo>
                    <a:lnTo>
                      <a:pt x="1809" y="537"/>
                    </a:lnTo>
                    <a:lnTo>
                      <a:pt x="1813" y="536"/>
                    </a:lnTo>
                    <a:lnTo>
                      <a:pt x="1817" y="535"/>
                    </a:lnTo>
                    <a:lnTo>
                      <a:pt x="1821" y="535"/>
                    </a:lnTo>
                    <a:lnTo>
                      <a:pt x="1825" y="534"/>
                    </a:lnTo>
                    <a:lnTo>
                      <a:pt x="1829" y="531"/>
                    </a:lnTo>
                    <a:lnTo>
                      <a:pt x="1833" y="530"/>
                    </a:lnTo>
                    <a:lnTo>
                      <a:pt x="1837" y="531"/>
                    </a:lnTo>
                    <a:lnTo>
                      <a:pt x="1841" y="529"/>
                    </a:lnTo>
                    <a:lnTo>
                      <a:pt x="1845" y="529"/>
                    </a:lnTo>
                    <a:lnTo>
                      <a:pt x="1848" y="528"/>
                    </a:lnTo>
                    <a:lnTo>
                      <a:pt x="1852" y="526"/>
                    </a:lnTo>
                    <a:lnTo>
                      <a:pt x="1856" y="526"/>
                    </a:lnTo>
                    <a:lnTo>
                      <a:pt x="1860" y="525"/>
                    </a:lnTo>
                    <a:lnTo>
                      <a:pt x="1864" y="524"/>
                    </a:lnTo>
                    <a:lnTo>
                      <a:pt x="1868" y="524"/>
                    </a:lnTo>
                    <a:lnTo>
                      <a:pt x="1872" y="522"/>
                    </a:lnTo>
                    <a:lnTo>
                      <a:pt x="1876" y="520"/>
                    </a:lnTo>
                    <a:lnTo>
                      <a:pt x="1880" y="520"/>
                    </a:lnTo>
                    <a:lnTo>
                      <a:pt x="1884" y="519"/>
                    </a:lnTo>
                    <a:lnTo>
                      <a:pt x="1888" y="517"/>
                    </a:lnTo>
                    <a:lnTo>
                      <a:pt x="1892" y="516"/>
                    </a:lnTo>
                    <a:lnTo>
                      <a:pt x="1896" y="514"/>
                    </a:lnTo>
                    <a:lnTo>
                      <a:pt x="1900" y="515"/>
                    </a:lnTo>
                    <a:lnTo>
                      <a:pt x="1904" y="513"/>
                    </a:lnTo>
                    <a:lnTo>
                      <a:pt x="1908" y="512"/>
                    </a:lnTo>
                    <a:lnTo>
                      <a:pt x="1912" y="511"/>
                    </a:lnTo>
                    <a:lnTo>
                      <a:pt x="1916" y="511"/>
                    </a:lnTo>
                    <a:lnTo>
                      <a:pt x="1919" y="510"/>
                    </a:lnTo>
                    <a:lnTo>
                      <a:pt x="1923" y="508"/>
                    </a:lnTo>
                    <a:lnTo>
                      <a:pt x="1927" y="507"/>
                    </a:lnTo>
                    <a:lnTo>
                      <a:pt x="1931" y="506"/>
                    </a:lnTo>
                    <a:lnTo>
                      <a:pt x="1935" y="503"/>
                    </a:lnTo>
                    <a:lnTo>
                      <a:pt x="1939" y="504"/>
                    </a:lnTo>
                    <a:lnTo>
                      <a:pt x="1943" y="501"/>
                    </a:lnTo>
                    <a:lnTo>
                      <a:pt x="1947" y="500"/>
                    </a:lnTo>
                    <a:lnTo>
                      <a:pt x="1951" y="499"/>
                    </a:lnTo>
                    <a:lnTo>
                      <a:pt x="1955" y="497"/>
                    </a:lnTo>
                    <a:lnTo>
                      <a:pt x="1959" y="497"/>
                    </a:lnTo>
                    <a:lnTo>
                      <a:pt x="1963" y="496"/>
                    </a:lnTo>
                    <a:lnTo>
                      <a:pt x="1967" y="494"/>
                    </a:lnTo>
                    <a:lnTo>
                      <a:pt x="1971" y="492"/>
                    </a:lnTo>
                    <a:lnTo>
                      <a:pt x="1975" y="491"/>
                    </a:lnTo>
                    <a:lnTo>
                      <a:pt x="1979" y="490"/>
                    </a:lnTo>
                    <a:lnTo>
                      <a:pt x="1983" y="489"/>
                    </a:lnTo>
                    <a:lnTo>
                      <a:pt x="1986" y="487"/>
                    </a:lnTo>
                    <a:lnTo>
                      <a:pt x="1990" y="487"/>
                    </a:lnTo>
                    <a:lnTo>
                      <a:pt x="1994" y="484"/>
                    </a:lnTo>
                    <a:lnTo>
                      <a:pt x="1998" y="483"/>
                    </a:lnTo>
                    <a:lnTo>
                      <a:pt x="2002" y="482"/>
                    </a:lnTo>
                    <a:lnTo>
                      <a:pt x="2006" y="480"/>
                    </a:lnTo>
                    <a:lnTo>
                      <a:pt x="2010" y="477"/>
                    </a:lnTo>
                    <a:lnTo>
                      <a:pt x="2014" y="478"/>
                    </a:lnTo>
                    <a:lnTo>
                      <a:pt x="2018" y="475"/>
                    </a:lnTo>
                    <a:lnTo>
                      <a:pt x="2022" y="475"/>
                    </a:lnTo>
                    <a:lnTo>
                      <a:pt x="2026" y="473"/>
                    </a:lnTo>
                    <a:lnTo>
                      <a:pt x="2030" y="471"/>
                    </a:lnTo>
                    <a:lnTo>
                      <a:pt x="2034" y="470"/>
                    </a:lnTo>
                    <a:lnTo>
                      <a:pt x="2038" y="470"/>
                    </a:lnTo>
                    <a:lnTo>
                      <a:pt x="2042" y="466"/>
                    </a:lnTo>
                    <a:lnTo>
                      <a:pt x="2046" y="465"/>
                    </a:lnTo>
                    <a:lnTo>
                      <a:pt x="2050" y="464"/>
                    </a:lnTo>
                    <a:lnTo>
                      <a:pt x="2054" y="464"/>
                    </a:lnTo>
                    <a:lnTo>
                      <a:pt x="2057" y="462"/>
                    </a:lnTo>
                    <a:lnTo>
                      <a:pt x="2061" y="460"/>
                    </a:lnTo>
                    <a:lnTo>
                      <a:pt x="2065" y="458"/>
                    </a:lnTo>
                    <a:lnTo>
                      <a:pt x="2069" y="456"/>
                    </a:lnTo>
                    <a:lnTo>
                      <a:pt x="2073" y="454"/>
                    </a:lnTo>
                    <a:lnTo>
                      <a:pt x="2077" y="454"/>
                    </a:lnTo>
                    <a:lnTo>
                      <a:pt x="2081" y="452"/>
                    </a:lnTo>
                    <a:lnTo>
                      <a:pt x="2085" y="451"/>
                    </a:lnTo>
                    <a:lnTo>
                      <a:pt x="2089" y="450"/>
                    </a:lnTo>
                    <a:lnTo>
                      <a:pt x="2093" y="448"/>
                    </a:lnTo>
                    <a:lnTo>
                      <a:pt x="2097" y="446"/>
                    </a:lnTo>
                    <a:lnTo>
                      <a:pt x="2101" y="445"/>
                    </a:lnTo>
                    <a:lnTo>
                      <a:pt x="2105" y="442"/>
                    </a:lnTo>
                    <a:lnTo>
                      <a:pt x="2109" y="440"/>
                    </a:lnTo>
                    <a:lnTo>
                      <a:pt x="2113" y="440"/>
                    </a:lnTo>
                    <a:lnTo>
                      <a:pt x="2117" y="437"/>
                    </a:lnTo>
                    <a:lnTo>
                      <a:pt x="2121" y="437"/>
                    </a:lnTo>
                    <a:lnTo>
                      <a:pt x="2124" y="436"/>
                    </a:lnTo>
                    <a:lnTo>
                      <a:pt x="2128" y="432"/>
                    </a:lnTo>
                    <a:lnTo>
                      <a:pt x="2132" y="433"/>
                    </a:lnTo>
                    <a:lnTo>
                      <a:pt x="2136" y="430"/>
                    </a:lnTo>
                    <a:lnTo>
                      <a:pt x="2140" y="428"/>
                    </a:lnTo>
                    <a:lnTo>
                      <a:pt x="2144" y="426"/>
                    </a:lnTo>
                    <a:lnTo>
                      <a:pt x="2148" y="425"/>
                    </a:lnTo>
                    <a:lnTo>
                      <a:pt x="2152" y="425"/>
                    </a:lnTo>
                    <a:lnTo>
                      <a:pt x="2156" y="423"/>
                    </a:lnTo>
                    <a:lnTo>
                      <a:pt x="2160" y="420"/>
                    </a:lnTo>
                    <a:lnTo>
                      <a:pt x="2164" y="419"/>
                    </a:lnTo>
                    <a:lnTo>
                      <a:pt x="2168" y="416"/>
                    </a:lnTo>
                    <a:lnTo>
                      <a:pt x="2172" y="415"/>
                    </a:lnTo>
                    <a:lnTo>
                      <a:pt x="2176" y="414"/>
                    </a:lnTo>
                    <a:lnTo>
                      <a:pt x="2180" y="410"/>
                    </a:lnTo>
                    <a:lnTo>
                      <a:pt x="2184" y="409"/>
                    </a:lnTo>
                    <a:lnTo>
                      <a:pt x="2188" y="408"/>
                    </a:lnTo>
                    <a:lnTo>
                      <a:pt x="2191" y="407"/>
                    </a:lnTo>
                    <a:lnTo>
                      <a:pt x="2195" y="405"/>
                    </a:lnTo>
                    <a:lnTo>
                      <a:pt x="2199" y="403"/>
                    </a:lnTo>
                    <a:lnTo>
                      <a:pt x="2203" y="401"/>
                    </a:lnTo>
                    <a:lnTo>
                      <a:pt x="2207" y="400"/>
                    </a:lnTo>
                    <a:lnTo>
                      <a:pt x="2211" y="398"/>
                    </a:lnTo>
                    <a:lnTo>
                      <a:pt x="2215" y="396"/>
                    </a:lnTo>
                    <a:lnTo>
                      <a:pt x="2219" y="394"/>
                    </a:lnTo>
                    <a:lnTo>
                      <a:pt x="2223" y="393"/>
                    </a:lnTo>
                    <a:lnTo>
                      <a:pt x="2227" y="390"/>
                    </a:lnTo>
                    <a:lnTo>
                      <a:pt x="2231" y="388"/>
                    </a:lnTo>
                    <a:lnTo>
                      <a:pt x="2235" y="387"/>
                    </a:lnTo>
                    <a:lnTo>
                      <a:pt x="2239" y="387"/>
                    </a:lnTo>
                    <a:lnTo>
                      <a:pt x="2243" y="384"/>
                    </a:lnTo>
                    <a:lnTo>
                      <a:pt x="2247" y="383"/>
                    </a:lnTo>
                    <a:lnTo>
                      <a:pt x="2251" y="380"/>
                    </a:lnTo>
                    <a:lnTo>
                      <a:pt x="2255" y="379"/>
                    </a:lnTo>
                    <a:lnTo>
                      <a:pt x="2259" y="378"/>
                    </a:lnTo>
                    <a:lnTo>
                      <a:pt x="2262" y="377"/>
                    </a:lnTo>
                    <a:lnTo>
                      <a:pt x="2266" y="375"/>
                    </a:lnTo>
                    <a:lnTo>
                      <a:pt x="2270" y="371"/>
                    </a:lnTo>
                    <a:lnTo>
                      <a:pt x="2274" y="371"/>
                    </a:lnTo>
                    <a:lnTo>
                      <a:pt x="2278" y="369"/>
                    </a:lnTo>
                    <a:lnTo>
                      <a:pt x="2282" y="365"/>
                    </a:lnTo>
                    <a:lnTo>
                      <a:pt x="2286" y="364"/>
                    </a:lnTo>
                    <a:lnTo>
                      <a:pt x="2290" y="364"/>
                    </a:lnTo>
                    <a:lnTo>
                      <a:pt x="2294" y="362"/>
                    </a:lnTo>
                    <a:lnTo>
                      <a:pt x="2298" y="360"/>
                    </a:lnTo>
                    <a:lnTo>
                      <a:pt x="2302" y="357"/>
                    </a:lnTo>
                    <a:lnTo>
                      <a:pt x="2306" y="357"/>
                    </a:lnTo>
                    <a:lnTo>
                      <a:pt x="2310" y="354"/>
                    </a:lnTo>
                    <a:lnTo>
                      <a:pt x="2314" y="352"/>
                    </a:lnTo>
                    <a:lnTo>
                      <a:pt x="2318" y="352"/>
                    </a:lnTo>
                    <a:lnTo>
                      <a:pt x="2322" y="349"/>
                    </a:lnTo>
                    <a:lnTo>
                      <a:pt x="2326" y="347"/>
                    </a:lnTo>
                    <a:lnTo>
                      <a:pt x="2329" y="346"/>
                    </a:lnTo>
                    <a:lnTo>
                      <a:pt x="2333" y="344"/>
                    </a:lnTo>
                    <a:lnTo>
                      <a:pt x="2337" y="343"/>
                    </a:lnTo>
                    <a:lnTo>
                      <a:pt x="2341" y="341"/>
                    </a:lnTo>
                    <a:lnTo>
                      <a:pt x="2345" y="339"/>
                    </a:lnTo>
                    <a:lnTo>
                      <a:pt x="2349" y="337"/>
                    </a:lnTo>
                    <a:lnTo>
                      <a:pt x="2353" y="336"/>
                    </a:lnTo>
                    <a:lnTo>
                      <a:pt x="2357" y="334"/>
                    </a:lnTo>
                    <a:lnTo>
                      <a:pt x="2361" y="332"/>
                    </a:lnTo>
                    <a:lnTo>
                      <a:pt x="2365" y="330"/>
                    </a:lnTo>
                    <a:lnTo>
                      <a:pt x="2369" y="328"/>
                    </a:lnTo>
                    <a:lnTo>
                      <a:pt x="2373" y="327"/>
                    </a:lnTo>
                    <a:lnTo>
                      <a:pt x="2377" y="325"/>
                    </a:lnTo>
                    <a:lnTo>
                      <a:pt x="2381" y="324"/>
                    </a:lnTo>
                    <a:lnTo>
                      <a:pt x="2385" y="322"/>
                    </a:lnTo>
                    <a:lnTo>
                      <a:pt x="2389" y="321"/>
                    </a:lnTo>
                    <a:lnTo>
                      <a:pt x="2393" y="318"/>
                    </a:lnTo>
                    <a:lnTo>
                      <a:pt x="2396" y="317"/>
                    </a:lnTo>
                    <a:lnTo>
                      <a:pt x="2400" y="317"/>
                    </a:lnTo>
                    <a:lnTo>
                      <a:pt x="2404" y="314"/>
                    </a:lnTo>
                    <a:lnTo>
                      <a:pt x="2408" y="312"/>
                    </a:lnTo>
                    <a:lnTo>
                      <a:pt x="2412" y="309"/>
                    </a:lnTo>
                    <a:lnTo>
                      <a:pt x="2416" y="308"/>
                    </a:lnTo>
                    <a:lnTo>
                      <a:pt x="2420" y="309"/>
                    </a:lnTo>
                    <a:lnTo>
                      <a:pt x="2424" y="305"/>
                    </a:lnTo>
                    <a:lnTo>
                      <a:pt x="2428" y="303"/>
                    </a:lnTo>
                    <a:lnTo>
                      <a:pt x="2432" y="301"/>
                    </a:lnTo>
                    <a:lnTo>
                      <a:pt x="2436" y="300"/>
                    </a:lnTo>
                    <a:lnTo>
                      <a:pt x="2440" y="298"/>
                    </a:lnTo>
                    <a:lnTo>
                      <a:pt x="2444" y="297"/>
                    </a:lnTo>
                    <a:lnTo>
                      <a:pt x="2448" y="296"/>
                    </a:lnTo>
                    <a:lnTo>
                      <a:pt x="2452" y="294"/>
                    </a:lnTo>
                    <a:lnTo>
                      <a:pt x="2456" y="291"/>
                    </a:lnTo>
                    <a:lnTo>
                      <a:pt x="2460" y="290"/>
                    </a:lnTo>
                    <a:lnTo>
                      <a:pt x="2464" y="289"/>
                    </a:lnTo>
                    <a:lnTo>
                      <a:pt x="2467" y="287"/>
                    </a:lnTo>
                    <a:lnTo>
                      <a:pt x="2471" y="284"/>
                    </a:lnTo>
                    <a:lnTo>
                      <a:pt x="2475" y="283"/>
                    </a:lnTo>
                    <a:lnTo>
                      <a:pt x="2479" y="281"/>
                    </a:lnTo>
                    <a:lnTo>
                      <a:pt x="2483" y="279"/>
                    </a:lnTo>
                    <a:lnTo>
                      <a:pt x="2487" y="277"/>
                    </a:lnTo>
                    <a:lnTo>
                      <a:pt x="2491" y="276"/>
                    </a:lnTo>
                    <a:lnTo>
                      <a:pt x="2495" y="275"/>
                    </a:lnTo>
                    <a:lnTo>
                      <a:pt x="2499" y="274"/>
                    </a:lnTo>
                    <a:lnTo>
                      <a:pt x="2503" y="273"/>
                    </a:lnTo>
                    <a:lnTo>
                      <a:pt x="2507" y="270"/>
                    </a:lnTo>
                    <a:lnTo>
                      <a:pt x="2511" y="268"/>
                    </a:lnTo>
                    <a:lnTo>
                      <a:pt x="2515" y="268"/>
                    </a:lnTo>
                    <a:lnTo>
                      <a:pt x="2519" y="265"/>
                    </a:lnTo>
                    <a:lnTo>
                      <a:pt x="2523" y="263"/>
                    </a:lnTo>
                    <a:lnTo>
                      <a:pt x="2527" y="261"/>
                    </a:lnTo>
                    <a:lnTo>
                      <a:pt x="2531" y="259"/>
                    </a:lnTo>
                    <a:lnTo>
                      <a:pt x="2534" y="258"/>
                    </a:lnTo>
                    <a:lnTo>
                      <a:pt x="2538" y="255"/>
                    </a:lnTo>
                    <a:lnTo>
                      <a:pt x="2542" y="255"/>
                    </a:lnTo>
                    <a:lnTo>
                      <a:pt x="2546" y="255"/>
                    </a:lnTo>
                    <a:lnTo>
                      <a:pt x="2550" y="251"/>
                    </a:lnTo>
                    <a:lnTo>
                      <a:pt x="2554" y="250"/>
                    </a:lnTo>
                    <a:lnTo>
                      <a:pt x="2558" y="248"/>
                    </a:lnTo>
                    <a:lnTo>
                      <a:pt x="2562" y="247"/>
                    </a:lnTo>
                    <a:lnTo>
                      <a:pt x="2566" y="246"/>
                    </a:lnTo>
                    <a:lnTo>
                      <a:pt x="2570" y="245"/>
                    </a:lnTo>
                    <a:lnTo>
                      <a:pt x="2574" y="242"/>
                    </a:lnTo>
                    <a:lnTo>
                      <a:pt x="2578" y="241"/>
                    </a:lnTo>
                    <a:lnTo>
                      <a:pt x="2582" y="239"/>
                    </a:lnTo>
                    <a:lnTo>
                      <a:pt x="2586" y="238"/>
                    </a:lnTo>
                    <a:lnTo>
                      <a:pt x="2590" y="236"/>
                    </a:lnTo>
                    <a:lnTo>
                      <a:pt x="2594" y="234"/>
                    </a:lnTo>
                    <a:lnTo>
                      <a:pt x="2598" y="231"/>
                    </a:lnTo>
                    <a:lnTo>
                      <a:pt x="2602" y="231"/>
                    </a:lnTo>
                    <a:lnTo>
                      <a:pt x="2605" y="230"/>
                    </a:lnTo>
                    <a:lnTo>
                      <a:pt x="2609" y="228"/>
                    </a:lnTo>
                    <a:lnTo>
                      <a:pt x="2613" y="227"/>
                    </a:lnTo>
                    <a:lnTo>
                      <a:pt x="2617" y="226"/>
                    </a:lnTo>
                    <a:lnTo>
                      <a:pt x="2621" y="223"/>
                    </a:lnTo>
                    <a:lnTo>
                      <a:pt x="2625" y="221"/>
                    </a:lnTo>
                    <a:lnTo>
                      <a:pt x="2629" y="221"/>
                    </a:lnTo>
                    <a:lnTo>
                      <a:pt x="2633" y="218"/>
                    </a:lnTo>
                    <a:lnTo>
                      <a:pt x="2637" y="219"/>
                    </a:lnTo>
                    <a:lnTo>
                      <a:pt x="2641" y="217"/>
                    </a:lnTo>
                    <a:lnTo>
                      <a:pt x="2645" y="216"/>
                    </a:lnTo>
                    <a:lnTo>
                      <a:pt x="2649" y="213"/>
                    </a:lnTo>
                    <a:lnTo>
                      <a:pt x="2653" y="212"/>
                    </a:lnTo>
                    <a:lnTo>
                      <a:pt x="2657" y="211"/>
                    </a:lnTo>
                    <a:lnTo>
                      <a:pt x="2661" y="208"/>
                    </a:lnTo>
                    <a:lnTo>
                      <a:pt x="2665" y="208"/>
                    </a:lnTo>
                    <a:lnTo>
                      <a:pt x="2669" y="206"/>
                    </a:lnTo>
                    <a:lnTo>
                      <a:pt x="2672" y="204"/>
                    </a:lnTo>
                    <a:lnTo>
                      <a:pt x="2676" y="203"/>
                    </a:lnTo>
                    <a:lnTo>
                      <a:pt x="2680" y="202"/>
                    </a:lnTo>
                    <a:lnTo>
                      <a:pt x="2684" y="201"/>
                    </a:lnTo>
                    <a:lnTo>
                      <a:pt x="2688" y="200"/>
                    </a:lnTo>
                    <a:lnTo>
                      <a:pt x="2692" y="199"/>
                    </a:lnTo>
                    <a:lnTo>
                      <a:pt x="2696" y="195"/>
                    </a:lnTo>
                    <a:lnTo>
                      <a:pt x="2700" y="194"/>
                    </a:lnTo>
                    <a:lnTo>
                      <a:pt x="2704" y="194"/>
                    </a:lnTo>
                    <a:lnTo>
                      <a:pt x="2708" y="193"/>
                    </a:lnTo>
                    <a:lnTo>
                      <a:pt x="2712" y="190"/>
                    </a:lnTo>
                    <a:lnTo>
                      <a:pt x="2716" y="189"/>
                    </a:lnTo>
                    <a:lnTo>
                      <a:pt x="2720" y="187"/>
                    </a:lnTo>
                    <a:lnTo>
                      <a:pt x="2724" y="187"/>
                    </a:lnTo>
                    <a:lnTo>
                      <a:pt x="2728" y="186"/>
                    </a:lnTo>
                    <a:lnTo>
                      <a:pt x="2732" y="184"/>
                    </a:lnTo>
                    <a:lnTo>
                      <a:pt x="2736" y="183"/>
                    </a:lnTo>
                    <a:lnTo>
                      <a:pt x="2739" y="181"/>
                    </a:lnTo>
                    <a:lnTo>
                      <a:pt x="2743" y="180"/>
                    </a:lnTo>
                    <a:lnTo>
                      <a:pt x="2747" y="178"/>
                    </a:lnTo>
                    <a:lnTo>
                      <a:pt x="2751" y="176"/>
                    </a:lnTo>
                    <a:lnTo>
                      <a:pt x="2755" y="175"/>
                    </a:lnTo>
                    <a:lnTo>
                      <a:pt x="2759" y="174"/>
                    </a:lnTo>
                    <a:lnTo>
                      <a:pt x="2763" y="173"/>
                    </a:lnTo>
                    <a:lnTo>
                      <a:pt x="2767" y="173"/>
                    </a:lnTo>
                    <a:lnTo>
                      <a:pt x="2771" y="170"/>
                    </a:lnTo>
                    <a:lnTo>
                      <a:pt x="2775" y="168"/>
                    </a:lnTo>
                    <a:lnTo>
                      <a:pt x="2779" y="168"/>
                    </a:lnTo>
                    <a:lnTo>
                      <a:pt x="2783" y="165"/>
                    </a:lnTo>
                    <a:lnTo>
                      <a:pt x="2787" y="164"/>
                    </a:lnTo>
                    <a:lnTo>
                      <a:pt x="2791" y="164"/>
                    </a:lnTo>
                    <a:lnTo>
                      <a:pt x="2795" y="161"/>
                    </a:lnTo>
                    <a:lnTo>
                      <a:pt x="2799" y="162"/>
                    </a:lnTo>
                    <a:lnTo>
                      <a:pt x="2803" y="160"/>
                    </a:lnTo>
                    <a:lnTo>
                      <a:pt x="2807" y="158"/>
                    </a:lnTo>
                    <a:lnTo>
                      <a:pt x="2810" y="158"/>
                    </a:lnTo>
                    <a:lnTo>
                      <a:pt x="2814" y="157"/>
                    </a:lnTo>
                    <a:lnTo>
                      <a:pt x="2818" y="156"/>
                    </a:lnTo>
                    <a:lnTo>
                      <a:pt x="2822" y="153"/>
                    </a:lnTo>
                    <a:lnTo>
                      <a:pt x="2826" y="153"/>
                    </a:lnTo>
                    <a:lnTo>
                      <a:pt x="2830" y="150"/>
                    </a:lnTo>
                    <a:lnTo>
                      <a:pt x="2834" y="149"/>
                    </a:lnTo>
                    <a:lnTo>
                      <a:pt x="2838" y="149"/>
                    </a:lnTo>
                    <a:lnTo>
                      <a:pt x="2842" y="149"/>
                    </a:lnTo>
                    <a:lnTo>
                      <a:pt x="2846" y="147"/>
                    </a:lnTo>
                    <a:lnTo>
                      <a:pt x="2850" y="144"/>
                    </a:lnTo>
                    <a:lnTo>
                      <a:pt x="2854" y="143"/>
                    </a:lnTo>
                    <a:lnTo>
                      <a:pt x="2858" y="143"/>
                    </a:lnTo>
                    <a:lnTo>
                      <a:pt x="2862" y="142"/>
                    </a:lnTo>
                    <a:lnTo>
                      <a:pt x="2866" y="140"/>
                    </a:lnTo>
                    <a:lnTo>
                      <a:pt x="2870" y="142"/>
                    </a:lnTo>
                    <a:lnTo>
                      <a:pt x="2874" y="136"/>
                    </a:lnTo>
                    <a:lnTo>
                      <a:pt x="2877" y="138"/>
                    </a:lnTo>
                    <a:lnTo>
                      <a:pt x="2881" y="136"/>
                    </a:lnTo>
                    <a:lnTo>
                      <a:pt x="2885" y="134"/>
                    </a:lnTo>
                    <a:lnTo>
                      <a:pt x="2889" y="134"/>
                    </a:lnTo>
                    <a:lnTo>
                      <a:pt x="2893" y="132"/>
                    </a:lnTo>
                    <a:lnTo>
                      <a:pt x="2897" y="131"/>
                    </a:lnTo>
                    <a:lnTo>
                      <a:pt x="2901" y="130"/>
                    </a:lnTo>
                    <a:lnTo>
                      <a:pt x="2905" y="129"/>
                    </a:lnTo>
                    <a:lnTo>
                      <a:pt x="2909" y="128"/>
                    </a:lnTo>
                    <a:lnTo>
                      <a:pt x="2913" y="127"/>
                    </a:lnTo>
                    <a:lnTo>
                      <a:pt x="2917" y="127"/>
                    </a:lnTo>
                    <a:lnTo>
                      <a:pt x="2921" y="125"/>
                    </a:lnTo>
                    <a:lnTo>
                      <a:pt x="2925" y="124"/>
                    </a:lnTo>
                    <a:lnTo>
                      <a:pt x="2929" y="122"/>
                    </a:lnTo>
                    <a:lnTo>
                      <a:pt x="2933" y="122"/>
                    </a:lnTo>
                    <a:lnTo>
                      <a:pt x="2937" y="120"/>
                    </a:lnTo>
                    <a:lnTo>
                      <a:pt x="2941" y="120"/>
                    </a:lnTo>
                    <a:lnTo>
                      <a:pt x="2944" y="119"/>
                    </a:lnTo>
                    <a:lnTo>
                      <a:pt x="2948" y="117"/>
                    </a:lnTo>
                    <a:lnTo>
                      <a:pt x="2952" y="118"/>
                    </a:lnTo>
                    <a:lnTo>
                      <a:pt x="2956" y="114"/>
                    </a:lnTo>
                    <a:lnTo>
                      <a:pt x="2960" y="114"/>
                    </a:lnTo>
                    <a:lnTo>
                      <a:pt x="2964" y="113"/>
                    </a:lnTo>
                    <a:lnTo>
                      <a:pt x="2968" y="112"/>
                    </a:lnTo>
                    <a:lnTo>
                      <a:pt x="2972" y="112"/>
                    </a:lnTo>
                    <a:lnTo>
                      <a:pt x="2976" y="112"/>
                    </a:lnTo>
                    <a:lnTo>
                      <a:pt x="2980" y="109"/>
                    </a:lnTo>
                    <a:lnTo>
                      <a:pt x="2984" y="109"/>
                    </a:lnTo>
                    <a:lnTo>
                      <a:pt x="2988" y="107"/>
                    </a:lnTo>
                    <a:lnTo>
                      <a:pt x="2992" y="106"/>
                    </a:lnTo>
                    <a:lnTo>
                      <a:pt x="2996" y="106"/>
                    </a:lnTo>
                    <a:lnTo>
                      <a:pt x="3000" y="105"/>
                    </a:lnTo>
                    <a:lnTo>
                      <a:pt x="3004" y="105"/>
                    </a:lnTo>
                    <a:lnTo>
                      <a:pt x="3008" y="103"/>
                    </a:lnTo>
                    <a:lnTo>
                      <a:pt x="3012" y="102"/>
                    </a:lnTo>
                    <a:lnTo>
                      <a:pt x="3015" y="100"/>
                    </a:lnTo>
                    <a:lnTo>
                      <a:pt x="3019" y="99"/>
                    </a:lnTo>
                    <a:lnTo>
                      <a:pt x="3023" y="101"/>
                    </a:lnTo>
                    <a:lnTo>
                      <a:pt x="3027" y="98"/>
                    </a:lnTo>
                    <a:lnTo>
                      <a:pt x="3031" y="97"/>
                    </a:lnTo>
                    <a:lnTo>
                      <a:pt x="3035" y="97"/>
                    </a:lnTo>
                    <a:lnTo>
                      <a:pt x="3039" y="96"/>
                    </a:lnTo>
                    <a:lnTo>
                      <a:pt x="3043" y="94"/>
                    </a:lnTo>
                    <a:lnTo>
                      <a:pt x="3047" y="94"/>
                    </a:lnTo>
                    <a:lnTo>
                      <a:pt x="3051" y="94"/>
                    </a:lnTo>
                    <a:lnTo>
                      <a:pt x="3055" y="94"/>
                    </a:lnTo>
                    <a:lnTo>
                      <a:pt x="3059" y="91"/>
                    </a:lnTo>
                    <a:lnTo>
                      <a:pt x="3063" y="90"/>
                    </a:lnTo>
                    <a:lnTo>
                      <a:pt x="3067" y="88"/>
                    </a:lnTo>
                    <a:lnTo>
                      <a:pt x="3071" y="90"/>
                    </a:lnTo>
                    <a:lnTo>
                      <a:pt x="3075" y="89"/>
                    </a:lnTo>
                    <a:lnTo>
                      <a:pt x="3079" y="87"/>
                    </a:lnTo>
                    <a:lnTo>
                      <a:pt x="3082" y="86"/>
                    </a:lnTo>
                    <a:lnTo>
                      <a:pt x="3086" y="85"/>
                    </a:lnTo>
                    <a:lnTo>
                      <a:pt x="3090" y="85"/>
                    </a:lnTo>
                    <a:lnTo>
                      <a:pt x="3094" y="85"/>
                    </a:lnTo>
                    <a:lnTo>
                      <a:pt x="3098" y="82"/>
                    </a:lnTo>
                    <a:lnTo>
                      <a:pt x="3102" y="82"/>
                    </a:lnTo>
                    <a:lnTo>
                      <a:pt x="3106" y="80"/>
                    </a:lnTo>
                    <a:lnTo>
                      <a:pt x="3110" y="79"/>
                    </a:lnTo>
                    <a:lnTo>
                      <a:pt x="3114" y="80"/>
                    </a:lnTo>
                    <a:lnTo>
                      <a:pt x="3118" y="79"/>
                    </a:lnTo>
                    <a:lnTo>
                      <a:pt x="3122" y="79"/>
                    </a:lnTo>
                    <a:lnTo>
                      <a:pt x="3126" y="76"/>
                    </a:lnTo>
                    <a:lnTo>
                      <a:pt x="3130" y="75"/>
                    </a:lnTo>
                    <a:lnTo>
                      <a:pt x="3134" y="76"/>
                    </a:lnTo>
                    <a:lnTo>
                      <a:pt x="3138" y="74"/>
                    </a:lnTo>
                    <a:lnTo>
                      <a:pt x="3142" y="75"/>
                    </a:lnTo>
                    <a:lnTo>
                      <a:pt x="3146" y="74"/>
                    </a:lnTo>
                    <a:lnTo>
                      <a:pt x="3150" y="7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1" name="Freeform 2903"/>
              <p:cNvSpPr>
                <a:spLocks/>
              </p:cNvSpPr>
              <p:nvPr/>
            </p:nvSpPr>
            <p:spPr bwMode="auto">
              <a:xfrm flipV="1">
                <a:off x="506" y="1561"/>
                <a:ext cx="1814" cy="359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1"/>
                  </a:cxn>
                  <a:cxn ang="0">
                    <a:pos x="457" y="33"/>
                  </a:cxn>
                  <a:cxn ang="0">
                    <a:pos x="508" y="48"/>
                  </a:cxn>
                  <a:cxn ang="0">
                    <a:pos x="559" y="65"/>
                  </a:cxn>
                  <a:cxn ang="0">
                    <a:pos x="611" y="88"/>
                  </a:cxn>
                  <a:cxn ang="0">
                    <a:pos x="662" y="113"/>
                  </a:cxn>
                  <a:cxn ang="0">
                    <a:pos x="713" y="142"/>
                  </a:cxn>
                  <a:cxn ang="0">
                    <a:pos x="764" y="173"/>
                  </a:cxn>
                  <a:cxn ang="0">
                    <a:pos x="816" y="208"/>
                  </a:cxn>
                  <a:cxn ang="0">
                    <a:pos x="867" y="244"/>
                  </a:cxn>
                  <a:cxn ang="0">
                    <a:pos x="918" y="278"/>
                  </a:cxn>
                  <a:cxn ang="0">
                    <a:pos x="969" y="317"/>
                  </a:cxn>
                  <a:cxn ang="0">
                    <a:pos x="1021" y="353"/>
                  </a:cxn>
                  <a:cxn ang="0">
                    <a:pos x="1072" y="390"/>
                  </a:cxn>
                  <a:cxn ang="0">
                    <a:pos x="1123" y="426"/>
                  </a:cxn>
                  <a:cxn ang="0">
                    <a:pos x="1174" y="460"/>
                  </a:cxn>
                  <a:cxn ang="0">
                    <a:pos x="1226" y="492"/>
                  </a:cxn>
                  <a:cxn ang="0">
                    <a:pos x="1277" y="519"/>
                  </a:cxn>
                  <a:cxn ang="0">
                    <a:pos x="1328" y="545"/>
                  </a:cxn>
                  <a:cxn ang="0">
                    <a:pos x="1379" y="569"/>
                  </a:cxn>
                  <a:cxn ang="0">
                    <a:pos x="1431" y="587"/>
                  </a:cxn>
                  <a:cxn ang="0">
                    <a:pos x="1482" y="601"/>
                  </a:cxn>
                  <a:cxn ang="0">
                    <a:pos x="1533" y="612"/>
                  </a:cxn>
                  <a:cxn ang="0">
                    <a:pos x="1584" y="618"/>
                  </a:cxn>
                  <a:cxn ang="0">
                    <a:pos x="1636" y="622"/>
                  </a:cxn>
                  <a:cxn ang="0">
                    <a:pos x="1687" y="620"/>
                  </a:cxn>
                  <a:cxn ang="0">
                    <a:pos x="1738" y="617"/>
                  </a:cxn>
                  <a:cxn ang="0">
                    <a:pos x="1789" y="609"/>
                  </a:cxn>
                  <a:cxn ang="0">
                    <a:pos x="1841" y="598"/>
                  </a:cxn>
                  <a:cxn ang="0">
                    <a:pos x="1892" y="586"/>
                  </a:cxn>
                  <a:cxn ang="0">
                    <a:pos x="1943" y="569"/>
                  </a:cxn>
                  <a:cxn ang="0">
                    <a:pos x="1994" y="551"/>
                  </a:cxn>
                  <a:cxn ang="0">
                    <a:pos x="2046" y="532"/>
                  </a:cxn>
                  <a:cxn ang="0">
                    <a:pos x="2097" y="512"/>
                  </a:cxn>
                  <a:cxn ang="0">
                    <a:pos x="2148" y="488"/>
                  </a:cxn>
                  <a:cxn ang="0">
                    <a:pos x="2199" y="464"/>
                  </a:cxn>
                  <a:cxn ang="0">
                    <a:pos x="2251" y="439"/>
                  </a:cxn>
                  <a:cxn ang="0">
                    <a:pos x="2302" y="415"/>
                  </a:cxn>
                  <a:cxn ang="0">
                    <a:pos x="2353" y="389"/>
                  </a:cxn>
                  <a:cxn ang="0">
                    <a:pos x="2404" y="364"/>
                  </a:cxn>
                  <a:cxn ang="0">
                    <a:pos x="2456" y="339"/>
                  </a:cxn>
                  <a:cxn ang="0">
                    <a:pos x="2507" y="315"/>
                  </a:cxn>
                  <a:cxn ang="0">
                    <a:pos x="2558" y="290"/>
                  </a:cxn>
                  <a:cxn ang="0">
                    <a:pos x="2609" y="268"/>
                  </a:cxn>
                  <a:cxn ang="0">
                    <a:pos x="2661" y="245"/>
                  </a:cxn>
                  <a:cxn ang="0">
                    <a:pos x="2712" y="226"/>
                  </a:cxn>
                  <a:cxn ang="0">
                    <a:pos x="2763" y="204"/>
                  </a:cxn>
                  <a:cxn ang="0">
                    <a:pos x="2814" y="185"/>
                  </a:cxn>
                  <a:cxn ang="0">
                    <a:pos x="2866" y="166"/>
                  </a:cxn>
                  <a:cxn ang="0">
                    <a:pos x="2917" y="150"/>
                  </a:cxn>
                  <a:cxn ang="0">
                    <a:pos x="2968" y="134"/>
                  </a:cxn>
                  <a:cxn ang="0">
                    <a:pos x="3019" y="119"/>
                  </a:cxn>
                  <a:cxn ang="0">
                    <a:pos x="3071" y="106"/>
                  </a:cxn>
                  <a:cxn ang="0">
                    <a:pos x="3122" y="94"/>
                  </a:cxn>
                </a:cxnLst>
                <a:rect l="0" t="0" r="r" b="b"/>
                <a:pathLst>
                  <a:path w="3150" h="623">
                    <a:moveTo>
                      <a:pt x="0" y="0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4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3"/>
                    </a:lnTo>
                    <a:lnTo>
                      <a:pt x="224" y="2"/>
                    </a:lnTo>
                    <a:lnTo>
                      <a:pt x="228" y="2"/>
                    </a:lnTo>
                    <a:lnTo>
                      <a:pt x="232" y="2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5"/>
                    </a:lnTo>
                    <a:lnTo>
                      <a:pt x="275" y="6"/>
                    </a:lnTo>
                    <a:lnTo>
                      <a:pt x="279" y="6"/>
                    </a:lnTo>
                    <a:lnTo>
                      <a:pt x="283" y="6"/>
                    </a:lnTo>
                    <a:lnTo>
                      <a:pt x="287" y="7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8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10"/>
                    </a:lnTo>
                    <a:lnTo>
                      <a:pt x="331" y="11"/>
                    </a:lnTo>
                    <a:lnTo>
                      <a:pt x="335" y="12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4"/>
                    </a:lnTo>
                    <a:lnTo>
                      <a:pt x="358" y="13"/>
                    </a:lnTo>
                    <a:lnTo>
                      <a:pt x="362" y="16"/>
                    </a:lnTo>
                    <a:lnTo>
                      <a:pt x="366" y="16"/>
                    </a:lnTo>
                    <a:lnTo>
                      <a:pt x="370" y="17"/>
                    </a:lnTo>
                    <a:lnTo>
                      <a:pt x="374" y="16"/>
                    </a:lnTo>
                    <a:lnTo>
                      <a:pt x="378" y="17"/>
                    </a:lnTo>
                    <a:lnTo>
                      <a:pt x="382" y="19"/>
                    </a:lnTo>
                    <a:lnTo>
                      <a:pt x="386" y="18"/>
                    </a:lnTo>
                    <a:lnTo>
                      <a:pt x="390" y="18"/>
                    </a:lnTo>
                    <a:lnTo>
                      <a:pt x="394" y="20"/>
                    </a:lnTo>
                    <a:lnTo>
                      <a:pt x="398" y="19"/>
                    </a:lnTo>
                    <a:lnTo>
                      <a:pt x="402" y="21"/>
                    </a:lnTo>
                    <a:lnTo>
                      <a:pt x="406" y="21"/>
                    </a:lnTo>
                    <a:lnTo>
                      <a:pt x="410" y="21"/>
                    </a:lnTo>
                    <a:lnTo>
                      <a:pt x="413" y="23"/>
                    </a:lnTo>
                    <a:lnTo>
                      <a:pt x="417" y="24"/>
                    </a:lnTo>
                    <a:lnTo>
                      <a:pt x="421" y="25"/>
                    </a:lnTo>
                    <a:lnTo>
                      <a:pt x="425" y="25"/>
                    </a:lnTo>
                    <a:lnTo>
                      <a:pt x="429" y="26"/>
                    </a:lnTo>
                    <a:lnTo>
                      <a:pt x="433" y="28"/>
                    </a:lnTo>
                    <a:lnTo>
                      <a:pt x="437" y="29"/>
                    </a:lnTo>
                    <a:lnTo>
                      <a:pt x="441" y="30"/>
                    </a:lnTo>
                    <a:lnTo>
                      <a:pt x="445" y="30"/>
                    </a:lnTo>
                    <a:lnTo>
                      <a:pt x="449" y="30"/>
                    </a:lnTo>
                    <a:lnTo>
                      <a:pt x="453" y="32"/>
                    </a:lnTo>
                    <a:lnTo>
                      <a:pt x="457" y="33"/>
                    </a:lnTo>
                    <a:lnTo>
                      <a:pt x="461" y="34"/>
                    </a:lnTo>
                    <a:lnTo>
                      <a:pt x="465" y="35"/>
                    </a:lnTo>
                    <a:lnTo>
                      <a:pt x="469" y="37"/>
                    </a:lnTo>
                    <a:lnTo>
                      <a:pt x="473" y="37"/>
                    </a:lnTo>
                    <a:lnTo>
                      <a:pt x="477" y="38"/>
                    </a:lnTo>
                    <a:lnTo>
                      <a:pt x="480" y="40"/>
                    </a:lnTo>
                    <a:lnTo>
                      <a:pt x="484" y="40"/>
                    </a:lnTo>
                    <a:lnTo>
                      <a:pt x="488" y="42"/>
                    </a:lnTo>
                    <a:lnTo>
                      <a:pt x="492" y="43"/>
                    </a:lnTo>
                    <a:lnTo>
                      <a:pt x="496" y="43"/>
                    </a:lnTo>
                    <a:lnTo>
                      <a:pt x="500" y="45"/>
                    </a:lnTo>
                    <a:lnTo>
                      <a:pt x="504" y="46"/>
                    </a:lnTo>
                    <a:lnTo>
                      <a:pt x="508" y="48"/>
                    </a:lnTo>
                    <a:lnTo>
                      <a:pt x="512" y="50"/>
                    </a:lnTo>
                    <a:lnTo>
                      <a:pt x="516" y="50"/>
                    </a:lnTo>
                    <a:lnTo>
                      <a:pt x="520" y="51"/>
                    </a:lnTo>
                    <a:lnTo>
                      <a:pt x="524" y="52"/>
                    </a:lnTo>
                    <a:lnTo>
                      <a:pt x="528" y="54"/>
                    </a:lnTo>
                    <a:lnTo>
                      <a:pt x="532" y="57"/>
                    </a:lnTo>
                    <a:lnTo>
                      <a:pt x="536" y="58"/>
                    </a:lnTo>
                    <a:lnTo>
                      <a:pt x="540" y="60"/>
                    </a:lnTo>
                    <a:lnTo>
                      <a:pt x="544" y="61"/>
                    </a:lnTo>
                    <a:lnTo>
                      <a:pt x="547" y="61"/>
                    </a:lnTo>
                    <a:lnTo>
                      <a:pt x="551" y="62"/>
                    </a:lnTo>
                    <a:lnTo>
                      <a:pt x="555" y="65"/>
                    </a:lnTo>
                    <a:lnTo>
                      <a:pt x="559" y="65"/>
                    </a:lnTo>
                    <a:lnTo>
                      <a:pt x="563" y="69"/>
                    </a:lnTo>
                    <a:lnTo>
                      <a:pt x="567" y="70"/>
                    </a:lnTo>
                    <a:lnTo>
                      <a:pt x="571" y="71"/>
                    </a:lnTo>
                    <a:lnTo>
                      <a:pt x="575" y="72"/>
                    </a:lnTo>
                    <a:lnTo>
                      <a:pt x="579" y="75"/>
                    </a:lnTo>
                    <a:lnTo>
                      <a:pt x="583" y="76"/>
                    </a:lnTo>
                    <a:lnTo>
                      <a:pt x="587" y="77"/>
                    </a:lnTo>
                    <a:lnTo>
                      <a:pt x="591" y="80"/>
                    </a:lnTo>
                    <a:lnTo>
                      <a:pt x="595" y="82"/>
                    </a:lnTo>
                    <a:lnTo>
                      <a:pt x="599" y="83"/>
                    </a:lnTo>
                    <a:lnTo>
                      <a:pt x="603" y="85"/>
                    </a:lnTo>
                    <a:lnTo>
                      <a:pt x="607" y="85"/>
                    </a:lnTo>
                    <a:lnTo>
                      <a:pt x="611" y="88"/>
                    </a:lnTo>
                    <a:lnTo>
                      <a:pt x="615" y="91"/>
                    </a:lnTo>
                    <a:lnTo>
                      <a:pt x="618" y="93"/>
                    </a:lnTo>
                    <a:lnTo>
                      <a:pt x="622" y="93"/>
                    </a:lnTo>
                    <a:lnTo>
                      <a:pt x="626" y="96"/>
                    </a:lnTo>
                    <a:lnTo>
                      <a:pt x="630" y="97"/>
                    </a:lnTo>
                    <a:lnTo>
                      <a:pt x="634" y="100"/>
                    </a:lnTo>
                    <a:lnTo>
                      <a:pt x="638" y="102"/>
                    </a:lnTo>
                    <a:lnTo>
                      <a:pt x="642" y="105"/>
                    </a:lnTo>
                    <a:lnTo>
                      <a:pt x="646" y="105"/>
                    </a:lnTo>
                    <a:lnTo>
                      <a:pt x="650" y="106"/>
                    </a:lnTo>
                    <a:lnTo>
                      <a:pt x="654" y="110"/>
                    </a:lnTo>
                    <a:lnTo>
                      <a:pt x="658" y="111"/>
                    </a:lnTo>
                    <a:lnTo>
                      <a:pt x="662" y="113"/>
                    </a:lnTo>
                    <a:lnTo>
                      <a:pt x="666" y="115"/>
                    </a:lnTo>
                    <a:lnTo>
                      <a:pt x="670" y="117"/>
                    </a:lnTo>
                    <a:lnTo>
                      <a:pt x="674" y="120"/>
                    </a:lnTo>
                    <a:lnTo>
                      <a:pt x="678" y="120"/>
                    </a:lnTo>
                    <a:lnTo>
                      <a:pt x="682" y="124"/>
                    </a:lnTo>
                    <a:lnTo>
                      <a:pt x="685" y="126"/>
                    </a:lnTo>
                    <a:lnTo>
                      <a:pt x="689" y="128"/>
                    </a:lnTo>
                    <a:lnTo>
                      <a:pt x="693" y="131"/>
                    </a:lnTo>
                    <a:lnTo>
                      <a:pt x="697" y="133"/>
                    </a:lnTo>
                    <a:lnTo>
                      <a:pt x="701" y="135"/>
                    </a:lnTo>
                    <a:lnTo>
                      <a:pt x="705" y="137"/>
                    </a:lnTo>
                    <a:lnTo>
                      <a:pt x="709" y="139"/>
                    </a:lnTo>
                    <a:lnTo>
                      <a:pt x="713" y="142"/>
                    </a:lnTo>
                    <a:lnTo>
                      <a:pt x="717" y="144"/>
                    </a:lnTo>
                    <a:lnTo>
                      <a:pt x="721" y="147"/>
                    </a:lnTo>
                    <a:lnTo>
                      <a:pt x="725" y="148"/>
                    </a:lnTo>
                    <a:lnTo>
                      <a:pt x="729" y="152"/>
                    </a:lnTo>
                    <a:lnTo>
                      <a:pt x="733" y="152"/>
                    </a:lnTo>
                    <a:lnTo>
                      <a:pt x="737" y="156"/>
                    </a:lnTo>
                    <a:lnTo>
                      <a:pt x="741" y="158"/>
                    </a:lnTo>
                    <a:lnTo>
                      <a:pt x="745" y="161"/>
                    </a:lnTo>
                    <a:lnTo>
                      <a:pt x="749" y="163"/>
                    </a:lnTo>
                    <a:lnTo>
                      <a:pt x="753" y="164"/>
                    </a:lnTo>
                    <a:lnTo>
                      <a:pt x="756" y="167"/>
                    </a:lnTo>
                    <a:lnTo>
                      <a:pt x="760" y="170"/>
                    </a:lnTo>
                    <a:lnTo>
                      <a:pt x="764" y="173"/>
                    </a:lnTo>
                    <a:lnTo>
                      <a:pt x="768" y="175"/>
                    </a:lnTo>
                    <a:lnTo>
                      <a:pt x="772" y="179"/>
                    </a:lnTo>
                    <a:lnTo>
                      <a:pt x="776" y="180"/>
                    </a:lnTo>
                    <a:lnTo>
                      <a:pt x="780" y="182"/>
                    </a:lnTo>
                    <a:lnTo>
                      <a:pt x="784" y="186"/>
                    </a:lnTo>
                    <a:lnTo>
                      <a:pt x="788" y="188"/>
                    </a:lnTo>
                    <a:lnTo>
                      <a:pt x="792" y="190"/>
                    </a:lnTo>
                    <a:lnTo>
                      <a:pt x="796" y="193"/>
                    </a:lnTo>
                    <a:lnTo>
                      <a:pt x="800" y="195"/>
                    </a:lnTo>
                    <a:lnTo>
                      <a:pt x="804" y="198"/>
                    </a:lnTo>
                    <a:lnTo>
                      <a:pt x="808" y="201"/>
                    </a:lnTo>
                    <a:lnTo>
                      <a:pt x="812" y="204"/>
                    </a:lnTo>
                    <a:lnTo>
                      <a:pt x="816" y="208"/>
                    </a:lnTo>
                    <a:lnTo>
                      <a:pt x="820" y="208"/>
                    </a:lnTo>
                    <a:lnTo>
                      <a:pt x="823" y="211"/>
                    </a:lnTo>
                    <a:lnTo>
                      <a:pt x="827" y="215"/>
                    </a:lnTo>
                    <a:lnTo>
                      <a:pt x="831" y="217"/>
                    </a:lnTo>
                    <a:lnTo>
                      <a:pt x="835" y="219"/>
                    </a:lnTo>
                    <a:lnTo>
                      <a:pt x="839" y="223"/>
                    </a:lnTo>
                    <a:lnTo>
                      <a:pt x="843" y="225"/>
                    </a:lnTo>
                    <a:lnTo>
                      <a:pt x="847" y="228"/>
                    </a:lnTo>
                    <a:lnTo>
                      <a:pt x="851" y="231"/>
                    </a:lnTo>
                    <a:lnTo>
                      <a:pt x="855" y="235"/>
                    </a:lnTo>
                    <a:lnTo>
                      <a:pt x="859" y="237"/>
                    </a:lnTo>
                    <a:lnTo>
                      <a:pt x="863" y="239"/>
                    </a:lnTo>
                    <a:lnTo>
                      <a:pt x="867" y="244"/>
                    </a:lnTo>
                    <a:lnTo>
                      <a:pt x="871" y="245"/>
                    </a:lnTo>
                    <a:lnTo>
                      <a:pt x="875" y="248"/>
                    </a:lnTo>
                    <a:lnTo>
                      <a:pt x="879" y="250"/>
                    </a:lnTo>
                    <a:lnTo>
                      <a:pt x="883" y="253"/>
                    </a:lnTo>
                    <a:lnTo>
                      <a:pt x="887" y="256"/>
                    </a:lnTo>
                    <a:lnTo>
                      <a:pt x="890" y="260"/>
                    </a:lnTo>
                    <a:lnTo>
                      <a:pt x="894" y="262"/>
                    </a:lnTo>
                    <a:lnTo>
                      <a:pt x="898" y="264"/>
                    </a:lnTo>
                    <a:lnTo>
                      <a:pt x="902" y="268"/>
                    </a:lnTo>
                    <a:lnTo>
                      <a:pt x="906" y="271"/>
                    </a:lnTo>
                    <a:lnTo>
                      <a:pt x="910" y="273"/>
                    </a:lnTo>
                    <a:lnTo>
                      <a:pt x="914" y="276"/>
                    </a:lnTo>
                    <a:lnTo>
                      <a:pt x="918" y="278"/>
                    </a:lnTo>
                    <a:lnTo>
                      <a:pt x="922" y="282"/>
                    </a:lnTo>
                    <a:lnTo>
                      <a:pt x="926" y="284"/>
                    </a:lnTo>
                    <a:lnTo>
                      <a:pt x="930" y="288"/>
                    </a:lnTo>
                    <a:lnTo>
                      <a:pt x="934" y="290"/>
                    </a:lnTo>
                    <a:lnTo>
                      <a:pt x="938" y="295"/>
                    </a:lnTo>
                    <a:lnTo>
                      <a:pt x="942" y="295"/>
                    </a:lnTo>
                    <a:lnTo>
                      <a:pt x="946" y="299"/>
                    </a:lnTo>
                    <a:lnTo>
                      <a:pt x="950" y="302"/>
                    </a:lnTo>
                    <a:lnTo>
                      <a:pt x="954" y="305"/>
                    </a:lnTo>
                    <a:lnTo>
                      <a:pt x="958" y="307"/>
                    </a:lnTo>
                    <a:lnTo>
                      <a:pt x="961" y="309"/>
                    </a:lnTo>
                    <a:lnTo>
                      <a:pt x="965" y="313"/>
                    </a:lnTo>
                    <a:lnTo>
                      <a:pt x="969" y="317"/>
                    </a:lnTo>
                    <a:lnTo>
                      <a:pt x="973" y="320"/>
                    </a:lnTo>
                    <a:lnTo>
                      <a:pt x="977" y="322"/>
                    </a:lnTo>
                    <a:lnTo>
                      <a:pt x="981" y="326"/>
                    </a:lnTo>
                    <a:lnTo>
                      <a:pt x="985" y="328"/>
                    </a:lnTo>
                    <a:lnTo>
                      <a:pt x="989" y="331"/>
                    </a:lnTo>
                    <a:lnTo>
                      <a:pt x="993" y="334"/>
                    </a:lnTo>
                    <a:lnTo>
                      <a:pt x="997" y="338"/>
                    </a:lnTo>
                    <a:lnTo>
                      <a:pt x="1001" y="340"/>
                    </a:lnTo>
                    <a:lnTo>
                      <a:pt x="1005" y="342"/>
                    </a:lnTo>
                    <a:lnTo>
                      <a:pt x="1009" y="345"/>
                    </a:lnTo>
                    <a:lnTo>
                      <a:pt x="1013" y="347"/>
                    </a:lnTo>
                    <a:lnTo>
                      <a:pt x="1017" y="350"/>
                    </a:lnTo>
                    <a:lnTo>
                      <a:pt x="1021" y="353"/>
                    </a:lnTo>
                    <a:lnTo>
                      <a:pt x="1025" y="357"/>
                    </a:lnTo>
                    <a:lnTo>
                      <a:pt x="1028" y="359"/>
                    </a:lnTo>
                    <a:lnTo>
                      <a:pt x="1032" y="362"/>
                    </a:lnTo>
                    <a:lnTo>
                      <a:pt x="1036" y="365"/>
                    </a:lnTo>
                    <a:lnTo>
                      <a:pt x="1040" y="367"/>
                    </a:lnTo>
                    <a:lnTo>
                      <a:pt x="1044" y="371"/>
                    </a:lnTo>
                    <a:lnTo>
                      <a:pt x="1048" y="372"/>
                    </a:lnTo>
                    <a:lnTo>
                      <a:pt x="1052" y="376"/>
                    </a:lnTo>
                    <a:lnTo>
                      <a:pt x="1056" y="379"/>
                    </a:lnTo>
                    <a:lnTo>
                      <a:pt x="1060" y="381"/>
                    </a:lnTo>
                    <a:lnTo>
                      <a:pt x="1064" y="385"/>
                    </a:lnTo>
                    <a:lnTo>
                      <a:pt x="1068" y="388"/>
                    </a:lnTo>
                    <a:lnTo>
                      <a:pt x="1072" y="390"/>
                    </a:lnTo>
                    <a:lnTo>
                      <a:pt x="1076" y="393"/>
                    </a:lnTo>
                    <a:lnTo>
                      <a:pt x="1080" y="395"/>
                    </a:lnTo>
                    <a:lnTo>
                      <a:pt x="1084" y="400"/>
                    </a:lnTo>
                    <a:lnTo>
                      <a:pt x="1088" y="401"/>
                    </a:lnTo>
                    <a:lnTo>
                      <a:pt x="1092" y="403"/>
                    </a:lnTo>
                    <a:lnTo>
                      <a:pt x="1095" y="408"/>
                    </a:lnTo>
                    <a:lnTo>
                      <a:pt x="1099" y="409"/>
                    </a:lnTo>
                    <a:lnTo>
                      <a:pt x="1103" y="413"/>
                    </a:lnTo>
                    <a:lnTo>
                      <a:pt x="1107" y="416"/>
                    </a:lnTo>
                    <a:lnTo>
                      <a:pt x="1111" y="417"/>
                    </a:lnTo>
                    <a:lnTo>
                      <a:pt x="1115" y="421"/>
                    </a:lnTo>
                    <a:lnTo>
                      <a:pt x="1119" y="422"/>
                    </a:lnTo>
                    <a:lnTo>
                      <a:pt x="1123" y="426"/>
                    </a:lnTo>
                    <a:lnTo>
                      <a:pt x="1127" y="429"/>
                    </a:lnTo>
                    <a:lnTo>
                      <a:pt x="1131" y="432"/>
                    </a:lnTo>
                    <a:lnTo>
                      <a:pt x="1135" y="433"/>
                    </a:lnTo>
                    <a:lnTo>
                      <a:pt x="1139" y="437"/>
                    </a:lnTo>
                    <a:lnTo>
                      <a:pt x="1143" y="439"/>
                    </a:lnTo>
                    <a:lnTo>
                      <a:pt x="1147" y="442"/>
                    </a:lnTo>
                    <a:lnTo>
                      <a:pt x="1151" y="445"/>
                    </a:lnTo>
                    <a:lnTo>
                      <a:pt x="1155" y="448"/>
                    </a:lnTo>
                    <a:lnTo>
                      <a:pt x="1159" y="450"/>
                    </a:lnTo>
                    <a:lnTo>
                      <a:pt x="1163" y="452"/>
                    </a:lnTo>
                    <a:lnTo>
                      <a:pt x="1166" y="455"/>
                    </a:lnTo>
                    <a:lnTo>
                      <a:pt x="1170" y="458"/>
                    </a:lnTo>
                    <a:lnTo>
                      <a:pt x="1174" y="460"/>
                    </a:lnTo>
                    <a:lnTo>
                      <a:pt x="1178" y="463"/>
                    </a:lnTo>
                    <a:lnTo>
                      <a:pt x="1182" y="465"/>
                    </a:lnTo>
                    <a:lnTo>
                      <a:pt x="1186" y="467"/>
                    </a:lnTo>
                    <a:lnTo>
                      <a:pt x="1190" y="470"/>
                    </a:lnTo>
                    <a:lnTo>
                      <a:pt x="1194" y="472"/>
                    </a:lnTo>
                    <a:lnTo>
                      <a:pt x="1198" y="475"/>
                    </a:lnTo>
                    <a:lnTo>
                      <a:pt x="1202" y="477"/>
                    </a:lnTo>
                    <a:lnTo>
                      <a:pt x="1206" y="479"/>
                    </a:lnTo>
                    <a:lnTo>
                      <a:pt x="1210" y="483"/>
                    </a:lnTo>
                    <a:lnTo>
                      <a:pt x="1214" y="486"/>
                    </a:lnTo>
                    <a:lnTo>
                      <a:pt x="1218" y="487"/>
                    </a:lnTo>
                    <a:lnTo>
                      <a:pt x="1222" y="489"/>
                    </a:lnTo>
                    <a:lnTo>
                      <a:pt x="1226" y="492"/>
                    </a:lnTo>
                    <a:lnTo>
                      <a:pt x="1230" y="494"/>
                    </a:lnTo>
                    <a:lnTo>
                      <a:pt x="1233" y="496"/>
                    </a:lnTo>
                    <a:lnTo>
                      <a:pt x="1237" y="498"/>
                    </a:lnTo>
                    <a:lnTo>
                      <a:pt x="1241" y="501"/>
                    </a:lnTo>
                    <a:lnTo>
                      <a:pt x="1245" y="503"/>
                    </a:lnTo>
                    <a:lnTo>
                      <a:pt x="1249" y="506"/>
                    </a:lnTo>
                    <a:lnTo>
                      <a:pt x="1253" y="507"/>
                    </a:lnTo>
                    <a:lnTo>
                      <a:pt x="1257" y="509"/>
                    </a:lnTo>
                    <a:lnTo>
                      <a:pt x="1261" y="512"/>
                    </a:lnTo>
                    <a:lnTo>
                      <a:pt x="1265" y="512"/>
                    </a:lnTo>
                    <a:lnTo>
                      <a:pt x="1269" y="516"/>
                    </a:lnTo>
                    <a:lnTo>
                      <a:pt x="1273" y="517"/>
                    </a:lnTo>
                    <a:lnTo>
                      <a:pt x="1277" y="519"/>
                    </a:lnTo>
                    <a:lnTo>
                      <a:pt x="1281" y="521"/>
                    </a:lnTo>
                    <a:lnTo>
                      <a:pt x="1285" y="524"/>
                    </a:lnTo>
                    <a:lnTo>
                      <a:pt x="1289" y="527"/>
                    </a:lnTo>
                    <a:lnTo>
                      <a:pt x="1293" y="530"/>
                    </a:lnTo>
                    <a:lnTo>
                      <a:pt x="1297" y="530"/>
                    </a:lnTo>
                    <a:lnTo>
                      <a:pt x="1301" y="532"/>
                    </a:lnTo>
                    <a:lnTo>
                      <a:pt x="1304" y="535"/>
                    </a:lnTo>
                    <a:lnTo>
                      <a:pt x="1308" y="536"/>
                    </a:lnTo>
                    <a:lnTo>
                      <a:pt x="1312" y="539"/>
                    </a:lnTo>
                    <a:lnTo>
                      <a:pt x="1316" y="541"/>
                    </a:lnTo>
                    <a:lnTo>
                      <a:pt x="1320" y="542"/>
                    </a:lnTo>
                    <a:lnTo>
                      <a:pt x="1324" y="545"/>
                    </a:lnTo>
                    <a:lnTo>
                      <a:pt x="1328" y="545"/>
                    </a:lnTo>
                    <a:lnTo>
                      <a:pt x="1332" y="548"/>
                    </a:lnTo>
                    <a:lnTo>
                      <a:pt x="1336" y="549"/>
                    </a:lnTo>
                    <a:lnTo>
                      <a:pt x="1340" y="550"/>
                    </a:lnTo>
                    <a:lnTo>
                      <a:pt x="1344" y="553"/>
                    </a:lnTo>
                    <a:lnTo>
                      <a:pt x="1348" y="556"/>
                    </a:lnTo>
                    <a:lnTo>
                      <a:pt x="1352" y="557"/>
                    </a:lnTo>
                    <a:lnTo>
                      <a:pt x="1356" y="558"/>
                    </a:lnTo>
                    <a:lnTo>
                      <a:pt x="1360" y="560"/>
                    </a:lnTo>
                    <a:lnTo>
                      <a:pt x="1364" y="561"/>
                    </a:lnTo>
                    <a:lnTo>
                      <a:pt x="1368" y="562"/>
                    </a:lnTo>
                    <a:lnTo>
                      <a:pt x="1371" y="564"/>
                    </a:lnTo>
                    <a:lnTo>
                      <a:pt x="1375" y="566"/>
                    </a:lnTo>
                    <a:lnTo>
                      <a:pt x="1379" y="569"/>
                    </a:lnTo>
                    <a:lnTo>
                      <a:pt x="1383" y="570"/>
                    </a:lnTo>
                    <a:lnTo>
                      <a:pt x="1387" y="571"/>
                    </a:lnTo>
                    <a:lnTo>
                      <a:pt x="1391" y="573"/>
                    </a:lnTo>
                    <a:lnTo>
                      <a:pt x="1395" y="573"/>
                    </a:lnTo>
                    <a:lnTo>
                      <a:pt x="1399" y="575"/>
                    </a:lnTo>
                    <a:lnTo>
                      <a:pt x="1403" y="577"/>
                    </a:lnTo>
                    <a:lnTo>
                      <a:pt x="1407" y="578"/>
                    </a:lnTo>
                    <a:lnTo>
                      <a:pt x="1411" y="579"/>
                    </a:lnTo>
                    <a:lnTo>
                      <a:pt x="1415" y="581"/>
                    </a:lnTo>
                    <a:lnTo>
                      <a:pt x="1419" y="582"/>
                    </a:lnTo>
                    <a:lnTo>
                      <a:pt x="1423" y="582"/>
                    </a:lnTo>
                    <a:lnTo>
                      <a:pt x="1427" y="585"/>
                    </a:lnTo>
                    <a:lnTo>
                      <a:pt x="1431" y="587"/>
                    </a:lnTo>
                    <a:lnTo>
                      <a:pt x="1435" y="587"/>
                    </a:lnTo>
                    <a:lnTo>
                      <a:pt x="1438" y="591"/>
                    </a:lnTo>
                    <a:lnTo>
                      <a:pt x="1442" y="590"/>
                    </a:lnTo>
                    <a:lnTo>
                      <a:pt x="1446" y="592"/>
                    </a:lnTo>
                    <a:lnTo>
                      <a:pt x="1450" y="593"/>
                    </a:lnTo>
                    <a:lnTo>
                      <a:pt x="1454" y="594"/>
                    </a:lnTo>
                    <a:lnTo>
                      <a:pt x="1458" y="595"/>
                    </a:lnTo>
                    <a:lnTo>
                      <a:pt x="1462" y="597"/>
                    </a:lnTo>
                    <a:lnTo>
                      <a:pt x="1466" y="597"/>
                    </a:lnTo>
                    <a:lnTo>
                      <a:pt x="1470" y="597"/>
                    </a:lnTo>
                    <a:lnTo>
                      <a:pt x="1474" y="598"/>
                    </a:lnTo>
                    <a:lnTo>
                      <a:pt x="1478" y="600"/>
                    </a:lnTo>
                    <a:lnTo>
                      <a:pt x="1482" y="601"/>
                    </a:lnTo>
                    <a:lnTo>
                      <a:pt x="1486" y="602"/>
                    </a:lnTo>
                    <a:lnTo>
                      <a:pt x="1490" y="603"/>
                    </a:lnTo>
                    <a:lnTo>
                      <a:pt x="1494" y="605"/>
                    </a:lnTo>
                    <a:lnTo>
                      <a:pt x="1498" y="604"/>
                    </a:lnTo>
                    <a:lnTo>
                      <a:pt x="1502" y="605"/>
                    </a:lnTo>
                    <a:lnTo>
                      <a:pt x="1506" y="608"/>
                    </a:lnTo>
                    <a:lnTo>
                      <a:pt x="1509" y="609"/>
                    </a:lnTo>
                    <a:lnTo>
                      <a:pt x="1513" y="608"/>
                    </a:lnTo>
                    <a:lnTo>
                      <a:pt x="1517" y="609"/>
                    </a:lnTo>
                    <a:lnTo>
                      <a:pt x="1521" y="610"/>
                    </a:lnTo>
                    <a:lnTo>
                      <a:pt x="1525" y="611"/>
                    </a:lnTo>
                    <a:lnTo>
                      <a:pt x="1529" y="611"/>
                    </a:lnTo>
                    <a:lnTo>
                      <a:pt x="1533" y="612"/>
                    </a:lnTo>
                    <a:lnTo>
                      <a:pt x="1537" y="613"/>
                    </a:lnTo>
                    <a:lnTo>
                      <a:pt x="1541" y="614"/>
                    </a:lnTo>
                    <a:lnTo>
                      <a:pt x="1545" y="614"/>
                    </a:lnTo>
                    <a:lnTo>
                      <a:pt x="1549" y="615"/>
                    </a:lnTo>
                    <a:lnTo>
                      <a:pt x="1553" y="616"/>
                    </a:lnTo>
                    <a:lnTo>
                      <a:pt x="1557" y="616"/>
                    </a:lnTo>
                    <a:lnTo>
                      <a:pt x="1561" y="616"/>
                    </a:lnTo>
                    <a:lnTo>
                      <a:pt x="1565" y="617"/>
                    </a:lnTo>
                    <a:lnTo>
                      <a:pt x="1569" y="616"/>
                    </a:lnTo>
                    <a:lnTo>
                      <a:pt x="1573" y="617"/>
                    </a:lnTo>
                    <a:lnTo>
                      <a:pt x="1576" y="618"/>
                    </a:lnTo>
                    <a:lnTo>
                      <a:pt x="1580" y="620"/>
                    </a:lnTo>
                    <a:lnTo>
                      <a:pt x="1584" y="618"/>
                    </a:lnTo>
                    <a:lnTo>
                      <a:pt x="1588" y="620"/>
                    </a:lnTo>
                    <a:lnTo>
                      <a:pt x="1592" y="618"/>
                    </a:lnTo>
                    <a:lnTo>
                      <a:pt x="1596" y="621"/>
                    </a:lnTo>
                    <a:lnTo>
                      <a:pt x="1600" y="622"/>
                    </a:lnTo>
                    <a:lnTo>
                      <a:pt x="1604" y="621"/>
                    </a:lnTo>
                    <a:lnTo>
                      <a:pt x="1608" y="620"/>
                    </a:lnTo>
                    <a:lnTo>
                      <a:pt x="1612" y="622"/>
                    </a:lnTo>
                    <a:lnTo>
                      <a:pt x="1616" y="621"/>
                    </a:lnTo>
                    <a:lnTo>
                      <a:pt x="1620" y="621"/>
                    </a:lnTo>
                    <a:lnTo>
                      <a:pt x="1624" y="622"/>
                    </a:lnTo>
                    <a:lnTo>
                      <a:pt x="1628" y="621"/>
                    </a:lnTo>
                    <a:lnTo>
                      <a:pt x="1632" y="621"/>
                    </a:lnTo>
                    <a:lnTo>
                      <a:pt x="1636" y="622"/>
                    </a:lnTo>
                    <a:lnTo>
                      <a:pt x="1640" y="622"/>
                    </a:lnTo>
                    <a:lnTo>
                      <a:pt x="1643" y="622"/>
                    </a:lnTo>
                    <a:lnTo>
                      <a:pt x="1647" y="623"/>
                    </a:lnTo>
                    <a:lnTo>
                      <a:pt x="1651" y="621"/>
                    </a:lnTo>
                    <a:lnTo>
                      <a:pt x="1655" y="622"/>
                    </a:lnTo>
                    <a:lnTo>
                      <a:pt x="1659" y="622"/>
                    </a:lnTo>
                    <a:lnTo>
                      <a:pt x="1663" y="622"/>
                    </a:lnTo>
                    <a:lnTo>
                      <a:pt x="1667" y="622"/>
                    </a:lnTo>
                    <a:lnTo>
                      <a:pt x="1671" y="623"/>
                    </a:lnTo>
                    <a:lnTo>
                      <a:pt x="1675" y="621"/>
                    </a:lnTo>
                    <a:lnTo>
                      <a:pt x="1679" y="621"/>
                    </a:lnTo>
                    <a:lnTo>
                      <a:pt x="1683" y="622"/>
                    </a:lnTo>
                    <a:lnTo>
                      <a:pt x="1687" y="620"/>
                    </a:lnTo>
                    <a:lnTo>
                      <a:pt x="1691" y="623"/>
                    </a:lnTo>
                    <a:lnTo>
                      <a:pt x="1695" y="621"/>
                    </a:lnTo>
                    <a:lnTo>
                      <a:pt x="1699" y="620"/>
                    </a:lnTo>
                    <a:lnTo>
                      <a:pt x="1703" y="620"/>
                    </a:lnTo>
                    <a:lnTo>
                      <a:pt x="1707" y="619"/>
                    </a:lnTo>
                    <a:lnTo>
                      <a:pt x="1711" y="619"/>
                    </a:lnTo>
                    <a:lnTo>
                      <a:pt x="1714" y="620"/>
                    </a:lnTo>
                    <a:lnTo>
                      <a:pt x="1718" y="620"/>
                    </a:lnTo>
                    <a:lnTo>
                      <a:pt x="1722" y="619"/>
                    </a:lnTo>
                    <a:lnTo>
                      <a:pt x="1726" y="619"/>
                    </a:lnTo>
                    <a:lnTo>
                      <a:pt x="1730" y="618"/>
                    </a:lnTo>
                    <a:lnTo>
                      <a:pt x="1734" y="617"/>
                    </a:lnTo>
                    <a:lnTo>
                      <a:pt x="1738" y="617"/>
                    </a:lnTo>
                    <a:lnTo>
                      <a:pt x="1742" y="616"/>
                    </a:lnTo>
                    <a:lnTo>
                      <a:pt x="1746" y="616"/>
                    </a:lnTo>
                    <a:lnTo>
                      <a:pt x="1750" y="616"/>
                    </a:lnTo>
                    <a:lnTo>
                      <a:pt x="1754" y="615"/>
                    </a:lnTo>
                    <a:lnTo>
                      <a:pt x="1758" y="615"/>
                    </a:lnTo>
                    <a:lnTo>
                      <a:pt x="1762" y="614"/>
                    </a:lnTo>
                    <a:lnTo>
                      <a:pt x="1766" y="614"/>
                    </a:lnTo>
                    <a:lnTo>
                      <a:pt x="1770" y="613"/>
                    </a:lnTo>
                    <a:lnTo>
                      <a:pt x="1774" y="611"/>
                    </a:lnTo>
                    <a:lnTo>
                      <a:pt x="1778" y="612"/>
                    </a:lnTo>
                    <a:lnTo>
                      <a:pt x="1781" y="610"/>
                    </a:lnTo>
                    <a:lnTo>
                      <a:pt x="1785" y="610"/>
                    </a:lnTo>
                    <a:lnTo>
                      <a:pt x="1789" y="609"/>
                    </a:lnTo>
                    <a:lnTo>
                      <a:pt x="1793" y="609"/>
                    </a:lnTo>
                    <a:lnTo>
                      <a:pt x="1797" y="609"/>
                    </a:lnTo>
                    <a:lnTo>
                      <a:pt x="1801" y="609"/>
                    </a:lnTo>
                    <a:lnTo>
                      <a:pt x="1805" y="607"/>
                    </a:lnTo>
                    <a:lnTo>
                      <a:pt x="1809" y="607"/>
                    </a:lnTo>
                    <a:lnTo>
                      <a:pt x="1813" y="605"/>
                    </a:lnTo>
                    <a:lnTo>
                      <a:pt x="1817" y="606"/>
                    </a:lnTo>
                    <a:lnTo>
                      <a:pt x="1821" y="606"/>
                    </a:lnTo>
                    <a:lnTo>
                      <a:pt x="1825" y="603"/>
                    </a:lnTo>
                    <a:lnTo>
                      <a:pt x="1829" y="602"/>
                    </a:lnTo>
                    <a:lnTo>
                      <a:pt x="1833" y="601"/>
                    </a:lnTo>
                    <a:lnTo>
                      <a:pt x="1837" y="600"/>
                    </a:lnTo>
                    <a:lnTo>
                      <a:pt x="1841" y="598"/>
                    </a:lnTo>
                    <a:lnTo>
                      <a:pt x="1845" y="599"/>
                    </a:lnTo>
                    <a:lnTo>
                      <a:pt x="1848" y="598"/>
                    </a:lnTo>
                    <a:lnTo>
                      <a:pt x="1852" y="597"/>
                    </a:lnTo>
                    <a:lnTo>
                      <a:pt x="1856" y="595"/>
                    </a:lnTo>
                    <a:lnTo>
                      <a:pt x="1860" y="595"/>
                    </a:lnTo>
                    <a:lnTo>
                      <a:pt x="1864" y="594"/>
                    </a:lnTo>
                    <a:lnTo>
                      <a:pt x="1868" y="593"/>
                    </a:lnTo>
                    <a:lnTo>
                      <a:pt x="1872" y="592"/>
                    </a:lnTo>
                    <a:lnTo>
                      <a:pt x="1876" y="591"/>
                    </a:lnTo>
                    <a:lnTo>
                      <a:pt x="1880" y="591"/>
                    </a:lnTo>
                    <a:lnTo>
                      <a:pt x="1884" y="589"/>
                    </a:lnTo>
                    <a:lnTo>
                      <a:pt x="1888" y="588"/>
                    </a:lnTo>
                    <a:lnTo>
                      <a:pt x="1892" y="586"/>
                    </a:lnTo>
                    <a:lnTo>
                      <a:pt x="1896" y="586"/>
                    </a:lnTo>
                    <a:lnTo>
                      <a:pt x="1900" y="584"/>
                    </a:lnTo>
                    <a:lnTo>
                      <a:pt x="1904" y="583"/>
                    </a:lnTo>
                    <a:lnTo>
                      <a:pt x="1908" y="582"/>
                    </a:lnTo>
                    <a:lnTo>
                      <a:pt x="1912" y="580"/>
                    </a:lnTo>
                    <a:lnTo>
                      <a:pt x="1916" y="579"/>
                    </a:lnTo>
                    <a:lnTo>
                      <a:pt x="1919" y="578"/>
                    </a:lnTo>
                    <a:lnTo>
                      <a:pt x="1923" y="576"/>
                    </a:lnTo>
                    <a:lnTo>
                      <a:pt x="1927" y="576"/>
                    </a:lnTo>
                    <a:lnTo>
                      <a:pt x="1931" y="574"/>
                    </a:lnTo>
                    <a:lnTo>
                      <a:pt x="1935" y="573"/>
                    </a:lnTo>
                    <a:lnTo>
                      <a:pt x="1939" y="572"/>
                    </a:lnTo>
                    <a:lnTo>
                      <a:pt x="1943" y="569"/>
                    </a:lnTo>
                    <a:lnTo>
                      <a:pt x="1947" y="570"/>
                    </a:lnTo>
                    <a:lnTo>
                      <a:pt x="1951" y="569"/>
                    </a:lnTo>
                    <a:lnTo>
                      <a:pt x="1955" y="567"/>
                    </a:lnTo>
                    <a:lnTo>
                      <a:pt x="1959" y="565"/>
                    </a:lnTo>
                    <a:lnTo>
                      <a:pt x="1963" y="564"/>
                    </a:lnTo>
                    <a:lnTo>
                      <a:pt x="1967" y="563"/>
                    </a:lnTo>
                    <a:lnTo>
                      <a:pt x="1971" y="560"/>
                    </a:lnTo>
                    <a:lnTo>
                      <a:pt x="1975" y="560"/>
                    </a:lnTo>
                    <a:lnTo>
                      <a:pt x="1979" y="559"/>
                    </a:lnTo>
                    <a:lnTo>
                      <a:pt x="1983" y="557"/>
                    </a:lnTo>
                    <a:lnTo>
                      <a:pt x="1986" y="554"/>
                    </a:lnTo>
                    <a:lnTo>
                      <a:pt x="1990" y="553"/>
                    </a:lnTo>
                    <a:lnTo>
                      <a:pt x="1994" y="551"/>
                    </a:lnTo>
                    <a:lnTo>
                      <a:pt x="1998" y="551"/>
                    </a:lnTo>
                    <a:lnTo>
                      <a:pt x="2002" y="549"/>
                    </a:lnTo>
                    <a:lnTo>
                      <a:pt x="2006" y="550"/>
                    </a:lnTo>
                    <a:lnTo>
                      <a:pt x="2010" y="546"/>
                    </a:lnTo>
                    <a:lnTo>
                      <a:pt x="2014" y="545"/>
                    </a:lnTo>
                    <a:lnTo>
                      <a:pt x="2018" y="543"/>
                    </a:lnTo>
                    <a:lnTo>
                      <a:pt x="2022" y="542"/>
                    </a:lnTo>
                    <a:lnTo>
                      <a:pt x="2026" y="541"/>
                    </a:lnTo>
                    <a:lnTo>
                      <a:pt x="2030" y="541"/>
                    </a:lnTo>
                    <a:lnTo>
                      <a:pt x="2034" y="537"/>
                    </a:lnTo>
                    <a:lnTo>
                      <a:pt x="2038" y="537"/>
                    </a:lnTo>
                    <a:lnTo>
                      <a:pt x="2042" y="535"/>
                    </a:lnTo>
                    <a:lnTo>
                      <a:pt x="2046" y="532"/>
                    </a:lnTo>
                    <a:lnTo>
                      <a:pt x="2050" y="531"/>
                    </a:lnTo>
                    <a:lnTo>
                      <a:pt x="2054" y="529"/>
                    </a:lnTo>
                    <a:lnTo>
                      <a:pt x="2057" y="528"/>
                    </a:lnTo>
                    <a:lnTo>
                      <a:pt x="2061" y="526"/>
                    </a:lnTo>
                    <a:lnTo>
                      <a:pt x="2065" y="523"/>
                    </a:lnTo>
                    <a:lnTo>
                      <a:pt x="2069" y="522"/>
                    </a:lnTo>
                    <a:lnTo>
                      <a:pt x="2073" y="521"/>
                    </a:lnTo>
                    <a:lnTo>
                      <a:pt x="2077" y="520"/>
                    </a:lnTo>
                    <a:lnTo>
                      <a:pt x="2081" y="517"/>
                    </a:lnTo>
                    <a:lnTo>
                      <a:pt x="2085" y="517"/>
                    </a:lnTo>
                    <a:lnTo>
                      <a:pt x="2089" y="514"/>
                    </a:lnTo>
                    <a:lnTo>
                      <a:pt x="2093" y="513"/>
                    </a:lnTo>
                    <a:lnTo>
                      <a:pt x="2097" y="512"/>
                    </a:lnTo>
                    <a:lnTo>
                      <a:pt x="2101" y="509"/>
                    </a:lnTo>
                    <a:lnTo>
                      <a:pt x="2105" y="508"/>
                    </a:lnTo>
                    <a:lnTo>
                      <a:pt x="2109" y="505"/>
                    </a:lnTo>
                    <a:lnTo>
                      <a:pt x="2113" y="503"/>
                    </a:lnTo>
                    <a:lnTo>
                      <a:pt x="2117" y="503"/>
                    </a:lnTo>
                    <a:lnTo>
                      <a:pt x="2121" y="500"/>
                    </a:lnTo>
                    <a:lnTo>
                      <a:pt x="2124" y="500"/>
                    </a:lnTo>
                    <a:lnTo>
                      <a:pt x="2128" y="497"/>
                    </a:lnTo>
                    <a:lnTo>
                      <a:pt x="2132" y="497"/>
                    </a:lnTo>
                    <a:lnTo>
                      <a:pt x="2136" y="495"/>
                    </a:lnTo>
                    <a:lnTo>
                      <a:pt x="2140" y="491"/>
                    </a:lnTo>
                    <a:lnTo>
                      <a:pt x="2144" y="490"/>
                    </a:lnTo>
                    <a:lnTo>
                      <a:pt x="2148" y="488"/>
                    </a:lnTo>
                    <a:lnTo>
                      <a:pt x="2152" y="487"/>
                    </a:lnTo>
                    <a:lnTo>
                      <a:pt x="2156" y="486"/>
                    </a:lnTo>
                    <a:lnTo>
                      <a:pt x="2160" y="483"/>
                    </a:lnTo>
                    <a:lnTo>
                      <a:pt x="2164" y="481"/>
                    </a:lnTo>
                    <a:lnTo>
                      <a:pt x="2168" y="479"/>
                    </a:lnTo>
                    <a:lnTo>
                      <a:pt x="2172" y="477"/>
                    </a:lnTo>
                    <a:lnTo>
                      <a:pt x="2176" y="477"/>
                    </a:lnTo>
                    <a:lnTo>
                      <a:pt x="2180" y="475"/>
                    </a:lnTo>
                    <a:lnTo>
                      <a:pt x="2184" y="471"/>
                    </a:lnTo>
                    <a:lnTo>
                      <a:pt x="2188" y="469"/>
                    </a:lnTo>
                    <a:lnTo>
                      <a:pt x="2191" y="468"/>
                    </a:lnTo>
                    <a:lnTo>
                      <a:pt x="2195" y="466"/>
                    </a:lnTo>
                    <a:lnTo>
                      <a:pt x="2199" y="464"/>
                    </a:lnTo>
                    <a:lnTo>
                      <a:pt x="2203" y="461"/>
                    </a:lnTo>
                    <a:lnTo>
                      <a:pt x="2207" y="460"/>
                    </a:lnTo>
                    <a:lnTo>
                      <a:pt x="2211" y="459"/>
                    </a:lnTo>
                    <a:lnTo>
                      <a:pt x="2215" y="455"/>
                    </a:lnTo>
                    <a:lnTo>
                      <a:pt x="2219" y="454"/>
                    </a:lnTo>
                    <a:lnTo>
                      <a:pt x="2223" y="452"/>
                    </a:lnTo>
                    <a:lnTo>
                      <a:pt x="2227" y="452"/>
                    </a:lnTo>
                    <a:lnTo>
                      <a:pt x="2231" y="448"/>
                    </a:lnTo>
                    <a:lnTo>
                      <a:pt x="2235" y="447"/>
                    </a:lnTo>
                    <a:lnTo>
                      <a:pt x="2239" y="445"/>
                    </a:lnTo>
                    <a:lnTo>
                      <a:pt x="2243" y="444"/>
                    </a:lnTo>
                    <a:lnTo>
                      <a:pt x="2247" y="441"/>
                    </a:lnTo>
                    <a:lnTo>
                      <a:pt x="2251" y="439"/>
                    </a:lnTo>
                    <a:lnTo>
                      <a:pt x="2255" y="438"/>
                    </a:lnTo>
                    <a:lnTo>
                      <a:pt x="2259" y="436"/>
                    </a:lnTo>
                    <a:lnTo>
                      <a:pt x="2262" y="434"/>
                    </a:lnTo>
                    <a:lnTo>
                      <a:pt x="2266" y="432"/>
                    </a:lnTo>
                    <a:lnTo>
                      <a:pt x="2270" y="430"/>
                    </a:lnTo>
                    <a:lnTo>
                      <a:pt x="2274" y="428"/>
                    </a:lnTo>
                    <a:lnTo>
                      <a:pt x="2278" y="425"/>
                    </a:lnTo>
                    <a:lnTo>
                      <a:pt x="2282" y="425"/>
                    </a:lnTo>
                    <a:lnTo>
                      <a:pt x="2286" y="424"/>
                    </a:lnTo>
                    <a:lnTo>
                      <a:pt x="2290" y="421"/>
                    </a:lnTo>
                    <a:lnTo>
                      <a:pt x="2294" y="419"/>
                    </a:lnTo>
                    <a:lnTo>
                      <a:pt x="2298" y="416"/>
                    </a:lnTo>
                    <a:lnTo>
                      <a:pt x="2302" y="415"/>
                    </a:lnTo>
                    <a:lnTo>
                      <a:pt x="2306" y="412"/>
                    </a:lnTo>
                    <a:lnTo>
                      <a:pt x="2310" y="411"/>
                    </a:lnTo>
                    <a:lnTo>
                      <a:pt x="2314" y="409"/>
                    </a:lnTo>
                    <a:lnTo>
                      <a:pt x="2318" y="408"/>
                    </a:lnTo>
                    <a:lnTo>
                      <a:pt x="2322" y="404"/>
                    </a:lnTo>
                    <a:lnTo>
                      <a:pt x="2326" y="403"/>
                    </a:lnTo>
                    <a:lnTo>
                      <a:pt x="2329" y="401"/>
                    </a:lnTo>
                    <a:lnTo>
                      <a:pt x="2333" y="399"/>
                    </a:lnTo>
                    <a:lnTo>
                      <a:pt x="2337" y="397"/>
                    </a:lnTo>
                    <a:lnTo>
                      <a:pt x="2341" y="395"/>
                    </a:lnTo>
                    <a:lnTo>
                      <a:pt x="2345" y="392"/>
                    </a:lnTo>
                    <a:lnTo>
                      <a:pt x="2349" y="392"/>
                    </a:lnTo>
                    <a:lnTo>
                      <a:pt x="2353" y="389"/>
                    </a:lnTo>
                    <a:lnTo>
                      <a:pt x="2357" y="388"/>
                    </a:lnTo>
                    <a:lnTo>
                      <a:pt x="2361" y="386"/>
                    </a:lnTo>
                    <a:lnTo>
                      <a:pt x="2365" y="385"/>
                    </a:lnTo>
                    <a:lnTo>
                      <a:pt x="2369" y="381"/>
                    </a:lnTo>
                    <a:lnTo>
                      <a:pt x="2373" y="380"/>
                    </a:lnTo>
                    <a:lnTo>
                      <a:pt x="2377" y="378"/>
                    </a:lnTo>
                    <a:lnTo>
                      <a:pt x="2381" y="376"/>
                    </a:lnTo>
                    <a:lnTo>
                      <a:pt x="2385" y="373"/>
                    </a:lnTo>
                    <a:lnTo>
                      <a:pt x="2389" y="372"/>
                    </a:lnTo>
                    <a:lnTo>
                      <a:pt x="2393" y="371"/>
                    </a:lnTo>
                    <a:lnTo>
                      <a:pt x="2396" y="368"/>
                    </a:lnTo>
                    <a:lnTo>
                      <a:pt x="2400" y="366"/>
                    </a:lnTo>
                    <a:lnTo>
                      <a:pt x="2404" y="364"/>
                    </a:lnTo>
                    <a:lnTo>
                      <a:pt x="2408" y="363"/>
                    </a:lnTo>
                    <a:lnTo>
                      <a:pt x="2412" y="359"/>
                    </a:lnTo>
                    <a:lnTo>
                      <a:pt x="2416" y="357"/>
                    </a:lnTo>
                    <a:lnTo>
                      <a:pt x="2420" y="356"/>
                    </a:lnTo>
                    <a:lnTo>
                      <a:pt x="2424" y="355"/>
                    </a:lnTo>
                    <a:lnTo>
                      <a:pt x="2428" y="352"/>
                    </a:lnTo>
                    <a:lnTo>
                      <a:pt x="2432" y="350"/>
                    </a:lnTo>
                    <a:lnTo>
                      <a:pt x="2436" y="349"/>
                    </a:lnTo>
                    <a:lnTo>
                      <a:pt x="2440" y="347"/>
                    </a:lnTo>
                    <a:lnTo>
                      <a:pt x="2444" y="345"/>
                    </a:lnTo>
                    <a:lnTo>
                      <a:pt x="2448" y="343"/>
                    </a:lnTo>
                    <a:lnTo>
                      <a:pt x="2452" y="341"/>
                    </a:lnTo>
                    <a:lnTo>
                      <a:pt x="2456" y="339"/>
                    </a:lnTo>
                    <a:lnTo>
                      <a:pt x="2460" y="336"/>
                    </a:lnTo>
                    <a:lnTo>
                      <a:pt x="2464" y="335"/>
                    </a:lnTo>
                    <a:lnTo>
                      <a:pt x="2467" y="333"/>
                    </a:lnTo>
                    <a:lnTo>
                      <a:pt x="2471" y="331"/>
                    </a:lnTo>
                    <a:lnTo>
                      <a:pt x="2475" y="329"/>
                    </a:lnTo>
                    <a:lnTo>
                      <a:pt x="2479" y="327"/>
                    </a:lnTo>
                    <a:lnTo>
                      <a:pt x="2483" y="326"/>
                    </a:lnTo>
                    <a:lnTo>
                      <a:pt x="2487" y="324"/>
                    </a:lnTo>
                    <a:lnTo>
                      <a:pt x="2491" y="322"/>
                    </a:lnTo>
                    <a:lnTo>
                      <a:pt x="2495" y="319"/>
                    </a:lnTo>
                    <a:lnTo>
                      <a:pt x="2499" y="318"/>
                    </a:lnTo>
                    <a:lnTo>
                      <a:pt x="2503" y="318"/>
                    </a:lnTo>
                    <a:lnTo>
                      <a:pt x="2507" y="315"/>
                    </a:lnTo>
                    <a:lnTo>
                      <a:pt x="2511" y="312"/>
                    </a:lnTo>
                    <a:lnTo>
                      <a:pt x="2515" y="311"/>
                    </a:lnTo>
                    <a:lnTo>
                      <a:pt x="2519" y="310"/>
                    </a:lnTo>
                    <a:lnTo>
                      <a:pt x="2523" y="307"/>
                    </a:lnTo>
                    <a:lnTo>
                      <a:pt x="2527" y="305"/>
                    </a:lnTo>
                    <a:lnTo>
                      <a:pt x="2531" y="303"/>
                    </a:lnTo>
                    <a:lnTo>
                      <a:pt x="2534" y="302"/>
                    </a:lnTo>
                    <a:lnTo>
                      <a:pt x="2538" y="300"/>
                    </a:lnTo>
                    <a:lnTo>
                      <a:pt x="2542" y="297"/>
                    </a:lnTo>
                    <a:lnTo>
                      <a:pt x="2546" y="296"/>
                    </a:lnTo>
                    <a:lnTo>
                      <a:pt x="2550" y="294"/>
                    </a:lnTo>
                    <a:lnTo>
                      <a:pt x="2554" y="293"/>
                    </a:lnTo>
                    <a:lnTo>
                      <a:pt x="2558" y="290"/>
                    </a:lnTo>
                    <a:lnTo>
                      <a:pt x="2562" y="290"/>
                    </a:lnTo>
                    <a:lnTo>
                      <a:pt x="2566" y="287"/>
                    </a:lnTo>
                    <a:lnTo>
                      <a:pt x="2570" y="286"/>
                    </a:lnTo>
                    <a:lnTo>
                      <a:pt x="2574" y="283"/>
                    </a:lnTo>
                    <a:lnTo>
                      <a:pt x="2578" y="282"/>
                    </a:lnTo>
                    <a:lnTo>
                      <a:pt x="2582" y="280"/>
                    </a:lnTo>
                    <a:lnTo>
                      <a:pt x="2586" y="279"/>
                    </a:lnTo>
                    <a:lnTo>
                      <a:pt x="2590" y="277"/>
                    </a:lnTo>
                    <a:lnTo>
                      <a:pt x="2594" y="276"/>
                    </a:lnTo>
                    <a:lnTo>
                      <a:pt x="2598" y="272"/>
                    </a:lnTo>
                    <a:lnTo>
                      <a:pt x="2602" y="272"/>
                    </a:lnTo>
                    <a:lnTo>
                      <a:pt x="2605" y="271"/>
                    </a:lnTo>
                    <a:lnTo>
                      <a:pt x="2609" y="268"/>
                    </a:lnTo>
                    <a:lnTo>
                      <a:pt x="2613" y="267"/>
                    </a:lnTo>
                    <a:lnTo>
                      <a:pt x="2617" y="264"/>
                    </a:lnTo>
                    <a:lnTo>
                      <a:pt x="2621" y="264"/>
                    </a:lnTo>
                    <a:lnTo>
                      <a:pt x="2625" y="262"/>
                    </a:lnTo>
                    <a:lnTo>
                      <a:pt x="2629" y="259"/>
                    </a:lnTo>
                    <a:lnTo>
                      <a:pt x="2633" y="258"/>
                    </a:lnTo>
                    <a:lnTo>
                      <a:pt x="2637" y="255"/>
                    </a:lnTo>
                    <a:lnTo>
                      <a:pt x="2641" y="253"/>
                    </a:lnTo>
                    <a:lnTo>
                      <a:pt x="2645" y="253"/>
                    </a:lnTo>
                    <a:lnTo>
                      <a:pt x="2649" y="252"/>
                    </a:lnTo>
                    <a:lnTo>
                      <a:pt x="2653" y="249"/>
                    </a:lnTo>
                    <a:lnTo>
                      <a:pt x="2657" y="246"/>
                    </a:lnTo>
                    <a:lnTo>
                      <a:pt x="2661" y="245"/>
                    </a:lnTo>
                    <a:lnTo>
                      <a:pt x="2665" y="245"/>
                    </a:lnTo>
                    <a:lnTo>
                      <a:pt x="2669" y="242"/>
                    </a:lnTo>
                    <a:lnTo>
                      <a:pt x="2672" y="239"/>
                    </a:lnTo>
                    <a:lnTo>
                      <a:pt x="2676" y="238"/>
                    </a:lnTo>
                    <a:lnTo>
                      <a:pt x="2680" y="237"/>
                    </a:lnTo>
                    <a:lnTo>
                      <a:pt x="2684" y="237"/>
                    </a:lnTo>
                    <a:lnTo>
                      <a:pt x="2688" y="233"/>
                    </a:lnTo>
                    <a:lnTo>
                      <a:pt x="2692" y="232"/>
                    </a:lnTo>
                    <a:lnTo>
                      <a:pt x="2696" y="231"/>
                    </a:lnTo>
                    <a:lnTo>
                      <a:pt x="2700" y="229"/>
                    </a:lnTo>
                    <a:lnTo>
                      <a:pt x="2704" y="228"/>
                    </a:lnTo>
                    <a:lnTo>
                      <a:pt x="2708" y="227"/>
                    </a:lnTo>
                    <a:lnTo>
                      <a:pt x="2712" y="226"/>
                    </a:lnTo>
                    <a:lnTo>
                      <a:pt x="2716" y="222"/>
                    </a:lnTo>
                    <a:lnTo>
                      <a:pt x="2720" y="221"/>
                    </a:lnTo>
                    <a:lnTo>
                      <a:pt x="2724" y="220"/>
                    </a:lnTo>
                    <a:lnTo>
                      <a:pt x="2728" y="218"/>
                    </a:lnTo>
                    <a:lnTo>
                      <a:pt x="2732" y="217"/>
                    </a:lnTo>
                    <a:lnTo>
                      <a:pt x="2736" y="215"/>
                    </a:lnTo>
                    <a:lnTo>
                      <a:pt x="2739" y="215"/>
                    </a:lnTo>
                    <a:lnTo>
                      <a:pt x="2743" y="212"/>
                    </a:lnTo>
                    <a:lnTo>
                      <a:pt x="2747" y="210"/>
                    </a:lnTo>
                    <a:lnTo>
                      <a:pt x="2751" y="208"/>
                    </a:lnTo>
                    <a:lnTo>
                      <a:pt x="2755" y="207"/>
                    </a:lnTo>
                    <a:lnTo>
                      <a:pt x="2759" y="206"/>
                    </a:lnTo>
                    <a:lnTo>
                      <a:pt x="2763" y="204"/>
                    </a:lnTo>
                    <a:lnTo>
                      <a:pt x="2767" y="202"/>
                    </a:lnTo>
                    <a:lnTo>
                      <a:pt x="2771" y="201"/>
                    </a:lnTo>
                    <a:lnTo>
                      <a:pt x="2775" y="200"/>
                    </a:lnTo>
                    <a:lnTo>
                      <a:pt x="2779" y="199"/>
                    </a:lnTo>
                    <a:lnTo>
                      <a:pt x="2783" y="196"/>
                    </a:lnTo>
                    <a:lnTo>
                      <a:pt x="2787" y="194"/>
                    </a:lnTo>
                    <a:lnTo>
                      <a:pt x="2791" y="194"/>
                    </a:lnTo>
                    <a:lnTo>
                      <a:pt x="2795" y="192"/>
                    </a:lnTo>
                    <a:lnTo>
                      <a:pt x="2799" y="190"/>
                    </a:lnTo>
                    <a:lnTo>
                      <a:pt x="2803" y="188"/>
                    </a:lnTo>
                    <a:lnTo>
                      <a:pt x="2807" y="187"/>
                    </a:lnTo>
                    <a:lnTo>
                      <a:pt x="2810" y="185"/>
                    </a:lnTo>
                    <a:lnTo>
                      <a:pt x="2814" y="185"/>
                    </a:lnTo>
                    <a:lnTo>
                      <a:pt x="2818" y="185"/>
                    </a:lnTo>
                    <a:lnTo>
                      <a:pt x="2822" y="181"/>
                    </a:lnTo>
                    <a:lnTo>
                      <a:pt x="2826" y="181"/>
                    </a:lnTo>
                    <a:lnTo>
                      <a:pt x="2830" y="179"/>
                    </a:lnTo>
                    <a:lnTo>
                      <a:pt x="2834" y="178"/>
                    </a:lnTo>
                    <a:lnTo>
                      <a:pt x="2838" y="176"/>
                    </a:lnTo>
                    <a:lnTo>
                      <a:pt x="2842" y="174"/>
                    </a:lnTo>
                    <a:lnTo>
                      <a:pt x="2846" y="174"/>
                    </a:lnTo>
                    <a:lnTo>
                      <a:pt x="2850" y="174"/>
                    </a:lnTo>
                    <a:lnTo>
                      <a:pt x="2854" y="171"/>
                    </a:lnTo>
                    <a:lnTo>
                      <a:pt x="2858" y="170"/>
                    </a:lnTo>
                    <a:lnTo>
                      <a:pt x="2862" y="168"/>
                    </a:lnTo>
                    <a:lnTo>
                      <a:pt x="2866" y="166"/>
                    </a:lnTo>
                    <a:lnTo>
                      <a:pt x="2870" y="166"/>
                    </a:lnTo>
                    <a:lnTo>
                      <a:pt x="2874" y="163"/>
                    </a:lnTo>
                    <a:lnTo>
                      <a:pt x="2877" y="162"/>
                    </a:lnTo>
                    <a:lnTo>
                      <a:pt x="2881" y="162"/>
                    </a:lnTo>
                    <a:lnTo>
                      <a:pt x="2885" y="159"/>
                    </a:lnTo>
                    <a:lnTo>
                      <a:pt x="2889" y="159"/>
                    </a:lnTo>
                    <a:lnTo>
                      <a:pt x="2893" y="156"/>
                    </a:lnTo>
                    <a:lnTo>
                      <a:pt x="2897" y="157"/>
                    </a:lnTo>
                    <a:lnTo>
                      <a:pt x="2901" y="155"/>
                    </a:lnTo>
                    <a:lnTo>
                      <a:pt x="2905" y="153"/>
                    </a:lnTo>
                    <a:lnTo>
                      <a:pt x="2909" y="153"/>
                    </a:lnTo>
                    <a:lnTo>
                      <a:pt x="2913" y="152"/>
                    </a:lnTo>
                    <a:lnTo>
                      <a:pt x="2917" y="150"/>
                    </a:lnTo>
                    <a:lnTo>
                      <a:pt x="2921" y="148"/>
                    </a:lnTo>
                    <a:lnTo>
                      <a:pt x="2925" y="148"/>
                    </a:lnTo>
                    <a:lnTo>
                      <a:pt x="2929" y="146"/>
                    </a:lnTo>
                    <a:lnTo>
                      <a:pt x="2933" y="146"/>
                    </a:lnTo>
                    <a:lnTo>
                      <a:pt x="2937" y="143"/>
                    </a:lnTo>
                    <a:lnTo>
                      <a:pt x="2941" y="142"/>
                    </a:lnTo>
                    <a:lnTo>
                      <a:pt x="2944" y="141"/>
                    </a:lnTo>
                    <a:lnTo>
                      <a:pt x="2948" y="140"/>
                    </a:lnTo>
                    <a:lnTo>
                      <a:pt x="2952" y="139"/>
                    </a:lnTo>
                    <a:lnTo>
                      <a:pt x="2956" y="138"/>
                    </a:lnTo>
                    <a:lnTo>
                      <a:pt x="2960" y="137"/>
                    </a:lnTo>
                    <a:lnTo>
                      <a:pt x="2964" y="135"/>
                    </a:lnTo>
                    <a:lnTo>
                      <a:pt x="2968" y="134"/>
                    </a:lnTo>
                    <a:lnTo>
                      <a:pt x="2972" y="134"/>
                    </a:lnTo>
                    <a:lnTo>
                      <a:pt x="2976" y="132"/>
                    </a:lnTo>
                    <a:lnTo>
                      <a:pt x="2980" y="129"/>
                    </a:lnTo>
                    <a:lnTo>
                      <a:pt x="2984" y="129"/>
                    </a:lnTo>
                    <a:lnTo>
                      <a:pt x="2988" y="127"/>
                    </a:lnTo>
                    <a:lnTo>
                      <a:pt x="2992" y="127"/>
                    </a:lnTo>
                    <a:lnTo>
                      <a:pt x="2996" y="126"/>
                    </a:lnTo>
                    <a:lnTo>
                      <a:pt x="3000" y="126"/>
                    </a:lnTo>
                    <a:lnTo>
                      <a:pt x="3004" y="125"/>
                    </a:lnTo>
                    <a:lnTo>
                      <a:pt x="3008" y="123"/>
                    </a:lnTo>
                    <a:lnTo>
                      <a:pt x="3012" y="121"/>
                    </a:lnTo>
                    <a:lnTo>
                      <a:pt x="3015" y="121"/>
                    </a:lnTo>
                    <a:lnTo>
                      <a:pt x="3019" y="119"/>
                    </a:lnTo>
                    <a:lnTo>
                      <a:pt x="3023" y="118"/>
                    </a:lnTo>
                    <a:lnTo>
                      <a:pt x="3027" y="117"/>
                    </a:lnTo>
                    <a:lnTo>
                      <a:pt x="3031" y="117"/>
                    </a:lnTo>
                    <a:lnTo>
                      <a:pt x="3035" y="114"/>
                    </a:lnTo>
                    <a:lnTo>
                      <a:pt x="3039" y="114"/>
                    </a:lnTo>
                    <a:lnTo>
                      <a:pt x="3043" y="113"/>
                    </a:lnTo>
                    <a:lnTo>
                      <a:pt x="3047" y="112"/>
                    </a:lnTo>
                    <a:lnTo>
                      <a:pt x="3051" y="112"/>
                    </a:lnTo>
                    <a:lnTo>
                      <a:pt x="3055" y="109"/>
                    </a:lnTo>
                    <a:lnTo>
                      <a:pt x="3059" y="108"/>
                    </a:lnTo>
                    <a:lnTo>
                      <a:pt x="3063" y="108"/>
                    </a:lnTo>
                    <a:lnTo>
                      <a:pt x="3067" y="107"/>
                    </a:lnTo>
                    <a:lnTo>
                      <a:pt x="3071" y="106"/>
                    </a:lnTo>
                    <a:lnTo>
                      <a:pt x="3075" y="105"/>
                    </a:lnTo>
                    <a:lnTo>
                      <a:pt x="3079" y="104"/>
                    </a:lnTo>
                    <a:lnTo>
                      <a:pt x="3082" y="104"/>
                    </a:lnTo>
                    <a:lnTo>
                      <a:pt x="3086" y="102"/>
                    </a:lnTo>
                    <a:lnTo>
                      <a:pt x="3090" y="101"/>
                    </a:lnTo>
                    <a:lnTo>
                      <a:pt x="3094" y="100"/>
                    </a:lnTo>
                    <a:lnTo>
                      <a:pt x="3098" y="99"/>
                    </a:lnTo>
                    <a:lnTo>
                      <a:pt x="3102" y="99"/>
                    </a:lnTo>
                    <a:lnTo>
                      <a:pt x="3106" y="97"/>
                    </a:lnTo>
                    <a:lnTo>
                      <a:pt x="3110" y="97"/>
                    </a:lnTo>
                    <a:lnTo>
                      <a:pt x="3114" y="97"/>
                    </a:lnTo>
                    <a:lnTo>
                      <a:pt x="3118" y="95"/>
                    </a:lnTo>
                    <a:lnTo>
                      <a:pt x="3122" y="94"/>
                    </a:lnTo>
                    <a:lnTo>
                      <a:pt x="3126" y="93"/>
                    </a:lnTo>
                    <a:lnTo>
                      <a:pt x="3130" y="92"/>
                    </a:lnTo>
                    <a:lnTo>
                      <a:pt x="3134" y="91"/>
                    </a:lnTo>
                    <a:lnTo>
                      <a:pt x="3138" y="90"/>
                    </a:lnTo>
                    <a:lnTo>
                      <a:pt x="3142" y="90"/>
                    </a:lnTo>
                    <a:lnTo>
                      <a:pt x="3146" y="87"/>
                    </a:lnTo>
                    <a:lnTo>
                      <a:pt x="3150" y="9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2" name="Freeform 2904"/>
              <p:cNvSpPr>
                <a:spLocks/>
              </p:cNvSpPr>
              <p:nvPr/>
            </p:nvSpPr>
            <p:spPr bwMode="auto">
              <a:xfrm flipV="1">
                <a:off x="506" y="1489"/>
                <a:ext cx="1814" cy="432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3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7"/>
                  </a:cxn>
                  <a:cxn ang="0">
                    <a:pos x="303" y="13"/>
                  </a:cxn>
                  <a:cxn ang="0">
                    <a:pos x="354" y="19"/>
                  </a:cxn>
                  <a:cxn ang="0">
                    <a:pos x="406" y="29"/>
                  </a:cxn>
                  <a:cxn ang="0">
                    <a:pos x="457" y="46"/>
                  </a:cxn>
                  <a:cxn ang="0">
                    <a:pos x="508" y="64"/>
                  </a:cxn>
                  <a:cxn ang="0">
                    <a:pos x="559" y="88"/>
                  </a:cxn>
                  <a:cxn ang="0">
                    <a:pos x="611" y="116"/>
                  </a:cxn>
                  <a:cxn ang="0">
                    <a:pos x="662" y="147"/>
                  </a:cxn>
                  <a:cxn ang="0">
                    <a:pos x="713" y="181"/>
                  </a:cxn>
                  <a:cxn ang="0">
                    <a:pos x="764" y="222"/>
                  </a:cxn>
                  <a:cxn ang="0">
                    <a:pos x="816" y="263"/>
                  </a:cxn>
                  <a:cxn ang="0">
                    <a:pos x="867" y="308"/>
                  </a:cxn>
                  <a:cxn ang="0">
                    <a:pos x="918" y="352"/>
                  </a:cxn>
                  <a:cxn ang="0">
                    <a:pos x="969" y="398"/>
                  </a:cxn>
                  <a:cxn ang="0">
                    <a:pos x="1021" y="443"/>
                  </a:cxn>
                  <a:cxn ang="0">
                    <a:pos x="1072" y="488"/>
                  </a:cxn>
                  <a:cxn ang="0">
                    <a:pos x="1123" y="529"/>
                  </a:cxn>
                  <a:cxn ang="0">
                    <a:pos x="1174" y="569"/>
                  </a:cxn>
                  <a:cxn ang="0">
                    <a:pos x="1226" y="606"/>
                  </a:cxn>
                  <a:cxn ang="0">
                    <a:pos x="1277" y="638"/>
                  </a:cxn>
                  <a:cxn ang="0">
                    <a:pos x="1328" y="666"/>
                  </a:cxn>
                  <a:cxn ang="0">
                    <a:pos x="1379" y="693"/>
                  </a:cxn>
                  <a:cxn ang="0">
                    <a:pos x="1431" y="714"/>
                  </a:cxn>
                  <a:cxn ang="0">
                    <a:pos x="1482" y="729"/>
                  </a:cxn>
                  <a:cxn ang="0">
                    <a:pos x="1533" y="740"/>
                  </a:cxn>
                  <a:cxn ang="0">
                    <a:pos x="1584" y="746"/>
                  </a:cxn>
                  <a:cxn ang="0">
                    <a:pos x="1636" y="750"/>
                  </a:cxn>
                  <a:cxn ang="0">
                    <a:pos x="1687" y="746"/>
                  </a:cxn>
                  <a:cxn ang="0">
                    <a:pos x="1738" y="742"/>
                  </a:cxn>
                  <a:cxn ang="0">
                    <a:pos x="1789" y="729"/>
                  </a:cxn>
                  <a:cxn ang="0">
                    <a:pos x="1841" y="715"/>
                  </a:cxn>
                  <a:cxn ang="0">
                    <a:pos x="1892" y="698"/>
                  </a:cxn>
                  <a:cxn ang="0">
                    <a:pos x="1943" y="677"/>
                  </a:cxn>
                  <a:cxn ang="0">
                    <a:pos x="1994" y="654"/>
                  </a:cxn>
                  <a:cxn ang="0">
                    <a:pos x="2046" y="629"/>
                  </a:cxn>
                  <a:cxn ang="0">
                    <a:pos x="2097" y="603"/>
                  </a:cxn>
                  <a:cxn ang="0">
                    <a:pos x="2148" y="576"/>
                  </a:cxn>
                  <a:cxn ang="0">
                    <a:pos x="2199" y="547"/>
                  </a:cxn>
                  <a:cxn ang="0">
                    <a:pos x="2251" y="515"/>
                  </a:cxn>
                  <a:cxn ang="0">
                    <a:pos x="2302" y="486"/>
                  </a:cxn>
                  <a:cxn ang="0">
                    <a:pos x="2353" y="455"/>
                  </a:cxn>
                  <a:cxn ang="0">
                    <a:pos x="2404" y="425"/>
                  </a:cxn>
                  <a:cxn ang="0">
                    <a:pos x="2456" y="395"/>
                  </a:cxn>
                  <a:cxn ang="0">
                    <a:pos x="2507" y="366"/>
                  </a:cxn>
                  <a:cxn ang="0">
                    <a:pos x="2558" y="337"/>
                  </a:cxn>
                  <a:cxn ang="0">
                    <a:pos x="2609" y="310"/>
                  </a:cxn>
                  <a:cxn ang="0">
                    <a:pos x="2661" y="284"/>
                  </a:cxn>
                  <a:cxn ang="0">
                    <a:pos x="2712" y="256"/>
                  </a:cxn>
                  <a:cxn ang="0">
                    <a:pos x="2763" y="235"/>
                  </a:cxn>
                  <a:cxn ang="0">
                    <a:pos x="2814" y="212"/>
                  </a:cxn>
                  <a:cxn ang="0">
                    <a:pos x="2866" y="190"/>
                  </a:cxn>
                  <a:cxn ang="0">
                    <a:pos x="2917" y="172"/>
                  </a:cxn>
                  <a:cxn ang="0">
                    <a:pos x="2968" y="152"/>
                  </a:cxn>
                  <a:cxn ang="0">
                    <a:pos x="3019" y="135"/>
                  </a:cxn>
                  <a:cxn ang="0">
                    <a:pos x="3071" y="121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50">
                    <a:moveTo>
                      <a:pt x="0" y="4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4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67" y="0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3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1"/>
                    </a:lnTo>
                    <a:lnTo>
                      <a:pt x="98" y="3"/>
                    </a:lnTo>
                    <a:lnTo>
                      <a:pt x="102" y="3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3"/>
                    </a:lnTo>
                    <a:lnTo>
                      <a:pt x="141" y="3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7" y="4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4"/>
                    </a:lnTo>
                    <a:lnTo>
                      <a:pt x="173" y="3"/>
                    </a:lnTo>
                    <a:lnTo>
                      <a:pt x="177" y="4"/>
                    </a:lnTo>
                    <a:lnTo>
                      <a:pt x="181" y="4"/>
                    </a:lnTo>
                    <a:lnTo>
                      <a:pt x="185" y="4"/>
                    </a:lnTo>
                    <a:lnTo>
                      <a:pt x="189" y="5"/>
                    </a:lnTo>
                    <a:lnTo>
                      <a:pt x="193" y="4"/>
                    </a:lnTo>
                    <a:lnTo>
                      <a:pt x="197" y="4"/>
                    </a:lnTo>
                    <a:lnTo>
                      <a:pt x="201" y="4"/>
                    </a:lnTo>
                    <a:lnTo>
                      <a:pt x="205" y="6"/>
                    </a:lnTo>
                    <a:lnTo>
                      <a:pt x="208" y="5"/>
                    </a:lnTo>
                    <a:lnTo>
                      <a:pt x="212" y="7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6"/>
                    </a:lnTo>
                    <a:lnTo>
                      <a:pt x="228" y="6"/>
                    </a:lnTo>
                    <a:lnTo>
                      <a:pt x="232" y="6"/>
                    </a:lnTo>
                    <a:lnTo>
                      <a:pt x="236" y="6"/>
                    </a:lnTo>
                    <a:lnTo>
                      <a:pt x="240" y="6"/>
                    </a:lnTo>
                    <a:lnTo>
                      <a:pt x="244" y="6"/>
                    </a:lnTo>
                    <a:lnTo>
                      <a:pt x="248" y="7"/>
                    </a:lnTo>
                    <a:lnTo>
                      <a:pt x="252" y="7"/>
                    </a:lnTo>
                    <a:lnTo>
                      <a:pt x="256" y="8"/>
                    </a:lnTo>
                    <a:lnTo>
                      <a:pt x="260" y="9"/>
                    </a:lnTo>
                    <a:lnTo>
                      <a:pt x="264" y="8"/>
                    </a:lnTo>
                    <a:lnTo>
                      <a:pt x="268" y="9"/>
                    </a:lnTo>
                    <a:lnTo>
                      <a:pt x="272" y="9"/>
                    </a:lnTo>
                    <a:lnTo>
                      <a:pt x="275" y="9"/>
                    </a:lnTo>
                    <a:lnTo>
                      <a:pt x="279" y="10"/>
                    </a:lnTo>
                    <a:lnTo>
                      <a:pt x="283" y="10"/>
                    </a:lnTo>
                    <a:lnTo>
                      <a:pt x="287" y="10"/>
                    </a:lnTo>
                    <a:lnTo>
                      <a:pt x="291" y="12"/>
                    </a:lnTo>
                    <a:lnTo>
                      <a:pt x="295" y="11"/>
                    </a:lnTo>
                    <a:lnTo>
                      <a:pt x="299" y="11"/>
                    </a:lnTo>
                    <a:lnTo>
                      <a:pt x="303" y="13"/>
                    </a:lnTo>
                    <a:lnTo>
                      <a:pt x="307" y="13"/>
                    </a:lnTo>
                    <a:lnTo>
                      <a:pt x="311" y="13"/>
                    </a:lnTo>
                    <a:lnTo>
                      <a:pt x="315" y="14"/>
                    </a:lnTo>
                    <a:lnTo>
                      <a:pt x="319" y="14"/>
                    </a:lnTo>
                    <a:lnTo>
                      <a:pt x="323" y="14"/>
                    </a:lnTo>
                    <a:lnTo>
                      <a:pt x="327" y="17"/>
                    </a:lnTo>
                    <a:lnTo>
                      <a:pt x="331" y="16"/>
                    </a:lnTo>
                    <a:lnTo>
                      <a:pt x="335" y="15"/>
                    </a:lnTo>
                    <a:lnTo>
                      <a:pt x="339" y="17"/>
                    </a:lnTo>
                    <a:lnTo>
                      <a:pt x="342" y="18"/>
                    </a:lnTo>
                    <a:lnTo>
                      <a:pt x="346" y="17"/>
                    </a:lnTo>
                    <a:lnTo>
                      <a:pt x="350" y="18"/>
                    </a:lnTo>
                    <a:lnTo>
                      <a:pt x="354" y="19"/>
                    </a:lnTo>
                    <a:lnTo>
                      <a:pt x="358" y="22"/>
                    </a:lnTo>
                    <a:lnTo>
                      <a:pt x="362" y="20"/>
                    </a:lnTo>
                    <a:lnTo>
                      <a:pt x="366" y="21"/>
                    </a:lnTo>
                    <a:lnTo>
                      <a:pt x="370" y="23"/>
                    </a:lnTo>
                    <a:lnTo>
                      <a:pt x="374" y="22"/>
                    </a:lnTo>
                    <a:lnTo>
                      <a:pt x="378" y="24"/>
                    </a:lnTo>
                    <a:lnTo>
                      <a:pt x="382" y="25"/>
                    </a:lnTo>
                    <a:lnTo>
                      <a:pt x="386" y="25"/>
                    </a:lnTo>
                    <a:lnTo>
                      <a:pt x="390" y="26"/>
                    </a:lnTo>
                    <a:lnTo>
                      <a:pt x="394" y="28"/>
                    </a:lnTo>
                    <a:lnTo>
                      <a:pt x="398" y="29"/>
                    </a:lnTo>
                    <a:lnTo>
                      <a:pt x="402" y="29"/>
                    </a:lnTo>
                    <a:lnTo>
                      <a:pt x="406" y="29"/>
                    </a:lnTo>
                    <a:lnTo>
                      <a:pt x="410" y="32"/>
                    </a:lnTo>
                    <a:lnTo>
                      <a:pt x="413" y="33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5"/>
                    </a:lnTo>
                    <a:lnTo>
                      <a:pt x="429" y="38"/>
                    </a:lnTo>
                    <a:lnTo>
                      <a:pt x="433" y="38"/>
                    </a:lnTo>
                    <a:lnTo>
                      <a:pt x="437" y="39"/>
                    </a:lnTo>
                    <a:lnTo>
                      <a:pt x="441" y="41"/>
                    </a:lnTo>
                    <a:lnTo>
                      <a:pt x="445" y="41"/>
                    </a:lnTo>
                    <a:lnTo>
                      <a:pt x="449" y="43"/>
                    </a:lnTo>
                    <a:lnTo>
                      <a:pt x="453" y="44"/>
                    </a:lnTo>
                    <a:lnTo>
                      <a:pt x="457" y="46"/>
                    </a:lnTo>
                    <a:lnTo>
                      <a:pt x="461" y="46"/>
                    </a:lnTo>
                    <a:lnTo>
                      <a:pt x="465" y="47"/>
                    </a:lnTo>
                    <a:lnTo>
                      <a:pt x="469" y="48"/>
                    </a:lnTo>
                    <a:lnTo>
                      <a:pt x="473" y="51"/>
                    </a:lnTo>
                    <a:lnTo>
                      <a:pt x="477" y="53"/>
                    </a:lnTo>
                    <a:lnTo>
                      <a:pt x="480" y="53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9"/>
                    </a:lnTo>
                    <a:lnTo>
                      <a:pt x="496" y="61"/>
                    </a:lnTo>
                    <a:lnTo>
                      <a:pt x="500" y="63"/>
                    </a:lnTo>
                    <a:lnTo>
                      <a:pt x="504" y="62"/>
                    </a:lnTo>
                    <a:lnTo>
                      <a:pt x="508" y="64"/>
                    </a:lnTo>
                    <a:lnTo>
                      <a:pt x="512" y="66"/>
                    </a:lnTo>
                    <a:lnTo>
                      <a:pt x="516" y="68"/>
                    </a:lnTo>
                    <a:lnTo>
                      <a:pt x="520" y="69"/>
                    </a:lnTo>
                    <a:lnTo>
                      <a:pt x="524" y="72"/>
                    </a:lnTo>
                    <a:lnTo>
                      <a:pt x="528" y="73"/>
                    </a:lnTo>
                    <a:lnTo>
                      <a:pt x="532" y="75"/>
                    </a:lnTo>
                    <a:lnTo>
                      <a:pt x="536" y="77"/>
                    </a:lnTo>
                    <a:lnTo>
                      <a:pt x="540" y="78"/>
                    </a:lnTo>
                    <a:lnTo>
                      <a:pt x="544" y="80"/>
                    </a:lnTo>
                    <a:lnTo>
                      <a:pt x="547" y="83"/>
                    </a:lnTo>
                    <a:lnTo>
                      <a:pt x="551" y="84"/>
                    </a:lnTo>
                    <a:lnTo>
                      <a:pt x="555" y="85"/>
                    </a:lnTo>
                    <a:lnTo>
                      <a:pt x="559" y="88"/>
                    </a:lnTo>
                    <a:lnTo>
                      <a:pt x="563" y="89"/>
                    </a:lnTo>
                    <a:lnTo>
                      <a:pt x="567" y="92"/>
                    </a:lnTo>
                    <a:lnTo>
                      <a:pt x="571" y="93"/>
                    </a:lnTo>
                    <a:lnTo>
                      <a:pt x="575" y="95"/>
                    </a:lnTo>
                    <a:lnTo>
                      <a:pt x="579" y="98"/>
                    </a:lnTo>
                    <a:lnTo>
                      <a:pt x="583" y="101"/>
                    </a:lnTo>
                    <a:lnTo>
                      <a:pt x="587" y="103"/>
                    </a:lnTo>
                    <a:lnTo>
                      <a:pt x="591" y="105"/>
                    </a:lnTo>
                    <a:lnTo>
                      <a:pt x="595" y="107"/>
                    </a:lnTo>
                    <a:lnTo>
                      <a:pt x="599" y="109"/>
                    </a:lnTo>
                    <a:lnTo>
                      <a:pt x="603" y="111"/>
                    </a:lnTo>
                    <a:lnTo>
                      <a:pt x="607" y="112"/>
                    </a:lnTo>
                    <a:lnTo>
                      <a:pt x="611" y="116"/>
                    </a:lnTo>
                    <a:lnTo>
                      <a:pt x="615" y="119"/>
                    </a:lnTo>
                    <a:lnTo>
                      <a:pt x="618" y="121"/>
                    </a:lnTo>
                    <a:lnTo>
                      <a:pt x="622" y="123"/>
                    </a:lnTo>
                    <a:lnTo>
                      <a:pt x="626" y="124"/>
                    </a:lnTo>
                    <a:lnTo>
                      <a:pt x="630" y="127"/>
                    </a:lnTo>
                    <a:lnTo>
                      <a:pt x="634" y="130"/>
                    </a:lnTo>
                    <a:lnTo>
                      <a:pt x="638" y="132"/>
                    </a:lnTo>
                    <a:lnTo>
                      <a:pt x="642" y="135"/>
                    </a:lnTo>
                    <a:lnTo>
                      <a:pt x="646" y="137"/>
                    </a:lnTo>
                    <a:lnTo>
                      <a:pt x="650" y="140"/>
                    </a:lnTo>
                    <a:lnTo>
                      <a:pt x="654" y="142"/>
                    </a:lnTo>
                    <a:lnTo>
                      <a:pt x="658" y="144"/>
                    </a:lnTo>
                    <a:lnTo>
                      <a:pt x="662" y="147"/>
                    </a:lnTo>
                    <a:lnTo>
                      <a:pt x="666" y="149"/>
                    </a:lnTo>
                    <a:lnTo>
                      <a:pt x="670" y="151"/>
                    </a:lnTo>
                    <a:lnTo>
                      <a:pt x="674" y="155"/>
                    </a:lnTo>
                    <a:lnTo>
                      <a:pt x="678" y="158"/>
                    </a:lnTo>
                    <a:lnTo>
                      <a:pt x="682" y="160"/>
                    </a:lnTo>
                    <a:lnTo>
                      <a:pt x="685" y="163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72"/>
                    </a:lnTo>
                    <a:lnTo>
                      <a:pt x="701" y="174"/>
                    </a:lnTo>
                    <a:lnTo>
                      <a:pt x="705" y="178"/>
                    </a:lnTo>
                    <a:lnTo>
                      <a:pt x="709" y="180"/>
                    </a:lnTo>
                    <a:lnTo>
                      <a:pt x="713" y="181"/>
                    </a:lnTo>
                    <a:lnTo>
                      <a:pt x="717" y="185"/>
                    </a:lnTo>
                    <a:lnTo>
                      <a:pt x="721" y="189"/>
                    </a:lnTo>
                    <a:lnTo>
                      <a:pt x="725" y="192"/>
                    </a:lnTo>
                    <a:lnTo>
                      <a:pt x="729" y="195"/>
                    </a:lnTo>
                    <a:lnTo>
                      <a:pt x="733" y="198"/>
                    </a:lnTo>
                    <a:lnTo>
                      <a:pt x="737" y="200"/>
                    </a:lnTo>
                    <a:lnTo>
                      <a:pt x="741" y="202"/>
                    </a:lnTo>
                    <a:lnTo>
                      <a:pt x="745" y="207"/>
                    </a:lnTo>
                    <a:lnTo>
                      <a:pt x="749" y="210"/>
                    </a:lnTo>
                    <a:lnTo>
                      <a:pt x="753" y="212"/>
                    </a:lnTo>
                    <a:lnTo>
                      <a:pt x="756" y="215"/>
                    </a:lnTo>
                    <a:lnTo>
                      <a:pt x="760" y="219"/>
                    </a:lnTo>
                    <a:lnTo>
                      <a:pt x="764" y="222"/>
                    </a:lnTo>
                    <a:lnTo>
                      <a:pt x="768" y="225"/>
                    </a:lnTo>
                    <a:lnTo>
                      <a:pt x="772" y="227"/>
                    </a:lnTo>
                    <a:lnTo>
                      <a:pt x="776" y="231"/>
                    </a:lnTo>
                    <a:lnTo>
                      <a:pt x="780" y="235"/>
                    </a:lnTo>
                    <a:lnTo>
                      <a:pt x="784" y="240"/>
                    </a:lnTo>
                    <a:lnTo>
                      <a:pt x="788" y="240"/>
                    </a:lnTo>
                    <a:lnTo>
                      <a:pt x="792" y="245"/>
                    </a:lnTo>
                    <a:lnTo>
                      <a:pt x="796" y="247"/>
                    </a:lnTo>
                    <a:lnTo>
                      <a:pt x="800" y="252"/>
                    </a:lnTo>
                    <a:lnTo>
                      <a:pt x="804" y="255"/>
                    </a:lnTo>
                    <a:lnTo>
                      <a:pt x="808" y="257"/>
                    </a:lnTo>
                    <a:lnTo>
                      <a:pt x="812" y="261"/>
                    </a:lnTo>
                    <a:lnTo>
                      <a:pt x="816" y="263"/>
                    </a:lnTo>
                    <a:lnTo>
                      <a:pt x="820" y="266"/>
                    </a:lnTo>
                    <a:lnTo>
                      <a:pt x="823" y="271"/>
                    </a:lnTo>
                    <a:lnTo>
                      <a:pt x="827" y="273"/>
                    </a:lnTo>
                    <a:lnTo>
                      <a:pt x="831" y="277"/>
                    </a:lnTo>
                    <a:lnTo>
                      <a:pt x="835" y="281"/>
                    </a:lnTo>
                    <a:lnTo>
                      <a:pt x="839" y="284"/>
                    </a:lnTo>
                    <a:lnTo>
                      <a:pt x="843" y="286"/>
                    </a:lnTo>
                    <a:lnTo>
                      <a:pt x="847" y="291"/>
                    </a:lnTo>
                    <a:lnTo>
                      <a:pt x="851" y="294"/>
                    </a:lnTo>
                    <a:lnTo>
                      <a:pt x="855" y="298"/>
                    </a:lnTo>
                    <a:lnTo>
                      <a:pt x="859" y="301"/>
                    </a:lnTo>
                    <a:lnTo>
                      <a:pt x="863" y="305"/>
                    </a:lnTo>
                    <a:lnTo>
                      <a:pt x="867" y="308"/>
                    </a:lnTo>
                    <a:lnTo>
                      <a:pt x="871" y="312"/>
                    </a:lnTo>
                    <a:lnTo>
                      <a:pt x="875" y="315"/>
                    </a:lnTo>
                    <a:lnTo>
                      <a:pt x="879" y="318"/>
                    </a:lnTo>
                    <a:lnTo>
                      <a:pt x="883" y="321"/>
                    </a:lnTo>
                    <a:lnTo>
                      <a:pt x="887" y="325"/>
                    </a:lnTo>
                    <a:lnTo>
                      <a:pt x="890" y="329"/>
                    </a:lnTo>
                    <a:lnTo>
                      <a:pt x="894" y="331"/>
                    </a:lnTo>
                    <a:lnTo>
                      <a:pt x="898" y="335"/>
                    </a:lnTo>
                    <a:lnTo>
                      <a:pt x="902" y="337"/>
                    </a:lnTo>
                    <a:lnTo>
                      <a:pt x="906" y="343"/>
                    </a:lnTo>
                    <a:lnTo>
                      <a:pt x="910" y="345"/>
                    </a:lnTo>
                    <a:lnTo>
                      <a:pt x="914" y="349"/>
                    </a:lnTo>
                    <a:lnTo>
                      <a:pt x="918" y="352"/>
                    </a:lnTo>
                    <a:lnTo>
                      <a:pt x="922" y="355"/>
                    </a:lnTo>
                    <a:lnTo>
                      <a:pt x="926" y="359"/>
                    </a:lnTo>
                    <a:lnTo>
                      <a:pt x="930" y="362"/>
                    </a:lnTo>
                    <a:lnTo>
                      <a:pt x="934" y="366"/>
                    </a:lnTo>
                    <a:lnTo>
                      <a:pt x="938" y="371"/>
                    </a:lnTo>
                    <a:lnTo>
                      <a:pt x="942" y="372"/>
                    </a:lnTo>
                    <a:lnTo>
                      <a:pt x="946" y="377"/>
                    </a:lnTo>
                    <a:lnTo>
                      <a:pt x="950" y="381"/>
                    </a:lnTo>
                    <a:lnTo>
                      <a:pt x="954" y="383"/>
                    </a:lnTo>
                    <a:lnTo>
                      <a:pt x="958" y="388"/>
                    </a:lnTo>
                    <a:lnTo>
                      <a:pt x="961" y="391"/>
                    </a:lnTo>
                    <a:lnTo>
                      <a:pt x="965" y="394"/>
                    </a:lnTo>
                    <a:lnTo>
                      <a:pt x="969" y="398"/>
                    </a:lnTo>
                    <a:lnTo>
                      <a:pt x="973" y="401"/>
                    </a:lnTo>
                    <a:lnTo>
                      <a:pt x="977" y="404"/>
                    </a:lnTo>
                    <a:lnTo>
                      <a:pt x="981" y="408"/>
                    </a:lnTo>
                    <a:lnTo>
                      <a:pt x="985" y="411"/>
                    </a:lnTo>
                    <a:lnTo>
                      <a:pt x="989" y="414"/>
                    </a:lnTo>
                    <a:lnTo>
                      <a:pt x="993" y="419"/>
                    </a:lnTo>
                    <a:lnTo>
                      <a:pt x="997" y="422"/>
                    </a:lnTo>
                    <a:lnTo>
                      <a:pt x="1001" y="426"/>
                    </a:lnTo>
                    <a:lnTo>
                      <a:pt x="1005" y="429"/>
                    </a:lnTo>
                    <a:lnTo>
                      <a:pt x="1009" y="432"/>
                    </a:lnTo>
                    <a:lnTo>
                      <a:pt x="1013" y="435"/>
                    </a:lnTo>
                    <a:lnTo>
                      <a:pt x="1017" y="438"/>
                    </a:lnTo>
                    <a:lnTo>
                      <a:pt x="1021" y="443"/>
                    </a:lnTo>
                    <a:lnTo>
                      <a:pt x="1025" y="445"/>
                    </a:lnTo>
                    <a:lnTo>
                      <a:pt x="1028" y="449"/>
                    </a:lnTo>
                    <a:lnTo>
                      <a:pt x="1032" y="452"/>
                    </a:lnTo>
                    <a:lnTo>
                      <a:pt x="1036" y="457"/>
                    </a:lnTo>
                    <a:lnTo>
                      <a:pt x="1040" y="459"/>
                    </a:lnTo>
                    <a:lnTo>
                      <a:pt x="1044" y="464"/>
                    </a:lnTo>
                    <a:lnTo>
                      <a:pt x="1048" y="466"/>
                    </a:lnTo>
                    <a:lnTo>
                      <a:pt x="1052" y="470"/>
                    </a:lnTo>
                    <a:lnTo>
                      <a:pt x="1056" y="474"/>
                    </a:lnTo>
                    <a:lnTo>
                      <a:pt x="1060" y="477"/>
                    </a:lnTo>
                    <a:lnTo>
                      <a:pt x="1064" y="480"/>
                    </a:lnTo>
                    <a:lnTo>
                      <a:pt x="1068" y="485"/>
                    </a:lnTo>
                    <a:lnTo>
                      <a:pt x="1072" y="488"/>
                    </a:lnTo>
                    <a:lnTo>
                      <a:pt x="1076" y="491"/>
                    </a:lnTo>
                    <a:lnTo>
                      <a:pt x="1080" y="493"/>
                    </a:lnTo>
                    <a:lnTo>
                      <a:pt x="1084" y="496"/>
                    </a:lnTo>
                    <a:lnTo>
                      <a:pt x="1088" y="501"/>
                    </a:lnTo>
                    <a:lnTo>
                      <a:pt x="1092" y="502"/>
                    </a:lnTo>
                    <a:lnTo>
                      <a:pt x="1095" y="506"/>
                    </a:lnTo>
                    <a:lnTo>
                      <a:pt x="1099" y="509"/>
                    </a:lnTo>
                    <a:lnTo>
                      <a:pt x="1103" y="515"/>
                    </a:lnTo>
                    <a:lnTo>
                      <a:pt x="1107" y="516"/>
                    </a:lnTo>
                    <a:lnTo>
                      <a:pt x="1111" y="521"/>
                    </a:lnTo>
                    <a:lnTo>
                      <a:pt x="1115" y="523"/>
                    </a:lnTo>
                    <a:lnTo>
                      <a:pt x="1119" y="527"/>
                    </a:lnTo>
                    <a:lnTo>
                      <a:pt x="1123" y="529"/>
                    </a:lnTo>
                    <a:lnTo>
                      <a:pt x="1127" y="531"/>
                    </a:lnTo>
                    <a:lnTo>
                      <a:pt x="1131" y="535"/>
                    </a:lnTo>
                    <a:lnTo>
                      <a:pt x="1135" y="539"/>
                    </a:lnTo>
                    <a:lnTo>
                      <a:pt x="1139" y="541"/>
                    </a:lnTo>
                    <a:lnTo>
                      <a:pt x="1143" y="544"/>
                    </a:lnTo>
                    <a:lnTo>
                      <a:pt x="1147" y="548"/>
                    </a:lnTo>
                    <a:lnTo>
                      <a:pt x="1151" y="551"/>
                    </a:lnTo>
                    <a:lnTo>
                      <a:pt x="1155" y="554"/>
                    </a:lnTo>
                    <a:lnTo>
                      <a:pt x="1159" y="557"/>
                    </a:lnTo>
                    <a:lnTo>
                      <a:pt x="1163" y="559"/>
                    </a:lnTo>
                    <a:lnTo>
                      <a:pt x="1166" y="563"/>
                    </a:lnTo>
                    <a:lnTo>
                      <a:pt x="1170" y="566"/>
                    </a:lnTo>
                    <a:lnTo>
                      <a:pt x="1174" y="569"/>
                    </a:lnTo>
                    <a:lnTo>
                      <a:pt x="1178" y="572"/>
                    </a:lnTo>
                    <a:lnTo>
                      <a:pt x="1182" y="575"/>
                    </a:lnTo>
                    <a:lnTo>
                      <a:pt x="1186" y="579"/>
                    </a:lnTo>
                    <a:lnTo>
                      <a:pt x="1190" y="580"/>
                    </a:lnTo>
                    <a:lnTo>
                      <a:pt x="1194" y="583"/>
                    </a:lnTo>
                    <a:lnTo>
                      <a:pt x="1198" y="586"/>
                    </a:lnTo>
                    <a:lnTo>
                      <a:pt x="1202" y="588"/>
                    </a:lnTo>
                    <a:lnTo>
                      <a:pt x="1206" y="591"/>
                    </a:lnTo>
                    <a:lnTo>
                      <a:pt x="1210" y="594"/>
                    </a:lnTo>
                    <a:lnTo>
                      <a:pt x="1214" y="597"/>
                    </a:lnTo>
                    <a:lnTo>
                      <a:pt x="1218" y="600"/>
                    </a:lnTo>
                    <a:lnTo>
                      <a:pt x="1222" y="603"/>
                    </a:lnTo>
                    <a:lnTo>
                      <a:pt x="1226" y="606"/>
                    </a:lnTo>
                    <a:lnTo>
                      <a:pt x="1230" y="608"/>
                    </a:lnTo>
                    <a:lnTo>
                      <a:pt x="1233" y="611"/>
                    </a:lnTo>
                    <a:lnTo>
                      <a:pt x="1237" y="613"/>
                    </a:lnTo>
                    <a:lnTo>
                      <a:pt x="1241" y="616"/>
                    </a:lnTo>
                    <a:lnTo>
                      <a:pt x="1245" y="618"/>
                    </a:lnTo>
                    <a:lnTo>
                      <a:pt x="1249" y="622"/>
                    </a:lnTo>
                    <a:lnTo>
                      <a:pt x="1253" y="624"/>
                    </a:lnTo>
                    <a:lnTo>
                      <a:pt x="1257" y="626"/>
                    </a:lnTo>
                    <a:lnTo>
                      <a:pt x="1261" y="629"/>
                    </a:lnTo>
                    <a:lnTo>
                      <a:pt x="1265" y="631"/>
                    </a:lnTo>
                    <a:lnTo>
                      <a:pt x="1269" y="633"/>
                    </a:lnTo>
                    <a:lnTo>
                      <a:pt x="1273" y="634"/>
                    </a:lnTo>
                    <a:lnTo>
                      <a:pt x="1277" y="638"/>
                    </a:lnTo>
                    <a:lnTo>
                      <a:pt x="1281" y="641"/>
                    </a:lnTo>
                    <a:lnTo>
                      <a:pt x="1285" y="645"/>
                    </a:lnTo>
                    <a:lnTo>
                      <a:pt x="1289" y="645"/>
                    </a:lnTo>
                    <a:lnTo>
                      <a:pt x="1293" y="647"/>
                    </a:lnTo>
                    <a:lnTo>
                      <a:pt x="1297" y="651"/>
                    </a:lnTo>
                    <a:lnTo>
                      <a:pt x="1301" y="653"/>
                    </a:lnTo>
                    <a:lnTo>
                      <a:pt x="1304" y="655"/>
                    </a:lnTo>
                    <a:lnTo>
                      <a:pt x="1308" y="656"/>
                    </a:lnTo>
                    <a:lnTo>
                      <a:pt x="1312" y="659"/>
                    </a:lnTo>
                    <a:lnTo>
                      <a:pt x="1316" y="661"/>
                    </a:lnTo>
                    <a:lnTo>
                      <a:pt x="1320" y="663"/>
                    </a:lnTo>
                    <a:lnTo>
                      <a:pt x="1324" y="667"/>
                    </a:lnTo>
                    <a:lnTo>
                      <a:pt x="1328" y="666"/>
                    </a:lnTo>
                    <a:lnTo>
                      <a:pt x="1332" y="670"/>
                    </a:lnTo>
                    <a:lnTo>
                      <a:pt x="1336" y="670"/>
                    </a:lnTo>
                    <a:lnTo>
                      <a:pt x="1340" y="672"/>
                    </a:lnTo>
                    <a:lnTo>
                      <a:pt x="1344" y="676"/>
                    </a:lnTo>
                    <a:lnTo>
                      <a:pt x="1348" y="678"/>
                    </a:lnTo>
                    <a:lnTo>
                      <a:pt x="1352" y="680"/>
                    </a:lnTo>
                    <a:lnTo>
                      <a:pt x="1356" y="682"/>
                    </a:lnTo>
                    <a:lnTo>
                      <a:pt x="1360" y="684"/>
                    </a:lnTo>
                    <a:lnTo>
                      <a:pt x="1364" y="685"/>
                    </a:lnTo>
                    <a:lnTo>
                      <a:pt x="1368" y="687"/>
                    </a:lnTo>
                    <a:lnTo>
                      <a:pt x="1371" y="689"/>
                    </a:lnTo>
                    <a:lnTo>
                      <a:pt x="1375" y="690"/>
                    </a:lnTo>
                    <a:lnTo>
                      <a:pt x="1379" y="693"/>
                    </a:lnTo>
                    <a:lnTo>
                      <a:pt x="1383" y="695"/>
                    </a:lnTo>
                    <a:lnTo>
                      <a:pt x="1387" y="696"/>
                    </a:lnTo>
                    <a:lnTo>
                      <a:pt x="1391" y="698"/>
                    </a:lnTo>
                    <a:lnTo>
                      <a:pt x="1395" y="700"/>
                    </a:lnTo>
                    <a:lnTo>
                      <a:pt x="1399" y="702"/>
                    </a:lnTo>
                    <a:lnTo>
                      <a:pt x="1403" y="702"/>
                    </a:lnTo>
                    <a:lnTo>
                      <a:pt x="1407" y="705"/>
                    </a:lnTo>
                    <a:lnTo>
                      <a:pt x="1411" y="706"/>
                    </a:lnTo>
                    <a:lnTo>
                      <a:pt x="1415" y="709"/>
                    </a:lnTo>
                    <a:lnTo>
                      <a:pt x="1419" y="709"/>
                    </a:lnTo>
                    <a:lnTo>
                      <a:pt x="1423" y="711"/>
                    </a:lnTo>
                    <a:lnTo>
                      <a:pt x="1427" y="712"/>
                    </a:lnTo>
                    <a:lnTo>
                      <a:pt x="1431" y="714"/>
                    </a:lnTo>
                    <a:lnTo>
                      <a:pt x="1435" y="715"/>
                    </a:lnTo>
                    <a:lnTo>
                      <a:pt x="1438" y="715"/>
                    </a:lnTo>
                    <a:lnTo>
                      <a:pt x="1442" y="718"/>
                    </a:lnTo>
                    <a:lnTo>
                      <a:pt x="1446" y="718"/>
                    </a:lnTo>
                    <a:lnTo>
                      <a:pt x="1450" y="720"/>
                    </a:lnTo>
                    <a:lnTo>
                      <a:pt x="1454" y="722"/>
                    </a:lnTo>
                    <a:lnTo>
                      <a:pt x="1458" y="722"/>
                    </a:lnTo>
                    <a:lnTo>
                      <a:pt x="1462" y="724"/>
                    </a:lnTo>
                    <a:lnTo>
                      <a:pt x="1466" y="725"/>
                    </a:lnTo>
                    <a:lnTo>
                      <a:pt x="1470" y="726"/>
                    </a:lnTo>
                    <a:lnTo>
                      <a:pt x="1474" y="727"/>
                    </a:lnTo>
                    <a:lnTo>
                      <a:pt x="1478" y="729"/>
                    </a:lnTo>
                    <a:lnTo>
                      <a:pt x="1482" y="729"/>
                    </a:lnTo>
                    <a:lnTo>
                      <a:pt x="1486" y="731"/>
                    </a:lnTo>
                    <a:lnTo>
                      <a:pt x="1490" y="731"/>
                    </a:lnTo>
                    <a:lnTo>
                      <a:pt x="1494" y="733"/>
                    </a:lnTo>
                    <a:lnTo>
                      <a:pt x="1498" y="733"/>
                    </a:lnTo>
                    <a:lnTo>
                      <a:pt x="1502" y="734"/>
                    </a:lnTo>
                    <a:lnTo>
                      <a:pt x="1506" y="735"/>
                    </a:lnTo>
                    <a:lnTo>
                      <a:pt x="1509" y="737"/>
                    </a:lnTo>
                    <a:lnTo>
                      <a:pt x="1513" y="737"/>
                    </a:lnTo>
                    <a:lnTo>
                      <a:pt x="1517" y="738"/>
                    </a:lnTo>
                    <a:lnTo>
                      <a:pt x="1521" y="737"/>
                    </a:lnTo>
                    <a:lnTo>
                      <a:pt x="1525" y="740"/>
                    </a:lnTo>
                    <a:lnTo>
                      <a:pt x="1529" y="740"/>
                    </a:lnTo>
                    <a:lnTo>
                      <a:pt x="1533" y="740"/>
                    </a:lnTo>
                    <a:lnTo>
                      <a:pt x="1537" y="741"/>
                    </a:lnTo>
                    <a:lnTo>
                      <a:pt x="1541" y="742"/>
                    </a:lnTo>
                    <a:lnTo>
                      <a:pt x="1545" y="743"/>
                    </a:lnTo>
                    <a:lnTo>
                      <a:pt x="1549" y="742"/>
                    </a:lnTo>
                    <a:lnTo>
                      <a:pt x="1553" y="744"/>
                    </a:lnTo>
                    <a:lnTo>
                      <a:pt x="1557" y="744"/>
                    </a:lnTo>
                    <a:lnTo>
                      <a:pt x="1561" y="745"/>
                    </a:lnTo>
                    <a:lnTo>
                      <a:pt x="1565" y="745"/>
                    </a:lnTo>
                    <a:lnTo>
                      <a:pt x="1569" y="746"/>
                    </a:lnTo>
                    <a:lnTo>
                      <a:pt x="1573" y="745"/>
                    </a:lnTo>
                    <a:lnTo>
                      <a:pt x="1576" y="748"/>
                    </a:lnTo>
                    <a:lnTo>
                      <a:pt x="1580" y="747"/>
                    </a:lnTo>
                    <a:lnTo>
                      <a:pt x="1584" y="746"/>
                    </a:lnTo>
                    <a:lnTo>
                      <a:pt x="1588" y="747"/>
                    </a:lnTo>
                    <a:lnTo>
                      <a:pt x="1592" y="748"/>
                    </a:lnTo>
                    <a:lnTo>
                      <a:pt x="1596" y="748"/>
                    </a:lnTo>
                    <a:lnTo>
                      <a:pt x="1600" y="749"/>
                    </a:lnTo>
                    <a:lnTo>
                      <a:pt x="1604" y="748"/>
                    </a:lnTo>
                    <a:lnTo>
                      <a:pt x="1608" y="749"/>
                    </a:lnTo>
                    <a:lnTo>
                      <a:pt x="1612" y="749"/>
                    </a:lnTo>
                    <a:lnTo>
                      <a:pt x="1616" y="749"/>
                    </a:lnTo>
                    <a:lnTo>
                      <a:pt x="1620" y="749"/>
                    </a:lnTo>
                    <a:lnTo>
                      <a:pt x="1624" y="750"/>
                    </a:lnTo>
                    <a:lnTo>
                      <a:pt x="1628" y="748"/>
                    </a:lnTo>
                    <a:lnTo>
                      <a:pt x="1632" y="750"/>
                    </a:lnTo>
                    <a:lnTo>
                      <a:pt x="1636" y="750"/>
                    </a:lnTo>
                    <a:lnTo>
                      <a:pt x="1640" y="749"/>
                    </a:lnTo>
                    <a:lnTo>
                      <a:pt x="1643" y="748"/>
                    </a:lnTo>
                    <a:lnTo>
                      <a:pt x="1647" y="748"/>
                    </a:lnTo>
                    <a:lnTo>
                      <a:pt x="1651" y="749"/>
                    </a:lnTo>
                    <a:lnTo>
                      <a:pt x="1655" y="749"/>
                    </a:lnTo>
                    <a:lnTo>
                      <a:pt x="1659" y="748"/>
                    </a:lnTo>
                    <a:lnTo>
                      <a:pt x="1663" y="749"/>
                    </a:lnTo>
                    <a:lnTo>
                      <a:pt x="1667" y="748"/>
                    </a:lnTo>
                    <a:lnTo>
                      <a:pt x="1671" y="747"/>
                    </a:lnTo>
                    <a:lnTo>
                      <a:pt x="1675" y="749"/>
                    </a:lnTo>
                    <a:lnTo>
                      <a:pt x="1679" y="747"/>
                    </a:lnTo>
                    <a:lnTo>
                      <a:pt x="1683" y="746"/>
                    </a:lnTo>
                    <a:lnTo>
                      <a:pt x="1687" y="746"/>
                    </a:lnTo>
                    <a:lnTo>
                      <a:pt x="1691" y="746"/>
                    </a:lnTo>
                    <a:lnTo>
                      <a:pt x="1695" y="745"/>
                    </a:lnTo>
                    <a:lnTo>
                      <a:pt x="1699" y="746"/>
                    </a:lnTo>
                    <a:lnTo>
                      <a:pt x="1703" y="746"/>
                    </a:lnTo>
                    <a:lnTo>
                      <a:pt x="1707" y="744"/>
                    </a:lnTo>
                    <a:lnTo>
                      <a:pt x="1711" y="744"/>
                    </a:lnTo>
                    <a:lnTo>
                      <a:pt x="1714" y="743"/>
                    </a:lnTo>
                    <a:lnTo>
                      <a:pt x="1718" y="743"/>
                    </a:lnTo>
                    <a:lnTo>
                      <a:pt x="1722" y="743"/>
                    </a:lnTo>
                    <a:lnTo>
                      <a:pt x="1726" y="743"/>
                    </a:lnTo>
                    <a:lnTo>
                      <a:pt x="1730" y="741"/>
                    </a:lnTo>
                    <a:lnTo>
                      <a:pt x="1734" y="741"/>
                    </a:lnTo>
                    <a:lnTo>
                      <a:pt x="1738" y="742"/>
                    </a:lnTo>
                    <a:lnTo>
                      <a:pt x="1742" y="739"/>
                    </a:lnTo>
                    <a:lnTo>
                      <a:pt x="1746" y="739"/>
                    </a:lnTo>
                    <a:lnTo>
                      <a:pt x="1750" y="739"/>
                    </a:lnTo>
                    <a:lnTo>
                      <a:pt x="1754" y="737"/>
                    </a:lnTo>
                    <a:lnTo>
                      <a:pt x="1758" y="737"/>
                    </a:lnTo>
                    <a:lnTo>
                      <a:pt x="1762" y="735"/>
                    </a:lnTo>
                    <a:lnTo>
                      <a:pt x="1766" y="737"/>
                    </a:lnTo>
                    <a:lnTo>
                      <a:pt x="1770" y="733"/>
                    </a:lnTo>
                    <a:lnTo>
                      <a:pt x="1774" y="734"/>
                    </a:lnTo>
                    <a:lnTo>
                      <a:pt x="1778" y="732"/>
                    </a:lnTo>
                    <a:lnTo>
                      <a:pt x="1781" y="731"/>
                    </a:lnTo>
                    <a:lnTo>
                      <a:pt x="1785" y="729"/>
                    </a:lnTo>
                    <a:lnTo>
                      <a:pt x="1789" y="729"/>
                    </a:lnTo>
                    <a:lnTo>
                      <a:pt x="1793" y="729"/>
                    </a:lnTo>
                    <a:lnTo>
                      <a:pt x="1797" y="729"/>
                    </a:lnTo>
                    <a:lnTo>
                      <a:pt x="1801" y="726"/>
                    </a:lnTo>
                    <a:lnTo>
                      <a:pt x="1805" y="726"/>
                    </a:lnTo>
                    <a:lnTo>
                      <a:pt x="1809" y="724"/>
                    </a:lnTo>
                    <a:lnTo>
                      <a:pt x="1813" y="724"/>
                    </a:lnTo>
                    <a:lnTo>
                      <a:pt x="1817" y="722"/>
                    </a:lnTo>
                    <a:lnTo>
                      <a:pt x="1821" y="721"/>
                    </a:lnTo>
                    <a:lnTo>
                      <a:pt x="1825" y="720"/>
                    </a:lnTo>
                    <a:lnTo>
                      <a:pt x="1829" y="719"/>
                    </a:lnTo>
                    <a:lnTo>
                      <a:pt x="1833" y="718"/>
                    </a:lnTo>
                    <a:lnTo>
                      <a:pt x="1837" y="717"/>
                    </a:lnTo>
                    <a:lnTo>
                      <a:pt x="1841" y="715"/>
                    </a:lnTo>
                    <a:lnTo>
                      <a:pt x="1845" y="714"/>
                    </a:lnTo>
                    <a:lnTo>
                      <a:pt x="1848" y="713"/>
                    </a:lnTo>
                    <a:lnTo>
                      <a:pt x="1852" y="712"/>
                    </a:lnTo>
                    <a:lnTo>
                      <a:pt x="1856" y="711"/>
                    </a:lnTo>
                    <a:lnTo>
                      <a:pt x="1860" y="709"/>
                    </a:lnTo>
                    <a:lnTo>
                      <a:pt x="1864" y="708"/>
                    </a:lnTo>
                    <a:lnTo>
                      <a:pt x="1868" y="705"/>
                    </a:lnTo>
                    <a:lnTo>
                      <a:pt x="1872" y="704"/>
                    </a:lnTo>
                    <a:lnTo>
                      <a:pt x="1876" y="703"/>
                    </a:lnTo>
                    <a:lnTo>
                      <a:pt x="1880" y="702"/>
                    </a:lnTo>
                    <a:lnTo>
                      <a:pt x="1884" y="700"/>
                    </a:lnTo>
                    <a:lnTo>
                      <a:pt x="1888" y="700"/>
                    </a:lnTo>
                    <a:lnTo>
                      <a:pt x="1892" y="698"/>
                    </a:lnTo>
                    <a:lnTo>
                      <a:pt x="1896" y="697"/>
                    </a:lnTo>
                    <a:lnTo>
                      <a:pt x="1900" y="695"/>
                    </a:lnTo>
                    <a:lnTo>
                      <a:pt x="1904" y="693"/>
                    </a:lnTo>
                    <a:lnTo>
                      <a:pt x="1908" y="693"/>
                    </a:lnTo>
                    <a:lnTo>
                      <a:pt x="1912" y="690"/>
                    </a:lnTo>
                    <a:lnTo>
                      <a:pt x="1916" y="689"/>
                    </a:lnTo>
                    <a:lnTo>
                      <a:pt x="1919" y="687"/>
                    </a:lnTo>
                    <a:lnTo>
                      <a:pt x="1923" y="685"/>
                    </a:lnTo>
                    <a:lnTo>
                      <a:pt x="1927" y="686"/>
                    </a:lnTo>
                    <a:lnTo>
                      <a:pt x="1931" y="684"/>
                    </a:lnTo>
                    <a:lnTo>
                      <a:pt x="1935" y="681"/>
                    </a:lnTo>
                    <a:lnTo>
                      <a:pt x="1939" y="679"/>
                    </a:lnTo>
                    <a:lnTo>
                      <a:pt x="1943" y="677"/>
                    </a:lnTo>
                    <a:lnTo>
                      <a:pt x="1947" y="676"/>
                    </a:lnTo>
                    <a:lnTo>
                      <a:pt x="1951" y="673"/>
                    </a:lnTo>
                    <a:lnTo>
                      <a:pt x="1955" y="673"/>
                    </a:lnTo>
                    <a:lnTo>
                      <a:pt x="1959" y="671"/>
                    </a:lnTo>
                    <a:lnTo>
                      <a:pt x="1963" y="669"/>
                    </a:lnTo>
                    <a:lnTo>
                      <a:pt x="1967" y="668"/>
                    </a:lnTo>
                    <a:lnTo>
                      <a:pt x="1971" y="665"/>
                    </a:lnTo>
                    <a:lnTo>
                      <a:pt x="1975" y="664"/>
                    </a:lnTo>
                    <a:lnTo>
                      <a:pt x="1979" y="663"/>
                    </a:lnTo>
                    <a:lnTo>
                      <a:pt x="1983" y="661"/>
                    </a:lnTo>
                    <a:lnTo>
                      <a:pt x="1986" y="658"/>
                    </a:lnTo>
                    <a:lnTo>
                      <a:pt x="1990" y="656"/>
                    </a:lnTo>
                    <a:lnTo>
                      <a:pt x="1994" y="654"/>
                    </a:lnTo>
                    <a:lnTo>
                      <a:pt x="1998" y="653"/>
                    </a:lnTo>
                    <a:lnTo>
                      <a:pt x="2002" y="650"/>
                    </a:lnTo>
                    <a:lnTo>
                      <a:pt x="2006" y="648"/>
                    </a:lnTo>
                    <a:lnTo>
                      <a:pt x="2010" y="648"/>
                    </a:lnTo>
                    <a:lnTo>
                      <a:pt x="2014" y="646"/>
                    </a:lnTo>
                    <a:lnTo>
                      <a:pt x="2018" y="643"/>
                    </a:lnTo>
                    <a:lnTo>
                      <a:pt x="2022" y="640"/>
                    </a:lnTo>
                    <a:lnTo>
                      <a:pt x="2026" y="640"/>
                    </a:lnTo>
                    <a:lnTo>
                      <a:pt x="2030" y="637"/>
                    </a:lnTo>
                    <a:lnTo>
                      <a:pt x="2034" y="637"/>
                    </a:lnTo>
                    <a:lnTo>
                      <a:pt x="2038" y="635"/>
                    </a:lnTo>
                    <a:lnTo>
                      <a:pt x="2042" y="631"/>
                    </a:lnTo>
                    <a:lnTo>
                      <a:pt x="2046" y="629"/>
                    </a:lnTo>
                    <a:lnTo>
                      <a:pt x="2050" y="626"/>
                    </a:lnTo>
                    <a:lnTo>
                      <a:pt x="2054" y="626"/>
                    </a:lnTo>
                    <a:lnTo>
                      <a:pt x="2057" y="622"/>
                    </a:lnTo>
                    <a:lnTo>
                      <a:pt x="2061" y="621"/>
                    </a:lnTo>
                    <a:lnTo>
                      <a:pt x="2065" y="620"/>
                    </a:lnTo>
                    <a:lnTo>
                      <a:pt x="2069" y="617"/>
                    </a:lnTo>
                    <a:lnTo>
                      <a:pt x="2073" y="616"/>
                    </a:lnTo>
                    <a:lnTo>
                      <a:pt x="2077" y="614"/>
                    </a:lnTo>
                    <a:lnTo>
                      <a:pt x="2081" y="611"/>
                    </a:lnTo>
                    <a:lnTo>
                      <a:pt x="2085" y="610"/>
                    </a:lnTo>
                    <a:lnTo>
                      <a:pt x="2089" y="606"/>
                    </a:lnTo>
                    <a:lnTo>
                      <a:pt x="2093" y="606"/>
                    </a:lnTo>
                    <a:lnTo>
                      <a:pt x="2097" y="603"/>
                    </a:lnTo>
                    <a:lnTo>
                      <a:pt x="2101" y="601"/>
                    </a:lnTo>
                    <a:lnTo>
                      <a:pt x="2105" y="598"/>
                    </a:lnTo>
                    <a:lnTo>
                      <a:pt x="2109" y="596"/>
                    </a:lnTo>
                    <a:lnTo>
                      <a:pt x="2113" y="595"/>
                    </a:lnTo>
                    <a:lnTo>
                      <a:pt x="2117" y="593"/>
                    </a:lnTo>
                    <a:lnTo>
                      <a:pt x="2121" y="590"/>
                    </a:lnTo>
                    <a:lnTo>
                      <a:pt x="2124" y="589"/>
                    </a:lnTo>
                    <a:lnTo>
                      <a:pt x="2128" y="586"/>
                    </a:lnTo>
                    <a:lnTo>
                      <a:pt x="2132" y="583"/>
                    </a:lnTo>
                    <a:lnTo>
                      <a:pt x="2136" y="581"/>
                    </a:lnTo>
                    <a:lnTo>
                      <a:pt x="2140" y="578"/>
                    </a:lnTo>
                    <a:lnTo>
                      <a:pt x="2144" y="578"/>
                    </a:lnTo>
                    <a:lnTo>
                      <a:pt x="2148" y="576"/>
                    </a:lnTo>
                    <a:lnTo>
                      <a:pt x="2152" y="574"/>
                    </a:lnTo>
                    <a:lnTo>
                      <a:pt x="2156" y="571"/>
                    </a:lnTo>
                    <a:lnTo>
                      <a:pt x="2160" y="570"/>
                    </a:lnTo>
                    <a:lnTo>
                      <a:pt x="2164" y="567"/>
                    </a:lnTo>
                    <a:lnTo>
                      <a:pt x="2168" y="564"/>
                    </a:lnTo>
                    <a:lnTo>
                      <a:pt x="2172" y="561"/>
                    </a:lnTo>
                    <a:lnTo>
                      <a:pt x="2176" y="559"/>
                    </a:lnTo>
                    <a:lnTo>
                      <a:pt x="2180" y="556"/>
                    </a:lnTo>
                    <a:lnTo>
                      <a:pt x="2184" y="556"/>
                    </a:lnTo>
                    <a:lnTo>
                      <a:pt x="2188" y="553"/>
                    </a:lnTo>
                    <a:lnTo>
                      <a:pt x="2191" y="552"/>
                    </a:lnTo>
                    <a:lnTo>
                      <a:pt x="2195" y="549"/>
                    </a:lnTo>
                    <a:lnTo>
                      <a:pt x="2199" y="547"/>
                    </a:lnTo>
                    <a:lnTo>
                      <a:pt x="2203" y="544"/>
                    </a:lnTo>
                    <a:lnTo>
                      <a:pt x="2207" y="542"/>
                    </a:lnTo>
                    <a:lnTo>
                      <a:pt x="2211" y="539"/>
                    </a:lnTo>
                    <a:lnTo>
                      <a:pt x="2215" y="537"/>
                    </a:lnTo>
                    <a:lnTo>
                      <a:pt x="2219" y="535"/>
                    </a:lnTo>
                    <a:lnTo>
                      <a:pt x="2223" y="533"/>
                    </a:lnTo>
                    <a:lnTo>
                      <a:pt x="2227" y="529"/>
                    </a:lnTo>
                    <a:lnTo>
                      <a:pt x="2231" y="527"/>
                    </a:lnTo>
                    <a:lnTo>
                      <a:pt x="2235" y="525"/>
                    </a:lnTo>
                    <a:lnTo>
                      <a:pt x="2239" y="522"/>
                    </a:lnTo>
                    <a:lnTo>
                      <a:pt x="2243" y="520"/>
                    </a:lnTo>
                    <a:lnTo>
                      <a:pt x="2247" y="518"/>
                    </a:lnTo>
                    <a:lnTo>
                      <a:pt x="2251" y="515"/>
                    </a:lnTo>
                    <a:lnTo>
                      <a:pt x="2255" y="514"/>
                    </a:lnTo>
                    <a:lnTo>
                      <a:pt x="2259" y="511"/>
                    </a:lnTo>
                    <a:lnTo>
                      <a:pt x="2262" y="509"/>
                    </a:lnTo>
                    <a:lnTo>
                      <a:pt x="2266" y="507"/>
                    </a:lnTo>
                    <a:lnTo>
                      <a:pt x="2270" y="503"/>
                    </a:lnTo>
                    <a:lnTo>
                      <a:pt x="2274" y="502"/>
                    </a:lnTo>
                    <a:lnTo>
                      <a:pt x="2278" y="499"/>
                    </a:lnTo>
                    <a:lnTo>
                      <a:pt x="2282" y="499"/>
                    </a:lnTo>
                    <a:lnTo>
                      <a:pt x="2286" y="496"/>
                    </a:lnTo>
                    <a:lnTo>
                      <a:pt x="2290" y="493"/>
                    </a:lnTo>
                    <a:lnTo>
                      <a:pt x="2294" y="490"/>
                    </a:lnTo>
                    <a:lnTo>
                      <a:pt x="2298" y="489"/>
                    </a:lnTo>
                    <a:lnTo>
                      <a:pt x="2302" y="486"/>
                    </a:lnTo>
                    <a:lnTo>
                      <a:pt x="2306" y="484"/>
                    </a:lnTo>
                    <a:lnTo>
                      <a:pt x="2310" y="482"/>
                    </a:lnTo>
                    <a:lnTo>
                      <a:pt x="2314" y="478"/>
                    </a:lnTo>
                    <a:lnTo>
                      <a:pt x="2318" y="477"/>
                    </a:lnTo>
                    <a:lnTo>
                      <a:pt x="2322" y="474"/>
                    </a:lnTo>
                    <a:lnTo>
                      <a:pt x="2326" y="473"/>
                    </a:lnTo>
                    <a:lnTo>
                      <a:pt x="2329" y="468"/>
                    </a:lnTo>
                    <a:lnTo>
                      <a:pt x="2333" y="467"/>
                    </a:lnTo>
                    <a:lnTo>
                      <a:pt x="2337" y="464"/>
                    </a:lnTo>
                    <a:lnTo>
                      <a:pt x="2341" y="463"/>
                    </a:lnTo>
                    <a:lnTo>
                      <a:pt x="2345" y="460"/>
                    </a:lnTo>
                    <a:lnTo>
                      <a:pt x="2349" y="456"/>
                    </a:lnTo>
                    <a:lnTo>
                      <a:pt x="2353" y="455"/>
                    </a:lnTo>
                    <a:lnTo>
                      <a:pt x="2357" y="453"/>
                    </a:lnTo>
                    <a:lnTo>
                      <a:pt x="2361" y="450"/>
                    </a:lnTo>
                    <a:lnTo>
                      <a:pt x="2365" y="448"/>
                    </a:lnTo>
                    <a:lnTo>
                      <a:pt x="2369" y="447"/>
                    </a:lnTo>
                    <a:lnTo>
                      <a:pt x="2373" y="443"/>
                    </a:lnTo>
                    <a:lnTo>
                      <a:pt x="2377" y="441"/>
                    </a:lnTo>
                    <a:lnTo>
                      <a:pt x="2381" y="439"/>
                    </a:lnTo>
                    <a:lnTo>
                      <a:pt x="2385" y="436"/>
                    </a:lnTo>
                    <a:lnTo>
                      <a:pt x="2389" y="433"/>
                    </a:lnTo>
                    <a:lnTo>
                      <a:pt x="2393" y="433"/>
                    </a:lnTo>
                    <a:lnTo>
                      <a:pt x="2396" y="430"/>
                    </a:lnTo>
                    <a:lnTo>
                      <a:pt x="2400" y="426"/>
                    </a:lnTo>
                    <a:lnTo>
                      <a:pt x="2404" y="425"/>
                    </a:lnTo>
                    <a:lnTo>
                      <a:pt x="2408" y="423"/>
                    </a:lnTo>
                    <a:lnTo>
                      <a:pt x="2412" y="420"/>
                    </a:lnTo>
                    <a:lnTo>
                      <a:pt x="2416" y="417"/>
                    </a:lnTo>
                    <a:lnTo>
                      <a:pt x="2420" y="415"/>
                    </a:lnTo>
                    <a:lnTo>
                      <a:pt x="2424" y="413"/>
                    </a:lnTo>
                    <a:lnTo>
                      <a:pt x="2428" y="411"/>
                    </a:lnTo>
                    <a:lnTo>
                      <a:pt x="2432" y="409"/>
                    </a:lnTo>
                    <a:lnTo>
                      <a:pt x="2436" y="407"/>
                    </a:lnTo>
                    <a:lnTo>
                      <a:pt x="2440" y="403"/>
                    </a:lnTo>
                    <a:lnTo>
                      <a:pt x="2444" y="402"/>
                    </a:lnTo>
                    <a:lnTo>
                      <a:pt x="2448" y="400"/>
                    </a:lnTo>
                    <a:lnTo>
                      <a:pt x="2452" y="396"/>
                    </a:lnTo>
                    <a:lnTo>
                      <a:pt x="2456" y="395"/>
                    </a:lnTo>
                    <a:lnTo>
                      <a:pt x="2460" y="394"/>
                    </a:lnTo>
                    <a:lnTo>
                      <a:pt x="2464" y="390"/>
                    </a:lnTo>
                    <a:lnTo>
                      <a:pt x="2467" y="388"/>
                    </a:lnTo>
                    <a:lnTo>
                      <a:pt x="2471" y="386"/>
                    </a:lnTo>
                    <a:lnTo>
                      <a:pt x="2475" y="383"/>
                    </a:lnTo>
                    <a:lnTo>
                      <a:pt x="2479" y="381"/>
                    </a:lnTo>
                    <a:lnTo>
                      <a:pt x="2483" y="380"/>
                    </a:lnTo>
                    <a:lnTo>
                      <a:pt x="2487" y="378"/>
                    </a:lnTo>
                    <a:lnTo>
                      <a:pt x="2491" y="373"/>
                    </a:lnTo>
                    <a:lnTo>
                      <a:pt x="2495" y="373"/>
                    </a:lnTo>
                    <a:lnTo>
                      <a:pt x="2499" y="370"/>
                    </a:lnTo>
                    <a:lnTo>
                      <a:pt x="2503" y="367"/>
                    </a:lnTo>
                    <a:lnTo>
                      <a:pt x="2507" y="366"/>
                    </a:lnTo>
                    <a:lnTo>
                      <a:pt x="2511" y="363"/>
                    </a:lnTo>
                    <a:lnTo>
                      <a:pt x="2515" y="363"/>
                    </a:lnTo>
                    <a:lnTo>
                      <a:pt x="2519" y="359"/>
                    </a:lnTo>
                    <a:lnTo>
                      <a:pt x="2523" y="356"/>
                    </a:lnTo>
                    <a:lnTo>
                      <a:pt x="2527" y="355"/>
                    </a:lnTo>
                    <a:lnTo>
                      <a:pt x="2531" y="353"/>
                    </a:lnTo>
                    <a:lnTo>
                      <a:pt x="2534" y="350"/>
                    </a:lnTo>
                    <a:lnTo>
                      <a:pt x="2538" y="347"/>
                    </a:lnTo>
                    <a:lnTo>
                      <a:pt x="2542" y="348"/>
                    </a:lnTo>
                    <a:lnTo>
                      <a:pt x="2546" y="344"/>
                    </a:lnTo>
                    <a:lnTo>
                      <a:pt x="2550" y="342"/>
                    </a:lnTo>
                    <a:lnTo>
                      <a:pt x="2554" y="339"/>
                    </a:lnTo>
                    <a:lnTo>
                      <a:pt x="2558" y="337"/>
                    </a:lnTo>
                    <a:lnTo>
                      <a:pt x="2562" y="335"/>
                    </a:lnTo>
                    <a:lnTo>
                      <a:pt x="2566" y="333"/>
                    </a:lnTo>
                    <a:lnTo>
                      <a:pt x="2570" y="332"/>
                    </a:lnTo>
                    <a:lnTo>
                      <a:pt x="2574" y="330"/>
                    </a:lnTo>
                    <a:lnTo>
                      <a:pt x="2578" y="326"/>
                    </a:lnTo>
                    <a:lnTo>
                      <a:pt x="2582" y="325"/>
                    </a:lnTo>
                    <a:lnTo>
                      <a:pt x="2586" y="322"/>
                    </a:lnTo>
                    <a:lnTo>
                      <a:pt x="2590" y="320"/>
                    </a:lnTo>
                    <a:lnTo>
                      <a:pt x="2594" y="318"/>
                    </a:lnTo>
                    <a:lnTo>
                      <a:pt x="2598" y="314"/>
                    </a:lnTo>
                    <a:lnTo>
                      <a:pt x="2602" y="314"/>
                    </a:lnTo>
                    <a:lnTo>
                      <a:pt x="2605" y="313"/>
                    </a:lnTo>
                    <a:lnTo>
                      <a:pt x="2609" y="310"/>
                    </a:lnTo>
                    <a:lnTo>
                      <a:pt x="2613" y="309"/>
                    </a:lnTo>
                    <a:lnTo>
                      <a:pt x="2617" y="306"/>
                    </a:lnTo>
                    <a:lnTo>
                      <a:pt x="2621" y="304"/>
                    </a:lnTo>
                    <a:lnTo>
                      <a:pt x="2625" y="301"/>
                    </a:lnTo>
                    <a:lnTo>
                      <a:pt x="2629" y="298"/>
                    </a:lnTo>
                    <a:lnTo>
                      <a:pt x="2633" y="297"/>
                    </a:lnTo>
                    <a:lnTo>
                      <a:pt x="2637" y="296"/>
                    </a:lnTo>
                    <a:lnTo>
                      <a:pt x="2641" y="294"/>
                    </a:lnTo>
                    <a:lnTo>
                      <a:pt x="2645" y="292"/>
                    </a:lnTo>
                    <a:lnTo>
                      <a:pt x="2649" y="290"/>
                    </a:lnTo>
                    <a:lnTo>
                      <a:pt x="2653" y="288"/>
                    </a:lnTo>
                    <a:lnTo>
                      <a:pt x="2657" y="285"/>
                    </a:lnTo>
                    <a:lnTo>
                      <a:pt x="2661" y="284"/>
                    </a:lnTo>
                    <a:lnTo>
                      <a:pt x="2665" y="283"/>
                    </a:lnTo>
                    <a:lnTo>
                      <a:pt x="2669" y="278"/>
                    </a:lnTo>
                    <a:lnTo>
                      <a:pt x="2672" y="277"/>
                    </a:lnTo>
                    <a:lnTo>
                      <a:pt x="2676" y="276"/>
                    </a:lnTo>
                    <a:lnTo>
                      <a:pt x="2680" y="273"/>
                    </a:lnTo>
                    <a:lnTo>
                      <a:pt x="2684" y="272"/>
                    </a:lnTo>
                    <a:lnTo>
                      <a:pt x="2688" y="269"/>
                    </a:lnTo>
                    <a:lnTo>
                      <a:pt x="2692" y="268"/>
                    </a:lnTo>
                    <a:lnTo>
                      <a:pt x="2696" y="266"/>
                    </a:lnTo>
                    <a:lnTo>
                      <a:pt x="2700" y="265"/>
                    </a:lnTo>
                    <a:lnTo>
                      <a:pt x="2704" y="262"/>
                    </a:lnTo>
                    <a:lnTo>
                      <a:pt x="2708" y="259"/>
                    </a:lnTo>
                    <a:lnTo>
                      <a:pt x="2712" y="256"/>
                    </a:lnTo>
                    <a:lnTo>
                      <a:pt x="2716" y="255"/>
                    </a:lnTo>
                    <a:lnTo>
                      <a:pt x="2720" y="254"/>
                    </a:lnTo>
                    <a:lnTo>
                      <a:pt x="2724" y="252"/>
                    </a:lnTo>
                    <a:lnTo>
                      <a:pt x="2728" y="251"/>
                    </a:lnTo>
                    <a:lnTo>
                      <a:pt x="2732" y="251"/>
                    </a:lnTo>
                    <a:lnTo>
                      <a:pt x="2736" y="246"/>
                    </a:lnTo>
                    <a:lnTo>
                      <a:pt x="2739" y="246"/>
                    </a:lnTo>
                    <a:lnTo>
                      <a:pt x="2743" y="243"/>
                    </a:lnTo>
                    <a:lnTo>
                      <a:pt x="2747" y="241"/>
                    </a:lnTo>
                    <a:lnTo>
                      <a:pt x="2751" y="239"/>
                    </a:lnTo>
                    <a:lnTo>
                      <a:pt x="2755" y="236"/>
                    </a:lnTo>
                    <a:lnTo>
                      <a:pt x="2759" y="238"/>
                    </a:lnTo>
                    <a:lnTo>
                      <a:pt x="2763" y="235"/>
                    </a:lnTo>
                    <a:lnTo>
                      <a:pt x="2767" y="233"/>
                    </a:lnTo>
                    <a:lnTo>
                      <a:pt x="2771" y="231"/>
                    </a:lnTo>
                    <a:lnTo>
                      <a:pt x="2775" y="228"/>
                    </a:lnTo>
                    <a:lnTo>
                      <a:pt x="2779" y="228"/>
                    </a:lnTo>
                    <a:lnTo>
                      <a:pt x="2783" y="227"/>
                    </a:lnTo>
                    <a:lnTo>
                      <a:pt x="2787" y="225"/>
                    </a:lnTo>
                    <a:lnTo>
                      <a:pt x="2791" y="222"/>
                    </a:lnTo>
                    <a:lnTo>
                      <a:pt x="2795" y="221"/>
                    </a:lnTo>
                    <a:lnTo>
                      <a:pt x="2799" y="218"/>
                    </a:lnTo>
                    <a:lnTo>
                      <a:pt x="2803" y="217"/>
                    </a:lnTo>
                    <a:lnTo>
                      <a:pt x="2807" y="215"/>
                    </a:lnTo>
                    <a:lnTo>
                      <a:pt x="2810" y="214"/>
                    </a:lnTo>
                    <a:lnTo>
                      <a:pt x="2814" y="212"/>
                    </a:lnTo>
                    <a:lnTo>
                      <a:pt x="2818" y="210"/>
                    </a:lnTo>
                    <a:lnTo>
                      <a:pt x="2822" y="208"/>
                    </a:lnTo>
                    <a:lnTo>
                      <a:pt x="2826" y="207"/>
                    </a:lnTo>
                    <a:lnTo>
                      <a:pt x="2830" y="204"/>
                    </a:lnTo>
                    <a:lnTo>
                      <a:pt x="2834" y="203"/>
                    </a:lnTo>
                    <a:lnTo>
                      <a:pt x="2838" y="202"/>
                    </a:lnTo>
                    <a:lnTo>
                      <a:pt x="2842" y="201"/>
                    </a:lnTo>
                    <a:lnTo>
                      <a:pt x="2846" y="197"/>
                    </a:lnTo>
                    <a:lnTo>
                      <a:pt x="2850" y="197"/>
                    </a:lnTo>
                    <a:lnTo>
                      <a:pt x="2854" y="196"/>
                    </a:lnTo>
                    <a:lnTo>
                      <a:pt x="2858" y="194"/>
                    </a:lnTo>
                    <a:lnTo>
                      <a:pt x="2862" y="192"/>
                    </a:lnTo>
                    <a:lnTo>
                      <a:pt x="2866" y="190"/>
                    </a:lnTo>
                    <a:lnTo>
                      <a:pt x="2870" y="190"/>
                    </a:lnTo>
                    <a:lnTo>
                      <a:pt x="2874" y="188"/>
                    </a:lnTo>
                    <a:lnTo>
                      <a:pt x="2877" y="186"/>
                    </a:lnTo>
                    <a:lnTo>
                      <a:pt x="2881" y="184"/>
                    </a:lnTo>
                    <a:lnTo>
                      <a:pt x="2885" y="183"/>
                    </a:lnTo>
                    <a:lnTo>
                      <a:pt x="2889" y="181"/>
                    </a:lnTo>
                    <a:lnTo>
                      <a:pt x="2893" y="178"/>
                    </a:lnTo>
                    <a:lnTo>
                      <a:pt x="2897" y="178"/>
                    </a:lnTo>
                    <a:lnTo>
                      <a:pt x="2901" y="178"/>
                    </a:lnTo>
                    <a:lnTo>
                      <a:pt x="2905" y="175"/>
                    </a:lnTo>
                    <a:lnTo>
                      <a:pt x="2909" y="174"/>
                    </a:lnTo>
                    <a:lnTo>
                      <a:pt x="2913" y="172"/>
                    </a:lnTo>
                    <a:lnTo>
                      <a:pt x="2917" y="172"/>
                    </a:lnTo>
                    <a:lnTo>
                      <a:pt x="2921" y="170"/>
                    </a:lnTo>
                    <a:lnTo>
                      <a:pt x="2925" y="168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3"/>
                    </a:lnTo>
                    <a:lnTo>
                      <a:pt x="2944" y="159"/>
                    </a:lnTo>
                    <a:lnTo>
                      <a:pt x="2948" y="159"/>
                    </a:lnTo>
                    <a:lnTo>
                      <a:pt x="2952" y="158"/>
                    </a:lnTo>
                    <a:lnTo>
                      <a:pt x="2956" y="155"/>
                    </a:lnTo>
                    <a:lnTo>
                      <a:pt x="2960" y="155"/>
                    </a:lnTo>
                    <a:lnTo>
                      <a:pt x="2964" y="154"/>
                    </a:lnTo>
                    <a:lnTo>
                      <a:pt x="2968" y="152"/>
                    </a:lnTo>
                    <a:lnTo>
                      <a:pt x="2972" y="151"/>
                    </a:lnTo>
                    <a:lnTo>
                      <a:pt x="2976" y="150"/>
                    </a:lnTo>
                    <a:lnTo>
                      <a:pt x="2980" y="149"/>
                    </a:lnTo>
                    <a:lnTo>
                      <a:pt x="2984" y="147"/>
                    </a:lnTo>
                    <a:lnTo>
                      <a:pt x="2988" y="146"/>
                    </a:lnTo>
                    <a:lnTo>
                      <a:pt x="2992" y="144"/>
                    </a:lnTo>
                    <a:lnTo>
                      <a:pt x="2996" y="143"/>
                    </a:lnTo>
                    <a:lnTo>
                      <a:pt x="3000" y="142"/>
                    </a:lnTo>
                    <a:lnTo>
                      <a:pt x="3004" y="141"/>
                    </a:lnTo>
                    <a:lnTo>
                      <a:pt x="3008" y="141"/>
                    </a:lnTo>
                    <a:lnTo>
                      <a:pt x="3012" y="138"/>
                    </a:lnTo>
                    <a:lnTo>
                      <a:pt x="3015" y="138"/>
                    </a:lnTo>
                    <a:lnTo>
                      <a:pt x="3019" y="135"/>
                    </a:lnTo>
                    <a:lnTo>
                      <a:pt x="3023" y="134"/>
                    </a:lnTo>
                    <a:lnTo>
                      <a:pt x="3027" y="134"/>
                    </a:lnTo>
                    <a:lnTo>
                      <a:pt x="3031" y="131"/>
                    </a:lnTo>
                    <a:lnTo>
                      <a:pt x="3035" y="130"/>
                    </a:lnTo>
                    <a:lnTo>
                      <a:pt x="3039" y="128"/>
                    </a:lnTo>
                    <a:lnTo>
                      <a:pt x="3043" y="129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4"/>
                    </a:lnTo>
                    <a:lnTo>
                      <a:pt x="3059" y="123"/>
                    </a:lnTo>
                    <a:lnTo>
                      <a:pt x="3063" y="122"/>
                    </a:lnTo>
                    <a:lnTo>
                      <a:pt x="3067" y="122"/>
                    </a:lnTo>
                    <a:lnTo>
                      <a:pt x="3071" y="121"/>
                    </a:lnTo>
                    <a:lnTo>
                      <a:pt x="3075" y="120"/>
                    </a:lnTo>
                    <a:lnTo>
                      <a:pt x="3079" y="117"/>
                    </a:lnTo>
                    <a:lnTo>
                      <a:pt x="3082" y="117"/>
                    </a:lnTo>
                    <a:lnTo>
                      <a:pt x="3086" y="116"/>
                    </a:lnTo>
                    <a:lnTo>
                      <a:pt x="3090" y="115"/>
                    </a:lnTo>
                    <a:lnTo>
                      <a:pt x="3094" y="112"/>
                    </a:lnTo>
                    <a:lnTo>
                      <a:pt x="3098" y="113"/>
                    </a:lnTo>
                    <a:lnTo>
                      <a:pt x="3102" y="111"/>
                    </a:lnTo>
                    <a:lnTo>
                      <a:pt x="3106" y="109"/>
                    </a:lnTo>
                    <a:lnTo>
                      <a:pt x="3110" y="111"/>
                    </a:lnTo>
                    <a:lnTo>
                      <a:pt x="3114" y="108"/>
                    </a:lnTo>
                    <a:lnTo>
                      <a:pt x="3118" y="108"/>
                    </a:lnTo>
                    <a:lnTo>
                      <a:pt x="3122" y="106"/>
                    </a:lnTo>
                    <a:lnTo>
                      <a:pt x="3126" y="104"/>
                    </a:lnTo>
                    <a:lnTo>
                      <a:pt x="3130" y="105"/>
                    </a:lnTo>
                    <a:lnTo>
                      <a:pt x="3134" y="103"/>
                    </a:lnTo>
                    <a:lnTo>
                      <a:pt x="3138" y="103"/>
                    </a:lnTo>
                    <a:lnTo>
                      <a:pt x="3142" y="100"/>
                    </a:lnTo>
                    <a:lnTo>
                      <a:pt x="3146" y="99"/>
                    </a:lnTo>
                    <a:lnTo>
                      <a:pt x="3150" y="1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3" name="Freeform 2905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0"/>
                  </a:cxn>
                  <a:cxn ang="0">
                    <a:pos x="149" y="1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28"/>
                  </a:cxn>
                  <a:cxn ang="0">
                    <a:pos x="457" y="45"/>
                  </a:cxn>
                  <a:cxn ang="0">
                    <a:pos x="508" y="63"/>
                  </a:cxn>
                  <a:cxn ang="0">
                    <a:pos x="559" y="86"/>
                  </a:cxn>
                  <a:cxn ang="0">
                    <a:pos x="611" y="116"/>
                  </a:cxn>
                  <a:cxn ang="0">
                    <a:pos x="662" y="146"/>
                  </a:cxn>
                  <a:cxn ang="0">
                    <a:pos x="713" y="183"/>
                  </a:cxn>
                  <a:cxn ang="0">
                    <a:pos x="764" y="220"/>
                  </a:cxn>
                  <a:cxn ang="0">
                    <a:pos x="816" y="263"/>
                  </a:cxn>
                  <a:cxn ang="0">
                    <a:pos x="867" y="307"/>
                  </a:cxn>
                  <a:cxn ang="0">
                    <a:pos x="918" y="353"/>
                  </a:cxn>
                  <a:cxn ang="0">
                    <a:pos x="969" y="397"/>
                  </a:cxn>
                  <a:cxn ang="0">
                    <a:pos x="1021" y="443"/>
                  </a:cxn>
                  <a:cxn ang="0">
                    <a:pos x="1072" y="486"/>
                  </a:cxn>
                  <a:cxn ang="0">
                    <a:pos x="1123" y="528"/>
                  </a:cxn>
                  <a:cxn ang="0">
                    <a:pos x="1174" y="569"/>
                  </a:cxn>
                  <a:cxn ang="0">
                    <a:pos x="1226" y="606"/>
                  </a:cxn>
                  <a:cxn ang="0">
                    <a:pos x="1277" y="638"/>
                  </a:cxn>
                  <a:cxn ang="0">
                    <a:pos x="1328" y="668"/>
                  </a:cxn>
                  <a:cxn ang="0">
                    <a:pos x="1379" y="693"/>
                  </a:cxn>
                  <a:cxn ang="0">
                    <a:pos x="1431" y="714"/>
                  </a:cxn>
                  <a:cxn ang="0">
                    <a:pos x="1482" y="729"/>
                  </a:cxn>
                  <a:cxn ang="0">
                    <a:pos x="1533" y="739"/>
                  </a:cxn>
                  <a:cxn ang="0">
                    <a:pos x="1584" y="748"/>
                  </a:cxn>
                  <a:cxn ang="0">
                    <a:pos x="1636" y="749"/>
                  </a:cxn>
                  <a:cxn ang="0">
                    <a:pos x="1687" y="746"/>
                  </a:cxn>
                  <a:cxn ang="0">
                    <a:pos x="1738" y="741"/>
                  </a:cxn>
                  <a:cxn ang="0">
                    <a:pos x="1789" y="729"/>
                  </a:cxn>
                  <a:cxn ang="0">
                    <a:pos x="1841" y="715"/>
                  </a:cxn>
                  <a:cxn ang="0">
                    <a:pos x="1892" y="698"/>
                  </a:cxn>
                  <a:cxn ang="0">
                    <a:pos x="1943" y="677"/>
                  </a:cxn>
                  <a:cxn ang="0">
                    <a:pos x="1994" y="655"/>
                  </a:cxn>
                  <a:cxn ang="0">
                    <a:pos x="2046" y="629"/>
                  </a:cxn>
                  <a:cxn ang="0">
                    <a:pos x="2097" y="602"/>
                  </a:cxn>
                  <a:cxn ang="0">
                    <a:pos x="2148" y="575"/>
                  </a:cxn>
                  <a:cxn ang="0">
                    <a:pos x="2199" y="545"/>
                  </a:cxn>
                  <a:cxn ang="0">
                    <a:pos x="2251" y="515"/>
                  </a:cxn>
                  <a:cxn ang="0">
                    <a:pos x="2302" y="485"/>
                  </a:cxn>
                  <a:cxn ang="0">
                    <a:pos x="2353" y="454"/>
                  </a:cxn>
                  <a:cxn ang="0">
                    <a:pos x="2404" y="424"/>
                  </a:cxn>
                  <a:cxn ang="0">
                    <a:pos x="2456" y="396"/>
                  </a:cxn>
                  <a:cxn ang="0">
                    <a:pos x="2507" y="365"/>
                  </a:cxn>
                  <a:cxn ang="0">
                    <a:pos x="2558" y="336"/>
                  </a:cxn>
                  <a:cxn ang="0">
                    <a:pos x="2609" y="308"/>
                  </a:cxn>
                  <a:cxn ang="0">
                    <a:pos x="2661" y="284"/>
                  </a:cxn>
                  <a:cxn ang="0">
                    <a:pos x="2712" y="258"/>
                  </a:cxn>
                  <a:cxn ang="0">
                    <a:pos x="2763" y="233"/>
                  </a:cxn>
                  <a:cxn ang="0">
                    <a:pos x="2814" y="211"/>
                  </a:cxn>
                  <a:cxn ang="0">
                    <a:pos x="2866" y="190"/>
                  </a:cxn>
                  <a:cxn ang="0">
                    <a:pos x="2917" y="172"/>
                  </a:cxn>
                  <a:cxn ang="0">
                    <a:pos x="2968" y="153"/>
                  </a:cxn>
                  <a:cxn ang="0">
                    <a:pos x="3019" y="135"/>
                  </a:cxn>
                  <a:cxn ang="0">
                    <a:pos x="3071" y="120"/>
                  </a:cxn>
                  <a:cxn ang="0">
                    <a:pos x="3122" y="105"/>
                  </a:cxn>
                </a:cxnLst>
                <a:rect l="0" t="0" r="r" b="b"/>
                <a:pathLst>
                  <a:path w="3150" h="750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0"/>
                    </a:lnTo>
                    <a:lnTo>
                      <a:pt x="161" y="3"/>
                    </a:lnTo>
                    <a:lnTo>
                      <a:pt x="165" y="0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3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2"/>
                    </a:lnTo>
                    <a:lnTo>
                      <a:pt x="216" y="4"/>
                    </a:lnTo>
                    <a:lnTo>
                      <a:pt x="220" y="3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6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8"/>
                    </a:lnTo>
                    <a:lnTo>
                      <a:pt x="279" y="8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10"/>
                    </a:lnTo>
                    <a:lnTo>
                      <a:pt x="295" y="9"/>
                    </a:lnTo>
                    <a:lnTo>
                      <a:pt x="299" y="11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4"/>
                    </a:lnTo>
                    <a:lnTo>
                      <a:pt x="315" y="12"/>
                    </a:lnTo>
                    <a:lnTo>
                      <a:pt x="319" y="14"/>
                    </a:lnTo>
                    <a:lnTo>
                      <a:pt x="323" y="14"/>
                    </a:lnTo>
                    <a:lnTo>
                      <a:pt x="327" y="15"/>
                    </a:lnTo>
                    <a:lnTo>
                      <a:pt x="331" y="16"/>
                    </a:lnTo>
                    <a:lnTo>
                      <a:pt x="335" y="16"/>
                    </a:lnTo>
                    <a:lnTo>
                      <a:pt x="339" y="15"/>
                    </a:lnTo>
                    <a:lnTo>
                      <a:pt x="342" y="16"/>
                    </a:lnTo>
                    <a:lnTo>
                      <a:pt x="346" y="16"/>
                    </a:lnTo>
                    <a:lnTo>
                      <a:pt x="350" y="17"/>
                    </a:lnTo>
                    <a:lnTo>
                      <a:pt x="354" y="18"/>
                    </a:lnTo>
                    <a:lnTo>
                      <a:pt x="358" y="19"/>
                    </a:lnTo>
                    <a:lnTo>
                      <a:pt x="362" y="20"/>
                    </a:lnTo>
                    <a:lnTo>
                      <a:pt x="366" y="21"/>
                    </a:lnTo>
                    <a:lnTo>
                      <a:pt x="370" y="22"/>
                    </a:lnTo>
                    <a:lnTo>
                      <a:pt x="374" y="22"/>
                    </a:lnTo>
                    <a:lnTo>
                      <a:pt x="378" y="24"/>
                    </a:lnTo>
                    <a:lnTo>
                      <a:pt x="382" y="25"/>
                    </a:lnTo>
                    <a:lnTo>
                      <a:pt x="386" y="25"/>
                    </a:lnTo>
                    <a:lnTo>
                      <a:pt x="390" y="24"/>
                    </a:lnTo>
                    <a:lnTo>
                      <a:pt x="394" y="26"/>
                    </a:lnTo>
                    <a:lnTo>
                      <a:pt x="398" y="28"/>
                    </a:lnTo>
                    <a:lnTo>
                      <a:pt x="402" y="28"/>
                    </a:lnTo>
                    <a:lnTo>
                      <a:pt x="406" y="28"/>
                    </a:lnTo>
                    <a:lnTo>
                      <a:pt x="410" y="31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4"/>
                    </a:lnTo>
                    <a:lnTo>
                      <a:pt x="429" y="35"/>
                    </a:lnTo>
                    <a:lnTo>
                      <a:pt x="433" y="36"/>
                    </a:lnTo>
                    <a:lnTo>
                      <a:pt x="437" y="38"/>
                    </a:lnTo>
                    <a:lnTo>
                      <a:pt x="441" y="40"/>
                    </a:lnTo>
                    <a:lnTo>
                      <a:pt x="445" y="39"/>
                    </a:lnTo>
                    <a:lnTo>
                      <a:pt x="449" y="41"/>
                    </a:lnTo>
                    <a:lnTo>
                      <a:pt x="453" y="42"/>
                    </a:lnTo>
                    <a:lnTo>
                      <a:pt x="457" y="45"/>
                    </a:lnTo>
                    <a:lnTo>
                      <a:pt x="461" y="45"/>
                    </a:lnTo>
                    <a:lnTo>
                      <a:pt x="465" y="46"/>
                    </a:lnTo>
                    <a:lnTo>
                      <a:pt x="469" y="49"/>
                    </a:lnTo>
                    <a:lnTo>
                      <a:pt x="473" y="49"/>
                    </a:lnTo>
                    <a:lnTo>
                      <a:pt x="477" y="52"/>
                    </a:lnTo>
                    <a:lnTo>
                      <a:pt x="480" y="53"/>
                    </a:lnTo>
                    <a:lnTo>
                      <a:pt x="484" y="55"/>
                    </a:lnTo>
                    <a:lnTo>
                      <a:pt x="488" y="56"/>
                    </a:lnTo>
                    <a:lnTo>
                      <a:pt x="492" y="58"/>
                    </a:lnTo>
                    <a:lnTo>
                      <a:pt x="496" y="59"/>
                    </a:lnTo>
                    <a:lnTo>
                      <a:pt x="500" y="60"/>
                    </a:lnTo>
                    <a:lnTo>
                      <a:pt x="504" y="62"/>
                    </a:lnTo>
                    <a:lnTo>
                      <a:pt x="508" y="63"/>
                    </a:lnTo>
                    <a:lnTo>
                      <a:pt x="512" y="65"/>
                    </a:lnTo>
                    <a:lnTo>
                      <a:pt x="516" y="66"/>
                    </a:lnTo>
                    <a:lnTo>
                      <a:pt x="520" y="69"/>
                    </a:lnTo>
                    <a:lnTo>
                      <a:pt x="524" y="69"/>
                    </a:lnTo>
                    <a:lnTo>
                      <a:pt x="528" y="73"/>
                    </a:lnTo>
                    <a:lnTo>
                      <a:pt x="532" y="75"/>
                    </a:lnTo>
                    <a:lnTo>
                      <a:pt x="536" y="75"/>
                    </a:lnTo>
                    <a:lnTo>
                      <a:pt x="540" y="77"/>
                    </a:lnTo>
                    <a:lnTo>
                      <a:pt x="544" y="80"/>
                    </a:lnTo>
                    <a:lnTo>
                      <a:pt x="547" y="80"/>
                    </a:lnTo>
                    <a:lnTo>
                      <a:pt x="551" y="83"/>
                    </a:lnTo>
                    <a:lnTo>
                      <a:pt x="555" y="85"/>
                    </a:lnTo>
                    <a:lnTo>
                      <a:pt x="559" y="86"/>
                    </a:lnTo>
                    <a:lnTo>
                      <a:pt x="563" y="89"/>
                    </a:lnTo>
                    <a:lnTo>
                      <a:pt x="567" y="90"/>
                    </a:lnTo>
                    <a:lnTo>
                      <a:pt x="571" y="94"/>
                    </a:lnTo>
                    <a:lnTo>
                      <a:pt x="575" y="93"/>
                    </a:lnTo>
                    <a:lnTo>
                      <a:pt x="579" y="97"/>
                    </a:lnTo>
                    <a:lnTo>
                      <a:pt x="583" y="100"/>
                    </a:lnTo>
                    <a:lnTo>
                      <a:pt x="587" y="102"/>
                    </a:lnTo>
                    <a:lnTo>
                      <a:pt x="591" y="104"/>
                    </a:lnTo>
                    <a:lnTo>
                      <a:pt x="595" y="105"/>
                    </a:lnTo>
                    <a:lnTo>
                      <a:pt x="599" y="109"/>
                    </a:lnTo>
                    <a:lnTo>
                      <a:pt x="603" y="110"/>
                    </a:lnTo>
                    <a:lnTo>
                      <a:pt x="607" y="112"/>
                    </a:lnTo>
                    <a:lnTo>
                      <a:pt x="611" y="116"/>
                    </a:lnTo>
                    <a:lnTo>
                      <a:pt x="615" y="118"/>
                    </a:lnTo>
                    <a:lnTo>
                      <a:pt x="618" y="119"/>
                    </a:lnTo>
                    <a:lnTo>
                      <a:pt x="622" y="122"/>
                    </a:lnTo>
                    <a:lnTo>
                      <a:pt x="626" y="125"/>
                    </a:lnTo>
                    <a:lnTo>
                      <a:pt x="630" y="127"/>
                    </a:lnTo>
                    <a:lnTo>
                      <a:pt x="634" y="129"/>
                    </a:lnTo>
                    <a:lnTo>
                      <a:pt x="638" y="131"/>
                    </a:lnTo>
                    <a:lnTo>
                      <a:pt x="642" y="134"/>
                    </a:lnTo>
                    <a:lnTo>
                      <a:pt x="646" y="136"/>
                    </a:lnTo>
                    <a:lnTo>
                      <a:pt x="650" y="139"/>
                    </a:lnTo>
                    <a:lnTo>
                      <a:pt x="654" y="142"/>
                    </a:lnTo>
                    <a:lnTo>
                      <a:pt x="658" y="144"/>
                    </a:lnTo>
                    <a:lnTo>
                      <a:pt x="662" y="146"/>
                    </a:lnTo>
                    <a:lnTo>
                      <a:pt x="666" y="148"/>
                    </a:lnTo>
                    <a:lnTo>
                      <a:pt x="670" y="151"/>
                    </a:lnTo>
                    <a:lnTo>
                      <a:pt x="674" y="155"/>
                    </a:lnTo>
                    <a:lnTo>
                      <a:pt x="678" y="157"/>
                    </a:lnTo>
                    <a:lnTo>
                      <a:pt x="682" y="159"/>
                    </a:lnTo>
                    <a:lnTo>
                      <a:pt x="685" y="162"/>
                    </a:lnTo>
                    <a:lnTo>
                      <a:pt x="689" y="165"/>
                    </a:lnTo>
                    <a:lnTo>
                      <a:pt x="693" y="169"/>
                    </a:lnTo>
                    <a:lnTo>
                      <a:pt x="697" y="172"/>
                    </a:lnTo>
                    <a:lnTo>
                      <a:pt x="701" y="173"/>
                    </a:lnTo>
                    <a:lnTo>
                      <a:pt x="705" y="177"/>
                    </a:lnTo>
                    <a:lnTo>
                      <a:pt x="709" y="181"/>
                    </a:lnTo>
                    <a:lnTo>
                      <a:pt x="713" y="183"/>
                    </a:lnTo>
                    <a:lnTo>
                      <a:pt x="717" y="185"/>
                    </a:lnTo>
                    <a:lnTo>
                      <a:pt x="721" y="186"/>
                    </a:lnTo>
                    <a:lnTo>
                      <a:pt x="725" y="191"/>
                    </a:lnTo>
                    <a:lnTo>
                      <a:pt x="729" y="194"/>
                    </a:lnTo>
                    <a:lnTo>
                      <a:pt x="733" y="197"/>
                    </a:lnTo>
                    <a:lnTo>
                      <a:pt x="737" y="200"/>
                    </a:lnTo>
                    <a:lnTo>
                      <a:pt x="741" y="204"/>
                    </a:lnTo>
                    <a:lnTo>
                      <a:pt x="745" y="206"/>
                    </a:lnTo>
                    <a:lnTo>
                      <a:pt x="749" y="209"/>
                    </a:lnTo>
                    <a:lnTo>
                      <a:pt x="753" y="213"/>
                    </a:lnTo>
                    <a:lnTo>
                      <a:pt x="756" y="214"/>
                    </a:lnTo>
                    <a:lnTo>
                      <a:pt x="760" y="220"/>
                    </a:lnTo>
                    <a:lnTo>
                      <a:pt x="764" y="220"/>
                    </a:lnTo>
                    <a:lnTo>
                      <a:pt x="768" y="225"/>
                    </a:lnTo>
                    <a:lnTo>
                      <a:pt x="772" y="227"/>
                    </a:lnTo>
                    <a:lnTo>
                      <a:pt x="776" y="230"/>
                    </a:lnTo>
                    <a:lnTo>
                      <a:pt x="780" y="232"/>
                    </a:lnTo>
                    <a:lnTo>
                      <a:pt x="784" y="237"/>
                    </a:lnTo>
                    <a:lnTo>
                      <a:pt x="788" y="241"/>
                    </a:lnTo>
                    <a:lnTo>
                      <a:pt x="792" y="243"/>
                    </a:lnTo>
                    <a:lnTo>
                      <a:pt x="796" y="247"/>
                    </a:lnTo>
                    <a:lnTo>
                      <a:pt x="800" y="249"/>
                    </a:lnTo>
                    <a:lnTo>
                      <a:pt x="804" y="253"/>
                    </a:lnTo>
                    <a:lnTo>
                      <a:pt x="808" y="257"/>
                    </a:lnTo>
                    <a:lnTo>
                      <a:pt x="812" y="260"/>
                    </a:lnTo>
                    <a:lnTo>
                      <a:pt x="816" y="263"/>
                    </a:lnTo>
                    <a:lnTo>
                      <a:pt x="820" y="267"/>
                    </a:lnTo>
                    <a:lnTo>
                      <a:pt x="823" y="270"/>
                    </a:lnTo>
                    <a:lnTo>
                      <a:pt x="827" y="274"/>
                    </a:lnTo>
                    <a:lnTo>
                      <a:pt x="831" y="276"/>
                    </a:lnTo>
                    <a:lnTo>
                      <a:pt x="835" y="278"/>
                    </a:lnTo>
                    <a:lnTo>
                      <a:pt x="839" y="282"/>
                    </a:lnTo>
                    <a:lnTo>
                      <a:pt x="843" y="285"/>
                    </a:lnTo>
                    <a:lnTo>
                      <a:pt x="847" y="290"/>
                    </a:lnTo>
                    <a:lnTo>
                      <a:pt x="851" y="292"/>
                    </a:lnTo>
                    <a:lnTo>
                      <a:pt x="855" y="296"/>
                    </a:lnTo>
                    <a:lnTo>
                      <a:pt x="859" y="299"/>
                    </a:lnTo>
                    <a:lnTo>
                      <a:pt x="863" y="303"/>
                    </a:lnTo>
                    <a:lnTo>
                      <a:pt x="867" y="307"/>
                    </a:lnTo>
                    <a:lnTo>
                      <a:pt x="871" y="311"/>
                    </a:lnTo>
                    <a:lnTo>
                      <a:pt x="875" y="313"/>
                    </a:lnTo>
                    <a:lnTo>
                      <a:pt x="879" y="317"/>
                    </a:lnTo>
                    <a:lnTo>
                      <a:pt x="883" y="320"/>
                    </a:lnTo>
                    <a:lnTo>
                      <a:pt x="887" y="324"/>
                    </a:lnTo>
                    <a:lnTo>
                      <a:pt x="890" y="327"/>
                    </a:lnTo>
                    <a:lnTo>
                      <a:pt x="894" y="332"/>
                    </a:lnTo>
                    <a:lnTo>
                      <a:pt x="898" y="335"/>
                    </a:lnTo>
                    <a:lnTo>
                      <a:pt x="902" y="338"/>
                    </a:lnTo>
                    <a:lnTo>
                      <a:pt x="906" y="342"/>
                    </a:lnTo>
                    <a:lnTo>
                      <a:pt x="910" y="346"/>
                    </a:lnTo>
                    <a:lnTo>
                      <a:pt x="914" y="348"/>
                    </a:lnTo>
                    <a:lnTo>
                      <a:pt x="918" y="353"/>
                    </a:lnTo>
                    <a:lnTo>
                      <a:pt x="922" y="357"/>
                    </a:lnTo>
                    <a:lnTo>
                      <a:pt x="926" y="358"/>
                    </a:lnTo>
                    <a:lnTo>
                      <a:pt x="930" y="363"/>
                    </a:lnTo>
                    <a:lnTo>
                      <a:pt x="934" y="365"/>
                    </a:lnTo>
                    <a:lnTo>
                      <a:pt x="938" y="370"/>
                    </a:lnTo>
                    <a:lnTo>
                      <a:pt x="942" y="374"/>
                    </a:lnTo>
                    <a:lnTo>
                      <a:pt x="946" y="376"/>
                    </a:lnTo>
                    <a:lnTo>
                      <a:pt x="950" y="379"/>
                    </a:lnTo>
                    <a:lnTo>
                      <a:pt x="954" y="384"/>
                    </a:lnTo>
                    <a:lnTo>
                      <a:pt x="958" y="386"/>
                    </a:lnTo>
                    <a:lnTo>
                      <a:pt x="961" y="389"/>
                    </a:lnTo>
                    <a:lnTo>
                      <a:pt x="965" y="394"/>
                    </a:lnTo>
                    <a:lnTo>
                      <a:pt x="969" y="397"/>
                    </a:lnTo>
                    <a:lnTo>
                      <a:pt x="973" y="401"/>
                    </a:lnTo>
                    <a:lnTo>
                      <a:pt x="977" y="405"/>
                    </a:lnTo>
                    <a:lnTo>
                      <a:pt x="981" y="407"/>
                    </a:lnTo>
                    <a:lnTo>
                      <a:pt x="985" y="411"/>
                    </a:lnTo>
                    <a:lnTo>
                      <a:pt x="989" y="415"/>
                    </a:lnTo>
                    <a:lnTo>
                      <a:pt x="993" y="419"/>
                    </a:lnTo>
                    <a:lnTo>
                      <a:pt x="997" y="423"/>
                    </a:lnTo>
                    <a:lnTo>
                      <a:pt x="1001" y="424"/>
                    </a:lnTo>
                    <a:lnTo>
                      <a:pt x="1005" y="428"/>
                    </a:lnTo>
                    <a:lnTo>
                      <a:pt x="1009" y="432"/>
                    </a:lnTo>
                    <a:lnTo>
                      <a:pt x="1013" y="436"/>
                    </a:lnTo>
                    <a:lnTo>
                      <a:pt x="1017" y="439"/>
                    </a:lnTo>
                    <a:lnTo>
                      <a:pt x="1021" y="443"/>
                    </a:lnTo>
                    <a:lnTo>
                      <a:pt x="1025" y="446"/>
                    </a:lnTo>
                    <a:lnTo>
                      <a:pt x="1028" y="449"/>
                    </a:lnTo>
                    <a:lnTo>
                      <a:pt x="1032" y="452"/>
                    </a:lnTo>
                    <a:lnTo>
                      <a:pt x="1036" y="457"/>
                    </a:lnTo>
                    <a:lnTo>
                      <a:pt x="1040" y="460"/>
                    </a:lnTo>
                    <a:lnTo>
                      <a:pt x="1044" y="464"/>
                    </a:lnTo>
                    <a:lnTo>
                      <a:pt x="1048" y="467"/>
                    </a:lnTo>
                    <a:lnTo>
                      <a:pt x="1052" y="470"/>
                    </a:lnTo>
                    <a:lnTo>
                      <a:pt x="1056" y="473"/>
                    </a:lnTo>
                    <a:lnTo>
                      <a:pt x="1060" y="477"/>
                    </a:lnTo>
                    <a:lnTo>
                      <a:pt x="1064" y="479"/>
                    </a:lnTo>
                    <a:lnTo>
                      <a:pt x="1068" y="483"/>
                    </a:lnTo>
                    <a:lnTo>
                      <a:pt x="1072" y="486"/>
                    </a:lnTo>
                    <a:lnTo>
                      <a:pt x="1076" y="490"/>
                    </a:lnTo>
                    <a:lnTo>
                      <a:pt x="1080" y="493"/>
                    </a:lnTo>
                    <a:lnTo>
                      <a:pt x="1084" y="497"/>
                    </a:lnTo>
                    <a:lnTo>
                      <a:pt x="1088" y="499"/>
                    </a:lnTo>
                    <a:lnTo>
                      <a:pt x="1092" y="504"/>
                    </a:lnTo>
                    <a:lnTo>
                      <a:pt x="1095" y="506"/>
                    </a:lnTo>
                    <a:lnTo>
                      <a:pt x="1099" y="509"/>
                    </a:lnTo>
                    <a:lnTo>
                      <a:pt x="1103" y="512"/>
                    </a:lnTo>
                    <a:lnTo>
                      <a:pt x="1107" y="516"/>
                    </a:lnTo>
                    <a:lnTo>
                      <a:pt x="1111" y="519"/>
                    </a:lnTo>
                    <a:lnTo>
                      <a:pt x="1115" y="521"/>
                    </a:lnTo>
                    <a:lnTo>
                      <a:pt x="1119" y="525"/>
                    </a:lnTo>
                    <a:lnTo>
                      <a:pt x="1123" y="528"/>
                    </a:lnTo>
                    <a:lnTo>
                      <a:pt x="1127" y="533"/>
                    </a:lnTo>
                    <a:lnTo>
                      <a:pt x="1131" y="535"/>
                    </a:lnTo>
                    <a:lnTo>
                      <a:pt x="1135" y="538"/>
                    </a:lnTo>
                    <a:lnTo>
                      <a:pt x="1139" y="540"/>
                    </a:lnTo>
                    <a:lnTo>
                      <a:pt x="1143" y="545"/>
                    </a:lnTo>
                    <a:lnTo>
                      <a:pt x="1147" y="549"/>
                    </a:lnTo>
                    <a:lnTo>
                      <a:pt x="1151" y="550"/>
                    </a:lnTo>
                    <a:lnTo>
                      <a:pt x="1155" y="555"/>
                    </a:lnTo>
                    <a:lnTo>
                      <a:pt x="1159" y="558"/>
                    </a:lnTo>
                    <a:lnTo>
                      <a:pt x="1163" y="559"/>
                    </a:lnTo>
                    <a:lnTo>
                      <a:pt x="1166" y="563"/>
                    </a:lnTo>
                    <a:lnTo>
                      <a:pt x="1170" y="564"/>
                    </a:lnTo>
                    <a:lnTo>
                      <a:pt x="1174" y="569"/>
                    </a:lnTo>
                    <a:lnTo>
                      <a:pt x="1178" y="572"/>
                    </a:lnTo>
                    <a:lnTo>
                      <a:pt x="1182" y="574"/>
                    </a:lnTo>
                    <a:lnTo>
                      <a:pt x="1186" y="578"/>
                    </a:lnTo>
                    <a:lnTo>
                      <a:pt x="1190" y="580"/>
                    </a:lnTo>
                    <a:lnTo>
                      <a:pt x="1194" y="584"/>
                    </a:lnTo>
                    <a:lnTo>
                      <a:pt x="1198" y="586"/>
                    </a:lnTo>
                    <a:lnTo>
                      <a:pt x="1202" y="588"/>
                    </a:lnTo>
                    <a:lnTo>
                      <a:pt x="1206" y="592"/>
                    </a:lnTo>
                    <a:lnTo>
                      <a:pt x="1210" y="593"/>
                    </a:lnTo>
                    <a:lnTo>
                      <a:pt x="1214" y="598"/>
                    </a:lnTo>
                    <a:lnTo>
                      <a:pt x="1218" y="601"/>
                    </a:lnTo>
                    <a:lnTo>
                      <a:pt x="1222" y="603"/>
                    </a:lnTo>
                    <a:lnTo>
                      <a:pt x="1226" y="606"/>
                    </a:lnTo>
                    <a:lnTo>
                      <a:pt x="1230" y="610"/>
                    </a:lnTo>
                    <a:lnTo>
                      <a:pt x="1233" y="610"/>
                    </a:lnTo>
                    <a:lnTo>
                      <a:pt x="1237" y="613"/>
                    </a:lnTo>
                    <a:lnTo>
                      <a:pt x="1241" y="616"/>
                    </a:lnTo>
                    <a:lnTo>
                      <a:pt x="1245" y="620"/>
                    </a:lnTo>
                    <a:lnTo>
                      <a:pt x="1249" y="620"/>
                    </a:lnTo>
                    <a:lnTo>
                      <a:pt x="1253" y="622"/>
                    </a:lnTo>
                    <a:lnTo>
                      <a:pt x="1257" y="627"/>
                    </a:lnTo>
                    <a:lnTo>
                      <a:pt x="1261" y="629"/>
                    </a:lnTo>
                    <a:lnTo>
                      <a:pt x="1265" y="631"/>
                    </a:lnTo>
                    <a:lnTo>
                      <a:pt x="1269" y="632"/>
                    </a:lnTo>
                    <a:lnTo>
                      <a:pt x="1273" y="636"/>
                    </a:lnTo>
                    <a:lnTo>
                      <a:pt x="1277" y="638"/>
                    </a:lnTo>
                    <a:lnTo>
                      <a:pt x="1281" y="642"/>
                    </a:lnTo>
                    <a:lnTo>
                      <a:pt x="1285" y="643"/>
                    </a:lnTo>
                    <a:lnTo>
                      <a:pt x="1289" y="646"/>
                    </a:lnTo>
                    <a:lnTo>
                      <a:pt x="1293" y="649"/>
                    </a:lnTo>
                    <a:lnTo>
                      <a:pt x="1297" y="649"/>
                    </a:lnTo>
                    <a:lnTo>
                      <a:pt x="1301" y="653"/>
                    </a:lnTo>
                    <a:lnTo>
                      <a:pt x="1304" y="654"/>
                    </a:lnTo>
                    <a:lnTo>
                      <a:pt x="1308" y="656"/>
                    </a:lnTo>
                    <a:lnTo>
                      <a:pt x="1312" y="660"/>
                    </a:lnTo>
                    <a:lnTo>
                      <a:pt x="1316" y="661"/>
                    </a:lnTo>
                    <a:lnTo>
                      <a:pt x="1320" y="664"/>
                    </a:lnTo>
                    <a:lnTo>
                      <a:pt x="1324" y="666"/>
                    </a:lnTo>
                    <a:lnTo>
                      <a:pt x="1328" y="668"/>
                    </a:lnTo>
                    <a:lnTo>
                      <a:pt x="1332" y="669"/>
                    </a:lnTo>
                    <a:lnTo>
                      <a:pt x="1336" y="672"/>
                    </a:lnTo>
                    <a:lnTo>
                      <a:pt x="1340" y="674"/>
                    </a:lnTo>
                    <a:lnTo>
                      <a:pt x="1344" y="677"/>
                    </a:lnTo>
                    <a:lnTo>
                      <a:pt x="1348" y="678"/>
                    </a:lnTo>
                    <a:lnTo>
                      <a:pt x="1352" y="680"/>
                    </a:lnTo>
                    <a:lnTo>
                      <a:pt x="1356" y="682"/>
                    </a:lnTo>
                    <a:lnTo>
                      <a:pt x="1360" y="684"/>
                    </a:lnTo>
                    <a:lnTo>
                      <a:pt x="1364" y="685"/>
                    </a:lnTo>
                    <a:lnTo>
                      <a:pt x="1368" y="688"/>
                    </a:lnTo>
                    <a:lnTo>
                      <a:pt x="1371" y="688"/>
                    </a:lnTo>
                    <a:lnTo>
                      <a:pt x="1375" y="690"/>
                    </a:lnTo>
                    <a:lnTo>
                      <a:pt x="1379" y="693"/>
                    </a:lnTo>
                    <a:lnTo>
                      <a:pt x="1383" y="695"/>
                    </a:lnTo>
                    <a:lnTo>
                      <a:pt x="1387" y="697"/>
                    </a:lnTo>
                    <a:lnTo>
                      <a:pt x="1391" y="698"/>
                    </a:lnTo>
                    <a:lnTo>
                      <a:pt x="1395" y="700"/>
                    </a:lnTo>
                    <a:lnTo>
                      <a:pt x="1399" y="700"/>
                    </a:lnTo>
                    <a:lnTo>
                      <a:pt x="1403" y="703"/>
                    </a:lnTo>
                    <a:lnTo>
                      <a:pt x="1407" y="705"/>
                    </a:lnTo>
                    <a:lnTo>
                      <a:pt x="1411" y="706"/>
                    </a:lnTo>
                    <a:lnTo>
                      <a:pt x="1415" y="707"/>
                    </a:lnTo>
                    <a:lnTo>
                      <a:pt x="1419" y="708"/>
                    </a:lnTo>
                    <a:lnTo>
                      <a:pt x="1423" y="711"/>
                    </a:lnTo>
                    <a:lnTo>
                      <a:pt x="1427" y="712"/>
                    </a:lnTo>
                    <a:lnTo>
                      <a:pt x="1431" y="714"/>
                    </a:lnTo>
                    <a:lnTo>
                      <a:pt x="1435" y="715"/>
                    </a:lnTo>
                    <a:lnTo>
                      <a:pt x="1438" y="716"/>
                    </a:lnTo>
                    <a:lnTo>
                      <a:pt x="1442" y="719"/>
                    </a:lnTo>
                    <a:lnTo>
                      <a:pt x="1446" y="717"/>
                    </a:lnTo>
                    <a:lnTo>
                      <a:pt x="1450" y="720"/>
                    </a:lnTo>
                    <a:lnTo>
                      <a:pt x="1454" y="720"/>
                    </a:lnTo>
                    <a:lnTo>
                      <a:pt x="1458" y="723"/>
                    </a:lnTo>
                    <a:lnTo>
                      <a:pt x="1462" y="723"/>
                    </a:lnTo>
                    <a:lnTo>
                      <a:pt x="1466" y="725"/>
                    </a:lnTo>
                    <a:lnTo>
                      <a:pt x="1470" y="727"/>
                    </a:lnTo>
                    <a:lnTo>
                      <a:pt x="1474" y="727"/>
                    </a:lnTo>
                    <a:lnTo>
                      <a:pt x="1478" y="728"/>
                    </a:lnTo>
                    <a:lnTo>
                      <a:pt x="1482" y="729"/>
                    </a:lnTo>
                    <a:lnTo>
                      <a:pt x="1486" y="730"/>
                    </a:lnTo>
                    <a:lnTo>
                      <a:pt x="1490" y="730"/>
                    </a:lnTo>
                    <a:lnTo>
                      <a:pt x="1494" y="733"/>
                    </a:lnTo>
                    <a:lnTo>
                      <a:pt x="1498" y="733"/>
                    </a:lnTo>
                    <a:lnTo>
                      <a:pt x="1502" y="735"/>
                    </a:lnTo>
                    <a:lnTo>
                      <a:pt x="1506" y="735"/>
                    </a:lnTo>
                    <a:lnTo>
                      <a:pt x="1509" y="736"/>
                    </a:lnTo>
                    <a:lnTo>
                      <a:pt x="1513" y="736"/>
                    </a:lnTo>
                    <a:lnTo>
                      <a:pt x="1517" y="737"/>
                    </a:lnTo>
                    <a:lnTo>
                      <a:pt x="1521" y="738"/>
                    </a:lnTo>
                    <a:lnTo>
                      <a:pt x="1525" y="738"/>
                    </a:lnTo>
                    <a:lnTo>
                      <a:pt x="1529" y="742"/>
                    </a:lnTo>
                    <a:lnTo>
                      <a:pt x="1533" y="739"/>
                    </a:lnTo>
                    <a:lnTo>
                      <a:pt x="1537" y="742"/>
                    </a:lnTo>
                    <a:lnTo>
                      <a:pt x="1541" y="741"/>
                    </a:lnTo>
                    <a:lnTo>
                      <a:pt x="1545" y="743"/>
                    </a:lnTo>
                    <a:lnTo>
                      <a:pt x="1549" y="743"/>
                    </a:lnTo>
                    <a:lnTo>
                      <a:pt x="1553" y="744"/>
                    </a:lnTo>
                    <a:lnTo>
                      <a:pt x="1557" y="745"/>
                    </a:lnTo>
                    <a:lnTo>
                      <a:pt x="1561" y="744"/>
                    </a:lnTo>
                    <a:lnTo>
                      <a:pt x="1565" y="745"/>
                    </a:lnTo>
                    <a:lnTo>
                      <a:pt x="1569" y="745"/>
                    </a:lnTo>
                    <a:lnTo>
                      <a:pt x="1573" y="745"/>
                    </a:lnTo>
                    <a:lnTo>
                      <a:pt x="1576" y="746"/>
                    </a:lnTo>
                    <a:lnTo>
                      <a:pt x="1580" y="747"/>
                    </a:lnTo>
                    <a:lnTo>
                      <a:pt x="1584" y="748"/>
                    </a:lnTo>
                    <a:lnTo>
                      <a:pt x="1588" y="748"/>
                    </a:lnTo>
                    <a:lnTo>
                      <a:pt x="1592" y="747"/>
                    </a:lnTo>
                    <a:lnTo>
                      <a:pt x="1596" y="748"/>
                    </a:lnTo>
                    <a:lnTo>
                      <a:pt x="1600" y="747"/>
                    </a:lnTo>
                    <a:lnTo>
                      <a:pt x="1604" y="749"/>
                    </a:lnTo>
                    <a:lnTo>
                      <a:pt x="1608" y="749"/>
                    </a:lnTo>
                    <a:lnTo>
                      <a:pt x="1612" y="748"/>
                    </a:lnTo>
                    <a:lnTo>
                      <a:pt x="1616" y="749"/>
                    </a:lnTo>
                    <a:lnTo>
                      <a:pt x="1620" y="748"/>
                    </a:lnTo>
                    <a:lnTo>
                      <a:pt x="1624" y="747"/>
                    </a:lnTo>
                    <a:lnTo>
                      <a:pt x="1628" y="749"/>
                    </a:lnTo>
                    <a:lnTo>
                      <a:pt x="1632" y="750"/>
                    </a:lnTo>
                    <a:lnTo>
                      <a:pt x="1636" y="749"/>
                    </a:lnTo>
                    <a:lnTo>
                      <a:pt x="1640" y="749"/>
                    </a:lnTo>
                    <a:lnTo>
                      <a:pt x="1643" y="749"/>
                    </a:lnTo>
                    <a:lnTo>
                      <a:pt x="1647" y="748"/>
                    </a:lnTo>
                    <a:lnTo>
                      <a:pt x="1651" y="749"/>
                    </a:lnTo>
                    <a:lnTo>
                      <a:pt x="1655" y="748"/>
                    </a:lnTo>
                    <a:lnTo>
                      <a:pt x="1659" y="748"/>
                    </a:lnTo>
                    <a:lnTo>
                      <a:pt x="1663" y="747"/>
                    </a:lnTo>
                    <a:lnTo>
                      <a:pt x="1667" y="748"/>
                    </a:lnTo>
                    <a:lnTo>
                      <a:pt x="1671" y="746"/>
                    </a:lnTo>
                    <a:lnTo>
                      <a:pt x="1675" y="748"/>
                    </a:lnTo>
                    <a:lnTo>
                      <a:pt x="1679" y="747"/>
                    </a:lnTo>
                    <a:lnTo>
                      <a:pt x="1683" y="748"/>
                    </a:lnTo>
                    <a:lnTo>
                      <a:pt x="1687" y="746"/>
                    </a:lnTo>
                    <a:lnTo>
                      <a:pt x="1691" y="746"/>
                    </a:lnTo>
                    <a:lnTo>
                      <a:pt x="1695" y="746"/>
                    </a:lnTo>
                    <a:lnTo>
                      <a:pt x="1699" y="744"/>
                    </a:lnTo>
                    <a:lnTo>
                      <a:pt x="1703" y="745"/>
                    </a:lnTo>
                    <a:lnTo>
                      <a:pt x="1707" y="743"/>
                    </a:lnTo>
                    <a:lnTo>
                      <a:pt x="1711" y="745"/>
                    </a:lnTo>
                    <a:lnTo>
                      <a:pt x="1714" y="743"/>
                    </a:lnTo>
                    <a:lnTo>
                      <a:pt x="1718" y="744"/>
                    </a:lnTo>
                    <a:lnTo>
                      <a:pt x="1722" y="742"/>
                    </a:lnTo>
                    <a:lnTo>
                      <a:pt x="1726" y="741"/>
                    </a:lnTo>
                    <a:lnTo>
                      <a:pt x="1730" y="742"/>
                    </a:lnTo>
                    <a:lnTo>
                      <a:pt x="1734" y="740"/>
                    </a:lnTo>
                    <a:lnTo>
                      <a:pt x="1738" y="741"/>
                    </a:lnTo>
                    <a:lnTo>
                      <a:pt x="1742" y="739"/>
                    </a:lnTo>
                    <a:lnTo>
                      <a:pt x="1746" y="738"/>
                    </a:lnTo>
                    <a:lnTo>
                      <a:pt x="1750" y="737"/>
                    </a:lnTo>
                    <a:lnTo>
                      <a:pt x="1754" y="736"/>
                    </a:lnTo>
                    <a:lnTo>
                      <a:pt x="1758" y="735"/>
                    </a:lnTo>
                    <a:lnTo>
                      <a:pt x="1762" y="736"/>
                    </a:lnTo>
                    <a:lnTo>
                      <a:pt x="1766" y="735"/>
                    </a:lnTo>
                    <a:lnTo>
                      <a:pt x="1770" y="735"/>
                    </a:lnTo>
                    <a:lnTo>
                      <a:pt x="1774" y="733"/>
                    </a:lnTo>
                    <a:lnTo>
                      <a:pt x="1778" y="734"/>
                    </a:lnTo>
                    <a:lnTo>
                      <a:pt x="1781" y="730"/>
                    </a:lnTo>
                    <a:lnTo>
                      <a:pt x="1785" y="730"/>
                    </a:lnTo>
                    <a:lnTo>
                      <a:pt x="1789" y="729"/>
                    </a:lnTo>
                    <a:lnTo>
                      <a:pt x="1793" y="727"/>
                    </a:lnTo>
                    <a:lnTo>
                      <a:pt x="1797" y="727"/>
                    </a:lnTo>
                    <a:lnTo>
                      <a:pt x="1801" y="727"/>
                    </a:lnTo>
                    <a:lnTo>
                      <a:pt x="1805" y="726"/>
                    </a:lnTo>
                    <a:lnTo>
                      <a:pt x="1809" y="725"/>
                    </a:lnTo>
                    <a:lnTo>
                      <a:pt x="1813" y="724"/>
                    </a:lnTo>
                    <a:lnTo>
                      <a:pt x="1817" y="722"/>
                    </a:lnTo>
                    <a:lnTo>
                      <a:pt x="1821" y="720"/>
                    </a:lnTo>
                    <a:lnTo>
                      <a:pt x="1825" y="720"/>
                    </a:lnTo>
                    <a:lnTo>
                      <a:pt x="1829" y="719"/>
                    </a:lnTo>
                    <a:lnTo>
                      <a:pt x="1833" y="716"/>
                    </a:lnTo>
                    <a:lnTo>
                      <a:pt x="1837" y="716"/>
                    </a:lnTo>
                    <a:lnTo>
                      <a:pt x="1841" y="715"/>
                    </a:lnTo>
                    <a:lnTo>
                      <a:pt x="1845" y="715"/>
                    </a:lnTo>
                    <a:lnTo>
                      <a:pt x="1848" y="712"/>
                    </a:lnTo>
                    <a:lnTo>
                      <a:pt x="1852" y="710"/>
                    </a:lnTo>
                    <a:lnTo>
                      <a:pt x="1856" y="711"/>
                    </a:lnTo>
                    <a:lnTo>
                      <a:pt x="1860" y="708"/>
                    </a:lnTo>
                    <a:lnTo>
                      <a:pt x="1864" y="708"/>
                    </a:lnTo>
                    <a:lnTo>
                      <a:pt x="1868" y="705"/>
                    </a:lnTo>
                    <a:lnTo>
                      <a:pt x="1872" y="704"/>
                    </a:lnTo>
                    <a:lnTo>
                      <a:pt x="1876" y="704"/>
                    </a:lnTo>
                    <a:lnTo>
                      <a:pt x="1880" y="702"/>
                    </a:lnTo>
                    <a:lnTo>
                      <a:pt x="1884" y="700"/>
                    </a:lnTo>
                    <a:lnTo>
                      <a:pt x="1888" y="699"/>
                    </a:lnTo>
                    <a:lnTo>
                      <a:pt x="1892" y="698"/>
                    </a:lnTo>
                    <a:lnTo>
                      <a:pt x="1896" y="697"/>
                    </a:lnTo>
                    <a:lnTo>
                      <a:pt x="1900" y="694"/>
                    </a:lnTo>
                    <a:lnTo>
                      <a:pt x="1904" y="693"/>
                    </a:lnTo>
                    <a:lnTo>
                      <a:pt x="1908" y="691"/>
                    </a:lnTo>
                    <a:lnTo>
                      <a:pt x="1912" y="690"/>
                    </a:lnTo>
                    <a:lnTo>
                      <a:pt x="1916" y="689"/>
                    </a:lnTo>
                    <a:lnTo>
                      <a:pt x="1919" y="686"/>
                    </a:lnTo>
                    <a:lnTo>
                      <a:pt x="1923" y="685"/>
                    </a:lnTo>
                    <a:lnTo>
                      <a:pt x="1927" y="684"/>
                    </a:lnTo>
                    <a:lnTo>
                      <a:pt x="1931" y="681"/>
                    </a:lnTo>
                    <a:lnTo>
                      <a:pt x="1935" y="680"/>
                    </a:lnTo>
                    <a:lnTo>
                      <a:pt x="1939" y="681"/>
                    </a:lnTo>
                    <a:lnTo>
                      <a:pt x="1943" y="677"/>
                    </a:lnTo>
                    <a:lnTo>
                      <a:pt x="1947" y="676"/>
                    </a:lnTo>
                    <a:lnTo>
                      <a:pt x="1951" y="674"/>
                    </a:lnTo>
                    <a:lnTo>
                      <a:pt x="1955" y="672"/>
                    </a:lnTo>
                    <a:lnTo>
                      <a:pt x="1959" y="670"/>
                    </a:lnTo>
                    <a:lnTo>
                      <a:pt x="1963" y="668"/>
                    </a:lnTo>
                    <a:lnTo>
                      <a:pt x="1967" y="666"/>
                    </a:lnTo>
                    <a:lnTo>
                      <a:pt x="1971" y="664"/>
                    </a:lnTo>
                    <a:lnTo>
                      <a:pt x="1975" y="663"/>
                    </a:lnTo>
                    <a:lnTo>
                      <a:pt x="1979" y="661"/>
                    </a:lnTo>
                    <a:lnTo>
                      <a:pt x="1983" y="661"/>
                    </a:lnTo>
                    <a:lnTo>
                      <a:pt x="1986" y="659"/>
                    </a:lnTo>
                    <a:lnTo>
                      <a:pt x="1990" y="656"/>
                    </a:lnTo>
                    <a:lnTo>
                      <a:pt x="1994" y="655"/>
                    </a:lnTo>
                    <a:lnTo>
                      <a:pt x="1998" y="653"/>
                    </a:lnTo>
                    <a:lnTo>
                      <a:pt x="2002" y="652"/>
                    </a:lnTo>
                    <a:lnTo>
                      <a:pt x="2006" y="648"/>
                    </a:lnTo>
                    <a:lnTo>
                      <a:pt x="2010" y="648"/>
                    </a:lnTo>
                    <a:lnTo>
                      <a:pt x="2014" y="645"/>
                    </a:lnTo>
                    <a:lnTo>
                      <a:pt x="2018" y="643"/>
                    </a:lnTo>
                    <a:lnTo>
                      <a:pt x="2022" y="642"/>
                    </a:lnTo>
                    <a:lnTo>
                      <a:pt x="2026" y="640"/>
                    </a:lnTo>
                    <a:lnTo>
                      <a:pt x="2030" y="638"/>
                    </a:lnTo>
                    <a:lnTo>
                      <a:pt x="2034" y="636"/>
                    </a:lnTo>
                    <a:lnTo>
                      <a:pt x="2038" y="634"/>
                    </a:lnTo>
                    <a:lnTo>
                      <a:pt x="2042" y="631"/>
                    </a:lnTo>
                    <a:lnTo>
                      <a:pt x="2046" y="629"/>
                    </a:lnTo>
                    <a:lnTo>
                      <a:pt x="2050" y="628"/>
                    </a:lnTo>
                    <a:lnTo>
                      <a:pt x="2054" y="625"/>
                    </a:lnTo>
                    <a:lnTo>
                      <a:pt x="2057" y="623"/>
                    </a:lnTo>
                    <a:lnTo>
                      <a:pt x="2061" y="621"/>
                    </a:lnTo>
                    <a:lnTo>
                      <a:pt x="2065" y="618"/>
                    </a:lnTo>
                    <a:lnTo>
                      <a:pt x="2069" y="616"/>
                    </a:lnTo>
                    <a:lnTo>
                      <a:pt x="2073" y="614"/>
                    </a:lnTo>
                    <a:lnTo>
                      <a:pt x="2077" y="612"/>
                    </a:lnTo>
                    <a:lnTo>
                      <a:pt x="2081" y="610"/>
                    </a:lnTo>
                    <a:lnTo>
                      <a:pt x="2085" y="609"/>
                    </a:lnTo>
                    <a:lnTo>
                      <a:pt x="2089" y="605"/>
                    </a:lnTo>
                    <a:lnTo>
                      <a:pt x="2093" y="605"/>
                    </a:lnTo>
                    <a:lnTo>
                      <a:pt x="2097" y="602"/>
                    </a:lnTo>
                    <a:lnTo>
                      <a:pt x="2101" y="601"/>
                    </a:lnTo>
                    <a:lnTo>
                      <a:pt x="2105" y="599"/>
                    </a:lnTo>
                    <a:lnTo>
                      <a:pt x="2109" y="595"/>
                    </a:lnTo>
                    <a:lnTo>
                      <a:pt x="2113" y="595"/>
                    </a:lnTo>
                    <a:lnTo>
                      <a:pt x="2117" y="593"/>
                    </a:lnTo>
                    <a:lnTo>
                      <a:pt x="2121" y="591"/>
                    </a:lnTo>
                    <a:lnTo>
                      <a:pt x="2124" y="587"/>
                    </a:lnTo>
                    <a:lnTo>
                      <a:pt x="2128" y="585"/>
                    </a:lnTo>
                    <a:lnTo>
                      <a:pt x="2132" y="583"/>
                    </a:lnTo>
                    <a:lnTo>
                      <a:pt x="2136" y="582"/>
                    </a:lnTo>
                    <a:lnTo>
                      <a:pt x="2140" y="579"/>
                    </a:lnTo>
                    <a:lnTo>
                      <a:pt x="2144" y="576"/>
                    </a:lnTo>
                    <a:lnTo>
                      <a:pt x="2148" y="575"/>
                    </a:lnTo>
                    <a:lnTo>
                      <a:pt x="2152" y="573"/>
                    </a:lnTo>
                    <a:lnTo>
                      <a:pt x="2156" y="570"/>
                    </a:lnTo>
                    <a:lnTo>
                      <a:pt x="2160" y="567"/>
                    </a:lnTo>
                    <a:lnTo>
                      <a:pt x="2164" y="566"/>
                    </a:lnTo>
                    <a:lnTo>
                      <a:pt x="2168" y="564"/>
                    </a:lnTo>
                    <a:lnTo>
                      <a:pt x="2172" y="561"/>
                    </a:lnTo>
                    <a:lnTo>
                      <a:pt x="2176" y="558"/>
                    </a:lnTo>
                    <a:lnTo>
                      <a:pt x="2180" y="556"/>
                    </a:lnTo>
                    <a:lnTo>
                      <a:pt x="2184" y="556"/>
                    </a:lnTo>
                    <a:lnTo>
                      <a:pt x="2188" y="553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5"/>
                    </a:lnTo>
                    <a:lnTo>
                      <a:pt x="2203" y="543"/>
                    </a:lnTo>
                    <a:lnTo>
                      <a:pt x="2207" y="541"/>
                    </a:lnTo>
                    <a:lnTo>
                      <a:pt x="2211" y="537"/>
                    </a:lnTo>
                    <a:lnTo>
                      <a:pt x="2215" y="536"/>
                    </a:lnTo>
                    <a:lnTo>
                      <a:pt x="2219" y="532"/>
                    </a:lnTo>
                    <a:lnTo>
                      <a:pt x="2223" y="531"/>
                    </a:lnTo>
                    <a:lnTo>
                      <a:pt x="2227" y="529"/>
                    </a:lnTo>
                    <a:lnTo>
                      <a:pt x="2231" y="527"/>
                    </a:lnTo>
                    <a:lnTo>
                      <a:pt x="2235" y="523"/>
                    </a:lnTo>
                    <a:lnTo>
                      <a:pt x="2239" y="522"/>
                    </a:lnTo>
                    <a:lnTo>
                      <a:pt x="2243" y="520"/>
                    </a:lnTo>
                    <a:lnTo>
                      <a:pt x="2247" y="518"/>
                    </a:lnTo>
                    <a:lnTo>
                      <a:pt x="2251" y="515"/>
                    </a:lnTo>
                    <a:lnTo>
                      <a:pt x="2255" y="512"/>
                    </a:lnTo>
                    <a:lnTo>
                      <a:pt x="2259" y="512"/>
                    </a:lnTo>
                    <a:lnTo>
                      <a:pt x="2262" y="509"/>
                    </a:lnTo>
                    <a:lnTo>
                      <a:pt x="2266" y="505"/>
                    </a:lnTo>
                    <a:lnTo>
                      <a:pt x="2270" y="504"/>
                    </a:lnTo>
                    <a:lnTo>
                      <a:pt x="2274" y="503"/>
                    </a:lnTo>
                    <a:lnTo>
                      <a:pt x="2278" y="498"/>
                    </a:lnTo>
                    <a:lnTo>
                      <a:pt x="2282" y="496"/>
                    </a:lnTo>
                    <a:lnTo>
                      <a:pt x="2286" y="494"/>
                    </a:lnTo>
                    <a:lnTo>
                      <a:pt x="2290" y="493"/>
                    </a:lnTo>
                    <a:lnTo>
                      <a:pt x="2294" y="490"/>
                    </a:lnTo>
                    <a:lnTo>
                      <a:pt x="2298" y="487"/>
                    </a:lnTo>
                    <a:lnTo>
                      <a:pt x="2302" y="485"/>
                    </a:lnTo>
                    <a:lnTo>
                      <a:pt x="2306" y="484"/>
                    </a:lnTo>
                    <a:lnTo>
                      <a:pt x="2310" y="481"/>
                    </a:lnTo>
                    <a:lnTo>
                      <a:pt x="2314" y="478"/>
                    </a:lnTo>
                    <a:lnTo>
                      <a:pt x="2318" y="476"/>
                    </a:lnTo>
                    <a:lnTo>
                      <a:pt x="2322" y="473"/>
                    </a:lnTo>
                    <a:lnTo>
                      <a:pt x="2326" y="471"/>
                    </a:lnTo>
                    <a:lnTo>
                      <a:pt x="2329" y="468"/>
                    </a:lnTo>
                    <a:lnTo>
                      <a:pt x="2333" y="466"/>
                    </a:lnTo>
                    <a:lnTo>
                      <a:pt x="2337" y="465"/>
                    </a:lnTo>
                    <a:lnTo>
                      <a:pt x="2341" y="460"/>
                    </a:lnTo>
                    <a:lnTo>
                      <a:pt x="2345" y="459"/>
                    </a:lnTo>
                    <a:lnTo>
                      <a:pt x="2349" y="456"/>
                    </a:lnTo>
                    <a:lnTo>
                      <a:pt x="2353" y="454"/>
                    </a:lnTo>
                    <a:lnTo>
                      <a:pt x="2357" y="453"/>
                    </a:lnTo>
                    <a:lnTo>
                      <a:pt x="2361" y="450"/>
                    </a:lnTo>
                    <a:lnTo>
                      <a:pt x="2365" y="446"/>
                    </a:lnTo>
                    <a:lnTo>
                      <a:pt x="2369" y="445"/>
                    </a:lnTo>
                    <a:lnTo>
                      <a:pt x="2373" y="442"/>
                    </a:lnTo>
                    <a:lnTo>
                      <a:pt x="2377" y="440"/>
                    </a:lnTo>
                    <a:lnTo>
                      <a:pt x="2381" y="438"/>
                    </a:lnTo>
                    <a:lnTo>
                      <a:pt x="2385" y="437"/>
                    </a:lnTo>
                    <a:lnTo>
                      <a:pt x="2389" y="432"/>
                    </a:lnTo>
                    <a:lnTo>
                      <a:pt x="2393" y="431"/>
                    </a:lnTo>
                    <a:lnTo>
                      <a:pt x="2396" y="429"/>
                    </a:lnTo>
                    <a:lnTo>
                      <a:pt x="2400" y="426"/>
                    </a:lnTo>
                    <a:lnTo>
                      <a:pt x="2404" y="424"/>
                    </a:lnTo>
                    <a:lnTo>
                      <a:pt x="2408" y="422"/>
                    </a:lnTo>
                    <a:lnTo>
                      <a:pt x="2412" y="420"/>
                    </a:lnTo>
                    <a:lnTo>
                      <a:pt x="2416" y="416"/>
                    </a:lnTo>
                    <a:lnTo>
                      <a:pt x="2420" y="414"/>
                    </a:lnTo>
                    <a:lnTo>
                      <a:pt x="2424" y="413"/>
                    </a:lnTo>
                    <a:lnTo>
                      <a:pt x="2428" y="411"/>
                    </a:lnTo>
                    <a:lnTo>
                      <a:pt x="2432" y="408"/>
                    </a:lnTo>
                    <a:lnTo>
                      <a:pt x="2436" y="406"/>
                    </a:lnTo>
                    <a:lnTo>
                      <a:pt x="2440" y="402"/>
                    </a:lnTo>
                    <a:lnTo>
                      <a:pt x="2444" y="399"/>
                    </a:lnTo>
                    <a:lnTo>
                      <a:pt x="2448" y="399"/>
                    </a:lnTo>
                    <a:lnTo>
                      <a:pt x="2452" y="397"/>
                    </a:lnTo>
                    <a:lnTo>
                      <a:pt x="2456" y="396"/>
                    </a:lnTo>
                    <a:lnTo>
                      <a:pt x="2460" y="391"/>
                    </a:lnTo>
                    <a:lnTo>
                      <a:pt x="2464" y="389"/>
                    </a:lnTo>
                    <a:lnTo>
                      <a:pt x="2467" y="388"/>
                    </a:lnTo>
                    <a:lnTo>
                      <a:pt x="2471" y="385"/>
                    </a:lnTo>
                    <a:lnTo>
                      <a:pt x="2475" y="381"/>
                    </a:lnTo>
                    <a:lnTo>
                      <a:pt x="2479" y="381"/>
                    </a:lnTo>
                    <a:lnTo>
                      <a:pt x="2483" y="378"/>
                    </a:lnTo>
                    <a:lnTo>
                      <a:pt x="2487" y="376"/>
                    </a:lnTo>
                    <a:lnTo>
                      <a:pt x="2491" y="373"/>
                    </a:lnTo>
                    <a:lnTo>
                      <a:pt x="2495" y="371"/>
                    </a:lnTo>
                    <a:lnTo>
                      <a:pt x="2499" y="370"/>
                    </a:lnTo>
                    <a:lnTo>
                      <a:pt x="2503" y="368"/>
                    </a:lnTo>
                    <a:lnTo>
                      <a:pt x="2507" y="365"/>
                    </a:lnTo>
                    <a:lnTo>
                      <a:pt x="2511" y="362"/>
                    </a:lnTo>
                    <a:lnTo>
                      <a:pt x="2515" y="362"/>
                    </a:lnTo>
                    <a:lnTo>
                      <a:pt x="2519" y="358"/>
                    </a:lnTo>
                    <a:lnTo>
                      <a:pt x="2523" y="356"/>
                    </a:lnTo>
                    <a:lnTo>
                      <a:pt x="2527" y="353"/>
                    </a:lnTo>
                    <a:lnTo>
                      <a:pt x="2531" y="351"/>
                    </a:lnTo>
                    <a:lnTo>
                      <a:pt x="2534" y="348"/>
                    </a:lnTo>
                    <a:lnTo>
                      <a:pt x="2538" y="346"/>
                    </a:lnTo>
                    <a:lnTo>
                      <a:pt x="2542" y="343"/>
                    </a:lnTo>
                    <a:lnTo>
                      <a:pt x="2546" y="343"/>
                    </a:lnTo>
                    <a:lnTo>
                      <a:pt x="2550" y="341"/>
                    </a:lnTo>
                    <a:lnTo>
                      <a:pt x="2554" y="338"/>
                    </a:lnTo>
                    <a:lnTo>
                      <a:pt x="2558" y="336"/>
                    </a:lnTo>
                    <a:lnTo>
                      <a:pt x="2562" y="333"/>
                    </a:lnTo>
                    <a:lnTo>
                      <a:pt x="2566" y="333"/>
                    </a:lnTo>
                    <a:lnTo>
                      <a:pt x="2570" y="330"/>
                    </a:lnTo>
                    <a:lnTo>
                      <a:pt x="2574" y="328"/>
                    </a:lnTo>
                    <a:lnTo>
                      <a:pt x="2578" y="324"/>
                    </a:lnTo>
                    <a:lnTo>
                      <a:pt x="2582" y="324"/>
                    </a:lnTo>
                    <a:lnTo>
                      <a:pt x="2586" y="320"/>
                    </a:lnTo>
                    <a:lnTo>
                      <a:pt x="2590" y="320"/>
                    </a:lnTo>
                    <a:lnTo>
                      <a:pt x="2594" y="318"/>
                    </a:lnTo>
                    <a:lnTo>
                      <a:pt x="2598" y="315"/>
                    </a:lnTo>
                    <a:lnTo>
                      <a:pt x="2602" y="312"/>
                    </a:lnTo>
                    <a:lnTo>
                      <a:pt x="2605" y="311"/>
                    </a:lnTo>
                    <a:lnTo>
                      <a:pt x="2609" y="308"/>
                    </a:lnTo>
                    <a:lnTo>
                      <a:pt x="2613" y="307"/>
                    </a:lnTo>
                    <a:lnTo>
                      <a:pt x="2617" y="305"/>
                    </a:lnTo>
                    <a:lnTo>
                      <a:pt x="2621" y="302"/>
                    </a:lnTo>
                    <a:lnTo>
                      <a:pt x="2625" y="302"/>
                    </a:lnTo>
                    <a:lnTo>
                      <a:pt x="2629" y="299"/>
                    </a:lnTo>
                    <a:lnTo>
                      <a:pt x="2633" y="298"/>
                    </a:lnTo>
                    <a:lnTo>
                      <a:pt x="2637" y="294"/>
                    </a:lnTo>
                    <a:lnTo>
                      <a:pt x="2641" y="292"/>
                    </a:lnTo>
                    <a:lnTo>
                      <a:pt x="2645" y="290"/>
                    </a:lnTo>
                    <a:lnTo>
                      <a:pt x="2649" y="288"/>
                    </a:lnTo>
                    <a:lnTo>
                      <a:pt x="2653" y="287"/>
                    </a:lnTo>
                    <a:lnTo>
                      <a:pt x="2657" y="283"/>
                    </a:lnTo>
                    <a:lnTo>
                      <a:pt x="2661" y="284"/>
                    </a:lnTo>
                    <a:lnTo>
                      <a:pt x="2665" y="281"/>
                    </a:lnTo>
                    <a:lnTo>
                      <a:pt x="2669" y="278"/>
                    </a:lnTo>
                    <a:lnTo>
                      <a:pt x="2672" y="277"/>
                    </a:lnTo>
                    <a:lnTo>
                      <a:pt x="2676" y="275"/>
                    </a:lnTo>
                    <a:lnTo>
                      <a:pt x="2680" y="274"/>
                    </a:lnTo>
                    <a:lnTo>
                      <a:pt x="2684" y="271"/>
                    </a:lnTo>
                    <a:lnTo>
                      <a:pt x="2688" y="268"/>
                    </a:lnTo>
                    <a:lnTo>
                      <a:pt x="2692" y="267"/>
                    </a:lnTo>
                    <a:lnTo>
                      <a:pt x="2696" y="266"/>
                    </a:lnTo>
                    <a:lnTo>
                      <a:pt x="2700" y="263"/>
                    </a:lnTo>
                    <a:lnTo>
                      <a:pt x="2704" y="262"/>
                    </a:lnTo>
                    <a:lnTo>
                      <a:pt x="2708" y="259"/>
                    </a:lnTo>
                    <a:lnTo>
                      <a:pt x="2712" y="258"/>
                    </a:lnTo>
                    <a:lnTo>
                      <a:pt x="2716" y="257"/>
                    </a:lnTo>
                    <a:lnTo>
                      <a:pt x="2720" y="254"/>
                    </a:lnTo>
                    <a:lnTo>
                      <a:pt x="2724" y="251"/>
                    </a:lnTo>
                    <a:lnTo>
                      <a:pt x="2728" y="251"/>
                    </a:lnTo>
                    <a:lnTo>
                      <a:pt x="2732" y="250"/>
                    </a:lnTo>
                    <a:lnTo>
                      <a:pt x="2736" y="245"/>
                    </a:lnTo>
                    <a:lnTo>
                      <a:pt x="2739" y="245"/>
                    </a:lnTo>
                    <a:lnTo>
                      <a:pt x="2743" y="244"/>
                    </a:lnTo>
                    <a:lnTo>
                      <a:pt x="2747" y="242"/>
                    </a:lnTo>
                    <a:lnTo>
                      <a:pt x="2751" y="240"/>
                    </a:lnTo>
                    <a:lnTo>
                      <a:pt x="2755" y="236"/>
                    </a:lnTo>
                    <a:lnTo>
                      <a:pt x="2759" y="236"/>
                    </a:lnTo>
                    <a:lnTo>
                      <a:pt x="2763" y="233"/>
                    </a:lnTo>
                    <a:lnTo>
                      <a:pt x="2767" y="231"/>
                    </a:lnTo>
                    <a:lnTo>
                      <a:pt x="2771" y="230"/>
                    </a:lnTo>
                    <a:lnTo>
                      <a:pt x="2775" y="226"/>
                    </a:lnTo>
                    <a:lnTo>
                      <a:pt x="2779" y="226"/>
                    </a:lnTo>
                    <a:lnTo>
                      <a:pt x="2783" y="225"/>
                    </a:lnTo>
                    <a:lnTo>
                      <a:pt x="2787" y="222"/>
                    </a:lnTo>
                    <a:lnTo>
                      <a:pt x="2791" y="222"/>
                    </a:lnTo>
                    <a:lnTo>
                      <a:pt x="2795" y="219"/>
                    </a:lnTo>
                    <a:lnTo>
                      <a:pt x="2799" y="217"/>
                    </a:lnTo>
                    <a:lnTo>
                      <a:pt x="2803" y="216"/>
                    </a:lnTo>
                    <a:lnTo>
                      <a:pt x="2807" y="215"/>
                    </a:lnTo>
                    <a:lnTo>
                      <a:pt x="2810" y="212"/>
                    </a:lnTo>
                    <a:lnTo>
                      <a:pt x="2814" y="211"/>
                    </a:lnTo>
                    <a:lnTo>
                      <a:pt x="2818" y="210"/>
                    </a:lnTo>
                    <a:lnTo>
                      <a:pt x="2822" y="209"/>
                    </a:lnTo>
                    <a:lnTo>
                      <a:pt x="2826" y="206"/>
                    </a:lnTo>
                    <a:lnTo>
                      <a:pt x="2830" y="204"/>
                    </a:lnTo>
                    <a:lnTo>
                      <a:pt x="2834" y="202"/>
                    </a:lnTo>
                    <a:lnTo>
                      <a:pt x="2838" y="201"/>
                    </a:lnTo>
                    <a:lnTo>
                      <a:pt x="2842" y="200"/>
                    </a:lnTo>
                    <a:lnTo>
                      <a:pt x="2846" y="197"/>
                    </a:lnTo>
                    <a:lnTo>
                      <a:pt x="2850" y="196"/>
                    </a:lnTo>
                    <a:lnTo>
                      <a:pt x="2854" y="195"/>
                    </a:lnTo>
                    <a:lnTo>
                      <a:pt x="2858" y="194"/>
                    </a:lnTo>
                    <a:lnTo>
                      <a:pt x="2862" y="192"/>
                    </a:lnTo>
                    <a:lnTo>
                      <a:pt x="2866" y="190"/>
                    </a:lnTo>
                    <a:lnTo>
                      <a:pt x="2870" y="188"/>
                    </a:lnTo>
                    <a:lnTo>
                      <a:pt x="2874" y="187"/>
                    </a:lnTo>
                    <a:lnTo>
                      <a:pt x="2877" y="186"/>
                    </a:lnTo>
                    <a:lnTo>
                      <a:pt x="2881" y="183"/>
                    </a:lnTo>
                    <a:lnTo>
                      <a:pt x="2885" y="183"/>
                    </a:lnTo>
                    <a:lnTo>
                      <a:pt x="2889" y="180"/>
                    </a:lnTo>
                    <a:lnTo>
                      <a:pt x="2893" y="179"/>
                    </a:lnTo>
                    <a:lnTo>
                      <a:pt x="2897" y="178"/>
                    </a:lnTo>
                    <a:lnTo>
                      <a:pt x="2901" y="175"/>
                    </a:lnTo>
                    <a:lnTo>
                      <a:pt x="2905" y="174"/>
                    </a:lnTo>
                    <a:lnTo>
                      <a:pt x="2909" y="174"/>
                    </a:lnTo>
                    <a:lnTo>
                      <a:pt x="2913" y="172"/>
                    </a:lnTo>
                    <a:lnTo>
                      <a:pt x="2917" y="172"/>
                    </a:lnTo>
                    <a:lnTo>
                      <a:pt x="2921" y="170"/>
                    </a:lnTo>
                    <a:lnTo>
                      <a:pt x="2925" y="167"/>
                    </a:lnTo>
                    <a:lnTo>
                      <a:pt x="2929" y="166"/>
                    </a:lnTo>
                    <a:lnTo>
                      <a:pt x="2933" y="164"/>
                    </a:lnTo>
                    <a:lnTo>
                      <a:pt x="2937" y="164"/>
                    </a:lnTo>
                    <a:lnTo>
                      <a:pt x="2941" y="163"/>
                    </a:lnTo>
                    <a:lnTo>
                      <a:pt x="2944" y="160"/>
                    </a:lnTo>
                    <a:lnTo>
                      <a:pt x="2948" y="159"/>
                    </a:lnTo>
                    <a:lnTo>
                      <a:pt x="2952" y="156"/>
                    </a:lnTo>
                    <a:lnTo>
                      <a:pt x="2956" y="155"/>
                    </a:lnTo>
                    <a:lnTo>
                      <a:pt x="2960" y="155"/>
                    </a:lnTo>
                    <a:lnTo>
                      <a:pt x="2964" y="154"/>
                    </a:lnTo>
                    <a:lnTo>
                      <a:pt x="2968" y="153"/>
                    </a:lnTo>
                    <a:lnTo>
                      <a:pt x="2972" y="150"/>
                    </a:lnTo>
                    <a:lnTo>
                      <a:pt x="2976" y="149"/>
                    </a:lnTo>
                    <a:lnTo>
                      <a:pt x="2980" y="148"/>
                    </a:lnTo>
                    <a:lnTo>
                      <a:pt x="2984" y="148"/>
                    </a:lnTo>
                    <a:lnTo>
                      <a:pt x="2988" y="145"/>
                    </a:lnTo>
                    <a:lnTo>
                      <a:pt x="2992" y="143"/>
                    </a:lnTo>
                    <a:lnTo>
                      <a:pt x="2996" y="142"/>
                    </a:lnTo>
                    <a:lnTo>
                      <a:pt x="3000" y="141"/>
                    </a:lnTo>
                    <a:lnTo>
                      <a:pt x="3004" y="140"/>
                    </a:lnTo>
                    <a:lnTo>
                      <a:pt x="3008" y="137"/>
                    </a:lnTo>
                    <a:lnTo>
                      <a:pt x="3012" y="137"/>
                    </a:lnTo>
                    <a:lnTo>
                      <a:pt x="3015" y="135"/>
                    </a:lnTo>
                    <a:lnTo>
                      <a:pt x="3019" y="135"/>
                    </a:lnTo>
                    <a:lnTo>
                      <a:pt x="3023" y="133"/>
                    </a:lnTo>
                    <a:lnTo>
                      <a:pt x="3027" y="133"/>
                    </a:lnTo>
                    <a:lnTo>
                      <a:pt x="3031" y="130"/>
                    </a:lnTo>
                    <a:lnTo>
                      <a:pt x="3035" y="129"/>
                    </a:lnTo>
                    <a:lnTo>
                      <a:pt x="3039" y="128"/>
                    </a:lnTo>
                    <a:lnTo>
                      <a:pt x="3043" y="127"/>
                    </a:lnTo>
                    <a:lnTo>
                      <a:pt x="3047" y="126"/>
                    </a:lnTo>
                    <a:lnTo>
                      <a:pt x="3051" y="126"/>
                    </a:lnTo>
                    <a:lnTo>
                      <a:pt x="3055" y="125"/>
                    </a:lnTo>
                    <a:lnTo>
                      <a:pt x="3059" y="122"/>
                    </a:lnTo>
                    <a:lnTo>
                      <a:pt x="3063" y="121"/>
                    </a:lnTo>
                    <a:lnTo>
                      <a:pt x="3067" y="121"/>
                    </a:lnTo>
                    <a:lnTo>
                      <a:pt x="3071" y="120"/>
                    </a:lnTo>
                    <a:lnTo>
                      <a:pt x="3075" y="117"/>
                    </a:lnTo>
                    <a:lnTo>
                      <a:pt x="3079" y="116"/>
                    </a:lnTo>
                    <a:lnTo>
                      <a:pt x="3082" y="117"/>
                    </a:lnTo>
                    <a:lnTo>
                      <a:pt x="3086" y="113"/>
                    </a:lnTo>
                    <a:lnTo>
                      <a:pt x="3090" y="114"/>
                    </a:lnTo>
                    <a:lnTo>
                      <a:pt x="3094" y="113"/>
                    </a:lnTo>
                    <a:lnTo>
                      <a:pt x="3098" y="111"/>
                    </a:lnTo>
                    <a:lnTo>
                      <a:pt x="3102" y="111"/>
                    </a:lnTo>
                    <a:lnTo>
                      <a:pt x="3106" y="110"/>
                    </a:lnTo>
                    <a:lnTo>
                      <a:pt x="3110" y="108"/>
                    </a:lnTo>
                    <a:lnTo>
                      <a:pt x="3114" y="107"/>
                    </a:lnTo>
                    <a:lnTo>
                      <a:pt x="3118" y="106"/>
                    </a:lnTo>
                    <a:lnTo>
                      <a:pt x="3122" y="105"/>
                    </a:lnTo>
                    <a:lnTo>
                      <a:pt x="3126" y="105"/>
                    </a:lnTo>
                    <a:lnTo>
                      <a:pt x="3130" y="105"/>
                    </a:lnTo>
                    <a:lnTo>
                      <a:pt x="3134" y="103"/>
                    </a:lnTo>
                    <a:lnTo>
                      <a:pt x="3138" y="101"/>
                    </a:lnTo>
                    <a:lnTo>
                      <a:pt x="3142" y="102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4" name="Freeform 2906"/>
              <p:cNvSpPr>
                <a:spLocks/>
              </p:cNvSpPr>
              <p:nvPr/>
            </p:nvSpPr>
            <p:spPr bwMode="auto">
              <a:xfrm flipV="1">
                <a:off x="506" y="1212"/>
                <a:ext cx="1814" cy="70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8"/>
                  </a:cxn>
                  <a:cxn ang="0">
                    <a:pos x="303" y="15"/>
                  </a:cxn>
                  <a:cxn ang="0">
                    <a:pos x="354" y="28"/>
                  </a:cxn>
                  <a:cxn ang="0">
                    <a:pos x="406" y="45"/>
                  </a:cxn>
                  <a:cxn ang="0">
                    <a:pos x="457" y="68"/>
                  </a:cxn>
                  <a:cxn ang="0">
                    <a:pos x="508" y="100"/>
                  </a:cxn>
                  <a:cxn ang="0">
                    <a:pos x="559" y="138"/>
                  </a:cxn>
                  <a:cxn ang="0">
                    <a:pos x="611" y="182"/>
                  </a:cxn>
                  <a:cxn ang="0">
                    <a:pos x="662" y="233"/>
                  </a:cxn>
                  <a:cxn ang="0">
                    <a:pos x="713" y="290"/>
                  </a:cxn>
                  <a:cxn ang="0">
                    <a:pos x="764" y="354"/>
                  </a:cxn>
                  <a:cxn ang="0">
                    <a:pos x="816" y="422"/>
                  </a:cxn>
                  <a:cxn ang="0">
                    <a:pos x="867" y="495"/>
                  </a:cxn>
                  <a:cxn ang="0">
                    <a:pos x="918" y="568"/>
                  </a:cxn>
                  <a:cxn ang="0">
                    <a:pos x="969" y="641"/>
                  </a:cxn>
                  <a:cxn ang="0">
                    <a:pos x="1021" y="716"/>
                  </a:cxn>
                  <a:cxn ang="0">
                    <a:pos x="1072" y="790"/>
                  </a:cxn>
                  <a:cxn ang="0">
                    <a:pos x="1123" y="858"/>
                  </a:cxn>
                  <a:cxn ang="0">
                    <a:pos x="1174" y="923"/>
                  </a:cxn>
                  <a:cxn ang="0">
                    <a:pos x="1226" y="985"/>
                  </a:cxn>
                  <a:cxn ang="0">
                    <a:pos x="1277" y="1039"/>
                  </a:cxn>
                  <a:cxn ang="0">
                    <a:pos x="1328" y="1089"/>
                  </a:cxn>
                  <a:cxn ang="0">
                    <a:pos x="1379" y="1129"/>
                  </a:cxn>
                  <a:cxn ang="0">
                    <a:pos x="1431" y="1165"/>
                  </a:cxn>
                  <a:cxn ang="0">
                    <a:pos x="1482" y="1193"/>
                  </a:cxn>
                  <a:cxn ang="0">
                    <a:pos x="1533" y="1210"/>
                  </a:cxn>
                  <a:cxn ang="0">
                    <a:pos x="1584" y="1222"/>
                  </a:cxn>
                  <a:cxn ang="0">
                    <a:pos x="1636" y="1226"/>
                  </a:cxn>
                  <a:cxn ang="0">
                    <a:pos x="1687" y="1224"/>
                  </a:cxn>
                  <a:cxn ang="0">
                    <a:pos x="1738" y="1213"/>
                  </a:cxn>
                  <a:cxn ang="0">
                    <a:pos x="1789" y="1197"/>
                  </a:cxn>
                  <a:cxn ang="0">
                    <a:pos x="1841" y="1174"/>
                  </a:cxn>
                  <a:cxn ang="0">
                    <a:pos x="1892" y="1146"/>
                  </a:cxn>
                  <a:cxn ang="0">
                    <a:pos x="1943" y="1114"/>
                  </a:cxn>
                  <a:cxn ang="0">
                    <a:pos x="1994" y="1074"/>
                  </a:cxn>
                  <a:cxn ang="0">
                    <a:pos x="2046" y="1035"/>
                  </a:cxn>
                  <a:cxn ang="0">
                    <a:pos x="2097" y="992"/>
                  </a:cxn>
                  <a:cxn ang="0">
                    <a:pos x="2148" y="945"/>
                  </a:cxn>
                  <a:cxn ang="0">
                    <a:pos x="2199" y="899"/>
                  </a:cxn>
                  <a:cxn ang="0">
                    <a:pos x="2251" y="849"/>
                  </a:cxn>
                  <a:cxn ang="0">
                    <a:pos x="2302" y="800"/>
                  </a:cxn>
                  <a:cxn ang="0">
                    <a:pos x="2353" y="749"/>
                  </a:cxn>
                  <a:cxn ang="0">
                    <a:pos x="2404" y="699"/>
                  </a:cxn>
                  <a:cxn ang="0">
                    <a:pos x="2456" y="649"/>
                  </a:cxn>
                  <a:cxn ang="0">
                    <a:pos x="2507" y="601"/>
                  </a:cxn>
                  <a:cxn ang="0">
                    <a:pos x="2558" y="556"/>
                  </a:cxn>
                  <a:cxn ang="0">
                    <a:pos x="2609" y="511"/>
                  </a:cxn>
                  <a:cxn ang="0">
                    <a:pos x="2661" y="467"/>
                  </a:cxn>
                  <a:cxn ang="0">
                    <a:pos x="2712" y="426"/>
                  </a:cxn>
                  <a:cxn ang="0">
                    <a:pos x="2763" y="387"/>
                  </a:cxn>
                  <a:cxn ang="0">
                    <a:pos x="2814" y="349"/>
                  </a:cxn>
                  <a:cxn ang="0">
                    <a:pos x="2866" y="315"/>
                  </a:cxn>
                  <a:cxn ang="0">
                    <a:pos x="2917" y="282"/>
                  </a:cxn>
                  <a:cxn ang="0">
                    <a:pos x="2968" y="251"/>
                  </a:cxn>
                  <a:cxn ang="0">
                    <a:pos x="3019" y="223"/>
                  </a:cxn>
                  <a:cxn ang="0">
                    <a:pos x="3071" y="199"/>
                  </a:cxn>
                  <a:cxn ang="0">
                    <a:pos x="3122" y="174"/>
                  </a:cxn>
                </a:cxnLst>
                <a:rect l="0" t="0" r="r" b="b"/>
                <a:pathLst>
                  <a:path w="3150" h="1228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0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2"/>
                    </a:lnTo>
                    <a:lnTo>
                      <a:pt x="189" y="4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5"/>
                    </a:lnTo>
                    <a:lnTo>
                      <a:pt x="212" y="5"/>
                    </a:lnTo>
                    <a:lnTo>
                      <a:pt x="216" y="5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6"/>
                    </a:lnTo>
                    <a:lnTo>
                      <a:pt x="232" y="6"/>
                    </a:lnTo>
                    <a:lnTo>
                      <a:pt x="236" y="5"/>
                    </a:lnTo>
                    <a:lnTo>
                      <a:pt x="240" y="7"/>
                    </a:lnTo>
                    <a:lnTo>
                      <a:pt x="244" y="7"/>
                    </a:lnTo>
                    <a:lnTo>
                      <a:pt x="248" y="7"/>
                    </a:lnTo>
                    <a:lnTo>
                      <a:pt x="252" y="8"/>
                    </a:lnTo>
                    <a:lnTo>
                      <a:pt x="256" y="9"/>
                    </a:lnTo>
                    <a:lnTo>
                      <a:pt x="260" y="9"/>
                    </a:lnTo>
                    <a:lnTo>
                      <a:pt x="264" y="8"/>
                    </a:lnTo>
                    <a:lnTo>
                      <a:pt x="268" y="9"/>
                    </a:lnTo>
                    <a:lnTo>
                      <a:pt x="272" y="8"/>
                    </a:lnTo>
                    <a:lnTo>
                      <a:pt x="275" y="10"/>
                    </a:lnTo>
                    <a:lnTo>
                      <a:pt x="279" y="13"/>
                    </a:lnTo>
                    <a:lnTo>
                      <a:pt x="283" y="13"/>
                    </a:lnTo>
                    <a:lnTo>
                      <a:pt x="287" y="12"/>
                    </a:lnTo>
                    <a:lnTo>
                      <a:pt x="291" y="12"/>
                    </a:lnTo>
                    <a:lnTo>
                      <a:pt x="295" y="12"/>
                    </a:lnTo>
                    <a:lnTo>
                      <a:pt x="299" y="15"/>
                    </a:lnTo>
                    <a:lnTo>
                      <a:pt x="303" y="15"/>
                    </a:lnTo>
                    <a:lnTo>
                      <a:pt x="307" y="16"/>
                    </a:lnTo>
                    <a:lnTo>
                      <a:pt x="311" y="18"/>
                    </a:lnTo>
                    <a:lnTo>
                      <a:pt x="315" y="19"/>
                    </a:lnTo>
                    <a:lnTo>
                      <a:pt x="319" y="17"/>
                    </a:lnTo>
                    <a:lnTo>
                      <a:pt x="323" y="20"/>
                    </a:lnTo>
                    <a:lnTo>
                      <a:pt x="327" y="21"/>
                    </a:lnTo>
                    <a:lnTo>
                      <a:pt x="331" y="22"/>
                    </a:lnTo>
                    <a:lnTo>
                      <a:pt x="335" y="20"/>
                    </a:lnTo>
                    <a:lnTo>
                      <a:pt x="339" y="25"/>
                    </a:lnTo>
                    <a:lnTo>
                      <a:pt x="342" y="22"/>
                    </a:lnTo>
                    <a:lnTo>
                      <a:pt x="346" y="24"/>
                    </a:lnTo>
                    <a:lnTo>
                      <a:pt x="350" y="26"/>
                    </a:lnTo>
                    <a:lnTo>
                      <a:pt x="354" y="28"/>
                    </a:lnTo>
                    <a:lnTo>
                      <a:pt x="358" y="27"/>
                    </a:lnTo>
                    <a:lnTo>
                      <a:pt x="362" y="29"/>
                    </a:lnTo>
                    <a:lnTo>
                      <a:pt x="366" y="30"/>
                    </a:lnTo>
                    <a:lnTo>
                      <a:pt x="370" y="32"/>
                    </a:lnTo>
                    <a:lnTo>
                      <a:pt x="374" y="33"/>
                    </a:lnTo>
                    <a:lnTo>
                      <a:pt x="378" y="34"/>
                    </a:lnTo>
                    <a:lnTo>
                      <a:pt x="382" y="36"/>
                    </a:lnTo>
                    <a:lnTo>
                      <a:pt x="386" y="37"/>
                    </a:lnTo>
                    <a:lnTo>
                      <a:pt x="390" y="39"/>
                    </a:lnTo>
                    <a:lnTo>
                      <a:pt x="394" y="40"/>
                    </a:lnTo>
                    <a:lnTo>
                      <a:pt x="398" y="40"/>
                    </a:lnTo>
                    <a:lnTo>
                      <a:pt x="402" y="43"/>
                    </a:lnTo>
                    <a:lnTo>
                      <a:pt x="406" y="45"/>
                    </a:lnTo>
                    <a:lnTo>
                      <a:pt x="410" y="44"/>
                    </a:lnTo>
                    <a:lnTo>
                      <a:pt x="413" y="47"/>
                    </a:lnTo>
                    <a:lnTo>
                      <a:pt x="417" y="49"/>
                    </a:lnTo>
                    <a:lnTo>
                      <a:pt x="421" y="51"/>
                    </a:lnTo>
                    <a:lnTo>
                      <a:pt x="425" y="54"/>
                    </a:lnTo>
                    <a:lnTo>
                      <a:pt x="429" y="55"/>
                    </a:lnTo>
                    <a:lnTo>
                      <a:pt x="433" y="56"/>
                    </a:lnTo>
                    <a:lnTo>
                      <a:pt x="437" y="59"/>
                    </a:lnTo>
                    <a:lnTo>
                      <a:pt x="441" y="61"/>
                    </a:lnTo>
                    <a:lnTo>
                      <a:pt x="445" y="63"/>
                    </a:lnTo>
                    <a:lnTo>
                      <a:pt x="449" y="64"/>
                    </a:lnTo>
                    <a:lnTo>
                      <a:pt x="453" y="67"/>
                    </a:lnTo>
                    <a:lnTo>
                      <a:pt x="457" y="68"/>
                    </a:lnTo>
                    <a:lnTo>
                      <a:pt x="461" y="71"/>
                    </a:lnTo>
                    <a:lnTo>
                      <a:pt x="465" y="73"/>
                    </a:lnTo>
                    <a:lnTo>
                      <a:pt x="469" y="75"/>
                    </a:lnTo>
                    <a:lnTo>
                      <a:pt x="473" y="76"/>
                    </a:lnTo>
                    <a:lnTo>
                      <a:pt x="477" y="79"/>
                    </a:lnTo>
                    <a:lnTo>
                      <a:pt x="480" y="82"/>
                    </a:lnTo>
                    <a:lnTo>
                      <a:pt x="484" y="84"/>
                    </a:lnTo>
                    <a:lnTo>
                      <a:pt x="488" y="88"/>
                    </a:lnTo>
                    <a:lnTo>
                      <a:pt x="492" y="90"/>
                    </a:lnTo>
                    <a:lnTo>
                      <a:pt x="496" y="91"/>
                    </a:lnTo>
                    <a:lnTo>
                      <a:pt x="500" y="94"/>
                    </a:lnTo>
                    <a:lnTo>
                      <a:pt x="504" y="96"/>
                    </a:lnTo>
                    <a:lnTo>
                      <a:pt x="508" y="100"/>
                    </a:lnTo>
                    <a:lnTo>
                      <a:pt x="512" y="102"/>
                    </a:lnTo>
                    <a:lnTo>
                      <a:pt x="516" y="105"/>
                    </a:lnTo>
                    <a:lnTo>
                      <a:pt x="520" y="107"/>
                    </a:lnTo>
                    <a:lnTo>
                      <a:pt x="524" y="109"/>
                    </a:lnTo>
                    <a:lnTo>
                      <a:pt x="528" y="112"/>
                    </a:lnTo>
                    <a:lnTo>
                      <a:pt x="532" y="117"/>
                    </a:lnTo>
                    <a:lnTo>
                      <a:pt x="536" y="119"/>
                    </a:lnTo>
                    <a:lnTo>
                      <a:pt x="540" y="121"/>
                    </a:lnTo>
                    <a:lnTo>
                      <a:pt x="544" y="123"/>
                    </a:lnTo>
                    <a:lnTo>
                      <a:pt x="547" y="128"/>
                    </a:lnTo>
                    <a:lnTo>
                      <a:pt x="551" y="130"/>
                    </a:lnTo>
                    <a:lnTo>
                      <a:pt x="555" y="134"/>
                    </a:lnTo>
                    <a:lnTo>
                      <a:pt x="559" y="138"/>
                    </a:lnTo>
                    <a:lnTo>
                      <a:pt x="563" y="141"/>
                    </a:lnTo>
                    <a:lnTo>
                      <a:pt x="567" y="144"/>
                    </a:lnTo>
                    <a:lnTo>
                      <a:pt x="571" y="146"/>
                    </a:lnTo>
                    <a:lnTo>
                      <a:pt x="575" y="149"/>
                    </a:lnTo>
                    <a:lnTo>
                      <a:pt x="579" y="152"/>
                    </a:lnTo>
                    <a:lnTo>
                      <a:pt x="583" y="156"/>
                    </a:lnTo>
                    <a:lnTo>
                      <a:pt x="587" y="160"/>
                    </a:lnTo>
                    <a:lnTo>
                      <a:pt x="591" y="164"/>
                    </a:lnTo>
                    <a:lnTo>
                      <a:pt x="595" y="166"/>
                    </a:lnTo>
                    <a:lnTo>
                      <a:pt x="599" y="170"/>
                    </a:lnTo>
                    <a:lnTo>
                      <a:pt x="603" y="176"/>
                    </a:lnTo>
                    <a:lnTo>
                      <a:pt x="607" y="177"/>
                    </a:lnTo>
                    <a:lnTo>
                      <a:pt x="611" y="182"/>
                    </a:lnTo>
                    <a:lnTo>
                      <a:pt x="615" y="185"/>
                    </a:lnTo>
                    <a:lnTo>
                      <a:pt x="618" y="189"/>
                    </a:lnTo>
                    <a:lnTo>
                      <a:pt x="622" y="193"/>
                    </a:lnTo>
                    <a:lnTo>
                      <a:pt x="626" y="198"/>
                    </a:lnTo>
                    <a:lnTo>
                      <a:pt x="630" y="201"/>
                    </a:lnTo>
                    <a:lnTo>
                      <a:pt x="634" y="205"/>
                    </a:lnTo>
                    <a:lnTo>
                      <a:pt x="638" y="207"/>
                    </a:lnTo>
                    <a:lnTo>
                      <a:pt x="642" y="213"/>
                    </a:lnTo>
                    <a:lnTo>
                      <a:pt x="646" y="217"/>
                    </a:lnTo>
                    <a:lnTo>
                      <a:pt x="650" y="221"/>
                    </a:lnTo>
                    <a:lnTo>
                      <a:pt x="654" y="224"/>
                    </a:lnTo>
                    <a:lnTo>
                      <a:pt x="658" y="229"/>
                    </a:lnTo>
                    <a:lnTo>
                      <a:pt x="662" y="233"/>
                    </a:lnTo>
                    <a:lnTo>
                      <a:pt x="666" y="238"/>
                    </a:lnTo>
                    <a:lnTo>
                      <a:pt x="670" y="243"/>
                    </a:lnTo>
                    <a:lnTo>
                      <a:pt x="674" y="246"/>
                    </a:lnTo>
                    <a:lnTo>
                      <a:pt x="678" y="250"/>
                    </a:lnTo>
                    <a:lnTo>
                      <a:pt x="682" y="254"/>
                    </a:lnTo>
                    <a:lnTo>
                      <a:pt x="685" y="259"/>
                    </a:lnTo>
                    <a:lnTo>
                      <a:pt x="689" y="264"/>
                    </a:lnTo>
                    <a:lnTo>
                      <a:pt x="693" y="268"/>
                    </a:lnTo>
                    <a:lnTo>
                      <a:pt x="697" y="273"/>
                    </a:lnTo>
                    <a:lnTo>
                      <a:pt x="701" y="277"/>
                    </a:lnTo>
                    <a:lnTo>
                      <a:pt x="705" y="282"/>
                    </a:lnTo>
                    <a:lnTo>
                      <a:pt x="709" y="286"/>
                    </a:lnTo>
                    <a:lnTo>
                      <a:pt x="713" y="290"/>
                    </a:lnTo>
                    <a:lnTo>
                      <a:pt x="717" y="295"/>
                    </a:lnTo>
                    <a:lnTo>
                      <a:pt x="721" y="301"/>
                    </a:lnTo>
                    <a:lnTo>
                      <a:pt x="725" y="304"/>
                    </a:lnTo>
                    <a:lnTo>
                      <a:pt x="729" y="311"/>
                    </a:lnTo>
                    <a:lnTo>
                      <a:pt x="733" y="315"/>
                    </a:lnTo>
                    <a:lnTo>
                      <a:pt x="737" y="321"/>
                    </a:lnTo>
                    <a:lnTo>
                      <a:pt x="741" y="325"/>
                    </a:lnTo>
                    <a:lnTo>
                      <a:pt x="745" y="329"/>
                    </a:lnTo>
                    <a:lnTo>
                      <a:pt x="749" y="334"/>
                    </a:lnTo>
                    <a:lnTo>
                      <a:pt x="753" y="338"/>
                    </a:lnTo>
                    <a:lnTo>
                      <a:pt x="756" y="345"/>
                    </a:lnTo>
                    <a:lnTo>
                      <a:pt x="760" y="350"/>
                    </a:lnTo>
                    <a:lnTo>
                      <a:pt x="764" y="354"/>
                    </a:lnTo>
                    <a:lnTo>
                      <a:pt x="768" y="361"/>
                    </a:lnTo>
                    <a:lnTo>
                      <a:pt x="772" y="366"/>
                    </a:lnTo>
                    <a:lnTo>
                      <a:pt x="776" y="369"/>
                    </a:lnTo>
                    <a:lnTo>
                      <a:pt x="780" y="375"/>
                    </a:lnTo>
                    <a:lnTo>
                      <a:pt x="784" y="379"/>
                    </a:lnTo>
                    <a:lnTo>
                      <a:pt x="788" y="386"/>
                    </a:lnTo>
                    <a:lnTo>
                      <a:pt x="792" y="391"/>
                    </a:lnTo>
                    <a:lnTo>
                      <a:pt x="796" y="396"/>
                    </a:lnTo>
                    <a:lnTo>
                      <a:pt x="800" y="402"/>
                    </a:lnTo>
                    <a:lnTo>
                      <a:pt x="804" y="406"/>
                    </a:lnTo>
                    <a:lnTo>
                      <a:pt x="808" y="413"/>
                    </a:lnTo>
                    <a:lnTo>
                      <a:pt x="812" y="417"/>
                    </a:lnTo>
                    <a:lnTo>
                      <a:pt x="816" y="422"/>
                    </a:lnTo>
                    <a:lnTo>
                      <a:pt x="820" y="428"/>
                    </a:lnTo>
                    <a:lnTo>
                      <a:pt x="823" y="434"/>
                    </a:lnTo>
                    <a:lnTo>
                      <a:pt x="827" y="440"/>
                    </a:lnTo>
                    <a:lnTo>
                      <a:pt x="831" y="445"/>
                    </a:lnTo>
                    <a:lnTo>
                      <a:pt x="835" y="449"/>
                    </a:lnTo>
                    <a:lnTo>
                      <a:pt x="839" y="455"/>
                    </a:lnTo>
                    <a:lnTo>
                      <a:pt x="843" y="461"/>
                    </a:lnTo>
                    <a:lnTo>
                      <a:pt x="847" y="467"/>
                    </a:lnTo>
                    <a:lnTo>
                      <a:pt x="851" y="472"/>
                    </a:lnTo>
                    <a:lnTo>
                      <a:pt x="855" y="478"/>
                    </a:lnTo>
                    <a:lnTo>
                      <a:pt x="859" y="483"/>
                    </a:lnTo>
                    <a:lnTo>
                      <a:pt x="863" y="489"/>
                    </a:lnTo>
                    <a:lnTo>
                      <a:pt x="867" y="495"/>
                    </a:lnTo>
                    <a:lnTo>
                      <a:pt x="871" y="500"/>
                    </a:lnTo>
                    <a:lnTo>
                      <a:pt x="875" y="505"/>
                    </a:lnTo>
                    <a:lnTo>
                      <a:pt x="879" y="512"/>
                    </a:lnTo>
                    <a:lnTo>
                      <a:pt x="883" y="517"/>
                    </a:lnTo>
                    <a:lnTo>
                      <a:pt x="887" y="521"/>
                    </a:lnTo>
                    <a:lnTo>
                      <a:pt x="890" y="528"/>
                    </a:lnTo>
                    <a:lnTo>
                      <a:pt x="894" y="535"/>
                    </a:lnTo>
                    <a:lnTo>
                      <a:pt x="898" y="539"/>
                    </a:lnTo>
                    <a:lnTo>
                      <a:pt x="902" y="545"/>
                    </a:lnTo>
                    <a:lnTo>
                      <a:pt x="906" y="550"/>
                    </a:lnTo>
                    <a:lnTo>
                      <a:pt x="910" y="557"/>
                    </a:lnTo>
                    <a:lnTo>
                      <a:pt x="914" y="562"/>
                    </a:lnTo>
                    <a:lnTo>
                      <a:pt x="918" y="568"/>
                    </a:lnTo>
                    <a:lnTo>
                      <a:pt x="922" y="574"/>
                    </a:lnTo>
                    <a:lnTo>
                      <a:pt x="926" y="579"/>
                    </a:lnTo>
                    <a:lnTo>
                      <a:pt x="930" y="585"/>
                    </a:lnTo>
                    <a:lnTo>
                      <a:pt x="934" y="591"/>
                    </a:lnTo>
                    <a:lnTo>
                      <a:pt x="938" y="597"/>
                    </a:lnTo>
                    <a:lnTo>
                      <a:pt x="942" y="602"/>
                    </a:lnTo>
                    <a:lnTo>
                      <a:pt x="946" y="607"/>
                    </a:lnTo>
                    <a:lnTo>
                      <a:pt x="950" y="613"/>
                    </a:lnTo>
                    <a:lnTo>
                      <a:pt x="954" y="619"/>
                    </a:lnTo>
                    <a:lnTo>
                      <a:pt x="958" y="624"/>
                    </a:lnTo>
                    <a:lnTo>
                      <a:pt x="961" y="630"/>
                    </a:lnTo>
                    <a:lnTo>
                      <a:pt x="965" y="637"/>
                    </a:lnTo>
                    <a:lnTo>
                      <a:pt x="969" y="641"/>
                    </a:lnTo>
                    <a:lnTo>
                      <a:pt x="973" y="647"/>
                    </a:lnTo>
                    <a:lnTo>
                      <a:pt x="977" y="653"/>
                    </a:lnTo>
                    <a:lnTo>
                      <a:pt x="981" y="660"/>
                    </a:lnTo>
                    <a:lnTo>
                      <a:pt x="985" y="665"/>
                    </a:lnTo>
                    <a:lnTo>
                      <a:pt x="989" y="669"/>
                    </a:lnTo>
                    <a:lnTo>
                      <a:pt x="993" y="676"/>
                    </a:lnTo>
                    <a:lnTo>
                      <a:pt x="997" y="682"/>
                    </a:lnTo>
                    <a:lnTo>
                      <a:pt x="1001" y="689"/>
                    </a:lnTo>
                    <a:lnTo>
                      <a:pt x="1005" y="692"/>
                    </a:lnTo>
                    <a:lnTo>
                      <a:pt x="1009" y="698"/>
                    </a:lnTo>
                    <a:lnTo>
                      <a:pt x="1013" y="703"/>
                    </a:lnTo>
                    <a:lnTo>
                      <a:pt x="1017" y="710"/>
                    </a:lnTo>
                    <a:lnTo>
                      <a:pt x="1021" y="716"/>
                    </a:lnTo>
                    <a:lnTo>
                      <a:pt x="1025" y="723"/>
                    </a:lnTo>
                    <a:lnTo>
                      <a:pt x="1028" y="727"/>
                    </a:lnTo>
                    <a:lnTo>
                      <a:pt x="1032" y="732"/>
                    </a:lnTo>
                    <a:lnTo>
                      <a:pt x="1036" y="738"/>
                    </a:lnTo>
                    <a:lnTo>
                      <a:pt x="1040" y="742"/>
                    </a:lnTo>
                    <a:lnTo>
                      <a:pt x="1044" y="749"/>
                    </a:lnTo>
                    <a:lnTo>
                      <a:pt x="1048" y="754"/>
                    </a:lnTo>
                    <a:lnTo>
                      <a:pt x="1052" y="761"/>
                    </a:lnTo>
                    <a:lnTo>
                      <a:pt x="1056" y="766"/>
                    </a:lnTo>
                    <a:lnTo>
                      <a:pt x="1060" y="772"/>
                    </a:lnTo>
                    <a:lnTo>
                      <a:pt x="1064" y="776"/>
                    </a:lnTo>
                    <a:lnTo>
                      <a:pt x="1068" y="782"/>
                    </a:lnTo>
                    <a:lnTo>
                      <a:pt x="1072" y="790"/>
                    </a:lnTo>
                    <a:lnTo>
                      <a:pt x="1076" y="795"/>
                    </a:lnTo>
                    <a:lnTo>
                      <a:pt x="1080" y="800"/>
                    </a:lnTo>
                    <a:lnTo>
                      <a:pt x="1084" y="805"/>
                    </a:lnTo>
                    <a:lnTo>
                      <a:pt x="1088" y="810"/>
                    </a:lnTo>
                    <a:lnTo>
                      <a:pt x="1092" y="816"/>
                    </a:lnTo>
                    <a:lnTo>
                      <a:pt x="1095" y="821"/>
                    </a:lnTo>
                    <a:lnTo>
                      <a:pt x="1099" y="826"/>
                    </a:lnTo>
                    <a:lnTo>
                      <a:pt x="1103" y="831"/>
                    </a:lnTo>
                    <a:lnTo>
                      <a:pt x="1107" y="837"/>
                    </a:lnTo>
                    <a:lnTo>
                      <a:pt x="1111" y="844"/>
                    </a:lnTo>
                    <a:lnTo>
                      <a:pt x="1115" y="847"/>
                    </a:lnTo>
                    <a:lnTo>
                      <a:pt x="1119" y="853"/>
                    </a:lnTo>
                    <a:lnTo>
                      <a:pt x="1123" y="858"/>
                    </a:lnTo>
                    <a:lnTo>
                      <a:pt x="1127" y="865"/>
                    </a:lnTo>
                    <a:lnTo>
                      <a:pt x="1131" y="869"/>
                    </a:lnTo>
                    <a:lnTo>
                      <a:pt x="1135" y="873"/>
                    </a:lnTo>
                    <a:lnTo>
                      <a:pt x="1139" y="879"/>
                    </a:lnTo>
                    <a:lnTo>
                      <a:pt x="1143" y="883"/>
                    </a:lnTo>
                    <a:lnTo>
                      <a:pt x="1147" y="889"/>
                    </a:lnTo>
                    <a:lnTo>
                      <a:pt x="1151" y="894"/>
                    </a:lnTo>
                    <a:lnTo>
                      <a:pt x="1155" y="899"/>
                    </a:lnTo>
                    <a:lnTo>
                      <a:pt x="1159" y="904"/>
                    </a:lnTo>
                    <a:lnTo>
                      <a:pt x="1163" y="909"/>
                    </a:lnTo>
                    <a:lnTo>
                      <a:pt x="1166" y="915"/>
                    </a:lnTo>
                    <a:lnTo>
                      <a:pt x="1170" y="920"/>
                    </a:lnTo>
                    <a:lnTo>
                      <a:pt x="1174" y="923"/>
                    </a:lnTo>
                    <a:lnTo>
                      <a:pt x="1178" y="929"/>
                    </a:lnTo>
                    <a:lnTo>
                      <a:pt x="1182" y="935"/>
                    </a:lnTo>
                    <a:lnTo>
                      <a:pt x="1186" y="937"/>
                    </a:lnTo>
                    <a:lnTo>
                      <a:pt x="1190" y="943"/>
                    </a:lnTo>
                    <a:lnTo>
                      <a:pt x="1194" y="948"/>
                    </a:lnTo>
                    <a:lnTo>
                      <a:pt x="1198" y="952"/>
                    </a:lnTo>
                    <a:lnTo>
                      <a:pt x="1202" y="959"/>
                    </a:lnTo>
                    <a:lnTo>
                      <a:pt x="1206" y="963"/>
                    </a:lnTo>
                    <a:lnTo>
                      <a:pt x="1210" y="966"/>
                    </a:lnTo>
                    <a:lnTo>
                      <a:pt x="1214" y="972"/>
                    </a:lnTo>
                    <a:lnTo>
                      <a:pt x="1218" y="977"/>
                    </a:lnTo>
                    <a:lnTo>
                      <a:pt x="1222" y="981"/>
                    </a:lnTo>
                    <a:lnTo>
                      <a:pt x="1226" y="985"/>
                    </a:lnTo>
                    <a:lnTo>
                      <a:pt x="1230" y="989"/>
                    </a:lnTo>
                    <a:lnTo>
                      <a:pt x="1233" y="993"/>
                    </a:lnTo>
                    <a:lnTo>
                      <a:pt x="1237" y="999"/>
                    </a:lnTo>
                    <a:lnTo>
                      <a:pt x="1241" y="1002"/>
                    </a:lnTo>
                    <a:lnTo>
                      <a:pt x="1245" y="1006"/>
                    </a:lnTo>
                    <a:lnTo>
                      <a:pt x="1249" y="1011"/>
                    </a:lnTo>
                    <a:lnTo>
                      <a:pt x="1253" y="1016"/>
                    </a:lnTo>
                    <a:lnTo>
                      <a:pt x="1257" y="1021"/>
                    </a:lnTo>
                    <a:lnTo>
                      <a:pt x="1261" y="1024"/>
                    </a:lnTo>
                    <a:lnTo>
                      <a:pt x="1265" y="1027"/>
                    </a:lnTo>
                    <a:lnTo>
                      <a:pt x="1269" y="1032"/>
                    </a:lnTo>
                    <a:lnTo>
                      <a:pt x="1273" y="1037"/>
                    </a:lnTo>
                    <a:lnTo>
                      <a:pt x="1277" y="1039"/>
                    </a:lnTo>
                    <a:lnTo>
                      <a:pt x="1281" y="1045"/>
                    </a:lnTo>
                    <a:lnTo>
                      <a:pt x="1285" y="1048"/>
                    </a:lnTo>
                    <a:lnTo>
                      <a:pt x="1289" y="1052"/>
                    </a:lnTo>
                    <a:lnTo>
                      <a:pt x="1293" y="1056"/>
                    </a:lnTo>
                    <a:lnTo>
                      <a:pt x="1297" y="1058"/>
                    </a:lnTo>
                    <a:lnTo>
                      <a:pt x="1301" y="1062"/>
                    </a:lnTo>
                    <a:lnTo>
                      <a:pt x="1304" y="1067"/>
                    </a:lnTo>
                    <a:lnTo>
                      <a:pt x="1308" y="1071"/>
                    </a:lnTo>
                    <a:lnTo>
                      <a:pt x="1312" y="1076"/>
                    </a:lnTo>
                    <a:lnTo>
                      <a:pt x="1316" y="1077"/>
                    </a:lnTo>
                    <a:lnTo>
                      <a:pt x="1320" y="1082"/>
                    </a:lnTo>
                    <a:lnTo>
                      <a:pt x="1324" y="1084"/>
                    </a:lnTo>
                    <a:lnTo>
                      <a:pt x="1328" y="1089"/>
                    </a:lnTo>
                    <a:lnTo>
                      <a:pt x="1332" y="1092"/>
                    </a:lnTo>
                    <a:lnTo>
                      <a:pt x="1336" y="1096"/>
                    </a:lnTo>
                    <a:lnTo>
                      <a:pt x="1340" y="1100"/>
                    </a:lnTo>
                    <a:lnTo>
                      <a:pt x="1344" y="1102"/>
                    </a:lnTo>
                    <a:lnTo>
                      <a:pt x="1348" y="1105"/>
                    </a:lnTo>
                    <a:lnTo>
                      <a:pt x="1352" y="1108"/>
                    </a:lnTo>
                    <a:lnTo>
                      <a:pt x="1356" y="1112"/>
                    </a:lnTo>
                    <a:lnTo>
                      <a:pt x="1360" y="1114"/>
                    </a:lnTo>
                    <a:lnTo>
                      <a:pt x="1364" y="1119"/>
                    </a:lnTo>
                    <a:lnTo>
                      <a:pt x="1368" y="1121"/>
                    </a:lnTo>
                    <a:lnTo>
                      <a:pt x="1371" y="1124"/>
                    </a:lnTo>
                    <a:lnTo>
                      <a:pt x="1375" y="1126"/>
                    </a:lnTo>
                    <a:lnTo>
                      <a:pt x="1379" y="1129"/>
                    </a:lnTo>
                    <a:lnTo>
                      <a:pt x="1383" y="1132"/>
                    </a:lnTo>
                    <a:lnTo>
                      <a:pt x="1387" y="1135"/>
                    </a:lnTo>
                    <a:lnTo>
                      <a:pt x="1391" y="1139"/>
                    </a:lnTo>
                    <a:lnTo>
                      <a:pt x="1395" y="1141"/>
                    </a:lnTo>
                    <a:lnTo>
                      <a:pt x="1399" y="1144"/>
                    </a:lnTo>
                    <a:lnTo>
                      <a:pt x="1403" y="1147"/>
                    </a:lnTo>
                    <a:lnTo>
                      <a:pt x="1407" y="1150"/>
                    </a:lnTo>
                    <a:lnTo>
                      <a:pt x="1411" y="1154"/>
                    </a:lnTo>
                    <a:lnTo>
                      <a:pt x="1415" y="1155"/>
                    </a:lnTo>
                    <a:lnTo>
                      <a:pt x="1419" y="1157"/>
                    </a:lnTo>
                    <a:lnTo>
                      <a:pt x="1423" y="1160"/>
                    </a:lnTo>
                    <a:lnTo>
                      <a:pt x="1427" y="1164"/>
                    </a:lnTo>
                    <a:lnTo>
                      <a:pt x="1431" y="1165"/>
                    </a:lnTo>
                    <a:lnTo>
                      <a:pt x="1435" y="1167"/>
                    </a:lnTo>
                    <a:lnTo>
                      <a:pt x="1438" y="1170"/>
                    </a:lnTo>
                    <a:lnTo>
                      <a:pt x="1442" y="1172"/>
                    </a:lnTo>
                    <a:lnTo>
                      <a:pt x="1446" y="1173"/>
                    </a:lnTo>
                    <a:lnTo>
                      <a:pt x="1450" y="1176"/>
                    </a:lnTo>
                    <a:lnTo>
                      <a:pt x="1454" y="1178"/>
                    </a:lnTo>
                    <a:lnTo>
                      <a:pt x="1458" y="1180"/>
                    </a:lnTo>
                    <a:lnTo>
                      <a:pt x="1462" y="1182"/>
                    </a:lnTo>
                    <a:lnTo>
                      <a:pt x="1466" y="1184"/>
                    </a:lnTo>
                    <a:lnTo>
                      <a:pt x="1470" y="1186"/>
                    </a:lnTo>
                    <a:lnTo>
                      <a:pt x="1474" y="1189"/>
                    </a:lnTo>
                    <a:lnTo>
                      <a:pt x="1478" y="1189"/>
                    </a:lnTo>
                    <a:lnTo>
                      <a:pt x="1482" y="1193"/>
                    </a:lnTo>
                    <a:lnTo>
                      <a:pt x="1486" y="1192"/>
                    </a:lnTo>
                    <a:lnTo>
                      <a:pt x="1490" y="1196"/>
                    </a:lnTo>
                    <a:lnTo>
                      <a:pt x="1494" y="1198"/>
                    </a:lnTo>
                    <a:lnTo>
                      <a:pt x="1498" y="1198"/>
                    </a:lnTo>
                    <a:lnTo>
                      <a:pt x="1502" y="1199"/>
                    </a:lnTo>
                    <a:lnTo>
                      <a:pt x="1506" y="1201"/>
                    </a:lnTo>
                    <a:lnTo>
                      <a:pt x="1509" y="1202"/>
                    </a:lnTo>
                    <a:lnTo>
                      <a:pt x="1513" y="1205"/>
                    </a:lnTo>
                    <a:lnTo>
                      <a:pt x="1517" y="1206"/>
                    </a:lnTo>
                    <a:lnTo>
                      <a:pt x="1521" y="1207"/>
                    </a:lnTo>
                    <a:lnTo>
                      <a:pt x="1525" y="1208"/>
                    </a:lnTo>
                    <a:lnTo>
                      <a:pt x="1529" y="1210"/>
                    </a:lnTo>
                    <a:lnTo>
                      <a:pt x="1533" y="1210"/>
                    </a:lnTo>
                    <a:lnTo>
                      <a:pt x="1537" y="1212"/>
                    </a:lnTo>
                    <a:lnTo>
                      <a:pt x="1541" y="1215"/>
                    </a:lnTo>
                    <a:lnTo>
                      <a:pt x="1545" y="1213"/>
                    </a:lnTo>
                    <a:lnTo>
                      <a:pt x="1549" y="1213"/>
                    </a:lnTo>
                    <a:lnTo>
                      <a:pt x="1553" y="1216"/>
                    </a:lnTo>
                    <a:lnTo>
                      <a:pt x="1557" y="1218"/>
                    </a:lnTo>
                    <a:lnTo>
                      <a:pt x="1561" y="1218"/>
                    </a:lnTo>
                    <a:lnTo>
                      <a:pt x="1565" y="1219"/>
                    </a:lnTo>
                    <a:lnTo>
                      <a:pt x="1569" y="1220"/>
                    </a:lnTo>
                    <a:lnTo>
                      <a:pt x="1573" y="1221"/>
                    </a:lnTo>
                    <a:lnTo>
                      <a:pt x="1576" y="1220"/>
                    </a:lnTo>
                    <a:lnTo>
                      <a:pt x="1580" y="1221"/>
                    </a:lnTo>
                    <a:lnTo>
                      <a:pt x="1584" y="1222"/>
                    </a:lnTo>
                    <a:lnTo>
                      <a:pt x="1588" y="1224"/>
                    </a:lnTo>
                    <a:lnTo>
                      <a:pt x="1592" y="1223"/>
                    </a:lnTo>
                    <a:lnTo>
                      <a:pt x="1596" y="1223"/>
                    </a:lnTo>
                    <a:lnTo>
                      <a:pt x="1600" y="1224"/>
                    </a:lnTo>
                    <a:lnTo>
                      <a:pt x="1604" y="1224"/>
                    </a:lnTo>
                    <a:lnTo>
                      <a:pt x="1608" y="1226"/>
                    </a:lnTo>
                    <a:lnTo>
                      <a:pt x="1612" y="1226"/>
                    </a:lnTo>
                    <a:lnTo>
                      <a:pt x="1616" y="1227"/>
                    </a:lnTo>
                    <a:lnTo>
                      <a:pt x="1620" y="1226"/>
                    </a:lnTo>
                    <a:lnTo>
                      <a:pt x="1624" y="1227"/>
                    </a:lnTo>
                    <a:lnTo>
                      <a:pt x="1628" y="1227"/>
                    </a:lnTo>
                    <a:lnTo>
                      <a:pt x="1632" y="1226"/>
                    </a:lnTo>
                    <a:lnTo>
                      <a:pt x="1636" y="1226"/>
                    </a:lnTo>
                    <a:lnTo>
                      <a:pt x="1640" y="1226"/>
                    </a:lnTo>
                    <a:lnTo>
                      <a:pt x="1643" y="1226"/>
                    </a:lnTo>
                    <a:lnTo>
                      <a:pt x="1647" y="1228"/>
                    </a:lnTo>
                    <a:lnTo>
                      <a:pt x="1651" y="1225"/>
                    </a:lnTo>
                    <a:lnTo>
                      <a:pt x="1655" y="1227"/>
                    </a:lnTo>
                    <a:lnTo>
                      <a:pt x="1659" y="1226"/>
                    </a:lnTo>
                    <a:lnTo>
                      <a:pt x="1663" y="1225"/>
                    </a:lnTo>
                    <a:lnTo>
                      <a:pt x="1667" y="1224"/>
                    </a:lnTo>
                    <a:lnTo>
                      <a:pt x="1671" y="1225"/>
                    </a:lnTo>
                    <a:lnTo>
                      <a:pt x="1675" y="1224"/>
                    </a:lnTo>
                    <a:lnTo>
                      <a:pt x="1679" y="1224"/>
                    </a:lnTo>
                    <a:lnTo>
                      <a:pt x="1683" y="1224"/>
                    </a:lnTo>
                    <a:lnTo>
                      <a:pt x="1687" y="1224"/>
                    </a:lnTo>
                    <a:lnTo>
                      <a:pt x="1691" y="1222"/>
                    </a:lnTo>
                    <a:lnTo>
                      <a:pt x="1695" y="1222"/>
                    </a:lnTo>
                    <a:lnTo>
                      <a:pt x="1699" y="1221"/>
                    </a:lnTo>
                    <a:lnTo>
                      <a:pt x="1703" y="1221"/>
                    </a:lnTo>
                    <a:lnTo>
                      <a:pt x="1707" y="1221"/>
                    </a:lnTo>
                    <a:lnTo>
                      <a:pt x="1711" y="1221"/>
                    </a:lnTo>
                    <a:lnTo>
                      <a:pt x="1714" y="1217"/>
                    </a:lnTo>
                    <a:lnTo>
                      <a:pt x="1718" y="1217"/>
                    </a:lnTo>
                    <a:lnTo>
                      <a:pt x="1722" y="1216"/>
                    </a:lnTo>
                    <a:lnTo>
                      <a:pt x="1726" y="1215"/>
                    </a:lnTo>
                    <a:lnTo>
                      <a:pt x="1730" y="1214"/>
                    </a:lnTo>
                    <a:lnTo>
                      <a:pt x="1734" y="1214"/>
                    </a:lnTo>
                    <a:lnTo>
                      <a:pt x="1738" y="1213"/>
                    </a:lnTo>
                    <a:lnTo>
                      <a:pt x="1742" y="1211"/>
                    </a:lnTo>
                    <a:lnTo>
                      <a:pt x="1746" y="1211"/>
                    </a:lnTo>
                    <a:lnTo>
                      <a:pt x="1750" y="1210"/>
                    </a:lnTo>
                    <a:lnTo>
                      <a:pt x="1754" y="1209"/>
                    </a:lnTo>
                    <a:lnTo>
                      <a:pt x="1758" y="1208"/>
                    </a:lnTo>
                    <a:lnTo>
                      <a:pt x="1762" y="1206"/>
                    </a:lnTo>
                    <a:lnTo>
                      <a:pt x="1766" y="1204"/>
                    </a:lnTo>
                    <a:lnTo>
                      <a:pt x="1770" y="1203"/>
                    </a:lnTo>
                    <a:lnTo>
                      <a:pt x="1774" y="1203"/>
                    </a:lnTo>
                    <a:lnTo>
                      <a:pt x="1778" y="1201"/>
                    </a:lnTo>
                    <a:lnTo>
                      <a:pt x="1781" y="1200"/>
                    </a:lnTo>
                    <a:lnTo>
                      <a:pt x="1785" y="1198"/>
                    </a:lnTo>
                    <a:lnTo>
                      <a:pt x="1789" y="1197"/>
                    </a:lnTo>
                    <a:lnTo>
                      <a:pt x="1793" y="1194"/>
                    </a:lnTo>
                    <a:lnTo>
                      <a:pt x="1797" y="1195"/>
                    </a:lnTo>
                    <a:lnTo>
                      <a:pt x="1801" y="1191"/>
                    </a:lnTo>
                    <a:lnTo>
                      <a:pt x="1805" y="1189"/>
                    </a:lnTo>
                    <a:lnTo>
                      <a:pt x="1809" y="1189"/>
                    </a:lnTo>
                    <a:lnTo>
                      <a:pt x="1813" y="1185"/>
                    </a:lnTo>
                    <a:lnTo>
                      <a:pt x="1817" y="1186"/>
                    </a:lnTo>
                    <a:lnTo>
                      <a:pt x="1821" y="1183"/>
                    </a:lnTo>
                    <a:lnTo>
                      <a:pt x="1825" y="1180"/>
                    </a:lnTo>
                    <a:lnTo>
                      <a:pt x="1829" y="1180"/>
                    </a:lnTo>
                    <a:lnTo>
                      <a:pt x="1833" y="1178"/>
                    </a:lnTo>
                    <a:lnTo>
                      <a:pt x="1837" y="1175"/>
                    </a:lnTo>
                    <a:lnTo>
                      <a:pt x="1841" y="1174"/>
                    </a:lnTo>
                    <a:lnTo>
                      <a:pt x="1845" y="1174"/>
                    </a:lnTo>
                    <a:lnTo>
                      <a:pt x="1848" y="1169"/>
                    </a:lnTo>
                    <a:lnTo>
                      <a:pt x="1852" y="1169"/>
                    </a:lnTo>
                    <a:lnTo>
                      <a:pt x="1856" y="1165"/>
                    </a:lnTo>
                    <a:lnTo>
                      <a:pt x="1860" y="1163"/>
                    </a:lnTo>
                    <a:lnTo>
                      <a:pt x="1864" y="1161"/>
                    </a:lnTo>
                    <a:lnTo>
                      <a:pt x="1868" y="1158"/>
                    </a:lnTo>
                    <a:lnTo>
                      <a:pt x="1872" y="1158"/>
                    </a:lnTo>
                    <a:lnTo>
                      <a:pt x="1876" y="1156"/>
                    </a:lnTo>
                    <a:lnTo>
                      <a:pt x="1880" y="1151"/>
                    </a:lnTo>
                    <a:lnTo>
                      <a:pt x="1884" y="1151"/>
                    </a:lnTo>
                    <a:lnTo>
                      <a:pt x="1888" y="1148"/>
                    </a:lnTo>
                    <a:lnTo>
                      <a:pt x="1892" y="1146"/>
                    </a:lnTo>
                    <a:lnTo>
                      <a:pt x="1896" y="1143"/>
                    </a:lnTo>
                    <a:lnTo>
                      <a:pt x="1900" y="1140"/>
                    </a:lnTo>
                    <a:lnTo>
                      <a:pt x="1904" y="1139"/>
                    </a:lnTo>
                    <a:lnTo>
                      <a:pt x="1908" y="1137"/>
                    </a:lnTo>
                    <a:lnTo>
                      <a:pt x="1912" y="1135"/>
                    </a:lnTo>
                    <a:lnTo>
                      <a:pt x="1916" y="1130"/>
                    </a:lnTo>
                    <a:lnTo>
                      <a:pt x="1919" y="1128"/>
                    </a:lnTo>
                    <a:lnTo>
                      <a:pt x="1923" y="1126"/>
                    </a:lnTo>
                    <a:lnTo>
                      <a:pt x="1927" y="1125"/>
                    </a:lnTo>
                    <a:lnTo>
                      <a:pt x="1931" y="1120"/>
                    </a:lnTo>
                    <a:lnTo>
                      <a:pt x="1935" y="1118"/>
                    </a:lnTo>
                    <a:lnTo>
                      <a:pt x="1939" y="1115"/>
                    </a:lnTo>
                    <a:lnTo>
                      <a:pt x="1943" y="1114"/>
                    </a:lnTo>
                    <a:lnTo>
                      <a:pt x="1947" y="1111"/>
                    </a:lnTo>
                    <a:lnTo>
                      <a:pt x="1951" y="1107"/>
                    </a:lnTo>
                    <a:lnTo>
                      <a:pt x="1955" y="1105"/>
                    </a:lnTo>
                    <a:lnTo>
                      <a:pt x="1959" y="1103"/>
                    </a:lnTo>
                    <a:lnTo>
                      <a:pt x="1963" y="1099"/>
                    </a:lnTo>
                    <a:lnTo>
                      <a:pt x="1967" y="1097"/>
                    </a:lnTo>
                    <a:lnTo>
                      <a:pt x="1971" y="1094"/>
                    </a:lnTo>
                    <a:lnTo>
                      <a:pt x="1975" y="1090"/>
                    </a:lnTo>
                    <a:lnTo>
                      <a:pt x="1979" y="1088"/>
                    </a:lnTo>
                    <a:lnTo>
                      <a:pt x="1983" y="1084"/>
                    </a:lnTo>
                    <a:lnTo>
                      <a:pt x="1986" y="1081"/>
                    </a:lnTo>
                    <a:lnTo>
                      <a:pt x="1990" y="1080"/>
                    </a:lnTo>
                    <a:lnTo>
                      <a:pt x="1994" y="1074"/>
                    </a:lnTo>
                    <a:lnTo>
                      <a:pt x="1998" y="1074"/>
                    </a:lnTo>
                    <a:lnTo>
                      <a:pt x="2002" y="1071"/>
                    </a:lnTo>
                    <a:lnTo>
                      <a:pt x="2006" y="1068"/>
                    </a:lnTo>
                    <a:lnTo>
                      <a:pt x="2010" y="1065"/>
                    </a:lnTo>
                    <a:lnTo>
                      <a:pt x="2014" y="1060"/>
                    </a:lnTo>
                    <a:lnTo>
                      <a:pt x="2018" y="1057"/>
                    </a:lnTo>
                    <a:lnTo>
                      <a:pt x="2022" y="1055"/>
                    </a:lnTo>
                    <a:lnTo>
                      <a:pt x="2026" y="1052"/>
                    </a:lnTo>
                    <a:lnTo>
                      <a:pt x="2030" y="1048"/>
                    </a:lnTo>
                    <a:lnTo>
                      <a:pt x="2034" y="1047"/>
                    </a:lnTo>
                    <a:lnTo>
                      <a:pt x="2038" y="1043"/>
                    </a:lnTo>
                    <a:lnTo>
                      <a:pt x="2042" y="1039"/>
                    </a:lnTo>
                    <a:lnTo>
                      <a:pt x="2046" y="1035"/>
                    </a:lnTo>
                    <a:lnTo>
                      <a:pt x="2050" y="1032"/>
                    </a:lnTo>
                    <a:lnTo>
                      <a:pt x="2054" y="1029"/>
                    </a:lnTo>
                    <a:lnTo>
                      <a:pt x="2057" y="1025"/>
                    </a:lnTo>
                    <a:lnTo>
                      <a:pt x="2061" y="1023"/>
                    </a:lnTo>
                    <a:lnTo>
                      <a:pt x="2065" y="1018"/>
                    </a:lnTo>
                    <a:lnTo>
                      <a:pt x="2069" y="1016"/>
                    </a:lnTo>
                    <a:lnTo>
                      <a:pt x="2073" y="1013"/>
                    </a:lnTo>
                    <a:lnTo>
                      <a:pt x="2077" y="1009"/>
                    </a:lnTo>
                    <a:lnTo>
                      <a:pt x="2081" y="1007"/>
                    </a:lnTo>
                    <a:lnTo>
                      <a:pt x="2085" y="1003"/>
                    </a:lnTo>
                    <a:lnTo>
                      <a:pt x="2089" y="1000"/>
                    </a:lnTo>
                    <a:lnTo>
                      <a:pt x="2093" y="994"/>
                    </a:lnTo>
                    <a:lnTo>
                      <a:pt x="2097" y="992"/>
                    </a:lnTo>
                    <a:lnTo>
                      <a:pt x="2101" y="989"/>
                    </a:lnTo>
                    <a:lnTo>
                      <a:pt x="2105" y="985"/>
                    </a:lnTo>
                    <a:lnTo>
                      <a:pt x="2109" y="982"/>
                    </a:lnTo>
                    <a:lnTo>
                      <a:pt x="2113" y="979"/>
                    </a:lnTo>
                    <a:lnTo>
                      <a:pt x="2117" y="975"/>
                    </a:lnTo>
                    <a:lnTo>
                      <a:pt x="2121" y="972"/>
                    </a:lnTo>
                    <a:lnTo>
                      <a:pt x="2124" y="968"/>
                    </a:lnTo>
                    <a:lnTo>
                      <a:pt x="2128" y="964"/>
                    </a:lnTo>
                    <a:lnTo>
                      <a:pt x="2132" y="961"/>
                    </a:lnTo>
                    <a:lnTo>
                      <a:pt x="2136" y="957"/>
                    </a:lnTo>
                    <a:lnTo>
                      <a:pt x="2140" y="953"/>
                    </a:lnTo>
                    <a:lnTo>
                      <a:pt x="2144" y="949"/>
                    </a:lnTo>
                    <a:lnTo>
                      <a:pt x="2148" y="945"/>
                    </a:lnTo>
                    <a:lnTo>
                      <a:pt x="2152" y="942"/>
                    </a:lnTo>
                    <a:lnTo>
                      <a:pt x="2156" y="937"/>
                    </a:lnTo>
                    <a:lnTo>
                      <a:pt x="2160" y="935"/>
                    </a:lnTo>
                    <a:lnTo>
                      <a:pt x="2164" y="932"/>
                    </a:lnTo>
                    <a:lnTo>
                      <a:pt x="2168" y="927"/>
                    </a:lnTo>
                    <a:lnTo>
                      <a:pt x="2172" y="924"/>
                    </a:lnTo>
                    <a:lnTo>
                      <a:pt x="2176" y="920"/>
                    </a:lnTo>
                    <a:lnTo>
                      <a:pt x="2180" y="917"/>
                    </a:lnTo>
                    <a:lnTo>
                      <a:pt x="2184" y="913"/>
                    </a:lnTo>
                    <a:lnTo>
                      <a:pt x="2188" y="910"/>
                    </a:lnTo>
                    <a:lnTo>
                      <a:pt x="2191" y="905"/>
                    </a:lnTo>
                    <a:lnTo>
                      <a:pt x="2195" y="902"/>
                    </a:lnTo>
                    <a:lnTo>
                      <a:pt x="2199" y="899"/>
                    </a:lnTo>
                    <a:lnTo>
                      <a:pt x="2203" y="894"/>
                    </a:lnTo>
                    <a:lnTo>
                      <a:pt x="2207" y="892"/>
                    </a:lnTo>
                    <a:lnTo>
                      <a:pt x="2211" y="887"/>
                    </a:lnTo>
                    <a:lnTo>
                      <a:pt x="2215" y="883"/>
                    </a:lnTo>
                    <a:lnTo>
                      <a:pt x="2219" y="880"/>
                    </a:lnTo>
                    <a:lnTo>
                      <a:pt x="2223" y="876"/>
                    </a:lnTo>
                    <a:lnTo>
                      <a:pt x="2227" y="872"/>
                    </a:lnTo>
                    <a:lnTo>
                      <a:pt x="2231" y="868"/>
                    </a:lnTo>
                    <a:lnTo>
                      <a:pt x="2235" y="865"/>
                    </a:lnTo>
                    <a:lnTo>
                      <a:pt x="2239" y="861"/>
                    </a:lnTo>
                    <a:lnTo>
                      <a:pt x="2243" y="856"/>
                    </a:lnTo>
                    <a:lnTo>
                      <a:pt x="2247" y="852"/>
                    </a:lnTo>
                    <a:lnTo>
                      <a:pt x="2251" y="849"/>
                    </a:lnTo>
                    <a:lnTo>
                      <a:pt x="2255" y="845"/>
                    </a:lnTo>
                    <a:lnTo>
                      <a:pt x="2259" y="842"/>
                    </a:lnTo>
                    <a:lnTo>
                      <a:pt x="2262" y="839"/>
                    </a:lnTo>
                    <a:lnTo>
                      <a:pt x="2266" y="835"/>
                    </a:lnTo>
                    <a:lnTo>
                      <a:pt x="2270" y="831"/>
                    </a:lnTo>
                    <a:lnTo>
                      <a:pt x="2274" y="826"/>
                    </a:lnTo>
                    <a:lnTo>
                      <a:pt x="2278" y="822"/>
                    </a:lnTo>
                    <a:lnTo>
                      <a:pt x="2282" y="818"/>
                    </a:lnTo>
                    <a:lnTo>
                      <a:pt x="2286" y="815"/>
                    </a:lnTo>
                    <a:lnTo>
                      <a:pt x="2290" y="811"/>
                    </a:lnTo>
                    <a:lnTo>
                      <a:pt x="2294" y="808"/>
                    </a:lnTo>
                    <a:lnTo>
                      <a:pt x="2298" y="801"/>
                    </a:lnTo>
                    <a:lnTo>
                      <a:pt x="2302" y="800"/>
                    </a:lnTo>
                    <a:lnTo>
                      <a:pt x="2306" y="794"/>
                    </a:lnTo>
                    <a:lnTo>
                      <a:pt x="2310" y="792"/>
                    </a:lnTo>
                    <a:lnTo>
                      <a:pt x="2314" y="787"/>
                    </a:lnTo>
                    <a:lnTo>
                      <a:pt x="2318" y="784"/>
                    </a:lnTo>
                    <a:lnTo>
                      <a:pt x="2322" y="779"/>
                    </a:lnTo>
                    <a:lnTo>
                      <a:pt x="2326" y="777"/>
                    </a:lnTo>
                    <a:lnTo>
                      <a:pt x="2329" y="772"/>
                    </a:lnTo>
                    <a:lnTo>
                      <a:pt x="2333" y="768"/>
                    </a:lnTo>
                    <a:lnTo>
                      <a:pt x="2337" y="765"/>
                    </a:lnTo>
                    <a:lnTo>
                      <a:pt x="2341" y="760"/>
                    </a:lnTo>
                    <a:lnTo>
                      <a:pt x="2345" y="757"/>
                    </a:lnTo>
                    <a:lnTo>
                      <a:pt x="2349" y="752"/>
                    </a:lnTo>
                    <a:lnTo>
                      <a:pt x="2353" y="749"/>
                    </a:lnTo>
                    <a:lnTo>
                      <a:pt x="2357" y="745"/>
                    </a:lnTo>
                    <a:lnTo>
                      <a:pt x="2361" y="741"/>
                    </a:lnTo>
                    <a:lnTo>
                      <a:pt x="2365" y="737"/>
                    </a:lnTo>
                    <a:lnTo>
                      <a:pt x="2369" y="735"/>
                    </a:lnTo>
                    <a:lnTo>
                      <a:pt x="2373" y="729"/>
                    </a:lnTo>
                    <a:lnTo>
                      <a:pt x="2377" y="726"/>
                    </a:lnTo>
                    <a:lnTo>
                      <a:pt x="2381" y="722"/>
                    </a:lnTo>
                    <a:lnTo>
                      <a:pt x="2385" y="717"/>
                    </a:lnTo>
                    <a:lnTo>
                      <a:pt x="2389" y="716"/>
                    </a:lnTo>
                    <a:lnTo>
                      <a:pt x="2393" y="712"/>
                    </a:lnTo>
                    <a:lnTo>
                      <a:pt x="2396" y="706"/>
                    </a:lnTo>
                    <a:lnTo>
                      <a:pt x="2400" y="704"/>
                    </a:lnTo>
                    <a:lnTo>
                      <a:pt x="2404" y="699"/>
                    </a:lnTo>
                    <a:lnTo>
                      <a:pt x="2408" y="696"/>
                    </a:lnTo>
                    <a:lnTo>
                      <a:pt x="2412" y="692"/>
                    </a:lnTo>
                    <a:lnTo>
                      <a:pt x="2416" y="687"/>
                    </a:lnTo>
                    <a:lnTo>
                      <a:pt x="2420" y="684"/>
                    </a:lnTo>
                    <a:lnTo>
                      <a:pt x="2424" y="680"/>
                    </a:lnTo>
                    <a:lnTo>
                      <a:pt x="2428" y="677"/>
                    </a:lnTo>
                    <a:lnTo>
                      <a:pt x="2432" y="673"/>
                    </a:lnTo>
                    <a:lnTo>
                      <a:pt x="2436" y="668"/>
                    </a:lnTo>
                    <a:lnTo>
                      <a:pt x="2440" y="665"/>
                    </a:lnTo>
                    <a:lnTo>
                      <a:pt x="2444" y="661"/>
                    </a:lnTo>
                    <a:lnTo>
                      <a:pt x="2448" y="658"/>
                    </a:lnTo>
                    <a:lnTo>
                      <a:pt x="2452" y="655"/>
                    </a:lnTo>
                    <a:lnTo>
                      <a:pt x="2456" y="649"/>
                    </a:lnTo>
                    <a:lnTo>
                      <a:pt x="2460" y="646"/>
                    </a:lnTo>
                    <a:lnTo>
                      <a:pt x="2464" y="642"/>
                    </a:lnTo>
                    <a:lnTo>
                      <a:pt x="2467" y="639"/>
                    </a:lnTo>
                    <a:lnTo>
                      <a:pt x="2471" y="636"/>
                    </a:lnTo>
                    <a:lnTo>
                      <a:pt x="2475" y="632"/>
                    </a:lnTo>
                    <a:lnTo>
                      <a:pt x="2479" y="629"/>
                    </a:lnTo>
                    <a:lnTo>
                      <a:pt x="2483" y="624"/>
                    </a:lnTo>
                    <a:lnTo>
                      <a:pt x="2487" y="619"/>
                    </a:lnTo>
                    <a:lnTo>
                      <a:pt x="2491" y="617"/>
                    </a:lnTo>
                    <a:lnTo>
                      <a:pt x="2495" y="614"/>
                    </a:lnTo>
                    <a:lnTo>
                      <a:pt x="2499" y="610"/>
                    </a:lnTo>
                    <a:lnTo>
                      <a:pt x="2503" y="607"/>
                    </a:lnTo>
                    <a:lnTo>
                      <a:pt x="2507" y="601"/>
                    </a:lnTo>
                    <a:lnTo>
                      <a:pt x="2511" y="599"/>
                    </a:lnTo>
                    <a:lnTo>
                      <a:pt x="2515" y="594"/>
                    </a:lnTo>
                    <a:lnTo>
                      <a:pt x="2519" y="593"/>
                    </a:lnTo>
                    <a:lnTo>
                      <a:pt x="2523" y="588"/>
                    </a:lnTo>
                    <a:lnTo>
                      <a:pt x="2527" y="584"/>
                    </a:lnTo>
                    <a:lnTo>
                      <a:pt x="2531" y="581"/>
                    </a:lnTo>
                    <a:lnTo>
                      <a:pt x="2534" y="577"/>
                    </a:lnTo>
                    <a:lnTo>
                      <a:pt x="2538" y="573"/>
                    </a:lnTo>
                    <a:lnTo>
                      <a:pt x="2542" y="569"/>
                    </a:lnTo>
                    <a:lnTo>
                      <a:pt x="2546" y="567"/>
                    </a:lnTo>
                    <a:lnTo>
                      <a:pt x="2550" y="564"/>
                    </a:lnTo>
                    <a:lnTo>
                      <a:pt x="2554" y="560"/>
                    </a:lnTo>
                    <a:lnTo>
                      <a:pt x="2558" y="556"/>
                    </a:lnTo>
                    <a:lnTo>
                      <a:pt x="2562" y="554"/>
                    </a:lnTo>
                    <a:lnTo>
                      <a:pt x="2566" y="551"/>
                    </a:lnTo>
                    <a:lnTo>
                      <a:pt x="2570" y="547"/>
                    </a:lnTo>
                    <a:lnTo>
                      <a:pt x="2574" y="542"/>
                    </a:lnTo>
                    <a:lnTo>
                      <a:pt x="2578" y="539"/>
                    </a:lnTo>
                    <a:lnTo>
                      <a:pt x="2582" y="535"/>
                    </a:lnTo>
                    <a:lnTo>
                      <a:pt x="2586" y="532"/>
                    </a:lnTo>
                    <a:lnTo>
                      <a:pt x="2590" y="528"/>
                    </a:lnTo>
                    <a:lnTo>
                      <a:pt x="2594" y="525"/>
                    </a:lnTo>
                    <a:lnTo>
                      <a:pt x="2598" y="522"/>
                    </a:lnTo>
                    <a:lnTo>
                      <a:pt x="2602" y="517"/>
                    </a:lnTo>
                    <a:lnTo>
                      <a:pt x="2605" y="513"/>
                    </a:lnTo>
                    <a:lnTo>
                      <a:pt x="2609" y="511"/>
                    </a:lnTo>
                    <a:lnTo>
                      <a:pt x="2613" y="508"/>
                    </a:lnTo>
                    <a:lnTo>
                      <a:pt x="2617" y="504"/>
                    </a:lnTo>
                    <a:lnTo>
                      <a:pt x="2621" y="501"/>
                    </a:lnTo>
                    <a:lnTo>
                      <a:pt x="2625" y="497"/>
                    </a:lnTo>
                    <a:lnTo>
                      <a:pt x="2629" y="493"/>
                    </a:lnTo>
                    <a:lnTo>
                      <a:pt x="2633" y="490"/>
                    </a:lnTo>
                    <a:lnTo>
                      <a:pt x="2637" y="487"/>
                    </a:lnTo>
                    <a:lnTo>
                      <a:pt x="2641" y="483"/>
                    </a:lnTo>
                    <a:lnTo>
                      <a:pt x="2645" y="480"/>
                    </a:lnTo>
                    <a:lnTo>
                      <a:pt x="2649" y="477"/>
                    </a:lnTo>
                    <a:lnTo>
                      <a:pt x="2653" y="473"/>
                    </a:lnTo>
                    <a:lnTo>
                      <a:pt x="2657" y="470"/>
                    </a:lnTo>
                    <a:lnTo>
                      <a:pt x="2661" y="467"/>
                    </a:lnTo>
                    <a:lnTo>
                      <a:pt x="2665" y="464"/>
                    </a:lnTo>
                    <a:lnTo>
                      <a:pt x="2669" y="460"/>
                    </a:lnTo>
                    <a:lnTo>
                      <a:pt x="2672" y="458"/>
                    </a:lnTo>
                    <a:lnTo>
                      <a:pt x="2676" y="455"/>
                    </a:lnTo>
                    <a:lnTo>
                      <a:pt x="2680" y="452"/>
                    </a:lnTo>
                    <a:lnTo>
                      <a:pt x="2684" y="448"/>
                    </a:lnTo>
                    <a:lnTo>
                      <a:pt x="2688" y="445"/>
                    </a:lnTo>
                    <a:lnTo>
                      <a:pt x="2692" y="442"/>
                    </a:lnTo>
                    <a:lnTo>
                      <a:pt x="2696" y="437"/>
                    </a:lnTo>
                    <a:lnTo>
                      <a:pt x="2700" y="435"/>
                    </a:lnTo>
                    <a:lnTo>
                      <a:pt x="2704" y="432"/>
                    </a:lnTo>
                    <a:lnTo>
                      <a:pt x="2708" y="430"/>
                    </a:lnTo>
                    <a:lnTo>
                      <a:pt x="2712" y="426"/>
                    </a:lnTo>
                    <a:lnTo>
                      <a:pt x="2716" y="422"/>
                    </a:lnTo>
                    <a:lnTo>
                      <a:pt x="2720" y="419"/>
                    </a:lnTo>
                    <a:lnTo>
                      <a:pt x="2724" y="416"/>
                    </a:lnTo>
                    <a:lnTo>
                      <a:pt x="2728" y="413"/>
                    </a:lnTo>
                    <a:lnTo>
                      <a:pt x="2732" y="411"/>
                    </a:lnTo>
                    <a:lnTo>
                      <a:pt x="2736" y="407"/>
                    </a:lnTo>
                    <a:lnTo>
                      <a:pt x="2739" y="405"/>
                    </a:lnTo>
                    <a:lnTo>
                      <a:pt x="2743" y="401"/>
                    </a:lnTo>
                    <a:lnTo>
                      <a:pt x="2747" y="399"/>
                    </a:lnTo>
                    <a:lnTo>
                      <a:pt x="2751" y="396"/>
                    </a:lnTo>
                    <a:lnTo>
                      <a:pt x="2755" y="393"/>
                    </a:lnTo>
                    <a:lnTo>
                      <a:pt x="2759" y="390"/>
                    </a:lnTo>
                    <a:lnTo>
                      <a:pt x="2763" y="387"/>
                    </a:lnTo>
                    <a:lnTo>
                      <a:pt x="2767" y="383"/>
                    </a:lnTo>
                    <a:lnTo>
                      <a:pt x="2771" y="380"/>
                    </a:lnTo>
                    <a:lnTo>
                      <a:pt x="2775" y="377"/>
                    </a:lnTo>
                    <a:lnTo>
                      <a:pt x="2779" y="374"/>
                    </a:lnTo>
                    <a:lnTo>
                      <a:pt x="2783" y="373"/>
                    </a:lnTo>
                    <a:lnTo>
                      <a:pt x="2787" y="369"/>
                    </a:lnTo>
                    <a:lnTo>
                      <a:pt x="2791" y="367"/>
                    </a:lnTo>
                    <a:lnTo>
                      <a:pt x="2795" y="364"/>
                    </a:lnTo>
                    <a:lnTo>
                      <a:pt x="2799" y="362"/>
                    </a:lnTo>
                    <a:lnTo>
                      <a:pt x="2803" y="359"/>
                    </a:lnTo>
                    <a:lnTo>
                      <a:pt x="2807" y="355"/>
                    </a:lnTo>
                    <a:lnTo>
                      <a:pt x="2810" y="351"/>
                    </a:lnTo>
                    <a:lnTo>
                      <a:pt x="2814" y="349"/>
                    </a:lnTo>
                    <a:lnTo>
                      <a:pt x="2818" y="346"/>
                    </a:lnTo>
                    <a:lnTo>
                      <a:pt x="2822" y="345"/>
                    </a:lnTo>
                    <a:lnTo>
                      <a:pt x="2826" y="341"/>
                    </a:lnTo>
                    <a:lnTo>
                      <a:pt x="2830" y="338"/>
                    </a:lnTo>
                    <a:lnTo>
                      <a:pt x="2834" y="336"/>
                    </a:lnTo>
                    <a:lnTo>
                      <a:pt x="2838" y="334"/>
                    </a:lnTo>
                    <a:lnTo>
                      <a:pt x="2842" y="331"/>
                    </a:lnTo>
                    <a:lnTo>
                      <a:pt x="2846" y="327"/>
                    </a:lnTo>
                    <a:lnTo>
                      <a:pt x="2850" y="325"/>
                    </a:lnTo>
                    <a:lnTo>
                      <a:pt x="2854" y="321"/>
                    </a:lnTo>
                    <a:lnTo>
                      <a:pt x="2858" y="321"/>
                    </a:lnTo>
                    <a:lnTo>
                      <a:pt x="2862" y="316"/>
                    </a:lnTo>
                    <a:lnTo>
                      <a:pt x="2866" y="315"/>
                    </a:lnTo>
                    <a:lnTo>
                      <a:pt x="2870" y="312"/>
                    </a:lnTo>
                    <a:lnTo>
                      <a:pt x="2874" y="309"/>
                    </a:lnTo>
                    <a:lnTo>
                      <a:pt x="2877" y="306"/>
                    </a:lnTo>
                    <a:lnTo>
                      <a:pt x="2881" y="305"/>
                    </a:lnTo>
                    <a:lnTo>
                      <a:pt x="2885" y="301"/>
                    </a:lnTo>
                    <a:lnTo>
                      <a:pt x="2889" y="299"/>
                    </a:lnTo>
                    <a:lnTo>
                      <a:pt x="2893" y="297"/>
                    </a:lnTo>
                    <a:lnTo>
                      <a:pt x="2897" y="295"/>
                    </a:lnTo>
                    <a:lnTo>
                      <a:pt x="2901" y="293"/>
                    </a:lnTo>
                    <a:lnTo>
                      <a:pt x="2905" y="289"/>
                    </a:lnTo>
                    <a:lnTo>
                      <a:pt x="2909" y="286"/>
                    </a:lnTo>
                    <a:lnTo>
                      <a:pt x="2913" y="284"/>
                    </a:lnTo>
                    <a:lnTo>
                      <a:pt x="2917" y="282"/>
                    </a:lnTo>
                    <a:lnTo>
                      <a:pt x="2921" y="279"/>
                    </a:lnTo>
                    <a:lnTo>
                      <a:pt x="2925" y="278"/>
                    </a:lnTo>
                    <a:lnTo>
                      <a:pt x="2929" y="274"/>
                    </a:lnTo>
                    <a:lnTo>
                      <a:pt x="2933" y="274"/>
                    </a:lnTo>
                    <a:lnTo>
                      <a:pt x="2937" y="270"/>
                    </a:lnTo>
                    <a:lnTo>
                      <a:pt x="2941" y="268"/>
                    </a:lnTo>
                    <a:lnTo>
                      <a:pt x="2944" y="262"/>
                    </a:lnTo>
                    <a:lnTo>
                      <a:pt x="2948" y="262"/>
                    </a:lnTo>
                    <a:lnTo>
                      <a:pt x="2952" y="260"/>
                    </a:lnTo>
                    <a:lnTo>
                      <a:pt x="2956" y="259"/>
                    </a:lnTo>
                    <a:lnTo>
                      <a:pt x="2960" y="254"/>
                    </a:lnTo>
                    <a:lnTo>
                      <a:pt x="2964" y="254"/>
                    </a:lnTo>
                    <a:lnTo>
                      <a:pt x="2968" y="251"/>
                    </a:lnTo>
                    <a:lnTo>
                      <a:pt x="2972" y="249"/>
                    </a:lnTo>
                    <a:lnTo>
                      <a:pt x="2976" y="246"/>
                    </a:lnTo>
                    <a:lnTo>
                      <a:pt x="2980" y="245"/>
                    </a:lnTo>
                    <a:lnTo>
                      <a:pt x="2984" y="242"/>
                    </a:lnTo>
                    <a:lnTo>
                      <a:pt x="2988" y="242"/>
                    </a:lnTo>
                    <a:lnTo>
                      <a:pt x="2992" y="238"/>
                    </a:lnTo>
                    <a:lnTo>
                      <a:pt x="2996" y="237"/>
                    </a:lnTo>
                    <a:lnTo>
                      <a:pt x="3000" y="234"/>
                    </a:lnTo>
                    <a:lnTo>
                      <a:pt x="3004" y="231"/>
                    </a:lnTo>
                    <a:lnTo>
                      <a:pt x="3008" y="230"/>
                    </a:lnTo>
                    <a:lnTo>
                      <a:pt x="3012" y="227"/>
                    </a:lnTo>
                    <a:lnTo>
                      <a:pt x="3015" y="226"/>
                    </a:lnTo>
                    <a:lnTo>
                      <a:pt x="3019" y="223"/>
                    </a:lnTo>
                    <a:lnTo>
                      <a:pt x="3023" y="221"/>
                    </a:lnTo>
                    <a:lnTo>
                      <a:pt x="3027" y="220"/>
                    </a:lnTo>
                    <a:lnTo>
                      <a:pt x="3031" y="216"/>
                    </a:lnTo>
                    <a:lnTo>
                      <a:pt x="3035" y="216"/>
                    </a:lnTo>
                    <a:lnTo>
                      <a:pt x="3039" y="213"/>
                    </a:lnTo>
                    <a:lnTo>
                      <a:pt x="3043" y="212"/>
                    </a:lnTo>
                    <a:lnTo>
                      <a:pt x="3047" y="209"/>
                    </a:lnTo>
                    <a:lnTo>
                      <a:pt x="3051" y="208"/>
                    </a:lnTo>
                    <a:lnTo>
                      <a:pt x="3055" y="206"/>
                    </a:lnTo>
                    <a:lnTo>
                      <a:pt x="3059" y="205"/>
                    </a:lnTo>
                    <a:lnTo>
                      <a:pt x="3063" y="202"/>
                    </a:lnTo>
                    <a:lnTo>
                      <a:pt x="3067" y="201"/>
                    </a:lnTo>
                    <a:lnTo>
                      <a:pt x="3071" y="199"/>
                    </a:lnTo>
                    <a:lnTo>
                      <a:pt x="3075" y="197"/>
                    </a:lnTo>
                    <a:lnTo>
                      <a:pt x="3079" y="194"/>
                    </a:lnTo>
                    <a:lnTo>
                      <a:pt x="3082" y="193"/>
                    </a:lnTo>
                    <a:lnTo>
                      <a:pt x="3086" y="191"/>
                    </a:lnTo>
                    <a:lnTo>
                      <a:pt x="3090" y="189"/>
                    </a:lnTo>
                    <a:lnTo>
                      <a:pt x="3094" y="187"/>
                    </a:lnTo>
                    <a:lnTo>
                      <a:pt x="3098" y="184"/>
                    </a:lnTo>
                    <a:lnTo>
                      <a:pt x="3102" y="183"/>
                    </a:lnTo>
                    <a:lnTo>
                      <a:pt x="3106" y="182"/>
                    </a:lnTo>
                    <a:lnTo>
                      <a:pt x="3110" y="180"/>
                    </a:lnTo>
                    <a:lnTo>
                      <a:pt x="3114" y="178"/>
                    </a:lnTo>
                    <a:lnTo>
                      <a:pt x="3118" y="176"/>
                    </a:lnTo>
                    <a:lnTo>
                      <a:pt x="3122" y="174"/>
                    </a:lnTo>
                    <a:lnTo>
                      <a:pt x="3126" y="173"/>
                    </a:lnTo>
                    <a:lnTo>
                      <a:pt x="3130" y="171"/>
                    </a:lnTo>
                    <a:lnTo>
                      <a:pt x="3134" y="170"/>
                    </a:lnTo>
                    <a:lnTo>
                      <a:pt x="3138" y="169"/>
                    </a:lnTo>
                    <a:lnTo>
                      <a:pt x="3142" y="165"/>
                    </a:lnTo>
                    <a:lnTo>
                      <a:pt x="3146" y="164"/>
                    </a:lnTo>
                    <a:lnTo>
                      <a:pt x="3150" y="16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5" name="Freeform 2907"/>
              <p:cNvSpPr>
                <a:spLocks/>
              </p:cNvSpPr>
              <p:nvPr/>
            </p:nvSpPr>
            <p:spPr bwMode="auto">
              <a:xfrm flipV="1">
                <a:off x="506" y="1008"/>
                <a:ext cx="1814" cy="912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5"/>
                  </a:cxn>
                  <a:cxn ang="0">
                    <a:pos x="252" y="10"/>
                  </a:cxn>
                  <a:cxn ang="0">
                    <a:pos x="303" y="19"/>
                  </a:cxn>
                  <a:cxn ang="0">
                    <a:pos x="354" y="36"/>
                  </a:cxn>
                  <a:cxn ang="0">
                    <a:pos x="406" y="58"/>
                  </a:cxn>
                  <a:cxn ang="0">
                    <a:pos x="457" y="89"/>
                  </a:cxn>
                  <a:cxn ang="0">
                    <a:pos x="508" y="129"/>
                  </a:cxn>
                  <a:cxn ang="0">
                    <a:pos x="559" y="180"/>
                  </a:cxn>
                  <a:cxn ang="0">
                    <a:pos x="611" y="236"/>
                  </a:cxn>
                  <a:cxn ang="0">
                    <a:pos x="662" y="303"/>
                  </a:cxn>
                  <a:cxn ang="0">
                    <a:pos x="713" y="377"/>
                  </a:cxn>
                  <a:cxn ang="0">
                    <a:pos x="764" y="459"/>
                  </a:cxn>
                  <a:cxn ang="0">
                    <a:pos x="816" y="548"/>
                  </a:cxn>
                  <a:cxn ang="0">
                    <a:pos x="867" y="639"/>
                  </a:cxn>
                  <a:cxn ang="0">
                    <a:pos x="918" y="734"/>
                  </a:cxn>
                  <a:cxn ang="0">
                    <a:pos x="969" y="830"/>
                  </a:cxn>
                  <a:cxn ang="0">
                    <a:pos x="1021" y="926"/>
                  </a:cxn>
                  <a:cxn ang="0">
                    <a:pos x="1072" y="1020"/>
                  </a:cxn>
                  <a:cxn ang="0">
                    <a:pos x="1123" y="1110"/>
                  </a:cxn>
                  <a:cxn ang="0">
                    <a:pos x="1174" y="1195"/>
                  </a:cxn>
                  <a:cxn ang="0">
                    <a:pos x="1226" y="1274"/>
                  </a:cxn>
                  <a:cxn ang="0">
                    <a:pos x="1277" y="1344"/>
                  </a:cxn>
                  <a:cxn ang="0">
                    <a:pos x="1328" y="1407"/>
                  </a:cxn>
                  <a:cxn ang="0">
                    <a:pos x="1379" y="1461"/>
                  </a:cxn>
                  <a:cxn ang="0">
                    <a:pos x="1431" y="1505"/>
                  </a:cxn>
                  <a:cxn ang="0">
                    <a:pos x="1482" y="1539"/>
                  </a:cxn>
                  <a:cxn ang="0">
                    <a:pos x="1533" y="1564"/>
                  </a:cxn>
                  <a:cxn ang="0">
                    <a:pos x="1584" y="1579"/>
                  </a:cxn>
                  <a:cxn ang="0">
                    <a:pos x="1636" y="1583"/>
                  </a:cxn>
                  <a:cxn ang="0">
                    <a:pos x="1687" y="1578"/>
                  </a:cxn>
                  <a:cxn ang="0">
                    <a:pos x="1738" y="1565"/>
                  </a:cxn>
                  <a:cxn ang="0">
                    <a:pos x="1789" y="1543"/>
                  </a:cxn>
                  <a:cxn ang="0">
                    <a:pos x="1841" y="1514"/>
                  </a:cxn>
                  <a:cxn ang="0">
                    <a:pos x="1892" y="1478"/>
                  </a:cxn>
                  <a:cxn ang="0">
                    <a:pos x="1943" y="1435"/>
                  </a:cxn>
                  <a:cxn ang="0">
                    <a:pos x="1994" y="1388"/>
                  </a:cxn>
                  <a:cxn ang="0">
                    <a:pos x="2046" y="1335"/>
                  </a:cxn>
                  <a:cxn ang="0">
                    <a:pos x="2097" y="1279"/>
                  </a:cxn>
                  <a:cxn ang="0">
                    <a:pos x="2148" y="1219"/>
                  </a:cxn>
                  <a:cxn ang="0">
                    <a:pos x="2199" y="1158"/>
                  </a:cxn>
                  <a:cxn ang="0">
                    <a:pos x="2251" y="1096"/>
                  </a:cxn>
                  <a:cxn ang="0">
                    <a:pos x="2302" y="1032"/>
                  </a:cxn>
                  <a:cxn ang="0">
                    <a:pos x="2353" y="967"/>
                  </a:cxn>
                  <a:cxn ang="0">
                    <a:pos x="2404" y="903"/>
                  </a:cxn>
                  <a:cxn ang="0">
                    <a:pos x="2456" y="838"/>
                  </a:cxn>
                  <a:cxn ang="0">
                    <a:pos x="2507" y="778"/>
                  </a:cxn>
                  <a:cxn ang="0">
                    <a:pos x="2558" y="716"/>
                  </a:cxn>
                  <a:cxn ang="0">
                    <a:pos x="2609" y="658"/>
                  </a:cxn>
                  <a:cxn ang="0">
                    <a:pos x="2661" y="602"/>
                  </a:cxn>
                  <a:cxn ang="0">
                    <a:pos x="2712" y="549"/>
                  </a:cxn>
                  <a:cxn ang="0">
                    <a:pos x="2763" y="498"/>
                  </a:cxn>
                  <a:cxn ang="0">
                    <a:pos x="2814" y="452"/>
                  </a:cxn>
                  <a:cxn ang="0">
                    <a:pos x="2866" y="405"/>
                  </a:cxn>
                  <a:cxn ang="0">
                    <a:pos x="2917" y="364"/>
                  </a:cxn>
                  <a:cxn ang="0">
                    <a:pos x="2968" y="323"/>
                  </a:cxn>
                  <a:cxn ang="0">
                    <a:pos x="3019" y="289"/>
                  </a:cxn>
                  <a:cxn ang="0">
                    <a:pos x="3071" y="254"/>
                  </a:cxn>
                  <a:cxn ang="0">
                    <a:pos x="3122" y="225"/>
                  </a:cxn>
                </a:cxnLst>
                <a:rect l="0" t="0" r="r" b="b"/>
                <a:pathLst>
                  <a:path w="3150" h="1583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2"/>
                    </a:lnTo>
                    <a:lnTo>
                      <a:pt x="126" y="1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0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4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5"/>
                    </a:lnTo>
                    <a:lnTo>
                      <a:pt x="201" y="5"/>
                    </a:lnTo>
                    <a:lnTo>
                      <a:pt x="205" y="4"/>
                    </a:lnTo>
                    <a:lnTo>
                      <a:pt x="208" y="4"/>
                    </a:lnTo>
                    <a:lnTo>
                      <a:pt x="212" y="5"/>
                    </a:lnTo>
                    <a:lnTo>
                      <a:pt x="216" y="6"/>
                    </a:lnTo>
                    <a:lnTo>
                      <a:pt x="220" y="7"/>
                    </a:lnTo>
                    <a:lnTo>
                      <a:pt x="224" y="6"/>
                    </a:lnTo>
                    <a:lnTo>
                      <a:pt x="228" y="8"/>
                    </a:lnTo>
                    <a:lnTo>
                      <a:pt x="232" y="6"/>
                    </a:lnTo>
                    <a:lnTo>
                      <a:pt x="236" y="7"/>
                    </a:lnTo>
                    <a:lnTo>
                      <a:pt x="240" y="9"/>
                    </a:lnTo>
                    <a:lnTo>
                      <a:pt x="244" y="9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9"/>
                    </a:lnTo>
                    <a:lnTo>
                      <a:pt x="260" y="11"/>
                    </a:lnTo>
                    <a:lnTo>
                      <a:pt x="264" y="13"/>
                    </a:lnTo>
                    <a:lnTo>
                      <a:pt x="268" y="12"/>
                    </a:lnTo>
                    <a:lnTo>
                      <a:pt x="272" y="13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3" y="16"/>
                    </a:lnTo>
                    <a:lnTo>
                      <a:pt x="287" y="17"/>
                    </a:lnTo>
                    <a:lnTo>
                      <a:pt x="291" y="18"/>
                    </a:lnTo>
                    <a:lnTo>
                      <a:pt x="295" y="19"/>
                    </a:lnTo>
                    <a:lnTo>
                      <a:pt x="299" y="19"/>
                    </a:lnTo>
                    <a:lnTo>
                      <a:pt x="303" y="19"/>
                    </a:lnTo>
                    <a:lnTo>
                      <a:pt x="307" y="23"/>
                    </a:lnTo>
                    <a:lnTo>
                      <a:pt x="311" y="22"/>
                    </a:lnTo>
                    <a:lnTo>
                      <a:pt x="315" y="24"/>
                    </a:lnTo>
                    <a:lnTo>
                      <a:pt x="319" y="24"/>
                    </a:lnTo>
                    <a:lnTo>
                      <a:pt x="323" y="26"/>
                    </a:lnTo>
                    <a:lnTo>
                      <a:pt x="327" y="26"/>
                    </a:lnTo>
                    <a:lnTo>
                      <a:pt x="331" y="28"/>
                    </a:lnTo>
                    <a:lnTo>
                      <a:pt x="335" y="28"/>
                    </a:lnTo>
                    <a:lnTo>
                      <a:pt x="339" y="29"/>
                    </a:lnTo>
                    <a:lnTo>
                      <a:pt x="342" y="32"/>
                    </a:lnTo>
                    <a:lnTo>
                      <a:pt x="346" y="33"/>
                    </a:lnTo>
                    <a:lnTo>
                      <a:pt x="350" y="34"/>
                    </a:lnTo>
                    <a:lnTo>
                      <a:pt x="354" y="36"/>
                    </a:lnTo>
                    <a:lnTo>
                      <a:pt x="358" y="37"/>
                    </a:lnTo>
                    <a:lnTo>
                      <a:pt x="362" y="39"/>
                    </a:lnTo>
                    <a:lnTo>
                      <a:pt x="366" y="41"/>
                    </a:lnTo>
                    <a:lnTo>
                      <a:pt x="370" y="43"/>
                    </a:lnTo>
                    <a:lnTo>
                      <a:pt x="374" y="43"/>
                    </a:lnTo>
                    <a:lnTo>
                      <a:pt x="378" y="45"/>
                    </a:lnTo>
                    <a:lnTo>
                      <a:pt x="382" y="47"/>
                    </a:lnTo>
                    <a:lnTo>
                      <a:pt x="386" y="50"/>
                    </a:lnTo>
                    <a:lnTo>
                      <a:pt x="390" y="50"/>
                    </a:lnTo>
                    <a:lnTo>
                      <a:pt x="394" y="53"/>
                    </a:lnTo>
                    <a:lnTo>
                      <a:pt x="398" y="55"/>
                    </a:lnTo>
                    <a:lnTo>
                      <a:pt x="402" y="57"/>
                    </a:lnTo>
                    <a:lnTo>
                      <a:pt x="406" y="58"/>
                    </a:lnTo>
                    <a:lnTo>
                      <a:pt x="410" y="61"/>
                    </a:lnTo>
                    <a:lnTo>
                      <a:pt x="413" y="61"/>
                    </a:lnTo>
                    <a:lnTo>
                      <a:pt x="417" y="65"/>
                    </a:lnTo>
                    <a:lnTo>
                      <a:pt x="421" y="68"/>
                    </a:lnTo>
                    <a:lnTo>
                      <a:pt x="425" y="68"/>
                    </a:lnTo>
                    <a:lnTo>
                      <a:pt x="429" y="72"/>
                    </a:lnTo>
                    <a:lnTo>
                      <a:pt x="433" y="74"/>
                    </a:lnTo>
                    <a:lnTo>
                      <a:pt x="437" y="77"/>
                    </a:lnTo>
                    <a:lnTo>
                      <a:pt x="441" y="78"/>
                    </a:lnTo>
                    <a:lnTo>
                      <a:pt x="445" y="82"/>
                    </a:lnTo>
                    <a:lnTo>
                      <a:pt x="449" y="83"/>
                    </a:lnTo>
                    <a:lnTo>
                      <a:pt x="453" y="86"/>
                    </a:lnTo>
                    <a:lnTo>
                      <a:pt x="457" y="89"/>
                    </a:lnTo>
                    <a:lnTo>
                      <a:pt x="461" y="91"/>
                    </a:lnTo>
                    <a:lnTo>
                      <a:pt x="465" y="94"/>
                    </a:lnTo>
                    <a:lnTo>
                      <a:pt x="469" y="98"/>
                    </a:lnTo>
                    <a:lnTo>
                      <a:pt x="473" y="98"/>
                    </a:lnTo>
                    <a:lnTo>
                      <a:pt x="477" y="104"/>
                    </a:lnTo>
                    <a:lnTo>
                      <a:pt x="480" y="105"/>
                    </a:lnTo>
                    <a:lnTo>
                      <a:pt x="484" y="108"/>
                    </a:lnTo>
                    <a:lnTo>
                      <a:pt x="488" y="113"/>
                    </a:lnTo>
                    <a:lnTo>
                      <a:pt x="492" y="115"/>
                    </a:lnTo>
                    <a:lnTo>
                      <a:pt x="496" y="118"/>
                    </a:lnTo>
                    <a:lnTo>
                      <a:pt x="500" y="122"/>
                    </a:lnTo>
                    <a:lnTo>
                      <a:pt x="504" y="126"/>
                    </a:lnTo>
                    <a:lnTo>
                      <a:pt x="508" y="129"/>
                    </a:lnTo>
                    <a:lnTo>
                      <a:pt x="512" y="132"/>
                    </a:lnTo>
                    <a:lnTo>
                      <a:pt x="516" y="134"/>
                    </a:lnTo>
                    <a:lnTo>
                      <a:pt x="520" y="139"/>
                    </a:lnTo>
                    <a:lnTo>
                      <a:pt x="524" y="140"/>
                    </a:lnTo>
                    <a:lnTo>
                      <a:pt x="528" y="147"/>
                    </a:lnTo>
                    <a:lnTo>
                      <a:pt x="532" y="150"/>
                    </a:lnTo>
                    <a:lnTo>
                      <a:pt x="536" y="154"/>
                    </a:lnTo>
                    <a:lnTo>
                      <a:pt x="540" y="158"/>
                    </a:lnTo>
                    <a:lnTo>
                      <a:pt x="544" y="161"/>
                    </a:lnTo>
                    <a:lnTo>
                      <a:pt x="547" y="165"/>
                    </a:lnTo>
                    <a:lnTo>
                      <a:pt x="551" y="169"/>
                    </a:lnTo>
                    <a:lnTo>
                      <a:pt x="555" y="174"/>
                    </a:lnTo>
                    <a:lnTo>
                      <a:pt x="559" y="180"/>
                    </a:lnTo>
                    <a:lnTo>
                      <a:pt x="563" y="183"/>
                    </a:lnTo>
                    <a:lnTo>
                      <a:pt x="567" y="187"/>
                    </a:lnTo>
                    <a:lnTo>
                      <a:pt x="571" y="190"/>
                    </a:lnTo>
                    <a:lnTo>
                      <a:pt x="575" y="195"/>
                    </a:lnTo>
                    <a:lnTo>
                      <a:pt x="579" y="198"/>
                    </a:lnTo>
                    <a:lnTo>
                      <a:pt x="583" y="202"/>
                    </a:lnTo>
                    <a:lnTo>
                      <a:pt x="587" y="208"/>
                    </a:lnTo>
                    <a:lnTo>
                      <a:pt x="591" y="213"/>
                    </a:lnTo>
                    <a:lnTo>
                      <a:pt x="595" y="217"/>
                    </a:lnTo>
                    <a:lnTo>
                      <a:pt x="599" y="222"/>
                    </a:lnTo>
                    <a:lnTo>
                      <a:pt x="603" y="225"/>
                    </a:lnTo>
                    <a:lnTo>
                      <a:pt x="607" y="230"/>
                    </a:lnTo>
                    <a:lnTo>
                      <a:pt x="611" y="236"/>
                    </a:lnTo>
                    <a:lnTo>
                      <a:pt x="615" y="239"/>
                    </a:lnTo>
                    <a:lnTo>
                      <a:pt x="618" y="245"/>
                    </a:lnTo>
                    <a:lnTo>
                      <a:pt x="622" y="251"/>
                    </a:lnTo>
                    <a:lnTo>
                      <a:pt x="626" y="254"/>
                    </a:lnTo>
                    <a:lnTo>
                      <a:pt x="630" y="261"/>
                    </a:lnTo>
                    <a:lnTo>
                      <a:pt x="634" y="266"/>
                    </a:lnTo>
                    <a:lnTo>
                      <a:pt x="638" y="270"/>
                    </a:lnTo>
                    <a:lnTo>
                      <a:pt x="642" y="275"/>
                    </a:lnTo>
                    <a:lnTo>
                      <a:pt x="646" y="280"/>
                    </a:lnTo>
                    <a:lnTo>
                      <a:pt x="650" y="286"/>
                    </a:lnTo>
                    <a:lnTo>
                      <a:pt x="654" y="292"/>
                    </a:lnTo>
                    <a:lnTo>
                      <a:pt x="658" y="298"/>
                    </a:lnTo>
                    <a:lnTo>
                      <a:pt x="662" y="303"/>
                    </a:lnTo>
                    <a:lnTo>
                      <a:pt x="666" y="308"/>
                    </a:lnTo>
                    <a:lnTo>
                      <a:pt x="670" y="313"/>
                    </a:lnTo>
                    <a:lnTo>
                      <a:pt x="674" y="319"/>
                    </a:lnTo>
                    <a:lnTo>
                      <a:pt x="678" y="325"/>
                    </a:lnTo>
                    <a:lnTo>
                      <a:pt x="682" y="332"/>
                    </a:lnTo>
                    <a:lnTo>
                      <a:pt x="685" y="336"/>
                    </a:lnTo>
                    <a:lnTo>
                      <a:pt x="689" y="343"/>
                    </a:lnTo>
                    <a:lnTo>
                      <a:pt x="693" y="348"/>
                    </a:lnTo>
                    <a:lnTo>
                      <a:pt x="697" y="355"/>
                    </a:lnTo>
                    <a:lnTo>
                      <a:pt x="701" y="359"/>
                    </a:lnTo>
                    <a:lnTo>
                      <a:pt x="705" y="366"/>
                    </a:lnTo>
                    <a:lnTo>
                      <a:pt x="709" y="372"/>
                    </a:lnTo>
                    <a:lnTo>
                      <a:pt x="713" y="377"/>
                    </a:lnTo>
                    <a:lnTo>
                      <a:pt x="717" y="383"/>
                    </a:lnTo>
                    <a:lnTo>
                      <a:pt x="721" y="388"/>
                    </a:lnTo>
                    <a:lnTo>
                      <a:pt x="725" y="395"/>
                    </a:lnTo>
                    <a:lnTo>
                      <a:pt x="729" y="402"/>
                    </a:lnTo>
                    <a:lnTo>
                      <a:pt x="733" y="408"/>
                    </a:lnTo>
                    <a:lnTo>
                      <a:pt x="737" y="414"/>
                    </a:lnTo>
                    <a:lnTo>
                      <a:pt x="741" y="422"/>
                    </a:lnTo>
                    <a:lnTo>
                      <a:pt x="745" y="426"/>
                    </a:lnTo>
                    <a:lnTo>
                      <a:pt x="749" y="434"/>
                    </a:lnTo>
                    <a:lnTo>
                      <a:pt x="753" y="439"/>
                    </a:lnTo>
                    <a:lnTo>
                      <a:pt x="756" y="447"/>
                    </a:lnTo>
                    <a:lnTo>
                      <a:pt x="760" y="453"/>
                    </a:lnTo>
                    <a:lnTo>
                      <a:pt x="764" y="459"/>
                    </a:lnTo>
                    <a:lnTo>
                      <a:pt x="768" y="467"/>
                    </a:lnTo>
                    <a:lnTo>
                      <a:pt x="772" y="475"/>
                    </a:lnTo>
                    <a:lnTo>
                      <a:pt x="776" y="480"/>
                    </a:lnTo>
                    <a:lnTo>
                      <a:pt x="780" y="485"/>
                    </a:lnTo>
                    <a:lnTo>
                      <a:pt x="784" y="492"/>
                    </a:lnTo>
                    <a:lnTo>
                      <a:pt x="788" y="499"/>
                    </a:lnTo>
                    <a:lnTo>
                      <a:pt x="792" y="506"/>
                    </a:lnTo>
                    <a:lnTo>
                      <a:pt x="796" y="513"/>
                    </a:lnTo>
                    <a:lnTo>
                      <a:pt x="800" y="521"/>
                    </a:lnTo>
                    <a:lnTo>
                      <a:pt x="804" y="527"/>
                    </a:lnTo>
                    <a:lnTo>
                      <a:pt x="808" y="534"/>
                    </a:lnTo>
                    <a:lnTo>
                      <a:pt x="812" y="542"/>
                    </a:lnTo>
                    <a:lnTo>
                      <a:pt x="816" y="548"/>
                    </a:lnTo>
                    <a:lnTo>
                      <a:pt x="820" y="556"/>
                    </a:lnTo>
                    <a:lnTo>
                      <a:pt x="823" y="561"/>
                    </a:lnTo>
                    <a:lnTo>
                      <a:pt x="827" y="569"/>
                    </a:lnTo>
                    <a:lnTo>
                      <a:pt x="831" y="576"/>
                    </a:lnTo>
                    <a:lnTo>
                      <a:pt x="835" y="582"/>
                    </a:lnTo>
                    <a:lnTo>
                      <a:pt x="839" y="589"/>
                    </a:lnTo>
                    <a:lnTo>
                      <a:pt x="843" y="597"/>
                    </a:lnTo>
                    <a:lnTo>
                      <a:pt x="847" y="605"/>
                    </a:lnTo>
                    <a:lnTo>
                      <a:pt x="851" y="611"/>
                    </a:lnTo>
                    <a:lnTo>
                      <a:pt x="855" y="617"/>
                    </a:lnTo>
                    <a:lnTo>
                      <a:pt x="859" y="626"/>
                    </a:lnTo>
                    <a:lnTo>
                      <a:pt x="863" y="632"/>
                    </a:lnTo>
                    <a:lnTo>
                      <a:pt x="867" y="639"/>
                    </a:lnTo>
                    <a:lnTo>
                      <a:pt x="871" y="646"/>
                    </a:lnTo>
                    <a:lnTo>
                      <a:pt x="875" y="654"/>
                    </a:lnTo>
                    <a:lnTo>
                      <a:pt x="879" y="661"/>
                    </a:lnTo>
                    <a:lnTo>
                      <a:pt x="883" y="667"/>
                    </a:lnTo>
                    <a:lnTo>
                      <a:pt x="887" y="677"/>
                    </a:lnTo>
                    <a:lnTo>
                      <a:pt x="890" y="684"/>
                    </a:lnTo>
                    <a:lnTo>
                      <a:pt x="894" y="691"/>
                    </a:lnTo>
                    <a:lnTo>
                      <a:pt x="898" y="697"/>
                    </a:lnTo>
                    <a:lnTo>
                      <a:pt x="902" y="706"/>
                    </a:lnTo>
                    <a:lnTo>
                      <a:pt x="906" y="713"/>
                    </a:lnTo>
                    <a:lnTo>
                      <a:pt x="910" y="721"/>
                    </a:lnTo>
                    <a:lnTo>
                      <a:pt x="914" y="727"/>
                    </a:lnTo>
                    <a:lnTo>
                      <a:pt x="918" y="734"/>
                    </a:lnTo>
                    <a:lnTo>
                      <a:pt x="922" y="743"/>
                    </a:lnTo>
                    <a:lnTo>
                      <a:pt x="926" y="749"/>
                    </a:lnTo>
                    <a:lnTo>
                      <a:pt x="930" y="757"/>
                    </a:lnTo>
                    <a:lnTo>
                      <a:pt x="934" y="764"/>
                    </a:lnTo>
                    <a:lnTo>
                      <a:pt x="938" y="771"/>
                    </a:lnTo>
                    <a:lnTo>
                      <a:pt x="942" y="778"/>
                    </a:lnTo>
                    <a:lnTo>
                      <a:pt x="946" y="786"/>
                    </a:lnTo>
                    <a:lnTo>
                      <a:pt x="950" y="794"/>
                    </a:lnTo>
                    <a:lnTo>
                      <a:pt x="954" y="802"/>
                    </a:lnTo>
                    <a:lnTo>
                      <a:pt x="958" y="809"/>
                    </a:lnTo>
                    <a:lnTo>
                      <a:pt x="961" y="814"/>
                    </a:lnTo>
                    <a:lnTo>
                      <a:pt x="965" y="824"/>
                    </a:lnTo>
                    <a:lnTo>
                      <a:pt x="969" y="830"/>
                    </a:lnTo>
                    <a:lnTo>
                      <a:pt x="973" y="838"/>
                    </a:lnTo>
                    <a:lnTo>
                      <a:pt x="977" y="846"/>
                    </a:lnTo>
                    <a:lnTo>
                      <a:pt x="981" y="852"/>
                    </a:lnTo>
                    <a:lnTo>
                      <a:pt x="985" y="861"/>
                    </a:lnTo>
                    <a:lnTo>
                      <a:pt x="989" y="867"/>
                    </a:lnTo>
                    <a:lnTo>
                      <a:pt x="993" y="875"/>
                    </a:lnTo>
                    <a:lnTo>
                      <a:pt x="997" y="883"/>
                    </a:lnTo>
                    <a:lnTo>
                      <a:pt x="1001" y="891"/>
                    </a:lnTo>
                    <a:lnTo>
                      <a:pt x="1005" y="897"/>
                    </a:lnTo>
                    <a:lnTo>
                      <a:pt x="1009" y="904"/>
                    </a:lnTo>
                    <a:lnTo>
                      <a:pt x="1013" y="912"/>
                    </a:lnTo>
                    <a:lnTo>
                      <a:pt x="1017" y="918"/>
                    </a:lnTo>
                    <a:lnTo>
                      <a:pt x="1021" y="926"/>
                    </a:lnTo>
                    <a:lnTo>
                      <a:pt x="1025" y="933"/>
                    </a:lnTo>
                    <a:lnTo>
                      <a:pt x="1028" y="942"/>
                    </a:lnTo>
                    <a:lnTo>
                      <a:pt x="1032" y="948"/>
                    </a:lnTo>
                    <a:lnTo>
                      <a:pt x="1036" y="955"/>
                    </a:lnTo>
                    <a:lnTo>
                      <a:pt x="1040" y="964"/>
                    </a:lnTo>
                    <a:lnTo>
                      <a:pt x="1044" y="969"/>
                    </a:lnTo>
                    <a:lnTo>
                      <a:pt x="1048" y="977"/>
                    </a:lnTo>
                    <a:lnTo>
                      <a:pt x="1052" y="984"/>
                    </a:lnTo>
                    <a:lnTo>
                      <a:pt x="1056" y="990"/>
                    </a:lnTo>
                    <a:lnTo>
                      <a:pt x="1060" y="998"/>
                    </a:lnTo>
                    <a:lnTo>
                      <a:pt x="1064" y="1006"/>
                    </a:lnTo>
                    <a:lnTo>
                      <a:pt x="1068" y="1012"/>
                    </a:lnTo>
                    <a:lnTo>
                      <a:pt x="1072" y="1020"/>
                    </a:lnTo>
                    <a:lnTo>
                      <a:pt x="1076" y="1028"/>
                    </a:lnTo>
                    <a:lnTo>
                      <a:pt x="1080" y="1034"/>
                    </a:lnTo>
                    <a:lnTo>
                      <a:pt x="1084" y="1040"/>
                    </a:lnTo>
                    <a:lnTo>
                      <a:pt x="1088" y="1048"/>
                    </a:lnTo>
                    <a:lnTo>
                      <a:pt x="1092" y="1054"/>
                    </a:lnTo>
                    <a:lnTo>
                      <a:pt x="1095" y="1061"/>
                    </a:lnTo>
                    <a:lnTo>
                      <a:pt x="1099" y="1068"/>
                    </a:lnTo>
                    <a:lnTo>
                      <a:pt x="1103" y="1077"/>
                    </a:lnTo>
                    <a:lnTo>
                      <a:pt x="1107" y="1084"/>
                    </a:lnTo>
                    <a:lnTo>
                      <a:pt x="1111" y="1089"/>
                    </a:lnTo>
                    <a:lnTo>
                      <a:pt x="1115" y="1096"/>
                    </a:lnTo>
                    <a:lnTo>
                      <a:pt x="1119" y="1102"/>
                    </a:lnTo>
                    <a:lnTo>
                      <a:pt x="1123" y="1110"/>
                    </a:lnTo>
                    <a:lnTo>
                      <a:pt x="1127" y="1117"/>
                    </a:lnTo>
                    <a:lnTo>
                      <a:pt x="1131" y="1122"/>
                    </a:lnTo>
                    <a:lnTo>
                      <a:pt x="1135" y="1131"/>
                    </a:lnTo>
                    <a:lnTo>
                      <a:pt x="1139" y="1136"/>
                    </a:lnTo>
                    <a:lnTo>
                      <a:pt x="1143" y="1143"/>
                    </a:lnTo>
                    <a:lnTo>
                      <a:pt x="1147" y="1149"/>
                    </a:lnTo>
                    <a:lnTo>
                      <a:pt x="1151" y="1155"/>
                    </a:lnTo>
                    <a:lnTo>
                      <a:pt x="1155" y="1161"/>
                    </a:lnTo>
                    <a:lnTo>
                      <a:pt x="1159" y="1169"/>
                    </a:lnTo>
                    <a:lnTo>
                      <a:pt x="1163" y="1175"/>
                    </a:lnTo>
                    <a:lnTo>
                      <a:pt x="1166" y="1182"/>
                    </a:lnTo>
                    <a:lnTo>
                      <a:pt x="1170" y="1188"/>
                    </a:lnTo>
                    <a:lnTo>
                      <a:pt x="1174" y="1195"/>
                    </a:lnTo>
                    <a:lnTo>
                      <a:pt x="1178" y="1200"/>
                    </a:lnTo>
                    <a:lnTo>
                      <a:pt x="1182" y="1207"/>
                    </a:lnTo>
                    <a:lnTo>
                      <a:pt x="1186" y="1213"/>
                    </a:lnTo>
                    <a:lnTo>
                      <a:pt x="1190" y="1219"/>
                    </a:lnTo>
                    <a:lnTo>
                      <a:pt x="1194" y="1226"/>
                    </a:lnTo>
                    <a:lnTo>
                      <a:pt x="1198" y="1231"/>
                    </a:lnTo>
                    <a:lnTo>
                      <a:pt x="1202" y="1238"/>
                    </a:lnTo>
                    <a:lnTo>
                      <a:pt x="1206" y="1244"/>
                    </a:lnTo>
                    <a:lnTo>
                      <a:pt x="1210" y="1248"/>
                    </a:lnTo>
                    <a:lnTo>
                      <a:pt x="1214" y="1254"/>
                    </a:lnTo>
                    <a:lnTo>
                      <a:pt x="1218" y="1261"/>
                    </a:lnTo>
                    <a:lnTo>
                      <a:pt x="1222" y="1269"/>
                    </a:lnTo>
                    <a:lnTo>
                      <a:pt x="1226" y="1274"/>
                    </a:lnTo>
                    <a:lnTo>
                      <a:pt x="1230" y="1278"/>
                    </a:lnTo>
                    <a:lnTo>
                      <a:pt x="1233" y="1285"/>
                    </a:lnTo>
                    <a:lnTo>
                      <a:pt x="1237" y="1289"/>
                    </a:lnTo>
                    <a:lnTo>
                      <a:pt x="1241" y="1296"/>
                    </a:lnTo>
                    <a:lnTo>
                      <a:pt x="1245" y="1301"/>
                    </a:lnTo>
                    <a:lnTo>
                      <a:pt x="1249" y="1307"/>
                    </a:lnTo>
                    <a:lnTo>
                      <a:pt x="1253" y="1312"/>
                    </a:lnTo>
                    <a:lnTo>
                      <a:pt x="1257" y="1317"/>
                    </a:lnTo>
                    <a:lnTo>
                      <a:pt x="1261" y="1322"/>
                    </a:lnTo>
                    <a:lnTo>
                      <a:pt x="1265" y="1327"/>
                    </a:lnTo>
                    <a:lnTo>
                      <a:pt x="1269" y="1333"/>
                    </a:lnTo>
                    <a:lnTo>
                      <a:pt x="1273" y="1338"/>
                    </a:lnTo>
                    <a:lnTo>
                      <a:pt x="1277" y="1344"/>
                    </a:lnTo>
                    <a:lnTo>
                      <a:pt x="1281" y="1349"/>
                    </a:lnTo>
                    <a:lnTo>
                      <a:pt x="1285" y="1355"/>
                    </a:lnTo>
                    <a:lnTo>
                      <a:pt x="1289" y="1358"/>
                    </a:lnTo>
                    <a:lnTo>
                      <a:pt x="1293" y="1364"/>
                    </a:lnTo>
                    <a:lnTo>
                      <a:pt x="1297" y="1370"/>
                    </a:lnTo>
                    <a:lnTo>
                      <a:pt x="1301" y="1373"/>
                    </a:lnTo>
                    <a:lnTo>
                      <a:pt x="1304" y="1378"/>
                    </a:lnTo>
                    <a:lnTo>
                      <a:pt x="1308" y="1384"/>
                    </a:lnTo>
                    <a:lnTo>
                      <a:pt x="1312" y="1388"/>
                    </a:lnTo>
                    <a:lnTo>
                      <a:pt x="1316" y="1392"/>
                    </a:lnTo>
                    <a:lnTo>
                      <a:pt x="1320" y="1396"/>
                    </a:lnTo>
                    <a:lnTo>
                      <a:pt x="1324" y="1402"/>
                    </a:lnTo>
                    <a:lnTo>
                      <a:pt x="1328" y="1407"/>
                    </a:lnTo>
                    <a:lnTo>
                      <a:pt x="1332" y="1411"/>
                    </a:lnTo>
                    <a:lnTo>
                      <a:pt x="1336" y="1415"/>
                    </a:lnTo>
                    <a:lnTo>
                      <a:pt x="1340" y="1419"/>
                    </a:lnTo>
                    <a:lnTo>
                      <a:pt x="1344" y="1424"/>
                    </a:lnTo>
                    <a:lnTo>
                      <a:pt x="1348" y="1429"/>
                    </a:lnTo>
                    <a:lnTo>
                      <a:pt x="1352" y="1433"/>
                    </a:lnTo>
                    <a:lnTo>
                      <a:pt x="1356" y="1437"/>
                    </a:lnTo>
                    <a:lnTo>
                      <a:pt x="1360" y="1441"/>
                    </a:lnTo>
                    <a:lnTo>
                      <a:pt x="1364" y="1445"/>
                    </a:lnTo>
                    <a:lnTo>
                      <a:pt x="1368" y="1449"/>
                    </a:lnTo>
                    <a:lnTo>
                      <a:pt x="1371" y="1452"/>
                    </a:lnTo>
                    <a:lnTo>
                      <a:pt x="1375" y="1456"/>
                    </a:lnTo>
                    <a:lnTo>
                      <a:pt x="1379" y="1461"/>
                    </a:lnTo>
                    <a:lnTo>
                      <a:pt x="1383" y="1464"/>
                    </a:lnTo>
                    <a:lnTo>
                      <a:pt x="1387" y="1468"/>
                    </a:lnTo>
                    <a:lnTo>
                      <a:pt x="1391" y="1471"/>
                    </a:lnTo>
                    <a:lnTo>
                      <a:pt x="1395" y="1476"/>
                    </a:lnTo>
                    <a:lnTo>
                      <a:pt x="1399" y="1478"/>
                    </a:lnTo>
                    <a:lnTo>
                      <a:pt x="1403" y="1484"/>
                    </a:lnTo>
                    <a:lnTo>
                      <a:pt x="1407" y="1485"/>
                    </a:lnTo>
                    <a:lnTo>
                      <a:pt x="1411" y="1490"/>
                    </a:lnTo>
                    <a:lnTo>
                      <a:pt x="1415" y="1492"/>
                    </a:lnTo>
                    <a:lnTo>
                      <a:pt x="1419" y="1495"/>
                    </a:lnTo>
                    <a:lnTo>
                      <a:pt x="1423" y="1499"/>
                    </a:lnTo>
                    <a:lnTo>
                      <a:pt x="1427" y="1501"/>
                    </a:lnTo>
                    <a:lnTo>
                      <a:pt x="1431" y="1505"/>
                    </a:lnTo>
                    <a:lnTo>
                      <a:pt x="1435" y="1509"/>
                    </a:lnTo>
                    <a:lnTo>
                      <a:pt x="1438" y="1511"/>
                    </a:lnTo>
                    <a:lnTo>
                      <a:pt x="1442" y="1514"/>
                    </a:lnTo>
                    <a:lnTo>
                      <a:pt x="1446" y="1516"/>
                    </a:lnTo>
                    <a:lnTo>
                      <a:pt x="1450" y="1519"/>
                    </a:lnTo>
                    <a:lnTo>
                      <a:pt x="1454" y="1521"/>
                    </a:lnTo>
                    <a:lnTo>
                      <a:pt x="1458" y="1525"/>
                    </a:lnTo>
                    <a:lnTo>
                      <a:pt x="1462" y="1526"/>
                    </a:lnTo>
                    <a:lnTo>
                      <a:pt x="1466" y="1531"/>
                    </a:lnTo>
                    <a:lnTo>
                      <a:pt x="1470" y="1532"/>
                    </a:lnTo>
                    <a:lnTo>
                      <a:pt x="1474" y="1534"/>
                    </a:lnTo>
                    <a:lnTo>
                      <a:pt x="1478" y="1537"/>
                    </a:lnTo>
                    <a:lnTo>
                      <a:pt x="1482" y="1539"/>
                    </a:lnTo>
                    <a:lnTo>
                      <a:pt x="1486" y="1542"/>
                    </a:lnTo>
                    <a:lnTo>
                      <a:pt x="1490" y="1544"/>
                    </a:lnTo>
                    <a:lnTo>
                      <a:pt x="1494" y="1545"/>
                    </a:lnTo>
                    <a:lnTo>
                      <a:pt x="1498" y="1547"/>
                    </a:lnTo>
                    <a:lnTo>
                      <a:pt x="1502" y="1549"/>
                    </a:lnTo>
                    <a:lnTo>
                      <a:pt x="1506" y="1551"/>
                    </a:lnTo>
                    <a:lnTo>
                      <a:pt x="1509" y="1553"/>
                    </a:lnTo>
                    <a:lnTo>
                      <a:pt x="1513" y="1556"/>
                    </a:lnTo>
                    <a:lnTo>
                      <a:pt x="1517" y="1557"/>
                    </a:lnTo>
                    <a:lnTo>
                      <a:pt x="1521" y="1559"/>
                    </a:lnTo>
                    <a:lnTo>
                      <a:pt x="1525" y="1562"/>
                    </a:lnTo>
                    <a:lnTo>
                      <a:pt x="1529" y="1561"/>
                    </a:lnTo>
                    <a:lnTo>
                      <a:pt x="1533" y="1564"/>
                    </a:lnTo>
                    <a:lnTo>
                      <a:pt x="1537" y="1566"/>
                    </a:lnTo>
                    <a:lnTo>
                      <a:pt x="1541" y="1566"/>
                    </a:lnTo>
                    <a:lnTo>
                      <a:pt x="1545" y="1568"/>
                    </a:lnTo>
                    <a:lnTo>
                      <a:pt x="1549" y="1570"/>
                    </a:lnTo>
                    <a:lnTo>
                      <a:pt x="1553" y="1569"/>
                    </a:lnTo>
                    <a:lnTo>
                      <a:pt x="1557" y="1571"/>
                    </a:lnTo>
                    <a:lnTo>
                      <a:pt x="1561" y="1573"/>
                    </a:lnTo>
                    <a:lnTo>
                      <a:pt x="1565" y="1573"/>
                    </a:lnTo>
                    <a:lnTo>
                      <a:pt x="1569" y="1575"/>
                    </a:lnTo>
                    <a:lnTo>
                      <a:pt x="1573" y="1576"/>
                    </a:lnTo>
                    <a:lnTo>
                      <a:pt x="1576" y="1577"/>
                    </a:lnTo>
                    <a:lnTo>
                      <a:pt x="1580" y="1576"/>
                    </a:lnTo>
                    <a:lnTo>
                      <a:pt x="1584" y="1579"/>
                    </a:lnTo>
                    <a:lnTo>
                      <a:pt x="1588" y="1579"/>
                    </a:lnTo>
                    <a:lnTo>
                      <a:pt x="1592" y="1579"/>
                    </a:lnTo>
                    <a:lnTo>
                      <a:pt x="1596" y="1580"/>
                    </a:lnTo>
                    <a:lnTo>
                      <a:pt x="1600" y="1579"/>
                    </a:lnTo>
                    <a:lnTo>
                      <a:pt x="1604" y="1581"/>
                    </a:lnTo>
                    <a:lnTo>
                      <a:pt x="1608" y="1580"/>
                    </a:lnTo>
                    <a:lnTo>
                      <a:pt x="1612" y="1581"/>
                    </a:lnTo>
                    <a:lnTo>
                      <a:pt x="1616" y="1581"/>
                    </a:lnTo>
                    <a:lnTo>
                      <a:pt x="1620" y="1583"/>
                    </a:lnTo>
                    <a:lnTo>
                      <a:pt x="1624" y="1583"/>
                    </a:lnTo>
                    <a:lnTo>
                      <a:pt x="1628" y="1583"/>
                    </a:lnTo>
                    <a:lnTo>
                      <a:pt x="1632" y="1583"/>
                    </a:lnTo>
                    <a:lnTo>
                      <a:pt x="1636" y="1583"/>
                    </a:lnTo>
                    <a:lnTo>
                      <a:pt x="1640" y="1582"/>
                    </a:lnTo>
                    <a:lnTo>
                      <a:pt x="1643" y="1583"/>
                    </a:lnTo>
                    <a:lnTo>
                      <a:pt x="1647" y="1582"/>
                    </a:lnTo>
                    <a:lnTo>
                      <a:pt x="1651" y="1583"/>
                    </a:lnTo>
                    <a:lnTo>
                      <a:pt x="1655" y="1583"/>
                    </a:lnTo>
                    <a:lnTo>
                      <a:pt x="1659" y="1583"/>
                    </a:lnTo>
                    <a:lnTo>
                      <a:pt x="1663" y="1583"/>
                    </a:lnTo>
                    <a:lnTo>
                      <a:pt x="1667" y="1581"/>
                    </a:lnTo>
                    <a:lnTo>
                      <a:pt x="1671" y="1582"/>
                    </a:lnTo>
                    <a:lnTo>
                      <a:pt x="1675" y="1581"/>
                    </a:lnTo>
                    <a:lnTo>
                      <a:pt x="1679" y="1579"/>
                    </a:lnTo>
                    <a:lnTo>
                      <a:pt x="1683" y="1580"/>
                    </a:lnTo>
                    <a:lnTo>
                      <a:pt x="1687" y="1578"/>
                    </a:lnTo>
                    <a:lnTo>
                      <a:pt x="1691" y="1578"/>
                    </a:lnTo>
                    <a:lnTo>
                      <a:pt x="1695" y="1576"/>
                    </a:lnTo>
                    <a:lnTo>
                      <a:pt x="1699" y="1576"/>
                    </a:lnTo>
                    <a:lnTo>
                      <a:pt x="1703" y="1575"/>
                    </a:lnTo>
                    <a:lnTo>
                      <a:pt x="1707" y="1574"/>
                    </a:lnTo>
                    <a:lnTo>
                      <a:pt x="1711" y="1575"/>
                    </a:lnTo>
                    <a:lnTo>
                      <a:pt x="1714" y="1573"/>
                    </a:lnTo>
                    <a:lnTo>
                      <a:pt x="1718" y="1573"/>
                    </a:lnTo>
                    <a:lnTo>
                      <a:pt x="1722" y="1570"/>
                    </a:lnTo>
                    <a:lnTo>
                      <a:pt x="1726" y="1569"/>
                    </a:lnTo>
                    <a:lnTo>
                      <a:pt x="1730" y="1567"/>
                    </a:lnTo>
                    <a:lnTo>
                      <a:pt x="1734" y="1567"/>
                    </a:lnTo>
                    <a:lnTo>
                      <a:pt x="1738" y="1565"/>
                    </a:lnTo>
                    <a:lnTo>
                      <a:pt x="1742" y="1564"/>
                    </a:lnTo>
                    <a:lnTo>
                      <a:pt x="1746" y="1561"/>
                    </a:lnTo>
                    <a:lnTo>
                      <a:pt x="1750" y="1560"/>
                    </a:lnTo>
                    <a:lnTo>
                      <a:pt x="1754" y="1560"/>
                    </a:lnTo>
                    <a:lnTo>
                      <a:pt x="1758" y="1559"/>
                    </a:lnTo>
                    <a:lnTo>
                      <a:pt x="1762" y="1557"/>
                    </a:lnTo>
                    <a:lnTo>
                      <a:pt x="1766" y="1556"/>
                    </a:lnTo>
                    <a:lnTo>
                      <a:pt x="1770" y="1551"/>
                    </a:lnTo>
                    <a:lnTo>
                      <a:pt x="1774" y="1551"/>
                    </a:lnTo>
                    <a:lnTo>
                      <a:pt x="1778" y="1550"/>
                    </a:lnTo>
                    <a:lnTo>
                      <a:pt x="1781" y="1548"/>
                    </a:lnTo>
                    <a:lnTo>
                      <a:pt x="1785" y="1546"/>
                    </a:lnTo>
                    <a:lnTo>
                      <a:pt x="1789" y="1543"/>
                    </a:lnTo>
                    <a:lnTo>
                      <a:pt x="1793" y="1543"/>
                    </a:lnTo>
                    <a:lnTo>
                      <a:pt x="1797" y="1540"/>
                    </a:lnTo>
                    <a:lnTo>
                      <a:pt x="1801" y="1537"/>
                    </a:lnTo>
                    <a:lnTo>
                      <a:pt x="1805" y="1536"/>
                    </a:lnTo>
                    <a:lnTo>
                      <a:pt x="1809" y="1533"/>
                    </a:lnTo>
                    <a:lnTo>
                      <a:pt x="1813" y="1533"/>
                    </a:lnTo>
                    <a:lnTo>
                      <a:pt x="1817" y="1530"/>
                    </a:lnTo>
                    <a:lnTo>
                      <a:pt x="1821" y="1527"/>
                    </a:lnTo>
                    <a:lnTo>
                      <a:pt x="1825" y="1525"/>
                    </a:lnTo>
                    <a:lnTo>
                      <a:pt x="1829" y="1522"/>
                    </a:lnTo>
                    <a:lnTo>
                      <a:pt x="1833" y="1520"/>
                    </a:lnTo>
                    <a:lnTo>
                      <a:pt x="1837" y="1517"/>
                    </a:lnTo>
                    <a:lnTo>
                      <a:pt x="1841" y="1514"/>
                    </a:lnTo>
                    <a:lnTo>
                      <a:pt x="1845" y="1513"/>
                    </a:lnTo>
                    <a:lnTo>
                      <a:pt x="1848" y="1510"/>
                    </a:lnTo>
                    <a:lnTo>
                      <a:pt x="1852" y="1506"/>
                    </a:lnTo>
                    <a:lnTo>
                      <a:pt x="1856" y="1504"/>
                    </a:lnTo>
                    <a:lnTo>
                      <a:pt x="1860" y="1501"/>
                    </a:lnTo>
                    <a:lnTo>
                      <a:pt x="1864" y="1498"/>
                    </a:lnTo>
                    <a:lnTo>
                      <a:pt x="1868" y="1497"/>
                    </a:lnTo>
                    <a:lnTo>
                      <a:pt x="1872" y="1493"/>
                    </a:lnTo>
                    <a:lnTo>
                      <a:pt x="1876" y="1491"/>
                    </a:lnTo>
                    <a:lnTo>
                      <a:pt x="1880" y="1486"/>
                    </a:lnTo>
                    <a:lnTo>
                      <a:pt x="1884" y="1484"/>
                    </a:lnTo>
                    <a:lnTo>
                      <a:pt x="1888" y="1482"/>
                    </a:lnTo>
                    <a:lnTo>
                      <a:pt x="1892" y="1478"/>
                    </a:lnTo>
                    <a:lnTo>
                      <a:pt x="1896" y="1476"/>
                    </a:lnTo>
                    <a:lnTo>
                      <a:pt x="1900" y="1471"/>
                    </a:lnTo>
                    <a:lnTo>
                      <a:pt x="1904" y="1470"/>
                    </a:lnTo>
                    <a:lnTo>
                      <a:pt x="1908" y="1465"/>
                    </a:lnTo>
                    <a:lnTo>
                      <a:pt x="1912" y="1462"/>
                    </a:lnTo>
                    <a:lnTo>
                      <a:pt x="1916" y="1459"/>
                    </a:lnTo>
                    <a:lnTo>
                      <a:pt x="1919" y="1457"/>
                    </a:lnTo>
                    <a:lnTo>
                      <a:pt x="1923" y="1454"/>
                    </a:lnTo>
                    <a:lnTo>
                      <a:pt x="1927" y="1448"/>
                    </a:lnTo>
                    <a:lnTo>
                      <a:pt x="1931" y="1446"/>
                    </a:lnTo>
                    <a:lnTo>
                      <a:pt x="1935" y="1442"/>
                    </a:lnTo>
                    <a:lnTo>
                      <a:pt x="1939" y="1440"/>
                    </a:lnTo>
                    <a:lnTo>
                      <a:pt x="1943" y="1435"/>
                    </a:lnTo>
                    <a:lnTo>
                      <a:pt x="1947" y="1432"/>
                    </a:lnTo>
                    <a:lnTo>
                      <a:pt x="1951" y="1429"/>
                    </a:lnTo>
                    <a:lnTo>
                      <a:pt x="1955" y="1425"/>
                    </a:lnTo>
                    <a:lnTo>
                      <a:pt x="1959" y="1421"/>
                    </a:lnTo>
                    <a:lnTo>
                      <a:pt x="1963" y="1418"/>
                    </a:lnTo>
                    <a:lnTo>
                      <a:pt x="1967" y="1413"/>
                    </a:lnTo>
                    <a:lnTo>
                      <a:pt x="1971" y="1410"/>
                    </a:lnTo>
                    <a:lnTo>
                      <a:pt x="1975" y="1408"/>
                    </a:lnTo>
                    <a:lnTo>
                      <a:pt x="1979" y="1403"/>
                    </a:lnTo>
                    <a:lnTo>
                      <a:pt x="1983" y="1400"/>
                    </a:lnTo>
                    <a:lnTo>
                      <a:pt x="1986" y="1395"/>
                    </a:lnTo>
                    <a:lnTo>
                      <a:pt x="1990" y="1393"/>
                    </a:lnTo>
                    <a:lnTo>
                      <a:pt x="1994" y="1388"/>
                    </a:lnTo>
                    <a:lnTo>
                      <a:pt x="1998" y="1385"/>
                    </a:lnTo>
                    <a:lnTo>
                      <a:pt x="2002" y="1380"/>
                    </a:lnTo>
                    <a:lnTo>
                      <a:pt x="2006" y="1377"/>
                    </a:lnTo>
                    <a:lnTo>
                      <a:pt x="2010" y="1373"/>
                    </a:lnTo>
                    <a:lnTo>
                      <a:pt x="2014" y="1368"/>
                    </a:lnTo>
                    <a:lnTo>
                      <a:pt x="2018" y="1363"/>
                    </a:lnTo>
                    <a:lnTo>
                      <a:pt x="2022" y="1361"/>
                    </a:lnTo>
                    <a:lnTo>
                      <a:pt x="2026" y="1357"/>
                    </a:lnTo>
                    <a:lnTo>
                      <a:pt x="2030" y="1351"/>
                    </a:lnTo>
                    <a:lnTo>
                      <a:pt x="2034" y="1349"/>
                    </a:lnTo>
                    <a:lnTo>
                      <a:pt x="2038" y="1344"/>
                    </a:lnTo>
                    <a:lnTo>
                      <a:pt x="2042" y="1340"/>
                    </a:lnTo>
                    <a:lnTo>
                      <a:pt x="2046" y="1335"/>
                    </a:lnTo>
                    <a:lnTo>
                      <a:pt x="2050" y="1331"/>
                    </a:lnTo>
                    <a:lnTo>
                      <a:pt x="2054" y="1328"/>
                    </a:lnTo>
                    <a:lnTo>
                      <a:pt x="2057" y="1323"/>
                    </a:lnTo>
                    <a:lnTo>
                      <a:pt x="2061" y="1319"/>
                    </a:lnTo>
                    <a:lnTo>
                      <a:pt x="2065" y="1315"/>
                    </a:lnTo>
                    <a:lnTo>
                      <a:pt x="2069" y="1310"/>
                    </a:lnTo>
                    <a:lnTo>
                      <a:pt x="2073" y="1306"/>
                    </a:lnTo>
                    <a:lnTo>
                      <a:pt x="2077" y="1301"/>
                    </a:lnTo>
                    <a:lnTo>
                      <a:pt x="2081" y="1297"/>
                    </a:lnTo>
                    <a:lnTo>
                      <a:pt x="2085" y="1293"/>
                    </a:lnTo>
                    <a:lnTo>
                      <a:pt x="2089" y="1288"/>
                    </a:lnTo>
                    <a:lnTo>
                      <a:pt x="2093" y="1284"/>
                    </a:lnTo>
                    <a:lnTo>
                      <a:pt x="2097" y="1279"/>
                    </a:lnTo>
                    <a:lnTo>
                      <a:pt x="2101" y="1275"/>
                    </a:lnTo>
                    <a:lnTo>
                      <a:pt x="2105" y="1270"/>
                    </a:lnTo>
                    <a:lnTo>
                      <a:pt x="2109" y="1267"/>
                    </a:lnTo>
                    <a:lnTo>
                      <a:pt x="2113" y="1262"/>
                    </a:lnTo>
                    <a:lnTo>
                      <a:pt x="2117" y="1257"/>
                    </a:lnTo>
                    <a:lnTo>
                      <a:pt x="2121" y="1252"/>
                    </a:lnTo>
                    <a:lnTo>
                      <a:pt x="2124" y="1248"/>
                    </a:lnTo>
                    <a:lnTo>
                      <a:pt x="2128" y="1243"/>
                    </a:lnTo>
                    <a:lnTo>
                      <a:pt x="2132" y="1237"/>
                    </a:lnTo>
                    <a:lnTo>
                      <a:pt x="2136" y="1233"/>
                    </a:lnTo>
                    <a:lnTo>
                      <a:pt x="2140" y="1229"/>
                    </a:lnTo>
                    <a:lnTo>
                      <a:pt x="2144" y="1225"/>
                    </a:lnTo>
                    <a:lnTo>
                      <a:pt x="2148" y="1219"/>
                    </a:lnTo>
                    <a:lnTo>
                      <a:pt x="2152" y="1215"/>
                    </a:lnTo>
                    <a:lnTo>
                      <a:pt x="2156" y="1210"/>
                    </a:lnTo>
                    <a:lnTo>
                      <a:pt x="2160" y="1205"/>
                    </a:lnTo>
                    <a:lnTo>
                      <a:pt x="2164" y="1201"/>
                    </a:lnTo>
                    <a:lnTo>
                      <a:pt x="2168" y="1195"/>
                    </a:lnTo>
                    <a:lnTo>
                      <a:pt x="2172" y="1191"/>
                    </a:lnTo>
                    <a:lnTo>
                      <a:pt x="2176" y="1185"/>
                    </a:lnTo>
                    <a:lnTo>
                      <a:pt x="2180" y="1182"/>
                    </a:lnTo>
                    <a:lnTo>
                      <a:pt x="2184" y="1177"/>
                    </a:lnTo>
                    <a:lnTo>
                      <a:pt x="2188" y="1173"/>
                    </a:lnTo>
                    <a:lnTo>
                      <a:pt x="2191" y="1166"/>
                    </a:lnTo>
                    <a:lnTo>
                      <a:pt x="2195" y="1163"/>
                    </a:lnTo>
                    <a:lnTo>
                      <a:pt x="2199" y="1158"/>
                    </a:lnTo>
                    <a:lnTo>
                      <a:pt x="2203" y="1153"/>
                    </a:lnTo>
                    <a:lnTo>
                      <a:pt x="2207" y="1148"/>
                    </a:lnTo>
                    <a:lnTo>
                      <a:pt x="2211" y="1142"/>
                    </a:lnTo>
                    <a:lnTo>
                      <a:pt x="2215" y="1139"/>
                    </a:lnTo>
                    <a:lnTo>
                      <a:pt x="2219" y="1135"/>
                    </a:lnTo>
                    <a:lnTo>
                      <a:pt x="2223" y="1128"/>
                    </a:lnTo>
                    <a:lnTo>
                      <a:pt x="2227" y="1124"/>
                    </a:lnTo>
                    <a:lnTo>
                      <a:pt x="2231" y="1118"/>
                    </a:lnTo>
                    <a:lnTo>
                      <a:pt x="2235" y="1114"/>
                    </a:lnTo>
                    <a:lnTo>
                      <a:pt x="2239" y="1112"/>
                    </a:lnTo>
                    <a:lnTo>
                      <a:pt x="2243" y="1105"/>
                    </a:lnTo>
                    <a:lnTo>
                      <a:pt x="2247" y="1099"/>
                    </a:lnTo>
                    <a:lnTo>
                      <a:pt x="2251" y="1096"/>
                    </a:lnTo>
                    <a:lnTo>
                      <a:pt x="2255" y="1089"/>
                    </a:lnTo>
                    <a:lnTo>
                      <a:pt x="2259" y="1085"/>
                    </a:lnTo>
                    <a:lnTo>
                      <a:pt x="2262" y="1081"/>
                    </a:lnTo>
                    <a:lnTo>
                      <a:pt x="2266" y="1074"/>
                    </a:lnTo>
                    <a:lnTo>
                      <a:pt x="2270" y="1069"/>
                    </a:lnTo>
                    <a:lnTo>
                      <a:pt x="2274" y="1066"/>
                    </a:lnTo>
                    <a:lnTo>
                      <a:pt x="2278" y="1062"/>
                    </a:lnTo>
                    <a:lnTo>
                      <a:pt x="2282" y="1055"/>
                    </a:lnTo>
                    <a:lnTo>
                      <a:pt x="2286" y="1051"/>
                    </a:lnTo>
                    <a:lnTo>
                      <a:pt x="2290" y="1047"/>
                    </a:lnTo>
                    <a:lnTo>
                      <a:pt x="2294" y="1042"/>
                    </a:lnTo>
                    <a:lnTo>
                      <a:pt x="2298" y="1036"/>
                    </a:lnTo>
                    <a:lnTo>
                      <a:pt x="2302" y="1032"/>
                    </a:lnTo>
                    <a:lnTo>
                      <a:pt x="2306" y="1026"/>
                    </a:lnTo>
                    <a:lnTo>
                      <a:pt x="2310" y="1022"/>
                    </a:lnTo>
                    <a:lnTo>
                      <a:pt x="2314" y="1016"/>
                    </a:lnTo>
                    <a:lnTo>
                      <a:pt x="2318" y="1012"/>
                    </a:lnTo>
                    <a:lnTo>
                      <a:pt x="2322" y="1007"/>
                    </a:lnTo>
                    <a:lnTo>
                      <a:pt x="2326" y="1001"/>
                    </a:lnTo>
                    <a:lnTo>
                      <a:pt x="2329" y="997"/>
                    </a:lnTo>
                    <a:lnTo>
                      <a:pt x="2333" y="992"/>
                    </a:lnTo>
                    <a:lnTo>
                      <a:pt x="2337" y="987"/>
                    </a:lnTo>
                    <a:lnTo>
                      <a:pt x="2341" y="981"/>
                    </a:lnTo>
                    <a:lnTo>
                      <a:pt x="2345" y="976"/>
                    </a:lnTo>
                    <a:lnTo>
                      <a:pt x="2349" y="973"/>
                    </a:lnTo>
                    <a:lnTo>
                      <a:pt x="2353" y="967"/>
                    </a:lnTo>
                    <a:lnTo>
                      <a:pt x="2357" y="960"/>
                    </a:lnTo>
                    <a:lnTo>
                      <a:pt x="2361" y="955"/>
                    </a:lnTo>
                    <a:lnTo>
                      <a:pt x="2365" y="951"/>
                    </a:lnTo>
                    <a:lnTo>
                      <a:pt x="2369" y="947"/>
                    </a:lnTo>
                    <a:lnTo>
                      <a:pt x="2373" y="943"/>
                    </a:lnTo>
                    <a:lnTo>
                      <a:pt x="2377" y="937"/>
                    </a:lnTo>
                    <a:lnTo>
                      <a:pt x="2381" y="932"/>
                    </a:lnTo>
                    <a:lnTo>
                      <a:pt x="2385" y="927"/>
                    </a:lnTo>
                    <a:lnTo>
                      <a:pt x="2389" y="923"/>
                    </a:lnTo>
                    <a:lnTo>
                      <a:pt x="2393" y="917"/>
                    </a:lnTo>
                    <a:lnTo>
                      <a:pt x="2396" y="912"/>
                    </a:lnTo>
                    <a:lnTo>
                      <a:pt x="2400" y="908"/>
                    </a:lnTo>
                    <a:lnTo>
                      <a:pt x="2404" y="903"/>
                    </a:lnTo>
                    <a:lnTo>
                      <a:pt x="2408" y="897"/>
                    </a:lnTo>
                    <a:lnTo>
                      <a:pt x="2412" y="891"/>
                    </a:lnTo>
                    <a:lnTo>
                      <a:pt x="2416" y="887"/>
                    </a:lnTo>
                    <a:lnTo>
                      <a:pt x="2420" y="883"/>
                    </a:lnTo>
                    <a:lnTo>
                      <a:pt x="2424" y="877"/>
                    </a:lnTo>
                    <a:lnTo>
                      <a:pt x="2428" y="873"/>
                    </a:lnTo>
                    <a:lnTo>
                      <a:pt x="2432" y="868"/>
                    </a:lnTo>
                    <a:lnTo>
                      <a:pt x="2436" y="862"/>
                    </a:lnTo>
                    <a:lnTo>
                      <a:pt x="2440" y="859"/>
                    </a:lnTo>
                    <a:lnTo>
                      <a:pt x="2444" y="854"/>
                    </a:lnTo>
                    <a:lnTo>
                      <a:pt x="2448" y="850"/>
                    </a:lnTo>
                    <a:lnTo>
                      <a:pt x="2452" y="844"/>
                    </a:lnTo>
                    <a:lnTo>
                      <a:pt x="2456" y="838"/>
                    </a:lnTo>
                    <a:lnTo>
                      <a:pt x="2460" y="834"/>
                    </a:lnTo>
                    <a:lnTo>
                      <a:pt x="2464" y="831"/>
                    </a:lnTo>
                    <a:lnTo>
                      <a:pt x="2467" y="824"/>
                    </a:lnTo>
                    <a:lnTo>
                      <a:pt x="2471" y="818"/>
                    </a:lnTo>
                    <a:lnTo>
                      <a:pt x="2475" y="814"/>
                    </a:lnTo>
                    <a:lnTo>
                      <a:pt x="2479" y="810"/>
                    </a:lnTo>
                    <a:lnTo>
                      <a:pt x="2483" y="806"/>
                    </a:lnTo>
                    <a:lnTo>
                      <a:pt x="2487" y="801"/>
                    </a:lnTo>
                    <a:lnTo>
                      <a:pt x="2491" y="795"/>
                    </a:lnTo>
                    <a:lnTo>
                      <a:pt x="2495" y="791"/>
                    </a:lnTo>
                    <a:lnTo>
                      <a:pt x="2499" y="787"/>
                    </a:lnTo>
                    <a:lnTo>
                      <a:pt x="2503" y="781"/>
                    </a:lnTo>
                    <a:lnTo>
                      <a:pt x="2507" y="778"/>
                    </a:lnTo>
                    <a:lnTo>
                      <a:pt x="2511" y="773"/>
                    </a:lnTo>
                    <a:lnTo>
                      <a:pt x="2515" y="768"/>
                    </a:lnTo>
                    <a:lnTo>
                      <a:pt x="2519" y="763"/>
                    </a:lnTo>
                    <a:lnTo>
                      <a:pt x="2523" y="758"/>
                    </a:lnTo>
                    <a:lnTo>
                      <a:pt x="2527" y="753"/>
                    </a:lnTo>
                    <a:lnTo>
                      <a:pt x="2531" y="750"/>
                    </a:lnTo>
                    <a:lnTo>
                      <a:pt x="2534" y="743"/>
                    </a:lnTo>
                    <a:lnTo>
                      <a:pt x="2538" y="740"/>
                    </a:lnTo>
                    <a:lnTo>
                      <a:pt x="2542" y="735"/>
                    </a:lnTo>
                    <a:lnTo>
                      <a:pt x="2546" y="730"/>
                    </a:lnTo>
                    <a:lnTo>
                      <a:pt x="2550" y="727"/>
                    </a:lnTo>
                    <a:lnTo>
                      <a:pt x="2554" y="722"/>
                    </a:lnTo>
                    <a:lnTo>
                      <a:pt x="2558" y="716"/>
                    </a:lnTo>
                    <a:lnTo>
                      <a:pt x="2562" y="712"/>
                    </a:lnTo>
                    <a:lnTo>
                      <a:pt x="2566" y="708"/>
                    </a:lnTo>
                    <a:lnTo>
                      <a:pt x="2570" y="703"/>
                    </a:lnTo>
                    <a:lnTo>
                      <a:pt x="2574" y="699"/>
                    </a:lnTo>
                    <a:lnTo>
                      <a:pt x="2578" y="696"/>
                    </a:lnTo>
                    <a:lnTo>
                      <a:pt x="2582" y="689"/>
                    </a:lnTo>
                    <a:lnTo>
                      <a:pt x="2586" y="684"/>
                    </a:lnTo>
                    <a:lnTo>
                      <a:pt x="2590" y="682"/>
                    </a:lnTo>
                    <a:lnTo>
                      <a:pt x="2594" y="675"/>
                    </a:lnTo>
                    <a:lnTo>
                      <a:pt x="2598" y="671"/>
                    </a:lnTo>
                    <a:lnTo>
                      <a:pt x="2602" y="667"/>
                    </a:lnTo>
                    <a:lnTo>
                      <a:pt x="2605" y="663"/>
                    </a:lnTo>
                    <a:lnTo>
                      <a:pt x="2609" y="658"/>
                    </a:lnTo>
                    <a:lnTo>
                      <a:pt x="2613" y="654"/>
                    </a:lnTo>
                    <a:lnTo>
                      <a:pt x="2617" y="649"/>
                    </a:lnTo>
                    <a:lnTo>
                      <a:pt x="2621" y="644"/>
                    </a:lnTo>
                    <a:lnTo>
                      <a:pt x="2625" y="641"/>
                    </a:lnTo>
                    <a:lnTo>
                      <a:pt x="2629" y="637"/>
                    </a:lnTo>
                    <a:lnTo>
                      <a:pt x="2633" y="632"/>
                    </a:lnTo>
                    <a:lnTo>
                      <a:pt x="2637" y="626"/>
                    </a:lnTo>
                    <a:lnTo>
                      <a:pt x="2641" y="624"/>
                    </a:lnTo>
                    <a:lnTo>
                      <a:pt x="2645" y="620"/>
                    </a:lnTo>
                    <a:lnTo>
                      <a:pt x="2649" y="616"/>
                    </a:lnTo>
                    <a:lnTo>
                      <a:pt x="2653" y="610"/>
                    </a:lnTo>
                    <a:lnTo>
                      <a:pt x="2657" y="607"/>
                    </a:lnTo>
                    <a:lnTo>
                      <a:pt x="2661" y="602"/>
                    </a:lnTo>
                    <a:lnTo>
                      <a:pt x="2665" y="597"/>
                    </a:lnTo>
                    <a:lnTo>
                      <a:pt x="2669" y="594"/>
                    </a:lnTo>
                    <a:lnTo>
                      <a:pt x="2672" y="590"/>
                    </a:lnTo>
                    <a:lnTo>
                      <a:pt x="2676" y="586"/>
                    </a:lnTo>
                    <a:lnTo>
                      <a:pt x="2680" y="581"/>
                    </a:lnTo>
                    <a:lnTo>
                      <a:pt x="2684" y="577"/>
                    </a:lnTo>
                    <a:lnTo>
                      <a:pt x="2688" y="573"/>
                    </a:lnTo>
                    <a:lnTo>
                      <a:pt x="2692" y="570"/>
                    </a:lnTo>
                    <a:lnTo>
                      <a:pt x="2696" y="565"/>
                    </a:lnTo>
                    <a:lnTo>
                      <a:pt x="2700" y="560"/>
                    </a:lnTo>
                    <a:lnTo>
                      <a:pt x="2704" y="558"/>
                    </a:lnTo>
                    <a:lnTo>
                      <a:pt x="2708" y="553"/>
                    </a:lnTo>
                    <a:lnTo>
                      <a:pt x="2712" y="549"/>
                    </a:lnTo>
                    <a:lnTo>
                      <a:pt x="2716" y="543"/>
                    </a:lnTo>
                    <a:lnTo>
                      <a:pt x="2720" y="540"/>
                    </a:lnTo>
                    <a:lnTo>
                      <a:pt x="2724" y="537"/>
                    </a:lnTo>
                    <a:lnTo>
                      <a:pt x="2728" y="533"/>
                    </a:lnTo>
                    <a:lnTo>
                      <a:pt x="2732" y="529"/>
                    </a:lnTo>
                    <a:lnTo>
                      <a:pt x="2736" y="525"/>
                    </a:lnTo>
                    <a:lnTo>
                      <a:pt x="2739" y="521"/>
                    </a:lnTo>
                    <a:lnTo>
                      <a:pt x="2743" y="517"/>
                    </a:lnTo>
                    <a:lnTo>
                      <a:pt x="2747" y="513"/>
                    </a:lnTo>
                    <a:lnTo>
                      <a:pt x="2751" y="509"/>
                    </a:lnTo>
                    <a:lnTo>
                      <a:pt x="2755" y="506"/>
                    </a:lnTo>
                    <a:lnTo>
                      <a:pt x="2759" y="501"/>
                    </a:lnTo>
                    <a:lnTo>
                      <a:pt x="2763" y="498"/>
                    </a:lnTo>
                    <a:lnTo>
                      <a:pt x="2767" y="495"/>
                    </a:lnTo>
                    <a:lnTo>
                      <a:pt x="2771" y="490"/>
                    </a:lnTo>
                    <a:lnTo>
                      <a:pt x="2775" y="486"/>
                    </a:lnTo>
                    <a:lnTo>
                      <a:pt x="2779" y="484"/>
                    </a:lnTo>
                    <a:lnTo>
                      <a:pt x="2783" y="480"/>
                    </a:lnTo>
                    <a:lnTo>
                      <a:pt x="2787" y="476"/>
                    </a:lnTo>
                    <a:lnTo>
                      <a:pt x="2791" y="472"/>
                    </a:lnTo>
                    <a:lnTo>
                      <a:pt x="2795" y="469"/>
                    </a:lnTo>
                    <a:lnTo>
                      <a:pt x="2799" y="465"/>
                    </a:lnTo>
                    <a:lnTo>
                      <a:pt x="2803" y="461"/>
                    </a:lnTo>
                    <a:lnTo>
                      <a:pt x="2807" y="459"/>
                    </a:lnTo>
                    <a:lnTo>
                      <a:pt x="2810" y="454"/>
                    </a:lnTo>
                    <a:lnTo>
                      <a:pt x="2814" y="452"/>
                    </a:lnTo>
                    <a:lnTo>
                      <a:pt x="2818" y="447"/>
                    </a:lnTo>
                    <a:lnTo>
                      <a:pt x="2822" y="443"/>
                    </a:lnTo>
                    <a:lnTo>
                      <a:pt x="2826" y="439"/>
                    </a:lnTo>
                    <a:lnTo>
                      <a:pt x="2830" y="436"/>
                    </a:lnTo>
                    <a:lnTo>
                      <a:pt x="2834" y="433"/>
                    </a:lnTo>
                    <a:lnTo>
                      <a:pt x="2838" y="430"/>
                    </a:lnTo>
                    <a:lnTo>
                      <a:pt x="2842" y="426"/>
                    </a:lnTo>
                    <a:lnTo>
                      <a:pt x="2846" y="422"/>
                    </a:lnTo>
                    <a:lnTo>
                      <a:pt x="2850" y="418"/>
                    </a:lnTo>
                    <a:lnTo>
                      <a:pt x="2854" y="417"/>
                    </a:lnTo>
                    <a:lnTo>
                      <a:pt x="2858" y="413"/>
                    </a:lnTo>
                    <a:lnTo>
                      <a:pt x="2862" y="409"/>
                    </a:lnTo>
                    <a:lnTo>
                      <a:pt x="2866" y="405"/>
                    </a:lnTo>
                    <a:lnTo>
                      <a:pt x="2870" y="401"/>
                    </a:lnTo>
                    <a:lnTo>
                      <a:pt x="2874" y="400"/>
                    </a:lnTo>
                    <a:lnTo>
                      <a:pt x="2877" y="395"/>
                    </a:lnTo>
                    <a:lnTo>
                      <a:pt x="2881" y="393"/>
                    </a:lnTo>
                    <a:lnTo>
                      <a:pt x="2885" y="389"/>
                    </a:lnTo>
                    <a:lnTo>
                      <a:pt x="2889" y="387"/>
                    </a:lnTo>
                    <a:lnTo>
                      <a:pt x="2893" y="384"/>
                    </a:lnTo>
                    <a:lnTo>
                      <a:pt x="2897" y="379"/>
                    </a:lnTo>
                    <a:lnTo>
                      <a:pt x="2901" y="375"/>
                    </a:lnTo>
                    <a:lnTo>
                      <a:pt x="2905" y="373"/>
                    </a:lnTo>
                    <a:lnTo>
                      <a:pt x="2909" y="372"/>
                    </a:lnTo>
                    <a:lnTo>
                      <a:pt x="2913" y="366"/>
                    </a:lnTo>
                    <a:lnTo>
                      <a:pt x="2917" y="364"/>
                    </a:lnTo>
                    <a:lnTo>
                      <a:pt x="2921" y="360"/>
                    </a:lnTo>
                    <a:lnTo>
                      <a:pt x="2925" y="358"/>
                    </a:lnTo>
                    <a:lnTo>
                      <a:pt x="2929" y="353"/>
                    </a:lnTo>
                    <a:lnTo>
                      <a:pt x="2933" y="351"/>
                    </a:lnTo>
                    <a:lnTo>
                      <a:pt x="2937" y="348"/>
                    </a:lnTo>
                    <a:lnTo>
                      <a:pt x="2941" y="343"/>
                    </a:lnTo>
                    <a:lnTo>
                      <a:pt x="2944" y="341"/>
                    </a:lnTo>
                    <a:lnTo>
                      <a:pt x="2948" y="340"/>
                    </a:lnTo>
                    <a:lnTo>
                      <a:pt x="2952" y="336"/>
                    </a:lnTo>
                    <a:lnTo>
                      <a:pt x="2956" y="333"/>
                    </a:lnTo>
                    <a:lnTo>
                      <a:pt x="2960" y="331"/>
                    </a:lnTo>
                    <a:lnTo>
                      <a:pt x="2964" y="327"/>
                    </a:lnTo>
                    <a:lnTo>
                      <a:pt x="2968" y="323"/>
                    </a:lnTo>
                    <a:lnTo>
                      <a:pt x="2972" y="322"/>
                    </a:lnTo>
                    <a:lnTo>
                      <a:pt x="2976" y="319"/>
                    </a:lnTo>
                    <a:lnTo>
                      <a:pt x="2980" y="316"/>
                    </a:lnTo>
                    <a:lnTo>
                      <a:pt x="2984" y="312"/>
                    </a:lnTo>
                    <a:lnTo>
                      <a:pt x="2988" y="309"/>
                    </a:lnTo>
                    <a:lnTo>
                      <a:pt x="2992" y="308"/>
                    </a:lnTo>
                    <a:lnTo>
                      <a:pt x="2996" y="306"/>
                    </a:lnTo>
                    <a:lnTo>
                      <a:pt x="3000" y="303"/>
                    </a:lnTo>
                    <a:lnTo>
                      <a:pt x="3004" y="300"/>
                    </a:lnTo>
                    <a:lnTo>
                      <a:pt x="3008" y="295"/>
                    </a:lnTo>
                    <a:lnTo>
                      <a:pt x="3012" y="293"/>
                    </a:lnTo>
                    <a:lnTo>
                      <a:pt x="3015" y="290"/>
                    </a:lnTo>
                    <a:lnTo>
                      <a:pt x="3019" y="289"/>
                    </a:lnTo>
                    <a:lnTo>
                      <a:pt x="3023" y="284"/>
                    </a:lnTo>
                    <a:lnTo>
                      <a:pt x="3027" y="283"/>
                    </a:lnTo>
                    <a:lnTo>
                      <a:pt x="3031" y="280"/>
                    </a:lnTo>
                    <a:lnTo>
                      <a:pt x="3035" y="277"/>
                    </a:lnTo>
                    <a:lnTo>
                      <a:pt x="3039" y="275"/>
                    </a:lnTo>
                    <a:lnTo>
                      <a:pt x="3043" y="272"/>
                    </a:lnTo>
                    <a:lnTo>
                      <a:pt x="3047" y="271"/>
                    </a:lnTo>
                    <a:lnTo>
                      <a:pt x="3051" y="269"/>
                    </a:lnTo>
                    <a:lnTo>
                      <a:pt x="3055" y="266"/>
                    </a:lnTo>
                    <a:lnTo>
                      <a:pt x="3059" y="262"/>
                    </a:lnTo>
                    <a:lnTo>
                      <a:pt x="3063" y="260"/>
                    </a:lnTo>
                    <a:lnTo>
                      <a:pt x="3067" y="257"/>
                    </a:lnTo>
                    <a:lnTo>
                      <a:pt x="3071" y="254"/>
                    </a:lnTo>
                    <a:lnTo>
                      <a:pt x="3075" y="253"/>
                    </a:lnTo>
                    <a:lnTo>
                      <a:pt x="3079" y="249"/>
                    </a:lnTo>
                    <a:lnTo>
                      <a:pt x="3082" y="248"/>
                    </a:lnTo>
                    <a:lnTo>
                      <a:pt x="3086" y="246"/>
                    </a:lnTo>
                    <a:lnTo>
                      <a:pt x="3090" y="244"/>
                    </a:lnTo>
                    <a:lnTo>
                      <a:pt x="3094" y="240"/>
                    </a:lnTo>
                    <a:lnTo>
                      <a:pt x="3098" y="239"/>
                    </a:lnTo>
                    <a:lnTo>
                      <a:pt x="3102" y="236"/>
                    </a:lnTo>
                    <a:lnTo>
                      <a:pt x="3106" y="235"/>
                    </a:lnTo>
                    <a:lnTo>
                      <a:pt x="3110" y="232"/>
                    </a:lnTo>
                    <a:lnTo>
                      <a:pt x="3114" y="230"/>
                    </a:lnTo>
                    <a:lnTo>
                      <a:pt x="3118" y="228"/>
                    </a:lnTo>
                    <a:lnTo>
                      <a:pt x="3122" y="225"/>
                    </a:lnTo>
                    <a:lnTo>
                      <a:pt x="3126" y="223"/>
                    </a:lnTo>
                    <a:lnTo>
                      <a:pt x="3130" y="220"/>
                    </a:lnTo>
                    <a:lnTo>
                      <a:pt x="3134" y="219"/>
                    </a:lnTo>
                    <a:lnTo>
                      <a:pt x="3138" y="215"/>
                    </a:lnTo>
                    <a:lnTo>
                      <a:pt x="3142" y="213"/>
                    </a:lnTo>
                    <a:lnTo>
                      <a:pt x="3146" y="211"/>
                    </a:lnTo>
                    <a:lnTo>
                      <a:pt x="3150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6" name="Freeform 2908"/>
              <p:cNvSpPr>
                <a:spLocks/>
              </p:cNvSpPr>
              <p:nvPr/>
            </p:nvSpPr>
            <p:spPr bwMode="auto">
              <a:xfrm flipV="1">
                <a:off x="506" y="1650"/>
                <a:ext cx="1814" cy="270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7"/>
                  </a:cxn>
                  <a:cxn ang="0">
                    <a:pos x="354" y="13"/>
                  </a:cxn>
                  <a:cxn ang="0">
                    <a:pos x="406" y="19"/>
                  </a:cxn>
                  <a:cxn ang="0">
                    <a:pos x="457" y="28"/>
                  </a:cxn>
                  <a:cxn ang="0">
                    <a:pos x="508" y="41"/>
                  </a:cxn>
                  <a:cxn ang="0">
                    <a:pos x="559" y="55"/>
                  </a:cxn>
                  <a:cxn ang="0">
                    <a:pos x="611" y="73"/>
                  </a:cxn>
                  <a:cxn ang="0">
                    <a:pos x="662" y="94"/>
                  </a:cxn>
                  <a:cxn ang="0">
                    <a:pos x="713" y="117"/>
                  </a:cxn>
                  <a:cxn ang="0">
                    <a:pos x="764" y="141"/>
                  </a:cxn>
                  <a:cxn ang="0">
                    <a:pos x="816" y="166"/>
                  </a:cxn>
                  <a:cxn ang="0">
                    <a:pos x="867" y="193"/>
                  </a:cxn>
                  <a:cxn ang="0">
                    <a:pos x="918" y="222"/>
                  </a:cxn>
                  <a:cxn ang="0">
                    <a:pos x="969" y="249"/>
                  </a:cxn>
                  <a:cxn ang="0">
                    <a:pos x="1021" y="277"/>
                  </a:cxn>
                  <a:cxn ang="0">
                    <a:pos x="1072" y="304"/>
                  </a:cxn>
                  <a:cxn ang="0">
                    <a:pos x="1123" y="332"/>
                  </a:cxn>
                  <a:cxn ang="0">
                    <a:pos x="1174" y="357"/>
                  </a:cxn>
                  <a:cxn ang="0">
                    <a:pos x="1226" y="380"/>
                  </a:cxn>
                  <a:cxn ang="0">
                    <a:pos x="1277" y="401"/>
                  </a:cxn>
                  <a:cxn ang="0">
                    <a:pos x="1328" y="418"/>
                  </a:cxn>
                  <a:cxn ang="0">
                    <a:pos x="1379" y="432"/>
                  </a:cxn>
                  <a:cxn ang="0">
                    <a:pos x="1431" y="445"/>
                  </a:cxn>
                  <a:cxn ang="0">
                    <a:pos x="1482" y="456"/>
                  </a:cxn>
                  <a:cxn ang="0">
                    <a:pos x="1533" y="462"/>
                  </a:cxn>
                  <a:cxn ang="0">
                    <a:pos x="1584" y="466"/>
                  </a:cxn>
                  <a:cxn ang="0">
                    <a:pos x="1636" y="466"/>
                  </a:cxn>
                  <a:cxn ang="0">
                    <a:pos x="1687" y="466"/>
                  </a:cxn>
                  <a:cxn ang="0">
                    <a:pos x="1738" y="460"/>
                  </a:cxn>
                  <a:cxn ang="0">
                    <a:pos x="1789" y="455"/>
                  </a:cxn>
                  <a:cxn ang="0">
                    <a:pos x="1841" y="445"/>
                  </a:cxn>
                  <a:cxn ang="0">
                    <a:pos x="1892" y="434"/>
                  </a:cxn>
                  <a:cxn ang="0">
                    <a:pos x="1943" y="418"/>
                  </a:cxn>
                  <a:cxn ang="0">
                    <a:pos x="1994" y="404"/>
                  </a:cxn>
                  <a:cxn ang="0">
                    <a:pos x="2046" y="392"/>
                  </a:cxn>
                  <a:cxn ang="0">
                    <a:pos x="2097" y="373"/>
                  </a:cxn>
                  <a:cxn ang="0">
                    <a:pos x="2148" y="356"/>
                  </a:cxn>
                  <a:cxn ang="0">
                    <a:pos x="2199" y="337"/>
                  </a:cxn>
                  <a:cxn ang="0">
                    <a:pos x="2251" y="320"/>
                  </a:cxn>
                  <a:cxn ang="0">
                    <a:pos x="2302" y="301"/>
                  </a:cxn>
                  <a:cxn ang="0">
                    <a:pos x="2353" y="280"/>
                  </a:cxn>
                  <a:cxn ang="0">
                    <a:pos x="2404" y="263"/>
                  </a:cxn>
                  <a:cxn ang="0">
                    <a:pos x="2456" y="243"/>
                  </a:cxn>
                  <a:cxn ang="0">
                    <a:pos x="2507" y="224"/>
                  </a:cxn>
                  <a:cxn ang="0">
                    <a:pos x="2558" y="208"/>
                  </a:cxn>
                  <a:cxn ang="0">
                    <a:pos x="2609" y="191"/>
                  </a:cxn>
                  <a:cxn ang="0">
                    <a:pos x="2661" y="174"/>
                  </a:cxn>
                  <a:cxn ang="0">
                    <a:pos x="2712" y="160"/>
                  </a:cxn>
                  <a:cxn ang="0">
                    <a:pos x="2763" y="144"/>
                  </a:cxn>
                  <a:cxn ang="0">
                    <a:pos x="2814" y="130"/>
                  </a:cxn>
                  <a:cxn ang="0">
                    <a:pos x="2866" y="116"/>
                  </a:cxn>
                  <a:cxn ang="0">
                    <a:pos x="2917" y="104"/>
                  </a:cxn>
                  <a:cxn ang="0">
                    <a:pos x="2968" y="93"/>
                  </a:cxn>
                  <a:cxn ang="0">
                    <a:pos x="3019" y="83"/>
                  </a:cxn>
                  <a:cxn ang="0">
                    <a:pos x="3071" y="75"/>
                  </a:cxn>
                  <a:cxn ang="0">
                    <a:pos x="3122" y="66"/>
                  </a:cxn>
                </a:cxnLst>
                <a:rect l="0" t="0" r="r" b="b"/>
                <a:pathLst>
                  <a:path w="3150" h="468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0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3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4"/>
                    </a:lnTo>
                    <a:lnTo>
                      <a:pt x="256" y="3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4"/>
                    </a:lnTo>
                    <a:lnTo>
                      <a:pt x="272" y="5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5"/>
                    </a:lnTo>
                    <a:lnTo>
                      <a:pt x="287" y="8"/>
                    </a:lnTo>
                    <a:lnTo>
                      <a:pt x="291" y="7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7"/>
                    </a:lnTo>
                    <a:lnTo>
                      <a:pt x="307" y="9"/>
                    </a:lnTo>
                    <a:lnTo>
                      <a:pt x="311" y="9"/>
                    </a:lnTo>
                    <a:lnTo>
                      <a:pt x="315" y="8"/>
                    </a:lnTo>
                    <a:lnTo>
                      <a:pt x="319" y="8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10"/>
                    </a:lnTo>
                    <a:lnTo>
                      <a:pt x="335" y="11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2"/>
                    </a:lnTo>
                    <a:lnTo>
                      <a:pt x="354" y="13"/>
                    </a:lnTo>
                    <a:lnTo>
                      <a:pt x="358" y="12"/>
                    </a:lnTo>
                    <a:lnTo>
                      <a:pt x="362" y="13"/>
                    </a:lnTo>
                    <a:lnTo>
                      <a:pt x="366" y="14"/>
                    </a:lnTo>
                    <a:lnTo>
                      <a:pt x="370" y="13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5"/>
                    </a:lnTo>
                    <a:lnTo>
                      <a:pt x="386" y="17"/>
                    </a:lnTo>
                    <a:lnTo>
                      <a:pt x="390" y="17"/>
                    </a:lnTo>
                    <a:lnTo>
                      <a:pt x="394" y="17"/>
                    </a:lnTo>
                    <a:lnTo>
                      <a:pt x="398" y="17"/>
                    </a:lnTo>
                    <a:lnTo>
                      <a:pt x="402" y="19"/>
                    </a:lnTo>
                    <a:lnTo>
                      <a:pt x="406" y="19"/>
                    </a:lnTo>
                    <a:lnTo>
                      <a:pt x="410" y="20"/>
                    </a:lnTo>
                    <a:lnTo>
                      <a:pt x="413" y="21"/>
                    </a:lnTo>
                    <a:lnTo>
                      <a:pt x="417" y="21"/>
                    </a:lnTo>
                    <a:lnTo>
                      <a:pt x="421" y="22"/>
                    </a:lnTo>
                    <a:lnTo>
                      <a:pt x="425" y="22"/>
                    </a:lnTo>
                    <a:lnTo>
                      <a:pt x="429" y="23"/>
                    </a:lnTo>
                    <a:lnTo>
                      <a:pt x="433" y="23"/>
                    </a:lnTo>
                    <a:lnTo>
                      <a:pt x="437" y="25"/>
                    </a:lnTo>
                    <a:lnTo>
                      <a:pt x="441" y="26"/>
                    </a:lnTo>
                    <a:lnTo>
                      <a:pt x="445" y="26"/>
                    </a:lnTo>
                    <a:lnTo>
                      <a:pt x="449" y="28"/>
                    </a:lnTo>
                    <a:lnTo>
                      <a:pt x="453" y="29"/>
                    </a:lnTo>
                    <a:lnTo>
                      <a:pt x="457" y="28"/>
                    </a:lnTo>
                    <a:lnTo>
                      <a:pt x="461" y="29"/>
                    </a:lnTo>
                    <a:lnTo>
                      <a:pt x="465" y="30"/>
                    </a:lnTo>
                    <a:lnTo>
                      <a:pt x="469" y="31"/>
                    </a:lnTo>
                    <a:lnTo>
                      <a:pt x="473" y="31"/>
                    </a:lnTo>
                    <a:lnTo>
                      <a:pt x="477" y="33"/>
                    </a:lnTo>
                    <a:lnTo>
                      <a:pt x="480" y="34"/>
                    </a:lnTo>
                    <a:lnTo>
                      <a:pt x="484" y="35"/>
                    </a:lnTo>
                    <a:lnTo>
                      <a:pt x="488" y="35"/>
                    </a:lnTo>
                    <a:lnTo>
                      <a:pt x="492" y="37"/>
                    </a:lnTo>
                    <a:lnTo>
                      <a:pt x="496" y="39"/>
                    </a:lnTo>
                    <a:lnTo>
                      <a:pt x="500" y="39"/>
                    </a:lnTo>
                    <a:lnTo>
                      <a:pt x="504" y="39"/>
                    </a:lnTo>
                    <a:lnTo>
                      <a:pt x="508" y="41"/>
                    </a:lnTo>
                    <a:lnTo>
                      <a:pt x="512" y="43"/>
                    </a:lnTo>
                    <a:lnTo>
                      <a:pt x="516" y="43"/>
                    </a:lnTo>
                    <a:lnTo>
                      <a:pt x="520" y="45"/>
                    </a:lnTo>
                    <a:lnTo>
                      <a:pt x="524" y="43"/>
                    </a:lnTo>
                    <a:lnTo>
                      <a:pt x="528" y="46"/>
                    </a:lnTo>
                    <a:lnTo>
                      <a:pt x="532" y="47"/>
                    </a:lnTo>
                    <a:lnTo>
                      <a:pt x="536" y="48"/>
                    </a:lnTo>
                    <a:lnTo>
                      <a:pt x="540" y="49"/>
                    </a:lnTo>
                    <a:lnTo>
                      <a:pt x="544" y="50"/>
                    </a:lnTo>
                    <a:lnTo>
                      <a:pt x="547" y="53"/>
                    </a:lnTo>
                    <a:lnTo>
                      <a:pt x="551" y="53"/>
                    </a:lnTo>
                    <a:lnTo>
                      <a:pt x="555" y="54"/>
                    </a:lnTo>
                    <a:lnTo>
                      <a:pt x="559" y="55"/>
                    </a:lnTo>
                    <a:lnTo>
                      <a:pt x="563" y="57"/>
                    </a:lnTo>
                    <a:lnTo>
                      <a:pt x="567" y="60"/>
                    </a:lnTo>
                    <a:lnTo>
                      <a:pt x="571" y="62"/>
                    </a:lnTo>
                    <a:lnTo>
                      <a:pt x="575" y="60"/>
                    </a:lnTo>
                    <a:lnTo>
                      <a:pt x="579" y="62"/>
                    </a:lnTo>
                    <a:lnTo>
                      <a:pt x="583" y="65"/>
                    </a:lnTo>
                    <a:lnTo>
                      <a:pt x="587" y="65"/>
                    </a:lnTo>
                    <a:lnTo>
                      <a:pt x="591" y="66"/>
                    </a:lnTo>
                    <a:lnTo>
                      <a:pt x="595" y="68"/>
                    </a:lnTo>
                    <a:lnTo>
                      <a:pt x="599" y="70"/>
                    </a:lnTo>
                    <a:lnTo>
                      <a:pt x="603" y="70"/>
                    </a:lnTo>
                    <a:lnTo>
                      <a:pt x="607" y="72"/>
                    </a:lnTo>
                    <a:lnTo>
                      <a:pt x="611" y="73"/>
                    </a:lnTo>
                    <a:lnTo>
                      <a:pt x="615" y="76"/>
                    </a:lnTo>
                    <a:lnTo>
                      <a:pt x="618" y="77"/>
                    </a:lnTo>
                    <a:lnTo>
                      <a:pt x="622" y="78"/>
                    </a:lnTo>
                    <a:lnTo>
                      <a:pt x="626" y="80"/>
                    </a:lnTo>
                    <a:lnTo>
                      <a:pt x="630" y="82"/>
                    </a:lnTo>
                    <a:lnTo>
                      <a:pt x="634" y="82"/>
                    </a:lnTo>
                    <a:lnTo>
                      <a:pt x="638" y="86"/>
                    </a:lnTo>
                    <a:lnTo>
                      <a:pt x="642" y="87"/>
                    </a:lnTo>
                    <a:lnTo>
                      <a:pt x="646" y="87"/>
                    </a:lnTo>
                    <a:lnTo>
                      <a:pt x="650" y="89"/>
                    </a:lnTo>
                    <a:lnTo>
                      <a:pt x="654" y="92"/>
                    </a:lnTo>
                    <a:lnTo>
                      <a:pt x="658" y="93"/>
                    </a:lnTo>
                    <a:lnTo>
                      <a:pt x="662" y="94"/>
                    </a:lnTo>
                    <a:lnTo>
                      <a:pt x="666" y="94"/>
                    </a:lnTo>
                    <a:lnTo>
                      <a:pt x="670" y="97"/>
                    </a:lnTo>
                    <a:lnTo>
                      <a:pt x="674" y="100"/>
                    </a:lnTo>
                    <a:lnTo>
                      <a:pt x="678" y="101"/>
                    </a:lnTo>
                    <a:lnTo>
                      <a:pt x="682" y="102"/>
                    </a:lnTo>
                    <a:lnTo>
                      <a:pt x="685" y="104"/>
                    </a:lnTo>
                    <a:lnTo>
                      <a:pt x="689" y="105"/>
                    </a:lnTo>
                    <a:lnTo>
                      <a:pt x="693" y="107"/>
                    </a:lnTo>
                    <a:lnTo>
                      <a:pt x="697" y="109"/>
                    </a:lnTo>
                    <a:lnTo>
                      <a:pt x="701" y="111"/>
                    </a:lnTo>
                    <a:lnTo>
                      <a:pt x="705" y="112"/>
                    </a:lnTo>
                    <a:lnTo>
                      <a:pt x="709" y="114"/>
                    </a:lnTo>
                    <a:lnTo>
                      <a:pt x="713" y="117"/>
                    </a:lnTo>
                    <a:lnTo>
                      <a:pt x="717" y="117"/>
                    </a:lnTo>
                    <a:lnTo>
                      <a:pt x="721" y="120"/>
                    </a:lnTo>
                    <a:lnTo>
                      <a:pt x="725" y="121"/>
                    </a:lnTo>
                    <a:lnTo>
                      <a:pt x="729" y="122"/>
                    </a:lnTo>
                    <a:lnTo>
                      <a:pt x="733" y="125"/>
                    </a:lnTo>
                    <a:lnTo>
                      <a:pt x="737" y="127"/>
                    </a:lnTo>
                    <a:lnTo>
                      <a:pt x="741" y="130"/>
                    </a:lnTo>
                    <a:lnTo>
                      <a:pt x="745" y="130"/>
                    </a:lnTo>
                    <a:lnTo>
                      <a:pt x="749" y="132"/>
                    </a:lnTo>
                    <a:lnTo>
                      <a:pt x="753" y="135"/>
                    </a:lnTo>
                    <a:lnTo>
                      <a:pt x="756" y="137"/>
                    </a:lnTo>
                    <a:lnTo>
                      <a:pt x="760" y="138"/>
                    </a:lnTo>
                    <a:lnTo>
                      <a:pt x="764" y="141"/>
                    </a:lnTo>
                    <a:lnTo>
                      <a:pt x="768" y="142"/>
                    </a:lnTo>
                    <a:lnTo>
                      <a:pt x="772" y="145"/>
                    </a:lnTo>
                    <a:lnTo>
                      <a:pt x="776" y="147"/>
                    </a:lnTo>
                    <a:lnTo>
                      <a:pt x="780" y="147"/>
                    </a:lnTo>
                    <a:lnTo>
                      <a:pt x="784" y="150"/>
                    </a:lnTo>
                    <a:lnTo>
                      <a:pt x="788" y="152"/>
                    </a:lnTo>
                    <a:lnTo>
                      <a:pt x="792" y="154"/>
                    </a:lnTo>
                    <a:lnTo>
                      <a:pt x="796" y="156"/>
                    </a:lnTo>
                    <a:lnTo>
                      <a:pt x="800" y="159"/>
                    </a:lnTo>
                    <a:lnTo>
                      <a:pt x="804" y="160"/>
                    </a:lnTo>
                    <a:lnTo>
                      <a:pt x="808" y="161"/>
                    </a:lnTo>
                    <a:lnTo>
                      <a:pt x="812" y="164"/>
                    </a:lnTo>
                    <a:lnTo>
                      <a:pt x="816" y="166"/>
                    </a:lnTo>
                    <a:lnTo>
                      <a:pt x="820" y="168"/>
                    </a:lnTo>
                    <a:lnTo>
                      <a:pt x="823" y="171"/>
                    </a:lnTo>
                    <a:lnTo>
                      <a:pt x="827" y="173"/>
                    </a:lnTo>
                    <a:lnTo>
                      <a:pt x="831" y="176"/>
                    </a:lnTo>
                    <a:lnTo>
                      <a:pt x="835" y="175"/>
                    </a:lnTo>
                    <a:lnTo>
                      <a:pt x="839" y="179"/>
                    </a:lnTo>
                    <a:lnTo>
                      <a:pt x="843" y="180"/>
                    </a:lnTo>
                    <a:lnTo>
                      <a:pt x="847" y="183"/>
                    </a:lnTo>
                    <a:lnTo>
                      <a:pt x="851" y="186"/>
                    </a:lnTo>
                    <a:lnTo>
                      <a:pt x="855" y="187"/>
                    </a:lnTo>
                    <a:lnTo>
                      <a:pt x="859" y="191"/>
                    </a:lnTo>
                    <a:lnTo>
                      <a:pt x="863" y="192"/>
                    </a:lnTo>
                    <a:lnTo>
                      <a:pt x="867" y="193"/>
                    </a:lnTo>
                    <a:lnTo>
                      <a:pt x="871" y="196"/>
                    </a:lnTo>
                    <a:lnTo>
                      <a:pt x="875" y="198"/>
                    </a:lnTo>
                    <a:lnTo>
                      <a:pt x="879" y="201"/>
                    </a:lnTo>
                    <a:lnTo>
                      <a:pt x="883" y="204"/>
                    </a:lnTo>
                    <a:lnTo>
                      <a:pt x="887" y="205"/>
                    </a:lnTo>
                    <a:lnTo>
                      <a:pt x="890" y="208"/>
                    </a:lnTo>
                    <a:lnTo>
                      <a:pt x="894" y="208"/>
                    </a:lnTo>
                    <a:lnTo>
                      <a:pt x="898" y="212"/>
                    </a:lnTo>
                    <a:lnTo>
                      <a:pt x="902" y="214"/>
                    </a:lnTo>
                    <a:lnTo>
                      <a:pt x="906" y="215"/>
                    </a:lnTo>
                    <a:lnTo>
                      <a:pt x="910" y="217"/>
                    </a:lnTo>
                    <a:lnTo>
                      <a:pt x="914" y="219"/>
                    </a:lnTo>
                    <a:lnTo>
                      <a:pt x="918" y="222"/>
                    </a:lnTo>
                    <a:lnTo>
                      <a:pt x="922" y="225"/>
                    </a:lnTo>
                    <a:lnTo>
                      <a:pt x="926" y="225"/>
                    </a:lnTo>
                    <a:lnTo>
                      <a:pt x="930" y="228"/>
                    </a:lnTo>
                    <a:lnTo>
                      <a:pt x="934" y="230"/>
                    </a:lnTo>
                    <a:lnTo>
                      <a:pt x="938" y="233"/>
                    </a:lnTo>
                    <a:lnTo>
                      <a:pt x="942" y="234"/>
                    </a:lnTo>
                    <a:lnTo>
                      <a:pt x="946" y="236"/>
                    </a:lnTo>
                    <a:lnTo>
                      <a:pt x="950" y="240"/>
                    </a:lnTo>
                    <a:lnTo>
                      <a:pt x="954" y="241"/>
                    </a:lnTo>
                    <a:lnTo>
                      <a:pt x="958" y="244"/>
                    </a:lnTo>
                    <a:lnTo>
                      <a:pt x="961" y="247"/>
                    </a:lnTo>
                    <a:lnTo>
                      <a:pt x="965" y="247"/>
                    </a:lnTo>
                    <a:lnTo>
                      <a:pt x="969" y="249"/>
                    </a:lnTo>
                    <a:lnTo>
                      <a:pt x="973" y="253"/>
                    </a:lnTo>
                    <a:lnTo>
                      <a:pt x="977" y="255"/>
                    </a:lnTo>
                    <a:lnTo>
                      <a:pt x="981" y="256"/>
                    </a:lnTo>
                    <a:lnTo>
                      <a:pt x="985" y="259"/>
                    </a:lnTo>
                    <a:lnTo>
                      <a:pt x="989" y="260"/>
                    </a:lnTo>
                    <a:lnTo>
                      <a:pt x="993" y="261"/>
                    </a:lnTo>
                    <a:lnTo>
                      <a:pt x="997" y="265"/>
                    </a:lnTo>
                    <a:lnTo>
                      <a:pt x="1001" y="268"/>
                    </a:lnTo>
                    <a:lnTo>
                      <a:pt x="1005" y="270"/>
                    </a:lnTo>
                    <a:lnTo>
                      <a:pt x="1009" y="271"/>
                    </a:lnTo>
                    <a:lnTo>
                      <a:pt x="1013" y="274"/>
                    </a:lnTo>
                    <a:lnTo>
                      <a:pt x="1017" y="275"/>
                    </a:lnTo>
                    <a:lnTo>
                      <a:pt x="1021" y="277"/>
                    </a:lnTo>
                    <a:lnTo>
                      <a:pt x="1025" y="280"/>
                    </a:lnTo>
                    <a:lnTo>
                      <a:pt x="1028" y="282"/>
                    </a:lnTo>
                    <a:lnTo>
                      <a:pt x="1032" y="285"/>
                    </a:lnTo>
                    <a:lnTo>
                      <a:pt x="1036" y="286"/>
                    </a:lnTo>
                    <a:lnTo>
                      <a:pt x="1040" y="289"/>
                    </a:lnTo>
                    <a:lnTo>
                      <a:pt x="1044" y="290"/>
                    </a:lnTo>
                    <a:lnTo>
                      <a:pt x="1048" y="293"/>
                    </a:lnTo>
                    <a:lnTo>
                      <a:pt x="1052" y="295"/>
                    </a:lnTo>
                    <a:lnTo>
                      <a:pt x="1056" y="299"/>
                    </a:lnTo>
                    <a:lnTo>
                      <a:pt x="1060" y="300"/>
                    </a:lnTo>
                    <a:lnTo>
                      <a:pt x="1064" y="303"/>
                    </a:lnTo>
                    <a:lnTo>
                      <a:pt x="1068" y="304"/>
                    </a:lnTo>
                    <a:lnTo>
                      <a:pt x="1072" y="304"/>
                    </a:lnTo>
                    <a:lnTo>
                      <a:pt x="1076" y="308"/>
                    </a:lnTo>
                    <a:lnTo>
                      <a:pt x="1080" y="310"/>
                    </a:lnTo>
                    <a:lnTo>
                      <a:pt x="1084" y="312"/>
                    </a:lnTo>
                    <a:lnTo>
                      <a:pt x="1088" y="314"/>
                    </a:lnTo>
                    <a:lnTo>
                      <a:pt x="1092" y="316"/>
                    </a:lnTo>
                    <a:lnTo>
                      <a:pt x="1095" y="319"/>
                    </a:lnTo>
                    <a:lnTo>
                      <a:pt x="1099" y="321"/>
                    </a:lnTo>
                    <a:lnTo>
                      <a:pt x="1103" y="320"/>
                    </a:lnTo>
                    <a:lnTo>
                      <a:pt x="1107" y="324"/>
                    </a:lnTo>
                    <a:lnTo>
                      <a:pt x="1111" y="327"/>
                    </a:lnTo>
                    <a:lnTo>
                      <a:pt x="1115" y="327"/>
                    </a:lnTo>
                    <a:lnTo>
                      <a:pt x="1119" y="329"/>
                    </a:lnTo>
                    <a:lnTo>
                      <a:pt x="1123" y="332"/>
                    </a:lnTo>
                    <a:lnTo>
                      <a:pt x="1127" y="334"/>
                    </a:lnTo>
                    <a:lnTo>
                      <a:pt x="1131" y="336"/>
                    </a:lnTo>
                    <a:lnTo>
                      <a:pt x="1135" y="338"/>
                    </a:lnTo>
                    <a:lnTo>
                      <a:pt x="1139" y="340"/>
                    </a:lnTo>
                    <a:lnTo>
                      <a:pt x="1143" y="342"/>
                    </a:lnTo>
                    <a:lnTo>
                      <a:pt x="1147" y="343"/>
                    </a:lnTo>
                    <a:lnTo>
                      <a:pt x="1151" y="345"/>
                    </a:lnTo>
                    <a:lnTo>
                      <a:pt x="1155" y="348"/>
                    </a:lnTo>
                    <a:lnTo>
                      <a:pt x="1159" y="350"/>
                    </a:lnTo>
                    <a:lnTo>
                      <a:pt x="1163" y="351"/>
                    </a:lnTo>
                    <a:lnTo>
                      <a:pt x="1166" y="353"/>
                    </a:lnTo>
                    <a:lnTo>
                      <a:pt x="1170" y="355"/>
                    </a:lnTo>
                    <a:lnTo>
                      <a:pt x="1174" y="357"/>
                    </a:lnTo>
                    <a:lnTo>
                      <a:pt x="1178" y="358"/>
                    </a:lnTo>
                    <a:lnTo>
                      <a:pt x="1182" y="361"/>
                    </a:lnTo>
                    <a:lnTo>
                      <a:pt x="1186" y="363"/>
                    </a:lnTo>
                    <a:lnTo>
                      <a:pt x="1190" y="364"/>
                    </a:lnTo>
                    <a:lnTo>
                      <a:pt x="1194" y="365"/>
                    </a:lnTo>
                    <a:lnTo>
                      <a:pt x="1198" y="367"/>
                    </a:lnTo>
                    <a:lnTo>
                      <a:pt x="1202" y="370"/>
                    </a:lnTo>
                    <a:lnTo>
                      <a:pt x="1206" y="371"/>
                    </a:lnTo>
                    <a:lnTo>
                      <a:pt x="1210" y="372"/>
                    </a:lnTo>
                    <a:lnTo>
                      <a:pt x="1214" y="375"/>
                    </a:lnTo>
                    <a:lnTo>
                      <a:pt x="1218" y="376"/>
                    </a:lnTo>
                    <a:lnTo>
                      <a:pt x="1222" y="378"/>
                    </a:lnTo>
                    <a:lnTo>
                      <a:pt x="1226" y="380"/>
                    </a:lnTo>
                    <a:lnTo>
                      <a:pt x="1230" y="380"/>
                    </a:lnTo>
                    <a:lnTo>
                      <a:pt x="1233" y="383"/>
                    </a:lnTo>
                    <a:lnTo>
                      <a:pt x="1237" y="385"/>
                    </a:lnTo>
                    <a:lnTo>
                      <a:pt x="1241" y="385"/>
                    </a:lnTo>
                    <a:lnTo>
                      <a:pt x="1245" y="388"/>
                    </a:lnTo>
                    <a:lnTo>
                      <a:pt x="1249" y="389"/>
                    </a:lnTo>
                    <a:lnTo>
                      <a:pt x="1253" y="391"/>
                    </a:lnTo>
                    <a:lnTo>
                      <a:pt x="1257" y="392"/>
                    </a:lnTo>
                    <a:lnTo>
                      <a:pt x="1261" y="394"/>
                    </a:lnTo>
                    <a:lnTo>
                      <a:pt x="1265" y="395"/>
                    </a:lnTo>
                    <a:lnTo>
                      <a:pt x="1269" y="397"/>
                    </a:lnTo>
                    <a:lnTo>
                      <a:pt x="1273" y="399"/>
                    </a:lnTo>
                    <a:lnTo>
                      <a:pt x="1277" y="401"/>
                    </a:lnTo>
                    <a:lnTo>
                      <a:pt x="1281" y="401"/>
                    </a:lnTo>
                    <a:lnTo>
                      <a:pt x="1285" y="404"/>
                    </a:lnTo>
                    <a:lnTo>
                      <a:pt x="1289" y="404"/>
                    </a:lnTo>
                    <a:lnTo>
                      <a:pt x="1293" y="405"/>
                    </a:lnTo>
                    <a:lnTo>
                      <a:pt x="1297" y="406"/>
                    </a:lnTo>
                    <a:lnTo>
                      <a:pt x="1301" y="408"/>
                    </a:lnTo>
                    <a:lnTo>
                      <a:pt x="1304" y="409"/>
                    </a:lnTo>
                    <a:lnTo>
                      <a:pt x="1308" y="412"/>
                    </a:lnTo>
                    <a:lnTo>
                      <a:pt x="1312" y="413"/>
                    </a:lnTo>
                    <a:lnTo>
                      <a:pt x="1316" y="414"/>
                    </a:lnTo>
                    <a:lnTo>
                      <a:pt x="1320" y="414"/>
                    </a:lnTo>
                    <a:lnTo>
                      <a:pt x="1324" y="416"/>
                    </a:lnTo>
                    <a:lnTo>
                      <a:pt x="1328" y="418"/>
                    </a:lnTo>
                    <a:lnTo>
                      <a:pt x="1332" y="421"/>
                    </a:lnTo>
                    <a:lnTo>
                      <a:pt x="1336" y="421"/>
                    </a:lnTo>
                    <a:lnTo>
                      <a:pt x="1340" y="423"/>
                    </a:lnTo>
                    <a:lnTo>
                      <a:pt x="1344" y="423"/>
                    </a:lnTo>
                    <a:lnTo>
                      <a:pt x="1348" y="424"/>
                    </a:lnTo>
                    <a:lnTo>
                      <a:pt x="1352" y="425"/>
                    </a:lnTo>
                    <a:lnTo>
                      <a:pt x="1356" y="427"/>
                    </a:lnTo>
                    <a:lnTo>
                      <a:pt x="1360" y="427"/>
                    </a:lnTo>
                    <a:lnTo>
                      <a:pt x="1364" y="428"/>
                    </a:lnTo>
                    <a:lnTo>
                      <a:pt x="1368" y="429"/>
                    </a:lnTo>
                    <a:lnTo>
                      <a:pt x="1371" y="431"/>
                    </a:lnTo>
                    <a:lnTo>
                      <a:pt x="1375" y="431"/>
                    </a:lnTo>
                    <a:lnTo>
                      <a:pt x="1379" y="432"/>
                    </a:lnTo>
                    <a:lnTo>
                      <a:pt x="1383" y="433"/>
                    </a:lnTo>
                    <a:lnTo>
                      <a:pt x="1387" y="436"/>
                    </a:lnTo>
                    <a:lnTo>
                      <a:pt x="1391" y="436"/>
                    </a:lnTo>
                    <a:lnTo>
                      <a:pt x="1395" y="437"/>
                    </a:lnTo>
                    <a:lnTo>
                      <a:pt x="1399" y="438"/>
                    </a:lnTo>
                    <a:lnTo>
                      <a:pt x="1403" y="438"/>
                    </a:lnTo>
                    <a:lnTo>
                      <a:pt x="1407" y="441"/>
                    </a:lnTo>
                    <a:lnTo>
                      <a:pt x="1411" y="441"/>
                    </a:lnTo>
                    <a:lnTo>
                      <a:pt x="1415" y="442"/>
                    </a:lnTo>
                    <a:lnTo>
                      <a:pt x="1419" y="444"/>
                    </a:lnTo>
                    <a:lnTo>
                      <a:pt x="1423" y="444"/>
                    </a:lnTo>
                    <a:lnTo>
                      <a:pt x="1427" y="445"/>
                    </a:lnTo>
                    <a:lnTo>
                      <a:pt x="1431" y="445"/>
                    </a:lnTo>
                    <a:lnTo>
                      <a:pt x="1435" y="447"/>
                    </a:lnTo>
                    <a:lnTo>
                      <a:pt x="1438" y="447"/>
                    </a:lnTo>
                    <a:lnTo>
                      <a:pt x="1442" y="449"/>
                    </a:lnTo>
                    <a:lnTo>
                      <a:pt x="1446" y="449"/>
                    </a:lnTo>
                    <a:lnTo>
                      <a:pt x="1450" y="450"/>
                    </a:lnTo>
                    <a:lnTo>
                      <a:pt x="1454" y="450"/>
                    </a:lnTo>
                    <a:lnTo>
                      <a:pt x="1458" y="452"/>
                    </a:lnTo>
                    <a:lnTo>
                      <a:pt x="1462" y="452"/>
                    </a:lnTo>
                    <a:lnTo>
                      <a:pt x="1466" y="453"/>
                    </a:lnTo>
                    <a:lnTo>
                      <a:pt x="1470" y="453"/>
                    </a:lnTo>
                    <a:lnTo>
                      <a:pt x="1474" y="455"/>
                    </a:lnTo>
                    <a:lnTo>
                      <a:pt x="1478" y="455"/>
                    </a:lnTo>
                    <a:lnTo>
                      <a:pt x="1482" y="456"/>
                    </a:lnTo>
                    <a:lnTo>
                      <a:pt x="1486" y="457"/>
                    </a:lnTo>
                    <a:lnTo>
                      <a:pt x="1490" y="457"/>
                    </a:lnTo>
                    <a:lnTo>
                      <a:pt x="1494" y="457"/>
                    </a:lnTo>
                    <a:lnTo>
                      <a:pt x="1498" y="457"/>
                    </a:lnTo>
                    <a:lnTo>
                      <a:pt x="1502" y="460"/>
                    </a:lnTo>
                    <a:lnTo>
                      <a:pt x="1506" y="459"/>
                    </a:lnTo>
                    <a:lnTo>
                      <a:pt x="1509" y="460"/>
                    </a:lnTo>
                    <a:lnTo>
                      <a:pt x="1513" y="461"/>
                    </a:lnTo>
                    <a:lnTo>
                      <a:pt x="1517" y="461"/>
                    </a:lnTo>
                    <a:lnTo>
                      <a:pt x="1521" y="460"/>
                    </a:lnTo>
                    <a:lnTo>
                      <a:pt x="1525" y="462"/>
                    </a:lnTo>
                    <a:lnTo>
                      <a:pt x="1529" y="462"/>
                    </a:lnTo>
                    <a:lnTo>
                      <a:pt x="1533" y="462"/>
                    </a:lnTo>
                    <a:lnTo>
                      <a:pt x="1537" y="462"/>
                    </a:lnTo>
                    <a:lnTo>
                      <a:pt x="1541" y="463"/>
                    </a:lnTo>
                    <a:lnTo>
                      <a:pt x="1545" y="464"/>
                    </a:lnTo>
                    <a:lnTo>
                      <a:pt x="1549" y="464"/>
                    </a:lnTo>
                    <a:lnTo>
                      <a:pt x="1553" y="463"/>
                    </a:lnTo>
                    <a:lnTo>
                      <a:pt x="1557" y="464"/>
                    </a:lnTo>
                    <a:lnTo>
                      <a:pt x="1561" y="464"/>
                    </a:lnTo>
                    <a:lnTo>
                      <a:pt x="1565" y="464"/>
                    </a:lnTo>
                    <a:lnTo>
                      <a:pt x="1569" y="466"/>
                    </a:lnTo>
                    <a:lnTo>
                      <a:pt x="1573" y="465"/>
                    </a:lnTo>
                    <a:lnTo>
                      <a:pt x="1576" y="465"/>
                    </a:lnTo>
                    <a:lnTo>
                      <a:pt x="1580" y="465"/>
                    </a:lnTo>
                    <a:lnTo>
                      <a:pt x="1584" y="466"/>
                    </a:lnTo>
                    <a:lnTo>
                      <a:pt x="1588" y="464"/>
                    </a:lnTo>
                    <a:lnTo>
                      <a:pt x="1592" y="465"/>
                    </a:lnTo>
                    <a:lnTo>
                      <a:pt x="1596" y="467"/>
                    </a:lnTo>
                    <a:lnTo>
                      <a:pt x="1600" y="466"/>
                    </a:lnTo>
                    <a:lnTo>
                      <a:pt x="1604" y="465"/>
                    </a:lnTo>
                    <a:lnTo>
                      <a:pt x="1608" y="467"/>
                    </a:lnTo>
                    <a:lnTo>
                      <a:pt x="1612" y="466"/>
                    </a:lnTo>
                    <a:lnTo>
                      <a:pt x="1616" y="468"/>
                    </a:lnTo>
                    <a:lnTo>
                      <a:pt x="1620" y="467"/>
                    </a:lnTo>
                    <a:lnTo>
                      <a:pt x="1624" y="467"/>
                    </a:lnTo>
                    <a:lnTo>
                      <a:pt x="1628" y="467"/>
                    </a:lnTo>
                    <a:lnTo>
                      <a:pt x="1632" y="468"/>
                    </a:lnTo>
                    <a:lnTo>
                      <a:pt x="1636" y="466"/>
                    </a:lnTo>
                    <a:lnTo>
                      <a:pt x="1640" y="466"/>
                    </a:lnTo>
                    <a:lnTo>
                      <a:pt x="1643" y="467"/>
                    </a:lnTo>
                    <a:lnTo>
                      <a:pt x="1647" y="467"/>
                    </a:lnTo>
                    <a:lnTo>
                      <a:pt x="1651" y="466"/>
                    </a:lnTo>
                    <a:lnTo>
                      <a:pt x="1655" y="466"/>
                    </a:lnTo>
                    <a:lnTo>
                      <a:pt x="1659" y="466"/>
                    </a:lnTo>
                    <a:lnTo>
                      <a:pt x="1663" y="467"/>
                    </a:lnTo>
                    <a:lnTo>
                      <a:pt x="1667" y="464"/>
                    </a:lnTo>
                    <a:lnTo>
                      <a:pt x="1671" y="465"/>
                    </a:lnTo>
                    <a:lnTo>
                      <a:pt x="1675" y="465"/>
                    </a:lnTo>
                    <a:lnTo>
                      <a:pt x="1679" y="464"/>
                    </a:lnTo>
                    <a:lnTo>
                      <a:pt x="1683" y="466"/>
                    </a:lnTo>
                    <a:lnTo>
                      <a:pt x="1687" y="466"/>
                    </a:lnTo>
                    <a:lnTo>
                      <a:pt x="1691" y="464"/>
                    </a:lnTo>
                    <a:lnTo>
                      <a:pt x="1695" y="465"/>
                    </a:lnTo>
                    <a:lnTo>
                      <a:pt x="1699" y="464"/>
                    </a:lnTo>
                    <a:lnTo>
                      <a:pt x="1703" y="464"/>
                    </a:lnTo>
                    <a:lnTo>
                      <a:pt x="1707" y="463"/>
                    </a:lnTo>
                    <a:lnTo>
                      <a:pt x="1711" y="462"/>
                    </a:lnTo>
                    <a:lnTo>
                      <a:pt x="1714" y="462"/>
                    </a:lnTo>
                    <a:lnTo>
                      <a:pt x="1718" y="461"/>
                    </a:lnTo>
                    <a:lnTo>
                      <a:pt x="1722" y="461"/>
                    </a:lnTo>
                    <a:lnTo>
                      <a:pt x="1726" y="461"/>
                    </a:lnTo>
                    <a:lnTo>
                      <a:pt x="1730" y="461"/>
                    </a:lnTo>
                    <a:lnTo>
                      <a:pt x="1734" y="461"/>
                    </a:lnTo>
                    <a:lnTo>
                      <a:pt x="1738" y="460"/>
                    </a:lnTo>
                    <a:lnTo>
                      <a:pt x="1742" y="459"/>
                    </a:lnTo>
                    <a:lnTo>
                      <a:pt x="1746" y="460"/>
                    </a:lnTo>
                    <a:lnTo>
                      <a:pt x="1750" y="459"/>
                    </a:lnTo>
                    <a:lnTo>
                      <a:pt x="1754" y="458"/>
                    </a:lnTo>
                    <a:lnTo>
                      <a:pt x="1758" y="459"/>
                    </a:lnTo>
                    <a:lnTo>
                      <a:pt x="1762" y="457"/>
                    </a:lnTo>
                    <a:lnTo>
                      <a:pt x="1766" y="458"/>
                    </a:lnTo>
                    <a:lnTo>
                      <a:pt x="1770" y="455"/>
                    </a:lnTo>
                    <a:lnTo>
                      <a:pt x="1774" y="456"/>
                    </a:lnTo>
                    <a:lnTo>
                      <a:pt x="1778" y="457"/>
                    </a:lnTo>
                    <a:lnTo>
                      <a:pt x="1781" y="455"/>
                    </a:lnTo>
                    <a:lnTo>
                      <a:pt x="1785" y="453"/>
                    </a:lnTo>
                    <a:lnTo>
                      <a:pt x="1789" y="455"/>
                    </a:lnTo>
                    <a:lnTo>
                      <a:pt x="1793" y="453"/>
                    </a:lnTo>
                    <a:lnTo>
                      <a:pt x="1797" y="453"/>
                    </a:lnTo>
                    <a:lnTo>
                      <a:pt x="1801" y="451"/>
                    </a:lnTo>
                    <a:lnTo>
                      <a:pt x="1805" y="451"/>
                    </a:lnTo>
                    <a:lnTo>
                      <a:pt x="1809" y="451"/>
                    </a:lnTo>
                    <a:lnTo>
                      <a:pt x="1813" y="451"/>
                    </a:lnTo>
                    <a:lnTo>
                      <a:pt x="1817" y="449"/>
                    </a:lnTo>
                    <a:lnTo>
                      <a:pt x="1821" y="447"/>
                    </a:lnTo>
                    <a:lnTo>
                      <a:pt x="1825" y="447"/>
                    </a:lnTo>
                    <a:lnTo>
                      <a:pt x="1829" y="445"/>
                    </a:lnTo>
                    <a:lnTo>
                      <a:pt x="1833" y="446"/>
                    </a:lnTo>
                    <a:lnTo>
                      <a:pt x="1837" y="446"/>
                    </a:lnTo>
                    <a:lnTo>
                      <a:pt x="1841" y="445"/>
                    </a:lnTo>
                    <a:lnTo>
                      <a:pt x="1845" y="445"/>
                    </a:lnTo>
                    <a:lnTo>
                      <a:pt x="1848" y="443"/>
                    </a:lnTo>
                    <a:lnTo>
                      <a:pt x="1852" y="442"/>
                    </a:lnTo>
                    <a:lnTo>
                      <a:pt x="1856" y="441"/>
                    </a:lnTo>
                    <a:lnTo>
                      <a:pt x="1860" y="440"/>
                    </a:lnTo>
                    <a:lnTo>
                      <a:pt x="1864" y="440"/>
                    </a:lnTo>
                    <a:lnTo>
                      <a:pt x="1868" y="438"/>
                    </a:lnTo>
                    <a:lnTo>
                      <a:pt x="1872" y="437"/>
                    </a:lnTo>
                    <a:lnTo>
                      <a:pt x="1876" y="438"/>
                    </a:lnTo>
                    <a:lnTo>
                      <a:pt x="1880" y="435"/>
                    </a:lnTo>
                    <a:lnTo>
                      <a:pt x="1884" y="435"/>
                    </a:lnTo>
                    <a:lnTo>
                      <a:pt x="1888" y="434"/>
                    </a:lnTo>
                    <a:lnTo>
                      <a:pt x="1892" y="434"/>
                    </a:lnTo>
                    <a:lnTo>
                      <a:pt x="1896" y="431"/>
                    </a:lnTo>
                    <a:lnTo>
                      <a:pt x="1900" y="431"/>
                    </a:lnTo>
                    <a:lnTo>
                      <a:pt x="1904" y="431"/>
                    </a:lnTo>
                    <a:lnTo>
                      <a:pt x="1908" y="431"/>
                    </a:lnTo>
                    <a:lnTo>
                      <a:pt x="1912" y="429"/>
                    </a:lnTo>
                    <a:lnTo>
                      <a:pt x="1916" y="428"/>
                    </a:lnTo>
                    <a:lnTo>
                      <a:pt x="1919" y="427"/>
                    </a:lnTo>
                    <a:lnTo>
                      <a:pt x="1923" y="426"/>
                    </a:lnTo>
                    <a:lnTo>
                      <a:pt x="1927" y="424"/>
                    </a:lnTo>
                    <a:lnTo>
                      <a:pt x="1931" y="423"/>
                    </a:lnTo>
                    <a:lnTo>
                      <a:pt x="1935" y="422"/>
                    </a:lnTo>
                    <a:lnTo>
                      <a:pt x="1939" y="423"/>
                    </a:lnTo>
                    <a:lnTo>
                      <a:pt x="1943" y="418"/>
                    </a:lnTo>
                    <a:lnTo>
                      <a:pt x="1947" y="420"/>
                    </a:lnTo>
                    <a:lnTo>
                      <a:pt x="1951" y="418"/>
                    </a:lnTo>
                    <a:lnTo>
                      <a:pt x="1955" y="417"/>
                    </a:lnTo>
                    <a:lnTo>
                      <a:pt x="1959" y="417"/>
                    </a:lnTo>
                    <a:lnTo>
                      <a:pt x="1963" y="413"/>
                    </a:lnTo>
                    <a:lnTo>
                      <a:pt x="1967" y="414"/>
                    </a:lnTo>
                    <a:lnTo>
                      <a:pt x="1971" y="412"/>
                    </a:lnTo>
                    <a:lnTo>
                      <a:pt x="1975" y="411"/>
                    </a:lnTo>
                    <a:lnTo>
                      <a:pt x="1979" y="410"/>
                    </a:lnTo>
                    <a:lnTo>
                      <a:pt x="1983" y="408"/>
                    </a:lnTo>
                    <a:lnTo>
                      <a:pt x="1986" y="409"/>
                    </a:lnTo>
                    <a:lnTo>
                      <a:pt x="1990" y="408"/>
                    </a:lnTo>
                    <a:lnTo>
                      <a:pt x="1994" y="404"/>
                    </a:lnTo>
                    <a:lnTo>
                      <a:pt x="1998" y="404"/>
                    </a:lnTo>
                    <a:lnTo>
                      <a:pt x="2002" y="403"/>
                    </a:lnTo>
                    <a:lnTo>
                      <a:pt x="2006" y="402"/>
                    </a:lnTo>
                    <a:lnTo>
                      <a:pt x="2010" y="401"/>
                    </a:lnTo>
                    <a:lnTo>
                      <a:pt x="2014" y="401"/>
                    </a:lnTo>
                    <a:lnTo>
                      <a:pt x="2018" y="399"/>
                    </a:lnTo>
                    <a:lnTo>
                      <a:pt x="2022" y="397"/>
                    </a:lnTo>
                    <a:lnTo>
                      <a:pt x="2026" y="396"/>
                    </a:lnTo>
                    <a:lnTo>
                      <a:pt x="2030" y="395"/>
                    </a:lnTo>
                    <a:lnTo>
                      <a:pt x="2034" y="395"/>
                    </a:lnTo>
                    <a:lnTo>
                      <a:pt x="2038" y="392"/>
                    </a:lnTo>
                    <a:lnTo>
                      <a:pt x="2042" y="392"/>
                    </a:lnTo>
                    <a:lnTo>
                      <a:pt x="2046" y="392"/>
                    </a:lnTo>
                    <a:lnTo>
                      <a:pt x="2050" y="388"/>
                    </a:lnTo>
                    <a:lnTo>
                      <a:pt x="2054" y="388"/>
                    </a:lnTo>
                    <a:lnTo>
                      <a:pt x="2057" y="386"/>
                    </a:lnTo>
                    <a:lnTo>
                      <a:pt x="2061" y="385"/>
                    </a:lnTo>
                    <a:lnTo>
                      <a:pt x="2065" y="384"/>
                    </a:lnTo>
                    <a:lnTo>
                      <a:pt x="2069" y="382"/>
                    </a:lnTo>
                    <a:lnTo>
                      <a:pt x="2073" y="381"/>
                    </a:lnTo>
                    <a:lnTo>
                      <a:pt x="2077" y="380"/>
                    </a:lnTo>
                    <a:lnTo>
                      <a:pt x="2081" y="380"/>
                    </a:lnTo>
                    <a:lnTo>
                      <a:pt x="2085" y="377"/>
                    </a:lnTo>
                    <a:lnTo>
                      <a:pt x="2089" y="378"/>
                    </a:lnTo>
                    <a:lnTo>
                      <a:pt x="2093" y="375"/>
                    </a:lnTo>
                    <a:lnTo>
                      <a:pt x="2097" y="373"/>
                    </a:lnTo>
                    <a:lnTo>
                      <a:pt x="2101" y="372"/>
                    </a:lnTo>
                    <a:lnTo>
                      <a:pt x="2105" y="372"/>
                    </a:lnTo>
                    <a:lnTo>
                      <a:pt x="2109" y="369"/>
                    </a:lnTo>
                    <a:lnTo>
                      <a:pt x="2113" y="369"/>
                    </a:lnTo>
                    <a:lnTo>
                      <a:pt x="2117" y="366"/>
                    </a:lnTo>
                    <a:lnTo>
                      <a:pt x="2121" y="365"/>
                    </a:lnTo>
                    <a:lnTo>
                      <a:pt x="2124" y="364"/>
                    </a:lnTo>
                    <a:lnTo>
                      <a:pt x="2128" y="361"/>
                    </a:lnTo>
                    <a:lnTo>
                      <a:pt x="2132" y="360"/>
                    </a:lnTo>
                    <a:lnTo>
                      <a:pt x="2136" y="359"/>
                    </a:lnTo>
                    <a:lnTo>
                      <a:pt x="2140" y="360"/>
                    </a:lnTo>
                    <a:lnTo>
                      <a:pt x="2144" y="357"/>
                    </a:lnTo>
                    <a:lnTo>
                      <a:pt x="2148" y="356"/>
                    </a:lnTo>
                    <a:lnTo>
                      <a:pt x="2152" y="355"/>
                    </a:lnTo>
                    <a:lnTo>
                      <a:pt x="2156" y="353"/>
                    </a:lnTo>
                    <a:lnTo>
                      <a:pt x="2160" y="352"/>
                    </a:lnTo>
                    <a:lnTo>
                      <a:pt x="2164" y="351"/>
                    </a:lnTo>
                    <a:lnTo>
                      <a:pt x="2168" y="349"/>
                    </a:lnTo>
                    <a:lnTo>
                      <a:pt x="2172" y="347"/>
                    </a:lnTo>
                    <a:lnTo>
                      <a:pt x="2176" y="346"/>
                    </a:lnTo>
                    <a:lnTo>
                      <a:pt x="2180" y="344"/>
                    </a:lnTo>
                    <a:lnTo>
                      <a:pt x="2184" y="345"/>
                    </a:lnTo>
                    <a:lnTo>
                      <a:pt x="2188" y="340"/>
                    </a:lnTo>
                    <a:lnTo>
                      <a:pt x="2191" y="342"/>
                    </a:lnTo>
                    <a:lnTo>
                      <a:pt x="2195" y="339"/>
                    </a:lnTo>
                    <a:lnTo>
                      <a:pt x="2199" y="337"/>
                    </a:lnTo>
                    <a:lnTo>
                      <a:pt x="2203" y="335"/>
                    </a:lnTo>
                    <a:lnTo>
                      <a:pt x="2207" y="334"/>
                    </a:lnTo>
                    <a:lnTo>
                      <a:pt x="2211" y="334"/>
                    </a:lnTo>
                    <a:lnTo>
                      <a:pt x="2215" y="333"/>
                    </a:lnTo>
                    <a:lnTo>
                      <a:pt x="2219" y="330"/>
                    </a:lnTo>
                    <a:lnTo>
                      <a:pt x="2223" y="328"/>
                    </a:lnTo>
                    <a:lnTo>
                      <a:pt x="2227" y="327"/>
                    </a:lnTo>
                    <a:lnTo>
                      <a:pt x="2231" y="326"/>
                    </a:lnTo>
                    <a:lnTo>
                      <a:pt x="2235" y="324"/>
                    </a:lnTo>
                    <a:lnTo>
                      <a:pt x="2239" y="324"/>
                    </a:lnTo>
                    <a:lnTo>
                      <a:pt x="2243" y="322"/>
                    </a:lnTo>
                    <a:lnTo>
                      <a:pt x="2247" y="321"/>
                    </a:lnTo>
                    <a:lnTo>
                      <a:pt x="2251" y="320"/>
                    </a:lnTo>
                    <a:lnTo>
                      <a:pt x="2255" y="316"/>
                    </a:lnTo>
                    <a:lnTo>
                      <a:pt x="2259" y="315"/>
                    </a:lnTo>
                    <a:lnTo>
                      <a:pt x="2262" y="315"/>
                    </a:lnTo>
                    <a:lnTo>
                      <a:pt x="2266" y="313"/>
                    </a:lnTo>
                    <a:lnTo>
                      <a:pt x="2270" y="312"/>
                    </a:lnTo>
                    <a:lnTo>
                      <a:pt x="2274" y="310"/>
                    </a:lnTo>
                    <a:lnTo>
                      <a:pt x="2278" y="309"/>
                    </a:lnTo>
                    <a:lnTo>
                      <a:pt x="2282" y="308"/>
                    </a:lnTo>
                    <a:lnTo>
                      <a:pt x="2286" y="306"/>
                    </a:lnTo>
                    <a:lnTo>
                      <a:pt x="2290" y="305"/>
                    </a:lnTo>
                    <a:lnTo>
                      <a:pt x="2294" y="303"/>
                    </a:lnTo>
                    <a:lnTo>
                      <a:pt x="2298" y="301"/>
                    </a:lnTo>
                    <a:lnTo>
                      <a:pt x="2302" y="301"/>
                    </a:lnTo>
                    <a:lnTo>
                      <a:pt x="2306" y="298"/>
                    </a:lnTo>
                    <a:lnTo>
                      <a:pt x="2310" y="297"/>
                    </a:lnTo>
                    <a:lnTo>
                      <a:pt x="2314" y="296"/>
                    </a:lnTo>
                    <a:lnTo>
                      <a:pt x="2318" y="293"/>
                    </a:lnTo>
                    <a:lnTo>
                      <a:pt x="2322" y="292"/>
                    </a:lnTo>
                    <a:lnTo>
                      <a:pt x="2326" y="290"/>
                    </a:lnTo>
                    <a:lnTo>
                      <a:pt x="2329" y="291"/>
                    </a:lnTo>
                    <a:lnTo>
                      <a:pt x="2333" y="287"/>
                    </a:lnTo>
                    <a:lnTo>
                      <a:pt x="2337" y="287"/>
                    </a:lnTo>
                    <a:lnTo>
                      <a:pt x="2341" y="284"/>
                    </a:lnTo>
                    <a:lnTo>
                      <a:pt x="2345" y="282"/>
                    </a:lnTo>
                    <a:lnTo>
                      <a:pt x="2349" y="283"/>
                    </a:lnTo>
                    <a:lnTo>
                      <a:pt x="2353" y="280"/>
                    </a:lnTo>
                    <a:lnTo>
                      <a:pt x="2357" y="280"/>
                    </a:lnTo>
                    <a:lnTo>
                      <a:pt x="2361" y="277"/>
                    </a:lnTo>
                    <a:lnTo>
                      <a:pt x="2365" y="277"/>
                    </a:lnTo>
                    <a:lnTo>
                      <a:pt x="2369" y="275"/>
                    </a:lnTo>
                    <a:lnTo>
                      <a:pt x="2373" y="274"/>
                    </a:lnTo>
                    <a:lnTo>
                      <a:pt x="2377" y="272"/>
                    </a:lnTo>
                    <a:lnTo>
                      <a:pt x="2381" y="270"/>
                    </a:lnTo>
                    <a:lnTo>
                      <a:pt x="2385" y="268"/>
                    </a:lnTo>
                    <a:lnTo>
                      <a:pt x="2389" y="267"/>
                    </a:lnTo>
                    <a:lnTo>
                      <a:pt x="2393" y="266"/>
                    </a:lnTo>
                    <a:lnTo>
                      <a:pt x="2396" y="264"/>
                    </a:lnTo>
                    <a:lnTo>
                      <a:pt x="2400" y="263"/>
                    </a:lnTo>
                    <a:lnTo>
                      <a:pt x="2404" y="263"/>
                    </a:lnTo>
                    <a:lnTo>
                      <a:pt x="2408" y="259"/>
                    </a:lnTo>
                    <a:lnTo>
                      <a:pt x="2412" y="259"/>
                    </a:lnTo>
                    <a:lnTo>
                      <a:pt x="2416" y="258"/>
                    </a:lnTo>
                    <a:lnTo>
                      <a:pt x="2420" y="256"/>
                    </a:lnTo>
                    <a:lnTo>
                      <a:pt x="2424" y="255"/>
                    </a:lnTo>
                    <a:lnTo>
                      <a:pt x="2428" y="253"/>
                    </a:lnTo>
                    <a:lnTo>
                      <a:pt x="2432" y="251"/>
                    </a:lnTo>
                    <a:lnTo>
                      <a:pt x="2436" y="250"/>
                    </a:lnTo>
                    <a:lnTo>
                      <a:pt x="2440" y="250"/>
                    </a:lnTo>
                    <a:lnTo>
                      <a:pt x="2444" y="247"/>
                    </a:lnTo>
                    <a:lnTo>
                      <a:pt x="2448" y="247"/>
                    </a:lnTo>
                    <a:lnTo>
                      <a:pt x="2452" y="244"/>
                    </a:lnTo>
                    <a:lnTo>
                      <a:pt x="2456" y="243"/>
                    </a:lnTo>
                    <a:lnTo>
                      <a:pt x="2460" y="241"/>
                    </a:lnTo>
                    <a:lnTo>
                      <a:pt x="2464" y="240"/>
                    </a:lnTo>
                    <a:lnTo>
                      <a:pt x="2467" y="238"/>
                    </a:lnTo>
                    <a:lnTo>
                      <a:pt x="2471" y="238"/>
                    </a:lnTo>
                    <a:lnTo>
                      <a:pt x="2475" y="236"/>
                    </a:lnTo>
                    <a:lnTo>
                      <a:pt x="2479" y="234"/>
                    </a:lnTo>
                    <a:lnTo>
                      <a:pt x="2483" y="232"/>
                    </a:lnTo>
                    <a:lnTo>
                      <a:pt x="2487" y="230"/>
                    </a:lnTo>
                    <a:lnTo>
                      <a:pt x="2491" y="231"/>
                    </a:lnTo>
                    <a:lnTo>
                      <a:pt x="2495" y="230"/>
                    </a:lnTo>
                    <a:lnTo>
                      <a:pt x="2499" y="228"/>
                    </a:lnTo>
                    <a:lnTo>
                      <a:pt x="2503" y="226"/>
                    </a:lnTo>
                    <a:lnTo>
                      <a:pt x="2507" y="224"/>
                    </a:lnTo>
                    <a:lnTo>
                      <a:pt x="2511" y="224"/>
                    </a:lnTo>
                    <a:lnTo>
                      <a:pt x="2515" y="221"/>
                    </a:lnTo>
                    <a:lnTo>
                      <a:pt x="2519" y="221"/>
                    </a:lnTo>
                    <a:lnTo>
                      <a:pt x="2523" y="220"/>
                    </a:lnTo>
                    <a:lnTo>
                      <a:pt x="2527" y="219"/>
                    </a:lnTo>
                    <a:lnTo>
                      <a:pt x="2531" y="216"/>
                    </a:lnTo>
                    <a:lnTo>
                      <a:pt x="2534" y="216"/>
                    </a:lnTo>
                    <a:lnTo>
                      <a:pt x="2538" y="214"/>
                    </a:lnTo>
                    <a:lnTo>
                      <a:pt x="2542" y="212"/>
                    </a:lnTo>
                    <a:lnTo>
                      <a:pt x="2546" y="210"/>
                    </a:lnTo>
                    <a:lnTo>
                      <a:pt x="2550" y="211"/>
                    </a:lnTo>
                    <a:lnTo>
                      <a:pt x="2554" y="209"/>
                    </a:lnTo>
                    <a:lnTo>
                      <a:pt x="2558" y="208"/>
                    </a:lnTo>
                    <a:lnTo>
                      <a:pt x="2562" y="207"/>
                    </a:lnTo>
                    <a:lnTo>
                      <a:pt x="2566" y="206"/>
                    </a:lnTo>
                    <a:lnTo>
                      <a:pt x="2570" y="204"/>
                    </a:lnTo>
                    <a:lnTo>
                      <a:pt x="2574" y="203"/>
                    </a:lnTo>
                    <a:lnTo>
                      <a:pt x="2578" y="200"/>
                    </a:lnTo>
                    <a:lnTo>
                      <a:pt x="2582" y="200"/>
                    </a:lnTo>
                    <a:lnTo>
                      <a:pt x="2586" y="199"/>
                    </a:lnTo>
                    <a:lnTo>
                      <a:pt x="2590" y="197"/>
                    </a:lnTo>
                    <a:lnTo>
                      <a:pt x="2594" y="195"/>
                    </a:lnTo>
                    <a:lnTo>
                      <a:pt x="2598" y="194"/>
                    </a:lnTo>
                    <a:lnTo>
                      <a:pt x="2602" y="193"/>
                    </a:lnTo>
                    <a:lnTo>
                      <a:pt x="2605" y="191"/>
                    </a:lnTo>
                    <a:lnTo>
                      <a:pt x="2609" y="191"/>
                    </a:lnTo>
                    <a:lnTo>
                      <a:pt x="2613" y="189"/>
                    </a:lnTo>
                    <a:lnTo>
                      <a:pt x="2617" y="189"/>
                    </a:lnTo>
                    <a:lnTo>
                      <a:pt x="2621" y="187"/>
                    </a:lnTo>
                    <a:lnTo>
                      <a:pt x="2625" y="186"/>
                    </a:lnTo>
                    <a:lnTo>
                      <a:pt x="2629" y="185"/>
                    </a:lnTo>
                    <a:lnTo>
                      <a:pt x="2633" y="184"/>
                    </a:lnTo>
                    <a:lnTo>
                      <a:pt x="2637" y="182"/>
                    </a:lnTo>
                    <a:lnTo>
                      <a:pt x="2641" y="182"/>
                    </a:lnTo>
                    <a:lnTo>
                      <a:pt x="2645" y="180"/>
                    </a:lnTo>
                    <a:lnTo>
                      <a:pt x="2649" y="178"/>
                    </a:lnTo>
                    <a:lnTo>
                      <a:pt x="2653" y="177"/>
                    </a:lnTo>
                    <a:lnTo>
                      <a:pt x="2657" y="176"/>
                    </a:lnTo>
                    <a:lnTo>
                      <a:pt x="2661" y="174"/>
                    </a:lnTo>
                    <a:lnTo>
                      <a:pt x="2665" y="172"/>
                    </a:lnTo>
                    <a:lnTo>
                      <a:pt x="2669" y="171"/>
                    </a:lnTo>
                    <a:lnTo>
                      <a:pt x="2672" y="171"/>
                    </a:lnTo>
                    <a:lnTo>
                      <a:pt x="2676" y="169"/>
                    </a:lnTo>
                    <a:lnTo>
                      <a:pt x="2680" y="168"/>
                    </a:lnTo>
                    <a:lnTo>
                      <a:pt x="2684" y="166"/>
                    </a:lnTo>
                    <a:lnTo>
                      <a:pt x="2688" y="165"/>
                    </a:lnTo>
                    <a:lnTo>
                      <a:pt x="2692" y="165"/>
                    </a:lnTo>
                    <a:lnTo>
                      <a:pt x="2696" y="163"/>
                    </a:lnTo>
                    <a:lnTo>
                      <a:pt x="2700" y="162"/>
                    </a:lnTo>
                    <a:lnTo>
                      <a:pt x="2704" y="160"/>
                    </a:lnTo>
                    <a:lnTo>
                      <a:pt x="2708" y="159"/>
                    </a:lnTo>
                    <a:lnTo>
                      <a:pt x="2712" y="160"/>
                    </a:lnTo>
                    <a:lnTo>
                      <a:pt x="2716" y="156"/>
                    </a:lnTo>
                    <a:lnTo>
                      <a:pt x="2720" y="156"/>
                    </a:lnTo>
                    <a:lnTo>
                      <a:pt x="2724" y="155"/>
                    </a:lnTo>
                    <a:lnTo>
                      <a:pt x="2728" y="154"/>
                    </a:lnTo>
                    <a:lnTo>
                      <a:pt x="2732" y="153"/>
                    </a:lnTo>
                    <a:lnTo>
                      <a:pt x="2736" y="153"/>
                    </a:lnTo>
                    <a:lnTo>
                      <a:pt x="2739" y="151"/>
                    </a:lnTo>
                    <a:lnTo>
                      <a:pt x="2743" y="150"/>
                    </a:lnTo>
                    <a:lnTo>
                      <a:pt x="2747" y="148"/>
                    </a:lnTo>
                    <a:lnTo>
                      <a:pt x="2751" y="146"/>
                    </a:lnTo>
                    <a:lnTo>
                      <a:pt x="2755" y="145"/>
                    </a:lnTo>
                    <a:lnTo>
                      <a:pt x="2759" y="144"/>
                    </a:lnTo>
                    <a:lnTo>
                      <a:pt x="2763" y="144"/>
                    </a:lnTo>
                    <a:lnTo>
                      <a:pt x="2767" y="143"/>
                    </a:lnTo>
                    <a:lnTo>
                      <a:pt x="2771" y="141"/>
                    </a:lnTo>
                    <a:lnTo>
                      <a:pt x="2775" y="141"/>
                    </a:lnTo>
                    <a:lnTo>
                      <a:pt x="2779" y="139"/>
                    </a:lnTo>
                    <a:lnTo>
                      <a:pt x="2783" y="137"/>
                    </a:lnTo>
                    <a:lnTo>
                      <a:pt x="2787" y="136"/>
                    </a:lnTo>
                    <a:lnTo>
                      <a:pt x="2791" y="137"/>
                    </a:lnTo>
                    <a:lnTo>
                      <a:pt x="2795" y="135"/>
                    </a:lnTo>
                    <a:lnTo>
                      <a:pt x="2799" y="134"/>
                    </a:lnTo>
                    <a:lnTo>
                      <a:pt x="2803" y="133"/>
                    </a:lnTo>
                    <a:lnTo>
                      <a:pt x="2807" y="133"/>
                    </a:lnTo>
                    <a:lnTo>
                      <a:pt x="2810" y="131"/>
                    </a:lnTo>
                    <a:lnTo>
                      <a:pt x="2814" y="130"/>
                    </a:lnTo>
                    <a:lnTo>
                      <a:pt x="2818" y="129"/>
                    </a:lnTo>
                    <a:lnTo>
                      <a:pt x="2822" y="127"/>
                    </a:lnTo>
                    <a:lnTo>
                      <a:pt x="2826" y="126"/>
                    </a:lnTo>
                    <a:lnTo>
                      <a:pt x="2830" y="127"/>
                    </a:lnTo>
                    <a:lnTo>
                      <a:pt x="2834" y="125"/>
                    </a:lnTo>
                    <a:lnTo>
                      <a:pt x="2838" y="126"/>
                    </a:lnTo>
                    <a:lnTo>
                      <a:pt x="2842" y="122"/>
                    </a:lnTo>
                    <a:lnTo>
                      <a:pt x="2846" y="122"/>
                    </a:lnTo>
                    <a:lnTo>
                      <a:pt x="2850" y="122"/>
                    </a:lnTo>
                    <a:lnTo>
                      <a:pt x="2854" y="119"/>
                    </a:lnTo>
                    <a:lnTo>
                      <a:pt x="2858" y="119"/>
                    </a:lnTo>
                    <a:lnTo>
                      <a:pt x="2862" y="119"/>
                    </a:lnTo>
                    <a:lnTo>
                      <a:pt x="2866" y="116"/>
                    </a:lnTo>
                    <a:lnTo>
                      <a:pt x="2870" y="118"/>
                    </a:lnTo>
                    <a:lnTo>
                      <a:pt x="2874" y="116"/>
                    </a:lnTo>
                    <a:lnTo>
                      <a:pt x="2877" y="116"/>
                    </a:lnTo>
                    <a:lnTo>
                      <a:pt x="2881" y="113"/>
                    </a:lnTo>
                    <a:lnTo>
                      <a:pt x="2885" y="112"/>
                    </a:lnTo>
                    <a:lnTo>
                      <a:pt x="2889" y="110"/>
                    </a:lnTo>
                    <a:lnTo>
                      <a:pt x="2893" y="111"/>
                    </a:lnTo>
                    <a:lnTo>
                      <a:pt x="2897" y="111"/>
                    </a:lnTo>
                    <a:lnTo>
                      <a:pt x="2901" y="108"/>
                    </a:lnTo>
                    <a:lnTo>
                      <a:pt x="2905" y="108"/>
                    </a:lnTo>
                    <a:lnTo>
                      <a:pt x="2909" y="107"/>
                    </a:lnTo>
                    <a:lnTo>
                      <a:pt x="2913" y="107"/>
                    </a:lnTo>
                    <a:lnTo>
                      <a:pt x="2917" y="104"/>
                    </a:lnTo>
                    <a:lnTo>
                      <a:pt x="2921" y="104"/>
                    </a:lnTo>
                    <a:lnTo>
                      <a:pt x="2925" y="102"/>
                    </a:lnTo>
                    <a:lnTo>
                      <a:pt x="2929" y="102"/>
                    </a:lnTo>
                    <a:lnTo>
                      <a:pt x="2933" y="104"/>
                    </a:lnTo>
                    <a:lnTo>
                      <a:pt x="2937" y="102"/>
                    </a:lnTo>
                    <a:lnTo>
                      <a:pt x="2941" y="99"/>
                    </a:lnTo>
                    <a:lnTo>
                      <a:pt x="2944" y="98"/>
                    </a:lnTo>
                    <a:lnTo>
                      <a:pt x="2948" y="98"/>
                    </a:lnTo>
                    <a:lnTo>
                      <a:pt x="2952" y="97"/>
                    </a:lnTo>
                    <a:lnTo>
                      <a:pt x="2956" y="97"/>
                    </a:lnTo>
                    <a:lnTo>
                      <a:pt x="2960" y="96"/>
                    </a:lnTo>
                    <a:lnTo>
                      <a:pt x="2964" y="94"/>
                    </a:lnTo>
                    <a:lnTo>
                      <a:pt x="2968" y="93"/>
                    </a:lnTo>
                    <a:lnTo>
                      <a:pt x="2972" y="93"/>
                    </a:lnTo>
                    <a:lnTo>
                      <a:pt x="2976" y="93"/>
                    </a:lnTo>
                    <a:lnTo>
                      <a:pt x="2980" y="92"/>
                    </a:lnTo>
                    <a:lnTo>
                      <a:pt x="2984" y="90"/>
                    </a:lnTo>
                    <a:lnTo>
                      <a:pt x="2988" y="90"/>
                    </a:lnTo>
                    <a:lnTo>
                      <a:pt x="2992" y="90"/>
                    </a:lnTo>
                    <a:lnTo>
                      <a:pt x="2996" y="89"/>
                    </a:lnTo>
                    <a:lnTo>
                      <a:pt x="3000" y="88"/>
                    </a:lnTo>
                    <a:lnTo>
                      <a:pt x="3004" y="88"/>
                    </a:lnTo>
                    <a:lnTo>
                      <a:pt x="3008" y="85"/>
                    </a:lnTo>
                    <a:lnTo>
                      <a:pt x="3012" y="85"/>
                    </a:lnTo>
                    <a:lnTo>
                      <a:pt x="3015" y="84"/>
                    </a:lnTo>
                    <a:lnTo>
                      <a:pt x="3019" y="83"/>
                    </a:lnTo>
                    <a:lnTo>
                      <a:pt x="3023" y="83"/>
                    </a:lnTo>
                    <a:lnTo>
                      <a:pt x="3027" y="82"/>
                    </a:lnTo>
                    <a:lnTo>
                      <a:pt x="3031" y="82"/>
                    </a:lnTo>
                    <a:lnTo>
                      <a:pt x="3035" y="80"/>
                    </a:lnTo>
                    <a:lnTo>
                      <a:pt x="3039" y="80"/>
                    </a:lnTo>
                    <a:lnTo>
                      <a:pt x="3043" y="79"/>
                    </a:lnTo>
                    <a:lnTo>
                      <a:pt x="3047" y="78"/>
                    </a:lnTo>
                    <a:lnTo>
                      <a:pt x="3051" y="77"/>
                    </a:lnTo>
                    <a:lnTo>
                      <a:pt x="3055" y="77"/>
                    </a:lnTo>
                    <a:lnTo>
                      <a:pt x="3059" y="76"/>
                    </a:lnTo>
                    <a:lnTo>
                      <a:pt x="3063" y="75"/>
                    </a:lnTo>
                    <a:lnTo>
                      <a:pt x="3067" y="73"/>
                    </a:lnTo>
                    <a:lnTo>
                      <a:pt x="3071" y="75"/>
                    </a:lnTo>
                    <a:lnTo>
                      <a:pt x="3075" y="74"/>
                    </a:lnTo>
                    <a:lnTo>
                      <a:pt x="3079" y="72"/>
                    </a:lnTo>
                    <a:lnTo>
                      <a:pt x="3082" y="72"/>
                    </a:lnTo>
                    <a:lnTo>
                      <a:pt x="3086" y="71"/>
                    </a:lnTo>
                    <a:lnTo>
                      <a:pt x="3090" y="71"/>
                    </a:lnTo>
                    <a:lnTo>
                      <a:pt x="3094" y="69"/>
                    </a:lnTo>
                    <a:lnTo>
                      <a:pt x="3098" y="70"/>
                    </a:lnTo>
                    <a:lnTo>
                      <a:pt x="3102" y="67"/>
                    </a:lnTo>
                    <a:lnTo>
                      <a:pt x="3106" y="69"/>
                    </a:lnTo>
                    <a:lnTo>
                      <a:pt x="3110" y="67"/>
                    </a:lnTo>
                    <a:lnTo>
                      <a:pt x="3114" y="67"/>
                    </a:lnTo>
                    <a:lnTo>
                      <a:pt x="3118" y="67"/>
                    </a:lnTo>
                    <a:lnTo>
                      <a:pt x="3122" y="66"/>
                    </a:lnTo>
                    <a:lnTo>
                      <a:pt x="3126" y="66"/>
                    </a:lnTo>
                    <a:lnTo>
                      <a:pt x="3130" y="65"/>
                    </a:lnTo>
                    <a:lnTo>
                      <a:pt x="3134" y="63"/>
                    </a:lnTo>
                    <a:lnTo>
                      <a:pt x="3138" y="65"/>
                    </a:lnTo>
                    <a:lnTo>
                      <a:pt x="3142" y="63"/>
                    </a:lnTo>
                    <a:lnTo>
                      <a:pt x="3146" y="61"/>
                    </a:lnTo>
                    <a:lnTo>
                      <a:pt x="3150" y="6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7" name="Freeform 2909"/>
              <p:cNvSpPr>
                <a:spLocks/>
              </p:cNvSpPr>
              <p:nvPr/>
            </p:nvSpPr>
            <p:spPr bwMode="auto">
              <a:xfrm flipV="1">
                <a:off x="506" y="1659"/>
                <a:ext cx="1814" cy="261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4"/>
                  </a:cxn>
                  <a:cxn ang="0">
                    <a:pos x="303" y="8"/>
                  </a:cxn>
                  <a:cxn ang="0">
                    <a:pos x="354" y="11"/>
                  </a:cxn>
                  <a:cxn ang="0">
                    <a:pos x="406" y="19"/>
                  </a:cxn>
                  <a:cxn ang="0">
                    <a:pos x="457" y="26"/>
                  </a:cxn>
                  <a:cxn ang="0">
                    <a:pos x="508" y="39"/>
                  </a:cxn>
                  <a:cxn ang="0">
                    <a:pos x="559" y="53"/>
                  </a:cxn>
                  <a:cxn ang="0">
                    <a:pos x="611" y="70"/>
                  </a:cxn>
                  <a:cxn ang="0">
                    <a:pos x="662" y="91"/>
                  </a:cxn>
                  <a:cxn ang="0">
                    <a:pos x="713" y="112"/>
                  </a:cxn>
                  <a:cxn ang="0">
                    <a:pos x="764" y="135"/>
                  </a:cxn>
                  <a:cxn ang="0">
                    <a:pos x="816" y="162"/>
                  </a:cxn>
                  <a:cxn ang="0">
                    <a:pos x="867" y="188"/>
                  </a:cxn>
                  <a:cxn ang="0">
                    <a:pos x="918" y="215"/>
                  </a:cxn>
                  <a:cxn ang="0">
                    <a:pos x="969" y="242"/>
                  </a:cxn>
                  <a:cxn ang="0">
                    <a:pos x="1021" y="270"/>
                  </a:cxn>
                  <a:cxn ang="0">
                    <a:pos x="1072" y="295"/>
                  </a:cxn>
                  <a:cxn ang="0">
                    <a:pos x="1123" y="321"/>
                  </a:cxn>
                  <a:cxn ang="0">
                    <a:pos x="1174" y="346"/>
                  </a:cxn>
                  <a:cxn ang="0">
                    <a:pos x="1226" y="367"/>
                  </a:cxn>
                  <a:cxn ang="0">
                    <a:pos x="1277" y="388"/>
                  </a:cxn>
                  <a:cxn ang="0">
                    <a:pos x="1328" y="405"/>
                  </a:cxn>
                  <a:cxn ang="0">
                    <a:pos x="1379" y="419"/>
                  </a:cxn>
                  <a:cxn ang="0">
                    <a:pos x="1431" y="431"/>
                  </a:cxn>
                  <a:cxn ang="0">
                    <a:pos x="1482" y="442"/>
                  </a:cxn>
                  <a:cxn ang="0">
                    <a:pos x="1533" y="448"/>
                  </a:cxn>
                  <a:cxn ang="0">
                    <a:pos x="1584" y="450"/>
                  </a:cxn>
                  <a:cxn ang="0">
                    <a:pos x="1636" y="452"/>
                  </a:cxn>
                  <a:cxn ang="0">
                    <a:pos x="1687" y="452"/>
                  </a:cxn>
                  <a:cxn ang="0">
                    <a:pos x="1738" y="446"/>
                  </a:cxn>
                  <a:cxn ang="0">
                    <a:pos x="1789" y="440"/>
                  </a:cxn>
                  <a:cxn ang="0">
                    <a:pos x="1841" y="432"/>
                  </a:cxn>
                  <a:cxn ang="0">
                    <a:pos x="1892" y="421"/>
                  </a:cxn>
                  <a:cxn ang="0">
                    <a:pos x="1943" y="407"/>
                  </a:cxn>
                  <a:cxn ang="0">
                    <a:pos x="1994" y="394"/>
                  </a:cxn>
                  <a:cxn ang="0">
                    <a:pos x="2046" y="379"/>
                  </a:cxn>
                  <a:cxn ang="0">
                    <a:pos x="2097" y="361"/>
                  </a:cxn>
                  <a:cxn ang="0">
                    <a:pos x="2148" y="345"/>
                  </a:cxn>
                  <a:cxn ang="0">
                    <a:pos x="2199" y="327"/>
                  </a:cxn>
                  <a:cxn ang="0">
                    <a:pos x="2251" y="309"/>
                  </a:cxn>
                  <a:cxn ang="0">
                    <a:pos x="2302" y="290"/>
                  </a:cxn>
                  <a:cxn ang="0">
                    <a:pos x="2353" y="271"/>
                  </a:cxn>
                  <a:cxn ang="0">
                    <a:pos x="2404" y="253"/>
                  </a:cxn>
                  <a:cxn ang="0">
                    <a:pos x="2456" y="234"/>
                  </a:cxn>
                  <a:cxn ang="0">
                    <a:pos x="2507" y="218"/>
                  </a:cxn>
                  <a:cxn ang="0">
                    <a:pos x="2558" y="201"/>
                  </a:cxn>
                  <a:cxn ang="0">
                    <a:pos x="2609" y="185"/>
                  </a:cxn>
                  <a:cxn ang="0">
                    <a:pos x="2661" y="169"/>
                  </a:cxn>
                  <a:cxn ang="0">
                    <a:pos x="2712" y="153"/>
                  </a:cxn>
                  <a:cxn ang="0">
                    <a:pos x="2763" y="140"/>
                  </a:cxn>
                  <a:cxn ang="0">
                    <a:pos x="2814" y="126"/>
                  </a:cxn>
                  <a:cxn ang="0">
                    <a:pos x="2866" y="114"/>
                  </a:cxn>
                  <a:cxn ang="0">
                    <a:pos x="2917" y="103"/>
                  </a:cxn>
                  <a:cxn ang="0">
                    <a:pos x="2968" y="90"/>
                  </a:cxn>
                  <a:cxn ang="0">
                    <a:pos x="3019" y="80"/>
                  </a:cxn>
                  <a:cxn ang="0">
                    <a:pos x="3071" y="71"/>
                  </a:cxn>
                  <a:cxn ang="0">
                    <a:pos x="3122" y="63"/>
                  </a:cxn>
                </a:cxnLst>
                <a:rect l="0" t="0" r="r" b="b"/>
                <a:pathLst>
                  <a:path w="3150" h="453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2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1"/>
                    </a:lnTo>
                    <a:lnTo>
                      <a:pt x="220" y="2"/>
                    </a:lnTo>
                    <a:lnTo>
                      <a:pt x="224" y="2"/>
                    </a:lnTo>
                    <a:lnTo>
                      <a:pt x="228" y="1"/>
                    </a:lnTo>
                    <a:lnTo>
                      <a:pt x="232" y="3"/>
                    </a:lnTo>
                    <a:lnTo>
                      <a:pt x="236" y="2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2"/>
                    </a:lnTo>
                    <a:lnTo>
                      <a:pt x="252" y="4"/>
                    </a:lnTo>
                    <a:lnTo>
                      <a:pt x="256" y="4"/>
                    </a:lnTo>
                    <a:lnTo>
                      <a:pt x="260" y="1"/>
                    </a:lnTo>
                    <a:lnTo>
                      <a:pt x="264" y="4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5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7"/>
                    </a:lnTo>
                    <a:lnTo>
                      <a:pt x="291" y="5"/>
                    </a:lnTo>
                    <a:lnTo>
                      <a:pt x="295" y="6"/>
                    </a:lnTo>
                    <a:lnTo>
                      <a:pt x="299" y="7"/>
                    </a:lnTo>
                    <a:lnTo>
                      <a:pt x="303" y="8"/>
                    </a:lnTo>
                    <a:lnTo>
                      <a:pt x="307" y="7"/>
                    </a:lnTo>
                    <a:lnTo>
                      <a:pt x="311" y="7"/>
                    </a:lnTo>
                    <a:lnTo>
                      <a:pt x="315" y="7"/>
                    </a:lnTo>
                    <a:lnTo>
                      <a:pt x="319" y="9"/>
                    </a:lnTo>
                    <a:lnTo>
                      <a:pt x="323" y="8"/>
                    </a:lnTo>
                    <a:lnTo>
                      <a:pt x="327" y="8"/>
                    </a:lnTo>
                    <a:lnTo>
                      <a:pt x="331" y="9"/>
                    </a:lnTo>
                    <a:lnTo>
                      <a:pt x="335" y="9"/>
                    </a:lnTo>
                    <a:lnTo>
                      <a:pt x="339" y="8"/>
                    </a:lnTo>
                    <a:lnTo>
                      <a:pt x="342" y="11"/>
                    </a:lnTo>
                    <a:lnTo>
                      <a:pt x="346" y="11"/>
                    </a:lnTo>
                    <a:lnTo>
                      <a:pt x="350" y="11"/>
                    </a:lnTo>
                    <a:lnTo>
                      <a:pt x="354" y="11"/>
                    </a:lnTo>
                    <a:lnTo>
                      <a:pt x="358" y="13"/>
                    </a:lnTo>
                    <a:lnTo>
                      <a:pt x="362" y="12"/>
                    </a:lnTo>
                    <a:lnTo>
                      <a:pt x="366" y="13"/>
                    </a:lnTo>
                    <a:lnTo>
                      <a:pt x="370" y="16"/>
                    </a:lnTo>
                    <a:lnTo>
                      <a:pt x="374" y="14"/>
                    </a:lnTo>
                    <a:lnTo>
                      <a:pt x="378" y="15"/>
                    </a:lnTo>
                    <a:lnTo>
                      <a:pt x="382" y="15"/>
                    </a:lnTo>
                    <a:lnTo>
                      <a:pt x="386" y="15"/>
                    </a:lnTo>
                    <a:lnTo>
                      <a:pt x="390" y="16"/>
                    </a:lnTo>
                    <a:lnTo>
                      <a:pt x="394" y="16"/>
                    </a:lnTo>
                    <a:lnTo>
                      <a:pt x="398" y="16"/>
                    </a:lnTo>
                    <a:lnTo>
                      <a:pt x="402" y="18"/>
                    </a:lnTo>
                    <a:lnTo>
                      <a:pt x="406" y="19"/>
                    </a:lnTo>
                    <a:lnTo>
                      <a:pt x="410" y="19"/>
                    </a:lnTo>
                    <a:lnTo>
                      <a:pt x="413" y="19"/>
                    </a:lnTo>
                    <a:lnTo>
                      <a:pt x="417" y="21"/>
                    </a:lnTo>
                    <a:lnTo>
                      <a:pt x="421" y="21"/>
                    </a:lnTo>
                    <a:lnTo>
                      <a:pt x="425" y="22"/>
                    </a:lnTo>
                    <a:lnTo>
                      <a:pt x="429" y="23"/>
                    </a:lnTo>
                    <a:lnTo>
                      <a:pt x="433" y="23"/>
                    </a:lnTo>
                    <a:lnTo>
                      <a:pt x="437" y="24"/>
                    </a:lnTo>
                    <a:lnTo>
                      <a:pt x="441" y="23"/>
                    </a:lnTo>
                    <a:lnTo>
                      <a:pt x="445" y="25"/>
                    </a:lnTo>
                    <a:lnTo>
                      <a:pt x="449" y="26"/>
                    </a:lnTo>
                    <a:lnTo>
                      <a:pt x="453" y="27"/>
                    </a:lnTo>
                    <a:lnTo>
                      <a:pt x="457" y="26"/>
                    </a:lnTo>
                    <a:lnTo>
                      <a:pt x="461" y="29"/>
                    </a:lnTo>
                    <a:lnTo>
                      <a:pt x="465" y="29"/>
                    </a:lnTo>
                    <a:lnTo>
                      <a:pt x="469" y="30"/>
                    </a:lnTo>
                    <a:lnTo>
                      <a:pt x="473" y="30"/>
                    </a:lnTo>
                    <a:lnTo>
                      <a:pt x="477" y="32"/>
                    </a:lnTo>
                    <a:lnTo>
                      <a:pt x="480" y="31"/>
                    </a:lnTo>
                    <a:lnTo>
                      <a:pt x="484" y="34"/>
                    </a:lnTo>
                    <a:lnTo>
                      <a:pt x="488" y="33"/>
                    </a:lnTo>
                    <a:lnTo>
                      <a:pt x="492" y="34"/>
                    </a:lnTo>
                    <a:lnTo>
                      <a:pt x="496" y="36"/>
                    </a:lnTo>
                    <a:lnTo>
                      <a:pt x="500" y="38"/>
                    </a:lnTo>
                    <a:lnTo>
                      <a:pt x="504" y="36"/>
                    </a:lnTo>
                    <a:lnTo>
                      <a:pt x="508" y="39"/>
                    </a:lnTo>
                    <a:lnTo>
                      <a:pt x="512" y="39"/>
                    </a:lnTo>
                    <a:lnTo>
                      <a:pt x="516" y="42"/>
                    </a:lnTo>
                    <a:lnTo>
                      <a:pt x="520" y="41"/>
                    </a:lnTo>
                    <a:lnTo>
                      <a:pt x="524" y="43"/>
                    </a:lnTo>
                    <a:lnTo>
                      <a:pt x="528" y="44"/>
                    </a:lnTo>
                    <a:lnTo>
                      <a:pt x="532" y="46"/>
                    </a:lnTo>
                    <a:lnTo>
                      <a:pt x="536" y="46"/>
                    </a:lnTo>
                    <a:lnTo>
                      <a:pt x="540" y="48"/>
                    </a:lnTo>
                    <a:lnTo>
                      <a:pt x="544" y="48"/>
                    </a:lnTo>
                    <a:lnTo>
                      <a:pt x="547" y="52"/>
                    </a:lnTo>
                    <a:lnTo>
                      <a:pt x="551" y="52"/>
                    </a:lnTo>
                    <a:lnTo>
                      <a:pt x="555" y="52"/>
                    </a:lnTo>
                    <a:lnTo>
                      <a:pt x="559" y="53"/>
                    </a:lnTo>
                    <a:lnTo>
                      <a:pt x="563" y="55"/>
                    </a:lnTo>
                    <a:lnTo>
                      <a:pt x="567" y="57"/>
                    </a:lnTo>
                    <a:lnTo>
                      <a:pt x="571" y="58"/>
                    </a:lnTo>
                    <a:lnTo>
                      <a:pt x="575" y="59"/>
                    </a:lnTo>
                    <a:lnTo>
                      <a:pt x="579" y="60"/>
                    </a:lnTo>
                    <a:lnTo>
                      <a:pt x="583" y="61"/>
                    </a:lnTo>
                    <a:lnTo>
                      <a:pt x="587" y="62"/>
                    </a:lnTo>
                    <a:lnTo>
                      <a:pt x="591" y="63"/>
                    </a:lnTo>
                    <a:lnTo>
                      <a:pt x="595" y="66"/>
                    </a:lnTo>
                    <a:lnTo>
                      <a:pt x="599" y="67"/>
                    </a:lnTo>
                    <a:lnTo>
                      <a:pt x="603" y="68"/>
                    </a:lnTo>
                    <a:lnTo>
                      <a:pt x="607" y="71"/>
                    </a:lnTo>
                    <a:lnTo>
                      <a:pt x="611" y="70"/>
                    </a:lnTo>
                    <a:lnTo>
                      <a:pt x="615" y="72"/>
                    </a:lnTo>
                    <a:lnTo>
                      <a:pt x="618" y="73"/>
                    </a:lnTo>
                    <a:lnTo>
                      <a:pt x="622" y="76"/>
                    </a:lnTo>
                    <a:lnTo>
                      <a:pt x="626" y="76"/>
                    </a:lnTo>
                    <a:lnTo>
                      <a:pt x="630" y="78"/>
                    </a:lnTo>
                    <a:lnTo>
                      <a:pt x="634" y="80"/>
                    </a:lnTo>
                    <a:lnTo>
                      <a:pt x="638" y="81"/>
                    </a:lnTo>
                    <a:lnTo>
                      <a:pt x="642" y="82"/>
                    </a:lnTo>
                    <a:lnTo>
                      <a:pt x="646" y="85"/>
                    </a:lnTo>
                    <a:lnTo>
                      <a:pt x="650" y="87"/>
                    </a:lnTo>
                    <a:lnTo>
                      <a:pt x="654" y="87"/>
                    </a:lnTo>
                    <a:lnTo>
                      <a:pt x="658" y="89"/>
                    </a:lnTo>
                    <a:lnTo>
                      <a:pt x="662" y="91"/>
                    </a:lnTo>
                    <a:lnTo>
                      <a:pt x="666" y="91"/>
                    </a:lnTo>
                    <a:lnTo>
                      <a:pt x="670" y="94"/>
                    </a:lnTo>
                    <a:lnTo>
                      <a:pt x="674" y="97"/>
                    </a:lnTo>
                    <a:lnTo>
                      <a:pt x="678" y="97"/>
                    </a:lnTo>
                    <a:lnTo>
                      <a:pt x="682" y="99"/>
                    </a:lnTo>
                    <a:lnTo>
                      <a:pt x="685" y="100"/>
                    </a:lnTo>
                    <a:lnTo>
                      <a:pt x="689" y="102"/>
                    </a:lnTo>
                    <a:lnTo>
                      <a:pt x="693" y="104"/>
                    </a:lnTo>
                    <a:lnTo>
                      <a:pt x="697" y="105"/>
                    </a:lnTo>
                    <a:lnTo>
                      <a:pt x="701" y="107"/>
                    </a:lnTo>
                    <a:lnTo>
                      <a:pt x="705" y="108"/>
                    </a:lnTo>
                    <a:lnTo>
                      <a:pt x="709" y="110"/>
                    </a:lnTo>
                    <a:lnTo>
                      <a:pt x="713" y="112"/>
                    </a:lnTo>
                    <a:lnTo>
                      <a:pt x="717" y="115"/>
                    </a:lnTo>
                    <a:lnTo>
                      <a:pt x="721" y="115"/>
                    </a:lnTo>
                    <a:lnTo>
                      <a:pt x="725" y="117"/>
                    </a:lnTo>
                    <a:lnTo>
                      <a:pt x="729" y="120"/>
                    </a:lnTo>
                    <a:lnTo>
                      <a:pt x="733" y="121"/>
                    </a:lnTo>
                    <a:lnTo>
                      <a:pt x="737" y="122"/>
                    </a:lnTo>
                    <a:lnTo>
                      <a:pt x="741" y="125"/>
                    </a:lnTo>
                    <a:lnTo>
                      <a:pt x="745" y="126"/>
                    </a:lnTo>
                    <a:lnTo>
                      <a:pt x="749" y="129"/>
                    </a:lnTo>
                    <a:lnTo>
                      <a:pt x="753" y="130"/>
                    </a:lnTo>
                    <a:lnTo>
                      <a:pt x="756" y="131"/>
                    </a:lnTo>
                    <a:lnTo>
                      <a:pt x="760" y="134"/>
                    </a:lnTo>
                    <a:lnTo>
                      <a:pt x="764" y="135"/>
                    </a:lnTo>
                    <a:lnTo>
                      <a:pt x="768" y="139"/>
                    </a:lnTo>
                    <a:lnTo>
                      <a:pt x="772" y="138"/>
                    </a:lnTo>
                    <a:lnTo>
                      <a:pt x="776" y="141"/>
                    </a:lnTo>
                    <a:lnTo>
                      <a:pt x="780" y="144"/>
                    </a:lnTo>
                    <a:lnTo>
                      <a:pt x="784" y="144"/>
                    </a:lnTo>
                    <a:lnTo>
                      <a:pt x="788" y="146"/>
                    </a:lnTo>
                    <a:lnTo>
                      <a:pt x="792" y="149"/>
                    </a:lnTo>
                    <a:lnTo>
                      <a:pt x="796" y="150"/>
                    </a:lnTo>
                    <a:lnTo>
                      <a:pt x="800" y="151"/>
                    </a:lnTo>
                    <a:lnTo>
                      <a:pt x="804" y="155"/>
                    </a:lnTo>
                    <a:lnTo>
                      <a:pt x="808" y="157"/>
                    </a:lnTo>
                    <a:lnTo>
                      <a:pt x="812" y="161"/>
                    </a:lnTo>
                    <a:lnTo>
                      <a:pt x="816" y="162"/>
                    </a:lnTo>
                    <a:lnTo>
                      <a:pt x="820" y="164"/>
                    </a:lnTo>
                    <a:lnTo>
                      <a:pt x="823" y="163"/>
                    </a:lnTo>
                    <a:lnTo>
                      <a:pt x="827" y="166"/>
                    </a:lnTo>
                    <a:lnTo>
                      <a:pt x="831" y="169"/>
                    </a:lnTo>
                    <a:lnTo>
                      <a:pt x="835" y="171"/>
                    </a:lnTo>
                    <a:lnTo>
                      <a:pt x="839" y="173"/>
                    </a:lnTo>
                    <a:lnTo>
                      <a:pt x="843" y="175"/>
                    </a:lnTo>
                    <a:lnTo>
                      <a:pt x="847" y="178"/>
                    </a:lnTo>
                    <a:lnTo>
                      <a:pt x="851" y="180"/>
                    </a:lnTo>
                    <a:lnTo>
                      <a:pt x="855" y="181"/>
                    </a:lnTo>
                    <a:lnTo>
                      <a:pt x="859" y="185"/>
                    </a:lnTo>
                    <a:lnTo>
                      <a:pt x="863" y="186"/>
                    </a:lnTo>
                    <a:lnTo>
                      <a:pt x="867" y="188"/>
                    </a:lnTo>
                    <a:lnTo>
                      <a:pt x="871" y="190"/>
                    </a:lnTo>
                    <a:lnTo>
                      <a:pt x="875" y="192"/>
                    </a:lnTo>
                    <a:lnTo>
                      <a:pt x="879" y="194"/>
                    </a:lnTo>
                    <a:lnTo>
                      <a:pt x="883" y="195"/>
                    </a:lnTo>
                    <a:lnTo>
                      <a:pt x="887" y="199"/>
                    </a:lnTo>
                    <a:lnTo>
                      <a:pt x="890" y="200"/>
                    </a:lnTo>
                    <a:lnTo>
                      <a:pt x="894" y="202"/>
                    </a:lnTo>
                    <a:lnTo>
                      <a:pt x="898" y="203"/>
                    </a:lnTo>
                    <a:lnTo>
                      <a:pt x="902" y="207"/>
                    </a:lnTo>
                    <a:lnTo>
                      <a:pt x="906" y="208"/>
                    </a:lnTo>
                    <a:lnTo>
                      <a:pt x="910" y="212"/>
                    </a:lnTo>
                    <a:lnTo>
                      <a:pt x="914" y="213"/>
                    </a:lnTo>
                    <a:lnTo>
                      <a:pt x="918" y="215"/>
                    </a:lnTo>
                    <a:lnTo>
                      <a:pt x="922" y="216"/>
                    </a:lnTo>
                    <a:lnTo>
                      <a:pt x="926" y="219"/>
                    </a:lnTo>
                    <a:lnTo>
                      <a:pt x="930" y="222"/>
                    </a:lnTo>
                    <a:lnTo>
                      <a:pt x="934" y="223"/>
                    </a:lnTo>
                    <a:lnTo>
                      <a:pt x="938" y="225"/>
                    </a:lnTo>
                    <a:lnTo>
                      <a:pt x="942" y="227"/>
                    </a:lnTo>
                    <a:lnTo>
                      <a:pt x="946" y="231"/>
                    </a:lnTo>
                    <a:lnTo>
                      <a:pt x="950" y="232"/>
                    </a:lnTo>
                    <a:lnTo>
                      <a:pt x="954" y="233"/>
                    </a:lnTo>
                    <a:lnTo>
                      <a:pt x="958" y="234"/>
                    </a:lnTo>
                    <a:lnTo>
                      <a:pt x="961" y="238"/>
                    </a:lnTo>
                    <a:lnTo>
                      <a:pt x="965" y="241"/>
                    </a:lnTo>
                    <a:lnTo>
                      <a:pt x="969" y="242"/>
                    </a:lnTo>
                    <a:lnTo>
                      <a:pt x="973" y="245"/>
                    </a:lnTo>
                    <a:lnTo>
                      <a:pt x="977" y="246"/>
                    </a:lnTo>
                    <a:lnTo>
                      <a:pt x="981" y="248"/>
                    </a:lnTo>
                    <a:lnTo>
                      <a:pt x="985" y="251"/>
                    </a:lnTo>
                    <a:lnTo>
                      <a:pt x="989" y="253"/>
                    </a:lnTo>
                    <a:lnTo>
                      <a:pt x="993" y="256"/>
                    </a:lnTo>
                    <a:lnTo>
                      <a:pt x="997" y="257"/>
                    </a:lnTo>
                    <a:lnTo>
                      <a:pt x="1001" y="260"/>
                    </a:lnTo>
                    <a:lnTo>
                      <a:pt x="1005" y="261"/>
                    </a:lnTo>
                    <a:lnTo>
                      <a:pt x="1009" y="263"/>
                    </a:lnTo>
                    <a:lnTo>
                      <a:pt x="1013" y="264"/>
                    </a:lnTo>
                    <a:lnTo>
                      <a:pt x="1017" y="268"/>
                    </a:lnTo>
                    <a:lnTo>
                      <a:pt x="1021" y="270"/>
                    </a:lnTo>
                    <a:lnTo>
                      <a:pt x="1025" y="272"/>
                    </a:lnTo>
                    <a:lnTo>
                      <a:pt x="1028" y="275"/>
                    </a:lnTo>
                    <a:lnTo>
                      <a:pt x="1032" y="275"/>
                    </a:lnTo>
                    <a:lnTo>
                      <a:pt x="1036" y="277"/>
                    </a:lnTo>
                    <a:lnTo>
                      <a:pt x="1040" y="279"/>
                    </a:lnTo>
                    <a:lnTo>
                      <a:pt x="1044" y="282"/>
                    </a:lnTo>
                    <a:lnTo>
                      <a:pt x="1048" y="284"/>
                    </a:lnTo>
                    <a:lnTo>
                      <a:pt x="1052" y="286"/>
                    </a:lnTo>
                    <a:lnTo>
                      <a:pt x="1056" y="288"/>
                    </a:lnTo>
                    <a:lnTo>
                      <a:pt x="1060" y="290"/>
                    </a:lnTo>
                    <a:lnTo>
                      <a:pt x="1064" y="292"/>
                    </a:lnTo>
                    <a:lnTo>
                      <a:pt x="1068" y="294"/>
                    </a:lnTo>
                    <a:lnTo>
                      <a:pt x="1072" y="295"/>
                    </a:lnTo>
                    <a:lnTo>
                      <a:pt x="1076" y="298"/>
                    </a:lnTo>
                    <a:lnTo>
                      <a:pt x="1080" y="300"/>
                    </a:lnTo>
                    <a:lnTo>
                      <a:pt x="1084" y="303"/>
                    </a:lnTo>
                    <a:lnTo>
                      <a:pt x="1088" y="304"/>
                    </a:lnTo>
                    <a:lnTo>
                      <a:pt x="1092" y="307"/>
                    </a:lnTo>
                    <a:lnTo>
                      <a:pt x="1095" y="308"/>
                    </a:lnTo>
                    <a:lnTo>
                      <a:pt x="1099" y="310"/>
                    </a:lnTo>
                    <a:lnTo>
                      <a:pt x="1103" y="312"/>
                    </a:lnTo>
                    <a:lnTo>
                      <a:pt x="1107" y="313"/>
                    </a:lnTo>
                    <a:lnTo>
                      <a:pt x="1111" y="315"/>
                    </a:lnTo>
                    <a:lnTo>
                      <a:pt x="1115" y="317"/>
                    </a:lnTo>
                    <a:lnTo>
                      <a:pt x="1119" y="320"/>
                    </a:lnTo>
                    <a:lnTo>
                      <a:pt x="1123" y="321"/>
                    </a:lnTo>
                    <a:lnTo>
                      <a:pt x="1127" y="324"/>
                    </a:lnTo>
                    <a:lnTo>
                      <a:pt x="1131" y="325"/>
                    </a:lnTo>
                    <a:lnTo>
                      <a:pt x="1135" y="327"/>
                    </a:lnTo>
                    <a:lnTo>
                      <a:pt x="1139" y="330"/>
                    </a:lnTo>
                    <a:lnTo>
                      <a:pt x="1143" y="332"/>
                    </a:lnTo>
                    <a:lnTo>
                      <a:pt x="1147" y="334"/>
                    </a:lnTo>
                    <a:lnTo>
                      <a:pt x="1151" y="334"/>
                    </a:lnTo>
                    <a:lnTo>
                      <a:pt x="1155" y="338"/>
                    </a:lnTo>
                    <a:lnTo>
                      <a:pt x="1159" y="338"/>
                    </a:lnTo>
                    <a:lnTo>
                      <a:pt x="1163" y="340"/>
                    </a:lnTo>
                    <a:lnTo>
                      <a:pt x="1166" y="341"/>
                    </a:lnTo>
                    <a:lnTo>
                      <a:pt x="1170" y="344"/>
                    </a:lnTo>
                    <a:lnTo>
                      <a:pt x="1174" y="346"/>
                    </a:lnTo>
                    <a:lnTo>
                      <a:pt x="1178" y="347"/>
                    </a:lnTo>
                    <a:lnTo>
                      <a:pt x="1182" y="349"/>
                    </a:lnTo>
                    <a:lnTo>
                      <a:pt x="1186" y="352"/>
                    </a:lnTo>
                    <a:lnTo>
                      <a:pt x="1190" y="354"/>
                    </a:lnTo>
                    <a:lnTo>
                      <a:pt x="1194" y="354"/>
                    </a:lnTo>
                    <a:lnTo>
                      <a:pt x="1198" y="357"/>
                    </a:lnTo>
                    <a:lnTo>
                      <a:pt x="1202" y="358"/>
                    </a:lnTo>
                    <a:lnTo>
                      <a:pt x="1206" y="361"/>
                    </a:lnTo>
                    <a:lnTo>
                      <a:pt x="1210" y="361"/>
                    </a:lnTo>
                    <a:lnTo>
                      <a:pt x="1214" y="362"/>
                    </a:lnTo>
                    <a:lnTo>
                      <a:pt x="1218" y="364"/>
                    </a:lnTo>
                    <a:lnTo>
                      <a:pt x="1222" y="365"/>
                    </a:lnTo>
                    <a:lnTo>
                      <a:pt x="1226" y="367"/>
                    </a:lnTo>
                    <a:lnTo>
                      <a:pt x="1230" y="368"/>
                    </a:lnTo>
                    <a:lnTo>
                      <a:pt x="1233" y="371"/>
                    </a:lnTo>
                    <a:lnTo>
                      <a:pt x="1237" y="371"/>
                    </a:lnTo>
                    <a:lnTo>
                      <a:pt x="1241" y="375"/>
                    </a:lnTo>
                    <a:lnTo>
                      <a:pt x="1245" y="375"/>
                    </a:lnTo>
                    <a:lnTo>
                      <a:pt x="1249" y="377"/>
                    </a:lnTo>
                    <a:lnTo>
                      <a:pt x="1253" y="378"/>
                    </a:lnTo>
                    <a:lnTo>
                      <a:pt x="1257" y="379"/>
                    </a:lnTo>
                    <a:lnTo>
                      <a:pt x="1261" y="381"/>
                    </a:lnTo>
                    <a:lnTo>
                      <a:pt x="1265" y="383"/>
                    </a:lnTo>
                    <a:lnTo>
                      <a:pt x="1269" y="385"/>
                    </a:lnTo>
                    <a:lnTo>
                      <a:pt x="1273" y="386"/>
                    </a:lnTo>
                    <a:lnTo>
                      <a:pt x="1277" y="388"/>
                    </a:lnTo>
                    <a:lnTo>
                      <a:pt x="1281" y="389"/>
                    </a:lnTo>
                    <a:lnTo>
                      <a:pt x="1285" y="390"/>
                    </a:lnTo>
                    <a:lnTo>
                      <a:pt x="1289" y="391"/>
                    </a:lnTo>
                    <a:lnTo>
                      <a:pt x="1293" y="393"/>
                    </a:lnTo>
                    <a:lnTo>
                      <a:pt x="1297" y="394"/>
                    </a:lnTo>
                    <a:lnTo>
                      <a:pt x="1301" y="396"/>
                    </a:lnTo>
                    <a:lnTo>
                      <a:pt x="1304" y="398"/>
                    </a:lnTo>
                    <a:lnTo>
                      <a:pt x="1308" y="397"/>
                    </a:lnTo>
                    <a:lnTo>
                      <a:pt x="1312" y="400"/>
                    </a:lnTo>
                    <a:lnTo>
                      <a:pt x="1316" y="401"/>
                    </a:lnTo>
                    <a:lnTo>
                      <a:pt x="1320" y="401"/>
                    </a:lnTo>
                    <a:lnTo>
                      <a:pt x="1324" y="404"/>
                    </a:lnTo>
                    <a:lnTo>
                      <a:pt x="1328" y="405"/>
                    </a:lnTo>
                    <a:lnTo>
                      <a:pt x="1332" y="406"/>
                    </a:lnTo>
                    <a:lnTo>
                      <a:pt x="1336" y="407"/>
                    </a:lnTo>
                    <a:lnTo>
                      <a:pt x="1340" y="408"/>
                    </a:lnTo>
                    <a:lnTo>
                      <a:pt x="1344" y="410"/>
                    </a:lnTo>
                    <a:lnTo>
                      <a:pt x="1348" y="411"/>
                    </a:lnTo>
                    <a:lnTo>
                      <a:pt x="1352" y="412"/>
                    </a:lnTo>
                    <a:lnTo>
                      <a:pt x="1356" y="414"/>
                    </a:lnTo>
                    <a:lnTo>
                      <a:pt x="1360" y="416"/>
                    </a:lnTo>
                    <a:lnTo>
                      <a:pt x="1364" y="415"/>
                    </a:lnTo>
                    <a:lnTo>
                      <a:pt x="1368" y="416"/>
                    </a:lnTo>
                    <a:lnTo>
                      <a:pt x="1371" y="418"/>
                    </a:lnTo>
                    <a:lnTo>
                      <a:pt x="1375" y="418"/>
                    </a:lnTo>
                    <a:lnTo>
                      <a:pt x="1379" y="419"/>
                    </a:lnTo>
                    <a:lnTo>
                      <a:pt x="1383" y="420"/>
                    </a:lnTo>
                    <a:lnTo>
                      <a:pt x="1387" y="422"/>
                    </a:lnTo>
                    <a:lnTo>
                      <a:pt x="1391" y="423"/>
                    </a:lnTo>
                    <a:lnTo>
                      <a:pt x="1395" y="423"/>
                    </a:lnTo>
                    <a:lnTo>
                      <a:pt x="1399" y="424"/>
                    </a:lnTo>
                    <a:lnTo>
                      <a:pt x="1403" y="427"/>
                    </a:lnTo>
                    <a:lnTo>
                      <a:pt x="1407" y="427"/>
                    </a:lnTo>
                    <a:lnTo>
                      <a:pt x="1411" y="427"/>
                    </a:lnTo>
                    <a:lnTo>
                      <a:pt x="1415" y="430"/>
                    </a:lnTo>
                    <a:lnTo>
                      <a:pt x="1419" y="430"/>
                    </a:lnTo>
                    <a:lnTo>
                      <a:pt x="1423" y="431"/>
                    </a:lnTo>
                    <a:lnTo>
                      <a:pt x="1427" y="432"/>
                    </a:lnTo>
                    <a:lnTo>
                      <a:pt x="1431" y="431"/>
                    </a:lnTo>
                    <a:lnTo>
                      <a:pt x="1435" y="433"/>
                    </a:lnTo>
                    <a:lnTo>
                      <a:pt x="1438" y="434"/>
                    </a:lnTo>
                    <a:lnTo>
                      <a:pt x="1442" y="435"/>
                    </a:lnTo>
                    <a:lnTo>
                      <a:pt x="1446" y="436"/>
                    </a:lnTo>
                    <a:lnTo>
                      <a:pt x="1450" y="436"/>
                    </a:lnTo>
                    <a:lnTo>
                      <a:pt x="1454" y="436"/>
                    </a:lnTo>
                    <a:lnTo>
                      <a:pt x="1458" y="437"/>
                    </a:lnTo>
                    <a:lnTo>
                      <a:pt x="1462" y="438"/>
                    </a:lnTo>
                    <a:lnTo>
                      <a:pt x="1466" y="440"/>
                    </a:lnTo>
                    <a:lnTo>
                      <a:pt x="1470" y="439"/>
                    </a:lnTo>
                    <a:lnTo>
                      <a:pt x="1474" y="440"/>
                    </a:lnTo>
                    <a:lnTo>
                      <a:pt x="1478" y="441"/>
                    </a:lnTo>
                    <a:lnTo>
                      <a:pt x="1482" y="442"/>
                    </a:lnTo>
                    <a:lnTo>
                      <a:pt x="1486" y="442"/>
                    </a:lnTo>
                    <a:lnTo>
                      <a:pt x="1490" y="443"/>
                    </a:lnTo>
                    <a:lnTo>
                      <a:pt x="1494" y="444"/>
                    </a:lnTo>
                    <a:lnTo>
                      <a:pt x="1498" y="443"/>
                    </a:lnTo>
                    <a:lnTo>
                      <a:pt x="1502" y="446"/>
                    </a:lnTo>
                    <a:lnTo>
                      <a:pt x="1506" y="446"/>
                    </a:lnTo>
                    <a:lnTo>
                      <a:pt x="1509" y="446"/>
                    </a:lnTo>
                    <a:lnTo>
                      <a:pt x="1513" y="446"/>
                    </a:lnTo>
                    <a:lnTo>
                      <a:pt x="1517" y="445"/>
                    </a:lnTo>
                    <a:lnTo>
                      <a:pt x="1521" y="447"/>
                    </a:lnTo>
                    <a:lnTo>
                      <a:pt x="1525" y="446"/>
                    </a:lnTo>
                    <a:lnTo>
                      <a:pt x="1529" y="448"/>
                    </a:lnTo>
                    <a:lnTo>
                      <a:pt x="1533" y="448"/>
                    </a:lnTo>
                    <a:lnTo>
                      <a:pt x="1537" y="449"/>
                    </a:lnTo>
                    <a:lnTo>
                      <a:pt x="1541" y="448"/>
                    </a:lnTo>
                    <a:lnTo>
                      <a:pt x="1545" y="449"/>
                    </a:lnTo>
                    <a:lnTo>
                      <a:pt x="1549" y="449"/>
                    </a:lnTo>
                    <a:lnTo>
                      <a:pt x="1553" y="451"/>
                    </a:lnTo>
                    <a:lnTo>
                      <a:pt x="1557" y="450"/>
                    </a:lnTo>
                    <a:lnTo>
                      <a:pt x="1561" y="450"/>
                    </a:lnTo>
                    <a:lnTo>
                      <a:pt x="1565" y="451"/>
                    </a:lnTo>
                    <a:lnTo>
                      <a:pt x="1569" y="450"/>
                    </a:lnTo>
                    <a:lnTo>
                      <a:pt x="1573" y="452"/>
                    </a:lnTo>
                    <a:lnTo>
                      <a:pt x="1576" y="452"/>
                    </a:lnTo>
                    <a:lnTo>
                      <a:pt x="1580" y="452"/>
                    </a:lnTo>
                    <a:lnTo>
                      <a:pt x="1584" y="450"/>
                    </a:lnTo>
                    <a:lnTo>
                      <a:pt x="1588" y="451"/>
                    </a:lnTo>
                    <a:lnTo>
                      <a:pt x="1592" y="453"/>
                    </a:lnTo>
                    <a:lnTo>
                      <a:pt x="1596" y="452"/>
                    </a:lnTo>
                    <a:lnTo>
                      <a:pt x="1600" y="451"/>
                    </a:lnTo>
                    <a:lnTo>
                      <a:pt x="1604" y="451"/>
                    </a:lnTo>
                    <a:lnTo>
                      <a:pt x="1608" y="452"/>
                    </a:lnTo>
                    <a:lnTo>
                      <a:pt x="1612" y="452"/>
                    </a:lnTo>
                    <a:lnTo>
                      <a:pt x="1616" y="452"/>
                    </a:lnTo>
                    <a:lnTo>
                      <a:pt x="1620" y="452"/>
                    </a:lnTo>
                    <a:lnTo>
                      <a:pt x="1624" y="451"/>
                    </a:lnTo>
                    <a:lnTo>
                      <a:pt x="1628" y="453"/>
                    </a:lnTo>
                    <a:lnTo>
                      <a:pt x="1632" y="452"/>
                    </a:lnTo>
                    <a:lnTo>
                      <a:pt x="1636" y="452"/>
                    </a:lnTo>
                    <a:lnTo>
                      <a:pt x="1640" y="452"/>
                    </a:lnTo>
                    <a:lnTo>
                      <a:pt x="1643" y="453"/>
                    </a:lnTo>
                    <a:lnTo>
                      <a:pt x="1647" y="452"/>
                    </a:lnTo>
                    <a:lnTo>
                      <a:pt x="1651" y="453"/>
                    </a:lnTo>
                    <a:lnTo>
                      <a:pt x="1655" y="451"/>
                    </a:lnTo>
                    <a:lnTo>
                      <a:pt x="1659" y="453"/>
                    </a:lnTo>
                    <a:lnTo>
                      <a:pt x="1663" y="451"/>
                    </a:lnTo>
                    <a:lnTo>
                      <a:pt x="1667" y="452"/>
                    </a:lnTo>
                    <a:lnTo>
                      <a:pt x="1671" y="451"/>
                    </a:lnTo>
                    <a:lnTo>
                      <a:pt x="1675" y="451"/>
                    </a:lnTo>
                    <a:lnTo>
                      <a:pt x="1679" y="452"/>
                    </a:lnTo>
                    <a:lnTo>
                      <a:pt x="1683" y="450"/>
                    </a:lnTo>
                    <a:lnTo>
                      <a:pt x="1687" y="452"/>
                    </a:lnTo>
                    <a:lnTo>
                      <a:pt x="1691" y="450"/>
                    </a:lnTo>
                    <a:lnTo>
                      <a:pt x="1695" y="451"/>
                    </a:lnTo>
                    <a:lnTo>
                      <a:pt x="1699" y="450"/>
                    </a:lnTo>
                    <a:lnTo>
                      <a:pt x="1703" y="450"/>
                    </a:lnTo>
                    <a:lnTo>
                      <a:pt x="1707" y="449"/>
                    </a:lnTo>
                    <a:lnTo>
                      <a:pt x="1711" y="449"/>
                    </a:lnTo>
                    <a:lnTo>
                      <a:pt x="1714" y="447"/>
                    </a:lnTo>
                    <a:lnTo>
                      <a:pt x="1718" y="448"/>
                    </a:lnTo>
                    <a:lnTo>
                      <a:pt x="1722" y="449"/>
                    </a:lnTo>
                    <a:lnTo>
                      <a:pt x="1726" y="447"/>
                    </a:lnTo>
                    <a:lnTo>
                      <a:pt x="1730" y="448"/>
                    </a:lnTo>
                    <a:lnTo>
                      <a:pt x="1734" y="447"/>
                    </a:lnTo>
                    <a:lnTo>
                      <a:pt x="1738" y="446"/>
                    </a:lnTo>
                    <a:lnTo>
                      <a:pt x="1742" y="446"/>
                    </a:lnTo>
                    <a:lnTo>
                      <a:pt x="1746" y="445"/>
                    </a:lnTo>
                    <a:lnTo>
                      <a:pt x="1750" y="443"/>
                    </a:lnTo>
                    <a:lnTo>
                      <a:pt x="1754" y="445"/>
                    </a:lnTo>
                    <a:lnTo>
                      <a:pt x="1758" y="445"/>
                    </a:lnTo>
                    <a:lnTo>
                      <a:pt x="1762" y="444"/>
                    </a:lnTo>
                    <a:lnTo>
                      <a:pt x="1766" y="443"/>
                    </a:lnTo>
                    <a:lnTo>
                      <a:pt x="1770" y="442"/>
                    </a:lnTo>
                    <a:lnTo>
                      <a:pt x="1774" y="442"/>
                    </a:lnTo>
                    <a:lnTo>
                      <a:pt x="1778" y="441"/>
                    </a:lnTo>
                    <a:lnTo>
                      <a:pt x="1781" y="442"/>
                    </a:lnTo>
                    <a:lnTo>
                      <a:pt x="1785" y="438"/>
                    </a:lnTo>
                    <a:lnTo>
                      <a:pt x="1789" y="440"/>
                    </a:lnTo>
                    <a:lnTo>
                      <a:pt x="1793" y="438"/>
                    </a:lnTo>
                    <a:lnTo>
                      <a:pt x="1797" y="438"/>
                    </a:lnTo>
                    <a:lnTo>
                      <a:pt x="1801" y="438"/>
                    </a:lnTo>
                    <a:lnTo>
                      <a:pt x="1805" y="438"/>
                    </a:lnTo>
                    <a:lnTo>
                      <a:pt x="1809" y="435"/>
                    </a:lnTo>
                    <a:lnTo>
                      <a:pt x="1813" y="436"/>
                    </a:lnTo>
                    <a:lnTo>
                      <a:pt x="1817" y="434"/>
                    </a:lnTo>
                    <a:lnTo>
                      <a:pt x="1821" y="435"/>
                    </a:lnTo>
                    <a:lnTo>
                      <a:pt x="1825" y="434"/>
                    </a:lnTo>
                    <a:lnTo>
                      <a:pt x="1829" y="432"/>
                    </a:lnTo>
                    <a:lnTo>
                      <a:pt x="1833" y="432"/>
                    </a:lnTo>
                    <a:lnTo>
                      <a:pt x="1837" y="431"/>
                    </a:lnTo>
                    <a:lnTo>
                      <a:pt x="1841" y="432"/>
                    </a:lnTo>
                    <a:lnTo>
                      <a:pt x="1845" y="431"/>
                    </a:lnTo>
                    <a:lnTo>
                      <a:pt x="1848" y="429"/>
                    </a:lnTo>
                    <a:lnTo>
                      <a:pt x="1852" y="428"/>
                    </a:lnTo>
                    <a:lnTo>
                      <a:pt x="1856" y="429"/>
                    </a:lnTo>
                    <a:lnTo>
                      <a:pt x="1860" y="426"/>
                    </a:lnTo>
                    <a:lnTo>
                      <a:pt x="1864" y="426"/>
                    </a:lnTo>
                    <a:lnTo>
                      <a:pt x="1868" y="426"/>
                    </a:lnTo>
                    <a:lnTo>
                      <a:pt x="1872" y="423"/>
                    </a:lnTo>
                    <a:lnTo>
                      <a:pt x="1876" y="424"/>
                    </a:lnTo>
                    <a:lnTo>
                      <a:pt x="1880" y="423"/>
                    </a:lnTo>
                    <a:lnTo>
                      <a:pt x="1884" y="422"/>
                    </a:lnTo>
                    <a:lnTo>
                      <a:pt x="1888" y="421"/>
                    </a:lnTo>
                    <a:lnTo>
                      <a:pt x="1892" y="421"/>
                    </a:lnTo>
                    <a:lnTo>
                      <a:pt x="1896" y="420"/>
                    </a:lnTo>
                    <a:lnTo>
                      <a:pt x="1900" y="420"/>
                    </a:lnTo>
                    <a:lnTo>
                      <a:pt x="1904" y="417"/>
                    </a:lnTo>
                    <a:lnTo>
                      <a:pt x="1908" y="416"/>
                    </a:lnTo>
                    <a:lnTo>
                      <a:pt x="1912" y="416"/>
                    </a:lnTo>
                    <a:lnTo>
                      <a:pt x="1916" y="416"/>
                    </a:lnTo>
                    <a:lnTo>
                      <a:pt x="1919" y="413"/>
                    </a:lnTo>
                    <a:lnTo>
                      <a:pt x="1923" y="413"/>
                    </a:lnTo>
                    <a:lnTo>
                      <a:pt x="1927" y="412"/>
                    </a:lnTo>
                    <a:lnTo>
                      <a:pt x="1931" y="410"/>
                    </a:lnTo>
                    <a:lnTo>
                      <a:pt x="1935" y="410"/>
                    </a:lnTo>
                    <a:lnTo>
                      <a:pt x="1939" y="408"/>
                    </a:lnTo>
                    <a:lnTo>
                      <a:pt x="1943" y="407"/>
                    </a:lnTo>
                    <a:lnTo>
                      <a:pt x="1947" y="407"/>
                    </a:lnTo>
                    <a:lnTo>
                      <a:pt x="1951" y="407"/>
                    </a:lnTo>
                    <a:lnTo>
                      <a:pt x="1955" y="405"/>
                    </a:lnTo>
                    <a:lnTo>
                      <a:pt x="1959" y="403"/>
                    </a:lnTo>
                    <a:lnTo>
                      <a:pt x="1963" y="402"/>
                    </a:lnTo>
                    <a:lnTo>
                      <a:pt x="1967" y="401"/>
                    </a:lnTo>
                    <a:lnTo>
                      <a:pt x="1971" y="401"/>
                    </a:lnTo>
                    <a:lnTo>
                      <a:pt x="1975" y="400"/>
                    </a:lnTo>
                    <a:lnTo>
                      <a:pt x="1979" y="398"/>
                    </a:lnTo>
                    <a:lnTo>
                      <a:pt x="1983" y="397"/>
                    </a:lnTo>
                    <a:lnTo>
                      <a:pt x="1986" y="395"/>
                    </a:lnTo>
                    <a:lnTo>
                      <a:pt x="1990" y="395"/>
                    </a:lnTo>
                    <a:lnTo>
                      <a:pt x="1994" y="394"/>
                    </a:lnTo>
                    <a:lnTo>
                      <a:pt x="1998" y="392"/>
                    </a:lnTo>
                    <a:lnTo>
                      <a:pt x="2002" y="392"/>
                    </a:lnTo>
                    <a:lnTo>
                      <a:pt x="2006" y="391"/>
                    </a:lnTo>
                    <a:lnTo>
                      <a:pt x="2010" y="388"/>
                    </a:lnTo>
                    <a:lnTo>
                      <a:pt x="2014" y="387"/>
                    </a:lnTo>
                    <a:lnTo>
                      <a:pt x="2018" y="387"/>
                    </a:lnTo>
                    <a:lnTo>
                      <a:pt x="2022" y="386"/>
                    </a:lnTo>
                    <a:lnTo>
                      <a:pt x="2026" y="384"/>
                    </a:lnTo>
                    <a:lnTo>
                      <a:pt x="2030" y="384"/>
                    </a:lnTo>
                    <a:lnTo>
                      <a:pt x="2034" y="382"/>
                    </a:lnTo>
                    <a:lnTo>
                      <a:pt x="2038" y="381"/>
                    </a:lnTo>
                    <a:lnTo>
                      <a:pt x="2042" y="380"/>
                    </a:lnTo>
                    <a:lnTo>
                      <a:pt x="2046" y="379"/>
                    </a:lnTo>
                    <a:lnTo>
                      <a:pt x="2050" y="377"/>
                    </a:lnTo>
                    <a:lnTo>
                      <a:pt x="2054" y="376"/>
                    </a:lnTo>
                    <a:lnTo>
                      <a:pt x="2057" y="375"/>
                    </a:lnTo>
                    <a:lnTo>
                      <a:pt x="2061" y="373"/>
                    </a:lnTo>
                    <a:lnTo>
                      <a:pt x="2065" y="373"/>
                    </a:lnTo>
                    <a:lnTo>
                      <a:pt x="2069" y="371"/>
                    </a:lnTo>
                    <a:lnTo>
                      <a:pt x="2073" y="370"/>
                    </a:lnTo>
                    <a:lnTo>
                      <a:pt x="2077" y="367"/>
                    </a:lnTo>
                    <a:lnTo>
                      <a:pt x="2081" y="369"/>
                    </a:lnTo>
                    <a:lnTo>
                      <a:pt x="2085" y="365"/>
                    </a:lnTo>
                    <a:lnTo>
                      <a:pt x="2089" y="365"/>
                    </a:lnTo>
                    <a:lnTo>
                      <a:pt x="2093" y="363"/>
                    </a:lnTo>
                    <a:lnTo>
                      <a:pt x="2097" y="361"/>
                    </a:lnTo>
                    <a:lnTo>
                      <a:pt x="2101" y="361"/>
                    </a:lnTo>
                    <a:lnTo>
                      <a:pt x="2105" y="361"/>
                    </a:lnTo>
                    <a:lnTo>
                      <a:pt x="2109" y="358"/>
                    </a:lnTo>
                    <a:lnTo>
                      <a:pt x="2113" y="357"/>
                    </a:lnTo>
                    <a:lnTo>
                      <a:pt x="2117" y="355"/>
                    </a:lnTo>
                    <a:lnTo>
                      <a:pt x="2121" y="353"/>
                    </a:lnTo>
                    <a:lnTo>
                      <a:pt x="2124" y="352"/>
                    </a:lnTo>
                    <a:lnTo>
                      <a:pt x="2128" y="352"/>
                    </a:lnTo>
                    <a:lnTo>
                      <a:pt x="2132" y="349"/>
                    </a:lnTo>
                    <a:lnTo>
                      <a:pt x="2136" y="349"/>
                    </a:lnTo>
                    <a:lnTo>
                      <a:pt x="2140" y="348"/>
                    </a:lnTo>
                    <a:lnTo>
                      <a:pt x="2144" y="347"/>
                    </a:lnTo>
                    <a:lnTo>
                      <a:pt x="2148" y="345"/>
                    </a:lnTo>
                    <a:lnTo>
                      <a:pt x="2152" y="343"/>
                    </a:lnTo>
                    <a:lnTo>
                      <a:pt x="2156" y="341"/>
                    </a:lnTo>
                    <a:lnTo>
                      <a:pt x="2160" y="341"/>
                    </a:lnTo>
                    <a:lnTo>
                      <a:pt x="2164" y="340"/>
                    </a:lnTo>
                    <a:lnTo>
                      <a:pt x="2168" y="337"/>
                    </a:lnTo>
                    <a:lnTo>
                      <a:pt x="2172" y="336"/>
                    </a:lnTo>
                    <a:lnTo>
                      <a:pt x="2176" y="335"/>
                    </a:lnTo>
                    <a:lnTo>
                      <a:pt x="2180" y="334"/>
                    </a:lnTo>
                    <a:lnTo>
                      <a:pt x="2184" y="334"/>
                    </a:lnTo>
                    <a:lnTo>
                      <a:pt x="2188" y="332"/>
                    </a:lnTo>
                    <a:lnTo>
                      <a:pt x="2191" y="329"/>
                    </a:lnTo>
                    <a:lnTo>
                      <a:pt x="2195" y="328"/>
                    </a:lnTo>
                    <a:lnTo>
                      <a:pt x="2199" y="327"/>
                    </a:lnTo>
                    <a:lnTo>
                      <a:pt x="2203" y="325"/>
                    </a:lnTo>
                    <a:lnTo>
                      <a:pt x="2207" y="324"/>
                    </a:lnTo>
                    <a:lnTo>
                      <a:pt x="2211" y="322"/>
                    </a:lnTo>
                    <a:lnTo>
                      <a:pt x="2215" y="320"/>
                    </a:lnTo>
                    <a:lnTo>
                      <a:pt x="2219" y="318"/>
                    </a:lnTo>
                    <a:lnTo>
                      <a:pt x="2223" y="319"/>
                    </a:lnTo>
                    <a:lnTo>
                      <a:pt x="2227" y="316"/>
                    </a:lnTo>
                    <a:lnTo>
                      <a:pt x="2231" y="315"/>
                    </a:lnTo>
                    <a:lnTo>
                      <a:pt x="2235" y="314"/>
                    </a:lnTo>
                    <a:lnTo>
                      <a:pt x="2239" y="312"/>
                    </a:lnTo>
                    <a:lnTo>
                      <a:pt x="2243" y="312"/>
                    </a:lnTo>
                    <a:lnTo>
                      <a:pt x="2247" y="309"/>
                    </a:lnTo>
                    <a:lnTo>
                      <a:pt x="2251" y="309"/>
                    </a:lnTo>
                    <a:lnTo>
                      <a:pt x="2255" y="307"/>
                    </a:lnTo>
                    <a:lnTo>
                      <a:pt x="2259" y="306"/>
                    </a:lnTo>
                    <a:lnTo>
                      <a:pt x="2262" y="304"/>
                    </a:lnTo>
                    <a:lnTo>
                      <a:pt x="2266" y="304"/>
                    </a:lnTo>
                    <a:lnTo>
                      <a:pt x="2270" y="303"/>
                    </a:lnTo>
                    <a:lnTo>
                      <a:pt x="2274" y="301"/>
                    </a:lnTo>
                    <a:lnTo>
                      <a:pt x="2278" y="299"/>
                    </a:lnTo>
                    <a:lnTo>
                      <a:pt x="2282" y="297"/>
                    </a:lnTo>
                    <a:lnTo>
                      <a:pt x="2286" y="297"/>
                    </a:lnTo>
                    <a:lnTo>
                      <a:pt x="2290" y="296"/>
                    </a:lnTo>
                    <a:lnTo>
                      <a:pt x="2294" y="293"/>
                    </a:lnTo>
                    <a:lnTo>
                      <a:pt x="2298" y="291"/>
                    </a:lnTo>
                    <a:lnTo>
                      <a:pt x="2302" y="290"/>
                    </a:lnTo>
                    <a:lnTo>
                      <a:pt x="2306" y="288"/>
                    </a:lnTo>
                    <a:lnTo>
                      <a:pt x="2310" y="288"/>
                    </a:lnTo>
                    <a:lnTo>
                      <a:pt x="2314" y="286"/>
                    </a:lnTo>
                    <a:lnTo>
                      <a:pt x="2318" y="286"/>
                    </a:lnTo>
                    <a:lnTo>
                      <a:pt x="2322" y="282"/>
                    </a:lnTo>
                    <a:lnTo>
                      <a:pt x="2326" y="282"/>
                    </a:lnTo>
                    <a:lnTo>
                      <a:pt x="2329" y="280"/>
                    </a:lnTo>
                    <a:lnTo>
                      <a:pt x="2333" y="278"/>
                    </a:lnTo>
                    <a:lnTo>
                      <a:pt x="2337" y="277"/>
                    </a:lnTo>
                    <a:lnTo>
                      <a:pt x="2341" y="275"/>
                    </a:lnTo>
                    <a:lnTo>
                      <a:pt x="2345" y="274"/>
                    </a:lnTo>
                    <a:lnTo>
                      <a:pt x="2349" y="273"/>
                    </a:lnTo>
                    <a:lnTo>
                      <a:pt x="2353" y="271"/>
                    </a:lnTo>
                    <a:lnTo>
                      <a:pt x="2357" y="271"/>
                    </a:lnTo>
                    <a:lnTo>
                      <a:pt x="2361" y="269"/>
                    </a:lnTo>
                    <a:lnTo>
                      <a:pt x="2365" y="268"/>
                    </a:lnTo>
                    <a:lnTo>
                      <a:pt x="2369" y="267"/>
                    </a:lnTo>
                    <a:lnTo>
                      <a:pt x="2373" y="265"/>
                    </a:lnTo>
                    <a:lnTo>
                      <a:pt x="2377" y="263"/>
                    </a:lnTo>
                    <a:lnTo>
                      <a:pt x="2381" y="262"/>
                    </a:lnTo>
                    <a:lnTo>
                      <a:pt x="2385" y="260"/>
                    </a:lnTo>
                    <a:lnTo>
                      <a:pt x="2389" y="260"/>
                    </a:lnTo>
                    <a:lnTo>
                      <a:pt x="2393" y="258"/>
                    </a:lnTo>
                    <a:lnTo>
                      <a:pt x="2396" y="256"/>
                    </a:lnTo>
                    <a:lnTo>
                      <a:pt x="2400" y="254"/>
                    </a:lnTo>
                    <a:lnTo>
                      <a:pt x="2404" y="253"/>
                    </a:lnTo>
                    <a:lnTo>
                      <a:pt x="2408" y="252"/>
                    </a:lnTo>
                    <a:lnTo>
                      <a:pt x="2412" y="251"/>
                    </a:lnTo>
                    <a:lnTo>
                      <a:pt x="2416" y="249"/>
                    </a:lnTo>
                    <a:lnTo>
                      <a:pt x="2420" y="248"/>
                    </a:lnTo>
                    <a:lnTo>
                      <a:pt x="2424" y="246"/>
                    </a:lnTo>
                    <a:lnTo>
                      <a:pt x="2428" y="245"/>
                    </a:lnTo>
                    <a:lnTo>
                      <a:pt x="2432" y="242"/>
                    </a:lnTo>
                    <a:lnTo>
                      <a:pt x="2436" y="241"/>
                    </a:lnTo>
                    <a:lnTo>
                      <a:pt x="2440" y="241"/>
                    </a:lnTo>
                    <a:lnTo>
                      <a:pt x="2444" y="240"/>
                    </a:lnTo>
                    <a:lnTo>
                      <a:pt x="2448" y="238"/>
                    </a:lnTo>
                    <a:lnTo>
                      <a:pt x="2452" y="238"/>
                    </a:lnTo>
                    <a:lnTo>
                      <a:pt x="2456" y="234"/>
                    </a:lnTo>
                    <a:lnTo>
                      <a:pt x="2460" y="233"/>
                    </a:lnTo>
                    <a:lnTo>
                      <a:pt x="2464" y="233"/>
                    </a:lnTo>
                    <a:lnTo>
                      <a:pt x="2467" y="231"/>
                    </a:lnTo>
                    <a:lnTo>
                      <a:pt x="2471" y="229"/>
                    </a:lnTo>
                    <a:lnTo>
                      <a:pt x="2475" y="227"/>
                    </a:lnTo>
                    <a:lnTo>
                      <a:pt x="2479" y="226"/>
                    </a:lnTo>
                    <a:lnTo>
                      <a:pt x="2483" y="225"/>
                    </a:lnTo>
                    <a:lnTo>
                      <a:pt x="2487" y="224"/>
                    </a:lnTo>
                    <a:lnTo>
                      <a:pt x="2491" y="223"/>
                    </a:lnTo>
                    <a:lnTo>
                      <a:pt x="2495" y="223"/>
                    </a:lnTo>
                    <a:lnTo>
                      <a:pt x="2499" y="220"/>
                    </a:lnTo>
                    <a:lnTo>
                      <a:pt x="2503" y="218"/>
                    </a:lnTo>
                    <a:lnTo>
                      <a:pt x="2507" y="218"/>
                    </a:lnTo>
                    <a:lnTo>
                      <a:pt x="2511" y="217"/>
                    </a:lnTo>
                    <a:lnTo>
                      <a:pt x="2515" y="215"/>
                    </a:lnTo>
                    <a:lnTo>
                      <a:pt x="2519" y="214"/>
                    </a:lnTo>
                    <a:lnTo>
                      <a:pt x="2523" y="213"/>
                    </a:lnTo>
                    <a:lnTo>
                      <a:pt x="2527" y="212"/>
                    </a:lnTo>
                    <a:lnTo>
                      <a:pt x="2531" y="210"/>
                    </a:lnTo>
                    <a:lnTo>
                      <a:pt x="2534" y="208"/>
                    </a:lnTo>
                    <a:lnTo>
                      <a:pt x="2538" y="208"/>
                    </a:lnTo>
                    <a:lnTo>
                      <a:pt x="2542" y="205"/>
                    </a:lnTo>
                    <a:lnTo>
                      <a:pt x="2546" y="205"/>
                    </a:lnTo>
                    <a:lnTo>
                      <a:pt x="2550" y="204"/>
                    </a:lnTo>
                    <a:lnTo>
                      <a:pt x="2554" y="201"/>
                    </a:lnTo>
                    <a:lnTo>
                      <a:pt x="2558" y="201"/>
                    </a:lnTo>
                    <a:lnTo>
                      <a:pt x="2562" y="199"/>
                    </a:lnTo>
                    <a:lnTo>
                      <a:pt x="2566" y="198"/>
                    </a:lnTo>
                    <a:lnTo>
                      <a:pt x="2570" y="197"/>
                    </a:lnTo>
                    <a:lnTo>
                      <a:pt x="2574" y="196"/>
                    </a:lnTo>
                    <a:lnTo>
                      <a:pt x="2578" y="194"/>
                    </a:lnTo>
                    <a:lnTo>
                      <a:pt x="2582" y="194"/>
                    </a:lnTo>
                    <a:lnTo>
                      <a:pt x="2586" y="191"/>
                    </a:lnTo>
                    <a:lnTo>
                      <a:pt x="2590" y="190"/>
                    </a:lnTo>
                    <a:lnTo>
                      <a:pt x="2594" y="190"/>
                    </a:lnTo>
                    <a:lnTo>
                      <a:pt x="2598" y="187"/>
                    </a:lnTo>
                    <a:lnTo>
                      <a:pt x="2602" y="187"/>
                    </a:lnTo>
                    <a:lnTo>
                      <a:pt x="2605" y="185"/>
                    </a:lnTo>
                    <a:lnTo>
                      <a:pt x="2609" y="185"/>
                    </a:lnTo>
                    <a:lnTo>
                      <a:pt x="2613" y="183"/>
                    </a:lnTo>
                    <a:lnTo>
                      <a:pt x="2617" y="180"/>
                    </a:lnTo>
                    <a:lnTo>
                      <a:pt x="2621" y="181"/>
                    </a:lnTo>
                    <a:lnTo>
                      <a:pt x="2625" y="179"/>
                    </a:lnTo>
                    <a:lnTo>
                      <a:pt x="2629" y="177"/>
                    </a:lnTo>
                    <a:lnTo>
                      <a:pt x="2633" y="176"/>
                    </a:lnTo>
                    <a:lnTo>
                      <a:pt x="2637" y="176"/>
                    </a:lnTo>
                    <a:lnTo>
                      <a:pt x="2641" y="174"/>
                    </a:lnTo>
                    <a:lnTo>
                      <a:pt x="2645" y="174"/>
                    </a:lnTo>
                    <a:lnTo>
                      <a:pt x="2649" y="171"/>
                    </a:lnTo>
                    <a:lnTo>
                      <a:pt x="2653" y="170"/>
                    </a:lnTo>
                    <a:lnTo>
                      <a:pt x="2657" y="170"/>
                    </a:lnTo>
                    <a:lnTo>
                      <a:pt x="2661" y="169"/>
                    </a:lnTo>
                    <a:lnTo>
                      <a:pt x="2665" y="167"/>
                    </a:lnTo>
                    <a:lnTo>
                      <a:pt x="2669" y="165"/>
                    </a:lnTo>
                    <a:lnTo>
                      <a:pt x="2672" y="164"/>
                    </a:lnTo>
                    <a:lnTo>
                      <a:pt x="2676" y="164"/>
                    </a:lnTo>
                    <a:lnTo>
                      <a:pt x="2680" y="164"/>
                    </a:lnTo>
                    <a:lnTo>
                      <a:pt x="2684" y="160"/>
                    </a:lnTo>
                    <a:lnTo>
                      <a:pt x="2688" y="161"/>
                    </a:lnTo>
                    <a:lnTo>
                      <a:pt x="2692" y="159"/>
                    </a:lnTo>
                    <a:lnTo>
                      <a:pt x="2696" y="158"/>
                    </a:lnTo>
                    <a:lnTo>
                      <a:pt x="2700" y="157"/>
                    </a:lnTo>
                    <a:lnTo>
                      <a:pt x="2704" y="155"/>
                    </a:lnTo>
                    <a:lnTo>
                      <a:pt x="2708" y="153"/>
                    </a:lnTo>
                    <a:lnTo>
                      <a:pt x="2712" y="153"/>
                    </a:lnTo>
                    <a:lnTo>
                      <a:pt x="2716" y="151"/>
                    </a:lnTo>
                    <a:lnTo>
                      <a:pt x="2720" y="151"/>
                    </a:lnTo>
                    <a:lnTo>
                      <a:pt x="2724" y="150"/>
                    </a:lnTo>
                    <a:lnTo>
                      <a:pt x="2728" y="147"/>
                    </a:lnTo>
                    <a:lnTo>
                      <a:pt x="2732" y="149"/>
                    </a:lnTo>
                    <a:lnTo>
                      <a:pt x="2736" y="146"/>
                    </a:lnTo>
                    <a:lnTo>
                      <a:pt x="2739" y="144"/>
                    </a:lnTo>
                    <a:lnTo>
                      <a:pt x="2743" y="144"/>
                    </a:lnTo>
                    <a:lnTo>
                      <a:pt x="2747" y="144"/>
                    </a:lnTo>
                    <a:lnTo>
                      <a:pt x="2751" y="142"/>
                    </a:lnTo>
                    <a:lnTo>
                      <a:pt x="2755" y="140"/>
                    </a:lnTo>
                    <a:lnTo>
                      <a:pt x="2759" y="140"/>
                    </a:lnTo>
                    <a:lnTo>
                      <a:pt x="2763" y="140"/>
                    </a:lnTo>
                    <a:lnTo>
                      <a:pt x="2767" y="137"/>
                    </a:lnTo>
                    <a:lnTo>
                      <a:pt x="2771" y="137"/>
                    </a:lnTo>
                    <a:lnTo>
                      <a:pt x="2775" y="136"/>
                    </a:lnTo>
                    <a:lnTo>
                      <a:pt x="2779" y="134"/>
                    </a:lnTo>
                    <a:lnTo>
                      <a:pt x="2783" y="134"/>
                    </a:lnTo>
                    <a:lnTo>
                      <a:pt x="2787" y="134"/>
                    </a:lnTo>
                    <a:lnTo>
                      <a:pt x="2791" y="132"/>
                    </a:lnTo>
                    <a:lnTo>
                      <a:pt x="2795" y="129"/>
                    </a:lnTo>
                    <a:lnTo>
                      <a:pt x="2799" y="130"/>
                    </a:lnTo>
                    <a:lnTo>
                      <a:pt x="2803" y="128"/>
                    </a:lnTo>
                    <a:lnTo>
                      <a:pt x="2807" y="127"/>
                    </a:lnTo>
                    <a:lnTo>
                      <a:pt x="2810" y="125"/>
                    </a:lnTo>
                    <a:lnTo>
                      <a:pt x="2814" y="126"/>
                    </a:lnTo>
                    <a:lnTo>
                      <a:pt x="2818" y="124"/>
                    </a:lnTo>
                    <a:lnTo>
                      <a:pt x="2822" y="123"/>
                    </a:lnTo>
                    <a:lnTo>
                      <a:pt x="2826" y="122"/>
                    </a:lnTo>
                    <a:lnTo>
                      <a:pt x="2830" y="122"/>
                    </a:lnTo>
                    <a:lnTo>
                      <a:pt x="2834" y="119"/>
                    </a:lnTo>
                    <a:lnTo>
                      <a:pt x="2838" y="120"/>
                    </a:lnTo>
                    <a:lnTo>
                      <a:pt x="2842" y="119"/>
                    </a:lnTo>
                    <a:lnTo>
                      <a:pt x="2846" y="119"/>
                    </a:lnTo>
                    <a:lnTo>
                      <a:pt x="2850" y="117"/>
                    </a:lnTo>
                    <a:lnTo>
                      <a:pt x="2854" y="115"/>
                    </a:lnTo>
                    <a:lnTo>
                      <a:pt x="2858" y="116"/>
                    </a:lnTo>
                    <a:lnTo>
                      <a:pt x="2862" y="114"/>
                    </a:lnTo>
                    <a:lnTo>
                      <a:pt x="2866" y="114"/>
                    </a:lnTo>
                    <a:lnTo>
                      <a:pt x="2870" y="112"/>
                    </a:lnTo>
                    <a:lnTo>
                      <a:pt x="2874" y="112"/>
                    </a:lnTo>
                    <a:lnTo>
                      <a:pt x="2877" y="111"/>
                    </a:lnTo>
                    <a:lnTo>
                      <a:pt x="2881" y="109"/>
                    </a:lnTo>
                    <a:lnTo>
                      <a:pt x="2885" y="108"/>
                    </a:lnTo>
                    <a:lnTo>
                      <a:pt x="2889" y="108"/>
                    </a:lnTo>
                    <a:lnTo>
                      <a:pt x="2893" y="105"/>
                    </a:lnTo>
                    <a:lnTo>
                      <a:pt x="2897" y="106"/>
                    </a:lnTo>
                    <a:lnTo>
                      <a:pt x="2901" y="105"/>
                    </a:lnTo>
                    <a:lnTo>
                      <a:pt x="2905" y="105"/>
                    </a:lnTo>
                    <a:lnTo>
                      <a:pt x="2909" y="103"/>
                    </a:lnTo>
                    <a:lnTo>
                      <a:pt x="2913" y="103"/>
                    </a:lnTo>
                    <a:lnTo>
                      <a:pt x="2917" y="103"/>
                    </a:lnTo>
                    <a:lnTo>
                      <a:pt x="2921" y="102"/>
                    </a:lnTo>
                    <a:lnTo>
                      <a:pt x="2925" y="99"/>
                    </a:lnTo>
                    <a:lnTo>
                      <a:pt x="2929" y="97"/>
                    </a:lnTo>
                    <a:lnTo>
                      <a:pt x="2933" y="97"/>
                    </a:lnTo>
                    <a:lnTo>
                      <a:pt x="2937" y="97"/>
                    </a:lnTo>
                    <a:lnTo>
                      <a:pt x="2941" y="97"/>
                    </a:lnTo>
                    <a:lnTo>
                      <a:pt x="2944" y="95"/>
                    </a:lnTo>
                    <a:lnTo>
                      <a:pt x="2948" y="95"/>
                    </a:lnTo>
                    <a:lnTo>
                      <a:pt x="2952" y="93"/>
                    </a:lnTo>
                    <a:lnTo>
                      <a:pt x="2956" y="93"/>
                    </a:lnTo>
                    <a:lnTo>
                      <a:pt x="2960" y="92"/>
                    </a:lnTo>
                    <a:lnTo>
                      <a:pt x="2964" y="90"/>
                    </a:lnTo>
                    <a:lnTo>
                      <a:pt x="2968" y="90"/>
                    </a:lnTo>
                    <a:lnTo>
                      <a:pt x="2972" y="89"/>
                    </a:lnTo>
                    <a:lnTo>
                      <a:pt x="2976" y="88"/>
                    </a:lnTo>
                    <a:lnTo>
                      <a:pt x="2980" y="87"/>
                    </a:lnTo>
                    <a:lnTo>
                      <a:pt x="2984" y="88"/>
                    </a:lnTo>
                    <a:lnTo>
                      <a:pt x="2988" y="87"/>
                    </a:lnTo>
                    <a:lnTo>
                      <a:pt x="2992" y="86"/>
                    </a:lnTo>
                    <a:lnTo>
                      <a:pt x="2996" y="84"/>
                    </a:lnTo>
                    <a:lnTo>
                      <a:pt x="3000" y="83"/>
                    </a:lnTo>
                    <a:lnTo>
                      <a:pt x="3004" y="84"/>
                    </a:lnTo>
                    <a:lnTo>
                      <a:pt x="3008" y="82"/>
                    </a:lnTo>
                    <a:lnTo>
                      <a:pt x="3012" y="80"/>
                    </a:lnTo>
                    <a:lnTo>
                      <a:pt x="3015" y="82"/>
                    </a:lnTo>
                    <a:lnTo>
                      <a:pt x="3019" y="80"/>
                    </a:lnTo>
                    <a:lnTo>
                      <a:pt x="3023" y="78"/>
                    </a:lnTo>
                    <a:lnTo>
                      <a:pt x="3027" y="77"/>
                    </a:lnTo>
                    <a:lnTo>
                      <a:pt x="3031" y="77"/>
                    </a:lnTo>
                    <a:lnTo>
                      <a:pt x="3035" y="76"/>
                    </a:lnTo>
                    <a:lnTo>
                      <a:pt x="3039" y="76"/>
                    </a:lnTo>
                    <a:lnTo>
                      <a:pt x="3043" y="75"/>
                    </a:lnTo>
                    <a:lnTo>
                      <a:pt x="3047" y="75"/>
                    </a:lnTo>
                    <a:lnTo>
                      <a:pt x="3051" y="74"/>
                    </a:lnTo>
                    <a:lnTo>
                      <a:pt x="3055" y="74"/>
                    </a:lnTo>
                    <a:lnTo>
                      <a:pt x="3059" y="73"/>
                    </a:lnTo>
                    <a:lnTo>
                      <a:pt x="3063" y="72"/>
                    </a:lnTo>
                    <a:lnTo>
                      <a:pt x="3067" y="72"/>
                    </a:lnTo>
                    <a:lnTo>
                      <a:pt x="3071" y="71"/>
                    </a:lnTo>
                    <a:lnTo>
                      <a:pt x="3075" y="69"/>
                    </a:lnTo>
                    <a:lnTo>
                      <a:pt x="3079" y="69"/>
                    </a:lnTo>
                    <a:lnTo>
                      <a:pt x="3082" y="68"/>
                    </a:lnTo>
                    <a:lnTo>
                      <a:pt x="3086" y="67"/>
                    </a:lnTo>
                    <a:lnTo>
                      <a:pt x="3090" y="69"/>
                    </a:lnTo>
                    <a:lnTo>
                      <a:pt x="3094" y="66"/>
                    </a:lnTo>
                    <a:lnTo>
                      <a:pt x="3098" y="67"/>
                    </a:lnTo>
                    <a:lnTo>
                      <a:pt x="3102" y="65"/>
                    </a:lnTo>
                    <a:lnTo>
                      <a:pt x="3106" y="66"/>
                    </a:lnTo>
                    <a:lnTo>
                      <a:pt x="3110" y="65"/>
                    </a:lnTo>
                    <a:lnTo>
                      <a:pt x="3114" y="64"/>
                    </a:lnTo>
                    <a:lnTo>
                      <a:pt x="3118" y="63"/>
                    </a:lnTo>
                    <a:lnTo>
                      <a:pt x="3122" y="63"/>
                    </a:lnTo>
                    <a:lnTo>
                      <a:pt x="3126" y="61"/>
                    </a:lnTo>
                    <a:lnTo>
                      <a:pt x="3130" y="60"/>
                    </a:lnTo>
                    <a:lnTo>
                      <a:pt x="3134" y="62"/>
                    </a:lnTo>
                    <a:lnTo>
                      <a:pt x="3138" y="60"/>
                    </a:lnTo>
                    <a:lnTo>
                      <a:pt x="3142" y="60"/>
                    </a:lnTo>
                    <a:lnTo>
                      <a:pt x="3146" y="58"/>
                    </a:lnTo>
                    <a:lnTo>
                      <a:pt x="3150" y="5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8" name="Freeform 2910"/>
              <p:cNvSpPr>
                <a:spLocks/>
              </p:cNvSpPr>
              <p:nvPr/>
            </p:nvSpPr>
            <p:spPr bwMode="auto">
              <a:xfrm flipV="1">
                <a:off x="506" y="1612"/>
                <a:ext cx="1814" cy="30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4"/>
                  </a:cxn>
                  <a:cxn ang="0">
                    <a:pos x="303" y="9"/>
                  </a:cxn>
                  <a:cxn ang="0">
                    <a:pos x="354" y="15"/>
                  </a:cxn>
                  <a:cxn ang="0">
                    <a:pos x="406" y="22"/>
                  </a:cxn>
                  <a:cxn ang="0">
                    <a:pos x="457" y="33"/>
                  </a:cxn>
                  <a:cxn ang="0">
                    <a:pos x="508" y="46"/>
                  </a:cxn>
                  <a:cxn ang="0">
                    <a:pos x="559" y="64"/>
                  </a:cxn>
                  <a:cxn ang="0">
                    <a:pos x="611" y="85"/>
                  </a:cxn>
                  <a:cxn ang="0">
                    <a:pos x="662" y="107"/>
                  </a:cxn>
                  <a:cxn ang="0">
                    <a:pos x="713" y="133"/>
                  </a:cxn>
                  <a:cxn ang="0">
                    <a:pos x="764" y="159"/>
                  </a:cxn>
                  <a:cxn ang="0">
                    <a:pos x="816" y="191"/>
                  </a:cxn>
                  <a:cxn ang="0">
                    <a:pos x="867" y="221"/>
                  </a:cxn>
                  <a:cxn ang="0">
                    <a:pos x="918" y="254"/>
                  </a:cxn>
                  <a:cxn ang="0">
                    <a:pos x="969" y="286"/>
                  </a:cxn>
                  <a:cxn ang="0">
                    <a:pos x="1021" y="318"/>
                  </a:cxn>
                  <a:cxn ang="0">
                    <a:pos x="1072" y="350"/>
                  </a:cxn>
                  <a:cxn ang="0">
                    <a:pos x="1123" y="380"/>
                  </a:cxn>
                  <a:cxn ang="0">
                    <a:pos x="1174" y="408"/>
                  </a:cxn>
                  <a:cxn ang="0">
                    <a:pos x="1226" y="434"/>
                  </a:cxn>
                  <a:cxn ang="0">
                    <a:pos x="1277" y="457"/>
                  </a:cxn>
                  <a:cxn ang="0">
                    <a:pos x="1328" y="478"/>
                  </a:cxn>
                  <a:cxn ang="0">
                    <a:pos x="1379" y="496"/>
                  </a:cxn>
                  <a:cxn ang="0">
                    <a:pos x="1431" y="510"/>
                  </a:cxn>
                  <a:cxn ang="0">
                    <a:pos x="1482" y="522"/>
                  </a:cxn>
                  <a:cxn ang="0">
                    <a:pos x="1533" y="529"/>
                  </a:cxn>
                  <a:cxn ang="0">
                    <a:pos x="1584" y="533"/>
                  </a:cxn>
                  <a:cxn ang="0">
                    <a:pos x="1636" y="534"/>
                  </a:cxn>
                  <a:cxn ang="0">
                    <a:pos x="1687" y="533"/>
                  </a:cxn>
                  <a:cxn ang="0">
                    <a:pos x="1738" y="527"/>
                  </a:cxn>
                  <a:cxn ang="0">
                    <a:pos x="1789" y="520"/>
                  </a:cxn>
                  <a:cxn ang="0">
                    <a:pos x="1841" y="510"/>
                  </a:cxn>
                  <a:cxn ang="0">
                    <a:pos x="1892" y="497"/>
                  </a:cxn>
                  <a:cxn ang="0">
                    <a:pos x="1943" y="482"/>
                  </a:cxn>
                  <a:cxn ang="0">
                    <a:pos x="1994" y="467"/>
                  </a:cxn>
                  <a:cxn ang="0">
                    <a:pos x="2046" y="447"/>
                  </a:cxn>
                  <a:cxn ang="0">
                    <a:pos x="2097" y="429"/>
                  </a:cxn>
                  <a:cxn ang="0">
                    <a:pos x="2148" y="408"/>
                  </a:cxn>
                  <a:cxn ang="0">
                    <a:pos x="2199" y="387"/>
                  </a:cxn>
                  <a:cxn ang="0">
                    <a:pos x="2251" y="364"/>
                  </a:cxn>
                  <a:cxn ang="0">
                    <a:pos x="2302" y="344"/>
                  </a:cxn>
                  <a:cxn ang="0">
                    <a:pos x="2353" y="323"/>
                  </a:cxn>
                  <a:cxn ang="0">
                    <a:pos x="2404" y="301"/>
                  </a:cxn>
                  <a:cxn ang="0">
                    <a:pos x="2456" y="279"/>
                  </a:cxn>
                  <a:cxn ang="0">
                    <a:pos x="2507" y="259"/>
                  </a:cxn>
                  <a:cxn ang="0">
                    <a:pos x="2558" y="239"/>
                  </a:cxn>
                  <a:cxn ang="0">
                    <a:pos x="2609" y="218"/>
                  </a:cxn>
                  <a:cxn ang="0">
                    <a:pos x="2661" y="201"/>
                  </a:cxn>
                  <a:cxn ang="0">
                    <a:pos x="2712" y="184"/>
                  </a:cxn>
                  <a:cxn ang="0">
                    <a:pos x="2763" y="166"/>
                  </a:cxn>
                  <a:cxn ang="0">
                    <a:pos x="2814" y="150"/>
                  </a:cxn>
                  <a:cxn ang="0">
                    <a:pos x="2866" y="135"/>
                  </a:cxn>
                  <a:cxn ang="0">
                    <a:pos x="2917" y="122"/>
                  </a:cxn>
                  <a:cxn ang="0">
                    <a:pos x="2968" y="108"/>
                  </a:cxn>
                  <a:cxn ang="0">
                    <a:pos x="3019" y="97"/>
                  </a:cxn>
                  <a:cxn ang="0">
                    <a:pos x="3071" y="84"/>
                  </a:cxn>
                  <a:cxn ang="0">
                    <a:pos x="3122" y="76"/>
                  </a:cxn>
                </a:cxnLst>
                <a:rect l="0" t="0" r="r" b="b"/>
                <a:pathLst>
                  <a:path w="3150" h="535">
                    <a:moveTo>
                      <a:pt x="0" y="2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3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3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3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4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4"/>
                    </a:lnTo>
                    <a:lnTo>
                      <a:pt x="236" y="5"/>
                    </a:lnTo>
                    <a:lnTo>
                      <a:pt x="240" y="3"/>
                    </a:lnTo>
                    <a:lnTo>
                      <a:pt x="244" y="5"/>
                    </a:lnTo>
                    <a:lnTo>
                      <a:pt x="248" y="5"/>
                    </a:lnTo>
                    <a:lnTo>
                      <a:pt x="252" y="4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7"/>
                    </a:lnTo>
                    <a:lnTo>
                      <a:pt x="272" y="7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7"/>
                    </a:lnTo>
                    <a:lnTo>
                      <a:pt x="287" y="8"/>
                    </a:lnTo>
                    <a:lnTo>
                      <a:pt x="291" y="9"/>
                    </a:lnTo>
                    <a:lnTo>
                      <a:pt x="295" y="7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9"/>
                    </a:lnTo>
                    <a:lnTo>
                      <a:pt x="319" y="8"/>
                    </a:lnTo>
                    <a:lnTo>
                      <a:pt x="323" y="11"/>
                    </a:lnTo>
                    <a:lnTo>
                      <a:pt x="327" y="11"/>
                    </a:lnTo>
                    <a:lnTo>
                      <a:pt x="331" y="12"/>
                    </a:lnTo>
                    <a:lnTo>
                      <a:pt x="335" y="11"/>
                    </a:lnTo>
                    <a:lnTo>
                      <a:pt x="339" y="12"/>
                    </a:lnTo>
                    <a:lnTo>
                      <a:pt x="342" y="11"/>
                    </a:lnTo>
                    <a:lnTo>
                      <a:pt x="346" y="14"/>
                    </a:lnTo>
                    <a:lnTo>
                      <a:pt x="350" y="13"/>
                    </a:lnTo>
                    <a:lnTo>
                      <a:pt x="354" y="15"/>
                    </a:lnTo>
                    <a:lnTo>
                      <a:pt x="358" y="17"/>
                    </a:lnTo>
                    <a:lnTo>
                      <a:pt x="362" y="15"/>
                    </a:lnTo>
                    <a:lnTo>
                      <a:pt x="366" y="17"/>
                    </a:lnTo>
                    <a:lnTo>
                      <a:pt x="370" y="17"/>
                    </a:lnTo>
                    <a:lnTo>
                      <a:pt x="374" y="17"/>
                    </a:lnTo>
                    <a:lnTo>
                      <a:pt x="378" y="18"/>
                    </a:lnTo>
                    <a:lnTo>
                      <a:pt x="382" y="19"/>
                    </a:lnTo>
                    <a:lnTo>
                      <a:pt x="386" y="18"/>
                    </a:lnTo>
                    <a:lnTo>
                      <a:pt x="390" y="20"/>
                    </a:lnTo>
                    <a:lnTo>
                      <a:pt x="394" y="21"/>
                    </a:lnTo>
                    <a:lnTo>
                      <a:pt x="398" y="22"/>
                    </a:lnTo>
                    <a:lnTo>
                      <a:pt x="402" y="22"/>
                    </a:lnTo>
                    <a:lnTo>
                      <a:pt x="406" y="22"/>
                    </a:lnTo>
                    <a:lnTo>
                      <a:pt x="410" y="22"/>
                    </a:lnTo>
                    <a:lnTo>
                      <a:pt x="413" y="24"/>
                    </a:lnTo>
                    <a:lnTo>
                      <a:pt x="417" y="25"/>
                    </a:lnTo>
                    <a:lnTo>
                      <a:pt x="421" y="26"/>
                    </a:lnTo>
                    <a:lnTo>
                      <a:pt x="425" y="28"/>
                    </a:lnTo>
                    <a:lnTo>
                      <a:pt x="429" y="28"/>
                    </a:lnTo>
                    <a:lnTo>
                      <a:pt x="433" y="28"/>
                    </a:lnTo>
                    <a:lnTo>
                      <a:pt x="437" y="30"/>
                    </a:lnTo>
                    <a:lnTo>
                      <a:pt x="441" y="30"/>
                    </a:lnTo>
                    <a:lnTo>
                      <a:pt x="445" y="30"/>
                    </a:lnTo>
                    <a:lnTo>
                      <a:pt x="449" y="32"/>
                    </a:lnTo>
                    <a:lnTo>
                      <a:pt x="453" y="32"/>
                    </a:lnTo>
                    <a:lnTo>
                      <a:pt x="457" y="33"/>
                    </a:lnTo>
                    <a:lnTo>
                      <a:pt x="461" y="35"/>
                    </a:lnTo>
                    <a:lnTo>
                      <a:pt x="465" y="36"/>
                    </a:lnTo>
                    <a:lnTo>
                      <a:pt x="469" y="36"/>
                    </a:lnTo>
                    <a:lnTo>
                      <a:pt x="473" y="38"/>
                    </a:lnTo>
                    <a:lnTo>
                      <a:pt x="477" y="37"/>
                    </a:lnTo>
                    <a:lnTo>
                      <a:pt x="480" y="39"/>
                    </a:lnTo>
                    <a:lnTo>
                      <a:pt x="484" y="41"/>
                    </a:lnTo>
                    <a:lnTo>
                      <a:pt x="488" y="41"/>
                    </a:lnTo>
                    <a:lnTo>
                      <a:pt x="492" y="42"/>
                    </a:lnTo>
                    <a:lnTo>
                      <a:pt x="496" y="44"/>
                    </a:lnTo>
                    <a:lnTo>
                      <a:pt x="500" y="44"/>
                    </a:lnTo>
                    <a:lnTo>
                      <a:pt x="504" y="46"/>
                    </a:lnTo>
                    <a:lnTo>
                      <a:pt x="508" y="46"/>
                    </a:lnTo>
                    <a:lnTo>
                      <a:pt x="512" y="48"/>
                    </a:lnTo>
                    <a:lnTo>
                      <a:pt x="516" y="50"/>
                    </a:lnTo>
                    <a:lnTo>
                      <a:pt x="520" y="52"/>
                    </a:lnTo>
                    <a:lnTo>
                      <a:pt x="524" y="53"/>
                    </a:lnTo>
                    <a:lnTo>
                      <a:pt x="528" y="53"/>
                    </a:lnTo>
                    <a:lnTo>
                      <a:pt x="532" y="54"/>
                    </a:lnTo>
                    <a:lnTo>
                      <a:pt x="536" y="56"/>
                    </a:lnTo>
                    <a:lnTo>
                      <a:pt x="540" y="58"/>
                    </a:lnTo>
                    <a:lnTo>
                      <a:pt x="544" y="59"/>
                    </a:lnTo>
                    <a:lnTo>
                      <a:pt x="547" y="60"/>
                    </a:lnTo>
                    <a:lnTo>
                      <a:pt x="551" y="61"/>
                    </a:lnTo>
                    <a:lnTo>
                      <a:pt x="555" y="63"/>
                    </a:lnTo>
                    <a:lnTo>
                      <a:pt x="559" y="64"/>
                    </a:lnTo>
                    <a:lnTo>
                      <a:pt x="563" y="65"/>
                    </a:lnTo>
                    <a:lnTo>
                      <a:pt x="567" y="67"/>
                    </a:lnTo>
                    <a:lnTo>
                      <a:pt x="571" y="68"/>
                    </a:lnTo>
                    <a:lnTo>
                      <a:pt x="575" y="70"/>
                    </a:lnTo>
                    <a:lnTo>
                      <a:pt x="579" y="70"/>
                    </a:lnTo>
                    <a:lnTo>
                      <a:pt x="583" y="73"/>
                    </a:lnTo>
                    <a:lnTo>
                      <a:pt x="587" y="74"/>
                    </a:lnTo>
                    <a:lnTo>
                      <a:pt x="591" y="76"/>
                    </a:lnTo>
                    <a:lnTo>
                      <a:pt x="595" y="79"/>
                    </a:lnTo>
                    <a:lnTo>
                      <a:pt x="599" y="80"/>
                    </a:lnTo>
                    <a:lnTo>
                      <a:pt x="603" y="81"/>
                    </a:lnTo>
                    <a:lnTo>
                      <a:pt x="607" y="83"/>
                    </a:lnTo>
                    <a:lnTo>
                      <a:pt x="611" y="85"/>
                    </a:lnTo>
                    <a:lnTo>
                      <a:pt x="615" y="86"/>
                    </a:lnTo>
                    <a:lnTo>
                      <a:pt x="618" y="88"/>
                    </a:lnTo>
                    <a:lnTo>
                      <a:pt x="622" y="90"/>
                    </a:lnTo>
                    <a:lnTo>
                      <a:pt x="626" y="91"/>
                    </a:lnTo>
                    <a:lnTo>
                      <a:pt x="630" y="93"/>
                    </a:lnTo>
                    <a:lnTo>
                      <a:pt x="634" y="96"/>
                    </a:lnTo>
                    <a:lnTo>
                      <a:pt x="638" y="98"/>
                    </a:lnTo>
                    <a:lnTo>
                      <a:pt x="642" y="98"/>
                    </a:lnTo>
                    <a:lnTo>
                      <a:pt x="646" y="99"/>
                    </a:lnTo>
                    <a:lnTo>
                      <a:pt x="650" y="102"/>
                    </a:lnTo>
                    <a:lnTo>
                      <a:pt x="654" y="105"/>
                    </a:lnTo>
                    <a:lnTo>
                      <a:pt x="658" y="106"/>
                    </a:lnTo>
                    <a:lnTo>
                      <a:pt x="662" y="107"/>
                    </a:lnTo>
                    <a:lnTo>
                      <a:pt x="666" y="110"/>
                    </a:lnTo>
                    <a:lnTo>
                      <a:pt x="670" y="110"/>
                    </a:lnTo>
                    <a:lnTo>
                      <a:pt x="674" y="113"/>
                    </a:lnTo>
                    <a:lnTo>
                      <a:pt x="678" y="115"/>
                    </a:lnTo>
                    <a:lnTo>
                      <a:pt x="682" y="117"/>
                    </a:lnTo>
                    <a:lnTo>
                      <a:pt x="685" y="118"/>
                    </a:lnTo>
                    <a:lnTo>
                      <a:pt x="689" y="120"/>
                    </a:lnTo>
                    <a:lnTo>
                      <a:pt x="693" y="124"/>
                    </a:lnTo>
                    <a:lnTo>
                      <a:pt x="697" y="125"/>
                    </a:lnTo>
                    <a:lnTo>
                      <a:pt x="701" y="128"/>
                    </a:lnTo>
                    <a:lnTo>
                      <a:pt x="705" y="128"/>
                    </a:lnTo>
                    <a:lnTo>
                      <a:pt x="709" y="131"/>
                    </a:lnTo>
                    <a:lnTo>
                      <a:pt x="713" y="133"/>
                    </a:lnTo>
                    <a:lnTo>
                      <a:pt x="717" y="134"/>
                    </a:lnTo>
                    <a:lnTo>
                      <a:pt x="721" y="136"/>
                    </a:lnTo>
                    <a:lnTo>
                      <a:pt x="725" y="140"/>
                    </a:lnTo>
                    <a:lnTo>
                      <a:pt x="729" y="140"/>
                    </a:lnTo>
                    <a:lnTo>
                      <a:pt x="733" y="143"/>
                    </a:lnTo>
                    <a:lnTo>
                      <a:pt x="737" y="146"/>
                    </a:lnTo>
                    <a:lnTo>
                      <a:pt x="741" y="149"/>
                    </a:lnTo>
                    <a:lnTo>
                      <a:pt x="745" y="148"/>
                    </a:lnTo>
                    <a:lnTo>
                      <a:pt x="749" y="152"/>
                    </a:lnTo>
                    <a:lnTo>
                      <a:pt x="753" y="155"/>
                    </a:lnTo>
                    <a:lnTo>
                      <a:pt x="756" y="156"/>
                    </a:lnTo>
                    <a:lnTo>
                      <a:pt x="760" y="157"/>
                    </a:lnTo>
                    <a:lnTo>
                      <a:pt x="764" y="159"/>
                    </a:lnTo>
                    <a:lnTo>
                      <a:pt x="768" y="163"/>
                    </a:lnTo>
                    <a:lnTo>
                      <a:pt x="772" y="165"/>
                    </a:lnTo>
                    <a:lnTo>
                      <a:pt x="776" y="168"/>
                    </a:lnTo>
                    <a:lnTo>
                      <a:pt x="780" y="171"/>
                    </a:lnTo>
                    <a:lnTo>
                      <a:pt x="784" y="171"/>
                    </a:lnTo>
                    <a:lnTo>
                      <a:pt x="788" y="174"/>
                    </a:lnTo>
                    <a:lnTo>
                      <a:pt x="792" y="177"/>
                    </a:lnTo>
                    <a:lnTo>
                      <a:pt x="796" y="178"/>
                    </a:lnTo>
                    <a:lnTo>
                      <a:pt x="800" y="181"/>
                    </a:lnTo>
                    <a:lnTo>
                      <a:pt x="804" y="184"/>
                    </a:lnTo>
                    <a:lnTo>
                      <a:pt x="808" y="186"/>
                    </a:lnTo>
                    <a:lnTo>
                      <a:pt x="812" y="187"/>
                    </a:lnTo>
                    <a:lnTo>
                      <a:pt x="816" y="191"/>
                    </a:lnTo>
                    <a:lnTo>
                      <a:pt x="820" y="194"/>
                    </a:lnTo>
                    <a:lnTo>
                      <a:pt x="823" y="194"/>
                    </a:lnTo>
                    <a:lnTo>
                      <a:pt x="827" y="198"/>
                    </a:lnTo>
                    <a:lnTo>
                      <a:pt x="831" y="200"/>
                    </a:lnTo>
                    <a:lnTo>
                      <a:pt x="835" y="203"/>
                    </a:lnTo>
                    <a:lnTo>
                      <a:pt x="839" y="205"/>
                    </a:lnTo>
                    <a:lnTo>
                      <a:pt x="843" y="208"/>
                    </a:lnTo>
                    <a:lnTo>
                      <a:pt x="847" y="209"/>
                    </a:lnTo>
                    <a:lnTo>
                      <a:pt x="851" y="212"/>
                    </a:lnTo>
                    <a:lnTo>
                      <a:pt x="855" y="214"/>
                    </a:lnTo>
                    <a:lnTo>
                      <a:pt x="859" y="216"/>
                    </a:lnTo>
                    <a:lnTo>
                      <a:pt x="863" y="218"/>
                    </a:lnTo>
                    <a:lnTo>
                      <a:pt x="867" y="221"/>
                    </a:lnTo>
                    <a:lnTo>
                      <a:pt x="871" y="224"/>
                    </a:lnTo>
                    <a:lnTo>
                      <a:pt x="875" y="227"/>
                    </a:lnTo>
                    <a:lnTo>
                      <a:pt x="879" y="228"/>
                    </a:lnTo>
                    <a:lnTo>
                      <a:pt x="883" y="232"/>
                    </a:lnTo>
                    <a:lnTo>
                      <a:pt x="887" y="234"/>
                    </a:lnTo>
                    <a:lnTo>
                      <a:pt x="890" y="235"/>
                    </a:lnTo>
                    <a:lnTo>
                      <a:pt x="894" y="237"/>
                    </a:lnTo>
                    <a:lnTo>
                      <a:pt x="898" y="242"/>
                    </a:lnTo>
                    <a:lnTo>
                      <a:pt x="902" y="244"/>
                    </a:lnTo>
                    <a:lnTo>
                      <a:pt x="906" y="246"/>
                    </a:lnTo>
                    <a:lnTo>
                      <a:pt x="910" y="249"/>
                    </a:lnTo>
                    <a:lnTo>
                      <a:pt x="914" y="251"/>
                    </a:lnTo>
                    <a:lnTo>
                      <a:pt x="918" y="254"/>
                    </a:lnTo>
                    <a:lnTo>
                      <a:pt x="922" y="256"/>
                    </a:lnTo>
                    <a:lnTo>
                      <a:pt x="926" y="258"/>
                    </a:lnTo>
                    <a:lnTo>
                      <a:pt x="930" y="261"/>
                    </a:lnTo>
                    <a:lnTo>
                      <a:pt x="934" y="263"/>
                    </a:lnTo>
                    <a:lnTo>
                      <a:pt x="938" y="267"/>
                    </a:lnTo>
                    <a:lnTo>
                      <a:pt x="942" y="269"/>
                    </a:lnTo>
                    <a:lnTo>
                      <a:pt x="946" y="271"/>
                    </a:lnTo>
                    <a:lnTo>
                      <a:pt x="950" y="274"/>
                    </a:lnTo>
                    <a:lnTo>
                      <a:pt x="954" y="276"/>
                    </a:lnTo>
                    <a:lnTo>
                      <a:pt x="958" y="279"/>
                    </a:lnTo>
                    <a:lnTo>
                      <a:pt x="961" y="281"/>
                    </a:lnTo>
                    <a:lnTo>
                      <a:pt x="965" y="283"/>
                    </a:lnTo>
                    <a:lnTo>
                      <a:pt x="969" y="286"/>
                    </a:lnTo>
                    <a:lnTo>
                      <a:pt x="973" y="289"/>
                    </a:lnTo>
                    <a:lnTo>
                      <a:pt x="977" y="292"/>
                    </a:lnTo>
                    <a:lnTo>
                      <a:pt x="981" y="294"/>
                    </a:lnTo>
                    <a:lnTo>
                      <a:pt x="985" y="296"/>
                    </a:lnTo>
                    <a:lnTo>
                      <a:pt x="989" y="298"/>
                    </a:lnTo>
                    <a:lnTo>
                      <a:pt x="993" y="301"/>
                    </a:lnTo>
                    <a:lnTo>
                      <a:pt x="997" y="306"/>
                    </a:lnTo>
                    <a:lnTo>
                      <a:pt x="1001" y="306"/>
                    </a:lnTo>
                    <a:lnTo>
                      <a:pt x="1005" y="309"/>
                    </a:lnTo>
                    <a:lnTo>
                      <a:pt x="1009" y="311"/>
                    </a:lnTo>
                    <a:lnTo>
                      <a:pt x="1013" y="314"/>
                    </a:lnTo>
                    <a:lnTo>
                      <a:pt x="1017" y="317"/>
                    </a:lnTo>
                    <a:lnTo>
                      <a:pt x="1021" y="318"/>
                    </a:lnTo>
                    <a:lnTo>
                      <a:pt x="1025" y="321"/>
                    </a:lnTo>
                    <a:lnTo>
                      <a:pt x="1028" y="323"/>
                    </a:lnTo>
                    <a:lnTo>
                      <a:pt x="1032" y="327"/>
                    </a:lnTo>
                    <a:lnTo>
                      <a:pt x="1036" y="329"/>
                    </a:lnTo>
                    <a:lnTo>
                      <a:pt x="1040" y="331"/>
                    </a:lnTo>
                    <a:lnTo>
                      <a:pt x="1044" y="333"/>
                    </a:lnTo>
                    <a:lnTo>
                      <a:pt x="1048" y="336"/>
                    </a:lnTo>
                    <a:lnTo>
                      <a:pt x="1052" y="338"/>
                    </a:lnTo>
                    <a:lnTo>
                      <a:pt x="1056" y="340"/>
                    </a:lnTo>
                    <a:lnTo>
                      <a:pt x="1060" y="343"/>
                    </a:lnTo>
                    <a:lnTo>
                      <a:pt x="1064" y="345"/>
                    </a:lnTo>
                    <a:lnTo>
                      <a:pt x="1068" y="347"/>
                    </a:lnTo>
                    <a:lnTo>
                      <a:pt x="1072" y="350"/>
                    </a:lnTo>
                    <a:lnTo>
                      <a:pt x="1076" y="352"/>
                    </a:lnTo>
                    <a:lnTo>
                      <a:pt x="1080" y="354"/>
                    </a:lnTo>
                    <a:lnTo>
                      <a:pt x="1084" y="357"/>
                    </a:lnTo>
                    <a:lnTo>
                      <a:pt x="1088" y="359"/>
                    </a:lnTo>
                    <a:lnTo>
                      <a:pt x="1092" y="360"/>
                    </a:lnTo>
                    <a:lnTo>
                      <a:pt x="1095" y="363"/>
                    </a:lnTo>
                    <a:lnTo>
                      <a:pt x="1099" y="366"/>
                    </a:lnTo>
                    <a:lnTo>
                      <a:pt x="1103" y="368"/>
                    </a:lnTo>
                    <a:lnTo>
                      <a:pt x="1107" y="371"/>
                    </a:lnTo>
                    <a:lnTo>
                      <a:pt x="1111" y="373"/>
                    </a:lnTo>
                    <a:lnTo>
                      <a:pt x="1115" y="376"/>
                    </a:lnTo>
                    <a:lnTo>
                      <a:pt x="1119" y="378"/>
                    </a:lnTo>
                    <a:lnTo>
                      <a:pt x="1123" y="380"/>
                    </a:lnTo>
                    <a:lnTo>
                      <a:pt x="1127" y="381"/>
                    </a:lnTo>
                    <a:lnTo>
                      <a:pt x="1131" y="383"/>
                    </a:lnTo>
                    <a:lnTo>
                      <a:pt x="1135" y="387"/>
                    </a:lnTo>
                    <a:lnTo>
                      <a:pt x="1139" y="388"/>
                    </a:lnTo>
                    <a:lnTo>
                      <a:pt x="1143" y="390"/>
                    </a:lnTo>
                    <a:lnTo>
                      <a:pt x="1147" y="392"/>
                    </a:lnTo>
                    <a:lnTo>
                      <a:pt x="1151" y="395"/>
                    </a:lnTo>
                    <a:lnTo>
                      <a:pt x="1155" y="395"/>
                    </a:lnTo>
                    <a:lnTo>
                      <a:pt x="1159" y="399"/>
                    </a:lnTo>
                    <a:lnTo>
                      <a:pt x="1163" y="402"/>
                    </a:lnTo>
                    <a:lnTo>
                      <a:pt x="1166" y="404"/>
                    </a:lnTo>
                    <a:lnTo>
                      <a:pt x="1170" y="405"/>
                    </a:lnTo>
                    <a:lnTo>
                      <a:pt x="1174" y="408"/>
                    </a:lnTo>
                    <a:lnTo>
                      <a:pt x="1178" y="409"/>
                    </a:lnTo>
                    <a:lnTo>
                      <a:pt x="1182" y="413"/>
                    </a:lnTo>
                    <a:lnTo>
                      <a:pt x="1186" y="415"/>
                    </a:lnTo>
                    <a:lnTo>
                      <a:pt x="1190" y="416"/>
                    </a:lnTo>
                    <a:lnTo>
                      <a:pt x="1194" y="418"/>
                    </a:lnTo>
                    <a:lnTo>
                      <a:pt x="1198" y="421"/>
                    </a:lnTo>
                    <a:lnTo>
                      <a:pt x="1202" y="421"/>
                    </a:lnTo>
                    <a:lnTo>
                      <a:pt x="1206" y="423"/>
                    </a:lnTo>
                    <a:lnTo>
                      <a:pt x="1210" y="426"/>
                    </a:lnTo>
                    <a:lnTo>
                      <a:pt x="1214" y="428"/>
                    </a:lnTo>
                    <a:lnTo>
                      <a:pt x="1218" y="429"/>
                    </a:lnTo>
                    <a:lnTo>
                      <a:pt x="1222" y="432"/>
                    </a:lnTo>
                    <a:lnTo>
                      <a:pt x="1226" y="434"/>
                    </a:lnTo>
                    <a:lnTo>
                      <a:pt x="1230" y="435"/>
                    </a:lnTo>
                    <a:lnTo>
                      <a:pt x="1233" y="439"/>
                    </a:lnTo>
                    <a:lnTo>
                      <a:pt x="1237" y="440"/>
                    </a:lnTo>
                    <a:lnTo>
                      <a:pt x="1241" y="441"/>
                    </a:lnTo>
                    <a:lnTo>
                      <a:pt x="1245" y="444"/>
                    </a:lnTo>
                    <a:lnTo>
                      <a:pt x="1249" y="445"/>
                    </a:lnTo>
                    <a:lnTo>
                      <a:pt x="1253" y="450"/>
                    </a:lnTo>
                    <a:lnTo>
                      <a:pt x="1257" y="449"/>
                    </a:lnTo>
                    <a:lnTo>
                      <a:pt x="1261" y="449"/>
                    </a:lnTo>
                    <a:lnTo>
                      <a:pt x="1265" y="452"/>
                    </a:lnTo>
                    <a:lnTo>
                      <a:pt x="1269" y="454"/>
                    </a:lnTo>
                    <a:lnTo>
                      <a:pt x="1273" y="456"/>
                    </a:lnTo>
                    <a:lnTo>
                      <a:pt x="1277" y="457"/>
                    </a:lnTo>
                    <a:lnTo>
                      <a:pt x="1281" y="460"/>
                    </a:lnTo>
                    <a:lnTo>
                      <a:pt x="1285" y="460"/>
                    </a:lnTo>
                    <a:lnTo>
                      <a:pt x="1289" y="462"/>
                    </a:lnTo>
                    <a:lnTo>
                      <a:pt x="1293" y="464"/>
                    </a:lnTo>
                    <a:lnTo>
                      <a:pt x="1297" y="465"/>
                    </a:lnTo>
                    <a:lnTo>
                      <a:pt x="1301" y="467"/>
                    </a:lnTo>
                    <a:lnTo>
                      <a:pt x="1304" y="469"/>
                    </a:lnTo>
                    <a:lnTo>
                      <a:pt x="1308" y="469"/>
                    </a:lnTo>
                    <a:lnTo>
                      <a:pt x="1312" y="472"/>
                    </a:lnTo>
                    <a:lnTo>
                      <a:pt x="1316" y="471"/>
                    </a:lnTo>
                    <a:lnTo>
                      <a:pt x="1320" y="475"/>
                    </a:lnTo>
                    <a:lnTo>
                      <a:pt x="1324" y="476"/>
                    </a:lnTo>
                    <a:lnTo>
                      <a:pt x="1328" y="478"/>
                    </a:lnTo>
                    <a:lnTo>
                      <a:pt x="1332" y="480"/>
                    </a:lnTo>
                    <a:lnTo>
                      <a:pt x="1336" y="483"/>
                    </a:lnTo>
                    <a:lnTo>
                      <a:pt x="1340" y="482"/>
                    </a:lnTo>
                    <a:lnTo>
                      <a:pt x="1344" y="485"/>
                    </a:lnTo>
                    <a:lnTo>
                      <a:pt x="1348" y="485"/>
                    </a:lnTo>
                    <a:lnTo>
                      <a:pt x="1352" y="489"/>
                    </a:lnTo>
                    <a:lnTo>
                      <a:pt x="1356" y="488"/>
                    </a:lnTo>
                    <a:lnTo>
                      <a:pt x="1360" y="489"/>
                    </a:lnTo>
                    <a:lnTo>
                      <a:pt x="1364" y="491"/>
                    </a:lnTo>
                    <a:lnTo>
                      <a:pt x="1368" y="492"/>
                    </a:lnTo>
                    <a:lnTo>
                      <a:pt x="1371" y="493"/>
                    </a:lnTo>
                    <a:lnTo>
                      <a:pt x="1375" y="494"/>
                    </a:lnTo>
                    <a:lnTo>
                      <a:pt x="1379" y="496"/>
                    </a:lnTo>
                    <a:lnTo>
                      <a:pt x="1383" y="497"/>
                    </a:lnTo>
                    <a:lnTo>
                      <a:pt x="1387" y="498"/>
                    </a:lnTo>
                    <a:lnTo>
                      <a:pt x="1391" y="499"/>
                    </a:lnTo>
                    <a:lnTo>
                      <a:pt x="1395" y="500"/>
                    </a:lnTo>
                    <a:lnTo>
                      <a:pt x="1399" y="501"/>
                    </a:lnTo>
                    <a:lnTo>
                      <a:pt x="1403" y="504"/>
                    </a:lnTo>
                    <a:lnTo>
                      <a:pt x="1407" y="503"/>
                    </a:lnTo>
                    <a:lnTo>
                      <a:pt x="1411" y="505"/>
                    </a:lnTo>
                    <a:lnTo>
                      <a:pt x="1415" y="506"/>
                    </a:lnTo>
                    <a:lnTo>
                      <a:pt x="1419" y="507"/>
                    </a:lnTo>
                    <a:lnTo>
                      <a:pt x="1423" y="508"/>
                    </a:lnTo>
                    <a:lnTo>
                      <a:pt x="1427" y="509"/>
                    </a:lnTo>
                    <a:lnTo>
                      <a:pt x="1431" y="510"/>
                    </a:lnTo>
                    <a:lnTo>
                      <a:pt x="1435" y="511"/>
                    </a:lnTo>
                    <a:lnTo>
                      <a:pt x="1438" y="511"/>
                    </a:lnTo>
                    <a:lnTo>
                      <a:pt x="1442" y="513"/>
                    </a:lnTo>
                    <a:lnTo>
                      <a:pt x="1446" y="514"/>
                    </a:lnTo>
                    <a:lnTo>
                      <a:pt x="1450" y="515"/>
                    </a:lnTo>
                    <a:lnTo>
                      <a:pt x="1454" y="516"/>
                    </a:lnTo>
                    <a:lnTo>
                      <a:pt x="1458" y="517"/>
                    </a:lnTo>
                    <a:lnTo>
                      <a:pt x="1462" y="517"/>
                    </a:lnTo>
                    <a:lnTo>
                      <a:pt x="1466" y="517"/>
                    </a:lnTo>
                    <a:lnTo>
                      <a:pt x="1470" y="519"/>
                    </a:lnTo>
                    <a:lnTo>
                      <a:pt x="1474" y="519"/>
                    </a:lnTo>
                    <a:lnTo>
                      <a:pt x="1478" y="522"/>
                    </a:lnTo>
                    <a:lnTo>
                      <a:pt x="1482" y="522"/>
                    </a:lnTo>
                    <a:lnTo>
                      <a:pt x="1486" y="524"/>
                    </a:lnTo>
                    <a:lnTo>
                      <a:pt x="1490" y="523"/>
                    </a:lnTo>
                    <a:lnTo>
                      <a:pt x="1494" y="523"/>
                    </a:lnTo>
                    <a:lnTo>
                      <a:pt x="1498" y="523"/>
                    </a:lnTo>
                    <a:lnTo>
                      <a:pt x="1502" y="525"/>
                    </a:lnTo>
                    <a:lnTo>
                      <a:pt x="1506" y="525"/>
                    </a:lnTo>
                    <a:lnTo>
                      <a:pt x="1509" y="527"/>
                    </a:lnTo>
                    <a:lnTo>
                      <a:pt x="1513" y="527"/>
                    </a:lnTo>
                    <a:lnTo>
                      <a:pt x="1517" y="528"/>
                    </a:lnTo>
                    <a:lnTo>
                      <a:pt x="1521" y="528"/>
                    </a:lnTo>
                    <a:lnTo>
                      <a:pt x="1525" y="528"/>
                    </a:lnTo>
                    <a:lnTo>
                      <a:pt x="1529" y="528"/>
                    </a:lnTo>
                    <a:lnTo>
                      <a:pt x="1533" y="529"/>
                    </a:lnTo>
                    <a:lnTo>
                      <a:pt x="1537" y="530"/>
                    </a:lnTo>
                    <a:lnTo>
                      <a:pt x="1541" y="530"/>
                    </a:lnTo>
                    <a:lnTo>
                      <a:pt x="1545" y="532"/>
                    </a:lnTo>
                    <a:lnTo>
                      <a:pt x="1549" y="531"/>
                    </a:lnTo>
                    <a:lnTo>
                      <a:pt x="1553" y="531"/>
                    </a:lnTo>
                    <a:lnTo>
                      <a:pt x="1557" y="531"/>
                    </a:lnTo>
                    <a:lnTo>
                      <a:pt x="1561" y="531"/>
                    </a:lnTo>
                    <a:lnTo>
                      <a:pt x="1565" y="532"/>
                    </a:lnTo>
                    <a:lnTo>
                      <a:pt x="1569" y="531"/>
                    </a:lnTo>
                    <a:lnTo>
                      <a:pt x="1573" y="533"/>
                    </a:lnTo>
                    <a:lnTo>
                      <a:pt x="1576" y="532"/>
                    </a:lnTo>
                    <a:lnTo>
                      <a:pt x="1580" y="534"/>
                    </a:lnTo>
                    <a:lnTo>
                      <a:pt x="1584" y="533"/>
                    </a:lnTo>
                    <a:lnTo>
                      <a:pt x="1588" y="533"/>
                    </a:lnTo>
                    <a:lnTo>
                      <a:pt x="1592" y="534"/>
                    </a:lnTo>
                    <a:lnTo>
                      <a:pt x="1596" y="534"/>
                    </a:lnTo>
                    <a:lnTo>
                      <a:pt x="1600" y="533"/>
                    </a:lnTo>
                    <a:lnTo>
                      <a:pt x="1604" y="535"/>
                    </a:lnTo>
                    <a:lnTo>
                      <a:pt x="1608" y="534"/>
                    </a:lnTo>
                    <a:lnTo>
                      <a:pt x="1612" y="535"/>
                    </a:lnTo>
                    <a:lnTo>
                      <a:pt x="1616" y="535"/>
                    </a:lnTo>
                    <a:lnTo>
                      <a:pt x="1620" y="534"/>
                    </a:lnTo>
                    <a:lnTo>
                      <a:pt x="1624" y="535"/>
                    </a:lnTo>
                    <a:lnTo>
                      <a:pt x="1628" y="535"/>
                    </a:lnTo>
                    <a:lnTo>
                      <a:pt x="1632" y="535"/>
                    </a:lnTo>
                    <a:lnTo>
                      <a:pt x="1636" y="534"/>
                    </a:lnTo>
                    <a:lnTo>
                      <a:pt x="1640" y="534"/>
                    </a:lnTo>
                    <a:lnTo>
                      <a:pt x="1643" y="535"/>
                    </a:lnTo>
                    <a:lnTo>
                      <a:pt x="1647" y="534"/>
                    </a:lnTo>
                    <a:lnTo>
                      <a:pt x="1651" y="534"/>
                    </a:lnTo>
                    <a:lnTo>
                      <a:pt x="1655" y="533"/>
                    </a:lnTo>
                    <a:lnTo>
                      <a:pt x="1659" y="534"/>
                    </a:lnTo>
                    <a:lnTo>
                      <a:pt x="1663" y="534"/>
                    </a:lnTo>
                    <a:lnTo>
                      <a:pt x="1667" y="533"/>
                    </a:lnTo>
                    <a:lnTo>
                      <a:pt x="1671" y="533"/>
                    </a:lnTo>
                    <a:lnTo>
                      <a:pt x="1675" y="533"/>
                    </a:lnTo>
                    <a:lnTo>
                      <a:pt x="1679" y="533"/>
                    </a:lnTo>
                    <a:lnTo>
                      <a:pt x="1683" y="532"/>
                    </a:lnTo>
                    <a:lnTo>
                      <a:pt x="1687" y="533"/>
                    </a:lnTo>
                    <a:lnTo>
                      <a:pt x="1691" y="532"/>
                    </a:lnTo>
                    <a:lnTo>
                      <a:pt x="1695" y="531"/>
                    </a:lnTo>
                    <a:lnTo>
                      <a:pt x="1699" y="531"/>
                    </a:lnTo>
                    <a:lnTo>
                      <a:pt x="1703" y="532"/>
                    </a:lnTo>
                    <a:lnTo>
                      <a:pt x="1707" y="530"/>
                    </a:lnTo>
                    <a:lnTo>
                      <a:pt x="1711" y="531"/>
                    </a:lnTo>
                    <a:lnTo>
                      <a:pt x="1714" y="529"/>
                    </a:lnTo>
                    <a:lnTo>
                      <a:pt x="1718" y="528"/>
                    </a:lnTo>
                    <a:lnTo>
                      <a:pt x="1722" y="529"/>
                    </a:lnTo>
                    <a:lnTo>
                      <a:pt x="1726" y="528"/>
                    </a:lnTo>
                    <a:lnTo>
                      <a:pt x="1730" y="527"/>
                    </a:lnTo>
                    <a:lnTo>
                      <a:pt x="1734" y="528"/>
                    </a:lnTo>
                    <a:lnTo>
                      <a:pt x="1738" y="527"/>
                    </a:lnTo>
                    <a:lnTo>
                      <a:pt x="1742" y="526"/>
                    </a:lnTo>
                    <a:lnTo>
                      <a:pt x="1746" y="527"/>
                    </a:lnTo>
                    <a:lnTo>
                      <a:pt x="1750" y="526"/>
                    </a:lnTo>
                    <a:lnTo>
                      <a:pt x="1754" y="523"/>
                    </a:lnTo>
                    <a:lnTo>
                      <a:pt x="1758" y="524"/>
                    </a:lnTo>
                    <a:lnTo>
                      <a:pt x="1762" y="526"/>
                    </a:lnTo>
                    <a:lnTo>
                      <a:pt x="1766" y="522"/>
                    </a:lnTo>
                    <a:lnTo>
                      <a:pt x="1770" y="522"/>
                    </a:lnTo>
                    <a:lnTo>
                      <a:pt x="1774" y="522"/>
                    </a:lnTo>
                    <a:lnTo>
                      <a:pt x="1778" y="521"/>
                    </a:lnTo>
                    <a:lnTo>
                      <a:pt x="1781" y="522"/>
                    </a:lnTo>
                    <a:lnTo>
                      <a:pt x="1785" y="521"/>
                    </a:lnTo>
                    <a:lnTo>
                      <a:pt x="1789" y="520"/>
                    </a:lnTo>
                    <a:lnTo>
                      <a:pt x="1793" y="521"/>
                    </a:lnTo>
                    <a:lnTo>
                      <a:pt x="1797" y="519"/>
                    </a:lnTo>
                    <a:lnTo>
                      <a:pt x="1801" y="519"/>
                    </a:lnTo>
                    <a:lnTo>
                      <a:pt x="1805" y="516"/>
                    </a:lnTo>
                    <a:lnTo>
                      <a:pt x="1809" y="515"/>
                    </a:lnTo>
                    <a:lnTo>
                      <a:pt x="1813" y="516"/>
                    </a:lnTo>
                    <a:lnTo>
                      <a:pt x="1817" y="515"/>
                    </a:lnTo>
                    <a:lnTo>
                      <a:pt x="1821" y="514"/>
                    </a:lnTo>
                    <a:lnTo>
                      <a:pt x="1825" y="513"/>
                    </a:lnTo>
                    <a:lnTo>
                      <a:pt x="1829" y="512"/>
                    </a:lnTo>
                    <a:lnTo>
                      <a:pt x="1833" y="510"/>
                    </a:lnTo>
                    <a:lnTo>
                      <a:pt x="1837" y="509"/>
                    </a:lnTo>
                    <a:lnTo>
                      <a:pt x="1841" y="510"/>
                    </a:lnTo>
                    <a:lnTo>
                      <a:pt x="1845" y="508"/>
                    </a:lnTo>
                    <a:lnTo>
                      <a:pt x="1848" y="506"/>
                    </a:lnTo>
                    <a:lnTo>
                      <a:pt x="1852" y="505"/>
                    </a:lnTo>
                    <a:lnTo>
                      <a:pt x="1856" y="505"/>
                    </a:lnTo>
                    <a:lnTo>
                      <a:pt x="1860" y="506"/>
                    </a:lnTo>
                    <a:lnTo>
                      <a:pt x="1864" y="504"/>
                    </a:lnTo>
                    <a:lnTo>
                      <a:pt x="1868" y="503"/>
                    </a:lnTo>
                    <a:lnTo>
                      <a:pt x="1872" y="502"/>
                    </a:lnTo>
                    <a:lnTo>
                      <a:pt x="1876" y="501"/>
                    </a:lnTo>
                    <a:lnTo>
                      <a:pt x="1880" y="498"/>
                    </a:lnTo>
                    <a:lnTo>
                      <a:pt x="1884" y="500"/>
                    </a:lnTo>
                    <a:lnTo>
                      <a:pt x="1888" y="498"/>
                    </a:lnTo>
                    <a:lnTo>
                      <a:pt x="1892" y="497"/>
                    </a:lnTo>
                    <a:lnTo>
                      <a:pt x="1896" y="495"/>
                    </a:lnTo>
                    <a:lnTo>
                      <a:pt x="1900" y="495"/>
                    </a:lnTo>
                    <a:lnTo>
                      <a:pt x="1904" y="494"/>
                    </a:lnTo>
                    <a:lnTo>
                      <a:pt x="1908" y="493"/>
                    </a:lnTo>
                    <a:lnTo>
                      <a:pt x="1912" y="491"/>
                    </a:lnTo>
                    <a:lnTo>
                      <a:pt x="1916" y="490"/>
                    </a:lnTo>
                    <a:lnTo>
                      <a:pt x="1919" y="488"/>
                    </a:lnTo>
                    <a:lnTo>
                      <a:pt x="1923" y="487"/>
                    </a:lnTo>
                    <a:lnTo>
                      <a:pt x="1927" y="487"/>
                    </a:lnTo>
                    <a:lnTo>
                      <a:pt x="1931" y="486"/>
                    </a:lnTo>
                    <a:lnTo>
                      <a:pt x="1935" y="484"/>
                    </a:lnTo>
                    <a:lnTo>
                      <a:pt x="1939" y="483"/>
                    </a:lnTo>
                    <a:lnTo>
                      <a:pt x="1943" y="482"/>
                    </a:lnTo>
                    <a:lnTo>
                      <a:pt x="1947" y="481"/>
                    </a:lnTo>
                    <a:lnTo>
                      <a:pt x="1951" y="479"/>
                    </a:lnTo>
                    <a:lnTo>
                      <a:pt x="1955" y="476"/>
                    </a:lnTo>
                    <a:lnTo>
                      <a:pt x="1959" y="477"/>
                    </a:lnTo>
                    <a:lnTo>
                      <a:pt x="1963" y="475"/>
                    </a:lnTo>
                    <a:lnTo>
                      <a:pt x="1967" y="475"/>
                    </a:lnTo>
                    <a:lnTo>
                      <a:pt x="1971" y="474"/>
                    </a:lnTo>
                    <a:lnTo>
                      <a:pt x="1975" y="472"/>
                    </a:lnTo>
                    <a:lnTo>
                      <a:pt x="1979" y="471"/>
                    </a:lnTo>
                    <a:lnTo>
                      <a:pt x="1983" y="469"/>
                    </a:lnTo>
                    <a:lnTo>
                      <a:pt x="1986" y="467"/>
                    </a:lnTo>
                    <a:lnTo>
                      <a:pt x="1990" y="467"/>
                    </a:lnTo>
                    <a:lnTo>
                      <a:pt x="1994" y="467"/>
                    </a:lnTo>
                    <a:lnTo>
                      <a:pt x="1998" y="464"/>
                    </a:lnTo>
                    <a:lnTo>
                      <a:pt x="2002" y="464"/>
                    </a:lnTo>
                    <a:lnTo>
                      <a:pt x="2006" y="460"/>
                    </a:lnTo>
                    <a:lnTo>
                      <a:pt x="2010" y="460"/>
                    </a:lnTo>
                    <a:lnTo>
                      <a:pt x="2014" y="458"/>
                    </a:lnTo>
                    <a:lnTo>
                      <a:pt x="2018" y="459"/>
                    </a:lnTo>
                    <a:lnTo>
                      <a:pt x="2022" y="455"/>
                    </a:lnTo>
                    <a:lnTo>
                      <a:pt x="2026" y="455"/>
                    </a:lnTo>
                    <a:lnTo>
                      <a:pt x="2030" y="453"/>
                    </a:lnTo>
                    <a:lnTo>
                      <a:pt x="2034" y="452"/>
                    </a:lnTo>
                    <a:lnTo>
                      <a:pt x="2038" y="452"/>
                    </a:lnTo>
                    <a:lnTo>
                      <a:pt x="2042" y="450"/>
                    </a:lnTo>
                    <a:lnTo>
                      <a:pt x="2046" y="447"/>
                    </a:lnTo>
                    <a:lnTo>
                      <a:pt x="2050" y="447"/>
                    </a:lnTo>
                    <a:lnTo>
                      <a:pt x="2054" y="446"/>
                    </a:lnTo>
                    <a:lnTo>
                      <a:pt x="2057" y="444"/>
                    </a:lnTo>
                    <a:lnTo>
                      <a:pt x="2061" y="443"/>
                    </a:lnTo>
                    <a:lnTo>
                      <a:pt x="2065" y="441"/>
                    </a:lnTo>
                    <a:lnTo>
                      <a:pt x="2069" y="439"/>
                    </a:lnTo>
                    <a:lnTo>
                      <a:pt x="2073" y="437"/>
                    </a:lnTo>
                    <a:lnTo>
                      <a:pt x="2077" y="435"/>
                    </a:lnTo>
                    <a:lnTo>
                      <a:pt x="2081" y="435"/>
                    </a:lnTo>
                    <a:lnTo>
                      <a:pt x="2085" y="432"/>
                    </a:lnTo>
                    <a:lnTo>
                      <a:pt x="2089" y="432"/>
                    </a:lnTo>
                    <a:lnTo>
                      <a:pt x="2093" y="430"/>
                    </a:lnTo>
                    <a:lnTo>
                      <a:pt x="2097" y="429"/>
                    </a:lnTo>
                    <a:lnTo>
                      <a:pt x="2101" y="427"/>
                    </a:lnTo>
                    <a:lnTo>
                      <a:pt x="2105" y="425"/>
                    </a:lnTo>
                    <a:lnTo>
                      <a:pt x="2109" y="423"/>
                    </a:lnTo>
                    <a:lnTo>
                      <a:pt x="2113" y="423"/>
                    </a:lnTo>
                    <a:lnTo>
                      <a:pt x="2117" y="422"/>
                    </a:lnTo>
                    <a:lnTo>
                      <a:pt x="2121" y="418"/>
                    </a:lnTo>
                    <a:lnTo>
                      <a:pt x="2124" y="418"/>
                    </a:lnTo>
                    <a:lnTo>
                      <a:pt x="2128" y="417"/>
                    </a:lnTo>
                    <a:lnTo>
                      <a:pt x="2132" y="415"/>
                    </a:lnTo>
                    <a:lnTo>
                      <a:pt x="2136" y="413"/>
                    </a:lnTo>
                    <a:lnTo>
                      <a:pt x="2140" y="412"/>
                    </a:lnTo>
                    <a:lnTo>
                      <a:pt x="2144" y="410"/>
                    </a:lnTo>
                    <a:lnTo>
                      <a:pt x="2148" y="408"/>
                    </a:lnTo>
                    <a:lnTo>
                      <a:pt x="2152" y="406"/>
                    </a:lnTo>
                    <a:lnTo>
                      <a:pt x="2156" y="404"/>
                    </a:lnTo>
                    <a:lnTo>
                      <a:pt x="2160" y="405"/>
                    </a:lnTo>
                    <a:lnTo>
                      <a:pt x="2164" y="403"/>
                    </a:lnTo>
                    <a:lnTo>
                      <a:pt x="2168" y="400"/>
                    </a:lnTo>
                    <a:lnTo>
                      <a:pt x="2172" y="399"/>
                    </a:lnTo>
                    <a:lnTo>
                      <a:pt x="2176" y="397"/>
                    </a:lnTo>
                    <a:lnTo>
                      <a:pt x="2180" y="396"/>
                    </a:lnTo>
                    <a:lnTo>
                      <a:pt x="2184" y="394"/>
                    </a:lnTo>
                    <a:lnTo>
                      <a:pt x="2188" y="393"/>
                    </a:lnTo>
                    <a:lnTo>
                      <a:pt x="2191" y="389"/>
                    </a:lnTo>
                    <a:lnTo>
                      <a:pt x="2195" y="389"/>
                    </a:lnTo>
                    <a:lnTo>
                      <a:pt x="2199" y="387"/>
                    </a:lnTo>
                    <a:lnTo>
                      <a:pt x="2203" y="386"/>
                    </a:lnTo>
                    <a:lnTo>
                      <a:pt x="2207" y="384"/>
                    </a:lnTo>
                    <a:lnTo>
                      <a:pt x="2211" y="383"/>
                    </a:lnTo>
                    <a:lnTo>
                      <a:pt x="2215" y="381"/>
                    </a:lnTo>
                    <a:lnTo>
                      <a:pt x="2219" y="380"/>
                    </a:lnTo>
                    <a:lnTo>
                      <a:pt x="2223" y="378"/>
                    </a:lnTo>
                    <a:lnTo>
                      <a:pt x="2227" y="374"/>
                    </a:lnTo>
                    <a:lnTo>
                      <a:pt x="2231" y="375"/>
                    </a:lnTo>
                    <a:lnTo>
                      <a:pt x="2235" y="372"/>
                    </a:lnTo>
                    <a:lnTo>
                      <a:pt x="2239" y="371"/>
                    </a:lnTo>
                    <a:lnTo>
                      <a:pt x="2243" y="368"/>
                    </a:lnTo>
                    <a:lnTo>
                      <a:pt x="2247" y="366"/>
                    </a:lnTo>
                    <a:lnTo>
                      <a:pt x="2251" y="364"/>
                    </a:lnTo>
                    <a:lnTo>
                      <a:pt x="2255" y="363"/>
                    </a:lnTo>
                    <a:lnTo>
                      <a:pt x="2259" y="362"/>
                    </a:lnTo>
                    <a:lnTo>
                      <a:pt x="2262" y="360"/>
                    </a:lnTo>
                    <a:lnTo>
                      <a:pt x="2266" y="359"/>
                    </a:lnTo>
                    <a:lnTo>
                      <a:pt x="2270" y="358"/>
                    </a:lnTo>
                    <a:lnTo>
                      <a:pt x="2274" y="356"/>
                    </a:lnTo>
                    <a:lnTo>
                      <a:pt x="2278" y="355"/>
                    </a:lnTo>
                    <a:lnTo>
                      <a:pt x="2282" y="353"/>
                    </a:lnTo>
                    <a:lnTo>
                      <a:pt x="2286" y="350"/>
                    </a:lnTo>
                    <a:lnTo>
                      <a:pt x="2290" y="349"/>
                    </a:lnTo>
                    <a:lnTo>
                      <a:pt x="2294" y="347"/>
                    </a:lnTo>
                    <a:lnTo>
                      <a:pt x="2298" y="346"/>
                    </a:lnTo>
                    <a:lnTo>
                      <a:pt x="2302" y="344"/>
                    </a:lnTo>
                    <a:lnTo>
                      <a:pt x="2306" y="342"/>
                    </a:lnTo>
                    <a:lnTo>
                      <a:pt x="2310" y="342"/>
                    </a:lnTo>
                    <a:lnTo>
                      <a:pt x="2314" y="339"/>
                    </a:lnTo>
                    <a:lnTo>
                      <a:pt x="2318" y="337"/>
                    </a:lnTo>
                    <a:lnTo>
                      <a:pt x="2322" y="336"/>
                    </a:lnTo>
                    <a:lnTo>
                      <a:pt x="2326" y="334"/>
                    </a:lnTo>
                    <a:lnTo>
                      <a:pt x="2329" y="332"/>
                    </a:lnTo>
                    <a:lnTo>
                      <a:pt x="2333" y="331"/>
                    </a:lnTo>
                    <a:lnTo>
                      <a:pt x="2337" y="329"/>
                    </a:lnTo>
                    <a:lnTo>
                      <a:pt x="2341" y="329"/>
                    </a:lnTo>
                    <a:lnTo>
                      <a:pt x="2345" y="327"/>
                    </a:lnTo>
                    <a:lnTo>
                      <a:pt x="2349" y="324"/>
                    </a:lnTo>
                    <a:lnTo>
                      <a:pt x="2353" y="323"/>
                    </a:lnTo>
                    <a:lnTo>
                      <a:pt x="2357" y="321"/>
                    </a:lnTo>
                    <a:lnTo>
                      <a:pt x="2361" y="320"/>
                    </a:lnTo>
                    <a:lnTo>
                      <a:pt x="2365" y="318"/>
                    </a:lnTo>
                    <a:lnTo>
                      <a:pt x="2369" y="317"/>
                    </a:lnTo>
                    <a:lnTo>
                      <a:pt x="2373" y="314"/>
                    </a:lnTo>
                    <a:lnTo>
                      <a:pt x="2377" y="313"/>
                    </a:lnTo>
                    <a:lnTo>
                      <a:pt x="2381" y="312"/>
                    </a:lnTo>
                    <a:lnTo>
                      <a:pt x="2385" y="310"/>
                    </a:lnTo>
                    <a:lnTo>
                      <a:pt x="2389" y="308"/>
                    </a:lnTo>
                    <a:lnTo>
                      <a:pt x="2393" y="307"/>
                    </a:lnTo>
                    <a:lnTo>
                      <a:pt x="2396" y="306"/>
                    </a:lnTo>
                    <a:lnTo>
                      <a:pt x="2400" y="303"/>
                    </a:lnTo>
                    <a:lnTo>
                      <a:pt x="2404" y="301"/>
                    </a:lnTo>
                    <a:lnTo>
                      <a:pt x="2408" y="298"/>
                    </a:lnTo>
                    <a:lnTo>
                      <a:pt x="2412" y="298"/>
                    </a:lnTo>
                    <a:lnTo>
                      <a:pt x="2416" y="296"/>
                    </a:lnTo>
                    <a:lnTo>
                      <a:pt x="2420" y="295"/>
                    </a:lnTo>
                    <a:lnTo>
                      <a:pt x="2424" y="292"/>
                    </a:lnTo>
                    <a:lnTo>
                      <a:pt x="2428" y="292"/>
                    </a:lnTo>
                    <a:lnTo>
                      <a:pt x="2432" y="289"/>
                    </a:lnTo>
                    <a:lnTo>
                      <a:pt x="2436" y="287"/>
                    </a:lnTo>
                    <a:lnTo>
                      <a:pt x="2440" y="286"/>
                    </a:lnTo>
                    <a:lnTo>
                      <a:pt x="2444" y="284"/>
                    </a:lnTo>
                    <a:lnTo>
                      <a:pt x="2448" y="283"/>
                    </a:lnTo>
                    <a:lnTo>
                      <a:pt x="2452" y="281"/>
                    </a:lnTo>
                    <a:lnTo>
                      <a:pt x="2456" y="279"/>
                    </a:lnTo>
                    <a:lnTo>
                      <a:pt x="2460" y="278"/>
                    </a:lnTo>
                    <a:lnTo>
                      <a:pt x="2464" y="277"/>
                    </a:lnTo>
                    <a:lnTo>
                      <a:pt x="2467" y="275"/>
                    </a:lnTo>
                    <a:lnTo>
                      <a:pt x="2471" y="273"/>
                    </a:lnTo>
                    <a:lnTo>
                      <a:pt x="2475" y="271"/>
                    </a:lnTo>
                    <a:lnTo>
                      <a:pt x="2479" y="269"/>
                    </a:lnTo>
                    <a:lnTo>
                      <a:pt x="2483" y="269"/>
                    </a:lnTo>
                    <a:lnTo>
                      <a:pt x="2487" y="268"/>
                    </a:lnTo>
                    <a:lnTo>
                      <a:pt x="2491" y="264"/>
                    </a:lnTo>
                    <a:lnTo>
                      <a:pt x="2495" y="263"/>
                    </a:lnTo>
                    <a:lnTo>
                      <a:pt x="2499" y="261"/>
                    </a:lnTo>
                    <a:lnTo>
                      <a:pt x="2503" y="261"/>
                    </a:lnTo>
                    <a:lnTo>
                      <a:pt x="2507" y="259"/>
                    </a:lnTo>
                    <a:lnTo>
                      <a:pt x="2511" y="257"/>
                    </a:lnTo>
                    <a:lnTo>
                      <a:pt x="2515" y="256"/>
                    </a:lnTo>
                    <a:lnTo>
                      <a:pt x="2519" y="253"/>
                    </a:lnTo>
                    <a:lnTo>
                      <a:pt x="2523" y="253"/>
                    </a:lnTo>
                    <a:lnTo>
                      <a:pt x="2527" y="253"/>
                    </a:lnTo>
                    <a:lnTo>
                      <a:pt x="2531" y="250"/>
                    </a:lnTo>
                    <a:lnTo>
                      <a:pt x="2534" y="248"/>
                    </a:lnTo>
                    <a:lnTo>
                      <a:pt x="2538" y="245"/>
                    </a:lnTo>
                    <a:lnTo>
                      <a:pt x="2542" y="245"/>
                    </a:lnTo>
                    <a:lnTo>
                      <a:pt x="2546" y="243"/>
                    </a:lnTo>
                    <a:lnTo>
                      <a:pt x="2550" y="241"/>
                    </a:lnTo>
                    <a:lnTo>
                      <a:pt x="2554" y="240"/>
                    </a:lnTo>
                    <a:lnTo>
                      <a:pt x="2558" y="239"/>
                    </a:lnTo>
                    <a:lnTo>
                      <a:pt x="2562" y="238"/>
                    </a:lnTo>
                    <a:lnTo>
                      <a:pt x="2566" y="235"/>
                    </a:lnTo>
                    <a:lnTo>
                      <a:pt x="2570" y="233"/>
                    </a:lnTo>
                    <a:lnTo>
                      <a:pt x="2574" y="233"/>
                    </a:lnTo>
                    <a:lnTo>
                      <a:pt x="2578" y="231"/>
                    </a:lnTo>
                    <a:lnTo>
                      <a:pt x="2582" y="230"/>
                    </a:lnTo>
                    <a:lnTo>
                      <a:pt x="2586" y="228"/>
                    </a:lnTo>
                    <a:lnTo>
                      <a:pt x="2590" y="226"/>
                    </a:lnTo>
                    <a:lnTo>
                      <a:pt x="2594" y="225"/>
                    </a:lnTo>
                    <a:lnTo>
                      <a:pt x="2598" y="224"/>
                    </a:lnTo>
                    <a:lnTo>
                      <a:pt x="2602" y="221"/>
                    </a:lnTo>
                    <a:lnTo>
                      <a:pt x="2605" y="222"/>
                    </a:lnTo>
                    <a:lnTo>
                      <a:pt x="2609" y="218"/>
                    </a:lnTo>
                    <a:lnTo>
                      <a:pt x="2613" y="219"/>
                    </a:lnTo>
                    <a:lnTo>
                      <a:pt x="2617" y="217"/>
                    </a:lnTo>
                    <a:lnTo>
                      <a:pt x="2621" y="215"/>
                    </a:lnTo>
                    <a:lnTo>
                      <a:pt x="2625" y="214"/>
                    </a:lnTo>
                    <a:lnTo>
                      <a:pt x="2629" y="212"/>
                    </a:lnTo>
                    <a:lnTo>
                      <a:pt x="2633" y="210"/>
                    </a:lnTo>
                    <a:lnTo>
                      <a:pt x="2637" y="209"/>
                    </a:lnTo>
                    <a:lnTo>
                      <a:pt x="2641" y="208"/>
                    </a:lnTo>
                    <a:lnTo>
                      <a:pt x="2645" y="207"/>
                    </a:lnTo>
                    <a:lnTo>
                      <a:pt x="2649" y="206"/>
                    </a:lnTo>
                    <a:lnTo>
                      <a:pt x="2653" y="203"/>
                    </a:lnTo>
                    <a:lnTo>
                      <a:pt x="2657" y="203"/>
                    </a:lnTo>
                    <a:lnTo>
                      <a:pt x="2661" y="201"/>
                    </a:lnTo>
                    <a:lnTo>
                      <a:pt x="2665" y="200"/>
                    </a:lnTo>
                    <a:lnTo>
                      <a:pt x="2669" y="199"/>
                    </a:lnTo>
                    <a:lnTo>
                      <a:pt x="2672" y="196"/>
                    </a:lnTo>
                    <a:lnTo>
                      <a:pt x="2676" y="196"/>
                    </a:lnTo>
                    <a:lnTo>
                      <a:pt x="2680" y="195"/>
                    </a:lnTo>
                    <a:lnTo>
                      <a:pt x="2684" y="194"/>
                    </a:lnTo>
                    <a:lnTo>
                      <a:pt x="2688" y="191"/>
                    </a:lnTo>
                    <a:lnTo>
                      <a:pt x="2692" y="192"/>
                    </a:lnTo>
                    <a:lnTo>
                      <a:pt x="2696" y="189"/>
                    </a:lnTo>
                    <a:lnTo>
                      <a:pt x="2700" y="187"/>
                    </a:lnTo>
                    <a:lnTo>
                      <a:pt x="2704" y="186"/>
                    </a:lnTo>
                    <a:lnTo>
                      <a:pt x="2708" y="184"/>
                    </a:lnTo>
                    <a:lnTo>
                      <a:pt x="2712" y="184"/>
                    </a:lnTo>
                    <a:lnTo>
                      <a:pt x="2716" y="182"/>
                    </a:lnTo>
                    <a:lnTo>
                      <a:pt x="2720" y="181"/>
                    </a:lnTo>
                    <a:lnTo>
                      <a:pt x="2724" y="179"/>
                    </a:lnTo>
                    <a:lnTo>
                      <a:pt x="2728" y="177"/>
                    </a:lnTo>
                    <a:lnTo>
                      <a:pt x="2732" y="177"/>
                    </a:lnTo>
                    <a:lnTo>
                      <a:pt x="2736" y="176"/>
                    </a:lnTo>
                    <a:lnTo>
                      <a:pt x="2739" y="174"/>
                    </a:lnTo>
                    <a:lnTo>
                      <a:pt x="2743" y="172"/>
                    </a:lnTo>
                    <a:lnTo>
                      <a:pt x="2747" y="171"/>
                    </a:lnTo>
                    <a:lnTo>
                      <a:pt x="2751" y="169"/>
                    </a:lnTo>
                    <a:lnTo>
                      <a:pt x="2755" y="168"/>
                    </a:lnTo>
                    <a:lnTo>
                      <a:pt x="2759" y="168"/>
                    </a:lnTo>
                    <a:lnTo>
                      <a:pt x="2763" y="166"/>
                    </a:lnTo>
                    <a:lnTo>
                      <a:pt x="2767" y="164"/>
                    </a:lnTo>
                    <a:lnTo>
                      <a:pt x="2771" y="164"/>
                    </a:lnTo>
                    <a:lnTo>
                      <a:pt x="2775" y="163"/>
                    </a:lnTo>
                    <a:lnTo>
                      <a:pt x="2779" y="161"/>
                    </a:lnTo>
                    <a:lnTo>
                      <a:pt x="2783" y="159"/>
                    </a:lnTo>
                    <a:lnTo>
                      <a:pt x="2787" y="159"/>
                    </a:lnTo>
                    <a:lnTo>
                      <a:pt x="2791" y="156"/>
                    </a:lnTo>
                    <a:lnTo>
                      <a:pt x="2795" y="156"/>
                    </a:lnTo>
                    <a:lnTo>
                      <a:pt x="2799" y="154"/>
                    </a:lnTo>
                    <a:lnTo>
                      <a:pt x="2803" y="153"/>
                    </a:lnTo>
                    <a:lnTo>
                      <a:pt x="2807" y="152"/>
                    </a:lnTo>
                    <a:lnTo>
                      <a:pt x="2810" y="151"/>
                    </a:lnTo>
                    <a:lnTo>
                      <a:pt x="2814" y="150"/>
                    </a:lnTo>
                    <a:lnTo>
                      <a:pt x="2818" y="150"/>
                    </a:lnTo>
                    <a:lnTo>
                      <a:pt x="2822" y="148"/>
                    </a:lnTo>
                    <a:lnTo>
                      <a:pt x="2826" y="145"/>
                    </a:lnTo>
                    <a:lnTo>
                      <a:pt x="2830" y="146"/>
                    </a:lnTo>
                    <a:lnTo>
                      <a:pt x="2834" y="144"/>
                    </a:lnTo>
                    <a:lnTo>
                      <a:pt x="2838" y="143"/>
                    </a:lnTo>
                    <a:lnTo>
                      <a:pt x="2842" y="143"/>
                    </a:lnTo>
                    <a:lnTo>
                      <a:pt x="2846" y="141"/>
                    </a:lnTo>
                    <a:lnTo>
                      <a:pt x="2850" y="140"/>
                    </a:lnTo>
                    <a:lnTo>
                      <a:pt x="2854" y="138"/>
                    </a:lnTo>
                    <a:lnTo>
                      <a:pt x="2858" y="138"/>
                    </a:lnTo>
                    <a:lnTo>
                      <a:pt x="2862" y="136"/>
                    </a:lnTo>
                    <a:lnTo>
                      <a:pt x="2866" y="135"/>
                    </a:lnTo>
                    <a:lnTo>
                      <a:pt x="2870" y="133"/>
                    </a:lnTo>
                    <a:lnTo>
                      <a:pt x="2874" y="133"/>
                    </a:lnTo>
                    <a:lnTo>
                      <a:pt x="2877" y="132"/>
                    </a:lnTo>
                    <a:lnTo>
                      <a:pt x="2881" y="130"/>
                    </a:lnTo>
                    <a:lnTo>
                      <a:pt x="2885" y="130"/>
                    </a:lnTo>
                    <a:lnTo>
                      <a:pt x="2889" y="128"/>
                    </a:lnTo>
                    <a:lnTo>
                      <a:pt x="2893" y="128"/>
                    </a:lnTo>
                    <a:lnTo>
                      <a:pt x="2897" y="128"/>
                    </a:lnTo>
                    <a:lnTo>
                      <a:pt x="2901" y="126"/>
                    </a:lnTo>
                    <a:lnTo>
                      <a:pt x="2905" y="125"/>
                    </a:lnTo>
                    <a:lnTo>
                      <a:pt x="2909" y="123"/>
                    </a:lnTo>
                    <a:lnTo>
                      <a:pt x="2913" y="124"/>
                    </a:lnTo>
                    <a:lnTo>
                      <a:pt x="2917" y="122"/>
                    </a:lnTo>
                    <a:lnTo>
                      <a:pt x="2921" y="120"/>
                    </a:lnTo>
                    <a:lnTo>
                      <a:pt x="2925" y="119"/>
                    </a:lnTo>
                    <a:lnTo>
                      <a:pt x="2929" y="118"/>
                    </a:lnTo>
                    <a:lnTo>
                      <a:pt x="2933" y="118"/>
                    </a:lnTo>
                    <a:lnTo>
                      <a:pt x="2937" y="116"/>
                    </a:lnTo>
                    <a:lnTo>
                      <a:pt x="2941" y="116"/>
                    </a:lnTo>
                    <a:lnTo>
                      <a:pt x="2944" y="113"/>
                    </a:lnTo>
                    <a:lnTo>
                      <a:pt x="2948" y="113"/>
                    </a:lnTo>
                    <a:lnTo>
                      <a:pt x="2952" y="113"/>
                    </a:lnTo>
                    <a:lnTo>
                      <a:pt x="2956" y="112"/>
                    </a:lnTo>
                    <a:lnTo>
                      <a:pt x="2960" y="111"/>
                    </a:lnTo>
                    <a:lnTo>
                      <a:pt x="2964" y="110"/>
                    </a:lnTo>
                    <a:lnTo>
                      <a:pt x="2968" y="108"/>
                    </a:lnTo>
                    <a:lnTo>
                      <a:pt x="2972" y="107"/>
                    </a:lnTo>
                    <a:lnTo>
                      <a:pt x="2976" y="107"/>
                    </a:lnTo>
                    <a:lnTo>
                      <a:pt x="2980" y="105"/>
                    </a:lnTo>
                    <a:lnTo>
                      <a:pt x="2984" y="105"/>
                    </a:lnTo>
                    <a:lnTo>
                      <a:pt x="2988" y="103"/>
                    </a:lnTo>
                    <a:lnTo>
                      <a:pt x="2992" y="103"/>
                    </a:lnTo>
                    <a:lnTo>
                      <a:pt x="2996" y="101"/>
                    </a:lnTo>
                    <a:lnTo>
                      <a:pt x="3000" y="102"/>
                    </a:lnTo>
                    <a:lnTo>
                      <a:pt x="3004" y="101"/>
                    </a:lnTo>
                    <a:lnTo>
                      <a:pt x="3008" y="100"/>
                    </a:lnTo>
                    <a:lnTo>
                      <a:pt x="3012" y="96"/>
                    </a:lnTo>
                    <a:lnTo>
                      <a:pt x="3015" y="98"/>
                    </a:lnTo>
                    <a:lnTo>
                      <a:pt x="3019" y="97"/>
                    </a:lnTo>
                    <a:lnTo>
                      <a:pt x="3023" y="96"/>
                    </a:lnTo>
                    <a:lnTo>
                      <a:pt x="3027" y="94"/>
                    </a:lnTo>
                    <a:lnTo>
                      <a:pt x="3031" y="93"/>
                    </a:lnTo>
                    <a:lnTo>
                      <a:pt x="3035" y="93"/>
                    </a:lnTo>
                    <a:lnTo>
                      <a:pt x="3039" y="92"/>
                    </a:lnTo>
                    <a:lnTo>
                      <a:pt x="3043" y="90"/>
                    </a:lnTo>
                    <a:lnTo>
                      <a:pt x="3047" y="90"/>
                    </a:lnTo>
                    <a:lnTo>
                      <a:pt x="3051" y="91"/>
                    </a:lnTo>
                    <a:lnTo>
                      <a:pt x="3055" y="89"/>
                    </a:lnTo>
                    <a:lnTo>
                      <a:pt x="3059" y="88"/>
                    </a:lnTo>
                    <a:lnTo>
                      <a:pt x="3063" y="87"/>
                    </a:lnTo>
                    <a:lnTo>
                      <a:pt x="3067" y="85"/>
                    </a:lnTo>
                    <a:lnTo>
                      <a:pt x="3071" y="84"/>
                    </a:lnTo>
                    <a:lnTo>
                      <a:pt x="3075" y="84"/>
                    </a:lnTo>
                    <a:lnTo>
                      <a:pt x="3079" y="83"/>
                    </a:lnTo>
                    <a:lnTo>
                      <a:pt x="3082" y="83"/>
                    </a:lnTo>
                    <a:lnTo>
                      <a:pt x="3086" y="83"/>
                    </a:lnTo>
                    <a:lnTo>
                      <a:pt x="3090" y="82"/>
                    </a:lnTo>
                    <a:lnTo>
                      <a:pt x="3094" y="80"/>
                    </a:lnTo>
                    <a:lnTo>
                      <a:pt x="3098" y="79"/>
                    </a:lnTo>
                    <a:lnTo>
                      <a:pt x="3102" y="79"/>
                    </a:lnTo>
                    <a:lnTo>
                      <a:pt x="3106" y="77"/>
                    </a:lnTo>
                    <a:lnTo>
                      <a:pt x="3110" y="78"/>
                    </a:lnTo>
                    <a:lnTo>
                      <a:pt x="3114" y="75"/>
                    </a:lnTo>
                    <a:lnTo>
                      <a:pt x="3118" y="76"/>
                    </a:lnTo>
                    <a:lnTo>
                      <a:pt x="3122" y="76"/>
                    </a:lnTo>
                    <a:lnTo>
                      <a:pt x="3126" y="75"/>
                    </a:lnTo>
                    <a:lnTo>
                      <a:pt x="3130" y="74"/>
                    </a:lnTo>
                    <a:lnTo>
                      <a:pt x="3134" y="72"/>
                    </a:lnTo>
                    <a:lnTo>
                      <a:pt x="3138" y="71"/>
                    </a:lnTo>
                    <a:lnTo>
                      <a:pt x="3142" y="71"/>
                    </a:lnTo>
                    <a:lnTo>
                      <a:pt x="3146" y="71"/>
                    </a:lnTo>
                    <a:lnTo>
                      <a:pt x="3150" y="7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59" name="Freeform 2911"/>
              <p:cNvSpPr>
                <a:spLocks/>
              </p:cNvSpPr>
              <p:nvPr/>
            </p:nvSpPr>
            <p:spPr bwMode="auto">
              <a:xfrm flipV="1">
                <a:off x="506" y="1620"/>
                <a:ext cx="1814" cy="30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4"/>
                  </a:cxn>
                  <a:cxn ang="0">
                    <a:pos x="252" y="5"/>
                  </a:cxn>
                  <a:cxn ang="0">
                    <a:pos x="303" y="7"/>
                  </a:cxn>
                  <a:cxn ang="0">
                    <a:pos x="354" y="13"/>
                  </a:cxn>
                  <a:cxn ang="0">
                    <a:pos x="406" y="20"/>
                  </a:cxn>
                  <a:cxn ang="0">
                    <a:pos x="457" y="31"/>
                  </a:cxn>
                  <a:cxn ang="0">
                    <a:pos x="508" y="44"/>
                  </a:cxn>
                  <a:cxn ang="0">
                    <a:pos x="559" y="60"/>
                  </a:cxn>
                  <a:cxn ang="0">
                    <a:pos x="611" y="81"/>
                  </a:cxn>
                  <a:cxn ang="0">
                    <a:pos x="662" y="101"/>
                  </a:cxn>
                  <a:cxn ang="0">
                    <a:pos x="713" y="127"/>
                  </a:cxn>
                  <a:cxn ang="0">
                    <a:pos x="764" y="152"/>
                  </a:cxn>
                  <a:cxn ang="0">
                    <a:pos x="816" y="182"/>
                  </a:cxn>
                  <a:cxn ang="0">
                    <a:pos x="867" y="211"/>
                  </a:cxn>
                  <a:cxn ang="0">
                    <a:pos x="918" y="241"/>
                  </a:cxn>
                  <a:cxn ang="0">
                    <a:pos x="969" y="274"/>
                  </a:cxn>
                  <a:cxn ang="0">
                    <a:pos x="1021" y="304"/>
                  </a:cxn>
                  <a:cxn ang="0">
                    <a:pos x="1072" y="334"/>
                  </a:cxn>
                  <a:cxn ang="0">
                    <a:pos x="1123" y="364"/>
                  </a:cxn>
                  <a:cxn ang="0">
                    <a:pos x="1174" y="390"/>
                  </a:cxn>
                  <a:cxn ang="0">
                    <a:pos x="1226" y="416"/>
                  </a:cxn>
                  <a:cxn ang="0">
                    <a:pos x="1277" y="439"/>
                  </a:cxn>
                  <a:cxn ang="0">
                    <a:pos x="1328" y="460"/>
                  </a:cxn>
                  <a:cxn ang="0">
                    <a:pos x="1379" y="477"/>
                  </a:cxn>
                  <a:cxn ang="0">
                    <a:pos x="1431" y="491"/>
                  </a:cxn>
                  <a:cxn ang="0">
                    <a:pos x="1482" y="503"/>
                  </a:cxn>
                  <a:cxn ang="0">
                    <a:pos x="1533" y="512"/>
                  </a:cxn>
                  <a:cxn ang="0">
                    <a:pos x="1584" y="516"/>
                  </a:cxn>
                  <a:cxn ang="0">
                    <a:pos x="1636" y="518"/>
                  </a:cxn>
                  <a:cxn ang="0">
                    <a:pos x="1687" y="516"/>
                  </a:cxn>
                  <a:cxn ang="0">
                    <a:pos x="1738" y="511"/>
                  </a:cxn>
                  <a:cxn ang="0">
                    <a:pos x="1789" y="504"/>
                  </a:cxn>
                  <a:cxn ang="0">
                    <a:pos x="1841" y="496"/>
                  </a:cxn>
                  <a:cxn ang="0">
                    <a:pos x="1892" y="485"/>
                  </a:cxn>
                  <a:cxn ang="0">
                    <a:pos x="1943" y="471"/>
                  </a:cxn>
                  <a:cxn ang="0">
                    <a:pos x="1994" y="455"/>
                  </a:cxn>
                  <a:cxn ang="0">
                    <a:pos x="2046" y="438"/>
                  </a:cxn>
                  <a:cxn ang="0">
                    <a:pos x="2097" y="421"/>
                  </a:cxn>
                  <a:cxn ang="0">
                    <a:pos x="2148" y="401"/>
                  </a:cxn>
                  <a:cxn ang="0">
                    <a:pos x="2199" y="380"/>
                  </a:cxn>
                  <a:cxn ang="0">
                    <a:pos x="2251" y="361"/>
                  </a:cxn>
                  <a:cxn ang="0">
                    <a:pos x="2302" y="341"/>
                  </a:cxn>
                  <a:cxn ang="0">
                    <a:pos x="2353" y="319"/>
                  </a:cxn>
                  <a:cxn ang="0">
                    <a:pos x="2404" y="300"/>
                  </a:cxn>
                  <a:cxn ang="0">
                    <a:pos x="2456" y="278"/>
                  </a:cxn>
                  <a:cxn ang="0">
                    <a:pos x="2507" y="259"/>
                  </a:cxn>
                  <a:cxn ang="0">
                    <a:pos x="2558" y="238"/>
                  </a:cxn>
                  <a:cxn ang="0">
                    <a:pos x="2609" y="220"/>
                  </a:cxn>
                  <a:cxn ang="0">
                    <a:pos x="2661" y="202"/>
                  </a:cxn>
                  <a:cxn ang="0">
                    <a:pos x="2712" y="184"/>
                  </a:cxn>
                  <a:cxn ang="0">
                    <a:pos x="2763" y="167"/>
                  </a:cxn>
                  <a:cxn ang="0">
                    <a:pos x="2814" y="151"/>
                  </a:cxn>
                  <a:cxn ang="0">
                    <a:pos x="2866" y="136"/>
                  </a:cxn>
                  <a:cxn ang="0">
                    <a:pos x="2917" y="123"/>
                  </a:cxn>
                  <a:cxn ang="0">
                    <a:pos x="2968" y="111"/>
                  </a:cxn>
                  <a:cxn ang="0">
                    <a:pos x="3019" y="99"/>
                  </a:cxn>
                  <a:cxn ang="0">
                    <a:pos x="3071" y="87"/>
                  </a:cxn>
                  <a:cxn ang="0">
                    <a:pos x="3122" y="78"/>
                  </a:cxn>
                </a:cxnLst>
                <a:rect l="0" t="0" r="r" b="b"/>
                <a:pathLst>
                  <a:path w="3150" h="520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2"/>
                    </a:lnTo>
                    <a:lnTo>
                      <a:pt x="134" y="1"/>
                    </a:lnTo>
                    <a:lnTo>
                      <a:pt x="137" y="2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0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1"/>
                    </a:lnTo>
                    <a:lnTo>
                      <a:pt x="189" y="3"/>
                    </a:lnTo>
                    <a:lnTo>
                      <a:pt x="193" y="2"/>
                    </a:lnTo>
                    <a:lnTo>
                      <a:pt x="197" y="2"/>
                    </a:lnTo>
                    <a:lnTo>
                      <a:pt x="201" y="4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6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3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7"/>
                    </a:lnTo>
                    <a:lnTo>
                      <a:pt x="279" y="6"/>
                    </a:lnTo>
                    <a:lnTo>
                      <a:pt x="283" y="8"/>
                    </a:lnTo>
                    <a:lnTo>
                      <a:pt x="287" y="8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8"/>
                    </a:lnTo>
                    <a:lnTo>
                      <a:pt x="303" y="7"/>
                    </a:lnTo>
                    <a:lnTo>
                      <a:pt x="307" y="8"/>
                    </a:lnTo>
                    <a:lnTo>
                      <a:pt x="311" y="6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10"/>
                    </a:lnTo>
                    <a:lnTo>
                      <a:pt x="327" y="10"/>
                    </a:lnTo>
                    <a:lnTo>
                      <a:pt x="331" y="9"/>
                    </a:lnTo>
                    <a:lnTo>
                      <a:pt x="335" y="11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3"/>
                    </a:lnTo>
                    <a:lnTo>
                      <a:pt x="358" y="15"/>
                    </a:lnTo>
                    <a:lnTo>
                      <a:pt x="362" y="15"/>
                    </a:lnTo>
                    <a:lnTo>
                      <a:pt x="366" y="15"/>
                    </a:lnTo>
                    <a:lnTo>
                      <a:pt x="370" y="15"/>
                    </a:lnTo>
                    <a:lnTo>
                      <a:pt x="374" y="16"/>
                    </a:lnTo>
                    <a:lnTo>
                      <a:pt x="378" y="15"/>
                    </a:lnTo>
                    <a:lnTo>
                      <a:pt x="382" y="17"/>
                    </a:lnTo>
                    <a:lnTo>
                      <a:pt x="386" y="19"/>
                    </a:lnTo>
                    <a:lnTo>
                      <a:pt x="390" y="18"/>
                    </a:lnTo>
                    <a:lnTo>
                      <a:pt x="394" y="19"/>
                    </a:lnTo>
                    <a:lnTo>
                      <a:pt x="398" y="21"/>
                    </a:lnTo>
                    <a:lnTo>
                      <a:pt x="402" y="22"/>
                    </a:lnTo>
                    <a:lnTo>
                      <a:pt x="406" y="20"/>
                    </a:lnTo>
                    <a:lnTo>
                      <a:pt x="410" y="22"/>
                    </a:lnTo>
                    <a:lnTo>
                      <a:pt x="413" y="23"/>
                    </a:lnTo>
                    <a:lnTo>
                      <a:pt x="417" y="23"/>
                    </a:lnTo>
                    <a:lnTo>
                      <a:pt x="421" y="25"/>
                    </a:lnTo>
                    <a:lnTo>
                      <a:pt x="425" y="26"/>
                    </a:lnTo>
                    <a:lnTo>
                      <a:pt x="429" y="26"/>
                    </a:lnTo>
                    <a:lnTo>
                      <a:pt x="433" y="25"/>
                    </a:lnTo>
                    <a:lnTo>
                      <a:pt x="437" y="27"/>
                    </a:lnTo>
                    <a:lnTo>
                      <a:pt x="441" y="28"/>
                    </a:lnTo>
                    <a:lnTo>
                      <a:pt x="445" y="29"/>
                    </a:lnTo>
                    <a:lnTo>
                      <a:pt x="449" y="30"/>
                    </a:lnTo>
                    <a:lnTo>
                      <a:pt x="453" y="31"/>
                    </a:lnTo>
                    <a:lnTo>
                      <a:pt x="457" y="31"/>
                    </a:lnTo>
                    <a:lnTo>
                      <a:pt x="461" y="32"/>
                    </a:lnTo>
                    <a:lnTo>
                      <a:pt x="465" y="34"/>
                    </a:lnTo>
                    <a:lnTo>
                      <a:pt x="469" y="33"/>
                    </a:lnTo>
                    <a:lnTo>
                      <a:pt x="473" y="35"/>
                    </a:lnTo>
                    <a:lnTo>
                      <a:pt x="477" y="36"/>
                    </a:lnTo>
                    <a:lnTo>
                      <a:pt x="480" y="38"/>
                    </a:lnTo>
                    <a:lnTo>
                      <a:pt x="484" y="38"/>
                    </a:lnTo>
                    <a:lnTo>
                      <a:pt x="488" y="38"/>
                    </a:lnTo>
                    <a:lnTo>
                      <a:pt x="492" y="41"/>
                    </a:lnTo>
                    <a:lnTo>
                      <a:pt x="496" y="42"/>
                    </a:lnTo>
                    <a:lnTo>
                      <a:pt x="500" y="43"/>
                    </a:lnTo>
                    <a:lnTo>
                      <a:pt x="504" y="45"/>
                    </a:lnTo>
                    <a:lnTo>
                      <a:pt x="508" y="44"/>
                    </a:lnTo>
                    <a:lnTo>
                      <a:pt x="512" y="46"/>
                    </a:lnTo>
                    <a:lnTo>
                      <a:pt x="516" y="48"/>
                    </a:lnTo>
                    <a:lnTo>
                      <a:pt x="520" y="48"/>
                    </a:lnTo>
                    <a:lnTo>
                      <a:pt x="524" y="50"/>
                    </a:lnTo>
                    <a:lnTo>
                      <a:pt x="528" y="50"/>
                    </a:lnTo>
                    <a:lnTo>
                      <a:pt x="532" y="52"/>
                    </a:lnTo>
                    <a:lnTo>
                      <a:pt x="536" y="53"/>
                    </a:lnTo>
                    <a:lnTo>
                      <a:pt x="540" y="55"/>
                    </a:lnTo>
                    <a:lnTo>
                      <a:pt x="544" y="56"/>
                    </a:lnTo>
                    <a:lnTo>
                      <a:pt x="547" y="58"/>
                    </a:lnTo>
                    <a:lnTo>
                      <a:pt x="551" y="58"/>
                    </a:lnTo>
                    <a:lnTo>
                      <a:pt x="555" y="60"/>
                    </a:lnTo>
                    <a:lnTo>
                      <a:pt x="559" y="60"/>
                    </a:lnTo>
                    <a:lnTo>
                      <a:pt x="563" y="62"/>
                    </a:lnTo>
                    <a:lnTo>
                      <a:pt x="567" y="63"/>
                    </a:lnTo>
                    <a:lnTo>
                      <a:pt x="571" y="66"/>
                    </a:lnTo>
                    <a:lnTo>
                      <a:pt x="575" y="66"/>
                    </a:lnTo>
                    <a:lnTo>
                      <a:pt x="579" y="67"/>
                    </a:lnTo>
                    <a:lnTo>
                      <a:pt x="583" y="68"/>
                    </a:lnTo>
                    <a:lnTo>
                      <a:pt x="587" y="70"/>
                    </a:lnTo>
                    <a:lnTo>
                      <a:pt x="591" y="71"/>
                    </a:lnTo>
                    <a:lnTo>
                      <a:pt x="595" y="74"/>
                    </a:lnTo>
                    <a:lnTo>
                      <a:pt x="599" y="74"/>
                    </a:lnTo>
                    <a:lnTo>
                      <a:pt x="603" y="76"/>
                    </a:lnTo>
                    <a:lnTo>
                      <a:pt x="607" y="79"/>
                    </a:lnTo>
                    <a:lnTo>
                      <a:pt x="611" y="81"/>
                    </a:lnTo>
                    <a:lnTo>
                      <a:pt x="615" y="82"/>
                    </a:lnTo>
                    <a:lnTo>
                      <a:pt x="618" y="82"/>
                    </a:lnTo>
                    <a:lnTo>
                      <a:pt x="622" y="85"/>
                    </a:lnTo>
                    <a:lnTo>
                      <a:pt x="626" y="87"/>
                    </a:lnTo>
                    <a:lnTo>
                      <a:pt x="630" y="87"/>
                    </a:lnTo>
                    <a:lnTo>
                      <a:pt x="634" y="90"/>
                    </a:lnTo>
                    <a:lnTo>
                      <a:pt x="638" y="90"/>
                    </a:lnTo>
                    <a:lnTo>
                      <a:pt x="642" y="93"/>
                    </a:lnTo>
                    <a:lnTo>
                      <a:pt x="646" y="94"/>
                    </a:lnTo>
                    <a:lnTo>
                      <a:pt x="650" y="97"/>
                    </a:lnTo>
                    <a:lnTo>
                      <a:pt x="654" y="99"/>
                    </a:lnTo>
                    <a:lnTo>
                      <a:pt x="658" y="100"/>
                    </a:lnTo>
                    <a:lnTo>
                      <a:pt x="662" y="101"/>
                    </a:lnTo>
                    <a:lnTo>
                      <a:pt x="666" y="102"/>
                    </a:lnTo>
                    <a:lnTo>
                      <a:pt x="670" y="105"/>
                    </a:lnTo>
                    <a:lnTo>
                      <a:pt x="674" y="107"/>
                    </a:lnTo>
                    <a:lnTo>
                      <a:pt x="678" y="109"/>
                    </a:lnTo>
                    <a:lnTo>
                      <a:pt x="682" y="112"/>
                    </a:lnTo>
                    <a:lnTo>
                      <a:pt x="685" y="112"/>
                    </a:lnTo>
                    <a:lnTo>
                      <a:pt x="689" y="116"/>
                    </a:lnTo>
                    <a:lnTo>
                      <a:pt x="693" y="117"/>
                    </a:lnTo>
                    <a:lnTo>
                      <a:pt x="697" y="118"/>
                    </a:lnTo>
                    <a:lnTo>
                      <a:pt x="701" y="120"/>
                    </a:lnTo>
                    <a:lnTo>
                      <a:pt x="705" y="123"/>
                    </a:lnTo>
                    <a:lnTo>
                      <a:pt x="709" y="125"/>
                    </a:lnTo>
                    <a:lnTo>
                      <a:pt x="713" y="127"/>
                    </a:lnTo>
                    <a:lnTo>
                      <a:pt x="717" y="127"/>
                    </a:lnTo>
                    <a:lnTo>
                      <a:pt x="721" y="131"/>
                    </a:lnTo>
                    <a:lnTo>
                      <a:pt x="725" y="132"/>
                    </a:lnTo>
                    <a:lnTo>
                      <a:pt x="729" y="134"/>
                    </a:lnTo>
                    <a:lnTo>
                      <a:pt x="733" y="135"/>
                    </a:lnTo>
                    <a:lnTo>
                      <a:pt x="737" y="138"/>
                    </a:lnTo>
                    <a:lnTo>
                      <a:pt x="741" y="141"/>
                    </a:lnTo>
                    <a:lnTo>
                      <a:pt x="745" y="142"/>
                    </a:lnTo>
                    <a:lnTo>
                      <a:pt x="749" y="144"/>
                    </a:lnTo>
                    <a:lnTo>
                      <a:pt x="753" y="145"/>
                    </a:lnTo>
                    <a:lnTo>
                      <a:pt x="756" y="148"/>
                    </a:lnTo>
                    <a:lnTo>
                      <a:pt x="760" y="151"/>
                    </a:lnTo>
                    <a:lnTo>
                      <a:pt x="764" y="152"/>
                    </a:lnTo>
                    <a:lnTo>
                      <a:pt x="768" y="155"/>
                    </a:lnTo>
                    <a:lnTo>
                      <a:pt x="772" y="157"/>
                    </a:lnTo>
                    <a:lnTo>
                      <a:pt x="776" y="159"/>
                    </a:lnTo>
                    <a:lnTo>
                      <a:pt x="780" y="162"/>
                    </a:lnTo>
                    <a:lnTo>
                      <a:pt x="784" y="164"/>
                    </a:lnTo>
                    <a:lnTo>
                      <a:pt x="788" y="167"/>
                    </a:lnTo>
                    <a:lnTo>
                      <a:pt x="792" y="168"/>
                    </a:lnTo>
                    <a:lnTo>
                      <a:pt x="796" y="169"/>
                    </a:lnTo>
                    <a:lnTo>
                      <a:pt x="800" y="172"/>
                    </a:lnTo>
                    <a:lnTo>
                      <a:pt x="804" y="174"/>
                    </a:lnTo>
                    <a:lnTo>
                      <a:pt x="808" y="178"/>
                    </a:lnTo>
                    <a:lnTo>
                      <a:pt x="812" y="180"/>
                    </a:lnTo>
                    <a:lnTo>
                      <a:pt x="816" y="182"/>
                    </a:lnTo>
                    <a:lnTo>
                      <a:pt x="820" y="183"/>
                    </a:lnTo>
                    <a:lnTo>
                      <a:pt x="823" y="186"/>
                    </a:lnTo>
                    <a:lnTo>
                      <a:pt x="827" y="189"/>
                    </a:lnTo>
                    <a:lnTo>
                      <a:pt x="831" y="189"/>
                    </a:lnTo>
                    <a:lnTo>
                      <a:pt x="835" y="193"/>
                    </a:lnTo>
                    <a:lnTo>
                      <a:pt x="839" y="193"/>
                    </a:lnTo>
                    <a:lnTo>
                      <a:pt x="843" y="196"/>
                    </a:lnTo>
                    <a:lnTo>
                      <a:pt x="847" y="200"/>
                    </a:lnTo>
                    <a:lnTo>
                      <a:pt x="851" y="202"/>
                    </a:lnTo>
                    <a:lnTo>
                      <a:pt x="855" y="203"/>
                    </a:lnTo>
                    <a:lnTo>
                      <a:pt x="859" y="208"/>
                    </a:lnTo>
                    <a:lnTo>
                      <a:pt x="863" y="209"/>
                    </a:lnTo>
                    <a:lnTo>
                      <a:pt x="867" y="211"/>
                    </a:lnTo>
                    <a:lnTo>
                      <a:pt x="871" y="213"/>
                    </a:lnTo>
                    <a:lnTo>
                      <a:pt x="875" y="216"/>
                    </a:lnTo>
                    <a:lnTo>
                      <a:pt x="879" y="218"/>
                    </a:lnTo>
                    <a:lnTo>
                      <a:pt x="883" y="221"/>
                    </a:lnTo>
                    <a:lnTo>
                      <a:pt x="887" y="223"/>
                    </a:lnTo>
                    <a:lnTo>
                      <a:pt x="890" y="225"/>
                    </a:lnTo>
                    <a:lnTo>
                      <a:pt x="894" y="228"/>
                    </a:lnTo>
                    <a:lnTo>
                      <a:pt x="898" y="229"/>
                    </a:lnTo>
                    <a:lnTo>
                      <a:pt x="902" y="233"/>
                    </a:lnTo>
                    <a:lnTo>
                      <a:pt x="906" y="234"/>
                    </a:lnTo>
                    <a:lnTo>
                      <a:pt x="910" y="237"/>
                    </a:lnTo>
                    <a:lnTo>
                      <a:pt x="914" y="238"/>
                    </a:lnTo>
                    <a:lnTo>
                      <a:pt x="918" y="241"/>
                    </a:lnTo>
                    <a:lnTo>
                      <a:pt x="922" y="244"/>
                    </a:lnTo>
                    <a:lnTo>
                      <a:pt x="926" y="247"/>
                    </a:lnTo>
                    <a:lnTo>
                      <a:pt x="930" y="249"/>
                    </a:lnTo>
                    <a:lnTo>
                      <a:pt x="934" y="251"/>
                    </a:lnTo>
                    <a:lnTo>
                      <a:pt x="938" y="253"/>
                    </a:lnTo>
                    <a:lnTo>
                      <a:pt x="942" y="255"/>
                    </a:lnTo>
                    <a:lnTo>
                      <a:pt x="946" y="259"/>
                    </a:lnTo>
                    <a:lnTo>
                      <a:pt x="950" y="261"/>
                    </a:lnTo>
                    <a:lnTo>
                      <a:pt x="954" y="263"/>
                    </a:lnTo>
                    <a:lnTo>
                      <a:pt x="958" y="264"/>
                    </a:lnTo>
                    <a:lnTo>
                      <a:pt x="961" y="269"/>
                    </a:lnTo>
                    <a:lnTo>
                      <a:pt x="965" y="272"/>
                    </a:lnTo>
                    <a:lnTo>
                      <a:pt x="969" y="274"/>
                    </a:lnTo>
                    <a:lnTo>
                      <a:pt x="973" y="276"/>
                    </a:lnTo>
                    <a:lnTo>
                      <a:pt x="977" y="278"/>
                    </a:lnTo>
                    <a:lnTo>
                      <a:pt x="981" y="281"/>
                    </a:lnTo>
                    <a:lnTo>
                      <a:pt x="985" y="283"/>
                    </a:lnTo>
                    <a:lnTo>
                      <a:pt x="989" y="285"/>
                    </a:lnTo>
                    <a:lnTo>
                      <a:pt x="993" y="288"/>
                    </a:lnTo>
                    <a:lnTo>
                      <a:pt x="997" y="290"/>
                    </a:lnTo>
                    <a:lnTo>
                      <a:pt x="1001" y="292"/>
                    </a:lnTo>
                    <a:lnTo>
                      <a:pt x="1005" y="295"/>
                    </a:lnTo>
                    <a:lnTo>
                      <a:pt x="1009" y="297"/>
                    </a:lnTo>
                    <a:lnTo>
                      <a:pt x="1013" y="299"/>
                    </a:lnTo>
                    <a:lnTo>
                      <a:pt x="1017" y="302"/>
                    </a:lnTo>
                    <a:lnTo>
                      <a:pt x="1021" y="304"/>
                    </a:lnTo>
                    <a:lnTo>
                      <a:pt x="1025" y="306"/>
                    </a:lnTo>
                    <a:lnTo>
                      <a:pt x="1028" y="309"/>
                    </a:lnTo>
                    <a:lnTo>
                      <a:pt x="1032" y="311"/>
                    </a:lnTo>
                    <a:lnTo>
                      <a:pt x="1036" y="312"/>
                    </a:lnTo>
                    <a:lnTo>
                      <a:pt x="1040" y="315"/>
                    </a:lnTo>
                    <a:lnTo>
                      <a:pt x="1044" y="318"/>
                    </a:lnTo>
                    <a:lnTo>
                      <a:pt x="1048" y="320"/>
                    </a:lnTo>
                    <a:lnTo>
                      <a:pt x="1052" y="322"/>
                    </a:lnTo>
                    <a:lnTo>
                      <a:pt x="1056" y="325"/>
                    </a:lnTo>
                    <a:lnTo>
                      <a:pt x="1060" y="328"/>
                    </a:lnTo>
                    <a:lnTo>
                      <a:pt x="1064" y="329"/>
                    </a:lnTo>
                    <a:lnTo>
                      <a:pt x="1068" y="332"/>
                    </a:lnTo>
                    <a:lnTo>
                      <a:pt x="1072" y="334"/>
                    </a:lnTo>
                    <a:lnTo>
                      <a:pt x="1076" y="338"/>
                    </a:lnTo>
                    <a:lnTo>
                      <a:pt x="1080" y="339"/>
                    </a:lnTo>
                    <a:lnTo>
                      <a:pt x="1084" y="341"/>
                    </a:lnTo>
                    <a:lnTo>
                      <a:pt x="1088" y="343"/>
                    </a:lnTo>
                    <a:lnTo>
                      <a:pt x="1092" y="346"/>
                    </a:lnTo>
                    <a:lnTo>
                      <a:pt x="1095" y="349"/>
                    </a:lnTo>
                    <a:lnTo>
                      <a:pt x="1099" y="350"/>
                    </a:lnTo>
                    <a:lnTo>
                      <a:pt x="1103" y="352"/>
                    </a:lnTo>
                    <a:lnTo>
                      <a:pt x="1107" y="354"/>
                    </a:lnTo>
                    <a:lnTo>
                      <a:pt x="1111" y="356"/>
                    </a:lnTo>
                    <a:lnTo>
                      <a:pt x="1115" y="359"/>
                    </a:lnTo>
                    <a:lnTo>
                      <a:pt x="1119" y="362"/>
                    </a:lnTo>
                    <a:lnTo>
                      <a:pt x="1123" y="364"/>
                    </a:lnTo>
                    <a:lnTo>
                      <a:pt x="1127" y="365"/>
                    </a:lnTo>
                    <a:lnTo>
                      <a:pt x="1131" y="368"/>
                    </a:lnTo>
                    <a:lnTo>
                      <a:pt x="1135" y="369"/>
                    </a:lnTo>
                    <a:lnTo>
                      <a:pt x="1139" y="371"/>
                    </a:lnTo>
                    <a:lnTo>
                      <a:pt x="1143" y="374"/>
                    </a:lnTo>
                    <a:lnTo>
                      <a:pt x="1147" y="377"/>
                    </a:lnTo>
                    <a:lnTo>
                      <a:pt x="1151" y="379"/>
                    </a:lnTo>
                    <a:lnTo>
                      <a:pt x="1155" y="380"/>
                    </a:lnTo>
                    <a:lnTo>
                      <a:pt x="1159" y="383"/>
                    </a:lnTo>
                    <a:lnTo>
                      <a:pt x="1163" y="385"/>
                    </a:lnTo>
                    <a:lnTo>
                      <a:pt x="1166" y="387"/>
                    </a:lnTo>
                    <a:lnTo>
                      <a:pt x="1170" y="389"/>
                    </a:lnTo>
                    <a:lnTo>
                      <a:pt x="1174" y="390"/>
                    </a:lnTo>
                    <a:lnTo>
                      <a:pt x="1178" y="392"/>
                    </a:lnTo>
                    <a:lnTo>
                      <a:pt x="1182" y="394"/>
                    </a:lnTo>
                    <a:lnTo>
                      <a:pt x="1186" y="396"/>
                    </a:lnTo>
                    <a:lnTo>
                      <a:pt x="1190" y="398"/>
                    </a:lnTo>
                    <a:lnTo>
                      <a:pt x="1194" y="400"/>
                    </a:lnTo>
                    <a:lnTo>
                      <a:pt x="1198" y="402"/>
                    </a:lnTo>
                    <a:lnTo>
                      <a:pt x="1202" y="404"/>
                    </a:lnTo>
                    <a:lnTo>
                      <a:pt x="1206" y="407"/>
                    </a:lnTo>
                    <a:lnTo>
                      <a:pt x="1210" y="408"/>
                    </a:lnTo>
                    <a:lnTo>
                      <a:pt x="1214" y="411"/>
                    </a:lnTo>
                    <a:lnTo>
                      <a:pt x="1218" y="412"/>
                    </a:lnTo>
                    <a:lnTo>
                      <a:pt x="1222" y="415"/>
                    </a:lnTo>
                    <a:lnTo>
                      <a:pt x="1226" y="416"/>
                    </a:lnTo>
                    <a:lnTo>
                      <a:pt x="1230" y="418"/>
                    </a:lnTo>
                    <a:lnTo>
                      <a:pt x="1233" y="420"/>
                    </a:lnTo>
                    <a:lnTo>
                      <a:pt x="1237" y="423"/>
                    </a:lnTo>
                    <a:lnTo>
                      <a:pt x="1241" y="424"/>
                    </a:lnTo>
                    <a:lnTo>
                      <a:pt x="1245" y="426"/>
                    </a:lnTo>
                    <a:lnTo>
                      <a:pt x="1249" y="427"/>
                    </a:lnTo>
                    <a:lnTo>
                      <a:pt x="1253" y="429"/>
                    </a:lnTo>
                    <a:lnTo>
                      <a:pt x="1257" y="431"/>
                    </a:lnTo>
                    <a:lnTo>
                      <a:pt x="1261" y="433"/>
                    </a:lnTo>
                    <a:lnTo>
                      <a:pt x="1265" y="434"/>
                    </a:lnTo>
                    <a:lnTo>
                      <a:pt x="1269" y="436"/>
                    </a:lnTo>
                    <a:lnTo>
                      <a:pt x="1273" y="438"/>
                    </a:lnTo>
                    <a:lnTo>
                      <a:pt x="1277" y="439"/>
                    </a:lnTo>
                    <a:lnTo>
                      <a:pt x="1281" y="442"/>
                    </a:lnTo>
                    <a:lnTo>
                      <a:pt x="1285" y="444"/>
                    </a:lnTo>
                    <a:lnTo>
                      <a:pt x="1289" y="445"/>
                    </a:lnTo>
                    <a:lnTo>
                      <a:pt x="1293" y="447"/>
                    </a:lnTo>
                    <a:lnTo>
                      <a:pt x="1297" y="448"/>
                    </a:lnTo>
                    <a:lnTo>
                      <a:pt x="1301" y="450"/>
                    </a:lnTo>
                    <a:lnTo>
                      <a:pt x="1304" y="451"/>
                    </a:lnTo>
                    <a:lnTo>
                      <a:pt x="1308" y="453"/>
                    </a:lnTo>
                    <a:lnTo>
                      <a:pt x="1312" y="454"/>
                    </a:lnTo>
                    <a:lnTo>
                      <a:pt x="1316" y="454"/>
                    </a:lnTo>
                    <a:lnTo>
                      <a:pt x="1320" y="456"/>
                    </a:lnTo>
                    <a:lnTo>
                      <a:pt x="1324" y="459"/>
                    </a:lnTo>
                    <a:lnTo>
                      <a:pt x="1328" y="460"/>
                    </a:lnTo>
                    <a:lnTo>
                      <a:pt x="1332" y="463"/>
                    </a:lnTo>
                    <a:lnTo>
                      <a:pt x="1336" y="463"/>
                    </a:lnTo>
                    <a:lnTo>
                      <a:pt x="1340" y="463"/>
                    </a:lnTo>
                    <a:lnTo>
                      <a:pt x="1344" y="464"/>
                    </a:lnTo>
                    <a:lnTo>
                      <a:pt x="1348" y="468"/>
                    </a:lnTo>
                    <a:lnTo>
                      <a:pt x="1352" y="468"/>
                    </a:lnTo>
                    <a:lnTo>
                      <a:pt x="1356" y="470"/>
                    </a:lnTo>
                    <a:lnTo>
                      <a:pt x="1360" y="471"/>
                    </a:lnTo>
                    <a:lnTo>
                      <a:pt x="1364" y="474"/>
                    </a:lnTo>
                    <a:lnTo>
                      <a:pt x="1368" y="473"/>
                    </a:lnTo>
                    <a:lnTo>
                      <a:pt x="1371" y="475"/>
                    </a:lnTo>
                    <a:lnTo>
                      <a:pt x="1375" y="477"/>
                    </a:lnTo>
                    <a:lnTo>
                      <a:pt x="1379" y="477"/>
                    </a:lnTo>
                    <a:lnTo>
                      <a:pt x="1383" y="479"/>
                    </a:lnTo>
                    <a:lnTo>
                      <a:pt x="1387" y="480"/>
                    </a:lnTo>
                    <a:lnTo>
                      <a:pt x="1391" y="481"/>
                    </a:lnTo>
                    <a:lnTo>
                      <a:pt x="1395" y="482"/>
                    </a:lnTo>
                    <a:lnTo>
                      <a:pt x="1399" y="483"/>
                    </a:lnTo>
                    <a:lnTo>
                      <a:pt x="1403" y="484"/>
                    </a:lnTo>
                    <a:lnTo>
                      <a:pt x="1407" y="487"/>
                    </a:lnTo>
                    <a:lnTo>
                      <a:pt x="1411" y="486"/>
                    </a:lnTo>
                    <a:lnTo>
                      <a:pt x="1415" y="488"/>
                    </a:lnTo>
                    <a:lnTo>
                      <a:pt x="1419" y="489"/>
                    </a:lnTo>
                    <a:lnTo>
                      <a:pt x="1423" y="489"/>
                    </a:lnTo>
                    <a:lnTo>
                      <a:pt x="1427" y="492"/>
                    </a:lnTo>
                    <a:lnTo>
                      <a:pt x="1431" y="491"/>
                    </a:lnTo>
                    <a:lnTo>
                      <a:pt x="1435" y="493"/>
                    </a:lnTo>
                    <a:lnTo>
                      <a:pt x="1438" y="494"/>
                    </a:lnTo>
                    <a:lnTo>
                      <a:pt x="1442" y="494"/>
                    </a:lnTo>
                    <a:lnTo>
                      <a:pt x="1446" y="495"/>
                    </a:lnTo>
                    <a:lnTo>
                      <a:pt x="1450" y="496"/>
                    </a:lnTo>
                    <a:lnTo>
                      <a:pt x="1454" y="497"/>
                    </a:lnTo>
                    <a:lnTo>
                      <a:pt x="1458" y="498"/>
                    </a:lnTo>
                    <a:lnTo>
                      <a:pt x="1462" y="500"/>
                    </a:lnTo>
                    <a:lnTo>
                      <a:pt x="1466" y="500"/>
                    </a:lnTo>
                    <a:lnTo>
                      <a:pt x="1470" y="501"/>
                    </a:lnTo>
                    <a:lnTo>
                      <a:pt x="1474" y="501"/>
                    </a:lnTo>
                    <a:lnTo>
                      <a:pt x="1478" y="502"/>
                    </a:lnTo>
                    <a:lnTo>
                      <a:pt x="1482" y="503"/>
                    </a:lnTo>
                    <a:lnTo>
                      <a:pt x="1486" y="503"/>
                    </a:lnTo>
                    <a:lnTo>
                      <a:pt x="1490" y="504"/>
                    </a:lnTo>
                    <a:lnTo>
                      <a:pt x="1494" y="505"/>
                    </a:lnTo>
                    <a:lnTo>
                      <a:pt x="1498" y="505"/>
                    </a:lnTo>
                    <a:lnTo>
                      <a:pt x="1502" y="508"/>
                    </a:lnTo>
                    <a:lnTo>
                      <a:pt x="1506" y="507"/>
                    </a:lnTo>
                    <a:lnTo>
                      <a:pt x="1509" y="507"/>
                    </a:lnTo>
                    <a:lnTo>
                      <a:pt x="1513" y="509"/>
                    </a:lnTo>
                    <a:lnTo>
                      <a:pt x="1517" y="510"/>
                    </a:lnTo>
                    <a:lnTo>
                      <a:pt x="1521" y="510"/>
                    </a:lnTo>
                    <a:lnTo>
                      <a:pt x="1525" y="511"/>
                    </a:lnTo>
                    <a:lnTo>
                      <a:pt x="1529" y="511"/>
                    </a:lnTo>
                    <a:lnTo>
                      <a:pt x="1533" y="512"/>
                    </a:lnTo>
                    <a:lnTo>
                      <a:pt x="1537" y="511"/>
                    </a:lnTo>
                    <a:lnTo>
                      <a:pt x="1541" y="512"/>
                    </a:lnTo>
                    <a:lnTo>
                      <a:pt x="1545" y="512"/>
                    </a:lnTo>
                    <a:lnTo>
                      <a:pt x="1549" y="513"/>
                    </a:lnTo>
                    <a:lnTo>
                      <a:pt x="1553" y="514"/>
                    </a:lnTo>
                    <a:lnTo>
                      <a:pt x="1557" y="513"/>
                    </a:lnTo>
                    <a:lnTo>
                      <a:pt x="1561" y="514"/>
                    </a:lnTo>
                    <a:lnTo>
                      <a:pt x="1565" y="516"/>
                    </a:lnTo>
                    <a:lnTo>
                      <a:pt x="1569" y="516"/>
                    </a:lnTo>
                    <a:lnTo>
                      <a:pt x="1573" y="515"/>
                    </a:lnTo>
                    <a:lnTo>
                      <a:pt x="1576" y="516"/>
                    </a:lnTo>
                    <a:lnTo>
                      <a:pt x="1580" y="516"/>
                    </a:lnTo>
                    <a:lnTo>
                      <a:pt x="1584" y="516"/>
                    </a:lnTo>
                    <a:lnTo>
                      <a:pt x="1588" y="516"/>
                    </a:lnTo>
                    <a:lnTo>
                      <a:pt x="1592" y="516"/>
                    </a:lnTo>
                    <a:lnTo>
                      <a:pt x="1596" y="518"/>
                    </a:lnTo>
                    <a:lnTo>
                      <a:pt x="1600" y="517"/>
                    </a:lnTo>
                    <a:lnTo>
                      <a:pt x="1604" y="517"/>
                    </a:lnTo>
                    <a:lnTo>
                      <a:pt x="1608" y="517"/>
                    </a:lnTo>
                    <a:lnTo>
                      <a:pt x="1612" y="518"/>
                    </a:lnTo>
                    <a:lnTo>
                      <a:pt x="1616" y="517"/>
                    </a:lnTo>
                    <a:lnTo>
                      <a:pt x="1620" y="517"/>
                    </a:lnTo>
                    <a:lnTo>
                      <a:pt x="1624" y="517"/>
                    </a:lnTo>
                    <a:lnTo>
                      <a:pt x="1628" y="517"/>
                    </a:lnTo>
                    <a:lnTo>
                      <a:pt x="1632" y="519"/>
                    </a:lnTo>
                    <a:lnTo>
                      <a:pt x="1636" y="518"/>
                    </a:lnTo>
                    <a:lnTo>
                      <a:pt x="1640" y="520"/>
                    </a:lnTo>
                    <a:lnTo>
                      <a:pt x="1643" y="518"/>
                    </a:lnTo>
                    <a:lnTo>
                      <a:pt x="1647" y="518"/>
                    </a:lnTo>
                    <a:lnTo>
                      <a:pt x="1651" y="518"/>
                    </a:lnTo>
                    <a:lnTo>
                      <a:pt x="1655" y="518"/>
                    </a:lnTo>
                    <a:lnTo>
                      <a:pt x="1659" y="518"/>
                    </a:lnTo>
                    <a:lnTo>
                      <a:pt x="1663" y="518"/>
                    </a:lnTo>
                    <a:lnTo>
                      <a:pt x="1667" y="518"/>
                    </a:lnTo>
                    <a:lnTo>
                      <a:pt x="1671" y="518"/>
                    </a:lnTo>
                    <a:lnTo>
                      <a:pt x="1675" y="517"/>
                    </a:lnTo>
                    <a:lnTo>
                      <a:pt x="1679" y="517"/>
                    </a:lnTo>
                    <a:lnTo>
                      <a:pt x="1683" y="516"/>
                    </a:lnTo>
                    <a:lnTo>
                      <a:pt x="1687" y="516"/>
                    </a:lnTo>
                    <a:lnTo>
                      <a:pt x="1691" y="516"/>
                    </a:lnTo>
                    <a:lnTo>
                      <a:pt x="1695" y="515"/>
                    </a:lnTo>
                    <a:lnTo>
                      <a:pt x="1699" y="516"/>
                    </a:lnTo>
                    <a:lnTo>
                      <a:pt x="1703" y="515"/>
                    </a:lnTo>
                    <a:lnTo>
                      <a:pt x="1707" y="514"/>
                    </a:lnTo>
                    <a:lnTo>
                      <a:pt x="1711" y="515"/>
                    </a:lnTo>
                    <a:lnTo>
                      <a:pt x="1714" y="515"/>
                    </a:lnTo>
                    <a:lnTo>
                      <a:pt x="1718" y="514"/>
                    </a:lnTo>
                    <a:lnTo>
                      <a:pt x="1722" y="513"/>
                    </a:lnTo>
                    <a:lnTo>
                      <a:pt x="1726" y="513"/>
                    </a:lnTo>
                    <a:lnTo>
                      <a:pt x="1730" y="514"/>
                    </a:lnTo>
                    <a:lnTo>
                      <a:pt x="1734" y="513"/>
                    </a:lnTo>
                    <a:lnTo>
                      <a:pt x="1738" y="511"/>
                    </a:lnTo>
                    <a:lnTo>
                      <a:pt x="1742" y="512"/>
                    </a:lnTo>
                    <a:lnTo>
                      <a:pt x="1746" y="512"/>
                    </a:lnTo>
                    <a:lnTo>
                      <a:pt x="1750" y="511"/>
                    </a:lnTo>
                    <a:lnTo>
                      <a:pt x="1754" y="511"/>
                    </a:lnTo>
                    <a:lnTo>
                      <a:pt x="1758" y="510"/>
                    </a:lnTo>
                    <a:lnTo>
                      <a:pt x="1762" y="509"/>
                    </a:lnTo>
                    <a:lnTo>
                      <a:pt x="1766" y="509"/>
                    </a:lnTo>
                    <a:lnTo>
                      <a:pt x="1770" y="508"/>
                    </a:lnTo>
                    <a:lnTo>
                      <a:pt x="1774" y="507"/>
                    </a:lnTo>
                    <a:lnTo>
                      <a:pt x="1778" y="505"/>
                    </a:lnTo>
                    <a:lnTo>
                      <a:pt x="1781" y="507"/>
                    </a:lnTo>
                    <a:lnTo>
                      <a:pt x="1785" y="506"/>
                    </a:lnTo>
                    <a:lnTo>
                      <a:pt x="1789" y="504"/>
                    </a:lnTo>
                    <a:lnTo>
                      <a:pt x="1793" y="505"/>
                    </a:lnTo>
                    <a:lnTo>
                      <a:pt x="1797" y="504"/>
                    </a:lnTo>
                    <a:lnTo>
                      <a:pt x="1801" y="503"/>
                    </a:lnTo>
                    <a:lnTo>
                      <a:pt x="1805" y="504"/>
                    </a:lnTo>
                    <a:lnTo>
                      <a:pt x="1809" y="501"/>
                    </a:lnTo>
                    <a:lnTo>
                      <a:pt x="1813" y="502"/>
                    </a:lnTo>
                    <a:lnTo>
                      <a:pt x="1817" y="500"/>
                    </a:lnTo>
                    <a:lnTo>
                      <a:pt x="1821" y="502"/>
                    </a:lnTo>
                    <a:lnTo>
                      <a:pt x="1825" y="500"/>
                    </a:lnTo>
                    <a:lnTo>
                      <a:pt x="1829" y="498"/>
                    </a:lnTo>
                    <a:lnTo>
                      <a:pt x="1833" y="497"/>
                    </a:lnTo>
                    <a:lnTo>
                      <a:pt x="1837" y="497"/>
                    </a:lnTo>
                    <a:lnTo>
                      <a:pt x="1841" y="496"/>
                    </a:lnTo>
                    <a:lnTo>
                      <a:pt x="1845" y="496"/>
                    </a:lnTo>
                    <a:lnTo>
                      <a:pt x="1848" y="495"/>
                    </a:lnTo>
                    <a:lnTo>
                      <a:pt x="1852" y="494"/>
                    </a:lnTo>
                    <a:lnTo>
                      <a:pt x="1856" y="493"/>
                    </a:lnTo>
                    <a:lnTo>
                      <a:pt x="1860" y="492"/>
                    </a:lnTo>
                    <a:lnTo>
                      <a:pt x="1864" y="491"/>
                    </a:lnTo>
                    <a:lnTo>
                      <a:pt x="1868" y="490"/>
                    </a:lnTo>
                    <a:lnTo>
                      <a:pt x="1872" y="489"/>
                    </a:lnTo>
                    <a:lnTo>
                      <a:pt x="1876" y="489"/>
                    </a:lnTo>
                    <a:lnTo>
                      <a:pt x="1880" y="487"/>
                    </a:lnTo>
                    <a:lnTo>
                      <a:pt x="1884" y="487"/>
                    </a:lnTo>
                    <a:lnTo>
                      <a:pt x="1888" y="486"/>
                    </a:lnTo>
                    <a:lnTo>
                      <a:pt x="1892" y="485"/>
                    </a:lnTo>
                    <a:lnTo>
                      <a:pt x="1896" y="483"/>
                    </a:lnTo>
                    <a:lnTo>
                      <a:pt x="1900" y="483"/>
                    </a:lnTo>
                    <a:lnTo>
                      <a:pt x="1904" y="482"/>
                    </a:lnTo>
                    <a:lnTo>
                      <a:pt x="1908" y="482"/>
                    </a:lnTo>
                    <a:lnTo>
                      <a:pt x="1912" y="479"/>
                    </a:lnTo>
                    <a:lnTo>
                      <a:pt x="1916" y="478"/>
                    </a:lnTo>
                    <a:lnTo>
                      <a:pt x="1919" y="477"/>
                    </a:lnTo>
                    <a:lnTo>
                      <a:pt x="1923" y="477"/>
                    </a:lnTo>
                    <a:lnTo>
                      <a:pt x="1927" y="476"/>
                    </a:lnTo>
                    <a:lnTo>
                      <a:pt x="1931" y="473"/>
                    </a:lnTo>
                    <a:lnTo>
                      <a:pt x="1935" y="474"/>
                    </a:lnTo>
                    <a:lnTo>
                      <a:pt x="1939" y="472"/>
                    </a:lnTo>
                    <a:lnTo>
                      <a:pt x="1943" y="471"/>
                    </a:lnTo>
                    <a:lnTo>
                      <a:pt x="1947" y="470"/>
                    </a:lnTo>
                    <a:lnTo>
                      <a:pt x="1951" y="468"/>
                    </a:lnTo>
                    <a:lnTo>
                      <a:pt x="1955" y="468"/>
                    </a:lnTo>
                    <a:lnTo>
                      <a:pt x="1959" y="466"/>
                    </a:lnTo>
                    <a:lnTo>
                      <a:pt x="1963" y="465"/>
                    </a:lnTo>
                    <a:lnTo>
                      <a:pt x="1967" y="465"/>
                    </a:lnTo>
                    <a:lnTo>
                      <a:pt x="1971" y="464"/>
                    </a:lnTo>
                    <a:lnTo>
                      <a:pt x="1975" y="460"/>
                    </a:lnTo>
                    <a:lnTo>
                      <a:pt x="1979" y="460"/>
                    </a:lnTo>
                    <a:lnTo>
                      <a:pt x="1983" y="459"/>
                    </a:lnTo>
                    <a:lnTo>
                      <a:pt x="1986" y="457"/>
                    </a:lnTo>
                    <a:lnTo>
                      <a:pt x="1990" y="456"/>
                    </a:lnTo>
                    <a:lnTo>
                      <a:pt x="1994" y="455"/>
                    </a:lnTo>
                    <a:lnTo>
                      <a:pt x="1998" y="454"/>
                    </a:lnTo>
                    <a:lnTo>
                      <a:pt x="2002" y="453"/>
                    </a:lnTo>
                    <a:lnTo>
                      <a:pt x="2006" y="452"/>
                    </a:lnTo>
                    <a:lnTo>
                      <a:pt x="2010" y="450"/>
                    </a:lnTo>
                    <a:lnTo>
                      <a:pt x="2014" y="450"/>
                    </a:lnTo>
                    <a:lnTo>
                      <a:pt x="2018" y="447"/>
                    </a:lnTo>
                    <a:lnTo>
                      <a:pt x="2022" y="447"/>
                    </a:lnTo>
                    <a:lnTo>
                      <a:pt x="2026" y="445"/>
                    </a:lnTo>
                    <a:lnTo>
                      <a:pt x="2030" y="445"/>
                    </a:lnTo>
                    <a:lnTo>
                      <a:pt x="2034" y="442"/>
                    </a:lnTo>
                    <a:lnTo>
                      <a:pt x="2038" y="442"/>
                    </a:lnTo>
                    <a:lnTo>
                      <a:pt x="2042" y="439"/>
                    </a:lnTo>
                    <a:lnTo>
                      <a:pt x="2046" y="438"/>
                    </a:lnTo>
                    <a:lnTo>
                      <a:pt x="2050" y="437"/>
                    </a:lnTo>
                    <a:lnTo>
                      <a:pt x="2054" y="434"/>
                    </a:lnTo>
                    <a:lnTo>
                      <a:pt x="2057" y="434"/>
                    </a:lnTo>
                    <a:lnTo>
                      <a:pt x="2061" y="433"/>
                    </a:lnTo>
                    <a:lnTo>
                      <a:pt x="2065" y="432"/>
                    </a:lnTo>
                    <a:lnTo>
                      <a:pt x="2069" y="431"/>
                    </a:lnTo>
                    <a:lnTo>
                      <a:pt x="2073" y="430"/>
                    </a:lnTo>
                    <a:lnTo>
                      <a:pt x="2077" y="428"/>
                    </a:lnTo>
                    <a:lnTo>
                      <a:pt x="2081" y="425"/>
                    </a:lnTo>
                    <a:lnTo>
                      <a:pt x="2085" y="424"/>
                    </a:lnTo>
                    <a:lnTo>
                      <a:pt x="2089" y="424"/>
                    </a:lnTo>
                    <a:lnTo>
                      <a:pt x="2093" y="423"/>
                    </a:lnTo>
                    <a:lnTo>
                      <a:pt x="2097" y="421"/>
                    </a:lnTo>
                    <a:lnTo>
                      <a:pt x="2101" y="419"/>
                    </a:lnTo>
                    <a:lnTo>
                      <a:pt x="2105" y="416"/>
                    </a:lnTo>
                    <a:lnTo>
                      <a:pt x="2109" y="417"/>
                    </a:lnTo>
                    <a:lnTo>
                      <a:pt x="2113" y="414"/>
                    </a:lnTo>
                    <a:lnTo>
                      <a:pt x="2117" y="412"/>
                    </a:lnTo>
                    <a:lnTo>
                      <a:pt x="2121" y="411"/>
                    </a:lnTo>
                    <a:lnTo>
                      <a:pt x="2124" y="411"/>
                    </a:lnTo>
                    <a:lnTo>
                      <a:pt x="2128" y="408"/>
                    </a:lnTo>
                    <a:lnTo>
                      <a:pt x="2132" y="407"/>
                    </a:lnTo>
                    <a:lnTo>
                      <a:pt x="2136" y="406"/>
                    </a:lnTo>
                    <a:lnTo>
                      <a:pt x="2140" y="405"/>
                    </a:lnTo>
                    <a:lnTo>
                      <a:pt x="2144" y="402"/>
                    </a:lnTo>
                    <a:lnTo>
                      <a:pt x="2148" y="401"/>
                    </a:lnTo>
                    <a:lnTo>
                      <a:pt x="2152" y="400"/>
                    </a:lnTo>
                    <a:lnTo>
                      <a:pt x="2156" y="399"/>
                    </a:lnTo>
                    <a:lnTo>
                      <a:pt x="2160" y="395"/>
                    </a:lnTo>
                    <a:lnTo>
                      <a:pt x="2164" y="395"/>
                    </a:lnTo>
                    <a:lnTo>
                      <a:pt x="2168" y="395"/>
                    </a:lnTo>
                    <a:lnTo>
                      <a:pt x="2172" y="392"/>
                    </a:lnTo>
                    <a:lnTo>
                      <a:pt x="2176" y="391"/>
                    </a:lnTo>
                    <a:lnTo>
                      <a:pt x="2180" y="389"/>
                    </a:lnTo>
                    <a:lnTo>
                      <a:pt x="2184" y="388"/>
                    </a:lnTo>
                    <a:lnTo>
                      <a:pt x="2188" y="386"/>
                    </a:lnTo>
                    <a:lnTo>
                      <a:pt x="2191" y="386"/>
                    </a:lnTo>
                    <a:lnTo>
                      <a:pt x="2195" y="383"/>
                    </a:lnTo>
                    <a:lnTo>
                      <a:pt x="2199" y="380"/>
                    </a:lnTo>
                    <a:lnTo>
                      <a:pt x="2203" y="379"/>
                    </a:lnTo>
                    <a:lnTo>
                      <a:pt x="2207" y="378"/>
                    </a:lnTo>
                    <a:lnTo>
                      <a:pt x="2211" y="377"/>
                    </a:lnTo>
                    <a:lnTo>
                      <a:pt x="2215" y="375"/>
                    </a:lnTo>
                    <a:lnTo>
                      <a:pt x="2219" y="374"/>
                    </a:lnTo>
                    <a:lnTo>
                      <a:pt x="2223" y="373"/>
                    </a:lnTo>
                    <a:lnTo>
                      <a:pt x="2227" y="371"/>
                    </a:lnTo>
                    <a:lnTo>
                      <a:pt x="2231" y="370"/>
                    </a:lnTo>
                    <a:lnTo>
                      <a:pt x="2235" y="366"/>
                    </a:lnTo>
                    <a:lnTo>
                      <a:pt x="2239" y="364"/>
                    </a:lnTo>
                    <a:lnTo>
                      <a:pt x="2243" y="364"/>
                    </a:lnTo>
                    <a:lnTo>
                      <a:pt x="2247" y="364"/>
                    </a:lnTo>
                    <a:lnTo>
                      <a:pt x="2251" y="361"/>
                    </a:lnTo>
                    <a:lnTo>
                      <a:pt x="2255" y="360"/>
                    </a:lnTo>
                    <a:lnTo>
                      <a:pt x="2259" y="358"/>
                    </a:lnTo>
                    <a:lnTo>
                      <a:pt x="2262" y="356"/>
                    </a:lnTo>
                    <a:lnTo>
                      <a:pt x="2266" y="355"/>
                    </a:lnTo>
                    <a:lnTo>
                      <a:pt x="2270" y="353"/>
                    </a:lnTo>
                    <a:lnTo>
                      <a:pt x="2274" y="351"/>
                    </a:lnTo>
                    <a:lnTo>
                      <a:pt x="2278" y="351"/>
                    </a:lnTo>
                    <a:lnTo>
                      <a:pt x="2282" y="349"/>
                    </a:lnTo>
                    <a:lnTo>
                      <a:pt x="2286" y="346"/>
                    </a:lnTo>
                    <a:lnTo>
                      <a:pt x="2290" y="346"/>
                    </a:lnTo>
                    <a:lnTo>
                      <a:pt x="2294" y="343"/>
                    </a:lnTo>
                    <a:lnTo>
                      <a:pt x="2298" y="342"/>
                    </a:lnTo>
                    <a:lnTo>
                      <a:pt x="2302" y="341"/>
                    </a:lnTo>
                    <a:lnTo>
                      <a:pt x="2306" y="339"/>
                    </a:lnTo>
                    <a:lnTo>
                      <a:pt x="2310" y="338"/>
                    </a:lnTo>
                    <a:lnTo>
                      <a:pt x="2314" y="335"/>
                    </a:lnTo>
                    <a:lnTo>
                      <a:pt x="2318" y="333"/>
                    </a:lnTo>
                    <a:lnTo>
                      <a:pt x="2322" y="333"/>
                    </a:lnTo>
                    <a:lnTo>
                      <a:pt x="2326" y="332"/>
                    </a:lnTo>
                    <a:lnTo>
                      <a:pt x="2329" y="329"/>
                    </a:lnTo>
                    <a:lnTo>
                      <a:pt x="2333" y="328"/>
                    </a:lnTo>
                    <a:lnTo>
                      <a:pt x="2337" y="326"/>
                    </a:lnTo>
                    <a:lnTo>
                      <a:pt x="2341" y="323"/>
                    </a:lnTo>
                    <a:lnTo>
                      <a:pt x="2345" y="322"/>
                    </a:lnTo>
                    <a:lnTo>
                      <a:pt x="2349" y="321"/>
                    </a:lnTo>
                    <a:lnTo>
                      <a:pt x="2353" y="319"/>
                    </a:lnTo>
                    <a:lnTo>
                      <a:pt x="2357" y="317"/>
                    </a:lnTo>
                    <a:lnTo>
                      <a:pt x="2361" y="316"/>
                    </a:lnTo>
                    <a:lnTo>
                      <a:pt x="2365" y="315"/>
                    </a:lnTo>
                    <a:lnTo>
                      <a:pt x="2369" y="313"/>
                    </a:lnTo>
                    <a:lnTo>
                      <a:pt x="2373" y="312"/>
                    </a:lnTo>
                    <a:lnTo>
                      <a:pt x="2377" y="310"/>
                    </a:lnTo>
                    <a:lnTo>
                      <a:pt x="2381" y="309"/>
                    </a:lnTo>
                    <a:lnTo>
                      <a:pt x="2385" y="308"/>
                    </a:lnTo>
                    <a:lnTo>
                      <a:pt x="2389" y="305"/>
                    </a:lnTo>
                    <a:lnTo>
                      <a:pt x="2393" y="305"/>
                    </a:lnTo>
                    <a:lnTo>
                      <a:pt x="2396" y="302"/>
                    </a:lnTo>
                    <a:lnTo>
                      <a:pt x="2400" y="301"/>
                    </a:lnTo>
                    <a:lnTo>
                      <a:pt x="2404" y="300"/>
                    </a:lnTo>
                    <a:lnTo>
                      <a:pt x="2408" y="297"/>
                    </a:lnTo>
                    <a:lnTo>
                      <a:pt x="2412" y="297"/>
                    </a:lnTo>
                    <a:lnTo>
                      <a:pt x="2416" y="295"/>
                    </a:lnTo>
                    <a:lnTo>
                      <a:pt x="2420" y="293"/>
                    </a:lnTo>
                    <a:lnTo>
                      <a:pt x="2424" y="289"/>
                    </a:lnTo>
                    <a:lnTo>
                      <a:pt x="2428" y="288"/>
                    </a:lnTo>
                    <a:lnTo>
                      <a:pt x="2432" y="287"/>
                    </a:lnTo>
                    <a:lnTo>
                      <a:pt x="2436" y="286"/>
                    </a:lnTo>
                    <a:lnTo>
                      <a:pt x="2440" y="285"/>
                    </a:lnTo>
                    <a:lnTo>
                      <a:pt x="2444" y="283"/>
                    </a:lnTo>
                    <a:lnTo>
                      <a:pt x="2448" y="281"/>
                    </a:lnTo>
                    <a:lnTo>
                      <a:pt x="2452" y="280"/>
                    </a:lnTo>
                    <a:lnTo>
                      <a:pt x="2456" y="278"/>
                    </a:lnTo>
                    <a:lnTo>
                      <a:pt x="2460" y="276"/>
                    </a:lnTo>
                    <a:lnTo>
                      <a:pt x="2464" y="275"/>
                    </a:lnTo>
                    <a:lnTo>
                      <a:pt x="2467" y="275"/>
                    </a:lnTo>
                    <a:lnTo>
                      <a:pt x="2471" y="271"/>
                    </a:lnTo>
                    <a:lnTo>
                      <a:pt x="2475" y="270"/>
                    </a:lnTo>
                    <a:lnTo>
                      <a:pt x="2479" y="269"/>
                    </a:lnTo>
                    <a:lnTo>
                      <a:pt x="2483" y="268"/>
                    </a:lnTo>
                    <a:lnTo>
                      <a:pt x="2487" y="266"/>
                    </a:lnTo>
                    <a:lnTo>
                      <a:pt x="2491" y="265"/>
                    </a:lnTo>
                    <a:lnTo>
                      <a:pt x="2495" y="263"/>
                    </a:lnTo>
                    <a:lnTo>
                      <a:pt x="2499" y="262"/>
                    </a:lnTo>
                    <a:lnTo>
                      <a:pt x="2503" y="260"/>
                    </a:lnTo>
                    <a:lnTo>
                      <a:pt x="2507" y="259"/>
                    </a:lnTo>
                    <a:lnTo>
                      <a:pt x="2511" y="257"/>
                    </a:lnTo>
                    <a:lnTo>
                      <a:pt x="2515" y="254"/>
                    </a:lnTo>
                    <a:lnTo>
                      <a:pt x="2519" y="253"/>
                    </a:lnTo>
                    <a:lnTo>
                      <a:pt x="2523" y="252"/>
                    </a:lnTo>
                    <a:lnTo>
                      <a:pt x="2527" y="250"/>
                    </a:lnTo>
                    <a:lnTo>
                      <a:pt x="2531" y="249"/>
                    </a:lnTo>
                    <a:lnTo>
                      <a:pt x="2534" y="248"/>
                    </a:lnTo>
                    <a:lnTo>
                      <a:pt x="2538" y="246"/>
                    </a:lnTo>
                    <a:lnTo>
                      <a:pt x="2542" y="244"/>
                    </a:lnTo>
                    <a:lnTo>
                      <a:pt x="2546" y="243"/>
                    </a:lnTo>
                    <a:lnTo>
                      <a:pt x="2550" y="241"/>
                    </a:lnTo>
                    <a:lnTo>
                      <a:pt x="2554" y="241"/>
                    </a:lnTo>
                    <a:lnTo>
                      <a:pt x="2558" y="238"/>
                    </a:lnTo>
                    <a:lnTo>
                      <a:pt x="2562" y="238"/>
                    </a:lnTo>
                    <a:lnTo>
                      <a:pt x="2566" y="236"/>
                    </a:lnTo>
                    <a:lnTo>
                      <a:pt x="2570" y="233"/>
                    </a:lnTo>
                    <a:lnTo>
                      <a:pt x="2574" y="232"/>
                    </a:lnTo>
                    <a:lnTo>
                      <a:pt x="2578" y="231"/>
                    </a:lnTo>
                    <a:lnTo>
                      <a:pt x="2582" y="231"/>
                    </a:lnTo>
                    <a:lnTo>
                      <a:pt x="2586" y="228"/>
                    </a:lnTo>
                    <a:lnTo>
                      <a:pt x="2590" y="226"/>
                    </a:lnTo>
                    <a:lnTo>
                      <a:pt x="2594" y="225"/>
                    </a:lnTo>
                    <a:lnTo>
                      <a:pt x="2598" y="223"/>
                    </a:lnTo>
                    <a:lnTo>
                      <a:pt x="2602" y="221"/>
                    </a:lnTo>
                    <a:lnTo>
                      <a:pt x="2605" y="220"/>
                    </a:lnTo>
                    <a:lnTo>
                      <a:pt x="2609" y="220"/>
                    </a:lnTo>
                    <a:lnTo>
                      <a:pt x="2613" y="218"/>
                    </a:lnTo>
                    <a:lnTo>
                      <a:pt x="2617" y="216"/>
                    </a:lnTo>
                    <a:lnTo>
                      <a:pt x="2621" y="215"/>
                    </a:lnTo>
                    <a:lnTo>
                      <a:pt x="2625" y="215"/>
                    </a:lnTo>
                    <a:lnTo>
                      <a:pt x="2629" y="212"/>
                    </a:lnTo>
                    <a:lnTo>
                      <a:pt x="2633" y="210"/>
                    </a:lnTo>
                    <a:lnTo>
                      <a:pt x="2637" y="210"/>
                    </a:lnTo>
                    <a:lnTo>
                      <a:pt x="2641" y="208"/>
                    </a:lnTo>
                    <a:lnTo>
                      <a:pt x="2645" y="207"/>
                    </a:lnTo>
                    <a:lnTo>
                      <a:pt x="2649" y="205"/>
                    </a:lnTo>
                    <a:lnTo>
                      <a:pt x="2653" y="204"/>
                    </a:lnTo>
                    <a:lnTo>
                      <a:pt x="2657" y="203"/>
                    </a:lnTo>
                    <a:lnTo>
                      <a:pt x="2661" y="202"/>
                    </a:lnTo>
                    <a:lnTo>
                      <a:pt x="2665" y="200"/>
                    </a:lnTo>
                    <a:lnTo>
                      <a:pt x="2669" y="200"/>
                    </a:lnTo>
                    <a:lnTo>
                      <a:pt x="2672" y="198"/>
                    </a:lnTo>
                    <a:lnTo>
                      <a:pt x="2676" y="196"/>
                    </a:lnTo>
                    <a:lnTo>
                      <a:pt x="2680" y="195"/>
                    </a:lnTo>
                    <a:lnTo>
                      <a:pt x="2684" y="194"/>
                    </a:lnTo>
                    <a:lnTo>
                      <a:pt x="2688" y="192"/>
                    </a:lnTo>
                    <a:lnTo>
                      <a:pt x="2692" y="191"/>
                    </a:lnTo>
                    <a:lnTo>
                      <a:pt x="2696" y="190"/>
                    </a:lnTo>
                    <a:lnTo>
                      <a:pt x="2700" y="188"/>
                    </a:lnTo>
                    <a:lnTo>
                      <a:pt x="2704" y="187"/>
                    </a:lnTo>
                    <a:lnTo>
                      <a:pt x="2708" y="185"/>
                    </a:lnTo>
                    <a:lnTo>
                      <a:pt x="2712" y="184"/>
                    </a:lnTo>
                    <a:lnTo>
                      <a:pt x="2716" y="182"/>
                    </a:lnTo>
                    <a:lnTo>
                      <a:pt x="2720" y="181"/>
                    </a:lnTo>
                    <a:lnTo>
                      <a:pt x="2724" y="181"/>
                    </a:lnTo>
                    <a:lnTo>
                      <a:pt x="2728" y="180"/>
                    </a:lnTo>
                    <a:lnTo>
                      <a:pt x="2732" y="177"/>
                    </a:lnTo>
                    <a:lnTo>
                      <a:pt x="2736" y="176"/>
                    </a:lnTo>
                    <a:lnTo>
                      <a:pt x="2739" y="175"/>
                    </a:lnTo>
                    <a:lnTo>
                      <a:pt x="2743" y="173"/>
                    </a:lnTo>
                    <a:lnTo>
                      <a:pt x="2747" y="173"/>
                    </a:lnTo>
                    <a:lnTo>
                      <a:pt x="2751" y="171"/>
                    </a:lnTo>
                    <a:lnTo>
                      <a:pt x="2755" y="170"/>
                    </a:lnTo>
                    <a:lnTo>
                      <a:pt x="2759" y="169"/>
                    </a:lnTo>
                    <a:lnTo>
                      <a:pt x="2763" y="167"/>
                    </a:lnTo>
                    <a:lnTo>
                      <a:pt x="2767" y="165"/>
                    </a:lnTo>
                    <a:lnTo>
                      <a:pt x="2771" y="166"/>
                    </a:lnTo>
                    <a:lnTo>
                      <a:pt x="2775" y="163"/>
                    </a:lnTo>
                    <a:lnTo>
                      <a:pt x="2779" y="161"/>
                    </a:lnTo>
                    <a:lnTo>
                      <a:pt x="2783" y="162"/>
                    </a:lnTo>
                    <a:lnTo>
                      <a:pt x="2787" y="159"/>
                    </a:lnTo>
                    <a:lnTo>
                      <a:pt x="2791" y="158"/>
                    </a:lnTo>
                    <a:lnTo>
                      <a:pt x="2795" y="157"/>
                    </a:lnTo>
                    <a:lnTo>
                      <a:pt x="2799" y="156"/>
                    </a:lnTo>
                    <a:lnTo>
                      <a:pt x="2803" y="155"/>
                    </a:lnTo>
                    <a:lnTo>
                      <a:pt x="2807" y="154"/>
                    </a:lnTo>
                    <a:lnTo>
                      <a:pt x="2810" y="153"/>
                    </a:lnTo>
                    <a:lnTo>
                      <a:pt x="2814" y="151"/>
                    </a:lnTo>
                    <a:lnTo>
                      <a:pt x="2818" y="150"/>
                    </a:lnTo>
                    <a:lnTo>
                      <a:pt x="2822" y="148"/>
                    </a:lnTo>
                    <a:lnTo>
                      <a:pt x="2826" y="149"/>
                    </a:lnTo>
                    <a:lnTo>
                      <a:pt x="2830" y="148"/>
                    </a:lnTo>
                    <a:lnTo>
                      <a:pt x="2834" y="145"/>
                    </a:lnTo>
                    <a:lnTo>
                      <a:pt x="2838" y="145"/>
                    </a:lnTo>
                    <a:lnTo>
                      <a:pt x="2842" y="143"/>
                    </a:lnTo>
                    <a:lnTo>
                      <a:pt x="2846" y="142"/>
                    </a:lnTo>
                    <a:lnTo>
                      <a:pt x="2850" y="141"/>
                    </a:lnTo>
                    <a:lnTo>
                      <a:pt x="2854" y="140"/>
                    </a:lnTo>
                    <a:lnTo>
                      <a:pt x="2858" y="139"/>
                    </a:lnTo>
                    <a:lnTo>
                      <a:pt x="2862" y="137"/>
                    </a:lnTo>
                    <a:lnTo>
                      <a:pt x="2866" y="136"/>
                    </a:lnTo>
                    <a:lnTo>
                      <a:pt x="2870" y="136"/>
                    </a:lnTo>
                    <a:lnTo>
                      <a:pt x="2874" y="135"/>
                    </a:lnTo>
                    <a:lnTo>
                      <a:pt x="2877" y="134"/>
                    </a:lnTo>
                    <a:lnTo>
                      <a:pt x="2881" y="132"/>
                    </a:lnTo>
                    <a:lnTo>
                      <a:pt x="2885" y="131"/>
                    </a:lnTo>
                    <a:lnTo>
                      <a:pt x="2889" y="130"/>
                    </a:lnTo>
                    <a:lnTo>
                      <a:pt x="2893" y="128"/>
                    </a:lnTo>
                    <a:lnTo>
                      <a:pt x="2897" y="128"/>
                    </a:lnTo>
                    <a:lnTo>
                      <a:pt x="2901" y="127"/>
                    </a:lnTo>
                    <a:lnTo>
                      <a:pt x="2905" y="127"/>
                    </a:lnTo>
                    <a:lnTo>
                      <a:pt x="2909" y="125"/>
                    </a:lnTo>
                    <a:lnTo>
                      <a:pt x="2913" y="123"/>
                    </a:lnTo>
                    <a:lnTo>
                      <a:pt x="2917" y="123"/>
                    </a:lnTo>
                    <a:lnTo>
                      <a:pt x="2921" y="122"/>
                    </a:lnTo>
                    <a:lnTo>
                      <a:pt x="2925" y="121"/>
                    </a:lnTo>
                    <a:lnTo>
                      <a:pt x="2929" y="120"/>
                    </a:lnTo>
                    <a:lnTo>
                      <a:pt x="2933" y="119"/>
                    </a:lnTo>
                    <a:lnTo>
                      <a:pt x="2937" y="118"/>
                    </a:lnTo>
                    <a:lnTo>
                      <a:pt x="2941" y="116"/>
                    </a:lnTo>
                    <a:lnTo>
                      <a:pt x="2944" y="117"/>
                    </a:lnTo>
                    <a:lnTo>
                      <a:pt x="2948" y="115"/>
                    </a:lnTo>
                    <a:lnTo>
                      <a:pt x="2952" y="116"/>
                    </a:lnTo>
                    <a:lnTo>
                      <a:pt x="2956" y="114"/>
                    </a:lnTo>
                    <a:lnTo>
                      <a:pt x="2960" y="113"/>
                    </a:lnTo>
                    <a:lnTo>
                      <a:pt x="2964" y="112"/>
                    </a:lnTo>
                    <a:lnTo>
                      <a:pt x="2968" y="111"/>
                    </a:lnTo>
                    <a:lnTo>
                      <a:pt x="2972" y="110"/>
                    </a:lnTo>
                    <a:lnTo>
                      <a:pt x="2976" y="109"/>
                    </a:lnTo>
                    <a:lnTo>
                      <a:pt x="2980" y="107"/>
                    </a:lnTo>
                    <a:lnTo>
                      <a:pt x="2984" y="108"/>
                    </a:lnTo>
                    <a:lnTo>
                      <a:pt x="2988" y="106"/>
                    </a:lnTo>
                    <a:lnTo>
                      <a:pt x="2992" y="106"/>
                    </a:lnTo>
                    <a:lnTo>
                      <a:pt x="2996" y="104"/>
                    </a:lnTo>
                    <a:lnTo>
                      <a:pt x="3000" y="103"/>
                    </a:lnTo>
                    <a:lnTo>
                      <a:pt x="3004" y="102"/>
                    </a:lnTo>
                    <a:lnTo>
                      <a:pt x="3008" y="101"/>
                    </a:lnTo>
                    <a:lnTo>
                      <a:pt x="3012" y="100"/>
                    </a:lnTo>
                    <a:lnTo>
                      <a:pt x="3015" y="101"/>
                    </a:lnTo>
                    <a:lnTo>
                      <a:pt x="3019" y="99"/>
                    </a:lnTo>
                    <a:lnTo>
                      <a:pt x="3023" y="98"/>
                    </a:lnTo>
                    <a:lnTo>
                      <a:pt x="3027" y="97"/>
                    </a:lnTo>
                    <a:lnTo>
                      <a:pt x="3031" y="97"/>
                    </a:lnTo>
                    <a:lnTo>
                      <a:pt x="3035" y="96"/>
                    </a:lnTo>
                    <a:lnTo>
                      <a:pt x="3039" y="94"/>
                    </a:lnTo>
                    <a:lnTo>
                      <a:pt x="3043" y="94"/>
                    </a:lnTo>
                    <a:lnTo>
                      <a:pt x="3047" y="93"/>
                    </a:lnTo>
                    <a:lnTo>
                      <a:pt x="3051" y="91"/>
                    </a:lnTo>
                    <a:lnTo>
                      <a:pt x="3055" y="90"/>
                    </a:lnTo>
                    <a:lnTo>
                      <a:pt x="3059" y="91"/>
                    </a:lnTo>
                    <a:lnTo>
                      <a:pt x="3063" y="90"/>
                    </a:lnTo>
                    <a:lnTo>
                      <a:pt x="3067" y="89"/>
                    </a:lnTo>
                    <a:lnTo>
                      <a:pt x="3071" y="87"/>
                    </a:lnTo>
                    <a:lnTo>
                      <a:pt x="3075" y="88"/>
                    </a:lnTo>
                    <a:lnTo>
                      <a:pt x="3079" y="86"/>
                    </a:lnTo>
                    <a:lnTo>
                      <a:pt x="3082" y="86"/>
                    </a:lnTo>
                    <a:lnTo>
                      <a:pt x="3086" y="85"/>
                    </a:lnTo>
                    <a:lnTo>
                      <a:pt x="3090" y="84"/>
                    </a:lnTo>
                    <a:lnTo>
                      <a:pt x="3094" y="82"/>
                    </a:lnTo>
                    <a:lnTo>
                      <a:pt x="3098" y="83"/>
                    </a:lnTo>
                    <a:lnTo>
                      <a:pt x="3102" y="80"/>
                    </a:lnTo>
                    <a:lnTo>
                      <a:pt x="3106" y="80"/>
                    </a:lnTo>
                    <a:lnTo>
                      <a:pt x="3110" y="80"/>
                    </a:lnTo>
                    <a:lnTo>
                      <a:pt x="3114" y="79"/>
                    </a:lnTo>
                    <a:lnTo>
                      <a:pt x="3118" y="78"/>
                    </a:lnTo>
                    <a:lnTo>
                      <a:pt x="3122" y="78"/>
                    </a:lnTo>
                    <a:lnTo>
                      <a:pt x="3126" y="77"/>
                    </a:lnTo>
                    <a:lnTo>
                      <a:pt x="3130" y="75"/>
                    </a:lnTo>
                    <a:lnTo>
                      <a:pt x="3134" y="75"/>
                    </a:lnTo>
                    <a:lnTo>
                      <a:pt x="3138" y="74"/>
                    </a:lnTo>
                    <a:lnTo>
                      <a:pt x="3142" y="74"/>
                    </a:lnTo>
                    <a:lnTo>
                      <a:pt x="3146" y="73"/>
                    </a:lnTo>
                    <a:lnTo>
                      <a:pt x="3150" y="7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60" name="Freeform 2912"/>
              <p:cNvSpPr>
                <a:spLocks/>
              </p:cNvSpPr>
              <p:nvPr/>
            </p:nvSpPr>
            <p:spPr bwMode="auto">
              <a:xfrm flipV="1">
                <a:off x="506" y="1660"/>
                <a:ext cx="1814" cy="260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2"/>
                  </a:cxn>
                  <a:cxn ang="0">
                    <a:pos x="201" y="2"/>
                  </a:cxn>
                  <a:cxn ang="0">
                    <a:pos x="252" y="2"/>
                  </a:cxn>
                  <a:cxn ang="0">
                    <a:pos x="303" y="7"/>
                  </a:cxn>
                  <a:cxn ang="0">
                    <a:pos x="354" y="13"/>
                  </a:cxn>
                  <a:cxn ang="0">
                    <a:pos x="406" y="19"/>
                  </a:cxn>
                  <a:cxn ang="0">
                    <a:pos x="457" y="29"/>
                  </a:cxn>
                  <a:cxn ang="0">
                    <a:pos x="508" y="41"/>
                  </a:cxn>
                  <a:cxn ang="0">
                    <a:pos x="559" y="54"/>
                  </a:cxn>
                  <a:cxn ang="0">
                    <a:pos x="611" y="70"/>
                  </a:cxn>
                  <a:cxn ang="0">
                    <a:pos x="662" y="92"/>
                  </a:cxn>
                  <a:cxn ang="0">
                    <a:pos x="713" y="112"/>
                  </a:cxn>
                  <a:cxn ang="0">
                    <a:pos x="764" y="136"/>
                  </a:cxn>
                  <a:cxn ang="0">
                    <a:pos x="816" y="161"/>
                  </a:cxn>
                  <a:cxn ang="0">
                    <a:pos x="867" y="188"/>
                  </a:cxn>
                  <a:cxn ang="0">
                    <a:pos x="918" y="215"/>
                  </a:cxn>
                  <a:cxn ang="0">
                    <a:pos x="969" y="244"/>
                  </a:cxn>
                  <a:cxn ang="0">
                    <a:pos x="1021" y="269"/>
                  </a:cxn>
                  <a:cxn ang="0">
                    <a:pos x="1072" y="295"/>
                  </a:cxn>
                  <a:cxn ang="0">
                    <a:pos x="1123" y="320"/>
                  </a:cxn>
                  <a:cxn ang="0">
                    <a:pos x="1174" y="344"/>
                  </a:cxn>
                  <a:cxn ang="0">
                    <a:pos x="1226" y="364"/>
                  </a:cxn>
                  <a:cxn ang="0">
                    <a:pos x="1277" y="386"/>
                  </a:cxn>
                  <a:cxn ang="0">
                    <a:pos x="1328" y="402"/>
                  </a:cxn>
                  <a:cxn ang="0">
                    <a:pos x="1379" y="417"/>
                  </a:cxn>
                  <a:cxn ang="0">
                    <a:pos x="1431" y="428"/>
                  </a:cxn>
                  <a:cxn ang="0">
                    <a:pos x="1482" y="438"/>
                  </a:cxn>
                  <a:cxn ang="0">
                    <a:pos x="1533" y="445"/>
                  </a:cxn>
                  <a:cxn ang="0">
                    <a:pos x="1584" y="448"/>
                  </a:cxn>
                  <a:cxn ang="0">
                    <a:pos x="1636" y="449"/>
                  </a:cxn>
                  <a:cxn ang="0">
                    <a:pos x="1687" y="447"/>
                  </a:cxn>
                  <a:cxn ang="0">
                    <a:pos x="1738" y="443"/>
                  </a:cxn>
                  <a:cxn ang="0">
                    <a:pos x="1789" y="436"/>
                  </a:cxn>
                  <a:cxn ang="0">
                    <a:pos x="1841" y="428"/>
                  </a:cxn>
                  <a:cxn ang="0">
                    <a:pos x="1892" y="417"/>
                  </a:cxn>
                  <a:cxn ang="0">
                    <a:pos x="1943" y="404"/>
                  </a:cxn>
                  <a:cxn ang="0">
                    <a:pos x="1994" y="392"/>
                  </a:cxn>
                  <a:cxn ang="0">
                    <a:pos x="2046" y="376"/>
                  </a:cxn>
                  <a:cxn ang="0">
                    <a:pos x="2097" y="357"/>
                  </a:cxn>
                  <a:cxn ang="0">
                    <a:pos x="2148" y="342"/>
                  </a:cxn>
                  <a:cxn ang="0">
                    <a:pos x="2199" y="325"/>
                  </a:cxn>
                  <a:cxn ang="0">
                    <a:pos x="2251" y="305"/>
                  </a:cxn>
                  <a:cxn ang="0">
                    <a:pos x="2302" y="287"/>
                  </a:cxn>
                  <a:cxn ang="0">
                    <a:pos x="2353" y="269"/>
                  </a:cxn>
                  <a:cxn ang="0">
                    <a:pos x="2404" y="252"/>
                  </a:cxn>
                  <a:cxn ang="0">
                    <a:pos x="2456" y="234"/>
                  </a:cxn>
                  <a:cxn ang="0">
                    <a:pos x="2507" y="215"/>
                  </a:cxn>
                  <a:cxn ang="0">
                    <a:pos x="2558" y="200"/>
                  </a:cxn>
                  <a:cxn ang="0">
                    <a:pos x="2609" y="184"/>
                  </a:cxn>
                  <a:cxn ang="0">
                    <a:pos x="2661" y="167"/>
                  </a:cxn>
                  <a:cxn ang="0">
                    <a:pos x="2712" y="153"/>
                  </a:cxn>
                  <a:cxn ang="0">
                    <a:pos x="2763" y="138"/>
                  </a:cxn>
                  <a:cxn ang="0">
                    <a:pos x="2814" y="125"/>
                  </a:cxn>
                  <a:cxn ang="0">
                    <a:pos x="2866" y="112"/>
                  </a:cxn>
                  <a:cxn ang="0">
                    <a:pos x="2917" y="102"/>
                  </a:cxn>
                  <a:cxn ang="0">
                    <a:pos x="2968" y="90"/>
                  </a:cxn>
                  <a:cxn ang="0">
                    <a:pos x="3019" y="81"/>
                  </a:cxn>
                  <a:cxn ang="0">
                    <a:pos x="3071" y="72"/>
                  </a:cxn>
                  <a:cxn ang="0">
                    <a:pos x="3122" y="63"/>
                  </a:cxn>
                </a:cxnLst>
                <a:rect l="0" t="0" r="r" b="b"/>
                <a:pathLst>
                  <a:path w="3150" h="450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0"/>
                    </a:lnTo>
                    <a:lnTo>
                      <a:pt x="110" y="1"/>
                    </a:lnTo>
                    <a:lnTo>
                      <a:pt x="114" y="1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1"/>
                    </a:lnTo>
                    <a:lnTo>
                      <a:pt x="181" y="1"/>
                    </a:lnTo>
                    <a:lnTo>
                      <a:pt x="185" y="3"/>
                    </a:lnTo>
                    <a:lnTo>
                      <a:pt x="189" y="1"/>
                    </a:lnTo>
                    <a:lnTo>
                      <a:pt x="193" y="1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1"/>
                    </a:lnTo>
                    <a:lnTo>
                      <a:pt x="212" y="3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2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3"/>
                    </a:lnTo>
                    <a:lnTo>
                      <a:pt x="252" y="2"/>
                    </a:lnTo>
                    <a:lnTo>
                      <a:pt x="256" y="4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4"/>
                    </a:lnTo>
                    <a:lnTo>
                      <a:pt x="272" y="5"/>
                    </a:lnTo>
                    <a:lnTo>
                      <a:pt x="275" y="6"/>
                    </a:lnTo>
                    <a:lnTo>
                      <a:pt x="279" y="4"/>
                    </a:lnTo>
                    <a:lnTo>
                      <a:pt x="283" y="6"/>
                    </a:lnTo>
                    <a:lnTo>
                      <a:pt x="287" y="5"/>
                    </a:lnTo>
                    <a:lnTo>
                      <a:pt x="291" y="6"/>
                    </a:lnTo>
                    <a:lnTo>
                      <a:pt x="295" y="7"/>
                    </a:lnTo>
                    <a:lnTo>
                      <a:pt x="299" y="8"/>
                    </a:lnTo>
                    <a:lnTo>
                      <a:pt x="303" y="7"/>
                    </a:lnTo>
                    <a:lnTo>
                      <a:pt x="307" y="8"/>
                    </a:lnTo>
                    <a:lnTo>
                      <a:pt x="311" y="7"/>
                    </a:lnTo>
                    <a:lnTo>
                      <a:pt x="315" y="9"/>
                    </a:lnTo>
                    <a:lnTo>
                      <a:pt x="319" y="9"/>
                    </a:lnTo>
                    <a:lnTo>
                      <a:pt x="323" y="9"/>
                    </a:lnTo>
                    <a:lnTo>
                      <a:pt x="327" y="9"/>
                    </a:lnTo>
                    <a:lnTo>
                      <a:pt x="331" y="8"/>
                    </a:lnTo>
                    <a:lnTo>
                      <a:pt x="335" y="9"/>
                    </a:lnTo>
                    <a:lnTo>
                      <a:pt x="339" y="10"/>
                    </a:lnTo>
                    <a:lnTo>
                      <a:pt x="342" y="11"/>
                    </a:lnTo>
                    <a:lnTo>
                      <a:pt x="346" y="12"/>
                    </a:lnTo>
                    <a:lnTo>
                      <a:pt x="350" y="10"/>
                    </a:lnTo>
                    <a:lnTo>
                      <a:pt x="354" y="13"/>
                    </a:lnTo>
                    <a:lnTo>
                      <a:pt x="358" y="11"/>
                    </a:lnTo>
                    <a:lnTo>
                      <a:pt x="362" y="12"/>
                    </a:lnTo>
                    <a:lnTo>
                      <a:pt x="366" y="14"/>
                    </a:lnTo>
                    <a:lnTo>
                      <a:pt x="370" y="13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5"/>
                    </a:lnTo>
                    <a:lnTo>
                      <a:pt x="386" y="16"/>
                    </a:lnTo>
                    <a:lnTo>
                      <a:pt x="390" y="16"/>
                    </a:lnTo>
                    <a:lnTo>
                      <a:pt x="394" y="18"/>
                    </a:lnTo>
                    <a:lnTo>
                      <a:pt x="398" y="18"/>
                    </a:lnTo>
                    <a:lnTo>
                      <a:pt x="402" y="18"/>
                    </a:lnTo>
                    <a:lnTo>
                      <a:pt x="406" y="19"/>
                    </a:lnTo>
                    <a:lnTo>
                      <a:pt x="410" y="20"/>
                    </a:lnTo>
                    <a:lnTo>
                      <a:pt x="413" y="19"/>
                    </a:lnTo>
                    <a:lnTo>
                      <a:pt x="417" y="22"/>
                    </a:lnTo>
                    <a:lnTo>
                      <a:pt x="421" y="21"/>
                    </a:lnTo>
                    <a:lnTo>
                      <a:pt x="425" y="21"/>
                    </a:lnTo>
                    <a:lnTo>
                      <a:pt x="429" y="23"/>
                    </a:lnTo>
                    <a:lnTo>
                      <a:pt x="433" y="23"/>
                    </a:lnTo>
                    <a:lnTo>
                      <a:pt x="437" y="24"/>
                    </a:lnTo>
                    <a:lnTo>
                      <a:pt x="441" y="24"/>
                    </a:lnTo>
                    <a:lnTo>
                      <a:pt x="445" y="26"/>
                    </a:lnTo>
                    <a:lnTo>
                      <a:pt x="449" y="27"/>
                    </a:lnTo>
                    <a:lnTo>
                      <a:pt x="453" y="28"/>
                    </a:lnTo>
                    <a:lnTo>
                      <a:pt x="457" y="29"/>
                    </a:lnTo>
                    <a:lnTo>
                      <a:pt x="461" y="28"/>
                    </a:lnTo>
                    <a:lnTo>
                      <a:pt x="465" y="29"/>
                    </a:lnTo>
                    <a:lnTo>
                      <a:pt x="469" y="30"/>
                    </a:lnTo>
                    <a:lnTo>
                      <a:pt x="473" y="31"/>
                    </a:lnTo>
                    <a:lnTo>
                      <a:pt x="477" y="34"/>
                    </a:lnTo>
                    <a:lnTo>
                      <a:pt x="480" y="32"/>
                    </a:lnTo>
                    <a:lnTo>
                      <a:pt x="484" y="34"/>
                    </a:lnTo>
                    <a:lnTo>
                      <a:pt x="488" y="35"/>
                    </a:lnTo>
                    <a:lnTo>
                      <a:pt x="492" y="36"/>
                    </a:lnTo>
                    <a:lnTo>
                      <a:pt x="496" y="36"/>
                    </a:lnTo>
                    <a:lnTo>
                      <a:pt x="500" y="38"/>
                    </a:lnTo>
                    <a:lnTo>
                      <a:pt x="504" y="39"/>
                    </a:lnTo>
                    <a:lnTo>
                      <a:pt x="508" y="41"/>
                    </a:lnTo>
                    <a:lnTo>
                      <a:pt x="512" y="40"/>
                    </a:lnTo>
                    <a:lnTo>
                      <a:pt x="516" y="41"/>
                    </a:lnTo>
                    <a:lnTo>
                      <a:pt x="520" y="42"/>
                    </a:lnTo>
                    <a:lnTo>
                      <a:pt x="524" y="43"/>
                    </a:lnTo>
                    <a:lnTo>
                      <a:pt x="528" y="45"/>
                    </a:lnTo>
                    <a:lnTo>
                      <a:pt x="532" y="46"/>
                    </a:lnTo>
                    <a:lnTo>
                      <a:pt x="536" y="46"/>
                    </a:lnTo>
                    <a:lnTo>
                      <a:pt x="540" y="48"/>
                    </a:lnTo>
                    <a:lnTo>
                      <a:pt x="544" y="48"/>
                    </a:lnTo>
                    <a:lnTo>
                      <a:pt x="547" y="50"/>
                    </a:lnTo>
                    <a:lnTo>
                      <a:pt x="551" y="53"/>
                    </a:lnTo>
                    <a:lnTo>
                      <a:pt x="555" y="53"/>
                    </a:lnTo>
                    <a:lnTo>
                      <a:pt x="559" y="54"/>
                    </a:lnTo>
                    <a:lnTo>
                      <a:pt x="563" y="55"/>
                    </a:lnTo>
                    <a:lnTo>
                      <a:pt x="567" y="57"/>
                    </a:lnTo>
                    <a:lnTo>
                      <a:pt x="571" y="58"/>
                    </a:lnTo>
                    <a:lnTo>
                      <a:pt x="575" y="59"/>
                    </a:lnTo>
                    <a:lnTo>
                      <a:pt x="579" y="60"/>
                    </a:lnTo>
                    <a:lnTo>
                      <a:pt x="583" y="62"/>
                    </a:lnTo>
                    <a:lnTo>
                      <a:pt x="587" y="61"/>
                    </a:lnTo>
                    <a:lnTo>
                      <a:pt x="591" y="64"/>
                    </a:lnTo>
                    <a:lnTo>
                      <a:pt x="595" y="66"/>
                    </a:lnTo>
                    <a:lnTo>
                      <a:pt x="599" y="67"/>
                    </a:lnTo>
                    <a:lnTo>
                      <a:pt x="603" y="69"/>
                    </a:lnTo>
                    <a:lnTo>
                      <a:pt x="607" y="70"/>
                    </a:lnTo>
                    <a:lnTo>
                      <a:pt x="611" y="70"/>
                    </a:lnTo>
                    <a:lnTo>
                      <a:pt x="615" y="72"/>
                    </a:lnTo>
                    <a:lnTo>
                      <a:pt x="618" y="73"/>
                    </a:lnTo>
                    <a:lnTo>
                      <a:pt x="622" y="76"/>
                    </a:lnTo>
                    <a:lnTo>
                      <a:pt x="626" y="77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2"/>
                    </a:lnTo>
                    <a:lnTo>
                      <a:pt x="642" y="82"/>
                    </a:lnTo>
                    <a:lnTo>
                      <a:pt x="646" y="85"/>
                    </a:lnTo>
                    <a:lnTo>
                      <a:pt x="650" y="88"/>
                    </a:lnTo>
                    <a:lnTo>
                      <a:pt x="654" y="88"/>
                    </a:lnTo>
                    <a:lnTo>
                      <a:pt x="658" y="90"/>
                    </a:lnTo>
                    <a:lnTo>
                      <a:pt x="662" y="92"/>
                    </a:lnTo>
                    <a:lnTo>
                      <a:pt x="666" y="92"/>
                    </a:lnTo>
                    <a:lnTo>
                      <a:pt x="670" y="94"/>
                    </a:lnTo>
                    <a:lnTo>
                      <a:pt x="674" y="96"/>
                    </a:lnTo>
                    <a:lnTo>
                      <a:pt x="678" y="97"/>
                    </a:lnTo>
                    <a:lnTo>
                      <a:pt x="682" y="100"/>
                    </a:lnTo>
                    <a:lnTo>
                      <a:pt x="685" y="99"/>
                    </a:lnTo>
                    <a:lnTo>
                      <a:pt x="689" y="102"/>
                    </a:lnTo>
                    <a:lnTo>
                      <a:pt x="693" y="104"/>
                    </a:lnTo>
                    <a:lnTo>
                      <a:pt x="697" y="106"/>
                    </a:lnTo>
                    <a:lnTo>
                      <a:pt x="701" y="109"/>
                    </a:lnTo>
                    <a:lnTo>
                      <a:pt x="705" y="108"/>
                    </a:lnTo>
                    <a:lnTo>
                      <a:pt x="709" y="112"/>
                    </a:lnTo>
                    <a:lnTo>
                      <a:pt x="713" y="112"/>
                    </a:lnTo>
                    <a:lnTo>
                      <a:pt x="717" y="115"/>
                    </a:lnTo>
                    <a:lnTo>
                      <a:pt x="721" y="117"/>
                    </a:lnTo>
                    <a:lnTo>
                      <a:pt x="725" y="117"/>
                    </a:lnTo>
                    <a:lnTo>
                      <a:pt x="729" y="119"/>
                    </a:lnTo>
                    <a:lnTo>
                      <a:pt x="733" y="122"/>
                    </a:lnTo>
                    <a:lnTo>
                      <a:pt x="737" y="121"/>
                    </a:lnTo>
                    <a:lnTo>
                      <a:pt x="741" y="126"/>
                    </a:lnTo>
                    <a:lnTo>
                      <a:pt x="745" y="126"/>
                    </a:lnTo>
                    <a:lnTo>
                      <a:pt x="749" y="128"/>
                    </a:lnTo>
                    <a:lnTo>
                      <a:pt x="753" y="130"/>
                    </a:lnTo>
                    <a:lnTo>
                      <a:pt x="756" y="131"/>
                    </a:lnTo>
                    <a:lnTo>
                      <a:pt x="760" y="134"/>
                    </a:lnTo>
                    <a:lnTo>
                      <a:pt x="764" y="136"/>
                    </a:lnTo>
                    <a:lnTo>
                      <a:pt x="768" y="138"/>
                    </a:lnTo>
                    <a:lnTo>
                      <a:pt x="772" y="139"/>
                    </a:lnTo>
                    <a:lnTo>
                      <a:pt x="776" y="142"/>
                    </a:lnTo>
                    <a:lnTo>
                      <a:pt x="780" y="142"/>
                    </a:lnTo>
                    <a:lnTo>
                      <a:pt x="784" y="145"/>
                    </a:lnTo>
                    <a:lnTo>
                      <a:pt x="788" y="149"/>
                    </a:lnTo>
                    <a:lnTo>
                      <a:pt x="792" y="148"/>
                    </a:lnTo>
                    <a:lnTo>
                      <a:pt x="796" y="150"/>
                    </a:lnTo>
                    <a:lnTo>
                      <a:pt x="800" y="154"/>
                    </a:lnTo>
                    <a:lnTo>
                      <a:pt x="804" y="155"/>
                    </a:lnTo>
                    <a:lnTo>
                      <a:pt x="808" y="156"/>
                    </a:lnTo>
                    <a:lnTo>
                      <a:pt x="812" y="160"/>
                    </a:lnTo>
                    <a:lnTo>
                      <a:pt x="816" y="161"/>
                    </a:lnTo>
                    <a:lnTo>
                      <a:pt x="820" y="163"/>
                    </a:lnTo>
                    <a:lnTo>
                      <a:pt x="823" y="165"/>
                    </a:lnTo>
                    <a:lnTo>
                      <a:pt x="827" y="167"/>
                    </a:lnTo>
                    <a:lnTo>
                      <a:pt x="831" y="167"/>
                    </a:lnTo>
                    <a:lnTo>
                      <a:pt x="835" y="171"/>
                    </a:lnTo>
                    <a:lnTo>
                      <a:pt x="839" y="174"/>
                    </a:lnTo>
                    <a:lnTo>
                      <a:pt x="843" y="176"/>
                    </a:lnTo>
                    <a:lnTo>
                      <a:pt x="847" y="178"/>
                    </a:lnTo>
                    <a:lnTo>
                      <a:pt x="851" y="179"/>
                    </a:lnTo>
                    <a:lnTo>
                      <a:pt x="855" y="181"/>
                    </a:lnTo>
                    <a:lnTo>
                      <a:pt x="859" y="183"/>
                    </a:lnTo>
                    <a:lnTo>
                      <a:pt x="863" y="185"/>
                    </a:lnTo>
                    <a:lnTo>
                      <a:pt x="867" y="188"/>
                    </a:lnTo>
                    <a:lnTo>
                      <a:pt x="871" y="190"/>
                    </a:lnTo>
                    <a:lnTo>
                      <a:pt x="875" y="193"/>
                    </a:lnTo>
                    <a:lnTo>
                      <a:pt x="879" y="195"/>
                    </a:lnTo>
                    <a:lnTo>
                      <a:pt x="883" y="196"/>
                    </a:lnTo>
                    <a:lnTo>
                      <a:pt x="887" y="197"/>
                    </a:lnTo>
                    <a:lnTo>
                      <a:pt x="890" y="200"/>
                    </a:lnTo>
                    <a:lnTo>
                      <a:pt x="894" y="201"/>
                    </a:lnTo>
                    <a:lnTo>
                      <a:pt x="898" y="204"/>
                    </a:lnTo>
                    <a:lnTo>
                      <a:pt x="902" y="207"/>
                    </a:lnTo>
                    <a:lnTo>
                      <a:pt x="906" y="209"/>
                    </a:lnTo>
                    <a:lnTo>
                      <a:pt x="910" y="212"/>
                    </a:lnTo>
                    <a:lnTo>
                      <a:pt x="914" y="212"/>
                    </a:lnTo>
                    <a:lnTo>
                      <a:pt x="918" y="215"/>
                    </a:lnTo>
                    <a:lnTo>
                      <a:pt x="922" y="216"/>
                    </a:lnTo>
                    <a:lnTo>
                      <a:pt x="926" y="221"/>
                    </a:lnTo>
                    <a:lnTo>
                      <a:pt x="930" y="222"/>
                    </a:lnTo>
                    <a:lnTo>
                      <a:pt x="934" y="221"/>
                    </a:lnTo>
                    <a:lnTo>
                      <a:pt x="938" y="226"/>
                    </a:lnTo>
                    <a:lnTo>
                      <a:pt x="942" y="228"/>
                    </a:lnTo>
                    <a:lnTo>
                      <a:pt x="946" y="228"/>
                    </a:lnTo>
                    <a:lnTo>
                      <a:pt x="950" y="232"/>
                    </a:lnTo>
                    <a:lnTo>
                      <a:pt x="954" y="234"/>
                    </a:lnTo>
                    <a:lnTo>
                      <a:pt x="958" y="237"/>
                    </a:lnTo>
                    <a:lnTo>
                      <a:pt x="961" y="238"/>
                    </a:lnTo>
                    <a:lnTo>
                      <a:pt x="965" y="239"/>
                    </a:lnTo>
                    <a:lnTo>
                      <a:pt x="969" y="244"/>
                    </a:lnTo>
                    <a:lnTo>
                      <a:pt x="973" y="245"/>
                    </a:lnTo>
                    <a:lnTo>
                      <a:pt x="977" y="246"/>
                    </a:lnTo>
                    <a:lnTo>
                      <a:pt x="981" y="247"/>
                    </a:lnTo>
                    <a:lnTo>
                      <a:pt x="985" y="250"/>
                    </a:lnTo>
                    <a:lnTo>
                      <a:pt x="989" y="253"/>
                    </a:lnTo>
                    <a:lnTo>
                      <a:pt x="993" y="254"/>
                    </a:lnTo>
                    <a:lnTo>
                      <a:pt x="997" y="257"/>
                    </a:lnTo>
                    <a:lnTo>
                      <a:pt x="1001" y="260"/>
                    </a:lnTo>
                    <a:lnTo>
                      <a:pt x="1005" y="261"/>
                    </a:lnTo>
                    <a:lnTo>
                      <a:pt x="1009" y="261"/>
                    </a:lnTo>
                    <a:lnTo>
                      <a:pt x="1013" y="265"/>
                    </a:lnTo>
                    <a:lnTo>
                      <a:pt x="1017" y="267"/>
                    </a:lnTo>
                    <a:lnTo>
                      <a:pt x="1021" y="269"/>
                    </a:lnTo>
                    <a:lnTo>
                      <a:pt x="1025" y="271"/>
                    </a:lnTo>
                    <a:lnTo>
                      <a:pt x="1028" y="272"/>
                    </a:lnTo>
                    <a:lnTo>
                      <a:pt x="1032" y="275"/>
                    </a:lnTo>
                    <a:lnTo>
                      <a:pt x="1036" y="277"/>
                    </a:lnTo>
                    <a:lnTo>
                      <a:pt x="1040" y="279"/>
                    </a:lnTo>
                    <a:lnTo>
                      <a:pt x="1044" y="282"/>
                    </a:lnTo>
                    <a:lnTo>
                      <a:pt x="1048" y="282"/>
                    </a:lnTo>
                    <a:lnTo>
                      <a:pt x="1052" y="286"/>
                    </a:lnTo>
                    <a:lnTo>
                      <a:pt x="1056" y="287"/>
                    </a:lnTo>
                    <a:lnTo>
                      <a:pt x="1060" y="289"/>
                    </a:lnTo>
                    <a:lnTo>
                      <a:pt x="1064" y="292"/>
                    </a:lnTo>
                    <a:lnTo>
                      <a:pt x="1068" y="294"/>
                    </a:lnTo>
                    <a:lnTo>
                      <a:pt x="1072" y="295"/>
                    </a:lnTo>
                    <a:lnTo>
                      <a:pt x="1076" y="297"/>
                    </a:lnTo>
                    <a:lnTo>
                      <a:pt x="1080" y="299"/>
                    </a:lnTo>
                    <a:lnTo>
                      <a:pt x="1084" y="301"/>
                    </a:lnTo>
                    <a:lnTo>
                      <a:pt x="1088" y="303"/>
                    </a:lnTo>
                    <a:lnTo>
                      <a:pt x="1092" y="305"/>
                    </a:lnTo>
                    <a:lnTo>
                      <a:pt x="1095" y="307"/>
                    </a:lnTo>
                    <a:lnTo>
                      <a:pt x="1099" y="309"/>
                    </a:lnTo>
                    <a:lnTo>
                      <a:pt x="1103" y="310"/>
                    </a:lnTo>
                    <a:lnTo>
                      <a:pt x="1107" y="312"/>
                    </a:lnTo>
                    <a:lnTo>
                      <a:pt x="1111" y="315"/>
                    </a:lnTo>
                    <a:lnTo>
                      <a:pt x="1115" y="317"/>
                    </a:lnTo>
                    <a:lnTo>
                      <a:pt x="1119" y="319"/>
                    </a:lnTo>
                    <a:lnTo>
                      <a:pt x="1123" y="320"/>
                    </a:lnTo>
                    <a:lnTo>
                      <a:pt x="1127" y="322"/>
                    </a:lnTo>
                    <a:lnTo>
                      <a:pt x="1131" y="324"/>
                    </a:lnTo>
                    <a:lnTo>
                      <a:pt x="1135" y="324"/>
                    </a:lnTo>
                    <a:lnTo>
                      <a:pt x="1139" y="329"/>
                    </a:lnTo>
                    <a:lnTo>
                      <a:pt x="1143" y="329"/>
                    </a:lnTo>
                    <a:lnTo>
                      <a:pt x="1147" y="332"/>
                    </a:lnTo>
                    <a:lnTo>
                      <a:pt x="1151" y="334"/>
                    </a:lnTo>
                    <a:lnTo>
                      <a:pt x="1155" y="335"/>
                    </a:lnTo>
                    <a:lnTo>
                      <a:pt x="1159" y="336"/>
                    </a:lnTo>
                    <a:lnTo>
                      <a:pt x="1163" y="339"/>
                    </a:lnTo>
                    <a:lnTo>
                      <a:pt x="1166" y="341"/>
                    </a:lnTo>
                    <a:lnTo>
                      <a:pt x="1170" y="343"/>
                    </a:lnTo>
                    <a:lnTo>
                      <a:pt x="1174" y="344"/>
                    </a:lnTo>
                    <a:lnTo>
                      <a:pt x="1178" y="346"/>
                    </a:lnTo>
                    <a:lnTo>
                      <a:pt x="1182" y="348"/>
                    </a:lnTo>
                    <a:lnTo>
                      <a:pt x="1186" y="351"/>
                    </a:lnTo>
                    <a:lnTo>
                      <a:pt x="1190" y="350"/>
                    </a:lnTo>
                    <a:lnTo>
                      <a:pt x="1194" y="353"/>
                    </a:lnTo>
                    <a:lnTo>
                      <a:pt x="1198" y="355"/>
                    </a:lnTo>
                    <a:lnTo>
                      <a:pt x="1202" y="356"/>
                    </a:lnTo>
                    <a:lnTo>
                      <a:pt x="1206" y="358"/>
                    </a:lnTo>
                    <a:lnTo>
                      <a:pt x="1210" y="359"/>
                    </a:lnTo>
                    <a:lnTo>
                      <a:pt x="1214" y="361"/>
                    </a:lnTo>
                    <a:lnTo>
                      <a:pt x="1218" y="363"/>
                    </a:lnTo>
                    <a:lnTo>
                      <a:pt x="1222" y="364"/>
                    </a:lnTo>
                    <a:lnTo>
                      <a:pt x="1226" y="364"/>
                    </a:lnTo>
                    <a:lnTo>
                      <a:pt x="1230" y="367"/>
                    </a:lnTo>
                    <a:lnTo>
                      <a:pt x="1233" y="370"/>
                    </a:lnTo>
                    <a:lnTo>
                      <a:pt x="1237" y="371"/>
                    </a:lnTo>
                    <a:lnTo>
                      <a:pt x="1241" y="373"/>
                    </a:lnTo>
                    <a:lnTo>
                      <a:pt x="1245" y="373"/>
                    </a:lnTo>
                    <a:lnTo>
                      <a:pt x="1249" y="376"/>
                    </a:lnTo>
                    <a:lnTo>
                      <a:pt x="1253" y="378"/>
                    </a:lnTo>
                    <a:lnTo>
                      <a:pt x="1257" y="378"/>
                    </a:lnTo>
                    <a:lnTo>
                      <a:pt x="1261" y="379"/>
                    </a:lnTo>
                    <a:lnTo>
                      <a:pt x="1265" y="382"/>
                    </a:lnTo>
                    <a:lnTo>
                      <a:pt x="1269" y="383"/>
                    </a:lnTo>
                    <a:lnTo>
                      <a:pt x="1273" y="384"/>
                    </a:lnTo>
                    <a:lnTo>
                      <a:pt x="1277" y="386"/>
                    </a:lnTo>
                    <a:lnTo>
                      <a:pt x="1281" y="387"/>
                    </a:lnTo>
                    <a:lnTo>
                      <a:pt x="1285" y="389"/>
                    </a:lnTo>
                    <a:lnTo>
                      <a:pt x="1289" y="390"/>
                    </a:lnTo>
                    <a:lnTo>
                      <a:pt x="1293" y="391"/>
                    </a:lnTo>
                    <a:lnTo>
                      <a:pt x="1297" y="393"/>
                    </a:lnTo>
                    <a:lnTo>
                      <a:pt x="1301" y="394"/>
                    </a:lnTo>
                    <a:lnTo>
                      <a:pt x="1304" y="395"/>
                    </a:lnTo>
                    <a:lnTo>
                      <a:pt x="1308" y="397"/>
                    </a:lnTo>
                    <a:lnTo>
                      <a:pt x="1312" y="399"/>
                    </a:lnTo>
                    <a:lnTo>
                      <a:pt x="1316" y="400"/>
                    </a:lnTo>
                    <a:lnTo>
                      <a:pt x="1320" y="401"/>
                    </a:lnTo>
                    <a:lnTo>
                      <a:pt x="1324" y="402"/>
                    </a:lnTo>
                    <a:lnTo>
                      <a:pt x="1328" y="402"/>
                    </a:lnTo>
                    <a:lnTo>
                      <a:pt x="1332" y="405"/>
                    </a:lnTo>
                    <a:lnTo>
                      <a:pt x="1336" y="405"/>
                    </a:lnTo>
                    <a:lnTo>
                      <a:pt x="1340" y="408"/>
                    </a:lnTo>
                    <a:lnTo>
                      <a:pt x="1344" y="407"/>
                    </a:lnTo>
                    <a:lnTo>
                      <a:pt x="1348" y="408"/>
                    </a:lnTo>
                    <a:lnTo>
                      <a:pt x="1352" y="411"/>
                    </a:lnTo>
                    <a:lnTo>
                      <a:pt x="1356" y="411"/>
                    </a:lnTo>
                    <a:lnTo>
                      <a:pt x="1360" y="412"/>
                    </a:lnTo>
                    <a:lnTo>
                      <a:pt x="1364" y="414"/>
                    </a:lnTo>
                    <a:lnTo>
                      <a:pt x="1368" y="414"/>
                    </a:lnTo>
                    <a:lnTo>
                      <a:pt x="1371" y="414"/>
                    </a:lnTo>
                    <a:lnTo>
                      <a:pt x="1375" y="416"/>
                    </a:lnTo>
                    <a:lnTo>
                      <a:pt x="1379" y="417"/>
                    </a:lnTo>
                    <a:lnTo>
                      <a:pt x="1383" y="420"/>
                    </a:lnTo>
                    <a:lnTo>
                      <a:pt x="1387" y="421"/>
                    </a:lnTo>
                    <a:lnTo>
                      <a:pt x="1391" y="420"/>
                    </a:lnTo>
                    <a:lnTo>
                      <a:pt x="1395" y="421"/>
                    </a:lnTo>
                    <a:lnTo>
                      <a:pt x="1399" y="423"/>
                    </a:lnTo>
                    <a:lnTo>
                      <a:pt x="1403" y="423"/>
                    </a:lnTo>
                    <a:lnTo>
                      <a:pt x="1407" y="424"/>
                    </a:lnTo>
                    <a:lnTo>
                      <a:pt x="1411" y="426"/>
                    </a:lnTo>
                    <a:lnTo>
                      <a:pt x="1415" y="426"/>
                    </a:lnTo>
                    <a:lnTo>
                      <a:pt x="1419" y="427"/>
                    </a:lnTo>
                    <a:lnTo>
                      <a:pt x="1423" y="428"/>
                    </a:lnTo>
                    <a:lnTo>
                      <a:pt x="1427" y="429"/>
                    </a:lnTo>
                    <a:lnTo>
                      <a:pt x="1431" y="428"/>
                    </a:lnTo>
                    <a:lnTo>
                      <a:pt x="1435" y="430"/>
                    </a:lnTo>
                    <a:lnTo>
                      <a:pt x="1438" y="432"/>
                    </a:lnTo>
                    <a:lnTo>
                      <a:pt x="1442" y="432"/>
                    </a:lnTo>
                    <a:lnTo>
                      <a:pt x="1446" y="433"/>
                    </a:lnTo>
                    <a:lnTo>
                      <a:pt x="1450" y="433"/>
                    </a:lnTo>
                    <a:lnTo>
                      <a:pt x="1454" y="435"/>
                    </a:lnTo>
                    <a:lnTo>
                      <a:pt x="1458" y="435"/>
                    </a:lnTo>
                    <a:lnTo>
                      <a:pt x="1462" y="437"/>
                    </a:lnTo>
                    <a:lnTo>
                      <a:pt x="1466" y="436"/>
                    </a:lnTo>
                    <a:lnTo>
                      <a:pt x="1470" y="438"/>
                    </a:lnTo>
                    <a:lnTo>
                      <a:pt x="1474" y="436"/>
                    </a:lnTo>
                    <a:lnTo>
                      <a:pt x="1478" y="439"/>
                    </a:lnTo>
                    <a:lnTo>
                      <a:pt x="1482" y="438"/>
                    </a:lnTo>
                    <a:lnTo>
                      <a:pt x="1486" y="439"/>
                    </a:lnTo>
                    <a:lnTo>
                      <a:pt x="1490" y="442"/>
                    </a:lnTo>
                    <a:lnTo>
                      <a:pt x="1494" y="441"/>
                    </a:lnTo>
                    <a:lnTo>
                      <a:pt x="1498" y="441"/>
                    </a:lnTo>
                    <a:lnTo>
                      <a:pt x="1502" y="442"/>
                    </a:lnTo>
                    <a:lnTo>
                      <a:pt x="1506" y="443"/>
                    </a:lnTo>
                    <a:lnTo>
                      <a:pt x="1509" y="443"/>
                    </a:lnTo>
                    <a:lnTo>
                      <a:pt x="1513" y="443"/>
                    </a:lnTo>
                    <a:lnTo>
                      <a:pt x="1517" y="444"/>
                    </a:lnTo>
                    <a:lnTo>
                      <a:pt x="1521" y="445"/>
                    </a:lnTo>
                    <a:lnTo>
                      <a:pt x="1525" y="444"/>
                    </a:lnTo>
                    <a:lnTo>
                      <a:pt x="1529" y="444"/>
                    </a:lnTo>
                    <a:lnTo>
                      <a:pt x="1533" y="445"/>
                    </a:lnTo>
                    <a:lnTo>
                      <a:pt x="1537" y="445"/>
                    </a:lnTo>
                    <a:lnTo>
                      <a:pt x="1541" y="446"/>
                    </a:lnTo>
                    <a:lnTo>
                      <a:pt x="1545" y="446"/>
                    </a:lnTo>
                    <a:lnTo>
                      <a:pt x="1549" y="448"/>
                    </a:lnTo>
                    <a:lnTo>
                      <a:pt x="1553" y="448"/>
                    </a:lnTo>
                    <a:lnTo>
                      <a:pt x="1557" y="447"/>
                    </a:lnTo>
                    <a:lnTo>
                      <a:pt x="1561" y="447"/>
                    </a:lnTo>
                    <a:lnTo>
                      <a:pt x="1565" y="447"/>
                    </a:lnTo>
                    <a:lnTo>
                      <a:pt x="1569" y="447"/>
                    </a:lnTo>
                    <a:lnTo>
                      <a:pt x="1573" y="447"/>
                    </a:lnTo>
                    <a:lnTo>
                      <a:pt x="1576" y="448"/>
                    </a:lnTo>
                    <a:lnTo>
                      <a:pt x="1580" y="448"/>
                    </a:lnTo>
                    <a:lnTo>
                      <a:pt x="1584" y="448"/>
                    </a:lnTo>
                    <a:lnTo>
                      <a:pt x="1588" y="448"/>
                    </a:lnTo>
                    <a:lnTo>
                      <a:pt x="1592" y="449"/>
                    </a:lnTo>
                    <a:lnTo>
                      <a:pt x="1596" y="449"/>
                    </a:lnTo>
                    <a:lnTo>
                      <a:pt x="1600" y="450"/>
                    </a:lnTo>
                    <a:lnTo>
                      <a:pt x="1604" y="448"/>
                    </a:lnTo>
                    <a:lnTo>
                      <a:pt x="1608" y="448"/>
                    </a:lnTo>
                    <a:lnTo>
                      <a:pt x="1612" y="449"/>
                    </a:lnTo>
                    <a:lnTo>
                      <a:pt x="1616" y="449"/>
                    </a:lnTo>
                    <a:lnTo>
                      <a:pt x="1620" y="450"/>
                    </a:lnTo>
                    <a:lnTo>
                      <a:pt x="1624" y="449"/>
                    </a:lnTo>
                    <a:lnTo>
                      <a:pt x="1628" y="448"/>
                    </a:lnTo>
                    <a:lnTo>
                      <a:pt x="1632" y="449"/>
                    </a:lnTo>
                    <a:lnTo>
                      <a:pt x="1636" y="449"/>
                    </a:lnTo>
                    <a:lnTo>
                      <a:pt x="1640" y="449"/>
                    </a:lnTo>
                    <a:lnTo>
                      <a:pt x="1643" y="450"/>
                    </a:lnTo>
                    <a:lnTo>
                      <a:pt x="1647" y="450"/>
                    </a:lnTo>
                    <a:lnTo>
                      <a:pt x="1651" y="448"/>
                    </a:lnTo>
                    <a:lnTo>
                      <a:pt x="1655" y="448"/>
                    </a:lnTo>
                    <a:lnTo>
                      <a:pt x="1659" y="448"/>
                    </a:lnTo>
                    <a:lnTo>
                      <a:pt x="1663" y="449"/>
                    </a:lnTo>
                    <a:lnTo>
                      <a:pt x="1667" y="447"/>
                    </a:lnTo>
                    <a:lnTo>
                      <a:pt x="1671" y="449"/>
                    </a:lnTo>
                    <a:lnTo>
                      <a:pt x="1675" y="448"/>
                    </a:lnTo>
                    <a:lnTo>
                      <a:pt x="1679" y="448"/>
                    </a:lnTo>
                    <a:lnTo>
                      <a:pt x="1683" y="448"/>
                    </a:lnTo>
                    <a:lnTo>
                      <a:pt x="1687" y="447"/>
                    </a:lnTo>
                    <a:lnTo>
                      <a:pt x="1691" y="446"/>
                    </a:lnTo>
                    <a:lnTo>
                      <a:pt x="1695" y="447"/>
                    </a:lnTo>
                    <a:lnTo>
                      <a:pt x="1699" y="446"/>
                    </a:lnTo>
                    <a:lnTo>
                      <a:pt x="1703" y="446"/>
                    </a:lnTo>
                    <a:lnTo>
                      <a:pt x="1707" y="446"/>
                    </a:lnTo>
                    <a:lnTo>
                      <a:pt x="1711" y="446"/>
                    </a:lnTo>
                    <a:lnTo>
                      <a:pt x="1714" y="446"/>
                    </a:lnTo>
                    <a:lnTo>
                      <a:pt x="1718" y="446"/>
                    </a:lnTo>
                    <a:lnTo>
                      <a:pt x="1722" y="442"/>
                    </a:lnTo>
                    <a:lnTo>
                      <a:pt x="1726" y="445"/>
                    </a:lnTo>
                    <a:lnTo>
                      <a:pt x="1730" y="444"/>
                    </a:lnTo>
                    <a:lnTo>
                      <a:pt x="1734" y="443"/>
                    </a:lnTo>
                    <a:lnTo>
                      <a:pt x="1738" y="443"/>
                    </a:lnTo>
                    <a:lnTo>
                      <a:pt x="1742" y="443"/>
                    </a:lnTo>
                    <a:lnTo>
                      <a:pt x="1746" y="443"/>
                    </a:lnTo>
                    <a:lnTo>
                      <a:pt x="1750" y="441"/>
                    </a:lnTo>
                    <a:lnTo>
                      <a:pt x="1754" y="442"/>
                    </a:lnTo>
                    <a:lnTo>
                      <a:pt x="1758" y="442"/>
                    </a:lnTo>
                    <a:lnTo>
                      <a:pt x="1762" y="441"/>
                    </a:lnTo>
                    <a:lnTo>
                      <a:pt x="1766" y="440"/>
                    </a:lnTo>
                    <a:lnTo>
                      <a:pt x="1770" y="439"/>
                    </a:lnTo>
                    <a:lnTo>
                      <a:pt x="1774" y="438"/>
                    </a:lnTo>
                    <a:lnTo>
                      <a:pt x="1778" y="438"/>
                    </a:lnTo>
                    <a:lnTo>
                      <a:pt x="1781" y="438"/>
                    </a:lnTo>
                    <a:lnTo>
                      <a:pt x="1785" y="437"/>
                    </a:lnTo>
                    <a:lnTo>
                      <a:pt x="1789" y="436"/>
                    </a:lnTo>
                    <a:lnTo>
                      <a:pt x="1793" y="436"/>
                    </a:lnTo>
                    <a:lnTo>
                      <a:pt x="1797" y="436"/>
                    </a:lnTo>
                    <a:lnTo>
                      <a:pt x="1801" y="436"/>
                    </a:lnTo>
                    <a:lnTo>
                      <a:pt x="1805" y="435"/>
                    </a:lnTo>
                    <a:lnTo>
                      <a:pt x="1809" y="433"/>
                    </a:lnTo>
                    <a:lnTo>
                      <a:pt x="1813" y="433"/>
                    </a:lnTo>
                    <a:lnTo>
                      <a:pt x="1817" y="431"/>
                    </a:lnTo>
                    <a:lnTo>
                      <a:pt x="1821" y="432"/>
                    </a:lnTo>
                    <a:lnTo>
                      <a:pt x="1825" y="432"/>
                    </a:lnTo>
                    <a:lnTo>
                      <a:pt x="1829" y="431"/>
                    </a:lnTo>
                    <a:lnTo>
                      <a:pt x="1833" y="429"/>
                    </a:lnTo>
                    <a:lnTo>
                      <a:pt x="1837" y="428"/>
                    </a:lnTo>
                    <a:lnTo>
                      <a:pt x="1841" y="428"/>
                    </a:lnTo>
                    <a:lnTo>
                      <a:pt x="1845" y="428"/>
                    </a:lnTo>
                    <a:lnTo>
                      <a:pt x="1848" y="427"/>
                    </a:lnTo>
                    <a:lnTo>
                      <a:pt x="1852" y="425"/>
                    </a:lnTo>
                    <a:lnTo>
                      <a:pt x="1856" y="424"/>
                    </a:lnTo>
                    <a:lnTo>
                      <a:pt x="1860" y="424"/>
                    </a:lnTo>
                    <a:lnTo>
                      <a:pt x="1864" y="423"/>
                    </a:lnTo>
                    <a:lnTo>
                      <a:pt x="1868" y="423"/>
                    </a:lnTo>
                    <a:lnTo>
                      <a:pt x="1872" y="421"/>
                    </a:lnTo>
                    <a:lnTo>
                      <a:pt x="1876" y="420"/>
                    </a:lnTo>
                    <a:lnTo>
                      <a:pt x="1880" y="418"/>
                    </a:lnTo>
                    <a:lnTo>
                      <a:pt x="1884" y="419"/>
                    </a:lnTo>
                    <a:lnTo>
                      <a:pt x="1888" y="418"/>
                    </a:lnTo>
                    <a:lnTo>
                      <a:pt x="1892" y="417"/>
                    </a:lnTo>
                    <a:lnTo>
                      <a:pt x="1896" y="416"/>
                    </a:lnTo>
                    <a:lnTo>
                      <a:pt x="1900" y="415"/>
                    </a:lnTo>
                    <a:lnTo>
                      <a:pt x="1904" y="414"/>
                    </a:lnTo>
                    <a:lnTo>
                      <a:pt x="1908" y="413"/>
                    </a:lnTo>
                    <a:lnTo>
                      <a:pt x="1912" y="412"/>
                    </a:lnTo>
                    <a:lnTo>
                      <a:pt x="1916" y="412"/>
                    </a:lnTo>
                    <a:lnTo>
                      <a:pt x="1919" y="410"/>
                    </a:lnTo>
                    <a:lnTo>
                      <a:pt x="1923" y="410"/>
                    </a:lnTo>
                    <a:lnTo>
                      <a:pt x="1927" y="407"/>
                    </a:lnTo>
                    <a:lnTo>
                      <a:pt x="1931" y="408"/>
                    </a:lnTo>
                    <a:lnTo>
                      <a:pt x="1935" y="407"/>
                    </a:lnTo>
                    <a:lnTo>
                      <a:pt x="1939" y="405"/>
                    </a:lnTo>
                    <a:lnTo>
                      <a:pt x="1943" y="404"/>
                    </a:lnTo>
                    <a:lnTo>
                      <a:pt x="1947" y="403"/>
                    </a:lnTo>
                    <a:lnTo>
                      <a:pt x="1951" y="404"/>
                    </a:lnTo>
                    <a:lnTo>
                      <a:pt x="1955" y="401"/>
                    </a:lnTo>
                    <a:lnTo>
                      <a:pt x="1959" y="400"/>
                    </a:lnTo>
                    <a:lnTo>
                      <a:pt x="1963" y="399"/>
                    </a:lnTo>
                    <a:lnTo>
                      <a:pt x="1967" y="397"/>
                    </a:lnTo>
                    <a:lnTo>
                      <a:pt x="1971" y="397"/>
                    </a:lnTo>
                    <a:lnTo>
                      <a:pt x="1975" y="396"/>
                    </a:lnTo>
                    <a:lnTo>
                      <a:pt x="1979" y="394"/>
                    </a:lnTo>
                    <a:lnTo>
                      <a:pt x="1983" y="394"/>
                    </a:lnTo>
                    <a:lnTo>
                      <a:pt x="1986" y="393"/>
                    </a:lnTo>
                    <a:lnTo>
                      <a:pt x="1990" y="391"/>
                    </a:lnTo>
                    <a:lnTo>
                      <a:pt x="1994" y="392"/>
                    </a:lnTo>
                    <a:lnTo>
                      <a:pt x="1998" y="389"/>
                    </a:lnTo>
                    <a:lnTo>
                      <a:pt x="2002" y="389"/>
                    </a:lnTo>
                    <a:lnTo>
                      <a:pt x="2006" y="388"/>
                    </a:lnTo>
                    <a:lnTo>
                      <a:pt x="2010" y="387"/>
                    </a:lnTo>
                    <a:lnTo>
                      <a:pt x="2014" y="385"/>
                    </a:lnTo>
                    <a:lnTo>
                      <a:pt x="2018" y="384"/>
                    </a:lnTo>
                    <a:lnTo>
                      <a:pt x="2022" y="383"/>
                    </a:lnTo>
                    <a:lnTo>
                      <a:pt x="2026" y="381"/>
                    </a:lnTo>
                    <a:lnTo>
                      <a:pt x="2030" y="379"/>
                    </a:lnTo>
                    <a:lnTo>
                      <a:pt x="2034" y="379"/>
                    </a:lnTo>
                    <a:lnTo>
                      <a:pt x="2038" y="377"/>
                    </a:lnTo>
                    <a:lnTo>
                      <a:pt x="2042" y="377"/>
                    </a:lnTo>
                    <a:lnTo>
                      <a:pt x="2046" y="376"/>
                    </a:lnTo>
                    <a:lnTo>
                      <a:pt x="2050" y="375"/>
                    </a:lnTo>
                    <a:lnTo>
                      <a:pt x="2054" y="372"/>
                    </a:lnTo>
                    <a:lnTo>
                      <a:pt x="2057" y="371"/>
                    </a:lnTo>
                    <a:lnTo>
                      <a:pt x="2061" y="371"/>
                    </a:lnTo>
                    <a:lnTo>
                      <a:pt x="2065" y="369"/>
                    </a:lnTo>
                    <a:lnTo>
                      <a:pt x="2069" y="368"/>
                    </a:lnTo>
                    <a:lnTo>
                      <a:pt x="2073" y="367"/>
                    </a:lnTo>
                    <a:lnTo>
                      <a:pt x="2077" y="366"/>
                    </a:lnTo>
                    <a:lnTo>
                      <a:pt x="2081" y="364"/>
                    </a:lnTo>
                    <a:lnTo>
                      <a:pt x="2085" y="364"/>
                    </a:lnTo>
                    <a:lnTo>
                      <a:pt x="2089" y="361"/>
                    </a:lnTo>
                    <a:lnTo>
                      <a:pt x="2093" y="360"/>
                    </a:lnTo>
                    <a:lnTo>
                      <a:pt x="2097" y="357"/>
                    </a:lnTo>
                    <a:lnTo>
                      <a:pt x="2101" y="357"/>
                    </a:lnTo>
                    <a:lnTo>
                      <a:pt x="2105" y="357"/>
                    </a:lnTo>
                    <a:lnTo>
                      <a:pt x="2109" y="354"/>
                    </a:lnTo>
                    <a:lnTo>
                      <a:pt x="2113" y="353"/>
                    </a:lnTo>
                    <a:lnTo>
                      <a:pt x="2117" y="352"/>
                    </a:lnTo>
                    <a:lnTo>
                      <a:pt x="2121" y="352"/>
                    </a:lnTo>
                    <a:lnTo>
                      <a:pt x="2124" y="350"/>
                    </a:lnTo>
                    <a:lnTo>
                      <a:pt x="2128" y="349"/>
                    </a:lnTo>
                    <a:lnTo>
                      <a:pt x="2132" y="347"/>
                    </a:lnTo>
                    <a:lnTo>
                      <a:pt x="2136" y="346"/>
                    </a:lnTo>
                    <a:lnTo>
                      <a:pt x="2140" y="345"/>
                    </a:lnTo>
                    <a:lnTo>
                      <a:pt x="2144" y="344"/>
                    </a:lnTo>
                    <a:lnTo>
                      <a:pt x="2148" y="342"/>
                    </a:lnTo>
                    <a:lnTo>
                      <a:pt x="2152" y="340"/>
                    </a:lnTo>
                    <a:lnTo>
                      <a:pt x="2156" y="339"/>
                    </a:lnTo>
                    <a:lnTo>
                      <a:pt x="2160" y="337"/>
                    </a:lnTo>
                    <a:lnTo>
                      <a:pt x="2164" y="335"/>
                    </a:lnTo>
                    <a:lnTo>
                      <a:pt x="2168" y="336"/>
                    </a:lnTo>
                    <a:lnTo>
                      <a:pt x="2172" y="334"/>
                    </a:lnTo>
                    <a:lnTo>
                      <a:pt x="2176" y="333"/>
                    </a:lnTo>
                    <a:lnTo>
                      <a:pt x="2180" y="331"/>
                    </a:lnTo>
                    <a:lnTo>
                      <a:pt x="2184" y="330"/>
                    </a:lnTo>
                    <a:lnTo>
                      <a:pt x="2188" y="328"/>
                    </a:lnTo>
                    <a:lnTo>
                      <a:pt x="2191" y="327"/>
                    </a:lnTo>
                    <a:lnTo>
                      <a:pt x="2195" y="326"/>
                    </a:lnTo>
                    <a:lnTo>
                      <a:pt x="2199" y="325"/>
                    </a:lnTo>
                    <a:lnTo>
                      <a:pt x="2203" y="324"/>
                    </a:lnTo>
                    <a:lnTo>
                      <a:pt x="2207" y="321"/>
                    </a:lnTo>
                    <a:lnTo>
                      <a:pt x="2211" y="320"/>
                    </a:lnTo>
                    <a:lnTo>
                      <a:pt x="2215" y="318"/>
                    </a:lnTo>
                    <a:lnTo>
                      <a:pt x="2219" y="316"/>
                    </a:lnTo>
                    <a:lnTo>
                      <a:pt x="2223" y="315"/>
                    </a:lnTo>
                    <a:lnTo>
                      <a:pt x="2227" y="313"/>
                    </a:lnTo>
                    <a:lnTo>
                      <a:pt x="2231" y="314"/>
                    </a:lnTo>
                    <a:lnTo>
                      <a:pt x="2235" y="312"/>
                    </a:lnTo>
                    <a:lnTo>
                      <a:pt x="2239" y="310"/>
                    </a:lnTo>
                    <a:lnTo>
                      <a:pt x="2243" y="309"/>
                    </a:lnTo>
                    <a:lnTo>
                      <a:pt x="2247" y="307"/>
                    </a:lnTo>
                    <a:lnTo>
                      <a:pt x="2251" y="305"/>
                    </a:lnTo>
                    <a:lnTo>
                      <a:pt x="2255" y="305"/>
                    </a:lnTo>
                    <a:lnTo>
                      <a:pt x="2259" y="303"/>
                    </a:lnTo>
                    <a:lnTo>
                      <a:pt x="2262" y="303"/>
                    </a:lnTo>
                    <a:lnTo>
                      <a:pt x="2266" y="302"/>
                    </a:lnTo>
                    <a:lnTo>
                      <a:pt x="2270" y="299"/>
                    </a:lnTo>
                    <a:lnTo>
                      <a:pt x="2274" y="297"/>
                    </a:lnTo>
                    <a:lnTo>
                      <a:pt x="2278" y="297"/>
                    </a:lnTo>
                    <a:lnTo>
                      <a:pt x="2282" y="296"/>
                    </a:lnTo>
                    <a:lnTo>
                      <a:pt x="2286" y="294"/>
                    </a:lnTo>
                    <a:lnTo>
                      <a:pt x="2290" y="293"/>
                    </a:lnTo>
                    <a:lnTo>
                      <a:pt x="2294" y="292"/>
                    </a:lnTo>
                    <a:lnTo>
                      <a:pt x="2298" y="290"/>
                    </a:lnTo>
                    <a:lnTo>
                      <a:pt x="2302" y="287"/>
                    </a:lnTo>
                    <a:lnTo>
                      <a:pt x="2306" y="285"/>
                    </a:lnTo>
                    <a:lnTo>
                      <a:pt x="2310" y="284"/>
                    </a:lnTo>
                    <a:lnTo>
                      <a:pt x="2314" y="283"/>
                    </a:lnTo>
                    <a:lnTo>
                      <a:pt x="2318" y="282"/>
                    </a:lnTo>
                    <a:lnTo>
                      <a:pt x="2322" y="281"/>
                    </a:lnTo>
                    <a:lnTo>
                      <a:pt x="2326" y="282"/>
                    </a:lnTo>
                    <a:lnTo>
                      <a:pt x="2329" y="278"/>
                    </a:lnTo>
                    <a:lnTo>
                      <a:pt x="2333" y="275"/>
                    </a:lnTo>
                    <a:lnTo>
                      <a:pt x="2337" y="275"/>
                    </a:lnTo>
                    <a:lnTo>
                      <a:pt x="2341" y="273"/>
                    </a:lnTo>
                    <a:lnTo>
                      <a:pt x="2345" y="273"/>
                    </a:lnTo>
                    <a:lnTo>
                      <a:pt x="2349" y="271"/>
                    </a:lnTo>
                    <a:lnTo>
                      <a:pt x="2353" y="269"/>
                    </a:lnTo>
                    <a:lnTo>
                      <a:pt x="2357" y="268"/>
                    </a:lnTo>
                    <a:lnTo>
                      <a:pt x="2361" y="268"/>
                    </a:lnTo>
                    <a:lnTo>
                      <a:pt x="2365" y="267"/>
                    </a:lnTo>
                    <a:lnTo>
                      <a:pt x="2369" y="263"/>
                    </a:lnTo>
                    <a:lnTo>
                      <a:pt x="2373" y="263"/>
                    </a:lnTo>
                    <a:lnTo>
                      <a:pt x="2377" y="260"/>
                    </a:lnTo>
                    <a:lnTo>
                      <a:pt x="2381" y="260"/>
                    </a:lnTo>
                    <a:lnTo>
                      <a:pt x="2385" y="258"/>
                    </a:lnTo>
                    <a:lnTo>
                      <a:pt x="2389" y="256"/>
                    </a:lnTo>
                    <a:lnTo>
                      <a:pt x="2393" y="255"/>
                    </a:lnTo>
                    <a:lnTo>
                      <a:pt x="2396" y="254"/>
                    </a:lnTo>
                    <a:lnTo>
                      <a:pt x="2400" y="253"/>
                    </a:lnTo>
                    <a:lnTo>
                      <a:pt x="2404" y="252"/>
                    </a:lnTo>
                    <a:lnTo>
                      <a:pt x="2408" y="250"/>
                    </a:lnTo>
                    <a:lnTo>
                      <a:pt x="2412" y="250"/>
                    </a:lnTo>
                    <a:lnTo>
                      <a:pt x="2416" y="247"/>
                    </a:lnTo>
                    <a:lnTo>
                      <a:pt x="2420" y="246"/>
                    </a:lnTo>
                    <a:lnTo>
                      <a:pt x="2424" y="245"/>
                    </a:lnTo>
                    <a:lnTo>
                      <a:pt x="2428" y="244"/>
                    </a:lnTo>
                    <a:lnTo>
                      <a:pt x="2432" y="242"/>
                    </a:lnTo>
                    <a:lnTo>
                      <a:pt x="2436" y="242"/>
                    </a:lnTo>
                    <a:lnTo>
                      <a:pt x="2440" y="240"/>
                    </a:lnTo>
                    <a:lnTo>
                      <a:pt x="2444" y="238"/>
                    </a:lnTo>
                    <a:lnTo>
                      <a:pt x="2448" y="237"/>
                    </a:lnTo>
                    <a:lnTo>
                      <a:pt x="2452" y="235"/>
                    </a:lnTo>
                    <a:lnTo>
                      <a:pt x="2456" y="234"/>
                    </a:lnTo>
                    <a:lnTo>
                      <a:pt x="2460" y="233"/>
                    </a:lnTo>
                    <a:lnTo>
                      <a:pt x="2464" y="231"/>
                    </a:lnTo>
                    <a:lnTo>
                      <a:pt x="2467" y="229"/>
                    </a:lnTo>
                    <a:lnTo>
                      <a:pt x="2471" y="227"/>
                    </a:lnTo>
                    <a:lnTo>
                      <a:pt x="2475" y="227"/>
                    </a:lnTo>
                    <a:lnTo>
                      <a:pt x="2479" y="225"/>
                    </a:lnTo>
                    <a:lnTo>
                      <a:pt x="2483" y="223"/>
                    </a:lnTo>
                    <a:lnTo>
                      <a:pt x="2487" y="223"/>
                    </a:lnTo>
                    <a:lnTo>
                      <a:pt x="2491" y="221"/>
                    </a:lnTo>
                    <a:lnTo>
                      <a:pt x="2495" y="219"/>
                    </a:lnTo>
                    <a:lnTo>
                      <a:pt x="2499" y="218"/>
                    </a:lnTo>
                    <a:lnTo>
                      <a:pt x="2503" y="217"/>
                    </a:lnTo>
                    <a:lnTo>
                      <a:pt x="2507" y="215"/>
                    </a:lnTo>
                    <a:lnTo>
                      <a:pt x="2511" y="215"/>
                    </a:lnTo>
                    <a:lnTo>
                      <a:pt x="2515" y="214"/>
                    </a:lnTo>
                    <a:lnTo>
                      <a:pt x="2519" y="211"/>
                    </a:lnTo>
                    <a:lnTo>
                      <a:pt x="2523" y="210"/>
                    </a:lnTo>
                    <a:lnTo>
                      <a:pt x="2527" y="208"/>
                    </a:lnTo>
                    <a:lnTo>
                      <a:pt x="2531" y="207"/>
                    </a:lnTo>
                    <a:lnTo>
                      <a:pt x="2534" y="207"/>
                    </a:lnTo>
                    <a:lnTo>
                      <a:pt x="2538" y="205"/>
                    </a:lnTo>
                    <a:lnTo>
                      <a:pt x="2542" y="204"/>
                    </a:lnTo>
                    <a:lnTo>
                      <a:pt x="2546" y="203"/>
                    </a:lnTo>
                    <a:lnTo>
                      <a:pt x="2550" y="201"/>
                    </a:lnTo>
                    <a:lnTo>
                      <a:pt x="2554" y="200"/>
                    </a:lnTo>
                    <a:lnTo>
                      <a:pt x="2558" y="200"/>
                    </a:lnTo>
                    <a:lnTo>
                      <a:pt x="2562" y="199"/>
                    </a:lnTo>
                    <a:lnTo>
                      <a:pt x="2566" y="196"/>
                    </a:lnTo>
                    <a:lnTo>
                      <a:pt x="2570" y="195"/>
                    </a:lnTo>
                    <a:lnTo>
                      <a:pt x="2574" y="194"/>
                    </a:lnTo>
                    <a:lnTo>
                      <a:pt x="2578" y="192"/>
                    </a:lnTo>
                    <a:lnTo>
                      <a:pt x="2582" y="191"/>
                    </a:lnTo>
                    <a:lnTo>
                      <a:pt x="2586" y="189"/>
                    </a:lnTo>
                    <a:lnTo>
                      <a:pt x="2590" y="188"/>
                    </a:lnTo>
                    <a:lnTo>
                      <a:pt x="2594" y="188"/>
                    </a:lnTo>
                    <a:lnTo>
                      <a:pt x="2598" y="186"/>
                    </a:lnTo>
                    <a:lnTo>
                      <a:pt x="2602" y="185"/>
                    </a:lnTo>
                    <a:lnTo>
                      <a:pt x="2605" y="183"/>
                    </a:lnTo>
                    <a:lnTo>
                      <a:pt x="2609" y="184"/>
                    </a:lnTo>
                    <a:lnTo>
                      <a:pt x="2613" y="181"/>
                    </a:lnTo>
                    <a:lnTo>
                      <a:pt x="2617" y="180"/>
                    </a:lnTo>
                    <a:lnTo>
                      <a:pt x="2621" y="179"/>
                    </a:lnTo>
                    <a:lnTo>
                      <a:pt x="2625" y="178"/>
                    </a:lnTo>
                    <a:lnTo>
                      <a:pt x="2629" y="178"/>
                    </a:lnTo>
                    <a:lnTo>
                      <a:pt x="2633" y="174"/>
                    </a:lnTo>
                    <a:lnTo>
                      <a:pt x="2637" y="174"/>
                    </a:lnTo>
                    <a:lnTo>
                      <a:pt x="2641" y="173"/>
                    </a:lnTo>
                    <a:lnTo>
                      <a:pt x="2645" y="171"/>
                    </a:lnTo>
                    <a:lnTo>
                      <a:pt x="2649" y="171"/>
                    </a:lnTo>
                    <a:lnTo>
                      <a:pt x="2653" y="170"/>
                    </a:lnTo>
                    <a:lnTo>
                      <a:pt x="2657" y="167"/>
                    </a:lnTo>
                    <a:lnTo>
                      <a:pt x="2661" y="167"/>
                    </a:lnTo>
                    <a:lnTo>
                      <a:pt x="2665" y="165"/>
                    </a:lnTo>
                    <a:lnTo>
                      <a:pt x="2669" y="165"/>
                    </a:lnTo>
                    <a:lnTo>
                      <a:pt x="2672" y="164"/>
                    </a:lnTo>
                    <a:lnTo>
                      <a:pt x="2676" y="162"/>
                    </a:lnTo>
                    <a:lnTo>
                      <a:pt x="2680" y="160"/>
                    </a:lnTo>
                    <a:lnTo>
                      <a:pt x="2684" y="159"/>
                    </a:lnTo>
                    <a:lnTo>
                      <a:pt x="2688" y="159"/>
                    </a:lnTo>
                    <a:lnTo>
                      <a:pt x="2692" y="157"/>
                    </a:lnTo>
                    <a:lnTo>
                      <a:pt x="2696" y="156"/>
                    </a:lnTo>
                    <a:lnTo>
                      <a:pt x="2700" y="156"/>
                    </a:lnTo>
                    <a:lnTo>
                      <a:pt x="2704" y="153"/>
                    </a:lnTo>
                    <a:lnTo>
                      <a:pt x="2708" y="153"/>
                    </a:lnTo>
                    <a:lnTo>
                      <a:pt x="2712" y="153"/>
                    </a:lnTo>
                    <a:lnTo>
                      <a:pt x="2716" y="151"/>
                    </a:lnTo>
                    <a:lnTo>
                      <a:pt x="2720" y="150"/>
                    </a:lnTo>
                    <a:lnTo>
                      <a:pt x="2724" y="149"/>
                    </a:lnTo>
                    <a:lnTo>
                      <a:pt x="2728" y="148"/>
                    </a:lnTo>
                    <a:lnTo>
                      <a:pt x="2732" y="147"/>
                    </a:lnTo>
                    <a:lnTo>
                      <a:pt x="2736" y="145"/>
                    </a:lnTo>
                    <a:lnTo>
                      <a:pt x="2739" y="145"/>
                    </a:lnTo>
                    <a:lnTo>
                      <a:pt x="2743" y="142"/>
                    </a:lnTo>
                    <a:lnTo>
                      <a:pt x="2747" y="143"/>
                    </a:lnTo>
                    <a:lnTo>
                      <a:pt x="2751" y="140"/>
                    </a:lnTo>
                    <a:lnTo>
                      <a:pt x="2755" y="140"/>
                    </a:lnTo>
                    <a:lnTo>
                      <a:pt x="2759" y="139"/>
                    </a:lnTo>
                    <a:lnTo>
                      <a:pt x="2763" y="138"/>
                    </a:lnTo>
                    <a:lnTo>
                      <a:pt x="2767" y="135"/>
                    </a:lnTo>
                    <a:lnTo>
                      <a:pt x="2771" y="136"/>
                    </a:lnTo>
                    <a:lnTo>
                      <a:pt x="2775" y="134"/>
                    </a:lnTo>
                    <a:lnTo>
                      <a:pt x="2779" y="134"/>
                    </a:lnTo>
                    <a:lnTo>
                      <a:pt x="2783" y="132"/>
                    </a:lnTo>
                    <a:lnTo>
                      <a:pt x="2787" y="130"/>
                    </a:lnTo>
                    <a:lnTo>
                      <a:pt x="2791" y="130"/>
                    </a:lnTo>
                    <a:lnTo>
                      <a:pt x="2795" y="129"/>
                    </a:lnTo>
                    <a:lnTo>
                      <a:pt x="2799" y="129"/>
                    </a:lnTo>
                    <a:lnTo>
                      <a:pt x="2803" y="127"/>
                    </a:lnTo>
                    <a:lnTo>
                      <a:pt x="2807" y="126"/>
                    </a:lnTo>
                    <a:lnTo>
                      <a:pt x="2810" y="125"/>
                    </a:lnTo>
                    <a:lnTo>
                      <a:pt x="2814" y="125"/>
                    </a:lnTo>
                    <a:lnTo>
                      <a:pt x="2818" y="122"/>
                    </a:lnTo>
                    <a:lnTo>
                      <a:pt x="2822" y="123"/>
                    </a:lnTo>
                    <a:lnTo>
                      <a:pt x="2826" y="122"/>
                    </a:lnTo>
                    <a:lnTo>
                      <a:pt x="2830" y="119"/>
                    </a:lnTo>
                    <a:lnTo>
                      <a:pt x="2834" y="119"/>
                    </a:lnTo>
                    <a:lnTo>
                      <a:pt x="2838" y="119"/>
                    </a:lnTo>
                    <a:lnTo>
                      <a:pt x="2842" y="118"/>
                    </a:lnTo>
                    <a:lnTo>
                      <a:pt x="2846" y="117"/>
                    </a:lnTo>
                    <a:lnTo>
                      <a:pt x="2850" y="115"/>
                    </a:lnTo>
                    <a:lnTo>
                      <a:pt x="2854" y="115"/>
                    </a:lnTo>
                    <a:lnTo>
                      <a:pt x="2858" y="114"/>
                    </a:lnTo>
                    <a:lnTo>
                      <a:pt x="2862" y="113"/>
                    </a:lnTo>
                    <a:lnTo>
                      <a:pt x="2866" y="112"/>
                    </a:lnTo>
                    <a:lnTo>
                      <a:pt x="2870" y="112"/>
                    </a:lnTo>
                    <a:lnTo>
                      <a:pt x="2874" y="109"/>
                    </a:lnTo>
                    <a:lnTo>
                      <a:pt x="2877" y="109"/>
                    </a:lnTo>
                    <a:lnTo>
                      <a:pt x="2881" y="109"/>
                    </a:lnTo>
                    <a:lnTo>
                      <a:pt x="2885" y="107"/>
                    </a:lnTo>
                    <a:lnTo>
                      <a:pt x="2889" y="107"/>
                    </a:lnTo>
                    <a:lnTo>
                      <a:pt x="2893" y="107"/>
                    </a:lnTo>
                    <a:lnTo>
                      <a:pt x="2897" y="105"/>
                    </a:lnTo>
                    <a:lnTo>
                      <a:pt x="2901" y="103"/>
                    </a:lnTo>
                    <a:lnTo>
                      <a:pt x="2905" y="103"/>
                    </a:lnTo>
                    <a:lnTo>
                      <a:pt x="2909" y="101"/>
                    </a:lnTo>
                    <a:lnTo>
                      <a:pt x="2913" y="102"/>
                    </a:lnTo>
                    <a:lnTo>
                      <a:pt x="2917" y="102"/>
                    </a:lnTo>
                    <a:lnTo>
                      <a:pt x="2921" y="99"/>
                    </a:lnTo>
                    <a:lnTo>
                      <a:pt x="2925" y="99"/>
                    </a:lnTo>
                    <a:lnTo>
                      <a:pt x="2929" y="98"/>
                    </a:lnTo>
                    <a:lnTo>
                      <a:pt x="2933" y="99"/>
                    </a:lnTo>
                    <a:lnTo>
                      <a:pt x="2937" y="97"/>
                    </a:lnTo>
                    <a:lnTo>
                      <a:pt x="2941" y="96"/>
                    </a:lnTo>
                    <a:lnTo>
                      <a:pt x="2944" y="95"/>
                    </a:lnTo>
                    <a:lnTo>
                      <a:pt x="2948" y="92"/>
                    </a:lnTo>
                    <a:lnTo>
                      <a:pt x="2952" y="94"/>
                    </a:lnTo>
                    <a:lnTo>
                      <a:pt x="2956" y="93"/>
                    </a:lnTo>
                    <a:lnTo>
                      <a:pt x="2960" y="92"/>
                    </a:lnTo>
                    <a:lnTo>
                      <a:pt x="2964" y="91"/>
                    </a:lnTo>
                    <a:lnTo>
                      <a:pt x="2968" y="90"/>
                    </a:lnTo>
                    <a:lnTo>
                      <a:pt x="2972" y="90"/>
                    </a:lnTo>
                    <a:lnTo>
                      <a:pt x="2976" y="90"/>
                    </a:lnTo>
                    <a:lnTo>
                      <a:pt x="2980" y="89"/>
                    </a:lnTo>
                    <a:lnTo>
                      <a:pt x="2984" y="87"/>
                    </a:lnTo>
                    <a:lnTo>
                      <a:pt x="2988" y="87"/>
                    </a:lnTo>
                    <a:lnTo>
                      <a:pt x="2992" y="86"/>
                    </a:lnTo>
                    <a:lnTo>
                      <a:pt x="2996" y="85"/>
                    </a:lnTo>
                    <a:lnTo>
                      <a:pt x="3000" y="84"/>
                    </a:lnTo>
                    <a:lnTo>
                      <a:pt x="3004" y="82"/>
                    </a:lnTo>
                    <a:lnTo>
                      <a:pt x="3008" y="81"/>
                    </a:lnTo>
                    <a:lnTo>
                      <a:pt x="3012" y="82"/>
                    </a:lnTo>
                    <a:lnTo>
                      <a:pt x="3015" y="79"/>
                    </a:lnTo>
                    <a:lnTo>
                      <a:pt x="3019" y="81"/>
                    </a:lnTo>
                    <a:lnTo>
                      <a:pt x="3023" y="78"/>
                    </a:lnTo>
                    <a:lnTo>
                      <a:pt x="3027" y="77"/>
                    </a:lnTo>
                    <a:lnTo>
                      <a:pt x="3031" y="77"/>
                    </a:lnTo>
                    <a:lnTo>
                      <a:pt x="3035" y="77"/>
                    </a:lnTo>
                    <a:lnTo>
                      <a:pt x="3039" y="76"/>
                    </a:lnTo>
                    <a:lnTo>
                      <a:pt x="3043" y="76"/>
                    </a:lnTo>
                    <a:lnTo>
                      <a:pt x="3047" y="73"/>
                    </a:lnTo>
                    <a:lnTo>
                      <a:pt x="3051" y="75"/>
                    </a:lnTo>
                    <a:lnTo>
                      <a:pt x="3055" y="74"/>
                    </a:lnTo>
                    <a:lnTo>
                      <a:pt x="3059" y="73"/>
                    </a:lnTo>
                    <a:lnTo>
                      <a:pt x="3063" y="72"/>
                    </a:lnTo>
                    <a:lnTo>
                      <a:pt x="3067" y="71"/>
                    </a:lnTo>
                    <a:lnTo>
                      <a:pt x="3071" y="72"/>
                    </a:lnTo>
                    <a:lnTo>
                      <a:pt x="3075" y="70"/>
                    </a:lnTo>
                    <a:lnTo>
                      <a:pt x="3079" y="69"/>
                    </a:lnTo>
                    <a:lnTo>
                      <a:pt x="3082" y="68"/>
                    </a:lnTo>
                    <a:lnTo>
                      <a:pt x="3086" y="68"/>
                    </a:lnTo>
                    <a:lnTo>
                      <a:pt x="3090" y="68"/>
                    </a:lnTo>
                    <a:lnTo>
                      <a:pt x="3094" y="67"/>
                    </a:lnTo>
                    <a:lnTo>
                      <a:pt x="3098" y="65"/>
                    </a:lnTo>
                    <a:lnTo>
                      <a:pt x="3102" y="65"/>
                    </a:lnTo>
                    <a:lnTo>
                      <a:pt x="3106" y="66"/>
                    </a:lnTo>
                    <a:lnTo>
                      <a:pt x="3110" y="65"/>
                    </a:lnTo>
                    <a:lnTo>
                      <a:pt x="3114" y="64"/>
                    </a:lnTo>
                    <a:lnTo>
                      <a:pt x="3118" y="63"/>
                    </a:lnTo>
                    <a:lnTo>
                      <a:pt x="3122" y="63"/>
                    </a:lnTo>
                    <a:lnTo>
                      <a:pt x="3126" y="60"/>
                    </a:lnTo>
                    <a:lnTo>
                      <a:pt x="3130" y="62"/>
                    </a:lnTo>
                    <a:lnTo>
                      <a:pt x="3134" y="61"/>
                    </a:lnTo>
                    <a:lnTo>
                      <a:pt x="3138" y="60"/>
                    </a:lnTo>
                    <a:lnTo>
                      <a:pt x="3142" y="61"/>
                    </a:lnTo>
                    <a:lnTo>
                      <a:pt x="3146" y="60"/>
                    </a:lnTo>
                    <a:lnTo>
                      <a:pt x="3150" y="5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61" name="Freeform 2913"/>
              <p:cNvSpPr>
                <a:spLocks/>
              </p:cNvSpPr>
              <p:nvPr/>
            </p:nvSpPr>
            <p:spPr bwMode="auto">
              <a:xfrm flipV="1">
                <a:off x="506" y="1695"/>
                <a:ext cx="1814" cy="22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0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7"/>
                  </a:cxn>
                  <a:cxn ang="0">
                    <a:pos x="354" y="11"/>
                  </a:cxn>
                  <a:cxn ang="0">
                    <a:pos x="406" y="16"/>
                  </a:cxn>
                  <a:cxn ang="0">
                    <a:pos x="457" y="24"/>
                  </a:cxn>
                  <a:cxn ang="0">
                    <a:pos x="508" y="36"/>
                  </a:cxn>
                  <a:cxn ang="0">
                    <a:pos x="559" y="47"/>
                  </a:cxn>
                  <a:cxn ang="0">
                    <a:pos x="611" y="63"/>
                  </a:cxn>
                  <a:cxn ang="0">
                    <a:pos x="662" y="80"/>
                  </a:cxn>
                  <a:cxn ang="0">
                    <a:pos x="713" y="98"/>
                  </a:cxn>
                  <a:cxn ang="0">
                    <a:pos x="764" y="119"/>
                  </a:cxn>
                  <a:cxn ang="0">
                    <a:pos x="816" y="141"/>
                  </a:cxn>
                  <a:cxn ang="0">
                    <a:pos x="867" y="163"/>
                  </a:cxn>
                  <a:cxn ang="0">
                    <a:pos x="918" y="187"/>
                  </a:cxn>
                  <a:cxn ang="0">
                    <a:pos x="969" y="209"/>
                  </a:cxn>
                  <a:cxn ang="0">
                    <a:pos x="1021" y="233"/>
                  </a:cxn>
                  <a:cxn ang="0">
                    <a:pos x="1072" y="256"/>
                  </a:cxn>
                  <a:cxn ang="0">
                    <a:pos x="1123" y="278"/>
                  </a:cxn>
                  <a:cxn ang="0">
                    <a:pos x="1174" y="300"/>
                  </a:cxn>
                  <a:cxn ang="0">
                    <a:pos x="1226" y="317"/>
                  </a:cxn>
                  <a:cxn ang="0">
                    <a:pos x="1277" y="336"/>
                  </a:cxn>
                  <a:cxn ang="0">
                    <a:pos x="1328" y="349"/>
                  </a:cxn>
                  <a:cxn ang="0">
                    <a:pos x="1379" y="362"/>
                  </a:cxn>
                  <a:cxn ang="0">
                    <a:pos x="1431" y="371"/>
                  </a:cxn>
                  <a:cxn ang="0">
                    <a:pos x="1482" y="380"/>
                  </a:cxn>
                  <a:cxn ang="0">
                    <a:pos x="1533" y="386"/>
                  </a:cxn>
                  <a:cxn ang="0">
                    <a:pos x="1584" y="388"/>
                  </a:cxn>
                  <a:cxn ang="0">
                    <a:pos x="1636" y="388"/>
                  </a:cxn>
                  <a:cxn ang="0">
                    <a:pos x="1687" y="387"/>
                  </a:cxn>
                  <a:cxn ang="0">
                    <a:pos x="1738" y="384"/>
                  </a:cxn>
                  <a:cxn ang="0">
                    <a:pos x="1789" y="378"/>
                  </a:cxn>
                  <a:cxn ang="0">
                    <a:pos x="1841" y="370"/>
                  </a:cxn>
                  <a:cxn ang="0">
                    <a:pos x="1892" y="361"/>
                  </a:cxn>
                  <a:cxn ang="0">
                    <a:pos x="1943" y="349"/>
                  </a:cxn>
                  <a:cxn ang="0">
                    <a:pos x="1994" y="338"/>
                  </a:cxn>
                  <a:cxn ang="0">
                    <a:pos x="2046" y="325"/>
                  </a:cxn>
                  <a:cxn ang="0">
                    <a:pos x="2097" y="312"/>
                  </a:cxn>
                  <a:cxn ang="0">
                    <a:pos x="2148" y="295"/>
                  </a:cxn>
                  <a:cxn ang="0">
                    <a:pos x="2199" y="279"/>
                  </a:cxn>
                  <a:cxn ang="0">
                    <a:pos x="2251" y="263"/>
                  </a:cxn>
                  <a:cxn ang="0">
                    <a:pos x="2302" y="248"/>
                  </a:cxn>
                  <a:cxn ang="0">
                    <a:pos x="2353" y="234"/>
                  </a:cxn>
                  <a:cxn ang="0">
                    <a:pos x="2404" y="216"/>
                  </a:cxn>
                  <a:cxn ang="0">
                    <a:pos x="2456" y="201"/>
                  </a:cxn>
                  <a:cxn ang="0">
                    <a:pos x="2507" y="188"/>
                  </a:cxn>
                  <a:cxn ang="0">
                    <a:pos x="2558" y="171"/>
                  </a:cxn>
                  <a:cxn ang="0">
                    <a:pos x="2609" y="158"/>
                  </a:cxn>
                  <a:cxn ang="0">
                    <a:pos x="2661" y="144"/>
                  </a:cxn>
                  <a:cxn ang="0">
                    <a:pos x="2712" y="131"/>
                  </a:cxn>
                  <a:cxn ang="0">
                    <a:pos x="2763" y="120"/>
                  </a:cxn>
                  <a:cxn ang="0">
                    <a:pos x="2814" y="107"/>
                  </a:cxn>
                  <a:cxn ang="0">
                    <a:pos x="2866" y="97"/>
                  </a:cxn>
                  <a:cxn ang="0">
                    <a:pos x="2917" y="87"/>
                  </a:cxn>
                  <a:cxn ang="0">
                    <a:pos x="2968" y="77"/>
                  </a:cxn>
                  <a:cxn ang="0">
                    <a:pos x="3019" y="70"/>
                  </a:cxn>
                  <a:cxn ang="0">
                    <a:pos x="3071" y="62"/>
                  </a:cxn>
                  <a:cxn ang="0">
                    <a:pos x="3122" y="53"/>
                  </a:cxn>
                </a:cxnLst>
                <a:rect l="0" t="0" r="r" b="b"/>
                <a:pathLst>
                  <a:path w="3150" h="390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8" y="0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2" y="1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1"/>
                    </a:lnTo>
                    <a:lnTo>
                      <a:pt x="137" y="1"/>
                    </a:lnTo>
                    <a:lnTo>
                      <a:pt x="141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0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5" y="1"/>
                    </a:lnTo>
                    <a:lnTo>
                      <a:pt x="169" y="1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1"/>
                    </a:lnTo>
                    <a:lnTo>
                      <a:pt x="197" y="1"/>
                    </a:lnTo>
                    <a:lnTo>
                      <a:pt x="201" y="2"/>
                    </a:lnTo>
                    <a:lnTo>
                      <a:pt x="205" y="3"/>
                    </a:lnTo>
                    <a:lnTo>
                      <a:pt x="208" y="3"/>
                    </a:lnTo>
                    <a:lnTo>
                      <a:pt x="212" y="1"/>
                    </a:lnTo>
                    <a:lnTo>
                      <a:pt x="216" y="2"/>
                    </a:lnTo>
                    <a:lnTo>
                      <a:pt x="220" y="2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3"/>
                    </a:lnTo>
                    <a:lnTo>
                      <a:pt x="240" y="3"/>
                    </a:lnTo>
                    <a:lnTo>
                      <a:pt x="244" y="3"/>
                    </a:lnTo>
                    <a:lnTo>
                      <a:pt x="248" y="5"/>
                    </a:lnTo>
                    <a:lnTo>
                      <a:pt x="252" y="3"/>
                    </a:lnTo>
                    <a:lnTo>
                      <a:pt x="256" y="3"/>
                    </a:lnTo>
                    <a:lnTo>
                      <a:pt x="260" y="3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4"/>
                    </a:lnTo>
                    <a:lnTo>
                      <a:pt x="275" y="5"/>
                    </a:lnTo>
                    <a:lnTo>
                      <a:pt x="279" y="5"/>
                    </a:lnTo>
                    <a:lnTo>
                      <a:pt x="283" y="7"/>
                    </a:lnTo>
                    <a:lnTo>
                      <a:pt x="287" y="5"/>
                    </a:lnTo>
                    <a:lnTo>
                      <a:pt x="291" y="6"/>
                    </a:lnTo>
                    <a:lnTo>
                      <a:pt x="295" y="6"/>
                    </a:lnTo>
                    <a:lnTo>
                      <a:pt x="299" y="6"/>
                    </a:lnTo>
                    <a:lnTo>
                      <a:pt x="303" y="7"/>
                    </a:lnTo>
                    <a:lnTo>
                      <a:pt x="307" y="7"/>
                    </a:lnTo>
                    <a:lnTo>
                      <a:pt x="311" y="7"/>
                    </a:lnTo>
                    <a:lnTo>
                      <a:pt x="315" y="6"/>
                    </a:lnTo>
                    <a:lnTo>
                      <a:pt x="319" y="6"/>
                    </a:lnTo>
                    <a:lnTo>
                      <a:pt x="323" y="8"/>
                    </a:lnTo>
                    <a:lnTo>
                      <a:pt x="327" y="8"/>
                    </a:lnTo>
                    <a:lnTo>
                      <a:pt x="331" y="8"/>
                    </a:lnTo>
                    <a:lnTo>
                      <a:pt x="335" y="10"/>
                    </a:lnTo>
                    <a:lnTo>
                      <a:pt x="339" y="9"/>
                    </a:lnTo>
                    <a:lnTo>
                      <a:pt x="342" y="9"/>
                    </a:lnTo>
                    <a:lnTo>
                      <a:pt x="346" y="9"/>
                    </a:lnTo>
                    <a:lnTo>
                      <a:pt x="350" y="11"/>
                    </a:lnTo>
                    <a:lnTo>
                      <a:pt x="354" y="11"/>
                    </a:lnTo>
                    <a:lnTo>
                      <a:pt x="358" y="12"/>
                    </a:lnTo>
                    <a:lnTo>
                      <a:pt x="362" y="11"/>
                    </a:lnTo>
                    <a:lnTo>
                      <a:pt x="366" y="12"/>
                    </a:lnTo>
                    <a:lnTo>
                      <a:pt x="370" y="12"/>
                    </a:lnTo>
                    <a:lnTo>
                      <a:pt x="374" y="13"/>
                    </a:lnTo>
                    <a:lnTo>
                      <a:pt x="378" y="12"/>
                    </a:lnTo>
                    <a:lnTo>
                      <a:pt x="382" y="15"/>
                    </a:lnTo>
                    <a:lnTo>
                      <a:pt x="386" y="16"/>
                    </a:lnTo>
                    <a:lnTo>
                      <a:pt x="390" y="15"/>
                    </a:lnTo>
                    <a:lnTo>
                      <a:pt x="394" y="15"/>
                    </a:lnTo>
                    <a:lnTo>
                      <a:pt x="398" y="15"/>
                    </a:lnTo>
                    <a:lnTo>
                      <a:pt x="402" y="15"/>
                    </a:lnTo>
                    <a:lnTo>
                      <a:pt x="406" y="16"/>
                    </a:lnTo>
                    <a:lnTo>
                      <a:pt x="410" y="16"/>
                    </a:lnTo>
                    <a:lnTo>
                      <a:pt x="413" y="17"/>
                    </a:lnTo>
                    <a:lnTo>
                      <a:pt x="417" y="17"/>
                    </a:lnTo>
                    <a:lnTo>
                      <a:pt x="421" y="20"/>
                    </a:lnTo>
                    <a:lnTo>
                      <a:pt x="425" y="20"/>
                    </a:lnTo>
                    <a:lnTo>
                      <a:pt x="429" y="20"/>
                    </a:lnTo>
                    <a:lnTo>
                      <a:pt x="433" y="22"/>
                    </a:lnTo>
                    <a:lnTo>
                      <a:pt x="437" y="23"/>
                    </a:lnTo>
                    <a:lnTo>
                      <a:pt x="441" y="21"/>
                    </a:lnTo>
                    <a:lnTo>
                      <a:pt x="445" y="22"/>
                    </a:lnTo>
                    <a:lnTo>
                      <a:pt x="449" y="23"/>
                    </a:lnTo>
                    <a:lnTo>
                      <a:pt x="453" y="24"/>
                    </a:lnTo>
                    <a:lnTo>
                      <a:pt x="457" y="24"/>
                    </a:lnTo>
                    <a:lnTo>
                      <a:pt x="461" y="25"/>
                    </a:lnTo>
                    <a:lnTo>
                      <a:pt x="465" y="25"/>
                    </a:lnTo>
                    <a:lnTo>
                      <a:pt x="469" y="26"/>
                    </a:lnTo>
                    <a:lnTo>
                      <a:pt x="473" y="27"/>
                    </a:lnTo>
                    <a:lnTo>
                      <a:pt x="477" y="27"/>
                    </a:lnTo>
                    <a:lnTo>
                      <a:pt x="480" y="30"/>
                    </a:lnTo>
                    <a:lnTo>
                      <a:pt x="484" y="30"/>
                    </a:lnTo>
                    <a:lnTo>
                      <a:pt x="488" y="30"/>
                    </a:lnTo>
                    <a:lnTo>
                      <a:pt x="492" y="32"/>
                    </a:lnTo>
                    <a:lnTo>
                      <a:pt x="496" y="33"/>
                    </a:lnTo>
                    <a:lnTo>
                      <a:pt x="500" y="33"/>
                    </a:lnTo>
                    <a:lnTo>
                      <a:pt x="504" y="36"/>
                    </a:lnTo>
                    <a:lnTo>
                      <a:pt x="508" y="36"/>
                    </a:lnTo>
                    <a:lnTo>
                      <a:pt x="512" y="37"/>
                    </a:lnTo>
                    <a:lnTo>
                      <a:pt x="516" y="38"/>
                    </a:lnTo>
                    <a:lnTo>
                      <a:pt x="520" y="38"/>
                    </a:lnTo>
                    <a:lnTo>
                      <a:pt x="524" y="38"/>
                    </a:lnTo>
                    <a:lnTo>
                      <a:pt x="528" y="39"/>
                    </a:lnTo>
                    <a:lnTo>
                      <a:pt x="532" y="40"/>
                    </a:lnTo>
                    <a:lnTo>
                      <a:pt x="536" y="42"/>
                    </a:lnTo>
                    <a:lnTo>
                      <a:pt x="540" y="43"/>
                    </a:lnTo>
                    <a:lnTo>
                      <a:pt x="544" y="44"/>
                    </a:lnTo>
                    <a:lnTo>
                      <a:pt x="547" y="45"/>
                    </a:lnTo>
                    <a:lnTo>
                      <a:pt x="551" y="45"/>
                    </a:lnTo>
                    <a:lnTo>
                      <a:pt x="555" y="46"/>
                    </a:lnTo>
                    <a:lnTo>
                      <a:pt x="559" y="47"/>
                    </a:lnTo>
                    <a:lnTo>
                      <a:pt x="563" y="49"/>
                    </a:lnTo>
                    <a:lnTo>
                      <a:pt x="567" y="51"/>
                    </a:lnTo>
                    <a:lnTo>
                      <a:pt x="571" y="50"/>
                    </a:lnTo>
                    <a:lnTo>
                      <a:pt x="575" y="53"/>
                    </a:lnTo>
                    <a:lnTo>
                      <a:pt x="579" y="53"/>
                    </a:lnTo>
                    <a:lnTo>
                      <a:pt x="583" y="54"/>
                    </a:lnTo>
                    <a:lnTo>
                      <a:pt x="587" y="55"/>
                    </a:lnTo>
                    <a:lnTo>
                      <a:pt x="591" y="57"/>
                    </a:lnTo>
                    <a:lnTo>
                      <a:pt x="595" y="58"/>
                    </a:lnTo>
                    <a:lnTo>
                      <a:pt x="599" y="59"/>
                    </a:lnTo>
                    <a:lnTo>
                      <a:pt x="603" y="61"/>
                    </a:lnTo>
                    <a:lnTo>
                      <a:pt x="607" y="61"/>
                    </a:lnTo>
                    <a:lnTo>
                      <a:pt x="611" y="63"/>
                    </a:lnTo>
                    <a:lnTo>
                      <a:pt x="615" y="64"/>
                    </a:lnTo>
                    <a:lnTo>
                      <a:pt x="618" y="66"/>
                    </a:lnTo>
                    <a:lnTo>
                      <a:pt x="622" y="66"/>
                    </a:lnTo>
                    <a:lnTo>
                      <a:pt x="626" y="67"/>
                    </a:lnTo>
                    <a:lnTo>
                      <a:pt x="630" y="68"/>
                    </a:lnTo>
                    <a:lnTo>
                      <a:pt x="634" y="71"/>
                    </a:lnTo>
                    <a:lnTo>
                      <a:pt x="638" y="72"/>
                    </a:lnTo>
                    <a:lnTo>
                      <a:pt x="642" y="72"/>
                    </a:lnTo>
                    <a:lnTo>
                      <a:pt x="646" y="73"/>
                    </a:lnTo>
                    <a:lnTo>
                      <a:pt x="650" y="75"/>
                    </a:lnTo>
                    <a:lnTo>
                      <a:pt x="654" y="77"/>
                    </a:lnTo>
                    <a:lnTo>
                      <a:pt x="658" y="78"/>
                    </a:lnTo>
                    <a:lnTo>
                      <a:pt x="662" y="80"/>
                    </a:lnTo>
                    <a:lnTo>
                      <a:pt x="666" y="80"/>
                    </a:lnTo>
                    <a:lnTo>
                      <a:pt x="670" y="83"/>
                    </a:lnTo>
                    <a:lnTo>
                      <a:pt x="674" y="83"/>
                    </a:lnTo>
                    <a:lnTo>
                      <a:pt x="678" y="84"/>
                    </a:lnTo>
                    <a:lnTo>
                      <a:pt x="682" y="87"/>
                    </a:lnTo>
                    <a:lnTo>
                      <a:pt x="685" y="88"/>
                    </a:lnTo>
                    <a:lnTo>
                      <a:pt x="689" y="89"/>
                    </a:lnTo>
                    <a:lnTo>
                      <a:pt x="693" y="90"/>
                    </a:lnTo>
                    <a:lnTo>
                      <a:pt x="697" y="93"/>
                    </a:lnTo>
                    <a:lnTo>
                      <a:pt x="701" y="94"/>
                    </a:lnTo>
                    <a:lnTo>
                      <a:pt x="705" y="96"/>
                    </a:lnTo>
                    <a:lnTo>
                      <a:pt x="709" y="96"/>
                    </a:lnTo>
                    <a:lnTo>
                      <a:pt x="713" y="98"/>
                    </a:lnTo>
                    <a:lnTo>
                      <a:pt x="717" y="99"/>
                    </a:lnTo>
                    <a:lnTo>
                      <a:pt x="721" y="102"/>
                    </a:lnTo>
                    <a:lnTo>
                      <a:pt x="725" y="102"/>
                    </a:lnTo>
                    <a:lnTo>
                      <a:pt x="729" y="105"/>
                    </a:lnTo>
                    <a:lnTo>
                      <a:pt x="733" y="107"/>
                    </a:lnTo>
                    <a:lnTo>
                      <a:pt x="737" y="107"/>
                    </a:lnTo>
                    <a:lnTo>
                      <a:pt x="741" y="108"/>
                    </a:lnTo>
                    <a:lnTo>
                      <a:pt x="745" y="111"/>
                    </a:lnTo>
                    <a:lnTo>
                      <a:pt x="749" y="112"/>
                    </a:lnTo>
                    <a:lnTo>
                      <a:pt x="753" y="113"/>
                    </a:lnTo>
                    <a:lnTo>
                      <a:pt x="756" y="115"/>
                    </a:lnTo>
                    <a:lnTo>
                      <a:pt x="760" y="118"/>
                    </a:lnTo>
                    <a:lnTo>
                      <a:pt x="764" y="119"/>
                    </a:lnTo>
                    <a:lnTo>
                      <a:pt x="768" y="120"/>
                    </a:lnTo>
                    <a:lnTo>
                      <a:pt x="772" y="121"/>
                    </a:lnTo>
                    <a:lnTo>
                      <a:pt x="776" y="123"/>
                    </a:lnTo>
                    <a:lnTo>
                      <a:pt x="780" y="125"/>
                    </a:lnTo>
                    <a:lnTo>
                      <a:pt x="784" y="127"/>
                    </a:lnTo>
                    <a:lnTo>
                      <a:pt x="788" y="129"/>
                    </a:lnTo>
                    <a:lnTo>
                      <a:pt x="792" y="131"/>
                    </a:lnTo>
                    <a:lnTo>
                      <a:pt x="796" y="132"/>
                    </a:lnTo>
                    <a:lnTo>
                      <a:pt x="800" y="133"/>
                    </a:lnTo>
                    <a:lnTo>
                      <a:pt x="804" y="135"/>
                    </a:lnTo>
                    <a:lnTo>
                      <a:pt x="808" y="137"/>
                    </a:lnTo>
                    <a:lnTo>
                      <a:pt x="812" y="139"/>
                    </a:lnTo>
                    <a:lnTo>
                      <a:pt x="816" y="141"/>
                    </a:lnTo>
                    <a:lnTo>
                      <a:pt x="820" y="142"/>
                    </a:lnTo>
                    <a:lnTo>
                      <a:pt x="823" y="145"/>
                    </a:lnTo>
                    <a:lnTo>
                      <a:pt x="827" y="147"/>
                    </a:lnTo>
                    <a:lnTo>
                      <a:pt x="831" y="149"/>
                    </a:lnTo>
                    <a:lnTo>
                      <a:pt x="835" y="151"/>
                    </a:lnTo>
                    <a:lnTo>
                      <a:pt x="839" y="151"/>
                    </a:lnTo>
                    <a:lnTo>
                      <a:pt x="843" y="154"/>
                    </a:lnTo>
                    <a:lnTo>
                      <a:pt x="847" y="154"/>
                    </a:lnTo>
                    <a:lnTo>
                      <a:pt x="851" y="156"/>
                    </a:lnTo>
                    <a:lnTo>
                      <a:pt x="855" y="157"/>
                    </a:lnTo>
                    <a:lnTo>
                      <a:pt x="859" y="159"/>
                    </a:lnTo>
                    <a:lnTo>
                      <a:pt x="863" y="161"/>
                    </a:lnTo>
                    <a:lnTo>
                      <a:pt x="867" y="163"/>
                    </a:lnTo>
                    <a:lnTo>
                      <a:pt x="871" y="165"/>
                    </a:lnTo>
                    <a:lnTo>
                      <a:pt x="875" y="167"/>
                    </a:lnTo>
                    <a:lnTo>
                      <a:pt x="879" y="168"/>
                    </a:lnTo>
                    <a:lnTo>
                      <a:pt x="883" y="169"/>
                    </a:lnTo>
                    <a:lnTo>
                      <a:pt x="887" y="171"/>
                    </a:lnTo>
                    <a:lnTo>
                      <a:pt x="890" y="174"/>
                    </a:lnTo>
                    <a:lnTo>
                      <a:pt x="894" y="175"/>
                    </a:lnTo>
                    <a:lnTo>
                      <a:pt x="898" y="177"/>
                    </a:lnTo>
                    <a:lnTo>
                      <a:pt x="902" y="179"/>
                    </a:lnTo>
                    <a:lnTo>
                      <a:pt x="906" y="180"/>
                    </a:lnTo>
                    <a:lnTo>
                      <a:pt x="910" y="183"/>
                    </a:lnTo>
                    <a:lnTo>
                      <a:pt x="914" y="185"/>
                    </a:lnTo>
                    <a:lnTo>
                      <a:pt x="918" y="187"/>
                    </a:lnTo>
                    <a:lnTo>
                      <a:pt x="922" y="188"/>
                    </a:lnTo>
                    <a:lnTo>
                      <a:pt x="926" y="190"/>
                    </a:lnTo>
                    <a:lnTo>
                      <a:pt x="930" y="192"/>
                    </a:lnTo>
                    <a:lnTo>
                      <a:pt x="934" y="194"/>
                    </a:lnTo>
                    <a:lnTo>
                      <a:pt x="938" y="196"/>
                    </a:lnTo>
                    <a:lnTo>
                      <a:pt x="942" y="198"/>
                    </a:lnTo>
                    <a:lnTo>
                      <a:pt x="946" y="200"/>
                    </a:lnTo>
                    <a:lnTo>
                      <a:pt x="950" y="201"/>
                    </a:lnTo>
                    <a:lnTo>
                      <a:pt x="954" y="202"/>
                    </a:lnTo>
                    <a:lnTo>
                      <a:pt x="958" y="205"/>
                    </a:lnTo>
                    <a:lnTo>
                      <a:pt x="961" y="206"/>
                    </a:lnTo>
                    <a:lnTo>
                      <a:pt x="965" y="208"/>
                    </a:lnTo>
                    <a:lnTo>
                      <a:pt x="969" y="209"/>
                    </a:lnTo>
                    <a:lnTo>
                      <a:pt x="973" y="212"/>
                    </a:lnTo>
                    <a:lnTo>
                      <a:pt x="977" y="214"/>
                    </a:lnTo>
                    <a:lnTo>
                      <a:pt x="981" y="216"/>
                    </a:lnTo>
                    <a:lnTo>
                      <a:pt x="985" y="219"/>
                    </a:lnTo>
                    <a:lnTo>
                      <a:pt x="989" y="218"/>
                    </a:lnTo>
                    <a:lnTo>
                      <a:pt x="993" y="221"/>
                    </a:lnTo>
                    <a:lnTo>
                      <a:pt x="997" y="222"/>
                    </a:lnTo>
                    <a:lnTo>
                      <a:pt x="1001" y="224"/>
                    </a:lnTo>
                    <a:lnTo>
                      <a:pt x="1005" y="227"/>
                    </a:lnTo>
                    <a:lnTo>
                      <a:pt x="1009" y="228"/>
                    </a:lnTo>
                    <a:lnTo>
                      <a:pt x="1013" y="230"/>
                    </a:lnTo>
                    <a:lnTo>
                      <a:pt x="1017" y="232"/>
                    </a:lnTo>
                    <a:lnTo>
                      <a:pt x="1021" y="233"/>
                    </a:lnTo>
                    <a:lnTo>
                      <a:pt x="1025" y="235"/>
                    </a:lnTo>
                    <a:lnTo>
                      <a:pt x="1028" y="236"/>
                    </a:lnTo>
                    <a:lnTo>
                      <a:pt x="1032" y="238"/>
                    </a:lnTo>
                    <a:lnTo>
                      <a:pt x="1036" y="239"/>
                    </a:lnTo>
                    <a:lnTo>
                      <a:pt x="1040" y="243"/>
                    </a:lnTo>
                    <a:lnTo>
                      <a:pt x="1044" y="243"/>
                    </a:lnTo>
                    <a:lnTo>
                      <a:pt x="1048" y="246"/>
                    </a:lnTo>
                    <a:lnTo>
                      <a:pt x="1052" y="246"/>
                    </a:lnTo>
                    <a:lnTo>
                      <a:pt x="1056" y="248"/>
                    </a:lnTo>
                    <a:lnTo>
                      <a:pt x="1060" y="252"/>
                    </a:lnTo>
                    <a:lnTo>
                      <a:pt x="1064" y="253"/>
                    </a:lnTo>
                    <a:lnTo>
                      <a:pt x="1068" y="254"/>
                    </a:lnTo>
                    <a:lnTo>
                      <a:pt x="1072" y="256"/>
                    </a:lnTo>
                    <a:lnTo>
                      <a:pt x="1076" y="259"/>
                    </a:lnTo>
                    <a:lnTo>
                      <a:pt x="1080" y="260"/>
                    </a:lnTo>
                    <a:lnTo>
                      <a:pt x="1084" y="262"/>
                    </a:lnTo>
                    <a:lnTo>
                      <a:pt x="1088" y="262"/>
                    </a:lnTo>
                    <a:lnTo>
                      <a:pt x="1092" y="265"/>
                    </a:lnTo>
                    <a:lnTo>
                      <a:pt x="1095" y="266"/>
                    </a:lnTo>
                    <a:lnTo>
                      <a:pt x="1099" y="269"/>
                    </a:lnTo>
                    <a:lnTo>
                      <a:pt x="1103" y="269"/>
                    </a:lnTo>
                    <a:lnTo>
                      <a:pt x="1107" y="271"/>
                    </a:lnTo>
                    <a:lnTo>
                      <a:pt x="1111" y="273"/>
                    </a:lnTo>
                    <a:lnTo>
                      <a:pt x="1115" y="275"/>
                    </a:lnTo>
                    <a:lnTo>
                      <a:pt x="1119" y="277"/>
                    </a:lnTo>
                    <a:lnTo>
                      <a:pt x="1123" y="278"/>
                    </a:lnTo>
                    <a:lnTo>
                      <a:pt x="1127" y="280"/>
                    </a:lnTo>
                    <a:lnTo>
                      <a:pt x="1131" y="282"/>
                    </a:lnTo>
                    <a:lnTo>
                      <a:pt x="1135" y="283"/>
                    </a:lnTo>
                    <a:lnTo>
                      <a:pt x="1139" y="284"/>
                    </a:lnTo>
                    <a:lnTo>
                      <a:pt x="1143" y="285"/>
                    </a:lnTo>
                    <a:lnTo>
                      <a:pt x="1147" y="286"/>
                    </a:lnTo>
                    <a:lnTo>
                      <a:pt x="1151" y="289"/>
                    </a:lnTo>
                    <a:lnTo>
                      <a:pt x="1155" y="292"/>
                    </a:lnTo>
                    <a:lnTo>
                      <a:pt x="1159" y="291"/>
                    </a:lnTo>
                    <a:lnTo>
                      <a:pt x="1163" y="293"/>
                    </a:lnTo>
                    <a:lnTo>
                      <a:pt x="1166" y="295"/>
                    </a:lnTo>
                    <a:lnTo>
                      <a:pt x="1170" y="297"/>
                    </a:lnTo>
                    <a:lnTo>
                      <a:pt x="1174" y="300"/>
                    </a:lnTo>
                    <a:lnTo>
                      <a:pt x="1178" y="300"/>
                    </a:lnTo>
                    <a:lnTo>
                      <a:pt x="1182" y="302"/>
                    </a:lnTo>
                    <a:lnTo>
                      <a:pt x="1186" y="303"/>
                    </a:lnTo>
                    <a:lnTo>
                      <a:pt x="1190" y="303"/>
                    </a:lnTo>
                    <a:lnTo>
                      <a:pt x="1194" y="306"/>
                    </a:lnTo>
                    <a:lnTo>
                      <a:pt x="1198" y="308"/>
                    </a:lnTo>
                    <a:lnTo>
                      <a:pt x="1202" y="309"/>
                    </a:lnTo>
                    <a:lnTo>
                      <a:pt x="1206" y="311"/>
                    </a:lnTo>
                    <a:lnTo>
                      <a:pt x="1210" y="311"/>
                    </a:lnTo>
                    <a:lnTo>
                      <a:pt x="1214" y="313"/>
                    </a:lnTo>
                    <a:lnTo>
                      <a:pt x="1218" y="313"/>
                    </a:lnTo>
                    <a:lnTo>
                      <a:pt x="1222" y="316"/>
                    </a:lnTo>
                    <a:lnTo>
                      <a:pt x="1226" y="317"/>
                    </a:lnTo>
                    <a:lnTo>
                      <a:pt x="1230" y="318"/>
                    </a:lnTo>
                    <a:lnTo>
                      <a:pt x="1233" y="320"/>
                    </a:lnTo>
                    <a:lnTo>
                      <a:pt x="1237" y="321"/>
                    </a:lnTo>
                    <a:lnTo>
                      <a:pt x="1241" y="321"/>
                    </a:lnTo>
                    <a:lnTo>
                      <a:pt x="1245" y="322"/>
                    </a:lnTo>
                    <a:lnTo>
                      <a:pt x="1249" y="325"/>
                    </a:lnTo>
                    <a:lnTo>
                      <a:pt x="1253" y="327"/>
                    </a:lnTo>
                    <a:lnTo>
                      <a:pt x="1257" y="327"/>
                    </a:lnTo>
                    <a:lnTo>
                      <a:pt x="1261" y="328"/>
                    </a:lnTo>
                    <a:lnTo>
                      <a:pt x="1265" y="330"/>
                    </a:lnTo>
                    <a:lnTo>
                      <a:pt x="1269" y="331"/>
                    </a:lnTo>
                    <a:lnTo>
                      <a:pt x="1273" y="332"/>
                    </a:lnTo>
                    <a:lnTo>
                      <a:pt x="1277" y="336"/>
                    </a:lnTo>
                    <a:lnTo>
                      <a:pt x="1281" y="336"/>
                    </a:lnTo>
                    <a:lnTo>
                      <a:pt x="1285" y="337"/>
                    </a:lnTo>
                    <a:lnTo>
                      <a:pt x="1289" y="336"/>
                    </a:lnTo>
                    <a:lnTo>
                      <a:pt x="1293" y="339"/>
                    </a:lnTo>
                    <a:lnTo>
                      <a:pt x="1297" y="339"/>
                    </a:lnTo>
                    <a:lnTo>
                      <a:pt x="1301" y="340"/>
                    </a:lnTo>
                    <a:lnTo>
                      <a:pt x="1304" y="342"/>
                    </a:lnTo>
                    <a:lnTo>
                      <a:pt x="1308" y="342"/>
                    </a:lnTo>
                    <a:lnTo>
                      <a:pt x="1312" y="345"/>
                    </a:lnTo>
                    <a:lnTo>
                      <a:pt x="1316" y="346"/>
                    </a:lnTo>
                    <a:lnTo>
                      <a:pt x="1320" y="346"/>
                    </a:lnTo>
                    <a:lnTo>
                      <a:pt x="1324" y="347"/>
                    </a:lnTo>
                    <a:lnTo>
                      <a:pt x="1328" y="349"/>
                    </a:lnTo>
                    <a:lnTo>
                      <a:pt x="1332" y="349"/>
                    </a:lnTo>
                    <a:lnTo>
                      <a:pt x="1336" y="350"/>
                    </a:lnTo>
                    <a:lnTo>
                      <a:pt x="1340" y="352"/>
                    </a:lnTo>
                    <a:lnTo>
                      <a:pt x="1344" y="353"/>
                    </a:lnTo>
                    <a:lnTo>
                      <a:pt x="1348" y="354"/>
                    </a:lnTo>
                    <a:lnTo>
                      <a:pt x="1352" y="355"/>
                    </a:lnTo>
                    <a:lnTo>
                      <a:pt x="1356" y="356"/>
                    </a:lnTo>
                    <a:lnTo>
                      <a:pt x="1360" y="357"/>
                    </a:lnTo>
                    <a:lnTo>
                      <a:pt x="1364" y="358"/>
                    </a:lnTo>
                    <a:lnTo>
                      <a:pt x="1368" y="359"/>
                    </a:lnTo>
                    <a:lnTo>
                      <a:pt x="1371" y="358"/>
                    </a:lnTo>
                    <a:lnTo>
                      <a:pt x="1375" y="361"/>
                    </a:lnTo>
                    <a:lnTo>
                      <a:pt x="1379" y="362"/>
                    </a:lnTo>
                    <a:lnTo>
                      <a:pt x="1383" y="362"/>
                    </a:lnTo>
                    <a:lnTo>
                      <a:pt x="1387" y="363"/>
                    </a:lnTo>
                    <a:lnTo>
                      <a:pt x="1391" y="364"/>
                    </a:lnTo>
                    <a:lnTo>
                      <a:pt x="1395" y="364"/>
                    </a:lnTo>
                    <a:lnTo>
                      <a:pt x="1399" y="365"/>
                    </a:lnTo>
                    <a:lnTo>
                      <a:pt x="1403" y="366"/>
                    </a:lnTo>
                    <a:lnTo>
                      <a:pt x="1407" y="367"/>
                    </a:lnTo>
                    <a:lnTo>
                      <a:pt x="1411" y="368"/>
                    </a:lnTo>
                    <a:lnTo>
                      <a:pt x="1415" y="369"/>
                    </a:lnTo>
                    <a:lnTo>
                      <a:pt x="1419" y="369"/>
                    </a:lnTo>
                    <a:lnTo>
                      <a:pt x="1423" y="372"/>
                    </a:lnTo>
                    <a:lnTo>
                      <a:pt x="1427" y="371"/>
                    </a:lnTo>
                    <a:lnTo>
                      <a:pt x="1431" y="371"/>
                    </a:lnTo>
                    <a:lnTo>
                      <a:pt x="1435" y="372"/>
                    </a:lnTo>
                    <a:lnTo>
                      <a:pt x="1438" y="374"/>
                    </a:lnTo>
                    <a:lnTo>
                      <a:pt x="1442" y="375"/>
                    </a:lnTo>
                    <a:lnTo>
                      <a:pt x="1446" y="375"/>
                    </a:lnTo>
                    <a:lnTo>
                      <a:pt x="1450" y="375"/>
                    </a:lnTo>
                    <a:lnTo>
                      <a:pt x="1454" y="376"/>
                    </a:lnTo>
                    <a:lnTo>
                      <a:pt x="1458" y="378"/>
                    </a:lnTo>
                    <a:lnTo>
                      <a:pt x="1462" y="377"/>
                    </a:lnTo>
                    <a:lnTo>
                      <a:pt x="1466" y="379"/>
                    </a:lnTo>
                    <a:lnTo>
                      <a:pt x="1470" y="379"/>
                    </a:lnTo>
                    <a:lnTo>
                      <a:pt x="1474" y="379"/>
                    </a:lnTo>
                    <a:lnTo>
                      <a:pt x="1478" y="379"/>
                    </a:lnTo>
                    <a:lnTo>
                      <a:pt x="1482" y="380"/>
                    </a:lnTo>
                    <a:lnTo>
                      <a:pt x="1486" y="380"/>
                    </a:lnTo>
                    <a:lnTo>
                      <a:pt x="1490" y="380"/>
                    </a:lnTo>
                    <a:lnTo>
                      <a:pt x="1494" y="380"/>
                    </a:lnTo>
                    <a:lnTo>
                      <a:pt x="1498" y="381"/>
                    </a:lnTo>
                    <a:lnTo>
                      <a:pt x="1502" y="383"/>
                    </a:lnTo>
                    <a:lnTo>
                      <a:pt x="1506" y="383"/>
                    </a:lnTo>
                    <a:lnTo>
                      <a:pt x="1509" y="382"/>
                    </a:lnTo>
                    <a:lnTo>
                      <a:pt x="1513" y="383"/>
                    </a:lnTo>
                    <a:lnTo>
                      <a:pt x="1517" y="384"/>
                    </a:lnTo>
                    <a:lnTo>
                      <a:pt x="1521" y="383"/>
                    </a:lnTo>
                    <a:lnTo>
                      <a:pt x="1525" y="385"/>
                    </a:lnTo>
                    <a:lnTo>
                      <a:pt x="1529" y="386"/>
                    </a:lnTo>
                    <a:lnTo>
                      <a:pt x="1533" y="386"/>
                    </a:lnTo>
                    <a:lnTo>
                      <a:pt x="1537" y="385"/>
                    </a:lnTo>
                    <a:lnTo>
                      <a:pt x="1541" y="385"/>
                    </a:lnTo>
                    <a:lnTo>
                      <a:pt x="1545" y="386"/>
                    </a:lnTo>
                    <a:lnTo>
                      <a:pt x="1549" y="385"/>
                    </a:lnTo>
                    <a:lnTo>
                      <a:pt x="1553" y="387"/>
                    </a:lnTo>
                    <a:lnTo>
                      <a:pt x="1557" y="387"/>
                    </a:lnTo>
                    <a:lnTo>
                      <a:pt x="1561" y="386"/>
                    </a:lnTo>
                    <a:lnTo>
                      <a:pt x="1565" y="387"/>
                    </a:lnTo>
                    <a:lnTo>
                      <a:pt x="1569" y="387"/>
                    </a:lnTo>
                    <a:lnTo>
                      <a:pt x="1573" y="387"/>
                    </a:lnTo>
                    <a:lnTo>
                      <a:pt x="1576" y="387"/>
                    </a:lnTo>
                    <a:lnTo>
                      <a:pt x="1580" y="388"/>
                    </a:lnTo>
                    <a:lnTo>
                      <a:pt x="1584" y="388"/>
                    </a:lnTo>
                    <a:lnTo>
                      <a:pt x="1588" y="388"/>
                    </a:lnTo>
                    <a:lnTo>
                      <a:pt x="1592" y="389"/>
                    </a:lnTo>
                    <a:lnTo>
                      <a:pt x="1596" y="390"/>
                    </a:lnTo>
                    <a:lnTo>
                      <a:pt x="1600" y="387"/>
                    </a:lnTo>
                    <a:lnTo>
                      <a:pt x="1604" y="388"/>
                    </a:lnTo>
                    <a:lnTo>
                      <a:pt x="1608" y="388"/>
                    </a:lnTo>
                    <a:lnTo>
                      <a:pt x="1612" y="388"/>
                    </a:lnTo>
                    <a:lnTo>
                      <a:pt x="1616" y="389"/>
                    </a:lnTo>
                    <a:lnTo>
                      <a:pt x="1620" y="388"/>
                    </a:lnTo>
                    <a:lnTo>
                      <a:pt x="1624" y="388"/>
                    </a:lnTo>
                    <a:lnTo>
                      <a:pt x="1628" y="388"/>
                    </a:lnTo>
                    <a:lnTo>
                      <a:pt x="1632" y="390"/>
                    </a:lnTo>
                    <a:lnTo>
                      <a:pt x="1636" y="388"/>
                    </a:lnTo>
                    <a:lnTo>
                      <a:pt x="1640" y="388"/>
                    </a:lnTo>
                    <a:lnTo>
                      <a:pt x="1643" y="390"/>
                    </a:lnTo>
                    <a:lnTo>
                      <a:pt x="1647" y="388"/>
                    </a:lnTo>
                    <a:lnTo>
                      <a:pt x="1651" y="388"/>
                    </a:lnTo>
                    <a:lnTo>
                      <a:pt x="1655" y="388"/>
                    </a:lnTo>
                    <a:lnTo>
                      <a:pt x="1659" y="389"/>
                    </a:lnTo>
                    <a:lnTo>
                      <a:pt x="1663" y="388"/>
                    </a:lnTo>
                    <a:lnTo>
                      <a:pt x="1667" y="387"/>
                    </a:lnTo>
                    <a:lnTo>
                      <a:pt x="1671" y="387"/>
                    </a:lnTo>
                    <a:lnTo>
                      <a:pt x="1675" y="388"/>
                    </a:lnTo>
                    <a:lnTo>
                      <a:pt x="1679" y="387"/>
                    </a:lnTo>
                    <a:lnTo>
                      <a:pt x="1683" y="387"/>
                    </a:lnTo>
                    <a:lnTo>
                      <a:pt x="1687" y="387"/>
                    </a:lnTo>
                    <a:lnTo>
                      <a:pt x="1691" y="387"/>
                    </a:lnTo>
                    <a:lnTo>
                      <a:pt x="1695" y="385"/>
                    </a:lnTo>
                    <a:lnTo>
                      <a:pt x="1699" y="386"/>
                    </a:lnTo>
                    <a:lnTo>
                      <a:pt x="1703" y="386"/>
                    </a:lnTo>
                    <a:lnTo>
                      <a:pt x="1707" y="386"/>
                    </a:lnTo>
                    <a:lnTo>
                      <a:pt x="1711" y="385"/>
                    </a:lnTo>
                    <a:lnTo>
                      <a:pt x="1714" y="384"/>
                    </a:lnTo>
                    <a:lnTo>
                      <a:pt x="1718" y="384"/>
                    </a:lnTo>
                    <a:lnTo>
                      <a:pt x="1722" y="386"/>
                    </a:lnTo>
                    <a:lnTo>
                      <a:pt x="1726" y="384"/>
                    </a:lnTo>
                    <a:lnTo>
                      <a:pt x="1730" y="384"/>
                    </a:lnTo>
                    <a:lnTo>
                      <a:pt x="1734" y="382"/>
                    </a:lnTo>
                    <a:lnTo>
                      <a:pt x="1738" y="384"/>
                    </a:lnTo>
                    <a:lnTo>
                      <a:pt x="1742" y="382"/>
                    </a:lnTo>
                    <a:lnTo>
                      <a:pt x="1746" y="382"/>
                    </a:lnTo>
                    <a:lnTo>
                      <a:pt x="1750" y="382"/>
                    </a:lnTo>
                    <a:lnTo>
                      <a:pt x="1754" y="381"/>
                    </a:lnTo>
                    <a:lnTo>
                      <a:pt x="1758" y="381"/>
                    </a:lnTo>
                    <a:lnTo>
                      <a:pt x="1762" y="380"/>
                    </a:lnTo>
                    <a:lnTo>
                      <a:pt x="1766" y="381"/>
                    </a:lnTo>
                    <a:lnTo>
                      <a:pt x="1770" y="379"/>
                    </a:lnTo>
                    <a:lnTo>
                      <a:pt x="1774" y="378"/>
                    </a:lnTo>
                    <a:lnTo>
                      <a:pt x="1778" y="379"/>
                    </a:lnTo>
                    <a:lnTo>
                      <a:pt x="1781" y="378"/>
                    </a:lnTo>
                    <a:lnTo>
                      <a:pt x="1785" y="377"/>
                    </a:lnTo>
                    <a:lnTo>
                      <a:pt x="1789" y="378"/>
                    </a:lnTo>
                    <a:lnTo>
                      <a:pt x="1793" y="376"/>
                    </a:lnTo>
                    <a:lnTo>
                      <a:pt x="1797" y="376"/>
                    </a:lnTo>
                    <a:lnTo>
                      <a:pt x="1801" y="376"/>
                    </a:lnTo>
                    <a:lnTo>
                      <a:pt x="1805" y="376"/>
                    </a:lnTo>
                    <a:lnTo>
                      <a:pt x="1809" y="373"/>
                    </a:lnTo>
                    <a:lnTo>
                      <a:pt x="1813" y="374"/>
                    </a:lnTo>
                    <a:lnTo>
                      <a:pt x="1817" y="374"/>
                    </a:lnTo>
                    <a:lnTo>
                      <a:pt x="1821" y="372"/>
                    </a:lnTo>
                    <a:lnTo>
                      <a:pt x="1825" y="371"/>
                    </a:lnTo>
                    <a:lnTo>
                      <a:pt x="1829" y="372"/>
                    </a:lnTo>
                    <a:lnTo>
                      <a:pt x="1833" y="371"/>
                    </a:lnTo>
                    <a:lnTo>
                      <a:pt x="1837" y="370"/>
                    </a:lnTo>
                    <a:lnTo>
                      <a:pt x="1841" y="370"/>
                    </a:lnTo>
                    <a:lnTo>
                      <a:pt x="1845" y="370"/>
                    </a:lnTo>
                    <a:lnTo>
                      <a:pt x="1848" y="368"/>
                    </a:lnTo>
                    <a:lnTo>
                      <a:pt x="1852" y="367"/>
                    </a:lnTo>
                    <a:lnTo>
                      <a:pt x="1856" y="366"/>
                    </a:lnTo>
                    <a:lnTo>
                      <a:pt x="1860" y="366"/>
                    </a:lnTo>
                    <a:lnTo>
                      <a:pt x="1864" y="365"/>
                    </a:lnTo>
                    <a:lnTo>
                      <a:pt x="1868" y="365"/>
                    </a:lnTo>
                    <a:lnTo>
                      <a:pt x="1872" y="363"/>
                    </a:lnTo>
                    <a:lnTo>
                      <a:pt x="1876" y="363"/>
                    </a:lnTo>
                    <a:lnTo>
                      <a:pt x="1880" y="363"/>
                    </a:lnTo>
                    <a:lnTo>
                      <a:pt x="1884" y="362"/>
                    </a:lnTo>
                    <a:lnTo>
                      <a:pt x="1888" y="360"/>
                    </a:lnTo>
                    <a:lnTo>
                      <a:pt x="1892" y="361"/>
                    </a:lnTo>
                    <a:lnTo>
                      <a:pt x="1896" y="358"/>
                    </a:lnTo>
                    <a:lnTo>
                      <a:pt x="1900" y="359"/>
                    </a:lnTo>
                    <a:lnTo>
                      <a:pt x="1904" y="357"/>
                    </a:lnTo>
                    <a:lnTo>
                      <a:pt x="1908" y="357"/>
                    </a:lnTo>
                    <a:lnTo>
                      <a:pt x="1912" y="357"/>
                    </a:lnTo>
                    <a:lnTo>
                      <a:pt x="1916" y="354"/>
                    </a:lnTo>
                    <a:lnTo>
                      <a:pt x="1919" y="356"/>
                    </a:lnTo>
                    <a:lnTo>
                      <a:pt x="1923" y="354"/>
                    </a:lnTo>
                    <a:lnTo>
                      <a:pt x="1927" y="354"/>
                    </a:lnTo>
                    <a:lnTo>
                      <a:pt x="1931" y="352"/>
                    </a:lnTo>
                    <a:lnTo>
                      <a:pt x="1935" y="350"/>
                    </a:lnTo>
                    <a:lnTo>
                      <a:pt x="1939" y="351"/>
                    </a:lnTo>
                    <a:lnTo>
                      <a:pt x="1943" y="349"/>
                    </a:lnTo>
                    <a:lnTo>
                      <a:pt x="1947" y="349"/>
                    </a:lnTo>
                    <a:lnTo>
                      <a:pt x="1951" y="348"/>
                    </a:lnTo>
                    <a:lnTo>
                      <a:pt x="1955" y="347"/>
                    </a:lnTo>
                    <a:lnTo>
                      <a:pt x="1959" y="346"/>
                    </a:lnTo>
                    <a:lnTo>
                      <a:pt x="1963" y="346"/>
                    </a:lnTo>
                    <a:lnTo>
                      <a:pt x="1967" y="345"/>
                    </a:lnTo>
                    <a:lnTo>
                      <a:pt x="1971" y="344"/>
                    </a:lnTo>
                    <a:lnTo>
                      <a:pt x="1975" y="344"/>
                    </a:lnTo>
                    <a:lnTo>
                      <a:pt x="1979" y="342"/>
                    </a:lnTo>
                    <a:lnTo>
                      <a:pt x="1983" y="341"/>
                    </a:lnTo>
                    <a:lnTo>
                      <a:pt x="1986" y="341"/>
                    </a:lnTo>
                    <a:lnTo>
                      <a:pt x="1990" y="339"/>
                    </a:lnTo>
                    <a:lnTo>
                      <a:pt x="1994" y="338"/>
                    </a:lnTo>
                    <a:lnTo>
                      <a:pt x="1998" y="337"/>
                    </a:lnTo>
                    <a:lnTo>
                      <a:pt x="2002" y="336"/>
                    </a:lnTo>
                    <a:lnTo>
                      <a:pt x="2006" y="334"/>
                    </a:lnTo>
                    <a:lnTo>
                      <a:pt x="2010" y="334"/>
                    </a:lnTo>
                    <a:lnTo>
                      <a:pt x="2014" y="333"/>
                    </a:lnTo>
                    <a:lnTo>
                      <a:pt x="2018" y="332"/>
                    </a:lnTo>
                    <a:lnTo>
                      <a:pt x="2022" y="330"/>
                    </a:lnTo>
                    <a:lnTo>
                      <a:pt x="2026" y="329"/>
                    </a:lnTo>
                    <a:lnTo>
                      <a:pt x="2030" y="328"/>
                    </a:lnTo>
                    <a:lnTo>
                      <a:pt x="2034" y="327"/>
                    </a:lnTo>
                    <a:lnTo>
                      <a:pt x="2038" y="327"/>
                    </a:lnTo>
                    <a:lnTo>
                      <a:pt x="2042" y="325"/>
                    </a:lnTo>
                    <a:lnTo>
                      <a:pt x="2046" y="325"/>
                    </a:lnTo>
                    <a:lnTo>
                      <a:pt x="2050" y="324"/>
                    </a:lnTo>
                    <a:lnTo>
                      <a:pt x="2054" y="323"/>
                    </a:lnTo>
                    <a:lnTo>
                      <a:pt x="2057" y="322"/>
                    </a:lnTo>
                    <a:lnTo>
                      <a:pt x="2061" y="320"/>
                    </a:lnTo>
                    <a:lnTo>
                      <a:pt x="2065" y="319"/>
                    </a:lnTo>
                    <a:lnTo>
                      <a:pt x="2069" y="318"/>
                    </a:lnTo>
                    <a:lnTo>
                      <a:pt x="2073" y="316"/>
                    </a:lnTo>
                    <a:lnTo>
                      <a:pt x="2077" y="316"/>
                    </a:lnTo>
                    <a:lnTo>
                      <a:pt x="2081" y="315"/>
                    </a:lnTo>
                    <a:lnTo>
                      <a:pt x="2085" y="314"/>
                    </a:lnTo>
                    <a:lnTo>
                      <a:pt x="2089" y="312"/>
                    </a:lnTo>
                    <a:lnTo>
                      <a:pt x="2093" y="310"/>
                    </a:lnTo>
                    <a:lnTo>
                      <a:pt x="2097" y="312"/>
                    </a:lnTo>
                    <a:lnTo>
                      <a:pt x="2101" y="310"/>
                    </a:lnTo>
                    <a:lnTo>
                      <a:pt x="2105" y="308"/>
                    </a:lnTo>
                    <a:lnTo>
                      <a:pt x="2109" y="306"/>
                    </a:lnTo>
                    <a:lnTo>
                      <a:pt x="2113" y="307"/>
                    </a:lnTo>
                    <a:lnTo>
                      <a:pt x="2117" y="305"/>
                    </a:lnTo>
                    <a:lnTo>
                      <a:pt x="2121" y="304"/>
                    </a:lnTo>
                    <a:lnTo>
                      <a:pt x="2124" y="303"/>
                    </a:lnTo>
                    <a:lnTo>
                      <a:pt x="2128" y="301"/>
                    </a:lnTo>
                    <a:lnTo>
                      <a:pt x="2132" y="299"/>
                    </a:lnTo>
                    <a:lnTo>
                      <a:pt x="2136" y="299"/>
                    </a:lnTo>
                    <a:lnTo>
                      <a:pt x="2140" y="298"/>
                    </a:lnTo>
                    <a:lnTo>
                      <a:pt x="2144" y="297"/>
                    </a:lnTo>
                    <a:lnTo>
                      <a:pt x="2148" y="295"/>
                    </a:lnTo>
                    <a:lnTo>
                      <a:pt x="2152" y="295"/>
                    </a:lnTo>
                    <a:lnTo>
                      <a:pt x="2156" y="293"/>
                    </a:lnTo>
                    <a:lnTo>
                      <a:pt x="2160" y="291"/>
                    </a:lnTo>
                    <a:lnTo>
                      <a:pt x="2164" y="290"/>
                    </a:lnTo>
                    <a:lnTo>
                      <a:pt x="2168" y="291"/>
                    </a:lnTo>
                    <a:lnTo>
                      <a:pt x="2172" y="289"/>
                    </a:lnTo>
                    <a:lnTo>
                      <a:pt x="2176" y="287"/>
                    </a:lnTo>
                    <a:lnTo>
                      <a:pt x="2180" y="286"/>
                    </a:lnTo>
                    <a:lnTo>
                      <a:pt x="2184" y="285"/>
                    </a:lnTo>
                    <a:lnTo>
                      <a:pt x="2188" y="283"/>
                    </a:lnTo>
                    <a:lnTo>
                      <a:pt x="2191" y="282"/>
                    </a:lnTo>
                    <a:lnTo>
                      <a:pt x="2195" y="280"/>
                    </a:lnTo>
                    <a:lnTo>
                      <a:pt x="2199" y="279"/>
                    </a:lnTo>
                    <a:lnTo>
                      <a:pt x="2203" y="281"/>
                    </a:lnTo>
                    <a:lnTo>
                      <a:pt x="2207" y="277"/>
                    </a:lnTo>
                    <a:lnTo>
                      <a:pt x="2211" y="278"/>
                    </a:lnTo>
                    <a:lnTo>
                      <a:pt x="2215" y="276"/>
                    </a:lnTo>
                    <a:lnTo>
                      <a:pt x="2219" y="275"/>
                    </a:lnTo>
                    <a:lnTo>
                      <a:pt x="2223" y="273"/>
                    </a:lnTo>
                    <a:lnTo>
                      <a:pt x="2227" y="272"/>
                    </a:lnTo>
                    <a:lnTo>
                      <a:pt x="2231" y="270"/>
                    </a:lnTo>
                    <a:lnTo>
                      <a:pt x="2235" y="270"/>
                    </a:lnTo>
                    <a:lnTo>
                      <a:pt x="2239" y="268"/>
                    </a:lnTo>
                    <a:lnTo>
                      <a:pt x="2243" y="269"/>
                    </a:lnTo>
                    <a:lnTo>
                      <a:pt x="2247" y="266"/>
                    </a:lnTo>
                    <a:lnTo>
                      <a:pt x="2251" y="263"/>
                    </a:lnTo>
                    <a:lnTo>
                      <a:pt x="2255" y="264"/>
                    </a:lnTo>
                    <a:lnTo>
                      <a:pt x="2259" y="262"/>
                    </a:lnTo>
                    <a:lnTo>
                      <a:pt x="2262" y="261"/>
                    </a:lnTo>
                    <a:lnTo>
                      <a:pt x="2266" y="260"/>
                    </a:lnTo>
                    <a:lnTo>
                      <a:pt x="2270" y="257"/>
                    </a:lnTo>
                    <a:lnTo>
                      <a:pt x="2274" y="257"/>
                    </a:lnTo>
                    <a:lnTo>
                      <a:pt x="2278" y="256"/>
                    </a:lnTo>
                    <a:lnTo>
                      <a:pt x="2282" y="254"/>
                    </a:lnTo>
                    <a:lnTo>
                      <a:pt x="2286" y="255"/>
                    </a:lnTo>
                    <a:lnTo>
                      <a:pt x="2290" y="252"/>
                    </a:lnTo>
                    <a:lnTo>
                      <a:pt x="2294" y="251"/>
                    </a:lnTo>
                    <a:lnTo>
                      <a:pt x="2298" y="250"/>
                    </a:lnTo>
                    <a:lnTo>
                      <a:pt x="2302" y="248"/>
                    </a:lnTo>
                    <a:lnTo>
                      <a:pt x="2306" y="248"/>
                    </a:lnTo>
                    <a:lnTo>
                      <a:pt x="2310" y="246"/>
                    </a:lnTo>
                    <a:lnTo>
                      <a:pt x="2314" y="245"/>
                    </a:lnTo>
                    <a:lnTo>
                      <a:pt x="2318" y="244"/>
                    </a:lnTo>
                    <a:lnTo>
                      <a:pt x="2322" y="243"/>
                    </a:lnTo>
                    <a:lnTo>
                      <a:pt x="2326" y="241"/>
                    </a:lnTo>
                    <a:lnTo>
                      <a:pt x="2329" y="240"/>
                    </a:lnTo>
                    <a:lnTo>
                      <a:pt x="2333" y="238"/>
                    </a:lnTo>
                    <a:lnTo>
                      <a:pt x="2337" y="238"/>
                    </a:lnTo>
                    <a:lnTo>
                      <a:pt x="2341" y="237"/>
                    </a:lnTo>
                    <a:lnTo>
                      <a:pt x="2345" y="235"/>
                    </a:lnTo>
                    <a:lnTo>
                      <a:pt x="2349" y="235"/>
                    </a:lnTo>
                    <a:lnTo>
                      <a:pt x="2353" y="234"/>
                    </a:lnTo>
                    <a:lnTo>
                      <a:pt x="2357" y="231"/>
                    </a:lnTo>
                    <a:lnTo>
                      <a:pt x="2361" y="230"/>
                    </a:lnTo>
                    <a:lnTo>
                      <a:pt x="2365" y="230"/>
                    </a:lnTo>
                    <a:lnTo>
                      <a:pt x="2369" y="228"/>
                    </a:lnTo>
                    <a:lnTo>
                      <a:pt x="2373" y="228"/>
                    </a:lnTo>
                    <a:lnTo>
                      <a:pt x="2377" y="226"/>
                    </a:lnTo>
                    <a:lnTo>
                      <a:pt x="2381" y="223"/>
                    </a:lnTo>
                    <a:lnTo>
                      <a:pt x="2385" y="222"/>
                    </a:lnTo>
                    <a:lnTo>
                      <a:pt x="2389" y="223"/>
                    </a:lnTo>
                    <a:lnTo>
                      <a:pt x="2393" y="222"/>
                    </a:lnTo>
                    <a:lnTo>
                      <a:pt x="2396" y="220"/>
                    </a:lnTo>
                    <a:lnTo>
                      <a:pt x="2400" y="218"/>
                    </a:lnTo>
                    <a:lnTo>
                      <a:pt x="2404" y="216"/>
                    </a:lnTo>
                    <a:lnTo>
                      <a:pt x="2408" y="215"/>
                    </a:lnTo>
                    <a:lnTo>
                      <a:pt x="2412" y="216"/>
                    </a:lnTo>
                    <a:lnTo>
                      <a:pt x="2416" y="215"/>
                    </a:lnTo>
                    <a:lnTo>
                      <a:pt x="2420" y="212"/>
                    </a:lnTo>
                    <a:lnTo>
                      <a:pt x="2424" y="213"/>
                    </a:lnTo>
                    <a:lnTo>
                      <a:pt x="2428" y="210"/>
                    </a:lnTo>
                    <a:lnTo>
                      <a:pt x="2432" y="209"/>
                    </a:lnTo>
                    <a:lnTo>
                      <a:pt x="2436" y="208"/>
                    </a:lnTo>
                    <a:lnTo>
                      <a:pt x="2440" y="206"/>
                    </a:lnTo>
                    <a:lnTo>
                      <a:pt x="2444" y="205"/>
                    </a:lnTo>
                    <a:lnTo>
                      <a:pt x="2448" y="205"/>
                    </a:lnTo>
                    <a:lnTo>
                      <a:pt x="2452" y="202"/>
                    </a:lnTo>
                    <a:lnTo>
                      <a:pt x="2456" y="201"/>
                    </a:lnTo>
                    <a:lnTo>
                      <a:pt x="2460" y="201"/>
                    </a:lnTo>
                    <a:lnTo>
                      <a:pt x="2464" y="199"/>
                    </a:lnTo>
                    <a:lnTo>
                      <a:pt x="2467" y="198"/>
                    </a:lnTo>
                    <a:lnTo>
                      <a:pt x="2471" y="197"/>
                    </a:lnTo>
                    <a:lnTo>
                      <a:pt x="2475" y="196"/>
                    </a:lnTo>
                    <a:lnTo>
                      <a:pt x="2479" y="195"/>
                    </a:lnTo>
                    <a:lnTo>
                      <a:pt x="2483" y="193"/>
                    </a:lnTo>
                    <a:lnTo>
                      <a:pt x="2487" y="193"/>
                    </a:lnTo>
                    <a:lnTo>
                      <a:pt x="2491" y="191"/>
                    </a:lnTo>
                    <a:lnTo>
                      <a:pt x="2495" y="190"/>
                    </a:lnTo>
                    <a:lnTo>
                      <a:pt x="2499" y="190"/>
                    </a:lnTo>
                    <a:lnTo>
                      <a:pt x="2503" y="188"/>
                    </a:lnTo>
                    <a:lnTo>
                      <a:pt x="2507" y="188"/>
                    </a:lnTo>
                    <a:lnTo>
                      <a:pt x="2511" y="186"/>
                    </a:lnTo>
                    <a:lnTo>
                      <a:pt x="2515" y="185"/>
                    </a:lnTo>
                    <a:lnTo>
                      <a:pt x="2519" y="182"/>
                    </a:lnTo>
                    <a:lnTo>
                      <a:pt x="2523" y="184"/>
                    </a:lnTo>
                    <a:lnTo>
                      <a:pt x="2527" y="182"/>
                    </a:lnTo>
                    <a:lnTo>
                      <a:pt x="2531" y="180"/>
                    </a:lnTo>
                    <a:lnTo>
                      <a:pt x="2534" y="179"/>
                    </a:lnTo>
                    <a:lnTo>
                      <a:pt x="2538" y="177"/>
                    </a:lnTo>
                    <a:lnTo>
                      <a:pt x="2542" y="176"/>
                    </a:lnTo>
                    <a:lnTo>
                      <a:pt x="2546" y="176"/>
                    </a:lnTo>
                    <a:lnTo>
                      <a:pt x="2550" y="176"/>
                    </a:lnTo>
                    <a:lnTo>
                      <a:pt x="2554" y="173"/>
                    </a:lnTo>
                    <a:lnTo>
                      <a:pt x="2558" y="171"/>
                    </a:lnTo>
                    <a:lnTo>
                      <a:pt x="2562" y="171"/>
                    </a:lnTo>
                    <a:lnTo>
                      <a:pt x="2566" y="170"/>
                    </a:lnTo>
                    <a:lnTo>
                      <a:pt x="2570" y="168"/>
                    </a:lnTo>
                    <a:lnTo>
                      <a:pt x="2574" y="167"/>
                    </a:lnTo>
                    <a:lnTo>
                      <a:pt x="2578" y="167"/>
                    </a:lnTo>
                    <a:lnTo>
                      <a:pt x="2582" y="165"/>
                    </a:lnTo>
                    <a:lnTo>
                      <a:pt x="2586" y="165"/>
                    </a:lnTo>
                    <a:lnTo>
                      <a:pt x="2590" y="164"/>
                    </a:lnTo>
                    <a:lnTo>
                      <a:pt x="2594" y="162"/>
                    </a:lnTo>
                    <a:lnTo>
                      <a:pt x="2598" y="162"/>
                    </a:lnTo>
                    <a:lnTo>
                      <a:pt x="2602" y="161"/>
                    </a:lnTo>
                    <a:lnTo>
                      <a:pt x="2605" y="159"/>
                    </a:lnTo>
                    <a:lnTo>
                      <a:pt x="2609" y="158"/>
                    </a:lnTo>
                    <a:lnTo>
                      <a:pt x="2613" y="156"/>
                    </a:lnTo>
                    <a:lnTo>
                      <a:pt x="2617" y="156"/>
                    </a:lnTo>
                    <a:lnTo>
                      <a:pt x="2621" y="155"/>
                    </a:lnTo>
                    <a:lnTo>
                      <a:pt x="2625" y="155"/>
                    </a:lnTo>
                    <a:lnTo>
                      <a:pt x="2629" y="152"/>
                    </a:lnTo>
                    <a:lnTo>
                      <a:pt x="2633" y="152"/>
                    </a:lnTo>
                    <a:lnTo>
                      <a:pt x="2637" y="150"/>
                    </a:lnTo>
                    <a:lnTo>
                      <a:pt x="2641" y="149"/>
                    </a:lnTo>
                    <a:lnTo>
                      <a:pt x="2645" y="148"/>
                    </a:lnTo>
                    <a:lnTo>
                      <a:pt x="2649" y="148"/>
                    </a:lnTo>
                    <a:lnTo>
                      <a:pt x="2653" y="146"/>
                    </a:lnTo>
                    <a:lnTo>
                      <a:pt x="2657" y="146"/>
                    </a:lnTo>
                    <a:lnTo>
                      <a:pt x="2661" y="144"/>
                    </a:lnTo>
                    <a:lnTo>
                      <a:pt x="2665" y="143"/>
                    </a:lnTo>
                    <a:lnTo>
                      <a:pt x="2669" y="144"/>
                    </a:lnTo>
                    <a:lnTo>
                      <a:pt x="2672" y="140"/>
                    </a:lnTo>
                    <a:lnTo>
                      <a:pt x="2676" y="141"/>
                    </a:lnTo>
                    <a:lnTo>
                      <a:pt x="2680" y="139"/>
                    </a:lnTo>
                    <a:lnTo>
                      <a:pt x="2684" y="139"/>
                    </a:lnTo>
                    <a:lnTo>
                      <a:pt x="2688" y="138"/>
                    </a:lnTo>
                    <a:lnTo>
                      <a:pt x="2692" y="138"/>
                    </a:lnTo>
                    <a:lnTo>
                      <a:pt x="2696" y="134"/>
                    </a:lnTo>
                    <a:lnTo>
                      <a:pt x="2700" y="135"/>
                    </a:lnTo>
                    <a:lnTo>
                      <a:pt x="2704" y="134"/>
                    </a:lnTo>
                    <a:lnTo>
                      <a:pt x="2708" y="132"/>
                    </a:lnTo>
                    <a:lnTo>
                      <a:pt x="2712" y="131"/>
                    </a:lnTo>
                    <a:lnTo>
                      <a:pt x="2716" y="131"/>
                    </a:lnTo>
                    <a:lnTo>
                      <a:pt x="2720" y="129"/>
                    </a:lnTo>
                    <a:lnTo>
                      <a:pt x="2724" y="128"/>
                    </a:lnTo>
                    <a:lnTo>
                      <a:pt x="2728" y="129"/>
                    </a:lnTo>
                    <a:lnTo>
                      <a:pt x="2732" y="126"/>
                    </a:lnTo>
                    <a:lnTo>
                      <a:pt x="2736" y="126"/>
                    </a:lnTo>
                    <a:lnTo>
                      <a:pt x="2739" y="125"/>
                    </a:lnTo>
                    <a:lnTo>
                      <a:pt x="2743" y="124"/>
                    </a:lnTo>
                    <a:lnTo>
                      <a:pt x="2747" y="123"/>
                    </a:lnTo>
                    <a:lnTo>
                      <a:pt x="2751" y="121"/>
                    </a:lnTo>
                    <a:lnTo>
                      <a:pt x="2755" y="121"/>
                    </a:lnTo>
                    <a:lnTo>
                      <a:pt x="2759" y="120"/>
                    </a:lnTo>
                    <a:lnTo>
                      <a:pt x="2763" y="120"/>
                    </a:lnTo>
                    <a:lnTo>
                      <a:pt x="2767" y="118"/>
                    </a:lnTo>
                    <a:lnTo>
                      <a:pt x="2771" y="118"/>
                    </a:lnTo>
                    <a:lnTo>
                      <a:pt x="2775" y="117"/>
                    </a:lnTo>
                    <a:lnTo>
                      <a:pt x="2779" y="117"/>
                    </a:lnTo>
                    <a:lnTo>
                      <a:pt x="2783" y="115"/>
                    </a:lnTo>
                    <a:lnTo>
                      <a:pt x="2787" y="114"/>
                    </a:lnTo>
                    <a:lnTo>
                      <a:pt x="2791" y="115"/>
                    </a:lnTo>
                    <a:lnTo>
                      <a:pt x="2795" y="113"/>
                    </a:lnTo>
                    <a:lnTo>
                      <a:pt x="2799" y="112"/>
                    </a:lnTo>
                    <a:lnTo>
                      <a:pt x="2803" y="112"/>
                    </a:lnTo>
                    <a:lnTo>
                      <a:pt x="2807" y="111"/>
                    </a:lnTo>
                    <a:lnTo>
                      <a:pt x="2810" y="110"/>
                    </a:lnTo>
                    <a:lnTo>
                      <a:pt x="2814" y="107"/>
                    </a:lnTo>
                    <a:lnTo>
                      <a:pt x="2818" y="108"/>
                    </a:lnTo>
                    <a:lnTo>
                      <a:pt x="2822" y="107"/>
                    </a:lnTo>
                    <a:lnTo>
                      <a:pt x="2826" y="105"/>
                    </a:lnTo>
                    <a:lnTo>
                      <a:pt x="2830" y="105"/>
                    </a:lnTo>
                    <a:lnTo>
                      <a:pt x="2834" y="105"/>
                    </a:lnTo>
                    <a:lnTo>
                      <a:pt x="2838" y="104"/>
                    </a:lnTo>
                    <a:lnTo>
                      <a:pt x="2842" y="103"/>
                    </a:lnTo>
                    <a:lnTo>
                      <a:pt x="2846" y="102"/>
                    </a:lnTo>
                    <a:lnTo>
                      <a:pt x="2850" y="101"/>
                    </a:lnTo>
                    <a:lnTo>
                      <a:pt x="2854" y="101"/>
                    </a:lnTo>
                    <a:lnTo>
                      <a:pt x="2858" y="100"/>
                    </a:lnTo>
                    <a:lnTo>
                      <a:pt x="2862" y="99"/>
                    </a:lnTo>
                    <a:lnTo>
                      <a:pt x="2866" y="97"/>
                    </a:lnTo>
                    <a:lnTo>
                      <a:pt x="2870" y="97"/>
                    </a:lnTo>
                    <a:lnTo>
                      <a:pt x="2874" y="95"/>
                    </a:lnTo>
                    <a:lnTo>
                      <a:pt x="2877" y="95"/>
                    </a:lnTo>
                    <a:lnTo>
                      <a:pt x="2881" y="95"/>
                    </a:lnTo>
                    <a:lnTo>
                      <a:pt x="2885" y="93"/>
                    </a:lnTo>
                    <a:lnTo>
                      <a:pt x="2889" y="92"/>
                    </a:lnTo>
                    <a:lnTo>
                      <a:pt x="2893" y="92"/>
                    </a:lnTo>
                    <a:lnTo>
                      <a:pt x="2897" y="90"/>
                    </a:lnTo>
                    <a:lnTo>
                      <a:pt x="2901" y="90"/>
                    </a:lnTo>
                    <a:lnTo>
                      <a:pt x="2905" y="90"/>
                    </a:lnTo>
                    <a:lnTo>
                      <a:pt x="2909" y="89"/>
                    </a:lnTo>
                    <a:lnTo>
                      <a:pt x="2913" y="88"/>
                    </a:lnTo>
                    <a:lnTo>
                      <a:pt x="2917" y="87"/>
                    </a:lnTo>
                    <a:lnTo>
                      <a:pt x="2921" y="87"/>
                    </a:lnTo>
                    <a:lnTo>
                      <a:pt x="2925" y="84"/>
                    </a:lnTo>
                    <a:lnTo>
                      <a:pt x="2929" y="87"/>
                    </a:lnTo>
                    <a:lnTo>
                      <a:pt x="2933" y="84"/>
                    </a:lnTo>
                    <a:lnTo>
                      <a:pt x="2937" y="83"/>
                    </a:lnTo>
                    <a:lnTo>
                      <a:pt x="2941" y="81"/>
                    </a:lnTo>
                    <a:lnTo>
                      <a:pt x="2944" y="83"/>
                    </a:lnTo>
                    <a:lnTo>
                      <a:pt x="2948" y="82"/>
                    </a:lnTo>
                    <a:lnTo>
                      <a:pt x="2952" y="82"/>
                    </a:lnTo>
                    <a:lnTo>
                      <a:pt x="2956" y="79"/>
                    </a:lnTo>
                    <a:lnTo>
                      <a:pt x="2960" y="80"/>
                    </a:lnTo>
                    <a:lnTo>
                      <a:pt x="2964" y="77"/>
                    </a:lnTo>
                    <a:lnTo>
                      <a:pt x="2968" y="77"/>
                    </a:lnTo>
                    <a:lnTo>
                      <a:pt x="2972" y="76"/>
                    </a:lnTo>
                    <a:lnTo>
                      <a:pt x="2976" y="76"/>
                    </a:lnTo>
                    <a:lnTo>
                      <a:pt x="2980" y="76"/>
                    </a:lnTo>
                    <a:lnTo>
                      <a:pt x="2984" y="74"/>
                    </a:lnTo>
                    <a:lnTo>
                      <a:pt x="2988" y="75"/>
                    </a:lnTo>
                    <a:lnTo>
                      <a:pt x="2992" y="74"/>
                    </a:lnTo>
                    <a:lnTo>
                      <a:pt x="2996" y="73"/>
                    </a:lnTo>
                    <a:lnTo>
                      <a:pt x="3000" y="73"/>
                    </a:lnTo>
                    <a:lnTo>
                      <a:pt x="3004" y="71"/>
                    </a:lnTo>
                    <a:lnTo>
                      <a:pt x="3008" y="71"/>
                    </a:lnTo>
                    <a:lnTo>
                      <a:pt x="3012" y="70"/>
                    </a:lnTo>
                    <a:lnTo>
                      <a:pt x="3015" y="69"/>
                    </a:lnTo>
                    <a:lnTo>
                      <a:pt x="3019" y="70"/>
                    </a:lnTo>
                    <a:lnTo>
                      <a:pt x="3023" y="67"/>
                    </a:lnTo>
                    <a:lnTo>
                      <a:pt x="3027" y="69"/>
                    </a:lnTo>
                    <a:lnTo>
                      <a:pt x="3031" y="67"/>
                    </a:lnTo>
                    <a:lnTo>
                      <a:pt x="3035" y="67"/>
                    </a:lnTo>
                    <a:lnTo>
                      <a:pt x="3039" y="66"/>
                    </a:lnTo>
                    <a:lnTo>
                      <a:pt x="3043" y="65"/>
                    </a:lnTo>
                    <a:lnTo>
                      <a:pt x="3047" y="64"/>
                    </a:lnTo>
                    <a:lnTo>
                      <a:pt x="3051" y="63"/>
                    </a:lnTo>
                    <a:lnTo>
                      <a:pt x="3055" y="64"/>
                    </a:lnTo>
                    <a:lnTo>
                      <a:pt x="3059" y="63"/>
                    </a:lnTo>
                    <a:lnTo>
                      <a:pt x="3063" y="63"/>
                    </a:lnTo>
                    <a:lnTo>
                      <a:pt x="3067" y="61"/>
                    </a:lnTo>
                    <a:lnTo>
                      <a:pt x="3071" y="62"/>
                    </a:lnTo>
                    <a:lnTo>
                      <a:pt x="3075" y="60"/>
                    </a:lnTo>
                    <a:lnTo>
                      <a:pt x="3079" y="59"/>
                    </a:lnTo>
                    <a:lnTo>
                      <a:pt x="3082" y="60"/>
                    </a:lnTo>
                    <a:lnTo>
                      <a:pt x="3086" y="60"/>
                    </a:lnTo>
                    <a:lnTo>
                      <a:pt x="3090" y="58"/>
                    </a:lnTo>
                    <a:lnTo>
                      <a:pt x="3094" y="59"/>
                    </a:lnTo>
                    <a:lnTo>
                      <a:pt x="3098" y="57"/>
                    </a:lnTo>
                    <a:lnTo>
                      <a:pt x="3102" y="56"/>
                    </a:lnTo>
                    <a:lnTo>
                      <a:pt x="3106" y="56"/>
                    </a:lnTo>
                    <a:lnTo>
                      <a:pt x="3110" y="55"/>
                    </a:lnTo>
                    <a:lnTo>
                      <a:pt x="3114" y="55"/>
                    </a:lnTo>
                    <a:lnTo>
                      <a:pt x="3118" y="54"/>
                    </a:lnTo>
                    <a:lnTo>
                      <a:pt x="3122" y="53"/>
                    </a:lnTo>
                    <a:lnTo>
                      <a:pt x="3126" y="54"/>
                    </a:lnTo>
                    <a:lnTo>
                      <a:pt x="3130" y="53"/>
                    </a:lnTo>
                    <a:lnTo>
                      <a:pt x="3134" y="52"/>
                    </a:lnTo>
                    <a:lnTo>
                      <a:pt x="3138" y="52"/>
                    </a:lnTo>
                    <a:lnTo>
                      <a:pt x="3142" y="52"/>
                    </a:lnTo>
                    <a:lnTo>
                      <a:pt x="3146" y="52"/>
                    </a:lnTo>
                    <a:lnTo>
                      <a:pt x="3150" y="5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62" name="Freeform 2914"/>
              <p:cNvSpPr>
                <a:spLocks/>
              </p:cNvSpPr>
              <p:nvPr/>
            </p:nvSpPr>
            <p:spPr bwMode="auto">
              <a:xfrm flipV="1">
                <a:off x="506" y="1544"/>
                <a:ext cx="1814" cy="376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1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3"/>
                  </a:cxn>
                  <a:cxn ang="0">
                    <a:pos x="303" y="9"/>
                  </a:cxn>
                  <a:cxn ang="0">
                    <a:pos x="354" y="14"/>
                  </a:cxn>
                  <a:cxn ang="0">
                    <a:pos x="406" y="24"/>
                  </a:cxn>
                  <a:cxn ang="0">
                    <a:pos x="457" y="38"/>
                  </a:cxn>
                  <a:cxn ang="0">
                    <a:pos x="508" y="53"/>
                  </a:cxn>
                  <a:cxn ang="0">
                    <a:pos x="559" y="73"/>
                  </a:cxn>
                  <a:cxn ang="0">
                    <a:pos x="611" y="97"/>
                  </a:cxn>
                  <a:cxn ang="0">
                    <a:pos x="662" y="124"/>
                  </a:cxn>
                  <a:cxn ang="0">
                    <a:pos x="713" y="154"/>
                  </a:cxn>
                  <a:cxn ang="0">
                    <a:pos x="764" y="187"/>
                  </a:cxn>
                  <a:cxn ang="0">
                    <a:pos x="816" y="223"/>
                  </a:cxn>
                  <a:cxn ang="0">
                    <a:pos x="867" y="259"/>
                  </a:cxn>
                  <a:cxn ang="0">
                    <a:pos x="918" y="299"/>
                  </a:cxn>
                  <a:cxn ang="0">
                    <a:pos x="969" y="339"/>
                  </a:cxn>
                  <a:cxn ang="0">
                    <a:pos x="1021" y="379"/>
                  </a:cxn>
                  <a:cxn ang="0">
                    <a:pos x="1072" y="418"/>
                  </a:cxn>
                  <a:cxn ang="0">
                    <a:pos x="1123" y="454"/>
                  </a:cxn>
                  <a:cxn ang="0">
                    <a:pos x="1174" y="489"/>
                  </a:cxn>
                  <a:cxn ang="0">
                    <a:pos x="1226" y="520"/>
                  </a:cxn>
                  <a:cxn ang="0">
                    <a:pos x="1277" y="551"/>
                  </a:cxn>
                  <a:cxn ang="0">
                    <a:pos x="1328" y="577"/>
                  </a:cxn>
                  <a:cxn ang="0">
                    <a:pos x="1379" y="599"/>
                  </a:cxn>
                  <a:cxn ang="0">
                    <a:pos x="1431" y="616"/>
                  </a:cxn>
                  <a:cxn ang="0">
                    <a:pos x="1482" y="631"/>
                  </a:cxn>
                  <a:cxn ang="0">
                    <a:pos x="1533" y="642"/>
                  </a:cxn>
                  <a:cxn ang="0">
                    <a:pos x="1584" y="649"/>
                  </a:cxn>
                  <a:cxn ang="0">
                    <a:pos x="1636" y="652"/>
                  </a:cxn>
                  <a:cxn ang="0">
                    <a:pos x="1687" y="651"/>
                  </a:cxn>
                  <a:cxn ang="0">
                    <a:pos x="1738" y="646"/>
                  </a:cxn>
                  <a:cxn ang="0">
                    <a:pos x="1789" y="637"/>
                  </a:cxn>
                  <a:cxn ang="0">
                    <a:pos x="1841" y="626"/>
                  </a:cxn>
                  <a:cxn ang="0">
                    <a:pos x="1892" y="611"/>
                  </a:cxn>
                  <a:cxn ang="0">
                    <a:pos x="1943" y="594"/>
                  </a:cxn>
                  <a:cxn ang="0">
                    <a:pos x="1994" y="575"/>
                  </a:cxn>
                  <a:cxn ang="0">
                    <a:pos x="2046" y="554"/>
                  </a:cxn>
                  <a:cxn ang="0">
                    <a:pos x="2097" y="530"/>
                  </a:cxn>
                  <a:cxn ang="0">
                    <a:pos x="2148" y="506"/>
                  </a:cxn>
                  <a:cxn ang="0">
                    <a:pos x="2199" y="482"/>
                  </a:cxn>
                  <a:cxn ang="0">
                    <a:pos x="2251" y="456"/>
                  </a:cxn>
                  <a:cxn ang="0">
                    <a:pos x="2302" y="430"/>
                  </a:cxn>
                  <a:cxn ang="0">
                    <a:pos x="2353" y="402"/>
                  </a:cxn>
                  <a:cxn ang="0">
                    <a:pos x="2404" y="376"/>
                  </a:cxn>
                  <a:cxn ang="0">
                    <a:pos x="2456" y="350"/>
                  </a:cxn>
                  <a:cxn ang="0">
                    <a:pos x="2507" y="325"/>
                  </a:cxn>
                  <a:cxn ang="0">
                    <a:pos x="2558" y="300"/>
                  </a:cxn>
                  <a:cxn ang="0">
                    <a:pos x="2609" y="275"/>
                  </a:cxn>
                  <a:cxn ang="0">
                    <a:pos x="2661" y="253"/>
                  </a:cxn>
                  <a:cxn ang="0">
                    <a:pos x="2712" y="231"/>
                  </a:cxn>
                  <a:cxn ang="0">
                    <a:pos x="2763" y="209"/>
                  </a:cxn>
                  <a:cxn ang="0">
                    <a:pos x="2814" y="189"/>
                  </a:cxn>
                  <a:cxn ang="0">
                    <a:pos x="2866" y="171"/>
                  </a:cxn>
                  <a:cxn ang="0">
                    <a:pos x="2917" y="153"/>
                  </a:cxn>
                  <a:cxn ang="0">
                    <a:pos x="2968" y="137"/>
                  </a:cxn>
                  <a:cxn ang="0">
                    <a:pos x="3019" y="123"/>
                  </a:cxn>
                  <a:cxn ang="0">
                    <a:pos x="3071" y="110"/>
                  </a:cxn>
                  <a:cxn ang="0">
                    <a:pos x="3122" y="96"/>
                  </a:cxn>
                </a:cxnLst>
                <a:rect l="0" t="0" r="r" b="b"/>
                <a:pathLst>
                  <a:path w="3150" h="653">
                    <a:moveTo>
                      <a:pt x="0" y="2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3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1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1"/>
                    </a:lnTo>
                    <a:lnTo>
                      <a:pt x="98" y="1"/>
                    </a:lnTo>
                    <a:lnTo>
                      <a:pt x="102" y="2"/>
                    </a:lnTo>
                    <a:lnTo>
                      <a:pt x="106" y="3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0"/>
                    </a:lnTo>
                    <a:lnTo>
                      <a:pt x="122" y="1"/>
                    </a:lnTo>
                    <a:lnTo>
                      <a:pt x="126" y="1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3" y="1"/>
                    </a:lnTo>
                    <a:lnTo>
                      <a:pt x="177" y="2"/>
                    </a:lnTo>
                    <a:lnTo>
                      <a:pt x="181" y="3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2"/>
                    </a:lnTo>
                    <a:lnTo>
                      <a:pt x="197" y="4"/>
                    </a:lnTo>
                    <a:lnTo>
                      <a:pt x="201" y="2"/>
                    </a:lnTo>
                    <a:lnTo>
                      <a:pt x="205" y="2"/>
                    </a:lnTo>
                    <a:lnTo>
                      <a:pt x="208" y="2"/>
                    </a:lnTo>
                    <a:lnTo>
                      <a:pt x="212" y="2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3"/>
                    </a:lnTo>
                    <a:lnTo>
                      <a:pt x="228" y="5"/>
                    </a:lnTo>
                    <a:lnTo>
                      <a:pt x="232" y="3"/>
                    </a:lnTo>
                    <a:lnTo>
                      <a:pt x="236" y="4"/>
                    </a:lnTo>
                    <a:lnTo>
                      <a:pt x="240" y="3"/>
                    </a:lnTo>
                    <a:lnTo>
                      <a:pt x="244" y="4"/>
                    </a:lnTo>
                    <a:lnTo>
                      <a:pt x="248" y="6"/>
                    </a:lnTo>
                    <a:lnTo>
                      <a:pt x="252" y="3"/>
                    </a:lnTo>
                    <a:lnTo>
                      <a:pt x="256" y="4"/>
                    </a:lnTo>
                    <a:lnTo>
                      <a:pt x="260" y="6"/>
                    </a:lnTo>
                    <a:lnTo>
                      <a:pt x="264" y="5"/>
                    </a:lnTo>
                    <a:lnTo>
                      <a:pt x="268" y="6"/>
                    </a:lnTo>
                    <a:lnTo>
                      <a:pt x="272" y="6"/>
                    </a:lnTo>
                    <a:lnTo>
                      <a:pt x="275" y="5"/>
                    </a:lnTo>
                    <a:lnTo>
                      <a:pt x="279" y="7"/>
                    </a:lnTo>
                    <a:lnTo>
                      <a:pt x="283" y="5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8"/>
                    </a:lnTo>
                    <a:lnTo>
                      <a:pt x="299" y="7"/>
                    </a:lnTo>
                    <a:lnTo>
                      <a:pt x="303" y="9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9"/>
                    </a:lnTo>
                    <a:lnTo>
                      <a:pt x="319" y="10"/>
                    </a:lnTo>
                    <a:lnTo>
                      <a:pt x="323" y="11"/>
                    </a:lnTo>
                    <a:lnTo>
                      <a:pt x="327" y="13"/>
                    </a:lnTo>
                    <a:lnTo>
                      <a:pt x="331" y="12"/>
                    </a:lnTo>
                    <a:lnTo>
                      <a:pt x="335" y="12"/>
                    </a:lnTo>
                    <a:lnTo>
                      <a:pt x="339" y="13"/>
                    </a:lnTo>
                    <a:lnTo>
                      <a:pt x="342" y="12"/>
                    </a:lnTo>
                    <a:lnTo>
                      <a:pt x="346" y="14"/>
                    </a:lnTo>
                    <a:lnTo>
                      <a:pt x="350" y="14"/>
                    </a:lnTo>
                    <a:lnTo>
                      <a:pt x="354" y="14"/>
                    </a:lnTo>
                    <a:lnTo>
                      <a:pt x="358" y="15"/>
                    </a:lnTo>
                    <a:lnTo>
                      <a:pt x="362" y="17"/>
                    </a:lnTo>
                    <a:lnTo>
                      <a:pt x="366" y="16"/>
                    </a:lnTo>
                    <a:lnTo>
                      <a:pt x="370" y="19"/>
                    </a:lnTo>
                    <a:lnTo>
                      <a:pt x="374" y="17"/>
                    </a:lnTo>
                    <a:lnTo>
                      <a:pt x="378" y="19"/>
                    </a:lnTo>
                    <a:lnTo>
                      <a:pt x="382" y="20"/>
                    </a:lnTo>
                    <a:lnTo>
                      <a:pt x="386" y="20"/>
                    </a:lnTo>
                    <a:lnTo>
                      <a:pt x="390" y="22"/>
                    </a:lnTo>
                    <a:lnTo>
                      <a:pt x="394" y="22"/>
                    </a:lnTo>
                    <a:lnTo>
                      <a:pt x="398" y="23"/>
                    </a:lnTo>
                    <a:lnTo>
                      <a:pt x="402" y="23"/>
                    </a:lnTo>
                    <a:lnTo>
                      <a:pt x="406" y="24"/>
                    </a:lnTo>
                    <a:lnTo>
                      <a:pt x="410" y="24"/>
                    </a:lnTo>
                    <a:lnTo>
                      <a:pt x="413" y="26"/>
                    </a:lnTo>
                    <a:lnTo>
                      <a:pt x="417" y="27"/>
                    </a:lnTo>
                    <a:lnTo>
                      <a:pt x="421" y="29"/>
                    </a:lnTo>
                    <a:lnTo>
                      <a:pt x="425" y="30"/>
                    </a:lnTo>
                    <a:lnTo>
                      <a:pt x="429" y="31"/>
                    </a:lnTo>
                    <a:lnTo>
                      <a:pt x="433" y="32"/>
                    </a:lnTo>
                    <a:lnTo>
                      <a:pt x="437" y="32"/>
                    </a:lnTo>
                    <a:lnTo>
                      <a:pt x="441" y="33"/>
                    </a:lnTo>
                    <a:lnTo>
                      <a:pt x="445" y="33"/>
                    </a:lnTo>
                    <a:lnTo>
                      <a:pt x="449" y="34"/>
                    </a:lnTo>
                    <a:lnTo>
                      <a:pt x="453" y="35"/>
                    </a:lnTo>
                    <a:lnTo>
                      <a:pt x="457" y="38"/>
                    </a:lnTo>
                    <a:lnTo>
                      <a:pt x="461" y="39"/>
                    </a:lnTo>
                    <a:lnTo>
                      <a:pt x="465" y="39"/>
                    </a:lnTo>
                    <a:lnTo>
                      <a:pt x="469" y="40"/>
                    </a:lnTo>
                    <a:lnTo>
                      <a:pt x="473" y="41"/>
                    </a:lnTo>
                    <a:lnTo>
                      <a:pt x="477" y="41"/>
                    </a:lnTo>
                    <a:lnTo>
                      <a:pt x="480" y="45"/>
                    </a:lnTo>
                    <a:lnTo>
                      <a:pt x="484" y="45"/>
                    </a:lnTo>
                    <a:lnTo>
                      <a:pt x="488" y="47"/>
                    </a:lnTo>
                    <a:lnTo>
                      <a:pt x="492" y="47"/>
                    </a:lnTo>
                    <a:lnTo>
                      <a:pt x="496" y="48"/>
                    </a:lnTo>
                    <a:lnTo>
                      <a:pt x="500" y="51"/>
                    </a:lnTo>
                    <a:lnTo>
                      <a:pt x="504" y="50"/>
                    </a:lnTo>
                    <a:lnTo>
                      <a:pt x="508" y="53"/>
                    </a:lnTo>
                    <a:lnTo>
                      <a:pt x="512" y="54"/>
                    </a:lnTo>
                    <a:lnTo>
                      <a:pt x="516" y="56"/>
                    </a:lnTo>
                    <a:lnTo>
                      <a:pt x="520" y="58"/>
                    </a:lnTo>
                    <a:lnTo>
                      <a:pt x="524" y="58"/>
                    </a:lnTo>
                    <a:lnTo>
                      <a:pt x="528" y="61"/>
                    </a:lnTo>
                    <a:lnTo>
                      <a:pt x="532" y="61"/>
                    </a:lnTo>
                    <a:lnTo>
                      <a:pt x="536" y="63"/>
                    </a:lnTo>
                    <a:lnTo>
                      <a:pt x="540" y="66"/>
                    </a:lnTo>
                    <a:lnTo>
                      <a:pt x="544" y="67"/>
                    </a:lnTo>
                    <a:lnTo>
                      <a:pt x="547" y="68"/>
                    </a:lnTo>
                    <a:lnTo>
                      <a:pt x="551" y="68"/>
                    </a:lnTo>
                    <a:lnTo>
                      <a:pt x="555" y="70"/>
                    </a:lnTo>
                    <a:lnTo>
                      <a:pt x="559" y="73"/>
                    </a:lnTo>
                    <a:lnTo>
                      <a:pt x="563" y="74"/>
                    </a:lnTo>
                    <a:lnTo>
                      <a:pt x="567" y="75"/>
                    </a:lnTo>
                    <a:lnTo>
                      <a:pt x="571" y="79"/>
                    </a:lnTo>
                    <a:lnTo>
                      <a:pt x="575" y="80"/>
                    </a:lnTo>
                    <a:lnTo>
                      <a:pt x="579" y="81"/>
                    </a:lnTo>
                    <a:lnTo>
                      <a:pt x="583" y="84"/>
                    </a:lnTo>
                    <a:lnTo>
                      <a:pt x="587" y="85"/>
                    </a:lnTo>
                    <a:lnTo>
                      <a:pt x="591" y="86"/>
                    </a:lnTo>
                    <a:lnTo>
                      <a:pt x="595" y="88"/>
                    </a:lnTo>
                    <a:lnTo>
                      <a:pt x="599" y="91"/>
                    </a:lnTo>
                    <a:lnTo>
                      <a:pt x="603" y="93"/>
                    </a:lnTo>
                    <a:lnTo>
                      <a:pt x="607" y="93"/>
                    </a:lnTo>
                    <a:lnTo>
                      <a:pt x="611" y="97"/>
                    </a:lnTo>
                    <a:lnTo>
                      <a:pt x="615" y="99"/>
                    </a:lnTo>
                    <a:lnTo>
                      <a:pt x="618" y="101"/>
                    </a:lnTo>
                    <a:lnTo>
                      <a:pt x="622" y="102"/>
                    </a:lnTo>
                    <a:lnTo>
                      <a:pt x="626" y="105"/>
                    </a:lnTo>
                    <a:lnTo>
                      <a:pt x="630" y="106"/>
                    </a:lnTo>
                    <a:lnTo>
                      <a:pt x="634" y="107"/>
                    </a:lnTo>
                    <a:lnTo>
                      <a:pt x="638" y="110"/>
                    </a:lnTo>
                    <a:lnTo>
                      <a:pt x="642" y="113"/>
                    </a:lnTo>
                    <a:lnTo>
                      <a:pt x="646" y="114"/>
                    </a:lnTo>
                    <a:lnTo>
                      <a:pt x="650" y="117"/>
                    </a:lnTo>
                    <a:lnTo>
                      <a:pt x="654" y="119"/>
                    </a:lnTo>
                    <a:lnTo>
                      <a:pt x="658" y="121"/>
                    </a:lnTo>
                    <a:lnTo>
                      <a:pt x="662" y="124"/>
                    </a:lnTo>
                    <a:lnTo>
                      <a:pt x="666" y="125"/>
                    </a:lnTo>
                    <a:lnTo>
                      <a:pt x="670" y="127"/>
                    </a:lnTo>
                    <a:lnTo>
                      <a:pt x="674" y="131"/>
                    </a:lnTo>
                    <a:lnTo>
                      <a:pt x="678" y="133"/>
                    </a:lnTo>
                    <a:lnTo>
                      <a:pt x="682" y="133"/>
                    </a:lnTo>
                    <a:lnTo>
                      <a:pt x="685" y="137"/>
                    </a:lnTo>
                    <a:lnTo>
                      <a:pt x="689" y="140"/>
                    </a:lnTo>
                    <a:lnTo>
                      <a:pt x="693" y="142"/>
                    </a:lnTo>
                    <a:lnTo>
                      <a:pt x="697" y="142"/>
                    </a:lnTo>
                    <a:lnTo>
                      <a:pt x="701" y="147"/>
                    </a:lnTo>
                    <a:lnTo>
                      <a:pt x="705" y="149"/>
                    </a:lnTo>
                    <a:lnTo>
                      <a:pt x="709" y="151"/>
                    </a:lnTo>
                    <a:lnTo>
                      <a:pt x="713" y="154"/>
                    </a:lnTo>
                    <a:lnTo>
                      <a:pt x="717" y="155"/>
                    </a:lnTo>
                    <a:lnTo>
                      <a:pt x="721" y="160"/>
                    </a:lnTo>
                    <a:lnTo>
                      <a:pt x="725" y="161"/>
                    </a:lnTo>
                    <a:lnTo>
                      <a:pt x="729" y="163"/>
                    </a:lnTo>
                    <a:lnTo>
                      <a:pt x="733" y="167"/>
                    </a:lnTo>
                    <a:lnTo>
                      <a:pt x="737" y="169"/>
                    </a:lnTo>
                    <a:lnTo>
                      <a:pt x="741" y="171"/>
                    </a:lnTo>
                    <a:lnTo>
                      <a:pt x="745" y="175"/>
                    </a:lnTo>
                    <a:lnTo>
                      <a:pt x="749" y="176"/>
                    </a:lnTo>
                    <a:lnTo>
                      <a:pt x="753" y="179"/>
                    </a:lnTo>
                    <a:lnTo>
                      <a:pt x="756" y="183"/>
                    </a:lnTo>
                    <a:lnTo>
                      <a:pt x="760" y="184"/>
                    </a:lnTo>
                    <a:lnTo>
                      <a:pt x="764" y="187"/>
                    </a:lnTo>
                    <a:lnTo>
                      <a:pt x="768" y="190"/>
                    </a:lnTo>
                    <a:lnTo>
                      <a:pt x="772" y="193"/>
                    </a:lnTo>
                    <a:lnTo>
                      <a:pt x="776" y="195"/>
                    </a:lnTo>
                    <a:lnTo>
                      <a:pt x="780" y="198"/>
                    </a:lnTo>
                    <a:lnTo>
                      <a:pt x="784" y="201"/>
                    </a:lnTo>
                    <a:lnTo>
                      <a:pt x="788" y="204"/>
                    </a:lnTo>
                    <a:lnTo>
                      <a:pt x="792" y="207"/>
                    </a:lnTo>
                    <a:lnTo>
                      <a:pt x="796" y="209"/>
                    </a:lnTo>
                    <a:lnTo>
                      <a:pt x="800" y="212"/>
                    </a:lnTo>
                    <a:lnTo>
                      <a:pt x="804" y="215"/>
                    </a:lnTo>
                    <a:lnTo>
                      <a:pt x="808" y="218"/>
                    </a:lnTo>
                    <a:lnTo>
                      <a:pt x="812" y="220"/>
                    </a:lnTo>
                    <a:lnTo>
                      <a:pt x="816" y="223"/>
                    </a:lnTo>
                    <a:lnTo>
                      <a:pt x="820" y="227"/>
                    </a:lnTo>
                    <a:lnTo>
                      <a:pt x="823" y="228"/>
                    </a:lnTo>
                    <a:lnTo>
                      <a:pt x="827" y="231"/>
                    </a:lnTo>
                    <a:lnTo>
                      <a:pt x="831" y="234"/>
                    </a:lnTo>
                    <a:lnTo>
                      <a:pt x="835" y="237"/>
                    </a:lnTo>
                    <a:lnTo>
                      <a:pt x="839" y="239"/>
                    </a:lnTo>
                    <a:lnTo>
                      <a:pt x="843" y="244"/>
                    </a:lnTo>
                    <a:lnTo>
                      <a:pt x="847" y="247"/>
                    </a:lnTo>
                    <a:lnTo>
                      <a:pt x="851" y="250"/>
                    </a:lnTo>
                    <a:lnTo>
                      <a:pt x="855" y="251"/>
                    </a:lnTo>
                    <a:lnTo>
                      <a:pt x="859" y="254"/>
                    </a:lnTo>
                    <a:lnTo>
                      <a:pt x="863" y="258"/>
                    </a:lnTo>
                    <a:lnTo>
                      <a:pt x="867" y="259"/>
                    </a:lnTo>
                    <a:lnTo>
                      <a:pt x="871" y="265"/>
                    </a:lnTo>
                    <a:lnTo>
                      <a:pt x="875" y="266"/>
                    </a:lnTo>
                    <a:lnTo>
                      <a:pt x="879" y="269"/>
                    </a:lnTo>
                    <a:lnTo>
                      <a:pt x="883" y="272"/>
                    </a:lnTo>
                    <a:lnTo>
                      <a:pt x="887" y="275"/>
                    </a:lnTo>
                    <a:lnTo>
                      <a:pt x="890" y="277"/>
                    </a:lnTo>
                    <a:lnTo>
                      <a:pt x="894" y="281"/>
                    </a:lnTo>
                    <a:lnTo>
                      <a:pt x="898" y="284"/>
                    </a:lnTo>
                    <a:lnTo>
                      <a:pt x="902" y="287"/>
                    </a:lnTo>
                    <a:lnTo>
                      <a:pt x="906" y="290"/>
                    </a:lnTo>
                    <a:lnTo>
                      <a:pt x="910" y="293"/>
                    </a:lnTo>
                    <a:lnTo>
                      <a:pt x="914" y="297"/>
                    </a:lnTo>
                    <a:lnTo>
                      <a:pt x="918" y="299"/>
                    </a:lnTo>
                    <a:lnTo>
                      <a:pt x="922" y="304"/>
                    </a:lnTo>
                    <a:lnTo>
                      <a:pt x="926" y="306"/>
                    </a:lnTo>
                    <a:lnTo>
                      <a:pt x="930" y="309"/>
                    </a:lnTo>
                    <a:lnTo>
                      <a:pt x="934" y="312"/>
                    </a:lnTo>
                    <a:lnTo>
                      <a:pt x="938" y="315"/>
                    </a:lnTo>
                    <a:lnTo>
                      <a:pt x="942" y="319"/>
                    </a:lnTo>
                    <a:lnTo>
                      <a:pt x="946" y="320"/>
                    </a:lnTo>
                    <a:lnTo>
                      <a:pt x="950" y="324"/>
                    </a:lnTo>
                    <a:lnTo>
                      <a:pt x="954" y="327"/>
                    </a:lnTo>
                    <a:lnTo>
                      <a:pt x="958" y="330"/>
                    </a:lnTo>
                    <a:lnTo>
                      <a:pt x="961" y="333"/>
                    </a:lnTo>
                    <a:lnTo>
                      <a:pt x="965" y="336"/>
                    </a:lnTo>
                    <a:lnTo>
                      <a:pt x="969" y="339"/>
                    </a:lnTo>
                    <a:lnTo>
                      <a:pt x="973" y="342"/>
                    </a:lnTo>
                    <a:lnTo>
                      <a:pt x="977" y="344"/>
                    </a:lnTo>
                    <a:lnTo>
                      <a:pt x="981" y="347"/>
                    </a:lnTo>
                    <a:lnTo>
                      <a:pt x="985" y="350"/>
                    </a:lnTo>
                    <a:lnTo>
                      <a:pt x="989" y="354"/>
                    </a:lnTo>
                    <a:lnTo>
                      <a:pt x="993" y="357"/>
                    </a:lnTo>
                    <a:lnTo>
                      <a:pt x="997" y="359"/>
                    </a:lnTo>
                    <a:lnTo>
                      <a:pt x="1001" y="364"/>
                    </a:lnTo>
                    <a:lnTo>
                      <a:pt x="1005" y="366"/>
                    </a:lnTo>
                    <a:lnTo>
                      <a:pt x="1009" y="369"/>
                    </a:lnTo>
                    <a:lnTo>
                      <a:pt x="1013" y="373"/>
                    </a:lnTo>
                    <a:lnTo>
                      <a:pt x="1017" y="374"/>
                    </a:lnTo>
                    <a:lnTo>
                      <a:pt x="1021" y="379"/>
                    </a:lnTo>
                    <a:lnTo>
                      <a:pt x="1025" y="382"/>
                    </a:lnTo>
                    <a:lnTo>
                      <a:pt x="1028" y="383"/>
                    </a:lnTo>
                    <a:lnTo>
                      <a:pt x="1032" y="386"/>
                    </a:lnTo>
                    <a:lnTo>
                      <a:pt x="1036" y="391"/>
                    </a:lnTo>
                    <a:lnTo>
                      <a:pt x="1040" y="393"/>
                    </a:lnTo>
                    <a:lnTo>
                      <a:pt x="1044" y="396"/>
                    </a:lnTo>
                    <a:lnTo>
                      <a:pt x="1048" y="399"/>
                    </a:lnTo>
                    <a:lnTo>
                      <a:pt x="1052" y="401"/>
                    </a:lnTo>
                    <a:lnTo>
                      <a:pt x="1056" y="404"/>
                    </a:lnTo>
                    <a:lnTo>
                      <a:pt x="1060" y="408"/>
                    </a:lnTo>
                    <a:lnTo>
                      <a:pt x="1064" y="410"/>
                    </a:lnTo>
                    <a:lnTo>
                      <a:pt x="1068" y="413"/>
                    </a:lnTo>
                    <a:lnTo>
                      <a:pt x="1072" y="418"/>
                    </a:lnTo>
                    <a:lnTo>
                      <a:pt x="1076" y="419"/>
                    </a:lnTo>
                    <a:lnTo>
                      <a:pt x="1080" y="423"/>
                    </a:lnTo>
                    <a:lnTo>
                      <a:pt x="1084" y="425"/>
                    </a:lnTo>
                    <a:lnTo>
                      <a:pt x="1088" y="428"/>
                    </a:lnTo>
                    <a:lnTo>
                      <a:pt x="1092" y="432"/>
                    </a:lnTo>
                    <a:lnTo>
                      <a:pt x="1095" y="434"/>
                    </a:lnTo>
                    <a:lnTo>
                      <a:pt x="1099" y="436"/>
                    </a:lnTo>
                    <a:lnTo>
                      <a:pt x="1103" y="438"/>
                    </a:lnTo>
                    <a:lnTo>
                      <a:pt x="1107" y="443"/>
                    </a:lnTo>
                    <a:lnTo>
                      <a:pt x="1111" y="445"/>
                    </a:lnTo>
                    <a:lnTo>
                      <a:pt x="1115" y="448"/>
                    </a:lnTo>
                    <a:lnTo>
                      <a:pt x="1119" y="451"/>
                    </a:lnTo>
                    <a:lnTo>
                      <a:pt x="1123" y="454"/>
                    </a:lnTo>
                    <a:lnTo>
                      <a:pt x="1127" y="457"/>
                    </a:lnTo>
                    <a:lnTo>
                      <a:pt x="1131" y="460"/>
                    </a:lnTo>
                    <a:lnTo>
                      <a:pt x="1135" y="462"/>
                    </a:lnTo>
                    <a:lnTo>
                      <a:pt x="1139" y="465"/>
                    </a:lnTo>
                    <a:lnTo>
                      <a:pt x="1143" y="467"/>
                    </a:lnTo>
                    <a:lnTo>
                      <a:pt x="1147" y="470"/>
                    </a:lnTo>
                    <a:lnTo>
                      <a:pt x="1151" y="472"/>
                    </a:lnTo>
                    <a:lnTo>
                      <a:pt x="1155" y="475"/>
                    </a:lnTo>
                    <a:lnTo>
                      <a:pt x="1159" y="478"/>
                    </a:lnTo>
                    <a:lnTo>
                      <a:pt x="1163" y="481"/>
                    </a:lnTo>
                    <a:lnTo>
                      <a:pt x="1166" y="483"/>
                    </a:lnTo>
                    <a:lnTo>
                      <a:pt x="1170" y="486"/>
                    </a:lnTo>
                    <a:lnTo>
                      <a:pt x="1174" y="489"/>
                    </a:lnTo>
                    <a:lnTo>
                      <a:pt x="1178" y="491"/>
                    </a:lnTo>
                    <a:lnTo>
                      <a:pt x="1182" y="494"/>
                    </a:lnTo>
                    <a:lnTo>
                      <a:pt x="1186" y="496"/>
                    </a:lnTo>
                    <a:lnTo>
                      <a:pt x="1190" y="499"/>
                    </a:lnTo>
                    <a:lnTo>
                      <a:pt x="1194" y="501"/>
                    </a:lnTo>
                    <a:lnTo>
                      <a:pt x="1198" y="504"/>
                    </a:lnTo>
                    <a:lnTo>
                      <a:pt x="1202" y="506"/>
                    </a:lnTo>
                    <a:lnTo>
                      <a:pt x="1206" y="508"/>
                    </a:lnTo>
                    <a:lnTo>
                      <a:pt x="1210" y="512"/>
                    </a:lnTo>
                    <a:lnTo>
                      <a:pt x="1214" y="515"/>
                    </a:lnTo>
                    <a:lnTo>
                      <a:pt x="1218" y="514"/>
                    </a:lnTo>
                    <a:lnTo>
                      <a:pt x="1222" y="518"/>
                    </a:lnTo>
                    <a:lnTo>
                      <a:pt x="1226" y="520"/>
                    </a:lnTo>
                    <a:lnTo>
                      <a:pt x="1230" y="523"/>
                    </a:lnTo>
                    <a:lnTo>
                      <a:pt x="1233" y="526"/>
                    </a:lnTo>
                    <a:lnTo>
                      <a:pt x="1237" y="528"/>
                    </a:lnTo>
                    <a:lnTo>
                      <a:pt x="1241" y="531"/>
                    </a:lnTo>
                    <a:lnTo>
                      <a:pt x="1245" y="534"/>
                    </a:lnTo>
                    <a:lnTo>
                      <a:pt x="1249" y="535"/>
                    </a:lnTo>
                    <a:lnTo>
                      <a:pt x="1253" y="538"/>
                    </a:lnTo>
                    <a:lnTo>
                      <a:pt x="1257" y="540"/>
                    </a:lnTo>
                    <a:lnTo>
                      <a:pt x="1261" y="542"/>
                    </a:lnTo>
                    <a:lnTo>
                      <a:pt x="1265" y="544"/>
                    </a:lnTo>
                    <a:lnTo>
                      <a:pt x="1269" y="546"/>
                    </a:lnTo>
                    <a:lnTo>
                      <a:pt x="1273" y="548"/>
                    </a:lnTo>
                    <a:lnTo>
                      <a:pt x="1277" y="551"/>
                    </a:lnTo>
                    <a:lnTo>
                      <a:pt x="1281" y="554"/>
                    </a:lnTo>
                    <a:lnTo>
                      <a:pt x="1285" y="554"/>
                    </a:lnTo>
                    <a:lnTo>
                      <a:pt x="1289" y="558"/>
                    </a:lnTo>
                    <a:lnTo>
                      <a:pt x="1293" y="558"/>
                    </a:lnTo>
                    <a:lnTo>
                      <a:pt x="1297" y="561"/>
                    </a:lnTo>
                    <a:lnTo>
                      <a:pt x="1301" y="564"/>
                    </a:lnTo>
                    <a:lnTo>
                      <a:pt x="1304" y="566"/>
                    </a:lnTo>
                    <a:lnTo>
                      <a:pt x="1308" y="567"/>
                    </a:lnTo>
                    <a:lnTo>
                      <a:pt x="1312" y="569"/>
                    </a:lnTo>
                    <a:lnTo>
                      <a:pt x="1316" y="572"/>
                    </a:lnTo>
                    <a:lnTo>
                      <a:pt x="1320" y="573"/>
                    </a:lnTo>
                    <a:lnTo>
                      <a:pt x="1324" y="574"/>
                    </a:lnTo>
                    <a:lnTo>
                      <a:pt x="1328" y="577"/>
                    </a:lnTo>
                    <a:lnTo>
                      <a:pt x="1332" y="579"/>
                    </a:lnTo>
                    <a:lnTo>
                      <a:pt x="1336" y="582"/>
                    </a:lnTo>
                    <a:lnTo>
                      <a:pt x="1340" y="583"/>
                    </a:lnTo>
                    <a:lnTo>
                      <a:pt x="1344" y="585"/>
                    </a:lnTo>
                    <a:lnTo>
                      <a:pt x="1348" y="587"/>
                    </a:lnTo>
                    <a:lnTo>
                      <a:pt x="1352" y="586"/>
                    </a:lnTo>
                    <a:lnTo>
                      <a:pt x="1356" y="590"/>
                    </a:lnTo>
                    <a:lnTo>
                      <a:pt x="1360" y="593"/>
                    </a:lnTo>
                    <a:lnTo>
                      <a:pt x="1364" y="594"/>
                    </a:lnTo>
                    <a:lnTo>
                      <a:pt x="1368" y="594"/>
                    </a:lnTo>
                    <a:lnTo>
                      <a:pt x="1371" y="596"/>
                    </a:lnTo>
                    <a:lnTo>
                      <a:pt x="1375" y="598"/>
                    </a:lnTo>
                    <a:lnTo>
                      <a:pt x="1379" y="599"/>
                    </a:lnTo>
                    <a:lnTo>
                      <a:pt x="1383" y="600"/>
                    </a:lnTo>
                    <a:lnTo>
                      <a:pt x="1387" y="602"/>
                    </a:lnTo>
                    <a:lnTo>
                      <a:pt x="1391" y="603"/>
                    </a:lnTo>
                    <a:lnTo>
                      <a:pt x="1395" y="605"/>
                    </a:lnTo>
                    <a:lnTo>
                      <a:pt x="1399" y="606"/>
                    </a:lnTo>
                    <a:lnTo>
                      <a:pt x="1403" y="607"/>
                    </a:lnTo>
                    <a:lnTo>
                      <a:pt x="1407" y="609"/>
                    </a:lnTo>
                    <a:lnTo>
                      <a:pt x="1411" y="611"/>
                    </a:lnTo>
                    <a:lnTo>
                      <a:pt x="1415" y="611"/>
                    </a:lnTo>
                    <a:lnTo>
                      <a:pt x="1419" y="613"/>
                    </a:lnTo>
                    <a:lnTo>
                      <a:pt x="1423" y="615"/>
                    </a:lnTo>
                    <a:lnTo>
                      <a:pt x="1427" y="616"/>
                    </a:lnTo>
                    <a:lnTo>
                      <a:pt x="1431" y="616"/>
                    </a:lnTo>
                    <a:lnTo>
                      <a:pt x="1435" y="618"/>
                    </a:lnTo>
                    <a:lnTo>
                      <a:pt x="1438" y="620"/>
                    </a:lnTo>
                    <a:lnTo>
                      <a:pt x="1442" y="622"/>
                    </a:lnTo>
                    <a:lnTo>
                      <a:pt x="1446" y="622"/>
                    </a:lnTo>
                    <a:lnTo>
                      <a:pt x="1450" y="624"/>
                    </a:lnTo>
                    <a:lnTo>
                      <a:pt x="1454" y="624"/>
                    </a:lnTo>
                    <a:lnTo>
                      <a:pt x="1458" y="626"/>
                    </a:lnTo>
                    <a:lnTo>
                      <a:pt x="1462" y="627"/>
                    </a:lnTo>
                    <a:lnTo>
                      <a:pt x="1466" y="627"/>
                    </a:lnTo>
                    <a:lnTo>
                      <a:pt x="1470" y="630"/>
                    </a:lnTo>
                    <a:lnTo>
                      <a:pt x="1474" y="629"/>
                    </a:lnTo>
                    <a:lnTo>
                      <a:pt x="1478" y="631"/>
                    </a:lnTo>
                    <a:lnTo>
                      <a:pt x="1482" y="631"/>
                    </a:lnTo>
                    <a:lnTo>
                      <a:pt x="1486" y="633"/>
                    </a:lnTo>
                    <a:lnTo>
                      <a:pt x="1490" y="633"/>
                    </a:lnTo>
                    <a:lnTo>
                      <a:pt x="1494" y="635"/>
                    </a:lnTo>
                    <a:lnTo>
                      <a:pt x="1498" y="636"/>
                    </a:lnTo>
                    <a:lnTo>
                      <a:pt x="1502" y="636"/>
                    </a:lnTo>
                    <a:lnTo>
                      <a:pt x="1506" y="637"/>
                    </a:lnTo>
                    <a:lnTo>
                      <a:pt x="1509" y="638"/>
                    </a:lnTo>
                    <a:lnTo>
                      <a:pt x="1513" y="638"/>
                    </a:lnTo>
                    <a:lnTo>
                      <a:pt x="1517" y="641"/>
                    </a:lnTo>
                    <a:lnTo>
                      <a:pt x="1521" y="640"/>
                    </a:lnTo>
                    <a:lnTo>
                      <a:pt x="1525" y="641"/>
                    </a:lnTo>
                    <a:lnTo>
                      <a:pt x="1529" y="641"/>
                    </a:lnTo>
                    <a:lnTo>
                      <a:pt x="1533" y="642"/>
                    </a:lnTo>
                    <a:lnTo>
                      <a:pt x="1537" y="643"/>
                    </a:lnTo>
                    <a:lnTo>
                      <a:pt x="1541" y="643"/>
                    </a:lnTo>
                    <a:lnTo>
                      <a:pt x="1545" y="645"/>
                    </a:lnTo>
                    <a:lnTo>
                      <a:pt x="1549" y="644"/>
                    </a:lnTo>
                    <a:lnTo>
                      <a:pt x="1553" y="646"/>
                    </a:lnTo>
                    <a:lnTo>
                      <a:pt x="1557" y="647"/>
                    </a:lnTo>
                    <a:lnTo>
                      <a:pt x="1561" y="647"/>
                    </a:lnTo>
                    <a:lnTo>
                      <a:pt x="1565" y="647"/>
                    </a:lnTo>
                    <a:lnTo>
                      <a:pt x="1569" y="648"/>
                    </a:lnTo>
                    <a:lnTo>
                      <a:pt x="1573" y="649"/>
                    </a:lnTo>
                    <a:lnTo>
                      <a:pt x="1576" y="648"/>
                    </a:lnTo>
                    <a:lnTo>
                      <a:pt x="1580" y="649"/>
                    </a:lnTo>
                    <a:lnTo>
                      <a:pt x="1584" y="649"/>
                    </a:lnTo>
                    <a:lnTo>
                      <a:pt x="1588" y="650"/>
                    </a:lnTo>
                    <a:lnTo>
                      <a:pt x="1592" y="650"/>
                    </a:lnTo>
                    <a:lnTo>
                      <a:pt x="1596" y="651"/>
                    </a:lnTo>
                    <a:lnTo>
                      <a:pt x="1600" y="651"/>
                    </a:lnTo>
                    <a:lnTo>
                      <a:pt x="1604" y="651"/>
                    </a:lnTo>
                    <a:lnTo>
                      <a:pt x="1608" y="651"/>
                    </a:lnTo>
                    <a:lnTo>
                      <a:pt x="1612" y="651"/>
                    </a:lnTo>
                    <a:lnTo>
                      <a:pt x="1616" y="651"/>
                    </a:lnTo>
                    <a:lnTo>
                      <a:pt x="1620" y="651"/>
                    </a:lnTo>
                    <a:lnTo>
                      <a:pt x="1624" y="651"/>
                    </a:lnTo>
                    <a:lnTo>
                      <a:pt x="1628" y="652"/>
                    </a:lnTo>
                    <a:lnTo>
                      <a:pt x="1632" y="652"/>
                    </a:lnTo>
                    <a:lnTo>
                      <a:pt x="1636" y="652"/>
                    </a:lnTo>
                    <a:lnTo>
                      <a:pt x="1640" y="653"/>
                    </a:lnTo>
                    <a:lnTo>
                      <a:pt x="1643" y="653"/>
                    </a:lnTo>
                    <a:lnTo>
                      <a:pt x="1647" y="652"/>
                    </a:lnTo>
                    <a:lnTo>
                      <a:pt x="1651" y="652"/>
                    </a:lnTo>
                    <a:lnTo>
                      <a:pt x="1655" y="653"/>
                    </a:lnTo>
                    <a:lnTo>
                      <a:pt x="1659" y="651"/>
                    </a:lnTo>
                    <a:lnTo>
                      <a:pt x="1663" y="652"/>
                    </a:lnTo>
                    <a:lnTo>
                      <a:pt x="1667" y="651"/>
                    </a:lnTo>
                    <a:lnTo>
                      <a:pt x="1671" y="650"/>
                    </a:lnTo>
                    <a:lnTo>
                      <a:pt x="1675" y="650"/>
                    </a:lnTo>
                    <a:lnTo>
                      <a:pt x="1679" y="651"/>
                    </a:lnTo>
                    <a:lnTo>
                      <a:pt x="1683" y="651"/>
                    </a:lnTo>
                    <a:lnTo>
                      <a:pt x="1687" y="651"/>
                    </a:lnTo>
                    <a:lnTo>
                      <a:pt x="1691" y="649"/>
                    </a:lnTo>
                    <a:lnTo>
                      <a:pt x="1695" y="651"/>
                    </a:lnTo>
                    <a:lnTo>
                      <a:pt x="1699" y="649"/>
                    </a:lnTo>
                    <a:lnTo>
                      <a:pt x="1703" y="650"/>
                    </a:lnTo>
                    <a:lnTo>
                      <a:pt x="1707" y="649"/>
                    </a:lnTo>
                    <a:lnTo>
                      <a:pt x="1711" y="648"/>
                    </a:lnTo>
                    <a:lnTo>
                      <a:pt x="1714" y="648"/>
                    </a:lnTo>
                    <a:lnTo>
                      <a:pt x="1718" y="648"/>
                    </a:lnTo>
                    <a:lnTo>
                      <a:pt x="1722" y="647"/>
                    </a:lnTo>
                    <a:lnTo>
                      <a:pt x="1726" y="646"/>
                    </a:lnTo>
                    <a:lnTo>
                      <a:pt x="1730" y="645"/>
                    </a:lnTo>
                    <a:lnTo>
                      <a:pt x="1734" y="645"/>
                    </a:lnTo>
                    <a:lnTo>
                      <a:pt x="1738" y="646"/>
                    </a:lnTo>
                    <a:lnTo>
                      <a:pt x="1742" y="644"/>
                    </a:lnTo>
                    <a:lnTo>
                      <a:pt x="1746" y="644"/>
                    </a:lnTo>
                    <a:lnTo>
                      <a:pt x="1750" y="643"/>
                    </a:lnTo>
                    <a:lnTo>
                      <a:pt x="1754" y="641"/>
                    </a:lnTo>
                    <a:lnTo>
                      <a:pt x="1758" y="642"/>
                    </a:lnTo>
                    <a:lnTo>
                      <a:pt x="1762" y="641"/>
                    </a:lnTo>
                    <a:lnTo>
                      <a:pt x="1766" y="641"/>
                    </a:lnTo>
                    <a:lnTo>
                      <a:pt x="1770" y="640"/>
                    </a:lnTo>
                    <a:lnTo>
                      <a:pt x="1774" y="640"/>
                    </a:lnTo>
                    <a:lnTo>
                      <a:pt x="1778" y="638"/>
                    </a:lnTo>
                    <a:lnTo>
                      <a:pt x="1781" y="640"/>
                    </a:lnTo>
                    <a:lnTo>
                      <a:pt x="1785" y="637"/>
                    </a:lnTo>
                    <a:lnTo>
                      <a:pt x="1789" y="637"/>
                    </a:lnTo>
                    <a:lnTo>
                      <a:pt x="1793" y="636"/>
                    </a:lnTo>
                    <a:lnTo>
                      <a:pt x="1797" y="635"/>
                    </a:lnTo>
                    <a:lnTo>
                      <a:pt x="1801" y="634"/>
                    </a:lnTo>
                    <a:lnTo>
                      <a:pt x="1805" y="632"/>
                    </a:lnTo>
                    <a:lnTo>
                      <a:pt x="1809" y="633"/>
                    </a:lnTo>
                    <a:lnTo>
                      <a:pt x="1813" y="631"/>
                    </a:lnTo>
                    <a:lnTo>
                      <a:pt x="1817" y="631"/>
                    </a:lnTo>
                    <a:lnTo>
                      <a:pt x="1821" y="630"/>
                    </a:lnTo>
                    <a:lnTo>
                      <a:pt x="1825" y="629"/>
                    </a:lnTo>
                    <a:lnTo>
                      <a:pt x="1829" y="628"/>
                    </a:lnTo>
                    <a:lnTo>
                      <a:pt x="1833" y="627"/>
                    </a:lnTo>
                    <a:lnTo>
                      <a:pt x="1837" y="626"/>
                    </a:lnTo>
                    <a:lnTo>
                      <a:pt x="1841" y="626"/>
                    </a:lnTo>
                    <a:lnTo>
                      <a:pt x="1845" y="625"/>
                    </a:lnTo>
                    <a:lnTo>
                      <a:pt x="1848" y="623"/>
                    </a:lnTo>
                    <a:lnTo>
                      <a:pt x="1852" y="622"/>
                    </a:lnTo>
                    <a:lnTo>
                      <a:pt x="1856" y="622"/>
                    </a:lnTo>
                    <a:lnTo>
                      <a:pt x="1860" y="620"/>
                    </a:lnTo>
                    <a:lnTo>
                      <a:pt x="1864" y="619"/>
                    </a:lnTo>
                    <a:lnTo>
                      <a:pt x="1868" y="618"/>
                    </a:lnTo>
                    <a:lnTo>
                      <a:pt x="1872" y="616"/>
                    </a:lnTo>
                    <a:lnTo>
                      <a:pt x="1876" y="616"/>
                    </a:lnTo>
                    <a:lnTo>
                      <a:pt x="1880" y="614"/>
                    </a:lnTo>
                    <a:lnTo>
                      <a:pt x="1884" y="613"/>
                    </a:lnTo>
                    <a:lnTo>
                      <a:pt x="1888" y="613"/>
                    </a:lnTo>
                    <a:lnTo>
                      <a:pt x="1892" y="611"/>
                    </a:lnTo>
                    <a:lnTo>
                      <a:pt x="1896" y="609"/>
                    </a:lnTo>
                    <a:lnTo>
                      <a:pt x="1900" y="609"/>
                    </a:lnTo>
                    <a:lnTo>
                      <a:pt x="1904" y="607"/>
                    </a:lnTo>
                    <a:lnTo>
                      <a:pt x="1908" y="605"/>
                    </a:lnTo>
                    <a:lnTo>
                      <a:pt x="1912" y="605"/>
                    </a:lnTo>
                    <a:lnTo>
                      <a:pt x="1916" y="604"/>
                    </a:lnTo>
                    <a:lnTo>
                      <a:pt x="1919" y="601"/>
                    </a:lnTo>
                    <a:lnTo>
                      <a:pt x="1923" y="601"/>
                    </a:lnTo>
                    <a:lnTo>
                      <a:pt x="1927" y="600"/>
                    </a:lnTo>
                    <a:lnTo>
                      <a:pt x="1931" y="598"/>
                    </a:lnTo>
                    <a:lnTo>
                      <a:pt x="1935" y="596"/>
                    </a:lnTo>
                    <a:lnTo>
                      <a:pt x="1939" y="595"/>
                    </a:lnTo>
                    <a:lnTo>
                      <a:pt x="1943" y="594"/>
                    </a:lnTo>
                    <a:lnTo>
                      <a:pt x="1947" y="593"/>
                    </a:lnTo>
                    <a:lnTo>
                      <a:pt x="1951" y="591"/>
                    </a:lnTo>
                    <a:lnTo>
                      <a:pt x="1955" y="590"/>
                    </a:lnTo>
                    <a:lnTo>
                      <a:pt x="1959" y="588"/>
                    </a:lnTo>
                    <a:lnTo>
                      <a:pt x="1963" y="587"/>
                    </a:lnTo>
                    <a:lnTo>
                      <a:pt x="1967" y="586"/>
                    </a:lnTo>
                    <a:lnTo>
                      <a:pt x="1971" y="584"/>
                    </a:lnTo>
                    <a:lnTo>
                      <a:pt x="1975" y="582"/>
                    </a:lnTo>
                    <a:lnTo>
                      <a:pt x="1979" y="582"/>
                    </a:lnTo>
                    <a:lnTo>
                      <a:pt x="1983" y="578"/>
                    </a:lnTo>
                    <a:lnTo>
                      <a:pt x="1986" y="578"/>
                    </a:lnTo>
                    <a:lnTo>
                      <a:pt x="1990" y="576"/>
                    </a:lnTo>
                    <a:lnTo>
                      <a:pt x="1994" y="575"/>
                    </a:lnTo>
                    <a:lnTo>
                      <a:pt x="1998" y="573"/>
                    </a:lnTo>
                    <a:lnTo>
                      <a:pt x="2002" y="572"/>
                    </a:lnTo>
                    <a:lnTo>
                      <a:pt x="2006" y="571"/>
                    </a:lnTo>
                    <a:lnTo>
                      <a:pt x="2010" y="569"/>
                    </a:lnTo>
                    <a:lnTo>
                      <a:pt x="2014" y="566"/>
                    </a:lnTo>
                    <a:lnTo>
                      <a:pt x="2018" y="565"/>
                    </a:lnTo>
                    <a:lnTo>
                      <a:pt x="2022" y="564"/>
                    </a:lnTo>
                    <a:lnTo>
                      <a:pt x="2026" y="561"/>
                    </a:lnTo>
                    <a:lnTo>
                      <a:pt x="2030" y="561"/>
                    </a:lnTo>
                    <a:lnTo>
                      <a:pt x="2034" y="558"/>
                    </a:lnTo>
                    <a:lnTo>
                      <a:pt x="2038" y="556"/>
                    </a:lnTo>
                    <a:lnTo>
                      <a:pt x="2042" y="554"/>
                    </a:lnTo>
                    <a:lnTo>
                      <a:pt x="2046" y="554"/>
                    </a:lnTo>
                    <a:lnTo>
                      <a:pt x="2050" y="552"/>
                    </a:lnTo>
                    <a:lnTo>
                      <a:pt x="2054" y="550"/>
                    </a:lnTo>
                    <a:lnTo>
                      <a:pt x="2057" y="548"/>
                    </a:lnTo>
                    <a:lnTo>
                      <a:pt x="2061" y="547"/>
                    </a:lnTo>
                    <a:lnTo>
                      <a:pt x="2065" y="545"/>
                    </a:lnTo>
                    <a:lnTo>
                      <a:pt x="2069" y="542"/>
                    </a:lnTo>
                    <a:lnTo>
                      <a:pt x="2073" y="541"/>
                    </a:lnTo>
                    <a:lnTo>
                      <a:pt x="2077" y="540"/>
                    </a:lnTo>
                    <a:lnTo>
                      <a:pt x="2081" y="538"/>
                    </a:lnTo>
                    <a:lnTo>
                      <a:pt x="2085" y="535"/>
                    </a:lnTo>
                    <a:lnTo>
                      <a:pt x="2089" y="535"/>
                    </a:lnTo>
                    <a:lnTo>
                      <a:pt x="2093" y="532"/>
                    </a:lnTo>
                    <a:lnTo>
                      <a:pt x="2097" y="530"/>
                    </a:lnTo>
                    <a:lnTo>
                      <a:pt x="2101" y="527"/>
                    </a:lnTo>
                    <a:lnTo>
                      <a:pt x="2105" y="526"/>
                    </a:lnTo>
                    <a:lnTo>
                      <a:pt x="2109" y="525"/>
                    </a:lnTo>
                    <a:lnTo>
                      <a:pt x="2113" y="523"/>
                    </a:lnTo>
                    <a:lnTo>
                      <a:pt x="2117" y="522"/>
                    </a:lnTo>
                    <a:lnTo>
                      <a:pt x="2121" y="521"/>
                    </a:lnTo>
                    <a:lnTo>
                      <a:pt x="2124" y="518"/>
                    </a:lnTo>
                    <a:lnTo>
                      <a:pt x="2128" y="516"/>
                    </a:lnTo>
                    <a:lnTo>
                      <a:pt x="2132" y="513"/>
                    </a:lnTo>
                    <a:lnTo>
                      <a:pt x="2136" y="512"/>
                    </a:lnTo>
                    <a:lnTo>
                      <a:pt x="2140" y="510"/>
                    </a:lnTo>
                    <a:lnTo>
                      <a:pt x="2144" y="508"/>
                    </a:lnTo>
                    <a:lnTo>
                      <a:pt x="2148" y="506"/>
                    </a:lnTo>
                    <a:lnTo>
                      <a:pt x="2152" y="505"/>
                    </a:lnTo>
                    <a:lnTo>
                      <a:pt x="2156" y="503"/>
                    </a:lnTo>
                    <a:lnTo>
                      <a:pt x="2160" y="500"/>
                    </a:lnTo>
                    <a:lnTo>
                      <a:pt x="2164" y="499"/>
                    </a:lnTo>
                    <a:lnTo>
                      <a:pt x="2168" y="497"/>
                    </a:lnTo>
                    <a:lnTo>
                      <a:pt x="2172" y="494"/>
                    </a:lnTo>
                    <a:lnTo>
                      <a:pt x="2176" y="492"/>
                    </a:lnTo>
                    <a:lnTo>
                      <a:pt x="2180" y="492"/>
                    </a:lnTo>
                    <a:lnTo>
                      <a:pt x="2184" y="490"/>
                    </a:lnTo>
                    <a:lnTo>
                      <a:pt x="2188" y="487"/>
                    </a:lnTo>
                    <a:lnTo>
                      <a:pt x="2191" y="485"/>
                    </a:lnTo>
                    <a:lnTo>
                      <a:pt x="2195" y="483"/>
                    </a:lnTo>
                    <a:lnTo>
                      <a:pt x="2199" y="482"/>
                    </a:lnTo>
                    <a:lnTo>
                      <a:pt x="2203" y="480"/>
                    </a:lnTo>
                    <a:lnTo>
                      <a:pt x="2207" y="478"/>
                    </a:lnTo>
                    <a:lnTo>
                      <a:pt x="2211" y="475"/>
                    </a:lnTo>
                    <a:lnTo>
                      <a:pt x="2215" y="474"/>
                    </a:lnTo>
                    <a:lnTo>
                      <a:pt x="2219" y="470"/>
                    </a:lnTo>
                    <a:lnTo>
                      <a:pt x="2223" y="471"/>
                    </a:lnTo>
                    <a:lnTo>
                      <a:pt x="2227" y="468"/>
                    </a:lnTo>
                    <a:lnTo>
                      <a:pt x="2231" y="466"/>
                    </a:lnTo>
                    <a:lnTo>
                      <a:pt x="2235" y="464"/>
                    </a:lnTo>
                    <a:lnTo>
                      <a:pt x="2239" y="462"/>
                    </a:lnTo>
                    <a:lnTo>
                      <a:pt x="2243" y="460"/>
                    </a:lnTo>
                    <a:lnTo>
                      <a:pt x="2247" y="457"/>
                    </a:lnTo>
                    <a:lnTo>
                      <a:pt x="2251" y="456"/>
                    </a:lnTo>
                    <a:lnTo>
                      <a:pt x="2255" y="453"/>
                    </a:lnTo>
                    <a:lnTo>
                      <a:pt x="2259" y="451"/>
                    </a:lnTo>
                    <a:lnTo>
                      <a:pt x="2262" y="450"/>
                    </a:lnTo>
                    <a:lnTo>
                      <a:pt x="2266" y="447"/>
                    </a:lnTo>
                    <a:lnTo>
                      <a:pt x="2270" y="446"/>
                    </a:lnTo>
                    <a:lnTo>
                      <a:pt x="2274" y="443"/>
                    </a:lnTo>
                    <a:lnTo>
                      <a:pt x="2278" y="441"/>
                    </a:lnTo>
                    <a:lnTo>
                      <a:pt x="2282" y="438"/>
                    </a:lnTo>
                    <a:lnTo>
                      <a:pt x="2286" y="437"/>
                    </a:lnTo>
                    <a:lnTo>
                      <a:pt x="2290" y="436"/>
                    </a:lnTo>
                    <a:lnTo>
                      <a:pt x="2294" y="433"/>
                    </a:lnTo>
                    <a:lnTo>
                      <a:pt x="2298" y="431"/>
                    </a:lnTo>
                    <a:lnTo>
                      <a:pt x="2302" y="430"/>
                    </a:lnTo>
                    <a:lnTo>
                      <a:pt x="2306" y="425"/>
                    </a:lnTo>
                    <a:lnTo>
                      <a:pt x="2310" y="423"/>
                    </a:lnTo>
                    <a:lnTo>
                      <a:pt x="2314" y="423"/>
                    </a:lnTo>
                    <a:lnTo>
                      <a:pt x="2318" y="420"/>
                    </a:lnTo>
                    <a:lnTo>
                      <a:pt x="2322" y="420"/>
                    </a:lnTo>
                    <a:lnTo>
                      <a:pt x="2326" y="416"/>
                    </a:lnTo>
                    <a:lnTo>
                      <a:pt x="2329" y="415"/>
                    </a:lnTo>
                    <a:lnTo>
                      <a:pt x="2333" y="414"/>
                    </a:lnTo>
                    <a:lnTo>
                      <a:pt x="2337" y="411"/>
                    </a:lnTo>
                    <a:lnTo>
                      <a:pt x="2341" y="408"/>
                    </a:lnTo>
                    <a:lnTo>
                      <a:pt x="2345" y="405"/>
                    </a:lnTo>
                    <a:lnTo>
                      <a:pt x="2349" y="404"/>
                    </a:lnTo>
                    <a:lnTo>
                      <a:pt x="2353" y="402"/>
                    </a:lnTo>
                    <a:lnTo>
                      <a:pt x="2357" y="400"/>
                    </a:lnTo>
                    <a:lnTo>
                      <a:pt x="2361" y="398"/>
                    </a:lnTo>
                    <a:lnTo>
                      <a:pt x="2365" y="396"/>
                    </a:lnTo>
                    <a:lnTo>
                      <a:pt x="2369" y="394"/>
                    </a:lnTo>
                    <a:lnTo>
                      <a:pt x="2373" y="392"/>
                    </a:lnTo>
                    <a:lnTo>
                      <a:pt x="2377" y="391"/>
                    </a:lnTo>
                    <a:lnTo>
                      <a:pt x="2381" y="388"/>
                    </a:lnTo>
                    <a:lnTo>
                      <a:pt x="2385" y="386"/>
                    </a:lnTo>
                    <a:lnTo>
                      <a:pt x="2389" y="385"/>
                    </a:lnTo>
                    <a:lnTo>
                      <a:pt x="2393" y="381"/>
                    </a:lnTo>
                    <a:lnTo>
                      <a:pt x="2396" y="380"/>
                    </a:lnTo>
                    <a:lnTo>
                      <a:pt x="2400" y="377"/>
                    </a:lnTo>
                    <a:lnTo>
                      <a:pt x="2404" y="376"/>
                    </a:lnTo>
                    <a:lnTo>
                      <a:pt x="2408" y="375"/>
                    </a:lnTo>
                    <a:lnTo>
                      <a:pt x="2412" y="374"/>
                    </a:lnTo>
                    <a:lnTo>
                      <a:pt x="2416" y="370"/>
                    </a:lnTo>
                    <a:lnTo>
                      <a:pt x="2420" y="368"/>
                    </a:lnTo>
                    <a:lnTo>
                      <a:pt x="2424" y="365"/>
                    </a:lnTo>
                    <a:lnTo>
                      <a:pt x="2428" y="363"/>
                    </a:lnTo>
                    <a:lnTo>
                      <a:pt x="2432" y="363"/>
                    </a:lnTo>
                    <a:lnTo>
                      <a:pt x="2436" y="359"/>
                    </a:lnTo>
                    <a:lnTo>
                      <a:pt x="2440" y="359"/>
                    </a:lnTo>
                    <a:lnTo>
                      <a:pt x="2444" y="357"/>
                    </a:lnTo>
                    <a:lnTo>
                      <a:pt x="2448" y="354"/>
                    </a:lnTo>
                    <a:lnTo>
                      <a:pt x="2452" y="352"/>
                    </a:lnTo>
                    <a:lnTo>
                      <a:pt x="2456" y="350"/>
                    </a:lnTo>
                    <a:lnTo>
                      <a:pt x="2460" y="349"/>
                    </a:lnTo>
                    <a:lnTo>
                      <a:pt x="2464" y="346"/>
                    </a:lnTo>
                    <a:lnTo>
                      <a:pt x="2467" y="343"/>
                    </a:lnTo>
                    <a:lnTo>
                      <a:pt x="2471" y="342"/>
                    </a:lnTo>
                    <a:lnTo>
                      <a:pt x="2475" y="339"/>
                    </a:lnTo>
                    <a:lnTo>
                      <a:pt x="2479" y="339"/>
                    </a:lnTo>
                    <a:lnTo>
                      <a:pt x="2483" y="336"/>
                    </a:lnTo>
                    <a:lnTo>
                      <a:pt x="2487" y="334"/>
                    </a:lnTo>
                    <a:lnTo>
                      <a:pt x="2491" y="333"/>
                    </a:lnTo>
                    <a:lnTo>
                      <a:pt x="2495" y="332"/>
                    </a:lnTo>
                    <a:lnTo>
                      <a:pt x="2499" y="328"/>
                    </a:lnTo>
                    <a:lnTo>
                      <a:pt x="2503" y="326"/>
                    </a:lnTo>
                    <a:lnTo>
                      <a:pt x="2507" y="325"/>
                    </a:lnTo>
                    <a:lnTo>
                      <a:pt x="2511" y="323"/>
                    </a:lnTo>
                    <a:lnTo>
                      <a:pt x="2515" y="320"/>
                    </a:lnTo>
                    <a:lnTo>
                      <a:pt x="2519" y="320"/>
                    </a:lnTo>
                    <a:lnTo>
                      <a:pt x="2523" y="318"/>
                    </a:lnTo>
                    <a:lnTo>
                      <a:pt x="2527" y="314"/>
                    </a:lnTo>
                    <a:lnTo>
                      <a:pt x="2531" y="312"/>
                    </a:lnTo>
                    <a:lnTo>
                      <a:pt x="2534" y="311"/>
                    </a:lnTo>
                    <a:lnTo>
                      <a:pt x="2538" y="310"/>
                    </a:lnTo>
                    <a:lnTo>
                      <a:pt x="2542" y="307"/>
                    </a:lnTo>
                    <a:lnTo>
                      <a:pt x="2546" y="305"/>
                    </a:lnTo>
                    <a:lnTo>
                      <a:pt x="2550" y="304"/>
                    </a:lnTo>
                    <a:lnTo>
                      <a:pt x="2554" y="301"/>
                    </a:lnTo>
                    <a:lnTo>
                      <a:pt x="2558" y="300"/>
                    </a:lnTo>
                    <a:lnTo>
                      <a:pt x="2562" y="299"/>
                    </a:lnTo>
                    <a:lnTo>
                      <a:pt x="2566" y="297"/>
                    </a:lnTo>
                    <a:lnTo>
                      <a:pt x="2570" y="297"/>
                    </a:lnTo>
                    <a:lnTo>
                      <a:pt x="2574" y="293"/>
                    </a:lnTo>
                    <a:lnTo>
                      <a:pt x="2578" y="291"/>
                    </a:lnTo>
                    <a:lnTo>
                      <a:pt x="2582" y="288"/>
                    </a:lnTo>
                    <a:lnTo>
                      <a:pt x="2586" y="286"/>
                    </a:lnTo>
                    <a:lnTo>
                      <a:pt x="2590" y="286"/>
                    </a:lnTo>
                    <a:lnTo>
                      <a:pt x="2594" y="283"/>
                    </a:lnTo>
                    <a:lnTo>
                      <a:pt x="2598" y="281"/>
                    </a:lnTo>
                    <a:lnTo>
                      <a:pt x="2602" y="279"/>
                    </a:lnTo>
                    <a:lnTo>
                      <a:pt x="2605" y="276"/>
                    </a:lnTo>
                    <a:lnTo>
                      <a:pt x="2609" y="275"/>
                    </a:lnTo>
                    <a:lnTo>
                      <a:pt x="2613" y="274"/>
                    </a:lnTo>
                    <a:lnTo>
                      <a:pt x="2617" y="270"/>
                    </a:lnTo>
                    <a:lnTo>
                      <a:pt x="2621" y="271"/>
                    </a:lnTo>
                    <a:lnTo>
                      <a:pt x="2625" y="268"/>
                    </a:lnTo>
                    <a:lnTo>
                      <a:pt x="2629" y="267"/>
                    </a:lnTo>
                    <a:lnTo>
                      <a:pt x="2633" y="266"/>
                    </a:lnTo>
                    <a:lnTo>
                      <a:pt x="2637" y="264"/>
                    </a:lnTo>
                    <a:lnTo>
                      <a:pt x="2641" y="260"/>
                    </a:lnTo>
                    <a:lnTo>
                      <a:pt x="2645" y="258"/>
                    </a:lnTo>
                    <a:lnTo>
                      <a:pt x="2649" y="259"/>
                    </a:lnTo>
                    <a:lnTo>
                      <a:pt x="2653" y="257"/>
                    </a:lnTo>
                    <a:lnTo>
                      <a:pt x="2657" y="254"/>
                    </a:lnTo>
                    <a:lnTo>
                      <a:pt x="2661" y="253"/>
                    </a:lnTo>
                    <a:lnTo>
                      <a:pt x="2665" y="251"/>
                    </a:lnTo>
                    <a:lnTo>
                      <a:pt x="2669" y="251"/>
                    </a:lnTo>
                    <a:lnTo>
                      <a:pt x="2672" y="248"/>
                    </a:lnTo>
                    <a:lnTo>
                      <a:pt x="2676" y="245"/>
                    </a:lnTo>
                    <a:lnTo>
                      <a:pt x="2680" y="244"/>
                    </a:lnTo>
                    <a:lnTo>
                      <a:pt x="2684" y="242"/>
                    </a:lnTo>
                    <a:lnTo>
                      <a:pt x="2688" y="242"/>
                    </a:lnTo>
                    <a:lnTo>
                      <a:pt x="2692" y="239"/>
                    </a:lnTo>
                    <a:lnTo>
                      <a:pt x="2696" y="238"/>
                    </a:lnTo>
                    <a:lnTo>
                      <a:pt x="2700" y="236"/>
                    </a:lnTo>
                    <a:lnTo>
                      <a:pt x="2704" y="233"/>
                    </a:lnTo>
                    <a:lnTo>
                      <a:pt x="2708" y="233"/>
                    </a:lnTo>
                    <a:lnTo>
                      <a:pt x="2712" y="231"/>
                    </a:lnTo>
                    <a:lnTo>
                      <a:pt x="2716" y="229"/>
                    </a:lnTo>
                    <a:lnTo>
                      <a:pt x="2720" y="228"/>
                    </a:lnTo>
                    <a:lnTo>
                      <a:pt x="2724" y="225"/>
                    </a:lnTo>
                    <a:lnTo>
                      <a:pt x="2728" y="224"/>
                    </a:lnTo>
                    <a:lnTo>
                      <a:pt x="2732" y="223"/>
                    </a:lnTo>
                    <a:lnTo>
                      <a:pt x="2736" y="221"/>
                    </a:lnTo>
                    <a:lnTo>
                      <a:pt x="2739" y="219"/>
                    </a:lnTo>
                    <a:lnTo>
                      <a:pt x="2743" y="217"/>
                    </a:lnTo>
                    <a:lnTo>
                      <a:pt x="2747" y="217"/>
                    </a:lnTo>
                    <a:lnTo>
                      <a:pt x="2751" y="215"/>
                    </a:lnTo>
                    <a:lnTo>
                      <a:pt x="2755" y="213"/>
                    </a:lnTo>
                    <a:lnTo>
                      <a:pt x="2759" y="212"/>
                    </a:lnTo>
                    <a:lnTo>
                      <a:pt x="2763" y="209"/>
                    </a:lnTo>
                    <a:lnTo>
                      <a:pt x="2767" y="208"/>
                    </a:lnTo>
                    <a:lnTo>
                      <a:pt x="2771" y="207"/>
                    </a:lnTo>
                    <a:lnTo>
                      <a:pt x="2775" y="207"/>
                    </a:lnTo>
                    <a:lnTo>
                      <a:pt x="2779" y="204"/>
                    </a:lnTo>
                    <a:lnTo>
                      <a:pt x="2783" y="202"/>
                    </a:lnTo>
                    <a:lnTo>
                      <a:pt x="2787" y="200"/>
                    </a:lnTo>
                    <a:lnTo>
                      <a:pt x="2791" y="199"/>
                    </a:lnTo>
                    <a:lnTo>
                      <a:pt x="2795" y="197"/>
                    </a:lnTo>
                    <a:lnTo>
                      <a:pt x="2799" y="196"/>
                    </a:lnTo>
                    <a:lnTo>
                      <a:pt x="2803" y="194"/>
                    </a:lnTo>
                    <a:lnTo>
                      <a:pt x="2807" y="193"/>
                    </a:lnTo>
                    <a:lnTo>
                      <a:pt x="2810" y="191"/>
                    </a:lnTo>
                    <a:lnTo>
                      <a:pt x="2814" y="189"/>
                    </a:lnTo>
                    <a:lnTo>
                      <a:pt x="2818" y="188"/>
                    </a:lnTo>
                    <a:lnTo>
                      <a:pt x="2822" y="185"/>
                    </a:lnTo>
                    <a:lnTo>
                      <a:pt x="2826" y="185"/>
                    </a:lnTo>
                    <a:lnTo>
                      <a:pt x="2830" y="185"/>
                    </a:lnTo>
                    <a:lnTo>
                      <a:pt x="2834" y="183"/>
                    </a:lnTo>
                    <a:lnTo>
                      <a:pt x="2838" y="182"/>
                    </a:lnTo>
                    <a:lnTo>
                      <a:pt x="2842" y="179"/>
                    </a:lnTo>
                    <a:lnTo>
                      <a:pt x="2846" y="178"/>
                    </a:lnTo>
                    <a:lnTo>
                      <a:pt x="2850" y="177"/>
                    </a:lnTo>
                    <a:lnTo>
                      <a:pt x="2854" y="175"/>
                    </a:lnTo>
                    <a:lnTo>
                      <a:pt x="2858" y="174"/>
                    </a:lnTo>
                    <a:lnTo>
                      <a:pt x="2862" y="172"/>
                    </a:lnTo>
                    <a:lnTo>
                      <a:pt x="2866" y="171"/>
                    </a:lnTo>
                    <a:lnTo>
                      <a:pt x="2870" y="171"/>
                    </a:lnTo>
                    <a:lnTo>
                      <a:pt x="2874" y="168"/>
                    </a:lnTo>
                    <a:lnTo>
                      <a:pt x="2877" y="166"/>
                    </a:lnTo>
                    <a:lnTo>
                      <a:pt x="2881" y="165"/>
                    </a:lnTo>
                    <a:lnTo>
                      <a:pt x="2885" y="163"/>
                    </a:lnTo>
                    <a:lnTo>
                      <a:pt x="2889" y="162"/>
                    </a:lnTo>
                    <a:lnTo>
                      <a:pt x="2893" y="163"/>
                    </a:lnTo>
                    <a:lnTo>
                      <a:pt x="2897" y="160"/>
                    </a:lnTo>
                    <a:lnTo>
                      <a:pt x="2901" y="157"/>
                    </a:lnTo>
                    <a:lnTo>
                      <a:pt x="2905" y="158"/>
                    </a:lnTo>
                    <a:lnTo>
                      <a:pt x="2909" y="155"/>
                    </a:lnTo>
                    <a:lnTo>
                      <a:pt x="2913" y="155"/>
                    </a:lnTo>
                    <a:lnTo>
                      <a:pt x="2917" y="153"/>
                    </a:lnTo>
                    <a:lnTo>
                      <a:pt x="2921" y="153"/>
                    </a:lnTo>
                    <a:lnTo>
                      <a:pt x="2925" y="150"/>
                    </a:lnTo>
                    <a:lnTo>
                      <a:pt x="2929" y="149"/>
                    </a:lnTo>
                    <a:lnTo>
                      <a:pt x="2933" y="149"/>
                    </a:lnTo>
                    <a:lnTo>
                      <a:pt x="2937" y="148"/>
                    </a:lnTo>
                    <a:lnTo>
                      <a:pt x="2941" y="146"/>
                    </a:lnTo>
                    <a:lnTo>
                      <a:pt x="2944" y="145"/>
                    </a:lnTo>
                    <a:lnTo>
                      <a:pt x="2948" y="144"/>
                    </a:lnTo>
                    <a:lnTo>
                      <a:pt x="2952" y="142"/>
                    </a:lnTo>
                    <a:lnTo>
                      <a:pt x="2956" y="141"/>
                    </a:lnTo>
                    <a:lnTo>
                      <a:pt x="2960" y="140"/>
                    </a:lnTo>
                    <a:lnTo>
                      <a:pt x="2964" y="138"/>
                    </a:lnTo>
                    <a:lnTo>
                      <a:pt x="2968" y="137"/>
                    </a:lnTo>
                    <a:lnTo>
                      <a:pt x="2972" y="136"/>
                    </a:lnTo>
                    <a:lnTo>
                      <a:pt x="2976" y="136"/>
                    </a:lnTo>
                    <a:lnTo>
                      <a:pt x="2980" y="134"/>
                    </a:lnTo>
                    <a:lnTo>
                      <a:pt x="2984" y="133"/>
                    </a:lnTo>
                    <a:lnTo>
                      <a:pt x="2988" y="130"/>
                    </a:lnTo>
                    <a:lnTo>
                      <a:pt x="2992" y="130"/>
                    </a:lnTo>
                    <a:lnTo>
                      <a:pt x="2996" y="129"/>
                    </a:lnTo>
                    <a:lnTo>
                      <a:pt x="3000" y="128"/>
                    </a:lnTo>
                    <a:lnTo>
                      <a:pt x="3004" y="126"/>
                    </a:lnTo>
                    <a:lnTo>
                      <a:pt x="3008" y="126"/>
                    </a:lnTo>
                    <a:lnTo>
                      <a:pt x="3012" y="125"/>
                    </a:lnTo>
                    <a:lnTo>
                      <a:pt x="3015" y="125"/>
                    </a:lnTo>
                    <a:lnTo>
                      <a:pt x="3019" y="123"/>
                    </a:lnTo>
                    <a:lnTo>
                      <a:pt x="3023" y="121"/>
                    </a:lnTo>
                    <a:lnTo>
                      <a:pt x="3027" y="121"/>
                    </a:lnTo>
                    <a:lnTo>
                      <a:pt x="3031" y="119"/>
                    </a:lnTo>
                    <a:lnTo>
                      <a:pt x="3035" y="119"/>
                    </a:lnTo>
                    <a:lnTo>
                      <a:pt x="3039" y="117"/>
                    </a:lnTo>
                    <a:lnTo>
                      <a:pt x="3043" y="114"/>
                    </a:lnTo>
                    <a:lnTo>
                      <a:pt x="3047" y="114"/>
                    </a:lnTo>
                    <a:lnTo>
                      <a:pt x="3051" y="115"/>
                    </a:lnTo>
                    <a:lnTo>
                      <a:pt x="3055" y="112"/>
                    </a:lnTo>
                    <a:lnTo>
                      <a:pt x="3059" y="111"/>
                    </a:lnTo>
                    <a:lnTo>
                      <a:pt x="3063" y="110"/>
                    </a:lnTo>
                    <a:lnTo>
                      <a:pt x="3067" y="109"/>
                    </a:lnTo>
                    <a:lnTo>
                      <a:pt x="3071" y="110"/>
                    </a:lnTo>
                    <a:lnTo>
                      <a:pt x="3075" y="108"/>
                    </a:lnTo>
                    <a:lnTo>
                      <a:pt x="3079" y="106"/>
                    </a:lnTo>
                    <a:lnTo>
                      <a:pt x="3082" y="105"/>
                    </a:lnTo>
                    <a:lnTo>
                      <a:pt x="3086" y="104"/>
                    </a:lnTo>
                    <a:lnTo>
                      <a:pt x="3090" y="103"/>
                    </a:lnTo>
                    <a:lnTo>
                      <a:pt x="3094" y="102"/>
                    </a:lnTo>
                    <a:lnTo>
                      <a:pt x="3098" y="101"/>
                    </a:lnTo>
                    <a:lnTo>
                      <a:pt x="3102" y="101"/>
                    </a:lnTo>
                    <a:lnTo>
                      <a:pt x="3106" y="100"/>
                    </a:lnTo>
                    <a:lnTo>
                      <a:pt x="3110" y="99"/>
                    </a:lnTo>
                    <a:lnTo>
                      <a:pt x="3114" y="97"/>
                    </a:lnTo>
                    <a:lnTo>
                      <a:pt x="3118" y="97"/>
                    </a:lnTo>
                    <a:lnTo>
                      <a:pt x="3122" y="96"/>
                    </a:lnTo>
                    <a:lnTo>
                      <a:pt x="3126" y="95"/>
                    </a:lnTo>
                    <a:lnTo>
                      <a:pt x="3130" y="94"/>
                    </a:lnTo>
                    <a:lnTo>
                      <a:pt x="3134" y="94"/>
                    </a:lnTo>
                    <a:lnTo>
                      <a:pt x="3138" y="92"/>
                    </a:lnTo>
                    <a:lnTo>
                      <a:pt x="3142" y="91"/>
                    </a:lnTo>
                    <a:lnTo>
                      <a:pt x="3146" y="90"/>
                    </a:lnTo>
                    <a:lnTo>
                      <a:pt x="3150" y="9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63" name="Freeform 2915"/>
              <p:cNvSpPr>
                <a:spLocks/>
              </p:cNvSpPr>
              <p:nvPr/>
            </p:nvSpPr>
            <p:spPr bwMode="auto">
              <a:xfrm flipV="1">
                <a:off x="506" y="1598"/>
                <a:ext cx="1814" cy="32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3"/>
                  </a:cxn>
                  <a:cxn ang="0">
                    <a:pos x="201" y="4"/>
                  </a:cxn>
                  <a:cxn ang="0">
                    <a:pos x="252" y="6"/>
                  </a:cxn>
                  <a:cxn ang="0">
                    <a:pos x="303" y="9"/>
                  </a:cxn>
                  <a:cxn ang="0">
                    <a:pos x="354" y="15"/>
                  </a:cxn>
                  <a:cxn ang="0">
                    <a:pos x="406" y="22"/>
                  </a:cxn>
                  <a:cxn ang="0">
                    <a:pos x="457" y="34"/>
                  </a:cxn>
                  <a:cxn ang="0">
                    <a:pos x="508" y="49"/>
                  </a:cxn>
                  <a:cxn ang="0">
                    <a:pos x="559" y="64"/>
                  </a:cxn>
                  <a:cxn ang="0">
                    <a:pos x="611" y="86"/>
                  </a:cxn>
                  <a:cxn ang="0">
                    <a:pos x="662" y="110"/>
                  </a:cxn>
                  <a:cxn ang="0">
                    <a:pos x="713" y="135"/>
                  </a:cxn>
                  <a:cxn ang="0">
                    <a:pos x="764" y="165"/>
                  </a:cxn>
                  <a:cxn ang="0">
                    <a:pos x="816" y="196"/>
                  </a:cxn>
                  <a:cxn ang="0">
                    <a:pos x="867" y="228"/>
                  </a:cxn>
                  <a:cxn ang="0">
                    <a:pos x="918" y="262"/>
                  </a:cxn>
                  <a:cxn ang="0">
                    <a:pos x="969" y="295"/>
                  </a:cxn>
                  <a:cxn ang="0">
                    <a:pos x="1021" y="330"/>
                  </a:cxn>
                  <a:cxn ang="0">
                    <a:pos x="1072" y="363"/>
                  </a:cxn>
                  <a:cxn ang="0">
                    <a:pos x="1123" y="394"/>
                  </a:cxn>
                  <a:cxn ang="0">
                    <a:pos x="1174" y="423"/>
                  </a:cxn>
                  <a:cxn ang="0">
                    <a:pos x="1226" y="451"/>
                  </a:cxn>
                  <a:cxn ang="0">
                    <a:pos x="1277" y="476"/>
                  </a:cxn>
                  <a:cxn ang="0">
                    <a:pos x="1328" y="499"/>
                  </a:cxn>
                  <a:cxn ang="0">
                    <a:pos x="1379" y="518"/>
                  </a:cxn>
                  <a:cxn ang="0">
                    <a:pos x="1431" y="533"/>
                  </a:cxn>
                  <a:cxn ang="0">
                    <a:pos x="1482" y="544"/>
                  </a:cxn>
                  <a:cxn ang="0">
                    <a:pos x="1533" y="552"/>
                  </a:cxn>
                  <a:cxn ang="0">
                    <a:pos x="1584" y="559"/>
                  </a:cxn>
                  <a:cxn ang="0">
                    <a:pos x="1636" y="558"/>
                  </a:cxn>
                  <a:cxn ang="0">
                    <a:pos x="1687" y="558"/>
                  </a:cxn>
                  <a:cxn ang="0">
                    <a:pos x="1738" y="552"/>
                  </a:cxn>
                  <a:cxn ang="0">
                    <a:pos x="1789" y="545"/>
                  </a:cxn>
                  <a:cxn ang="0">
                    <a:pos x="1841" y="534"/>
                  </a:cxn>
                  <a:cxn ang="0">
                    <a:pos x="1892" y="520"/>
                  </a:cxn>
                  <a:cxn ang="0">
                    <a:pos x="1943" y="507"/>
                  </a:cxn>
                  <a:cxn ang="0">
                    <a:pos x="1994" y="489"/>
                  </a:cxn>
                  <a:cxn ang="0">
                    <a:pos x="2046" y="469"/>
                  </a:cxn>
                  <a:cxn ang="0">
                    <a:pos x="2097" y="449"/>
                  </a:cxn>
                  <a:cxn ang="0">
                    <a:pos x="2148" y="429"/>
                  </a:cxn>
                  <a:cxn ang="0">
                    <a:pos x="2199" y="407"/>
                  </a:cxn>
                  <a:cxn ang="0">
                    <a:pos x="2251" y="385"/>
                  </a:cxn>
                  <a:cxn ang="0">
                    <a:pos x="2302" y="362"/>
                  </a:cxn>
                  <a:cxn ang="0">
                    <a:pos x="2353" y="339"/>
                  </a:cxn>
                  <a:cxn ang="0">
                    <a:pos x="2404" y="317"/>
                  </a:cxn>
                  <a:cxn ang="0">
                    <a:pos x="2456" y="295"/>
                  </a:cxn>
                  <a:cxn ang="0">
                    <a:pos x="2507" y="273"/>
                  </a:cxn>
                  <a:cxn ang="0">
                    <a:pos x="2558" y="252"/>
                  </a:cxn>
                  <a:cxn ang="0">
                    <a:pos x="2609" y="231"/>
                  </a:cxn>
                  <a:cxn ang="0">
                    <a:pos x="2661" y="211"/>
                  </a:cxn>
                  <a:cxn ang="0">
                    <a:pos x="2712" y="193"/>
                  </a:cxn>
                  <a:cxn ang="0">
                    <a:pos x="2763" y="176"/>
                  </a:cxn>
                  <a:cxn ang="0">
                    <a:pos x="2814" y="161"/>
                  </a:cxn>
                  <a:cxn ang="0">
                    <a:pos x="2866" y="142"/>
                  </a:cxn>
                  <a:cxn ang="0">
                    <a:pos x="2917" y="129"/>
                  </a:cxn>
                  <a:cxn ang="0">
                    <a:pos x="2968" y="114"/>
                  </a:cxn>
                  <a:cxn ang="0">
                    <a:pos x="3019" y="102"/>
                  </a:cxn>
                  <a:cxn ang="0">
                    <a:pos x="3071" y="91"/>
                  </a:cxn>
                  <a:cxn ang="0">
                    <a:pos x="3122" y="80"/>
                  </a:cxn>
                </a:cxnLst>
                <a:rect l="0" t="0" r="r" b="b"/>
                <a:pathLst>
                  <a:path w="3150" h="560">
                    <a:moveTo>
                      <a:pt x="0" y="3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3"/>
                    </a:lnTo>
                    <a:lnTo>
                      <a:pt x="106" y="3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2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3"/>
                    </a:lnTo>
                    <a:lnTo>
                      <a:pt x="149" y="3"/>
                    </a:lnTo>
                    <a:lnTo>
                      <a:pt x="153" y="2"/>
                    </a:lnTo>
                    <a:lnTo>
                      <a:pt x="157" y="3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3"/>
                    </a:lnTo>
                    <a:lnTo>
                      <a:pt x="216" y="3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6"/>
                    </a:lnTo>
                    <a:lnTo>
                      <a:pt x="240" y="5"/>
                    </a:lnTo>
                    <a:lnTo>
                      <a:pt x="244" y="5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4" y="6"/>
                    </a:lnTo>
                    <a:lnTo>
                      <a:pt x="268" y="8"/>
                    </a:lnTo>
                    <a:lnTo>
                      <a:pt x="272" y="5"/>
                    </a:lnTo>
                    <a:lnTo>
                      <a:pt x="275" y="4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7"/>
                    </a:lnTo>
                    <a:lnTo>
                      <a:pt x="291" y="8"/>
                    </a:lnTo>
                    <a:lnTo>
                      <a:pt x="295" y="8"/>
                    </a:lnTo>
                    <a:lnTo>
                      <a:pt x="299" y="9"/>
                    </a:lnTo>
                    <a:lnTo>
                      <a:pt x="303" y="9"/>
                    </a:lnTo>
                    <a:lnTo>
                      <a:pt x="307" y="8"/>
                    </a:lnTo>
                    <a:lnTo>
                      <a:pt x="311" y="9"/>
                    </a:lnTo>
                    <a:lnTo>
                      <a:pt x="315" y="10"/>
                    </a:lnTo>
                    <a:lnTo>
                      <a:pt x="319" y="9"/>
                    </a:lnTo>
                    <a:lnTo>
                      <a:pt x="323" y="10"/>
                    </a:lnTo>
                    <a:lnTo>
                      <a:pt x="327" y="12"/>
                    </a:lnTo>
                    <a:lnTo>
                      <a:pt x="331" y="11"/>
                    </a:lnTo>
                    <a:lnTo>
                      <a:pt x="335" y="11"/>
                    </a:lnTo>
                    <a:lnTo>
                      <a:pt x="339" y="12"/>
                    </a:lnTo>
                    <a:lnTo>
                      <a:pt x="342" y="12"/>
                    </a:lnTo>
                    <a:lnTo>
                      <a:pt x="346" y="14"/>
                    </a:lnTo>
                    <a:lnTo>
                      <a:pt x="350" y="14"/>
                    </a:lnTo>
                    <a:lnTo>
                      <a:pt x="354" y="15"/>
                    </a:lnTo>
                    <a:lnTo>
                      <a:pt x="358" y="13"/>
                    </a:lnTo>
                    <a:lnTo>
                      <a:pt x="362" y="16"/>
                    </a:lnTo>
                    <a:lnTo>
                      <a:pt x="366" y="17"/>
                    </a:lnTo>
                    <a:lnTo>
                      <a:pt x="370" y="16"/>
                    </a:lnTo>
                    <a:lnTo>
                      <a:pt x="374" y="17"/>
                    </a:lnTo>
                    <a:lnTo>
                      <a:pt x="378" y="19"/>
                    </a:lnTo>
                    <a:lnTo>
                      <a:pt x="382" y="18"/>
                    </a:lnTo>
                    <a:lnTo>
                      <a:pt x="386" y="18"/>
                    </a:lnTo>
                    <a:lnTo>
                      <a:pt x="390" y="20"/>
                    </a:lnTo>
                    <a:lnTo>
                      <a:pt x="394" y="20"/>
                    </a:lnTo>
                    <a:lnTo>
                      <a:pt x="398" y="22"/>
                    </a:lnTo>
                    <a:lnTo>
                      <a:pt x="402" y="21"/>
                    </a:lnTo>
                    <a:lnTo>
                      <a:pt x="406" y="22"/>
                    </a:lnTo>
                    <a:lnTo>
                      <a:pt x="410" y="23"/>
                    </a:lnTo>
                    <a:lnTo>
                      <a:pt x="413" y="25"/>
                    </a:lnTo>
                    <a:lnTo>
                      <a:pt x="417" y="24"/>
                    </a:lnTo>
                    <a:lnTo>
                      <a:pt x="421" y="26"/>
                    </a:lnTo>
                    <a:lnTo>
                      <a:pt x="425" y="27"/>
                    </a:lnTo>
                    <a:lnTo>
                      <a:pt x="429" y="27"/>
                    </a:lnTo>
                    <a:lnTo>
                      <a:pt x="433" y="29"/>
                    </a:lnTo>
                    <a:lnTo>
                      <a:pt x="437" y="30"/>
                    </a:lnTo>
                    <a:lnTo>
                      <a:pt x="441" y="32"/>
                    </a:lnTo>
                    <a:lnTo>
                      <a:pt x="445" y="32"/>
                    </a:lnTo>
                    <a:lnTo>
                      <a:pt x="449" y="32"/>
                    </a:lnTo>
                    <a:lnTo>
                      <a:pt x="453" y="33"/>
                    </a:lnTo>
                    <a:lnTo>
                      <a:pt x="457" y="34"/>
                    </a:lnTo>
                    <a:lnTo>
                      <a:pt x="461" y="34"/>
                    </a:lnTo>
                    <a:lnTo>
                      <a:pt x="465" y="36"/>
                    </a:lnTo>
                    <a:lnTo>
                      <a:pt x="469" y="36"/>
                    </a:lnTo>
                    <a:lnTo>
                      <a:pt x="473" y="39"/>
                    </a:lnTo>
                    <a:lnTo>
                      <a:pt x="477" y="39"/>
                    </a:lnTo>
                    <a:lnTo>
                      <a:pt x="480" y="39"/>
                    </a:lnTo>
                    <a:lnTo>
                      <a:pt x="484" y="41"/>
                    </a:lnTo>
                    <a:lnTo>
                      <a:pt x="488" y="42"/>
                    </a:lnTo>
                    <a:lnTo>
                      <a:pt x="492" y="43"/>
                    </a:lnTo>
                    <a:lnTo>
                      <a:pt x="496" y="44"/>
                    </a:lnTo>
                    <a:lnTo>
                      <a:pt x="500" y="47"/>
                    </a:lnTo>
                    <a:lnTo>
                      <a:pt x="504" y="46"/>
                    </a:lnTo>
                    <a:lnTo>
                      <a:pt x="508" y="49"/>
                    </a:lnTo>
                    <a:lnTo>
                      <a:pt x="512" y="49"/>
                    </a:lnTo>
                    <a:lnTo>
                      <a:pt x="516" y="50"/>
                    </a:lnTo>
                    <a:lnTo>
                      <a:pt x="520" y="51"/>
                    </a:lnTo>
                    <a:lnTo>
                      <a:pt x="524" y="54"/>
                    </a:lnTo>
                    <a:lnTo>
                      <a:pt x="528" y="55"/>
                    </a:lnTo>
                    <a:lnTo>
                      <a:pt x="532" y="56"/>
                    </a:lnTo>
                    <a:lnTo>
                      <a:pt x="536" y="57"/>
                    </a:lnTo>
                    <a:lnTo>
                      <a:pt x="540" y="58"/>
                    </a:lnTo>
                    <a:lnTo>
                      <a:pt x="544" y="60"/>
                    </a:lnTo>
                    <a:lnTo>
                      <a:pt x="547" y="61"/>
                    </a:lnTo>
                    <a:lnTo>
                      <a:pt x="551" y="62"/>
                    </a:lnTo>
                    <a:lnTo>
                      <a:pt x="555" y="64"/>
                    </a:lnTo>
                    <a:lnTo>
                      <a:pt x="559" y="64"/>
                    </a:lnTo>
                    <a:lnTo>
                      <a:pt x="563" y="66"/>
                    </a:lnTo>
                    <a:lnTo>
                      <a:pt x="567" y="68"/>
                    </a:lnTo>
                    <a:lnTo>
                      <a:pt x="571" y="71"/>
                    </a:lnTo>
                    <a:lnTo>
                      <a:pt x="575" y="72"/>
                    </a:lnTo>
                    <a:lnTo>
                      <a:pt x="579" y="73"/>
                    </a:lnTo>
                    <a:lnTo>
                      <a:pt x="583" y="74"/>
                    </a:lnTo>
                    <a:lnTo>
                      <a:pt x="587" y="77"/>
                    </a:lnTo>
                    <a:lnTo>
                      <a:pt x="591" y="78"/>
                    </a:lnTo>
                    <a:lnTo>
                      <a:pt x="595" y="78"/>
                    </a:lnTo>
                    <a:lnTo>
                      <a:pt x="599" y="80"/>
                    </a:lnTo>
                    <a:lnTo>
                      <a:pt x="603" y="82"/>
                    </a:lnTo>
                    <a:lnTo>
                      <a:pt x="607" y="84"/>
                    </a:lnTo>
                    <a:lnTo>
                      <a:pt x="611" y="86"/>
                    </a:lnTo>
                    <a:lnTo>
                      <a:pt x="615" y="88"/>
                    </a:lnTo>
                    <a:lnTo>
                      <a:pt x="618" y="90"/>
                    </a:lnTo>
                    <a:lnTo>
                      <a:pt x="622" y="90"/>
                    </a:lnTo>
                    <a:lnTo>
                      <a:pt x="626" y="93"/>
                    </a:lnTo>
                    <a:lnTo>
                      <a:pt x="630" y="94"/>
                    </a:lnTo>
                    <a:lnTo>
                      <a:pt x="634" y="95"/>
                    </a:lnTo>
                    <a:lnTo>
                      <a:pt x="638" y="98"/>
                    </a:lnTo>
                    <a:lnTo>
                      <a:pt x="642" y="101"/>
                    </a:lnTo>
                    <a:lnTo>
                      <a:pt x="646" y="102"/>
                    </a:lnTo>
                    <a:lnTo>
                      <a:pt x="650" y="104"/>
                    </a:lnTo>
                    <a:lnTo>
                      <a:pt x="654" y="106"/>
                    </a:lnTo>
                    <a:lnTo>
                      <a:pt x="658" y="108"/>
                    </a:lnTo>
                    <a:lnTo>
                      <a:pt x="662" y="110"/>
                    </a:lnTo>
                    <a:lnTo>
                      <a:pt x="666" y="111"/>
                    </a:lnTo>
                    <a:lnTo>
                      <a:pt x="670" y="114"/>
                    </a:lnTo>
                    <a:lnTo>
                      <a:pt x="674" y="115"/>
                    </a:lnTo>
                    <a:lnTo>
                      <a:pt x="678" y="117"/>
                    </a:lnTo>
                    <a:lnTo>
                      <a:pt x="682" y="118"/>
                    </a:lnTo>
                    <a:lnTo>
                      <a:pt x="685" y="121"/>
                    </a:lnTo>
                    <a:lnTo>
                      <a:pt x="689" y="122"/>
                    </a:lnTo>
                    <a:lnTo>
                      <a:pt x="693" y="124"/>
                    </a:lnTo>
                    <a:lnTo>
                      <a:pt x="697" y="128"/>
                    </a:lnTo>
                    <a:lnTo>
                      <a:pt x="701" y="129"/>
                    </a:lnTo>
                    <a:lnTo>
                      <a:pt x="705" y="132"/>
                    </a:lnTo>
                    <a:lnTo>
                      <a:pt x="709" y="134"/>
                    </a:lnTo>
                    <a:lnTo>
                      <a:pt x="713" y="135"/>
                    </a:lnTo>
                    <a:lnTo>
                      <a:pt x="717" y="138"/>
                    </a:lnTo>
                    <a:lnTo>
                      <a:pt x="721" y="141"/>
                    </a:lnTo>
                    <a:lnTo>
                      <a:pt x="725" y="143"/>
                    </a:lnTo>
                    <a:lnTo>
                      <a:pt x="729" y="144"/>
                    </a:lnTo>
                    <a:lnTo>
                      <a:pt x="733" y="147"/>
                    </a:lnTo>
                    <a:lnTo>
                      <a:pt x="737" y="149"/>
                    </a:lnTo>
                    <a:lnTo>
                      <a:pt x="741" y="152"/>
                    </a:lnTo>
                    <a:lnTo>
                      <a:pt x="745" y="154"/>
                    </a:lnTo>
                    <a:lnTo>
                      <a:pt x="749" y="155"/>
                    </a:lnTo>
                    <a:lnTo>
                      <a:pt x="753" y="158"/>
                    </a:lnTo>
                    <a:lnTo>
                      <a:pt x="756" y="161"/>
                    </a:lnTo>
                    <a:lnTo>
                      <a:pt x="760" y="162"/>
                    </a:lnTo>
                    <a:lnTo>
                      <a:pt x="764" y="165"/>
                    </a:lnTo>
                    <a:lnTo>
                      <a:pt x="768" y="167"/>
                    </a:lnTo>
                    <a:lnTo>
                      <a:pt x="772" y="170"/>
                    </a:lnTo>
                    <a:lnTo>
                      <a:pt x="776" y="172"/>
                    </a:lnTo>
                    <a:lnTo>
                      <a:pt x="780" y="174"/>
                    </a:lnTo>
                    <a:lnTo>
                      <a:pt x="784" y="177"/>
                    </a:lnTo>
                    <a:lnTo>
                      <a:pt x="788" y="179"/>
                    </a:lnTo>
                    <a:lnTo>
                      <a:pt x="792" y="182"/>
                    </a:lnTo>
                    <a:lnTo>
                      <a:pt x="796" y="184"/>
                    </a:lnTo>
                    <a:lnTo>
                      <a:pt x="800" y="185"/>
                    </a:lnTo>
                    <a:lnTo>
                      <a:pt x="804" y="189"/>
                    </a:lnTo>
                    <a:lnTo>
                      <a:pt x="808" y="191"/>
                    </a:lnTo>
                    <a:lnTo>
                      <a:pt x="812" y="194"/>
                    </a:lnTo>
                    <a:lnTo>
                      <a:pt x="816" y="196"/>
                    </a:lnTo>
                    <a:lnTo>
                      <a:pt x="820" y="199"/>
                    </a:lnTo>
                    <a:lnTo>
                      <a:pt x="823" y="202"/>
                    </a:lnTo>
                    <a:lnTo>
                      <a:pt x="827" y="202"/>
                    </a:lnTo>
                    <a:lnTo>
                      <a:pt x="831" y="204"/>
                    </a:lnTo>
                    <a:lnTo>
                      <a:pt x="835" y="209"/>
                    </a:lnTo>
                    <a:lnTo>
                      <a:pt x="839" y="210"/>
                    </a:lnTo>
                    <a:lnTo>
                      <a:pt x="843" y="211"/>
                    </a:lnTo>
                    <a:lnTo>
                      <a:pt x="847" y="216"/>
                    </a:lnTo>
                    <a:lnTo>
                      <a:pt x="851" y="219"/>
                    </a:lnTo>
                    <a:lnTo>
                      <a:pt x="855" y="220"/>
                    </a:lnTo>
                    <a:lnTo>
                      <a:pt x="859" y="224"/>
                    </a:lnTo>
                    <a:lnTo>
                      <a:pt x="863" y="225"/>
                    </a:lnTo>
                    <a:lnTo>
                      <a:pt x="867" y="228"/>
                    </a:lnTo>
                    <a:lnTo>
                      <a:pt x="871" y="232"/>
                    </a:lnTo>
                    <a:lnTo>
                      <a:pt x="875" y="234"/>
                    </a:lnTo>
                    <a:lnTo>
                      <a:pt x="879" y="236"/>
                    </a:lnTo>
                    <a:lnTo>
                      <a:pt x="883" y="240"/>
                    </a:lnTo>
                    <a:lnTo>
                      <a:pt x="887" y="240"/>
                    </a:lnTo>
                    <a:lnTo>
                      <a:pt x="890" y="244"/>
                    </a:lnTo>
                    <a:lnTo>
                      <a:pt x="894" y="247"/>
                    </a:lnTo>
                    <a:lnTo>
                      <a:pt x="898" y="248"/>
                    </a:lnTo>
                    <a:lnTo>
                      <a:pt x="902" y="251"/>
                    </a:lnTo>
                    <a:lnTo>
                      <a:pt x="906" y="254"/>
                    </a:lnTo>
                    <a:lnTo>
                      <a:pt x="910" y="256"/>
                    </a:lnTo>
                    <a:lnTo>
                      <a:pt x="914" y="259"/>
                    </a:lnTo>
                    <a:lnTo>
                      <a:pt x="918" y="262"/>
                    </a:lnTo>
                    <a:lnTo>
                      <a:pt x="922" y="266"/>
                    </a:lnTo>
                    <a:lnTo>
                      <a:pt x="926" y="267"/>
                    </a:lnTo>
                    <a:lnTo>
                      <a:pt x="930" y="270"/>
                    </a:lnTo>
                    <a:lnTo>
                      <a:pt x="934" y="273"/>
                    </a:lnTo>
                    <a:lnTo>
                      <a:pt x="938" y="275"/>
                    </a:lnTo>
                    <a:lnTo>
                      <a:pt x="942" y="277"/>
                    </a:lnTo>
                    <a:lnTo>
                      <a:pt x="946" y="280"/>
                    </a:lnTo>
                    <a:lnTo>
                      <a:pt x="950" y="283"/>
                    </a:lnTo>
                    <a:lnTo>
                      <a:pt x="954" y="284"/>
                    </a:lnTo>
                    <a:lnTo>
                      <a:pt x="958" y="289"/>
                    </a:lnTo>
                    <a:lnTo>
                      <a:pt x="961" y="291"/>
                    </a:lnTo>
                    <a:lnTo>
                      <a:pt x="965" y="294"/>
                    </a:lnTo>
                    <a:lnTo>
                      <a:pt x="969" y="295"/>
                    </a:lnTo>
                    <a:lnTo>
                      <a:pt x="973" y="299"/>
                    </a:lnTo>
                    <a:lnTo>
                      <a:pt x="977" y="302"/>
                    </a:lnTo>
                    <a:lnTo>
                      <a:pt x="981" y="305"/>
                    </a:lnTo>
                    <a:lnTo>
                      <a:pt x="985" y="307"/>
                    </a:lnTo>
                    <a:lnTo>
                      <a:pt x="989" y="308"/>
                    </a:lnTo>
                    <a:lnTo>
                      <a:pt x="993" y="313"/>
                    </a:lnTo>
                    <a:lnTo>
                      <a:pt x="997" y="314"/>
                    </a:lnTo>
                    <a:lnTo>
                      <a:pt x="1001" y="316"/>
                    </a:lnTo>
                    <a:lnTo>
                      <a:pt x="1005" y="320"/>
                    </a:lnTo>
                    <a:lnTo>
                      <a:pt x="1009" y="322"/>
                    </a:lnTo>
                    <a:lnTo>
                      <a:pt x="1013" y="324"/>
                    </a:lnTo>
                    <a:lnTo>
                      <a:pt x="1017" y="328"/>
                    </a:lnTo>
                    <a:lnTo>
                      <a:pt x="1021" y="330"/>
                    </a:lnTo>
                    <a:lnTo>
                      <a:pt x="1025" y="332"/>
                    </a:lnTo>
                    <a:lnTo>
                      <a:pt x="1028" y="335"/>
                    </a:lnTo>
                    <a:lnTo>
                      <a:pt x="1032" y="338"/>
                    </a:lnTo>
                    <a:lnTo>
                      <a:pt x="1036" y="340"/>
                    </a:lnTo>
                    <a:lnTo>
                      <a:pt x="1040" y="343"/>
                    </a:lnTo>
                    <a:lnTo>
                      <a:pt x="1044" y="346"/>
                    </a:lnTo>
                    <a:lnTo>
                      <a:pt x="1048" y="348"/>
                    </a:lnTo>
                    <a:lnTo>
                      <a:pt x="1052" y="350"/>
                    </a:lnTo>
                    <a:lnTo>
                      <a:pt x="1056" y="352"/>
                    </a:lnTo>
                    <a:lnTo>
                      <a:pt x="1060" y="355"/>
                    </a:lnTo>
                    <a:lnTo>
                      <a:pt x="1064" y="358"/>
                    </a:lnTo>
                    <a:lnTo>
                      <a:pt x="1068" y="359"/>
                    </a:lnTo>
                    <a:lnTo>
                      <a:pt x="1072" y="363"/>
                    </a:lnTo>
                    <a:lnTo>
                      <a:pt x="1076" y="366"/>
                    </a:lnTo>
                    <a:lnTo>
                      <a:pt x="1080" y="368"/>
                    </a:lnTo>
                    <a:lnTo>
                      <a:pt x="1084" y="370"/>
                    </a:lnTo>
                    <a:lnTo>
                      <a:pt x="1088" y="373"/>
                    </a:lnTo>
                    <a:lnTo>
                      <a:pt x="1092" y="375"/>
                    </a:lnTo>
                    <a:lnTo>
                      <a:pt x="1095" y="376"/>
                    </a:lnTo>
                    <a:lnTo>
                      <a:pt x="1099" y="381"/>
                    </a:lnTo>
                    <a:lnTo>
                      <a:pt x="1103" y="382"/>
                    </a:lnTo>
                    <a:lnTo>
                      <a:pt x="1107" y="386"/>
                    </a:lnTo>
                    <a:lnTo>
                      <a:pt x="1111" y="388"/>
                    </a:lnTo>
                    <a:lnTo>
                      <a:pt x="1115" y="390"/>
                    </a:lnTo>
                    <a:lnTo>
                      <a:pt x="1119" y="392"/>
                    </a:lnTo>
                    <a:lnTo>
                      <a:pt x="1123" y="394"/>
                    </a:lnTo>
                    <a:lnTo>
                      <a:pt x="1127" y="397"/>
                    </a:lnTo>
                    <a:lnTo>
                      <a:pt x="1131" y="398"/>
                    </a:lnTo>
                    <a:lnTo>
                      <a:pt x="1135" y="401"/>
                    </a:lnTo>
                    <a:lnTo>
                      <a:pt x="1139" y="405"/>
                    </a:lnTo>
                    <a:lnTo>
                      <a:pt x="1143" y="405"/>
                    </a:lnTo>
                    <a:lnTo>
                      <a:pt x="1147" y="407"/>
                    </a:lnTo>
                    <a:lnTo>
                      <a:pt x="1151" y="410"/>
                    </a:lnTo>
                    <a:lnTo>
                      <a:pt x="1155" y="412"/>
                    </a:lnTo>
                    <a:lnTo>
                      <a:pt x="1159" y="417"/>
                    </a:lnTo>
                    <a:lnTo>
                      <a:pt x="1163" y="417"/>
                    </a:lnTo>
                    <a:lnTo>
                      <a:pt x="1166" y="422"/>
                    </a:lnTo>
                    <a:lnTo>
                      <a:pt x="1170" y="422"/>
                    </a:lnTo>
                    <a:lnTo>
                      <a:pt x="1174" y="423"/>
                    </a:lnTo>
                    <a:lnTo>
                      <a:pt x="1178" y="427"/>
                    </a:lnTo>
                    <a:lnTo>
                      <a:pt x="1182" y="429"/>
                    </a:lnTo>
                    <a:lnTo>
                      <a:pt x="1186" y="430"/>
                    </a:lnTo>
                    <a:lnTo>
                      <a:pt x="1190" y="432"/>
                    </a:lnTo>
                    <a:lnTo>
                      <a:pt x="1194" y="433"/>
                    </a:lnTo>
                    <a:lnTo>
                      <a:pt x="1198" y="437"/>
                    </a:lnTo>
                    <a:lnTo>
                      <a:pt x="1202" y="439"/>
                    </a:lnTo>
                    <a:lnTo>
                      <a:pt x="1206" y="440"/>
                    </a:lnTo>
                    <a:lnTo>
                      <a:pt x="1210" y="443"/>
                    </a:lnTo>
                    <a:lnTo>
                      <a:pt x="1214" y="444"/>
                    </a:lnTo>
                    <a:lnTo>
                      <a:pt x="1218" y="448"/>
                    </a:lnTo>
                    <a:lnTo>
                      <a:pt x="1222" y="448"/>
                    </a:lnTo>
                    <a:lnTo>
                      <a:pt x="1226" y="451"/>
                    </a:lnTo>
                    <a:lnTo>
                      <a:pt x="1230" y="454"/>
                    </a:lnTo>
                    <a:lnTo>
                      <a:pt x="1233" y="454"/>
                    </a:lnTo>
                    <a:lnTo>
                      <a:pt x="1237" y="457"/>
                    </a:lnTo>
                    <a:lnTo>
                      <a:pt x="1241" y="460"/>
                    </a:lnTo>
                    <a:lnTo>
                      <a:pt x="1245" y="462"/>
                    </a:lnTo>
                    <a:lnTo>
                      <a:pt x="1249" y="462"/>
                    </a:lnTo>
                    <a:lnTo>
                      <a:pt x="1253" y="465"/>
                    </a:lnTo>
                    <a:lnTo>
                      <a:pt x="1257" y="466"/>
                    </a:lnTo>
                    <a:lnTo>
                      <a:pt x="1261" y="471"/>
                    </a:lnTo>
                    <a:lnTo>
                      <a:pt x="1265" y="470"/>
                    </a:lnTo>
                    <a:lnTo>
                      <a:pt x="1269" y="473"/>
                    </a:lnTo>
                    <a:lnTo>
                      <a:pt x="1273" y="473"/>
                    </a:lnTo>
                    <a:lnTo>
                      <a:pt x="1277" y="476"/>
                    </a:lnTo>
                    <a:lnTo>
                      <a:pt x="1281" y="477"/>
                    </a:lnTo>
                    <a:lnTo>
                      <a:pt x="1285" y="480"/>
                    </a:lnTo>
                    <a:lnTo>
                      <a:pt x="1289" y="484"/>
                    </a:lnTo>
                    <a:lnTo>
                      <a:pt x="1293" y="484"/>
                    </a:lnTo>
                    <a:lnTo>
                      <a:pt x="1297" y="485"/>
                    </a:lnTo>
                    <a:lnTo>
                      <a:pt x="1301" y="488"/>
                    </a:lnTo>
                    <a:lnTo>
                      <a:pt x="1304" y="489"/>
                    </a:lnTo>
                    <a:lnTo>
                      <a:pt x="1308" y="491"/>
                    </a:lnTo>
                    <a:lnTo>
                      <a:pt x="1312" y="491"/>
                    </a:lnTo>
                    <a:lnTo>
                      <a:pt x="1316" y="494"/>
                    </a:lnTo>
                    <a:lnTo>
                      <a:pt x="1320" y="496"/>
                    </a:lnTo>
                    <a:lnTo>
                      <a:pt x="1324" y="497"/>
                    </a:lnTo>
                    <a:lnTo>
                      <a:pt x="1328" y="499"/>
                    </a:lnTo>
                    <a:lnTo>
                      <a:pt x="1332" y="502"/>
                    </a:lnTo>
                    <a:lnTo>
                      <a:pt x="1336" y="502"/>
                    </a:lnTo>
                    <a:lnTo>
                      <a:pt x="1340" y="503"/>
                    </a:lnTo>
                    <a:lnTo>
                      <a:pt x="1344" y="506"/>
                    </a:lnTo>
                    <a:lnTo>
                      <a:pt x="1348" y="507"/>
                    </a:lnTo>
                    <a:lnTo>
                      <a:pt x="1352" y="507"/>
                    </a:lnTo>
                    <a:lnTo>
                      <a:pt x="1356" y="509"/>
                    </a:lnTo>
                    <a:lnTo>
                      <a:pt x="1360" y="510"/>
                    </a:lnTo>
                    <a:lnTo>
                      <a:pt x="1364" y="513"/>
                    </a:lnTo>
                    <a:lnTo>
                      <a:pt x="1368" y="513"/>
                    </a:lnTo>
                    <a:lnTo>
                      <a:pt x="1371" y="514"/>
                    </a:lnTo>
                    <a:lnTo>
                      <a:pt x="1375" y="517"/>
                    </a:lnTo>
                    <a:lnTo>
                      <a:pt x="1379" y="518"/>
                    </a:lnTo>
                    <a:lnTo>
                      <a:pt x="1383" y="519"/>
                    </a:lnTo>
                    <a:lnTo>
                      <a:pt x="1387" y="520"/>
                    </a:lnTo>
                    <a:lnTo>
                      <a:pt x="1391" y="522"/>
                    </a:lnTo>
                    <a:lnTo>
                      <a:pt x="1395" y="523"/>
                    </a:lnTo>
                    <a:lnTo>
                      <a:pt x="1399" y="524"/>
                    </a:lnTo>
                    <a:lnTo>
                      <a:pt x="1403" y="526"/>
                    </a:lnTo>
                    <a:lnTo>
                      <a:pt x="1407" y="525"/>
                    </a:lnTo>
                    <a:lnTo>
                      <a:pt x="1411" y="527"/>
                    </a:lnTo>
                    <a:lnTo>
                      <a:pt x="1415" y="529"/>
                    </a:lnTo>
                    <a:lnTo>
                      <a:pt x="1419" y="529"/>
                    </a:lnTo>
                    <a:lnTo>
                      <a:pt x="1423" y="531"/>
                    </a:lnTo>
                    <a:lnTo>
                      <a:pt x="1427" y="531"/>
                    </a:lnTo>
                    <a:lnTo>
                      <a:pt x="1431" y="533"/>
                    </a:lnTo>
                    <a:lnTo>
                      <a:pt x="1435" y="533"/>
                    </a:lnTo>
                    <a:lnTo>
                      <a:pt x="1438" y="535"/>
                    </a:lnTo>
                    <a:lnTo>
                      <a:pt x="1442" y="536"/>
                    </a:lnTo>
                    <a:lnTo>
                      <a:pt x="1446" y="537"/>
                    </a:lnTo>
                    <a:lnTo>
                      <a:pt x="1450" y="537"/>
                    </a:lnTo>
                    <a:lnTo>
                      <a:pt x="1454" y="538"/>
                    </a:lnTo>
                    <a:lnTo>
                      <a:pt x="1458" y="540"/>
                    </a:lnTo>
                    <a:lnTo>
                      <a:pt x="1462" y="540"/>
                    </a:lnTo>
                    <a:lnTo>
                      <a:pt x="1466" y="542"/>
                    </a:lnTo>
                    <a:lnTo>
                      <a:pt x="1470" y="542"/>
                    </a:lnTo>
                    <a:lnTo>
                      <a:pt x="1474" y="543"/>
                    </a:lnTo>
                    <a:lnTo>
                      <a:pt x="1478" y="543"/>
                    </a:lnTo>
                    <a:lnTo>
                      <a:pt x="1482" y="544"/>
                    </a:lnTo>
                    <a:lnTo>
                      <a:pt x="1486" y="544"/>
                    </a:lnTo>
                    <a:lnTo>
                      <a:pt x="1490" y="546"/>
                    </a:lnTo>
                    <a:lnTo>
                      <a:pt x="1494" y="546"/>
                    </a:lnTo>
                    <a:lnTo>
                      <a:pt x="1498" y="548"/>
                    </a:lnTo>
                    <a:lnTo>
                      <a:pt x="1502" y="548"/>
                    </a:lnTo>
                    <a:lnTo>
                      <a:pt x="1506" y="549"/>
                    </a:lnTo>
                    <a:lnTo>
                      <a:pt x="1509" y="550"/>
                    </a:lnTo>
                    <a:lnTo>
                      <a:pt x="1513" y="549"/>
                    </a:lnTo>
                    <a:lnTo>
                      <a:pt x="1517" y="551"/>
                    </a:lnTo>
                    <a:lnTo>
                      <a:pt x="1521" y="551"/>
                    </a:lnTo>
                    <a:lnTo>
                      <a:pt x="1525" y="553"/>
                    </a:lnTo>
                    <a:lnTo>
                      <a:pt x="1529" y="551"/>
                    </a:lnTo>
                    <a:lnTo>
                      <a:pt x="1533" y="552"/>
                    </a:lnTo>
                    <a:lnTo>
                      <a:pt x="1537" y="553"/>
                    </a:lnTo>
                    <a:lnTo>
                      <a:pt x="1541" y="555"/>
                    </a:lnTo>
                    <a:lnTo>
                      <a:pt x="1545" y="554"/>
                    </a:lnTo>
                    <a:lnTo>
                      <a:pt x="1549" y="553"/>
                    </a:lnTo>
                    <a:lnTo>
                      <a:pt x="1553" y="555"/>
                    </a:lnTo>
                    <a:lnTo>
                      <a:pt x="1557" y="556"/>
                    </a:lnTo>
                    <a:lnTo>
                      <a:pt x="1561" y="555"/>
                    </a:lnTo>
                    <a:lnTo>
                      <a:pt x="1565" y="557"/>
                    </a:lnTo>
                    <a:lnTo>
                      <a:pt x="1569" y="556"/>
                    </a:lnTo>
                    <a:lnTo>
                      <a:pt x="1573" y="558"/>
                    </a:lnTo>
                    <a:lnTo>
                      <a:pt x="1576" y="557"/>
                    </a:lnTo>
                    <a:lnTo>
                      <a:pt x="1580" y="558"/>
                    </a:lnTo>
                    <a:lnTo>
                      <a:pt x="1584" y="559"/>
                    </a:lnTo>
                    <a:lnTo>
                      <a:pt x="1588" y="557"/>
                    </a:lnTo>
                    <a:lnTo>
                      <a:pt x="1592" y="558"/>
                    </a:lnTo>
                    <a:lnTo>
                      <a:pt x="1596" y="558"/>
                    </a:lnTo>
                    <a:lnTo>
                      <a:pt x="1600" y="559"/>
                    </a:lnTo>
                    <a:lnTo>
                      <a:pt x="1604" y="559"/>
                    </a:lnTo>
                    <a:lnTo>
                      <a:pt x="1608" y="558"/>
                    </a:lnTo>
                    <a:lnTo>
                      <a:pt x="1612" y="559"/>
                    </a:lnTo>
                    <a:lnTo>
                      <a:pt x="1616" y="559"/>
                    </a:lnTo>
                    <a:lnTo>
                      <a:pt x="1620" y="559"/>
                    </a:lnTo>
                    <a:lnTo>
                      <a:pt x="1624" y="559"/>
                    </a:lnTo>
                    <a:lnTo>
                      <a:pt x="1628" y="559"/>
                    </a:lnTo>
                    <a:lnTo>
                      <a:pt x="1632" y="559"/>
                    </a:lnTo>
                    <a:lnTo>
                      <a:pt x="1636" y="558"/>
                    </a:lnTo>
                    <a:lnTo>
                      <a:pt x="1640" y="559"/>
                    </a:lnTo>
                    <a:lnTo>
                      <a:pt x="1643" y="559"/>
                    </a:lnTo>
                    <a:lnTo>
                      <a:pt x="1647" y="560"/>
                    </a:lnTo>
                    <a:lnTo>
                      <a:pt x="1651" y="558"/>
                    </a:lnTo>
                    <a:lnTo>
                      <a:pt x="1655" y="560"/>
                    </a:lnTo>
                    <a:lnTo>
                      <a:pt x="1659" y="559"/>
                    </a:lnTo>
                    <a:lnTo>
                      <a:pt x="1663" y="558"/>
                    </a:lnTo>
                    <a:lnTo>
                      <a:pt x="1667" y="559"/>
                    </a:lnTo>
                    <a:lnTo>
                      <a:pt x="1671" y="559"/>
                    </a:lnTo>
                    <a:lnTo>
                      <a:pt x="1675" y="559"/>
                    </a:lnTo>
                    <a:lnTo>
                      <a:pt x="1679" y="558"/>
                    </a:lnTo>
                    <a:lnTo>
                      <a:pt x="1683" y="557"/>
                    </a:lnTo>
                    <a:lnTo>
                      <a:pt x="1687" y="558"/>
                    </a:lnTo>
                    <a:lnTo>
                      <a:pt x="1691" y="558"/>
                    </a:lnTo>
                    <a:lnTo>
                      <a:pt x="1695" y="557"/>
                    </a:lnTo>
                    <a:lnTo>
                      <a:pt x="1699" y="556"/>
                    </a:lnTo>
                    <a:lnTo>
                      <a:pt x="1703" y="556"/>
                    </a:lnTo>
                    <a:lnTo>
                      <a:pt x="1707" y="556"/>
                    </a:lnTo>
                    <a:lnTo>
                      <a:pt x="1711" y="556"/>
                    </a:lnTo>
                    <a:lnTo>
                      <a:pt x="1714" y="555"/>
                    </a:lnTo>
                    <a:lnTo>
                      <a:pt x="1718" y="555"/>
                    </a:lnTo>
                    <a:lnTo>
                      <a:pt x="1722" y="555"/>
                    </a:lnTo>
                    <a:lnTo>
                      <a:pt x="1726" y="553"/>
                    </a:lnTo>
                    <a:lnTo>
                      <a:pt x="1730" y="552"/>
                    </a:lnTo>
                    <a:lnTo>
                      <a:pt x="1734" y="553"/>
                    </a:lnTo>
                    <a:lnTo>
                      <a:pt x="1738" y="552"/>
                    </a:lnTo>
                    <a:lnTo>
                      <a:pt x="1742" y="551"/>
                    </a:lnTo>
                    <a:lnTo>
                      <a:pt x="1746" y="552"/>
                    </a:lnTo>
                    <a:lnTo>
                      <a:pt x="1750" y="550"/>
                    </a:lnTo>
                    <a:lnTo>
                      <a:pt x="1754" y="551"/>
                    </a:lnTo>
                    <a:lnTo>
                      <a:pt x="1758" y="549"/>
                    </a:lnTo>
                    <a:lnTo>
                      <a:pt x="1762" y="548"/>
                    </a:lnTo>
                    <a:lnTo>
                      <a:pt x="1766" y="548"/>
                    </a:lnTo>
                    <a:lnTo>
                      <a:pt x="1770" y="548"/>
                    </a:lnTo>
                    <a:lnTo>
                      <a:pt x="1774" y="547"/>
                    </a:lnTo>
                    <a:lnTo>
                      <a:pt x="1778" y="545"/>
                    </a:lnTo>
                    <a:lnTo>
                      <a:pt x="1781" y="547"/>
                    </a:lnTo>
                    <a:lnTo>
                      <a:pt x="1785" y="545"/>
                    </a:lnTo>
                    <a:lnTo>
                      <a:pt x="1789" y="545"/>
                    </a:lnTo>
                    <a:lnTo>
                      <a:pt x="1793" y="545"/>
                    </a:lnTo>
                    <a:lnTo>
                      <a:pt x="1797" y="542"/>
                    </a:lnTo>
                    <a:lnTo>
                      <a:pt x="1801" y="543"/>
                    </a:lnTo>
                    <a:lnTo>
                      <a:pt x="1805" y="541"/>
                    </a:lnTo>
                    <a:lnTo>
                      <a:pt x="1809" y="540"/>
                    </a:lnTo>
                    <a:lnTo>
                      <a:pt x="1813" y="540"/>
                    </a:lnTo>
                    <a:lnTo>
                      <a:pt x="1817" y="539"/>
                    </a:lnTo>
                    <a:lnTo>
                      <a:pt x="1821" y="538"/>
                    </a:lnTo>
                    <a:lnTo>
                      <a:pt x="1825" y="538"/>
                    </a:lnTo>
                    <a:lnTo>
                      <a:pt x="1829" y="535"/>
                    </a:lnTo>
                    <a:lnTo>
                      <a:pt x="1833" y="534"/>
                    </a:lnTo>
                    <a:lnTo>
                      <a:pt x="1837" y="533"/>
                    </a:lnTo>
                    <a:lnTo>
                      <a:pt x="1841" y="534"/>
                    </a:lnTo>
                    <a:lnTo>
                      <a:pt x="1845" y="533"/>
                    </a:lnTo>
                    <a:lnTo>
                      <a:pt x="1848" y="533"/>
                    </a:lnTo>
                    <a:lnTo>
                      <a:pt x="1852" y="531"/>
                    </a:lnTo>
                    <a:lnTo>
                      <a:pt x="1856" y="531"/>
                    </a:lnTo>
                    <a:lnTo>
                      <a:pt x="1860" y="529"/>
                    </a:lnTo>
                    <a:lnTo>
                      <a:pt x="1864" y="526"/>
                    </a:lnTo>
                    <a:lnTo>
                      <a:pt x="1868" y="527"/>
                    </a:lnTo>
                    <a:lnTo>
                      <a:pt x="1872" y="527"/>
                    </a:lnTo>
                    <a:lnTo>
                      <a:pt x="1876" y="524"/>
                    </a:lnTo>
                    <a:lnTo>
                      <a:pt x="1880" y="523"/>
                    </a:lnTo>
                    <a:lnTo>
                      <a:pt x="1884" y="522"/>
                    </a:lnTo>
                    <a:lnTo>
                      <a:pt x="1888" y="521"/>
                    </a:lnTo>
                    <a:lnTo>
                      <a:pt x="1892" y="520"/>
                    </a:lnTo>
                    <a:lnTo>
                      <a:pt x="1896" y="519"/>
                    </a:lnTo>
                    <a:lnTo>
                      <a:pt x="1900" y="518"/>
                    </a:lnTo>
                    <a:lnTo>
                      <a:pt x="1904" y="518"/>
                    </a:lnTo>
                    <a:lnTo>
                      <a:pt x="1908" y="516"/>
                    </a:lnTo>
                    <a:lnTo>
                      <a:pt x="1912" y="515"/>
                    </a:lnTo>
                    <a:lnTo>
                      <a:pt x="1916" y="514"/>
                    </a:lnTo>
                    <a:lnTo>
                      <a:pt x="1919" y="513"/>
                    </a:lnTo>
                    <a:lnTo>
                      <a:pt x="1923" y="511"/>
                    </a:lnTo>
                    <a:lnTo>
                      <a:pt x="1927" y="510"/>
                    </a:lnTo>
                    <a:lnTo>
                      <a:pt x="1931" y="508"/>
                    </a:lnTo>
                    <a:lnTo>
                      <a:pt x="1935" y="507"/>
                    </a:lnTo>
                    <a:lnTo>
                      <a:pt x="1939" y="507"/>
                    </a:lnTo>
                    <a:lnTo>
                      <a:pt x="1943" y="507"/>
                    </a:lnTo>
                    <a:lnTo>
                      <a:pt x="1947" y="504"/>
                    </a:lnTo>
                    <a:lnTo>
                      <a:pt x="1951" y="503"/>
                    </a:lnTo>
                    <a:lnTo>
                      <a:pt x="1955" y="501"/>
                    </a:lnTo>
                    <a:lnTo>
                      <a:pt x="1959" y="499"/>
                    </a:lnTo>
                    <a:lnTo>
                      <a:pt x="1963" y="499"/>
                    </a:lnTo>
                    <a:lnTo>
                      <a:pt x="1967" y="497"/>
                    </a:lnTo>
                    <a:lnTo>
                      <a:pt x="1971" y="497"/>
                    </a:lnTo>
                    <a:lnTo>
                      <a:pt x="1975" y="496"/>
                    </a:lnTo>
                    <a:lnTo>
                      <a:pt x="1979" y="495"/>
                    </a:lnTo>
                    <a:lnTo>
                      <a:pt x="1983" y="493"/>
                    </a:lnTo>
                    <a:lnTo>
                      <a:pt x="1986" y="492"/>
                    </a:lnTo>
                    <a:lnTo>
                      <a:pt x="1990" y="490"/>
                    </a:lnTo>
                    <a:lnTo>
                      <a:pt x="1994" y="489"/>
                    </a:lnTo>
                    <a:lnTo>
                      <a:pt x="1998" y="487"/>
                    </a:lnTo>
                    <a:lnTo>
                      <a:pt x="2002" y="486"/>
                    </a:lnTo>
                    <a:lnTo>
                      <a:pt x="2006" y="484"/>
                    </a:lnTo>
                    <a:lnTo>
                      <a:pt x="2010" y="484"/>
                    </a:lnTo>
                    <a:lnTo>
                      <a:pt x="2014" y="480"/>
                    </a:lnTo>
                    <a:lnTo>
                      <a:pt x="2018" y="480"/>
                    </a:lnTo>
                    <a:lnTo>
                      <a:pt x="2022" y="479"/>
                    </a:lnTo>
                    <a:lnTo>
                      <a:pt x="2026" y="477"/>
                    </a:lnTo>
                    <a:lnTo>
                      <a:pt x="2030" y="476"/>
                    </a:lnTo>
                    <a:lnTo>
                      <a:pt x="2034" y="474"/>
                    </a:lnTo>
                    <a:lnTo>
                      <a:pt x="2038" y="473"/>
                    </a:lnTo>
                    <a:lnTo>
                      <a:pt x="2042" y="470"/>
                    </a:lnTo>
                    <a:lnTo>
                      <a:pt x="2046" y="469"/>
                    </a:lnTo>
                    <a:lnTo>
                      <a:pt x="2050" y="469"/>
                    </a:lnTo>
                    <a:lnTo>
                      <a:pt x="2054" y="466"/>
                    </a:lnTo>
                    <a:lnTo>
                      <a:pt x="2057" y="465"/>
                    </a:lnTo>
                    <a:lnTo>
                      <a:pt x="2061" y="463"/>
                    </a:lnTo>
                    <a:lnTo>
                      <a:pt x="2065" y="462"/>
                    </a:lnTo>
                    <a:lnTo>
                      <a:pt x="2069" y="460"/>
                    </a:lnTo>
                    <a:lnTo>
                      <a:pt x="2073" y="459"/>
                    </a:lnTo>
                    <a:lnTo>
                      <a:pt x="2077" y="456"/>
                    </a:lnTo>
                    <a:lnTo>
                      <a:pt x="2081" y="456"/>
                    </a:lnTo>
                    <a:lnTo>
                      <a:pt x="2085" y="453"/>
                    </a:lnTo>
                    <a:lnTo>
                      <a:pt x="2089" y="453"/>
                    </a:lnTo>
                    <a:lnTo>
                      <a:pt x="2093" y="452"/>
                    </a:lnTo>
                    <a:lnTo>
                      <a:pt x="2097" y="449"/>
                    </a:lnTo>
                    <a:lnTo>
                      <a:pt x="2101" y="448"/>
                    </a:lnTo>
                    <a:lnTo>
                      <a:pt x="2105" y="446"/>
                    </a:lnTo>
                    <a:lnTo>
                      <a:pt x="2109" y="445"/>
                    </a:lnTo>
                    <a:lnTo>
                      <a:pt x="2113" y="445"/>
                    </a:lnTo>
                    <a:lnTo>
                      <a:pt x="2117" y="440"/>
                    </a:lnTo>
                    <a:lnTo>
                      <a:pt x="2121" y="441"/>
                    </a:lnTo>
                    <a:lnTo>
                      <a:pt x="2124" y="439"/>
                    </a:lnTo>
                    <a:lnTo>
                      <a:pt x="2128" y="437"/>
                    </a:lnTo>
                    <a:lnTo>
                      <a:pt x="2132" y="436"/>
                    </a:lnTo>
                    <a:lnTo>
                      <a:pt x="2136" y="433"/>
                    </a:lnTo>
                    <a:lnTo>
                      <a:pt x="2140" y="431"/>
                    </a:lnTo>
                    <a:lnTo>
                      <a:pt x="2144" y="430"/>
                    </a:lnTo>
                    <a:lnTo>
                      <a:pt x="2148" y="429"/>
                    </a:lnTo>
                    <a:lnTo>
                      <a:pt x="2152" y="427"/>
                    </a:lnTo>
                    <a:lnTo>
                      <a:pt x="2156" y="426"/>
                    </a:lnTo>
                    <a:lnTo>
                      <a:pt x="2160" y="424"/>
                    </a:lnTo>
                    <a:lnTo>
                      <a:pt x="2164" y="423"/>
                    </a:lnTo>
                    <a:lnTo>
                      <a:pt x="2168" y="420"/>
                    </a:lnTo>
                    <a:lnTo>
                      <a:pt x="2172" y="418"/>
                    </a:lnTo>
                    <a:lnTo>
                      <a:pt x="2176" y="417"/>
                    </a:lnTo>
                    <a:lnTo>
                      <a:pt x="2180" y="416"/>
                    </a:lnTo>
                    <a:lnTo>
                      <a:pt x="2184" y="413"/>
                    </a:lnTo>
                    <a:lnTo>
                      <a:pt x="2188" y="412"/>
                    </a:lnTo>
                    <a:lnTo>
                      <a:pt x="2191" y="411"/>
                    </a:lnTo>
                    <a:lnTo>
                      <a:pt x="2195" y="409"/>
                    </a:lnTo>
                    <a:lnTo>
                      <a:pt x="2199" y="407"/>
                    </a:lnTo>
                    <a:lnTo>
                      <a:pt x="2203" y="405"/>
                    </a:lnTo>
                    <a:lnTo>
                      <a:pt x="2207" y="404"/>
                    </a:lnTo>
                    <a:lnTo>
                      <a:pt x="2211" y="402"/>
                    </a:lnTo>
                    <a:lnTo>
                      <a:pt x="2215" y="400"/>
                    </a:lnTo>
                    <a:lnTo>
                      <a:pt x="2219" y="398"/>
                    </a:lnTo>
                    <a:lnTo>
                      <a:pt x="2223" y="397"/>
                    </a:lnTo>
                    <a:lnTo>
                      <a:pt x="2227" y="396"/>
                    </a:lnTo>
                    <a:lnTo>
                      <a:pt x="2231" y="392"/>
                    </a:lnTo>
                    <a:lnTo>
                      <a:pt x="2235" y="392"/>
                    </a:lnTo>
                    <a:lnTo>
                      <a:pt x="2239" y="391"/>
                    </a:lnTo>
                    <a:lnTo>
                      <a:pt x="2243" y="388"/>
                    </a:lnTo>
                    <a:lnTo>
                      <a:pt x="2247" y="387"/>
                    </a:lnTo>
                    <a:lnTo>
                      <a:pt x="2251" y="385"/>
                    </a:lnTo>
                    <a:lnTo>
                      <a:pt x="2255" y="384"/>
                    </a:lnTo>
                    <a:lnTo>
                      <a:pt x="2259" y="381"/>
                    </a:lnTo>
                    <a:lnTo>
                      <a:pt x="2262" y="380"/>
                    </a:lnTo>
                    <a:lnTo>
                      <a:pt x="2266" y="377"/>
                    </a:lnTo>
                    <a:lnTo>
                      <a:pt x="2270" y="376"/>
                    </a:lnTo>
                    <a:lnTo>
                      <a:pt x="2274" y="374"/>
                    </a:lnTo>
                    <a:lnTo>
                      <a:pt x="2278" y="372"/>
                    </a:lnTo>
                    <a:lnTo>
                      <a:pt x="2282" y="370"/>
                    </a:lnTo>
                    <a:lnTo>
                      <a:pt x="2286" y="370"/>
                    </a:lnTo>
                    <a:lnTo>
                      <a:pt x="2290" y="367"/>
                    </a:lnTo>
                    <a:lnTo>
                      <a:pt x="2294" y="366"/>
                    </a:lnTo>
                    <a:lnTo>
                      <a:pt x="2298" y="364"/>
                    </a:lnTo>
                    <a:lnTo>
                      <a:pt x="2302" y="362"/>
                    </a:lnTo>
                    <a:lnTo>
                      <a:pt x="2306" y="360"/>
                    </a:lnTo>
                    <a:lnTo>
                      <a:pt x="2310" y="359"/>
                    </a:lnTo>
                    <a:lnTo>
                      <a:pt x="2314" y="357"/>
                    </a:lnTo>
                    <a:lnTo>
                      <a:pt x="2318" y="355"/>
                    </a:lnTo>
                    <a:lnTo>
                      <a:pt x="2322" y="351"/>
                    </a:lnTo>
                    <a:lnTo>
                      <a:pt x="2326" y="351"/>
                    </a:lnTo>
                    <a:lnTo>
                      <a:pt x="2329" y="350"/>
                    </a:lnTo>
                    <a:lnTo>
                      <a:pt x="2333" y="348"/>
                    </a:lnTo>
                    <a:lnTo>
                      <a:pt x="2337" y="345"/>
                    </a:lnTo>
                    <a:lnTo>
                      <a:pt x="2341" y="344"/>
                    </a:lnTo>
                    <a:lnTo>
                      <a:pt x="2345" y="341"/>
                    </a:lnTo>
                    <a:lnTo>
                      <a:pt x="2349" y="341"/>
                    </a:lnTo>
                    <a:lnTo>
                      <a:pt x="2353" y="339"/>
                    </a:lnTo>
                    <a:lnTo>
                      <a:pt x="2357" y="338"/>
                    </a:lnTo>
                    <a:lnTo>
                      <a:pt x="2361" y="336"/>
                    </a:lnTo>
                    <a:lnTo>
                      <a:pt x="2365" y="333"/>
                    </a:lnTo>
                    <a:lnTo>
                      <a:pt x="2369" y="331"/>
                    </a:lnTo>
                    <a:lnTo>
                      <a:pt x="2373" y="330"/>
                    </a:lnTo>
                    <a:lnTo>
                      <a:pt x="2377" y="328"/>
                    </a:lnTo>
                    <a:lnTo>
                      <a:pt x="2381" y="327"/>
                    </a:lnTo>
                    <a:lnTo>
                      <a:pt x="2385" y="325"/>
                    </a:lnTo>
                    <a:lnTo>
                      <a:pt x="2389" y="323"/>
                    </a:lnTo>
                    <a:lnTo>
                      <a:pt x="2393" y="322"/>
                    </a:lnTo>
                    <a:lnTo>
                      <a:pt x="2396" y="319"/>
                    </a:lnTo>
                    <a:lnTo>
                      <a:pt x="2400" y="317"/>
                    </a:lnTo>
                    <a:lnTo>
                      <a:pt x="2404" y="317"/>
                    </a:lnTo>
                    <a:lnTo>
                      <a:pt x="2408" y="314"/>
                    </a:lnTo>
                    <a:lnTo>
                      <a:pt x="2412" y="314"/>
                    </a:lnTo>
                    <a:lnTo>
                      <a:pt x="2416" y="312"/>
                    </a:lnTo>
                    <a:lnTo>
                      <a:pt x="2420" y="310"/>
                    </a:lnTo>
                    <a:lnTo>
                      <a:pt x="2424" y="308"/>
                    </a:lnTo>
                    <a:lnTo>
                      <a:pt x="2428" y="307"/>
                    </a:lnTo>
                    <a:lnTo>
                      <a:pt x="2432" y="305"/>
                    </a:lnTo>
                    <a:lnTo>
                      <a:pt x="2436" y="304"/>
                    </a:lnTo>
                    <a:lnTo>
                      <a:pt x="2440" y="301"/>
                    </a:lnTo>
                    <a:lnTo>
                      <a:pt x="2444" y="300"/>
                    </a:lnTo>
                    <a:lnTo>
                      <a:pt x="2448" y="298"/>
                    </a:lnTo>
                    <a:lnTo>
                      <a:pt x="2452" y="296"/>
                    </a:lnTo>
                    <a:lnTo>
                      <a:pt x="2456" y="295"/>
                    </a:lnTo>
                    <a:lnTo>
                      <a:pt x="2460" y="292"/>
                    </a:lnTo>
                    <a:lnTo>
                      <a:pt x="2464" y="291"/>
                    </a:lnTo>
                    <a:lnTo>
                      <a:pt x="2467" y="290"/>
                    </a:lnTo>
                    <a:lnTo>
                      <a:pt x="2471" y="287"/>
                    </a:lnTo>
                    <a:lnTo>
                      <a:pt x="2475" y="285"/>
                    </a:lnTo>
                    <a:lnTo>
                      <a:pt x="2479" y="284"/>
                    </a:lnTo>
                    <a:lnTo>
                      <a:pt x="2483" y="283"/>
                    </a:lnTo>
                    <a:lnTo>
                      <a:pt x="2487" y="281"/>
                    </a:lnTo>
                    <a:lnTo>
                      <a:pt x="2491" y="279"/>
                    </a:lnTo>
                    <a:lnTo>
                      <a:pt x="2495" y="278"/>
                    </a:lnTo>
                    <a:lnTo>
                      <a:pt x="2499" y="275"/>
                    </a:lnTo>
                    <a:lnTo>
                      <a:pt x="2503" y="275"/>
                    </a:lnTo>
                    <a:lnTo>
                      <a:pt x="2507" y="273"/>
                    </a:lnTo>
                    <a:lnTo>
                      <a:pt x="2511" y="271"/>
                    </a:lnTo>
                    <a:lnTo>
                      <a:pt x="2515" y="269"/>
                    </a:lnTo>
                    <a:lnTo>
                      <a:pt x="2519" y="269"/>
                    </a:lnTo>
                    <a:lnTo>
                      <a:pt x="2523" y="265"/>
                    </a:lnTo>
                    <a:lnTo>
                      <a:pt x="2527" y="264"/>
                    </a:lnTo>
                    <a:lnTo>
                      <a:pt x="2531" y="262"/>
                    </a:lnTo>
                    <a:lnTo>
                      <a:pt x="2534" y="260"/>
                    </a:lnTo>
                    <a:lnTo>
                      <a:pt x="2538" y="259"/>
                    </a:lnTo>
                    <a:lnTo>
                      <a:pt x="2542" y="258"/>
                    </a:lnTo>
                    <a:lnTo>
                      <a:pt x="2546" y="256"/>
                    </a:lnTo>
                    <a:lnTo>
                      <a:pt x="2550" y="255"/>
                    </a:lnTo>
                    <a:lnTo>
                      <a:pt x="2554" y="252"/>
                    </a:lnTo>
                    <a:lnTo>
                      <a:pt x="2558" y="252"/>
                    </a:lnTo>
                    <a:lnTo>
                      <a:pt x="2562" y="249"/>
                    </a:lnTo>
                    <a:lnTo>
                      <a:pt x="2566" y="248"/>
                    </a:lnTo>
                    <a:lnTo>
                      <a:pt x="2570" y="247"/>
                    </a:lnTo>
                    <a:lnTo>
                      <a:pt x="2574" y="246"/>
                    </a:lnTo>
                    <a:lnTo>
                      <a:pt x="2578" y="243"/>
                    </a:lnTo>
                    <a:lnTo>
                      <a:pt x="2582" y="242"/>
                    </a:lnTo>
                    <a:lnTo>
                      <a:pt x="2586" y="241"/>
                    </a:lnTo>
                    <a:lnTo>
                      <a:pt x="2590" y="239"/>
                    </a:lnTo>
                    <a:lnTo>
                      <a:pt x="2594" y="239"/>
                    </a:lnTo>
                    <a:lnTo>
                      <a:pt x="2598" y="234"/>
                    </a:lnTo>
                    <a:lnTo>
                      <a:pt x="2602" y="233"/>
                    </a:lnTo>
                    <a:lnTo>
                      <a:pt x="2605" y="233"/>
                    </a:lnTo>
                    <a:lnTo>
                      <a:pt x="2609" y="231"/>
                    </a:lnTo>
                    <a:lnTo>
                      <a:pt x="2613" y="228"/>
                    </a:lnTo>
                    <a:lnTo>
                      <a:pt x="2617" y="228"/>
                    </a:lnTo>
                    <a:lnTo>
                      <a:pt x="2621" y="227"/>
                    </a:lnTo>
                    <a:lnTo>
                      <a:pt x="2625" y="225"/>
                    </a:lnTo>
                    <a:lnTo>
                      <a:pt x="2629" y="224"/>
                    </a:lnTo>
                    <a:lnTo>
                      <a:pt x="2633" y="221"/>
                    </a:lnTo>
                    <a:lnTo>
                      <a:pt x="2637" y="221"/>
                    </a:lnTo>
                    <a:lnTo>
                      <a:pt x="2641" y="219"/>
                    </a:lnTo>
                    <a:lnTo>
                      <a:pt x="2645" y="218"/>
                    </a:lnTo>
                    <a:lnTo>
                      <a:pt x="2649" y="216"/>
                    </a:lnTo>
                    <a:lnTo>
                      <a:pt x="2653" y="214"/>
                    </a:lnTo>
                    <a:lnTo>
                      <a:pt x="2657" y="213"/>
                    </a:lnTo>
                    <a:lnTo>
                      <a:pt x="2661" y="211"/>
                    </a:lnTo>
                    <a:lnTo>
                      <a:pt x="2665" y="209"/>
                    </a:lnTo>
                    <a:lnTo>
                      <a:pt x="2669" y="208"/>
                    </a:lnTo>
                    <a:lnTo>
                      <a:pt x="2672" y="206"/>
                    </a:lnTo>
                    <a:lnTo>
                      <a:pt x="2676" y="207"/>
                    </a:lnTo>
                    <a:lnTo>
                      <a:pt x="2680" y="204"/>
                    </a:lnTo>
                    <a:lnTo>
                      <a:pt x="2684" y="204"/>
                    </a:lnTo>
                    <a:lnTo>
                      <a:pt x="2688" y="202"/>
                    </a:lnTo>
                    <a:lnTo>
                      <a:pt x="2692" y="199"/>
                    </a:lnTo>
                    <a:lnTo>
                      <a:pt x="2696" y="197"/>
                    </a:lnTo>
                    <a:lnTo>
                      <a:pt x="2700" y="197"/>
                    </a:lnTo>
                    <a:lnTo>
                      <a:pt x="2704" y="195"/>
                    </a:lnTo>
                    <a:lnTo>
                      <a:pt x="2708" y="194"/>
                    </a:lnTo>
                    <a:lnTo>
                      <a:pt x="2712" y="193"/>
                    </a:lnTo>
                    <a:lnTo>
                      <a:pt x="2716" y="192"/>
                    </a:lnTo>
                    <a:lnTo>
                      <a:pt x="2720" y="192"/>
                    </a:lnTo>
                    <a:lnTo>
                      <a:pt x="2724" y="189"/>
                    </a:lnTo>
                    <a:lnTo>
                      <a:pt x="2728" y="188"/>
                    </a:lnTo>
                    <a:lnTo>
                      <a:pt x="2732" y="186"/>
                    </a:lnTo>
                    <a:lnTo>
                      <a:pt x="2736" y="184"/>
                    </a:lnTo>
                    <a:lnTo>
                      <a:pt x="2739" y="182"/>
                    </a:lnTo>
                    <a:lnTo>
                      <a:pt x="2743" y="182"/>
                    </a:lnTo>
                    <a:lnTo>
                      <a:pt x="2747" y="182"/>
                    </a:lnTo>
                    <a:lnTo>
                      <a:pt x="2751" y="179"/>
                    </a:lnTo>
                    <a:lnTo>
                      <a:pt x="2755" y="177"/>
                    </a:lnTo>
                    <a:lnTo>
                      <a:pt x="2759" y="177"/>
                    </a:lnTo>
                    <a:lnTo>
                      <a:pt x="2763" y="176"/>
                    </a:lnTo>
                    <a:lnTo>
                      <a:pt x="2767" y="175"/>
                    </a:lnTo>
                    <a:lnTo>
                      <a:pt x="2771" y="172"/>
                    </a:lnTo>
                    <a:lnTo>
                      <a:pt x="2775" y="171"/>
                    </a:lnTo>
                    <a:lnTo>
                      <a:pt x="2779" y="169"/>
                    </a:lnTo>
                    <a:lnTo>
                      <a:pt x="2783" y="168"/>
                    </a:lnTo>
                    <a:lnTo>
                      <a:pt x="2787" y="166"/>
                    </a:lnTo>
                    <a:lnTo>
                      <a:pt x="2791" y="166"/>
                    </a:lnTo>
                    <a:lnTo>
                      <a:pt x="2795" y="164"/>
                    </a:lnTo>
                    <a:lnTo>
                      <a:pt x="2799" y="163"/>
                    </a:lnTo>
                    <a:lnTo>
                      <a:pt x="2803" y="163"/>
                    </a:lnTo>
                    <a:lnTo>
                      <a:pt x="2807" y="162"/>
                    </a:lnTo>
                    <a:lnTo>
                      <a:pt x="2810" y="160"/>
                    </a:lnTo>
                    <a:lnTo>
                      <a:pt x="2814" y="161"/>
                    </a:lnTo>
                    <a:lnTo>
                      <a:pt x="2818" y="156"/>
                    </a:lnTo>
                    <a:lnTo>
                      <a:pt x="2822" y="156"/>
                    </a:lnTo>
                    <a:lnTo>
                      <a:pt x="2826" y="154"/>
                    </a:lnTo>
                    <a:lnTo>
                      <a:pt x="2830" y="154"/>
                    </a:lnTo>
                    <a:lnTo>
                      <a:pt x="2834" y="151"/>
                    </a:lnTo>
                    <a:lnTo>
                      <a:pt x="2838" y="151"/>
                    </a:lnTo>
                    <a:lnTo>
                      <a:pt x="2842" y="149"/>
                    </a:lnTo>
                    <a:lnTo>
                      <a:pt x="2846" y="150"/>
                    </a:lnTo>
                    <a:lnTo>
                      <a:pt x="2850" y="146"/>
                    </a:lnTo>
                    <a:lnTo>
                      <a:pt x="2854" y="147"/>
                    </a:lnTo>
                    <a:lnTo>
                      <a:pt x="2858" y="145"/>
                    </a:lnTo>
                    <a:lnTo>
                      <a:pt x="2862" y="144"/>
                    </a:lnTo>
                    <a:lnTo>
                      <a:pt x="2866" y="142"/>
                    </a:lnTo>
                    <a:lnTo>
                      <a:pt x="2870" y="142"/>
                    </a:lnTo>
                    <a:lnTo>
                      <a:pt x="2874" y="141"/>
                    </a:lnTo>
                    <a:lnTo>
                      <a:pt x="2877" y="139"/>
                    </a:lnTo>
                    <a:lnTo>
                      <a:pt x="2881" y="138"/>
                    </a:lnTo>
                    <a:lnTo>
                      <a:pt x="2885" y="136"/>
                    </a:lnTo>
                    <a:lnTo>
                      <a:pt x="2889" y="136"/>
                    </a:lnTo>
                    <a:lnTo>
                      <a:pt x="2893" y="134"/>
                    </a:lnTo>
                    <a:lnTo>
                      <a:pt x="2897" y="135"/>
                    </a:lnTo>
                    <a:lnTo>
                      <a:pt x="2901" y="132"/>
                    </a:lnTo>
                    <a:lnTo>
                      <a:pt x="2905" y="131"/>
                    </a:lnTo>
                    <a:lnTo>
                      <a:pt x="2909" y="131"/>
                    </a:lnTo>
                    <a:lnTo>
                      <a:pt x="2913" y="129"/>
                    </a:lnTo>
                    <a:lnTo>
                      <a:pt x="2917" y="129"/>
                    </a:lnTo>
                    <a:lnTo>
                      <a:pt x="2921" y="127"/>
                    </a:lnTo>
                    <a:lnTo>
                      <a:pt x="2925" y="126"/>
                    </a:lnTo>
                    <a:lnTo>
                      <a:pt x="2929" y="124"/>
                    </a:lnTo>
                    <a:lnTo>
                      <a:pt x="2933" y="124"/>
                    </a:lnTo>
                    <a:lnTo>
                      <a:pt x="2937" y="123"/>
                    </a:lnTo>
                    <a:lnTo>
                      <a:pt x="2941" y="122"/>
                    </a:lnTo>
                    <a:lnTo>
                      <a:pt x="2944" y="121"/>
                    </a:lnTo>
                    <a:lnTo>
                      <a:pt x="2948" y="120"/>
                    </a:lnTo>
                    <a:lnTo>
                      <a:pt x="2952" y="118"/>
                    </a:lnTo>
                    <a:lnTo>
                      <a:pt x="2956" y="118"/>
                    </a:lnTo>
                    <a:lnTo>
                      <a:pt x="2960" y="117"/>
                    </a:lnTo>
                    <a:lnTo>
                      <a:pt x="2964" y="116"/>
                    </a:lnTo>
                    <a:lnTo>
                      <a:pt x="2968" y="114"/>
                    </a:lnTo>
                    <a:lnTo>
                      <a:pt x="2972" y="114"/>
                    </a:lnTo>
                    <a:lnTo>
                      <a:pt x="2976" y="113"/>
                    </a:lnTo>
                    <a:lnTo>
                      <a:pt x="2980" y="112"/>
                    </a:lnTo>
                    <a:lnTo>
                      <a:pt x="2984" y="110"/>
                    </a:lnTo>
                    <a:lnTo>
                      <a:pt x="2988" y="111"/>
                    </a:lnTo>
                    <a:lnTo>
                      <a:pt x="2992" y="110"/>
                    </a:lnTo>
                    <a:lnTo>
                      <a:pt x="2996" y="108"/>
                    </a:lnTo>
                    <a:lnTo>
                      <a:pt x="3000" y="107"/>
                    </a:lnTo>
                    <a:lnTo>
                      <a:pt x="3004" y="107"/>
                    </a:lnTo>
                    <a:lnTo>
                      <a:pt x="3008" y="106"/>
                    </a:lnTo>
                    <a:lnTo>
                      <a:pt x="3012" y="104"/>
                    </a:lnTo>
                    <a:lnTo>
                      <a:pt x="3015" y="104"/>
                    </a:lnTo>
                    <a:lnTo>
                      <a:pt x="3019" y="102"/>
                    </a:lnTo>
                    <a:lnTo>
                      <a:pt x="3023" y="102"/>
                    </a:lnTo>
                    <a:lnTo>
                      <a:pt x="3027" y="101"/>
                    </a:lnTo>
                    <a:lnTo>
                      <a:pt x="3031" y="100"/>
                    </a:lnTo>
                    <a:lnTo>
                      <a:pt x="3035" y="99"/>
                    </a:lnTo>
                    <a:lnTo>
                      <a:pt x="3039" y="99"/>
                    </a:lnTo>
                    <a:lnTo>
                      <a:pt x="3043" y="97"/>
                    </a:lnTo>
                    <a:lnTo>
                      <a:pt x="3047" y="96"/>
                    </a:lnTo>
                    <a:lnTo>
                      <a:pt x="3051" y="94"/>
                    </a:lnTo>
                    <a:lnTo>
                      <a:pt x="3055" y="94"/>
                    </a:lnTo>
                    <a:lnTo>
                      <a:pt x="3059" y="92"/>
                    </a:lnTo>
                    <a:lnTo>
                      <a:pt x="3063" y="93"/>
                    </a:lnTo>
                    <a:lnTo>
                      <a:pt x="3067" y="92"/>
                    </a:lnTo>
                    <a:lnTo>
                      <a:pt x="3071" y="91"/>
                    </a:lnTo>
                    <a:lnTo>
                      <a:pt x="3075" y="91"/>
                    </a:lnTo>
                    <a:lnTo>
                      <a:pt x="3079" y="89"/>
                    </a:lnTo>
                    <a:lnTo>
                      <a:pt x="3082" y="87"/>
                    </a:lnTo>
                    <a:lnTo>
                      <a:pt x="3086" y="87"/>
                    </a:lnTo>
                    <a:lnTo>
                      <a:pt x="3090" y="86"/>
                    </a:lnTo>
                    <a:lnTo>
                      <a:pt x="3094" y="86"/>
                    </a:lnTo>
                    <a:lnTo>
                      <a:pt x="3098" y="85"/>
                    </a:lnTo>
                    <a:lnTo>
                      <a:pt x="3102" y="84"/>
                    </a:lnTo>
                    <a:lnTo>
                      <a:pt x="3106" y="83"/>
                    </a:lnTo>
                    <a:lnTo>
                      <a:pt x="3110" y="82"/>
                    </a:lnTo>
                    <a:lnTo>
                      <a:pt x="3114" y="81"/>
                    </a:lnTo>
                    <a:lnTo>
                      <a:pt x="3118" y="82"/>
                    </a:lnTo>
                    <a:lnTo>
                      <a:pt x="3122" y="80"/>
                    </a:lnTo>
                    <a:lnTo>
                      <a:pt x="3126" y="78"/>
                    </a:lnTo>
                    <a:lnTo>
                      <a:pt x="3130" y="79"/>
                    </a:lnTo>
                    <a:lnTo>
                      <a:pt x="3134" y="77"/>
                    </a:lnTo>
                    <a:lnTo>
                      <a:pt x="3138" y="77"/>
                    </a:lnTo>
                    <a:lnTo>
                      <a:pt x="3142" y="77"/>
                    </a:lnTo>
                    <a:lnTo>
                      <a:pt x="3146" y="76"/>
                    </a:lnTo>
                    <a:lnTo>
                      <a:pt x="3150" y="7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64" name="Freeform 2916"/>
              <p:cNvSpPr>
                <a:spLocks/>
              </p:cNvSpPr>
              <p:nvPr/>
            </p:nvSpPr>
            <p:spPr bwMode="auto">
              <a:xfrm flipV="1">
                <a:off x="506" y="1591"/>
                <a:ext cx="1814" cy="329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1"/>
                  </a:cxn>
                  <a:cxn ang="0">
                    <a:pos x="201" y="2"/>
                  </a:cxn>
                  <a:cxn ang="0">
                    <a:pos x="252" y="5"/>
                  </a:cxn>
                  <a:cxn ang="0">
                    <a:pos x="303" y="9"/>
                  </a:cxn>
                  <a:cxn ang="0">
                    <a:pos x="354" y="14"/>
                  </a:cxn>
                  <a:cxn ang="0">
                    <a:pos x="406" y="22"/>
                  </a:cxn>
                  <a:cxn ang="0">
                    <a:pos x="457" y="35"/>
                  </a:cxn>
                  <a:cxn ang="0">
                    <a:pos x="508" y="49"/>
                  </a:cxn>
                  <a:cxn ang="0">
                    <a:pos x="559" y="68"/>
                  </a:cxn>
                  <a:cxn ang="0">
                    <a:pos x="611" y="89"/>
                  </a:cxn>
                  <a:cxn ang="0">
                    <a:pos x="662" y="113"/>
                  </a:cxn>
                  <a:cxn ang="0">
                    <a:pos x="713" y="140"/>
                  </a:cxn>
                  <a:cxn ang="0">
                    <a:pos x="764" y="170"/>
                  </a:cxn>
                  <a:cxn ang="0">
                    <a:pos x="816" y="202"/>
                  </a:cxn>
                  <a:cxn ang="0">
                    <a:pos x="867" y="236"/>
                  </a:cxn>
                  <a:cxn ang="0">
                    <a:pos x="918" y="267"/>
                  </a:cxn>
                  <a:cxn ang="0">
                    <a:pos x="969" y="303"/>
                  </a:cxn>
                  <a:cxn ang="0">
                    <a:pos x="1021" y="338"/>
                  </a:cxn>
                  <a:cxn ang="0">
                    <a:pos x="1072" y="372"/>
                  </a:cxn>
                  <a:cxn ang="0">
                    <a:pos x="1123" y="402"/>
                  </a:cxn>
                  <a:cxn ang="0">
                    <a:pos x="1174" y="432"/>
                  </a:cxn>
                  <a:cxn ang="0">
                    <a:pos x="1226" y="461"/>
                  </a:cxn>
                  <a:cxn ang="0">
                    <a:pos x="1277" y="487"/>
                  </a:cxn>
                  <a:cxn ang="0">
                    <a:pos x="1328" y="508"/>
                  </a:cxn>
                  <a:cxn ang="0">
                    <a:pos x="1379" y="527"/>
                  </a:cxn>
                  <a:cxn ang="0">
                    <a:pos x="1431" y="544"/>
                  </a:cxn>
                  <a:cxn ang="0">
                    <a:pos x="1482" y="555"/>
                  </a:cxn>
                  <a:cxn ang="0">
                    <a:pos x="1533" y="562"/>
                  </a:cxn>
                  <a:cxn ang="0">
                    <a:pos x="1584" y="569"/>
                  </a:cxn>
                  <a:cxn ang="0">
                    <a:pos x="1636" y="570"/>
                  </a:cxn>
                  <a:cxn ang="0">
                    <a:pos x="1687" y="567"/>
                  </a:cxn>
                  <a:cxn ang="0">
                    <a:pos x="1738" y="563"/>
                  </a:cxn>
                  <a:cxn ang="0">
                    <a:pos x="1789" y="555"/>
                  </a:cxn>
                  <a:cxn ang="0">
                    <a:pos x="1841" y="544"/>
                  </a:cxn>
                  <a:cxn ang="0">
                    <a:pos x="1892" y="529"/>
                  </a:cxn>
                  <a:cxn ang="0">
                    <a:pos x="1943" y="514"/>
                  </a:cxn>
                  <a:cxn ang="0">
                    <a:pos x="1994" y="498"/>
                  </a:cxn>
                  <a:cxn ang="0">
                    <a:pos x="2046" y="479"/>
                  </a:cxn>
                  <a:cxn ang="0">
                    <a:pos x="2097" y="457"/>
                  </a:cxn>
                  <a:cxn ang="0">
                    <a:pos x="2148" y="436"/>
                  </a:cxn>
                  <a:cxn ang="0">
                    <a:pos x="2199" y="415"/>
                  </a:cxn>
                  <a:cxn ang="0">
                    <a:pos x="2251" y="391"/>
                  </a:cxn>
                  <a:cxn ang="0">
                    <a:pos x="2302" y="368"/>
                  </a:cxn>
                  <a:cxn ang="0">
                    <a:pos x="2353" y="345"/>
                  </a:cxn>
                  <a:cxn ang="0">
                    <a:pos x="2404" y="321"/>
                  </a:cxn>
                  <a:cxn ang="0">
                    <a:pos x="2456" y="299"/>
                  </a:cxn>
                  <a:cxn ang="0">
                    <a:pos x="2507" y="276"/>
                  </a:cxn>
                  <a:cxn ang="0">
                    <a:pos x="2558" y="257"/>
                  </a:cxn>
                  <a:cxn ang="0">
                    <a:pos x="2609" y="235"/>
                  </a:cxn>
                  <a:cxn ang="0">
                    <a:pos x="2661" y="215"/>
                  </a:cxn>
                  <a:cxn ang="0">
                    <a:pos x="2712" y="196"/>
                  </a:cxn>
                  <a:cxn ang="0">
                    <a:pos x="2763" y="179"/>
                  </a:cxn>
                  <a:cxn ang="0">
                    <a:pos x="2814" y="161"/>
                  </a:cxn>
                  <a:cxn ang="0">
                    <a:pos x="2866" y="144"/>
                  </a:cxn>
                  <a:cxn ang="0">
                    <a:pos x="2917" y="131"/>
                  </a:cxn>
                  <a:cxn ang="0">
                    <a:pos x="2968" y="115"/>
                  </a:cxn>
                  <a:cxn ang="0">
                    <a:pos x="3019" y="104"/>
                  </a:cxn>
                  <a:cxn ang="0">
                    <a:pos x="3071" y="91"/>
                  </a:cxn>
                  <a:cxn ang="0">
                    <a:pos x="3122" y="81"/>
                  </a:cxn>
                </a:cxnLst>
                <a:rect l="0" t="0" r="r" b="b"/>
                <a:pathLst>
                  <a:path w="3150" h="571">
                    <a:moveTo>
                      <a:pt x="0" y="1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1"/>
                    </a:lnTo>
                    <a:lnTo>
                      <a:pt x="67" y="0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1"/>
                    </a:lnTo>
                    <a:lnTo>
                      <a:pt x="86" y="1"/>
                    </a:lnTo>
                    <a:lnTo>
                      <a:pt x="90" y="1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1"/>
                    </a:lnTo>
                    <a:lnTo>
                      <a:pt x="106" y="2"/>
                    </a:lnTo>
                    <a:lnTo>
                      <a:pt x="110" y="1"/>
                    </a:lnTo>
                    <a:lnTo>
                      <a:pt x="114" y="2"/>
                    </a:lnTo>
                    <a:lnTo>
                      <a:pt x="118" y="2"/>
                    </a:lnTo>
                    <a:lnTo>
                      <a:pt x="122" y="1"/>
                    </a:lnTo>
                    <a:lnTo>
                      <a:pt x="126" y="0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2"/>
                    </a:lnTo>
                    <a:lnTo>
                      <a:pt x="149" y="1"/>
                    </a:lnTo>
                    <a:lnTo>
                      <a:pt x="153" y="2"/>
                    </a:lnTo>
                    <a:lnTo>
                      <a:pt x="157" y="2"/>
                    </a:lnTo>
                    <a:lnTo>
                      <a:pt x="161" y="1"/>
                    </a:lnTo>
                    <a:lnTo>
                      <a:pt x="165" y="3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2"/>
                    </a:lnTo>
                    <a:lnTo>
                      <a:pt x="185" y="2"/>
                    </a:lnTo>
                    <a:lnTo>
                      <a:pt x="189" y="2"/>
                    </a:lnTo>
                    <a:lnTo>
                      <a:pt x="193" y="1"/>
                    </a:lnTo>
                    <a:lnTo>
                      <a:pt x="197" y="2"/>
                    </a:lnTo>
                    <a:lnTo>
                      <a:pt x="201" y="2"/>
                    </a:lnTo>
                    <a:lnTo>
                      <a:pt x="205" y="4"/>
                    </a:lnTo>
                    <a:lnTo>
                      <a:pt x="208" y="3"/>
                    </a:lnTo>
                    <a:lnTo>
                      <a:pt x="212" y="4"/>
                    </a:lnTo>
                    <a:lnTo>
                      <a:pt x="216" y="4"/>
                    </a:lnTo>
                    <a:lnTo>
                      <a:pt x="220" y="5"/>
                    </a:lnTo>
                    <a:lnTo>
                      <a:pt x="224" y="3"/>
                    </a:lnTo>
                    <a:lnTo>
                      <a:pt x="228" y="4"/>
                    </a:lnTo>
                    <a:lnTo>
                      <a:pt x="232" y="3"/>
                    </a:lnTo>
                    <a:lnTo>
                      <a:pt x="236" y="5"/>
                    </a:lnTo>
                    <a:lnTo>
                      <a:pt x="240" y="6"/>
                    </a:lnTo>
                    <a:lnTo>
                      <a:pt x="244" y="4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7"/>
                    </a:lnTo>
                    <a:lnTo>
                      <a:pt x="268" y="5"/>
                    </a:lnTo>
                    <a:lnTo>
                      <a:pt x="272" y="6"/>
                    </a:lnTo>
                    <a:lnTo>
                      <a:pt x="275" y="6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8"/>
                    </a:lnTo>
                    <a:lnTo>
                      <a:pt x="299" y="8"/>
                    </a:lnTo>
                    <a:lnTo>
                      <a:pt x="303" y="9"/>
                    </a:lnTo>
                    <a:lnTo>
                      <a:pt x="307" y="9"/>
                    </a:lnTo>
                    <a:lnTo>
                      <a:pt x="311" y="10"/>
                    </a:lnTo>
                    <a:lnTo>
                      <a:pt x="315" y="11"/>
                    </a:lnTo>
                    <a:lnTo>
                      <a:pt x="319" y="11"/>
                    </a:lnTo>
                    <a:lnTo>
                      <a:pt x="323" y="11"/>
                    </a:lnTo>
                    <a:lnTo>
                      <a:pt x="327" y="11"/>
                    </a:lnTo>
                    <a:lnTo>
                      <a:pt x="331" y="12"/>
                    </a:lnTo>
                    <a:lnTo>
                      <a:pt x="335" y="13"/>
                    </a:lnTo>
                    <a:lnTo>
                      <a:pt x="339" y="13"/>
                    </a:lnTo>
                    <a:lnTo>
                      <a:pt x="342" y="14"/>
                    </a:lnTo>
                    <a:lnTo>
                      <a:pt x="346" y="14"/>
                    </a:lnTo>
                    <a:lnTo>
                      <a:pt x="350" y="15"/>
                    </a:lnTo>
                    <a:lnTo>
                      <a:pt x="354" y="14"/>
                    </a:lnTo>
                    <a:lnTo>
                      <a:pt x="358" y="15"/>
                    </a:lnTo>
                    <a:lnTo>
                      <a:pt x="362" y="16"/>
                    </a:lnTo>
                    <a:lnTo>
                      <a:pt x="366" y="16"/>
                    </a:lnTo>
                    <a:lnTo>
                      <a:pt x="370" y="16"/>
                    </a:lnTo>
                    <a:lnTo>
                      <a:pt x="374" y="17"/>
                    </a:lnTo>
                    <a:lnTo>
                      <a:pt x="378" y="18"/>
                    </a:lnTo>
                    <a:lnTo>
                      <a:pt x="382" y="18"/>
                    </a:lnTo>
                    <a:lnTo>
                      <a:pt x="386" y="20"/>
                    </a:lnTo>
                    <a:lnTo>
                      <a:pt x="390" y="20"/>
                    </a:lnTo>
                    <a:lnTo>
                      <a:pt x="394" y="21"/>
                    </a:lnTo>
                    <a:lnTo>
                      <a:pt x="398" y="22"/>
                    </a:lnTo>
                    <a:lnTo>
                      <a:pt x="402" y="22"/>
                    </a:lnTo>
                    <a:lnTo>
                      <a:pt x="406" y="22"/>
                    </a:lnTo>
                    <a:lnTo>
                      <a:pt x="410" y="23"/>
                    </a:lnTo>
                    <a:lnTo>
                      <a:pt x="413" y="25"/>
                    </a:lnTo>
                    <a:lnTo>
                      <a:pt x="417" y="26"/>
                    </a:lnTo>
                    <a:lnTo>
                      <a:pt x="421" y="26"/>
                    </a:lnTo>
                    <a:lnTo>
                      <a:pt x="425" y="27"/>
                    </a:lnTo>
                    <a:lnTo>
                      <a:pt x="429" y="29"/>
                    </a:lnTo>
                    <a:lnTo>
                      <a:pt x="433" y="28"/>
                    </a:lnTo>
                    <a:lnTo>
                      <a:pt x="437" y="29"/>
                    </a:lnTo>
                    <a:lnTo>
                      <a:pt x="441" y="31"/>
                    </a:lnTo>
                    <a:lnTo>
                      <a:pt x="445" y="31"/>
                    </a:lnTo>
                    <a:lnTo>
                      <a:pt x="449" y="33"/>
                    </a:lnTo>
                    <a:lnTo>
                      <a:pt x="453" y="33"/>
                    </a:lnTo>
                    <a:lnTo>
                      <a:pt x="457" y="35"/>
                    </a:lnTo>
                    <a:lnTo>
                      <a:pt x="461" y="35"/>
                    </a:lnTo>
                    <a:lnTo>
                      <a:pt x="465" y="37"/>
                    </a:lnTo>
                    <a:lnTo>
                      <a:pt x="469" y="37"/>
                    </a:lnTo>
                    <a:lnTo>
                      <a:pt x="473" y="39"/>
                    </a:lnTo>
                    <a:lnTo>
                      <a:pt x="477" y="40"/>
                    </a:lnTo>
                    <a:lnTo>
                      <a:pt x="480" y="42"/>
                    </a:lnTo>
                    <a:lnTo>
                      <a:pt x="484" y="43"/>
                    </a:lnTo>
                    <a:lnTo>
                      <a:pt x="488" y="43"/>
                    </a:lnTo>
                    <a:lnTo>
                      <a:pt x="492" y="45"/>
                    </a:lnTo>
                    <a:lnTo>
                      <a:pt x="496" y="46"/>
                    </a:lnTo>
                    <a:lnTo>
                      <a:pt x="500" y="47"/>
                    </a:lnTo>
                    <a:lnTo>
                      <a:pt x="504" y="48"/>
                    </a:lnTo>
                    <a:lnTo>
                      <a:pt x="508" y="49"/>
                    </a:lnTo>
                    <a:lnTo>
                      <a:pt x="512" y="50"/>
                    </a:lnTo>
                    <a:lnTo>
                      <a:pt x="516" y="52"/>
                    </a:lnTo>
                    <a:lnTo>
                      <a:pt x="520" y="54"/>
                    </a:lnTo>
                    <a:lnTo>
                      <a:pt x="524" y="55"/>
                    </a:lnTo>
                    <a:lnTo>
                      <a:pt x="528" y="56"/>
                    </a:lnTo>
                    <a:lnTo>
                      <a:pt x="532" y="58"/>
                    </a:lnTo>
                    <a:lnTo>
                      <a:pt x="536" y="59"/>
                    </a:lnTo>
                    <a:lnTo>
                      <a:pt x="540" y="61"/>
                    </a:lnTo>
                    <a:lnTo>
                      <a:pt x="544" y="61"/>
                    </a:lnTo>
                    <a:lnTo>
                      <a:pt x="547" y="62"/>
                    </a:lnTo>
                    <a:lnTo>
                      <a:pt x="551" y="65"/>
                    </a:lnTo>
                    <a:lnTo>
                      <a:pt x="555" y="67"/>
                    </a:lnTo>
                    <a:lnTo>
                      <a:pt x="559" y="68"/>
                    </a:lnTo>
                    <a:lnTo>
                      <a:pt x="563" y="69"/>
                    </a:lnTo>
                    <a:lnTo>
                      <a:pt x="567" y="72"/>
                    </a:lnTo>
                    <a:lnTo>
                      <a:pt x="571" y="71"/>
                    </a:lnTo>
                    <a:lnTo>
                      <a:pt x="575" y="74"/>
                    </a:lnTo>
                    <a:lnTo>
                      <a:pt x="579" y="76"/>
                    </a:lnTo>
                    <a:lnTo>
                      <a:pt x="583" y="76"/>
                    </a:lnTo>
                    <a:lnTo>
                      <a:pt x="587" y="78"/>
                    </a:lnTo>
                    <a:lnTo>
                      <a:pt x="591" y="80"/>
                    </a:lnTo>
                    <a:lnTo>
                      <a:pt x="595" y="83"/>
                    </a:lnTo>
                    <a:lnTo>
                      <a:pt x="599" y="84"/>
                    </a:lnTo>
                    <a:lnTo>
                      <a:pt x="603" y="85"/>
                    </a:lnTo>
                    <a:lnTo>
                      <a:pt x="607" y="87"/>
                    </a:lnTo>
                    <a:lnTo>
                      <a:pt x="611" y="89"/>
                    </a:lnTo>
                    <a:lnTo>
                      <a:pt x="615" y="91"/>
                    </a:lnTo>
                    <a:lnTo>
                      <a:pt x="618" y="92"/>
                    </a:lnTo>
                    <a:lnTo>
                      <a:pt x="622" y="93"/>
                    </a:lnTo>
                    <a:lnTo>
                      <a:pt x="626" y="96"/>
                    </a:lnTo>
                    <a:lnTo>
                      <a:pt x="630" y="98"/>
                    </a:lnTo>
                    <a:lnTo>
                      <a:pt x="634" y="100"/>
                    </a:lnTo>
                    <a:lnTo>
                      <a:pt x="638" y="101"/>
                    </a:lnTo>
                    <a:lnTo>
                      <a:pt x="642" y="103"/>
                    </a:lnTo>
                    <a:lnTo>
                      <a:pt x="646" y="106"/>
                    </a:lnTo>
                    <a:lnTo>
                      <a:pt x="650" y="107"/>
                    </a:lnTo>
                    <a:lnTo>
                      <a:pt x="654" y="109"/>
                    </a:lnTo>
                    <a:lnTo>
                      <a:pt x="658" y="111"/>
                    </a:lnTo>
                    <a:lnTo>
                      <a:pt x="662" y="113"/>
                    </a:lnTo>
                    <a:lnTo>
                      <a:pt x="666" y="115"/>
                    </a:lnTo>
                    <a:lnTo>
                      <a:pt x="670" y="118"/>
                    </a:lnTo>
                    <a:lnTo>
                      <a:pt x="674" y="118"/>
                    </a:lnTo>
                    <a:lnTo>
                      <a:pt x="678" y="120"/>
                    </a:lnTo>
                    <a:lnTo>
                      <a:pt x="682" y="121"/>
                    </a:lnTo>
                    <a:lnTo>
                      <a:pt x="685" y="125"/>
                    </a:lnTo>
                    <a:lnTo>
                      <a:pt x="689" y="127"/>
                    </a:lnTo>
                    <a:lnTo>
                      <a:pt x="693" y="128"/>
                    </a:lnTo>
                    <a:lnTo>
                      <a:pt x="697" y="132"/>
                    </a:lnTo>
                    <a:lnTo>
                      <a:pt x="701" y="133"/>
                    </a:lnTo>
                    <a:lnTo>
                      <a:pt x="705" y="136"/>
                    </a:lnTo>
                    <a:lnTo>
                      <a:pt x="709" y="137"/>
                    </a:lnTo>
                    <a:lnTo>
                      <a:pt x="713" y="140"/>
                    </a:lnTo>
                    <a:lnTo>
                      <a:pt x="717" y="142"/>
                    </a:lnTo>
                    <a:lnTo>
                      <a:pt x="721" y="145"/>
                    </a:lnTo>
                    <a:lnTo>
                      <a:pt x="725" y="146"/>
                    </a:lnTo>
                    <a:lnTo>
                      <a:pt x="729" y="149"/>
                    </a:lnTo>
                    <a:lnTo>
                      <a:pt x="733" y="151"/>
                    </a:lnTo>
                    <a:lnTo>
                      <a:pt x="737" y="152"/>
                    </a:lnTo>
                    <a:lnTo>
                      <a:pt x="741" y="155"/>
                    </a:lnTo>
                    <a:lnTo>
                      <a:pt x="745" y="157"/>
                    </a:lnTo>
                    <a:lnTo>
                      <a:pt x="749" y="159"/>
                    </a:lnTo>
                    <a:lnTo>
                      <a:pt x="753" y="162"/>
                    </a:lnTo>
                    <a:lnTo>
                      <a:pt x="756" y="165"/>
                    </a:lnTo>
                    <a:lnTo>
                      <a:pt x="760" y="167"/>
                    </a:lnTo>
                    <a:lnTo>
                      <a:pt x="764" y="170"/>
                    </a:lnTo>
                    <a:lnTo>
                      <a:pt x="768" y="172"/>
                    </a:lnTo>
                    <a:lnTo>
                      <a:pt x="772" y="173"/>
                    </a:lnTo>
                    <a:lnTo>
                      <a:pt x="776" y="177"/>
                    </a:lnTo>
                    <a:lnTo>
                      <a:pt x="780" y="178"/>
                    </a:lnTo>
                    <a:lnTo>
                      <a:pt x="784" y="182"/>
                    </a:lnTo>
                    <a:lnTo>
                      <a:pt x="788" y="186"/>
                    </a:lnTo>
                    <a:lnTo>
                      <a:pt x="792" y="187"/>
                    </a:lnTo>
                    <a:lnTo>
                      <a:pt x="796" y="189"/>
                    </a:lnTo>
                    <a:lnTo>
                      <a:pt x="800" y="192"/>
                    </a:lnTo>
                    <a:lnTo>
                      <a:pt x="804" y="193"/>
                    </a:lnTo>
                    <a:lnTo>
                      <a:pt x="808" y="195"/>
                    </a:lnTo>
                    <a:lnTo>
                      <a:pt x="812" y="197"/>
                    </a:lnTo>
                    <a:lnTo>
                      <a:pt x="816" y="202"/>
                    </a:lnTo>
                    <a:lnTo>
                      <a:pt x="820" y="203"/>
                    </a:lnTo>
                    <a:lnTo>
                      <a:pt x="823" y="206"/>
                    </a:lnTo>
                    <a:lnTo>
                      <a:pt x="827" y="209"/>
                    </a:lnTo>
                    <a:lnTo>
                      <a:pt x="831" y="210"/>
                    </a:lnTo>
                    <a:lnTo>
                      <a:pt x="835" y="214"/>
                    </a:lnTo>
                    <a:lnTo>
                      <a:pt x="839" y="216"/>
                    </a:lnTo>
                    <a:lnTo>
                      <a:pt x="843" y="219"/>
                    </a:lnTo>
                    <a:lnTo>
                      <a:pt x="847" y="222"/>
                    </a:lnTo>
                    <a:lnTo>
                      <a:pt x="851" y="225"/>
                    </a:lnTo>
                    <a:lnTo>
                      <a:pt x="855" y="227"/>
                    </a:lnTo>
                    <a:lnTo>
                      <a:pt x="859" y="228"/>
                    </a:lnTo>
                    <a:lnTo>
                      <a:pt x="863" y="233"/>
                    </a:lnTo>
                    <a:lnTo>
                      <a:pt x="867" y="236"/>
                    </a:lnTo>
                    <a:lnTo>
                      <a:pt x="871" y="237"/>
                    </a:lnTo>
                    <a:lnTo>
                      <a:pt x="875" y="240"/>
                    </a:lnTo>
                    <a:lnTo>
                      <a:pt x="879" y="242"/>
                    </a:lnTo>
                    <a:lnTo>
                      <a:pt x="883" y="245"/>
                    </a:lnTo>
                    <a:lnTo>
                      <a:pt x="887" y="247"/>
                    </a:lnTo>
                    <a:lnTo>
                      <a:pt x="890" y="251"/>
                    </a:lnTo>
                    <a:lnTo>
                      <a:pt x="894" y="252"/>
                    </a:lnTo>
                    <a:lnTo>
                      <a:pt x="898" y="255"/>
                    </a:lnTo>
                    <a:lnTo>
                      <a:pt x="902" y="258"/>
                    </a:lnTo>
                    <a:lnTo>
                      <a:pt x="906" y="261"/>
                    </a:lnTo>
                    <a:lnTo>
                      <a:pt x="910" y="264"/>
                    </a:lnTo>
                    <a:lnTo>
                      <a:pt x="914" y="266"/>
                    </a:lnTo>
                    <a:lnTo>
                      <a:pt x="918" y="267"/>
                    </a:lnTo>
                    <a:lnTo>
                      <a:pt x="922" y="271"/>
                    </a:lnTo>
                    <a:lnTo>
                      <a:pt x="926" y="273"/>
                    </a:lnTo>
                    <a:lnTo>
                      <a:pt x="930" y="277"/>
                    </a:lnTo>
                    <a:lnTo>
                      <a:pt x="934" y="279"/>
                    </a:lnTo>
                    <a:lnTo>
                      <a:pt x="938" y="281"/>
                    </a:lnTo>
                    <a:lnTo>
                      <a:pt x="942" y="285"/>
                    </a:lnTo>
                    <a:lnTo>
                      <a:pt x="946" y="288"/>
                    </a:lnTo>
                    <a:lnTo>
                      <a:pt x="950" y="290"/>
                    </a:lnTo>
                    <a:lnTo>
                      <a:pt x="954" y="293"/>
                    </a:lnTo>
                    <a:lnTo>
                      <a:pt x="958" y="295"/>
                    </a:lnTo>
                    <a:lnTo>
                      <a:pt x="961" y="297"/>
                    </a:lnTo>
                    <a:lnTo>
                      <a:pt x="965" y="301"/>
                    </a:lnTo>
                    <a:lnTo>
                      <a:pt x="969" y="303"/>
                    </a:lnTo>
                    <a:lnTo>
                      <a:pt x="973" y="305"/>
                    </a:lnTo>
                    <a:lnTo>
                      <a:pt x="977" y="309"/>
                    </a:lnTo>
                    <a:lnTo>
                      <a:pt x="981" y="312"/>
                    </a:lnTo>
                    <a:lnTo>
                      <a:pt x="985" y="313"/>
                    </a:lnTo>
                    <a:lnTo>
                      <a:pt x="989" y="316"/>
                    </a:lnTo>
                    <a:lnTo>
                      <a:pt x="993" y="319"/>
                    </a:lnTo>
                    <a:lnTo>
                      <a:pt x="997" y="321"/>
                    </a:lnTo>
                    <a:lnTo>
                      <a:pt x="1001" y="323"/>
                    </a:lnTo>
                    <a:lnTo>
                      <a:pt x="1005" y="326"/>
                    </a:lnTo>
                    <a:lnTo>
                      <a:pt x="1009" y="329"/>
                    </a:lnTo>
                    <a:lnTo>
                      <a:pt x="1013" y="332"/>
                    </a:lnTo>
                    <a:lnTo>
                      <a:pt x="1017" y="335"/>
                    </a:lnTo>
                    <a:lnTo>
                      <a:pt x="1021" y="338"/>
                    </a:lnTo>
                    <a:lnTo>
                      <a:pt x="1025" y="341"/>
                    </a:lnTo>
                    <a:lnTo>
                      <a:pt x="1028" y="343"/>
                    </a:lnTo>
                    <a:lnTo>
                      <a:pt x="1032" y="346"/>
                    </a:lnTo>
                    <a:lnTo>
                      <a:pt x="1036" y="348"/>
                    </a:lnTo>
                    <a:lnTo>
                      <a:pt x="1040" y="351"/>
                    </a:lnTo>
                    <a:lnTo>
                      <a:pt x="1044" y="353"/>
                    </a:lnTo>
                    <a:lnTo>
                      <a:pt x="1048" y="355"/>
                    </a:lnTo>
                    <a:lnTo>
                      <a:pt x="1052" y="358"/>
                    </a:lnTo>
                    <a:lnTo>
                      <a:pt x="1056" y="359"/>
                    </a:lnTo>
                    <a:lnTo>
                      <a:pt x="1060" y="363"/>
                    </a:lnTo>
                    <a:lnTo>
                      <a:pt x="1064" y="367"/>
                    </a:lnTo>
                    <a:lnTo>
                      <a:pt x="1068" y="368"/>
                    </a:lnTo>
                    <a:lnTo>
                      <a:pt x="1072" y="372"/>
                    </a:lnTo>
                    <a:lnTo>
                      <a:pt x="1076" y="373"/>
                    </a:lnTo>
                    <a:lnTo>
                      <a:pt x="1080" y="376"/>
                    </a:lnTo>
                    <a:lnTo>
                      <a:pt x="1084" y="379"/>
                    </a:lnTo>
                    <a:lnTo>
                      <a:pt x="1088" y="381"/>
                    </a:lnTo>
                    <a:lnTo>
                      <a:pt x="1092" y="384"/>
                    </a:lnTo>
                    <a:lnTo>
                      <a:pt x="1095" y="387"/>
                    </a:lnTo>
                    <a:lnTo>
                      <a:pt x="1099" y="388"/>
                    </a:lnTo>
                    <a:lnTo>
                      <a:pt x="1103" y="390"/>
                    </a:lnTo>
                    <a:lnTo>
                      <a:pt x="1107" y="393"/>
                    </a:lnTo>
                    <a:lnTo>
                      <a:pt x="1111" y="395"/>
                    </a:lnTo>
                    <a:lnTo>
                      <a:pt x="1115" y="398"/>
                    </a:lnTo>
                    <a:lnTo>
                      <a:pt x="1119" y="400"/>
                    </a:lnTo>
                    <a:lnTo>
                      <a:pt x="1123" y="402"/>
                    </a:lnTo>
                    <a:lnTo>
                      <a:pt x="1127" y="405"/>
                    </a:lnTo>
                    <a:lnTo>
                      <a:pt x="1131" y="407"/>
                    </a:lnTo>
                    <a:lnTo>
                      <a:pt x="1135" y="410"/>
                    </a:lnTo>
                    <a:lnTo>
                      <a:pt x="1139" y="413"/>
                    </a:lnTo>
                    <a:lnTo>
                      <a:pt x="1143" y="414"/>
                    </a:lnTo>
                    <a:lnTo>
                      <a:pt x="1147" y="417"/>
                    </a:lnTo>
                    <a:lnTo>
                      <a:pt x="1151" y="420"/>
                    </a:lnTo>
                    <a:lnTo>
                      <a:pt x="1155" y="423"/>
                    </a:lnTo>
                    <a:lnTo>
                      <a:pt x="1159" y="425"/>
                    </a:lnTo>
                    <a:lnTo>
                      <a:pt x="1163" y="427"/>
                    </a:lnTo>
                    <a:lnTo>
                      <a:pt x="1166" y="428"/>
                    </a:lnTo>
                    <a:lnTo>
                      <a:pt x="1170" y="431"/>
                    </a:lnTo>
                    <a:lnTo>
                      <a:pt x="1174" y="432"/>
                    </a:lnTo>
                    <a:lnTo>
                      <a:pt x="1178" y="435"/>
                    </a:lnTo>
                    <a:lnTo>
                      <a:pt x="1182" y="438"/>
                    </a:lnTo>
                    <a:lnTo>
                      <a:pt x="1186" y="441"/>
                    </a:lnTo>
                    <a:lnTo>
                      <a:pt x="1190" y="442"/>
                    </a:lnTo>
                    <a:lnTo>
                      <a:pt x="1194" y="445"/>
                    </a:lnTo>
                    <a:lnTo>
                      <a:pt x="1198" y="447"/>
                    </a:lnTo>
                    <a:lnTo>
                      <a:pt x="1202" y="447"/>
                    </a:lnTo>
                    <a:lnTo>
                      <a:pt x="1206" y="451"/>
                    </a:lnTo>
                    <a:lnTo>
                      <a:pt x="1210" y="452"/>
                    </a:lnTo>
                    <a:lnTo>
                      <a:pt x="1214" y="454"/>
                    </a:lnTo>
                    <a:lnTo>
                      <a:pt x="1218" y="455"/>
                    </a:lnTo>
                    <a:lnTo>
                      <a:pt x="1222" y="459"/>
                    </a:lnTo>
                    <a:lnTo>
                      <a:pt x="1226" y="461"/>
                    </a:lnTo>
                    <a:lnTo>
                      <a:pt x="1230" y="463"/>
                    </a:lnTo>
                    <a:lnTo>
                      <a:pt x="1233" y="465"/>
                    </a:lnTo>
                    <a:lnTo>
                      <a:pt x="1237" y="468"/>
                    </a:lnTo>
                    <a:lnTo>
                      <a:pt x="1241" y="470"/>
                    </a:lnTo>
                    <a:lnTo>
                      <a:pt x="1245" y="470"/>
                    </a:lnTo>
                    <a:lnTo>
                      <a:pt x="1249" y="474"/>
                    </a:lnTo>
                    <a:lnTo>
                      <a:pt x="1253" y="475"/>
                    </a:lnTo>
                    <a:lnTo>
                      <a:pt x="1257" y="477"/>
                    </a:lnTo>
                    <a:lnTo>
                      <a:pt x="1261" y="478"/>
                    </a:lnTo>
                    <a:lnTo>
                      <a:pt x="1265" y="481"/>
                    </a:lnTo>
                    <a:lnTo>
                      <a:pt x="1269" y="483"/>
                    </a:lnTo>
                    <a:lnTo>
                      <a:pt x="1273" y="485"/>
                    </a:lnTo>
                    <a:lnTo>
                      <a:pt x="1277" y="487"/>
                    </a:lnTo>
                    <a:lnTo>
                      <a:pt x="1281" y="488"/>
                    </a:lnTo>
                    <a:lnTo>
                      <a:pt x="1285" y="491"/>
                    </a:lnTo>
                    <a:lnTo>
                      <a:pt x="1289" y="491"/>
                    </a:lnTo>
                    <a:lnTo>
                      <a:pt x="1293" y="494"/>
                    </a:lnTo>
                    <a:lnTo>
                      <a:pt x="1297" y="494"/>
                    </a:lnTo>
                    <a:lnTo>
                      <a:pt x="1301" y="498"/>
                    </a:lnTo>
                    <a:lnTo>
                      <a:pt x="1304" y="498"/>
                    </a:lnTo>
                    <a:lnTo>
                      <a:pt x="1308" y="500"/>
                    </a:lnTo>
                    <a:lnTo>
                      <a:pt x="1312" y="502"/>
                    </a:lnTo>
                    <a:lnTo>
                      <a:pt x="1316" y="503"/>
                    </a:lnTo>
                    <a:lnTo>
                      <a:pt x="1320" y="506"/>
                    </a:lnTo>
                    <a:lnTo>
                      <a:pt x="1324" y="507"/>
                    </a:lnTo>
                    <a:lnTo>
                      <a:pt x="1328" y="508"/>
                    </a:lnTo>
                    <a:lnTo>
                      <a:pt x="1332" y="511"/>
                    </a:lnTo>
                    <a:lnTo>
                      <a:pt x="1336" y="512"/>
                    </a:lnTo>
                    <a:lnTo>
                      <a:pt x="1340" y="513"/>
                    </a:lnTo>
                    <a:lnTo>
                      <a:pt x="1344" y="513"/>
                    </a:lnTo>
                    <a:lnTo>
                      <a:pt x="1348" y="517"/>
                    </a:lnTo>
                    <a:lnTo>
                      <a:pt x="1352" y="518"/>
                    </a:lnTo>
                    <a:lnTo>
                      <a:pt x="1356" y="518"/>
                    </a:lnTo>
                    <a:lnTo>
                      <a:pt x="1360" y="520"/>
                    </a:lnTo>
                    <a:lnTo>
                      <a:pt x="1364" y="522"/>
                    </a:lnTo>
                    <a:lnTo>
                      <a:pt x="1368" y="524"/>
                    </a:lnTo>
                    <a:lnTo>
                      <a:pt x="1371" y="526"/>
                    </a:lnTo>
                    <a:lnTo>
                      <a:pt x="1375" y="528"/>
                    </a:lnTo>
                    <a:lnTo>
                      <a:pt x="1379" y="527"/>
                    </a:lnTo>
                    <a:lnTo>
                      <a:pt x="1383" y="528"/>
                    </a:lnTo>
                    <a:lnTo>
                      <a:pt x="1387" y="529"/>
                    </a:lnTo>
                    <a:lnTo>
                      <a:pt x="1391" y="531"/>
                    </a:lnTo>
                    <a:lnTo>
                      <a:pt x="1395" y="533"/>
                    </a:lnTo>
                    <a:lnTo>
                      <a:pt x="1399" y="535"/>
                    </a:lnTo>
                    <a:lnTo>
                      <a:pt x="1403" y="535"/>
                    </a:lnTo>
                    <a:lnTo>
                      <a:pt x="1407" y="536"/>
                    </a:lnTo>
                    <a:lnTo>
                      <a:pt x="1411" y="538"/>
                    </a:lnTo>
                    <a:lnTo>
                      <a:pt x="1415" y="540"/>
                    </a:lnTo>
                    <a:lnTo>
                      <a:pt x="1419" y="540"/>
                    </a:lnTo>
                    <a:lnTo>
                      <a:pt x="1423" y="541"/>
                    </a:lnTo>
                    <a:lnTo>
                      <a:pt x="1427" y="541"/>
                    </a:lnTo>
                    <a:lnTo>
                      <a:pt x="1431" y="544"/>
                    </a:lnTo>
                    <a:lnTo>
                      <a:pt x="1435" y="543"/>
                    </a:lnTo>
                    <a:lnTo>
                      <a:pt x="1438" y="545"/>
                    </a:lnTo>
                    <a:lnTo>
                      <a:pt x="1442" y="547"/>
                    </a:lnTo>
                    <a:lnTo>
                      <a:pt x="1446" y="548"/>
                    </a:lnTo>
                    <a:lnTo>
                      <a:pt x="1450" y="548"/>
                    </a:lnTo>
                    <a:lnTo>
                      <a:pt x="1454" y="550"/>
                    </a:lnTo>
                    <a:lnTo>
                      <a:pt x="1458" y="549"/>
                    </a:lnTo>
                    <a:lnTo>
                      <a:pt x="1462" y="551"/>
                    </a:lnTo>
                    <a:lnTo>
                      <a:pt x="1466" y="552"/>
                    </a:lnTo>
                    <a:lnTo>
                      <a:pt x="1470" y="553"/>
                    </a:lnTo>
                    <a:lnTo>
                      <a:pt x="1474" y="554"/>
                    </a:lnTo>
                    <a:lnTo>
                      <a:pt x="1478" y="555"/>
                    </a:lnTo>
                    <a:lnTo>
                      <a:pt x="1482" y="555"/>
                    </a:lnTo>
                    <a:lnTo>
                      <a:pt x="1486" y="556"/>
                    </a:lnTo>
                    <a:lnTo>
                      <a:pt x="1490" y="557"/>
                    </a:lnTo>
                    <a:lnTo>
                      <a:pt x="1494" y="557"/>
                    </a:lnTo>
                    <a:lnTo>
                      <a:pt x="1498" y="558"/>
                    </a:lnTo>
                    <a:lnTo>
                      <a:pt x="1502" y="559"/>
                    </a:lnTo>
                    <a:lnTo>
                      <a:pt x="1506" y="559"/>
                    </a:lnTo>
                    <a:lnTo>
                      <a:pt x="1509" y="558"/>
                    </a:lnTo>
                    <a:lnTo>
                      <a:pt x="1513" y="561"/>
                    </a:lnTo>
                    <a:lnTo>
                      <a:pt x="1517" y="560"/>
                    </a:lnTo>
                    <a:lnTo>
                      <a:pt x="1521" y="563"/>
                    </a:lnTo>
                    <a:lnTo>
                      <a:pt x="1525" y="563"/>
                    </a:lnTo>
                    <a:lnTo>
                      <a:pt x="1529" y="563"/>
                    </a:lnTo>
                    <a:lnTo>
                      <a:pt x="1533" y="562"/>
                    </a:lnTo>
                    <a:lnTo>
                      <a:pt x="1537" y="565"/>
                    </a:lnTo>
                    <a:lnTo>
                      <a:pt x="1541" y="565"/>
                    </a:lnTo>
                    <a:lnTo>
                      <a:pt x="1545" y="566"/>
                    </a:lnTo>
                    <a:lnTo>
                      <a:pt x="1549" y="564"/>
                    </a:lnTo>
                    <a:lnTo>
                      <a:pt x="1553" y="566"/>
                    </a:lnTo>
                    <a:lnTo>
                      <a:pt x="1557" y="566"/>
                    </a:lnTo>
                    <a:lnTo>
                      <a:pt x="1561" y="566"/>
                    </a:lnTo>
                    <a:lnTo>
                      <a:pt x="1565" y="566"/>
                    </a:lnTo>
                    <a:lnTo>
                      <a:pt x="1569" y="567"/>
                    </a:lnTo>
                    <a:lnTo>
                      <a:pt x="1573" y="566"/>
                    </a:lnTo>
                    <a:lnTo>
                      <a:pt x="1576" y="569"/>
                    </a:lnTo>
                    <a:lnTo>
                      <a:pt x="1580" y="568"/>
                    </a:lnTo>
                    <a:lnTo>
                      <a:pt x="1584" y="569"/>
                    </a:lnTo>
                    <a:lnTo>
                      <a:pt x="1588" y="568"/>
                    </a:lnTo>
                    <a:lnTo>
                      <a:pt x="1592" y="569"/>
                    </a:lnTo>
                    <a:lnTo>
                      <a:pt x="1596" y="568"/>
                    </a:lnTo>
                    <a:lnTo>
                      <a:pt x="1600" y="568"/>
                    </a:lnTo>
                    <a:lnTo>
                      <a:pt x="1604" y="569"/>
                    </a:lnTo>
                    <a:lnTo>
                      <a:pt x="1608" y="569"/>
                    </a:lnTo>
                    <a:lnTo>
                      <a:pt x="1612" y="569"/>
                    </a:lnTo>
                    <a:lnTo>
                      <a:pt x="1616" y="569"/>
                    </a:lnTo>
                    <a:lnTo>
                      <a:pt x="1620" y="568"/>
                    </a:lnTo>
                    <a:lnTo>
                      <a:pt x="1624" y="570"/>
                    </a:lnTo>
                    <a:lnTo>
                      <a:pt x="1628" y="571"/>
                    </a:lnTo>
                    <a:lnTo>
                      <a:pt x="1632" y="571"/>
                    </a:lnTo>
                    <a:lnTo>
                      <a:pt x="1636" y="570"/>
                    </a:lnTo>
                    <a:lnTo>
                      <a:pt x="1640" y="570"/>
                    </a:lnTo>
                    <a:lnTo>
                      <a:pt x="1643" y="568"/>
                    </a:lnTo>
                    <a:lnTo>
                      <a:pt x="1647" y="570"/>
                    </a:lnTo>
                    <a:lnTo>
                      <a:pt x="1651" y="570"/>
                    </a:lnTo>
                    <a:lnTo>
                      <a:pt x="1655" y="569"/>
                    </a:lnTo>
                    <a:lnTo>
                      <a:pt x="1659" y="569"/>
                    </a:lnTo>
                    <a:lnTo>
                      <a:pt x="1663" y="568"/>
                    </a:lnTo>
                    <a:lnTo>
                      <a:pt x="1667" y="569"/>
                    </a:lnTo>
                    <a:lnTo>
                      <a:pt x="1671" y="568"/>
                    </a:lnTo>
                    <a:lnTo>
                      <a:pt x="1675" y="568"/>
                    </a:lnTo>
                    <a:lnTo>
                      <a:pt x="1679" y="567"/>
                    </a:lnTo>
                    <a:lnTo>
                      <a:pt x="1683" y="570"/>
                    </a:lnTo>
                    <a:lnTo>
                      <a:pt x="1687" y="567"/>
                    </a:lnTo>
                    <a:lnTo>
                      <a:pt x="1691" y="569"/>
                    </a:lnTo>
                    <a:lnTo>
                      <a:pt x="1695" y="566"/>
                    </a:lnTo>
                    <a:lnTo>
                      <a:pt x="1699" y="568"/>
                    </a:lnTo>
                    <a:lnTo>
                      <a:pt x="1703" y="566"/>
                    </a:lnTo>
                    <a:lnTo>
                      <a:pt x="1707" y="567"/>
                    </a:lnTo>
                    <a:lnTo>
                      <a:pt x="1711" y="565"/>
                    </a:lnTo>
                    <a:lnTo>
                      <a:pt x="1714" y="565"/>
                    </a:lnTo>
                    <a:lnTo>
                      <a:pt x="1718" y="565"/>
                    </a:lnTo>
                    <a:lnTo>
                      <a:pt x="1722" y="565"/>
                    </a:lnTo>
                    <a:lnTo>
                      <a:pt x="1726" y="565"/>
                    </a:lnTo>
                    <a:lnTo>
                      <a:pt x="1730" y="564"/>
                    </a:lnTo>
                    <a:lnTo>
                      <a:pt x="1734" y="563"/>
                    </a:lnTo>
                    <a:lnTo>
                      <a:pt x="1738" y="563"/>
                    </a:lnTo>
                    <a:lnTo>
                      <a:pt x="1742" y="562"/>
                    </a:lnTo>
                    <a:lnTo>
                      <a:pt x="1746" y="562"/>
                    </a:lnTo>
                    <a:lnTo>
                      <a:pt x="1750" y="559"/>
                    </a:lnTo>
                    <a:lnTo>
                      <a:pt x="1754" y="561"/>
                    </a:lnTo>
                    <a:lnTo>
                      <a:pt x="1758" y="560"/>
                    </a:lnTo>
                    <a:lnTo>
                      <a:pt x="1762" y="558"/>
                    </a:lnTo>
                    <a:lnTo>
                      <a:pt x="1766" y="559"/>
                    </a:lnTo>
                    <a:lnTo>
                      <a:pt x="1770" y="557"/>
                    </a:lnTo>
                    <a:lnTo>
                      <a:pt x="1774" y="556"/>
                    </a:lnTo>
                    <a:lnTo>
                      <a:pt x="1778" y="557"/>
                    </a:lnTo>
                    <a:lnTo>
                      <a:pt x="1781" y="556"/>
                    </a:lnTo>
                    <a:lnTo>
                      <a:pt x="1785" y="554"/>
                    </a:lnTo>
                    <a:lnTo>
                      <a:pt x="1789" y="555"/>
                    </a:lnTo>
                    <a:lnTo>
                      <a:pt x="1793" y="553"/>
                    </a:lnTo>
                    <a:lnTo>
                      <a:pt x="1797" y="553"/>
                    </a:lnTo>
                    <a:lnTo>
                      <a:pt x="1801" y="552"/>
                    </a:lnTo>
                    <a:lnTo>
                      <a:pt x="1805" y="551"/>
                    </a:lnTo>
                    <a:lnTo>
                      <a:pt x="1809" y="550"/>
                    </a:lnTo>
                    <a:lnTo>
                      <a:pt x="1813" y="550"/>
                    </a:lnTo>
                    <a:lnTo>
                      <a:pt x="1817" y="548"/>
                    </a:lnTo>
                    <a:lnTo>
                      <a:pt x="1821" y="549"/>
                    </a:lnTo>
                    <a:lnTo>
                      <a:pt x="1825" y="547"/>
                    </a:lnTo>
                    <a:lnTo>
                      <a:pt x="1829" y="546"/>
                    </a:lnTo>
                    <a:lnTo>
                      <a:pt x="1833" y="545"/>
                    </a:lnTo>
                    <a:lnTo>
                      <a:pt x="1837" y="544"/>
                    </a:lnTo>
                    <a:lnTo>
                      <a:pt x="1841" y="544"/>
                    </a:lnTo>
                    <a:lnTo>
                      <a:pt x="1845" y="543"/>
                    </a:lnTo>
                    <a:lnTo>
                      <a:pt x="1848" y="541"/>
                    </a:lnTo>
                    <a:lnTo>
                      <a:pt x="1852" y="542"/>
                    </a:lnTo>
                    <a:lnTo>
                      <a:pt x="1856" y="540"/>
                    </a:lnTo>
                    <a:lnTo>
                      <a:pt x="1860" y="539"/>
                    </a:lnTo>
                    <a:lnTo>
                      <a:pt x="1864" y="539"/>
                    </a:lnTo>
                    <a:lnTo>
                      <a:pt x="1868" y="537"/>
                    </a:lnTo>
                    <a:lnTo>
                      <a:pt x="1872" y="535"/>
                    </a:lnTo>
                    <a:lnTo>
                      <a:pt x="1876" y="533"/>
                    </a:lnTo>
                    <a:lnTo>
                      <a:pt x="1880" y="533"/>
                    </a:lnTo>
                    <a:lnTo>
                      <a:pt x="1884" y="533"/>
                    </a:lnTo>
                    <a:lnTo>
                      <a:pt x="1888" y="531"/>
                    </a:lnTo>
                    <a:lnTo>
                      <a:pt x="1892" y="529"/>
                    </a:lnTo>
                    <a:lnTo>
                      <a:pt x="1896" y="528"/>
                    </a:lnTo>
                    <a:lnTo>
                      <a:pt x="1900" y="529"/>
                    </a:lnTo>
                    <a:lnTo>
                      <a:pt x="1904" y="526"/>
                    </a:lnTo>
                    <a:lnTo>
                      <a:pt x="1908" y="524"/>
                    </a:lnTo>
                    <a:lnTo>
                      <a:pt x="1912" y="525"/>
                    </a:lnTo>
                    <a:lnTo>
                      <a:pt x="1916" y="524"/>
                    </a:lnTo>
                    <a:lnTo>
                      <a:pt x="1919" y="522"/>
                    </a:lnTo>
                    <a:lnTo>
                      <a:pt x="1923" y="520"/>
                    </a:lnTo>
                    <a:lnTo>
                      <a:pt x="1927" y="520"/>
                    </a:lnTo>
                    <a:lnTo>
                      <a:pt x="1931" y="518"/>
                    </a:lnTo>
                    <a:lnTo>
                      <a:pt x="1935" y="516"/>
                    </a:lnTo>
                    <a:lnTo>
                      <a:pt x="1939" y="517"/>
                    </a:lnTo>
                    <a:lnTo>
                      <a:pt x="1943" y="514"/>
                    </a:lnTo>
                    <a:lnTo>
                      <a:pt x="1947" y="512"/>
                    </a:lnTo>
                    <a:lnTo>
                      <a:pt x="1951" y="512"/>
                    </a:lnTo>
                    <a:lnTo>
                      <a:pt x="1955" y="510"/>
                    </a:lnTo>
                    <a:lnTo>
                      <a:pt x="1959" y="509"/>
                    </a:lnTo>
                    <a:lnTo>
                      <a:pt x="1963" y="508"/>
                    </a:lnTo>
                    <a:lnTo>
                      <a:pt x="1967" y="506"/>
                    </a:lnTo>
                    <a:lnTo>
                      <a:pt x="1971" y="504"/>
                    </a:lnTo>
                    <a:lnTo>
                      <a:pt x="1975" y="503"/>
                    </a:lnTo>
                    <a:lnTo>
                      <a:pt x="1979" y="502"/>
                    </a:lnTo>
                    <a:lnTo>
                      <a:pt x="1983" y="500"/>
                    </a:lnTo>
                    <a:lnTo>
                      <a:pt x="1986" y="499"/>
                    </a:lnTo>
                    <a:lnTo>
                      <a:pt x="1990" y="498"/>
                    </a:lnTo>
                    <a:lnTo>
                      <a:pt x="1994" y="498"/>
                    </a:lnTo>
                    <a:lnTo>
                      <a:pt x="1998" y="496"/>
                    </a:lnTo>
                    <a:lnTo>
                      <a:pt x="2002" y="494"/>
                    </a:lnTo>
                    <a:lnTo>
                      <a:pt x="2006" y="492"/>
                    </a:lnTo>
                    <a:lnTo>
                      <a:pt x="2010" y="492"/>
                    </a:lnTo>
                    <a:lnTo>
                      <a:pt x="2014" y="490"/>
                    </a:lnTo>
                    <a:lnTo>
                      <a:pt x="2018" y="489"/>
                    </a:lnTo>
                    <a:lnTo>
                      <a:pt x="2022" y="486"/>
                    </a:lnTo>
                    <a:lnTo>
                      <a:pt x="2026" y="486"/>
                    </a:lnTo>
                    <a:lnTo>
                      <a:pt x="2030" y="485"/>
                    </a:lnTo>
                    <a:lnTo>
                      <a:pt x="2034" y="482"/>
                    </a:lnTo>
                    <a:lnTo>
                      <a:pt x="2038" y="482"/>
                    </a:lnTo>
                    <a:lnTo>
                      <a:pt x="2042" y="480"/>
                    </a:lnTo>
                    <a:lnTo>
                      <a:pt x="2046" y="479"/>
                    </a:lnTo>
                    <a:lnTo>
                      <a:pt x="2050" y="476"/>
                    </a:lnTo>
                    <a:lnTo>
                      <a:pt x="2054" y="475"/>
                    </a:lnTo>
                    <a:lnTo>
                      <a:pt x="2057" y="473"/>
                    </a:lnTo>
                    <a:lnTo>
                      <a:pt x="2061" y="472"/>
                    </a:lnTo>
                    <a:lnTo>
                      <a:pt x="2065" y="470"/>
                    </a:lnTo>
                    <a:lnTo>
                      <a:pt x="2069" y="468"/>
                    </a:lnTo>
                    <a:lnTo>
                      <a:pt x="2073" y="467"/>
                    </a:lnTo>
                    <a:lnTo>
                      <a:pt x="2077" y="465"/>
                    </a:lnTo>
                    <a:lnTo>
                      <a:pt x="2081" y="463"/>
                    </a:lnTo>
                    <a:lnTo>
                      <a:pt x="2085" y="461"/>
                    </a:lnTo>
                    <a:lnTo>
                      <a:pt x="2089" y="461"/>
                    </a:lnTo>
                    <a:lnTo>
                      <a:pt x="2093" y="458"/>
                    </a:lnTo>
                    <a:lnTo>
                      <a:pt x="2097" y="457"/>
                    </a:lnTo>
                    <a:lnTo>
                      <a:pt x="2101" y="455"/>
                    </a:lnTo>
                    <a:lnTo>
                      <a:pt x="2105" y="454"/>
                    </a:lnTo>
                    <a:lnTo>
                      <a:pt x="2109" y="451"/>
                    </a:lnTo>
                    <a:lnTo>
                      <a:pt x="2113" y="452"/>
                    </a:lnTo>
                    <a:lnTo>
                      <a:pt x="2117" y="447"/>
                    </a:lnTo>
                    <a:lnTo>
                      <a:pt x="2121" y="448"/>
                    </a:lnTo>
                    <a:lnTo>
                      <a:pt x="2124" y="445"/>
                    </a:lnTo>
                    <a:lnTo>
                      <a:pt x="2128" y="445"/>
                    </a:lnTo>
                    <a:lnTo>
                      <a:pt x="2132" y="442"/>
                    </a:lnTo>
                    <a:lnTo>
                      <a:pt x="2136" y="441"/>
                    </a:lnTo>
                    <a:lnTo>
                      <a:pt x="2140" y="440"/>
                    </a:lnTo>
                    <a:lnTo>
                      <a:pt x="2144" y="438"/>
                    </a:lnTo>
                    <a:lnTo>
                      <a:pt x="2148" y="436"/>
                    </a:lnTo>
                    <a:lnTo>
                      <a:pt x="2152" y="434"/>
                    </a:lnTo>
                    <a:lnTo>
                      <a:pt x="2156" y="432"/>
                    </a:lnTo>
                    <a:lnTo>
                      <a:pt x="2160" y="432"/>
                    </a:lnTo>
                    <a:lnTo>
                      <a:pt x="2164" y="429"/>
                    </a:lnTo>
                    <a:lnTo>
                      <a:pt x="2168" y="427"/>
                    </a:lnTo>
                    <a:lnTo>
                      <a:pt x="2172" y="424"/>
                    </a:lnTo>
                    <a:lnTo>
                      <a:pt x="2176" y="424"/>
                    </a:lnTo>
                    <a:lnTo>
                      <a:pt x="2180" y="422"/>
                    </a:lnTo>
                    <a:lnTo>
                      <a:pt x="2184" y="421"/>
                    </a:lnTo>
                    <a:lnTo>
                      <a:pt x="2188" y="420"/>
                    </a:lnTo>
                    <a:lnTo>
                      <a:pt x="2191" y="417"/>
                    </a:lnTo>
                    <a:lnTo>
                      <a:pt x="2195" y="415"/>
                    </a:lnTo>
                    <a:lnTo>
                      <a:pt x="2199" y="415"/>
                    </a:lnTo>
                    <a:lnTo>
                      <a:pt x="2203" y="413"/>
                    </a:lnTo>
                    <a:lnTo>
                      <a:pt x="2207" y="411"/>
                    </a:lnTo>
                    <a:lnTo>
                      <a:pt x="2211" y="409"/>
                    </a:lnTo>
                    <a:lnTo>
                      <a:pt x="2215" y="405"/>
                    </a:lnTo>
                    <a:lnTo>
                      <a:pt x="2219" y="404"/>
                    </a:lnTo>
                    <a:lnTo>
                      <a:pt x="2223" y="404"/>
                    </a:lnTo>
                    <a:lnTo>
                      <a:pt x="2227" y="402"/>
                    </a:lnTo>
                    <a:lnTo>
                      <a:pt x="2231" y="400"/>
                    </a:lnTo>
                    <a:lnTo>
                      <a:pt x="2235" y="398"/>
                    </a:lnTo>
                    <a:lnTo>
                      <a:pt x="2239" y="396"/>
                    </a:lnTo>
                    <a:lnTo>
                      <a:pt x="2243" y="395"/>
                    </a:lnTo>
                    <a:lnTo>
                      <a:pt x="2247" y="392"/>
                    </a:lnTo>
                    <a:lnTo>
                      <a:pt x="2251" y="391"/>
                    </a:lnTo>
                    <a:lnTo>
                      <a:pt x="2255" y="388"/>
                    </a:lnTo>
                    <a:lnTo>
                      <a:pt x="2259" y="387"/>
                    </a:lnTo>
                    <a:lnTo>
                      <a:pt x="2262" y="386"/>
                    </a:lnTo>
                    <a:lnTo>
                      <a:pt x="2266" y="385"/>
                    </a:lnTo>
                    <a:lnTo>
                      <a:pt x="2270" y="382"/>
                    </a:lnTo>
                    <a:lnTo>
                      <a:pt x="2274" y="380"/>
                    </a:lnTo>
                    <a:lnTo>
                      <a:pt x="2278" y="379"/>
                    </a:lnTo>
                    <a:lnTo>
                      <a:pt x="2282" y="376"/>
                    </a:lnTo>
                    <a:lnTo>
                      <a:pt x="2286" y="375"/>
                    </a:lnTo>
                    <a:lnTo>
                      <a:pt x="2290" y="373"/>
                    </a:lnTo>
                    <a:lnTo>
                      <a:pt x="2294" y="372"/>
                    </a:lnTo>
                    <a:lnTo>
                      <a:pt x="2298" y="370"/>
                    </a:lnTo>
                    <a:lnTo>
                      <a:pt x="2302" y="368"/>
                    </a:lnTo>
                    <a:lnTo>
                      <a:pt x="2306" y="367"/>
                    </a:lnTo>
                    <a:lnTo>
                      <a:pt x="2310" y="365"/>
                    </a:lnTo>
                    <a:lnTo>
                      <a:pt x="2314" y="363"/>
                    </a:lnTo>
                    <a:lnTo>
                      <a:pt x="2318" y="361"/>
                    </a:lnTo>
                    <a:lnTo>
                      <a:pt x="2322" y="359"/>
                    </a:lnTo>
                    <a:lnTo>
                      <a:pt x="2326" y="358"/>
                    </a:lnTo>
                    <a:lnTo>
                      <a:pt x="2329" y="356"/>
                    </a:lnTo>
                    <a:lnTo>
                      <a:pt x="2333" y="353"/>
                    </a:lnTo>
                    <a:lnTo>
                      <a:pt x="2337" y="354"/>
                    </a:lnTo>
                    <a:lnTo>
                      <a:pt x="2341" y="351"/>
                    </a:lnTo>
                    <a:lnTo>
                      <a:pt x="2345" y="349"/>
                    </a:lnTo>
                    <a:lnTo>
                      <a:pt x="2349" y="349"/>
                    </a:lnTo>
                    <a:lnTo>
                      <a:pt x="2353" y="345"/>
                    </a:lnTo>
                    <a:lnTo>
                      <a:pt x="2357" y="343"/>
                    </a:lnTo>
                    <a:lnTo>
                      <a:pt x="2361" y="341"/>
                    </a:lnTo>
                    <a:lnTo>
                      <a:pt x="2365" y="340"/>
                    </a:lnTo>
                    <a:lnTo>
                      <a:pt x="2369" y="338"/>
                    </a:lnTo>
                    <a:lnTo>
                      <a:pt x="2373" y="336"/>
                    </a:lnTo>
                    <a:lnTo>
                      <a:pt x="2377" y="335"/>
                    </a:lnTo>
                    <a:lnTo>
                      <a:pt x="2381" y="333"/>
                    </a:lnTo>
                    <a:lnTo>
                      <a:pt x="2385" y="331"/>
                    </a:lnTo>
                    <a:lnTo>
                      <a:pt x="2389" y="329"/>
                    </a:lnTo>
                    <a:lnTo>
                      <a:pt x="2393" y="326"/>
                    </a:lnTo>
                    <a:lnTo>
                      <a:pt x="2396" y="324"/>
                    </a:lnTo>
                    <a:lnTo>
                      <a:pt x="2400" y="324"/>
                    </a:lnTo>
                    <a:lnTo>
                      <a:pt x="2404" y="321"/>
                    </a:lnTo>
                    <a:lnTo>
                      <a:pt x="2408" y="320"/>
                    </a:lnTo>
                    <a:lnTo>
                      <a:pt x="2412" y="318"/>
                    </a:lnTo>
                    <a:lnTo>
                      <a:pt x="2416" y="316"/>
                    </a:lnTo>
                    <a:lnTo>
                      <a:pt x="2420" y="314"/>
                    </a:lnTo>
                    <a:lnTo>
                      <a:pt x="2424" y="313"/>
                    </a:lnTo>
                    <a:lnTo>
                      <a:pt x="2428" y="311"/>
                    </a:lnTo>
                    <a:lnTo>
                      <a:pt x="2432" y="309"/>
                    </a:lnTo>
                    <a:lnTo>
                      <a:pt x="2436" y="308"/>
                    </a:lnTo>
                    <a:lnTo>
                      <a:pt x="2440" y="308"/>
                    </a:lnTo>
                    <a:lnTo>
                      <a:pt x="2444" y="305"/>
                    </a:lnTo>
                    <a:lnTo>
                      <a:pt x="2448" y="303"/>
                    </a:lnTo>
                    <a:lnTo>
                      <a:pt x="2452" y="302"/>
                    </a:lnTo>
                    <a:lnTo>
                      <a:pt x="2456" y="299"/>
                    </a:lnTo>
                    <a:lnTo>
                      <a:pt x="2460" y="298"/>
                    </a:lnTo>
                    <a:lnTo>
                      <a:pt x="2464" y="295"/>
                    </a:lnTo>
                    <a:lnTo>
                      <a:pt x="2467" y="293"/>
                    </a:lnTo>
                    <a:lnTo>
                      <a:pt x="2471" y="292"/>
                    </a:lnTo>
                    <a:lnTo>
                      <a:pt x="2475" y="290"/>
                    </a:lnTo>
                    <a:lnTo>
                      <a:pt x="2479" y="290"/>
                    </a:lnTo>
                    <a:lnTo>
                      <a:pt x="2483" y="287"/>
                    </a:lnTo>
                    <a:lnTo>
                      <a:pt x="2487" y="285"/>
                    </a:lnTo>
                    <a:lnTo>
                      <a:pt x="2491" y="284"/>
                    </a:lnTo>
                    <a:lnTo>
                      <a:pt x="2495" y="283"/>
                    </a:lnTo>
                    <a:lnTo>
                      <a:pt x="2499" y="281"/>
                    </a:lnTo>
                    <a:lnTo>
                      <a:pt x="2503" y="279"/>
                    </a:lnTo>
                    <a:lnTo>
                      <a:pt x="2507" y="276"/>
                    </a:lnTo>
                    <a:lnTo>
                      <a:pt x="2511" y="275"/>
                    </a:lnTo>
                    <a:lnTo>
                      <a:pt x="2515" y="274"/>
                    </a:lnTo>
                    <a:lnTo>
                      <a:pt x="2519" y="271"/>
                    </a:lnTo>
                    <a:lnTo>
                      <a:pt x="2523" y="270"/>
                    </a:lnTo>
                    <a:lnTo>
                      <a:pt x="2527" y="269"/>
                    </a:lnTo>
                    <a:lnTo>
                      <a:pt x="2531" y="268"/>
                    </a:lnTo>
                    <a:lnTo>
                      <a:pt x="2534" y="268"/>
                    </a:lnTo>
                    <a:lnTo>
                      <a:pt x="2538" y="263"/>
                    </a:lnTo>
                    <a:lnTo>
                      <a:pt x="2542" y="262"/>
                    </a:lnTo>
                    <a:lnTo>
                      <a:pt x="2546" y="261"/>
                    </a:lnTo>
                    <a:lnTo>
                      <a:pt x="2550" y="258"/>
                    </a:lnTo>
                    <a:lnTo>
                      <a:pt x="2554" y="256"/>
                    </a:lnTo>
                    <a:lnTo>
                      <a:pt x="2558" y="257"/>
                    </a:lnTo>
                    <a:lnTo>
                      <a:pt x="2562" y="254"/>
                    </a:lnTo>
                    <a:lnTo>
                      <a:pt x="2566" y="253"/>
                    </a:lnTo>
                    <a:lnTo>
                      <a:pt x="2570" y="251"/>
                    </a:lnTo>
                    <a:lnTo>
                      <a:pt x="2574" y="250"/>
                    </a:lnTo>
                    <a:lnTo>
                      <a:pt x="2578" y="249"/>
                    </a:lnTo>
                    <a:lnTo>
                      <a:pt x="2582" y="246"/>
                    </a:lnTo>
                    <a:lnTo>
                      <a:pt x="2586" y="244"/>
                    </a:lnTo>
                    <a:lnTo>
                      <a:pt x="2590" y="242"/>
                    </a:lnTo>
                    <a:lnTo>
                      <a:pt x="2594" y="243"/>
                    </a:lnTo>
                    <a:lnTo>
                      <a:pt x="2598" y="241"/>
                    </a:lnTo>
                    <a:lnTo>
                      <a:pt x="2602" y="240"/>
                    </a:lnTo>
                    <a:lnTo>
                      <a:pt x="2605" y="237"/>
                    </a:lnTo>
                    <a:lnTo>
                      <a:pt x="2609" y="235"/>
                    </a:lnTo>
                    <a:lnTo>
                      <a:pt x="2613" y="234"/>
                    </a:lnTo>
                    <a:lnTo>
                      <a:pt x="2617" y="231"/>
                    </a:lnTo>
                    <a:lnTo>
                      <a:pt x="2621" y="230"/>
                    </a:lnTo>
                    <a:lnTo>
                      <a:pt x="2625" y="229"/>
                    </a:lnTo>
                    <a:lnTo>
                      <a:pt x="2629" y="228"/>
                    </a:lnTo>
                    <a:lnTo>
                      <a:pt x="2633" y="227"/>
                    </a:lnTo>
                    <a:lnTo>
                      <a:pt x="2637" y="224"/>
                    </a:lnTo>
                    <a:lnTo>
                      <a:pt x="2641" y="224"/>
                    </a:lnTo>
                    <a:lnTo>
                      <a:pt x="2645" y="223"/>
                    </a:lnTo>
                    <a:lnTo>
                      <a:pt x="2649" y="220"/>
                    </a:lnTo>
                    <a:lnTo>
                      <a:pt x="2653" y="218"/>
                    </a:lnTo>
                    <a:lnTo>
                      <a:pt x="2657" y="217"/>
                    </a:lnTo>
                    <a:lnTo>
                      <a:pt x="2661" y="215"/>
                    </a:lnTo>
                    <a:lnTo>
                      <a:pt x="2665" y="214"/>
                    </a:lnTo>
                    <a:lnTo>
                      <a:pt x="2669" y="211"/>
                    </a:lnTo>
                    <a:lnTo>
                      <a:pt x="2672" y="210"/>
                    </a:lnTo>
                    <a:lnTo>
                      <a:pt x="2676" y="209"/>
                    </a:lnTo>
                    <a:lnTo>
                      <a:pt x="2680" y="207"/>
                    </a:lnTo>
                    <a:lnTo>
                      <a:pt x="2684" y="207"/>
                    </a:lnTo>
                    <a:lnTo>
                      <a:pt x="2688" y="205"/>
                    </a:lnTo>
                    <a:lnTo>
                      <a:pt x="2692" y="202"/>
                    </a:lnTo>
                    <a:lnTo>
                      <a:pt x="2696" y="202"/>
                    </a:lnTo>
                    <a:lnTo>
                      <a:pt x="2700" y="200"/>
                    </a:lnTo>
                    <a:lnTo>
                      <a:pt x="2704" y="197"/>
                    </a:lnTo>
                    <a:lnTo>
                      <a:pt x="2708" y="196"/>
                    </a:lnTo>
                    <a:lnTo>
                      <a:pt x="2712" y="196"/>
                    </a:lnTo>
                    <a:lnTo>
                      <a:pt x="2716" y="195"/>
                    </a:lnTo>
                    <a:lnTo>
                      <a:pt x="2720" y="194"/>
                    </a:lnTo>
                    <a:lnTo>
                      <a:pt x="2724" y="191"/>
                    </a:lnTo>
                    <a:lnTo>
                      <a:pt x="2728" y="191"/>
                    </a:lnTo>
                    <a:lnTo>
                      <a:pt x="2732" y="188"/>
                    </a:lnTo>
                    <a:lnTo>
                      <a:pt x="2736" y="187"/>
                    </a:lnTo>
                    <a:lnTo>
                      <a:pt x="2739" y="186"/>
                    </a:lnTo>
                    <a:lnTo>
                      <a:pt x="2743" y="186"/>
                    </a:lnTo>
                    <a:lnTo>
                      <a:pt x="2747" y="185"/>
                    </a:lnTo>
                    <a:lnTo>
                      <a:pt x="2751" y="181"/>
                    </a:lnTo>
                    <a:lnTo>
                      <a:pt x="2755" y="181"/>
                    </a:lnTo>
                    <a:lnTo>
                      <a:pt x="2759" y="179"/>
                    </a:lnTo>
                    <a:lnTo>
                      <a:pt x="2763" y="179"/>
                    </a:lnTo>
                    <a:lnTo>
                      <a:pt x="2767" y="176"/>
                    </a:lnTo>
                    <a:lnTo>
                      <a:pt x="2771" y="175"/>
                    </a:lnTo>
                    <a:lnTo>
                      <a:pt x="2775" y="174"/>
                    </a:lnTo>
                    <a:lnTo>
                      <a:pt x="2779" y="172"/>
                    </a:lnTo>
                    <a:lnTo>
                      <a:pt x="2783" y="171"/>
                    </a:lnTo>
                    <a:lnTo>
                      <a:pt x="2787" y="170"/>
                    </a:lnTo>
                    <a:lnTo>
                      <a:pt x="2791" y="167"/>
                    </a:lnTo>
                    <a:lnTo>
                      <a:pt x="2795" y="168"/>
                    </a:lnTo>
                    <a:lnTo>
                      <a:pt x="2799" y="166"/>
                    </a:lnTo>
                    <a:lnTo>
                      <a:pt x="2803" y="164"/>
                    </a:lnTo>
                    <a:lnTo>
                      <a:pt x="2807" y="163"/>
                    </a:lnTo>
                    <a:lnTo>
                      <a:pt x="2810" y="163"/>
                    </a:lnTo>
                    <a:lnTo>
                      <a:pt x="2814" y="161"/>
                    </a:lnTo>
                    <a:lnTo>
                      <a:pt x="2818" y="158"/>
                    </a:lnTo>
                    <a:lnTo>
                      <a:pt x="2822" y="158"/>
                    </a:lnTo>
                    <a:lnTo>
                      <a:pt x="2826" y="157"/>
                    </a:lnTo>
                    <a:lnTo>
                      <a:pt x="2830" y="157"/>
                    </a:lnTo>
                    <a:lnTo>
                      <a:pt x="2834" y="155"/>
                    </a:lnTo>
                    <a:lnTo>
                      <a:pt x="2838" y="152"/>
                    </a:lnTo>
                    <a:lnTo>
                      <a:pt x="2842" y="152"/>
                    </a:lnTo>
                    <a:lnTo>
                      <a:pt x="2846" y="150"/>
                    </a:lnTo>
                    <a:lnTo>
                      <a:pt x="2850" y="150"/>
                    </a:lnTo>
                    <a:lnTo>
                      <a:pt x="2854" y="148"/>
                    </a:lnTo>
                    <a:lnTo>
                      <a:pt x="2858" y="148"/>
                    </a:lnTo>
                    <a:lnTo>
                      <a:pt x="2862" y="146"/>
                    </a:lnTo>
                    <a:lnTo>
                      <a:pt x="2866" y="144"/>
                    </a:lnTo>
                    <a:lnTo>
                      <a:pt x="2870" y="143"/>
                    </a:lnTo>
                    <a:lnTo>
                      <a:pt x="2874" y="143"/>
                    </a:lnTo>
                    <a:lnTo>
                      <a:pt x="2877" y="141"/>
                    </a:lnTo>
                    <a:lnTo>
                      <a:pt x="2881" y="141"/>
                    </a:lnTo>
                    <a:lnTo>
                      <a:pt x="2885" y="138"/>
                    </a:lnTo>
                    <a:lnTo>
                      <a:pt x="2889" y="139"/>
                    </a:lnTo>
                    <a:lnTo>
                      <a:pt x="2893" y="136"/>
                    </a:lnTo>
                    <a:lnTo>
                      <a:pt x="2897" y="135"/>
                    </a:lnTo>
                    <a:lnTo>
                      <a:pt x="2901" y="135"/>
                    </a:lnTo>
                    <a:lnTo>
                      <a:pt x="2905" y="134"/>
                    </a:lnTo>
                    <a:lnTo>
                      <a:pt x="2909" y="132"/>
                    </a:lnTo>
                    <a:lnTo>
                      <a:pt x="2913" y="131"/>
                    </a:lnTo>
                    <a:lnTo>
                      <a:pt x="2917" y="131"/>
                    </a:lnTo>
                    <a:lnTo>
                      <a:pt x="2921" y="130"/>
                    </a:lnTo>
                    <a:lnTo>
                      <a:pt x="2925" y="128"/>
                    </a:lnTo>
                    <a:lnTo>
                      <a:pt x="2929" y="127"/>
                    </a:lnTo>
                    <a:lnTo>
                      <a:pt x="2933" y="127"/>
                    </a:lnTo>
                    <a:lnTo>
                      <a:pt x="2937" y="125"/>
                    </a:lnTo>
                    <a:lnTo>
                      <a:pt x="2941" y="123"/>
                    </a:lnTo>
                    <a:lnTo>
                      <a:pt x="2944" y="123"/>
                    </a:lnTo>
                    <a:lnTo>
                      <a:pt x="2948" y="121"/>
                    </a:lnTo>
                    <a:lnTo>
                      <a:pt x="2952" y="120"/>
                    </a:lnTo>
                    <a:lnTo>
                      <a:pt x="2956" y="119"/>
                    </a:lnTo>
                    <a:lnTo>
                      <a:pt x="2960" y="118"/>
                    </a:lnTo>
                    <a:lnTo>
                      <a:pt x="2964" y="118"/>
                    </a:lnTo>
                    <a:lnTo>
                      <a:pt x="2968" y="115"/>
                    </a:lnTo>
                    <a:lnTo>
                      <a:pt x="2972" y="114"/>
                    </a:lnTo>
                    <a:lnTo>
                      <a:pt x="2976" y="114"/>
                    </a:lnTo>
                    <a:lnTo>
                      <a:pt x="2980" y="113"/>
                    </a:lnTo>
                    <a:lnTo>
                      <a:pt x="2984" y="113"/>
                    </a:lnTo>
                    <a:lnTo>
                      <a:pt x="2988" y="111"/>
                    </a:lnTo>
                    <a:lnTo>
                      <a:pt x="2992" y="110"/>
                    </a:lnTo>
                    <a:lnTo>
                      <a:pt x="2996" y="108"/>
                    </a:lnTo>
                    <a:lnTo>
                      <a:pt x="3000" y="108"/>
                    </a:lnTo>
                    <a:lnTo>
                      <a:pt x="3004" y="106"/>
                    </a:lnTo>
                    <a:lnTo>
                      <a:pt x="3008" y="106"/>
                    </a:lnTo>
                    <a:lnTo>
                      <a:pt x="3012" y="105"/>
                    </a:lnTo>
                    <a:lnTo>
                      <a:pt x="3015" y="103"/>
                    </a:lnTo>
                    <a:lnTo>
                      <a:pt x="3019" y="104"/>
                    </a:lnTo>
                    <a:lnTo>
                      <a:pt x="3023" y="103"/>
                    </a:lnTo>
                    <a:lnTo>
                      <a:pt x="3027" y="101"/>
                    </a:lnTo>
                    <a:lnTo>
                      <a:pt x="3031" y="100"/>
                    </a:lnTo>
                    <a:lnTo>
                      <a:pt x="3035" y="99"/>
                    </a:lnTo>
                    <a:lnTo>
                      <a:pt x="3039" y="98"/>
                    </a:lnTo>
                    <a:lnTo>
                      <a:pt x="3043" y="98"/>
                    </a:lnTo>
                    <a:lnTo>
                      <a:pt x="3047" y="97"/>
                    </a:lnTo>
                    <a:lnTo>
                      <a:pt x="3051" y="97"/>
                    </a:lnTo>
                    <a:lnTo>
                      <a:pt x="3055" y="96"/>
                    </a:lnTo>
                    <a:lnTo>
                      <a:pt x="3059" y="93"/>
                    </a:lnTo>
                    <a:lnTo>
                      <a:pt x="3063" y="93"/>
                    </a:lnTo>
                    <a:lnTo>
                      <a:pt x="3067" y="93"/>
                    </a:lnTo>
                    <a:lnTo>
                      <a:pt x="3071" y="91"/>
                    </a:lnTo>
                    <a:lnTo>
                      <a:pt x="3075" y="92"/>
                    </a:lnTo>
                    <a:lnTo>
                      <a:pt x="3079" y="91"/>
                    </a:lnTo>
                    <a:lnTo>
                      <a:pt x="3082" y="88"/>
                    </a:lnTo>
                    <a:lnTo>
                      <a:pt x="3086" y="89"/>
                    </a:lnTo>
                    <a:lnTo>
                      <a:pt x="3090" y="88"/>
                    </a:lnTo>
                    <a:lnTo>
                      <a:pt x="3094" y="86"/>
                    </a:lnTo>
                    <a:lnTo>
                      <a:pt x="3098" y="86"/>
                    </a:lnTo>
                    <a:lnTo>
                      <a:pt x="3102" y="85"/>
                    </a:lnTo>
                    <a:lnTo>
                      <a:pt x="3106" y="84"/>
                    </a:lnTo>
                    <a:lnTo>
                      <a:pt x="3110" y="84"/>
                    </a:lnTo>
                    <a:lnTo>
                      <a:pt x="3114" y="82"/>
                    </a:lnTo>
                    <a:lnTo>
                      <a:pt x="3118" y="82"/>
                    </a:lnTo>
                    <a:lnTo>
                      <a:pt x="3122" y="81"/>
                    </a:lnTo>
                    <a:lnTo>
                      <a:pt x="3126" y="80"/>
                    </a:lnTo>
                    <a:lnTo>
                      <a:pt x="3130" y="79"/>
                    </a:lnTo>
                    <a:lnTo>
                      <a:pt x="3134" y="80"/>
                    </a:lnTo>
                    <a:lnTo>
                      <a:pt x="3138" y="79"/>
                    </a:lnTo>
                    <a:lnTo>
                      <a:pt x="3142" y="77"/>
                    </a:lnTo>
                    <a:lnTo>
                      <a:pt x="3146" y="77"/>
                    </a:lnTo>
                    <a:lnTo>
                      <a:pt x="3150" y="7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65" name="Freeform 2917"/>
              <p:cNvSpPr>
                <a:spLocks/>
              </p:cNvSpPr>
              <p:nvPr/>
            </p:nvSpPr>
            <p:spPr bwMode="auto">
              <a:xfrm flipV="1">
                <a:off x="506" y="1488"/>
                <a:ext cx="1814" cy="432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6"/>
                  </a:cxn>
                  <a:cxn ang="0">
                    <a:pos x="303" y="11"/>
                  </a:cxn>
                  <a:cxn ang="0">
                    <a:pos x="354" y="19"/>
                  </a:cxn>
                  <a:cxn ang="0">
                    <a:pos x="406" y="30"/>
                  </a:cxn>
                  <a:cxn ang="0">
                    <a:pos x="457" y="45"/>
                  </a:cxn>
                  <a:cxn ang="0">
                    <a:pos x="508" y="63"/>
                  </a:cxn>
                  <a:cxn ang="0">
                    <a:pos x="559" y="87"/>
                  </a:cxn>
                  <a:cxn ang="0">
                    <a:pos x="611" y="115"/>
                  </a:cxn>
                  <a:cxn ang="0">
                    <a:pos x="662" y="149"/>
                  </a:cxn>
                  <a:cxn ang="0">
                    <a:pos x="713" y="183"/>
                  </a:cxn>
                  <a:cxn ang="0">
                    <a:pos x="764" y="222"/>
                  </a:cxn>
                  <a:cxn ang="0">
                    <a:pos x="816" y="263"/>
                  </a:cxn>
                  <a:cxn ang="0">
                    <a:pos x="867" y="307"/>
                  </a:cxn>
                  <a:cxn ang="0">
                    <a:pos x="918" y="353"/>
                  </a:cxn>
                  <a:cxn ang="0">
                    <a:pos x="969" y="398"/>
                  </a:cxn>
                  <a:cxn ang="0">
                    <a:pos x="1021" y="443"/>
                  </a:cxn>
                  <a:cxn ang="0">
                    <a:pos x="1072" y="487"/>
                  </a:cxn>
                  <a:cxn ang="0">
                    <a:pos x="1123" y="531"/>
                  </a:cxn>
                  <a:cxn ang="0">
                    <a:pos x="1174" y="568"/>
                  </a:cxn>
                  <a:cxn ang="0">
                    <a:pos x="1226" y="606"/>
                  </a:cxn>
                  <a:cxn ang="0">
                    <a:pos x="1277" y="639"/>
                  </a:cxn>
                  <a:cxn ang="0">
                    <a:pos x="1328" y="669"/>
                  </a:cxn>
                  <a:cxn ang="0">
                    <a:pos x="1379" y="693"/>
                  </a:cxn>
                  <a:cxn ang="0">
                    <a:pos x="1431" y="713"/>
                  </a:cxn>
                  <a:cxn ang="0">
                    <a:pos x="1482" y="729"/>
                  </a:cxn>
                  <a:cxn ang="0">
                    <a:pos x="1533" y="740"/>
                  </a:cxn>
                  <a:cxn ang="0">
                    <a:pos x="1584" y="748"/>
                  </a:cxn>
                  <a:cxn ang="0">
                    <a:pos x="1636" y="749"/>
                  </a:cxn>
                  <a:cxn ang="0">
                    <a:pos x="1687" y="746"/>
                  </a:cxn>
                  <a:cxn ang="0">
                    <a:pos x="1738" y="739"/>
                  </a:cxn>
                  <a:cxn ang="0">
                    <a:pos x="1789" y="729"/>
                  </a:cxn>
                  <a:cxn ang="0">
                    <a:pos x="1841" y="714"/>
                  </a:cxn>
                  <a:cxn ang="0">
                    <a:pos x="1892" y="697"/>
                  </a:cxn>
                  <a:cxn ang="0">
                    <a:pos x="1943" y="677"/>
                  </a:cxn>
                  <a:cxn ang="0">
                    <a:pos x="1994" y="653"/>
                  </a:cxn>
                  <a:cxn ang="0">
                    <a:pos x="2046" y="630"/>
                  </a:cxn>
                  <a:cxn ang="0">
                    <a:pos x="2097" y="603"/>
                  </a:cxn>
                  <a:cxn ang="0">
                    <a:pos x="2148" y="573"/>
                  </a:cxn>
                  <a:cxn ang="0">
                    <a:pos x="2199" y="545"/>
                  </a:cxn>
                  <a:cxn ang="0">
                    <a:pos x="2251" y="514"/>
                  </a:cxn>
                  <a:cxn ang="0">
                    <a:pos x="2302" y="485"/>
                  </a:cxn>
                  <a:cxn ang="0">
                    <a:pos x="2353" y="454"/>
                  </a:cxn>
                  <a:cxn ang="0">
                    <a:pos x="2404" y="424"/>
                  </a:cxn>
                  <a:cxn ang="0">
                    <a:pos x="2456" y="394"/>
                  </a:cxn>
                  <a:cxn ang="0">
                    <a:pos x="2507" y="365"/>
                  </a:cxn>
                  <a:cxn ang="0">
                    <a:pos x="2558" y="337"/>
                  </a:cxn>
                  <a:cxn ang="0">
                    <a:pos x="2609" y="309"/>
                  </a:cxn>
                  <a:cxn ang="0">
                    <a:pos x="2661" y="282"/>
                  </a:cxn>
                  <a:cxn ang="0">
                    <a:pos x="2712" y="258"/>
                  </a:cxn>
                  <a:cxn ang="0">
                    <a:pos x="2763" y="234"/>
                  </a:cxn>
                  <a:cxn ang="0">
                    <a:pos x="2814" y="212"/>
                  </a:cxn>
                  <a:cxn ang="0">
                    <a:pos x="2866" y="191"/>
                  </a:cxn>
                  <a:cxn ang="0">
                    <a:pos x="2917" y="172"/>
                  </a:cxn>
                  <a:cxn ang="0">
                    <a:pos x="2968" y="152"/>
                  </a:cxn>
                  <a:cxn ang="0">
                    <a:pos x="3019" y="136"/>
                  </a:cxn>
                  <a:cxn ang="0">
                    <a:pos x="3071" y="120"/>
                  </a:cxn>
                  <a:cxn ang="0">
                    <a:pos x="3122" y="108"/>
                  </a:cxn>
                </a:cxnLst>
                <a:rect l="0" t="0" r="r" b="b"/>
                <a:pathLst>
                  <a:path w="3150" h="750">
                    <a:moveTo>
                      <a:pt x="0" y="1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2"/>
                    </a:lnTo>
                    <a:lnTo>
                      <a:pt x="114" y="2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7" y="1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2"/>
                    </a:lnTo>
                    <a:lnTo>
                      <a:pt x="177" y="3"/>
                    </a:lnTo>
                    <a:lnTo>
                      <a:pt x="181" y="4"/>
                    </a:lnTo>
                    <a:lnTo>
                      <a:pt x="185" y="1"/>
                    </a:lnTo>
                    <a:lnTo>
                      <a:pt x="189" y="3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3"/>
                    </a:lnTo>
                    <a:lnTo>
                      <a:pt x="224" y="6"/>
                    </a:lnTo>
                    <a:lnTo>
                      <a:pt x="228" y="4"/>
                    </a:lnTo>
                    <a:lnTo>
                      <a:pt x="232" y="5"/>
                    </a:lnTo>
                    <a:lnTo>
                      <a:pt x="236" y="4"/>
                    </a:lnTo>
                    <a:lnTo>
                      <a:pt x="240" y="5"/>
                    </a:lnTo>
                    <a:lnTo>
                      <a:pt x="244" y="7"/>
                    </a:lnTo>
                    <a:lnTo>
                      <a:pt x="248" y="6"/>
                    </a:lnTo>
                    <a:lnTo>
                      <a:pt x="252" y="6"/>
                    </a:lnTo>
                    <a:lnTo>
                      <a:pt x="256" y="7"/>
                    </a:lnTo>
                    <a:lnTo>
                      <a:pt x="260" y="7"/>
                    </a:lnTo>
                    <a:lnTo>
                      <a:pt x="264" y="8"/>
                    </a:lnTo>
                    <a:lnTo>
                      <a:pt x="268" y="9"/>
                    </a:lnTo>
                    <a:lnTo>
                      <a:pt x="272" y="8"/>
                    </a:lnTo>
                    <a:lnTo>
                      <a:pt x="275" y="8"/>
                    </a:lnTo>
                    <a:lnTo>
                      <a:pt x="279" y="8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10"/>
                    </a:lnTo>
                    <a:lnTo>
                      <a:pt x="299" y="10"/>
                    </a:lnTo>
                    <a:lnTo>
                      <a:pt x="303" y="11"/>
                    </a:lnTo>
                    <a:lnTo>
                      <a:pt x="307" y="11"/>
                    </a:lnTo>
                    <a:lnTo>
                      <a:pt x="311" y="11"/>
                    </a:lnTo>
                    <a:lnTo>
                      <a:pt x="315" y="13"/>
                    </a:lnTo>
                    <a:lnTo>
                      <a:pt x="319" y="13"/>
                    </a:lnTo>
                    <a:lnTo>
                      <a:pt x="323" y="14"/>
                    </a:lnTo>
                    <a:lnTo>
                      <a:pt x="327" y="14"/>
                    </a:lnTo>
                    <a:lnTo>
                      <a:pt x="331" y="15"/>
                    </a:lnTo>
                    <a:lnTo>
                      <a:pt x="335" y="15"/>
                    </a:lnTo>
                    <a:lnTo>
                      <a:pt x="339" y="15"/>
                    </a:lnTo>
                    <a:lnTo>
                      <a:pt x="342" y="17"/>
                    </a:lnTo>
                    <a:lnTo>
                      <a:pt x="346" y="17"/>
                    </a:lnTo>
                    <a:lnTo>
                      <a:pt x="350" y="20"/>
                    </a:lnTo>
                    <a:lnTo>
                      <a:pt x="354" y="19"/>
                    </a:lnTo>
                    <a:lnTo>
                      <a:pt x="358" y="20"/>
                    </a:lnTo>
                    <a:lnTo>
                      <a:pt x="362" y="19"/>
                    </a:lnTo>
                    <a:lnTo>
                      <a:pt x="366" y="20"/>
                    </a:lnTo>
                    <a:lnTo>
                      <a:pt x="370" y="24"/>
                    </a:lnTo>
                    <a:lnTo>
                      <a:pt x="374" y="23"/>
                    </a:lnTo>
                    <a:lnTo>
                      <a:pt x="378" y="23"/>
                    </a:lnTo>
                    <a:lnTo>
                      <a:pt x="382" y="25"/>
                    </a:lnTo>
                    <a:lnTo>
                      <a:pt x="386" y="24"/>
                    </a:lnTo>
                    <a:lnTo>
                      <a:pt x="390" y="26"/>
                    </a:lnTo>
                    <a:lnTo>
                      <a:pt x="394" y="27"/>
                    </a:lnTo>
                    <a:lnTo>
                      <a:pt x="398" y="28"/>
                    </a:lnTo>
                    <a:lnTo>
                      <a:pt x="402" y="30"/>
                    </a:lnTo>
                    <a:lnTo>
                      <a:pt x="406" y="30"/>
                    </a:lnTo>
                    <a:lnTo>
                      <a:pt x="410" y="31"/>
                    </a:lnTo>
                    <a:lnTo>
                      <a:pt x="413" y="32"/>
                    </a:lnTo>
                    <a:lnTo>
                      <a:pt x="417" y="32"/>
                    </a:lnTo>
                    <a:lnTo>
                      <a:pt x="421" y="35"/>
                    </a:lnTo>
                    <a:lnTo>
                      <a:pt x="425" y="34"/>
                    </a:lnTo>
                    <a:lnTo>
                      <a:pt x="429" y="37"/>
                    </a:lnTo>
                    <a:lnTo>
                      <a:pt x="433" y="38"/>
                    </a:lnTo>
                    <a:lnTo>
                      <a:pt x="437" y="38"/>
                    </a:lnTo>
                    <a:lnTo>
                      <a:pt x="441" y="40"/>
                    </a:lnTo>
                    <a:lnTo>
                      <a:pt x="445" y="41"/>
                    </a:lnTo>
                    <a:lnTo>
                      <a:pt x="449" y="43"/>
                    </a:lnTo>
                    <a:lnTo>
                      <a:pt x="453" y="44"/>
                    </a:lnTo>
                    <a:lnTo>
                      <a:pt x="457" y="45"/>
                    </a:lnTo>
                    <a:lnTo>
                      <a:pt x="461" y="46"/>
                    </a:lnTo>
                    <a:lnTo>
                      <a:pt x="465" y="49"/>
                    </a:lnTo>
                    <a:lnTo>
                      <a:pt x="469" y="48"/>
                    </a:lnTo>
                    <a:lnTo>
                      <a:pt x="473" y="50"/>
                    </a:lnTo>
                    <a:lnTo>
                      <a:pt x="477" y="53"/>
                    </a:lnTo>
                    <a:lnTo>
                      <a:pt x="480" y="54"/>
                    </a:lnTo>
                    <a:lnTo>
                      <a:pt x="484" y="55"/>
                    </a:lnTo>
                    <a:lnTo>
                      <a:pt x="488" y="57"/>
                    </a:lnTo>
                    <a:lnTo>
                      <a:pt x="492" y="58"/>
                    </a:lnTo>
                    <a:lnTo>
                      <a:pt x="496" y="60"/>
                    </a:lnTo>
                    <a:lnTo>
                      <a:pt x="500" y="61"/>
                    </a:lnTo>
                    <a:lnTo>
                      <a:pt x="504" y="63"/>
                    </a:lnTo>
                    <a:lnTo>
                      <a:pt x="508" y="63"/>
                    </a:lnTo>
                    <a:lnTo>
                      <a:pt x="512" y="66"/>
                    </a:lnTo>
                    <a:lnTo>
                      <a:pt x="516" y="67"/>
                    </a:lnTo>
                    <a:lnTo>
                      <a:pt x="520" y="70"/>
                    </a:lnTo>
                    <a:lnTo>
                      <a:pt x="524" y="71"/>
                    </a:lnTo>
                    <a:lnTo>
                      <a:pt x="528" y="72"/>
                    </a:lnTo>
                    <a:lnTo>
                      <a:pt x="532" y="76"/>
                    </a:lnTo>
                    <a:lnTo>
                      <a:pt x="536" y="76"/>
                    </a:lnTo>
                    <a:lnTo>
                      <a:pt x="540" y="76"/>
                    </a:lnTo>
                    <a:lnTo>
                      <a:pt x="544" y="79"/>
                    </a:lnTo>
                    <a:lnTo>
                      <a:pt x="547" y="82"/>
                    </a:lnTo>
                    <a:lnTo>
                      <a:pt x="551" y="83"/>
                    </a:lnTo>
                    <a:lnTo>
                      <a:pt x="555" y="85"/>
                    </a:lnTo>
                    <a:lnTo>
                      <a:pt x="559" y="87"/>
                    </a:lnTo>
                    <a:lnTo>
                      <a:pt x="563" y="89"/>
                    </a:lnTo>
                    <a:lnTo>
                      <a:pt x="567" y="91"/>
                    </a:lnTo>
                    <a:lnTo>
                      <a:pt x="571" y="93"/>
                    </a:lnTo>
                    <a:lnTo>
                      <a:pt x="575" y="94"/>
                    </a:lnTo>
                    <a:lnTo>
                      <a:pt x="579" y="97"/>
                    </a:lnTo>
                    <a:lnTo>
                      <a:pt x="583" y="100"/>
                    </a:lnTo>
                    <a:lnTo>
                      <a:pt x="587" y="102"/>
                    </a:lnTo>
                    <a:lnTo>
                      <a:pt x="591" y="105"/>
                    </a:lnTo>
                    <a:lnTo>
                      <a:pt x="595" y="106"/>
                    </a:lnTo>
                    <a:lnTo>
                      <a:pt x="599" y="107"/>
                    </a:lnTo>
                    <a:lnTo>
                      <a:pt x="603" y="111"/>
                    </a:lnTo>
                    <a:lnTo>
                      <a:pt x="607" y="113"/>
                    </a:lnTo>
                    <a:lnTo>
                      <a:pt x="611" y="115"/>
                    </a:lnTo>
                    <a:lnTo>
                      <a:pt x="615" y="117"/>
                    </a:lnTo>
                    <a:lnTo>
                      <a:pt x="618" y="120"/>
                    </a:lnTo>
                    <a:lnTo>
                      <a:pt x="622" y="123"/>
                    </a:lnTo>
                    <a:lnTo>
                      <a:pt x="626" y="124"/>
                    </a:lnTo>
                    <a:lnTo>
                      <a:pt x="630" y="127"/>
                    </a:lnTo>
                    <a:lnTo>
                      <a:pt x="634" y="131"/>
                    </a:lnTo>
                    <a:lnTo>
                      <a:pt x="638" y="132"/>
                    </a:lnTo>
                    <a:lnTo>
                      <a:pt x="642" y="135"/>
                    </a:lnTo>
                    <a:lnTo>
                      <a:pt x="646" y="137"/>
                    </a:lnTo>
                    <a:lnTo>
                      <a:pt x="650" y="139"/>
                    </a:lnTo>
                    <a:lnTo>
                      <a:pt x="654" y="142"/>
                    </a:lnTo>
                    <a:lnTo>
                      <a:pt x="658" y="145"/>
                    </a:lnTo>
                    <a:lnTo>
                      <a:pt x="662" y="149"/>
                    </a:lnTo>
                    <a:lnTo>
                      <a:pt x="666" y="150"/>
                    </a:lnTo>
                    <a:lnTo>
                      <a:pt x="670" y="152"/>
                    </a:lnTo>
                    <a:lnTo>
                      <a:pt x="674" y="154"/>
                    </a:lnTo>
                    <a:lnTo>
                      <a:pt x="678" y="157"/>
                    </a:lnTo>
                    <a:lnTo>
                      <a:pt x="682" y="161"/>
                    </a:lnTo>
                    <a:lnTo>
                      <a:pt x="685" y="164"/>
                    </a:lnTo>
                    <a:lnTo>
                      <a:pt x="689" y="166"/>
                    </a:lnTo>
                    <a:lnTo>
                      <a:pt x="693" y="169"/>
                    </a:lnTo>
                    <a:lnTo>
                      <a:pt x="697" y="171"/>
                    </a:lnTo>
                    <a:lnTo>
                      <a:pt x="701" y="173"/>
                    </a:lnTo>
                    <a:lnTo>
                      <a:pt x="705" y="178"/>
                    </a:lnTo>
                    <a:lnTo>
                      <a:pt x="709" y="181"/>
                    </a:lnTo>
                    <a:lnTo>
                      <a:pt x="713" y="183"/>
                    </a:lnTo>
                    <a:lnTo>
                      <a:pt x="717" y="187"/>
                    </a:lnTo>
                    <a:lnTo>
                      <a:pt x="721" y="190"/>
                    </a:lnTo>
                    <a:lnTo>
                      <a:pt x="725" y="193"/>
                    </a:lnTo>
                    <a:lnTo>
                      <a:pt x="729" y="195"/>
                    </a:lnTo>
                    <a:lnTo>
                      <a:pt x="733" y="198"/>
                    </a:lnTo>
                    <a:lnTo>
                      <a:pt x="737" y="202"/>
                    </a:lnTo>
                    <a:lnTo>
                      <a:pt x="741" y="204"/>
                    </a:lnTo>
                    <a:lnTo>
                      <a:pt x="745" y="207"/>
                    </a:lnTo>
                    <a:lnTo>
                      <a:pt x="749" y="210"/>
                    </a:lnTo>
                    <a:lnTo>
                      <a:pt x="753" y="213"/>
                    </a:lnTo>
                    <a:lnTo>
                      <a:pt x="756" y="217"/>
                    </a:lnTo>
                    <a:lnTo>
                      <a:pt x="760" y="219"/>
                    </a:lnTo>
                    <a:lnTo>
                      <a:pt x="764" y="222"/>
                    </a:lnTo>
                    <a:lnTo>
                      <a:pt x="768" y="224"/>
                    </a:lnTo>
                    <a:lnTo>
                      <a:pt x="772" y="228"/>
                    </a:lnTo>
                    <a:lnTo>
                      <a:pt x="776" y="232"/>
                    </a:lnTo>
                    <a:lnTo>
                      <a:pt x="780" y="235"/>
                    </a:lnTo>
                    <a:lnTo>
                      <a:pt x="784" y="238"/>
                    </a:lnTo>
                    <a:lnTo>
                      <a:pt x="788" y="240"/>
                    </a:lnTo>
                    <a:lnTo>
                      <a:pt x="792" y="244"/>
                    </a:lnTo>
                    <a:lnTo>
                      <a:pt x="796" y="248"/>
                    </a:lnTo>
                    <a:lnTo>
                      <a:pt x="800" y="250"/>
                    </a:lnTo>
                    <a:lnTo>
                      <a:pt x="804" y="254"/>
                    </a:lnTo>
                    <a:lnTo>
                      <a:pt x="808" y="256"/>
                    </a:lnTo>
                    <a:lnTo>
                      <a:pt x="812" y="261"/>
                    </a:lnTo>
                    <a:lnTo>
                      <a:pt x="816" y="263"/>
                    </a:lnTo>
                    <a:lnTo>
                      <a:pt x="820" y="267"/>
                    </a:lnTo>
                    <a:lnTo>
                      <a:pt x="823" y="270"/>
                    </a:lnTo>
                    <a:lnTo>
                      <a:pt x="827" y="272"/>
                    </a:lnTo>
                    <a:lnTo>
                      <a:pt x="831" y="276"/>
                    </a:lnTo>
                    <a:lnTo>
                      <a:pt x="835" y="281"/>
                    </a:lnTo>
                    <a:lnTo>
                      <a:pt x="839" y="283"/>
                    </a:lnTo>
                    <a:lnTo>
                      <a:pt x="843" y="284"/>
                    </a:lnTo>
                    <a:lnTo>
                      <a:pt x="847" y="290"/>
                    </a:lnTo>
                    <a:lnTo>
                      <a:pt x="851" y="295"/>
                    </a:lnTo>
                    <a:lnTo>
                      <a:pt x="855" y="297"/>
                    </a:lnTo>
                    <a:lnTo>
                      <a:pt x="859" y="299"/>
                    </a:lnTo>
                    <a:lnTo>
                      <a:pt x="863" y="304"/>
                    </a:lnTo>
                    <a:lnTo>
                      <a:pt x="867" y="307"/>
                    </a:lnTo>
                    <a:lnTo>
                      <a:pt x="871" y="311"/>
                    </a:lnTo>
                    <a:lnTo>
                      <a:pt x="875" y="315"/>
                    </a:lnTo>
                    <a:lnTo>
                      <a:pt x="879" y="318"/>
                    </a:lnTo>
                    <a:lnTo>
                      <a:pt x="883" y="321"/>
                    </a:lnTo>
                    <a:lnTo>
                      <a:pt x="887" y="325"/>
                    </a:lnTo>
                    <a:lnTo>
                      <a:pt x="890" y="328"/>
                    </a:lnTo>
                    <a:lnTo>
                      <a:pt x="894" y="331"/>
                    </a:lnTo>
                    <a:lnTo>
                      <a:pt x="898" y="334"/>
                    </a:lnTo>
                    <a:lnTo>
                      <a:pt x="902" y="338"/>
                    </a:lnTo>
                    <a:lnTo>
                      <a:pt x="906" y="341"/>
                    </a:lnTo>
                    <a:lnTo>
                      <a:pt x="910" y="345"/>
                    </a:lnTo>
                    <a:lnTo>
                      <a:pt x="914" y="349"/>
                    </a:lnTo>
                    <a:lnTo>
                      <a:pt x="918" y="353"/>
                    </a:lnTo>
                    <a:lnTo>
                      <a:pt x="922" y="357"/>
                    </a:lnTo>
                    <a:lnTo>
                      <a:pt x="926" y="359"/>
                    </a:lnTo>
                    <a:lnTo>
                      <a:pt x="930" y="363"/>
                    </a:lnTo>
                    <a:lnTo>
                      <a:pt x="934" y="367"/>
                    </a:lnTo>
                    <a:lnTo>
                      <a:pt x="938" y="370"/>
                    </a:lnTo>
                    <a:lnTo>
                      <a:pt x="942" y="373"/>
                    </a:lnTo>
                    <a:lnTo>
                      <a:pt x="946" y="376"/>
                    </a:lnTo>
                    <a:lnTo>
                      <a:pt x="950" y="381"/>
                    </a:lnTo>
                    <a:lnTo>
                      <a:pt x="954" y="385"/>
                    </a:lnTo>
                    <a:lnTo>
                      <a:pt x="958" y="387"/>
                    </a:lnTo>
                    <a:lnTo>
                      <a:pt x="961" y="390"/>
                    </a:lnTo>
                    <a:lnTo>
                      <a:pt x="965" y="395"/>
                    </a:lnTo>
                    <a:lnTo>
                      <a:pt x="969" y="398"/>
                    </a:lnTo>
                    <a:lnTo>
                      <a:pt x="973" y="400"/>
                    </a:lnTo>
                    <a:lnTo>
                      <a:pt x="977" y="405"/>
                    </a:lnTo>
                    <a:lnTo>
                      <a:pt x="981" y="408"/>
                    </a:lnTo>
                    <a:lnTo>
                      <a:pt x="985" y="411"/>
                    </a:lnTo>
                    <a:lnTo>
                      <a:pt x="989" y="415"/>
                    </a:lnTo>
                    <a:lnTo>
                      <a:pt x="993" y="419"/>
                    </a:lnTo>
                    <a:lnTo>
                      <a:pt x="997" y="422"/>
                    </a:lnTo>
                    <a:lnTo>
                      <a:pt x="1001" y="426"/>
                    </a:lnTo>
                    <a:lnTo>
                      <a:pt x="1005" y="430"/>
                    </a:lnTo>
                    <a:lnTo>
                      <a:pt x="1009" y="433"/>
                    </a:lnTo>
                    <a:lnTo>
                      <a:pt x="1013" y="435"/>
                    </a:lnTo>
                    <a:lnTo>
                      <a:pt x="1017" y="440"/>
                    </a:lnTo>
                    <a:lnTo>
                      <a:pt x="1021" y="443"/>
                    </a:lnTo>
                    <a:lnTo>
                      <a:pt x="1025" y="447"/>
                    </a:lnTo>
                    <a:lnTo>
                      <a:pt x="1028" y="450"/>
                    </a:lnTo>
                    <a:lnTo>
                      <a:pt x="1032" y="454"/>
                    </a:lnTo>
                    <a:lnTo>
                      <a:pt x="1036" y="457"/>
                    </a:lnTo>
                    <a:lnTo>
                      <a:pt x="1040" y="459"/>
                    </a:lnTo>
                    <a:lnTo>
                      <a:pt x="1044" y="463"/>
                    </a:lnTo>
                    <a:lnTo>
                      <a:pt x="1048" y="469"/>
                    </a:lnTo>
                    <a:lnTo>
                      <a:pt x="1052" y="469"/>
                    </a:lnTo>
                    <a:lnTo>
                      <a:pt x="1056" y="474"/>
                    </a:lnTo>
                    <a:lnTo>
                      <a:pt x="1060" y="477"/>
                    </a:lnTo>
                    <a:lnTo>
                      <a:pt x="1064" y="481"/>
                    </a:lnTo>
                    <a:lnTo>
                      <a:pt x="1068" y="484"/>
                    </a:lnTo>
                    <a:lnTo>
                      <a:pt x="1072" y="487"/>
                    </a:lnTo>
                    <a:lnTo>
                      <a:pt x="1076" y="491"/>
                    </a:lnTo>
                    <a:lnTo>
                      <a:pt x="1080" y="493"/>
                    </a:lnTo>
                    <a:lnTo>
                      <a:pt x="1084" y="497"/>
                    </a:lnTo>
                    <a:lnTo>
                      <a:pt x="1088" y="500"/>
                    </a:lnTo>
                    <a:lnTo>
                      <a:pt x="1092" y="504"/>
                    </a:lnTo>
                    <a:lnTo>
                      <a:pt x="1095" y="507"/>
                    </a:lnTo>
                    <a:lnTo>
                      <a:pt x="1099" y="509"/>
                    </a:lnTo>
                    <a:lnTo>
                      <a:pt x="1103" y="513"/>
                    </a:lnTo>
                    <a:lnTo>
                      <a:pt x="1107" y="516"/>
                    </a:lnTo>
                    <a:lnTo>
                      <a:pt x="1111" y="519"/>
                    </a:lnTo>
                    <a:lnTo>
                      <a:pt x="1115" y="522"/>
                    </a:lnTo>
                    <a:lnTo>
                      <a:pt x="1119" y="526"/>
                    </a:lnTo>
                    <a:lnTo>
                      <a:pt x="1123" y="531"/>
                    </a:lnTo>
                    <a:lnTo>
                      <a:pt x="1127" y="532"/>
                    </a:lnTo>
                    <a:lnTo>
                      <a:pt x="1131" y="536"/>
                    </a:lnTo>
                    <a:lnTo>
                      <a:pt x="1135" y="540"/>
                    </a:lnTo>
                    <a:lnTo>
                      <a:pt x="1139" y="542"/>
                    </a:lnTo>
                    <a:lnTo>
                      <a:pt x="1143" y="545"/>
                    </a:lnTo>
                    <a:lnTo>
                      <a:pt x="1147" y="548"/>
                    </a:lnTo>
                    <a:lnTo>
                      <a:pt x="1151" y="551"/>
                    </a:lnTo>
                    <a:lnTo>
                      <a:pt x="1155" y="553"/>
                    </a:lnTo>
                    <a:lnTo>
                      <a:pt x="1159" y="557"/>
                    </a:lnTo>
                    <a:lnTo>
                      <a:pt x="1163" y="559"/>
                    </a:lnTo>
                    <a:lnTo>
                      <a:pt x="1166" y="564"/>
                    </a:lnTo>
                    <a:lnTo>
                      <a:pt x="1170" y="566"/>
                    </a:lnTo>
                    <a:lnTo>
                      <a:pt x="1174" y="568"/>
                    </a:lnTo>
                    <a:lnTo>
                      <a:pt x="1178" y="571"/>
                    </a:lnTo>
                    <a:lnTo>
                      <a:pt x="1182" y="575"/>
                    </a:lnTo>
                    <a:lnTo>
                      <a:pt x="1186" y="578"/>
                    </a:lnTo>
                    <a:lnTo>
                      <a:pt x="1190" y="580"/>
                    </a:lnTo>
                    <a:lnTo>
                      <a:pt x="1194" y="583"/>
                    </a:lnTo>
                    <a:lnTo>
                      <a:pt x="1198" y="587"/>
                    </a:lnTo>
                    <a:lnTo>
                      <a:pt x="1202" y="590"/>
                    </a:lnTo>
                    <a:lnTo>
                      <a:pt x="1206" y="591"/>
                    </a:lnTo>
                    <a:lnTo>
                      <a:pt x="1210" y="596"/>
                    </a:lnTo>
                    <a:lnTo>
                      <a:pt x="1214" y="597"/>
                    </a:lnTo>
                    <a:lnTo>
                      <a:pt x="1218" y="601"/>
                    </a:lnTo>
                    <a:lnTo>
                      <a:pt x="1222" y="604"/>
                    </a:lnTo>
                    <a:lnTo>
                      <a:pt x="1226" y="606"/>
                    </a:lnTo>
                    <a:lnTo>
                      <a:pt x="1230" y="609"/>
                    </a:lnTo>
                    <a:lnTo>
                      <a:pt x="1233" y="611"/>
                    </a:lnTo>
                    <a:lnTo>
                      <a:pt x="1237" y="614"/>
                    </a:lnTo>
                    <a:lnTo>
                      <a:pt x="1241" y="616"/>
                    </a:lnTo>
                    <a:lnTo>
                      <a:pt x="1245" y="619"/>
                    </a:lnTo>
                    <a:lnTo>
                      <a:pt x="1249" y="621"/>
                    </a:lnTo>
                    <a:lnTo>
                      <a:pt x="1253" y="624"/>
                    </a:lnTo>
                    <a:lnTo>
                      <a:pt x="1257" y="627"/>
                    </a:lnTo>
                    <a:lnTo>
                      <a:pt x="1261" y="630"/>
                    </a:lnTo>
                    <a:lnTo>
                      <a:pt x="1265" y="632"/>
                    </a:lnTo>
                    <a:lnTo>
                      <a:pt x="1269" y="633"/>
                    </a:lnTo>
                    <a:lnTo>
                      <a:pt x="1273" y="636"/>
                    </a:lnTo>
                    <a:lnTo>
                      <a:pt x="1277" y="639"/>
                    </a:lnTo>
                    <a:lnTo>
                      <a:pt x="1281" y="641"/>
                    </a:lnTo>
                    <a:lnTo>
                      <a:pt x="1285" y="643"/>
                    </a:lnTo>
                    <a:lnTo>
                      <a:pt x="1289" y="646"/>
                    </a:lnTo>
                    <a:lnTo>
                      <a:pt x="1293" y="649"/>
                    </a:lnTo>
                    <a:lnTo>
                      <a:pt x="1297" y="648"/>
                    </a:lnTo>
                    <a:lnTo>
                      <a:pt x="1301" y="653"/>
                    </a:lnTo>
                    <a:lnTo>
                      <a:pt x="1304" y="654"/>
                    </a:lnTo>
                    <a:lnTo>
                      <a:pt x="1308" y="656"/>
                    </a:lnTo>
                    <a:lnTo>
                      <a:pt x="1312" y="661"/>
                    </a:lnTo>
                    <a:lnTo>
                      <a:pt x="1316" y="661"/>
                    </a:lnTo>
                    <a:lnTo>
                      <a:pt x="1320" y="663"/>
                    </a:lnTo>
                    <a:lnTo>
                      <a:pt x="1324" y="666"/>
                    </a:lnTo>
                    <a:lnTo>
                      <a:pt x="1328" y="669"/>
                    </a:lnTo>
                    <a:lnTo>
                      <a:pt x="1332" y="669"/>
                    </a:lnTo>
                    <a:lnTo>
                      <a:pt x="1336" y="672"/>
                    </a:lnTo>
                    <a:lnTo>
                      <a:pt x="1340" y="675"/>
                    </a:lnTo>
                    <a:lnTo>
                      <a:pt x="1344" y="676"/>
                    </a:lnTo>
                    <a:lnTo>
                      <a:pt x="1348" y="678"/>
                    </a:lnTo>
                    <a:lnTo>
                      <a:pt x="1352" y="680"/>
                    </a:lnTo>
                    <a:lnTo>
                      <a:pt x="1356" y="682"/>
                    </a:lnTo>
                    <a:lnTo>
                      <a:pt x="1360" y="684"/>
                    </a:lnTo>
                    <a:lnTo>
                      <a:pt x="1364" y="684"/>
                    </a:lnTo>
                    <a:lnTo>
                      <a:pt x="1368" y="687"/>
                    </a:lnTo>
                    <a:lnTo>
                      <a:pt x="1371" y="689"/>
                    </a:lnTo>
                    <a:lnTo>
                      <a:pt x="1375" y="691"/>
                    </a:lnTo>
                    <a:lnTo>
                      <a:pt x="1379" y="693"/>
                    </a:lnTo>
                    <a:lnTo>
                      <a:pt x="1383" y="694"/>
                    </a:lnTo>
                    <a:lnTo>
                      <a:pt x="1387" y="696"/>
                    </a:lnTo>
                    <a:lnTo>
                      <a:pt x="1391" y="698"/>
                    </a:lnTo>
                    <a:lnTo>
                      <a:pt x="1395" y="699"/>
                    </a:lnTo>
                    <a:lnTo>
                      <a:pt x="1399" y="702"/>
                    </a:lnTo>
                    <a:lnTo>
                      <a:pt x="1403" y="702"/>
                    </a:lnTo>
                    <a:lnTo>
                      <a:pt x="1407" y="704"/>
                    </a:lnTo>
                    <a:lnTo>
                      <a:pt x="1411" y="706"/>
                    </a:lnTo>
                    <a:lnTo>
                      <a:pt x="1415" y="707"/>
                    </a:lnTo>
                    <a:lnTo>
                      <a:pt x="1419" y="708"/>
                    </a:lnTo>
                    <a:lnTo>
                      <a:pt x="1423" y="710"/>
                    </a:lnTo>
                    <a:lnTo>
                      <a:pt x="1427" y="712"/>
                    </a:lnTo>
                    <a:lnTo>
                      <a:pt x="1431" y="713"/>
                    </a:lnTo>
                    <a:lnTo>
                      <a:pt x="1435" y="715"/>
                    </a:lnTo>
                    <a:lnTo>
                      <a:pt x="1438" y="717"/>
                    </a:lnTo>
                    <a:lnTo>
                      <a:pt x="1442" y="717"/>
                    </a:lnTo>
                    <a:lnTo>
                      <a:pt x="1446" y="718"/>
                    </a:lnTo>
                    <a:lnTo>
                      <a:pt x="1450" y="721"/>
                    </a:lnTo>
                    <a:lnTo>
                      <a:pt x="1454" y="721"/>
                    </a:lnTo>
                    <a:lnTo>
                      <a:pt x="1458" y="722"/>
                    </a:lnTo>
                    <a:lnTo>
                      <a:pt x="1462" y="723"/>
                    </a:lnTo>
                    <a:lnTo>
                      <a:pt x="1466" y="724"/>
                    </a:lnTo>
                    <a:lnTo>
                      <a:pt x="1470" y="726"/>
                    </a:lnTo>
                    <a:lnTo>
                      <a:pt x="1474" y="727"/>
                    </a:lnTo>
                    <a:lnTo>
                      <a:pt x="1478" y="727"/>
                    </a:lnTo>
                    <a:lnTo>
                      <a:pt x="1482" y="729"/>
                    </a:lnTo>
                    <a:lnTo>
                      <a:pt x="1486" y="731"/>
                    </a:lnTo>
                    <a:lnTo>
                      <a:pt x="1490" y="730"/>
                    </a:lnTo>
                    <a:lnTo>
                      <a:pt x="1494" y="732"/>
                    </a:lnTo>
                    <a:lnTo>
                      <a:pt x="1498" y="733"/>
                    </a:lnTo>
                    <a:lnTo>
                      <a:pt x="1502" y="733"/>
                    </a:lnTo>
                    <a:lnTo>
                      <a:pt x="1506" y="735"/>
                    </a:lnTo>
                    <a:lnTo>
                      <a:pt x="1509" y="735"/>
                    </a:lnTo>
                    <a:lnTo>
                      <a:pt x="1513" y="737"/>
                    </a:lnTo>
                    <a:lnTo>
                      <a:pt x="1517" y="737"/>
                    </a:lnTo>
                    <a:lnTo>
                      <a:pt x="1521" y="737"/>
                    </a:lnTo>
                    <a:lnTo>
                      <a:pt x="1525" y="738"/>
                    </a:lnTo>
                    <a:lnTo>
                      <a:pt x="1529" y="739"/>
                    </a:lnTo>
                    <a:lnTo>
                      <a:pt x="1533" y="740"/>
                    </a:lnTo>
                    <a:lnTo>
                      <a:pt x="1537" y="741"/>
                    </a:lnTo>
                    <a:lnTo>
                      <a:pt x="1541" y="742"/>
                    </a:lnTo>
                    <a:lnTo>
                      <a:pt x="1545" y="742"/>
                    </a:lnTo>
                    <a:lnTo>
                      <a:pt x="1549" y="743"/>
                    </a:lnTo>
                    <a:lnTo>
                      <a:pt x="1553" y="743"/>
                    </a:lnTo>
                    <a:lnTo>
                      <a:pt x="1557" y="743"/>
                    </a:lnTo>
                    <a:lnTo>
                      <a:pt x="1561" y="743"/>
                    </a:lnTo>
                    <a:lnTo>
                      <a:pt x="1565" y="745"/>
                    </a:lnTo>
                    <a:lnTo>
                      <a:pt x="1569" y="744"/>
                    </a:lnTo>
                    <a:lnTo>
                      <a:pt x="1573" y="745"/>
                    </a:lnTo>
                    <a:lnTo>
                      <a:pt x="1576" y="746"/>
                    </a:lnTo>
                    <a:lnTo>
                      <a:pt x="1580" y="745"/>
                    </a:lnTo>
                    <a:lnTo>
                      <a:pt x="1584" y="748"/>
                    </a:lnTo>
                    <a:lnTo>
                      <a:pt x="1588" y="747"/>
                    </a:lnTo>
                    <a:lnTo>
                      <a:pt x="1592" y="746"/>
                    </a:lnTo>
                    <a:lnTo>
                      <a:pt x="1596" y="747"/>
                    </a:lnTo>
                    <a:lnTo>
                      <a:pt x="1600" y="748"/>
                    </a:lnTo>
                    <a:lnTo>
                      <a:pt x="1604" y="748"/>
                    </a:lnTo>
                    <a:lnTo>
                      <a:pt x="1608" y="747"/>
                    </a:lnTo>
                    <a:lnTo>
                      <a:pt x="1612" y="747"/>
                    </a:lnTo>
                    <a:lnTo>
                      <a:pt x="1616" y="748"/>
                    </a:lnTo>
                    <a:lnTo>
                      <a:pt x="1620" y="747"/>
                    </a:lnTo>
                    <a:lnTo>
                      <a:pt x="1624" y="748"/>
                    </a:lnTo>
                    <a:lnTo>
                      <a:pt x="1628" y="749"/>
                    </a:lnTo>
                    <a:lnTo>
                      <a:pt x="1632" y="750"/>
                    </a:lnTo>
                    <a:lnTo>
                      <a:pt x="1636" y="749"/>
                    </a:lnTo>
                    <a:lnTo>
                      <a:pt x="1640" y="748"/>
                    </a:lnTo>
                    <a:lnTo>
                      <a:pt x="1643" y="748"/>
                    </a:lnTo>
                    <a:lnTo>
                      <a:pt x="1647" y="748"/>
                    </a:lnTo>
                    <a:lnTo>
                      <a:pt x="1651" y="748"/>
                    </a:lnTo>
                    <a:lnTo>
                      <a:pt x="1655" y="748"/>
                    </a:lnTo>
                    <a:lnTo>
                      <a:pt x="1659" y="748"/>
                    </a:lnTo>
                    <a:lnTo>
                      <a:pt x="1663" y="748"/>
                    </a:lnTo>
                    <a:lnTo>
                      <a:pt x="1667" y="746"/>
                    </a:lnTo>
                    <a:lnTo>
                      <a:pt x="1671" y="746"/>
                    </a:lnTo>
                    <a:lnTo>
                      <a:pt x="1675" y="745"/>
                    </a:lnTo>
                    <a:lnTo>
                      <a:pt x="1679" y="746"/>
                    </a:lnTo>
                    <a:lnTo>
                      <a:pt x="1683" y="745"/>
                    </a:lnTo>
                    <a:lnTo>
                      <a:pt x="1687" y="746"/>
                    </a:lnTo>
                    <a:lnTo>
                      <a:pt x="1691" y="746"/>
                    </a:lnTo>
                    <a:lnTo>
                      <a:pt x="1695" y="746"/>
                    </a:lnTo>
                    <a:lnTo>
                      <a:pt x="1699" y="746"/>
                    </a:lnTo>
                    <a:lnTo>
                      <a:pt x="1703" y="744"/>
                    </a:lnTo>
                    <a:lnTo>
                      <a:pt x="1707" y="744"/>
                    </a:lnTo>
                    <a:lnTo>
                      <a:pt x="1711" y="743"/>
                    </a:lnTo>
                    <a:lnTo>
                      <a:pt x="1714" y="743"/>
                    </a:lnTo>
                    <a:lnTo>
                      <a:pt x="1718" y="743"/>
                    </a:lnTo>
                    <a:lnTo>
                      <a:pt x="1722" y="742"/>
                    </a:lnTo>
                    <a:lnTo>
                      <a:pt x="1726" y="741"/>
                    </a:lnTo>
                    <a:lnTo>
                      <a:pt x="1730" y="739"/>
                    </a:lnTo>
                    <a:lnTo>
                      <a:pt x="1734" y="740"/>
                    </a:lnTo>
                    <a:lnTo>
                      <a:pt x="1738" y="739"/>
                    </a:lnTo>
                    <a:lnTo>
                      <a:pt x="1742" y="738"/>
                    </a:lnTo>
                    <a:lnTo>
                      <a:pt x="1746" y="738"/>
                    </a:lnTo>
                    <a:lnTo>
                      <a:pt x="1750" y="737"/>
                    </a:lnTo>
                    <a:lnTo>
                      <a:pt x="1754" y="737"/>
                    </a:lnTo>
                    <a:lnTo>
                      <a:pt x="1758" y="736"/>
                    </a:lnTo>
                    <a:lnTo>
                      <a:pt x="1762" y="734"/>
                    </a:lnTo>
                    <a:lnTo>
                      <a:pt x="1766" y="734"/>
                    </a:lnTo>
                    <a:lnTo>
                      <a:pt x="1770" y="736"/>
                    </a:lnTo>
                    <a:lnTo>
                      <a:pt x="1774" y="731"/>
                    </a:lnTo>
                    <a:lnTo>
                      <a:pt x="1778" y="732"/>
                    </a:lnTo>
                    <a:lnTo>
                      <a:pt x="1781" y="730"/>
                    </a:lnTo>
                    <a:lnTo>
                      <a:pt x="1785" y="730"/>
                    </a:lnTo>
                    <a:lnTo>
                      <a:pt x="1789" y="729"/>
                    </a:lnTo>
                    <a:lnTo>
                      <a:pt x="1793" y="729"/>
                    </a:lnTo>
                    <a:lnTo>
                      <a:pt x="1797" y="728"/>
                    </a:lnTo>
                    <a:lnTo>
                      <a:pt x="1801" y="725"/>
                    </a:lnTo>
                    <a:lnTo>
                      <a:pt x="1805" y="725"/>
                    </a:lnTo>
                    <a:lnTo>
                      <a:pt x="1809" y="723"/>
                    </a:lnTo>
                    <a:lnTo>
                      <a:pt x="1813" y="723"/>
                    </a:lnTo>
                    <a:lnTo>
                      <a:pt x="1817" y="721"/>
                    </a:lnTo>
                    <a:lnTo>
                      <a:pt x="1821" y="720"/>
                    </a:lnTo>
                    <a:lnTo>
                      <a:pt x="1825" y="719"/>
                    </a:lnTo>
                    <a:lnTo>
                      <a:pt x="1829" y="718"/>
                    </a:lnTo>
                    <a:lnTo>
                      <a:pt x="1833" y="717"/>
                    </a:lnTo>
                    <a:lnTo>
                      <a:pt x="1837" y="716"/>
                    </a:lnTo>
                    <a:lnTo>
                      <a:pt x="1841" y="714"/>
                    </a:lnTo>
                    <a:lnTo>
                      <a:pt x="1845" y="713"/>
                    </a:lnTo>
                    <a:lnTo>
                      <a:pt x="1848" y="712"/>
                    </a:lnTo>
                    <a:lnTo>
                      <a:pt x="1852" y="711"/>
                    </a:lnTo>
                    <a:lnTo>
                      <a:pt x="1856" y="710"/>
                    </a:lnTo>
                    <a:lnTo>
                      <a:pt x="1860" y="708"/>
                    </a:lnTo>
                    <a:lnTo>
                      <a:pt x="1864" y="706"/>
                    </a:lnTo>
                    <a:lnTo>
                      <a:pt x="1868" y="706"/>
                    </a:lnTo>
                    <a:lnTo>
                      <a:pt x="1872" y="704"/>
                    </a:lnTo>
                    <a:lnTo>
                      <a:pt x="1876" y="702"/>
                    </a:lnTo>
                    <a:lnTo>
                      <a:pt x="1880" y="701"/>
                    </a:lnTo>
                    <a:lnTo>
                      <a:pt x="1884" y="700"/>
                    </a:lnTo>
                    <a:lnTo>
                      <a:pt x="1888" y="699"/>
                    </a:lnTo>
                    <a:lnTo>
                      <a:pt x="1892" y="697"/>
                    </a:lnTo>
                    <a:lnTo>
                      <a:pt x="1896" y="695"/>
                    </a:lnTo>
                    <a:lnTo>
                      <a:pt x="1900" y="695"/>
                    </a:lnTo>
                    <a:lnTo>
                      <a:pt x="1904" y="692"/>
                    </a:lnTo>
                    <a:lnTo>
                      <a:pt x="1908" y="691"/>
                    </a:lnTo>
                    <a:lnTo>
                      <a:pt x="1912" y="688"/>
                    </a:lnTo>
                    <a:lnTo>
                      <a:pt x="1916" y="688"/>
                    </a:lnTo>
                    <a:lnTo>
                      <a:pt x="1919" y="686"/>
                    </a:lnTo>
                    <a:lnTo>
                      <a:pt x="1923" y="684"/>
                    </a:lnTo>
                    <a:lnTo>
                      <a:pt x="1927" y="683"/>
                    </a:lnTo>
                    <a:lnTo>
                      <a:pt x="1931" y="682"/>
                    </a:lnTo>
                    <a:lnTo>
                      <a:pt x="1935" y="679"/>
                    </a:lnTo>
                    <a:lnTo>
                      <a:pt x="1939" y="679"/>
                    </a:lnTo>
                    <a:lnTo>
                      <a:pt x="1943" y="677"/>
                    </a:lnTo>
                    <a:lnTo>
                      <a:pt x="1947" y="676"/>
                    </a:lnTo>
                    <a:lnTo>
                      <a:pt x="1951" y="673"/>
                    </a:lnTo>
                    <a:lnTo>
                      <a:pt x="1955" y="672"/>
                    </a:lnTo>
                    <a:lnTo>
                      <a:pt x="1959" y="671"/>
                    </a:lnTo>
                    <a:lnTo>
                      <a:pt x="1963" y="667"/>
                    </a:lnTo>
                    <a:lnTo>
                      <a:pt x="1967" y="667"/>
                    </a:lnTo>
                    <a:lnTo>
                      <a:pt x="1971" y="665"/>
                    </a:lnTo>
                    <a:lnTo>
                      <a:pt x="1975" y="663"/>
                    </a:lnTo>
                    <a:lnTo>
                      <a:pt x="1979" y="662"/>
                    </a:lnTo>
                    <a:lnTo>
                      <a:pt x="1983" y="660"/>
                    </a:lnTo>
                    <a:lnTo>
                      <a:pt x="1986" y="658"/>
                    </a:lnTo>
                    <a:lnTo>
                      <a:pt x="1990" y="654"/>
                    </a:lnTo>
                    <a:lnTo>
                      <a:pt x="1994" y="653"/>
                    </a:lnTo>
                    <a:lnTo>
                      <a:pt x="1998" y="651"/>
                    </a:lnTo>
                    <a:lnTo>
                      <a:pt x="2002" y="649"/>
                    </a:lnTo>
                    <a:lnTo>
                      <a:pt x="2006" y="647"/>
                    </a:lnTo>
                    <a:lnTo>
                      <a:pt x="2010" y="647"/>
                    </a:lnTo>
                    <a:lnTo>
                      <a:pt x="2014" y="644"/>
                    </a:lnTo>
                    <a:lnTo>
                      <a:pt x="2018" y="643"/>
                    </a:lnTo>
                    <a:lnTo>
                      <a:pt x="2022" y="640"/>
                    </a:lnTo>
                    <a:lnTo>
                      <a:pt x="2026" y="640"/>
                    </a:lnTo>
                    <a:lnTo>
                      <a:pt x="2030" y="637"/>
                    </a:lnTo>
                    <a:lnTo>
                      <a:pt x="2034" y="635"/>
                    </a:lnTo>
                    <a:lnTo>
                      <a:pt x="2038" y="633"/>
                    </a:lnTo>
                    <a:lnTo>
                      <a:pt x="2042" y="631"/>
                    </a:lnTo>
                    <a:lnTo>
                      <a:pt x="2046" y="630"/>
                    </a:lnTo>
                    <a:lnTo>
                      <a:pt x="2050" y="628"/>
                    </a:lnTo>
                    <a:lnTo>
                      <a:pt x="2054" y="624"/>
                    </a:lnTo>
                    <a:lnTo>
                      <a:pt x="2057" y="623"/>
                    </a:lnTo>
                    <a:lnTo>
                      <a:pt x="2061" y="621"/>
                    </a:lnTo>
                    <a:lnTo>
                      <a:pt x="2065" y="618"/>
                    </a:lnTo>
                    <a:lnTo>
                      <a:pt x="2069" y="617"/>
                    </a:lnTo>
                    <a:lnTo>
                      <a:pt x="2073" y="615"/>
                    </a:lnTo>
                    <a:lnTo>
                      <a:pt x="2077" y="611"/>
                    </a:lnTo>
                    <a:lnTo>
                      <a:pt x="2081" y="611"/>
                    </a:lnTo>
                    <a:lnTo>
                      <a:pt x="2085" y="609"/>
                    </a:lnTo>
                    <a:lnTo>
                      <a:pt x="2089" y="606"/>
                    </a:lnTo>
                    <a:lnTo>
                      <a:pt x="2093" y="605"/>
                    </a:lnTo>
                    <a:lnTo>
                      <a:pt x="2097" y="603"/>
                    </a:lnTo>
                    <a:lnTo>
                      <a:pt x="2101" y="600"/>
                    </a:lnTo>
                    <a:lnTo>
                      <a:pt x="2105" y="598"/>
                    </a:lnTo>
                    <a:lnTo>
                      <a:pt x="2109" y="595"/>
                    </a:lnTo>
                    <a:lnTo>
                      <a:pt x="2113" y="594"/>
                    </a:lnTo>
                    <a:lnTo>
                      <a:pt x="2117" y="591"/>
                    </a:lnTo>
                    <a:lnTo>
                      <a:pt x="2121" y="590"/>
                    </a:lnTo>
                    <a:lnTo>
                      <a:pt x="2124" y="587"/>
                    </a:lnTo>
                    <a:lnTo>
                      <a:pt x="2128" y="585"/>
                    </a:lnTo>
                    <a:lnTo>
                      <a:pt x="2132" y="584"/>
                    </a:lnTo>
                    <a:lnTo>
                      <a:pt x="2136" y="580"/>
                    </a:lnTo>
                    <a:lnTo>
                      <a:pt x="2140" y="579"/>
                    </a:lnTo>
                    <a:lnTo>
                      <a:pt x="2144" y="576"/>
                    </a:lnTo>
                    <a:lnTo>
                      <a:pt x="2148" y="573"/>
                    </a:lnTo>
                    <a:lnTo>
                      <a:pt x="2152" y="573"/>
                    </a:lnTo>
                    <a:lnTo>
                      <a:pt x="2156" y="571"/>
                    </a:lnTo>
                    <a:lnTo>
                      <a:pt x="2160" y="568"/>
                    </a:lnTo>
                    <a:lnTo>
                      <a:pt x="2164" y="566"/>
                    </a:lnTo>
                    <a:lnTo>
                      <a:pt x="2168" y="561"/>
                    </a:lnTo>
                    <a:lnTo>
                      <a:pt x="2172" y="560"/>
                    </a:lnTo>
                    <a:lnTo>
                      <a:pt x="2176" y="558"/>
                    </a:lnTo>
                    <a:lnTo>
                      <a:pt x="2180" y="557"/>
                    </a:lnTo>
                    <a:lnTo>
                      <a:pt x="2184" y="554"/>
                    </a:lnTo>
                    <a:lnTo>
                      <a:pt x="2188" y="553"/>
                    </a:lnTo>
                    <a:lnTo>
                      <a:pt x="2191" y="550"/>
                    </a:lnTo>
                    <a:lnTo>
                      <a:pt x="2195" y="548"/>
                    </a:lnTo>
                    <a:lnTo>
                      <a:pt x="2199" y="545"/>
                    </a:lnTo>
                    <a:lnTo>
                      <a:pt x="2203" y="543"/>
                    </a:lnTo>
                    <a:lnTo>
                      <a:pt x="2207" y="542"/>
                    </a:lnTo>
                    <a:lnTo>
                      <a:pt x="2211" y="539"/>
                    </a:lnTo>
                    <a:lnTo>
                      <a:pt x="2215" y="536"/>
                    </a:lnTo>
                    <a:lnTo>
                      <a:pt x="2219" y="535"/>
                    </a:lnTo>
                    <a:lnTo>
                      <a:pt x="2223" y="531"/>
                    </a:lnTo>
                    <a:lnTo>
                      <a:pt x="2227" y="530"/>
                    </a:lnTo>
                    <a:lnTo>
                      <a:pt x="2231" y="527"/>
                    </a:lnTo>
                    <a:lnTo>
                      <a:pt x="2235" y="525"/>
                    </a:lnTo>
                    <a:lnTo>
                      <a:pt x="2239" y="522"/>
                    </a:lnTo>
                    <a:lnTo>
                      <a:pt x="2243" y="521"/>
                    </a:lnTo>
                    <a:lnTo>
                      <a:pt x="2247" y="518"/>
                    </a:lnTo>
                    <a:lnTo>
                      <a:pt x="2251" y="514"/>
                    </a:lnTo>
                    <a:lnTo>
                      <a:pt x="2255" y="513"/>
                    </a:lnTo>
                    <a:lnTo>
                      <a:pt x="2259" y="511"/>
                    </a:lnTo>
                    <a:lnTo>
                      <a:pt x="2262" y="507"/>
                    </a:lnTo>
                    <a:lnTo>
                      <a:pt x="2266" y="505"/>
                    </a:lnTo>
                    <a:lnTo>
                      <a:pt x="2270" y="504"/>
                    </a:lnTo>
                    <a:lnTo>
                      <a:pt x="2274" y="501"/>
                    </a:lnTo>
                    <a:lnTo>
                      <a:pt x="2278" y="500"/>
                    </a:lnTo>
                    <a:lnTo>
                      <a:pt x="2282" y="496"/>
                    </a:lnTo>
                    <a:lnTo>
                      <a:pt x="2286" y="494"/>
                    </a:lnTo>
                    <a:lnTo>
                      <a:pt x="2290" y="491"/>
                    </a:lnTo>
                    <a:lnTo>
                      <a:pt x="2294" y="491"/>
                    </a:lnTo>
                    <a:lnTo>
                      <a:pt x="2298" y="488"/>
                    </a:lnTo>
                    <a:lnTo>
                      <a:pt x="2302" y="485"/>
                    </a:lnTo>
                    <a:lnTo>
                      <a:pt x="2306" y="482"/>
                    </a:lnTo>
                    <a:lnTo>
                      <a:pt x="2310" y="481"/>
                    </a:lnTo>
                    <a:lnTo>
                      <a:pt x="2314" y="476"/>
                    </a:lnTo>
                    <a:lnTo>
                      <a:pt x="2318" y="476"/>
                    </a:lnTo>
                    <a:lnTo>
                      <a:pt x="2322" y="473"/>
                    </a:lnTo>
                    <a:lnTo>
                      <a:pt x="2326" y="472"/>
                    </a:lnTo>
                    <a:lnTo>
                      <a:pt x="2329" y="468"/>
                    </a:lnTo>
                    <a:lnTo>
                      <a:pt x="2333" y="468"/>
                    </a:lnTo>
                    <a:lnTo>
                      <a:pt x="2337" y="465"/>
                    </a:lnTo>
                    <a:lnTo>
                      <a:pt x="2341" y="461"/>
                    </a:lnTo>
                    <a:lnTo>
                      <a:pt x="2345" y="459"/>
                    </a:lnTo>
                    <a:lnTo>
                      <a:pt x="2349" y="457"/>
                    </a:lnTo>
                    <a:lnTo>
                      <a:pt x="2353" y="454"/>
                    </a:lnTo>
                    <a:lnTo>
                      <a:pt x="2357" y="452"/>
                    </a:lnTo>
                    <a:lnTo>
                      <a:pt x="2361" y="450"/>
                    </a:lnTo>
                    <a:lnTo>
                      <a:pt x="2365" y="448"/>
                    </a:lnTo>
                    <a:lnTo>
                      <a:pt x="2369" y="445"/>
                    </a:lnTo>
                    <a:lnTo>
                      <a:pt x="2373" y="442"/>
                    </a:lnTo>
                    <a:lnTo>
                      <a:pt x="2377" y="440"/>
                    </a:lnTo>
                    <a:lnTo>
                      <a:pt x="2381" y="438"/>
                    </a:lnTo>
                    <a:lnTo>
                      <a:pt x="2385" y="435"/>
                    </a:lnTo>
                    <a:lnTo>
                      <a:pt x="2389" y="434"/>
                    </a:lnTo>
                    <a:lnTo>
                      <a:pt x="2393" y="431"/>
                    </a:lnTo>
                    <a:lnTo>
                      <a:pt x="2396" y="429"/>
                    </a:lnTo>
                    <a:lnTo>
                      <a:pt x="2400" y="426"/>
                    </a:lnTo>
                    <a:lnTo>
                      <a:pt x="2404" y="424"/>
                    </a:lnTo>
                    <a:lnTo>
                      <a:pt x="2408" y="422"/>
                    </a:lnTo>
                    <a:lnTo>
                      <a:pt x="2412" y="420"/>
                    </a:lnTo>
                    <a:lnTo>
                      <a:pt x="2416" y="418"/>
                    </a:lnTo>
                    <a:lnTo>
                      <a:pt x="2420" y="416"/>
                    </a:lnTo>
                    <a:lnTo>
                      <a:pt x="2424" y="414"/>
                    </a:lnTo>
                    <a:lnTo>
                      <a:pt x="2428" y="410"/>
                    </a:lnTo>
                    <a:lnTo>
                      <a:pt x="2432" y="408"/>
                    </a:lnTo>
                    <a:lnTo>
                      <a:pt x="2436" y="406"/>
                    </a:lnTo>
                    <a:lnTo>
                      <a:pt x="2440" y="403"/>
                    </a:lnTo>
                    <a:lnTo>
                      <a:pt x="2444" y="401"/>
                    </a:lnTo>
                    <a:lnTo>
                      <a:pt x="2448" y="398"/>
                    </a:lnTo>
                    <a:lnTo>
                      <a:pt x="2452" y="395"/>
                    </a:lnTo>
                    <a:lnTo>
                      <a:pt x="2456" y="394"/>
                    </a:lnTo>
                    <a:lnTo>
                      <a:pt x="2460" y="392"/>
                    </a:lnTo>
                    <a:lnTo>
                      <a:pt x="2464" y="390"/>
                    </a:lnTo>
                    <a:lnTo>
                      <a:pt x="2467" y="388"/>
                    </a:lnTo>
                    <a:lnTo>
                      <a:pt x="2471" y="385"/>
                    </a:lnTo>
                    <a:lnTo>
                      <a:pt x="2475" y="383"/>
                    </a:lnTo>
                    <a:lnTo>
                      <a:pt x="2479" y="381"/>
                    </a:lnTo>
                    <a:lnTo>
                      <a:pt x="2483" y="378"/>
                    </a:lnTo>
                    <a:lnTo>
                      <a:pt x="2487" y="376"/>
                    </a:lnTo>
                    <a:lnTo>
                      <a:pt x="2491" y="373"/>
                    </a:lnTo>
                    <a:lnTo>
                      <a:pt x="2495" y="372"/>
                    </a:lnTo>
                    <a:lnTo>
                      <a:pt x="2499" y="370"/>
                    </a:lnTo>
                    <a:lnTo>
                      <a:pt x="2503" y="367"/>
                    </a:lnTo>
                    <a:lnTo>
                      <a:pt x="2507" y="365"/>
                    </a:lnTo>
                    <a:lnTo>
                      <a:pt x="2511" y="363"/>
                    </a:lnTo>
                    <a:lnTo>
                      <a:pt x="2515" y="359"/>
                    </a:lnTo>
                    <a:lnTo>
                      <a:pt x="2519" y="357"/>
                    </a:lnTo>
                    <a:lnTo>
                      <a:pt x="2523" y="356"/>
                    </a:lnTo>
                    <a:lnTo>
                      <a:pt x="2527" y="352"/>
                    </a:lnTo>
                    <a:lnTo>
                      <a:pt x="2531" y="353"/>
                    </a:lnTo>
                    <a:lnTo>
                      <a:pt x="2534" y="350"/>
                    </a:lnTo>
                    <a:lnTo>
                      <a:pt x="2538" y="348"/>
                    </a:lnTo>
                    <a:lnTo>
                      <a:pt x="2542" y="346"/>
                    </a:lnTo>
                    <a:lnTo>
                      <a:pt x="2546" y="343"/>
                    </a:lnTo>
                    <a:lnTo>
                      <a:pt x="2550" y="341"/>
                    </a:lnTo>
                    <a:lnTo>
                      <a:pt x="2554" y="339"/>
                    </a:lnTo>
                    <a:lnTo>
                      <a:pt x="2558" y="337"/>
                    </a:lnTo>
                    <a:lnTo>
                      <a:pt x="2562" y="334"/>
                    </a:lnTo>
                    <a:lnTo>
                      <a:pt x="2566" y="334"/>
                    </a:lnTo>
                    <a:lnTo>
                      <a:pt x="2570" y="331"/>
                    </a:lnTo>
                    <a:lnTo>
                      <a:pt x="2574" y="328"/>
                    </a:lnTo>
                    <a:lnTo>
                      <a:pt x="2578" y="326"/>
                    </a:lnTo>
                    <a:lnTo>
                      <a:pt x="2582" y="323"/>
                    </a:lnTo>
                    <a:lnTo>
                      <a:pt x="2586" y="322"/>
                    </a:lnTo>
                    <a:lnTo>
                      <a:pt x="2590" y="320"/>
                    </a:lnTo>
                    <a:lnTo>
                      <a:pt x="2594" y="317"/>
                    </a:lnTo>
                    <a:lnTo>
                      <a:pt x="2598" y="316"/>
                    </a:lnTo>
                    <a:lnTo>
                      <a:pt x="2602" y="314"/>
                    </a:lnTo>
                    <a:lnTo>
                      <a:pt x="2605" y="311"/>
                    </a:lnTo>
                    <a:lnTo>
                      <a:pt x="2609" y="309"/>
                    </a:lnTo>
                    <a:lnTo>
                      <a:pt x="2613" y="308"/>
                    </a:lnTo>
                    <a:lnTo>
                      <a:pt x="2617" y="306"/>
                    </a:lnTo>
                    <a:lnTo>
                      <a:pt x="2621" y="303"/>
                    </a:lnTo>
                    <a:lnTo>
                      <a:pt x="2625" y="302"/>
                    </a:lnTo>
                    <a:lnTo>
                      <a:pt x="2629" y="300"/>
                    </a:lnTo>
                    <a:lnTo>
                      <a:pt x="2633" y="299"/>
                    </a:lnTo>
                    <a:lnTo>
                      <a:pt x="2637" y="295"/>
                    </a:lnTo>
                    <a:lnTo>
                      <a:pt x="2641" y="293"/>
                    </a:lnTo>
                    <a:lnTo>
                      <a:pt x="2645" y="291"/>
                    </a:lnTo>
                    <a:lnTo>
                      <a:pt x="2649" y="289"/>
                    </a:lnTo>
                    <a:lnTo>
                      <a:pt x="2653" y="287"/>
                    </a:lnTo>
                    <a:lnTo>
                      <a:pt x="2657" y="286"/>
                    </a:lnTo>
                    <a:lnTo>
                      <a:pt x="2661" y="282"/>
                    </a:lnTo>
                    <a:lnTo>
                      <a:pt x="2665" y="283"/>
                    </a:lnTo>
                    <a:lnTo>
                      <a:pt x="2669" y="280"/>
                    </a:lnTo>
                    <a:lnTo>
                      <a:pt x="2672" y="277"/>
                    </a:lnTo>
                    <a:lnTo>
                      <a:pt x="2676" y="274"/>
                    </a:lnTo>
                    <a:lnTo>
                      <a:pt x="2680" y="273"/>
                    </a:lnTo>
                    <a:lnTo>
                      <a:pt x="2684" y="273"/>
                    </a:lnTo>
                    <a:lnTo>
                      <a:pt x="2688" y="269"/>
                    </a:lnTo>
                    <a:lnTo>
                      <a:pt x="2692" y="267"/>
                    </a:lnTo>
                    <a:lnTo>
                      <a:pt x="2696" y="266"/>
                    </a:lnTo>
                    <a:lnTo>
                      <a:pt x="2700" y="265"/>
                    </a:lnTo>
                    <a:lnTo>
                      <a:pt x="2704" y="261"/>
                    </a:lnTo>
                    <a:lnTo>
                      <a:pt x="2708" y="261"/>
                    </a:lnTo>
                    <a:lnTo>
                      <a:pt x="2712" y="258"/>
                    </a:lnTo>
                    <a:lnTo>
                      <a:pt x="2716" y="256"/>
                    </a:lnTo>
                    <a:lnTo>
                      <a:pt x="2720" y="254"/>
                    </a:lnTo>
                    <a:lnTo>
                      <a:pt x="2724" y="252"/>
                    </a:lnTo>
                    <a:lnTo>
                      <a:pt x="2728" y="252"/>
                    </a:lnTo>
                    <a:lnTo>
                      <a:pt x="2732" y="249"/>
                    </a:lnTo>
                    <a:lnTo>
                      <a:pt x="2736" y="247"/>
                    </a:lnTo>
                    <a:lnTo>
                      <a:pt x="2739" y="245"/>
                    </a:lnTo>
                    <a:lnTo>
                      <a:pt x="2743" y="243"/>
                    </a:lnTo>
                    <a:lnTo>
                      <a:pt x="2747" y="243"/>
                    </a:lnTo>
                    <a:lnTo>
                      <a:pt x="2751" y="241"/>
                    </a:lnTo>
                    <a:lnTo>
                      <a:pt x="2755" y="237"/>
                    </a:lnTo>
                    <a:lnTo>
                      <a:pt x="2759" y="236"/>
                    </a:lnTo>
                    <a:lnTo>
                      <a:pt x="2763" y="234"/>
                    </a:lnTo>
                    <a:lnTo>
                      <a:pt x="2767" y="234"/>
                    </a:lnTo>
                    <a:lnTo>
                      <a:pt x="2771" y="231"/>
                    </a:lnTo>
                    <a:lnTo>
                      <a:pt x="2775" y="229"/>
                    </a:lnTo>
                    <a:lnTo>
                      <a:pt x="2779" y="227"/>
                    </a:lnTo>
                    <a:lnTo>
                      <a:pt x="2783" y="225"/>
                    </a:lnTo>
                    <a:lnTo>
                      <a:pt x="2787" y="223"/>
                    </a:lnTo>
                    <a:lnTo>
                      <a:pt x="2791" y="221"/>
                    </a:lnTo>
                    <a:lnTo>
                      <a:pt x="2795" y="218"/>
                    </a:lnTo>
                    <a:lnTo>
                      <a:pt x="2799" y="218"/>
                    </a:lnTo>
                    <a:lnTo>
                      <a:pt x="2803" y="217"/>
                    </a:lnTo>
                    <a:lnTo>
                      <a:pt x="2807" y="214"/>
                    </a:lnTo>
                    <a:lnTo>
                      <a:pt x="2810" y="213"/>
                    </a:lnTo>
                    <a:lnTo>
                      <a:pt x="2814" y="212"/>
                    </a:lnTo>
                    <a:lnTo>
                      <a:pt x="2818" y="211"/>
                    </a:lnTo>
                    <a:lnTo>
                      <a:pt x="2822" y="207"/>
                    </a:lnTo>
                    <a:lnTo>
                      <a:pt x="2826" y="207"/>
                    </a:lnTo>
                    <a:lnTo>
                      <a:pt x="2830" y="205"/>
                    </a:lnTo>
                    <a:lnTo>
                      <a:pt x="2834" y="204"/>
                    </a:lnTo>
                    <a:lnTo>
                      <a:pt x="2838" y="202"/>
                    </a:lnTo>
                    <a:lnTo>
                      <a:pt x="2842" y="199"/>
                    </a:lnTo>
                    <a:lnTo>
                      <a:pt x="2846" y="200"/>
                    </a:lnTo>
                    <a:lnTo>
                      <a:pt x="2850" y="196"/>
                    </a:lnTo>
                    <a:lnTo>
                      <a:pt x="2854" y="194"/>
                    </a:lnTo>
                    <a:lnTo>
                      <a:pt x="2858" y="193"/>
                    </a:lnTo>
                    <a:lnTo>
                      <a:pt x="2862" y="193"/>
                    </a:lnTo>
                    <a:lnTo>
                      <a:pt x="2866" y="191"/>
                    </a:lnTo>
                    <a:lnTo>
                      <a:pt x="2870" y="189"/>
                    </a:lnTo>
                    <a:lnTo>
                      <a:pt x="2874" y="187"/>
                    </a:lnTo>
                    <a:lnTo>
                      <a:pt x="2877" y="187"/>
                    </a:lnTo>
                    <a:lnTo>
                      <a:pt x="2881" y="186"/>
                    </a:lnTo>
                    <a:lnTo>
                      <a:pt x="2885" y="183"/>
                    </a:lnTo>
                    <a:lnTo>
                      <a:pt x="2889" y="183"/>
                    </a:lnTo>
                    <a:lnTo>
                      <a:pt x="2893" y="179"/>
                    </a:lnTo>
                    <a:lnTo>
                      <a:pt x="2897" y="179"/>
                    </a:lnTo>
                    <a:lnTo>
                      <a:pt x="2901" y="177"/>
                    </a:lnTo>
                    <a:lnTo>
                      <a:pt x="2905" y="177"/>
                    </a:lnTo>
                    <a:lnTo>
                      <a:pt x="2909" y="173"/>
                    </a:lnTo>
                    <a:lnTo>
                      <a:pt x="2913" y="172"/>
                    </a:lnTo>
                    <a:lnTo>
                      <a:pt x="2917" y="172"/>
                    </a:lnTo>
                    <a:lnTo>
                      <a:pt x="2921" y="170"/>
                    </a:lnTo>
                    <a:lnTo>
                      <a:pt x="2925" y="168"/>
                    </a:lnTo>
                    <a:lnTo>
                      <a:pt x="2929" y="166"/>
                    </a:lnTo>
                    <a:lnTo>
                      <a:pt x="2933" y="164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62"/>
                    </a:lnTo>
                    <a:lnTo>
                      <a:pt x="2948" y="158"/>
                    </a:lnTo>
                    <a:lnTo>
                      <a:pt x="2952" y="159"/>
                    </a:lnTo>
                    <a:lnTo>
                      <a:pt x="2956" y="156"/>
                    </a:lnTo>
                    <a:lnTo>
                      <a:pt x="2960" y="157"/>
                    </a:lnTo>
                    <a:lnTo>
                      <a:pt x="2964" y="154"/>
                    </a:lnTo>
                    <a:lnTo>
                      <a:pt x="2968" y="152"/>
                    </a:lnTo>
                    <a:lnTo>
                      <a:pt x="2972" y="152"/>
                    </a:lnTo>
                    <a:lnTo>
                      <a:pt x="2976" y="150"/>
                    </a:lnTo>
                    <a:lnTo>
                      <a:pt x="2980" y="149"/>
                    </a:lnTo>
                    <a:lnTo>
                      <a:pt x="2984" y="147"/>
                    </a:lnTo>
                    <a:lnTo>
                      <a:pt x="2988" y="147"/>
                    </a:lnTo>
                    <a:lnTo>
                      <a:pt x="2992" y="144"/>
                    </a:lnTo>
                    <a:lnTo>
                      <a:pt x="2996" y="143"/>
                    </a:lnTo>
                    <a:lnTo>
                      <a:pt x="3000" y="142"/>
                    </a:lnTo>
                    <a:lnTo>
                      <a:pt x="3004" y="142"/>
                    </a:lnTo>
                    <a:lnTo>
                      <a:pt x="3008" y="140"/>
                    </a:lnTo>
                    <a:lnTo>
                      <a:pt x="3012" y="138"/>
                    </a:lnTo>
                    <a:lnTo>
                      <a:pt x="3015" y="136"/>
                    </a:lnTo>
                    <a:lnTo>
                      <a:pt x="3019" y="136"/>
                    </a:lnTo>
                    <a:lnTo>
                      <a:pt x="3023" y="135"/>
                    </a:lnTo>
                    <a:lnTo>
                      <a:pt x="3027" y="134"/>
                    </a:lnTo>
                    <a:lnTo>
                      <a:pt x="3031" y="132"/>
                    </a:lnTo>
                    <a:lnTo>
                      <a:pt x="3035" y="130"/>
                    </a:lnTo>
                    <a:lnTo>
                      <a:pt x="3039" y="128"/>
                    </a:lnTo>
                    <a:lnTo>
                      <a:pt x="3043" y="129"/>
                    </a:lnTo>
                    <a:lnTo>
                      <a:pt x="3047" y="128"/>
                    </a:lnTo>
                    <a:lnTo>
                      <a:pt x="3051" y="127"/>
                    </a:lnTo>
                    <a:lnTo>
                      <a:pt x="3055" y="125"/>
                    </a:lnTo>
                    <a:lnTo>
                      <a:pt x="3059" y="125"/>
                    </a:lnTo>
                    <a:lnTo>
                      <a:pt x="3063" y="123"/>
                    </a:lnTo>
                    <a:lnTo>
                      <a:pt x="3067" y="123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19"/>
                    </a:lnTo>
                    <a:lnTo>
                      <a:pt x="3082" y="117"/>
                    </a:lnTo>
                    <a:lnTo>
                      <a:pt x="3086" y="115"/>
                    </a:lnTo>
                    <a:lnTo>
                      <a:pt x="3090" y="115"/>
                    </a:lnTo>
                    <a:lnTo>
                      <a:pt x="3094" y="114"/>
                    </a:lnTo>
                    <a:lnTo>
                      <a:pt x="3098" y="113"/>
                    </a:lnTo>
                    <a:lnTo>
                      <a:pt x="3102" y="112"/>
                    </a:lnTo>
                    <a:lnTo>
                      <a:pt x="3106" y="110"/>
                    </a:lnTo>
                    <a:lnTo>
                      <a:pt x="3110" y="108"/>
                    </a:lnTo>
                    <a:lnTo>
                      <a:pt x="3114" y="108"/>
                    </a:lnTo>
                    <a:lnTo>
                      <a:pt x="3118" y="107"/>
                    </a:lnTo>
                    <a:lnTo>
                      <a:pt x="3122" y="108"/>
                    </a:lnTo>
                    <a:lnTo>
                      <a:pt x="3126" y="106"/>
                    </a:lnTo>
                    <a:lnTo>
                      <a:pt x="3130" y="104"/>
                    </a:lnTo>
                    <a:lnTo>
                      <a:pt x="3134" y="103"/>
                    </a:lnTo>
                    <a:lnTo>
                      <a:pt x="3138" y="102"/>
                    </a:lnTo>
                    <a:lnTo>
                      <a:pt x="3142" y="99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66" name="Freeform 2918"/>
              <p:cNvSpPr>
                <a:spLocks/>
              </p:cNvSpPr>
              <p:nvPr/>
            </p:nvSpPr>
            <p:spPr bwMode="auto">
              <a:xfrm flipV="1">
                <a:off x="506" y="1661"/>
                <a:ext cx="1814" cy="259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4"/>
                  </a:cxn>
                  <a:cxn ang="0">
                    <a:pos x="252" y="5"/>
                  </a:cxn>
                  <a:cxn ang="0">
                    <a:pos x="303" y="8"/>
                  </a:cxn>
                  <a:cxn ang="0">
                    <a:pos x="354" y="14"/>
                  </a:cxn>
                  <a:cxn ang="0">
                    <a:pos x="406" y="20"/>
                  </a:cxn>
                  <a:cxn ang="0">
                    <a:pos x="457" y="29"/>
                  </a:cxn>
                  <a:cxn ang="0">
                    <a:pos x="508" y="42"/>
                  </a:cxn>
                  <a:cxn ang="0">
                    <a:pos x="559" y="56"/>
                  </a:cxn>
                  <a:cxn ang="0">
                    <a:pos x="611" y="73"/>
                  </a:cxn>
                  <a:cxn ang="0">
                    <a:pos x="662" y="91"/>
                  </a:cxn>
                  <a:cxn ang="0">
                    <a:pos x="713" y="114"/>
                  </a:cxn>
                  <a:cxn ang="0">
                    <a:pos x="764" y="136"/>
                  </a:cxn>
                  <a:cxn ang="0">
                    <a:pos x="816" y="161"/>
                  </a:cxn>
                  <a:cxn ang="0">
                    <a:pos x="867" y="187"/>
                  </a:cxn>
                  <a:cxn ang="0">
                    <a:pos x="918" y="214"/>
                  </a:cxn>
                  <a:cxn ang="0">
                    <a:pos x="969" y="243"/>
                  </a:cxn>
                  <a:cxn ang="0">
                    <a:pos x="1021" y="269"/>
                  </a:cxn>
                  <a:cxn ang="0">
                    <a:pos x="1072" y="295"/>
                  </a:cxn>
                  <a:cxn ang="0">
                    <a:pos x="1123" y="320"/>
                  </a:cxn>
                  <a:cxn ang="0">
                    <a:pos x="1174" y="343"/>
                  </a:cxn>
                  <a:cxn ang="0">
                    <a:pos x="1226" y="365"/>
                  </a:cxn>
                  <a:cxn ang="0">
                    <a:pos x="1277" y="385"/>
                  </a:cxn>
                  <a:cxn ang="0">
                    <a:pos x="1328" y="402"/>
                  </a:cxn>
                  <a:cxn ang="0">
                    <a:pos x="1379" y="417"/>
                  </a:cxn>
                  <a:cxn ang="0">
                    <a:pos x="1431" y="430"/>
                  </a:cxn>
                  <a:cxn ang="0">
                    <a:pos x="1482" y="438"/>
                  </a:cxn>
                  <a:cxn ang="0">
                    <a:pos x="1533" y="444"/>
                  </a:cxn>
                  <a:cxn ang="0">
                    <a:pos x="1584" y="447"/>
                  </a:cxn>
                  <a:cxn ang="0">
                    <a:pos x="1636" y="449"/>
                  </a:cxn>
                  <a:cxn ang="0">
                    <a:pos x="1687" y="446"/>
                  </a:cxn>
                  <a:cxn ang="0">
                    <a:pos x="1738" y="441"/>
                  </a:cxn>
                  <a:cxn ang="0">
                    <a:pos x="1789" y="434"/>
                  </a:cxn>
                  <a:cxn ang="0">
                    <a:pos x="1841" y="427"/>
                  </a:cxn>
                  <a:cxn ang="0">
                    <a:pos x="1892" y="417"/>
                  </a:cxn>
                  <a:cxn ang="0">
                    <a:pos x="1943" y="403"/>
                  </a:cxn>
                  <a:cxn ang="0">
                    <a:pos x="1994" y="390"/>
                  </a:cxn>
                  <a:cxn ang="0">
                    <a:pos x="2046" y="375"/>
                  </a:cxn>
                  <a:cxn ang="0">
                    <a:pos x="2097" y="359"/>
                  </a:cxn>
                  <a:cxn ang="0">
                    <a:pos x="2148" y="341"/>
                  </a:cxn>
                  <a:cxn ang="0">
                    <a:pos x="2199" y="323"/>
                  </a:cxn>
                  <a:cxn ang="0">
                    <a:pos x="2251" y="306"/>
                  </a:cxn>
                  <a:cxn ang="0">
                    <a:pos x="2302" y="287"/>
                  </a:cxn>
                  <a:cxn ang="0">
                    <a:pos x="2353" y="268"/>
                  </a:cxn>
                  <a:cxn ang="0">
                    <a:pos x="2404" y="251"/>
                  </a:cxn>
                  <a:cxn ang="0">
                    <a:pos x="2456" y="235"/>
                  </a:cxn>
                  <a:cxn ang="0">
                    <a:pos x="2507" y="219"/>
                  </a:cxn>
                  <a:cxn ang="0">
                    <a:pos x="2558" y="200"/>
                  </a:cxn>
                  <a:cxn ang="0">
                    <a:pos x="2609" y="184"/>
                  </a:cxn>
                  <a:cxn ang="0">
                    <a:pos x="2661" y="168"/>
                  </a:cxn>
                  <a:cxn ang="0">
                    <a:pos x="2712" y="152"/>
                  </a:cxn>
                  <a:cxn ang="0">
                    <a:pos x="2763" y="140"/>
                  </a:cxn>
                  <a:cxn ang="0">
                    <a:pos x="2814" y="126"/>
                  </a:cxn>
                  <a:cxn ang="0">
                    <a:pos x="2866" y="113"/>
                  </a:cxn>
                  <a:cxn ang="0">
                    <a:pos x="2917" y="100"/>
                  </a:cxn>
                  <a:cxn ang="0">
                    <a:pos x="2968" y="90"/>
                  </a:cxn>
                  <a:cxn ang="0">
                    <a:pos x="3019" y="81"/>
                  </a:cxn>
                  <a:cxn ang="0">
                    <a:pos x="3071" y="72"/>
                  </a:cxn>
                  <a:cxn ang="0">
                    <a:pos x="3122" y="63"/>
                  </a:cxn>
                </a:cxnLst>
                <a:rect l="0" t="0" r="r" b="b"/>
                <a:pathLst>
                  <a:path w="3150" h="450">
                    <a:moveTo>
                      <a:pt x="0" y="2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2"/>
                    </a:lnTo>
                    <a:lnTo>
                      <a:pt x="86" y="1"/>
                    </a:lnTo>
                    <a:lnTo>
                      <a:pt x="90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10" y="3"/>
                    </a:lnTo>
                    <a:lnTo>
                      <a:pt x="114" y="2"/>
                    </a:lnTo>
                    <a:lnTo>
                      <a:pt x="118" y="3"/>
                    </a:lnTo>
                    <a:lnTo>
                      <a:pt x="122" y="3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4" y="3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4"/>
                    </a:lnTo>
                    <a:lnTo>
                      <a:pt x="149" y="2"/>
                    </a:lnTo>
                    <a:lnTo>
                      <a:pt x="153" y="3"/>
                    </a:lnTo>
                    <a:lnTo>
                      <a:pt x="157" y="2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9" y="3"/>
                    </a:lnTo>
                    <a:lnTo>
                      <a:pt x="173" y="3"/>
                    </a:lnTo>
                    <a:lnTo>
                      <a:pt x="177" y="3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9" y="2"/>
                    </a:lnTo>
                    <a:lnTo>
                      <a:pt x="193" y="4"/>
                    </a:lnTo>
                    <a:lnTo>
                      <a:pt x="197" y="3"/>
                    </a:lnTo>
                    <a:lnTo>
                      <a:pt x="201" y="4"/>
                    </a:lnTo>
                    <a:lnTo>
                      <a:pt x="205" y="2"/>
                    </a:lnTo>
                    <a:lnTo>
                      <a:pt x="208" y="4"/>
                    </a:lnTo>
                    <a:lnTo>
                      <a:pt x="212" y="3"/>
                    </a:lnTo>
                    <a:lnTo>
                      <a:pt x="216" y="4"/>
                    </a:lnTo>
                    <a:lnTo>
                      <a:pt x="220" y="4"/>
                    </a:lnTo>
                    <a:lnTo>
                      <a:pt x="224" y="4"/>
                    </a:lnTo>
                    <a:lnTo>
                      <a:pt x="228" y="3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0" y="4"/>
                    </a:lnTo>
                    <a:lnTo>
                      <a:pt x="244" y="3"/>
                    </a:lnTo>
                    <a:lnTo>
                      <a:pt x="248" y="5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5"/>
                    </a:lnTo>
                    <a:lnTo>
                      <a:pt x="264" y="5"/>
                    </a:lnTo>
                    <a:lnTo>
                      <a:pt x="268" y="5"/>
                    </a:lnTo>
                    <a:lnTo>
                      <a:pt x="272" y="5"/>
                    </a:lnTo>
                    <a:lnTo>
                      <a:pt x="275" y="7"/>
                    </a:lnTo>
                    <a:lnTo>
                      <a:pt x="279" y="6"/>
                    </a:lnTo>
                    <a:lnTo>
                      <a:pt x="283" y="7"/>
                    </a:lnTo>
                    <a:lnTo>
                      <a:pt x="287" y="6"/>
                    </a:lnTo>
                    <a:lnTo>
                      <a:pt x="291" y="7"/>
                    </a:lnTo>
                    <a:lnTo>
                      <a:pt x="295" y="7"/>
                    </a:lnTo>
                    <a:lnTo>
                      <a:pt x="299" y="8"/>
                    </a:lnTo>
                    <a:lnTo>
                      <a:pt x="303" y="8"/>
                    </a:lnTo>
                    <a:lnTo>
                      <a:pt x="307" y="9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19" y="9"/>
                    </a:lnTo>
                    <a:lnTo>
                      <a:pt x="323" y="8"/>
                    </a:lnTo>
                    <a:lnTo>
                      <a:pt x="327" y="10"/>
                    </a:lnTo>
                    <a:lnTo>
                      <a:pt x="331" y="10"/>
                    </a:lnTo>
                    <a:lnTo>
                      <a:pt x="335" y="10"/>
                    </a:lnTo>
                    <a:lnTo>
                      <a:pt x="339" y="10"/>
                    </a:lnTo>
                    <a:lnTo>
                      <a:pt x="342" y="14"/>
                    </a:lnTo>
                    <a:lnTo>
                      <a:pt x="346" y="12"/>
                    </a:lnTo>
                    <a:lnTo>
                      <a:pt x="350" y="13"/>
                    </a:lnTo>
                    <a:lnTo>
                      <a:pt x="354" y="14"/>
                    </a:lnTo>
                    <a:lnTo>
                      <a:pt x="358" y="14"/>
                    </a:lnTo>
                    <a:lnTo>
                      <a:pt x="362" y="15"/>
                    </a:lnTo>
                    <a:lnTo>
                      <a:pt x="366" y="13"/>
                    </a:lnTo>
                    <a:lnTo>
                      <a:pt x="370" y="16"/>
                    </a:lnTo>
                    <a:lnTo>
                      <a:pt x="374" y="15"/>
                    </a:lnTo>
                    <a:lnTo>
                      <a:pt x="378" y="15"/>
                    </a:lnTo>
                    <a:lnTo>
                      <a:pt x="382" y="17"/>
                    </a:lnTo>
                    <a:lnTo>
                      <a:pt x="386" y="17"/>
                    </a:lnTo>
                    <a:lnTo>
                      <a:pt x="390" y="17"/>
                    </a:lnTo>
                    <a:lnTo>
                      <a:pt x="394" y="19"/>
                    </a:lnTo>
                    <a:lnTo>
                      <a:pt x="398" y="19"/>
                    </a:lnTo>
                    <a:lnTo>
                      <a:pt x="402" y="21"/>
                    </a:lnTo>
                    <a:lnTo>
                      <a:pt x="406" y="20"/>
                    </a:lnTo>
                    <a:lnTo>
                      <a:pt x="410" y="21"/>
                    </a:lnTo>
                    <a:lnTo>
                      <a:pt x="413" y="20"/>
                    </a:lnTo>
                    <a:lnTo>
                      <a:pt x="417" y="24"/>
                    </a:lnTo>
                    <a:lnTo>
                      <a:pt x="421" y="22"/>
                    </a:lnTo>
                    <a:lnTo>
                      <a:pt x="425" y="23"/>
                    </a:lnTo>
                    <a:lnTo>
                      <a:pt x="429" y="24"/>
                    </a:lnTo>
                    <a:lnTo>
                      <a:pt x="433" y="25"/>
                    </a:lnTo>
                    <a:lnTo>
                      <a:pt x="437" y="25"/>
                    </a:lnTo>
                    <a:lnTo>
                      <a:pt x="441" y="27"/>
                    </a:lnTo>
                    <a:lnTo>
                      <a:pt x="445" y="28"/>
                    </a:lnTo>
                    <a:lnTo>
                      <a:pt x="449" y="28"/>
                    </a:lnTo>
                    <a:lnTo>
                      <a:pt x="453" y="28"/>
                    </a:lnTo>
                    <a:lnTo>
                      <a:pt x="457" y="29"/>
                    </a:lnTo>
                    <a:lnTo>
                      <a:pt x="461" y="30"/>
                    </a:lnTo>
                    <a:lnTo>
                      <a:pt x="465" y="30"/>
                    </a:lnTo>
                    <a:lnTo>
                      <a:pt x="469" y="32"/>
                    </a:lnTo>
                    <a:lnTo>
                      <a:pt x="473" y="33"/>
                    </a:lnTo>
                    <a:lnTo>
                      <a:pt x="477" y="34"/>
                    </a:lnTo>
                    <a:lnTo>
                      <a:pt x="480" y="35"/>
                    </a:lnTo>
                    <a:lnTo>
                      <a:pt x="484" y="35"/>
                    </a:lnTo>
                    <a:lnTo>
                      <a:pt x="488" y="37"/>
                    </a:lnTo>
                    <a:lnTo>
                      <a:pt x="492" y="37"/>
                    </a:lnTo>
                    <a:lnTo>
                      <a:pt x="496" y="37"/>
                    </a:lnTo>
                    <a:lnTo>
                      <a:pt x="500" y="39"/>
                    </a:lnTo>
                    <a:lnTo>
                      <a:pt x="504" y="41"/>
                    </a:lnTo>
                    <a:lnTo>
                      <a:pt x="508" y="42"/>
                    </a:lnTo>
                    <a:lnTo>
                      <a:pt x="512" y="43"/>
                    </a:lnTo>
                    <a:lnTo>
                      <a:pt x="516" y="43"/>
                    </a:lnTo>
                    <a:lnTo>
                      <a:pt x="520" y="44"/>
                    </a:lnTo>
                    <a:lnTo>
                      <a:pt x="524" y="45"/>
                    </a:lnTo>
                    <a:lnTo>
                      <a:pt x="528" y="46"/>
                    </a:lnTo>
                    <a:lnTo>
                      <a:pt x="532" y="46"/>
                    </a:lnTo>
                    <a:lnTo>
                      <a:pt x="536" y="48"/>
                    </a:lnTo>
                    <a:lnTo>
                      <a:pt x="540" y="49"/>
                    </a:lnTo>
                    <a:lnTo>
                      <a:pt x="544" y="51"/>
                    </a:lnTo>
                    <a:lnTo>
                      <a:pt x="547" y="52"/>
                    </a:lnTo>
                    <a:lnTo>
                      <a:pt x="551" y="53"/>
                    </a:lnTo>
                    <a:lnTo>
                      <a:pt x="555" y="54"/>
                    </a:lnTo>
                    <a:lnTo>
                      <a:pt x="559" y="56"/>
                    </a:lnTo>
                    <a:lnTo>
                      <a:pt x="563" y="57"/>
                    </a:lnTo>
                    <a:lnTo>
                      <a:pt x="567" y="57"/>
                    </a:lnTo>
                    <a:lnTo>
                      <a:pt x="571" y="60"/>
                    </a:lnTo>
                    <a:lnTo>
                      <a:pt x="575" y="60"/>
                    </a:lnTo>
                    <a:lnTo>
                      <a:pt x="579" y="62"/>
                    </a:lnTo>
                    <a:lnTo>
                      <a:pt x="583" y="62"/>
                    </a:lnTo>
                    <a:lnTo>
                      <a:pt x="587" y="65"/>
                    </a:lnTo>
                    <a:lnTo>
                      <a:pt x="591" y="65"/>
                    </a:lnTo>
                    <a:lnTo>
                      <a:pt x="595" y="66"/>
                    </a:lnTo>
                    <a:lnTo>
                      <a:pt x="599" y="68"/>
                    </a:lnTo>
                    <a:lnTo>
                      <a:pt x="603" y="70"/>
                    </a:lnTo>
                    <a:lnTo>
                      <a:pt x="607" y="71"/>
                    </a:lnTo>
                    <a:lnTo>
                      <a:pt x="611" y="73"/>
                    </a:lnTo>
                    <a:lnTo>
                      <a:pt x="615" y="75"/>
                    </a:lnTo>
                    <a:lnTo>
                      <a:pt x="618" y="75"/>
                    </a:lnTo>
                    <a:lnTo>
                      <a:pt x="622" y="76"/>
                    </a:lnTo>
                    <a:lnTo>
                      <a:pt x="626" y="77"/>
                    </a:lnTo>
                    <a:lnTo>
                      <a:pt x="630" y="78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42" y="83"/>
                    </a:lnTo>
                    <a:lnTo>
                      <a:pt x="646" y="86"/>
                    </a:lnTo>
                    <a:lnTo>
                      <a:pt x="650" y="87"/>
                    </a:lnTo>
                    <a:lnTo>
                      <a:pt x="654" y="89"/>
                    </a:lnTo>
                    <a:lnTo>
                      <a:pt x="658" y="90"/>
                    </a:lnTo>
                    <a:lnTo>
                      <a:pt x="662" y="91"/>
                    </a:lnTo>
                    <a:lnTo>
                      <a:pt x="666" y="92"/>
                    </a:lnTo>
                    <a:lnTo>
                      <a:pt x="670" y="94"/>
                    </a:lnTo>
                    <a:lnTo>
                      <a:pt x="674" y="97"/>
                    </a:lnTo>
                    <a:lnTo>
                      <a:pt x="678" y="98"/>
                    </a:lnTo>
                    <a:lnTo>
                      <a:pt x="682" y="101"/>
                    </a:lnTo>
                    <a:lnTo>
                      <a:pt x="685" y="103"/>
                    </a:lnTo>
                    <a:lnTo>
                      <a:pt x="689" y="103"/>
                    </a:lnTo>
                    <a:lnTo>
                      <a:pt x="693" y="105"/>
                    </a:lnTo>
                    <a:lnTo>
                      <a:pt x="697" y="107"/>
                    </a:lnTo>
                    <a:lnTo>
                      <a:pt x="701" y="109"/>
                    </a:lnTo>
                    <a:lnTo>
                      <a:pt x="705" y="110"/>
                    </a:lnTo>
                    <a:lnTo>
                      <a:pt x="709" y="111"/>
                    </a:lnTo>
                    <a:lnTo>
                      <a:pt x="713" y="114"/>
                    </a:lnTo>
                    <a:lnTo>
                      <a:pt x="717" y="116"/>
                    </a:lnTo>
                    <a:lnTo>
                      <a:pt x="721" y="117"/>
                    </a:lnTo>
                    <a:lnTo>
                      <a:pt x="725" y="118"/>
                    </a:lnTo>
                    <a:lnTo>
                      <a:pt x="729" y="120"/>
                    </a:lnTo>
                    <a:lnTo>
                      <a:pt x="733" y="123"/>
                    </a:lnTo>
                    <a:lnTo>
                      <a:pt x="737" y="123"/>
                    </a:lnTo>
                    <a:lnTo>
                      <a:pt x="741" y="125"/>
                    </a:lnTo>
                    <a:lnTo>
                      <a:pt x="745" y="127"/>
                    </a:lnTo>
                    <a:lnTo>
                      <a:pt x="749" y="130"/>
                    </a:lnTo>
                    <a:lnTo>
                      <a:pt x="753" y="132"/>
                    </a:lnTo>
                    <a:lnTo>
                      <a:pt x="756" y="134"/>
                    </a:lnTo>
                    <a:lnTo>
                      <a:pt x="760" y="134"/>
                    </a:lnTo>
                    <a:lnTo>
                      <a:pt x="764" y="136"/>
                    </a:lnTo>
                    <a:lnTo>
                      <a:pt x="768" y="139"/>
                    </a:lnTo>
                    <a:lnTo>
                      <a:pt x="772" y="140"/>
                    </a:lnTo>
                    <a:lnTo>
                      <a:pt x="776" y="142"/>
                    </a:lnTo>
                    <a:lnTo>
                      <a:pt x="780" y="144"/>
                    </a:lnTo>
                    <a:lnTo>
                      <a:pt x="784" y="147"/>
                    </a:lnTo>
                    <a:lnTo>
                      <a:pt x="788" y="147"/>
                    </a:lnTo>
                    <a:lnTo>
                      <a:pt x="792" y="150"/>
                    </a:lnTo>
                    <a:lnTo>
                      <a:pt x="796" y="152"/>
                    </a:lnTo>
                    <a:lnTo>
                      <a:pt x="800" y="154"/>
                    </a:lnTo>
                    <a:lnTo>
                      <a:pt x="804" y="155"/>
                    </a:lnTo>
                    <a:lnTo>
                      <a:pt x="808" y="157"/>
                    </a:lnTo>
                    <a:lnTo>
                      <a:pt x="812" y="160"/>
                    </a:lnTo>
                    <a:lnTo>
                      <a:pt x="816" y="161"/>
                    </a:lnTo>
                    <a:lnTo>
                      <a:pt x="820" y="164"/>
                    </a:lnTo>
                    <a:lnTo>
                      <a:pt x="823" y="165"/>
                    </a:lnTo>
                    <a:lnTo>
                      <a:pt x="827" y="167"/>
                    </a:lnTo>
                    <a:lnTo>
                      <a:pt x="831" y="169"/>
                    </a:lnTo>
                    <a:lnTo>
                      <a:pt x="835" y="172"/>
                    </a:lnTo>
                    <a:lnTo>
                      <a:pt x="839" y="174"/>
                    </a:lnTo>
                    <a:lnTo>
                      <a:pt x="843" y="177"/>
                    </a:lnTo>
                    <a:lnTo>
                      <a:pt x="847" y="176"/>
                    </a:lnTo>
                    <a:lnTo>
                      <a:pt x="851" y="179"/>
                    </a:lnTo>
                    <a:lnTo>
                      <a:pt x="855" y="181"/>
                    </a:lnTo>
                    <a:lnTo>
                      <a:pt x="859" y="185"/>
                    </a:lnTo>
                    <a:lnTo>
                      <a:pt x="863" y="185"/>
                    </a:lnTo>
                    <a:lnTo>
                      <a:pt x="867" y="187"/>
                    </a:lnTo>
                    <a:lnTo>
                      <a:pt x="871" y="190"/>
                    </a:lnTo>
                    <a:lnTo>
                      <a:pt x="875" y="192"/>
                    </a:lnTo>
                    <a:lnTo>
                      <a:pt x="879" y="194"/>
                    </a:lnTo>
                    <a:lnTo>
                      <a:pt x="883" y="196"/>
                    </a:lnTo>
                    <a:lnTo>
                      <a:pt x="887" y="198"/>
                    </a:lnTo>
                    <a:lnTo>
                      <a:pt x="890" y="199"/>
                    </a:lnTo>
                    <a:lnTo>
                      <a:pt x="894" y="202"/>
                    </a:lnTo>
                    <a:lnTo>
                      <a:pt x="898" y="205"/>
                    </a:lnTo>
                    <a:lnTo>
                      <a:pt x="902" y="205"/>
                    </a:lnTo>
                    <a:lnTo>
                      <a:pt x="906" y="209"/>
                    </a:lnTo>
                    <a:lnTo>
                      <a:pt x="910" y="210"/>
                    </a:lnTo>
                    <a:lnTo>
                      <a:pt x="914" y="212"/>
                    </a:lnTo>
                    <a:lnTo>
                      <a:pt x="918" y="214"/>
                    </a:lnTo>
                    <a:lnTo>
                      <a:pt x="922" y="217"/>
                    </a:lnTo>
                    <a:lnTo>
                      <a:pt x="926" y="219"/>
                    </a:lnTo>
                    <a:lnTo>
                      <a:pt x="930" y="221"/>
                    </a:lnTo>
                    <a:lnTo>
                      <a:pt x="934" y="224"/>
                    </a:lnTo>
                    <a:lnTo>
                      <a:pt x="938" y="224"/>
                    </a:lnTo>
                    <a:lnTo>
                      <a:pt x="942" y="226"/>
                    </a:lnTo>
                    <a:lnTo>
                      <a:pt x="946" y="229"/>
                    </a:lnTo>
                    <a:lnTo>
                      <a:pt x="950" y="232"/>
                    </a:lnTo>
                    <a:lnTo>
                      <a:pt x="954" y="234"/>
                    </a:lnTo>
                    <a:lnTo>
                      <a:pt x="958" y="235"/>
                    </a:lnTo>
                    <a:lnTo>
                      <a:pt x="961" y="238"/>
                    </a:lnTo>
                    <a:lnTo>
                      <a:pt x="965" y="241"/>
                    </a:lnTo>
                    <a:lnTo>
                      <a:pt x="969" y="243"/>
                    </a:lnTo>
                    <a:lnTo>
                      <a:pt x="973" y="244"/>
                    </a:lnTo>
                    <a:lnTo>
                      <a:pt x="977" y="246"/>
                    </a:lnTo>
                    <a:lnTo>
                      <a:pt x="981" y="248"/>
                    </a:lnTo>
                    <a:lnTo>
                      <a:pt x="985" y="250"/>
                    </a:lnTo>
                    <a:lnTo>
                      <a:pt x="989" y="251"/>
                    </a:lnTo>
                    <a:lnTo>
                      <a:pt x="993" y="254"/>
                    </a:lnTo>
                    <a:lnTo>
                      <a:pt x="997" y="257"/>
                    </a:lnTo>
                    <a:lnTo>
                      <a:pt x="1001" y="257"/>
                    </a:lnTo>
                    <a:lnTo>
                      <a:pt x="1005" y="260"/>
                    </a:lnTo>
                    <a:lnTo>
                      <a:pt x="1009" y="262"/>
                    </a:lnTo>
                    <a:lnTo>
                      <a:pt x="1013" y="263"/>
                    </a:lnTo>
                    <a:lnTo>
                      <a:pt x="1017" y="266"/>
                    </a:lnTo>
                    <a:lnTo>
                      <a:pt x="1021" y="269"/>
                    </a:lnTo>
                    <a:lnTo>
                      <a:pt x="1025" y="271"/>
                    </a:lnTo>
                    <a:lnTo>
                      <a:pt x="1028" y="272"/>
                    </a:lnTo>
                    <a:lnTo>
                      <a:pt x="1032" y="276"/>
                    </a:lnTo>
                    <a:lnTo>
                      <a:pt x="1036" y="276"/>
                    </a:lnTo>
                    <a:lnTo>
                      <a:pt x="1040" y="278"/>
                    </a:lnTo>
                    <a:lnTo>
                      <a:pt x="1044" y="281"/>
                    </a:lnTo>
                    <a:lnTo>
                      <a:pt x="1048" y="283"/>
                    </a:lnTo>
                    <a:lnTo>
                      <a:pt x="1052" y="284"/>
                    </a:lnTo>
                    <a:lnTo>
                      <a:pt x="1056" y="287"/>
                    </a:lnTo>
                    <a:lnTo>
                      <a:pt x="1060" y="289"/>
                    </a:lnTo>
                    <a:lnTo>
                      <a:pt x="1064" y="291"/>
                    </a:lnTo>
                    <a:lnTo>
                      <a:pt x="1068" y="293"/>
                    </a:lnTo>
                    <a:lnTo>
                      <a:pt x="1072" y="295"/>
                    </a:lnTo>
                    <a:lnTo>
                      <a:pt x="1076" y="298"/>
                    </a:lnTo>
                    <a:lnTo>
                      <a:pt x="1080" y="299"/>
                    </a:lnTo>
                    <a:lnTo>
                      <a:pt x="1084" y="301"/>
                    </a:lnTo>
                    <a:lnTo>
                      <a:pt x="1088" y="303"/>
                    </a:lnTo>
                    <a:lnTo>
                      <a:pt x="1092" y="305"/>
                    </a:lnTo>
                    <a:lnTo>
                      <a:pt x="1095" y="306"/>
                    </a:lnTo>
                    <a:lnTo>
                      <a:pt x="1099" y="308"/>
                    </a:lnTo>
                    <a:lnTo>
                      <a:pt x="1103" y="310"/>
                    </a:lnTo>
                    <a:lnTo>
                      <a:pt x="1107" y="312"/>
                    </a:lnTo>
                    <a:lnTo>
                      <a:pt x="1111" y="314"/>
                    </a:lnTo>
                    <a:lnTo>
                      <a:pt x="1115" y="316"/>
                    </a:lnTo>
                    <a:lnTo>
                      <a:pt x="1119" y="318"/>
                    </a:lnTo>
                    <a:lnTo>
                      <a:pt x="1123" y="320"/>
                    </a:lnTo>
                    <a:lnTo>
                      <a:pt x="1127" y="322"/>
                    </a:lnTo>
                    <a:lnTo>
                      <a:pt x="1131" y="324"/>
                    </a:lnTo>
                    <a:lnTo>
                      <a:pt x="1135" y="325"/>
                    </a:lnTo>
                    <a:lnTo>
                      <a:pt x="1139" y="327"/>
                    </a:lnTo>
                    <a:lnTo>
                      <a:pt x="1143" y="328"/>
                    </a:lnTo>
                    <a:lnTo>
                      <a:pt x="1147" y="331"/>
                    </a:lnTo>
                    <a:lnTo>
                      <a:pt x="1151" y="333"/>
                    </a:lnTo>
                    <a:lnTo>
                      <a:pt x="1155" y="333"/>
                    </a:lnTo>
                    <a:lnTo>
                      <a:pt x="1159" y="335"/>
                    </a:lnTo>
                    <a:lnTo>
                      <a:pt x="1163" y="338"/>
                    </a:lnTo>
                    <a:lnTo>
                      <a:pt x="1166" y="341"/>
                    </a:lnTo>
                    <a:lnTo>
                      <a:pt x="1170" y="341"/>
                    </a:lnTo>
                    <a:lnTo>
                      <a:pt x="1174" y="343"/>
                    </a:lnTo>
                    <a:lnTo>
                      <a:pt x="1178" y="344"/>
                    </a:lnTo>
                    <a:lnTo>
                      <a:pt x="1182" y="347"/>
                    </a:lnTo>
                    <a:lnTo>
                      <a:pt x="1186" y="348"/>
                    </a:lnTo>
                    <a:lnTo>
                      <a:pt x="1190" y="350"/>
                    </a:lnTo>
                    <a:lnTo>
                      <a:pt x="1194" y="352"/>
                    </a:lnTo>
                    <a:lnTo>
                      <a:pt x="1198" y="352"/>
                    </a:lnTo>
                    <a:lnTo>
                      <a:pt x="1202" y="356"/>
                    </a:lnTo>
                    <a:lnTo>
                      <a:pt x="1206" y="356"/>
                    </a:lnTo>
                    <a:lnTo>
                      <a:pt x="1210" y="358"/>
                    </a:lnTo>
                    <a:lnTo>
                      <a:pt x="1214" y="359"/>
                    </a:lnTo>
                    <a:lnTo>
                      <a:pt x="1218" y="362"/>
                    </a:lnTo>
                    <a:lnTo>
                      <a:pt x="1222" y="364"/>
                    </a:lnTo>
                    <a:lnTo>
                      <a:pt x="1226" y="365"/>
                    </a:lnTo>
                    <a:lnTo>
                      <a:pt x="1230" y="367"/>
                    </a:lnTo>
                    <a:lnTo>
                      <a:pt x="1233" y="368"/>
                    </a:lnTo>
                    <a:lnTo>
                      <a:pt x="1237" y="370"/>
                    </a:lnTo>
                    <a:lnTo>
                      <a:pt x="1241" y="372"/>
                    </a:lnTo>
                    <a:lnTo>
                      <a:pt x="1245" y="372"/>
                    </a:lnTo>
                    <a:lnTo>
                      <a:pt x="1249" y="374"/>
                    </a:lnTo>
                    <a:lnTo>
                      <a:pt x="1253" y="377"/>
                    </a:lnTo>
                    <a:lnTo>
                      <a:pt x="1257" y="378"/>
                    </a:lnTo>
                    <a:lnTo>
                      <a:pt x="1261" y="380"/>
                    </a:lnTo>
                    <a:lnTo>
                      <a:pt x="1265" y="379"/>
                    </a:lnTo>
                    <a:lnTo>
                      <a:pt x="1269" y="382"/>
                    </a:lnTo>
                    <a:lnTo>
                      <a:pt x="1273" y="384"/>
                    </a:lnTo>
                    <a:lnTo>
                      <a:pt x="1277" y="385"/>
                    </a:lnTo>
                    <a:lnTo>
                      <a:pt x="1281" y="387"/>
                    </a:lnTo>
                    <a:lnTo>
                      <a:pt x="1285" y="387"/>
                    </a:lnTo>
                    <a:lnTo>
                      <a:pt x="1289" y="389"/>
                    </a:lnTo>
                    <a:lnTo>
                      <a:pt x="1293" y="390"/>
                    </a:lnTo>
                    <a:lnTo>
                      <a:pt x="1297" y="392"/>
                    </a:lnTo>
                    <a:lnTo>
                      <a:pt x="1301" y="394"/>
                    </a:lnTo>
                    <a:lnTo>
                      <a:pt x="1304" y="393"/>
                    </a:lnTo>
                    <a:lnTo>
                      <a:pt x="1308" y="394"/>
                    </a:lnTo>
                    <a:lnTo>
                      <a:pt x="1312" y="397"/>
                    </a:lnTo>
                    <a:lnTo>
                      <a:pt x="1316" y="398"/>
                    </a:lnTo>
                    <a:lnTo>
                      <a:pt x="1320" y="400"/>
                    </a:lnTo>
                    <a:lnTo>
                      <a:pt x="1324" y="399"/>
                    </a:lnTo>
                    <a:lnTo>
                      <a:pt x="1328" y="402"/>
                    </a:lnTo>
                    <a:lnTo>
                      <a:pt x="1332" y="403"/>
                    </a:lnTo>
                    <a:lnTo>
                      <a:pt x="1336" y="403"/>
                    </a:lnTo>
                    <a:lnTo>
                      <a:pt x="1340" y="405"/>
                    </a:lnTo>
                    <a:lnTo>
                      <a:pt x="1344" y="406"/>
                    </a:lnTo>
                    <a:lnTo>
                      <a:pt x="1348" y="408"/>
                    </a:lnTo>
                    <a:lnTo>
                      <a:pt x="1352" y="408"/>
                    </a:lnTo>
                    <a:lnTo>
                      <a:pt x="1356" y="410"/>
                    </a:lnTo>
                    <a:lnTo>
                      <a:pt x="1360" y="411"/>
                    </a:lnTo>
                    <a:lnTo>
                      <a:pt x="1364" y="413"/>
                    </a:lnTo>
                    <a:lnTo>
                      <a:pt x="1368" y="413"/>
                    </a:lnTo>
                    <a:lnTo>
                      <a:pt x="1371" y="415"/>
                    </a:lnTo>
                    <a:lnTo>
                      <a:pt x="1375" y="416"/>
                    </a:lnTo>
                    <a:lnTo>
                      <a:pt x="1379" y="417"/>
                    </a:lnTo>
                    <a:lnTo>
                      <a:pt x="1383" y="418"/>
                    </a:lnTo>
                    <a:lnTo>
                      <a:pt x="1387" y="417"/>
                    </a:lnTo>
                    <a:lnTo>
                      <a:pt x="1391" y="420"/>
                    </a:lnTo>
                    <a:lnTo>
                      <a:pt x="1395" y="421"/>
                    </a:lnTo>
                    <a:lnTo>
                      <a:pt x="1399" y="421"/>
                    </a:lnTo>
                    <a:lnTo>
                      <a:pt x="1403" y="422"/>
                    </a:lnTo>
                    <a:lnTo>
                      <a:pt x="1407" y="424"/>
                    </a:lnTo>
                    <a:lnTo>
                      <a:pt x="1411" y="424"/>
                    </a:lnTo>
                    <a:lnTo>
                      <a:pt x="1415" y="425"/>
                    </a:lnTo>
                    <a:lnTo>
                      <a:pt x="1419" y="425"/>
                    </a:lnTo>
                    <a:lnTo>
                      <a:pt x="1423" y="427"/>
                    </a:lnTo>
                    <a:lnTo>
                      <a:pt x="1427" y="428"/>
                    </a:lnTo>
                    <a:lnTo>
                      <a:pt x="1431" y="430"/>
                    </a:lnTo>
                    <a:lnTo>
                      <a:pt x="1435" y="429"/>
                    </a:lnTo>
                    <a:lnTo>
                      <a:pt x="1438" y="429"/>
                    </a:lnTo>
                    <a:lnTo>
                      <a:pt x="1442" y="429"/>
                    </a:lnTo>
                    <a:lnTo>
                      <a:pt x="1446" y="430"/>
                    </a:lnTo>
                    <a:lnTo>
                      <a:pt x="1450" y="432"/>
                    </a:lnTo>
                    <a:lnTo>
                      <a:pt x="1454" y="433"/>
                    </a:lnTo>
                    <a:lnTo>
                      <a:pt x="1458" y="434"/>
                    </a:lnTo>
                    <a:lnTo>
                      <a:pt x="1462" y="434"/>
                    </a:lnTo>
                    <a:lnTo>
                      <a:pt x="1466" y="434"/>
                    </a:lnTo>
                    <a:lnTo>
                      <a:pt x="1470" y="435"/>
                    </a:lnTo>
                    <a:lnTo>
                      <a:pt x="1474" y="437"/>
                    </a:lnTo>
                    <a:lnTo>
                      <a:pt x="1478" y="437"/>
                    </a:lnTo>
                    <a:lnTo>
                      <a:pt x="1482" y="438"/>
                    </a:lnTo>
                    <a:lnTo>
                      <a:pt x="1486" y="439"/>
                    </a:lnTo>
                    <a:lnTo>
                      <a:pt x="1490" y="439"/>
                    </a:lnTo>
                    <a:lnTo>
                      <a:pt x="1494" y="439"/>
                    </a:lnTo>
                    <a:lnTo>
                      <a:pt x="1498" y="439"/>
                    </a:lnTo>
                    <a:lnTo>
                      <a:pt x="1502" y="439"/>
                    </a:lnTo>
                    <a:lnTo>
                      <a:pt x="1506" y="442"/>
                    </a:lnTo>
                    <a:lnTo>
                      <a:pt x="1509" y="440"/>
                    </a:lnTo>
                    <a:lnTo>
                      <a:pt x="1513" y="443"/>
                    </a:lnTo>
                    <a:lnTo>
                      <a:pt x="1517" y="442"/>
                    </a:lnTo>
                    <a:lnTo>
                      <a:pt x="1521" y="442"/>
                    </a:lnTo>
                    <a:lnTo>
                      <a:pt x="1525" y="443"/>
                    </a:lnTo>
                    <a:lnTo>
                      <a:pt x="1529" y="444"/>
                    </a:lnTo>
                    <a:lnTo>
                      <a:pt x="1533" y="444"/>
                    </a:lnTo>
                    <a:lnTo>
                      <a:pt x="1537" y="444"/>
                    </a:lnTo>
                    <a:lnTo>
                      <a:pt x="1541" y="446"/>
                    </a:lnTo>
                    <a:lnTo>
                      <a:pt x="1545" y="446"/>
                    </a:lnTo>
                    <a:lnTo>
                      <a:pt x="1549" y="445"/>
                    </a:lnTo>
                    <a:lnTo>
                      <a:pt x="1553" y="446"/>
                    </a:lnTo>
                    <a:lnTo>
                      <a:pt x="1557" y="446"/>
                    </a:lnTo>
                    <a:lnTo>
                      <a:pt x="1561" y="446"/>
                    </a:lnTo>
                    <a:lnTo>
                      <a:pt x="1565" y="447"/>
                    </a:lnTo>
                    <a:lnTo>
                      <a:pt x="1569" y="447"/>
                    </a:lnTo>
                    <a:lnTo>
                      <a:pt x="1573" y="447"/>
                    </a:lnTo>
                    <a:lnTo>
                      <a:pt x="1576" y="447"/>
                    </a:lnTo>
                    <a:lnTo>
                      <a:pt x="1580" y="447"/>
                    </a:lnTo>
                    <a:lnTo>
                      <a:pt x="1584" y="447"/>
                    </a:lnTo>
                    <a:lnTo>
                      <a:pt x="1588" y="447"/>
                    </a:lnTo>
                    <a:lnTo>
                      <a:pt x="1592" y="447"/>
                    </a:lnTo>
                    <a:lnTo>
                      <a:pt x="1596" y="449"/>
                    </a:lnTo>
                    <a:lnTo>
                      <a:pt x="1600" y="448"/>
                    </a:lnTo>
                    <a:lnTo>
                      <a:pt x="1604" y="447"/>
                    </a:lnTo>
                    <a:lnTo>
                      <a:pt x="1608" y="448"/>
                    </a:lnTo>
                    <a:lnTo>
                      <a:pt x="1612" y="448"/>
                    </a:lnTo>
                    <a:lnTo>
                      <a:pt x="1616" y="448"/>
                    </a:lnTo>
                    <a:lnTo>
                      <a:pt x="1620" y="450"/>
                    </a:lnTo>
                    <a:lnTo>
                      <a:pt x="1624" y="448"/>
                    </a:lnTo>
                    <a:lnTo>
                      <a:pt x="1628" y="449"/>
                    </a:lnTo>
                    <a:lnTo>
                      <a:pt x="1632" y="449"/>
                    </a:lnTo>
                    <a:lnTo>
                      <a:pt x="1636" y="449"/>
                    </a:lnTo>
                    <a:lnTo>
                      <a:pt x="1640" y="447"/>
                    </a:lnTo>
                    <a:lnTo>
                      <a:pt x="1643" y="449"/>
                    </a:lnTo>
                    <a:lnTo>
                      <a:pt x="1647" y="448"/>
                    </a:lnTo>
                    <a:lnTo>
                      <a:pt x="1651" y="449"/>
                    </a:lnTo>
                    <a:lnTo>
                      <a:pt x="1655" y="448"/>
                    </a:lnTo>
                    <a:lnTo>
                      <a:pt x="1659" y="448"/>
                    </a:lnTo>
                    <a:lnTo>
                      <a:pt x="1663" y="447"/>
                    </a:lnTo>
                    <a:lnTo>
                      <a:pt x="1667" y="448"/>
                    </a:lnTo>
                    <a:lnTo>
                      <a:pt x="1671" y="447"/>
                    </a:lnTo>
                    <a:lnTo>
                      <a:pt x="1675" y="447"/>
                    </a:lnTo>
                    <a:lnTo>
                      <a:pt x="1679" y="446"/>
                    </a:lnTo>
                    <a:lnTo>
                      <a:pt x="1683" y="446"/>
                    </a:lnTo>
                    <a:lnTo>
                      <a:pt x="1687" y="446"/>
                    </a:lnTo>
                    <a:lnTo>
                      <a:pt x="1691" y="446"/>
                    </a:lnTo>
                    <a:lnTo>
                      <a:pt x="1695" y="446"/>
                    </a:lnTo>
                    <a:lnTo>
                      <a:pt x="1699" y="447"/>
                    </a:lnTo>
                    <a:lnTo>
                      <a:pt x="1703" y="445"/>
                    </a:lnTo>
                    <a:lnTo>
                      <a:pt x="1707" y="446"/>
                    </a:lnTo>
                    <a:lnTo>
                      <a:pt x="1711" y="444"/>
                    </a:lnTo>
                    <a:lnTo>
                      <a:pt x="1714" y="442"/>
                    </a:lnTo>
                    <a:lnTo>
                      <a:pt x="1718" y="444"/>
                    </a:lnTo>
                    <a:lnTo>
                      <a:pt x="1722" y="444"/>
                    </a:lnTo>
                    <a:lnTo>
                      <a:pt x="1726" y="444"/>
                    </a:lnTo>
                    <a:lnTo>
                      <a:pt x="1730" y="443"/>
                    </a:lnTo>
                    <a:lnTo>
                      <a:pt x="1734" y="442"/>
                    </a:lnTo>
                    <a:lnTo>
                      <a:pt x="1738" y="441"/>
                    </a:lnTo>
                    <a:lnTo>
                      <a:pt x="1742" y="440"/>
                    </a:lnTo>
                    <a:lnTo>
                      <a:pt x="1746" y="441"/>
                    </a:lnTo>
                    <a:lnTo>
                      <a:pt x="1750" y="440"/>
                    </a:lnTo>
                    <a:lnTo>
                      <a:pt x="1754" y="440"/>
                    </a:lnTo>
                    <a:lnTo>
                      <a:pt x="1758" y="440"/>
                    </a:lnTo>
                    <a:lnTo>
                      <a:pt x="1762" y="438"/>
                    </a:lnTo>
                    <a:lnTo>
                      <a:pt x="1766" y="439"/>
                    </a:lnTo>
                    <a:lnTo>
                      <a:pt x="1770" y="439"/>
                    </a:lnTo>
                    <a:lnTo>
                      <a:pt x="1774" y="437"/>
                    </a:lnTo>
                    <a:lnTo>
                      <a:pt x="1778" y="436"/>
                    </a:lnTo>
                    <a:lnTo>
                      <a:pt x="1781" y="436"/>
                    </a:lnTo>
                    <a:lnTo>
                      <a:pt x="1785" y="435"/>
                    </a:lnTo>
                    <a:lnTo>
                      <a:pt x="1789" y="434"/>
                    </a:lnTo>
                    <a:lnTo>
                      <a:pt x="1793" y="435"/>
                    </a:lnTo>
                    <a:lnTo>
                      <a:pt x="1797" y="434"/>
                    </a:lnTo>
                    <a:lnTo>
                      <a:pt x="1801" y="433"/>
                    </a:lnTo>
                    <a:lnTo>
                      <a:pt x="1805" y="434"/>
                    </a:lnTo>
                    <a:lnTo>
                      <a:pt x="1809" y="432"/>
                    </a:lnTo>
                    <a:lnTo>
                      <a:pt x="1813" y="432"/>
                    </a:lnTo>
                    <a:lnTo>
                      <a:pt x="1817" y="432"/>
                    </a:lnTo>
                    <a:lnTo>
                      <a:pt x="1821" y="432"/>
                    </a:lnTo>
                    <a:lnTo>
                      <a:pt x="1825" y="430"/>
                    </a:lnTo>
                    <a:lnTo>
                      <a:pt x="1829" y="429"/>
                    </a:lnTo>
                    <a:lnTo>
                      <a:pt x="1833" y="429"/>
                    </a:lnTo>
                    <a:lnTo>
                      <a:pt x="1837" y="428"/>
                    </a:lnTo>
                    <a:lnTo>
                      <a:pt x="1841" y="427"/>
                    </a:lnTo>
                    <a:lnTo>
                      <a:pt x="1845" y="427"/>
                    </a:lnTo>
                    <a:lnTo>
                      <a:pt x="1848" y="425"/>
                    </a:lnTo>
                    <a:lnTo>
                      <a:pt x="1852" y="424"/>
                    </a:lnTo>
                    <a:lnTo>
                      <a:pt x="1856" y="424"/>
                    </a:lnTo>
                    <a:lnTo>
                      <a:pt x="1860" y="424"/>
                    </a:lnTo>
                    <a:lnTo>
                      <a:pt x="1864" y="421"/>
                    </a:lnTo>
                    <a:lnTo>
                      <a:pt x="1868" y="421"/>
                    </a:lnTo>
                    <a:lnTo>
                      <a:pt x="1872" y="419"/>
                    </a:lnTo>
                    <a:lnTo>
                      <a:pt x="1876" y="418"/>
                    </a:lnTo>
                    <a:lnTo>
                      <a:pt x="1880" y="418"/>
                    </a:lnTo>
                    <a:lnTo>
                      <a:pt x="1884" y="417"/>
                    </a:lnTo>
                    <a:lnTo>
                      <a:pt x="1888" y="417"/>
                    </a:lnTo>
                    <a:lnTo>
                      <a:pt x="1892" y="417"/>
                    </a:lnTo>
                    <a:lnTo>
                      <a:pt x="1896" y="415"/>
                    </a:lnTo>
                    <a:lnTo>
                      <a:pt x="1900" y="415"/>
                    </a:lnTo>
                    <a:lnTo>
                      <a:pt x="1904" y="412"/>
                    </a:lnTo>
                    <a:lnTo>
                      <a:pt x="1908" y="412"/>
                    </a:lnTo>
                    <a:lnTo>
                      <a:pt x="1912" y="412"/>
                    </a:lnTo>
                    <a:lnTo>
                      <a:pt x="1916" y="411"/>
                    </a:lnTo>
                    <a:lnTo>
                      <a:pt x="1919" y="409"/>
                    </a:lnTo>
                    <a:lnTo>
                      <a:pt x="1923" y="408"/>
                    </a:lnTo>
                    <a:lnTo>
                      <a:pt x="1927" y="409"/>
                    </a:lnTo>
                    <a:lnTo>
                      <a:pt x="1931" y="407"/>
                    </a:lnTo>
                    <a:lnTo>
                      <a:pt x="1935" y="405"/>
                    </a:lnTo>
                    <a:lnTo>
                      <a:pt x="1939" y="404"/>
                    </a:lnTo>
                    <a:lnTo>
                      <a:pt x="1943" y="403"/>
                    </a:lnTo>
                    <a:lnTo>
                      <a:pt x="1947" y="403"/>
                    </a:lnTo>
                    <a:lnTo>
                      <a:pt x="1951" y="402"/>
                    </a:lnTo>
                    <a:lnTo>
                      <a:pt x="1955" y="400"/>
                    </a:lnTo>
                    <a:lnTo>
                      <a:pt x="1959" y="399"/>
                    </a:lnTo>
                    <a:lnTo>
                      <a:pt x="1963" y="398"/>
                    </a:lnTo>
                    <a:lnTo>
                      <a:pt x="1967" y="396"/>
                    </a:lnTo>
                    <a:lnTo>
                      <a:pt x="1971" y="396"/>
                    </a:lnTo>
                    <a:lnTo>
                      <a:pt x="1975" y="395"/>
                    </a:lnTo>
                    <a:lnTo>
                      <a:pt x="1979" y="394"/>
                    </a:lnTo>
                    <a:lnTo>
                      <a:pt x="1983" y="393"/>
                    </a:lnTo>
                    <a:lnTo>
                      <a:pt x="1986" y="392"/>
                    </a:lnTo>
                    <a:lnTo>
                      <a:pt x="1990" y="390"/>
                    </a:lnTo>
                    <a:lnTo>
                      <a:pt x="1994" y="390"/>
                    </a:lnTo>
                    <a:lnTo>
                      <a:pt x="1998" y="389"/>
                    </a:lnTo>
                    <a:lnTo>
                      <a:pt x="2002" y="387"/>
                    </a:lnTo>
                    <a:lnTo>
                      <a:pt x="2006" y="386"/>
                    </a:lnTo>
                    <a:lnTo>
                      <a:pt x="2010" y="386"/>
                    </a:lnTo>
                    <a:lnTo>
                      <a:pt x="2014" y="384"/>
                    </a:lnTo>
                    <a:lnTo>
                      <a:pt x="2018" y="382"/>
                    </a:lnTo>
                    <a:lnTo>
                      <a:pt x="2022" y="381"/>
                    </a:lnTo>
                    <a:lnTo>
                      <a:pt x="2026" y="380"/>
                    </a:lnTo>
                    <a:lnTo>
                      <a:pt x="2030" y="379"/>
                    </a:lnTo>
                    <a:lnTo>
                      <a:pt x="2034" y="378"/>
                    </a:lnTo>
                    <a:lnTo>
                      <a:pt x="2038" y="376"/>
                    </a:lnTo>
                    <a:lnTo>
                      <a:pt x="2042" y="375"/>
                    </a:lnTo>
                    <a:lnTo>
                      <a:pt x="2046" y="375"/>
                    </a:lnTo>
                    <a:lnTo>
                      <a:pt x="2050" y="374"/>
                    </a:lnTo>
                    <a:lnTo>
                      <a:pt x="2054" y="371"/>
                    </a:lnTo>
                    <a:lnTo>
                      <a:pt x="2057" y="370"/>
                    </a:lnTo>
                    <a:lnTo>
                      <a:pt x="2061" y="370"/>
                    </a:lnTo>
                    <a:lnTo>
                      <a:pt x="2065" y="368"/>
                    </a:lnTo>
                    <a:lnTo>
                      <a:pt x="2069" y="366"/>
                    </a:lnTo>
                    <a:lnTo>
                      <a:pt x="2073" y="365"/>
                    </a:lnTo>
                    <a:lnTo>
                      <a:pt x="2077" y="365"/>
                    </a:lnTo>
                    <a:lnTo>
                      <a:pt x="2081" y="365"/>
                    </a:lnTo>
                    <a:lnTo>
                      <a:pt x="2085" y="362"/>
                    </a:lnTo>
                    <a:lnTo>
                      <a:pt x="2089" y="361"/>
                    </a:lnTo>
                    <a:lnTo>
                      <a:pt x="2093" y="358"/>
                    </a:lnTo>
                    <a:lnTo>
                      <a:pt x="2097" y="359"/>
                    </a:lnTo>
                    <a:lnTo>
                      <a:pt x="2101" y="357"/>
                    </a:lnTo>
                    <a:lnTo>
                      <a:pt x="2105" y="356"/>
                    </a:lnTo>
                    <a:lnTo>
                      <a:pt x="2109" y="356"/>
                    </a:lnTo>
                    <a:lnTo>
                      <a:pt x="2113" y="352"/>
                    </a:lnTo>
                    <a:lnTo>
                      <a:pt x="2117" y="352"/>
                    </a:lnTo>
                    <a:lnTo>
                      <a:pt x="2121" y="350"/>
                    </a:lnTo>
                    <a:lnTo>
                      <a:pt x="2124" y="350"/>
                    </a:lnTo>
                    <a:lnTo>
                      <a:pt x="2128" y="350"/>
                    </a:lnTo>
                    <a:lnTo>
                      <a:pt x="2132" y="346"/>
                    </a:lnTo>
                    <a:lnTo>
                      <a:pt x="2136" y="346"/>
                    </a:lnTo>
                    <a:lnTo>
                      <a:pt x="2140" y="344"/>
                    </a:lnTo>
                    <a:lnTo>
                      <a:pt x="2144" y="343"/>
                    </a:lnTo>
                    <a:lnTo>
                      <a:pt x="2148" y="341"/>
                    </a:lnTo>
                    <a:lnTo>
                      <a:pt x="2152" y="340"/>
                    </a:lnTo>
                    <a:lnTo>
                      <a:pt x="2156" y="339"/>
                    </a:lnTo>
                    <a:lnTo>
                      <a:pt x="2160" y="337"/>
                    </a:lnTo>
                    <a:lnTo>
                      <a:pt x="2164" y="336"/>
                    </a:lnTo>
                    <a:lnTo>
                      <a:pt x="2168" y="335"/>
                    </a:lnTo>
                    <a:lnTo>
                      <a:pt x="2172" y="335"/>
                    </a:lnTo>
                    <a:lnTo>
                      <a:pt x="2176" y="333"/>
                    </a:lnTo>
                    <a:lnTo>
                      <a:pt x="2180" y="331"/>
                    </a:lnTo>
                    <a:lnTo>
                      <a:pt x="2184" y="330"/>
                    </a:lnTo>
                    <a:lnTo>
                      <a:pt x="2188" y="327"/>
                    </a:lnTo>
                    <a:lnTo>
                      <a:pt x="2191" y="326"/>
                    </a:lnTo>
                    <a:lnTo>
                      <a:pt x="2195" y="325"/>
                    </a:lnTo>
                    <a:lnTo>
                      <a:pt x="2199" y="323"/>
                    </a:lnTo>
                    <a:lnTo>
                      <a:pt x="2203" y="321"/>
                    </a:lnTo>
                    <a:lnTo>
                      <a:pt x="2207" y="320"/>
                    </a:lnTo>
                    <a:lnTo>
                      <a:pt x="2211" y="320"/>
                    </a:lnTo>
                    <a:lnTo>
                      <a:pt x="2215" y="319"/>
                    </a:lnTo>
                    <a:lnTo>
                      <a:pt x="2219" y="318"/>
                    </a:lnTo>
                    <a:lnTo>
                      <a:pt x="2223" y="317"/>
                    </a:lnTo>
                    <a:lnTo>
                      <a:pt x="2227" y="314"/>
                    </a:lnTo>
                    <a:lnTo>
                      <a:pt x="2231" y="314"/>
                    </a:lnTo>
                    <a:lnTo>
                      <a:pt x="2235" y="312"/>
                    </a:lnTo>
                    <a:lnTo>
                      <a:pt x="2239" y="310"/>
                    </a:lnTo>
                    <a:lnTo>
                      <a:pt x="2243" y="309"/>
                    </a:lnTo>
                    <a:lnTo>
                      <a:pt x="2247" y="306"/>
                    </a:lnTo>
                    <a:lnTo>
                      <a:pt x="2251" y="306"/>
                    </a:lnTo>
                    <a:lnTo>
                      <a:pt x="2255" y="304"/>
                    </a:lnTo>
                    <a:lnTo>
                      <a:pt x="2259" y="303"/>
                    </a:lnTo>
                    <a:lnTo>
                      <a:pt x="2262" y="301"/>
                    </a:lnTo>
                    <a:lnTo>
                      <a:pt x="2266" y="300"/>
                    </a:lnTo>
                    <a:lnTo>
                      <a:pt x="2270" y="298"/>
                    </a:lnTo>
                    <a:lnTo>
                      <a:pt x="2274" y="298"/>
                    </a:lnTo>
                    <a:lnTo>
                      <a:pt x="2278" y="296"/>
                    </a:lnTo>
                    <a:lnTo>
                      <a:pt x="2282" y="294"/>
                    </a:lnTo>
                    <a:lnTo>
                      <a:pt x="2286" y="295"/>
                    </a:lnTo>
                    <a:lnTo>
                      <a:pt x="2290" y="293"/>
                    </a:lnTo>
                    <a:lnTo>
                      <a:pt x="2294" y="290"/>
                    </a:lnTo>
                    <a:lnTo>
                      <a:pt x="2298" y="290"/>
                    </a:lnTo>
                    <a:lnTo>
                      <a:pt x="2302" y="287"/>
                    </a:lnTo>
                    <a:lnTo>
                      <a:pt x="2306" y="286"/>
                    </a:lnTo>
                    <a:lnTo>
                      <a:pt x="2310" y="284"/>
                    </a:lnTo>
                    <a:lnTo>
                      <a:pt x="2314" y="284"/>
                    </a:lnTo>
                    <a:lnTo>
                      <a:pt x="2318" y="283"/>
                    </a:lnTo>
                    <a:lnTo>
                      <a:pt x="2322" y="280"/>
                    </a:lnTo>
                    <a:lnTo>
                      <a:pt x="2326" y="278"/>
                    </a:lnTo>
                    <a:lnTo>
                      <a:pt x="2329" y="276"/>
                    </a:lnTo>
                    <a:lnTo>
                      <a:pt x="2333" y="276"/>
                    </a:lnTo>
                    <a:lnTo>
                      <a:pt x="2337" y="277"/>
                    </a:lnTo>
                    <a:lnTo>
                      <a:pt x="2341" y="273"/>
                    </a:lnTo>
                    <a:lnTo>
                      <a:pt x="2345" y="273"/>
                    </a:lnTo>
                    <a:lnTo>
                      <a:pt x="2349" y="270"/>
                    </a:lnTo>
                    <a:lnTo>
                      <a:pt x="2353" y="268"/>
                    </a:lnTo>
                    <a:lnTo>
                      <a:pt x="2357" y="269"/>
                    </a:lnTo>
                    <a:lnTo>
                      <a:pt x="2361" y="268"/>
                    </a:lnTo>
                    <a:lnTo>
                      <a:pt x="2365" y="265"/>
                    </a:lnTo>
                    <a:lnTo>
                      <a:pt x="2369" y="263"/>
                    </a:lnTo>
                    <a:lnTo>
                      <a:pt x="2373" y="262"/>
                    </a:lnTo>
                    <a:lnTo>
                      <a:pt x="2377" y="261"/>
                    </a:lnTo>
                    <a:lnTo>
                      <a:pt x="2381" y="261"/>
                    </a:lnTo>
                    <a:lnTo>
                      <a:pt x="2385" y="258"/>
                    </a:lnTo>
                    <a:lnTo>
                      <a:pt x="2389" y="257"/>
                    </a:lnTo>
                    <a:lnTo>
                      <a:pt x="2393" y="255"/>
                    </a:lnTo>
                    <a:lnTo>
                      <a:pt x="2396" y="254"/>
                    </a:lnTo>
                    <a:lnTo>
                      <a:pt x="2400" y="253"/>
                    </a:lnTo>
                    <a:lnTo>
                      <a:pt x="2404" y="251"/>
                    </a:lnTo>
                    <a:lnTo>
                      <a:pt x="2408" y="250"/>
                    </a:lnTo>
                    <a:lnTo>
                      <a:pt x="2412" y="249"/>
                    </a:lnTo>
                    <a:lnTo>
                      <a:pt x="2416" y="247"/>
                    </a:lnTo>
                    <a:lnTo>
                      <a:pt x="2420" y="246"/>
                    </a:lnTo>
                    <a:lnTo>
                      <a:pt x="2424" y="246"/>
                    </a:lnTo>
                    <a:lnTo>
                      <a:pt x="2428" y="242"/>
                    </a:lnTo>
                    <a:lnTo>
                      <a:pt x="2432" y="242"/>
                    </a:lnTo>
                    <a:lnTo>
                      <a:pt x="2436" y="240"/>
                    </a:lnTo>
                    <a:lnTo>
                      <a:pt x="2440" y="240"/>
                    </a:lnTo>
                    <a:lnTo>
                      <a:pt x="2444" y="239"/>
                    </a:lnTo>
                    <a:lnTo>
                      <a:pt x="2448" y="238"/>
                    </a:lnTo>
                    <a:lnTo>
                      <a:pt x="2452" y="235"/>
                    </a:lnTo>
                    <a:lnTo>
                      <a:pt x="2456" y="235"/>
                    </a:lnTo>
                    <a:lnTo>
                      <a:pt x="2460" y="232"/>
                    </a:lnTo>
                    <a:lnTo>
                      <a:pt x="2464" y="231"/>
                    </a:lnTo>
                    <a:lnTo>
                      <a:pt x="2467" y="228"/>
                    </a:lnTo>
                    <a:lnTo>
                      <a:pt x="2471" y="228"/>
                    </a:lnTo>
                    <a:lnTo>
                      <a:pt x="2475" y="226"/>
                    </a:lnTo>
                    <a:lnTo>
                      <a:pt x="2479" y="226"/>
                    </a:lnTo>
                    <a:lnTo>
                      <a:pt x="2483" y="224"/>
                    </a:lnTo>
                    <a:lnTo>
                      <a:pt x="2487" y="223"/>
                    </a:lnTo>
                    <a:lnTo>
                      <a:pt x="2491" y="222"/>
                    </a:lnTo>
                    <a:lnTo>
                      <a:pt x="2495" y="220"/>
                    </a:lnTo>
                    <a:lnTo>
                      <a:pt x="2499" y="218"/>
                    </a:lnTo>
                    <a:lnTo>
                      <a:pt x="2503" y="217"/>
                    </a:lnTo>
                    <a:lnTo>
                      <a:pt x="2507" y="219"/>
                    </a:lnTo>
                    <a:lnTo>
                      <a:pt x="2511" y="214"/>
                    </a:lnTo>
                    <a:lnTo>
                      <a:pt x="2515" y="214"/>
                    </a:lnTo>
                    <a:lnTo>
                      <a:pt x="2519" y="213"/>
                    </a:lnTo>
                    <a:lnTo>
                      <a:pt x="2523" y="212"/>
                    </a:lnTo>
                    <a:lnTo>
                      <a:pt x="2527" y="209"/>
                    </a:lnTo>
                    <a:lnTo>
                      <a:pt x="2531" y="208"/>
                    </a:lnTo>
                    <a:lnTo>
                      <a:pt x="2534" y="207"/>
                    </a:lnTo>
                    <a:lnTo>
                      <a:pt x="2538" y="206"/>
                    </a:lnTo>
                    <a:lnTo>
                      <a:pt x="2542" y="204"/>
                    </a:lnTo>
                    <a:lnTo>
                      <a:pt x="2546" y="203"/>
                    </a:lnTo>
                    <a:lnTo>
                      <a:pt x="2550" y="201"/>
                    </a:lnTo>
                    <a:lnTo>
                      <a:pt x="2554" y="200"/>
                    </a:lnTo>
                    <a:lnTo>
                      <a:pt x="2558" y="200"/>
                    </a:lnTo>
                    <a:lnTo>
                      <a:pt x="2562" y="199"/>
                    </a:lnTo>
                    <a:lnTo>
                      <a:pt x="2566" y="198"/>
                    </a:lnTo>
                    <a:lnTo>
                      <a:pt x="2570" y="195"/>
                    </a:lnTo>
                    <a:lnTo>
                      <a:pt x="2574" y="194"/>
                    </a:lnTo>
                    <a:lnTo>
                      <a:pt x="2578" y="193"/>
                    </a:lnTo>
                    <a:lnTo>
                      <a:pt x="2582" y="192"/>
                    </a:lnTo>
                    <a:lnTo>
                      <a:pt x="2586" y="190"/>
                    </a:lnTo>
                    <a:lnTo>
                      <a:pt x="2590" y="189"/>
                    </a:lnTo>
                    <a:lnTo>
                      <a:pt x="2594" y="188"/>
                    </a:lnTo>
                    <a:lnTo>
                      <a:pt x="2598" y="186"/>
                    </a:lnTo>
                    <a:lnTo>
                      <a:pt x="2602" y="186"/>
                    </a:lnTo>
                    <a:lnTo>
                      <a:pt x="2605" y="183"/>
                    </a:lnTo>
                    <a:lnTo>
                      <a:pt x="2609" y="184"/>
                    </a:lnTo>
                    <a:lnTo>
                      <a:pt x="2613" y="182"/>
                    </a:lnTo>
                    <a:lnTo>
                      <a:pt x="2617" y="180"/>
                    </a:lnTo>
                    <a:lnTo>
                      <a:pt x="2621" y="180"/>
                    </a:lnTo>
                    <a:lnTo>
                      <a:pt x="2625" y="179"/>
                    </a:lnTo>
                    <a:lnTo>
                      <a:pt x="2629" y="177"/>
                    </a:lnTo>
                    <a:lnTo>
                      <a:pt x="2633" y="177"/>
                    </a:lnTo>
                    <a:lnTo>
                      <a:pt x="2637" y="174"/>
                    </a:lnTo>
                    <a:lnTo>
                      <a:pt x="2641" y="174"/>
                    </a:lnTo>
                    <a:lnTo>
                      <a:pt x="2645" y="172"/>
                    </a:lnTo>
                    <a:lnTo>
                      <a:pt x="2649" y="171"/>
                    </a:lnTo>
                    <a:lnTo>
                      <a:pt x="2653" y="168"/>
                    </a:lnTo>
                    <a:lnTo>
                      <a:pt x="2657" y="168"/>
                    </a:lnTo>
                    <a:lnTo>
                      <a:pt x="2661" y="168"/>
                    </a:lnTo>
                    <a:lnTo>
                      <a:pt x="2665" y="165"/>
                    </a:lnTo>
                    <a:lnTo>
                      <a:pt x="2669" y="165"/>
                    </a:lnTo>
                    <a:lnTo>
                      <a:pt x="2672" y="164"/>
                    </a:lnTo>
                    <a:lnTo>
                      <a:pt x="2676" y="163"/>
                    </a:lnTo>
                    <a:lnTo>
                      <a:pt x="2680" y="161"/>
                    </a:lnTo>
                    <a:lnTo>
                      <a:pt x="2684" y="160"/>
                    </a:lnTo>
                    <a:lnTo>
                      <a:pt x="2688" y="159"/>
                    </a:lnTo>
                    <a:lnTo>
                      <a:pt x="2692" y="158"/>
                    </a:lnTo>
                    <a:lnTo>
                      <a:pt x="2696" y="157"/>
                    </a:lnTo>
                    <a:lnTo>
                      <a:pt x="2700" y="156"/>
                    </a:lnTo>
                    <a:lnTo>
                      <a:pt x="2704" y="157"/>
                    </a:lnTo>
                    <a:lnTo>
                      <a:pt x="2708" y="154"/>
                    </a:lnTo>
                    <a:lnTo>
                      <a:pt x="2712" y="152"/>
                    </a:lnTo>
                    <a:lnTo>
                      <a:pt x="2716" y="152"/>
                    </a:lnTo>
                    <a:lnTo>
                      <a:pt x="2720" y="151"/>
                    </a:lnTo>
                    <a:lnTo>
                      <a:pt x="2724" y="150"/>
                    </a:lnTo>
                    <a:lnTo>
                      <a:pt x="2728" y="150"/>
                    </a:lnTo>
                    <a:lnTo>
                      <a:pt x="2732" y="148"/>
                    </a:lnTo>
                    <a:lnTo>
                      <a:pt x="2736" y="147"/>
                    </a:lnTo>
                    <a:lnTo>
                      <a:pt x="2739" y="146"/>
                    </a:lnTo>
                    <a:lnTo>
                      <a:pt x="2743" y="144"/>
                    </a:lnTo>
                    <a:lnTo>
                      <a:pt x="2747" y="143"/>
                    </a:lnTo>
                    <a:lnTo>
                      <a:pt x="2751" y="141"/>
                    </a:lnTo>
                    <a:lnTo>
                      <a:pt x="2755" y="141"/>
                    </a:lnTo>
                    <a:lnTo>
                      <a:pt x="2759" y="139"/>
                    </a:lnTo>
                    <a:lnTo>
                      <a:pt x="2763" y="140"/>
                    </a:lnTo>
                    <a:lnTo>
                      <a:pt x="2767" y="137"/>
                    </a:lnTo>
                    <a:lnTo>
                      <a:pt x="2771" y="138"/>
                    </a:lnTo>
                    <a:lnTo>
                      <a:pt x="2775" y="136"/>
                    </a:lnTo>
                    <a:lnTo>
                      <a:pt x="2779" y="135"/>
                    </a:lnTo>
                    <a:lnTo>
                      <a:pt x="2783" y="133"/>
                    </a:lnTo>
                    <a:lnTo>
                      <a:pt x="2787" y="132"/>
                    </a:lnTo>
                    <a:lnTo>
                      <a:pt x="2791" y="132"/>
                    </a:lnTo>
                    <a:lnTo>
                      <a:pt x="2795" y="130"/>
                    </a:lnTo>
                    <a:lnTo>
                      <a:pt x="2799" y="132"/>
                    </a:lnTo>
                    <a:lnTo>
                      <a:pt x="2803" y="128"/>
                    </a:lnTo>
                    <a:lnTo>
                      <a:pt x="2807" y="128"/>
                    </a:lnTo>
                    <a:lnTo>
                      <a:pt x="2810" y="127"/>
                    </a:lnTo>
                    <a:lnTo>
                      <a:pt x="2814" y="126"/>
                    </a:lnTo>
                    <a:lnTo>
                      <a:pt x="2818" y="124"/>
                    </a:lnTo>
                    <a:lnTo>
                      <a:pt x="2822" y="124"/>
                    </a:lnTo>
                    <a:lnTo>
                      <a:pt x="2826" y="121"/>
                    </a:lnTo>
                    <a:lnTo>
                      <a:pt x="2830" y="123"/>
                    </a:lnTo>
                    <a:lnTo>
                      <a:pt x="2834" y="119"/>
                    </a:lnTo>
                    <a:lnTo>
                      <a:pt x="2838" y="119"/>
                    </a:lnTo>
                    <a:lnTo>
                      <a:pt x="2842" y="119"/>
                    </a:lnTo>
                    <a:lnTo>
                      <a:pt x="2846" y="118"/>
                    </a:lnTo>
                    <a:lnTo>
                      <a:pt x="2850" y="117"/>
                    </a:lnTo>
                    <a:lnTo>
                      <a:pt x="2854" y="117"/>
                    </a:lnTo>
                    <a:lnTo>
                      <a:pt x="2858" y="115"/>
                    </a:lnTo>
                    <a:lnTo>
                      <a:pt x="2862" y="113"/>
                    </a:lnTo>
                    <a:lnTo>
                      <a:pt x="2866" y="113"/>
                    </a:lnTo>
                    <a:lnTo>
                      <a:pt x="2870" y="112"/>
                    </a:lnTo>
                    <a:lnTo>
                      <a:pt x="2874" y="112"/>
                    </a:lnTo>
                    <a:lnTo>
                      <a:pt x="2877" y="110"/>
                    </a:lnTo>
                    <a:lnTo>
                      <a:pt x="2881" y="110"/>
                    </a:lnTo>
                    <a:lnTo>
                      <a:pt x="2885" y="108"/>
                    </a:lnTo>
                    <a:lnTo>
                      <a:pt x="2889" y="108"/>
                    </a:lnTo>
                    <a:lnTo>
                      <a:pt x="2893" y="107"/>
                    </a:lnTo>
                    <a:lnTo>
                      <a:pt x="2897" y="105"/>
                    </a:lnTo>
                    <a:lnTo>
                      <a:pt x="2901" y="106"/>
                    </a:lnTo>
                    <a:lnTo>
                      <a:pt x="2905" y="105"/>
                    </a:lnTo>
                    <a:lnTo>
                      <a:pt x="2909" y="104"/>
                    </a:lnTo>
                    <a:lnTo>
                      <a:pt x="2913" y="103"/>
                    </a:lnTo>
                    <a:lnTo>
                      <a:pt x="2917" y="100"/>
                    </a:lnTo>
                    <a:lnTo>
                      <a:pt x="2921" y="101"/>
                    </a:lnTo>
                    <a:lnTo>
                      <a:pt x="2925" y="100"/>
                    </a:lnTo>
                    <a:lnTo>
                      <a:pt x="2929" y="98"/>
                    </a:lnTo>
                    <a:lnTo>
                      <a:pt x="2933" y="98"/>
                    </a:lnTo>
                    <a:lnTo>
                      <a:pt x="2937" y="97"/>
                    </a:lnTo>
                    <a:lnTo>
                      <a:pt x="2941" y="97"/>
                    </a:lnTo>
                    <a:lnTo>
                      <a:pt x="2944" y="98"/>
                    </a:lnTo>
                    <a:lnTo>
                      <a:pt x="2948" y="95"/>
                    </a:lnTo>
                    <a:lnTo>
                      <a:pt x="2952" y="94"/>
                    </a:lnTo>
                    <a:lnTo>
                      <a:pt x="2956" y="94"/>
                    </a:lnTo>
                    <a:lnTo>
                      <a:pt x="2960" y="92"/>
                    </a:lnTo>
                    <a:lnTo>
                      <a:pt x="2964" y="93"/>
                    </a:lnTo>
                    <a:lnTo>
                      <a:pt x="2968" y="90"/>
                    </a:lnTo>
                    <a:lnTo>
                      <a:pt x="2972" y="89"/>
                    </a:lnTo>
                    <a:lnTo>
                      <a:pt x="2976" y="89"/>
                    </a:lnTo>
                    <a:lnTo>
                      <a:pt x="2980" y="88"/>
                    </a:lnTo>
                    <a:lnTo>
                      <a:pt x="2984" y="89"/>
                    </a:lnTo>
                    <a:lnTo>
                      <a:pt x="2988" y="86"/>
                    </a:lnTo>
                    <a:lnTo>
                      <a:pt x="2992" y="87"/>
                    </a:lnTo>
                    <a:lnTo>
                      <a:pt x="2996" y="86"/>
                    </a:lnTo>
                    <a:lnTo>
                      <a:pt x="3000" y="86"/>
                    </a:lnTo>
                    <a:lnTo>
                      <a:pt x="3004" y="84"/>
                    </a:lnTo>
                    <a:lnTo>
                      <a:pt x="3008" y="83"/>
                    </a:lnTo>
                    <a:lnTo>
                      <a:pt x="3012" y="82"/>
                    </a:lnTo>
                    <a:lnTo>
                      <a:pt x="3015" y="82"/>
                    </a:lnTo>
                    <a:lnTo>
                      <a:pt x="3019" y="81"/>
                    </a:lnTo>
                    <a:lnTo>
                      <a:pt x="3023" y="80"/>
                    </a:lnTo>
                    <a:lnTo>
                      <a:pt x="3027" y="80"/>
                    </a:lnTo>
                    <a:lnTo>
                      <a:pt x="3031" y="78"/>
                    </a:lnTo>
                    <a:lnTo>
                      <a:pt x="3035" y="79"/>
                    </a:lnTo>
                    <a:lnTo>
                      <a:pt x="3039" y="79"/>
                    </a:lnTo>
                    <a:lnTo>
                      <a:pt x="3043" y="77"/>
                    </a:lnTo>
                    <a:lnTo>
                      <a:pt x="3047" y="77"/>
                    </a:lnTo>
                    <a:lnTo>
                      <a:pt x="3051" y="75"/>
                    </a:lnTo>
                    <a:lnTo>
                      <a:pt x="3055" y="73"/>
                    </a:lnTo>
                    <a:lnTo>
                      <a:pt x="3059" y="75"/>
                    </a:lnTo>
                    <a:lnTo>
                      <a:pt x="3063" y="74"/>
                    </a:lnTo>
                    <a:lnTo>
                      <a:pt x="3067" y="71"/>
                    </a:lnTo>
                    <a:lnTo>
                      <a:pt x="3071" y="72"/>
                    </a:lnTo>
                    <a:lnTo>
                      <a:pt x="3075" y="72"/>
                    </a:lnTo>
                    <a:lnTo>
                      <a:pt x="3079" y="69"/>
                    </a:lnTo>
                    <a:lnTo>
                      <a:pt x="3082" y="70"/>
                    </a:lnTo>
                    <a:lnTo>
                      <a:pt x="3086" y="70"/>
                    </a:lnTo>
                    <a:lnTo>
                      <a:pt x="3090" y="69"/>
                    </a:lnTo>
                    <a:lnTo>
                      <a:pt x="3094" y="67"/>
                    </a:lnTo>
                    <a:lnTo>
                      <a:pt x="3098" y="68"/>
                    </a:lnTo>
                    <a:lnTo>
                      <a:pt x="3102" y="66"/>
                    </a:lnTo>
                    <a:lnTo>
                      <a:pt x="3106" y="66"/>
                    </a:lnTo>
                    <a:lnTo>
                      <a:pt x="3110" y="64"/>
                    </a:lnTo>
                    <a:lnTo>
                      <a:pt x="3114" y="64"/>
                    </a:lnTo>
                    <a:lnTo>
                      <a:pt x="3118" y="64"/>
                    </a:lnTo>
                    <a:lnTo>
                      <a:pt x="3122" y="63"/>
                    </a:lnTo>
                    <a:lnTo>
                      <a:pt x="3126" y="62"/>
                    </a:lnTo>
                    <a:lnTo>
                      <a:pt x="3130" y="62"/>
                    </a:lnTo>
                    <a:lnTo>
                      <a:pt x="3134" y="63"/>
                    </a:lnTo>
                    <a:lnTo>
                      <a:pt x="3138" y="61"/>
                    </a:lnTo>
                    <a:lnTo>
                      <a:pt x="3142" y="61"/>
                    </a:lnTo>
                    <a:lnTo>
                      <a:pt x="3146" y="60"/>
                    </a:lnTo>
                    <a:lnTo>
                      <a:pt x="3150" y="5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67" name="Freeform 2919"/>
              <p:cNvSpPr>
                <a:spLocks/>
              </p:cNvSpPr>
              <p:nvPr/>
            </p:nvSpPr>
            <p:spPr bwMode="auto">
              <a:xfrm flipV="1">
                <a:off x="506" y="1490"/>
                <a:ext cx="1814" cy="43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2"/>
                  </a:cxn>
                  <a:cxn ang="0">
                    <a:pos x="149" y="2"/>
                  </a:cxn>
                  <a:cxn ang="0">
                    <a:pos x="201" y="3"/>
                  </a:cxn>
                  <a:cxn ang="0">
                    <a:pos x="252" y="5"/>
                  </a:cxn>
                  <a:cxn ang="0">
                    <a:pos x="303" y="10"/>
                  </a:cxn>
                  <a:cxn ang="0">
                    <a:pos x="354" y="18"/>
                  </a:cxn>
                  <a:cxn ang="0">
                    <a:pos x="406" y="31"/>
                  </a:cxn>
                  <a:cxn ang="0">
                    <a:pos x="457" y="44"/>
                  </a:cxn>
                  <a:cxn ang="0">
                    <a:pos x="508" y="63"/>
                  </a:cxn>
                  <a:cxn ang="0">
                    <a:pos x="559" y="86"/>
                  </a:cxn>
                  <a:cxn ang="0">
                    <a:pos x="611" y="113"/>
                  </a:cxn>
                  <a:cxn ang="0">
                    <a:pos x="662" y="145"/>
                  </a:cxn>
                  <a:cxn ang="0">
                    <a:pos x="713" y="181"/>
                  </a:cxn>
                  <a:cxn ang="0">
                    <a:pos x="764" y="221"/>
                  </a:cxn>
                  <a:cxn ang="0">
                    <a:pos x="816" y="262"/>
                  </a:cxn>
                  <a:cxn ang="0">
                    <a:pos x="867" y="306"/>
                  </a:cxn>
                  <a:cxn ang="0">
                    <a:pos x="918" y="351"/>
                  </a:cxn>
                  <a:cxn ang="0">
                    <a:pos x="969" y="396"/>
                  </a:cxn>
                  <a:cxn ang="0">
                    <a:pos x="1021" y="441"/>
                  </a:cxn>
                  <a:cxn ang="0">
                    <a:pos x="1072" y="485"/>
                  </a:cxn>
                  <a:cxn ang="0">
                    <a:pos x="1123" y="528"/>
                  </a:cxn>
                  <a:cxn ang="0">
                    <a:pos x="1174" y="567"/>
                  </a:cxn>
                  <a:cxn ang="0">
                    <a:pos x="1226" y="604"/>
                  </a:cxn>
                  <a:cxn ang="0">
                    <a:pos x="1277" y="635"/>
                  </a:cxn>
                  <a:cxn ang="0">
                    <a:pos x="1328" y="667"/>
                  </a:cxn>
                  <a:cxn ang="0">
                    <a:pos x="1379" y="691"/>
                  </a:cxn>
                  <a:cxn ang="0">
                    <a:pos x="1431" y="710"/>
                  </a:cxn>
                  <a:cxn ang="0">
                    <a:pos x="1482" y="726"/>
                  </a:cxn>
                  <a:cxn ang="0">
                    <a:pos x="1533" y="738"/>
                  </a:cxn>
                  <a:cxn ang="0">
                    <a:pos x="1584" y="744"/>
                  </a:cxn>
                  <a:cxn ang="0">
                    <a:pos x="1636" y="746"/>
                  </a:cxn>
                  <a:cxn ang="0">
                    <a:pos x="1687" y="744"/>
                  </a:cxn>
                  <a:cxn ang="0">
                    <a:pos x="1738" y="736"/>
                  </a:cxn>
                  <a:cxn ang="0">
                    <a:pos x="1789" y="727"/>
                  </a:cxn>
                  <a:cxn ang="0">
                    <a:pos x="1841" y="711"/>
                  </a:cxn>
                  <a:cxn ang="0">
                    <a:pos x="1892" y="696"/>
                  </a:cxn>
                  <a:cxn ang="0">
                    <a:pos x="1943" y="675"/>
                  </a:cxn>
                  <a:cxn ang="0">
                    <a:pos x="1994" y="652"/>
                  </a:cxn>
                  <a:cxn ang="0">
                    <a:pos x="2046" y="627"/>
                  </a:cxn>
                  <a:cxn ang="0">
                    <a:pos x="2097" y="598"/>
                  </a:cxn>
                  <a:cxn ang="0">
                    <a:pos x="2148" y="574"/>
                  </a:cxn>
                  <a:cxn ang="0">
                    <a:pos x="2199" y="544"/>
                  </a:cxn>
                  <a:cxn ang="0">
                    <a:pos x="2251" y="513"/>
                  </a:cxn>
                  <a:cxn ang="0">
                    <a:pos x="2302" y="483"/>
                  </a:cxn>
                  <a:cxn ang="0">
                    <a:pos x="2353" y="451"/>
                  </a:cxn>
                  <a:cxn ang="0">
                    <a:pos x="2404" y="422"/>
                  </a:cxn>
                  <a:cxn ang="0">
                    <a:pos x="2456" y="392"/>
                  </a:cxn>
                  <a:cxn ang="0">
                    <a:pos x="2507" y="363"/>
                  </a:cxn>
                  <a:cxn ang="0">
                    <a:pos x="2558" y="335"/>
                  </a:cxn>
                  <a:cxn ang="0">
                    <a:pos x="2609" y="308"/>
                  </a:cxn>
                  <a:cxn ang="0">
                    <a:pos x="2661" y="282"/>
                  </a:cxn>
                  <a:cxn ang="0">
                    <a:pos x="2712" y="258"/>
                  </a:cxn>
                  <a:cxn ang="0">
                    <a:pos x="2763" y="233"/>
                  </a:cxn>
                  <a:cxn ang="0">
                    <a:pos x="2814" y="211"/>
                  </a:cxn>
                  <a:cxn ang="0">
                    <a:pos x="2866" y="190"/>
                  </a:cxn>
                  <a:cxn ang="0">
                    <a:pos x="2917" y="171"/>
                  </a:cxn>
                  <a:cxn ang="0">
                    <a:pos x="2968" y="152"/>
                  </a:cxn>
                  <a:cxn ang="0">
                    <a:pos x="3019" y="135"/>
                  </a:cxn>
                  <a:cxn ang="0">
                    <a:pos x="3071" y="120"/>
                  </a:cxn>
                  <a:cxn ang="0">
                    <a:pos x="3122" y="106"/>
                  </a:cxn>
                </a:cxnLst>
                <a:rect l="0" t="0" r="r" b="b"/>
                <a:pathLst>
                  <a:path w="3150" h="747">
                    <a:moveTo>
                      <a:pt x="0" y="1"/>
                    </a:moveTo>
                    <a:lnTo>
                      <a:pt x="3" y="2"/>
                    </a:lnTo>
                    <a:lnTo>
                      <a:pt x="7" y="2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4" y="1"/>
                    </a:lnTo>
                    <a:lnTo>
                      <a:pt x="78" y="2"/>
                    </a:lnTo>
                    <a:lnTo>
                      <a:pt x="82" y="0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0"/>
                    </a:lnTo>
                    <a:lnTo>
                      <a:pt x="106" y="1"/>
                    </a:lnTo>
                    <a:lnTo>
                      <a:pt x="110" y="2"/>
                    </a:lnTo>
                    <a:lnTo>
                      <a:pt x="114" y="1"/>
                    </a:lnTo>
                    <a:lnTo>
                      <a:pt x="118" y="1"/>
                    </a:lnTo>
                    <a:lnTo>
                      <a:pt x="122" y="1"/>
                    </a:lnTo>
                    <a:lnTo>
                      <a:pt x="126" y="2"/>
                    </a:lnTo>
                    <a:lnTo>
                      <a:pt x="130" y="1"/>
                    </a:lnTo>
                    <a:lnTo>
                      <a:pt x="134" y="2"/>
                    </a:lnTo>
                    <a:lnTo>
                      <a:pt x="137" y="2"/>
                    </a:lnTo>
                    <a:lnTo>
                      <a:pt x="141" y="2"/>
                    </a:lnTo>
                    <a:lnTo>
                      <a:pt x="145" y="2"/>
                    </a:lnTo>
                    <a:lnTo>
                      <a:pt x="149" y="2"/>
                    </a:lnTo>
                    <a:lnTo>
                      <a:pt x="153" y="1"/>
                    </a:lnTo>
                    <a:lnTo>
                      <a:pt x="157" y="2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9" y="2"/>
                    </a:lnTo>
                    <a:lnTo>
                      <a:pt x="173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4"/>
                    </a:lnTo>
                    <a:lnTo>
                      <a:pt x="189" y="4"/>
                    </a:lnTo>
                    <a:lnTo>
                      <a:pt x="193" y="3"/>
                    </a:lnTo>
                    <a:lnTo>
                      <a:pt x="197" y="2"/>
                    </a:lnTo>
                    <a:lnTo>
                      <a:pt x="201" y="3"/>
                    </a:lnTo>
                    <a:lnTo>
                      <a:pt x="205" y="3"/>
                    </a:lnTo>
                    <a:lnTo>
                      <a:pt x="208" y="4"/>
                    </a:lnTo>
                    <a:lnTo>
                      <a:pt x="212" y="4"/>
                    </a:lnTo>
                    <a:lnTo>
                      <a:pt x="216" y="3"/>
                    </a:lnTo>
                    <a:lnTo>
                      <a:pt x="220" y="5"/>
                    </a:lnTo>
                    <a:lnTo>
                      <a:pt x="224" y="5"/>
                    </a:lnTo>
                    <a:lnTo>
                      <a:pt x="228" y="5"/>
                    </a:lnTo>
                    <a:lnTo>
                      <a:pt x="232" y="3"/>
                    </a:lnTo>
                    <a:lnTo>
                      <a:pt x="236" y="5"/>
                    </a:lnTo>
                    <a:lnTo>
                      <a:pt x="240" y="4"/>
                    </a:lnTo>
                    <a:lnTo>
                      <a:pt x="244" y="4"/>
                    </a:lnTo>
                    <a:lnTo>
                      <a:pt x="248" y="4"/>
                    </a:lnTo>
                    <a:lnTo>
                      <a:pt x="252" y="5"/>
                    </a:lnTo>
                    <a:lnTo>
                      <a:pt x="256" y="6"/>
                    </a:lnTo>
                    <a:lnTo>
                      <a:pt x="260" y="6"/>
                    </a:lnTo>
                    <a:lnTo>
                      <a:pt x="264" y="7"/>
                    </a:lnTo>
                    <a:lnTo>
                      <a:pt x="268" y="7"/>
                    </a:lnTo>
                    <a:lnTo>
                      <a:pt x="272" y="6"/>
                    </a:lnTo>
                    <a:lnTo>
                      <a:pt x="275" y="7"/>
                    </a:lnTo>
                    <a:lnTo>
                      <a:pt x="279" y="7"/>
                    </a:lnTo>
                    <a:lnTo>
                      <a:pt x="283" y="8"/>
                    </a:lnTo>
                    <a:lnTo>
                      <a:pt x="287" y="9"/>
                    </a:lnTo>
                    <a:lnTo>
                      <a:pt x="291" y="9"/>
                    </a:lnTo>
                    <a:lnTo>
                      <a:pt x="295" y="11"/>
                    </a:lnTo>
                    <a:lnTo>
                      <a:pt x="299" y="11"/>
                    </a:lnTo>
                    <a:lnTo>
                      <a:pt x="303" y="10"/>
                    </a:lnTo>
                    <a:lnTo>
                      <a:pt x="307" y="11"/>
                    </a:lnTo>
                    <a:lnTo>
                      <a:pt x="311" y="12"/>
                    </a:lnTo>
                    <a:lnTo>
                      <a:pt x="315" y="13"/>
                    </a:lnTo>
                    <a:lnTo>
                      <a:pt x="319" y="11"/>
                    </a:lnTo>
                    <a:lnTo>
                      <a:pt x="323" y="13"/>
                    </a:lnTo>
                    <a:lnTo>
                      <a:pt x="327" y="13"/>
                    </a:lnTo>
                    <a:lnTo>
                      <a:pt x="331" y="15"/>
                    </a:lnTo>
                    <a:lnTo>
                      <a:pt x="335" y="16"/>
                    </a:lnTo>
                    <a:lnTo>
                      <a:pt x="339" y="16"/>
                    </a:lnTo>
                    <a:lnTo>
                      <a:pt x="342" y="16"/>
                    </a:lnTo>
                    <a:lnTo>
                      <a:pt x="346" y="17"/>
                    </a:lnTo>
                    <a:lnTo>
                      <a:pt x="350" y="17"/>
                    </a:lnTo>
                    <a:lnTo>
                      <a:pt x="354" y="18"/>
                    </a:lnTo>
                    <a:lnTo>
                      <a:pt x="358" y="21"/>
                    </a:lnTo>
                    <a:lnTo>
                      <a:pt x="362" y="20"/>
                    </a:lnTo>
                    <a:lnTo>
                      <a:pt x="366" y="20"/>
                    </a:lnTo>
                    <a:lnTo>
                      <a:pt x="370" y="22"/>
                    </a:lnTo>
                    <a:lnTo>
                      <a:pt x="374" y="23"/>
                    </a:lnTo>
                    <a:lnTo>
                      <a:pt x="378" y="23"/>
                    </a:lnTo>
                    <a:lnTo>
                      <a:pt x="382" y="24"/>
                    </a:lnTo>
                    <a:lnTo>
                      <a:pt x="386" y="24"/>
                    </a:lnTo>
                    <a:lnTo>
                      <a:pt x="390" y="25"/>
                    </a:lnTo>
                    <a:lnTo>
                      <a:pt x="394" y="26"/>
                    </a:lnTo>
                    <a:lnTo>
                      <a:pt x="398" y="27"/>
                    </a:lnTo>
                    <a:lnTo>
                      <a:pt x="402" y="28"/>
                    </a:lnTo>
                    <a:lnTo>
                      <a:pt x="406" y="31"/>
                    </a:lnTo>
                    <a:lnTo>
                      <a:pt x="410" y="31"/>
                    </a:lnTo>
                    <a:lnTo>
                      <a:pt x="413" y="31"/>
                    </a:lnTo>
                    <a:lnTo>
                      <a:pt x="417" y="32"/>
                    </a:lnTo>
                    <a:lnTo>
                      <a:pt x="421" y="34"/>
                    </a:lnTo>
                    <a:lnTo>
                      <a:pt x="425" y="35"/>
                    </a:lnTo>
                    <a:lnTo>
                      <a:pt x="429" y="37"/>
                    </a:lnTo>
                    <a:lnTo>
                      <a:pt x="433" y="37"/>
                    </a:lnTo>
                    <a:lnTo>
                      <a:pt x="437" y="38"/>
                    </a:lnTo>
                    <a:lnTo>
                      <a:pt x="441" y="40"/>
                    </a:lnTo>
                    <a:lnTo>
                      <a:pt x="445" y="40"/>
                    </a:lnTo>
                    <a:lnTo>
                      <a:pt x="449" y="42"/>
                    </a:lnTo>
                    <a:lnTo>
                      <a:pt x="453" y="42"/>
                    </a:lnTo>
                    <a:lnTo>
                      <a:pt x="457" y="44"/>
                    </a:lnTo>
                    <a:lnTo>
                      <a:pt x="461" y="47"/>
                    </a:lnTo>
                    <a:lnTo>
                      <a:pt x="465" y="47"/>
                    </a:lnTo>
                    <a:lnTo>
                      <a:pt x="469" y="47"/>
                    </a:lnTo>
                    <a:lnTo>
                      <a:pt x="473" y="50"/>
                    </a:lnTo>
                    <a:lnTo>
                      <a:pt x="477" y="53"/>
                    </a:lnTo>
                    <a:lnTo>
                      <a:pt x="480" y="52"/>
                    </a:lnTo>
                    <a:lnTo>
                      <a:pt x="484" y="54"/>
                    </a:lnTo>
                    <a:lnTo>
                      <a:pt x="488" y="55"/>
                    </a:lnTo>
                    <a:lnTo>
                      <a:pt x="492" y="57"/>
                    </a:lnTo>
                    <a:lnTo>
                      <a:pt x="496" y="60"/>
                    </a:lnTo>
                    <a:lnTo>
                      <a:pt x="500" y="62"/>
                    </a:lnTo>
                    <a:lnTo>
                      <a:pt x="504" y="62"/>
                    </a:lnTo>
                    <a:lnTo>
                      <a:pt x="508" y="63"/>
                    </a:lnTo>
                    <a:lnTo>
                      <a:pt x="512" y="65"/>
                    </a:lnTo>
                    <a:lnTo>
                      <a:pt x="516" y="68"/>
                    </a:lnTo>
                    <a:lnTo>
                      <a:pt x="520" y="69"/>
                    </a:lnTo>
                    <a:lnTo>
                      <a:pt x="524" y="71"/>
                    </a:lnTo>
                    <a:lnTo>
                      <a:pt x="528" y="72"/>
                    </a:lnTo>
                    <a:lnTo>
                      <a:pt x="532" y="74"/>
                    </a:lnTo>
                    <a:lnTo>
                      <a:pt x="536" y="76"/>
                    </a:lnTo>
                    <a:lnTo>
                      <a:pt x="540" y="78"/>
                    </a:lnTo>
                    <a:lnTo>
                      <a:pt x="544" y="78"/>
                    </a:lnTo>
                    <a:lnTo>
                      <a:pt x="547" y="80"/>
                    </a:lnTo>
                    <a:lnTo>
                      <a:pt x="551" y="83"/>
                    </a:lnTo>
                    <a:lnTo>
                      <a:pt x="555" y="85"/>
                    </a:lnTo>
                    <a:lnTo>
                      <a:pt x="559" y="86"/>
                    </a:lnTo>
                    <a:lnTo>
                      <a:pt x="563" y="90"/>
                    </a:lnTo>
                    <a:lnTo>
                      <a:pt x="567" y="91"/>
                    </a:lnTo>
                    <a:lnTo>
                      <a:pt x="571" y="93"/>
                    </a:lnTo>
                    <a:lnTo>
                      <a:pt x="575" y="96"/>
                    </a:lnTo>
                    <a:lnTo>
                      <a:pt x="579" y="96"/>
                    </a:lnTo>
                    <a:lnTo>
                      <a:pt x="583" y="99"/>
                    </a:lnTo>
                    <a:lnTo>
                      <a:pt x="587" y="101"/>
                    </a:lnTo>
                    <a:lnTo>
                      <a:pt x="591" y="102"/>
                    </a:lnTo>
                    <a:lnTo>
                      <a:pt x="595" y="106"/>
                    </a:lnTo>
                    <a:lnTo>
                      <a:pt x="599" y="108"/>
                    </a:lnTo>
                    <a:lnTo>
                      <a:pt x="603" y="110"/>
                    </a:lnTo>
                    <a:lnTo>
                      <a:pt x="607" y="111"/>
                    </a:lnTo>
                    <a:lnTo>
                      <a:pt x="611" y="113"/>
                    </a:lnTo>
                    <a:lnTo>
                      <a:pt x="615" y="115"/>
                    </a:lnTo>
                    <a:lnTo>
                      <a:pt x="618" y="120"/>
                    </a:lnTo>
                    <a:lnTo>
                      <a:pt x="622" y="123"/>
                    </a:lnTo>
                    <a:lnTo>
                      <a:pt x="626" y="123"/>
                    </a:lnTo>
                    <a:lnTo>
                      <a:pt x="630" y="126"/>
                    </a:lnTo>
                    <a:lnTo>
                      <a:pt x="634" y="128"/>
                    </a:lnTo>
                    <a:lnTo>
                      <a:pt x="638" y="130"/>
                    </a:lnTo>
                    <a:lnTo>
                      <a:pt x="642" y="134"/>
                    </a:lnTo>
                    <a:lnTo>
                      <a:pt x="646" y="136"/>
                    </a:lnTo>
                    <a:lnTo>
                      <a:pt x="650" y="139"/>
                    </a:lnTo>
                    <a:lnTo>
                      <a:pt x="654" y="141"/>
                    </a:lnTo>
                    <a:lnTo>
                      <a:pt x="658" y="142"/>
                    </a:lnTo>
                    <a:lnTo>
                      <a:pt x="662" y="145"/>
                    </a:lnTo>
                    <a:lnTo>
                      <a:pt x="666" y="148"/>
                    </a:lnTo>
                    <a:lnTo>
                      <a:pt x="670" y="150"/>
                    </a:lnTo>
                    <a:lnTo>
                      <a:pt x="674" y="153"/>
                    </a:lnTo>
                    <a:lnTo>
                      <a:pt x="678" y="155"/>
                    </a:lnTo>
                    <a:lnTo>
                      <a:pt x="682" y="159"/>
                    </a:lnTo>
                    <a:lnTo>
                      <a:pt x="685" y="161"/>
                    </a:lnTo>
                    <a:lnTo>
                      <a:pt x="689" y="164"/>
                    </a:lnTo>
                    <a:lnTo>
                      <a:pt x="693" y="167"/>
                    </a:lnTo>
                    <a:lnTo>
                      <a:pt x="697" y="172"/>
                    </a:lnTo>
                    <a:lnTo>
                      <a:pt x="701" y="173"/>
                    </a:lnTo>
                    <a:lnTo>
                      <a:pt x="705" y="175"/>
                    </a:lnTo>
                    <a:lnTo>
                      <a:pt x="709" y="178"/>
                    </a:lnTo>
                    <a:lnTo>
                      <a:pt x="713" y="181"/>
                    </a:lnTo>
                    <a:lnTo>
                      <a:pt x="717" y="183"/>
                    </a:lnTo>
                    <a:lnTo>
                      <a:pt x="721" y="188"/>
                    </a:lnTo>
                    <a:lnTo>
                      <a:pt x="725" y="191"/>
                    </a:lnTo>
                    <a:lnTo>
                      <a:pt x="729" y="195"/>
                    </a:lnTo>
                    <a:lnTo>
                      <a:pt x="733" y="197"/>
                    </a:lnTo>
                    <a:lnTo>
                      <a:pt x="737" y="200"/>
                    </a:lnTo>
                    <a:lnTo>
                      <a:pt x="741" y="203"/>
                    </a:lnTo>
                    <a:lnTo>
                      <a:pt x="745" y="206"/>
                    </a:lnTo>
                    <a:lnTo>
                      <a:pt x="749" y="209"/>
                    </a:lnTo>
                    <a:lnTo>
                      <a:pt x="753" y="212"/>
                    </a:lnTo>
                    <a:lnTo>
                      <a:pt x="756" y="215"/>
                    </a:lnTo>
                    <a:lnTo>
                      <a:pt x="760" y="218"/>
                    </a:lnTo>
                    <a:lnTo>
                      <a:pt x="764" y="221"/>
                    </a:lnTo>
                    <a:lnTo>
                      <a:pt x="768" y="223"/>
                    </a:lnTo>
                    <a:lnTo>
                      <a:pt x="772" y="226"/>
                    </a:lnTo>
                    <a:lnTo>
                      <a:pt x="776" y="230"/>
                    </a:lnTo>
                    <a:lnTo>
                      <a:pt x="780" y="234"/>
                    </a:lnTo>
                    <a:lnTo>
                      <a:pt x="784" y="236"/>
                    </a:lnTo>
                    <a:lnTo>
                      <a:pt x="788" y="239"/>
                    </a:lnTo>
                    <a:lnTo>
                      <a:pt x="792" y="243"/>
                    </a:lnTo>
                    <a:lnTo>
                      <a:pt x="796" y="246"/>
                    </a:lnTo>
                    <a:lnTo>
                      <a:pt x="800" y="250"/>
                    </a:lnTo>
                    <a:lnTo>
                      <a:pt x="804" y="253"/>
                    </a:lnTo>
                    <a:lnTo>
                      <a:pt x="808" y="256"/>
                    </a:lnTo>
                    <a:lnTo>
                      <a:pt x="812" y="260"/>
                    </a:lnTo>
                    <a:lnTo>
                      <a:pt x="816" y="262"/>
                    </a:lnTo>
                    <a:lnTo>
                      <a:pt x="820" y="265"/>
                    </a:lnTo>
                    <a:lnTo>
                      <a:pt x="823" y="269"/>
                    </a:lnTo>
                    <a:lnTo>
                      <a:pt x="827" y="271"/>
                    </a:lnTo>
                    <a:lnTo>
                      <a:pt x="831" y="276"/>
                    </a:lnTo>
                    <a:lnTo>
                      <a:pt x="835" y="278"/>
                    </a:lnTo>
                    <a:lnTo>
                      <a:pt x="839" y="283"/>
                    </a:lnTo>
                    <a:lnTo>
                      <a:pt x="843" y="286"/>
                    </a:lnTo>
                    <a:lnTo>
                      <a:pt x="847" y="289"/>
                    </a:lnTo>
                    <a:lnTo>
                      <a:pt x="851" y="293"/>
                    </a:lnTo>
                    <a:lnTo>
                      <a:pt x="855" y="296"/>
                    </a:lnTo>
                    <a:lnTo>
                      <a:pt x="859" y="300"/>
                    </a:lnTo>
                    <a:lnTo>
                      <a:pt x="863" y="302"/>
                    </a:lnTo>
                    <a:lnTo>
                      <a:pt x="867" y="306"/>
                    </a:lnTo>
                    <a:lnTo>
                      <a:pt x="871" y="311"/>
                    </a:lnTo>
                    <a:lnTo>
                      <a:pt x="875" y="314"/>
                    </a:lnTo>
                    <a:lnTo>
                      <a:pt x="879" y="316"/>
                    </a:lnTo>
                    <a:lnTo>
                      <a:pt x="883" y="318"/>
                    </a:lnTo>
                    <a:lnTo>
                      <a:pt x="887" y="322"/>
                    </a:lnTo>
                    <a:lnTo>
                      <a:pt x="890" y="325"/>
                    </a:lnTo>
                    <a:lnTo>
                      <a:pt x="894" y="330"/>
                    </a:lnTo>
                    <a:lnTo>
                      <a:pt x="898" y="335"/>
                    </a:lnTo>
                    <a:lnTo>
                      <a:pt x="902" y="338"/>
                    </a:lnTo>
                    <a:lnTo>
                      <a:pt x="906" y="341"/>
                    </a:lnTo>
                    <a:lnTo>
                      <a:pt x="910" y="343"/>
                    </a:lnTo>
                    <a:lnTo>
                      <a:pt x="914" y="347"/>
                    </a:lnTo>
                    <a:lnTo>
                      <a:pt x="918" y="351"/>
                    </a:lnTo>
                    <a:lnTo>
                      <a:pt x="922" y="354"/>
                    </a:lnTo>
                    <a:lnTo>
                      <a:pt x="926" y="358"/>
                    </a:lnTo>
                    <a:lnTo>
                      <a:pt x="930" y="360"/>
                    </a:lnTo>
                    <a:lnTo>
                      <a:pt x="934" y="365"/>
                    </a:lnTo>
                    <a:lnTo>
                      <a:pt x="938" y="368"/>
                    </a:lnTo>
                    <a:lnTo>
                      <a:pt x="942" y="371"/>
                    </a:lnTo>
                    <a:lnTo>
                      <a:pt x="946" y="374"/>
                    </a:lnTo>
                    <a:lnTo>
                      <a:pt x="950" y="379"/>
                    </a:lnTo>
                    <a:lnTo>
                      <a:pt x="954" y="381"/>
                    </a:lnTo>
                    <a:lnTo>
                      <a:pt x="958" y="386"/>
                    </a:lnTo>
                    <a:lnTo>
                      <a:pt x="961" y="389"/>
                    </a:lnTo>
                    <a:lnTo>
                      <a:pt x="965" y="394"/>
                    </a:lnTo>
                    <a:lnTo>
                      <a:pt x="969" y="396"/>
                    </a:lnTo>
                    <a:lnTo>
                      <a:pt x="973" y="399"/>
                    </a:lnTo>
                    <a:lnTo>
                      <a:pt x="977" y="403"/>
                    </a:lnTo>
                    <a:lnTo>
                      <a:pt x="981" y="407"/>
                    </a:lnTo>
                    <a:lnTo>
                      <a:pt x="985" y="409"/>
                    </a:lnTo>
                    <a:lnTo>
                      <a:pt x="989" y="414"/>
                    </a:lnTo>
                    <a:lnTo>
                      <a:pt x="993" y="417"/>
                    </a:lnTo>
                    <a:lnTo>
                      <a:pt x="997" y="420"/>
                    </a:lnTo>
                    <a:lnTo>
                      <a:pt x="1001" y="424"/>
                    </a:lnTo>
                    <a:lnTo>
                      <a:pt x="1005" y="428"/>
                    </a:lnTo>
                    <a:lnTo>
                      <a:pt x="1009" y="430"/>
                    </a:lnTo>
                    <a:lnTo>
                      <a:pt x="1013" y="435"/>
                    </a:lnTo>
                    <a:lnTo>
                      <a:pt x="1017" y="438"/>
                    </a:lnTo>
                    <a:lnTo>
                      <a:pt x="1021" y="441"/>
                    </a:lnTo>
                    <a:lnTo>
                      <a:pt x="1025" y="446"/>
                    </a:lnTo>
                    <a:lnTo>
                      <a:pt x="1028" y="448"/>
                    </a:lnTo>
                    <a:lnTo>
                      <a:pt x="1032" y="452"/>
                    </a:lnTo>
                    <a:lnTo>
                      <a:pt x="1036" y="456"/>
                    </a:lnTo>
                    <a:lnTo>
                      <a:pt x="1040" y="459"/>
                    </a:lnTo>
                    <a:lnTo>
                      <a:pt x="1044" y="462"/>
                    </a:lnTo>
                    <a:lnTo>
                      <a:pt x="1048" y="465"/>
                    </a:lnTo>
                    <a:lnTo>
                      <a:pt x="1052" y="469"/>
                    </a:lnTo>
                    <a:lnTo>
                      <a:pt x="1056" y="472"/>
                    </a:lnTo>
                    <a:lnTo>
                      <a:pt x="1060" y="475"/>
                    </a:lnTo>
                    <a:lnTo>
                      <a:pt x="1064" y="478"/>
                    </a:lnTo>
                    <a:lnTo>
                      <a:pt x="1068" y="482"/>
                    </a:lnTo>
                    <a:lnTo>
                      <a:pt x="1072" y="485"/>
                    </a:lnTo>
                    <a:lnTo>
                      <a:pt x="1076" y="490"/>
                    </a:lnTo>
                    <a:lnTo>
                      <a:pt x="1080" y="492"/>
                    </a:lnTo>
                    <a:lnTo>
                      <a:pt x="1084" y="496"/>
                    </a:lnTo>
                    <a:lnTo>
                      <a:pt x="1088" y="498"/>
                    </a:lnTo>
                    <a:lnTo>
                      <a:pt x="1092" y="502"/>
                    </a:lnTo>
                    <a:lnTo>
                      <a:pt x="1095" y="505"/>
                    </a:lnTo>
                    <a:lnTo>
                      <a:pt x="1099" y="509"/>
                    </a:lnTo>
                    <a:lnTo>
                      <a:pt x="1103" y="512"/>
                    </a:lnTo>
                    <a:lnTo>
                      <a:pt x="1107" y="514"/>
                    </a:lnTo>
                    <a:lnTo>
                      <a:pt x="1111" y="519"/>
                    </a:lnTo>
                    <a:lnTo>
                      <a:pt x="1115" y="522"/>
                    </a:lnTo>
                    <a:lnTo>
                      <a:pt x="1119" y="525"/>
                    </a:lnTo>
                    <a:lnTo>
                      <a:pt x="1123" y="528"/>
                    </a:lnTo>
                    <a:lnTo>
                      <a:pt x="1127" y="531"/>
                    </a:lnTo>
                    <a:lnTo>
                      <a:pt x="1131" y="534"/>
                    </a:lnTo>
                    <a:lnTo>
                      <a:pt x="1135" y="538"/>
                    </a:lnTo>
                    <a:lnTo>
                      <a:pt x="1139" y="541"/>
                    </a:lnTo>
                    <a:lnTo>
                      <a:pt x="1143" y="543"/>
                    </a:lnTo>
                    <a:lnTo>
                      <a:pt x="1147" y="546"/>
                    </a:lnTo>
                    <a:lnTo>
                      <a:pt x="1151" y="549"/>
                    </a:lnTo>
                    <a:lnTo>
                      <a:pt x="1155" y="551"/>
                    </a:lnTo>
                    <a:lnTo>
                      <a:pt x="1159" y="556"/>
                    </a:lnTo>
                    <a:lnTo>
                      <a:pt x="1163" y="560"/>
                    </a:lnTo>
                    <a:lnTo>
                      <a:pt x="1166" y="561"/>
                    </a:lnTo>
                    <a:lnTo>
                      <a:pt x="1170" y="564"/>
                    </a:lnTo>
                    <a:lnTo>
                      <a:pt x="1174" y="567"/>
                    </a:lnTo>
                    <a:lnTo>
                      <a:pt x="1178" y="571"/>
                    </a:lnTo>
                    <a:lnTo>
                      <a:pt x="1182" y="575"/>
                    </a:lnTo>
                    <a:lnTo>
                      <a:pt x="1186" y="576"/>
                    </a:lnTo>
                    <a:lnTo>
                      <a:pt x="1190" y="578"/>
                    </a:lnTo>
                    <a:lnTo>
                      <a:pt x="1194" y="582"/>
                    </a:lnTo>
                    <a:lnTo>
                      <a:pt x="1198" y="584"/>
                    </a:lnTo>
                    <a:lnTo>
                      <a:pt x="1202" y="587"/>
                    </a:lnTo>
                    <a:lnTo>
                      <a:pt x="1206" y="591"/>
                    </a:lnTo>
                    <a:lnTo>
                      <a:pt x="1210" y="593"/>
                    </a:lnTo>
                    <a:lnTo>
                      <a:pt x="1214" y="595"/>
                    </a:lnTo>
                    <a:lnTo>
                      <a:pt x="1218" y="599"/>
                    </a:lnTo>
                    <a:lnTo>
                      <a:pt x="1222" y="601"/>
                    </a:lnTo>
                    <a:lnTo>
                      <a:pt x="1226" y="604"/>
                    </a:lnTo>
                    <a:lnTo>
                      <a:pt x="1230" y="607"/>
                    </a:lnTo>
                    <a:lnTo>
                      <a:pt x="1233" y="610"/>
                    </a:lnTo>
                    <a:lnTo>
                      <a:pt x="1237" y="610"/>
                    </a:lnTo>
                    <a:lnTo>
                      <a:pt x="1241" y="614"/>
                    </a:lnTo>
                    <a:lnTo>
                      <a:pt x="1245" y="616"/>
                    </a:lnTo>
                    <a:lnTo>
                      <a:pt x="1249" y="618"/>
                    </a:lnTo>
                    <a:lnTo>
                      <a:pt x="1253" y="621"/>
                    </a:lnTo>
                    <a:lnTo>
                      <a:pt x="1257" y="624"/>
                    </a:lnTo>
                    <a:lnTo>
                      <a:pt x="1261" y="626"/>
                    </a:lnTo>
                    <a:lnTo>
                      <a:pt x="1265" y="629"/>
                    </a:lnTo>
                    <a:lnTo>
                      <a:pt x="1269" y="632"/>
                    </a:lnTo>
                    <a:lnTo>
                      <a:pt x="1273" y="634"/>
                    </a:lnTo>
                    <a:lnTo>
                      <a:pt x="1277" y="635"/>
                    </a:lnTo>
                    <a:lnTo>
                      <a:pt x="1281" y="639"/>
                    </a:lnTo>
                    <a:lnTo>
                      <a:pt x="1285" y="641"/>
                    </a:lnTo>
                    <a:lnTo>
                      <a:pt x="1289" y="643"/>
                    </a:lnTo>
                    <a:lnTo>
                      <a:pt x="1293" y="646"/>
                    </a:lnTo>
                    <a:lnTo>
                      <a:pt x="1297" y="649"/>
                    </a:lnTo>
                    <a:lnTo>
                      <a:pt x="1301" y="650"/>
                    </a:lnTo>
                    <a:lnTo>
                      <a:pt x="1304" y="653"/>
                    </a:lnTo>
                    <a:lnTo>
                      <a:pt x="1308" y="655"/>
                    </a:lnTo>
                    <a:lnTo>
                      <a:pt x="1312" y="657"/>
                    </a:lnTo>
                    <a:lnTo>
                      <a:pt x="1316" y="659"/>
                    </a:lnTo>
                    <a:lnTo>
                      <a:pt x="1320" y="662"/>
                    </a:lnTo>
                    <a:lnTo>
                      <a:pt x="1324" y="663"/>
                    </a:lnTo>
                    <a:lnTo>
                      <a:pt x="1328" y="667"/>
                    </a:lnTo>
                    <a:lnTo>
                      <a:pt x="1332" y="667"/>
                    </a:lnTo>
                    <a:lnTo>
                      <a:pt x="1336" y="670"/>
                    </a:lnTo>
                    <a:lnTo>
                      <a:pt x="1340" y="672"/>
                    </a:lnTo>
                    <a:lnTo>
                      <a:pt x="1344" y="673"/>
                    </a:lnTo>
                    <a:lnTo>
                      <a:pt x="1348" y="675"/>
                    </a:lnTo>
                    <a:lnTo>
                      <a:pt x="1352" y="677"/>
                    </a:lnTo>
                    <a:lnTo>
                      <a:pt x="1356" y="682"/>
                    </a:lnTo>
                    <a:lnTo>
                      <a:pt x="1360" y="682"/>
                    </a:lnTo>
                    <a:lnTo>
                      <a:pt x="1364" y="683"/>
                    </a:lnTo>
                    <a:lnTo>
                      <a:pt x="1368" y="685"/>
                    </a:lnTo>
                    <a:lnTo>
                      <a:pt x="1371" y="686"/>
                    </a:lnTo>
                    <a:lnTo>
                      <a:pt x="1375" y="689"/>
                    </a:lnTo>
                    <a:lnTo>
                      <a:pt x="1379" y="691"/>
                    </a:lnTo>
                    <a:lnTo>
                      <a:pt x="1383" y="692"/>
                    </a:lnTo>
                    <a:lnTo>
                      <a:pt x="1387" y="695"/>
                    </a:lnTo>
                    <a:lnTo>
                      <a:pt x="1391" y="695"/>
                    </a:lnTo>
                    <a:lnTo>
                      <a:pt x="1395" y="698"/>
                    </a:lnTo>
                    <a:lnTo>
                      <a:pt x="1399" y="699"/>
                    </a:lnTo>
                    <a:lnTo>
                      <a:pt x="1403" y="701"/>
                    </a:lnTo>
                    <a:lnTo>
                      <a:pt x="1407" y="704"/>
                    </a:lnTo>
                    <a:lnTo>
                      <a:pt x="1411" y="704"/>
                    </a:lnTo>
                    <a:lnTo>
                      <a:pt x="1415" y="705"/>
                    </a:lnTo>
                    <a:lnTo>
                      <a:pt x="1419" y="706"/>
                    </a:lnTo>
                    <a:lnTo>
                      <a:pt x="1423" y="706"/>
                    </a:lnTo>
                    <a:lnTo>
                      <a:pt x="1427" y="710"/>
                    </a:lnTo>
                    <a:lnTo>
                      <a:pt x="1431" y="710"/>
                    </a:lnTo>
                    <a:lnTo>
                      <a:pt x="1435" y="712"/>
                    </a:lnTo>
                    <a:lnTo>
                      <a:pt x="1438" y="714"/>
                    </a:lnTo>
                    <a:lnTo>
                      <a:pt x="1442" y="714"/>
                    </a:lnTo>
                    <a:lnTo>
                      <a:pt x="1446" y="716"/>
                    </a:lnTo>
                    <a:lnTo>
                      <a:pt x="1450" y="717"/>
                    </a:lnTo>
                    <a:lnTo>
                      <a:pt x="1454" y="718"/>
                    </a:lnTo>
                    <a:lnTo>
                      <a:pt x="1458" y="719"/>
                    </a:lnTo>
                    <a:lnTo>
                      <a:pt x="1462" y="720"/>
                    </a:lnTo>
                    <a:lnTo>
                      <a:pt x="1466" y="722"/>
                    </a:lnTo>
                    <a:lnTo>
                      <a:pt x="1470" y="722"/>
                    </a:lnTo>
                    <a:lnTo>
                      <a:pt x="1474" y="725"/>
                    </a:lnTo>
                    <a:lnTo>
                      <a:pt x="1478" y="723"/>
                    </a:lnTo>
                    <a:lnTo>
                      <a:pt x="1482" y="726"/>
                    </a:lnTo>
                    <a:lnTo>
                      <a:pt x="1486" y="727"/>
                    </a:lnTo>
                    <a:lnTo>
                      <a:pt x="1490" y="728"/>
                    </a:lnTo>
                    <a:lnTo>
                      <a:pt x="1494" y="730"/>
                    </a:lnTo>
                    <a:lnTo>
                      <a:pt x="1498" y="730"/>
                    </a:lnTo>
                    <a:lnTo>
                      <a:pt x="1502" y="731"/>
                    </a:lnTo>
                    <a:lnTo>
                      <a:pt x="1506" y="733"/>
                    </a:lnTo>
                    <a:lnTo>
                      <a:pt x="1509" y="734"/>
                    </a:lnTo>
                    <a:lnTo>
                      <a:pt x="1513" y="734"/>
                    </a:lnTo>
                    <a:lnTo>
                      <a:pt x="1517" y="736"/>
                    </a:lnTo>
                    <a:lnTo>
                      <a:pt x="1521" y="736"/>
                    </a:lnTo>
                    <a:lnTo>
                      <a:pt x="1525" y="737"/>
                    </a:lnTo>
                    <a:lnTo>
                      <a:pt x="1529" y="737"/>
                    </a:lnTo>
                    <a:lnTo>
                      <a:pt x="1533" y="738"/>
                    </a:lnTo>
                    <a:lnTo>
                      <a:pt x="1537" y="737"/>
                    </a:lnTo>
                    <a:lnTo>
                      <a:pt x="1541" y="739"/>
                    </a:lnTo>
                    <a:lnTo>
                      <a:pt x="1545" y="740"/>
                    </a:lnTo>
                    <a:lnTo>
                      <a:pt x="1549" y="739"/>
                    </a:lnTo>
                    <a:lnTo>
                      <a:pt x="1553" y="741"/>
                    </a:lnTo>
                    <a:lnTo>
                      <a:pt x="1557" y="741"/>
                    </a:lnTo>
                    <a:lnTo>
                      <a:pt x="1561" y="742"/>
                    </a:lnTo>
                    <a:lnTo>
                      <a:pt x="1565" y="742"/>
                    </a:lnTo>
                    <a:lnTo>
                      <a:pt x="1569" y="742"/>
                    </a:lnTo>
                    <a:lnTo>
                      <a:pt x="1573" y="744"/>
                    </a:lnTo>
                    <a:lnTo>
                      <a:pt x="1576" y="745"/>
                    </a:lnTo>
                    <a:lnTo>
                      <a:pt x="1580" y="744"/>
                    </a:lnTo>
                    <a:lnTo>
                      <a:pt x="1584" y="744"/>
                    </a:lnTo>
                    <a:lnTo>
                      <a:pt x="1588" y="744"/>
                    </a:lnTo>
                    <a:lnTo>
                      <a:pt x="1592" y="744"/>
                    </a:lnTo>
                    <a:lnTo>
                      <a:pt x="1596" y="745"/>
                    </a:lnTo>
                    <a:lnTo>
                      <a:pt x="1600" y="744"/>
                    </a:lnTo>
                    <a:lnTo>
                      <a:pt x="1604" y="745"/>
                    </a:lnTo>
                    <a:lnTo>
                      <a:pt x="1608" y="746"/>
                    </a:lnTo>
                    <a:lnTo>
                      <a:pt x="1612" y="745"/>
                    </a:lnTo>
                    <a:lnTo>
                      <a:pt x="1616" y="746"/>
                    </a:lnTo>
                    <a:lnTo>
                      <a:pt x="1620" y="746"/>
                    </a:lnTo>
                    <a:lnTo>
                      <a:pt x="1624" y="745"/>
                    </a:lnTo>
                    <a:lnTo>
                      <a:pt x="1628" y="746"/>
                    </a:lnTo>
                    <a:lnTo>
                      <a:pt x="1632" y="747"/>
                    </a:lnTo>
                    <a:lnTo>
                      <a:pt x="1636" y="746"/>
                    </a:lnTo>
                    <a:lnTo>
                      <a:pt x="1640" y="746"/>
                    </a:lnTo>
                    <a:lnTo>
                      <a:pt x="1643" y="746"/>
                    </a:lnTo>
                    <a:lnTo>
                      <a:pt x="1647" y="746"/>
                    </a:lnTo>
                    <a:lnTo>
                      <a:pt x="1651" y="745"/>
                    </a:lnTo>
                    <a:lnTo>
                      <a:pt x="1655" y="746"/>
                    </a:lnTo>
                    <a:lnTo>
                      <a:pt x="1659" y="746"/>
                    </a:lnTo>
                    <a:lnTo>
                      <a:pt x="1663" y="746"/>
                    </a:lnTo>
                    <a:lnTo>
                      <a:pt x="1667" y="746"/>
                    </a:lnTo>
                    <a:lnTo>
                      <a:pt x="1671" y="745"/>
                    </a:lnTo>
                    <a:lnTo>
                      <a:pt x="1675" y="744"/>
                    </a:lnTo>
                    <a:lnTo>
                      <a:pt x="1679" y="746"/>
                    </a:lnTo>
                    <a:lnTo>
                      <a:pt x="1683" y="744"/>
                    </a:lnTo>
                    <a:lnTo>
                      <a:pt x="1687" y="744"/>
                    </a:lnTo>
                    <a:lnTo>
                      <a:pt x="1691" y="743"/>
                    </a:lnTo>
                    <a:lnTo>
                      <a:pt x="1695" y="743"/>
                    </a:lnTo>
                    <a:lnTo>
                      <a:pt x="1699" y="742"/>
                    </a:lnTo>
                    <a:lnTo>
                      <a:pt x="1703" y="743"/>
                    </a:lnTo>
                    <a:lnTo>
                      <a:pt x="1707" y="739"/>
                    </a:lnTo>
                    <a:lnTo>
                      <a:pt x="1711" y="741"/>
                    </a:lnTo>
                    <a:lnTo>
                      <a:pt x="1714" y="740"/>
                    </a:lnTo>
                    <a:lnTo>
                      <a:pt x="1718" y="740"/>
                    </a:lnTo>
                    <a:lnTo>
                      <a:pt x="1722" y="740"/>
                    </a:lnTo>
                    <a:lnTo>
                      <a:pt x="1726" y="739"/>
                    </a:lnTo>
                    <a:lnTo>
                      <a:pt x="1730" y="738"/>
                    </a:lnTo>
                    <a:lnTo>
                      <a:pt x="1734" y="738"/>
                    </a:lnTo>
                    <a:lnTo>
                      <a:pt x="1738" y="736"/>
                    </a:lnTo>
                    <a:lnTo>
                      <a:pt x="1742" y="736"/>
                    </a:lnTo>
                    <a:lnTo>
                      <a:pt x="1746" y="736"/>
                    </a:lnTo>
                    <a:lnTo>
                      <a:pt x="1750" y="736"/>
                    </a:lnTo>
                    <a:lnTo>
                      <a:pt x="1754" y="735"/>
                    </a:lnTo>
                    <a:lnTo>
                      <a:pt x="1758" y="733"/>
                    </a:lnTo>
                    <a:lnTo>
                      <a:pt x="1762" y="732"/>
                    </a:lnTo>
                    <a:lnTo>
                      <a:pt x="1766" y="731"/>
                    </a:lnTo>
                    <a:lnTo>
                      <a:pt x="1770" y="732"/>
                    </a:lnTo>
                    <a:lnTo>
                      <a:pt x="1774" y="730"/>
                    </a:lnTo>
                    <a:lnTo>
                      <a:pt x="1778" y="730"/>
                    </a:lnTo>
                    <a:lnTo>
                      <a:pt x="1781" y="727"/>
                    </a:lnTo>
                    <a:lnTo>
                      <a:pt x="1785" y="728"/>
                    </a:lnTo>
                    <a:lnTo>
                      <a:pt x="1789" y="727"/>
                    </a:lnTo>
                    <a:lnTo>
                      <a:pt x="1793" y="726"/>
                    </a:lnTo>
                    <a:lnTo>
                      <a:pt x="1797" y="725"/>
                    </a:lnTo>
                    <a:lnTo>
                      <a:pt x="1801" y="724"/>
                    </a:lnTo>
                    <a:lnTo>
                      <a:pt x="1805" y="722"/>
                    </a:lnTo>
                    <a:lnTo>
                      <a:pt x="1809" y="721"/>
                    </a:lnTo>
                    <a:lnTo>
                      <a:pt x="1813" y="719"/>
                    </a:lnTo>
                    <a:lnTo>
                      <a:pt x="1817" y="719"/>
                    </a:lnTo>
                    <a:lnTo>
                      <a:pt x="1821" y="719"/>
                    </a:lnTo>
                    <a:lnTo>
                      <a:pt x="1825" y="717"/>
                    </a:lnTo>
                    <a:lnTo>
                      <a:pt x="1829" y="715"/>
                    </a:lnTo>
                    <a:lnTo>
                      <a:pt x="1833" y="713"/>
                    </a:lnTo>
                    <a:lnTo>
                      <a:pt x="1837" y="713"/>
                    </a:lnTo>
                    <a:lnTo>
                      <a:pt x="1841" y="711"/>
                    </a:lnTo>
                    <a:lnTo>
                      <a:pt x="1845" y="710"/>
                    </a:lnTo>
                    <a:lnTo>
                      <a:pt x="1848" y="709"/>
                    </a:lnTo>
                    <a:lnTo>
                      <a:pt x="1852" y="708"/>
                    </a:lnTo>
                    <a:lnTo>
                      <a:pt x="1856" y="707"/>
                    </a:lnTo>
                    <a:lnTo>
                      <a:pt x="1860" y="706"/>
                    </a:lnTo>
                    <a:lnTo>
                      <a:pt x="1864" y="705"/>
                    </a:lnTo>
                    <a:lnTo>
                      <a:pt x="1868" y="703"/>
                    </a:lnTo>
                    <a:lnTo>
                      <a:pt x="1872" y="702"/>
                    </a:lnTo>
                    <a:lnTo>
                      <a:pt x="1876" y="700"/>
                    </a:lnTo>
                    <a:lnTo>
                      <a:pt x="1880" y="699"/>
                    </a:lnTo>
                    <a:lnTo>
                      <a:pt x="1884" y="698"/>
                    </a:lnTo>
                    <a:lnTo>
                      <a:pt x="1888" y="696"/>
                    </a:lnTo>
                    <a:lnTo>
                      <a:pt x="1892" y="696"/>
                    </a:lnTo>
                    <a:lnTo>
                      <a:pt x="1896" y="695"/>
                    </a:lnTo>
                    <a:lnTo>
                      <a:pt x="1900" y="692"/>
                    </a:lnTo>
                    <a:lnTo>
                      <a:pt x="1904" y="690"/>
                    </a:lnTo>
                    <a:lnTo>
                      <a:pt x="1908" y="688"/>
                    </a:lnTo>
                    <a:lnTo>
                      <a:pt x="1912" y="689"/>
                    </a:lnTo>
                    <a:lnTo>
                      <a:pt x="1916" y="685"/>
                    </a:lnTo>
                    <a:lnTo>
                      <a:pt x="1919" y="685"/>
                    </a:lnTo>
                    <a:lnTo>
                      <a:pt x="1923" y="682"/>
                    </a:lnTo>
                    <a:lnTo>
                      <a:pt x="1927" y="680"/>
                    </a:lnTo>
                    <a:lnTo>
                      <a:pt x="1931" y="679"/>
                    </a:lnTo>
                    <a:lnTo>
                      <a:pt x="1935" y="677"/>
                    </a:lnTo>
                    <a:lnTo>
                      <a:pt x="1939" y="677"/>
                    </a:lnTo>
                    <a:lnTo>
                      <a:pt x="1943" y="675"/>
                    </a:lnTo>
                    <a:lnTo>
                      <a:pt x="1947" y="674"/>
                    </a:lnTo>
                    <a:lnTo>
                      <a:pt x="1951" y="672"/>
                    </a:lnTo>
                    <a:lnTo>
                      <a:pt x="1955" y="669"/>
                    </a:lnTo>
                    <a:lnTo>
                      <a:pt x="1959" y="667"/>
                    </a:lnTo>
                    <a:lnTo>
                      <a:pt x="1963" y="666"/>
                    </a:lnTo>
                    <a:lnTo>
                      <a:pt x="1967" y="664"/>
                    </a:lnTo>
                    <a:lnTo>
                      <a:pt x="1971" y="663"/>
                    </a:lnTo>
                    <a:lnTo>
                      <a:pt x="1975" y="662"/>
                    </a:lnTo>
                    <a:lnTo>
                      <a:pt x="1979" y="657"/>
                    </a:lnTo>
                    <a:lnTo>
                      <a:pt x="1983" y="656"/>
                    </a:lnTo>
                    <a:lnTo>
                      <a:pt x="1986" y="654"/>
                    </a:lnTo>
                    <a:lnTo>
                      <a:pt x="1990" y="655"/>
                    </a:lnTo>
                    <a:lnTo>
                      <a:pt x="1994" y="652"/>
                    </a:lnTo>
                    <a:lnTo>
                      <a:pt x="1998" y="651"/>
                    </a:lnTo>
                    <a:lnTo>
                      <a:pt x="2002" y="648"/>
                    </a:lnTo>
                    <a:lnTo>
                      <a:pt x="2006" y="646"/>
                    </a:lnTo>
                    <a:lnTo>
                      <a:pt x="2010" y="644"/>
                    </a:lnTo>
                    <a:lnTo>
                      <a:pt x="2014" y="644"/>
                    </a:lnTo>
                    <a:lnTo>
                      <a:pt x="2018" y="640"/>
                    </a:lnTo>
                    <a:lnTo>
                      <a:pt x="2022" y="639"/>
                    </a:lnTo>
                    <a:lnTo>
                      <a:pt x="2026" y="637"/>
                    </a:lnTo>
                    <a:lnTo>
                      <a:pt x="2030" y="634"/>
                    </a:lnTo>
                    <a:lnTo>
                      <a:pt x="2034" y="633"/>
                    </a:lnTo>
                    <a:lnTo>
                      <a:pt x="2038" y="630"/>
                    </a:lnTo>
                    <a:lnTo>
                      <a:pt x="2042" y="629"/>
                    </a:lnTo>
                    <a:lnTo>
                      <a:pt x="2046" y="627"/>
                    </a:lnTo>
                    <a:lnTo>
                      <a:pt x="2050" y="624"/>
                    </a:lnTo>
                    <a:lnTo>
                      <a:pt x="2054" y="622"/>
                    </a:lnTo>
                    <a:lnTo>
                      <a:pt x="2057" y="620"/>
                    </a:lnTo>
                    <a:lnTo>
                      <a:pt x="2061" y="618"/>
                    </a:lnTo>
                    <a:lnTo>
                      <a:pt x="2065" y="617"/>
                    </a:lnTo>
                    <a:lnTo>
                      <a:pt x="2069" y="613"/>
                    </a:lnTo>
                    <a:lnTo>
                      <a:pt x="2073" y="613"/>
                    </a:lnTo>
                    <a:lnTo>
                      <a:pt x="2077" y="610"/>
                    </a:lnTo>
                    <a:lnTo>
                      <a:pt x="2081" y="610"/>
                    </a:lnTo>
                    <a:lnTo>
                      <a:pt x="2085" y="605"/>
                    </a:lnTo>
                    <a:lnTo>
                      <a:pt x="2089" y="605"/>
                    </a:lnTo>
                    <a:lnTo>
                      <a:pt x="2093" y="603"/>
                    </a:lnTo>
                    <a:lnTo>
                      <a:pt x="2097" y="598"/>
                    </a:lnTo>
                    <a:lnTo>
                      <a:pt x="2101" y="597"/>
                    </a:lnTo>
                    <a:lnTo>
                      <a:pt x="2105" y="596"/>
                    </a:lnTo>
                    <a:lnTo>
                      <a:pt x="2109" y="593"/>
                    </a:lnTo>
                    <a:lnTo>
                      <a:pt x="2113" y="592"/>
                    </a:lnTo>
                    <a:lnTo>
                      <a:pt x="2117" y="589"/>
                    </a:lnTo>
                    <a:lnTo>
                      <a:pt x="2121" y="588"/>
                    </a:lnTo>
                    <a:lnTo>
                      <a:pt x="2124" y="587"/>
                    </a:lnTo>
                    <a:lnTo>
                      <a:pt x="2128" y="582"/>
                    </a:lnTo>
                    <a:lnTo>
                      <a:pt x="2132" y="581"/>
                    </a:lnTo>
                    <a:lnTo>
                      <a:pt x="2136" y="580"/>
                    </a:lnTo>
                    <a:lnTo>
                      <a:pt x="2140" y="577"/>
                    </a:lnTo>
                    <a:lnTo>
                      <a:pt x="2144" y="574"/>
                    </a:lnTo>
                    <a:lnTo>
                      <a:pt x="2148" y="574"/>
                    </a:lnTo>
                    <a:lnTo>
                      <a:pt x="2152" y="570"/>
                    </a:lnTo>
                    <a:lnTo>
                      <a:pt x="2156" y="568"/>
                    </a:lnTo>
                    <a:lnTo>
                      <a:pt x="2160" y="565"/>
                    </a:lnTo>
                    <a:lnTo>
                      <a:pt x="2164" y="564"/>
                    </a:lnTo>
                    <a:lnTo>
                      <a:pt x="2168" y="561"/>
                    </a:lnTo>
                    <a:lnTo>
                      <a:pt x="2172" y="559"/>
                    </a:lnTo>
                    <a:lnTo>
                      <a:pt x="2176" y="557"/>
                    </a:lnTo>
                    <a:lnTo>
                      <a:pt x="2180" y="554"/>
                    </a:lnTo>
                    <a:lnTo>
                      <a:pt x="2184" y="554"/>
                    </a:lnTo>
                    <a:lnTo>
                      <a:pt x="2188" y="551"/>
                    </a:lnTo>
                    <a:lnTo>
                      <a:pt x="2191" y="548"/>
                    </a:lnTo>
                    <a:lnTo>
                      <a:pt x="2195" y="546"/>
                    </a:lnTo>
                    <a:lnTo>
                      <a:pt x="2199" y="544"/>
                    </a:lnTo>
                    <a:lnTo>
                      <a:pt x="2203" y="541"/>
                    </a:lnTo>
                    <a:lnTo>
                      <a:pt x="2207" y="540"/>
                    </a:lnTo>
                    <a:lnTo>
                      <a:pt x="2211" y="538"/>
                    </a:lnTo>
                    <a:lnTo>
                      <a:pt x="2215" y="535"/>
                    </a:lnTo>
                    <a:lnTo>
                      <a:pt x="2219" y="531"/>
                    </a:lnTo>
                    <a:lnTo>
                      <a:pt x="2223" y="528"/>
                    </a:lnTo>
                    <a:lnTo>
                      <a:pt x="2227" y="528"/>
                    </a:lnTo>
                    <a:lnTo>
                      <a:pt x="2231" y="525"/>
                    </a:lnTo>
                    <a:lnTo>
                      <a:pt x="2235" y="523"/>
                    </a:lnTo>
                    <a:lnTo>
                      <a:pt x="2239" y="521"/>
                    </a:lnTo>
                    <a:lnTo>
                      <a:pt x="2243" y="517"/>
                    </a:lnTo>
                    <a:lnTo>
                      <a:pt x="2247" y="514"/>
                    </a:lnTo>
                    <a:lnTo>
                      <a:pt x="2251" y="513"/>
                    </a:lnTo>
                    <a:lnTo>
                      <a:pt x="2255" y="510"/>
                    </a:lnTo>
                    <a:lnTo>
                      <a:pt x="2259" y="508"/>
                    </a:lnTo>
                    <a:lnTo>
                      <a:pt x="2262" y="505"/>
                    </a:lnTo>
                    <a:lnTo>
                      <a:pt x="2266" y="504"/>
                    </a:lnTo>
                    <a:lnTo>
                      <a:pt x="2270" y="499"/>
                    </a:lnTo>
                    <a:lnTo>
                      <a:pt x="2274" y="499"/>
                    </a:lnTo>
                    <a:lnTo>
                      <a:pt x="2278" y="498"/>
                    </a:lnTo>
                    <a:lnTo>
                      <a:pt x="2282" y="495"/>
                    </a:lnTo>
                    <a:lnTo>
                      <a:pt x="2286" y="492"/>
                    </a:lnTo>
                    <a:lnTo>
                      <a:pt x="2290" y="491"/>
                    </a:lnTo>
                    <a:lnTo>
                      <a:pt x="2294" y="488"/>
                    </a:lnTo>
                    <a:lnTo>
                      <a:pt x="2298" y="486"/>
                    </a:lnTo>
                    <a:lnTo>
                      <a:pt x="2302" y="483"/>
                    </a:lnTo>
                    <a:lnTo>
                      <a:pt x="2306" y="481"/>
                    </a:lnTo>
                    <a:lnTo>
                      <a:pt x="2310" y="478"/>
                    </a:lnTo>
                    <a:lnTo>
                      <a:pt x="2314" y="476"/>
                    </a:lnTo>
                    <a:lnTo>
                      <a:pt x="2318" y="474"/>
                    </a:lnTo>
                    <a:lnTo>
                      <a:pt x="2322" y="472"/>
                    </a:lnTo>
                    <a:lnTo>
                      <a:pt x="2326" y="470"/>
                    </a:lnTo>
                    <a:lnTo>
                      <a:pt x="2329" y="466"/>
                    </a:lnTo>
                    <a:lnTo>
                      <a:pt x="2333" y="464"/>
                    </a:lnTo>
                    <a:lnTo>
                      <a:pt x="2337" y="461"/>
                    </a:lnTo>
                    <a:lnTo>
                      <a:pt x="2341" y="461"/>
                    </a:lnTo>
                    <a:lnTo>
                      <a:pt x="2345" y="457"/>
                    </a:lnTo>
                    <a:lnTo>
                      <a:pt x="2349" y="455"/>
                    </a:lnTo>
                    <a:lnTo>
                      <a:pt x="2353" y="451"/>
                    </a:lnTo>
                    <a:lnTo>
                      <a:pt x="2357" y="450"/>
                    </a:lnTo>
                    <a:lnTo>
                      <a:pt x="2361" y="448"/>
                    </a:lnTo>
                    <a:lnTo>
                      <a:pt x="2365" y="445"/>
                    </a:lnTo>
                    <a:lnTo>
                      <a:pt x="2369" y="443"/>
                    </a:lnTo>
                    <a:lnTo>
                      <a:pt x="2373" y="441"/>
                    </a:lnTo>
                    <a:lnTo>
                      <a:pt x="2377" y="438"/>
                    </a:lnTo>
                    <a:lnTo>
                      <a:pt x="2381" y="437"/>
                    </a:lnTo>
                    <a:lnTo>
                      <a:pt x="2385" y="434"/>
                    </a:lnTo>
                    <a:lnTo>
                      <a:pt x="2389" y="432"/>
                    </a:lnTo>
                    <a:lnTo>
                      <a:pt x="2393" y="430"/>
                    </a:lnTo>
                    <a:lnTo>
                      <a:pt x="2396" y="427"/>
                    </a:lnTo>
                    <a:lnTo>
                      <a:pt x="2400" y="424"/>
                    </a:lnTo>
                    <a:lnTo>
                      <a:pt x="2404" y="422"/>
                    </a:lnTo>
                    <a:lnTo>
                      <a:pt x="2408" y="420"/>
                    </a:lnTo>
                    <a:lnTo>
                      <a:pt x="2412" y="417"/>
                    </a:lnTo>
                    <a:lnTo>
                      <a:pt x="2416" y="415"/>
                    </a:lnTo>
                    <a:lnTo>
                      <a:pt x="2420" y="413"/>
                    </a:lnTo>
                    <a:lnTo>
                      <a:pt x="2424" y="412"/>
                    </a:lnTo>
                    <a:lnTo>
                      <a:pt x="2428" y="408"/>
                    </a:lnTo>
                    <a:lnTo>
                      <a:pt x="2432" y="406"/>
                    </a:lnTo>
                    <a:lnTo>
                      <a:pt x="2436" y="403"/>
                    </a:lnTo>
                    <a:lnTo>
                      <a:pt x="2440" y="402"/>
                    </a:lnTo>
                    <a:lnTo>
                      <a:pt x="2444" y="400"/>
                    </a:lnTo>
                    <a:lnTo>
                      <a:pt x="2448" y="396"/>
                    </a:lnTo>
                    <a:lnTo>
                      <a:pt x="2452" y="394"/>
                    </a:lnTo>
                    <a:lnTo>
                      <a:pt x="2456" y="392"/>
                    </a:lnTo>
                    <a:lnTo>
                      <a:pt x="2460" y="391"/>
                    </a:lnTo>
                    <a:lnTo>
                      <a:pt x="2464" y="387"/>
                    </a:lnTo>
                    <a:lnTo>
                      <a:pt x="2467" y="385"/>
                    </a:lnTo>
                    <a:lnTo>
                      <a:pt x="2471" y="384"/>
                    </a:lnTo>
                    <a:lnTo>
                      <a:pt x="2475" y="382"/>
                    </a:lnTo>
                    <a:lnTo>
                      <a:pt x="2479" y="379"/>
                    </a:lnTo>
                    <a:lnTo>
                      <a:pt x="2483" y="377"/>
                    </a:lnTo>
                    <a:lnTo>
                      <a:pt x="2487" y="374"/>
                    </a:lnTo>
                    <a:lnTo>
                      <a:pt x="2491" y="372"/>
                    </a:lnTo>
                    <a:lnTo>
                      <a:pt x="2495" y="370"/>
                    </a:lnTo>
                    <a:lnTo>
                      <a:pt x="2499" y="367"/>
                    </a:lnTo>
                    <a:lnTo>
                      <a:pt x="2503" y="365"/>
                    </a:lnTo>
                    <a:lnTo>
                      <a:pt x="2507" y="363"/>
                    </a:lnTo>
                    <a:lnTo>
                      <a:pt x="2511" y="363"/>
                    </a:lnTo>
                    <a:lnTo>
                      <a:pt x="2515" y="359"/>
                    </a:lnTo>
                    <a:lnTo>
                      <a:pt x="2519" y="358"/>
                    </a:lnTo>
                    <a:lnTo>
                      <a:pt x="2523" y="354"/>
                    </a:lnTo>
                    <a:lnTo>
                      <a:pt x="2527" y="353"/>
                    </a:lnTo>
                    <a:lnTo>
                      <a:pt x="2531" y="350"/>
                    </a:lnTo>
                    <a:lnTo>
                      <a:pt x="2534" y="349"/>
                    </a:lnTo>
                    <a:lnTo>
                      <a:pt x="2538" y="346"/>
                    </a:lnTo>
                    <a:lnTo>
                      <a:pt x="2542" y="346"/>
                    </a:lnTo>
                    <a:lnTo>
                      <a:pt x="2546" y="343"/>
                    </a:lnTo>
                    <a:lnTo>
                      <a:pt x="2550" y="339"/>
                    </a:lnTo>
                    <a:lnTo>
                      <a:pt x="2554" y="337"/>
                    </a:lnTo>
                    <a:lnTo>
                      <a:pt x="2558" y="335"/>
                    </a:lnTo>
                    <a:lnTo>
                      <a:pt x="2562" y="333"/>
                    </a:lnTo>
                    <a:lnTo>
                      <a:pt x="2566" y="331"/>
                    </a:lnTo>
                    <a:lnTo>
                      <a:pt x="2570" y="328"/>
                    </a:lnTo>
                    <a:lnTo>
                      <a:pt x="2574" y="328"/>
                    </a:lnTo>
                    <a:lnTo>
                      <a:pt x="2578" y="325"/>
                    </a:lnTo>
                    <a:lnTo>
                      <a:pt x="2582" y="323"/>
                    </a:lnTo>
                    <a:lnTo>
                      <a:pt x="2586" y="320"/>
                    </a:lnTo>
                    <a:lnTo>
                      <a:pt x="2590" y="319"/>
                    </a:lnTo>
                    <a:lnTo>
                      <a:pt x="2594" y="315"/>
                    </a:lnTo>
                    <a:lnTo>
                      <a:pt x="2598" y="313"/>
                    </a:lnTo>
                    <a:lnTo>
                      <a:pt x="2602" y="313"/>
                    </a:lnTo>
                    <a:lnTo>
                      <a:pt x="2605" y="310"/>
                    </a:lnTo>
                    <a:lnTo>
                      <a:pt x="2609" y="308"/>
                    </a:lnTo>
                    <a:lnTo>
                      <a:pt x="2613" y="306"/>
                    </a:lnTo>
                    <a:lnTo>
                      <a:pt x="2617" y="304"/>
                    </a:lnTo>
                    <a:lnTo>
                      <a:pt x="2621" y="303"/>
                    </a:lnTo>
                    <a:lnTo>
                      <a:pt x="2625" y="300"/>
                    </a:lnTo>
                    <a:lnTo>
                      <a:pt x="2629" y="298"/>
                    </a:lnTo>
                    <a:lnTo>
                      <a:pt x="2633" y="297"/>
                    </a:lnTo>
                    <a:lnTo>
                      <a:pt x="2637" y="294"/>
                    </a:lnTo>
                    <a:lnTo>
                      <a:pt x="2641" y="293"/>
                    </a:lnTo>
                    <a:lnTo>
                      <a:pt x="2645" y="290"/>
                    </a:lnTo>
                    <a:lnTo>
                      <a:pt x="2649" y="288"/>
                    </a:lnTo>
                    <a:lnTo>
                      <a:pt x="2653" y="286"/>
                    </a:lnTo>
                    <a:lnTo>
                      <a:pt x="2657" y="284"/>
                    </a:lnTo>
                    <a:lnTo>
                      <a:pt x="2661" y="282"/>
                    </a:lnTo>
                    <a:lnTo>
                      <a:pt x="2665" y="279"/>
                    </a:lnTo>
                    <a:lnTo>
                      <a:pt x="2669" y="278"/>
                    </a:lnTo>
                    <a:lnTo>
                      <a:pt x="2672" y="276"/>
                    </a:lnTo>
                    <a:lnTo>
                      <a:pt x="2676" y="274"/>
                    </a:lnTo>
                    <a:lnTo>
                      <a:pt x="2680" y="272"/>
                    </a:lnTo>
                    <a:lnTo>
                      <a:pt x="2684" y="269"/>
                    </a:lnTo>
                    <a:lnTo>
                      <a:pt x="2688" y="269"/>
                    </a:lnTo>
                    <a:lnTo>
                      <a:pt x="2692" y="264"/>
                    </a:lnTo>
                    <a:lnTo>
                      <a:pt x="2696" y="264"/>
                    </a:lnTo>
                    <a:lnTo>
                      <a:pt x="2700" y="264"/>
                    </a:lnTo>
                    <a:lnTo>
                      <a:pt x="2704" y="261"/>
                    </a:lnTo>
                    <a:lnTo>
                      <a:pt x="2708" y="261"/>
                    </a:lnTo>
                    <a:lnTo>
                      <a:pt x="2712" y="258"/>
                    </a:lnTo>
                    <a:lnTo>
                      <a:pt x="2716" y="254"/>
                    </a:lnTo>
                    <a:lnTo>
                      <a:pt x="2720" y="255"/>
                    </a:lnTo>
                    <a:lnTo>
                      <a:pt x="2724" y="252"/>
                    </a:lnTo>
                    <a:lnTo>
                      <a:pt x="2728" y="249"/>
                    </a:lnTo>
                    <a:lnTo>
                      <a:pt x="2732" y="247"/>
                    </a:lnTo>
                    <a:lnTo>
                      <a:pt x="2736" y="245"/>
                    </a:lnTo>
                    <a:lnTo>
                      <a:pt x="2739" y="245"/>
                    </a:lnTo>
                    <a:lnTo>
                      <a:pt x="2743" y="242"/>
                    </a:lnTo>
                    <a:lnTo>
                      <a:pt x="2747" y="241"/>
                    </a:lnTo>
                    <a:lnTo>
                      <a:pt x="2751" y="239"/>
                    </a:lnTo>
                    <a:lnTo>
                      <a:pt x="2755" y="236"/>
                    </a:lnTo>
                    <a:lnTo>
                      <a:pt x="2759" y="235"/>
                    </a:lnTo>
                    <a:lnTo>
                      <a:pt x="2763" y="233"/>
                    </a:lnTo>
                    <a:lnTo>
                      <a:pt x="2767" y="231"/>
                    </a:lnTo>
                    <a:lnTo>
                      <a:pt x="2771" y="230"/>
                    </a:lnTo>
                    <a:lnTo>
                      <a:pt x="2775" y="228"/>
                    </a:lnTo>
                    <a:lnTo>
                      <a:pt x="2779" y="226"/>
                    </a:lnTo>
                    <a:lnTo>
                      <a:pt x="2783" y="224"/>
                    </a:lnTo>
                    <a:lnTo>
                      <a:pt x="2787" y="223"/>
                    </a:lnTo>
                    <a:lnTo>
                      <a:pt x="2791" y="220"/>
                    </a:lnTo>
                    <a:lnTo>
                      <a:pt x="2795" y="220"/>
                    </a:lnTo>
                    <a:lnTo>
                      <a:pt x="2799" y="218"/>
                    </a:lnTo>
                    <a:lnTo>
                      <a:pt x="2803" y="216"/>
                    </a:lnTo>
                    <a:lnTo>
                      <a:pt x="2807" y="214"/>
                    </a:lnTo>
                    <a:lnTo>
                      <a:pt x="2810" y="212"/>
                    </a:lnTo>
                    <a:lnTo>
                      <a:pt x="2814" y="211"/>
                    </a:lnTo>
                    <a:lnTo>
                      <a:pt x="2818" y="208"/>
                    </a:lnTo>
                    <a:lnTo>
                      <a:pt x="2822" y="208"/>
                    </a:lnTo>
                    <a:lnTo>
                      <a:pt x="2826" y="206"/>
                    </a:lnTo>
                    <a:lnTo>
                      <a:pt x="2830" y="205"/>
                    </a:lnTo>
                    <a:lnTo>
                      <a:pt x="2834" y="203"/>
                    </a:lnTo>
                    <a:lnTo>
                      <a:pt x="2838" y="200"/>
                    </a:lnTo>
                    <a:lnTo>
                      <a:pt x="2842" y="200"/>
                    </a:lnTo>
                    <a:lnTo>
                      <a:pt x="2846" y="195"/>
                    </a:lnTo>
                    <a:lnTo>
                      <a:pt x="2850" y="197"/>
                    </a:lnTo>
                    <a:lnTo>
                      <a:pt x="2854" y="194"/>
                    </a:lnTo>
                    <a:lnTo>
                      <a:pt x="2858" y="193"/>
                    </a:lnTo>
                    <a:lnTo>
                      <a:pt x="2862" y="190"/>
                    </a:lnTo>
                    <a:lnTo>
                      <a:pt x="2866" y="190"/>
                    </a:lnTo>
                    <a:lnTo>
                      <a:pt x="2870" y="187"/>
                    </a:lnTo>
                    <a:lnTo>
                      <a:pt x="2874" y="187"/>
                    </a:lnTo>
                    <a:lnTo>
                      <a:pt x="2877" y="186"/>
                    </a:lnTo>
                    <a:lnTo>
                      <a:pt x="2881" y="183"/>
                    </a:lnTo>
                    <a:lnTo>
                      <a:pt x="2885" y="182"/>
                    </a:lnTo>
                    <a:lnTo>
                      <a:pt x="2889" y="180"/>
                    </a:lnTo>
                    <a:lnTo>
                      <a:pt x="2893" y="178"/>
                    </a:lnTo>
                    <a:lnTo>
                      <a:pt x="2897" y="176"/>
                    </a:lnTo>
                    <a:lnTo>
                      <a:pt x="2901" y="176"/>
                    </a:lnTo>
                    <a:lnTo>
                      <a:pt x="2905" y="174"/>
                    </a:lnTo>
                    <a:lnTo>
                      <a:pt x="2909" y="172"/>
                    </a:lnTo>
                    <a:lnTo>
                      <a:pt x="2913" y="171"/>
                    </a:lnTo>
                    <a:lnTo>
                      <a:pt x="2917" y="171"/>
                    </a:lnTo>
                    <a:lnTo>
                      <a:pt x="2921" y="169"/>
                    </a:lnTo>
                    <a:lnTo>
                      <a:pt x="2925" y="166"/>
                    </a:lnTo>
                    <a:lnTo>
                      <a:pt x="2929" y="166"/>
                    </a:lnTo>
                    <a:lnTo>
                      <a:pt x="2933" y="165"/>
                    </a:lnTo>
                    <a:lnTo>
                      <a:pt x="2937" y="163"/>
                    </a:lnTo>
                    <a:lnTo>
                      <a:pt x="2941" y="162"/>
                    </a:lnTo>
                    <a:lnTo>
                      <a:pt x="2944" y="161"/>
                    </a:lnTo>
                    <a:lnTo>
                      <a:pt x="2948" y="159"/>
                    </a:lnTo>
                    <a:lnTo>
                      <a:pt x="2952" y="157"/>
                    </a:lnTo>
                    <a:lnTo>
                      <a:pt x="2956" y="157"/>
                    </a:lnTo>
                    <a:lnTo>
                      <a:pt x="2960" y="154"/>
                    </a:lnTo>
                    <a:lnTo>
                      <a:pt x="2964" y="153"/>
                    </a:lnTo>
                    <a:lnTo>
                      <a:pt x="2968" y="152"/>
                    </a:lnTo>
                    <a:lnTo>
                      <a:pt x="2972" y="150"/>
                    </a:lnTo>
                    <a:lnTo>
                      <a:pt x="2976" y="150"/>
                    </a:lnTo>
                    <a:lnTo>
                      <a:pt x="2980" y="149"/>
                    </a:lnTo>
                    <a:lnTo>
                      <a:pt x="2984" y="147"/>
                    </a:lnTo>
                    <a:lnTo>
                      <a:pt x="2988" y="145"/>
                    </a:lnTo>
                    <a:lnTo>
                      <a:pt x="2992" y="146"/>
                    </a:lnTo>
                    <a:lnTo>
                      <a:pt x="2996" y="143"/>
                    </a:lnTo>
                    <a:lnTo>
                      <a:pt x="3000" y="141"/>
                    </a:lnTo>
                    <a:lnTo>
                      <a:pt x="3004" y="142"/>
                    </a:lnTo>
                    <a:lnTo>
                      <a:pt x="3008" y="140"/>
                    </a:lnTo>
                    <a:lnTo>
                      <a:pt x="3012" y="138"/>
                    </a:lnTo>
                    <a:lnTo>
                      <a:pt x="3015" y="137"/>
                    </a:lnTo>
                    <a:lnTo>
                      <a:pt x="3019" y="135"/>
                    </a:lnTo>
                    <a:lnTo>
                      <a:pt x="3023" y="133"/>
                    </a:lnTo>
                    <a:lnTo>
                      <a:pt x="3027" y="134"/>
                    </a:lnTo>
                    <a:lnTo>
                      <a:pt x="3031" y="131"/>
                    </a:lnTo>
                    <a:lnTo>
                      <a:pt x="3035" y="130"/>
                    </a:lnTo>
                    <a:lnTo>
                      <a:pt x="3039" y="130"/>
                    </a:lnTo>
                    <a:lnTo>
                      <a:pt x="3043" y="129"/>
                    </a:lnTo>
                    <a:lnTo>
                      <a:pt x="3047" y="127"/>
                    </a:lnTo>
                    <a:lnTo>
                      <a:pt x="3051" y="126"/>
                    </a:lnTo>
                    <a:lnTo>
                      <a:pt x="3055" y="126"/>
                    </a:lnTo>
                    <a:lnTo>
                      <a:pt x="3059" y="123"/>
                    </a:lnTo>
                    <a:lnTo>
                      <a:pt x="3063" y="121"/>
                    </a:lnTo>
                    <a:lnTo>
                      <a:pt x="3067" y="120"/>
                    </a:lnTo>
                    <a:lnTo>
                      <a:pt x="3071" y="120"/>
                    </a:lnTo>
                    <a:lnTo>
                      <a:pt x="3075" y="120"/>
                    </a:lnTo>
                    <a:lnTo>
                      <a:pt x="3079" y="118"/>
                    </a:lnTo>
                    <a:lnTo>
                      <a:pt x="3082" y="117"/>
                    </a:lnTo>
                    <a:lnTo>
                      <a:pt x="3086" y="116"/>
                    </a:lnTo>
                    <a:lnTo>
                      <a:pt x="3090" y="114"/>
                    </a:lnTo>
                    <a:lnTo>
                      <a:pt x="3094" y="113"/>
                    </a:lnTo>
                    <a:lnTo>
                      <a:pt x="3098" y="113"/>
                    </a:lnTo>
                    <a:lnTo>
                      <a:pt x="3102" y="112"/>
                    </a:lnTo>
                    <a:lnTo>
                      <a:pt x="3106" y="110"/>
                    </a:lnTo>
                    <a:lnTo>
                      <a:pt x="3110" y="108"/>
                    </a:lnTo>
                    <a:lnTo>
                      <a:pt x="3114" y="108"/>
                    </a:lnTo>
                    <a:lnTo>
                      <a:pt x="3118" y="107"/>
                    </a:lnTo>
                    <a:lnTo>
                      <a:pt x="3122" y="106"/>
                    </a:lnTo>
                    <a:lnTo>
                      <a:pt x="3126" y="106"/>
                    </a:lnTo>
                    <a:lnTo>
                      <a:pt x="3130" y="104"/>
                    </a:lnTo>
                    <a:lnTo>
                      <a:pt x="3134" y="104"/>
                    </a:lnTo>
                    <a:lnTo>
                      <a:pt x="3138" y="102"/>
                    </a:lnTo>
                    <a:lnTo>
                      <a:pt x="3142" y="100"/>
                    </a:lnTo>
                    <a:lnTo>
                      <a:pt x="3146" y="100"/>
                    </a:lnTo>
                    <a:lnTo>
                      <a:pt x="3150" y="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391128" name="Text Box 5080"/>
            <p:cNvSpPr txBox="1">
              <a:spLocks noChangeArrowheads="1"/>
            </p:cNvSpPr>
            <p:nvPr/>
          </p:nvSpPr>
          <p:spPr bwMode="auto">
            <a:xfrm>
              <a:off x="521" y="527"/>
              <a:ext cx="1759" cy="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 b="0" dirty="0">
                  <a:latin typeface="Arial" pitchFamily="34" charset="0"/>
                </a:rPr>
                <a:t>randomly selected 1000 pulses </a:t>
              </a:r>
            </a:p>
            <a:p>
              <a:pPr eaLnBrk="0" hangingPunct="0"/>
              <a:r>
                <a:rPr lang="en-US" sz="1400" b="0" dirty="0">
                  <a:latin typeface="Arial" pitchFamily="34" charset="0"/>
                </a:rPr>
                <a:t>which passed </a:t>
              </a:r>
              <a:r>
                <a:rPr lang="cs-CZ" sz="1400" b="0" dirty="0" err="1" smtClean="0">
                  <a:latin typeface="Arial" pitchFamily="34" charset="0"/>
                </a:rPr>
                <a:t>watchdogs</a:t>
              </a:r>
              <a:endParaRPr lang="en-US" sz="1400" b="0" dirty="0">
                <a:latin typeface="Arial" pitchFamily="34" charset="0"/>
              </a:endParaRPr>
            </a:p>
          </p:txBody>
        </p:sp>
      </p:grpSp>
      <p:grpSp>
        <p:nvGrpSpPr>
          <p:cNvPr id="4" name="Group 5085"/>
          <p:cNvGrpSpPr>
            <a:grpSpLocks/>
          </p:cNvGrpSpPr>
          <p:nvPr/>
        </p:nvGrpSpPr>
        <p:grpSpPr bwMode="auto">
          <a:xfrm>
            <a:off x="4572000" y="1844253"/>
            <a:ext cx="3430588" cy="3098800"/>
            <a:chOff x="2653" y="572"/>
            <a:chExt cx="2161" cy="1952"/>
          </a:xfrm>
        </p:grpSpPr>
        <p:grpSp>
          <p:nvGrpSpPr>
            <p:cNvPr id="5" name="Group 5079"/>
            <p:cNvGrpSpPr>
              <a:grpSpLocks/>
            </p:cNvGrpSpPr>
            <p:nvPr/>
          </p:nvGrpSpPr>
          <p:grpSpPr bwMode="auto">
            <a:xfrm>
              <a:off x="2653" y="847"/>
              <a:ext cx="2161" cy="1677"/>
              <a:chOff x="2653" y="646"/>
              <a:chExt cx="2161" cy="1677"/>
            </a:xfrm>
          </p:grpSpPr>
          <p:sp>
            <p:nvSpPr>
              <p:cNvPr id="388972" name="Rectangle 2924"/>
              <p:cNvSpPr>
                <a:spLocks noChangeArrowheads="1"/>
              </p:cNvSpPr>
              <p:nvPr/>
            </p:nvSpPr>
            <p:spPr bwMode="auto">
              <a:xfrm>
                <a:off x="2998" y="691"/>
                <a:ext cx="1815" cy="1326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73" name="Rectangle 2925"/>
              <p:cNvSpPr>
                <a:spLocks noChangeArrowheads="1"/>
              </p:cNvSpPr>
              <p:nvPr/>
            </p:nvSpPr>
            <p:spPr bwMode="auto">
              <a:xfrm>
                <a:off x="3749" y="2227"/>
                <a:ext cx="20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time (</a:t>
                </a:r>
                <a:endParaRPr lang="cs-CZ"/>
              </a:p>
            </p:txBody>
          </p:sp>
          <p:sp>
            <p:nvSpPr>
              <p:cNvPr id="388974" name="Rectangle 2926"/>
              <p:cNvSpPr>
                <a:spLocks noChangeArrowheads="1"/>
              </p:cNvSpPr>
              <p:nvPr/>
            </p:nvSpPr>
            <p:spPr bwMode="auto">
              <a:xfrm>
                <a:off x="3949" y="2219"/>
                <a:ext cx="46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Symbol" pitchFamily="18" charset="2"/>
                  </a:rPr>
                  <a:t>m</a:t>
                </a:r>
                <a:endParaRPr lang="cs-CZ"/>
              </a:p>
            </p:txBody>
          </p:sp>
          <p:sp>
            <p:nvSpPr>
              <p:cNvPr id="388975" name="Rectangle 2927"/>
              <p:cNvSpPr>
                <a:spLocks noChangeArrowheads="1"/>
              </p:cNvSpPr>
              <p:nvPr/>
            </p:nvSpPr>
            <p:spPr bwMode="auto">
              <a:xfrm>
                <a:off x="3995" y="2227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s)</a:t>
                </a:r>
                <a:endParaRPr lang="cs-CZ"/>
              </a:p>
            </p:txBody>
          </p:sp>
          <p:sp>
            <p:nvSpPr>
              <p:cNvPr id="388976" name="Line 2928"/>
              <p:cNvSpPr>
                <a:spLocks noChangeShapeType="1"/>
              </p:cNvSpPr>
              <p:nvPr/>
            </p:nvSpPr>
            <p:spPr bwMode="auto">
              <a:xfrm>
                <a:off x="2998" y="2017"/>
                <a:ext cx="18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77" name="Line 2929"/>
              <p:cNvSpPr>
                <a:spLocks noChangeShapeType="1"/>
              </p:cNvSpPr>
              <p:nvPr/>
            </p:nvSpPr>
            <p:spPr bwMode="auto">
              <a:xfrm flipV="1">
                <a:off x="3225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78" name="Line 2930"/>
              <p:cNvSpPr>
                <a:spLocks noChangeShapeType="1"/>
              </p:cNvSpPr>
              <p:nvPr/>
            </p:nvSpPr>
            <p:spPr bwMode="auto">
              <a:xfrm flipV="1">
                <a:off x="3452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79" name="Line 2931"/>
              <p:cNvSpPr>
                <a:spLocks noChangeShapeType="1"/>
              </p:cNvSpPr>
              <p:nvPr/>
            </p:nvSpPr>
            <p:spPr bwMode="auto">
              <a:xfrm flipV="1">
                <a:off x="3679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0" name="Line 2932"/>
              <p:cNvSpPr>
                <a:spLocks noChangeShapeType="1"/>
              </p:cNvSpPr>
              <p:nvPr/>
            </p:nvSpPr>
            <p:spPr bwMode="auto">
              <a:xfrm flipV="1">
                <a:off x="3906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1" name="Line 2933"/>
              <p:cNvSpPr>
                <a:spLocks noChangeShapeType="1"/>
              </p:cNvSpPr>
              <p:nvPr/>
            </p:nvSpPr>
            <p:spPr bwMode="auto">
              <a:xfrm flipV="1">
                <a:off x="4134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2" name="Line 2934"/>
              <p:cNvSpPr>
                <a:spLocks noChangeShapeType="1"/>
              </p:cNvSpPr>
              <p:nvPr/>
            </p:nvSpPr>
            <p:spPr bwMode="auto">
              <a:xfrm flipV="1">
                <a:off x="4360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3" name="Line 2935"/>
              <p:cNvSpPr>
                <a:spLocks noChangeShapeType="1"/>
              </p:cNvSpPr>
              <p:nvPr/>
            </p:nvSpPr>
            <p:spPr bwMode="auto">
              <a:xfrm flipV="1">
                <a:off x="4587" y="1981"/>
                <a:ext cx="1" cy="3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4" name="Line 2936"/>
              <p:cNvSpPr>
                <a:spLocks noChangeShapeType="1"/>
              </p:cNvSpPr>
              <p:nvPr/>
            </p:nvSpPr>
            <p:spPr bwMode="auto">
              <a:xfrm flipV="1">
                <a:off x="3043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5" name="Line 2937"/>
              <p:cNvSpPr>
                <a:spLocks noChangeShapeType="1"/>
              </p:cNvSpPr>
              <p:nvPr/>
            </p:nvSpPr>
            <p:spPr bwMode="auto">
              <a:xfrm flipV="1">
                <a:off x="3089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6" name="Line 2938"/>
              <p:cNvSpPr>
                <a:spLocks noChangeShapeType="1"/>
              </p:cNvSpPr>
              <p:nvPr/>
            </p:nvSpPr>
            <p:spPr bwMode="auto">
              <a:xfrm flipV="1">
                <a:off x="3134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7" name="Line 2939"/>
              <p:cNvSpPr>
                <a:spLocks noChangeShapeType="1"/>
              </p:cNvSpPr>
              <p:nvPr/>
            </p:nvSpPr>
            <p:spPr bwMode="auto">
              <a:xfrm flipV="1">
                <a:off x="3180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8" name="Line 2940"/>
              <p:cNvSpPr>
                <a:spLocks noChangeShapeType="1"/>
              </p:cNvSpPr>
              <p:nvPr/>
            </p:nvSpPr>
            <p:spPr bwMode="auto">
              <a:xfrm flipV="1">
                <a:off x="3271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89" name="Line 2941"/>
              <p:cNvSpPr>
                <a:spLocks noChangeShapeType="1"/>
              </p:cNvSpPr>
              <p:nvPr/>
            </p:nvSpPr>
            <p:spPr bwMode="auto">
              <a:xfrm flipV="1">
                <a:off x="3316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0" name="Line 2942"/>
              <p:cNvSpPr>
                <a:spLocks noChangeShapeType="1"/>
              </p:cNvSpPr>
              <p:nvPr/>
            </p:nvSpPr>
            <p:spPr bwMode="auto">
              <a:xfrm flipV="1">
                <a:off x="3361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1" name="Line 2943"/>
              <p:cNvSpPr>
                <a:spLocks noChangeShapeType="1"/>
              </p:cNvSpPr>
              <p:nvPr/>
            </p:nvSpPr>
            <p:spPr bwMode="auto">
              <a:xfrm flipV="1">
                <a:off x="3407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2" name="Line 2944"/>
              <p:cNvSpPr>
                <a:spLocks noChangeShapeType="1"/>
              </p:cNvSpPr>
              <p:nvPr/>
            </p:nvSpPr>
            <p:spPr bwMode="auto">
              <a:xfrm flipV="1">
                <a:off x="3498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3" name="Line 2945"/>
              <p:cNvSpPr>
                <a:spLocks noChangeShapeType="1"/>
              </p:cNvSpPr>
              <p:nvPr/>
            </p:nvSpPr>
            <p:spPr bwMode="auto">
              <a:xfrm flipV="1">
                <a:off x="3543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4" name="Line 2946"/>
              <p:cNvSpPr>
                <a:spLocks noChangeShapeType="1"/>
              </p:cNvSpPr>
              <p:nvPr/>
            </p:nvSpPr>
            <p:spPr bwMode="auto">
              <a:xfrm flipV="1">
                <a:off x="3589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5" name="Line 2947"/>
              <p:cNvSpPr>
                <a:spLocks noChangeShapeType="1"/>
              </p:cNvSpPr>
              <p:nvPr/>
            </p:nvSpPr>
            <p:spPr bwMode="auto">
              <a:xfrm flipV="1">
                <a:off x="3634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6" name="Line 2948"/>
              <p:cNvSpPr>
                <a:spLocks noChangeShapeType="1"/>
              </p:cNvSpPr>
              <p:nvPr/>
            </p:nvSpPr>
            <p:spPr bwMode="auto">
              <a:xfrm flipV="1">
                <a:off x="3725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7" name="Line 2949"/>
              <p:cNvSpPr>
                <a:spLocks noChangeShapeType="1"/>
              </p:cNvSpPr>
              <p:nvPr/>
            </p:nvSpPr>
            <p:spPr bwMode="auto">
              <a:xfrm flipV="1">
                <a:off x="3770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8" name="Line 2950"/>
              <p:cNvSpPr>
                <a:spLocks noChangeShapeType="1"/>
              </p:cNvSpPr>
              <p:nvPr/>
            </p:nvSpPr>
            <p:spPr bwMode="auto">
              <a:xfrm flipV="1">
                <a:off x="3816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8999" name="Line 2951"/>
              <p:cNvSpPr>
                <a:spLocks noChangeShapeType="1"/>
              </p:cNvSpPr>
              <p:nvPr/>
            </p:nvSpPr>
            <p:spPr bwMode="auto">
              <a:xfrm flipV="1">
                <a:off x="3861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0" name="Line 2952"/>
              <p:cNvSpPr>
                <a:spLocks noChangeShapeType="1"/>
              </p:cNvSpPr>
              <p:nvPr/>
            </p:nvSpPr>
            <p:spPr bwMode="auto">
              <a:xfrm flipV="1">
                <a:off x="3952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1" name="Line 2953"/>
              <p:cNvSpPr>
                <a:spLocks noChangeShapeType="1"/>
              </p:cNvSpPr>
              <p:nvPr/>
            </p:nvSpPr>
            <p:spPr bwMode="auto">
              <a:xfrm flipV="1">
                <a:off x="3997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2" name="Line 2954"/>
              <p:cNvSpPr>
                <a:spLocks noChangeShapeType="1"/>
              </p:cNvSpPr>
              <p:nvPr/>
            </p:nvSpPr>
            <p:spPr bwMode="auto">
              <a:xfrm flipV="1">
                <a:off x="4043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3" name="Line 2955"/>
              <p:cNvSpPr>
                <a:spLocks noChangeShapeType="1"/>
              </p:cNvSpPr>
              <p:nvPr/>
            </p:nvSpPr>
            <p:spPr bwMode="auto">
              <a:xfrm flipV="1">
                <a:off x="4088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4" name="Line 2956"/>
              <p:cNvSpPr>
                <a:spLocks noChangeShapeType="1"/>
              </p:cNvSpPr>
              <p:nvPr/>
            </p:nvSpPr>
            <p:spPr bwMode="auto">
              <a:xfrm flipV="1">
                <a:off x="4179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5" name="Line 2957"/>
              <p:cNvSpPr>
                <a:spLocks noChangeShapeType="1"/>
              </p:cNvSpPr>
              <p:nvPr/>
            </p:nvSpPr>
            <p:spPr bwMode="auto">
              <a:xfrm flipV="1">
                <a:off x="4224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6" name="Line 2958"/>
              <p:cNvSpPr>
                <a:spLocks noChangeShapeType="1"/>
              </p:cNvSpPr>
              <p:nvPr/>
            </p:nvSpPr>
            <p:spPr bwMode="auto">
              <a:xfrm flipV="1">
                <a:off x="4269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7" name="Line 2959"/>
              <p:cNvSpPr>
                <a:spLocks noChangeShapeType="1"/>
              </p:cNvSpPr>
              <p:nvPr/>
            </p:nvSpPr>
            <p:spPr bwMode="auto">
              <a:xfrm flipV="1">
                <a:off x="4315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8" name="Line 2960"/>
              <p:cNvSpPr>
                <a:spLocks noChangeShapeType="1"/>
              </p:cNvSpPr>
              <p:nvPr/>
            </p:nvSpPr>
            <p:spPr bwMode="auto">
              <a:xfrm flipV="1">
                <a:off x="4406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09" name="Line 2961"/>
              <p:cNvSpPr>
                <a:spLocks noChangeShapeType="1"/>
              </p:cNvSpPr>
              <p:nvPr/>
            </p:nvSpPr>
            <p:spPr bwMode="auto">
              <a:xfrm flipV="1">
                <a:off x="4451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10" name="Line 2962"/>
              <p:cNvSpPr>
                <a:spLocks noChangeShapeType="1"/>
              </p:cNvSpPr>
              <p:nvPr/>
            </p:nvSpPr>
            <p:spPr bwMode="auto">
              <a:xfrm flipV="1">
                <a:off x="4497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11" name="Line 2963"/>
              <p:cNvSpPr>
                <a:spLocks noChangeShapeType="1"/>
              </p:cNvSpPr>
              <p:nvPr/>
            </p:nvSpPr>
            <p:spPr bwMode="auto">
              <a:xfrm flipV="1">
                <a:off x="4542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12" name="Line 2964"/>
              <p:cNvSpPr>
                <a:spLocks noChangeShapeType="1"/>
              </p:cNvSpPr>
              <p:nvPr/>
            </p:nvSpPr>
            <p:spPr bwMode="auto">
              <a:xfrm flipV="1">
                <a:off x="4633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13" name="Line 2965"/>
              <p:cNvSpPr>
                <a:spLocks noChangeShapeType="1"/>
              </p:cNvSpPr>
              <p:nvPr/>
            </p:nvSpPr>
            <p:spPr bwMode="auto">
              <a:xfrm flipV="1">
                <a:off x="4678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14" name="Line 2966"/>
              <p:cNvSpPr>
                <a:spLocks noChangeShapeType="1"/>
              </p:cNvSpPr>
              <p:nvPr/>
            </p:nvSpPr>
            <p:spPr bwMode="auto">
              <a:xfrm flipV="1">
                <a:off x="4724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15" name="Line 2967"/>
              <p:cNvSpPr>
                <a:spLocks noChangeShapeType="1"/>
              </p:cNvSpPr>
              <p:nvPr/>
            </p:nvSpPr>
            <p:spPr bwMode="auto">
              <a:xfrm flipV="1">
                <a:off x="4769" y="1999"/>
                <a:ext cx="1" cy="18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16" name="Rectangle 2968"/>
              <p:cNvSpPr>
                <a:spLocks noChangeArrowheads="1"/>
              </p:cNvSpPr>
              <p:nvPr/>
            </p:nvSpPr>
            <p:spPr bwMode="auto">
              <a:xfrm>
                <a:off x="2977" y="205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</a:t>
                </a:r>
                <a:endParaRPr lang="cs-CZ"/>
              </a:p>
            </p:txBody>
          </p:sp>
          <p:sp>
            <p:nvSpPr>
              <p:cNvPr id="389017" name="Rectangle 2969"/>
              <p:cNvSpPr>
                <a:spLocks noChangeArrowheads="1"/>
              </p:cNvSpPr>
              <p:nvPr/>
            </p:nvSpPr>
            <p:spPr bwMode="auto">
              <a:xfrm>
                <a:off x="3203" y="205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4</a:t>
                </a:r>
                <a:endParaRPr lang="cs-CZ"/>
              </a:p>
            </p:txBody>
          </p:sp>
          <p:sp>
            <p:nvSpPr>
              <p:cNvPr id="389018" name="Rectangle 2970"/>
              <p:cNvSpPr>
                <a:spLocks noChangeArrowheads="1"/>
              </p:cNvSpPr>
              <p:nvPr/>
            </p:nvSpPr>
            <p:spPr bwMode="auto">
              <a:xfrm>
                <a:off x="3430" y="205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6</a:t>
                </a:r>
                <a:endParaRPr lang="cs-CZ"/>
              </a:p>
            </p:txBody>
          </p:sp>
          <p:sp>
            <p:nvSpPr>
              <p:cNvPr id="389019" name="Rectangle 2971"/>
              <p:cNvSpPr>
                <a:spLocks noChangeArrowheads="1"/>
              </p:cNvSpPr>
              <p:nvPr/>
            </p:nvSpPr>
            <p:spPr bwMode="auto">
              <a:xfrm>
                <a:off x="3657" y="2057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8</a:t>
                </a:r>
                <a:endParaRPr lang="cs-CZ"/>
              </a:p>
            </p:txBody>
          </p:sp>
          <p:sp>
            <p:nvSpPr>
              <p:cNvPr id="389020" name="Rectangle 2972"/>
              <p:cNvSpPr>
                <a:spLocks noChangeArrowheads="1"/>
              </p:cNvSpPr>
              <p:nvPr/>
            </p:nvSpPr>
            <p:spPr bwMode="auto">
              <a:xfrm>
                <a:off x="3862" y="2057"/>
                <a:ext cx="8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10</a:t>
                </a:r>
                <a:endParaRPr lang="cs-CZ"/>
              </a:p>
            </p:txBody>
          </p:sp>
          <p:sp>
            <p:nvSpPr>
              <p:cNvPr id="389021" name="Rectangle 2973"/>
              <p:cNvSpPr>
                <a:spLocks noChangeArrowheads="1"/>
              </p:cNvSpPr>
              <p:nvPr/>
            </p:nvSpPr>
            <p:spPr bwMode="auto">
              <a:xfrm>
                <a:off x="4089" y="2057"/>
                <a:ext cx="8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12</a:t>
                </a:r>
                <a:endParaRPr lang="cs-CZ"/>
              </a:p>
            </p:txBody>
          </p:sp>
          <p:sp>
            <p:nvSpPr>
              <p:cNvPr id="389022" name="Rectangle 2974"/>
              <p:cNvSpPr>
                <a:spLocks noChangeArrowheads="1"/>
              </p:cNvSpPr>
              <p:nvPr/>
            </p:nvSpPr>
            <p:spPr bwMode="auto">
              <a:xfrm>
                <a:off x="4316" y="2057"/>
                <a:ext cx="8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14</a:t>
                </a:r>
                <a:endParaRPr lang="cs-CZ"/>
              </a:p>
            </p:txBody>
          </p:sp>
          <p:sp>
            <p:nvSpPr>
              <p:cNvPr id="389023" name="Rectangle 2975"/>
              <p:cNvSpPr>
                <a:spLocks noChangeArrowheads="1"/>
              </p:cNvSpPr>
              <p:nvPr/>
            </p:nvSpPr>
            <p:spPr bwMode="auto">
              <a:xfrm>
                <a:off x="4543" y="2057"/>
                <a:ext cx="8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16</a:t>
                </a:r>
                <a:endParaRPr lang="cs-CZ"/>
              </a:p>
            </p:txBody>
          </p:sp>
          <p:sp>
            <p:nvSpPr>
              <p:cNvPr id="389024" name="Line 2976"/>
              <p:cNvSpPr>
                <a:spLocks noChangeShapeType="1"/>
              </p:cNvSpPr>
              <p:nvPr/>
            </p:nvSpPr>
            <p:spPr bwMode="auto">
              <a:xfrm>
                <a:off x="2998" y="691"/>
                <a:ext cx="18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25" name="Line 2977"/>
              <p:cNvSpPr>
                <a:spLocks noChangeShapeType="1"/>
              </p:cNvSpPr>
              <p:nvPr/>
            </p:nvSpPr>
            <p:spPr bwMode="auto">
              <a:xfrm>
                <a:off x="3225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26" name="Line 2978"/>
              <p:cNvSpPr>
                <a:spLocks noChangeShapeType="1"/>
              </p:cNvSpPr>
              <p:nvPr/>
            </p:nvSpPr>
            <p:spPr bwMode="auto">
              <a:xfrm>
                <a:off x="3452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27" name="Line 2979"/>
              <p:cNvSpPr>
                <a:spLocks noChangeShapeType="1"/>
              </p:cNvSpPr>
              <p:nvPr/>
            </p:nvSpPr>
            <p:spPr bwMode="auto">
              <a:xfrm>
                <a:off x="3679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28" name="Line 2980"/>
              <p:cNvSpPr>
                <a:spLocks noChangeShapeType="1"/>
              </p:cNvSpPr>
              <p:nvPr/>
            </p:nvSpPr>
            <p:spPr bwMode="auto">
              <a:xfrm>
                <a:off x="3906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29" name="Line 2981"/>
              <p:cNvSpPr>
                <a:spLocks noChangeShapeType="1"/>
              </p:cNvSpPr>
              <p:nvPr/>
            </p:nvSpPr>
            <p:spPr bwMode="auto">
              <a:xfrm>
                <a:off x="4134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0" name="Line 2982"/>
              <p:cNvSpPr>
                <a:spLocks noChangeShapeType="1"/>
              </p:cNvSpPr>
              <p:nvPr/>
            </p:nvSpPr>
            <p:spPr bwMode="auto">
              <a:xfrm>
                <a:off x="4360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1" name="Line 2983"/>
              <p:cNvSpPr>
                <a:spLocks noChangeShapeType="1"/>
              </p:cNvSpPr>
              <p:nvPr/>
            </p:nvSpPr>
            <p:spPr bwMode="auto">
              <a:xfrm>
                <a:off x="4587" y="691"/>
                <a:ext cx="1" cy="3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2" name="Line 2984"/>
              <p:cNvSpPr>
                <a:spLocks noChangeShapeType="1"/>
              </p:cNvSpPr>
              <p:nvPr/>
            </p:nvSpPr>
            <p:spPr bwMode="auto">
              <a:xfrm>
                <a:off x="3043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3" name="Line 2985"/>
              <p:cNvSpPr>
                <a:spLocks noChangeShapeType="1"/>
              </p:cNvSpPr>
              <p:nvPr/>
            </p:nvSpPr>
            <p:spPr bwMode="auto">
              <a:xfrm>
                <a:off x="3089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4" name="Line 2986"/>
              <p:cNvSpPr>
                <a:spLocks noChangeShapeType="1"/>
              </p:cNvSpPr>
              <p:nvPr/>
            </p:nvSpPr>
            <p:spPr bwMode="auto">
              <a:xfrm>
                <a:off x="3134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5" name="Line 2987"/>
              <p:cNvSpPr>
                <a:spLocks noChangeShapeType="1"/>
              </p:cNvSpPr>
              <p:nvPr/>
            </p:nvSpPr>
            <p:spPr bwMode="auto">
              <a:xfrm>
                <a:off x="3180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6" name="Line 2988"/>
              <p:cNvSpPr>
                <a:spLocks noChangeShapeType="1"/>
              </p:cNvSpPr>
              <p:nvPr/>
            </p:nvSpPr>
            <p:spPr bwMode="auto">
              <a:xfrm>
                <a:off x="3271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7" name="Line 2989"/>
              <p:cNvSpPr>
                <a:spLocks noChangeShapeType="1"/>
              </p:cNvSpPr>
              <p:nvPr/>
            </p:nvSpPr>
            <p:spPr bwMode="auto">
              <a:xfrm>
                <a:off x="3316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8" name="Line 2990"/>
              <p:cNvSpPr>
                <a:spLocks noChangeShapeType="1"/>
              </p:cNvSpPr>
              <p:nvPr/>
            </p:nvSpPr>
            <p:spPr bwMode="auto">
              <a:xfrm>
                <a:off x="3361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39" name="Line 2991"/>
              <p:cNvSpPr>
                <a:spLocks noChangeShapeType="1"/>
              </p:cNvSpPr>
              <p:nvPr/>
            </p:nvSpPr>
            <p:spPr bwMode="auto">
              <a:xfrm>
                <a:off x="3407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0" name="Line 2992"/>
              <p:cNvSpPr>
                <a:spLocks noChangeShapeType="1"/>
              </p:cNvSpPr>
              <p:nvPr/>
            </p:nvSpPr>
            <p:spPr bwMode="auto">
              <a:xfrm>
                <a:off x="3498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1" name="Line 2993"/>
              <p:cNvSpPr>
                <a:spLocks noChangeShapeType="1"/>
              </p:cNvSpPr>
              <p:nvPr/>
            </p:nvSpPr>
            <p:spPr bwMode="auto">
              <a:xfrm>
                <a:off x="3543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2" name="Line 2994"/>
              <p:cNvSpPr>
                <a:spLocks noChangeShapeType="1"/>
              </p:cNvSpPr>
              <p:nvPr/>
            </p:nvSpPr>
            <p:spPr bwMode="auto">
              <a:xfrm>
                <a:off x="3589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3" name="Line 2995"/>
              <p:cNvSpPr>
                <a:spLocks noChangeShapeType="1"/>
              </p:cNvSpPr>
              <p:nvPr/>
            </p:nvSpPr>
            <p:spPr bwMode="auto">
              <a:xfrm>
                <a:off x="3634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4" name="Line 2996"/>
              <p:cNvSpPr>
                <a:spLocks noChangeShapeType="1"/>
              </p:cNvSpPr>
              <p:nvPr/>
            </p:nvSpPr>
            <p:spPr bwMode="auto">
              <a:xfrm>
                <a:off x="3725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5" name="Line 2997"/>
              <p:cNvSpPr>
                <a:spLocks noChangeShapeType="1"/>
              </p:cNvSpPr>
              <p:nvPr/>
            </p:nvSpPr>
            <p:spPr bwMode="auto">
              <a:xfrm>
                <a:off x="3770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6" name="Line 2998"/>
              <p:cNvSpPr>
                <a:spLocks noChangeShapeType="1"/>
              </p:cNvSpPr>
              <p:nvPr/>
            </p:nvSpPr>
            <p:spPr bwMode="auto">
              <a:xfrm>
                <a:off x="3816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7" name="Line 2999"/>
              <p:cNvSpPr>
                <a:spLocks noChangeShapeType="1"/>
              </p:cNvSpPr>
              <p:nvPr/>
            </p:nvSpPr>
            <p:spPr bwMode="auto">
              <a:xfrm>
                <a:off x="3861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8" name="Line 3000"/>
              <p:cNvSpPr>
                <a:spLocks noChangeShapeType="1"/>
              </p:cNvSpPr>
              <p:nvPr/>
            </p:nvSpPr>
            <p:spPr bwMode="auto">
              <a:xfrm>
                <a:off x="3952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49" name="Line 3001"/>
              <p:cNvSpPr>
                <a:spLocks noChangeShapeType="1"/>
              </p:cNvSpPr>
              <p:nvPr/>
            </p:nvSpPr>
            <p:spPr bwMode="auto">
              <a:xfrm>
                <a:off x="3997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0" name="Line 3002"/>
              <p:cNvSpPr>
                <a:spLocks noChangeShapeType="1"/>
              </p:cNvSpPr>
              <p:nvPr/>
            </p:nvSpPr>
            <p:spPr bwMode="auto">
              <a:xfrm>
                <a:off x="4043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1" name="Line 3003"/>
              <p:cNvSpPr>
                <a:spLocks noChangeShapeType="1"/>
              </p:cNvSpPr>
              <p:nvPr/>
            </p:nvSpPr>
            <p:spPr bwMode="auto">
              <a:xfrm>
                <a:off x="4088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2" name="Line 3004"/>
              <p:cNvSpPr>
                <a:spLocks noChangeShapeType="1"/>
              </p:cNvSpPr>
              <p:nvPr/>
            </p:nvSpPr>
            <p:spPr bwMode="auto">
              <a:xfrm>
                <a:off x="4179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3" name="Line 3005"/>
              <p:cNvSpPr>
                <a:spLocks noChangeShapeType="1"/>
              </p:cNvSpPr>
              <p:nvPr/>
            </p:nvSpPr>
            <p:spPr bwMode="auto">
              <a:xfrm>
                <a:off x="4224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4" name="Line 3006"/>
              <p:cNvSpPr>
                <a:spLocks noChangeShapeType="1"/>
              </p:cNvSpPr>
              <p:nvPr/>
            </p:nvSpPr>
            <p:spPr bwMode="auto">
              <a:xfrm>
                <a:off x="4269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5" name="Line 3007"/>
              <p:cNvSpPr>
                <a:spLocks noChangeShapeType="1"/>
              </p:cNvSpPr>
              <p:nvPr/>
            </p:nvSpPr>
            <p:spPr bwMode="auto">
              <a:xfrm>
                <a:off x="4315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6" name="Line 3008"/>
              <p:cNvSpPr>
                <a:spLocks noChangeShapeType="1"/>
              </p:cNvSpPr>
              <p:nvPr/>
            </p:nvSpPr>
            <p:spPr bwMode="auto">
              <a:xfrm>
                <a:off x="4406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7" name="Line 3009"/>
              <p:cNvSpPr>
                <a:spLocks noChangeShapeType="1"/>
              </p:cNvSpPr>
              <p:nvPr/>
            </p:nvSpPr>
            <p:spPr bwMode="auto">
              <a:xfrm>
                <a:off x="4451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8" name="Line 3010"/>
              <p:cNvSpPr>
                <a:spLocks noChangeShapeType="1"/>
              </p:cNvSpPr>
              <p:nvPr/>
            </p:nvSpPr>
            <p:spPr bwMode="auto">
              <a:xfrm>
                <a:off x="4497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59" name="Line 3011"/>
              <p:cNvSpPr>
                <a:spLocks noChangeShapeType="1"/>
              </p:cNvSpPr>
              <p:nvPr/>
            </p:nvSpPr>
            <p:spPr bwMode="auto">
              <a:xfrm>
                <a:off x="4542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60" name="Line 3012"/>
              <p:cNvSpPr>
                <a:spLocks noChangeShapeType="1"/>
              </p:cNvSpPr>
              <p:nvPr/>
            </p:nvSpPr>
            <p:spPr bwMode="auto">
              <a:xfrm>
                <a:off x="4633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61" name="Line 3013"/>
              <p:cNvSpPr>
                <a:spLocks noChangeShapeType="1"/>
              </p:cNvSpPr>
              <p:nvPr/>
            </p:nvSpPr>
            <p:spPr bwMode="auto">
              <a:xfrm>
                <a:off x="4678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62" name="Line 3014"/>
              <p:cNvSpPr>
                <a:spLocks noChangeShapeType="1"/>
              </p:cNvSpPr>
              <p:nvPr/>
            </p:nvSpPr>
            <p:spPr bwMode="auto">
              <a:xfrm>
                <a:off x="4724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63" name="Line 3015"/>
              <p:cNvSpPr>
                <a:spLocks noChangeShapeType="1"/>
              </p:cNvSpPr>
              <p:nvPr/>
            </p:nvSpPr>
            <p:spPr bwMode="auto">
              <a:xfrm>
                <a:off x="4769" y="691"/>
                <a:ext cx="1" cy="17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64" name="Rectangle 3016"/>
              <p:cNvSpPr>
                <a:spLocks noChangeArrowheads="1"/>
              </p:cNvSpPr>
              <p:nvPr/>
            </p:nvSpPr>
            <p:spPr bwMode="auto">
              <a:xfrm rot="16200000">
                <a:off x="2411" y="1359"/>
                <a:ext cx="58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normalized units</a:t>
                </a:r>
                <a:endParaRPr lang="cs-CZ"/>
              </a:p>
            </p:txBody>
          </p:sp>
          <p:sp>
            <p:nvSpPr>
              <p:cNvPr id="389065" name="Line 3017"/>
              <p:cNvSpPr>
                <a:spLocks noChangeShapeType="1"/>
              </p:cNvSpPr>
              <p:nvPr/>
            </p:nvSpPr>
            <p:spPr bwMode="auto">
              <a:xfrm flipV="1">
                <a:off x="2998" y="691"/>
                <a:ext cx="1" cy="132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66" name="Line 3018"/>
              <p:cNvSpPr>
                <a:spLocks noChangeShapeType="1"/>
              </p:cNvSpPr>
              <p:nvPr/>
            </p:nvSpPr>
            <p:spPr bwMode="auto">
              <a:xfrm>
                <a:off x="2999" y="2016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67" name="Line 3019"/>
              <p:cNvSpPr>
                <a:spLocks noChangeShapeType="1"/>
              </p:cNvSpPr>
              <p:nvPr/>
            </p:nvSpPr>
            <p:spPr bwMode="auto">
              <a:xfrm>
                <a:off x="2999" y="1795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68" name="Line 3020"/>
              <p:cNvSpPr>
                <a:spLocks noChangeShapeType="1"/>
              </p:cNvSpPr>
              <p:nvPr/>
            </p:nvSpPr>
            <p:spPr bwMode="auto">
              <a:xfrm>
                <a:off x="2999" y="1574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69" name="Line 3021"/>
              <p:cNvSpPr>
                <a:spLocks noChangeShapeType="1"/>
              </p:cNvSpPr>
              <p:nvPr/>
            </p:nvSpPr>
            <p:spPr bwMode="auto">
              <a:xfrm>
                <a:off x="2999" y="1353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0" name="Line 3022"/>
              <p:cNvSpPr>
                <a:spLocks noChangeShapeType="1"/>
              </p:cNvSpPr>
              <p:nvPr/>
            </p:nvSpPr>
            <p:spPr bwMode="auto">
              <a:xfrm>
                <a:off x="2999" y="1132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1" name="Line 3023"/>
              <p:cNvSpPr>
                <a:spLocks noChangeShapeType="1"/>
              </p:cNvSpPr>
              <p:nvPr/>
            </p:nvSpPr>
            <p:spPr bwMode="auto">
              <a:xfrm>
                <a:off x="2999" y="911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2" name="Line 3024"/>
              <p:cNvSpPr>
                <a:spLocks noChangeShapeType="1"/>
              </p:cNvSpPr>
              <p:nvPr/>
            </p:nvSpPr>
            <p:spPr bwMode="auto">
              <a:xfrm>
                <a:off x="2998" y="197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3" name="Line 3025"/>
              <p:cNvSpPr>
                <a:spLocks noChangeShapeType="1"/>
              </p:cNvSpPr>
              <p:nvPr/>
            </p:nvSpPr>
            <p:spPr bwMode="auto">
              <a:xfrm>
                <a:off x="2998" y="1928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4" name="Line 3026"/>
              <p:cNvSpPr>
                <a:spLocks noChangeShapeType="1"/>
              </p:cNvSpPr>
              <p:nvPr/>
            </p:nvSpPr>
            <p:spPr bwMode="auto">
              <a:xfrm>
                <a:off x="2998" y="1883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5" name="Line 3027"/>
              <p:cNvSpPr>
                <a:spLocks noChangeShapeType="1"/>
              </p:cNvSpPr>
              <p:nvPr/>
            </p:nvSpPr>
            <p:spPr bwMode="auto">
              <a:xfrm>
                <a:off x="2998" y="1840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6" name="Line 3028"/>
              <p:cNvSpPr>
                <a:spLocks noChangeShapeType="1"/>
              </p:cNvSpPr>
              <p:nvPr/>
            </p:nvSpPr>
            <p:spPr bwMode="auto">
              <a:xfrm>
                <a:off x="2998" y="1751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7" name="Line 3029"/>
              <p:cNvSpPr>
                <a:spLocks noChangeShapeType="1"/>
              </p:cNvSpPr>
              <p:nvPr/>
            </p:nvSpPr>
            <p:spPr bwMode="auto">
              <a:xfrm>
                <a:off x="2998" y="170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8" name="Line 3030"/>
              <p:cNvSpPr>
                <a:spLocks noChangeShapeType="1"/>
              </p:cNvSpPr>
              <p:nvPr/>
            </p:nvSpPr>
            <p:spPr bwMode="auto">
              <a:xfrm>
                <a:off x="2998" y="1663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79" name="Line 3031"/>
              <p:cNvSpPr>
                <a:spLocks noChangeShapeType="1"/>
              </p:cNvSpPr>
              <p:nvPr/>
            </p:nvSpPr>
            <p:spPr bwMode="auto">
              <a:xfrm>
                <a:off x="2998" y="1618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0" name="Line 3032"/>
              <p:cNvSpPr>
                <a:spLocks noChangeShapeType="1"/>
              </p:cNvSpPr>
              <p:nvPr/>
            </p:nvSpPr>
            <p:spPr bwMode="auto">
              <a:xfrm>
                <a:off x="2998" y="1530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1" name="Line 3033"/>
              <p:cNvSpPr>
                <a:spLocks noChangeShapeType="1"/>
              </p:cNvSpPr>
              <p:nvPr/>
            </p:nvSpPr>
            <p:spPr bwMode="auto">
              <a:xfrm>
                <a:off x="2998" y="1486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2" name="Line 3034"/>
              <p:cNvSpPr>
                <a:spLocks noChangeShapeType="1"/>
              </p:cNvSpPr>
              <p:nvPr/>
            </p:nvSpPr>
            <p:spPr bwMode="auto">
              <a:xfrm>
                <a:off x="2998" y="144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3" name="Line 3035"/>
              <p:cNvSpPr>
                <a:spLocks noChangeShapeType="1"/>
              </p:cNvSpPr>
              <p:nvPr/>
            </p:nvSpPr>
            <p:spPr bwMode="auto">
              <a:xfrm>
                <a:off x="2998" y="139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4" name="Line 3036"/>
              <p:cNvSpPr>
                <a:spLocks noChangeShapeType="1"/>
              </p:cNvSpPr>
              <p:nvPr/>
            </p:nvSpPr>
            <p:spPr bwMode="auto">
              <a:xfrm>
                <a:off x="2998" y="1309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5" name="Line 3037"/>
              <p:cNvSpPr>
                <a:spLocks noChangeShapeType="1"/>
              </p:cNvSpPr>
              <p:nvPr/>
            </p:nvSpPr>
            <p:spPr bwMode="auto">
              <a:xfrm>
                <a:off x="2998" y="1265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6" name="Line 3038"/>
              <p:cNvSpPr>
                <a:spLocks noChangeShapeType="1"/>
              </p:cNvSpPr>
              <p:nvPr/>
            </p:nvSpPr>
            <p:spPr bwMode="auto">
              <a:xfrm>
                <a:off x="2998" y="1220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7" name="Line 3039"/>
              <p:cNvSpPr>
                <a:spLocks noChangeShapeType="1"/>
              </p:cNvSpPr>
              <p:nvPr/>
            </p:nvSpPr>
            <p:spPr bwMode="auto">
              <a:xfrm>
                <a:off x="2998" y="117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8" name="Line 3040"/>
              <p:cNvSpPr>
                <a:spLocks noChangeShapeType="1"/>
              </p:cNvSpPr>
              <p:nvPr/>
            </p:nvSpPr>
            <p:spPr bwMode="auto">
              <a:xfrm>
                <a:off x="2998" y="1088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89" name="Line 3041"/>
              <p:cNvSpPr>
                <a:spLocks noChangeShapeType="1"/>
              </p:cNvSpPr>
              <p:nvPr/>
            </p:nvSpPr>
            <p:spPr bwMode="auto">
              <a:xfrm>
                <a:off x="2998" y="1044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90" name="Line 3042"/>
              <p:cNvSpPr>
                <a:spLocks noChangeShapeType="1"/>
              </p:cNvSpPr>
              <p:nvPr/>
            </p:nvSpPr>
            <p:spPr bwMode="auto">
              <a:xfrm>
                <a:off x="2998" y="1000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91" name="Line 3043"/>
              <p:cNvSpPr>
                <a:spLocks noChangeShapeType="1"/>
              </p:cNvSpPr>
              <p:nvPr/>
            </p:nvSpPr>
            <p:spPr bwMode="auto">
              <a:xfrm>
                <a:off x="2998" y="955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92" name="Line 3044"/>
              <p:cNvSpPr>
                <a:spLocks noChangeShapeType="1"/>
              </p:cNvSpPr>
              <p:nvPr/>
            </p:nvSpPr>
            <p:spPr bwMode="auto">
              <a:xfrm>
                <a:off x="2998" y="86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93" name="Line 3045"/>
              <p:cNvSpPr>
                <a:spLocks noChangeShapeType="1"/>
              </p:cNvSpPr>
              <p:nvPr/>
            </p:nvSpPr>
            <p:spPr bwMode="auto">
              <a:xfrm>
                <a:off x="2998" y="823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94" name="Line 3046"/>
              <p:cNvSpPr>
                <a:spLocks noChangeShapeType="1"/>
              </p:cNvSpPr>
              <p:nvPr/>
            </p:nvSpPr>
            <p:spPr bwMode="auto">
              <a:xfrm>
                <a:off x="2998" y="779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95" name="Line 3047"/>
              <p:cNvSpPr>
                <a:spLocks noChangeShapeType="1"/>
              </p:cNvSpPr>
              <p:nvPr/>
            </p:nvSpPr>
            <p:spPr bwMode="auto">
              <a:xfrm>
                <a:off x="2998" y="734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096" name="Rectangle 3048"/>
              <p:cNvSpPr>
                <a:spLocks noChangeArrowheads="1"/>
              </p:cNvSpPr>
              <p:nvPr/>
            </p:nvSpPr>
            <p:spPr bwMode="auto">
              <a:xfrm>
                <a:off x="2914" y="1971"/>
                <a:ext cx="44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0</a:t>
                </a:r>
                <a:endParaRPr lang="cs-CZ"/>
              </a:p>
            </p:txBody>
          </p:sp>
          <p:sp>
            <p:nvSpPr>
              <p:cNvPr id="389097" name="Rectangle 3049"/>
              <p:cNvSpPr>
                <a:spLocks noChangeArrowheads="1"/>
              </p:cNvSpPr>
              <p:nvPr/>
            </p:nvSpPr>
            <p:spPr bwMode="auto">
              <a:xfrm>
                <a:off x="2826" y="1750"/>
                <a:ext cx="132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200</a:t>
                </a:r>
                <a:endParaRPr lang="cs-CZ"/>
              </a:p>
            </p:txBody>
          </p:sp>
          <p:sp>
            <p:nvSpPr>
              <p:cNvPr id="389098" name="Rectangle 3050"/>
              <p:cNvSpPr>
                <a:spLocks noChangeArrowheads="1"/>
              </p:cNvSpPr>
              <p:nvPr/>
            </p:nvSpPr>
            <p:spPr bwMode="auto">
              <a:xfrm>
                <a:off x="2826" y="1529"/>
                <a:ext cx="132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400</a:t>
                </a:r>
                <a:endParaRPr lang="cs-CZ"/>
              </a:p>
            </p:txBody>
          </p:sp>
          <p:sp>
            <p:nvSpPr>
              <p:cNvPr id="389099" name="Rectangle 3051"/>
              <p:cNvSpPr>
                <a:spLocks noChangeArrowheads="1"/>
              </p:cNvSpPr>
              <p:nvPr/>
            </p:nvSpPr>
            <p:spPr bwMode="auto">
              <a:xfrm>
                <a:off x="2826" y="1309"/>
                <a:ext cx="132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600</a:t>
                </a:r>
                <a:endParaRPr lang="cs-CZ"/>
              </a:p>
            </p:txBody>
          </p:sp>
          <p:sp>
            <p:nvSpPr>
              <p:cNvPr id="389100" name="Rectangle 3052"/>
              <p:cNvSpPr>
                <a:spLocks noChangeArrowheads="1"/>
              </p:cNvSpPr>
              <p:nvPr/>
            </p:nvSpPr>
            <p:spPr bwMode="auto">
              <a:xfrm>
                <a:off x="2826" y="1087"/>
                <a:ext cx="132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800</a:t>
                </a:r>
                <a:endParaRPr lang="cs-CZ"/>
              </a:p>
            </p:txBody>
          </p:sp>
          <p:sp>
            <p:nvSpPr>
              <p:cNvPr id="389101" name="Rectangle 3053"/>
              <p:cNvSpPr>
                <a:spLocks noChangeArrowheads="1"/>
              </p:cNvSpPr>
              <p:nvPr/>
            </p:nvSpPr>
            <p:spPr bwMode="auto">
              <a:xfrm>
                <a:off x="2781" y="866"/>
                <a:ext cx="176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1000</a:t>
                </a:r>
                <a:endParaRPr lang="cs-CZ"/>
              </a:p>
            </p:txBody>
          </p:sp>
          <p:sp>
            <p:nvSpPr>
              <p:cNvPr id="389102" name="Rectangle 3054"/>
              <p:cNvSpPr>
                <a:spLocks noChangeArrowheads="1"/>
              </p:cNvSpPr>
              <p:nvPr/>
            </p:nvSpPr>
            <p:spPr bwMode="auto">
              <a:xfrm>
                <a:off x="2781" y="646"/>
                <a:ext cx="176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cs-CZ" sz="1000" b="0">
                    <a:solidFill>
                      <a:srgbClr val="000000"/>
                    </a:solidFill>
                    <a:latin typeface="Arial" pitchFamily="34" charset="0"/>
                  </a:rPr>
                  <a:t>1200</a:t>
                </a:r>
                <a:endParaRPr lang="cs-CZ"/>
              </a:p>
            </p:txBody>
          </p:sp>
          <p:sp>
            <p:nvSpPr>
              <p:cNvPr id="389103" name="Line 3055"/>
              <p:cNvSpPr>
                <a:spLocks noChangeShapeType="1"/>
              </p:cNvSpPr>
              <p:nvPr/>
            </p:nvSpPr>
            <p:spPr bwMode="auto">
              <a:xfrm flipV="1">
                <a:off x="4813" y="691"/>
                <a:ext cx="1" cy="1326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04" name="Line 3056"/>
              <p:cNvSpPr>
                <a:spLocks noChangeShapeType="1"/>
              </p:cNvSpPr>
              <p:nvPr/>
            </p:nvSpPr>
            <p:spPr bwMode="auto">
              <a:xfrm flipH="1">
                <a:off x="4776" y="2016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05" name="Line 3057"/>
              <p:cNvSpPr>
                <a:spLocks noChangeShapeType="1"/>
              </p:cNvSpPr>
              <p:nvPr/>
            </p:nvSpPr>
            <p:spPr bwMode="auto">
              <a:xfrm flipH="1">
                <a:off x="4776" y="1795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06" name="Line 3058"/>
              <p:cNvSpPr>
                <a:spLocks noChangeShapeType="1"/>
              </p:cNvSpPr>
              <p:nvPr/>
            </p:nvSpPr>
            <p:spPr bwMode="auto">
              <a:xfrm flipH="1">
                <a:off x="4776" y="1574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07" name="Line 3059"/>
              <p:cNvSpPr>
                <a:spLocks noChangeShapeType="1"/>
              </p:cNvSpPr>
              <p:nvPr/>
            </p:nvSpPr>
            <p:spPr bwMode="auto">
              <a:xfrm flipH="1">
                <a:off x="4776" y="1353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08" name="Line 3060"/>
              <p:cNvSpPr>
                <a:spLocks noChangeShapeType="1"/>
              </p:cNvSpPr>
              <p:nvPr/>
            </p:nvSpPr>
            <p:spPr bwMode="auto">
              <a:xfrm flipH="1">
                <a:off x="4776" y="1132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09" name="Line 3061"/>
              <p:cNvSpPr>
                <a:spLocks noChangeShapeType="1"/>
              </p:cNvSpPr>
              <p:nvPr/>
            </p:nvSpPr>
            <p:spPr bwMode="auto">
              <a:xfrm flipH="1">
                <a:off x="4776" y="911"/>
                <a:ext cx="3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0" name="Line 3062"/>
              <p:cNvSpPr>
                <a:spLocks noChangeShapeType="1"/>
              </p:cNvSpPr>
              <p:nvPr/>
            </p:nvSpPr>
            <p:spPr bwMode="auto">
              <a:xfrm flipH="1">
                <a:off x="4795" y="197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1" name="Line 3063"/>
              <p:cNvSpPr>
                <a:spLocks noChangeShapeType="1"/>
              </p:cNvSpPr>
              <p:nvPr/>
            </p:nvSpPr>
            <p:spPr bwMode="auto">
              <a:xfrm flipH="1">
                <a:off x="4795" y="1928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2" name="Line 3064"/>
              <p:cNvSpPr>
                <a:spLocks noChangeShapeType="1"/>
              </p:cNvSpPr>
              <p:nvPr/>
            </p:nvSpPr>
            <p:spPr bwMode="auto">
              <a:xfrm flipH="1">
                <a:off x="4795" y="1883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3" name="Line 3065"/>
              <p:cNvSpPr>
                <a:spLocks noChangeShapeType="1"/>
              </p:cNvSpPr>
              <p:nvPr/>
            </p:nvSpPr>
            <p:spPr bwMode="auto">
              <a:xfrm flipH="1">
                <a:off x="4795" y="1840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4" name="Line 3066"/>
              <p:cNvSpPr>
                <a:spLocks noChangeShapeType="1"/>
              </p:cNvSpPr>
              <p:nvPr/>
            </p:nvSpPr>
            <p:spPr bwMode="auto">
              <a:xfrm flipH="1">
                <a:off x="4795" y="1751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5" name="Line 3067"/>
              <p:cNvSpPr>
                <a:spLocks noChangeShapeType="1"/>
              </p:cNvSpPr>
              <p:nvPr/>
            </p:nvSpPr>
            <p:spPr bwMode="auto">
              <a:xfrm flipH="1">
                <a:off x="4795" y="170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6" name="Line 3068"/>
              <p:cNvSpPr>
                <a:spLocks noChangeShapeType="1"/>
              </p:cNvSpPr>
              <p:nvPr/>
            </p:nvSpPr>
            <p:spPr bwMode="auto">
              <a:xfrm flipH="1">
                <a:off x="4795" y="1663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7" name="Line 3069"/>
              <p:cNvSpPr>
                <a:spLocks noChangeShapeType="1"/>
              </p:cNvSpPr>
              <p:nvPr/>
            </p:nvSpPr>
            <p:spPr bwMode="auto">
              <a:xfrm flipH="1">
                <a:off x="4795" y="1618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8" name="Line 3070"/>
              <p:cNvSpPr>
                <a:spLocks noChangeShapeType="1"/>
              </p:cNvSpPr>
              <p:nvPr/>
            </p:nvSpPr>
            <p:spPr bwMode="auto">
              <a:xfrm flipH="1">
                <a:off x="4795" y="1530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19" name="Line 3071"/>
              <p:cNvSpPr>
                <a:spLocks noChangeShapeType="1"/>
              </p:cNvSpPr>
              <p:nvPr/>
            </p:nvSpPr>
            <p:spPr bwMode="auto">
              <a:xfrm flipH="1">
                <a:off x="4795" y="1486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0" name="Line 3072"/>
              <p:cNvSpPr>
                <a:spLocks noChangeShapeType="1"/>
              </p:cNvSpPr>
              <p:nvPr/>
            </p:nvSpPr>
            <p:spPr bwMode="auto">
              <a:xfrm flipH="1">
                <a:off x="4795" y="1442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1" name="Line 3073"/>
              <p:cNvSpPr>
                <a:spLocks noChangeShapeType="1"/>
              </p:cNvSpPr>
              <p:nvPr/>
            </p:nvSpPr>
            <p:spPr bwMode="auto">
              <a:xfrm flipH="1">
                <a:off x="4795" y="139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2" name="Line 3074"/>
              <p:cNvSpPr>
                <a:spLocks noChangeShapeType="1"/>
              </p:cNvSpPr>
              <p:nvPr/>
            </p:nvSpPr>
            <p:spPr bwMode="auto">
              <a:xfrm flipH="1">
                <a:off x="4795" y="1309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3" name="Line 3075"/>
              <p:cNvSpPr>
                <a:spLocks noChangeShapeType="1"/>
              </p:cNvSpPr>
              <p:nvPr/>
            </p:nvSpPr>
            <p:spPr bwMode="auto">
              <a:xfrm flipH="1">
                <a:off x="4795" y="1265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4" name="Line 3076"/>
              <p:cNvSpPr>
                <a:spLocks noChangeShapeType="1"/>
              </p:cNvSpPr>
              <p:nvPr/>
            </p:nvSpPr>
            <p:spPr bwMode="auto">
              <a:xfrm flipH="1">
                <a:off x="4795" y="1220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5" name="Line 3077"/>
              <p:cNvSpPr>
                <a:spLocks noChangeShapeType="1"/>
              </p:cNvSpPr>
              <p:nvPr/>
            </p:nvSpPr>
            <p:spPr bwMode="auto">
              <a:xfrm flipH="1">
                <a:off x="4795" y="117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6" name="Line 3078"/>
              <p:cNvSpPr>
                <a:spLocks noChangeShapeType="1"/>
              </p:cNvSpPr>
              <p:nvPr/>
            </p:nvSpPr>
            <p:spPr bwMode="auto">
              <a:xfrm flipH="1">
                <a:off x="4795" y="1088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7" name="Line 3079"/>
              <p:cNvSpPr>
                <a:spLocks noChangeShapeType="1"/>
              </p:cNvSpPr>
              <p:nvPr/>
            </p:nvSpPr>
            <p:spPr bwMode="auto">
              <a:xfrm flipH="1">
                <a:off x="4795" y="1044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8" name="Line 3080"/>
              <p:cNvSpPr>
                <a:spLocks noChangeShapeType="1"/>
              </p:cNvSpPr>
              <p:nvPr/>
            </p:nvSpPr>
            <p:spPr bwMode="auto">
              <a:xfrm flipH="1">
                <a:off x="4795" y="1000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29" name="Line 3081"/>
              <p:cNvSpPr>
                <a:spLocks noChangeShapeType="1"/>
              </p:cNvSpPr>
              <p:nvPr/>
            </p:nvSpPr>
            <p:spPr bwMode="auto">
              <a:xfrm flipH="1">
                <a:off x="4795" y="955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0" name="Line 3082"/>
              <p:cNvSpPr>
                <a:spLocks noChangeShapeType="1"/>
              </p:cNvSpPr>
              <p:nvPr/>
            </p:nvSpPr>
            <p:spPr bwMode="auto">
              <a:xfrm flipH="1">
                <a:off x="4795" y="867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1" name="Line 3083"/>
              <p:cNvSpPr>
                <a:spLocks noChangeShapeType="1"/>
              </p:cNvSpPr>
              <p:nvPr/>
            </p:nvSpPr>
            <p:spPr bwMode="auto">
              <a:xfrm flipH="1">
                <a:off x="4795" y="823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2" name="Line 3084"/>
              <p:cNvSpPr>
                <a:spLocks noChangeShapeType="1"/>
              </p:cNvSpPr>
              <p:nvPr/>
            </p:nvSpPr>
            <p:spPr bwMode="auto">
              <a:xfrm flipH="1">
                <a:off x="4795" y="779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3" name="Line 3085"/>
              <p:cNvSpPr>
                <a:spLocks noChangeShapeType="1"/>
              </p:cNvSpPr>
              <p:nvPr/>
            </p:nvSpPr>
            <p:spPr bwMode="auto">
              <a:xfrm flipH="1">
                <a:off x="4795" y="734"/>
                <a:ext cx="18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4" name="Line 3086"/>
              <p:cNvSpPr>
                <a:spLocks noChangeShapeType="1"/>
              </p:cNvSpPr>
              <p:nvPr/>
            </p:nvSpPr>
            <p:spPr bwMode="auto">
              <a:xfrm flipV="1">
                <a:off x="310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5" name="Line 3087"/>
              <p:cNvSpPr>
                <a:spLocks noChangeShapeType="1"/>
              </p:cNvSpPr>
              <p:nvPr/>
            </p:nvSpPr>
            <p:spPr bwMode="auto">
              <a:xfrm>
                <a:off x="310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6" name="Line 3088"/>
              <p:cNvSpPr>
                <a:spLocks noChangeShapeType="1"/>
              </p:cNvSpPr>
              <p:nvPr/>
            </p:nvSpPr>
            <p:spPr bwMode="auto">
              <a:xfrm flipV="1">
                <a:off x="311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7" name="Line 3089"/>
              <p:cNvSpPr>
                <a:spLocks noChangeShapeType="1"/>
              </p:cNvSpPr>
              <p:nvPr/>
            </p:nvSpPr>
            <p:spPr bwMode="auto">
              <a:xfrm>
                <a:off x="31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8" name="Line 3090"/>
              <p:cNvSpPr>
                <a:spLocks noChangeShapeType="1"/>
              </p:cNvSpPr>
              <p:nvPr/>
            </p:nvSpPr>
            <p:spPr bwMode="auto">
              <a:xfrm flipV="1">
                <a:off x="311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39" name="Line 3091"/>
              <p:cNvSpPr>
                <a:spLocks noChangeShapeType="1"/>
              </p:cNvSpPr>
              <p:nvPr/>
            </p:nvSpPr>
            <p:spPr bwMode="auto">
              <a:xfrm>
                <a:off x="311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0" name="Line 3092"/>
              <p:cNvSpPr>
                <a:spLocks noChangeShapeType="1"/>
              </p:cNvSpPr>
              <p:nvPr/>
            </p:nvSpPr>
            <p:spPr bwMode="auto">
              <a:xfrm flipV="1">
                <a:off x="3118" y="2012"/>
                <a:ext cx="3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1" name="Freeform 3093"/>
              <p:cNvSpPr>
                <a:spLocks/>
              </p:cNvSpPr>
              <p:nvPr/>
            </p:nvSpPr>
            <p:spPr bwMode="auto">
              <a:xfrm flipV="1">
                <a:off x="3121" y="908"/>
                <a:ext cx="1692" cy="1108"/>
              </a:xfrm>
              <a:custGeom>
                <a:avLst/>
                <a:gdLst/>
                <a:ahLst/>
                <a:cxnLst>
                  <a:cxn ang="0">
                    <a:pos x="44" y="16"/>
                  </a:cxn>
                  <a:cxn ang="0">
                    <a:pos x="91" y="36"/>
                  </a:cxn>
                  <a:cxn ang="0">
                    <a:pos x="138" y="62"/>
                  </a:cxn>
                  <a:cxn ang="0">
                    <a:pos x="186" y="92"/>
                  </a:cxn>
                  <a:cxn ang="0">
                    <a:pos x="233" y="140"/>
                  </a:cxn>
                  <a:cxn ang="0">
                    <a:pos x="280" y="198"/>
                  </a:cxn>
                  <a:cxn ang="0">
                    <a:pos x="328" y="263"/>
                  </a:cxn>
                  <a:cxn ang="0">
                    <a:pos x="375" y="333"/>
                  </a:cxn>
                  <a:cxn ang="0">
                    <a:pos x="422" y="419"/>
                  </a:cxn>
                  <a:cxn ang="0">
                    <a:pos x="470" y="507"/>
                  </a:cxn>
                  <a:cxn ang="0">
                    <a:pos x="517" y="604"/>
                  </a:cxn>
                  <a:cxn ang="0">
                    <a:pos x="564" y="704"/>
                  </a:cxn>
                  <a:cxn ang="0">
                    <a:pos x="611" y="815"/>
                  </a:cxn>
                  <a:cxn ang="0">
                    <a:pos x="659" y="911"/>
                  </a:cxn>
                  <a:cxn ang="0">
                    <a:pos x="706" y="1025"/>
                  </a:cxn>
                  <a:cxn ang="0">
                    <a:pos x="753" y="1130"/>
                  </a:cxn>
                  <a:cxn ang="0">
                    <a:pos x="801" y="1240"/>
                  </a:cxn>
                  <a:cxn ang="0">
                    <a:pos x="848" y="1334"/>
                  </a:cxn>
                  <a:cxn ang="0">
                    <a:pos x="895" y="1437"/>
                  </a:cxn>
                  <a:cxn ang="0">
                    <a:pos x="943" y="1525"/>
                  </a:cxn>
                  <a:cxn ang="0">
                    <a:pos x="990" y="1607"/>
                  </a:cxn>
                  <a:cxn ang="0">
                    <a:pos x="1037" y="1684"/>
                  </a:cxn>
                  <a:cxn ang="0">
                    <a:pos x="1085" y="1748"/>
                  </a:cxn>
                  <a:cxn ang="0">
                    <a:pos x="1132" y="1796"/>
                  </a:cxn>
                  <a:cxn ang="0">
                    <a:pos x="1179" y="1846"/>
                  </a:cxn>
                  <a:cxn ang="0">
                    <a:pos x="1226" y="1878"/>
                  </a:cxn>
                  <a:cxn ang="0">
                    <a:pos x="1274" y="1897"/>
                  </a:cxn>
                  <a:cxn ang="0">
                    <a:pos x="1321" y="1909"/>
                  </a:cxn>
                  <a:cxn ang="0">
                    <a:pos x="1368" y="1919"/>
                  </a:cxn>
                  <a:cxn ang="0">
                    <a:pos x="1416" y="1909"/>
                  </a:cxn>
                  <a:cxn ang="0">
                    <a:pos x="1463" y="1899"/>
                  </a:cxn>
                  <a:cxn ang="0">
                    <a:pos x="1510" y="1874"/>
                  </a:cxn>
                  <a:cxn ang="0">
                    <a:pos x="1558" y="1842"/>
                  </a:cxn>
                  <a:cxn ang="0">
                    <a:pos x="1605" y="1802"/>
                  </a:cxn>
                  <a:cxn ang="0">
                    <a:pos x="1652" y="1752"/>
                  </a:cxn>
                  <a:cxn ang="0">
                    <a:pos x="1700" y="1700"/>
                  </a:cxn>
                  <a:cxn ang="0">
                    <a:pos x="1747" y="1646"/>
                  </a:cxn>
                  <a:cxn ang="0">
                    <a:pos x="1794" y="1579"/>
                  </a:cxn>
                  <a:cxn ang="0">
                    <a:pos x="1842" y="1515"/>
                  </a:cxn>
                  <a:cxn ang="0">
                    <a:pos x="1889" y="1451"/>
                  </a:cxn>
                  <a:cxn ang="0">
                    <a:pos x="1936" y="1379"/>
                  </a:cxn>
                  <a:cxn ang="0">
                    <a:pos x="1983" y="1310"/>
                  </a:cxn>
                  <a:cxn ang="0">
                    <a:pos x="2031" y="1238"/>
                  </a:cxn>
                  <a:cxn ang="0">
                    <a:pos x="2078" y="1162"/>
                  </a:cxn>
                  <a:cxn ang="0">
                    <a:pos x="2125" y="1092"/>
                  </a:cxn>
                  <a:cxn ang="0">
                    <a:pos x="2173" y="1019"/>
                  </a:cxn>
                  <a:cxn ang="0">
                    <a:pos x="2220" y="947"/>
                  </a:cxn>
                  <a:cxn ang="0">
                    <a:pos x="2267" y="887"/>
                  </a:cxn>
                  <a:cxn ang="0">
                    <a:pos x="2315" y="819"/>
                  </a:cxn>
                  <a:cxn ang="0">
                    <a:pos x="2362" y="752"/>
                  </a:cxn>
                  <a:cxn ang="0">
                    <a:pos x="2409" y="686"/>
                  </a:cxn>
                  <a:cxn ang="0">
                    <a:pos x="2457" y="636"/>
                  </a:cxn>
                  <a:cxn ang="0">
                    <a:pos x="2504" y="570"/>
                  </a:cxn>
                  <a:cxn ang="0">
                    <a:pos x="2551" y="526"/>
                  </a:cxn>
                  <a:cxn ang="0">
                    <a:pos x="2598" y="477"/>
                  </a:cxn>
                  <a:cxn ang="0">
                    <a:pos x="2646" y="429"/>
                  </a:cxn>
                  <a:cxn ang="0">
                    <a:pos x="2693" y="387"/>
                  </a:cxn>
                  <a:cxn ang="0">
                    <a:pos x="2740" y="339"/>
                  </a:cxn>
                  <a:cxn ang="0">
                    <a:pos x="2788" y="303"/>
                  </a:cxn>
                  <a:cxn ang="0">
                    <a:pos x="2835" y="267"/>
                  </a:cxn>
                  <a:cxn ang="0">
                    <a:pos x="2882" y="238"/>
                  </a:cxn>
                  <a:cxn ang="0">
                    <a:pos x="2930" y="210"/>
                  </a:cxn>
                </a:cxnLst>
                <a:rect l="0" t="0" r="r" b="b"/>
                <a:pathLst>
                  <a:path w="2938" h="1923">
                    <a:moveTo>
                      <a:pt x="0" y="6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10"/>
                    </a:lnTo>
                    <a:lnTo>
                      <a:pt x="16" y="2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2" y="6"/>
                    </a:lnTo>
                    <a:lnTo>
                      <a:pt x="36" y="16"/>
                    </a:lnTo>
                    <a:lnTo>
                      <a:pt x="40" y="14"/>
                    </a:lnTo>
                    <a:lnTo>
                      <a:pt x="44" y="16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6" y="20"/>
                    </a:lnTo>
                    <a:lnTo>
                      <a:pt x="60" y="18"/>
                    </a:lnTo>
                    <a:lnTo>
                      <a:pt x="63" y="20"/>
                    </a:lnTo>
                    <a:lnTo>
                      <a:pt x="67" y="28"/>
                    </a:lnTo>
                    <a:lnTo>
                      <a:pt x="71" y="22"/>
                    </a:lnTo>
                    <a:lnTo>
                      <a:pt x="75" y="26"/>
                    </a:lnTo>
                    <a:lnTo>
                      <a:pt x="79" y="32"/>
                    </a:lnTo>
                    <a:lnTo>
                      <a:pt x="83" y="30"/>
                    </a:lnTo>
                    <a:lnTo>
                      <a:pt x="87" y="32"/>
                    </a:lnTo>
                    <a:lnTo>
                      <a:pt x="91" y="36"/>
                    </a:lnTo>
                    <a:lnTo>
                      <a:pt x="95" y="34"/>
                    </a:lnTo>
                    <a:lnTo>
                      <a:pt x="99" y="40"/>
                    </a:lnTo>
                    <a:lnTo>
                      <a:pt x="103" y="38"/>
                    </a:lnTo>
                    <a:lnTo>
                      <a:pt x="107" y="44"/>
                    </a:lnTo>
                    <a:lnTo>
                      <a:pt x="111" y="46"/>
                    </a:lnTo>
                    <a:lnTo>
                      <a:pt x="115" y="42"/>
                    </a:lnTo>
                    <a:lnTo>
                      <a:pt x="119" y="48"/>
                    </a:lnTo>
                    <a:lnTo>
                      <a:pt x="123" y="54"/>
                    </a:lnTo>
                    <a:lnTo>
                      <a:pt x="127" y="56"/>
                    </a:lnTo>
                    <a:lnTo>
                      <a:pt x="130" y="58"/>
                    </a:lnTo>
                    <a:lnTo>
                      <a:pt x="134" y="56"/>
                    </a:lnTo>
                    <a:lnTo>
                      <a:pt x="138" y="62"/>
                    </a:lnTo>
                    <a:lnTo>
                      <a:pt x="142" y="64"/>
                    </a:lnTo>
                    <a:lnTo>
                      <a:pt x="146" y="60"/>
                    </a:lnTo>
                    <a:lnTo>
                      <a:pt x="150" y="66"/>
                    </a:lnTo>
                    <a:lnTo>
                      <a:pt x="154" y="72"/>
                    </a:lnTo>
                    <a:lnTo>
                      <a:pt x="158" y="66"/>
                    </a:lnTo>
                    <a:lnTo>
                      <a:pt x="162" y="82"/>
                    </a:lnTo>
                    <a:lnTo>
                      <a:pt x="166" y="74"/>
                    </a:lnTo>
                    <a:lnTo>
                      <a:pt x="170" y="78"/>
                    </a:lnTo>
                    <a:lnTo>
                      <a:pt x="174" y="82"/>
                    </a:lnTo>
                    <a:lnTo>
                      <a:pt x="178" y="84"/>
                    </a:lnTo>
                    <a:lnTo>
                      <a:pt x="182" y="96"/>
                    </a:lnTo>
                    <a:lnTo>
                      <a:pt x="186" y="92"/>
                    </a:lnTo>
                    <a:lnTo>
                      <a:pt x="190" y="98"/>
                    </a:lnTo>
                    <a:lnTo>
                      <a:pt x="194" y="100"/>
                    </a:lnTo>
                    <a:lnTo>
                      <a:pt x="198" y="108"/>
                    </a:lnTo>
                    <a:lnTo>
                      <a:pt x="201" y="112"/>
                    </a:lnTo>
                    <a:lnTo>
                      <a:pt x="205" y="112"/>
                    </a:lnTo>
                    <a:lnTo>
                      <a:pt x="209" y="116"/>
                    </a:lnTo>
                    <a:lnTo>
                      <a:pt x="213" y="114"/>
                    </a:lnTo>
                    <a:lnTo>
                      <a:pt x="217" y="128"/>
                    </a:lnTo>
                    <a:lnTo>
                      <a:pt x="221" y="124"/>
                    </a:lnTo>
                    <a:lnTo>
                      <a:pt x="225" y="128"/>
                    </a:lnTo>
                    <a:lnTo>
                      <a:pt x="229" y="130"/>
                    </a:lnTo>
                    <a:lnTo>
                      <a:pt x="233" y="140"/>
                    </a:lnTo>
                    <a:lnTo>
                      <a:pt x="237" y="146"/>
                    </a:lnTo>
                    <a:lnTo>
                      <a:pt x="241" y="150"/>
                    </a:lnTo>
                    <a:lnTo>
                      <a:pt x="245" y="150"/>
                    </a:lnTo>
                    <a:lnTo>
                      <a:pt x="249" y="158"/>
                    </a:lnTo>
                    <a:lnTo>
                      <a:pt x="253" y="164"/>
                    </a:lnTo>
                    <a:lnTo>
                      <a:pt x="257" y="164"/>
                    </a:lnTo>
                    <a:lnTo>
                      <a:pt x="261" y="172"/>
                    </a:lnTo>
                    <a:lnTo>
                      <a:pt x="265" y="180"/>
                    </a:lnTo>
                    <a:lnTo>
                      <a:pt x="268" y="180"/>
                    </a:lnTo>
                    <a:lnTo>
                      <a:pt x="272" y="184"/>
                    </a:lnTo>
                    <a:lnTo>
                      <a:pt x="276" y="192"/>
                    </a:lnTo>
                    <a:lnTo>
                      <a:pt x="280" y="198"/>
                    </a:lnTo>
                    <a:lnTo>
                      <a:pt x="284" y="198"/>
                    </a:lnTo>
                    <a:lnTo>
                      <a:pt x="288" y="206"/>
                    </a:lnTo>
                    <a:lnTo>
                      <a:pt x="292" y="210"/>
                    </a:lnTo>
                    <a:lnTo>
                      <a:pt x="296" y="220"/>
                    </a:lnTo>
                    <a:lnTo>
                      <a:pt x="300" y="218"/>
                    </a:lnTo>
                    <a:lnTo>
                      <a:pt x="304" y="226"/>
                    </a:lnTo>
                    <a:lnTo>
                      <a:pt x="308" y="238"/>
                    </a:lnTo>
                    <a:lnTo>
                      <a:pt x="312" y="242"/>
                    </a:lnTo>
                    <a:lnTo>
                      <a:pt x="316" y="246"/>
                    </a:lnTo>
                    <a:lnTo>
                      <a:pt x="320" y="250"/>
                    </a:lnTo>
                    <a:lnTo>
                      <a:pt x="324" y="257"/>
                    </a:lnTo>
                    <a:lnTo>
                      <a:pt x="328" y="263"/>
                    </a:lnTo>
                    <a:lnTo>
                      <a:pt x="332" y="267"/>
                    </a:lnTo>
                    <a:lnTo>
                      <a:pt x="335" y="275"/>
                    </a:lnTo>
                    <a:lnTo>
                      <a:pt x="339" y="277"/>
                    </a:lnTo>
                    <a:lnTo>
                      <a:pt x="343" y="283"/>
                    </a:lnTo>
                    <a:lnTo>
                      <a:pt x="347" y="291"/>
                    </a:lnTo>
                    <a:lnTo>
                      <a:pt x="351" y="297"/>
                    </a:lnTo>
                    <a:lnTo>
                      <a:pt x="355" y="301"/>
                    </a:lnTo>
                    <a:lnTo>
                      <a:pt x="359" y="307"/>
                    </a:lnTo>
                    <a:lnTo>
                      <a:pt x="363" y="313"/>
                    </a:lnTo>
                    <a:lnTo>
                      <a:pt x="367" y="317"/>
                    </a:lnTo>
                    <a:lnTo>
                      <a:pt x="371" y="329"/>
                    </a:lnTo>
                    <a:lnTo>
                      <a:pt x="375" y="333"/>
                    </a:lnTo>
                    <a:lnTo>
                      <a:pt x="379" y="335"/>
                    </a:lnTo>
                    <a:lnTo>
                      <a:pt x="383" y="349"/>
                    </a:lnTo>
                    <a:lnTo>
                      <a:pt x="387" y="355"/>
                    </a:lnTo>
                    <a:lnTo>
                      <a:pt x="391" y="363"/>
                    </a:lnTo>
                    <a:lnTo>
                      <a:pt x="395" y="371"/>
                    </a:lnTo>
                    <a:lnTo>
                      <a:pt x="399" y="371"/>
                    </a:lnTo>
                    <a:lnTo>
                      <a:pt x="403" y="381"/>
                    </a:lnTo>
                    <a:lnTo>
                      <a:pt x="406" y="385"/>
                    </a:lnTo>
                    <a:lnTo>
                      <a:pt x="410" y="391"/>
                    </a:lnTo>
                    <a:lnTo>
                      <a:pt x="414" y="403"/>
                    </a:lnTo>
                    <a:lnTo>
                      <a:pt x="418" y="407"/>
                    </a:lnTo>
                    <a:lnTo>
                      <a:pt x="422" y="419"/>
                    </a:lnTo>
                    <a:lnTo>
                      <a:pt x="426" y="423"/>
                    </a:lnTo>
                    <a:lnTo>
                      <a:pt x="430" y="429"/>
                    </a:lnTo>
                    <a:lnTo>
                      <a:pt x="434" y="431"/>
                    </a:lnTo>
                    <a:lnTo>
                      <a:pt x="438" y="445"/>
                    </a:lnTo>
                    <a:lnTo>
                      <a:pt x="442" y="451"/>
                    </a:lnTo>
                    <a:lnTo>
                      <a:pt x="446" y="459"/>
                    </a:lnTo>
                    <a:lnTo>
                      <a:pt x="450" y="465"/>
                    </a:lnTo>
                    <a:lnTo>
                      <a:pt x="454" y="479"/>
                    </a:lnTo>
                    <a:lnTo>
                      <a:pt x="458" y="483"/>
                    </a:lnTo>
                    <a:lnTo>
                      <a:pt x="462" y="491"/>
                    </a:lnTo>
                    <a:lnTo>
                      <a:pt x="466" y="499"/>
                    </a:lnTo>
                    <a:lnTo>
                      <a:pt x="470" y="507"/>
                    </a:lnTo>
                    <a:lnTo>
                      <a:pt x="473" y="509"/>
                    </a:lnTo>
                    <a:lnTo>
                      <a:pt x="477" y="517"/>
                    </a:lnTo>
                    <a:lnTo>
                      <a:pt x="481" y="530"/>
                    </a:lnTo>
                    <a:lnTo>
                      <a:pt x="485" y="538"/>
                    </a:lnTo>
                    <a:lnTo>
                      <a:pt x="489" y="542"/>
                    </a:lnTo>
                    <a:lnTo>
                      <a:pt x="493" y="556"/>
                    </a:lnTo>
                    <a:lnTo>
                      <a:pt x="497" y="560"/>
                    </a:lnTo>
                    <a:lnTo>
                      <a:pt x="501" y="566"/>
                    </a:lnTo>
                    <a:lnTo>
                      <a:pt x="505" y="574"/>
                    </a:lnTo>
                    <a:lnTo>
                      <a:pt x="509" y="584"/>
                    </a:lnTo>
                    <a:lnTo>
                      <a:pt x="513" y="594"/>
                    </a:lnTo>
                    <a:lnTo>
                      <a:pt x="517" y="604"/>
                    </a:lnTo>
                    <a:lnTo>
                      <a:pt x="521" y="610"/>
                    </a:lnTo>
                    <a:lnTo>
                      <a:pt x="525" y="616"/>
                    </a:lnTo>
                    <a:lnTo>
                      <a:pt x="529" y="626"/>
                    </a:lnTo>
                    <a:lnTo>
                      <a:pt x="533" y="636"/>
                    </a:lnTo>
                    <a:lnTo>
                      <a:pt x="537" y="638"/>
                    </a:lnTo>
                    <a:lnTo>
                      <a:pt x="541" y="650"/>
                    </a:lnTo>
                    <a:lnTo>
                      <a:pt x="544" y="664"/>
                    </a:lnTo>
                    <a:lnTo>
                      <a:pt x="548" y="668"/>
                    </a:lnTo>
                    <a:lnTo>
                      <a:pt x="552" y="680"/>
                    </a:lnTo>
                    <a:lnTo>
                      <a:pt x="556" y="686"/>
                    </a:lnTo>
                    <a:lnTo>
                      <a:pt x="560" y="700"/>
                    </a:lnTo>
                    <a:lnTo>
                      <a:pt x="564" y="704"/>
                    </a:lnTo>
                    <a:lnTo>
                      <a:pt x="568" y="710"/>
                    </a:lnTo>
                    <a:lnTo>
                      <a:pt x="572" y="720"/>
                    </a:lnTo>
                    <a:lnTo>
                      <a:pt x="576" y="728"/>
                    </a:lnTo>
                    <a:lnTo>
                      <a:pt x="580" y="740"/>
                    </a:lnTo>
                    <a:lnTo>
                      <a:pt x="584" y="746"/>
                    </a:lnTo>
                    <a:lnTo>
                      <a:pt x="588" y="754"/>
                    </a:lnTo>
                    <a:lnTo>
                      <a:pt x="592" y="762"/>
                    </a:lnTo>
                    <a:lnTo>
                      <a:pt x="596" y="774"/>
                    </a:lnTo>
                    <a:lnTo>
                      <a:pt x="600" y="782"/>
                    </a:lnTo>
                    <a:lnTo>
                      <a:pt x="604" y="790"/>
                    </a:lnTo>
                    <a:lnTo>
                      <a:pt x="608" y="801"/>
                    </a:lnTo>
                    <a:lnTo>
                      <a:pt x="611" y="815"/>
                    </a:lnTo>
                    <a:lnTo>
                      <a:pt x="615" y="819"/>
                    </a:lnTo>
                    <a:lnTo>
                      <a:pt x="619" y="827"/>
                    </a:lnTo>
                    <a:lnTo>
                      <a:pt x="623" y="837"/>
                    </a:lnTo>
                    <a:lnTo>
                      <a:pt x="627" y="847"/>
                    </a:lnTo>
                    <a:lnTo>
                      <a:pt x="631" y="853"/>
                    </a:lnTo>
                    <a:lnTo>
                      <a:pt x="635" y="863"/>
                    </a:lnTo>
                    <a:lnTo>
                      <a:pt x="639" y="869"/>
                    </a:lnTo>
                    <a:lnTo>
                      <a:pt x="643" y="879"/>
                    </a:lnTo>
                    <a:lnTo>
                      <a:pt x="647" y="887"/>
                    </a:lnTo>
                    <a:lnTo>
                      <a:pt x="651" y="899"/>
                    </a:lnTo>
                    <a:lnTo>
                      <a:pt x="655" y="905"/>
                    </a:lnTo>
                    <a:lnTo>
                      <a:pt x="659" y="911"/>
                    </a:lnTo>
                    <a:lnTo>
                      <a:pt x="663" y="927"/>
                    </a:lnTo>
                    <a:lnTo>
                      <a:pt x="667" y="941"/>
                    </a:lnTo>
                    <a:lnTo>
                      <a:pt x="671" y="943"/>
                    </a:lnTo>
                    <a:lnTo>
                      <a:pt x="675" y="953"/>
                    </a:lnTo>
                    <a:lnTo>
                      <a:pt x="678" y="967"/>
                    </a:lnTo>
                    <a:lnTo>
                      <a:pt x="682" y="971"/>
                    </a:lnTo>
                    <a:lnTo>
                      <a:pt x="686" y="979"/>
                    </a:lnTo>
                    <a:lnTo>
                      <a:pt x="690" y="989"/>
                    </a:lnTo>
                    <a:lnTo>
                      <a:pt x="694" y="1001"/>
                    </a:lnTo>
                    <a:lnTo>
                      <a:pt x="698" y="1009"/>
                    </a:lnTo>
                    <a:lnTo>
                      <a:pt x="702" y="1013"/>
                    </a:lnTo>
                    <a:lnTo>
                      <a:pt x="706" y="1025"/>
                    </a:lnTo>
                    <a:lnTo>
                      <a:pt x="710" y="1035"/>
                    </a:lnTo>
                    <a:lnTo>
                      <a:pt x="714" y="1047"/>
                    </a:lnTo>
                    <a:lnTo>
                      <a:pt x="718" y="1055"/>
                    </a:lnTo>
                    <a:lnTo>
                      <a:pt x="722" y="1061"/>
                    </a:lnTo>
                    <a:lnTo>
                      <a:pt x="726" y="1069"/>
                    </a:lnTo>
                    <a:lnTo>
                      <a:pt x="730" y="1076"/>
                    </a:lnTo>
                    <a:lnTo>
                      <a:pt x="734" y="1086"/>
                    </a:lnTo>
                    <a:lnTo>
                      <a:pt x="738" y="1096"/>
                    </a:lnTo>
                    <a:lnTo>
                      <a:pt x="742" y="1100"/>
                    </a:lnTo>
                    <a:lnTo>
                      <a:pt x="746" y="1116"/>
                    </a:lnTo>
                    <a:lnTo>
                      <a:pt x="749" y="1122"/>
                    </a:lnTo>
                    <a:lnTo>
                      <a:pt x="753" y="1130"/>
                    </a:lnTo>
                    <a:lnTo>
                      <a:pt x="757" y="1140"/>
                    </a:lnTo>
                    <a:lnTo>
                      <a:pt x="761" y="1148"/>
                    </a:lnTo>
                    <a:lnTo>
                      <a:pt x="765" y="1160"/>
                    </a:lnTo>
                    <a:lnTo>
                      <a:pt x="769" y="1172"/>
                    </a:lnTo>
                    <a:lnTo>
                      <a:pt x="773" y="1182"/>
                    </a:lnTo>
                    <a:lnTo>
                      <a:pt x="777" y="1184"/>
                    </a:lnTo>
                    <a:lnTo>
                      <a:pt x="781" y="1200"/>
                    </a:lnTo>
                    <a:lnTo>
                      <a:pt x="785" y="1204"/>
                    </a:lnTo>
                    <a:lnTo>
                      <a:pt x="789" y="1210"/>
                    </a:lnTo>
                    <a:lnTo>
                      <a:pt x="793" y="1224"/>
                    </a:lnTo>
                    <a:lnTo>
                      <a:pt x="797" y="1226"/>
                    </a:lnTo>
                    <a:lnTo>
                      <a:pt x="801" y="1240"/>
                    </a:lnTo>
                    <a:lnTo>
                      <a:pt x="805" y="1246"/>
                    </a:lnTo>
                    <a:lnTo>
                      <a:pt x="809" y="1260"/>
                    </a:lnTo>
                    <a:lnTo>
                      <a:pt x="813" y="1270"/>
                    </a:lnTo>
                    <a:lnTo>
                      <a:pt x="816" y="1280"/>
                    </a:lnTo>
                    <a:lnTo>
                      <a:pt x="820" y="1284"/>
                    </a:lnTo>
                    <a:lnTo>
                      <a:pt x="824" y="1292"/>
                    </a:lnTo>
                    <a:lnTo>
                      <a:pt x="828" y="1300"/>
                    </a:lnTo>
                    <a:lnTo>
                      <a:pt x="832" y="1312"/>
                    </a:lnTo>
                    <a:lnTo>
                      <a:pt x="836" y="1312"/>
                    </a:lnTo>
                    <a:lnTo>
                      <a:pt x="840" y="1322"/>
                    </a:lnTo>
                    <a:lnTo>
                      <a:pt x="844" y="1328"/>
                    </a:lnTo>
                    <a:lnTo>
                      <a:pt x="848" y="1334"/>
                    </a:lnTo>
                    <a:lnTo>
                      <a:pt x="852" y="1347"/>
                    </a:lnTo>
                    <a:lnTo>
                      <a:pt x="856" y="1357"/>
                    </a:lnTo>
                    <a:lnTo>
                      <a:pt x="860" y="1363"/>
                    </a:lnTo>
                    <a:lnTo>
                      <a:pt x="864" y="1369"/>
                    </a:lnTo>
                    <a:lnTo>
                      <a:pt x="868" y="1381"/>
                    </a:lnTo>
                    <a:lnTo>
                      <a:pt x="872" y="1385"/>
                    </a:lnTo>
                    <a:lnTo>
                      <a:pt x="876" y="1399"/>
                    </a:lnTo>
                    <a:lnTo>
                      <a:pt x="880" y="1405"/>
                    </a:lnTo>
                    <a:lnTo>
                      <a:pt x="883" y="1409"/>
                    </a:lnTo>
                    <a:lnTo>
                      <a:pt x="887" y="1421"/>
                    </a:lnTo>
                    <a:lnTo>
                      <a:pt x="891" y="1429"/>
                    </a:lnTo>
                    <a:lnTo>
                      <a:pt x="895" y="1437"/>
                    </a:lnTo>
                    <a:lnTo>
                      <a:pt x="899" y="1443"/>
                    </a:lnTo>
                    <a:lnTo>
                      <a:pt x="903" y="1453"/>
                    </a:lnTo>
                    <a:lnTo>
                      <a:pt x="907" y="1459"/>
                    </a:lnTo>
                    <a:lnTo>
                      <a:pt x="911" y="1463"/>
                    </a:lnTo>
                    <a:lnTo>
                      <a:pt x="915" y="1471"/>
                    </a:lnTo>
                    <a:lnTo>
                      <a:pt x="919" y="1481"/>
                    </a:lnTo>
                    <a:lnTo>
                      <a:pt x="923" y="1489"/>
                    </a:lnTo>
                    <a:lnTo>
                      <a:pt x="927" y="1495"/>
                    </a:lnTo>
                    <a:lnTo>
                      <a:pt x="931" y="1497"/>
                    </a:lnTo>
                    <a:lnTo>
                      <a:pt x="935" y="1511"/>
                    </a:lnTo>
                    <a:lnTo>
                      <a:pt x="939" y="1521"/>
                    </a:lnTo>
                    <a:lnTo>
                      <a:pt x="943" y="1525"/>
                    </a:lnTo>
                    <a:lnTo>
                      <a:pt x="947" y="1539"/>
                    </a:lnTo>
                    <a:lnTo>
                      <a:pt x="951" y="1539"/>
                    </a:lnTo>
                    <a:lnTo>
                      <a:pt x="954" y="1539"/>
                    </a:lnTo>
                    <a:lnTo>
                      <a:pt x="958" y="1553"/>
                    </a:lnTo>
                    <a:lnTo>
                      <a:pt x="962" y="1557"/>
                    </a:lnTo>
                    <a:lnTo>
                      <a:pt x="966" y="1567"/>
                    </a:lnTo>
                    <a:lnTo>
                      <a:pt x="970" y="1577"/>
                    </a:lnTo>
                    <a:lnTo>
                      <a:pt x="974" y="1581"/>
                    </a:lnTo>
                    <a:lnTo>
                      <a:pt x="978" y="1589"/>
                    </a:lnTo>
                    <a:lnTo>
                      <a:pt x="982" y="1593"/>
                    </a:lnTo>
                    <a:lnTo>
                      <a:pt x="986" y="1603"/>
                    </a:lnTo>
                    <a:lnTo>
                      <a:pt x="990" y="1607"/>
                    </a:lnTo>
                    <a:lnTo>
                      <a:pt x="994" y="1617"/>
                    </a:lnTo>
                    <a:lnTo>
                      <a:pt x="998" y="1619"/>
                    </a:lnTo>
                    <a:lnTo>
                      <a:pt x="1002" y="1624"/>
                    </a:lnTo>
                    <a:lnTo>
                      <a:pt x="1006" y="1626"/>
                    </a:lnTo>
                    <a:lnTo>
                      <a:pt x="1010" y="1638"/>
                    </a:lnTo>
                    <a:lnTo>
                      <a:pt x="1014" y="1646"/>
                    </a:lnTo>
                    <a:lnTo>
                      <a:pt x="1018" y="1650"/>
                    </a:lnTo>
                    <a:lnTo>
                      <a:pt x="1021" y="1658"/>
                    </a:lnTo>
                    <a:lnTo>
                      <a:pt x="1025" y="1656"/>
                    </a:lnTo>
                    <a:lnTo>
                      <a:pt x="1029" y="1666"/>
                    </a:lnTo>
                    <a:lnTo>
                      <a:pt x="1033" y="1672"/>
                    </a:lnTo>
                    <a:lnTo>
                      <a:pt x="1037" y="1684"/>
                    </a:lnTo>
                    <a:lnTo>
                      <a:pt x="1041" y="1680"/>
                    </a:lnTo>
                    <a:lnTo>
                      <a:pt x="1045" y="1692"/>
                    </a:lnTo>
                    <a:lnTo>
                      <a:pt x="1049" y="1696"/>
                    </a:lnTo>
                    <a:lnTo>
                      <a:pt x="1053" y="1698"/>
                    </a:lnTo>
                    <a:lnTo>
                      <a:pt x="1057" y="1708"/>
                    </a:lnTo>
                    <a:lnTo>
                      <a:pt x="1061" y="1714"/>
                    </a:lnTo>
                    <a:lnTo>
                      <a:pt x="1065" y="1724"/>
                    </a:lnTo>
                    <a:lnTo>
                      <a:pt x="1069" y="1728"/>
                    </a:lnTo>
                    <a:lnTo>
                      <a:pt x="1073" y="1724"/>
                    </a:lnTo>
                    <a:lnTo>
                      <a:pt x="1077" y="1734"/>
                    </a:lnTo>
                    <a:lnTo>
                      <a:pt x="1081" y="1736"/>
                    </a:lnTo>
                    <a:lnTo>
                      <a:pt x="1085" y="1748"/>
                    </a:lnTo>
                    <a:lnTo>
                      <a:pt x="1089" y="1752"/>
                    </a:lnTo>
                    <a:lnTo>
                      <a:pt x="1092" y="1758"/>
                    </a:lnTo>
                    <a:lnTo>
                      <a:pt x="1096" y="1764"/>
                    </a:lnTo>
                    <a:lnTo>
                      <a:pt x="1100" y="1774"/>
                    </a:lnTo>
                    <a:lnTo>
                      <a:pt x="1104" y="1774"/>
                    </a:lnTo>
                    <a:lnTo>
                      <a:pt x="1108" y="1774"/>
                    </a:lnTo>
                    <a:lnTo>
                      <a:pt x="1112" y="1776"/>
                    </a:lnTo>
                    <a:lnTo>
                      <a:pt x="1116" y="1786"/>
                    </a:lnTo>
                    <a:lnTo>
                      <a:pt x="1120" y="1784"/>
                    </a:lnTo>
                    <a:lnTo>
                      <a:pt x="1124" y="1792"/>
                    </a:lnTo>
                    <a:lnTo>
                      <a:pt x="1128" y="1796"/>
                    </a:lnTo>
                    <a:lnTo>
                      <a:pt x="1132" y="1796"/>
                    </a:lnTo>
                    <a:lnTo>
                      <a:pt x="1136" y="1808"/>
                    </a:lnTo>
                    <a:lnTo>
                      <a:pt x="1140" y="1812"/>
                    </a:lnTo>
                    <a:lnTo>
                      <a:pt x="1144" y="1812"/>
                    </a:lnTo>
                    <a:lnTo>
                      <a:pt x="1148" y="1822"/>
                    </a:lnTo>
                    <a:lnTo>
                      <a:pt x="1152" y="1822"/>
                    </a:lnTo>
                    <a:lnTo>
                      <a:pt x="1156" y="1826"/>
                    </a:lnTo>
                    <a:lnTo>
                      <a:pt x="1159" y="1832"/>
                    </a:lnTo>
                    <a:lnTo>
                      <a:pt x="1163" y="1830"/>
                    </a:lnTo>
                    <a:lnTo>
                      <a:pt x="1167" y="1832"/>
                    </a:lnTo>
                    <a:lnTo>
                      <a:pt x="1171" y="1840"/>
                    </a:lnTo>
                    <a:lnTo>
                      <a:pt x="1175" y="1842"/>
                    </a:lnTo>
                    <a:lnTo>
                      <a:pt x="1179" y="1846"/>
                    </a:lnTo>
                    <a:lnTo>
                      <a:pt x="1183" y="1848"/>
                    </a:lnTo>
                    <a:lnTo>
                      <a:pt x="1187" y="1858"/>
                    </a:lnTo>
                    <a:lnTo>
                      <a:pt x="1191" y="1852"/>
                    </a:lnTo>
                    <a:lnTo>
                      <a:pt x="1195" y="1856"/>
                    </a:lnTo>
                    <a:lnTo>
                      <a:pt x="1199" y="1864"/>
                    </a:lnTo>
                    <a:lnTo>
                      <a:pt x="1203" y="1866"/>
                    </a:lnTo>
                    <a:lnTo>
                      <a:pt x="1207" y="1866"/>
                    </a:lnTo>
                    <a:lnTo>
                      <a:pt x="1211" y="1870"/>
                    </a:lnTo>
                    <a:lnTo>
                      <a:pt x="1215" y="1874"/>
                    </a:lnTo>
                    <a:lnTo>
                      <a:pt x="1219" y="1870"/>
                    </a:lnTo>
                    <a:lnTo>
                      <a:pt x="1223" y="1876"/>
                    </a:lnTo>
                    <a:lnTo>
                      <a:pt x="1226" y="1878"/>
                    </a:lnTo>
                    <a:lnTo>
                      <a:pt x="1230" y="1884"/>
                    </a:lnTo>
                    <a:lnTo>
                      <a:pt x="1234" y="1890"/>
                    </a:lnTo>
                    <a:lnTo>
                      <a:pt x="1238" y="1890"/>
                    </a:lnTo>
                    <a:lnTo>
                      <a:pt x="1242" y="1888"/>
                    </a:lnTo>
                    <a:lnTo>
                      <a:pt x="1246" y="1886"/>
                    </a:lnTo>
                    <a:lnTo>
                      <a:pt x="1250" y="1888"/>
                    </a:lnTo>
                    <a:lnTo>
                      <a:pt x="1254" y="1894"/>
                    </a:lnTo>
                    <a:lnTo>
                      <a:pt x="1258" y="1894"/>
                    </a:lnTo>
                    <a:lnTo>
                      <a:pt x="1262" y="1899"/>
                    </a:lnTo>
                    <a:lnTo>
                      <a:pt x="1266" y="1899"/>
                    </a:lnTo>
                    <a:lnTo>
                      <a:pt x="1270" y="1903"/>
                    </a:lnTo>
                    <a:lnTo>
                      <a:pt x="1274" y="1897"/>
                    </a:lnTo>
                    <a:lnTo>
                      <a:pt x="1278" y="1907"/>
                    </a:lnTo>
                    <a:lnTo>
                      <a:pt x="1282" y="1901"/>
                    </a:lnTo>
                    <a:lnTo>
                      <a:pt x="1286" y="1909"/>
                    </a:lnTo>
                    <a:lnTo>
                      <a:pt x="1290" y="1905"/>
                    </a:lnTo>
                    <a:lnTo>
                      <a:pt x="1294" y="1911"/>
                    </a:lnTo>
                    <a:lnTo>
                      <a:pt x="1297" y="1907"/>
                    </a:lnTo>
                    <a:lnTo>
                      <a:pt x="1301" y="1905"/>
                    </a:lnTo>
                    <a:lnTo>
                      <a:pt x="1305" y="1909"/>
                    </a:lnTo>
                    <a:lnTo>
                      <a:pt x="1309" y="1915"/>
                    </a:lnTo>
                    <a:lnTo>
                      <a:pt x="1313" y="1915"/>
                    </a:lnTo>
                    <a:lnTo>
                      <a:pt x="1317" y="1911"/>
                    </a:lnTo>
                    <a:lnTo>
                      <a:pt x="1321" y="1909"/>
                    </a:lnTo>
                    <a:lnTo>
                      <a:pt x="1325" y="1919"/>
                    </a:lnTo>
                    <a:lnTo>
                      <a:pt x="1329" y="1913"/>
                    </a:lnTo>
                    <a:lnTo>
                      <a:pt x="1333" y="1913"/>
                    </a:lnTo>
                    <a:lnTo>
                      <a:pt x="1337" y="1915"/>
                    </a:lnTo>
                    <a:lnTo>
                      <a:pt x="1341" y="1913"/>
                    </a:lnTo>
                    <a:lnTo>
                      <a:pt x="1345" y="1919"/>
                    </a:lnTo>
                    <a:lnTo>
                      <a:pt x="1349" y="1917"/>
                    </a:lnTo>
                    <a:lnTo>
                      <a:pt x="1353" y="1919"/>
                    </a:lnTo>
                    <a:lnTo>
                      <a:pt x="1357" y="1917"/>
                    </a:lnTo>
                    <a:lnTo>
                      <a:pt x="1361" y="1919"/>
                    </a:lnTo>
                    <a:lnTo>
                      <a:pt x="1364" y="1915"/>
                    </a:lnTo>
                    <a:lnTo>
                      <a:pt x="1368" y="1919"/>
                    </a:lnTo>
                    <a:lnTo>
                      <a:pt x="1372" y="1921"/>
                    </a:lnTo>
                    <a:lnTo>
                      <a:pt x="1376" y="1917"/>
                    </a:lnTo>
                    <a:lnTo>
                      <a:pt x="1380" y="1923"/>
                    </a:lnTo>
                    <a:lnTo>
                      <a:pt x="1384" y="1919"/>
                    </a:lnTo>
                    <a:lnTo>
                      <a:pt x="1388" y="1919"/>
                    </a:lnTo>
                    <a:lnTo>
                      <a:pt x="1392" y="1915"/>
                    </a:lnTo>
                    <a:lnTo>
                      <a:pt x="1396" y="1919"/>
                    </a:lnTo>
                    <a:lnTo>
                      <a:pt x="1400" y="1911"/>
                    </a:lnTo>
                    <a:lnTo>
                      <a:pt x="1404" y="1913"/>
                    </a:lnTo>
                    <a:lnTo>
                      <a:pt x="1408" y="1907"/>
                    </a:lnTo>
                    <a:lnTo>
                      <a:pt x="1412" y="1909"/>
                    </a:lnTo>
                    <a:lnTo>
                      <a:pt x="1416" y="1909"/>
                    </a:lnTo>
                    <a:lnTo>
                      <a:pt x="1420" y="1909"/>
                    </a:lnTo>
                    <a:lnTo>
                      <a:pt x="1424" y="1909"/>
                    </a:lnTo>
                    <a:lnTo>
                      <a:pt x="1428" y="1915"/>
                    </a:lnTo>
                    <a:lnTo>
                      <a:pt x="1431" y="1907"/>
                    </a:lnTo>
                    <a:lnTo>
                      <a:pt x="1435" y="1909"/>
                    </a:lnTo>
                    <a:lnTo>
                      <a:pt x="1439" y="1911"/>
                    </a:lnTo>
                    <a:lnTo>
                      <a:pt x="1443" y="1905"/>
                    </a:lnTo>
                    <a:lnTo>
                      <a:pt x="1447" y="1903"/>
                    </a:lnTo>
                    <a:lnTo>
                      <a:pt x="1451" y="1899"/>
                    </a:lnTo>
                    <a:lnTo>
                      <a:pt x="1455" y="1905"/>
                    </a:lnTo>
                    <a:lnTo>
                      <a:pt x="1459" y="1903"/>
                    </a:lnTo>
                    <a:lnTo>
                      <a:pt x="1463" y="1899"/>
                    </a:lnTo>
                    <a:lnTo>
                      <a:pt x="1467" y="1894"/>
                    </a:lnTo>
                    <a:lnTo>
                      <a:pt x="1471" y="1890"/>
                    </a:lnTo>
                    <a:lnTo>
                      <a:pt x="1475" y="1895"/>
                    </a:lnTo>
                    <a:lnTo>
                      <a:pt x="1479" y="1894"/>
                    </a:lnTo>
                    <a:lnTo>
                      <a:pt x="1483" y="1890"/>
                    </a:lnTo>
                    <a:lnTo>
                      <a:pt x="1487" y="1882"/>
                    </a:lnTo>
                    <a:lnTo>
                      <a:pt x="1491" y="1886"/>
                    </a:lnTo>
                    <a:lnTo>
                      <a:pt x="1495" y="1880"/>
                    </a:lnTo>
                    <a:lnTo>
                      <a:pt x="1499" y="1880"/>
                    </a:lnTo>
                    <a:lnTo>
                      <a:pt x="1502" y="1876"/>
                    </a:lnTo>
                    <a:lnTo>
                      <a:pt x="1506" y="1878"/>
                    </a:lnTo>
                    <a:lnTo>
                      <a:pt x="1510" y="1874"/>
                    </a:lnTo>
                    <a:lnTo>
                      <a:pt x="1514" y="1872"/>
                    </a:lnTo>
                    <a:lnTo>
                      <a:pt x="1518" y="1868"/>
                    </a:lnTo>
                    <a:lnTo>
                      <a:pt x="1522" y="1862"/>
                    </a:lnTo>
                    <a:lnTo>
                      <a:pt x="1526" y="1858"/>
                    </a:lnTo>
                    <a:lnTo>
                      <a:pt x="1530" y="1862"/>
                    </a:lnTo>
                    <a:lnTo>
                      <a:pt x="1534" y="1862"/>
                    </a:lnTo>
                    <a:lnTo>
                      <a:pt x="1538" y="1854"/>
                    </a:lnTo>
                    <a:lnTo>
                      <a:pt x="1542" y="1850"/>
                    </a:lnTo>
                    <a:lnTo>
                      <a:pt x="1546" y="1844"/>
                    </a:lnTo>
                    <a:lnTo>
                      <a:pt x="1550" y="1848"/>
                    </a:lnTo>
                    <a:lnTo>
                      <a:pt x="1554" y="1842"/>
                    </a:lnTo>
                    <a:lnTo>
                      <a:pt x="1558" y="1842"/>
                    </a:lnTo>
                    <a:lnTo>
                      <a:pt x="1562" y="1836"/>
                    </a:lnTo>
                    <a:lnTo>
                      <a:pt x="1566" y="1826"/>
                    </a:lnTo>
                    <a:lnTo>
                      <a:pt x="1569" y="1830"/>
                    </a:lnTo>
                    <a:lnTo>
                      <a:pt x="1573" y="1828"/>
                    </a:lnTo>
                    <a:lnTo>
                      <a:pt x="1577" y="1822"/>
                    </a:lnTo>
                    <a:lnTo>
                      <a:pt x="1581" y="1826"/>
                    </a:lnTo>
                    <a:lnTo>
                      <a:pt x="1585" y="1814"/>
                    </a:lnTo>
                    <a:lnTo>
                      <a:pt x="1589" y="1814"/>
                    </a:lnTo>
                    <a:lnTo>
                      <a:pt x="1593" y="1808"/>
                    </a:lnTo>
                    <a:lnTo>
                      <a:pt x="1597" y="1804"/>
                    </a:lnTo>
                    <a:lnTo>
                      <a:pt x="1601" y="1800"/>
                    </a:lnTo>
                    <a:lnTo>
                      <a:pt x="1605" y="1802"/>
                    </a:lnTo>
                    <a:lnTo>
                      <a:pt x="1609" y="1790"/>
                    </a:lnTo>
                    <a:lnTo>
                      <a:pt x="1613" y="1792"/>
                    </a:lnTo>
                    <a:lnTo>
                      <a:pt x="1617" y="1790"/>
                    </a:lnTo>
                    <a:lnTo>
                      <a:pt x="1621" y="1786"/>
                    </a:lnTo>
                    <a:lnTo>
                      <a:pt x="1625" y="1784"/>
                    </a:lnTo>
                    <a:lnTo>
                      <a:pt x="1629" y="1780"/>
                    </a:lnTo>
                    <a:lnTo>
                      <a:pt x="1633" y="1772"/>
                    </a:lnTo>
                    <a:lnTo>
                      <a:pt x="1636" y="1772"/>
                    </a:lnTo>
                    <a:lnTo>
                      <a:pt x="1640" y="1770"/>
                    </a:lnTo>
                    <a:lnTo>
                      <a:pt x="1644" y="1764"/>
                    </a:lnTo>
                    <a:lnTo>
                      <a:pt x="1648" y="1758"/>
                    </a:lnTo>
                    <a:lnTo>
                      <a:pt x="1652" y="1752"/>
                    </a:lnTo>
                    <a:lnTo>
                      <a:pt x="1656" y="1748"/>
                    </a:lnTo>
                    <a:lnTo>
                      <a:pt x="1660" y="1742"/>
                    </a:lnTo>
                    <a:lnTo>
                      <a:pt x="1664" y="1746"/>
                    </a:lnTo>
                    <a:lnTo>
                      <a:pt x="1668" y="1744"/>
                    </a:lnTo>
                    <a:lnTo>
                      <a:pt x="1672" y="1734"/>
                    </a:lnTo>
                    <a:lnTo>
                      <a:pt x="1676" y="1728"/>
                    </a:lnTo>
                    <a:lnTo>
                      <a:pt x="1680" y="1730"/>
                    </a:lnTo>
                    <a:lnTo>
                      <a:pt x="1684" y="1714"/>
                    </a:lnTo>
                    <a:lnTo>
                      <a:pt x="1688" y="1716"/>
                    </a:lnTo>
                    <a:lnTo>
                      <a:pt x="1692" y="1710"/>
                    </a:lnTo>
                    <a:lnTo>
                      <a:pt x="1696" y="1704"/>
                    </a:lnTo>
                    <a:lnTo>
                      <a:pt x="1700" y="1700"/>
                    </a:lnTo>
                    <a:lnTo>
                      <a:pt x="1704" y="1702"/>
                    </a:lnTo>
                    <a:lnTo>
                      <a:pt x="1707" y="1690"/>
                    </a:lnTo>
                    <a:lnTo>
                      <a:pt x="1711" y="1692"/>
                    </a:lnTo>
                    <a:lnTo>
                      <a:pt x="1715" y="1682"/>
                    </a:lnTo>
                    <a:lnTo>
                      <a:pt x="1719" y="1678"/>
                    </a:lnTo>
                    <a:lnTo>
                      <a:pt x="1723" y="1678"/>
                    </a:lnTo>
                    <a:lnTo>
                      <a:pt x="1727" y="1658"/>
                    </a:lnTo>
                    <a:lnTo>
                      <a:pt x="1731" y="1658"/>
                    </a:lnTo>
                    <a:lnTo>
                      <a:pt x="1735" y="1660"/>
                    </a:lnTo>
                    <a:lnTo>
                      <a:pt x="1739" y="1658"/>
                    </a:lnTo>
                    <a:lnTo>
                      <a:pt x="1743" y="1652"/>
                    </a:lnTo>
                    <a:lnTo>
                      <a:pt x="1747" y="1646"/>
                    </a:lnTo>
                    <a:lnTo>
                      <a:pt x="1751" y="1642"/>
                    </a:lnTo>
                    <a:lnTo>
                      <a:pt x="1755" y="1636"/>
                    </a:lnTo>
                    <a:lnTo>
                      <a:pt x="1759" y="1628"/>
                    </a:lnTo>
                    <a:lnTo>
                      <a:pt x="1763" y="1626"/>
                    </a:lnTo>
                    <a:lnTo>
                      <a:pt x="1767" y="1615"/>
                    </a:lnTo>
                    <a:lnTo>
                      <a:pt x="1771" y="1617"/>
                    </a:lnTo>
                    <a:lnTo>
                      <a:pt x="1774" y="1609"/>
                    </a:lnTo>
                    <a:lnTo>
                      <a:pt x="1778" y="1607"/>
                    </a:lnTo>
                    <a:lnTo>
                      <a:pt x="1782" y="1599"/>
                    </a:lnTo>
                    <a:lnTo>
                      <a:pt x="1786" y="1593"/>
                    </a:lnTo>
                    <a:lnTo>
                      <a:pt x="1790" y="1591"/>
                    </a:lnTo>
                    <a:lnTo>
                      <a:pt x="1794" y="1579"/>
                    </a:lnTo>
                    <a:lnTo>
                      <a:pt x="1798" y="1577"/>
                    </a:lnTo>
                    <a:lnTo>
                      <a:pt x="1802" y="1573"/>
                    </a:lnTo>
                    <a:lnTo>
                      <a:pt x="1806" y="1563"/>
                    </a:lnTo>
                    <a:lnTo>
                      <a:pt x="1810" y="1559"/>
                    </a:lnTo>
                    <a:lnTo>
                      <a:pt x="1814" y="1553"/>
                    </a:lnTo>
                    <a:lnTo>
                      <a:pt x="1818" y="1551"/>
                    </a:lnTo>
                    <a:lnTo>
                      <a:pt x="1822" y="1539"/>
                    </a:lnTo>
                    <a:lnTo>
                      <a:pt x="1826" y="1543"/>
                    </a:lnTo>
                    <a:lnTo>
                      <a:pt x="1830" y="1531"/>
                    </a:lnTo>
                    <a:lnTo>
                      <a:pt x="1834" y="1533"/>
                    </a:lnTo>
                    <a:lnTo>
                      <a:pt x="1838" y="1523"/>
                    </a:lnTo>
                    <a:lnTo>
                      <a:pt x="1842" y="1515"/>
                    </a:lnTo>
                    <a:lnTo>
                      <a:pt x="1845" y="1511"/>
                    </a:lnTo>
                    <a:lnTo>
                      <a:pt x="1849" y="1507"/>
                    </a:lnTo>
                    <a:lnTo>
                      <a:pt x="1853" y="1503"/>
                    </a:lnTo>
                    <a:lnTo>
                      <a:pt x="1857" y="1499"/>
                    </a:lnTo>
                    <a:lnTo>
                      <a:pt x="1861" y="1487"/>
                    </a:lnTo>
                    <a:lnTo>
                      <a:pt x="1865" y="1485"/>
                    </a:lnTo>
                    <a:lnTo>
                      <a:pt x="1869" y="1477"/>
                    </a:lnTo>
                    <a:lnTo>
                      <a:pt x="1873" y="1473"/>
                    </a:lnTo>
                    <a:lnTo>
                      <a:pt x="1877" y="1471"/>
                    </a:lnTo>
                    <a:lnTo>
                      <a:pt x="1881" y="1465"/>
                    </a:lnTo>
                    <a:lnTo>
                      <a:pt x="1885" y="1457"/>
                    </a:lnTo>
                    <a:lnTo>
                      <a:pt x="1889" y="1451"/>
                    </a:lnTo>
                    <a:lnTo>
                      <a:pt x="1893" y="1441"/>
                    </a:lnTo>
                    <a:lnTo>
                      <a:pt x="1897" y="1439"/>
                    </a:lnTo>
                    <a:lnTo>
                      <a:pt x="1901" y="1433"/>
                    </a:lnTo>
                    <a:lnTo>
                      <a:pt x="1905" y="1421"/>
                    </a:lnTo>
                    <a:lnTo>
                      <a:pt x="1909" y="1419"/>
                    </a:lnTo>
                    <a:lnTo>
                      <a:pt x="1912" y="1413"/>
                    </a:lnTo>
                    <a:lnTo>
                      <a:pt x="1916" y="1409"/>
                    </a:lnTo>
                    <a:lnTo>
                      <a:pt x="1920" y="1407"/>
                    </a:lnTo>
                    <a:lnTo>
                      <a:pt x="1924" y="1401"/>
                    </a:lnTo>
                    <a:lnTo>
                      <a:pt x="1928" y="1395"/>
                    </a:lnTo>
                    <a:lnTo>
                      <a:pt x="1932" y="1391"/>
                    </a:lnTo>
                    <a:lnTo>
                      <a:pt x="1936" y="1379"/>
                    </a:lnTo>
                    <a:lnTo>
                      <a:pt x="1940" y="1371"/>
                    </a:lnTo>
                    <a:lnTo>
                      <a:pt x="1944" y="1367"/>
                    </a:lnTo>
                    <a:lnTo>
                      <a:pt x="1948" y="1365"/>
                    </a:lnTo>
                    <a:lnTo>
                      <a:pt x="1952" y="1357"/>
                    </a:lnTo>
                    <a:lnTo>
                      <a:pt x="1956" y="1351"/>
                    </a:lnTo>
                    <a:lnTo>
                      <a:pt x="1960" y="1349"/>
                    </a:lnTo>
                    <a:lnTo>
                      <a:pt x="1964" y="1342"/>
                    </a:lnTo>
                    <a:lnTo>
                      <a:pt x="1968" y="1334"/>
                    </a:lnTo>
                    <a:lnTo>
                      <a:pt x="1972" y="1326"/>
                    </a:lnTo>
                    <a:lnTo>
                      <a:pt x="1976" y="1318"/>
                    </a:lnTo>
                    <a:lnTo>
                      <a:pt x="1979" y="1320"/>
                    </a:lnTo>
                    <a:lnTo>
                      <a:pt x="1983" y="1310"/>
                    </a:lnTo>
                    <a:lnTo>
                      <a:pt x="1987" y="1304"/>
                    </a:lnTo>
                    <a:lnTo>
                      <a:pt x="1991" y="1298"/>
                    </a:lnTo>
                    <a:lnTo>
                      <a:pt x="1995" y="1294"/>
                    </a:lnTo>
                    <a:lnTo>
                      <a:pt x="1999" y="1286"/>
                    </a:lnTo>
                    <a:lnTo>
                      <a:pt x="2003" y="1280"/>
                    </a:lnTo>
                    <a:lnTo>
                      <a:pt x="2007" y="1270"/>
                    </a:lnTo>
                    <a:lnTo>
                      <a:pt x="2011" y="1262"/>
                    </a:lnTo>
                    <a:lnTo>
                      <a:pt x="2015" y="1266"/>
                    </a:lnTo>
                    <a:lnTo>
                      <a:pt x="2019" y="1260"/>
                    </a:lnTo>
                    <a:lnTo>
                      <a:pt x="2023" y="1246"/>
                    </a:lnTo>
                    <a:lnTo>
                      <a:pt x="2027" y="1248"/>
                    </a:lnTo>
                    <a:lnTo>
                      <a:pt x="2031" y="1238"/>
                    </a:lnTo>
                    <a:lnTo>
                      <a:pt x="2035" y="1232"/>
                    </a:lnTo>
                    <a:lnTo>
                      <a:pt x="2039" y="1222"/>
                    </a:lnTo>
                    <a:lnTo>
                      <a:pt x="2043" y="1216"/>
                    </a:lnTo>
                    <a:lnTo>
                      <a:pt x="2047" y="1214"/>
                    </a:lnTo>
                    <a:lnTo>
                      <a:pt x="2050" y="1206"/>
                    </a:lnTo>
                    <a:lnTo>
                      <a:pt x="2054" y="1204"/>
                    </a:lnTo>
                    <a:lnTo>
                      <a:pt x="2058" y="1190"/>
                    </a:lnTo>
                    <a:lnTo>
                      <a:pt x="2062" y="1186"/>
                    </a:lnTo>
                    <a:lnTo>
                      <a:pt x="2066" y="1178"/>
                    </a:lnTo>
                    <a:lnTo>
                      <a:pt x="2070" y="1176"/>
                    </a:lnTo>
                    <a:lnTo>
                      <a:pt x="2074" y="1170"/>
                    </a:lnTo>
                    <a:lnTo>
                      <a:pt x="2078" y="1162"/>
                    </a:lnTo>
                    <a:lnTo>
                      <a:pt x="2082" y="1158"/>
                    </a:lnTo>
                    <a:lnTo>
                      <a:pt x="2086" y="1152"/>
                    </a:lnTo>
                    <a:lnTo>
                      <a:pt x="2090" y="1142"/>
                    </a:lnTo>
                    <a:lnTo>
                      <a:pt x="2094" y="1144"/>
                    </a:lnTo>
                    <a:lnTo>
                      <a:pt x="2098" y="1130"/>
                    </a:lnTo>
                    <a:lnTo>
                      <a:pt x="2102" y="1124"/>
                    </a:lnTo>
                    <a:lnTo>
                      <a:pt x="2106" y="1118"/>
                    </a:lnTo>
                    <a:lnTo>
                      <a:pt x="2110" y="1114"/>
                    </a:lnTo>
                    <a:lnTo>
                      <a:pt x="2114" y="1110"/>
                    </a:lnTo>
                    <a:lnTo>
                      <a:pt x="2117" y="1102"/>
                    </a:lnTo>
                    <a:lnTo>
                      <a:pt x="2121" y="1098"/>
                    </a:lnTo>
                    <a:lnTo>
                      <a:pt x="2125" y="1092"/>
                    </a:lnTo>
                    <a:lnTo>
                      <a:pt x="2129" y="1086"/>
                    </a:lnTo>
                    <a:lnTo>
                      <a:pt x="2133" y="1082"/>
                    </a:lnTo>
                    <a:lnTo>
                      <a:pt x="2137" y="1080"/>
                    </a:lnTo>
                    <a:lnTo>
                      <a:pt x="2141" y="1069"/>
                    </a:lnTo>
                    <a:lnTo>
                      <a:pt x="2145" y="1069"/>
                    </a:lnTo>
                    <a:lnTo>
                      <a:pt x="2149" y="1059"/>
                    </a:lnTo>
                    <a:lnTo>
                      <a:pt x="2153" y="1045"/>
                    </a:lnTo>
                    <a:lnTo>
                      <a:pt x="2157" y="1041"/>
                    </a:lnTo>
                    <a:lnTo>
                      <a:pt x="2161" y="1037"/>
                    </a:lnTo>
                    <a:lnTo>
                      <a:pt x="2165" y="1029"/>
                    </a:lnTo>
                    <a:lnTo>
                      <a:pt x="2169" y="1025"/>
                    </a:lnTo>
                    <a:lnTo>
                      <a:pt x="2173" y="1019"/>
                    </a:lnTo>
                    <a:lnTo>
                      <a:pt x="2177" y="1013"/>
                    </a:lnTo>
                    <a:lnTo>
                      <a:pt x="2181" y="1009"/>
                    </a:lnTo>
                    <a:lnTo>
                      <a:pt x="2184" y="1001"/>
                    </a:lnTo>
                    <a:lnTo>
                      <a:pt x="2188" y="995"/>
                    </a:lnTo>
                    <a:lnTo>
                      <a:pt x="2192" y="989"/>
                    </a:lnTo>
                    <a:lnTo>
                      <a:pt x="2196" y="991"/>
                    </a:lnTo>
                    <a:lnTo>
                      <a:pt x="2200" y="979"/>
                    </a:lnTo>
                    <a:lnTo>
                      <a:pt x="2204" y="975"/>
                    </a:lnTo>
                    <a:lnTo>
                      <a:pt x="2208" y="965"/>
                    </a:lnTo>
                    <a:lnTo>
                      <a:pt x="2212" y="957"/>
                    </a:lnTo>
                    <a:lnTo>
                      <a:pt x="2216" y="951"/>
                    </a:lnTo>
                    <a:lnTo>
                      <a:pt x="2220" y="947"/>
                    </a:lnTo>
                    <a:lnTo>
                      <a:pt x="2224" y="949"/>
                    </a:lnTo>
                    <a:lnTo>
                      <a:pt x="2228" y="941"/>
                    </a:lnTo>
                    <a:lnTo>
                      <a:pt x="2232" y="933"/>
                    </a:lnTo>
                    <a:lnTo>
                      <a:pt x="2236" y="927"/>
                    </a:lnTo>
                    <a:lnTo>
                      <a:pt x="2240" y="921"/>
                    </a:lnTo>
                    <a:lnTo>
                      <a:pt x="2244" y="913"/>
                    </a:lnTo>
                    <a:lnTo>
                      <a:pt x="2248" y="913"/>
                    </a:lnTo>
                    <a:lnTo>
                      <a:pt x="2252" y="903"/>
                    </a:lnTo>
                    <a:lnTo>
                      <a:pt x="2255" y="895"/>
                    </a:lnTo>
                    <a:lnTo>
                      <a:pt x="2259" y="899"/>
                    </a:lnTo>
                    <a:lnTo>
                      <a:pt x="2263" y="889"/>
                    </a:lnTo>
                    <a:lnTo>
                      <a:pt x="2267" y="887"/>
                    </a:lnTo>
                    <a:lnTo>
                      <a:pt x="2271" y="877"/>
                    </a:lnTo>
                    <a:lnTo>
                      <a:pt x="2275" y="877"/>
                    </a:lnTo>
                    <a:lnTo>
                      <a:pt x="2279" y="869"/>
                    </a:lnTo>
                    <a:lnTo>
                      <a:pt x="2283" y="861"/>
                    </a:lnTo>
                    <a:lnTo>
                      <a:pt x="2287" y="849"/>
                    </a:lnTo>
                    <a:lnTo>
                      <a:pt x="2291" y="849"/>
                    </a:lnTo>
                    <a:lnTo>
                      <a:pt x="2295" y="847"/>
                    </a:lnTo>
                    <a:lnTo>
                      <a:pt x="2299" y="837"/>
                    </a:lnTo>
                    <a:lnTo>
                      <a:pt x="2303" y="827"/>
                    </a:lnTo>
                    <a:lnTo>
                      <a:pt x="2307" y="829"/>
                    </a:lnTo>
                    <a:lnTo>
                      <a:pt x="2311" y="815"/>
                    </a:lnTo>
                    <a:lnTo>
                      <a:pt x="2315" y="819"/>
                    </a:lnTo>
                    <a:lnTo>
                      <a:pt x="2319" y="811"/>
                    </a:lnTo>
                    <a:lnTo>
                      <a:pt x="2322" y="805"/>
                    </a:lnTo>
                    <a:lnTo>
                      <a:pt x="2326" y="796"/>
                    </a:lnTo>
                    <a:lnTo>
                      <a:pt x="2330" y="798"/>
                    </a:lnTo>
                    <a:lnTo>
                      <a:pt x="2334" y="792"/>
                    </a:lnTo>
                    <a:lnTo>
                      <a:pt x="2338" y="786"/>
                    </a:lnTo>
                    <a:lnTo>
                      <a:pt x="2342" y="778"/>
                    </a:lnTo>
                    <a:lnTo>
                      <a:pt x="2346" y="774"/>
                    </a:lnTo>
                    <a:lnTo>
                      <a:pt x="2350" y="770"/>
                    </a:lnTo>
                    <a:lnTo>
                      <a:pt x="2354" y="764"/>
                    </a:lnTo>
                    <a:lnTo>
                      <a:pt x="2358" y="762"/>
                    </a:lnTo>
                    <a:lnTo>
                      <a:pt x="2362" y="752"/>
                    </a:lnTo>
                    <a:lnTo>
                      <a:pt x="2366" y="744"/>
                    </a:lnTo>
                    <a:lnTo>
                      <a:pt x="2370" y="742"/>
                    </a:lnTo>
                    <a:lnTo>
                      <a:pt x="2374" y="730"/>
                    </a:lnTo>
                    <a:lnTo>
                      <a:pt x="2378" y="728"/>
                    </a:lnTo>
                    <a:lnTo>
                      <a:pt x="2382" y="724"/>
                    </a:lnTo>
                    <a:lnTo>
                      <a:pt x="2386" y="726"/>
                    </a:lnTo>
                    <a:lnTo>
                      <a:pt x="2390" y="720"/>
                    </a:lnTo>
                    <a:lnTo>
                      <a:pt x="2393" y="708"/>
                    </a:lnTo>
                    <a:lnTo>
                      <a:pt x="2397" y="702"/>
                    </a:lnTo>
                    <a:lnTo>
                      <a:pt x="2401" y="698"/>
                    </a:lnTo>
                    <a:lnTo>
                      <a:pt x="2405" y="696"/>
                    </a:lnTo>
                    <a:lnTo>
                      <a:pt x="2409" y="686"/>
                    </a:lnTo>
                    <a:lnTo>
                      <a:pt x="2413" y="682"/>
                    </a:lnTo>
                    <a:lnTo>
                      <a:pt x="2417" y="682"/>
                    </a:lnTo>
                    <a:lnTo>
                      <a:pt x="2421" y="672"/>
                    </a:lnTo>
                    <a:lnTo>
                      <a:pt x="2425" y="670"/>
                    </a:lnTo>
                    <a:lnTo>
                      <a:pt x="2429" y="666"/>
                    </a:lnTo>
                    <a:lnTo>
                      <a:pt x="2433" y="662"/>
                    </a:lnTo>
                    <a:lnTo>
                      <a:pt x="2437" y="656"/>
                    </a:lnTo>
                    <a:lnTo>
                      <a:pt x="2441" y="650"/>
                    </a:lnTo>
                    <a:lnTo>
                      <a:pt x="2445" y="646"/>
                    </a:lnTo>
                    <a:lnTo>
                      <a:pt x="2449" y="642"/>
                    </a:lnTo>
                    <a:lnTo>
                      <a:pt x="2453" y="638"/>
                    </a:lnTo>
                    <a:lnTo>
                      <a:pt x="2457" y="636"/>
                    </a:lnTo>
                    <a:lnTo>
                      <a:pt x="2460" y="618"/>
                    </a:lnTo>
                    <a:lnTo>
                      <a:pt x="2464" y="620"/>
                    </a:lnTo>
                    <a:lnTo>
                      <a:pt x="2468" y="618"/>
                    </a:lnTo>
                    <a:lnTo>
                      <a:pt x="2472" y="610"/>
                    </a:lnTo>
                    <a:lnTo>
                      <a:pt x="2476" y="606"/>
                    </a:lnTo>
                    <a:lnTo>
                      <a:pt x="2480" y="602"/>
                    </a:lnTo>
                    <a:lnTo>
                      <a:pt x="2484" y="598"/>
                    </a:lnTo>
                    <a:lnTo>
                      <a:pt x="2488" y="596"/>
                    </a:lnTo>
                    <a:lnTo>
                      <a:pt x="2492" y="588"/>
                    </a:lnTo>
                    <a:lnTo>
                      <a:pt x="2496" y="588"/>
                    </a:lnTo>
                    <a:lnTo>
                      <a:pt x="2500" y="576"/>
                    </a:lnTo>
                    <a:lnTo>
                      <a:pt x="2504" y="570"/>
                    </a:lnTo>
                    <a:lnTo>
                      <a:pt x="2508" y="576"/>
                    </a:lnTo>
                    <a:lnTo>
                      <a:pt x="2512" y="578"/>
                    </a:lnTo>
                    <a:lnTo>
                      <a:pt x="2516" y="566"/>
                    </a:lnTo>
                    <a:lnTo>
                      <a:pt x="2520" y="558"/>
                    </a:lnTo>
                    <a:lnTo>
                      <a:pt x="2524" y="560"/>
                    </a:lnTo>
                    <a:lnTo>
                      <a:pt x="2527" y="546"/>
                    </a:lnTo>
                    <a:lnTo>
                      <a:pt x="2531" y="546"/>
                    </a:lnTo>
                    <a:lnTo>
                      <a:pt x="2535" y="536"/>
                    </a:lnTo>
                    <a:lnTo>
                      <a:pt x="2539" y="536"/>
                    </a:lnTo>
                    <a:lnTo>
                      <a:pt x="2543" y="536"/>
                    </a:lnTo>
                    <a:lnTo>
                      <a:pt x="2547" y="530"/>
                    </a:lnTo>
                    <a:lnTo>
                      <a:pt x="2551" y="526"/>
                    </a:lnTo>
                    <a:lnTo>
                      <a:pt x="2555" y="521"/>
                    </a:lnTo>
                    <a:lnTo>
                      <a:pt x="2559" y="517"/>
                    </a:lnTo>
                    <a:lnTo>
                      <a:pt x="2563" y="507"/>
                    </a:lnTo>
                    <a:lnTo>
                      <a:pt x="2567" y="507"/>
                    </a:lnTo>
                    <a:lnTo>
                      <a:pt x="2571" y="501"/>
                    </a:lnTo>
                    <a:lnTo>
                      <a:pt x="2575" y="495"/>
                    </a:lnTo>
                    <a:lnTo>
                      <a:pt x="2579" y="497"/>
                    </a:lnTo>
                    <a:lnTo>
                      <a:pt x="2583" y="491"/>
                    </a:lnTo>
                    <a:lnTo>
                      <a:pt x="2587" y="491"/>
                    </a:lnTo>
                    <a:lnTo>
                      <a:pt x="2591" y="483"/>
                    </a:lnTo>
                    <a:lnTo>
                      <a:pt x="2595" y="481"/>
                    </a:lnTo>
                    <a:lnTo>
                      <a:pt x="2598" y="477"/>
                    </a:lnTo>
                    <a:lnTo>
                      <a:pt x="2602" y="473"/>
                    </a:lnTo>
                    <a:lnTo>
                      <a:pt x="2606" y="469"/>
                    </a:lnTo>
                    <a:lnTo>
                      <a:pt x="2610" y="469"/>
                    </a:lnTo>
                    <a:lnTo>
                      <a:pt x="2614" y="463"/>
                    </a:lnTo>
                    <a:lnTo>
                      <a:pt x="2618" y="457"/>
                    </a:lnTo>
                    <a:lnTo>
                      <a:pt x="2622" y="451"/>
                    </a:lnTo>
                    <a:lnTo>
                      <a:pt x="2626" y="443"/>
                    </a:lnTo>
                    <a:lnTo>
                      <a:pt x="2630" y="441"/>
                    </a:lnTo>
                    <a:lnTo>
                      <a:pt x="2634" y="441"/>
                    </a:lnTo>
                    <a:lnTo>
                      <a:pt x="2638" y="437"/>
                    </a:lnTo>
                    <a:lnTo>
                      <a:pt x="2642" y="435"/>
                    </a:lnTo>
                    <a:lnTo>
                      <a:pt x="2646" y="429"/>
                    </a:lnTo>
                    <a:lnTo>
                      <a:pt x="2650" y="425"/>
                    </a:lnTo>
                    <a:lnTo>
                      <a:pt x="2654" y="419"/>
                    </a:lnTo>
                    <a:lnTo>
                      <a:pt x="2658" y="413"/>
                    </a:lnTo>
                    <a:lnTo>
                      <a:pt x="2662" y="413"/>
                    </a:lnTo>
                    <a:lnTo>
                      <a:pt x="2665" y="407"/>
                    </a:lnTo>
                    <a:lnTo>
                      <a:pt x="2669" y="409"/>
                    </a:lnTo>
                    <a:lnTo>
                      <a:pt x="2673" y="403"/>
                    </a:lnTo>
                    <a:lnTo>
                      <a:pt x="2677" y="395"/>
                    </a:lnTo>
                    <a:lnTo>
                      <a:pt x="2681" y="395"/>
                    </a:lnTo>
                    <a:lnTo>
                      <a:pt x="2685" y="391"/>
                    </a:lnTo>
                    <a:lnTo>
                      <a:pt x="2689" y="387"/>
                    </a:lnTo>
                    <a:lnTo>
                      <a:pt x="2693" y="387"/>
                    </a:lnTo>
                    <a:lnTo>
                      <a:pt x="2697" y="385"/>
                    </a:lnTo>
                    <a:lnTo>
                      <a:pt x="2701" y="375"/>
                    </a:lnTo>
                    <a:lnTo>
                      <a:pt x="2705" y="367"/>
                    </a:lnTo>
                    <a:lnTo>
                      <a:pt x="2709" y="365"/>
                    </a:lnTo>
                    <a:lnTo>
                      <a:pt x="2713" y="365"/>
                    </a:lnTo>
                    <a:lnTo>
                      <a:pt x="2717" y="359"/>
                    </a:lnTo>
                    <a:lnTo>
                      <a:pt x="2721" y="359"/>
                    </a:lnTo>
                    <a:lnTo>
                      <a:pt x="2725" y="353"/>
                    </a:lnTo>
                    <a:lnTo>
                      <a:pt x="2729" y="351"/>
                    </a:lnTo>
                    <a:lnTo>
                      <a:pt x="2732" y="347"/>
                    </a:lnTo>
                    <a:lnTo>
                      <a:pt x="2736" y="343"/>
                    </a:lnTo>
                    <a:lnTo>
                      <a:pt x="2740" y="339"/>
                    </a:lnTo>
                    <a:lnTo>
                      <a:pt x="2744" y="337"/>
                    </a:lnTo>
                    <a:lnTo>
                      <a:pt x="2748" y="337"/>
                    </a:lnTo>
                    <a:lnTo>
                      <a:pt x="2752" y="335"/>
                    </a:lnTo>
                    <a:lnTo>
                      <a:pt x="2756" y="325"/>
                    </a:lnTo>
                    <a:lnTo>
                      <a:pt x="2760" y="327"/>
                    </a:lnTo>
                    <a:lnTo>
                      <a:pt x="2764" y="327"/>
                    </a:lnTo>
                    <a:lnTo>
                      <a:pt x="2768" y="319"/>
                    </a:lnTo>
                    <a:lnTo>
                      <a:pt x="2772" y="315"/>
                    </a:lnTo>
                    <a:lnTo>
                      <a:pt x="2776" y="319"/>
                    </a:lnTo>
                    <a:lnTo>
                      <a:pt x="2780" y="307"/>
                    </a:lnTo>
                    <a:lnTo>
                      <a:pt x="2784" y="305"/>
                    </a:lnTo>
                    <a:lnTo>
                      <a:pt x="2788" y="303"/>
                    </a:lnTo>
                    <a:lnTo>
                      <a:pt x="2792" y="305"/>
                    </a:lnTo>
                    <a:lnTo>
                      <a:pt x="2796" y="297"/>
                    </a:lnTo>
                    <a:lnTo>
                      <a:pt x="2800" y="301"/>
                    </a:lnTo>
                    <a:lnTo>
                      <a:pt x="2803" y="297"/>
                    </a:lnTo>
                    <a:lnTo>
                      <a:pt x="2807" y="293"/>
                    </a:lnTo>
                    <a:lnTo>
                      <a:pt x="2811" y="287"/>
                    </a:lnTo>
                    <a:lnTo>
                      <a:pt x="2815" y="285"/>
                    </a:lnTo>
                    <a:lnTo>
                      <a:pt x="2819" y="283"/>
                    </a:lnTo>
                    <a:lnTo>
                      <a:pt x="2823" y="277"/>
                    </a:lnTo>
                    <a:lnTo>
                      <a:pt x="2827" y="279"/>
                    </a:lnTo>
                    <a:lnTo>
                      <a:pt x="2831" y="271"/>
                    </a:lnTo>
                    <a:lnTo>
                      <a:pt x="2835" y="267"/>
                    </a:lnTo>
                    <a:lnTo>
                      <a:pt x="2839" y="269"/>
                    </a:lnTo>
                    <a:lnTo>
                      <a:pt x="2843" y="269"/>
                    </a:lnTo>
                    <a:lnTo>
                      <a:pt x="2847" y="263"/>
                    </a:lnTo>
                    <a:lnTo>
                      <a:pt x="2851" y="261"/>
                    </a:lnTo>
                    <a:lnTo>
                      <a:pt x="2855" y="252"/>
                    </a:lnTo>
                    <a:lnTo>
                      <a:pt x="2859" y="253"/>
                    </a:lnTo>
                    <a:lnTo>
                      <a:pt x="2863" y="250"/>
                    </a:lnTo>
                    <a:lnTo>
                      <a:pt x="2867" y="250"/>
                    </a:lnTo>
                    <a:lnTo>
                      <a:pt x="2870" y="250"/>
                    </a:lnTo>
                    <a:lnTo>
                      <a:pt x="2874" y="242"/>
                    </a:lnTo>
                    <a:lnTo>
                      <a:pt x="2878" y="236"/>
                    </a:lnTo>
                    <a:lnTo>
                      <a:pt x="2882" y="238"/>
                    </a:lnTo>
                    <a:lnTo>
                      <a:pt x="2886" y="236"/>
                    </a:lnTo>
                    <a:lnTo>
                      <a:pt x="2890" y="234"/>
                    </a:lnTo>
                    <a:lnTo>
                      <a:pt x="2894" y="234"/>
                    </a:lnTo>
                    <a:lnTo>
                      <a:pt x="2898" y="228"/>
                    </a:lnTo>
                    <a:lnTo>
                      <a:pt x="2902" y="222"/>
                    </a:lnTo>
                    <a:lnTo>
                      <a:pt x="2906" y="222"/>
                    </a:lnTo>
                    <a:lnTo>
                      <a:pt x="2910" y="224"/>
                    </a:lnTo>
                    <a:lnTo>
                      <a:pt x="2914" y="218"/>
                    </a:lnTo>
                    <a:lnTo>
                      <a:pt x="2918" y="216"/>
                    </a:lnTo>
                    <a:lnTo>
                      <a:pt x="2922" y="214"/>
                    </a:lnTo>
                    <a:lnTo>
                      <a:pt x="2926" y="208"/>
                    </a:lnTo>
                    <a:lnTo>
                      <a:pt x="2930" y="210"/>
                    </a:lnTo>
                    <a:lnTo>
                      <a:pt x="2934" y="202"/>
                    </a:lnTo>
                    <a:lnTo>
                      <a:pt x="2938" y="20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2" name="Line 3094"/>
              <p:cNvSpPr>
                <a:spLocks noChangeShapeType="1"/>
              </p:cNvSpPr>
              <p:nvPr/>
            </p:nvSpPr>
            <p:spPr bwMode="auto">
              <a:xfrm flipV="1">
                <a:off x="3091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3" name="Freeform 3095"/>
              <p:cNvSpPr>
                <a:spLocks/>
              </p:cNvSpPr>
              <p:nvPr/>
            </p:nvSpPr>
            <p:spPr bwMode="auto">
              <a:xfrm flipV="1">
                <a:off x="3093" y="908"/>
                <a:ext cx="1720" cy="1108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91" y="21"/>
                  </a:cxn>
                  <a:cxn ang="0">
                    <a:pos x="138" y="38"/>
                  </a:cxn>
                  <a:cxn ang="0">
                    <a:pos x="185" y="66"/>
                  </a:cxn>
                  <a:cxn ang="0">
                    <a:pos x="233" y="102"/>
                  </a:cxn>
                  <a:cxn ang="0">
                    <a:pos x="280" y="145"/>
                  </a:cxn>
                  <a:cxn ang="0">
                    <a:pos x="327" y="198"/>
                  </a:cxn>
                  <a:cxn ang="0">
                    <a:pos x="375" y="260"/>
                  </a:cxn>
                  <a:cxn ang="0">
                    <a:pos x="422" y="334"/>
                  </a:cxn>
                  <a:cxn ang="0">
                    <a:pos x="469" y="417"/>
                  </a:cxn>
                  <a:cxn ang="0">
                    <a:pos x="517" y="499"/>
                  </a:cxn>
                  <a:cxn ang="0">
                    <a:pos x="564" y="599"/>
                  </a:cxn>
                  <a:cxn ang="0">
                    <a:pos x="611" y="700"/>
                  </a:cxn>
                  <a:cxn ang="0">
                    <a:pos x="658" y="803"/>
                  </a:cxn>
                  <a:cxn ang="0">
                    <a:pos x="706" y="909"/>
                  </a:cxn>
                  <a:cxn ang="0">
                    <a:pos x="753" y="1018"/>
                  </a:cxn>
                  <a:cxn ang="0">
                    <a:pos x="800" y="1127"/>
                  </a:cxn>
                  <a:cxn ang="0">
                    <a:pos x="848" y="1233"/>
                  </a:cxn>
                  <a:cxn ang="0">
                    <a:pos x="895" y="1332"/>
                  </a:cxn>
                  <a:cxn ang="0">
                    <a:pos x="942" y="1428"/>
                  </a:cxn>
                  <a:cxn ang="0">
                    <a:pos x="990" y="1521"/>
                  </a:cxn>
                  <a:cxn ang="0">
                    <a:pos x="1037" y="1599"/>
                  </a:cxn>
                  <a:cxn ang="0">
                    <a:pos x="1084" y="1675"/>
                  </a:cxn>
                  <a:cxn ang="0">
                    <a:pos x="1132" y="1741"/>
                  </a:cxn>
                  <a:cxn ang="0">
                    <a:pos x="1179" y="1794"/>
                  </a:cxn>
                  <a:cxn ang="0">
                    <a:pos x="1226" y="1840"/>
                  </a:cxn>
                  <a:cxn ang="0">
                    <a:pos x="1273" y="1873"/>
                  </a:cxn>
                  <a:cxn ang="0">
                    <a:pos x="1321" y="1899"/>
                  </a:cxn>
                  <a:cxn ang="0">
                    <a:pos x="1368" y="1911"/>
                  </a:cxn>
                  <a:cxn ang="0">
                    <a:pos x="1415" y="1923"/>
                  </a:cxn>
                  <a:cxn ang="0">
                    <a:pos x="1463" y="1913"/>
                  </a:cxn>
                  <a:cxn ang="0">
                    <a:pos x="1510" y="1897"/>
                  </a:cxn>
                  <a:cxn ang="0">
                    <a:pos x="1557" y="1877"/>
                  </a:cxn>
                  <a:cxn ang="0">
                    <a:pos x="1605" y="1843"/>
                  </a:cxn>
                  <a:cxn ang="0">
                    <a:pos x="1652" y="1808"/>
                  </a:cxn>
                  <a:cxn ang="0">
                    <a:pos x="1699" y="1759"/>
                  </a:cxn>
                  <a:cxn ang="0">
                    <a:pos x="1747" y="1708"/>
                  </a:cxn>
                  <a:cxn ang="0">
                    <a:pos x="1794" y="1655"/>
                  </a:cxn>
                  <a:cxn ang="0">
                    <a:pos x="1841" y="1591"/>
                  </a:cxn>
                  <a:cxn ang="0">
                    <a:pos x="1889" y="1528"/>
                  </a:cxn>
                  <a:cxn ang="0">
                    <a:pos x="1936" y="1463"/>
                  </a:cxn>
                  <a:cxn ang="0">
                    <a:pos x="1983" y="1390"/>
                  </a:cxn>
                  <a:cxn ang="0">
                    <a:pos x="2030" y="1325"/>
                  </a:cxn>
                  <a:cxn ang="0">
                    <a:pos x="2078" y="1248"/>
                  </a:cxn>
                  <a:cxn ang="0">
                    <a:pos x="2125" y="1175"/>
                  </a:cxn>
                  <a:cxn ang="0">
                    <a:pos x="2172" y="1102"/>
                  </a:cxn>
                  <a:cxn ang="0">
                    <a:pos x="2220" y="1030"/>
                  </a:cxn>
                  <a:cxn ang="0">
                    <a:pos x="2267" y="960"/>
                  </a:cxn>
                  <a:cxn ang="0">
                    <a:pos x="2314" y="895"/>
                  </a:cxn>
                  <a:cxn ang="0">
                    <a:pos x="2362" y="826"/>
                  </a:cxn>
                  <a:cxn ang="0">
                    <a:pos x="2409" y="766"/>
                  </a:cxn>
                  <a:cxn ang="0">
                    <a:pos x="2456" y="700"/>
                  </a:cxn>
                  <a:cxn ang="0">
                    <a:pos x="2504" y="637"/>
                  </a:cxn>
                  <a:cxn ang="0">
                    <a:pos x="2551" y="588"/>
                  </a:cxn>
                  <a:cxn ang="0">
                    <a:pos x="2598" y="535"/>
                  </a:cxn>
                  <a:cxn ang="0">
                    <a:pos x="2645" y="486"/>
                  </a:cxn>
                  <a:cxn ang="0">
                    <a:pos x="2693" y="436"/>
                  </a:cxn>
                  <a:cxn ang="0">
                    <a:pos x="2740" y="388"/>
                  </a:cxn>
                  <a:cxn ang="0">
                    <a:pos x="2787" y="352"/>
                  </a:cxn>
                  <a:cxn ang="0">
                    <a:pos x="2835" y="310"/>
                  </a:cxn>
                  <a:cxn ang="0">
                    <a:pos x="2882" y="279"/>
                  </a:cxn>
                  <a:cxn ang="0">
                    <a:pos x="2929" y="248"/>
                  </a:cxn>
                  <a:cxn ang="0">
                    <a:pos x="2977" y="216"/>
                  </a:cxn>
                </a:cxnLst>
                <a:rect l="0" t="0" r="r" b="b"/>
                <a:pathLst>
                  <a:path w="2985" h="1923">
                    <a:moveTo>
                      <a:pt x="0" y="3"/>
                    </a:moveTo>
                    <a:lnTo>
                      <a:pt x="4" y="4"/>
                    </a:lnTo>
                    <a:lnTo>
                      <a:pt x="8" y="1"/>
                    </a:lnTo>
                    <a:lnTo>
                      <a:pt x="12" y="2"/>
                    </a:lnTo>
                    <a:lnTo>
                      <a:pt x="16" y="6"/>
                    </a:lnTo>
                    <a:lnTo>
                      <a:pt x="20" y="0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2" y="8"/>
                    </a:lnTo>
                    <a:lnTo>
                      <a:pt x="36" y="4"/>
                    </a:lnTo>
                    <a:lnTo>
                      <a:pt x="40" y="7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51" y="8"/>
                    </a:lnTo>
                    <a:lnTo>
                      <a:pt x="55" y="14"/>
                    </a:lnTo>
                    <a:lnTo>
                      <a:pt x="59" y="14"/>
                    </a:lnTo>
                    <a:lnTo>
                      <a:pt x="63" y="13"/>
                    </a:lnTo>
                    <a:lnTo>
                      <a:pt x="67" y="14"/>
                    </a:lnTo>
                    <a:lnTo>
                      <a:pt x="71" y="16"/>
                    </a:lnTo>
                    <a:lnTo>
                      <a:pt x="75" y="19"/>
                    </a:lnTo>
                    <a:lnTo>
                      <a:pt x="79" y="20"/>
                    </a:lnTo>
                    <a:lnTo>
                      <a:pt x="83" y="19"/>
                    </a:lnTo>
                    <a:lnTo>
                      <a:pt x="87" y="18"/>
                    </a:lnTo>
                    <a:lnTo>
                      <a:pt x="91" y="21"/>
                    </a:lnTo>
                    <a:lnTo>
                      <a:pt x="95" y="22"/>
                    </a:lnTo>
                    <a:lnTo>
                      <a:pt x="99" y="24"/>
                    </a:lnTo>
                    <a:lnTo>
                      <a:pt x="103" y="25"/>
                    </a:lnTo>
                    <a:lnTo>
                      <a:pt x="107" y="26"/>
                    </a:lnTo>
                    <a:lnTo>
                      <a:pt x="110" y="27"/>
                    </a:lnTo>
                    <a:lnTo>
                      <a:pt x="114" y="32"/>
                    </a:lnTo>
                    <a:lnTo>
                      <a:pt x="118" y="35"/>
                    </a:lnTo>
                    <a:lnTo>
                      <a:pt x="122" y="33"/>
                    </a:lnTo>
                    <a:lnTo>
                      <a:pt x="126" y="38"/>
                    </a:lnTo>
                    <a:lnTo>
                      <a:pt x="130" y="35"/>
                    </a:lnTo>
                    <a:lnTo>
                      <a:pt x="134" y="35"/>
                    </a:lnTo>
                    <a:lnTo>
                      <a:pt x="138" y="38"/>
                    </a:lnTo>
                    <a:lnTo>
                      <a:pt x="142" y="43"/>
                    </a:lnTo>
                    <a:lnTo>
                      <a:pt x="146" y="44"/>
                    </a:lnTo>
                    <a:lnTo>
                      <a:pt x="150" y="47"/>
                    </a:lnTo>
                    <a:lnTo>
                      <a:pt x="154" y="48"/>
                    </a:lnTo>
                    <a:lnTo>
                      <a:pt x="158" y="53"/>
                    </a:lnTo>
                    <a:lnTo>
                      <a:pt x="162" y="53"/>
                    </a:lnTo>
                    <a:lnTo>
                      <a:pt x="166" y="53"/>
                    </a:lnTo>
                    <a:lnTo>
                      <a:pt x="170" y="59"/>
                    </a:lnTo>
                    <a:lnTo>
                      <a:pt x="174" y="60"/>
                    </a:lnTo>
                    <a:lnTo>
                      <a:pt x="177" y="62"/>
                    </a:lnTo>
                    <a:lnTo>
                      <a:pt x="181" y="61"/>
                    </a:lnTo>
                    <a:lnTo>
                      <a:pt x="185" y="66"/>
                    </a:lnTo>
                    <a:lnTo>
                      <a:pt x="189" y="69"/>
                    </a:lnTo>
                    <a:lnTo>
                      <a:pt x="193" y="69"/>
                    </a:lnTo>
                    <a:lnTo>
                      <a:pt x="197" y="74"/>
                    </a:lnTo>
                    <a:lnTo>
                      <a:pt x="201" y="74"/>
                    </a:lnTo>
                    <a:lnTo>
                      <a:pt x="205" y="80"/>
                    </a:lnTo>
                    <a:lnTo>
                      <a:pt x="209" y="84"/>
                    </a:lnTo>
                    <a:lnTo>
                      <a:pt x="213" y="86"/>
                    </a:lnTo>
                    <a:lnTo>
                      <a:pt x="217" y="91"/>
                    </a:lnTo>
                    <a:lnTo>
                      <a:pt x="221" y="91"/>
                    </a:lnTo>
                    <a:lnTo>
                      <a:pt x="225" y="98"/>
                    </a:lnTo>
                    <a:lnTo>
                      <a:pt x="229" y="100"/>
                    </a:lnTo>
                    <a:lnTo>
                      <a:pt x="233" y="102"/>
                    </a:lnTo>
                    <a:lnTo>
                      <a:pt x="237" y="100"/>
                    </a:lnTo>
                    <a:lnTo>
                      <a:pt x="241" y="106"/>
                    </a:lnTo>
                    <a:lnTo>
                      <a:pt x="245" y="114"/>
                    </a:lnTo>
                    <a:lnTo>
                      <a:pt x="248" y="115"/>
                    </a:lnTo>
                    <a:lnTo>
                      <a:pt x="252" y="114"/>
                    </a:lnTo>
                    <a:lnTo>
                      <a:pt x="256" y="122"/>
                    </a:lnTo>
                    <a:lnTo>
                      <a:pt x="260" y="124"/>
                    </a:lnTo>
                    <a:lnTo>
                      <a:pt x="264" y="128"/>
                    </a:lnTo>
                    <a:lnTo>
                      <a:pt x="268" y="132"/>
                    </a:lnTo>
                    <a:lnTo>
                      <a:pt x="272" y="134"/>
                    </a:lnTo>
                    <a:lnTo>
                      <a:pt x="276" y="140"/>
                    </a:lnTo>
                    <a:lnTo>
                      <a:pt x="280" y="145"/>
                    </a:lnTo>
                    <a:lnTo>
                      <a:pt x="284" y="148"/>
                    </a:lnTo>
                    <a:lnTo>
                      <a:pt x="288" y="155"/>
                    </a:lnTo>
                    <a:lnTo>
                      <a:pt x="292" y="158"/>
                    </a:lnTo>
                    <a:lnTo>
                      <a:pt x="296" y="162"/>
                    </a:lnTo>
                    <a:lnTo>
                      <a:pt x="300" y="167"/>
                    </a:lnTo>
                    <a:lnTo>
                      <a:pt x="304" y="172"/>
                    </a:lnTo>
                    <a:lnTo>
                      <a:pt x="308" y="174"/>
                    </a:lnTo>
                    <a:lnTo>
                      <a:pt x="312" y="180"/>
                    </a:lnTo>
                    <a:lnTo>
                      <a:pt x="315" y="184"/>
                    </a:lnTo>
                    <a:lnTo>
                      <a:pt x="319" y="187"/>
                    </a:lnTo>
                    <a:lnTo>
                      <a:pt x="323" y="192"/>
                    </a:lnTo>
                    <a:lnTo>
                      <a:pt x="327" y="198"/>
                    </a:lnTo>
                    <a:lnTo>
                      <a:pt x="331" y="203"/>
                    </a:lnTo>
                    <a:lnTo>
                      <a:pt x="335" y="208"/>
                    </a:lnTo>
                    <a:lnTo>
                      <a:pt x="339" y="214"/>
                    </a:lnTo>
                    <a:lnTo>
                      <a:pt x="343" y="219"/>
                    </a:lnTo>
                    <a:lnTo>
                      <a:pt x="347" y="223"/>
                    </a:lnTo>
                    <a:lnTo>
                      <a:pt x="351" y="231"/>
                    </a:lnTo>
                    <a:lnTo>
                      <a:pt x="355" y="234"/>
                    </a:lnTo>
                    <a:lnTo>
                      <a:pt x="359" y="237"/>
                    </a:lnTo>
                    <a:lnTo>
                      <a:pt x="363" y="242"/>
                    </a:lnTo>
                    <a:lnTo>
                      <a:pt x="367" y="254"/>
                    </a:lnTo>
                    <a:lnTo>
                      <a:pt x="371" y="255"/>
                    </a:lnTo>
                    <a:lnTo>
                      <a:pt x="375" y="260"/>
                    </a:lnTo>
                    <a:lnTo>
                      <a:pt x="379" y="267"/>
                    </a:lnTo>
                    <a:lnTo>
                      <a:pt x="382" y="273"/>
                    </a:lnTo>
                    <a:lnTo>
                      <a:pt x="386" y="279"/>
                    </a:lnTo>
                    <a:lnTo>
                      <a:pt x="390" y="284"/>
                    </a:lnTo>
                    <a:lnTo>
                      <a:pt x="394" y="291"/>
                    </a:lnTo>
                    <a:lnTo>
                      <a:pt x="398" y="294"/>
                    </a:lnTo>
                    <a:lnTo>
                      <a:pt x="402" y="303"/>
                    </a:lnTo>
                    <a:lnTo>
                      <a:pt x="406" y="309"/>
                    </a:lnTo>
                    <a:lnTo>
                      <a:pt x="410" y="315"/>
                    </a:lnTo>
                    <a:lnTo>
                      <a:pt x="414" y="320"/>
                    </a:lnTo>
                    <a:lnTo>
                      <a:pt x="418" y="326"/>
                    </a:lnTo>
                    <a:lnTo>
                      <a:pt x="422" y="334"/>
                    </a:lnTo>
                    <a:lnTo>
                      <a:pt x="426" y="340"/>
                    </a:lnTo>
                    <a:lnTo>
                      <a:pt x="430" y="343"/>
                    </a:lnTo>
                    <a:lnTo>
                      <a:pt x="434" y="352"/>
                    </a:lnTo>
                    <a:lnTo>
                      <a:pt x="438" y="358"/>
                    </a:lnTo>
                    <a:lnTo>
                      <a:pt x="442" y="365"/>
                    </a:lnTo>
                    <a:lnTo>
                      <a:pt x="446" y="373"/>
                    </a:lnTo>
                    <a:lnTo>
                      <a:pt x="450" y="380"/>
                    </a:lnTo>
                    <a:lnTo>
                      <a:pt x="453" y="384"/>
                    </a:lnTo>
                    <a:lnTo>
                      <a:pt x="457" y="394"/>
                    </a:lnTo>
                    <a:lnTo>
                      <a:pt x="461" y="399"/>
                    </a:lnTo>
                    <a:lnTo>
                      <a:pt x="465" y="405"/>
                    </a:lnTo>
                    <a:lnTo>
                      <a:pt x="469" y="417"/>
                    </a:lnTo>
                    <a:lnTo>
                      <a:pt x="473" y="420"/>
                    </a:lnTo>
                    <a:lnTo>
                      <a:pt x="477" y="429"/>
                    </a:lnTo>
                    <a:lnTo>
                      <a:pt x="481" y="438"/>
                    </a:lnTo>
                    <a:lnTo>
                      <a:pt x="485" y="446"/>
                    </a:lnTo>
                    <a:lnTo>
                      <a:pt x="489" y="452"/>
                    </a:lnTo>
                    <a:lnTo>
                      <a:pt x="493" y="456"/>
                    </a:lnTo>
                    <a:lnTo>
                      <a:pt x="497" y="463"/>
                    </a:lnTo>
                    <a:lnTo>
                      <a:pt x="501" y="470"/>
                    </a:lnTo>
                    <a:lnTo>
                      <a:pt x="505" y="479"/>
                    </a:lnTo>
                    <a:lnTo>
                      <a:pt x="509" y="487"/>
                    </a:lnTo>
                    <a:lnTo>
                      <a:pt x="513" y="495"/>
                    </a:lnTo>
                    <a:lnTo>
                      <a:pt x="517" y="499"/>
                    </a:lnTo>
                    <a:lnTo>
                      <a:pt x="520" y="509"/>
                    </a:lnTo>
                    <a:lnTo>
                      <a:pt x="524" y="516"/>
                    </a:lnTo>
                    <a:lnTo>
                      <a:pt x="528" y="526"/>
                    </a:lnTo>
                    <a:lnTo>
                      <a:pt x="532" y="535"/>
                    </a:lnTo>
                    <a:lnTo>
                      <a:pt x="536" y="539"/>
                    </a:lnTo>
                    <a:lnTo>
                      <a:pt x="540" y="547"/>
                    </a:lnTo>
                    <a:lnTo>
                      <a:pt x="544" y="553"/>
                    </a:lnTo>
                    <a:lnTo>
                      <a:pt x="548" y="564"/>
                    </a:lnTo>
                    <a:lnTo>
                      <a:pt x="552" y="574"/>
                    </a:lnTo>
                    <a:lnTo>
                      <a:pt x="556" y="578"/>
                    </a:lnTo>
                    <a:lnTo>
                      <a:pt x="560" y="589"/>
                    </a:lnTo>
                    <a:lnTo>
                      <a:pt x="564" y="599"/>
                    </a:lnTo>
                    <a:lnTo>
                      <a:pt x="568" y="605"/>
                    </a:lnTo>
                    <a:lnTo>
                      <a:pt x="572" y="613"/>
                    </a:lnTo>
                    <a:lnTo>
                      <a:pt x="576" y="622"/>
                    </a:lnTo>
                    <a:lnTo>
                      <a:pt x="580" y="629"/>
                    </a:lnTo>
                    <a:lnTo>
                      <a:pt x="584" y="639"/>
                    </a:lnTo>
                    <a:lnTo>
                      <a:pt x="588" y="645"/>
                    </a:lnTo>
                    <a:lnTo>
                      <a:pt x="591" y="657"/>
                    </a:lnTo>
                    <a:lnTo>
                      <a:pt x="595" y="661"/>
                    </a:lnTo>
                    <a:lnTo>
                      <a:pt x="599" y="672"/>
                    </a:lnTo>
                    <a:lnTo>
                      <a:pt x="603" y="678"/>
                    </a:lnTo>
                    <a:lnTo>
                      <a:pt x="607" y="688"/>
                    </a:lnTo>
                    <a:lnTo>
                      <a:pt x="611" y="700"/>
                    </a:lnTo>
                    <a:lnTo>
                      <a:pt x="615" y="707"/>
                    </a:lnTo>
                    <a:lnTo>
                      <a:pt x="619" y="716"/>
                    </a:lnTo>
                    <a:lnTo>
                      <a:pt x="623" y="723"/>
                    </a:lnTo>
                    <a:lnTo>
                      <a:pt x="627" y="732"/>
                    </a:lnTo>
                    <a:lnTo>
                      <a:pt x="631" y="743"/>
                    </a:lnTo>
                    <a:lnTo>
                      <a:pt x="635" y="749"/>
                    </a:lnTo>
                    <a:lnTo>
                      <a:pt x="639" y="759"/>
                    </a:lnTo>
                    <a:lnTo>
                      <a:pt x="643" y="770"/>
                    </a:lnTo>
                    <a:lnTo>
                      <a:pt x="647" y="776"/>
                    </a:lnTo>
                    <a:lnTo>
                      <a:pt x="651" y="787"/>
                    </a:lnTo>
                    <a:lnTo>
                      <a:pt x="655" y="797"/>
                    </a:lnTo>
                    <a:lnTo>
                      <a:pt x="658" y="803"/>
                    </a:lnTo>
                    <a:lnTo>
                      <a:pt x="662" y="811"/>
                    </a:lnTo>
                    <a:lnTo>
                      <a:pt x="666" y="820"/>
                    </a:lnTo>
                    <a:lnTo>
                      <a:pt x="670" y="832"/>
                    </a:lnTo>
                    <a:lnTo>
                      <a:pt x="674" y="841"/>
                    </a:lnTo>
                    <a:lnTo>
                      <a:pt x="678" y="849"/>
                    </a:lnTo>
                    <a:lnTo>
                      <a:pt x="682" y="858"/>
                    </a:lnTo>
                    <a:lnTo>
                      <a:pt x="686" y="867"/>
                    </a:lnTo>
                    <a:lnTo>
                      <a:pt x="690" y="876"/>
                    </a:lnTo>
                    <a:lnTo>
                      <a:pt x="694" y="882"/>
                    </a:lnTo>
                    <a:lnTo>
                      <a:pt x="698" y="890"/>
                    </a:lnTo>
                    <a:lnTo>
                      <a:pt x="702" y="901"/>
                    </a:lnTo>
                    <a:lnTo>
                      <a:pt x="706" y="909"/>
                    </a:lnTo>
                    <a:lnTo>
                      <a:pt x="710" y="919"/>
                    </a:lnTo>
                    <a:lnTo>
                      <a:pt x="714" y="930"/>
                    </a:lnTo>
                    <a:lnTo>
                      <a:pt x="718" y="936"/>
                    </a:lnTo>
                    <a:lnTo>
                      <a:pt x="722" y="945"/>
                    </a:lnTo>
                    <a:lnTo>
                      <a:pt x="725" y="958"/>
                    </a:lnTo>
                    <a:lnTo>
                      <a:pt x="729" y="965"/>
                    </a:lnTo>
                    <a:lnTo>
                      <a:pt x="733" y="974"/>
                    </a:lnTo>
                    <a:lnTo>
                      <a:pt x="737" y="979"/>
                    </a:lnTo>
                    <a:lnTo>
                      <a:pt x="741" y="988"/>
                    </a:lnTo>
                    <a:lnTo>
                      <a:pt x="745" y="997"/>
                    </a:lnTo>
                    <a:lnTo>
                      <a:pt x="749" y="1008"/>
                    </a:lnTo>
                    <a:lnTo>
                      <a:pt x="753" y="1018"/>
                    </a:lnTo>
                    <a:lnTo>
                      <a:pt x="757" y="1027"/>
                    </a:lnTo>
                    <a:lnTo>
                      <a:pt x="761" y="1033"/>
                    </a:lnTo>
                    <a:lnTo>
                      <a:pt x="765" y="1045"/>
                    </a:lnTo>
                    <a:lnTo>
                      <a:pt x="769" y="1051"/>
                    </a:lnTo>
                    <a:lnTo>
                      <a:pt x="773" y="1065"/>
                    </a:lnTo>
                    <a:lnTo>
                      <a:pt x="777" y="1072"/>
                    </a:lnTo>
                    <a:lnTo>
                      <a:pt x="781" y="1084"/>
                    </a:lnTo>
                    <a:lnTo>
                      <a:pt x="785" y="1085"/>
                    </a:lnTo>
                    <a:lnTo>
                      <a:pt x="789" y="1100"/>
                    </a:lnTo>
                    <a:lnTo>
                      <a:pt x="793" y="1110"/>
                    </a:lnTo>
                    <a:lnTo>
                      <a:pt x="796" y="1118"/>
                    </a:lnTo>
                    <a:lnTo>
                      <a:pt x="800" y="1127"/>
                    </a:lnTo>
                    <a:lnTo>
                      <a:pt x="804" y="1134"/>
                    </a:lnTo>
                    <a:lnTo>
                      <a:pt x="808" y="1138"/>
                    </a:lnTo>
                    <a:lnTo>
                      <a:pt x="812" y="1151"/>
                    </a:lnTo>
                    <a:lnTo>
                      <a:pt x="816" y="1161"/>
                    </a:lnTo>
                    <a:lnTo>
                      <a:pt x="820" y="1171"/>
                    </a:lnTo>
                    <a:lnTo>
                      <a:pt x="824" y="1178"/>
                    </a:lnTo>
                    <a:lnTo>
                      <a:pt x="828" y="1186"/>
                    </a:lnTo>
                    <a:lnTo>
                      <a:pt x="832" y="1193"/>
                    </a:lnTo>
                    <a:lnTo>
                      <a:pt x="836" y="1204"/>
                    </a:lnTo>
                    <a:lnTo>
                      <a:pt x="840" y="1217"/>
                    </a:lnTo>
                    <a:lnTo>
                      <a:pt x="844" y="1223"/>
                    </a:lnTo>
                    <a:lnTo>
                      <a:pt x="848" y="1233"/>
                    </a:lnTo>
                    <a:lnTo>
                      <a:pt x="852" y="1239"/>
                    </a:lnTo>
                    <a:lnTo>
                      <a:pt x="856" y="1249"/>
                    </a:lnTo>
                    <a:lnTo>
                      <a:pt x="860" y="1252"/>
                    </a:lnTo>
                    <a:lnTo>
                      <a:pt x="863" y="1266"/>
                    </a:lnTo>
                    <a:lnTo>
                      <a:pt x="867" y="1272"/>
                    </a:lnTo>
                    <a:lnTo>
                      <a:pt x="871" y="1284"/>
                    </a:lnTo>
                    <a:lnTo>
                      <a:pt x="875" y="1291"/>
                    </a:lnTo>
                    <a:lnTo>
                      <a:pt x="879" y="1297"/>
                    </a:lnTo>
                    <a:lnTo>
                      <a:pt x="883" y="1307"/>
                    </a:lnTo>
                    <a:lnTo>
                      <a:pt x="887" y="1317"/>
                    </a:lnTo>
                    <a:lnTo>
                      <a:pt x="891" y="1321"/>
                    </a:lnTo>
                    <a:lnTo>
                      <a:pt x="895" y="1332"/>
                    </a:lnTo>
                    <a:lnTo>
                      <a:pt x="899" y="1339"/>
                    </a:lnTo>
                    <a:lnTo>
                      <a:pt x="903" y="1346"/>
                    </a:lnTo>
                    <a:lnTo>
                      <a:pt x="907" y="1355"/>
                    </a:lnTo>
                    <a:lnTo>
                      <a:pt x="911" y="1363"/>
                    </a:lnTo>
                    <a:lnTo>
                      <a:pt x="915" y="1373"/>
                    </a:lnTo>
                    <a:lnTo>
                      <a:pt x="919" y="1385"/>
                    </a:lnTo>
                    <a:lnTo>
                      <a:pt x="923" y="1388"/>
                    </a:lnTo>
                    <a:lnTo>
                      <a:pt x="927" y="1397"/>
                    </a:lnTo>
                    <a:lnTo>
                      <a:pt x="930" y="1406"/>
                    </a:lnTo>
                    <a:lnTo>
                      <a:pt x="934" y="1415"/>
                    </a:lnTo>
                    <a:lnTo>
                      <a:pt x="938" y="1423"/>
                    </a:lnTo>
                    <a:lnTo>
                      <a:pt x="942" y="1428"/>
                    </a:lnTo>
                    <a:lnTo>
                      <a:pt x="946" y="1434"/>
                    </a:lnTo>
                    <a:lnTo>
                      <a:pt x="950" y="1444"/>
                    </a:lnTo>
                    <a:lnTo>
                      <a:pt x="954" y="1450"/>
                    </a:lnTo>
                    <a:lnTo>
                      <a:pt x="958" y="1459"/>
                    </a:lnTo>
                    <a:lnTo>
                      <a:pt x="962" y="1468"/>
                    </a:lnTo>
                    <a:lnTo>
                      <a:pt x="966" y="1476"/>
                    </a:lnTo>
                    <a:lnTo>
                      <a:pt x="970" y="1482"/>
                    </a:lnTo>
                    <a:lnTo>
                      <a:pt x="974" y="1488"/>
                    </a:lnTo>
                    <a:lnTo>
                      <a:pt x="978" y="1495"/>
                    </a:lnTo>
                    <a:lnTo>
                      <a:pt x="982" y="1503"/>
                    </a:lnTo>
                    <a:lnTo>
                      <a:pt x="986" y="1512"/>
                    </a:lnTo>
                    <a:lnTo>
                      <a:pt x="990" y="1521"/>
                    </a:lnTo>
                    <a:lnTo>
                      <a:pt x="994" y="1526"/>
                    </a:lnTo>
                    <a:lnTo>
                      <a:pt x="998" y="1530"/>
                    </a:lnTo>
                    <a:lnTo>
                      <a:pt x="1001" y="1539"/>
                    </a:lnTo>
                    <a:lnTo>
                      <a:pt x="1005" y="1545"/>
                    </a:lnTo>
                    <a:lnTo>
                      <a:pt x="1009" y="1553"/>
                    </a:lnTo>
                    <a:lnTo>
                      <a:pt x="1013" y="1559"/>
                    </a:lnTo>
                    <a:lnTo>
                      <a:pt x="1017" y="1563"/>
                    </a:lnTo>
                    <a:lnTo>
                      <a:pt x="1021" y="1575"/>
                    </a:lnTo>
                    <a:lnTo>
                      <a:pt x="1025" y="1580"/>
                    </a:lnTo>
                    <a:lnTo>
                      <a:pt x="1029" y="1587"/>
                    </a:lnTo>
                    <a:lnTo>
                      <a:pt x="1033" y="1594"/>
                    </a:lnTo>
                    <a:lnTo>
                      <a:pt x="1037" y="1599"/>
                    </a:lnTo>
                    <a:lnTo>
                      <a:pt x="1041" y="1604"/>
                    </a:lnTo>
                    <a:lnTo>
                      <a:pt x="1045" y="1613"/>
                    </a:lnTo>
                    <a:lnTo>
                      <a:pt x="1049" y="1621"/>
                    </a:lnTo>
                    <a:lnTo>
                      <a:pt x="1053" y="1625"/>
                    </a:lnTo>
                    <a:lnTo>
                      <a:pt x="1057" y="1631"/>
                    </a:lnTo>
                    <a:lnTo>
                      <a:pt x="1061" y="1637"/>
                    </a:lnTo>
                    <a:lnTo>
                      <a:pt x="1065" y="1643"/>
                    </a:lnTo>
                    <a:lnTo>
                      <a:pt x="1068" y="1649"/>
                    </a:lnTo>
                    <a:lnTo>
                      <a:pt x="1072" y="1653"/>
                    </a:lnTo>
                    <a:lnTo>
                      <a:pt x="1076" y="1663"/>
                    </a:lnTo>
                    <a:lnTo>
                      <a:pt x="1080" y="1662"/>
                    </a:lnTo>
                    <a:lnTo>
                      <a:pt x="1084" y="1675"/>
                    </a:lnTo>
                    <a:lnTo>
                      <a:pt x="1088" y="1677"/>
                    </a:lnTo>
                    <a:lnTo>
                      <a:pt x="1092" y="1686"/>
                    </a:lnTo>
                    <a:lnTo>
                      <a:pt x="1096" y="1692"/>
                    </a:lnTo>
                    <a:lnTo>
                      <a:pt x="1100" y="1695"/>
                    </a:lnTo>
                    <a:lnTo>
                      <a:pt x="1104" y="1705"/>
                    </a:lnTo>
                    <a:lnTo>
                      <a:pt x="1108" y="1707"/>
                    </a:lnTo>
                    <a:lnTo>
                      <a:pt x="1112" y="1714"/>
                    </a:lnTo>
                    <a:lnTo>
                      <a:pt x="1116" y="1714"/>
                    </a:lnTo>
                    <a:lnTo>
                      <a:pt x="1120" y="1722"/>
                    </a:lnTo>
                    <a:lnTo>
                      <a:pt x="1124" y="1725"/>
                    </a:lnTo>
                    <a:lnTo>
                      <a:pt x="1128" y="1737"/>
                    </a:lnTo>
                    <a:lnTo>
                      <a:pt x="1132" y="1741"/>
                    </a:lnTo>
                    <a:lnTo>
                      <a:pt x="1136" y="1742"/>
                    </a:lnTo>
                    <a:lnTo>
                      <a:pt x="1139" y="1751"/>
                    </a:lnTo>
                    <a:lnTo>
                      <a:pt x="1143" y="1752"/>
                    </a:lnTo>
                    <a:lnTo>
                      <a:pt x="1147" y="1755"/>
                    </a:lnTo>
                    <a:lnTo>
                      <a:pt x="1151" y="1763"/>
                    </a:lnTo>
                    <a:lnTo>
                      <a:pt x="1155" y="1769"/>
                    </a:lnTo>
                    <a:lnTo>
                      <a:pt x="1159" y="1771"/>
                    </a:lnTo>
                    <a:lnTo>
                      <a:pt x="1163" y="1775"/>
                    </a:lnTo>
                    <a:lnTo>
                      <a:pt x="1167" y="1777"/>
                    </a:lnTo>
                    <a:lnTo>
                      <a:pt x="1171" y="1784"/>
                    </a:lnTo>
                    <a:lnTo>
                      <a:pt x="1175" y="1791"/>
                    </a:lnTo>
                    <a:lnTo>
                      <a:pt x="1179" y="1794"/>
                    </a:lnTo>
                    <a:lnTo>
                      <a:pt x="1183" y="1799"/>
                    </a:lnTo>
                    <a:lnTo>
                      <a:pt x="1187" y="1801"/>
                    </a:lnTo>
                    <a:lnTo>
                      <a:pt x="1191" y="1807"/>
                    </a:lnTo>
                    <a:lnTo>
                      <a:pt x="1195" y="1812"/>
                    </a:lnTo>
                    <a:lnTo>
                      <a:pt x="1199" y="1814"/>
                    </a:lnTo>
                    <a:lnTo>
                      <a:pt x="1203" y="1817"/>
                    </a:lnTo>
                    <a:lnTo>
                      <a:pt x="1206" y="1820"/>
                    </a:lnTo>
                    <a:lnTo>
                      <a:pt x="1210" y="1824"/>
                    </a:lnTo>
                    <a:lnTo>
                      <a:pt x="1214" y="1826"/>
                    </a:lnTo>
                    <a:lnTo>
                      <a:pt x="1218" y="1831"/>
                    </a:lnTo>
                    <a:lnTo>
                      <a:pt x="1222" y="1837"/>
                    </a:lnTo>
                    <a:lnTo>
                      <a:pt x="1226" y="1840"/>
                    </a:lnTo>
                    <a:lnTo>
                      <a:pt x="1230" y="1843"/>
                    </a:lnTo>
                    <a:lnTo>
                      <a:pt x="1234" y="1844"/>
                    </a:lnTo>
                    <a:lnTo>
                      <a:pt x="1238" y="1848"/>
                    </a:lnTo>
                    <a:lnTo>
                      <a:pt x="1242" y="1853"/>
                    </a:lnTo>
                    <a:lnTo>
                      <a:pt x="1246" y="1855"/>
                    </a:lnTo>
                    <a:lnTo>
                      <a:pt x="1250" y="1855"/>
                    </a:lnTo>
                    <a:lnTo>
                      <a:pt x="1254" y="1860"/>
                    </a:lnTo>
                    <a:lnTo>
                      <a:pt x="1258" y="1865"/>
                    </a:lnTo>
                    <a:lnTo>
                      <a:pt x="1262" y="1865"/>
                    </a:lnTo>
                    <a:lnTo>
                      <a:pt x="1266" y="1871"/>
                    </a:lnTo>
                    <a:lnTo>
                      <a:pt x="1270" y="1872"/>
                    </a:lnTo>
                    <a:lnTo>
                      <a:pt x="1273" y="1873"/>
                    </a:lnTo>
                    <a:lnTo>
                      <a:pt x="1277" y="1877"/>
                    </a:lnTo>
                    <a:lnTo>
                      <a:pt x="1281" y="1881"/>
                    </a:lnTo>
                    <a:lnTo>
                      <a:pt x="1285" y="1882"/>
                    </a:lnTo>
                    <a:lnTo>
                      <a:pt x="1289" y="1884"/>
                    </a:lnTo>
                    <a:lnTo>
                      <a:pt x="1293" y="1884"/>
                    </a:lnTo>
                    <a:lnTo>
                      <a:pt x="1297" y="1887"/>
                    </a:lnTo>
                    <a:lnTo>
                      <a:pt x="1301" y="1891"/>
                    </a:lnTo>
                    <a:lnTo>
                      <a:pt x="1305" y="1893"/>
                    </a:lnTo>
                    <a:lnTo>
                      <a:pt x="1309" y="1893"/>
                    </a:lnTo>
                    <a:lnTo>
                      <a:pt x="1313" y="1894"/>
                    </a:lnTo>
                    <a:lnTo>
                      <a:pt x="1317" y="1895"/>
                    </a:lnTo>
                    <a:lnTo>
                      <a:pt x="1321" y="1899"/>
                    </a:lnTo>
                    <a:lnTo>
                      <a:pt x="1325" y="1897"/>
                    </a:lnTo>
                    <a:lnTo>
                      <a:pt x="1329" y="1897"/>
                    </a:lnTo>
                    <a:lnTo>
                      <a:pt x="1333" y="1903"/>
                    </a:lnTo>
                    <a:lnTo>
                      <a:pt x="1337" y="1906"/>
                    </a:lnTo>
                    <a:lnTo>
                      <a:pt x="1341" y="1906"/>
                    </a:lnTo>
                    <a:lnTo>
                      <a:pt x="1344" y="1903"/>
                    </a:lnTo>
                    <a:lnTo>
                      <a:pt x="1348" y="1908"/>
                    </a:lnTo>
                    <a:lnTo>
                      <a:pt x="1352" y="1909"/>
                    </a:lnTo>
                    <a:lnTo>
                      <a:pt x="1356" y="1909"/>
                    </a:lnTo>
                    <a:lnTo>
                      <a:pt x="1360" y="1914"/>
                    </a:lnTo>
                    <a:lnTo>
                      <a:pt x="1364" y="1912"/>
                    </a:lnTo>
                    <a:lnTo>
                      <a:pt x="1368" y="1911"/>
                    </a:lnTo>
                    <a:lnTo>
                      <a:pt x="1372" y="1912"/>
                    </a:lnTo>
                    <a:lnTo>
                      <a:pt x="1376" y="1913"/>
                    </a:lnTo>
                    <a:lnTo>
                      <a:pt x="1380" y="1918"/>
                    </a:lnTo>
                    <a:lnTo>
                      <a:pt x="1384" y="1919"/>
                    </a:lnTo>
                    <a:lnTo>
                      <a:pt x="1388" y="1915"/>
                    </a:lnTo>
                    <a:lnTo>
                      <a:pt x="1392" y="1918"/>
                    </a:lnTo>
                    <a:lnTo>
                      <a:pt x="1396" y="1918"/>
                    </a:lnTo>
                    <a:lnTo>
                      <a:pt x="1400" y="1914"/>
                    </a:lnTo>
                    <a:lnTo>
                      <a:pt x="1404" y="1915"/>
                    </a:lnTo>
                    <a:lnTo>
                      <a:pt x="1408" y="1917"/>
                    </a:lnTo>
                    <a:lnTo>
                      <a:pt x="1411" y="1918"/>
                    </a:lnTo>
                    <a:lnTo>
                      <a:pt x="1415" y="1923"/>
                    </a:lnTo>
                    <a:lnTo>
                      <a:pt x="1419" y="1917"/>
                    </a:lnTo>
                    <a:lnTo>
                      <a:pt x="1423" y="1917"/>
                    </a:lnTo>
                    <a:lnTo>
                      <a:pt x="1427" y="1917"/>
                    </a:lnTo>
                    <a:lnTo>
                      <a:pt x="1431" y="1920"/>
                    </a:lnTo>
                    <a:lnTo>
                      <a:pt x="1435" y="1915"/>
                    </a:lnTo>
                    <a:lnTo>
                      <a:pt x="1439" y="1914"/>
                    </a:lnTo>
                    <a:lnTo>
                      <a:pt x="1443" y="1920"/>
                    </a:lnTo>
                    <a:lnTo>
                      <a:pt x="1447" y="1912"/>
                    </a:lnTo>
                    <a:lnTo>
                      <a:pt x="1451" y="1914"/>
                    </a:lnTo>
                    <a:lnTo>
                      <a:pt x="1455" y="1917"/>
                    </a:lnTo>
                    <a:lnTo>
                      <a:pt x="1459" y="1912"/>
                    </a:lnTo>
                    <a:lnTo>
                      <a:pt x="1463" y="1913"/>
                    </a:lnTo>
                    <a:lnTo>
                      <a:pt x="1467" y="1913"/>
                    </a:lnTo>
                    <a:lnTo>
                      <a:pt x="1471" y="1912"/>
                    </a:lnTo>
                    <a:lnTo>
                      <a:pt x="1475" y="1909"/>
                    </a:lnTo>
                    <a:lnTo>
                      <a:pt x="1478" y="1909"/>
                    </a:lnTo>
                    <a:lnTo>
                      <a:pt x="1482" y="1909"/>
                    </a:lnTo>
                    <a:lnTo>
                      <a:pt x="1486" y="1906"/>
                    </a:lnTo>
                    <a:lnTo>
                      <a:pt x="1490" y="1905"/>
                    </a:lnTo>
                    <a:lnTo>
                      <a:pt x="1494" y="1903"/>
                    </a:lnTo>
                    <a:lnTo>
                      <a:pt x="1498" y="1902"/>
                    </a:lnTo>
                    <a:lnTo>
                      <a:pt x="1502" y="1902"/>
                    </a:lnTo>
                    <a:lnTo>
                      <a:pt x="1506" y="1897"/>
                    </a:lnTo>
                    <a:lnTo>
                      <a:pt x="1510" y="1897"/>
                    </a:lnTo>
                    <a:lnTo>
                      <a:pt x="1514" y="1894"/>
                    </a:lnTo>
                    <a:lnTo>
                      <a:pt x="1518" y="1899"/>
                    </a:lnTo>
                    <a:lnTo>
                      <a:pt x="1522" y="1890"/>
                    </a:lnTo>
                    <a:lnTo>
                      <a:pt x="1526" y="1893"/>
                    </a:lnTo>
                    <a:lnTo>
                      <a:pt x="1530" y="1889"/>
                    </a:lnTo>
                    <a:lnTo>
                      <a:pt x="1534" y="1887"/>
                    </a:lnTo>
                    <a:lnTo>
                      <a:pt x="1538" y="1884"/>
                    </a:lnTo>
                    <a:lnTo>
                      <a:pt x="1542" y="1882"/>
                    </a:lnTo>
                    <a:lnTo>
                      <a:pt x="1546" y="1879"/>
                    </a:lnTo>
                    <a:lnTo>
                      <a:pt x="1549" y="1877"/>
                    </a:lnTo>
                    <a:lnTo>
                      <a:pt x="1553" y="1878"/>
                    </a:lnTo>
                    <a:lnTo>
                      <a:pt x="1557" y="1877"/>
                    </a:lnTo>
                    <a:lnTo>
                      <a:pt x="1561" y="1873"/>
                    </a:lnTo>
                    <a:lnTo>
                      <a:pt x="1565" y="1868"/>
                    </a:lnTo>
                    <a:lnTo>
                      <a:pt x="1569" y="1866"/>
                    </a:lnTo>
                    <a:lnTo>
                      <a:pt x="1573" y="1866"/>
                    </a:lnTo>
                    <a:lnTo>
                      <a:pt x="1577" y="1864"/>
                    </a:lnTo>
                    <a:lnTo>
                      <a:pt x="1581" y="1861"/>
                    </a:lnTo>
                    <a:lnTo>
                      <a:pt x="1585" y="1860"/>
                    </a:lnTo>
                    <a:lnTo>
                      <a:pt x="1589" y="1858"/>
                    </a:lnTo>
                    <a:lnTo>
                      <a:pt x="1593" y="1850"/>
                    </a:lnTo>
                    <a:lnTo>
                      <a:pt x="1597" y="1849"/>
                    </a:lnTo>
                    <a:lnTo>
                      <a:pt x="1601" y="1848"/>
                    </a:lnTo>
                    <a:lnTo>
                      <a:pt x="1605" y="1843"/>
                    </a:lnTo>
                    <a:lnTo>
                      <a:pt x="1609" y="1842"/>
                    </a:lnTo>
                    <a:lnTo>
                      <a:pt x="1613" y="1842"/>
                    </a:lnTo>
                    <a:lnTo>
                      <a:pt x="1616" y="1836"/>
                    </a:lnTo>
                    <a:lnTo>
                      <a:pt x="1620" y="1832"/>
                    </a:lnTo>
                    <a:lnTo>
                      <a:pt x="1624" y="1830"/>
                    </a:lnTo>
                    <a:lnTo>
                      <a:pt x="1628" y="1828"/>
                    </a:lnTo>
                    <a:lnTo>
                      <a:pt x="1632" y="1824"/>
                    </a:lnTo>
                    <a:lnTo>
                      <a:pt x="1636" y="1819"/>
                    </a:lnTo>
                    <a:lnTo>
                      <a:pt x="1640" y="1812"/>
                    </a:lnTo>
                    <a:lnTo>
                      <a:pt x="1644" y="1812"/>
                    </a:lnTo>
                    <a:lnTo>
                      <a:pt x="1648" y="1808"/>
                    </a:lnTo>
                    <a:lnTo>
                      <a:pt x="1652" y="1808"/>
                    </a:lnTo>
                    <a:lnTo>
                      <a:pt x="1656" y="1802"/>
                    </a:lnTo>
                    <a:lnTo>
                      <a:pt x="1660" y="1795"/>
                    </a:lnTo>
                    <a:lnTo>
                      <a:pt x="1664" y="1796"/>
                    </a:lnTo>
                    <a:lnTo>
                      <a:pt x="1668" y="1794"/>
                    </a:lnTo>
                    <a:lnTo>
                      <a:pt x="1672" y="1785"/>
                    </a:lnTo>
                    <a:lnTo>
                      <a:pt x="1676" y="1783"/>
                    </a:lnTo>
                    <a:lnTo>
                      <a:pt x="1680" y="1778"/>
                    </a:lnTo>
                    <a:lnTo>
                      <a:pt x="1683" y="1779"/>
                    </a:lnTo>
                    <a:lnTo>
                      <a:pt x="1687" y="1775"/>
                    </a:lnTo>
                    <a:lnTo>
                      <a:pt x="1691" y="1769"/>
                    </a:lnTo>
                    <a:lnTo>
                      <a:pt x="1695" y="1760"/>
                    </a:lnTo>
                    <a:lnTo>
                      <a:pt x="1699" y="1759"/>
                    </a:lnTo>
                    <a:lnTo>
                      <a:pt x="1703" y="1754"/>
                    </a:lnTo>
                    <a:lnTo>
                      <a:pt x="1707" y="1749"/>
                    </a:lnTo>
                    <a:lnTo>
                      <a:pt x="1711" y="1748"/>
                    </a:lnTo>
                    <a:lnTo>
                      <a:pt x="1715" y="1742"/>
                    </a:lnTo>
                    <a:lnTo>
                      <a:pt x="1719" y="1742"/>
                    </a:lnTo>
                    <a:lnTo>
                      <a:pt x="1723" y="1735"/>
                    </a:lnTo>
                    <a:lnTo>
                      <a:pt x="1727" y="1731"/>
                    </a:lnTo>
                    <a:lnTo>
                      <a:pt x="1731" y="1726"/>
                    </a:lnTo>
                    <a:lnTo>
                      <a:pt x="1735" y="1720"/>
                    </a:lnTo>
                    <a:lnTo>
                      <a:pt x="1739" y="1718"/>
                    </a:lnTo>
                    <a:lnTo>
                      <a:pt x="1743" y="1712"/>
                    </a:lnTo>
                    <a:lnTo>
                      <a:pt x="1747" y="1708"/>
                    </a:lnTo>
                    <a:lnTo>
                      <a:pt x="1751" y="1705"/>
                    </a:lnTo>
                    <a:lnTo>
                      <a:pt x="1754" y="1699"/>
                    </a:lnTo>
                    <a:lnTo>
                      <a:pt x="1758" y="1695"/>
                    </a:lnTo>
                    <a:lnTo>
                      <a:pt x="1762" y="1692"/>
                    </a:lnTo>
                    <a:lnTo>
                      <a:pt x="1766" y="1687"/>
                    </a:lnTo>
                    <a:lnTo>
                      <a:pt x="1770" y="1682"/>
                    </a:lnTo>
                    <a:lnTo>
                      <a:pt x="1774" y="1680"/>
                    </a:lnTo>
                    <a:lnTo>
                      <a:pt x="1778" y="1674"/>
                    </a:lnTo>
                    <a:lnTo>
                      <a:pt x="1782" y="1668"/>
                    </a:lnTo>
                    <a:lnTo>
                      <a:pt x="1786" y="1663"/>
                    </a:lnTo>
                    <a:lnTo>
                      <a:pt x="1790" y="1658"/>
                    </a:lnTo>
                    <a:lnTo>
                      <a:pt x="1794" y="1655"/>
                    </a:lnTo>
                    <a:lnTo>
                      <a:pt x="1798" y="1648"/>
                    </a:lnTo>
                    <a:lnTo>
                      <a:pt x="1802" y="1643"/>
                    </a:lnTo>
                    <a:lnTo>
                      <a:pt x="1806" y="1637"/>
                    </a:lnTo>
                    <a:lnTo>
                      <a:pt x="1810" y="1634"/>
                    </a:lnTo>
                    <a:lnTo>
                      <a:pt x="1814" y="1627"/>
                    </a:lnTo>
                    <a:lnTo>
                      <a:pt x="1818" y="1623"/>
                    </a:lnTo>
                    <a:lnTo>
                      <a:pt x="1821" y="1621"/>
                    </a:lnTo>
                    <a:lnTo>
                      <a:pt x="1825" y="1611"/>
                    </a:lnTo>
                    <a:lnTo>
                      <a:pt x="1829" y="1606"/>
                    </a:lnTo>
                    <a:lnTo>
                      <a:pt x="1833" y="1600"/>
                    </a:lnTo>
                    <a:lnTo>
                      <a:pt x="1837" y="1599"/>
                    </a:lnTo>
                    <a:lnTo>
                      <a:pt x="1841" y="1591"/>
                    </a:lnTo>
                    <a:lnTo>
                      <a:pt x="1845" y="1586"/>
                    </a:lnTo>
                    <a:lnTo>
                      <a:pt x="1849" y="1581"/>
                    </a:lnTo>
                    <a:lnTo>
                      <a:pt x="1853" y="1576"/>
                    </a:lnTo>
                    <a:lnTo>
                      <a:pt x="1857" y="1570"/>
                    </a:lnTo>
                    <a:lnTo>
                      <a:pt x="1861" y="1566"/>
                    </a:lnTo>
                    <a:lnTo>
                      <a:pt x="1865" y="1559"/>
                    </a:lnTo>
                    <a:lnTo>
                      <a:pt x="1869" y="1554"/>
                    </a:lnTo>
                    <a:lnTo>
                      <a:pt x="1873" y="1547"/>
                    </a:lnTo>
                    <a:lnTo>
                      <a:pt x="1877" y="1544"/>
                    </a:lnTo>
                    <a:lnTo>
                      <a:pt x="1881" y="1539"/>
                    </a:lnTo>
                    <a:lnTo>
                      <a:pt x="1885" y="1533"/>
                    </a:lnTo>
                    <a:lnTo>
                      <a:pt x="1889" y="1528"/>
                    </a:lnTo>
                    <a:lnTo>
                      <a:pt x="1892" y="1521"/>
                    </a:lnTo>
                    <a:lnTo>
                      <a:pt x="1896" y="1518"/>
                    </a:lnTo>
                    <a:lnTo>
                      <a:pt x="1900" y="1511"/>
                    </a:lnTo>
                    <a:lnTo>
                      <a:pt x="1904" y="1504"/>
                    </a:lnTo>
                    <a:lnTo>
                      <a:pt x="1908" y="1500"/>
                    </a:lnTo>
                    <a:lnTo>
                      <a:pt x="1912" y="1494"/>
                    </a:lnTo>
                    <a:lnTo>
                      <a:pt x="1916" y="1489"/>
                    </a:lnTo>
                    <a:lnTo>
                      <a:pt x="1920" y="1483"/>
                    </a:lnTo>
                    <a:lnTo>
                      <a:pt x="1924" y="1477"/>
                    </a:lnTo>
                    <a:lnTo>
                      <a:pt x="1928" y="1471"/>
                    </a:lnTo>
                    <a:lnTo>
                      <a:pt x="1932" y="1470"/>
                    </a:lnTo>
                    <a:lnTo>
                      <a:pt x="1936" y="1463"/>
                    </a:lnTo>
                    <a:lnTo>
                      <a:pt x="1940" y="1453"/>
                    </a:lnTo>
                    <a:lnTo>
                      <a:pt x="1944" y="1449"/>
                    </a:lnTo>
                    <a:lnTo>
                      <a:pt x="1948" y="1441"/>
                    </a:lnTo>
                    <a:lnTo>
                      <a:pt x="1952" y="1435"/>
                    </a:lnTo>
                    <a:lnTo>
                      <a:pt x="1956" y="1433"/>
                    </a:lnTo>
                    <a:lnTo>
                      <a:pt x="1959" y="1426"/>
                    </a:lnTo>
                    <a:lnTo>
                      <a:pt x="1963" y="1420"/>
                    </a:lnTo>
                    <a:lnTo>
                      <a:pt x="1967" y="1412"/>
                    </a:lnTo>
                    <a:lnTo>
                      <a:pt x="1971" y="1405"/>
                    </a:lnTo>
                    <a:lnTo>
                      <a:pt x="1975" y="1403"/>
                    </a:lnTo>
                    <a:lnTo>
                      <a:pt x="1979" y="1397"/>
                    </a:lnTo>
                    <a:lnTo>
                      <a:pt x="1983" y="1390"/>
                    </a:lnTo>
                    <a:lnTo>
                      <a:pt x="1987" y="1386"/>
                    </a:lnTo>
                    <a:lnTo>
                      <a:pt x="1991" y="1378"/>
                    </a:lnTo>
                    <a:lnTo>
                      <a:pt x="1995" y="1373"/>
                    </a:lnTo>
                    <a:lnTo>
                      <a:pt x="1999" y="1367"/>
                    </a:lnTo>
                    <a:lnTo>
                      <a:pt x="2003" y="1367"/>
                    </a:lnTo>
                    <a:lnTo>
                      <a:pt x="2007" y="1353"/>
                    </a:lnTo>
                    <a:lnTo>
                      <a:pt x="2011" y="1351"/>
                    </a:lnTo>
                    <a:lnTo>
                      <a:pt x="2015" y="1343"/>
                    </a:lnTo>
                    <a:lnTo>
                      <a:pt x="2019" y="1335"/>
                    </a:lnTo>
                    <a:lnTo>
                      <a:pt x="2023" y="1329"/>
                    </a:lnTo>
                    <a:lnTo>
                      <a:pt x="2026" y="1329"/>
                    </a:lnTo>
                    <a:lnTo>
                      <a:pt x="2030" y="1325"/>
                    </a:lnTo>
                    <a:lnTo>
                      <a:pt x="2034" y="1315"/>
                    </a:lnTo>
                    <a:lnTo>
                      <a:pt x="2038" y="1309"/>
                    </a:lnTo>
                    <a:lnTo>
                      <a:pt x="2042" y="1299"/>
                    </a:lnTo>
                    <a:lnTo>
                      <a:pt x="2046" y="1292"/>
                    </a:lnTo>
                    <a:lnTo>
                      <a:pt x="2050" y="1291"/>
                    </a:lnTo>
                    <a:lnTo>
                      <a:pt x="2054" y="1284"/>
                    </a:lnTo>
                    <a:lnTo>
                      <a:pt x="2058" y="1279"/>
                    </a:lnTo>
                    <a:lnTo>
                      <a:pt x="2062" y="1270"/>
                    </a:lnTo>
                    <a:lnTo>
                      <a:pt x="2066" y="1268"/>
                    </a:lnTo>
                    <a:lnTo>
                      <a:pt x="2070" y="1261"/>
                    </a:lnTo>
                    <a:lnTo>
                      <a:pt x="2074" y="1254"/>
                    </a:lnTo>
                    <a:lnTo>
                      <a:pt x="2078" y="1248"/>
                    </a:lnTo>
                    <a:lnTo>
                      <a:pt x="2082" y="1243"/>
                    </a:lnTo>
                    <a:lnTo>
                      <a:pt x="2086" y="1237"/>
                    </a:lnTo>
                    <a:lnTo>
                      <a:pt x="2090" y="1228"/>
                    </a:lnTo>
                    <a:lnTo>
                      <a:pt x="2094" y="1227"/>
                    </a:lnTo>
                    <a:lnTo>
                      <a:pt x="2097" y="1220"/>
                    </a:lnTo>
                    <a:lnTo>
                      <a:pt x="2101" y="1213"/>
                    </a:lnTo>
                    <a:lnTo>
                      <a:pt x="2105" y="1208"/>
                    </a:lnTo>
                    <a:lnTo>
                      <a:pt x="2109" y="1199"/>
                    </a:lnTo>
                    <a:lnTo>
                      <a:pt x="2113" y="1191"/>
                    </a:lnTo>
                    <a:lnTo>
                      <a:pt x="2117" y="1187"/>
                    </a:lnTo>
                    <a:lnTo>
                      <a:pt x="2121" y="1179"/>
                    </a:lnTo>
                    <a:lnTo>
                      <a:pt x="2125" y="1175"/>
                    </a:lnTo>
                    <a:lnTo>
                      <a:pt x="2129" y="1172"/>
                    </a:lnTo>
                    <a:lnTo>
                      <a:pt x="2133" y="1162"/>
                    </a:lnTo>
                    <a:lnTo>
                      <a:pt x="2137" y="1154"/>
                    </a:lnTo>
                    <a:lnTo>
                      <a:pt x="2141" y="1152"/>
                    </a:lnTo>
                    <a:lnTo>
                      <a:pt x="2145" y="1143"/>
                    </a:lnTo>
                    <a:lnTo>
                      <a:pt x="2149" y="1138"/>
                    </a:lnTo>
                    <a:lnTo>
                      <a:pt x="2153" y="1132"/>
                    </a:lnTo>
                    <a:lnTo>
                      <a:pt x="2157" y="1128"/>
                    </a:lnTo>
                    <a:lnTo>
                      <a:pt x="2161" y="1125"/>
                    </a:lnTo>
                    <a:lnTo>
                      <a:pt x="2164" y="1118"/>
                    </a:lnTo>
                    <a:lnTo>
                      <a:pt x="2168" y="1106"/>
                    </a:lnTo>
                    <a:lnTo>
                      <a:pt x="2172" y="1102"/>
                    </a:lnTo>
                    <a:lnTo>
                      <a:pt x="2176" y="1097"/>
                    </a:lnTo>
                    <a:lnTo>
                      <a:pt x="2180" y="1089"/>
                    </a:lnTo>
                    <a:lnTo>
                      <a:pt x="2184" y="1085"/>
                    </a:lnTo>
                    <a:lnTo>
                      <a:pt x="2188" y="1079"/>
                    </a:lnTo>
                    <a:lnTo>
                      <a:pt x="2192" y="1072"/>
                    </a:lnTo>
                    <a:lnTo>
                      <a:pt x="2196" y="1066"/>
                    </a:lnTo>
                    <a:lnTo>
                      <a:pt x="2200" y="1063"/>
                    </a:lnTo>
                    <a:lnTo>
                      <a:pt x="2204" y="1055"/>
                    </a:lnTo>
                    <a:lnTo>
                      <a:pt x="2208" y="1050"/>
                    </a:lnTo>
                    <a:lnTo>
                      <a:pt x="2212" y="1042"/>
                    </a:lnTo>
                    <a:lnTo>
                      <a:pt x="2216" y="1039"/>
                    </a:lnTo>
                    <a:lnTo>
                      <a:pt x="2220" y="1030"/>
                    </a:lnTo>
                    <a:lnTo>
                      <a:pt x="2224" y="1024"/>
                    </a:lnTo>
                    <a:lnTo>
                      <a:pt x="2228" y="1019"/>
                    </a:lnTo>
                    <a:lnTo>
                      <a:pt x="2231" y="1013"/>
                    </a:lnTo>
                    <a:lnTo>
                      <a:pt x="2235" y="1004"/>
                    </a:lnTo>
                    <a:lnTo>
                      <a:pt x="2239" y="1003"/>
                    </a:lnTo>
                    <a:lnTo>
                      <a:pt x="2243" y="994"/>
                    </a:lnTo>
                    <a:lnTo>
                      <a:pt x="2247" y="988"/>
                    </a:lnTo>
                    <a:lnTo>
                      <a:pt x="2251" y="984"/>
                    </a:lnTo>
                    <a:lnTo>
                      <a:pt x="2255" y="978"/>
                    </a:lnTo>
                    <a:lnTo>
                      <a:pt x="2259" y="973"/>
                    </a:lnTo>
                    <a:lnTo>
                      <a:pt x="2263" y="968"/>
                    </a:lnTo>
                    <a:lnTo>
                      <a:pt x="2267" y="960"/>
                    </a:lnTo>
                    <a:lnTo>
                      <a:pt x="2271" y="954"/>
                    </a:lnTo>
                    <a:lnTo>
                      <a:pt x="2275" y="953"/>
                    </a:lnTo>
                    <a:lnTo>
                      <a:pt x="2279" y="944"/>
                    </a:lnTo>
                    <a:lnTo>
                      <a:pt x="2283" y="938"/>
                    </a:lnTo>
                    <a:lnTo>
                      <a:pt x="2287" y="932"/>
                    </a:lnTo>
                    <a:lnTo>
                      <a:pt x="2291" y="925"/>
                    </a:lnTo>
                    <a:lnTo>
                      <a:pt x="2295" y="919"/>
                    </a:lnTo>
                    <a:lnTo>
                      <a:pt x="2299" y="917"/>
                    </a:lnTo>
                    <a:lnTo>
                      <a:pt x="2302" y="909"/>
                    </a:lnTo>
                    <a:lnTo>
                      <a:pt x="2306" y="905"/>
                    </a:lnTo>
                    <a:lnTo>
                      <a:pt x="2310" y="899"/>
                    </a:lnTo>
                    <a:lnTo>
                      <a:pt x="2314" y="895"/>
                    </a:lnTo>
                    <a:lnTo>
                      <a:pt x="2318" y="885"/>
                    </a:lnTo>
                    <a:lnTo>
                      <a:pt x="2322" y="881"/>
                    </a:lnTo>
                    <a:lnTo>
                      <a:pt x="2326" y="874"/>
                    </a:lnTo>
                    <a:lnTo>
                      <a:pt x="2330" y="870"/>
                    </a:lnTo>
                    <a:lnTo>
                      <a:pt x="2334" y="865"/>
                    </a:lnTo>
                    <a:lnTo>
                      <a:pt x="2338" y="860"/>
                    </a:lnTo>
                    <a:lnTo>
                      <a:pt x="2342" y="850"/>
                    </a:lnTo>
                    <a:lnTo>
                      <a:pt x="2346" y="847"/>
                    </a:lnTo>
                    <a:lnTo>
                      <a:pt x="2350" y="842"/>
                    </a:lnTo>
                    <a:lnTo>
                      <a:pt x="2354" y="837"/>
                    </a:lnTo>
                    <a:lnTo>
                      <a:pt x="2358" y="831"/>
                    </a:lnTo>
                    <a:lnTo>
                      <a:pt x="2362" y="826"/>
                    </a:lnTo>
                    <a:lnTo>
                      <a:pt x="2366" y="822"/>
                    </a:lnTo>
                    <a:lnTo>
                      <a:pt x="2369" y="818"/>
                    </a:lnTo>
                    <a:lnTo>
                      <a:pt x="2373" y="808"/>
                    </a:lnTo>
                    <a:lnTo>
                      <a:pt x="2377" y="803"/>
                    </a:lnTo>
                    <a:lnTo>
                      <a:pt x="2381" y="801"/>
                    </a:lnTo>
                    <a:lnTo>
                      <a:pt x="2385" y="791"/>
                    </a:lnTo>
                    <a:lnTo>
                      <a:pt x="2389" y="785"/>
                    </a:lnTo>
                    <a:lnTo>
                      <a:pt x="2393" y="782"/>
                    </a:lnTo>
                    <a:lnTo>
                      <a:pt x="2397" y="776"/>
                    </a:lnTo>
                    <a:lnTo>
                      <a:pt x="2401" y="775"/>
                    </a:lnTo>
                    <a:lnTo>
                      <a:pt x="2405" y="769"/>
                    </a:lnTo>
                    <a:lnTo>
                      <a:pt x="2409" y="766"/>
                    </a:lnTo>
                    <a:lnTo>
                      <a:pt x="2413" y="758"/>
                    </a:lnTo>
                    <a:lnTo>
                      <a:pt x="2417" y="755"/>
                    </a:lnTo>
                    <a:lnTo>
                      <a:pt x="2421" y="745"/>
                    </a:lnTo>
                    <a:lnTo>
                      <a:pt x="2425" y="743"/>
                    </a:lnTo>
                    <a:lnTo>
                      <a:pt x="2429" y="730"/>
                    </a:lnTo>
                    <a:lnTo>
                      <a:pt x="2433" y="730"/>
                    </a:lnTo>
                    <a:lnTo>
                      <a:pt x="2437" y="724"/>
                    </a:lnTo>
                    <a:lnTo>
                      <a:pt x="2440" y="717"/>
                    </a:lnTo>
                    <a:lnTo>
                      <a:pt x="2444" y="716"/>
                    </a:lnTo>
                    <a:lnTo>
                      <a:pt x="2448" y="708"/>
                    </a:lnTo>
                    <a:lnTo>
                      <a:pt x="2452" y="704"/>
                    </a:lnTo>
                    <a:lnTo>
                      <a:pt x="2456" y="700"/>
                    </a:lnTo>
                    <a:lnTo>
                      <a:pt x="2460" y="692"/>
                    </a:lnTo>
                    <a:lnTo>
                      <a:pt x="2464" y="689"/>
                    </a:lnTo>
                    <a:lnTo>
                      <a:pt x="2468" y="687"/>
                    </a:lnTo>
                    <a:lnTo>
                      <a:pt x="2472" y="678"/>
                    </a:lnTo>
                    <a:lnTo>
                      <a:pt x="2476" y="678"/>
                    </a:lnTo>
                    <a:lnTo>
                      <a:pt x="2480" y="669"/>
                    </a:lnTo>
                    <a:lnTo>
                      <a:pt x="2484" y="664"/>
                    </a:lnTo>
                    <a:lnTo>
                      <a:pt x="2488" y="665"/>
                    </a:lnTo>
                    <a:lnTo>
                      <a:pt x="2492" y="653"/>
                    </a:lnTo>
                    <a:lnTo>
                      <a:pt x="2496" y="649"/>
                    </a:lnTo>
                    <a:lnTo>
                      <a:pt x="2500" y="645"/>
                    </a:lnTo>
                    <a:lnTo>
                      <a:pt x="2504" y="637"/>
                    </a:lnTo>
                    <a:lnTo>
                      <a:pt x="2507" y="635"/>
                    </a:lnTo>
                    <a:lnTo>
                      <a:pt x="2511" y="634"/>
                    </a:lnTo>
                    <a:lnTo>
                      <a:pt x="2515" y="625"/>
                    </a:lnTo>
                    <a:lnTo>
                      <a:pt x="2519" y="624"/>
                    </a:lnTo>
                    <a:lnTo>
                      <a:pt x="2523" y="616"/>
                    </a:lnTo>
                    <a:lnTo>
                      <a:pt x="2527" y="612"/>
                    </a:lnTo>
                    <a:lnTo>
                      <a:pt x="2531" y="606"/>
                    </a:lnTo>
                    <a:lnTo>
                      <a:pt x="2535" y="609"/>
                    </a:lnTo>
                    <a:lnTo>
                      <a:pt x="2539" y="598"/>
                    </a:lnTo>
                    <a:lnTo>
                      <a:pt x="2543" y="594"/>
                    </a:lnTo>
                    <a:lnTo>
                      <a:pt x="2547" y="592"/>
                    </a:lnTo>
                    <a:lnTo>
                      <a:pt x="2551" y="588"/>
                    </a:lnTo>
                    <a:lnTo>
                      <a:pt x="2555" y="580"/>
                    </a:lnTo>
                    <a:lnTo>
                      <a:pt x="2559" y="577"/>
                    </a:lnTo>
                    <a:lnTo>
                      <a:pt x="2563" y="572"/>
                    </a:lnTo>
                    <a:lnTo>
                      <a:pt x="2567" y="568"/>
                    </a:lnTo>
                    <a:lnTo>
                      <a:pt x="2571" y="562"/>
                    </a:lnTo>
                    <a:lnTo>
                      <a:pt x="2574" y="556"/>
                    </a:lnTo>
                    <a:lnTo>
                      <a:pt x="2578" y="554"/>
                    </a:lnTo>
                    <a:lnTo>
                      <a:pt x="2582" y="547"/>
                    </a:lnTo>
                    <a:lnTo>
                      <a:pt x="2586" y="546"/>
                    </a:lnTo>
                    <a:lnTo>
                      <a:pt x="2590" y="540"/>
                    </a:lnTo>
                    <a:lnTo>
                      <a:pt x="2594" y="536"/>
                    </a:lnTo>
                    <a:lnTo>
                      <a:pt x="2598" y="535"/>
                    </a:lnTo>
                    <a:lnTo>
                      <a:pt x="2602" y="530"/>
                    </a:lnTo>
                    <a:lnTo>
                      <a:pt x="2606" y="528"/>
                    </a:lnTo>
                    <a:lnTo>
                      <a:pt x="2610" y="518"/>
                    </a:lnTo>
                    <a:lnTo>
                      <a:pt x="2614" y="517"/>
                    </a:lnTo>
                    <a:lnTo>
                      <a:pt x="2618" y="511"/>
                    </a:lnTo>
                    <a:lnTo>
                      <a:pt x="2622" y="503"/>
                    </a:lnTo>
                    <a:lnTo>
                      <a:pt x="2626" y="499"/>
                    </a:lnTo>
                    <a:lnTo>
                      <a:pt x="2630" y="503"/>
                    </a:lnTo>
                    <a:lnTo>
                      <a:pt x="2634" y="493"/>
                    </a:lnTo>
                    <a:lnTo>
                      <a:pt x="2638" y="494"/>
                    </a:lnTo>
                    <a:lnTo>
                      <a:pt x="2642" y="489"/>
                    </a:lnTo>
                    <a:lnTo>
                      <a:pt x="2645" y="486"/>
                    </a:lnTo>
                    <a:lnTo>
                      <a:pt x="2649" y="477"/>
                    </a:lnTo>
                    <a:lnTo>
                      <a:pt x="2653" y="473"/>
                    </a:lnTo>
                    <a:lnTo>
                      <a:pt x="2657" y="468"/>
                    </a:lnTo>
                    <a:lnTo>
                      <a:pt x="2661" y="465"/>
                    </a:lnTo>
                    <a:lnTo>
                      <a:pt x="2665" y="465"/>
                    </a:lnTo>
                    <a:lnTo>
                      <a:pt x="2669" y="457"/>
                    </a:lnTo>
                    <a:lnTo>
                      <a:pt x="2673" y="455"/>
                    </a:lnTo>
                    <a:lnTo>
                      <a:pt x="2677" y="455"/>
                    </a:lnTo>
                    <a:lnTo>
                      <a:pt x="2681" y="444"/>
                    </a:lnTo>
                    <a:lnTo>
                      <a:pt x="2685" y="441"/>
                    </a:lnTo>
                    <a:lnTo>
                      <a:pt x="2689" y="439"/>
                    </a:lnTo>
                    <a:lnTo>
                      <a:pt x="2693" y="436"/>
                    </a:lnTo>
                    <a:lnTo>
                      <a:pt x="2697" y="429"/>
                    </a:lnTo>
                    <a:lnTo>
                      <a:pt x="2701" y="426"/>
                    </a:lnTo>
                    <a:lnTo>
                      <a:pt x="2705" y="423"/>
                    </a:lnTo>
                    <a:lnTo>
                      <a:pt x="2709" y="420"/>
                    </a:lnTo>
                    <a:lnTo>
                      <a:pt x="2712" y="418"/>
                    </a:lnTo>
                    <a:lnTo>
                      <a:pt x="2716" y="414"/>
                    </a:lnTo>
                    <a:lnTo>
                      <a:pt x="2720" y="409"/>
                    </a:lnTo>
                    <a:lnTo>
                      <a:pt x="2724" y="405"/>
                    </a:lnTo>
                    <a:lnTo>
                      <a:pt x="2728" y="400"/>
                    </a:lnTo>
                    <a:lnTo>
                      <a:pt x="2732" y="398"/>
                    </a:lnTo>
                    <a:lnTo>
                      <a:pt x="2736" y="392"/>
                    </a:lnTo>
                    <a:lnTo>
                      <a:pt x="2740" y="388"/>
                    </a:lnTo>
                    <a:lnTo>
                      <a:pt x="2744" y="384"/>
                    </a:lnTo>
                    <a:lnTo>
                      <a:pt x="2748" y="382"/>
                    </a:lnTo>
                    <a:lnTo>
                      <a:pt x="2752" y="380"/>
                    </a:lnTo>
                    <a:lnTo>
                      <a:pt x="2756" y="377"/>
                    </a:lnTo>
                    <a:lnTo>
                      <a:pt x="2760" y="373"/>
                    </a:lnTo>
                    <a:lnTo>
                      <a:pt x="2764" y="369"/>
                    </a:lnTo>
                    <a:lnTo>
                      <a:pt x="2768" y="367"/>
                    </a:lnTo>
                    <a:lnTo>
                      <a:pt x="2772" y="364"/>
                    </a:lnTo>
                    <a:lnTo>
                      <a:pt x="2776" y="359"/>
                    </a:lnTo>
                    <a:lnTo>
                      <a:pt x="2779" y="358"/>
                    </a:lnTo>
                    <a:lnTo>
                      <a:pt x="2783" y="351"/>
                    </a:lnTo>
                    <a:lnTo>
                      <a:pt x="2787" y="352"/>
                    </a:lnTo>
                    <a:lnTo>
                      <a:pt x="2791" y="341"/>
                    </a:lnTo>
                    <a:lnTo>
                      <a:pt x="2795" y="345"/>
                    </a:lnTo>
                    <a:lnTo>
                      <a:pt x="2799" y="340"/>
                    </a:lnTo>
                    <a:lnTo>
                      <a:pt x="2803" y="337"/>
                    </a:lnTo>
                    <a:lnTo>
                      <a:pt x="2807" y="334"/>
                    </a:lnTo>
                    <a:lnTo>
                      <a:pt x="2811" y="329"/>
                    </a:lnTo>
                    <a:lnTo>
                      <a:pt x="2815" y="326"/>
                    </a:lnTo>
                    <a:lnTo>
                      <a:pt x="2819" y="326"/>
                    </a:lnTo>
                    <a:lnTo>
                      <a:pt x="2823" y="322"/>
                    </a:lnTo>
                    <a:lnTo>
                      <a:pt x="2827" y="317"/>
                    </a:lnTo>
                    <a:lnTo>
                      <a:pt x="2831" y="315"/>
                    </a:lnTo>
                    <a:lnTo>
                      <a:pt x="2835" y="310"/>
                    </a:lnTo>
                    <a:lnTo>
                      <a:pt x="2839" y="309"/>
                    </a:lnTo>
                    <a:lnTo>
                      <a:pt x="2843" y="309"/>
                    </a:lnTo>
                    <a:lnTo>
                      <a:pt x="2847" y="302"/>
                    </a:lnTo>
                    <a:lnTo>
                      <a:pt x="2850" y="299"/>
                    </a:lnTo>
                    <a:lnTo>
                      <a:pt x="2854" y="300"/>
                    </a:lnTo>
                    <a:lnTo>
                      <a:pt x="2858" y="293"/>
                    </a:lnTo>
                    <a:lnTo>
                      <a:pt x="2862" y="292"/>
                    </a:lnTo>
                    <a:lnTo>
                      <a:pt x="2866" y="287"/>
                    </a:lnTo>
                    <a:lnTo>
                      <a:pt x="2870" y="288"/>
                    </a:lnTo>
                    <a:lnTo>
                      <a:pt x="2874" y="284"/>
                    </a:lnTo>
                    <a:lnTo>
                      <a:pt x="2878" y="281"/>
                    </a:lnTo>
                    <a:lnTo>
                      <a:pt x="2882" y="279"/>
                    </a:lnTo>
                    <a:lnTo>
                      <a:pt x="2886" y="276"/>
                    </a:lnTo>
                    <a:lnTo>
                      <a:pt x="2890" y="274"/>
                    </a:lnTo>
                    <a:lnTo>
                      <a:pt x="2894" y="273"/>
                    </a:lnTo>
                    <a:lnTo>
                      <a:pt x="2898" y="266"/>
                    </a:lnTo>
                    <a:lnTo>
                      <a:pt x="2902" y="263"/>
                    </a:lnTo>
                    <a:lnTo>
                      <a:pt x="2906" y="261"/>
                    </a:lnTo>
                    <a:lnTo>
                      <a:pt x="2910" y="262"/>
                    </a:lnTo>
                    <a:lnTo>
                      <a:pt x="2914" y="255"/>
                    </a:lnTo>
                    <a:lnTo>
                      <a:pt x="2917" y="252"/>
                    </a:lnTo>
                    <a:lnTo>
                      <a:pt x="2921" y="250"/>
                    </a:lnTo>
                    <a:lnTo>
                      <a:pt x="2925" y="249"/>
                    </a:lnTo>
                    <a:lnTo>
                      <a:pt x="2929" y="248"/>
                    </a:lnTo>
                    <a:lnTo>
                      <a:pt x="2933" y="245"/>
                    </a:lnTo>
                    <a:lnTo>
                      <a:pt x="2937" y="242"/>
                    </a:lnTo>
                    <a:lnTo>
                      <a:pt x="2941" y="238"/>
                    </a:lnTo>
                    <a:lnTo>
                      <a:pt x="2945" y="233"/>
                    </a:lnTo>
                    <a:lnTo>
                      <a:pt x="2949" y="237"/>
                    </a:lnTo>
                    <a:lnTo>
                      <a:pt x="2953" y="229"/>
                    </a:lnTo>
                    <a:lnTo>
                      <a:pt x="2957" y="228"/>
                    </a:lnTo>
                    <a:lnTo>
                      <a:pt x="2961" y="223"/>
                    </a:lnTo>
                    <a:lnTo>
                      <a:pt x="2965" y="220"/>
                    </a:lnTo>
                    <a:lnTo>
                      <a:pt x="2969" y="222"/>
                    </a:lnTo>
                    <a:lnTo>
                      <a:pt x="2973" y="219"/>
                    </a:lnTo>
                    <a:lnTo>
                      <a:pt x="2977" y="216"/>
                    </a:lnTo>
                    <a:lnTo>
                      <a:pt x="2981" y="219"/>
                    </a:lnTo>
                    <a:lnTo>
                      <a:pt x="2985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4" name="Line 3096"/>
              <p:cNvSpPr>
                <a:spLocks noChangeShapeType="1"/>
              </p:cNvSpPr>
              <p:nvPr/>
            </p:nvSpPr>
            <p:spPr bwMode="auto">
              <a:xfrm flipV="1"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5" name="Line 3097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6" name="Line 3098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7" name="Freeform 3099"/>
              <p:cNvSpPr>
                <a:spLocks/>
              </p:cNvSpPr>
              <p:nvPr/>
            </p:nvSpPr>
            <p:spPr bwMode="auto">
              <a:xfrm flipV="1">
                <a:off x="3082" y="910"/>
                <a:ext cx="1731" cy="1106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7"/>
                  </a:cxn>
                  <a:cxn ang="0">
                    <a:pos x="138" y="32"/>
                  </a:cxn>
                  <a:cxn ang="0">
                    <a:pos x="186" y="52"/>
                  </a:cxn>
                  <a:cxn ang="0">
                    <a:pos x="233" y="87"/>
                  </a:cxn>
                  <a:cxn ang="0">
                    <a:pos x="280" y="128"/>
                  </a:cxn>
                  <a:cxn ang="0">
                    <a:pos x="328" y="179"/>
                  </a:cxn>
                  <a:cxn ang="0">
                    <a:pos x="375" y="238"/>
                  </a:cxn>
                  <a:cxn ang="0">
                    <a:pos x="422" y="302"/>
                  </a:cxn>
                  <a:cxn ang="0">
                    <a:pos x="470" y="378"/>
                  </a:cxn>
                  <a:cxn ang="0">
                    <a:pos x="517" y="466"/>
                  </a:cxn>
                  <a:cxn ang="0">
                    <a:pos x="564" y="563"/>
                  </a:cxn>
                  <a:cxn ang="0">
                    <a:pos x="611" y="659"/>
                  </a:cxn>
                  <a:cxn ang="0">
                    <a:pos x="659" y="763"/>
                  </a:cxn>
                  <a:cxn ang="0">
                    <a:pos x="706" y="866"/>
                  </a:cxn>
                  <a:cxn ang="0">
                    <a:pos x="753" y="978"/>
                  </a:cxn>
                  <a:cxn ang="0">
                    <a:pos x="801" y="1087"/>
                  </a:cxn>
                  <a:cxn ang="0">
                    <a:pos x="848" y="1189"/>
                  </a:cxn>
                  <a:cxn ang="0">
                    <a:pos x="895" y="1295"/>
                  </a:cxn>
                  <a:cxn ang="0">
                    <a:pos x="943" y="1396"/>
                  </a:cxn>
                  <a:cxn ang="0">
                    <a:pos x="990" y="1486"/>
                  </a:cxn>
                  <a:cxn ang="0">
                    <a:pos x="1037" y="1570"/>
                  </a:cxn>
                  <a:cxn ang="0">
                    <a:pos x="1085" y="1647"/>
                  </a:cxn>
                  <a:cxn ang="0">
                    <a:pos x="1132" y="1717"/>
                  </a:cxn>
                  <a:cxn ang="0">
                    <a:pos x="1179" y="1776"/>
                  </a:cxn>
                  <a:cxn ang="0">
                    <a:pos x="1226" y="1823"/>
                  </a:cxn>
                  <a:cxn ang="0">
                    <a:pos x="1274" y="1864"/>
                  </a:cxn>
                  <a:cxn ang="0">
                    <a:pos x="1321" y="1893"/>
                  </a:cxn>
                  <a:cxn ang="0">
                    <a:pos x="1368" y="1910"/>
                  </a:cxn>
                  <a:cxn ang="0">
                    <a:pos x="1416" y="1915"/>
                  </a:cxn>
                  <a:cxn ang="0">
                    <a:pos x="1463" y="1915"/>
                  </a:cxn>
                  <a:cxn ang="0">
                    <a:pos x="1510" y="1905"/>
                  </a:cxn>
                  <a:cxn ang="0">
                    <a:pos x="1558" y="1883"/>
                  </a:cxn>
                  <a:cxn ang="0">
                    <a:pos x="1605" y="1855"/>
                  </a:cxn>
                  <a:cxn ang="0">
                    <a:pos x="1652" y="1822"/>
                  </a:cxn>
                  <a:cxn ang="0">
                    <a:pos x="1700" y="1776"/>
                  </a:cxn>
                  <a:cxn ang="0">
                    <a:pos x="1747" y="1730"/>
                  </a:cxn>
                  <a:cxn ang="0">
                    <a:pos x="1794" y="1676"/>
                  </a:cxn>
                  <a:cxn ang="0">
                    <a:pos x="1841" y="1614"/>
                  </a:cxn>
                  <a:cxn ang="0">
                    <a:pos x="1889" y="1549"/>
                  </a:cxn>
                  <a:cxn ang="0">
                    <a:pos x="1936" y="1486"/>
                  </a:cxn>
                  <a:cxn ang="0">
                    <a:pos x="1983" y="1416"/>
                  </a:cxn>
                  <a:cxn ang="0">
                    <a:pos x="2031" y="1342"/>
                  </a:cxn>
                  <a:cxn ang="0">
                    <a:pos x="2078" y="1278"/>
                  </a:cxn>
                  <a:cxn ang="0">
                    <a:pos x="2125" y="1202"/>
                  </a:cxn>
                  <a:cxn ang="0">
                    <a:pos x="2173" y="1129"/>
                  </a:cxn>
                  <a:cxn ang="0">
                    <a:pos x="2220" y="1059"/>
                  </a:cxn>
                  <a:cxn ang="0">
                    <a:pos x="2267" y="989"/>
                  </a:cxn>
                  <a:cxn ang="0">
                    <a:pos x="2315" y="914"/>
                  </a:cxn>
                  <a:cxn ang="0">
                    <a:pos x="2362" y="853"/>
                  </a:cxn>
                  <a:cxn ang="0">
                    <a:pos x="2409" y="785"/>
                  </a:cxn>
                  <a:cxn ang="0">
                    <a:pos x="2457" y="726"/>
                  </a:cxn>
                  <a:cxn ang="0">
                    <a:pos x="2504" y="666"/>
                  </a:cxn>
                  <a:cxn ang="0">
                    <a:pos x="2551" y="611"/>
                  </a:cxn>
                  <a:cxn ang="0">
                    <a:pos x="2598" y="553"/>
                  </a:cxn>
                  <a:cxn ang="0">
                    <a:pos x="2646" y="502"/>
                  </a:cxn>
                  <a:cxn ang="0">
                    <a:pos x="2693" y="455"/>
                  </a:cxn>
                  <a:cxn ang="0">
                    <a:pos x="2740" y="411"/>
                  </a:cxn>
                  <a:cxn ang="0">
                    <a:pos x="2788" y="369"/>
                  </a:cxn>
                  <a:cxn ang="0">
                    <a:pos x="2835" y="330"/>
                  </a:cxn>
                  <a:cxn ang="0">
                    <a:pos x="2882" y="293"/>
                  </a:cxn>
                  <a:cxn ang="0">
                    <a:pos x="2930" y="260"/>
                  </a:cxn>
                  <a:cxn ang="0">
                    <a:pos x="2977" y="230"/>
                  </a:cxn>
                </a:cxnLst>
                <a:rect l="0" t="0" r="r" b="b"/>
                <a:pathLst>
                  <a:path w="3005" h="192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5"/>
                    </a:lnTo>
                    <a:lnTo>
                      <a:pt x="16" y="3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8" y="5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7"/>
                    </a:lnTo>
                    <a:lnTo>
                      <a:pt x="44" y="6"/>
                    </a:lnTo>
                    <a:lnTo>
                      <a:pt x="48" y="6"/>
                    </a:lnTo>
                    <a:lnTo>
                      <a:pt x="52" y="8"/>
                    </a:lnTo>
                    <a:lnTo>
                      <a:pt x="56" y="11"/>
                    </a:lnTo>
                    <a:lnTo>
                      <a:pt x="60" y="8"/>
                    </a:lnTo>
                    <a:lnTo>
                      <a:pt x="63" y="8"/>
                    </a:lnTo>
                    <a:lnTo>
                      <a:pt x="67" y="9"/>
                    </a:lnTo>
                    <a:lnTo>
                      <a:pt x="71" y="11"/>
                    </a:lnTo>
                    <a:lnTo>
                      <a:pt x="75" y="13"/>
                    </a:lnTo>
                    <a:lnTo>
                      <a:pt x="79" y="12"/>
                    </a:lnTo>
                    <a:lnTo>
                      <a:pt x="83" y="12"/>
                    </a:lnTo>
                    <a:lnTo>
                      <a:pt x="87" y="15"/>
                    </a:lnTo>
                    <a:lnTo>
                      <a:pt x="91" y="17"/>
                    </a:lnTo>
                    <a:lnTo>
                      <a:pt x="95" y="14"/>
                    </a:lnTo>
                    <a:lnTo>
                      <a:pt x="99" y="19"/>
                    </a:lnTo>
                    <a:lnTo>
                      <a:pt x="103" y="17"/>
                    </a:lnTo>
                    <a:lnTo>
                      <a:pt x="107" y="20"/>
                    </a:lnTo>
                    <a:lnTo>
                      <a:pt x="111" y="23"/>
                    </a:lnTo>
                    <a:lnTo>
                      <a:pt x="115" y="21"/>
                    </a:lnTo>
                    <a:lnTo>
                      <a:pt x="119" y="21"/>
                    </a:lnTo>
                    <a:lnTo>
                      <a:pt x="123" y="23"/>
                    </a:lnTo>
                    <a:lnTo>
                      <a:pt x="127" y="30"/>
                    </a:lnTo>
                    <a:lnTo>
                      <a:pt x="130" y="24"/>
                    </a:lnTo>
                    <a:lnTo>
                      <a:pt x="134" y="29"/>
                    </a:lnTo>
                    <a:lnTo>
                      <a:pt x="138" y="32"/>
                    </a:lnTo>
                    <a:lnTo>
                      <a:pt x="142" y="36"/>
                    </a:lnTo>
                    <a:lnTo>
                      <a:pt x="146" y="40"/>
                    </a:lnTo>
                    <a:lnTo>
                      <a:pt x="150" y="41"/>
                    </a:lnTo>
                    <a:lnTo>
                      <a:pt x="154" y="41"/>
                    </a:lnTo>
                    <a:lnTo>
                      <a:pt x="158" y="42"/>
                    </a:lnTo>
                    <a:lnTo>
                      <a:pt x="162" y="46"/>
                    </a:lnTo>
                    <a:lnTo>
                      <a:pt x="166" y="46"/>
                    </a:lnTo>
                    <a:lnTo>
                      <a:pt x="170" y="47"/>
                    </a:lnTo>
                    <a:lnTo>
                      <a:pt x="174" y="48"/>
                    </a:lnTo>
                    <a:lnTo>
                      <a:pt x="178" y="54"/>
                    </a:lnTo>
                    <a:lnTo>
                      <a:pt x="182" y="55"/>
                    </a:lnTo>
                    <a:lnTo>
                      <a:pt x="186" y="52"/>
                    </a:lnTo>
                    <a:lnTo>
                      <a:pt x="190" y="58"/>
                    </a:lnTo>
                    <a:lnTo>
                      <a:pt x="194" y="64"/>
                    </a:lnTo>
                    <a:lnTo>
                      <a:pt x="197" y="61"/>
                    </a:lnTo>
                    <a:lnTo>
                      <a:pt x="201" y="67"/>
                    </a:lnTo>
                    <a:lnTo>
                      <a:pt x="205" y="71"/>
                    </a:lnTo>
                    <a:lnTo>
                      <a:pt x="209" y="72"/>
                    </a:lnTo>
                    <a:lnTo>
                      <a:pt x="213" y="74"/>
                    </a:lnTo>
                    <a:lnTo>
                      <a:pt x="217" y="74"/>
                    </a:lnTo>
                    <a:lnTo>
                      <a:pt x="221" y="79"/>
                    </a:lnTo>
                    <a:lnTo>
                      <a:pt x="225" y="82"/>
                    </a:lnTo>
                    <a:lnTo>
                      <a:pt x="229" y="85"/>
                    </a:lnTo>
                    <a:lnTo>
                      <a:pt x="233" y="87"/>
                    </a:lnTo>
                    <a:lnTo>
                      <a:pt x="237" y="90"/>
                    </a:lnTo>
                    <a:lnTo>
                      <a:pt x="241" y="94"/>
                    </a:lnTo>
                    <a:lnTo>
                      <a:pt x="245" y="99"/>
                    </a:lnTo>
                    <a:lnTo>
                      <a:pt x="249" y="97"/>
                    </a:lnTo>
                    <a:lnTo>
                      <a:pt x="253" y="101"/>
                    </a:lnTo>
                    <a:lnTo>
                      <a:pt x="257" y="105"/>
                    </a:lnTo>
                    <a:lnTo>
                      <a:pt x="261" y="111"/>
                    </a:lnTo>
                    <a:lnTo>
                      <a:pt x="265" y="112"/>
                    </a:lnTo>
                    <a:lnTo>
                      <a:pt x="268" y="112"/>
                    </a:lnTo>
                    <a:lnTo>
                      <a:pt x="272" y="117"/>
                    </a:lnTo>
                    <a:lnTo>
                      <a:pt x="276" y="125"/>
                    </a:lnTo>
                    <a:lnTo>
                      <a:pt x="280" y="128"/>
                    </a:lnTo>
                    <a:lnTo>
                      <a:pt x="284" y="132"/>
                    </a:lnTo>
                    <a:lnTo>
                      <a:pt x="288" y="135"/>
                    </a:lnTo>
                    <a:lnTo>
                      <a:pt x="292" y="138"/>
                    </a:lnTo>
                    <a:lnTo>
                      <a:pt x="296" y="143"/>
                    </a:lnTo>
                    <a:lnTo>
                      <a:pt x="300" y="148"/>
                    </a:lnTo>
                    <a:lnTo>
                      <a:pt x="304" y="150"/>
                    </a:lnTo>
                    <a:lnTo>
                      <a:pt x="308" y="155"/>
                    </a:lnTo>
                    <a:lnTo>
                      <a:pt x="312" y="156"/>
                    </a:lnTo>
                    <a:lnTo>
                      <a:pt x="316" y="166"/>
                    </a:lnTo>
                    <a:lnTo>
                      <a:pt x="320" y="166"/>
                    </a:lnTo>
                    <a:lnTo>
                      <a:pt x="324" y="173"/>
                    </a:lnTo>
                    <a:lnTo>
                      <a:pt x="328" y="179"/>
                    </a:lnTo>
                    <a:lnTo>
                      <a:pt x="332" y="183"/>
                    </a:lnTo>
                    <a:lnTo>
                      <a:pt x="335" y="188"/>
                    </a:lnTo>
                    <a:lnTo>
                      <a:pt x="339" y="193"/>
                    </a:lnTo>
                    <a:lnTo>
                      <a:pt x="343" y="194"/>
                    </a:lnTo>
                    <a:lnTo>
                      <a:pt x="347" y="201"/>
                    </a:lnTo>
                    <a:lnTo>
                      <a:pt x="351" y="207"/>
                    </a:lnTo>
                    <a:lnTo>
                      <a:pt x="355" y="211"/>
                    </a:lnTo>
                    <a:lnTo>
                      <a:pt x="359" y="217"/>
                    </a:lnTo>
                    <a:lnTo>
                      <a:pt x="363" y="220"/>
                    </a:lnTo>
                    <a:lnTo>
                      <a:pt x="367" y="230"/>
                    </a:lnTo>
                    <a:lnTo>
                      <a:pt x="371" y="231"/>
                    </a:lnTo>
                    <a:lnTo>
                      <a:pt x="375" y="238"/>
                    </a:lnTo>
                    <a:lnTo>
                      <a:pt x="379" y="240"/>
                    </a:lnTo>
                    <a:lnTo>
                      <a:pt x="383" y="244"/>
                    </a:lnTo>
                    <a:lnTo>
                      <a:pt x="387" y="250"/>
                    </a:lnTo>
                    <a:lnTo>
                      <a:pt x="391" y="260"/>
                    </a:lnTo>
                    <a:lnTo>
                      <a:pt x="395" y="264"/>
                    </a:lnTo>
                    <a:lnTo>
                      <a:pt x="399" y="270"/>
                    </a:lnTo>
                    <a:lnTo>
                      <a:pt x="402" y="276"/>
                    </a:lnTo>
                    <a:lnTo>
                      <a:pt x="406" y="282"/>
                    </a:lnTo>
                    <a:lnTo>
                      <a:pt x="410" y="289"/>
                    </a:lnTo>
                    <a:lnTo>
                      <a:pt x="414" y="293"/>
                    </a:lnTo>
                    <a:lnTo>
                      <a:pt x="418" y="299"/>
                    </a:lnTo>
                    <a:lnTo>
                      <a:pt x="422" y="302"/>
                    </a:lnTo>
                    <a:lnTo>
                      <a:pt x="426" y="311"/>
                    </a:lnTo>
                    <a:lnTo>
                      <a:pt x="430" y="318"/>
                    </a:lnTo>
                    <a:lnTo>
                      <a:pt x="434" y="325"/>
                    </a:lnTo>
                    <a:lnTo>
                      <a:pt x="438" y="329"/>
                    </a:lnTo>
                    <a:lnTo>
                      <a:pt x="442" y="336"/>
                    </a:lnTo>
                    <a:lnTo>
                      <a:pt x="446" y="342"/>
                    </a:lnTo>
                    <a:lnTo>
                      <a:pt x="450" y="350"/>
                    </a:lnTo>
                    <a:lnTo>
                      <a:pt x="454" y="358"/>
                    </a:lnTo>
                    <a:lnTo>
                      <a:pt x="458" y="361"/>
                    </a:lnTo>
                    <a:lnTo>
                      <a:pt x="462" y="371"/>
                    </a:lnTo>
                    <a:lnTo>
                      <a:pt x="466" y="376"/>
                    </a:lnTo>
                    <a:lnTo>
                      <a:pt x="470" y="378"/>
                    </a:lnTo>
                    <a:lnTo>
                      <a:pt x="473" y="388"/>
                    </a:lnTo>
                    <a:lnTo>
                      <a:pt x="477" y="395"/>
                    </a:lnTo>
                    <a:lnTo>
                      <a:pt x="481" y="401"/>
                    </a:lnTo>
                    <a:lnTo>
                      <a:pt x="485" y="409"/>
                    </a:lnTo>
                    <a:lnTo>
                      <a:pt x="489" y="420"/>
                    </a:lnTo>
                    <a:lnTo>
                      <a:pt x="493" y="423"/>
                    </a:lnTo>
                    <a:lnTo>
                      <a:pt x="497" y="430"/>
                    </a:lnTo>
                    <a:lnTo>
                      <a:pt x="501" y="440"/>
                    </a:lnTo>
                    <a:lnTo>
                      <a:pt x="505" y="447"/>
                    </a:lnTo>
                    <a:lnTo>
                      <a:pt x="509" y="458"/>
                    </a:lnTo>
                    <a:lnTo>
                      <a:pt x="513" y="460"/>
                    </a:lnTo>
                    <a:lnTo>
                      <a:pt x="517" y="466"/>
                    </a:lnTo>
                    <a:lnTo>
                      <a:pt x="521" y="475"/>
                    </a:lnTo>
                    <a:lnTo>
                      <a:pt x="525" y="485"/>
                    </a:lnTo>
                    <a:lnTo>
                      <a:pt x="529" y="491"/>
                    </a:lnTo>
                    <a:lnTo>
                      <a:pt x="533" y="500"/>
                    </a:lnTo>
                    <a:lnTo>
                      <a:pt x="537" y="501"/>
                    </a:lnTo>
                    <a:lnTo>
                      <a:pt x="540" y="512"/>
                    </a:lnTo>
                    <a:lnTo>
                      <a:pt x="544" y="520"/>
                    </a:lnTo>
                    <a:lnTo>
                      <a:pt x="548" y="531"/>
                    </a:lnTo>
                    <a:lnTo>
                      <a:pt x="552" y="535"/>
                    </a:lnTo>
                    <a:lnTo>
                      <a:pt x="556" y="546"/>
                    </a:lnTo>
                    <a:lnTo>
                      <a:pt x="560" y="555"/>
                    </a:lnTo>
                    <a:lnTo>
                      <a:pt x="564" y="563"/>
                    </a:lnTo>
                    <a:lnTo>
                      <a:pt x="568" y="571"/>
                    </a:lnTo>
                    <a:lnTo>
                      <a:pt x="572" y="581"/>
                    </a:lnTo>
                    <a:lnTo>
                      <a:pt x="576" y="585"/>
                    </a:lnTo>
                    <a:lnTo>
                      <a:pt x="580" y="595"/>
                    </a:lnTo>
                    <a:lnTo>
                      <a:pt x="584" y="602"/>
                    </a:lnTo>
                    <a:lnTo>
                      <a:pt x="588" y="612"/>
                    </a:lnTo>
                    <a:lnTo>
                      <a:pt x="592" y="618"/>
                    </a:lnTo>
                    <a:lnTo>
                      <a:pt x="596" y="624"/>
                    </a:lnTo>
                    <a:lnTo>
                      <a:pt x="600" y="638"/>
                    </a:lnTo>
                    <a:lnTo>
                      <a:pt x="604" y="641"/>
                    </a:lnTo>
                    <a:lnTo>
                      <a:pt x="608" y="649"/>
                    </a:lnTo>
                    <a:lnTo>
                      <a:pt x="611" y="659"/>
                    </a:lnTo>
                    <a:lnTo>
                      <a:pt x="615" y="665"/>
                    </a:lnTo>
                    <a:lnTo>
                      <a:pt x="619" y="675"/>
                    </a:lnTo>
                    <a:lnTo>
                      <a:pt x="623" y="687"/>
                    </a:lnTo>
                    <a:lnTo>
                      <a:pt x="627" y="694"/>
                    </a:lnTo>
                    <a:lnTo>
                      <a:pt x="631" y="701"/>
                    </a:lnTo>
                    <a:lnTo>
                      <a:pt x="635" y="714"/>
                    </a:lnTo>
                    <a:lnTo>
                      <a:pt x="639" y="720"/>
                    </a:lnTo>
                    <a:lnTo>
                      <a:pt x="643" y="729"/>
                    </a:lnTo>
                    <a:lnTo>
                      <a:pt x="647" y="735"/>
                    </a:lnTo>
                    <a:lnTo>
                      <a:pt x="651" y="746"/>
                    </a:lnTo>
                    <a:lnTo>
                      <a:pt x="655" y="754"/>
                    </a:lnTo>
                    <a:lnTo>
                      <a:pt x="659" y="763"/>
                    </a:lnTo>
                    <a:lnTo>
                      <a:pt x="663" y="778"/>
                    </a:lnTo>
                    <a:lnTo>
                      <a:pt x="667" y="783"/>
                    </a:lnTo>
                    <a:lnTo>
                      <a:pt x="671" y="789"/>
                    </a:lnTo>
                    <a:lnTo>
                      <a:pt x="675" y="801"/>
                    </a:lnTo>
                    <a:lnTo>
                      <a:pt x="678" y="808"/>
                    </a:lnTo>
                    <a:lnTo>
                      <a:pt x="682" y="819"/>
                    </a:lnTo>
                    <a:lnTo>
                      <a:pt x="686" y="828"/>
                    </a:lnTo>
                    <a:lnTo>
                      <a:pt x="690" y="834"/>
                    </a:lnTo>
                    <a:lnTo>
                      <a:pt x="694" y="844"/>
                    </a:lnTo>
                    <a:lnTo>
                      <a:pt x="698" y="851"/>
                    </a:lnTo>
                    <a:lnTo>
                      <a:pt x="702" y="860"/>
                    </a:lnTo>
                    <a:lnTo>
                      <a:pt x="706" y="866"/>
                    </a:lnTo>
                    <a:lnTo>
                      <a:pt x="710" y="882"/>
                    </a:lnTo>
                    <a:lnTo>
                      <a:pt x="714" y="890"/>
                    </a:lnTo>
                    <a:lnTo>
                      <a:pt x="718" y="901"/>
                    </a:lnTo>
                    <a:lnTo>
                      <a:pt x="722" y="908"/>
                    </a:lnTo>
                    <a:lnTo>
                      <a:pt x="726" y="913"/>
                    </a:lnTo>
                    <a:lnTo>
                      <a:pt x="730" y="924"/>
                    </a:lnTo>
                    <a:lnTo>
                      <a:pt x="734" y="934"/>
                    </a:lnTo>
                    <a:lnTo>
                      <a:pt x="738" y="944"/>
                    </a:lnTo>
                    <a:lnTo>
                      <a:pt x="742" y="948"/>
                    </a:lnTo>
                    <a:lnTo>
                      <a:pt x="745" y="963"/>
                    </a:lnTo>
                    <a:lnTo>
                      <a:pt x="749" y="967"/>
                    </a:lnTo>
                    <a:lnTo>
                      <a:pt x="753" y="978"/>
                    </a:lnTo>
                    <a:lnTo>
                      <a:pt x="757" y="991"/>
                    </a:lnTo>
                    <a:lnTo>
                      <a:pt x="761" y="998"/>
                    </a:lnTo>
                    <a:lnTo>
                      <a:pt x="765" y="1005"/>
                    </a:lnTo>
                    <a:lnTo>
                      <a:pt x="769" y="1013"/>
                    </a:lnTo>
                    <a:lnTo>
                      <a:pt x="773" y="1023"/>
                    </a:lnTo>
                    <a:lnTo>
                      <a:pt x="777" y="1032"/>
                    </a:lnTo>
                    <a:lnTo>
                      <a:pt x="781" y="1041"/>
                    </a:lnTo>
                    <a:lnTo>
                      <a:pt x="785" y="1051"/>
                    </a:lnTo>
                    <a:lnTo>
                      <a:pt x="789" y="1055"/>
                    </a:lnTo>
                    <a:lnTo>
                      <a:pt x="793" y="1069"/>
                    </a:lnTo>
                    <a:lnTo>
                      <a:pt x="797" y="1077"/>
                    </a:lnTo>
                    <a:lnTo>
                      <a:pt x="801" y="1087"/>
                    </a:lnTo>
                    <a:lnTo>
                      <a:pt x="805" y="1100"/>
                    </a:lnTo>
                    <a:lnTo>
                      <a:pt x="809" y="1108"/>
                    </a:lnTo>
                    <a:lnTo>
                      <a:pt x="813" y="1112"/>
                    </a:lnTo>
                    <a:lnTo>
                      <a:pt x="816" y="1123"/>
                    </a:lnTo>
                    <a:lnTo>
                      <a:pt x="820" y="1129"/>
                    </a:lnTo>
                    <a:lnTo>
                      <a:pt x="824" y="1141"/>
                    </a:lnTo>
                    <a:lnTo>
                      <a:pt x="828" y="1147"/>
                    </a:lnTo>
                    <a:lnTo>
                      <a:pt x="832" y="1157"/>
                    </a:lnTo>
                    <a:lnTo>
                      <a:pt x="836" y="1163"/>
                    </a:lnTo>
                    <a:lnTo>
                      <a:pt x="840" y="1175"/>
                    </a:lnTo>
                    <a:lnTo>
                      <a:pt x="844" y="1184"/>
                    </a:lnTo>
                    <a:lnTo>
                      <a:pt x="848" y="1189"/>
                    </a:lnTo>
                    <a:lnTo>
                      <a:pt x="852" y="1202"/>
                    </a:lnTo>
                    <a:lnTo>
                      <a:pt x="856" y="1210"/>
                    </a:lnTo>
                    <a:lnTo>
                      <a:pt x="860" y="1217"/>
                    </a:lnTo>
                    <a:lnTo>
                      <a:pt x="864" y="1228"/>
                    </a:lnTo>
                    <a:lnTo>
                      <a:pt x="868" y="1239"/>
                    </a:lnTo>
                    <a:lnTo>
                      <a:pt x="872" y="1243"/>
                    </a:lnTo>
                    <a:lnTo>
                      <a:pt x="876" y="1253"/>
                    </a:lnTo>
                    <a:lnTo>
                      <a:pt x="880" y="1257"/>
                    </a:lnTo>
                    <a:lnTo>
                      <a:pt x="883" y="1270"/>
                    </a:lnTo>
                    <a:lnTo>
                      <a:pt x="887" y="1281"/>
                    </a:lnTo>
                    <a:lnTo>
                      <a:pt x="891" y="1288"/>
                    </a:lnTo>
                    <a:lnTo>
                      <a:pt x="895" y="1295"/>
                    </a:lnTo>
                    <a:lnTo>
                      <a:pt x="899" y="1306"/>
                    </a:lnTo>
                    <a:lnTo>
                      <a:pt x="903" y="1310"/>
                    </a:lnTo>
                    <a:lnTo>
                      <a:pt x="907" y="1319"/>
                    </a:lnTo>
                    <a:lnTo>
                      <a:pt x="911" y="1328"/>
                    </a:lnTo>
                    <a:lnTo>
                      <a:pt x="915" y="1335"/>
                    </a:lnTo>
                    <a:lnTo>
                      <a:pt x="919" y="1345"/>
                    </a:lnTo>
                    <a:lnTo>
                      <a:pt x="923" y="1352"/>
                    </a:lnTo>
                    <a:lnTo>
                      <a:pt x="927" y="1363"/>
                    </a:lnTo>
                    <a:lnTo>
                      <a:pt x="931" y="1367"/>
                    </a:lnTo>
                    <a:lnTo>
                      <a:pt x="935" y="1378"/>
                    </a:lnTo>
                    <a:lnTo>
                      <a:pt x="939" y="1383"/>
                    </a:lnTo>
                    <a:lnTo>
                      <a:pt x="943" y="1396"/>
                    </a:lnTo>
                    <a:lnTo>
                      <a:pt x="947" y="1404"/>
                    </a:lnTo>
                    <a:lnTo>
                      <a:pt x="950" y="1407"/>
                    </a:lnTo>
                    <a:lnTo>
                      <a:pt x="954" y="1419"/>
                    </a:lnTo>
                    <a:lnTo>
                      <a:pt x="958" y="1422"/>
                    </a:lnTo>
                    <a:lnTo>
                      <a:pt x="962" y="1430"/>
                    </a:lnTo>
                    <a:lnTo>
                      <a:pt x="966" y="1441"/>
                    </a:lnTo>
                    <a:lnTo>
                      <a:pt x="970" y="1447"/>
                    </a:lnTo>
                    <a:lnTo>
                      <a:pt x="974" y="1455"/>
                    </a:lnTo>
                    <a:lnTo>
                      <a:pt x="978" y="1464"/>
                    </a:lnTo>
                    <a:lnTo>
                      <a:pt x="982" y="1471"/>
                    </a:lnTo>
                    <a:lnTo>
                      <a:pt x="986" y="1476"/>
                    </a:lnTo>
                    <a:lnTo>
                      <a:pt x="990" y="1486"/>
                    </a:lnTo>
                    <a:lnTo>
                      <a:pt x="994" y="1493"/>
                    </a:lnTo>
                    <a:lnTo>
                      <a:pt x="998" y="1500"/>
                    </a:lnTo>
                    <a:lnTo>
                      <a:pt x="1002" y="1506"/>
                    </a:lnTo>
                    <a:lnTo>
                      <a:pt x="1006" y="1517"/>
                    </a:lnTo>
                    <a:lnTo>
                      <a:pt x="1010" y="1522"/>
                    </a:lnTo>
                    <a:lnTo>
                      <a:pt x="1014" y="1530"/>
                    </a:lnTo>
                    <a:lnTo>
                      <a:pt x="1018" y="1536"/>
                    </a:lnTo>
                    <a:lnTo>
                      <a:pt x="1021" y="1545"/>
                    </a:lnTo>
                    <a:lnTo>
                      <a:pt x="1025" y="1549"/>
                    </a:lnTo>
                    <a:lnTo>
                      <a:pt x="1029" y="1558"/>
                    </a:lnTo>
                    <a:lnTo>
                      <a:pt x="1033" y="1566"/>
                    </a:lnTo>
                    <a:lnTo>
                      <a:pt x="1037" y="1570"/>
                    </a:lnTo>
                    <a:lnTo>
                      <a:pt x="1041" y="1574"/>
                    </a:lnTo>
                    <a:lnTo>
                      <a:pt x="1045" y="1580"/>
                    </a:lnTo>
                    <a:lnTo>
                      <a:pt x="1049" y="1587"/>
                    </a:lnTo>
                    <a:lnTo>
                      <a:pt x="1053" y="1599"/>
                    </a:lnTo>
                    <a:lnTo>
                      <a:pt x="1057" y="1605"/>
                    </a:lnTo>
                    <a:lnTo>
                      <a:pt x="1061" y="1613"/>
                    </a:lnTo>
                    <a:lnTo>
                      <a:pt x="1065" y="1617"/>
                    </a:lnTo>
                    <a:lnTo>
                      <a:pt x="1069" y="1624"/>
                    </a:lnTo>
                    <a:lnTo>
                      <a:pt x="1073" y="1631"/>
                    </a:lnTo>
                    <a:lnTo>
                      <a:pt x="1077" y="1637"/>
                    </a:lnTo>
                    <a:lnTo>
                      <a:pt x="1081" y="1642"/>
                    </a:lnTo>
                    <a:lnTo>
                      <a:pt x="1085" y="1647"/>
                    </a:lnTo>
                    <a:lnTo>
                      <a:pt x="1088" y="1654"/>
                    </a:lnTo>
                    <a:lnTo>
                      <a:pt x="1092" y="1661"/>
                    </a:lnTo>
                    <a:lnTo>
                      <a:pt x="1096" y="1664"/>
                    </a:lnTo>
                    <a:lnTo>
                      <a:pt x="1100" y="1672"/>
                    </a:lnTo>
                    <a:lnTo>
                      <a:pt x="1104" y="1681"/>
                    </a:lnTo>
                    <a:lnTo>
                      <a:pt x="1108" y="1682"/>
                    </a:lnTo>
                    <a:lnTo>
                      <a:pt x="1112" y="1690"/>
                    </a:lnTo>
                    <a:lnTo>
                      <a:pt x="1116" y="1695"/>
                    </a:lnTo>
                    <a:lnTo>
                      <a:pt x="1120" y="1701"/>
                    </a:lnTo>
                    <a:lnTo>
                      <a:pt x="1124" y="1704"/>
                    </a:lnTo>
                    <a:lnTo>
                      <a:pt x="1128" y="1713"/>
                    </a:lnTo>
                    <a:lnTo>
                      <a:pt x="1132" y="1717"/>
                    </a:lnTo>
                    <a:lnTo>
                      <a:pt x="1136" y="1721"/>
                    </a:lnTo>
                    <a:lnTo>
                      <a:pt x="1140" y="1725"/>
                    </a:lnTo>
                    <a:lnTo>
                      <a:pt x="1144" y="1730"/>
                    </a:lnTo>
                    <a:lnTo>
                      <a:pt x="1148" y="1736"/>
                    </a:lnTo>
                    <a:lnTo>
                      <a:pt x="1152" y="1740"/>
                    </a:lnTo>
                    <a:lnTo>
                      <a:pt x="1156" y="1748"/>
                    </a:lnTo>
                    <a:lnTo>
                      <a:pt x="1159" y="1752"/>
                    </a:lnTo>
                    <a:lnTo>
                      <a:pt x="1163" y="1760"/>
                    </a:lnTo>
                    <a:lnTo>
                      <a:pt x="1167" y="1763"/>
                    </a:lnTo>
                    <a:lnTo>
                      <a:pt x="1171" y="1765"/>
                    </a:lnTo>
                    <a:lnTo>
                      <a:pt x="1175" y="1771"/>
                    </a:lnTo>
                    <a:lnTo>
                      <a:pt x="1179" y="1776"/>
                    </a:lnTo>
                    <a:lnTo>
                      <a:pt x="1183" y="1777"/>
                    </a:lnTo>
                    <a:lnTo>
                      <a:pt x="1187" y="1780"/>
                    </a:lnTo>
                    <a:lnTo>
                      <a:pt x="1191" y="1790"/>
                    </a:lnTo>
                    <a:lnTo>
                      <a:pt x="1195" y="1793"/>
                    </a:lnTo>
                    <a:lnTo>
                      <a:pt x="1199" y="1796"/>
                    </a:lnTo>
                    <a:lnTo>
                      <a:pt x="1203" y="1799"/>
                    </a:lnTo>
                    <a:lnTo>
                      <a:pt x="1207" y="1805"/>
                    </a:lnTo>
                    <a:lnTo>
                      <a:pt x="1211" y="1808"/>
                    </a:lnTo>
                    <a:lnTo>
                      <a:pt x="1215" y="1816"/>
                    </a:lnTo>
                    <a:lnTo>
                      <a:pt x="1219" y="1817"/>
                    </a:lnTo>
                    <a:lnTo>
                      <a:pt x="1223" y="1818"/>
                    </a:lnTo>
                    <a:lnTo>
                      <a:pt x="1226" y="1823"/>
                    </a:lnTo>
                    <a:lnTo>
                      <a:pt x="1230" y="1828"/>
                    </a:lnTo>
                    <a:lnTo>
                      <a:pt x="1234" y="1831"/>
                    </a:lnTo>
                    <a:lnTo>
                      <a:pt x="1238" y="1835"/>
                    </a:lnTo>
                    <a:lnTo>
                      <a:pt x="1242" y="1836"/>
                    </a:lnTo>
                    <a:lnTo>
                      <a:pt x="1246" y="1841"/>
                    </a:lnTo>
                    <a:lnTo>
                      <a:pt x="1250" y="1843"/>
                    </a:lnTo>
                    <a:lnTo>
                      <a:pt x="1254" y="1846"/>
                    </a:lnTo>
                    <a:lnTo>
                      <a:pt x="1258" y="1847"/>
                    </a:lnTo>
                    <a:lnTo>
                      <a:pt x="1262" y="1855"/>
                    </a:lnTo>
                    <a:lnTo>
                      <a:pt x="1266" y="1854"/>
                    </a:lnTo>
                    <a:lnTo>
                      <a:pt x="1270" y="1861"/>
                    </a:lnTo>
                    <a:lnTo>
                      <a:pt x="1274" y="1864"/>
                    </a:lnTo>
                    <a:lnTo>
                      <a:pt x="1278" y="1866"/>
                    </a:lnTo>
                    <a:lnTo>
                      <a:pt x="1282" y="1869"/>
                    </a:lnTo>
                    <a:lnTo>
                      <a:pt x="1286" y="1874"/>
                    </a:lnTo>
                    <a:lnTo>
                      <a:pt x="1290" y="1877"/>
                    </a:lnTo>
                    <a:lnTo>
                      <a:pt x="1293" y="1878"/>
                    </a:lnTo>
                    <a:lnTo>
                      <a:pt x="1297" y="1882"/>
                    </a:lnTo>
                    <a:lnTo>
                      <a:pt x="1301" y="1882"/>
                    </a:lnTo>
                    <a:lnTo>
                      <a:pt x="1305" y="1881"/>
                    </a:lnTo>
                    <a:lnTo>
                      <a:pt x="1309" y="1884"/>
                    </a:lnTo>
                    <a:lnTo>
                      <a:pt x="1313" y="1888"/>
                    </a:lnTo>
                    <a:lnTo>
                      <a:pt x="1317" y="1888"/>
                    </a:lnTo>
                    <a:lnTo>
                      <a:pt x="1321" y="1893"/>
                    </a:lnTo>
                    <a:lnTo>
                      <a:pt x="1325" y="1892"/>
                    </a:lnTo>
                    <a:lnTo>
                      <a:pt x="1329" y="1896"/>
                    </a:lnTo>
                    <a:lnTo>
                      <a:pt x="1333" y="1899"/>
                    </a:lnTo>
                    <a:lnTo>
                      <a:pt x="1337" y="1899"/>
                    </a:lnTo>
                    <a:lnTo>
                      <a:pt x="1341" y="1901"/>
                    </a:lnTo>
                    <a:lnTo>
                      <a:pt x="1345" y="1901"/>
                    </a:lnTo>
                    <a:lnTo>
                      <a:pt x="1349" y="1901"/>
                    </a:lnTo>
                    <a:lnTo>
                      <a:pt x="1353" y="1905"/>
                    </a:lnTo>
                    <a:lnTo>
                      <a:pt x="1357" y="1906"/>
                    </a:lnTo>
                    <a:lnTo>
                      <a:pt x="1361" y="1907"/>
                    </a:lnTo>
                    <a:lnTo>
                      <a:pt x="1364" y="1908"/>
                    </a:lnTo>
                    <a:lnTo>
                      <a:pt x="1368" y="1910"/>
                    </a:lnTo>
                    <a:lnTo>
                      <a:pt x="1372" y="1912"/>
                    </a:lnTo>
                    <a:lnTo>
                      <a:pt x="1376" y="1911"/>
                    </a:lnTo>
                    <a:lnTo>
                      <a:pt x="1380" y="1915"/>
                    </a:lnTo>
                    <a:lnTo>
                      <a:pt x="1384" y="1913"/>
                    </a:lnTo>
                    <a:lnTo>
                      <a:pt x="1388" y="1917"/>
                    </a:lnTo>
                    <a:lnTo>
                      <a:pt x="1392" y="1913"/>
                    </a:lnTo>
                    <a:lnTo>
                      <a:pt x="1396" y="1917"/>
                    </a:lnTo>
                    <a:lnTo>
                      <a:pt x="1400" y="1916"/>
                    </a:lnTo>
                    <a:lnTo>
                      <a:pt x="1404" y="1919"/>
                    </a:lnTo>
                    <a:lnTo>
                      <a:pt x="1408" y="1917"/>
                    </a:lnTo>
                    <a:lnTo>
                      <a:pt x="1412" y="1918"/>
                    </a:lnTo>
                    <a:lnTo>
                      <a:pt x="1416" y="1915"/>
                    </a:lnTo>
                    <a:lnTo>
                      <a:pt x="1420" y="1918"/>
                    </a:lnTo>
                    <a:lnTo>
                      <a:pt x="1424" y="1919"/>
                    </a:lnTo>
                    <a:lnTo>
                      <a:pt x="1428" y="1921"/>
                    </a:lnTo>
                    <a:lnTo>
                      <a:pt x="1431" y="1919"/>
                    </a:lnTo>
                    <a:lnTo>
                      <a:pt x="1435" y="1919"/>
                    </a:lnTo>
                    <a:lnTo>
                      <a:pt x="1439" y="1919"/>
                    </a:lnTo>
                    <a:lnTo>
                      <a:pt x="1443" y="1919"/>
                    </a:lnTo>
                    <a:lnTo>
                      <a:pt x="1447" y="1918"/>
                    </a:lnTo>
                    <a:lnTo>
                      <a:pt x="1451" y="1918"/>
                    </a:lnTo>
                    <a:lnTo>
                      <a:pt x="1455" y="1916"/>
                    </a:lnTo>
                    <a:lnTo>
                      <a:pt x="1459" y="1918"/>
                    </a:lnTo>
                    <a:lnTo>
                      <a:pt x="1463" y="1915"/>
                    </a:lnTo>
                    <a:lnTo>
                      <a:pt x="1467" y="1916"/>
                    </a:lnTo>
                    <a:lnTo>
                      <a:pt x="1471" y="1913"/>
                    </a:lnTo>
                    <a:lnTo>
                      <a:pt x="1475" y="1915"/>
                    </a:lnTo>
                    <a:lnTo>
                      <a:pt x="1479" y="1915"/>
                    </a:lnTo>
                    <a:lnTo>
                      <a:pt x="1483" y="1913"/>
                    </a:lnTo>
                    <a:lnTo>
                      <a:pt x="1487" y="1915"/>
                    </a:lnTo>
                    <a:lnTo>
                      <a:pt x="1491" y="1910"/>
                    </a:lnTo>
                    <a:lnTo>
                      <a:pt x="1495" y="1908"/>
                    </a:lnTo>
                    <a:lnTo>
                      <a:pt x="1498" y="1910"/>
                    </a:lnTo>
                    <a:lnTo>
                      <a:pt x="1502" y="1906"/>
                    </a:lnTo>
                    <a:lnTo>
                      <a:pt x="1506" y="1910"/>
                    </a:lnTo>
                    <a:lnTo>
                      <a:pt x="1510" y="1905"/>
                    </a:lnTo>
                    <a:lnTo>
                      <a:pt x="1514" y="1906"/>
                    </a:lnTo>
                    <a:lnTo>
                      <a:pt x="1518" y="1901"/>
                    </a:lnTo>
                    <a:lnTo>
                      <a:pt x="1522" y="1901"/>
                    </a:lnTo>
                    <a:lnTo>
                      <a:pt x="1526" y="1900"/>
                    </a:lnTo>
                    <a:lnTo>
                      <a:pt x="1530" y="1894"/>
                    </a:lnTo>
                    <a:lnTo>
                      <a:pt x="1534" y="1899"/>
                    </a:lnTo>
                    <a:lnTo>
                      <a:pt x="1538" y="1894"/>
                    </a:lnTo>
                    <a:lnTo>
                      <a:pt x="1542" y="1889"/>
                    </a:lnTo>
                    <a:lnTo>
                      <a:pt x="1546" y="1892"/>
                    </a:lnTo>
                    <a:lnTo>
                      <a:pt x="1550" y="1888"/>
                    </a:lnTo>
                    <a:lnTo>
                      <a:pt x="1554" y="1888"/>
                    </a:lnTo>
                    <a:lnTo>
                      <a:pt x="1558" y="1883"/>
                    </a:lnTo>
                    <a:lnTo>
                      <a:pt x="1562" y="1880"/>
                    </a:lnTo>
                    <a:lnTo>
                      <a:pt x="1566" y="1883"/>
                    </a:lnTo>
                    <a:lnTo>
                      <a:pt x="1569" y="1882"/>
                    </a:lnTo>
                    <a:lnTo>
                      <a:pt x="1573" y="1878"/>
                    </a:lnTo>
                    <a:lnTo>
                      <a:pt x="1577" y="1875"/>
                    </a:lnTo>
                    <a:lnTo>
                      <a:pt x="1581" y="1872"/>
                    </a:lnTo>
                    <a:lnTo>
                      <a:pt x="1585" y="1868"/>
                    </a:lnTo>
                    <a:lnTo>
                      <a:pt x="1589" y="1870"/>
                    </a:lnTo>
                    <a:lnTo>
                      <a:pt x="1593" y="1866"/>
                    </a:lnTo>
                    <a:lnTo>
                      <a:pt x="1597" y="1865"/>
                    </a:lnTo>
                    <a:lnTo>
                      <a:pt x="1601" y="1858"/>
                    </a:lnTo>
                    <a:lnTo>
                      <a:pt x="1605" y="1855"/>
                    </a:lnTo>
                    <a:lnTo>
                      <a:pt x="1609" y="1853"/>
                    </a:lnTo>
                    <a:lnTo>
                      <a:pt x="1613" y="1849"/>
                    </a:lnTo>
                    <a:lnTo>
                      <a:pt x="1617" y="1851"/>
                    </a:lnTo>
                    <a:lnTo>
                      <a:pt x="1621" y="1843"/>
                    </a:lnTo>
                    <a:lnTo>
                      <a:pt x="1625" y="1843"/>
                    </a:lnTo>
                    <a:lnTo>
                      <a:pt x="1629" y="1842"/>
                    </a:lnTo>
                    <a:lnTo>
                      <a:pt x="1633" y="1835"/>
                    </a:lnTo>
                    <a:lnTo>
                      <a:pt x="1636" y="1833"/>
                    </a:lnTo>
                    <a:lnTo>
                      <a:pt x="1640" y="1833"/>
                    </a:lnTo>
                    <a:lnTo>
                      <a:pt x="1644" y="1827"/>
                    </a:lnTo>
                    <a:lnTo>
                      <a:pt x="1648" y="1823"/>
                    </a:lnTo>
                    <a:lnTo>
                      <a:pt x="1652" y="1822"/>
                    </a:lnTo>
                    <a:lnTo>
                      <a:pt x="1656" y="1815"/>
                    </a:lnTo>
                    <a:lnTo>
                      <a:pt x="1660" y="1815"/>
                    </a:lnTo>
                    <a:lnTo>
                      <a:pt x="1664" y="1811"/>
                    </a:lnTo>
                    <a:lnTo>
                      <a:pt x="1668" y="1805"/>
                    </a:lnTo>
                    <a:lnTo>
                      <a:pt x="1672" y="1802"/>
                    </a:lnTo>
                    <a:lnTo>
                      <a:pt x="1676" y="1801"/>
                    </a:lnTo>
                    <a:lnTo>
                      <a:pt x="1680" y="1798"/>
                    </a:lnTo>
                    <a:lnTo>
                      <a:pt x="1684" y="1790"/>
                    </a:lnTo>
                    <a:lnTo>
                      <a:pt x="1688" y="1789"/>
                    </a:lnTo>
                    <a:lnTo>
                      <a:pt x="1692" y="1789"/>
                    </a:lnTo>
                    <a:lnTo>
                      <a:pt x="1696" y="1777"/>
                    </a:lnTo>
                    <a:lnTo>
                      <a:pt x="1700" y="1776"/>
                    </a:lnTo>
                    <a:lnTo>
                      <a:pt x="1703" y="1774"/>
                    </a:lnTo>
                    <a:lnTo>
                      <a:pt x="1707" y="1770"/>
                    </a:lnTo>
                    <a:lnTo>
                      <a:pt x="1711" y="1766"/>
                    </a:lnTo>
                    <a:lnTo>
                      <a:pt x="1715" y="1764"/>
                    </a:lnTo>
                    <a:lnTo>
                      <a:pt x="1719" y="1758"/>
                    </a:lnTo>
                    <a:lnTo>
                      <a:pt x="1723" y="1755"/>
                    </a:lnTo>
                    <a:lnTo>
                      <a:pt x="1727" y="1748"/>
                    </a:lnTo>
                    <a:lnTo>
                      <a:pt x="1731" y="1746"/>
                    </a:lnTo>
                    <a:lnTo>
                      <a:pt x="1735" y="1745"/>
                    </a:lnTo>
                    <a:lnTo>
                      <a:pt x="1739" y="1736"/>
                    </a:lnTo>
                    <a:lnTo>
                      <a:pt x="1743" y="1735"/>
                    </a:lnTo>
                    <a:lnTo>
                      <a:pt x="1747" y="1730"/>
                    </a:lnTo>
                    <a:lnTo>
                      <a:pt x="1751" y="1723"/>
                    </a:lnTo>
                    <a:lnTo>
                      <a:pt x="1755" y="1721"/>
                    </a:lnTo>
                    <a:lnTo>
                      <a:pt x="1759" y="1717"/>
                    </a:lnTo>
                    <a:lnTo>
                      <a:pt x="1763" y="1713"/>
                    </a:lnTo>
                    <a:lnTo>
                      <a:pt x="1767" y="1704"/>
                    </a:lnTo>
                    <a:lnTo>
                      <a:pt x="1771" y="1704"/>
                    </a:lnTo>
                    <a:lnTo>
                      <a:pt x="1774" y="1700"/>
                    </a:lnTo>
                    <a:lnTo>
                      <a:pt x="1778" y="1693"/>
                    </a:lnTo>
                    <a:lnTo>
                      <a:pt x="1782" y="1690"/>
                    </a:lnTo>
                    <a:lnTo>
                      <a:pt x="1786" y="1684"/>
                    </a:lnTo>
                    <a:lnTo>
                      <a:pt x="1790" y="1678"/>
                    </a:lnTo>
                    <a:lnTo>
                      <a:pt x="1794" y="1676"/>
                    </a:lnTo>
                    <a:lnTo>
                      <a:pt x="1798" y="1669"/>
                    </a:lnTo>
                    <a:lnTo>
                      <a:pt x="1802" y="1666"/>
                    </a:lnTo>
                    <a:lnTo>
                      <a:pt x="1806" y="1658"/>
                    </a:lnTo>
                    <a:lnTo>
                      <a:pt x="1810" y="1654"/>
                    </a:lnTo>
                    <a:lnTo>
                      <a:pt x="1814" y="1648"/>
                    </a:lnTo>
                    <a:lnTo>
                      <a:pt x="1818" y="1645"/>
                    </a:lnTo>
                    <a:lnTo>
                      <a:pt x="1822" y="1635"/>
                    </a:lnTo>
                    <a:lnTo>
                      <a:pt x="1826" y="1634"/>
                    </a:lnTo>
                    <a:lnTo>
                      <a:pt x="1830" y="1631"/>
                    </a:lnTo>
                    <a:lnTo>
                      <a:pt x="1834" y="1628"/>
                    </a:lnTo>
                    <a:lnTo>
                      <a:pt x="1838" y="1617"/>
                    </a:lnTo>
                    <a:lnTo>
                      <a:pt x="1841" y="1614"/>
                    </a:lnTo>
                    <a:lnTo>
                      <a:pt x="1845" y="1610"/>
                    </a:lnTo>
                    <a:lnTo>
                      <a:pt x="1849" y="1605"/>
                    </a:lnTo>
                    <a:lnTo>
                      <a:pt x="1853" y="1602"/>
                    </a:lnTo>
                    <a:lnTo>
                      <a:pt x="1857" y="1595"/>
                    </a:lnTo>
                    <a:lnTo>
                      <a:pt x="1861" y="1586"/>
                    </a:lnTo>
                    <a:lnTo>
                      <a:pt x="1865" y="1584"/>
                    </a:lnTo>
                    <a:lnTo>
                      <a:pt x="1869" y="1581"/>
                    </a:lnTo>
                    <a:lnTo>
                      <a:pt x="1873" y="1572"/>
                    </a:lnTo>
                    <a:lnTo>
                      <a:pt x="1877" y="1567"/>
                    </a:lnTo>
                    <a:lnTo>
                      <a:pt x="1881" y="1561"/>
                    </a:lnTo>
                    <a:lnTo>
                      <a:pt x="1885" y="1557"/>
                    </a:lnTo>
                    <a:lnTo>
                      <a:pt x="1889" y="1549"/>
                    </a:lnTo>
                    <a:lnTo>
                      <a:pt x="1893" y="1547"/>
                    </a:lnTo>
                    <a:lnTo>
                      <a:pt x="1897" y="1542"/>
                    </a:lnTo>
                    <a:lnTo>
                      <a:pt x="1901" y="1539"/>
                    </a:lnTo>
                    <a:lnTo>
                      <a:pt x="1905" y="1528"/>
                    </a:lnTo>
                    <a:lnTo>
                      <a:pt x="1909" y="1528"/>
                    </a:lnTo>
                    <a:lnTo>
                      <a:pt x="1912" y="1518"/>
                    </a:lnTo>
                    <a:lnTo>
                      <a:pt x="1916" y="1517"/>
                    </a:lnTo>
                    <a:lnTo>
                      <a:pt x="1920" y="1508"/>
                    </a:lnTo>
                    <a:lnTo>
                      <a:pt x="1924" y="1500"/>
                    </a:lnTo>
                    <a:lnTo>
                      <a:pt x="1928" y="1500"/>
                    </a:lnTo>
                    <a:lnTo>
                      <a:pt x="1932" y="1492"/>
                    </a:lnTo>
                    <a:lnTo>
                      <a:pt x="1936" y="1486"/>
                    </a:lnTo>
                    <a:lnTo>
                      <a:pt x="1940" y="1480"/>
                    </a:lnTo>
                    <a:lnTo>
                      <a:pt x="1944" y="1471"/>
                    </a:lnTo>
                    <a:lnTo>
                      <a:pt x="1948" y="1473"/>
                    </a:lnTo>
                    <a:lnTo>
                      <a:pt x="1952" y="1466"/>
                    </a:lnTo>
                    <a:lnTo>
                      <a:pt x="1956" y="1458"/>
                    </a:lnTo>
                    <a:lnTo>
                      <a:pt x="1960" y="1453"/>
                    </a:lnTo>
                    <a:lnTo>
                      <a:pt x="1964" y="1446"/>
                    </a:lnTo>
                    <a:lnTo>
                      <a:pt x="1968" y="1440"/>
                    </a:lnTo>
                    <a:lnTo>
                      <a:pt x="1972" y="1437"/>
                    </a:lnTo>
                    <a:lnTo>
                      <a:pt x="1976" y="1430"/>
                    </a:lnTo>
                    <a:lnTo>
                      <a:pt x="1979" y="1422"/>
                    </a:lnTo>
                    <a:lnTo>
                      <a:pt x="1983" y="1416"/>
                    </a:lnTo>
                    <a:lnTo>
                      <a:pt x="1987" y="1411"/>
                    </a:lnTo>
                    <a:lnTo>
                      <a:pt x="1991" y="1407"/>
                    </a:lnTo>
                    <a:lnTo>
                      <a:pt x="1995" y="1402"/>
                    </a:lnTo>
                    <a:lnTo>
                      <a:pt x="1999" y="1394"/>
                    </a:lnTo>
                    <a:lnTo>
                      <a:pt x="2003" y="1388"/>
                    </a:lnTo>
                    <a:lnTo>
                      <a:pt x="2007" y="1381"/>
                    </a:lnTo>
                    <a:lnTo>
                      <a:pt x="2011" y="1378"/>
                    </a:lnTo>
                    <a:lnTo>
                      <a:pt x="2015" y="1372"/>
                    </a:lnTo>
                    <a:lnTo>
                      <a:pt x="2019" y="1365"/>
                    </a:lnTo>
                    <a:lnTo>
                      <a:pt x="2023" y="1358"/>
                    </a:lnTo>
                    <a:lnTo>
                      <a:pt x="2027" y="1351"/>
                    </a:lnTo>
                    <a:lnTo>
                      <a:pt x="2031" y="1342"/>
                    </a:lnTo>
                    <a:lnTo>
                      <a:pt x="2035" y="1340"/>
                    </a:lnTo>
                    <a:lnTo>
                      <a:pt x="2039" y="1333"/>
                    </a:lnTo>
                    <a:lnTo>
                      <a:pt x="2043" y="1329"/>
                    </a:lnTo>
                    <a:lnTo>
                      <a:pt x="2046" y="1325"/>
                    </a:lnTo>
                    <a:lnTo>
                      <a:pt x="2050" y="1317"/>
                    </a:lnTo>
                    <a:lnTo>
                      <a:pt x="2054" y="1312"/>
                    </a:lnTo>
                    <a:lnTo>
                      <a:pt x="2058" y="1306"/>
                    </a:lnTo>
                    <a:lnTo>
                      <a:pt x="2062" y="1300"/>
                    </a:lnTo>
                    <a:lnTo>
                      <a:pt x="2066" y="1294"/>
                    </a:lnTo>
                    <a:lnTo>
                      <a:pt x="2070" y="1286"/>
                    </a:lnTo>
                    <a:lnTo>
                      <a:pt x="2074" y="1281"/>
                    </a:lnTo>
                    <a:lnTo>
                      <a:pt x="2078" y="1278"/>
                    </a:lnTo>
                    <a:lnTo>
                      <a:pt x="2082" y="1266"/>
                    </a:lnTo>
                    <a:lnTo>
                      <a:pt x="2086" y="1265"/>
                    </a:lnTo>
                    <a:lnTo>
                      <a:pt x="2090" y="1259"/>
                    </a:lnTo>
                    <a:lnTo>
                      <a:pt x="2094" y="1251"/>
                    </a:lnTo>
                    <a:lnTo>
                      <a:pt x="2098" y="1243"/>
                    </a:lnTo>
                    <a:lnTo>
                      <a:pt x="2102" y="1237"/>
                    </a:lnTo>
                    <a:lnTo>
                      <a:pt x="2106" y="1235"/>
                    </a:lnTo>
                    <a:lnTo>
                      <a:pt x="2110" y="1223"/>
                    </a:lnTo>
                    <a:lnTo>
                      <a:pt x="2114" y="1224"/>
                    </a:lnTo>
                    <a:lnTo>
                      <a:pt x="2117" y="1212"/>
                    </a:lnTo>
                    <a:lnTo>
                      <a:pt x="2121" y="1205"/>
                    </a:lnTo>
                    <a:lnTo>
                      <a:pt x="2125" y="1202"/>
                    </a:lnTo>
                    <a:lnTo>
                      <a:pt x="2129" y="1196"/>
                    </a:lnTo>
                    <a:lnTo>
                      <a:pt x="2133" y="1193"/>
                    </a:lnTo>
                    <a:lnTo>
                      <a:pt x="2137" y="1185"/>
                    </a:lnTo>
                    <a:lnTo>
                      <a:pt x="2141" y="1176"/>
                    </a:lnTo>
                    <a:lnTo>
                      <a:pt x="2145" y="1173"/>
                    </a:lnTo>
                    <a:lnTo>
                      <a:pt x="2149" y="1166"/>
                    </a:lnTo>
                    <a:lnTo>
                      <a:pt x="2153" y="1158"/>
                    </a:lnTo>
                    <a:lnTo>
                      <a:pt x="2157" y="1154"/>
                    </a:lnTo>
                    <a:lnTo>
                      <a:pt x="2161" y="1151"/>
                    </a:lnTo>
                    <a:lnTo>
                      <a:pt x="2165" y="1139"/>
                    </a:lnTo>
                    <a:lnTo>
                      <a:pt x="2169" y="1137"/>
                    </a:lnTo>
                    <a:lnTo>
                      <a:pt x="2173" y="1129"/>
                    </a:lnTo>
                    <a:lnTo>
                      <a:pt x="2177" y="1125"/>
                    </a:lnTo>
                    <a:lnTo>
                      <a:pt x="2181" y="1118"/>
                    </a:lnTo>
                    <a:lnTo>
                      <a:pt x="2184" y="1113"/>
                    </a:lnTo>
                    <a:lnTo>
                      <a:pt x="2188" y="1105"/>
                    </a:lnTo>
                    <a:lnTo>
                      <a:pt x="2192" y="1100"/>
                    </a:lnTo>
                    <a:lnTo>
                      <a:pt x="2196" y="1093"/>
                    </a:lnTo>
                    <a:lnTo>
                      <a:pt x="2200" y="1085"/>
                    </a:lnTo>
                    <a:lnTo>
                      <a:pt x="2204" y="1081"/>
                    </a:lnTo>
                    <a:lnTo>
                      <a:pt x="2208" y="1077"/>
                    </a:lnTo>
                    <a:lnTo>
                      <a:pt x="2212" y="1072"/>
                    </a:lnTo>
                    <a:lnTo>
                      <a:pt x="2216" y="1060"/>
                    </a:lnTo>
                    <a:lnTo>
                      <a:pt x="2220" y="1059"/>
                    </a:lnTo>
                    <a:lnTo>
                      <a:pt x="2224" y="1055"/>
                    </a:lnTo>
                    <a:lnTo>
                      <a:pt x="2228" y="1046"/>
                    </a:lnTo>
                    <a:lnTo>
                      <a:pt x="2232" y="1040"/>
                    </a:lnTo>
                    <a:lnTo>
                      <a:pt x="2236" y="1035"/>
                    </a:lnTo>
                    <a:lnTo>
                      <a:pt x="2240" y="1029"/>
                    </a:lnTo>
                    <a:lnTo>
                      <a:pt x="2244" y="1025"/>
                    </a:lnTo>
                    <a:lnTo>
                      <a:pt x="2248" y="1016"/>
                    </a:lnTo>
                    <a:lnTo>
                      <a:pt x="2251" y="1011"/>
                    </a:lnTo>
                    <a:lnTo>
                      <a:pt x="2255" y="1005"/>
                    </a:lnTo>
                    <a:lnTo>
                      <a:pt x="2259" y="999"/>
                    </a:lnTo>
                    <a:lnTo>
                      <a:pt x="2263" y="993"/>
                    </a:lnTo>
                    <a:lnTo>
                      <a:pt x="2267" y="989"/>
                    </a:lnTo>
                    <a:lnTo>
                      <a:pt x="2271" y="981"/>
                    </a:lnTo>
                    <a:lnTo>
                      <a:pt x="2275" y="979"/>
                    </a:lnTo>
                    <a:lnTo>
                      <a:pt x="2279" y="972"/>
                    </a:lnTo>
                    <a:lnTo>
                      <a:pt x="2283" y="966"/>
                    </a:lnTo>
                    <a:lnTo>
                      <a:pt x="2287" y="960"/>
                    </a:lnTo>
                    <a:lnTo>
                      <a:pt x="2291" y="955"/>
                    </a:lnTo>
                    <a:lnTo>
                      <a:pt x="2295" y="948"/>
                    </a:lnTo>
                    <a:lnTo>
                      <a:pt x="2299" y="940"/>
                    </a:lnTo>
                    <a:lnTo>
                      <a:pt x="2303" y="938"/>
                    </a:lnTo>
                    <a:lnTo>
                      <a:pt x="2307" y="930"/>
                    </a:lnTo>
                    <a:lnTo>
                      <a:pt x="2311" y="925"/>
                    </a:lnTo>
                    <a:lnTo>
                      <a:pt x="2315" y="914"/>
                    </a:lnTo>
                    <a:lnTo>
                      <a:pt x="2319" y="913"/>
                    </a:lnTo>
                    <a:lnTo>
                      <a:pt x="2322" y="905"/>
                    </a:lnTo>
                    <a:lnTo>
                      <a:pt x="2326" y="901"/>
                    </a:lnTo>
                    <a:lnTo>
                      <a:pt x="2330" y="899"/>
                    </a:lnTo>
                    <a:lnTo>
                      <a:pt x="2334" y="891"/>
                    </a:lnTo>
                    <a:lnTo>
                      <a:pt x="2338" y="885"/>
                    </a:lnTo>
                    <a:lnTo>
                      <a:pt x="2342" y="882"/>
                    </a:lnTo>
                    <a:lnTo>
                      <a:pt x="2346" y="873"/>
                    </a:lnTo>
                    <a:lnTo>
                      <a:pt x="2350" y="866"/>
                    </a:lnTo>
                    <a:lnTo>
                      <a:pt x="2354" y="864"/>
                    </a:lnTo>
                    <a:lnTo>
                      <a:pt x="2358" y="860"/>
                    </a:lnTo>
                    <a:lnTo>
                      <a:pt x="2362" y="853"/>
                    </a:lnTo>
                    <a:lnTo>
                      <a:pt x="2366" y="842"/>
                    </a:lnTo>
                    <a:lnTo>
                      <a:pt x="2370" y="844"/>
                    </a:lnTo>
                    <a:lnTo>
                      <a:pt x="2374" y="837"/>
                    </a:lnTo>
                    <a:lnTo>
                      <a:pt x="2378" y="831"/>
                    </a:lnTo>
                    <a:lnTo>
                      <a:pt x="2382" y="824"/>
                    </a:lnTo>
                    <a:lnTo>
                      <a:pt x="2386" y="823"/>
                    </a:lnTo>
                    <a:lnTo>
                      <a:pt x="2389" y="814"/>
                    </a:lnTo>
                    <a:lnTo>
                      <a:pt x="2393" y="811"/>
                    </a:lnTo>
                    <a:lnTo>
                      <a:pt x="2397" y="804"/>
                    </a:lnTo>
                    <a:lnTo>
                      <a:pt x="2401" y="799"/>
                    </a:lnTo>
                    <a:lnTo>
                      <a:pt x="2405" y="791"/>
                    </a:lnTo>
                    <a:lnTo>
                      <a:pt x="2409" y="785"/>
                    </a:lnTo>
                    <a:lnTo>
                      <a:pt x="2413" y="781"/>
                    </a:lnTo>
                    <a:lnTo>
                      <a:pt x="2417" y="777"/>
                    </a:lnTo>
                    <a:lnTo>
                      <a:pt x="2421" y="773"/>
                    </a:lnTo>
                    <a:lnTo>
                      <a:pt x="2425" y="769"/>
                    </a:lnTo>
                    <a:lnTo>
                      <a:pt x="2429" y="763"/>
                    </a:lnTo>
                    <a:lnTo>
                      <a:pt x="2433" y="757"/>
                    </a:lnTo>
                    <a:lnTo>
                      <a:pt x="2437" y="753"/>
                    </a:lnTo>
                    <a:lnTo>
                      <a:pt x="2441" y="746"/>
                    </a:lnTo>
                    <a:lnTo>
                      <a:pt x="2445" y="742"/>
                    </a:lnTo>
                    <a:lnTo>
                      <a:pt x="2449" y="736"/>
                    </a:lnTo>
                    <a:lnTo>
                      <a:pt x="2453" y="730"/>
                    </a:lnTo>
                    <a:lnTo>
                      <a:pt x="2457" y="726"/>
                    </a:lnTo>
                    <a:lnTo>
                      <a:pt x="2460" y="722"/>
                    </a:lnTo>
                    <a:lnTo>
                      <a:pt x="2464" y="716"/>
                    </a:lnTo>
                    <a:lnTo>
                      <a:pt x="2468" y="710"/>
                    </a:lnTo>
                    <a:lnTo>
                      <a:pt x="2472" y="703"/>
                    </a:lnTo>
                    <a:lnTo>
                      <a:pt x="2476" y="701"/>
                    </a:lnTo>
                    <a:lnTo>
                      <a:pt x="2480" y="694"/>
                    </a:lnTo>
                    <a:lnTo>
                      <a:pt x="2484" y="690"/>
                    </a:lnTo>
                    <a:lnTo>
                      <a:pt x="2488" y="685"/>
                    </a:lnTo>
                    <a:lnTo>
                      <a:pt x="2492" y="678"/>
                    </a:lnTo>
                    <a:lnTo>
                      <a:pt x="2496" y="675"/>
                    </a:lnTo>
                    <a:lnTo>
                      <a:pt x="2500" y="667"/>
                    </a:lnTo>
                    <a:lnTo>
                      <a:pt x="2504" y="666"/>
                    </a:lnTo>
                    <a:lnTo>
                      <a:pt x="2508" y="659"/>
                    </a:lnTo>
                    <a:lnTo>
                      <a:pt x="2512" y="657"/>
                    </a:lnTo>
                    <a:lnTo>
                      <a:pt x="2516" y="650"/>
                    </a:lnTo>
                    <a:lnTo>
                      <a:pt x="2520" y="647"/>
                    </a:lnTo>
                    <a:lnTo>
                      <a:pt x="2524" y="641"/>
                    </a:lnTo>
                    <a:lnTo>
                      <a:pt x="2527" y="637"/>
                    </a:lnTo>
                    <a:lnTo>
                      <a:pt x="2531" y="631"/>
                    </a:lnTo>
                    <a:lnTo>
                      <a:pt x="2535" y="629"/>
                    </a:lnTo>
                    <a:lnTo>
                      <a:pt x="2539" y="624"/>
                    </a:lnTo>
                    <a:lnTo>
                      <a:pt x="2543" y="619"/>
                    </a:lnTo>
                    <a:lnTo>
                      <a:pt x="2547" y="616"/>
                    </a:lnTo>
                    <a:lnTo>
                      <a:pt x="2551" y="611"/>
                    </a:lnTo>
                    <a:lnTo>
                      <a:pt x="2555" y="603"/>
                    </a:lnTo>
                    <a:lnTo>
                      <a:pt x="2559" y="600"/>
                    </a:lnTo>
                    <a:lnTo>
                      <a:pt x="2563" y="593"/>
                    </a:lnTo>
                    <a:lnTo>
                      <a:pt x="2567" y="593"/>
                    </a:lnTo>
                    <a:lnTo>
                      <a:pt x="2571" y="587"/>
                    </a:lnTo>
                    <a:lnTo>
                      <a:pt x="2575" y="579"/>
                    </a:lnTo>
                    <a:lnTo>
                      <a:pt x="2579" y="576"/>
                    </a:lnTo>
                    <a:lnTo>
                      <a:pt x="2583" y="571"/>
                    </a:lnTo>
                    <a:lnTo>
                      <a:pt x="2587" y="567"/>
                    </a:lnTo>
                    <a:lnTo>
                      <a:pt x="2591" y="563"/>
                    </a:lnTo>
                    <a:lnTo>
                      <a:pt x="2594" y="560"/>
                    </a:lnTo>
                    <a:lnTo>
                      <a:pt x="2598" y="553"/>
                    </a:lnTo>
                    <a:lnTo>
                      <a:pt x="2602" y="546"/>
                    </a:lnTo>
                    <a:lnTo>
                      <a:pt x="2606" y="547"/>
                    </a:lnTo>
                    <a:lnTo>
                      <a:pt x="2610" y="543"/>
                    </a:lnTo>
                    <a:lnTo>
                      <a:pt x="2614" y="537"/>
                    </a:lnTo>
                    <a:lnTo>
                      <a:pt x="2618" y="532"/>
                    </a:lnTo>
                    <a:lnTo>
                      <a:pt x="2622" y="526"/>
                    </a:lnTo>
                    <a:lnTo>
                      <a:pt x="2626" y="523"/>
                    </a:lnTo>
                    <a:lnTo>
                      <a:pt x="2630" y="522"/>
                    </a:lnTo>
                    <a:lnTo>
                      <a:pt x="2634" y="513"/>
                    </a:lnTo>
                    <a:lnTo>
                      <a:pt x="2638" y="516"/>
                    </a:lnTo>
                    <a:lnTo>
                      <a:pt x="2642" y="506"/>
                    </a:lnTo>
                    <a:lnTo>
                      <a:pt x="2646" y="502"/>
                    </a:lnTo>
                    <a:lnTo>
                      <a:pt x="2650" y="496"/>
                    </a:lnTo>
                    <a:lnTo>
                      <a:pt x="2654" y="493"/>
                    </a:lnTo>
                    <a:lnTo>
                      <a:pt x="2658" y="493"/>
                    </a:lnTo>
                    <a:lnTo>
                      <a:pt x="2662" y="488"/>
                    </a:lnTo>
                    <a:lnTo>
                      <a:pt x="2665" y="478"/>
                    </a:lnTo>
                    <a:lnTo>
                      <a:pt x="2669" y="479"/>
                    </a:lnTo>
                    <a:lnTo>
                      <a:pt x="2673" y="475"/>
                    </a:lnTo>
                    <a:lnTo>
                      <a:pt x="2677" y="476"/>
                    </a:lnTo>
                    <a:lnTo>
                      <a:pt x="2681" y="467"/>
                    </a:lnTo>
                    <a:lnTo>
                      <a:pt x="2685" y="462"/>
                    </a:lnTo>
                    <a:lnTo>
                      <a:pt x="2689" y="460"/>
                    </a:lnTo>
                    <a:lnTo>
                      <a:pt x="2693" y="455"/>
                    </a:lnTo>
                    <a:lnTo>
                      <a:pt x="2697" y="450"/>
                    </a:lnTo>
                    <a:lnTo>
                      <a:pt x="2701" y="448"/>
                    </a:lnTo>
                    <a:lnTo>
                      <a:pt x="2705" y="446"/>
                    </a:lnTo>
                    <a:lnTo>
                      <a:pt x="2709" y="442"/>
                    </a:lnTo>
                    <a:lnTo>
                      <a:pt x="2713" y="437"/>
                    </a:lnTo>
                    <a:lnTo>
                      <a:pt x="2717" y="431"/>
                    </a:lnTo>
                    <a:lnTo>
                      <a:pt x="2721" y="431"/>
                    </a:lnTo>
                    <a:lnTo>
                      <a:pt x="2725" y="423"/>
                    </a:lnTo>
                    <a:lnTo>
                      <a:pt x="2729" y="423"/>
                    </a:lnTo>
                    <a:lnTo>
                      <a:pt x="2732" y="417"/>
                    </a:lnTo>
                    <a:lnTo>
                      <a:pt x="2736" y="413"/>
                    </a:lnTo>
                    <a:lnTo>
                      <a:pt x="2740" y="411"/>
                    </a:lnTo>
                    <a:lnTo>
                      <a:pt x="2744" y="406"/>
                    </a:lnTo>
                    <a:lnTo>
                      <a:pt x="2748" y="403"/>
                    </a:lnTo>
                    <a:lnTo>
                      <a:pt x="2752" y="400"/>
                    </a:lnTo>
                    <a:lnTo>
                      <a:pt x="2756" y="394"/>
                    </a:lnTo>
                    <a:lnTo>
                      <a:pt x="2760" y="393"/>
                    </a:lnTo>
                    <a:lnTo>
                      <a:pt x="2764" y="388"/>
                    </a:lnTo>
                    <a:lnTo>
                      <a:pt x="2768" y="385"/>
                    </a:lnTo>
                    <a:lnTo>
                      <a:pt x="2772" y="383"/>
                    </a:lnTo>
                    <a:lnTo>
                      <a:pt x="2776" y="378"/>
                    </a:lnTo>
                    <a:lnTo>
                      <a:pt x="2780" y="373"/>
                    </a:lnTo>
                    <a:lnTo>
                      <a:pt x="2784" y="370"/>
                    </a:lnTo>
                    <a:lnTo>
                      <a:pt x="2788" y="369"/>
                    </a:lnTo>
                    <a:lnTo>
                      <a:pt x="2792" y="360"/>
                    </a:lnTo>
                    <a:lnTo>
                      <a:pt x="2796" y="360"/>
                    </a:lnTo>
                    <a:lnTo>
                      <a:pt x="2799" y="356"/>
                    </a:lnTo>
                    <a:lnTo>
                      <a:pt x="2803" y="355"/>
                    </a:lnTo>
                    <a:lnTo>
                      <a:pt x="2807" y="352"/>
                    </a:lnTo>
                    <a:lnTo>
                      <a:pt x="2811" y="347"/>
                    </a:lnTo>
                    <a:lnTo>
                      <a:pt x="2815" y="342"/>
                    </a:lnTo>
                    <a:lnTo>
                      <a:pt x="2819" y="341"/>
                    </a:lnTo>
                    <a:lnTo>
                      <a:pt x="2823" y="336"/>
                    </a:lnTo>
                    <a:lnTo>
                      <a:pt x="2827" y="336"/>
                    </a:lnTo>
                    <a:lnTo>
                      <a:pt x="2831" y="330"/>
                    </a:lnTo>
                    <a:lnTo>
                      <a:pt x="2835" y="330"/>
                    </a:lnTo>
                    <a:lnTo>
                      <a:pt x="2839" y="325"/>
                    </a:lnTo>
                    <a:lnTo>
                      <a:pt x="2843" y="324"/>
                    </a:lnTo>
                    <a:lnTo>
                      <a:pt x="2847" y="320"/>
                    </a:lnTo>
                    <a:lnTo>
                      <a:pt x="2851" y="318"/>
                    </a:lnTo>
                    <a:lnTo>
                      <a:pt x="2855" y="309"/>
                    </a:lnTo>
                    <a:lnTo>
                      <a:pt x="2859" y="313"/>
                    </a:lnTo>
                    <a:lnTo>
                      <a:pt x="2863" y="306"/>
                    </a:lnTo>
                    <a:lnTo>
                      <a:pt x="2867" y="303"/>
                    </a:lnTo>
                    <a:lnTo>
                      <a:pt x="2870" y="305"/>
                    </a:lnTo>
                    <a:lnTo>
                      <a:pt x="2874" y="301"/>
                    </a:lnTo>
                    <a:lnTo>
                      <a:pt x="2878" y="295"/>
                    </a:lnTo>
                    <a:lnTo>
                      <a:pt x="2882" y="293"/>
                    </a:lnTo>
                    <a:lnTo>
                      <a:pt x="2886" y="291"/>
                    </a:lnTo>
                    <a:lnTo>
                      <a:pt x="2890" y="285"/>
                    </a:lnTo>
                    <a:lnTo>
                      <a:pt x="2894" y="285"/>
                    </a:lnTo>
                    <a:lnTo>
                      <a:pt x="2898" y="282"/>
                    </a:lnTo>
                    <a:lnTo>
                      <a:pt x="2902" y="279"/>
                    </a:lnTo>
                    <a:lnTo>
                      <a:pt x="2906" y="277"/>
                    </a:lnTo>
                    <a:lnTo>
                      <a:pt x="2910" y="275"/>
                    </a:lnTo>
                    <a:lnTo>
                      <a:pt x="2914" y="273"/>
                    </a:lnTo>
                    <a:lnTo>
                      <a:pt x="2918" y="273"/>
                    </a:lnTo>
                    <a:lnTo>
                      <a:pt x="2922" y="267"/>
                    </a:lnTo>
                    <a:lnTo>
                      <a:pt x="2926" y="262"/>
                    </a:lnTo>
                    <a:lnTo>
                      <a:pt x="2930" y="260"/>
                    </a:lnTo>
                    <a:lnTo>
                      <a:pt x="2934" y="256"/>
                    </a:lnTo>
                    <a:lnTo>
                      <a:pt x="2937" y="259"/>
                    </a:lnTo>
                    <a:lnTo>
                      <a:pt x="2941" y="250"/>
                    </a:lnTo>
                    <a:lnTo>
                      <a:pt x="2945" y="248"/>
                    </a:lnTo>
                    <a:lnTo>
                      <a:pt x="2949" y="252"/>
                    </a:lnTo>
                    <a:lnTo>
                      <a:pt x="2953" y="246"/>
                    </a:lnTo>
                    <a:lnTo>
                      <a:pt x="2957" y="244"/>
                    </a:lnTo>
                    <a:lnTo>
                      <a:pt x="2961" y="238"/>
                    </a:lnTo>
                    <a:lnTo>
                      <a:pt x="2965" y="240"/>
                    </a:lnTo>
                    <a:lnTo>
                      <a:pt x="2969" y="236"/>
                    </a:lnTo>
                    <a:lnTo>
                      <a:pt x="2973" y="235"/>
                    </a:lnTo>
                    <a:lnTo>
                      <a:pt x="2977" y="230"/>
                    </a:lnTo>
                    <a:lnTo>
                      <a:pt x="2981" y="231"/>
                    </a:lnTo>
                    <a:lnTo>
                      <a:pt x="2985" y="228"/>
                    </a:lnTo>
                    <a:lnTo>
                      <a:pt x="2989" y="225"/>
                    </a:lnTo>
                    <a:lnTo>
                      <a:pt x="2993" y="223"/>
                    </a:lnTo>
                    <a:lnTo>
                      <a:pt x="2997" y="218"/>
                    </a:lnTo>
                    <a:lnTo>
                      <a:pt x="3001" y="217"/>
                    </a:lnTo>
                    <a:lnTo>
                      <a:pt x="3005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8" name="Line 3100"/>
              <p:cNvSpPr>
                <a:spLocks noChangeShapeType="1"/>
              </p:cNvSpPr>
              <p:nvPr/>
            </p:nvSpPr>
            <p:spPr bwMode="auto">
              <a:xfrm flipV="1"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49" name="Line 3101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0" name="Line 3102"/>
              <p:cNvSpPr>
                <a:spLocks noChangeShapeType="1"/>
              </p:cNvSpPr>
              <p:nvPr/>
            </p:nvSpPr>
            <p:spPr bwMode="auto">
              <a:xfrm flipV="1"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1" name="Freeform 3103"/>
              <p:cNvSpPr>
                <a:spLocks/>
              </p:cNvSpPr>
              <p:nvPr/>
            </p:nvSpPr>
            <p:spPr bwMode="auto">
              <a:xfrm>
                <a:off x="3043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2" name="Line 3104"/>
              <p:cNvSpPr>
                <a:spLocks noChangeShapeType="1"/>
              </p:cNvSpPr>
              <p:nvPr/>
            </p:nvSpPr>
            <p:spPr bwMode="auto">
              <a:xfrm>
                <a:off x="304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3" name="Line 3105"/>
              <p:cNvSpPr>
                <a:spLocks noChangeShapeType="1"/>
              </p:cNvSpPr>
              <p:nvPr/>
            </p:nvSpPr>
            <p:spPr bwMode="auto">
              <a:xfrm flipV="1">
                <a:off x="3051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4" name="Line 3106"/>
              <p:cNvSpPr>
                <a:spLocks noChangeShapeType="1"/>
              </p:cNvSpPr>
              <p:nvPr/>
            </p:nvSpPr>
            <p:spPr bwMode="auto">
              <a:xfrm flipV="1">
                <a:off x="3053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5" name="Line 3107"/>
              <p:cNvSpPr>
                <a:spLocks noChangeShapeType="1"/>
              </p:cNvSpPr>
              <p:nvPr/>
            </p:nvSpPr>
            <p:spPr bwMode="auto">
              <a:xfrm>
                <a:off x="305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6" name="Line 3108"/>
              <p:cNvSpPr>
                <a:spLocks noChangeShapeType="1"/>
              </p:cNvSpPr>
              <p:nvPr/>
            </p:nvSpPr>
            <p:spPr bwMode="auto">
              <a:xfrm flipV="1">
                <a:off x="305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7" name="Freeform 3109"/>
              <p:cNvSpPr>
                <a:spLocks/>
              </p:cNvSpPr>
              <p:nvPr/>
            </p:nvSpPr>
            <p:spPr bwMode="auto">
              <a:xfrm flipV="1">
                <a:off x="3059" y="911"/>
                <a:ext cx="1754" cy="1105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99" y="18"/>
                  </a:cxn>
                  <a:cxn ang="0">
                    <a:pos x="150" y="34"/>
                  </a:cxn>
                  <a:cxn ang="0">
                    <a:pos x="201" y="63"/>
                  </a:cxn>
                  <a:cxn ang="0">
                    <a:pos x="252" y="97"/>
                  </a:cxn>
                  <a:cxn ang="0">
                    <a:pos x="304" y="145"/>
                  </a:cxn>
                  <a:cxn ang="0">
                    <a:pos x="355" y="199"/>
                  </a:cxn>
                  <a:cxn ang="0">
                    <a:pos x="406" y="262"/>
                  </a:cxn>
                  <a:cxn ang="0">
                    <a:pos x="457" y="340"/>
                  </a:cxn>
                  <a:cxn ang="0">
                    <a:pos x="509" y="429"/>
                  </a:cxn>
                  <a:cxn ang="0">
                    <a:pos x="560" y="524"/>
                  </a:cxn>
                  <a:cxn ang="0">
                    <a:pos x="611" y="623"/>
                  </a:cxn>
                  <a:cxn ang="0">
                    <a:pos x="662" y="727"/>
                  </a:cxn>
                  <a:cxn ang="0">
                    <a:pos x="714" y="841"/>
                  </a:cxn>
                  <a:cxn ang="0">
                    <a:pos x="765" y="953"/>
                  </a:cxn>
                  <a:cxn ang="0">
                    <a:pos x="816" y="1068"/>
                  </a:cxn>
                  <a:cxn ang="0">
                    <a:pos x="867" y="1182"/>
                  </a:cxn>
                  <a:cxn ang="0">
                    <a:pos x="919" y="1293"/>
                  </a:cxn>
                  <a:cxn ang="0">
                    <a:pos x="970" y="1393"/>
                  </a:cxn>
                  <a:cxn ang="0">
                    <a:pos x="1021" y="1491"/>
                  </a:cxn>
                  <a:cxn ang="0">
                    <a:pos x="1072" y="1578"/>
                  </a:cxn>
                  <a:cxn ang="0">
                    <a:pos x="1124" y="1658"/>
                  </a:cxn>
                  <a:cxn ang="0">
                    <a:pos x="1175" y="1730"/>
                  </a:cxn>
                  <a:cxn ang="0">
                    <a:pos x="1226" y="1789"/>
                  </a:cxn>
                  <a:cxn ang="0">
                    <a:pos x="1277" y="1837"/>
                  </a:cxn>
                  <a:cxn ang="0">
                    <a:pos x="1329" y="1877"/>
                  </a:cxn>
                  <a:cxn ang="0">
                    <a:pos x="1380" y="1904"/>
                  </a:cxn>
                  <a:cxn ang="0">
                    <a:pos x="1431" y="1915"/>
                  </a:cxn>
                  <a:cxn ang="0">
                    <a:pos x="1482" y="1919"/>
                  </a:cxn>
                  <a:cxn ang="0">
                    <a:pos x="1534" y="1910"/>
                  </a:cxn>
                  <a:cxn ang="0">
                    <a:pos x="1585" y="1892"/>
                  </a:cxn>
                  <a:cxn ang="0">
                    <a:pos x="1636" y="1862"/>
                  </a:cxn>
                  <a:cxn ang="0">
                    <a:pos x="1687" y="1831"/>
                  </a:cxn>
                  <a:cxn ang="0">
                    <a:pos x="1739" y="1782"/>
                  </a:cxn>
                  <a:cxn ang="0">
                    <a:pos x="1790" y="1731"/>
                  </a:cxn>
                  <a:cxn ang="0">
                    <a:pos x="1841" y="1674"/>
                  </a:cxn>
                  <a:cxn ang="0">
                    <a:pos x="1892" y="1615"/>
                  </a:cxn>
                  <a:cxn ang="0">
                    <a:pos x="1944" y="1549"/>
                  </a:cxn>
                  <a:cxn ang="0">
                    <a:pos x="1995" y="1477"/>
                  </a:cxn>
                  <a:cxn ang="0">
                    <a:pos x="2046" y="1406"/>
                  </a:cxn>
                  <a:cxn ang="0">
                    <a:pos x="2097" y="1328"/>
                  </a:cxn>
                  <a:cxn ang="0">
                    <a:pos x="2149" y="1256"/>
                  </a:cxn>
                  <a:cxn ang="0">
                    <a:pos x="2200" y="1174"/>
                  </a:cxn>
                  <a:cxn ang="0">
                    <a:pos x="2251" y="1100"/>
                  </a:cxn>
                  <a:cxn ang="0">
                    <a:pos x="2302" y="1025"/>
                  </a:cxn>
                  <a:cxn ang="0">
                    <a:pos x="2354" y="952"/>
                  </a:cxn>
                  <a:cxn ang="0">
                    <a:pos x="2405" y="882"/>
                  </a:cxn>
                  <a:cxn ang="0">
                    <a:pos x="2456" y="811"/>
                  </a:cxn>
                  <a:cxn ang="0">
                    <a:pos x="2507" y="743"/>
                  </a:cxn>
                  <a:cxn ang="0">
                    <a:pos x="2559" y="680"/>
                  </a:cxn>
                  <a:cxn ang="0">
                    <a:pos x="2610" y="618"/>
                  </a:cxn>
                  <a:cxn ang="0">
                    <a:pos x="2661" y="559"/>
                  </a:cxn>
                  <a:cxn ang="0">
                    <a:pos x="2712" y="505"/>
                  </a:cxn>
                  <a:cxn ang="0">
                    <a:pos x="2764" y="457"/>
                  </a:cxn>
                  <a:cxn ang="0">
                    <a:pos x="2815" y="413"/>
                  </a:cxn>
                  <a:cxn ang="0">
                    <a:pos x="2866" y="363"/>
                  </a:cxn>
                  <a:cxn ang="0">
                    <a:pos x="2917" y="327"/>
                  </a:cxn>
                  <a:cxn ang="0">
                    <a:pos x="2969" y="288"/>
                  </a:cxn>
                  <a:cxn ang="0">
                    <a:pos x="3020" y="252"/>
                  </a:cxn>
                </a:cxnLst>
                <a:rect l="0" t="0" r="r" b="b"/>
                <a:pathLst>
                  <a:path w="3044" h="1920">
                    <a:moveTo>
                      <a:pt x="0" y="2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0" y="5"/>
                    </a:lnTo>
                    <a:lnTo>
                      <a:pt x="24" y="5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5" y="6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9"/>
                    </a:lnTo>
                    <a:lnTo>
                      <a:pt x="51" y="6"/>
                    </a:lnTo>
                    <a:lnTo>
                      <a:pt x="55" y="7"/>
                    </a:lnTo>
                    <a:lnTo>
                      <a:pt x="59" y="10"/>
                    </a:lnTo>
                    <a:lnTo>
                      <a:pt x="63" y="11"/>
                    </a:lnTo>
                    <a:lnTo>
                      <a:pt x="67" y="6"/>
                    </a:lnTo>
                    <a:lnTo>
                      <a:pt x="71" y="12"/>
                    </a:lnTo>
                    <a:lnTo>
                      <a:pt x="75" y="15"/>
                    </a:lnTo>
                    <a:lnTo>
                      <a:pt x="79" y="14"/>
                    </a:lnTo>
                    <a:lnTo>
                      <a:pt x="83" y="12"/>
                    </a:lnTo>
                    <a:lnTo>
                      <a:pt x="87" y="15"/>
                    </a:lnTo>
                    <a:lnTo>
                      <a:pt x="91" y="14"/>
                    </a:lnTo>
                    <a:lnTo>
                      <a:pt x="95" y="19"/>
                    </a:lnTo>
                    <a:lnTo>
                      <a:pt x="99" y="18"/>
                    </a:lnTo>
                    <a:lnTo>
                      <a:pt x="102" y="16"/>
                    </a:lnTo>
                    <a:lnTo>
                      <a:pt x="106" y="21"/>
                    </a:lnTo>
                    <a:lnTo>
                      <a:pt x="110" y="24"/>
                    </a:lnTo>
                    <a:lnTo>
                      <a:pt x="114" y="25"/>
                    </a:lnTo>
                    <a:lnTo>
                      <a:pt x="118" y="25"/>
                    </a:lnTo>
                    <a:lnTo>
                      <a:pt x="122" y="25"/>
                    </a:lnTo>
                    <a:lnTo>
                      <a:pt x="126" y="27"/>
                    </a:lnTo>
                    <a:lnTo>
                      <a:pt x="130" y="32"/>
                    </a:lnTo>
                    <a:lnTo>
                      <a:pt x="134" y="31"/>
                    </a:lnTo>
                    <a:lnTo>
                      <a:pt x="138" y="31"/>
                    </a:lnTo>
                    <a:lnTo>
                      <a:pt x="142" y="33"/>
                    </a:lnTo>
                    <a:lnTo>
                      <a:pt x="146" y="36"/>
                    </a:lnTo>
                    <a:lnTo>
                      <a:pt x="150" y="34"/>
                    </a:lnTo>
                    <a:lnTo>
                      <a:pt x="154" y="40"/>
                    </a:lnTo>
                    <a:lnTo>
                      <a:pt x="158" y="40"/>
                    </a:lnTo>
                    <a:lnTo>
                      <a:pt x="162" y="40"/>
                    </a:lnTo>
                    <a:lnTo>
                      <a:pt x="166" y="45"/>
                    </a:lnTo>
                    <a:lnTo>
                      <a:pt x="169" y="50"/>
                    </a:lnTo>
                    <a:lnTo>
                      <a:pt x="173" y="45"/>
                    </a:lnTo>
                    <a:lnTo>
                      <a:pt x="177" y="49"/>
                    </a:lnTo>
                    <a:lnTo>
                      <a:pt x="181" y="54"/>
                    </a:lnTo>
                    <a:lnTo>
                      <a:pt x="185" y="49"/>
                    </a:lnTo>
                    <a:lnTo>
                      <a:pt x="189" y="55"/>
                    </a:lnTo>
                    <a:lnTo>
                      <a:pt x="193" y="61"/>
                    </a:lnTo>
                    <a:lnTo>
                      <a:pt x="197" y="60"/>
                    </a:lnTo>
                    <a:lnTo>
                      <a:pt x="201" y="63"/>
                    </a:lnTo>
                    <a:lnTo>
                      <a:pt x="205" y="65"/>
                    </a:lnTo>
                    <a:lnTo>
                      <a:pt x="209" y="67"/>
                    </a:lnTo>
                    <a:lnTo>
                      <a:pt x="213" y="69"/>
                    </a:lnTo>
                    <a:lnTo>
                      <a:pt x="217" y="70"/>
                    </a:lnTo>
                    <a:lnTo>
                      <a:pt x="221" y="78"/>
                    </a:lnTo>
                    <a:lnTo>
                      <a:pt x="225" y="77"/>
                    </a:lnTo>
                    <a:lnTo>
                      <a:pt x="229" y="83"/>
                    </a:lnTo>
                    <a:lnTo>
                      <a:pt x="233" y="87"/>
                    </a:lnTo>
                    <a:lnTo>
                      <a:pt x="236" y="86"/>
                    </a:lnTo>
                    <a:lnTo>
                      <a:pt x="240" y="90"/>
                    </a:lnTo>
                    <a:lnTo>
                      <a:pt x="244" y="94"/>
                    </a:lnTo>
                    <a:lnTo>
                      <a:pt x="248" y="97"/>
                    </a:lnTo>
                    <a:lnTo>
                      <a:pt x="252" y="97"/>
                    </a:lnTo>
                    <a:lnTo>
                      <a:pt x="256" y="103"/>
                    </a:lnTo>
                    <a:lnTo>
                      <a:pt x="260" y="105"/>
                    </a:lnTo>
                    <a:lnTo>
                      <a:pt x="264" y="109"/>
                    </a:lnTo>
                    <a:lnTo>
                      <a:pt x="268" y="112"/>
                    </a:lnTo>
                    <a:lnTo>
                      <a:pt x="272" y="117"/>
                    </a:lnTo>
                    <a:lnTo>
                      <a:pt x="276" y="119"/>
                    </a:lnTo>
                    <a:lnTo>
                      <a:pt x="280" y="123"/>
                    </a:lnTo>
                    <a:lnTo>
                      <a:pt x="284" y="126"/>
                    </a:lnTo>
                    <a:lnTo>
                      <a:pt x="288" y="131"/>
                    </a:lnTo>
                    <a:lnTo>
                      <a:pt x="292" y="135"/>
                    </a:lnTo>
                    <a:lnTo>
                      <a:pt x="296" y="139"/>
                    </a:lnTo>
                    <a:lnTo>
                      <a:pt x="300" y="145"/>
                    </a:lnTo>
                    <a:lnTo>
                      <a:pt x="304" y="145"/>
                    </a:lnTo>
                    <a:lnTo>
                      <a:pt x="307" y="149"/>
                    </a:lnTo>
                    <a:lnTo>
                      <a:pt x="311" y="155"/>
                    </a:lnTo>
                    <a:lnTo>
                      <a:pt x="315" y="155"/>
                    </a:lnTo>
                    <a:lnTo>
                      <a:pt x="319" y="159"/>
                    </a:lnTo>
                    <a:lnTo>
                      <a:pt x="323" y="164"/>
                    </a:lnTo>
                    <a:lnTo>
                      <a:pt x="327" y="168"/>
                    </a:lnTo>
                    <a:lnTo>
                      <a:pt x="331" y="175"/>
                    </a:lnTo>
                    <a:lnTo>
                      <a:pt x="335" y="179"/>
                    </a:lnTo>
                    <a:lnTo>
                      <a:pt x="339" y="183"/>
                    </a:lnTo>
                    <a:lnTo>
                      <a:pt x="343" y="184"/>
                    </a:lnTo>
                    <a:lnTo>
                      <a:pt x="347" y="188"/>
                    </a:lnTo>
                    <a:lnTo>
                      <a:pt x="351" y="193"/>
                    </a:lnTo>
                    <a:lnTo>
                      <a:pt x="355" y="199"/>
                    </a:lnTo>
                    <a:lnTo>
                      <a:pt x="359" y="203"/>
                    </a:lnTo>
                    <a:lnTo>
                      <a:pt x="363" y="212"/>
                    </a:lnTo>
                    <a:lnTo>
                      <a:pt x="367" y="215"/>
                    </a:lnTo>
                    <a:lnTo>
                      <a:pt x="371" y="221"/>
                    </a:lnTo>
                    <a:lnTo>
                      <a:pt x="374" y="222"/>
                    </a:lnTo>
                    <a:lnTo>
                      <a:pt x="378" y="228"/>
                    </a:lnTo>
                    <a:lnTo>
                      <a:pt x="382" y="235"/>
                    </a:lnTo>
                    <a:lnTo>
                      <a:pt x="386" y="240"/>
                    </a:lnTo>
                    <a:lnTo>
                      <a:pt x="390" y="247"/>
                    </a:lnTo>
                    <a:lnTo>
                      <a:pt x="394" y="247"/>
                    </a:lnTo>
                    <a:lnTo>
                      <a:pt x="398" y="259"/>
                    </a:lnTo>
                    <a:lnTo>
                      <a:pt x="402" y="262"/>
                    </a:lnTo>
                    <a:lnTo>
                      <a:pt x="406" y="262"/>
                    </a:lnTo>
                    <a:lnTo>
                      <a:pt x="410" y="270"/>
                    </a:lnTo>
                    <a:lnTo>
                      <a:pt x="414" y="278"/>
                    </a:lnTo>
                    <a:lnTo>
                      <a:pt x="418" y="284"/>
                    </a:lnTo>
                    <a:lnTo>
                      <a:pt x="422" y="289"/>
                    </a:lnTo>
                    <a:lnTo>
                      <a:pt x="426" y="295"/>
                    </a:lnTo>
                    <a:lnTo>
                      <a:pt x="430" y="302"/>
                    </a:lnTo>
                    <a:lnTo>
                      <a:pt x="434" y="304"/>
                    </a:lnTo>
                    <a:lnTo>
                      <a:pt x="438" y="310"/>
                    </a:lnTo>
                    <a:lnTo>
                      <a:pt x="441" y="315"/>
                    </a:lnTo>
                    <a:lnTo>
                      <a:pt x="445" y="320"/>
                    </a:lnTo>
                    <a:lnTo>
                      <a:pt x="449" y="326"/>
                    </a:lnTo>
                    <a:lnTo>
                      <a:pt x="453" y="337"/>
                    </a:lnTo>
                    <a:lnTo>
                      <a:pt x="457" y="340"/>
                    </a:lnTo>
                    <a:lnTo>
                      <a:pt x="461" y="350"/>
                    </a:lnTo>
                    <a:lnTo>
                      <a:pt x="465" y="353"/>
                    </a:lnTo>
                    <a:lnTo>
                      <a:pt x="469" y="360"/>
                    </a:lnTo>
                    <a:lnTo>
                      <a:pt x="473" y="368"/>
                    </a:lnTo>
                    <a:lnTo>
                      <a:pt x="477" y="371"/>
                    </a:lnTo>
                    <a:lnTo>
                      <a:pt x="481" y="381"/>
                    </a:lnTo>
                    <a:lnTo>
                      <a:pt x="485" y="387"/>
                    </a:lnTo>
                    <a:lnTo>
                      <a:pt x="489" y="394"/>
                    </a:lnTo>
                    <a:lnTo>
                      <a:pt x="493" y="400"/>
                    </a:lnTo>
                    <a:lnTo>
                      <a:pt x="497" y="408"/>
                    </a:lnTo>
                    <a:lnTo>
                      <a:pt x="501" y="411"/>
                    </a:lnTo>
                    <a:lnTo>
                      <a:pt x="505" y="426"/>
                    </a:lnTo>
                    <a:lnTo>
                      <a:pt x="509" y="429"/>
                    </a:lnTo>
                    <a:lnTo>
                      <a:pt x="512" y="434"/>
                    </a:lnTo>
                    <a:lnTo>
                      <a:pt x="516" y="443"/>
                    </a:lnTo>
                    <a:lnTo>
                      <a:pt x="520" y="448"/>
                    </a:lnTo>
                    <a:lnTo>
                      <a:pt x="524" y="454"/>
                    </a:lnTo>
                    <a:lnTo>
                      <a:pt x="528" y="461"/>
                    </a:lnTo>
                    <a:lnTo>
                      <a:pt x="532" y="468"/>
                    </a:lnTo>
                    <a:lnTo>
                      <a:pt x="536" y="478"/>
                    </a:lnTo>
                    <a:lnTo>
                      <a:pt x="540" y="484"/>
                    </a:lnTo>
                    <a:lnTo>
                      <a:pt x="544" y="493"/>
                    </a:lnTo>
                    <a:lnTo>
                      <a:pt x="548" y="499"/>
                    </a:lnTo>
                    <a:lnTo>
                      <a:pt x="552" y="505"/>
                    </a:lnTo>
                    <a:lnTo>
                      <a:pt x="556" y="517"/>
                    </a:lnTo>
                    <a:lnTo>
                      <a:pt x="560" y="524"/>
                    </a:lnTo>
                    <a:lnTo>
                      <a:pt x="564" y="530"/>
                    </a:lnTo>
                    <a:lnTo>
                      <a:pt x="568" y="537"/>
                    </a:lnTo>
                    <a:lnTo>
                      <a:pt x="572" y="539"/>
                    </a:lnTo>
                    <a:lnTo>
                      <a:pt x="576" y="552"/>
                    </a:lnTo>
                    <a:lnTo>
                      <a:pt x="579" y="557"/>
                    </a:lnTo>
                    <a:lnTo>
                      <a:pt x="583" y="568"/>
                    </a:lnTo>
                    <a:lnTo>
                      <a:pt x="587" y="578"/>
                    </a:lnTo>
                    <a:lnTo>
                      <a:pt x="591" y="582"/>
                    </a:lnTo>
                    <a:lnTo>
                      <a:pt x="595" y="592"/>
                    </a:lnTo>
                    <a:lnTo>
                      <a:pt x="599" y="599"/>
                    </a:lnTo>
                    <a:lnTo>
                      <a:pt x="603" y="608"/>
                    </a:lnTo>
                    <a:lnTo>
                      <a:pt x="607" y="617"/>
                    </a:lnTo>
                    <a:lnTo>
                      <a:pt x="611" y="623"/>
                    </a:lnTo>
                    <a:lnTo>
                      <a:pt x="615" y="633"/>
                    </a:lnTo>
                    <a:lnTo>
                      <a:pt x="619" y="640"/>
                    </a:lnTo>
                    <a:lnTo>
                      <a:pt x="623" y="651"/>
                    </a:lnTo>
                    <a:lnTo>
                      <a:pt x="627" y="659"/>
                    </a:lnTo>
                    <a:lnTo>
                      <a:pt x="631" y="664"/>
                    </a:lnTo>
                    <a:lnTo>
                      <a:pt x="635" y="672"/>
                    </a:lnTo>
                    <a:lnTo>
                      <a:pt x="639" y="678"/>
                    </a:lnTo>
                    <a:lnTo>
                      <a:pt x="643" y="687"/>
                    </a:lnTo>
                    <a:lnTo>
                      <a:pt x="647" y="698"/>
                    </a:lnTo>
                    <a:lnTo>
                      <a:pt x="650" y="707"/>
                    </a:lnTo>
                    <a:lnTo>
                      <a:pt x="654" y="712"/>
                    </a:lnTo>
                    <a:lnTo>
                      <a:pt x="658" y="718"/>
                    </a:lnTo>
                    <a:lnTo>
                      <a:pt x="662" y="727"/>
                    </a:lnTo>
                    <a:lnTo>
                      <a:pt x="666" y="735"/>
                    </a:lnTo>
                    <a:lnTo>
                      <a:pt x="670" y="748"/>
                    </a:lnTo>
                    <a:lnTo>
                      <a:pt x="674" y="756"/>
                    </a:lnTo>
                    <a:lnTo>
                      <a:pt x="678" y="765"/>
                    </a:lnTo>
                    <a:lnTo>
                      <a:pt x="682" y="771"/>
                    </a:lnTo>
                    <a:lnTo>
                      <a:pt x="686" y="782"/>
                    </a:lnTo>
                    <a:lnTo>
                      <a:pt x="690" y="791"/>
                    </a:lnTo>
                    <a:lnTo>
                      <a:pt x="694" y="800"/>
                    </a:lnTo>
                    <a:lnTo>
                      <a:pt x="698" y="806"/>
                    </a:lnTo>
                    <a:lnTo>
                      <a:pt x="702" y="816"/>
                    </a:lnTo>
                    <a:lnTo>
                      <a:pt x="706" y="829"/>
                    </a:lnTo>
                    <a:lnTo>
                      <a:pt x="710" y="836"/>
                    </a:lnTo>
                    <a:lnTo>
                      <a:pt x="714" y="841"/>
                    </a:lnTo>
                    <a:lnTo>
                      <a:pt x="717" y="850"/>
                    </a:lnTo>
                    <a:lnTo>
                      <a:pt x="721" y="856"/>
                    </a:lnTo>
                    <a:lnTo>
                      <a:pt x="725" y="865"/>
                    </a:lnTo>
                    <a:lnTo>
                      <a:pt x="729" y="874"/>
                    </a:lnTo>
                    <a:lnTo>
                      <a:pt x="733" y="888"/>
                    </a:lnTo>
                    <a:lnTo>
                      <a:pt x="737" y="891"/>
                    </a:lnTo>
                    <a:lnTo>
                      <a:pt x="741" y="900"/>
                    </a:lnTo>
                    <a:lnTo>
                      <a:pt x="745" y="912"/>
                    </a:lnTo>
                    <a:lnTo>
                      <a:pt x="749" y="918"/>
                    </a:lnTo>
                    <a:lnTo>
                      <a:pt x="753" y="927"/>
                    </a:lnTo>
                    <a:lnTo>
                      <a:pt x="757" y="940"/>
                    </a:lnTo>
                    <a:lnTo>
                      <a:pt x="761" y="950"/>
                    </a:lnTo>
                    <a:lnTo>
                      <a:pt x="765" y="953"/>
                    </a:lnTo>
                    <a:lnTo>
                      <a:pt x="769" y="964"/>
                    </a:lnTo>
                    <a:lnTo>
                      <a:pt x="773" y="970"/>
                    </a:lnTo>
                    <a:lnTo>
                      <a:pt x="777" y="982"/>
                    </a:lnTo>
                    <a:lnTo>
                      <a:pt x="781" y="988"/>
                    </a:lnTo>
                    <a:lnTo>
                      <a:pt x="784" y="999"/>
                    </a:lnTo>
                    <a:lnTo>
                      <a:pt x="788" y="1010"/>
                    </a:lnTo>
                    <a:lnTo>
                      <a:pt x="792" y="1019"/>
                    </a:lnTo>
                    <a:lnTo>
                      <a:pt x="796" y="1024"/>
                    </a:lnTo>
                    <a:lnTo>
                      <a:pt x="800" y="1035"/>
                    </a:lnTo>
                    <a:lnTo>
                      <a:pt x="804" y="1044"/>
                    </a:lnTo>
                    <a:lnTo>
                      <a:pt x="808" y="1052"/>
                    </a:lnTo>
                    <a:lnTo>
                      <a:pt x="812" y="1060"/>
                    </a:lnTo>
                    <a:lnTo>
                      <a:pt x="816" y="1068"/>
                    </a:lnTo>
                    <a:lnTo>
                      <a:pt x="820" y="1078"/>
                    </a:lnTo>
                    <a:lnTo>
                      <a:pt x="824" y="1089"/>
                    </a:lnTo>
                    <a:lnTo>
                      <a:pt x="828" y="1093"/>
                    </a:lnTo>
                    <a:lnTo>
                      <a:pt x="832" y="1104"/>
                    </a:lnTo>
                    <a:lnTo>
                      <a:pt x="836" y="1114"/>
                    </a:lnTo>
                    <a:lnTo>
                      <a:pt x="840" y="1120"/>
                    </a:lnTo>
                    <a:lnTo>
                      <a:pt x="844" y="1129"/>
                    </a:lnTo>
                    <a:lnTo>
                      <a:pt x="848" y="1138"/>
                    </a:lnTo>
                    <a:lnTo>
                      <a:pt x="852" y="1144"/>
                    </a:lnTo>
                    <a:lnTo>
                      <a:pt x="855" y="1154"/>
                    </a:lnTo>
                    <a:lnTo>
                      <a:pt x="859" y="1167"/>
                    </a:lnTo>
                    <a:lnTo>
                      <a:pt x="863" y="1176"/>
                    </a:lnTo>
                    <a:lnTo>
                      <a:pt x="867" y="1182"/>
                    </a:lnTo>
                    <a:lnTo>
                      <a:pt x="871" y="1191"/>
                    </a:lnTo>
                    <a:lnTo>
                      <a:pt x="875" y="1200"/>
                    </a:lnTo>
                    <a:lnTo>
                      <a:pt x="879" y="1204"/>
                    </a:lnTo>
                    <a:lnTo>
                      <a:pt x="883" y="1213"/>
                    </a:lnTo>
                    <a:lnTo>
                      <a:pt x="887" y="1222"/>
                    </a:lnTo>
                    <a:lnTo>
                      <a:pt x="891" y="1232"/>
                    </a:lnTo>
                    <a:lnTo>
                      <a:pt x="895" y="1241"/>
                    </a:lnTo>
                    <a:lnTo>
                      <a:pt x="899" y="1249"/>
                    </a:lnTo>
                    <a:lnTo>
                      <a:pt x="903" y="1253"/>
                    </a:lnTo>
                    <a:lnTo>
                      <a:pt x="907" y="1265"/>
                    </a:lnTo>
                    <a:lnTo>
                      <a:pt x="911" y="1272"/>
                    </a:lnTo>
                    <a:lnTo>
                      <a:pt x="915" y="1280"/>
                    </a:lnTo>
                    <a:lnTo>
                      <a:pt x="919" y="1293"/>
                    </a:lnTo>
                    <a:lnTo>
                      <a:pt x="922" y="1299"/>
                    </a:lnTo>
                    <a:lnTo>
                      <a:pt x="926" y="1307"/>
                    </a:lnTo>
                    <a:lnTo>
                      <a:pt x="930" y="1311"/>
                    </a:lnTo>
                    <a:lnTo>
                      <a:pt x="934" y="1321"/>
                    </a:lnTo>
                    <a:lnTo>
                      <a:pt x="938" y="1332"/>
                    </a:lnTo>
                    <a:lnTo>
                      <a:pt x="942" y="1339"/>
                    </a:lnTo>
                    <a:lnTo>
                      <a:pt x="946" y="1344"/>
                    </a:lnTo>
                    <a:lnTo>
                      <a:pt x="950" y="1355"/>
                    </a:lnTo>
                    <a:lnTo>
                      <a:pt x="954" y="1364"/>
                    </a:lnTo>
                    <a:lnTo>
                      <a:pt x="958" y="1369"/>
                    </a:lnTo>
                    <a:lnTo>
                      <a:pt x="962" y="1377"/>
                    </a:lnTo>
                    <a:lnTo>
                      <a:pt x="966" y="1384"/>
                    </a:lnTo>
                    <a:lnTo>
                      <a:pt x="970" y="1393"/>
                    </a:lnTo>
                    <a:lnTo>
                      <a:pt x="974" y="1402"/>
                    </a:lnTo>
                    <a:lnTo>
                      <a:pt x="978" y="1408"/>
                    </a:lnTo>
                    <a:lnTo>
                      <a:pt x="982" y="1417"/>
                    </a:lnTo>
                    <a:lnTo>
                      <a:pt x="986" y="1420"/>
                    </a:lnTo>
                    <a:lnTo>
                      <a:pt x="989" y="1432"/>
                    </a:lnTo>
                    <a:lnTo>
                      <a:pt x="993" y="1440"/>
                    </a:lnTo>
                    <a:lnTo>
                      <a:pt x="997" y="1448"/>
                    </a:lnTo>
                    <a:lnTo>
                      <a:pt x="1001" y="1454"/>
                    </a:lnTo>
                    <a:lnTo>
                      <a:pt x="1005" y="1463"/>
                    </a:lnTo>
                    <a:lnTo>
                      <a:pt x="1009" y="1468"/>
                    </a:lnTo>
                    <a:lnTo>
                      <a:pt x="1013" y="1477"/>
                    </a:lnTo>
                    <a:lnTo>
                      <a:pt x="1017" y="1484"/>
                    </a:lnTo>
                    <a:lnTo>
                      <a:pt x="1021" y="1491"/>
                    </a:lnTo>
                    <a:lnTo>
                      <a:pt x="1025" y="1503"/>
                    </a:lnTo>
                    <a:lnTo>
                      <a:pt x="1029" y="1502"/>
                    </a:lnTo>
                    <a:lnTo>
                      <a:pt x="1033" y="1512"/>
                    </a:lnTo>
                    <a:lnTo>
                      <a:pt x="1037" y="1517"/>
                    </a:lnTo>
                    <a:lnTo>
                      <a:pt x="1041" y="1525"/>
                    </a:lnTo>
                    <a:lnTo>
                      <a:pt x="1045" y="1534"/>
                    </a:lnTo>
                    <a:lnTo>
                      <a:pt x="1049" y="1540"/>
                    </a:lnTo>
                    <a:lnTo>
                      <a:pt x="1053" y="1552"/>
                    </a:lnTo>
                    <a:lnTo>
                      <a:pt x="1057" y="1553"/>
                    </a:lnTo>
                    <a:lnTo>
                      <a:pt x="1060" y="1558"/>
                    </a:lnTo>
                    <a:lnTo>
                      <a:pt x="1064" y="1566"/>
                    </a:lnTo>
                    <a:lnTo>
                      <a:pt x="1068" y="1576"/>
                    </a:lnTo>
                    <a:lnTo>
                      <a:pt x="1072" y="1578"/>
                    </a:lnTo>
                    <a:lnTo>
                      <a:pt x="1076" y="1584"/>
                    </a:lnTo>
                    <a:lnTo>
                      <a:pt x="1080" y="1593"/>
                    </a:lnTo>
                    <a:lnTo>
                      <a:pt x="1084" y="1598"/>
                    </a:lnTo>
                    <a:lnTo>
                      <a:pt x="1088" y="1606"/>
                    </a:lnTo>
                    <a:lnTo>
                      <a:pt x="1092" y="1612"/>
                    </a:lnTo>
                    <a:lnTo>
                      <a:pt x="1096" y="1618"/>
                    </a:lnTo>
                    <a:lnTo>
                      <a:pt x="1100" y="1627"/>
                    </a:lnTo>
                    <a:lnTo>
                      <a:pt x="1104" y="1629"/>
                    </a:lnTo>
                    <a:lnTo>
                      <a:pt x="1108" y="1634"/>
                    </a:lnTo>
                    <a:lnTo>
                      <a:pt x="1112" y="1641"/>
                    </a:lnTo>
                    <a:lnTo>
                      <a:pt x="1116" y="1650"/>
                    </a:lnTo>
                    <a:lnTo>
                      <a:pt x="1120" y="1654"/>
                    </a:lnTo>
                    <a:lnTo>
                      <a:pt x="1124" y="1658"/>
                    </a:lnTo>
                    <a:lnTo>
                      <a:pt x="1127" y="1664"/>
                    </a:lnTo>
                    <a:lnTo>
                      <a:pt x="1131" y="1672"/>
                    </a:lnTo>
                    <a:lnTo>
                      <a:pt x="1135" y="1677"/>
                    </a:lnTo>
                    <a:lnTo>
                      <a:pt x="1139" y="1681"/>
                    </a:lnTo>
                    <a:lnTo>
                      <a:pt x="1143" y="1688"/>
                    </a:lnTo>
                    <a:lnTo>
                      <a:pt x="1147" y="1695"/>
                    </a:lnTo>
                    <a:lnTo>
                      <a:pt x="1151" y="1699"/>
                    </a:lnTo>
                    <a:lnTo>
                      <a:pt x="1155" y="1706"/>
                    </a:lnTo>
                    <a:lnTo>
                      <a:pt x="1159" y="1706"/>
                    </a:lnTo>
                    <a:lnTo>
                      <a:pt x="1163" y="1717"/>
                    </a:lnTo>
                    <a:lnTo>
                      <a:pt x="1167" y="1718"/>
                    </a:lnTo>
                    <a:lnTo>
                      <a:pt x="1171" y="1725"/>
                    </a:lnTo>
                    <a:lnTo>
                      <a:pt x="1175" y="1730"/>
                    </a:lnTo>
                    <a:lnTo>
                      <a:pt x="1179" y="1736"/>
                    </a:lnTo>
                    <a:lnTo>
                      <a:pt x="1183" y="1743"/>
                    </a:lnTo>
                    <a:lnTo>
                      <a:pt x="1187" y="1744"/>
                    </a:lnTo>
                    <a:lnTo>
                      <a:pt x="1191" y="1749"/>
                    </a:lnTo>
                    <a:lnTo>
                      <a:pt x="1195" y="1752"/>
                    </a:lnTo>
                    <a:lnTo>
                      <a:pt x="1198" y="1758"/>
                    </a:lnTo>
                    <a:lnTo>
                      <a:pt x="1202" y="1763"/>
                    </a:lnTo>
                    <a:lnTo>
                      <a:pt x="1206" y="1770"/>
                    </a:lnTo>
                    <a:lnTo>
                      <a:pt x="1210" y="1772"/>
                    </a:lnTo>
                    <a:lnTo>
                      <a:pt x="1214" y="1775"/>
                    </a:lnTo>
                    <a:lnTo>
                      <a:pt x="1218" y="1784"/>
                    </a:lnTo>
                    <a:lnTo>
                      <a:pt x="1222" y="1785"/>
                    </a:lnTo>
                    <a:lnTo>
                      <a:pt x="1226" y="1789"/>
                    </a:lnTo>
                    <a:lnTo>
                      <a:pt x="1230" y="1794"/>
                    </a:lnTo>
                    <a:lnTo>
                      <a:pt x="1234" y="1795"/>
                    </a:lnTo>
                    <a:lnTo>
                      <a:pt x="1238" y="1802"/>
                    </a:lnTo>
                    <a:lnTo>
                      <a:pt x="1242" y="1807"/>
                    </a:lnTo>
                    <a:lnTo>
                      <a:pt x="1246" y="1806"/>
                    </a:lnTo>
                    <a:lnTo>
                      <a:pt x="1250" y="1815"/>
                    </a:lnTo>
                    <a:lnTo>
                      <a:pt x="1254" y="1812"/>
                    </a:lnTo>
                    <a:lnTo>
                      <a:pt x="1258" y="1820"/>
                    </a:lnTo>
                    <a:lnTo>
                      <a:pt x="1262" y="1821"/>
                    </a:lnTo>
                    <a:lnTo>
                      <a:pt x="1265" y="1831"/>
                    </a:lnTo>
                    <a:lnTo>
                      <a:pt x="1269" y="1833"/>
                    </a:lnTo>
                    <a:lnTo>
                      <a:pt x="1273" y="1835"/>
                    </a:lnTo>
                    <a:lnTo>
                      <a:pt x="1277" y="1837"/>
                    </a:lnTo>
                    <a:lnTo>
                      <a:pt x="1281" y="1839"/>
                    </a:lnTo>
                    <a:lnTo>
                      <a:pt x="1285" y="1844"/>
                    </a:lnTo>
                    <a:lnTo>
                      <a:pt x="1289" y="1847"/>
                    </a:lnTo>
                    <a:lnTo>
                      <a:pt x="1293" y="1848"/>
                    </a:lnTo>
                    <a:lnTo>
                      <a:pt x="1297" y="1853"/>
                    </a:lnTo>
                    <a:lnTo>
                      <a:pt x="1301" y="1861"/>
                    </a:lnTo>
                    <a:lnTo>
                      <a:pt x="1305" y="1861"/>
                    </a:lnTo>
                    <a:lnTo>
                      <a:pt x="1309" y="1864"/>
                    </a:lnTo>
                    <a:lnTo>
                      <a:pt x="1313" y="1862"/>
                    </a:lnTo>
                    <a:lnTo>
                      <a:pt x="1317" y="1869"/>
                    </a:lnTo>
                    <a:lnTo>
                      <a:pt x="1321" y="1867"/>
                    </a:lnTo>
                    <a:lnTo>
                      <a:pt x="1325" y="1870"/>
                    </a:lnTo>
                    <a:lnTo>
                      <a:pt x="1329" y="1877"/>
                    </a:lnTo>
                    <a:lnTo>
                      <a:pt x="1332" y="1878"/>
                    </a:lnTo>
                    <a:lnTo>
                      <a:pt x="1336" y="1878"/>
                    </a:lnTo>
                    <a:lnTo>
                      <a:pt x="1340" y="1886"/>
                    </a:lnTo>
                    <a:lnTo>
                      <a:pt x="1344" y="1888"/>
                    </a:lnTo>
                    <a:lnTo>
                      <a:pt x="1348" y="1888"/>
                    </a:lnTo>
                    <a:lnTo>
                      <a:pt x="1352" y="1888"/>
                    </a:lnTo>
                    <a:lnTo>
                      <a:pt x="1356" y="1889"/>
                    </a:lnTo>
                    <a:lnTo>
                      <a:pt x="1360" y="1888"/>
                    </a:lnTo>
                    <a:lnTo>
                      <a:pt x="1364" y="1892"/>
                    </a:lnTo>
                    <a:lnTo>
                      <a:pt x="1368" y="1891"/>
                    </a:lnTo>
                    <a:lnTo>
                      <a:pt x="1372" y="1896"/>
                    </a:lnTo>
                    <a:lnTo>
                      <a:pt x="1376" y="1900"/>
                    </a:lnTo>
                    <a:lnTo>
                      <a:pt x="1380" y="1904"/>
                    </a:lnTo>
                    <a:lnTo>
                      <a:pt x="1384" y="1902"/>
                    </a:lnTo>
                    <a:lnTo>
                      <a:pt x="1388" y="1905"/>
                    </a:lnTo>
                    <a:lnTo>
                      <a:pt x="1392" y="1902"/>
                    </a:lnTo>
                    <a:lnTo>
                      <a:pt x="1396" y="1905"/>
                    </a:lnTo>
                    <a:lnTo>
                      <a:pt x="1400" y="1906"/>
                    </a:lnTo>
                    <a:lnTo>
                      <a:pt x="1403" y="1911"/>
                    </a:lnTo>
                    <a:lnTo>
                      <a:pt x="1407" y="1906"/>
                    </a:lnTo>
                    <a:lnTo>
                      <a:pt x="1411" y="1916"/>
                    </a:lnTo>
                    <a:lnTo>
                      <a:pt x="1415" y="1911"/>
                    </a:lnTo>
                    <a:lnTo>
                      <a:pt x="1419" y="1913"/>
                    </a:lnTo>
                    <a:lnTo>
                      <a:pt x="1423" y="1915"/>
                    </a:lnTo>
                    <a:lnTo>
                      <a:pt x="1427" y="1914"/>
                    </a:lnTo>
                    <a:lnTo>
                      <a:pt x="1431" y="1915"/>
                    </a:lnTo>
                    <a:lnTo>
                      <a:pt x="1435" y="1916"/>
                    </a:lnTo>
                    <a:lnTo>
                      <a:pt x="1439" y="1915"/>
                    </a:lnTo>
                    <a:lnTo>
                      <a:pt x="1443" y="1919"/>
                    </a:lnTo>
                    <a:lnTo>
                      <a:pt x="1447" y="1916"/>
                    </a:lnTo>
                    <a:lnTo>
                      <a:pt x="1451" y="1918"/>
                    </a:lnTo>
                    <a:lnTo>
                      <a:pt x="1455" y="1918"/>
                    </a:lnTo>
                    <a:lnTo>
                      <a:pt x="1459" y="1915"/>
                    </a:lnTo>
                    <a:lnTo>
                      <a:pt x="1463" y="1920"/>
                    </a:lnTo>
                    <a:lnTo>
                      <a:pt x="1467" y="1919"/>
                    </a:lnTo>
                    <a:lnTo>
                      <a:pt x="1470" y="1916"/>
                    </a:lnTo>
                    <a:lnTo>
                      <a:pt x="1474" y="1919"/>
                    </a:lnTo>
                    <a:lnTo>
                      <a:pt x="1478" y="1919"/>
                    </a:lnTo>
                    <a:lnTo>
                      <a:pt x="1482" y="1919"/>
                    </a:lnTo>
                    <a:lnTo>
                      <a:pt x="1486" y="1916"/>
                    </a:lnTo>
                    <a:lnTo>
                      <a:pt x="1490" y="1918"/>
                    </a:lnTo>
                    <a:lnTo>
                      <a:pt x="1494" y="1918"/>
                    </a:lnTo>
                    <a:lnTo>
                      <a:pt x="1498" y="1918"/>
                    </a:lnTo>
                    <a:lnTo>
                      <a:pt x="1502" y="1916"/>
                    </a:lnTo>
                    <a:lnTo>
                      <a:pt x="1506" y="1919"/>
                    </a:lnTo>
                    <a:lnTo>
                      <a:pt x="1510" y="1915"/>
                    </a:lnTo>
                    <a:lnTo>
                      <a:pt x="1514" y="1919"/>
                    </a:lnTo>
                    <a:lnTo>
                      <a:pt x="1518" y="1914"/>
                    </a:lnTo>
                    <a:lnTo>
                      <a:pt x="1522" y="1914"/>
                    </a:lnTo>
                    <a:lnTo>
                      <a:pt x="1526" y="1915"/>
                    </a:lnTo>
                    <a:lnTo>
                      <a:pt x="1530" y="1913"/>
                    </a:lnTo>
                    <a:lnTo>
                      <a:pt x="1534" y="1910"/>
                    </a:lnTo>
                    <a:lnTo>
                      <a:pt x="1537" y="1909"/>
                    </a:lnTo>
                    <a:lnTo>
                      <a:pt x="1541" y="1909"/>
                    </a:lnTo>
                    <a:lnTo>
                      <a:pt x="1545" y="1906"/>
                    </a:lnTo>
                    <a:lnTo>
                      <a:pt x="1549" y="1910"/>
                    </a:lnTo>
                    <a:lnTo>
                      <a:pt x="1553" y="1905"/>
                    </a:lnTo>
                    <a:lnTo>
                      <a:pt x="1557" y="1902"/>
                    </a:lnTo>
                    <a:lnTo>
                      <a:pt x="1561" y="1900"/>
                    </a:lnTo>
                    <a:lnTo>
                      <a:pt x="1565" y="1897"/>
                    </a:lnTo>
                    <a:lnTo>
                      <a:pt x="1569" y="1901"/>
                    </a:lnTo>
                    <a:lnTo>
                      <a:pt x="1573" y="1895"/>
                    </a:lnTo>
                    <a:lnTo>
                      <a:pt x="1577" y="1895"/>
                    </a:lnTo>
                    <a:lnTo>
                      <a:pt x="1581" y="1896"/>
                    </a:lnTo>
                    <a:lnTo>
                      <a:pt x="1585" y="1892"/>
                    </a:lnTo>
                    <a:lnTo>
                      <a:pt x="1589" y="1888"/>
                    </a:lnTo>
                    <a:lnTo>
                      <a:pt x="1593" y="1888"/>
                    </a:lnTo>
                    <a:lnTo>
                      <a:pt x="1597" y="1886"/>
                    </a:lnTo>
                    <a:lnTo>
                      <a:pt x="1601" y="1884"/>
                    </a:lnTo>
                    <a:lnTo>
                      <a:pt x="1605" y="1884"/>
                    </a:lnTo>
                    <a:lnTo>
                      <a:pt x="1608" y="1883"/>
                    </a:lnTo>
                    <a:lnTo>
                      <a:pt x="1612" y="1879"/>
                    </a:lnTo>
                    <a:lnTo>
                      <a:pt x="1616" y="1878"/>
                    </a:lnTo>
                    <a:lnTo>
                      <a:pt x="1620" y="1874"/>
                    </a:lnTo>
                    <a:lnTo>
                      <a:pt x="1624" y="1875"/>
                    </a:lnTo>
                    <a:lnTo>
                      <a:pt x="1628" y="1871"/>
                    </a:lnTo>
                    <a:lnTo>
                      <a:pt x="1632" y="1864"/>
                    </a:lnTo>
                    <a:lnTo>
                      <a:pt x="1636" y="1862"/>
                    </a:lnTo>
                    <a:lnTo>
                      <a:pt x="1640" y="1865"/>
                    </a:lnTo>
                    <a:lnTo>
                      <a:pt x="1644" y="1858"/>
                    </a:lnTo>
                    <a:lnTo>
                      <a:pt x="1648" y="1860"/>
                    </a:lnTo>
                    <a:lnTo>
                      <a:pt x="1652" y="1855"/>
                    </a:lnTo>
                    <a:lnTo>
                      <a:pt x="1656" y="1851"/>
                    </a:lnTo>
                    <a:lnTo>
                      <a:pt x="1660" y="1849"/>
                    </a:lnTo>
                    <a:lnTo>
                      <a:pt x="1664" y="1846"/>
                    </a:lnTo>
                    <a:lnTo>
                      <a:pt x="1668" y="1843"/>
                    </a:lnTo>
                    <a:lnTo>
                      <a:pt x="1672" y="1838"/>
                    </a:lnTo>
                    <a:lnTo>
                      <a:pt x="1675" y="1838"/>
                    </a:lnTo>
                    <a:lnTo>
                      <a:pt x="1679" y="1837"/>
                    </a:lnTo>
                    <a:lnTo>
                      <a:pt x="1683" y="1831"/>
                    </a:lnTo>
                    <a:lnTo>
                      <a:pt x="1687" y="1831"/>
                    </a:lnTo>
                    <a:lnTo>
                      <a:pt x="1691" y="1830"/>
                    </a:lnTo>
                    <a:lnTo>
                      <a:pt x="1695" y="1822"/>
                    </a:lnTo>
                    <a:lnTo>
                      <a:pt x="1699" y="1822"/>
                    </a:lnTo>
                    <a:lnTo>
                      <a:pt x="1703" y="1821"/>
                    </a:lnTo>
                    <a:lnTo>
                      <a:pt x="1707" y="1812"/>
                    </a:lnTo>
                    <a:lnTo>
                      <a:pt x="1711" y="1810"/>
                    </a:lnTo>
                    <a:lnTo>
                      <a:pt x="1715" y="1807"/>
                    </a:lnTo>
                    <a:lnTo>
                      <a:pt x="1719" y="1802"/>
                    </a:lnTo>
                    <a:lnTo>
                      <a:pt x="1723" y="1799"/>
                    </a:lnTo>
                    <a:lnTo>
                      <a:pt x="1727" y="1794"/>
                    </a:lnTo>
                    <a:lnTo>
                      <a:pt x="1731" y="1790"/>
                    </a:lnTo>
                    <a:lnTo>
                      <a:pt x="1735" y="1789"/>
                    </a:lnTo>
                    <a:lnTo>
                      <a:pt x="1739" y="1782"/>
                    </a:lnTo>
                    <a:lnTo>
                      <a:pt x="1742" y="1780"/>
                    </a:lnTo>
                    <a:lnTo>
                      <a:pt x="1746" y="1776"/>
                    </a:lnTo>
                    <a:lnTo>
                      <a:pt x="1750" y="1775"/>
                    </a:lnTo>
                    <a:lnTo>
                      <a:pt x="1754" y="1771"/>
                    </a:lnTo>
                    <a:lnTo>
                      <a:pt x="1758" y="1770"/>
                    </a:lnTo>
                    <a:lnTo>
                      <a:pt x="1762" y="1764"/>
                    </a:lnTo>
                    <a:lnTo>
                      <a:pt x="1766" y="1761"/>
                    </a:lnTo>
                    <a:lnTo>
                      <a:pt x="1770" y="1758"/>
                    </a:lnTo>
                    <a:lnTo>
                      <a:pt x="1774" y="1748"/>
                    </a:lnTo>
                    <a:lnTo>
                      <a:pt x="1778" y="1746"/>
                    </a:lnTo>
                    <a:lnTo>
                      <a:pt x="1782" y="1745"/>
                    </a:lnTo>
                    <a:lnTo>
                      <a:pt x="1786" y="1739"/>
                    </a:lnTo>
                    <a:lnTo>
                      <a:pt x="1790" y="1731"/>
                    </a:lnTo>
                    <a:lnTo>
                      <a:pt x="1794" y="1728"/>
                    </a:lnTo>
                    <a:lnTo>
                      <a:pt x="1798" y="1726"/>
                    </a:lnTo>
                    <a:lnTo>
                      <a:pt x="1802" y="1722"/>
                    </a:lnTo>
                    <a:lnTo>
                      <a:pt x="1806" y="1718"/>
                    </a:lnTo>
                    <a:lnTo>
                      <a:pt x="1810" y="1710"/>
                    </a:lnTo>
                    <a:lnTo>
                      <a:pt x="1813" y="1705"/>
                    </a:lnTo>
                    <a:lnTo>
                      <a:pt x="1817" y="1700"/>
                    </a:lnTo>
                    <a:lnTo>
                      <a:pt x="1821" y="1699"/>
                    </a:lnTo>
                    <a:lnTo>
                      <a:pt x="1825" y="1697"/>
                    </a:lnTo>
                    <a:lnTo>
                      <a:pt x="1829" y="1688"/>
                    </a:lnTo>
                    <a:lnTo>
                      <a:pt x="1833" y="1685"/>
                    </a:lnTo>
                    <a:lnTo>
                      <a:pt x="1837" y="1681"/>
                    </a:lnTo>
                    <a:lnTo>
                      <a:pt x="1841" y="1674"/>
                    </a:lnTo>
                    <a:lnTo>
                      <a:pt x="1845" y="1668"/>
                    </a:lnTo>
                    <a:lnTo>
                      <a:pt x="1849" y="1665"/>
                    </a:lnTo>
                    <a:lnTo>
                      <a:pt x="1853" y="1665"/>
                    </a:lnTo>
                    <a:lnTo>
                      <a:pt x="1857" y="1656"/>
                    </a:lnTo>
                    <a:lnTo>
                      <a:pt x="1861" y="1651"/>
                    </a:lnTo>
                    <a:lnTo>
                      <a:pt x="1865" y="1650"/>
                    </a:lnTo>
                    <a:lnTo>
                      <a:pt x="1869" y="1647"/>
                    </a:lnTo>
                    <a:lnTo>
                      <a:pt x="1873" y="1639"/>
                    </a:lnTo>
                    <a:lnTo>
                      <a:pt x="1877" y="1633"/>
                    </a:lnTo>
                    <a:lnTo>
                      <a:pt x="1880" y="1627"/>
                    </a:lnTo>
                    <a:lnTo>
                      <a:pt x="1884" y="1623"/>
                    </a:lnTo>
                    <a:lnTo>
                      <a:pt x="1888" y="1623"/>
                    </a:lnTo>
                    <a:lnTo>
                      <a:pt x="1892" y="1615"/>
                    </a:lnTo>
                    <a:lnTo>
                      <a:pt x="1896" y="1610"/>
                    </a:lnTo>
                    <a:lnTo>
                      <a:pt x="1900" y="1603"/>
                    </a:lnTo>
                    <a:lnTo>
                      <a:pt x="1904" y="1600"/>
                    </a:lnTo>
                    <a:lnTo>
                      <a:pt x="1908" y="1596"/>
                    </a:lnTo>
                    <a:lnTo>
                      <a:pt x="1912" y="1593"/>
                    </a:lnTo>
                    <a:lnTo>
                      <a:pt x="1916" y="1582"/>
                    </a:lnTo>
                    <a:lnTo>
                      <a:pt x="1920" y="1579"/>
                    </a:lnTo>
                    <a:lnTo>
                      <a:pt x="1924" y="1571"/>
                    </a:lnTo>
                    <a:lnTo>
                      <a:pt x="1928" y="1566"/>
                    </a:lnTo>
                    <a:lnTo>
                      <a:pt x="1932" y="1565"/>
                    </a:lnTo>
                    <a:lnTo>
                      <a:pt x="1936" y="1560"/>
                    </a:lnTo>
                    <a:lnTo>
                      <a:pt x="1940" y="1551"/>
                    </a:lnTo>
                    <a:lnTo>
                      <a:pt x="1944" y="1549"/>
                    </a:lnTo>
                    <a:lnTo>
                      <a:pt x="1948" y="1542"/>
                    </a:lnTo>
                    <a:lnTo>
                      <a:pt x="1951" y="1536"/>
                    </a:lnTo>
                    <a:lnTo>
                      <a:pt x="1955" y="1535"/>
                    </a:lnTo>
                    <a:lnTo>
                      <a:pt x="1959" y="1525"/>
                    </a:lnTo>
                    <a:lnTo>
                      <a:pt x="1963" y="1517"/>
                    </a:lnTo>
                    <a:lnTo>
                      <a:pt x="1967" y="1515"/>
                    </a:lnTo>
                    <a:lnTo>
                      <a:pt x="1971" y="1512"/>
                    </a:lnTo>
                    <a:lnTo>
                      <a:pt x="1975" y="1506"/>
                    </a:lnTo>
                    <a:lnTo>
                      <a:pt x="1979" y="1499"/>
                    </a:lnTo>
                    <a:lnTo>
                      <a:pt x="1983" y="1491"/>
                    </a:lnTo>
                    <a:lnTo>
                      <a:pt x="1987" y="1486"/>
                    </a:lnTo>
                    <a:lnTo>
                      <a:pt x="1991" y="1486"/>
                    </a:lnTo>
                    <a:lnTo>
                      <a:pt x="1995" y="1477"/>
                    </a:lnTo>
                    <a:lnTo>
                      <a:pt x="1999" y="1475"/>
                    </a:lnTo>
                    <a:lnTo>
                      <a:pt x="2003" y="1467"/>
                    </a:lnTo>
                    <a:lnTo>
                      <a:pt x="2007" y="1460"/>
                    </a:lnTo>
                    <a:lnTo>
                      <a:pt x="2011" y="1458"/>
                    </a:lnTo>
                    <a:lnTo>
                      <a:pt x="2015" y="1446"/>
                    </a:lnTo>
                    <a:lnTo>
                      <a:pt x="2018" y="1441"/>
                    </a:lnTo>
                    <a:lnTo>
                      <a:pt x="2022" y="1439"/>
                    </a:lnTo>
                    <a:lnTo>
                      <a:pt x="2026" y="1431"/>
                    </a:lnTo>
                    <a:lnTo>
                      <a:pt x="2030" y="1426"/>
                    </a:lnTo>
                    <a:lnTo>
                      <a:pt x="2034" y="1424"/>
                    </a:lnTo>
                    <a:lnTo>
                      <a:pt x="2038" y="1414"/>
                    </a:lnTo>
                    <a:lnTo>
                      <a:pt x="2042" y="1406"/>
                    </a:lnTo>
                    <a:lnTo>
                      <a:pt x="2046" y="1406"/>
                    </a:lnTo>
                    <a:lnTo>
                      <a:pt x="2050" y="1401"/>
                    </a:lnTo>
                    <a:lnTo>
                      <a:pt x="2054" y="1390"/>
                    </a:lnTo>
                    <a:lnTo>
                      <a:pt x="2058" y="1387"/>
                    </a:lnTo>
                    <a:lnTo>
                      <a:pt x="2062" y="1381"/>
                    </a:lnTo>
                    <a:lnTo>
                      <a:pt x="2066" y="1372"/>
                    </a:lnTo>
                    <a:lnTo>
                      <a:pt x="2070" y="1368"/>
                    </a:lnTo>
                    <a:lnTo>
                      <a:pt x="2074" y="1361"/>
                    </a:lnTo>
                    <a:lnTo>
                      <a:pt x="2078" y="1355"/>
                    </a:lnTo>
                    <a:lnTo>
                      <a:pt x="2082" y="1352"/>
                    </a:lnTo>
                    <a:lnTo>
                      <a:pt x="2085" y="1343"/>
                    </a:lnTo>
                    <a:lnTo>
                      <a:pt x="2089" y="1337"/>
                    </a:lnTo>
                    <a:lnTo>
                      <a:pt x="2093" y="1335"/>
                    </a:lnTo>
                    <a:lnTo>
                      <a:pt x="2097" y="1328"/>
                    </a:lnTo>
                    <a:lnTo>
                      <a:pt x="2101" y="1323"/>
                    </a:lnTo>
                    <a:lnTo>
                      <a:pt x="2105" y="1316"/>
                    </a:lnTo>
                    <a:lnTo>
                      <a:pt x="2109" y="1315"/>
                    </a:lnTo>
                    <a:lnTo>
                      <a:pt x="2113" y="1305"/>
                    </a:lnTo>
                    <a:lnTo>
                      <a:pt x="2117" y="1298"/>
                    </a:lnTo>
                    <a:lnTo>
                      <a:pt x="2121" y="1294"/>
                    </a:lnTo>
                    <a:lnTo>
                      <a:pt x="2125" y="1284"/>
                    </a:lnTo>
                    <a:lnTo>
                      <a:pt x="2129" y="1280"/>
                    </a:lnTo>
                    <a:lnTo>
                      <a:pt x="2133" y="1275"/>
                    </a:lnTo>
                    <a:lnTo>
                      <a:pt x="2137" y="1267"/>
                    </a:lnTo>
                    <a:lnTo>
                      <a:pt x="2141" y="1263"/>
                    </a:lnTo>
                    <a:lnTo>
                      <a:pt x="2145" y="1257"/>
                    </a:lnTo>
                    <a:lnTo>
                      <a:pt x="2149" y="1256"/>
                    </a:lnTo>
                    <a:lnTo>
                      <a:pt x="2153" y="1249"/>
                    </a:lnTo>
                    <a:lnTo>
                      <a:pt x="2156" y="1238"/>
                    </a:lnTo>
                    <a:lnTo>
                      <a:pt x="2160" y="1234"/>
                    </a:lnTo>
                    <a:lnTo>
                      <a:pt x="2164" y="1227"/>
                    </a:lnTo>
                    <a:lnTo>
                      <a:pt x="2168" y="1226"/>
                    </a:lnTo>
                    <a:lnTo>
                      <a:pt x="2172" y="1213"/>
                    </a:lnTo>
                    <a:lnTo>
                      <a:pt x="2176" y="1212"/>
                    </a:lnTo>
                    <a:lnTo>
                      <a:pt x="2180" y="1203"/>
                    </a:lnTo>
                    <a:lnTo>
                      <a:pt x="2184" y="1196"/>
                    </a:lnTo>
                    <a:lnTo>
                      <a:pt x="2188" y="1192"/>
                    </a:lnTo>
                    <a:lnTo>
                      <a:pt x="2192" y="1189"/>
                    </a:lnTo>
                    <a:lnTo>
                      <a:pt x="2196" y="1180"/>
                    </a:lnTo>
                    <a:lnTo>
                      <a:pt x="2200" y="1174"/>
                    </a:lnTo>
                    <a:lnTo>
                      <a:pt x="2204" y="1172"/>
                    </a:lnTo>
                    <a:lnTo>
                      <a:pt x="2208" y="1165"/>
                    </a:lnTo>
                    <a:lnTo>
                      <a:pt x="2212" y="1156"/>
                    </a:lnTo>
                    <a:lnTo>
                      <a:pt x="2216" y="1153"/>
                    </a:lnTo>
                    <a:lnTo>
                      <a:pt x="2220" y="1145"/>
                    </a:lnTo>
                    <a:lnTo>
                      <a:pt x="2223" y="1138"/>
                    </a:lnTo>
                    <a:lnTo>
                      <a:pt x="2227" y="1136"/>
                    </a:lnTo>
                    <a:lnTo>
                      <a:pt x="2231" y="1129"/>
                    </a:lnTo>
                    <a:lnTo>
                      <a:pt x="2235" y="1125"/>
                    </a:lnTo>
                    <a:lnTo>
                      <a:pt x="2239" y="1118"/>
                    </a:lnTo>
                    <a:lnTo>
                      <a:pt x="2243" y="1109"/>
                    </a:lnTo>
                    <a:lnTo>
                      <a:pt x="2247" y="1106"/>
                    </a:lnTo>
                    <a:lnTo>
                      <a:pt x="2251" y="1100"/>
                    </a:lnTo>
                    <a:lnTo>
                      <a:pt x="2255" y="1096"/>
                    </a:lnTo>
                    <a:lnTo>
                      <a:pt x="2259" y="1088"/>
                    </a:lnTo>
                    <a:lnTo>
                      <a:pt x="2263" y="1083"/>
                    </a:lnTo>
                    <a:lnTo>
                      <a:pt x="2267" y="1074"/>
                    </a:lnTo>
                    <a:lnTo>
                      <a:pt x="2271" y="1071"/>
                    </a:lnTo>
                    <a:lnTo>
                      <a:pt x="2275" y="1065"/>
                    </a:lnTo>
                    <a:lnTo>
                      <a:pt x="2279" y="1065"/>
                    </a:lnTo>
                    <a:lnTo>
                      <a:pt x="2283" y="1049"/>
                    </a:lnTo>
                    <a:lnTo>
                      <a:pt x="2287" y="1049"/>
                    </a:lnTo>
                    <a:lnTo>
                      <a:pt x="2290" y="1040"/>
                    </a:lnTo>
                    <a:lnTo>
                      <a:pt x="2294" y="1039"/>
                    </a:lnTo>
                    <a:lnTo>
                      <a:pt x="2298" y="1029"/>
                    </a:lnTo>
                    <a:lnTo>
                      <a:pt x="2302" y="1025"/>
                    </a:lnTo>
                    <a:lnTo>
                      <a:pt x="2306" y="1020"/>
                    </a:lnTo>
                    <a:lnTo>
                      <a:pt x="2310" y="1011"/>
                    </a:lnTo>
                    <a:lnTo>
                      <a:pt x="2314" y="1007"/>
                    </a:lnTo>
                    <a:lnTo>
                      <a:pt x="2318" y="998"/>
                    </a:lnTo>
                    <a:lnTo>
                      <a:pt x="2322" y="997"/>
                    </a:lnTo>
                    <a:lnTo>
                      <a:pt x="2326" y="994"/>
                    </a:lnTo>
                    <a:lnTo>
                      <a:pt x="2330" y="984"/>
                    </a:lnTo>
                    <a:lnTo>
                      <a:pt x="2334" y="981"/>
                    </a:lnTo>
                    <a:lnTo>
                      <a:pt x="2338" y="975"/>
                    </a:lnTo>
                    <a:lnTo>
                      <a:pt x="2342" y="970"/>
                    </a:lnTo>
                    <a:lnTo>
                      <a:pt x="2346" y="961"/>
                    </a:lnTo>
                    <a:lnTo>
                      <a:pt x="2350" y="952"/>
                    </a:lnTo>
                    <a:lnTo>
                      <a:pt x="2354" y="952"/>
                    </a:lnTo>
                    <a:lnTo>
                      <a:pt x="2358" y="945"/>
                    </a:lnTo>
                    <a:lnTo>
                      <a:pt x="2361" y="940"/>
                    </a:lnTo>
                    <a:lnTo>
                      <a:pt x="2365" y="934"/>
                    </a:lnTo>
                    <a:lnTo>
                      <a:pt x="2369" y="932"/>
                    </a:lnTo>
                    <a:lnTo>
                      <a:pt x="2373" y="926"/>
                    </a:lnTo>
                    <a:lnTo>
                      <a:pt x="2377" y="917"/>
                    </a:lnTo>
                    <a:lnTo>
                      <a:pt x="2381" y="918"/>
                    </a:lnTo>
                    <a:lnTo>
                      <a:pt x="2385" y="906"/>
                    </a:lnTo>
                    <a:lnTo>
                      <a:pt x="2389" y="903"/>
                    </a:lnTo>
                    <a:lnTo>
                      <a:pt x="2393" y="895"/>
                    </a:lnTo>
                    <a:lnTo>
                      <a:pt x="2397" y="891"/>
                    </a:lnTo>
                    <a:lnTo>
                      <a:pt x="2401" y="883"/>
                    </a:lnTo>
                    <a:lnTo>
                      <a:pt x="2405" y="882"/>
                    </a:lnTo>
                    <a:lnTo>
                      <a:pt x="2409" y="877"/>
                    </a:lnTo>
                    <a:lnTo>
                      <a:pt x="2413" y="867"/>
                    </a:lnTo>
                    <a:lnTo>
                      <a:pt x="2417" y="863"/>
                    </a:lnTo>
                    <a:lnTo>
                      <a:pt x="2421" y="855"/>
                    </a:lnTo>
                    <a:lnTo>
                      <a:pt x="2425" y="851"/>
                    </a:lnTo>
                    <a:lnTo>
                      <a:pt x="2428" y="846"/>
                    </a:lnTo>
                    <a:lnTo>
                      <a:pt x="2432" y="840"/>
                    </a:lnTo>
                    <a:lnTo>
                      <a:pt x="2436" y="837"/>
                    </a:lnTo>
                    <a:lnTo>
                      <a:pt x="2440" y="828"/>
                    </a:lnTo>
                    <a:lnTo>
                      <a:pt x="2444" y="825"/>
                    </a:lnTo>
                    <a:lnTo>
                      <a:pt x="2448" y="821"/>
                    </a:lnTo>
                    <a:lnTo>
                      <a:pt x="2452" y="818"/>
                    </a:lnTo>
                    <a:lnTo>
                      <a:pt x="2456" y="811"/>
                    </a:lnTo>
                    <a:lnTo>
                      <a:pt x="2460" y="801"/>
                    </a:lnTo>
                    <a:lnTo>
                      <a:pt x="2464" y="802"/>
                    </a:lnTo>
                    <a:lnTo>
                      <a:pt x="2468" y="796"/>
                    </a:lnTo>
                    <a:lnTo>
                      <a:pt x="2472" y="787"/>
                    </a:lnTo>
                    <a:lnTo>
                      <a:pt x="2476" y="785"/>
                    </a:lnTo>
                    <a:lnTo>
                      <a:pt x="2480" y="774"/>
                    </a:lnTo>
                    <a:lnTo>
                      <a:pt x="2484" y="775"/>
                    </a:lnTo>
                    <a:lnTo>
                      <a:pt x="2488" y="769"/>
                    </a:lnTo>
                    <a:lnTo>
                      <a:pt x="2492" y="761"/>
                    </a:lnTo>
                    <a:lnTo>
                      <a:pt x="2496" y="757"/>
                    </a:lnTo>
                    <a:lnTo>
                      <a:pt x="2499" y="751"/>
                    </a:lnTo>
                    <a:lnTo>
                      <a:pt x="2503" y="751"/>
                    </a:lnTo>
                    <a:lnTo>
                      <a:pt x="2507" y="743"/>
                    </a:lnTo>
                    <a:lnTo>
                      <a:pt x="2511" y="738"/>
                    </a:lnTo>
                    <a:lnTo>
                      <a:pt x="2515" y="734"/>
                    </a:lnTo>
                    <a:lnTo>
                      <a:pt x="2519" y="730"/>
                    </a:lnTo>
                    <a:lnTo>
                      <a:pt x="2523" y="726"/>
                    </a:lnTo>
                    <a:lnTo>
                      <a:pt x="2527" y="720"/>
                    </a:lnTo>
                    <a:lnTo>
                      <a:pt x="2531" y="713"/>
                    </a:lnTo>
                    <a:lnTo>
                      <a:pt x="2535" y="711"/>
                    </a:lnTo>
                    <a:lnTo>
                      <a:pt x="2539" y="704"/>
                    </a:lnTo>
                    <a:lnTo>
                      <a:pt x="2543" y="698"/>
                    </a:lnTo>
                    <a:lnTo>
                      <a:pt x="2547" y="695"/>
                    </a:lnTo>
                    <a:lnTo>
                      <a:pt x="2551" y="690"/>
                    </a:lnTo>
                    <a:lnTo>
                      <a:pt x="2555" y="686"/>
                    </a:lnTo>
                    <a:lnTo>
                      <a:pt x="2559" y="680"/>
                    </a:lnTo>
                    <a:lnTo>
                      <a:pt x="2563" y="675"/>
                    </a:lnTo>
                    <a:lnTo>
                      <a:pt x="2566" y="669"/>
                    </a:lnTo>
                    <a:lnTo>
                      <a:pt x="2570" y="667"/>
                    </a:lnTo>
                    <a:lnTo>
                      <a:pt x="2574" y="662"/>
                    </a:lnTo>
                    <a:lnTo>
                      <a:pt x="2578" y="660"/>
                    </a:lnTo>
                    <a:lnTo>
                      <a:pt x="2582" y="650"/>
                    </a:lnTo>
                    <a:lnTo>
                      <a:pt x="2586" y="648"/>
                    </a:lnTo>
                    <a:lnTo>
                      <a:pt x="2590" y="645"/>
                    </a:lnTo>
                    <a:lnTo>
                      <a:pt x="2594" y="635"/>
                    </a:lnTo>
                    <a:lnTo>
                      <a:pt x="2598" y="636"/>
                    </a:lnTo>
                    <a:lnTo>
                      <a:pt x="2602" y="627"/>
                    </a:lnTo>
                    <a:lnTo>
                      <a:pt x="2606" y="623"/>
                    </a:lnTo>
                    <a:lnTo>
                      <a:pt x="2610" y="618"/>
                    </a:lnTo>
                    <a:lnTo>
                      <a:pt x="2614" y="613"/>
                    </a:lnTo>
                    <a:lnTo>
                      <a:pt x="2618" y="609"/>
                    </a:lnTo>
                    <a:lnTo>
                      <a:pt x="2622" y="605"/>
                    </a:lnTo>
                    <a:lnTo>
                      <a:pt x="2626" y="600"/>
                    </a:lnTo>
                    <a:lnTo>
                      <a:pt x="2630" y="596"/>
                    </a:lnTo>
                    <a:lnTo>
                      <a:pt x="2633" y="593"/>
                    </a:lnTo>
                    <a:lnTo>
                      <a:pt x="2637" y="588"/>
                    </a:lnTo>
                    <a:lnTo>
                      <a:pt x="2641" y="586"/>
                    </a:lnTo>
                    <a:lnTo>
                      <a:pt x="2645" y="579"/>
                    </a:lnTo>
                    <a:lnTo>
                      <a:pt x="2649" y="573"/>
                    </a:lnTo>
                    <a:lnTo>
                      <a:pt x="2653" y="572"/>
                    </a:lnTo>
                    <a:lnTo>
                      <a:pt x="2657" y="566"/>
                    </a:lnTo>
                    <a:lnTo>
                      <a:pt x="2661" y="559"/>
                    </a:lnTo>
                    <a:lnTo>
                      <a:pt x="2665" y="556"/>
                    </a:lnTo>
                    <a:lnTo>
                      <a:pt x="2669" y="555"/>
                    </a:lnTo>
                    <a:lnTo>
                      <a:pt x="2673" y="548"/>
                    </a:lnTo>
                    <a:lnTo>
                      <a:pt x="2677" y="547"/>
                    </a:lnTo>
                    <a:lnTo>
                      <a:pt x="2681" y="539"/>
                    </a:lnTo>
                    <a:lnTo>
                      <a:pt x="2685" y="534"/>
                    </a:lnTo>
                    <a:lnTo>
                      <a:pt x="2689" y="532"/>
                    </a:lnTo>
                    <a:lnTo>
                      <a:pt x="2693" y="526"/>
                    </a:lnTo>
                    <a:lnTo>
                      <a:pt x="2697" y="520"/>
                    </a:lnTo>
                    <a:lnTo>
                      <a:pt x="2701" y="521"/>
                    </a:lnTo>
                    <a:lnTo>
                      <a:pt x="2704" y="514"/>
                    </a:lnTo>
                    <a:lnTo>
                      <a:pt x="2708" y="511"/>
                    </a:lnTo>
                    <a:lnTo>
                      <a:pt x="2712" y="505"/>
                    </a:lnTo>
                    <a:lnTo>
                      <a:pt x="2716" y="505"/>
                    </a:lnTo>
                    <a:lnTo>
                      <a:pt x="2720" y="498"/>
                    </a:lnTo>
                    <a:lnTo>
                      <a:pt x="2724" y="498"/>
                    </a:lnTo>
                    <a:lnTo>
                      <a:pt x="2728" y="492"/>
                    </a:lnTo>
                    <a:lnTo>
                      <a:pt x="2732" y="488"/>
                    </a:lnTo>
                    <a:lnTo>
                      <a:pt x="2736" y="481"/>
                    </a:lnTo>
                    <a:lnTo>
                      <a:pt x="2740" y="483"/>
                    </a:lnTo>
                    <a:lnTo>
                      <a:pt x="2744" y="472"/>
                    </a:lnTo>
                    <a:lnTo>
                      <a:pt x="2748" y="475"/>
                    </a:lnTo>
                    <a:lnTo>
                      <a:pt x="2752" y="470"/>
                    </a:lnTo>
                    <a:lnTo>
                      <a:pt x="2756" y="467"/>
                    </a:lnTo>
                    <a:lnTo>
                      <a:pt x="2760" y="459"/>
                    </a:lnTo>
                    <a:lnTo>
                      <a:pt x="2764" y="457"/>
                    </a:lnTo>
                    <a:lnTo>
                      <a:pt x="2768" y="452"/>
                    </a:lnTo>
                    <a:lnTo>
                      <a:pt x="2771" y="449"/>
                    </a:lnTo>
                    <a:lnTo>
                      <a:pt x="2775" y="445"/>
                    </a:lnTo>
                    <a:lnTo>
                      <a:pt x="2779" y="445"/>
                    </a:lnTo>
                    <a:lnTo>
                      <a:pt x="2783" y="440"/>
                    </a:lnTo>
                    <a:lnTo>
                      <a:pt x="2787" y="436"/>
                    </a:lnTo>
                    <a:lnTo>
                      <a:pt x="2791" y="429"/>
                    </a:lnTo>
                    <a:lnTo>
                      <a:pt x="2795" y="429"/>
                    </a:lnTo>
                    <a:lnTo>
                      <a:pt x="2799" y="423"/>
                    </a:lnTo>
                    <a:lnTo>
                      <a:pt x="2803" y="421"/>
                    </a:lnTo>
                    <a:lnTo>
                      <a:pt x="2807" y="423"/>
                    </a:lnTo>
                    <a:lnTo>
                      <a:pt x="2811" y="413"/>
                    </a:lnTo>
                    <a:lnTo>
                      <a:pt x="2815" y="413"/>
                    </a:lnTo>
                    <a:lnTo>
                      <a:pt x="2819" y="407"/>
                    </a:lnTo>
                    <a:lnTo>
                      <a:pt x="2823" y="408"/>
                    </a:lnTo>
                    <a:lnTo>
                      <a:pt x="2827" y="399"/>
                    </a:lnTo>
                    <a:lnTo>
                      <a:pt x="2831" y="396"/>
                    </a:lnTo>
                    <a:lnTo>
                      <a:pt x="2835" y="391"/>
                    </a:lnTo>
                    <a:lnTo>
                      <a:pt x="2838" y="389"/>
                    </a:lnTo>
                    <a:lnTo>
                      <a:pt x="2842" y="386"/>
                    </a:lnTo>
                    <a:lnTo>
                      <a:pt x="2846" y="382"/>
                    </a:lnTo>
                    <a:lnTo>
                      <a:pt x="2850" y="380"/>
                    </a:lnTo>
                    <a:lnTo>
                      <a:pt x="2854" y="383"/>
                    </a:lnTo>
                    <a:lnTo>
                      <a:pt x="2858" y="373"/>
                    </a:lnTo>
                    <a:lnTo>
                      <a:pt x="2862" y="367"/>
                    </a:lnTo>
                    <a:lnTo>
                      <a:pt x="2866" y="363"/>
                    </a:lnTo>
                    <a:lnTo>
                      <a:pt x="2870" y="364"/>
                    </a:lnTo>
                    <a:lnTo>
                      <a:pt x="2874" y="362"/>
                    </a:lnTo>
                    <a:lnTo>
                      <a:pt x="2878" y="354"/>
                    </a:lnTo>
                    <a:lnTo>
                      <a:pt x="2882" y="354"/>
                    </a:lnTo>
                    <a:lnTo>
                      <a:pt x="2886" y="350"/>
                    </a:lnTo>
                    <a:lnTo>
                      <a:pt x="2890" y="353"/>
                    </a:lnTo>
                    <a:lnTo>
                      <a:pt x="2894" y="342"/>
                    </a:lnTo>
                    <a:lnTo>
                      <a:pt x="2898" y="340"/>
                    </a:lnTo>
                    <a:lnTo>
                      <a:pt x="2902" y="340"/>
                    </a:lnTo>
                    <a:lnTo>
                      <a:pt x="2906" y="337"/>
                    </a:lnTo>
                    <a:lnTo>
                      <a:pt x="2909" y="332"/>
                    </a:lnTo>
                    <a:lnTo>
                      <a:pt x="2913" y="329"/>
                    </a:lnTo>
                    <a:lnTo>
                      <a:pt x="2917" y="327"/>
                    </a:lnTo>
                    <a:lnTo>
                      <a:pt x="2921" y="324"/>
                    </a:lnTo>
                    <a:lnTo>
                      <a:pt x="2925" y="323"/>
                    </a:lnTo>
                    <a:lnTo>
                      <a:pt x="2929" y="316"/>
                    </a:lnTo>
                    <a:lnTo>
                      <a:pt x="2933" y="313"/>
                    </a:lnTo>
                    <a:lnTo>
                      <a:pt x="2937" y="313"/>
                    </a:lnTo>
                    <a:lnTo>
                      <a:pt x="2941" y="310"/>
                    </a:lnTo>
                    <a:lnTo>
                      <a:pt x="2945" y="306"/>
                    </a:lnTo>
                    <a:lnTo>
                      <a:pt x="2949" y="304"/>
                    </a:lnTo>
                    <a:lnTo>
                      <a:pt x="2953" y="300"/>
                    </a:lnTo>
                    <a:lnTo>
                      <a:pt x="2957" y="298"/>
                    </a:lnTo>
                    <a:lnTo>
                      <a:pt x="2961" y="296"/>
                    </a:lnTo>
                    <a:lnTo>
                      <a:pt x="2965" y="292"/>
                    </a:lnTo>
                    <a:lnTo>
                      <a:pt x="2969" y="288"/>
                    </a:lnTo>
                    <a:lnTo>
                      <a:pt x="2973" y="284"/>
                    </a:lnTo>
                    <a:lnTo>
                      <a:pt x="2976" y="284"/>
                    </a:lnTo>
                    <a:lnTo>
                      <a:pt x="2980" y="280"/>
                    </a:lnTo>
                    <a:lnTo>
                      <a:pt x="2984" y="284"/>
                    </a:lnTo>
                    <a:lnTo>
                      <a:pt x="2988" y="274"/>
                    </a:lnTo>
                    <a:lnTo>
                      <a:pt x="2992" y="271"/>
                    </a:lnTo>
                    <a:lnTo>
                      <a:pt x="2996" y="269"/>
                    </a:lnTo>
                    <a:lnTo>
                      <a:pt x="3000" y="268"/>
                    </a:lnTo>
                    <a:lnTo>
                      <a:pt x="3004" y="264"/>
                    </a:lnTo>
                    <a:lnTo>
                      <a:pt x="3008" y="262"/>
                    </a:lnTo>
                    <a:lnTo>
                      <a:pt x="3012" y="260"/>
                    </a:lnTo>
                    <a:lnTo>
                      <a:pt x="3016" y="257"/>
                    </a:lnTo>
                    <a:lnTo>
                      <a:pt x="3020" y="252"/>
                    </a:lnTo>
                    <a:lnTo>
                      <a:pt x="3024" y="252"/>
                    </a:lnTo>
                    <a:lnTo>
                      <a:pt x="3028" y="251"/>
                    </a:lnTo>
                    <a:lnTo>
                      <a:pt x="3032" y="248"/>
                    </a:lnTo>
                    <a:lnTo>
                      <a:pt x="3036" y="247"/>
                    </a:lnTo>
                    <a:lnTo>
                      <a:pt x="3040" y="246"/>
                    </a:lnTo>
                    <a:lnTo>
                      <a:pt x="3044" y="24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8" name="Line 3110"/>
              <p:cNvSpPr>
                <a:spLocks noChangeShapeType="1"/>
              </p:cNvSpPr>
              <p:nvPr/>
            </p:nvSpPr>
            <p:spPr bwMode="auto">
              <a:xfrm flipV="1">
                <a:off x="305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59" name="Line 3111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0" name="Line 3112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1" name="Line 3113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2" name="Line 3114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3" name="Line 3115"/>
              <p:cNvSpPr>
                <a:spLocks noChangeShapeType="1"/>
              </p:cNvSpPr>
              <p:nvPr/>
            </p:nvSpPr>
            <p:spPr bwMode="auto">
              <a:xfrm flipV="1">
                <a:off x="307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4" name="Freeform 3116"/>
              <p:cNvSpPr>
                <a:spLocks/>
              </p:cNvSpPr>
              <p:nvPr/>
            </p:nvSpPr>
            <p:spPr bwMode="auto">
              <a:xfrm flipV="1">
                <a:off x="3080" y="911"/>
                <a:ext cx="1733" cy="1105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17"/>
                  </a:cxn>
                  <a:cxn ang="0">
                    <a:pos x="138" y="33"/>
                  </a:cxn>
                  <a:cxn ang="0">
                    <a:pos x="186" y="56"/>
                  </a:cxn>
                  <a:cxn ang="0">
                    <a:pos x="233" y="83"/>
                  </a:cxn>
                  <a:cxn ang="0">
                    <a:pos x="280" y="129"/>
                  </a:cxn>
                  <a:cxn ang="0">
                    <a:pos x="328" y="179"/>
                  </a:cxn>
                  <a:cxn ang="0">
                    <a:pos x="375" y="236"/>
                  </a:cxn>
                  <a:cxn ang="0">
                    <a:pos x="422" y="304"/>
                  </a:cxn>
                  <a:cxn ang="0">
                    <a:pos x="470" y="382"/>
                  </a:cxn>
                  <a:cxn ang="0">
                    <a:pos x="517" y="466"/>
                  </a:cxn>
                  <a:cxn ang="0">
                    <a:pos x="564" y="560"/>
                  </a:cxn>
                  <a:cxn ang="0">
                    <a:pos x="612" y="662"/>
                  </a:cxn>
                  <a:cxn ang="0">
                    <a:pos x="659" y="764"/>
                  </a:cxn>
                  <a:cxn ang="0">
                    <a:pos x="706" y="868"/>
                  </a:cxn>
                  <a:cxn ang="0">
                    <a:pos x="753" y="973"/>
                  </a:cxn>
                  <a:cxn ang="0">
                    <a:pos x="801" y="1085"/>
                  </a:cxn>
                  <a:cxn ang="0">
                    <a:pos x="848" y="1189"/>
                  </a:cxn>
                  <a:cxn ang="0">
                    <a:pos x="895" y="1296"/>
                  </a:cxn>
                  <a:cxn ang="0">
                    <a:pos x="943" y="1390"/>
                  </a:cxn>
                  <a:cxn ang="0">
                    <a:pos x="990" y="1483"/>
                  </a:cxn>
                  <a:cxn ang="0">
                    <a:pos x="1037" y="1569"/>
                  </a:cxn>
                  <a:cxn ang="0">
                    <a:pos x="1085" y="1645"/>
                  </a:cxn>
                  <a:cxn ang="0">
                    <a:pos x="1132" y="1713"/>
                  </a:cxn>
                  <a:cxn ang="0">
                    <a:pos x="1179" y="1774"/>
                  </a:cxn>
                  <a:cxn ang="0">
                    <a:pos x="1227" y="1821"/>
                  </a:cxn>
                  <a:cxn ang="0">
                    <a:pos x="1274" y="1864"/>
                  </a:cxn>
                  <a:cxn ang="0">
                    <a:pos x="1321" y="1891"/>
                  </a:cxn>
                  <a:cxn ang="0">
                    <a:pos x="1368" y="1912"/>
                  </a:cxn>
                  <a:cxn ang="0">
                    <a:pos x="1416" y="1919"/>
                  </a:cxn>
                  <a:cxn ang="0">
                    <a:pos x="1463" y="1920"/>
                  </a:cxn>
                  <a:cxn ang="0">
                    <a:pos x="1510" y="1905"/>
                  </a:cxn>
                  <a:cxn ang="0">
                    <a:pos x="1558" y="1888"/>
                  </a:cxn>
                  <a:cxn ang="0">
                    <a:pos x="1605" y="1857"/>
                  </a:cxn>
                  <a:cxn ang="0">
                    <a:pos x="1652" y="1821"/>
                  </a:cxn>
                  <a:cxn ang="0">
                    <a:pos x="1700" y="1779"/>
                  </a:cxn>
                  <a:cxn ang="0">
                    <a:pos x="1747" y="1730"/>
                  </a:cxn>
                  <a:cxn ang="0">
                    <a:pos x="1794" y="1679"/>
                  </a:cxn>
                  <a:cxn ang="0">
                    <a:pos x="1842" y="1616"/>
                  </a:cxn>
                  <a:cxn ang="0">
                    <a:pos x="1889" y="1555"/>
                  </a:cxn>
                  <a:cxn ang="0">
                    <a:pos x="1936" y="1492"/>
                  </a:cxn>
                  <a:cxn ang="0">
                    <a:pos x="1983" y="1418"/>
                  </a:cxn>
                  <a:cxn ang="0">
                    <a:pos x="2031" y="1352"/>
                  </a:cxn>
                  <a:cxn ang="0">
                    <a:pos x="2078" y="1277"/>
                  </a:cxn>
                  <a:cxn ang="0">
                    <a:pos x="2125" y="1207"/>
                  </a:cxn>
                  <a:cxn ang="0">
                    <a:pos x="2173" y="1132"/>
                  </a:cxn>
                  <a:cxn ang="0">
                    <a:pos x="2220" y="1060"/>
                  </a:cxn>
                  <a:cxn ang="0">
                    <a:pos x="2267" y="986"/>
                  </a:cxn>
                  <a:cxn ang="0">
                    <a:pos x="2315" y="925"/>
                  </a:cxn>
                  <a:cxn ang="0">
                    <a:pos x="2362" y="855"/>
                  </a:cxn>
                  <a:cxn ang="0">
                    <a:pos x="2409" y="789"/>
                  </a:cxn>
                  <a:cxn ang="0">
                    <a:pos x="2457" y="725"/>
                  </a:cxn>
                  <a:cxn ang="0">
                    <a:pos x="2504" y="666"/>
                  </a:cxn>
                  <a:cxn ang="0">
                    <a:pos x="2551" y="606"/>
                  </a:cxn>
                  <a:cxn ang="0">
                    <a:pos x="2598" y="554"/>
                  </a:cxn>
                  <a:cxn ang="0">
                    <a:pos x="2646" y="499"/>
                  </a:cxn>
                  <a:cxn ang="0">
                    <a:pos x="2693" y="456"/>
                  </a:cxn>
                  <a:cxn ang="0">
                    <a:pos x="2740" y="412"/>
                  </a:cxn>
                  <a:cxn ang="0">
                    <a:pos x="2788" y="367"/>
                  </a:cxn>
                  <a:cxn ang="0">
                    <a:pos x="2835" y="328"/>
                  </a:cxn>
                  <a:cxn ang="0">
                    <a:pos x="2882" y="295"/>
                  </a:cxn>
                  <a:cxn ang="0">
                    <a:pos x="2930" y="260"/>
                  </a:cxn>
                  <a:cxn ang="0">
                    <a:pos x="2977" y="227"/>
                  </a:cxn>
                </a:cxnLst>
                <a:rect l="0" t="0" r="r" b="b"/>
                <a:pathLst>
                  <a:path w="3009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2" y="7"/>
                    </a:lnTo>
                    <a:lnTo>
                      <a:pt x="36" y="5"/>
                    </a:lnTo>
                    <a:lnTo>
                      <a:pt x="40" y="5"/>
                    </a:lnTo>
                    <a:lnTo>
                      <a:pt x="44" y="9"/>
                    </a:lnTo>
                    <a:lnTo>
                      <a:pt x="48" y="5"/>
                    </a:lnTo>
                    <a:lnTo>
                      <a:pt x="52" y="10"/>
                    </a:lnTo>
                    <a:lnTo>
                      <a:pt x="56" y="9"/>
                    </a:lnTo>
                    <a:lnTo>
                      <a:pt x="60" y="9"/>
                    </a:lnTo>
                    <a:lnTo>
                      <a:pt x="64" y="7"/>
                    </a:lnTo>
                    <a:lnTo>
                      <a:pt x="67" y="10"/>
                    </a:lnTo>
                    <a:lnTo>
                      <a:pt x="71" y="12"/>
                    </a:lnTo>
                    <a:lnTo>
                      <a:pt x="75" y="12"/>
                    </a:lnTo>
                    <a:lnTo>
                      <a:pt x="79" y="13"/>
                    </a:lnTo>
                    <a:lnTo>
                      <a:pt x="83" y="13"/>
                    </a:lnTo>
                    <a:lnTo>
                      <a:pt x="87" y="16"/>
                    </a:lnTo>
                    <a:lnTo>
                      <a:pt x="91" y="17"/>
                    </a:lnTo>
                    <a:lnTo>
                      <a:pt x="95" y="17"/>
                    </a:lnTo>
                    <a:lnTo>
                      <a:pt x="99" y="21"/>
                    </a:lnTo>
                    <a:lnTo>
                      <a:pt x="103" y="22"/>
                    </a:lnTo>
                    <a:lnTo>
                      <a:pt x="107" y="21"/>
                    </a:lnTo>
                    <a:lnTo>
                      <a:pt x="111" y="22"/>
                    </a:lnTo>
                    <a:lnTo>
                      <a:pt x="115" y="22"/>
                    </a:lnTo>
                    <a:lnTo>
                      <a:pt x="119" y="22"/>
                    </a:lnTo>
                    <a:lnTo>
                      <a:pt x="123" y="28"/>
                    </a:lnTo>
                    <a:lnTo>
                      <a:pt x="127" y="29"/>
                    </a:lnTo>
                    <a:lnTo>
                      <a:pt x="131" y="28"/>
                    </a:lnTo>
                    <a:lnTo>
                      <a:pt x="134" y="30"/>
                    </a:lnTo>
                    <a:lnTo>
                      <a:pt x="138" y="33"/>
                    </a:lnTo>
                    <a:lnTo>
                      <a:pt x="142" y="33"/>
                    </a:lnTo>
                    <a:lnTo>
                      <a:pt x="146" y="38"/>
                    </a:lnTo>
                    <a:lnTo>
                      <a:pt x="150" y="39"/>
                    </a:lnTo>
                    <a:lnTo>
                      <a:pt x="154" y="39"/>
                    </a:lnTo>
                    <a:lnTo>
                      <a:pt x="158" y="41"/>
                    </a:lnTo>
                    <a:lnTo>
                      <a:pt x="162" y="46"/>
                    </a:lnTo>
                    <a:lnTo>
                      <a:pt x="166" y="46"/>
                    </a:lnTo>
                    <a:lnTo>
                      <a:pt x="170" y="50"/>
                    </a:lnTo>
                    <a:lnTo>
                      <a:pt x="174" y="50"/>
                    </a:lnTo>
                    <a:lnTo>
                      <a:pt x="178" y="50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0" y="58"/>
                    </a:lnTo>
                    <a:lnTo>
                      <a:pt x="194" y="63"/>
                    </a:lnTo>
                    <a:lnTo>
                      <a:pt x="198" y="59"/>
                    </a:lnTo>
                    <a:lnTo>
                      <a:pt x="201" y="64"/>
                    </a:lnTo>
                    <a:lnTo>
                      <a:pt x="205" y="64"/>
                    </a:lnTo>
                    <a:lnTo>
                      <a:pt x="209" y="69"/>
                    </a:lnTo>
                    <a:lnTo>
                      <a:pt x="213" y="74"/>
                    </a:lnTo>
                    <a:lnTo>
                      <a:pt x="217" y="76"/>
                    </a:lnTo>
                    <a:lnTo>
                      <a:pt x="221" y="73"/>
                    </a:lnTo>
                    <a:lnTo>
                      <a:pt x="225" y="79"/>
                    </a:lnTo>
                    <a:lnTo>
                      <a:pt x="229" y="82"/>
                    </a:lnTo>
                    <a:lnTo>
                      <a:pt x="233" y="83"/>
                    </a:lnTo>
                    <a:lnTo>
                      <a:pt x="237" y="88"/>
                    </a:lnTo>
                    <a:lnTo>
                      <a:pt x="241" y="92"/>
                    </a:lnTo>
                    <a:lnTo>
                      <a:pt x="245" y="93"/>
                    </a:lnTo>
                    <a:lnTo>
                      <a:pt x="249" y="98"/>
                    </a:lnTo>
                    <a:lnTo>
                      <a:pt x="253" y="99"/>
                    </a:lnTo>
                    <a:lnTo>
                      <a:pt x="257" y="104"/>
                    </a:lnTo>
                    <a:lnTo>
                      <a:pt x="261" y="109"/>
                    </a:lnTo>
                    <a:lnTo>
                      <a:pt x="265" y="110"/>
                    </a:lnTo>
                    <a:lnTo>
                      <a:pt x="269" y="115"/>
                    </a:lnTo>
                    <a:lnTo>
                      <a:pt x="272" y="117"/>
                    </a:lnTo>
                    <a:lnTo>
                      <a:pt x="276" y="120"/>
                    </a:lnTo>
                    <a:lnTo>
                      <a:pt x="280" y="129"/>
                    </a:lnTo>
                    <a:lnTo>
                      <a:pt x="284" y="131"/>
                    </a:lnTo>
                    <a:lnTo>
                      <a:pt x="288" y="134"/>
                    </a:lnTo>
                    <a:lnTo>
                      <a:pt x="292" y="133"/>
                    </a:lnTo>
                    <a:lnTo>
                      <a:pt x="296" y="143"/>
                    </a:lnTo>
                    <a:lnTo>
                      <a:pt x="300" y="147"/>
                    </a:lnTo>
                    <a:lnTo>
                      <a:pt x="304" y="146"/>
                    </a:lnTo>
                    <a:lnTo>
                      <a:pt x="308" y="153"/>
                    </a:lnTo>
                    <a:lnTo>
                      <a:pt x="312" y="158"/>
                    </a:lnTo>
                    <a:lnTo>
                      <a:pt x="316" y="162"/>
                    </a:lnTo>
                    <a:lnTo>
                      <a:pt x="320" y="167"/>
                    </a:lnTo>
                    <a:lnTo>
                      <a:pt x="324" y="175"/>
                    </a:lnTo>
                    <a:lnTo>
                      <a:pt x="328" y="179"/>
                    </a:lnTo>
                    <a:lnTo>
                      <a:pt x="332" y="181"/>
                    </a:lnTo>
                    <a:lnTo>
                      <a:pt x="336" y="184"/>
                    </a:lnTo>
                    <a:lnTo>
                      <a:pt x="339" y="192"/>
                    </a:lnTo>
                    <a:lnTo>
                      <a:pt x="343" y="198"/>
                    </a:lnTo>
                    <a:lnTo>
                      <a:pt x="347" y="202"/>
                    </a:lnTo>
                    <a:lnTo>
                      <a:pt x="351" y="203"/>
                    </a:lnTo>
                    <a:lnTo>
                      <a:pt x="355" y="211"/>
                    </a:lnTo>
                    <a:lnTo>
                      <a:pt x="359" y="216"/>
                    </a:lnTo>
                    <a:lnTo>
                      <a:pt x="363" y="221"/>
                    </a:lnTo>
                    <a:lnTo>
                      <a:pt x="367" y="228"/>
                    </a:lnTo>
                    <a:lnTo>
                      <a:pt x="371" y="228"/>
                    </a:lnTo>
                    <a:lnTo>
                      <a:pt x="375" y="236"/>
                    </a:lnTo>
                    <a:lnTo>
                      <a:pt x="379" y="243"/>
                    </a:lnTo>
                    <a:lnTo>
                      <a:pt x="383" y="245"/>
                    </a:lnTo>
                    <a:lnTo>
                      <a:pt x="387" y="254"/>
                    </a:lnTo>
                    <a:lnTo>
                      <a:pt x="391" y="257"/>
                    </a:lnTo>
                    <a:lnTo>
                      <a:pt x="395" y="263"/>
                    </a:lnTo>
                    <a:lnTo>
                      <a:pt x="399" y="268"/>
                    </a:lnTo>
                    <a:lnTo>
                      <a:pt x="403" y="273"/>
                    </a:lnTo>
                    <a:lnTo>
                      <a:pt x="406" y="281"/>
                    </a:lnTo>
                    <a:lnTo>
                      <a:pt x="410" y="285"/>
                    </a:lnTo>
                    <a:lnTo>
                      <a:pt x="414" y="291"/>
                    </a:lnTo>
                    <a:lnTo>
                      <a:pt x="418" y="301"/>
                    </a:lnTo>
                    <a:lnTo>
                      <a:pt x="422" y="304"/>
                    </a:lnTo>
                    <a:lnTo>
                      <a:pt x="426" y="310"/>
                    </a:lnTo>
                    <a:lnTo>
                      <a:pt x="430" y="318"/>
                    </a:lnTo>
                    <a:lnTo>
                      <a:pt x="434" y="319"/>
                    </a:lnTo>
                    <a:lnTo>
                      <a:pt x="438" y="330"/>
                    </a:lnTo>
                    <a:lnTo>
                      <a:pt x="442" y="333"/>
                    </a:lnTo>
                    <a:lnTo>
                      <a:pt x="446" y="342"/>
                    </a:lnTo>
                    <a:lnTo>
                      <a:pt x="450" y="349"/>
                    </a:lnTo>
                    <a:lnTo>
                      <a:pt x="454" y="351"/>
                    </a:lnTo>
                    <a:lnTo>
                      <a:pt x="458" y="360"/>
                    </a:lnTo>
                    <a:lnTo>
                      <a:pt x="462" y="363"/>
                    </a:lnTo>
                    <a:lnTo>
                      <a:pt x="466" y="374"/>
                    </a:lnTo>
                    <a:lnTo>
                      <a:pt x="470" y="382"/>
                    </a:lnTo>
                    <a:lnTo>
                      <a:pt x="474" y="386"/>
                    </a:lnTo>
                    <a:lnTo>
                      <a:pt x="477" y="395"/>
                    </a:lnTo>
                    <a:lnTo>
                      <a:pt x="481" y="398"/>
                    </a:lnTo>
                    <a:lnTo>
                      <a:pt x="485" y="408"/>
                    </a:lnTo>
                    <a:lnTo>
                      <a:pt x="489" y="418"/>
                    </a:lnTo>
                    <a:lnTo>
                      <a:pt x="493" y="423"/>
                    </a:lnTo>
                    <a:lnTo>
                      <a:pt x="497" y="430"/>
                    </a:lnTo>
                    <a:lnTo>
                      <a:pt x="501" y="436"/>
                    </a:lnTo>
                    <a:lnTo>
                      <a:pt x="505" y="442"/>
                    </a:lnTo>
                    <a:lnTo>
                      <a:pt x="509" y="450"/>
                    </a:lnTo>
                    <a:lnTo>
                      <a:pt x="513" y="456"/>
                    </a:lnTo>
                    <a:lnTo>
                      <a:pt x="517" y="466"/>
                    </a:lnTo>
                    <a:lnTo>
                      <a:pt x="521" y="473"/>
                    </a:lnTo>
                    <a:lnTo>
                      <a:pt x="525" y="481"/>
                    </a:lnTo>
                    <a:lnTo>
                      <a:pt x="529" y="487"/>
                    </a:lnTo>
                    <a:lnTo>
                      <a:pt x="533" y="497"/>
                    </a:lnTo>
                    <a:lnTo>
                      <a:pt x="537" y="501"/>
                    </a:lnTo>
                    <a:lnTo>
                      <a:pt x="541" y="513"/>
                    </a:lnTo>
                    <a:lnTo>
                      <a:pt x="544" y="518"/>
                    </a:lnTo>
                    <a:lnTo>
                      <a:pt x="548" y="528"/>
                    </a:lnTo>
                    <a:lnTo>
                      <a:pt x="552" y="537"/>
                    </a:lnTo>
                    <a:lnTo>
                      <a:pt x="556" y="542"/>
                    </a:lnTo>
                    <a:lnTo>
                      <a:pt x="560" y="548"/>
                    </a:lnTo>
                    <a:lnTo>
                      <a:pt x="564" y="560"/>
                    </a:lnTo>
                    <a:lnTo>
                      <a:pt x="568" y="565"/>
                    </a:lnTo>
                    <a:lnTo>
                      <a:pt x="572" y="575"/>
                    </a:lnTo>
                    <a:lnTo>
                      <a:pt x="576" y="578"/>
                    </a:lnTo>
                    <a:lnTo>
                      <a:pt x="580" y="589"/>
                    </a:lnTo>
                    <a:lnTo>
                      <a:pt x="584" y="599"/>
                    </a:lnTo>
                    <a:lnTo>
                      <a:pt x="588" y="607"/>
                    </a:lnTo>
                    <a:lnTo>
                      <a:pt x="592" y="614"/>
                    </a:lnTo>
                    <a:lnTo>
                      <a:pt x="596" y="624"/>
                    </a:lnTo>
                    <a:lnTo>
                      <a:pt x="600" y="634"/>
                    </a:lnTo>
                    <a:lnTo>
                      <a:pt x="604" y="640"/>
                    </a:lnTo>
                    <a:lnTo>
                      <a:pt x="608" y="652"/>
                    </a:lnTo>
                    <a:lnTo>
                      <a:pt x="612" y="662"/>
                    </a:lnTo>
                    <a:lnTo>
                      <a:pt x="615" y="664"/>
                    </a:lnTo>
                    <a:lnTo>
                      <a:pt x="619" y="672"/>
                    </a:lnTo>
                    <a:lnTo>
                      <a:pt x="623" y="681"/>
                    </a:lnTo>
                    <a:lnTo>
                      <a:pt x="627" y="690"/>
                    </a:lnTo>
                    <a:lnTo>
                      <a:pt x="631" y="703"/>
                    </a:lnTo>
                    <a:lnTo>
                      <a:pt x="635" y="707"/>
                    </a:lnTo>
                    <a:lnTo>
                      <a:pt x="639" y="716"/>
                    </a:lnTo>
                    <a:lnTo>
                      <a:pt x="643" y="727"/>
                    </a:lnTo>
                    <a:lnTo>
                      <a:pt x="647" y="738"/>
                    </a:lnTo>
                    <a:lnTo>
                      <a:pt x="651" y="742"/>
                    </a:lnTo>
                    <a:lnTo>
                      <a:pt x="655" y="756"/>
                    </a:lnTo>
                    <a:lnTo>
                      <a:pt x="659" y="764"/>
                    </a:lnTo>
                    <a:lnTo>
                      <a:pt x="663" y="773"/>
                    </a:lnTo>
                    <a:lnTo>
                      <a:pt x="667" y="780"/>
                    </a:lnTo>
                    <a:lnTo>
                      <a:pt x="671" y="787"/>
                    </a:lnTo>
                    <a:lnTo>
                      <a:pt x="675" y="798"/>
                    </a:lnTo>
                    <a:lnTo>
                      <a:pt x="679" y="806"/>
                    </a:lnTo>
                    <a:lnTo>
                      <a:pt x="682" y="814"/>
                    </a:lnTo>
                    <a:lnTo>
                      <a:pt x="686" y="828"/>
                    </a:lnTo>
                    <a:lnTo>
                      <a:pt x="690" y="834"/>
                    </a:lnTo>
                    <a:lnTo>
                      <a:pt x="694" y="840"/>
                    </a:lnTo>
                    <a:lnTo>
                      <a:pt x="698" y="852"/>
                    </a:lnTo>
                    <a:lnTo>
                      <a:pt x="702" y="859"/>
                    </a:lnTo>
                    <a:lnTo>
                      <a:pt x="706" y="868"/>
                    </a:lnTo>
                    <a:lnTo>
                      <a:pt x="710" y="878"/>
                    </a:lnTo>
                    <a:lnTo>
                      <a:pt x="714" y="884"/>
                    </a:lnTo>
                    <a:lnTo>
                      <a:pt x="718" y="894"/>
                    </a:lnTo>
                    <a:lnTo>
                      <a:pt x="722" y="905"/>
                    </a:lnTo>
                    <a:lnTo>
                      <a:pt x="726" y="913"/>
                    </a:lnTo>
                    <a:lnTo>
                      <a:pt x="730" y="922"/>
                    </a:lnTo>
                    <a:lnTo>
                      <a:pt x="734" y="929"/>
                    </a:lnTo>
                    <a:lnTo>
                      <a:pt x="738" y="940"/>
                    </a:lnTo>
                    <a:lnTo>
                      <a:pt x="742" y="946"/>
                    </a:lnTo>
                    <a:lnTo>
                      <a:pt x="746" y="958"/>
                    </a:lnTo>
                    <a:lnTo>
                      <a:pt x="749" y="966"/>
                    </a:lnTo>
                    <a:lnTo>
                      <a:pt x="753" y="973"/>
                    </a:lnTo>
                    <a:lnTo>
                      <a:pt x="757" y="985"/>
                    </a:lnTo>
                    <a:lnTo>
                      <a:pt x="761" y="993"/>
                    </a:lnTo>
                    <a:lnTo>
                      <a:pt x="765" y="999"/>
                    </a:lnTo>
                    <a:lnTo>
                      <a:pt x="769" y="1014"/>
                    </a:lnTo>
                    <a:lnTo>
                      <a:pt x="773" y="1021"/>
                    </a:lnTo>
                    <a:lnTo>
                      <a:pt x="777" y="1031"/>
                    </a:lnTo>
                    <a:lnTo>
                      <a:pt x="781" y="1038"/>
                    </a:lnTo>
                    <a:lnTo>
                      <a:pt x="785" y="1048"/>
                    </a:lnTo>
                    <a:lnTo>
                      <a:pt x="789" y="1060"/>
                    </a:lnTo>
                    <a:lnTo>
                      <a:pt x="793" y="1066"/>
                    </a:lnTo>
                    <a:lnTo>
                      <a:pt x="797" y="1078"/>
                    </a:lnTo>
                    <a:lnTo>
                      <a:pt x="801" y="1085"/>
                    </a:lnTo>
                    <a:lnTo>
                      <a:pt x="805" y="1094"/>
                    </a:lnTo>
                    <a:lnTo>
                      <a:pt x="809" y="1097"/>
                    </a:lnTo>
                    <a:lnTo>
                      <a:pt x="813" y="1109"/>
                    </a:lnTo>
                    <a:lnTo>
                      <a:pt x="817" y="1119"/>
                    </a:lnTo>
                    <a:lnTo>
                      <a:pt x="820" y="1123"/>
                    </a:lnTo>
                    <a:lnTo>
                      <a:pt x="824" y="1133"/>
                    </a:lnTo>
                    <a:lnTo>
                      <a:pt x="828" y="1147"/>
                    </a:lnTo>
                    <a:lnTo>
                      <a:pt x="832" y="1154"/>
                    </a:lnTo>
                    <a:lnTo>
                      <a:pt x="836" y="1164"/>
                    </a:lnTo>
                    <a:lnTo>
                      <a:pt x="840" y="1171"/>
                    </a:lnTo>
                    <a:lnTo>
                      <a:pt x="844" y="1182"/>
                    </a:lnTo>
                    <a:lnTo>
                      <a:pt x="848" y="1189"/>
                    </a:lnTo>
                    <a:lnTo>
                      <a:pt x="852" y="1197"/>
                    </a:lnTo>
                    <a:lnTo>
                      <a:pt x="856" y="1207"/>
                    </a:lnTo>
                    <a:lnTo>
                      <a:pt x="860" y="1213"/>
                    </a:lnTo>
                    <a:lnTo>
                      <a:pt x="864" y="1228"/>
                    </a:lnTo>
                    <a:lnTo>
                      <a:pt x="868" y="1232"/>
                    </a:lnTo>
                    <a:lnTo>
                      <a:pt x="872" y="1243"/>
                    </a:lnTo>
                    <a:lnTo>
                      <a:pt x="876" y="1248"/>
                    </a:lnTo>
                    <a:lnTo>
                      <a:pt x="880" y="1256"/>
                    </a:lnTo>
                    <a:lnTo>
                      <a:pt x="884" y="1270"/>
                    </a:lnTo>
                    <a:lnTo>
                      <a:pt x="887" y="1275"/>
                    </a:lnTo>
                    <a:lnTo>
                      <a:pt x="891" y="1285"/>
                    </a:lnTo>
                    <a:lnTo>
                      <a:pt x="895" y="1296"/>
                    </a:lnTo>
                    <a:lnTo>
                      <a:pt x="899" y="1299"/>
                    </a:lnTo>
                    <a:lnTo>
                      <a:pt x="903" y="1310"/>
                    </a:lnTo>
                    <a:lnTo>
                      <a:pt x="907" y="1319"/>
                    </a:lnTo>
                    <a:lnTo>
                      <a:pt x="911" y="1326"/>
                    </a:lnTo>
                    <a:lnTo>
                      <a:pt x="915" y="1335"/>
                    </a:lnTo>
                    <a:lnTo>
                      <a:pt x="919" y="1340"/>
                    </a:lnTo>
                    <a:lnTo>
                      <a:pt x="923" y="1355"/>
                    </a:lnTo>
                    <a:lnTo>
                      <a:pt x="927" y="1364"/>
                    </a:lnTo>
                    <a:lnTo>
                      <a:pt x="931" y="1371"/>
                    </a:lnTo>
                    <a:lnTo>
                      <a:pt x="935" y="1371"/>
                    </a:lnTo>
                    <a:lnTo>
                      <a:pt x="939" y="1383"/>
                    </a:lnTo>
                    <a:lnTo>
                      <a:pt x="943" y="1390"/>
                    </a:lnTo>
                    <a:lnTo>
                      <a:pt x="947" y="1401"/>
                    </a:lnTo>
                    <a:lnTo>
                      <a:pt x="951" y="1410"/>
                    </a:lnTo>
                    <a:lnTo>
                      <a:pt x="954" y="1417"/>
                    </a:lnTo>
                    <a:lnTo>
                      <a:pt x="958" y="1423"/>
                    </a:lnTo>
                    <a:lnTo>
                      <a:pt x="962" y="1430"/>
                    </a:lnTo>
                    <a:lnTo>
                      <a:pt x="966" y="1439"/>
                    </a:lnTo>
                    <a:lnTo>
                      <a:pt x="970" y="1446"/>
                    </a:lnTo>
                    <a:lnTo>
                      <a:pt x="974" y="1451"/>
                    </a:lnTo>
                    <a:lnTo>
                      <a:pt x="978" y="1464"/>
                    </a:lnTo>
                    <a:lnTo>
                      <a:pt x="982" y="1469"/>
                    </a:lnTo>
                    <a:lnTo>
                      <a:pt x="986" y="1475"/>
                    </a:lnTo>
                    <a:lnTo>
                      <a:pt x="990" y="1483"/>
                    </a:lnTo>
                    <a:lnTo>
                      <a:pt x="994" y="1494"/>
                    </a:lnTo>
                    <a:lnTo>
                      <a:pt x="998" y="1500"/>
                    </a:lnTo>
                    <a:lnTo>
                      <a:pt x="1002" y="1504"/>
                    </a:lnTo>
                    <a:lnTo>
                      <a:pt x="1006" y="1512"/>
                    </a:lnTo>
                    <a:lnTo>
                      <a:pt x="1010" y="1522"/>
                    </a:lnTo>
                    <a:lnTo>
                      <a:pt x="1014" y="1530"/>
                    </a:lnTo>
                    <a:lnTo>
                      <a:pt x="1018" y="1533"/>
                    </a:lnTo>
                    <a:lnTo>
                      <a:pt x="1022" y="1538"/>
                    </a:lnTo>
                    <a:lnTo>
                      <a:pt x="1025" y="1549"/>
                    </a:lnTo>
                    <a:lnTo>
                      <a:pt x="1029" y="1555"/>
                    </a:lnTo>
                    <a:lnTo>
                      <a:pt x="1033" y="1562"/>
                    </a:lnTo>
                    <a:lnTo>
                      <a:pt x="1037" y="1569"/>
                    </a:lnTo>
                    <a:lnTo>
                      <a:pt x="1041" y="1574"/>
                    </a:lnTo>
                    <a:lnTo>
                      <a:pt x="1045" y="1582"/>
                    </a:lnTo>
                    <a:lnTo>
                      <a:pt x="1049" y="1587"/>
                    </a:lnTo>
                    <a:lnTo>
                      <a:pt x="1053" y="1597"/>
                    </a:lnTo>
                    <a:lnTo>
                      <a:pt x="1057" y="1602"/>
                    </a:lnTo>
                    <a:lnTo>
                      <a:pt x="1061" y="1611"/>
                    </a:lnTo>
                    <a:lnTo>
                      <a:pt x="1065" y="1614"/>
                    </a:lnTo>
                    <a:lnTo>
                      <a:pt x="1069" y="1619"/>
                    </a:lnTo>
                    <a:lnTo>
                      <a:pt x="1073" y="1627"/>
                    </a:lnTo>
                    <a:lnTo>
                      <a:pt x="1077" y="1633"/>
                    </a:lnTo>
                    <a:lnTo>
                      <a:pt x="1081" y="1639"/>
                    </a:lnTo>
                    <a:lnTo>
                      <a:pt x="1085" y="1645"/>
                    </a:lnTo>
                    <a:lnTo>
                      <a:pt x="1089" y="1651"/>
                    </a:lnTo>
                    <a:lnTo>
                      <a:pt x="1092" y="1658"/>
                    </a:lnTo>
                    <a:lnTo>
                      <a:pt x="1096" y="1661"/>
                    </a:lnTo>
                    <a:lnTo>
                      <a:pt x="1100" y="1673"/>
                    </a:lnTo>
                    <a:lnTo>
                      <a:pt x="1104" y="1675"/>
                    </a:lnTo>
                    <a:lnTo>
                      <a:pt x="1108" y="1681"/>
                    </a:lnTo>
                    <a:lnTo>
                      <a:pt x="1112" y="1692"/>
                    </a:lnTo>
                    <a:lnTo>
                      <a:pt x="1116" y="1693"/>
                    </a:lnTo>
                    <a:lnTo>
                      <a:pt x="1120" y="1699"/>
                    </a:lnTo>
                    <a:lnTo>
                      <a:pt x="1124" y="1704"/>
                    </a:lnTo>
                    <a:lnTo>
                      <a:pt x="1128" y="1711"/>
                    </a:lnTo>
                    <a:lnTo>
                      <a:pt x="1132" y="1713"/>
                    </a:lnTo>
                    <a:lnTo>
                      <a:pt x="1136" y="1721"/>
                    </a:lnTo>
                    <a:lnTo>
                      <a:pt x="1140" y="1726"/>
                    </a:lnTo>
                    <a:lnTo>
                      <a:pt x="1144" y="1731"/>
                    </a:lnTo>
                    <a:lnTo>
                      <a:pt x="1148" y="1736"/>
                    </a:lnTo>
                    <a:lnTo>
                      <a:pt x="1152" y="1740"/>
                    </a:lnTo>
                    <a:lnTo>
                      <a:pt x="1156" y="1743"/>
                    </a:lnTo>
                    <a:lnTo>
                      <a:pt x="1160" y="1752"/>
                    </a:lnTo>
                    <a:lnTo>
                      <a:pt x="1163" y="1754"/>
                    </a:lnTo>
                    <a:lnTo>
                      <a:pt x="1167" y="1759"/>
                    </a:lnTo>
                    <a:lnTo>
                      <a:pt x="1171" y="1766"/>
                    </a:lnTo>
                    <a:lnTo>
                      <a:pt x="1175" y="1769"/>
                    </a:lnTo>
                    <a:lnTo>
                      <a:pt x="1179" y="1774"/>
                    </a:lnTo>
                    <a:lnTo>
                      <a:pt x="1183" y="1780"/>
                    </a:lnTo>
                    <a:lnTo>
                      <a:pt x="1187" y="1781"/>
                    </a:lnTo>
                    <a:lnTo>
                      <a:pt x="1191" y="1789"/>
                    </a:lnTo>
                    <a:lnTo>
                      <a:pt x="1195" y="1791"/>
                    </a:lnTo>
                    <a:lnTo>
                      <a:pt x="1199" y="1796"/>
                    </a:lnTo>
                    <a:lnTo>
                      <a:pt x="1203" y="1798"/>
                    </a:lnTo>
                    <a:lnTo>
                      <a:pt x="1207" y="1802"/>
                    </a:lnTo>
                    <a:lnTo>
                      <a:pt x="1211" y="1808"/>
                    </a:lnTo>
                    <a:lnTo>
                      <a:pt x="1215" y="1813"/>
                    </a:lnTo>
                    <a:lnTo>
                      <a:pt x="1219" y="1814"/>
                    </a:lnTo>
                    <a:lnTo>
                      <a:pt x="1223" y="1819"/>
                    </a:lnTo>
                    <a:lnTo>
                      <a:pt x="1227" y="1821"/>
                    </a:lnTo>
                    <a:lnTo>
                      <a:pt x="1230" y="1826"/>
                    </a:lnTo>
                    <a:lnTo>
                      <a:pt x="1234" y="1830"/>
                    </a:lnTo>
                    <a:lnTo>
                      <a:pt x="1238" y="1836"/>
                    </a:lnTo>
                    <a:lnTo>
                      <a:pt x="1242" y="1832"/>
                    </a:lnTo>
                    <a:lnTo>
                      <a:pt x="1246" y="1839"/>
                    </a:lnTo>
                    <a:lnTo>
                      <a:pt x="1250" y="1843"/>
                    </a:lnTo>
                    <a:lnTo>
                      <a:pt x="1254" y="1853"/>
                    </a:lnTo>
                    <a:lnTo>
                      <a:pt x="1258" y="1851"/>
                    </a:lnTo>
                    <a:lnTo>
                      <a:pt x="1262" y="1855"/>
                    </a:lnTo>
                    <a:lnTo>
                      <a:pt x="1266" y="1855"/>
                    </a:lnTo>
                    <a:lnTo>
                      <a:pt x="1270" y="1861"/>
                    </a:lnTo>
                    <a:lnTo>
                      <a:pt x="1274" y="1864"/>
                    </a:lnTo>
                    <a:lnTo>
                      <a:pt x="1278" y="1865"/>
                    </a:lnTo>
                    <a:lnTo>
                      <a:pt x="1282" y="1868"/>
                    </a:lnTo>
                    <a:lnTo>
                      <a:pt x="1286" y="1868"/>
                    </a:lnTo>
                    <a:lnTo>
                      <a:pt x="1290" y="1872"/>
                    </a:lnTo>
                    <a:lnTo>
                      <a:pt x="1294" y="1877"/>
                    </a:lnTo>
                    <a:lnTo>
                      <a:pt x="1297" y="1882"/>
                    </a:lnTo>
                    <a:lnTo>
                      <a:pt x="1301" y="1879"/>
                    </a:lnTo>
                    <a:lnTo>
                      <a:pt x="1305" y="1885"/>
                    </a:lnTo>
                    <a:lnTo>
                      <a:pt x="1309" y="1885"/>
                    </a:lnTo>
                    <a:lnTo>
                      <a:pt x="1313" y="1886"/>
                    </a:lnTo>
                    <a:lnTo>
                      <a:pt x="1317" y="1886"/>
                    </a:lnTo>
                    <a:lnTo>
                      <a:pt x="1321" y="1891"/>
                    </a:lnTo>
                    <a:lnTo>
                      <a:pt x="1325" y="1895"/>
                    </a:lnTo>
                    <a:lnTo>
                      <a:pt x="1329" y="1896"/>
                    </a:lnTo>
                    <a:lnTo>
                      <a:pt x="1333" y="1895"/>
                    </a:lnTo>
                    <a:lnTo>
                      <a:pt x="1337" y="1900"/>
                    </a:lnTo>
                    <a:lnTo>
                      <a:pt x="1341" y="1902"/>
                    </a:lnTo>
                    <a:lnTo>
                      <a:pt x="1345" y="1901"/>
                    </a:lnTo>
                    <a:lnTo>
                      <a:pt x="1349" y="1902"/>
                    </a:lnTo>
                    <a:lnTo>
                      <a:pt x="1353" y="1903"/>
                    </a:lnTo>
                    <a:lnTo>
                      <a:pt x="1357" y="1906"/>
                    </a:lnTo>
                    <a:lnTo>
                      <a:pt x="1361" y="1905"/>
                    </a:lnTo>
                    <a:lnTo>
                      <a:pt x="1365" y="1908"/>
                    </a:lnTo>
                    <a:lnTo>
                      <a:pt x="1368" y="1912"/>
                    </a:lnTo>
                    <a:lnTo>
                      <a:pt x="1372" y="1909"/>
                    </a:lnTo>
                    <a:lnTo>
                      <a:pt x="1376" y="1911"/>
                    </a:lnTo>
                    <a:lnTo>
                      <a:pt x="1380" y="1913"/>
                    </a:lnTo>
                    <a:lnTo>
                      <a:pt x="1384" y="1909"/>
                    </a:lnTo>
                    <a:lnTo>
                      <a:pt x="1388" y="1914"/>
                    </a:lnTo>
                    <a:lnTo>
                      <a:pt x="1392" y="1913"/>
                    </a:lnTo>
                    <a:lnTo>
                      <a:pt x="1396" y="1914"/>
                    </a:lnTo>
                    <a:lnTo>
                      <a:pt x="1400" y="1919"/>
                    </a:lnTo>
                    <a:lnTo>
                      <a:pt x="1404" y="1917"/>
                    </a:lnTo>
                    <a:lnTo>
                      <a:pt x="1408" y="1914"/>
                    </a:lnTo>
                    <a:lnTo>
                      <a:pt x="1412" y="1920"/>
                    </a:lnTo>
                    <a:lnTo>
                      <a:pt x="1416" y="1919"/>
                    </a:lnTo>
                    <a:lnTo>
                      <a:pt x="1420" y="1917"/>
                    </a:lnTo>
                    <a:lnTo>
                      <a:pt x="1424" y="1920"/>
                    </a:lnTo>
                    <a:lnTo>
                      <a:pt x="1428" y="1919"/>
                    </a:lnTo>
                    <a:lnTo>
                      <a:pt x="1432" y="1918"/>
                    </a:lnTo>
                    <a:lnTo>
                      <a:pt x="1435" y="1918"/>
                    </a:lnTo>
                    <a:lnTo>
                      <a:pt x="1439" y="1920"/>
                    </a:lnTo>
                    <a:lnTo>
                      <a:pt x="1443" y="1918"/>
                    </a:lnTo>
                    <a:lnTo>
                      <a:pt x="1447" y="1918"/>
                    </a:lnTo>
                    <a:lnTo>
                      <a:pt x="1451" y="1920"/>
                    </a:lnTo>
                    <a:lnTo>
                      <a:pt x="1455" y="1913"/>
                    </a:lnTo>
                    <a:lnTo>
                      <a:pt x="1459" y="1920"/>
                    </a:lnTo>
                    <a:lnTo>
                      <a:pt x="1463" y="1920"/>
                    </a:lnTo>
                    <a:lnTo>
                      <a:pt x="1467" y="1918"/>
                    </a:lnTo>
                    <a:lnTo>
                      <a:pt x="1471" y="1917"/>
                    </a:lnTo>
                    <a:lnTo>
                      <a:pt x="1475" y="1919"/>
                    </a:lnTo>
                    <a:lnTo>
                      <a:pt x="1479" y="1914"/>
                    </a:lnTo>
                    <a:lnTo>
                      <a:pt x="1483" y="1914"/>
                    </a:lnTo>
                    <a:lnTo>
                      <a:pt x="1487" y="1912"/>
                    </a:lnTo>
                    <a:lnTo>
                      <a:pt x="1491" y="1913"/>
                    </a:lnTo>
                    <a:lnTo>
                      <a:pt x="1495" y="1907"/>
                    </a:lnTo>
                    <a:lnTo>
                      <a:pt x="1499" y="1911"/>
                    </a:lnTo>
                    <a:lnTo>
                      <a:pt x="1502" y="1912"/>
                    </a:lnTo>
                    <a:lnTo>
                      <a:pt x="1506" y="1907"/>
                    </a:lnTo>
                    <a:lnTo>
                      <a:pt x="1510" y="1905"/>
                    </a:lnTo>
                    <a:lnTo>
                      <a:pt x="1514" y="1905"/>
                    </a:lnTo>
                    <a:lnTo>
                      <a:pt x="1518" y="1900"/>
                    </a:lnTo>
                    <a:lnTo>
                      <a:pt x="1522" y="1902"/>
                    </a:lnTo>
                    <a:lnTo>
                      <a:pt x="1526" y="1902"/>
                    </a:lnTo>
                    <a:lnTo>
                      <a:pt x="1530" y="1897"/>
                    </a:lnTo>
                    <a:lnTo>
                      <a:pt x="1534" y="1897"/>
                    </a:lnTo>
                    <a:lnTo>
                      <a:pt x="1538" y="1895"/>
                    </a:lnTo>
                    <a:lnTo>
                      <a:pt x="1542" y="1895"/>
                    </a:lnTo>
                    <a:lnTo>
                      <a:pt x="1546" y="1895"/>
                    </a:lnTo>
                    <a:lnTo>
                      <a:pt x="1550" y="1894"/>
                    </a:lnTo>
                    <a:lnTo>
                      <a:pt x="1554" y="1886"/>
                    </a:lnTo>
                    <a:lnTo>
                      <a:pt x="1558" y="1888"/>
                    </a:lnTo>
                    <a:lnTo>
                      <a:pt x="1562" y="1886"/>
                    </a:lnTo>
                    <a:lnTo>
                      <a:pt x="1566" y="1882"/>
                    </a:lnTo>
                    <a:lnTo>
                      <a:pt x="1570" y="1884"/>
                    </a:lnTo>
                    <a:lnTo>
                      <a:pt x="1573" y="1882"/>
                    </a:lnTo>
                    <a:lnTo>
                      <a:pt x="1577" y="1878"/>
                    </a:lnTo>
                    <a:lnTo>
                      <a:pt x="1581" y="1874"/>
                    </a:lnTo>
                    <a:lnTo>
                      <a:pt x="1585" y="1874"/>
                    </a:lnTo>
                    <a:lnTo>
                      <a:pt x="1589" y="1870"/>
                    </a:lnTo>
                    <a:lnTo>
                      <a:pt x="1593" y="1868"/>
                    </a:lnTo>
                    <a:lnTo>
                      <a:pt x="1597" y="1862"/>
                    </a:lnTo>
                    <a:lnTo>
                      <a:pt x="1601" y="1859"/>
                    </a:lnTo>
                    <a:lnTo>
                      <a:pt x="1605" y="1857"/>
                    </a:lnTo>
                    <a:lnTo>
                      <a:pt x="1609" y="1853"/>
                    </a:lnTo>
                    <a:lnTo>
                      <a:pt x="1613" y="1855"/>
                    </a:lnTo>
                    <a:lnTo>
                      <a:pt x="1617" y="1850"/>
                    </a:lnTo>
                    <a:lnTo>
                      <a:pt x="1621" y="1849"/>
                    </a:lnTo>
                    <a:lnTo>
                      <a:pt x="1625" y="1843"/>
                    </a:lnTo>
                    <a:lnTo>
                      <a:pt x="1629" y="1841"/>
                    </a:lnTo>
                    <a:lnTo>
                      <a:pt x="1633" y="1841"/>
                    </a:lnTo>
                    <a:lnTo>
                      <a:pt x="1637" y="1836"/>
                    </a:lnTo>
                    <a:lnTo>
                      <a:pt x="1640" y="1831"/>
                    </a:lnTo>
                    <a:lnTo>
                      <a:pt x="1644" y="1829"/>
                    </a:lnTo>
                    <a:lnTo>
                      <a:pt x="1648" y="1827"/>
                    </a:lnTo>
                    <a:lnTo>
                      <a:pt x="1652" y="1821"/>
                    </a:lnTo>
                    <a:lnTo>
                      <a:pt x="1656" y="1818"/>
                    </a:lnTo>
                    <a:lnTo>
                      <a:pt x="1660" y="1818"/>
                    </a:lnTo>
                    <a:lnTo>
                      <a:pt x="1664" y="1812"/>
                    </a:lnTo>
                    <a:lnTo>
                      <a:pt x="1668" y="1808"/>
                    </a:lnTo>
                    <a:lnTo>
                      <a:pt x="1672" y="1807"/>
                    </a:lnTo>
                    <a:lnTo>
                      <a:pt x="1676" y="1803"/>
                    </a:lnTo>
                    <a:lnTo>
                      <a:pt x="1680" y="1796"/>
                    </a:lnTo>
                    <a:lnTo>
                      <a:pt x="1684" y="1795"/>
                    </a:lnTo>
                    <a:lnTo>
                      <a:pt x="1688" y="1789"/>
                    </a:lnTo>
                    <a:lnTo>
                      <a:pt x="1692" y="1785"/>
                    </a:lnTo>
                    <a:lnTo>
                      <a:pt x="1696" y="1784"/>
                    </a:lnTo>
                    <a:lnTo>
                      <a:pt x="1700" y="1779"/>
                    </a:lnTo>
                    <a:lnTo>
                      <a:pt x="1704" y="1774"/>
                    </a:lnTo>
                    <a:lnTo>
                      <a:pt x="1707" y="1773"/>
                    </a:lnTo>
                    <a:lnTo>
                      <a:pt x="1711" y="1771"/>
                    </a:lnTo>
                    <a:lnTo>
                      <a:pt x="1715" y="1762"/>
                    </a:lnTo>
                    <a:lnTo>
                      <a:pt x="1719" y="1760"/>
                    </a:lnTo>
                    <a:lnTo>
                      <a:pt x="1723" y="1755"/>
                    </a:lnTo>
                    <a:lnTo>
                      <a:pt x="1727" y="1751"/>
                    </a:lnTo>
                    <a:lnTo>
                      <a:pt x="1731" y="1745"/>
                    </a:lnTo>
                    <a:lnTo>
                      <a:pt x="1735" y="1745"/>
                    </a:lnTo>
                    <a:lnTo>
                      <a:pt x="1739" y="1738"/>
                    </a:lnTo>
                    <a:lnTo>
                      <a:pt x="1743" y="1732"/>
                    </a:lnTo>
                    <a:lnTo>
                      <a:pt x="1747" y="1730"/>
                    </a:lnTo>
                    <a:lnTo>
                      <a:pt x="1751" y="1726"/>
                    </a:lnTo>
                    <a:lnTo>
                      <a:pt x="1755" y="1721"/>
                    </a:lnTo>
                    <a:lnTo>
                      <a:pt x="1759" y="1717"/>
                    </a:lnTo>
                    <a:lnTo>
                      <a:pt x="1763" y="1713"/>
                    </a:lnTo>
                    <a:lnTo>
                      <a:pt x="1767" y="1709"/>
                    </a:lnTo>
                    <a:lnTo>
                      <a:pt x="1771" y="1705"/>
                    </a:lnTo>
                    <a:lnTo>
                      <a:pt x="1775" y="1701"/>
                    </a:lnTo>
                    <a:lnTo>
                      <a:pt x="1778" y="1698"/>
                    </a:lnTo>
                    <a:lnTo>
                      <a:pt x="1782" y="1691"/>
                    </a:lnTo>
                    <a:lnTo>
                      <a:pt x="1786" y="1686"/>
                    </a:lnTo>
                    <a:lnTo>
                      <a:pt x="1790" y="1685"/>
                    </a:lnTo>
                    <a:lnTo>
                      <a:pt x="1794" y="1679"/>
                    </a:lnTo>
                    <a:lnTo>
                      <a:pt x="1798" y="1669"/>
                    </a:lnTo>
                    <a:lnTo>
                      <a:pt x="1802" y="1669"/>
                    </a:lnTo>
                    <a:lnTo>
                      <a:pt x="1806" y="1660"/>
                    </a:lnTo>
                    <a:lnTo>
                      <a:pt x="1810" y="1662"/>
                    </a:lnTo>
                    <a:lnTo>
                      <a:pt x="1814" y="1651"/>
                    </a:lnTo>
                    <a:lnTo>
                      <a:pt x="1818" y="1647"/>
                    </a:lnTo>
                    <a:lnTo>
                      <a:pt x="1822" y="1643"/>
                    </a:lnTo>
                    <a:lnTo>
                      <a:pt x="1826" y="1637"/>
                    </a:lnTo>
                    <a:lnTo>
                      <a:pt x="1830" y="1634"/>
                    </a:lnTo>
                    <a:lnTo>
                      <a:pt x="1834" y="1632"/>
                    </a:lnTo>
                    <a:lnTo>
                      <a:pt x="1838" y="1623"/>
                    </a:lnTo>
                    <a:lnTo>
                      <a:pt x="1842" y="1616"/>
                    </a:lnTo>
                    <a:lnTo>
                      <a:pt x="1845" y="1612"/>
                    </a:lnTo>
                    <a:lnTo>
                      <a:pt x="1849" y="1605"/>
                    </a:lnTo>
                    <a:lnTo>
                      <a:pt x="1853" y="1603"/>
                    </a:lnTo>
                    <a:lnTo>
                      <a:pt x="1857" y="1597"/>
                    </a:lnTo>
                    <a:lnTo>
                      <a:pt x="1861" y="1594"/>
                    </a:lnTo>
                    <a:lnTo>
                      <a:pt x="1865" y="1582"/>
                    </a:lnTo>
                    <a:lnTo>
                      <a:pt x="1869" y="1584"/>
                    </a:lnTo>
                    <a:lnTo>
                      <a:pt x="1873" y="1571"/>
                    </a:lnTo>
                    <a:lnTo>
                      <a:pt x="1877" y="1570"/>
                    </a:lnTo>
                    <a:lnTo>
                      <a:pt x="1881" y="1562"/>
                    </a:lnTo>
                    <a:lnTo>
                      <a:pt x="1885" y="1557"/>
                    </a:lnTo>
                    <a:lnTo>
                      <a:pt x="1889" y="1555"/>
                    </a:lnTo>
                    <a:lnTo>
                      <a:pt x="1893" y="1545"/>
                    </a:lnTo>
                    <a:lnTo>
                      <a:pt x="1897" y="1540"/>
                    </a:lnTo>
                    <a:lnTo>
                      <a:pt x="1901" y="1535"/>
                    </a:lnTo>
                    <a:lnTo>
                      <a:pt x="1905" y="1533"/>
                    </a:lnTo>
                    <a:lnTo>
                      <a:pt x="1909" y="1528"/>
                    </a:lnTo>
                    <a:lnTo>
                      <a:pt x="1913" y="1520"/>
                    </a:lnTo>
                    <a:lnTo>
                      <a:pt x="1916" y="1516"/>
                    </a:lnTo>
                    <a:lnTo>
                      <a:pt x="1920" y="1510"/>
                    </a:lnTo>
                    <a:lnTo>
                      <a:pt x="1924" y="1501"/>
                    </a:lnTo>
                    <a:lnTo>
                      <a:pt x="1928" y="1499"/>
                    </a:lnTo>
                    <a:lnTo>
                      <a:pt x="1932" y="1492"/>
                    </a:lnTo>
                    <a:lnTo>
                      <a:pt x="1936" y="1492"/>
                    </a:lnTo>
                    <a:lnTo>
                      <a:pt x="1940" y="1483"/>
                    </a:lnTo>
                    <a:lnTo>
                      <a:pt x="1944" y="1475"/>
                    </a:lnTo>
                    <a:lnTo>
                      <a:pt x="1948" y="1471"/>
                    </a:lnTo>
                    <a:lnTo>
                      <a:pt x="1952" y="1468"/>
                    </a:lnTo>
                    <a:lnTo>
                      <a:pt x="1956" y="1460"/>
                    </a:lnTo>
                    <a:lnTo>
                      <a:pt x="1960" y="1452"/>
                    </a:lnTo>
                    <a:lnTo>
                      <a:pt x="1964" y="1447"/>
                    </a:lnTo>
                    <a:lnTo>
                      <a:pt x="1968" y="1447"/>
                    </a:lnTo>
                    <a:lnTo>
                      <a:pt x="1972" y="1440"/>
                    </a:lnTo>
                    <a:lnTo>
                      <a:pt x="1976" y="1431"/>
                    </a:lnTo>
                    <a:lnTo>
                      <a:pt x="1980" y="1424"/>
                    </a:lnTo>
                    <a:lnTo>
                      <a:pt x="1983" y="1418"/>
                    </a:lnTo>
                    <a:lnTo>
                      <a:pt x="1987" y="1412"/>
                    </a:lnTo>
                    <a:lnTo>
                      <a:pt x="1991" y="1409"/>
                    </a:lnTo>
                    <a:lnTo>
                      <a:pt x="1995" y="1405"/>
                    </a:lnTo>
                    <a:lnTo>
                      <a:pt x="1999" y="1393"/>
                    </a:lnTo>
                    <a:lnTo>
                      <a:pt x="2003" y="1392"/>
                    </a:lnTo>
                    <a:lnTo>
                      <a:pt x="2007" y="1386"/>
                    </a:lnTo>
                    <a:lnTo>
                      <a:pt x="2011" y="1378"/>
                    </a:lnTo>
                    <a:lnTo>
                      <a:pt x="2015" y="1375"/>
                    </a:lnTo>
                    <a:lnTo>
                      <a:pt x="2019" y="1368"/>
                    </a:lnTo>
                    <a:lnTo>
                      <a:pt x="2023" y="1358"/>
                    </a:lnTo>
                    <a:lnTo>
                      <a:pt x="2027" y="1354"/>
                    </a:lnTo>
                    <a:lnTo>
                      <a:pt x="2031" y="1352"/>
                    </a:lnTo>
                    <a:lnTo>
                      <a:pt x="2035" y="1343"/>
                    </a:lnTo>
                    <a:lnTo>
                      <a:pt x="2039" y="1334"/>
                    </a:lnTo>
                    <a:lnTo>
                      <a:pt x="2043" y="1330"/>
                    </a:lnTo>
                    <a:lnTo>
                      <a:pt x="2047" y="1324"/>
                    </a:lnTo>
                    <a:lnTo>
                      <a:pt x="2050" y="1317"/>
                    </a:lnTo>
                    <a:lnTo>
                      <a:pt x="2054" y="1312"/>
                    </a:lnTo>
                    <a:lnTo>
                      <a:pt x="2058" y="1307"/>
                    </a:lnTo>
                    <a:lnTo>
                      <a:pt x="2062" y="1304"/>
                    </a:lnTo>
                    <a:lnTo>
                      <a:pt x="2066" y="1295"/>
                    </a:lnTo>
                    <a:lnTo>
                      <a:pt x="2070" y="1288"/>
                    </a:lnTo>
                    <a:lnTo>
                      <a:pt x="2074" y="1281"/>
                    </a:lnTo>
                    <a:lnTo>
                      <a:pt x="2078" y="1277"/>
                    </a:lnTo>
                    <a:lnTo>
                      <a:pt x="2082" y="1271"/>
                    </a:lnTo>
                    <a:lnTo>
                      <a:pt x="2086" y="1265"/>
                    </a:lnTo>
                    <a:lnTo>
                      <a:pt x="2090" y="1261"/>
                    </a:lnTo>
                    <a:lnTo>
                      <a:pt x="2094" y="1254"/>
                    </a:lnTo>
                    <a:lnTo>
                      <a:pt x="2098" y="1246"/>
                    </a:lnTo>
                    <a:lnTo>
                      <a:pt x="2102" y="1246"/>
                    </a:lnTo>
                    <a:lnTo>
                      <a:pt x="2106" y="1235"/>
                    </a:lnTo>
                    <a:lnTo>
                      <a:pt x="2110" y="1228"/>
                    </a:lnTo>
                    <a:lnTo>
                      <a:pt x="2114" y="1221"/>
                    </a:lnTo>
                    <a:lnTo>
                      <a:pt x="2118" y="1218"/>
                    </a:lnTo>
                    <a:lnTo>
                      <a:pt x="2121" y="1212"/>
                    </a:lnTo>
                    <a:lnTo>
                      <a:pt x="2125" y="1207"/>
                    </a:lnTo>
                    <a:lnTo>
                      <a:pt x="2129" y="1200"/>
                    </a:lnTo>
                    <a:lnTo>
                      <a:pt x="2133" y="1194"/>
                    </a:lnTo>
                    <a:lnTo>
                      <a:pt x="2137" y="1186"/>
                    </a:lnTo>
                    <a:lnTo>
                      <a:pt x="2141" y="1178"/>
                    </a:lnTo>
                    <a:lnTo>
                      <a:pt x="2145" y="1174"/>
                    </a:lnTo>
                    <a:lnTo>
                      <a:pt x="2149" y="1165"/>
                    </a:lnTo>
                    <a:lnTo>
                      <a:pt x="2153" y="1162"/>
                    </a:lnTo>
                    <a:lnTo>
                      <a:pt x="2157" y="1156"/>
                    </a:lnTo>
                    <a:lnTo>
                      <a:pt x="2161" y="1149"/>
                    </a:lnTo>
                    <a:lnTo>
                      <a:pt x="2165" y="1144"/>
                    </a:lnTo>
                    <a:lnTo>
                      <a:pt x="2169" y="1137"/>
                    </a:lnTo>
                    <a:lnTo>
                      <a:pt x="2173" y="1132"/>
                    </a:lnTo>
                    <a:lnTo>
                      <a:pt x="2177" y="1124"/>
                    </a:lnTo>
                    <a:lnTo>
                      <a:pt x="2181" y="1116"/>
                    </a:lnTo>
                    <a:lnTo>
                      <a:pt x="2185" y="1112"/>
                    </a:lnTo>
                    <a:lnTo>
                      <a:pt x="2188" y="1107"/>
                    </a:lnTo>
                    <a:lnTo>
                      <a:pt x="2192" y="1102"/>
                    </a:lnTo>
                    <a:lnTo>
                      <a:pt x="2196" y="1098"/>
                    </a:lnTo>
                    <a:lnTo>
                      <a:pt x="2200" y="1088"/>
                    </a:lnTo>
                    <a:lnTo>
                      <a:pt x="2204" y="1084"/>
                    </a:lnTo>
                    <a:lnTo>
                      <a:pt x="2208" y="1079"/>
                    </a:lnTo>
                    <a:lnTo>
                      <a:pt x="2212" y="1071"/>
                    </a:lnTo>
                    <a:lnTo>
                      <a:pt x="2216" y="1067"/>
                    </a:lnTo>
                    <a:lnTo>
                      <a:pt x="2220" y="1060"/>
                    </a:lnTo>
                    <a:lnTo>
                      <a:pt x="2224" y="1054"/>
                    </a:lnTo>
                    <a:lnTo>
                      <a:pt x="2228" y="1048"/>
                    </a:lnTo>
                    <a:lnTo>
                      <a:pt x="2232" y="1039"/>
                    </a:lnTo>
                    <a:lnTo>
                      <a:pt x="2236" y="1032"/>
                    </a:lnTo>
                    <a:lnTo>
                      <a:pt x="2240" y="1031"/>
                    </a:lnTo>
                    <a:lnTo>
                      <a:pt x="2244" y="1025"/>
                    </a:lnTo>
                    <a:lnTo>
                      <a:pt x="2248" y="1018"/>
                    </a:lnTo>
                    <a:lnTo>
                      <a:pt x="2252" y="1011"/>
                    </a:lnTo>
                    <a:lnTo>
                      <a:pt x="2255" y="1007"/>
                    </a:lnTo>
                    <a:lnTo>
                      <a:pt x="2259" y="1003"/>
                    </a:lnTo>
                    <a:lnTo>
                      <a:pt x="2263" y="998"/>
                    </a:lnTo>
                    <a:lnTo>
                      <a:pt x="2267" y="986"/>
                    </a:lnTo>
                    <a:lnTo>
                      <a:pt x="2271" y="983"/>
                    </a:lnTo>
                    <a:lnTo>
                      <a:pt x="2275" y="977"/>
                    </a:lnTo>
                    <a:lnTo>
                      <a:pt x="2279" y="970"/>
                    </a:lnTo>
                    <a:lnTo>
                      <a:pt x="2283" y="966"/>
                    </a:lnTo>
                    <a:lnTo>
                      <a:pt x="2287" y="966"/>
                    </a:lnTo>
                    <a:lnTo>
                      <a:pt x="2291" y="951"/>
                    </a:lnTo>
                    <a:lnTo>
                      <a:pt x="2295" y="948"/>
                    </a:lnTo>
                    <a:lnTo>
                      <a:pt x="2299" y="942"/>
                    </a:lnTo>
                    <a:lnTo>
                      <a:pt x="2303" y="938"/>
                    </a:lnTo>
                    <a:lnTo>
                      <a:pt x="2307" y="933"/>
                    </a:lnTo>
                    <a:lnTo>
                      <a:pt x="2311" y="926"/>
                    </a:lnTo>
                    <a:lnTo>
                      <a:pt x="2315" y="925"/>
                    </a:lnTo>
                    <a:lnTo>
                      <a:pt x="2319" y="919"/>
                    </a:lnTo>
                    <a:lnTo>
                      <a:pt x="2323" y="909"/>
                    </a:lnTo>
                    <a:lnTo>
                      <a:pt x="2326" y="903"/>
                    </a:lnTo>
                    <a:lnTo>
                      <a:pt x="2330" y="902"/>
                    </a:lnTo>
                    <a:lnTo>
                      <a:pt x="2334" y="891"/>
                    </a:lnTo>
                    <a:lnTo>
                      <a:pt x="2338" y="887"/>
                    </a:lnTo>
                    <a:lnTo>
                      <a:pt x="2342" y="882"/>
                    </a:lnTo>
                    <a:lnTo>
                      <a:pt x="2346" y="874"/>
                    </a:lnTo>
                    <a:lnTo>
                      <a:pt x="2350" y="868"/>
                    </a:lnTo>
                    <a:lnTo>
                      <a:pt x="2354" y="864"/>
                    </a:lnTo>
                    <a:lnTo>
                      <a:pt x="2358" y="858"/>
                    </a:lnTo>
                    <a:lnTo>
                      <a:pt x="2362" y="855"/>
                    </a:lnTo>
                    <a:lnTo>
                      <a:pt x="2366" y="847"/>
                    </a:lnTo>
                    <a:lnTo>
                      <a:pt x="2370" y="846"/>
                    </a:lnTo>
                    <a:lnTo>
                      <a:pt x="2374" y="839"/>
                    </a:lnTo>
                    <a:lnTo>
                      <a:pt x="2378" y="833"/>
                    </a:lnTo>
                    <a:lnTo>
                      <a:pt x="2382" y="827"/>
                    </a:lnTo>
                    <a:lnTo>
                      <a:pt x="2386" y="823"/>
                    </a:lnTo>
                    <a:lnTo>
                      <a:pt x="2390" y="818"/>
                    </a:lnTo>
                    <a:lnTo>
                      <a:pt x="2393" y="809"/>
                    </a:lnTo>
                    <a:lnTo>
                      <a:pt x="2397" y="805"/>
                    </a:lnTo>
                    <a:lnTo>
                      <a:pt x="2401" y="799"/>
                    </a:lnTo>
                    <a:lnTo>
                      <a:pt x="2405" y="794"/>
                    </a:lnTo>
                    <a:lnTo>
                      <a:pt x="2409" y="789"/>
                    </a:lnTo>
                    <a:lnTo>
                      <a:pt x="2413" y="781"/>
                    </a:lnTo>
                    <a:lnTo>
                      <a:pt x="2417" y="775"/>
                    </a:lnTo>
                    <a:lnTo>
                      <a:pt x="2421" y="776"/>
                    </a:lnTo>
                    <a:lnTo>
                      <a:pt x="2425" y="769"/>
                    </a:lnTo>
                    <a:lnTo>
                      <a:pt x="2429" y="763"/>
                    </a:lnTo>
                    <a:lnTo>
                      <a:pt x="2433" y="758"/>
                    </a:lnTo>
                    <a:lnTo>
                      <a:pt x="2437" y="753"/>
                    </a:lnTo>
                    <a:lnTo>
                      <a:pt x="2441" y="747"/>
                    </a:lnTo>
                    <a:lnTo>
                      <a:pt x="2445" y="744"/>
                    </a:lnTo>
                    <a:lnTo>
                      <a:pt x="2449" y="736"/>
                    </a:lnTo>
                    <a:lnTo>
                      <a:pt x="2453" y="729"/>
                    </a:lnTo>
                    <a:lnTo>
                      <a:pt x="2457" y="725"/>
                    </a:lnTo>
                    <a:lnTo>
                      <a:pt x="2461" y="719"/>
                    </a:lnTo>
                    <a:lnTo>
                      <a:pt x="2464" y="710"/>
                    </a:lnTo>
                    <a:lnTo>
                      <a:pt x="2468" y="707"/>
                    </a:lnTo>
                    <a:lnTo>
                      <a:pt x="2472" y="706"/>
                    </a:lnTo>
                    <a:lnTo>
                      <a:pt x="2476" y="701"/>
                    </a:lnTo>
                    <a:lnTo>
                      <a:pt x="2480" y="694"/>
                    </a:lnTo>
                    <a:lnTo>
                      <a:pt x="2484" y="689"/>
                    </a:lnTo>
                    <a:lnTo>
                      <a:pt x="2488" y="686"/>
                    </a:lnTo>
                    <a:lnTo>
                      <a:pt x="2492" y="682"/>
                    </a:lnTo>
                    <a:lnTo>
                      <a:pt x="2496" y="674"/>
                    </a:lnTo>
                    <a:lnTo>
                      <a:pt x="2500" y="670"/>
                    </a:lnTo>
                    <a:lnTo>
                      <a:pt x="2504" y="666"/>
                    </a:lnTo>
                    <a:lnTo>
                      <a:pt x="2508" y="663"/>
                    </a:lnTo>
                    <a:lnTo>
                      <a:pt x="2512" y="659"/>
                    </a:lnTo>
                    <a:lnTo>
                      <a:pt x="2516" y="647"/>
                    </a:lnTo>
                    <a:lnTo>
                      <a:pt x="2520" y="643"/>
                    </a:lnTo>
                    <a:lnTo>
                      <a:pt x="2524" y="643"/>
                    </a:lnTo>
                    <a:lnTo>
                      <a:pt x="2528" y="635"/>
                    </a:lnTo>
                    <a:lnTo>
                      <a:pt x="2531" y="629"/>
                    </a:lnTo>
                    <a:lnTo>
                      <a:pt x="2535" y="628"/>
                    </a:lnTo>
                    <a:lnTo>
                      <a:pt x="2539" y="620"/>
                    </a:lnTo>
                    <a:lnTo>
                      <a:pt x="2543" y="617"/>
                    </a:lnTo>
                    <a:lnTo>
                      <a:pt x="2547" y="614"/>
                    </a:lnTo>
                    <a:lnTo>
                      <a:pt x="2551" y="606"/>
                    </a:lnTo>
                    <a:lnTo>
                      <a:pt x="2555" y="601"/>
                    </a:lnTo>
                    <a:lnTo>
                      <a:pt x="2559" y="600"/>
                    </a:lnTo>
                    <a:lnTo>
                      <a:pt x="2563" y="595"/>
                    </a:lnTo>
                    <a:lnTo>
                      <a:pt x="2567" y="588"/>
                    </a:lnTo>
                    <a:lnTo>
                      <a:pt x="2571" y="584"/>
                    </a:lnTo>
                    <a:lnTo>
                      <a:pt x="2575" y="578"/>
                    </a:lnTo>
                    <a:lnTo>
                      <a:pt x="2579" y="575"/>
                    </a:lnTo>
                    <a:lnTo>
                      <a:pt x="2583" y="572"/>
                    </a:lnTo>
                    <a:lnTo>
                      <a:pt x="2587" y="565"/>
                    </a:lnTo>
                    <a:lnTo>
                      <a:pt x="2591" y="563"/>
                    </a:lnTo>
                    <a:lnTo>
                      <a:pt x="2595" y="558"/>
                    </a:lnTo>
                    <a:lnTo>
                      <a:pt x="2598" y="554"/>
                    </a:lnTo>
                    <a:lnTo>
                      <a:pt x="2602" y="550"/>
                    </a:lnTo>
                    <a:lnTo>
                      <a:pt x="2606" y="547"/>
                    </a:lnTo>
                    <a:lnTo>
                      <a:pt x="2610" y="540"/>
                    </a:lnTo>
                    <a:lnTo>
                      <a:pt x="2614" y="537"/>
                    </a:lnTo>
                    <a:lnTo>
                      <a:pt x="2618" y="530"/>
                    </a:lnTo>
                    <a:lnTo>
                      <a:pt x="2622" y="528"/>
                    </a:lnTo>
                    <a:lnTo>
                      <a:pt x="2626" y="525"/>
                    </a:lnTo>
                    <a:lnTo>
                      <a:pt x="2630" y="517"/>
                    </a:lnTo>
                    <a:lnTo>
                      <a:pt x="2634" y="517"/>
                    </a:lnTo>
                    <a:lnTo>
                      <a:pt x="2638" y="511"/>
                    </a:lnTo>
                    <a:lnTo>
                      <a:pt x="2642" y="506"/>
                    </a:lnTo>
                    <a:lnTo>
                      <a:pt x="2646" y="499"/>
                    </a:lnTo>
                    <a:lnTo>
                      <a:pt x="2650" y="497"/>
                    </a:lnTo>
                    <a:lnTo>
                      <a:pt x="2654" y="493"/>
                    </a:lnTo>
                    <a:lnTo>
                      <a:pt x="2658" y="490"/>
                    </a:lnTo>
                    <a:lnTo>
                      <a:pt x="2662" y="485"/>
                    </a:lnTo>
                    <a:lnTo>
                      <a:pt x="2666" y="484"/>
                    </a:lnTo>
                    <a:lnTo>
                      <a:pt x="2669" y="478"/>
                    </a:lnTo>
                    <a:lnTo>
                      <a:pt x="2673" y="477"/>
                    </a:lnTo>
                    <a:lnTo>
                      <a:pt x="2677" y="470"/>
                    </a:lnTo>
                    <a:lnTo>
                      <a:pt x="2681" y="470"/>
                    </a:lnTo>
                    <a:lnTo>
                      <a:pt x="2685" y="461"/>
                    </a:lnTo>
                    <a:lnTo>
                      <a:pt x="2689" y="462"/>
                    </a:lnTo>
                    <a:lnTo>
                      <a:pt x="2693" y="456"/>
                    </a:lnTo>
                    <a:lnTo>
                      <a:pt x="2697" y="450"/>
                    </a:lnTo>
                    <a:lnTo>
                      <a:pt x="2701" y="447"/>
                    </a:lnTo>
                    <a:lnTo>
                      <a:pt x="2705" y="443"/>
                    </a:lnTo>
                    <a:lnTo>
                      <a:pt x="2709" y="439"/>
                    </a:lnTo>
                    <a:lnTo>
                      <a:pt x="2713" y="436"/>
                    </a:lnTo>
                    <a:lnTo>
                      <a:pt x="2717" y="430"/>
                    </a:lnTo>
                    <a:lnTo>
                      <a:pt x="2721" y="426"/>
                    </a:lnTo>
                    <a:lnTo>
                      <a:pt x="2725" y="426"/>
                    </a:lnTo>
                    <a:lnTo>
                      <a:pt x="2729" y="418"/>
                    </a:lnTo>
                    <a:lnTo>
                      <a:pt x="2733" y="414"/>
                    </a:lnTo>
                    <a:lnTo>
                      <a:pt x="2736" y="413"/>
                    </a:lnTo>
                    <a:lnTo>
                      <a:pt x="2740" y="412"/>
                    </a:lnTo>
                    <a:lnTo>
                      <a:pt x="2744" y="408"/>
                    </a:lnTo>
                    <a:lnTo>
                      <a:pt x="2748" y="401"/>
                    </a:lnTo>
                    <a:lnTo>
                      <a:pt x="2752" y="401"/>
                    </a:lnTo>
                    <a:lnTo>
                      <a:pt x="2756" y="396"/>
                    </a:lnTo>
                    <a:lnTo>
                      <a:pt x="2760" y="391"/>
                    </a:lnTo>
                    <a:lnTo>
                      <a:pt x="2764" y="385"/>
                    </a:lnTo>
                    <a:lnTo>
                      <a:pt x="2768" y="383"/>
                    </a:lnTo>
                    <a:lnTo>
                      <a:pt x="2772" y="379"/>
                    </a:lnTo>
                    <a:lnTo>
                      <a:pt x="2776" y="378"/>
                    </a:lnTo>
                    <a:lnTo>
                      <a:pt x="2780" y="373"/>
                    </a:lnTo>
                    <a:lnTo>
                      <a:pt x="2784" y="366"/>
                    </a:lnTo>
                    <a:lnTo>
                      <a:pt x="2788" y="367"/>
                    </a:lnTo>
                    <a:lnTo>
                      <a:pt x="2792" y="363"/>
                    </a:lnTo>
                    <a:lnTo>
                      <a:pt x="2796" y="357"/>
                    </a:lnTo>
                    <a:lnTo>
                      <a:pt x="2800" y="359"/>
                    </a:lnTo>
                    <a:lnTo>
                      <a:pt x="2803" y="354"/>
                    </a:lnTo>
                    <a:lnTo>
                      <a:pt x="2807" y="348"/>
                    </a:lnTo>
                    <a:lnTo>
                      <a:pt x="2811" y="349"/>
                    </a:lnTo>
                    <a:lnTo>
                      <a:pt x="2815" y="345"/>
                    </a:lnTo>
                    <a:lnTo>
                      <a:pt x="2819" y="341"/>
                    </a:lnTo>
                    <a:lnTo>
                      <a:pt x="2823" y="336"/>
                    </a:lnTo>
                    <a:lnTo>
                      <a:pt x="2827" y="334"/>
                    </a:lnTo>
                    <a:lnTo>
                      <a:pt x="2831" y="333"/>
                    </a:lnTo>
                    <a:lnTo>
                      <a:pt x="2835" y="328"/>
                    </a:lnTo>
                    <a:lnTo>
                      <a:pt x="2839" y="324"/>
                    </a:lnTo>
                    <a:lnTo>
                      <a:pt x="2843" y="320"/>
                    </a:lnTo>
                    <a:lnTo>
                      <a:pt x="2847" y="320"/>
                    </a:lnTo>
                    <a:lnTo>
                      <a:pt x="2851" y="315"/>
                    </a:lnTo>
                    <a:lnTo>
                      <a:pt x="2855" y="312"/>
                    </a:lnTo>
                    <a:lnTo>
                      <a:pt x="2859" y="309"/>
                    </a:lnTo>
                    <a:lnTo>
                      <a:pt x="2863" y="302"/>
                    </a:lnTo>
                    <a:lnTo>
                      <a:pt x="2867" y="302"/>
                    </a:lnTo>
                    <a:lnTo>
                      <a:pt x="2871" y="301"/>
                    </a:lnTo>
                    <a:lnTo>
                      <a:pt x="2874" y="299"/>
                    </a:lnTo>
                    <a:lnTo>
                      <a:pt x="2878" y="297"/>
                    </a:lnTo>
                    <a:lnTo>
                      <a:pt x="2882" y="295"/>
                    </a:lnTo>
                    <a:lnTo>
                      <a:pt x="2886" y="290"/>
                    </a:lnTo>
                    <a:lnTo>
                      <a:pt x="2890" y="289"/>
                    </a:lnTo>
                    <a:lnTo>
                      <a:pt x="2894" y="285"/>
                    </a:lnTo>
                    <a:lnTo>
                      <a:pt x="2898" y="279"/>
                    </a:lnTo>
                    <a:lnTo>
                      <a:pt x="2902" y="279"/>
                    </a:lnTo>
                    <a:lnTo>
                      <a:pt x="2906" y="279"/>
                    </a:lnTo>
                    <a:lnTo>
                      <a:pt x="2910" y="275"/>
                    </a:lnTo>
                    <a:lnTo>
                      <a:pt x="2914" y="273"/>
                    </a:lnTo>
                    <a:lnTo>
                      <a:pt x="2918" y="267"/>
                    </a:lnTo>
                    <a:lnTo>
                      <a:pt x="2922" y="266"/>
                    </a:lnTo>
                    <a:lnTo>
                      <a:pt x="2926" y="263"/>
                    </a:lnTo>
                    <a:lnTo>
                      <a:pt x="2930" y="260"/>
                    </a:lnTo>
                    <a:lnTo>
                      <a:pt x="2934" y="257"/>
                    </a:lnTo>
                    <a:lnTo>
                      <a:pt x="2938" y="257"/>
                    </a:lnTo>
                    <a:lnTo>
                      <a:pt x="2941" y="252"/>
                    </a:lnTo>
                    <a:lnTo>
                      <a:pt x="2945" y="250"/>
                    </a:lnTo>
                    <a:lnTo>
                      <a:pt x="2949" y="251"/>
                    </a:lnTo>
                    <a:lnTo>
                      <a:pt x="2953" y="245"/>
                    </a:lnTo>
                    <a:lnTo>
                      <a:pt x="2957" y="244"/>
                    </a:lnTo>
                    <a:lnTo>
                      <a:pt x="2961" y="242"/>
                    </a:lnTo>
                    <a:lnTo>
                      <a:pt x="2965" y="239"/>
                    </a:lnTo>
                    <a:lnTo>
                      <a:pt x="2969" y="238"/>
                    </a:lnTo>
                    <a:lnTo>
                      <a:pt x="2973" y="234"/>
                    </a:lnTo>
                    <a:lnTo>
                      <a:pt x="2977" y="227"/>
                    </a:lnTo>
                    <a:lnTo>
                      <a:pt x="2981" y="226"/>
                    </a:lnTo>
                    <a:lnTo>
                      <a:pt x="2985" y="227"/>
                    </a:lnTo>
                    <a:lnTo>
                      <a:pt x="2989" y="226"/>
                    </a:lnTo>
                    <a:lnTo>
                      <a:pt x="2993" y="219"/>
                    </a:lnTo>
                    <a:lnTo>
                      <a:pt x="2997" y="217"/>
                    </a:lnTo>
                    <a:lnTo>
                      <a:pt x="3001" y="215"/>
                    </a:lnTo>
                    <a:lnTo>
                      <a:pt x="3005" y="211"/>
                    </a:lnTo>
                    <a:lnTo>
                      <a:pt x="3009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5" name="Freeform 3117"/>
              <p:cNvSpPr>
                <a:spLocks/>
              </p:cNvSpPr>
              <p:nvPr/>
            </p:nvSpPr>
            <p:spPr bwMode="auto">
              <a:xfrm>
                <a:off x="2998" y="2016"/>
                <a:ext cx="2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7" y="1"/>
                  </a:cxn>
                  <a:cxn ang="0">
                    <a:pos x="11" y="0"/>
                  </a:cxn>
                  <a:cxn ang="0">
                    <a:pos x="15" y="1"/>
                  </a:cxn>
                  <a:cxn ang="0">
                    <a:pos x="19" y="0"/>
                  </a:cxn>
                  <a:cxn ang="0">
                    <a:pos x="23" y="1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35" y="1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6" name="Line 3118"/>
              <p:cNvSpPr>
                <a:spLocks noChangeShapeType="1"/>
              </p:cNvSpPr>
              <p:nvPr/>
            </p:nvSpPr>
            <p:spPr bwMode="auto">
              <a:xfrm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7" name="Line 3119"/>
              <p:cNvSpPr>
                <a:spLocks noChangeShapeType="1"/>
              </p:cNvSpPr>
              <p:nvPr/>
            </p:nvSpPr>
            <p:spPr bwMode="auto">
              <a:xfrm flipV="1">
                <a:off x="302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8" name="Freeform 3120"/>
              <p:cNvSpPr>
                <a:spLocks/>
              </p:cNvSpPr>
              <p:nvPr/>
            </p:nvSpPr>
            <p:spPr bwMode="auto">
              <a:xfrm>
                <a:off x="3023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69" name="Line 3121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70" name="Line 3122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72" name="Freeform 3124"/>
              <p:cNvSpPr>
                <a:spLocks/>
              </p:cNvSpPr>
              <p:nvPr/>
            </p:nvSpPr>
            <p:spPr bwMode="auto">
              <a:xfrm flipV="1">
                <a:off x="3035" y="911"/>
                <a:ext cx="1778" cy="110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6"/>
                  </a:cxn>
                  <a:cxn ang="0">
                    <a:pos x="149" y="13"/>
                  </a:cxn>
                  <a:cxn ang="0">
                    <a:pos x="201" y="28"/>
                  </a:cxn>
                  <a:cxn ang="0">
                    <a:pos x="252" y="49"/>
                  </a:cxn>
                  <a:cxn ang="0">
                    <a:pos x="303" y="80"/>
                  </a:cxn>
                  <a:cxn ang="0">
                    <a:pos x="354" y="121"/>
                  </a:cxn>
                  <a:cxn ang="0">
                    <a:pos x="406" y="171"/>
                  </a:cxn>
                  <a:cxn ang="0">
                    <a:pos x="457" y="235"/>
                  </a:cxn>
                  <a:cxn ang="0">
                    <a:pos x="508" y="310"/>
                  </a:cxn>
                  <a:cxn ang="0">
                    <a:pos x="559" y="394"/>
                  </a:cxn>
                  <a:cxn ang="0">
                    <a:pos x="611" y="488"/>
                  </a:cxn>
                  <a:cxn ang="0">
                    <a:pos x="662" y="589"/>
                  </a:cxn>
                  <a:cxn ang="0">
                    <a:pos x="713" y="698"/>
                  </a:cxn>
                  <a:cxn ang="0">
                    <a:pos x="764" y="811"/>
                  </a:cxn>
                  <a:cxn ang="0">
                    <a:pos x="816" y="927"/>
                  </a:cxn>
                  <a:cxn ang="0">
                    <a:pos x="867" y="1045"/>
                  </a:cxn>
                  <a:cxn ang="0">
                    <a:pos x="918" y="1158"/>
                  </a:cxn>
                  <a:cxn ang="0">
                    <a:pos x="969" y="1272"/>
                  </a:cxn>
                  <a:cxn ang="0">
                    <a:pos x="1021" y="1377"/>
                  </a:cxn>
                  <a:cxn ang="0">
                    <a:pos x="1072" y="1478"/>
                  </a:cxn>
                  <a:cxn ang="0">
                    <a:pos x="1123" y="1571"/>
                  </a:cxn>
                  <a:cxn ang="0">
                    <a:pos x="1174" y="1654"/>
                  </a:cxn>
                  <a:cxn ang="0">
                    <a:pos x="1226" y="1727"/>
                  </a:cxn>
                  <a:cxn ang="0">
                    <a:pos x="1277" y="1790"/>
                  </a:cxn>
                  <a:cxn ang="0">
                    <a:pos x="1328" y="1838"/>
                  </a:cxn>
                  <a:cxn ang="0">
                    <a:pos x="1379" y="1875"/>
                  </a:cxn>
                  <a:cxn ang="0">
                    <a:pos x="1431" y="1902"/>
                  </a:cxn>
                  <a:cxn ang="0">
                    <a:pos x="1482" y="1917"/>
                  </a:cxn>
                  <a:cxn ang="0">
                    <a:pos x="1533" y="1919"/>
                  </a:cxn>
                  <a:cxn ang="0">
                    <a:pos x="1584" y="1908"/>
                  </a:cxn>
                  <a:cxn ang="0">
                    <a:pos x="1636" y="1891"/>
                  </a:cxn>
                  <a:cxn ang="0">
                    <a:pos x="1687" y="1860"/>
                  </a:cxn>
                  <a:cxn ang="0">
                    <a:pos x="1738" y="1822"/>
                  </a:cxn>
                  <a:cxn ang="0">
                    <a:pos x="1789" y="1775"/>
                  </a:cxn>
                  <a:cxn ang="0">
                    <a:pos x="1841" y="1721"/>
                  </a:cxn>
                  <a:cxn ang="0">
                    <a:pos x="1892" y="1661"/>
                  </a:cxn>
                  <a:cxn ang="0">
                    <a:pos x="1943" y="1596"/>
                  </a:cxn>
                  <a:cxn ang="0">
                    <a:pos x="1994" y="1527"/>
                  </a:cxn>
                  <a:cxn ang="0">
                    <a:pos x="2046" y="1454"/>
                  </a:cxn>
                  <a:cxn ang="0">
                    <a:pos x="2097" y="1379"/>
                  </a:cxn>
                  <a:cxn ang="0">
                    <a:pos x="2148" y="1302"/>
                  </a:cxn>
                  <a:cxn ang="0">
                    <a:pos x="2199" y="1224"/>
                  </a:cxn>
                  <a:cxn ang="0">
                    <a:pos x="2251" y="1145"/>
                  </a:cxn>
                  <a:cxn ang="0">
                    <a:pos x="2302" y="1069"/>
                  </a:cxn>
                  <a:cxn ang="0">
                    <a:pos x="2353" y="991"/>
                  </a:cxn>
                  <a:cxn ang="0">
                    <a:pos x="2404" y="917"/>
                  </a:cxn>
                  <a:cxn ang="0">
                    <a:pos x="2456" y="845"/>
                  </a:cxn>
                  <a:cxn ang="0">
                    <a:pos x="2507" y="775"/>
                  </a:cxn>
                  <a:cxn ang="0">
                    <a:pos x="2558" y="708"/>
                  </a:cxn>
                  <a:cxn ang="0">
                    <a:pos x="2609" y="644"/>
                  </a:cxn>
                  <a:cxn ang="0">
                    <a:pos x="2661" y="586"/>
                  </a:cxn>
                  <a:cxn ang="0">
                    <a:pos x="2712" y="527"/>
                  </a:cxn>
                  <a:cxn ang="0">
                    <a:pos x="2763" y="473"/>
                  </a:cxn>
                  <a:cxn ang="0">
                    <a:pos x="2814" y="425"/>
                  </a:cxn>
                  <a:cxn ang="0">
                    <a:pos x="2866" y="378"/>
                  </a:cxn>
                  <a:cxn ang="0">
                    <a:pos x="2917" y="335"/>
                  </a:cxn>
                  <a:cxn ang="0">
                    <a:pos x="2968" y="295"/>
                  </a:cxn>
                  <a:cxn ang="0">
                    <a:pos x="3019" y="261"/>
                  </a:cxn>
                  <a:cxn ang="0">
                    <a:pos x="3071" y="228"/>
                  </a:cxn>
                </a:cxnLst>
                <a:rect l="0" t="0" r="r" b="b"/>
                <a:pathLst>
                  <a:path w="3087" h="1919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1" y="4"/>
                    </a:lnTo>
                    <a:lnTo>
                      <a:pt x="74" y="3"/>
                    </a:lnTo>
                    <a:lnTo>
                      <a:pt x="78" y="4"/>
                    </a:lnTo>
                    <a:lnTo>
                      <a:pt x="82" y="2"/>
                    </a:lnTo>
                    <a:lnTo>
                      <a:pt x="86" y="5"/>
                    </a:lnTo>
                    <a:lnTo>
                      <a:pt x="90" y="6"/>
                    </a:lnTo>
                    <a:lnTo>
                      <a:pt x="94" y="4"/>
                    </a:lnTo>
                    <a:lnTo>
                      <a:pt x="98" y="6"/>
                    </a:lnTo>
                    <a:lnTo>
                      <a:pt x="102" y="6"/>
                    </a:lnTo>
                    <a:lnTo>
                      <a:pt x="106" y="5"/>
                    </a:lnTo>
                    <a:lnTo>
                      <a:pt x="110" y="6"/>
                    </a:lnTo>
                    <a:lnTo>
                      <a:pt x="114" y="8"/>
                    </a:lnTo>
                    <a:lnTo>
                      <a:pt x="118" y="8"/>
                    </a:lnTo>
                    <a:lnTo>
                      <a:pt x="122" y="8"/>
                    </a:lnTo>
                    <a:lnTo>
                      <a:pt x="126" y="9"/>
                    </a:lnTo>
                    <a:lnTo>
                      <a:pt x="130" y="8"/>
                    </a:lnTo>
                    <a:lnTo>
                      <a:pt x="134" y="11"/>
                    </a:lnTo>
                    <a:lnTo>
                      <a:pt x="138" y="11"/>
                    </a:lnTo>
                    <a:lnTo>
                      <a:pt x="142" y="14"/>
                    </a:lnTo>
                    <a:lnTo>
                      <a:pt x="145" y="13"/>
                    </a:lnTo>
                    <a:lnTo>
                      <a:pt x="149" y="13"/>
                    </a:lnTo>
                    <a:lnTo>
                      <a:pt x="153" y="14"/>
                    </a:lnTo>
                    <a:lnTo>
                      <a:pt x="157" y="16"/>
                    </a:lnTo>
                    <a:lnTo>
                      <a:pt x="161" y="17"/>
                    </a:lnTo>
                    <a:lnTo>
                      <a:pt x="165" y="17"/>
                    </a:lnTo>
                    <a:lnTo>
                      <a:pt x="169" y="18"/>
                    </a:lnTo>
                    <a:lnTo>
                      <a:pt x="173" y="18"/>
                    </a:lnTo>
                    <a:lnTo>
                      <a:pt x="177" y="22"/>
                    </a:lnTo>
                    <a:lnTo>
                      <a:pt x="181" y="21"/>
                    </a:lnTo>
                    <a:lnTo>
                      <a:pt x="185" y="21"/>
                    </a:lnTo>
                    <a:lnTo>
                      <a:pt x="189" y="23"/>
                    </a:lnTo>
                    <a:lnTo>
                      <a:pt x="193" y="25"/>
                    </a:lnTo>
                    <a:lnTo>
                      <a:pt x="197" y="27"/>
                    </a:lnTo>
                    <a:lnTo>
                      <a:pt x="201" y="28"/>
                    </a:lnTo>
                    <a:lnTo>
                      <a:pt x="205" y="29"/>
                    </a:lnTo>
                    <a:lnTo>
                      <a:pt x="209" y="31"/>
                    </a:lnTo>
                    <a:lnTo>
                      <a:pt x="212" y="32"/>
                    </a:lnTo>
                    <a:lnTo>
                      <a:pt x="216" y="32"/>
                    </a:lnTo>
                    <a:lnTo>
                      <a:pt x="220" y="33"/>
                    </a:lnTo>
                    <a:lnTo>
                      <a:pt x="224" y="37"/>
                    </a:lnTo>
                    <a:lnTo>
                      <a:pt x="228" y="39"/>
                    </a:lnTo>
                    <a:lnTo>
                      <a:pt x="232" y="40"/>
                    </a:lnTo>
                    <a:lnTo>
                      <a:pt x="236" y="41"/>
                    </a:lnTo>
                    <a:lnTo>
                      <a:pt x="240" y="43"/>
                    </a:lnTo>
                    <a:lnTo>
                      <a:pt x="244" y="45"/>
                    </a:lnTo>
                    <a:lnTo>
                      <a:pt x="248" y="47"/>
                    </a:lnTo>
                    <a:lnTo>
                      <a:pt x="252" y="49"/>
                    </a:lnTo>
                    <a:lnTo>
                      <a:pt x="256" y="50"/>
                    </a:lnTo>
                    <a:lnTo>
                      <a:pt x="260" y="54"/>
                    </a:lnTo>
                    <a:lnTo>
                      <a:pt x="264" y="56"/>
                    </a:lnTo>
                    <a:lnTo>
                      <a:pt x="268" y="59"/>
                    </a:lnTo>
                    <a:lnTo>
                      <a:pt x="272" y="60"/>
                    </a:lnTo>
                    <a:lnTo>
                      <a:pt x="276" y="62"/>
                    </a:lnTo>
                    <a:lnTo>
                      <a:pt x="279" y="66"/>
                    </a:lnTo>
                    <a:lnTo>
                      <a:pt x="283" y="67"/>
                    </a:lnTo>
                    <a:lnTo>
                      <a:pt x="287" y="70"/>
                    </a:lnTo>
                    <a:lnTo>
                      <a:pt x="291" y="72"/>
                    </a:lnTo>
                    <a:lnTo>
                      <a:pt x="295" y="75"/>
                    </a:lnTo>
                    <a:lnTo>
                      <a:pt x="299" y="77"/>
                    </a:lnTo>
                    <a:lnTo>
                      <a:pt x="303" y="80"/>
                    </a:lnTo>
                    <a:lnTo>
                      <a:pt x="307" y="83"/>
                    </a:lnTo>
                    <a:lnTo>
                      <a:pt x="311" y="86"/>
                    </a:lnTo>
                    <a:lnTo>
                      <a:pt x="315" y="88"/>
                    </a:lnTo>
                    <a:lnTo>
                      <a:pt x="319" y="92"/>
                    </a:lnTo>
                    <a:lnTo>
                      <a:pt x="323" y="95"/>
                    </a:lnTo>
                    <a:lnTo>
                      <a:pt x="327" y="98"/>
                    </a:lnTo>
                    <a:lnTo>
                      <a:pt x="331" y="101"/>
                    </a:lnTo>
                    <a:lnTo>
                      <a:pt x="335" y="103"/>
                    </a:lnTo>
                    <a:lnTo>
                      <a:pt x="339" y="108"/>
                    </a:lnTo>
                    <a:lnTo>
                      <a:pt x="343" y="111"/>
                    </a:lnTo>
                    <a:lnTo>
                      <a:pt x="347" y="114"/>
                    </a:lnTo>
                    <a:lnTo>
                      <a:pt x="350" y="119"/>
                    </a:lnTo>
                    <a:lnTo>
                      <a:pt x="354" y="121"/>
                    </a:lnTo>
                    <a:lnTo>
                      <a:pt x="358" y="125"/>
                    </a:lnTo>
                    <a:lnTo>
                      <a:pt x="362" y="129"/>
                    </a:lnTo>
                    <a:lnTo>
                      <a:pt x="366" y="132"/>
                    </a:lnTo>
                    <a:lnTo>
                      <a:pt x="370" y="136"/>
                    </a:lnTo>
                    <a:lnTo>
                      <a:pt x="374" y="139"/>
                    </a:lnTo>
                    <a:lnTo>
                      <a:pt x="378" y="143"/>
                    </a:lnTo>
                    <a:lnTo>
                      <a:pt x="382" y="147"/>
                    </a:lnTo>
                    <a:lnTo>
                      <a:pt x="386" y="151"/>
                    </a:lnTo>
                    <a:lnTo>
                      <a:pt x="390" y="156"/>
                    </a:lnTo>
                    <a:lnTo>
                      <a:pt x="394" y="158"/>
                    </a:lnTo>
                    <a:lnTo>
                      <a:pt x="398" y="163"/>
                    </a:lnTo>
                    <a:lnTo>
                      <a:pt x="402" y="167"/>
                    </a:lnTo>
                    <a:lnTo>
                      <a:pt x="406" y="171"/>
                    </a:lnTo>
                    <a:lnTo>
                      <a:pt x="410" y="176"/>
                    </a:lnTo>
                    <a:lnTo>
                      <a:pt x="414" y="182"/>
                    </a:lnTo>
                    <a:lnTo>
                      <a:pt x="417" y="186"/>
                    </a:lnTo>
                    <a:lnTo>
                      <a:pt x="421" y="191"/>
                    </a:lnTo>
                    <a:lnTo>
                      <a:pt x="425" y="196"/>
                    </a:lnTo>
                    <a:lnTo>
                      <a:pt x="429" y="199"/>
                    </a:lnTo>
                    <a:lnTo>
                      <a:pt x="433" y="205"/>
                    </a:lnTo>
                    <a:lnTo>
                      <a:pt x="437" y="210"/>
                    </a:lnTo>
                    <a:lnTo>
                      <a:pt x="441" y="214"/>
                    </a:lnTo>
                    <a:lnTo>
                      <a:pt x="445" y="220"/>
                    </a:lnTo>
                    <a:lnTo>
                      <a:pt x="449" y="225"/>
                    </a:lnTo>
                    <a:lnTo>
                      <a:pt x="453" y="230"/>
                    </a:lnTo>
                    <a:lnTo>
                      <a:pt x="457" y="235"/>
                    </a:lnTo>
                    <a:lnTo>
                      <a:pt x="461" y="241"/>
                    </a:lnTo>
                    <a:lnTo>
                      <a:pt x="465" y="247"/>
                    </a:lnTo>
                    <a:lnTo>
                      <a:pt x="469" y="252"/>
                    </a:lnTo>
                    <a:lnTo>
                      <a:pt x="473" y="257"/>
                    </a:lnTo>
                    <a:lnTo>
                      <a:pt x="477" y="263"/>
                    </a:lnTo>
                    <a:lnTo>
                      <a:pt x="481" y="269"/>
                    </a:lnTo>
                    <a:lnTo>
                      <a:pt x="484" y="275"/>
                    </a:lnTo>
                    <a:lnTo>
                      <a:pt x="488" y="281"/>
                    </a:lnTo>
                    <a:lnTo>
                      <a:pt x="492" y="284"/>
                    </a:lnTo>
                    <a:lnTo>
                      <a:pt x="496" y="292"/>
                    </a:lnTo>
                    <a:lnTo>
                      <a:pt x="500" y="297"/>
                    </a:lnTo>
                    <a:lnTo>
                      <a:pt x="504" y="304"/>
                    </a:lnTo>
                    <a:lnTo>
                      <a:pt x="508" y="310"/>
                    </a:lnTo>
                    <a:lnTo>
                      <a:pt x="512" y="316"/>
                    </a:lnTo>
                    <a:lnTo>
                      <a:pt x="516" y="321"/>
                    </a:lnTo>
                    <a:lnTo>
                      <a:pt x="520" y="328"/>
                    </a:lnTo>
                    <a:lnTo>
                      <a:pt x="524" y="335"/>
                    </a:lnTo>
                    <a:lnTo>
                      <a:pt x="528" y="342"/>
                    </a:lnTo>
                    <a:lnTo>
                      <a:pt x="532" y="348"/>
                    </a:lnTo>
                    <a:lnTo>
                      <a:pt x="536" y="354"/>
                    </a:lnTo>
                    <a:lnTo>
                      <a:pt x="540" y="360"/>
                    </a:lnTo>
                    <a:lnTo>
                      <a:pt x="544" y="368"/>
                    </a:lnTo>
                    <a:lnTo>
                      <a:pt x="548" y="374"/>
                    </a:lnTo>
                    <a:lnTo>
                      <a:pt x="552" y="380"/>
                    </a:lnTo>
                    <a:lnTo>
                      <a:pt x="555" y="388"/>
                    </a:lnTo>
                    <a:lnTo>
                      <a:pt x="559" y="394"/>
                    </a:lnTo>
                    <a:lnTo>
                      <a:pt x="563" y="401"/>
                    </a:lnTo>
                    <a:lnTo>
                      <a:pt x="567" y="409"/>
                    </a:lnTo>
                    <a:lnTo>
                      <a:pt x="571" y="416"/>
                    </a:lnTo>
                    <a:lnTo>
                      <a:pt x="575" y="423"/>
                    </a:lnTo>
                    <a:lnTo>
                      <a:pt x="579" y="428"/>
                    </a:lnTo>
                    <a:lnTo>
                      <a:pt x="583" y="437"/>
                    </a:lnTo>
                    <a:lnTo>
                      <a:pt x="587" y="445"/>
                    </a:lnTo>
                    <a:lnTo>
                      <a:pt x="591" y="452"/>
                    </a:lnTo>
                    <a:lnTo>
                      <a:pt x="595" y="457"/>
                    </a:lnTo>
                    <a:lnTo>
                      <a:pt x="599" y="466"/>
                    </a:lnTo>
                    <a:lnTo>
                      <a:pt x="603" y="474"/>
                    </a:lnTo>
                    <a:lnTo>
                      <a:pt x="607" y="481"/>
                    </a:lnTo>
                    <a:lnTo>
                      <a:pt x="611" y="488"/>
                    </a:lnTo>
                    <a:lnTo>
                      <a:pt x="615" y="496"/>
                    </a:lnTo>
                    <a:lnTo>
                      <a:pt x="619" y="504"/>
                    </a:lnTo>
                    <a:lnTo>
                      <a:pt x="622" y="511"/>
                    </a:lnTo>
                    <a:lnTo>
                      <a:pt x="626" y="519"/>
                    </a:lnTo>
                    <a:lnTo>
                      <a:pt x="630" y="527"/>
                    </a:lnTo>
                    <a:lnTo>
                      <a:pt x="634" y="535"/>
                    </a:lnTo>
                    <a:lnTo>
                      <a:pt x="638" y="542"/>
                    </a:lnTo>
                    <a:lnTo>
                      <a:pt x="642" y="550"/>
                    </a:lnTo>
                    <a:lnTo>
                      <a:pt x="646" y="559"/>
                    </a:lnTo>
                    <a:lnTo>
                      <a:pt x="650" y="565"/>
                    </a:lnTo>
                    <a:lnTo>
                      <a:pt x="654" y="575"/>
                    </a:lnTo>
                    <a:lnTo>
                      <a:pt x="658" y="581"/>
                    </a:lnTo>
                    <a:lnTo>
                      <a:pt x="662" y="589"/>
                    </a:lnTo>
                    <a:lnTo>
                      <a:pt x="666" y="600"/>
                    </a:lnTo>
                    <a:lnTo>
                      <a:pt x="670" y="606"/>
                    </a:lnTo>
                    <a:lnTo>
                      <a:pt x="674" y="614"/>
                    </a:lnTo>
                    <a:lnTo>
                      <a:pt x="678" y="622"/>
                    </a:lnTo>
                    <a:lnTo>
                      <a:pt x="682" y="631"/>
                    </a:lnTo>
                    <a:lnTo>
                      <a:pt x="686" y="639"/>
                    </a:lnTo>
                    <a:lnTo>
                      <a:pt x="690" y="647"/>
                    </a:lnTo>
                    <a:lnTo>
                      <a:pt x="693" y="656"/>
                    </a:lnTo>
                    <a:lnTo>
                      <a:pt x="697" y="664"/>
                    </a:lnTo>
                    <a:lnTo>
                      <a:pt x="701" y="672"/>
                    </a:lnTo>
                    <a:lnTo>
                      <a:pt x="705" y="682"/>
                    </a:lnTo>
                    <a:lnTo>
                      <a:pt x="709" y="690"/>
                    </a:lnTo>
                    <a:lnTo>
                      <a:pt x="713" y="698"/>
                    </a:lnTo>
                    <a:lnTo>
                      <a:pt x="717" y="709"/>
                    </a:lnTo>
                    <a:lnTo>
                      <a:pt x="721" y="715"/>
                    </a:lnTo>
                    <a:lnTo>
                      <a:pt x="725" y="725"/>
                    </a:lnTo>
                    <a:lnTo>
                      <a:pt x="729" y="733"/>
                    </a:lnTo>
                    <a:lnTo>
                      <a:pt x="733" y="740"/>
                    </a:lnTo>
                    <a:lnTo>
                      <a:pt x="737" y="749"/>
                    </a:lnTo>
                    <a:lnTo>
                      <a:pt x="741" y="759"/>
                    </a:lnTo>
                    <a:lnTo>
                      <a:pt x="745" y="767"/>
                    </a:lnTo>
                    <a:lnTo>
                      <a:pt x="749" y="775"/>
                    </a:lnTo>
                    <a:lnTo>
                      <a:pt x="753" y="785"/>
                    </a:lnTo>
                    <a:lnTo>
                      <a:pt x="757" y="794"/>
                    </a:lnTo>
                    <a:lnTo>
                      <a:pt x="760" y="804"/>
                    </a:lnTo>
                    <a:lnTo>
                      <a:pt x="764" y="811"/>
                    </a:lnTo>
                    <a:lnTo>
                      <a:pt x="768" y="819"/>
                    </a:lnTo>
                    <a:lnTo>
                      <a:pt x="772" y="830"/>
                    </a:lnTo>
                    <a:lnTo>
                      <a:pt x="776" y="838"/>
                    </a:lnTo>
                    <a:lnTo>
                      <a:pt x="780" y="846"/>
                    </a:lnTo>
                    <a:lnTo>
                      <a:pt x="784" y="857"/>
                    </a:lnTo>
                    <a:lnTo>
                      <a:pt x="788" y="864"/>
                    </a:lnTo>
                    <a:lnTo>
                      <a:pt x="792" y="873"/>
                    </a:lnTo>
                    <a:lnTo>
                      <a:pt x="796" y="884"/>
                    </a:lnTo>
                    <a:lnTo>
                      <a:pt x="800" y="892"/>
                    </a:lnTo>
                    <a:lnTo>
                      <a:pt x="804" y="901"/>
                    </a:lnTo>
                    <a:lnTo>
                      <a:pt x="808" y="909"/>
                    </a:lnTo>
                    <a:lnTo>
                      <a:pt x="812" y="919"/>
                    </a:lnTo>
                    <a:lnTo>
                      <a:pt x="816" y="927"/>
                    </a:lnTo>
                    <a:lnTo>
                      <a:pt x="820" y="936"/>
                    </a:lnTo>
                    <a:lnTo>
                      <a:pt x="824" y="945"/>
                    </a:lnTo>
                    <a:lnTo>
                      <a:pt x="827" y="954"/>
                    </a:lnTo>
                    <a:lnTo>
                      <a:pt x="831" y="964"/>
                    </a:lnTo>
                    <a:lnTo>
                      <a:pt x="835" y="971"/>
                    </a:lnTo>
                    <a:lnTo>
                      <a:pt x="839" y="982"/>
                    </a:lnTo>
                    <a:lnTo>
                      <a:pt x="843" y="990"/>
                    </a:lnTo>
                    <a:lnTo>
                      <a:pt x="847" y="1000"/>
                    </a:lnTo>
                    <a:lnTo>
                      <a:pt x="851" y="1009"/>
                    </a:lnTo>
                    <a:lnTo>
                      <a:pt x="855" y="1017"/>
                    </a:lnTo>
                    <a:lnTo>
                      <a:pt x="859" y="1026"/>
                    </a:lnTo>
                    <a:lnTo>
                      <a:pt x="863" y="1036"/>
                    </a:lnTo>
                    <a:lnTo>
                      <a:pt x="867" y="1045"/>
                    </a:lnTo>
                    <a:lnTo>
                      <a:pt x="871" y="1053"/>
                    </a:lnTo>
                    <a:lnTo>
                      <a:pt x="875" y="1061"/>
                    </a:lnTo>
                    <a:lnTo>
                      <a:pt x="879" y="1072"/>
                    </a:lnTo>
                    <a:lnTo>
                      <a:pt x="883" y="1081"/>
                    </a:lnTo>
                    <a:lnTo>
                      <a:pt x="887" y="1090"/>
                    </a:lnTo>
                    <a:lnTo>
                      <a:pt x="891" y="1098"/>
                    </a:lnTo>
                    <a:lnTo>
                      <a:pt x="895" y="1107"/>
                    </a:lnTo>
                    <a:lnTo>
                      <a:pt x="898" y="1113"/>
                    </a:lnTo>
                    <a:lnTo>
                      <a:pt x="902" y="1123"/>
                    </a:lnTo>
                    <a:lnTo>
                      <a:pt x="906" y="1133"/>
                    </a:lnTo>
                    <a:lnTo>
                      <a:pt x="910" y="1141"/>
                    </a:lnTo>
                    <a:lnTo>
                      <a:pt x="914" y="1150"/>
                    </a:lnTo>
                    <a:lnTo>
                      <a:pt x="918" y="1158"/>
                    </a:lnTo>
                    <a:lnTo>
                      <a:pt x="922" y="1167"/>
                    </a:lnTo>
                    <a:lnTo>
                      <a:pt x="926" y="1176"/>
                    </a:lnTo>
                    <a:lnTo>
                      <a:pt x="930" y="1185"/>
                    </a:lnTo>
                    <a:lnTo>
                      <a:pt x="934" y="1195"/>
                    </a:lnTo>
                    <a:lnTo>
                      <a:pt x="938" y="1202"/>
                    </a:lnTo>
                    <a:lnTo>
                      <a:pt x="942" y="1212"/>
                    </a:lnTo>
                    <a:lnTo>
                      <a:pt x="946" y="1220"/>
                    </a:lnTo>
                    <a:lnTo>
                      <a:pt x="950" y="1228"/>
                    </a:lnTo>
                    <a:lnTo>
                      <a:pt x="954" y="1238"/>
                    </a:lnTo>
                    <a:lnTo>
                      <a:pt x="958" y="1246"/>
                    </a:lnTo>
                    <a:lnTo>
                      <a:pt x="962" y="1254"/>
                    </a:lnTo>
                    <a:lnTo>
                      <a:pt x="965" y="1263"/>
                    </a:lnTo>
                    <a:lnTo>
                      <a:pt x="969" y="1272"/>
                    </a:lnTo>
                    <a:lnTo>
                      <a:pt x="973" y="1280"/>
                    </a:lnTo>
                    <a:lnTo>
                      <a:pt x="977" y="1289"/>
                    </a:lnTo>
                    <a:lnTo>
                      <a:pt x="981" y="1297"/>
                    </a:lnTo>
                    <a:lnTo>
                      <a:pt x="985" y="1304"/>
                    </a:lnTo>
                    <a:lnTo>
                      <a:pt x="989" y="1314"/>
                    </a:lnTo>
                    <a:lnTo>
                      <a:pt x="993" y="1321"/>
                    </a:lnTo>
                    <a:lnTo>
                      <a:pt x="997" y="1329"/>
                    </a:lnTo>
                    <a:lnTo>
                      <a:pt x="1001" y="1338"/>
                    </a:lnTo>
                    <a:lnTo>
                      <a:pt x="1005" y="1345"/>
                    </a:lnTo>
                    <a:lnTo>
                      <a:pt x="1009" y="1354"/>
                    </a:lnTo>
                    <a:lnTo>
                      <a:pt x="1013" y="1363"/>
                    </a:lnTo>
                    <a:lnTo>
                      <a:pt x="1017" y="1369"/>
                    </a:lnTo>
                    <a:lnTo>
                      <a:pt x="1021" y="1377"/>
                    </a:lnTo>
                    <a:lnTo>
                      <a:pt x="1025" y="1386"/>
                    </a:lnTo>
                    <a:lnTo>
                      <a:pt x="1029" y="1394"/>
                    </a:lnTo>
                    <a:lnTo>
                      <a:pt x="1032" y="1401"/>
                    </a:lnTo>
                    <a:lnTo>
                      <a:pt x="1036" y="1409"/>
                    </a:lnTo>
                    <a:lnTo>
                      <a:pt x="1040" y="1417"/>
                    </a:lnTo>
                    <a:lnTo>
                      <a:pt x="1044" y="1425"/>
                    </a:lnTo>
                    <a:lnTo>
                      <a:pt x="1048" y="1434"/>
                    </a:lnTo>
                    <a:lnTo>
                      <a:pt x="1052" y="1440"/>
                    </a:lnTo>
                    <a:lnTo>
                      <a:pt x="1056" y="1448"/>
                    </a:lnTo>
                    <a:lnTo>
                      <a:pt x="1060" y="1456"/>
                    </a:lnTo>
                    <a:lnTo>
                      <a:pt x="1064" y="1463"/>
                    </a:lnTo>
                    <a:lnTo>
                      <a:pt x="1068" y="1471"/>
                    </a:lnTo>
                    <a:lnTo>
                      <a:pt x="1072" y="1478"/>
                    </a:lnTo>
                    <a:lnTo>
                      <a:pt x="1076" y="1487"/>
                    </a:lnTo>
                    <a:lnTo>
                      <a:pt x="1080" y="1492"/>
                    </a:lnTo>
                    <a:lnTo>
                      <a:pt x="1084" y="1500"/>
                    </a:lnTo>
                    <a:lnTo>
                      <a:pt x="1088" y="1506"/>
                    </a:lnTo>
                    <a:lnTo>
                      <a:pt x="1092" y="1515"/>
                    </a:lnTo>
                    <a:lnTo>
                      <a:pt x="1096" y="1522"/>
                    </a:lnTo>
                    <a:lnTo>
                      <a:pt x="1100" y="1529"/>
                    </a:lnTo>
                    <a:lnTo>
                      <a:pt x="1103" y="1536"/>
                    </a:lnTo>
                    <a:lnTo>
                      <a:pt x="1107" y="1544"/>
                    </a:lnTo>
                    <a:lnTo>
                      <a:pt x="1111" y="1551"/>
                    </a:lnTo>
                    <a:lnTo>
                      <a:pt x="1115" y="1558"/>
                    </a:lnTo>
                    <a:lnTo>
                      <a:pt x="1119" y="1565"/>
                    </a:lnTo>
                    <a:lnTo>
                      <a:pt x="1123" y="1571"/>
                    </a:lnTo>
                    <a:lnTo>
                      <a:pt x="1127" y="1578"/>
                    </a:lnTo>
                    <a:lnTo>
                      <a:pt x="1131" y="1585"/>
                    </a:lnTo>
                    <a:lnTo>
                      <a:pt x="1135" y="1592"/>
                    </a:lnTo>
                    <a:lnTo>
                      <a:pt x="1139" y="1597"/>
                    </a:lnTo>
                    <a:lnTo>
                      <a:pt x="1143" y="1604"/>
                    </a:lnTo>
                    <a:lnTo>
                      <a:pt x="1147" y="1610"/>
                    </a:lnTo>
                    <a:lnTo>
                      <a:pt x="1151" y="1617"/>
                    </a:lnTo>
                    <a:lnTo>
                      <a:pt x="1155" y="1623"/>
                    </a:lnTo>
                    <a:lnTo>
                      <a:pt x="1159" y="1629"/>
                    </a:lnTo>
                    <a:lnTo>
                      <a:pt x="1163" y="1636"/>
                    </a:lnTo>
                    <a:lnTo>
                      <a:pt x="1167" y="1641"/>
                    </a:lnTo>
                    <a:lnTo>
                      <a:pt x="1170" y="1647"/>
                    </a:lnTo>
                    <a:lnTo>
                      <a:pt x="1174" y="1654"/>
                    </a:lnTo>
                    <a:lnTo>
                      <a:pt x="1178" y="1659"/>
                    </a:lnTo>
                    <a:lnTo>
                      <a:pt x="1182" y="1667"/>
                    </a:lnTo>
                    <a:lnTo>
                      <a:pt x="1186" y="1673"/>
                    </a:lnTo>
                    <a:lnTo>
                      <a:pt x="1190" y="1677"/>
                    </a:lnTo>
                    <a:lnTo>
                      <a:pt x="1194" y="1684"/>
                    </a:lnTo>
                    <a:lnTo>
                      <a:pt x="1198" y="1689"/>
                    </a:lnTo>
                    <a:lnTo>
                      <a:pt x="1202" y="1693"/>
                    </a:lnTo>
                    <a:lnTo>
                      <a:pt x="1206" y="1700"/>
                    </a:lnTo>
                    <a:lnTo>
                      <a:pt x="1210" y="1704"/>
                    </a:lnTo>
                    <a:lnTo>
                      <a:pt x="1214" y="1710"/>
                    </a:lnTo>
                    <a:lnTo>
                      <a:pt x="1218" y="1716"/>
                    </a:lnTo>
                    <a:lnTo>
                      <a:pt x="1222" y="1721"/>
                    </a:lnTo>
                    <a:lnTo>
                      <a:pt x="1226" y="1727"/>
                    </a:lnTo>
                    <a:lnTo>
                      <a:pt x="1230" y="1732"/>
                    </a:lnTo>
                    <a:lnTo>
                      <a:pt x="1234" y="1736"/>
                    </a:lnTo>
                    <a:lnTo>
                      <a:pt x="1238" y="1741"/>
                    </a:lnTo>
                    <a:lnTo>
                      <a:pt x="1241" y="1746"/>
                    </a:lnTo>
                    <a:lnTo>
                      <a:pt x="1245" y="1753"/>
                    </a:lnTo>
                    <a:lnTo>
                      <a:pt x="1249" y="1756"/>
                    </a:lnTo>
                    <a:lnTo>
                      <a:pt x="1253" y="1761"/>
                    </a:lnTo>
                    <a:lnTo>
                      <a:pt x="1257" y="1766"/>
                    </a:lnTo>
                    <a:lnTo>
                      <a:pt x="1261" y="1771"/>
                    </a:lnTo>
                    <a:lnTo>
                      <a:pt x="1265" y="1775"/>
                    </a:lnTo>
                    <a:lnTo>
                      <a:pt x="1269" y="1779"/>
                    </a:lnTo>
                    <a:lnTo>
                      <a:pt x="1273" y="1784"/>
                    </a:lnTo>
                    <a:lnTo>
                      <a:pt x="1277" y="1790"/>
                    </a:lnTo>
                    <a:lnTo>
                      <a:pt x="1281" y="1792"/>
                    </a:lnTo>
                    <a:lnTo>
                      <a:pt x="1285" y="1797"/>
                    </a:lnTo>
                    <a:lnTo>
                      <a:pt x="1289" y="1801"/>
                    </a:lnTo>
                    <a:lnTo>
                      <a:pt x="1293" y="1805"/>
                    </a:lnTo>
                    <a:lnTo>
                      <a:pt x="1297" y="1810"/>
                    </a:lnTo>
                    <a:lnTo>
                      <a:pt x="1301" y="1812"/>
                    </a:lnTo>
                    <a:lnTo>
                      <a:pt x="1305" y="1816"/>
                    </a:lnTo>
                    <a:lnTo>
                      <a:pt x="1308" y="1820"/>
                    </a:lnTo>
                    <a:lnTo>
                      <a:pt x="1312" y="1824"/>
                    </a:lnTo>
                    <a:lnTo>
                      <a:pt x="1316" y="1826"/>
                    </a:lnTo>
                    <a:lnTo>
                      <a:pt x="1320" y="1830"/>
                    </a:lnTo>
                    <a:lnTo>
                      <a:pt x="1324" y="1833"/>
                    </a:lnTo>
                    <a:lnTo>
                      <a:pt x="1328" y="1838"/>
                    </a:lnTo>
                    <a:lnTo>
                      <a:pt x="1332" y="1842"/>
                    </a:lnTo>
                    <a:lnTo>
                      <a:pt x="1336" y="1846"/>
                    </a:lnTo>
                    <a:lnTo>
                      <a:pt x="1340" y="1849"/>
                    </a:lnTo>
                    <a:lnTo>
                      <a:pt x="1344" y="1852"/>
                    </a:lnTo>
                    <a:lnTo>
                      <a:pt x="1348" y="1855"/>
                    </a:lnTo>
                    <a:lnTo>
                      <a:pt x="1352" y="1857"/>
                    </a:lnTo>
                    <a:lnTo>
                      <a:pt x="1356" y="1861"/>
                    </a:lnTo>
                    <a:lnTo>
                      <a:pt x="1360" y="1863"/>
                    </a:lnTo>
                    <a:lnTo>
                      <a:pt x="1364" y="1866"/>
                    </a:lnTo>
                    <a:lnTo>
                      <a:pt x="1368" y="1868"/>
                    </a:lnTo>
                    <a:lnTo>
                      <a:pt x="1372" y="1872"/>
                    </a:lnTo>
                    <a:lnTo>
                      <a:pt x="1375" y="1873"/>
                    </a:lnTo>
                    <a:lnTo>
                      <a:pt x="1379" y="1875"/>
                    </a:lnTo>
                    <a:lnTo>
                      <a:pt x="1383" y="1879"/>
                    </a:lnTo>
                    <a:lnTo>
                      <a:pt x="1387" y="1880"/>
                    </a:lnTo>
                    <a:lnTo>
                      <a:pt x="1391" y="1882"/>
                    </a:lnTo>
                    <a:lnTo>
                      <a:pt x="1395" y="1886"/>
                    </a:lnTo>
                    <a:lnTo>
                      <a:pt x="1399" y="1888"/>
                    </a:lnTo>
                    <a:lnTo>
                      <a:pt x="1403" y="1890"/>
                    </a:lnTo>
                    <a:lnTo>
                      <a:pt x="1407" y="1892"/>
                    </a:lnTo>
                    <a:lnTo>
                      <a:pt x="1411" y="1892"/>
                    </a:lnTo>
                    <a:lnTo>
                      <a:pt x="1415" y="1896"/>
                    </a:lnTo>
                    <a:lnTo>
                      <a:pt x="1419" y="1897"/>
                    </a:lnTo>
                    <a:lnTo>
                      <a:pt x="1423" y="1899"/>
                    </a:lnTo>
                    <a:lnTo>
                      <a:pt x="1427" y="1900"/>
                    </a:lnTo>
                    <a:lnTo>
                      <a:pt x="1431" y="1902"/>
                    </a:lnTo>
                    <a:lnTo>
                      <a:pt x="1435" y="1904"/>
                    </a:lnTo>
                    <a:lnTo>
                      <a:pt x="1439" y="1906"/>
                    </a:lnTo>
                    <a:lnTo>
                      <a:pt x="1443" y="1907"/>
                    </a:lnTo>
                    <a:lnTo>
                      <a:pt x="1446" y="1907"/>
                    </a:lnTo>
                    <a:lnTo>
                      <a:pt x="1450" y="1909"/>
                    </a:lnTo>
                    <a:lnTo>
                      <a:pt x="1454" y="1910"/>
                    </a:lnTo>
                    <a:lnTo>
                      <a:pt x="1458" y="1910"/>
                    </a:lnTo>
                    <a:lnTo>
                      <a:pt x="1462" y="1913"/>
                    </a:lnTo>
                    <a:lnTo>
                      <a:pt x="1466" y="1913"/>
                    </a:lnTo>
                    <a:lnTo>
                      <a:pt x="1470" y="1914"/>
                    </a:lnTo>
                    <a:lnTo>
                      <a:pt x="1474" y="1915"/>
                    </a:lnTo>
                    <a:lnTo>
                      <a:pt x="1478" y="1914"/>
                    </a:lnTo>
                    <a:lnTo>
                      <a:pt x="1482" y="1917"/>
                    </a:lnTo>
                    <a:lnTo>
                      <a:pt x="1486" y="1917"/>
                    </a:lnTo>
                    <a:lnTo>
                      <a:pt x="1490" y="1917"/>
                    </a:lnTo>
                    <a:lnTo>
                      <a:pt x="1494" y="1918"/>
                    </a:lnTo>
                    <a:lnTo>
                      <a:pt x="1498" y="1919"/>
                    </a:lnTo>
                    <a:lnTo>
                      <a:pt x="1502" y="1919"/>
                    </a:lnTo>
                    <a:lnTo>
                      <a:pt x="1506" y="1916"/>
                    </a:lnTo>
                    <a:lnTo>
                      <a:pt x="1510" y="1917"/>
                    </a:lnTo>
                    <a:lnTo>
                      <a:pt x="1513" y="1919"/>
                    </a:lnTo>
                    <a:lnTo>
                      <a:pt x="1517" y="1919"/>
                    </a:lnTo>
                    <a:lnTo>
                      <a:pt x="1521" y="1919"/>
                    </a:lnTo>
                    <a:lnTo>
                      <a:pt x="1525" y="1919"/>
                    </a:lnTo>
                    <a:lnTo>
                      <a:pt x="1529" y="1918"/>
                    </a:lnTo>
                    <a:lnTo>
                      <a:pt x="1533" y="1919"/>
                    </a:lnTo>
                    <a:lnTo>
                      <a:pt x="1537" y="1918"/>
                    </a:lnTo>
                    <a:lnTo>
                      <a:pt x="1541" y="1918"/>
                    </a:lnTo>
                    <a:lnTo>
                      <a:pt x="1545" y="1917"/>
                    </a:lnTo>
                    <a:lnTo>
                      <a:pt x="1549" y="1917"/>
                    </a:lnTo>
                    <a:lnTo>
                      <a:pt x="1553" y="1916"/>
                    </a:lnTo>
                    <a:lnTo>
                      <a:pt x="1557" y="1915"/>
                    </a:lnTo>
                    <a:lnTo>
                      <a:pt x="1561" y="1916"/>
                    </a:lnTo>
                    <a:lnTo>
                      <a:pt x="1565" y="1913"/>
                    </a:lnTo>
                    <a:lnTo>
                      <a:pt x="1569" y="1912"/>
                    </a:lnTo>
                    <a:lnTo>
                      <a:pt x="1573" y="1911"/>
                    </a:lnTo>
                    <a:lnTo>
                      <a:pt x="1577" y="1911"/>
                    </a:lnTo>
                    <a:lnTo>
                      <a:pt x="1580" y="1910"/>
                    </a:lnTo>
                    <a:lnTo>
                      <a:pt x="1584" y="1908"/>
                    </a:lnTo>
                    <a:lnTo>
                      <a:pt x="1588" y="1907"/>
                    </a:lnTo>
                    <a:lnTo>
                      <a:pt x="1592" y="1907"/>
                    </a:lnTo>
                    <a:lnTo>
                      <a:pt x="1596" y="1905"/>
                    </a:lnTo>
                    <a:lnTo>
                      <a:pt x="1600" y="1904"/>
                    </a:lnTo>
                    <a:lnTo>
                      <a:pt x="1604" y="1903"/>
                    </a:lnTo>
                    <a:lnTo>
                      <a:pt x="1608" y="1900"/>
                    </a:lnTo>
                    <a:lnTo>
                      <a:pt x="1612" y="1899"/>
                    </a:lnTo>
                    <a:lnTo>
                      <a:pt x="1616" y="1899"/>
                    </a:lnTo>
                    <a:lnTo>
                      <a:pt x="1620" y="1896"/>
                    </a:lnTo>
                    <a:lnTo>
                      <a:pt x="1624" y="1896"/>
                    </a:lnTo>
                    <a:lnTo>
                      <a:pt x="1628" y="1893"/>
                    </a:lnTo>
                    <a:lnTo>
                      <a:pt x="1632" y="1891"/>
                    </a:lnTo>
                    <a:lnTo>
                      <a:pt x="1636" y="1891"/>
                    </a:lnTo>
                    <a:lnTo>
                      <a:pt x="1640" y="1888"/>
                    </a:lnTo>
                    <a:lnTo>
                      <a:pt x="1644" y="1885"/>
                    </a:lnTo>
                    <a:lnTo>
                      <a:pt x="1648" y="1884"/>
                    </a:lnTo>
                    <a:lnTo>
                      <a:pt x="1651" y="1881"/>
                    </a:lnTo>
                    <a:lnTo>
                      <a:pt x="1655" y="1880"/>
                    </a:lnTo>
                    <a:lnTo>
                      <a:pt x="1659" y="1877"/>
                    </a:lnTo>
                    <a:lnTo>
                      <a:pt x="1663" y="1875"/>
                    </a:lnTo>
                    <a:lnTo>
                      <a:pt x="1667" y="1873"/>
                    </a:lnTo>
                    <a:lnTo>
                      <a:pt x="1671" y="1870"/>
                    </a:lnTo>
                    <a:lnTo>
                      <a:pt x="1675" y="1868"/>
                    </a:lnTo>
                    <a:lnTo>
                      <a:pt x="1679" y="1865"/>
                    </a:lnTo>
                    <a:lnTo>
                      <a:pt x="1683" y="1864"/>
                    </a:lnTo>
                    <a:lnTo>
                      <a:pt x="1687" y="1860"/>
                    </a:lnTo>
                    <a:lnTo>
                      <a:pt x="1691" y="1858"/>
                    </a:lnTo>
                    <a:lnTo>
                      <a:pt x="1695" y="1855"/>
                    </a:lnTo>
                    <a:lnTo>
                      <a:pt x="1699" y="1853"/>
                    </a:lnTo>
                    <a:lnTo>
                      <a:pt x="1703" y="1849"/>
                    </a:lnTo>
                    <a:lnTo>
                      <a:pt x="1707" y="1846"/>
                    </a:lnTo>
                    <a:lnTo>
                      <a:pt x="1711" y="1844"/>
                    </a:lnTo>
                    <a:lnTo>
                      <a:pt x="1715" y="1840"/>
                    </a:lnTo>
                    <a:lnTo>
                      <a:pt x="1718" y="1837"/>
                    </a:lnTo>
                    <a:lnTo>
                      <a:pt x="1722" y="1835"/>
                    </a:lnTo>
                    <a:lnTo>
                      <a:pt x="1726" y="1831"/>
                    </a:lnTo>
                    <a:lnTo>
                      <a:pt x="1730" y="1828"/>
                    </a:lnTo>
                    <a:lnTo>
                      <a:pt x="1734" y="1825"/>
                    </a:lnTo>
                    <a:lnTo>
                      <a:pt x="1738" y="1822"/>
                    </a:lnTo>
                    <a:lnTo>
                      <a:pt x="1742" y="1819"/>
                    </a:lnTo>
                    <a:lnTo>
                      <a:pt x="1746" y="1815"/>
                    </a:lnTo>
                    <a:lnTo>
                      <a:pt x="1750" y="1811"/>
                    </a:lnTo>
                    <a:lnTo>
                      <a:pt x="1754" y="1809"/>
                    </a:lnTo>
                    <a:lnTo>
                      <a:pt x="1758" y="1805"/>
                    </a:lnTo>
                    <a:lnTo>
                      <a:pt x="1762" y="1801"/>
                    </a:lnTo>
                    <a:lnTo>
                      <a:pt x="1766" y="1797"/>
                    </a:lnTo>
                    <a:lnTo>
                      <a:pt x="1770" y="1794"/>
                    </a:lnTo>
                    <a:lnTo>
                      <a:pt x="1774" y="1791"/>
                    </a:lnTo>
                    <a:lnTo>
                      <a:pt x="1778" y="1787"/>
                    </a:lnTo>
                    <a:lnTo>
                      <a:pt x="1782" y="1783"/>
                    </a:lnTo>
                    <a:lnTo>
                      <a:pt x="1785" y="1779"/>
                    </a:lnTo>
                    <a:lnTo>
                      <a:pt x="1789" y="1775"/>
                    </a:lnTo>
                    <a:lnTo>
                      <a:pt x="1793" y="1770"/>
                    </a:lnTo>
                    <a:lnTo>
                      <a:pt x="1797" y="1769"/>
                    </a:lnTo>
                    <a:lnTo>
                      <a:pt x="1801" y="1764"/>
                    </a:lnTo>
                    <a:lnTo>
                      <a:pt x="1805" y="1758"/>
                    </a:lnTo>
                    <a:lnTo>
                      <a:pt x="1809" y="1756"/>
                    </a:lnTo>
                    <a:lnTo>
                      <a:pt x="1813" y="1751"/>
                    </a:lnTo>
                    <a:lnTo>
                      <a:pt x="1817" y="1747"/>
                    </a:lnTo>
                    <a:lnTo>
                      <a:pt x="1821" y="1743"/>
                    </a:lnTo>
                    <a:lnTo>
                      <a:pt x="1825" y="1739"/>
                    </a:lnTo>
                    <a:lnTo>
                      <a:pt x="1829" y="1735"/>
                    </a:lnTo>
                    <a:lnTo>
                      <a:pt x="1833" y="1729"/>
                    </a:lnTo>
                    <a:lnTo>
                      <a:pt x="1837" y="1725"/>
                    </a:lnTo>
                    <a:lnTo>
                      <a:pt x="1841" y="1721"/>
                    </a:lnTo>
                    <a:lnTo>
                      <a:pt x="1845" y="1716"/>
                    </a:lnTo>
                    <a:lnTo>
                      <a:pt x="1849" y="1713"/>
                    </a:lnTo>
                    <a:lnTo>
                      <a:pt x="1853" y="1708"/>
                    </a:lnTo>
                    <a:lnTo>
                      <a:pt x="1856" y="1704"/>
                    </a:lnTo>
                    <a:lnTo>
                      <a:pt x="1860" y="1699"/>
                    </a:lnTo>
                    <a:lnTo>
                      <a:pt x="1864" y="1694"/>
                    </a:lnTo>
                    <a:lnTo>
                      <a:pt x="1868" y="1689"/>
                    </a:lnTo>
                    <a:lnTo>
                      <a:pt x="1872" y="1685"/>
                    </a:lnTo>
                    <a:lnTo>
                      <a:pt x="1876" y="1680"/>
                    </a:lnTo>
                    <a:lnTo>
                      <a:pt x="1880" y="1675"/>
                    </a:lnTo>
                    <a:lnTo>
                      <a:pt x="1884" y="1671"/>
                    </a:lnTo>
                    <a:lnTo>
                      <a:pt x="1888" y="1666"/>
                    </a:lnTo>
                    <a:lnTo>
                      <a:pt x="1892" y="1661"/>
                    </a:lnTo>
                    <a:lnTo>
                      <a:pt x="1896" y="1656"/>
                    </a:lnTo>
                    <a:lnTo>
                      <a:pt x="1900" y="1651"/>
                    </a:lnTo>
                    <a:lnTo>
                      <a:pt x="1904" y="1647"/>
                    </a:lnTo>
                    <a:lnTo>
                      <a:pt x="1908" y="1642"/>
                    </a:lnTo>
                    <a:lnTo>
                      <a:pt x="1912" y="1637"/>
                    </a:lnTo>
                    <a:lnTo>
                      <a:pt x="1916" y="1631"/>
                    </a:lnTo>
                    <a:lnTo>
                      <a:pt x="1920" y="1627"/>
                    </a:lnTo>
                    <a:lnTo>
                      <a:pt x="1923" y="1621"/>
                    </a:lnTo>
                    <a:lnTo>
                      <a:pt x="1927" y="1616"/>
                    </a:lnTo>
                    <a:lnTo>
                      <a:pt x="1931" y="1611"/>
                    </a:lnTo>
                    <a:lnTo>
                      <a:pt x="1935" y="1607"/>
                    </a:lnTo>
                    <a:lnTo>
                      <a:pt x="1939" y="1602"/>
                    </a:lnTo>
                    <a:lnTo>
                      <a:pt x="1943" y="1596"/>
                    </a:lnTo>
                    <a:lnTo>
                      <a:pt x="1947" y="1592"/>
                    </a:lnTo>
                    <a:lnTo>
                      <a:pt x="1951" y="1586"/>
                    </a:lnTo>
                    <a:lnTo>
                      <a:pt x="1955" y="1581"/>
                    </a:lnTo>
                    <a:lnTo>
                      <a:pt x="1959" y="1575"/>
                    </a:lnTo>
                    <a:lnTo>
                      <a:pt x="1963" y="1571"/>
                    </a:lnTo>
                    <a:lnTo>
                      <a:pt x="1967" y="1566"/>
                    </a:lnTo>
                    <a:lnTo>
                      <a:pt x="1971" y="1560"/>
                    </a:lnTo>
                    <a:lnTo>
                      <a:pt x="1975" y="1553"/>
                    </a:lnTo>
                    <a:lnTo>
                      <a:pt x="1979" y="1550"/>
                    </a:lnTo>
                    <a:lnTo>
                      <a:pt x="1983" y="1544"/>
                    </a:lnTo>
                    <a:lnTo>
                      <a:pt x="1987" y="1538"/>
                    </a:lnTo>
                    <a:lnTo>
                      <a:pt x="1991" y="1532"/>
                    </a:lnTo>
                    <a:lnTo>
                      <a:pt x="1994" y="1527"/>
                    </a:lnTo>
                    <a:lnTo>
                      <a:pt x="1998" y="1521"/>
                    </a:lnTo>
                    <a:lnTo>
                      <a:pt x="2002" y="1515"/>
                    </a:lnTo>
                    <a:lnTo>
                      <a:pt x="2006" y="1510"/>
                    </a:lnTo>
                    <a:lnTo>
                      <a:pt x="2010" y="1504"/>
                    </a:lnTo>
                    <a:lnTo>
                      <a:pt x="2014" y="1498"/>
                    </a:lnTo>
                    <a:lnTo>
                      <a:pt x="2018" y="1494"/>
                    </a:lnTo>
                    <a:lnTo>
                      <a:pt x="2022" y="1488"/>
                    </a:lnTo>
                    <a:lnTo>
                      <a:pt x="2026" y="1483"/>
                    </a:lnTo>
                    <a:lnTo>
                      <a:pt x="2030" y="1476"/>
                    </a:lnTo>
                    <a:lnTo>
                      <a:pt x="2034" y="1472"/>
                    </a:lnTo>
                    <a:lnTo>
                      <a:pt x="2038" y="1465"/>
                    </a:lnTo>
                    <a:lnTo>
                      <a:pt x="2042" y="1459"/>
                    </a:lnTo>
                    <a:lnTo>
                      <a:pt x="2046" y="1454"/>
                    </a:lnTo>
                    <a:lnTo>
                      <a:pt x="2050" y="1448"/>
                    </a:lnTo>
                    <a:lnTo>
                      <a:pt x="2054" y="1441"/>
                    </a:lnTo>
                    <a:lnTo>
                      <a:pt x="2058" y="1437"/>
                    </a:lnTo>
                    <a:lnTo>
                      <a:pt x="2061" y="1430"/>
                    </a:lnTo>
                    <a:lnTo>
                      <a:pt x="2065" y="1426"/>
                    </a:lnTo>
                    <a:lnTo>
                      <a:pt x="2069" y="1419"/>
                    </a:lnTo>
                    <a:lnTo>
                      <a:pt x="2073" y="1413"/>
                    </a:lnTo>
                    <a:lnTo>
                      <a:pt x="2077" y="1409"/>
                    </a:lnTo>
                    <a:lnTo>
                      <a:pt x="2081" y="1402"/>
                    </a:lnTo>
                    <a:lnTo>
                      <a:pt x="2085" y="1396"/>
                    </a:lnTo>
                    <a:lnTo>
                      <a:pt x="2089" y="1389"/>
                    </a:lnTo>
                    <a:lnTo>
                      <a:pt x="2093" y="1383"/>
                    </a:lnTo>
                    <a:lnTo>
                      <a:pt x="2097" y="1379"/>
                    </a:lnTo>
                    <a:lnTo>
                      <a:pt x="2101" y="1373"/>
                    </a:lnTo>
                    <a:lnTo>
                      <a:pt x="2105" y="1367"/>
                    </a:lnTo>
                    <a:lnTo>
                      <a:pt x="2109" y="1361"/>
                    </a:lnTo>
                    <a:lnTo>
                      <a:pt x="2113" y="1354"/>
                    </a:lnTo>
                    <a:lnTo>
                      <a:pt x="2117" y="1349"/>
                    </a:lnTo>
                    <a:lnTo>
                      <a:pt x="2121" y="1343"/>
                    </a:lnTo>
                    <a:lnTo>
                      <a:pt x="2125" y="1337"/>
                    </a:lnTo>
                    <a:lnTo>
                      <a:pt x="2128" y="1331"/>
                    </a:lnTo>
                    <a:lnTo>
                      <a:pt x="2132" y="1325"/>
                    </a:lnTo>
                    <a:lnTo>
                      <a:pt x="2136" y="1321"/>
                    </a:lnTo>
                    <a:lnTo>
                      <a:pt x="2140" y="1312"/>
                    </a:lnTo>
                    <a:lnTo>
                      <a:pt x="2144" y="1307"/>
                    </a:lnTo>
                    <a:lnTo>
                      <a:pt x="2148" y="1302"/>
                    </a:lnTo>
                    <a:lnTo>
                      <a:pt x="2152" y="1295"/>
                    </a:lnTo>
                    <a:lnTo>
                      <a:pt x="2156" y="1289"/>
                    </a:lnTo>
                    <a:lnTo>
                      <a:pt x="2160" y="1283"/>
                    </a:lnTo>
                    <a:lnTo>
                      <a:pt x="2164" y="1277"/>
                    </a:lnTo>
                    <a:lnTo>
                      <a:pt x="2168" y="1269"/>
                    </a:lnTo>
                    <a:lnTo>
                      <a:pt x="2172" y="1264"/>
                    </a:lnTo>
                    <a:lnTo>
                      <a:pt x="2176" y="1259"/>
                    </a:lnTo>
                    <a:lnTo>
                      <a:pt x="2180" y="1254"/>
                    </a:lnTo>
                    <a:lnTo>
                      <a:pt x="2184" y="1247"/>
                    </a:lnTo>
                    <a:lnTo>
                      <a:pt x="2188" y="1240"/>
                    </a:lnTo>
                    <a:lnTo>
                      <a:pt x="2192" y="1234"/>
                    </a:lnTo>
                    <a:lnTo>
                      <a:pt x="2196" y="1228"/>
                    </a:lnTo>
                    <a:lnTo>
                      <a:pt x="2199" y="1224"/>
                    </a:lnTo>
                    <a:lnTo>
                      <a:pt x="2203" y="1216"/>
                    </a:lnTo>
                    <a:lnTo>
                      <a:pt x="2207" y="1212"/>
                    </a:lnTo>
                    <a:lnTo>
                      <a:pt x="2211" y="1205"/>
                    </a:lnTo>
                    <a:lnTo>
                      <a:pt x="2215" y="1199"/>
                    </a:lnTo>
                    <a:lnTo>
                      <a:pt x="2219" y="1194"/>
                    </a:lnTo>
                    <a:lnTo>
                      <a:pt x="2223" y="1187"/>
                    </a:lnTo>
                    <a:lnTo>
                      <a:pt x="2227" y="1182"/>
                    </a:lnTo>
                    <a:lnTo>
                      <a:pt x="2231" y="1175"/>
                    </a:lnTo>
                    <a:lnTo>
                      <a:pt x="2235" y="1169"/>
                    </a:lnTo>
                    <a:lnTo>
                      <a:pt x="2239" y="1164"/>
                    </a:lnTo>
                    <a:lnTo>
                      <a:pt x="2243" y="1157"/>
                    </a:lnTo>
                    <a:lnTo>
                      <a:pt x="2247" y="1152"/>
                    </a:lnTo>
                    <a:lnTo>
                      <a:pt x="2251" y="1145"/>
                    </a:lnTo>
                    <a:lnTo>
                      <a:pt x="2255" y="1140"/>
                    </a:lnTo>
                    <a:lnTo>
                      <a:pt x="2259" y="1134"/>
                    </a:lnTo>
                    <a:lnTo>
                      <a:pt x="2263" y="1128"/>
                    </a:lnTo>
                    <a:lnTo>
                      <a:pt x="2266" y="1122"/>
                    </a:lnTo>
                    <a:lnTo>
                      <a:pt x="2270" y="1115"/>
                    </a:lnTo>
                    <a:lnTo>
                      <a:pt x="2274" y="1110"/>
                    </a:lnTo>
                    <a:lnTo>
                      <a:pt x="2278" y="1104"/>
                    </a:lnTo>
                    <a:lnTo>
                      <a:pt x="2282" y="1099"/>
                    </a:lnTo>
                    <a:lnTo>
                      <a:pt x="2286" y="1091"/>
                    </a:lnTo>
                    <a:lnTo>
                      <a:pt x="2290" y="1086"/>
                    </a:lnTo>
                    <a:lnTo>
                      <a:pt x="2294" y="1080"/>
                    </a:lnTo>
                    <a:lnTo>
                      <a:pt x="2298" y="1074"/>
                    </a:lnTo>
                    <a:lnTo>
                      <a:pt x="2302" y="1069"/>
                    </a:lnTo>
                    <a:lnTo>
                      <a:pt x="2306" y="1063"/>
                    </a:lnTo>
                    <a:lnTo>
                      <a:pt x="2310" y="1058"/>
                    </a:lnTo>
                    <a:lnTo>
                      <a:pt x="2314" y="1050"/>
                    </a:lnTo>
                    <a:lnTo>
                      <a:pt x="2318" y="1044"/>
                    </a:lnTo>
                    <a:lnTo>
                      <a:pt x="2322" y="1037"/>
                    </a:lnTo>
                    <a:lnTo>
                      <a:pt x="2326" y="1032"/>
                    </a:lnTo>
                    <a:lnTo>
                      <a:pt x="2330" y="1028"/>
                    </a:lnTo>
                    <a:lnTo>
                      <a:pt x="2333" y="1023"/>
                    </a:lnTo>
                    <a:lnTo>
                      <a:pt x="2337" y="1016"/>
                    </a:lnTo>
                    <a:lnTo>
                      <a:pt x="2341" y="1010"/>
                    </a:lnTo>
                    <a:lnTo>
                      <a:pt x="2345" y="1005"/>
                    </a:lnTo>
                    <a:lnTo>
                      <a:pt x="2349" y="997"/>
                    </a:lnTo>
                    <a:lnTo>
                      <a:pt x="2353" y="991"/>
                    </a:lnTo>
                    <a:lnTo>
                      <a:pt x="2357" y="985"/>
                    </a:lnTo>
                    <a:lnTo>
                      <a:pt x="2361" y="981"/>
                    </a:lnTo>
                    <a:lnTo>
                      <a:pt x="2365" y="974"/>
                    </a:lnTo>
                    <a:lnTo>
                      <a:pt x="2369" y="968"/>
                    </a:lnTo>
                    <a:lnTo>
                      <a:pt x="2373" y="962"/>
                    </a:lnTo>
                    <a:lnTo>
                      <a:pt x="2377" y="957"/>
                    </a:lnTo>
                    <a:lnTo>
                      <a:pt x="2381" y="952"/>
                    </a:lnTo>
                    <a:lnTo>
                      <a:pt x="2385" y="944"/>
                    </a:lnTo>
                    <a:lnTo>
                      <a:pt x="2389" y="939"/>
                    </a:lnTo>
                    <a:lnTo>
                      <a:pt x="2393" y="933"/>
                    </a:lnTo>
                    <a:lnTo>
                      <a:pt x="2397" y="928"/>
                    </a:lnTo>
                    <a:lnTo>
                      <a:pt x="2401" y="924"/>
                    </a:lnTo>
                    <a:lnTo>
                      <a:pt x="2404" y="917"/>
                    </a:lnTo>
                    <a:lnTo>
                      <a:pt x="2408" y="912"/>
                    </a:lnTo>
                    <a:lnTo>
                      <a:pt x="2412" y="907"/>
                    </a:lnTo>
                    <a:lnTo>
                      <a:pt x="2416" y="901"/>
                    </a:lnTo>
                    <a:lnTo>
                      <a:pt x="2420" y="895"/>
                    </a:lnTo>
                    <a:lnTo>
                      <a:pt x="2424" y="887"/>
                    </a:lnTo>
                    <a:lnTo>
                      <a:pt x="2428" y="885"/>
                    </a:lnTo>
                    <a:lnTo>
                      <a:pt x="2432" y="878"/>
                    </a:lnTo>
                    <a:lnTo>
                      <a:pt x="2436" y="873"/>
                    </a:lnTo>
                    <a:lnTo>
                      <a:pt x="2440" y="867"/>
                    </a:lnTo>
                    <a:lnTo>
                      <a:pt x="2444" y="860"/>
                    </a:lnTo>
                    <a:lnTo>
                      <a:pt x="2448" y="857"/>
                    </a:lnTo>
                    <a:lnTo>
                      <a:pt x="2452" y="849"/>
                    </a:lnTo>
                    <a:lnTo>
                      <a:pt x="2456" y="845"/>
                    </a:lnTo>
                    <a:lnTo>
                      <a:pt x="2460" y="840"/>
                    </a:lnTo>
                    <a:lnTo>
                      <a:pt x="2464" y="834"/>
                    </a:lnTo>
                    <a:lnTo>
                      <a:pt x="2468" y="828"/>
                    </a:lnTo>
                    <a:lnTo>
                      <a:pt x="2471" y="822"/>
                    </a:lnTo>
                    <a:lnTo>
                      <a:pt x="2475" y="818"/>
                    </a:lnTo>
                    <a:lnTo>
                      <a:pt x="2479" y="812"/>
                    </a:lnTo>
                    <a:lnTo>
                      <a:pt x="2483" y="807"/>
                    </a:lnTo>
                    <a:lnTo>
                      <a:pt x="2487" y="803"/>
                    </a:lnTo>
                    <a:lnTo>
                      <a:pt x="2491" y="795"/>
                    </a:lnTo>
                    <a:lnTo>
                      <a:pt x="2495" y="793"/>
                    </a:lnTo>
                    <a:lnTo>
                      <a:pt x="2499" y="786"/>
                    </a:lnTo>
                    <a:lnTo>
                      <a:pt x="2503" y="780"/>
                    </a:lnTo>
                    <a:lnTo>
                      <a:pt x="2507" y="775"/>
                    </a:lnTo>
                    <a:lnTo>
                      <a:pt x="2511" y="769"/>
                    </a:lnTo>
                    <a:lnTo>
                      <a:pt x="2515" y="764"/>
                    </a:lnTo>
                    <a:lnTo>
                      <a:pt x="2519" y="760"/>
                    </a:lnTo>
                    <a:lnTo>
                      <a:pt x="2523" y="755"/>
                    </a:lnTo>
                    <a:lnTo>
                      <a:pt x="2527" y="750"/>
                    </a:lnTo>
                    <a:lnTo>
                      <a:pt x="2531" y="744"/>
                    </a:lnTo>
                    <a:lnTo>
                      <a:pt x="2535" y="739"/>
                    </a:lnTo>
                    <a:lnTo>
                      <a:pt x="2539" y="734"/>
                    </a:lnTo>
                    <a:lnTo>
                      <a:pt x="2542" y="729"/>
                    </a:lnTo>
                    <a:lnTo>
                      <a:pt x="2546" y="724"/>
                    </a:lnTo>
                    <a:lnTo>
                      <a:pt x="2550" y="719"/>
                    </a:lnTo>
                    <a:lnTo>
                      <a:pt x="2554" y="713"/>
                    </a:lnTo>
                    <a:lnTo>
                      <a:pt x="2558" y="708"/>
                    </a:lnTo>
                    <a:lnTo>
                      <a:pt x="2562" y="704"/>
                    </a:lnTo>
                    <a:lnTo>
                      <a:pt x="2566" y="698"/>
                    </a:lnTo>
                    <a:lnTo>
                      <a:pt x="2570" y="693"/>
                    </a:lnTo>
                    <a:lnTo>
                      <a:pt x="2574" y="689"/>
                    </a:lnTo>
                    <a:lnTo>
                      <a:pt x="2578" y="682"/>
                    </a:lnTo>
                    <a:lnTo>
                      <a:pt x="2582" y="678"/>
                    </a:lnTo>
                    <a:lnTo>
                      <a:pt x="2586" y="672"/>
                    </a:lnTo>
                    <a:lnTo>
                      <a:pt x="2590" y="668"/>
                    </a:lnTo>
                    <a:lnTo>
                      <a:pt x="2594" y="664"/>
                    </a:lnTo>
                    <a:lnTo>
                      <a:pt x="2598" y="659"/>
                    </a:lnTo>
                    <a:lnTo>
                      <a:pt x="2602" y="655"/>
                    </a:lnTo>
                    <a:lnTo>
                      <a:pt x="2606" y="648"/>
                    </a:lnTo>
                    <a:lnTo>
                      <a:pt x="2609" y="644"/>
                    </a:lnTo>
                    <a:lnTo>
                      <a:pt x="2613" y="640"/>
                    </a:lnTo>
                    <a:lnTo>
                      <a:pt x="2617" y="634"/>
                    </a:lnTo>
                    <a:lnTo>
                      <a:pt x="2621" y="631"/>
                    </a:lnTo>
                    <a:lnTo>
                      <a:pt x="2625" y="626"/>
                    </a:lnTo>
                    <a:lnTo>
                      <a:pt x="2629" y="622"/>
                    </a:lnTo>
                    <a:lnTo>
                      <a:pt x="2633" y="617"/>
                    </a:lnTo>
                    <a:lnTo>
                      <a:pt x="2637" y="612"/>
                    </a:lnTo>
                    <a:lnTo>
                      <a:pt x="2641" y="607"/>
                    </a:lnTo>
                    <a:lnTo>
                      <a:pt x="2645" y="602"/>
                    </a:lnTo>
                    <a:lnTo>
                      <a:pt x="2649" y="598"/>
                    </a:lnTo>
                    <a:lnTo>
                      <a:pt x="2653" y="594"/>
                    </a:lnTo>
                    <a:lnTo>
                      <a:pt x="2657" y="589"/>
                    </a:lnTo>
                    <a:lnTo>
                      <a:pt x="2661" y="586"/>
                    </a:lnTo>
                    <a:lnTo>
                      <a:pt x="2665" y="579"/>
                    </a:lnTo>
                    <a:lnTo>
                      <a:pt x="2669" y="577"/>
                    </a:lnTo>
                    <a:lnTo>
                      <a:pt x="2673" y="570"/>
                    </a:lnTo>
                    <a:lnTo>
                      <a:pt x="2676" y="568"/>
                    </a:lnTo>
                    <a:lnTo>
                      <a:pt x="2680" y="561"/>
                    </a:lnTo>
                    <a:lnTo>
                      <a:pt x="2684" y="558"/>
                    </a:lnTo>
                    <a:lnTo>
                      <a:pt x="2688" y="553"/>
                    </a:lnTo>
                    <a:lnTo>
                      <a:pt x="2692" y="550"/>
                    </a:lnTo>
                    <a:lnTo>
                      <a:pt x="2696" y="545"/>
                    </a:lnTo>
                    <a:lnTo>
                      <a:pt x="2700" y="540"/>
                    </a:lnTo>
                    <a:lnTo>
                      <a:pt x="2704" y="534"/>
                    </a:lnTo>
                    <a:lnTo>
                      <a:pt x="2708" y="532"/>
                    </a:lnTo>
                    <a:lnTo>
                      <a:pt x="2712" y="527"/>
                    </a:lnTo>
                    <a:lnTo>
                      <a:pt x="2716" y="523"/>
                    </a:lnTo>
                    <a:lnTo>
                      <a:pt x="2720" y="520"/>
                    </a:lnTo>
                    <a:lnTo>
                      <a:pt x="2724" y="515"/>
                    </a:lnTo>
                    <a:lnTo>
                      <a:pt x="2728" y="513"/>
                    </a:lnTo>
                    <a:lnTo>
                      <a:pt x="2732" y="507"/>
                    </a:lnTo>
                    <a:lnTo>
                      <a:pt x="2736" y="503"/>
                    </a:lnTo>
                    <a:lnTo>
                      <a:pt x="2740" y="498"/>
                    </a:lnTo>
                    <a:lnTo>
                      <a:pt x="2744" y="495"/>
                    </a:lnTo>
                    <a:lnTo>
                      <a:pt x="2747" y="489"/>
                    </a:lnTo>
                    <a:lnTo>
                      <a:pt x="2751" y="486"/>
                    </a:lnTo>
                    <a:lnTo>
                      <a:pt x="2755" y="481"/>
                    </a:lnTo>
                    <a:lnTo>
                      <a:pt x="2759" y="479"/>
                    </a:lnTo>
                    <a:lnTo>
                      <a:pt x="2763" y="473"/>
                    </a:lnTo>
                    <a:lnTo>
                      <a:pt x="2767" y="470"/>
                    </a:lnTo>
                    <a:lnTo>
                      <a:pt x="2771" y="466"/>
                    </a:lnTo>
                    <a:lnTo>
                      <a:pt x="2775" y="462"/>
                    </a:lnTo>
                    <a:lnTo>
                      <a:pt x="2779" y="459"/>
                    </a:lnTo>
                    <a:lnTo>
                      <a:pt x="2783" y="454"/>
                    </a:lnTo>
                    <a:lnTo>
                      <a:pt x="2787" y="451"/>
                    </a:lnTo>
                    <a:lnTo>
                      <a:pt x="2791" y="448"/>
                    </a:lnTo>
                    <a:lnTo>
                      <a:pt x="2795" y="443"/>
                    </a:lnTo>
                    <a:lnTo>
                      <a:pt x="2799" y="439"/>
                    </a:lnTo>
                    <a:lnTo>
                      <a:pt x="2803" y="435"/>
                    </a:lnTo>
                    <a:lnTo>
                      <a:pt x="2807" y="432"/>
                    </a:lnTo>
                    <a:lnTo>
                      <a:pt x="2811" y="429"/>
                    </a:lnTo>
                    <a:lnTo>
                      <a:pt x="2814" y="425"/>
                    </a:lnTo>
                    <a:lnTo>
                      <a:pt x="2818" y="421"/>
                    </a:lnTo>
                    <a:lnTo>
                      <a:pt x="2822" y="417"/>
                    </a:lnTo>
                    <a:lnTo>
                      <a:pt x="2826" y="415"/>
                    </a:lnTo>
                    <a:lnTo>
                      <a:pt x="2830" y="411"/>
                    </a:lnTo>
                    <a:lnTo>
                      <a:pt x="2834" y="406"/>
                    </a:lnTo>
                    <a:lnTo>
                      <a:pt x="2838" y="403"/>
                    </a:lnTo>
                    <a:lnTo>
                      <a:pt x="2842" y="399"/>
                    </a:lnTo>
                    <a:lnTo>
                      <a:pt x="2846" y="397"/>
                    </a:lnTo>
                    <a:lnTo>
                      <a:pt x="2850" y="392"/>
                    </a:lnTo>
                    <a:lnTo>
                      <a:pt x="2854" y="388"/>
                    </a:lnTo>
                    <a:lnTo>
                      <a:pt x="2858" y="385"/>
                    </a:lnTo>
                    <a:lnTo>
                      <a:pt x="2862" y="381"/>
                    </a:lnTo>
                    <a:lnTo>
                      <a:pt x="2866" y="378"/>
                    </a:lnTo>
                    <a:lnTo>
                      <a:pt x="2870" y="375"/>
                    </a:lnTo>
                    <a:lnTo>
                      <a:pt x="2874" y="371"/>
                    </a:lnTo>
                    <a:lnTo>
                      <a:pt x="2878" y="368"/>
                    </a:lnTo>
                    <a:lnTo>
                      <a:pt x="2881" y="364"/>
                    </a:lnTo>
                    <a:lnTo>
                      <a:pt x="2885" y="360"/>
                    </a:lnTo>
                    <a:lnTo>
                      <a:pt x="2889" y="358"/>
                    </a:lnTo>
                    <a:lnTo>
                      <a:pt x="2893" y="355"/>
                    </a:lnTo>
                    <a:lnTo>
                      <a:pt x="2897" y="352"/>
                    </a:lnTo>
                    <a:lnTo>
                      <a:pt x="2901" y="348"/>
                    </a:lnTo>
                    <a:lnTo>
                      <a:pt x="2905" y="345"/>
                    </a:lnTo>
                    <a:lnTo>
                      <a:pt x="2909" y="341"/>
                    </a:lnTo>
                    <a:lnTo>
                      <a:pt x="2913" y="340"/>
                    </a:lnTo>
                    <a:lnTo>
                      <a:pt x="2917" y="335"/>
                    </a:lnTo>
                    <a:lnTo>
                      <a:pt x="2921" y="333"/>
                    </a:lnTo>
                    <a:lnTo>
                      <a:pt x="2925" y="330"/>
                    </a:lnTo>
                    <a:lnTo>
                      <a:pt x="2929" y="326"/>
                    </a:lnTo>
                    <a:lnTo>
                      <a:pt x="2933" y="323"/>
                    </a:lnTo>
                    <a:lnTo>
                      <a:pt x="2937" y="320"/>
                    </a:lnTo>
                    <a:lnTo>
                      <a:pt x="2941" y="317"/>
                    </a:lnTo>
                    <a:lnTo>
                      <a:pt x="2945" y="313"/>
                    </a:lnTo>
                    <a:lnTo>
                      <a:pt x="2949" y="312"/>
                    </a:lnTo>
                    <a:lnTo>
                      <a:pt x="2952" y="308"/>
                    </a:lnTo>
                    <a:lnTo>
                      <a:pt x="2956" y="306"/>
                    </a:lnTo>
                    <a:lnTo>
                      <a:pt x="2960" y="303"/>
                    </a:lnTo>
                    <a:lnTo>
                      <a:pt x="2964" y="300"/>
                    </a:lnTo>
                    <a:lnTo>
                      <a:pt x="2968" y="295"/>
                    </a:lnTo>
                    <a:lnTo>
                      <a:pt x="2972" y="294"/>
                    </a:lnTo>
                    <a:lnTo>
                      <a:pt x="2976" y="290"/>
                    </a:lnTo>
                    <a:lnTo>
                      <a:pt x="2980" y="287"/>
                    </a:lnTo>
                    <a:lnTo>
                      <a:pt x="2984" y="286"/>
                    </a:lnTo>
                    <a:lnTo>
                      <a:pt x="2988" y="282"/>
                    </a:lnTo>
                    <a:lnTo>
                      <a:pt x="2992" y="280"/>
                    </a:lnTo>
                    <a:lnTo>
                      <a:pt x="2996" y="276"/>
                    </a:lnTo>
                    <a:lnTo>
                      <a:pt x="3000" y="273"/>
                    </a:lnTo>
                    <a:lnTo>
                      <a:pt x="3004" y="271"/>
                    </a:lnTo>
                    <a:lnTo>
                      <a:pt x="3008" y="269"/>
                    </a:lnTo>
                    <a:lnTo>
                      <a:pt x="3012" y="266"/>
                    </a:lnTo>
                    <a:lnTo>
                      <a:pt x="3016" y="264"/>
                    </a:lnTo>
                    <a:lnTo>
                      <a:pt x="3019" y="261"/>
                    </a:lnTo>
                    <a:lnTo>
                      <a:pt x="3023" y="258"/>
                    </a:lnTo>
                    <a:lnTo>
                      <a:pt x="3027" y="255"/>
                    </a:lnTo>
                    <a:lnTo>
                      <a:pt x="3031" y="252"/>
                    </a:lnTo>
                    <a:lnTo>
                      <a:pt x="3035" y="250"/>
                    </a:lnTo>
                    <a:lnTo>
                      <a:pt x="3039" y="248"/>
                    </a:lnTo>
                    <a:lnTo>
                      <a:pt x="3043" y="246"/>
                    </a:lnTo>
                    <a:lnTo>
                      <a:pt x="3047" y="243"/>
                    </a:lnTo>
                    <a:lnTo>
                      <a:pt x="3051" y="239"/>
                    </a:lnTo>
                    <a:lnTo>
                      <a:pt x="3055" y="239"/>
                    </a:lnTo>
                    <a:lnTo>
                      <a:pt x="3059" y="235"/>
                    </a:lnTo>
                    <a:lnTo>
                      <a:pt x="3063" y="231"/>
                    </a:lnTo>
                    <a:lnTo>
                      <a:pt x="3067" y="231"/>
                    </a:lnTo>
                    <a:lnTo>
                      <a:pt x="3071" y="228"/>
                    </a:lnTo>
                    <a:lnTo>
                      <a:pt x="3075" y="226"/>
                    </a:lnTo>
                    <a:lnTo>
                      <a:pt x="3079" y="222"/>
                    </a:lnTo>
                    <a:lnTo>
                      <a:pt x="3083" y="222"/>
                    </a:lnTo>
                    <a:lnTo>
                      <a:pt x="3087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73" name="Line 3125"/>
              <p:cNvSpPr>
                <a:spLocks noChangeShapeType="1"/>
              </p:cNvSpPr>
              <p:nvPr/>
            </p:nvSpPr>
            <p:spPr bwMode="auto">
              <a:xfrm flipV="1">
                <a:off x="305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74" name="Freeform 3126"/>
              <p:cNvSpPr>
                <a:spLocks/>
              </p:cNvSpPr>
              <p:nvPr/>
            </p:nvSpPr>
            <p:spPr bwMode="auto">
              <a:xfrm>
                <a:off x="3055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1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1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75" name="Line 3127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76" name="Line 3128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77" name="Line 3129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78" name="Line 3130"/>
              <p:cNvSpPr>
                <a:spLocks noChangeShapeType="1"/>
              </p:cNvSpPr>
              <p:nvPr/>
            </p:nvSpPr>
            <p:spPr bwMode="auto">
              <a:xfrm flipV="1">
                <a:off x="3069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79" name="Freeform 3131"/>
              <p:cNvSpPr>
                <a:spLocks/>
              </p:cNvSpPr>
              <p:nvPr/>
            </p:nvSpPr>
            <p:spPr bwMode="auto">
              <a:xfrm>
                <a:off x="3071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0" name="Line 3132"/>
              <p:cNvSpPr>
                <a:spLocks noChangeShapeType="1"/>
              </p:cNvSpPr>
              <p:nvPr/>
            </p:nvSpPr>
            <p:spPr bwMode="auto">
              <a:xfrm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1" name="Line 3133"/>
              <p:cNvSpPr>
                <a:spLocks noChangeShapeType="1"/>
              </p:cNvSpPr>
              <p:nvPr/>
            </p:nvSpPr>
            <p:spPr bwMode="auto">
              <a:xfrm flipV="1">
                <a:off x="307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2" name="Freeform 3134"/>
              <p:cNvSpPr>
                <a:spLocks/>
              </p:cNvSpPr>
              <p:nvPr/>
            </p:nvSpPr>
            <p:spPr bwMode="auto">
              <a:xfrm flipV="1">
                <a:off x="3080" y="910"/>
                <a:ext cx="1733" cy="1106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15"/>
                  </a:cxn>
                  <a:cxn ang="0">
                    <a:pos x="138" y="31"/>
                  </a:cxn>
                  <a:cxn ang="0">
                    <a:pos x="186" y="52"/>
                  </a:cxn>
                  <a:cxn ang="0">
                    <a:pos x="233" y="86"/>
                  </a:cxn>
                  <a:cxn ang="0">
                    <a:pos x="280" y="125"/>
                  </a:cxn>
                  <a:cxn ang="0">
                    <a:pos x="328" y="173"/>
                  </a:cxn>
                  <a:cxn ang="0">
                    <a:pos x="375" y="237"/>
                  </a:cxn>
                  <a:cxn ang="0">
                    <a:pos x="422" y="302"/>
                  </a:cxn>
                  <a:cxn ang="0">
                    <a:pos x="470" y="378"/>
                  </a:cxn>
                  <a:cxn ang="0">
                    <a:pos x="517" y="464"/>
                  </a:cxn>
                  <a:cxn ang="0">
                    <a:pos x="564" y="553"/>
                  </a:cxn>
                  <a:cxn ang="0">
                    <a:pos x="612" y="651"/>
                  </a:cxn>
                  <a:cxn ang="0">
                    <a:pos x="659" y="758"/>
                  </a:cxn>
                  <a:cxn ang="0">
                    <a:pos x="706" y="865"/>
                  </a:cxn>
                  <a:cxn ang="0">
                    <a:pos x="753" y="968"/>
                  </a:cxn>
                  <a:cxn ang="0">
                    <a:pos x="801" y="1075"/>
                  </a:cxn>
                  <a:cxn ang="0">
                    <a:pos x="848" y="1182"/>
                  </a:cxn>
                  <a:cxn ang="0">
                    <a:pos x="895" y="1287"/>
                  </a:cxn>
                  <a:cxn ang="0">
                    <a:pos x="943" y="1387"/>
                  </a:cxn>
                  <a:cxn ang="0">
                    <a:pos x="990" y="1476"/>
                  </a:cxn>
                  <a:cxn ang="0">
                    <a:pos x="1037" y="1562"/>
                  </a:cxn>
                  <a:cxn ang="0">
                    <a:pos x="1085" y="1640"/>
                  </a:cxn>
                  <a:cxn ang="0">
                    <a:pos x="1132" y="1712"/>
                  </a:cxn>
                  <a:cxn ang="0">
                    <a:pos x="1179" y="1770"/>
                  </a:cxn>
                  <a:cxn ang="0">
                    <a:pos x="1227" y="1817"/>
                  </a:cxn>
                  <a:cxn ang="0">
                    <a:pos x="1274" y="1862"/>
                  </a:cxn>
                  <a:cxn ang="0">
                    <a:pos x="1321" y="1890"/>
                  </a:cxn>
                  <a:cxn ang="0">
                    <a:pos x="1368" y="1907"/>
                  </a:cxn>
                  <a:cxn ang="0">
                    <a:pos x="1416" y="1916"/>
                  </a:cxn>
                  <a:cxn ang="0">
                    <a:pos x="1463" y="1917"/>
                  </a:cxn>
                  <a:cxn ang="0">
                    <a:pos x="1510" y="1905"/>
                  </a:cxn>
                  <a:cxn ang="0">
                    <a:pos x="1558" y="1887"/>
                  </a:cxn>
                  <a:cxn ang="0">
                    <a:pos x="1605" y="1859"/>
                  </a:cxn>
                  <a:cxn ang="0">
                    <a:pos x="1652" y="1825"/>
                  </a:cxn>
                  <a:cxn ang="0">
                    <a:pos x="1700" y="1783"/>
                  </a:cxn>
                  <a:cxn ang="0">
                    <a:pos x="1747" y="1734"/>
                  </a:cxn>
                  <a:cxn ang="0">
                    <a:pos x="1794" y="1675"/>
                  </a:cxn>
                  <a:cxn ang="0">
                    <a:pos x="1842" y="1621"/>
                  </a:cxn>
                  <a:cxn ang="0">
                    <a:pos x="1889" y="1556"/>
                  </a:cxn>
                  <a:cxn ang="0">
                    <a:pos x="1936" y="1491"/>
                  </a:cxn>
                  <a:cxn ang="0">
                    <a:pos x="1983" y="1422"/>
                  </a:cxn>
                  <a:cxn ang="0">
                    <a:pos x="2031" y="1354"/>
                  </a:cxn>
                  <a:cxn ang="0">
                    <a:pos x="2078" y="1282"/>
                  </a:cxn>
                  <a:cxn ang="0">
                    <a:pos x="2125" y="1209"/>
                  </a:cxn>
                  <a:cxn ang="0">
                    <a:pos x="2173" y="1138"/>
                  </a:cxn>
                  <a:cxn ang="0">
                    <a:pos x="2220" y="1066"/>
                  </a:cxn>
                  <a:cxn ang="0">
                    <a:pos x="2267" y="994"/>
                  </a:cxn>
                  <a:cxn ang="0">
                    <a:pos x="2315" y="925"/>
                  </a:cxn>
                  <a:cxn ang="0">
                    <a:pos x="2362" y="862"/>
                  </a:cxn>
                  <a:cxn ang="0">
                    <a:pos x="2409" y="793"/>
                  </a:cxn>
                  <a:cxn ang="0">
                    <a:pos x="2457" y="732"/>
                  </a:cxn>
                  <a:cxn ang="0">
                    <a:pos x="2504" y="674"/>
                  </a:cxn>
                  <a:cxn ang="0">
                    <a:pos x="2551" y="615"/>
                  </a:cxn>
                  <a:cxn ang="0">
                    <a:pos x="2598" y="560"/>
                  </a:cxn>
                  <a:cxn ang="0">
                    <a:pos x="2646" y="509"/>
                  </a:cxn>
                  <a:cxn ang="0">
                    <a:pos x="2693" y="459"/>
                  </a:cxn>
                  <a:cxn ang="0">
                    <a:pos x="2740" y="414"/>
                  </a:cxn>
                  <a:cxn ang="0">
                    <a:pos x="2788" y="375"/>
                  </a:cxn>
                  <a:cxn ang="0">
                    <a:pos x="2835" y="334"/>
                  </a:cxn>
                  <a:cxn ang="0">
                    <a:pos x="2882" y="300"/>
                  </a:cxn>
                  <a:cxn ang="0">
                    <a:pos x="2930" y="262"/>
                  </a:cxn>
                  <a:cxn ang="0">
                    <a:pos x="2977" y="233"/>
                  </a:cxn>
                </a:cxnLst>
                <a:rect l="0" t="0" r="r" b="b"/>
                <a:pathLst>
                  <a:path w="3009" h="1920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7"/>
                    </a:lnTo>
                    <a:lnTo>
                      <a:pt x="48" y="6"/>
                    </a:lnTo>
                    <a:lnTo>
                      <a:pt x="52" y="7"/>
                    </a:lnTo>
                    <a:lnTo>
                      <a:pt x="56" y="8"/>
                    </a:lnTo>
                    <a:lnTo>
                      <a:pt x="60" y="7"/>
                    </a:lnTo>
                    <a:lnTo>
                      <a:pt x="64" y="8"/>
                    </a:lnTo>
                    <a:lnTo>
                      <a:pt x="67" y="13"/>
                    </a:lnTo>
                    <a:lnTo>
                      <a:pt x="71" y="8"/>
                    </a:lnTo>
                    <a:lnTo>
                      <a:pt x="75" y="11"/>
                    </a:lnTo>
                    <a:lnTo>
                      <a:pt x="79" y="13"/>
                    </a:lnTo>
                    <a:lnTo>
                      <a:pt x="83" y="12"/>
                    </a:lnTo>
                    <a:lnTo>
                      <a:pt x="87" y="12"/>
                    </a:lnTo>
                    <a:lnTo>
                      <a:pt x="91" y="15"/>
                    </a:lnTo>
                    <a:lnTo>
                      <a:pt x="95" y="19"/>
                    </a:lnTo>
                    <a:lnTo>
                      <a:pt x="99" y="17"/>
                    </a:lnTo>
                    <a:lnTo>
                      <a:pt x="103" y="19"/>
                    </a:lnTo>
                    <a:lnTo>
                      <a:pt x="107" y="21"/>
                    </a:lnTo>
                    <a:lnTo>
                      <a:pt x="111" y="18"/>
                    </a:lnTo>
                    <a:lnTo>
                      <a:pt x="115" y="24"/>
                    </a:lnTo>
                    <a:lnTo>
                      <a:pt x="119" y="24"/>
                    </a:lnTo>
                    <a:lnTo>
                      <a:pt x="123" y="28"/>
                    </a:lnTo>
                    <a:lnTo>
                      <a:pt x="127" y="26"/>
                    </a:lnTo>
                    <a:lnTo>
                      <a:pt x="131" y="28"/>
                    </a:lnTo>
                    <a:lnTo>
                      <a:pt x="134" y="29"/>
                    </a:lnTo>
                    <a:lnTo>
                      <a:pt x="138" y="31"/>
                    </a:lnTo>
                    <a:lnTo>
                      <a:pt x="142" y="31"/>
                    </a:lnTo>
                    <a:lnTo>
                      <a:pt x="146" y="35"/>
                    </a:lnTo>
                    <a:lnTo>
                      <a:pt x="150" y="36"/>
                    </a:lnTo>
                    <a:lnTo>
                      <a:pt x="154" y="37"/>
                    </a:lnTo>
                    <a:lnTo>
                      <a:pt x="158" y="40"/>
                    </a:lnTo>
                    <a:lnTo>
                      <a:pt x="162" y="42"/>
                    </a:lnTo>
                    <a:lnTo>
                      <a:pt x="166" y="46"/>
                    </a:lnTo>
                    <a:lnTo>
                      <a:pt x="170" y="48"/>
                    </a:lnTo>
                    <a:lnTo>
                      <a:pt x="174" y="47"/>
                    </a:lnTo>
                    <a:lnTo>
                      <a:pt x="178" y="51"/>
                    </a:lnTo>
                    <a:lnTo>
                      <a:pt x="182" y="54"/>
                    </a:lnTo>
                    <a:lnTo>
                      <a:pt x="186" y="52"/>
                    </a:lnTo>
                    <a:lnTo>
                      <a:pt x="190" y="55"/>
                    </a:lnTo>
                    <a:lnTo>
                      <a:pt x="194" y="61"/>
                    </a:lnTo>
                    <a:lnTo>
                      <a:pt x="198" y="60"/>
                    </a:lnTo>
                    <a:lnTo>
                      <a:pt x="201" y="62"/>
                    </a:lnTo>
                    <a:lnTo>
                      <a:pt x="205" y="65"/>
                    </a:lnTo>
                    <a:lnTo>
                      <a:pt x="209" y="68"/>
                    </a:lnTo>
                    <a:lnTo>
                      <a:pt x="213" y="73"/>
                    </a:lnTo>
                    <a:lnTo>
                      <a:pt x="217" y="74"/>
                    </a:lnTo>
                    <a:lnTo>
                      <a:pt x="221" y="76"/>
                    </a:lnTo>
                    <a:lnTo>
                      <a:pt x="225" y="79"/>
                    </a:lnTo>
                    <a:lnTo>
                      <a:pt x="229" y="85"/>
                    </a:lnTo>
                    <a:lnTo>
                      <a:pt x="233" y="86"/>
                    </a:lnTo>
                    <a:lnTo>
                      <a:pt x="237" y="88"/>
                    </a:lnTo>
                    <a:lnTo>
                      <a:pt x="241" y="90"/>
                    </a:lnTo>
                    <a:lnTo>
                      <a:pt x="245" y="94"/>
                    </a:lnTo>
                    <a:lnTo>
                      <a:pt x="249" y="97"/>
                    </a:lnTo>
                    <a:lnTo>
                      <a:pt x="253" y="99"/>
                    </a:lnTo>
                    <a:lnTo>
                      <a:pt x="257" y="107"/>
                    </a:lnTo>
                    <a:lnTo>
                      <a:pt x="261" y="107"/>
                    </a:lnTo>
                    <a:lnTo>
                      <a:pt x="265" y="110"/>
                    </a:lnTo>
                    <a:lnTo>
                      <a:pt x="269" y="115"/>
                    </a:lnTo>
                    <a:lnTo>
                      <a:pt x="272" y="117"/>
                    </a:lnTo>
                    <a:lnTo>
                      <a:pt x="276" y="121"/>
                    </a:lnTo>
                    <a:lnTo>
                      <a:pt x="280" y="125"/>
                    </a:lnTo>
                    <a:lnTo>
                      <a:pt x="284" y="130"/>
                    </a:lnTo>
                    <a:lnTo>
                      <a:pt x="288" y="128"/>
                    </a:lnTo>
                    <a:lnTo>
                      <a:pt x="292" y="136"/>
                    </a:lnTo>
                    <a:lnTo>
                      <a:pt x="296" y="142"/>
                    </a:lnTo>
                    <a:lnTo>
                      <a:pt x="300" y="142"/>
                    </a:lnTo>
                    <a:lnTo>
                      <a:pt x="304" y="148"/>
                    </a:lnTo>
                    <a:lnTo>
                      <a:pt x="308" y="152"/>
                    </a:lnTo>
                    <a:lnTo>
                      <a:pt x="312" y="156"/>
                    </a:lnTo>
                    <a:lnTo>
                      <a:pt x="316" y="163"/>
                    </a:lnTo>
                    <a:lnTo>
                      <a:pt x="320" y="166"/>
                    </a:lnTo>
                    <a:lnTo>
                      <a:pt x="324" y="168"/>
                    </a:lnTo>
                    <a:lnTo>
                      <a:pt x="328" y="173"/>
                    </a:lnTo>
                    <a:lnTo>
                      <a:pt x="332" y="179"/>
                    </a:lnTo>
                    <a:lnTo>
                      <a:pt x="336" y="182"/>
                    </a:lnTo>
                    <a:lnTo>
                      <a:pt x="339" y="188"/>
                    </a:lnTo>
                    <a:lnTo>
                      <a:pt x="343" y="195"/>
                    </a:lnTo>
                    <a:lnTo>
                      <a:pt x="347" y="197"/>
                    </a:lnTo>
                    <a:lnTo>
                      <a:pt x="351" y="202"/>
                    </a:lnTo>
                    <a:lnTo>
                      <a:pt x="355" y="206"/>
                    </a:lnTo>
                    <a:lnTo>
                      <a:pt x="359" y="213"/>
                    </a:lnTo>
                    <a:lnTo>
                      <a:pt x="363" y="215"/>
                    </a:lnTo>
                    <a:lnTo>
                      <a:pt x="367" y="225"/>
                    </a:lnTo>
                    <a:lnTo>
                      <a:pt x="371" y="226"/>
                    </a:lnTo>
                    <a:lnTo>
                      <a:pt x="375" y="237"/>
                    </a:lnTo>
                    <a:lnTo>
                      <a:pt x="379" y="236"/>
                    </a:lnTo>
                    <a:lnTo>
                      <a:pt x="383" y="243"/>
                    </a:lnTo>
                    <a:lnTo>
                      <a:pt x="387" y="248"/>
                    </a:lnTo>
                    <a:lnTo>
                      <a:pt x="391" y="254"/>
                    </a:lnTo>
                    <a:lnTo>
                      <a:pt x="395" y="259"/>
                    </a:lnTo>
                    <a:lnTo>
                      <a:pt x="399" y="265"/>
                    </a:lnTo>
                    <a:lnTo>
                      <a:pt x="403" y="272"/>
                    </a:lnTo>
                    <a:lnTo>
                      <a:pt x="406" y="276"/>
                    </a:lnTo>
                    <a:lnTo>
                      <a:pt x="410" y="282"/>
                    </a:lnTo>
                    <a:lnTo>
                      <a:pt x="414" y="289"/>
                    </a:lnTo>
                    <a:lnTo>
                      <a:pt x="418" y="295"/>
                    </a:lnTo>
                    <a:lnTo>
                      <a:pt x="422" y="302"/>
                    </a:lnTo>
                    <a:lnTo>
                      <a:pt x="426" y="304"/>
                    </a:lnTo>
                    <a:lnTo>
                      <a:pt x="430" y="312"/>
                    </a:lnTo>
                    <a:lnTo>
                      <a:pt x="434" y="320"/>
                    </a:lnTo>
                    <a:lnTo>
                      <a:pt x="438" y="325"/>
                    </a:lnTo>
                    <a:lnTo>
                      <a:pt x="442" y="332"/>
                    </a:lnTo>
                    <a:lnTo>
                      <a:pt x="446" y="336"/>
                    </a:lnTo>
                    <a:lnTo>
                      <a:pt x="450" y="343"/>
                    </a:lnTo>
                    <a:lnTo>
                      <a:pt x="454" y="353"/>
                    </a:lnTo>
                    <a:lnTo>
                      <a:pt x="458" y="358"/>
                    </a:lnTo>
                    <a:lnTo>
                      <a:pt x="462" y="362"/>
                    </a:lnTo>
                    <a:lnTo>
                      <a:pt x="466" y="371"/>
                    </a:lnTo>
                    <a:lnTo>
                      <a:pt x="470" y="378"/>
                    </a:lnTo>
                    <a:lnTo>
                      <a:pt x="474" y="384"/>
                    </a:lnTo>
                    <a:lnTo>
                      <a:pt x="477" y="389"/>
                    </a:lnTo>
                    <a:lnTo>
                      <a:pt x="481" y="397"/>
                    </a:lnTo>
                    <a:lnTo>
                      <a:pt x="485" y="404"/>
                    </a:lnTo>
                    <a:lnTo>
                      <a:pt x="489" y="414"/>
                    </a:lnTo>
                    <a:lnTo>
                      <a:pt x="493" y="422"/>
                    </a:lnTo>
                    <a:lnTo>
                      <a:pt x="497" y="430"/>
                    </a:lnTo>
                    <a:lnTo>
                      <a:pt x="501" y="432"/>
                    </a:lnTo>
                    <a:lnTo>
                      <a:pt x="505" y="442"/>
                    </a:lnTo>
                    <a:lnTo>
                      <a:pt x="509" y="448"/>
                    </a:lnTo>
                    <a:lnTo>
                      <a:pt x="513" y="454"/>
                    </a:lnTo>
                    <a:lnTo>
                      <a:pt x="517" y="464"/>
                    </a:lnTo>
                    <a:lnTo>
                      <a:pt x="521" y="469"/>
                    </a:lnTo>
                    <a:lnTo>
                      <a:pt x="525" y="479"/>
                    </a:lnTo>
                    <a:lnTo>
                      <a:pt x="529" y="484"/>
                    </a:lnTo>
                    <a:lnTo>
                      <a:pt x="533" y="491"/>
                    </a:lnTo>
                    <a:lnTo>
                      <a:pt x="537" y="499"/>
                    </a:lnTo>
                    <a:lnTo>
                      <a:pt x="541" y="506"/>
                    </a:lnTo>
                    <a:lnTo>
                      <a:pt x="544" y="517"/>
                    </a:lnTo>
                    <a:lnTo>
                      <a:pt x="548" y="522"/>
                    </a:lnTo>
                    <a:lnTo>
                      <a:pt x="552" y="532"/>
                    </a:lnTo>
                    <a:lnTo>
                      <a:pt x="556" y="540"/>
                    </a:lnTo>
                    <a:lnTo>
                      <a:pt x="560" y="546"/>
                    </a:lnTo>
                    <a:lnTo>
                      <a:pt x="564" y="553"/>
                    </a:lnTo>
                    <a:lnTo>
                      <a:pt x="568" y="562"/>
                    </a:lnTo>
                    <a:lnTo>
                      <a:pt x="572" y="573"/>
                    </a:lnTo>
                    <a:lnTo>
                      <a:pt x="576" y="580"/>
                    </a:lnTo>
                    <a:lnTo>
                      <a:pt x="580" y="586"/>
                    </a:lnTo>
                    <a:lnTo>
                      <a:pt x="584" y="593"/>
                    </a:lnTo>
                    <a:lnTo>
                      <a:pt x="588" y="603"/>
                    </a:lnTo>
                    <a:lnTo>
                      <a:pt x="592" y="610"/>
                    </a:lnTo>
                    <a:lnTo>
                      <a:pt x="596" y="621"/>
                    </a:lnTo>
                    <a:lnTo>
                      <a:pt x="600" y="629"/>
                    </a:lnTo>
                    <a:lnTo>
                      <a:pt x="604" y="635"/>
                    </a:lnTo>
                    <a:lnTo>
                      <a:pt x="608" y="645"/>
                    </a:lnTo>
                    <a:lnTo>
                      <a:pt x="612" y="651"/>
                    </a:lnTo>
                    <a:lnTo>
                      <a:pt x="615" y="661"/>
                    </a:lnTo>
                    <a:lnTo>
                      <a:pt x="619" y="672"/>
                    </a:lnTo>
                    <a:lnTo>
                      <a:pt x="623" y="681"/>
                    </a:lnTo>
                    <a:lnTo>
                      <a:pt x="627" y="687"/>
                    </a:lnTo>
                    <a:lnTo>
                      <a:pt x="631" y="697"/>
                    </a:lnTo>
                    <a:lnTo>
                      <a:pt x="635" y="704"/>
                    </a:lnTo>
                    <a:lnTo>
                      <a:pt x="639" y="716"/>
                    </a:lnTo>
                    <a:lnTo>
                      <a:pt x="643" y="724"/>
                    </a:lnTo>
                    <a:lnTo>
                      <a:pt x="647" y="727"/>
                    </a:lnTo>
                    <a:lnTo>
                      <a:pt x="651" y="742"/>
                    </a:lnTo>
                    <a:lnTo>
                      <a:pt x="655" y="750"/>
                    </a:lnTo>
                    <a:lnTo>
                      <a:pt x="659" y="758"/>
                    </a:lnTo>
                    <a:lnTo>
                      <a:pt x="663" y="766"/>
                    </a:lnTo>
                    <a:lnTo>
                      <a:pt x="667" y="775"/>
                    </a:lnTo>
                    <a:lnTo>
                      <a:pt x="671" y="782"/>
                    </a:lnTo>
                    <a:lnTo>
                      <a:pt x="675" y="794"/>
                    </a:lnTo>
                    <a:lnTo>
                      <a:pt x="679" y="801"/>
                    </a:lnTo>
                    <a:lnTo>
                      <a:pt x="682" y="811"/>
                    </a:lnTo>
                    <a:lnTo>
                      <a:pt x="686" y="818"/>
                    </a:lnTo>
                    <a:lnTo>
                      <a:pt x="690" y="828"/>
                    </a:lnTo>
                    <a:lnTo>
                      <a:pt x="694" y="836"/>
                    </a:lnTo>
                    <a:lnTo>
                      <a:pt x="698" y="846"/>
                    </a:lnTo>
                    <a:lnTo>
                      <a:pt x="702" y="853"/>
                    </a:lnTo>
                    <a:lnTo>
                      <a:pt x="706" y="865"/>
                    </a:lnTo>
                    <a:lnTo>
                      <a:pt x="710" y="872"/>
                    </a:lnTo>
                    <a:lnTo>
                      <a:pt x="714" y="882"/>
                    </a:lnTo>
                    <a:lnTo>
                      <a:pt x="718" y="889"/>
                    </a:lnTo>
                    <a:lnTo>
                      <a:pt x="722" y="898"/>
                    </a:lnTo>
                    <a:lnTo>
                      <a:pt x="726" y="906"/>
                    </a:lnTo>
                    <a:lnTo>
                      <a:pt x="730" y="914"/>
                    </a:lnTo>
                    <a:lnTo>
                      <a:pt x="734" y="925"/>
                    </a:lnTo>
                    <a:lnTo>
                      <a:pt x="738" y="936"/>
                    </a:lnTo>
                    <a:lnTo>
                      <a:pt x="742" y="945"/>
                    </a:lnTo>
                    <a:lnTo>
                      <a:pt x="746" y="952"/>
                    </a:lnTo>
                    <a:lnTo>
                      <a:pt x="749" y="961"/>
                    </a:lnTo>
                    <a:lnTo>
                      <a:pt x="753" y="968"/>
                    </a:lnTo>
                    <a:lnTo>
                      <a:pt x="757" y="979"/>
                    </a:lnTo>
                    <a:lnTo>
                      <a:pt x="761" y="990"/>
                    </a:lnTo>
                    <a:lnTo>
                      <a:pt x="765" y="997"/>
                    </a:lnTo>
                    <a:lnTo>
                      <a:pt x="769" y="1007"/>
                    </a:lnTo>
                    <a:lnTo>
                      <a:pt x="773" y="1014"/>
                    </a:lnTo>
                    <a:lnTo>
                      <a:pt x="777" y="1021"/>
                    </a:lnTo>
                    <a:lnTo>
                      <a:pt x="781" y="1029"/>
                    </a:lnTo>
                    <a:lnTo>
                      <a:pt x="785" y="1042"/>
                    </a:lnTo>
                    <a:lnTo>
                      <a:pt x="789" y="1051"/>
                    </a:lnTo>
                    <a:lnTo>
                      <a:pt x="793" y="1061"/>
                    </a:lnTo>
                    <a:lnTo>
                      <a:pt x="797" y="1067"/>
                    </a:lnTo>
                    <a:lnTo>
                      <a:pt x="801" y="1075"/>
                    </a:lnTo>
                    <a:lnTo>
                      <a:pt x="805" y="1086"/>
                    </a:lnTo>
                    <a:lnTo>
                      <a:pt x="809" y="1096"/>
                    </a:lnTo>
                    <a:lnTo>
                      <a:pt x="813" y="1103"/>
                    </a:lnTo>
                    <a:lnTo>
                      <a:pt x="817" y="1115"/>
                    </a:lnTo>
                    <a:lnTo>
                      <a:pt x="820" y="1122"/>
                    </a:lnTo>
                    <a:lnTo>
                      <a:pt x="824" y="1130"/>
                    </a:lnTo>
                    <a:lnTo>
                      <a:pt x="828" y="1142"/>
                    </a:lnTo>
                    <a:lnTo>
                      <a:pt x="832" y="1153"/>
                    </a:lnTo>
                    <a:lnTo>
                      <a:pt x="836" y="1158"/>
                    </a:lnTo>
                    <a:lnTo>
                      <a:pt x="840" y="1166"/>
                    </a:lnTo>
                    <a:lnTo>
                      <a:pt x="844" y="1175"/>
                    </a:lnTo>
                    <a:lnTo>
                      <a:pt x="848" y="1182"/>
                    </a:lnTo>
                    <a:lnTo>
                      <a:pt x="852" y="1193"/>
                    </a:lnTo>
                    <a:lnTo>
                      <a:pt x="856" y="1204"/>
                    </a:lnTo>
                    <a:lnTo>
                      <a:pt x="860" y="1212"/>
                    </a:lnTo>
                    <a:lnTo>
                      <a:pt x="864" y="1218"/>
                    </a:lnTo>
                    <a:lnTo>
                      <a:pt x="868" y="1226"/>
                    </a:lnTo>
                    <a:lnTo>
                      <a:pt x="872" y="1235"/>
                    </a:lnTo>
                    <a:lnTo>
                      <a:pt x="876" y="1245"/>
                    </a:lnTo>
                    <a:lnTo>
                      <a:pt x="880" y="1254"/>
                    </a:lnTo>
                    <a:lnTo>
                      <a:pt x="884" y="1262"/>
                    </a:lnTo>
                    <a:lnTo>
                      <a:pt x="887" y="1269"/>
                    </a:lnTo>
                    <a:lnTo>
                      <a:pt x="891" y="1279"/>
                    </a:lnTo>
                    <a:lnTo>
                      <a:pt x="895" y="1287"/>
                    </a:lnTo>
                    <a:lnTo>
                      <a:pt x="899" y="1295"/>
                    </a:lnTo>
                    <a:lnTo>
                      <a:pt x="903" y="1303"/>
                    </a:lnTo>
                    <a:lnTo>
                      <a:pt x="907" y="1312"/>
                    </a:lnTo>
                    <a:lnTo>
                      <a:pt x="911" y="1321"/>
                    </a:lnTo>
                    <a:lnTo>
                      <a:pt x="915" y="1329"/>
                    </a:lnTo>
                    <a:lnTo>
                      <a:pt x="919" y="1337"/>
                    </a:lnTo>
                    <a:lnTo>
                      <a:pt x="923" y="1348"/>
                    </a:lnTo>
                    <a:lnTo>
                      <a:pt x="927" y="1353"/>
                    </a:lnTo>
                    <a:lnTo>
                      <a:pt x="931" y="1360"/>
                    </a:lnTo>
                    <a:lnTo>
                      <a:pt x="935" y="1369"/>
                    </a:lnTo>
                    <a:lnTo>
                      <a:pt x="939" y="1376"/>
                    </a:lnTo>
                    <a:lnTo>
                      <a:pt x="943" y="1387"/>
                    </a:lnTo>
                    <a:lnTo>
                      <a:pt x="947" y="1395"/>
                    </a:lnTo>
                    <a:lnTo>
                      <a:pt x="951" y="1399"/>
                    </a:lnTo>
                    <a:lnTo>
                      <a:pt x="954" y="1407"/>
                    </a:lnTo>
                    <a:lnTo>
                      <a:pt x="958" y="1416"/>
                    </a:lnTo>
                    <a:lnTo>
                      <a:pt x="962" y="1426"/>
                    </a:lnTo>
                    <a:lnTo>
                      <a:pt x="966" y="1433"/>
                    </a:lnTo>
                    <a:lnTo>
                      <a:pt x="970" y="1439"/>
                    </a:lnTo>
                    <a:lnTo>
                      <a:pt x="974" y="1447"/>
                    </a:lnTo>
                    <a:lnTo>
                      <a:pt x="978" y="1453"/>
                    </a:lnTo>
                    <a:lnTo>
                      <a:pt x="982" y="1463"/>
                    </a:lnTo>
                    <a:lnTo>
                      <a:pt x="986" y="1470"/>
                    </a:lnTo>
                    <a:lnTo>
                      <a:pt x="990" y="1476"/>
                    </a:lnTo>
                    <a:lnTo>
                      <a:pt x="994" y="1486"/>
                    </a:lnTo>
                    <a:lnTo>
                      <a:pt x="998" y="1492"/>
                    </a:lnTo>
                    <a:lnTo>
                      <a:pt x="1002" y="1498"/>
                    </a:lnTo>
                    <a:lnTo>
                      <a:pt x="1006" y="1508"/>
                    </a:lnTo>
                    <a:lnTo>
                      <a:pt x="1010" y="1514"/>
                    </a:lnTo>
                    <a:lnTo>
                      <a:pt x="1014" y="1520"/>
                    </a:lnTo>
                    <a:lnTo>
                      <a:pt x="1018" y="1527"/>
                    </a:lnTo>
                    <a:lnTo>
                      <a:pt x="1022" y="1534"/>
                    </a:lnTo>
                    <a:lnTo>
                      <a:pt x="1025" y="1540"/>
                    </a:lnTo>
                    <a:lnTo>
                      <a:pt x="1029" y="1549"/>
                    </a:lnTo>
                    <a:lnTo>
                      <a:pt x="1033" y="1555"/>
                    </a:lnTo>
                    <a:lnTo>
                      <a:pt x="1037" y="1562"/>
                    </a:lnTo>
                    <a:lnTo>
                      <a:pt x="1041" y="1571"/>
                    </a:lnTo>
                    <a:lnTo>
                      <a:pt x="1045" y="1580"/>
                    </a:lnTo>
                    <a:lnTo>
                      <a:pt x="1049" y="1584"/>
                    </a:lnTo>
                    <a:lnTo>
                      <a:pt x="1053" y="1590"/>
                    </a:lnTo>
                    <a:lnTo>
                      <a:pt x="1057" y="1596"/>
                    </a:lnTo>
                    <a:lnTo>
                      <a:pt x="1061" y="1604"/>
                    </a:lnTo>
                    <a:lnTo>
                      <a:pt x="1065" y="1611"/>
                    </a:lnTo>
                    <a:lnTo>
                      <a:pt x="1069" y="1616"/>
                    </a:lnTo>
                    <a:lnTo>
                      <a:pt x="1073" y="1623"/>
                    </a:lnTo>
                    <a:lnTo>
                      <a:pt x="1077" y="1629"/>
                    </a:lnTo>
                    <a:lnTo>
                      <a:pt x="1081" y="1635"/>
                    </a:lnTo>
                    <a:lnTo>
                      <a:pt x="1085" y="1640"/>
                    </a:lnTo>
                    <a:lnTo>
                      <a:pt x="1089" y="1646"/>
                    </a:lnTo>
                    <a:lnTo>
                      <a:pt x="1092" y="1653"/>
                    </a:lnTo>
                    <a:lnTo>
                      <a:pt x="1096" y="1658"/>
                    </a:lnTo>
                    <a:lnTo>
                      <a:pt x="1100" y="1663"/>
                    </a:lnTo>
                    <a:lnTo>
                      <a:pt x="1104" y="1669"/>
                    </a:lnTo>
                    <a:lnTo>
                      <a:pt x="1108" y="1676"/>
                    </a:lnTo>
                    <a:lnTo>
                      <a:pt x="1112" y="1680"/>
                    </a:lnTo>
                    <a:lnTo>
                      <a:pt x="1116" y="1689"/>
                    </a:lnTo>
                    <a:lnTo>
                      <a:pt x="1120" y="1694"/>
                    </a:lnTo>
                    <a:lnTo>
                      <a:pt x="1124" y="1701"/>
                    </a:lnTo>
                    <a:lnTo>
                      <a:pt x="1128" y="1705"/>
                    </a:lnTo>
                    <a:lnTo>
                      <a:pt x="1132" y="1712"/>
                    </a:lnTo>
                    <a:lnTo>
                      <a:pt x="1136" y="1714"/>
                    </a:lnTo>
                    <a:lnTo>
                      <a:pt x="1140" y="1723"/>
                    </a:lnTo>
                    <a:lnTo>
                      <a:pt x="1144" y="1726"/>
                    </a:lnTo>
                    <a:lnTo>
                      <a:pt x="1148" y="1730"/>
                    </a:lnTo>
                    <a:lnTo>
                      <a:pt x="1152" y="1737"/>
                    </a:lnTo>
                    <a:lnTo>
                      <a:pt x="1156" y="1743"/>
                    </a:lnTo>
                    <a:lnTo>
                      <a:pt x="1160" y="1746"/>
                    </a:lnTo>
                    <a:lnTo>
                      <a:pt x="1163" y="1751"/>
                    </a:lnTo>
                    <a:lnTo>
                      <a:pt x="1167" y="1758"/>
                    </a:lnTo>
                    <a:lnTo>
                      <a:pt x="1171" y="1761"/>
                    </a:lnTo>
                    <a:lnTo>
                      <a:pt x="1175" y="1765"/>
                    </a:lnTo>
                    <a:lnTo>
                      <a:pt x="1179" y="1770"/>
                    </a:lnTo>
                    <a:lnTo>
                      <a:pt x="1183" y="1776"/>
                    </a:lnTo>
                    <a:lnTo>
                      <a:pt x="1187" y="1780"/>
                    </a:lnTo>
                    <a:lnTo>
                      <a:pt x="1191" y="1786"/>
                    </a:lnTo>
                    <a:lnTo>
                      <a:pt x="1195" y="1786"/>
                    </a:lnTo>
                    <a:lnTo>
                      <a:pt x="1199" y="1792"/>
                    </a:lnTo>
                    <a:lnTo>
                      <a:pt x="1203" y="1796"/>
                    </a:lnTo>
                    <a:lnTo>
                      <a:pt x="1207" y="1801"/>
                    </a:lnTo>
                    <a:lnTo>
                      <a:pt x="1211" y="1805"/>
                    </a:lnTo>
                    <a:lnTo>
                      <a:pt x="1215" y="1810"/>
                    </a:lnTo>
                    <a:lnTo>
                      <a:pt x="1219" y="1810"/>
                    </a:lnTo>
                    <a:lnTo>
                      <a:pt x="1223" y="1815"/>
                    </a:lnTo>
                    <a:lnTo>
                      <a:pt x="1227" y="1817"/>
                    </a:lnTo>
                    <a:lnTo>
                      <a:pt x="1230" y="1823"/>
                    </a:lnTo>
                    <a:lnTo>
                      <a:pt x="1234" y="1829"/>
                    </a:lnTo>
                    <a:lnTo>
                      <a:pt x="1238" y="1830"/>
                    </a:lnTo>
                    <a:lnTo>
                      <a:pt x="1242" y="1833"/>
                    </a:lnTo>
                    <a:lnTo>
                      <a:pt x="1246" y="1839"/>
                    </a:lnTo>
                    <a:lnTo>
                      <a:pt x="1250" y="1841"/>
                    </a:lnTo>
                    <a:lnTo>
                      <a:pt x="1254" y="1845"/>
                    </a:lnTo>
                    <a:lnTo>
                      <a:pt x="1258" y="1848"/>
                    </a:lnTo>
                    <a:lnTo>
                      <a:pt x="1262" y="1853"/>
                    </a:lnTo>
                    <a:lnTo>
                      <a:pt x="1266" y="1854"/>
                    </a:lnTo>
                    <a:lnTo>
                      <a:pt x="1270" y="1859"/>
                    </a:lnTo>
                    <a:lnTo>
                      <a:pt x="1274" y="1862"/>
                    </a:lnTo>
                    <a:lnTo>
                      <a:pt x="1278" y="1862"/>
                    </a:lnTo>
                    <a:lnTo>
                      <a:pt x="1282" y="1865"/>
                    </a:lnTo>
                    <a:lnTo>
                      <a:pt x="1286" y="1870"/>
                    </a:lnTo>
                    <a:lnTo>
                      <a:pt x="1290" y="1872"/>
                    </a:lnTo>
                    <a:lnTo>
                      <a:pt x="1294" y="1870"/>
                    </a:lnTo>
                    <a:lnTo>
                      <a:pt x="1297" y="1874"/>
                    </a:lnTo>
                    <a:lnTo>
                      <a:pt x="1301" y="1880"/>
                    </a:lnTo>
                    <a:lnTo>
                      <a:pt x="1305" y="1882"/>
                    </a:lnTo>
                    <a:lnTo>
                      <a:pt x="1309" y="1883"/>
                    </a:lnTo>
                    <a:lnTo>
                      <a:pt x="1313" y="1884"/>
                    </a:lnTo>
                    <a:lnTo>
                      <a:pt x="1317" y="1887"/>
                    </a:lnTo>
                    <a:lnTo>
                      <a:pt x="1321" y="1890"/>
                    </a:lnTo>
                    <a:lnTo>
                      <a:pt x="1325" y="1888"/>
                    </a:lnTo>
                    <a:lnTo>
                      <a:pt x="1329" y="1893"/>
                    </a:lnTo>
                    <a:lnTo>
                      <a:pt x="1333" y="1896"/>
                    </a:lnTo>
                    <a:lnTo>
                      <a:pt x="1337" y="1897"/>
                    </a:lnTo>
                    <a:lnTo>
                      <a:pt x="1341" y="1896"/>
                    </a:lnTo>
                    <a:lnTo>
                      <a:pt x="1345" y="1899"/>
                    </a:lnTo>
                    <a:lnTo>
                      <a:pt x="1349" y="1902"/>
                    </a:lnTo>
                    <a:lnTo>
                      <a:pt x="1353" y="1904"/>
                    </a:lnTo>
                    <a:lnTo>
                      <a:pt x="1357" y="1903"/>
                    </a:lnTo>
                    <a:lnTo>
                      <a:pt x="1361" y="1905"/>
                    </a:lnTo>
                    <a:lnTo>
                      <a:pt x="1365" y="1906"/>
                    </a:lnTo>
                    <a:lnTo>
                      <a:pt x="1368" y="1907"/>
                    </a:lnTo>
                    <a:lnTo>
                      <a:pt x="1372" y="1908"/>
                    </a:lnTo>
                    <a:lnTo>
                      <a:pt x="1376" y="1911"/>
                    </a:lnTo>
                    <a:lnTo>
                      <a:pt x="1380" y="1909"/>
                    </a:lnTo>
                    <a:lnTo>
                      <a:pt x="1384" y="1914"/>
                    </a:lnTo>
                    <a:lnTo>
                      <a:pt x="1388" y="1914"/>
                    </a:lnTo>
                    <a:lnTo>
                      <a:pt x="1392" y="1915"/>
                    </a:lnTo>
                    <a:lnTo>
                      <a:pt x="1396" y="1912"/>
                    </a:lnTo>
                    <a:lnTo>
                      <a:pt x="1400" y="1914"/>
                    </a:lnTo>
                    <a:lnTo>
                      <a:pt x="1404" y="1914"/>
                    </a:lnTo>
                    <a:lnTo>
                      <a:pt x="1408" y="1915"/>
                    </a:lnTo>
                    <a:lnTo>
                      <a:pt x="1412" y="1914"/>
                    </a:lnTo>
                    <a:lnTo>
                      <a:pt x="1416" y="1916"/>
                    </a:lnTo>
                    <a:lnTo>
                      <a:pt x="1420" y="1919"/>
                    </a:lnTo>
                    <a:lnTo>
                      <a:pt x="1424" y="1917"/>
                    </a:lnTo>
                    <a:lnTo>
                      <a:pt x="1428" y="1916"/>
                    </a:lnTo>
                    <a:lnTo>
                      <a:pt x="1432" y="1917"/>
                    </a:lnTo>
                    <a:lnTo>
                      <a:pt x="1435" y="1916"/>
                    </a:lnTo>
                    <a:lnTo>
                      <a:pt x="1439" y="1919"/>
                    </a:lnTo>
                    <a:lnTo>
                      <a:pt x="1443" y="1920"/>
                    </a:lnTo>
                    <a:lnTo>
                      <a:pt x="1447" y="1917"/>
                    </a:lnTo>
                    <a:lnTo>
                      <a:pt x="1451" y="1919"/>
                    </a:lnTo>
                    <a:lnTo>
                      <a:pt x="1455" y="1918"/>
                    </a:lnTo>
                    <a:lnTo>
                      <a:pt x="1459" y="1917"/>
                    </a:lnTo>
                    <a:lnTo>
                      <a:pt x="1463" y="1917"/>
                    </a:lnTo>
                    <a:lnTo>
                      <a:pt x="1467" y="1914"/>
                    </a:lnTo>
                    <a:lnTo>
                      <a:pt x="1471" y="1916"/>
                    </a:lnTo>
                    <a:lnTo>
                      <a:pt x="1475" y="1914"/>
                    </a:lnTo>
                    <a:lnTo>
                      <a:pt x="1479" y="1912"/>
                    </a:lnTo>
                    <a:lnTo>
                      <a:pt x="1483" y="1915"/>
                    </a:lnTo>
                    <a:lnTo>
                      <a:pt x="1487" y="1911"/>
                    </a:lnTo>
                    <a:lnTo>
                      <a:pt x="1491" y="1910"/>
                    </a:lnTo>
                    <a:lnTo>
                      <a:pt x="1495" y="1911"/>
                    </a:lnTo>
                    <a:lnTo>
                      <a:pt x="1499" y="1909"/>
                    </a:lnTo>
                    <a:lnTo>
                      <a:pt x="1502" y="1908"/>
                    </a:lnTo>
                    <a:lnTo>
                      <a:pt x="1506" y="1907"/>
                    </a:lnTo>
                    <a:lnTo>
                      <a:pt x="1510" y="1905"/>
                    </a:lnTo>
                    <a:lnTo>
                      <a:pt x="1514" y="1904"/>
                    </a:lnTo>
                    <a:lnTo>
                      <a:pt x="1518" y="1905"/>
                    </a:lnTo>
                    <a:lnTo>
                      <a:pt x="1522" y="1903"/>
                    </a:lnTo>
                    <a:lnTo>
                      <a:pt x="1526" y="1903"/>
                    </a:lnTo>
                    <a:lnTo>
                      <a:pt x="1530" y="1899"/>
                    </a:lnTo>
                    <a:lnTo>
                      <a:pt x="1534" y="1899"/>
                    </a:lnTo>
                    <a:lnTo>
                      <a:pt x="1538" y="1894"/>
                    </a:lnTo>
                    <a:lnTo>
                      <a:pt x="1542" y="1895"/>
                    </a:lnTo>
                    <a:lnTo>
                      <a:pt x="1546" y="1896"/>
                    </a:lnTo>
                    <a:lnTo>
                      <a:pt x="1550" y="1892"/>
                    </a:lnTo>
                    <a:lnTo>
                      <a:pt x="1554" y="1888"/>
                    </a:lnTo>
                    <a:lnTo>
                      <a:pt x="1558" y="1887"/>
                    </a:lnTo>
                    <a:lnTo>
                      <a:pt x="1562" y="1885"/>
                    </a:lnTo>
                    <a:lnTo>
                      <a:pt x="1566" y="1885"/>
                    </a:lnTo>
                    <a:lnTo>
                      <a:pt x="1570" y="1882"/>
                    </a:lnTo>
                    <a:lnTo>
                      <a:pt x="1573" y="1878"/>
                    </a:lnTo>
                    <a:lnTo>
                      <a:pt x="1577" y="1875"/>
                    </a:lnTo>
                    <a:lnTo>
                      <a:pt x="1581" y="1874"/>
                    </a:lnTo>
                    <a:lnTo>
                      <a:pt x="1585" y="1872"/>
                    </a:lnTo>
                    <a:lnTo>
                      <a:pt x="1589" y="1869"/>
                    </a:lnTo>
                    <a:lnTo>
                      <a:pt x="1593" y="1866"/>
                    </a:lnTo>
                    <a:lnTo>
                      <a:pt x="1597" y="1865"/>
                    </a:lnTo>
                    <a:lnTo>
                      <a:pt x="1601" y="1861"/>
                    </a:lnTo>
                    <a:lnTo>
                      <a:pt x="1605" y="1859"/>
                    </a:lnTo>
                    <a:lnTo>
                      <a:pt x="1609" y="1856"/>
                    </a:lnTo>
                    <a:lnTo>
                      <a:pt x="1613" y="1854"/>
                    </a:lnTo>
                    <a:lnTo>
                      <a:pt x="1617" y="1850"/>
                    </a:lnTo>
                    <a:lnTo>
                      <a:pt x="1621" y="1849"/>
                    </a:lnTo>
                    <a:lnTo>
                      <a:pt x="1625" y="1845"/>
                    </a:lnTo>
                    <a:lnTo>
                      <a:pt x="1629" y="1842"/>
                    </a:lnTo>
                    <a:lnTo>
                      <a:pt x="1633" y="1839"/>
                    </a:lnTo>
                    <a:lnTo>
                      <a:pt x="1637" y="1836"/>
                    </a:lnTo>
                    <a:lnTo>
                      <a:pt x="1640" y="1833"/>
                    </a:lnTo>
                    <a:lnTo>
                      <a:pt x="1644" y="1829"/>
                    </a:lnTo>
                    <a:lnTo>
                      <a:pt x="1648" y="1827"/>
                    </a:lnTo>
                    <a:lnTo>
                      <a:pt x="1652" y="1825"/>
                    </a:lnTo>
                    <a:lnTo>
                      <a:pt x="1656" y="1818"/>
                    </a:lnTo>
                    <a:lnTo>
                      <a:pt x="1660" y="1813"/>
                    </a:lnTo>
                    <a:lnTo>
                      <a:pt x="1664" y="1814"/>
                    </a:lnTo>
                    <a:lnTo>
                      <a:pt x="1668" y="1811"/>
                    </a:lnTo>
                    <a:lnTo>
                      <a:pt x="1672" y="1807"/>
                    </a:lnTo>
                    <a:lnTo>
                      <a:pt x="1676" y="1801"/>
                    </a:lnTo>
                    <a:lnTo>
                      <a:pt x="1680" y="1799"/>
                    </a:lnTo>
                    <a:lnTo>
                      <a:pt x="1684" y="1799"/>
                    </a:lnTo>
                    <a:lnTo>
                      <a:pt x="1688" y="1791"/>
                    </a:lnTo>
                    <a:lnTo>
                      <a:pt x="1692" y="1788"/>
                    </a:lnTo>
                    <a:lnTo>
                      <a:pt x="1696" y="1784"/>
                    </a:lnTo>
                    <a:lnTo>
                      <a:pt x="1700" y="1783"/>
                    </a:lnTo>
                    <a:lnTo>
                      <a:pt x="1704" y="1778"/>
                    </a:lnTo>
                    <a:lnTo>
                      <a:pt x="1707" y="1772"/>
                    </a:lnTo>
                    <a:lnTo>
                      <a:pt x="1711" y="1768"/>
                    </a:lnTo>
                    <a:lnTo>
                      <a:pt x="1715" y="1766"/>
                    </a:lnTo>
                    <a:lnTo>
                      <a:pt x="1719" y="1759"/>
                    </a:lnTo>
                    <a:lnTo>
                      <a:pt x="1723" y="1760"/>
                    </a:lnTo>
                    <a:lnTo>
                      <a:pt x="1727" y="1753"/>
                    </a:lnTo>
                    <a:lnTo>
                      <a:pt x="1731" y="1750"/>
                    </a:lnTo>
                    <a:lnTo>
                      <a:pt x="1735" y="1748"/>
                    </a:lnTo>
                    <a:lnTo>
                      <a:pt x="1739" y="1741"/>
                    </a:lnTo>
                    <a:lnTo>
                      <a:pt x="1743" y="1736"/>
                    </a:lnTo>
                    <a:lnTo>
                      <a:pt x="1747" y="1734"/>
                    </a:lnTo>
                    <a:lnTo>
                      <a:pt x="1751" y="1730"/>
                    </a:lnTo>
                    <a:lnTo>
                      <a:pt x="1755" y="1725"/>
                    </a:lnTo>
                    <a:lnTo>
                      <a:pt x="1759" y="1722"/>
                    </a:lnTo>
                    <a:lnTo>
                      <a:pt x="1763" y="1715"/>
                    </a:lnTo>
                    <a:lnTo>
                      <a:pt x="1767" y="1711"/>
                    </a:lnTo>
                    <a:lnTo>
                      <a:pt x="1771" y="1709"/>
                    </a:lnTo>
                    <a:lnTo>
                      <a:pt x="1775" y="1701"/>
                    </a:lnTo>
                    <a:lnTo>
                      <a:pt x="1778" y="1695"/>
                    </a:lnTo>
                    <a:lnTo>
                      <a:pt x="1782" y="1692"/>
                    </a:lnTo>
                    <a:lnTo>
                      <a:pt x="1786" y="1689"/>
                    </a:lnTo>
                    <a:lnTo>
                      <a:pt x="1790" y="1683"/>
                    </a:lnTo>
                    <a:lnTo>
                      <a:pt x="1794" y="1675"/>
                    </a:lnTo>
                    <a:lnTo>
                      <a:pt x="1798" y="1673"/>
                    </a:lnTo>
                    <a:lnTo>
                      <a:pt x="1802" y="1670"/>
                    </a:lnTo>
                    <a:lnTo>
                      <a:pt x="1806" y="1666"/>
                    </a:lnTo>
                    <a:lnTo>
                      <a:pt x="1810" y="1661"/>
                    </a:lnTo>
                    <a:lnTo>
                      <a:pt x="1814" y="1655"/>
                    </a:lnTo>
                    <a:lnTo>
                      <a:pt x="1818" y="1650"/>
                    </a:lnTo>
                    <a:lnTo>
                      <a:pt x="1822" y="1646"/>
                    </a:lnTo>
                    <a:lnTo>
                      <a:pt x="1826" y="1638"/>
                    </a:lnTo>
                    <a:lnTo>
                      <a:pt x="1830" y="1634"/>
                    </a:lnTo>
                    <a:lnTo>
                      <a:pt x="1834" y="1629"/>
                    </a:lnTo>
                    <a:lnTo>
                      <a:pt x="1838" y="1624"/>
                    </a:lnTo>
                    <a:lnTo>
                      <a:pt x="1842" y="1621"/>
                    </a:lnTo>
                    <a:lnTo>
                      <a:pt x="1845" y="1615"/>
                    </a:lnTo>
                    <a:lnTo>
                      <a:pt x="1849" y="1610"/>
                    </a:lnTo>
                    <a:lnTo>
                      <a:pt x="1853" y="1604"/>
                    </a:lnTo>
                    <a:lnTo>
                      <a:pt x="1857" y="1599"/>
                    </a:lnTo>
                    <a:lnTo>
                      <a:pt x="1861" y="1596"/>
                    </a:lnTo>
                    <a:lnTo>
                      <a:pt x="1865" y="1589"/>
                    </a:lnTo>
                    <a:lnTo>
                      <a:pt x="1869" y="1587"/>
                    </a:lnTo>
                    <a:lnTo>
                      <a:pt x="1873" y="1581"/>
                    </a:lnTo>
                    <a:lnTo>
                      <a:pt x="1877" y="1575"/>
                    </a:lnTo>
                    <a:lnTo>
                      <a:pt x="1881" y="1566"/>
                    </a:lnTo>
                    <a:lnTo>
                      <a:pt x="1885" y="1561"/>
                    </a:lnTo>
                    <a:lnTo>
                      <a:pt x="1889" y="1556"/>
                    </a:lnTo>
                    <a:lnTo>
                      <a:pt x="1893" y="1548"/>
                    </a:lnTo>
                    <a:lnTo>
                      <a:pt x="1897" y="1547"/>
                    </a:lnTo>
                    <a:lnTo>
                      <a:pt x="1901" y="1538"/>
                    </a:lnTo>
                    <a:lnTo>
                      <a:pt x="1905" y="1534"/>
                    </a:lnTo>
                    <a:lnTo>
                      <a:pt x="1909" y="1530"/>
                    </a:lnTo>
                    <a:lnTo>
                      <a:pt x="1913" y="1523"/>
                    </a:lnTo>
                    <a:lnTo>
                      <a:pt x="1916" y="1518"/>
                    </a:lnTo>
                    <a:lnTo>
                      <a:pt x="1920" y="1515"/>
                    </a:lnTo>
                    <a:lnTo>
                      <a:pt x="1924" y="1508"/>
                    </a:lnTo>
                    <a:lnTo>
                      <a:pt x="1928" y="1503"/>
                    </a:lnTo>
                    <a:lnTo>
                      <a:pt x="1932" y="1498"/>
                    </a:lnTo>
                    <a:lnTo>
                      <a:pt x="1936" y="1491"/>
                    </a:lnTo>
                    <a:lnTo>
                      <a:pt x="1940" y="1485"/>
                    </a:lnTo>
                    <a:lnTo>
                      <a:pt x="1944" y="1479"/>
                    </a:lnTo>
                    <a:lnTo>
                      <a:pt x="1948" y="1473"/>
                    </a:lnTo>
                    <a:lnTo>
                      <a:pt x="1952" y="1469"/>
                    </a:lnTo>
                    <a:lnTo>
                      <a:pt x="1956" y="1463"/>
                    </a:lnTo>
                    <a:lnTo>
                      <a:pt x="1960" y="1453"/>
                    </a:lnTo>
                    <a:lnTo>
                      <a:pt x="1964" y="1452"/>
                    </a:lnTo>
                    <a:lnTo>
                      <a:pt x="1968" y="1444"/>
                    </a:lnTo>
                    <a:lnTo>
                      <a:pt x="1972" y="1438"/>
                    </a:lnTo>
                    <a:lnTo>
                      <a:pt x="1976" y="1433"/>
                    </a:lnTo>
                    <a:lnTo>
                      <a:pt x="1980" y="1428"/>
                    </a:lnTo>
                    <a:lnTo>
                      <a:pt x="1983" y="1422"/>
                    </a:lnTo>
                    <a:lnTo>
                      <a:pt x="1987" y="1415"/>
                    </a:lnTo>
                    <a:lnTo>
                      <a:pt x="1991" y="1411"/>
                    </a:lnTo>
                    <a:lnTo>
                      <a:pt x="1995" y="1404"/>
                    </a:lnTo>
                    <a:lnTo>
                      <a:pt x="1999" y="1398"/>
                    </a:lnTo>
                    <a:lnTo>
                      <a:pt x="2003" y="1395"/>
                    </a:lnTo>
                    <a:lnTo>
                      <a:pt x="2007" y="1390"/>
                    </a:lnTo>
                    <a:lnTo>
                      <a:pt x="2011" y="1382"/>
                    </a:lnTo>
                    <a:lnTo>
                      <a:pt x="2015" y="1375"/>
                    </a:lnTo>
                    <a:lnTo>
                      <a:pt x="2019" y="1369"/>
                    </a:lnTo>
                    <a:lnTo>
                      <a:pt x="2023" y="1363"/>
                    </a:lnTo>
                    <a:lnTo>
                      <a:pt x="2027" y="1358"/>
                    </a:lnTo>
                    <a:lnTo>
                      <a:pt x="2031" y="1354"/>
                    </a:lnTo>
                    <a:lnTo>
                      <a:pt x="2035" y="1348"/>
                    </a:lnTo>
                    <a:lnTo>
                      <a:pt x="2039" y="1342"/>
                    </a:lnTo>
                    <a:lnTo>
                      <a:pt x="2043" y="1333"/>
                    </a:lnTo>
                    <a:lnTo>
                      <a:pt x="2047" y="1328"/>
                    </a:lnTo>
                    <a:lnTo>
                      <a:pt x="2050" y="1322"/>
                    </a:lnTo>
                    <a:lnTo>
                      <a:pt x="2054" y="1314"/>
                    </a:lnTo>
                    <a:lnTo>
                      <a:pt x="2058" y="1310"/>
                    </a:lnTo>
                    <a:lnTo>
                      <a:pt x="2062" y="1305"/>
                    </a:lnTo>
                    <a:lnTo>
                      <a:pt x="2066" y="1302"/>
                    </a:lnTo>
                    <a:lnTo>
                      <a:pt x="2070" y="1291"/>
                    </a:lnTo>
                    <a:lnTo>
                      <a:pt x="2074" y="1285"/>
                    </a:lnTo>
                    <a:lnTo>
                      <a:pt x="2078" y="1282"/>
                    </a:lnTo>
                    <a:lnTo>
                      <a:pt x="2082" y="1274"/>
                    </a:lnTo>
                    <a:lnTo>
                      <a:pt x="2086" y="1269"/>
                    </a:lnTo>
                    <a:lnTo>
                      <a:pt x="2090" y="1262"/>
                    </a:lnTo>
                    <a:lnTo>
                      <a:pt x="2094" y="1256"/>
                    </a:lnTo>
                    <a:lnTo>
                      <a:pt x="2098" y="1252"/>
                    </a:lnTo>
                    <a:lnTo>
                      <a:pt x="2102" y="1245"/>
                    </a:lnTo>
                    <a:lnTo>
                      <a:pt x="2106" y="1239"/>
                    </a:lnTo>
                    <a:lnTo>
                      <a:pt x="2110" y="1235"/>
                    </a:lnTo>
                    <a:lnTo>
                      <a:pt x="2114" y="1226"/>
                    </a:lnTo>
                    <a:lnTo>
                      <a:pt x="2118" y="1221"/>
                    </a:lnTo>
                    <a:lnTo>
                      <a:pt x="2121" y="1215"/>
                    </a:lnTo>
                    <a:lnTo>
                      <a:pt x="2125" y="1209"/>
                    </a:lnTo>
                    <a:lnTo>
                      <a:pt x="2129" y="1203"/>
                    </a:lnTo>
                    <a:lnTo>
                      <a:pt x="2133" y="1196"/>
                    </a:lnTo>
                    <a:lnTo>
                      <a:pt x="2137" y="1193"/>
                    </a:lnTo>
                    <a:lnTo>
                      <a:pt x="2141" y="1185"/>
                    </a:lnTo>
                    <a:lnTo>
                      <a:pt x="2145" y="1177"/>
                    </a:lnTo>
                    <a:lnTo>
                      <a:pt x="2149" y="1174"/>
                    </a:lnTo>
                    <a:lnTo>
                      <a:pt x="2153" y="1166"/>
                    </a:lnTo>
                    <a:lnTo>
                      <a:pt x="2157" y="1162"/>
                    </a:lnTo>
                    <a:lnTo>
                      <a:pt x="2161" y="1153"/>
                    </a:lnTo>
                    <a:lnTo>
                      <a:pt x="2165" y="1149"/>
                    </a:lnTo>
                    <a:lnTo>
                      <a:pt x="2169" y="1144"/>
                    </a:lnTo>
                    <a:lnTo>
                      <a:pt x="2173" y="1138"/>
                    </a:lnTo>
                    <a:lnTo>
                      <a:pt x="2177" y="1128"/>
                    </a:lnTo>
                    <a:lnTo>
                      <a:pt x="2181" y="1127"/>
                    </a:lnTo>
                    <a:lnTo>
                      <a:pt x="2185" y="1120"/>
                    </a:lnTo>
                    <a:lnTo>
                      <a:pt x="2188" y="1110"/>
                    </a:lnTo>
                    <a:lnTo>
                      <a:pt x="2192" y="1109"/>
                    </a:lnTo>
                    <a:lnTo>
                      <a:pt x="2196" y="1101"/>
                    </a:lnTo>
                    <a:lnTo>
                      <a:pt x="2200" y="1095"/>
                    </a:lnTo>
                    <a:lnTo>
                      <a:pt x="2204" y="1089"/>
                    </a:lnTo>
                    <a:lnTo>
                      <a:pt x="2208" y="1084"/>
                    </a:lnTo>
                    <a:lnTo>
                      <a:pt x="2212" y="1078"/>
                    </a:lnTo>
                    <a:lnTo>
                      <a:pt x="2216" y="1071"/>
                    </a:lnTo>
                    <a:lnTo>
                      <a:pt x="2220" y="1066"/>
                    </a:lnTo>
                    <a:lnTo>
                      <a:pt x="2224" y="1057"/>
                    </a:lnTo>
                    <a:lnTo>
                      <a:pt x="2228" y="1053"/>
                    </a:lnTo>
                    <a:lnTo>
                      <a:pt x="2232" y="1049"/>
                    </a:lnTo>
                    <a:lnTo>
                      <a:pt x="2236" y="1042"/>
                    </a:lnTo>
                    <a:lnTo>
                      <a:pt x="2240" y="1037"/>
                    </a:lnTo>
                    <a:lnTo>
                      <a:pt x="2244" y="1031"/>
                    </a:lnTo>
                    <a:lnTo>
                      <a:pt x="2248" y="1024"/>
                    </a:lnTo>
                    <a:lnTo>
                      <a:pt x="2252" y="1016"/>
                    </a:lnTo>
                    <a:lnTo>
                      <a:pt x="2255" y="1010"/>
                    </a:lnTo>
                    <a:lnTo>
                      <a:pt x="2259" y="1007"/>
                    </a:lnTo>
                    <a:lnTo>
                      <a:pt x="2263" y="1000"/>
                    </a:lnTo>
                    <a:lnTo>
                      <a:pt x="2267" y="994"/>
                    </a:lnTo>
                    <a:lnTo>
                      <a:pt x="2271" y="988"/>
                    </a:lnTo>
                    <a:lnTo>
                      <a:pt x="2275" y="983"/>
                    </a:lnTo>
                    <a:lnTo>
                      <a:pt x="2279" y="978"/>
                    </a:lnTo>
                    <a:lnTo>
                      <a:pt x="2283" y="969"/>
                    </a:lnTo>
                    <a:lnTo>
                      <a:pt x="2287" y="968"/>
                    </a:lnTo>
                    <a:lnTo>
                      <a:pt x="2291" y="960"/>
                    </a:lnTo>
                    <a:lnTo>
                      <a:pt x="2295" y="955"/>
                    </a:lnTo>
                    <a:lnTo>
                      <a:pt x="2299" y="951"/>
                    </a:lnTo>
                    <a:lnTo>
                      <a:pt x="2303" y="945"/>
                    </a:lnTo>
                    <a:lnTo>
                      <a:pt x="2307" y="938"/>
                    </a:lnTo>
                    <a:lnTo>
                      <a:pt x="2311" y="931"/>
                    </a:lnTo>
                    <a:lnTo>
                      <a:pt x="2315" y="925"/>
                    </a:lnTo>
                    <a:lnTo>
                      <a:pt x="2319" y="923"/>
                    </a:lnTo>
                    <a:lnTo>
                      <a:pt x="2323" y="916"/>
                    </a:lnTo>
                    <a:lnTo>
                      <a:pt x="2326" y="910"/>
                    </a:lnTo>
                    <a:lnTo>
                      <a:pt x="2330" y="903"/>
                    </a:lnTo>
                    <a:lnTo>
                      <a:pt x="2334" y="900"/>
                    </a:lnTo>
                    <a:lnTo>
                      <a:pt x="2338" y="891"/>
                    </a:lnTo>
                    <a:lnTo>
                      <a:pt x="2342" y="885"/>
                    </a:lnTo>
                    <a:lnTo>
                      <a:pt x="2346" y="882"/>
                    </a:lnTo>
                    <a:lnTo>
                      <a:pt x="2350" y="875"/>
                    </a:lnTo>
                    <a:lnTo>
                      <a:pt x="2354" y="869"/>
                    </a:lnTo>
                    <a:lnTo>
                      <a:pt x="2358" y="865"/>
                    </a:lnTo>
                    <a:lnTo>
                      <a:pt x="2362" y="862"/>
                    </a:lnTo>
                    <a:lnTo>
                      <a:pt x="2366" y="855"/>
                    </a:lnTo>
                    <a:lnTo>
                      <a:pt x="2370" y="849"/>
                    </a:lnTo>
                    <a:lnTo>
                      <a:pt x="2374" y="842"/>
                    </a:lnTo>
                    <a:lnTo>
                      <a:pt x="2378" y="835"/>
                    </a:lnTo>
                    <a:lnTo>
                      <a:pt x="2382" y="832"/>
                    </a:lnTo>
                    <a:lnTo>
                      <a:pt x="2386" y="825"/>
                    </a:lnTo>
                    <a:lnTo>
                      <a:pt x="2390" y="821"/>
                    </a:lnTo>
                    <a:lnTo>
                      <a:pt x="2393" y="815"/>
                    </a:lnTo>
                    <a:lnTo>
                      <a:pt x="2397" y="810"/>
                    </a:lnTo>
                    <a:lnTo>
                      <a:pt x="2401" y="803"/>
                    </a:lnTo>
                    <a:lnTo>
                      <a:pt x="2405" y="800"/>
                    </a:lnTo>
                    <a:lnTo>
                      <a:pt x="2409" y="793"/>
                    </a:lnTo>
                    <a:lnTo>
                      <a:pt x="2413" y="789"/>
                    </a:lnTo>
                    <a:lnTo>
                      <a:pt x="2417" y="780"/>
                    </a:lnTo>
                    <a:lnTo>
                      <a:pt x="2421" y="778"/>
                    </a:lnTo>
                    <a:lnTo>
                      <a:pt x="2425" y="771"/>
                    </a:lnTo>
                    <a:lnTo>
                      <a:pt x="2429" y="769"/>
                    </a:lnTo>
                    <a:lnTo>
                      <a:pt x="2433" y="763"/>
                    </a:lnTo>
                    <a:lnTo>
                      <a:pt x="2437" y="755"/>
                    </a:lnTo>
                    <a:lnTo>
                      <a:pt x="2441" y="754"/>
                    </a:lnTo>
                    <a:lnTo>
                      <a:pt x="2445" y="746"/>
                    </a:lnTo>
                    <a:lnTo>
                      <a:pt x="2449" y="743"/>
                    </a:lnTo>
                    <a:lnTo>
                      <a:pt x="2453" y="736"/>
                    </a:lnTo>
                    <a:lnTo>
                      <a:pt x="2457" y="732"/>
                    </a:lnTo>
                    <a:lnTo>
                      <a:pt x="2461" y="724"/>
                    </a:lnTo>
                    <a:lnTo>
                      <a:pt x="2464" y="720"/>
                    </a:lnTo>
                    <a:lnTo>
                      <a:pt x="2468" y="715"/>
                    </a:lnTo>
                    <a:lnTo>
                      <a:pt x="2472" y="704"/>
                    </a:lnTo>
                    <a:lnTo>
                      <a:pt x="2476" y="705"/>
                    </a:lnTo>
                    <a:lnTo>
                      <a:pt x="2480" y="701"/>
                    </a:lnTo>
                    <a:lnTo>
                      <a:pt x="2484" y="697"/>
                    </a:lnTo>
                    <a:lnTo>
                      <a:pt x="2488" y="694"/>
                    </a:lnTo>
                    <a:lnTo>
                      <a:pt x="2492" y="686"/>
                    </a:lnTo>
                    <a:lnTo>
                      <a:pt x="2496" y="681"/>
                    </a:lnTo>
                    <a:lnTo>
                      <a:pt x="2500" y="677"/>
                    </a:lnTo>
                    <a:lnTo>
                      <a:pt x="2504" y="674"/>
                    </a:lnTo>
                    <a:lnTo>
                      <a:pt x="2508" y="667"/>
                    </a:lnTo>
                    <a:lnTo>
                      <a:pt x="2512" y="661"/>
                    </a:lnTo>
                    <a:lnTo>
                      <a:pt x="2516" y="657"/>
                    </a:lnTo>
                    <a:lnTo>
                      <a:pt x="2520" y="652"/>
                    </a:lnTo>
                    <a:lnTo>
                      <a:pt x="2524" y="647"/>
                    </a:lnTo>
                    <a:lnTo>
                      <a:pt x="2528" y="642"/>
                    </a:lnTo>
                    <a:lnTo>
                      <a:pt x="2531" y="638"/>
                    </a:lnTo>
                    <a:lnTo>
                      <a:pt x="2535" y="632"/>
                    </a:lnTo>
                    <a:lnTo>
                      <a:pt x="2539" y="628"/>
                    </a:lnTo>
                    <a:lnTo>
                      <a:pt x="2543" y="626"/>
                    </a:lnTo>
                    <a:lnTo>
                      <a:pt x="2547" y="618"/>
                    </a:lnTo>
                    <a:lnTo>
                      <a:pt x="2551" y="615"/>
                    </a:lnTo>
                    <a:lnTo>
                      <a:pt x="2555" y="611"/>
                    </a:lnTo>
                    <a:lnTo>
                      <a:pt x="2559" y="604"/>
                    </a:lnTo>
                    <a:lnTo>
                      <a:pt x="2563" y="601"/>
                    </a:lnTo>
                    <a:lnTo>
                      <a:pt x="2567" y="593"/>
                    </a:lnTo>
                    <a:lnTo>
                      <a:pt x="2571" y="592"/>
                    </a:lnTo>
                    <a:lnTo>
                      <a:pt x="2575" y="587"/>
                    </a:lnTo>
                    <a:lnTo>
                      <a:pt x="2579" y="582"/>
                    </a:lnTo>
                    <a:lnTo>
                      <a:pt x="2583" y="578"/>
                    </a:lnTo>
                    <a:lnTo>
                      <a:pt x="2587" y="574"/>
                    </a:lnTo>
                    <a:lnTo>
                      <a:pt x="2591" y="568"/>
                    </a:lnTo>
                    <a:lnTo>
                      <a:pt x="2595" y="563"/>
                    </a:lnTo>
                    <a:lnTo>
                      <a:pt x="2598" y="560"/>
                    </a:lnTo>
                    <a:lnTo>
                      <a:pt x="2602" y="557"/>
                    </a:lnTo>
                    <a:lnTo>
                      <a:pt x="2606" y="551"/>
                    </a:lnTo>
                    <a:lnTo>
                      <a:pt x="2610" y="551"/>
                    </a:lnTo>
                    <a:lnTo>
                      <a:pt x="2614" y="541"/>
                    </a:lnTo>
                    <a:lnTo>
                      <a:pt x="2618" y="539"/>
                    </a:lnTo>
                    <a:lnTo>
                      <a:pt x="2622" y="533"/>
                    </a:lnTo>
                    <a:lnTo>
                      <a:pt x="2626" y="531"/>
                    </a:lnTo>
                    <a:lnTo>
                      <a:pt x="2630" y="523"/>
                    </a:lnTo>
                    <a:lnTo>
                      <a:pt x="2634" y="521"/>
                    </a:lnTo>
                    <a:lnTo>
                      <a:pt x="2638" y="517"/>
                    </a:lnTo>
                    <a:lnTo>
                      <a:pt x="2642" y="512"/>
                    </a:lnTo>
                    <a:lnTo>
                      <a:pt x="2646" y="509"/>
                    </a:lnTo>
                    <a:lnTo>
                      <a:pt x="2650" y="501"/>
                    </a:lnTo>
                    <a:lnTo>
                      <a:pt x="2654" y="500"/>
                    </a:lnTo>
                    <a:lnTo>
                      <a:pt x="2658" y="497"/>
                    </a:lnTo>
                    <a:lnTo>
                      <a:pt x="2662" y="492"/>
                    </a:lnTo>
                    <a:lnTo>
                      <a:pt x="2666" y="486"/>
                    </a:lnTo>
                    <a:lnTo>
                      <a:pt x="2669" y="483"/>
                    </a:lnTo>
                    <a:lnTo>
                      <a:pt x="2673" y="477"/>
                    </a:lnTo>
                    <a:lnTo>
                      <a:pt x="2677" y="477"/>
                    </a:lnTo>
                    <a:lnTo>
                      <a:pt x="2681" y="472"/>
                    </a:lnTo>
                    <a:lnTo>
                      <a:pt x="2685" y="468"/>
                    </a:lnTo>
                    <a:lnTo>
                      <a:pt x="2689" y="462"/>
                    </a:lnTo>
                    <a:lnTo>
                      <a:pt x="2693" y="459"/>
                    </a:lnTo>
                    <a:lnTo>
                      <a:pt x="2697" y="456"/>
                    </a:lnTo>
                    <a:lnTo>
                      <a:pt x="2701" y="451"/>
                    </a:lnTo>
                    <a:lnTo>
                      <a:pt x="2705" y="446"/>
                    </a:lnTo>
                    <a:lnTo>
                      <a:pt x="2709" y="444"/>
                    </a:lnTo>
                    <a:lnTo>
                      <a:pt x="2713" y="442"/>
                    </a:lnTo>
                    <a:lnTo>
                      <a:pt x="2717" y="436"/>
                    </a:lnTo>
                    <a:lnTo>
                      <a:pt x="2721" y="433"/>
                    </a:lnTo>
                    <a:lnTo>
                      <a:pt x="2725" y="427"/>
                    </a:lnTo>
                    <a:lnTo>
                      <a:pt x="2729" y="425"/>
                    </a:lnTo>
                    <a:lnTo>
                      <a:pt x="2733" y="421"/>
                    </a:lnTo>
                    <a:lnTo>
                      <a:pt x="2736" y="420"/>
                    </a:lnTo>
                    <a:lnTo>
                      <a:pt x="2740" y="414"/>
                    </a:lnTo>
                    <a:lnTo>
                      <a:pt x="2744" y="411"/>
                    </a:lnTo>
                    <a:lnTo>
                      <a:pt x="2748" y="405"/>
                    </a:lnTo>
                    <a:lnTo>
                      <a:pt x="2752" y="404"/>
                    </a:lnTo>
                    <a:lnTo>
                      <a:pt x="2756" y="401"/>
                    </a:lnTo>
                    <a:lnTo>
                      <a:pt x="2760" y="396"/>
                    </a:lnTo>
                    <a:lnTo>
                      <a:pt x="2764" y="393"/>
                    </a:lnTo>
                    <a:lnTo>
                      <a:pt x="2768" y="390"/>
                    </a:lnTo>
                    <a:lnTo>
                      <a:pt x="2772" y="384"/>
                    </a:lnTo>
                    <a:lnTo>
                      <a:pt x="2776" y="381"/>
                    </a:lnTo>
                    <a:lnTo>
                      <a:pt x="2780" y="379"/>
                    </a:lnTo>
                    <a:lnTo>
                      <a:pt x="2784" y="375"/>
                    </a:lnTo>
                    <a:lnTo>
                      <a:pt x="2788" y="375"/>
                    </a:lnTo>
                    <a:lnTo>
                      <a:pt x="2792" y="373"/>
                    </a:lnTo>
                    <a:lnTo>
                      <a:pt x="2796" y="365"/>
                    </a:lnTo>
                    <a:lnTo>
                      <a:pt x="2800" y="363"/>
                    </a:lnTo>
                    <a:lnTo>
                      <a:pt x="2803" y="359"/>
                    </a:lnTo>
                    <a:lnTo>
                      <a:pt x="2807" y="353"/>
                    </a:lnTo>
                    <a:lnTo>
                      <a:pt x="2811" y="352"/>
                    </a:lnTo>
                    <a:lnTo>
                      <a:pt x="2815" y="348"/>
                    </a:lnTo>
                    <a:lnTo>
                      <a:pt x="2819" y="342"/>
                    </a:lnTo>
                    <a:lnTo>
                      <a:pt x="2823" y="341"/>
                    </a:lnTo>
                    <a:lnTo>
                      <a:pt x="2827" y="340"/>
                    </a:lnTo>
                    <a:lnTo>
                      <a:pt x="2831" y="336"/>
                    </a:lnTo>
                    <a:lnTo>
                      <a:pt x="2835" y="334"/>
                    </a:lnTo>
                    <a:lnTo>
                      <a:pt x="2839" y="329"/>
                    </a:lnTo>
                    <a:lnTo>
                      <a:pt x="2843" y="323"/>
                    </a:lnTo>
                    <a:lnTo>
                      <a:pt x="2847" y="326"/>
                    </a:lnTo>
                    <a:lnTo>
                      <a:pt x="2851" y="322"/>
                    </a:lnTo>
                    <a:lnTo>
                      <a:pt x="2855" y="317"/>
                    </a:lnTo>
                    <a:lnTo>
                      <a:pt x="2859" y="314"/>
                    </a:lnTo>
                    <a:lnTo>
                      <a:pt x="2863" y="316"/>
                    </a:lnTo>
                    <a:lnTo>
                      <a:pt x="2867" y="309"/>
                    </a:lnTo>
                    <a:lnTo>
                      <a:pt x="2871" y="306"/>
                    </a:lnTo>
                    <a:lnTo>
                      <a:pt x="2874" y="303"/>
                    </a:lnTo>
                    <a:lnTo>
                      <a:pt x="2878" y="301"/>
                    </a:lnTo>
                    <a:lnTo>
                      <a:pt x="2882" y="300"/>
                    </a:lnTo>
                    <a:lnTo>
                      <a:pt x="2886" y="291"/>
                    </a:lnTo>
                    <a:lnTo>
                      <a:pt x="2890" y="292"/>
                    </a:lnTo>
                    <a:lnTo>
                      <a:pt x="2894" y="286"/>
                    </a:lnTo>
                    <a:lnTo>
                      <a:pt x="2898" y="286"/>
                    </a:lnTo>
                    <a:lnTo>
                      <a:pt x="2902" y="284"/>
                    </a:lnTo>
                    <a:lnTo>
                      <a:pt x="2906" y="278"/>
                    </a:lnTo>
                    <a:lnTo>
                      <a:pt x="2910" y="277"/>
                    </a:lnTo>
                    <a:lnTo>
                      <a:pt x="2914" y="273"/>
                    </a:lnTo>
                    <a:lnTo>
                      <a:pt x="2918" y="272"/>
                    </a:lnTo>
                    <a:lnTo>
                      <a:pt x="2922" y="270"/>
                    </a:lnTo>
                    <a:lnTo>
                      <a:pt x="2926" y="269"/>
                    </a:lnTo>
                    <a:lnTo>
                      <a:pt x="2930" y="262"/>
                    </a:lnTo>
                    <a:lnTo>
                      <a:pt x="2934" y="261"/>
                    </a:lnTo>
                    <a:lnTo>
                      <a:pt x="2938" y="258"/>
                    </a:lnTo>
                    <a:lnTo>
                      <a:pt x="2941" y="257"/>
                    </a:lnTo>
                    <a:lnTo>
                      <a:pt x="2945" y="254"/>
                    </a:lnTo>
                    <a:lnTo>
                      <a:pt x="2949" y="253"/>
                    </a:lnTo>
                    <a:lnTo>
                      <a:pt x="2953" y="249"/>
                    </a:lnTo>
                    <a:lnTo>
                      <a:pt x="2957" y="243"/>
                    </a:lnTo>
                    <a:lnTo>
                      <a:pt x="2961" y="245"/>
                    </a:lnTo>
                    <a:lnTo>
                      <a:pt x="2965" y="240"/>
                    </a:lnTo>
                    <a:lnTo>
                      <a:pt x="2969" y="240"/>
                    </a:lnTo>
                    <a:lnTo>
                      <a:pt x="2973" y="236"/>
                    </a:lnTo>
                    <a:lnTo>
                      <a:pt x="2977" y="233"/>
                    </a:lnTo>
                    <a:lnTo>
                      <a:pt x="2981" y="232"/>
                    </a:lnTo>
                    <a:lnTo>
                      <a:pt x="2985" y="231"/>
                    </a:lnTo>
                    <a:lnTo>
                      <a:pt x="2989" y="226"/>
                    </a:lnTo>
                    <a:lnTo>
                      <a:pt x="2993" y="223"/>
                    </a:lnTo>
                    <a:lnTo>
                      <a:pt x="2997" y="222"/>
                    </a:lnTo>
                    <a:lnTo>
                      <a:pt x="3001" y="217"/>
                    </a:lnTo>
                    <a:lnTo>
                      <a:pt x="3005" y="216"/>
                    </a:lnTo>
                    <a:lnTo>
                      <a:pt x="3009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3" name="Line 3135"/>
              <p:cNvSpPr>
                <a:spLocks noChangeShapeType="1"/>
              </p:cNvSpPr>
              <p:nvPr/>
            </p:nvSpPr>
            <p:spPr bwMode="auto">
              <a:xfrm flipV="1">
                <a:off x="314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4" name="Freeform 3136"/>
              <p:cNvSpPr>
                <a:spLocks/>
              </p:cNvSpPr>
              <p:nvPr/>
            </p:nvSpPr>
            <p:spPr bwMode="auto">
              <a:xfrm flipV="1">
                <a:off x="3141" y="2011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8"/>
                  </a:cxn>
                  <a:cxn ang="0">
                    <a:pos x="8" y="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4" y="8"/>
                    </a:lnTo>
                    <a:lnTo>
                      <a:pt x="8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5" name="Line 3137"/>
              <p:cNvSpPr>
                <a:spLocks noChangeShapeType="1"/>
              </p:cNvSpPr>
              <p:nvPr/>
            </p:nvSpPr>
            <p:spPr bwMode="auto">
              <a:xfrm>
                <a:off x="3146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6" name="Line 3138"/>
              <p:cNvSpPr>
                <a:spLocks noChangeShapeType="1"/>
              </p:cNvSpPr>
              <p:nvPr/>
            </p:nvSpPr>
            <p:spPr bwMode="auto">
              <a:xfrm flipV="1">
                <a:off x="3148" y="2010"/>
                <a:ext cx="2" cy="7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7" name="Freeform 3139"/>
              <p:cNvSpPr>
                <a:spLocks/>
              </p:cNvSpPr>
              <p:nvPr/>
            </p:nvSpPr>
            <p:spPr bwMode="auto">
              <a:xfrm flipV="1">
                <a:off x="3150" y="907"/>
                <a:ext cx="1663" cy="1107"/>
              </a:xfrm>
              <a:custGeom>
                <a:avLst/>
                <a:gdLst/>
                <a:ahLst/>
                <a:cxnLst>
                  <a:cxn ang="0">
                    <a:pos x="43" y="19"/>
                  </a:cxn>
                  <a:cxn ang="0">
                    <a:pos x="90" y="47"/>
                  </a:cxn>
                  <a:cxn ang="0">
                    <a:pos x="138" y="86"/>
                  </a:cxn>
                  <a:cxn ang="0">
                    <a:pos x="185" y="130"/>
                  </a:cxn>
                  <a:cxn ang="0">
                    <a:pos x="232" y="184"/>
                  </a:cxn>
                  <a:cxn ang="0">
                    <a:pos x="280" y="246"/>
                  </a:cxn>
                  <a:cxn ang="0">
                    <a:pos x="327" y="325"/>
                  </a:cxn>
                  <a:cxn ang="0">
                    <a:pos x="374" y="411"/>
                  </a:cxn>
                  <a:cxn ang="0">
                    <a:pos x="421" y="504"/>
                  </a:cxn>
                  <a:cxn ang="0">
                    <a:pos x="469" y="598"/>
                  </a:cxn>
                  <a:cxn ang="0">
                    <a:pos x="516" y="694"/>
                  </a:cxn>
                  <a:cxn ang="0">
                    <a:pos x="563" y="804"/>
                  </a:cxn>
                  <a:cxn ang="0">
                    <a:pos x="611" y="915"/>
                  </a:cxn>
                  <a:cxn ang="0">
                    <a:pos x="658" y="1019"/>
                  </a:cxn>
                  <a:cxn ang="0">
                    <a:pos x="705" y="1127"/>
                  </a:cxn>
                  <a:cxn ang="0">
                    <a:pos x="753" y="1228"/>
                  </a:cxn>
                  <a:cxn ang="0">
                    <a:pos x="800" y="1336"/>
                  </a:cxn>
                  <a:cxn ang="0">
                    <a:pos x="847" y="1422"/>
                  </a:cxn>
                  <a:cxn ang="0">
                    <a:pos x="895" y="1525"/>
                  </a:cxn>
                  <a:cxn ang="0">
                    <a:pos x="942" y="1609"/>
                  </a:cxn>
                  <a:cxn ang="0">
                    <a:pos x="989" y="1671"/>
                  </a:cxn>
                  <a:cxn ang="0">
                    <a:pos x="1037" y="1742"/>
                  </a:cxn>
                  <a:cxn ang="0">
                    <a:pos x="1084" y="1796"/>
                  </a:cxn>
                  <a:cxn ang="0">
                    <a:pos x="1131" y="1838"/>
                  </a:cxn>
                  <a:cxn ang="0">
                    <a:pos x="1178" y="1872"/>
                  </a:cxn>
                  <a:cxn ang="0">
                    <a:pos x="1226" y="1904"/>
                  </a:cxn>
                  <a:cxn ang="0">
                    <a:pos x="1273" y="1909"/>
                  </a:cxn>
                  <a:cxn ang="0">
                    <a:pos x="1320" y="1907"/>
                  </a:cxn>
                  <a:cxn ang="0">
                    <a:pos x="1368" y="1912"/>
                  </a:cxn>
                  <a:cxn ang="0">
                    <a:pos x="1415" y="1890"/>
                  </a:cxn>
                  <a:cxn ang="0">
                    <a:pos x="1462" y="1870"/>
                  </a:cxn>
                  <a:cxn ang="0">
                    <a:pos x="1510" y="1843"/>
                  </a:cxn>
                  <a:cxn ang="0">
                    <a:pos x="1557" y="1791"/>
                  </a:cxn>
                  <a:cxn ang="0">
                    <a:pos x="1604" y="1744"/>
                  </a:cxn>
                  <a:cxn ang="0">
                    <a:pos x="1652" y="1685"/>
                  </a:cxn>
                  <a:cxn ang="0">
                    <a:pos x="1699" y="1634"/>
                  </a:cxn>
                  <a:cxn ang="0">
                    <a:pos x="1746" y="1580"/>
                  </a:cxn>
                  <a:cxn ang="0">
                    <a:pos x="1793" y="1511"/>
                  </a:cxn>
                  <a:cxn ang="0">
                    <a:pos x="1841" y="1439"/>
                  </a:cxn>
                  <a:cxn ang="0">
                    <a:pos x="1888" y="1370"/>
                  </a:cxn>
                  <a:cxn ang="0">
                    <a:pos x="1935" y="1292"/>
                  </a:cxn>
                  <a:cxn ang="0">
                    <a:pos x="1983" y="1225"/>
                  </a:cxn>
                  <a:cxn ang="0">
                    <a:pos x="2030" y="1147"/>
                  </a:cxn>
                  <a:cxn ang="0">
                    <a:pos x="2077" y="1083"/>
                  </a:cxn>
                  <a:cxn ang="0">
                    <a:pos x="2125" y="1011"/>
                  </a:cxn>
                  <a:cxn ang="0">
                    <a:pos x="2172" y="942"/>
                  </a:cxn>
                  <a:cxn ang="0">
                    <a:pos x="2219" y="861"/>
                  </a:cxn>
                  <a:cxn ang="0">
                    <a:pos x="2267" y="804"/>
                  </a:cxn>
                  <a:cxn ang="0">
                    <a:pos x="2314" y="740"/>
                  </a:cxn>
                  <a:cxn ang="0">
                    <a:pos x="2361" y="681"/>
                  </a:cxn>
                  <a:cxn ang="0">
                    <a:pos x="2408" y="625"/>
                  </a:cxn>
                  <a:cxn ang="0">
                    <a:pos x="2456" y="568"/>
                  </a:cxn>
                  <a:cxn ang="0">
                    <a:pos x="2503" y="499"/>
                  </a:cxn>
                  <a:cxn ang="0">
                    <a:pos x="2550" y="467"/>
                  </a:cxn>
                  <a:cxn ang="0">
                    <a:pos x="2598" y="411"/>
                  </a:cxn>
                  <a:cxn ang="0">
                    <a:pos x="2645" y="362"/>
                  </a:cxn>
                  <a:cxn ang="0">
                    <a:pos x="2692" y="327"/>
                  </a:cxn>
                  <a:cxn ang="0">
                    <a:pos x="2740" y="288"/>
                  </a:cxn>
                  <a:cxn ang="0">
                    <a:pos x="2787" y="256"/>
                  </a:cxn>
                  <a:cxn ang="0">
                    <a:pos x="2834" y="224"/>
                  </a:cxn>
                  <a:cxn ang="0">
                    <a:pos x="2882" y="199"/>
                  </a:cxn>
                </a:cxnLst>
                <a:rect l="0" t="0" r="r" b="b"/>
                <a:pathLst>
                  <a:path w="2886" h="1922">
                    <a:moveTo>
                      <a:pt x="0" y="7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9" y="19"/>
                    </a:lnTo>
                    <a:lnTo>
                      <a:pt x="23" y="17"/>
                    </a:lnTo>
                    <a:lnTo>
                      <a:pt x="27" y="10"/>
                    </a:lnTo>
                    <a:lnTo>
                      <a:pt x="31" y="15"/>
                    </a:lnTo>
                    <a:lnTo>
                      <a:pt x="35" y="17"/>
                    </a:lnTo>
                    <a:lnTo>
                      <a:pt x="39" y="17"/>
                    </a:lnTo>
                    <a:lnTo>
                      <a:pt x="43" y="19"/>
                    </a:lnTo>
                    <a:lnTo>
                      <a:pt x="47" y="22"/>
                    </a:lnTo>
                    <a:lnTo>
                      <a:pt x="51" y="29"/>
                    </a:lnTo>
                    <a:lnTo>
                      <a:pt x="55" y="27"/>
                    </a:lnTo>
                    <a:lnTo>
                      <a:pt x="59" y="34"/>
                    </a:lnTo>
                    <a:lnTo>
                      <a:pt x="63" y="34"/>
                    </a:lnTo>
                    <a:lnTo>
                      <a:pt x="67" y="42"/>
                    </a:lnTo>
                    <a:lnTo>
                      <a:pt x="71" y="34"/>
                    </a:lnTo>
                    <a:lnTo>
                      <a:pt x="75" y="39"/>
                    </a:lnTo>
                    <a:lnTo>
                      <a:pt x="78" y="37"/>
                    </a:lnTo>
                    <a:lnTo>
                      <a:pt x="82" y="44"/>
                    </a:lnTo>
                    <a:lnTo>
                      <a:pt x="86" y="47"/>
                    </a:lnTo>
                    <a:lnTo>
                      <a:pt x="90" y="47"/>
                    </a:lnTo>
                    <a:lnTo>
                      <a:pt x="94" y="47"/>
                    </a:lnTo>
                    <a:lnTo>
                      <a:pt x="98" y="51"/>
                    </a:lnTo>
                    <a:lnTo>
                      <a:pt x="102" y="56"/>
                    </a:lnTo>
                    <a:lnTo>
                      <a:pt x="106" y="66"/>
                    </a:lnTo>
                    <a:lnTo>
                      <a:pt x="110" y="66"/>
                    </a:lnTo>
                    <a:lnTo>
                      <a:pt x="114" y="71"/>
                    </a:lnTo>
                    <a:lnTo>
                      <a:pt x="118" y="71"/>
                    </a:lnTo>
                    <a:lnTo>
                      <a:pt x="122" y="66"/>
                    </a:lnTo>
                    <a:lnTo>
                      <a:pt x="126" y="76"/>
                    </a:lnTo>
                    <a:lnTo>
                      <a:pt x="130" y="79"/>
                    </a:lnTo>
                    <a:lnTo>
                      <a:pt x="134" y="86"/>
                    </a:lnTo>
                    <a:lnTo>
                      <a:pt x="138" y="86"/>
                    </a:lnTo>
                    <a:lnTo>
                      <a:pt x="142" y="86"/>
                    </a:lnTo>
                    <a:lnTo>
                      <a:pt x="146" y="88"/>
                    </a:lnTo>
                    <a:lnTo>
                      <a:pt x="149" y="101"/>
                    </a:lnTo>
                    <a:lnTo>
                      <a:pt x="153" y="106"/>
                    </a:lnTo>
                    <a:lnTo>
                      <a:pt x="157" y="103"/>
                    </a:lnTo>
                    <a:lnTo>
                      <a:pt x="161" y="106"/>
                    </a:lnTo>
                    <a:lnTo>
                      <a:pt x="165" y="108"/>
                    </a:lnTo>
                    <a:lnTo>
                      <a:pt x="169" y="115"/>
                    </a:lnTo>
                    <a:lnTo>
                      <a:pt x="173" y="118"/>
                    </a:lnTo>
                    <a:lnTo>
                      <a:pt x="177" y="120"/>
                    </a:lnTo>
                    <a:lnTo>
                      <a:pt x="181" y="128"/>
                    </a:lnTo>
                    <a:lnTo>
                      <a:pt x="185" y="130"/>
                    </a:lnTo>
                    <a:lnTo>
                      <a:pt x="189" y="135"/>
                    </a:lnTo>
                    <a:lnTo>
                      <a:pt x="193" y="135"/>
                    </a:lnTo>
                    <a:lnTo>
                      <a:pt x="197" y="140"/>
                    </a:lnTo>
                    <a:lnTo>
                      <a:pt x="201" y="150"/>
                    </a:lnTo>
                    <a:lnTo>
                      <a:pt x="205" y="145"/>
                    </a:lnTo>
                    <a:lnTo>
                      <a:pt x="209" y="157"/>
                    </a:lnTo>
                    <a:lnTo>
                      <a:pt x="213" y="157"/>
                    </a:lnTo>
                    <a:lnTo>
                      <a:pt x="216" y="170"/>
                    </a:lnTo>
                    <a:lnTo>
                      <a:pt x="220" y="167"/>
                    </a:lnTo>
                    <a:lnTo>
                      <a:pt x="224" y="172"/>
                    </a:lnTo>
                    <a:lnTo>
                      <a:pt x="228" y="177"/>
                    </a:lnTo>
                    <a:lnTo>
                      <a:pt x="232" y="184"/>
                    </a:lnTo>
                    <a:lnTo>
                      <a:pt x="236" y="184"/>
                    </a:lnTo>
                    <a:lnTo>
                      <a:pt x="240" y="197"/>
                    </a:lnTo>
                    <a:lnTo>
                      <a:pt x="244" y="202"/>
                    </a:lnTo>
                    <a:lnTo>
                      <a:pt x="248" y="211"/>
                    </a:lnTo>
                    <a:lnTo>
                      <a:pt x="252" y="209"/>
                    </a:lnTo>
                    <a:lnTo>
                      <a:pt x="256" y="214"/>
                    </a:lnTo>
                    <a:lnTo>
                      <a:pt x="260" y="226"/>
                    </a:lnTo>
                    <a:lnTo>
                      <a:pt x="264" y="221"/>
                    </a:lnTo>
                    <a:lnTo>
                      <a:pt x="268" y="236"/>
                    </a:lnTo>
                    <a:lnTo>
                      <a:pt x="272" y="241"/>
                    </a:lnTo>
                    <a:lnTo>
                      <a:pt x="276" y="248"/>
                    </a:lnTo>
                    <a:lnTo>
                      <a:pt x="280" y="246"/>
                    </a:lnTo>
                    <a:lnTo>
                      <a:pt x="283" y="258"/>
                    </a:lnTo>
                    <a:lnTo>
                      <a:pt x="287" y="258"/>
                    </a:lnTo>
                    <a:lnTo>
                      <a:pt x="291" y="268"/>
                    </a:lnTo>
                    <a:lnTo>
                      <a:pt x="295" y="275"/>
                    </a:lnTo>
                    <a:lnTo>
                      <a:pt x="299" y="285"/>
                    </a:lnTo>
                    <a:lnTo>
                      <a:pt x="303" y="290"/>
                    </a:lnTo>
                    <a:lnTo>
                      <a:pt x="307" y="288"/>
                    </a:lnTo>
                    <a:lnTo>
                      <a:pt x="311" y="300"/>
                    </a:lnTo>
                    <a:lnTo>
                      <a:pt x="315" y="310"/>
                    </a:lnTo>
                    <a:lnTo>
                      <a:pt x="319" y="307"/>
                    </a:lnTo>
                    <a:lnTo>
                      <a:pt x="323" y="320"/>
                    </a:lnTo>
                    <a:lnTo>
                      <a:pt x="327" y="325"/>
                    </a:lnTo>
                    <a:lnTo>
                      <a:pt x="331" y="332"/>
                    </a:lnTo>
                    <a:lnTo>
                      <a:pt x="335" y="339"/>
                    </a:lnTo>
                    <a:lnTo>
                      <a:pt x="339" y="344"/>
                    </a:lnTo>
                    <a:lnTo>
                      <a:pt x="343" y="362"/>
                    </a:lnTo>
                    <a:lnTo>
                      <a:pt x="347" y="357"/>
                    </a:lnTo>
                    <a:lnTo>
                      <a:pt x="351" y="371"/>
                    </a:lnTo>
                    <a:lnTo>
                      <a:pt x="354" y="371"/>
                    </a:lnTo>
                    <a:lnTo>
                      <a:pt x="358" y="381"/>
                    </a:lnTo>
                    <a:lnTo>
                      <a:pt x="362" y="386"/>
                    </a:lnTo>
                    <a:lnTo>
                      <a:pt x="366" y="389"/>
                    </a:lnTo>
                    <a:lnTo>
                      <a:pt x="370" y="406"/>
                    </a:lnTo>
                    <a:lnTo>
                      <a:pt x="374" y="411"/>
                    </a:lnTo>
                    <a:lnTo>
                      <a:pt x="378" y="418"/>
                    </a:lnTo>
                    <a:lnTo>
                      <a:pt x="382" y="428"/>
                    </a:lnTo>
                    <a:lnTo>
                      <a:pt x="386" y="430"/>
                    </a:lnTo>
                    <a:lnTo>
                      <a:pt x="390" y="440"/>
                    </a:lnTo>
                    <a:lnTo>
                      <a:pt x="394" y="443"/>
                    </a:lnTo>
                    <a:lnTo>
                      <a:pt x="398" y="460"/>
                    </a:lnTo>
                    <a:lnTo>
                      <a:pt x="402" y="465"/>
                    </a:lnTo>
                    <a:lnTo>
                      <a:pt x="406" y="480"/>
                    </a:lnTo>
                    <a:lnTo>
                      <a:pt x="410" y="477"/>
                    </a:lnTo>
                    <a:lnTo>
                      <a:pt x="414" y="482"/>
                    </a:lnTo>
                    <a:lnTo>
                      <a:pt x="418" y="492"/>
                    </a:lnTo>
                    <a:lnTo>
                      <a:pt x="421" y="504"/>
                    </a:lnTo>
                    <a:lnTo>
                      <a:pt x="425" y="512"/>
                    </a:lnTo>
                    <a:lnTo>
                      <a:pt x="429" y="517"/>
                    </a:lnTo>
                    <a:lnTo>
                      <a:pt x="433" y="521"/>
                    </a:lnTo>
                    <a:lnTo>
                      <a:pt x="437" y="529"/>
                    </a:lnTo>
                    <a:lnTo>
                      <a:pt x="441" y="544"/>
                    </a:lnTo>
                    <a:lnTo>
                      <a:pt x="445" y="549"/>
                    </a:lnTo>
                    <a:lnTo>
                      <a:pt x="449" y="558"/>
                    </a:lnTo>
                    <a:lnTo>
                      <a:pt x="453" y="558"/>
                    </a:lnTo>
                    <a:lnTo>
                      <a:pt x="457" y="578"/>
                    </a:lnTo>
                    <a:lnTo>
                      <a:pt x="461" y="583"/>
                    </a:lnTo>
                    <a:lnTo>
                      <a:pt x="465" y="593"/>
                    </a:lnTo>
                    <a:lnTo>
                      <a:pt x="469" y="598"/>
                    </a:lnTo>
                    <a:lnTo>
                      <a:pt x="473" y="600"/>
                    </a:lnTo>
                    <a:lnTo>
                      <a:pt x="477" y="615"/>
                    </a:lnTo>
                    <a:lnTo>
                      <a:pt x="481" y="622"/>
                    </a:lnTo>
                    <a:lnTo>
                      <a:pt x="485" y="627"/>
                    </a:lnTo>
                    <a:lnTo>
                      <a:pt x="489" y="640"/>
                    </a:lnTo>
                    <a:lnTo>
                      <a:pt x="492" y="642"/>
                    </a:lnTo>
                    <a:lnTo>
                      <a:pt x="496" y="654"/>
                    </a:lnTo>
                    <a:lnTo>
                      <a:pt x="500" y="667"/>
                    </a:lnTo>
                    <a:lnTo>
                      <a:pt x="504" y="667"/>
                    </a:lnTo>
                    <a:lnTo>
                      <a:pt x="508" y="677"/>
                    </a:lnTo>
                    <a:lnTo>
                      <a:pt x="512" y="699"/>
                    </a:lnTo>
                    <a:lnTo>
                      <a:pt x="516" y="694"/>
                    </a:lnTo>
                    <a:lnTo>
                      <a:pt x="520" y="711"/>
                    </a:lnTo>
                    <a:lnTo>
                      <a:pt x="524" y="713"/>
                    </a:lnTo>
                    <a:lnTo>
                      <a:pt x="528" y="721"/>
                    </a:lnTo>
                    <a:lnTo>
                      <a:pt x="532" y="731"/>
                    </a:lnTo>
                    <a:lnTo>
                      <a:pt x="536" y="740"/>
                    </a:lnTo>
                    <a:lnTo>
                      <a:pt x="540" y="755"/>
                    </a:lnTo>
                    <a:lnTo>
                      <a:pt x="544" y="758"/>
                    </a:lnTo>
                    <a:lnTo>
                      <a:pt x="548" y="772"/>
                    </a:lnTo>
                    <a:lnTo>
                      <a:pt x="552" y="780"/>
                    </a:lnTo>
                    <a:lnTo>
                      <a:pt x="556" y="787"/>
                    </a:lnTo>
                    <a:lnTo>
                      <a:pt x="559" y="795"/>
                    </a:lnTo>
                    <a:lnTo>
                      <a:pt x="563" y="804"/>
                    </a:lnTo>
                    <a:lnTo>
                      <a:pt x="567" y="812"/>
                    </a:lnTo>
                    <a:lnTo>
                      <a:pt x="571" y="827"/>
                    </a:lnTo>
                    <a:lnTo>
                      <a:pt x="575" y="827"/>
                    </a:lnTo>
                    <a:lnTo>
                      <a:pt x="579" y="839"/>
                    </a:lnTo>
                    <a:lnTo>
                      <a:pt x="583" y="844"/>
                    </a:lnTo>
                    <a:lnTo>
                      <a:pt x="587" y="849"/>
                    </a:lnTo>
                    <a:lnTo>
                      <a:pt x="591" y="866"/>
                    </a:lnTo>
                    <a:lnTo>
                      <a:pt x="595" y="881"/>
                    </a:lnTo>
                    <a:lnTo>
                      <a:pt x="599" y="891"/>
                    </a:lnTo>
                    <a:lnTo>
                      <a:pt x="603" y="896"/>
                    </a:lnTo>
                    <a:lnTo>
                      <a:pt x="607" y="898"/>
                    </a:lnTo>
                    <a:lnTo>
                      <a:pt x="611" y="915"/>
                    </a:lnTo>
                    <a:lnTo>
                      <a:pt x="615" y="923"/>
                    </a:lnTo>
                    <a:lnTo>
                      <a:pt x="619" y="930"/>
                    </a:lnTo>
                    <a:lnTo>
                      <a:pt x="623" y="942"/>
                    </a:lnTo>
                    <a:lnTo>
                      <a:pt x="626" y="955"/>
                    </a:lnTo>
                    <a:lnTo>
                      <a:pt x="630" y="962"/>
                    </a:lnTo>
                    <a:lnTo>
                      <a:pt x="634" y="967"/>
                    </a:lnTo>
                    <a:lnTo>
                      <a:pt x="638" y="977"/>
                    </a:lnTo>
                    <a:lnTo>
                      <a:pt x="642" y="989"/>
                    </a:lnTo>
                    <a:lnTo>
                      <a:pt x="646" y="999"/>
                    </a:lnTo>
                    <a:lnTo>
                      <a:pt x="650" y="1001"/>
                    </a:lnTo>
                    <a:lnTo>
                      <a:pt x="654" y="1009"/>
                    </a:lnTo>
                    <a:lnTo>
                      <a:pt x="658" y="1019"/>
                    </a:lnTo>
                    <a:lnTo>
                      <a:pt x="662" y="1031"/>
                    </a:lnTo>
                    <a:lnTo>
                      <a:pt x="666" y="1038"/>
                    </a:lnTo>
                    <a:lnTo>
                      <a:pt x="670" y="1053"/>
                    </a:lnTo>
                    <a:lnTo>
                      <a:pt x="674" y="1060"/>
                    </a:lnTo>
                    <a:lnTo>
                      <a:pt x="678" y="1073"/>
                    </a:lnTo>
                    <a:lnTo>
                      <a:pt x="682" y="1075"/>
                    </a:lnTo>
                    <a:lnTo>
                      <a:pt x="686" y="1085"/>
                    </a:lnTo>
                    <a:lnTo>
                      <a:pt x="690" y="1095"/>
                    </a:lnTo>
                    <a:lnTo>
                      <a:pt x="694" y="1107"/>
                    </a:lnTo>
                    <a:lnTo>
                      <a:pt x="697" y="1112"/>
                    </a:lnTo>
                    <a:lnTo>
                      <a:pt x="701" y="1119"/>
                    </a:lnTo>
                    <a:lnTo>
                      <a:pt x="705" y="1127"/>
                    </a:lnTo>
                    <a:lnTo>
                      <a:pt x="709" y="1137"/>
                    </a:lnTo>
                    <a:lnTo>
                      <a:pt x="713" y="1147"/>
                    </a:lnTo>
                    <a:lnTo>
                      <a:pt x="717" y="1159"/>
                    </a:lnTo>
                    <a:lnTo>
                      <a:pt x="721" y="1166"/>
                    </a:lnTo>
                    <a:lnTo>
                      <a:pt x="725" y="1169"/>
                    </a:lnTo>
                    <a:lnTo>
                      <a:pt x="729" y="1186"/>
                    </a:lnTo>
                    <a:lnTo>
                      <a:pt x="733" y="1191"/>
                    </a:lnTo>
                    <a:lnTo>
                      <a:pt x="737" y="1203"/>
                    </a:lnTo>
                    <a:lnTo>
                      <a:pt x="741" y="1201"/>
                    </a:lnTo>
                    <a:lnTo>
                      <a:pt x="745" y="1223"/>
                    </a:lnTo>
                    <a:lnTo>
                      <a:pt x="749" y="1220"/>
                    </a:lnTo>
                    <a:lnTo>
                      <a:pt x="753" y="1228"/>
                    </a:lnTo>
                    <a:lnTo>
                      <a:pt x="757" y="1242"/>
                    </a:lnTo>
                    <a:lnTo>
                      <a:pt x="761" y="1250"/>
                    </a:lnTo>
                    <a:lnTo>
                      <a:pt x="764" y="1260"/>
                    </a:lnTo>
                    <a:lnTo>
                      <a:pt x="768" y="1274"/>
                    </a:lnTo>
                    <a:lnTo>
                      <a:pt x="772" y="1279"/>
                    </a:lnTo>
                    <a:lnTo>
                      <a:pt x="776" y="1287"/>
                    </a:lnTo>
                    <a:lnTo>
                      <a:pt x="780" y="1294"/>
                    </a:lnTo>
                    <a:lnTo>
                      <a:pt x="784" y="1306"/>
                    </a:lnTo>
                    <a:lnTo>
                      <a:pt x="788" y="1314"/>
                    </a:lnTo>
                    <a:lnTo>
                      <a:pt x="792" y="1319"/>
                    </a:lnTo>
                    <a:lnTo>
                      <a:pt x="796" y="1324"/>
                    </a:lnTo>
                    <a:lnTo>
                      <a:pt x="800" y="1336"/>
                    </a:lnTo>
                    <a:lnTo>
                      <a:pt x="804" y="1348"/>
                    </a:lnTo>
                    <a:lnTo>
                      <a:pt x="808" y="1353"/>
                    </a:lnTo>
                    <a:lnTo>
                      <a:pt x="812" y="1363"/>
                    </a:lnTo>
                    <a:lnTo>
                      <a:pt x="816" y="1380"/>
                    </a:lnTo>
                    <a:lnTo>
                      <a:pt x="820" y="1385"/>
                    </a:lnTo>
                    <a:lnTo>
                      <a:pt x="824" y="1383"/>
                    </a:lnTo>
                    <a:lnTo>
                      <a:pt x="828" y="1395"/>
                    </a:lnTo>
                    <a:lnTo>
                      <a:pt x="831" y="1395"/>
                    </a:lnTo>
                    <a:lnTo>
                      <a:pt x="835" y="1417"/>
                    </a:lnTo>
                    <a:lnTo>
                      <a:pt x="839" y="1417"/>
                    </a:lnTo>
                    <a:lnTo>
                      <a:pt x="843" y="1432"/>
                    </a:lnTo>
                    <a:lnTo>
                      <a:pt x="847" y="1422"/>
                    </a:lnTo>
                    <a:lnTo>
                      <a:pt x="851" y="1434"/>
                    </a:lnTo>
                    <a:lnTo>
                      <a:pt x="855" y="1444"/>
                    </a:lnTo>
                    <a:lnTo>
                      <a:pt x="859" y="1461"/>
                    </a:lnTo>
                    <a:lnTo>
                      <a:pt x="863" y="1464"/>
                    </a:lnTo>
                    <a:lnTo>
                      <a:pt x="867" y="1481"/>
                    </a:lnTo>
                    <a:lnTo>
                      <a:pt x="871" y="1479"/>
                    </a:lnTo>
                    <a:lnTo>
                      <a:pt x="875" y="1486"/>
                    </a:lnTo>
                    <a:lnTo>
                      <a:pt x="879" y="1493"/>
                    </a:lnTo>
                    <a:lnTo>
                      <a:pt x="883" y="1503"/>
                    </a:lnTo>
                    <a:lnTo>
                      <a:pt x="887" y="1511"/>
                    </a:lnTo>
                    <a:lnTo>
                      <a:pt x="891" y="1516"/>
                    </a:lnTo>
                    <a:lnTo>
                      <a:pt x="895" y="1525"/>
                    </a:lnTo>
                    <a:lnTo>
                      <a:pt x="899" y="1530"/>
                    </a:lnTo>
                    <a:lnTo>
                      <a:pt x="902" y="1543"/>
                    </a:lnTo>
                    <a:lnTo>
                      <a:pt x="906" y="1550"/>
                    </a:lnTo>
                    <a:lnTo>
                      <a:pt x="910" y="1553"/>
                    </a:lnTo>
                    <a:lnTo>
                      <a:pt x="914" y="1560"/>
                    </a:lnTo>
                    <a:lnTo>
                      <a:pt x="918" y="1570"/>
                    </a:lnTo>
                    <a:lnTo>
                      <a:pt x="922" y="1572"/>
                    </a:lnTo>
                    <a:lnTo>
                      <a:pt x="926" y="1582"/>
                    </a:lnTo>
                    <a:lnTo>
                      <a:pt x="930" y="1580"/>
                    </a:lnTo>
                    <a:lnTo>
                      <a:pt x="934" y="1592"/>
                    </a:lnTo>
                    <a:lnTo>
                      <a:pt x="938" y="1594"/>
                    </a:lnTo>
                    <a:lnTo>
                      <a:pt x="942" y="1609"/>
                    </a:lnTo>
                    <a:lnTo>
                      <a:pt x="946" y="1604"/>
                    </a:lnTo>
                    <a:lnTo>
                      <a:pt x="950" y="1624"/>
                    </a:lnTo>
                    <a:lnTo>
                      <a:pt x="954" y="1631"/>
                    </a:lnTo>
                    <a:lnTo>
                      <a:pt x="958" y="1631"/>
                    </a:lnTo>
                    <a:lnTo>
                      <a:pt x="962" y="1641"/>
                    </a:lnTo>
                    <a:lnTo>
                      <a:pt x="966" y="1641"/>
                    </a:lnTo>
                    <a:lnTo>
                      <a:pt x="969" y="1646"/>
                    </a:lnTo>
                    <a:lnTo>
                      <a:pt x="973" y="1653"/>
                    </a:lnTo>
                    <a:lnTo>
                      <a:pt x="977" y="1658"/>
                    </a:lnTo>
                    <a:lnTo>
                      <a:pt x="981" y="1663"/>
                    </a:lnTo>
                    <a:lnTo>
                      <a:pt x="985" y="1680"/>
                    </a:lnTo>
                    <a:lnTo>
                      <a:pt x="989" y="1671"/>
                    </a:lnTo>
                    <a:lnTo>
                      <a:pt x="993" y="1685"/>
                    </a:lnTo>
                    <a:lnTo>
                      <a:pt x="997" y="1693"/>
                    </a:lnTo>
                    <a:lnTo>
                      <a:pt x="1001" y="1693"/>
                    </a:lnTo>
                    <a:lnTo>
                      <a:pt x="1005" y="1698"/>
                    </a:lnTo>
                    <a:lnTo>
                      <a:pt x="1009" y="1710"/>
                    </a:lnTo>
                    <a:lnTo>
                      <a:pt x="1013" y="1708"/>
                    </a:lnTo>
                    <a:lnTo>
                      <a:pt x="1017" y="1712"/>
                    </a:lnTo>
                    <a:lnTo>
                      <a:pt x="1021" y="1717"/>
                    </a:lnTo>
                    <a:lnTo>
                      <a:pt x="1025" y="1730"/>
                    </a:lnTo>
                    <a:lnTo>
                      <a:pt x="1029" y="1732"/>
                    </a:lnTo>
                    <a:lnTo>
                      <a:pt x="1033" y="1737"/>
                    </a:lnTo>
                    <a:lnTo>
                      <a:pt x="1037" y="1742"/>
                    </a:lnTo>
                    <a:lnTo>
                      <a:pt x="1040" y="1747"/>
                    </a:lnTo>
                    <a:lnTo>
                      <a:pt x="1044" y="1757"/>
                    </a:lnTo>
                    <a:lnTo>
                      <a:pt x="1048" y="1754"/>
                    </a:lnTo>
                    <a:lnTo>
                      <a:pt x="1052" y="1769"/>
                    </a:lnTo>
                    <a:lnTo>
                      <a:pt x="1056" y="1767"/>
                    </a:lnTo>
                    <a:lnTo>
                      <a:pt x="1060" y="1772"/>
                    </a:lnTo>
                    <a:lnTo>
                      <a:pt x="1064" y="1781"/>
                    </a:lnTo>
                    <a:lnTo>
                      <a:pt x="1068" y="1774"/>
                    </a:lnTo>
                    <a:lnTo>
                      <a:pt x="1072" y="1796"/>
                    </a:lnTo>
                    <a:lnTo>
                      <a:pt x="1076" y="1784"/>
                    </a:lnTo>
                    <a:lnTo>
                      <a:pt x="1080" y="1786"/>
                    </a:lnTo>
                    <a:lnTo>
                      <a:pt x="1084" y="1796"/>
                    </a:lnTo>
                    <a:lnTo>
                      <a:pt x="1088" y="1796"/>
                    </a:lnTo>
                    <a:lnTo>
                      <a:pt x="1092" y="1804"/>
                    </a:lnTo>
                    <a:lnTo>
                      <a:pt x="1096" y="1804"/>
                    </a:lnTo>
                    <a:lnTo>
                      <a:pt x="1100" y="1811"/>
                    </a:lnTo>
                    <a:lnTo>
                      <a:pt x="1104" y="1816"/>
                    </a:lnTo>
                    <a:lnTo>
                      <a:pt x="1107" y="1816"/>
                    </a:lnTo>
                    <a:lnTo>
                      <a:pt x="1111" y="1821"/>
                    </a:lnTo>
                    <a:lnTo>
                      <a:pt x="1115" y="1826"/>
                    </a:lnTo>
                    <a:lnTo>
                      <a:pt x="1119" y="1828"/>
                    </a:lnTo>
                    <a:lnTo>
                      <a:pt x="1123" y="1836"/>
                    </a:lnTo>
                    <a:lnTo>
                      <a:pt x="1127" y="1836"/>
                    </a:lnTo>
                    <a:lnTo>
                      <a:pt x="1131" y="1838"/>
                    </a:lnTo>
                    <a:lnTo>
                      <a:pt x="1135" y="1845"/>
                    </a:lnTo>
                    <a:lnTo>
                      <a:pt x="1139" y="1850"/>
                    </a:lnTo>
                    <a:lnTo>
                      <a:pt x="1143" y="1848"/>
                    </a:lnTo>
                    <a:lnTo>
                      <a:pt x="1147" y="1850"/>
                    </a:lnTo>
                    <a:lnTo>
                      <a:pt x="1151" y="1858"/>
                    </a:lnTo>
                    <a:lnTo>
                      <a:pt x="1155" y="1848"/>
                    </a:lnTo>
                    <a:lnTo>
                      <a:pt x="1159" y="1858"/>
                    </a:lnTo>
                    <a:lnTo>
                      <a:pt x="1163" y="1860"/>
                    </a:lnTo>
                    <a:lnTo>
                      <a:pt x="1167" y="1875"/>
                    </a:lnTo>
                    <a:lnTo>
                      <a:pt x="1171" y="1863"/>
                    </a:lnTo>
                    <a:lnTo>
                      <a:pt x="1174" y="1872"/>
                    </a:lnTo>
                    <a:lnTo>
                      <a:pt x="1178" y="1872"/>
                    </a:lnTo>
                    <a:lnTo>
                      <a:pt x="1182" y="1882"/>
                    </a:lnTo>
                    <a:lnTo>
                      <a:pt x="1186" y="1882"/>
                    </a:lnTo>
                    <a:lnTo>
                      <a:pt x="1190" y="1882"/>
                    </a:lnTo>
                    <a:lnTo>
                      <a:pt x="1194" y="1880"/>
                    </a:lnTo>
                    <a:lnTo>
                      <a:pt x="1198" y="1887"/>
                    </a:lnTo>
                    <a:lnTo>
                      <a:pt x="1202" y="1885"/>
                    </a:lnTo>
                    <a:lnTo>
                      <a:pt x="1206" y="1899"/>
                    </a:lnTo>
                    <a:lnTo>
                      <a:pt x="1210" y="1890"/>
                    </a:lnTo>
                    <a:lnTo>
                      <a:pt x="1214" y="1887"/>
                    </a:lnTo>
                    <a:lnTo>
                      <a:pt x="1218" y="1895"/>
                    </a:lnTo>
                    <a:lnTo>
                      <a:pt x="1222" y="1902"/>
                    </a:lnTo>
                    <a:lnTo>
                      <a:pt x="1226" y="1904"/>
                    </a:lnTo>
                    <a:lnTo>
                      <a:pt x="1230" y="1912"/>
                    </a:lnTo>
                    <a:lnTo>
                      <a:pt x="1234" y="1902"/>
                    </a:lnTo>
                    <a:lnTo>
                      <a:pt x="1238" y="1907"/>
                    </a:lnTo>
                    <a:lnTo>
                      <a:pt x="1242" y="1902"/>
                    </a:lnTo>
                    <a:lnTo>
                      <a:pt x="1245" y="1907"/>
                    </a:lnTo>
                    <a:lnTo>
                      <a:pt x="1249" y="1902"/>
                    </a:lnTo>
                    <a:lnTo>
                      <a:pt x="1253" y="1902"/>
                    </a:lnTo>
                    <a:lnTo>
                      <a:pt x="1257" y="1909"/>
                    </a:lnTo>
                    <a:lnTo>
                      <a:pt x="1261" y="1912"/>
                    </a:lnTo>
                    <a:lnTo>
                      <a:pt x="1265" y="1907"/>
                    </a:lnTo>
                    <a:lnTo>
                      <a:pt x="1269" y="1914"/>
                    </a:lnTo>
                    <a:lnTo>
                      <a:pt x="1273" y="1909"/>
                    </a:lnTo>
                    <a:lnTo>
                      <a:pt x="1277" y="1912"/>
                    </a:lnTo>
                    <a:lnTo>
                      <a:pt x="1281" y="1909"/>
                    </a:lnTo>
                    <a:lnTo>
                      <a:pt x="1285" y="1912"/>
                    </a:lnTo>
                    <a:lnTo>
                      <a:pt x="1289" y="1914"/>
                    </a:lnTo>
                    <a:lnTo>
                      <a:pt x="1293" y="1917"/>
                    </a:lnTo>
                    <a:lnTo>
                      <a:pt x="1297" y="1917"/>
                    </a:lnTo>
                    <a:lnTo>
                      <a:pt x="1301" y="1917"/>
                    </a:lnTo>
                    <a:lnTo>
                      <a:pt x="1305" y="1912"/>
                    </a:lnTo>
                    <a:lnTo>
                      <a:pt x="1309" y="1912"/>
                    </a:lnTo>
                    <a:lnTo>
                      <a:pt x="1312" y="1914"/>
                    </a:lnTo>
                    <a:lnTo>
                      <a:pt x="1316" y="1914"/>
                    </a:lnTo>
                    <a:lnTo>
                      <a:pt x="1320" y="1907"/>
                    </a:lnTo>
                    <a:lnTo>
                      <a:pt x="1324" y="1909"/>
                    </a:lnTo>
                    <a:lnTo>
                      <a:pt x="1328" y="1914"/>
                    </a:lnTo>
                    <a:lnTo>
                      <a:pt x="1332" y="1912"/>
                    </a:lnTo>
                    <a:lnTo>
                      <a:pt x="1336" y="1922"/>
                    </a:lnTo>
                    <a:lnTo>
                      <a:pt x="1340" y="1909"/>
                    </a:lnTo>
                    <a:lnTo>
                      <a:pt x="1344" y="1922"/>
                    </a:lnTo>
                    <a:lnTo>
                      <a:pt x="1348" y="1912"/>
                    </a:lnTo>
                    <a:lnTo>
                      <a:pt x="1352" y="1912"/>
                    </a:lnTo>
                    <a:lnTo>
                      <a:pt x="1356" y="1914"/>
                    </a:lnTo>
                    <a:lnTo>
                      <a:pt x="1360" y="1912"/>
                    </a:lnTo>
                    <a:lnTo>
                      <a:pt x="1364" y="1914"/>
                    </a:lnTo>
                    <a:lnTo>
                      <a:pt x="1368" y="1912"/>
                    </a:lnTo>
                    <a:lnTo>
                      <a:pt x="1372" y="1902"/>
                    </a:lnTo>
                    <a:lnTo>
                      <a:pt x="1376" y="1902"/>
                    </a:lnTo>
                    <a:lnTo>
                      <a:pt x="1379" y="1904"/>
                    </a:lnTo>
                    <a:lnTo>
                      <a:pt x="1383" y="1904"/>
                    </a:lnTo>
                    <a:lnTo>
                      <a:pt x="1387" y="1904"/>
                    </a:lnTo>
                    <a:lnTo>
                      <a:pt x="1391" y="1899"/>
                    </a:lnTo>
                    <a:lnTo>
                      <a:pt x="1395" y="1895"/>
                    </a:lnTo>
                    <a:lnTo>
                      <a:pt x="1399" y="1895"/>
                    </a:lnTo>
                    <a:lnTo>
                      <a:pt x="1403" y="1902"/>
                    </a:lnTo>
                    <a:lnTo>
                      <a:pt x="1407" y="1892"/>
                    </a:lnTo>
                    <a:lnTo>
                      <a:pt x="1411" y="1897"/>
                    </a:lnTo>
                    <a:lnTo>
                      <a:pt x="1415" y="1890"/>
                    </a:lnTo>
                    <a:lnTo>
                      <a:pt x="1419" y="1892"/>
                    </a:lnTo>
                    <a:lnTo>
                      <a:pt x="1423" y="1887"/>
                    </a:lnTo>
                    <a:lnTo>
                      <a:pt x="1427" y="1882"/>
                    </a:lnTo>
                    <a:lnTo>
                      <a:pt x="1431" y="1887"/>
                    </a:lnTo>
                    <a:lnTo>
                      <a:pt x="1435" y="1877"/>
                    </a:lnTo>
                    <a:lnTo>
                      <a:pt x="1439" y="1875"/>
                    </a:lnTo>
                    <a:lnTo>
                      <a:pt x="1443" y="1877"/>
                    </a:lnTo>
                    <a:lnTo>
                      <a:pt x="1447" y="1872"/>
                    </a:lnTo>
                    <a:lnTo>
                      <a:pt x="1450" y="1877"/>
                    </a:lnTo>
                    <a:lnTo>
                      <a:pt x="1454" y="1865"/>
                    </a:lnTo>
                    <a:lnTo>
                      <a:pt x="1458" y="1867"/>
                    </a:lnTo>
                    <a:lnTo>
                      <a:pt x="1462" y="1870"/>
                    </a:lnTo>
                    <a:lnTo>
                      <a:pt x="1466" y="1867"/>
                    </a:lnTo>
                    <a:lnTo>
                      <a:pt x="1470" y="1863"/>
                    </a:lnTo>
                    <a:lnTo>
                      <a:pt x="1474" y="1858"/>
                    </a:lnTo>
                    <a:lnTo>
                      <a:pt x="1478" y="1858"/>
                    </a:lnTo>
                    <a:lnTo>
                      <a:pt x="1482" y="1855"/>
                    </a:lnTo>
                    <a:lnTo>
                      <a:pt x="1486" y="1845"/>
                    </a:lnTo>
                    <a:lnTo>
                      <a:pt x="1490" y="1843"/>
                    </a:lnTo>
                    <a:lnTo>
                      <a:pt x="1494" y="1850"/>
                    </a:lnTo>
                    <a:lnTo>
                      <a:pt x="1498" y="1845"/>
                    </a:lnTo>
                    <a:lnTo>
                      <a:pt x="1502" y="1848"/>
                    </a:lnTo>
                    <a:lnTo>
                      <a:pt x="1506" y="1838"/>
                    </a:lnTo>
                    <a:lnTo>
                      <a:pt x="1510" y="1843"/>
                    </a:lnTo>
                    <a:lnTo>
                      <a:pt x="1514" y="1828"/>
                    </a:lnTo>
                    <a:lnTo>
                      <a:pt x="1517" y="1828"/>
                    </a:lnTo>
                    <a:lnTo>
                      <a:pt x="1521" y="1821"/>
                    </a:lnTo>
                    <a:lnTo>
                      <a:pt x="1525" y="1821"/>
                    </a:lnTo>
                    <a:lnTo>
                      <a:pt x="1529" y="1821"/>
                    </a:lnTo>
                    <a:lnTo>
                      <a:pt x="1533" y="1818"/>
                    </a:lnTo>
                    <a:lnTo>
                      <a:pt x="1537" y="1813"/>
                    </a:lnTo>
                    <a:lnTo>
                      <a:pt x="1541" y="1806"/>
                    </a:lnTo>
                    <a:lnTo>
                      <a:pt x="1545" y="1801"/>
                    </a:lnTo>
                    <a:lnTo>
                      <a:pt x="1549" y="1801"/>
                    </a:lnTo>
                    <a:lnTo>
                      <a:pt x="1553" y="1794"/>
                    </a:lnTo>
                    <a:lnTo>
                      <a:pt x="1557" y="1791"/>
                    </a:lnTo>
                    <a:lnTo>
                      <a:pt x="1561" y="1789"/>
                    </a:lnTo>
                    <a:lnTo>
                      <a:pt x="1565" y="1789"/>
                    </a:lnTo>
                    <a:lnTo>
                      <a:pt x="1569" y="1786"/>
                    </a:lnTo>
                    <a:lnTo>
                      <a:pt x="1573" y="1781"/>
                    </a:lnTo>
                    <a:lnTo>
                      <a:pt x="1577" y="1776"/>
                    </a:lnTo>
                    <a:lnTo>
                      <a:pt x="1581" y="1774"/>
                    </a:lnTo>
                    <a:lnTo>
                      <a:pt x="1584" y="1772"/>
                    </a:lnTo>
                    <a:lnTo>
                      <a:pt x="1588" y="1767"/>
                    </a:lnTo>
                    <a:lnTo>
                      <a:pt x="1592" y="1762"/>
                    </a:lnTo>
                    <a:lnTo>
                      <a:pt x="1596" y="1759"/>
                    </a:lnTo>
                    <a:lnTo>
                      <a:pt x="1600" y="1754"/>
                    </a:lnTo>
                    <a:lnTo>
                      <a:pt x="1604" y="1744"/>
                    </a:lnTo>
                    <a:lnTo>
                      <a:pt x="1608" y="1747"/>
                    </a:lnTo>
                    <a:lnTo>
                      <a:pt x="1612" y="1737"/>
                    </a:lnTo>
                    <a:lnTo>
                      <a:pt x="1616" y="1735"/>
                    </a:lnTo>
                    <a:lnTo>
                      <a:pt x="1620" y="1732"/>
                    </a:lnTo>
                    <a:lnTo>
                      <a:pt x="1624" y="1725"/>
                    </a:lnTo>
                    <a:lnTo>
                      <a:pt x="1628" y="1725"/>
                    </a:lnTo>
                    <a:lnTo>
                      <a:pt x="1632" y="1722"/>
                    </a:lnTo>
                    <a:lnTo>
                      <a:pt x="1636" y="1710"/>
                    </a:lnTo>
                    <a:lnTo>
                      <a:pt x="1640" y="1708"/>
                    </a:lnTo>
                    <a:lnTo>
                      <a:pt x="1644" y="1703"/>
                    </a:lnTo>
                    <a:lnTo>
                      <a:pt x="1648" y="1698"/>
                    </a:lnTo>
                    <a:lnTo>
                      <a:pt x="1652" y="1685"/>
                    </a:lnTo>
                    <a:lnTo>
                      <a:pt x="1655" y="1693"/>
                    </a:lnTo>
                    <a:lnTo>
                      <a:pt x="1659" y="1685"/>
                    </a:lnTo>
                    <a:lnTo>
                      <a:pt x="1663" y="1678"/>
                    </a:lnTo>
                    <a:lnTo>
                      <a:pt x="1667" y="1671"/>
                    </a:lnTo>
                    <a:lnTo>
                      <a:pt x="1671" y="1671"/>
                    </a:lnTo>
                    <a:lnTo>
                      <a:pt x="1675" y="1671"/>
                    </a:lnTo>
                    <a:lnTo>
                      <a:pt x="1679" y="1658"/>
                    </a:lnTo>
                    <a:lnTo>
                      <a:pt x="1683" y="1653"/>
                    </a:lnTo>
                    <a:lnTo>
                      <a:pt x="1687" y="1653"/>
                    </a:lnTo>
                    <a:lnTo>
                      <a:pt x="1691" y="1646"/>
                    </a:lnTo>
                    <a:lnTo>
                      <a:pt x="1695" y="1644"/>
                    </a:lnTo>
                    <a:lnTo>
                      <a:pt x="1699" y="1634"/>
                    </a:lnTo>
                    <a:lnTo>
                      <a:pt x="1703" y="1639"/>
                    </a:lnTo>
                    <a:lnTo>
                      <a:pt x="1707" y="1629"/>
                    </a:lnTo>
                    <a:lnTo>
                      <a:pt x="1711" y="1626"/>
                    </a:lnTo>
                    <a:lnTo>
                      <a:pt x="1715" y="1616"/>
                    </a:lnTo>
                    <a:lnTo>
                      <a:pt x="1719" y="1614"/>
                    </a:lnTo>
                    <a:lnTo>
                      <a:pt x="1722" y="1604"/>
                    </a:lnTo>
                    <a:lnTo>
                      <a:pt x="1726" y="1602"/>
                    </a:lnTo>
                    <a:lnTo>
                      <a:pt x="1730" y="1594"/>
                    </a:lnTo>
                    <a:lnTo>
                      <a:pt x="1734" y="1589"/>
                    </a:lnTo>
                    <a:lnTo>
                      <a:pt x="1738" y="1587"/>
                    </a:lnTo>
                    <a:lnTo>
                      <a:pt x="1742" y="1580"/>
                    </a:lnTo>
                    <a:lnTo>
                      <a:pt x="1746" y="1580"/>
                    </a:lnTo>
                    <a:lnTo>
                      <a:pt x="1750" y="1572"/>
                    </a:lnTo>
                    <a:lnTo>
                      <a:pt x="1754" y="1572"/>
                    </a:lnTo>
                    <a:lnTo>
                      <a:pt x="1758" y="1557"/>
                    </a:lnTo>
                    <a:lnTo>
                      <a:pt x="1762" y="1555"/>
                    </a:lnTo>
                    <a:lnTo>
                      <a:pt x="1766" y="1557"/>
                    </a:lnTo>
                    <a:lnTo>
                      <a:pt x="1770" y="1545"/>
                    </a:lnTo>
                    <a:lnTo>
                      <a:pt x="1774" y="1545"/>
                    </a:lnTo>
                    <a:lnTo>
                      <a:pt x="1778" y="1530"/>
                    </a:lnTo>
                    <a:lnTo>
                      <a:pt x="1782" y="1533"/>
                    </a:lnTo>
                    <a:lnTo>
                      <a:pt x="1786" y="1528"/>
                    </a:lnTo>
                    <a:lnTo>
                      <a:pt x="1790" y="1516"/>
                    </a:lnTo>
                    <a:lnTo>
                      <a:pt x="1793" y="1511"/>
                    </a:lnTo>
                    <a:lnTo>
                      <a:pt x="1797" y="1511"/>
                    </a:lnTo>
                    <a:lnTo>
                      <a:pt x="1801" y="1501"/>
                    </a:lnTo>
                    <a:lnTo>
                      <a:pt x="1805" y="1496"/>
                    </a:lnTo>
                    <a:lnTo>
                      <a:pt x="1809" y="1484"/>
                    </a:lnTo>
                    <a:lnTo>
                      <a:pt x="1813" y="1479"/>
                    </a:lnTo>
                    <a:lnTo>
                      <a:pt x="1817" y="1471"/>
                    </a:lnTo>
                    <a:lnTo>
                      <a:pt x="1821" y="1471"/>
                    </a:lnTo>
                    <a:lnTo>
                      <a:pt x="1825" y="1466"/>
                    </a:lnTo>
                    <a:lnTo>
                      <a:pt x="1829" y="1459"/>
                    </a:lnTo>
                    <a:lnTo>
                      <a:pt x="1833" y="1454"/>
                    </a:lnTo>
                    <a:lnTo>
                      <a:pt x="1837" y="1447"/>
                    </a:lnTo>
                    <a:lnTo>
                      <a:pt x="1841" y="1439"/>
                    </a:lnTo>
                    <a:lnTo>
                      <a:pt x="1845" y="1427"/>
                    </a:lnTo>
                    <a:lnTo>
                      <a:pt x="1849" y="1427"/>
                    </a:lnTo>
                    <a:lnTo>
                      <a:pt x="1853" y="1422"/>
                    </a:lnTo>
                    <a:lnTo>
                      <a:pt x="1857" y="1412"/>
                    </a:lnTo>
                    <a:lnTo>
                      <a:pt x="1860" y="1410"/>
                    </a:lnTo>
                    <a:lnTo>
                      <a:pt x="1864" y="1407"/>
                    </a:lnTo>
                    <a:lnTo>
                      <a:pt x="1868" y="1400"/>
                    </a:lnTo>
                    <a:lnTo>
                      <a:pt x="1872" y="1397"/>
                    </a:lnTo>
                    <a:lnTo>
                      <a:pt x="1876" y="1390"/>
                    </a:lnTo>
                    <a:lnTo>
                      <a:pt x="1880" y="1383"/>
                    </a:lnTo>
                    <a:lnTo>
                      <a:pt x="1884" y="1366"/>
                    </a:lnTo>
                    <a:lnTo>
                      <a:pt x="1888" y="1370"/>
                    </a:lnTo>
                    <a:lnTo>
                      <a:pt x="1892" y="1363"/>
                    </a:lnTo>
                    <a:lnTo>
                      <a:pt x="1896" y="1358"/>
                    </a:lnTo>
                    <a:lnTo>
                      <a:pt x="1900" y="1356"/>
                    </a:lnTo>
                    <a:lnTo>
                      <a:pt x="1904" y="1346"/>
                    </a:lnTo>
                    <a:lnTo>
                      <a:pt x="1908" y="1338"/>
                    </a:lnTo>
                    <a:lnTo>
                      <a:pt x="1912" y="1336"/>
                    </a:lnTo>
                    <a:lnTo>
                      <a:pt x="1916" y="1336"/>
                    </a:lnTo>
                    <a:lnTo>
                      <a:pt x="1920" y="1319"/>
                    </a:lnTo>
                    <a:lnTo>
                      <a:pt x="1924" y="1311"/>
                    </a:lnTo>
                    <a:lnTo>
                      <a:pt x="1927" y="1309"/>
                    </a:lnTo>
                    <a:lnTo>
                      <a:pt x="1931" y="1302"/>
                    </a:lnTo>
                    <a:lnTo>
                      <a:pt x="1935" y="1292"/>
                    </a:lnTo>
                    <a:lnTo>
                      <a:pt x="1939" y="1294"/>
                    </a:lnTo>
                    <a:lnTo>
                      <a:pt x="1943" y="1284"/>
                    </a:lnTo>
                    <a:lnTo>
                      <a:pt x="1947" y="1277"/>
                    </a:lnTo>
                    <a:lnTo>
                      <a:pt x="1951" y="1277"/>
                    </a:lnTo>
                    <a:lnTo>
                      <a:pt x="1955" y="1267"/>
                    </a:lnTo>
                    <a:lnTo>
                      <a:pt x="1959" y="1267"/>
                    </a:lnTo>
                    <a:lnTo>
                      <a:pt x="1963" y="1257"/>
                    </a:lnTo>
                    <a:lnTo>
                      <a:pt x="1967" y="1250"/>
                    </a:lnTo>
                    <a:lnTo>
                      <a:pt x="1971" y="1240"/>
                    </a:lnTo>
                    <a:lnTo>
                      <a:pt x="1975" y="1240"/>
                    </a:lnTo>
                    <a:lnTo>
                      <a:pt x="1979" y="1233"/>
                    </a:lnTo>
                    <a:lnTo>
                      <a:pt x="1983" y="1225"/>
                    </a:lnTo>
                    <a:lnTo>
                      <a:pt x="1987" y="1220"/>
                    </a:lnTo>
                    <a:lnTo>
                      <a:pt x="1991" y="1208"/>
                    </a:lnTo>
                    <a:lnTo>
                      <a:pt x="1995" y="1215"/>
                    </a:lnTo>
                    <a:lnTo>
                      <a:pt x="1998" y="1198"/>
                    </a:lnTo>
                    <a:lnTo>
                      <a:pt x="2002" y="1193"/>
                    </a:lnTo>
                    <a:lnTo>
                      <a:pt x="2006" y="1183"/>
                    </a:lnTo>
                    <a:lnTo>
                      <a:pt x="2010" y="1183"/>
                    </a:lnTo>
                    <a:lnTo>
                      <a:pt x="2014" y="1171"/>
                    </a:lnTo>
                    <a:lnTo>
                      <a:pt x="2018" y="1171"/>
                    </a:lnTo>
                    <a:lnTo>
                      <a:pt x="2022" y="1164"/>
                    </a:lnTo>
                    <a:lnTo>
                      <a:pt x="2026" y="1159"/>
                    </a:lnTo>
                    <a:lnTo>
                      <a:pt x="2030" y="1147"/>
                    </a:lnTo>
                    <a:lnTo>
                      <a:pt x="2034" y="1147"/>
                    </a:lnTo>
                    <a:lnTo>
                      <a:pt x="2038" y="1139"/>
                    </a:lnTo>
                    <a:lnTo>
                      <a:pt x="2042" y="1137"/>
                    </a:lnTo>
                    <a:lnTo>
                      <a:pt x="2046" y="1129"/>
                    </a:lnTo>
                    <a:lnTo>
                      <a:pt x="2050" y="1124"/>
                    </a:lnTo>
                    <a:lnTo>
                      <a:pt x="2054" y="1117"/>
                    </a:lnTo>
                    <a:lnTo>
                      <a:pt x="2058" y="1110"/>
                    </a:lnTo>
                    <a:lnTo>
                      <a:pt x="2062" y="1102"/>
                    </a:lnTo>
                    <a:lnTo>
                      <a:pt x="2065" y="1102"/>
                    </a:lnTo>
                    <a:lnTo>
                      <a:pt x="2069" y="1095"/>
                    </a:lnTo>
                    <a:lnTo>
                      <a:pt x="2073" y="1087"/>
                    </a:lnTo>
                    <a:lnTo>
                      <a:pt x="2077" y="1083"/>
                    </a:lnTo>
                    <a:lnTo>
                      <a:pt x="2081" y="1070"/>
                    </a:lnTo>
                    <a:lnTo>
                      <a:pt x="2085" y="1068"/>
                    </a:lnTo>
                    <a:lnTo>
                      <a:pt x="2089" y="1060"/>
                    </a:lnTo>
                    <a:lnTo>
                      <a:pt x="2093" y="1060"/>
                    </a:lnTo>
                    <a:lnTo>
                      <a:pt x="2097" y="1053"/>
                    </a:lnTo>
                    <a:lnTo>
                      <a:pt x="2101" y="1043"/>
                    </a:lnTo>
                    <a:lnTo>
                      <a:pt x="2105" y="1038"/>
                    </a:lnTo>
                    <a:lnTo>
                      <a:pt x="2109" y="1031"/>
                    </a:lnTo>
                    <a:lnTo>
                      <a:pt x="2113" y="1026"/>
                    </a:lnTo>
                    <a:lnTo>
                      <a:pt x="2117" y="1021"/>
                    </a:lnTo>
                    <a:lnTo>
                      <a:pt x="2121" y="1023"/>
                    </a:lnTo>
                    <a:lnTo>
                      <a:pt x="2125" y="1011"/>
                    </a:lnTo>
                    <a:lnTo>
                      <a:pt x="2129" y="996"/>
                    </a:lnTo>
                    <a:lnTo>
                      <a:pt x="2132" y="999"/>
                    </a:lnTo>
                    <a:lnTo>
                      <a:pt x="2136" y="991"/>
                    </a:lnTo>
                    <a:lnTo>
                      <a:pt x="2140" y="982"/>
                    </a:lnTo>
                    <a:lnTo>
                      <a:pt x="2144" y="977"/>
                    </a:lnTo>
                    <a:lnTo>
                      <a:pt x="2148" y="974"/>
                    </a:lnTo>
                    <a:lnTo>
                      <a:pt x="2152" y="964"/>
                    </a:lnTo>
                    <a:lnTo>
                      <a:pt x="2156" y="959"/>
                    </a:lnTo>
                    <a:lnTo>
                      <a:pt x="2160" y="952"/>
                    </a:lnTo>
                    <a:lnTo>
                      <a:pt x="2164" y="945"/>
                    </a:lnTo>
                    <a:lnTo>
                      <a:pt x="2168" y="940"/>
                    </a:lnTo>
                    <a:lnTo>
                      <a:pt x="2172" y="942"/>
                    </a:lnTo>
                    <a:lnTo>
                      <a:pt x="2176" y="940"/>
                    </a:lnTo>
                    <a:lnTo>
                      <a:pt x="2180" y="923"/>
                    </a:lnTo>
                    <a:lnTo>
                      <a:pt x="2184" y="920"/>
                    </a:lnTo>
                    <a:lnTo>
                      <a:pt x="2188" y="918"/>
                    </a:lnTo>
                    <a:lnTo>
                      <a:pt x="2192" y="905"/>
                    </a:lnTo>
                    <a:lnTo>
                      <a:pt x="2196" y="900"/>
                    </a:lnTo>
                    <a:lnTo>
                      <a:pt x="2200" y="896"/>
                    </a:lnTo>
                    <a:lnTo>
                      <a:pt x="2203" y="888"/>
                    </a:lnTo>
                    <a:lnTo>
                      <a:pt x="2207" y="886"/>
                    </a:lnTo>
                    <a:lnTo>
                      <a:pt x="2211" y="878"/>
                    </a:lnTo>
                    <a:lnTo>
                      <a:pt x="2215" y="868"/>
                    </a:lnTo>
                    <a:lnTo>
                      <a:pt x="2219" y="861"/>
                    </a:lnTo>
                    <a:lnTo>
                      <a:pt x="2223" y="856"/>
                    </a:lnTo>
                    <a:lnTo>
                      <a:pt x="2227" y="856"/>
                    </a:lnTo>
                    <a:lnTo>
                      <a:pt x="2231" y="854"/>
                    </a:lnTo>
                    <a:lnTo>
                      <a:pt x="2235" y="849"/>
                    </a:lnTo>
                    <a:lnTo>
                      <a:pt x="2239" y="839"/>
                    </a:lnTo>
                    <a:lnTo>
                      <a:pt x="2243" y="834"/>
                    </a:lnTo>
                    <a:lnTo>
                      <a:pt x="2247" y="822"/>
                    </a:lnTo>
                    <a:lnTo>
                      <a:pt x="2251" y="822"/>
                    </a:lnTo>
                    <a:lnTo>
                      <a:pt x="2255" y="819"/>
                    </a:lnTo>
                    <a:lnTo>
                      <a:pt x="2259" y="817"/>
                    </a:lnTo>
                    <a:lnTo>
                      <a:pt x="2263" y="802"/>
                    </a:lnTo>
                    <a:lnTo>
                      <a:pt x="2267" y="804"/>
                    </a:lnTo>
                    <a:lnTo>
                      <a:pt x="2270" y="792"/>
                    </a:lnTo>
                    <a:lnTo>
                      <a:pt x="2274" y="787"/>
                    </a:lnTo>
                    <a:lnTo>
                      <a:pt x="2278" y="792"/>
                    </a:lnTo>
                    <a:lnTo>
                      <a:pt x="2282" y="785"/>
                    </a:lnTo>
                    <a:lnTo>
                      <a:pt x="2286" y="772"/>
                    </a:lnTo>
                    <a:lnTo>
                      <a:pt x="2290" y="770"/>
                    </a:lnTo>
                    <a:lnTo>
                      <a:pt x="2294" y="760"/>
                    </a:lnTo>
                    <a:lnTo>
                      <a:pt x="2298" y="758"/>
                    </a:lnTo>
                    <a:lnTo>
                      <a:pt x="2302" y="753"/>
                    </a:lnTo>
                    <a:lnTo>
                      <a:pt x="2306" y="755"/>
                    </a:lnTo>
                    <a:lnTo>
                      <a:pt x="2310" y="743"/>
                    </a:lnTo>
                    <a:lnTo>
                      <a:pt x="2314" y="740"/>
                    </a:lnTo>
                    <a:lnTo>
                      <a:pt x="2318" y="736"/>
                    </a:lnTo>
                    <a:lnTo>
                      <a:pt x="2322" y="728"/>
                    </a:lnTo>
                    <a:lnTo>
                      <a:pt x="2326" y="726"/>
                    </a:lnTo>
                    <a:lnTo>
                      <a:pt x="2330" y="716"/>
                    </a:lnTo>
                    <a:lnTo>
                      <a:pt x="2334" y="713"/>
                    </a:lnTo>
                    <a:lnTo>
                      <a:pt x="2338" y="713"/>
                    </a:lnTo>
                    <a:lnTo>
                      <a:pt x="2341" y="701"/>
                    </a:lnTo>
                    <a:lnTo>
                      <a:pt x="2345" y="696"/>
                    </a:lnTo>
                    <a:lnTo>
                      <a:pt x="2349" y="686"/>
                    </a:lnTo>
                    <a:lnTo>
                      <a:pt x="2353" y="689"/>
                    </a:lnTo>
                    <a:lnTo>
                      <a:pt x="2357" y="684"/>
                    </a:lnTo>
                    <a:lnTo>
                      <a:pt x="2361" y="681"/>
                    </a:lnTo>
                    <a:lnTo>
                      <a:pt x="2365" y="672"/>
                    </a:lnTo>
                    <a:lnTo>
                      <a:pt x="2369" y="672"/>
                    </a:lnTo>
                    <a:lnTo>
                      <a:pt x="2373" y="659"/>
                    </a:lnTo>
                    <a:lnTo>
                      <a:pt x="2377" y="649"/>
                    </a:lnTo>
                    <a:lnTo>
                      <a:pt x="2381" y="647"/>
                    </a:lnTo>
                    <a:lnTo>
                      <a:pt x="2385" y="645"/>
                    </a:lnTo>
                    <a:lnTo>
                      <a:pt x="2389" y="640"/>
                    </a:lnTo>
                    <a:lnTo>
                      <a:pt x="2393" y="635"/>
                    </a:lnTo>
                    <a:lnTo>
                      <a:pt x="2397" y="632"/>
                    </a:lnTo>
                    <a:lnTo>
                      <a:pt x="2401" y="627"/>
                    </a:lnTo>
                    <a:lnTo>
                      <a:pt x="2405" y="625"/>
                    </a:lnTo>
                    <a:lnTo>
                      <a:pt x="2408" y="625"/>
                    </a:lnTo>
                    <a:lnTo>
                      <a:pt x="2412" y="620"/>
                    </a:lnTo>
                    <a:lnTo>
                      <a:pt x="2416" y="613"/>
                    </a:lnTo>
                    <a:lnTo>
                      <a:pt x="2420" y="605"/>
                    </a:lnTo>
                    <a:lnTo>
                      <a:pt x="2424" y="595"/>
                    </a:lnTo>
                    <a:lnTo>
                      <a:pt x="2428" y="593"/>
                    </a:lnTo>
                    <a:lnTo>
                      <a:pt x="2432" y="593"/>
                    </a:lnTo>
                    <a:lnTo>
                      <a:pt x="2436" y="590"/>
                    </a:lnTo>
                    <a:lnTo>
                      <a:pt x="2440" y="583"/>
                    </a:lnTo>
                    <a:lnTo>
                      <a:pt x="2444" y="573"/>
                    </a:lnTo>
                    <a:lnTo>
                      <a:pt x="2448" y="573"/>
                    </a:lnTo>
                    <a:lnTo>
                      <a:pt x="2452" y="566"/>
                    </a:lnTo>
                    <a:lnTo>
                      <a:pt x="2456" y="568"/>
                    </a:lnTo>
                    <a:lnTo>
                      <a:pt x="2460" y="558"/>
                    </a:lnTo>
                    <a:lnTo>
                      <a:pt x="2464" y="551"/>
                    </a:lnTo>
                    <a:lnTo>
                      <a:pt x="2468" y="556"/>
                    </a:lnTo>
                    <a:lnTo>
                      <a:pt x="2472" y="546"/>
                    </a:lnTo>
                    <a:lnTo>
                      <a:pt x="2475" y="541"/>
                    </a:lnTo>
                    <a:lnTo>
                      <a:pt x="2479" y="536"/>
                    </a:lnTo>
                    <a:lnTo>
                      <a:pt x="2483" y="529"/>
                    </a:lnTo>
                    <a:lnTo>
                      <a:pt x="2487" y="531"/>
                    </a:lnTo>
                    <a:lnTo>
                      <a:pt x="2491" y="524"/>
                    </a:lnTo>
                    <a:lnTo>
                      <a:pt x="2495" y="519"/>
                    </a:lnTo>
                    <a:lnTo>
                      <a:pt x="2499" y="512"/>
                    </a:lnTo>
                    <a:lnTo>
                      <a:pt x="2503" y="499"/>
                    </a:lnTo>
                    <a:lnTo>
                      <a:pt x="2507" y="502"/>
                    </a:lnTo>
                    <a:lnTo>
                      <a:pt x="2511" y="499"/>
                    </a:lnTo>
                    <a:lnTo>
                      <a:pt x="2515" y="494"/>
                    </a:lnTo>
                    <a:lnTo>
                      <a:pt x="2519" y="494"/>
                    </a:lnTo>
                    <a:lnTo>
                      <a:pt x="2523" y="485"/>
                    </a:lnTo>
                    <a:lnTo>
                      <a:pt x="2527" y="497"/>
                    </a:lnTo>
                    <a:lnTo>
                      <a:pt x="2531" y="475"/>
                    </a:lnTo>
                    <a:lnTo>
                      <a:pt x="2535" y="477"/>
                    </a:lnTo>
                    <a:lnTo>
                      <a:pt x="2539" y="472"/>
                    </a:lnTo>
                    <a:lnTo>
                      <a:pt x="2543" y="467"/>
                    </a:lnTo>
                    <a:lnTo>
                      <a:pt x="2546" y="467"/>
                    </a:lnTo>
                    <a:lnTo>
                      <a:pt x="2550" y="467"/>
                    </a:lnTo>
                    <a:lnTo>
                      <a:pt x="2554" y="453"/>
                    </a:lnTo>
                    <a:lnTo>
                      <a:pt x="2558" y="453"/>
                    </a:lnTo>
                    <a:lnTo>
                      <a:pt x="2562" y="445"/>
                    </a:lnTo>
                    <a:lnTo>
                      <a:pt x="2566" y="440"/>
                    </a:lnTo>
                    <a:lnTo>
                      <a:pt x="2570" y="438"/>
                    </a:lnTo>
                    <a:lnTo>
                      <a:pt x="2574" y="435"/>
                    </a:lnTo>
                    <a:lnTo>
                      <a:pt x="2578" y="430"/>
                    </a:lnTo>
                    <a:lnTo>
                      <a:pt x="2582" y="438"/>
                    </a:lnTo>
                    <a:lnTo>
                      <a:pt x="2586" y="421"/>
                    </a:lnTo>
                    <a:lnTo>
                      <a:pt x="2590" y="423"/>
                    </a:lnTo>
                    <a:lnTo>
                      <a:pt x="2594" y="418"/>
                    </a:lnTo>
                    <a:lnTo>
                      <a:pt x="2598" y="411"/>
                    </a:lnTo>
                    <a:lnTo>
                      <a:pt x="2602" y="421"/>
                    </a:lnTo>
                    <a:lnTo>
                      <a:pt x="2606" y="406"/>
                    </a:lnTo>
                    <a:lnTo>
                      <a:pt x="2610" y="394"/>
                    </a:lnTo>
                    <a:lnTo>
                      <a:pt x="2613" y="398"/>
                    </a:lnTo>
                    <a:lnTo>
                      <a:pt x="2617" y="391"/>
                    </a:lnTo>
                    <a:lnTo>
                      <a:pt x="2621" y="394"/>
                    </a:lnTo>
                    <a:lnTo>
                      <a:pt x="2625" y="389"/>
                    </a:lnTo>
                    <a:lnTo>
                      <a:pt x="2629" y="379"/>
                    </a:lnTo>
                    <a:lnTo>
                      <a:pt x="2633" y="379"/>
                    </a:lnTo>
                    <a:lnTo>
                      <a:pt x="2637" y="379"/>
                    </a:lnTo>
                    <a:lnTo>
                      <a:pt x="2641" y="371"/>
                    </a:lnTo>
                    <a:lnTo>
                      <a:pt x="2645" y="362"/>
                    </a:lnTo>
                    <a:lnTo>
                      <a:pt x="2649" y="366"/>
                    </a:lnTo>
                    <a:lnTo>
                      <a:pt x="2653" y="364"/>
                    </a:lnTo>
                    <a:lnTo>
                      <a:pt x="2657" y="364"/>
                    </a:lnTo>
                    <a:lnTo>
                      <a:pt x="2661" y="357"/>
                    </a:lnTo>
                    <a:lnTo>
                      <a:pt x="2665" y="349"/>
                    </a:lnTo>
                    <a:lnTo>
                      <a:pt x="2669" y="354"/>
                    </a:lnTo>
                    <a:lnTo>
                      <a:pt x="2673" y="349"/>
                    </a:lnTo>
                    <a:lnTo>
                      <a:pt x="2677" y="342"/>
                    </a:lnTo>
                    <a:lnTo>
                      <a:pt x="2680" y="339"/>
                    </a:lnTo>
                    <a:lnTo>
                      <a:pt x="2684" y="334"/>
                    </a:lnTo>
                    <a:lnTo>
                      <a:pt x="2688" y="339"/>
                    </a:lnTo>
                    <a:lnTo>
                      <a:pt x="2692" y="327"/>
                    </a:lnTo>
                    <a:lnTo>
                      <a:pt x="2696" y="325"/>
                    </a:lnTo>
                    <a:lnTo>
                      <a:pt x="2700" y="315"/>
                    </a:lnTo>
                    <a:lnTo>
                      <a:pt x="2704" y="320"/>
                    </a:lnTo>
                    <a:lnTo>
                      <a:pt x="2708" y="317"/>
                    </a:lnTo>
                    <a:lnTo>
                      <a:pt x="2712" y="310"/>
                    </a:lnTo>
                    <a:lnTo>
                      <a:pt x="2716" y="310"/>
                    </a:lnTo>
                    <a:lnTo>
                      <a:pt x="2720" y="312"/>
                    </a:lnTo>
                    <a:lnTo>
                      <a:pt x="2724" y="305"/>
                    </a:lnTo>
                    <a:lnTo>
                      <a:pt x="2728" y="298"/>
                    </a:lnTo>
                    <a:lnTo>
                      <a:pt x="2732" y="295"/>
                    </a:lnTo>
                    <a:lnTo>
                      <a:pt x="2736" y="293"/>
                    </a:lnTo>
                    <a:lnTo>
                      <a:pt x="2740" y="288"/>
                    </a:lnTo>
                    <a:lnTo>
                      <a:pt x="2744" y="293"/>
                    </a:lnTo>
                    <a:lnTo>
                      <a:pt x="2748" y="288"/>
                    </a:lnTo>
                    <a:lnTo>
                      <a:pt x="2751" y="283"/>
                    </a:lnTo>
                    <a:lnTo>
                      <a:pt x="2755" y="280"/>
                    </a:lnTo>
                    <a:lnTo>
                      <a:pt x="2759" y="275"/>
                    </a:lnTo>
                    <a:lnTo>
                      <a:pt x="2763" y="275"/>
                    </a:lnTo>
                    <a:lnTo>
                      <a:pt x="2767" y="270"/>
                    </a:lnTo>
                    <a:lnTo>
                      <a:pt x="2771" y="258"/>
                    </a:lnTo>
                    <a:lnTo>
                      <a:pt x="2775" y="263"/>
                    </a:lnTo>
                    <a:lnTo>
                      <a:pt x="2779" y="266"/>
                    </a:lnTo>
                    <a:lnTo>
                      <a:pt x="2783" y="261"/>
                    </a:lnTo>
                    <a:lnTo>
                      <a:pt x="2787" y="256"/>
                    </a:lnTo>
                    <a:lnTo>
                      <a:pt x="2791" y="251"/>
                    </a:lnTo>
                    <a:lnTo>
                      <a:pt x="2795" y="256"/>
                    </a:lnTo>
                    <a:lnTo>
                      <a:pt x="2799" y="251"/>
                    </a:lnTo>
                    <a:lnTo>
                      <a:pt x="2803" y="246"/>
                    </a:lnTo>
                    <a:lnTo>
                      <a:pt x="2807" y="246"/>
                    </a:lnTo>
                    <a:lnTo>
                      <a:pt x="2811" y="236"/>
                    </a:lnTo>
                    <a:lnTo>
                      <a:pt x="2815" y="243"/>
                    </a:lnTo>
                    <a:lnTo>
                      <a:pt x="2818" y="236"/>
                    </a:lnTo>
                    <a:lnTo>
                      <a:pt x="2822" y="226"/>
                    </a:lnTo>
                    <a:lnTo>
                      <a:pt x="2826" y="221"/>
                    </a:lnTo>
                    <a:lnTo>
                      <a:pt x="2830" y="226"/>
                    </a:lnTo>
                    <a:lnTo>
                      <a:pt x="2834" y="224"/>
                    </a:lnTo>
                    <a:lnTo>
                      <a:pt x="2838" y="216"/>
                    </a:lnTo>
                    <a:lnTo>
                      <a:pt x="2842" y="221"/>
                    </a:lnTo>
                    <a:lnTo>
                      <a:pt x="2846" y="216"/>
                    </a:lnTo>
                    <a:lnTo>
                      <a:pt x="2850" y="209"/>
                    </a:lnTo>
                    <a:lnTo>
                      <a:pt x="2854" y="214"/>
                    </a:lnTo>
                    <a:lnTo>
                      <a:pt x="2858" y="211"/>
                    </a:lnTo>
                    <a:lnTo>
                      <a:pt x="2862" y="202"/>
                    </a:lnTo>
                    <a:lnTo>
                      <a:pt x="2866" y="199"/>
                    </a:lnTo>
                    <a:lnTo>
                      <a:pt x="2870" y="202"/>
                    </a:lnTo>
                    <a:lnTo>
                      <a:pt x="2874" y="199"/>
                    </a:lnTo>
                    <a:lnTo>
                      <a:pt x="2878" y="197"/>
                    </a:lnTo>
                    <a:lnTo>
                      <a:pt x="2882" y="199"/>
                    </a:lnTo>
                    <a:lnTo>
                      <a:pt x="2886" y="1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8" name="Freeform 3140"/>
              <p:cNvSpPr>
                <a:spLocks/>
              </p:cNvSpPr>
              <p:nvPr/>
            </p:nvSpPr>
            <p:spPr bwMode="auto">
              <a:xfrm>
                <a:off x="2998" y="2016"/>
                <a:ext cx="11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5" y="1"/>
                  </a:cxn>
                  <a:cxn ang="0">
                    <a:pos x="19" y="0"/>
                  </a:cxn>
                </a:cxnLst>
                <a:rect l="0" t="0" r="r" b="b"/>
                <a:pathLst>
                  <a:path w="19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89" name="Line 3141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0" name="Line 3142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1" name="Freeform 3143"/>
              <p:cNvSpPr>
                <a:spLocks/>
              </p:cNvSpPr>
              <p:nvPr/>
            </p:nvSpPr>
            <p:spPr bwMode="auto">
              <a:xfrm>
                <a:off x="3014" y="2016"/>
                <a:ext cx="1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4" y="1"/>
                  </a:cxn>
                  <a:cxn ang="0">
                    <a:pos x="28" y="0"/>
                  </a:cxn>
                </a:cxnLst>
                <a:rect l="0" t="0" r="r" b="b"/>
                <a:pathLst>
                  <a:path w="2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4" y="1"/>
                    </a:lnTo>
                    <a:lnTo>
                      <a:pt x="2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2" name="Line 3144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3" name="Line 3145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4" name="Freeform 3146"/>
              <p:cNvSpPr>
                <a:spLocks/>
              </p:cNvSpPr>
              <p:nvPr/>
            </p:nvSpPr>
            <p:spPr bwMode="auto">
              <a:xfrm flipV="1">
                <a:off x="3035" y="911"/>
                <a:ext cx="1778" cy="110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4"/>
                  </a:cxn>
                  <a:cxn ang="0">
                    <a:pos x="149" y="15"/>
                  </a:cxn>
                  <a:cxn ang="0">
                    <a:pos x="201" y="29"/>
                  </a:cxn>
                  <a:cxn ang="0">
                    <a:pos x="252" y="50"/>
                  </a:cxn>
                  <a:cxn ang="0">
                    <a:pos x="303" y="82"/>
                  </a:cxn>
                  <a:cxn ang="0">
                    <a:pos x="354" y="124"/>
                  </a:cxn>
                  <a:cxn ang="0">
                    <a:pos x="406" y="175"/>
                  </a:cxn>
                  <a:cxn ang="0">
                    <a:pos x="457" y="238"/>
                  </a:cxn>
                  <a:cxn ang="0">
                    <a:pos x="508" y="313"/>
                  </a:cxn>
                  <a:cxn ang="0">
                    <a:pos x="559" y="398"/>
                  </a:cxn>
                  <a:cxn ang="0">
                    <a:pos x="611" y="492"/>
                  </a:cxn>
                  <a:cxn ang="0">
                    <a:pos x="662" y="596"/>
                  </a:cxn>
                  <a:cxn ang="0">
                    <a:pos x="713" y="705"/>
                  </a:cxn>
                  <a:cxn ang="0">
                    <a:pos x="764" y="818"/>
                  </a:cxn>
                  <a:cxn ang="0">
                    <a:pos x="816" y="932"/>
                  </a:cxn>
                  <a:cxn ang="0">
                    <a:pos x="867" y="1048"/>
                  </a:cxn>
                  <a:cxn ang="0">
                    <a:pos x="918" y="1164"/>
                  </a:cxn>
                  <a:cxn ang="0">
                    <a:pos x="969" y="1275"/>
                  </a:cxn>
                  <a:cxn ang="0">
                    <a:pos x="1021" y="1382"/>
                  </a:cxn>
                  <a:cxn ang="0">
                    <a:pos x="1072" y="1483"/>
                  </a:cxn>
                  <a:cxn ang="0">
                    <a:pos x="1123" y="1573"/>
                  </a:cxn>
                  <a:cxn ang="0">
                    <a:pos x="1174" y="1656"/>
                  </a:cxn>
                  <a:cxn ang="0">
                    <a:pos x="1226" y="1728"/>
                  </a:cxn>
                  <a:cxn ang="0">
                    <a:pos x="1277" y="1790"/>
                  </a:cxn>
                  <a:cxn ang="0">
                    <a:pos x="1328" y="1840"/>
                  </a:cxn>
                  <a:cxn ang="0">
                    <a:pos x="1379" y="1877"/>
                  </a:cxn>
                  <a:cxn ang="0">
                    <a:pos x="1431" y="1902"/>
                  </a:cxn>
                  <a:cxn ang="0">
                    <a:pos x="1482" y="1917"/>
                  </a:cxn>
                  <a:cxn ang="0">
                    <a:pos x="1533" y="1918"/>
                  </a:cxn>
                  <a:cxn ang="0">
                    <a:pos x="1584" y="1907"/>
                  </a:cxn>
                  <a:cxn ang="0">
                    <a:pos x="1636" y="1888"/>
                  </a:cxn>
                  <a:cxn ang="0">
                    <a:pos x="1687" y="1859"/>
                  </a:cxn>
                  <a:cxn ang="0">
                    <a:pos x="1738" y="1821"/>
                  </a:cxn>
                  <a:cxn ang="0">
                    <a:pos x="1789" y="1772"/>
                  </a:cxn>
                  <a:cxn ang="0">
                    <a:pos x="1841" y="1718"/>
                  </a:cxn>
                  <a:cxn ang="0">
                    <a:pos x="1892" y="1658"/>
                  </a:cxn>
                  <a:cxn ang="0">
                    <a:pos x="1943" y="1593"/>
                  </a:cxn>
                  <a:cxn ang="0">
                    <a:pos x="1994" y="1521"/>
                  </a:cxn>
                  <a:cxn ang="0">
                    <a:pos x="2046" y="1451"/>
                  </a:cxn>
                  <a:cxn ang="0">
                    <a:pos x="2097" y="1373"/>
                  </a:cxn>
                  <a:cxn ang="0">
                    <a:pos x="2148" y="1297"/>
                  </a:cxn>
                  <a:cxn ang="0">
                    <a:pos x="2199" y="1219"/>
                  </a:cxn>
                  <a:cxn ang="0">
                    <a:pos x="2251" y="1142"/>
                  </a:cxn>
                  <a:cxn ang="0">
                    <a:pos x="2302" y="1065"/>
                  </a:cxn>
                  <a:cxn ang="0">
                    <a:pos x="2353" y="988"/>
                  </a:cxn>
                  <a:cxn ang="0">
                    <a:pos x="2404" y="912"/>
                  </a:cxn>
                  <a:cxn ang="0">
                    <a:pos x="2456" y="841"/>
                  </a:cxn>
                  <a:cxn ang="0">
                    <a:pos x="2507" y="770"/>
                  </a:cxn>
                  <a:cxn ang="0">
                    <a:pos x="2558" y="704"/>
                  </a:cxn>
                  <a:cxn ang="0">
                    <a:pos x="2609" y="641"/>
                  </a:cxn>
                  <a:cxn ang="0">
                    <a:pos x="2661" y="581"/>
                  </a:cxn>
                  <a:cxn ang="0">
                    <a:pos x="2712" y="524"/>
                  </a:cxn>
                  <a:cxn ang="0">
                    <a:pos x="2763" y="470"/>
                  </a:cxn>
                  <a:cxn ang="0">
                    <a:pos x="2814" y="422"/>
                  </a:cxn>
                  <a:cxn ang="0">
                    <a:pos x="2866" y="375"/>
                  </a:cxn>
                  <a:cxn ang="0">
                    <a:pos x="2917" y="332"/>
                  </a:cxn>
                  <a:cxn ang="0">
                    <a:pos x="2968" y="292"/>
                  </a:cxn>
                  <a:cxn ang="0">
                    <a:pos x="3019" y="258"/>
                  </a:cxn>
                  <a:cxn ang="0">
                    <a:pos x="3071" y="226"/>
                  </a:cxn>
                </a:cxnLst>
                <a:rect l="0" t="0" r="r" b="b"/>
                <a:pathLst>
                  <a:path w="3087" h="1920">
                    <a:moveTo>
                      <a:pt x="0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4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1" y="3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4"/>
                    </a:lnTo>
                    <a:lnTo>
                      <a:pt x="86" y="5"/>
                    </a:lnTo>
                    <a:lnTo>
                      <a:pt x="90" y="4"/>
                    </a:lnTo>
                    <a:lnTo>
                      <a:pt x="94" y="5"/>
                    </a:lnTo>
                    <a:lnTo>
                      <a:pt x="98" y="4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8"/>
                    </a:lnTo>
                    <a:lnTo>
                      <a:pt x="114" y="7"/>
                    </a:lnTo>
                    <a:lnTo>
                      <a:pt x="118" y="8"/>
                    </a:lnTo>
                    <a:lnTo>
                      <a:pt x="122" y="9"/>
                    </a:lnTo>
                    <a:lnTo>
                      <a:pt x="126" y="10"/>
                    </a:lnTo>
                    <a:lnTo>
                      <a:pt x="130" y="10"/>
                    </a:lnTo>
                    <a:lnTo>
                      <a:pt x="134" y="10"/>
                    </a:lnTo>
                    <a:lnTo>
                      <a:pt x="138" y="11"/>
                    </a:lnTo>
                    <a:lnTo>
                      <a:pt x="142" y="13"/>
                    </a:lnTo>
                    <a:lnTo>
                      <a:pt x="145" y="12"/>
                    </a:lnTo>
                    <a:lnTo>
                      <a:pt x="149" y="15"/>
                    </a:lnTo>
                    <a:lnTo>
                      <a:pt x="153" y="16"/>
                    </a:lnTo>
                    <a:lnTo>
                      <a:pt x="157" y="16"/>
                    </a:lnTo>
                    <a:lnTo>
                      <a:pt x="161" y="15"/>
                    </a:lnTo>
                    <a:lnTo>
                      <a:pt x="165" y="18"/>
                    </a:lnTo>
                    <a:lnTo>
                      <a:pt x="169" y="17"/>
                    </a:lnTo>
                    <a:lnTo>
                      <a:pt x="173" y="20"/>
                    </a:lnTo>
                    <a:lnTo>
                      <a:pt x="177" y="21"/>
                    </a:lnTo>
                    <a:lnTo>
                      <a:pt x="181" y="23"/>
                    </a:lnTo>
                    <a:lnTo>
                      <a:pt x="185" y="23"/>
                    </a:lnTo>
                    <a:lnTo>
                      <a:pt x="189" y="25"/>
                    </a:lnTo>
                    <a:lnTo>
                      <a:pt x="193" y="27"/>
                    </a:lnTo>
                    <a:lnTo>
                      <a:pt x="197" y="28"/>
                    </a:lnTo>
                    <a:lnTo>
                      <a:pt x="201" y="29"/>
                    </a:lnTo>
                    <a:lnTo>
                      <a:pt x="205" y="29"/>
                    </a:lnTo>
                    <a:lnTo>
                      <a:pt x="209" y="31"/>
                    </a:lnTo>
                    <a:lnTo>
                      <a:pt x="212" y="32"/>
                    </a:lnTo>
                    <a:lnTo>
                      <a:pt x="216" y="34"/>
                    </a:lnTo>
                    <a:lnTo>
                      <a:pt x="220" y="36"/>
                    </a:lnTo>
                    <a:lnTo>
                      <a:pt x="224" y="37"/>
                    </a:lnTo>
                    <a:lnTo>
                      <a:pt x="228" y="39"/>
                    </a:lnTo>
                    <a:lnTo>
                      <a:pt x="232" y="42"/>
                    </a:lnTo>
                    <a:lnTo>
                      <a:pt x="236" y="42"/>
                    </a:lnTo>
                    <a:lnTo>
                      <a:pt x="240" y="45"/>
                    </a:lnTo>
                    <a:lnTo>
                      <a:pt x="244" y="46"/>
                    </a:lnTo>
                    <a:lnTo>
                      <a:pt x="248" y="50"/>
                    </a:lnTo>
                    <a:lnTo>
                      <a:pt x="252" y="50"/>
                    </a:lnTo>
                    <a:lnTo>
                      <a:pt x="256" y="54"/>
                    </a:lnTo>
                    <a:lnTo>
                      <a:pt x="260" y="54"/>
                    </a:lnTo>
                    <a:lnTo>
                      <a:pt x="264" y="58"/>
                    </a:lnTo>
                    <a:lnTo>
                      <a:pt x="268" y="59"/>
                    </a:lnTo>
                    <a:lnTo>
                      <a:pt x="272" y="62"/>
                    </a:lnTo>
                    <a:lnTo>
                      <a:pt x="276" y="63"/>
                    </a:lnTo>
                    <a:lnTo>
                      <a:pt x="279" y="66"/>
                    </a:lnTo>
                    <a:lnTo>
                      <a:pt x="283" y="68"/>
                    </a:lnTo>
                    <a:lnTo>
                      <a:pt x="287" y="71"/>
                    </a:lnTo>
                    <a:lnTo>
                      <a:pt x="291" y="74"/>
                    </a:lnTo>
                    <a:lnTo>
                      <a:pt x="295" y="77"/>
                    </a:lnTo>
                    <a:lnTo>
                      <a:pt x="299" y="80"/>
                    </a:lnTo>
                    <a:lnTo>
                      <a:pt x="303" y="82"/>
                    </a:lnTo>
                    <a:lnTo>
                      <a:pt x="307" y="85"/>
                    </a:lnTo>
                    <a:lnTo>
                      <a:pt x="311" y="88"/>
                    </a:lnTo>
                    <a:lnTo>
                      <a:pt x="315" y="91"/>
                    </a:lnTo>
                    <a:lnTo>
                      <a:pt x="319" y="93"/>
                    </a:lnTo>
                    <a:lnTo>
                      <a:pt x="323" y="96"/>
                    </a:lnTo>
                    <a:lnTo>
                      <a:pt x="327" y="99"/>
                    </a:lnTo>
                    <a:lnTo>
                      <a:pt x="331" y="102"/>
                    </a:lnTo>
                    <a:lnTo>
                      <a:pt x="335" y="106"/>
                    </a:lnTo>
                    <a:lnTo>
                      <a:pt x="339" y="110"/>
                    </a:lnTo>
                    <a:lnTo>
                      <a:pt x="343" y="113"/>
                    </a:lnTo>
                    <a:lnTo>
                      <a:pt x="347" y="115"/>
                    </a:lnTo>
                    <a:lnTo>
                      <a:pt x="350" y="120"/>
                    </a:lnTo>
                    <a:lnTo>
                      <a:pt x="354" y="124"/>
                    </a:lnTo>
                    <a:lnTo>
                      <a:pt x="358" y="128"/>
                    </a:lnTo>
                    <a:lnTo>
                      <a:pt x="362" y="131"/>
                    </a:lnTo>
                    <a:lnTo>
                      <a:pt x="366" y="135"/>
                    </a:lnTo>
                    <a:lnTo>
                      <a:pt x="370" y="137"/>
                    </a:lnTo>
                    <a:lnTo>
                      <a:pt x="374" y="140"/>
                    </a:lnTo>
                    <a:lnTo>
                      <a:pt x="378" y="146"/>
                    </a:lnTo>
                    <a:lnTo>
                      <a:pt x="382" y="149"/>
                    </a:lnTo>
                    <a:lnTo>
                      <a:pt x="386" y="153"/>
                    </a:lnTo>
                    <a:lnTo>
                      <a:pt x="390" y="158"/>
                    </a:lnTo>
                    <a:lnTo>
                      <a:pt x="394" y="160"/>
                    </a:lnTo>
                    <a:lnTo>
                      <a:pt x="398" y="166"/>
                    </a:lnTo>
                    <a:lnTo>
                      <a:pt x="402" y="170"/>
                    </a:lnTo>
                    <a:lnTo>
                      <a:pt x="406" y="175"/>
                    </a:lnTo>
                    <a:lnTo>
                      <a:pt x="410" y="178"/>
                    </a:lnTo>
                    <a:lnTo>
                      <a:pt x="414" y="186"/>
                    </a:lnTo>
                    <a:lnTo>
                      <a:pt x="417" y="189"/>
                    </a:lnTo>
                    <a:lnTo>
                      <a:pt x="421" y="193"/>
                    </a:lnTo>
                    <a:lnTo>
                      <a:pt x="425" y="198"/>
                    </a:lnTo>
                    <a:lnTo>
                      <a:pt x="429" y="202"/>
                    </a:lnTo>
                    <a:lnTo>
                      <a:pt x="433" y="207"/>
                    </a:lnTo>
                    <a:lnTo>
                      <a:pt x="437" y="213"/>
                    </a:lnTo>
                    <a:lnTo>
                      <a:pt x="441" y="218"/>
                    </a:lnTo>
                    <a:lnTo>
                      <a:pt x="445" y="223"/>
                    </a:lnTo>
                    <a:lnTo>
                      <a:pt x="449" y="227"/>
                    </a:lnTo>
                    <a:lnTo>
                      <a:pt x="453" y="234"/>
                    </a:lnTo>
                    <a:lnTo>
                      <a:pt x="457" y="238"/>
                    </a:lnTo>
                    <a:lnTo>
                      <a:pt x="461" y="243"/>
                    </a:lnTo>
                    <a:lnTo>
                      <a:pt x="465" y="249"/>
                    </a:lnTo>
                    <a:lnTo>
                      <a:pt x="469" y="254"/>
                    </a:lnTo>
                    <a:lnTo>
                      <a:pt x="473" y="260"/>
                    </a:lnTo>
                    <a:lnTo>
                      <a:pt x="477" y="264"/>
                    </a:lnTo>
                    <a:lnTo>
                      <a:pt x="481" y="271"/>
                    </a:lnTo>
                    <a:lnTo>
                      <a:pt x="484" y="276"/>
                    </a:lnTo>
                    <a:lnTo>
                      <a:pt x="488" y="282"/>
                    </a:lnTo>
                    <a:lnTo>
                      <a:pt x="492" y="288"/>
                    </a:lnTo>
                    <a:lnTo>
                      <a:pt x="496" y="295"/>
                    </a:lnTo>
                    <a:lnTo>
                      <a:pt x="500" y="300"/>
                    </a:lnTo>
                    <a:lnTo>
                      <a:pt x="504" y="307"/>
                    </a:lnTo>
                    <a:lnTo>
                      <a:pt x="508" y="313"/>
                    </a:lnTo>
                    <a:lnTo>
                      <a:pt x="512" y="320"/>
                    </a:lnTo>
                    <a:lnTo>
                      <a:pt x="516" y="326"/>
                    </a:lnTo>
                    <a:lnTo>
                      <a:pt x="520" y="332"/>
                    </a:lnTo>
                    <a:lnTo>
                      <a:pt x="524" y="337"/>
                    </a:lnTo>
                    <a:lnTo>
                      <a:pt x="528" y="344"/>
                    </a:lnTo>
                    <a:lnTo>
                      <a:pt x="532" y="352"/>
                    </a:lnTo>
                    <a:lnTo>
                      <a:pt x="536" y="360"/>
                    </a:lnTo>
                    <a:lnTo>
                      <a:pt x="540" y="364"/>
                    </a:lnTo>
                    <a:lnTo>
                      <a:pt x="544" y="371"/>
                    </a:lnTo>
                    <a:lnTo>
                      <a:pt x="548" y="377"/>
                    </a:lnTo>
                    <a:lnTo>
                      <a:pt x="552" y="384"/>
                    </a:lnTo>
                    <a:lnTo>
                      <a:pt x="555" y="392"/>
                    </a:lnTo>
                    <a:lnTo>
                      <a:pt x="559" y="398"/>
                    </a:lnTo>
                    <a:lnTo>
                      <a:pt x="563" y="405"/>
                    </a:lnTo>
                    <a:lnTo>
                      <a:pt x="567" y="413"/>
                    </a:lnTo>
                    <a:lnTo>
                      <a:pt x="571" y="417"/>
                    </a:lnTo>
                    <a:lnTo>
                      <a:pt x="575" y="425"/>
                    </a:lnTo>
                    <a:lnTo>
                      <a:pt x="579" y="434"/>
                    </a:lnTo>
                    <a:lnTo>
                      <a:pt x="583" y="441"/>
                    </a:lnTo>
                    <a:lnTo>
                      <a:pt x="587" y="448"/>
                    </a:lnTo>
                    <a:lnTo>
                      <a:pt x="591" y="455"/>
                    </a:lnTo>
                    <a:lnTo>
                      <a:pt x="595" y="462"/>
                    </a:lnTo>
                    <a:lnTo>
                      <a:pt x="599" y="471"/>
                    </a:lnTo>
                    <a:lnTo>
                      <a:pt x="603" y="479"/>
                    </a:lnTo>
                    <a:lnTo>
                      <a:pt x="607" y="485"/>
                    </a:lnTo>
                    <a:lnTo>
                      <a:pt x="611" y="492"/>
                    </a:lnTo>
                    <a:lnTo>
                      <a:pt x="615" y="500"/>
                    </a:lnTo>
                    <a:lnTo>
                      <a:pt x="619" y="508"/>
                    </a:lnTo>
                    <a:lnTo>
                      <a:pt x="622" y="516"/>
                    </a:lnTo>
                    <a:lnTo>
                      <a:pt x="626" y="524"/>
                    </a:lnTo>
                    <a:lnTo>
                      <a:pt x="630" y="532"/>
                    </a:lnTo>
                    <a:lnTo>
                      <a:pt x="634" y="539"/>
                    </a:lnTo>
                    <a:lnTo>
                      <a:pt x="638" y="546"/>
                    </a:lnTo>
                    <a:lnTo>
                      <a:pt x="642" y="556"/>
                    </a:lnTo>
                    <a:lnTo>
                      <a:pt x="646" y="564"/>
                    </a:lnTo>
                    <a:lnTo>
                      <a:pt x="650" y="571"/>
                    </a:lnTo>
                    <a:lnTo>
                      <a:pt x="654" y="579"/>
                    </a:lnTo>
                    <a:lnTo>
                      <a:pt x="658" y="585"/>
                    </a:lnTo>
                    <a:lnTo>
                      <a:pt x="662" y="596"/>
                    </a:lnTo>
                    <a:lnTo>
                      <a:pt x="666" y="603"/>
                    </a:lnTo>
                    <a:lnTo>
                      <a:pt x="670" y="610"/>
                    </a:lnTo>
                    <a:lnTo>
                      <a:pt x="674" y="621"/>
                    </a:lnTo>
                    <a:lnTo>
                      <a:pt x="678" y="627"/>
                    </a:lnTo>
                    <a:lnTo>
                      <a:pt x="682" y="635"/>
                    </a:lnTo>
                    <a:lnTo>
                      <a:pt x="686" y="644"/>
                    </a:lnTo>
                    <a:lnTo>
                      <a:pt x="690" y="652"/>
                    </a:lnTo>
                    <a:lnTo>
                      <a:pt x="693" y="660"/>
                    </a:lnTo>
                    <a:lnTo>
                      <a:pt x="697" y="669"/>
                    </a:lnTo>
                    <a:lnTo>
                      <a:pt x="701" y="677"/>
                    </a:lnTo>
                    <a:lnTo>
                      <a:pt x="705" y="685"/>
                    </a:lnTo>
                    <a:lnTo>
                      <a:pt x="709" y="696"/>
                    </a:lnTo>
                    <a:lnTo>
                      <a:pt x="713" y="705"/>
                    </a:lnTo>
                    <a:lnTo>
                      <a:pt x="717" y="710"/>
                    </a:lnTo>
                    <a:lnTo>
                      <a:pt x="721" y="719"/>
                    </a:lnTo>
                    <a:lnTo>
                      <a:pt x="725" y="727"/>
                    </a:lnTo>
                    <a:lnTo>
                      <a:pt x="729" y="737"/>
                    </a:lnTo>
                    <a:lnTo>
                      <a:pt x="733" y="745"/>
                    </a:lnTo>
                    <a:lnTo>
                      <a:pt x="737" y="755"/>
                    </a:lnTo>
                    <a:lnTo>
                      <a:pt x="741" y="763"/>
                    </a:lnTo>
                    <a:lnTo>
                      <a:pt x="745" y="772"/>
                    </a:lnTo>
                    <a:lnTo>
                      <a:pt x="749" y="780"/>
                    </a:lnTo>
                    <a:lnTo>
                      <a:pt x="753" y="790"/>
                    </a:lnTo>
                    <a:lnTo>
                      <a:pt x="757" y="800"/>
                    </a:lnTo>
                    <a:lnTo>
                      <a:pt x="760" y="807"/>
                    </a:lnTo>
                    <a:lnTo>
                      <a:pt x="764" y="818"/>
                    </a:lnTo>
                    <a:lnTo>
                      <a:pt x="768" y="825"/>
                    </a:lnTo>
                    <a:lnTo>
                      <a:pt x="772" y="834"/>
                    </a:lnTo>
                    <a:lnTo>
                      <a:pt x="776" y="844"/>
                    </a:lnTo>
                    <a:lnTo>
                      <a:pt x="780" y="853"/>
                    </a:lnTo>
                    <a:lnTo>
                      <a:pt x="784" y="861"/>
                    </a:lnTo>
                    <a:lnTo>
                      <a:pt x="788" y="869"/>
                    </a:lnTo>
                    <a:lnTo>
                      <a:pt x="792" y="878"/>
                    </a:lnTo>
                    <a:lnTo>
                      <a:pt x="796" y="888"/>
                    </a:lnTo>
                    <a:lnTo>
                      <a:pt x="800" y="898"/>
                    </a:lnTo>
                    <a:lnTo>
                      <a:pt x="804" y="905"/>
                    </a:lnTo>
                    <a:lnTo>
                      <a:pt x="808" y="914"/>
                    </a:lnTo>
                    <a:lnTo>
                      <a:pt x="812" y="925"/>
                    </a:lnTo>
                    <a:lnTo>
                      <a:pt x="816" y="932"/>
                    </a:lnTo>
                    <a:lnTo>
                      <a:pt x="820" y="942"/>
                    </a:lnTo>
                    <a:lnTo>
                      <a:pt x="824" y="950"/>
                    </a:lnTo>
                    <a:lnTo>
                      <a:pt x="827" y="958"/>
                    </a:lnTo>
                    <a:lnTo>
                      <a:pt x="831" y="968"/>
                    </a:lnTo>
                    <a:lnTo>
                      <a:pt x="835" y="977"/>
                    </a:lnTo>
                    <a:lnTo>
                      <a:pt x="839" y="987"/>
                    </a:lnTo>
                    <a:lnTo>
                      <a:pt x="843" y="995"/>
                    </a:lnTo>
                    <a:lnTo>
                      <a:pt x="847" y="1004"/>
                    </a:lnTo>
                    <a:lnTo>
                      <a:pt x="851" y="1013"/>
                    </a:lnTo>
                    <a:lnTo>
                      <a:pt x="855" y="1021"/>
                    </a:lnTo>
                    <a:lnTo>
                      <a:pt x="859" y="1031"/>
                    </a:lnTo>
                    <a:lnTo>
                      <a:pt x="863" y="1040"/>
                    </a:lnTo>
                    <a:lnTo>
                      <a:pt x="867" y="1048"/>
                    </a:lnTo>
                    <a:lnTo>
                      <a:pt x="871" y="1057"/>
                    </a:lnTo>
                    <a:lnTo>
                      <a:pt x="875" y="1067"/>
                    </a:lnTo>
                    <a:lnTo>
                      <a:pt x="879" y="1076"/>
                    </a:lnTo>
                    <a:lnTo>
                      <a:pt x="883" y="1084"/>
                    </a:lnTo>
                    <a:lnTo>
                      <a:pt x="887" y="1093"/>
                    </a:lnTo>
                    <a:lnTo>
                      <a:pt x="891" y="1101"/>
                    </a:lnTo>
                    <a:lnTo>
                      <a:pt x="895" y="1112"/>
                    </a:lnTo>
                    <a:lnTo>
                      <a:pt x="898" y="1119"/>
                    </a:lnTo>
                    <a:lnTo>
                      <a:pt x="902" y="1127"/>
                    </a:lnTo>
                    <a:lnTo>
                      <a:pt x="906" y="1137"/>
                    </a:lnTo>
                    <a:lnTo>
                      <a:pt x="910" y="1145"/>
                    </a:lnTo>
                    <a:lnTo>
                      <a:pt x="914" y="1154"/>
                    </a:lnTo>
                    <a:lnTo>
                      <a:pt x="918" y="1164"/>
                    </a:lnTo>
                    <a:lnTo>
                      <a:pt x="922" y="1171"/>
                    </a:lnTo>
                    <a:lnTo>
                      <a:pt x="926" y="1181"/>
                    </a:lnTo>
                    <a:lnTo>
                      <a:pt x="930" y="1189"/>
                    </a:lnTo>
                    <a:lnTo>
                      <a:pt x="934" y="1198"/>
                    </a:lnTo>
                    <a:lnTo>
                      <a:pt x="938" y="1207"/>
                    </a:lnTo>
                    <a:lnTo>
                      <a:pt x="942" y="1215"/>
                    </a:lnTo>
                    <a:lnTo>
                      <a:pt x="946" y="1226"/>
                    </a:lnTo>
                    <a:lnTo>
                      <a:pt x="950" y="1233"/>
                    </a:lnTo>
                    <a:lnTo>
                      <a:pt x="954" y="1242"/>
                    </a:lnTo>
                    <a:lnTo>
                      <a:pt x="958" y="1249"/>
                    </a:lnTo>
                    <a:lnTo>
                      <a:pt x="962" y="1257"/>
                    </a:lnTo>
                    <a:lnTo>
                      <a:pt x="965" y="1265"/>
                    </a:lnTo>
                    <a:lnTo>
                      <a:pt x="969" y="1275"/>
                    </a:lnTo>
                    <a:lnTo>
                      <a:pt x="973" y="1284"/>
                    </a:lnTo>
                    <a:lnTo>
                      <a:pt x="977" y="1293"/>
                    </a:lnTo>
                    <a:lnTo>
                      <a:pt x="981" y="1301"/>
                    </a:lnTo>
                    <a:lnTo>
                      <a:pt x="985" y="1309"/>
                    </a:lnTo>
                    <a:lnTo>
                      <a:pt x="989" y="1317"/>
                    </a:lnTo>
                    <a:lnTo>
                      <a:pt x="993" y="1327"/>
                    </a:lnTo>
                    <a:lnTo>
                      <a:pt x="997" y="1333"/>
                    </a:lnTo>
                    <a:lnTo>
                      <a:pt x="1001" y="1342"/>
                    </a:lnTo>
                    <a:lnTo>
                      <a:pt x="1005" y="1350"/>
                    </a:lnTo>
                    <a:lnTo>
                      <a:pt x="1009" y="1359"/>
                    </a:lnTo>
                    <a:lnTo>
                      <a:pt x="1013" y="1366"/>
                    </a:lnTo>
                    <a:lnTo>
                      <a:pt x="1017" y="1376"/>
                    </a:lnTo>
                    <a:lnTo>
                      <a:pt x="1021" y="1382"/>
                    </a:lnTo>
                    <a:lnTo>
                      <a:pt x="1025" y="1391"/>
                    </a:lnTo>
                    <a:lnTo>
                      <a:pt x="1029" y="1397"/>
                    </a:lnTo>
                    <a:lnTo>
                      <a:pt x="1032" y="1404"/>
                    </a:lnTo>
                    <a:lnTo>
                      <a:pt x="1036" y="1413"/>
                    </a:lnTo>
                    <a:lnTo>
                      <a:pt x="1040" y="1422"/>
                    </a:lnTo>
                    <a:lnTo>
                      <a:pt x="1044" y="1429"/>
                    </a:lnTo>
                    <a:lnTo>
                      <a:pt x="1048" y="1436"/>
                    </a:lnTo>
                    <a:lnTo>
                      <a:pt x="1052" y="1445"/>
                    </a:lnTo>
                    <a:lnTo>
                      <a:pt x="1056" y="1453"/>
                    </a:lnTo>
                    <a:lnTo>
                      <a:pt x="1060" y="1460"/>
                    </a:lnTo>
                    <a:lnTo>
                      <a:pt x="1064" y="1467"/>
                    </a:lnTo>
                    <a:lnTo>
                      <a:pt x="1068" y="1476"/>
                    </a:lnTo>
                    <a:lnTo>
                      <a:pt x="1072" y="1483"/>
                    </a:lnTo>
                    <a:lnTo>
                      <a:pt x="1076" y="1490"/>
                    </a:lnTo>
                    <a:lnTo>
                      <a:pt x="1080" y="1495"/>
                    </a:lnTo>
                    <a:lnTo>
                      <a:pt x="1084" y="1505"/>
                    </a:lnTo>
                    <a:lnTo>
                      <a:pt x="1088" y="1511"/>
                    </a:lnTo>
                    <a:lnTo>
                      <a:pt x="1092" y="1518"/>
                    </a:lnTo>
                    <a:lnTo>
                      <a:pt x="1096" y="1525"/>
                    </a:lnTo>
                    <a:lnTo>
                      <a:pt x="1100" y="1533"/>
                    </a:lnTo>
                    <a:lnTo>
                      <a:pt x="1103" y="1540"/>
                    </a:lnTo>
                    <a:lnTo>
                      <a:pt x="1107" y="1547"/>
                    </a:lnTo>
                    <a:lnTo>
                      <a:pt x="1111" y="1553"/>
                    </a:lnTo>
                    <a:lnTo>
                      <a:pt x="1115" y="1561"/>
                    </a:lnTo>
                    <a:lnTo>
                      <a:pt x="1119" y="1568"/>
                    </a:lnTo>
                    <a:lnTo>
                      <a:pt x="1123" y="1573"/>
                    </a:lnTo>
                    <a:lnTo>
                      <a:pt x="1127" y="1581"/>
                    </a:lnTo>
                    <a:lnTo>
                      <a:pt x="1131" y="1588"/>
                    </a:lnTo>
                    <a:lnTo>
                      <a:pt x="1135" y="1594"/>
                    </a:lnTo>
                    <a:lnTo>
                      <a:pt x="1139" y="1600"/>
                    </a:lnTo>
                    <a:lnTo>
                      <a:pt x="1143" y="1608"/>
                    </a:lnTo>
                    <a:lnTo>
                      <a:pt x="1147" y="1613"/>
                    </a:lnTo>
                    <a:lnTo>
                      <a:pt x="1151" y="1620"/>
                    </a:lnTo>
                    <a:lnTo>
                      <a:pt x="1155" y="1626"/>
                    </a:lnTo>
                    <a:lnTo>
                      <a:pt x="1159" y="1632"/>
                    </a:lnTo>
                    <a:lnTo>
                      <a:pt x="1163" y="1638"/>
                    </a:lnTo>
                    <a:lnTo>
                      <a:pt x="1167" y="1646"/>
                    </a:lnTo>
                    <a:lnTo>
                      <a:pt x="1170" y="1650"/>
                    </a:lnTo>
                    <a:lnTo>
                      <a:pt x="1174" y="1656"/>
                    </a:lnTo>
                    <a:lnTo>
                      <a:pt x="1178" y="1664"/>
                    </a:lnTo>
                    <a:lnTo>
                      <a:pt x="1182" y="1667"/>
                    </a:lnTo>
                    <a:lnTo>
                      <a:pt x="1186" y="1675"/>
                    </a:lnTo>
                    <a:lnTo>
                      <a:pt x="1190" y="1679"/>
                    </a:lnTo>
                    <a:lnTo>
                      <a:pt x="1194" y="1684"/>
                    </a:lnTo>
                    <a:lnTo>
                      <a:pt x="1198" y="1691"/>
                    </a:lnTo>
                    <a:lnTo>
                      <a:pt x="1202" y="1697"/>
                    </a:lnTo>
                    <a:lnTo>
                      <a:pt x="1206" y="1701"/>
                    </a:lnTo>
                    <a:lnTo>
                      <a:pt x="1210" y="1708"/>
                    </a:lnTo>
                    <a:lnTo>
                      <a:pt x="1214" y="1714"/>
                    </a:lnTo>
                    <a:lnTo>
                      <a:pt x="1218" y="1717"/>
                    </a:lnTo>
                    <a:lnTo>
                      <a:pt x="1222" y="1724"/>
                    </a:lnTo>
                    <a:lnTo>
                      <a:pt x="1226" y="1728"/>
                    </a:lnTo>
                    <a:lnTo>
                      <a:pt x="1230" y="1735"/>
                    </a:lnTo>
                    <a:lnTo>
                      <a:pt x="1234" y="1740"/>
                    </a:lnTo>
                    <a:lnTo>
                      <a:pt x="1238" y="1743"/>
                    </a:lnTo>
                    <a:lnTo>
                      <a:pt x="1241" y="1749"/>
                    </a:lnTo>
                    <a:lnTo>
                      <a:pt x="1245" y="1753"/>
                    </a:lnTo>
                    <a:lnTo>
                      <a:pt x="1249" y="1759"/>
                    </a:lnTo>
                    <a:lnTo>
                      <a:pt x="1253" y="1763"/>
                    </a:lnTo>
                    <a:lnTo>
                      <a:pt x="1257" y="1769"/>
                    </a:lnTo>
                    <a:lnTo>
                      <a:pt x="1261" y="1773"/>
                    </a:lnTo>
                    <a:lnTo>
                      <a:pt x="1265" y="1778"/>
                    </a:lnTo>
                    <a:lnTo>
                      <a:pt x="1269" y="1780"/>
                    </a:lnTo>
                    <a:lnTo>
                      <a:pt x="1273" y="1787"/>
                    </a:lnTo>
                    <a:lnTo>
                      <a:pt x="1277" y="1790"/>
                    </a:lnTo>
                    <a:lnTo>
                      <a:pt x="1281" y="1794"/>
                    </a:lnTo>
                    <a:lnTo>
                      <a:pt x="1285" y="1798"/>
                    </a:lnTo>
                    <a:lnTo>
                      <a:pt x="1289" y="1802"/>
                    </a:lnTo>
                    <a:lnTo>
                      <a:pt x="1293" y="1806"/>
                    </a:lnTo>
                    <a:lnTo>
                      <a:pt x="1297" y="1810"/>
                    </a:lnTo>
                    <a:lnTo>
                      <a:pt x="1301" y="1814"/>
                    </a:lnTo>
                    <a:lnTo>
                      <a:pt x="1305" y="1818"/>
                    </a:lnTo>
                    <a:lnTo>
                      <a:pt x="1308" y="1823"/>
                    </a:lnTo>
                    <a:lnTo>
                      <a:pt x="1312" y="1824"/>
                    </a:lnTo>
                    <a:lnTo>
                      <a:pt x="1316" y="1831"/>
                    </a:lnTo>
                    <a:lnTo>
                      <a:pt x="1320" y="1832"/>
                    </a:lnTo>
                    <a:lnTo>
                      <a:pt x="1324" y="1836"/>
                    </a:lnTo>
                    <a:lnTo>
                      <a:pt x="1328" y="1840"/>
                    </a:lnTo>
                    <a:lnTo>
                      <a:pt x="1332" y="1842"/>
                    </a:lnTo>
                    <a:lnTo>
                      <a:pt x="1336" y="1846"/>
                    </a:lnTo>
                    <a:lnTo>
                      <a:pt x="1340" y="1850"/>
                    </a:lnTo>
                    <a:lnTo>
                      <a:pt x="1344" y="1854"/>
                    </a:lnTo>
                    <a:lnTo>
                      <a:pt x="1348" y="1855"/>
                    </a:lnTo>
                    <a:lnTo>
                      <a:pt x="1352" y="1859"/>
                    </a:lnTo>
                    <a:lnTo>
                      <a:pt x="1356" y="1862"/>
                    </a:lnTo>
                    <a:lnTo>
                      <a:pt x="1360" y="1863"/>
                    </a:lnTo>
                    <a:lnTo>
                      <a:pt x="1364" y="1866"/>
                    </a:lnTo>
                    <a:lnTo>
                      <a:pt x="1368" y="1870"/>
                    </a:lnTo>
                    <a:lnTo>
                      <a:pt x="1372" y="1874"/>
                    </a:lnTo>
                    <a:lnTo>
                      <a:pt x="1375" y="1876"/>
                    </a:lnTo>
                    <a:lnTo>
                      <a:pt x="1379" y="1877"/>
                    </a:lnTo>
                    <a:lnTo>
                      <a:pt x="1383" y="1881"/>
                    </a:lnTo>
                    <a:lnTo>
                      <a:pt x="1387" y="1883"/>
                    </a:lnTo>
                    <a:lnTo>
                      <a:pt x="1391" y="1885"/>
                    </a:lnTo>
                    <a:lnTo>
                      <a:pt x="1395" y="1886"/>
                    </a:lnTo>
                    <a:lnTo>
                      <a:pt x="1399" y="1888"/>
                    </a:lnTo>
                    <a:lnTo>
                      <a:pt x="1403" y="1891"/>
                    </a:lnTo>
                    <a:lnTo>
                      <a:pt x="1407" y="1893"/>
                    </a:lnTo>
                    <a:lnTo>
                      <a:pt x="1411" y="1894"/>
                    </a:lnTo>
                    <a:lnTo>
                      <a:pt x="1415" y="1896"/>
                    </a:lnTo>
                    <a:lnTo>
                      <a:pt x="1419" y="1898"/>
                    </a:lnTo>
                    <a:lnTo>
                      <a:pt x="1423" y="1900"/>
                    </a:lnTo>
                    <a:lnTo>
                      <a:pt x="1427" y="1900"/>
                    </a:lnTo>
                    <a:lnTo>
                      <a:pt x="1431" y="1902"/>
                    </a:lnTo>
                    <a:lnTo>
                      <a:pt x="1435" y="1904"/>
                    </a:lnTo>
                    <a:lnTo>
                      <a:pt x="1439" y="1905"/>
                    </a:lnTo>
                    <a:lnTo>
                      <a:pt x="1443" y="1908"/>
                    </a:lnTo>
                    <a:lnTo>
                      <a:pt x="1446" y="1908"/>
                    </a:lnTo>
                    <a:lnTo>
                      <a:pt x="1450" y="1909"/>
                    </a:lnTo>
                    <a:lnTo>
                      <a:pt x="1454" y="1911"/>
                    </a:lnTo>
                    <a:lnTo>
                      <a:pt x="1458" y="1912"/>
                    </a:lnTo>
                    <a:lnTo>
                      <a:pt x="1462" y="1913"/>
                    </a:lnTo>
                    <a:lnTo>
                      <a:pt x="1466" y="1913"/>
                    </a:lnTo>
                    <a:lnTo>
                      <a:pt x="1470" y="1914"/>
                    </a:lnTo>
                    <a:lnTo>
                      <a:pt x="1474" y="1915"/>
                    </a:lnTo>
                    <a:lnTo>
                      <a:pt x="1478" y="1916"/>
                    </a:lnTo>
                    <a:lnTo>
                      <a:pt x="1482" y="1917"/>
                    </a:lnTo>
                    <a:lnTo>
                      <a:pt x="1486" y="1915"/>
                    </a:lnTo>
                    <a:lnTo>
                      <a:pt x="1490" y="1917"/>
                    </a:lnTo>
                    <a:lnTo>
                      <a:pt x="1494" y="1918"/>
                    </a:lnTo>
                    <a:lnTo>
                      <a:pt x="1498" y="1918"/>
                    </a:lnTo>
                    <a:lnTo>
                      <a:pt x="1502" y="1918"/>
                    </a:lnTo>
                    <a:lnTo>
                      <a:pt x="1506" y="1918"/>
                    </a:lnTo>
                    <a:lnTo>
                      <a:pt x="1510" y="1919"/>
                    </a:lnTo>
                    <a:lnTo>
                      <a:pt x="1513" y="1920"/>
                    </a:lnTo>
                    <a:lnTo>
                      <a:pt x="1517" y="1919"/>
                    </a:lnTo>
                    <a:lnTo>
                      <a:pt x="1521" y="1919"/>
                    </a:lnTo>
                    <a:lnTo>
                      <a:pt x="1525" y="1917"/>
                    </a:lnTo>
                    <a:lnTo>
                      <a:pt x="1529" y="1918"/>
                    </a:lnTo>
                    <a:lnTo>
                      <a:pt x="1533" y="1918"/>
                    </a:lnTo>
                    <a:lnTo>
                      <a:pt x="1537" y="1917"/>
                    </a:lnTo>
                    <a:lnTo>
                      <a:pt x="1541" y="1918"/>
                    </a:lnTo>
                    <a:lnTo>
                      <a:pt x="1545" y="1917"/>
                    </a:lnTo>
                    <a:lnTo>
                      <a:pt x="1549" y="1916"/>
                    </a:lnTo>
                    <a:lnTo>
                      <a:pt x="1553" y="1915"/>
                    </a:lnTo>
                    <a:lnTo>
                      <a:pt x="1557" y="1916"/>
                    </a:lnTo>
                    <a:lnTo>
                      <a:pt x="1561" y="1915"/>
                    </a:lnTo>
                    <a:lnTo>
                      <a:pt x="1565" y="1914"/>
                    </a:lnTo>
                    <a:lnTo>
                      <a:pt x="1569" y="1913"/>
                    </a:lnTo>
                    <a:lnTo>
                      <a:pt x="1573" y="1912"/>
                    </a:lnTo>
                    <a:lnTo>
                      <a:pt x="1577" y="1910"/>
                    </a:lnTo>
                    <a:lnTo>
                      <a:pt x="1580" y="1911"/>
                    </a:lnTo>
                    <a:lnTo>
                      <a:pt x="1584" y="1907"/>
                    </a:lnTo>
                    <a:lnTo>
                      <a:pt x="1588" y="1908"/>
                    </a:lnTo>
                    <a:lnTo>
                      <a:pt x="1592" y="1906"/>
                    </a:lnTo>
                    <a:lnTo>
                      <a:pt x="1596" y="1905"/>
                    </a:lnTo>
                    <a:lnTo>
                      <a:pt x="1600" y="1903"/>
                    </a:lnTo>
                    <a:lnTo>
                      <a:pt x="1604" y="1902"/>
                    </a:lnTo>
                    <a:lnTo>
                      <a:pt x="1608" y="1901"/>
                    </a:lnTo>
                    <a:lnTo>
                      <a:pt x="1612" y="1898"/>
                    </a:lnTo>
                    <a:lnTo>
                      <a:pt x="1616" y="1897"/>
                    </a:lnTo>
                    <a:lnTo>
                      <a:pt x="1620" y="1896"/>
                    </a:lnTo>
                    <a:lnTo>
                      <a:pt x="1624" y="1894"/>
                    </a:lnTo>
                    <a:lnTo>
                      <a:pt x="1628" y="1892"/>
                    </a:lnTo>
                    <a:lnTo>
                      <a:pt x="1632" y="1891"/>
                    </a:lnTo>
                    <a:lnTo>
                      <a:pt x="1636" y="1888"/>
                    </a:lnTo>
                    <a:lnTo>
                      <a:pt x="1640" y="1888"/>
                    </a:lnTo>
                    <a:lnTo>
                      <a:pt x="1644" y="1885"/>
                    </a:lnTo>
                    <a:lnTo>
                      <a:pt x="1648" y="1881"/>
                    </a:lnTo>
                    <a:lnTo>
                      <a:pt x="1651" y="1881"/>
                    </a:lnTo>
                    <a:lnTo>
                      <a:pt x="1655" y="1880"/>
                    </a:lnTo>
                    <a:lnTo>
                      <a:pt x="1659" y="1876"/>
                    </a:lnTo>
                    <a:lnTo>
                      <a:pt x="1663" y="1874"/>
                    </a:lnTo>
                    <a:lnTo>
                      <a:pt x="1667" y="1872"/>
                    </a:lnTo>
                    <a:lnTo>
                      <a:pt x="1671" y="1869"/>
                    </a:lnTo>
                    <a:lnTo>
                      <a:pt x="1675" y="1868"/>
                    </a:lnTo>
                    <a:lnTo>
                      <a:pt x="1679" y="1864"/>
                    </a:lnTo>
                    <a:lnTo>
                      <a:pt x="1683" y="1861"/>
                    </a:lnTo>
                    <a:lnTo>
                      <a:pt x="1687" y="1859"/>
                    </a:lnTo>
                    <a:lnTo>
                      <a:pt x="1691" y="1856"/>
                    </a:lnTo>
                    <a:lnTo>
                      <a:pt x="1695" y="1853"/>
                    </a:lnTo>
                    <a:lnTo>
                      <a:pt x="1699" y="1850"/>
                    </a:lnTo>
                    <a:lnTo>
                      <a:pt x="1703" y="1847"/>
                    </a:lnTo>
                    <a:lnTo>
                      <a:pt x="1707" y="1845"/>
                    </a:lnTo>
                    <a:lnTo>
                      <a:pt x="1711" y="1842"/>
                    </a:lnTo>
                    <a:lnTo>
                      <a:pt x="1715" y="1840"/>
                    </a:lnTo>
                    <a:lnTo>
                      <a:pt x="1718" y="1836"/>
                    </a:lnTo>
                    <a:lnTo>
                      <a:pt x="1722" y="1835"/>
                    </a:lnTo>
                    <a:lnTo>
                      <a:pt x="1726" y="1830"/>
                    </a:lnTo>
                    <a:lnTo>
                      <a:pt x="1730" y="1827"/>
                    </a:lnTo>
                    <a:lnTo>
                      <a:pt x="1734" y="1823"/>
                    </a:lnTo>
                    <a:lnTo>
                      <a:pt x="1738" y="1821"/>
                    </a:lnTo>
                    <a:lnTo>
                      <a:pt x="1742" y="1817"/>
                    </a:lnTo>
                    <a:lnTo>
                      <a:pt x="1746" y="1814"/>
                    </a:lnTo>
                    <a:lnTo>
                      <a:pt x="1750" y="1809"/>
                    </a:lnTo>
                    <a:lnTo>
                      <a:pt x="1754" y="1806"/>
                    </a:lnTo>
                    <a:lnTo>
                      <a:pt x="1758" y="1803"/>
                    </a:lnTo>
                    <a:lnTo>
                      <a:pt x="1762" y="1799"/>
                    </a:lnTo>
                    <a:lnTo>
                      <a:pt x="1766" y="1796"/>
                    </a:lnTo>
                    <a:lnTo>
                      <a:pt x="1770" y="1792"/>
                    </a:lnTo>
                    <a:lnTo>
                      <a:pt x="1774" y="1786"/>
                    </a:lnTo>
                    <a:lnTo>
                      <a:pt x="1778" y="1785"/>
                    </a:lnTo>
                    <a:lnTo>
                      <a:pt x="1782" y="1780"/>
                    </a:lnTo>
                    <a:lnTo>
                      <a:pt x="1785" y="1777"/>
                    </a:lnTo>
                    <a:lnTo>
                      <a:pt x="1789" y="1772"/>
                    </a:lnTo>
                    <a:lnTo>
                      <a:pt x="1793" y="1768"/>
                    </a:lnTo>
                    <a:lnTo>
                      <a:pt x="1797" y="1765"/>
                    </a:lnTo>
                    <a:lnTo>
                      <a:pt x="1801" y="1760"/>
                    </a:lnTo>
                    <a:lnTo>
                      <a:pt x="1805" y="1758"/>
                    </a:lnTo>
                    <a:lnTo>
                      <a:pt x="1809" y="1753"/>
                    </a:lnTo>
                    <a:lnTo>
                      <a:pt x="1813" y="1748"/>
                    </a:lnTo>
                    <a:lnTo>
                      <a:pt x="1817" y="1745"/>
                    </a:lnTo>
                    <a:lnTo>
                      <a:pt x="1821" y="1739"/>
                    </a:lnTo>
                    <a:lnTo>
                      <a:pt x="1825" y="1735"/>
                    </a:lnTo>
                    <a:lnTo>
                      <a:pt x="1829" y="1732"/>
                    </a:lnTo>
                    <a:lnTo>
                      <a:pt x="1833" y="1729"/>
                    </a:lnTo>
                    <a:lnTo>
                      <a:pt x="1837" y="1724"/>
                    </a:lnTo>
                    <a:lnTo>
                      <a:pt x="1841" y="1718"/>
                    </a:lnTo>
                    <a:lnTo>
                      <a:pt x="1845" y="1715"/>
                    </a:lnTo>
                    <a:lnTo>
                      <a:pt x="1849" y="1710"/>
                    </a:lnTo>
                    <a:lnTo>
                      <a:pt x="1853" y="1705"/>
                    </a:lnTo>
                    <a:lnTo>
                      <a:pt x="1856" y="1701"/>
                    </a:lnTo>
                    <a:lnTo>
                      <a:pt x="1860" y="1695"/>
                    </a:lnTo>
                    <a:lnTo>
                      <a:pt x="1864" y="1691"/>
                    </a:lnTo>
                    <a:lnTo>
                      <a:pt x="1868" y="1688"/>
                    </a:lnTo>
                    <a:lnTo>
                      <a:pt x="1872" y="1684"/>
                    </a:lnTo>
                    <a:lnTo>
                      <a:pt x="1876" y="1676"/>
                    </a:lnTo>
                    <a:lnTo>
                      <a:pt x="1880" y="1674"/>
                    </a:lnTo>
                    <a:lnTo>
                      <a:pt x="1884" y="1668"/>
                    </a:lnTo>
                    <a:lnTo>
                      <a:pt x="1888" y="1662"/>
                    </a:lnTo>
                    <a:lnTo>
                      <a:pt x="1892" y="1658"/>
                    </a:lnTo>
                    <a:lnTo>
                      <a:pt x="1896" y="1652"/>
                    </a:lnTo>
                    <a:lnTo>
                      <a:pt x="1900" y="1648"/>
                    </a:lnTo>
                    <a:lnTo>
                      <a:pt x="1904" y="1643"/>
                    </a:lnTo>
                    <a:lnTo>
                      <a:pt x="1908" y="1637"/>
                    </a:lnTo>
                    <a:lnTo>
                      <a:pt x="1912" y="1634"/>
                    </a:lnTo>
                    <a:lnTo>
                      <a:pt x="1916" y="1628"/>
                    </a:lnTo>
                    <a:lnTo>
                      <a:pt x="1920" y="1623"/>
                    </a:lnTo>
                    <a:lnTo>
                      <a:pt x="1923" y="1618"/>
                    </a:lnTo>
                    <a:lnTo>
                      <a:pt x="1927" y="1613"/>
                    </a:lnTo>
                    <a:lnTo>
                      <a:pt x="1931" y="1608"/>
                    </a:lnTo>
                    <a:lnTo>
                      <a:pt x="1935" y="1604"/>
                    </a:lnTo>
                    <a:lnTo>
                      <a:pt x="1939" y="1599"/>
                    </a:lnTo>
                    <a:lnTo>
                      <a:pt x="1943" y="1593"/>
                    </a:lnTo>
                    <a:lnTo>
                      <a:pt x="1947" y="1589"/>
                    </a:lnTo>
                    <a:lnTo>
                      <a:pt x="1951" y="1584"/>
                    </a:lnTo>
                    <a:lnTo>
                      <a:pt x="1955" y="1577"/>
                    </a:lnTo>
                    <a:lnTo>
                      <a:pt x="1959" y="1571"/>
                    </a:lnTo>
                    <a:lnTo>
                      <a:pt x="1963" y="1567"/>
                    </a:lnTo>
                    <a:lnTo>
                      <a:pt x="1967" y="1563"/>
                    </a:lnTo>
                    <a:lnTo>
                      <a:pt x="1971" y="1556"/>
                    </a:lnTo>
                    <a:lnTo>
                      <a:pt x="1975" y="1551"/>
                    </a:lnTo>
                    <a:lnTo>
                      <a:pt x="1979" y="1546"/>
                    </a:lnTo>
                    <a:lnTo>
                      <a:pt x="1983" y="1541"/>
                    </a:lnTo>
                    <a:lnTo>
                      <a:pt x="1987" y="1534"/>
                    </a:lnTo>
                    <a:lnTo>
                      <a:pt x="1991" y="1528"/>
                    </a:lnTo>
                    <a:lnTo>
                      <a:pt x="1994" y="1521"/>
                    </a:lnTo>
                    <a:lnTo>
                      <a:pt x="1998" y="1516"/>
                    </a:lnTo>
                    <a:lnTo>
                      <a:pt x="2002" y="1512"/>
                    </a:lnTo>
                    <a:lnTo>
                      <a:pt x="2006" y="1508"/>
                    </a:lnTo>
                    <a:lnTo>
                      <a:pt x="2010" y="1503"/>
                    </a:lnTo>
                    <a:lnTo>
                      <a:pt x="2014" y="1495"/>
                    </a:lnTo>
                    <a:lnTo>
                      <a:pt x="2018" y="1491"/>
                    </a:lnTo>
                    <a:lnTo>
                      <a:pt x="2022" y="1484"/>
                    </a:lnTo>
                    <a:lnTo>
                      <a:pt x="2026" y="1481"/>
                    </a:lnTo>
                    <a:lnTo>
                      <a:pt x="2030" y="1473"/>
                    </a:lnTo>
                    <a:lnTo>
                      <a:pt x="2034" y="1467"/>
                    </a:lnTo>
                    <a:lnTo>
                      <a:pt x="2038" y="1462"/>
                    </a:lnTo>
                    <a:lnTo>
                      <a:pt x="2042" y="1455"/>
                    </a:lnTo>
                    <a:lnTo>
                      <a:pt x="2046" y="1451"/>
                    </a:lnTo>
                    <a:lnTo>
                      <a:pt x="2050" y="1446"/>
                    </a:lnTo>
                    <a:lnTo>
                      <a:pt x="2054" y="1440"/>
                    </a:lnTo>
                    <a:lnTo>
                      <a:pt x="2058" y="1433"/>
                    </a:lnTo>
                    <a:lnTo>
                      <a:pt x="2061" y="1426"/>
                    </a:lnTo>
                    <a:lnTo>
                      <a:pt x="2065" y="1421"/>
                    </a:lnTo>
                    <a:lnTo>
                      <a:pt x="2069" y="1414"/>
                    </a:lnTo>
                    <a:lnTo>
                      <a:pt x="2073" y="1408"/>
                    </a:lnTo>
                    <a:lnTo>
                      <a:pt x="2077" y="1404"/>
                    </a:lnTo>
                    <a:lnTo>
                      <a:pt x="2081" y="1398"/>
                    </a:lnTo>
                    <a:lnTo>
                      <a:pt x="2085" y="1393"/>
                    </a:lnTo>
                    <a:lnTo>
                      <a:pt x="2089" y="1386"/>
                    </a:lnTo>
                    <a:lnTo>
                      <a:pt x="2093" y="1381"/>
                    </a:lnTo>
                    <a:lnTo>
                      <a:pt x="2097" y="1373"/>
                    </a:lnTo>
                    <a:lnTo>
                      <a:pt x="2101" y="1369"/>
                    </a:lnTo>
                    <a:lnTo>
                      <a:pt x="2105" y="1362"/>
                    </a:lnTo>
                    <a:lnTo>
                      <a:pt x="2109" y="1355"/>
                    </a:lnTo>
                    <a:lnTo>
                      <a:pt x="2113" y="1351"/>
                    </a:lnTo>
                    <a:lnTo>
                      <a:pt x="2117" y="1345"/>
                    </a:lnTo>
                    <a:lnTo>
                      <a:pt x="2121" y="1339"/>
                    </a:lnTo>
                    <a:lnTo>
                      <a:pt x="2125" y="1334"/>
                    </a:lnTo>
                    <a:lnTo>
                      <a:pt x="2128" y="1327"/>
                    </a:lnTo>
                    <a:lnTo>
                      <a:pt x="2132" y="1321"/>
                    </a:lnTo>
                    <a:lnTo>
                      <a:pt x="2136" y="1315"/>
                    </a:lnTo>
                    <a:lnTo>
                      <a:pt x="2140" y="1310"/>
                    </a:lnTo>
                    <a:lnTo>
                      <a:pt x="2144" y="1303"/>
                    </a:lnTo>
                    <a:lnTo>
                      <a:pt x="2148" y="1297"/>
                    </a:lnTo>
                    <a:lnTo>
                      <a:pt x="2152" y="1291"/>
                    </a:lnTo>
                    <a:lnTo>
                      <a:pt x="2156" y="1285"/>
                    </a:lnTo>
                    <a:lnTo>
                      <a:pt x="2160" y="1279"/>
                    </a:lnTo>
                    <a:lnTo>
                      <a:pt x="2164" y="1273"/>
                    </a:lnTo>
                    <a:lnTo>
                      <a:pt x="2168" y="1267"/>
                    </a:lnTo>
                    <a:lnTo>
                      <a:pt x="2172" y="1260"/>
                    </a:lnTo>
                    <a:lnTo>
                      <a:pt x="2176" y="1255"/>
                    </a:lnTo>
                    <a:lnTo>
                      <a:pt x="2180" y="1249"/>
                    </a:lnTo>
                    <a:lnTo>
                      <a:pt x="2184" y="1244"/>
                    </a:lnTo>
                    <a:lnTo>
                      <a:pt x="2188" y="1236"/>
                    </a:lnTo>
                    <a:lnTo>
                      <a:pt x="2192" y="1232"/>
                    </a:lnTo>
                    <a:lnTo>
                      <a:pt x="2196" y="1226"/>
                    </a:lnTo>
                    <a:lnTo>
                      <a:pt x="2199" y="1219"/>
                    </a:lnTo>
                    <a:lnTo>
                      <a:pt x="2203" y="1213"/>
                    </a:lnTo>
                    <a:lnTo>
                      <a:pt x="2207" y="1207"/>
                    </a:lnTo>
                    <a:lnTo>
                      <a:pt x="2211" y="1201"/>
                    </a:lnTo>
                    <a:lnTo>
                      <a:pt x="2215" y="1195"/>
                    </a:lnTo>
                    <a:lnTo>
                      <a:pt x="2219" y="1190"/>
                    </a:lnTo>
                    <a:lnTo>
                      <a:pt x="2223" y="1183"/>
                    </a:lnTo>
                    <a:lnTo>
                      <a:pt x="2227" y="1177"/>
                    </a:lnTo>
                    <a:lnTo>
                      <a:pt x="2231" y="1172"/>
                    </a:lnTo>
                    <a:lnTo>
                      <a:pt x="2235" y="1167"/>
                    </a:lnTo>
                    <a:lnTo>
                      <a:pt x="2239" y="1159"/>
                    </a:lnTo>
                    <a:lnTo>
                      <a:pt x="2243" y="1154"/>
                    </a:lnTo>
                    <a:lnTo>
                      <a:pt x="2247" y="1148"/>
                    </a:lnTo>
                    <a:lnTo>
                      <a:pt x="2251" y="1142"/>
                    </a:lnTo>
                    <a:lnTo>
                      <a:pt x="2255" y="1136"/>
                    </a:lnTo>
                    <a:lnTo>
                      <a:pt x="2259" y="1129"/>
                    </a:lnTo>
                    <a:lnTo>
                      <a:pt x="2263" y="1123"/>
                    </a:lnTo>
                    <a:lnTo>
                      <a:pt x="2266" y="1116"/>
                    </a:lnTo>
                    <a:lnTo>
                      <a:pt x="2270" y="1113"/>
                    </a:lnTo>
                    <a:lnTo>
                      <a:pt x="2274" y="1106"/>
                    </a:lnTo>
                    <a:lnTo>
                      <a:pt x="2278" y="1099"/>
                    </a:lnTo>
                    <a:lnTo>
                      <a:pt x="2282" y="1094"/>
                    </a:lnTo>
                    <a:lnTo>
                      <a:pt x="2286" y="1088"/>
                    </a:lnTo>
                    <a:lnTo>
                      <a:pt x="2290" y="1082"/>
                    </a:lnTo>
                    <a:lnTo>
                      <a:pt x="2294" y="1076"/>
                    </a:lnTo>
                    <a:lnTo>
                      <a:pt x="2298" y="1069"/>
                    </a:lnTo>
                    <a:lnTo>
                      <a:pt x="2302" y="1065"/>
                    </a:lnTo>
                    <a:lnTo>
                      <a:pt x="2306" y="1058"/>
                    </a:lnTo>
                    <a:lnTo>
                      <a:pt x="2310" y="1052"/>
                    </a:lnTo>
                    <a:lnTo>
                      <a:pt x="2314" y="1047"/>
                    </a:lnTo>
                    <a:lnTo>
                      <a:pt x="2318" y="1041"/>
                    </a:lnTo>
                    <a:lnTo>
                      <a:pt x="2322" y="1034"/>
                    </a:lnTo>
                    <a:lnTo>
                      <a:pt x="2326" y="1027"/>
                    </a:lnTo>
                    <a:lnTo>
                      <a:pt x="2330" y="1024"/>
                    </a:lnTo>
                    <a:lnTo>
                      <a:pt x="2333" y="1018"/>
                    </a:lnTo>
                    <a:lnTo>
                      <a:pt x="2337" y="1010"/>
                    </a:lnTo>
                    <a:lnTo>
                      <a:pt x="2341" y="1005"/>
                    </a:lnTo>
                    <a:lnTo>
                      <a:pt x="2345" y="999"/>
                    </a:lnTo>
                    <a:lnTo>
                      <a:pt x="2349" y="994"/>
                    </a:lnTo>
                    <a:lnTo>
                      <a:pt x="2353" y="988"/>
                    </a:lnTo>
                    <a:lnTo>
                      <a:pt x="2357" y="982"/>
                    </a:lnTo>
                    <a:lnTo>
                      <a:pt x="2361" y="977"/>
                    </a:lnTo>
                    <a:lnTo>
                      <a:pt x="2365" y="970"/>
                    </a:lnTo>
                    <a:lnTo>
                      <a:pt x="2369" y="965"/>
                    </a:lnTo>
                    <a:lnTo>
                      <a:pt x="2373" y="959"/>
                    </a:lnTo>
                    <a:lnTo>
                      <a:pt x="2377" y="953"/>
                    </a:lnTo>
                    <a:lnTo>
                      <a:pt x="2381" y="947"/>
                    </a:lnTo>
                    <a:lnTo>
                      <a:pt x="2385" y="941"/>
                    </a:lnTo>
                    <a:lnTo>
                      <a:pt x="2389" y="935"/>
                    </a:lnTo>
                    <a:lnTo>
                      <a:pt x="2393" y="930"/>
                    </a:lnTo>
                    <a:lnTo>
                      <a:pt x="2397" y="924"/>
                    </a:lnTo>
                    <a:lnTo>
                      <a:pt x="2401" y="918"/>
                    </a:lnTo>
                    <a:lnTo>
                      <a:pt x="2404" y="912"/>
                    </a:lnTo>
                    <a:lnTo>
                      <a:pt x="2408" y="907"/>
                    </a:lnTo>
                    <a:lnTo>
                      <a:pt x="2412" y="902"/>
                    </a:lnTo>
                    <a:lnTo>
                      <a:pt x="2416" y="896"/>
                    </a:lnTo>
                    <a:lnTo>
                      <a:pt x="2420" y="890"/>
                    </a:lnTo>
                    <a:lnTo>
                      <a:pt x="2424" y="884"/>
                    </a:lnTo>
                    <a:lnTo>
                      <a:pt x="2428" y="879"/>
                    </a:lnTo>
                    <a:lnTo>
                      <a:pt x="2432" y="874"/>
                    </a:lnTo>
                    <a:lnTo>
                      <a:pt x="2436" y="868"/>
                    </a:lnTo>
                    <a:lnTo>
                      <a:pt x="2440" y="863"/>
                    </a:lnTo>
                    <a:lnTo>
                      <a:pt x="2444" y="855"/>
                    </a:lnTo>
                    <a:lnTo>
                      <a:pt x="2448" y="851"/>
                    </a:lnTo>
                    <a:lnTo>
                      <a:pt x="2452" y="846"/>
                    </a:lnTo>
                    <a:lnTo>
                      <a:pt x="2456" y="841"/>
                    </a:lnTo>
                    <a:lnTo>
                      <a:pt x="2460" y="834"/>
                    </a:lnTo>
                    <a:lnTo>
                      <a:pt x="2464" y="829"/>
                    </a:lnTo>
                    <a:lnTo>
                      <a:pt x="2468" y="824"/>
                    </a:lnTo>
                    <a:lnTo>
                      <a:pt x="2471" y="818"/>
                    </a:lnTo>
                    <a:lnTo>
                      <a:pt x="2475" y="814"/>
                    </a:lnTo>
                    <a:lnTo>
                      <a:pt x="2479" y="809"/>
                    </a:lnTo>
                    <a:lnTo>
                      <a:pt x="2483" y="803"/>
                    </a:lnTo>
                    <a:lnTo>
                      <a:pt x="2487" y="798"/>
                    </a:lnTo>
                    <a:lnTo>
                      <a:pt x="2491" y="793"/>
                    </a:lnTo>
                    <a:lnTo>
                      <a:pt x="2495" y="786"/>
                    </a:lnTo>
                    <a:lnTo>
                      <a:pt x="2499" y="781"/>
                    </a:lnTo>
                    <a:lnTo>
                      <a:pt x="2503" y="777"/>
                    </a:lnTo>
                    <a:lnTo>
                      <a:pt x="2507" y="770"/>
                    </a:lnTo>
                    <a:lnTo>
                      <a:pt x="2511" y="765"/>
                    </a:lnTo>
                    <a:lnTo>
                      <a:pt x="2515" y="760"/>
                    </a:lnTo>
                    <a:lnTo>
                      <a:pt x="2519" y="757"/>
                    </a:lnTo>
                    <a:lnTo>
                      <a:pt x="2523" y="751"/>
                    </a:lnTo>
                    <a:lnTo>
                      <a:pt x="2527" y="744"/>
                    </a:lnTo>
                    <a:lnTo>
                      <a:pt x="2531" y="739"/>
                    </a:lnTo>
                    <a:lnTo>
                      <a:pt x="2535" y="736"/>
                    </a:lnTo>
                    <a:lnTo>
                      <a:pt x="2539" y="730"/>
                    </a:lnTo>
                    <a:lnTo>
                      <a:pt x="2542" y="723"/>
                    </a:lnTo>
                    <a:lnTo>
                      <a:pt x="2546" y="719"/>
                    </a:lnTo>
                    <a:lnTo>
                      <a:pt x="2550" y="715"/>
                    </a:lnTo>
                    <a:lnTo>
                      <a:pt x="2554" y="709"/>
                    </a:lnTo>
                    <a:lnTo>
                      <a:pt x="2558" y="704"/>
                    </a:lnTo>
                    <a:lnTo>
                      <a:pt x="2562" y="698"/>
                    </a:lnTo>
                    <a:lnTo>
                      <a:pt x="2566" y="695"/>
                    </a:lnTo>
                    <a:lnTo>
                      <a:pt x="2570" y="689"/>
                    </a:lnTo>
                    <a:lnTo>
                      <a:pt x="2574" y="684"/>
                    </a:lnTo>
                    <a:lnTo>
                      <a:pt x="2578" y="679"/>
                    </a:lnTo>
                    <a:lnTo>
                      <a:pt x="2582" y="673"/>
                    </a:lnTo>
                    <a:lnTo>
                      <a:pt x="2586" y="671"/>
                    </a:lnTo>
                    <a:lnTo>
                      <a:pt x="2590" y="665"/>
                    </a:lnTo>
                    <a:lnTo>
                      <a:pt x="2594" y="660"/>
                    </a:lnTo>
                    <a:lnTo>
                      <a:pt x="2598" y="656"/>
                    </a:lnTo>
                    <a:lnTo>
                      <a:pt x="2602" y="650"/>
                    </a:lnTo>
                    <a:lnTo>
                      <a:pt x="2606" y="645"/>
                    </a:lnTo>
                    <a:lnTo>
                      <a:pt x="2609" y="641"/>
                    </a:lnTo>
                    <a:lnTo>
                      <a:pt x="2613" y="636"/>
                    </a:lnTo>
                    <a:lnTo>
                      <a:pt x="2617" y="631"/>
                    </a:lnTo>
                    <a:lnTo>
                      <a:pt x="2621" y="625"/>
                    </a:lnTo>
                    <a:lnTo>
                      <a:pt x="2625" y="622"/>
                    </a:lnTo>
                    <a:lnTo>
                      <a:pt x="2629" y="617"/>
                    </a:lnTo>
                    <a:lnTo>
                      <a:pt x="2633" y="613"/>
                    </a:lnTo>
                    <a:lnTo>
                      <a:pt x="2637" y="607"/>
                    </a:lnTo>
                    <a:lnTo>
                      <a:pt x="2641" y="603"/>
                    </a:lnTo>
                    <a:lnTo>
                      <a:pt x="2645" y="598"/>
                    </a:lnTo>
                    <a:lnTo>
                      <a:pt x="2649" y="595"/>
                    </a:lnTo>
                    <a:lnTo>
                      <a:pt x="2653" y="591"/>
                    </a:lnTo>
                    <a:lnTo>
                      <a:pt x="2657" y="586"/>
                    </a:lnTo>
                    <a:lnTo>
                      <a:pt x="2661" y="581"/>
                    </a:lnTo>
                    <a:lnTo>
                      <a:pt x="2665" y="577"/>
                    </a:lnTo>
                    <a:lnTo>
                      <a:pt x="2669" y="572"/>
                    </a:lnTo>
                    <a:lnTo>
                      <a:pt x="2673" y="567"/>
                    </a:lnTo>
                    <a:lnTo>
                      <a:pt x="2676" y="564"/>
                    </a:lnTo>
                    <a:lnTo>
                      <a:pt x="2680" y="558"/>
                    </a:lnTo>
                    <a:lnTo>
                      <a:pt x="2684" y="554"/>
                    </a:lnTo>
                    <a:lnTo>
                      <a:pt x="2688" y="549"/>
                    </a:lnTo>
                    <a:lnTo>
                      <a:pt x="2692" y="545"/>
                    </a:lnTo>
                    <a:lnTo>
                      <a:pt x="2696" y="542"/>
                    </a:lnTo>
                    <a:lnTo>
                      <a:pt x="2700" y="536"/>
                    </a:lnTo>
                    <a:lnTo>
                      <a:pt x="2704" y="533"/>
                    </a:lnTo>
                    <a:lnTo>
                      <a:pt x="2708" y="527"/>
                    </a:lnTo>
                    <a:lnTo>
                      <a:pt x="2712" y="524"/>
                    </a:lnTo>
                    <a:lnTo>
                      <a:pt x="2716" y="519"/>
                    </a:lnTo>
                    <a:lnTo>
                      <a:pt x="2720" y="516"/>
                    </a:lnTo>
                    <a:lnTo>
                      <a:pt x="2724" y="511"/>
                    </a:lnTo>
                    <a:lnTo>
                      <a:pt x="2728" y="507"/>
                    </a:lnTo>
                    <a:lnTo>
                      <a:pt x="2732" y="503"/>
                    </a:lnTo>
                    <a:lnTo>
                      <a:pt x="2736" y="500"/>
                    </a:lnTo>
                    <a:lnTo>
                      <a:pt x="2740" y="496"/>
                    </a:lnTo>
                    <a:lnTo>
                      <a:pt x="2744" y="490"/>
                    </a:lnTo>
                    <a:lnTo>
                      <a:pt x="2747" y="485"/>
                    </a:lnTo>
                    <a:lnTo>
                      <a:pt x="2751" y="482"/>
                    </a:lnTo>
                    <a:lnTo>
                      <a:pt x="2755" y="479"/>
                    </a:lnTo>
                    <a:lnTo>
                      <a:pt x="2759" y="474"/>
                    </a:lnTo>
                    <a:lnTo>
                      <a:pt x="2763" y="470"/>
                    </a:lnTo>
                    <a:lnTo>
                      <a:pt x="2767" y="466"/>
                    </a:lnTo>
                    <a:lnTo>
                      <a:pt x="2771" y="462"/>
                    </a:lnTo>
                    <a:lnTo>
                      <a:pt x="2775" y="458"/>
                    </a:lnTo>
                    <a:lnTo>
                      <a:pt x="2779" y="454"/>
                    </a:lnTo>
                    <a:lnTo>
                      <a:pt x="2783" y="449"/>
                    </a:lnTo>
                    <a:lnTo>
                      <a:pt x="2787" y="448"/>
                    </a:lnTo>
                    <a:lnTo>
                      <a:pt x="2791" y="444"/>
                    </a:lnTo>
                    <a:lnTo>
                      <a:pt x="2795" y="440"/>
                    </a:lnTo>
                    <a:lnTo>
                      <a:pt x="2799" y="434"/>
                    </a:lnTo>
                    <a:lnTo>
                      <a:pt x="2803" y="432"/>
                    </a:lnTo>
                    <a:lnTo>
                      <a:pt x="2807" y="428"/>
                    </a:lnTo>
                    <a:lnTo>
                      <a:pt x="2811" y="425"/>
                    </a:lnTo>
                    <a:lnTo>
                      <a:pt x="2814" y="422"/>
                    </a:lnTo>
                    <a:lnTo>
                      <a:pt x="2818" y="417"/>
                    </a:lnTo>
                    <a:lnTo>
                      <a:pt x="2822" y="413"/>
                    </a:lnTo>
                    <a:lnTo>
                      <a:pt x="2826" y="411"/>
                    </a:lnTo>
                    <a:lnTo>
                      <a:pt x="2830" y="407"/>
                    </a:lnTo>
                    <a:lnTo>
                      <a:pt x="2834" y="403"/>
                    </a:lnTo>
                    <a:lnTo>
                      <a:pt x="2838" y="401"/>
                    </a:lnTo>
                    <a:lnTo>
                      <a:pt x="2842" y="396"/>
                    </a:lnTo>
                    <a:lnTo>
                      <a:pt x="2846" y="392"/>
                    </a:lnTo>
                    <a:lnTo>
                      <a:pt x="2850" y="390"/>
                    </a:lnTo>
                    <a:lnTo>
                      <a:pt x="2854" y="386"/>
                    </a:lnTo>
                    <a:lnTo>
                      <a:pt x="2858" y="383"/>
                    </a:lnTo>
                    <a:lnTo>
                      <a:pt x="2862" y="379"/>
                    </a:lnTo>
                    <a:lnTo>
                      <a:pt x="2866" y="375"/>
                    </a:lnTo>
                    <a:lnTo>
                      <a:pt x="2870" y="373"/>
                    </a:lnTo>
                    <a:lnTo>
                      <a:pt x="2874" y="368"/>
                    </a:lnTo>
                    <a:lnTo>
                      <a:pt x="2878" y="365"/>
                    </a:lnTo>
                    <a:lnTo>
                      <a:pt x="2881" y="360"/>
                    </a:lnTo>
                    <a:lnTo>
                      <a:pt x="2885" y="358"/>
                    </a:lnTo>
                    <a:lnTo>
                      <a:pt x="2889" y="355"/>
                    </a:lnTo>
                    <a:lnTo>
                      <a:pt x="2893" y="351"/>
                    </a:lnTo>
                    <a:lnTo>
                      <a:pt x="2897" y="349"/>
                    </a:lnTo>
                    <a:lnTo>
                      <a:pt x="2901" y="344"/>
                    </a:lnTo>
                    <a:lnTo>
                      <a:pt x="2905" y="341"/>
                    </a:lnTo>
                    <a:lnTo>
                      <a:pt x="2909" y="338"/>
                    </a:lnTo>
                    <a:lnTo>
                      <a:pt x="2913" y="337"/>
                    </a:lnTo>
                    <a:lnTo>
                      <a:pt x="2917" y="332"/>
                    </a:lnTo>
                    <a:lnTo>
                      <a:pt x="2921" y="330"/>
                    </a:lnTo>
                    <a:lnTo>
                      <a:pt x="2925" y="326"/>
                    </a:lnTo>
                    <a:lnTo>
                      <a:pt x="2929" y="323"/>
                    </a:lnTo>
                    <a:lnTo>
                      <a:pt x="2933" y="320"/>
                    </a:lnTo>
                    <a:lnTo>
                      <a:pt x="2937" y="317"/>
                    </a:lnTo>
                    <a:lnTo>
                      <a:pt x="2941" y="315"/>
                    </a:lnTo>
                    <a:lnTo>
                      <a:pt x="2945" y="311"/>
                    </a:lnTo>
                    <a:lnTo>
                      <a:pt x="2949" y="307"/>
                    </a:lnTo>
                    <a:lnTo>
                      <a:pt x="2952" y="305"/>
                    </a:lnTo>
                    <a:lnTo>
                      <a:pt x="2956" y="302"/>
                    </a:lnTo>
                    <a:lnTo>
                      <a:pt x="2960" y="299"/>
                    </a:lnTo>
                    <a:lnTo>
                      <a:pt x="2964" y="297"/>
                    </a:lnTo>
                    <a:lnTo>
                      <a:pt x="2968" y="292"/>
                    </a:lnTo>
                    <a:lnTo>
                      <a:pt x="2972" y="292"/>
                    </a:lnTo>
                    <a:lnTo>
                      <a:pt x="2976" y="287"/>
                    </a:lnTo>
                    <a:lnTo>
                      <a:pt x="2980" y="284"/>
                    </a:lnTo>
                    <a:lnTo>
                      <a:pt x="2984" y="283"/>
                    </a:lnTo>
                    <a:lnTo>
                      <a:pt x="2988" y="279"/>
                    </a:lnTo>
                    <a:lnTo>
                      <a:pt x="2992" y="277"/>
                    </a:lnTo>
                    <a:lnTo>
                      <a:pt x="2996" y="274"/>
                    </a:lnTo>
                    <a:lnTo>
                      <a:pt x="3000" y="271"/>
                    </a:lnTo>
                    <a:lnTo>
                      <a:pt x="3004" y="269"/>
                    </a:lnTo>
                    <a:lnTo>
                      <a:pt x="3008" y="266"/>
                    </a:lnTo>
                    <a:lnTo>
                      <a:pt x="3012" y="263"/>
                    </a:lnTo>
                    <a:lnTo>
                      <a:pt x="3016" y="260"/>
                    </a:lnTo>
                    <a:lnTo>
                      <a:pt x="3019" y="258"/>
                    </a:lnTo>
                    <a:lnTo>
                      <a:pt x="3023" y="255"/>
                    </a:lnTo>
                    <a:lnTo>
                      <a:pt x="3027" y="254"/>
                    </a:lnTo>
                    <a:lnTo>
                      <a:pt x="3031" y="249"/>
                    </a:lnTo>
                    <a:lnTo>
                      <a:pt x="3035" y="246"/>
                    </a:lnTo>
                    <a:lnTo>
                      <a:pt x="3039" y="246"/>
                    </a:lnTo>
                    <a:lnTo>
                      <a:pt x="3043" y="243"/>
                    </a:lnTo>
                    <a:lnTo>
                      <a:pt x="3047" y="241"/>
                    </a:lnTo>
                    <a:lnTo>
                      <a:pt x="3051" y="237"/>
                    </a:lnTo>
                    <a:lnTo>
                      <a:pt x="3055" y="233"/>
                    </a:lnTo>
                    <a:lnTo>
                      <a:pt x="3059" y="230"/>
                    </a:lnTo>
                    <a:lnTo>
                      <a:pt x="3063" y="232"/>
                    </a:lnTo>
                    <a:lnTo>
                      <a:pt x="3067" y="228"/>
                    </a:lnTo>
                    <a:lnTo>
                      <a:pt x="3071" y="226"/>
                    </a:lnTo>
                    <a:lnTo>
                      <a:pt x="3075" y="223"/>
                    </a:lnTo>
                    <a:lnTo>
                      <a:pt x="3079" y="221"/>
                    </a:lnTo>
                    <a:lnTo>
                      <a:pt x="3083" y="219"/>
                    </a:lnTo>
                    <a:lnTo>
                      <a:pt x="3087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5" name="Line 3147"/>
              <p:cNvSpPr>
                <a:spLocks noChangeShapeType="1"/>
              </p:cNvSpPr>
              <p:nvPr/>
            </p:nvSpPr>
            <p:spPr bwMode="auto">
              <a:xfrm flipV="1">
                <a:off x="304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6" name="Line 3148"/>
              <p:cNvSpPr>
                <a:spLocks noChangeShapeType="1"/>
              </p:cNvSpPr>
              <p:nvPr/>
            </p:nvSpPr>
            <p:spPr bwMode="auto">
              <a:xfrm>
                <a:off x="304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7" name="Line 3149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8" name="Line 3150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199" name="Line 3151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0" name="Freeform 3152"/>
              <p:cNvSpPr>
                <a:spLocks/>
              </p:cNvSpPr>
              <p:nvPr/>
            </p:nvSpPr>
            <p:spPr bwMode="auto">
              <a:xfrm>
                <a:off x="3069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1" name="Line 3153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2" name="Line 3154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3" name="Line 3155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4" name="Line 3156"/>
              <p:cNvSpPr>
                <a:spLocks noChangeShapeType="1"/>
              </p:cNvSpPr>
              <p:nvPr/>
            </p:nvSpPr>
            <p:spPr bwMode="auto">
              <a:xfrm flipV="1">
                <a:off x="308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5" name="Freeform 3157"/>
              <p:cNvSpPr>
                <a:spLocks/>
              </p:cNvSpPr>
              <p:nvPr/>
            </p:nvSpPr>
            <p:spPr bwMode="auto">
              <a:xfrm flipV="1">
                <a:off x="3087" y="910"/>
                <a:ext cx="1726" cy="1106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9"/>
                  </a:cxn>
                  <a:cxn ang="0">
                    <a:pos x="138" y="37"/>
                  </a:cxn>
                  <a:cxn ang="0">
                    <a:pos x="186" y="57"/>
                  </a:cxn>
                  <a:cxn ang="0">
                    <a:pos x="233" y="90"/>
                  </a:cxn>
                  <a:cxn ang="0">
                    <a:pos x="280" y="134"/>
                  </a:cxn>
                  <a:cxn ang="0">
                    <a:pos x="327" y="189"/>
                  </a:cxn>
                  <a:cxn ang="0">
                    <a:pos x="375" y="249"/>
                  </a:cxn>
                  <a:cxn ang="0">
                    <a:pos x="422" y="317"/>
                  </a:cxn>
                  <a:cxn ang="0">
                    <a:pos x="469" y="394"/>
                  </a:cxn>
                  <a:cxn ang="0">
                    <a:pos x="517" y="482"/>
                  </a:cxn>
                  <a:cxn ang="0">
                    <a:pos x="564" y="576"/>
                  </a:cxn>
                  <a:cxn ang="0">
                    <a:pos x="611" y="674"/>
                  </a:cxn>
                  <a:cxn ang="0">
                    <a:pos x="659" y="780"/>
                  </a:cxn>
                  <a:cxn ang="0">
                    <a:pos x="706" y="889"/>
                  </a:cxn>
                  <a:cxn ang="0">
                    <a:pos x="753" y="994"/>
                  </a:cxn>
                  <a:cxn ang="0">
                    <a:pos x="801" y="1106"/>
                  </a:cxn>
                  <a:cxn ang="0">
                    <a:pos x="848" y="1212"/>
                  </a:cxn>
                  <a:cxn ang="0">
                    <a:pos x="895" y="1314"/>
                  </a:cxn>
                  <a:cxn ang="0">
                    <a:pos x="942" y="1408"/>
                  </a:cxn>
                  <a:cxn ang="0">
                    <a:pos x="990" y="1501"/>
                  </a:cxn>
                  <a:cxn ang="0">
                    <a:pos x="1037" y="1579"/>
                  </a:cxn>
                  <a:cxn ang="0">
                    <a:pos x="1084" y="1658"/>
                  </a:cxn>
                  <a:cxn ang="0">
                    <a:pos x="1132" y="1726"/>
                  </a:cxn>
                  <a:cxn ang="0">
                    <a:pos x="1179" y="1782"/>
                  </a:cxn>
                  <a:cxn ang="0">
                    <a:pos x="1226" y="1831"/>
                  </a:cxn>
                  <a:cxn ang="0">
                    <a:pos x="1274" y="1866"/>
                  </a:cxn>
                  <a:cxn ang="0">
                    <a:pos x="1321" y="1893"/>
                  </a:cxn>
                  <a:cxn ang="0">
                    <a:pos x="1368" y="1907"/>
                  </a:cxn>
                  <a:cxn ang="0">
                    <a:pos x="1416" y="1918"/>
                  </a:cxn>
                  <a:cxn ang="0">
                    <a:pos x="1463" y="1915"/>
                  </a:cxn>
                  <a:cxn ang="0">
                    <a:pos x="1510" y="1903"/>
                  </a:cxn>
                  <a:cxn ang="0">
                    <a:pos x="1558" y="1886"/>
                  </a:cxn>
                  <a:cxn ang="0">
                    <a:pos x="1605" y="1851"/>
                  </a:cxn>
                  <a:cxn ang="0">
                    <a:pos x="1652" y="1816"/>
                  </a:cxn>
                  <a:cxn ang="0">
                    <a:pos x="1699" y="1772"/>
                  </a:cxn>
                  <a:cxn ang="0">
                    <a:pos x="1747" y="1723"/>
                  </a:cxn>
                  <a:cxn ang="0">
                    <a:pos x="1794" y="1664"/>
                  </a:cxn>
                  <a:cxn ang="0">
                    <a:pos x="1841" y="1605"/>
                  </a:cxn>
                  <a:cxn ang="0">
                    <a:pos x="1889" y="1545"/>
                  </a:cxn>
                  <a:cxn ang="0">
                    <a:pos x="1936" y="1473"/>
                  </a:cxn>
                  <a:cxn ang="0">
                    <a:pos x="1983" y="1407"/>
                  </a:cxn>
                  <a:cxn ang="0">
                    <a:pos x="2031" y="1335"/>
                  </a:cxn>
                  <a:cxn ang="0">
                    <a:pos x="2078" y="1264"/>
                  </a:cxn>
                  <a:cxn ang="0">
                    <a:pos x="2125" y="1191"/>
                  </a:cxn>
                  <a:cxn ang="0">
                    <a:pos x="2173" y="1121"/>
                  </a:cxn>
                  <a:cxn ang="0">
                    <a:pos x="2220" y="1048"/>
                  </a:cxn>
                  <a:cxn ang="0">
                    <a:pos x="2267" y="977"/>
                  </a:cxn>
                  <a:cxn ang="0">
                    <a:pos x="2314" y="908"/>
                  </a:cxn>
                  <a:cxn ang="0">
                    <a:pos x="2362" y="847"/>
                  </a:cxn>
                  <a:cxn ang="0">
                    <a:pos x="2409" y="778"/>
                  </a:cxn>
                  <a:cxn ang="0">
                    <a:pos x="2456" y="713"/>
                  </a:cxn>
                  <a:cxn ang="0">
                    <a:pos x="2504" y="657"/>
                  </a:cxn>
                  <a:cxn ang="0">
                    <a:pos x="2551" y="599"/>
                  </a:cxn>
                  <a:cxn ang="0">
                    <a:pos x="2598" y="550"/>
                  </a:cxn>
                  <a:cxn ang="0">
                    <a:pos x="2646" y="495"/>
                  </a:cxn>
                  <a:cxn ang="0">
                    <a:pos x="2693" y="449"/>
                  </a:cxn>
                  <a:cxn ang="0">
                    <a:pos x="2740" y="401"/>
                  </a:cxn>
                  <a:cxn ang="0">
                    <a:pos x="2788" y="361"/>
                  </a:cxn>
                  <a:cxn ang="0">
                    <a:pos x="2835" y="328"/>
                  </a:cxn>
                  <a:cxn ang="0">
                    <a:pos x="2882" y="291"/>
                  </a:cxn>
                  <a:cxn ang="0">
                    <a:pos x="2929" y="256"/>
                  </a:cxn>
                  <a:cxn ang="0">
                    <a:pos x="2977" y="227"/>
                  </a:cxn>
                </a:cxnLst>
                <a:rect l="0" t="0" r="r" b="b"/>
                <a:pathLst>
                  <a:path w="2997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8"/>
                    </a:lnTo>
                    <a:lnTo>
                      <a:pt x="28" y="2"/>
                    </a:lnTo>
                    <a:lnTo>
                      <a:pt x="32" y="6"/>
                    </a:lnTo>
                    <a:lnTo>
                      <a:pt x="36" y="0"/>
                    </a:lnTo>
                    <a:lnTo>
                      <a:pt x="40" y="3"/>
                    </a:lnTo>
                    <a:lnTo>
                      <a:pt x="44" y="6"/>
                    </a:lnTo>
                    <a:lnTo>
                      <a:pt x="48" y="6"/>
                    </a:lnTo>
                    <a:lnTo>
                      <a:pt x="52" y="9"/>
                    </a:lnTo>
                    <a:lnTo>
                      <a:pt x="55" y="11"/>
                    </a:lnTo>
                    <a:lnTo>
                      <a:pt x="59" y="10"/>
                    </a:lnTo>
                    <a:lnTo>
                      <a:pt x="63" y="9"/>
                    </a:lnTo>
                    <a:lnTo>
                      <a:pt x="67" y="10"/>
                    </a:lnTo>
                    <a:lnTo>
                      <a:pt x="71" y="14"/>
                    </a:lnTo>
                    <a:lnTo>
                      <a:pt x="75" y="15"/>
                    </a:lnTo>
                    <a:lnTo>
                      <a:pt x="79" y="16"/>
                    </a:lnTo>
                    <a:lnTo>
                      <a:pt x="83" y="15"/>
                    </a:lnTo>
                    <a:lnTo>
                      <a:pt x="87" y="15"/>
                    </a:lnTo>
                    <a:lnTo>
                      <a:pt x="91" y="19"/>
                    </a:lnTo>
                    <a:lnTo>
                      <a:pt x="95" y="21"/>
                    </a:lnTo>
                    <a:lnTo>
                      <a:pt x="99" y="22"/>
                    </a:lnTo>
                    <a:lnTo>
                      <a:pt x="103" y="26"/>
                    </a:lnTo>
                    <a:lnTo>
                      <a:pt x="107" y="22"/>
                    </a:lnTo>
                    <a:lnTo>
                      <a:pt x="111" y="23"/>
                    </a:lnTo>
                    <a:lnTo>
                      <a:pt x="115" y="27"/>
                    </a:lnTo>
                    <a:lnTo>
                      <a:pt x="119" y="23"/>
                    </a:lnTo>
                    <a:lnTo>
                      <a:pt x="122" y="27"/>
                    </a:lnTo>
                    <a:lnTo>
                      <a:pt x="126" y="31"/>
                    </a:lnTo>
                    <a:lnTo>
                      <a:pt x="130" y="34"/>
                    </a:lnTo>
                    <a:lnTo>
                      <a:pt x="134" y="35"/>
                    </a:lnTo>
                    <a:lnTo>
                      <a:pt x="138" y="37"/>
                    </a:lnTo>
                    <a:lnTo>
                      <a:pt x="142" y="39"/>
                    </a:lnTo>
                    <a:lnTo>
                      <a:pt x="146" y="35"/>
                    </a:lnTo>
                    <a:lnTo>
                      <a:pt x="150" y="39"/>
                    </a:lnTo>
                    <a:lnTo>
                      <a:pt x="154" y="45"/>
                    </a:lnTo>
                    <a:lnTo>
                      <a:pt x="158" y="46"/>
                    </a:lnTo>
                    <a:lnTo>
                      <a:pt x="162" y="45"/>
                    </a:lnTo>
                    <a:lnTo>
                      <a:pt x="166" y="50"/>
                    </a:lnTo>
                    <a:lnTo>
                      <a:pt x="170" y="50"/>
                    </a:lnTo>
                    <a:lnTo>
                      <a:pt x="174" y="52"/>
                    </a:lnTo>
                    <a:lnTo>
                      <a:pt x="178" y="56"/>
                    </a:lnTo>
                    <a:lnTo>
                      <a:pt x="182" y="57"/>
                    </a:lnTo>
                    <a:lnTo>
                      <a:pt x="186" y="57"/>
                    </a:lnTo>
                    <a:lnTo>
                      <a:pt x="189" y="61"/>
                    </a:lnTo>
                    <a:lnTo>
                      <a:pt x="193" y="64"/>
                    </a:lnTo>
                    <a:lnTo>
                      <a:pt x="197" y="70"/>
                    </a:lnTo>
                    <a:lnTo>
                      <a:pt x="201" y="69"/>
                    </a:lnTo>
                    <a:lnTo>
                      <a:pt x="205" y="72"/>
                    </a:lnTo>
                    <a:lnTo>
                      <a:pt x="209" y="76"/>
                    </a:lnTo>
                    <a:lnTo>
                      <a:pt x="213" y="78"/>
                    </a:lnTo>
                    <a:lnTo>
                      <a:pt x="217" y="81"/>
                    </a:lnTo>
                    <a:lnTo>
                      <a:pt x="221" y="86"/>
                    </a:lnTo>
                    <a:lnTo>
                      <a:pt x="225" y="89"/>
                    </a:lnTo>
                    <a:lnTo>
                      <a:pt x="229" y="87"/>
                    </a:lnTo>
                    <a:lnTo>
                      <a:pt x="233" y="90"/>
                    </a:lnTo>
                    <a:lnTo>
                      <a:pt x="237" y="98"/>
                    </a:lnTo>
                    <a:lnTo>
                      <a:pt x="241" y="101"/>
                    </a:lnTo>
                    <a:lnTo>
                      <a:pt x="245" y="101"/>
                    </a:lnTo>
                    <a:lnTo>
                      <a:pt x="249" y="105"/>
                    </a:lnTo>
                    <a:lnTo>
                      <a:pt x="253" y="108"/>
                    </a:lnTo>
                    <a:lnTo>
                      <a:pt x="257" y="115"/>
                    </a:lnTo>
                    <a:lnTo>
                      <a:pt x="260" y="115"/>
                    </a:lnTo>
                    <a:lnTo>
                      <a:pt x="264" y="121"/>
                    </a:lnTo>
                    <a:lnTo>
                      <a:pt x="268" y="124"/>
                    </a:lnTo>
                    <a:lnTo>
                      <a:pt x="272" y="126"/>
                    </a:lnTo>
                    <a:lnTo>
                      <a:pt x="276" y="132"/>
                    </a:lnTo>
                    <a:lnTo>
                      <a:pt x="280" y="134"/>
                    </a:lnTo>
                    <a:lnTo>
                      <a:pt x="284" y="140"/>
                    </a:lnTo>
                    <a:lnTo>
                      <a:pt x="288" y="144"/>
                    </a:lnTo>
                    <a:lnTo>
                      <a:pt x="292" y="146"/>
                    </a:lnTo>
                    <a:lnTo>
                      <a:pt x="296" y="150"/>
                    </a:lnTo>
                    <a:lnTo>
                      <a:pt x="300" y="160"/>
                    </a:lnTo>
                    <a:lnTo>
                      <a:pt x="304" y="162"/>
                    </a:lnTo>
                    <a:lnTo>
                      <a:pt x="308" y="165"/>
                    </a:lnTo>
                    <a:lnTo>
                      <a:pt x="312" y="168"/>
                    </a:lnTo>
                    <a:lnTo>
                      <a:pt x="316" y="173"/>
                    </a:lnTo>
                    <a:lnTo>
                      <a:pt x="320" y="178"/>
                    </a:lnTo>
                    <a:lnTo>
                      <a:pt x="324" y="180"/>
                    </a:lnTo>
                    <a:lnTo>
                      <a:pt x="327" y="189"/>
                    </a:lnTo>
                    <a:lnTo>
                      <a:pt x="331" y="189"/>
                    </a:lnTo>
                    <a:lnTo>
                      <a:pt x="335" y="195"/>
                    </a:lnTo>
                    <a:lnTo>
                      <a:pt x="339" y="200"/>
                    </a:lnTo>
                    <a:lnTo>
                      <a:pt x="343" y="209"/>
                    </a:lnTo>
                    <a:lnTo>
                      <a:pt x="347" y="212"/>
                    </a:lnTo>
                    <a:lnTo>
                      <a:pt x="351" y="215"/>
                    </a:lnTo>
                    <a:lnTo>
                      <a:pt x="355" y="219"/>
                    </a:lnTo>
                    <a:lnTo>
                      <a:pt x="359" y="227"/>
                    </a:lnTo>
                    <a:lnTo>
                      <a:pt x="363" y="231"/>
                    </a:lnTo>
                    <a:lnTo>
                      <a:pt x="367" y="233"/>
                    </a:lnTo>
                    <a:lnTo>
                      <a:pt x="371" y="243"/>
                    </a:lnTo>
                    <a:lnTo>
                      <a:pt x="375" y="249"/>
                    </a:lnTo>
                    <a:lnTo>
                      <a:pt x="379" y="255"/>
                    </a:lnTo>
                    <a:lnTo>
                      <a:pt x="383" y="259"/>
                    </a:lnTo>
                    <a:lnTo>
                      <a:pt x="387" y="264"/>
                    </a:lnTo>
                    <a:lnTo>
                      <a:pt x="391" y="267"/>
                    </a:lnTo>
                    <a:lnTo>
                      <a:pt x="394" y="277"/>
                    </a:lnTo>
                    <a:lnTo>
                      <a:pt x="398" y="282"/>
                    </a:lnTo>
                    <a:lnTo>
                      <a:pt x="402" y="285"/>
                    </a:lnTo>
                    <a:lnTo>
                      <a:pt x="406" y="293"/>
                    </a:lnTo>
                    <a:lnTo>
                      <a:pt x="410" y="297"/>
                    </a:lnTo>
                    <a:lnTo>
                      <a:pt x="414" y="303"/>
                    </a:lnTo>
                    <a:lnTo>
                      <a:pt x="418" y="308"/>
                    </a:lnTo>
                    <a:lnTo>
                      <a:pt x="422" y="317"/>
                    </a:lnTo>
                    <a:lnTo>
                      <a:pt x="426" y="321"/>
                    </a:lnTo>
                    <a:lnTo>
                      <a:pt x="430" y="326"/>
                    </a:lnTo>
                    <a:lnTo>
                      <a:pt x="434" y="336"/>
                    </a:lnTo>
                    <a:lnTo>
                      <a:pt x="438" y="343"/>
                    </a:lnTo>
                    <a:lnTo>
                      <a:pt x="442" y="350"/>
                    </a:lnTo>
                    <a:lnTo>
                      <a:pt x="446" y="359"/>
                    </a:lnTo>
                    <a:lnTo>
                      <a:pt x="450" y="360"/>
                    </a:lnTo>
                    <a:lnTo>
                      <a:pt x="454" y="369"/>
                    </a:lnTo>
                    <a:lnTo>
                      <a:pt x="458" y="375"/>
                    </a:lnTo>
                    <a:lnTo>
                      <a:pt x="462" y="383"/>
                    </a:lnTo>
                    <a:lnTo>
                      <a:pt x="465" y="390"/>
                    </a:lnTo>
                    <a:lnTo>
                      <a:pt x="469" y="394"/>
                    </a:lnTo>
                    <a:lnTo>
                      <a:pt x="473" y="402"/>
                    </a:lnTo>
                    <a:lnTo>
                      <a:pt x="477" y="411"/>
                    </a:lnTo>
                    <a:lnTo>
                      <a:pt x="481" y="414"/>
                    </a:lnTo>
                    <a:lnTo>
                      <a:pt x="485" y="422"/>
                    </a:lnTo>
                    <a:lnTo>
                      <a:pt x="489" y="431"/>
                    </a:lnTo>
                    <a:lnTo>
                      <a:pt x="493" y="437"/>
                    </a:lnTo>
                    <a:lnTo>
                      <a:pt x="497" y="446"/>
                    </a:lnTo>
                    <a:lnTo>
                      <a:pt x="501" y="455"/>
                    </a:lnTo>
                    <a:lnTo>
                      <a:pt x="505" y="462"/>
                    </a:lnTo>
                    <a:lnTo>
                      <a:pt x="509" y="469"/>
                    </a:lnTo>
                    <a:lnTo>
                      <a:pt x="513" y="478"/>
                    </a:lnTo>
                    <a:lnTo>
                      <a:pt x="517" y="482"/>
                    </a:lnTo>
                    <a:lnTo>
                      <a:pt x="521" y="493"/>
                    </a:lnTo>
                    <a:lnTo>
                      <a:pt x="525" y="498"/>
                    </a:lnTo>
                    <a:lnTo>
                      <a:pt x="529" y="509"/>
                    </a:lnTo>
                    <a:lnTo>
                      <a:pt x="532" y="517"/>
                    </a:lnTo>
                    <a:lnTo>
                      <a:pt x="536" y="521"/>
                    </a:lnTo>
                    <a:lnTo>
                      <a:pt x="540" y="533"/>
                    </a:lnTo>
                    <a:lnTo>
                      <a:pt x="544" y="536"/>
                    </a:lnTo>
                    <a:lnTo>
                      <a:pt x="548" y="548"/>
                    </a:lnTo>
                    <a:lnTo>
                      <a:pt x="552" y="556"/>
                    </a:lnTo>
                    <a:lnTo>
                      <a:pt x="556" y="562"/>
                    </a:lnTo>
                    <a:lnTo>
                      <a:pt x="560" y="574"/>
                    </a:lnTo>
                    <a:lnTo>
                      <a:pt x="564" y="576"/>
                    </a:lnTo>
                    <a:lnTo>
                      <a:pt x="568" y="585"/>
                    </a:lnTo>
                    <a:lnTo>
                      <a:pt x="572" y="593"/>
                    </a:lnTo>
                    <a:lnTo>
                      <a:pt x="576" y="600"/>
                    </a:lnTo>
                    <a:lnTo>
                      <a:pt x="580" y="611"/>
                    </a:lnTo>
                    <a:lnTo>
                      <a:pt x="584" y="620"/>
                    </a:lnTo>
                    <a:lnTo>
                      <a:pt x="588" y="630"/>
                    </a:lnTo>
                    <a:lnTo>
                      <a:pt x="592" y="632"/>
                    </a:lnTo>
                    <a:lnTo>
                      <a:pt x="596" y="643"/>
                    </a:lnTo>
                    <a:lnTo>
                      <a:pt x="600" y="656"/>
                    </a:lnTo>
                    <a:lnTo>
                      <a:pt x="603" y="663"/>
                    </a:lnTo>
                    <a:lnTo>
                      <a:pt x="607" y="672"/>
                    </a:lnTo>
                    <a:lnTo>
                      <a:pt x="611" y="674"/>
                    </a:lnTo>
                    <a:lnTo>
                      <a:pt x="615" y="686"/>
                    </a:lnTo>
                    <a:lnTo>
                      <a:pt x="619" y="693"/>
                    </a:lnTo>
                    <a:lnTo>
                      <a:pt x="623" y="702"/>
                    </a:lnTo>
                    <a:lnTo>
                      <a:pt x="627" y="708"/>
                    </a:lnTo>
                    <a:lnTo>
                      <a:pt x="631" y="716"/>
                    </a:lnTo>
                    <a:lnTo>
                      <a:pt x="635" y="731"/>
                    </a:lnTo>
                    <a:lnTo>
                      <a:pt x="639" y="739"/>
                    </a:lnTo>
                    <a:lnTo>
                      <a:pt x="643" y="748"/>
                    </a:lnTo>
                    <a:lnTo>
                      <a:pt x="647" y="757"/>
                    </a:lnTo>
                    <a:lnTo>
                      <a:pt x="651" y="764"/>
                    </a:lnTo>
                    <a:lnTo>
                      <a:pt x="655" y="770"/>
                    </a:lnTo>
                    <a:lnTo>
                      <a:pt x="659" y="780"/>
                    </a:lnTo>
                    <a:lnTo>
                      <a:pt x="663" y="790"/>
                    </a:lnTo>
                    <a:lnTo>
                      <a:pt x="667" y="797"/>
                    </a:lnTo>
                    <a:lnTo>
                      <a:pt x="670" y="807"/>
                    </a:lnTo>
                    <a:lnTo>
                      <a:pt x="674" y="814"/>
                    </a:lnTo>
                    <a:lnTo>
                      <a:pt x="678" y="822"/>
                    </a:lnTo>
                    <a:lnTo>
                      <a:pt x="682" y="834"/>
                    </a:lnTo>
                    <a:lnTo>
                      <a:pt x="686" y="844"/>
                    </a:lnTo>
                    <a:lnTo>
                      <a:pt x="690" y="849"/>
                    </a:lnTo>
                    <a:lnTo>
                      <a:pt x="694" y="861"/>
                    </a:lnTo>
                    <a:lnTo>
                      <a:pt x="698" y="871"/>
                    </a:lnTo>
                    <a:lnTo>
                      <a:pt x="702" y="878"/>
                    </a:lnTo>
                    <a:lnTo>
                      <a:pt x="706" y="889"/>
                    </a:lnTo>
                    <a:lnTo>
                      <a:pt x="710" y="898"/>
                    </a:lnTo>
                    <a:lnTo>
                      <a:pt x="714" y="906"/>
                    </a:lnTo>
                    <a:lnTo>
                      <a:pt x="718" y="912"/>
                    </a:lnTo>
                    <a:lnTo>
                      <a:pt x="722" y="926"/>
                    </a:lnTo>
                    <a:lnTo>
                      <a:pt x="726" y="933"/>
                    </a:lnTo>
                    <a:lnTo>
                      <a:pt x="730" y="939"/>
                    </a:lnTo>
                    <a:lnTo>
                      <a:pt x="734" y="950"/>
                    </a:lnTo>
                    <a:lnTo>
                      <a:pt x="737" y="959"/>
                    </a:lnTo>
                    <a:lnTo>
                      <a:pt x="741" y="967"/>
                    </a:lnTo>
                    <a:lnTo>
                      <a:pt x="745" y="977"/>
                    </a:lnTo>
                    <a:lnTo>
                      <a:pt x="749" y="989"/>
                    </a:lnTo>
                    <a:lnTo>
                      <a:pt x="753" y="994"/>
                    </a:lnTo>
                    <a:lnTo>
                      <a:pt x="757" y="1005"/>
                    </a:lnTo>
                    <a:lnTo>
                      <a:pt x="761" y="1017"/>
                    </a:lnTo>
                    <a:lnTo>
                      <a:pt x="765" y="1022"/>
                    </a:lnTo>
                    <a:lnTo>
                      <a:pt x="769" y="1031"/>
                    </a:lnTo>
                    <a:lnTo>
                      <a:pt x="773" y="1040"/>
                    </a:lnTo>
                    <a:lnTo>
                      <a:pt x="777" y="1048"/>
                    </a:lnTo>
                    <a:lnTo>
                      <a:pt x="781" y="1059"/>
                    </a:lnTo>
                    <a:lnTo>
                      <a:pt x="785" y="1067"/>
                    </a:lnTo>
                    <a:lnTo>
                      <a:pt x="789" y="1078"/>
                    </a:lnTo>
                    <a:lnTo>
                      <a:pt x="793" y="1086"/>
                    </a:lnTo>
                    <a:lnTo>
                      <a:pt x="797" y="1092"/>
                    </a:lnTo>
                    <a:lnTo>
                      <a:pt x="801" y="1106"/>
                    </a:lnTo>
                    <a:lnTo>
                      <a:pt x="805" y="1112"/>
                    </a:lnTo>
                    <a:lnTo>
                      <a:pt x="808" y="1122"/>
                    </a:lnTo>
                    <a:lnTo>
                      <a:pt x="812" y="1129"/>
                    </a:lnTo>
                    <a:lnTo>
                      <a:pt x="816" y="1136"/>
                    </a:lnTo>
                    <a:lnTo>
                      <a:pt x="820" y="1148"/>
                    </a:lnTo>
                    <a:lnTo>
                      <a:pt x="824" y="1159"/>
                    </a:lnTo>
                    <a:lnTo>
                      <a:pt x="828" y="1165"/>
                    </a:lnTo>
                    <a:lnTo>
                      <a:pt x="832" y="1175"/>
                    </a:lnTo>
                    <a:lnTo>
                      <a:pt x="836" y="1183"/>
                    </a:lnTo>
                    <a:lnTo>
                      <a:pt x="840" y="1191"/>
                    </a:lnTo>
                    <a:lnTo>
                      <a:pt x="844" y="1201"/>
                    </a:lnTo>
                    <a:lnTo>
                      <a:pt x="848" y="1212"/>
                    </a:lnTo>
                    <a:lnTo>
                      <a:pt x="852" y="1219"/>
                    </a:lnTo>
                    <a:lnTo>
                      <a:pt x="856" y="1228"/>
                    </a:lnTo>
                    <a:lnTo>
                      <a:pt x="860" y="1234"/>
                    </a:lnTo>
                    <a:lnTo>
                      <a:pt x="864" y="1245"/>
                    </a:lnTo>
                    <a:lnTo>
                      <a:pt x="868" y="1254"/>
                    </a:lnTo>
                    <a:lnTo>
                      <a:pt x="872" y="1261"/>
                    </a:lnTo>
                    <a:lnTo>
                      <a:pt x="875" y="1270"/>
                    </a:lnTo>
                    <a:lnTo>
                      <a:pt x="879" y="1277"/>
                    </a:lnTo>
                    <a:lnTo>
                      <a:pt x="883" y="1287"/>
                    </a:lnTo>
                    <a:lnTo>
                      <a:pt x="887" y="1298"/>
                    </a:lnTo>
                    <a:lnTo>
                      <a:pt x="891" y="1302"/>
                    </a:lnTo>
                    <a:lnTo>
                      <a:pt x="895" y="1314"/>
                    </a:lnTo>
                    <a:lnTo>
                      <a:pt x="899" y="1320"/>
                    </a:lnTo>
                    <a:lnTo>
                      <a:pt x="903" y="1328"/>
                    </a:lnTo>
                    <a:lnTo>
                      <a:pt x="907" y="1334"/>
                    </a:lnTo>
                    <a:lnTo>
                      <a:pt x="911" y="1344"/>
                    </a:lnTo>
                    <a:lnTo>
                      <a:pt x="915" y="1352"/>
                    </a:lnTo>
                    <a:lnTo>
                      <a:pt x="919" y="1363"/>
                    </a:lnTo>
                    <a:lnTo>
                      <a:pt x="923" y="1369"/>
                    </a:lnTo>
                    <a:lnTo>
                      <a:pt x="927" y="1378"/>
                    </a:lnTo>
                    <a:lnTo>
                      <a:pt x="931" y="1384"/>
                    </a:lnTo>
                    <a:lnTo>
                      <a:pt x="935" y="1393"/>
                    </a:lnTo>
                    <a:lnTo>
                      <a:pt x="939" y="1403"/>
                    </a:lnTo>
                    <a:lnTo>
                      <a:pt x="942" y="1408"/>
                    </a:lnTo>
                    <a:lnTo>
                      <a:pt x="946" y="1416"/>
                    </a:lnTo>
                    <a:lnTo>
                      <a:pt x="950" y="1426"/>
                    </a:lnTo>
                    <a:lnTo>
                      <a:pt x="954" y="1436"/>
                    </a:lnTo>
                    <a:lnTo>
                      <a:pt x="958" y="1438"/>
                    </a:lnTo>
                    <a:lnTo>
                      <a:pt x="962" y="1449"/>
                    </a:lnTo>
                    <a:lnTo>
                      <a:pt x="966" y="1452"/>
                    </a:lnTo>
                    <a:lnTo>
                      <a:pt x="970" y="1462"/>
                    </a:lnTo>
                    <a:lnTo>
                      <a:pt x="974" y="1468"/>
                    </a:lnTo>
                    <a:lnTo>
                      <a:pt x="978" y="1477"/>
                    </a:lnTo>
                    <a:lnTo>
                      <a:pt x="982" y="1486"/>
                    </a:lnTo>
                    <a:lnTo>
                      <a:pt x="986" y="1492"/>
                    </a:lnTo>
                    <a:lnTo>
                      <a:pt x="990" y="1501"/>
                    </a:lnTo>
                    <a:lnTo>
                      <a:pt x="994" y="1508"/>
                    </a:lnTo>
                    <a:lnTo>
                      <a:pt x="998" y="1514"/>
                    </a:lnTo>
                    <a:lnTo>
                      <a:pt x="1002" y="1519"/>
                    </a:lnTo>
                    <a:lnTo>
                      <a:pt x="1006" y="1527"/>
                    </a:lnTo>
                    <a:lnTo>
                      <a:pt x="1010" y="1536"/>
                    </a:lnTo>
                    <a:lnTo>
                      <a:pt x="1013" y="1539"/>
                    </a:lnTo>
                    <a:lnTo>
                      <a:pt x="1017" y="1550"/>
                    </a:lnTo>
                    <a:lnTo>
                      <a:pt x="1021" y="1557"/>
                    </a:lnTo>
                    <a:lnTo>
                      <a:pt x="1025" y="1560"/>
                    </a:lnTo>
                    <a:lnTo>
                      <a:pt x="1029" y="1567"/>
                    </a:lnTo>
                    <a:lnTo>
                      <a:pt x="1033" y="1576"/>
                    </a:lnTo>
                    <a:lnTo>
                      <a:pt x="1037" y="1579"/>
                    </a:lnTo>
                    <a:lnTo>
                      <a:pt x="1041" y="1589"/>
                    </a:lnTo>
                    <a:lnTo>
                      <a:pt x="1045" y="1594"/>
                    </a:lnTo>
                    <a:lnTo>
                      <a:pt x="1049" y="1601"/>
                    </a:lnTo>
                    <a:lnTo>
                      <a:pt x="1053" y="1608"/>
                    </a:lnTo>
                    <a:lnTo>
                      <a:pt x="1057" y="1614"/>
                    </a:lnTo>
                    <a:lnTo>
                      <a:pt x="1061" y="1623"/>
                    </a:lnTo>
                    <a:lnTo>
                      <a:pt x="1065" y="1630"/>
                    </a:lnTo>
                    <a:lnTo>
                      <a:pt x="1069" y="1635"/>
                    </a:lnTo>
                    <a:lnTo>
                      <a:pt x="1073" y="1640"/>
                    </a:lnTo>
                    <a:lnTo>
                      <a:pt x="1077" y="1648"/>
                    </a:lnTo>
                    <a:lnTo>
                      <a:pt x="1080" y="1654"/>
                    </a:lnTo>
                    <a:lnTo>
                      <a:pt x="1084" y="1658"/>
                    </a:lnTo>
                    <a:lnTo>
                      <a:pt x="1088" y="1660"/>
                    </a:lnTo>
                    <a:lnTo>
                      <a:pt x="1092" y="1671"/>
                    </a:lnTo>
                    <a:lnTo>
                      <a:pt x="1096" y="1673"/>
                    </a:lnTo>
                    <a:lnTo>
                      <a:pt x="1100" y="1684"/>
                    </a:lnTo>
                    <a:lnTo>
                      <a:pt x="1104" y="1687"/>
                    </a:lnTo>
                    <a:lnTo>
                      <a:pt x="1108" y="1695"/>
                    </a:lnTo>
                    <a:lnTo>
                      <a:pt x="1112" y="1700"/>
                    </a:lnTo>
                    <a:lnTo>
                      <a:pt x="1116" y="1705"/>
                    </a:lnTo>
                    <a:lnTo>
                      <a:pt x="1120" y="1710"/>
                    </a:lnTo>
                    <a:lnTo>
                      <a:pt x="1124" y="1714"/>
                    </a:lnTo>
                    <a:lnTo>
                      <a:pt x="1128" y="1720"/>
                    </a:lnTo>
                    <a:lnTo>
                      <a:pt x="1132" y="1726"/>
                    </a:lnTo>
                    <a:lnTo>
                      <a:pt x="1136" y="1730"/>
                    </a:lnTo>
                    <a:lnTo>
                      <a:pt x="1140" y="1736"/>
                    </a:lnTo>
                    <a:lnTo>
                      <a:pt x="1144" y="1740"/>
                    </a:lnTo>
                    <a:lnTo>
                      <a:pt x="1148" y="1745"/>
                    </a:lnTo>
                    <a:lnTo>
                      <a:pt x="1151" y="1751"/>
                    </a:lnTo>
                    <a:lnTo>
                      <a:pt x="1155" y="1757"/>
                    </a:lnTo>
                    <a:lnTo>
                      <a:pt x="1159" y="1764"/>
                    </a:lnTo>
                    <a:lnTo>
                      <a:pt x="1163" y="1764"/>
                    </a:lnTo>
                    <a:lnTo>
                      <a:pt x="1167" y="1767"/>
                    </a:lnTo>
                    <a:lnTo>
                      <a:pt x="1171" y="1775"/>
                    </a:lnTo>
                    <a:lnTo>
                      <a:pt x="1175" y="1776"/>
                    </a:lnTo>
                    <a:lnTo>
                      <a:pt x="1179" y="1782"/>
                    </a:lnTo>
                    <a:lnTo>
                      <a:pt x="1183" y="1788"/>
                    </a:lnTo>
                    <a:lnTo>
                      <a:pt x="1187" y="1794"/>
                    </a:lnTo>
                    <a:lnTo>
                      <a:pt x="1191" y="1796"/>
                    </a:lnTo>
                    <a:lnTo>
                      <a:pt x="1195" y="1798"/>
                    </a:lnTo>
                    <a:lnTo>
                      <a:pt x="1199" y="1805"/>
                    </a:lnTo>
                    <a:lnTo>
                      <a:pt x="1203" y="1806"/>
                    </a:lnTo>
                    <a:lnTo>
                      <a:pt x="1207" y="1813"/>
                    </a:lnTo>
                    <a:lnTo>
                      <a:pt x="1211" y="1816"/>
                    </a:lnTo>
                    <a:lnTo>
                      <a:pt x="1215" y="1813"/>
                    </a:lnTo>
                    <a:lnTo>
                      <a:pt x="1218" y="1823"/>
                    </a:lnTo>
                    <a:lnTo>
                      <a:pt x="1222" y="1825"/>
                    </a:lnTo>
                    <a:lnTo>
                      <a:pt x="1226" y="1831"/>
                    </a:lnTo>
                    <a:lnTo>
                      <a:pt x="1230" y="1831"/>
                    </a:lnTo>
                    <a:lnTo>
                      <a:pt x="1234" y="1836"/>
                    </a:lnTo>
                    <a:lnTo>
                      <a:pt x="1238" y="1837"/>
                    </a:lnTo>
                    <a:lnTo>
                      <a:pt x="1242" y="1843"/>
                    </a:lnTo>
                    <a:lnTo>
                      <a:pt x="1246" y="1847"/>
                    </a:lnTo>
                    <a:lnTo>
                      <a:pt x="1250" y="1850"/>
                    </a:lnTo>
                    <a:lnTo>
                      <a:pt x="1254" y="1853"/>
                    </a:lnTo>
                    <a:lnTo>
                      <a:pt x="1258" y="1850"/>
                    </a:lnTo>
                    <a:lnTo>
                      <a:pt x="1262" y="1860"/>
                    </a:lnTo>
                    <a:lnTo>
                      <a:pt x="1266" y="1862"/>
                    </a:lnTo>
                    <a:lnTo>
                      <a:pt x="1270" y="1862"/>
                    </a:lnTo>
                    <a:lnTo>
                      <a:pt x="1274" y="1866"/>
                    </a:lnTo>
                    <a:lnTo>
                      <a:pt x="1278" y="1866"/>
                    </a:lnTo>
                    <a:lnTo>
                      <a:pt x="1282" y="1870"/>
                    </a:lnTo>
                    <a:lnTo>
                      <a:pt x="1285" y="1877"/>
                    </a:lnTo>
                    <a:lnTo>
                      <a:pt x="1289" y="1877"/>
                    </a:lnTo>
                    <a:lnTo>
                      <a:pt x="1293" y="1878"/>
                    </a:lnTo>
                    <a:lnTo>
                      <a:pt x="1297" y="1880"/>
                    </a:lnTo>
                    <a:lnTo>
                      <a:pt x="1301" y="1883"/>
                    </a:lnTo>
                    <a:lnTo>
                      <a:pt x="1305" y="1887"/>
                    </a:lnTo>
                    <a:lnTo>
                      <a:pt x="1309" y="1888"/>
                    </a:lnTo>
                    <a:lnTo>
                      <a:pt x="1313" y="1889"/>
                    </a:lnTo>
                    <a:lnTo>
                      <a:pt x="1317" y="1891"/>
                    </a:lnTo>
                    <a:lnTo>
                      <a:pt x="1321" y="1893"/>
                    </a:lnTo>
                    <a:lnTo>
                      <a:pt x="1325" y="1895"/>
                    </a:lnTo>
                    <a:lnTo>
                      <a:pt x="1329" y="1899"/>
                    </a:lnTo>
                    <a:lnTo>
                      <a:pt x="1333" y="1898"/>
                    </a:lnTo>
                    <a:lnTo>
                      <a:pt x="1337" y="1899"/>
                    </a:lnTo>
                    <a:lnTo>
                      <a:pt x="1341" y="1899"/>
                    </a:lnTo>
                    <a:lnTo>
                      <a:pt x="1345" y="1905"/>
                    </a:lnTo>
                    <a:lnTo>
                      <a:pt x="1349" y="1906"/>
                    </a:lnTo>
                    <a:lnTo>
                      <a:pt x="1353" y="1905"/>
                    </a:lnTo>
                    <a:lnTo>
                      <a:pt x="1356" y="1910"/>
                    </a:lnTo>
                    <a:lnTo>
                      <a:pt x="1360" y="1911"/>
                    </a:lnTo>
                    <a:lnTo>
                      <a:pt x="1364" y="1909"/>
                    </a:lnTo>
                    <a:lnTo>
                      <a:pt x="1368" y="1907"/>
                    </a:lnTo>
                    <a:lnTo>
                      <a:pt x="1372" y="1911"/>
                    </a:lnTo>
                    <a:lnTo>
                      <a:pt x="1376" y="1914"/>
                    </a:lnTo>
                    <a:lnTo>
                      <a:pt x="1380" y="1909"/>
                    </a:lnTo>
                    <a:lnTo>
                      <a:pt x="1384" y="1915"/>
                    </a:lnTo>
                    <a:lnTo>
                      <a:pt x="1388" y="1916"/>
                    </a:lnTo>
                    <a:lnTo>
                      <a:pt x="1392" y="1914"/>
                    </a:lnTo>
                    <a:lnTo>
                      <a:pt x="1396" y="1917"/>
                    </a:lnTo>
                    <a:lnTo>
                      <a:pt x="1400" y="1917"/>
                    </a:lnTo>
                    <a:lnTo>
                      <a:pt x="1404" y="1918"/>
                    </a:lnTo>
                    <a:lnTo>
                      <a:pt x="1408" y="1917"/>
                    </a:lnTo>
                    <a:lnTo>
                      <a:pt x="1412" y="1918"/>
                    </a:lnTo>
                    <a:lnTo>
                      <a:pt x="1416" y="1918"/>
                    </a:lnTo>
                    <a:lnTo>
                      <a:pt x="1420" y="1920"/>
                    </a:lnTo>
                    <a:lnTo>
                      <a:pt x="1423" y="1916"/>
                    </a:lnTo>
                    <a:lnTo>
                      <a:pt x="1427" y="1920"/>
                    </a:lnTo>
                    <a:lnTo>
                      <a:pt x="1431" y="1916"/>
                    </a:lnTo>
                    <a:lnTo>
                      <a:pt x="1435" y="1916"/>
                    </a:lnTo>
                    <a:lnTo>
                      <a:pt x="1439" y="1918"/>
                    </a:lnTo>
                    <a:lnTo>
                      <a:pt x="1443" y="1917"/>
                    </a:lnTo>
                    <a:lnTo>
                      <a:pt x="1447" y="1915"/>
                    </a:lnTo>
                    <a:lnTo>
                      <a:pt x="1451" y="1917"/>
                    </a:lnTo>
                    <a:lnTo>
                      <a:pt x="1455" y="1916"/>
                    </a:lnTo>
                    <a:lnTo>
                      <a:pt x="1459" y="1915"/>
                    </a:lnTo>
                    <a:lnTo>
                      <a:pt x="1463" y="1915"/>
                    </a:lnTo>
                    <a:lnTo>
                      <a:pt x="1467" y="1914"/>
                    </a:lnTo>
                    <a:lnTo>
                      <a:pt x="1471" y="1917"/>
                    </a:lnTo>
                    <a:lnTo>
                      <a:pt x="1475" y="1911"/>
                    </a:lnTo>
                    <a:lnTo>
                      <a:pt x="1479" y="1911"/>
                    </a:lnTo>
                    <a:lnTo>
                      <a:pt x="1483" y="1909"/>
                    </a:lnTo>
                    <a:lnTo>
                      <a:pt x="1487" y="1911"/>
                    </a:lnTo>
                    <a:lnTo>
                      <a:pt x="1490" y="1909"/>
                    </a:lnTo>
                    <a:lnTo>
                      <a:pt x="1494" y="1905"/>
                    </a:lnTo>
                    <a:lnTo>
                      <a:pt x="1498" y="1907"/>
                    </a:lnTo>
                    <a:lnTo>
                      <a:pt x="1502" y="1903"/>
                    </a:lnTo>
                    <a:lnTo>
                      <a:pt x="1506" y="1900"/>
                    </a:lnTo>
                    <a:lnTo>
                      <a:pt x="1510" y="1903"/>
                    </a:lnTo>
                    <a:lnTo>
                      <a:pt x="1514" y="1900"/>
                    </a:lnTo>
                    <a:lnTo>
                      <a:pt x="1518" y="1899"/>
                    </a:lnTo>
                    <a:lnTo>
                      <a:pt x="1522" y="1899"/>
                    </a:lnTo>
                    <a:lnTo>
                      <a:pt x="1526" y="1895"/>
                    </a:lnTo>
                    <a:lnTo>
                      <a:pt x="1530" y="1898"/>
                    </a:lnTo>
                    <a:lnTo>
                      <a:pt x="1534" y="1893"/>
                    </a:lnTo>
                    <a:lnTo>
                      <a:pt x="1538" y="1888"/>
                    </a:lnTo>
                    <a:lnTo>
                      <a:pt x="1542" y="1887"/>
                    </a:lnTo>
                    <a:lnTo>
                      <a:pt x="1546" y="1888"/>
                    </a:lnTo>
                    <a:lnTo>
                      <a:pt x="1550" y="1883"/>
                    </a:lnTo>
                    <a:lnTo>
                      <a:pt x="1554" y="1883"/>
                    </a:lnTo>
                    <a:lnTo>
                      <a:pt x="1558" y="1886"/>
                    </a:lnTo>
                    <a:lnTo>
                      <a:pt x="1561" y="1878"/>
                    </a:lnTo>
                    <a:lnTo>
                      <a:pt x="1565" y="1874"/>
                    </a:lnTo>
                    <a:lnTo>
                      <a:pt x="1569" y="1872"/>
                    </a:lnTo>
                    <a:lnTo>
                      <a:pt x="1573" y="1870"/>
                    </a:lnTo>
                    <a:lnTo>
                      <a:pt x="1577" y="1870"/>
                    </a:lnTo>
                    <a:lnTo>
                      <a:pt x="1581" y="1869"/>
                    </a:lnTo>
                    <a:lnTo>
                      <a:pt x="1585" y="1864"/>
                    </a:lnTo>
                    <a:lnTo>
                      <a:pt x="1589" y="1862"/>
                    </a:lnTo>
                    <a:lnTo>
                      <a:pt x="1593" y="1860"/>
                    </a:lnTo>
                    <a:lnTo>
                      <a:pt x="1597" y="1858"/>
                    </a:lnTo>
                    <a:lnTo>
                      <a:pt x="1601" y="1856"/>
                    </a:lnTo>
                    <a:lnTo>
                      <a:pt x="1605" y="1851"/>
                    </a:lnTo>
                    <a:lnTo>
                      <a:pt x="1609" y="1851"/>
                    </a:lnTo>
                    <a:lnTo>
                      <a:pt x="1613" y="1851"/>
                    </a:lnTo>
                    <a:lnTo>
                      <a:pt x="1617" y="1842"/>
                    </a:lnTo>
                    <a:lnTo>
                      <a:pt x="1621" y="1839"/>
                    </a:lnTo>
                    <a:lnTo>
                      <a:pt x="1625" y="1840"/>
                    </a:lnTo>
                    <a:lnTo>
                      <a:pt x="1628" y="1835"/>
                    </a:lnTo>
                    <a:lnTo>
                      <a:pt x="1632" y="1833"/>
                    </a:lnTo>
                    <a:lnTo>
                      <a:pt x="1636" y="1828"/>
                    </a:lnTo>
                    <a:lnTo>
                      <a:pt x="1640" y="1828"/>
                    </a:lnTo>
                    <a:lnTo>
                      <a:pt x="1644" y="1824"/>
                    </a:lnTo>
                    <a:lnTo>
                      <a:pt x="1648" y="1817"/>
                    </a:lnTo>
                    <a:lnTo>
                      <a:pt x="1652" y="1816"/>
                    </a:lnTo>
                    <a:lnTo>
                      <a:pt x="1656" y="1811"/>
                    </a:lnTo>
                    <a:lnTo>
                      <a:pt x="1660" y="1806"/>
                    </a:lnTo>
                    <a:lnTo>
                      <a:pt x="1664" y="1802"/>
                    </a:lnTo>
                    <a:lnTo>
                      <a:pt x="1668" y="1801"/>
                    </a:lnTo>
                    <a:lnTo>
                      <a:pt x="1672" y="1795"/>
                    </a:lnTo>
                    <a:lnTo>
                      <a:pt x="1676" y="1794"/>
                    </a:lnTo>
                    <a:lnTo>
                      <a:pt x="1680" y="1792"/>
                    </a:lnTo>
                    <a:lnTo>
                      <a:pt x="1684" y="1786"/>
                    </a:lnTo>
                    <a:lnTo>
                      <a:pt x="1688" y="1781"/>
                    </a:lnTo>
                    <a:lnTo>
                      <a:pt x="1692" y="1781"/>
                    </a:lnTo>
                    <a:lnTo>
                      <a:pt x="1695" y="1776"/>
                    </a:lnTo>
                    <a:lnTo>
                      <a:pt x="1699" y="1772"/>
                    </a:lnTo>
                    <a:lnTo>
                      <a:pt x="1703" y="1765"/>
                    </a:lnTo>
                    <a:lnTo>
                      <a:pt x="1707" y="1761"/>
                    </a:lnTo>
                    <a:lnTo>
                      <a:pt x="1711" y="1757"/>
                    </a:lnTo>
                    <a:lnTo>
                      <a:pt x="1715" y="1754"/>
                    </a:lnTo>
                    <a:lnTo>
                      <a:pt x="1719" y="1751"/>
                    </a:lnTo>
                    <a:lnTo>
                      <a:pt x="1723" y="1747"/>
                    </a:lnTo>
                    <a:lnTo>
                      <a:pt x="1727" y="1745"/>
                    </a:lnTo>
                    <a:lnTo>
                      <a:pt x="1731" y="1737"/>
                    </a:lnTo>
                    <a:lnTo>
                      <a:pt x="1735" y="1734"/>
                    </a:lnTo>
                    <a:lnTo>
                      <a:pt x="1739" y="1730"/>
                    </a:lnTo>
                    <a:lnTo>
                      <a:pt x="1743" y="1722"/>
                    </a:lnTo>
                    <a:lnTo>
                      <a:pt x="1747" y="1723"/>
                    </a:lnTo>
                    <a:lnTo>
                      <a:pt x="1751" y="1720"/>
                    </a:lnTo>
                    <a:lnTo>
                      <a:pt x="1755" y="1714"/>
                    </a:lnTo>
                    <a:lnTo>
                      <a:pt x="1759" y="1708"/>
                    </a:lnTo>
                    <a:lnTo>
                      <a:pt x="1763" y="1703"/>
                    </a:lnTo>
                    <a:lnTo>
                      <a:pt x="1766" y="1700"/>
                    </a:lnTo>
                    <a:lnTo>
                      <a:pt x="1770" y="1696"/>
                    </a:lnTo>
                    <a:lnTo>
                      <a:pt x="1774" y="1689"/>
                    </a:lnTo>
                    <a:lnTo>
                      <a:pt x="1778" y="1687"/>
                    </a:lnTo>
                    <a:lnTo>
                      <a:pt x="1782" y="1678"/>
                    </a:lnTo>
                    <a:lnTo>
                      <a:pt x="1786" y="1673"/>
                    </a:lnTo>
                    <a:lnTo>
                      <a:pt x="1790" y="1667"/>
                    </a:lnTo>
                    <a:lnTo>
                      <a:pt x="1794" y="1664"/>
                    </a:lnTo>
                    <a:lnTo>
                      <a:pt x="1798" y="1660"/>
                    </a:lnTo>
                    <a:lnTo>
                      <a:pt x="1802" y="1656"/>
                    </a:lnTo>
                    <a:lnTo>
                      <a:pt x="1806" y="1652"/>
                    </a:lnTo>
                    <a:lnTo>
                      <a:pt x="1810" y="1643"/>
                    </a:lnTo>
                    <a:lnTo>
                      <a:pt x="1814" y="1643"/>
                    </a:lnTo>
                    <a:lnTo>
                      <a:pt x="1818" y="1635"/>
                    </a:lnTo>
                    <a:lnTo>
                      <a:pt x="1822" y="1627"/>
                    </a:lnTo>
                    <a:lnTo>
                      <a:pt x="1826" y="1626"/>
                    </a:lnTo>
                    <a:lnTo>
                      <a:pt x="1830" y="1621"/>
                    </a:lnTo>
                    <a:lnTo>
                      <a:pt x="1833" y="1615"/>
                    </a:lnTo>
                    <a:lnTo>
                      <a:pt x="1837" y="1612"/>
                    </a:lnTo>
                    <a:lnTo>
                      <a:pt x="1841" y="1605"/>
                    </a:lnTo>
                    <a:lnTo>
                      <a:pt x="1845" y="1600"/>
                    </a:lnTo>
                    <a:lnTo>
                      <a:pt x="1849" y="1595"/>
                    </a:lnTo>
                    <a:lnTo>
                      <a:pt x="1853" y="1589"/>
                    </a:lnTo>
                    <a:lnTo>
                      <a:pt x="1857" y="1580"/>
                    </a:lnTo>
                    <a:lnTo>
                      <a:pt x="1861" y="1578"/>
                    </a:lnTo>
                    <a:lnTo>
                      <a:pt x="1865" y="1574"/>
                    </a:lnTo>
                    <a:lnTo>
                      <a:pt x="1869" y="1568"/>
                    </a:lnTo>
                    <a:lnTo>
                      <a:pt x="1873" y="1565"/>
                    </a:lnTo>
                    <a:lnTo>
                      <a:pt x="1877" y="1557"/>
                    </a:lnTo>
                    <a:lnTo>
                      <a:pt x="1881" y="1551"/>
                    </a:lnTo>
                    <a:lnTo>
                      <a:pt x="1885" y="1547"/>
                    </a:lnTo>
                    <a:lnTo>
                      <a:pt x="1889" y="1545"/>
                    </a:lnTo>
                    <a:lnTo>
                      <a:pt x="1893" y="1533"/>
                    </a:lnTo>
                    <a:lnTo>
                      <a:pt x="1897" y="1533"/>
                    </a:lnTo>
                    <a:lnTo>
                      <a:pt x="1901" y="1524"/>
                    </a:lnTo>
                    <a:lnTo>
                      <a:pt x="1904" y="1521"/>
                    </a:lnTo>
                    <a:lnTo>
                      <a:pt x="1908" y="1514"/>
                    </a:lnTo>
                    <a:lnTo>
                      <a:pt x="1912" y="1508"/>
                    </a:lnTo>
                    <a:lnTo>
                      <a:pt x="1916" y="1504"/>
                    </a:lnTo>
                    <a:lnTo>
                      <a:pt x="1920" y="1500"/>
                    </a:lnTo>
                    <a:lnTo>
                      <a:pt x="1924" y="1492"/>
                    </a:lnTo>
                    <a:lnTo>
                      <a:pt x="1928" y="1485"/>
                    </a:lnTo>
                    <a:lnTo>
                      <a:pt x="1932" y="1483"/>
                    </a:lnTo>
                    <a:lnTo>
                      <a:pt x="1936" y="1473"/>
                    </a:lnTo>
                    <a:lnTo>
                      <a:pt x="1940" y="1468"/>
                    </a:lnTo>
                    <a:lnTo>
                      <a:pt x="1944" y="1465"/>
                    </a:lnTo>
                    <a:lnTo>
                      <a:pt x="1948" y="1457"/>
                    </a:lnTo>
                    <a:lnTo>
                      <a:pt x="1952" y="1454"/>
                    </a:lnTo>
                    <a:lnTo>
                      <a:pt x="1956" y="1450"/>
                    </a:lnTo>
                    <a:lnTo>
                      <a:pt x="1960" y="1440"/>
                    </a:lnTo>
                    <a:lnTo>
                      <a:pt x="1964" y="1437"/>
                    </a:lnTo>
                    <a:lnTo>
                      <a:pt x="1968" y="1431"/>
                    </a:lnTo>
                    <a:lnTo>
                      <a:pt x="1971" y="1423"/>
                    </a:lnTo>
                    <a:lnTo>
                      <a:pt x="1975" y="1419"/>
                    </a:lnTo>
                    <a:lnTo>
                      <a:pt x="1979" y="1414"/>
                    </a:lnTo>
                    <a:lnTo>
                      <a:pt x="1983" y="1407"/>
                    </a:lnTo>
                    <a:lnTo>
                      <a:pt x="1987" y="1403"/>
                    </a:lnTo>
                    <a:lnTo>
                      <a:pt x="1991" y="1397"/>
                    </a:lnTo>
                    <a:lnTo>
                      <a:pt x="1995" y="1392"/>
                    </a:lnTo>
                    <a:lnTo>
                      <a:pt x="1999" y="1386"/>
                    </a:lnTo>
                    <a:lnTo>
                      <a:pt x="2003" y="1376"/>
                    </a:lnTo>
                    <a:lnTo>
                      <a:pt x="2007" y="1372"/>
                    </a:lnTo>
                    <a:lnTo>
                      <a:pt x="2011" y="1367"/>
                    </a:lnTo>
                    <a:lnTo>
                      <a:pt x="2015" y="1357"/>
                    </a:lnTo>
                    <a:lnTo>
                      <a:pt x="2019" y="1352"/>
                    </a:lnTo>
                    <a:lnTo>
                      <a:pt x="2023" y="1346"/>
                    </a:lnTo>
                    <a:lnTo>
                      <a:pt x="2027" y="1345"/>
                    </a:lnTo>
                    <a:lnTo>
                      <a:pt x="2031" y="1335"/>
                    </a:lnTo>
                    <a:lnTo>
                      <a:pt x="2035" y="1327"/>
                    </a:lnTo>
                    <a:lnTo>
                      <a:pt x="2038" y="1327"/>
                    </a:lnTo>
                    <a:lnTo>
                      <a:pt x="2042" y="1314"/>
                    </a:lnTo>
                    <a:lnTo>
                      <a:pt x="2046" y="1311"/>
                    </a:lnTo>
                    <a:lnTo>
                      <a:pt x="2050" y="1305"/>
                    </a:lnTo>
                    <a:lnTo>
                      <a:pt x="2054" y="1298"/>
                    </a:lnTo>
                    <a:lnTo>
                      <a:pt x="2058" y="1294"/>
                    </a:lnTo>
                    <a:lnTo>
                      <a:pt x="2062" y="1288"/>
                    </a:lnTo>
                    <a:lnTo>
                      <a:pt x="2066" y="1281"/>
                    </a:lnTo>
                    <a:lnTo>
                      <a:pt x="2070" y="1274"/>
                    </a:lnTo>
                    <a:lnTo>
                      <a:pt x="2074" y="1271"/>
                    </a:lnTo>
                    <a:lnTo>
                      <a:pt x="2078" y="1264"/>
                    </a:lnTo>
                    <a:lnTo>
                      <a:pt x="2082" y="1257"/>
                    </a:lnTo>
                    <a:lnTo>
                      <a:pt x="2086" y="1248"/>
                    </a:lnTo>
                    <a:lnTo>
                      <a:pt x="2090" y="1246"/>
                    </a:lnTo>
                    <a:lnTo>
                      <a:pt x="2094" y="1241"/>
                    </a:lnTo>
                    <a:lnTo>
                      <a:pt x="2098" y="1234"/>
                    </a:lnTo>
                    <a:lnTo>
                      <a:pt x="2102" y="1227"/>
                    </a:lnTo>
                    <a:lnTo>
                      <a:pt x="2106" y="1221"/>
                    </a:lnTo>
                    <a:lnTo>
                      <a:pt x="2109" y="1213"/>
                    </a:lnTo>
                    <a:lnTo>
                      <a:pt x="2113" y="1212"/>
                    </a:lnTo>
                    <a:lnTo>
                      <a:pt x="2117" y="1206"/>
                    </a:lnTo>
                    <a:lnTo>
                      <a:pt x="2121" y="1197"/>
                    </a:lnTo>
                    <a:lnTo>
                      <a:pt x="2125" y="1191"/>
                    </a:lnTo>
                    <a:lnTo>
                      <a:pt x="2129" y="1184"/>
                    </a:lnTo>
                    <a:lnTo>
                      <a:pt x="2133" y="1177"/>
                    </a:lnTo>
                    <a:lnTo>
                      <a:pt x="2137" y="1175"/>
                    </a:lnTo>
                    <a:lnTo>
                      <a:pt x="2141" y="1168"/>
                    </a:lnTo>
                    <a:lnTo>
                      <a:pt x="2145" y="1159"/>
                    </a:lnTo>
                    <a:lnTo>
                      <a:pt x="2149" y="1156"/>
                    </a:lnTo>
                    <a:lnTo>
                      <a:pt x="2153" y="1147"/>
                    </a:lnTo>
                    <a:lnTo>
                      <a:pt x="2157" y="1143"/>
                    </a:lnTo>
                    <a:lnTo>
                      <a:pt x="2161" y="1141"/>
                    </a:lnTo>
                    <a:lnTo>
                      <a:pt x="2165" y="1131"/>
                    </a:lnTo>
                    <a:lnTo>
                      <a:pt x="2169" y="1122"/>
                    </a:lnTo>
                    <a:lnTo>
                      <a:pt x="2173" y="1121"/>
                    </a:lnTo>
                    <a:lnTo>
                      <a:pt x="2176" y="1114"/>
                    </a:lnTo>
                    <a:lnTo>
                      <a:pt x="2180" y="1111"/>
                    </a:lnTo>
                    <a:lnTo>
                      <a:pt x="2184" y="1102"/>
                    </a:lnTo>
                    <a:lnTo>
                      <a:pt x="2188" y="1093"/>
                    </a:lnTo>
                    <a:lnTo>
                      <a:pt x="2192" y="1090"/>
                    </a:lnTo>
                    <a:lnTo>
                      <a:pt x="2196" y="1084"/>
                    </a:lnTo>
                    <a:lnTo>
                      <a:pt x="2200" y="1081"/>
                    </a:lnTo>
                    <a:lnTo>
                      <a:pt x="2204" y="1072"/>
                    </a:lnTo>
                    <a:lnTo>
                      <a:pt x="2208" y="1065"/>
                    </a:lnTo>
                    <a:lnTo>
                      <a:pt x="2212" y="1061"/>
                    </a:lnTo>
                    <a:lnTo>
                      <a:pt x="2216" y="1058"/>
                    </a:lnTo>
                    <a:lnTo>
                      <a:pt x="2220" y="1048"/>
                    </a:lnTo>
                    <a:lnTo>
                      <a:pt x="2224" y="1043"/>
                    </a:lnTo>
                    <a:lnTo>
                      <a:pt x="2228" y="1035"/>
                    </a:lnTo>
                    <a:lnTo>
                      <a:pt x="2232" y="1029"/>
                    </a:lnTo>
                    <a:lnTo>
                      <a:pt x="2236" y="1023"/>
                    </a:lnTo>
                    <a:lnTo>
                      <a:pt x="2240" y="1017"/>
                    </a:lnTo>
                    <a:lnTo>
                      <a:pt x="2243" y="1013"/>
                    </a:lnTo>
                    <a:lnTo>
                      <a:pt x="2247" y="1012"/>
                    </a:lnTo>
                    <a:lnTo>
                      <a:pt x="2251" y="1001"/>
                    </a:lnTo>
                    <a:lnTo>
                      <a:pt x="2255" y="997"/>
                    </a:lnTo>
                    <a:lnTo>
                      <a:pt x="2259" y="989"/>
                    </a:lnTo>
                    <a:lnTo>
                      <a:pt x="2263" y="984"/>
                    </a:lnTo>
                    <a:lnTo>
                      <a:pt x="2267" y="977"/>
                    </a:lnTo>
                    <a:lnTo>
                      <a:pt x="2271" y="973"/>
                    </a:lnTo>
                    <a:lnTo>
                      <a:pt x="2275" y="967"/>
                    </a:lnTo>
                    <a:lnTo>
                      <a:pt x="2279" y="961"/>
                    </a:lnTo>
                    <a:lnTo>
                      <a:pt x="2283" y="956"/>
                    </a:lnTo>
                    <a:lnTo>
                      <a:pt x="2287" y="952"/>
                    </a:lnTo>
                    <a:lnTo>
                      <a:pt x="2291" y="944"/>
                    </a:lnTo>
                    <a:lnTo>
                      <a:pt x="2295" y="935"/>
                    </a:lnTo>
                    <a:lnTo>
                      <a:pt x="2299" y="933"/>
                    </a:lnTo>
                    <a:lnTo>
                      <a:pt x="2303" y="925"/>
                    </a:lnTo>
                    <a:lnTo>
                      <a:pt x="2307" y="923"/>
                    </a:lnTo>
                    <a:lnTo>
                      <a:pt x="2311" y="913"/>
                    </a:lnTo>
                    <a:lnTo>
                      <a:pt x="2314" y="908"/>
                    </a:lnTo>
                    <a:lnTo>
                      <a:pt x="2318" y="904"/>
                    </a:lnTo>
                    <a:lnTo>
                      <a:pt x="2322" y="898"/>
                    </a:lnTo>
                    <a:lnTo>
                      <a:pt x="2326" y="891"/>
                    </a:lnTo>
                    <a:lnTo>
                      <a:pt x="2330" y="886"/>
                    </a:lnTo>
                    <a:lnTo>
                      <a:pt x="2334" y="883"/>
                    </a:lnTo>
                    <a:lnTo>
                      <a:pt x="2338" y="875"/>
                    </a:lnTo>
                    <a:lnTo>
                      <a:pt x="2342" y="872"/>
                    </a:lnTo>
                    <a:lnTo>
                      <a:pt x="2346" y="863"/>
                    </a:lnTo>
                    <a:lnTo>
                      <a:pt x="2350" y="860"/>
                    </a:lnTo>
                    <a:lnTo>
                      <a:pt x="2354" y="853"/>
                    </a:lnTo>
                    <a:lnTo>
                      <a:pt x="2358" y="849"/>
                    </a:lnTo>
                    <a:lnTo>
                      <a:pt x="2362" y="847"/>
                    </a:lnTo>
                    <a:lnTo>
                      <a:pt x="2366" y="839"/>
                    </a:lnTo>
                    <a:lnTo>
                      <a:pt x="2370" y="830"/>
                    </a:lnTo>
                    <a:lnTo>
                      <a:pt x="2374" y="826"/>
                    </a:lnTo>
                    <a:lnTo>
                      <a:pt x="2378" y="821"/>
                    </a:lnTo>
                    <a:lnTo>
                      <a:pt x="2381" y="818"/>
                    </a:lnTo>
                    <a:lnTo>
                      <a:pt x="2385" y="812"/>
                    </a:lnTo>
                    <a:lnTo>
                      <a:pt x="2389" y="801"/>
                    </a:lnTo>
                    <a:lnTo>
                      <a:pt x="2393" y="798"/>
                    </a:lnTo>
                    <a:lnTo>
                      <a:pt x="2397" y="792"/>
                    </a:lnTo>
                    <a:lnTo>
                      <a:pt x="2401" y="790"/>
                    </a:lnTo>
                    <a:lnTo>
                      <a:pt x="2405" y="784"/>
                    </a:lnTo>
                    <a:lnTo>
                      <a:pt x="2409" y="778"/>
                    </a:lnTo>
                    <a:lnTo>
                      <a:pt x="2413" y="773"/>
                    </a:lnTo>
                    <a:lnTo>
                      <a:pt x="2417" y="770"/>
                    </a:lnTo>
                    <a:lnTo>
                      <a:pt x="2421" y="760"/>
                    </a:lnTo>
                    <a:lnTo>
                      <a:pt x="2425" y="758"/>
                    </a:lnTo>
                    <a:lnTo>
                      <a:pt x="2429" y="752"/>
                    </a:lnTo>
                    <a:lnTo>
                      <a:pt x="2433" y="748"/>
                    </a:lnTo>
                    <a:lnTo>
                      <a:pt x="2437" y="738"/>
                    </a:lnTo>
                    <a:lnTo>
                      <a:pt x="2441" y="733"/>
                    </a:lnTo>
                    <a:lnTo>
                      <a:pt x="2445" y="732"/>
                    </a:lnTo>
                    <a:lnTo>
                      <a:pt x="2449" y="725"/>
                    </a:lnTo>
                    <a:lnTo>
                      <a:pt x="2452" y="722"/>
                    </a:lnTo>
                    <a:lnTo>
                      <a:pt x="2456" y="713"/>
                    </a:lnTo>
                    <a:lnTo>
                      <a:pt x="2460" y="708"/>
                    </a:lnTo>
                    <a:lnTo>
                      <a:pt x="2464" y="703"/>
                    </a:lnTo>
                    <a:lnTo>
                      <a:pt x="2468" y="700"/>
                    </a:lnTo>
                    <a:lnTo>
                      <a:pt x="2472" y="697"/>
                    </a:lnTo>
                    <a:lnTo>
                      <a:pt x="2476" y="691"/>
                    </a:lnTo>
                    <a:lnTo>
                      <a:pt x="2480" y="688"/>
                    </a:lnTo>
                    <a:lnTo>
                      <a:pt x="2484" y="681"/>
                    </a:lnTo>
                    <a:lnTo>
                      <a:pt x="2488" y="674"/>
                    </a:lnTo>
                    <a:lnTo>
                      <a:pt x="2492" y="670"/>
                    </a:lnTo>
                    <a:lnTo>
                      <a:pt x="2496" y="665"/>
                    </a:lnTo>
                    <a:lnTo>
                      <a:pt x="2500" y="661"/>
                    </a:lnTo>
                    <a:lnTo>
                      <a:pt x="2504" y="657"/>
                    </a:lnTo>
                    <a:lnTo>
                      <a:pt x="2508" y="650"/>
                    </a:lnTo>
                    <a:lnTo>
                      <a:pt x="2512" y="649"/>
                    </a:lnTo>
                    <a:lnTo>
                      <a:pt x="2516" y="641"/>
                    </a:lnTo>
                    <a:lnTo>
                      <a:pt x="2519" y="638"/>
                    </a:lnTo>
                    <a:lnTo>
                      <a:pt x="2523" y="633"/>
                    </a:lnTo>
                    <a:lnTo>
                      <a:pt x="2527" y="629"/>
                    </a:lnTo>
                    <a:lnTo>
                      <a:pt x="2531" y="621"/>
                    </a:lnTo>
                    <a:lnTo>
                      <a:pt x="2535" y="620"/>
                    </a:lnTo>
                    <a:lnTo>
                      <a:pt x="2539" y="611"/>
                    </a:lnTo>
                    <a:lnTo>
                      <a:pt x="2543" y="611"/>
                    </a:lnTo>
                    <a:lnTo>
                      <a:pt x="2547" y="603"/>
                    </a:lnTo>
                    <a:lnTo>
                      <a:pt x="2551" y="599"/>
                    </a:lnTo>
                    <a:lnTo>
                      <a:pt x="2555" y="594"/>
                    </a:lnTo>
                    <a:lnTo>
                      <a:pt x="2559" y="594"/>
                    </a:lnTo>
                    <a:lnTo>
                      <a:pt x="2563" y="585"/>
                    </a:lnTo>
                    <a:lnTo>
                      <a:pt x="2567" y="582"/>
                    </a:lnTo>
                    <a:lnTo>
                      <a:pt x="2571" y="581"/>
                    </a:lnTo>
                    <a:lnTo>
                      <a:pt x="2575" y="569"/>
                    </a:lnTo>
                    <a:lnTo>
                      <a:pt x="2579" y="568"/>
                    </a:lnTo>
                    <a:lnTo>
                      <a:pt x="2583" y="562"/>
                    </a:lnTo>
                    <a:lnTo>
                      <a:pt x="2586" y="557"/>
                    </a:lnTo>
                    <a:lnTo>
                      <a:pt x="2590" y="554"/>
                    </a:lnTo>
                    <a:lnTo>
                      <a:pt x="2594" y="551"/>
                    </a:lnTo>
                    <a:lnTo>
                      <a:pt x="2598" y="550"/>
                    </a:lnTo>
                    <a:lnTo>
                      <a:pt x="2602" y="540"/>
                    </a:lnTo>
                    <a:lnTo>
                      <a:pt x="2606" y="535"/>
                    </a:lnTo>
                    <a:lnTo>
                      <a:pt x="2610" y="533"/>
                    </a:lnTo>
                    <a:lnTo>
                      <a:pt x="2614" y="532"/>
                    </a:lnTo>
                    <a:lnTo>
                      <a:pt x="2618" y="524"/>
                    </a:lnTo>
                    <a:lnTo>
                      <a:pt x="2622" y="519"/>
                    </a:lnTo>
                    <a:lnTo>
                      <a:pt x="2626" y="517"/>
                    </a:lnTo>
                    <a:lnTo>
                      <a:pt x="2630" y="512"/>
                    </a:lnTo>
                    <a:lnTo>
                      <a:pt x="2634" y="507"/>
                    </a:lnTo>
                    <a:lnTo>
                      <a:pt x="2638" y="500"/>
                    </a:lnTo>
                    <a:lnTo>
                      <a:pt x="2642" y="500"/>
                    </a:lnTo>
                    <a:lnTo>
                      <a:pt x="2646" y="495"/>
                    </a:lnTo>
                    <a:lnTo>
                      <a:pt x="2650" y="490"/>
                    </a:lnTo>
                    <a:lnTo>
                      <a:pt x="2654" y="487"/>
                    </a:lnTo>
                    <a:lnTo>
                      <a:pt x="2657" y="480"/>
                    </a:lnTo>
                    <a:lnTo>
                      <a:pt x="2661" y="481"/>
                    </a:lnTo>
                    <a:lnTo>
                      <a:pt x="2665" y="475"/>
                    </a:lnTo>
                    <a:lnTo>
                      <a:pt x="2669" y="469"/>
                    </a:lnTo>
                    <a:lnTo>
                      <a:pt x="2673" y="466"/>
                    </a:lnTo>
                    <a:lnTo>
                      <a:pt x="2677" y="463"/>
                    </a:lnTo>
                    <a:lnTo>
                      <a:pt x="2681" y="454"/>
                    </a:lnTo>
                    <a:lnTo>
                      <a:pt x="2685" y="458"/>
                    </a:lnTo>
                    <a:lnTo>
                      <a:pt x="2689" y="452"/>
                    </a:lnTo>
                    <a:lnTo>
                      <a:pt x="2693" y="449"/>
                    </a:lnTo>
                    <a:lnTo>
                      <a:pt x="2697" y="440"/>
                    </a:lnTo>
                    <a:lnTo>
                      <a:pt x="2701" y="437"/>
                    </a:lnTo>
                    <a:lnTo>
                      <a:pt x="2705" y="436"/>
                    </a:lnTo>
                    <a:lnTo>
                      <a:pt x="2709" y="430"/>
                    </a:lnTo>
                    <a:lnTo>
                      <a:pt x="2713" y="429"/>
                    </a:lnTo>
                    <a:lnTo>
                      <a:pt x="2717" y="424"/>
                    </a:lnTo>
                    <a:lnTo>
                      <a:pt x="2721" y="417"/>
                    </a:lnTo>
                    <a:lnTo>
                      <a:pt x="2724" y="416"/>
                    </a:lnTo>
                    <a:lnTo>
                      <a:pt x="2728" y="414"/>
                    </a:lnTo>
                    <a:lnTo>
                      <a:pt x="2732" y="408"/>
                    </a:lnTo>
                    <a:lnTo>
                      <a:pt x="2736" y="407"/>
                    </a:lnTo>
                    <a:lnTo>
                      <a:pt x="2740" y="401"/>
                    </a:lnTo>
                    <a:lnTo>
                      <a:pt x="2744" y="402"/>
                    </a:lnTo>
                    <a:lnTo>
                      <a:pt x="2748" y="391"/>
                    </a:lnTo>
                    <a:lnTo>
                      <a:pt x="2752" y="391"/>
                    </a:lnTo>
                    <a:lnTo>
                      <a:pt x="2756" y="389"/>
                    </a:lnTo>
                    <a:lnTo>
                      <a:pt x="2760" y="387"/>
                    </a:lnTo>
                    <a:lnTo>
                      <a:pt x="2764" y="381"/>
                    </a:lnTo>
                    <a:lnTo>
                      <a:pt x="2768" y="379"/>
                    </a:lnTo>
                    <a:lnTo>
                      <a:pt x="2772" y="375"/>
                    </a:lnTo>
                    <a:lnTo>
                      <a:pt x="2776" y="372"/>
                    </a:lnTo>
                    <a:lnTo>
                      <a:pt x="2780" y="369"/>
                    </a:lnTo>
                    <a:lnTo>
                      <a:pt x="2784" y="364"/>
                    </a:lnTo>
                    <a:lnTo>
                      <a:pt x="2788" y="361"/>
                    </a:lnTo>
                    <a:lnTo>
                      <a:pt x="2791" y="358"/>
                    </a:lnTo>
                    <a:lnTo>
                      <a:pt x="2795" y="358"/>
                    </a:lnTo>
                    <a:lnTo>
                      <a:pt x="2799" y="354"/>
                    </a:lnTo>
                    <a:lnTo>
                      <a:pt x="2803" y="347"/>
                    </a:lnTo>
                    <a:lnTo>
                      <a:pt x="2807" y="342"/>
                    </a:lnTo>
                    <a:lnTo>
                      <a:pt x="2811" y="343"/>
                    </a:lnTo>
                    <a:lnTo>
                      <a:pt x="2815" y="338"/>
                    </a:lnTo>
                    <a:lnTo>
                      <a:pt x="2819" y="336"/>
                    </a:lnTo>
                    <a:lnTo>
                      <a:pt x="2823" y="332"/>
                    </a:lnTo>
                    <a:lnTo>
                      <a:pt x="2827" y="329"/>
                    </a:lnTo>
                    <a:lnTo>
                      <a:pt x="2831" y="326"/>
                    </a:lnTo>
                    <a:lnTo>
                      <a:pt x="2835" y="328"/>
                    </a:lnTo>
                    <a:lnTo>
                      <a:pt x="2839" y="321"/>
                    </a:lnTo>
                    <a:lnTo>
                      <a:pt x="2843" y="317"/>
                    </a:lnTo>
                    <a:lnTo>
                      <a:pt x="2847" y="313"/>
                    </a:lnTo>
                    <a:lnTo>
                      <a:pt x="2851" y="311"/>
                    </a:lnTo>
                    <a:lnTo>
                      <a:pt x="2855" y="308"/>
                    </a:lnTo>
                    <a:lnTo>
                      <a:pt x="2859" y="306"/>
                    </a:lnTo>
                    <a:lnTo>
                      <a:pt x="2862" y="302"/>
                    </a:lnTo>
                    <a:lnTo>
                      <a:pt x="2866" y="303"/>
                    </a:lnTo>
                    <a:lnTo>
                      <a:pt x="2870" y="296"/>
                    </a:lnTo>
                    <a:lnTo>
                      <a:pt x="2874" y="294"/>
                    </a:lnTo>
                    <a:lnTo>
                      <a:pt x="2878" y="293"/>
                    </a:lnTo>
                    <a:lnTo>
                      <a:pt x="2882" y="291"/>
                    </a:lnTo>
                    <a:lnTo>
                      <a:pt x="2886" y="285"/>
                    </a:lnTo>
                    <a:lnTo>
                      <a:pt x="2890" y="284"/>
                    </a:lnTo>
                    <a:lnTo>
                      <a:pt x="2894" y="282"/>
                    </a:lnTo>
                    <a:lnTo>
                      <a:pt x="2898" y="279"/>
                    </a:lnTo>
                    <a:lnTo>
                      <a:pt x="2902" y="273"/>
                    </a:lnTo>
                    <a:lnTo>
                      <a:pt x="2906" y="271"/>
                    </a:lnTo>
                    <a:lnTo>
                      <a:pt x="2910" y="268"/>
                    </a:lnTo>
                    <a:lnTo>
                      <a:pt x="2914" y="265"/>
                    </a:lnTo>
                    <a:lnTo>
                      <a:pt x="2918" y="265"/>
                    </a:lnTo>
                    <a:lnTo>
                      <a:pt x="2922" y="260"/>
                    </a:lnTo>
                    <a:lnTo>
                      <a:pt x="2926" y="255"/>
                    </a:lnTo>
                    <a:lnTo>
                      <a:pt x="2929" y="256"/>
                    </a:lnTo>
                    <a:lnTo>
                      <a:pt x="2933" y="250"/>
                    </a:lnTo>
                    <a:lnTo>
                      <a:pt x="2937" y="248"/>
                    </a:lnTo>
                    <a:lnTo>
                      <a:pt x="2941" y="245"/>
                    </a:lnTo>
                    <a:lnTo>
                      <a:pt x="2945" y="248"/>
                    </a:lnTo>
                    <a:lnTo>
                      <a:pt x="2949" y="241"/>
                    </a:lnTo>
                    <a:lnTo>
                      <a:pt x="2953" y="239"/>
                    </a:lnTo>
                    <a:lnTo>
                      <a:pt x="2957" y="239"/>
                    </a:lnTo>
                    <a:lnTo>
                      <a:pt x="2961" y="232"/>
                    </a:lnTo>
                    <a:lnTo>
                      <a:pt x="2965" y="232"/>
                    </a:lnTo>
                    <a:lnTo>
                      <a:pt x="2969" y="230"/>
                    </a:lnTo>
                    <a:lnTo>
                      <a:pt x="2973" y="227"/>
                    </a:lnTo>
                    <a:lnTo>
                      <a:pt x="2977" y="227"/>
                    </a:lnTo>
                    <a:lnTo>
                      <a:pt x="2981" y="223"/>
                    </a:lnTo>
                    <a:lnTo>
                      <a:pt x="2985" y="221"/>
                    </a:lnTo>
                    <a:lnTo>
                      <a:pt x="2989" y="219"/>
                    </a:lnTo>
                    <a:lnTo>
                      <a:pt x="2993" y="214"/>
                    </a:lnTo>
                    <a:lnTo>
                      <a:pt x="2997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6" name="Line 3158"/>
              <p:cNvSpPr>
                <a:spLocks noChangeShapeType="1"/>
              </p:cNvSpPr>
              <p:nvPr/>
            </p:nvSpPr>
            <p:spPr bwMode="auto">
              <a:xfrm flipV="1"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7" name="Line 3159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8" name="Line 3160"/>
              <p:cNvSpPr>
                <a:spLocks noChangeShapeType="1"/>
              </p:cNvSpPr>
              <p:nvPr/>
            </p:nvSpPr>
            <p:spPr bwMode="auto">
              <a:xfrm flipV="1"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09" name="Freeform 3161"/>
              <p:cNvSpPr>
                <a:spLocks/>
              </p:cNvSpPr>
              <p:nvPr/>
            </p:nvSpPr>
            <p:spPr bwMode="auto">
              <a:xfrm>
                <a:off x="3077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0" name="Line 3162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1" name="Line 3163"/>
              <p:cNvSpPr>
                <a:spLocks noChangeShapeType="1"/>
              </p:cNvSpPr>
              <p:nvPr/>
            </p:nvSpPr>
            <p:spPr bwMode="auto">
              <a:xfrm flipV="1">
                <a:off x="308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2" name="Freeform 3164"/>
              <p:cNvSpPr>
                <a:spLocks/>
              </p:cNvSpPr>
              <p:nvPr/>
            </p:nvSpPr>
            <p:spPr bwMode="auto">
              <a:xfrm flipV="1">
                <a:off x="3087" y="911"/>
                <a:ext cx="1726" cy="1105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20"/>
                  </a:cxn>
                  <a:cxn ang="0">
                    <a:pos x="138" y="39"/>
                  </a:cxn>
                  <a:cxn ang="0">
                    <a:pos x="186" y="61"/>
                  </a:cxn>
                  <a:cxn ang="0">
                    <a:pos x="233" y="93"/>
                  </a:cxn>
                  <a:cxn ang="0">
                    <a:pos x="280" y="135"/>
                  </a:cxn>
                  <a:cxn ang="0">
                    <a:pos x="327" y="184"/>
                  </a:cxn>
                  <a:cxn ang="0">
                    <a:pos x="375" y="247"/>
                  </a:cxn>
                  <a:cxn ang="0">
                    <a:pos x="422" y="318"/>
                  </a:cxn>
                  <a:cxn ang="0">
                    <a:pos x="469" y="399"/>
                  </a:cxn>
                  <a:cxn ang="0">
                    <a:pos x="517" y="483"/>
                  </a:cxn>
                  <a:cxn ang="0">
                    <a:pos x="564" y="576"/>
                  </a:cxn>
                  <a:cxn ang="0">
                    <a:pos x="611" y="675"/>
                  </a:cxn>
                  <a:cxn ang="0">
                    <a:pos x="659" y="780"/>
                  </a:cxn>
                  <a:cxn ang="0">
                    <a:pos x="706" y="891"/>
                  </a:cxn>
                  <a:cxn ang="0">
                    <a:pos x="753" y="998"/>
                  </a:cxn>
                  <a:cxn ang="0">
                    <a:pos x="801" y="1105"/>
                  </a:cxn>
                  <a:cxn ang="0">
                    <a:pos x="848" y="1210"/>
                  </a:cxn>
                  <a:cxn ang="0">
                    <a:pos x="895" y="1309"/>
                  </a:cxn>
                  <a:cxn ang="0">
                    <a:pos x="942" y="1409"/>
                  </a:cxn>
                  <a:cxn ang="0">
                    <a:pos x="990" y="1500"/>
                  </a:cxn>
                  <a:cxn ang="0">
                    <a:pos x="1037" y="1580"/>
                  </a:cxn>
                  <a:cxn ang="0">
                    <a:pos x="1084" y="1657"/>
                  </a:cxn>
                  <a:cxn ang="0">
                    <a:pos x="1132" y="1725"/>
                  </a:cxn>
                  <a:cxn ang="0">
                    <a:pos x="1179" y="1783"/>
                  </a:cxn>
                  <a:cxn ang="0">
                    <a:pos x="1226" y="1829"/>
                  </a:cxn>
                  <a:cxn ang="0">
                    <a:pos x="1274" y="1864"/>
                  </a:cxn>
                  <a:cxn ang="0">
                    <a:pos x="1321" y="1895"/>
                  </a:cxn>
                  <a:cxn ang="0">
                    <a:pos x="1368" y="1913"/>
                  </a:cxn>
                  <a:cxn ang="0">
                    <a:pos x="1416" y="1918"/>
                  </a:cxn>
                  <a:cxn ang="0">
                    <a:pos x="1463" y="1916"/>
                  </a:cxn>
                  <a:cxn ang="0">
                    <a:pos x="1510" y="1899"/>
                  </a:cxn>
                  <a:cxn ang="0">
                    <a:pos x="1558" y="1878"/>
                  </a:cxn>
                  <a:cxn ang="0">
                    <a:pos x="1605" y="1849"/>
                  </a:cxn>
                  <a:cxn ang="0">
                    <a:pos x="1652" y="1811"/>
                  </a:cxn>
                  <a:cxn ang="0">
                    <a:pos x="1699" y="1770"/>
                  </a:cxn>
                  <a:cxn ang="0">
                    <a:pos x="1747" y="1722"/>
                  </a:cxn>
                  <a:cxn ang="0">
                    <a:pos x="1794" y="1664"/>
                  </a:cxn>
                  <a:cxn ang="0">
                    <a:pos x="1841" y="1603"/>
                  </a:cxn>
                  <a:cxn ang="0">
                    <a:pos x="1889" y="1540"/>
                  </a:cxn>
                  <a:cxn ang="0">
                    <a:pos x="1936" y="1471"/>
                  </a:cxn>
                  <a:cxn ang="0">
                    <a:pos x="1983" y="1408"/>
                  </a:cxn>
                  <a:cxn ang="0">
                    <a:pos x="2031" y="1334"/>
                  </a:cxn>
                  <a:cxn ang="0">
                    <a:pos x="2078" y="1264"/>
                  </a:cxn>
                  <a:cxn ang="0">
                    <a:pos x="2125" y="1186"/>
                  </a:cxn>
                  <a:cxn ang="0">
                    <a:pos x="2173" y="1113"/>
                  </a:cxn>
                  <a:cxn ang="0">
                    <a:pos x="2220" y="1040"/>
                  </a:cxn>
                  <a:cxn ang="0">
                    <a:pos x="2267" y="977"/>
                  </a:cxn>
                  <a:cxn ang="0">
                    <a:pos x="2314" y="907"/>
                  </a:cxn>
                  <a:cxn ang="0">
                    <a:pos x="2362" y="842"/>
                  </a:cxn>
                  <a:cxn ang="0">
                    <a:pos x="2409" y="777"/>
                  </a:cxn>
                  <a:cxn ang="0">
                    <a:pos x="2456" y="714"/>
                  </a:cxn>
                  <a:cxn ang="0">
                    <a:pos x="2504" y="653"/>
                  </a:cxn>
                  <a:cxn ang="0">
                    <a:pos x="2551" y="597"/>
                  </a:cxn>
                  <a:cxn ang="0">
                    <a:pos x="2598" y="545"/>
                  </a:cxn>
                  <a:cxn ang="0">
                    <a:pos x="2646" y="492"/>
                  </a:cxn>
                  <a:cxn ang="0">
                    <a:pos x="2693" y="448"/>
                  </a:cxn>
                  <a:cxn ang="0">
                    <a:pos x="2740" y="402"/>
                  </a:cxn>
                  <a:cxn ang="0">
                    <a:pos x="2788" y="359"/>
                  </a:cxn>
                  <a:cxn ang="0">
                    <a:pos x="2835" y="324"/>
                  </a:cxn>
                  <a:cxn ang="0">
                    <a:pos x="2882" y="284"/>
                  </a:cxn>
                  <a:cxn ang="0">
                    <a:pos x="2929" y="256"/>
                  </a:cxn>
                  <a:cxn ang="0">
                    <a:pos x="2977" y="225"/>
                  </a:cxn>
                </a:cxnLst>
                <a:rect l="0" t="0" r="r" b="b"/>
                <a:pathLst>
                  <a:path w="2997" h="1919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4" y="1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36" y="6"/>
                    </a:lnTo>
                    <a:lnTo>
                      <a:pt x="40" y="6"/>
                    </a:lnTo>
                    <a:lnTo>
                      <a:pt x="44" y="7"/>
                    </a:lnTo>
                    <a:lnTo>
                      <a:pt x="48" y="7"/>
                    </a:lnTo>
                    <a:lnTo>
                      <a:pt x="52" y="12"/>
                    </a:lnTo>
                    <a:lnTo>
                      <a:pt x="55" y="8"/>
                    </a:lnTo>
                    <a:lnTo>
                      <a:pt x="59" y="12"/>
                    </a:lnTo>
                    <a:lnTo>
                      <a:pt x="63" y="10"/>
                    </a:lnTo>
                    <a:lnTo>
                      <a:pt x="67" y="14"/>
                    </a:lnTo>
                    <a:lnTo>
                      <a:pt x="71" y="11"/>
                    </a:lnTo>
                    <a:lnTo>
                      <a:pt x="75" y="16"/>
                    </a:lnTo>
                    <a:lnTo>
                      <a:pt x="79" y="14"/>
                    </a:lnTo>
                    <a:lnTo>
                      <a:pt x="83" y="16"/>
                    </a:lnTo>
                    <a:lnTo>
                      <a:pt x="87" y="17"/>
                    </a:lnTo>
                    <a:lnTo>
                      <a:pt x="91" y="20"/>
                    </a:lnTo>
                    <a:lnTo>
                      <a:pt x="95" y="18"/>
                    </a:lnTo>
                    <a:lnTo>
                      <a:pt x="99" y="20"/>
                    </a:lnTo>
                    <a:lnTo>
                      <a:pt x="103" y="20"/>
                    </a:lnTo>
                    <a:lnTo>
                      <a:pt x="107" y="19"/>
                    </a:lnTo>
                    <a:lnTo>
                      <a:pt x="111" y="23"/>
                    </a:lnTo>
                    <a:lnTo>
                      <a:pt x="115" y="29"/>
                    </a:lnTo>
                    <a:lnTo>
                      <a:pt x="119" y="24"/>
                    </a:lnTo>
                    <a:lnTo>
                      <a:pt x="122" y="31"/>
                    </a:lnTo>
                    <a:lnTo>
                      <a:pt x="126" y="24"/>
                    </a:lnTo>
                    <a:lnTo>
                      <a:pt x="130" y="31"/>
                    </a:lnTo>
                    <a:lnTo>
                      <a:pt x="134" y="34"/>
                    </a:lnTo>
                    <a:lnTo>
                      <a:pt x="138" y="39"/>
                    </a:lnTo>
                    <a:lnTo>
                      <a:pt x="142" y="39"/>
                    </a:lnTo>
                    <a:lnTo>
                      <a:pt x="146" y="37"/>
                    </a:lnTo>
                    <a:lnTo>
                      <a:pt x="150" y="42"/>
                    </a:lnTo>
                    <a:lnTo>
                      <a:pt x="154" y="41"/>
                    </a:lnTo>
                    <a:lnTo>
                      <a:pt x="158" y="45"/>
                    </a:lnTo>
                    <a:lnTo>
                      <a:pt x="162" y="46"/>
                    </a:lnTo>
                    <a:lnTo>
                      <a:pt x="166" y="46"/>
                    </a:lnTo>
                    <a:lnTo>
                      <a:pt x="170" y="49"/>
                    </a:lnTo>
                    <a:lnTo>
                      <a:pt x="174" y="52"/>
                    </a:lnTo>
                    <a:lnTo>
                      <a:pt x="178" y="55"/>
                    </a:lnTo>
                    <a:lnTo>
                      <a:pt x="182" y="55"/>
                    </a:lnTo>
                    <a:lnTo>
                      <a:pt x="186" y="61"/>
                    </a:lnTo>
                    <a:lnTo>
                      <a:pt x="189" y="61"/>
                    </a:lnTo>
                    <a:lnTo>
                      <a:pt x="193" y="66"/>
                    </a:lnTo>
                    <a:lnTo>
                      <a:pt x="197" y="66"/>
                    </a:lnTo>
                    <a:lnTo>
                      <a:pt x="201" y="69"/>
                    </a:lnTo>
                    <a:lnTo>
                      <a:pt x="205" y="72"/>
                    </a:lnTo>
                    <a:lnTo>
                      <a:pt x="209" y="75"/>
                    </a:lnTo>
                    <a:lnTo>
                      <a:pt x="213" y="76"/>
                    </a:lnTo>
                    <a:lnTo>
                      <a:pt x="217" y="78"/>
                    </a:lnTo>
                    <a:lnTo>
                      <a:pt x="221" y="82"/>
                    </a:lnTo>
                    <a:lnTo>
                      <a:pt x="225" y="87"/>
                    </a:lnTo>
                    <a:lnTo>
                      <a:pt x="229" y="85"/>
                    </a:lnTo>
                    <a:lnTo>
                      <a:pt x="233" y="93"/>
                    </a:lnTo>
                    <a:lnTo>
                      <a:pt x="237" y="96"/>
                    </a:lnTo>
                    <a:lnTo>
                      <a:pt x="241" y="101"/>
                    </a:lnTo>
                    <a:lnTo>
                      <a:pt x="245" y="102"/>
                    </a:lnTo>
                    <a:lnTo>
                      <a:pt x="249" y="105"/>
                    </a:lnTo>
                    <a:lnTo>
                      <a:pt x="253" y="107"/>
                    </a:lnTo>
                    <a:lnTo>
                      <a:pt x="257" y="112"/>
                    </a:lnTo>
                    <a:lnTo>
                      <a:pt x="260" y="117"/>
                    </a:lnTo>
                    <a:lnTo>
                      <a:pt x="264" y="123"/>
                    </a:lnTo>
                    <a:lnTo>
                      <a:pt x="268" y="125"/>
                    </a:lnTo>
                    <a:lnTo>
                      <a:pt x="272" y="128"/>
                    </a:lnTo>
                    <a:lnTo>
                      <a:pt x="276" y="135"/>
                    </a:lnTo>
                    <a:lnTo>
                      <a:pt x="280" y="135"/>
                    </a:lnTo>
                    <a:lnTo>
                      <a:pt x="284" y="137"/>
                    </a:lnTo>
                    <a:lnTo>
                      <a:pt x="288" y="144"/>
                    </a:lnTo>
                    <a:lnTo>
                      <a:pt x="292" y="147"/>
                    </a:lnTo>
                    <a:lnTo>
                      <a:pt x="296" y="153"/>
                    </a:lnTo>
                    <a:lnTo>
                      <a:pt x="300" y="153"/>
                    </a:lnTo>
                    <a:lnTo>
                      <a:pt x="304" y="159"/>
                    </a:lnTo>
                    <a:lnTo>
                      <a:pt x="308" y="167"/>
                    </a:lnTo>
                    <a:lnTo>
                      <a:pt x="312" y="170"/>
                    </a:lnTo>
                    <a:lnTo>
                      <a:pt x="316" y="173"/>
                    </a:lnTo>
                    <a:lnTo>
                      <a:pt x="320" y="178"/>
                    </a:lnTo>
                    <a:lnTo>
                      <a:pt x="324" y="184"/>
                    </a:lnTo>
                    <a:lnTo>
                      <a:pt x="327" y="184"/>
                    </a:lnTo>
                    <a:lnTo>
                      <a:pt x="331" y="191"/>
                    </a:lnTo>
                    <a:lnTo>
                      <a:pt x="335" y="196"/>
                    </a:lnTo>
                    <a:lnTo>
                      <a:pt x="339" y="205"/>
                    </a:lnTo>
                    <a:lnTo>
                      <a:pt x="343" y="203"/>
                    </a:lnTo>
                    <a:lnTo>
                      <a:pt x="347" y="209"/>
                    </a:lnTo>
                    <a:lnTo>
                      <a:pt x="351" y="220"/>
                    </a:lnTo>
                    <a:lnTo>
                      <a:pt x="355" y="220"/>
                    </a:lnTo>
                    <a:lnTo>
                      <a:pt x="359" y="228"/>
                    </a:lnTo>
                    <a:lnTo>
                      <a:pt x="363" y="234"/>
                    </a:lnTo>
                    <a:lnTo>
                      <a:pt x="367" y="240"/>
                    </a:lnTo>
                    <a:lnTo>
                      <a:pt x="371" y="240"/>
                    </a:lnTo>
                    <a:lnTo>
                      <a:pt x="375" y="247"/>
                    </a:lnTo>
                    <a:lnTo>
                      <a:pt x="379" y="255"/>
                    </a:lnTo>
                    <a:lnTo>
                      <a:pt x="383" y="258"/>
                    </a:lnTo>
                    <a:lnTo>
                      <a:pt x="387" y="264"/>
                    </a:lnTo>
                    <a:lnTo>
                      <a:pt x="391" y="271"/>
                    </a:lnTo>
                    <a:lnTo>
                      <a:pt x="394" y="276"/>
                    </a:lnTo>
                    <a:lnTo>
                      <a:pt x="398" y="284"/>
                    </a:lnTo>
                    <a:lnTo>
                      <a:pt x="402" y="285"/>
                    </a:lnTo>
                    <a:lnTo>
                      <a:pt x="406" y="295"/>
                    </a:lnTo>
                    <a:lnTo>
                      <a:pt x="410" y="299"/>
                    </a:lnTo>
                    <a:lnTo>
                      <a:pt x="414" y="306"/>
                    </a:lnTo>
                    <a:lnTo>
                      <a:pt x="418" y="308"/>
                    </a:lnTo>
                    <a:lnTo>
                      <a:pt x="422" y="318"/>
                    </a:lnTo>
                    <a:lnTo>
                      <a:pt x="426" y="326"/>
                    </a:lnTo>
                    <a:lnTo>
                      <a:pt x="430" y="330"/>
                    </a:lnTo>
                    <a:lnTo>
                      <a:pt x="434" y="337"/>
                    </a:lnTo>
                    <a:lnTo>
                      <a:pt x="438" y="340"/>
                    </a:lnTo>
                    <a:lnTo>
                      <a:pt x="442" y="348"/>
                    </a:lnTo>
                    <a:lnTo>
                      <a:pt x="446" y="358"/>
                    </a:lnTo>
                    <a:lnTo>
                      <a:pt x="450" y="365"/>
                    </a:lnTo>
                    <a:lnTo>
                      <a:pt x="454" y="367"/>
                    </a:lnTo>
                    <a:lnTo>
                      <a:pt x="458" y="378"/>
                    </a:lnTo>
                    <a:lnTo>
                      <a:pt x="462" y="384"/>
                    </a:lnTo>
                    <a:lnTo>
                      <a:pt x="465" y="389"/>
                    </a:lnTo>
                    <a:lnTo>
                      <a:pt x="469" y="399"/>
                    </a:lnTo>
                    <a:lnTo>
                      <a:pt x="473" y="403"/>
                    </a:lnTo>
                    <a:lnTo>
                      <a:pt x="477" y="407"/>
                    </a:lnTo>
                    <a:lnTo>
                      <a:pt x="481" y="418"/>
                    </a:lnTo>
                    <a:lnTo>
                      <a:pt x="485" y="424"/>
                    </a:lnTo>
                    <a:lnTo>
                      <a:pt x="489" y="432"/>
                    </a:lnTo>
                    <a:lnTo>
                      <a:pt x="493" y="439"/>
                    </a:lnTo>
                    <a:lnTo>
                      <a:pt x="497" y="445"/>
                    </a:lnTo>
                    <a:lnTo>
                      <a:pt x="501" y="453"/>
                    </a:lnTo>
                    <a:lnTo>
                      <a:pt x="505" y="465"/>
                    </a:lnTo>
                    <a:lnTo>
                      <a:pt x="509" y="471"/>
                    </a:lnTo>
                    <a:lnTo>
                      <a:pt x="513" y="477"/>
                    </a:lnTo>
                    <a:lnTo>
                      <a:pt x="517" y="483"/>
                    </a:lnTo>
                    <a:lnTo>
                      <a:pt x="521" y="491"/>
                    </a:lnTo>
                    <a:lnTo>
                      <a:pt x="525" y="497"/>
                    </a:lnTo>
                    <a:lnTo>
                      <a:pt x="529" y="506"/>
                    </a:lnTo>
                    <a:lnTo>
                      <a:pt x="532" y="514"/>
                    </a:lnTo>
                    <a:lnTo>
                      <a:pt x="536" y="521"/>
                    </a:lnTo>
                    <a:lnTo>
                      <a:pt x="540" y="532"/>
                    </a:lnTo>
                    <a:lnTo>
                      <a:pt x="544" y="537"/>
                    </a:lnTo>
                    <a:lnTo>
                      <a:pt x="548" y="545"/>
                    </a:lnTo>
                    <a:lnTo>
                      <a:pt x="552" y="553"/>
                    </a:lnTo>
                    <a:lnTo>
                      <a:pt x="556" y="557"/>
                    </a:lnTo>
                    <a:lnTo>
                      <a:pt x="560" y="572"/>
                    </a:lnTo>
                    <a:lnTo>
                      <a:pt x="564" y="576"/>
                    </a:lnTo>
                    <a:lnTo>
                      <a:pt x="568" y="585"/>
                    </a:lnTo>
                    <a:lnTo>
                      <a:pt x="572" y="595"/>
                    </a:lnTo>
                    <a:lnTo>
                      <a:pt x="576" y="604"/>
                    </a:lnTo>
                    <a:lnTo>
                      <a:pt x="580" y="610"/>
                    </a:lnTo>
                    <a:lnTo>
                      <a:pt x="584" y="620"/>
                    </a:lnTo>
                    <a:lnTo>
                      <a:pt x="588" y="630"/>
                    </a:lnTo>
                    <a:lnTo>
                      <a:pt x="592" y="633"/>
                    </a:lnTo>
                    <a:lnTo>
                      <a:pt x="596" y="645"/>
                    </a:lnTo>
                    <a:lnTo>
                      <a:pt x="600" y="653"/>
                    </a:lnTo>
                    <a:lnTo>
                      <a:pt x="603" y="661"/>
                    </a:lnTo>
                    <a:lnTo>
                      <a:pt x="607" y="668"/>
                    </a:lnTo>
                    <a:lnTo>
                      <a:pt x="611" y="675"/>
                    </a:lnTo>
                    <a:lnTo>
                      <a:pt x="615" y="685"/>
                    </a:lnTo>
                    <a:lnTo>
                      <a:pt x="619" y="695"/>
                    </a:lnTo>
                    <a:lnTo>
                      <a:pt x="623" y="704"/>
                    </a:lnTo>
                    <a:lnTo>
                      <a:pt x="627" y="713"/>
                    </a:lnTo>
                    <a:lnTo>
                      <a:pt x="631" y="721"/>
                    </a:lnTo>
                    <a:lnTo>
                      <a:pt x="635" y="727"/>
                    </a:lnTo>
                    <a:lnTo>
                      <a:pt x="639" y="736"/>
                    </a:lnTo>
                    <a:lnTo>
                      <a:pt x="643" y="747"/>
                    </a:lnTo>
                    <a:lnTo>
                      <a:pt x="647" y="757"/>
                    </a:lnTo>
                    <a:lnTo>
                      <a:pt x="651" y="766"/>
                    </a:lnTo>
                    <a:lnTo>
                      <a:pt x="655" y="773"/>
                    </a:lnTo>
                    <a:lnTo>
                      <a:pt x="659" y="780"/>
                    </a:lnTo>
                    <a:lnTo>
                      <a:pt x="663" y="793"/>
                    </a:lnTo>
                    <a:lnTo>
                      <a:pt x="667" y="800"/>
                    </a:lnTo>
                    <a:lnTo>
                      <a:pt x="670" y="806"/>
                    </a:lnTo>
                    <a:lnTo>
                      <a:pt x="674" y="819"/>
                    </a:lnTo>
                    <a:lnTo>
                      <a:pt x="678" y="828"/>
                    </a:lnTo>
                    <a:lnTo>
                      <a:pt x="682" y="834"/>
                    </a:lnTo>
                    <a:lnTo>
                      <a:pt x="686" y="844"/>
                    </a:lnTo>
                    <a:lnTo>
                      <a:pt x="690" y="856"/>
                    </a:lnTo>
                    <a:lnTo>
                      <a:pt x="694" y="862"/>
                    </a:lnTo>
                    <a:lnTo>
                      <a:pt x="698" y="871"/>
                    </a:lnTo>
                    <a:lnTo>
                      <a:pt x="702" y="881"/>
                    </a:lnTo>
                    <a:lnTo>
                      <a:pt x="706" y="891"/>
                    </a:lnTo>
                    <a:lnTo>
                      <a:pt x="710" y="899"/>
                    </a:lnTo>
                    <a:lnTo>
                      <a:pt x="714" y="907"/>
                    </a:lnTo>
                    <a:lnTo>
                      <a:pt x="718" y="915"/>
                    </a:lnTo>
                    <a:lnTo>
                      <a:pt x="722" y="924"/>
                    </a:lnTo>
                    <a:lnTo>
                      <a:pt x="726" y="930"/>
                    </a:lnTo>
                    <a:lnTo>
                      <a:pt x="730" y="944"/>
                    </a:lnTo>
                    <a:lnTo>
                      <a:pt x="734" y="954"/>
                    </a:lnTo>
                    <a:lnTo>
                      <a:pt x="737" y="962"/>
                    </a:lnTo>
                    <a:lnTo>
                      <a:pt x="741" y="969"/>
                    </a:lnTo>
                    <a:lnTo>
                      <a:pt x="745" y="983"/>
                    </a:lnTo>
                    <a:lnTo>
                      <a:pt x="749" y="989"/>
                    </a:lnTo>
                    <a:lnTo>
                      <a:pt x="753" y="998"/>
                    </a:lnTo>
                    <a:lnTo>
                      <a:pt x="757" y="1001"/>
                    </a:lnTo>
                    <a:lnTo>
                      <a:pt x="761" y="1016"/>
                    </a:lnTo>
                    <a:lnTo>
                      <a:pt x="765" y="1022"/>
                    </a:lnTo>
                    <a:lnTo>
                      <a:pt x="769" y="1031"/>
                    </a:lnTo>
                    <a:lnTo>
                      <a:pt x="773" y="1040"/>
                    </a:lnTo>
                    <a:lnTo>
                      <a:pt x="777" y="1048"/>
                    </a:lnTo>
                    <a:lnTo>
                      <a:pt x="781" y="1058"/>
                    </a:lnTo>
                    <a:lnTo>
                      <a:pt x="785" y="1069"/>
                    </a:lnTo>
                    <a:lnTo>
                      <a:pt x="789" y="1078"/>
                    </a:lnTo>
                    <a:lnTo>
                      <a:pt x="793" y="1087"/>
                    </a:lnTo>
                    <a:lnTo>
                      <a:pt x="797" y="1096"/>
                    </a:lnTo>
                    <a:lnTo>
                      <a:pt x="801" y="1105"/>
                    </a:lnTo>
                    <a:lnTo>
                      <a:pt x="805" y="1115"/>
                    </a:lnTo>
                    <a:lnTo>
                      <a:pt x="808" y="1121"/>
                    </a:lnTo>
                    <a:lnTo>
                      <a:pt x="812" y="1128"/>
                    </a:lnTo>
                    <a:lnTo>
                      <a:pt x="816" y="1139"/>
                    </a:lnTo>
                    <a:lnTo>
                      <a:pt x="820" y="1145"/>
                    </a:lnTo>
                    <a:lnTo>
                      <a:pt x="824" y="1157"/>
                    </a:lnTo>
                    <a:lnTo>
                      <a:pt x="828" y="1167"/>
                    </a:lnTo>
                    <a:lnTo>
                      <a:pt x="832" y="1175"/>
                    </a:lnTo>
                    <a:lnTo>
                      <a:pt x="836" y="1184"/>
                    </a:lnTo>
                    <a:lnTo>
                      <a:pt x="840" y="1194"/>
                    </a:lnTo>
                    <a:lnTo>
                      <a:pt x="844" y="1199"/>
                    </a:lnTo>
                    <a:lnTo>
                      <a:pt x="848" y="1210"/>
                    </a:lnTo>
                    <a:lnTo>
                      <a:pt x="852" y="1221"/>
                    </a:lnTo>
                    <a:lnTo>
                      <a:pt x="856" y="1226"/>
                    </a:lnTo>
                    <a:lnTo>
                      <a:pt x="860" y="1238"/>
                    </a:lnTo>
                    <a:lnTo>
                      <a:pt x="864" y="1245"/>
                    </a:lnTo>
                    <a:lnTo>
                      <a:pt x="868" y="1252"/>
                    </a:lnTo>
                    <a:lnTo>
                      <a:pt x="872" y="1261"/>
                    </a:lnTo>
                    <a:lnTo>
                      <a:pt x="875" y="1270"/>
                    </a:lnTo>
                    <a:lnTo>
                      <a:pt x="879" y="1276"/>
                    </a:lnTo>
                    <a:lnTo>
                      <a:pt x="883" y="1288"/>
                    </a:lnTo>
                    <a:lnTo>
                      <a:pt x="887" y="1298"/>
                    </a:lnTo>
                    <a:lnTo>
                      <a:pt x="891" y="1305"/>
                    </a:lnTo>
                    <a:lnTo>
                      <a:pt x="895" y="1309"/>
                    </a:lnTo>
                    <a:lnTo>
                      <a:pt x="899" y="1320"/>
                    </a:lnTo>
                    <a:lnTo>
                      <a:pt x="903" y="1327"/>
                    </a:lnTo>
                    <a:lnTo>
                      <a:pt x="907" y="1335"/>
                    </a:lnTo>
                    <a:lnTo>
                      <a:pt x="911" y="1344"/>
                    </a:lnTo>
                    <a:lnTo>
                      <a:pt x="915" y="1353"/>
                    </a:lnTo>
                    <a:lnTo>
                      <a:pt x="919" y="1361"/>
                    </a:lnTo>
                    <a:lnTo>
                      <a:pt x="923" y="1367"/>
                    </a:lnTo>
                    <a:lnTo>
                      <a:pt x="927" y="1377"/>
                    </a:lnTo>
                    <a:lnTo>
                      <a:pt x="931" y="1385"/>
                    </a:lnTo>
                    <a:lnTo>
                      <a:pt x="935" y="1397"/>
                    </a:lnTo>
                    <a:lnTo>
                      <a:pt x="939" y="1404"/>
                    </a:lnTo>
                    <a:lnTo>
                      <a:pt x="942" y="1409"/>
                    </a:lnTo>
                    <a:lnTo>
                      <a:pt x="946" y="1420"/>
                    </a:lnTo>
                    <a:lnTo>
                      <a:pt x="950" y="1423"/>
                    </a:lnTo>
                    <a:lnTo>
                      <a:pt x="954" y="1433"/>
                    </a:lnTo>
                    <a:lnTo>
                      <a:pt x="958" y="1441"/>
                    </a:lnTo>
                    <a:lnTo>
                      <a:pt x="962" y="1452"/>
                    </a:lnTo>
                    <a:lnTo>
                      <a:pt x="966" y="1456"/>
                    </a:lnTo>
                    <a:lnTo>
                      <a:pt x="970" y="1462"/>
                    </a:lnTo>
                    <a:lnTo>
                      <a:pt x="974" y="1469"/>
                    </a:lnTo>
                    <a:lnTo>
                      <a:pt x="978" y="1477"/>
                    </a:lnTo>
                    <a:lnTo>
                      <a:pt x="982" y="1488"/>
                    </a:lnTo>
                    <a:lnTo>
                      <a:pt x="986" y="1492"/>
                    </a:lnTo>
                    <a:lnTo>
                      <a:pt x="990" y="1500"/>
                    </a:lnTo>
                    <a:lnTo>
                      <a:pt x="994" y="1506"/>
                    </a:lnTo>
                    <a:lnTo>
                      <a:pt x="998" y="1515"/>
                    </a:lnTo>
                    <a:lnTo>
                      <a:pt x="1002" y="1523"/>
                    </a:lnTo>
                    <a:lnTo>
                      <a:pt x="1006" y="1529"/>
                    </a:lnTo>
                    <a:lnTo>
                      <a:pt x="1010" y="1536"/>
                    </a:lnTo>
                    <a:lnTo>
                      <a:pt x="1013" y="1538"/>
                    </a:lnTo>
                    <a:lnTo>
                      <a:pt x="1017" y="1548"/>
                    </a:lnTo>
                    <a:lnTo>
                      <a:pt x="1021" y="1558"/>
                    </a:lnTo>
                    <a:lnTo>
                      <a:pt x="1025" y="1564"/>
                    </a:lnTo>
                    <a:lnTo>
                      <a:pt x="1029" y="1573"/>
                    </a:lnTo>
                    <a:lnTo>
                      <a:pt x="1033" y="1577"/>
                    </a:lnTo>
                    <a:lnTo>
                      <a:pt x="1037" y="1580"/>
                    </a:lnTo>
                    <a:lnTo>
                      <a:pt x="1041" y="1592"/>
                    </a:lnTo>
                    <a:lnTo>
                      <a:pt x="1045" y="1599"/>
                    </a:lnTo>
                    <a:lnTo>
                      <a:pt x="1049" y="1601"/>
                    </a:lnTo>
                    <a:lnTo>
                      <a:pt x="1053" y="1609"/>
                    </a:lnTo>
                    <a:lnTo>
                      <a:pt x="1057" y="1615"/>
                    </a:lnTo>
                    <a:lnTo>
                      <a:pt x="1061" y="1624"/>
                    </a:lnTo>
                    <a:lnTo>
                      <a:pt x="1065" y="1629"/>
                    </a:lnTo>
                    <a:lnTo>
                      <a:pt x="1069" y="1633"/>
                    </a:lnTo>
                    <a:lnTo>
                      <a:pt x="1073" y="1639"/>
                    </a:lnTo>
                    <a:lnTo>
                      <a:pt x="1077" y="1646"/>
                    </a:lnTo>
                    <a:lnTo>
                      <a:pt x="1080" y="1654"/>
                    </a:lnTo>
                    <a:lnTo>
                      <a:pt x="1084" y="1657"/>
                    </a:lnTo>
                    <a:lnTo>
                      <a:pt x="1088" y="1664"/>
                    </a:lnTo>
                    <a:lnTo>
                      <a:pt x="1092" y="1672"/>
                    </a:lnTo>
                    <a:lnTo>
                      <a:pt x="1096" y="1676"/>
                    </a:lnTo>
                    <a:lnTo>
                      <a:pt x="1100" y="1682"/>
                    </a:lnTo>
                    <a:lnTo>
                      <a:pt x="1104" y="1688"/>
                    </a:lnTo>
                    <a:lnTo>
                      <a:pt x="1108" y="1692"/>
                    </a:lnTo>
                    <a:lnTo>
                      <a:pt x="1112" y="1701"/>
                    </a:lnTo>
                    <a:lnTo>
                      <a:pt x="1116" y="1705"/>
                    </a:lnTo>
                    <a:lnTo>
                      <a:pt x="1120" y="1709"/>
                    </a:lnTo>
                    <a:lnTo>
                      <a:pt x="1124" y="1715"/>
                    </a:lnTo>
                    <a:lnTo>
                      <a:pt x="1128" y="1718"/>
                    </a:lnTo>
                    <a:lnTo>
                      <a:pt x="1132" y="1725"/>
                    </a:lnTo>
                    <a:lnTo>
                      <a:pt x="1136" y="1730"/>
                    </a:lnTo>
                    <a:lnTo>
                      <a:pt x="1140" y="1737"/>
                    </a:lnTo>
                    <a:lnTo>
                      <a:pt x="1144" y="1741"/>
                    </a:lnTo>
                    <a:lnTo>
                      <a:pt x="1148" y="1746"/>
                    </a:lnTo>
                    <a:lnTo>
                      <a:pt x="1151" y="1747"/>
                    </a:lnTo>
                    <a:lnTo>
                      <a:pt x="1155" y="1752"/>
                    </a:lnTo>
                    <a:lnTo>
                      <a:pt x="1159" y="1757"/>
                    </a:lnTo>
                    <a:lnTo>
                      <a:pt x="1163" y="1766"/>
                    </a:lnTo>
                    <a:lnTo>
                      <a:pt x="1167" y="1770"/>
                    </a:lnTo>
                    <a:lnTo>
                      <a:pt x="1171" y="1774"/>
                    </a:lnTo>
                    <a:lnTo>
                      <a:pt x="1175" y="1775"/>
                    </a:lnTo>
                    <a:lnTo>
                      <a:pt x="1179" y="1783"/>
                    </a:lnTo>
                    <a:lnTo>
                      <a:pt x="1183" y="1786"/>
                    </a:lnTo>
                    <a:lnTo>
                      <a:pt x="1187" y="1792"/>
                    </a:lnTo>
                    <a:lnTo>
                      <a:pt x="1191" y="1796"/>
                    </a:lnTo>
                    <a:lnTo>
                      <a:pt x="1195" y="1800"/>
                    </a:lnTo>
                    <a:lnTo>
                      <a:pt x="1199" y="1805"/>
                    </a:lnTo>
                    <a:lnTo>
                      <a:pt x="1203" y="1804"/>
                    </a:lnTo>
                    <a:lnTo>
                      <a:pt x="1207" y="1807"/>
                    </a:lnTo>
                    <a:lnTo>
                      <a:pt x="1211" y="1815"/>
                    </a:lnTo>
                    <a:lnTo>
                      <a:pt x="1215" y="1817"/>
                    </a:lnTo>
                    <a:lnTo>
                      <a:pt x="1218" y="1824"/>
                    </a:lnTo>
                    <a:lnTo>
                      <a:pt x="1222" y="1829"/>
                    </a:lnTo>
                    <a:lnTo>
                      <a:pt x="1226" y="1829"/>
                    </a:lnTo>
                    <a:lnTo>
                      <a:pt x="1230" y="1833"/>
                    </a:lnTo>
                    <a:lnTo>
                      <a:pt x="1234" y="1837"/>
                    </a:lnTo>
                    <a:lnTo>
                      <a:pt x="1238" y="1840"/>
                    </a:lnTo>
                    <a:lnTo>
                      <a:pt x="1242" y="1845"/>
                    </a:lnTo>
                    <a:lnTo>
                      <a:pt x="1246" y="1846"/>
                    </a:lnTo>
                    <a:lnTo>
                      <a:pt x="1250" y="1849"/>
                    </a:lnTo>
                    <a:lnTo>
                      <a:pt x="1254" y="1853"/>
                    </a:lnTo>
                    <a:lnTo>
                      <a:pt x="1258" y="1855"/>
                    </a:lnTo>
                    <a:lnTo>
                      <a:pt x="1262" y="1860"/>
                    </a:lnTo>
                    <a:lnTo>
                      <a:pt x="1266" y="1865"/>
                    </a:lnTo>
                    <a:lnTo>
                      <a:pt x="1270" y="1864"/>
                    </a:lnTo>
                    <a:lnTo>
                      <a:pt x="1274" y="1864"/>
                    </a:lnTo>
                    <a:lnTo>
                      <a:pt x="1278" y="1870"/>
                    </a:lnTo>
                    <a:lnTo>
                      <a:pt x="1282" y="1876"/>
                    </a:lnTo>
                    <a:lnTo>
                      <a:pt x="1285" y="1876"/>
                    </a:lnTo>
                    <a:lnTo>
                      <a:pt x="1289" y="1878"/>
                    </a:lnTo>
                    <a:lnTo>
                      <a:pt x="1293" y="1880"/>
                    </a:lnTo>
                    <a:lnTo>
                      <a:pt x="1297" y="1880"/>
                    </a:lnTo>
                    <a:lnTo>
                      <a:pt x="1301" y="1884"/>
                    </a:lnTo>
                    <a:lnTo>
                      <a:pt x="1305" y="1883"/>
                    </a:lnTo>
                    <a:lnTo>
                      <a:pt x="1309" y="1888"/>
                    </a:lnTo>
                    <a:lnTo>
                      <a:pt x="1313" y="1892"/>
                    </a:lnTo>
                    <a:lnTo>
                      <a:pt x="1317" y="1894"/>
                    </a:lnTo>
                    <a:lnTo>
                      <a:pt x="1321" y="1895"/>
                    </a:lnTo>
                    <a:lnTo>
                      <a:pt x="1325" y="1894"/>
                    </a:lnTo>
                    <a:lnTo>
                      <a:pt x="1329" y="1899"/>
                    </a:lnTo>
                    <a:lnTo>
                      <a:pt x="1333" y="1898"/>
                    </a:lnTo>
                    <a:lnTo>
                      <a:pt x="1337" y="1898"/>
                    </a:lnTo>
                    <a:lnTo>
                      <a:pt x="1341" y="1900"/>
                    </a:lnTo>
                    <a:lnTo>
                      <a:pt x="1345" y="1902"/>
                    </a:lnTo>
                    <a:lnTo>
                      <a:pt x="1349" y="1904"/>
                    </a:lnTo>
                    <a:lnTo>
                      <a:pt x="1353" y="1906"/>
                    </a:lnTo>
                    <a:lnTo>
                      <a:pt x="1356" y="1906"/>
                    </a:lnTo>
                    <a:lnTo>
                      <a:pt x="1360" y="1907"/>
                    </a:lnTo>
                    <a:lnTo>
                      <a:pt x="1364" y="1910"/>
                    </a:lnTo>
                    <a:lnTo>
                      <a:pt x="1368" y="1913"/>
                    </a:lnTo>
                    <a:lnTo>
                      <a:pt x="1372" y="1910"/>
                    </a:lnTo>
                    <a:lnTo>
                      <a:pt x="1376" y="1912"/>
                    </a:lnTo>
                    <a:lnTo>
                      <a:pt x="1380" y="1911"/>
                    </a:lnTo>
                    <a:lnTo>
                      <a:pt x="1384" y="1913"/>
                    </a:lnTo>
                    <a:lnTo>
                      <a:pt x="1388" y="1917"/>
                    </a:lnTo>
                    <a:lnTo>
                      <a:pt x="1392" y="1913"/>
                    </a:lnTo>
                    <a:lnTo>
                      <a:pt x="1396" y="1917"/>
                    </a:lnTo>
                    <a:lnTo>
                      <a:pt x="1400" y="1914"/>
                    </a:lnTo>
                    <a:lnTo>
                      <a:pt x="1404" y="1918"/>
                    </a:lnTo>
                    <a:lnTo>
                      <a:pt x="1408" y="1918"/>
                    </a:lnTo>
                    <a:lnTo>
                      <a:pt x="1412" y="1917"/>
                    </a:lnTo>
                    <a:lnTo>
                      <a:pt x="1416" y="1918"/>
                    </a:lnTo>
                    <a:lnTo>
                      <a:pt x="1420" y="1916"/>
                    </a:lnTo>
                    <a:lnTo>
                      <a:pt x="1423" y="1916"/>
                    </a:lnTo>
                    <a:lnTo>
                      <a:pt x="1427" y="1919"/>
                    </a:lnTo>
                    <a:lnTo>
                      <a:pt x="1431" y="1918"/>
                    </a:lnTo>
                    <a:lnTo>
                      <a:pt x="1435" y="1917"/>
                    </a:lnTo>
                    <a:lnTo>
                      <a:pt x="1439" y="1917"/>
                    </a:lnTo>
                    <a:lnTo>
                      <a:pt x="1443" y="1916"/>
                    </a:lnTo>
                    <a:lnTo>
                      <a:pt x="1447" y="1919"/>
                    </a:lnTo>
                    <a:lnTo>
                      <a:pt x="1451" y="1917"/>
                    </a:lnTo>
                    <a:lnTo>
                      <a:pt x="1455" y="1916"/>
                    </a:lnTo>
                    <a:lnTo>
                      <a:pt x="1459" y="1918"/>
                    </a:lnTo>
                    <a:lnTo>
                      <a:pt x="1463" y="1916"/>
                    </a:lnTo>
                    <a:lnTo>
                      <a:pt x="1467" y="1913"/>
                    </a:lnTo>
                    <a:lnTo>
                      <a:pt x="1471" y="1912"/>
                    </a:lnTo>
                    <a:lnTo>
                      <a:pt x="1475" y="1911"/>
                    </a:lnTo>
                    <a:lnTo>
                      <a:pt x="1479" y="1912"/>
                    </a:lnTo>
                    <a:lnTo>
                      <a:pt x="1483" y="1911"/>
                    </a:lnTo>
                    <a:lnTo>
                      <a:pt x="1487" y="1910"/>
                    </a:lnTo>
                    <a:lnTo>
                      <a:pt x="1490" y="1907"/>
                    </a:lnTo>
                    <a:lnTo>
                      <a:pt x="1494" y="1906"/>
                    </a:lnTo>
                    <a:lnTo>
                      <a:pt x="1498" y="1907"/>
                    </a:lnTo>
                    <a:lnTo>
                      <a:pt x="1502" y="1906"/>
                    </a:lnTo>
                    <a:lnTo>
                      <a:pt x="1506" y="1901"/>
                    </a:lnTo>
                    <a:lnTo>
                      <a:pt x="1510" y="1899"/>
                    </a:lnTo>
                    <a:lnTo>
                      <a:pt x="1514" y="1900"/>
                    </a:lnTo>
                    <a:lnTo>
                      <a:pt x="1518" y="1896"/>
                    </a:lnTo>
                    <a:lnTo>
                      <a:pt x="1522" y="1896"/>
                    </a:lnTo>
                    <a:lnTo>
                      <a:pt x="1526" y="1893"/>
                    </a:lnTo>
                    <a:lnTo>
                      <a:pt x="1530" y="1893"/>
                    </a:lnTo>
                    <a:lnTo>
                      <a:pt x="1534" y="1892"/>
                    </a:lnTo>
                    <a:lnTo>
                      <a:pt x="1538" y="1888"/>
                    </a:lnTo>
                    <a:lnTo>
                      <a:pt x="1542" y="1886"/>
                    </a:lnTo>
                    <a:lnTo>
                      <a:pt x="1546" y="1888"/>
                    </a:lnTo>
                    <a:lnTo>
                      <a:pt x="1550" y="1882"/>
                    </a:lnTo>
                    <a:lnTo>
                      <a:pt x="1554" y="1882"/>
                    </a:lnTo>
                    <a:lnTo>
                      <a:pt x="1558" y="1878"/>
                    </a:lnTo>
                    <a:lnTo>
                      <a:pt x="1561" y="1876"/>
                    </a:lnTo>
                    <a:lnTo>
                      <a:pt x="1565" y="1880"/>
                    </a:lnTo>
                    <a:lnTo>
                      <a:pt x="1569" y="1872"/>
                    </a:lnTo>
                    <a:lnTo>
                      <a:pt x="1573" y="1869"/>
                    </a:lnTo>
                    <a:lnTo>
                      <a:pt x="1577" y="1868"/>
                    </a:lnTo>
                    <a:lnTo>
                      <a:pt x="1581" y="1865"/>
                    </a:lnTo>
                    <a:lnTo>
                      <a:pt x="1585" y="1865"/>
                    </a:lnTo>
                    <a:lnTo>
                      <a:pt x="1589" y="1864"/>
                    </a:lnTo>
                    <a:lnTo>
                      <a:pt x="1593" y="1859"/>
                    </a:lnTo>
                    <a:lnTo>
                      <a:pt x="1597" y="1854"/>
                    </a:lnTo>
                    <a:lnTo>
                      <a:pt x="1601" y="1857"/>
                    </a:lnTo>
                    <a:lnTo>
                      <a:pt x="1605" y="1849"/>
                    </a:lnTo>
                    <a:lnTo>
                      <a:pt x="1609" y="1849"/>
                    </a:lnTo>
                    <a:lnTo>
                      <a:pt x="1613" y="1846"/>
                    </a:lnTo>
                    <a:lnTo>
                      <a:pt x="1617" y="1845"/>
                    </a:lnTo>
                    <a:lnTo>
                      <a:pt x="1621" y="1839"/>
                    </a:lnTo>
                    <a:lnTo>
                      <a:pt x="1625" y="1837"/>
                    </a:lnTo>
                    <a:lnTo>
                      <a:pt x="1628" y="1836"/>
                    </a:lnTo>
                    <a:lnTo>
                      <a:pt x="1632" y="1830"/>
                    </a:lnTo>
                    <a:lnTo>
                      <a:pt x="1636" y="1827"/>
                    </a:lnTo>
                    <a:lnTo>
                      <a:pt x="1640" y="1823"/>
                    </a:lnTo>
                    <a:lnTo>
                      <a:pt x="1644" y="1819"/>
                    </a:lnTo>
                    <a:lnTo>
                      <a:pt x="1648" y="1816"/>
                    </a:lnTo>
                    <a:lnTo>
                      <a:pt x="1652" y="1811"/>
                    </a:lnTo>
                    <a:lnTo>
                      <a:pt x="1656" y="1813"/>
                    </a:lnTo>
                    <a:lnTo>
                      <a:pt x="1660" y="1807"/>
                    </a:lnTo>
                    <a:lnTo>
                      <a:pt x="1664" y="1803"/>
                    </a:lnTo>
                    <a:lnTo>
                      <a:pt x="1668" y="1801"/>
                    </a:lnTo>
                    <a:lnTo>
                      <a:pt x="1672" y="1800"/>
                    </a:lnTo>
                    <a:lnTo>
                      <a:pt x="1676" y="1795"/>
                    </a:lnTo>
                    <a:lnTo>
                      <a:pt x="1680" y="1792"/>
                    </a:lnTo>
                    <a:lnTo>
                      <a:pt x="1684" y="1783"/>
                    </a:lnTo>
                    <a:lnTo>
                      <a:pt x="1688" y="1781"/>
                    </a:lnTo>
                    <a:lnTo>
                      <a:pt x="1692" y="1780"/>
                    </a:lnTo>
                    <a:lnTo>
                      <a:pt x="1695" y="1771"/>
                    </a:lnTo>
                    <a:lnTo>
                      <a:pt x="1699" y="1770"/>
                    </a:lnTo>
                    <a:lnTo>
                      <a:pt x="1703" y="1765"/>
                    </a:lnTo>
                    <a:lnTo>
                      <a:pt x="1707" y="1763"/>
                    </a:lnTo>
                    <a:lnTo>
                      <a:pt x="1711" y="1756"/>
                    </a:lnTo>
                    <a:lnTo>
                      <a:pt x="1715" y="1757"/>
                    </a:lnTo>
                    <a:lnTo>
                      <a:pt x="1719" y="1750"/>
                    </a:lnTo>
                    <a:lnTo>
                      <a:pt x="1723" y="1747"/>
                    </a:lnTo>
                    <a:lnTo>
                      <a:pt x="1727" y="1741"/>
                    </a:lnTo>
                    <a:lnTo>
                      <a:pt x="1731" y="1740"/>
                    </a:lnTo>
                    <a:lnTo>
                      <a:pt x="1735" y="1731"/>
                    </a:lnTo>
                    <a:lnTo>
                      <a:pt x="1739" y="1730"/>
                    </a:lnTo>
                    <a:lnTo>
                      <a:pt x="1743" y="1725"/>
                    </a:lnTo>
                    <a:lnTo>
                      <a:pt x="1747" y="1722"/>
                    </a:lnTo>
                    <a:lnTo>
                      <a:pt x="1751" y="1717"/>
                    </a:lnTo>
                    <a:lnTo>
                      <a:pt x="1755" y="1711"/>
                    </a:lnTo>
                    <a:lnTo>
                      <a:pt x="1759" y="1709"/>
                    </a:lnTo>
                    <a:lnTo>
                      <a:pt x="1763" y="1700"/>
                    </a:lnTo>
                    <a:lnTo>
                      <a:pt x="1766" y="1700"/>
                    </a:lnTo>
                    <a:lnTo>
                      <a:pt x="1770" y="1689"/>
                    </a:lnTo>
                    <a:lnTo>
                      <a:pt x="1774" y="1687"/>
                    </a:lnTo>
                    <a:lnTo>
                      <a:pt x="1778" y="1683"/>
                    </a:lnTo>
                    <a:lnTo>
                      <a:pt x="1782" y="1678"/>
                    </a:lnTo>
                    <a:lnTo>
                      <a:pt x="1786" y="1675"/>
                    </a:lnTo>
                    <a:lnTo>
                      <a:pt x="1790" y="1669"/>
                    </a:lnTo>
                    <a:lnTo>
                      <a:pt x="1794" y="1664"/>
                    </a:lnTo>
                    <a:lnTo>
                      <a:pt x="1798" y="1659"/>
                    </a:lnTo>
                    <a:lnTo>
                      <a:pt x="1802" y="1656"/>
                    </a:lnTo>
                    <a:lnTo>
                      <a:pt x="1806" y="1650"/>
                    </a:lnTo>
                    <a:lnTo>
                      <a:pt x="1810" y="1644"/>
                    </a:lnTo>
                    <a:lnTo>
                      <a:pt x="1814" y="1640"/>
                    </a:lnTo>
                    <a:lnTo>
                      <a:pt x="1818" y="1636"/>
                    </a:lnTo>
                    <a:lnTo>
                      <a:pt x="1822" y="1628"/>
                    </a:lnTo>
                    <a:lnTo>
                      <a:pt x="1826" y="1626"/>
                    </a:lnTo>
                    <a:lnTo>
                      <a:pt x="1830" y="1621"/>
                    </a:lnTo>
                    <a:lnTo>
                      <a:pt x="1833" y="1611"/>
                    </a:lnTo>
                    <a:lnTo>
                      <a:pt x="1837" y="1606"/>
                    </a:lnTo>
                    <a:lnTo>
                      <a:pt x="1841" y="1603"/>
                    </a:lnTo>
                    <a:lnTo>
                      <a:pt x="1845" y="1598"/>
                    </a:lnTo>
                    <a:lnTo>
                      <a:pt x="1849" y="1595"/>
                    </a:lnTo>
                    <a:lnTo>
                      <a:pt x="1853" y="1589"/>
                    </a:lnTo>
                    <a:lnTo>
                      <a:pt x="1857" y="1583"/>
                    </a:lnTo>
                    <a:lnTo>
                      <a:pt x="1861" y="1580"/>
                    </a:lnTo>
                    <a:lnTo>
                      <a:pt x="1865" y="1570"/>
                    </a:lnTo>
                    <a:lnTo>
                      <a:pt x="1869" y="1568"/>
                    </a:lnTo>
                    <a:lnTo>
                      <a:pt x="1873" y="1560"/>
                    </a:lnTo>
                    <a:lnTo>
                      <a:pt x="1877" y="1559"/>
                    </a:lnTo>
                    <a:lnTo>
                      <a:pt x="1881" y="1551"/>
                    </a:lnTo>
                    <a:lnTo>
                      <a:pt x="1885" y="1547"/>
                    </a:lnTo>
                    <a:lnTo>
                      <a:pt x="1889" y="1540"/>
                    </a:lnTo>
                    <a:lnTo>
                      <a:pt x="1893" y="1532"/>
                    </a:lnTo>
                    <a:lnTo>
                      <a:pt x="1897" y="1530"/>
                    </a:lnTo>
                    <a:lnTo>
                      <a:pt x="1901" y="1526"/>
                    </a:lnTo>
                    <a:lnTo>
                      <a:pt x="1904" y="1517"/>
                    </a:lnTo>
                    <a:lnTo>
                      <a:pt x="1908" y="1515"/>
                    </a:lnTo>
                    <a:lnTo>
                      <a:pt x="1912" y="1508"/>
                    </a:lnTo>
                    <a:lnTo>
                      <a:pt x="1916" y="1500"/>
                    </a:lnTo>
                    <a:lnTo>
                      <a:pt x="1920" y="1498"/>
                    </a:lnTo>
                    <a:lnTo>
                      <a:pt x="1924" y="1492"/>
                    </a:lnTo>
                    <a:lnTo>
                      <a:pt x="1928" y="1485"/>
                    </a:lnTo>
                    <a:lnTo>
                      <a:pt x="1932" y="1481"/>
                    </a:lnTo>
                    <a:lnTo>
                      <a:pt x="1936" y="1471"/>
                    </a:lnTo>
                    <a:lnTo>
                      <a:pt x="1940" y="1468"/>
                    </a:lnTo>
                    <a:lnTo>
                      <a:pt x="1944" y="1463"/>
                    </a:lnTo>
                    <a:lnTo>
                      <a:pt x="1948" y="1456"/>
                    </a:lnTo>
                    <a:lnTo>
                      <a:pt x="1952" y="1451"/>
                    </a:lnTo>
                    <a:lnTo>
                      <a:pt x="1956" y="1449"/>
                    </a:lnTo>
                    <a:lnTo>
                      <a:pt x="1960" y="1442"/>
                    </a:lnTo>
                    <a:lnTo>
                      <a:pt x="1964" y="1439"/>
                    </a:lnTo>
                    <a:lnTo>
                      <a:pt x="1968" y="1429"/>
                    </a:lnTo>
                    <a:lnTo>
                      <a:pt x="1971" y="1424"/>
                    </a:lnTo>
                    <a:lnTo>
                      <a:pt x="1975" y="1415"/>
                    </a:lnTo>
                    <a:lnTo>
                      <a:pt x="1979" y="1414"/>
                    </a:lnTo>
                    <a:lnTo>
                      <a:pt x="1983" y="1408"/>
                    </a:lnTo>
                    <a:lnTo>
                      <a:pt x="1987" y="1402"/>
                    </a:lnTo>
                    <a:lnTo>
                      <a:pt x="1991" y="1394"/>
                    </a:lnTo>
                    <a:lnTo>
                      <a:pt x="1995" y="1388"/>
                    </a:lnTo>
                    <a:lnTo>
                      <a:pt x="1999" y="1385"/>
                    </a:lnTo>
                    <a:lnTo>
                      <a:pt x="2003" y="1380"/>
                    </a:lnTo>
                    <a:lnTo>
                      <a:pt x="2007" y="1371"/>
                    </a:lnTo>
                    <a:lnTo>
                      <a:pt x="2011" y="1364"/>
                    </a:lnTo>
                    <a:lnTo>
                      <a:pt x="2015" y="1362"/>
                    </a:lnTo>
                    <a:lnTo>
                      <a:pt x="2019" y="1350"/>
                    </a:lnTo>
                    <a:lnTo>
                      <a:pt x="2023" y="1344"/>
                    </a:lnTo>
                    <a:lnTo>
                      <a:pt x="2027" y="1343"/>
                    </a:lnTo>
                    <a:lnTo>
                      <a:pt x="2031" y="1334"/>
                    </a:lnTo>
                    <a:lnTo>
                      <a:pt x="2035" y="1326"/>
                    </a:lnTo>
                    <a:lnTo>
                      <a:pt x="2038" y="1326"/>
                    </a:lnTo>
                    <a:lnTo>
                      <a:pt x="2042" y="1314"/>
                    </a:lnTo>
                    <a:lnTo>
                      <a:pt x="2046" y="1311"/>
                    </a:lnTo>
                    <a:lnTo>
                      <a:pt x="2050" y="1308"/>
                    </a:lnTo>
                    <a:lnTo>
                      <a:pt x="2054" y="1298"/>
                    </a:lnTo>
                    <a:lnTo>
                      <a:pt x="2058" y="1291"/>
                    </a:lnTo>
                    <a:lnTo>
                      <a:pt x="2062" y="1288"/>
                    </a:lnTo>
                    <a:lnTo>
                      <a:pt x="2066" y="1275"/>
                    </a:lnTo>
                    <a:lnTo>
                      <a:pt x="2070" y="1274"/>
                    </a:lnTo>
                    <a:lnTo>
                      <a:pt x="2074" y="1267"/>
                    </a:lnTo>
                    <a:lnTo>
                      <a:pt x="2078" y="1264"/>
                    </a:lnTo>
                    <a:lnTo>
                      <a:pt x="2082" y="1257"/>
                    </a:lnTo>
                    <a:lnTo>
                      <a:pt x="2086" y="1251"/>
                    </a:lnTo>
                    <a:lnTo>
                      <a:pt x="2090" y="1244"/>
                    </a:lnTo>
                    <a:lnTo>
                      <a:pt x="2094" y="1239"/>
                    </a:lnTo>
                    <a:lnTo>
                      <a:pt x="2098" y="1233"/>
                    </a:lnTo>
                    <a:lnTo>
                      <a:pt x="2102" y="1227"/>
                    </a:lnTo>
                    <a:lnTo>
                      <a:pt x="2106" y="1222"/>
                    </a:lnTo>
                    <a:lnTo>
                      <a:pt x="2109" y="1215"/>
                    </a:lnTo>
                    <a:lnTo>
                      <a:pt x="2113" y="1208"/>
                    </a:lnTo>
                    <a:lnTo>
                      <a:pt x="2117" y="1202"/>
                    </a:lnTo>
                    <a:lnTo>
                      <a:pt x="2121" y="1192"/>
                    </a:lnTo>
                    <a:lnTo>
                      <a:pt x="2125" y="1186"/>
                    </a:lnTo>
                    <a:lnTo>
                      <a:pt x="2129" y="1181"/>
                    </a:lnTo>
                    <a:lnTo>
                      <a:pt x="2133" y="1179"/>
                    </a:lnTo>
                    <a:lnTo>
                      <a:pt x="2137" y="1168"/>
                    </a:lnTo>
                    <a:lnTo>
                      <a:pt x="2141" y="1166"/>
                    </a:lnTo>
                    <a:lnTo>
                      <a:pt x="2145" y="1158"/>
                    </a:lnTo>
                    <a:lnTo>
                      <a:pt x="2149" y="1154"/>
                    </a:lnTo>
                    <a:lnTo>
                      <a:pt x="2153" y="1145"/>
                    </a:lnTo>
                    <a:lnTo>
                      <a:pt x="2157" y="1140"/>
                    </a:lnTo>
                    <a:lnTo>
                      <a:pt x="2161" y="1134"/>
                    </a:lnTo>
                    <a:lnTo>
                      <a:pt x="2165" y="1131"/>
                    </a:lnTo>
                    <a:lnTo>
                      <a:pt x="2169" y="1121"/>
                    </a:lnTo>
                    <a:lnTo>
                      <a:pt x="2173" y="1113"/>
                    </a:lnTo>
                    <a:lnTo>
                      <a:pt x="2176" y="1111"/>
                    </a:lnTo>
                    <a:lnTo>
                      <a:pt x="2180" y="1107"/>
                    </a:lnTo>
                    <a:lnTo>
                      <a:pt x="2184" y="1101"/>
                    </a:lnTo>
                    <a:lnTo>
                      <a:pt x="2188" y="1095"/>
                    </a:lnTo>
                    <a:lnTo>
                      <a:pt x="2192" y="1087"/>
                    </a:lnTo>
                    <a:lnTo>
                      <a:pt x="2196" y="1081"/>
                    </a:lnTo>
                    <a:lnTo>
                      <a:pt x="2200" y="1079"/>
                    </a:lnTo>
                    <a:lnTo>
                      <a:pt x="2204" y="1064"/>
                    </a:lnTo>
                    <a:lnTo>
                      <a:pt x="2208" y="1064"/>
                    </a:lnTo>
                    <a:lnTo>
                      <a:pt x="2212" y="1055"/>
                    </a:lnTo>
                    <a:lnTo>
                      <a:pt x="2216" y="1049"/>
                    </a:lnTo>
                    <a:lnTo>
                      <a:pt x="2220" y="1040"/>
                    </a:lnTo>
                    <a:lnTo>
                      <a:pt x="2224" y="1039"/>
                    </a:lnTo>
                    <a:lnTo>
                      <a:pt x="2228" y="1036"/>
                    </a:lnTo>
                    <a:lnTo>
                      <a:pt x="2232" y="1029"/>
                    </a:lnTo>
                    <a:lnTo>
                      <a:pt x="2236" y="1022"/>
                    </a:lnTo>
                    <a:lnTo>
                      <a:pt x="2240" y="1014"/>
                    </a:lnTo>
                    <a:lnTo>
                      <a:pt x="2243" y="1009"/>
                    </a:lnTo>
                    <a:lnTo>
                      <a:pt x="2247" y="1009"/>
                    </a:lnTo>
                    <a:lnTo>
                      <a:pt x="2251" y="999"/>
                    </a:lnTo>
                    <a:lnTo>
                      <a:pt x="2255" y="995"/>
                    </a:lnTo>
                    <a:lnTo>
                      <a:pt x="2259" y="986"/>
                    </a:lnTo>
                    <a:lnTo>
                      <a:pt x="2263" y="980"/>
                    </a:lnTo>
                    <a:lnTo>
                      <a:pt x="2267" y="977"/>
                    </a:lnTo>
                    <a:lnTo>
                      <a:pt x="2271" y="973"/>
                    </a:lnTo>
                    <a:lnTo>
                      <a:pt x="2275" y="963"/>
                    </a:lnTo>
                    <a:lnTo>
                      <a:pt x="2279" y="957"/>
                    </a:lnTo>
                    <a:lnTo>
                      <a:pt x="2283" y="954"/>
                    </a:lnTo>
                    <a:lnTo>
                      <a:pt x="2287" y="946"/>
                    </a:lnTo>
                    <a:lnTo>
                      <a:pt x="2291" y="938"/>
                    </a:lnTo>
                    <a:lnTo>
                      <a:pt x="2295" y="937"/>
                    </a:lnTo>
                    <a:lnTo>
                      <a:pt x="2299" y="930"/>
                    </a:lnTo>
                    <a:lnTo>
                      <a:pt x="2303" y="925"/>
                    </a:lnTo>
                    <a:lnTo>
                      <a:pt x="2307" y="918"/>
                    </a:lnTo>
                    <a:lnTo>
                      <a:pt x="2311" y="915"/>
                    </a:lnTo>
                    <a:lnTo>
                      <a:pt x="2314" y="907"/>
                    </a:lnTo>
                    <a:lnTo>
                      <a:pt x="2318" y="899"/>
                    </a:lnTo>
                    <a:lnTo>
                      <a:pt x="2322" y="893"/>
                    </a:lnTo>
                    <a:lnTo>
                      <a:pt x="2326" y="887"/>
                    </a:lnTo>
                    <a:lnTo>
                      <a:pt x="2330" y="884"/>
                    </a:lnTo>
                    <a:lnTo>
                      <a:pt x="2334" y="874"/>
                    </a:lnTo>
                    <a:lnTo>
                      <a:pt x="2338" y="875"/>
                    </a:lnTo>
                    <a:lnTo>
                      <a:pt x="2342" y="865"/>
                    </a:lnTo>
                    <a:lnTo>
                      <a:pt x="2346" y="862"/>
                    </a:lnTo>
                    <a:lnTo>
                      <a:pt x="2350" y="860"/>
                    </a:lnTo>
                    <a:lnTo>
                      <a:pt x="2354" y="854"/>
                    </a:lnTo>
                    <a:lnTo>
                      <a:pt x="2358" y="846"/>
                    </a:lnTo>
                    <a:lnTo>
                      <a:pt x="2362" y="842"/>
                    </a:lnTo>
                    <a:lnTo>
                      <a:pt x="2366" y="833"/>
                    </a:lnTo>
                    <a:lnTo>
                      <a:pt x="2370" y="831"/>
                    </a:lnTo>
                    <a:lnTo>
                      <a:pt x="2374" y="824"/>
                    </a:lnTo>
                    <a:lnTo>
                      <a:pt x="2378" y="818"/>
                    </a:lnTo>
                    <a:lnTo>
                      <a:pt x="2381" y="816"/>
                    </a:lnTo>
                    <a:lnTo>
                      <a:pt x="2385" y="808"/>
                    </a:lnTo>
                    <a:lnTo>
                      <a:pt x="2389" y="800"/>
                    </a:lnTo>
                    <a:lnTo>
                      <a:pt x="2393" y="796"/>
                    </a:lnTo>
                    <a:lnTo>
                      <a:pt x="2397" y="789"/>
                    </a:lnTo>
                    <a:lnTo>
                      <a:pt x="2401" y="791"/>
                    </a:lnTo>
                    <a:lnTo>
                      <a:pt x="2405" y="779"/>
                    </a:lnTo>
                    <a:lnTo>
                      <a:pt x="2409" y="777"/>
                    </a:lnTo>
                    <a:lnTo>
                      <a:pt x="2413" y="772"/>
                    </a:lnTo>
                    <a:lnTo>
                      <a:pt x="2417" y="769"/>
                    </a:lnTo>
                    <a:lnTo>
                      <a:pt x="2421" y="760"/>
                    </a:lnTo>
                    <a:lnTo>
                      <a:pt x="2425" y="750"/>
                    </a:lnTo>
                    <a:lnTo>
                      <a:pt x="2429" y="750"/>
                    </a:lnTo>
                    <a:lnTo>
                      <a:pt x="2433" y="747"/>
                    </a:lnTo>
                    <a:lnTo>
                      <a:pt x="2437" y="742"/>
                    </a:lnTo>
                    <a:lnTo>
                      <a:pt x="2441" y="733"/>
                    </a:lnTo>
                    <a:lnTo>
                      <a:pt x="2445" y="726"/>
                    </a:lnTo>
                    <a:lnTo>
                      <a:pt x="2449" y="726"/>
                    </a:lnTo>
                    <a:lnTo>
                      <a:pt x="2452" y="720"/>
                    </a:lnTo>
                    <a:lnTo>
                      <a:pt x="2456" y="714"/>
                    </a:lnTo>
                    <a:lnTo>
                      <a:pt x="2460" y="712"/>
                    </a:lnTo>
                    <a:lnTo>
                      <a:pt x="2464" y="703"/>
                    </a:lnTo>
                    <a:lnTo>
                      <a:pt x="2468" y="697"/>
                    </a:lnTo>
                    <a:lnTo>
                      <a:pt x="2472" y="691"/>
                    </a:lnTo>
                    <a:lnTo>
                      <a:pt x="2476" y="690"/>
                    </a:lnTo>
                    <a:lnTo>
                      <a:pt x="2480" y="684"/>
                    </a:lnTo>
                    <a:lnTo>
                      <a:pt x="2484" y="678"/>
                    </a:lnTo>
                    <a:lnTo>
                      <a:pt x="2488" y="673"/>
                    </a:lnTo>
                    <a:lnTo>
                      <a:pt x="2492" y="667"/>
                    </a:lnTo>
                    <a:lnTo>
                      <a:pt x="2496" y="665"/>
                    </a:lnTo>
                    <a:lnTo>
                      <a:pt x="2500" y="660"/>
                    </a:lnTo>
                    <a:lnTo>
                      <a:pt x="2504" y="653"/>
                    </a:lnTo>
                    <a:lnTo>
                      <a:pt x="2508" y="648"/>
                    </a:lnTo>
                    <a:lnTo>
                      <a:pt x="2512" y="642"/>
                    </a:lnTo>
                    <a:lnTo>
                      <a:pt x="2516" y="639"/>
                    </a:lnTo>
                    <a:lnTo>
                      <a:pt x="2519" y="636"/>
                    </a:lnTo>
                    <a:lnTo>
                      <a:pt x="2523" y="630"/>
                    </a:lnTo>
                    <a:lnTo>
                      <a:pt x="2527" y="625"/>
                    </a:lnTo>
                    <a:lnTo>
                      <a:pt x="2531" y="624"/>
                    </a:lnTo>
                    <a:lnTo>
                      <a:pt x="2535" y="616"/>
                    </a:lnTo>
                    <a:lnTo>
                      <a:pt x="2539" y="610"/>
                    </a:lnTo>
                    <a:lnTo>
                      <a:pt x="2543" y="606"/>
                    </a:lnTo>
                    <a:lnTo>
                      <a:pt x="2547" y="604"/>
                    </a:lnTo>
                    <a:lnTo>
                      <a:pt x="2551" y="597"/>
                    </a:lnTo>
                    <a:lnTo>
                      <a:pt x="2555" y="596"/>
                    </a:lnTo>
                    <a:lnTo>
                      <a:pt x="2559" y="589"/>
                    </a:lnTo>
                    <a:lnTo>
                      <a:pt x="2563" y="583"/>
                    </a:lnTo>
                    <a:lnTo>
                      <a:pt x="2567" y="579"/>
                    </a:lnTo>
                    <a:lnTo>
                      <a:pt x="2571" y="573"/>
                    </a:lnTo>
                    <a:lnTo>
                      <a:pt x="2575" y="571"/>
                    </a:lnTo>
                    <a:lnTo>
                      <a:pt x="2579" y="566"/>
                    </a:lnTo>
                    <a:lnTo>
                      <a:pt x="2583" y="561"/>
                    </a:lnTo>
                    <a:lnTo>
                      <a:pt x="2586" y="557"/>
                    </a:lnTo>
                    <a:lnTo>
                      <a:pt x="2590" y="556"/>
                    </a:lnTo>
                    <a:lnTo>
                      <a:pt x="2594" y="549"/>
                    </a:lnTo>
                    <a:lnTo>
                      <a:pt x="2598" y="545"/>
                    </a:lnTo>
                    <a:lnTo>
                      <a:pt x="2602" y="544"/>
                    </a:lnTo>
                    <a:lnTo>
                      <a:pt x="2606" y="537"/>
                    </a:lnTo>
                    <a:lnTo>
                      <a:pt x="2610" y="533"/>
                    </a:lnTo>
                    <a:lnTo>
                      <a:pt x="2614" y="530"/>
                    </a:lnTo>
                    <a:lnTo>
                      <a:pt x="2618" y="523"/>
                    </a:lnTo>
                    <a:lnTo>
                      <a:pt x="2622" y="518"/>
                    </a:lnTo>
                    <a:lnTo>
                      <a:pt x="2626" y="517"/>
                    </a:lnTo>
                    <a:lnTo>
                      <a:pt x="2630" y="511"/>
                    </a:lnTo>
                    <a:lnTo>
                      <a:pt x="2634" y="503"/>
                    </a:lnTo>
                    <a:lnTo>
                      <a:pt x="2638" y="503"/>
                    </a:lnTo>
                    <a:lnTo>
                      <a:pt x="2642" y="495"/>
                    </a:lnTo>
                    <a:lnTo>
                      <a:pt x="2646" y="492"/>
                    </a:lnTo>
                    <a:lnTo>
                      <a:pt x="2650" y="488"/>
                    </a:lnTo>
                    <a:lnTo>
                      <a:pt x="2654" y="485"/>
                    </a:lnTo>
                    <a:lnTo>
                      <a:pt x="2657" y="477"/>
                    </a:lnTo>
                    <a:lnTo>
                      <a:pt x="2661" y="478"/>
                    </a:lnTo>
                    <a:lnTo>
                      <a:pt x="2665" y="473"/>
                    </a:lnTo>
                    <a:lnTo>
                      <a:pt x="2669" y="471"/>
                    </a:lnTo>
                    <a:lnTo>
                      <a:pt x="2673" y="466"/>
                    </a:lnTo>
                    <a:lnTo>
                      <a:pt x="2677" y="464"/>
                    </a:lnTo>
                    <a:lnTo>
                      <a:pt x="2681" y="458"/>
                    </a:lnTo>
                    <a:lnTo>
                      <a:pt x="2685" y="454"/>
                    </a:lnTo>
                    <a:lnTo>
                      <a:pt x="2689" y="448"/>
                    </a:lnTo>
                    <a:lnTo>
                      <a:pt x="2693" y="448"/>
                    </a:lnTo>
                    <a:lnTo>
                      <a:pt x="2697" y="443"/>
                    </a:lnTo>
                    <a:lnTo>
                      <a:pt x="2701" y="442"/>
                    </a:lnTo>
                    <a:lnTo>
                      <a:pt x="2705" y="437"/>
                    </a:lnTo>
                    <a:lnTo>
                      <a:pt x="2709" y="435"/>
                    </a:lnTo>
                    <a:lnTo>
                      <a:pt x="2713" y="424"/>
                    </a:lnTo>
                    <a:lnTo>
                      <a:pt x="2717" y="420"/>
                    </a:lnTo>
                    <a:lnTo>
                      <a:pt x="2721" y="420"/>
                    </a:lnTo>
                    <a:lnTo>
                      <a:pt x="2724" y="414"/>
                    </a:lnTo>
                    <a:lnTo>
                      <a:pt x="2728" y="413"/>
                    </a:lnTo>
                    <a:lnTo>
                      <a:pt x="2732" y="409"/>
                    </a:lnTo>
                    <a:lnTo>
                      <a:pt x="2736" y="402"/>
                    </a:lnTo>
                    <a:lnTo>
                      <a:pt x="2740" y="402"/>
                    </a:lnTo>
                    <a:lnTo>
                      <a:pt x="2744" y="400"/>
                    </a:lnTo>
                    <a:lnTo>
                      <a:pt x="2748" y="391"/>
                    </a:lnTo>
                    <a:lnTo>
                      <a:pt x="2752" y="393"/>
                    </a:lnTo>
                    <a:lnTo>
                      <a:pt x="2756" y="386"/>
                    </a:lnTo>
                    <a:lnTo>
                      <a:pt x="2760" y="386"/>
                    </a:lnTo>
                    <a:lnTo>
                      <a:pt x="2764" y="382"/>
                    </a:lnTo>
                    <a:lnTo>
                      <a:pt x="2768" y="378"/>
                    </a:lnTo>
                    <a:lnTo>
                      <a:pt x="2772" y="373"/>
                    </a:lnTo>
                    <a:lnTo>
                      <a:pt x="2776" y="372"/>
                    </a:lnTo>
                    <a:lnTo>
                      <a:pt x="2780" y="370"/>
                    </a:lnTo>
                    <a:lnTo>
                      <a:pt x="2784" y="362"/>
                    </a:lnTo>
                    <a:lnTo>
                      <a:pt x="2788" y="359"/>
                    </a:lnTo>
                    <a:lnTo>
                      <a:pt x="2791" y="358"/>
                    </a:lnTo>
                    <a:lnTo>
                      <a:pt x="2795" y="354"/>
                    </a:lnTo>
                    <a:lnTo>
                      <a:pt x="2799" y="352"/>
                    </a:lnTo>
                    <a:lnTo>
                      <a:pt x="2803" y="348"/>
                    </a:lnTo>
                    <a:lnTo>
                      <a:pt x="2807" y="348"/>
                    </a:lnTo>
                    <a:lnTo>
                      <a:pt x="2811" y="343"/>
                    </a:lnTo>
                    <a:lnTo>
                      <a:pt x="2815" y="340"/>
                    </a:lnTo>
                    <a:lnTo>
                      <a:pt x="2819" y="337"/>
                    </a:lnTo>
                    <a:lnTo>
                      <a:pt x="2823" y="331"/>
                    </a:lnTo>
                    <a:lnTo>
                      <a:pt x="2827" y="327"/>
                    </a:lnTo>
                    <a:lnTo>
                      <a:pt x="2831" y="329"/>
                    </a:lnTo>
                    <a:lnTo>
                      <a:pt x="2835" y="324"/>
                    </a:lnTo>
                    <a:lnTo>
                      <a:pt x="2839" y="321"/>
                    </a:lnTo>
                    <a:lnTo>
                      <a:pt x="2843" y="319"/>
                    </a:lnTo>
                    <a:lnTo>
                      <a:pt x="2847" y="318"/>
                    </a:lnTo>
                    <a:lnTo>
                      <a:pt x="2851" y="311"/>
                    </a:lnTo>
                    <a:lnTo>
                      <a:pt x="2855" y="308"/>
                    </a:lnTo>
                    <a:lnTo>
                      <a:pt x="2859" y="308"/>
                    </a:lnTo>
                    <a:lnTo>
                      <a:pt x="2862" y="300"/>
                    </a:lnTo>
                    <a:lnTo>
                      <a:pt x="2866" y="299"/>
                    </a:lnTo>
                    <a:lnTo>
                      <a:pt x="2870" y="297"/>
                    </a:lnTo>
                    <a:lnTo>
                      <a:pt x="2874" y="291"/>
                    </a:lnTo>
                    <a:lnTo>
                      <a:pt x="2878" y="291"/>
                    </a:lnTo>
                    <a:lnTo>
                      <a:pt x="2882" y="284"/>
                    </a:lnTo>
                    <a:lnTo>
                      <a:pt x="2886" y="284"/>
                    </a:lnTo>
                    <a:lnTo>
                      <a:pt x="2890" y="283"/>
                    </a:lnTo>
                    <a:lnTo>
                      <a:pt x="2894" y="282"/>
                    </a:lnTo>
                    <a:lnTo>
                      <a:pt x="2898" y="275"/>
                    </a:lnTo>
                    <a:lnTo>
                      <a:pt x="2902" y="272"/>
                    </a:lnTo>
                    <a:lnTo>
                      <a:pt x="2906" y="270"/>
                    </a:lnTo>
                    <a:lnTo>
                      <a:pt x="2910" y="268"/>
                    </a:lnTo>
                    <a:lnTo>
                      <a:pt x="2914" y="266"/>
                    </a:lnTo>
                    <a:lnTo>
                      <a:pt x="2918" y="262"/>
                    </a:lnTo>
                    <a:lnTo>
                      <a:pt x="2922" y="264"/>
                    </a:lnTo>
                    <a:lnTo>
                      <a:pt x="2926" y="258"/>
                    </a:lnTo>
                    <a:lnTo>
                      <a:pt x="2929" y="256"/>
                    </a:lnTo>
                    <a:lnTo>
                      <a:pt x="2933" y="253"/>
                    </a:lnTo>
                    <a:lnTo>
                      <a:pt x="2937" y="250"/>
                    </a:lnTo>
                    <a:lnTo>
                      <a:pt x="2941" y="248"/>
                    </a:lnTo>
                    <a:lnTo>
                      <a:pt x="2945" y="244"/>
                    </a:lnTo>
                    <a:lnTo>
                      <a:pt x="2949" y="243"/>
                    </a:lnTo>
                    <a:lnTo>
                      <a:pt x="2953" y="242"/>
                    </a:lnTo>
                    <a:lnTo>
                      <a:pt x="2957" y="238"/>
                    </a:lnTo>
                    <a:lnTo>
                      <a:pt x="2961" y="236"/>
                    </a:lnTo>
                    <a:lnTo>
                      <a:pt x="2965" y="235"/>
                    </a:lnTo>
                    <a:lnTo>
                      <a:pt x="2969" y="231"/>
                    </a:lnTo>
                    <a:lnTo>
                      <a:pt x="2973" y="230"/>
                    </a:lnTo>
                    <a:lnTo>
                      <a:pt x="2977" y="225"/>
                    </a:lnTo>
                    <a:lnTo>
                      <a:pt x="2981" y="226"/>
                    </a:lnTo>
                    <a:lnTo>
                      <a:pt x="2985" y="222"/>
                    </a:lnTo>
                    <a:lnTo>
                      <a:pt x="2989" y="220"/>
                    </a:lnTo>
                    <a:lnTo>
                      <a:pt x="2993" y="217"/>
                    </a:lnTo>
                    <a:lnTo>
                      <a:pt x="2997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3" name="Line 3165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4" name="Line 3166"/>
              <p:cNvSpPr>
                <a:spLocks noChangeShapeType="1"/>
              </p:cNvSpPr>
              <p:nvPr/>
            </p:nvSpPr>
            <p:spPr bwMode="auto">
              <a:xfrm flipV="1">
                <a:off x="3069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5" name="Line 3167"/>
              <p:cNvSpPr>
                <a:spLocks noChangeShapeType="1"/>
              </p:cNvSpPr>
              <p:nvPr/>
            </p:nvSpPr>
            <p:spPr bwMode="auto">
              <a:xfrm>
                <a:off x="307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6" name="Line 3168"/>
              <p:cNvSpPr>
                <a:spLocks noChangeShapeType="1"/>
              </p:cNvSpPr>
              <p:nvPr/>
            </p:nvSpPr>
            <p:spPr bwMode="auto">
              <a:xfrm flipV="1">
                <a:off x="308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7" name="Line 3169"/>
              <p:cNvSpPr>
                <a:spLocks noChangeShapeType="1"/>
              </p:cNvSpPr>
              <p:nvPr/>
            </p:nvSpPr>
            <p:spPr bwMode="auto">
              <a:xfrm>
                <a:off x="3087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8" name="Line 3170"/>
              <p:cNvSpPr>
                <a:spLocks noChangeShapeType="1"/>
              </p:cNvSpPr>
              <p:nvPr/>
            </p:nvSpPr>
            <p:spPr bwMode="auto">
              <a:xfrm>
                <a:off x="3089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19" name="Line 3171"/>
              <p:cNvSpPr>
                <a:spLocks noChangeShapeType="1"/>
              </p:cNvSpPr>
              <p:nvPr/>
            </p:nvSpPr>
            <p:spPr bwMode="auto">
              <a:xfrm flipV="1">
                <a:off x="3091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0" name="Freeform 3172"/>
              <p:cNvSpPr>
                <a:spLocks/>
              </p:cNvSpPr>
              <p:nvPr/>
            </p:nvSpPr>
            <p:spPr bwMode="auto">
              <a:xfrm flipV="1">
                <a:off x="3093" y="910"/>
                <a:ext cx="1720" cy="1105"/>
              </a:xfrm>
              <a:custGeom>
                <a:avLst/>
                <a:gdLst/>
                <a:ahLst/>
                <a:cxnLst>
                  <a:cxn ang="0">
                    <a:pos x="43" y="8"/>
                  </a:cxn>
                  <a:cxn ang="0">
                    <a:pos x="91" y="22"/>
                  </a:cxn>
                  <a:cxn ang="0">
                    <a:pos x="138" y="38"/>
                  </a:cxn>
                  <a:cxn ang="0">
                    <a:pos x="185" y="66"/>
                  </a:cxn>
                  <a:cxn ang="0">
                    <a:pos x="233" y="100"/>
                  </a:cxn>
                  <a:cxn ang="0">
                    <a:pos x="280" y="144"/>
                  </a:cxn>
                  <a:cxn ang="0">
                    <a:pos x="327" y="199"/>
                  </a:cxn>
                  <a:cxn ang="0">
                    <a:pos x="375" y="266"/>
                  </a:cxn>
                  <a:cxn ang="0">
                    <a:pos x="422" y="332"/>
                  </a:cxn>
                  <a:cxn ang="0">
                    <a:pos x="469" y="412"/>
                  </a:cxn>
                  <a:cxn ang="0">
                    <a:pos x="517" y="501"/>
                  </a:cxn>
                  <a:cxn ang="0">
                    <a:pos x="564" y="597"/>
                  </a:cxn>
                  <a:cxn ang="0">
                    <a:pos x="611" y="697"/>
                  </a:cxn>
                  <a:cxn ang="0">
                    <a:pos x="658" y="805"/>
                  </a:cxn>
                  <a:cxn ang="0">
                    <a:pos x="706" y="909"/>
                  </a:cxn>
                  <a:cxn ang="0">
                    <a:pos x="753" y="1016"/>
                  </a:cxn>
                  <a:cxn ang="0">
                    <a:pos x="800" y="1124"/>
                  </a:cxn>
                  <a:cxn ang="0">
                    <a:pos x="848" y="1232"/>
                  </a:cxn>
                  <a:cxn ang="0">
                    <a:pos x="895" y="1333"/>
                  </a:cxn>
                  <a:cxn ang="0">
                    <a:pos x="942" y="1428"/>
                  </a:cxn>
                  <a:cxn ang="0">
                    <a:pos x="990" y="1515"/>
                  </a:cxn>
                  <a:cxn ang="0">
                    <a:pos x="1037" y="1599"/>
                  </a:cxn>
                  <a:cxn ang="0">
                    <a:pos x="1084" y="1672"/>
                  </a:cxn>
                  <a:cxn ang="0">
                    <a:pos x="1132" y="1736"/>
                  </a:cxn>
                  <a:cxn ang="0">
                    <a:pos x="1179" y="1790"/>
                  </a:cxn>
                  <a:cxn ang="0">
                    <a:pos x="1226" y="1841"/>
                  </a:cxn>
                  <a:cxn ang="0">
                    <a:pos x="1273" y="1872"/>
                  </a:cxn>
                  <a:cxn ang="0">
                    <a:pos x="1321" y="1897"/>
                  </a:cxn>
                  <a:cxn ang="0">
                    <a:pos x="1368" y="1913"/>
                  </a:cxn>
                  <a:cxn ang="0">
                    <a:pos x="1415" y="1916"/>
                  </a:cxn>
                  <a:cxn ang="0">
                    <a:pos x="1463" y="1911"/>
                  </a:cxn>
                  <a:cxn ang="0">
                    <a:pos x="1510" y="1901"/>
                  </a:cxn>
                  <a:cxn ang="0">
                    <a:pos x="1557" y="1872"/>
                  </a:cxn>
                  <a:cxn ang="0">
                    <a:pos x="1605" y="1844"/>
                  </a:cxn>
                  <a:cxn ang="0">
                    <a:pos x="1652" y="1802"/>
                  </a:cxn>
                  <a:cxn ang="0">
                    <a:pos x="1699" y="1755"/>
                  </a:cxn>
                  <a:cxn ang="0">
                    <a:pos x="1747" y="1706"/>
                  </a:cxn>
                  <a:cxn ang="0">
                    <a:pos x="1794" y="1649"/>
                  </a:cxn>
                  <a:cxn ang="0">
                    <a:pos x="1841" y="1592"/>
                  </a:cxn>
                  <a:cxn ang="0">
                    <a:pos x="1889" y="1524"/>
                  </a:cxn>
                  <a:cxn ang="0">
                    <a:pos x="1936" y="1459"/>
                  </a:cxn>
                  <a:cxn ang="0">
                    <a:pos x="1983" y="1388"/>
                  </a:cxn>
                  <a:cxn ang="0">
                    <a:pos x="2030" y="1317"/>
                  </a:cxn>
                  <a:cxn ang="0">
                    <a:pos x="2078" y="1245"/>
                  </a:cxn>
                  <a:cxn ang="0">
                    <a:pos x="2125" y="1171"/>
                  </a:cxn>
                  <a:cxn ang="0">
                    <a:pos x="2172" y="1102"/>
                  </a:cxn>
                  <a:cxn ang="0">
                    <a:pos x="2220" y="1027"/>
                  </a:cxn>
                  <a:cxn ang="0">
                    <a:pos x="2267" y="958"/>
                  </a:cxn>
                  <a:cxn ang="0">
                    <a:pos x="2314" y="890"/>
                  </a:cxn>
                  <a:cxn ang="0">
                    <a:pos x="2362" y="826"/>
                  </a:cxn>
                  <a:cxn ang="0">
                    <a:pos x="2409" y="760"/>
                  </a:cxn>
                  <a:cxn ang="0">
                    <a:pos x="2456" y="701"/>
                  </a:cxn>
                  <a:cxn ang="0">
                    <a:pos x="2504" y="639"/>
                  </a:cxn>
                  <a:cxn ang="0">
                    <a:pos x="2551" y="584"/>
                  </a:cxn>
                  <a:cxn ang="0">
                    <a:pos x="2598" y="528"/>
                  </a:cxn>
                  <a:cxn ang="0">
                    <a:pos x="2645" y="480"/>
                  </a:cxn>
                  <a:cxn ang="0">
                    <a:pos x="2693" y="431"/>
                  </a:cxn>
                  <a:cxn ang="0">
                    <a:pos x="2740" y="391"/>
                  </a:cxn>
                  <a:cxn ang="0">
                    <a:pos x="2787" y="348"/>
                  </a:cxn>
                  <a:cxn ang="0">
                    <a:pos x="2835" y="310"/>
                  </a:cxn>
                  <a:cxn ang="0">
                    <a:pos x="2882" y="273"/>
                  </a:cxn>
                  <a:cxn ang="0">
                    <a:pos x="2929" y="247"/>
                  </a:cxn>
                  <a:cxn ang="0">
                    <a:pos x="2977" y="214"/>
                  </a:cxn>
                </a:cxnLst>
                <a:rect l="0" t="0" r="r" b="b"/>
                <a:pathLst>
                  <a:path w="2985" h="1919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3"/>
                    </a:lnTo>
                    <a:lnTo>
                      <a:pt x="20" y="5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5"/>
                    </a:lnTo>
                    <a:lnTo>
                      <a:pt x="36" y="5"/>
                    </a:lnTo>
                    <a:lnTo>
                      <a:pt x="40" y="7"/>
                    </a:lnTo>
                    <a:lnTo>
                      <a:pt x="43" y="8"/>
                    </a:lnTo>
                    <a:lnTo>
                      <a:pt x="47" y="7"/>
                    </a:lnTo>
                    <a:lnTo>
                      <a:pt x="51" y="7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5"/>
                    </a:lnTo>
                    <a:lnTo>
                      <a:pt x="75" y="15"/>
                    </a:lnTo>
                    <a:lnTo>
                      <a:pt x="79" y="17"/>
                    </a:lnTo>
                    <a:lnTo>
                      <a:pt x="83" y="18"/>
                    </a:lnTo>
                    <a:lnTo>
                      <a:pt x="87" y="22"/>
                    </a:lnTo>
                    <a:lnTo>
                      <a:pt x="91" y="22"/>
                    </a:lnTo>
                    <a:lnTo>
                      <a:pt x="95" y="20"/>
                    </a:lnTo>
                    <a:lnTo>
                      <a:pt x="99" y="22"/>
                    </a:lnTo>
                    <a:lnTo>
                      <a:pt x="103" y="25"/>
                    </a:lnTo>
                    <a:lnTo>
                      <a:pt x="107" y="23"/>
                    </a:lnTo>
                    <a:lnTo>
                      <a:pt x="110" y="29"/>
                    </a:lnTo>
                    <a:lnTo>
                      <a:pt x="114" y="26"/>
                    </a:lnTo>
                    <a:lnTo>
                      <a:pt x="118" y="32"/>
                    </a:lnTo>
                    <a:lnTo>
                      <a:pt x="122" y="32"/>
                    </a:lnTo>
                    <a:lnTo>
                      <a:pt x="126" y="34"/>
                    </a:lnTo>
                    <a:lnTo>
                      <a:pt x="130" y="35"/>
                    </a:lnTo>
                    <a:lnTo>
                      <a:pt x="134" y="36"/>
                    </a:lnTo>
                    <a:lnTo>
                      <a:pt x="138" y="38"/>
                    </a:lnTo>
                    <a:lnTo>
                      <a:pt x="142" y="40"/>
                    </a:lnTo>
                    <a:lnTo>
                      <a:pt x="146" y="44"/>
                    </a:lnTo>
                    <a:lnTo>
                      <a:pt x="150" y="47"/>
                    </a:lnTo>
                    <a:lnTo>
                      <a:pt x="154" y="47"/>
                    </a:lnTo>
                    <a:lnTo>
                      <a:pt x="158" y="48"/>
                    </a:lnTo>
                    <a:lnTo>
                      <a:pt x="162" y="50"/>
                    </a:lnTo>
                    <a:lnTo>
                      <a:pt x="166" y="54"/>
                    </a:lnTo>
                    <a:lnTo>
                      <a:pt x="170" y="56"/>
                    </a:lnTo>
                    <a:lnTo>
                      <a:pt x="174" y="56"/>
                    </a:lnTo>
                    <a:lnTo>
                      <a:pt x="177" y="61"/>
                    </a:lnTo>
                    <a:lnTo>
                      <a:pt x="181" y="60"/>
                    </a:lnTo>
                    <a:lnTo>
                      <a:pt x="185" y="66"/>
                    </a:lnTo>
                    <a:lnTo>
                      <a:pt x="189" y="67"/>
                    </a:lnTo>
                    <a:lnTo>
                      <a:pt x="193" y="67"/>
                    </a:lnTo>
                    <a:lnTo>
                      <a:pt x="197" y="71"/>
                    </a:lnTo>
                    <a:lnTo>
                      <a:pt x="201" y="79"/>
                    </a:lnTo>
                    <a:lnTo>
                      <a:pt x="205" y="79"/>
                    </a:lnTo>
                    <a:lnTo>
                      <a:pt x="209" y="77"/>
                    </a:lnTo>
                    <a:lnTo>
                      <a:pt x="213" y="83"/>
                    </a:lnTo>
                    <a:lnTo>
                      <a:pt x="217" y="85"/>
                    </a:lnTo>
                    <a:lnTo>
                      <a:pt x="221" y="90"/>
                    </a:lnTo>
                    <a:lnTo>
                      <a:pt x="225" y="93"/>
                    </a:lnTo>
                    <a:lnTo>
                      <a:pt x="229" y="97"/>
                    </a:lnTo>
                    <a:lnTo>
                      <a:pt x="233" y="100"/>
                    </a:lnTo>
                    <a:lnTo>
                      <a:pt x="237" y="105"/>
                    </a:lnTo>
                    <a:lnTo>
                      <a:pt x="241" y="103"/>
                    </a:lnTo>
                    <a:lnTo>
                      <a:pt x="245" y="112"/>
                    </a:lnTo>
                    <a:lnTo>
                      <a:pt x="248" y="111"/>
                    </a:lnTo>
                    <a:lnTo>
                      <a:pt x="252" y="115"/>
                    </a:lnTo>
                    <a:lnTo>
                      <a:pt x="256" y="120"/>
                    </a:lnTo>
                    <a:lnTo>
                      <a:pt x="260" y="124"/>
                    </a:lnTo>
                    <a:lnTo>
                      <a:pt x="264" y="130"/>
                    </a:lnTo>
                    <a:lnTo>
                      <a:pt x="268" y="133"/>
                    </a:lnTo>
                    <a:lnTo>
                      <a:pt x="272" y="136"/>
                    </a:lnTo>
                    <a:lnTo>
                      <a:pt x="276" y="137"/>
                    </a:lnTo>
                    <a:lnTo>
                      <a:pt x="280" y="144"/>
                    </a:lnTo>
                    <a:lnTo>
                      <a:pt x="284" y="146"/>
                    </a:lnTo>
                    <a:lnTo>
                      <a:pt x="288" y="154"/>
                    </a:lnTo>
                    <a:lnTo>
                      <a:pt x="292" y="158"/>
                    </a:lnTo>
                    <a:lnTo>
                      <a:pt x="296" y="164"/>
                    </a:lnTo>
                    <a:lnTo>
                      <a:pt x="300" y="166"/>
                    </a:lnTo>
                    <a:lnTo>
                      <a:pt x="304" y="168"/>
                    </a:lnTo>
                    <a:lnTo>
                      <a:pt x="308" y="172"/>
                    </a:lnTo>
                    <a:lnTo>
                      <a:pt x="312" y="179"/>
                    </a:lnTo>
                    <a:lnTo>
                      <a:pt x="315" y="180"/>
                    </a:lnTo>
                    <a:lnTo>
                      <a:pt x="319" y="185"/>
                    </a:lnTo>
                    <a:lnTo>
                      <a:pt x="323" y="189"/>
                    </a:lnTo>
                    <a:lnTo>
                      <a:pt x="327" y="199"/>
                    </a:lnTo>
                    <a:lnTo>
                      <a:pt x="331" y="205"/>
                    </a:lnTo>
                    <a:lnTo>
                      <a:pt x="335" y="207"/>
                    </a:lnTo>
                    <a:lnTo>
                      <a:pt x="339" y="212"/>
                    </a:lnTo>
                    <a:lnTo>
                      <a:pt x="343" y="215"/>
                    </a:lnTo>
                    <a:lnTo>
                      <a:pt x="347" y="220"/>
                    </a:lnTo>
                    <a:lnTo>
                      <a:pt x="351" y="230"/>
                    </a:lnTo>
                    <a:lnTo>
                      <a:pt x="355" y="231"/>
                    </a:lnTo>
                    <a:lnTo>
                      <a:pt x="359" y="241"/>
                    </a:lnTo>
                    <a:lnTo>
                      <a:pt x="363" y="244"/>
                    </a:lnTo>
                    <a:lnTo>
                      <a:pt x="367" y="249"/>
                    </a:lnTo>
                    <a:lnTo>
                      <a:pt x="371" y="256"/>
                    </a:lnTo>
                    <a:lnTo>
                      <a:pt x="375" y="266"/>
                    </a:lnTo>
                    <a:lnTo>
                      <a:pt x="379" y="265"/>
                    </a:lnTo>
                    <a:lnTo>
                      <a:pt x="382" y="272"/>
                    </a:lnTo>
                    <a:lnTo>
                      <a:pt x="386" y="282"/>
                    </a:lnTo>
                    <a:lnTo>
                      <a:pt x="390" y="284"/>
                    </a:lnTo>
                    <a:lnTo>
                      <a:pt x="394" y="292"/>
                    </a:lnTo>
                    <a:lnTo>
                      <a:pt x="398" y="297"/>
                    </a:lnTo>
                    <a:lnTo>
                      <a:pt x="402" y="302"/>
                    </a:lnTo>
                    <a:lnTo>
                      <a:pt x="406" y="307"/>
                    </a:lnTo>
                    <a:lnTo>
                      <a:pt x="410" y="315"/>
                    </a:lnTo>
                    <a:lnTo>
                      <a:pt x="414" y="319"/>
                    </a:lnTo>
                    <a:lnTo>
                      <a:pt x="418" y="329"/>
                    </a:lnTo>
                    <a:lnTo>
                      <a:pt x="422" y="332"/>
                    </a:lnTo>
                    <a:lnTo>
                      <a:pt x="426" y="338"/>
                    </a:lnTo>
                    <a:lnTo>
                      <a:pt x="430" y="347"/>
                    </a:lnTo>
                    <a:lnTo>
                      <a:pt x="434" y="351"/>
                    </a:lnTo>
                    <a:lnTo>
                      <a:pt x="438" y="354"/>
                    </a:lnTo>
                    <a:lnTo>
                      <a:pt x="442" y="365"/>
                    </a:lnTo>
                    <a:lnTo>
                      <a:pt x="446" y="373"/>
                    </a:lnTo>
                    <a:lnTo>
                      <a:pt x="450" y="379"/>
                    </a:lnTo>
                    <a:lnTo>
                      <a:pt x="453" y="384"/>
                    </a:lnTo>
                    <a:lnTo>
                      <a:pt x="457" y="390"/>
                    </a:lnTo>
                    <a:lnTo>
                      <a:pt x="461" y="396"/>
                    </a:lnTo>
                    <a:lnTo>
                      <a:pt x="465" y="407"/>
                    </a:lnTo>
                    <a:lnTo>
                      <a:pt x="469" y="412"/>
                    </a:lnTo>
                    <a:lnTo>
                      <a:pt x="473" y="421"/>
                    </a:lnTo>
                    <a:lnTo>
                      <a:pt x="477" y="422"/>
                    </a:lnTo>
                    <a:lnTo>
                      <a:pt x="481" y="436"/>
                    </a:lnTo>
                    <a:lnTo>
                      <a:pt x="485" y="442"/>
                    </a:lnTo>
                    <a:lnTo>
                      <a:pt x="489" y="449"/>
                    </a:lnTo>
                    <a:lnTo>
                      <a:pt x="493" y="459"/>
                    </a:lnTo>
                    <a:lnTo>
                      <a:pt x="497" y="466"/>
                    </a:lnTo>
                    <a:lnTo>
                      <a:pt x="501" y="467"/>
                    </a:lnTo>
                    <a:lnTo>
                      <a:pt x="505" y="480"/>
                    </a:lnTo>
                    <a:lnTo>
                      <a:pt x="509" y="487"/>
                    </a:lnTo>
                    <a:lnTo>
                      <a:pt x="513" y="496"/>
                    </a:lnTo>
                    <a:lnTo>
                      <a:pt x="517" y="501"/>
                    </a:lnTo>
                    <a:lnTo>
                      <a:pt x="520" y="509"/>
                    </a:lnTo>
                    <a:lnTo>
                      <a:pt x="524" y="515"/>
                    </a:lnTo>
                    <a:lnTo>
                      <a:pt x="528" y="524"/>
                    </a:lnTo>
                    <a:lnTo>
                      <a:pt x="532" y="533"/>
                    </a:lnTo>
                    <a:lnTo>
                      <a:pt x="536" y="540"/>
                    </a:lnTo>
                    <a:lnTo>
                      <a:pt x="540" y="545"/>
                    </a:lnTo>
                    <a:lnTo>
                      <a:pt x="544" y="554"/>
                    </a:lnTo>
                    <a:lnTo>
                      <a:pt x="548" y="565"/>
                    </a:lnTo>
                    <a:lnTo>
                      <a:pt x="552" y="574"/>
                    </a:lnTo>
                    <a:lnTo>
                      <a:pt x="556" y="578"/>
                    </a:lnTo>
                    <a:lnTo>
                      <a:pt x="560" y="590"/>
                    </a:lnTo>
                    <a:lnTo>
                      <a:pt x="564" y="597"/>
                    </a:lnTo>
                    <a:lnTo>
                      <a:pt x="568" y="607"/>
                    </a:lnTo>
                    <a:lnTo>
                      <a:pt x="572" y="613"/>
                    </a:lnTo>
                    <a:lnTo>
                      <a:pt x="576" y="621"/>
                    </a:lnTo>
                    <a:lnTo>
                      <a:pt x="580" y="631"/>
                    </a:lnTo>
                    <a:lnTo>
                      <a:pt x="584" y="640"/>
                    </a:lnTo>
                    <a:lnTo>
                      <a:pt x="588" y="651"/>
                    </a:lnTo>
                    <a:lnTo>
                      <a:pt x="591" y="652"/>
                    </a:lnTo>
                    <a:lnTo>
                      <a:pt x="595" y="667"/>
                    </a:lnTo>
                    <a:lnTo>
                      <a:pt x="599" y="671"/>
                    </a:lnTo>
                    <a:lnTo>
                      <a:pt x="603" y="680"/>
                    </a:lnTo>
                    <a:lnTo>
                      <a:pt x="607" y="690"/>
                    </a:lnTo>
                    <a:lnTo>
                      <a:pt x="611" y="697"/>
                    </a:lnTo>
                    <a:lnTo>
                      <a:pt x="615" y="707"/>
                    </a:lnTo>
                    <a:lnTo>
                      <a:pt x="619" y="713"/>
                    </a:lnTo>
                    <a:lnTo>
                      <a:pt x="623" y="725"/>
                    </a:lnTo>
                    <a:lnTo>
                      <a:pt x="627" y="731"/>
                    </a:lnTo>
                    <a:lnTo>
                      <a:pt x="631" y="744"/>
                    </a:lnTo>
                    <a:lnTo>
                      <a:pt x="635" y="750"/>
                    </a:lnTo>
                    <a:lnTo>
                      <a:pt x="639" y="762"/>
                    </a:lnTo>
                    <a:lnTo>
                      <a:pt x="643" y="769"/>
                    </a:lnTo>
                    <a:lnTo>
                      <a:pt x="647" y="779"/>
                    </a:lnTo>
                    <a:lnTo>
                      <a:pt x="651" y="790"/>
                    </a:lnTo>
                    <a:lnTo>
                      <a:pt x="655" y="792"/>
                    </a:lnTo>
                    <a:lnTo>
                      <a:pt x="658" y="805"/>
                    </a:lnTo>
                    <a:lnTo>
                      <a:pt x="662" y="814"/>
                    </a:lnTo>
                    <a:lnTo>
                      <a:pt x="666" y="820"/>
                    </a:lnTo>
                    <a:lnTo>
                      <a:pt x="670" y="832"/>
                    </a:lnTo>
                    <a:lnTo>
                      <a:pt x="674" y="838"/>
                    </a:lnTo>
                    <a:lnTo>
                      <a:pt x="678" y="849"/>
                    </a:lnTo>
                    <a:lnTo>
                      <a:pt x="682" y="857"/>
                    </a:lnTo>
                    <a:lnTo>
                      <a:pt x="686" y="864"/>
                    </a:lnTo>
                    <a:lnTo>
                      <a:pt x="690" y="875"/>
                    </a:lnTo>
                    <a:lnTo>
                      <a:pt x="694" y="884"/>
                    </a:lnTo>
                    <a:lnTo>
                      <a:pt x="698" y="891"/>
                    </a:lnTo>
                    <a:lnTo>
                      <a:pt x="702" y="900"/>
                    </a:lnTo>
                    <a:lnTo>
                      <a:pt x="706" y="909"/>
                    </a:lnTo>
                    <a:lnTo>
                      <a:pt x="710" y="920"/>
                    </a:lnTo>
                    <a:lnTo>
                      <a:pt x="714" y="929"/>
                    </a:lnTo>
                    <a:lnTo>
                      <a:pt x="718" y="937"/>
                    </a:lnTo>
                    <a:lnTo>
                      <a:pt x="722" y="951"/>
                    </a:lnTo>
                    <a:lnTo>
                      <a:pt x="725" y="956"/>
                    </a:lnTo>
                    <a:lnTo>
                      <a:pt x="729" y="966"/>
                    </a:lnTo>
                    <a:lnTo>
                      <a:pt x="733" y="973"/>
                    </a:lnTo>
                    <a:lnTo>
                      <a:pt x="737" y="984"/>
                    </a:lnTo>
                    <a:lnTo>
                      <a:pt x="741" y="990"/>
                    </a:lnTo>
                    <a:lnTo>
                      <a:pt x="745" y="1003"/>
                    </a:lnTo>
                    <a:lnTo>
                      <a:pt x="749" y="1006"/>
                    </a:lnTo>
                    <a:lnTo>
                      <a:pt x="753" y="1016"/>
                    </a:lnTo>
                    <a:lnTo>
                      <a:pt x="757" y="1027"/>
                    </a:lnTo>
                    <a:lnTo>
                      <a:pt x="761" y="1035"/>
                    </a:lnTo>
                    <a:lnTo>
                      <a:pt x="765" y="1046"/>
                    </a:lnTo>
                    <a:lnTo>
                      <a:pt x="769" y="1052"/>
                    </a:lnTo>
                    <a:lnTo>
                      <a:pt x="773" y="1062"/>
                    </a:lnTo>
                    <a:lnTo>
                      <a:pt x="777" y="1075"/>
                    </a:lnTo>
                    <a:lnTo>
                      <a:pt x="781" y="1077"/>
                    </a:lnTo>
                    <a:lnTo>
                      <a:pt x="785" y="1091"/>
                    </a:lnTo>
                    <a:lnTo>
                      <a:pt x="789" y="1096"/>
                    </a:lnTo>
                    <a:lnTo>
                      <a:pt x="793" y="1108"/>
                    </a:lnTo>
                    <a:lnTo>
                      <a:pt x="796" y="1116"/>
                    </a:lnTo>
                    <a:lnTo>
                      <a:pt x="800" y="1124"/>
                    </a:lnTo>
                    <a:lnTo>
                      <a:pt x="804" y="1136"/>
                    </a:lnTo>
                    <a:lnTo>
                      <a:pt x="808" y="1145"/>
                    </a:lnTo>
                    <a:lnTo>
                      <a:pt x="812" y="1153"/>
                    </a:lnTo>
                    <a:lnTo>
                      <a:pt x="816" y="1162"/>
                    </a:lnTo>
                    <a:lnTo>
                      <a:pt x="820" y="1168"/>
                    </a:lnTo>
                    <a:lnTo>
                      <a:pt x="824" y="1179"/>
                    </a:lnTo>
                    <a:lnTo>
                      <a:pt x="828" y="1186"/>
                    </a:lnTo>
                    <a:lnTo>
                      <a:pt x="832" y="1193"/>
                    </a:lnTo>
                    <a:lnTo>
                      <a:pt x="836" y="1206"/>
                    </a:lnTo>
                    <a:lnTo>
                      <a:pt x="840" y="1210"/>
                    </a:lnTo>
                    <a:lnTo>
                      <a:pt x="844" y="1218"/>
                    </a:lnTo>
                    <a:lnTo>
                      <a:pt x="848" y="1232"/>
                    </a:lnTo>
                    <a:lnTo>
                      <a:pt x="852" y="1240"/>
                    </a:lnTo>
                    <a:lnTo>
                      <a:pt x="856" y="1247"/>
                    </a:lnTo>
                    <a:lnTo>
                      <a:pt x="860" y="1259"/>
                    </a:lnTo>
                    <a:lnTo>
                      <a:pt x="863" y="1265"/>
                    </a:lnTo>
                    <a:lnTo>
                      <a:pt x="867" y="1273"/>
                    </a:lnTo>
                    <a:lnTo>
                      <a:pt x="871" y="1286"/>
                    </a:lnTo>
                    <a:lnTo>
                      <a:pt x="875" y="1291"/>
                    </a:lnTo>
                    <a:lnTo>
                      <a:pt x="879" y="1292"/>
                    </a:lnTo>
                    <a:lnTo>
                      <a:pt x="883" y="1310"/>
                    </a:lnTo>
                    <a:lnTo>
                      <a:pt x="887" y="1316"/>
                    </a:lnTo>
                    <a:lnTo>
                      <a:pt x="891" y="1326"/>
                    </a:lnTo>
                    <a:lnTo>
                      <a:pt x="895" y="1333"/>
                    </a:lnTo>
                    <a:lnTo>
                      <a:pt x="899" y="1342"/>
                    </a:lnTo>
                    <a:lnTo>
                      <a:pt x="903" y="1345"/>
                    </a:lnTo>
                    <a:lnTo>
                      <a:pt x="907" y="1356"/>
                    </a:lnTo>
                    <a:lnTo>
                      <a:pt x="911" y="1365"/>
                    </a:lnTo>
                    <a:lnTo>
                      <a:pt x="915" y="1374"/>
                    </a:lnTo>
                    <a:lnTo>
                      <a:pt x="919" y="1383"/>
                    </a:lnTo>
                    <a:lnTo>
                      <a:pt x="923" y="1387"/>
                    </a:lnTo>
                    <a:lnTo>
                      <a:pt x="927" y="1398"/>
                    </a:lnTo>
                    <a:lnTo>
                      <a:pt x="930" y="1403"/>
                    </a:lnTo>
                    <a:lnTo>
                      <a:pt x="934" y="1411"/>
                    </a:lnTo>
                    <a:lnTo>
                      <a:pt x="938" y="1421"/>
                    </a:lnTo>
                    <a:lnTo>
                      <a:pt x="942" y="1428"/>
                    </a:lnTo>
                    <a:lnTo>
                      <a:pt x="946" y="1435"/>
                    </a:lnTo>
                    <a:lnTo>
                      <a:pt x="950" y="1444"/>
                    </a:lnTo>
                    <a:lnTo>
                      <a:pt x="954" y="1453"/>
                    </a:lnTo>
                    <a:lnTo>
                      <a:pt x="958" y="1463"/>
                    </a:lnTo>
                    <a:lnTo>
                      <a:pt x="962" y="1465"/>
                    </a:lnTo>
                    <a:lnTo>
                      <a:pt x="966" y="1474"/>
                    </a:lnTo>
                    <a:lnTo>
                      <a:pt x="970" y="1482"/>
                    </a:lnTo>
                    <a:lnTo>
                      <a:pt x="974" y="1488"/>
                    </a:lnTo>
                    <a:lnTo>
                      <a:pt x="978" y="1495"/>
                    </a:lnTo>
                    <a:lnTo>
                      <a:pt x="982" y="1500"/>
                    </a:lnTo>
                    <a:lnTo>
                      <a:pt x="986" y="1511"/>
                    </a:lnTo>
                    <a:lnTo>
                      <a:pt x="990" y="1515"/>
                    </a:lnTo>
                    <a:lnTo>
                      <a:pt x="994" y="1524"/>
                    </a:lnTo>
                    <a:lnTo>
                      <a:pt x="998" y="1534"/>
                    </a:lnTo>
                    <a:lnTo>
                      <a:pt x="1001" y="1542"/>
                    </a:lnTo>
                    <a:lnTo>
                      <a:pt x="1005" y="1546"/>
                    </a:lnTo>
                    <a:lnTo>
                      <a:pt x="1009" y="1552"/>
                    </a:lnTo>
                    <a:lnTo>
                      <a:pt x="1013" y="1559"/>
                    </a:lnTo>
                    <a:lnTo>
                      <a:pt x="1017" y="1565"/>
                    </a:lnTo>
                    <a:lnTo>
                      <a:pt x="1021" y="1575"/>
                    </a:lnTo>
                    <a:lnTo>
                      <a:pt x="1025" y="1578"/>
                    </a:lnTo>
                    <a:lnTo>
                      <a:pt x="1029" y="1582"/>
                    </a:lnTo>
                    <a:lnTo>
                      <a:pt x="1033" y="1592"/>
                    </a:lnTo>
                    <a:lnTo>
                      <a:pt x="1037" y="1599"/>
                    </a:lnTo>
                    <a:lnTo>
                      <a:pt x="1041" y="1608"/>
                    </a:lnTo>
                    <a:lnTo>
                      <a:pt x="1045" y="1611"/>
                    </a:lnTo>
                    <a:lnTo>
                      <a:pt x="1049" y="1618"/>
                    </a:lnTo>
                    <a:lnTo>
                      <a:pt x="1053" y="1627"/>
                    </a:lnTo>
                    <a:lnTo>
                      <a:pt x="1057" y="1629"/>
                    </a:lnTo>
                    <a:lnTo>
                      <a:pt x="1061" y="1636"/>
                    </a:lnTo>
                    <a:lnTo>
                      <a:pt x="1065" y="1642"/>
                    </a:lnTo>
                    <a:lnTo>
                      <a:pt x="1068" y="1649"/>
                    </a:lnTo>
                    <a:lnTo>
                      <a:pt x="1072" y="1654"/>
                    </a:lnTo>
                    <a:lnTo>
                      <a:pt x="1076" y="1661"/>
                    </a:lnTo>
                    <a:lnTo>
                      <a:pt x="1080" y="1667"/>
                    </a:lnTo>
                    <a:lnTo>
                      <a:pt x="1084" y="1672"/>
                    </a:lnTo>
                    <a:lnTo>
                      <a:pt x="1088" y="1680"/>
                    </a:lnTo>
                    <a:lnTo>
                      <a:pt x="1092" y="1682"/>
                    </a:lnTo>
                    <a:lnTo>
                      <a:pt x="1096" y="1690"/>
                    </a:lnTo>
                    <a:lnTo>
                      <a:pt x="1100" y="1694"/>
                    </a:lnTo>
                    <a:lnTo>
                      <a:pt x="1104" y="1699"/>
                    </a:lnTo>
                    <a:lnTo>
                      <a:pt x="1108" y="1707"/>
                    </a:lnTo>
                    <a:lnTo>
                      <a:pt x="1112" y="1710"/>
                    </a:lnTo>
                    <a:lnTo>
                      <a:pt x="1116" y="1717"/>
                    </a:lnTo>
                    <a:lnTo>
                      <a:pt x="1120" y="1719"/>
                    </a:lnTo>
                    <a:lnTo>
                      <a:pt x="1124" y="1724"/>
                    </a:lnTo>
                    <a:lnTo>
                      <a:pt x="1128" y="1731"/>
                    </a:lnTo>
                    <a:lnTo>
                      <a:pt x="1132" y="1736"/>
                    </a:lnTo>
                    <a:lnTo>
                      <a:pt x="1136" y="1743"/>
                    </a:lnTo>
                    <a:lnTo>
                      <a:pt x="1139" y="1747"/>
                    </a:lnTo>
                    <a:lnTo>
                      <a:pt x="1143" y="1747"/>
                    </a:lnTo>
                    <a:lnTo>
                      <a:pt x="1147" y="1755"/>
                    </a:lnTo>
                    <a:lnTo>
                      <a:pt x="1151" y="1763"/>
                    </a:lnTo>
                    <a:lnTo>
                      <a:pt x="1155" y="1766"/>
                    </a:lnTo>
                    <a:lnTo>
                      <a:pt x="1159" y="1771"/>
                    </a:lnTo>
                    <a:lnTo>
                      <a:pt x="1163" y="1778"/>
                    </a:lnTo>
                    <a:lnTo>
                      <a:pt x="1167" y="1781"/>
                    </a:lnTo>
                    <a:lnTo>
                      <a:pt x="1171" y="1784"/>
                    </a:lnTo>
                    <a:lnTo>
                      <a:pt x="1175" y="1790"/>
                    </a:lnTo>
                    <a:lnTo>
                      <a:pt x="1179" y="1790"/>
                    </a:lnTo>
                    <a:lnTo>
                      <a:pt x="1183" y="1798"/>
                    </a:lnTo>
                    <a:lnTo>
                      <a:pt x="1187" y="1802"/>
                    </a:lnTo>
                    <a:lnTo>
                      <a:pt x="1191" y="1802"/>
                    </a:lnTo>
                    <a:lnTo>
                      <a:pt x="1195" y="1807"/>
                    </a:lnTo>
                    <a:lnTo>
                      <a:pt x="1199" y="1810"/>
                    </a:lnTo>
                    <a:lnTo>
                      <a:pt x="1203" y="1813"/>
                    </a:lnTo>
                    <a:lnTo>
                      <a:pt x="1206" y="1820"/>
                    </a:lnTo>
                    <a:lnTo>
                      <a:pt x="1210" y="1830"/>
                    </a:lnTo>
                    <a:lnTo>
                      <a:pt x="1214" y="1828"/>
                    </a:lnTo>
                    <a:lnTo>
                      <a:pt x="1218" y="1832"/>
                    </a:lnTo>
                    <a:lnTo>
                      <a:pt x="1222" y="1836"/>
                    </a:lnTo>
                    <a:lnTo>
                      <a:pt x="1226" y="1841"/>
                    </a:lnTo>
                    <a:lnTo>
                      <a:pt x="1230" y="1846"/>
                    </a:lnTo>
                    <a:lnTo>
                      <a:pt x="1234" y="1843"/>
                    </a:lnTo>
                    <a:lnTo>
                      <a:pt x="1238" y="1846"/>
                    </a:lnTo>
                    <a:lnTo>
                      <a:pt x="1242" y="1853"/>
                    </a:lnTo>
                    <a:lnTo>
                      <a:pt x="1246" y="1855"/>
                    </a:lnTo>
                    <a:lnTo>
                      <a:pt x="1250" y="1861"/>
                    </a:lnTo>
                    <a:lnTo>
                      <a:pt x="1254" y="1861"/>
                    </a:lnTo>
                    <a:lnTo>
                      <a:pt x="1258" y="1863"/>
                    </a:lnTo>
                    <a:lnTo>
                      <a:pt x="1262" y="1867"/>
                    </a:lnTo>
                    <a:lnTo>
                      <a:pt x="1266" y="1870"/>
                    </a:lnTo>
                    <a:lnTo>
                      <a:pt x="1270" y="1871"/>
                    </a:lnTo>
                    <a:lnTo>
                      <a:pt x="1273" y="1872"/>
                    </a:lnTo>
                    <a:lnTo>
                      <a:pt x="1277" y="1876"/>
                    </a:lnTo>
                    <a:lnTo>
                      <a:pt x="1281" y="1877"/>
                    </a:lnTo>
                    <a:lnTo>
                      <a:pt x="1285" y="1882"/>
                    </a:lnTo>
                    <a:lnTo>
                      <a:pt x="1289" y="1881"/>
                    </a:lnTo>
                    <a:lnTo>
                      <a:pt x="1293" y="1887"/>
                    </a:lnTo>
                    <a:lnTo>
                      <a:pt x="1297" y="1885"/>
                    </a:lnTo>
                    <a:lnTo>
                      <a:pt x="1301" y="1887"/>
                    </a:lnTo>
                    <a:lnTo>
                      <a:pt x="1305" y="1890"/>
                    </a:lnTo>
                    <a:lnTo>
                      <a:pt x="1309" y="1893"/>
                    </a:lnTo>
                    <a:lnTo>
                      <a:pt x="1313" y="1895"/>
                    </a:lnTo>
                    <a:lnTo>
                      <a:pt x="1317" y="1895"/>
                    </a:lnTo>
                    <a:lnTo>
                      <a:pt x="1321" y="1897"/>
                    </a:lnTo>
                    <a:lnTo>
                      <a:pt x="1325" y="1902"/>
                    </a:lnTo>
                    <a:lnTo>
                      <a:pt x="1329" y="1897"/>
                    </a:lnTo>
                    <a:lnTo>
                      <a:pt x="1333" y="1899"/>
                    </a:lnTo>
                    <a:lnTo>
                      <a:pt x="1337" y="1910"/>
                    </a:lnTo>
                    <a:lnTo>
                      <a:pt x="1341" y="1904"/>
                    </a:lnTo>
                    <a:lnTo>
                      <a:pt x="1344" y="1910"/>
                    </a:lnTo>
                    <a:lnTo>
                      <a:pt x="1348" y="1907"/>
                    </a:lnTo>
                    <a:lnTo>
                      <a:pt x="1352" y="1908"/>
                    </a:lnTo>
                    <a:lnTo>
                      <a:pt x="1356" y="1911"/>
                    </a:lnTo>
                    <a:lnTo>
                      <a:pt x="1360" y="1912"/>
                    </a:lnTo>
                    <a:lnTo>
                      <a:pt x="1364" y="1914"/>
                    </a:lnTo>
                    <a:lnTo>
                      <a:pt x="1368" y="1913"/>
                    </a:lnTo>
                    <a:lnTo>
                      <a:pt x="1372" y="1913"/>
                    </a:lnTo>
                    <a:lnTo>
                      <a:pt x="1376" y="1912"/>
                    </a:lnTo>
                    <a:lnTo>
                      <a:pt x="1380" y="1911"/>
                    </a:lnTo>
                    <a:lnTo>
                      <a:pt x="1384" y="1917"/>
                    </a:lnTo>
                    <a:lnTo>
                      <a:pt x="1388" y="1916"/>
                    </a:lnTo>
                    <a:lnTo>
                      <a:pt x="1392" y="1917"/>
                    </a:lnTo>
                    <a:lnTo>
                      <a:pt x="1396" y="1917"/>
                    </a:lnTo>
                    <a:lnTo>
                      <a:pt x="1400" y="1919"/>
                    </a:lnTo>
                    <a:lnTo>
                      <a:pt x="1404" y="1916"/>
                    </a:lnTo>
                    <a:lnTo>
                      <a:pt x="1408" y="1916"/>
                    </a:lnTo>
                    <a:lnTo>
                      <a:pt x="1411" y="1917"/>
                    </a:lnTo>
                    <a:lnTo>
                      <a:pt x="1415" y="1916"/>
                    </a:lnTo>
                    <a:lnTo>
                      <a:pt x="1419" y="1916"/>
                    </a:lnTo>
                    <a:lnTo>
                      <a:pt x="1423" y="1916"/>
                    </a:lnTo>
                    <a:lnTo>
                      <a:pt x="1427" y="1917"/>
                    </a:lnTo>
                    <a:lnTo>
                      <a:pt x="1431" y="1914"/>
                    </a:lnTo>
                    <a:lnTo>
                      <a:pt x="1435" y="1919"/>
                    </a:lnTo>
                    <a:lnTo>
                      <a:pt x="1439" y="1912"/>
                    </a:lnTo>
                    <a:lnTo>
                      <a:pt x="1443" y="1916"/>
                    </a:lnTo>
                    <a:lnTo>
                      <a:pt x="1447" y="1913"/>
                    </a:lnTo>
                    <a:lnTo>
                      <a:pt x="1451" y="1919"/>
                    </a:lnTo>
                    <a:lnTo>
                      <a:pt x="1455" y="1908"/>
                    </a:lnTo>
                    <a:lnTo>
                      <a:pt x="1459" y="1914"/>
                    </a:lnTo>
                    <a:lnTo>
                      <a:pt x="1463" y="1911"/>
                    </a:lnTo>
                    <a:lnTo>
                      <a:pt x="1467" y="1911"/>
                    </a:lnTo>
                    <a:lnTo>
                      <a:pt x="1471" y="1908"/>
                    </a:lnTo>
                    <a:lnTo>
                      <a:pt x="1475" y="1906"/>
                    </a:lnTo>
                    <a:lnTo>
                      <a:pt x="1478" y="1908"/>
                    </a:lnTo>
                    <a:lnTo>
                      <a:pt x="1482" y="1910"/>
                    </a:lnTo>
                    <a:lnTo>
                      <a:pt x="1486" y="1902"/>
                    </a:lnTo>
                    <a:lnTo>
                      <a:pt x="1490" y="1902"/>
                    </a:lnTo>
                    <a:lnTo>
                      <a:pt x="1494" y="1906"/>
                    </a:lnTo>
                    <a:lnTo>
                      <a:pt x="1498" y="1899"/>
                    </a:lnTo>
                    <a:lnTo>
                      <a:pt x="1502" y="1899"/>
                    </a:lnTo>
                    <a:lnTo>
                      <a:pt x="1506" y="1900"/>
                    </a:lnTo>
                    <a:lnTo>
                      <a:pt x="1510" y="1901"/>
                    </a:lnTo>
                    <a:lnTo>
                      <a:pt x="1514" y="1897"/>
                    </a:lnTo>
                    <a:lnTo>
                      <a:pt x="1518" y="1896"/>
                    </a:lnTo>
                    <a:lnTo>
                      <a:pt x="1522" y="1893"/>
                    </a:lnTo>
                    <a:lnTo>
                      <a:pt x="1526" y="1890"/>
                    </a:lnTo>
                    <a:lnTo>
                      <a:pt x="1530" y="1885"/>
                    </a:lnTo>
                    <a:lnTo>
                      <a:pt x="1534" y="1889"/>
                    </a:lnTo>
                    <a:lnTo>
                      <a:pt x="1538" y="1884"/>
                    </a:lnTo>
                    <a:lnTo>
                      <a:pt x="1542" y="1882"/>
                    </a:lnTo>
                    <a:lnTo>
                      <a:pt x="1546" y="1883"/>
                    </a:lnTo>
                    <a:lnTo>
                      <a:pt x="1549" y="1876"/>
                    </a:lnTo>
                    <a:lnTo>
                      <a:pt x="1553" y="1875"/>
                    </a:lnTo>
                    <a:lnTo>
                      <a:pt x="1557" y="1872"/>
                    </a:lnTo>
                    <a:lnTo>
                      <a:pt x="1561" y="1871"/>
                    </a:lnTo>
                    <a:lnTo>
                      <a:pt x="1565" y="1872"/>
                    </a:lnTo>
                    <a:lnTo>
                      <a:pt x="1569" y="1864"/>
                    </a:lnTo>
                    <a:lnTo>
                      <a:pt x="1573" y="1865"/>
                    </a:lnTo>
                    <a:lnTo>
                      <a:pt x="1577" y="1864"/>
                    </a:lnTo>
                    <a:lnTo>
                      <a:pt x="1581" y="1860"/>
                    </a:lnTo>
                    <a:lnTo>
                      <a:pt x="1585" y="1861"/>
                    </a:lnTo>
                    <a:lnTo>
                      <a:pt x="1589" y="1855"/>
                    </a:lnTo>
                    <a:lnTo>
                      <a:pt x="1593" y="1851"/>
                    </a:lnTo>
                    <a:lnTo>
                      <a:pt x="1597" y="1852"/>
                    </a:lnTo>
                    <a:lnTo>
                      <a:pt x="1601" y="1841"/>
                    </a:lnTo>
                    <a:lnTo>
                      <a:pt x="1605" y="1844"/>
                    </a:lnTo>
                    <a:lnTo>
                      <a:pt x="1609" y="1842"/>
                    </a:lnTo>
                    <a:lnTo>
                      <a:pt x="1613" y="1837"/>
                    </a:lnTo>
                    <a:lnTo>
                      <a:pt x="1616" y="1831"/>
                    </a:lnTo>
                    <a:lnTo>
                      <a:pt x="1620" y="1830"/>
                    </a:lnTo>
                    <a:lnTo>
                      <a:pt x="1624" y="1830"/>
                    </a:lnTo>
                    <a:lnTo>
                      <a:pt x="1628" y="1824"/>
                    </a:lnTo>
                    <a:lnTo>
                      <a:pt x="1632" y="1822"/>
                    </a:lnTo>
                    <a:lnTo>
                      <a:pt x="1636" y="1816"/>
                    </a:lnTo>
                    <a:lnTo>
                      <a:pt x="1640" y="1813"/>
                    </a:lnTo>
                    <a:lnTo>
                      <a:pt x="1644" y="1811"/>
                    </a:lnTo>
                    <a:lnTo>
                      <a:pt x="1648" y="1806"/>
                    </a:lnTo>
                    <a:lnTo>
                      <a:pt x="1652" y="1802"/>
                    </a:lnTo>
                    <a:lnTo>
                      <a:pt x="1656" y="1799"/>
                    </a:lnTo>
                    <a:lnTo>
                      <a:pt x="1660" y="1799"/>
                    </a:lnTo>
                    <a:lnTo>
                      <a:pt x="1664" y="1795"/>
                    </a:lnTo>
                    <a:lnTo>
                      <a:pt x="1668" y="1790"/>
                    </a:lnTo>
                    <a:lnTo>
                      <a:pt x="1672" y="1782"/>
                    </a:lnTo>
                    <a:lnTo>
                      <a:pt x="1676" y="1784"/>
                    </a:lnTo>
                    <a:lnTo>
                      <a:pt x="1680" y="1779"/>
                    </a:lnTo>
                    <a:lnTo>
                      <a:pt x="1683" y="1775"/>
                    </a:lnTo>
                    <a:lnTo>
                      <a:pt x="1687" y="1771"/>
                    </a:lnTo>
                    <a:lnTo>
                      <a:pt x="1691" y="1765"/>
                    </a:lnTo>
                    <a:lnTo>
                      <a:pt x="1695" y="1764"/>
                    </a:lnTo>
                    <a:lnTo>
                      <a:pt x="1699" y="1755"/>
                    </a:lnTo>
                    <a:lnTo>
                      <a:pt x="1703" y="1753"/>
                    </a:lnTo>
                    <a:lnTo>
                      <a:pt x="1707" y="1748"/>
                    </a:lnTo>
                    <a:lnTo>
                      <a:pt x="1711" y="1746"/>
                    </a:lnTo>
                    <a:lnTo>
                      <a:pt x="1715" y="1743"/>
                    </a:lnTo>
                    <a:lnTo>
                      <a:pt x="1719" y="1734"/>
                    </a:lnTo>
                    <a:lnTo>
                      <a:pt x="1723" y="1731"/>
                    </a:lnTo>
                    <a:lnTo>
                      <a:pt x="1727" y="1729"/>
                    </a:lnTo>
                    <a:lnTo>
                      <a:pt x="1731" y="1728"/>
                    </a:lnTo>
                    <a:lnTo>
                      <a:pt x="1735" y="1720"/>
                    </a:lnTo>
                    <a:lnTo>
                      <a:pt x="1739" y="1716"/>
                    </a:lnTo>
                    <a:lnTo>
                      <a:pt x="1743" y="1713"/>
                    </a:lnTo>
                    <a:lnTo>
                      <a:pt x="1747" y="1706"/>
                    </a:lnTo>
                    <a:lnTo>
                      <a:pt x="1751" y="1700"/>
                    </a:lnTo>
                    <a:lnTo>
                      <a:pt x="1754" y="1696"/>
                    </a:lnTo>
                    <a:lnTo>
                      <a:pt x="1758" y="1698"/>
                    </a:lnTo>
                    <a:lnTo>
                      <a:pt x="1762" y="1690"/>
                    </a:lnTo>
                    <a:lnTo>
                      <a:pt x="1766" y="1682"/>
                    </a:lnTo>
                    <a:lnTo>
                      <a:pt x="1770" y="1678"/>
                    </a:lnTo>
                    <a:lnTo>
                      <a:pt x="1774" y="1675"/>
                    </a:lnTo>
                    <a:lnTo>
                      <a:pt x="1778" y="1670"/>
                    </a:lnTo>
                    <a:lnTo>
                      <a:pt x="1782" y="1664"/>
                    </a:lnTo>
                    <a:lnTo>
                      <a:pt x="1786" y="1659"/>
                    </a:lnTo>
                    <a:lnTo>
                      <a:pt x="1790" y="1657"/>
                    </a:lnTo>
                    <a:lnTo>
                      <a:pt x="1794" y="1649"/>
                    </a:lnTo>
                    <a:lnTo>
                      <a:pt x="1798" y="1645"/>
                    </a:lnTo>
                    <a:lnTo>
                      <a:pt x="1802" y="1641"/>
                    </a:lnTo>
                    <a:lnTo>
                      <a:pt x="1806" y="1637"/>
                    </a:lnTo>
                    <a:lnTo>
                      <a:pt x="1810" y="1631"/>
                    </a:lnTo>
                    <a:lnTo>
                      <a:pt x="1814" y="1624"/>
                    </a:lnTo>
                    <a:lnTo>
                      <a:pt x="1818" y="1622"/>
                    </a:lnTo>
                    <a:lnTo>
                      <a:pt x="1821" y="1615"/>
                    </a:lnTo>
                    <a:lnTo>
                      <a:pt x="1825" y="1613"/>
                    </a:lnTo>
                    <a:lnTo>
                      <a:pt x="1829" y="1605"/>
                    </a:lnTo>
                    <a:lnTo>
                      <a:pt x="1833" y="1602"/>
                    </a:lnTo>
                    <a:lnTo>
                      <a:pt x="1837" y="1594"/>
                    </a:lnTo>
                    <a:lnTo>
                      <a:pt x="1841" y="1592"/>
                    </a:lnTo>
                    <a:lnTo>
                      <a:pt x="1845" y="1584"/>
                    </a:lnTo>
                    <a:lnTo>
                      <a:pt x="1849" y="1580"/>
                    </a:lnTo>
                    <a:lnTo>
                      <a:pt x="1853" y="1572"/>
                    </a:lnTo>
                    <a:lnTo>
                      <a:pt x="1857" y="1569"/>
                    </a:lnTo>
                    <a:lnTo>
                      <a:pt x="1861" y="1562"/>
                    </a:lnTo>
                    <a:lnTo>
                      <a:pt x="1865" y="1556"/>
                    </a:lnTo>
                    <a:lnTo>
                      <a:pt x="1869" y="1553"/>
                    </a:lnTo>
                    <a:lnTo>
                      <a:pt x="1873" y="1546"/>
                    </a:lnTo>
                    <a:lnTo>
                      <a:pt x="1877" y="1541"/>
                    </a:lnTo>
                    <a:lnTo>
                      <a:pt x="1881" y="1535"/>
                    </a:lnTo>
                    <a:lnTo>
                      <a:pt x="1885" y="1531"/>
                    </a:lnTo>
                    <a:lnTo>
                      <a:pt x="1889" y="1524"/>
                    </a:lnTo>
                    <a:lnTo>
                      <a:pt x="1892" y="1519"/>
                    </a:lnTo>
                    <a:lnTo>
                      <a:pt x="1896" y="1517"/>
                    </a:lnTo>
                    <a:lnTo>
                      <a:pt x="1900" y="1509"/>
                    </a:lnTo>
                    <a:lnTo>
                      <a:pt x="1904" y="1501"/>
                    </a:lnTo>
                    <a:lnTo>
                      <a:pt x="1908" y="1499"/>
                    </a:lnTo>
                    <a:lnTo>
                      <a:pt x="1912" y="1490"/>
                    </a:lnTo>
                    <a:lnTo>
                      <a:pt x="1916" y="1487"/>
                    </a:lnTo>
                    <a:lnTo>
                      <a:pt x="1920" y="1478"/>
                    </a:lnTo>
                    <a:lnTo>
                      <a:pt x="1924" y="1478"/>
                    </a:lnTo>
                    <a:lnTo>
                      <a:pt x="1928" y="1469"/>
                    </a:lnTo>
                    <a:lnTo>
                      <a:pt x="1932" y="1463"/>
                    </a:lnTo>
                    <a:lnTo>
                      <a:pt x="1936" y="1459"/>
                    </a:lnTo>
                    <a:lnTo>
                      <a:pt x="1940" y="1451"/>
                    </a:lnTo>
                    <a:lnTo>
                      <a:pt x="1944" y="1442"/>
                    </a:lnTo>
                    <a:lnTo>
                      <a:pt x="1948" y="1440"/>
                    </a:lnTo>
                    <a:lnTo>
                      <a:pt x="1952" y="1435"/>
                    </a:lnTo>
                    <a:lnTo>
                      <a:pt x="1956" y="1428"/>
                    </a:lnTo>
                    <a:lnTo>
                      <a:pt x="1959" y="1423"/>
                    </a:lnTo>
                    <a:lnTo>
                      <a:pt x="1963" y="1417"/>
                    </a:lnTo>
                    <a:lnTo>
                      <a:pt x="1967" y="1409"/>
                    </a:lnTo>
                    <a:lnTo>
                      <a:pt x="1971" y="1409"/>
                    </a:lnTo>
                    <a:lnTo>
                      <a:pt x="1975" y="1400"/>
                    </a:lnTo>
                    <a:lnTo>
                      <a:pt x="1979" y="1395"/>
                    </a:lnTo>
                    <a:lnTo>
                      <a:pt x="1983" y="1388"/>
                    </a:lnTo>
                    <a:lnTo>
                      <a:pt x="1987" y="1379"/>
                    </a:lnTo>
                    <a:lnTo>
                      <a:pt x="1991" y="1376"/>
                    </a:lnTo>
                    <a:lnTo>
                      <a:pt x="1995" y="1372"/>
                    </a:lnTo>
                    <a:lnTo>
                      <a:pt x="1999" y="1368"/>
                    </a:lnTo>
                    <a:lnTo>
                      <a:pt x="2003" y="1359"/>
                    </a:lnTo>
                    <a:lnTo>
                      <a:pt x="2007" y="1354"/>
                    </a:lnTo>
                    <a:lnTo>
                      <a:pt x="2011" y="1347"/>
                    </a:lnTo>
                    <a:lnTo>
                      <a:pt x="2015" y="1344"/>
                    </a:lnTo>
                    <a:lnTo>
                      <a:pt x="2019" y="1332"/>
                    </a:lnTo>
                    <a:lnTo>
                      <a:pt x="2023" y="1330"/>
                    </a:lnTo>
                    <a:lnTo>
                      <a:pt x="2026" y="1321"/>
                    </a:lnTo>
                    <a:lnTo>
                      <a:pt x="2030" y="1317"/>
                    </a:lnTo>
                    <a:lnTo>
                      <a:pt x="2034" y="1311"/>
                    </a:lnTo>
                    <a:lnTo>
                      <a:pt x="2038" y="1306"/>
                    </a:lnTo>
                    <a:lnTo>
                      <a:pt x="2042" y="1295"/>
                    </a:lnTo>
                    <a:lnTo>
                      <a:pt x="2046" y="1293"/>
                    </a:lnTo>
                    <a:lnTo>
                      <a:pt x="2050" y="1285"/>
                    </a:lnTo>
                    <a:lnTo>
                      <a:pt x="2054" y="1283"/>
                    </a:lnTo>
                    <a:lnTo>
                      <a:pt x="2058" y="1279"/>
                    </a:lnTo>
                    <a:lnTo>
                      <a:pt x="2062" y="1269"/>
                    </a:lnTo>
                    <a:lnTo>
                      <a:pt x="2066" y="1268"/>
                    </a:lnTo>
                    <a:lnTo>
                      <a:pt x="2070" y="1258"/>
                    </a:lnTo>
                    <a:lnTo>
                      <a:pt x="2074" y="1253"/>
                    </a:lnTo>
                    <a:lnTo>
                      <a:pt x="2078" y="1245"/>
                    </a:lnTo>
                    <a:lnTo>
                      <a:pt x="2082" y="1239"/>
                    </a:lnTo>
                    <a:lnTo>
                      <a:pt x="2086" y="1232"/>
                    </a:lnTo>
                    <a:lnTo>
                      <a:pt x="2090" y="1227"/>
                    </a:lnTo>
                    <a:lnTo>
                      <a:pt x="2094" y="1223"/>
                    </a:lnTo>
                    <a:lnTo>
                      <a:pt x="2097" y="1212"/>
                    </a:lnTo>
                    <a:lnTo>
                      <a:pt x="2101" y="1206"/>
                    </a:lnTo>
                    <a:lnTo>
                      <a:pt x="2105" y="1203"/>
                    </a:lnTo>
                    <a:lnTo>
                      <a:pt x="2109" y="1197"/>
                    </a:lnTo>
                    <a:lnTo>
                      <a:pt x="2113" y="1189"/>
                    </a:lnTo>
                    <a:lnTo>
                      <a:pt x="2117" y="1182"/>
                    </a:lnTo>
                    <a:lnTo>
                      <a:pt x="2121" y="1179"/>
                    </a:lnTo>
                    <a:lnTo>
                      <a:pt x="2125" y="1171"/>
                    </a:lnTo>
                    <a:lnTo>
                      <a:pt x="2129" y="1167"/>
                    </a:lnTo>
                    <a:lnTo>
                      <a:pt x="2133" y="1158"/>
                    </a:lnTo>
                    <a:lnTo>
                      <a:pt x="2137" y="1152"/>
                    </a:lnTo>
                    <a:lnTo>
                      <a:pt x="2141" y="1149"/>
                    </a:lnTo>
                    <a:lnTo>
                      <a:pt x="2145" y="1140"/>
                    </a:lnTo>
                    <a:lnTo>
                      <a:pt x="2149" y="1135"/>
                    </a:lnTo>
                    <a:lnTo>
                      <a:pt x="2153" y="1132"/>
                    </a:lnTo>
                    <a:lnTo>
                      <a:pt x="2157" y="1128"/>
                    </a:lnTo>
                    <a:lnTo>
                      <a:pt x="2161" y="1117"/>
                    </a:lnTo>
                    <a:lnTo>
                      <a:pt x="2164" y="1110"/>
                    </a:lnTo>
                    <a:lnTo>
                      <a:pt x="2168" y="1106"/>
                    </a:lnTo>
                    <a:lnTo>
                      <a:pt x="2172" y="1102"/>
                    </a:lnTo>
                    <a:lnTo>
                      <a:pt x="2176" y="1093"/>
                    </a:lnTo>
                    <a:lnTo>
                      <a:pt x="2180" y="1087"/>
                    </a:lnTo>
                    <a:lnTo>
                      <a:pt x="2184" y="1084"/>
                    </a:lnTo>
                    <a:lnTo>
                      <a:pt x="2188" y="1075"/>
                    </a:lnTo>
                    <a:lnTo>
                      <a:pt x="2192" y="1069"/>
                    </a:lnTo>
                    <a:lnTo>
                      <a:pt x="2196" y="1065"/>
                    </a:lnTo>
                    <a:lnTo>
                      <a:pt x="2200" y="1058"/>
                    </a:lnTo>
                    <a:lnTo>
                      <a:pt x="2204" y="1053"/>
                    </a:lnTo>
                    <a:lnTo>
                      <a:pt x="2208" y="1046"/>
                    </a:lnTo>
                    <a:lnTo>
                      <a:pt x="2212" y="1043"/>
                    </a:lnTo>
                    <a:lnTo>
                      <a:pt x="2216" y="1031"/>
                    </a:lnTo>
                    <a:lnTo>
                      <a:pt x="2220" y="1027"/>
                    </a:lnTo>
                    <a:lnTo>
                      <a:pt x="2224" y="1026"/>
                    </a:lnTo>
                    <a:lnTo>
                      <a:pt x="2228" y="1017"/>
                    </a:lnTo>
                    <a:lnTo>
                      <a:pt x="2231" y="1011"/>
                    </a:lnTo>
                    <a:lnTo>
                      <a:pt x="2235" y="1005"/>
                    </a:lnTo>
                    <a:lnTo>
                      <a:pt x="2239" y="999"/>
                    </a:lnTo>
                    <a:lnTo>
                      <a:pt x="2243" y="992"/>
                    </a:lnTo>
                    <a:lnTo>
                      <a:pt x="2247" y="988"/>
                    </a:lnTo>
                    <a:lnTo>
                      <a:pt x="2251" y="980"/>
                    </a:lnTo>
                    <a:lnTo>
                      <a:pt x="2255" y="980"/>
                    </a:lnTo>
                    <a:lnTo>
                      <a:pt x="2259" y="970"/>
                    </a:lnTo>
                    <a:lnTo>
                      <a:pt x="2263" y="966"/>
                    </a:lnTo>
                    <a:lnTo>
                      <a:pt x="2267" y="958"/>
                    </a:lnTo>
                    <a:lnTo>
                      <a:pt x="2271" y="951"/>
                    </a:lnTo>
                    <a:lnTo>
                      <a:pt x="2275" y="950"/>
                    </a:lnTo>
                    <a:lnTo>
                      <a:pt x="2279" y="943"/>
                    </a:lnTo>
                    <a:lnTo>
                      <a:pt x="2283" y="935"/>
                    </a:lnTo>
                    <a:lnTo>
                      <a:pt x="2287" y="927"/>
                    </a:lnTo>
                    <a:lnTo>
                      <a:pt x="2291" y="921"/>
                    </a:lnTo>
                    <a:lnTo>
                      <a:pt x="2295" y="919"/>
                    </a:lnTo>
                    <a:lnTo>
                      <a:pt x="2299" y="911"/>
                    </a:lnTo>
                    <a:lnTo>
                      <a:pt x="2302" y="907"/>
                    </a:lnTo>
                    <a:lnTo>
                      <a:pt x="2306" y="900"/>
                    </a:lnTo>
                    <a:lnTo>
                      <a:pt x="2310" y="896"/>
                    </a:lnTo>
                    <a:lnTo>
                      <a:pt x="2314" y="890"/>
                    </a:lnTo>
                    <a:lnTo>
                      <a:pt x="2318" y="881"/>
                    </a:lnTo>
                    <a:lnTo>
                      <a:pt x="2322" y="880"/>
                    </a:lnTo>
                    <a:lnTo>
                      <a:pt x="2326" y="870"/>
                    </a:lnTo>
                    <a:lnTo>
                      <a:pt x="2330" y="868"/>
                    </a:lnTo>
                    <a:lnTo>
                      <a:pt x="2334" y="862"/>
                    </a:lnTo>
                    <a:lnTo>
                      <a:pt x="2338" y="856"/>
                    </a:lnTo>
                    <a:lnTo>
                      <a:pt x="2342" y="851"/>
                    </a:lnTo>
                    <a:lnTo>
                      <a:pt x="2346" y="850"/>
                    </a:lnTo>
                    <a:lnTo>
                      <a:pt x="2350" y="840"/>
                    </a:lnTo>
                    <a:lnTo>
                      <a:pt x="2354" y="838"/>
                    </a:lnTo>
                    <a:lnTo>
                      <a:pt x="2358" y="826"/>
                    </a:lnTo>
                    <a:lnTo>
                      <a:pt x="2362" y="826"/>
                    </a:lnTo>
                    <a:lnTo>
                      <a:pt x="2366" y="820"/>
                    </a:lnTo>
                    <a:lnTo>
                      <a:pt x="2369" y="810"/>
                    </a:lnTo>
                    <a:lnTo>
                      <a:pt x="2373" y="811"/>
                    </a:lnTo>
                    <a:lnTo>
                      <a:pt x="2377" y="802"/>
                    </a:lnTo>
                    <a:lnTo>
                      <a:pt x="2381" y="799"/>
                    </a:lnTo>
                    <a:lnTo>
                      <a:pt x="2385" y="795"/>
                    </a:lnTo>
                    <a:lnTo>
                      <a:pt x="2389" y="789"/>
                    </a:lnTo>
                    <a:lnTo>
                      <a:pt x="2393" y="779"/>
                    </a:lnTo>
                    <a:lnTo>
                      <a:pt x="2397" y="778"/>
                    </a:lnTo>
                    <a:lnTo>
                      <a:pt x="2401" y="768"/>
                    </a:lnTo>
                    <a:lnTo>
                      <a:pt x="2405" y="766"/>
                    </a:lnTo>
                    <a:lnTo>
                      <a:pt x="2409" y="760"/>
                    </a:lnTo>
                    <a:lnTo>
                      <a:pt x="2413" y="755"/>
                    </a:lnTo>
                    <a:lnTo>
                      <a:pt x="2417" y="750"/>
                    </a:lnTo>
                    <a:lnTo>
                      <a:pt x="2421" y="742"/>
                    </a:lnTo>
                    <a:lnTo>
                      <a:pt x="2425" y="740"/>
                    </a:lnTo>
                    <a:lnTo>
                      <a:pt x="2429" y="734"/>
                    </a:lnTo>
                    <a:lnTo>
                      <a:pt x="2433" y="728"/>
                    </a:lnTo>
                    <a:lnTo>
                      <a:pt x="2437" y="723"/>
                    </a:lnTo>
                    <a:lnTo>
                      <a:pt x="2440" y="717"/>
                    </a:lnTo>
                    <a:lnTo>
                      <a:pt x="2444" y="711"/>
                    </a:lnTo>
                    <a:lnTo>
                      <a:pt x="2448" y="704"/>
                    </a:lnTo>
                    <a:lnTo>
                      <a:pt x="2452" y="703"/>
                    </a:lnTo>
                    <a:lnTo>
                      <a:pt x="2456" y="701"/>
                    </a:lnTo>
                    <a:lnTo>
                      <a:pt x="2460" y="696"/>
                    </a:lnTo>
                    <a:lnTo>
                      <a:pt x="2464" y="687"/>
                    </a:lnTo>
                    <a:lnTo>
                      <a:pt x="2468" y="685"/>
                    </a:lnTo>
                    <a:lnTo>
                      <a:pt x="2472" y="678"/>
                    </a:lnTo>
                    <a:lnTo>
                      <a:pt x="2476" y="673"/>
                    </a:lnTo>
                    <a:lnTo>
                      <a:pt x="2480" y="669"/>
                    </a:lnTo>
                    <a:lnTo>
                      <a:pt x="2484" y="663"/>
                    </a:lnTo>
                    <a:lnTo>
                      <a:pt x="2488" y="656"/>
                    </a:lnTo>
                    <a:lnTo>
                      <a:pt x="2492" y="651"/>
                    </a:lnTo>
                    <a:lnTo>
                      <a:pt x="2496" y="646"/>
                    </a:lnTo>
                    <a:lnTo>
                      <a:pt x="2500" y="646"/>
                    </a:lnTo>
                    <a:lnTo>
                      <a:pt x="2504" y="639"/>
                    </a:lnTo>
                    <a:lnTo>
                      <a:pt x="2507" y="631"/>
                    </a:lnTo>
                    <a:lnTo>
                      <a:pt x="2511" y="630"/>
                    </a:lnTo>
                    <a:lnTo>
                      <a:pt x="2515" y="622"/>
                    </a:lnTo>
                    <a:lnTo>
                      <a:pt x="2519" y="619"/>
                    </a:lnTo>
                    <a:lnTo>
                      <a:pt x="2523" y="613"/>
                    </a:lnTo>
                    <a:lnTo>
                      <a:pt x="2527" y="612"/>
                    </a:lnTo>
                    <a:lnTo>
                      <a:pt x="2531" y="607"/>
                    </a:lnTo>
                    <a:lnTo>
                      <a:pt x="2535" y="602"/>
                    </a:lnTo>
                    <a:lnTo>
                      <a:pt x="2539" y="597"/>
                    </a:lnTo>
                    <a:lnTo>
                      <a:pt x="2543" y="596"/>
                    </a:lnTo>
                    <a:lnTo>
                      <a:pt x="2547" y="585"/>
                    </a:lnTo>
                    <a:lnTo>
                      <a:pt x="2551" y="584"/>
                    </a:lnTo>
                    <a:lnTo>
                      <a:pt x="2555" y="579"/>
                    </a:lnTo>
                    <a:lnTo>
                      <a:pt x="2559" y="573"/>
                    </a:lnTo>
                    <a:lnTo>
                      <a:pt x="2563" y="567"/>
                    </a:lnTo>
                    <a:lnTo>
                      <a:pt x="2567" y="562"/>
                    </a:lnTo>
                    <a:lnTo>
                      <a:pt x="2571" y="560"/>
                    </a:lnTo>
                    <a:lnTo>
                      <a:pt x="2574" y="555"/>
                    </a:lnTo>
                    <a:lnTo>
                      <a:pt x="2578" y="551"/>
                    </a:lnTo>
                    <a:lnTo>
                      <a:pt x="2582" y="546"/>
                    </a:lnTo>
                    <a:lnTo>
                      <a:pt x="2586" y="544"/>
                    </a:lnTo>
                    <a:lnTo>
                      <a:pt x="2590" y="538"/>
                    </a:lnTo>
                    <a:lnTo>
                      <a:pt x="2594" y="532"/>
                    </a:lnTo>
                    <a:lnTo>
                      <a:pt x="2598" y="528"/>
                    </a:lnTo>
                    <a:lnTo>
                      <a:pt x="2602" y="525"/>
                    </a:lnTo>
                    <a:lnTo>
                      <a:pt x="2606" y="519"/>
                    </a:lnTo>
                    <a:lnTo>
                      <a:pt x="2610" y="515"/>
                    </a:lnTo>
                    <a:lnTo>
                      <a:pt x="2614" y="512"/>
                    </a:lnTo>
                    <a:lnTo>
                      <a:pt x="2618" y="507"/>
                    </a:lnTo>
                    <a:lnTo>
                      <a:pt x="2622" y="507"/>
                    </a:lnTo>
                    <a:lnTo>
                      <a:pt x="2626" y="501"/>
                    </a:lnTo>
                    <a:lnTo>
                      <a:pt x="2630" y="498"/>
                    </a:lnTo>
                    <a:lnTo>
                      <a:pt x="2634" y="492"/>
                    </a:lnTo>
                    <a:lnTo>
                      <a:pt x="2638" y="487"/>
                    </a:lnTo>
                    <a:lnTo>
                      <a:pt x="2642" y="485"/>
                    </a:lnTo>
                    <a:lnTo>
                      <a:pt x="2645" y="480"/>
                    </a:lnTo>
                    <a:lnTo>
                      <a:pt x="2649" y="477"/>
                    </a:lnTo>
                    <a:lnTo>
                      <a:pt x="2653" y="473"/>
                    </a:lnTo>
                    <a:lnTo>
                      <a:pt x="2657" y="467"/>
                    </a:lnTo>
                    <a:lnTo>
                      <a:pt x="2661" y="465"/>
                    </a:lnTo>
                    <a:lnTo>
                      <a:pt x="2665" y="463"/>
                    </a:lnTo>
                    <a:lnTo>
                      <a:pt x="2669" y="460"/>
                    </a:lnTo>
                    <a:lnTo>
                      <a:pt x="2673" y="451"/>
                    </a:lnTo>
                    <a:lnTo>
                      <a:pt x="2677" y="449"/>
                    </a:lnTo>
                    <a:lnTo>
                      <a:pt x="2681" y="442"/>
                    </a:lnTo>
                    <a:lnTo>
                      <a:pt x="2685" y="438"/>
                    </a:lnTo>
                    <a:lnTo>
                      <a:pt x="2689" y="437"/>
                    </a:lnTo>
                    <a:lnTo>
                      <a:pt x="2693" y="431"/>
                    </a:lnTo>
                    <a:lnTo>
                      <a:pt x="2697" y="425"/>
                    </a:lnTo>
                    <a:lnTo>
                      <a:pt x="2701" y="425"/>
                    </a:lnTo>
                    <a:lnTo>
                      <a:pt x="2705" y="424"/>
                    </a:lnTo>
                    <a:lnTo>
                      <a:pt x="2709" y="416"/>
                    </a:lnTo>
                    <a:lnTo>
                      <a:pt x="2712" y="413"/>
                    </a:lnTo>
                    <a:lnTo>
                      <a:pt x="2716" y="409"/>
                    </a:lnTo>
                    <a:lnTo>
                      <a:pt x="2720" y="406"/>
                    </a:lnTo>
                    <a:lnTo>
                      <a:pt x="2724" y="401"/>
                    </a:lnTo>
                    <a:lnTo>
                      <a:pt x="2728" y="398"/>
                    </a:lnTo>
                    <a:lnTo>
                      <a:pt x="2732" y="395"/>
                    </a:lnTo>
                    <a:lnTo>
                      <a:pt x="2736" y="390"/>
                    </a:lnTo>
                    <a:lnTo>
                      <a:pt x="2740" y="391"/>
                    </a:lnTo>
                    <a:lnTo>
                      <a:pt x="2744" y="385"/>
                    </a:lnTo>
                    <a:lnTo>
                      <a:pt x="2748" y="379"/>
                    </a:lnTo>
                    <a:lnTo>
                      <a:pt x="2752" y="377"/>
                    </a:lnTo>
                    <a:lnTo>
                      <a:pt x="2756" y="373"/>
                    </a:lnTo>
                    <a:lnTo>
                      <a:pt x="2760" y="372"/>
                    </a:lnTo>
                    <a:lnTo>
                      <a:pt x="2764" y="367"/>
                    </a:lnTo>
                    <a:lnTo>
                      <a:pt x="2768" y="366"/>
                    </a:lnTo>
                    <a:lnTo>
                      <a:pt x="2772" y="360"/>
                    </a:lnTo>
                    <a:lnTo>
                      <a:pt x="2776" y="355"/>
                    </a:lnTo>
                    <a:lnTo>
                      <a:pt x="2779" y="351"/>
                    </a:lnTo>
                    <a:lnTo>
                      <a:pt x="2783" y="349"/>
                    </a:lnTo>
                    <a:lnTo>
                      <a:pt x="2787" y="348"/>
                    </a:lnTo>
                    <a:lnTo>
                      <a:pt x="2791" y="342"/>
                    </a:lnTo>
                    <a:lnTo>
                      <a:pt x="2795" y="342"/>
                    </a:lnTo>
                    <a:lnTo>
                      <a:pt x="2799" y="339"/>
                    </a:lnTo>
                    <a:lnTo>
                      <a:pt x="2803" y="335"/>
                    </a:lnTo>
                    <a:lnTo>
                      <a:pt x="2807" y="332"/>
                    </a:lnTo>
                    <a:lnTo>
                      <a:pt x="2811" y="332"/>
                    </a:lnTo>
                    <a:lnTo>
                      <a:pt x="2815" y="321"/>
                    </a:lnTo>
                    <a:lnTo>
                      <a:pt x="2819" y="320"/>
                    </a:lnTo>
                    <a:lnTo>
                      <a:pt x="2823" y="315"/>
                    </a:lnTo>
                    <a:lnTo>
                      <a:pt x="2827" y="317"/>
                    </a:lnTo>
                    <a:lnTo>
                      <a:pt x="2831" y="313"/>
                    </a:lnTo>
                    <a:lnTo>
                      <a:pt x="2835" y="310"/>
                    </a:lnTo>
                    <a:lnTo>
                      <a:pt x="2839" y="306"/>
                    </a:lnTo>
                    <a:lnTo>
                      <a:pt x="2843" y="302"/>
                    </a:lnTo>
                    <a:lnTo>
                      <a:pt x="2847" y="300"/>
                    </a:lnTo>
                    <a:lnTo>
                      <a:pt x="2850" y="295"/>
                    </a:lnTo>
                    <a:lnTo>
                      <a:pt x="2854" y="297"/>
                    </a:lnTo>
                    <a:lnTo>
                      <a:pt x="2858" y="292"/>
                    </a:lnTo>
                    <a:lnTo>
                      <a:pt x="2862" y="291"/>
                    </a:lnTo>
                    <a:lnTo>
                      <a:pt x="2866" y="284"/>
                    </a:lnTo>
                    <a:lnTo>
                      <a:pt x="2870" y="280"/>
                    </a:lnTo>
                    <a:lnTo>
                      <a:pt x="2874" y="284"/>
                    </a:lnTo>
                    <a:lnTo>
                      <a:pt x="2878" y="278"/>
                    </a:lnTo>
                    <a:lnTo>
                      <a:pt x="2882" y="273"/>
                    </a:lnTo>
                    <a:lnTo>
                      <a:pt x="2886" y="270"/>
                    </a:lnTo>
                    <a:lnTo>
                      <a:pt x="2890" y="271"/>
                    </a:lnTo>
                    <a:lnTo>
                      <a:pt x="2894" y="268"/>
                    </a:lnTo>
                    <a:lnTo>
                      <a:pt x="2898" y="265"/>
                    </a:lnTo>
                    <a:lnTo>
                      <a:pt x="2902" y="264"/>
                    </a:lnTo>
                    <a:lnTo>
                      <a:pt x="2906" y="261"/>
                    </a:lnTo>
                    <a:lnTo>
                      <a:pt x="2910" y="258"/>
                    </a:lnTo>
                    <a:lnTo>
                      <a:pt x="2914" y="256"/>
                    </a:lnTo>
                    <a:lnTo>
                      <a:pt x="2917" y="250"/>
                    </a:lnTo>
                    <a:lnTo>
                      <a:pt x="2921" y="251"/>
                    </a:lnTo>
                    <a:lnTo>
                      <a:pt x="2925" y="249"/>
                    </a:lnTo>
                    <a:lnTo>
                      <a:pt x="2929" y="247"/>
                    </a:lnTo>
                    <a:lnTo>
                      <a:pt x="2933" y="243"/>
                    </a:lnTo>
                    <a:lnTo>
                      <a:pt x="2937" y="241"/>
                    </a:lnTo>
                    <a:lnTo>
                      <a:pt x="2941" y="233"/>
                    </a:lnTo>
                    <a:lnTo>
                      <a:pt x="2945" y="236"/>
                    </a:lnTo>
                    <a:lnTo>
                      <a:pt x="2949" y="233"/>
                    </a:lnTo>
                    <a:lnTo>
                      <a:pt x="2953" y="230"/>
                    </a:lnTo>
                    <a:lnTo>
                      <a:pt x="2957" y="224"/>
                    </a:lnTo>
                    <a:lnTo>
                      <a:pt x="2961" y="224"/>
                    </a:lnTo>
                    <a:lnTo>
                      <a:pt x="2965" y="221"/>
                    </a:lnTo>
                    <a:lnTo>
                      <a:pt x="2969" y="220"/>
                    </a:lnTo>
                    <a:lnTo>
                      <a:pt x="2973" y="217"/>
                    </a:lnTo>
                    <a:lnTo>
                      <a:pt x="2977" y="214"/>
                    </a:lnTo>
                    <a:lnTo>
                      <a:pt x="2981" y="214"/>
                    </a:lnTo>
                    <a:lnTo>
                      <a:pt x="2985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1" name="Line 3173"/>
              <p:cNvSpPr>
                <a:spLocks noChangeShapeType="1"/>
              </p:cNvSpPr>
              <p:nvPr/>
            </p:nvSpPr>
            <p:spPr bwMode="auto">
              <a:xfrm flipV="1"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2" name="Line 3174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3" name="Line 3175"/>
              <p:cNvSpPr>
                <a:spLocks noChangeShapeType="1"/>
              </p:cNvSpPr>
              <p:nvPr/>
            </p:nvSpPr>
            <p:spPr bwMode="auto">
              <a:xfrm flipV="1"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4" name="Line 3176"/>
              <p:cNvSpPr>
                <a:spLocks noChangeShapeType="1"/>
              </p:cNvSpPr>
              <p:nvPr/>
            </p:nvSpPr>
            <p:spPr bwMode="auto">
              <a:xfrm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5" name="Line 3177"/>
              <p:cNvSpPr>
                <a:spLocks noChangeShapeType="1"/>
              </p:cNvSpPr>
              <p:nvPr/>
            </p:nvSpPr>
            <p:spPr bwMode="auto">
              <a:xfrm flipV="1"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6" name="Line 3178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7" name="Line 3179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8" name="Line 3180"/>
              <p:cNvSpPr>
                <a:spLocks noChangeShapeType="1"/>
              </p:cNvSpPr>
              <p:nvPr/>
            </p:nvSpPr>
            <p:spPr bwMode="auto">
              <a:xfrm flipV="1"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29" name="Line 3181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0" name="Line 3182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1" name="Freeform 3183"/>
              <p:cNvSpPr>
                <a:spLocks/>
              </p:cNvSpPr>
              <p:nvPr/>
            </p:nvSpPr>
            <p:spPr bwMode="auto">
              <a:xfrm flipV="1">
                <a:off x="3082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8" y="0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4" y="2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2" name="Line 3184"/>
              <p:cNvSpPr>
                <a:spLocks noChangeShapeType="1"/>
              </p:cNvSpPr>
              <p:nvPr/>
            </p:nvSpPr>
            <p:spPr bwMode="auto">
              <a:xfrm>
                <a:off x="308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3" name="Line 3185"/>
              <p:cNvSpPr>
                <a:spLocks noChangeShapeType="1"/>
              </p:cNvSpPr>
              <p:nvPr/>
            </p:nvSpPr>
            <p:spPr bwMode="auto">
              <a:xfrm flipV="1">
                <a:off x="3089" y="2013"/>
                <a:ext cx="2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4" name="Freeform 3186"/>
              <p:cNvSpPr>
                <a:spLocks/>
              </p:cNvSpPr>
              <p:nvPr/>
            </p:nvSpPr>
            <p:spPr bwMode="auto">
              <a:xfrm flipV="1">
                <a:off x="3091" y="910"/>
                <a:ext cx="1722" cy="1106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24"/>
                  </a:cxn>
                  <a:cxn ang="0">
                    <a:pos x="138" y="39"/>
                  </a:cxn>
                  <a:cxn ang="0">
                    <a:pos x="185" y="66"/>
                  </a:cxn>
                  <a:cxn ang="0">
                    <a:pos x="233" y="100"/>
                  </a:cxn>
                  <a:cxn ang="0">
                    <a:pos x="280" y="144"/>
                  </a:cxn>
                  <a:cxn ang="0">
                    <a:pos x="327" y="197"/>
                  </a:cxn>
                  <a:cxn ang="0">
                    <a:pos x="375" y="261"/>
                  </a:cxn>
                  <a:cxn ang="0">
                    <a:pos x="422" y="332"/>
                  </a:cxn>
                  <a:cxn ang="0">
                    <a:pos x="469" y="408"/>
                  </a:cxn>
                  <a:cxn ang="0">
                    <a:pos x="517" y="498"/>
                  </a:cxn>
                  <a:cxn ang="0">
                    <a:pos x="564" y="595"/>
                  </a:cxn>
                  <a:cxn ang="0">
                    <a:pos x="611" y="695"/>
                  </a:cxn>
                  <a:cxn ang="0">
                    <a:pos x="659" y="802"/>
                  </a:cxn>
                  <a:cxn ang="0">
                    <a:pos x="706" y="910"/>
                  </a:cxn>
                  <a:cxn ang="0">
                    <a:pos x="753" y="1015"/>
                  </a:cxn>
                  <a:cxn ang="0">
                    <a:pos x="800" y="1124"/>
                  </a:cxn>
                  <a:cxn ang="0">
                    <a:pos x="848" y="1228"/>
                  </a:cxn>
                  <a:cxn ang="0">
                    <a:pos x="895" y="1330"/>
                  </a:cxn>
                  <a:cxn ang="0">
                    <a:pos x="942" y="1425"/>
                  </a:cxn>
                  <a:cxn ang="0">
                    <a:pos x="990" y="1518"/>
                  </a:cxn>
                  <a:cxn ang="0">
                    <a:pos x="1037" y="1602"/>
                  </a:cxn>
                  <a:cxn ang="0">
                    <a:pos x="1084" y="1671"/>
                  </a:cxn>
                  <a:cxn ang="0">
                    <a:pos x="1132" y="1738"/>
                  </a:cxn>
                  <a:cxn ang="0">
                    <a:pos x="1179" y="1796"/>
                  </a:cxn>
                  <a:cxn ang="0">
                    <a:pos x="1226" y="1838"/>
                  </a:cxn>
                  <a:cxn ang="0">
                    <a:pos x="1274" y="1872"/>
                  </a:cxn>
                  <a:cxn ang="0">
                    <a:pos x="1321" y="1896"/>
                  </a:cxn>
                  <a:cxn ang="0">
                    <a:pos x="1368" y="1914"/>
                  </a:cxn>
                  <a:cxn ang="0">
                    <a:pos x="1415" y="1917"/>
                  </a:cxn>
                  <a:cxn ang="0">
                    <a:pos x="1463" y="1911"/>
                  </a:cxn>
                  <a:cxn ang="0">
                    <a:pos x="1510" y="1901"/>
                  </a:cxn>
                  <a:cxn ang="0">
                    <a:pos x="1557" y="1876"/>
                  </a:cxn>
                  <a:cxn ang="0">
                    <a:pos x="1605" y="1846"/>
                  </a:cxn>
                  <a:cxn ang="0">
                    <a:pos x="1652" y="1808"/>
                  </a:cxn>
                  <a:cxn ang="0">
                    <a:pos x="1699" y="1761"/>
                  </a:cxn>
                  <a:cxn ang="0">
                    <a:pos x="1747" y="1708"/>
                  </a:cxn>
                  <a:cxn ang="0">
                    <a:pos x="1794" y="1654"/>
                  </a:cxn>
                  <a:cxn ang="0">
                    <a:pos x="1841" y="1593"/>
                  </a:cxn>
                  <a:cxn ang="0">
                    <a:pos x="1889" y="1528"/>
                  </a:cxn>
                  <a:cxn ang="0">
                    <a:pos x="1936" y="1461"/>
                  </a:cxn>
                  <a:cxn ang="0">
                    <a:pos x="1983" y="1393"/>
                  </a:cxn>
                  <a:cxn ang="0">
                    <a:pos x="2030" y="1324"/>
                  </a:cxn>
                  <a:cxn ang="0">
                    <a:pos x="2078" y="1249"/>
                  </a:cxn>
                  <a:cxn ang="0">
                    <a:pos x="2125" y="1177"/>
                  </a:cxn>
                  <a:cxn ang="0">
                    <a:pos x="2172" y="1107"/>
                  </a:cxn>
                  <a:cxn ang="0">
                    <a:pos x="2220" y="1034"/>
                  </a:cxn>
                  <a:cxn ang="0">
                    <a:pos x="2267" y="963"/>
                  </a:cxn>
                  <a:cxn ang="0">
                    <a:pos x="2314" y="896"/>
                  </a:cxn>
                  <a:cxn ang="0">
                    <a:pos x="2362" y="828"/>
                  </a:cxn>
                  <a:cxn ang="0">
                    <a:pos x="2409" y="768"/>
                  </a:cxn>
                  <a:cxn ang="0">
                    <a:pos x="2456" y="704"/>
                  </a:cxn>
                  <a:cxn ang="0">
                    <a:pos x="2504" y="642"/>
                  </a:cxn>
                  <a:cxn ang="0">
                    <a:pos x="2551" y="588"/>
                  </a:cxn>
                  <a:cxn ang="0">
                    <a:pos x="2598" y="535"/>
                  </a:cxn>
                  <a:cxn ang="0">
                    <a:pos x="2646" y="485"/>
                  </a:cxn>
                  <a:cxn ang="0">
                    <a:pos x="2693" y="437"/>
                  </a:cxn>
                  <a:cxn ang="0">
                    <a:pos x="2740" y="395"/>
                  </a:cxn>
                  <a:cxn ang="0">
                    <a:pos x="2787" y="354"/>
                  </a:cxn>
                  <a:cxn ang="0">
                    <a:pos x="2835" y="313"/>
                  </a:cxn>
                  <a:cxn ang="0">
                    <a:pos x="2882" y="280"/>
                  </a:cxn>
                  <a:cxn ang="0">
                    <a:pos x="2929" y="250"/>
                  </a:cxn>
                  <a:cxn ang="0">
                    <a:pos x="2977" y="220"/>
                  </a:cxn>
                </a:cxnLst>
                <a:rect l="0" t="0" r="r" b="b"/>
                <a:pathLst>
                  <a:path w="2989" h="1920">
                    <a:moveTo>
                      <a:pt x="0" y="5"/>
                    </a:moveTo>
                    <a:lnTo>
                      <a:pt x="4" y="5"/>
                    </a:lnTo>
                    <a:lnTo>
                      <a:pt x="8" y="5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2" y="7"/>
                    </a:lnTo>
                    <a:lnTo>
                      <a:pt x="36" y="5"/>
                    </a:lnTo>
                    <a:lnTo>
                      <a:pt x="40" y="2"/>
                    </a:lnTo>
                    <a:lnTo>
                      <a:pt x="44" y="7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5" y="13"/>
                    </a:lnTo>
                    <a:lnTo>
                      <a:pt x="59" y="9"/>
                    </a:lnTo>
                    <a:lnTo>
                      <a:pt x="63" y="9"/>
                    </a:lnTo>
                    <a:lnTo>
                      <a:pt x="67" y="14"/>
                    </a:lnTo>
                    <a:lnTo>
                      <a:pt x="71" y="14"/>
                    </a:lnTo>
                    <a:lnTo>
                      <a:pt x="75" y="17"/>
                    </a:lnTo>
                    <a:lnTo>
                      <a:pt x="79" y="18"/>
                    </a:lnTo>
                    <a:lnTo>
                      <a:pt x="83" y="18"/>
                    </a:lnTo>
                    <a:lnTo>
                      <a:pt x="87" y="20"/>
                    </a:lnTo>
                    <a:lnTo>
                      <a:pt x="91" y="24"/>
                    </a:lnTo>
                    <a:lnTo>
                      <a:pt x="95" y="21"/>
                    </a:lnTo>
                    <a:lnTo>
                      <a:pt x="99" y="21"/>
                    </a:lnTo>
                    <a:lnTo>
                      <a:pt x="103" y="27"/>
                    </a:lnTo>
                    <a:lnTo>
                      <a:pt x="107" y="25"/>
                    </a:lnTo>
                    <a:lnTo>
                      <a:pt x="111" y="25"/>
                    </a:lnTo>
                    <a:lnTo>
                      <a:pt x="114" y="27"/>
                    </a:lnTo>
                    <a:lnTo>
                      <a:pt x="118" y="31"/>
                    </a:lnTo>
                    <a:lnTo>
                      <a:pt x="122" y="32"/>
                    </a:lnTo>
                    <a:lnTo>
                      <a:pt x="126" y="37"/>
                    </a:lnTo>
                    <a:lnTo>
                      <a:pt x="130" y="38"/>
                    </a:lnTo>
                    <a:lnTo>
                      <a:pt x="134" y="38"/>
                    </a:lnTo>
                    <a:lnTo>
                      <a:pt x="138" y="39"/>
                    </a:lnTo>
                    <a:lnTo>
                      <a:pt x="142" y="43"/>
                    </a:lnTo>
                    <a:lnTo>
                      <a:pt x="146" y="43"/>
                    </a:lnTo>
                    <a:lnTo>
                      <a:pt x="150" y="48"/>
                    </a:lnTo>
                    <a:lnTo>
                      <a:pt x="154" y="48"/>
                    </a:lnTo>
                    <a:lnTo>
                      <a:pt x="158" y="50"/>
                    </a:lnTo>
                    <a:lnTo>
                      <a:pt x="162" y="48"/>
                    </a:lnTo>
                    <a:lnTo>
                      <a:pt x="166" y="53"/>
                    </a:lnTo>
                    <a:lnTo>
                      <a:pt x="170" y="58"/>
                    </a:lnTo>
                    <a:lnTo>
                      <a:pt x="174" y="61"/>
                    </a:lnTo>
                    <a:lnTo>
                      <a:pt x="178" y="59"/>
                    </a:lnTo>
                    <a:lnTo>
                      <a:pt x="181" y="61"/>
                    </a:lnTo>
                    <a:lnTo>
                      <a:pt x="185" y="66"/>
                    </a:lnTo>
                    <a:lnTo>
                      <a:pt x="189" y="68"/>
                    </a:lnTo>
                    <a:lnTo>
                      <a:pt x="193" y="72"/>
                    </a:lnTo>
                    <a:lnTo>
                      <a:pt x="197" y="71"/>
                    </a:lnTo>
                    <a:lnTo>
                      <a:pt x="201" y="76"/>
                    </a:lnTo>
                    <a:lnTo>
                      <a:pt x="205" y="78"/>
                    </a:lnTo>
                    <a:lnTo>
                      <a:pt x="209" y="80"/>
                    </a:lnTo>
                    <a:lnTo>
                      <a:pt x="213" y="83"/>
                    </a:lnTo>
                    <a:lnTo>
                      <a:pt x="217" y="84"/>
                    </a:lnTo>
                    <a:lnTo>
                      <a:pt x="221" y="92"/>
                    </a:lnTo>
                    <a:lnTo>
                      <a:pt x="225" y="92"/>
                    </a:lnTo>
                    <a:lnTo>
                      <a:pt x="229" y="94"/>
                    </a:lnTo>
                    <a:lnTo>
                      <a:pt x="233" y="100"/>
                    </a:lnTo>
                    <a:lnTo>
                      <a:pt x="237" y="101"/>
                    </a:lnTo>
                    <a:lnTo>
                      <a:pt x="241" y="108"/>
                    </a:lnTo>
                    <a:lnTo>
                      <a:pt x="245" y="111"/>
                    </a:lnTo>
                    <a:lnTo>
                      <a:pt x="249" y="113"/>
                    </a:lnTo>
                    <a:lnTo>
                      <a:pt x="252" y="118"/>
                    </a:lnTo>
                    <a:lnTo>
                      <a:pt x="256" y="120"/>
                    </a:lnTo>
                    <a:lnTo>
                      <a:pt x="260" y="123"/>
                    </a:lnTo>
                    <a:lnTo>
                      <a:pt x="264" y="129"/>
                    </a:lnTo>
                    <a:lnTo>
                      <a:pt x="268" y="132"/>
                    </a:lnTo>
                    <a:lnTo>
                      <a:pt x="272" y="136"/>
                    </a:lnTo>
                    <a:lnTo>
                      <a:pt x="276" y="139"/>
                    </a:lnTo>
                    <a:lnTo>
                      <a:pt x="280" y="144"/>
                    </a:lnTo>
                    <a:lnTo>
                      <a:pt x="284" y="148"/>
                    </a:lnTo>
                    <a:lnTo>
                      <a:pt x="288" y="152"/>
                    </a:lnTo>
                    <a:lnTo>
                      <a:pt x="292" y="159"/>
                    </a:lnTo>
                    <a:lnTo>
                      <a:pt x="296" y="161"/>
                    </a:lnTo>
                    <a:lnTo>
                      <a:pt x="300" y="168"/>
                    </a:lnTo>
                    <a:lnTo>
                      <a:pt x="304" y="168"/>
                    </a:lnTo>
                    <a:lnTo>
                      <a:pt x="308" y="171"/>
                    </a:lnTo>
                    <a:lnTo>
                      <a:pt x="312" y="174"/>
                    </a:lnTo>
                    <a:lnTo>
                      <a:pt x="316" y="182"/>
                    </a:lnTo>
                    <a:lnTo>
                      <a:pt x="319" y="185"/>
                    </a:lnTo>
                    <a:lnTo>
                      <a:pt x="323" y="192"/>
                    </a:lnTo>
                    <a:lnTo>
                      <a:pt x="327" y="197"/>
                    </a:lnTo>
                    <a:lnTo>
                      <a:pt x="331" y="198"/>
                    </a:lnTo>
                    <a:lnTo>
                      <a:pt x="335" y="206"/>
                    </a:lnTo>
                    <a:lnTo>
                      <a:pt x="339" y="212"/>
                    </a:lnTo>
                    <a:lnTo>
                      <a:pt x="343" y="214"/>
                    </a:lnTo>
                    <a:lnTo>
                      <a:pt x="347" y="223"/>
                    </a:lnTo>
                    <a:lnTo>
                      <a:pt x="351" y="227"/>
                    </a:lnTo>
                    <a:lnTo>
                      <a:pt x="355" y="230"/>
                    </a:lnTo>
                    <a:lnTo>
                      <a:pt x="359" y="237"/>
                    </a:lnTo>
                    <a:lnTo>
                      <a:pt x="363" y="245"/>
                    </a:lnTo>
                    <a:lnTo>
                      <a:pt x="367" y="248"/>
                    </a:lnTo>
                    <a:lnTo>
                      <a:pt x="371" y="254"/>
                    </a:lnTo>
                    <a:lnTo>
                      <a:pt x="375" y="261"/>
                    </a:lnTo>
                    <a:lnTo>
                      <a:pt x="379" y="265"/>
                    </a:lnTo>
                    <a:lnTo>
                      <a:pt x="383" y="270"/>
                    </a:lnTo>
                    <a:lnTo>
                      <a:pt x="386" y="279"/>
                    </a:lnTo>
                    <a:lnTo>
                      <a:pt x="390" y="282"/>
                    </a:lnTo>
                    <a:lnTo>
                      <a:pt x="394" y="291"/>
                    </a:lnTo>
                    <a:lnTo>
                      <a:pt x="398" y="295"/>
                    </a:lnTo>
                    <a:lnTo>
                      <a:pt x="402" y="300"/>
                    </a:lnTo>
                    <a:lnTo>
                      <a:pt x="406" y="304"/>
                    </a:lnTo>
                    <a:lnTo>
                      <a:pt x="410" y="313"/>
                    </a:lnTo>
                    <a:lnTo>
                      <a:pt x="414" y="320"/>
                    </a:lnTo>
                    <a:lnTo>
                      <a:pt x="418" y="323"/>
                    </a:lnTo>
                    <a:lnTo>
                      <a:pt x="422" y="332"/>
                    </a:lnTo>
                    <a:lnTo>
                      <a:pt x="426" y="337"/>
                    </a:lnTo>
                    <a:lnTo>
                      <a:pt x="430" y="347"/>
                    </a:lnTo>
                    <a:lnTo>
                      <a:pt x="434" y="350"/>
                    </a:lnTo>
                    <a:lnTo>
                      <a:pt x="438" y="359"/>
                    </a:lnTo>
                    <a:lnTo>
                      <a:pt x="442" y="366"/>
                    </a:lnTo>
                    <a:lnTo>
                      <a:pt x="446" y="370"/>
                    </a:lnTo>
                    <a:lnTo>
                      <a:pt x="450" y="379"/>
                    </a:lnTo>
                    <a:lnTo>
                      <a:pt x="454" y="386"/>
                    </a:lnTo>
                    <a:lnTo>
                      <a:pt x="457" y="394"/>
                    </a:lnTo>
                    <a:lnTo>
                      <a:pt x="461" y="398"/>
                    </a:lnTo>
                    <a:lnTo>
                      <a:pt x="465" y="403"/>
                    </a:lnTo>
                    <a:lnTo>
                      <a:pt x="469" y="408"/>
                    </a:lnTo>
                    <a:lnTo>
                      <a:pt x="473" y="420"/>
                    </a:lnTo>
                    <a:lnTo>
                      <a:pt x="477" y="426"/>
                    </a:lnTo>
                    <a:lnTo>
                      <a:pt x="481" y="432"/>
                    </a:lnTo>
                    <a:lnTo>
                      <a:pt x="485" y="438"/>
                    </a:lnTo>
                    <a:lnTo>
                      <a:pt x="489" y="448"/>
                    </a:lnTo>
                    <a:lnTo>
                      <a:pt x="493" y="455"/>
                    </a:lnTo>
                    <a:lnTo>
                      <a:pt x="497" y="464"/>
                    </a:lnTo>
                    <a:lnTo>
                      <a:pt x="501" y="467"/>
                    </a:lnTo>
                    <a:lnTo>
                      <a:pt x="505" y="478"/>
                    </a:lnTo>
                    <a:lnTo>
                      <a:pt x="509" y="488"/>
                    </a:lnTo>
                    <a:lnTo>
                      <a:pt x="513" y="494"/>
                    </a:lnTo>
                    <a:lnTo>
                      <a:pt x="517" y="498"/>
                    </a:lnTo>
                    <a:lnTo>
                      <a:pt x="521" y="509"/>
                    </a:lnTo>
                    <a:lnTo>
                      <a:pt x="524" y="517"/>
                    </a:lnTo>
                    <a:lnTo>
                      <a:pt x="528" y="520"/>
                    </a:lnTo>
                    <a:lnTo>
                      <a:pt x="532" y="530"/>
                    </a:lnTo>
                    <a:lnTo>
                      <a:pt x="536" y="538"/>
                    </a:lnTo>
                    <a:lnTo>
                      <a:pt x="540" y="549"/>
                    </a:lnTo>
                    <a:lnTo>
                      <a:pt x="544" y="555"/>
                    </a:lnTo>
                    <a:lnTo>
                      <a:pt x="548" y="563"/>
                    </a:lnTo>
                    <a:lnTo>
                      <a:pt x="552" y="570"/>
                    </a:lnTo>
                    <a:lnTo>
                      <a:pt x="556" y="578"/>
                    </a:lnTo>
                    <a:lnTo>
                      <a:pt x="560" y="588"/>
                    </a:lnTo>
                    <a:lnTo>
                      <a:pt x="564" y="595"/>
                    </a:lnTo>
                    <a:lnTo>
                      <a:pt x="568" y="606"/>
                    </a:lnTo>
                    <a:lnTo>
                      <a:pt x="572" y="612"/>
                    </a:lnTo>
                    <a:lnTo>
                      <a:pt x="576" y="620"/>
                    </a:lnTo>
                    <a:lnTo>
                      <a:pt x="580" y="627"/>
                    </a:lnTo>
                    <a:lnTo>
                      <a:pt x="584" y="637"/>
                    </a:lnTo>
                    <a:lnTo>
                      <a:pt x="588" y="643"/>
                    </a:lnTo>
                    <a:lnTo>
                      <a:pt x="592" y="656"/>
                    </a:lnTo>
                    <a:lnTo>
                      <a:pt x="595" y="665"/>
                    </a:lnTo>
                    <a:lnTo>
                      <a:pt x="599" y="671"/>
                    </a:lnTo>
                    <a:lnTo>
                      <a:pt x="603" y="680"/>
                    </a:lnTo>
                    <a:lnTo>
                      <a:pt x="607" y="684"/>
                    </a:lnTo>
                    <a:lnTo>
                      <a:pt x="611" y="695"/>
                    </a:lnTo>
                    <a:lnTo>
                      <a:pt x="615" y="706"/>
                    </a:lnTo>
                    <a:lnTo>
                      <a:pt x="619" y="715"/>
                    </a:lnTo>
                    <a:lnTo>
                      <a:pt x="623" y="720"/>
                    </a:lnTo>
                    <a:lnTo>
                      <a:pt x="627" y="729"/>
                    </a:lnTo>
                    <a:lnTo>
                      <a:pt x="631" y="742"/>
                    </a:lnTo>
                    <a:lnTo>
                      <a:pt x="635" y="751"/>
                    </a:lnTo>
                    <a:lnTo>
                      <a:pt x="639" y="759"/>
                    </a:lnTo>
                    <a:lnTo>
                      <a:pt x="643" y="768"/>
                    </a:lnTo>
                    <a:lnTo>
                      <a:pt x="647" y="777"/>
                    </a:lnTo>
                    <a:lnTo>
                      <a:pt x="651" y="786"/>
                    </a:lnTo>
                    <a:lnTo>
                      <a:pt x="655" y="789"/>
                    </a:lnTo>
                    <a:lnTo>
                      <a:pt x="659" y="802"/>
                    </a:lnTo>
                    <a:lnTo>
                      <a:pt x="662" y="815"/>
                    </a:lnTo>
                    <a:lnTo>
                      <a:pt x="666" y="816"/>
                    </a:lnTo>
                    <a:lnTo>
                      <a:pt x="670" y="826"/>
                    </a:lnTo>
                    <a:lnTo>
                      <a:pt x="674" y="838"/>
                    </a:lnTo>
                    <a:lnTo>
                      <a:pt x="678" y="844"/>
                    </a:lnTo>
                    <a:lnTo>
                      <a:pt x="682" y="857"/>
                    </a:lnTo>
                    <a:lnTo>
                      <a:pt x="686" y="861"/>
                    </a:lnTo>
                    <a:lnTo>
                      <a:pt x="690" y="873"/>
                    </a:lnTo>
                    <a:lnTo>
                      <a:pt x="694" y="884"/>
                    </a:lnTo>
                    <a:lnTo>
                      <a:pt x="698" y="891"/>
                    </a:lnTo>
                    <a:lnTo>
                      <a:pt x="702" y="898"/>
                    </a:lnTo>
                    <a:lnTo>
                      <a:pt x="706" y="910"/>
                    </a:lnTo>
                    <a:lnTo>
                      <a:pt x="710" y="918"/>
                    </a:lnTo>
                    <a:lnTo>
                      <a:pt x="714" y="925"/>
                    </a:lnTo>
                    <a:lnTo>
                      <a:pt x="718" y="934"/>
                    </a:lnTo>
                    <a:lnTo>
                      <a:pt x="722" y="944"/>
                    </a:lnTo>
                    <a:lnTo>
                      <a:pt x="726" y="955"/>
                    </a:lnTo>
                    <a:lnTo>
                      <a:pt x="729" y="959"/>
                    </a:lnTo>
                    <a:lnTo>
                      <a:pt x="733" y="973"/>
                    </a:lnTo>
                    <a:lnTo>
                      <a:pt x="737" y="980"/>
                    </a:lnTo>
                    <a:lnTo>
                      <a:pt x="741" y="990"/>
                    </a:lnTo>
                    <a:lnTo>
                      <a:pt x="745" y="996"/>
                    </a:lnTo>
                    <a:lnTo>
                      <a:pt x="749" y="1008"/>
                    </a:lnTo>
                    <a:lnTo>
                      <a:pt x="753" y="1015"/>
                    </a:lnTo>
                    <a:lnTo>
                      <a:pt x="757" y="1027"/>
                    </a:lnTo>
                    <a:lnTo>
                      <a:pt x="761" y="1036"/>
                    </a:lnTo>
                    <a:lnTo>
                      <a:pt x="765" y="1043"/>
                    </a:lnTo>
                    <a:lnTo>
                      <a:pt x="769" y="1053"/>
                    </a:lnTo>
                    <a:lnTo>
                      <a:pt x="773" y="1061"/>
                    </a:lnTo>
                    <a:lnTo>
                      <a:pt x="777" y="1071"/>
                    </a:lnTo>
                    <a:lnTo>
                      <a:pt x="781" y="1081"/>
                    </a:lnTo>
                    <a:lnTo>
                      <a:pt x="785" y="1089"/>
                    </a:lnTo>
                    <a:lnTo>
                      <a:pt x="789" y="1095"/>
                    </a:lnTo>
                    <a:lnTo>
                      <a:pt x="793" y="1108"/>
                    </a:lnTo>
                    <a:lnTo>
                      <a:pt x="797" y="1115"/>
                    </a:lnTo>
                    <a:lnTo>
                      <a:pt x="800" y="1124"/>
                    </a:lnTo>
                    <a:lnTo>
                      <a:pt x="804" y="1131"/>
                    </a:lnTo>
                    <a:lnTo>
                      <a:pt x="808" y="1140"/>
                    </a:lnTo>
                    <a:lnTo>
                      <a:pt x="812" y="1154"/>
                    </a:lnTo>
                    <a:lnTo>
                      <a:pt x="816" y="1160"/>
                    </a:lnTo>
                    <a:lnTo>
                      <a:pt x="820" y="1167"/>
                    </a:lnTo>
                    <a:lnTo>
                      <a:pt x="824" y="1175"/>
                    </a:lnTo>
                    <a:lnTo>
                      <a:pt x="828" y="1185"/>
                    </a:lnTo>
                    <a:lnTo>
                      <a:pt x="832" y="1195"/>
                    </a:lnTo>
                    <a:lnTo>
                      <a:pt x="836" y="1203"/>
                    </a:lnTo>
                    <a:lnTo>
                      <a:pt x="840" y="1212"/>
                    </a:lnTo>
                    <a:lnTo>
                      <a:pt x="844" y="1219"/>
                    </a:lnTo>
                    <a:lnTo>
                      <a:pt x="848" y="1228"/>
                    </a:lnTo>
                    <a:lnTo>
                      <a:pt x="852" y="1238"/>
                    </a:lnTo>
                    <a:lnTo>
                      <a:pt x="856" y="1244"/>
                    </a:lnTo>
                    <a:lnTo>
                      <a:pt x="860" y="1254"/>
                    </a:lnTo>
                    <a:lnTo>
                      <a:pt x="864" y="1262"/>
                    </a:lnTo>
                    <a:lnTo>
                      <a:pt x="867" y="1272"/>
                    </a:lnTo>
                    <a:lnTo>
                      <a:pt x="871" y="1278"/>
                    </a:lnTo>
                    <a:lnTo>
                      <a:pt x="875" y="1287"/>
                    </a:lnTo>
                    <a:lnTo>
                      <a:pt x="879" y="1293"/>
                    </a:lnTo>
                    <a:lnTo>
                      <a:pt x="883" y="1306"/>
                    </a:lnTo>
                    <a:lnTo>
                      <a:pt x="887" y="1313"/>
                    </a:lnTo>
                    <a:lnTo>
                      <a:pt x="891" y="1321"/>
                    </a:lnTo>
                    <a:lnTo>
                      <a:pt x="895" y="1330"/>
                    </a:lnTo>
                    <a:lnTo>
                      <a:pt x="899" y="1336"/>
                    </a:lnTo>
                    <a:lnTo>
                      <a:pt x="903" y="1344"/>
                    </a:lnTo>
                    <a:lnTo>
                      <a:pt x="907" y="1354"/>
                    </a:lnTo>
                    <a:lnTo>
                      <a:pt x="911" y="1362"/>
                    </a:lnTo>
                    <a:lnTo>
                      <a:pt x="915" y="1371"/>
                    </a:lnTo>
                    <a:lnTo>
                      <a:pt x="919" y="1378"/>
                    </a:lnTo>
                    <a:lnTo>
                      <a:pt x="923" y="1384"/>
                    </a:lnTo>
                    <a:lnTo>
                      <a:pt x="927" y="1396"/>
                    </a:lnTo>
                    <a:lnTo>
                      <a:pt x="931" y="1403"/>
                    </a:lnTo>
                    <a:lnTo>
                      <a:pt x="934" y="1409"/>
                    </a:lnTo>
                    <a:lnTo>
                      <a:pt x="938" y="1419"/>
                    </a:lnTo>
                    <a:lnTo>
                      <a:pt x="942" y="1425"/>
                    </a:lnTo>
                    <a:lnTo>
                      <a:pt x="946" y="1437"/>
                    </a:lnTo>
                    <a:lnTo>
                      <a:pt x="950" y="1443"/>
                    </a:lnTo>
                    <a:lnTo>
                      <a:pt x="954" y="1446"/>
                    </a:lnTo>
                    <a:lnTo>
                      <a:pt x="958" y="1452"/>
                    </a:lnTo>
                    <a:lnTo>
                      <a:pt x="962" y="1465"/>
                    </a:lnTo>
                    <a:lnTo>
                      <a:pt x="966" y="1471"/>
                    </a:lnTo>
                    <a:lnTo>
                      <a:pt x="970" y="1479"/>
                    </a:lnTo>
                    <a:lnTo>
                      <a:pt x="974" y="1487"/>
                    </a:lnTo>
                    <a:lnTo>
                      <a:pt x="978" y="1493"/>
                    </a:lnTo>
                    <a:lnTo>
                      <a:pt x="982" y="1502"/>
                    </a:lnTo>
                    <a:lnTo>
                      <a:pt x="986" y="1508"/>
                    </a:lnTo>
                    <a:lnTo>
                      <a:pt x="990" y="1518"/>
                    </a:lnTo>
                    <a:lnTo>
                      <a:pt x="994" y="1522"/>
                    </a:lnTo>
                    <a:lnTo>
                      <a:pt x="998" y="1531"/>
                    </a:lnTo>
                    <a:lnTo>
                      <a:pt x="1002" y="1537"/>
                    </a:lnTo>
                    <a:lnTo>
                      <a:pt x="1005" y="1543"/>
                    </a:lnTo>
                    <a:lnTo>
                      <a:pt x="1009" y="1551"/>
                    </a:lnTo>
                    <a:lnTo>
                      <a:pt x="1013" y="1554"/>
                    </a:lnTo>
                    <a:lnTo>
                      <a:pt x="1017" y="1565"/>
                    </a:lnTo>
                    <a:lnTo>
                      <a:pt x="1021" y="1575"/>
                    </a:lnTo>
                    <a:lnTo>
                      <a:pt x="1025" y="1577"/>
                    </a:lnTo>
                    <a:lnTo>
                      <a:pt x="1029" y="1585"/>
                    </a:lnTo>
                    <a:lnTo>
                      <a:pt x="1033" y="1593"/>
                    </a:lnTo>
                    <a:lnTo>
                      <a:pt x="1037" y="1602"/>
                    </a:lnTo>
                    <a:lnTo>
                      <a:pt x="1041" y="1605"/>
                    </a:lnTo>
                    <a:lnTo>
                      <a:pt x="1045" y="1613"/>
                    </a:lnTo>
                    <a:lnTo>
                      <a:pt x="1049" y="1618"/>
                    </a:lnTo>
                    <a:lnTo>
                      <a:pt x="1053" y="1626"/>
                    </a:lnTo>
                    <a:lnTo>
                      <a:pt x="1057" y="1632"/>
                    </a:lnTo>
                    <a:lnTo>
                      <a:pt x="1061" y="1638"/>
                    </a:lnTo>
                    <a:lnTo>
                      <a:pt x="1065" y="1643"/>
                    </a:lnTo>
                    <a:lnTo>
                      <a:pt x="1069" y="1648"/>
                    </a:lnTo>
                    <a:lnTo>
                      <a:pt x="1072" y="1654"/>
                    </a:lnTo>
                    <a:lnTo>
                      <a:pt x="1076" y="1658"/>
                    </a:lnTo>
                    <a:lnTo>
                      <a:pt x="1080" y="1664"/>
                    </a:lnTo>
                    <a:lnTo>
                      <a:pt x="1084" y="1671"/>
                    </a:lnTo>
                    <a:lnTo>
                      <a:pt x="1088" y="1680"/>
                    </a:lnTo>
                    <a:lnTo>
                      <a:pt x="1092" y="1681"/>
                    </a:lnTo>
                    <a:lnTo>
                      <a:pt x="1096" y="1687"/>
                    </a:lnTo>
                    <a:lnTo>
                      <a:pt x="1100" y="1695"/>
                    </a:lnTo>
                    <a:lnTo>
                      <a:pt x="1104" y="1698"/>
                    </a:lnTo>
                    <a:lnTo>
                      <a:pt x="1108" y="1708"/>
                    </a:lnTo>
                    <a:lnTo>
                      <a:pt x="1112" y="1713"/>
                    </a:lnTo>
                    <a:lnTo>
                      <a:pt x="1116" y="1716"/>
                    </a:lnTo>
                    <a:lnTo>
                      <a:pt x="1120" y="1719"/>
                    </a:lnTo>
                    <a:lnTo>
                      <a:pt x="1124" y="1724"/>
                    </a:lnTo>
                    <a:lnTo>
                      <a:pt x="1128" y="1730"/>
                    </a:lnTo>
                    <a:lnTo>
                      <a:pt x="1132" y="1738"/>
                    </a:lnTo>
                    <a:lnTo>
                      <a:pt x="1136" y="1742"/>
                    </a:lnTo>
                    <a:lnTo>
                      <a:pt x="1140" y="1746"/>
                    </a:lnTo>
                    <a:lnTo>
                      <a:pt x="1143" y="1751"/>
                    </a:lnTo>
                    <a:lnTo>
                      <a:pt x="1147" y="1756"/>
                    </a:lnTo>
                    <a:lnTo>
                      <a:pt x="1151" y="1760"/>
                    </a:lnTo>
                    <a:lnTo>
                      <a:pt x="1155" y="1764"/>
                    </a:lnTo>
                    <a:lnTo>
                      <a:pt x="1159" y="1769"/>
                    </a:lnTo>
                    <a:lnTo>
                      <a:pt x="1163" y="1770"/>
                    </a:lnTo>
                    <a:lnTo>
                      <a:pt x="1167" y="1779"/>
                    </a:lnTo>
                    <a:lnTo>
                      <a:pt x="1171" y="1785"/>
                    </a:lnTo>
                    <a:lnTo>
                      <a:pt x="1175" y="1791"/>
                    </a:lnTo>
                    <a:lnTo>
                      <a:pt x="1179" y="1796"/>
                    </a:lnTo>
                    <a:lnTo>
                      <a:pt x="1183" y="1795"/>
                    </a:lnTo>
                    <a:lnTo>
                      <a:pt x="1187" y="1802"/>
                    </a:lnTo>
                    <a:lnTo>
                      <a:pt x="1191" y="1807"/>
                    </a:lnTo>
                    <a:lnTo>
                      <a:pt x="1195" y="1809"/>
                    </a:lnTo>
                    <a:lnTo>
                      <a:pt x="1199" y="1811"/>
                    </a:lnTo>
                    <a:lnTo>
                      <a:pt x="1203" y="1816"/>
                    </a:lnTo>
                    <a:lnTo>
                      <a:pt x="1207" y="1820"/>
                    </a:lnTo>
                    <a:lnTo>
                      <a:pt x="1210" y="1826"/>
                    </a:lnTo>
                    <a:lnTo>
                      <a:pt x="1214" y="1828"/>
                    </a:lnTo>
                    <a:lnTo>
                      <a:pt x="1218" y="1828"/>
                    </a:lnTo>
                    <a:lnTo>
                      <a:pt x="1222" y="1836"/>
                    </a:lnTo>
                    <a:lnTo>
                      <a:pt x="1226" y="1838"/>
                    </a:lnTo>
                    <a:lnTo>
                      <a:pt x="1230" y="1842"/>
                    </a:lnTo>
                    <a:lnTo>
                      <a:pt x="1234" y="1845"/>
                    </a:lnTo>
                    <a:lnTo>
                      <a:pt x="1238" y="1850"/>
                    </a:lnTo>
                    <a:lnTo>
                      <a:pt x="1242" y="1850"/>
                    </a:lnTo>
                    <a:lnTo>
                      <a:pt x="1246" y="1854"/>
                    </a:lnTo>
                    <a:lnTo>
                      <a:pt x="1250" y="1856"/>
                    </a:lnTo>
                    <a:lnTo>
                      <a:pt x="1254" y="1858"/>
                    </a:lnTo>
                    <a:lnTo>
                      <a:pt x="1258" y="1866"/>
                    </a:lnTo>
                    <a:lnTo>
                      <a:pt x="1262" y="1867"/>
                    </a:lnTo>
                    <a:lnTo>
                      <a:pt x="1266" y="1868"/>
                    </a:lnTo>
                    <a:lnTo>
                      <a:pt x="1270" y="1869"/>
                    </a:lnTo>
                    <a:lnTo>
                      <a:pt x="1274" y="1872"/>
                    </a:lnTo>
                    <a:lnTo>
                      <a:pt x="1277" y="1876"/>
                    </a:lnTo>
                    <a:lnTo>
                      <a:pt x="1281" y="1880"/>
                    </a:lnTo>
                    <a:lnTo>
                      <a:pt x="1285" y="1881"/>
                    </a:lnTo>
                    <a:lnTo>
                      <a:pt x="1289" y="1885"/>
                    </a:lnTo>
                    <a:lnTo>
                      <a:pt x="1293" y="1885"/>
                    </a:lnTo>
                    <a:lnTo>
                      <a:pt x="1297" y="1886"/>
                    </a:lnTo>
                    <a:lnTo>
                      <a:pt x="1301" y="1889"/>
                    </a:lnTo>
                    <a:lnTo>
                      <a:pt x="1305" y="1895"/>
                    </a:lnTo>
                    <a:lnTo>
                      <a:pt x="1309" y="1895"/>
                    </a:lnTo>
                    <a:lnTo>
                      <a:pt x="1313" y="1897"/>
                    </a:lnTo>
                    <a:lnTo>
                      <a:pt x="1317" y="1896"/>
                    </a:lnTo>
                    <a:lnTo>
                      <a:pt x="1321" y="1896"/>
                    </a:lnTo>
                    <a:lnTo>
                      <a:pt x="1325" y="1905"/>
                    </a:lnTo>
                    <a:lnTo>
                      <a:pt x="1329" y="1901"/>
                    </a:lnTo>
                    <a:lnTo>
                      <a:pt x="1333" y="1903"/>
                    </a:lnTo>
                    <a:lnTo>
                      <a:pt x="1337" y="1902"/>
                    </a:lnTo>
                    <a:lnTo>
                      <a:pt x="1341" y="1909"/>
                    </a:lnTo>
                    <a:lnTo>
                      <a:pt x="1345" y="1909"/>
                    </a:lnTo>
                    <a:lnTo>
                      <a:pt x="1348" y="1904"/>
                    </a:lnTo>
                    <a:lnTo>
                      <a:pt x="1352" y="1909"/>
                    </a:lnTo>
                    <a:lnTo>
                      <a:pt x="1356" y="1911"/>
                    </a:lnTo>
                    <a:lnTo>
                      <a:pt x="1360" y="1913"/>
                    </a:lnTo>
                    <a:lnTo>
                      <a:pt x="1364" y="1915"/>
                    </a:lnTo>
                    <a:lnTo>
                      <a:pt x="1368" y="1914"/>
                    </a:lnTo>
                    <a:lnTo>
                      <a:pt x="1372" y="1915"/>
                    </a:lnTo>
                    <a:lnTo>
                      <a:pt x="1376" y="1915"/>
                    </a:lnTo>
                    <a:lnTo>
                      <a:pt x="1380" y="1914"/>
                    </a:lnTo>
                    <a:lnTo>
                      <a:pt x="1384" y="1911"/>
                    </a:lnTo>
                    <a:lnTo>
                      <a:pt x="1388" y="1916"/>
                    </a:lnTo>
                    <a:lnTo>
                      <a:pt x="1392" y="1919"/>
                    </a:lnTo>
                    <a:lnTo>
                      <a:pt x="1396" y="1917"/>
                    </a:lnTo>
                    <a:lnTo>
                      <a:pt x="1400" y="1919"/>
                    </a:lnTo>
                    <a:lnTo>
                      <a:pt x="1404" y="1915"/>
                    </a:lnTo>
                    <a:lnTo>
                      <a:pt x="1408" y="1917"/>
                    </a:lnTo>
                    <a:lnTo>
                      <a:pt x="1412" y="1917"/>
                    </a:lnTo>
                    <a:lnTo>
                      <a:pt x="1415" y="1917"/>
                    </a:lnTo>
                    <a:lnTo>
                      <a:pt x="1419" y="1919"/>
                    </a:lnTo>
                    <a:lnTo>
                      <a:pt x="1423" y="1920"/>
                    </a:lnTo>
                    <a:lnTo>
                      <a:pt x="1427" y="1915"/>
                    </a:lnTo>
                    <a:lnTo>
                      <a:pt x="1431" y="1917"/>
                    </a:lnTo>
                    <a:lnTo>
                      <a:pt x="1435" y="1916"/>
                    </a:lnTo>
                    <a:lnTo>
                      <a:pt x="1439" y="1917"/>
                    </a:lnTo>
                    <a:lnTo>
                      <a:pt x="1443" y="1919"/>
                    </a:lnTo>
                    <a:lnTo>
                      <a:pt x="1447" y="1914"/>
                    </a:lnTo>
                    <a:lnTo>
                      <a:pt x="1451" y="1917"/>
                    </a:lnTo>
                    <a:lnTo>
                      <a:pt x="1455" y="1916"/>
                    </a:lnTo>
                    <a:lnTo>
                      <a:pt x="1459" y="1917"/>
                    </a:lnTo>
                    <a:lnTo>
                      <a:pt x="1463" y="1911"/>
                    </a:lnTo>
                    <a:lnTo>
                      <a:pt x="1467" y="1911"/>
                    </a:lnTo>
                    <a:lnTo>
                      <a:pt x="1471" y="1910"/>
                    </a:lnTo>
                    <a:lnTo>
                      <a:pt x="1475" y="1913"/>
                    </a:lnTo>
                    <a:lnTo>
                      <a:pt x="1479" y="1907"/>
                    </a:lnTo>
                    <a:lnTo>
                      <a:pt x="1482" y="1908"/>
                    </a:lnTo>
                    <a:lnTo>
                      <a:pt x="1486" y="1907"/>
                    </a:lnTo>
                    <a:lnTo>
                      <a:pt x="1490" y="1911"/>
                    </a:lnTo>
                    <a:lnTo>
                      <a:pt x="1494" y="1905"/>
                    </a:lnTo>
                    <a:lnTo>
                      <a:pt x="1498" y="1905"/>
                    </a:lnTo>
                    <a:lnTo>
                      <a:pt x="1502" y="1903"/>
                    </a:lnTo>
                    <a:lnTo>
                      <a:pt x="1506" y="1903"/>
                    </a:lnTo>
                    <a:lnTo>
                      <a:pt x="1510" y="1901"/>
                    </a:lnTo>
                    <a:lnTo>
                      <a:pt x="1514" y="1898"/>
                    </a:lnTo>
                    <a:lnTo>
                      <a:pt x="1518" y="1899"/>
                    </a:lnTo>
                    <a:lnTo>
                      <a:pt x="1522" y="1893"/>
                    </a:lnTo>
                    <a:lnTo>
                      <a:pt x="1526" y="1897"/>
                    </a:lnTo>
                    <a:lnTo>
                      <a:pt x="1530" y="1892"/>
                    </a:lnTo>
                    <a:lnTo>
                      <a:pt x="1534" y="1891"/>
                    </a:lnTo>
                    <a:lnTo>
                      <a:pt x="1538" y="1887"/>
                    </a:lnTo>
                    <a:lnTo>
                      <a:pt x="1542" y="1881"/>
                    </a:lnTo>
                    <a:lnTo>
                      <a:pt x="1546" y="1886"/>
                    </a:lnTo>
                    <a:lnTo>
                      <a:pt x="1550" y="1878"/>
                    </a:lnTo>
                    <a:lnTo>
                      <a:pt x="1553" y="1881"/>
                    </a:lnTo>
                    <a:lnTo>
                      <a:pt x="1557" y="1876"/>
                    </a:lnTo>
                    <a:lnTo>
                      <a:pt x="1561" y="1873"/>
                    </a:lnTo>
                    <a:lnTo>
                      <a:pt x="1565" y="1873"/>
                    </a:lnTo>
                    <a:lnTo>
                      <a:pt x="1569" y="1869"/>
                    </a:lnTo>
                    <a:lnTo>
                      <a:pt x="1573" y="1866"/>
                    </a:lnTo>
                    <a:lnTo>
                      <a:pt x="1577" y="1864"/>
                    </a:lnTo>
                    <a:lnTo>
                      <a:pt x="1581" y="1862"/>
                    </a:lnTo>
                    <a:lnTo>
                      <a:pt x="1585" y="1858"/>
                    </a:lnTo>
                    <a:lnTo>
                      <a:pt x="1589" y="1858"/>
                    </a:lnTo>
                    <a:lnTo>
                      <a:pt x="1593" y="1856"/>
                    </a:lnTo>
                    <a:lnTo>
                      <a:pt x="1597" y="1849"/>
                    </a:lnTo>
                    <a:lnTo>
                      <a:pt x="1601" y="1852"/>
                    </a:lnTo>
                    <a:lnTo>
                      <a:pt x="1605" y="1846"/>
                    </a:lnTo>
                    <a:lnTo>
                      <a:pt x="1609" y="1844"/>
                    </a:lnTo>
                    <a:lnTo>
                      <a:pt x="1613" y="1843"/>
                    </a:lnTo>
                    <a:lnTo>
                      <a:pt x="1617" y="1838"/>
                    </a:lnTo>
                    <a:lnTo>
                      <a:pt x="1620" y="1833"/>
                    </a:lnTo>
                    <a:lnTo>
                      <a:pt x="1624" y="1832"/>
                    </a:lnTo>
                    <a:lnTo>
                      <a:pt x="1628" y="1827"/>
                    </a:lnTo>
                    <a:lnTo>
                      <a:pt x="1632" y="1820"/>
                    </a:lnTo>
                    <a:lnTo>
                      <a:pt x="1636" y="1821"/>
                    </a:lnTo>
                    <a:lnTo>
                      <a:pt x="1640" y="1821"/>
                    </a:lnTo>
                    <a:lnTo>
                      <a:pt x="1644" y="1815"/>
                    </a:lnTo>
                    <a:lnTo>
                      <a:pt x="1648" y="1810"/>
                    </a:lnTo>
                    <a:lnTo>
                      <a:pt x="1652" y="1808"/>
                    </a:lnTo>
                    <a:lnTo>
                      <a:pt x="1656" y="1801"/>
                    </a:lnTo>
                    <a:lnTo>
                      <a:pt x="1660" y="1802"/>
                    </a:lnTo>
                    <a:lnTo>
                      <a:pt x="1664" y="1797"/>
                    </a:lnTo>
                    <a:lnTo>
                      <a:pt x="1668" y="1795"/>
                    </a:lnTo>
                    <a:lnTo>
                      <a:pt x="1672" y="1790"/>
                    </a:lnTo>
                    <a:lnTo>
                      <a:pt x="1676" y="1787"/>
                    </a:lnTo>
                    <a:lnTo>
                      <a:pt x="1680" y="1780"/>
                    </a:lnTo>
                    <a:lnTo>
                      <a:pt x="1684" y="1780"/>
                    </a:lnTo>
                    <a:lnTo>
                      <a:pt x="1687" y="1775"/>
                    </a:lnTo>
                    <a:lnTo>
                      <a:pt x="1691" y="1767"/>
                    </a:lnTo>
                    <a:lnTo>
                      <a:pt x="1695" y="1763"/>
                    </a:lnTo>
                    <a:lnTo>
                      <a:pt x="1699" y="1761"/>
                    </a:lnTo>
                    <a:lnTo>
                      <a:pt x="1703" y="1757"/>
                    </a:lnTo>
                    <a:lnTo>
                      <a:pt x="1707" y="1752"/>
                    </a:lnTo>
                    <a:lnTo>
                      <a:pt x="1711" y="1750"/>
                    </a:lnTo>
                    <a:lnTo>
                      <a:pt x="1715" y="1748"/>
                    </a:lnTo>
                    <a:lnTo>
                      <a:pt x="1719" y="1742"/>
                    </a:lnTo>
                    <a:lnTo>
                      <a:pt x="1723" y="1738"/>
                    </a:lnTo>
                    <a:lnTo>
                      <a:pt x="1727" y="1732"/>
                    </a:lnTo>
                    <a:lnTo>
                      <a:pt x="1731" y="1731"/>
                    </a:lnTo>
                    <a:lnTo>
                      <a:pt x="1735" y="1721"/>
                    </a:lnTo>
                    <a:lnTo>
                      <a:pt x="1739" y="1719"/>
                    </a:lnTo>
                    <a:lnTo>
                      <a:pt x="1743" y="1716"/>
                    </a:lnTo>
                    <a:lnTo>
                      <a:pt x="1747" y="1708"/>
                    </a:lnTo>
                    <a:lnTo>
                      <a:pt x="1751" y="1709"/>
                    </a:lnTo>
                    <a:lnTo>
                      <a:pt x="1755" y="1702"/>
                    </a:lnTo>
                    <a:lnTo>
                      <a:pt x="1758" y="1698"/>
                    </a:lnTo>
                    <a:lnTo>
                      <a:pt x="1762" y="1695"/>
                    </a:lnTo>
                    <a:lnTo>
                      <a:pt x="1766" y="1687"/>
                    </a:lnTo>
                    <a:lnTo>
                      <a:pt x="1770" y="1684"/>
                    </a:lnTo>
                    <a:lnTo>
                      <a:pt x="1774" y="1683"/>
                    </a:lnTo>
                    <a:lnTo>
                      <a:pt x="1778" y="1675"/>
                    </a:lnTo>
                    <a:lnTo>
                      <a:pt x="1782" y="1666"/>
                    </a:lnTo>
                    <a:lnTo>
                      <a:pt x="1786" y="1667"/>
                    </a:lnTo>
                    <a:lnTo>
                      <a:pt x="1790" y="1660"/>
                    </a:lnTo>
                    <a:lnTo>
                      <a:pt x="1794" y="1654"/>
                    </a:lnTo>
                    <a:lnTo>
                      <a:pt x="1798" y="1652"/>
                    </a:lnTo>
                    <a:lnTo>
                      <a:pt x="1802" y="1648"/>
                    </a:lnTo>
                    <a:lnTo>
                      <a:pt x="1806" y="1642"/>
                    </a:lnTo>
                    <a:lnTo>
                      <a:pt x="1810" y="1636"/>
                    </a:lnTo>
                    <a:lnTo>
                      <a:pt x="1814" y="1628"/>
                    </a:lnTo>
                    <a:lnTo>
                      <a:pt x="1818" y="1625"/>
                    </a:lnTo>
                    <a:lnTo>
                      <a:pt x="1822" y="1621"/>
                    </a:lnTo>
                    <a:lnTo>
                      <a:pt x="1825" y="1611"/>
                    </a:lnTo>
                    <a:lnTo>
                      <a:pt x="1829" y="1611"/>
                    </a:lnTo>
                    <a:lnTo>
                      <a:pt x="1833" y="1608"/>
                    </a:lnTo>
                    <a:lnTo>
                      <a:pt x="1837" y="1603"/>
                    </a:lnTo>
                    <a:lnTo>
                      <a:pt x="1841" y="1593"/>
                    </a:lnTo>
                    <a:lnTo>
                      <a:pt x="1845" y="1589"/>
                    </a:lnTo>
                    <a:lnTo>
                      <a:pt x="1849" y="1586"/>
                    </a:lnTo>
                    <a:lnTo>
                      <a:pt x="1853" y="1575"/>
                    </a:lnTo>
                    <a:lnTo>
                      <a:pt x="1857" y="1572"/>
                    </a:lnTo>
                    <a:lnTo>
                      <a:pt x="1861" y="1567"/>
                    </a:lnTo>
                    <a:lnTo>
                      <a:pt x="1865" y="1565"/>
                    </a:lnTo>
                    <a:lnTo>
                      <a:pt x="1869" y="1556"/>
                    </a:lnTo>
                    <a:lnTo>
                      <a:pt x="1873" y="1551"/>
                    </a:lnTo>
                    <a:lnTo>
                      <a:pt x="1877" y="1548"/>
                    </a:lnTo>
                    <a:lnTo>
                      <a:pt x="1881" y="1540"/>
                    </a:lnTo>
                    <a:lnTo>
                      <a:pt x="1885" y="1536"/>
                    </a:lnTo>
                    <a:lnTo>
                      <a:pt x="1889" y="1528"/>
                    </a:lnTo>
                    <a:lnTo>
                      <a:pt x="1893" y="1522"/>
                    </a:lnTo>
                    <a:lnTo>
                      <a:pt x="1896" y="1520"/>
                    </a:lnTo>
                    <a:lnTo>
                      <a:pt x="1900" y="1513"/>
                    </a:lnTo>
                    <a:lnTo>
                      <a:pt x="1904" y="1509"/>
                    </a:lnTo>
                    <a:lnTo>
                      <a:pt x="1908" y="1503"/>
                    </a:lnTo>
                    <a:lnTo>
                      <a:pt x="1912" y="1498"/>
                    </a:lnTo>
                    <a:lnTo>
                      <a:pt x="1916" y="1490"/>
                    </a:lnTo>
                    <a:lnTo>
                      <a:pt x="1920" y="1487"/>
                    </a:lnTo>
                    <a:lnTo>
                      <a:pt x="1924" y="1479"/>
                    </a:lnTo>
                    <a:lnTo>
                      <a:pt x="1928" y="1475"/>
                    </a:lnTo>
                    <a:lnTo>
                      <a:pt x="1932" y="1471"/>
                    </a:lnTo>
                    <a:lnTo>
                      <a:pt x="1936" y="1461"/>
                    </a:lnTo>
                    <a:lnTo>
                      <a:pt x="1940" y="1461"/>
                    </a:lnTo>
                    <a:lnTo>
                      <a:pt x="1944" y="1452"/>
                    </a:lnTo>
                    <a:lnTo>
                      <a:pt x="1948" y="1443"/>
                    </a:lnTo>
                    <a:lnTo>
                      <a:pt x="1952" y="1443"/>
                    </a:lnTo>
                    <a:lnTo>
                      <a:pt x="1956" y="1436"/>
                    </a:lnTo>
                    <a:lnTo>
                      <a:pt x="1960" y="1428"/>
                    </a:lnTo>
                    <a:lnTo>
                      <a:pt x="1963" y="1419"/>
                    </a:lnTo>
                    <a:lnTo>
                      <a:pt x="1967" y="1416"/>
                    </a:lnTo>
                    <a:lnTo>
                      <a:pt x="1971" y="1413"/>
                    </a:lnTo>
                    <a:lnTo>
                      <a:pt x="1975" y="1405"/>
                    </a:lnTo>
                    <a:lnTo>
                      <a:pt x="1979" y="1397"/>
                    </a:lnTo>
                    <a:lnTo>
                      <a:pt x="1983" y="1393"/>
                    </a:lnTo>
                    <a:lnTo>
                      <a:pt x="1987" y="1387"/>
                    </a:lnTo>
                    <a:lnTo>
                      <a:pt x="1991" y="1381"/>
                    </a:lnTo>
                    <a:lnTo>
                      <a:pt x="1995" y="1374"/>
                    </a:lnTo>
                    <a:lnTo>
                      <a:pt x="1999" y="1367"/>
                    </a:lnTo>
                    <a:lnTo>
                      <a:pt x="2003" y="1366"/>
                    </a:lnTo>
                    <a:lnTo>
                      <a:pt x="2007" y="1360"/>
                    </a:lnTo>
                    <a:lnTo>
                      <a:pt x="2011" y="1350"/>
                    </a:lnTo>
                    <a:lnTo>
                      <a:pt x="2015" y="1344"/>
                    </a:lnTo>
                    <a:lnTo>
                      <a:pt x="2019" y="1343"/>
                    </a:lnTo>
                    <a:lnTo>
                      <a:pt x="2023" y="1333"/>
                    </a:lnTo>
                    <a:lnTo>
                      <a:pt x="2027" y="1328"/>
                    </a:lnTo>
                    <a:lnTo>
                      <a:pt x="2030" y="1324"/>
                    </a:lnTo>
                    <a:lnTo>
                      <a:pt x="2034" y="1315"/>
                    </a:lnTo>
                    <a:lnTo>
                      <a:pt x="2038" y="1309"/>
                    </a:lnTo>
                    <a:lnTo>
                      <a:pt x="2042" y="1304"/>
                    </a:lnTo>
                    <a:lnTo>
                      <a:pt x="2046" y="1303"/>
                    </a:lnTo>
                    <a:lnTo>
                      <a:pt x="2050" y="1295"/>
                    </a:lnTo>
                    <a:lnTo>
                      <a:pt x="2054" y="1285"/>
                    </a:lnTo>
                    <a:lnTo>
                      <a:pt x="2058" y="1277"/>
                    </a:lnTo>
                    <a:lnTo>
                      <a:pt x="2062" y="1274"/>
                    </a:lnTo>
                    <a:lnTo>
                      <a:pt x="2066" y="1269"/>
                    </a:lnTo>
                    <a:lnTo>
                      <a:pt x="2070" y="1268"/>
                    </a:lnTo>
                    <a:lnTo>
                      <a:pt x="2074" y="1256"/>
                    </a:lnTo>
                    <a:lnTo>
                      <a:pt x="2078" y="1249"/>
                    </a:lnTo>
                    <a:lnTo>
                      <a:pt x="2082" y="1246"/>
                    </a:lnTo>
                    <a:lnTo>
                      <a:pt x="2086" y="1238"/>
                    </a:lnTo>
                    <a:lnTo>
                      <a:pt x="2090" y="1233"/>
                    </a:lnTo>
                    <a:lnTo>
                      <a:pt x="2094" y="1227"/>
                    </a:lnTo>
                    <a:lnTo>
                      <a:pt x="2098" y="1224"/>
                    </a:lnTo>
                    <a:lnTo>
                      <a:pt x="2101" y="1214"/>
                    </a:lnTo>
                    <a:lnTo>
                      <a:pt x="2105" y="1208"/>
                    </a:lnTo>
                    <a:lnTo>
                      <a:pt x="2109" y="1202"/>
                    </a:lnTo>
                    <a:lnTo>
                      <a:pt x="2113" y="1198"/>
                    </a:lnTo>
                    <a:lnTo>
                      <a:pt x="2117" y="1193"/>
                    </a:lnTo>
                    <a:lnTo>
                      <a:pt x="2121" y="1186"/>
                    </a:lnTo>
                    <a:lnTo>
                      <a:pt x="2125" y="1177"/>
                    </a:lnTo>
                    <a:lnTo>
                      <a:pt x="2129" y="1171"/>
                    </a:lnTo>
                    <a:lnTo>
                      <a:pt x="2133" y="1167"/>
                    </a:lnTo>
                    <a:lnTo>
                      <a:pt x="2137" y="1162"/>
                    </a:lnTo>
                    <a:lnTo>
                      <a:pt x="2141" y="1157"/>
                    </a:lnTo>
                    <a:lnTo>
                      <a:pt x="2145" y="1149"/>
                    </a:lnTo>
                    <a:lnTo>
                      <a:pt x="2149" y="1140"/>
                    </a:lnTo>
                    <a:lnTo>
                      <a:pt x="2153" y="1137"/>
                    </a:lnTo>
                    <a:lnTo>
                      <a:pt x="2157" y="1133"/>
                    </a:lnTo>
                    <a:lnTo>
                      <a:pt x="2161" y="1121"/>
                    </a:lnTo>
                    <a:lnTo>
                      <a:pt x="2165" y="1119"/>
                    </a:lnTo>
                    <a:lnTo>
                      <a:pt x="2168" y="1113"/>
                    </a:lnTo>
                    <a:lnTo>
                      <a:pt x="2172" y="1107"/>
                    </a:lnTo>
                    <a:lnTo>
                      <a:pt x="2176" y="1100"/>
                    </a:lnTo>
                    <a:lnTo>
                      <a:pt x="2180" y="1095"/>
                    </a:lnTo>
                    <a:lnTo>
                      <a:pt x="2184" y="1090"/>
                    </a:lnTo>
                    <a:lnTo>
                      <a:pt x="2188" y="1083"/>
                    </a:lnTo>
                    <a:lnTo>
                      <a:pt x="2192" y="1077"/>
                    </a:lnTo>
                    <a:lnTo>
                      <a:pt x="2196" y="1071"/>
                    </a:lnTo>
                    <a:lnTo>
                      <a:pt x="2200" y="1062"/>
                    </a:lnTo>
                    <a:lnTo>
                      <a:pt x="2204" y="1061"/>
                    </a:lnTo>
                    <a:lnTo>
                      <a:pt x="2208" y="1053"/>
                    </a:lnTo>
                    <a:lnTo>
                      <a:pt x="2212" y="1047"/>
                    </a:lnTo>
                    <a:lnTo>
                      <a:pt x="2216" y="1044"/>
                    </a:lnTo>
                    <a:lnTo>
                      <a:pt x="2220" y="1034"/>
                    </a:lnTo>
                    <a:lnTo>
                      <a:pt x="2224" y="1026"/>
                    </a:lnTo>
                    <a:lnTo>
                      <a:pt x="2228" y="1024"/>
                    </a:lnTo>
                    <a:lnTo>
                      <a:pt x="2232" y="1014"/>
                    </a:lnTo>
                    <a:lnTo>
                      <a:pt x="2235" y="1010"/>
                    </a:lnTo>
                    <a:lnTo>
                      <a:pt x="2239" y="1008"/>
                    </a:lnTo>
                    <a:lnTo>
                      <a:pt x="2243" y="1000"/>
                    </a:lnTo>
                    <a:lnTo>
                      <a:pt x="2247" y="992"/>
                    </a:lnTo>
                    <a:lnTo>
                      <a:pt x="2251" y="989"/>
                    </a:lnTo>
                    <a:lnTo>
                      <a:pt x="2255" y="983"/>
                    </a:lnTo>
                    <a:lnTo>
                      <a:pt x="2259" y="973"/>
                    </a:lnTo>
                    <a:lnTo>
                      <a:pt x="2263" y="972"/>
                    </a:lnTo>
                    <a:lnTo>
                      <a:pt x="2267" y="963"/>
                    </a:lnTo>
                    <a:lnTo>
                      <a:pt x="2271" y="960"/>
                    </a:lnTo>
                    <a:lnTo>
                      <a:pt x="2275" y="951"/>
                    </a:lnTo>
                    <a:lnTo>
                      <a:pt x="2279" y="947"/>
                    </a:lnTo>
                    <a:lnTo>
                      <a:pt x="2283" y="944"/>
                    </a:lnTo>
                    <a:lnTo>
                      <a:pt x="2287" y="933"/>
                    </a:lnTo>
                    <a:lnTo>
                      <a:pt x="2291" y="928"/>
                    </a:lnTo>
                    <a:lnTo>
                      <a:pt x="2295" y="922"/>
                    </a:lnTo>
                    <a:lnTo>
                      <a:pt x="2299" y="921"/>
                    </a:lnTo>
                    <a:lnTo>
                      <a:pt x="2303" y="913"/>
                    </a:lnTo>
                    <a:lnTo>
                      <a:pt x="2306" y="907"/>
                    </a:lnTo>
                    <a:lnTo>
                      <a:pt x="2310" y="900"/>
                    </a:lnTo>
                    <a:lnTo>
                      <a:pt x="2314" y="896"/>
                    </a:lnTo>
                    <a:lnTo>
                      <a:pt x="2318" y="890"/>
                    </a:lnTo>
                    <a:lnTo>
                      <a:pt x="2322" y="888"/>
                    </a:lnTo>
                    <a:lnTo>
                      <a:pt x="2326" y="878"/>
                    </a:lnTo>
                    <a:lnTo>
                      <a:pt x="2330" y="875"/>
                    </a:lnTo>
                    <a:lnTo>
                      <a:pt x="2334" y="868"/>
                    </a:lnTo>
                    <a:lnTo>
                      <a:pt x="2338" y="863"/>
                    </a:lnTo>
                    <a:lnTo>
                      <a:pt x="2342" y="857"/>
                    </a:lnTo>
                    <a:lnTo>
                      <a:pt x="2346" y="850"/>
                    </a:lnTo>
                    <a:lnTo>
                      <a:pt x="2350" y="847"/>
                    </a:lnTo>
                    <a:lnTo>
                      <a:pt x="2354" y="842"/>
                    </a:lnTo>
                    <a:lnTo>
                      <a:pt x="2358" y="839"/>
                    </a:lnTo>
                    <a:lnTo>
                      <a:pt x="2362" y="828"/>
                    </a:lnTo>
                    <a:lnTo>
                      <a:pt x="2366" y="826"/>
                    </a:lnTo>
                    <a:lnTo>
                      <a:pt x="2370" y="820"/>
                    </a:lnTo>
                    <a:lnTo>
                      <a:pt x="2373" y="814"/>
                    </a:lnTo>
                    <a:lnTo>
                      <a:pt x="2377" y="812"/>
                    </a:lnTo>
                    <a:lnTo>
                      <a:pt x="2381" y="806"/>
                    </a:lnTo>
                    <a:lnTo>
                      <a:pt x="2385" y="797"/>
                    </a:lnTo>
                    <a:lnTo>
                      <a:pt x="2389" y="794"/>
                    </a:lnTo>
                    <a:lnTo>
                      <a:pt x="2393" y="789"/>
                    </a:lnTo>
                    <a:lnTo>
                      <a:pt x="2397" y="780"/>
                    </a:lnTo>
                    <a:lnTo>
                      <a:pt x="2401" y="779"/>
                    </a:lnTo>
                    <a:lnTo>
                      <a:pt x="2405" y="773"/>
                    </a:lnTo>
                    <a:lnTo>
                      <a:pt x="2409" y="768"/>
                    </a:lnTo>
                    <a:lnTo>
                      <a:pt x="2413" y="763"/>
                    </a:lnTo>
                    <a:lnTo>
                      <a:pt x="2417" y="756"/>
                    </a:lnTo>
                    <a:lnTo>
                      <a:pt x="2421" y="753"/>
                    </a:lnTo>
                    <a:lnTo>
                      <a:pt x="2425" y="745"/>
                    </a:lnTo>
                    <a:lnTo>
                      <a:pt x="2429" y="736"/>
                    </a:lnTo>
                    <a:lnTo>
                      <a:pt x="2433" y="735"/>
                    </a:lnTo>
                    <a:lnTo>
                      <a:pt x="2437" y="729"/>
                    </a:lnTo>
                    <a:lnTo>
                      <a:pt x="2441" y="724"/>
                    </a:lnTo>
                    <a:lnTo>
                      <a:pt x="2444" y="716"/>
                    </a:lnTo>
                    <a:lnTo>
                      <a:pt x="2448" y="714"/>
                    </a:lnTo>
                    <a:lnTo>
                      <a:pt x="2452" y="708"/>
                    </a:lnTo>
                    <a:lnTo>
                      <a:pt x="2456" y="704"/>
                    </a:lnTo>
                    <a:lnTo>
                      <a:pt x="2460" y="697"/>
                    </a:lnTo>
                    <a:lnTo>
                      <a:pt x="2464" y="695"/>
                    </a:lnTo>
                    <a:lnTo>
                      <a:pt x="2468" y="684"/>
                    </a:lnTo>
                    <a:lnTo>
                      <a:pt x="2472" y="679"/>
                    </a:lnTo>
                    <a:lnTo>
                      <a:pt x="2476" y="678"/>
                    </a:lnTo>
                    <a:lnTo>
                      <a:pt x="2480" y="673"/>
                    </a:lnTo>
                    <a:lnTo>
                      <a:pt x="2484" y="667"/>
                    </a:lnTo>
                    <a:lnTo>
                      <a:pt x="2488" y="665"/>
                    </a:lnTo>
                    <a:lnTo>
                      <a:pt x="2492" y="661"/>
                    </a:lnTo>
                    <a:lnTo>
                      <a:pt x="2496" y="654"/>
                    </a:lnTo>
                    <a:lnTo>
                      <a:pt x="2500" y="651"/>
                    </a:lnTo>
                    <a:lnTo>
                      <a:pt x="2504" y="642"/>
                    </a:lnTo>
                    <a:lnTo>
                      <a:pt x="2508" y="639"/>
                    </a:lnTo>
                    <a:lnTo>
                      <a:pt x="2511" y="633"/>
                    </a:lnTo>
                    <a:lnTo>
                      <a:pt x="2515" y="630"/>
                    </a:lnTo>
                    <a:lnTo>
                      <a:pt x="2519" y="624"/>
                    </a:lnTo>
                    <a:lnTo>
                      <a:pt x="2523" y="623"/>
                    </a:lnTo>
                    <a:lnTo>
                      <a:pt x="2527" y="618"/>
                    </a:lnTo>
                    <a:lnTo>
                      <a:pt x="2531" y="615"/>
                    </a:lnTo>
                    <a:lnTo>
                      <a:pt x="2535" y="603"/>
                    </a:lnTo>
                    <a:lnTo>
                      <a:pt x="2539" y="602"/>
                    </a:lnTo>
                    <a:lnTo>
                      <a:pt x="2543" y="596"/>
                    </a:lnTo>
                    <a:lnTo>
                      <a:pt x="2547" y="594"/>
                    </a:lnTo>
                    <a:lnTo>
                      <a:pt x="2551" y="588"/>
                    </a:lnTo>
                    <a:lnTo>
                      <a:pt x="2555" y="580"/>
                    </a:lnTo>
                    <a:lnTo>
                      <a:pt x="2559" y="576"/>
                    </a:lnTo>
                    <a:lnTo>
                      <a:pt x="2563" y="573"/>
                    </a:lnTo>
                    <a:lnTo>
                      <a:pt x="2567" y="572"/>
                    </a:lnTo>
                    <a:lnTo>
                      <a:pt x="2571" y="567"/>
                    </a:lnTo>
                    <a:lnTo>
                      <a:pt x="2575" y="560"/>
                    </a:lnTo>
                    <a:lnTo>
                      <a:pt x="2578" y="557"/>
                    </a:lnTo>
                    <a:lnTo>
                      <a:pt x="2582" y="551"/>
                    </a:lnTo>
                    <a:lnTo>
                      <a:pt x="2586" y="547"/>
                    </a:lnTo>
                    <a:lnTo>
                      <a:pt x="2590" y="544"/>
                    </a:lnTo>
                    <a:lnTo>
                      <a:pt x="2594" y="541"/>
                    </a:lnTo>
                    <a:lnTo>
                      <a:pt x="2598" y="535"/>
                    </a:lnTo>
                    <a:lnTo>
                      <a:pt x="2602" y="531"/>
                    </a:lnTo>
                    <a:lnTo>
                      <a:pt x="2606" y="521"/>
                    </a:lnTo>
                    <a:lnTo>
                      <a:pt x="2610" y="518"/>
                    </a:lnTo>
                    <a:lnTo>
                      <a:pt x="2614" y="517"/>
                    </a:lnTo>
                    <a:lnTo>
                      <a:pt x="2618" y="512"/>
                    </a:lnTo>
                    <a:lnTo>
                      <a:pt x="2622" y="507"/>
                    </a:lnTo>
                    <a:lnTo>
                      <a:pt x="2626" y="503"/>
                    </a:lnTo>
                    <a:lnTo>
                      <a:pt x="2630" y="503"/>
                    </a:lnTo>
                    <a:lnTo>
                      <a:pt x="2634" y="500"/>
                    </a:lnTo>
                    <a:lnTo>
                      <a:pt x="2638" y="492"/>
                    </a:lnTo>
                    <a:lnTo>
                      <a:pt x="2642" y="489"/>
                    </a:lnTo>
                    <a:lnTo>
                      <a:pt x="2646" y="485"/>
                    </a:lnTo>
                    <a:lnTo>
                      <a:pt x="2649" y="482"/>
                    </a:lnTo>
                    <a:lnTo>
                      <a:pt x="2653" y="474"/>
                    </a:lnTo>
                    <a:lnTo>
                      <a:pt x="2657" y="473"/>
                    </a:lnTo>
                    <a:lnTo>
                      <a:pt x="2661" y="468"/>
                    </a:lnTo>
                    <a:lnTo>
                      <a:pt x="2665" y="466"/>
                    </a:lnTo>
                    <a:lnTo>
                      <a:pt x="2669" y="457"/>
                    </a:lnTo>
                    <a:lnTo>
                      <a:pt x="2673" y="456"/>
                    </a:lnTo>
                    <a:lnTo>
                      <a:pt x="2677" y="455"/>
                    </a:lnTo>
                    <a:lnTo>
                      <a:pt x="2681" y="451"/>
                    </a:lnTo>
                    <a:lnTo>
                      <a:pt x="2685" y="445"/>
                    </a:lnTo>
                    <a:lnTo>
                      <a:pt x="2689" y="443"/>
                    </a:lnTo>
                    <a:lnTo>
                      <a:pt x="2693" y="437"/>
                    </a:lnTo>
                    <a:lnTo>
                      <a:pt x="2697" y="433"/>
                    </a:lnTo>
                    <a:lnTo>
                      <a:pt x="2701" y="427"/>
                    </a:lnTo>
                    <a:lnTo>
                      <a:pt x="2705" y="429"/>
                    </a:lnTo>
                    <a:lnTo>
                      <a:pt x="2709" y="421"/>
                    </a:lnTo>
                    <a:lnTo>
                      <a:pt x="2713" y="418"/>
                    </a:lnTo>
                    <a:lnTo>
                      <a:pt x="2716" y="417"/>
                    </a:lnTo>
                    <a:lnTo>
                      <a:pt x="2720" y="410"/>
                    </a:lnTo>
                    <a:lnTo>
                      <a:pt x="2724" y="407"/>
                    </a:lnTo>
                    <a:lnTo>
                      <a:pt x="2728" y="403"/>
                    </a:lnTo>
                    <a:lnTo>
                      <a:pt x="2732" y="403"/>
                    </a:lnTo>
                    <a:lnTo>
                      <a:pt x="2736" y="395"/>
                    </a:lnTo>
                    <a:lnTo>
                      <a:pt x="2740" y="395"/>
                    </a:lnTo>
                    <a:lnTo>
                      <a:pt x="2744" y="391"/>
                    </a:lnTo>
                    <a:lnTo>
                      <a:pt x="2748" y="385"/>
                    </a:lnTo>
                    <a:lnTo>
                      <a:pt x="2752" y="382"/>
                    </a:lnTo>
                    <a:lnTo>
                      <a:pt x="2756" y="379"/>
                    </a:lnTo>
                    <a:lnTo>
                      <a:pt x="2760" y="378"/>
                    </a:lnTo>
                    <a:lnTo>
                      <a:pt x="2764" y="371"/>
                    </a:lnTo>
                    <a:lnTo>
                      <a:pt x="2768" y="371"/>
                    </a:lnTo>
                    <a:lnTo>
                      <a:pt x="2772" y="365"/>
                    </a:lnTo>
                    <a:lnTo>
                      <a:pt x="2776" y="361"/>
                    </a:lnTo>
                    <a:lnTo>
                      <a:pt x="2780" y="360"/>
                    </a:lnTo>
                    <a:lnTo>
                      <a:pt x="2783" y="357"/>
                    </a:lnTo>
                    <a:lnTo>
                      <a:pt x="2787" y="354"/>
                    </a:lnTo>
                    <a:lnTo>
                      <a:pt x="2791" y="349"/>
                    </a:lnTo>
                    <a:lnTo>
                      <a:pt x="2795" y="343"/>
                    </a:lnTo>
                    <a:lnTo>
                      <a:pt x="2799" y="344"/>
                    </a:lnTo>
                    <a:lnTo>
                      <a:pt x="2803" y="342"/>
                    </a:lnTo>
                    <a:lnTo>
                      <a:pt x="2807" y="336"/>
                    </a:lnTo>
                    <a:lnTo>
                      <a:pt x="2811" y="331"/>
                    </a:lnTo>
                    <a:lnTo>
                      <a:pt x="2815" y="327"/>
                    </a:lnTo>
                    <a:lnTo>
                      <a:pt x="2819" y="330"/>
                    </a:lnTo>
                    <a:lnTo>
                      <a:pt x="2823" y="321"/>
                    </a:lnTo>
                    <a:lnTo>
                      <a:pt x="2827" y="318"/>
                    </a:lnTo>
                    <a:lnTo>
                      <a:pt x="2831" y="319"/>
                    </a:lnTo>
                    <a:lnTo>
                      <a:pt x="2835" y="313"/>
                    </a:lnTo>
                    <a:lnTo>
                      <a:pt x="2839" y="313"/>
                    </a:lnTo>
                    <a:lnTo>
                      <a:pt x="2843" y="307"/>
                    </a:lnTo>
                    <a:lnTo>
                      <a:pt x="2847" y="307"/>
                    </a:lnTo>
                    <a:lnTo>
                      <a:pt x="2851" y="303"/>
                    </a:lnTo>
                    <a:lnTo>
                      <a:pt x="2854" y="301"/>
                    </a:lnTo>
                    <a:lnTo>
                      <a:pt x="2858" y="297"/>
                    </a:lnTo>
                    <a:lnTo>
                      <a:pt x="2862" y="292"/>
                    </a:lnTo>
                    <a:lnTo>
                      <a:pt x="2866" y="290"/>
                    </a:lnTo>
                    <a:lnTo>
                      <a:pt x="2870" y="291"/>
                    </a:lnTo>
                    <a:lnTo>
                      <a:pt x="2874" y="284"/>
                    </a:lnTo>
                    <a:lnTo>
                      <a:pt x="2878" y="285"/>
                    </a:lnTo>
                    <a:lnTo>
                      <a:pt x="2882" y="280"/>
                    </a:lnTo>
                    <a:lnTo>
                      <a:pt x="2886" y="276"/>
                    </a:lnTo>
                    <a:lnTo>
                      <a:pt x="2890" y="274"/>
                    </a:lnTo>
                    <a:lnTo>
                      <a:pt x="2894" y="270"/>
                    </a:lnTo>
                    <a:lnTo>
                      <a:pt x="2898" y="270"/>
                    </a:lnTo>
                    <a:lnTo>
                      <a:pt x="2902" y="265"/>
                    </a:lnTo>
                    <a:lnTo>
                      <a:pt x="2906" y="266"/>
                    </a:lnTo>
                    <a:lnTo>
                      <a:pt x="2910" y="261"/>
                    </a:lnTo>
                    <a:lnTo>
                      <a:pt x="2914" y="259"/>
                    </a:lnTo>
                    <a:lnTo>
                      <a:pt x="2918" y="255"/>
                    </a:lnTo>
                    <a:lnTo>
                      <a:pt x="2921" y="258"/>
                    </a:lnTo>
                    <a:lnTo>
                      <a:pt x="2925" y="248"/>
                    </a:lnTo>
                    <a:lnTo>
                      <a:pt x="2929" y="250"/>
                    </a:lnTo>
                    <a:lnTo>
                      <a:pt x="2933" y="244"/>
                    </a:lnTo>
                    <a:lnTo>
                      <a:pt x="2937" y="243"/>
                    </a:lnTo>
                    <a:lnTo>
                      <a:pt x="2941" y="238"/>
                    </a:lnTo>
                    <a:lnTo>
                      <a:pt x="2945" y="238"/>
                    </a:lnTo>
                    <a:lnTo>
                      <a:pt x="2949" y="233"/>
                    </a:lnTo>
                    <a:lnTo>
                      <a:pt x="2953" y="230"/>
                    </a:lnTo>
                    <a:lnTo>
                      <a:pt x="2957" y="229"/>
                    </a:lnTo>
                    <a:lnTo>
                      <a:pt x="2961" y="232"/>
                    </a:lnTo>
                    <a:lnTo>
                      <a:pt x="2965" y="232"/>
                    </a:lnTo>
                    <a:lnTo>
                      <a:pt x="2969" y="226"/>
                    </a:lnTo>
                    <a:lnTo>
                      <a:pt x="2973" y="221"/>
                    </a:lnTo>
                    <a:lnTo>
                      <a:pt x="2977" y="220"/>
                    </a:lnTo>
                    <a:lnTo>
                      <a:pt x="2981" y="218"/>
                    </a:lnTo>
                    <a:lnTo>
                      <a:pt x="2985" y="212"/>
                    </a:lnTo>
                    <a:lnTo>
                      <a:pt x="2989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5" name="Line 3187"/>
              <p:cNvSpPr>
                <a:spLocks noChangeShapeType="1"/>
              </p:cNvSpPr>
              <p:nvPr/>
            </p:nvSpPr>
            <p:spPr bwMode="auto">
              <a:xfrm flipV="1">
                <a:off x="304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6" name="Line 3188"/>
              <p:cNvSpPr>
                <a:spLocks noChangeShapeType="1"/>
              </p:cNvSpPr>
              <p:nvPr/>
            </p:nvSpPr>
            <p:spPr bwMode="auto">
              <a:xfrm>
                <a:off x="304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7" name="Line 3189"/>
              <p:cNvSpPr>
                <a:spLocks noChangeShapeType="1"/>
              </p:cNvSpPr>
              <p:nvPr/>
            </p:nvSpPr>
            <p:spPr bwMode="auto">
              <a:xfrm flipV="1">
                <a:off x="306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8" name="Line 3190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39" name="Line 3191"/>
              <p:cNvSpPr>
                <a:spLocks noChangeShapeType="1"/>
              </p:cNvSpPr>
              <p:nvPr/>
            </p:nvSpPr>
            <p:spPr bwMode="auto">
              <a:xfrm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0" name="Line 3192"/>
              <p:cNvSpPr>
                <a:spLocks noChangeShapeType="1"/>
              </p:cNvSpPr>
              <p:nvPr/>
            </p:nvSpPr>
            <p:spPr bwMode="auto">
              <a:xfrm flipV="1">
                <a:off x="308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1" name="Line 3193"/>
              <p:cNvSpPr>
                <a:spLocks noChangeShapeType="1"/>
              </p:cNvSpPr>
              <p:nvPr/>
            </p:nvSpPr>
            <p:spPr bwMode="auto">
              <a:xfrm>
                <a:off x="308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2" name="Line 3194"/>
              <p:cNvSpPr>
                <a:spLocks noChangeShapeType="1"/>
              </p:cNvSpPr>
              <p:nvPr/>
            </p:nvSpPr>
            <p:spPr bwMode="auto">
              <a:xfrm flipV="1">
                <a:off x="308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3" name="Freeform 3195"/>
              <p:cNvSpPr>
                <a:spLocks/>
              </p:cNvSpPr>
              <p:nvPr/>
            </p:nvSpPr>
            <p:spPr bwMode="auto">
              <a:xfrm flipV="1">
                <a:off x="3084" y="2015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2"/>
                  </a:cxn>
                  <a:cxn ang="0">
                    <a:pos x="12" y="0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4" name="Line 3196"/>
              <p:cNvSpPr>
                <a:spLocks noChangeShapeType="1"/>
              </p:cNvSpPr>
              <p:nvPr/>
            </p:nvSpPr>
            <p:spPr bwMode="auto">
              <a:xfrm>
                <a:off x="309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5" name="Line 3197"/>
              <p:cNvSpPr>
                <a:spLocks noChangeShapeType="1"/>
              </p:cNvSpPr>
              <p:nvPr/>
            </p:nvSpPr>
            <p:spPr bwMode="auto">
              <a:xfrm flipV="1">
                <a:off x="3094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6" name="Freeform 3198"/>
              <p:cNvSpPr>
                <a:spLocks/>
              </p:cNvSpPr>
              <p:nvPr/>
            </p:nvSpPr>
            <p:spPr bwMode="auto">
              <a:xfrm flipV="1">
                <a:off x="3096" y="909"/>
                <a:ext cx="1717" cy="1107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91" y="23"/>
                  </a:cxn>
                  <a:cxn ang="0">
                    <a:pos x="138" y="41"/>
                  </a:cxn>
                  <a:cxn ang="0">
                    <a:pos x="185" y="68"/>
                  </a:cxn>
                  <a:cxn ang="0">
                    <a:pos x="233" y="102"/>
                  </a:cxn>
                  <a:cxn ang="0">
                    <a:pos x="280" y="145"/>
                  </a:cxn>
                  <a:cxn ang="0">
                    <a:pos x="327" y="200"/>
                  </a:cxn>
                  <a:cxn ang="0">
                    <a:pos x="375" y="265"/>
                  </a:cxn>
                  <a:cxn ang="0">
                    <a:pos x="422" y="337"/>
                  </a:cxn>
                  <a:cxn ang="0">
                    <a:pos x="469" y="416"/>
                  </a:cxn>
                  <a:cxn ang="0">
                    <a:pos x="516" y="505"/>
                  </a:cxn>
                  <a:cxn ang="0">
                    <a:pos x="564" y="600"/>
                  </a:cxn>
                  <a:cxn ang="0">
                    <a:pos x="611" y="702"/>
                  </a:cxn>
                  <a:cxn ang="0">
                    <a:pos x="658" y="806"/>
                  </a:cxn>
                  <a:cxn ang="0">
                    <a:pos x="706" y="915"/>
                  </a:cxn>
                  <a:cxn ang="0">
                    <a:pos x="753" y="1020"/>
                  </a:cxn>
                  <a:cxn ang="0">
                    <a:pos x="800" y="1127"/>
                  </a:cxn>
                  <a:cxn ang="0">
                    <a:pos x="848" y="1233"/>
                  </a:cxn>
                  <a:cxn ang="0">
                    <a:pos x="895" y="1335"/>
                  </a:cxn>
                  <a:cxn ang="0">
                    <a:pos x="942" y="1432"/>
                  </a:cxn>
                  <a:cxn ang="0">
                    <a:pos x="990" y="1522"/>
                  </a:cxn>
                  <a:cxn ang="0">
                    <a:pos x="1037" y="1600"/>
                  </a:cxn>
                  <a:cxn ang="0">
                    <a:pos x="1084" y="1677"/>
                  </a:cxn>
                  <a:cxn ang="0">
                    <a:pos x="1132" y="1737"/>
                  </a:cxn>
                  <a:cxn ang="0">
                    <a:pos x="1179" y="1796"/>
                  </a:cxn>
                  <a:cxn ang="0">
                    <a:pos x="1226" y="1840"/>
                  </a:cxn>
                  <a:cxn ang="0">
                    <a:pos x="1273" y="1874"/>
                  </a:cxn>
                  <a:cxn ang="0">
                    <a:pos x="1321" y="1900"/>
                  </a:cxn>
                  <a:cxn ang="0">
                    <a:pos x="1368" y="1912"/>
                  </a:cxn>
                  <a:cxn ang="0">
                    <a:pos x="1415" y="1917"/>
                  </a:cxn>
                  <a:cxn ang="0">
                    <a:pos x="1463" y="1912"/>
                  </a:cxn>
                  <a:cxn ang="0">
                    <a:pos x="1510" y="1895"/>
                  </a:cxn>
                  <a:cxn ang="0">
                    <a:pos x="1557" y="1876"/>
                  </a:cxn>
                  <a:cxn ang="0">
                    <a:pos x="1605" y="1845"/>
                  </a:cxn>
                  <a:cxn ang="0">
                    <a:pos x="1652" y="1806"/>
                  </a:cxn>
                  <a:cxn ang="0">
                    <a:pos x="1699" y="1760"/>
                  </a:cxn>
                  <a:cxn ang="0">
                    <a:pos x="1747" y="1710"/>
                  </a:cxn>
                  <a:cxn ang="0">
                    <a:pos x="1794" y="1655"/>
                  </a:cxn>
                  <a:cxn ang="0">
                    <a:pos x="1841" y="1593"/>
                  </a:cxn>
                  <a:cxn ang="0">
                    <a:pos x="1888" y="1527"/>
                  </a:cxn>
                  <a:cxn ang="0">
                    <a:pos x="1936" y="1459"/>
                  </a:cxn>
                  <a:cxn ang="0">
                    <a:pos x="1983" y="1391"/>
                  </a:cxn>
                  <a:cxn ang="0">
                    <a:pos x="2030" y="1321"/>
                  </a:cxn>
                  <a:cxn ang="0">
                    <a:pos x="2078" y="1247"/>
                  </a:cxn>
                  <a:cxn ang="0">
                    <a:pos x="2125" y="1175"/>
                  </a:cxn>
                  <a:cxn ang="0">
                    <a:pos x="2172" y="1105"/>
                  </a:cxn>
                  <a:cxn ang="0">
                    <a:pos x="2220" y="1029"/>
                  </a:cxn>
                  <a:cxn ang="0">
                    <a:pos x="2267" y="961"/>
                  </a:cxn>
                  <a:cxn ang="0">
                    <a:pos x="2314" y="892"/>
                  </a:cxn>
                  <a:cxn ang="0">
                    <a:pos x="2362" y="827"/>
                  </a:cxn>
                  <a:cxn ang="0">
                    <a:pos x="2409" y="766"/>
                  </a:cxn>
                  <a:cxn ang="0">
                    <a:pos x="2456" y="702"/>
                  </a:cxn>
                  <a:cxn ang="0">
                    <a:pos x="2503" y="641"/>
                  </a:cxn>
                  <a:cxn ang="0">
                    <a:pos x="2551" y="589"/>
                  </a:cxn>
                  <a:cxn ang="0">
                    <a:pos x="2598" y="532"/>
                  </a:cxn>
                  <a:cxn ang="0">
                    <a:pos x="2645" y="482"/>
                  </a:cxn>
                  <a:cxn ang="0">
                    <a:pos x="2693" y="435"/>
                  </a:cxn>
                  <a:cxn ang="0">
                    <a:pos x="2740" y="393"/>
                  </a:cxn>
                  <a:cxn ang="0">
                    <a:pos x="2787" y="348"/>
                  </a:cxn>
                  <a:cxn ang="0">
                    <a:pos x="2835" y="316"/>
                  </a:cxn>
                  <a:cxn ang="0">
                    <a:pos x="2882" y="279"/>
                  </a:cxn>
                  <a:cxn ang="0">
                    <a:pos x="2929" y="247"/>
                  </a:cxn>
                  <a:cxn ang="0">
                    <a:pos x="2977" y="219"/>
                  </a:cxn>
                </a:cxnLst>
                <a:rect l="0" t="0" r="r" b="b"/>
                <a:pathLst>
                  <a:path w="2981" h="1921">
                    <a:moveTo>
                      <a:pt x="0" y="3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8"/>
                    </a:lnTo>
                    <a:lnTo>
                      <a:pt x="28" y="3"/>
                    </a:lnTo>
                    <a:lnTo>
                      <a:pt x="32" y="5"/>
                    </a:lnTo>
                    <a:lnTo>
                      <a:pt x="36" y="8"/>
                    </a:lnTo>
                    <a:lnTo>
                      <a:pt x="39" y="6"/>
                    </a:lnTo>
                    <a:lnTo>
                      <a:pt x="43" y="9"/>
                    </a:lnTo>
                    <a:lnTo>
                      <a:pt x="47" y="11"/>
                    </a:lnTo>
                    <a:lnTo>
                      <a:pt x="51" y="9"/>
                    </a:lnTo>
                    <a:lnTo>
                      <a:pt x="55" y="11"/>
                    </a:lnTo>
                    <a:lnTo>
                      <a:pt x="59" y="15"/>
                    </a:lnTo>
                    <a:lnTo>
                      <a:pt x="63" y="12"/>
                    </a:lnTo>
                    <a:lnTo>
                      <a:pt x="67" y="12"/>
                    </a:lnTo>
                    <a:lnTo>
                      <a:pt x="71" y="14"/>
                    </a:lnTo>
                    <a:lnTo>
                      <a:pt x="75" y="17"/>
                    </a:lnTo>
                    <a:lnTo>
                      <a:pt x="79" y="16"/>
                    </a:lnTo>
                    <a:lnTo>
                      <a:pt x="83" y="17"/>
                    </a:lnTo>
                    <a:lnTo>
                      <a:pt x="87" y="20"/>
                    </a:lnTo>
                    <a:lnTo>
                      <a:pt x="91" y="23"/>
                    </a:lnTo>
                    <a:lnTo>
                      <a:pt x="95" y="23"/>
                    </a:lnTo>
                    <a:lnTo>
                      <a:pt x="99" y="22"/>
                    </a:lnTo>
                    <a:lnTo>
                      <a:pt x="103" y="26"/>
                    </a:lnTo>
                    <a:lnTo>
                      <a:pt x="106" y="26"/>
                    </a:lnTo>
                    <a:lnTo>
                      <a:pt x="110" y="27"/>
                    </a:lnTo>
                    <a:lnTo>
                      <a:pt x="114" y="28"/>
                    </a:lnTo>
                    <a:lnTo>
                      <a:pt x="118" y="31"/>
                    </a:lnTo>
                    <a:lnTo>
                      <a:pt x="122" y="33"/>
                    </a:lnTo>
                    <a:lnTo>
                      <a:pt x="126" y="34"/>
                    </a:lnTo>
                    <a:lnTo>
                      <a:pt x="130" y="37"/>
                    </a:lnTo>
                    <a:lnTo>
                      <a:pt x="134" y="38"/>
                    </a:lnTo>
                    <a:lnTo>
                      <a:pt x="138" y="41"/>
                    </a:lnTo>
                    <a:lnTo>
                      <a:pt x="142" y="43"/>
                    </a:lnTo>
                    <a:lnTo>
                      <a:pt x="146" y="44"/>
                    </a:lnTo>
                    <a:lnTo>
                      <a:pt x="150" y="45"/>
                    </a:lnTo>
                    <a:lnTo>
                      <a:pt x="154" y="50"/>
                    </a:lnTo>
                    <a:lnTo>
                      <a:pt x="158" y="50"/>
                    </a:lnTo>
                    <a:lnTo>
                      <a:pt x="162" y="49"/>
                    </a:lnTo>
                    <a:lnTo>
                      <a:pt x="166" y="57"/>
                    </a:lnTo>
                    <a:lnTo>
                      <a:pt x="170" y="57"/>
                    </a:lnTo>
                    <a:lnTo>
                      <a:pt x="173" y="58"/>
                    </a:lnTo>
                    <a:lnTo>
                      <a:pt x="177" y="67"/>
                    </a:lnTo>
                    <a:lnTo>
                      <a:pt x="181" y="63"/>
                    </a:lnTo>
                    <a:lnTo>
                      <a:pt x="185" y="68"/>
                    </a:lnTo>
                    <a:lnTo>
                      <a:pt x="189" y="69"/>
                    </a:lnTo>
                    <a:lnTo>
                      <a:pt x="193" y="72"/>
                    </a:lnTo>
                    <a:lnTo>
                      <a:pt x="197" y="75"/>
                    </a:lnTo>
                    <a:lnTo>
                      <a:pt x="201" y="78"/>
                    </a:lnTo>
                    <a:lnTo>
                      <a:pt x="205" y="79"/>
                    </a:lnTo>
                    <a:lnTo>
                      <a:pt x="209" y="80"/>
                    </a:lnTo>
                    <a:lnTo>
                      <a:pt x="213" y="85"/>
                    </a:lnTo>
                    <a:lnTo>
                      <a:pt x="217" y="87"/>
                    </a:lnTo>
                    <a:lnTo>
                      <a:pt x="221" y="92"/>
                    </a:lnTo>
                    <a:lnTo>
                      <a:pt x="225" y="92"/>
                    </a:lnTo>
                    <a:lnTo>
                      <a:pt x="229" y="97"/>
                    </a:lnTo>
                    <a:lnTo>
                      <a:pt x="233" y="102"/>
                    </a:lnTo>
                    <a:lnTo>
                      <a:pt x="237" y="105"/>
                    </a:lnTo>
                    <a:lnTo>
                      <a:pt x="241" y="107"/>
                    </a:lnTo>
                    <a:lnTo>
                      <a:pt x="244" y="108"/>
                    </a:lnTo>
                    <a:lnTo>
                      <a:pt x="248" y="115"/>
                    </a:lnTo>
                    <a:lnTo>
                      <a:pt x="252" y="119"/>
                    </a:lnTo>
                    <a:lnTo>
                      <a:pt x="256" y="122"/>
                    </a:lnTo>
                    <a:lnTo>
                      <a:pt x="260" y="126"/>
                    </a:lnTo>
                    <a:lnTo>
                      <a:pt x="264" y="128"/>
                    </a:lnTo>
                    <a:lnTo>
                      <a:pt x="268" y="134"/>
                    </a:lnTo>
                    <a:lnTo>
                      <a:pt x="272" y="138"/>
                    </a:lnTo>
                    <a:lnTo>
                      <a:pt x="276" y="138"/>
                    </a:lnTo>
                    <a:lnTo>
                      <a:pt x="280" y="145"/>
                    </a:lnTo>
                    <a:lnTo>
                      <a:pt x="284" y="153"/>
                    </a:lnTo>
                    <a:lnTo>
                      <a:pt x="288" y="155"/>
                    </a:lnTo>
                    <a:lnTo>
                      <a:pt x="292" y="156"/>
                    </a:lnTo>
                    <a:lnTo>
                      <a:pt x="296" y="163"/>
                    </a:lnTo>
                    <a:lnTo>
                      <a:pt x="300" y="165"/>
                    </a:lnTo>
                    <a:lnTo>
                      <a:pt x="304" y="172"/>
                    </a:lnTo>
                    <a:lnTo>
                      <a:pt x="308" y="173"/>
                    </a:lnTo>
                    <a:lnTo>
                      <a:pt x="311" y="179"/>
                    </a:lnTo>
                    <a:lnTo>
                      <a:pt x="315" y="185"/>
                    </a:lnTo>
                    <a:lnTo>
                      <a:pt x="319" y="189"/>
                    </a:lnTo>
                    <a:lnTo>
                      <a:pt x="323" y="195"/>
                    </a:lnTo>
                    <a:lnTo>
                      <a:pt x="327" y="200"/>
                    </a:lnTo>
                    <a:lnTo>
                      <a:pt x="331" y="203"/>
                    </a:lnTo>
                    <a:lnTo>
                      <a:pt x="335" y="213"/>
                    </a:lnTo>
                    <a:lnTo>
                      <a:pt x="339" y="213"/>
                    </a:lnTo>
                    <a:lnTo>
                      <a:pt x="343" y="221"/>
                    </a:lnTo>
                    <a:lnTo>
                      <a:pt x="347" y="225"/>
                    </a:lnTo>
                    <a:lnTo>
                      <a:pt x="351" y="227"/>
                    </a:lnTo>
                    <a:lnTo>
                      <a:pt x="355" y="235"/>
                    </a:lnTo>
                    <a:lnTo>
                      <a:pt x="359" y="244"/>
                    </a:lnTo>
                    <a:lnTo>
                      <a:pt x="363" y="242"/>
                    </a:lnTo>
                    <a:lnTo>
                      <a:pt x="367" y="252"/>
                    </a:lnTo>
                    <a:lnTo>
                      <a:pt x="371" y="256"/>
                    </a:lnTo>
                    <a:lnTo>
                      <a:pt x="375" y="265"/>
                    </a:lnTo>
                    <a:lnTo>
                      <a:pt x="378" y="266"/>
                    </a:lnTo>
                    <a:lnTo>
                      <a:pt x="382" y="271"/>
                    </a:lnTo>
                    <a:lnTo>
                      <a:pt x="386" y="278"/>
                    </a:lnTo>
                    <a:lnTo>
                      <a:pt x="390" y="288"/>
                    </a:lnTo>
                    <a:lnTo>
                      <a:pt x="394" y="292"/>
                    </a:lnTo>
                    <a:lnTo>
                      <a:pt x="398" y="294"/>
                    </a:lnTo>
                    <a:lnTo>
                      <a:pt x="402" y="306"/>
                    </a:lnTo>
                    <a:lnTo>
                      <a:pt x="406" y="310"/>
                    </a:lnTo>
                    <a:lnTo>
                      <a:pt x="410" y="315"/>
                    </a:lnTo>
                    <a:lnTo>
                      <a:pt x="414" y="324"/>
                    </a:lnTo>
                    <a:lnTo>
                      <a:pt x="418" y="325"/>
                    </a:lnTo>
                    <a:lnTo>
                      <a:pt x="422" y="337"/>
                    </a:lnTo>
                    <a:lnTo>
                      <a:pt x="426" y="342"/>
                    </a:lnTo>
                    <a:lnTo>
                      <a:pt x="430" y="345"/>
                    </a:lnTo>
                    <a:lnTo>
                      <a:pt x="434" y="352"/>
                    </a:lnTo>
                    <a:lnTo>
                      <a:pt x="438" y="358"/>
                    </a:lnTo>
                    <a:lnTo>
                      <a:pt x="442" y="369"/>
                    </a:lnTo>
                    <a:lnTo>
                      <a:pt x="446" y="375"/>
                    </a:lnTo>
                    <a:lnTo>
                      <a:pt x="449" y="381"/>
                    </a:lnTo>
                    <a:lnTo>
                      <a:pt x="453" y="388"/>
                    </a:lnTo>
                    <a:lnTo>
                      <a:pt x="457" y="392"/>
                    </a:lnTo>
                    <a:lnTo>
                      <a:pt x="461" y="404"/>
                    </a:lnTo>
                    <a:lnTo>
                      <a:pt x="465" y="405"/>
                    </a:lnTo>
                    <a:lnTo>
                      <a:pt x="469" y="416"/>
                    </a:lnTo>
                    <a:lnTo>
                      <a:pt x="473" y="421"/>
                    </a:lnTo>
                    <a:lnTo>
                      <a:pt x="477" y="428"/>
                    </a:lnTo>
                    <a:lnTo>
                      <a:pt x="481" y="435"/>
                    </a:lnTo>
                    <a:lnTo>
                      <a:pt x="485" y="445"/>
                    </a:lnTo>
                    <a:lnTo>
                      <a:pt x="489" y="452"/>
                    </a:lnTo>
                    <a:lnTo>
                      <a:pt x="493" y="460"/>
                    </a:lnTo>
                    <a:lnTo>
                      <a:pt x="497" y="470"/>
                    </a:lnTo>
                    <a:lnTo>
                      <a:pt x="501" y="472"/>
                    </a:lnTo>
                    <a:lnTo>
                      <a:pt x="505" y="480"/>
                    </a:lnTo>
                    <a:lnTo>
                      <a:pt x="509" y="489"/>
                    </a:lnTo>
                    <a:lnTo>
                      <a:pt x="513" y="498"/>
                    </a:lnTo>
                    <a:lnTo>
                      <a:pt x="516" y="505"/>
                    </a:lnTo>
                    <a:lnTo>
                      <a:pt x="520" y="509"/>
                    </a:lnTo>
                    <a:lnTo>
                      <a:pt x="524" y="516"/>
                    </a:lnTo>
                    <a:lnTo>
                      <a:pt x="528" y="527"/>
                    </a:lnTo>
                    <a:lnTo>
                      <a:pt x="532" y="531"/>
                    </a:lnTo>
                    <a:lnTo>
                      <a:pt x="536" y="542"/>
                    </a:lnTo>
                    <a:lnTo>
                      <a:pt x="540" y="550"/>
                    </a:lnTo>
                    <a:lnTo>
                      <a:pt x="544" y="559"/>
                    </a:lnTo>
                    <a:lnTo>
                      <a:pt x="548" y="566"/>
                    </a:lnTo>
                    <a:lnTo>
                      <a:pt x="552" y="578"/>
                    </a:lnTo>
                    <a:lnTo>
                      <a:pt x="556" y="582"/>
                    </a:lnTo>
                    <a:lnTo>
                      <a:pt x="560" y="595"/>
                    </a:lnTo>
                    <a:lnTo>
                      <a:pt x="564" y="600"/>
                    </a:lnTo>
                    <a:lnTo>
                      <a:pt x="568" y="607"/>
                    </a:lnTo>
                    <a:lnTo>
                      <a:pt x="572" y="614"/>
                    </a:lnTo>
                    <a:lnTo>
                      <a:pt x="576" y="620"/>
                    </a:lnTo>
                    <a:lnTo>
                      <a:pt x="580" y="634"/>
                    </a:lnTo>
                    <a:lnTo>
                      <a:pt x="584" y="640"/>
                    </a:lnTo>
                    <a:lnTo>
                      <a:pt x="587" y="647"/>
                    </a:lnTo>
                    <a:lnTo>
                      <a:pt x="591" y="659"/>
                    </a:lnTo>
                    <a:lnTo>
                      <a:pt x="595" y="667"/>
                    </a:lnTo>
                    <a:lnTo>
                      <a:pt x="599" y="675"/>
                    </a:lnTo>
                    <a:lnTo>
                      <a:pt x="603" y="682"/>
                    </a:lnTo>
                    <a:lnTo>
                      <a:pt x="607" y="693"/>
                    </a:lnTo>
                    <a:lnTo>
                      <a:pt x="611" y="702"/>
                    </a:lnTo>
                    <a:lnTo>
                      <a:pt x="615" y="708"/>
                    </a:lnTo>
                    <a:lnTo>
                      <a:pt x="619" y="717"/>
                    </a:lnTo>
                    <a:lnTo>
                      <a:pt x="623" y="724"/>
                    </a:lnTo>
                    <a:lnTo>
                      <a:pt x="627" y="736"/>
                    </a:lnTo>
                    <a:lnTo>
                      <a:pt x="631" y="745"/>
                    </a:lnTo>
                    <a:lnTo>
                      <a:pt x="635" y="752"/>
                    </a:lnTo>
                    <a:lnTo>
                      <a:pt x="639" y="764"/>
                    </a:lnTo>
                    <a:lnTo>
                      <a:pt x="643" y="771"/>
                    </a:lnTo>
                    <a:lnTo>
                      <a:pt x="647" y="777"/>
                    </a:lnTo>
                    <a:lnTo>
                      <a:pt x="651" y="788"/>
                    </a:lnTo>
                    <a:lnTo>
                      <a:pt x="654" y="798"/>
                    </a:lnTo>
                    <a:lnTo>
                      <a:pt x="658" y="806"/>
                    </a:lnTo>
                    <a:lnTo>
                      <a:pt x="662" y="817"/>
                    </a:lnTo>
                    <a:lnTo>
                      <a:pt x="666" y="825"/>
                    </a:lnTo>
                    <a:lnTo>
                      <a:pt x="670" y="832"/>
                    </a:lnTo>
                    <a:lnTo>
                      <a:pt x="674" y="841"/>
                    </a:lnTo>
                    <a:lnTo>
                      <a:pt x="678" y="849"/>
                    </a:lnTo>
                    <a:lnTo>
                      <a:pt x="682" y="860"/>
                    </a:lnTo>
                    <a:lnTo>
                      <a:pt x="686" y="868"/>
                    </a:lnTo>
                    <a:lnTo>
                      <a:pt x="690" y="876"/>
                    </a:lnTo>
                    <a:lnTo>
                      <a:pt x="694" y="885"/>
                    </a:lnTo>
                    <a:lnTo>
                      <a:pt x="698" y="895"/>
                    </a:lnTo>
                    <a:lnTo>
                      <a:pt x="702" y="903"/>
                    </a:lnTo>
                    <a:lnTo>
                      <a:pt x="706" y="915"/>
                    </a:lnTo>
                    <a:lnTo>
                      <a:pt x="710" y="918"/>
                    </a:lnTo>
                    <a:lnTo>
                      <a:pt x="714" y="930"/>
                    </a:lnTo>
                    <a:lnTo>
                      <a:pt x="718" y="941"/>
                    </a:lnTo>
                    <a:lnTo>
                      <a:pt x="721" y="945"/>
                    </a:lnTo>
                    <a:lnTo>
                      <a:pt x="725" y="959"/>
                    </a:lnTo>
                    <a:lnTo>
                      <a:pt x="729" y="970"/>
                    </a:lnTo>
                    <a:lnTo>
                      <a:pt x="733" y="976"/>
                    </a:lnTo>
                    <a:lnTo>
                      <a:pt x="737" y="986"/>
                    </a:lnTo>
                    <a:lnTo>
                      <a:pt x="741" y="996"/>
                    </a:lnTo>
                    <a:lnTo>
                      <a:pt x="745" y="1005"/>
                    </a:lnTo>
                    <a:lnTo>
                      <a:pt x="749" y="1008"/>
                    </a:lnTo>
                    <a:lnTo>
                      <a:pt x="753" y="1020"/>
                    </a:lnTo>
                    <a:lnTo>
                      <a:pt x="757" y="1030"/>
                    </a:lnTo>
                    <a:lnTo>
                      <a:pt x="761" y="1043"/>
                    </a:lnTo>
                    <a:lnTo>
                      <a:pt x="765" y="1046"/>
                    </a:lnTo>
                    <a:lnTo>
                      <a:pt x="769" y="1057"/>
                    </a:lnTo>
                    <a:lnTo>
                      <a:pt x="773" y="1064"/>
                    </a:lnTo>
                    <a:lnTo>
                      <a:pt x="777" y="1073"/>
                    </a:lnTo>
                    <a:lnTo>
                      <a:pt x="781" y="1083"/>
                    </a:lnTo>
                    <a:lnTo>
                      <a:pt x="785" y="1093"/>
                    </a:lnTo>
                    <a:lnTo>
                      <a:pt x="789" y="1101"/>
                    </a:lnTo>
                    <a:lnTo>
                      <a:pt x="792" y="1105"/>
                    </a:lnTo>
                    <a:lnTo>
                      <a:pt x="796" y="1117"/>
                    </a:lnTo>
                    <a:lnTo>
                      <a:pt x="800" y="1127"/>
                    </a:lnTo>
                    <a:lnTo>
                      <a:pt x="804" y="1135"/>
                    </a:lnTo>
                    <a:lnTo>
                      <a:pt x="808" y="1144"/>
                    </a:lnTo>
                    <a:lnTo>
                      <a:pt x="812" y="1154"/>
                    </a:lnTo>
                    <a:lnTo>
                      <a:pt x="816" y="1160"/>
                    </a:lnTo>
                    <a:lnTo>
                      <a:pt x="820" y="1171"/>
                    </a:lnTo>
                    <a:lnTo>
                      <a:pt x="824" y="1182"/>
                    </a:lnTo>
                    <a:lnTo>
                      <a:pt x="828" y="1189"/>
                    </a:lnTo>
                    <a:lnTo>
                      <a:pt x="832" y="1200"/>
                    </a:lnTo>
                    <a:lnTo>
                      <a:pt x="836" y="1210"/>
                    </a:lnTo>
                    <a:lnTo>
                      <a:pt x="840" y="1216"/>
                    </a:lnTo>
                    <a:lnTo>
                      <a:pt x="844" y="1225"/>
                    </a:lnTo>
                    <a:lnTo>
                      <a:pt x="848" y="1233"/>
                    </a:lnTo>
                    <a:lnTo>
                      <a:pt x="852" y="1238"/>
                    </a:lnTo>
                    <a:lnTo>
                      <a:pt x="856" y="1247"/>
                    </a:lnTo>
                    <a:lnTo>
                      <a:pt x="859" y="1257"/>
                    </a:lnTo>
                    <a:lnTo>
                      <a:pt x="863" y="1266"/>
                    </a:lnTo>
                    <a:lnTo>
                      <a:pt x="867" y="1274"/>
                    </a:lnTo>
                    <a:lnTo>
                      <a:pt x="871" y="1284"/>
                    </a:lnTo>
                    <a:lnTo>
                      <a:pt x="875" y="1292"/>
                    </a:lnTo>
                    <a:lnTo>
                      <a:pt x="879" y="1299"/>
                    </a:lnTo>
                    <a:lnTo>
                      <a:pt x="883" y="1310"/>
                    </a:lnTo>
                    <a:lnTo>
                      <a:pt x="887" y="1320"/>
                    </a:lnTo>
                    <a:lnTo>
                      <a:pt x="891" y="1327"/>
                    </a:lnTo>
                    <a:lnTo>
                      <a:pt x="895" y="1335"/>
                    </a:lnTo>
                    <a:lnTo>
                      <a:pt x="899" y="1344"/>
                    </a:lnTo>
                    <a:lnTo>
                      <a:pt x="903" y="1351"/>
                    </a:lnTo>
                    <a:lnTo>
                      <a:pt x="907" y="1357"/>
                    </a:lnTo>
                    <a:lnTo>
                      <a:pt x="911" y="1367"/>
                    </a:lnTo>
                    <a:lnTo>
                      <a:pt x="915" y="1373"/>
                    </a:lnTo>
                    <a:lnTo>
                      <a:pt x="919" y="1384"/>
                    </a:lnTo>
                    <a:lnTo>
                      <a:pt x="923" y="1394"/>
                    </a:lnTo>
                    <a:lnTo>
                      <a:pt x="926" y="1399"/>
                    </a:lnTo>
                    <a:lnTo>
                      <a:pt x="930" y="1408"/>
                    </a:lnTo>
                    <a:lnTo>
                      <a:pt x="934" y="1415"/>
                    </a:lnTo>
                    <a:lnTo>
                      <a:pt x="938" y="1422"/>
                    </a:lnTo>
                    <a:lnTo>
                      <a:pt x="942" y="1432"/>
                    </a:lnTo>
                    <a:lnTo>
                      <a:pt x="946" y="1438"/>
                    </a:lnTo>
                    <a:lnTo>
                      <a:pt x="950" y="1443"/>
                    </a:lnTo>
                    <a:lnTo>
                      <a:pt x="954" y="1457"/>
                    </a:lnTo>
                    <a:lnTo>
                      <a:pt x="958" y="1461"/>
                    </a:lnTo>
                    <a:lnTo>
                      <a:pt x="962" y="1470"/>
                    </a:lnTo>
                    <a:lnTo>
                      <a:pt x="966" y="1477"/>
                    </a:lnTo>
                    <a:lnTo>
                      <a:pt x="970" y="1487"/>
                    </a:lnTo>
                    <a:lnTo>
                      <a:pt x="974" y="1490"/>
                    </a:lnTo>
                    <a:lnTo>
                      <a:pt x="978" y="1500"/>
                    </a:lnTo>
                    <a:lnTo>
                      <a:pt x="982" y="1509"/>
                    </a:lnTo>
                    <a:lnTo>
                      <a:pt x="986" y="1516"/>
                    </a:lnTo>
                    <a:lnTo>
                      <a:pt x="990" y="1522"/>
                    </a:lnTo>
                    <a:lnTo>
                      <a:pt x="994" y="1531"/>
                    </a:lnTo>
                    <a:lnTo>
                      <a:pt x="997" y="1536"/>
                    </a:lnTo>
                    <a:lnTo>
                      <a:pt x="1001" y="1541"/>
                    </a:lnTo>
                    <a:lnTo>
                      <a:pt x="1005" y="1550"/>
                    </a:lnTo>
                    <a:lnTo>
                      <a:pt x="1009" y="1556"/>
                    </a:lnTo>
                    <a:lnTo>
                      <a:pt x="1013" y="1561"/>
                    </a:lnTo>
                    <a:lnTo>
                      <a:pt x="1017" y="1567"/>
                    </a:lnTo>
                    <a:lnTo>
                      <a:pt x="1021" y="1574"/>
                    </a:lnTo>
                    <a:lnTo>
                      <a:pt x="1025" y="1581"/>
                    </a:lnTo>
                    <a:lnTo>
                      <a:pt x="1029" y="1588"/>
                    </a:lnTo>
                    <a:lnTo>
                      <a:pt x="1033" y="1597"/>
                    </a:lnTo>
                    <a:lnTo>
                      <a:pt x="1037" y="1600"/>
                    </a:lnTo>
                    <a:lnTo>
                      <a:pt x="1041" y="1608"/>
                    </a:lnTo>
                    <a:lnTo>
                      <a:pt x="1045" y="1614"/>
                    </a:lnTo>
                    <a:lnTo>
                      <a:pt x="1049" y="1623"/>
                    </a:lnTo>
                    <a:lnTo>
                      <a:pt x="1053" y="1627"/>
                    </a:lnTo>
                    <a:lnTo>
                      <a:pt x="1057" y="1633"/>
                    </a:lnTo>
                    <a:lnTo>
                      <a:pt x="1061" y="1638"/>
                    </a:lnTo>
                    <a:lnTo>
                      <a:pt x="1064" y="1645"/>
                    </a:lnTo>
                    <a:lnTo>
                      <a:pt x="1068" y="1652"/>
                    </a:lnTo>
                    <a:lnTo>
                      <a:pt x="1072" y="1655"/>
                    </a:lnTo>
                    <a:lnTo>
                      <a:pt x="1076" y="1663"/>
                    </a:lnTo>
                    <a:lnTo>
                      <a:pt x="1080" y="1670"/>
                    </a:lnTo>
                    <a:lnTo>
                      <a:pt x="1084" y="1677"/>
                    </a:lnTo>
                    <a:lnTo>
                      <a:pt x="1088" y="1681"/>
                    </a:lnTo>
                    <a:lnTo>
                      <a:pt x="1092" y="1691"/>
                    </a:lnTo>
                    <a:lnTo>
                      <a:pt x="1096" y="1691"/>
                    </a:lnTo>
                    <a:lnTo>
                      <a:pt x="1100" y="1697"/>
                    </a:lnTo>
                    <a:lnTo>
                      <a:pt x="1104" y="1703"/>
                    </a:lnTo>
                    <a:lnTo>
                      <a:pt x="1108" y="1710"/>
                    </a:lnTo>
                    <a:lnTo>
                      <a:pt x="1112" y="1715"/>
                    </a:lnTo>
                    <a:lnTo>
                      <a:pt x="1116" y="1722"/>
                    </a:lnTo>
                    <a:lnTo>
                      <a:pt x="1120" y="1726"/>
                    </a:lnTo>
                    <a:lnTo>
                      <a:pt x="1124" y="1730"/>
                    </a:lnTo>
                    <a:lnTo>
                      <a:pt x="1128" y="1735"/>
                    </a:lnTo>
                    <a:lnTo>
                      <a:pt x="1132" y="1737"/>
                    </a:lnTo>
                    <a:lnTo>
                      <a:pt x="1135" y="1749"/>
                    </a:lnTo>
                    <a:lnTo>
                      <a:pt x="1139" y="1747"/>
                    </a:lnTo>
                    <a:lnTo>
                      <a:pt x="1143" y="1753"/>
                    </a:lnTo>
                    <a:lnTo>
                      <a:pt x="1147" y="1760"/>
                    </a:lnTo>
                    <a:lnTo>
                      <a:pt x="1151" y="1766"/>
                    </a:lnTo>
                    <a:lnTo>
                      <a:pt x="1155" y="1771"/>
                    </a:lnTo>
                    <a:lnTo>
                      <a:pt x="1159" y="1772"/>
                    </a:lnTo>
                    <a:lnTo>
                      <a:pt x="1163" y="1776"/>
                    </a:lnTo>
                    <a:lnTo>
                      <a:pt x="1167" y="1782"/>
                    </a:lnTo>
                    <a:lnTo>
                      <a:pt x="1171" y="1789"/>
                    </a:lnTo>
                    <a:lnTo>
                      <a:pt x="1175" y="1791"/>
                    </a:lnTo>
                    <a:lnTo>
                      <a:pt x="1179" y="1796"/>
                    </a:lnTo>
                    <a:lnTo>
                      <a:pt x="1183" y="1799"/>
                    </a:lnTo>
                    <a:lnTo>
                      <a:pt x="1187" y="1799"/>
                    </a:lnTo>
                    <a:lnTo>
                      <a:pt x="1191" y="1807"/>
                    </a:lnTo>
                    <a:lnTo>
                      <a:pt x="1195" y="1814"/>
                    </a:lnTo>
                    <a:lnTo>
                      <a:pt x="1199" y="1816"/>
                    </a:lnTo>
                    <a:lnTo>
                      <a:pt x="1202" y="1817"/>
                    </a:lnTo>
                    <a:lnTo>
                      <a:pt x="1206" y="1822"/>
                    </a:lnTo>
                    <a:lnTo>
                      <a:pt x="1210" y="1826"/>
                    </a:lnTo>
                    <a:lnTo>
                      <a:pt x="1214" y="1829"/>
                    </a:lnTo>
                    <a:lnTo>
                      <a:pt x="1218" y="1834"/>
                    </a:lnTo>
                    <a:lnTo>
                      <a:pt x="1222" y="1838"/>
                    </a:lnTo>
                    <a:lnTo>
                      <a:pt x="1226" y="1840"/>
                    </a:lnTo>
                    <a:lnTo>
                      <a:pt x="1230" y="1841"/>
                    </a:lnTo>
                    <a:lnTo>
                      <a:pt x="1234" y="1847"/>
                    </a:lnTo>
                    <a:lnTo>
                      <a:pt x="1238" y="1849"/>
                    </a:lnTo>
                    <a:lnTo>
                      <a:pt x="1242" y="1853"/>
                    </a:lnTo>
                    <a:lnTo>
                      <a:pt x="1246" y="1858"/>
                    </a:lnTo>
                    <a:lnTo>
                      <a:pt x="1250" y="1859"/>
                    </a:lnTo>
                    <a:lnTo>
                      <a:pt x="1254" y="1865"/>
                    </a:lnTo>
                    <a:lnTo>
                      <a:pt x="1258" y="1866"/>
                    </a:lnTo>
                    <a:lnTo>
                      <a:pt x="1262" y="1870"/>
                    </a:lnTo>
                    <a:lnTo>
                      <a:pt x="1266" y="1872"/>
                    </a:lnTo>
                    <a:lnTo>
                      <a:pt x="1269" y="1874"/>
                    </a:lnTo>
                    <a:lnTo>
                      <a:pt x="1273" y="1874"/>
                    </a:lnTo>
                    <a:lnTo>
                      <a:pt x="1277" y="1876"/>
                    </a:lnTo>
                    <a:lnTo>
                      <a:pt x="1281" y="1882"/>
                    </a:lnTo>
                    <a:lnTo>
                      <a:pt x="1285" y="1886"/>
                    </a:lnTo>
                    <a:lnTo>
                      <a:pt x="1289" y="1886"/>
                    </a:lnTo>
                    <a:lnTo>
                      <a:pt x="1293" y="1889"/>
                    </a:lnTo>
                    <a:lnTo>
                      <a:pt x="1297" y="1890"/>
                    </a:lnTo>
                    <a:lnTo>
                      <a:pt x="1301" y="1893"/>
                    </a:lnTo>
                    <a:lnTo>
                      <a:pt x="1305" y="1892"/>
                    </a:lnTo>
                    <a:lnTo>
                      <a:pt x="1309" y="1895"/>
                    </a:lnTo>
                    <a:lnTo>
                      <a:pt x="1313" y="1900"/>
                    </a:lnTo>
                    <a:lnTo>
                      <a:pt x="1317" y="1899"/>
                    </a:lnTo>
                    <a:lnTo>
                      <a:pt x="1321" y="1900"/>
                    </a:lnTo>
                    <a:lnTo>
                      <a:pt x="1325" y="1901"/>
                    </a:lnTo>
                    <a:lnTo>
                      <a:pt x="1329" y="1907"/>
                    </a:lnTo>
                    <a:lnTo>
                      <a:pt x="1333" y="1905"/>
                    </a:lnTo>
                    <a:lnTo>
                      <a:pt x="1337" y="1906"/>
                    </a:lnTo>
                    <a:lnTo>
                      <a:pt x="1340" y="1907"/>
                    </a:lnTo>
                    <a:lnTo>
                      <a:pt x="1344" y="1907"/>
                    </a:lnTo>
                    <a:lnTo>
                      <a:pt x="1348" y="1911"/>
                    </a:lnTo>
                    <a:lnTo>
                      <a:pt x="1352" y="1913"/>
                    </a:lnTo>
                    <a:lnTo>
                      <a:pt x="1356" y="1909"/>
                    </a:lnTo>
                    <a:lnTo>
                      <a:pt x="1360" y="1915"/>
                    </a:lnTo>
                    <a:lnTo>
                      <a:pt x="1364" y="1915"/>
                    </a:lnTo>
                    <a:lnTo>
                      <a:pt x="1368" y="1912"/>
                    </a:lnTo>
                    <a:lnTo>
                      <a:pt x="1372" y="1916"/>
                    </a:lnTo>
                    <a:lnTo>
                      <a:pt x="1376" y="1916"/>
                    </a:lnTo>
                    <a:lnTo>
                      <a:pt x="1380" y="1917"/>
                    </a:lnTo>
                    <a:lnTo>
                      <a:pt x="1384" y="1915"/>
                    </a:lnTo>
                    <a:lnTo>
                      <a:pt x="1388" y="1919"/>
                    </a:lnTo>
                    <a:lnTo>
                      <a:pt x="1392" y="1918"/>
                    </a:lnTo>
                    <a:lnTo>
                      <a:pt x="1396" y="1917"/>
                    </a:lnTo>
                    <a:lnTo>
                      <a:pt x="1400" y="1919"/>
                    </a:lnTo>
                    <a:lnTo>
                      <a:pt x="1404" y="1918"/>
                    </a:lnTo>
                    <a:lnTo>
                      <a:pt x="1407" y="1921"/>
                    </a:lnTo>
                    <a:lnTo>
                      <a:pt x="1411" y="1916"/>
                    </a:lnTo>
                    <a:lnTo>
                      <a:pt x="1415" y="1917"/>
                    </a:lnTo>
                    <a:lnTo>
                      <a:pt x="1419" y="1915"/>
                    </a:lnTo>
                    <a:lnTo>
                      <a:pt x="1423" y="1915"/>
                    </a:lnTo>
                    <a:lnTo>
                      <a:pt x="1427" y="1921"/>
                    </a:lnTo>
                    <a:lnTo>
                      <a:pt x="1431" y="1915"/>
                    </a:lnTo>
                    <a:lnTo>
                      <a:pt x="1435" y="1919"/>
                    </a:lnTo>
                    <a:lnTo>
                      <a:pt x="1439" y="1915"/>
                    </a:lnTo>
                    <a:lnTo>
                      <a:pt x="1443" y="1913"/>
                    </a:lnTo>
                    <a:lnTo>
                      <a:pt x="1447" y="1916"/>
                    </a:lnTo>
                    <a:lnTo>
                      <a:pt x="1451" y="1915"/>
                    </a:lnTo>
                    <a:lnTo>
                      <a:pt x="1455" y="1917"/>
                    </a:lnTo>
                    <a:lnTo>
                      <a:pt x="1459" y="1911"/>
                    </a:lnTo>
                    <a:lnTo>
                      <a:pt x="1463" y="1912"/>
                    </a:lnTo>
                    <a:lnTo>
                      <a:pt x="1467" y="1913"/>
                    </a:lnTo>
                    <a:lnTo>
                      <a:pt x="1471" y="1910"/>
                    </a:lnTo>
                    <a:lnTo>
                      <a:pt x="1474" y="1909"/>
                    </a:lnTo>
                    <a:lnTo>
                      <a:pt x="1478" y="1909"/>
                    </a:lnTo>
                    <a:lnTo>
                      <a:pt x="1482" y="1909"/>
                    </a:lnTo>
                    <a:lnTo>
                      <a:pt x="1486" y="1906"/>
                    </a:lnTo>
                    <a:lnTo>
                      <a:pt x="1490" y="1903"/>
                    </a:lnTo>
                    <a:lnTo>
                      <a:pt x="1494" y="1901"/>
                    </a:lnTo>
                    <a:lnTo>
                      <a:pt x="1498" y="1903"/>
                    </a:lnTo>
                    <a:lnTo>
                      <a:pt x="1502" y="1904"/>
                    </a:lnTo>
                    <a:lnTo>
                      <a:pt x="1506" y="1904"/>
                    </a:lnTo>
                    <a:lnTo>
                      <a:pt x="1510" y="1895"/>
                    </a:lnTo>
                    <a:lnTo>
                      <a:pt x="1514" y="1895"/>
                    </a:lnTo>
                    <a:lnTo>
                      <a:pt x="1518" y="1895"/>
                    </a:lnTo>
                    <a:lnTo>
                      <a:pt x="1522" y="1894"/>
                    </a:lnTo>
                    <a:lnTo>
                      <a:pt x="1526" y="1893"/>
                    </a:lnTo>
                    <a:lnTo>
                      <a:pt x="1530" y="1890"/>
                    </a:lnTo>
                    <a:lnTo>
                      <a:pt x="1534" y="1887"/>
                    </a:lnTo>
                    <a:lnTo>
                      <a:pt x="1538" y="1888"/>
                    </a:lnTo>
                    <a:lnTo>
                      <a:pt x="1542" y="1882"/>
                    </a:lnTo>
                    <a:lnTo>
                      <a:pt x="1545" y="1884"/>
                    </a:lnTo>
                    <a:lnTo>
                      <a:pt x="1549" y="1880"/>
                    </a:lnTo>
                    <a:lnTo>
                      <a:pt x="1553" y="1877"/>
                    </a:lnTo>
                    <a:lnTo>
                      <a:pt x="1557" y="1876"/>
                    </a:lnTo>
                    <a:lnTo>
                      <a:pt x="1561" y="1876"/>
                    </a:lnTo>
                    <a:lnTo>
                      <a:pt x="1565" y="1874"/>
                    </a:lnTo>
                    <a:lnTo>
                      <a:pt x="1569" y="1870"/>
                    </a:lnTo>
                    <a:lnTo>
                      <a:pt x="1573" y="1869"/>
                    </a:lnTo>
                    <a:lnTo>
                      <a:pt x="1577" y="1865"/>
                    </a:lnTo>
                    <a:lnTo>
                      <a:pt x="1581" y="1863"/>
                    </a:lnTo>
                    <a:lnTo>
                      <a:pt x="1585" y="1858"/>
                    </a:lnTo>
                    <a:lnTo>
                      <a:pt x="1589" y="1853"/>
                    </a:lnTo>
                    <a:lnTo>
                      <a:pt x="1593" y="1851"/>
                    </a:lnTo>
                    <a:lnTo>
                      <a:pt x="1597" y="1848"/>
                    </a:lnTo>
                    <a:lnTo>
                      <a:pt x="1601" y="1851"/>
                    </a:lnTo>
                    <a:lnTo>
                      <a:pt x="1605" y="1845"/>
                    </a:lnTo>
                    <a:lnTo>
                      <a:pt x="1609" y="1842"/>
                    </a:lnTo>
                    <a:lnTo>
                      <a:pt x="1612" y="1834"/>
                    </a:lnTo>
                    <a:lnTo>
                      <a:pt x="1616" y="1835"/>
                    </a:lnTo>
                    <a:lnTo>
                      <a:pt x="1620" y="1835"/>
                    </a:lnTo>
                    <a:lnTo>
                      <a:pt x="1624" y="1832"/>
                    </a:lnTo>
                    <a:lnTo>
                      <a:pt x="1628" y="1823"/>
                    </a:lnTo>
                    <a:lnTo>
                      <a:pt x="1632" y="1825"/>
                    </a:lnTo>
                    <a:lnTo>
                      <a:pt x="1636" y="1819"/>
                    </a:lnTo>
                    <a:lnTo>
                      <a:pt x="1640" y="1817"/>
                    </a:lnTo>
                    <a:lnTo>
                      <a:pt x="1644" y="1813"/>
                    </a:lnTo>
                    <a:lnTo>
                      <a:pt x="1648" y="1811"/>
                    </a:lnTo>
                    <a:lnTo>
                      <a:pt x="1652" y="1806"/>
                    </a:lnTo>
                    <a:lnTo>
                      <a:pt x="1656" y="1802"/>
                    </a:lnTo>
                    <a:lnTo>
                      <a:pt x="1660" y="1795"/>
                    </a:lnTo>
                    <a:lnTo>
                      <a:pt x="1664" y="1794"/>
                    </a:lnTo>
                    <a:lnTo>
                      <a:pt x="1668" y="1791"/>
                    </a:lnTo>
                    <a:lnTo>
                      <a:pt x="1672" y="1786"/>
                    </a:lnTo>
                    <a:lnTo>
                      <a:pt x="1676" y="1788"/>
                    </a:lnTo>
                    <a:lnTo>
                      <a:pt x="1679" y="1779"/>
                    </a:lnTo>
                    <a:lnTo>
                      <a:pt x="1683" y="1776"/>
                    </a:lnTo>
                    <a:lnTo>
                      <a:pt x="1687" y="1773"/>
                    </a:lnTo>
                    <a:lnTo>
                      <a:pt x="1691" y="1770"/>
                    </a:lnTo>
                    <a:lnTo>
                      <a:pt x="1695" y="1762"/>
                    </a:lnTo>
                    <a:lnTo>
                      <a:pt x="1699" y="1760"/>
                    </a:lnTo>
                    <a:lnTo>
                      <a:pt x="1703" y="1756"/>
                    </a:lnTo>
                    <a:lnTo>
                      <a:pt x="1707" y="1748"/>
                    </a:lnTo>
                    <a:lnTo>
                      <a:pt x="1711" y="1749"/>
                    </a:lnTo>
                    <a:lnTo>
                      <a:pt x="1715" y="1744"/>
                    </a:lnTo>
                    <a:lnTo>
                      <a:pt x="1719" y="1741"/>
                    </a:lnTo>
                    <a:lnTo>
                      <a:pt x="1723" y="1741"/>
                    </a:lnTo>
                    <a:lnTo>
                      <a:pt x="1727" y="1735"/>
                    </a:lnTo>
                    <a:lnTo>
                      <a:pt x="1731" y="1727"/>
                    </a:lnTo>
                    <a:lnTo>
                      <a:pt x="1735" y="1720"/>
                    </a:lnTo>
                    <a:lnTo>
                      <a:pt x="1739" y="1720"/>
                    </a:lnTo>
                    <a:lnTo>
                      <a:pt x="1743" y="1713"/>
                    </a:lnTo>
                    <a:lnTo>
                      <a:pt x="1747" y="1710"/>
                    </a:lnTo>
                    <a:lnTo>
                      <a:pt x="1750" y="1703"/>
                    </a:lnTo>
                    <a:lnTo>
                      <a:pt x="1754" y="1702"/>
                    </a:lnTo>
                    <a:lnTo>
                      <a:pt x="1758" y="1701"/>
                    </a:lnTo>
                    <a:lnTo>
                      <a:pt x="1762" y="1695"/>
                    </a:lnTo>
                    <a:lnTo>
                      <a:pt x="1766" y="1687"/>
                    </a:lnTo>
                    <a:lnTo>
                      <a:pt x="1770" y="1684"/>
                    </a:lnTo>
                    <a:lnTo>
                      <a:pt x="1774" y="1675"/>
                    </a:lnTo>
                    <a:lnTo>
                      <a:pt x="1778" y="1670"/>
                    </a:lnTo>
                    <a:lnTo>
                      <a:pt x="1782" y="1664"/>
                    </a:lnTo>
                    <a:lnTo>
                      <a:pt x="1786" y="1664"/>
                    </a:lnTo>
                    <a:lnTo>
                      <a:pt x="1790" y="1655"/>
                    </a:lnTo>
                    <a:lnTo>
                      <a:pt x="1794" y="1655"/>
                    </a:lnTo>
                    <a:lnTo>
                      <a:pt x="1798" y="1646"/>
                    </a:lnTo>
                    <a:lnTo>
                      <a:pt x="1802" y="1643"/>
                    </a:lnTo>
                    <a:lnTo>
                      <a:pt x="1806" y="1639"/>
                    </a:lnTo>
                    <a:lnTo>
                      <a:pt x="1810" y="1633"/>
                    </a:lnTo>
                    <a:lnTo>
                      <a:pt x="1814" y="1632"/>
                    </a:lnTo>
                    <a:lnTo>
                      <a:pt x="1817" y="1623"/>
                    </a:lnTo>
                    <a:lnTo>
                      <a:pt x="1821" y="1617"/>
                    </a:lnTo>
                    <a:lnTo>
                      <a:pt x="1825" y="1612"/>
                    </a:lnTo>
                    <a:lnTo>
                      <a:pt x="1829" y="1606"/>
                    </a:lnTo>
                    <a:lnTo>
                      <a:pt x="1833" y="1602"/>
                    </a:lnTo>
                    <a:lnTo>
                      <a:pt x="1837" y="1597"/>
                    </a:lnTo>
                    <a:lnTo>
                      <a:pt x="1841" y="1593"/>
                    </a:lnTo>
                    <a:lnTo>
                      <a:pt x="1845" y="1586"/>
                    </a:lnTo>
                    <a:lnTo>
                      <a:pt x="1849" y="1583"/>
                    </a:lnTo>
                    <a:lnTo>
                      <a:pt x="1853" y="1575"/>
                    </a:lnTo>
                    <a:lnTo>
                      <a:pt x="1857" y="1571"/>
                    </a:lnTo>
                    <a:lnTo>
                      <a:pt x="1861" y="1567"/>
                    </a:lnTo>
                    <a:lnTo>
                      <a:pt x="1865" y="1558"/>
                    </a:lnTo>
                    <a:lnTo>
                      <a:pt x="1869" y="1554"/>
                    </a:lnTo>
                    <a:lnTo>
                      <a:pt x="1873" y="1548"/>
                    </a:lnTo>
                    <a:lnTo>
                      <a:pt x="1877" y="1545"/>
                    </a:lnTo>
                    <a:lnTo>
                      <a:pt x="1881" y="1536"/>
                    </a:lnTo>
                    <a:lnTo>
                      <a:pt x="1885" y="1533"/>
                    </a:lnTo>
                    <a:lnTo>
                      <a:pt x="1888" y="1527"/>
                    </a:lnTo>
                    <a:lnTo>
                      <a:pt x="1892" y="1525"/>
                    </a:lnTo>
                    <a:lnTo>
                      <a:pt x="1896" y="1517"/>
                    </a:lnTo>
                    <a:lnTo>
                      <a:pt x="1900" y="1512"/>
                    </a:lnTo>
                    <a:lnTo>
                      <a:pt x="1904" y="1507"/>
                    </a:lnTo>
                    <a:lnTo>
                      <a:pt x="1908" y="1504"/>
                    </a:lnTo>
                    <a:lnTo>
                      <a:pt x="1912" y="1495"/>
                    </a:lnTo>
                    <a:lnTo>
                      <a:pt x="1916" y="1492"/>
                    </a:lnTo>
                    <a:lnTo>
                      <a:pt x="1920" y="1483"/>
                    </a:lnTo>
                    <a:lnTo>
                      <a:pt x="1924" y="1478"/>
                    </a:lnTo>
                    <a:lnTo>
                      <a:pt x="1928" y="1476"/>
                    </a:lnTo>
                    <a:lnTo>
                      <a:pt x="1932" y="1469"/>
                    </a:lnTo>
                    <a:lnTo>
                      <a:pt x="1936" y="1459"/>
                    </a:lnTo>
                    <a:lnTo>
                      <a:pt x="1940" y="1451"/>
                    </a:lnTo>
                    <a:lnTo>
                      <a:pt x="1944" y="1448"/>
                    </a:lnTo>
                    <a:lnTo>
                      <a:pt x="1948" y="1448"/>
                    </a:lnTo>
                    <a:lnTo>
                      <a:pt x="1952" y="1438"/>
                    </a:lnTo>
                    <a:lnTo>
                      <a:pt x="1955" y="1430"/>
                    </a:lnTo>
                    <a:lnTo>
                      <a:pt x="1959" y="1428"/>
                    </a:lnTo>
                    <a:lnTo>
                      <a:pt x="1963" y="1419"/>
                    </a:lnTo>
                    <a:lnTo>
                      <a:pt x="1967" y="1417"/>
                    </a:lnTo>
                    <a:lnTo>
                      <a:pt x="1971" y="1407"/>
                    </a:lnTo>
                    <a:lnTo>
                      <a:pt x="1975" y="1402"/>
                    </a:lnTo>
                    <a:lnTo>
                      <a:pt x="1979" y="1395"/>
                    </a:lnTo>
                    <a:lnTo>
                      <a:pt x="1983" y="1391"/>
                    </a:lnTo>
                    <a:lnTo>
                      <a:pt x="1987" y="1383"/>
                    </a:lnTo>
                    <a:lnTo>
                      <a:pt x="1991" y="1377"/>
                    </a:lnTo>
                    <a:lnTo>
                      <a:pt x="1995" y="1371"/>
                    </a:lnTo>
                    <a:lnTo>
                      <a:pt x="1999" y="1365"/>
                    </a:lnTo>
                    <a:lnTo>
                      <a:pt x="2003" y="1362"/>
                    </a:lnTo>
                    <a:lnTo>
                      <a:pt x="2007" y="1353"/>
                    </a:lnTo>
                    <a:lnTo>
                      <a:pt x="2011" y="1347"/>
                    </a:lnTo>
                    <a:lnTo>
                      <a:pt x="2015" y="1341"/>
                    </a:lnTo>
                    <a:lnTo>
                      <a:pt x="2019" y="1337"/>
                    </a:lnTo>
                    <a:lnTo>
                      <a:pt x="2022" y="1327"/>
                    </a:lnTo>
                    <a:lnTo>
                      <a:pt x="2026" y="1326"/>
                    </a:lnTo>
                    <a:lnTo>
                      <a:pt x="2030" y="1321"/>
                    </a:lnTo>
                    <a:lnTo>
                      <a:pt x="2034" y="1316"/>
                    </a:lnTo>
                    <a:lnTo>
                      <a:pt x="2038" y="1308"/>
                    </a:lnTo>
                    <a:lnTo>
                      <a:pt x="2042" y="1302"/>
                    </a:lnTo>
                    <a:lnTo>
                      <a:pt x="2046" y="1293"/>
                    </a:lnTo>
                    <a:lnTo>
                      <a:pt x="2050" y="1289"/>
                    </a:lnTo>
                    <a:lnTo>
                      <a:pt x="2054" y="1287"/>
                    </a:lnTo>
                    <a:lnTo>
                      <a:pt x="2058" y="1278"/>
                    </a:lnTo>
                    <a:lnTo>
                      <a:pt x="2062" y="1270"/>
                    </a:lnTo>
                    <a:lnTo>
                      <a:pt x="2066" y="1267"/>
                    </a:lnTo>
                    <a:lnTo>
                      <a:pt x="2070" y="1262"/>
                    </a:lnTo>
                    <a:lnTo>
                      <a:pt x="2074" y="1254"/>
                    </a:lnTo>
                    <a:lnTo>
                      <a:pt x="2078" y="1247"/>
                    </a:lnTo>
                    <a:lnTo>
                      <a:pt x="2082" y="1244"/>
                    </a:lnTo>
                    <a:lnTo>
                      <a:pt x="2086" y="1234"/>
                    </a:lnTo>
                    <a:lnTo>
                      <a:pt x="2090" y="1229"/>
                    </a:lnTo>
                    <a:lnTo>
                      <a:pt x="2093" y="1221"/>
                    </a:lnTo>
                    <a:lnTo>
                      <a:pt x="2097" y="1217"/>
                    </a:lnTo>
                    <a:lnTo>
                      <a:pt x="2101" y="1212"/>
                    </a:lnTo>
                    <a:lnTo>
                      <a:pt x="2105" y="1203"/>
                    </a:lnTo>
                    <a:lnTo>
                      <a:pt x="2109" y="1197"/>
                    </a:lnTo>
                    <a:lnTo>
                      <a:pt x="2113" y="1194"/>
                    </a:lnTo>
                    <a:lnTo>
                      <a:pt x="2117" y="1193"/>
                    </a:lnTo>
                    <a:lnTo>
                      <a:pt x="2121" y="1180"/>
                    </a:lnTo>
                    <a:lnTo>
                      <a:pt x="2125" y="1175"/>
                    </a:lnTo>
                    <a:lnTo>
                      <a:pt x="2129" y="1168"/>
                    </a:lnTo>
                    <a:lnTo>
                      <a:pt x="2133" y="1165"/>
                    </a:lnTo>
                    <a:lnTo>
                      <a:pt x="2137" y="1159"/>
                    </a:lnTo>
                    <a:lnTo>
                      <a:pt x="2141" y="1151"/>
                    </a:lnTo>
                    <a:lnTo>
                      <a:pt x="2145" y="1148"/>
                    </a:lnTo>
                    <a:lnTo>
                      <a:pt x="2149" y="1139"/>
                    </a:lnTo>
                    <a:lnTo>
                      <a:pt x="2153" y="1138"/>
                    </a:lnTo>
                    <a:lnTo>
                      <a:pt x="2157" y="1124"/>
                    </a:lnTo>
                    <a:lnTo>
                      <a:pt x="2160" y="1122"/>
                    </a:lnTo>
                    <a:lnTo>
                      <a:pt x="2164" y="1115"/>
                    </a:lnTo>
                    <a:lnTo>
                      <a:pt x="2168" y="1111"/>
                    </a:lnTo>
                    <a:lnTo>
                      <a:pt x="2172" y="1105"/>
                    </a:lnTo>
                    <a:lnTo>
                      <a:pt x="2176" y="1095"/>
                    </a:lnTo>
                    <a:lnTo>
                      <a:pt x="2180" y="1090"/>
                    </a:lnTo>
                    <a:lnTo>
                      <a:pt x="2184" y="1092"/>
                    </a:lnTo>
                    <a:lnTo>
                      <a:pt x="2188" y="1081"/>
                    </a:lnTo>
                    <a:lnTo>
                      <a:pt x="2192" y="1073"/>
                    </a:lnTo>
                    <a:lnTo>
                      <a:pt x="2196" y="1069"/>
                    </a:lnTo>
                    <a:lnTo>
                      <a:pt x="2200" y="1060"/>
                    </a:lnTo>
                    <a:lnTo>
                      <a:pt x="2204" y="1059"/>
                    </a:lnTo>
                    <a:lnTo>
                      <a:pt x="2208" y="1048"/>
                    </a:lnTo>
                    <a:lnTo>
                      <a:pt x="2212" y="1043"/>
                    </a:lnTo>
                    <a:lnTo>
                      <a:pt x="2216" y="1038"/>
                    </a:lnTo>
                    <a:lnTo>
                      <a:pt x="2220" y="1029"/>
                    </a:lnTo>
                    <a:lnTo>
                      <a:pt x="2224" y="1026"/>
                    </a:lnTo>
                    <a:lnTo>
                      <a:pt x="2227" y="1018"/>
                    </a:lnTo>
                    <a:lnTo>
                      <a:pt x="2231" y="1014"/>
                    </a:lnTo>
                    <a:lnTo>
                      <a:pt x="2235" y="1011"/>
                    </a:lnTo>
                    <a:lnTo>
                      <a:pt x="2239" y="1003"/>
                    </a:lnTo>
                    <a:lnTo>
                      <a:pt x="2243" y="992"/>
                    </a:lnTo>
                    <a:lnTo>
                      <a:pt x="2247" y="988"/>
                    </a:lnTo>
                    <a:lnTo>
                      <a:pt x="2251" y="983"/>
                    </a:lnTo>
                    <a:lnTo>
                      <a:pt x="2255" y="978"/>
                    </a:lnTo>
                    <a:lnTo>
                      <a:pt x="2259" y="973"/>
                    </a:lnTo>
                    <a:lnTo>
                      <a:pt x="2263" y="967"/>
                    </a:lnTo>
                    <a:lnTo>
                      <a:pt x="2267" y="961"/>
                    </a:lnTo>
                    <a:lnTo>
                      <a:pt x="2271" y="959"/>
                    </a:lnTo>
                    <a:lnTo>
                      <a:pt x="2275" y="947"/>
                    </a:lnTo>
                    <a:lnTo>
                      <a:pt x="2279" y="945"/>
                    </a:lnTo>
                    <a:lnTo>
                      <a:pt x="2283" y="939"/>
                    </a:lnTo>
                    <a:lnTo>
                      <a:pt x="2287" y="932"/>
                    </a:lnTo>
                    <a:lnTo>
                      <a:pt x="2291" y="928"/>
                    </a:lnTo>
                    <a:lnTo>
                      <a:pt x="2295" y="924"/>
                    </a:lnTo>
                    <a:lnTo>
                      <a:pt x="2298" y="915"/>
                    </a:lnTo>
                    <a:lnTo>
                      <a:pt x="2302" y="909"/>
                    </a:lnTo>
                    <a:lnTo>
                      <a:pt x="2306" y="904"/>
                    </a:lnTo>
                    <a:lnTo>
                      <a:pt x="2310" y="899"/>
                    </a:lnTo>
                    <a:lnTo>
                      <a:pt x="2314" y="892"/>
                    </a:lnTo>
                    <a:lnTo>
                      <a:pt x="2318" y="886"/>
                    </a:lnTo>
                    <a:lnTo>
                      <a:pt x="2322" y="881"/>
                    </a:lnTo>
                    <a:lnTo>
                      <a:pt x="2326" y="879"/>
                    </a:lnTo>
                    <a:lnTo>
                      <a:pt x="2330" y="869"/>
                    </a:lnTo>
                    <a:lnTo>
                      <a:pt x="2334" y="866"/>
                    </a:lnTo>
                    <a:lnTo>
                      <a:pt x="2338" y="860"/>
                    </a:lnTo>
                    <a:lnTo>
                      <a:pt x="2342" y="854"/>
                    </a:lnTo>
                    <a:lnTo>
                      <a:pt x="2346" y="850"/>
                    </a:lnTo>
                    <a:lnTo>
                      <a:pt x="2350" y="840"/>
                    </a:lnTo>
                    <a:lnTo>
                      <a:pt x="2354" y="838"/>
                    </a:lnTo>
                    <a:lnTo>
                      <a:pt x="2358" y="832"/>
                    </a:lnTo>
                    <a:lnTo>
                      <a:pt x="2362" y="827"/>
                    </a:lnTo>
                    <a:lnTo>
                      <a:pt x="2365" y="820"/>
                    </a:lnTo>
                    <a:lnTo>
                      <a:pt x="2369" y="818"/>
                    </a:lnTo>
                    <a:lnTo>
                      <a:pt x="2373" y="816"/>
                    </a:lnTo>
                    <a:lnTo>
                      <a:pt x="2377" y="805"/>
                    </a:lnTo>
                    <a:lnTo>
                      <a:pt x="2381" y="797"/>
                    </a:lnTo>
                    <a:lnTo>
                      <a:pt x="2385" y="797"/>
                    </a:lnTo>
                    <a:lnTo>
                      <a:pt x="2389" y="792"/>
                    </a:lnTo>
                    <a:lnTo>
                      <a:pt x="2393" y="786"/>
                    </a:lnTo>
                    <a:lnTo>
                      <a:pt x="2397" y="779"/>
                    </a:lnTo>
                    <a:lnTo>
                      <a:pt x="2401" y="777"/>
                    </a:lnTo>
                    <a:lnTo>
                      <a:pt x="2405" y="769"/>
                    </a:lnTo>
                    <a:lnTo>
                      <a:pt x="2409" y="766"/>
                    </a:lnTo>
                    <a:lnTo>
                      <a:pt x="2413" y="759"/>
                    </a:lnTo>
                    <a:lnTo>
                      <a:pt x="2417" y="752"/>
                    </a:lnTo>
                    <a:lnTo>
                      <a:pt x="2421" y="748"/>
                    </a:lnTo>
                    <a:lnTo>
                      <a:pt x="2425" y="741"/>
                    </a:lnTo>
                    <a:lnTo>
                      <a:pt x="2429" y="735"/>
                    </a:lnTo>
                    <a:lnTo>
                      <a:pt x="2433" y="731"/>
                    </a:lnTo>
                    <a:lnTo>
                      <a:pt x="2436" y="727"/>
                    </a:lnTo>
                    <a:lnTo>
                      <a:pt x="2440" y="719"/>
                    </a:lnTo>
                    <a:lnTo>
                      <a:pt x="2444" y="718"/>
                    </a:lnTo>
                    <a:lnTo>
                      <a:pt x="2448" y="713"/>
                    </a:lnTo>
                    <a:lnTo>
                      <a:pt x="2452" y="710"/>
                    </a:lnTo>
                    <a:lnTo>
                      <a:pt x="2456" y="702"/>
                    </a:lnTo>
                    <a:lnTo>
                      <a:pt x="2460" y="695"/>
                    </a:lnTo>
                    <a:lnTo>
                      <a:pt x="2464" y="694"/>
                    </a:lnTo>
                    <a:lnTo>
                      <a:pt x="2468" y="686"/>
                    </a:lnTo>
                    <a:lnTo>
                      <a:pt x="2472" y="682"/>
                    </a:lnTo>
                    <a:lnTo>
                      <a:pt x="2476" y="677"/>
                    </a:lnTo>
                    <a:lnTo>
                      <a:pt x="2480" y="672"/>
                    </a:lnTo>
                    <a:lnTo>
                      <a:pt x="2484" y="666"/>
                    </a:lnTo>
                    <a:lnTo>
                      <a:pt x="2488" y="660"/>
                    </a:lnTo>
                    <a:lnTo>
                      <a:pt x="2492" y="659"/>
                    </a:lnTo>
                    <a:lnTo>
                      <a:pt x="2496" y="652"/>
                    </a:lnTo>
                    <a:lnTo>
                      <a:pt x="2500" y="647"/>
                    </a:lnTo>
                    <a:lnTo>
                      <a:pt x="2503" y="641"/>
                    </a:lnTo>
                    <a:lnTo>
                      <a:pt x="2507" y="638"/>
                    </a:lnTo>
                    <a:lnTo>
                      <a:pt x="2511" y="631"/>
                    </a:lnTo>
                    <a:lnTo>
                      <a:pt x="2515" y="628"/>
                    </a:lnTo>
                    <a:lnTo>
                      <a:pt x="2519" y="625"/>
                    </a:lnTo>
                    <a:lnTo>
                      <a:pt x="2523" y="619"/>
                    </a:lnTo>
                    <a:lnTo>
                      <a:pt x="2527" y="615"/>
                    </a:lnTo>
                    <a:lnTo>
                      <a:pt x="2531" y="608"/>
                    </a:lnTo>
                    <a:lnTo>
                      <a:pt x="2535" y="605"/>
                    </a:lnTo>
                    <a:lnTo>
                      <a:pt x="2539" y="600"/>
                    </a:lnTo>
                    <a:lnTo>
                      <a:pt x="2543" y="595"/>
                    </a:lnTo>
                    <a:lnTo>
                      <a:pt x="2547" y="594"/>
                    </a:lnTo>
                    <a:lnTo>
                      <a:pt x="2551" y="589"/>
                    </a:lnTo>
                    <a:lnTo>
                      <a:pt x="2555" y="585"/>
                    </a:lnTo>
                    <a:lnTo>
                      <a:pt x="2559" y="579"/>
                    </a:lnTo>
                    <a:lnTo>
                      <a:pt x="2563" y="571"/>
                    </a:lnTo>
                    <a:lnTo>
                      <a:pt x="2567" y="568"/>
                    </a:lnTo>
                    <a:lnTo>
                      <a:pt x="2570" y="563"/>
                    </a:lnTo>
                    <a:lnTo>
                      <a:pt x="2574" y="561"/>
                    </a:lnTo>
                    <a:lnTo>
                      <a:pt x="2578" y="556"/>
                    </a:lnTo>
                    <a:lnTo>
                      <a:pt x="2582" y="551"/>
                    </a:lnTo>
                    <a:lnTo>
                      <a:pt x="2586" y="543"/>
                    </a:lnTo>
                    <a:lnTo>
                      <a:pt x="2590" y="541"/>
                    </a:lnTo>
                    <a:lnTo>
                      <a:pt x="2594" y="537"/>
                    </a:lnTo>
                    <a:lnTo>
                      <a:pt x="2598" y="532"/>
                    </a:lnTo>
                    <a:lnTo>
                      <a:pt x="2602" y="526"/>
                    </a:lnTo>
                    <a:lnTo>
                      <a:pt x="2606" y="524"/>
                    </a:lnTo>
                    <a:lnTo>
                      <a:pt x="2610" y="522"/>
                    </a:lnTo>
                    <a:lnTo>
                      <a:pt x="2614" y="514"/>
                    </a:lnTo>
                    <a:lnTo>
                      <a:pt x="2618" y="511"/>
                    </a:lnTo>
                    <a:lnTo>
                      <a:pt x="2622" y="507"/>
                    </a:lnTo>
                    <a:lnTo>
                      <a:pt x="2626" y="499"/>
                    </a:lnTo>
                    <a:lnTo>
                      <a:pt x="2630" y="496"/>
                    </a:lnTo>
                    <a:lnTo>
                      <a:pt x="2634" y="498"/>
                    </a:lnTo>
                    <a:lnTo>
                      <a:pt x="2638" y="490"/>
                    </a:lnTo>
                    <a:lnTo>
                      <a:pt x="2641" y="487"/>
                    </a:lnTo>
                    <a:lnTo>
                      <a:pt x="2645" y="482"/>
                    </a:lnTo>
                    <a:lnTo>
                      <a:pt x="2649" y="479"/>
                    </a:lnTo>
                    <a:lnTo>
                      <a:pt x="2653" y="478"/>
                    </a:lnTo>
                    <a:lnTo>
                      <a:pt x="2657" y="472"/>
                    </a:lnTo>
                    <a:lnTo>
                      <a:pt x="2661" y="470"/>
                    </a:lnTo>
                    <a:lnTo>
                      <a:pt x="2665" y="457"/>
                    </a:lnTo>
                    <a:lnTo>
                      <a:pt x="2669" y="464"/>
                    </a:lnTo>
                    <a:lnTo>
                      <a:pt x="2673" y="455"/>
                    </a:lnTo>
                    <a:lnTo>
                      <a:pt x="2677" y="451"/>
                    </a:lnTo>
                    <a:lnTo>
                      <a:pt x="2681" y="451"/>
                    </a:lnTo>
                    <a:lnTo>
                      <a:pt x="2685" y="441"/>
                    </a:lnTo>
                    <a:lnTo>
                      <a:pt x="2689" y="440"/>
                    </a:lnTo>
                    <a:lnTo>
                      <a:pt x="2693" y="435"/>
                    </a:lnTo>
                    <a:lnTo>
                      <a:pt x="2697" y="434"/>
                    </a:lnTo>
                    <a:lnTo>
                      <a:pt x="2701" y="429"/>
                    </a:lnTo>
                    <a:lnTo>
                      <a:pt x="2705" y="424"/>
                    </a:lnTo>
                    <a:lnTo>
                      <a:pt x="2708" y="421"/>
                    </a:lnTo>
                    <a:lnTo>
                      <a:pt x="2712" y="417"/>
                    </a:lnTo>
                    <a:lnTo>
                      <a:pt x="2716" y="414"/>
                    </a:lnTo>
                    <a:lnTo>
                      <a:pt x="2720" y="411"/>
                    </a:lnTo>
                    <a:lnTo>
                      <a:pt x="2724" y="408"/>
                    </a:lnTo>
                    <a:lnTo>
                      <a:pt x="2728" y="399"/>
                    </a:lnTo>
                    <a:lnTo>
                      <a:pt x="2732" y="400"/>
                    </a:lnTo>
                    <a:lnTo>
                      <a:pt x="2736" y="394"/>
                    </a:lnTo>
                    <a:lnTo>
                      <a:pt x="2740" y="393"/>
                    </a:lnTo>
                    <a:lnTo>
                      <a:pt x="2744" y="394"/>
                    </a:lnTo>
                    <a:lnTo>
                      <a:pt x="2748" y="385"/>
                    </a:lnTo>
                    <a:lnTo>
                      <a:pt x="2752" y="387"/>
                    </a:lnTo>
                    <a:lnTo>
                      <a:pt x="2756" y="379"/>
                    </a:lnTo>
                    <a:lnTo>
                      <a:pt x="2760" y="379"/>
                    </a:lnTo>
                    <a:lnTo>
                      <a:pt x="2764" y="374"/>
                    </a:lnTo>
                    <a:lnTo>
                      <a:pt x="2768" y="368"/>
                    </a:lnTo>
                    <a:lnTo>
                      <a:pt x="2772" y="365"/>
                    </a:lnTo>
                    <a:lnTo>
                      <a:pt x="2775" y="360"/>
                    </a:lnTo>
                    <a:lnTo>
                      <a:pt x="2779" y="357"/>
                    </a:lnTo>
                    <a:lnTo>
                      <a:pt x="2783" y="354"/>
                    </a:lnTo>
                    <a:lnTo>
                      <a:pt x="2787" y="348"/>
                    </a:lnTo>
                    <a:lnTo>
                      <a:pt x="2791" y="350"/>
                    </a:lnTo>
                    <a:lnTo>
                      <a:pt x="2795" y="344"/>
                    </a:lnTo>
                    <a:lnTo>
                      <a:pt x="2799" y="344"/>
                    </a:lnTo>
                    <a:lnTo>
                      <a:pt x="2803" y="339"/>
                    </a:lnTo>
                    <a:lnTo>
                      <a:pt x="2807" y="339"/>
                    </a:lnTo>
                    <a:lnTo>
                      <a:pt x="2811" y="334"/>
                    </a:lnTo>
                    <a:lnTo>
                      <a:pt x="2815" y="330"/>
                    </a:lnTo>
                    <a:lnTo>
                      <a:pt x="2819" y="327"/>
                    </a:lnTo>
                    <a:lnTo>
                      <a:pt x="2823" y="322"/>
                    </a:lnTo>
                    <a:lnTo>
                      <a:pt x="2827" y="318"/>
                    </a:lnTo>
                    <a:lnTo>
                      <a:pt x="2831" y="319"/>
                    </a:lnTo>
                    <a:lnTo>
                      <a:pt x="2835" y="316"/>
                    </a:lnTo>
                    <a:lnTo>
                      <a:pt x="2839" y="308"/>
                    </a:lnTo>
                    <a:lnTo>
                      <a:pt x="2843" y="306"/>
                    </a:lnTo>
                    <a:lnTo>
                      <a:pt x="2846" y="310"/>
                    </a:lnTo>
                    <a:lnTo>
                      <a:pt x="2850" y="304"/>
                    </a:lnTo>
                    <a:lnTo>
                      <a:pt x="2854" y="301"/>
                    </a:lnTo>
                    <a:lnTo>
                      <a:pt x="2858" y="295"/>
                    </a:lnTo>
                    <a:lnTo>
                      <a:pt x="2862" y="293"/>
                    </a:lnTo>
                    <a:lnTo>
                      <a:pt x="2866" y="288"/>
                    </a:lnTo>
                    <a:lnTo>
                      <a:pt x="2870" y="287"/>
                    </a:lnTo>
                    <a:lnTo>
                      <a:pt x="2874" y="284"/>
                    </a:lnTo>
                    <a:lnTo>
                      <a:pt x="2878" y="281"/>
                    </a:lnTo>
                    <a:lnTo>
                      <a:pt x="2882" y="279"/>
                    </a:lnTo>
                    <a:lnTo>
                      <a:pt x="2886" y="277"/>
                    </a:lnTo>
                    <a:lnTo>
                      <a:pt x="2890" y="269"/>
                    </a:lnTo>
                    <a:lnTo>
                      <a:pt x="2894" y="272"/>
                    </a:lnTo>
                    <a:lnTo>
                      <a:pt x="2898" y="267"/>
                    </a:lnTo>
                    <a:lnTo>
                      <a:pt x="2902" y="263"/>
                    </a:lnTo>
                    <a:lnTo>
                      <a:pt x="2906" y="265"/>
                    </a:lnTo>
                    <a:lnTo>
                      <a:pt x="2910" y="261"/>
                    </a:lnTo>
                    <a:lnTo>
                      <a:pt x="2913" y="258"/>
                    </a:lnTo>
                    <a:lnTo>
                      <a:pt x="2917" y="258"/>
                    </a:lnTo>
                    <a:lnTo>
                      <a:pt x="2921" y="253"/>
                    </a:lnTo>
                    <a:lnTo>
                      <a:pt x="2925" y="250"/>
                    </a:lnTo>
                    <a:lnTo>
                      <a:pt x="2929" y="247"/>
                    </a:lnTo>
                    <a:lnTo>
                      <a:pt x="2933" y="242"/>
                    </a:lnTo>
                    <a:lnTo>
                      <a:pt x="2937" y="242"/>
                    </a:lnTo>
                    <a:lnTo>
                      <a:pt x="2941" y="240"/>
                    </a:lnTo>
                    <a:lnTo>
                      <a:pt x="2945" y="238"/>
                    </a:lnTo>
                    <a:lnTo>
                      <a:pt x="2949" y="235"/>
                    </a:lnTo>
                    <a:lnTo>
                      <a:pt x="2953" y="235"/>
                    </a:lnTo>
                    <a:lnTo>
                      <a:pt x="2957" y="230"/>
                    </a:lnTo>
                    <a:lnTo>
                      <a:pt x="2961" y="230"/>
                    </a:lnTo>
                    <a:lnTo>
                      <a:pt x="2965" y="225"/>
                    </a:lnTo>
                    <a:lnTo>
                      <a:pt x="2969" y="224"/>
                    </a:lnTo>
                    <a:lnTo>
                      <a:pt x="2973" y="217"/>
                    </a:lnTo>
                    <a:lnTo>
                      <a:pt x="2977" y="219"/>
                    </a:lnTo>
                    <a:lnTo>
                      <a:pt x="2981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7" name="Line 3199"/>
              <p:cNvSpPr>
                <a:spLocks noChangeShapeType="1"/>
              </p:cNvSpPr>
              <p:nvPr/>
            </p:nvSpPr>
            <p:spPr bwMode="auto">
              <a:xfrm flipV="1">
                <a:off x="3131" y="2011"/>
                <a:ext cx="1" cy="6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8" name="Line 3200"/>
              <p:cNvSpPr>
                <a:spLocks noChangeShapeType="1"/>
              </p:cNvSpPr>
              <p:nvPr/>
            </p:nvSpPr>
            <p:spPr bwMode="auto">
              <a:xfrm>
                <a:off x="3132" y="2011"/>
                <a:ext cx="2" cy="6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49" name="Line 3201"/>
              <p:cNvSpPr>
                <a:spLocks noChangeShapeType="1"/>
              </p:cNvSpPr>
              <p:nvPr/>
            </p:nvSpPr>
            <p:spPr bwMode="auto">
              <a:xfrm flipV="1">
                <a:off x="313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0" name="Line 3202"/>
              <p:cNvSpPr>
                <a:spLocks noChangeShapeType="1"/>
              </p:cNvSpPr>
              <p:nvPr/>
            </p:nvSpPr>
            <p:spPr bwMode="auto">
              <a:xfrm>
                <a:off x="3139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1" name="Line 3203"/>
              <p:cNvSpPr>
                <a:spLocks noChangeShapeType="1"/>
              </p:cNvSpPr>
              <p:nvPr/>
            </p:nvSpPr>
            <p:spPr bwMode="auto">
              <a:xfrm flipV="1">
                <a:off x="3144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2" name="Freeform 3204"/>
              <p:cNvSpPr>
                <a:spLocks/>
              </p:cNvSpPr>
              <p:nvPr/>
            </p:nvSpPr>
            <p:spPr bwMode="auto">
              <a:xfrm flipV="1">
                <a:off x="3146" y="909"/>
                <a:ext cx="1667" cy="1105"/>
              </a:xfrm>
              <a:custGeom>
                <a:avLst/>
                <a:gdLst/>
                <a:ahLst/>
                <a:cxnLst>
                  <a:cxn ang="0">
                    <a:pos x="43" y="22"/>
                  </a:cxn>
                  <a:cxn ang="0">
                    <a:pos x="90" y="48"/>
                  </a:cxn>
                  <a:cxn ang="0">
                    <a:pos x="138" y="82"/>
                  </a:cxn>
                  <a:cxn ang="0">
                    <a:pos x="185" y="125"/>
                  </a:cxn>
                  <a:cxn ang="0">
                    <a:pos x="232" y="181"/>
                  </a:cxn>
                  <a:cxn ang="0">
                    <a:pos x="280" y="250"/>
                  </a:cxn>
                  <a:cxn ang="0">
                    <a:pos x="327" y="325"/>
                  </a:cxn>
                  <a:cxn ang="0">
                    <a:pos x="374" y="400"/>
                  </a:cxn>
                  <a:cxn ang="0">
                    <a:pos x="422" y="482"/>
                  </a:cxn>
                  <a:cxn ang="0">
                    <a:pos x="469" y="590"/>
                  </a:cxn>
                  <a:cxn ang="0">
                    <a:pos x="516" y="689"/>
                  </a:cxn>
                  <a:cxn ang="0">
                    <a:pos x="564" y="797"/>
                  </a:cxn>
                  <a:cxn ang="0">
                    <a:pos x="611" y="905"/>
                  </a:cxn>
                  <a:cxn ang="0">
                    <a:pos x="658" y="1014"/>
                  </a:cxn>
                  <a:cxn ang="0">
                    <a:pos x="705" y="1122"/>
                  </a:cxn>
                  <a:cxn ang="0">
                    <a:pos x="753" y="1233"/>
                  </a:cxn>
                  <a:cxn ang="0">
                    <a:pos x="800" y="1329"/>
                  </a:cxn>
                  <a:cxn ang="0">
                    <a:pos x="847" y="1428"/>
                  </a:cxn>
                  <a:cxn ang="0">
                    <a:pos x="895" y="1517"/>
                  </a:cxn>
                  <a:cxn ang="0">
                    <a:pos x="942" y="1596"/>
                  </a:cxn>
                  <a:cxn ang="0">
                    <a:pos x="989" y="1673"/>
                  </a:cxn>
                  <a:cxn ang="0">
                    <a:pos x="1037" y="1741"/>
                  </a:cxn>
                  <a:cxn ang="0">
                    <a:pos x="1084" y="1796"/>
                  </a:cxn>
                  <a:cxn ang="0">
                    <a:pos x="1131" y="1835"/>
                  </a:cxn>
                  <a:cxn ang="0">
                    <a:pos x="1179" y="1873"/>
                  </a:cxn>
                  <a:cxn ang="0">
                    <a:pos x="1226" y="1905"/>
                  </a:cxn>
                  <a:cxn ang="0">
                    <a:pos x="1273" y="1909"/>
                  </a:cxn>
                  <a:cxn ang="0">
                    <a:pos x="1320" y="1919"/>
                  </a:cxn>
                  <a:cxn ang="0">
                    <a:pos x="1368" y="1909"/>
                  </a:cxn>
                  <a:cxn ang="0">
                    <a:pos x="1415" y="1888"/>
                  </a:cxn>
                  <a:cxn ang="0">
                    <a:pos x="1462" y="1864"/>
                  </a:cxn>
                  <a:cxn ang="0">
                    <a:pos x="1510" y="1837"/>
                  </a:cxn>
                  <a:cxn ang="0">
                    <a:pos x="1557" y="1791"/>
                  </a:cxn>
                  <a:cxn ang="0">
                    <a:pos x="1604" y="1755"/>
                  </a:cxn>
                  <a:cxn ang="0">
                    <a:pos x="1652" y="1700"/>
                  </a:cxn>
                  <a:cxn ang="0">
                    <a:pos x="1699" y="1637"/>
                  </a:cxn>
                  <a:cxn ang="0">
                    <a:pos x="1746" y="1582"/>
                  </a:cxn>
                  <a:cxn ang="0">
                    <a:pos x="1794" y="1517"/>
                  </a:cxn>
                  <a:cxn ang="0">
                    <a:pos x="1841" y="1445"/>
                  </a:cxn>
                  <a:cxn ang="0">
                    <a:pos x="1888" y="1377"/>
                  </a:cxn>
                  <a:cxn ang="0">
                    <a:pos x="1935" y="1307"/>
                  </a:cxn>
                  <a:cxn ang="0">
                    <a:pos x="1983" y="1238"/>
                  </a:cxn>
                  <a:cxn ang="0">
                    <a:pos x="2030" y="1161"/>
                  </a:cxn>
                  <a:cxn ang="0">
                    <a:pos x="2077" y="1084"/>
                  </a:cxn>
                  <a:cxn ang="0">
                    <a:pos x="2125" y="1014"/>
                  </a:cxn>
                  <a:cxn ang="0">
                    <a:pos x="2172" y="944"/>
                  </a:cxn>
                  <a:cxn ang="0">
                    <a:pos x="2219" y="874"/>
                  </a:cxn>
                  <a:cxn ang="0">
                    <a:pos x="2267" y="807"/>
                  </a:cxn>
                  <a:cxn ang="0">
                    <a:pos x="2314" y="739"/>
                  </a:cxn>
                  <a:cxn ang="0">
                    <a:pos x="2361" y="679"/>
                  </a:cxn>
                  <a:cxn ang="0">
                    <a:pos x="2409" y="626"/>
                  </a:cxn>
                  <a:cxn ang="0">
                    <a:pos x="2456" y="566"/>
                  </a:cxn>
                  <a:cxn ang="0">
                    <a:pos x="2503" y="513"/>
                  </a:cxn>
                  <a:cxn ang="0">
                    <a:pos x="2551" y="462"/>
                  </a:cxn>
                  <a:cxn ang="0">
                    <a:pos x="2598" y="419"/>
                  </a:cxn>
                  <a:cxn ang="0">
                    <a:pos x="2645" y="378"/>
                  </a:cxn>
                  <a:cxn ang="0">
                    <a:pos x="2692" y="335"/>
                  </a:cxn>
                  <a:cxn ang="0">
                    <a:pos x="2740" y="299"/>
                  </a:cxn>
                  <a:cxn ang="0">
                    <a:pos x="2787" y="258"/>
                  </a:cxn>
                  <a:cxn ang="0">
                    <a:pos x="2834" y="229"/>
                  </a:cxn>
                  <a:cxn ang="0">
                    <a:pos x="2882" y="195"/>
                  </a:cxn>
                </a:cxnLst>
                <a:rect l="0" t="0" r="r" b="b"/>
                <a:pathLst>
                  <a:path w="2894" h="1919">
                    <a:moveTo>
                      <a:pt x="0" y="0"/>
                    </a:moveTo>
                    <a:lnTo>
                      <a:pt x="4" y="5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12"/>
                    </a:lnTo>
                    <a:lnTo>
                      <a:pt x="23" y="10"/>
                    </a:lnTo>
                    <a:lnTo>
                      <a:pt x="27" y="10"/>
                    </a:lnTo>
                    <a:lnTo>
                      <a:pt x="31" y="10"/>
                    </a:lnTo>
                    <a:lnTo>
                      <a:pt x="35" y="14"/>
                    </a:lnTo>
                    <a:lnTo>
                      <a:pt x="39" y="19"/>
                    </a:lnTo>
                    <a:lnTo>
                      <a:pt x="43" y="22"/>
                    </a:lnTo>
                    <a:lnTo>
                      <a:pt x="47" y="22"/>
                    </a:lnTo>
                    <a:lnTo>
                      <a:pt x="51" y="22"/>
                    </a:lnTo>
                    <a:lnTo>
                      <a:pt x="55" y="27"/>
                    </a:lnTo>
                    <a:lnTo>
                      <a:pt x="59" y="22"/>
                    </a:lnTo>
                    <a:lnTo>
                      <a:pt x="63" y="34"/>
                    </a:lnTo>
                    <a:lnTo>
                      <a:pt x="67" y="29"/>
                    </a:lnTo>
                    <a:lnTo>
                      <a:pt x="71" y="24"/>
                    </a:lnTo>
                    <a:lnTo>
                      <a:pt x="75" y="41"/>
                    </a:lnTo>
                    <a:lnTo>
                      <a:pt x="79" y="39"/>
                    </a:lnTo>
                    <a:lnTo>
                      <a:pt x="83" y="43"/>
                    </a:lnTo>
                    <a:lnTo>
                      <a:pt x="86" y="43"/>
                    </a:lnTo>
                    <a:lnTo>
                      <a:pt x="90" y="48"/>
                    </a:lnTo>
                    <a:lnTo>
                      <a:pt x="94" y="51"/>
                    </a:lnTo>
                    <a:lnTo>
                      <a:pt x="98" y="48"/>
                    </a:lnTo>
                    <a:lnTo>
                      <a:pt x="102" y="53"/>
                    </a:lnTo>
                    <a:lnTo>
                      <a:pt x="106" y="51"/>
                    </a:lnTo>
                    <a:lnTo>
                      <a:pt x="110" y="60"/>
                    </a:lnTo>
                    <a:lnTo>
                      <a:pt x="114" y="60"/>
                    </a:lnTo>
                    <a:lnTo>
                      <a:pt x="118" y="65"/>
                    </a:lnTo>
                    <a:lnTo>
                      <a:pt x="122" y="65"/>
                    </a:lnTo>
                    <a:lnTo>
                      <a:pt x="126" y="77"/>
                    </a:lnTo>
                    <a:lnTo>
                      <a:pt x="130" y="82"/>
                    </a:lnTo>
                    <a:lnTo>
                      <a:pt x="134" y="75"/>
                    </a:lnTo>
                    <a:lnTo>
                      <a:pt x="138" y="82"/>
                    </a:lnTo>
                    <a:lnTo>
                      <a:pt x="142" y="89"/>
                    </a:lnTo>
                    <a:lnTo>
                      <a:pt x="146" y="89"/>
                    </a:lnTo>
                    <a:lnTo>
                      <a:pt x="150" y="87"/>
                    </a:lnTo>
                    <a:lnTo>
                      <a:pt x="154" y="89"/>
                    </a:lnTo>
                    <a:lnTo>
                      <a:pt x="157" y="99"/>
                    </a:lnTo>
                    <a:lnTo>
                      <a:pt x="161" y="104"/>
                    </a:lnTo>
                    <a:lnTo>
                      <a:pt x="165" y="108"/>
                    </a:lnTo>
                    <a:lnTo>
                      <a:pt x="169" y="113"/>
                    </a:lnTo>
                    <a:lnTo>
                      <a:pt x="173" y="113"/>
                    </a:lnTo>
                    <a:lnTo>
                      <a:pt x="177" y="128"/>
                    </a:lnTo>
                    <a:lnTo>
                      <a:pt x="181" y="120"/>
                    </a:lnTo>
                    <a:lnTo>
                      <a:pt x="185" y="125"/>
                    </a:lnTo>
                    <a:lnTo>
                      <a:pt x="189" y="132"/>
                    </a:lnTo>
                    <a:lnTo>
                      <a:pt x="193" y="137"/>
                    </a:lnTo>
                    <a:lnTo>
                      <a:pt x="197" y="132"/>
                    </a:lnTo>
                    <a:lnTo>
                      <a:pt x="201" y="145"/>
                    </a:lnTo>
                    <a:lnTo>
                      <a:pt x="205" y="147"/>
                    </a:lnTo>
                    <a:lnTo>
                      <a:pt x="209" y="152"/>
                    </a:lnTo>
                    <a:lnTo>
                      <a:pt x="213" y="161"/>
                    </a:lnTo>
                    <a:lnTo>
                      <a:pt x="217" y="166"/>
                    </a:lnTo>
                    <a:lnTo>
                      <a:pt x="221" y="169"/>
                    </a:lnTo>
                    <a:lnTo>
                      <a:pt x="224" y="171"/>
                    </a:lnTo>
                    <a:lnTo>
                      <a:pt x="228" y="176"/>
                    </a:lnTo>
                    <a:lnTo>
                      <a:pt x="232" y="181"/>
                    </a:lnTo>
                    <a:lnTo>
                      <a:pt x="236" y="188"/>
                    </a:lnTo>
                    <a:lnTo>
                      <a:pt x="240" y="185"/>
                    </a:lnTo>
                    <a:lnTo>
                      <a:pt x="244" y="202"/>
                    </a:lnTo>
                    <a:lnTo>
                      <a:pt x="248" y="205"/>
                    </a:lnTo>
                    <a:lnTo>
                      <a:pt x="252" y="212"/>
                    </a:lnTo>
                    <a:lnTo>
                      <a:pt x="256" y="212"/>
                    </a:lnTo>
                    <a:lnTo>
                      <a:pt x="260" y="222"/>
                    </a:lnTo>
                    <a:lnTo>
                      <a:pt x="264" y="224"/>
                    </a:lnTo>
                    <a:lnTo>
                      <a:pt x="268" y="226"/>
                    </a:lnTo>
                    <a:lnTo>
                      <a:pt x="272" y="234"/>
                    </a:lnTo>
                    <a:lnTo>
                      <a:pt x="276" y="236"/>
                    </a:lnTo>
                    <a:lnTo>
                      <a:pt x="280" y="250"/>
                    </a:lnTo>
                    <a:lnTo>
                      <a:pt x="284" y="255"/>
                    </a:lnTo>
                    <a:lnTo>
                      <a:pt x="288" y="258"/>
                    </a:lnTo>
                    <a:lnTo>
                      <a:pt x="291" y="262"/>
                    </a:lnTo>
                    <a:lnTo>
                      <a:pt x="295" y="272"/>
                    </a:lnTo>
                    <a:lnTo>
                      <a:pt x="299" y="279"/>
                    </a:lnTo>
                    <a:lnTo>
                      <a:pt x="303" y="279"/>
                    </a:lnTo>
                    <a:lnTo>
                      <a:pt x="307" y="289"/>
                    </a:lnTo>
                    <a:lnTo>
                      <a:pt x="311" y="294"/>
                    </a:lnTo>
                    <a:lnTo>
                      <a:pt x="315" y="296"/>
                    </a:lnTo>
                    <a:lnTo>
                      <a:pt x="319" y="308"/>
                    </a:lnTo>
                    <a:lnTo>
                      <a:pt x="323" y="313"/>
                    </a:lnTo>
                    <a:lnTo>
                      <a:pt x="327" y="325"/>
                    </a:lnTo>
                    <a:lnTo>
                      <a:pt x="331" y="325"/>
                    </a:lnTo>
                    <a:lnTo>
                      <a:pt x="335" y="335"/>
                    </a:lnTo>
                    <a:lnTo>
                      <a:pt x="339" y="337"/>
                    </a:lnTo>
                    <a:lnTo>
                      <a:pt x="343" y="342"/>
                    </a:lnTo>
                    <a:lnTo>
                      <a:pt x="347" y="347"/>
                    </a:lnTo>
                    <a:lnTo>
                      <a:pt x="351" y="356"/>
                    </a:lnTo>
                    <a:lnTo>
                      <a:pt x="355" y="366"/>
                    </a:lnTo>
                    <a:lnTo>
                      <a:pt x="359" y="371"/>
                    </a:lnTo>
                    <a:lnTo>
                      <a:pt x="362" y="378"/>
                    </a:lnTo>
                    <a:lnTo>
                      <a:pt x="366" y="383"/>
                    </a:lnTo>
                    <a:lnTo>
                      <a:pt x="370" y="388"/>
                    </a:lnTo>
                    <a:lnTo>
                      <a:pt x="374" y="400"/>
                    </a:lnTo>
                    <a:lnTo>
                      <a:pt x="378" y="405"/>
                    </a:lnTo>
                    <a:lnTo>
                      <a:pt x="382" y="409"/>
                    </a:lnTo>
                    <a:lnTo>
                      <a:pt x="386" y="424"/>
                    </a:lnTo>
                    <a:lnTo>
                      <a:pt x="390" y="426"/>
                    </a:lnTo>
                    <a:lnTo>
                      <a:pt x="394" y="436"/>
                    </a:lnTo>
                    <a:lnTo>
                      <a:pt x="398" y="450"/>
                    </a:lnTo>
                    <a:lnTo>
                      <a:pt x="402" y="453"/>
                    </a:lnTo>
                    <a:lnTo>
                      <a:pt x="406" y="465"/>
                    </a:lnTo>
                    <a:lnTo>
                      <a:pt x="410" y="467"/>
                    </a:lnTo>
                    <a:lnTo>
                      <a:pt x="414" y="472"/>
                    </a:lnTo>
                    <a:lnTo>
                      <a:pt x="418" y="482"/>
                    </a:lnTo>
                    <a:lnTo>
                      <a:pt x="422" y="482"/>
                    </a:lnTo>
                    <a:lnTo>
                      <a:pt x="426" y="501"/>
                    </a:lnTo>
                    <a:lnTo>
                      <a:pt x="429" y="508"/>
                    </a:lnTo>
                    <a:lnTo>
                      <a:pt x="433" y="513"/>
                    </a:lnTo>
                    <a:lnTo>
                      <a:pt x="437" y="525"/>
                    </a:lnTo>
                    <a:lnTo>
                      <a:pt x="441" y="530"/>
                    </a:lnTo>
                    <a:lnTo>
                      <a:pt x="445" y="530"/>
                    </a:lnTo>
                    <a:lnTo>
                      <a:pt x="449" y="551"/>
                    </a:lnTo>
                    <a:lnTo>
                      <a:pt x="453" y="551"/>
                    </a:lnTo>
                    <a:lnTo>
                      <a:pt x="457" y="561"/>
                    </a:lnTo>
                    <a:lnTo>
                      <a:pt x="461" y="568"/>
                    </a:lnTo>
                    <a:lnTo>
                      <a:pt x="465" y="585"/>
                    </a:lnTo>
                    <a:lnTo>
                      <a:pt x="469" y="590"/>
                    </a:lnTo>
                    <a:lnTo>
                      <a:pt x="473" y="600"/>
                    </a:lnTo>
                    <a:lnTo>
                      <a:pt x="477" y="602"/>
                    </a:lnTo>
                    <a:lnTo>
                      <a:pt x="481" y="612"/>
                    </a:lnTo>
                    <a:lnTo>
                      <a:pt x="485" y="614"/>
                    </a:lnTo>
                    <a:lnTo>
                      <a:pt x="489" y="628"/>
                    </a:lnTo>
                    <a:lnTo>
                      <a:pt x="493" y="638"/>
                    </a:lnTo>
                    <a:lnTo>
                      <a:pt x="497" y="643"/>
                    </a:lnTo>
                    <a:lnTo>
                      <a:pt x="500" y="657"/>
                    </a:lnTo>
                    <a:lnTo>
                      <a:pt x="504" y="669"/>
                    </a:lnTo>
                    <a:lnTo>
                      <a:pt x="508" y="674"/>
                    </a:lnTo>
                    <a:lnTo>
                      <a:pt x="512" y="686"/>
                    </a:lnTo>
                    <a:lnTo>
                      <a:pt x="516" y="689"/>
                    </a:lnTo>
                    <a:lnTo>
                      <a:pt x="520" y="706"/>
                    </a:lnTo>
                    <a:lnTo>
                      <a:pt x="524" y="701"/>
                    </a:lnTo>
                    <a:lnTo>
                      <a:pt x="528" y="720"/>
                    </a:lnTo>
                    <a:lnTo>
                      <a:pt x="532" y="722"/>
                    </a:lnTo>
                    <a:lnTo>
                      <a:pt x="536" y="734"/>
                    </a:lnTo>
                    <a:lnTo>
                      <a:pt x="540" y="742"/>
                    </a:lnTo>
                    <a:lnTo>
                      <a:pt x="544" y="754"/>
                    </a:lnTo>
                    <a:lnTo>
                      <a:pt x="548" y="754"/>
                    </a:lnTo>
                    <a:lnTo>
                      <a:pt x="552" y="768"/>
                    </a:lnTo>
                    <a:lnTo>
                      <a:pt x="556" y="780"/>
                    </a:lnTo>
                    <a:lnTo>
                      <a:pt x="560" y="783"/>
                    </a:lnTo>
                    <a:lnTo>
                      <a:pt x="564" y="797"/>
                    </a:lnTo>
                    <a:lnTo>
                      <a:pt x="567" y="802"/>
                    </a:lnTo>
                    <a:lnTo>
                      <a:pt x="571" y="814"/>
                    </a:lnTo>
                    <a:lnTo>
                      <a:pt x="575" y="826"/>
                    </a:lnTo>
                    <a:lnTo>
                      <a:pt x="579" y="828"/>
                    </a:lnTo>
                    <a:lnTo>
                      <a:pt x="583" y="838"/>
                    </a:lnTo>
                    <a:lnTo>
                      <a:pt x="587" y="850"/>
                    </a:lnTo>
                    <a:lnTo>
                      <a:pt x="591" y="867"/>
                    </a:lnTo>
                    <a:lnTo>
                      <a:pt x="595" y="872"/>
                    </a:lnTo>
                    <a:lnTo>
                      <a:pt x="599" y="876"/>
                    </a:lnTo>
                    <a:lnTo>
                      <a:pt x="603" y="881"/>
                    </a:lnTo>
                    <a:lnTo>
                      <a:pt x="607" y="901"/>
                    </a:lnTo>
                    <a:lnTo>
                      <a:pt x="611" y="905"/>
                    </a:lnTo>
                    <a:lnTo>
                      <a:pt x="615" y="910"/>
                    </a:lnTo>
                    <a:lnTo>
                      <a:pt x="619" y="925"/>
                    </a:lnTo>
                    <a:lnTo>
                      <a:pt x="623" y="934"/>
                    </a:lnTo>
                    <a:lnTo>
                      <a:pt x="627" y="946"/>
                    </a:lnTo>
                    <a:lnTo>
                      <a:pt x="631" y="954"/>
                    </a:lnTo>
                    <a:lnTo>
                      <a:pt x="634" y="961"/>
                    </a:lnTo>
                    <a:lnTo>
                      <a:pt x="638" y="963"/>
                    </a:lnTo>
                    <a:lnTo>
                      <a:pt x="642" y="978"/>
                    </a:lnTo>
                    <a:lnTo>
                      <a:pt x="646" y="987"/>
                    </a:lnTo>
                    <a:lnTo>
                      <a:pt x="650" y="992"/>
                    </a:lnTo>
                    <a:lnTo>
                      <a:pt x="654" y="1002"/>
                    </a:lnTo>
                    <a:lnTo>
                      <a:pt x="658" y="1014"/>
                    </a:lnTo>
                    <a:lnTo>
                      <a:pt x="662" y="1026"/>
                    </a:lnTo>
                    <a:lnTo>
                      <a:pt x="666" y="1033"/>
                    </a:lnTo>
                    <a:lnTo>
                      <a:pt x="670" y="1038"/>
                    </a:lnTo>
                    <a:lnTo>
                      <a:pt x="674" y="1047"/>
                    </a:lnTo>
                    <a:lnTo>
                      <a:pt x="678" y="1055"/>
                    </a:lnTo>
                    <a:lnTo>
                      <a:pt x="682" y="1064"/>
                    </a:lnTo>
                    <a:lnTo>
                      <a:pt x="686" y="1079"/>
                    </a:lnTo>
                    <a:lnTo>
                      <a:pt x="690" y="1081"/>
                    </a:lnTo>
                    <a:lnTo>
                      <a:pt x="694" y="1093"/>
                    </a:lnTo>
                    <a:lnTo>
                      <a:pt x="698" y="1103"/>
                    </a:lnTo>
                    <a:lnTo>
                      <a:pt x="702" y="1110"/>
                    </a:lnTo>
                    <a:lnTo>
                      <a:pt x="705" y="1122"/>
                    </a:lnTo>
                    <a:lnTo>
                      <a:pt x="709" y="1132"/>
                    </a:lnTo>
                    <a:lnTo>
                      <a:pt x="713" y="1144"/>
                    </a:lnTo>
                    <a:lnTo>
                      <a:pt x="717" y="1149"/>
                    </a:lnTo>
                    <a:lnTo>
                      <a:pt x="721" y="1156"/>
                    </a:lnTo>
                    <a:lnTo>
                      <a:pt x="725" y="1168"/>
                    </a:lnTo>
                    <a:lnTo>
                      <a:pt x="729" y="1175"/>
                    </a:lnTo>
                    <a:lnTo>
                      <a:pt x="733" y="1182"/>
                    </a:lnTo>
                    <a:lnTo>
                      <a:pt x="737" y="1189"/>
                    </a:lnTo>
                    <a:lnTo>
                      <a:pt x="741" y="1199"/>
                    </a:lnTo>
                    <a:lnTo>
                      <a:pt x="745" y="1214"/>
                    </a:lnTo>
                    <a:lnTo>
                      <a:pt x="749" y="1214"/>
                    </a:lnTo>
                    <a:lnTo>
                      <a:pt x="753" y="1233"/>
                    </a:lnTo>
                    <a:lnTo>
                      <a:pt x="757" y="1238"/>
                    </a:lnTo>
                    <a:lnTo>
                      <a:pt x="761" y="1245"/>
                    </a:lnTo>
                    <a:lnTo>
                      <a:pt x="765" y="1257"/>
                    </a:lnTo>
                    <a:lnTo>
                      <a:pt x="769" y="1259"/>
                    </a:lnTo>
                    <a:lnTo>
                      <a:pt x="772" y="1267"/>
                    </a:lnTo>
                    <a:lnTo>
                      <a:pt x="776" y="1281"/>
                    </a:lnTo>
                    <a:lnTo>
                      <a:pt x="780" y="1293"/>
                    </a:lnTo>
                    <a:lnTo>
                      <a:pt x="784" y="1300"/>
                    </a:lnTo>
                    <a:lnTo>
                      <a:pt x="788" y="1305"/>
                    </a:lnTo>
                    <a:lnTo>
                      <a:pt x="792" y="1310"/>
                    </a:lnTo>
                    <a:lnTo>
                      <a:pt x="796" y="1320"/>
                    </a:lnTo>
                    <a:lnTo>
                      <a:pt x="800" y="1329"/>
                    </a:lnTo>
                    <a:lnTo>
                      <a:pt x="804" y="1336"/>
                    </a:lnTo>
                    <a:lnTo>
                      <a:pt x="808" y="1346"/>
                    </a:lnTo>
                    <a:lnTo>
                      <a:pt x="812" y="1356"/>
                    </a:lnTo>
                    <a:lnTo>
                      <a:pt x="816" y="1360"/>
                    </a:lnTo>
                    <a:lnTo>
                      <a:pt x="820" y="1377"/>
                    </a:lnTo>
                    <a:lnTo>
                      <a:pt x="824" y="1375"/>
                    </a:lnTo>
                    <a:lnTo>
                      <a:pt x="828" y="1387"/>
                    </a:lnTo>
                    <a:lnTo>
                      <a:pt x="832" y="1399"/>
                    </a:lnTo>
                    <a:lnTo>
                      <a:pt x="836" y="1404"/>
                    </a:lnTo>
                    <a:lnTo>
                      <a:pt x="839" y="1413"/>
                    </a:lnTo>
                    <a:lnTo>
                      <a:pt x="843" y="1409"/>
                    </a:lnTo>
                    <a:lnTo>
                      <a:pt x="847" y="1428"/>
                    </a:lnTo>
                    <a:lnTo>
                      <a:pt x="851" y="1435"/>
                    </a:lnTo>
                    <a:lnTo>
                      <a:pt x="855" y="1437"/>
                    </a:lnTo>
                    <a:lnTo>
                      <a:pt x="859" y="1450"/>
                    </a:lnTo>
                    <a:lnTo>
                      <a:pt x="863" y="1462"/>
                    </a:lnTo>
                    <a:lnTo>
                      <a:pt x="867" y="1459"/>
                    </a:lnTo>
                    <a:lnTo>
                      <a:pt x="871" y="1471"/>
                    </a:lnTo>
                    <a:lnTo>
                      <a:pt x="875" y="1478"/>
                    </a:lnTo>
                    <a:lnTo>
                      <a:pt x="879" y="1488"/>
                    </a:lnTo>
                    <a:lnTo>
                      <a:pt x="883" y="1495"/>
                    </a:lnTo>
                    <a:lnTo>
                      <a:pt x="887" y="1505"/>
                    </a:lnTo>
                    <a:lnTo>
                      <a:pt x="891" y="1507"/>
                    </a:lnTo>
                    <a:lnTo>
                      <a:pt x="895" y="1517"/>
                    </a:lnTo>
                    <a:lnTo>
                      <a:pt x="899" y="1522"/>
                    </a:lnTo>
                    <a:lnTo>
                      <a:pt x="903" y="1541"/>
                    </a:lnTo>
                    <a:lnTo>
                      <a:pt x="907" y="1541"/>
                    </a:lnTo>
                    <a:lnTo>
                      <a:pt x="910" y="1541"/>
                    </a:lnTo>
                    <a:lnTo>
                      <a:pt x="914" y="1555"/>
                    </a:lnTo>
                    <a:lnTo>
                      <a:pt x="918" y="1555"/>
                    </a:lnTo>
                    <a:lnTo>
                      <a:pt x="922" y="1563"/>
                    </a:lnTo>
                    <a:lnTo>
                      <a:pt x="926" y="1575"/>
                    </a:lnTo>
                    <a:lnTo>
                      <a:pt x="930" y="1577"/>
                    </a:lnTo>
                    <a:lnTo>
                      <a:pt x="934" y="1584"/>
                    </a:lnTo>
                    <a:lnTo>
                      <a:pt x="938" y="1596"/>
                    </a:lnTo>
                    <a:lnTo>
                      <a:pt x="942" y="1596"/>
                    </a:lnTo>
                    <a:lnTo>
                      <a:pt x="946" y="1604"/>
                    </a:lnTo>
                    <a:lnTo>
                      <a:pt x="950" y="1611"/>
                    </a:lnTo>
                    <a:lnTo>
                      <a:pt x="954" y="1618"/>
                    </a:lnTo>
                    <a:lnTo>
                      <a:pt x="958" y="1620"/>
                    </a:lnTo>
                    <a:lnTo>
                      <a:pt x="962" y="1633"/>
                    </a:lnTo>
                    <a:lnTo>
                      <a:pt x="966" y="1640"/>
                    </a:lnTo>
                    <a:lnTo>
                      <a:pt x="970" y="1645"/>
                    </a:lnTo>
                    <a:lnTo>
                      <a:pt x="974" y="1657"/>
                    </a:lnTo>
                    <a:lnTo>
                      <a:pt x="977" y="1652"/>
                    </a:lnTo>
                    <a:lnTo>
                      <a:pt x="981" y="1659"/>
                    </a:lnTo>
                    <a:lnTo>
                      <a:pt x="985" y="1664"/>
                    </a:lnTo>
                    <a:lnTo>
                      <a:pt x="989" y="1673"/>
                    </a:lnTo>
                    <a:lnTo>
                      <a:pt x="993" y="1678"/>
                    </a:lnTo>
                    <a:lnTo>
                      <a:pt x="997" y="1683"/>
                    </a:lnTo>
                    <a:lnTo>
                      <a:pt x="1001" y="1693"/>
                    </a:lnTo>
                    <a:lnTo>
                      <a:pt x="1005" y="1690"/>
                    </a:lnTo>
                    <a:lnTo>
                      <a:pt x="1009" y="1700"/>
                    </a:lnTo>
                    <a:lnTo>
                      <a:pt x="1013" y="1705"/>
                    </a:lnTo>
                    <a:lnTo>
                      <a:pt x="1017" y="1712"/>
                    </a:lnTo>
                    <a:lnTo>
                      <a:pt x="1021" y="1717"/>
                    </a:lnTo>
                    <a:lnTo>
                      <a:pt x="1025" y="1717"/>
                    </a:lnTo>
                    <a:lnTo>
                      <a:pt x="1029" y="1726"/>
                    </a:lnTo>
                    <a:lnTo>
                      <a:pt x="1033" y="1731"/>
                    </a:lnTo>
                    <a:lnTo>
                      <a:pt x="1037" y="1741"/>
                    </a:lnTo>
                    <a:lnTo>
                      <a:pt x="1041" y="1748"/>
                    </a:lnTo>
                    <a:lnTo>
                      <a:pt x="1045" y="1750"/>
                    </a:lnTo>
                    <a:lnTo>
                      <a:pt x="1048" y="1755"/>
                    </a:lnTo>
                    <a:lnTo>
                      <a:pt x="1052" y="1763"/>
                    </a:lnTo>
                    <a:lnTo>
                      <a:pt x="1056" y="1758"/>
                    </a:lnTo>
                    <a:lnTo>
                      <a:pt x="1060" y="1765"/>
                    </a:lnTo>
                    <a:lnTo>
                      <a:pt x="1064" y="1775"/>
                    </a:lnTo>
                    <a:lnTo>
                      <a:pt x="1068" y="1777"/>
                    </a:lnTo>
                    <a:lnTo>
                      <a:pt x="1072" y="1784"/>
                    </a:lnTo>
                    <a:lnTo>
                      <a:pt x="1076" y="1789"/>
                    </a:lnTo>
                    <a:lnTo>
                      <a:pt x="1080" y="1791"/>
                    </a:lnTo>
                    <a:lnTo>
                      <a:pt x="1084" y="1796"/>
                    </a:lnTo>
                    <a:lnTo>
                      <a:pt x="1088" y="1796"/>
                    </a:lnTo>
                    <a:lnTo>
                      <a:pt x="1092" y="1803"/>
                    </a:lnTo>
                    <a:lnTo>
                      <a:pt x="1096" y="1811"/>
                    </a:lnTo>
                    <a:lnTo>
                      <a:pt x="1100" y="1811"/>
                    </a:lnTo>
                    <a:lnTo>
                      <a:pt x="1104" y="1811"/>
                    </a:lnTo>
                    <a:lnTo>
                      <a:pt x="1108" y="1815"/>
                    </a:lnTo>
                    <a:lnTo>
                      <a:pt x="1112" y="1820"/>
                    </a:lnTo>
                    <a:lnTo>
                      <a:pt x="1115" y="1825"/>
                    </a:lnTo>
                    <a:lnTo>
                      <a:pt x="1119" y="1825"/>
                    </a:lnTo>
                    <a:lnTo>
                      <a:pt x="1123" y="1835"/>
                    </a:lnTo>
                    <a:lnTo>
                      <a:pt x="1127" y="1835"/>
                    </a:lnTo>
                    <a:lnTo>
                      <a:pt x="1131" y="1835"/>
                    </a:lnTo>
                    <a:lnTo>
                      <a:pt x="1135" y="1837"/>
                    </a:lnTo>
                    <a:lnTo>
                      <a:pt x="1139" y="1847"/>
                    </a:lnTo>
                    <a:lnTo>
                      <a:pt x="1143" y="1856"/>
                    </a:lnTo>
                    <a:lnTo>
                      <a:pt x="1147" y="1849"/>
                    </a:lnTo>
                    <a:lnTo>
                      <a:pt x="1151" y="1861"/>
                    </a:lnTo>
                    <a:lnTo>
                      <a:pt x="1155" y="1856"/>
                    </a:lnTo>
                    <a:lnTo>
                      <a:pt x="1159" y="1861"/>
                    </a:lnTo>
                    <a:lnTo>
                      <a:pt x="1163" y="1864"/>
                    </a:lnTo>
                    <a:lnTo>
                      <a:pt x="1167" y="1864"/>
                    </a:lnTo>
                    <a:lnTo>
                      <a:pt x="1171" y="1871"/>
                    </a:lnTo>
                    <a:lnTo>
                      <a:pt x="1175" y="1873"/>
                    </a:lnTo>
                    <a:lnTo>
                      <a:pt x="1179" y="1873"/>
                    </a:lnTo>
                    <a:lnTo>
                      <a:pt x="1182" y="1878"/>
                    </a:lnTo>
                    <a:lnTo>
                      <a:pt x="1186" y="1878"/>
                    </a:lnTo>
                    <a:lnTo>
                      <a:pt x="1190" y="1881"/>
                    </a:lnTo>
                    <a:lnTo>
                      <a:pt x="1194" y="1876"/>
                    </a:lnTo>
                    <a:lnTo>
                      <a:pt x="1198" y="1883"/>
                    </a:lnTo>
                    <a:lnTo>
                      <a:pt x="1202" y="1890"/>
                    </a:lnTo>
                    <a:lnTo>
                      <a:pt x="1206" y="1885"/>
                    </a:lnTo>
                    <a:lnTo>
                      <a:pt x="1210" y="1888"/>
                    </a:lnTo>
                    <a:lnTo>
                      <a:pt x="1214" y="1900"/>
                    </a:lnTo>
                    <a:lnTo>
                      <a:pt x="1218" y="1900"/>
                    </a:lnTo>
                    <a:lnTo>
                      <a:pt x="1222" y="1900"/>
                    </a:lnTo>
                    <a:lnTo>
                      <a:pt x="1226" y="1905"/>
                    </a:lnTo>
                    <a:lnTo>
                      <a:pt x="1230" y="1897"/>
                    </a:lnTo>
                    <a:lnTo>
                      <a:pt x="1234" y="1890"/>
                    </a:lnTo>
                    <a:lnTo>
                      <a:pt x="1238" y="1902"/>
                    </a:lnTo>
                    <a:lnTo>
                      <a:pt x="1242" y="1902"/>
                    </a:lnTo>
                    <a:lnTo>
                      <a:pt x="1246" y="1902"/>
                    </a:lnTo>
                    <a:lnTo>
                      <a:pt x="1250" y="1902"/>
                    </a:lnTo>
                    <a:lnTo>
                      <a:pt x="1253" y="1905"/>
                    </a:lnTo>
                    <a:lnTo>
                      <a:pt x="1257" y="1895"/>
                    </a:lnTo>
                    <a:lnTo>
                      <a:pt x="1261" y="1914"/>
                    </a:lnTo>
                    <a:lnTo>
                      <a:pt x="1265" y="1907"/>
                    </a:lnTo>
                    <a:lnTo>
                      <a:pt x="1269" y="1905"/>
                    </a:lnTo>
                    <a:lnTo>
                      <a:pt x="1273" y="1909"/>
                    </a:lnTo>
                    <a:lnTo>
                      <a:pt x="1277" y="1905"/>
                    </a:lnTo>
                    <a:lnTo>
                      <a:pt x="1281" y="1912"/>
                    </a:lnTo>
                    <a:lnTo>
                      <a:pt x="1285" y="1917"/>
                    </a:lnTo>
                    <a:lnTo>
                      <a:pt x="1289" y="1905"/>
                    </a:lnTo>
                    <a:lnTo>
                      <a:pt x="1293" y="1917"/>
                    </a:lnTo>
                    <a:lnTo>
                      <a:pt x="1297" y="1917"/>
                    </a:lnTo>
                    <a:lnTo>
                      <a:pt x="1301" y="1909"/>
                    </a:lnTo>
                    <a:lnTo>
                      <a:pt x="1305" y="1919"/>
                    </a:lnTo>
                    <a:lnTo>
                      <a:pt x="1309" y="1919"/>
                    </a:lnTo>
                    <a:lnTo>
                      <a:pt x="1313" y="1919"/>
                    </a:lnTo>
                    <a:lnTo>
                      <a:pt x="1317" y="1914"/>
                    </a:lnTo>
                    <a:lnTo>
                      <a:pt x="1320" y="1919"/>
                    </a:lnTo>
                    <a:lnTo>
                      <a:pt x="1324" y="1914"/>
                    </a:lnTo>
                    <a:lnTo>
                      <a:pt x="1328" y="1919"/>
                    </a:lnTo>
                    <a:lnTo>
                      <a:pt x="1332" y="1912"/>
                    </a:lnTo>
                    <a:lnTo>
                      <a:pt x="1336" y="1919"/>
                    </a:lnTo>
                    <a:lnTo>
                      <a:pt x="1340" y="1912"/>
                    </a:lnTo>
                    <a:lnTo>
                      <a:pt x="1344" y="1917"/>
                    </a:lnTo>
                    <a:lnTo>
                      <a:pt x="1348" y="1914"/>
                    </a:lnTo>
                    <a:lnTo>
                      <a:pt x="1352" y="1909"/>
                    </a:lnTo>
                    <a:lnTo>
                      <a:pt x="1356" y="1905"/>
                    </a:lnTo>
                    <a:lnTo>
                      <a:pt x="1360" y="1905"/>
                    </a:lnTo>
                    <a:lnTo>
                      <a:pt x="1364" y="1914"/>
                    </a:lnTo>
                    <a:lnTo>
                      <a:pt x="1368" y="1909"/>
                    </a:lnTo>
                    <a:lnTo>
                      <a:pt x="1372" y="1907"/>
                    </a:lnTo>
                    <a:lnTo>
                      <a:pt x="1376" y="1909"/>
                    </a:lnTo>
                    <a:lnTo>
                      <a:pt x="1380" y="1907"/>
                    </a:lnTo>
                    <a:lnTo>
                      <a:pt x="1384" y="1909"/>
                    </a:lnTo>
                    <a:lnTo>
                      <a:pt x="1387" y="1902"/>
                    </a:lnTo>
                    <a:lnTo>
                      <a:pt x="1391" y="1905"/>
                    </a:lnTo>
                    <a:lnTo>
                      <a:pt x="1395" y="1902"/>
                    </a:lnTo>
                    <a:lnTo>
                      <a:pt x="1399" y="1907"/>
                    </a:lnTo>
                    <a:lnTo>
                      <a:pt x="1403" y="1902"/>
                    </a:lnTo>
                    <a:lnTo>
                      <a:pt x="1407" y="1895"/>
                    </a:lnTo>
                    <a:lnTo>
                      <a:pt x="1411" y="1900"/>
                    </a:lnTo>
                    <a:lnTo>
                      <a:pt x="1415" y="1888"/>
                    </a:lnTo>
                    <a:lnTo>
                      <a:pt x="1419" y="1888"/>
                    </a:lnTo>
                    <a:lnTo>
                      <a:pt x="1423" y="1888"/>
                    </a:lnTo>
                    <a:lnTo>
                      <a:pt x="1427" y="1885"/>
                    </a:lnTo>
                    <a:lnTo>
                      <a:pt x="1431" y="1888"/>
                    </a:lnTo>
                    <a:lnTo>
                      <a:pt x="1435" y="1883"/>
                    </a:lnTo>
                    <a:lnTo>
                      <a:pt x="1439" y="1878"/>
                    </a:lnTo>
                    <a:lnTo>
                      <a:pt x="1443" y="1878"/>
                    </a:lnTo>
                    <a:lnTo>
                      <a:pt x="1447" y="1881"/>
                    </a:lnTo>
                    <a:lnTo>
                      <a:pt x="1451" y="1868"/>
                    </a:lnTo>
                    <a:lnTo>
                      <a:pt x="1455" y="1873"/>
                    </a:lnTo>
                    <a:lnTo>
                      <a:pt x="1458" y="1881"/>
                    </a:lnTo>
                    <a:lnTo>
                      <a:pt x="1462" y="1864"/>
                    </a:lnTo>
                    <a:lnTo>
                      <a:pt x="1466" y="1866"/>
                    </a:lnTo>
                    <a:lnTo>
                      <a:pt x="1470" y="1866"/>
                    </a:lnTo>
                    <a:lnTo>
                      <a:pt x="1474" y="1864"/>
                    </a:lnTo>
                    <a:lnTo>
                      <a:pt x="1478" y="1856"/>
                    </a:lnTo>
                    <a:lnTo>
                      <a:pt x="1482" y="1854"/>
                    </a:lnTo>
                    <a:lnTo>
                      <a:pt x="1486" y="1856"/>
                    </a:lnTo>
                    <a:lnTo>
                      <a:pt x="1490" y="1852"/>
                    </a:lnTo>
                    <a:lnTo>
                      <a:pt x="1494" y="1849"/>
                    </a:lnTo>
                    <a:lnTo>
                      <a:pt x="1498" y="1844"/>
                    </a:lnTo>
                    <a:lnTo>
                      <a:pt x="1502" y="1847"/>
                    </a:lnTo>
                    <a:lnTo>
                      <a:pt x="1506" y="1842"/>
                    </a:lnTo>
                    <a:lnTo>
                      <a:pt x="1510" y="1837"/>
                    </a:lnTo>
                    <a:lnTo>
                      <a:pt x="1514" y="1835"/>
                    </a:lnTo>
                    <a:lnTo>
                      <a:pt x="1518" y="1835"/>
                    </a:lnTo>
                    <a:lnTo>
                      <a:pt x="1522" y="1828"/>
                    </a:lnTo>
                    <a:lnTo>
                      <a:pt x="1525" y="1825"/>
                    </a:lnTo>
                    <a:lnTo>
                      <a:pt x="1529" y="1813"/>
                    </a:lnTo>
                    <a:lnTo>
                      <a:pt x="1533" y="1813"/>
                    </a:lnTo>
                    <a:lnTo>
                      <a:pt x="1537" y="1815"/>
                    </a:lnTo>
                    <a:lnTo>
                      <a:pt x="1541" y="1803"/>
                    </a:lnTo>
                    <a:lnTo>
                      <a:pt x="1545" y="1806"/>
                    </a:lnTo>
                    <a:lnTo>
                      <a:pt x="1549" y="1799"/>
                    </a:lnTo>
                    <a:lnTo>
                      <a:pt x="1553" y="1796"/>
                    </a:lnTo>
                    <a:lnTo>
                      <a:pt x="1557" y="1791"/>
                    </a:lnTo>
                    <a:lnTo>
                      <a:pt x="1561" y="1796"/>
                    </a:lnTo>
                    <a:lnTo>
                      <a:pt x="1565" y="1789"/>
                    </a:lnTo>
                    <a:lnTo>
                      <a:pt x="1569" y="1784"/>
                    </a:lnTo>
                    <a:lnTo>
                      <a:pt x="1573" y="1787"/>
                    </a:lnTo>
                    <a:lnTo>
                      <a:pt x="1577" y="1782"/>
                    </a:lnTo>
                    <a:lnTo>
                      <a:pt x="1581" y="1775"/>
                    </a:lnTo>
                    <a:lnTo>
                      <a:pt x="1585" y="1767"/>
                    </a:lnTo>
                    <a:lnTo>
                      <a:pt x="1589" y="1763"/>
                    </a:lnTo>
                    <a:lnTo>
                      <a:pt x="1592" y="1765"/>
                    </a:lnTo>
                    <a:lnTo>
                      <a:pt x="1596" y="1758"/>
                    </a:lnTo>
                    <a:lnTo>
                      <a:pt x="1600" y="1763"/>
                    </a:lnTo>
                    <a:lnTo>
                      <a:pt x="1604" y="1755"/>
                    </a:lnTo>
                    <a:lnTo>
                      <a:pt x="1608" y="1750"/>
                    </a:lnTo>
                    <a:lnTo>
                      <a:pt x="1612" y="1746"/>
                    </a:lnTo>
                    <a:lnTo>
                      <a:pt x="1616" y="1741"/>
                    </a:lnTo>
                    <a:lnTo>
                      <a:pt x="1620" y="1741"/>
                    </a:lnTo>
                    <a:lnTo>
                      <a:pt x="1624" y="1734"/>
                    </a:lnTo>
                    <a:lnTo>
                      <a:pt x="1628" y="1724"/>
                    </a:lnTo>
                    <a:lnTo>
                      <a:pt x="1632" y="1724"/>
                    </a:lnTo>
                    <a:lnTo>
                      <a:pt x="1636" y="1722"/>
                    </a:lnTo>
                    <a:lnTo>
                      <a:pt x="1640" y="1714"/>
                    </a:lnTo>
                    <a:lnTo>
                      <a:pt x="1644" y="1712"/>
                    </a:lnTo>
                    <a:lnTo>
                      <a:pt x="1648" y="1702"/>
                    </a:lnTo>
                    <a:lnTo>
                      <a:pt x="1652" y="1700"/>
                    </a:lnTo>
                    <a:lnTo>
                      <a:pt x="1656" y="1700"/>
                    </a:lnTo>
                    <a:lnTo>
                      <a:pt x="1660" y="1688"/>
                    </a:lnTo>
                    <a:lnTo>
                      <a:pt x="1663" y="1685"/>
                    </a:lnTo>
                    <a:lnTo>
                      <a:pt x="1667" y="1683"/>
                    </a:lnTo>
                    <a:lnTo>
                      <a:pt x="1671" y="1673"/>
                    </a:lnTo>
                    <a:lnTo>
                      <a:pt x="1675" y="1671"/>
                    </a:lnTo>
                    <a:lnTo>
                      <a:pt x="1679" y="1666"/>
                    </a:lnTo>
                    <a:lnTo>
                      <a:pt x="1683" y="1666"/>
                    </a:lnTo>
                    <a:lnTo>
                      <a:pt x="1687" y="1654"/>
                    </a:lnTo>
                    <a:lnTo>
                      <a:pt x="1691" y="1649"/>
                    </a:lnTo>
                    <a:lnTo>
                      <a:pt x="1695" y="1642"/>
                    </a:lnTo>
                    <a:lnTo>
                      <a:pt x="1699" y="1637"/>
                    </a:lnTo>
                    <a:lnTo>
                      <a:pt x="1703" y="1640"/>
                    </a:lnTo>
                    <a:lnTo>
                      <a:pt x="1707" y="1635"/>
                    </a:lnTo>
                    <a:lnTo>
                      <a:pt x="1711" y="1628"/>
                    </a:lnTo>
                    <a:lnTo>
                      <a:pt x="1715" y="1630"/>
                    </a:lnTo>
                    <a:lnTo>
                      <a:pt x="1719" y="1623"/>
                    </a:lnTo>
                    <a:lnTo>
                      <a:pt x="1723" y="1608"/>
                    </a:lnTo>
                    <a:lnTo>
                      <a:pt x="1727" y="1608"/>
                    </a:lnTo>
                    <a:lnTo>
                      <a:pt x="1730" y="1601"/>
                    </a:lnTo>
                    <a:lnTo>
                      <a:pt x="1734" y="1601"/>
                    </a:lnTo>
                    <a:lnTo>
                      <a:pt x="1738" y="1589"/>
                    </a:lnTo>
                    <a:lnTo>
                      <a:pt x="1742" y="1584"/>
                    </a:lnTo>
                    <a:lnTo>
                      <a:pt x="1746" y="1582"/>
                    </a:lnTo>
                    <a:lnTo>
                      <a:pt x="1750" y="1577"/>
                    </a:lnTo>
                    <a:lnTo>
                      <a:pt x="1754" y="1572"/>
                    </a:lnTo>
                    <a:lnTo>
                      <a:pt x="1758" y="1560"/>
                    </a:lnTo>
                    <a:lnTo>
                      <a:pt x="1762" y="1555"/>
                    </a:lnTo>
                    <a:lnTo>
                      <a:pt x="1766" y="1553"/>
                    </a:lnTo>
                    <a:lnTo>
                      <a:pt x="1770" y="1553"/>
                    </a:lnTo>
                    <a:lnTo>
                      <a:pt x="1774" y="1543"/>
                    </a:lnTo>
                    <a:lnTo>
                      <a:pt x="1778" y="1536"/>
                    </a:lnTo>
                    <a:lnTo>
                      <a:pt x="1782" y="1534"/>
                    </a:lnTo>
                    <a:lnTo>
                      <a:pt x="1786" y="1524"/>
                    </a:lnTo>
                    <a:lnTo>
                      <a:pt x="1790" y="1515"/>
                    </a:lnTo>
                    <a:lnTo>
                      <a:pt x="1794" y="1517"/>
                    </a:lnTo>
                    <a:lnTo>
                      <a:pt x="1798" y="1512"/>
                    </a:lnTo>
                    <a:lnTo>
                      <a:pt x="1801" y="1500"/>
                    </a:lnTo>
                    <a:lnTo>
                      <a:pt x="1805" y="1505"/>
                    </a:lnTo>
                    <a:lnTo>
                      <a:pt x="1809" y="1488"/>
                    </a:lnTo>
                    <a:lnTo>
                      <a:pt x="1813" y="1483"/>
                    </a:lnTo>
                    <a:lnTo>
                      <a:pt x="1817" y="1483"/>
                    </a:lnTo>
                    <a:lnTo>
                      <a:pt x="1821" y="1474"/>
                    </a:lnTo>
                    <a:lnTo>
                      <a:pt x="1825" y="1471"/>
                    </a:lnTo>
                    <a:lnTo>
                      <a:pt x="1829" y="1469"/>
                    </a:lnTo>
                    <a:lnTo>
                      <a:pt x="1833" y="1457"/>
                    </a:lnTo>
                    <a:lnTo>
                      <a:pt x="1837" y="1457"/>
                    </a:lnTo>
                    <a:lnTo>
                      <a:pt x="1841" y="1445"/>
                    </a:lnTo>
                    <a:lnTo>
                      <a:pt x="1845" y="1440"/>
                    </a:lnTo>
                    <a:lnTo>
                      <a:pt x="1849" y="1440"/>
                    </a:lnTo>
                    <a:lnTo>
                      <a:pt x="1853" y="1428"/>
                    </a:lnTo>
                    <a:lnTo>
                      <a:pt x="1857" y="1423"/>
                    </a:lnTo>
                    <a:lnTo>
                      <a:pt x="1861" y="1413"/>
                    </a:lnTo>
                    <a:lnTo>
                      <a:pt x="1865" y="1413"/>
                    </a:lnTo>
                    <a:lnTo>
                      <a:pt x="1868" y="1404"/>
                    </a:lnTo>
                    <a:lnTo>
                      <a:pt x="1872" y="1397"/>
                    </a:lnTo>
                    <a:lnTo>
                      <a:pt x="1876" y="1399"/>
                    </a:lnTo>
                    <a:lnTo>
                      <a:pt x="1880" y="1387"/>
                    </a:lnTo>
                    <a:lnTo>
                      <a:pt x="1884" y="1380"/>
                    </a:lnTo>
                    <a:lnTo>
                      <a:pt x="1888" y="1377"/>
                    </a:lnTo>
                    <a:lnTo>
                      <a:pt x="1892" y="1372"/>
                    </a:lnTo>
                    <a:lnTo>
                      <a:pt x="1896" y="1368"/>
                    </a:lnTo>
                    <a:lnTo>
                      <a:pt x="1900" y="1360"/>
                    </a:lnTo>
                    <a:lnTo>
                      <a:pt x="1904" y="1348"/>
                    </a:lnTo>
                    <a:lnTo>
                      <a:pt x="1908" y="1348"/>
                    </a:lnTo>
                    <a:lnTo>
                      <a:pt x="1912" y="1339"/>
                    </a:lnTo>
                    <a:lnTo>
                      <a:pt x="1916" y="1332"/>
                    </a:lnTo>
                    <a:lnTo>
                      <a:pt x="1920" y="1327"/>
                    </a:lnTo>
                    <a:lnTo>
                      <a:pt x="1924" y="1322"/>
                    </a:lnTo>
                    <a:lnTo>
                      <a:pt x="1928" y="1327"/>
                    </a:lnTo>
                    <a:lnTo>
                      <a:pt x="1932" y="1312"/>
                    </a:lnTo>
                    <a:lnTo>
                      <a:pt x="1935" y="1307"/>
                    </a:lnTo>
                    <a:lnTo>
                      <a:pt x="1939" y="1303"/>
                    </a:lnTo>
                    <a:lnTo>
                      <a:pt x="1943" y="1291"/>
                    </a:lnTo>
                    <a:lnTo>
                      <a:pt x="1947" y="1281"/>
                    </a:lnTo>
                    <a:lnTo>
                      <a:pt x="1951" y="1283"/>
                    </a:lnTo>
                    <a:lnTo>
                      <a:pt x="1955" y="1271"/>
                    </a:lnTo>
                    <a:lnTo>
                      <a:pt x="1959" y="1271"/>
                    </a:lnTo>
                    <a:lnTo>
                      <a:pt x="1963" y="1259"/>
                    </a:lnTo>
                    <a:lnTo>
                      <a:pt x="1967" y="1254"/>
                    </a:lnTo>
                    <a:lnTo>
                      <a:pt x="1971" y="1247"/>
                    </a:lnTo>
                    <a:lnTo>
                      <a:pt x="1975" y="1242"/>
                    </a:lnTo>
                    <a:lnTo>
                      <a:pt x="1979" y="1238"/>
                    </a:lnTo>
                    <a:lnTo>
                      <a:pt x="1983" y="1238"/>
                    </a:lnTo>
                    <a:lnTo>
                      <a:pt x="1987" y="1230"/>
                    </a:lnTo>
                    <a:lnTo>
                      <a:pt x="1991" y="1214"/>
                    </a:lnTo>
                    <a:lnTo>
                      <a:pt x="1995" y="1211"/>
                    </a:lnTo>
                    <a:lnTo>
                      <a:pt x="1999" y="1211"/>
                    </a:lnTo>
                    <a:lnTo>
                      <a:pt x="2003" y="1199"/>
                    </a:lnTo>
                    <a:lnTo>
                      <a:pt x="2006" y="1194"/>
                    </a:lnTo>
                    <a:lnTo>
                      <a:pt x="2010" y="1194"/>
                    </a:lnTo>
                    <a:lnTo>
                      <a:pt x="2014" y="1177"/>
                    </a:lnTo>
                    <a:lnTo>
                      <a:pt x="2018" y="1175"/>
                    </a:lnTo>
                    <a:lnTo>
                      <a:pt x="2022" y="1173"/>
                    </a:lnTo>
                    <a:lnTo>
                      <a:pt x="2026" y="1165"/>
                    </a:lnTo>
                    <a:lnTo>
                      <a:pt x="2030" y="1161"/>
                    </a:lnTo>
                    <a:lnTo>
                      <a:pt x="2034" y="1153"/>
                    </a:lnTo>
                    <a:lnTo>
                      <a:pt x="2038" y="1139"/>
                    </a:lnTo>
                    <a:lnTo>
                      <a:pt x="2042" y="1144"/>
                    </a:lnTo>
                    <a:lnTo>
                      <a:pt x="2046" y="1134"/>
                    </a:lnTo>
                    <a:lnTo>
                      <a:pt x="2050" y="1129"/>
                    </a:lnTo>
                    <a:lnTo>
                      <a:pt x="2054" y="1124"/>
                    </a:lnTo>
                    <a:lnTo>
                      <a:pt x="2058" y="1110"/>
                    </a:lnTo>
                    <a:lnTo>
                      <a:pt x="2062" y="1110"/>
                    </a:lnTo>
                    <a:lnTo>
                      <a:pt x="2066" y="1105"/>
                    </a:lnTo>
                    <a:lnTo>
                      <a:pt x="2070" y="1093"/>
                    </a:lnTo>
                    <a:lnTo>
                      <a:pt x="2073" y="1086"/>
                    </a:lnTo>
                    <a:lnTo>
                      <a:pt x="2077" y="1084"/>
                    </a:lnTo>
                    <a:lnTo>
                      <a:pt x="2081" y="1076"/>
                    </a:lnTo>
                    <a:lnTo>
                      <a:pt x="2085" y="1067"/>
                    </a:lnTo>
                    <a:lnTo>
                      <a:pt x="2089" y="1064"/>
                    </a:lnTo>
                    <a:lnTo>
                      <a:pt x="2093" y="1062"/>
                    </a:lnTo>
                    <a:lnTo>
                      <a:pt x="2097" y="1052"/>
                    </a:lnTo>
                    <a:lnTo>
                      <a:pt x="2101" y="1043"/>
                    </a:lnTo>
                    <a:lnTo>
                      <a:pt x="2105" y="1040"/>
                    </a:lnTo>
                    <a:lnTo>
                      <a:pt x="2109" y="1038"/>
                    </a:lnTo>
                    <a:lnTo>
                      <a:pt x="2113" y="1031"/>
                    </a:lnTo>
                    <a:lnTo>
                      <a:pt x="2117" y="1023"/>
                    </a:lnTo>
                    <a:lnTo>
                      <a:pt x="2121" y="1014"/>
                    </a:lnTo>
                    <a:lnTo>
                      <a:pt x="2125" y="1014"/>
                    </a:lnTo>
                    <a:lnTo>
                      <a:pt x="2129" y="1006"/>
                    </a:lnTo>
                    <a:lnTo>
                      <a:pt x="2133" y="1004"/>
                    </a:lnTo>
                    <a:lnTo>
                      <a:pt x="2137" y="992"/>
                    </a:lnTo>
                    <a:lnTo>
                      <a:pt x="2140" y="985"/>
                    </a:lnTo>
                    <a:lnTo>
                      <a:pt x="2144" y="982"/>
                    </a:lnTo>
                    <a:lnTo>
                      <a:pt x="2148" y="975"/>
                    </a:lnTo>
                    <a:lnTo>
                      <a:pt x="2152" y="966"/>
                    </a:lnTo>
                    <a:lnTo>
                      <a:pt x="2156" y="958"/>
                    </a:lnTo>
                    <a:lnTo>
                      <a:pt x="2160" y="956"/>
                    </a:lnTo>
                    <a:lnTo>
                      <a:pt x="2164" y="954"/>
                    </a:lnTo>
                    <a:lnTo>
                      <a:pt x="2168" y="941"/>
                    </a:lnTo>
                    <a:lnTo>
                      <a:pt x="2172" y="944"/>
                    </a:lnTo>
                    <a:lnTo>
                      <a:pt x="2176" y="937"/>
                    </a:lnTo>
                    <a:lnTo>
                      <a:pt x="2180" y="939"/>
                    </a:lnTo>
                    <a:lnTo>
                      <a:pt x="2184" y="929"/>
                    </a:lnTo>
                    <a:lnTo>
                      <a:pt x="2188" y="915"/>
                    </a:lnTo>
                    <a:lnTo>
                      <a:pt x="2192" y="908"/>
                    </a:lnTo>
                    <a:lnTo>
                      <a:pt x="2196" y="905"/>
                    </a:lnTo>
                    <a:lnTo>
                      <a:pt x="2200" y="903"/>
                    </a:lnTo>
                    <a:lnTo>
                      <a:pt x="2204" y="898"/>
                    </a:lnTo>
                    <a:lnTo>
                      <a:pt x="2208" y="893"/>
                    </a:lnTo>
                    <a:lnTo>
                      <a:pt x="2211" y="884"/>
                    </a:lnTo>
                    <a:lnTo>
                      <a:pt x="2215" y="876"/>
                    </a:lnTo>
                    <a:lnTo>
                      <a:pt x="2219" y="874"/>
                    </a:lnTo>
                    <a:lnTo>
                      <a:pt x="2223" y="874"/>
                    </a:lnTo>
                    <a:lnTo>
                      <a:pt x="2227" y="862"/>
                    </a:lnTo>
                    <a:lnTo>
                      <a:pt x="2231" y="857"/>
                    </a:lnTo>
                    <a:lnTo>
                      <a:pt x="2235" y="850"/>
                    </a:lnTo>
                    <a:lnTo>
                      <a:pt x="2239" y="843"/>
                    </a:lnTo>
                    <a:lnTo>
                      <a:pt x="2243" y="836"/>
                    </a:lnTo>
                    <a:lnTo>
                      <a:pt x="2247" y="836"/>
                    </a:lnTo>
                    <a:lnTo>
                      <a:pt x="2251" y="828"/>
                    </a:lnTo>
                    <a:lnTo>
                      <a:pt x="2255" y="814"/>
                    </a:lnTo>
                    <a:lnTo>
                      <a:pt x="2259" y="814"/>
                    </a:lnTo>
                    <a:lnTo>
                      <a:pt x="2263" y="814"/>
                    </a:lnTo>
                    <a:lnTo>
                      <a:pt x="2267" y="807"/>
                    </a:lnTo>
                    <a:lnTo>
                      <a:pt x="2271" y="799"/>
                    </a:lnTo>
                    <a:lnTo>
                      <a:pt x="2275" y="799"/>
                    </a:lnTo>
                    <a:lnTo>
                      <a:pt x="2278" y="792"/>
                    </a:lnTo>
                    <a:lnTo>
                      <a:pt x="2282" y="785"/>
                    </a:lnTo>
                    <a:lnTo>
                      <a:pt x="2286" y="775"/>
                    </a:lnTo>
                    <a:lnTo>
                      <a:pt x="2290" y="771"/>
                    </a:lnTo>
                    <a:lnTo>
                      <a:pt x="2294" y="773"/>
                    </a:lnTo>
                    <a:lnTo>
                      <a:pt x="2298" y="763"/>
                    </a:lnTo>
                    <a:lnTo>
                      <a:pt x="2302" y="758"/>
                    </a:lnTo>
                    <a:lnTo>
                      <a:pt x="2306" y="754"/>
                    </a:lnTo>
                    <a:lnTo>
                      <a:pt x="2310" y="749"/>
                    </a:lnTo>
                    <a:lnTo>
                      <a:pt x="2314" y="739"/>
                    </a:lnTo>
                    <a:lnTo>
                      <a:pt x="2318" y="744"/>
                    </a:lnTo>
                    <a:lnTo>
                      <a:pt x="2322" y="737"/>
                    </a:lnTo>
                    <a:lnTo>
                      <a:pt x="2326" y="725"/>
                    </a:lnTo>
                    <a:lnTo>
                      <a:pt x="2330" y="725"/>
                    </a:lnTo>
                    <a:lnTo>
                      <a:pt x="2334" y="715"/>
                    </a:lnTo>
                    <a:lnTo>
                      <a:pt x="2338" y="708"/>
                    </a:lnTo>
                    <a:lnTo>
                      <a:pt x="2342" y="703"/>
                    </a:lnTo>
                    <a:lnTo>
                      <a:pt x="2346" y="706"/>
                    </a:lnTo>
                    <a:lnTo>
                      <a:pt x="2349" y="693"/>
                    </a:lnTo>
                    <a:lnTo>
                      <a:pt x="2353" y="691"/>
                    </a:lnTo>
                    <a:lnTo>
                      <a:pt x="2357" y="686"/>
                    </a:lnTo>
                    <a:lnTo>
                      <a:pt x="2361" y="679"/>
                    </a:lnTo>
                    <a:lnTo>
                      <a:pt x="2365" y="669"/>
                    </a:lnTo>
                    <a:lnTo>
                      <a:pt x="2369" y="665"/>
                    </a:lnTo>
                    <a:lnTo>
                      <a:pt x="2373" y="662"/>
                    </a:lnTo>
                    <a:lnTo>
                      <a:pt x="2377" y="655"/>
                    </a:lnTo>
                    <a:lnTo>
                      <a:pt x="2381" y="653"/>
                    </a:lnTo>
                    <a:lnTo>
                      <a:pt x="2385" y="650"/>
                    </a:lnTo>
                    <a:lnTo>
                      <a:pt x="2389" y="636"/>
                    </a:lnTo>
                    <a:lnTo>
                      <a:pt x="2393" y="641"/>
                    </a:lnTo>
                    <a:lnTo>
                      <a:pt x="2397" y="626"/>
                    </a:lnTo>
                    <a:lnTo>
                      <a:pt x="2401" y="628"/>
                    </a:lnTo>
                    <a:lnTo>
                      <a:pt x="2405" y="628"/>
                    </a:lnTo>
                    <a:lnTo>
                      <a:pt x="2409" y="626"/>
                    </a:lnTo>
                    <a:lnTo>
                      <a:pt x="2413" y="609"/>
                    </a:lnTo>
                    <a:lnTo>
                      <a:pt x="2416" y="609"/>
                    </a:lnTo>
                    <a:lnTo>
                      <a:pt x="2420" y="609"/>
                    </a:lnTo>
                    <a:lnTo>
                      <a:pt x="2424" y="604"/>
                    </a:lnTo>
                    <a:lnTo>
                      <a:pt x="2428" y="595"/>
                    </a:lnTo>
                    <a:lnTo>
                      <a:pt x="2432" y="585"/>
                    </a:lnTo>
                    <a:lnTo>
                      <a:pt x="2436" y="590"/>
                    </a:lnTo>
                    <a:lnTo>
                      <a:pt x="2440" y="585"/>
                    </a:lnTo>
                    <a:lnTo>
                      <a:pt x="2444" y="576"/>
                    </a:lnTo>
                    <a:lnTo>
                      <a:pt x="2448" y="571"/>
                    </a:lnTo>
                    <a:lnTo>
                      <a:pt x="2452" y="576"/>
                    </a:lnTo>
                    <a:lnTo>
                      <a:pt x="2456" y="566"/>
                    </a:lnTo>
                    <a:lnTo>
                      <a:pt x="2460" y="566"/>
                    </a:lnTo>
                    <a:lnTo>
                      <a:pt x="2464" y="559"/>
                    </a:lnTo>
                    <a:lnTo>
                      <a:pt x="2468" y="554"/>
                    </a:lnTo>
                    <a:lnTo>
                      <a:pt x="2472" y="549"/>
                    </a:lnTo>
                    <a:lnTo>
                      <a:pt x="2476" y="530"/>
                    </a:lnTo>
                    <a:lnTo>
                      <a:pt x="2480" y="535"/>
                    </a:lnTo>
                    <a:lnTo>
                      <a:pt x="2483" y="542"/>
                    </a:lnTo>
                    <a:lnTo>
                      <a:pt x="2487" y="530"/>
                    </a:lnTo>
                    <a:lnTo>
                      <a:pt x="2491" y="518"/>
                    </a:lnTo>
                    <a:lnTo>
                      <a:pt x="2495" y="523"/>
                    </a:lnTo>
                    <a:lnTo>
                      <a:pt x="2499" y="513"/>
                    </a:lnTo>
                    <a:lnTo>
                      <a:pt x="2503" y="513"/>
                    </a:lnTo>
                    <a:lnTo>
                      <a:pt x="2507" y="506"/>
                    </a:lnTo>
                    <a:lnTo>
                      <a:pt x="2511" y="503"/>
                    </a:lnTo>
                    <a:lnTo>
                      <a:pt x="2515" y="506"/>
                    </a:lnTo>
                    <a:lnTo>
                      <a:pt x="2519" y="501"/>
                    </a:lnTo>
                    <a:lnTo>
                      <a:pt x="2523" y="494"/>
                    </a:lnTo>
                    <a:lnTo>
                      <a:pt x="2527" y="486"/>
                    </a:lnTo>
                    <a:lnTo>
                      <a:pt x="2531" y="484"/>
                    </a:lnTo>
                    <a:lnTo>
                      <a:pt x="2535" y="474"/>
                    </a:lnTo>
                    <a:lnTo>
                      <a:pt x="2539" y="477"/>
                    </a:lnTo>
                    <a:lnTo>
                      <a:pt x="2543" y="477"/>
                    </a:lnTo>
                    <a:lnTo>
                      <a:pt x="2547" y="472"/>
                    </a:lnTo>
                    <a:lnTo>
                      <a:pt x="2551" y="462"/>
                    </a:lnTo>
                    <a:lnTo>
                      <a:pt x="2554" y="455"/>
                    </a:lnTo>
                    <a:lnTo>
                      <a:pt x="2558" y="453"/>
                    </a:lnTo>
                    <a:lnTo>
                      <a:pt x="2562" y="453"/>
                    </a:lnTo>
                    <a:lnTo>
                      <a:pt x="2566" y="445"/>
                    </a:lnTo>
                    <a:lnTo>
                      <a:pt x="2570" y="443"/>
                    </a:lnTo>
                    <a:lnTo>
                      <a:pt x="2574" y="445"/>
                    </a:lnTo>
                    <a:lnTo>
                      <a:pt x="2578" y="436"/>
                    </a:lnTo>
                    <a:lnTo>
                      <a:pt x="2582" y="429"/>
                    </a:lnTo>
                    <a:lnTo>
                      <a:pt x="2586" y="429"/>
                    </a:lnTo>
                    <a:lnTo>
                      <a:pt x="2590" y="419"/>
                    </a:lnTo>
                    <a:lnTo>
                      <a:pt x="2594" y="421"/>
                    </a:lnTo>
                    <a:lnTo>
                      <a:pt x="2598" y="419"/>
                    </a:lnTo>
                    <a:lnTo>
                      <a:pt x="2602" y="412"/>
                    </a:lnTo>
                    <a:lnTo>
                      <a:pt x="2606" y="405"/>
                    </a:lnTo>
                    <a:lnTo>
                      <a:pt x="2610" y="409"/>
                    </a:lnTo>
                    <a:lnTo>
                      <a:pt x="2614" y="402"/>
                    </a:lnTo>
                    <a:lnTo>
                      <a:pt x="2618" y="397"/>
                    </a:lnTo>
                    <a:lnTo>
                      <a:pt x="2621" y="390"/>
                    </a:lnTo>
                    <a:lnTo>
                      <a:pt x="2625" y="393"/>
                    </a:lnTo>
                    <a:lnTo>
                      <a:pt x="2629" y="385"/>
                    </a:lnTo>
                    <a:lnTo>
                      <a:pt x="2633" y="388"/>
                    </a:lnTo>
                    <a:lnTo>
                      <a:pt x="2637" y="373"/>
                    </a:lnTo>
                    <a:lnTo>
                      <a:pt x="2641" y="378"/>
                    </a:lnTo>
                    <a:lnTo>
                      <a:pt x="2645" y="378"/>
                    </a:lnTo>
                    <a:lnTo>
                      <a:pt x="2649" y="364"/>
                    </a:lnTo>
                    <a:lnTo>
                      <a:pt x="2653" y="361"/>
                    </a:lnTo>
                    <a:lnTo>
                      <a:pt x="2657" y="361"/>
                    </a:lnTo>
                    <a:lnTo>
                      <a:pt x="2661" y="354"/>
                    </a:lnTo>
                    <a:lnTo>
                      <a:pt x="2665" y="356"/>
                    </a:lnTo>
                    <a:lnTo>
                      <a:pt x="2669" y="347"/>
                    </a:lnTo>
                    <a:lnTo>
                      <a:pt x="2673" y="340"/>
                    </a:lnTo>
                    <a:lnTo>
                      <a:pt x="2677" y="344"/>
                    </a:lnTo>
                    <a:lnTo>
                      <a:pt x="2681" y="342"/>
                    </a:lnTo>
                    <a:lnTo>
                      <a:pt x="2685" y="330"/>
                    </a:lnTo>
                    <a:lnTo>
                      <a:pt x="2688" y="332"/>
                    </a:lnTo>
                    <a:lnTo>
                      <a:pt x="2692" y="335"/>
                    </a:lnTo>
                    <a:lnTo>
                      <a:pt x="2696" y="318"/>
                    </a:lnTo>
                    <a:lnTo>
                      <a:pt x="2700" y="325"/>
                    </a:lnTo>
                    <a:lnTo>
                      <a:pt x="2704" y="320"/>
                    </a:lnTo>
                    <a:lnTo>
                      <a:pt x="2708" y="315"/>
                    </a:lnTo>
                    <a:lnTo>
                      <a:pt x="2712" y="313"/>
                    </a:lnTo>
                    <a:lnTo>
                      <a:pt x="2716" y="315"/>
                    </a:lnTo>
                    <a:lnTo>
                      <a:pt x="2720" y="308"/>
                    </a:lnTo>
                    <a:lnTo>
                      <a:pt x="2724" y="299"/>
                    </a:lnTo>
                    <a:lnTo>
                      <a:pt x="2728" y="306"/>
                    </a:lnTo>
                    <a:lnTo>
                      <a:pt x="2732" y="296"/>
                    </a:lnTo>
                    <a:lnTo>
                      <a:pt x="2736" y="299"/>
                    </a:lnTo>
                    <a:lnTo>
                      <a:pt x="2740" y="299"/>
                    </a:lnTo>
                    <a:lnTo>
                      <a:pt x="2744" y="299"/>
                    </a:lnTo>
                    <a:lnTo>
                      <a:pt x="2748" y="294"/>
                    </a:lnTo>
                    <a:lnTo>
                      <a:pt x="2752" y="279"/>
                    </a:lnTo>
                    <a:lnTo>
                      <a:pt x="2756" y="279"/>
                    </a:lnTo>
                    <a:lnTo>
                      <a:pt x="2759" y="284"/>
                    </a:lnTo>
                    <a:lnTo>
                      <a:pt x="2763" y="277"/>
                    </a:lnTo>
                    <a:lnTo>
                      <a:pt x="2767" y="282"/>
                    </a:lnTo>
                    <a:lnTo>
                      <a:pt x="2771" y="267"/>
                    </a:lnTo>
                    <a:lnTo>
                      <a:pt x="2775" y="265"/>
                    </a:lnTo>
                    <a:lnTo>
                      <a:pt x="2779" y="267"/>
                    </a:lnTo>
                    <a:lnTo>
                      <a:pt x="2783" y="255"/>
                    </a:lnTo>
                    <a:lnTo>
                      <a:pt x="2787" y="258"/>
                    </a:lnTo>
                    <a:lnTo>
                      <a:pt x="2791" y="253"/>
                    </a:lnTo>
                    <a:lnTo>
                      <a:pt x="2795" y="253"/>
                    </a:lnTo>
                    <a:lnTo>
                      <a:pt x="2799" y="248"/>
                    </a:lnTo>
                    <a:lnTo>
                      <a:pt x="2803" y="243"/>
                    </a:lnTo>
                    <a:lnTo>
                      <a:pt x="2807" y="238"/>
                    </a:lnTo>
                    <a:lnTo>
                      <a:pt x="2811" y="238"/>
                    </a:lnTo>
                    <a:lnTo>
                      <a:pt x="2815" y="236"/>
                    </a:lnTo>
                    <a:lnTo>
                      <a:pt x="2819" y="234"/>
                    </a:lnTo>
                    <a:lnTo>
                      <a:pt x="2823" y="231"/>
                    </a:lnTo>
                    <a:lnTo>
                      <a:pt x="2826" y="229"/>
                    </a:lnTo>
                    <a:lnTo>
                      <a:pt x="2830" y="224"/>
                    </a:lnTo>
                    <a:lnTo>
                      <a:pt x="2834" y="229"/>
                    </a:lnTo>
                    <a:lnTo>
                      <a:pt x="2838" y="219"/>
                    </a:lnTo>
                    <a:lnTo>
                      <a:pt x="2842" y="214"/>
                    </a:lnTo>
                    <a:lnTo>
                      <a:pt x="2846" y="214"/>
                    </a:lnTo>
                    <a:lnTo>
                      <a:pt x="2850" y="217"/>
                    </a:lnTo>
                    <a:lnTo>
                      <a:pt x="2854" y="210"/>
                    </a:lnTo>
                    <a:lnTo>
                      <a:pt x="2858" y="207"/>
                    </a:lnTo>
                    <a:lnTo>
                      <a:pt x="2862" y="205"/>
                    </a:lnTo>
                    <a:lnTo>
                      <a:pt x="2866" y="200"/>
                    </a:lnTo>
                    <a:lnTo>
                      <a:pt x="2870" y="200"/>
                    </a:lnTo>
                    <a:lnTo>
                      <a:pt x="2874" y="197"/>
                    </a:lnTo>
                    <a:lnTo>
                      <a:pt x="2878" y="193"/>
                    </a:lnTo>
                    <a:lnTo>
                      <a:pt x="2882" y="195"/>
                    </a:lnTo>
                    <a:lnTo>
                      <a:pt x="2886" y="193"/>
                    </a:lnTo>
                    <a:lnTo>
                      <a:pt x="2890" y="190"/>
                    </a:lnTo>
                    <a:lnTo>
                      <a:pt x="2894" y="18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3" name="Line 3205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4" name="Line 3206"/>
              <p:cNvSpPr>
                <a:spLocks noChangeShapeType="1"/>
              </p:cNvSpPr>
              <p:nvPr/>
            </p:nvSpPr>
            <p:spPr bwMode="auto">
              <a:xfrm flipV="1">
                <a:off x="300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5" name="Line 3207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6" name="Line 3208"/>
              <p:cNvSpPr>
                <a:spLocks noChangeShapeType="1"/>
              </p:cNvSpPr>
              <p:nvPr/>
            </p:nvSpPr>
            <p:spPr bwMode="auto">
              <a:xfrm flipV="1"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7" name="Line 3209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8" name="Line 3210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59" name="Line 3211"/>
              <p:cNvSpPr>
                <a:spLocks noChangeShapeType="1"/>
              </p:cNvSpPr>
              <p:nvPr/>
            </p:nvSpPr>
            <p:spPr bwMode="auto">
              <a:xfrm flipV="1">
                <a:off x="301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0" name="Freeform 3212"/>
              <p:cNvSpPr>
                <a:spLocks/>
              </p:cNvSpPr>
              <p:nvPr/>
            </p:nvSpPr>
            <p:spPr bwMode="auto">
              <a:xfrm>
                <a:off x="3016" y="2016"/>
                <a:ext cx="10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12" y="1"/>
                  </a:cxn>
                  <a:cxn ang="0">
                    <a:pos x="16" y="1"/>
                  </a:cxn>
                </a:cxnLst>
                <a:rect l="0" t="0" r="r" b="b"/>
                <a:pathLst>
                  <a:path w="16" h="1">
                    <a:moveTo>
                      <a:pt x="0" y="1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1" name="Line 3213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2" name="Line 3214"/>
              <p:cNvSpPr>
                <a:spLocks noChangeShapeType="1"/>
              </p:cNvSpPr>
              <p:nvPr/>
            </p:nvSpPr>
            <p:spPr bwMode="auto">
              <a:xfrm flipV="1">
                <a:off x="302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3" name="Freeform 3215"/>
              <p:cNvSpPr>
                <a:spLocks/>
              </p:cNvSpPr>
              <p:nvPr/>
            </p:nvSpPr>
            <p:spPr bwMode="auto">
              <a:xfrm flipV="1">
                <a:off x="3030" y="911"/>
                <a:ext cx="1783" cy="110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5"/>
                  </a:cxn>
                  <a:cxn ang="0">
                    <a:pos x="150" y="12"/>
                  </a:cxn>
                  <a:cxn ang="0">
                    <a:pos x="201" y="28"/>
                  </a:cxn>
                  <a:cxn ang="0">
                    <a:pos x="252" y="47"/>
                  </a:cxn>
                  <a:cxn ang="0">
                    <a:pos x="303" y="76"/>
                  </a:cxn>
                  <a:cxn ang="0">
                    <a:pos x="355" y="116"/>
                  </a:cxn>
                  <a:cxn ang="0">
                    <a:pos x="406" y="167"/>
                  </a:cxn>
                  <a:cxn ang="0">
                    <a:pos x="457" y="228"/>
                  </a:cxn>
                  <a:cxn ang="0">
                    <a:pos x="508" y="302"/>
                  </a:cxn>
                  <a:cxn ang="0">
                    <a:pos x="560" y="384"/>
                  </a:cxn>
                  <a:cxn ang="0">
                    <a:pos x="611" y="477"/>
                  </a:cxn>
                  <a:cxn ang="0">
                    <a:pos x="662" y="578"/>
                  </a:cxn>
                  <a:cxn ang="0">
                    <a:pos x="713" y="684"/>
                  </a:cxn>
                  <a:cxn ang="0">
                    <a:pos x="765" y="797"/>
                  </a:cxn>
                  <a:cxn ang="0">
                    <a:pos x="816" y="913"/>
                  </a:cxn>
                  <a:cxn ang="0">
                    <a:pos x="867" y="1030"/>
                  </a:cxn>
                  <a:cxn ang="0">
                    <a:pos x="918" y="1145"/>
                  </a:cxn>
                  <a:cxn ang="0">
                    <a:pos x="970" y="1256"/>
                  </a:cxn>
                  <a:cxn ang="0">
                    <a:pos x="1021" y="1366"/>
                  </a:cxn>
                  <a:cxn ang="0">
                    <a:pos x="1072" y="1468"/>
                  </a:cxn>
                  <a:cxn ang="0">
                    <a:pos x="1123" y="1559"/>
                  </a:cxn>
                  <a:cxn ang="0">
                    <a:pos x="1175" y="1644"/>
                  </a:cxn>
                  <a:cxn ang="0">
                    <a:pos x="1226" y="1719"/>
                  </a:cxn>
                  <a:cxn ang="0">
                    <a:pos x="1277" y="1781"/>
                  </a:cxn>
                  <a:cxn ang="0">
                    <a:pos x="1328" y="1833"/>
                  </a:cxn>
                  <a:cxn ang="0">
                    <a:pos x="1380" y="1873"/>
                  </a:cxn>
                  <a:cxn ang="0">
                    <a:pos x="1431" y="1900"/>
                  </a:cxn>
                  <a:cxn ang="0">
                    <a:pos x="1482" y="1915"/>
                  </a:cxn>
                  <a:cxn ang="0">
                    <a:pos x="1533" y="1919"/>
                  </a:cxn>
                  <a:cxn ang="0">
                    <a:pos x="1585" y="1911"/>
                  </a:cxn>
                  <a:cxn ang="0">
                    <a:pos x="1636" y="1893"/>
                  </a:cxn>
                  <a:cxn ang="0">
                    <a:pos x="1687" y="1864"/>
                  </a:cxn>
                  <a:cxn ang="0">
                    <a:pos x="1738" y="1827"/>
                  </a:cxn>
                  <a:cxn ang="0">
                    <a:pos x="1790" y="1781"/>
                  </a:cxn>
                  <a:cxn ang="0">
                    <a:pos x="1841" y="1728"/>
                  </a:cxn>
                  <a:cxn ang="0">
                    <a:pos x="1892" y="1670"/>
                  </a:cxn>
                  <a:cxn ang="0">
                    <a:pos x="1943" y="1604"/>
                  </a:cxn>
                  <a:cxn ang="0">
                    <a:pos x="1995" y="1535"/>
                  </a:cxn>
                  <a:cxn ang="0">
                    <a:pos x="2046" y="1463"/>
                  </a:cxn>
                  <a:cxn ang="0">
                    <a:pos x="2097" y="1385"/>
                  </a:cxn>
                  <a:cxn ang="0">
                    <a:pos x="2148" y="1309"/>
                  </a:cxn>
                  <a:cxn ang="0">
                    <a:pos x="2200" y="1232"/>
                  </a:cxn>
                  <a:cxn ang="0">
                    <a:pos x="2251" y="1154"/>
                  </a:cxn>
                  <a:cxn ang="0">
                    <a:pos x="2302" y="1076"/>
                  </a:cxn>
                  <a:cxn ang="0">
                    <a:pos x="2353" y="1000"/>
                  </a:cxn>
                  <a:cxn ang="0">
                    <a:pos x="2405" y="926"/>
                  </a:cxn>
                  <a:cxn ang="0">
                    <a:pos x="2456" y="853"/>
                  </a:cxn>
                  <a:cxn ang="0">
                    <a:pos x="2507" y="782"/>
                  </a:cxn>
                  <a:cxn ang="0">
                    <a:pos x="2558" y="716"/>
                  </a:cxn>
                  <a:cxn ang="0">
                    <a:pos x="2610" y="650"/>
                  </a:cxn>
                  <a:cxn ang="0">
                    <a:pos x="2661" y="591"/>
                  </a:cxn>
                  <a:cxn ang="0">
                    <a:pos x="2712" y="534"/>
                  </a:cxn>
                  <a:cxn ang="0">
                    <a:pos x="2763" y="480"/>
                  </a:cxn>
                  <a:cxn ang="0">
                    <a:pos x="2815" y="429"/>
                  </a:cxn>
                  <a:cxn ang="0">
                    <a:pos x="2866" y="383"/>
                  </a:cxn>
                  <a:cxn ang="0">
                    <a:pos x="2917" y="339"/>
                  </a:cxn>
                  <a:cxn ang="0">
                    <a:pos x="2968" y="300"/>
                  </a:cxn>
                  <a:cxn ang="0">
                    <a:pos x="3020" y="263"/>
                  </a:cxn>
                  <a:cxn ang="0">
                    <a:pos x="3071" y="231"/>
                  </a:cxn>
                </a:cxnLst>
                <a:rect l="0" t="0" r="r" b="b"/>
                <a:pathLst>
                  <a:path w="3095" h="1919">
                    <a:moveTo>
                      <a:pt x="0" y="1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1" y="3"/>
                    </a:lnTo>
                    <a:lnTo>
                      <a:pt x="75" y="3"/>
                    </a:lnTo>
                    <a:lnTo>
                      <a:pt x="79" y="3"/>
                    </a:lnTo>
                    <a:lnTo>
                      <a:pt x="82" y="5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4" y="5"/>
                    </a:lnTo>
                    <a:lnTo>
                      <a:pt x="98" y="5"/>
                    </a:lnTo>
                    <a:lnTo>
                      <a:pt x="102" y="5"/>
                    </a:lnTo>
                    <a:lnTo>
                      <a:pt x="106" y="5"/>
                    </a:lnTo>
                    <a:lnTo>
                      <a:pt x="110" y="6"/>
                    </a:lnTo>
                    <a:lnTo>
                      <a:pt x="114" y="7"/>
                    </a:lnTo>
                    <a:lnTo>
                      <a:pt x="118" y="5"/>
                    </a:lnTo>
                    <a:lnTo>
                      <a:pt x="122" y="7"/>
                    </a:lnTo>
                    <a:lnTo>
                      <a:pt x="126" y="9"/>
                    </a:lnTo>
                    <a:lnTo>
                      <a:pt x="130" y="9"/>
                    </a:lnTo>
                    <a:lnTo>
                      <a:pt x="134" y="8"/>
                    </a:lnTo>
                    <a:lnTo>
                      <a:pt x="138" y="10"/>
                    </a:lnTo>
                    <a:lnTo>
                      <a:pt x="142" y="12"/>
                    </a:lnTo>
                    <a:lnTo>
                      <a:pt x="146" y="11"/>
                    </a:lnTo>
                    <a:lnTo>
                      <a:pt x="150" y="12"/>
                    </a:lnTo>
                    <a:lnTo>
                      <a:pt x="153" y="14"/>
                    </a:lnTo>
                    <a:lnTo>
                      <a:pt x="157" y="15"/>
                    </a:lnTo>
                    <a:lnTo>
                      <a:pt x="161" y="15"/>
                    </a:lnTo>
                    <a:lnTo>
                      <a:pt x="165" y="16"/>
                    </a:lnTo>
                    <a:lnTo>
                      <a:pt x="169" y="17"/>
                    </a:lnTo>
                    <a:lnTo>
                      <a:pt x="173" y="20"/>
                    </a:lnTo>
                    <a:lnTo>
                      <a:pt x="177" y="20"/>
                    </a:lnTo>
                    <a:lnTo>
                      <a:pt x="181" y="21"/>
                    </a:lnTo>
                    <a:lnTo>
                      <a:pt x="185" y="21"/>
                    </a:lnTo>
                    <a:lnTo>
                      <a:pt x="189" y="23"/>
                    </a:lnTo>
                    <a:lnTo>
                      <a:pt x="193" y="24"/>
                    </a:lnTo>
                    <a:lnTo>
                      <a:pt x="197" y="25"/>
                    </a:lnTo>
                    <a:lnTo>
                      <a:pt x="201" y="28"/>
                    </a:lnTo>
                    <a:lnTo>
                      <a:pt x="205" y="27"/>
                    </a:lnTo>
                    <a:lnTo>
                      <a:pt x="209" y="28"/>
                    </a:lnTo>
                    <a:lnTo>
                      <a:pt x="213" y="31"/>
                    </a:lnTo>
                    <a:lnTo>
                      <a:pt x="217" y="32"/>
                    </a:lnTo>
                    <a:lnTo>
                      <a:pt x="220" y="33"/>
                    </a:lnTo>
                    <a:lnTo>
                      <a:pt x="224" y="34"/>
                    </a:lnTo>
                    <a:lnTo>
                      <a:pt x="228" y="36"/>
                    </a:lnTo>
                    <a:lnTo>
                      <a:pt x="232" y="38"/>
                    </a:lnTo>
                    <a:lnTo>
                      <a:pt x="236" y="41"/>
                    </a:lnTo>
                    <a:lnTo>
                      <a:pt x="240" y="43"/>
                    </a:lnTo>
                    <a:lnTo>
                      <a:pt x="244" y="43"/>
                    </a:lnTo>
                    <a:lnTo>
                      <a:pt x="248" y="45"/>
                    </a:lnTo>
                    <a:lnTo>
                      <a:pt x="252" y="47"/>
                    </a:lnTo>
                    <a:lnTo>
                      <a:pt x="256" y="48"/>
                    </a:lnTo>
                    <a:lnTo>
                      <a:pt x="260" y="51"/>
                    </a:lnTo>
                    <a:lnTo>
                      <a:pt x="264" y="54"/>
                    </a:lnTo>
                    <a:lnTo>
                      <a:pt x="268" y="55"/>
                    </a:lnTo>
                    <a:lnTo>
                      <a:pt x="272" y="59"/>
                    </a:lnTo>
                    <a:lnTo>
                      <a:pt x="276" y="59"/>
                    </a:lnTo>
                    <a:lnTo>
                      <a:pt x="280" y="61"/>
                    </a:lnTo>
                    <a:lnTo>
                      <a:pt x="284" y="64"/>
                    </a:lnTo>
                    <a:lnTo>
                      <a:pt x="287" y="66"/>
                    </a:lnTo>
                    <a:lnTo>
                      <a:pt x="291" y="68"/>
                    </a:lnTo>
                    <a:lnTo>
                      <a:pt x="295" y="71"/>
                    </a:lnTo>
                    <a:lnTo>
                      <a:pt x="299" y="74"/>
                    </a:lnTo>
                    <a:lnTo>
                      <a:pt x="303" y="76"/>
                    </a:lnTo>
                    <a:lnTo>
                      <a:pt x="307" y="78"/>
                    </a:lnTo>
                    <a:lnTo>
                      <a:pt x="311" y="83"/>
                    </a:lnTo>
                    <a:lnTo>
                      <a:pt x="315" y="85"/>
                    </a:lnTo>
                    <a:lnTo>
                      <a:pt x="319" y="87"/>
                    </a:lnTo>
                    <a:lnTo>
                      <a:pt x="323" y="92"/>
                    </a:lnTo>
                    <a:lnTo>
                      <a:pt x="327" y="93"/>
                    </a:lnTo>
                    <a:lnTo>
                      <a:pt x="331" y="97"/>
                    </a:lnTo>
                    <a:lnTo>
                      <a:pt x="335" y="99"/>
                    </a:lnTo>
                    <a:lnTo>
                      <a:pt x="339" y="102"/>
                    </a:lnTo>
                    <a:lnTo>
                      <a:pt x="343" y="105"/>
                    </a:lnTo>
                    <a:lnTo>
                      <a:pt x="347" y="110"/>
                    </a:lnTo>
                    <a:lnTo>
                      <a:pt x="351" y="112"/>
                    </a:lnTo>
                    <a:lnTo>
                      <a:pt x="355" y="116"/>
                    </a:lnTo>
                    <a:lnTo>
                      <a:pt x="358" y="119"/>
                    </a:lnTo>
                    <a:lnTo>
                      <a:pt x="362" y="124"/>
                    </a:lnTo>
                    <a:lnTo>
                      <a:pt x="366" y="127"/>
                    </a:lnTo>
                    <a:lnTo>
                      <a:pt x="370" y="130"/>
                    </a:lnTo>
                    <a:lnTo>
                      <a:pt x="374" y="135"/>
                    </a:lnTo>
                    <a:lnTo>
                      <a:pt x="378" y="137"/>
                    </a:lnTo>
                    <a:lnTo>
                      <a:pt x="382" y="141"/>
                    </a:lnTo>
                    <a:lnTo>
                      <a:pt x="386" y="146"/>
                    </a:lnTo>
                    <a:lnTo>
                      <a:pt x="390" y="151"/>
                    </a:lnTo>
                    <a:lnTo>
                      <a:pt x="394" y="154"/>
                    </a:lnTo>
                    <a:lnTo>
                      <a:pt x="398" y="158"/>
                    </a:lnTo>
                    <a:lnTo>
                      <a:pt x="402" y="161"/>
                    </a:lnTo>
                    <a:lnTo>
                      <a:pt x="406" y="167"/>
                    </a:lnTo>
                    <a:lnTo>
                      <a:pt x="410" y="171"/>
                    </a:lnTo>
                    <a:lnTo>
                      <a:pt x="414" y="176"/>
                    </a:lnTo>
                    <a:lnTo>
                      <a:pt x="418" y="179"/>
                    </a:lnTo>
                    <a:lnTo>
                      <a:pt x="422" y="184"/>
                    </a:lnTo>
                    <a:lnTo>
                      <a:pt x="425" y="188"/>
                    </a:lnTo>
                    <a:lnTo>
                      <a:pt x="429" y="192"/>
                    </a:lnTo>
                    <a:lnTo>
                      <a:pt x="433" y="197"/>
                    </a:lnTo>
                    <a:lnTo>
                      <a:pt x="437" y="203"/>
                    </a:lnTo>
                    <a:lnTo>
                      <a:pt x="441" y="208"/>
                    </a:lnTo>
                    <a:lnTo>
                      <a:pt x="445" y="212"/>
                    </a:lnTo>
                    <a:lnTo>
                      <a:pt x="449" y="218"/>
                    </a:lnTo>
                    <a:lnTo>
                      <a:pt x="453" y="223"/>
                    </a:lnTo>
                    <a:lnTo>
                      <a:pt x="457" y="228"/>
                    </a:lnTo>
                    <a:lnTo>
                      <a:pt x="461" y="234"/>
                    </a:lnTo>
                    <a:lnTo>
                      <a:pt x="465" y="239"/>
                    </a:lnTo>
                    <a:lnTo>
                      <a:pt x="469" y="244"/>
                    </a:lnTo>
                    <a:lnTo>
                      <a:pt x="473" y="249"/>
                    </a:lnTo>
                    <a:lnTo>
                      <a:pt x="477" y="255"/>
                    </a:lnTo>
                    <a:lnTo>
                      <a:pt x="481" y="260"/>
                    </a:lnTo>
                    <a:lnTo>
                      <a:pt x="485" y="266"/>
                    </a:lnTo>
                    <a:lnTo>
                      <a:pt x="489" y="272"/>
                    </a:lnTo>
                    <a:lnTo>
                      <a:pt x="492" y="276"/>
                    </a:lnTo>
                    <a:lnTo>
                      <a:pt x="496" y="283"/>
                    </a:lnTo>
                    <a:lnTo>
                      <a:pt x="500" y="289"/>
                    </a:lnTo>
                    <a:lnTo>
                      <a:pt x="504" y="295"/>
                    </a:lnTo>
                    <a:lnTo>
                      <a:pt x="508" y="302"/>
                    </a:lnTo>
                    <a:lnTo>
                      <a:pt x="512" y="307"/>
                    </a:lnTo>
                    <a:lnTo>
                      <a:pt x="516" y="313"/>
                    </a:lnTo>
                    <a:lnTo>
                      <a:pt x="520" y="319"/>
                    </a:lnTo>
                    <a:lnTo>
                      <a:pt x="524" y="325"/>
                    </a:lnTo>
                    <a:lnTo>
                      <a:pt x="528" y="331"/>
                    </a:lnTo>
                    <a:lnTo>
                      <a:pt x="532" y="338"/>
                    </a:lnTo>
                    <a:lnTo>
                      <a:pt x="536" y="344"/>
                    </a:lnTo>
                    <a:lnTo>
                      <a:pt x="540" y="350"/>
                    </a:lnTo>
                    <a:lnTo>
                      <a:pt x="544" y="357"/>
                    </a:lnTo>
                    <a:lnTo>
                      <a:pt x="548" y="364"/>
                    </a:lnTo>
                    <a:lnTo>
                      <a:pt x="552" y="371"/>
                    </a:lnTo>
                    <a:lnTo>
                      <a:pt x="556" y="377"/>
                    </a:lnTo>
                    <a:lnTo>
                      <a:pt x="560" y="384"/>
                    </a:lnTo>
                    <a:lnTo>
                      <a:pt x="563" y="391"/>
                    </a:lnTo>
                    <a:lnTo>
                      <a:pt x="567" y="398"/>
                    </a:lnTo>
                    <a:lnTo>
                      <a:pt x="571" y="405"/>
                    </a:lnTo>
                    <a:lnTo>
                      <a:pt x="575" y="412"/>
                    </a:lnTo>
                    <a:lnTo>
                      <a:pt x="579" y="418"/>
                    </a:lnTo>
                    <a:lnTo>
                      <a:pt x="583" y="425"/>
                    </a:lnTo>
                    <a:lnTo>
                      <a:pt x="587" y="432"/>
                    </a:lnTo>
                    <a:lnTo>
                      <a:pt x="591" y="439"/>
                    </a:lnTo>
                    <a:lnTo>
                      <a:pt x="595" y="446"/>
                    </a:lnTo>
                    <a:lnTo>
                      <a:pt x="599" y="454"/>
                    </a:lnTo>
                    <a:lnTo>
                      <a:pt x="603" y="462"/>
                    </a:lnTo>
                    <a:lnTo>
                      <a:pt x="607" y="468"/>
                    </a:lnTo>
                    <a:lnTo>
                      <a:pt x="611" y="477"/>
                    </a:lnTo>
                    <a:lnTo>
                      <a:pt x="615" y="484"/>
                    </a:lnTo>
                    <a:lnTo>
                      <a:pt x="619" y="493"/>
                    </a:lnTo>
                    <a:lnTo>
                      <a:pt x="623" y="500"/>
                    </a:lnTo>
                    <a:lnTo>
                      <a:pt x="627" y="507"/>
                    </a:lnTo>
                    <a:lnTo>
                      <a:pt x="630" y="515"/>
                    </a:lnTo>
                    <a:lnTo>
                      <a:pt x="634" y="523"/>
                    </a:lnTo>
                    <a:lnTo>
                      <a:pt x="638" y="530"/>
                    </a:lnTo>
                    <a:lnTo>
                      <a:pt x="642" y="538"/>
                    </a:lnTo>
                    <a:lnTo>
                      <a:pt x="646" y="546"/>
                    </a:lnTo>
                    <a:lnTo>
                      <a:pt x="650" y="555"/>
                    </a:lnTo>
                    <a:lnTo>
                      <a:pt x="654" y="561"/>
                    </a:lnTo>
                    <a:lnTo>
                      <a:pt x="658" y="570"/>
                    </a:lnTo>
                    <a:lnTo>
                      <a:pt x="662" y="578"/>
                    </a:lnTo>
                    <a:lnTo>
                      <a:pt x="666" y="586"/>
                    </a:lnTo>
                    <a:lnTo>
                      <a:pt x="670" y="593"/>
                    </a:lnTo>
                    <a:lnTo>
                      <a:pt x="674" y="601"/>
                    </a:lnTo>
                    <a:lnTo>
                      <a:pt x="678" y="610"/>
                    </a:lnTo>
                    <a:lnTo>
                      <a:pt x="682" y="619"/>
                    </a:lnTo>
                    <a:lnTo>
                      <a:pt x="686" y="629"/>
                    </a:lnTo>
                    <a:lnTo>
                      <a:pt x="690" y="635"/>
                    </a:lnTo>
                    <a:lnTo>
                      <a:pt x="694" y="643"/>
                    </a:lnTo>
                    <a:lnTo>
                      <a:pt x="698" y="651"/>
                    </a:lnTo>
                    <a:lnTo>
                      <a:pt x="701" y="660"/>
                    </a:lnTo>
                    <a:lnTo>
                      <a:pt x="705" y="669"/>
                    </a:lnTo>
                    <a:lnTo>
                      <a:pt x="709" y="677"/>
                    </a:lnTo>
                    <a:lnTo>
                      <a:pt x="713" y="684"/>
                    </a:lnTo>
                    <a:lnTo>
                      <a:pt x="717" y="692"/>
                    </a:lnTo>
                    <a:lnTo>
                      <a:pt x="721" y="701"/>
                    </a:lnTo>
                    <a:lnTo>
                      <a:pt x="725" y="711"/>
                    </a:lnTo>
                    <a:lnTo>
                      <a:pt x="729" y="719"/>
                    </a:lnTo>
                    <a:lnTo>
                      <a:pt x="733" y="728"/>
                    </a:lnTo>
                    <a:lnTo>
                      <a:pt x="737" y="738"/>
                    </a:lnTo>
                    <a:lnTo>
                      <a:pt x="741" y="746"/>
                    </a:lnTo>
                    <a:lnTo>
                      <a:pt x="745" y="755"/>
                    </a:lnTo>
                    <a:lnTo>
                      <a:pt x="749" y="764"/>
                    </a:lnTo>
                    <a:lnTo>
                      <a:pt x="753" y="772"/>
                    </a:lnTo>
                    <a:lnTo>
                      <a:pt x="757" y="779"/>
                    </a:lnTo>
                    <a:lnTo>
                      <a:pt x="761" y="788"/>
                    </a:lnTo>
                    <a:lnTo>
                      <a:pt x="765" y="797"/>
                    </a:lnTo>
                    <a:lnTo>
                      <a:pt x="768" y="808"/>
                    </a:lnTo>
                    <a:lnTo>
                      <a:pt x="772" y="816"/>
                    </a:lnTo>
                    <a:lnTo>
                      <a:pt x="776" y="825"/>
                    </a:lnTo>
                    <a:lnTo>
                      <a:pt x="780" y="834"/>
                    </a:lnTo>
                    <a:lnTo>
                      <a:pt x="784" y="842"/>
                    </a:lnTo>
                    <a:lnTo>
                      <a:pt x="788" y="852"/>
                    </a:lnTo>
                    <a:lnTo>
                      <a:pt x="792" y="859"/>
                    </a:lnTo>
                    <a:lnTo>
                      <a:pt x="796" y="869"/>
                    </a:lnTo>
                    <a:lnTo>
                      <a:pt x="800" y="879"/>
                    </a:lnTo>
                    <a:lnTo>
                      <a:pt x="804" y="885"/>
                    </a:lnTo>
                    <a:lnTo>
                      <a:pt x="808" y="896"/>
                    </a:lnTo>
                    <a:lnTo>
                      <a:pt x="812" y="905"/>
                    </a:lnTo>
                    <a:lnTo>
                      <a:pt x="816" y="913"/>
                    </a:lnTo>
                    <a:lnTo>
                      <a:pt x="820" y="925"/>
                    </a:lnTo>
                    <a:lnTo>
                      <a:pt x="824" y="931"/>
                    </a:lnTo>
                    <a:lnTo>
                      <a:pt x="828" y="940"/>
                    </a:lnTo>
                    <a:lnTo>
                      <a:pt x="832" y="950"/>
                    </a:lnTo>
                    <a:lnTo>
                      <a:pt x="835" y="958"/>
                    </a:lnTo>
                    <a:lnTo>
                      <a:pt x="839" y="968"/>
                    </a:lnTo>
                    <a:lnTo>
                      <a:pt x="843" y="976"/>
                    </a:lnTo>
                    <a:lnTo>
                      <a:pt x="847" y="984"/>
                    </a:lnTo>
                    <a:lnTo>
                      <a:pt x="851" y="994"/>
                    </a:lnTo>
                    <a:lnTo>
                      <a:pt x="855" y="1003"/>
                    </a:lnTo>
                    <a:lnTo>
                      <a:pt x="859" y="1012"/>
                    </a:lnTo>
                    <a:lnTo>
                      <a:pt x="863" y="1022"/>
                    </a:lnTo>
                    <a:lnTo>
                      <a:pt x="867" y="1030"/>
                    </a:lnTo>
                    <a:lnTo>
                      <a:pt x="871" y="1037"/>
                    </a:lnTo>
                    <a:lnTo>
                      <a:pt x="875" y="1047"/>
                    </a:lnTo>
                    <a:lnTo>
                      <a:pt x="879" y="1057"/>
                    </a:lnTo>
                    <a:lnTo>
                      <a:pt x="883" y="1067"/>
                    </a:lnTo>
                    <a:lnTo>
                      <a:pt x="887" y="1075"/>
                    </a:lnTo>
                    <a:lnTo>
                      <a:pt x="891" y="1083"/>
                    </a:lnTo>
                    <a:lnTo>
                      <a:pt x="895" y="1093"/>
                    </a:lnTo>
                    <a:lnTo>
                      <a:pt x="899" y="1101"/>
                    </a:lnTo>
                    <a:lnTo>
                      <a:pt x="903" y="1110"/>
                    </a:lnTo>
                    <a:lnTo>
                      <a:pt x="906" y="1119"/>
                    </a:lnTo>
                    <a:lnTo>
                      <a:pt x="910" y="1127"/>
                    </a:lnTo>
                    <a:lnTo>
                      <a:pt x="914" y="1137"/>
                    </a:lnTo>
                    <a:lnTo>
                      <a:pt x="918" y="1145"/>
                    </a:lnTo>
                    <a:lnTo>
                      <a:pt x="922" y="1153"/>
                    </a:lnTo>
                    <a:lnTo>
                      <a:pt x="926" y="1163"/>
                    </a:lnTo>
                    <a:lnTo>
                      <a:pt x="930" y="1171"/>
                    </a:lnTo>
                    <a:lnTo>
                      <a:pt x="934" y="1181"/>
                    </a:lnTo>
                    <a:lnTo>
                      <a:pt x="938" y="1189"/>
                    </a:lnTo>
                    <a:lnTo>
                      <a:pt x="942" y="1198"/>
                    </a:lnTo>
                    <a:lnTo>
                      <a:pt x="946" y="1206"/>
                    </a:lnTo>
                    <a:lnTo>
                      <a:pt x="950" y="1215"/>
                    </a:lnTo>
                    <a:lnTo>
                      <a:pt x="954" y="1224"/>
                    </a:lnTo>
                    <a:lnTo>
                      <a:pt x="958" y="1234"/>
                    </a:lnTo>
                    <a:lnTo>
                      <a:pt x="962" y="1240"/>
                    </a:lnTo>
                    <a:lnTo>
                      <a:pt x="966" y="1249"/>
                    </a:lnTo>
                    <a:lnTo>
                      <a:pt x="970" y="1256"/>
                    </a:lnTo>
                    <a:lnTo>
                      <a:pt x="973" y="1266"/>
                    </a:lnTo>
                    <a:lnTo>
                      <a:pt x="977" y="1274"/>
                    </a:lnTo>
                    <a:lnTo>
                      <a:pt x="981" y="1283"/>
                    </a:lnTo>
                    <a:lnTo>
                      <a:pt x="985" y="1292"/>
                    </a:lnTo>
                    <a:lnTo>
                      <a:pt x="989" y="1300"/>
                    </a:lnTo>
                    <a:lnTo>
                      <a:pt x="993" y="1308"/>
                    </a:lnTo>
                    <a:lnTo>
                      <a:pt x="997" y="1316"/>
                    </a:lnTo>
                    <a:lnTo>
                      <a:pt x="1001" y="1325"/>
                    </a:lnTo>
                    <a:lnTo>
                      <a:pt x="1005" y="1333"/>
                    </a:lnTo>
                    <a:lnTo>
                      <a:pt x="1009" y="1340"/>
                    </a:lnTo>
                    <a:lnTo>
                      <a:pt x="1013" y="1349"/>
                    </a:lnTo>
                    <a:lnTo>
                      <a:pt x="1017" y="1359"/>
                    </a:lnTo>
                    <a:lnTo>
                      <a:pt x="1021" y="1366"/>
                    </a:lnTo>
                    <a:lnTo>
                      <a:pt x="1025" y="1375"/>
                    </a:lnTo>
                    <a:lnTo>
                      <a:pt x="1029" y="1381"/>
                    </a:lnTo>
                    <a:lnTo>
                      <a:pt x="1033" y="1388"/>
                    </a:lnTo>
                    <a:lnTo>
                      <a:pt x="1037" y="1397"/>
                    </a:lnTo>
                    <a:lnTo>
                      <a:pt x="1040" y="1406"/>
                    </a:lnTo>
                    <a:lnTo>
                      <a:pt x="1044" y="1413"/>
                    </a:lnTo>
                    <a:lnTo>
                      <a:pt x="1048" y="1420"/>
                    </a:lnTo>
                    <a:lnTo>
                      <a:pt x="1052" y="1429"/>
                    </a:lnTo>
                    <a:lnTo>
                      <a:pt x="1056" y="1437"/>
                    </a:lnTo>
                    <a:lnTo>
                      <a:pt x="1060" y="1444"/>
                    </a:lnTo>
                    <a:lnTo>
                      <a:pt x="1064" y="1451"/>
                    </a:lnTo>
                    <a:lnTo>
                      <a:pt x="1068" y="1458"/>
                    </a:lnTo>
                    <a:lnTo>
                      <a:pt x="1072" y="1468"/>
                    </a:lnTo>
                    <a:lnTo>
                      <a:pt x="1076" y="1475"/>
                    </a:lnTo>
                    <a:lnTo>
                      <a:pt x="1080" y="1482"/>
                    </a:lnTo>
                    <a:lnTo>
                      <a:pt x="1084" y="1490"/>
                    </a:lnTo>
                    <a:lnTo>
                      <a:pt x="1088" y="1497"/>
                    </a:lnTo>
                    <a:lnTo>
                      <a:pt x="1092" y="1505"/>
                    </a:lnTo>
                    <a:lnTo>
                      <a:pt x="1096" y="1511"/>
                    </a:lnTo>
                    <a:lnTo>
                      <a:pt x="1100" y="1518"/>
                    </a:lnTo>
                    <a:lnTo>
                      <a:pt x="1104" y="1524"/>
                    </a:lnTo>
                    <a:lnTo>
                      <a:pt x="1108" y="1533"/>
                    </a:lnTo>
                    <a:lnTo>
                      <a:pt x="1111" y="1541"/>
                    </a:lnTo>
                    <a:lnTo>
                      <a:pt x="1115" y="1549"/>
                    </a:lnTo>
                    <a:lnTo>
                      <a:pt x="1119" y="1553"/>
                    </a:lnTo>
                    <a:lnTo>
                      <a:pt x="1123" y="1559"/>
                    </a:lnTo>
                    <a:lnTo>
                      <a:pt x="1127" y="1568"/>
                    </a:lnTo>
                    <a:lnTo>
                      <a:pt x="1131" y="1575"/>
                    </a:lnTo>
                    <a:lnTo>
                      <a:pt x="1135" y="1581"/>
                    </a:lnTo>
                    <a:lnTo>
                      <a:pt x="1139" y="1588"/>
                    </a:lnTo>
                    <a:lnTo>
                      <a:pt x="1143" y="1595"/>
                    </a:lnTo>
                    <a:lnTo>
                      <a:pt x="1147" y="1601"/>
                    </a:lnTo>
                    <a:lnTo>
                      <a:pt x="1151" y="1607"/>
                    </a:lnTo>
                    <a:lnTo>
                      <a:pt x="1155" y="1612"/>
                    </a:lnTo>
                    <a:lnTo>
                      <a:pt x="1159" y="1619"/>
                    </a:lnTo>
                    <a:lnTo>
                      <a:pt x="1163" y="1626"/>
                    </a:lnTo>
                    <a:lnTo>
                      <a:pt x="1167" y="1632"/>
                    </a:lnTo>
                    <a:lnTo>
                      <a:pt x="1171" y="1639"/>
                    </a:lnTo>
                    <a:lnTo>
                      <a:pt x="1175" y="1644"/>
                    </a:lnTo>
                    <a:lnTo>
                      <a:pt x="1178" y="1651"/>
                    </a:lnTo>
                    <a:lnTo>
                      <a:pt x="1182" y="1656"/>
                    </a:lnTo>
                    <a:lnTo>
                      <a:pt x="1186" y="1662"/>
                    </a:lnTo>
                    <a:lnTo>
                      <a:pt x="1190" y="1669"/>
                    </a:lnTo>
                    <a:lnTo>
                      <a:pt x="1194" y="1674"/>
                    </a:lnTo>
                    <a:lnTo>
                      <a:pt x="1198" y="1678"/>
                    </a:lnTo>
                    <a:lnTo>
                      <a:pt x="1202" y="1686"/>
                    </a:lnTo>
                    <a:lnTo>
                      <a:pt x="1206" y="1690"/>
                    </a:lnTo>
                    <a:lnTo>
                      <a:pt x="1210" y="1697"/>
                    </a:lnTo>
                    <a:lnTo>
                      <a:pt x="1214" y="1702"/>
                    </a:lnTo>
                    <a:lnTo>
                      <a:pt x="1218" y="1707"/>
                    </a:lnTo>
                    <a:lnTo>
                      <a:pt x="1222" y="1713"/>
                    </a:lnTo>
                    <a:lnTo>
                      <a:pt x="1226" y="1719"/>
                    </a:lnTo>
                    <a:lnTo>
                      <a:pt x="1230" y="1723"/>
                    </a:lnTo>
                    <a:lnTo>
                      <a:pt x="1234" y="1727"/>
                    </a:lnTo>
                    <a:lnTo>
                      <a:pt x="1238" y="1734"/>
                    </a:lnTo>
                    <a:lnTo>
                      <a:pt x="1242" y="1739"/>
                    </a:lnTo>
                    <a:lnTo>
                      <a:pt x="1246" y="1744"/>
                    </a:lnTo>
                    <a:lnTo>
                      <a:pt x="1249" y="1749"/>
                    </a:lnTo>
                    <a:lnTo>
                      <a:pt x="1253" y="1753"/>
                    </a:lnTo>
                    <a:lnTo>
                      <a:pt x="1257" y="1758"/>
                    </a:lnTo>
                    <a:lnTo>
                      <a:pt x="1261" y="1763"/>
                    </a:lnTo>
                    <a:lnTo>
                      <a:pt x="1265" y="1767"/>
                    </a:lnTo>
                    <a:lnTo>
                      <a:pt x="1269" y="1771"/>
                    </a:lnTo>
                    <a:lnTo>
                      <a:pt x="1273" y="1776"/>
                    </a:lnTo>
                    <a:lnTo>
                      <a:pt x="1277" y="1781"/>
                    </a:lnTo>
                    <a:lnTo>
                      <a:pt x="1281" y="1785"/>
                    </a:lnTo>
                    <a:lnTo>
                      <a:pt x="1285" y="1790"/>
                    </a:lnTo>
                    <a:lnTo>
                      <a:pt x="1289" y="1792"/>
                    </a:lnTo>
                    <a:lnTo>
                      <a:pt x="1293" y="1798"/>
                    </a:lnTo>
                    <a:lnTo>
                      <a:pt x="1297" y="1803"/>
                    </a:lnTo>
                    <a:lnTo>
                      <a:pt x="1301" y="1807"/>
                    </a:lnTo>
                    <a:lnTo>
                      <a:pt x="1305" y="1810"/>
                    </a:lnTo>
                    <a:lnTo>
                      <a:pt x="1309" y="1815"/>
                    </a:lnTo>
                    <a:lnTo>
                      <a:pt x="1313" y="1819"/>
                    </a:lnTo>
                    <a:lnTo>
                      <a:pt x="1316" y="1822"/>
                    </a:lnTo>
                    <a:lnTo>
                      <a:pt x="1320" y="1825"/>
                    </a:lnTo>
                    <a:lnTo>
                      <a:pt x="1324" y="1829"/>
                    </a:lnTo>
                    <a:lnTo>
                      <a:pt x="1328" y="1833"/>
                    </a:lnTo>
                    <a:lnTo>
                      <a:pt x="1332" y="1836"/>
                    </a:lnTo>
                    <a:lnTo>
                      <a:pt x="1336" y="1839"/>
                    </a:lnTo>
                    <a:lnTo>
                      <a:pt x="1340" y="1843"/>
                    </a:lnTo>
                    <a:lnTo>
                      <a:pt x="1344" y="1848"/>
                    </a:lnTo>
                    <a:lnTo>
                      <a:pt x="1348" y="1850"/>
                    </a:lnTo>
                    <a:lnTo>
                      <a:pt x="1352" y="1852"/>
                    </a:lnTo>
                    <a:lnTo>
                      <a:pt x="1356" y="1856"/>
                    </a:lnTo>
                    <a:lnTo>
                      <a:pt x="1360" y="1858"/>
                    </a:lnTo>
                    <a:lnTo>
                      <a:pt x="1364" y="1862"/>
                    </a:lnTo>
                    <a:lnTo>
                      <a:pt x="1368" y="1863"/>
                    </a:lnTo>
                    <a:lnTo>
                      <a:pt x="1372" y="1866"/>
                    </a:lnTo>
                    <a:lnTo>
                      <a:pt x="1376" y="1870"/>
                    </a:lnTo>
                    <a:lnTo>
                      <a:pt x="1380" y="1873"/>
                    </a:lnTo>
                    <a:lnTo>
                      <a:pt x="1383" y="1876"/>
                    </a:lnTo>
                    <a:lnTo>
                      <a:pt x="1387" y="1877"/>
                    </a:lnTo>
                    <a:lnTo>
                      <a:pt x="1391" y="1880"/>
                    </a:lnTo>
                    <a:lnTo>
                      <a:pt x="1395" y="1882"/>
                    </a:lnTo>
                    <a:lnTo>
                      <a:pt x="1399" y="1886"/>
                    </a:lnTo>
                    <a:lnTo>
                      <a:pt x="1403" y="1886"/>
                    </a:lnTo>
                    <a:lnTo>
                      <a:pt x="1407" y="1888"/>
                    </a:lnTo>
                    <a:lnTo>
                      <a:pt x="1411" y="1890"/>
                    </a:lnTo>
                    <a:lnTo>
                      <a:pt x="1415" y="1893"/>
                    </a:lnTo>
                    <a:lnTo>
                      <a:pt x="1419" y="1894"/>
                    </a:lnTo>
                    <a:lnTo>
                      <a:pt x="1423" y="1897"/>
                    </a:lnTo>
                    <a:lnTo>
                      <a:pt x="1427" y="1898"/>
                    </a:lnTo>
                    <a:lnTo>
                      <a:pt x="1431" y="1900"/>
                    </a:lnTo>
                    <a:lnTo>
                      <a:pt x="1435" y="1901"/>
                    </a:lnTo>
                    <a:lnTo>
                      <a:pt x="1439" y="1903"/>
                    </a:lnTo>
                    <a:lnTo>
                      <a:pt x="1443" y="1905"/>
                    </a:lnTo>
                    <a:lnTo>
                      <a:pt x="1447" y="1906"/>
                    </a:lnTo>
                    <a:lnTo>
                      <a:pt x="1451" y="1906"/>
                    </a:lnTo>
                    <a:lnTo>
                      <a:pt x="1454" y="1908"/>
                    </a:lnTo>
                    <a:lnTo>
                      <a:pt x="1458" y="1910"/>
                    </a:lnTo>
                    <a:lnTo>
                      <a:pt x="1462" y="1911"/>
                    </a:lnTo>
                    <a:lnTo>
                      <a:pt x="1466" y="1912"/>
                    </a:lnTo>
                    <a:lnTo>
                      <a:pt x="1470" y="1911"/>
                    </a:lnTo>
                    <a:lnTo>
                      <a:pt x="1474" y="1914"/>
                    </a:lnTo>
                    <a:lnTo>
                      <a:pt x="1478" y="1915"/>
                    </a:lnTo>
                    <a:lnTo>
                      <a:pt x="1482" y="1915"/>
                    </a:lnTo>
                    <a:lnTo>
                      <a:pt x="1486" y="1915"/>
                    </a:lnTo>
                    <a:lnTo>
                      <a:pt x="1490" y="1916"/>
                    </a:lnTo>
                    <a:lnTo>
                      <a:pt x="1494" y="1917"/>
                    </a:lnTo>
                    <a:lnTo>
                      <a:pt x="1498" y="1917"/>
                    </a:lnTo>
                    <a:lnTo>
                      <a:pt x="1502" y="1918"/>
                    </a:lnTo>
                    <a:lnTo>
                      <a:pt x="1506" y="1917"/>
                    </a:lnTo>
                    <a:lnTo>
                      <a:pt x="1510" y="1919"/>
                    </a:lnTo>
                    <a:lnTo>
                      <a:pt x="1514" y="1919"/>
                    </a:lnTo>
                    <a:lnTo>
                      <a:pt x="1518" y="1919"/>
                    </a:lnTo>
                    <a:lnTo>
                      <a:pt x="1521" y="1919"/>
                    </a:lnTo>
                    <a:lnTo>
                      <a:pt x="1525" y="1919"/>
                    </a:lnTo>
                    <a:lnTo>
                      <a:pt x="1529" y="1919"/>
                    </a:lnTo>
                    <a:lnTo>
                      <a:pt x="1533" y="1919"/>
                    </a:lnTo>
                    <a:lnTo>
                      <a:pt x="1537" y="1918"/>
                    </a:lnTo>
                    <a:lnTo>
                      <a:pt x="1541" y="1917"/>
                    </a:lnTo>
                    <a:lnTo>
                      <a:pt x="1545" y="1917"/>
                    </a:lnTo>
                    <a:lnTo>
                      <a:pt x="1549" y="1917"/>
                    </a:lnTo>
                    <a:lnTo>
                      <a:pt x="1553" y="1916"/>
                    </a:lnTo>
                    <a:lnTo>
                      <a:pt x="1557" y="1917"/>
                    </a:lnTo>
                    <a:lnTo>
                      <a:pt x="1561" y="1916"/>
                    </a:lnTo>
                    <a:lnTo>
                      <a:pt x="1565" y="1916"/>
                    </a:lnTo>
                    <a:lnTo>
                      <a:pt x="1569" y="1914"/>
                    </a:lnTo>
                    <a:lnTo>
                      <a:pt x="1573" y="1911"/>
                    </a:lnTo>
                    <a:lnTo>
                      <a:pt x="1577" y="1914"/>
                    </a:lnTo>
                    <a:lnTo>
                      <a:pt x="1581" y="1913"/>
                    </a:lnTo>
                    <a:lnTo>
                      <a:pt x="1585" y="1911"/>
                    </a:lnTo>
                    <a:lnTo>
                      <a:pt x="1588" y="1911"/>
                    </a:lnTo>
                    <a:lnTo>
                      <a:pt x="1592" y="1909"/>
                    </a:lnTo>
                    <a:lnTo>
                      <a:pt x="1596" y="1908"/>
                    </a:lnTo>
                    <a:lnTo>
                      <a:pt x="1600" y="1905"/>
                    </a:lnTo>
                    <a:lnTo>
                      <a:pt x="1604" y="1904"/>
                    </a:lnTo>
                    <a:lnTo>
                      <a:pt x="1608" y="1904"/>
                    </a:lnTo>
                    <a:lnTo>
                      <a:pt x="1612" y="1903"/>
                    </a:lnTo>
                    <a:lnTo>
                      <a:pt x="1616" y="1901"/>
                    </a:lnTo>
                    <a:lnTo>
                      <a:pt x="1620" y="1898"/>
                    </a:lnTo>
                    <a:lnTo>
                      <a:pt x="1624" y="1898"/>
                    </a:lnTo>
                    <a:lnTo>
                      <a:pt x="1628" y="1896"/>
                    </a:lnTo>
                    <a:lnTo>
                      <a:pt x="1632" y="1895"/>
                    </a:lnTo>
                    <a:lnTo>
                      <a:pt x="1636" y="1893"/>
                    </a:lnTo>
                    <a:lnTo>
                      <a:pt x="1640" y="1890"/>
                    </a:lnTo>
                    <a:lnTo>
                      <a:pt x="1644" y="1889"/>
                    </a:lnTo>
                    <a:lnTo>
                      <a:pt x="1648" y="1888"/>
                    </a:lnTo>
                    <a:lnTo>
                      <a:pt x="1652" y="1884"/>
                    </a:lnTo>
                    <a:lnTo>
                      <a:pt x="1656" y="1883"/>
                    </a:lnTo>
                    <a:lnTo>
                      <a:pt x="1659" y="1881"/>
                    </a:lnTo>
                    <a:lnTo>
                      <a:pt x="1663" y="1879"/>
                    </a:lnTo>
                    <a:lnTo>
                      <a:pt x="1667" y="1878"/>
                    </a:lnTo>
                    <a:lnTo>
                      <a:pt x="1671" y="1875"/>
                    </a:lnTo>
                    <a:lnTo>
                      <a:pt x="1675" y="1872"/>
                    </a:lnTo>
                    <a:lnTo>
                      <a:pt x="1679" y="1869"/>
                    </a:lnTo>
                    <a:lnTo>
                      <a:pt x="1683" y="1869"/>
                    </a:lnTo>
                    <a:lnTo>
                      <a:pt x="1687" y="1864"/>
                    </a:lnTo>
                    <a:lnTo>
                      <a:pt x="1691" y="1863"/>
                    </a:lnTo>
                    <a:lnTo>
                      <a:pt x="1695" y="1860"/>
                    </a:lnTo>
                    <a:lnTo>
                      <a:pt x="1699" y="1857"/>
                    </a:lnTo>
                    <a:lnTo>
                      <a:pt x="1703" y="1855"/>
                    </a:lnTo>
                    <a:lnTo>
                      <a:pt x="1707" y="1851"/>
                    </a:lnTo>
                    <a:lnTo>
                      <a:pt x="1711" y="1848"/>
                    </a:lnTo>
                    <a:lnTo>
                      <a:pt x="1715" y="1845"/>
                    </a:lnTo>
                    <a:lnTo>
                      <a:pt x="1719" y="1843"/>
                    </a:lnTo>
                    <a:lnTo>
                      <a:pt x="1723" y="1839"/>
                    </a:lnTo>
                    <a:lnTo>
                      <a:pt x="1726" y="1837"/>
                    </a:lnTo>
                    <a:lnTo>
                      <a:pt x="1730" y="1834"/>
                    </a:lnTo>
                    <a:lnTo>
                      <a:pt x="1734" y="1829"/>
                    </a:lnTo>
                    <a:lnTo>
                      <a:pt x="1738" y="1827"/>
                    </a:lnTo>
                    <a:lnTo>
                      <a:pt x="1742" y="1823"/>
                    </a:lnTo>
                    <a:lnTo>
                      <a:pt x="1746" y="1821"/>
                    </a:lnTo>
                    <a:lnTo>
                      <a:pt x="1750" y="1816"/>
                    </a:lnTo>
                    <a:lnTo>
                      <a:pt x="1754" y="1814"/>
                    </a:lnTo>
                    <a:lnTo>
                      <a:pt x="1758" y="1810"/>
                    </a:lnTo>
                    <a:lnTo>
                      <a:pt x="1762" y="1806"/>
                    </a:lnTo>
                    <a:lnTo>
                      <a:pt x="1766" y="1803"/>
                    </a:lnTo>
                    <a:lnTo>
                      <a:pt x="1770" y="1799"/>
                    </a:lnTo>
                    <a:lnTo>
                      <a:pt x="1774" y="1795"/>
                    </a:lnTo>
                    <a:lnTo>
                      <a:pt x="1778" y="1792"/>
                    </a:lnTo>
                    <a:lnTo>
                      <a:pt x="1782" y="1789"/>
                    </a:lnTo>
                    <a:lnTo>
                      <a:pt x="1786" y="1785"/>
                    </a:lnTo>
                    <a:lnTo>
                      <a:pt x="1790" y="1781"/>
                    </a:lnTo>
                    <a:lnTo>
                      <a:pt x="1793" y="1779"/>
                    </a:lnTo>
                    <a:lnTo>
                      <a:pt x="1797" y="1774"/>
                    </a:lnTo>
                    <a:lnTo>
                      <a:pt x="1801" y="1768"/>
                    </a:lnTo>
                    <a:lnTo>
                      <a:pt x="1805" y="1764"/>
                    </a:lnTo>
                    <a:lnTo>
                      <a:pt x="1809" y="1760"/>
                    </a:lnTo>
                    <a:lnTo>
                      <a:pt x="1813" y="1757"/>
                    </a:lnTo>
                    <a:lnTo>
                      <a:pt x="1817" y="1753"/>
                    </a:lnTo>
                    <a:lnTo>
                      <a:pt x="1821" y="1749"/>
                    </a:lnTo>
                    <a:lnTo>
                      <a:pt x="1825" y="1744"/>
                    </a:lnTo>
                    <a:lnTo>
                      <a:pt x="1829" y="1740"/>
                    </a:lnTo>
                    <a:lnTo>
                      <a:pt x="1833" y="1737"/>
                    </a:lnTo>
                    <a:lnTo>
                      <a:pt x="1837" y="1731"/>
                    </a:lnTo>
                    <a:lnTo>
                      <a:pt x="1841" y="1728"/>
                    </a:lnTo>
                    <a:lnTo>
                      <a:pt x="1845" y="1722"/>
                    </a:lnTo>
                    <a:lnTo>
                      <a:pt x="1849" y="1718"/>
                    </a:lnTo>
                    <a:lnTo>
                      <a:pt x="1853" y="1714"/>
                    </a:lnTo>
                    <a:lnTo>
                      <a:pt x="1857" y="1710"/>
                    </a:lnTo>
                    <a:lnTo>
                      <a:pt x="1861" y="1705"/>
                    </a:lnTo>
                    <a:lnTo>
                      <a:pt x="1864" y="1700"/>
                    </a:lnTo>
                    <a:lnTo>
                      <a:pt x="1868" y="1697"/>
                    </a:lnTo>
                    <a:lnTo>
                      <a:pt x="1872" y="1691"/>
                    </a:lnTo>
                    <a:lnTo>
                      <a:pt x="1876" y="1688"/>
                    </a:lnTo>
                    <a:lnTo>
                      <a:pt x="1880" y="1684"/>
                    </a:lnTo>
                    <a:lnTo>
                      <a:pt x="1884" y="1678"/>
                    </a:lnTo>
                    <a:lnTo>
                      <a:pt x="1888" y="1672"/>
                    </a:lnTo>
                    <a:lnTo>
                      <a:pt x="1892" y="1670"/>
                    </a:lnTo>
                    <a:lnTo>
                      <a:pt x="1896" y="1663"/>
                    </a:lnTo>
                    <a:lnTo>
                      <a:pt x="1900" y="1659"/>
                    </a:lnTo>
                    <a:lnTo>
                      <a:pt x="1904" y="1654"/>
                    </a:lnTo>
                    <a:lnTo>
                      <a:pt x="1908" y="1649"/>
                    </a:lnTo>
                    <a:lnTo>
                      <a:pt x="1912" y="1645"/>
                    </a:lnTo>
                    <a:lnTo>
                      <a:pt x="1916" y="1639"/>
                    </a:lnTo>
                    <a:lnTo>
                      <a:pt x="1920" y="1634"/>
                    </a:lnTo>
                    <a:lnTo>
                      <a:pt x="1924" y="1629"/>
                    </a:lnTo>
                    <a:lnTo>
                      <a:pt x="1928" y="1625"/>
                    </a:lnTo>
                    <a:lnTo>
                      <a:pt x="1931" y="1620"/>
                    </a:lnTo>
                    <a:lnTo>
                      <a:pt x="1935" y="1615"/>
                    </a:lnTo>
                    <a:lnTo>
                      <a:pt x="1939" y="1608"/>
                    </a:lnTo>
                    <a:lnTo>
                      <a:pt x="1943" y="1604"/>
                    </a:lnTo>
                    <a:lnTo>
                      <a:pt x="1947" y="1599"/>
                    </a:lnTo>
                    <a:lnTo>
                      <a:pt x="1951" y="1593"/>
                    </a:lnTo>
                    <a:lnTo>
                      <a:pt x="1955" y="1588"/>
                    </a:lnTo>
                    <a:lnTo>
                      <a:pt x="1959" y="1583"/>
                    </a:lnTo>
                    <a:lnTo>
                      <a:pt x="1963" y="1578"/>
                    </a:lnTo>
                    <a:lnTo>
                      <a:pt x="1967" y="1573"/>
                    </a:lnTo>
                    <a:lnTo>
                      <a:pt x="1971" y="1566"/>
                    </a:lnTo>
                    <a:lnTo>
                      <a:pt x="1975" y="1562"/>
                    </a:lnTo>
                    <a:lnTo>
                      <a:pt x="1979" y="1558"/>
                    </a:lnTo>
                    <a:lnTo>
                      <a:pt x="1983" y="1550"/>
                    </a:lnTo>
                    <a:lnTo>
                      <a:pt x="1987" y="1546"/>
                    </a:lnTo>
                    <a:lnTo>
                      <a:pt x="1991" y="1540"/>
                    </a:lnTo>
                    <a:lnTo>
                      <a:pt x="1995" y="1535"/>
                    </a:lnTo>
                    <a:lnTo>
                      <a:pt x="1999" y="1529"/>
                    </a:lnTo>
                    <a:lnTo>
                      <a:pt x="2002" y="1524"/>
                    </a:lnTo>
                    <a:lnTo>
                      <a:pt x="2006" y="1519"/>
                    </a:lnTo>
                    <a:lnTo>
                      <a:pt x="2010" y="1511"/>
                    </a:lnTo>
                    <a:lnTo>
                      <a:pt x="2014" y="1507"/>
                    </a:lnTo>
                    <a:lnTo>
                      <a:pt x="2018" y="1501"/>
                    </a:lnTo>
                    <a:lnTo>
                      <a:pt x="2022" y="1495"/>
                    </a:lnTo>
                    <a:lnTo>
                      <a:pt x="2026" y="1490"/>
                    </a:lnTo>
                    <a:lnTo>
                      <a:pt x="2030" y="1485"/>
                    </a:lnTo>
                    <a:lnTo>
                      <a:pt x="2034" y="1478"/>
                    </a:lnTo>
                    <a:lnTo>
                      <a:pt x="2038" y="1471"/>
                    </a:lnTo>
                    <a:lnTo>
                      <a:pt x="2042" y="1466"/>
                    </a:lnTo>
                    <a:lnTo>
                      <a:pt x="2046" y="1463"/>
                    </a:lnTo>
                    <a:lnTo>
                      <a:pt x="2050" y="1456"/>
                    </a:lnTo>
                    <a:lnTo>
                      <a:pt x="2054" y="1451"/>
                    </a:lnTo>
                    <a:lnTo>
                      <a:pt x="2058" y="1444"/>
                    </a:lnTo>
                    <a:lnTo>
                      <a:pt x="2062" y="1438"/>
                    </a:lnTo>
                    <a:lnTo>
                      <a:pt x="2066" y="1434"/>
                    </a:lnTo>
                    <a:lnTo>
                      <a:pt x="2069" y="1427"/>
                    </a:lnTo>
                    <a:lnTo>
                      <a:pt x="2073" y="1420"/>
                    </a:lnTo>
                    <a:lnTo>
                      <a:pt x="2077" y="1415"/>
                    </a:lnTo>
                    <a:lnTo>
                      <a:pt x="2081" y="1410"/>
                    </a:lnTo>
                    <a:lnTo>
                      <a:pt x="2085" y="1403"/>
                    </a:lnTo>
                    <a:lnTo>
                      <a:pt x="2089" y="1398"/>
                    </a:lnTo>
                    <a:lnTo>
                      <a:pt x="2093" y="1393"/>
                    </a:lnTo>
                    <a:lnTo>
                      <a:pt x="2097" y="1385"/>
                    </a:lnTo>
                    <a:lnTo>
                      <a:pt x="2101" y="1382"/>
                    </a:lnTo>
                    <a:lnTo>
                      <a:pt x="2105" y="1374"/>
                    </a:lnTo>
                    <a:lnTo>
                      <a:pt x="2109" y="1369"/>
                    </a:lnTo>
                    <a:lnTo>
                      <a:pt x="2113" y="1364"/>
                    </a:lnTo>
                    <a:lnTo>
                      <a:pt x="2117" y="1357"/>
                    </a:lnTo>
                    <a:lnTo>
                      <a:pt x="2121" y="1351"/>
                    </a:lnTo>
                    <a:lnTo>
                      <a:pt x="2125" y="1346"/>
                    </a:lnTo>
                    <a:lnTo>
                      <a:pt x="2129" y="1338"/>
                    </a:lnTo>
                    <a:lnTo>
                      <a:pt x="2133" y="1334"/>
                    </a:lnTo>
                    <a:lnTo>
                      <a:pt x="2136" y="1328"/>
                    </a:lnTo>
                    <a:lnTo>
                      <a:pt x="2140" y="1322"/>
                    </a:lnTo>
                    <a:lnTo>
                      <a:pt x="2144" y="1315"/>
                    </a:lnTo>
                    <a:lnTo>
                      <a:pt x="2148" y="1309"/>
                    </a:lnTo>
                    <a:lnTo>
                      <a:pt x="2152" y="1304"/>
                    </a:lnTo>
                    <a:lnTo>
                      <a:pt x="2156" y="1298"/>
                    </a:lnTo>
                    <a:lnTo>
                      <a:pt x="2160" y="1292"/>
                    </a:lnTo>
                    <a:lnTo>
                      <a:pt x="2164" y="1286"/>
                    </a:lnTo>
                    <a:lnTo>
                      <a:pt x="2168" y="1279"/>
                    </a:lnTo>
                    <a:lnTo>
                      <a:pt x="2172" y="1275"/>
                    </a:lnTo>
                    <a:lnTo>
                      <a:pt x="2176" y="1268"/>
                    </a:lnTo>
                    <a:lnTo>
                      <a:pt x="2180" y="1263"/>
                    </a:lnTo>
                    <a:lnTo>
                      <a:pt x="2184" y="1254"/>
                    </a:lnTo>
                    <a:lnTo>
                      <a:pt x="2188" y="1250"/>
                    </a:lnTo>
                    <a:lnTo>
                      <a:pt x="2192" y="1243"/>
                    </a:lnTo>
                    <a:lnTo>
                      <a:pt x="2196" y="1238"/>
                    </a:lnTo>
                    <a:lnTo>
                      <a:pt x="2200" y="1232"/>
                    </a:lnTo>
                    <a:lnTo>
                      <a:pt x="2204" y="1226"/>
                    </a:lnTo>
                    <a:lnTo>
                      <a:pt x="2207" y="1220"/>
                    </a:lnTo>
                    <a:lnTo>
                      <a:pt x="2211" y="1214"/>
                    </a:lnTo>
                    <a:lnTo>
                      <a:pt x="2215" y="1208"/>
                    </a:lnTo>
                    <a:lnTo>
                      <a:pt x="2219" y="1202"/>
                    </a:lnTo>
                    <a:lnTo>
                      <a:pt x="2223" y="1196"/>
                    </a:lnTo>
                    <a:lnTo>
                      <a:pt x="2227" y="1189"/>
                    </a:lnTo>
                    <a:lnTo>
                      <a:pt x="2231" y="1184"/>
                    </a:lnTo>
                    <a:lnTo>
                      <a:pt x="2235" y="1177"/>
                    </a:lnTo>
                    <a:lnTo>
                      <a:pt x="2239" y="1171"/>
                    </a:lnTo>
                    <a:lnTo>
                      <a:pt x="2243" y="1166"/>
                    </a:lnTo>
                    <a:lnTo>
                      <a:pt x="2247" y="1160"/>
                    </a:lnTo>
                    <a:lnTo>
                      <a:pt x="2251" y="1154"/>
                    </a:lnTo>
                    <a:lnTo>
                      <a:pt x="2255" y="1148"/>
                    </a:lnTo>
                    <a:lnTo>
                      <a:pt x="2259" y="1142"/>
                    </a:lnTo>
                    <a:lnTo>
                      <a:pt x="2263" y="1137"/>
                    </a:lnTo>
                    <a:lnTo>
                      <a:pt x="2267" y="1130"/>
                    </a:lnTo>
                    <a:lnTo>
                      <a:pt x="2271" y="1124"/>
                    </a:lnTo>
                    <a:lnTo>
                      <a:pt x="2274" y="1118"/>
                    </a:lnTo>
                    <a:lnTo>
                      <a:pt x="2278" y="1111"/>
                    </a:lnTo>
                    <a:lnTo>
                      <a:pt x="2282" y="1106"/>
                    </a:lnTo>
                    <a:lnTo>
                      <a:pt x="2286" y="1101"/>
                    </a:lnTo>
                    <a:lnTo>
                      <a:pt x="2290" y="1095"/>
                    </a:lnTo>
                    <a:lnTo>
                      <a:pt x="2294" y="1089"/>
                    </a:lnTo>
                    <a:lnTo>
                      <a:pt x="2298" y="1082"/>
                    </a:lnTo>
                    <a:lnTo>
                      <a:pt x="2302" y="1076"/>
                    </a:lnTo>
                    <a:lnTo>
                      <a:pt x="2306" y="1072"/>
                    </a:lnTo>
                    <a:lnTo>
                      <a:pt x="2310" y="1065"/>
                    </a:lnTo>
                    <a:lnTo>
                      <a:pt x="2314" y="1060"/>
                    </a:lnTo>
                    <a:lnTo>
                      <a:pt x="2318" y="1055"/>
                    </a:lnTo>
                    <a:lnTo>
                      <a:pt x="2322" y="1047"/>
                    </a:lnTo>
                    <a:lnTo>
                      <a:pt x="2326" y="1042"/>
                    </a:lnTo>
                    <a:lnTo>
                      <a:pt x="2330" y="1035"/>
                    </a:lnTo>
                    <a:lnTo>
                      <a:pt x="2334" y="1030"/>
                    </a:lnTo>
                    <a:lnTo>
                      <a:pt x="2338" y="1024"/>
                    </a:lnTo>
                    <a:lnTo>
                      <a:pt x="2341" y="1018"/>
                    </a:lnTo>
                    <a:lnTo>
                      <a:pt x="2345" y="1012"/>
                    </a:lnTo>
                    <a:lnTo>
                      <a:pt x="2349" y="1006"/>
                    </a:lnTo>
                    <a:lnTo>
                      <a:pt x="2353" y="1000"/>
                    </a:lnTo>
                    <a:lnTo>
                      <a:pt x="2357" y="995"/>
                    </a:lnTo>
                    <a:lnTo>
                      <a:pt x="2361" y="989"/>
                    </a:lnTo>
                    <a:lnTo>
                      <a:pt x="2365" y="982"/>
                    </a:lnTo>
                    <a:lnTo>
                      <a:pt x="2369" y="977"/>
                    </a:lnTo>
                    <a:lnTo>
                      <a:pt x="2373" y="971"/>
                    </a:lnTo>
                    <a:lnTo>
                      <a:pt x="2377" y="966"/>
                    </a:lnTo>
                    <a:lnTo>
                      <a:pt x="2381" y="959"/>
                    </a:lnTo>
                    <a:lnTo>
                      <a:pt x="2385" y="954"/>
                    </a:lnTo>
                    <a:lnTo>
                      <a:pt x="2389" y="949"/>
                    </a:lnTo>
                    <a:lnTo>
                      <a:pt x="2393" y="943"/>
                    </a:lnTo>
                    <a:lnTo>
                      <a:pt x="2397" y="936"/>
                    </a:lnTo>
                    <a:lnTo>
                      <a:pt x="2401" y="931"/>
                    </a:lnTo>
                    <a:lnTo>
                      <a:pt x="2405" y="926"/>
                    </a:lnTo>
                    <a:lnTo>
                      <a:pt x="2409" y="919"/>
                    </a:lnTo>
                    <a:lnTo>
                      <a:pt x="2412" y="913"/>
                    </a:lnTo>
                    <a:lnTo>
                      <a:pt x="2416" y="907"/>
                    </a:lnTo>
                    <a:lnTo>
                      <a:pt x="2420" y="904"/>
                    </a:lnTo>
                    <a:lnTo>
                      <a:pt x="2424" y="897"/>
                    </a:lnTo>
                    <a:lnTo>
                      <a:pt x="2428" y="891"/>
                    </a:lnTo>
                    <a:lnTo>
                      <a:pt x="2432" y="884"/>
                    </a:lnTo>
                    <a:lnTo>
                      <a:pt x="2436" y="880"/>
                    </a:lnTo>
                    <a:lnTo>
                      <a:pt x="2440" y="875"/>
                    </a:lnTo>
                    <a:lnTo>
                      <a:pt x="2444" y="870"/>
                    </a:lnTo>
                    <a:lnTo>
                      <a:pt x="2448" y="864"/>
                    </a:lnTo>
                    <a:lnTo>
                      <a:pt x="2452" y="858"/>
                    </a:lnTo>
                    <a:lnTo>
                      <a:pt x="2456" y="853"/>
                    </a:lnTo>
                    <a:lnTo>
                      <a:pt x="2460" y="847"/>
                    </a:lnTo>
                    <a:lnTo>
                      <a:pt x="2464" y="842"/>
                    </a:lnTo>
                    <a:lnTo>
                      <a:pt x="2468" y="837"/>
                    </a:lnTo>
                    <a:lnTo>
                      <a:pt x="2472" y="832"/>
                    </a:lnTo>
                    <a:lnTo>
                      <a:pt x="2476" y="826"/>
                    </a:lnTo>
                    <a:lnTo>
                      <a:pt x="2479" y="821"/>
                    </a:lnTo>
                    <a:lnTo>
                      <a:pt x="2483" y="815"/>
                    </a:lnTo>
                    <a:lnTo>
                      <a:pt x="2487" y="809"/>
                    </a:lnTo>
                    <a:lnTo>
                      <a:pt x="2491" y="805"/>
                    </a:lnTo>
                    <a:lnTo>
                      <a:pt x="2495" y="800"/>
                    </a:lnTo>
                    <a:lnTo>
                      <a:pt x="2499" y="793"/>
                    </a:lnTo>
                    <a:lnTo>
                      <a:pt x="2503" y="788"/>
                    </a:lnTo>
                    <a:lnTo>
                      <a:pt x="2507" y="782"/>
                    </a:lnTo>
                    <a:lnTo>
                      <a:pt x="2511" y="777"/>
                    </a:lnTo>
                    <a:lnTo>
                      <a:pt x="2515" y="772"/>
                    </a:lnTo>
                    <a:lnTo>
                      <a:pt x="2519" y="766"/>
                    </a:lnTo>
                    <a:lnTo>
                      <a:pt x="2523" y="763"/>
                    </a:lnTo>
                    <a:lnTo>
                      <a:pt x="2527" y="757"/>
                    </a:lnTo>
                    <a:lnTo>
                      <a:pt x="2531" y="751"/>
                    </a:lnTo>
                    <a:lnTo>
                      <a:pt x="2535" y="746"/>
                    </a:lnTo>
                    <a:lnTo>
                      <a:pt x="2539" y="742"/>
                    </a:lnTo>
                    <a:lnTo>
                      <a:pt x="2543" y="737"/>
                    </a:lnTo>
                    <a:lnTo>
                      <a:pt x="2547" y="732"/>
                    </a:lnTo>
                    <a:lnTo>
                      <a:pt x="2550" y="725"/>
                    </a:lnTo>
                    <a:lnTo>
                      <a:pt x="2554" y="721"/>
                    </a:lnTo>
                    <a:lnTo>
                      <a:pt x="2558" y="716"/>
                    </a:lnTo>
                    <a:lnTo>
                      <a:pt x="2562" y="710"/>
                    </a:lnTo>
                    <a:lnTo>
                      <a:pt x="2566" y="705"/>
                    </a:lnTo>
                    <a:lnTo>
                      <a:pt x="2570" y="700"/>
                    </a:lnTo>
                    <a:lnTo>
                      <a:pt x="2574" y="694"/>
                    </a:lnTo>
                    <a:lnTo>
                      <a:pt x="2578" y="690"/>
                    </a:lnTo>
                    <a:lnTo>
                      <a:pt x="2582" y="685"/>
                    </a:lnTo>
                    <a:lnTo>
                      <a:pt x="2586" y="681"/>
                    </a:lnTo>
                    <a:lnTo>
                      <a:pt x="2590" y="675"/>
                    </a:lnTo>
                    <a:lnTo>
                      <a:pt x="2594" y="670"/>
                    </a:lnTo>
                    <a:lnTo>
                      <a:pt x="2598" y="666"/>
                    </a:lnTo>
                    <a:lnTo>
                      <a:pt x="2602" y="661"/>
                    </a:lnTo>
                    <a:lnTo>
                      <a:pt x="2606" y="655"/>
                    </a:lnTo>
                    <a:lnTo>
                      <a:pt x="2610" y="650"/>
                    </a:lnTo>
                    <a:lnTo>
                      <a:pt x="2614" y="646"/>
                    </a:lnTo>
                    <a:lnTo>
                      <a:pt x="2617" y="642"/>
                    </a:lnTo>
                    <a:lnTo>
                      <a:pt x="2621" y="637"/>
                    </a:lnTo>
                    <a:lnTo>
                      <a:pt x="2625" y="632"/>
                    </a:lnTo>
                    <a:lnTo>
                      <a:pt x="2629" y="627"/>
                    </a:lnTo>
                    <a:lnTo>
                      <a:pt x="2633" y="623"/>
                    </a:lnTo>
                    <a:lnTo>
                      <a:pt x="2637" y="617"/>
                    </a:lnTo>
                    <a:lnTo>
                      <a:pt x="2641" y="613"/>
                    </a:lnTo>
                    <a:lnTo>
                      <a:pt x="2645" y="610"/>
                    </a:lnTo>
                    <a:lnTo>
                      <a:pt x="2649" y="604"/>
                    </a:lnTo>
                    <a:lnTo>
                      <a:pt x="2653" y="598"/>
                    </a:lnTo>
                    <a:lnTo>
                      <a:pt x="2657" y="596"/>
                    </a:lnTo>
                    <a:lnTo>
                      <a:pt x="2661" y="591"/>
                    </a:lnTo>
                    <a:lnTo>
                      <a:pt x="2665" y="587"/>
                    </a:lnTo>
                    <a:lnTo>
                      <a:pt x="2669" y="581"/>
                    </a:lnTo>
                    <a:lnTo>
                      <a:pt x="2673" y="577"/>
                    </a:lnTo>
                    <a:lnTo>
                      <a:pt x="2677" y="573"/>
                    </a:lnTo>
                    <a:lnTo>
                      <a:pt x="2681" y="569"/>
                    </a:lnTo>
                    <a:lnTo>
                      <a:pt x="2684" y="563"/>
                    </a:lnTo>
                    <a:lnTo>
                      <a:pt x="2688" y="560"/>
                    </a:lnTo>
                    <a:lnTo>
                      <a:pt x="2692" y="555"/>
                    </a:lnTo>
                    <a:lnTo>
                      <a:pt x="2696" y="552"/>
                    </a:lnTo>
                    <a:lnTo>
                      <a:pt x="2700" y="547"/>
                    </a:lnTo>
                    <a:lnTo>
                      <a:pt x="2704" y="542"/>
                    </a:lnTo>
                    <a:lnTo>
                      <a:pt x="2708" y="537"/>
                    </a:lnTo>
                    <a:lnTo>
                      <a:pt x="2712" y="534"/>
                    </a:lnTo>
                    <a:lnTo>
                      <a:pt x="2716" y="530"/>
                    </a:lnTo>
                    <a:lnTo>
                      <a:pt x="2720" y="525"/>
                    </a:lnTo>
                    <a:lnTo>
                      <a:pt x="2724" y="521"/>
                    </a:lnTo>
                    <a:lnTo>
                      <a:pt x="2728" y="517"/>
                    </a:lnTo>
                    <a:lnTo>
                      <a:pt x="2732" y="512"/>
                    </a:lnTo>
                    <a:lnTo>
                      <a:pt x="2736" y="508"/>
                    </a:lnTo>
                    <a:lnTo>
                      <a:pt x="2740" y="504"/>
                    </a:lnTo>
                    <a:lnTo>
                      <a:pt x="2744" y="499"/>
                    </a:lnTo>
                    <a:lnTo>
                      <a:pt x="2748" y="496"/>
                    </a:lnTo>
                    <a:lnTo>
                      <a:pt x="2752" y="492"/>
                    </a:lnTo>
                    <a:lnTo>
                      <a:pt x="2755" y="488"/>
                    </a:lnTo>
                    <a:lnTo>
                      <a:pt x="2759" y="483"/>
                    </a:lnTo>
                    <a:lnTo>
                      <a:pt x="2763" y="480"/>
                    </a:lnTo>
                    <a:lnTo>
                      <a:pt x="2767" y="477"/>
                    </a:lnTo>
                    <a:lnTo>
                      <a:pt x="2771" y="472"/>
                    </a:lnTo>
                    <a:lnTo>
                      <a:pt x="2775" y="468"/>
                    </a:lnTo>
                    <a:lnTo>
                      <a:pt x="2779" y="465"/>
                    </a:lnTo>
                    <a:lnTo>
                      <a:pt x="2783" y="461"/>
                    </a:lnTo>
                    <a:lnTo>
                      <a:pt x="2787" y="455"/>
                    </a:lnTo>
                    <a:lnTo>
                      <a:pt x="2791" y="452"/>
                    </a:lnTo>
                    <a:lnTo>
                      <a:pt x="2795" y="448"/>
                    </a:lnTo>
                    <a:lnTo>
                      <a:pt x="2799" y="443"/>
                    </a:lnTo>
                    <a:lnTo>
                      <a:pt x="2803" y="441"/>
                    </a:lnTo>
                    <a:lnTo>
                      <a:pt x="2807" y="438"/>
                    </a:lnTo>
                    <a:lnTo>
                      <a:pt x="2811" y="434"/>
                    </a:lnTo>
                    <a:lnTo>
                      <a:pt x="2815" y="429"/>
                    </a:lnTo>
                    <a:lnTo>
                      <a:pt x="2819" y="426"/>
                    </a:lnTo>
                    <a:lnTo>
                      <a:pt x="2822" y="423"/>
                    </a:lnTo>
                    <a:lnTo>
                      <a:pt x="2826" y="417"/>
                    </a:lnTo>
                    <a:lnTo>
                      <a:pt x="2830" y="415"/>
                    </a:lnTo>
                    <a:lnTo>
                      <a:pt x="2834" y="411"/>
                    </a:lnTo>
                    <a:lnTo>
                      <a:pt x="2838" y="407"/>
                    </a:lnTo>
                    <a:lnTo>
                      <a:pt x="2842" y="404"/>
                    </a:lnTo>
                    <a:lnTo>
                      <a:pt x="2846" y="401"/>
                    </a:lnTo>
                    <a:lnTo>
                      <a:pt x="2850" y="398"/>
                    </a:lnTo>
                    <a:lnTo>
                      <a:pt x="2854" y="393"/>
                    </a:lnTo>
                    <a:lnTo>
                      <a:pt x="2858" y="390"/>
                    </a:lnTo>
                    <a:lnTo>
                      <a:pt x="2862" y="386"/>
                    </a:lnTo>
                    <a:lnTo>
                      <a:pt x="2866" y="383"/>
                    </a:lnTo>
                    <a:lnTo>
                      <a:pt x="2870" y="378"/>
                    </a:lnTo>
                    <a:lnTo>
                      <a:pt x="2874" y="377"/>
                    </a:lnTo>
                    <a:lnTo>
                      <a:pt x="2878" y="372"/>
                    </a:lnTo>
                    <a:lnTo>
                      <a:pt x="2882" y="370"/>
                    </a:lnTo>
                    <a:lnTo>
                      <a:pt x="2886" y="366"/>
                    </a:lnTo>
                    <a:lnTo>
                      <a:pt x="2889" y="363"/>
                    </a:lnTo>
                    <a:lnTo>
                      <a:pt x="2893" y="359"/>
                    </a:lnTo>
                    <a:lnTo>
                      <a:pt x="2897" y="357"/>
                    </a:lnTo>
                    <a:lnTo>
                      <a:pt x="2901" y="353"/>
                    </a:lnTo>
                    <a:lnTo>
                      <a:pt x="2905" y="350"/>
                    </a:lnTo>
                    <a:lnTo>
                      <a:pt x="2909" y="346"/>
                    </a:lnTo>
                    <a:lnTo>
                      <a:pt x="2913" y="343"/>
                    </a:lnTo>
                    <a:lnTo>
                      <a:pt x="2917" y="339"/>
                    </a:lnTo>
                    <a:lnTo>
                      <a:pt x="2921" y="336"/>
                    </a:lnTo>
                    <a:lnTo>
                      <a:pt x="2925" y="334"/>
                    </a:lnTo>
                    <a:lnTo>
                      <a:pt x="2929" y="330"/>
                    </a:lnTo>
                    <a:lnTo>
                      <a:pt x="2933" y="325"/>
                    </a:lnTo>
                    <a:lnTo>
                      <a:pt x="2937" y="326"/>
                    </a:lnTo>
                    <a:lnTo>
                      <a:pt x="2941" y="322"/>
                    </a:lnTo>
                    <a:lnTo>
                      <a:pt x="2945" y="319"/>
                    </a:lnTo>
                    <a:lnTo>
                      <a:pt x="2949" y="316"/>
                    </a:lnTo>
                    <a:lnTo>
                      <a:pt x="2953" y="313"/>
                    </a:lnTo>
                    <a:lnTo>
                      <a:pt x="2957" y="309"/>
                    </a:lnTo>
                    <a:lnTo>
                      <a:pt x="2960" y="306"/>
                    </a:lnTo>
                    <a:lnTo>
                      <a:pt x="2964" y="303"/>
                    </a:lnTo>
                    <a:lnTo>
                      <a:pt x="2968" y="300"/>
                    </a:lnTo>
                    <a:lnTo>
                      <a:pt x="2972" y="297"/>
                    </a:lnTo>
                    <a:lnTo>
                      <a:pt x="2976" y="295"/>
                    </a:lnTo>
                    <a:lnTo>
                      <a:pt x="2980" y="291"/>
                    </a:lnTo>
                    <a:lnTo>
                      <a:pt x="2984" y="289"/>
                    </a:lnTo>
                    <a:lnTo>
                      <a:pt x="2988" y="287"/>
                    </a:lnTo>
                    <a:lnTo>
                      <a:pt x="2992" y="284"/>
                    </a:lnTo>
                    <a:lnTo>
                      <a:pt x="2996" y="279"/>
                    </a:lnTo>
                    <a:lnTo>
                      <a:pt x="3000" y="276"/>
                    </a:lnTo>
                    <a:lnTo>
                      <a:pt x="3004" y="276"/>
                    </a:lnTo>
                    <a:lnTo>
                      <a:pt x="3008" y="273"/>
                    </a:lnTo>
                    <a:lnTo>
                      <a:pt x="3012" y="271"/>
                    </a:lnTo>
                    <a:lnTo>
                      <a:pt x="3016" y="267"/>
                    </a:lnTo>
                    <a:lnTo>
                      <a:pt x="3020" y="263"/>
                    </a:lnTo>
                    <a:lnTo>
                      <a:pt x="3024" y="261"/>
                    </a:lnTo>
                    <a:lnTo>
                      <a:pt x="3027" y="260"/>
                    </a:lnTo>
                    <a:lnTo>
                      <a:pt x="3031" y="256"/>
                    </a:lnTo>
                    <a:lnTo>
                      <a:pt x="3035" y="255"/>
                    </a:lnTo>
                    <a:lnTo>
                      <a:pt x="3039" y="251"/>
                    </a:lnTo>
                    <a:lnTo>
                      <a:pt x="3043" y="249"/>
                    </a:lnTo>
                    <a:lnTo>
                      <a:pt x="3047" y="246"/>
                    </a:lnTo>
                    <a:lnTo>
                      <a:pt x="3051" y="244"/>
                    </a:lnTo>
                    <a:lnTo>
                      <a:pt x="3055" y="242"/>
                    </a:lnTo>
                    <a:lnTo>
                      <a:pt x="3059" y="238"/>
                    </a:lnTo>
                    <a:lnTo>
                      <a:pt x="3063" y="236"/>
                    </a:lnTo>
                    <a:lnTo>
                      <a:pt x="3067" y="233"/>
                    </a:lnTo>
                    <a:lnTo>
                      <a:pt x="3071" y="231"/>
                    </a:lnTo>
                    <a:lnTo>
                      <a:pt x="3075" y="229"/>
                    </a:lnTo>
                    <a:lnTo>
                      <a:pt x="3079" y="227"/>
                    </a:lnTo>
                    <a:lnTo>
                      <a:pt x="3083" y="224"/>
                    </a:lnTo>
                    <a:lnTo>
                      <a:pt x="3087" y="223"/>
                    </a:lnTo>
                    <a:lnTo>
                      <a:pt x="3091" y="219"/>
                    </a:lnTo>
                    <a:lnTo>
                      <a:pt x="3095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4" name="Line 3216"/>
              <p:cNvSpPr>
                <a:spLocks noChangeShapeType="1"/>
              </p:cNvSpPr>
              <p:nvPr/>
            </p:nvSpPr>
            <p:spPr bwMode="auto">
              <a:xfrm flipV="1">
                <a:off x="300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5" name="Line 3217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6" name="Line 3218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7" name="Line 3219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8" name="Line 3220"/>
              <p:cNvSpPr>
                <a:spLocks noChangeShapeType="1"/>
              </p:cNvSpPr>
              <p:nvPr/>
            </p:nvSpPr>
            <p:spPr bwMode="auto">
              <a:xfrm flipV="1"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69" name="Line 3221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0" name="Line 3222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1" name="Line 3223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2" name="Line 3224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3" name="Line 3225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4" name="Line 3226"/>
              <p:cNvSpPr>
                <a:spLocks noChangeShapeType="1"/>
              </p:cNvSpPr>
              <p:nvPr/>
            </p:nvSpPr>
            <p:spPr bwMode="auto">
              <a:xfrm flipV="1">
                <a:off x="307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5" name="Line 3227"/>
              <p:cNvSpPr>
                <a:spLocks noChangeShapeType="1"/>
              </p:cNvSpPr>
              <p:nvPr/>
            </p:nvSpPr>
            <p:spPr bwMode="auto">
              <a:xfrm>
                <a:off x="3076" y="2015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6" name="Line 3228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7" name="Line 3229"/>
              <p:cNvSpPr>
                <a:spLocks noChangeShapeType="1"/>
              </p:cNvSpPr>
              <p:nvPr/>
            </p:nvSpPr>
            <p:spPr bwMode="auto">
              <a:xfrm flipV="1">
                <a:off x="308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8" name="Freeform 3230"/>
              <p:cNvSpPr>
                <a:spLocks/>
              </p:cNvSpPr>
              <p:nvPr/>
            </p:nvSpPr>
            <p:spPr bwMode="auto">
              <a:xfrm flipV="1">
                <a:off x="3082" y="910"/>
                <a:ext cx="1731" cy="1106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16"/>
                  </a:cxn>
                  <a:cxn ang="0">
                    <a:pos x="138" y="31"/>
                  </a:cxn>
                  <a:cxn ang="0">
                    <a:pos x="186" y="55"/>
                  </a:cxn>
                  <a:cxn ang="0">
                    <a:pos x="233" y="87"/>
                  </a:cxn>
                  <a:cxn ang="0">
                    <a:pos x="280" y="128"/>
                  </a:cxn>
                  <a:cxn ang="0">
                    <a:pos x="328" y="173"/>
                  </a:cxn>
                  <a:cxn ang="0">
                    <a:pos x="375" y="234"/>
                  </a:cxn>
                  <a:cxn ang="0">
                    <a:pos x="422" y="302"/>
                  </a:cxn>
                  <a:cxn ang="0">
                    <a:pos x="470" y="381"/>
                  </a:cxn>
                  <a:cxn ang="0">
                    <a:pos x="517" y="465"/>
                  </a:cxn>
                  <a:cxn ang="0">
                    <a:pos x="564" y="557"/>
                  </a:cxn>
                  <a:cxn ang="0">
                    <a:pos x="611" y="657"/>
                  </a:cxn>
                  <a:cxn ang="0">
                    <a:pos x="659" y="759"/>
                  </a:cxn>
                  <a:cxn ang="0">
                    <a:pos x="706" y="866"/>
                  </a:cxn>
                  <a:cxn ang="0">
                    <a:pos x="753" y="972"/>
                  </a:cxn>
                  <a:cxn ang="0">
                    <a:pos x="801" y="1081"/>
                  </a:cxn>
                  <a:cxn ang="0">
                    <a:pos x="848" y="1188"/>
                  </a:cxn>
                  <a:cxn ang="0">
                    <a:pos x="895" y="1293"/>
                  </a:cxn>
                  <a:cxn ang="0">
                    <a:pos x="943" y="1387"/>
                  </a:cxn>
                  <a:cxn ang="0">
                    <a:pos x="990" y="1484"/>
                  </a:cxn>
                  <a:cxn ang="0">
                    <a:pos x="1037" y="1566"/>
                  </a:cxn>
                  <a:cxn ang="0">
                    <a:pos x="1085" y="1641"/>
                  </a:cxn>
                  <a:cxn ang="0">
                    <a:pos x="1132" y="1712"/>
                  </a:cxn>
                  <a:cxn ang="0">
                    <a:pos x="1179" y="1774"/>
                  </a:cxn>
                  <a:cxn ang="0">
                    <a:pos x="1226" y="1824"/>
                  </a:cxn>
                  <a:cxn ang="0">
                    <a:pos x="1274" y="1862"/>
                  </a:cxn>
                  <a:cxn ang="0">
                    <a:pos x="1321" y="1887"/>
                  </a:cxn>
                  <a:cxn ang="0">
                    <a:pos x="1368" y="1908"/>
                  </a:cxn>
                  <a:cxn ang="0">
                    <a:pos x="1416" y="1917"/>
                  </a:cxn>
                  <a:cxn ang="0">
                    <a:pos x="1463" y="1915"/>
                  </a:cxn>
                  <a:cxn ang="0">
                    <a:pos x="1510" y="1904"/>
                  </a:cxn>
                  <a:cxn ang="0">
                    <a:pos x="1558" y="1884"/>
                  </a:cxn>
                  <a:cxn ang="0">
                    <a:pos x="1605" y="1861"/>
                  </a:cxn>
                  <a:cxn ang="0">
                    <a:pos x="1652" y="1823"/>
                  </a:cxn>
                  <a:cxn ang="0">
                    <a:pos x="1700" y="1777"/>
                  </a:cxn>
                  <a:cxn ang="0">
                    <a:pos x="1747" y="1728"/>
                  </a:cxn>
                  <a:cxn ang="0">
                    <a:pos x="1794" y="1676"/>
                  </a:cxn>
                  <a:cxn ang="0">
                    <a:pos x="1841" y="1619"/>
                  </a:cxn>
                  <a:cxn ang="0">
                    <a:pos x="1889" y="1557"/>
                  </a:cxn>
                  <a:cxn ang="0">
                    <a:pos x="1936" y="1487"/>
                  </a:cxn>
                  <a:cxn ang="0">
                    <a:pos x="1983" y="1418"/>
                  </a:cxn>
                  <a:cxn ang="0">
                    <a:pos x="2031" y="1348"/>
                  </a:cxn>
                  <a:cxn ang="0">
                    <a:pos x="2078" y="1277"/>
                  </a:cxn>
                  <a:cxn ang="0">
                    <a:pos x="2125" y="1208"/>
                  </a:cxn>
                  <a:cxn ang="0">
                    <a:pos x="2173" y="1132"/>
                  </a:cxn>
                  <a:cxn ang="0">
                    <a:pos x="2220" y="1063"/>
                  </a:cxn>
                  <a:cxn ang="0">
                    <a:pos x="2267" y="993"/>
                  </a:cxn>
                  <a:cxn ang="0">
                    <a:pos x="2315" y="921"/>
                  </a:cxn>
                  <a:cxn ang="0">
                    <a:pos x="2362" y="852"/>
                  </a:cxn>
                  <a:cxn ang="0">
                    <a:pos x="2409" y="789"/>
                  </a:cxn>
                  <a:cxn ang="0">
                    <a:pos x="2457" y="725"/>
                  </a:cxn>
                  <a:cxn ang="0">
                    <a:pos x="2504" y="666"/>
                  </a:cxn>
                  <a:cxn ang="0">
                    <a:pos x="2551" y="610"/>
                  </a:cxn>
                  <a:cxn ang="0">
                    <a:pos x="2598" y="555"/>
                  </a:cxn>
                  <a:cxn ang="0">
                    <a:pos x="2646" y="505"/>
                  </a:cxn>
                  <a:cxn ang="0">
                    <a:pos x="2693" y="456"/>
                  </a:cxn>
                  <a:cxn ang="0">
                    <a:pos x="2740" y="410"/>
                  </a:cxn>
                  <a:cxn ang="0">
                    <a:pos x="2788" y="367"/>
                  </a:cxn>
                  <a:cxn ang="0">
                    <a:pos x="2835" y="328"/>
                  </a:cxn>
                  <a:cxn ang="0">
                    <a:pos x="2882" y="293"/>
                  </a:cxn>
                  <a:cxn ang="0">
                    <a:pos x="2930" y="260"/>
                  </a:cxn>
                  <a:cxn ang="0">
                    <a:pos x="2977" y="229"/>
                  </a:cxn>
                </a:cxnLst>
                <a:rect l="0" t="0" r="r" b="b"/>
                <a:pathLst>
                  <a:path w="3005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8" y="3"/>
                    </a:lnTo>
                    <a:lnTo>
                      <a:pt x="32" y="3"/>
                    </a:lnTo>
                    <a:lnTo>
                      <a:pt x="36" y="4"/>
                    </a:lnTo>
                    <a:lnTo>
                      <a:pt x="40" y="3"/>
                    </a:lnTo>
                    <a:lnTo>
                      <a:pt x="44" y="7"/>
                    </a:lnTo>
                    <a:lnTo>
                      <a:pt x="48" y="6"/>
                    </a:lnTo>
                    <a:lnTo>
                      <a:pt x="52" y="8"/>
                    </a:lnTo>
                    <a:lnTo>
                      <a:pt x="56" y="7"/>
                    </a:lnTo>
                    <a:lnTo>
                      <a:pt x="60" y="9"/>
                    </a:lnTo>
                    <a:lnTo>
                      <a:pt x="63" y="9"/>
                    </a:lnTo>
                    <a:lnTo>
                      <a:pt x="67" y="11"/>
                    </a:lnTo>
                    <a:lnTo>
                      <a:pt x="71" y="10"/>
                    </a:lnTo>
                    <a:lnTo>
                      <a:pt x="75" y="15"/>
                    </a:lnTo>
                    <a:lnTo>
                      <a:pt x="79" y="13"/>
                    </a:lnTo>
                    <a:lnTo>
                      <a:pt x="83" y="14"/>
                    </a:lnTo>
                    <a:lnTo>
                      <a:pt x="87" y="14"/>
                    </a:lnTo>
                    <a:lnTo>
                      <a:pt x="91" y="16"/>
                    </a:lnTo>
                    <a:lnTo>
                      <a:pt x="95" y="15"/>
                    </a:lnTo>
                    <a:lnTo>
                      <a:pt x="99" y="19"/>
                    </a:lnTo>
                    <a:lnTo>
                      <a:pt x="103" y="22"/>
                    </a:lnTo>
                    <a:lnTo>
                      <a:pt x="107" y="23"/>
                    </a:lnTo>
                    <a:lnTo>
                      <a:pt x="111" y="23"/>
                    </a:lnTo>
                    <a:lnTo>
                      <a:pt x="115" y="27"/>
                    </a:lnTo>
                    <a:lnTo>
                      <a:pt x="119" y="25"/>
                    </a:lnTo>
                    <a:lnTo>
                      <a:pt x="123" y="27"/>
                    </a:lnTo>
                    <a:lnTo>
                      <a:pt x="127" y="26"/>
                    </a:lnTo>
                    <a:lnTo>
                      <a:pt x="130" y="30"/>
                    </a:lnTo>
                    <a:lnTo>
                      <a:pt x="134" y="31"/>
                    </a:lnTo>
                    <a:lnTo>
                      <a:pt x="138" y="31"/>
                    </a:lnTo>
                    <a:lnTo>
                      <a:pt x="142" y="34"/>
                    </a:lnTo>
                    <a:lnTo>
                      <a:pt x="146" y="33"/>
                    </a:lnTo>
                    <a:lnTo>
                      <a:pt x="150" y="38"/>
                    </a:lnTo>
                    <a:lnTo>
                      <a:pt x="154" y="37"/>
                    </a:lnTo>
                    <a:lnTo>
                      <a:pt x="158" y="41"/>
                    </a:lnTo>
                    <a:lnTo>
                      <a:pt x="162" y="43"/>
                    </a:lnTo>
                    <a:lnTo>
                      <a:pt x="166" y="43"/>
                    </a:lnTo>
                    <a:lnTo>
                      <a:pt x="170" y="47"/>
                    </a:lnTo>
                    <a:lnTo>
                      <a:pt x="174" y="51"/>
                    </a:lnTo>
                    <a:lnTo>
                      <a:pt x="178" y="52"/>
                    </a:lnTo>
                    <a:lnTo>
                      <a:pt x="182" y="50"/>
                    </a:lnTo>
                    <a:lnTo>
                      <a:pt x="186" y="55"/>
                    </a:lnTo>
                    <a:lnTo>
                      <a:pt x="190" y="57"/>
                    </a:lnTo>
                    <a:lnTo>
                      <a:pt x="194" y="61"/>
                    </a:lnTo>
                    <a:lnTo>
                      <a:pt x="197" y="59"/>
                    </a:lnTo>
                    <a:lnTo>
                      <a:pt x="201" y="64"/>
                    </a:lnTo>
                    <a:lnTo>
                      <a:pt x="205" y="67"/>
                    </a:lnTo>
                    <a:lnTo>
                      <a:pt x="209" y="69"/>
                    </a:lnTo>
                    <a:lnTo>
                      <a:pt x="213" y="71"/>
                    </a:lnTo>
                    <a:lnTo>
                      <a:pt x="217" y="71"/>
                    </a:lnTo>
                    <a:lnTo>
                      <a:pt x="221" y="76"/>
                    </a:lnTo>
                    <a:lnTo>
                      <a:pt x="225" y="78"/>
                    </a:lnTo>
                    <a:lnTo>
                      <a:pt x="229" y="80"/>
                    </a:lnTo>
                    <a:lnTo>
                      <a:pt x="233" y="87"/>
                    </a:lnTo>
                    <a:lnTo>
                      <a:pt x="237" y="88"/>
                    </a:lnTo>
                    <a:lnTo>
                      <a:pt x="241" y="92"/>
                    </a:lnTo>
                    <a:lnTo>
                      <a:pt x="245" y="93"/>
                    </a:lnTo>
                    <a:lnTo>
                      <a:pt x="249" y="97"/>
                    </a:lnTo>
                    <a:lnTo>
                      <a:pt x="253" y="103"/>
                    </a:lnTo>
                    <a:lnTo>
                      <a:pt x="257" y="101"/>
                    </a:lnTo>
                    <a:lnTo>
                      <a:pt x="261" y="107"/>
                    </a:lnTo>
                    <a:lnTo>
                      <a:pt x="265" y="111"/>
                    </a:lnTo>
                    <a:lnTo>
                      <a:pt x="268" y="113"/>
                    </a:lnTo>
                    <a:lnTo>
                      <a:pt x="272" y="118"/>
                    </a:lnTo>
                    <a:lnTo>
                      <a:pt x="276" y="123"/>
                    </a:lnTo>
                    <a:lnTo>
                      <a:pt x="280" y="128"/>
                    </a:lnTo>
                    <a:lnTo>
                      <a:pt x="284" y="129"/>
                    </a:lnTo>
                    <a:lnTo>
                      <a:pt x="288" y="132"/>
                    </a:lnTo>
                    <a:lnTo>
                      <a:pt x="292" y="138"/>
                    </a:lnTo>
                    <a:lnTo>
                      <a:pt x="296" y="140"/>
                    </a:lnTo>
                    <a:lnTo>
                      <a:pt x="300" y="145"/>
                    </a:lnTo>
                    <a:lnTo>
                      <a:pt x="304" y="149"/>
                    </a:lnTo>
                    <a:lnTo>
                      <a:pt x="308" y="153"/>
                    </a:lnTo>
                    <a:lnTo>
                      <a:pt x="312" y="157"/>
                    </a:lnTo>
                    <a:lnTo>
                      <a:pt x="316" y="164"/>
                    </a:lnTo>
                    <a:lnTo>
                      <a:pt x="320" y="165"/>
                    </a:lnTo>
                    <a:lnTo>
                      <a:pt x="324" y="169"/>
                    </a:lnTo>
                    <a:lnTo>
                      <a:pt x="328" y="173"/>
                    </a:lnTo>
                    <a:lnTo>
                      <a:pt x="332" y="178"/>
                    </a:lnTo>
                    <a:lnTo>
                      <a:pt x="335" y="185"/>
                    </a:lnTo>
                    <a:lnTo>
                      <a:pt x="339" y="187"/>
                    </a:lnTo>
                    <a:lnTo>
                      <a:pt x="343" y="194"/>
                    </a:lnTo>
                    <a:lnTo>
                      <a:pt x="347" y="200"/>
                    </a:lnTo>
                    <a:lnTo>
                      <a:pt x="351" y="202"/>
                    </a:lnTo>
                    <a:lnTo>
                      <a:pt x="355" y="208"/>
                    </a:lnTo>
                    <a:lnTo>
                      <a:pt x="359" y="214"/>
                    </a:lnTo>
                    <a:lnTo>
                      <a:pt x="363" y="219"/>
                    </a:lnTo>
                    <a:lnTo>
                      <a:pt x="367" y="223"/>
                    </a:lnTo>
                    <a:lnTo>
                      <a:pt x="371" y="230"/>
                    </a:lnTo>
                    <a:lnTo>
                      <a:pt x="375" y="234"/>
                    </a:lnTo>
                    <a:lnTo>
                      <a:pt x="379" y="239"/>
                    </a:lnTo>
                    <a:lnTo>
                      <a:pt x="383" y="245"/>
                    </a:lnTo>
                    <a:lnTo>
                      <a:pt x="387" y="251"/>
                    </a:lnTo>
                    <a:lnTo>
                      <a:pt x="391" y="254"/>
                    </a:lnTo>
                    <a:lnTo>
                      <a:pt x="395" y="260"/>
                    </a:lnTo>
                    <a:lnTo>
                      <a:pt x="399" y="265"/>
                    </a:lnTo>
                    <a:lnTo>
                      <a:pt x="402" y="272"/>
                    </a:lnTo>
                    <a:lnTo>
                      <a:pt x="406" y="280"/>
                    </a:lnTo>
                    <a:lnTo>
                      <a:pt x="410" y="283"/>
                    </a:lnTo>
                    <a:lnTo>
                      <a:pt x="414" y="293"/>
                    </a:lnTo>
                    <a:lnTo>
                      <a:pt x="418" y="297"/>
                    </a:lnTo>
                    <a:lnTo>
                      <a:pt x="422" y="302"/>
                    </a:lnTo>
                    <a:lnTo>
                      <a:pt x="426" y="309"/>
                    </a:lnTo>
                    <a:lnTo>
                      <a:pt x="430" y="314"/>
                    </a:lnTo>
                    <a:lnTo>
                      <a:pt x="434" y="322"/>
                    </a:lnTo>
                    <a:lnTo>
                      <a:pt x="438" y="327"/>
                    </a:lnTo>
                    <a:lnTo>
                      <a:pt x="442" y="335"/>
                    </a:lnTo>
                    <a:lnTo>
                      <a:pt x="446" y="343"/>
                    </a:lnTo>
                    <a:lnTo>
                      <a:pt x="450" y="346"/>
                    </a:lnTo>
                    <a:lnTo>
                      <a:pt x="454" y="353"/>
                    </a:lnTo>
                    <a:lnTo>
                      <a:pt x="458" y="358"/>
                    </a:lnTo>
                    <a:lnTo>
                      <a:pt x="462" y="367"/>
                    </a:lnTo>
                    <a:lnTo>
                      <a:pt x="466" y="369"/>
                    </a:lnTo>
                    <a:lnTo>
                      <a:pt x="470" y="381"/>
                    </a:lnTo>
                    <a:lnTo>
                      <a:pt x="473" y="389"/>
                    </a:lnTo>
                    <a:lnTo>
                      <a:pt x="477" y="393"/>
                    </a:lnTo>
                    <a:lnTo>
                      <a:pt x="481" y="400"/>
                    </a:lnTo>
                    <a:lnTo>
                      <a:pt x="485" y="407"/>
                    </a:lnTo>
                    <a:lnTo>
                      <a:pt x="489" y="415"/>
                    </a:lnTo>
                    <a:lnTo>
                      <a:pt x="493" y="421"/>
                    </a:lnTo>
                    <a:lnTo>
                      <a:pt x="497" y="431"/>
                    </a:lnTo>
                    <a:lnTo>
                      <a:pt x="501" y="435"/>
                    </a:lnTo>
                    <a:lnTo>
                      <a:pt x="505" y="442"/>
                    </a:lnTo>
                    <a:lnTo>
                      <a:pt x="509" y="451"/>
                    </a:lnTo>
                    <a:lnTo>
                      <a:pt x="513" y="456"/>
                    </a:lnTo>
                    <a:lnTo>
                      <a:pt x="517" y="465"/>
                    </a:lnTo>
                    <a:lnTo>
                      <a:pt x="521" y="474"/>
                    </a:lnTo>
                    <a:lnTo>
                      <a:pt x="525" y="478"/>
                    </a:lnTo>
                    <a:lnTo>
                      <a:pt x="529" y="488"/>
                    </a:lnTo>
                    <a:lnTo>
                      <a:pt x="533" y="494"/>
                    </a:lnTo>
                    <a:lnTo>
                      <a:pt x="537" y="503"/>
                    </a:lnTo>
                    <a:lnTo>
                      <a:pt x="540" y="510"/>
                    </a:lnTo>
                    <a:lnTo>
                      <a:pt x="544" y="517"/>
                    </a:lnTo>
                    <a:lnTo>
                      <a:pt x="548" y="525"/>
                    </a:lnTo>
                    <a:lnTo>
                      <a:pt x="552" y="532"/>
                    </a:lnTo>
                    <a:lnTo>
                      <a:pt x="556" y="543"/>
                    </a:lnTo>
                    <a:lnTo>
                      <a:pt x="560" y="550"/>
                    </a:lnTo>
                    <a:lnTo>
                      <a:pt x="564" y="557"/>
                    </a:lnTo>
                    <a:lnTo>
                      <a:pt x="568" y="565"/>
                    </a:lnTo>
                    <a:lnTo>
                      <a:pt x="572" y="574"/>
                    </a:lnTo>
                    <a:lnTo>
                      <a:pt x="576" y="581"/>
                    </a:lnTo>
                    <a:lnTo>
                      <a:pt x="580" y="589"/>
                    </a:lnTo>
                    <a:lnTo>
                      <a:pt x="584" y="596"/>
                    </a:lnTo>
                    <a:lnTo>
                      <a:pt x="588" y="606"/>
                    </a:lnTo>
                    <a:lnTo>
                      <a:pt x="592" y="613"/>
                    </a:lnTo>
                    <a:lnTo>
                      <a:pt x="596" y="619"/>
                    </a:lnTo>
                    <a:lnTo>
                      <a:pt x="600" y="631"/>
                    </a:lnTo>
                    <a:lnTo>
                      <a:pt x="604" y="642"/>
                    </a:lnTo>
                    <a:lnTo>
                      <a:pt x="608" y="647"/>
                    </a:lnTo>
                    <a:lnTo>
                      <a:pt x="611" y="657"/>
                    </a:lnTo>
                    <a:lnTo>
                      <a:pt x="615" y="665"/>
                    </a:lnTo>
                    <a:lnTo>
                      <a:pt x="619" y="671"/>
                    </a:lnTo>
                    <a:lnTo>
                      <a:pt x="623" y="681"/>
                    </a:lnTo>
                    <a:lnTo>
                      <a:pt x="627" y="691"/>
                    </a:lnTo>
                    <a:lnTo>
                      <a:pt x="631" y="699"/>
                    </a:lnTo>
                    <a:lnTo>
                      <a:pt x="635" y="707"/>
                    </a:lnTo>
                    <a:lnTo>
                      <a:pt x="639" y="714"/>
                    </a:lnTo>
                    <a:lnTo>
                      <a:pt x="643" y="725"/>
                    </a:lnTo>
                    <a:lnTo>
                      <a:pt x="647" y="731"/>
                    </a:lnTo>
                    <a:lnTo>
                      <a:pt x="651" y="743"/>
                    </a:lnTo>
                    <a:lnTo>
                      <a:pt x="655" y="753"/>
                    </a:lnTo>
                    <a:lnTo>
                      <a:pt x="659" y="759"/>
                    </a:lnTo>
                    <a:lnTo>
                      <a:pt x="663" y="770"/>
                    </a:lnTo>
                    <a:lnTo>
                      <a:pt x="667" y="778"/>
                    </a:lnTo>
                    <a:lnTo>
                      <a:pt x="671" y="787"/>
                    </a:lnTo>
                    <a:lnTo>
                      <a:pt x="675" y="797"/>
                    </a:lnTo>
                    <a:lnTo>
                      <a:pt x="678" y="806"/>
                    </a:lnTo>
                    <a:lnTo>
                      <a:pt x="682" y="814"/>
                    </a:lnTo>
                    <a:lnTo>
                      <a:pt x="686" y="821"/>
                    </a:lnTo>
                    <a:lnTo>
                      <a:pt x="690" y="829"/>
                    </a:lnTo>
                    <a:lnTo>
                      <a:pt x="694" y="842"/>
                    </a:lnTo>
                    <a:lnTo>
                      <a:pt x="698" y="848"/>
                    </a:lnTo>
                    <a:lnTo>
                      <a:pt x="702" y="858"/>
                    </a:lnTo>
                    <a:lnTo>
                      <a:pt x="706" y="866"/>
                    </a:lnTo>
                    <a:lnTo>
                      <a:pt x="710" y="873"/>
                    </a:lnTo>
                    <a:lnTo>
                      <a:pt x="714" y="884"/>
                    </a:lnTo>
                    <a:lnTo>
                      <a:pt x="718" y="896"/>
                    </a:lnTo>
                    <a:lnTo>
                      <a:pt x="722" y="903"/>
                    </a:lnTo>
                    <a:lnTo>
                      <a:pt x="726" y="913"/>
                    </a:lnTo>
                    <a:lnTo>
                      <a:pt x="730" y="921"/>
                    </a:lnTo>
                    <a:lnTo>
                      <a:pt x="734" y="927"/>
                    </a:lnTo>
                    <a:lnTo>
                      <a:pt x="738" y="940"/>
                    </a:lnTo>
                    <a:lnTo>
                      <a:pt x="742" y="951"/>
                    </a:lnTo>
                    <a:lnTo>
                      <a:pt x="745" y="956"/>
                    </a:lnTo>
                    <a:lnTo>
                      <a:pt x="749" y="963"/>
                    </a:lnTo>
                    <a:lnTo>
                      <a:pt x="753" y="972"/>
                    </a:lnTo>
                    <a:lnTo>
                      <a:pt x="757" y="984"/>
                    </a:lnTo>
                    <a:lnTo>
                      <a:pt x="761" y="993"/>
                    </a:lnTo>
                    <a:lnTo>
                      <a:pt x="765" y="1002"/>
                    </a:lnTo>
                    <a:lnTo>
                      <a:pt x="769" y="1010"/>
                    </a:lnTo>
                    <a:lnTo>
                      <a:pt x="773" y="1019"/>
                    </a:lnTo>
                    <a:lnTo>
                      <a:pt x="777" y="1029"/>
                    </a:lnTo>
                    <a:lnTo>
                      <a:pt x="781" y="1040"/>
                    </a:lnTo>
                    <a:lnTo>
                      <a:pt x="785" y="1047"/>
                    </a:lnTo>
                    <a:lnTo>
                      <a:pt x="789" y="1056"/>
                    </a:lnTo>
                    <a:lnTo>
                      <a:pt x="793" y="1063"/>
                    </a:lnTo>
                    <a:lnTo>
                      <a:pt x="797" y="1071"/>
                    </a:lnTo>
                    <a:lnTo>
                      <a:pt x="801" y="1081"/>
                    </a:lnTo>
                    <a:lnTo>
                      <a:pt x="805" y="1093"/>
                    </a:lnTo>
                    <a:lnTo>
                      <a:pt x="809" y="1097"/>
                    </a:lnTo>
                    <a:lnTo>
                      <a:pt x="813" y="1107"/>
                    </a:lnTo>
                    <a:lnTo>
                      <a:pt x="816" y="1116"/>
                    </a:lnTo>
                    <a:lnTo>
                      <a:pt x="820" y="1126"/>
                    </a:lnTo>
                    <a:lnTo>
                      <a:pt x="824" y="1136"/>
                    </a:lnTo>
                    <a:lnTo>
                      <a:pt x="828" y="1145"/>
                    </a:lnTo>
                    <a:lnTo>
                      <a:pt x="832" y="1152"/>
                    </a:lnTo>
                    <a:lnTo>
                      <a:pt x="836" y="1164"/>
                    </a:lnTo>
                    <a:lnTo>
                      <a:pt x="840" y="1168"/>
                    </a:lnTo>
                    <a:lnTo>
                      <a:pt x="844" y="1176"/>
                    </a:lnTo>
                    <a:lnTo>
                      <a:pt x="848" y="1188"/>
                    </a:lnTo>
                    <a:lnTo>
                      <a:pt x="852" y="1197"/>
                    </a:lnTo>
                    <a:lnTo>
                      <a:pt x="856" y="1207"/>
                    </a:lnTo>
                    <a:lnTo>
                      <a:pt x="860" y="1214"/>
                    </a:lnTo>
                    <a:lnTo>
                      <a:pt x="864" y="1223"/>
                    </a:lnTo>
                    <a:lnTo>
                      <a:pt x="868" y="1229"/>
                    </a:lnTo>
                    <a:lnTo>
                      <a:pt x="872" y="1240"/>
                    </a:lnTo>
                    <a:lnTo>
                      <a:pt x="876" y="1247"/>
                    </a:lnTo>
                    <a:lnTo>
                      <a:pt x="880" y="1257"/>
                    </a:lnTo>
                    <a:lnTo>
                      <a:pt x="883" y="1264"/>
                    </a:lnTo>
                    <a:lnTo>
                      <a:pt x="887" y="1275"/>
                    </a:lnTo>
                    <a:lnTo>
                      <a:pt x="891" y="1282"/>
                    </a:lnTo>
                    <a:lnTo>
                      <a:pt x="895" y="1293"/>
                    </a:lnTo>
                    <a:lnTo>
                      <a:pt x="899" y="1298"/>
                    </a:lnTo>
                    <a:lnTo>
                      <a:pt x="903" y="1305"/>
                    </a:lnTo>
                    <a:lnTo>
                      <a:pt x="907" y="1316"/>
                    </a:lnTo>
                    <a:lnTo>
                      <a:pt x="911" y="1326"/>
                    </a:lnTo>
                    <a:lnTo>
                      <a:pt x="915" y="1331"/>
                    </a:lnTo>
                    <a:lnTo>
                      <a:pt x="919" y="1339"/>
                    </a:lnTo>
                    <a:lnTo>
                      <a:pt x="923" y="1346"/>
                    </a:lnTo>
                    <a:lnTo>
                      <a:pt x="927" y="1359"/>
                    </a:lnTo>
                    <a:lnTo>
                      <a:pt x="931" y="1365"/>
                    </a:lnTo>
                    <a:lnTo>
                      <a:pt x="935" y="1374"/>
                    </a:lnTo>
                    <a:lnTo>
                      <a:pt x="939" y="1380"/>
                    </a:lnTo>
                    <a:lnTo>
                      <a:pt x="943" y="1387"/>
                    </a:lnTo>
                    <a:lnTo>
                      <a:pt x="947" y="1395"/>
                    </a:lnTo>
                    <a:lnTo>
                      <a:pt x="950" y="1406"/>
                    </a:lnTo>
                    <a:lnTo>
                      <a:pt x="954" y="1413"/>
                    </a:lnTo>
                    <a:lnTo>
                      <a:pt x="958" y="1418"/>
                    </a:lnTo>
                    <a:lnTo>
                      <a:pt x="962" y="1427"/>
                    </a:lnTo>
                    <a:lnTo>
                      <a:pt x="966" y="1435"/>
                    </a:lnTo>
                    <a:lnTo>
                      <a:pt x="970" y="1443"/>
                    </a:lnTo>
                    <a:lnTo>
                      <a:pt x="974" y="1451"/>
                    </a:lnTo>
                    <a:lnTo>
                      <a:pt x="978" y="1461"/>
                    </a:lnTo>
                    <a:lnTo>
                      <a:pt x="982" y="1466"/>
                    </a:lnTo>
                    <a:lnTo>
                      <a:pt x="986" y="1475"/>
                    </a:lnTo>
                    <a:lnTo>
                      <a:pt x="990" y="1484"/>
                    </a:lnTo>
                    <a:lnTo>
                      <a:pt x="994" y="1489"/>
                    </a:lnTo>
                    <a:lnTo>
                      <a:pt x="998" y="1496"/>
                    </a:lnTo>
                    <a:lnTo>
                      <a:pt x="1002" y="1504"/>
                    </a:lnTo>
                    <a:lnTo>
                      <a:pt x="1006" y="1511"/>
                    </a:lnTo>
                    <a:lnTo>
                      <a:pt x="1010" y="1516"/>
                    </a:lnTo>
                    <a:lnTo>
                      <a:pt x="1014" y="1525"/>
                    </a:lnTo>
                    <a:lnTo>
                      <a:pt x="1018" y="1532"/>
                    </a:lnTo>
                    <a:lnTo>
                      <a:pt x="1021" y="1537"/>
                    </a:lnTo>
                    <a:lnTo>
                      <a:pt x="1025" y="1547"/>
                    </a:lnTo>
                    <a:lnTo>
                      <a:pt x="1029" y="1553"/>
                    </a:lnTo>
                    <a:lnTo>
                      <a:pt x="1033" y="1560"/>
                    </a:lnTo>
                    <a:lnTo>
                      <a:pt x="1037" y="1566"/>
                    </a:lnTo>
                    <a:lnTo>
                      <a:pt x="1041" y="1572"/>
                    </a:lnTo>
                    <a:lnTo>
                      <a:pt x="1045" y="1579"/>
                    </a:lnTo>
                    <a:lnTo>
                      <a:pt x="1049" y="1588"/>
                    </a:lnTo>
                    <a:lnTo>
                      <a:pt x="1053" y="1591"/>
                    </a:lnTo>
                    <a:lnTo>
                      <a:pt x="1057" y="1603"/>
                    </a:lnTo>
                    <a:lnTo>
                      <a:pt x="1061" y="1608"/>
                    </a:lnTo>
                    <a:lnTo>
                      <a:pt x="1065" y="1610"/>
                    </a:lnTo>
                    <a:lnTo>
                      <a:pt x="1069" y="1618"/>
                    </a:lnTo>
                    <a:lnTo>
                      <a:pt x="1073" y="1626"/>
                    </a:lnTo>
                    <a:lnTo>
                      <a:pt x="1077" y="1631"/>
                    </a:lnTo>
                    <a:lnTo>
                      <a:pt x="1081" y="1635"/>
                    </a:lnTo>
                    <a:lnTo>
                      <a:pt x="1085" y="1641"/>
                    </a:lnTo>
                    <a:lnTo>
                      <a:pt x="1088" y="1652"/>
                    </a:lnTo>
                    <a:lnTo>
                      <a:pt x="1092" y="1654"/>
                    </a:lnTo>
                    <a:lnTo>
                      <a:pt x="1096" y="1662"/>
                    </a:lnTo>
                    <a:lnTo>
                      <a:pt x="1100" y="1668"/>
                    </a:lnTo>
                    <a:lnTo>
                      <a:pt x="1104" y="1675"/>
                    </a:lnTo>
                    <a:lnTo>
                      <a:pt x="1108" y="1681"/>
                    </a:lnTo>
                    <a:lnTo>
                      <a:pt x="1112" y="1684"/>
                    </a:lnTo>
                    <a:lnTo>
                      <a:pt x="1116" y="1690"/>
                    </a:lnTo>
                    <a:lnTo>
                      <a:pt x="1120" y="1696"/>
                    </a:lnTo>
                    <a:lnTo>
                      <a:pt x="1124" y="1704"/>
                    </a:lnTo>
                    <a:lnTo>
                      <a:pt x="1128" y="1710"/>
                    </a:lnTo>
                    <a:lnTo>
                      <a:pt x="1132" y="1712"/>
                    </a:lnTo>
                    <a:lnTo>
                      <a:pt x="1136" y="1715"/>
                    </a:lnTo>
                    <a:lnTo>
                      <a:pt x="1140" y="1723"/>
                    </a:lnTo>
                    <a:lnTo>
                      <a:pt x="1144" y="1728"/>
                    </a:lnTo>
                    <a:lnTo>
                      <a:pt x="1148" y="1732"/>
                    </a:lnTo>
                    <a:lnTo>
                      <a:pt x="1152" y="1737"/>
                    </a:lnTo>
                    <a:lnTo>
                      <a:pt x="1156" y="1743"/>
                    </a:lnTo>
                    <a:lnTo>
                      <a:pt x="1159" y="1749"/>
                    </a:lnTo>
                    <a:lnTo>
                      <a:pt x="1163" y="1752"/>
                    </a:lnTo>
                    <a:lnTo>
                      <a:pt x="1167" y="1759"/>
                    </a:lnTo>
                    <a:lnTo>
                      <a:pt x="1171" y="1763"/>
                    </a:lnTo>
                    <a:lnTo>
                      <a:pt x="1175" y="1769"/>
                    </a:lnTo>
                    <a:lnTo>
                      <a:pt x="1179" y="1774"/>
                    </a:lnTo>
                    <a:lnTo>
                      <a:pt x="1183" y="1776"/>
                    </a:lnTo>
                    <a:lnTo>
                      <a:pt x="1187" y="1783"/>
                    </a:lnTo>
                    <a:lnTo>
                      <a:pt x="1191" y="1786"/>
                    </a:lnTo>
                    <a:lnTo>
                      <a:pt x="1195" y="1787"/>
                    </a:lnTo>
                    <a:lnTo>
                      <a:pt x="1199" y="1792"/>
                    </a:lnTo>
                    <a:lnTo>
                      <a:pt x="1203" y="1797"/>
                    </a:lnTo>
                    <a:lnTo>
                      <a:pt x="1207" y="1804"/>
                    </a:lnTo>
                    <a:lnTo>
                      <a:pt x="1211" y="1806"/>
                    </a:lnTo>
                    <a:lnTo>
                      <a:pt x="1215" y="1815"/>
                    </a:lnTo>
                    <a:lnTo>
                      <a:pt x="1219" y="1815"/>
                    </a:lnTo>
                    <a:lnTo>
                      <a:pt x="1223" y="1820"/>
                    </a:lnTo>
                    <a:lnTo>
                      <a:pt x="1226" y="1824"/>
                    </a:lnTo>
                    <a:lnTo>
                      <a:pt x="1230" y="1827"/>
                    </a:lnTo>
                    <a:lnTo>
                      <a:pt x="1234" y="1828"/>
                    </a:lnTo>
                    <a:lnTo>
                      <a:pt x="1238" y="1833"/>
                    </a:lnTo>
                    <a:lnTo>
                      <a:pt x="1242" y="1838"/>
                    </a:lnTo>
                    <a:lnTo>
                      <a:pt x="1246" y="1841"/>
                    </a:lnTo>
                    <a:lnTo>
                      <a:pt x="1250" y="1844"/>
                    </a:lnTo>
                    <a:lnTo>
                      <a:pt x="1254" y="1846"/>
                    </a:lnTo>
                    <a:lnTo>
                      <a:pt x="1258" y="1850"/>
                    </a:lnTo>
                    <a:lnTo>
                      <a:pt x="1262" y="1855"/>
                    </a:lnTo>
                    <a:lnTo>
                      <a:pt x="1266" y="1855"/>
                    </a:lnTo>
                    <a:lnTo>
                      <a:pt x="1270" y="1858"/>
                    </a:lnTo>
                    <a:lnTo>
                      <a:pt x="1274" y="1862"/>
                    </a:lnTo>
                    <a:lnTo>
                      <a:pt x="1278" y="1865"/>
                    </a:lnTo>
                    <a:lnTo>
                      <a:pt x="1282" y="1867"/>
                    </a:lnTo>
                    <a:lnTo>
                      <a:pt x="1286" y="1869"/>
                    </a:lnTo>
                    <a:lnTo>
                      <a:pt x="1290" y="1870"/>
                    </a:lnTo>
                    <a:lnTo>
                      <a:pt x="1293" y="1872"/>
                    </a:lnTo>
                    <a:lnTo>
                      <a:pt x="1297" y="1877"/>
                    </a:lnTo>
                    <a:lnTo>
                      <a:pt x="1301" y="1880"/>
                    </a:lnTo>
                    <a:lnTo>
                      <a:pt x="1305" y="1881"/>
                    </a:lnTo>
                    <a:lnTo>
                      <a:pt x="1309" y="1887"/>
                    </a:lnTo>
                    <a:lnTo>
                      <a:pt x="1313" y="1885"/>
                    </a:lnTo>
                    <a:lnTo>
                      <a:pt x="1317" y="1888"/>
                    </a:lnTo>
                    <a:lnTo>
                      <a:pt x="1321" y="1887"/>
                    </a:lnTo>
                    <a:lnTo>
                      <a:pt x="1325" y="1893"/>
                    </a:lnTo>
                    <a:lnTo>
                      <a:pt x="1329" y="1894"/>
                    </a:lnTo>
                    <a:lnTo>
                      <a:pt x="1333" y="1896"/>
                    </a:lnTo>
                    <a:lnTo>
                      <a:pt x="1337" y="1894"/>
                    </a:lnTo>
                    <a:lnTo>
                      <a:pt x="1341" y="1901"/>
                    </a:lnTo>
                    <a:lnTo>
                      <a:pt x="1345" y="1901"/>
                    </a:lnTo>
                    <a:lnTo>
                      <a:pt x="1349" y="1901"/>
                    </a:lnTo>
                    <a:lnTo>
                      <a:pt x="1353" y="1905"/>
                    </a:lnTo>
                    <a:lnTo>
                      <a:pt x="1357" y="1905"/>
                    </a:lnTo>
                    <a:lnTo>
                      <a:pt x="1361" y="1906"/>
                    </a:lnTo>
                    <a:lnTo>
                      <a:pt x="1364" y="1910"/>
                    </a:lnTo>
                    <a:lnTo>
                      <a:pt x="1368" y="1908"/>
                    </a:lnTo>
                    <a:lnTo>
                      <a:pt x="1372" y="1910"/>
                    </a:lnTo>
                    <a:lnTo>
                      <a:pt x="1376" y="1909"/>
                    </a:lnTo>
                    <a:lnTo>
                      <a:pt x="1380" y="1910"/>
                    </a:lnTo>
                    <a:lnTo>
                      <a:pt x="1384" y="1912"/>
                    </a:lnTo>
                    <a:lnTo>
                      <a:pt x="1388" y="1915"/>
                    </a:lnTo>
                    <a:lnTo>
                      <a:pt x="1392" y="1915"/>
                    </a:lnTo>
                    <a:lnTo>
                      <a:pt x="1396" y="1918"/>
                    </a:lnTo>
                    <a:lnTo>
                      <a:pt x="1400" y="1915"/>
                    </a:lnTo>
                    <a:lnTo>
                      <a:pt x="1404" y="1917"/>
                    </a:lnTo>
                    <a:lnTo>
                      <a:pt x="1408" y="1916"/>
                    </a:lnTo>
                    <a:lnTo>
                      <a:pt x="1412" y="1917"/>
                    </a:lnTo>
                    <a:lnTo>
                      <a:pt x="1416" y="1917"/>
                    </a:lnTo>
                    <a:lnTo>
                      <a:pt x="1420" y="1914"/>
                    </a:lnTo>
                    <a:lnTo>
                      <a:pt x="1424" y="1919"/>
                    </a:lnTo>
                    <a:lnTo>
                      <a:pt x="1428" y="1915"/>
                    </a:lnTo>
                    <a:lnTo>
                      <a:pt x="1431" y="1919"/>
                    </a:lnTo>
                    <a:lnTo>
                      <a:pt x="1435" y="1916"/>
                    </a:lnTo>
                    <a:lnTo>
                      <a:pt x="1439" y="1918"/>
                    </a:lnTo>
                    <a:lnTo>
                      <a:pt x="1443" y="1917"/>
                    </a:lnTo>
                    <a:lnTo>
                      <a:pt x="1447" y="1917"/>
                    </a:lnTo>
                    <a:lnTo>
                      <a:pt x="1451" y="1920"/>
                    </a:lnTo>
                    <a:lnTo>
                      <a:pt x="1455" y="1915"/>
                    </a:lnTo>
                    <a:lnTo>
                      <a:pt x="1459" y="1918"/>
                    </a:lnTo>
                    <a:lnTo>
                      <a:pt x="1463" y="1915"/>
                    </a:lnTo>
                    <a:lnTo>
                      <a:pt x="1467" y="1917"/>
                    </a:lnTo>
                    <a:lnTo>
                      <a:pt x="1471" y="1916"/>
                    </a:lnTo>
                    <a:lnTo>
                      <a:pt x="1475" y="1914"/>
                    </a:lnTo>
                    <a:lnTo>
                      <a:pt x="1479" y="1913"/>
                    </a:lnTo>
                    <a:lnTo>
                      <a:pt x="1483" y="1915"/>
                    </a:lnTo>
                    <a:lnTo>
                      <a:pt x="1487" y="1913"/>
                    </a:lnTo>
                    <a:lnTo>
                      <a:pt x="1491" y="1911"/>
                    </a:lnTo>
                    <a:lnTo>
                      <a:pt x="1495" y="1912"/>
                    </a:lnTo>
                    <a:lnTo>
                      <a:pt x="1498" y="1909"/>
                    </a:lnTo>
                    <a:lnTo>
                      <a:pt x="1502" y="1907"/>
                    </a:lnTo>
                    <a:lnTo>
                      <a:pt x="1506" y="1908"/>
                    </a:lnTo>
                    <a:lnTo>
                      <a:pt x="1510" y="1904"/>
                    </a:lnTo>
                    <a:lnTo>
                      <a:pt x="1514" y="1905"/>
                    </a:lnTo>
                    <a:lnTo>
                      <a:pt x="1518" y="1902"/>
                    </a:lnTo>
                    <a:lnTo>
                      <a:pt x="1522" y="1903"/>
                    </a:lnTo>
                    <a:lnTo>
                      <a:pt x="1526" y="1902"/>
                    </a:lnTo>
                    <a:lnTo>
                      <a:pt x="1530" y="1901"/>
                    </a:lnTo>
                    <a:lnTo>
                      <a:pt x="1534" y="1898"/>
                    </a:lnTo>
                    <a:lnTo>
                      <a:pt x="1538" y="1895"/>
                    </a:lnTo>
                    <a:lnTo>
                      <a:pt x="1542" y="1892"/>
                    </a:lnTo>
                    <a:lnTo>
                      <a:pt x="1546" y="1891"/>
                    </a:lnTo>
                    <a:lnTo>
                      <a:pt x="1550" y="1888"/>
                    </a:lnTo>
                    <a:lnTo>
                      <a:pt x="1554" y="1888"/>
                    </a:lnTo>
                    <a:lnTo>
                      <a:pt x="1558" y="1884"/>
                    </a:lnTo>
                    <a:lnTo>
                      <a:pt x="1562" y="1884"/>
                    </a:lnTo>
                    <a:lnTo>
                      <a:pt x="1566" y="1885"/>
                    </a:lnTo>
                    <a:lnTo>
                      <a:pt x="1569" y="1879"/>
                    </a:lnTo>
                    <a:lnTo>
                      <a:pt x="1573" y="1875"/>
                    </a:lnTo>
                    <a:lnTo>
                      <a:pt x="1577" y="1877"/>
                    </a:lnTo>
                    <a:lnTo>
                      <a:pt x="1581" y="1873"/>
                    </a:lnTo>
                    <a:lnTo>
                      <a:pt x="1585" y="1870"/>
                    </a:lnTo>
                    <a:lnTo>
                      <a:pt x="1589" y="1867"/>
                    </a:lnTo>
                    <a:lnTo>
                      <a:pt x="1593" y="1865"/>
                    </a:lnTo>
                    <a:lnTo>
                      <a:pt x="1597" y="1863"/>
                    </a:lnTo>
                    <a:lnTo>
                      <a:pt x="1601" y="1862"/>
                    </a:lnTo>
                    <a:lnTo>
                      <a:pt x="1605" y="1861"/>
                    </a:lnTo>
                    <a:lnTo>
                      <a:pt x="1609" y="1855"/>
                    </a:lnTo>
                    <a:lnTo>
                      <a:pt x="1613" y="1856"/>
                    </a:lnTo>
                    <a:lnTo>
                      <a:pt x="1617" y="1848"/>
                    </a:lnTo>
                    <a:lnTo>
                      <a:pt x="1621" y="1846"/>
                    </a:lnTo>
                    <a:lnTo>
                      <a:pt x="1625" y="1845"/>
                    </a:lnTo>
                    <a:lnTo>
                      <a:pt x="1629" y="1840"/>
                    </a:lnTo>
                    <a:lnTo>
                      <a:pt x="1633" y="1838"/>
                    </a:lnTo>
                    <a:lnTo>
                      <a:pt x="1636" y="1837"/>
                    </a:lnTo>
                    <a:lnTo>
                      <a:pt x="1640" y="1830"/>
                    </a:lnTo>
                    <a:lnTo>
                      <a:pt x="1644" y="1828"/>
                    </a:lnTo>
                    <a:lnTo>
                      <a:pt x="1648" y="1826"/>
                    </a:lnTo>
                    <a:lnTo>
                      <a:pt x="1652" y="1823"/>
                    </a:lnTo>
                    <a:lnTo>
                      <a:pt x="1656" y="1820"/>
                    </a:lnTo>
                    <a:lnTo>
                      <a:pt x="1660" y="1816"/>
                    </a:lnTo>
                    <a:lnTo>
                      <a:pt x="1664" y="1810"/>
                    </a:lnTo>
                    <a:lnTo>
                      <a:pt x="1668" y="1809"/>
                    </a:lnTo>
                    <a:lnTo>
                      <a:pt x="1672" y="1804"/>
                    </a:lnTo>
                    <a:lnTo>
                      <a:pt x="1676" y="1802"/>
                    </a:lnTo>
                    <a:lnTo>
                      <a:pt x="1680" y="1796"/>
                    </a:lnTo>
                    <a:lnTo>
                      <a:pt x="1684" y="1794"/>
                    </a:lnTo>
                    <a:lnTo>
                      <a:pt x="1688" y="1789"/>
                    </a:lnTo>
                    <a:lnTo>
                      <a:pt x="1692" y="1788"/>
                    </a:lnTo>
                    <a:lnTo>
                      <a:pt x="1696" y="1786"/>
                    </a:lnTo>
                    <a:lnTo>
                      <a:pt x="1700" y="1777"/>
                    </a:lnTo>
                    <a:lnTo>
                      <a:pt x="1703" y="1775"/>
                    </a:lnTo>
                    <a:lnTo>
                      <a:pt x="1707" y="1773"/>
                    </a:lnTo>
                    <a:lnTo>
                      <a:pt x="1711" y="1768"/>
                    </a:lnTo>
                    <a:lnTo>
                      <a:pt x="1715" y="1765"/>
                    </a:lnTo>
                    <a:lnTo>
                      <a:pt x="1719" y="1761"/>
                    </a:lnTo>
                    <a:lnTo>
                      <a:pt x="1723" y="1755"/>
                    </a:lnTo>
                    <a:lnTo>
                      <a:pt x="1727" y="1752"/>
                    </a:lnTo>
                    <a:lnTo>
                      <a:pt x="1731" y="1747"/>
                    </a:lnTo>
                    <a:lnTo>
                      <a:pt x="1735" y="1745"/>
                    </a:lnTo>
                    <a:lnTo>
                      <a:pt x="1739" y="1737"/>
                    </a:lnTo>
                    <a:lnTo>
                      <a:pt x="1743" y="1737"/>
                    </a:lnTo>
                    <a:lnTo>
                      <a:pt x="1747" y="1728"/>
                    </a:lnTo>
                    <a:lnTo>
                      <a:pt x="1751" y="1728"/>
                    </a:lnTo>
                    <a:lnTo>
                      <a:pt x="1755" y="1724"/>
                    </a:lnTo>
                    <a:lnTo>
                      <a:pt x="1759" y="1719"/>
                    </a:lnTo>
                    <a:lnTo>
                      <a:pt x="1763" y="1715"/>
                    </a:lnTo>
                    <a:lnTo>
                      <a:pt x="1767" y="1707"/>
                    </a:lnTo>
                    <a:lnTo>
                      <a:pt x="1771" y="1706"/>
                    </a:lnTo>
                    <a:lnTo>
                      <a:pt x="1774" y="1699"/>
                    </a:lnTo>
                    <a:lnTo>
                      <a:pt x="1778" y="1697"/>
                    </a:lnTo>
                    <a:lnTo>
                      <a:pt x="1782" y="1691"/>
                    </a:lnTo>
                    <a:lnTo>
                      <a:pt x="1786" y="1686"/>
                    </a:lnTo>
                    <a:lnTo>
                      <a:pt x="1790" y="1679"/>
                    </a:lnTo>
                    <a:lnTo>
                      <a:pt x="1794" y="1676"/>
                    </a:lnTo>
                    <a:lnTo>
                      <a:pt x="1798" y="1670"/>
                    </a:lnTo>
                    <a:lnTo>
                      <a:pt x="1802" y="1670"/>
                    </a:lnTo>
                    <a:lnTo>
                      <a:pt x="1806" y="1661"/>
                    </a:lnTo>
                    <a:lnTo>
                      <a:pt x="1810" y="1660"/>
                    </a:lnTo>
                    <a:lnTo>
                      <a:pt x="1814" y="1653"/>
                    </a:lnTo>
                    <a:lnTo>
                      <a:pt x="1818" y="1647"/>
                    </a:lnTo>
                    <a:lnTo>
                      <a:pt x="1822" y="1641"/>
                    </a:lnTo>
                    <a:lnTo>
                      <a:pt x="1826" y="1638"/>
                    </a:lnTo>
                    <a:lnTo>
                      <a:pt x="1830" y="1632"/>
                    </a:lnTo>
                    <a:lnTo>
                      <a:pt x="1834" y="1627"/>
                    </a:lnTo>
                    <a:lnTo>
                      <a:pt x="1838" y="1620"/>
                    </a:lnTo>
                    <a:lnTo>
                      <a:pt x="1841" y="1619"/>
                    </a:lnTo>
                    <a:lnTo>
                      <a:pt x="1845" y="1615"/>
                    </a:lnTo>
                    <a:lnTo>
                      <a:pt x="1849" y="1607"/>
                    </a:lnTo>
                    <a:lnTo>
                      <a:pt x="1853" y="1602"/>
                    </a:lnTo>
                    <a:lnTo>
                      <a:pt x="1857" y="1597"/>
                    </a:lnTo>
                    <a:lnTo>
                      <a:pt x="1861" y="1590"/>
                    </a:lnTo>
                    <a:lnTo>
                      <a:pt x="1865" y="1587"/>
                    </a:lnTo>
                    <a:lnTo>
                      <a:pt x="1869" y="1582"/>
                    </a:lnTo>
                    <a:lnTo>
                      <a:pt x="1873" y="1576"/>
                    </a:lnTo>
                    <a:lnTo>
                      <a:pt x="1877" y="1569"/>
                    </a:lnTo>
                    <a:lnTo>
                      <a:pt x="1881" y="1565"/>
                    </a:lnTo>
                    <a:lnTo>
                      <a:pt x="1885" y="1561"/>
                    </a:lnTo>
                    <a:lnTo>
                      <a:pt x="1889" y="1557"/>
                    </a:lnTo>
                    <a:lnTo>
                      <a:pt x="1893" y="1550"/>
                    </a:lnTo>
                    <a:lnTo>
                      <a:pt x="1897" y="1544"/>
                    </a:lnTo>
                    <a:lnTo>
                      <a:pt x="1901" y="1537"/>
                    </a:lnTo>
                    <a:lnTo>
                      <a:pt x="1905" y="1532"/>
                    </a:lnTo>
                    <a:lnTo>
                      <a:pt x="1909" y="1525"/>
                    </a:lnTo>
                    <a:lnTo>
                      <a:pt x="1912" y="1521"/>
                    </a:lnTo>
                    <a:lnTo>
                      <a:pt x="1916" y="1517"/>
                    </a:lnTo>
                    <a:lnTo>
                      <a:pt x="1920" y="1510"/>
                    </a:lnTo>
                    <a:lnTo>
                      <a:pt x="1924" y="1506"/>
                    </a:lnTo>
                    <a:lnTo>
                      <a:pt x="1928" y="1497"/>
                    </a:lnTo>
                    <a:lnTo>
                      <a:pt x="1932" y="1494"/>
                    </a:lnTo>
                    <a:lnTo>
                      <a:pt x="1936" y="1487"/>
                    </a:lnTo>
                    <a:lnTo>
                      <a:pt x="1940" y="1481"/>
                    </a:lnTo>
                    <a:lnTo>
                      <a:pt x="1944" y="1477"/>
                    </a:lnTo>
                    <a:lnTo>
                      <a:pt x="1948" y="1470"/>
                    </a:lnTo>
                    <a:lnTo>
                      <a:pt x="1952" y="1465"/>
                    </a:lnTo>
                    <a:lnTo>
                      <a:pt x="1956" y="1460"/>
                    </a:lnTo>
                    <a:lnTo>
                      <a:pt x="1960" y="1454"/>
                    </a:lnTo>
                    <a:lnTo>
                      <a:pt x="1964" y="1444"/>
                    </a:lnTo>
                    <a:lnTo>
                      <a:pt x="1968" y="1441"/>
                    </a:lnTo>
                    <a:lnTo>
                      <a:pt x="1972" y="1436"/>
                    </a:lnTo>
                    <a:lnTo>
                      <a:pt x="1976" y="1431"/>
                    </a:lnTo>
                    <a:lnTo>
                      <a:pt x="1979" y="1425"/>
                    </a:lnTo>
                    <a:lnTo>
                      <a:pt x="1983" y="1418"/>
                    </a:lnTo>
                    <a:lnTo>
                      <a:pt x="1987" y="1414"/>
                    </a:lnTo>
                    <a:lnTo>
                      <a:pt x="1991" y="1409"/>
                    </a:lnTo>
                    <a:lnTo>
                      <a:pt x="1995" y="1399"/>
                    </a:lnTo>
                    <a:lnTo>
                      <a:pt x="1999" y="1396"/>
                    </a:lnTo>
                    <a:lnTo>
                      <a:pt x="2003" y="1392"/>
                    </a:lnTo>
                    <a:lnTo>
                      <a:pt x="2007" y="1384"/>
                    </a:lnTo>
                    <a:lnTo>
                      <a:pt x="2011" y="1378"/>
                    </a:lnTo>
                    <a:lnTo>
                      <a:pt x="2015" y="1374"/>
                    </a:lnTo>
                    <a:lnTo>
                      <a:pt x="2019" y="1366"/>
                    </a:lnTo>
                    <a:lnTo>
                      <a:pt x="2023" y="1361"/>
                    </a:lnTo>
                    <a:lnTo>
                      <a:pt x="2027" y="1352"/>
                    </a:lnTo>
                    <a:lnTo>
                      <a:pt x="2031" y="1348"/>
                    </a:lnTo>
                    <a:lnTo>
                      <a:pt x="2035" y="1343"/>
                    </a:lnTo>
                    <a:lnTo>
                      <a:pt x="2039" y="1337"/>
                    </a:lnTo>
                    <a:lnTo>
                      <a:pt x="2043" y="1330"/>
                    </a:lnTo>
                    <a:lnTo>
                      <a:pt x="2046" y="1326"/>
                    </a:lnTo>
                    <a:lnTo>
                      <a:pt x="2050" y="1323"/>
                    </a:lnTo>
                    <a:lnTo>
                      <a:pt x="2054" y="1313"/>
                    </a:lnTo>
                    <a:lnTo>
                      <a:pt x="2058" y="1310"/>
                    </a:lnTo>
                    <a:lnTo>
                      <a:pt x="2062" y="1302"/>
                    </a:lnTo>
                    <a:lnTo>
                      <a:pt x="2066" y="1296"/>
                    </a:lnTo>
                    <a:lnTo>
                      <a:pt x="2070" y="1291"/>
                    </a:lnTo>
                    <a:lnTo>
                      <a:pt x="2074" y="1284"/>
                    </a:lnTo>
                    <a:lnTo>
                      <a:pt x="2078" y="1277"/>
                    </a:lnTo>
                    <a:lnTo>
                      <a:pt x="2082" y="1271"/>
                    </a:lnTo>
                    <a:lnTo>
                      <a:pt x="2086" y="1261"/>
                    </a:lnTo>
                    <a:lnTo>
                      <a:pt x="2090" y="1260"/>
                    </a:lnTo>
                    <a:lnTo>
                      <a:pt x="2094" y="1255"/>
                    </a:lnTo>
                    <a:lnTo>
                      <a:pt x="2098" y="1250"/>
                    </a:lnTo>
                    <a:lnTo>
                      <a:pt x="2102" y="1240"/>
                    </a:lnTo>
                    <a:lnTo>
                      <a:pt x="2106" y="1236"/>
                    </a:lnTo>
                    <a:lnTo>
                      <a:pt x="2110" y="1233"/>
                    </a:lnTo>
                    <a:lnTo>
                      <a:pt x="2114" y="1224"/>
                    </a:lnTo>
                    <a:lnTo>
                      <a:pt x="2117" y="1219"/>
                    </a:lnTo>
                    <a:lnTo>
                      <a:pt x="2121" y="1213"/>
                    </a:lnTo>
                    <a:lnTo>
                      <a:pt x="2125" y="1208"/>
                    </a:lnTo>
                    <a:lnTo>
                      <a:pt x="2129" y="1199"/>
                    </a:lnTo>
                    <a:lnTo>
                      <a:pt x="2133" y="1197"/>
                    </a:lnTo>
                    <a:lnTo>
                      <a:pt x="2137" y="1188"/>
                    </a:lnTo>
                    <a:lnTo>
                      <a:pt x="2141" y="1182"/>
                    </a:lnTo>
                    <a:lnTo>
                      <a:pt x="2145" y="1177"/>
                    </a:lnTo>
                    <a:lnTo>
                      <a:pt x="2149" y="1170"/>
                    </a:lnTo>
                    <a:lnTo>
                      <a:pt x="2153" y="1163"/>
                    </a:lnTo>
                    <a:lnTo>
                      <a:pt x="2157" y="1160"/>
                    </a:lnTo>
                    <a:lnTo>
                      <a:pt x="2161" y="1153"/>
                    </a:lnTo>
                    <a:lnTo>
                      <a:pt x="2165" y="1144"/>
                    </a:lnTo>
                    <a:lnTo>
                      <a:pt x="2169" y="1141"/>
                    </a:lnTo>
                    <a:lnTo>
                      <a:pt x="2173" y="1132"/>
                    </a:lnTo>
                    <a:lnTo>
                      <a:pt x="2177" y="1129"/>
                    </a:lnTo>
                    <a:lnTo>
                      <a:pt x="2181" y="1121"/>
                    </a:lnTo>
                    <a:lnTo>
                      <a:pt x="2184" y="1115"/>
                    </a:lnTo>
                    <a:lnTo>
                      <a:pt x="2188" y="1109"/>
                    </a:lnTo>
                    <a:lnTo>
                      <a:pt x="2192" y="1102"/>
                    </a:lnTo>
                    <a:lnTo>
                      <a:pt x="2196" y="1095"/>
                    </a:lnTo>
                    <a:lnTo>
                      <a:pt x="2200" y="1092"/>
                    </a:lnTo>
                    <a:lnTo>
                      <a:pt x="2204" y="1084"/>
                    </a:lnTo>
                    <a:lnTo>
                      <a:pt x="2208" y="1082"/>
                    </a:lnTo>
                    <a:lnTo>
                      <a:pt x="2212" y="1075"/>
                    </a:lnTo>
                    <a:lnTo>
                      <a:pt x="2216" y="1067"/>
                    </a:lnTo>
                    <a:lnTo>
                      <a:pt x="2220" y="1063"/>
                    </a:lnTo>
                    <a:lnTo>
                      <a:pt x="2224" y="1057"/>
                    </a:lnTo>
                    <a:lnTo>
                      <a:pt x="2228" y="1046"/>
                    </a:lnTo>
                    <a:lnTo>
                      <a:pt x="2232" y="1044"/>
                    </a:lnTo>
                    <a:lnTo>
                      <a:pt x="2236" y="1036"/>
                    </a:lnTo>
                    <a:lnTo>
                      <a:pt x="2240" y="1034"/>
                    </a:lnTo>
                    <a:lnTo>
                      <a:pt x="2244" y="1027"/>
                    </a:lnTo>
                    <a:lnTo>
                      <a:pt x="2248" y="1021"/>
                    </a:lnTo>
                    <a:lnTo>
                      <a:pt x="2251" y="1015"/>
                    </a:lnTo>
                    <a:lnTo>
                      <a:pt x="2255" y="1007"/>
                    </a:lnTo>
                    <a:lnTo>
                      <a:pt x="2259" y="1004"/>
                    </a:lnTo>
                    <a:lnTo>
                      <a:pt x="2263" y="995"/>
                    </a:lnTo>
                    <a:lnTo>
                      <a:pt x="2267" y="993"/>
                    </a:lnTo>
                    <a:lnTo>
                      <a:pt x="2271" y="987"/>
                    </a:lnTo>
                    <a:lnTo>
                      <a:pt x="2275" y="978"/>
                    </a:lnTo>
                    <a:lnTo>
                      <a:pt x="2279" y="972"/>
                    </a:lnTo>
                    <a:lnTo>
                      <a:pt x="2283" y="968"/>
                    </a:lnTo>
                    <a:lnTo>
                      <a:pt x="2287" y="961"/>
                    </a:lnTo>
                    <a:lnTo>
                      <a:pt x="2291" y="954"/>
                    </a:lnTo>
                    <a:lnTo>
                      <a:pt x="2295" y="953"/>
                    </a:lnTo>
                    <a:lnTo>
                      <a:pt x="2299" y="946"/>
                    </a:lnTo>
                    <a:lnTo>
                      <a:pt x="2303" y="939"/>
                    </a:lnTo>
                    <a:lnTo>
                      <a:pt x="2307" y="934"/>
                    </a:lnTo>
                    <a:lnTo>
                      <a:pt x="2311" y="928"/>
                    </a:lnTo>
                    <a:lnTo>
                      <a:pt x="2315" y="921"/>
                    </a:lnTo>
                    <a:lnTo>
                      <a:pt x="2319" y="917"/>
                    </a:lnTo>
                    <a:lnTo>
                      <a:pt x="2322" y="910"/>
                    </a:lnTo>
                    <a:lnTo>
                      <a:pt x="2326" y="903"/>
                    </a:lnTo>
                    <a:lnTo>
                      <a:pt x="2330" y="899"/>
                    </a:lnTo>
                    <a:lnTo>
                      <a:pt x="2334" y="892"/>
                    </a:lnTo>
                    <a:lnTo>
                      <a:pt x="2338" y="889"/>
                    </a:lnTo>
                    <a:lnTo>
                      <a:pt x="2342" y="884"/>
                    </a:lnTo>
                    <a:lnTo>
                      <a:pt x="2346" y="879"/>
                    </a:lnTo>
                    <a:lnTo>
                      <a:pt x="2350" y="871"/>
                    </a:lnTo>
                    <a:lnTo>
                      <a:pt x="2354" y="866"/>
                    </a:lnTo>
                    <a:lnTo>
                      <a:pt x="2358" y="861"/>
                    </a:lnTo>
                    <a:lnTo>
                      <a:pt x="2362" y="852"/>
                    </a:lnTo>
                    <a:lnTo>
                      <a:pt x="2366" y="847"/>
                    </a:lnTo>
                    <a:lnTo>
                      <a:pt x="2370" y="847"/>
                    </a:lnTo>
                    <a:lnTo>
                      <a:pt x="2374" y="841"/>
                    </a:lnTo>
                    <a:lnTo>
                      <a:pt x="2378" y="833"/>
                    </a:lnTo>
                    <a:lnTo>
                      <a:pt x="2382" y="828"/>
                    </a:lnTo>
                    <a:lnTo>
                      <a:pt x="2386" y="824"/>
                    </a:lnTo>
                    <a:lnTo>
                      <a:pt x="2389" y="818"/>
                    </a:lnTo>
                    <a:lnTo>
                      <a:pt x="2393" y="813"/>
                    </a:lnTo>
                    <a:lnTo>
                      <a:pt x="2397" y="805"/>
                    </a:lnTo>
                    <a:lnTo>
                      <a:pt x="2401" y="801"/>
                    </a:lnTo>
                    <a:lnTo>
                      <a:pt x="2405" y="796"/>
                    </a:lnTo>
                    <a:lnTo>
                      <a:pt x="2409" y="789"/>
                    </a:lnTo>
                    <a:lnTo>
                      <a:pt x="2413" y="786"/>
                    </a:lnTo>
                    <a:lnTo>
                      <a:pt x="2417" y="779"/>
                    </a:lnTo>
                    <a:lnTo>
                      <a:pt x="2421" y="774"/>
                    </a:lnTo>
                    <a:lnTo>
                      <a:pt x="2425" y="769"/>
                    </a:lnTo>
                    <a:lnTo>
                      <a:pt x="2429" y="762"/>
                    </a:lnTo>
                    <a:lnTo>
                      <a:pt x="2433" y="757"/>
                    </a:lnTo>
                    <a:lnTo>
                      <a:pt x="2437" y="755"/>
                    </a:lnTo>
                    <a:lnTo>
                      <a:pt x="2441" y="745"/>
                    </a:lnTo>
                    <a:lnTo>
                      <a:pt x="2445" y="740"/>
                    </a:lnTo>
                    <a:lnTo>
                      <a:pt x="2449" y="739"/>
                    </a:lnTo>
                    <a:lnTo>
                      <a:pt x="2453" y="730"/>
                    </a:lnTo>
                    <a:lnTo>
                      <a:pt x="2457" y="725"/>
                    </a:lnTo>
                    <a:lnTo>
                      <a:pt x="2460" y="721"/>
                    </a:lnTo>
                    <a:lnTo>
                      <a:pt x="2464" y="716"/>
                    </a:lnTo>
                    <a:lnTo>
                      <a:pt x="2468" y="712"/>
                    </a:lnTo>
                    <a:lnTo>
                      <a:pt x="2472" y="709"/>
                    </a:lnTo>
                    <a:lnTo>
                      <a:pt x="2476" y="702"/>
                    </a:lnTo>
                    <a:lnTo>
                      <a:pt x="2480" y="697"/>
                    </a:lnTo>
                    <a:lnTo>
                      <a:pt x="2484" y="691"/>
                    </a:lnTo>
                    <a:lnTo>
                      <a:pt x="2488" y="686"/>
                    </a:lnTo>
                    <a:lnTo>
                      <a:pt x="2492" y="681"/>
                    </a:lnTo>
                    <a:lnTo>
                      <a:pt x="2496" y="678"/>
                    </a:lnTo>
                    <a:lnTo>
                      <a:pt x="2500" y="670"/>
                    </a:lnTo>
                    <a:lnTo>
                      <a:pt x="2504" y="666"/>
                    </a:lnTo>
                    <a:lnTo>
                      <a:pt x="2508" y="663"/>
                    </a:lnTo>
                    <a:lnTo>
                      <a:pt x="2512" y="656"/>
                    </a:lnTo>
                    <a:lnTo>
                      <a:pt x="2516" y="651"/>
                    </a:lnTo>
                    <a:lnTo>
                      <a:pt x="2520" y="648"/>
                    </a:lnTo>
                    <a:lnTo>
                      <a:pt x="2524" y="643"/>
                    </a:lnTo>
                    <a:lnTo>
                      <a:pt x="2527" y="637"/>
                    </a:lnTo>
                    <a:lnTo>
                      <a:pt x="2531" y="630"/>
                    </a:lnTo>
                    <a:lnTo>
                      <a:pt x="2535" y="626"/>
                    </a:lnTo>
                    <a:lnTo>
                      <a:pt x="2539" y="620"/>
                    </a:lnTo>
                    <a:lnTo>
                      <a:pt x="2543" y="618"/>
                    </a:lnTo>
                    <a:lnTo>
                      <a:pt x="2547" y="612"/>
                    </a:lnTo>
                    <a:lnTo>
                      <a:pt x="2551" y="610"/>
                    </a:lnTo>
                    <a:lnTo>
                      <a:pt x="2555" y="602"/>
                    </a:lnTo>
                    <a:lnTo>
                      <a:pt x="2559" y="600"/>
                    </a:lnTo>
                    <a:lnTo>
                      <a:pt x="2563" y="593"/>
                    </a:lnTo>
                    <a:lnTo>
                      <a:pt x="2567" y="590"/>
                    </a:lnTo>
                    <a:lnTo>
                      <a:pt x="2571" y="586"/>
                    </a:lnTo>
                    <a:lnTo>
                      <a:pt x="2575" y="581"/>
                    </a:lnTo>
                    <a:lnTo>
                      <a:pt x="2579" y="578"/>
                    </a:lnTo>
                    <a:lnTo>
                      <a:pt x="2583" y="571"/>
                    </a:lnTo>
                    <a:lnTo>
                      <a:pt x="2587" y="566"/>
                    </a:lnTo>
                    <a:lnTo>
                      <a:pt x="2591" y="563"/>
                    </a:lnTo>
                    <a:lnTo>
                      <a:pt x="2594" y="559"/>
                    </a:lnTo>
                    <a:lnTo>
                      <a:pt x="2598" y="555"/>
                    </a:lnTo>
                    <a:lnTo>
                      <a:pt x="2602" y="551"/>
                    </a:lnTo>
                    <a:lnTo>
                      <a:pt x="2606" y="546"/>
                    </a:lnTo>
                    <a:lnTo>
                      <a:pt x="2610" y="540"/>
                    </a:lnTo>
                    <a:lnTo>
                      <a:pt x="2614" y="537"/>
                    </a:lnTo>
                    <a:lnTo>
                      <a:pt x="2618" y="531"/>
                    </a:lnTo>
                    <a:lnTo>
                      <a:pt x="2622" y="526"/>
                    </a:lnTo>
                    <a:lnTo>
                      <a:pt x="2626" y="526"/>
                    </a:lnTo>
                    <a:lnTo>
                      <a:pt x="2630" y="524"/>
                    </a:lnTo>
                    <a:lnTo>
                      <a:pt x="2634" y="518"/>
                    </a:lnTo>
                    <a:lnTo>
                      <a:pt x="2638" y="514"/>
                    </a:lnTo>
                    <a:lnTo>
                      <a:pt x="2642" y="507"/>
                    </a:lnTo>
                    <a:lnTo>
                      <a:pt x="2646" y="505"/>
                    </a:lnTo>
                    <a:lnTo>
                      <a:pt x="2650" y="500"/>
                    </a:lnTo>
                    <a:lnTo>
                      <a:pt x="2654" y="497"/>
                    </a:lnTo>
                    <a:lnTo>
                      <a:pt x="2658" y="493"/>
                    </a:lnTo>
                    <a:lnTo>
                      <a:pt x="2662" y="487"/>
                    </a:lnTo>
                    <a:lnTo>
                      <a:pt x="2665" y="483"/>
                    </a:lnTo>
                    <a:lnTo>
                      <a:pt x="2669" y="479"/>
                    </a:lnTo>
                    <a:lnTo>
                      <a:pt x="2673" y="474"/>
                    </a:lnTo>
                    <a:lnTo>
                      <a:pt x="2677" y="473"/>
                    </a:lnTo>
                    <a:lnTo>
                      <a:pt x="2681" y="468"/>
                    </a:lnTo>
                    <a:lnTo>
                      <a:pt x="2685" y="463"/>
                    </a:lnTo>
                    <a:lnTo>
                      <a:pt x="2689" y="457"/>
                    </a:lnTo>
                    <a:lnTo>
                      <a:pt x="2693" y="456"/>
                    </a:lnTo>
                    <a:lnTo>
                      <a:pt x="2697" y="452"/>
                    </a:lnTo>
                    <a:lnTo>
                      <a:pt x="2701" y="449"/>
                    </a:lnTo>
                    <a:lnTo>
                      <a:pt x="2705" y="446"/>
                    </a:lnTo>
                    <a:lnTo>
                      <a:pt x="2709" y="442"/>
                    </a:lnTo>
                    <a:lnTo>
                      <a:pt x="2713" y="437"/>
                    </a:lnTo>
                    <a:lnTo>
                      <a:pt x="2717" y="432"/>
                    </a:lnTo>
                    <a:lnTo>
                      <a:pt x="2721" y="427"/>
                    </a:lnTo>
                    <a:lnTo>
                      <a:pt x="2725" y="424"/>
                    </a:lnTo>
                    <a:lnTo>
                      <a:pt x="2729" y="423"/>
                    </a:lnTo>
                    <a:lnTo>
                      <a:pt x="2732" y="418"/>
                    </a:lnTo>
                    <a:lnTo>
                      <a:pt x="2736" y="414"/>
                    </a:lnTo>
                    <a:lnTo>
                      <a:pt x="2740" y="410"/>
                    </a:lnTo>
                    <a:lnTo>
                      <a:pt x="2744" y="404"/>
                    </a:lnTo>
                    <a:lnTo>
                      <a:pt x="2748" y="406"/>
                    </a:lnTo>
                    <a:lnTo>
                      <a:pt x="2752" y="399"/>
                    </a:lnTo>
                    <a:lnTo>
                      <a:pt x="2756" y="396"/>
                    </a:lnTo>
                    <a:lnTo>
                      <a:pt x="2760" y="391"/>
                    </a:lnTo>
                    <a:lnTo>
                      <a:pt x="2764" y="389"/>
                    </a:lnTo>
                    <a:lnTo>
                      <a:pt x="2768" y="387"/>
                    </a:lnTo>
                    <a:lnTo>
                      <a:pt x="2772" y="383"/>
                    </a:lnTo>
                    <a:lnTo>
                      <a:pt x="2776" y="379"/>
                    </a:lnTo>
                    <a:lnTo>
                      <a:pt x="2780" y="373"/>
                    </a:lnTo>
                    <a:lnTo>
                      <a:pt x="2784" y="372"/>
                    </a:lnTo>
                    <a:lnTo>
                      <a:pt x="2788" y="367"/>
                    </a:lnTo>
                    <a:lnTo>
                      <a:pt x="2792" y="364"/>
                    </a:lnTo>
                    <a:lnTo>
                      <a:pt x="2796" y="360"/>
                    </a:lnTo>
                    <a:lnTo>
                      <a:pt x="2799" y="359"/>
                    </a:lnTo>
                    <a:lnTo>
                      <a:pt x="2803" y="352"/>
                    </a:lnTo>
                    <a:lnTo>
                      <a:pt x="2807" y="346"/>
                    </a:lnTo>
                    <a:lnTo>
                      <a:pt x="2811" y="350"/>
                    </a:lnTo>
                    <a:lnTo>
                      <a:pt x="2815" y="344"/>
                    </a:lnTo>
                    <a:lnTo>
                      <a:pt x="2819" y="339"/>
                    </a:lnTo>
                    <a:lnTo>
                      <a:pt x="2823" y="337"/>
                    </a:lnTo>
                    <a:lnTo>
                      <a:pt x="2827" y="334"/>
                    </a:lnTo>
                    <a:lnTo>
                      <a:pt x="2831" y="334"/>
                    </a:lnTo>
                    <a:lnTo>
                      <a:pt x="2835" y="328"/>
                    </a:lnTo>
                    <a:lnTo>
                      <a:pt x="2839" y="326"/>
                    </a:lnTo>
                    <a:lnTo>
                      <a:pt x="2843" y="322"/>
                    </a:lnTo>
                    <a:lnTo>
                      <a:pt x="2847" y="323"/>
                    </a:lnTo>
                    <a:lnTo>
                      <a:pt x="2851" y="318"/>
                    </a:lnTo>
                    <a:lnTo>
                      <a:pt x="2855" y="312"/>
                    </a:lnTo>
                    <a:lnTo>
                      <a:pt x="2859" y="312"/>
                    </a:lnTo>
                    <a:lnTo>
                      <a:pt x="2863" y="307"/>
                    </a:lnTo>
                    <a:lnTo>
                      <a:pt x="2867" y="304"/>
                    </a:lnTo>
                    <a:lnTo>
                      <a:pt x="2870" y="303"/>
                    </a:lnTo>
                    <a:lnTo>
                      <a:pt x="2874" y="300"/>
                    </a:lnTo>
                    <a:lnTo>
                      <a:pt x="2878" y="296"/>
                    </a:lnTo>
                    <a:lnTo>
                      <a:pt x="2882" y="293"/>
                    </a:lnTo>
                    <a:lnTo>
                      <a:pt x="2886" y="289"/>
                    </a:lnTo>
                    <a:lnTo>
                      <a:pt x="2890" y="288"/>
                    </a:lnTo>
                    <a:lnTo>
                      <a:pt x="2894" y="281"/>
                    </a:lnTo>
                    <a:lnTo>
                      <a:pt x="2898" y="281"/>
                    </a:lnTo>
                    <a:lnTo>
                      <a:pt x="2902" y="278"/>
                    </a:lnTo>
                    <a:lnTo>
                      <a:pt x="2906" y="274"/>
                    </a:lnTo>
                    <a:lnTo>
                      <a:pt x="2910" y="274"/>
                    </a:lnTo>
                    <a:lnTo>
                      <a:pt x="2914" y="272"/>
                    </a:lnTo>
                    <a:lnTo>
                      <a:pt x="2918" y="266"/>
                    </a:lnTo>
                    <a:lnTo>
                      <a:pt x="2922" y="265"/>
                    </a:lnTo>
                    <a:lnTo>
                      <a:pt x="2926" y="263"/>
                    </a:lnTo>
                    <a:lnTo>
                      <a:pt x="2930" y="260"/>
                    </a:lnTo>
                    <a:lnTo>
                      <a:pt x="2934" y="261"/>
                    </a:lnTo>
                    <a:lnTo>
                      <a:pt x="2937" y="253"/>
                    </a:lnTo>
                    <a:lnTo>
                      <a:pt x="2941" y="252"/>
                    </a:lnTo>
                    <a:lnTo>
                      <a:pt x="2945" y="250"/>
                    </a:lnTo>
                    <a:lnTo>
                      <a:pt x="2949" y="249"/>
                    </a:lnTo>
                    <a:lnTo>
                      <a:pt x="2953" y="243"/>
                    </a:lnTo>
                    <a:lnTo>
                      <a:pt x="2957" y="242"/>
                    </a:lnTo>
                    <a:lnTo>
                      <a:pt x="2961" y="240"/>
                    </a:lnTo>
                    <a:lnTo>
                      <a:pt x="2965" y="235"/>
                    </a:lnTo>
                    <a:lnTo>
                      <a:pt x="2969" y="234"/>
                    </a:lnTo>
                    <a:lnTo>
                      <a:pt x="2973" y="230"/>
                    </a:lnTo>
                    <a:lnTo>
                      <a:pt x="2977" y="229"/>
                    </a:lnTo>
                    <a:lnTo>
                      <a:pt x="2981" y="226"/>
                    </a:lnTo>
                    <a:lnTo>
                      <a:pt x="2985" y="226"/>
                    </a:lnTo>
                    <a:lnTo>
                      <a:pt x="2989" y="222"/>
                    </a:lnTo>
                    <a:lnTo>
                      <a:pt x="2993" y="220"/>
                    </a:lnTo>
                    <a:lnTo>
                      <a:pt x="2997" y="217"/>
                    </a:lnTo>
                    <a:lnTo>
                      <a:pt x="3001" y="213"/>
                    </a:lnTo>
                    <a:lnTo>
                      <a:pt x="3005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79" name="Line 3231"/>
              <p:cNvSpPr>
                <a:spLocks noChangeShapeType="1"/>
              </p:cNvSpPr>
              <p:nvPr/>
            </p:nvSpPr>
            <p:spPr bwMode="auto">
              <a:xfrm flipV="1"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0" name="Line 3232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1" name="Line 3233"/>
              <p:cNvSpPr>
                <a:spLocks noChangeShapeType="1"/>
              </p:cNvSpPr>
              <p:nvPr/>
            </p:nvSpPr>
            <p:spPr bwMode="auto">
              <a:xfrm flipV="1">
                <a:off x="300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2" name="Line 3234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3" name="Line 3235"/>
              <p:cNvSpPr>
                <a:spLocks noChangeShapeType="1"/>
              </p:cNvSpPr>
              <p:nvPr/>
            </p:nvSpPr>
            <p:spPr bwMode="auto">
              <a:xfrm flipV="1">
                <a:off x="30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4" name="Line 3236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5" name="Line 3237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6" name="Line 3238"/>
              <p:cNvSpPr>
                <a:spLocks noChangeShapeType="1"/>
              </p:cNvSpPr>
              <p:nvPr/>
            </p:nvSpPr>
            <p:spPr bwMode="auto">
              <a:xfrm flipV="1"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7" name="Line 3239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8" name="Line 3240"/>
              <p:cNvSpPr>
                <a:spLocks noChangeShapeType="1"/>
              </p:cNvSpPr>
              <p:nvPr/>
            </p:nvSpPr>
            <p:spPr bwMode="auto">
              <a:xfrm flipV="1">
                <a:off x="302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89" name="Line 3241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0" name="Line 3242"/>
              <p:cNvSpPr>
                <a:spLocks noChangeShapeType="1"/>
              </p:cNvSpPr>
              <p:nvPr/>
            </p:nvSpPr>
            <p:spPr bwMode="auto">
              <a:xfrm flipV="1">
                <a:off x="303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1" name="Line 3243"/>
              <p:cNvSpPr>
                <a:spLocks noChangeShapeType="1"/>
              </p:cNvSpPr>
              <p:nvPr/>
            </p:nvSpPr>
            <p:spPr bwMode="auto">
              <a:xfrm>
                <a:off x="303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2" name="Line 3244"/>
              <p:cNvSpPr>
                <a:spLocks noChangeShapeType="1"/>
              </p:cNvSpPr>
              <p:nvPr/>
            </p:nvSpPr>
            <p:spPr bwMode="auto">
              <a:xfrm flipV="1">
                <a:off x="304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3" name="Line 3245"/>
              <p:cNvSpPr>
                <a:spLocks noChangeShapeType="1"/>
              </p:cNvSpPr>
              <p:nvPr/>
            </p:nvSpPr>
            <p:spPr bwMode="auto">
              <a:xfrm flipV="1">
                <a:off x="304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4" name="Line 3246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5" name="Line 3247"/>
              <p:cNvSpPr>
                <a:spLocks noChangeShapeType="1"/>
              </p:cNvSpPr>
              <p:nvPr/>
            </p:nvSpPr>
            <p:spPr bwMode="auto">
              <a:xfrm flipV="1">
                <a:off x="304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6" name="Freeform 3248"/>
              <p:cNvSpPr>
                <a:spLocks/>
              </p:cNvSpPr>
              <p:nvPr/>
            </p:nvSpPr>
            <p:spPr bwMode="auto">
              <a:xfrm flipV="1">
                <a:off x="3050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7" name="Line 3249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8" name="Line 3250"/>
              <p:cNvSpPr>
                <a:spLocks noChangeShapeType="1"/>
              </p:cNvSpPr>
              <p:nvPr/>
            </p:nvSpPr>
            <p:spPr bwMode="auto">
              <a:xfrm flipV="1">
                <a:off x="305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299" name="Line 3251"/>
              <p:cNvSpPr>
                <a:spLocks noChangeShapeType="1"/>
              </p:cNvSpPr>
              <p:nvPr/>
            </p:nvSpPr>
            <p:spPr bwMode="auto">
              <a:xfrm flipV="1">
                <a:off x="3059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0" name="Line 3252"/>
              <p:cNvSpPr>
                <a:spLocks noChangeShapeType="1"/>
              </p:cNvSpPr>
              <p:nvPr/>
            </p:nvSpPr>
            <p:spPr bwMode="auto">
              <a:xfrm>
                <a:off x="306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1" name="Line 3253"/>
              <p:cNvSpPr>
                <a:spLocks noChangeShapeType="1"/>
              </p:cNvSpPr>
              <p:nvPr/>
            </p:nvSpPr>
            <p:spPr bwMode="auto">
              <a:xfrm flipV="1">
                <a:off x="306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2" name="Freeform 3254"/>
              <p:cNvSpPr>
                <a:spLocks/>
              </p:cNvSpPr>
              <p:nvPr/>
            </p:nvSpPr>
            <p:spPr bwMode="auto">
              <a:xfrm flipV="1">
                <a:off x="3066" y="911"/>
                <a:ext cx="1747" cy="1105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8" y="13"/>
                  </a:cxn>
                  <a:cxn ang="0">
                    <a:pos x="150" y="29"/>
                  </a:cxn>
                  <a:cxn ang="0">
                    <a:pos x="201" y="52"/>
                  </a:cxn>
                  <a:cxn ang="0">
                    <a:pos x="252" y="84"/>
                  </a:cxn>
                  <a:cxn ang="0">
                    <a:pos x="303" y="125"/>
                  </a:cxn>
                  <a:cxn ang="0">
                    <a:pos x="355" y="179"/>
                  </a:cxn>
                  <a:cxn ang="0">
                    <a:pos x="406" y="243"/>
                  </a:cxn>
                  <a:cxn ang="0">
                    <a:pos x="457" y="320"/>
                  </a:cxn>
                  <a:cxn ang="0">
                    <a:pos x="508" y="405"/>
                  </a:cxn>
                  <a:cxn ang="0">
                    <a:pos x="560" y="501"/>
                  </a:cxn>
                  <a:cxn ang="0">
                    <a:pos x="611" y="604"/>
                  </a:cxn>
                  <a:cxn ang="0">
                    <a:pos x="662" y="712"/>
                  </a:cxn>
                  <a:cxn ang="0">
                    <a:pos x="713" y="829"/>
                  </a:cxn>
                  <a:cxn ang="0">
                    <a:pos x="765" y="942"/>
                  </a:cxn>
                  <a:cxn ang="0">
                    <a:pos x="816" y="1059"/>
                  </a:cxn>
                  <a:cxn ang="0">
                    <a:pos x="867" y="1174"/>
                  </a:cxn>
                  <a:cxn ang="0">
                    <a:pos x="918" y="1285"/>
                  </a:cxn>
                  <a:cxn ang="0">
                    <a:pos x="970" y="1393"/>
                  </a:cxn>
                  <a:cxn ang="0">
                    <a:pos x="1021" y="1491"/>
                  </a:cxn>
                  <a:cxn ang="0">
                    <a:pos x="1072" y="1583"/>
                  </a:cxn>
                  <a:cxn ang="0">
                    <a:pos x="1123" y="1665"/>
                  </a:cxn>
                  <a:cxn ang="0">
                    <a:pos x="1175" y="1734"/>
                  </a:cxn>
                  <a:cxn ang="0">
                    <a:pos x="1226" y="1795"/>
                  </a:cxn>
                  <a:cxn ang="0">
                    <a:pos x="1277" y="1845"/>
                  </a:cxn>
                  <a:cxn ang="0">
                    <a:pos x="1328" y="1879"/>
                  </a:cxn>
                  <a:cxn ang="0">
                    <a:pos x="1380" y="1900"/>
                  </a:cxn>
                  <a:cxn ang="0">
                    <a:pos x="1431" y="1915"/>
                  </a:cxn>
                  <a:cxn ang="0">
                    <a:pos x="1482" y="1914"/>
                  </a:cxn>
                  <a:cxn ang="0">
                    <a:pos x="1533" y="1906"/>
                  </a:cxn>
                  <a:cxn ang="0">
                    <a:pos x="1585" y="1885"/>
                  </a:cxn>
                  <a:cxn ang="0">
                    <a:pos x="1636" y="1854"/>
                  </a:cxn>
                  <a:cxn ang="0">
                    <a:pos x="1687" y="1813"/>
                  </a:cxn>
                  <a:cxn ang="0">
                    <a:pos x="1738" y="1766"/>
                  </a:cxn>
                  <a:cxn ang="0">
                    <a:pos x="1790" y="1712"/>
                  </a:cxn>
                  <a:cxn ang="0">
                    <a:pos x="1841" y="1651"/>
                  </a:cxn>
                  <a:cxn ang="0">
                    <a:pos x="1892" y="1585"/>
                  </a:cxn>
                  <a:cxn ang="0">
                    <a:pos x="1943" y="1513"/>
                  </a:cxn>
                  <a:cxn ang="0">
                    <a:pos x="1995" y="1441"/>
                  </a:cxn>
                  <a:cxn ang="0">
                    <a:pos x="2046" y="1366"/>
                  </a:cxn>
                  <a:cxn ang="0">
                    <a:pos x="2097" y="1291"/>
                  </a:cxn>
                  <a:cxn ang="0">
                    <a:pos x="2148" y="1210"/>
                  </a:cxn>
                  <a:cxn ang="0">
                    <a:pos x="2200" y="1132"/>
                  </a:cxn>
                  <a:cxn ang="0">
                    <a:pos x="2251" y="1055"/>
                  </a:cxn>
                  <a:cxn ang="0">
                    <a:pos x="2302" y="979"/>
                  </a:cxn>
                  <a:cxn ang="0">
                    <a:pos x="2353" y="906"/>
                  </a:cxn>
                  <a:cxn ang="0">
                    <a:pos x="2405" y="831"/>
                  </a:cxn>
                  <a:cxn ang="0">
                    <a:pos x="2456" y="765"/>
                  </a:cxn>
                  <a:cxn ang="0">
                    <a:pos x="2507" y="697"/>
                  </a:cxn>
                  <a:cxn ang="0">
                    <a:pos x="2558" y="632"/>
                  </a:cxn>
                  <a:cxn ang="0">
                    <a:pos x="2610" y="573"/>
                  </a:cxn>
                  <a:cxn ang="0">
                    <a:pos x="2661" y="517"/>
                  </a:cxn>
                  <a:cxn ang="0">
                    <a:pos x="2712" y="465"/>
                  </a:cxn>
                  <a:cxn ang="0">
                    <a:pos x="2763" y="415"/>
                  </a:cxn>
                  <a:cxn ang="0">
                    <a:pos x="2815" y="369"/>
                  </a:cxn>
                  <a:cxn ang="0">
                    <a:pos x="2866" y="325"/>
                  </a:cxn>
                  <a:cxn ang="0">
                    <a:pos x="2917" y="288"/>
                  </a:cxn>
                  <a:cxn ang="0">
                    <a:pos x="2968" y="252"/>
                  </a:cxn>
                  <a:cxn ang="0">
                    <a:pos x="3020" y="222"/>
                  </a:cxn>
                </a:cxnLst>
                <a:rect l="0" t="0" r="r" b="b"/>
                <a:pathLst>
                  <a:path w="3032" h="1919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5"/>
                    </a:lnTo>
                    <a:lnTo>
                      <a:pt x="35" y="4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5"/>
                    </a:lnTo>
                    <a:lnTo>
                      <a:pt x="55" y="6"/>
                    </a:lnTo>
                    <a:lnTo>
                      <a:pt x="59" y="6"/>
                    </a:lnTo>
                    <a:lnTo>
                      <a:pt x="63" y="7"/>
                    </a:lnTo>
                    <a:lnTo>
                      <a:pt x="67" y="6"/>
                    </a:lnTo>
                    <a:lnTo>
                      <a:pt x="71" y="7"/>
                    </a:lnTo>
                    <a:lnTo>
                      <a:pt x="75" y="8"/>
                    </a:lnTo>
                    <a:lnTo>
                      <a:pt x="79" y="9"/>
                    </a:lnTo>
                    <a:lnTo>
                      <a:pt x="83" y="11"/>
                    </a:lnTo>
                    <a:lnTo>
                      <a:pt x="87" y="10"/>
                    </a:lnTo>
                    <a:lnTo>
                      <a:pt x="90" y="12"/>
                    </a:lnTo>
                    <a:lnTo>
                      <a:pt x="94" y="12"/>
                    </a:lnTo>
                    <a:lnTo>
                      <a:pt x="98" y="13"/>
                    </a:lnTo>
                    <a:lnTo>
                      <a:pt x="102" y="14"/>
                    </a:lnTo>
                    <a:lnTo>
                      <a:pt x="106" y="16"/>
                    </a:lnTo>
                    <a:lnTo>
                      <a:pt x="110" y="15"/>
                    </a:lnTo>
                    <a:lnTo>
                      <a:pt x="114" y="16"/>
                    </a:lnTo>
                    <a:lnTo>
                      <a:pt x="118" y="20"/>
                    </a:lnTo>
                    <a:lnTo>
                      <a:pt x="122" y="22"/>
                    </a:lnTo>
                    <a:lnTo>
                      <a:pt x="126" y="21"/>
                    </a:lnTo>
                    <a:lnTo>
                      <a:pt x="130" y="21"/>
                    </a:lnTo>
                    <a:lnTo>
                      <a:pt x="134" y="24"/>
                    </a:lnTo>
                    <a:lnTo>
                      <a:pt x="138" y="27"/>
                    </a:lnTo>
                    <a:lnTo>
                      <a:pt x="142" y="26"/>
                    </a:lnTo>
                    <a:lnTo>
                      <a:pt x="146" y="29"/>
                    </a:lnTo>
                    <a:lnTo>
                      <a:pt x="150" y="29"/>
                    </a:lnTo>
                    <a:lnTo>
                      <a:pt x="154" y="31"/>
                    </a:lnTo>
                    <a:lnTo>
                      <a:pt x="157" y="33"/>
                    </a:lnTo>
                    <a:lnTo>
                      <a:pt x="161" y="33"/>
                    </a:lnTo>
                    <a:lnTo>
                      <a:pt x="165" y="35"/>
                    </a:lnTo>
                    <a:lnTo>
                      <a:pt x="169" y="36"/>
                    </a:lnTo>
                    <a:lnTo>
                      <a:pt x="173" y="41"/>
                    </a:lnTo>
                    <a:lnTo>
                      <a:pt x="177" y="41"/>
                    </a:lnTo>
                    <a:lnTo>
                      <a:pt x="181" y="42"/>
                    </a:lnTo>
                    <a:lnTo>
                      <a:pt x="185" y="44"/>
                    </a:lnTo>
                    <a:lnTo>
                      <a:pt x="189" y="45"/>
                    </a:lnTo>
                    <a:lnTo>
                      <a:pt x="193" y="49"/>
                    </a:lnTo>
                    <a:lnTo>
                      <a:pt x="197" y="49"/>
                    </a:lnTo>
                    <a:lnTo>
                      <a:pt x="201" y="52"/>
                    </a:lnTo>
                    <a:lnTo>
                      <a:pt x="205" y="54"/>
                    </a:lnTo>
                    <a:lnTo>
                      <a:pt x="209" y="57"/>
                    </a:lnTo>
                    <a:lnTo>
                      <a:pt x="213" y="57"/>
                    </a:lnTo>
                    <a:lnTo>
                      <a:pt x="217" y="60"/>
                    </a:lnTo>
                    <a:lnTo>
                      <a:pt x="221" y="63"/>
                    </a:lnTo>
                    <a:lnTo>
                      <a:pt x="224" y="66"/>
                    </a:lnTo>
                    <a:lnTo>
                      <a:pt x="228" y="69"/>
                    </a:lnTo>
                    <a:lnTo>
                      <a:pt x="232" y="71"/>
                    </a:lnTo>
                    <a:lnTo>
                      <a:pt x="236" y="74"/>
                    </a:lnTo>
                    <a:lnTo>
                      <a:pt x="240" y="77"/>
                    </a:lnTo>
                    <a:lnTo>
                      <a:pt x="244" y="79"/>
                    </a:lnTo>
                    <a:lnTo>
                      <a:pt x="248" y="83"/>
                    </a:lnTo>
                    <a:lnTo>
                      <a:pt x="252" y="84"/>
                    </a:lnTo>
                    <a:lnTo>
                      <a:pt x="256" y="87"/>
                    </a:lnTo>
                    <a:lnTo>
                      <a:pt x="260" y="90"/>
                    </a:lnTo>
                    <a:lnTo>
                      <a:pt x="264" y="93"/>
                    </a:lnTo>
                    <a:lnTo>
                      <a:pt x="268" y="97"/>
                    </a:lnTo>
                    <a:lnTo>
                      <a:pt x="272" y="97"/>
                    </a:lnTo>
                    <a:lnTo>
                      <a:pt x="276" y="103"/>
                    </a:lnTo>
                    <a:lnTo>
                      <a:pt x="280" y="104"/>
                    </a:lnTo>
                    <a:lnTo>
                      <a:pt x="284" y="107"/>
                    </a:lnTo>
                    <a:lnTo>
                      <a:pt x="288" y="112"/>
                    </a:lnTo>
                    <a:lnTo>
                      <a:pt x="292" y="114"/>
                    </a:lnTo>
                    <a:lnTo>
                      <a:pt x="295" y="117"/>
                    </a:lnTo>
                    <a:lnTo>
                      <a:pt x="299" y="123"/>
                    </a:lnTo>
                    <a:lnTo>
                      <a:pt x="303" y="125"/>
                    </a:lnTo>
                    <a:lnTo>
                      <a:pt x="307" y="131"/>
                    </a:lnTo>
                    <a:lnTo>
                      <a:pt x="311" y="133"/>
                    </a:lnTo>
                    <a:lnTo>
                      <a:pt x="315" y="138"/>
                    </a:lnTo>
                    <a:lnTo>
                      <a:pt x="319" y="143"/>
                    </a:lnTo>
                    <a:lnTo>
                      <a:pt x="323" y="144"/>
                    </a:lnTo>
                    <a:lnTo>
                      <a:pt x="327" y="150"/>
                    </a:lnTo>
                    <a:lnTo>
                      <a:pt x="331" y="156"/>
                    </a:lnTo>
                    <a:lnTo>
                      <a:pt x="335" y="156"/>
                    </a:lnTo>
                    <a:lnTo>
                      <a:pt x="339" y="161"/>
                    </a:lnTo>
                    <a:lnTo>
                      <a:pt x="343" y="167"/>
                    </a:lnTo>
                    <a:lnTo>
                      <a:pt x="347" y="169"/>
                    </a:lnTo>
                    <a:lnTo>
                      <a:pt x="351" y="176"/>
                    </a:lnTo>
                    <a:lnTo>
                      <a:pt x="355" y="179"/>
                    </a:lnTo>
                    <a:lnTo>
                      <a:pt x="359" y="183"/>
                    </a:lnTo>
                    <a:lnTo>
                      <a:pt x="362" y="186"/>
                    </a:lnTo>
                    <a:lnTo>
                      <a:pt x="366" y="192"/>
                    </a:lnTo>
                    <a:lnTo>
                      <a:pt x="370" y="197"/>
                    </a:lnTo>
                    <a:lnTo>
                      <a:pt x="374" y="202"/>
                    </a:lnTo>
                    <a:lnTo>
                      <a:pt x="378" y="208"/>
                    </a:lnTo>
                    <a:lnTo>
                      <a:pt x="382" y="214"/>
                    </a:lnTo>
                    <a:lnTo>
                      <a:pt x="386" y="219"/>
                    </a:lnTo>
                    <a:lnTo>
                      <a:pt x="390" y="222"/>
                    </a:lnTo>
                    <a:lnTo>
                      <a:pt x="394" y="225"/>
                    </a:lnTo>
                    <a:lnTo>
                      <a:pt x="398" y="234"/>
                    </a:lnTo>
                    <a:lnTo>
                      <a:pt x="402" y="239"/>
                    </a:lnTo>
                    <a:lnTo>
                      <a:pt x="406" y="243"/>
                    </a:lnTo>
                    <a:lnTo>
                      <a:pt x="410" y="250"/>
                    </a:lnTo>
                    <a:lnTo>
                      <a:pt x="414" y="254"/>
                    </a:lnTo>
                    <a:lnTo>
                      <a:pt x="418" y="261"/>
                    </a:lnTo>
                    <a:lnTo>
                      <a:pt x="422" y="267"/>
                    </a:lnTo>
                    <a:lnTo>
                      <a:pt x="426" y="271"/>
                    </a:lnTo>
                    <a:lnTo>
                      <a:pt x="429" y="277"/>
                    </a:lnTo>
                    <a:lnTo>
                      <a:pt x="433" y="284"/>
                    </a:lnTo>
                    <a:lnTo>
                      <a:pt x="437" y="288"/>
                    </a:lnTo>
                    <a:lnTo>
                      <a:pt x="441" y="295"/>
                    </a:lnTo>
                    <a:lnTo>
                      <a:pt x="445" y="300"/>
                    </a:lnTo>
                    <a:lnTo>
                      <a:pt x="449" y="306"/>
                    </a:lnTo>
                    <a:lnTo>
                      <a:pt x="453" y="313"/>
                    </a:lnTo>
                    <a:lnTo>
                      <a:pt x="457" y="320"/>
                    </a:lnTo>
                    <a:lnTo>
                      <a:pt x="461" y="326"/>
                    </a:lnTo>
                    <a:lnTo>
                      <a:pt x="465" y="333"/>
                    </a:lnTo>
                    <a:lnTo>
                      <a:pt x="469" y="339"/>
                    </a:lnTo>
                    <a:lnTo>
                      <a:pt x="473" y="345"/>
                    </a:lnTo>
                    <a:lnTo>
                      <a:pt x="477" y="352"/>
                    </a:lnTo>
                    <a:lnTo>
                      <a:pt x="481" y="359"/>
                    </a:lnTo>
                    <a:lnTo>
                      <a:pt x="485" y="362"/>
                    </a:lnTo>
                    <a:lnTo>
                      <a:pt x="489" y="369"/>
                    </a:lnTo>
                    <a:lnTo>
                      <a:pt x="493" y="376"/>
                    </a:lnTo>
                    <a:lnTo>
                      <a:pt x="497" y="384"/>
                    </a:lnTo>
                    <a:lnTo>
                      <a:pt x="500" y="390"/>
                    </a:lnTo>
                    <a:lnTo>
                      <a:pt x="504" y="398"/>
                    </a:lnTo>
                    <a:lnTo>
                      <a:pt x="508" y="405"/>
                    </a:lnTo>
                    <a:lnTo>
                      <a:pt x="512" y="413"/>
                    </a:lnTo>
                    <a:lnTo>
                      <a:pt x="516" y="419"/>
                    </a:lnTo>
                    <a:lnTo>
                      <a:pt x="520" y="427"/>
                    </a:lnTo>
                    <a:lnTo>
                      <a:pt x="524" y="432"/>
                    </a:lnTo>
                    <a:lnTo>
                      <a:pt x="528" y="440"/>
                    </a:lnTo>
                    <a:lnTo>
                      <a:pt x="532" y="448"/>
                    </a:lnTo>
                    <a:lnTo>
                      <a:pt x="536" y="455"/>
                    </a:lnTo>
                    <a:lnTo>
                      <a:pt x="540" y="462"/>
                    </a:lnTo>
                    <a:lnTo>
                      <a:pt x="544" y="469"/>
                    </a:lnTo>
                    <a:lnTo>
                      <a:pt x="548" y="477"/>
                    </a:lnTo>
                    <a:lnTo>
                      <a:pt x="552" y="486"/>
                    </a:lnTo>
                    <a:lnTo>
                      <a:pt x="556" y="492"/>
                    </a:lnTo>
                    <a:lnTo>
                      <a:pt x="560" y="501"/>
                    </a:lnTo>
                    <a:lnTo>
                      <a:pt x="564" y="508"/>
                    </a:lnTo>
                    <a:lnTo>
                      <a:pt x="567" y="513"/>
                    </a:lnTo>
                    <a:lnTo>
                      <a:pt x="571" y="523"/>
                    </a:lnTo>
                    <a:lnTo>
                      <a:pt x="575" y="531"/>
                    </a:lnTo>
                    <a:lnTo>
                      <a:pt x="579" y="538"/>
                    </a:lnTo>
                    <a:lnTo>
                      <a:pt x="583" y="546"/>
                    </a:lnTo>
                    <a:lnTo>
                      <a:pt x="587" y="555"/>
                    </a:lnTo>
                    <a:lnTo>
                      <a:pt x="591" y="562"/>
                    </a:lnTo>
                    <a:lnTo>
                      <a:pt x="595" y="569"/>
                    </a:lnTo>
                    <a:lnTo>
                      <a:pt x="599" y="580"/>
                    </a:lnTo>
                    <a:lnTo>
                      <a:pt x="603" y="587"/>
                    </a:lnTo>
                    <a:lnTo>
                      <a:pt x="607" y="593"/>
                    </a:lnTo>
                    <a:lnTo>
                      <a:pt x="611" y="604"/>
                    </a:lnTo>
                    <a:lnTo>
                      <a:pt x="615" y="610"/>
                    </a:lnTo>
                    <a:lnTo>
                      <a:pt x="619" y="621"/>
                    </a:lnTo>
                    <a:lnTo>
                      <a:pt x="623" y="626"/>
                    </a:lnTo>
                    <a:lnTo>
                      <a:pt x="627" y="636"/>
                    </a:lnTo>
                    <a:lnTo>
                      <a:pt x="631" y="644"/>
                    </a:lnTo>
                    <a:lnTo>
                      <a:pt x="635" y="654"/>
                    </a:lnTo>
                    <a:lnTo>
                      <a:pt x="638" y="660"/>
                    </a:lnTo>
                    <a:lnTo>
                      <a:pt x="642" y="669"/>
                    </a:lnTo>
                    <a:lnTo>
                      <a:pt x="646" y="676"/>
                    </a:lnTo>
                    <a:lnTo>
                      <a:pt x="650" y="685"/>
                    </a:lnTo>
                    <a:lnTo>
                      <a:pt x="654" y="695"/>
                    </a:lnTo>
                    <a:lnTo>
                      <a:pt x="658" y="705"/>
                    </a:lnTo>
                    <a:lnTo>
                      <a:pt x="662" y="712"/>
                    </a:lnTo>
                    <a:lnTo>
                      <a:pt x="666" y="723"/>
                    </a:lnTo>
                    <a:lnTo>
                      <a:pt x="670" y="728"/>
                    </a:lnTo>
                    <a:lnTo>
                      <a:pt x="674" y="738"/>
                    </a:lnTo>
                    <a:lnTo>
                      <a:pt x="678" y="747"/>
                    </a:lnTo>
                    <a:lnTo>
                      <a:pt x="682" y="756"/>
                    </a:lnTo>
                    <a:lnTo>
                      <a:pt x="686" y="765"/>
                    </a:lnTo>
                    <a:lnTo>
                      <a:pt x="690" y="774"/>
                    </a:lnTo>
                    <a:lnTo>
                      <a:pt x="694" y="782"/>
                    </a:lnTo>
                    <a:lnTo>
                      <a:pt x="698" y="793"/>
                    </a:lnTo>
                    <a:lnTo>
                      <a:pt x="702" y="799"/>
                    </a:lnTo>
                    <a:lnTo>
                      <a:pt x="705" y="809"/>
                    </a:lnTo>
                    <a:lnTo>
                      <a:pt x="709" y="816"/>
                    </a:lnTo>
                    <a:lnTo>
                      <a:pt x="713" y="829"/>
                    </a:lnTo>
                    <a:lnTo>
                      <a:pt x="717" y="835"/>
                    </a:lnTo>
                    <a:lnTo>
                      <a:pt x="721" y="845"/>
                    </a:lnTo>
                    <a:lnTo>
                      <a:pt x="725" y="856"/>
                    </a:lnTo>
                    <a:lnTo>
                      <a:pt x="729" y="862"/>
                    </a:lnTo>
                    <a:lnTo>
                      <a:pt x="733" y="871"/>
                    </a:lnTo>
                    <a:lnTo>
                      <a:pt x="737" y="881"/>
                    </a:lnTo>
                    <a:lnTo>
                      <a:pt x="741" y="888"/>
                    </a:lnTo>
                    <a:lnTo>
                      <a:pt x="745" y="896"/>
                    </a:lnTo>
                    <a:lnTo>
                      <a:pt x="749" y="907"/>
                    </a:lnTo>
                    <a:lnTo>
                      <a:pt x="753" y="916"/>
                    </a:lnTo>
                    <a:lnTo>
                      <a:pt x="757" y="922"/>
                    </a:lnTo>
                    <a:lnTo>
                      <a:pt x="761" y="935"/>
                    </a:lnTo>
                    <a:lnTo>
                      <a:pt x="765" y="942"/>
                    </a:lnTo>
                    <a:lnTo>
                      <a:pt x="769" y="953"/>
                    </a:lnTo>
                    <a:lnTo>
                      <a:pt x="772" y="961"/>
                    </a:lnTo>
                    <a:lnTo>
                      <a:pt x="776" y="968"/>
                    </a:lnTo>
                    <a:lnTo>
                      <a:pt x="780" y="978"/>
                    </a:lnTo>
                    <a:lnTo>
                      <a:pt x="784" y="986"/>
                    </a:lnTo>
                    <a:lnTo>
                      <a:pt x="788" y="995"/>
                    </a:lnTo>
                    <a:lnTo>
                      <a:pt x="792" y="1006"/>
                    </a:lnTo>
                    <a:lnTo>
                      <a:pt x="796" y="1015"/>
                    </a:lnTo>
                    <a:lnTo>
                      <a:pt x="800" y="1021"/>
                    </a:lnTo>
                    <a:lnTo>
                      <a:pt x="804" y="1032"/>
                    </a:lnTo>
                    <a:lnTo>
                      <a:pt x="808" y="1041"/>
                    </a:lnTo>
                    <a:lnTo>
                      <a:pt x="812" y="1049"/>
                    </a:lnTo>
                    <a:lnTo>
                      <a:pt x="816" y="1059"/>
                    </a:lnTo>
                    <a:lnTo>
                      <a:pt x="820" y="1068"/>
                    </a:lnTo>
                    <a:lnTo>
                      <a:pt x="824" y="1077"/>
                    </a:lnTo>
                    <a:lnTo>
                      <a:pt x="828" y="1086"/>
                    </a:lnTo>
                    <a:lnTo>
                      <a:pt x="832" y="1095"/>
                    </a:lnTo>
                    <a:lnTo>
                      <a:pt x="836" y="1105"/>
                    </a:lnTo>
                    <a:lnTo>
                      <a:pt x="840" y="1112"/>
                    </a:lnTo>
                    <a:lnTo>
                      <a:pt x="843" y="1121"/>
                    </a:lnTo>
                    <a:lnTo>
                      <a:pt x="847" y="1129"/>
                    </a:lnTo>
                    <a:lnTo>
                      <a:pt x="851" y="1141"/>
                    </a:lnTo>
                    <a:lnTo>
                      <a:pt x="855" y="1150"/>
                    </a:lnTo>
                    <a:lnTo>
                      <a:pt x="859" y="1156"/>
                    </a:lnTo>
                    <a:lnTo>
                      <a:pt x="863" y="1164"/>
                    </a:lnTo>
                    <a:lnTo>
                      <a:pt x="867" y="1174"/>
                    </a:lnTo>
                    <a:lnTo>
                      <a:pt x="871" y="1183"/>
                    </a:lnTo>
                    <a:lnTo>
                      <a:pt x="875" y="1192"/>
                    </a:lnTo>
                    <a:lnTo>
                      <a:pt x="879" y="1198"/>
                    </a:lnTo>
                    <a:lnTo>
                      <a:pt x="883" y="1207"/>
                    </a:lnTo>
                    <a:lnTo>
                      <a:pt x="887" y="1216"/>
                    </a:lnTo>
                    <a:lnTo>
                      <a:pt x="891" y="1225"/>
                    </a:lnTo>
                    <a:lnTo>
                      <a:pt x="895" y="1233"/>
                    </a:lnTo>
                    <a:lnTo>
                      <a:pt x="899" y="1242"/>
                    </a:lnTo>
                    <a:lnTo>
                      <a:pt x="903" y="1251"/>
                    </a:lnTo>
                    <a:lnTo>
                      <a:pt x="907" y="1261"/>
                    </a:lnTo>
                    <a:lnTo>
                      <a:pt x="910" y="1269"/>
                    </a:lnTo>
                    <a:lnTo>
                      <a:pt x="914" y="1277"/>
                    </a:lnTo>
                    <a:lnTo>
                      <a:pt x="918" y="1285"/>
                    </a:lnTo>
                    <a:lnTo>
                      <a:pt x="922" y="1292"/>
                    </a:lnTo>
                    <a:lnTo>
                      <a:pt x="926" y="1299"/>
                    </a:lnTo>
                    <a:lnTo>
                      <a:pt x="930" y="1308"/>
                    </a:lnTo>
                    <a:lnTo>
                      <a:pt x="934" y="1319"/>
                    </a:lnTo>
                    <a:lnTo>
                      <a:pt x="938" y="1328"/>
                    </a:lnTo>
                    <a:lnTo>
                      <a:pt x="942" y="1335"/>
                    </a:lnTo>
                    <a:lnTo>
                      <a:pt x="946" y="1342"/>
                    </a:lnTo>
                    <a:lnTo>
                      <a:pt x="950" y="1351"/>
                    </a:lnTo>
                    <a:lnTo>
                      <a:pt x="954" y="1361"/>
                    </a:lnTo>
                    <a:lnTo>
                      <a:pt x="958" y="1367"/>
                    </a:lnTo>
                    <a:lnTo>
                      <a:pt x="962" y="1375"/>
                    </a:lnTo>
                    <a:lnTo>
                      <a:pt x="966" y="1385"/>
                    </a:lnTo>
                    <a:lnTo>
                      <a:pt x="970" y="1393"/>
                    </a:lnTo>
                    <a:lnTo>
                      <a:pt x="974" y="1398"/>
                    </a:lnTo>
                    <a:lnTo>
                      <a:pt x="977" y="1408"/>
                    </a:lnTo>
                    <a:lnTo>
                      <a:pt x="981" y="1417"/>
                    </a:lnTo>
                    <a:lnTo>
                      <a:pt x="985" y="1423"/>
                    </a:lnTo>
                    <a:lnTo>
                      <a:pt x="989" y="1433"/>
                    </a:lnTo>
                    <a:lnTo>
                      <a:pt x="993" y="1439"/>
                    </a:lnTo>
                    <a:lnTo>
                      <a:pt x="997" y="1448"/>
                    </a:lnTo>
                    <a:lnTo>
                      <a:pt x="1001" y="1456"/>
                    </a:lnTo>
                    <a:lnTo>
                      <a:pt x="1005" y="1459"/>
                    </a:lnTo>
                    <a:lnTo>
                      <a:pt x="1009" y="1468"/>
                    </a:lnTo>
                    <a:lnTo>
                      <a:pt x="1013" y="1476"/>
                    </a:lnTo>
                    <a:lnTo>
                      <a:pt x="1017" y="1485"/>
                    </a:lnTo>
                    <a:lnTo>
                      <a:pt x="1021" y="1491"/>
                    </a:lnTo>
                    <a:lnTo>
                      <a:pt x="1025" y="1499"/>
                    </a:lnTo>
                    <a:lnTo>
                      <a:pt x="1029" y="1504"/>
                    </a:lnTo>
                    <a:lnTo>
                      <a:pt x="1033" y="1511"/>
                    </a:lnTo>
                    <a:lnTo>
                      <a:pt x="1037" y="1521"/>
                    </a:lnTo>
                    <a:lnTo>
                      <a:pt x="1041" y="1527"/>
                    </a:lnTo>
                    <a:lnTo>
                      <a:pt x="1045" y="1534"/>
                    </a:lnTo>
                    <a:lnTo>
                      <a:pt x="1048" y="1543"/>
                    </a:lnTo>
                    <a:lnTo>
                      <a:pt x="1052" y="1548"/>
                    </a:lnTo>
                    <a:lnTo>
                      <a:pt x="1056" y="1555"/>
                    </a:lnTo>
                    <a:lnTo>
                      <a:pt x="1060" y="1561"/>
                    </a:lnTo>
                    <a:lnTo>
                      <a:pt x="1064" y="1571"/>
                    </a:lnTo>
                    <a:lnTo>
                      <a:pt x="1068" y="1578"/>
                    </a:lnTo>
                    <a:lnTo>
                      <a:pt x="1072" y="1583"/>
                    </a:lnTo>
                    <a:lnTo>
                      <a:pt x="1076" y="1587"/>
                    </a:lnTo>
                    <a:lnTo>
                      <a:pt x="1080" y="1596"/>
                    </a:lnTo>
                    <a:lnTo>
                      <a:pt x="1084" y="1603"/>
                    </a:lnTo>
                    <a:lnTo>
                      <a:pt x="1088" y="1611"/>
                    </a:lnTo>
                    <a:lnTo>
                      <a:pt x="1092" y="1615"/>
                    </a:lnTo>
                    <a:lnTo>
                      <a:pt x="1096" y="1620"/>
                    </a:lnTo>
                    <a:lnTo>
                      <a:pt x="1100" y="1627"/>
                    </a:lnTo>
                    <a:lnTo>
                      <a:pt x="1104" y="1633"/>
                    </a:lnTo>
                    <a:lnTo>
                      <a:pt x="1108" y="1642"/>
                    </a:lnTo>
                    <a:lnTo>
                      <a:pt x="1112" y="1648"/>
                    </a:lnTo>
                    <a:lnTo>
                      <a:pt x="1115" y="1654"/>
                    </a:lnTo>
                    <a:lnTo>
                      <a:pt x="1119" y="1658"/>
                    </a:lnTo>
                    <a:lnTo>
                      <a:pt x="1123" y="1665"/>
                    </a:lnTo>
                    <a:lnTo>
                      <a:pt x="1127" y="1671"/>
                    </a:lnTo>
                    <a:lnTo>
                      <a:pt x="1131" y="1677"/>
                    </a:lnTo>
                    <a:lnTo>
                      <a:pt x="1135" y="1684"/>
                    </a:lnTo>
                    <a:lnTo>
                      <a:pt x="1139" y="1687"/>
                    </a:lnTo>
                    <a:lnTo>
                      <a:pt x="1143" y="1694"/>
                    </a:lnTo>
                    <a:lnTo>
                      <a:pt x="1147" y="1699"/>
                    </a:lnTo>
                    <a:lnTo>
                      <a:pt x="1151" y="1705"/>
                    </a:lnTo>
                    <a:lnTo>
                      <a:pt x="1155" y="1711"/>
                    </a:lnTo>
                    <a:lnTo>
                      <a:pt x="1159" y="1714"/>
                    </a:lnTo>
                    <a:lnTo>
                      <a:pt x="1163" y="1721"/>
                    </a:lnTo>
                    <a:lnTo>
                      <a:pt x="1167" y="1725"/>
                    </a:lnTo>
                    <a:lnTo>
                      <a:pt x="1171" y="1729"/>
                    </a:lnTo>
                    <a:lnTo>
                      <a:pt x="1175" y="1734"/>
                    </a:lnTo>
                    <a:lnTo>
                      <a:pt x="1179" y="1738"/>
                    </a:lnTo>
                    <a:lnTo>
                      <a:pt x="1183" y="1744"/>
                    </a:lnTo>
                    <a:lnTo>
                      <a:pt x="1186" y="1749"/>
                    </a:lnTo>
                    <a:lnTo>
                      <a:pt x="1190" y="1750"/>
                    </a:lnTo>
                    <a:lnTo>
                      <a:pt x="1194" y="1757"/>
                    </a:lnTo>
                    <a:lnTo>
                      <a:pt x="1198" y="1765"/>
                    </a:lnTo>
                    <a:lnTo>
                      <a:pt x="1202" y="1768"/>
                    </a:lnTo>
                    <a:lnTo>
                      <a:pt x="1206" y="1771"/>
                    </a:lnTo>
                    <a:lnTo>
                      <a:pt x="1210" y="1775"/>
                    </a:lnTo>
                    <a:lnTo>
                      <a:pt x="1214" y="1782"/>
                    </a:lnTo>
                    <a:lnTo>
                      <a:pt x="1218" y="1788"/>
                    </a:lnTo>
                    <a:lnTo>
                      <a:pt x="1222" y="1789"/>
                    </a:lnTo>
                    <a:lnTo>
                      <a:pt x="1226" y="1795"/>
                    </a:lnTo>
                    <a:lnTo>
                      <a:pt x="1230" y="1799"/>
                    </a:lnTo>
                    <a:lnTo>
                      <a:pt x="1234" y="1803"/>
                    </a:lnTo>
                    <a:lnTo>
                      <a:pt x="1238" y="1804"/>
                    </a:lnTo>
                    <a:lnTo>
                      <a:pt x="1242" y="1812"/>
                    </a:lnTo>
                    <a:lnTo>
                      <a:pt x="1246" y="1813"/>
                    </a:lnTo>
                    <a:lnTo>
                      <a:pt x="1250" y="1819"/>
                    </a:lnTo>
                    <a:lnTo>
                      <a:pt x="1253" y="1819"/>
                    </a:lnTo>
                    <a:lnTo>
                      <a:pt x="1257" y="1824"/>
                    </a:lnTo>
                    <a:lnTo>
                      <a:pt x="1261" y="1830"/>
                    </a:lnTo>
                    <a:lnTo>
                      <a:pt x="1265" y="1833"/>
                    </a:lnTo>
                    <a:lnTo>
                      <a:pt x="1269" y="1836"/>
                    </a:lnTo>
                    <a:lnTo>
                      <a:pt x="1273" y="1842"/>
                    </a:lnTo>
                    <a:lnTo>
                      <a:pt x="1277" y="1845"/>
                    </a:lnTo>
                    <a:lnTo>
                      <a:pt x="1281" y="1846"/>
                    </a:lnTo>
                    <a:lnTo>
                      <a:pt x="1285" y="1849"/>
                    </a:lnTo>
                    <a:lnTo>
                      <a:pt x="1289" y="1852"/>
                    </a:lnTo>
                    <a:lnTo>
                      <a:pt x="1293" y="1855"/>
                    </a:lnTo>
                    <a:lnTo>
                      <a:pt x="1297" y="1859"/>
                    </a:lnTo>
                    <a:lnTo>
                      <a:pt x="1301" y="1861"/>
                    </a:lnTo>
                    <a:lnTo>
                      <a:pt x="1305" y="1863"/>
                    </a:lnTo>
                    <a:lnTo>
                      <a:pt x="1309" y="1868"/>
                    </a:lnTo>
                    <a:lnTo>
                      <a:pt x="1313" y="1870"/>
                    </a:lnTo>
                    <a:lnTo>
                      <a:pt x="1317" y="1872"/>
                    </a:lnTo>
                    <a:lnTo>
                      <a:pt x="1320" y="1873"/>
                    </a:lnTo>
                    <a:lnTo>
                      <a:pt x="1324" y="1874"/>
                    </a:lnTo>
                    <a:lnTo>
                      <a:pt x="1328" y="1879"/>
                    </a:lnTo>
                    <a:lnTo>
                      <a:pt x="1332" y="1882"/>
                    </a:lnTo>
                    <a:lnTo>
                      <a:pt x="1336" y="1883"/>
                    </a:lnTo>
                    <a:lnTo>
                      <a:pt x="1340" y="1886"/>
                    </a:lnTo>
                    <a:lnTo>
                      <a:pt x="1344" y="1888"/>
                    </a:lnTo>
                    <a:lnTo>
                      <a:pt x="1348" y="1889"/>
                    </a:lnTo>
                    <a:lnTo>
                      <a:pt x="1352" y="1891"/>
                    </a:lnTo>
                    <a:lnTo>
                      <a:pt x="1356" y="1893"/>
                    </a:lnTo>
                    <a:lnTo>
                      <a:pt x="1360" y="1894"/>
                    </a:lnTo>
                    <a:lnTo>
                      <a:pt x="1364" y="1897"/>
                    </a:lnTo>
                    <a:lnTo>
                      <a:pt x="1368" y="1897"/>
                    </a:lnTo>
                    <a:lnTo>
                      <a:pt x="1372" y="1900"/>
                    </a:lnTo>
                    <a:lnTo>
                      <a:pt x="1376" y="1900"/>
                    </a:lnTo>
                    <a:lnTo>
                      <a:pt x="1380" y="1900"/>
                    </a:lnTo>
                    <a:lnTo>
                      <a:pt x="1384" y="1903"/>
                    </a:lnTo>
                    <a:lnTo>
                      <a:pt x="1388" y="1905"/>
                    </a:lnTo>
                    <a:lnTo>
                      <a:pt x="1391" y="1906"/>
                    </a:lnTo>
                    <a:lnTo>
                      <a:pt x="1395" y="1909"/>
                    </a:lnTo>
                    <a:lnTo>
                      <a:pt x="1399" y="1910"/>
                    </a:lnTo>
                    <a:lnTo>
                      <a:pt x="1403" y="1909"/>
                    </a:lnTo>
                    <a:lnTo>
                      <a:pt x="1407" y="1912"/>
                    </a:lnTo>
                    <a:lnTo>
                      <a:pt x="1411" y="1913"/>
                    </a:lnTo>
                    <a:lnTo>
                      <a:pt x="1415" y="1912"/>
                    </a:lnTo>
                    <a:lnTo>
                      <a:pt x="1419" y="1915"/>
                    </a:lnTo>
                    <a:lnTo>
                      <a:pt x="1423" y="1915"/>
                    </a:lnTo>
                    <a:lnTo>
                      <a:pt x="1427" y="1913"/>
                    </a:lnTo>
                    <a:lnTo>
                      <a:pt x="1431" y="1915"/>
                    </a:lnTo>
                    <a:lnTo>
                      <a:pt x="1435" y="1918"/>
                    </a:lnTo>
                    <a:lnTo>
                      <a:pt x="1439" y="1916"/>
                    </a:lnTo>
                    <a:lnTo>
                      <a:pt x="1443" y="1913"/>
                    </a:lnTo>
                    <a:lnTo>
                      <a:pt x="1447" y="1918"/>
                    </a:lnTo>
                    <a:lnTo>
                      <a:pt x="1451" y="1918"/>
                    </a:lnTo>
                    <a:lnTo>
                      <a:pt x="1455" y="1919"/>
                    </a:lnTo>
                    <a:lnTo>
                      <a:pt x="1458" y="1918"/>
                    </a:lnTo>
                    <a:lnTo>
                      <a:pt x="1462" y="1916"/>
                    </a:lnTo>
                    <a:lnTo>
                      <a:pt x="1466" y="1918"/>
                    </a:lnTo>
                    <a:lnTo>
                      <a:pt x="1470" y="1919"/>
                    </a:lnTo>
                    <a:lnTo>
                      <a:pt x="1474" y="1918"/>
                    </a:lnTo>
                    <a:lnTo>
                      <a:pt x="1478" y="1916"/>
                    </a:lnTo>
                    <a:lnTo>
                      <a:pt x="1482" y="1914"/>
                    </a:lnTo>
                    <a:lnTo>
                      <a:pt x="1486" y="1917"/>
                    </a:lnTo>
                    <a:lnTo>
                      <a:pt x="1490" y="1916"/>
                    </a:lnTo>
                    <a:lnTo>
                      <a:pt x="1494" y="1915"/>
                    </a:lnTo>
                    <a:lnTo>
                      <a:pt x="1498" y="1915"/>
                    </a:lnTo>
                    <a:lnTo>
                      <a:pt x="1502" y="1913"/>
                    </a:lnTo>
                    <a:lnTo>
                      <a:pt x="1506" y="1913"/>
                    </a:lnTo>
                    <a:lnTo>
                      <a:pt x="1510" y="1912"/>
                    </a:lnTo>
                    <a:lnTo>
                      <a:pt x="1514" y="1911"/>
                    </a:lnTo>
                    <a:lnTo>
                      <a:pt x="1518" y="1911"/>
                    </a:lnTo>
                    <a:lnTo>
                      <a:pt x="1522" y="1909"/>
                    </a:lnTo>
                    <a:lnTo>
                      <a:pt x="1525" y="1907"/>
                    </a:lnTo>
                    <a:lnTo>
                      <a:pt x="1529" y="1906"/>
                    </a:lnTo>
                    <a:lnTo>
                      <a:pt x="1533" y="1906"/>
                    </a:lnTo>
                    <a:lnTo>
                      <a:pt x="1537" y="1904"/>
                    </a:lnTo>
                    <a:lnTo>
                      <a:pt x="1541" y="1903"/>
                    </a:lnTo>
                    <a:lnTo>
                      <a:pt x="1545" y="1900"/>
                    </a:lnTo>
                    <a:lnTo>
                      <a:pt x="1549" y="1900"/>
                    </a:lnTo>
                    <a:lnTo>
                      <a:pt x="1553" y="1899"/>
                    </a:lnTo>
                    <a:lnTo>
                      <a:pt x="1557" y="1896"/>
                    </a:lnTo>
                    <a:lnTo>
                      <a:pt x="1561" y="1897"/>
                    </a:lnTo>
                    <a:lnTo>
                      <a:pt x="1565" y="1891"/>
                    </a:lnTo>
                    <a:lnTo>
                      <a:pt x="1569" y="1894"/>
                    </a:lnTo>
                    <a:lnTo>
                      <a:pt x="1573" y="1890"/>
                    </a:lnTo>
                    <a:lnTo>
                      <a:pt x="1577" y="1888"/>
                    </a:lnTo>
                    <a:lnTo>
                      <a:pt x="1581" y="1887"/>
                    </a:lnTo>
                    <a:lnTo>
                      <a:pt x="1585" y="1885"/>
                    </a:lnTo>
                    <a:lnTo>
                      <a:pt x="1589" y="1882"/>
                    </a:lnTo>
                    <a:lnTo>
                      <a:pt x="1593" y="1881"/>
                    </a:lnTo>
                    <a:lnTo>
                      <a:pt x="1596" y="1878"/>
                    </a:lnTo>
                    <a:lnTo>
                      <a:pt x="1600" y="1878"/>
                    </a:lnTo>
                    <a:lnTo>
                      <a:pt x="1604" y="1873"/>
                    </a:lnTo>
                    <a:lnTo>
                      <a:pt x="1608" y="1873"/>
                    </a:lnTo>
                    <a:lnTo>
                      <a:pt x="1612" y="1870"/>
                    </a:lnTo>
                    <a:lnTo>
                      <a:pt x="1616" y="1867"/>
                    </a:lnTo>
                    <a:lnTo>
                      <a:pt x="1620" y="1866"/>
                    </a:lnTo>
                    <a:lnTo>
                      <a:pt x="1624" y="1861"/>
                    </a:lnTo>
                    <a:lnTo>
                      <a:pt x="1628" y="1859"/>
                    </a:lnTo>
                    <a:lnTo>
                      <a:pt x="1632" y="1858"/>
                    </a:lnTo>
                    <a:lnTo>
                      <a:pt x="1636" y="1854"/>
                    </a:lnTo>
                    <a:lnTo>
                      <a:pt x="1640" y="1850"/>
                    </a:lnTo>
                    <a:lnTo>
                      <a:pt x="1644" y="1847"/>
                    </a:lnTo>
                    <a:lnTo>
                      <a:pt x="1648" y="1843"/>
                    </a:lnTo>
                    <a:lnTo>
                      <a:pt x="1652" y="1840"/>
                    </a:lnTo>
                    <a:lnTo>
                      <a:pt x="1656" y="1839"/>
                    </a:lnTo>
                    <a:lnTo>
                      <a:pt x="1660" y="1837"/>
                    </a:lnTo>
                    <a:lnTo>
                      <a:pt x="1663" y="1834"/>
                    </a:lnTo>
                    <a:lnTo>
                      <a:pt x="1667" y="1830"/>
                    </a:lnTo>
                    <a:lnTo>
                      <a:pt x="1671" y="1828"/>
                    </a:lnTo>
                    <a:lnTo>
                      <a:pt x="1675" y="1826"/>
                    </a:lnTo>
                    <a:lnTo>
                      <a:pt x="1679" y="1821"/>
                    </a:lnTo>
                    <a:lnTo>
                      <a:pt x="1683" y="1819"/>
                    </a:lnTo>
                    <a:lnTo>
                      <a:pt x="1687" y="1813"/>
                    </a:lnTo>
                    <a:lnTo>
                      <a:pt x="1691" y="1810"/>
                    </a:lnTo>
                    <a:lnTo>
                      <a:pt x="1695" y="1807"/>
                    </a:lnTo>
                    <a:lnTo>
                      <a:pt x="1699" y="1802"/>
                    </a:lnTo>
                    <a:lnTo>
                      <a:pt x="1703" y="1798"/>
                    </a:lnTo>
                    <a:lnTo>
                      <a:pt x="1707" y="1799"/>
                    </a:lnTo>
                    <a:lnTo>
                      <a:pt x="1711" y="1795"/>
                    </a:lnTo>
                    <a:lnTo>
                      <a:pt x="1715" y="1788"/>
                    </a:lnTo>
                    <a:lnTo>
                      <a:pt x="1719" y="1785"/>
                    </a:lnTo>
                    <a:lnTo>
                      <a:pt x="1723" y="1783"/>
                    </a:lnTo>
                    <a:lnTo>
                      <a:pt x="1727" y="1776"/>
                    </a:lnTo>
                    <a:lnTo>
                      <a:pt x="1730" y="1775"/>
                    </a:lnTo>
                    <a:lnTo>
                      <a:pt x="1734" y="1770"/>
                    </a:lnTo>
                    <a:lnTo>
                      <a:pt x="1738" y="1766"/>
                    </a:lnTo>
                    <a:lnTo>
                      <a:pt x="1742" y="1764"/>
                    </a:lnTo>
                    <a:lnTo>
                      <a:pt x="1746" y="1759"/>
                    </a:lnTo>
                    <a:lnTo>
                      <a:pt x="1750" y="1756"/>
                    </a:lnTo>
                    <a:lnTo>
                      <a:pt x="1754" y="1750"/>
                    </a:lnTo>
                    <a:lnTo>
                      <a:pt x="1758" y="1748"/>
                    </a:lnTo>
                    <a:lnTo>
                      <a:pt x="1762" y="1740"/>
                    </a:lnTo>
                    <a:lnTo>
                      <a:pt x="1766" y="1738"/>
                    </a:lnTo>
                    <a:lnTo>
                      <a:pt x="1770" y="1735"/>
                    </a:lnTo>
                    <a:lnTo>
                      <a:pt x="1774" y="1729"/>
                    </a:lnTo>
                    <a:lnTo>
                      <a:pt x="1778" y="1726"/>
                    </a:lnTo>
                    <a:lnTo>
                      <a:pt x="1782" y="1720"/>
                    </a:lnTo>
                    <a:lnTo>
                      <a:pt x="1786" y="1717"/>
                    </a:lnTo>
                    <a:lnTo>
                      <a:pt x="1790" y="1712"/>
                    </a:lnTo>
                    <a:lnTo>
                      <a:pt x="1794" y="1707"/>
                    </a:lnTo>
                    <a:lnTo>
                      <a:pt x="1798" y="1705"/>
                    </a:lnTo>
                    <a:lnTo>
                      <a:pt x="1801" y="1700"/>
                    </a:lnTo>
                    <a:lnTo>
                      <a:pt x="1805" y="1694"/>
                    </a:lnTo>
                    <a:lnTo>
                      <a:pt x="1809" y="1689"/>
                    </a:lnTo>
                    <a:lnTo>
                      <a:pt x="1813" y="1684"/>
                    </a:lnTo>
                    <a:lnTo>
                      <a:pt x="1817" y="1680"/>
                    </a:lnTo>
                    <a:lnTo>
                      <a:pt x="1821" y="1675"/>
                    </a:lnTo>
                    <a:lnTo>
                      <a:pt x="1825" y="1672"/>
                    </a:lnTo>
                    <a:lnTo>
                      <a:pt x="1829" y="1666"/>
                    </a:lnTo>
                    <a:lnTo>
                      <a:pt x="1833" y="1661"/>
                    </a:lnTo>
                    <a:lnTo>
                      <a:pt x="1837" y="1657"/>
                    </a:lnTo>
                    <a:lnTo>
                      <a:pt x="1841" y="1651"/>
                    </a:lnTo>
                    <a:lnTo>
                      <a:pt x="1845" y="1646"/>
                    </a:lnTo>
                    <a:lnTo>
                      <a:pt x="1849" y="1642"/>
                    </a:lnTo>
                    <a:lnTo>
                      <a:pt x="1853" y="1636"/>
                    </a:lnTo>
                    <a:lnTo>
                      <a:pt x="1857" y="1633"/>
                    </a:lnTo>
                    <a:lnTo>
                      <a:pt x="1861" y="1628"/>
                    </a:lnTo>
                    <a:lnTo>
                      <a:pt x="1865" y="1621"/>
                    </a:lnTo>
                    <a:lnTo>
                      <a:pt x="1868" y="1618"/>
                    </a:lnTo>
                    <a:lnTo>
                      <a:pt x="1872" y="1610"/>
                    </a:lnTo>
                    <a:lnTo>
                      <a:pt x="1876" y="1604"/>
                    </a:lnTo>
                    <a:lnTo>
                      <a:pt x="1880" y="1600"/>
                    </a:lnTo>
                    <a:lnTo>
                      <a:pt x="1884" y="1596"/>
                    </a:lnTo>
                    <a:lnTo>
                      <a:pt x="1888" y="1591"/>
                    </a:lnTo>
                    <a:lnTo>
                      <a:pt x="1892" y="1585"/>
                    </a:lnTo>
                    <a:lnTo>
                      <a:pt x="1896" y="1580"/>
                    </a:lnTo>
                    <a:lnTo>
                      <a:pt x="1900" y="1576"/>
                    </a:lnTo>
                    <a:lnTo>
                      <a:pt x="1904" y="1570"/>
                    </a:lnTo>
                    <a:lnTo>
                      <a:pt x="1908" y="1565"/>
                    </a:lnTo>
                    <a:lnTo>
                      <a:pt x="1912" y="1561"/>
                    </a:lnTo>
                    <a:lnTo>
                      <a:pt x="1916" y="1555"/>
                    </a:lnTo>
                    <a:lnTo>
                      <a:pt x="1920" y="1549"/>
                    </a:lnTo>
                    <a:lnTo>
                      <a:pt x="1924" y="1542"/>
                    </a:lnTo>
                    <a:lnTo>
                      <a:pt x="1928" y="1537"/>
                    </a:lnTo>
                    <a:lnTo>
                      <a:pt x="1932" y="1530"/>
                    </a:lnTo>
                    <a:lnTo>
                      <a:pt x="1936" y="1524"/>
                    </a:lnTo>
                    <a:lnTo>
                      <a:pt x="1939" y="1522"/>
                    </a:lnTo>
                    <a:lnTo>
                      <a:pt x="1943" y="1513"/>
                    </a:lnTo>
                    <a:lnTo>
                      <a:pt x="1947" y="1507"/>
                    </a:lnTo>
                    <a:lnTo>
                      <a:pt x="1951" y="1507"/>
                    </a:lnTo>
                    <a:lnTo>
                      <a:pt x="1955" y="1498"/>
                    </a:lnTo>
                    <a:lnTo>
                      <a:pt x="1959" y="1493"/>
                    </a:lnTo>
                    <a:lnTo>
                      <a:pt x="1963" y="1489"/>
                    </a:lnTo>
                    <a:lnTo>
                      <a:pt x="1967" y="1480"/>
                    </a:lnTo>
                    <a:lnTo>
                      <a:pt x="1971" y="1473"/>
                    </a:lnTo>
                    <a:lnTo>
                      <a:pt x="1975" y="1471"/>
                    </a:lnTo>
                    <a:lnTo>
                      <a:pt x="1979" y="1465"/>
                    </a:lnTo>
                    <a:lnTo>
                      <a:pt x="1983" y="1459"/>
                    </a:lnTo>
                    <a:lnTo>
                      <a:pt x="1987" y="1453"/>
                    </a:lnTo>
                    <a:lnTo>
                      <a:pt x="1991" y="1444"/>
                    </a:lnTo>
                    <a:lnTo>
                      <a:pt x="1995" y="1441"/>
                    </a:lnTo>
                    <a:lnTo>
                      <a:pt x="1999" y="1434"/>
                    </a:lnTo>
                    <a:lnTo>
                      <a:pt x="2003" y="1430"/>
                    </a:lnTo>
                    <a:lnTo>
                      <a:pt x="2006" y="1425"/>
                    </a:lnTo>
                    <a:lnTo>
                      <a:pt x="2010" y="1419"/>
                    </a:lnTo>
                    <a:lnTo>
                      <a:pt x="2014" y="1412"/>
                    </a:lnTo>
                    <a:lnTo>
                      <a:pt x="2018" y="1407"/>
                    </a:lnTo>
                    <a:lnTo>
                      <a:pt x="2022" y="1402"/>
                    </a:lnTo>
                    <a:lnTo>
                      <a:pt x="2026" y="1395"/>
                    </a:lnTo>
                    <a:lnTo>
                      <a:pt x="2030" y="1390"/>
                    </a:lnTo>
                    <a:lnTo>
                      <a:pt x="2034" y="1382"/>
                    </a:lnTo>
                    <a:lnTo>
                      <a:pt x="2038" y="1378"/>
                    </a:lnTo>
                    <a:lnTo>
                      <a:pt x="2042" y="1370"/>
                    </a:lnTo>
                    <a:lnTo>
                      <a:pt x="2046" y="1366"/>
                    </a:lnTo>
                    <a:lnTo>
                      <a:pt x="2050" y="1360"/>
                    </a:lnTo>
                    <a:lnTo>
                      <a:pt x="2054" y="1355"/>
                    </a:lnTo>
                    <a:lnTo>
                      <a:pt x="2058" y="1347"/>
                    </a:lnTo>
                    <a:lnTo>
                      <a:pt x="2062" y="1342"/>
                    </a:lnTo>
                    <a:lnTo>
                      <a:pt x="2066" y="1336"/>
                    </a:lnTo>
                    <a:lnTo>
                      <a:pt x="2070" y="1329"/>
                    </a:lnTo>
                    <a:lnTo>
                      <a:pt x="2073" y="1322"/>
                    </a:lnTo>
                    <a:lnTo>
                      <a:pt x="2077" y="1317"/>
                    </a:lnTo>
                    <a:lnTo>
                      <a:pt x="2081" y="1309"/>
                    </a:lnTo>
                    <a:lnTo>
                      <a:pt x="2085" y="1303"/>
                    </a:lnTo>
                    <a:lnTo>
                      <a:pt x="2089" y="1300"/>
                    </a:lnTo>
                    <a:lnTo>
                      <a:pt x="2093" y="1294"/>
                    </a:lnTo>
                    <a:lnTo>
                      <a:pt x="2097" y="1291"/>
                    </a:lnTo>
                    <a:lnTo>
                      <a:pt x="2101" y="1283"/>
                    </a:lnTo>
                    <a:lnTo>
                      <a:pt x="2105" y="1277"/>
                    </a:lnTo>
                    <a:lnTo>
                      <a:pt x="2109" y="1270"/>
                    </a:lnTo>
                    <a:lnTo>
                      <a:pt x="2113" y="1264"/>
                    </a:lnTo>
                    <a:lnTo>
                      <a:pt x="2117" y="1257"/>
                    </a:lnTo>
                    <a:lnTo>
                      <a:pt x="2121" y="1252"/>
                    </a:lnTo>
                    <a:lnTo>
                      <a:pt x="2125" y="1247"/>
                    </a:lnTo>
                    <a:lnTo>
                      <a:pt x="2129" y="1240"/>
                    </a:lnTo>
                    <a:lnTo>
                      <a:pt x="2133" y="1234"/>
                    </a:lnTo>
                    <a:lnTo>
                      <a:pt x="2137" y="1228"/>
                    </a:lnTo>
                    <a:lnTo>
                      <a:pt x="2141" y="1222"/>
                    </a:lnTo>
                    <a:lnTo>
                      <a:pt x="2144" y="1214"/>
                    </a:lnTo>
                    <a:lnTo>
                      <a:pt x="2148" y="1210"/>
                    </a:lnTo>
                    <a:lnTo>
                      <a:pt x="2152" y="1205"/>
                    </a:lnTo>
                    <a:lnTo>
                      <a:pt x="2156" y="1200"/>
                    </a:lnTo>
                    <a:lnTo>
                      <a:pt x="2160" y="1192"/>
                    </a:lnTo>
                    <a:lnTo>
                      <a:pt x="2164" y="1186"/>
                    </a:lnTo>
                    <a:lnTo>
                      <a:pt x="2168" y="1178"/>
                    </a:lnTo>
                    <a:lnTo>
                      <a:pt x="2172" y="1174"/>
                    </a:lnTo>
                    <a:lnTo>
                      <a:pt x="2176" y="1167"/>
                    </a:lnTo>
                    <a:lnTo>
                      <a:pt x="2180" y="1161"/>
                    </a:lnTo>
                    <a:lnTo>
                      <a:pt x="2184" y="1156"/>
                    </a:lnTo>
                    <a:lnTo>
                      <a:pt x="2188" y="1149"/>
                    </a:lnTo>
                    <a:lnTo>
                      <a:pt x="2192" y="1144"/>
                    </a:lnTo>
                    <a:lnTo>
                      <a:pt x="2196" y="1136"/>
                    </a:lnTo>
                    <a:lnTo>
                      <a:pt x="2200" y="1132"/>
                    </a:lnTo>
                    <a:lnTo>
                      <a:pt x="2204" y="1125"/>
                    </a:lnTo>
                    <a:lnTo>
                      <a:pt x="2208" y="1120"/>
                    </a:lnTo>
                    <a:lnTo>
                      <a:pt x="2211" y="1114"/>
                    </a:lnTo>
                    <a:lnTo>
                      <a:pt x="2215" y="1108"/>
                    </a:lnTo>
                    <a:lnTo>
                      <a:pt x="2219" y="1101"/>
                    </a:lnTo>
                    <a:lnTo>
                      <a:pt x="2223" y="1096"/>
                    </a:lnTo>
                    <a:lnTo>
                      <a:pt x="2227" y="1090"/>
                    </a:lnTo>
                    <a:lnTo>
                      <a:pt x="2231" y="1084"/>
                    </a:lnTo>
                    <a:lnTo>
                      <a:pt x="2235" y="1078"/>
                    </a:lnTo>
                    <a:lnTo>
                      <a:pt x="2239" y="1073"/>
                    </a:lnTo>
                    <a:lnTo>
                      <a:pt x="2243" y="1066"/>
                    </a:lnTo>
                    <a:lnTo>
                      <a:pt x="2247" y="1061"/>
                    </a:lnTo>
                    <a:lnTo>
                      <a:pt x="2251" y="1055"/>
                    </a:lnTo>
                    <a:lnTo>
                      <a:pt x="2255" y="1047"/>
                    </a:lnTo>
                    <a:lnTo>
                      <a:pt x="2259" y="1042"/>
                    </a:lnTo>
                    <a:lnTo>
                      <a:pt x="2263" y="1034"/>
                    </a:lnTo>
                    <a:lnTo>
                      <a:pt x="2267" y="1030"/>
                    </a:lnTo>
                    <a:lnTo>
                      <a:pt x="2271" y="1022"/>
                    </a:lnTo>
                    <a:lnTo>
                      <a:pt x="2275" y="1019"/>
                    </a:lnTo>
                    <a:lnTo>
                      <a:pt x="2278" y="1012"/>
                    </a:lnTo>
                    <a:lnTo>
                      <a:pt x="2282" y="1006"/>
                    </a:lnTo>
                    <a:lnTo>
                      <a:pt x="2286" y="1003"/>
                    </a:lnTo>
                    <a:lnTo>
                      <a:pt x="2290" y="994"/>
                    </a:lnTo>
                    <a:lnTo>
                      <a:pt x="2294" y="990"/>
                    </a:lnTo>
                    <a:lnTo>
                      <a:pt x="2298" y="984"/>
                    </a:lnTo>
                    <a:lnTo>
                      <a:pt x="2302" y="979"/>
                    </a:lnTo>
                    <a:lnTo>
                      <a:pt x="2306" y="971"/>
                    </a:lnTo>
                    <a:lnTo>
                      <a:pt x="2310" y="967"/>
                    </a:lnTo>
                    <a:lnTo>
                      <a:pt x="2314" y="961"/>
                    </a:lnTo>
                    <a:lnTo>
                      <a:pt x="2318" y="956"/>
                    </a:lnTo>
                    <a:lnTo>
                      <a:pt x="2322" y="949"/>
                    </a:lnTo>
                    <a:lnTo>
                      <a:pt x="2326" y="944"/>
                    </a:lnTo>
                    <a:lnTo>
                      <a:pt x="2330" y="938"/>
                    </a:lnTo>
                    <a:lnTo>
                      <a:pt x="2334" y="933"/>
                    </a:lnTo>
                    <a:lnTo>
                      <a:pt x="2338" y="925"/>
                    </a:lnTo>
                    <a:lnTo>
                      <a:pt x="2342" y="918"/>
                    </a:lnTo>
                    <a:lnTo>
                      <a:pt x="2346" y="916"/>
                    </a:lnTo>
                    <a:lnTo>
                      <a:pt x="2349" y="909"/>
                    </a:lnTo>
                    <a:lnTo>
                      <a:pt x="2353" y="906"/>
                    </a:lnTo>
                    <a:lnTo>
                      <a:pt x="2357" y="898"/>
                    </a:lnTo>
                    <a:lnTo>
                      <a:pt x="2361" y="893"/>
                    </a:lnTo>
                    <a:lnTo>
                      <a:pt x="2365" y="888"/>
                    </a:lnTo>
                    <a:lnTo>
                      <a:pt x="2369" y="881"/>
                    </a:lnTo>
                    <a:lnTo>
                      <a:pt x="2373" y="875"/>
                    </a:lnTo>
                    <a:lnTo>
                      <a:pt x="2377" y="871"/>
                    </a:lnTo>
                    <a:lnTo>
                      <a:pt x="2381" y="865"/>
                    </a:lnTo>
                    <a:lnTo>
                      <a:pt x="2385" y="862"/>
                    </a:lnTo>
                    <a:lnTo>
                      <a:pt x="2389" y="856"/>
                    </a:lnTo>
                    <a:lnTo>
                      <a:pt x="2393" y="850"/>
                    </a:lnTo>
                    <a:lnTo>
                      <a:pt x="2397" y="842"/>
                    </a:lnTo>
                    <a:lnTo>
                      <a:pt x="2401" y="837"/>
                    </a:lnTo>
                    <a:lnTo>
                      <a:pt x="2405" y="831"/>
                    </a:lnTo>
                    <a:lnTo>
                      <a:pt x="2409" y="826"/>
                    </a:lnTo>
                    <a:lnTo>
                      <a:pt x="2413" y="822"/>
                    </a:lnTo>
                    <a:lnTo>
                      <a:pt x="2416" y="816"/>
                    </a:lnTo>
                    <a:lnTo>
                      <a:pt x="2420" y="813"/>
                    </a:lnTo>
                    <a:lnTo>
                      <a:pt x="2424" y="804"/>
                    </a:lnTo>
                    <a:lnTo>
                      <a:pt x="2428" y="798"/>
                    </a:lnTo>
                    <a:lnTo>
                      <a:pt x="2432" y="795"/>
                    </a:lnTo>
                    <a:lnTo>
                      <a:pt x="2436" y="789"/>
                    </a:lnTo>
                    <a:lnTo>
                      <a:pt x="2440" y="783"/>
                    </a:lnTo>
                    <a:lnTo>
                      <a:pt x="2444" y="780"/>
                    </a:lnTo>
                    <a:lnTo>
                      <a:pt x="2448" y="774"/>
                    </a:lnTo>
                    <a:lnTo>
                      <a:pt x="2452" y="768"/>
                    </a:lnTo>
                    <a:lnTo>
                      <a:pt x="2456" y="765"/>
                    </a:lnTo>
                    <a:lnTo>
                      <a:pt x="2460" y="756"/>
                    </a:lnTo>
                    <a:lnTo>
                      <a:pt x="2464" y="751"/>
                    </a:lnTo>
                    <a:lnTo>
                      <a:pt x="2468" y="747"/>
                    </a:lnTo>
                    <a:lnTo>
                      <a:pt x="2472" y="741"/>
                    </a:lnTo>
                    <a:lnTo>
                      <a:pt x="2476" y="736"/>
                    </a:lnTo>
                    <a:lnTo>
                      <a:pt x="2480" y="730"/>
                    </a:lnTo>
                    <a:lnTo>
                      <a:pt x="2484" y="725"/>
                    </a:lnTo>
                    <a:lnTo>
                      <a:pt x="2487" y="721"/>
                    </a:lnTo>
                    <a:lnTo>
                      <a:pt x="2491" y="716"/>
                    </a:lnTo>
                    <a:lnTo>
                      <a:pt x="2495" y="709"/>
                    </a:lnTo>
                    <a:lnTo>
                      <a:pt x="2499" y="705"/>
                    </a:lnTo>
                    <a:lnTo>
                      <a:pt x="2503" y="702"/>
                    </a:lnTo>
                    <a:lnTo>
                      <a:pt x="2507" y="697"/>
                    </a:lnTo>
                    <a:lnTo>
                      <a:pt x="2511" y="691"/>
                    </a:lnTo>
                    <a:lnTo>
                      <a:pt x="2515" y="686"/>
                    </a:lnTo>
                    <a:lnTo>
                      <a:pt x="2519" y="681"/>
                    </a:lnTo>
                    <a:lnTo>
                      <a:pt x="2523" y="675"/>
                    </a:lnTo>
                    <a:lnTo>
                      <a:pt x="2527" y="669"/>
                    </a:lnTo>
                    <a:lnTo>
                      <a:pt x="2531" y="667"/>
                    </a:lnTo>
                    <a:lnTo>
                      <a:pt x="2535" y="660"/>
                    </a:lnTo>
                    <a:lnTo>
                      <a:pt x="2539" y="658"/>
                    </a:lnTo>
                    <a:lnTo>
                      <a:pt x="2543" y="651"/>
                    </a:lnTo>
                    <a:lnTo>
                      <a:pt x="2547" y="645"/>
                    </a:lnTo>
                    <a:lnTo>
                      <a:pt x="2551" y="643"/>
                    </a:lnTo>
                    <a:lnTo>
                      <a:pt x="2554" y="637"/>
                    </a:lnTo>
                    <a:lnTo>
                      <a:pt x="2558" y="632"/>
                    </a:lnTo>
                    <a:lnTo>
                      <a:pt x="2562" y="626"/>
                    </a:lnTo>
                    <a:lnTo>
                      <a:pt x="2566" y="623"/>
                    </a:lnTo>
                    <a:lnTo>
                      <a:pt x="2570" y="617"/>
                    </a:lnTo>
                    <a:lnTo>
                      <a:pt x="2574" y="612"/>
                    </a:lnTo>
                    <a:lnTo>
                      <a:pt x="2578" y="612"/>
                    </a:lnTo>
                    <a:lnTo>
                      <a:pt x="2582" y="602"/>
                    </a:lnTo>
                    <a:lnTo>
                      <a:pt x="2586" y="600"/>
                    </a:lnTo>
                    <a:lnTo>
                      <a:pt x="2590" y="595"/>
                    </a:lnTo>
                    <a:lnTo>
                      <a:pt x="2594" y="588"/>
                    </a:lnTo>
                    <a:lnTo>
                      <a:pt x="2598" y="583"/>
                    </a:lnTo>
                    <a:lnTo>
                      <a:pt x="2602" y="580"/>
                    </a:lnTo>
                    <a:lnTo>
                      <a:pt x="2606" y="576"/>
                    </a:lnTo>
                    <a:lnTo>
                      <a:pt x="2610" y="573"/>
                    </a:lnTo>
                    <a:lnTo>
                      <a:pt x="2614" y="568"/>
                    </a:lnTo>
                    <a:lnTo>
                      <a:pt x="2618" y="561"/>
                    </a:lnTo>
                    <a:lnTo>
                      <a:pt x="2621" y="559"/>
                    </a:lnTo>
                    <a:lnTo>
                      <a:pt x="2625" y="554"/>
                    </a:lnTo>
                    <a:lnTo>
                      <a:pt x="2629" y="552"/>
                    </a:lnTo>
                    <a:lnTo>
                      <a:pt x="2633" y="546"/>
                    </a:lnTo>
                    <a:lnTo>
                      <a:pt x="2637" y="543"/>
                    </a:lnTo>
                    <a:lnTo>
                      <a:pt x="2641" y="537"/>
                    </a:lnTo>
                    <a:lnTo>
                      <a:pt x="2645" y="532"/>
                    </a:lnTo>
                    <a:lnTo>
                      <a:pt x="2649" y="528"/>
                    </a:lnTo>
                    <a:lnTo>
                      <a:pt x="2653" y="526"/>
                    </a:lnTo>
                    <a:lnTo>
                      <a:pt x="2657" y="520"/>
                    </a:lnTo>
                    <a:lnTo>
                      <a:pt x="2661" y="517"/>
                    </a:lnTo>
                    <a:lnTo>
                      <a:pt x="2665" y="512"/>
                    </a:lnTo>
                    <a:lnTo>
                      <a:pt x="2669" y="508"/>
                    </a:lnTo>
                    <a:lnTo>
                      <a:pt x="2673" y="505"/>
                    </a:lnTo>
                    <a:lnTo>
                      <a:pt x="2677" y="502"/>
                    </a:lnTo>
                    <a:lnTo>
                      <a:pt x="2681" y="496"/>
                    </a:lnTo>
                    <a:lnTo>
                      <a:pt x="2685" y="492"/>
                    </a:lnTo>
                    <a:lnTo>
                      <a:pt x="2689" y="489"/>
                    </a:lnTo>
                    <a:lnTo>
                      <a:pt x="2692" y="484"/>
                    </a:lnTo>
                    <a:lnTo>
                      <a:pt x="2696" y="480"/>
                    </a:lnTo>
                    <a:lnTo>
                      <a:pt x="2700" y="476"/>
                    </a:lnTo>
                    <a:lnTo>
                      <a:pt x="2704" y="472"/>
                    </a:lnTo>
                    <a:lnTo>
                      <a:pt x="2708" y="466"/>
                    </a:lnTo>
                    <a:lnTo>
                      <a:pt x="2712" y="465"/>
                    </a:lnTo>
                    <a:lnTo>
                      <a:pt x="2716" y="459"/>
                    </a:lnTo>
                    <a:lnTo>
                      <a:pt x="2720" y="455"/>
                    </a:lnTo>
                    <a:lnTo>
                      <a:pt x="2724" y="451"/>
                    </a:lnTo>
                    <a:lnTo>
                      <a:pt x="2728" y="447"/>
                    </a:lnTo>
                    <a:lnTo>
                      <a:pt x="2732" y="444"/>
                    </a:lnTo>
                    <a:lnTo>
                      <a:pt x="2736" y="440"/>
                    </a:lnTo>
                    <a:lnTo>
                      <a:pt x="2740" y="437"/>
                    </a:lnTo>
                    <a:lnTo>
                      <a:pt x="2744" y="431"/>
                    </a:lnTo>
                    <a:lnTo>
                      <a:pt x="2748" y="431"/>
                    </a:lnTo>
                    <a:lnTo>
                      <a:pt x="2752" y="423"/>
                    </a:lnTo>
                    <a:lnTo>
                      <a:pt x="2756" y="418"/>
                    </a:lnTo>
                    <a:lnTo>
                      <a:pt x="2759" y="417"/>
                    </a:lnTo>
                    <a:lnTo>
                      <a:pt x="2763" y="415"/>
                    </a:lnTo>
                    <a:lnTo>
                      <a:pt x="2767" y="412"/>
                    </a:lnTo>
                    <a:lnTo>
                      <a:pt x="2771" y="406"/>
                    </a:lnTo>
                    <a:lnTo>
                      <a:pt x="2775" y="402"/>
                    </a:lnTo>
                    <a:lnTo>
                      <a:pt x="2779" y="400"/>
                    </a:lnTo>
                    <a:lnTo>
                      <a:pt x="2783" y="394"/>
                    </a:lnTo>
                    <a:lnTo>
                      <a:pt x="2787" y="392"/>
                    </a:lnTo>
                    <a:lnTo>
                      <a:pt x="2791" y="389"/>
                    </a:lnTo>
                    <a:lnTo>
                      <a:pt x="2795" y="387"/>
                    </a:lnTo>
                    <a:lnTo>
                      <a:pt x="2799" y="382"/>
                    </a:lnTo>
                    <a:lnTo>
                      <a:pt x="2803" y="377"/>
                    </a:lnTo>
                    <a:lnTo>
                      <a:pt x="2807" y="376"/>
                    </a:lnTo>
                    <a:lnTo>
                      <a:pt x="2811" y="373"/>
                    </a:lnTo>
                    <a:lnTo>
                      <a:pt x="2815" y="369"/>
                    </a:lnTo>
                    <a:lnTo>
                      <a:pt x="2819" y="365"/>
                    </a:lnTo>
                    <a:lnTo>
                      <a:pt x="2823" y="362"/>
                    </a:lnTo>
                    <a:lnTo>
                      <a:pt x="2826" y="360"/>
                    </a:lnTo>
                    <a:lnTo>
                      <a:pt x="2830" y="356"/>
                    </a:lnTo>
                    <a:lnTo>
                      <a:pt x="2834" y="351"/>
                    </a:lnTo>
                    <a:lnTo>
                      <a:pt x="2838" y="347"/>
                    </a:lnTo>
                    <a:lnTo>
                      <a:pt x="2842" y="345"/>
                    </a:lnTo>
                    <a:lnTo>
                      <a:pt x="2846" y="341"/>
                    </a:lnTo>
                    <a:lnTo>
                      <a:pt x="2850" y="339"/>
                    </a:lnTo>
                    <a:lnTo>
                      <a:pt x="2854" y="335"/>
                    </a:lnTo>
                    <a:lnTo>
                      <a:pt x="2858" y="333"/>
                    </a:lnTo>
                    <a:lnTo>
                      <a:pt x="2862" y="329"/>
                    </a:lnTo>
                    <a:lnTo>
                      <a:pt x="2866" y="325"/>
                    </a:lnTo>
                    <a:lnTo>
                      <a:pt x="2870" y="324"/>
                    </a:lnTo>
                    <a:lnTo>
                      <a:pt x="2874" y="320"/>
                    </a:lnTo>
                    <a:lnTo>
                      <a:pt x="2878" y="318"/>
                    </a:lnTo>
                    <a:lnTo>
                      <a:pt x="2882" y="314"/>
                    </a:lnTo>
                    <a:lnTo>
                      <a:pt x="2886" y="310"/>
                    </a:lnTo>
                    <a:lnTo>
                      <a:pt x="2890" y="309"/>
                    </a:lnTo>
                    <a:lnTo>
                      <a:pt x="2894" y="306"/>
                    </a:lnTo>
                    <a:lnTo>
                      <a:pt x="2897" y="303"/>
                    </a:lnTo>
                    <a:lnTo>
                      <a:pt x="2901" y="299"/>
                    </a:lnTo>
                    <a:lnTo>
                      <a:pt x="2905" y="297"/>
                    </a:lnTo>
                    <a:lnTo>
                      <a:pt x="2909" y="296"/>
                    </a:lnTo>
                    <a:lnTo>
                      <a:pt x="2913" y="288"/>
                    </a:lnTo>
                    <a:lnTo>
                      <a:pt x="2917" y="288"/>
                    </a:lnTo>
                    <a:lnTo>
                      <a:pt x="2921" y="285"/>
                    </a:lnTo>
                    <a:lnTo>
                      <a:pt x="2925" y="282"/>
                    </a:lnTo>
                    <a:lnTo>
                      <a:pt x="2929" y="279"/>
                    </a:lnTo>
                    <a:lnTo>
                      <a:pt x="2933" y="275"/>
                    </a:lnTo>
                    <a:lnTo>
                      <a:pt x="2937" y="273"/>
                    </a:lnTo>
                    <a:lnTo>
                      <a:pt x="2941" y="270"/>
                    </a:lnTo>
                    <a:lnTo>
                      <a:pt x="2945" y="268"/>
                    </a:lnTo>
                    <a:lnTo>
                      <a:pt x="2949" y="267"/>
                    </a:lnTo>
                    <a:lnTo>
                      <a:pt x="2953" y="263"/>
                    </a:lnTo>
                    <a:lnTo>
                      <a:pt x="2957" y="263"/>
                    </a:lnTo>
                    <a:lnTo>
                      <a:pt x="2961" y="258"/>
                    </a:lnTo>
                    <a:lnTo>
                      <a:pt x="2964" y="257"/>
                    </a:lnTo>
                    <a:lnTo>
                      <a:pt x="2968" y="252"/>
                    </a:lnTo>
                    <a:lnTo>
                      <a:pt x="2972" y="251"/>
                    </a:lnTo>
                    <a:lnTo>
                      <a:pt x="2976" y="249"/>
                    </a:lnTo>
                    <a:lnTo>
                      <a:pt x="2980" y="246"/>
                    </a:lnTo>
                    <a:lnTo>
                      <a:pt x="2984" y="241"/>
                    </a:lnTo>
                    <a:lnTo>
                      <a:pt x="2988" y="240"/>
                    </a:lnTo>
                    <a:lnTo>
                      <a:pt x="2992" y="237"/>
                    </a:lnTo>
                    <a:lnTo>
                      <a:pt x="2996" y="237"/>
                    </a:lnTo>
                    <a:lnTo>
                      <a:pt x="3000" y="234"/>
                    </a:lnTo>
                    <a:lnTo>
                      <a:pt x="3004" y="231"/>
                    </a:lnTo>
                    <a:lnTo>
                      <a:pt x="3008" y="229"/>
                    </a:lnTo>
                    <a:lnTo>
                      <a:pt x="3012" y="225"/>
                    </a:lnTo>
                    <a:lnTo>
                      <a:pt x="3016" y="222"/>
                    </a:lnTo>
                    <a:lnTo>
                      <a:pt x="3020" y="222"/>
                    </a:lnTo>
                    <a:lnTo>
                      <a:pt x="3024" y="217"/>
                    </a:lnTo>
                    <a:lnTo>
                      <a:pt x="3028" y="216"/>
                    </a:lnTo>
                    <a:lnTo>
                      <a:pt x="3032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3" name="Line 3255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4" name="Line 3256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5" name="Line 3257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6" name="Line 3258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7" name="Line 3259"/>
              <p:cNvSpPr>
                <a:spLocks noChangeShapeType="1"/>
              </p:cNvSpPr>
              <p:nvPr/>
            </p:nvSpPr>
            <p:spPr bwMode="auto">
              <a:xfrm flipV="1">
                <a:off x="306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8" name="Line 3260"/>
              <p:cNvSpPr>
                <a:spLocks noChangeShapeType="1"/>
              </p:cNvSpPr>
              <p:nvPr/>
            </p:nvSpPr>
            <p:spPr bwMode="auto">
              <a:xfrm flipV="1">
                <a:off x="3064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09" name="Line 3261"/>
              <p:cNvSpPr>
                <a:spLocks noChangeShapeType="1"/>
              </p:cNvSpPr>
              <p:nvPr/>
            </p:nvSpPr>
            <p:spPr bwMode="auto">
              <a:xfrm>
                <a:off x="3066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0" name="Line 3262"/>
              <p:cNvSpPr>
                <a:spLocks noChangeShapeType="1"/>
              </p:cNvSpPr>
              <p:nvPr/>
            </p:nvSpPr>
            <p:spPr bwMode="auto">
              <a:xfrm flipV="1">
                <a:off x="307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1" name="Line 3263"/>
              <p:cNvSpPr>
                <a:spLocks noChangeShapeType="1"/>
              </p:cNvSpPr>
              <p:nvPr/>
            </p:nvSpPr>
            <p:spPr bwMode="auto">
              <a:xfrm>
                <a:off x="3076" y="2015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2" name="Line 3264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3" name="Line 3265"/>
              <p:cNvSpPr>
                <a:spLocks noChangeShapeType="1"/>
              </p:cNvSpPr>
              <p:nvPr/>
            </p:nvSpPr>
            <p:spPr bwMode="auto">
              <a:xfrm flipV="1">
                <a:off x="308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4" name="Freeform 3266"/>
              <p:cNvSpPr>
                <a:spLocks/>
              </p:cNvSpPr>
              <p:nvPr/>
            </p:nvSpPr>
            <p:spPr bwMode="auto">
              <a:xfrm flipV="1">
                <a:off x="3084" y="910"/>
                <a:ext cx="1729" cy="1106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19"/>
                  </a:cxn>
                  <a:cxn ang="0">
                    <a:pos x="138" y="34"/>
                  </a:cxn>
                  <a:cxn ang="0">
                    <a:pos x="186" y="56"/>
                  </a:cxn>
                  <a:cxn ang="0">
                    <a:pos x="233" y="89"/>
                  </a:cxn>
                  <a:cxn ang="0">
                    <a:pos x="280" y="134"/>
                  </a:cxn>
                  <a:cxn ang="0">
                    <a:pos x="328" y="182"/>
                  </a:cxn>
                  <a:cxn ang="0">
                    <a:pos x="375" y="244"/>
                  </a:cxn>
                  <a:cxn ang="0">
                    <a:pos x="422" y="311"/>
                  </a:cxn>
                  <a:cxn ang="0">
                    <a:pos x="469" y="391"/>
                  </a:cxn>
                  <a:cxn ang="0">
                    <a:pos x="517" y="476"/>
                  </a:cxn>
                  <a:cxn ang="0">
                    <a:pos x="564" y="569"/>
                  </a:cxn>
                  <a:cxn ang="0">
                    <a:pos x="611" y="670"/>
                  </a:cxn>
                  <a:cxn ang="0">
                    <a:pos x="659" y="777"/>
                  </a:cxn>
                  <a:cxn ang="0">
                    <a:pos x="706" y="878"/>
                  </a:cxn>
                  <a:cxn ang="0">
                    <a:pos x="753" y="986"/>
                  </a:cxn>
                  <a:cxn ang="0">
                    <a:pos x="801" y="1095"/>
                  </a:cxn>
                  <a:cxn ang="0">
                    <a:pos x="848" y="1204"/>
                  </a:cxn>
                  <a:cxn ang="0">
                    <a:pos x="895" y="1305"/>
                  </a:cxn>
                  <a:cxn ang="0">
                    <a:pos x="943" y="1402"/>
                  </a:cxn>
                  <a:cxn ang="0">
                    <a:pos x="990" y="1494"/>
                  </a:cxn>
                  <a:cxn ang="0">
                    <a:pos x="1037" y="1577"/>
                  </a:cxn>
                  <a:cxn ang="0">
                    <a:pos x="1084" y="1657"/>
                  </a:cxn>
                  <a:cxn ang="0">
                    <a:pos x="1132" y="1722"/>
                  </a:cxn>
                  <a:cxn ang="0">
                    <a:pos x="1179" y="1777"/>
                  </a:cxn>
                  <a:cxn ang="0">
                    <a:pos x="1226" y="1830"/>
                  </a:cxn>
                  <a:cxn ang="0">
                    <a:pos x="1274" y="1867"/>
                  </a:cxn>
                  <a:cxn ang="0">
                    <a:pos x="1321" y="1898"/>
                  </a:cxn>
                  <a:cxn ang="0">
                    <a:pos x="1368" y="1913"/>
                  </a:cxn>
                  <a:cxn ang="0">
                    <a:pos x="1416" y="1920"/>
                  </a:cxn>
                  <a:cxn ang="0">
                    <a:pos x="1463" y="1913"/>
                  </a:cxn>
                  <a:cxn ang="0">
                    <a:pos x="1510" y="1901"/>
                  </a:cxn>
                  <a:cxn ang="0">
                    <a:pos x="1558" y="1884"/>
                  </a:cxn>
                  <a:cxn ang="0">
                    <a:pos x="1605" y="1855"/>
                  </a:cxn>
                  <a:cxn ang="0">
                    <a:pos x="1652" y="1816"/>
                  </a:cxn>
                  <a:cxn ang="0">
                    <a:pos x="1699" y="1776"/>
                  </a:cxn>
                  <a:cxn ang="0">
                    <a:pos x="1747" y="1723"/>
                  </a:cxn>
                  <a:cxn ang="0">
                    <a:pos x="1794" y="1670"/>
                  </a:cxn>
                  <a:cxn ang="0">
                    <a:pos x="1841" y="1605"/>
                  </a:cxn>
                  <a:cxn ang="0">
                    <a:pos x="1889" y="1545"/>
                  </a:cxn>
                  <a:cxn ang="0">
                    <a:pos x="1936" y="1478"/>
                  </a:cxn>
                  <a:cxn ang="0">
                    <a:pos x="1983" y="1410"/>
                  </a:cxn>
                  <a:cxn ang="0">
                    <a:pos x="2031" y="1338"/>
                  </a:cxn>
                  <a:cxn ang="0">
                    <a:pos x="2078" y="1264"/>
                  </a:cxn>
                  <a:cxn ang="0">
                    <a:pos x="2125" y="1195"/>
                  </a:cxn>
                  <a:cxn ang="0">
                    <a:pos x="2173" y="1122"/>
                  </a:cxn>
                  <a:cxn ang="0">
                    <a:pos x="2220" y="1051"/>
                  </a:cxn>
                  <a:cxn ang="0">
                    <a:pos x="2267" y="983"/>
                  </a:cxn>
                  <a:cxn ang="0">
                    <a:pos x="2315" y="909"/>
                  </a:cxn>
                  <a:cxn ang="0">
                    <a:pos x="2362" y="844"/>
                  </a:cxn>
                  <a:cxn ang="0">
                    <a:pos x="2409" y="779"/>
                  </a:cxn>
                  <a:cxn ang="0">
                    <a:pos x="2456" y="717"/>
                  </a:cxn>
                  <a:cxn ang="0">
                    <a:pos x="2504" y="657"/>
                  </a:cxn>
                  <a:cxn ang="0">
                    <a:pos x="2551" y="606"/>
                  </a:cxn>
                  <a:cxn ang="0">
                    <a:pos x="2598" y="547"/>
                  </a:cxn>
                  <a:cxn ang="0">
                    <a:pos x="2646" y="497"/>
                  </a:cxn>
                  <a:cxn ang="0">
                    <a:pos x="2693" y="444"/>
                  </a:cxn>
                  <a:cxn ang="0">
                    <a:pos x="2740" y="405"/>
                  </a:cxn>
                  <a:cxn ang="0">
                    <a:pos x="2788" y="361"/>
                  </a:cxn>
                  <a:cxn ang="0">
                    <a:pos x="2835" y="323"/>
                  </a:cxn>
                  <a:cxn ang="0">
                    <a:pos x="2882" y="291"/>
                  </a:cxn>
                  <a:cxn ang="0">
                    <a:pos x="2930" y="259"/>
                  </a:cxn>
                  <a:cxn ang="0">
                    <a:pos x="2977" y="228"/>
                  </a:cxn>
                </a:cxnLst>
                <a:rect l="0" t="0" r="r" b="b"/>
                <a:pathLst>
                  <a:path w="3001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8" y="0"/>
                    </a:lnTo>
                    <a:lnTo>
                      <a:pt x="32" y="3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7"/>
                    </a:lnTo>
                    <a:lnTo>
                      <a:pt x="48" y="7"/>
                    </a:lnTo>
                    <a:lnTo>
                      <a:pt x="52" y="10"/>
                    </a:lnTo>
                    <a:lnTo>
                      <a:pt x="56" y="10"/>
                    </a:lnTo>
                    <a:lnTo>
                      <a:pt x="59" y="10"/>
                    </a:lnTo>
                    <a:lnTo>
                      <a:pt x="63" y="8"/>
                    </a:lnTo>
                    <a:lnTo>
                      <a:pt x="67" y="10"/>
                    </a:lnTo>
                    <a:lnTo>
                      <a:pt x="71" y="8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3" y="15"/>
                    </a:lnTo>
                    <a:lnTo>
                      <a:pt x="87" y="15"/>
                    </a:lnTo>
                    <a:lnTo>
                      <a:pt x="91" y="19"/>
                    </a:lnTo>
                    <a:lnTo>
                      <a:pt x="95" y="18"/>
                    </a:lnTo>
                    <a:lnTo>
                      <a:pt x="99" y="18"/>
                    </a:lnTo>
                    <a:lnTo>
                      <a:pt x="103" y="20"/>
                    </a:lnTo>
                    <a:lnTo>
                      <a:pt x="107" y="21"/>
                    </a:lnTo>
                    <a:lnTo>
                      <a:pt x="111" y="22"/>
                    </a:lnTo>
                    <a:lnTo>
                      <a:pt x="115" y="25"/>
                    </a:lnTo>
                    <a:lnTo>
                      <a:pt x="119" y="24"/>
                    </a:lnTo>
                    <a:lnTo>
                      <a:pt x="123" y="25"/>
                    </a:lnTo>
                    <a:lnTo>
                      <a:pt x="126" y="31"/>
                    </a:lnTo>
                    <a:lnTo>
                      <a:pt x="130" y="33"/>
                    </a:lnTo>
                    <a:lnTo>
                      <a:pt x="134" y="32"/>
                    </a:lnTo>
                    <a:lnTo>
                      <a:pt x="138" y="34"/>
                    </a:lnTo>
                    <a:lnTo>
                      <a:pt x="142" y="36"/>
                    </a:lnTo>
                    <a:lnTo>
                      <a:pt x="146" y="36"/>
                    </a:lnTo>
                    <a:lnTo>
                      <a:pt x="150" y="42"/>
                    </a:lnTo>
                    <a:lnTo>
                      <a:pt x="154" y="40"/>
                    </a:lnTo>
                    <a:lnTo>
                      <a:pt x="158" y="43"/>
                    </a:lnTo>
                    <a:lnTo>
                      <a:pt x="162" y="48"/>
                    </a:lnTo>
                    <a:lnTo>
                      <a:pt x="166" y="46"/>
                    </a:lnTo>
                    <a:lnTo>
                      <a:pt x="170" y="51"/>
                    </a:lnTo>
                    <a:lnTo>
                      <a:pt x="174" y="49"/>
                    </a:lnTo>
                    <a:lnTo>
                      <a:pt x="178" y="56"/>
                    </a:lnTo>
                    <a:lnTo>
                      <a:pt x="182" y="58"/>
                    </a:lnTo>
                    <a:lnTo>
                      <a:pt x="186" y="56"/>
                    </a:lnTo>
                    <a:lnTo>
                      <a:pt x="190" y="63"/>
                    </a:lnTo>
                    <a:lnTo>
                      <a:pt x="193" y="63"/>
                    </a:lnTo>
                    <a:lnTo>
                      <a:pt x="197" y="69"/>
                    </a:lnTo>
                    <a:lnTo>
                      <a:pt x="201" y="67"/>
                    </a:lnTo>
                    <a:lnTo>
                      <a:pt x="205" y="73"/>
                    </a:lnTo>
                    <a:lnTo>
                      <a:pt x="209" y="73"/>
                    </a:lnTo>
                    <a:lnTo>
                      <a:pt x="213" y="75"/>
                    </a:lnTo>
                    <a:lnTo>
                      <a:pt x="217" y="79"/>
                    </a:lnTo>
                    <a:lnTo>
                      <a:pt x="221" y="80"/>
                    </a:lnTo>
                    <a:lnTo>
                      <a:pt x="225" y="87"/>
                    </a:lnTo>
                    <a:lnTo>
                      <a:pt x="229" y="89"/>
                    </a:lnTo>
                    <a:lnTo>
                      <a:pt x="233" y="89"/>
                    </a:lnTo>
                    <a:lnTo>
                      <a:pt x="237" y="91"/>
                    </a:lnTo>
                    <a:lnTo>
                      <a:pt x="241" y="97"/>
                    </a:lnTo>
                    <a:lnTo>
                      <a:pt x="245" y="102"/>
                    </a:lnTo>
                    <a:lnTo>
                      <a:pt x="249" y="104"/>
                    </a:lnTo>
                    <a:lnTo>
                      <a:pt x="253" y="105"/>
                    </a:lnTo>
                    <a:lnTo>
                      <a:pt x="257" y="113"/>
                    </a:lnTo>
                    <a:lnTo>
                      <a:pt x="261" y="113"/>
                    </a:lnTo>
                    <a:lnTo>
                      <a:pt x="264" y="119"/>
                    </a:lnTo>
                    <a:lnTo>
                      <a:pt x="268" y="119"/>
                    </a:lnTo>
                    <a:lnTo>
                      <a:pt x="272" y="125"/>
                    </a:lnTo>
                    <a:lnTo>
                      <a:pt x="276" y="127"/>
                    </a:lnTo>
                    <a:lnTo>
                      <a:pt x="280" y="134"/>
                    </a:lnTo>
                    <a:lnTo>
                      <a:pt x="284" y="138"/>
                    </a:lnTo>
                    <a:lnTo>
                      <a:pt x="288" y="140"/>
                    </a:lnTo>
                    <a:lnTo>
                      <a:pt x="292" y="146"/>
                    </a:lnTo>
                    <a:lnTo>
                      <a:pt x="296" y="148"/>
                    </a:lnTo>
                    <a:lnTo>
                      <a:pt x="300" y="157"/>
                    </a:lnTo>
                    <a:lnTo>
                      <a:pt x="304" y="158"/>
                    </a:lnTo>
                    <a:lnTo>
                      <a:pt x="308" y="161"/>
                    </a:lnTo>
                    <a:lnTo>
                      <a:pt x="312" y="166"/>
                    </a:lnTo>
                    <a:lnTo>
                      <a:pt x="316" y="168"/>
                    </a:lnTo>
                    <a:lnTo>
                      <a:pt x="320" y="174"/>
                    </a:lnTo>
                    <a:lnTo>
                      <a:pt x="324" y="178"/>
                    </a:lnTo>
                    <a:lnTo>
                      <a:pt x="328" y="182"/>
                    </a:lnTo>
                    <a:lnTo>
                      <a:pt x="331" y="185"/>
                    </a:lnTo>
                    <a:lnTo>
                      <a:pt x="335" y="190"/>
                    </a:lnTo>
                    <a:lnTo>
                      <a:pt x="339" y="198"/>
                    </a:lnTo>
                    <a:lnTo>
                      <a:pt x="343" y="202"/>
                    </a:lnTo>
                    <a:lnTo>
                      <a:pt x="347" y="208"/>
                    </a:lnTo>
                    <a:lnTo>
                      <a:pt x="351" y="211"/>
                    </a:lnTo>
                    <a:lnTo>
                      <a:pt x="355" y="216"/>
                    </a:lnTo>
                    <a:lnTo>
                      <a:pt x="359" y="225"/>
                    </a:lnTo>
                    <a:lnTo>
                      <a:pt x="363" y="227"/>
                    </a:lnTo>
                    <a:lnTo>
                      <a:pt x="367" y="232"/>
                    </a:lnTo>
                    <a:lnTo>
                      <a:pt x="371" y="234"/>
                    </a:lnTo>
                    <a:lnTo>
                      <a:pt x="375" y="244"/>
                    </a:lnTo>
                    <a:lnTo>
                      <a:pt x="379" y="247"/>
                    </a:lnTo>
                    <a:lnTo>
                      <a:pt x="383" y="255"/>
                    </a:lnTo>
                    <a:lnTo>
                      <a:pt x="387" y="259"/>
                    </a:lnTo>
                    <a:lnTo>
                      <a:pt x="391" y="267"/>
                    </a:lnTo>
                    <a:lnTo>
                      <a:pt x="395" y="273"/>
                    </a:lnTo>
                    <a:lnTo>
                      <a:pt x="398" y="275"/>
                    </a:lnTo>
                    <a:lnTo>
                      <a:pt x="402" y="285"/>
                    </a:lnTo>
                    <a:lnTo>
                      <a:pt x="406" y="288"/>
                    </a:lnTo>
                    <a:lnTo>
                      <a:pt x="410" y="294"/>
                    </a:lnTo>
                    <a:lnTo>
                      <a:pt x="414" y="302"/>
                    </a:lnTo>
                    <a:lnTo>
                      <a:pt x="418" y="309"/>
                    </a:lnTo>
                    <a:lnTo>
                      <a:pt x="422" y="311"/>
                    </a:lnTo>
                    <a:lnTo>
                      <a:pt x="426" y="320"/>
                    </a:lnTo>
                    <a:lnTo>
                      <a:pt x="430" y="324"/>
                    </a:lnTo>
                    <a:lnTo>
                      <a:pt x="434" y="333"/>
                    </a:lnTo>
                    <a:lnTo>
                      <a:pt x="438" y="337"/>
                    </a:lnTo>
                    <a:lnTo>
                      <a:pt x="442" y="345"/>
                    </a:lnTo>
                    <a:lnTo>
                      <a:pt x="446" y="350"/>
                    </a:lnTo>
                    <a:lnTo>
                      <a:pt x="450" y="357"/>
                    </a:lnTo>
                    <a:lnTo>
                      <a:pt x="454" y="363"/>
                    </a:lnTo>
                    <a:lnTo>
                      <a:pt x="458" y="370"/>
                    </a:lnTo>
                    <a:lnTo>
                      <a:pt x="462" y="380"/>
                    </a:lnTo>
                    <a:lnTo>
                      <a:pt x="466" y="385"/>
                    </a:lnTo>
                    <a:lnTo>
                      <a:pt x="469" y="391"/>
                    </a:lnTo>
                    <a:lnTo>
                      <a:pt x="473" y="398"/>
                    </a:lnTo>
                    <a:lnTo>
                      <a:pt x="477" y="408"/>
                    </a:lnTo>
                    <a:lnTo>
                      <a:pt x="481" y="411"/>
                    </a:lnTo>
                    <a:lnTo>
                      <a:pt x="485" y="417"/>
                    </a:lnTo>
                    <a:lnTo>
                      <a:pt x="489" y="427"/>
                    </a:lnTo>
                    <a:lnTo>
                      <a:pt x="493" y="433"/>
                    </a:lnTo>
                    <a:lnTo>
                      <a:pt x="497" y="444"/>
                    </a:lnTo>
                    <a:lnTo>
                      <a:pt x="501" y="446"/>
                    </a:lnTo>
                    <a:lnTo>
                      <a:pt x="505" y="457"/>
                    </a:lnTo>
                    <a:lnTo>
                      <a:pt x="509" y="462"/>
                    </a:lnTo>
                    <a:lnTo>
                      <a:pt x="513" y="470"/>
                    </a:lnTo>
                    <a:lnTo>
                      <a:pt x="517" y="476"/>
                    </a:lnTo>
                    <a:lnTo>
                      <a:pt x="521" y="485"/>
                    </a:lnTo>
                    <a:lnTo>
                      <a:pt x="525" y="491"/>
                    </a:lnTo>
                    <a:lnTo>
                      <a:pt x="529" y="499"/>
                    </a:lnTo>
                    <a:lnTo>
                      <a:pt x="533" y="505"/>
                    </a:lnTo>
                    <a:lnTo>
                      <a:pt x="536" y="512"/>
                    </a:lnTo>
                    <a:lnTo>
                      <a:pt x="540" y="522"/>
                    </a:lnTo>
                    <a:lnTo>
                      <a:pt x="544" y="532"/>
                    </a:lnTo>
                    <a:lnTo>
                      <a:pt x="548" y="536"/>
                    </a:lnTo>
                    <a:lnTo>
                      <a:pt x="552" y="548"/>
                    </a:lnTo>
                    <a:lnTo>
                      <a:pt x="556" y="557"/>
                    </a:lnTo>
                    <a:lnTo>
                      <a:pt x="560" y="563"/>
                    </a:lnTo>
                    <a:lnTo>
                      <a:pt x="564" y="569"/>
                    </a:lnTo>
                    <a:lnTo>
                      <a:pt x="568" y="581"/>
                    </a:lnTo>
                    <a:lnTo>
                      <a:pt x="572" y="587"/>
                    </a:lnTo>
                    <a:lnTo>
                      <a:pt x="576" y="594"/>
                    </a:lnTo>
                    <a:lnTo>
                      <a:pt x="580" y="604"/>
                    </a:lnTo>
                    <a:lnTo>
                      <a:pt x="584" y="613"/>
                    </a:lnTo>
                    <a:lnTo>
                      <a:pt x="588" y="624"/>
                    </a:lnTo>
                    <a:lnTo>
                      <a:pt x="592" y="627"/>
                    </a:lnTo>
                    <a:lnTo>
                      <a:pt x="596" y="636"/>
                    </a:lnTo>
                    <a:lnTo>
                      <a:pt x="600" y="642"/>
                    </a:lnTo>
                    <a:lnTo>
                      <a:pt x="604" y="654"/>
                    </a:lnTo>
                    <a:lnTo>
                      <a:pt x="607" y="661"/>
                    </a:lnTo>
                    <a:lnTo>
                      <a:pt x="611" y="670"/>
                    </a:lnTo>
                    <a:lnTo>
                      <a:pt x="615" y="682"/>
                    </a:lnTo>
                    <a:lnTo>
                      <a:pt x="619" y="686"/>
                    </a:lnTo>
                    <a:lnTo>
                      <a:pt x="623" y="696"/>
                    </a:lnTo>
                    <a:lnTo>
                      <a:pt x="627" y="705"/>
                    </a:lnTo>
                    <a:lnTo>
                      <a:pt x="631" y="711"/>
                    </a:lnTo>
                    <a:lnTo>
                      <a:pt x="635" y="719"/>
                    </a:lnTo>
                    <a:lnTo>
                      <a:pt x="639" y="730"/>
                    </a:lnTo>
                    <a:lnTo>
                      <a:pt x="643" y="737"/>
                    </a:lnTo>
                    <a:lnTo>
                      <a:pt x="647" y="748"/>
                    </a:lnTo>
                    <a:lnTo>
                      <a:pt x="651" y="759"/>
                    </a:lnTo>
                    <a:lnTo>
                      <a:pt x="655" y="767"/>
                    </a:lnTo>
                    <a:lnTo>
                      <a:pt x="659" y="777"/>
                    </a:lnTo>
                    <a:lnTo>
                      <a:pt x="663" y="784"/>
                    </a:lnTo>
                    <a:lnTo>
                      <a:pt x="667" y="793"/>
                    </a:lnTo>
                    <a:lnTo>
                      <a:pt x="671" y="799"/>
                    </a:lnTo>
                    <a:lnTo>
                      <a:pt x="674" y="810"/>
                    </a:lnTo>
                    <a:lnTo>
                      <a:pt x="678" y="818"/>
                    </a:lnTo>
                    <a:lnTo>
                      <a:pt x="682" y="826"/>
                    </a:lnTo>
                    <a:lnTo>
                      <a:pt x="686" y="835"/>
                    </a:lnTo>
                    <a:lnTo>
                      <a:pt x="690" y="846"/>
                    </a:lnTo>
                    <a:lnTo>
                      <a:pt x="694" y="855"/>
                    </a:lnTo>
                    <a:lnTo>
                      <a:pt x="698" y="862"/>
                    </a:lnTo>
                    <a:lnTo>
                      <a:pt x="702" y="872"/>
                    </a:lnTo>
                    <a:lnTo>
                      <a:pt x="706" y="878"/>
                    </a:lnTo>
                    <a:lnTo>
                      <a:pt x="710" y="887"/>
                    </a:lnTo>
                    <a:lnTo>
                      <a:pt x="714" y="899"/>
                    </a:lnTo>
                    <a:lnTo>
                      <a:pt x="718" y="905"/>
                    </a:lnTo>
                    <a:lnTo>
                      <a:pt x="722" y="919"/>
                    </a:lnTo>
                    <a:lnTo>
                      <a:pt x="726" y="923"/>
                    </a:lnTo>
                    <a:lnTo>
                      <a:pt x="730" y="935"/>
                    </a:lnTo>
                    <a:lnTo>
                      <a:pt x="734" y="943"/>
                    </a:lnTo>
                    <a:lnTo>
                      <a:pt x="738" y="953"/>
                    </a:lnTo>
                    <a:lnTo>
                      <a:pt x="741" y="960"/>
                    </a:lnTo>
                    <a:lnTo>
                      <a:pt x="745" y="972"/>
                    </a:lnTo>
                    <a:lnTo>
                      <a:pt x="749" y="982"/>
                    </a:lnTo>
                    <a:lnTo>
                      <a:pt x="753" y="986"/>
                    </a:lnTo>
                    <a:lnTo>
                      <a:pt x="757" y="997"/>
                    </a:lnTo>
                    <a:lnTo>
                      <a:pt x="761" y="1006"/>
                    </a:lnTo>
                    <a:lnTo>
                      <a:pt x="765" y="1018"/>
                    </a:lnTo>
                    <a:lnTo>
                      <a:pt x="769" y="1026"/>
                    </a:lnTo>
                    <a:lnTo>
                      <a:pt x="773" y="1032"/>
                    </a:lnTo>
                    <a:lnTo>
                      <a:pt x="777" y="1041"/>
                    </a:lnTo>
                    <a:lnTo>
                      <a:pt x="781" y="1054"/>
                    </a:lnTo>
                    <a:lnTo>
                      <a:pt x="785" y="1061"/>
                    </a:lnTo>
                    <a:lnTo>
                      <a:pt x="789" y="1070"/>
                    </a:lnTo>
                    <a:lnTo>
                      <a:pt x="793" y="1077"/>
                    </a:lnTo>
                    <a:lnTo>
                      <a:pt x="797" y="1090"/>
                    </a:lnTo>
                    <a:lnTo>
                      <a:pt x="801" y="1095"/>
                    </a:lnTo>
                    <a:lnTo>
                      <a:pt x="805" y="1103"/>
                    </a:lnTo>
                    <a:lnTo>
                      <a:pt x="809" y="1115"/>
                    </a:lnTo>
                    <a:lnTo>
                      <a:pt x="812" y="1121"/>
                    </a:lnTo>
                    <a:lnTo>
                      <a:pt x="816" y="1132"/>
                    </a:lnTo>
                    <a:lnTo>
                      <a:pt x="820" y="1143"/>
                    </a:lnTo>
                    <a:lnTo>
                      <a:pt x="824" y="1150"/>
                    </a:lnTo>
                    <a:lnTo>
                      <a:pt x="828" y="1156"/>
                    </a:lnTo>
                    <a:lnTo>
                      <a:pt x="832" y="1171"/>
                    </a:lnTo>
                    <a:lnTo>
                      <a:pt x="836" y="1177"/>
                    </a:lnTo>
                    <a:lnTo>
                      <a:pt x="840" y="1185"/>
                    </a:lnTo>
                    <a:lnTo>
                      <a:pt x="844" y="1193"/>
                    </a:lnTo>
                    <a:lnTo>
                      <a:pt x="848" y="1204"/>
                    </a:lnTo>
                    <a:lnTo>
                      <a:pt x="852" y="1212"/>
                    </a:lnTo>
                    <a:lnTo>
                      <a:pt x="856" y="1219"/>
                    </a:lnTo>
                    <a:lnTo>
                      <a:pt x="860" y="1231"/>
                    </a:lnTo>
                    <a:lnTo>
                      <a:pt x="864" y="1242"/>
                    </a:lnTo>
                    <a:lnTo>
                      <a:pt x="868" y="1246"/>
                    </a:lnTo>
                    <a:lnTo>
                      <a:pt x="872" y="1255"/>
                    </a:lnTo>
                    <a:lnTo>
                      <a:pt x="876" y="1261"/>
                    </a:lnTo>
                    <a:lnTo>
                      <a:pt x="879" y="1272"/>
                    </a:lnTo>
                    <a:lnTo>
                      <a:pt x="883" y="1280"/>
                    </a:lnTo>
                    <a:lnTo>
                      <a:pt x="887" y="1290"/>
                    </a:lnTo>
                    <a:lnTo>
                      <a:pt x="891" y="1295"/>
                    </a:lnTo>
                    <a:lnTo>
                      <a:pt x="895" y="1305"/>
                    </a:lnTo>
                    <a:lnTo>
                      <a:pt x="899" y="1311"/>
                    </a:lnTo>
                    <a:lnTo>
                      <a:pt x="903" y="1320"/>
                    </a:lnTo>
                    <a:lnTo>
                      <a:pt x="907" y="1329"/>
                    </a:lnTo>
                    <a:lnTo>
                      <a:pt x="911" y="1339"/>
                    </a:lnTo>
                    <a:lnTo>
                      <a:pt x="915" y="1343"/>
                    </a:lnTo>
                    <a:lnTo>
                      <a:pt x="919" y="1354"/>
                    </a:lnTo>
                    <a:lnTo>
                      <a:pt x="923" y="1361"/>
                    </a:lnTo>
                    <a:lnTo>
                      <a:pt x="927" y="1373"/>
                    </a:lnTo>
                    <a:lnTo>
                      <a:pt x="931" y="1379"/>
                    </a:lnTo>
                    <a:lnTo>
                      <a:pt x="935" y="1385"/>
                    </a:lnTo>
                    <a:lnTo>
                      <a:pt x="939" y="1392"/>
                    </a:lnTo>
                    <a:lnTo>
                      <a:pt x="943" y="1402"/>
                    </a:lnTo>
                    <a:lnTo>
                      <a:pt x="946" y="1410"/>
                    </a:lnTo>
                    <a:lnTo>
                      <a:pt x="950" y="1420"/>
                    </a:lnTo>
                    <a:lnTo>
                      <a:pt x="954" y="1427"/>
                    </a:lnTo>
                    <a:lnTo>
                      <a:pt x="958" y="1433"/>
                    </a:lnTo>
                    <a:lnTo>
                      <a:pt x="962" y="1440"/>
                    </a:lnTo>
                    <a:lnTo>
                      <a:pt x="966" y="1449"/>
                    </a:lnTo>
                    <a:lnTo>
                      <a:pt x="970" y="1456"/>
                    </a:lnTo>
                    <a:lnTo>
                      <a:pt x="974" y="1467"/>
                    </a:lnTo>
                    <a:lnTo>
                      <a:pt x="978" y="1472"/>
                    </a:lnTo>
                    <a:lnTo>
                      <a:pt x="982" y="1478"/>
                    </a:lnTo>
                    <a:lnTo>
                      <a:pt x="986" y="1488"/>
                    </a:lnTo>
                    <a:lnTo>
                      <a:pt x="990" y="1494"/>
                    </a:lnTo>
                    <a:lnTo>
                      <a:pt x="994" y="1504"/>
                    </a:lnTo>
                    <a:lnTo>
                      <a:pt x="998" y="1510"/>
                    </a:lnTo>
                    <a:lnTo>
                      <a:pt x="1002" y="1516"/>
                    </a:lnTo>
                    <a:lnTo>
                      <a:pt x="1006" y="1523"/>
                    </a:lnTo>
                    <a:lnTo>
                      <a:pt x="1010" y="1526"/>
                    </a:lnTo>
                    <a:lnTo>
                      <a:pt x="1014" y="1538"/>
                    </a:lnTo>
                    <a:lnTo>
                      <a:pt x="1017" y="1541"/>
                    </a:lnTo>
                    <a:lnTo>
                      <a:pt x="1021" y="1546"/>
                    </a:lnTo>
                    <a:lnTo>
                      <a:pt x="1025" y="1558"/>
                    </a:lnTo>
                    <a:lnTo>
                      <a:pt x="1029" y="1564"/>
                    </a:lnTo>
                    <a:lnTo>
                      <a:pt x="1033" y="1573"/>
                    </a:lnTo>
                    <a:lnTo>
                      <a:pt x="1037" y="1577"/>
                    </a:lnTo>
                    <a:lnTo>
                      <a:pt x="1041" y="1587"/>
                    </a:lnTo>
                    <a:lnTo>
                      <a:pt x="1045" y="1594"/>
                    </a:lnTo>
                    <a:lnTo>
                      <a:pt x="1049" y="1600"/>
                    </a:lnTo>
                    <a:lnTo>
                      <a:pt x="1053" y="1604"/>
                    </a:lnTo>
                    <a:lnTo>
                      <a:pt x="1057" y="1610"/>
                    </a:lnTo>
                    <a:lnTo>
                      <a:pt x="1061" y="1615"/>
                    </a:lnTo>
                    <a:lnTo>
                      <a:pt x="1065" y="1624"/>
                    </a:lnTo>
                    <a:lnTo>
                      <a:pt x="1069" y="1629"/>
                    </a:lnTo>
                    <a:lnTo>
                      <a:pt x="1073" y="1638"/>
                    </a:lnTo>
                    <a:lnTo>
                      <a:pt x="1077" y="1641"/>
                    </a:lnTo>
                    <a:lnTo>
                      <a:pt x="1081" y="1650"/>
                    </a:lnTo>
                    <a:lnTo>
                      <a:pt x="1084" y="1657"/>
                    </a:lnTo>
                    <a:lnTo>
                      <a:pt x="1088" y="1659"/>
                    </a:lnTo>
                    <a:lnTo>
                      <a:pt x="1092" y="1668"/>
                    </a:lnTo>
                    <a:lnTo>
                      <a:pt x="1096" y="1666"/>
                    </a:lnTo>
                    <a:lnTo>
                      <a:pt x="1100" y="1679"/>
                    </a:lnTo>
                    <a:lnTo>
                      <a:pt x="1104" y="1681"/>
                    </a:lnTo>
                    <a:lnTo>
                      <a:pt x="1108" y="1689"/>
                    </a:lnTo>
                    <a:lnTo>
                      <a:pt x="1112" y="1699"/>
                    </a:lnTo>
                    <a:lnTo>
                      <a:pt x="1116" y="1699"/>
                    </a:lnTo>
                    <a:lnTo>
                      <a:pt x="1120" y="1707"/>
                    </a:lnTo>
                    <a:lnTo>
                      <a:pt x="1124" y="1710"/>
                    </a:lnTo>
                    <a:lnTo>
                      <a:pt x="1128" y="1715"/>
                    </a:lnTo>
                    <a:lnTo>
                      <a:pt x="1132" y="1722"/>
                    </a:lnTo>
                    <a:lnTo>
                      <a:pt x="1136" y="1729"/>
                    </a:lnTo>
                    <a:lnTo>
                      <a:pt x="1140" y="1731"/>
                    </a:lnTo>
                    <a:lnTo>
                      <a:pt x="1144" y="1738"/>
                    </a:lnTo>
                    <a:lnTo>
                      <a:pt x="1148" y="1746"/>
                    </a:lnTo>
                    <a:lnTo>
                      <a:pt x="1152" y="1747"/>
                    </a:lnTo>
                    <a:lnTo>
                      <a:pt x="1155" y="1756"/>
                    </a:lnTo>
                    <a:lnTo>
                      <a:pt x="1159" y="1756"/>
                    </a:lnTo>
                    <a:lnTo>
                      <a:pt x="1163" y="1763"/>
                    </a:lnTo>
                    <a:lnTo>
                      <a:pt x="1167" y="1766"/>
                    </a:lnTo>
                    <a:lnTo>
                      <a:pt x="1171" y="1771"/>
                    </a:lnTo>
                    <a:lnTo>
                      <a:pt x="1175" y="1774"/>
                    </a:lnTo>
                    <a:lnTo>
                      <a:pt x="1179" y="1777"/>
                    </a:lnTo>
                    <a:lnTo>
                      <a:pt x="1183" y="1782"/>
                    </a:lnTo>
                    <a:lnTo>
                      <a:pt x="1187" y="1787"/>
                    </a:lnTo>
                    <a:lnTo>
                      <a:pt x="1191" y="1793"/>
                    </a:lnTo>
                    <a:lnTo>
                      <a:pt x="1195" y="1796"/>
                    </a:lnTo>
                    <a:lnTo>
                      <a:pt x="1199" y="1800"/>
                    </a:lnTo>
                    <a:lnTo>
                      <a:pt x="1203" y="1806"/>
                    </a:lnTo>
                    <a:lnTo>
                      <a:pt x="1207" y="1807"/>
                    </a:lnTo>
                    <a:lnTo>
                      <a:pt x="1211" y="1813"/>
                    </a:lnTo>
                    <a:lnTo>
                      <a:pt x="1215" y="1815"/>
                    </a:lnTo>
                    <a:lnTo>
                      <a:pt x="1219" y="1817"/>
                    </a:lnTo>
                    <a:lnTo>
                      <a:pt x="1222" y="1821"/>
                    </a:lnTo>
                    <a:lnTo>
                      <a:pt x="1226" y="1830"/>
                    </a:lnTo>
                    <a:lnTo>
                      <a:pt x="1230" y="1831"/>
                    </a:lnTo>
                    <a:lnTo>
                      <a:pt x="1234" y="1834"/>
                    </a:lnTo>
                    <a:lnTo>
                      <a:pt x="1238" y="1835"/>
                    </a:lnTo>
                    <a:lnTo>
                      <a:pt x="1242" y="1845"/>
                    </a:lnTo>
                    <a:lnTo>
                      <a:pt x="1246" y="1845"/>
                    </a:lnTo>
                    <a:lnTo>
                      <a:pt x="1250" y="1849"/>
                    </a:lnTo>
                    <a:lnTo>
                      <a:pt x="1254" y="1851"/>
                    </a:lnTo>
                    <a:lnTo>
                      <a:pt x="1258" y="1853"/>
                    </a:lnTo>
                    <a:lnTo>
                      <a:pt x="1262" y="1857"/>
                    </a:lnTo>
                    <a:lnTo>
                      <a:pt x="1266" y="1861"/>
                    </a:lnTo>
                    <a:lnTo>
                      <a:pt x="1270" y="1861"/>
                    </a:lnTo>
                    <a:lnTo>
                      <a:pt x="1274" y="1867"/>
                    </a:lnTo>
                    <a:lnTo>
                      <a:pt x="1278" y="1864"/>
                    </a:lnTo>
                    <a:lnTo>
                      <a:pt x="1282" y="1869"/>
                    </a:lnTo>
                    <a:lnTo>
                      <a:pt x="1286" y="1877"/>
                    </a:lnTo>
                    <a:lnTo>
                      <a:pt x="1289" y="1876"/>
                    </a:lnTo>
                    <a:lnTo>
                      <a:pt x="1293" y="1878"/>
                    </a:lnTo>
                    <a:lnTo>
                      <a:pt x="1297" y="1882"/>
                    </a:lnTo>
                    <a:lnTo>
                      <a:pt x="1301" y="1882"/>
                    </a:lnTo>
                    <a:lnTo>
                      <a:pt x="1305" y="1884"/>
                    </a:lnTo>
                    <a:lnTo>
                      <a:pt x="1309" y="1887"/>
                    </a:lnTo>
                    <a:lnTo>
                      <a:pt x="1313" y="1894"/>
                    </a:lnTo>
                    <a:lnTo>
                      <a:pt x="1317" y="1893"/>
                    </a:lnTo>
                    <a:lnTo>
                      <a:pt x="1321" y="1898"/>
                    </a:lnTo>
                    <a:lnTo>
                      <a:pt x="1325" y="1898"/>
                    </a:lnTo>
                    <a:lnTo>
                      <a:pt x="1329" y="1899"/>
                    </a:lnTo>
                    <a:lnTo>
                      <a:pt x="1333" y="1895"/>
                    </a:lnTo>
                    <a:lnTo>
                      <a:pt x="1337" y="1902"/>
                    </a:lnTo>
                    <a:lnTo>
                      <a:pt x="1341" y="1902"/>
                    </a:lnTo>
                    <a:lnTo>
                      <a:pt x="1345" y="1901"/>
                    </a:lnTo>
                    <a:lnTo>
                      <a:pt x="1349" y="1910"/>
                    </a:lnTo>
                    <a:lnTo>
                      <a:pt x="1353" y="1906"/>
                    </a:lnTo>
                    <a:lnTo>
                      <a:pt x="1357" y="1904"/>
                    </a:lnTo>
                    <a:lnTo>
                      <a:pt x="1360" y="1906"/>
                    </a:lnTo>
                    <a:lnTo>
                      <a:pt x="1364" y="1908"/>
                    </a:lnTo>
                    <a:lnTo>
                      <a:pt x="1368" y="1913"/>
                    </a:lnTo>
                    <a:lnTo>
                      <a:pt x="1372" y="1910"/>
                    </a:lnTo>
                    <a:lnTo>
                      <a:pt x="1376" y="1913"/>
                    </a:lnTo>
                    <a:lnTo>
                      <a:pt x="1380" y="1914"/>
                    </a:lnTo>
                    <a:lnTo>
                      <a:pt x="1384" y="1912"/>
                    </a:lnTo>
                    <a:lnTo>
                      <a:pt x="1388" y="1910"/>
                    </a:lnTo>
                    <a:lnTo>
                      <a:pt x="1392" y="1914"/>
                    </a:lnTo>
                    <a:lnTo>
                      <a:pt x="1396" y="1920"/>
                    </a:lnTo>
                    <a:lnTo>
                      <a:pt x="1400" y="1916"/>
                    </a:lnTo>
                    <a:lnTo>
                      <a:pt x="1404" y="1917"/>
                    </a:lnTo>
                    <a:lnTo>
                      <a:pt x="1408" y="1919"/>
                    </a:lnTo>
                    <a:lnTo>
                      <a:pt x="1412" y="1916"/>
                    </a:lnTo>
                    <a:lnTo>
                      <a:pt x="1416" y="1920"/>
                    </a:lnTo>
                    <a:lnTo>
                      <a:pt x="1420" y="1919"/>
                    </a:lnTo>
                    <a:lnTo>
                      <a:pt x="1424" y="1914"/>
                    </a:lnTo>
                    <a:lnTo>
                      <a:pt x="1427" y="1918"/>
                    </a:lnTo>
                    <a:lnTo>
                      <a:pt x="1431" y="1918"/>
                    </a:lnTo>
                    <a:lnTo>
                      <a:pt x="1435" y="1920"/>
                    </a:lnTo>
                    <a:lnTo>
                      <a:pt x="1439" y="1917"/>
                    </a:lnTo>
                    <a:lnTo>
                      <a:pt x="1443" y="1918"/>
                    </a:lnTo>
                    <a:lnTo>
                      <a:pt x="1447" y="1917"/>
                    </a:lnTo>
                    <a:lnTo>
                      <a:pt x="1451" y="1916"/>
                    </a:lnTo>
                    <a:lnTo>
                      <a:pt x="1455" y="1919"/>
                    </a:lnTo>
                    <a:lnTo>
                      <a:pt x="1459" y="1919"/>
                    </a:lnTo>
                    <a:lnTo>
                      <a:pt x="1463" y="1913"/>
                    </a:lnTo>
                    <a:lnTo>
                      <a:pt x="1467" y="1913"/>
                    </a:lnTo>
                    <a:lnTo>
                      <a:pt x="1471" y="1912"/>
                    </a:lnTo>
                    <a:lnTo>
                      <a:pt x="1475" y="1913"/>
                    </a:lnTo>
                    <a:lnTo>
                      <a:pt x="1479" y="1911"/>
                    </a:lnTo>
                    <a:lnTo>
                      <a:pt x="1483" y="1911"/>
                    </a:lnTo>
                    <a:lnTo>
                      <a:pt x="1487" y="1910"/>
                    </a:lnTo>
                    <a:lnTo>
                      <a:pt x="1491" y="1908"/>
                    </a:lnTo>
                    <a:lnTo>
                      <a:pt x="1494" y="1910"/>
                    </a:lnTo>
                    <a:lnTo>
                      <a:pt x="1498" y="1907"/>
                    </a:lnTo>
                    <a:lnTo>
                      <a:pt x="1502" y="1906"/>
                    </a:lnTo>
                    <a:lnTo>
                      <a:pt x="1506" y="1907"/>
                    </a:lnTo>
                    <a:lnTo>
                      <a:pt x="1510" y="1901"/>
                    </a:lnTo>
                    <a:lnTo>
                      <a:pt x="1514" y="1898"/>
                    </a:lnTo>
                    <a:lnTo>
                      <a:pt x="1518" y="1899"/>
                    </a:lnTo>
                    <a:lnTo>
                      <a:pt x="1522" y="1899"/>
                    </a:lnTo>
                    <a:lnTo>
                      <a:pt x="1526" y="1898"/>
                    </a:lnTo>
                    <a:lnTo>
                      <a:pt x="1530" y="1896"/>
                    </a:lnTo>
                    <a:lnTo>
                      <a:pt x="1534" y="1892"/>
                    </a:lnTo>
                    <a:lnTo>
                      <a:pt x="1538" y="1892"/>
                    </a:lnTo>
                    <a:lnTo>
                      <a:pt x="1542" y="1890"/>
                    </a:lnTo>
                    <a:lnTo>
                      <a:pt x="1546" y="1888"/>
                    </a:lnTo>
                    <a:lnTo>
                      <a:pt x="1550" y="1887"/>
                    </a:lnTo>
                    <a:lnTo>
                      <a:pt x="1554" y="1883"/>
                    </a:lnTo>
                    <a:lnTo>
                      <a:pt x="1558" y="1884"/>
                    </a:lnTo>
                    <a:lnTo>
                      <a:pt x="1562" y="1882"/>
                    </a:lnTo>
                    <a:lnTo>
                      <a:pt x="1565" y="1877"/>
                    </a:lnTo>
                    <a:lnTo>
                      <a:pt x="1569" y="1876"/>
                    </a:lnTo>
                    <a:lnTo>
                      <a:pt x="1573" y="1871"/>
                    </a:lnTo>
                    <a:lnTo>
                      <a:pt x="1577" y="1871"/>
                    </a:lnTo>
                    <a:lnTo>
                      <a:pt x="1581" y="1872"/>
                    </a:lnTo>
                    <a:lnTo>
                      <a:pt x="1585" y="1869"/>
                    </a:lnTo>
                    <a:lnTo>
                      <a:pt x="1589" y="1864"/>
                    </a:lnTo>
                    <a:lnTo>
                      <a:pt x="1593" y="1861"/>
                    </a:lnTo>
                    <a:lnTo>
                      <a:pt x="1597" y="1858"/>
                    </a:lnTo>
                    <a:lnTo>
                      <a:pt x="1601" y="1855"/>
                    </a:lnTo>
                    <a:lnTo>
                      <a:pt x="1605" y="1855"/>
                    </a:lnTo>
                    <a:lnTo>
                      <a:pt x="1609" y="1852"/>
                    </a:lnTo>
                    <a:lnTo>
                      <a:pt x="1613" y="1849"/>
                    </a:lnTo>
                    <a:lnTo>
                      <a:pt x="1617" y="1843"/>
                    </a:lnTo>
                    <a:lnTo>
                      <a:pt x="1621" y="1843"/>
                    </a:lnTo>
                    <a:lnTo>
                      <a:pt x="1625" y="1836"/>
                    </a:lnTo>
                    <a:lnTo>
                      <a:pt x="1629" y="1835"/>
                    </a:lnTo>
                    <a:lnTo>
                      <a:pt x="1632" y="1831"/>
                    </a:lnTo>
                    <a:lnTo>
                      <a:pt x="1636" y="1831"/>
                    </a:lnTo>
                    <a:lnTo>
                      <a:pt x="1640" y="1830"/>
                    </a:lnTo>
                    <a:lnTo>
                      <a:pt x="1644" y="1823"/>
                    </a:lnTo>
                    <a:lnTo>
                      <a:pt x="1648" y="1819"/>
                    </a:lnTo>
                    <a:lnTo>
                      <a:pt x="1652" y="1816"/>
                    </a:lnTo>
                    <a:lnTo>
                      <a:pt x="1656" y="1818"/>
                    </a:lnTo>
                    <a:lnTo>
                      <a:pt x="1660" y="1807"/>
                    </a:lnTo>
                    <a:lnTo>
                      <a:pt x="1664" y="1809"/>
                    </a:lnTo>
                    <a:lnTo>
                      <a:pt x="1668" y="1803"/>
                    </a:lnTo>
                    <a:lnTo>
                      <a:pt x="1672" y="1801"/>
                    </a:lnTo>
                    <a:lnTo>
                      <a:pt x="1676" y="1796"/>
                    </a:lnTo>
                    <a:lnTo>
                      <a:pt x="1680" y="1792"/>
                    </a:lnTo>
                    <a:lnTo>
                      <a:pt x="1684" y="1788"/>
                    </a:lnTo>
                    <a:lnTo>
                      <a:pt x="1688" y="1784"/>
                    </a:lnTo>
                    <a:lnTo>
                      <a:pt x="1692" y="1783"/>
                    </a:lnTo>
                    <a:lnTo>
                      <a:pt x="1696" y="1780"/>
                    </a:lnTo>
                    <a:lnTo>
                      <a:pt x="1699" y="1776"/>
                    </a:lnTo>
                    <a:lnTo>
                      <a:pt x="1703" y="1771"/>
                    </a:lnTo>
                    <a:lnTo>
                      <a:pt x="1707" y="1765"/>
                    </a:lnTo>
                    <a:lnTo>
                      <a:pt x="1711" y="1759"/>
                    </a:lnTo>
                    <a:lnTo>
                      <a:pt x="1715" y="1756"/>
                    </a:lnTo>
                    <a:lnTo>
                      <a:pt x="1719" y="1756"/>
                    </a:lnTo>
                    <a:lnTo>
                      <a:pt x="1723" y="1750"/>
                    </a:lnTo>
                    <a:lnTo>
                      <a:pt x="1727" y="1746"/>
                    </a:lnTo>
                    <a:lnTo>
                      <a:pt x="1731" y="1742"/>
                    </a:lnTo>
                    <a:lnTo>
                      <a:pt x="1735" y="1736"/>
                    </a:lnTo>
                    <a:lnTo>
                      <a:pt x="1739" y="1731"/>
                    </a:lnTo>
                    <a:lnTo>
                      <a:pt x="1743" y="1728"/>
                    </a:lnTo>
                    <a:lnTo>
                      <a:pt x="1747" y="1723"/>
                    </a:lnTo>
                    <a:lnTo>
                      <a:pt x="1751" y="1716"/>
                    </a:lnTo>
                    <a:lnTo>
                      <a:pt x="1755" y="1716"/>
                    </a:lnTo>
                    <a:lnTo>
                      <a:pt x="1759" y="1713"/>
                    </a:lnTo>
                    <a:lnTo>
                      <a:pt x="1763" y="1703"/>
                    </a:lnTo>
                    <a:lnTo>
                      <a:pt x="1767" y="1699"/>
                    </a:lnTo>
                    <a:lnTo>
                      <a:pt x="1770" y="1698"/>
                    </a:lnTo>
                    <a:lnTo>
                      <a:pt x="1774" y="1695"/>
                    </a:lnTo>
                    <a:lnTo>
                      <a:pt x="1778" y="1687"/>
                    </a:lnTo>
                    <a:lnTo>
                      <a:pt x="1782" y="1680"/>
                    </a:lnTo>
                    <a:lnTo>
                      <a:pt x="1786" y="1679"/>
                    </a:lnTo>
                    <a:lnTo>
                      <a:pt x="1790" y="1669"/>
                    </a:lnTo>
                    <a:lnTo>
                      <a:pt x="1794" y="1670"/>
                    </a:lnTo>
                    <a:lnTo>
                      <a:pt x="1798" y="1664"/>
                    </a:lnTo>
                    <a:lnTo>
                      <a:pt x="1802" y="1656"/>
                    </a:lnTo>
                    <a:lnTo>
                      <a:pt x="1806" y="1651"/>
                    </a:lnTo>
                    <a:lnTo>
                      <a:pt x="1810" y="1650"/>
                    </a:lnTo>
                    <a:lnTo>
                      <a:pt x="1814" y="1644"/>
                    </a:lnTo>
                    <a:lnTo>
                      <a:pt x="1818" y="1641"/>
                    </a:lnTo>
                    <a:lnTo>
                      <a:pt x="1822" y="1634"/>
                    </a:lnTo>
                    <a:lnTo>
                      <a:pt x="1826" y="1626"/>
                    </a:lnTo>
                    <a:lnTo>
                      <a:pt x="1830" y="1623"/>
                    </a:lnTo>
                    <a:lnTo>
                      <a:pt x="1834" y="1618"/>
                    </a:lnTo>
                    <a:lnTo>
                      <a:pt x="1837" y="1612"/>
                    </a:lnTo>
                    <a:lnTo>
                      <a:pt x="1841" y="1605"/>
                    </a:lnTo>
                    <a:lnTo>
                      <a:pt x="1845" y="1602"/>
                    </a:lnTo>
                    <a:lnTo>
                      <a:pt x="1849" y="1600"/>
                    </a:lnTo>
                    <a:lnTo>
                      <a:pt x="1853" y="1593"/>
                    </a:lnTo>
                    <a:lnTo>
                      <a:pt x="1857" y="1588"/>
                    </a:lnTo>
                    <a:lnTo>
                      <a:pt x="1861" y="1582"/>
                    </a:lnTo>
                    <a:lnTo>
                      <a:pt x="1865" y="1579"/>
                    </a:lnTo>
                    <a:lnTo>
                      <a:pt x="1869" y="1571"/>
                    </a:lnTo>
                    <a:lnTo>
                      <a:pt x="1873" y="1564"/>
                    </a:lnTo>
                    <a:lnTo>
                      <a:pt x="1877" y="1561"/>
                    </a:lnTo>
                    <a:lnTo>
                      <a:pt x="1881" y="1559"/>
                    </a:lnTo>
                    <a:lnTo>
                      <a:pt x="1885" y="1550"/>
                    </a:lnTo>
                    <a:lnTo>
                      <a:pt x="1889" y="1545"/>
                    </a:lnTo>
                    <a:lnTo>
                      <a:pt x="1893" y="1543"/>
                    </a:lnTo>
                    <a:lnTo>
                      <a:pt x="1897" y="1537"/>
                    </a:lnTo>
                    <a:lnTo>
                      <a:pt x="1901" y="1529"/>
                    </a:lnTo>
                    <a:lnTo>
                      <a:pt x="1905" y="1522"/>
                    </a:lnTo>
                    <a:lnTo>
                      <a:pt x="1908" y="1517"/>
                    </a:lnTo>
                    <a:lnTo>
                      <a:pt x="1912" y="1516"/>
                    </a:lnTo>
                    <a:lnTo>
                      <a:pt x="1916" y="1505"/>
                    </a:lnTo>
                    <a:lnTo>
                      <a:pt x="1920" y="1504"/>
                    </a:lnTo>
                    <a:lnTo>
                      <a:pt x="1924" y="1497"/>
                    </a:lnTo>
                    <a:lnTo>
                      <a:pt x="1928" y="1493"/>
                    </a:lnTo>
                    <a:lnTo>
                      <a:pt x="1932" y="1485"/>
                    </a:lnTo>
                    <a:lnTo>
                      <a:pt x="1936" y="1478"/>
                    </a:lnTo>
                    <a:lnTo>
                      <a:pt x="1940" y="1474"/>
                    </a:lnTo>
                    <a:lnTo>
                      <a:pt x="1944" y="1472"/>
                    </a:lnTo>
                    <a:lnTo>
                      <a:pt x="1948" y="1464"/>
                    </a:lnTo>
                    <a:lnTo>
                      <a:pt x="1952" y="1456"/>
                    </a:lnTo>
                    <a:lnTo>
                      <a:pt x="1956" y="1450"/>
                    </a:lnTo>
                    <a:lnTo>
                      <a:pt x="1960" y="1444"/>
                    </a:lnTo>
                    <a:lnTo>
                      <a:pt x="1964" y="1437"/>
                    </a:lnTo>
                    <a:lnTo>
                      <a:pt x="1968" y="1437"/>
                    </a:lnTo>
                    <a:lnTo>
                      <a:pt x="1972" y="1429"/>
                    </a:lnTo>
                    <a:lnTo>
                      <a:pt x="1975" y="1422"/>
                    </a:lnTo>
                    <a:lnTo>
                      <a:pt x="1979" y="1417"/>
                    </a:lnTo>
                    <a:lnTo>
                      <a:pt x="1983" y="1410"/>
                    </a:lnTo>
                    <a:lnTo>
                      <a:pt x="1987" y="1405"/>
                    </a:lnTo>
                    <a:lnTo>
                      <a:pt x="1991" y="1397"/>
                    </a:lnTo>
                    <a:lnTo>
                      <a:pt x="1995" y="1391"/>
                    </a:lnTo>
                    <a:lnTo>
                      <a:pt x="1999" y="1386"/>
                    </a:lnTo>
                    <a:lnTo>
                      <a:pt x="2003" y="1380"/>
                    </a:lnTo>
                    <a:lnTo>
                      <a:pt x="2007" y="1375"/>
                    </a:lnTo>
                    <a:lnTo>
                      <a:pt x="2011" y="1370"/>
                    </a:lnTo>
                    <a:lnTo>
                      <a:pt x="2015" y="1366"/>
                    </a:lnTo>
                    <a:lnTo>
                      <a:pt x="2019" y="1361"/>
                    </a:lnTo>
                    <a:lnTo>
                      <a:pt x="2023" y="1354"/>
                    </a:lnTo>
                    <a:lnTo>
                      <a:pt x="2027" y="1346"/>
                    </a:lnTo>
                    <a:lnTo>
                      <a:pt x="2031" y="1338"/>
                    </a:lnTo>
                    <a:lnTo>
                      <a:pt x="2035" y="1332"/>
                    </a:lnTo>
                    <a:lnTo>
                      <a:pt x="2039" y="1326"/>
                    </a:lnTo>
                    <a:lnTo>
                      <a:pt x="2042" y="1321"/>
                    </a:lnTo>
                    <a:lnTo>
                      <a:pt x="2046" y="1315"/>
                    </a:lnTo>
                    <a:lnTo>
                      <a:pt x="2050" y="1305"/>
                    </a:lnTo>
                    <a:lnTo>
                      <a:pt x="2054" y="1302"/>
                    </a:lnTo>
                    <a:lnTo>
                      <a:pt x="2058" y="1297"/>
                    </a:lnTo>
                    <a:lnTo>
                      <a:pt x="2062" y="1292"/>
                    </a:lnTo>
                    <a:lnTo>
                      <a:pt x="2066" y="1285"/>
                    </a:lnTo>
                    <a:lnTo>
                      <a:pt x="2070" y="1279"/>
                    </a:lnTo>
                    <a:lnTo>
                      <a:pt x="2074" y="1277"/>
                    </a:lnTo>
                    <a:lnTo>
                      <a:pt x="2078" y="1264"/>
                    </a:lnTo>
                    <a:lnTo>
                      <a:pt x="2082" y="1262"/>
                    </a:lnTo>
                    <a:lnTo>
                      <a:pt x="2086" y="1252"/>
                    </a:lnTo>
                    <a:lnTo>
                      <a:pt x="2090" y="1248"/>
                    </a:lnTo>
                    <a:lnTo>
                      <a:pt x="2094" y="1246"/>
                    </a:lnTo>
                    <a:lnTo>
                      <a:pt x="2098" y="1236"/>
                    </a:lnTo>
                    <a:lnTo>
                      <a:pt x="2102" y="1231"/>
                    </a:lnTo>
                    <a:lnTo>
                      <a:pt x="2106" y="1226"/>
                    </a:lnTo>
                    <a:lnTo>
                      <a:pt x="2110" y="1218"/>
                    </a:lnTo>
                    <a:lnTo>
                      <a:pt x="2113" y="1208"/>
                    </a:lnTo>
                    <a:lnTo>
                      <a:pt x="2117" y="1207"/>
                    </a:lnTo>
                    <a:lnTo>
                      <a:pt x="2121" y="1197"/>
                    </a:lnTo>
                    <a:lnTo>
                      <a:pt x="2125" y="1195"/>
                    </a:lnTo>
                    <a:lnTo>
                      <a:pt x="2129" y="1191"/>
                    </a:lnTo>
                    <a:lnTo>
                      <a:pt x="2133" y="1180"/>
                    </a:lnTo>
                    <a:lnTo>
                      <a:pt x="2137" y="1175"/>
                    </a:lnTo>
                    <a:lnTo>
                      <a:pt x="2141" y="1169"/>
                    </a:lnTo>
                    <a:lnTo>
                      <a:pt x="2145" y="1162"/>
                    </a:lnTo>
                    <a:lnTo>
                      <a:pt x="2149" y="1155"/>
                    </a:lnTo>
                    <a:lnTo>
                      <a:pt x="2153" y="1153"/>
                    </a:lnTo>
                    <a:lnTo>
                      <a:pt x="2157" y="1143"/>
                    </a:lnTo>
                    <a:lnTo>
                      <a:pt x="2161" y="1142"/>
                    </a:lnTo>
                    <a:lnTo>
                      <a:pt x="2165" y="1131"/>
                    </a:lnTo>
                    <a:lnTo>
                      <a:pt x="2169" y="1126"/>
                    </a:lnTo>
                    <a:lnTo>
                      <a:pt x="2173" y="1122"/>
                    </a:lnTo>
                    <a:lnTo>
                      <a:pt x="2177" y="1115"/>
                    </a:lnTo>
                    <a:lnTo>
                      <a:pt x="2180" y="1113"/>
                    </a:lnTo>
                    <a:lnTo>
                      <a:pt x="2184" y="1102"/>
                    </a:lnTo>
                    <a:lnTo>
                      <a:pt x="2188" y="1100"/>
                    </a:lnTo>
                    <a:lnTo>
                      <a:pt x="2192" y="1094"/>
                    </a:lnTo>
                    <a:lnTo>
                      <a:pt x="2196" y="1090"/>
                    </a:lnTo>
                    <a:lnTo>
                      <a:pt x="2200" y="1080"/>
                    </a:lnTo>
                    <a:lnTo>
                      <a:pt x="2204" y="1074"/>
                    </a:lnTo>
                    <a:lnTo>
                      <a:pt x="2208" y="1070"/>
                    </a:lnTo>
                    <a:lnTo>
                      <a:pt x="2212" y="1063"/>
                    </a:lnTo>
                    <a:lnTo>
                      <a:pt x="2216" y="1055"/>
                    </a:lnTo>
                    <a:lnTo>
                      <a:pt x="2220" y="1051"/>
                    </a:lnTo>
                    <a:lnTo>
                      <a:pt x="2224" y="1045"/>
                    </a:lnTo>
                    <a:lnTo>
                      <a:pt x="2228" y="1038"/>
                    </a:lnTo>
                    <a:lnTo>
                      <a:pt x="2232" y="1030"/>
                    </a:lnTo>
                    <a:lnTo>
                      <a:pt x="2236" y="1026"/>
                    </a:lnTo>
                    <a:lnTo>
                      <a:pt x="2240" y="1020"/>
                    </a:lnTo>
                    <a:lnTo>
                      <a:pt x="2244" y="1015"/>
                    </a:lnTo>
                    <a:lnTo>
                      <a:pt x="2247" y="1011"/>
                    </a:lnTo>
                    <a:lnTo>
                      <a:pt x="2251" y="1002"/>
                    </a:lnTo>
                    <a:lnTo>
                      <a:pt x="2255" y="997"/>
                    </a:lnTo>
                    <a:lnTo>
                      <a:pt x="2259" y="992"/>
                    </a:lnTo>
                    <a:lnTo>
                      <a:pt x="2263" y="988"/>
                    </a:lnTo>
                    <a:lnTo>
                      <a:pt x="2267" y="983"/>
                    </a:lnTo>
                    <a:lnTo>
                      <a:pt x="2271" y="976"/>
                    </a:lnTo>
                    <a:lnTo>
                      <a:pt x="2275" y="968"/>
                    </a:lnTo>
                    <a:lnTo>
                      <a:pt x="2279" y="962"/>
                    </a:lnTo>
                    <a:lnTo>
                      <a:pt x="2283" y="959"/>
                    </a:lnTo>
                    <a:lnTo>
                      <a:pt x="2287" y="948"/>
                    </a:lnTo>
                    <a:lnTo>
                      <a:pt x="2291" y="946"/>
                    </a:lnTo>
                    <a:lnTo>
                      <a:pt x="2295" y="937"/>
                    </a:lnTo>
                    <a:lnTo>
                      <a:pt x="2299" y="935"/>
                    </a:lnTo>
                    <a:lnTo>
                      <a:pt x="2303" y="925"/>
                    </a:lnTo>
                    <a:lnTo>
                      <a:pt x="2307" y="921"/>
                    </a:lnTo>
                    <a:lnTo>
                      <a:pt x="2311" y="920"/>
                    </a:lnTo>
                    <a:lnTo>
                      <a:pt x="2315" y="909"/>
                    </a:lnTo>
                    <a:lnTo>
                      <a:pt x="2318" y="908"/>
                    </a:lnTo>
                    <a:lnTo>
                      <a:pt x="2322" y="901"/>
                    </a:lnTo>
                    <a:lnTo>
                      <a:pt x="2326" y="894"/>
                    </a:lnTo>
                    <a:lnTo>
                      <a:pt x="2330" y="888"/>
                    </a:lnTo>
                    <a:lnTo>
                      <a:pt x="2334" y="882"/>
                    </a:lnTo>
                    <a:lnTo>
                      <a:pt x="2338" y="876"/>
                    </a:lnTo>
                    <a:lnTo>
                      <a:pt x="2342" y="872"/>
                    </a:lnTo>
                    <a:lnTo>
                      <a:pt x="2346" y="864"/>
                    </a:lnTo>
                    <a:lnTo>
                      <a:pt x="2350" y="860"/>
                    </a:lnTo>
                    <a:lnTo>
                      <a:pt x="2354" y="856"/>
                    </a:lnTo>
                    <a:lnTo>
                      <a:pt x="2358" y="849"/>
                    </a:lnTo>
                    <a:lnTo>
                      <a:pt x="2362" y="844"/>
                    </a:lnTo>
                    <a:lnTo>
                      <a:pt x="2366" y="841"/>
                    </a:lnTo>
                    <a:lnTo>
                      <a:pt x="2370" y="832"/>
                    </a:lnTo>
                    <a:lnTo>
                      <a:pt x="2374" y="829"/>
                    </a:lnTo>
                    <a:lnTo>
                      <a:pt x="2378" y="823"/>
                    </a:lnTo>
                    <a:lnTo>
                      <a:pt x="2382" y="818"/>
                    </a:lnTo>
                    <a:lnTo>
                      <a:pt x="2385" y="813"/>
                    </a:lnTo>
                    <a:lnTo>
                      <a:pt x="2389" y="810"/>
                    </a:lnTo>
                    <a:lnTo>
                      <a:pt x="2393" y="801"/>
                    </a:lnTo>
                    <a:lnTo>
                      <a:pt x="2397" y="796"/>
                    </a:lnTo>
                    <a:lnTo>
                      <a:pt x="2401" y="787"/>
                    </a:lnTo>
                    <a:lnTo>
                      <a:pt x="2405" y="787"/>
                    </a:lnTo>
                    <a:lnTo>
                      <a:pt x="2409" y="779"/>
                    </a:lnTo>
                    <a:lnTo>
                      <a:pt x="2413" y="773"/>
                    </a:lnTo>
                    <a:lnTo>
                      <a:pt x="2417" y="770"/>
                    </a:lnTo>
                    <a:lnTo>
                      <a:pt x="2421" y="765"/>
                    </a:lnTo>
                    <a:lnTo>
                      <a:pt x="2425" y="759"/>
                    </a:lnTo>
                    <a:lnTo>
                      <a:pt x="2429" y="751"/>
                    </a:lnTo>
                    <a:lnTo>
                      <a:pt x="2433" y="749"/>
                    </a:lnTo>
                    <a:lnTo>
                      <a:pt x="2437" y="743"/>
                    </a:lnTo>
                    <a:lnTo>
                      <a:pt x="2441" y="736"/>
                    </a:lnTo>
                    <a:lnTo>
                      <a:pt x="2445" y="734"/>
                    </a:lnTo>
                    <a:lnTo>
                      <a:pt x="2449" y="728"/>
                    </a:lnTo>
                    <a:lnTo>
                      <a:pt x="2453" y="722"/>
                    </a:lnTo>
                    <a:lnTo>
                      <a:pt x="2456" y="717"/>
                    </a:lnTo>
                    <a:lnTo>
                      <a:pt x="2460" y="716"/>
                    </a:lnTo>
                    <a:lnTo>
                      <a:pt x="2464" y="710"/>
                    </a:lnTo>
                    <a:lnTo>
                      <a:pt x="2468" y="701"/>
                    </a:lnTo>
                    <a:lnTo>
                      <a:pt x="2472" y="695"/>
                    </a:lnTo>
                    <a:lnTo>
                      <a:pt x="2476" y="693"/>
                    </a:lnTo>
                    <a:lnTo>
                      <a:pt x="2480" y="683"/>
                    </a:lnTo>
                    <a:lnTo>
                      <a:pt x="2484" y="682"/>
                    </a:lnTo>
                    <a:lnTo>
                      <a:pt x="2488" y="678"/>
                    </a:lnTo>
                    <a:lnTo>
                      <a:pt x="2492" y="676"/>
                    </a:lnTo>
                    <a:lnTo>
                      <a:pt x="2496" y="668"/>
                    </a:lnTo>
                    <a:lnTo>
                      <a:pt x="2500" y="661"/>
                    </a:lnTo>
                    <a:lnTo>
                      <a:pt x="2504" y="657"/>
                    </a:lnTo>
                    <a:lnTo>
                      <a:pt x="2508" y="652"/>
                    </a:lnTo>
                    <a:lnTo>
                      <a:pt x="2512" y="646"/>
                    </a:lnTo>
                    <a:lnTo>
                      <a:pt x="2516" y="641"/>
                    </a:lnTo>
                    <a:lnTo>
                      <a:pt x="2520" y="639"/>
                    </a:lnTo>
                    <a:lnTo>
                      <a:pt x="2523" y="631"/>
                    </a:lnTo>
                    <a:lnTo>
                      <a:pt x="2527" y="628"/>
                    </a:lnTo>
                    <a:lnTo>
                      <a:pt x="2531" y="629"/>
                    </a:lnTo>
                    <a:lnTo>
                      <a:pt x="2535" y="618"/>
                    </a:lnTo>
                    <a:lnTo>
                      <a:pt x="2539" y="617"/>
                    </a:lnTo>
                    <a:lnTo>
                      <a:pt x="2543" y="610"/>
                    </a:lnTo>
                    <a:lnTo>
                      <a:pt x="2547" y="607"/>
                    </a:lnTo>
                    <a:lnTo>
                      <a:pt x="2551" y="606"/>
                    </a:lnTo>
                    <a:lnTo>
                      <a:pt x="2555" y="598"/>
                    </a:lnTo>
                    <a:lnTo>
                      <a:pt x="2559" y="593"/>
                    </a:lnTo>
                    <a:lnTo>
                      <a:pt x="2563" y="587"/>
                    </a:lnTo>
                    <a:lnTo>
                      <a:pt x="2567" y="586"/>
                    </a:lnTo>
                    <a:lnTo>
                      <a:pt x="2571" y="577"/>
                    </a:lnTo>
                    <a:lnTo>
                      <a:pt x="2575" y="572"/>
                    </a:lnTo>
                    <a:lnTo>
                      <a:pt x="2579" y="571"/>
                    </a:lnTo>
                    <a:lnTo>
                      <a:pt x="2583" y="564"/>
                    </a:lnTo>
                    <a:lnTo>
                      <a:pt x="2587" y="558"/>
                    </a:lnTo>
                    <a:lnTo>
                      <a:pt x="2590" y="553"/>
                    </a:lnTo>
                    <a:lnTo>
                      <a:pt x="2594" y="552"/>
                    </a:lnTo>
                    <a:lnTo>
                      <a:pt x="2598" y="547"/>
                    </a:lnTo>
                    <a:lnTo>
                      <a:pt x="2602" y="542"/>
                    </a:lnTo>
                    <a:lnTo>
                      <a:pt x="2606" y="539"/>
                    </a:lnTo>
                    <a:lnTo>
                      <a:pt x="2610" y="534"/>
                    </a:lnTo>
                    <a:lnTo>
                      <a:pt x="2614" y="529"/>
                    </a:lnTo>
                    <a:lnTo>
                      <a:pt x="2618" y="523"/>
                    </a:lnTo>
                    <a:lnTo>
                      <a:pt x="2622" y="519"/>
                    </a:lnTo>
                    <a:lnTo>
                      <a:pt x="2626" y="516"/>
                    </a:lnTo>
                    <a:lnTo>
                      <a:pt x="2630" y="512"/>
                    </a:lnTo>
                    <a:lnTo>
                      <a:pt x="2634" y="507"/>
                    </a:lnTo>
                    <a:lnTo>
                      <a:pt x="2638" y="504"/>
                    </a:lnTo>
                    <a:lnTo>
                      <a:pt x="2642" y="501"/>
                    </a:lnTo>
                    <a:lnTo>
                      <a:pt x="2646" y="497"/>
                    </a:lnTo>
                    <a:lnTo>
                      <a:pt x="2650" y="491"/>
                    </a:lnTo>
                    <a:lnTo>
                      <a:pt x="2654" y="486"/>
                    </a:lnTo>
                    <a:lnTo>
                      <a:pt x="2658" y="486"/>
                    </a:lnTo>
                    <a:lnTo>
                      <a:pt x="2661" y="480"/>
                    </a:lnTo>
                    <a:lnTo>
                      <a:pt x="2665" y="476"/>
                    </a:lnTo>
                    <a:lnTo>
                      <a:pt x="2669" y="470"/>
                    </a:lnTo>
                    <a:lnTo>
                      <a:pt x="2673" y="468"/>
                    </a:lnTo>
                    <a:lnTo>
                      <a:pt x="2677" y="463"/>
                    </a:lnTo>
                    <a:lnTo>
                      <a:pt x="2681" y="457"/>
                    </a:lnTo>
                    <a:lnTo>
                      <a:pt x="2685" y="456"/>
                    </a:lnTo>
                    <a:lnTo>
                      <a:pt x="2689" y="451"/>
                    </a:lnTo>
                    <a:lnTo>
                      <a:pt x="2693" y="444"/>
                    </a:lnTo>
                    <a:lnTo>
                      <a:pt x="2697" y="445"/>
                    </a:lnTo>
                    <a:lnTo>
                      <a:pt x="2701" y="436"/>
                    </a:lnTo>
                    <a:lnTo>
                      <a:pt x="2705" y="435"/>
                    </a:lnTo>
                    <a:lnTo>
                      <a:pt x="2709" y="433"/>
                    </a:lnTo>
                    <a:lnTo>
                      <a:pt x="2713" y="429"/>
                    </a:lnTo>
                    <a:lnTo>
                      <a:pt x="2717" y="426"/>
                    </a:lnTo>
                    <a:lnTo>
                      <a:pt x="2721" y="424"/>
                    </a:lnTo>
                    <a:lnTo>
                      <a:pt x="2725" y="418"/>
                    </a:lnTo>
                    <a:lnTo>
                      <a:pt x="2728" y="415"/>
                    </a:lnTo>
                    <a:lnTo>
                      <a:pt x="2732" y="409"/>
                    </a:lnTo>
                    <a:lnTo>
                      <a:pt x="2736" y="408"/>
                    </a:lnTo>
                    <a:lnTo>
                      <a:pt x="2740" y="405"/>
                    </a:lnTo>
                    <a:lnTo>
                      <a:pt x="2744" y="400"/>
                    </a:lnTo>
                    <a:lnTo>
                      <a:pt x="2748" y="399"/>
                    </a:lnTo>
                    <a:lnTo>
                      <a:pt x="2752" y="394"/>
                    </a:lnTo>
                    <a:lnTo>
                      <a:pt x="2756" y="389"/>
                    </a:lnTo>
                    <a:lnTo>
                      <a:pt x="2760" y="386"/>
                    </a:lnTo>
                    <a:lnTo>
                      <a:pt x="2764" y="385"/>
                    </a:lnTo>
                    <a:lnTo>
                      <a:pt x="2768" y="377"/>
                    </a:lnTo>
                    <a:lnTo>
                      <a:pt x="2772" y="375"/>
                    </a:lnTo>
                    <a:lnTo>
                      <a:pt x="2776" y="375"/>
                    </a:lnTo>
                    <a:lnTo>
                      <a:pt x="2780" y="367"/>
                    </a:lnTo>
                    <a:lnTo>
                      <a:pt x="2784" y="365"/>
                    </a:lnTo>
                    <a:lnTo>
                      <a:pt x="2788" y="361"/>
                    </a:lnTo>
                    <a:lnTo>
                      <a:pt x="2792" y="358"/>
                    </a:lnTo>
                    <a:lnTo>
                      <a:pt x="2795" y="356"/>
                    </a:lnTo>
                    <a:lnTo>
                      <a:pt x="2799" y="355"/>
                    </a:lnTo>
                    <a:lnTo>
                      <a:pt x="2803" y="346"/>
                    </a:lnTo>
                    <a:lnTo>
                      <a:pt x="2807" y="346"/>
                    </a:lnTo>
                    <a:lnTo>
                      <a:pt x="2811" y="346"/>
                    </a:lnTo>
                    <a:lnTo>
                      <a:pt x="2815" y="341"/>
                    </a:lnTo>
                    <a:lnTo>
                      <a:pt x="2819" y="337"/>
                    </a:lnTo>
                    <a:lnTo>
                      <a:pt x="2823" y="333"/>
                    </a:lnTo>
                    <a:lnTo>
                      <a:pt x="2827" y="329"/>
                    </a:lnTo>
                    <a:lnTo>
                      <a:pt x="2831" y="324"/>
                    </a:lnTo>
                    <a:lnTo>
                      <a:pt x="2835" y="323"/>
                    </a:lnTo>
                    <a:lnTo>
                      <a:pt x="2839" y="322"/>
                    </a:lnTo>
                    <a:lnTo>
                      <a:pt x="2843" y="318"/>
                    </a:lnTo>
                    <a:lnTo>
                      <a:pt x="2847" y="316"/>
                    </a:lnTo>
                    <a:lnTo>
                      <a:pt x="2851" y="315"/>
                    </a:lnTo>
                    <a:lnTo>
                      <a:pt x="2855" y="306"/>
                    </a:lnTo>
                    <a:lnTo>
                      <a:pt x="2859" y="304"/>
                    </a:lnTo>
                    <a:lnTo>
                      <a:pt x="2863" y="302"/>
                    </a:lnTo>
                    <a:lnTo>
                      <a:pt x="2866" y="299"/>
                    </a:lnTo>
                    <a:lnTo>
                      <a:pt x="2870" y="297"/>
                    </a:lnTo>
                    <a:lnTo>
                      <a:pt x="2874" y="294"/>
                    </a:lnTo>
                    <a:lnTo>
                      <a:pt x="2878" y="292"/>
                    </a:lnTo>
                    <a:lnTo>
                      <a:pt x="2882" y="291"/>
                    </a:lnTo>
                    <a:lnTo>
                      <a:pt x="2886" y="284"/>
                    </a:lnTo>
                    <a:lnTo>
                      <a:pt x="2890" y="282"/>
                    </a:lnTo>
                    <a:lnTo>
                      <a:pt x="2894" y="281"/>
                    </a:lnTo>
                    <a:lnTo>
                      <a:pt x="2898" y="281"/>
                    </a:lnTo>
                    <a:lnTo>
                      <a:pt x="2902" y="273"/>
                    </a:lnTo>
                    <a:lnTo>
                      <a:pt x="2906" y="274"/>
                    </a:lnTo>
                    <a:lnTo>
                      <a:pt x="2910" y="270"/>
                    </a:lnTo>
                    <a:lnTo>
                      <a:pt x="2914" y="264"/>
                    </a:lnTo>
                    <a:lnTo>
                      <a:pt x="2918" y="267"/>
                    </a:lnTo>
                    <a:lnTo>
                      <a:pt x="2922" y="262"/>
                    </a:lnTo>
                    <a:lnTo>
                      <a:pt x="2926" y="261"/>
                    </a:lnTo>
                    <a:lnTo>
                      <a:pt x="2930" y="259"/>
                    </a:lnTo>
                    <a:lnTo>
                      <a:pt x="2933" y="252"/>
                    </a:lnTo>
                    <a:lnTo>
                      <a:pt x="2937" y="250"/>
                    </a:lnTo>
                    <a:lnTo>
                      <a:pt x="2941" y="250"/>
                    </a:lnTo>
                    <a:lnTo>
                      <a:pt x="2945" y="246"/>
                    </a:lnTo>
                    <a:lnTo>
                      <a:pt x="2949" y="241"/>
                    </a:lnTo>
                    <a:lnTo>
                      <a:pt x="2953" y="241"/>
                    </a:lnTo>
                    <a:lnTo>
                      <a:pt x="2957" y="239"/>
                    </a:lnTo>
                    <a:lnTo>
                      <a:pt x="2961" y="238"/>
                    </a:lnTo>
                    <a:lnTo>
                      <a:pt x="2965" y="234"/>
                    </a:lnTo>
                    <a:lnTo>
                      <a:pt x="2969" y="232"/>
                    </a:lnTo>
                    <a:lnTo>
                      <a:pt x="2973" y="229"/>
                    </a:lnTo>
                    <a:lnTo>
                      <a:pt x="2977" y="228"/>
                    </a:lnTo>
                    <a:lnTo>
                      <a:pt x="2981" y="225"/>
                    </a:lnTo>
                    <a:lnTo>
                      <a:pt x="2985" y="221"/>
                    </a:lnTo>
                    <a:lnTo>
                      <a:pt x="2989" y="219"/>
                    </a:lnTo>
                    <a:lnTo>
                      <a:pt x="2993" y="215"/>
                    </a:lnTo>
                    <a:lnTo>
                      <a:pt x="2997" y="217"/>
                    </a:lnTo>
                    <a:lnTo>
                      <a:pt x="3001" y="21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5" name="Line 3267"/>
              <p:cNvSpPr>
                <a:spLocks noChangeShapeType="1"/>
              </p:cNvSpPr>
              <p:nvPr/>
            </p:nvSpPr>
            <p:spPr bwMode="auto">
              <a:xfrm flipV="1"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6" name="Line 3268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7" name="Line 3269"/>
              <p:cNvSpPr>
                <a:spLocks noChangeShapeType="1"/>
              </p:cNvSpPr>
              <p:nvPr/>
            </p:nvSpPr>
            <p:spPr bwMode="auto">
              <a:xfrm flipV="1"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8" name="Line 3270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19" name="Line 3271"/>
              <p:cNvSpPr>
                <a:spLocks noChangeShapeType="1"/>
              </p:cNvSpPr>
              <p:nvPr/>
            </p:nvSpPr>
            <p:spPr bwMode="auto">
              <a:xfrm flipV="1">
                <a:off x="308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0" name="Line 3272"/>
              <p:cNvSpPr>
                <a:spLocks noChangeShapeType="1"/>
              </p:cNvSpPr>
              <p:nvPr/>
            </p:nvSpPr>
            <p:spPr bwMode="auto">
              <a:xfrm>
                <a:off x="308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1" name="Line 3273"/>
              <p:cNvSpPr>
                <a:spLocks noChangeShapeType="1"/>
              </p:cNvSpPr>
              <p:nvPr/>
            </p:nvSpPr>
            <p:spPr bwMode="auto">
              <a:xfrm flipV="1">
                <a:off x="308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2" name="Freeform 3274"/>
              <p:cNvSpPr>
                <a:spLocks/>
              </p:cNvSpPr>
              <p:nvPr/>
            </p:nvSpPr>
            <p:spPr bwMode="auto">
              <a:xfrm flipV="1">
                <a:off x="3087" y="2015"/>
                <a:ext cx="4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3" name="Line 3275"/>
              <p:cNvSpPr>
                <a:spLocks noChangeShapeType="1"/>
              </p:cNvSpPr>
              <p:nvPr/>
            </p:nvSpPr>
            <p:spPr bwMode="auto">
              <a:xfrm>
                <a:off x="309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4" name="Line 3276"/>
              <p:cNvSpPr>
                <a:spLocks noChangeShapeType="1"/>
              </p:cNvSpPr>
              <p:nvPr/>
            </p:nvSpPr>
            <p:spPr bwMode="auto">
              <a:xfrm flipV="1">
                <a:off x="309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5" name="Line 3277"/>
              <p:cNvSpPr>
                <a:spLocks noChangeShapeType="1"/>
              </p:cNvSpPr>
              <p:nvPr/>
            </p:nvSpPr>
            <p:spPr bwMode="auto">
              <a:xfrm>
                <a:off x="309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6" name="Line 3278"/>
              <p:cNvSpPr>
                <a:spLocks noChangeShapeType="1"/>
              </p:cNvSpPr>
              <p:nvPr/>
            </p:nvSpPr>
            <p:spPr bwMode="auto">
              <a:xfrm flipV="1">
                <a:off x="309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7" name="Freeform 3279"/>
              <p:cNvSpPr>
                <a:spLocks/>
              </p:cNvSpPr>
              <p:nvPr/>
            </p:nvSpPr>
            <p:spPr bwMode="auto">
              <a:xfrm flipV="1">
                <a:off x="3100" y="911"/>
                <a:ext cx="1713" cy="1105"/>
              </a:xfrm>
              <a:custGeom>
                <a:avLst/>
                <a:gdLst/>
                <a:ahLst/>
                <a:cxnLst>
                  <a:cxn ang="0">
                    <a:pos x="43" y="8"/>
                  </a:cxn>
                  <a:cxn ang="0">
                    <a:pos x="91" y="25"/>
                  </a:cxn>
                  <a:cxn ang="0">
                    <a:pos x="138" y="45"/>
                  </a:cxn>
                  <a:cxn ang="0">
                    <a:pos x="185" y="73"/>
                  </a:cxn>
                  <a:cxn ang="0">
                    <a:pos x="233" y="107"/>
                  </a:cxn>
                  <a:cxn ang="0">
                    <a:pos x="280" y="155"/>
                  </a:cxn>
                  <a:cxn ang="0">
                    <a:pos x="327" y="214"/>
                  </a:cxn>
                  <a:cxn ang="0">
                    <a:pos x="374" y="275"/>
                  </a:cxn>
                  <a:cxn ang="0">
                    <a:pos x="422" y="351"/>
                  </a:cxn>
                  <a:cxn ang="0">
                    <a:pos x="469" y="435"/>
                  </a:cxn>
                  <a:cxn ang="0">
                    <a:pos x="516" y="527"/>
                  </a:cxn>
                  <a:cxn ang="0">
                    <a:pos x="564" y="620"/>
                  </a:cxn>
                  <a:cxn ang="0">
                    <a:pos x="611" y="723"/>
                  </a:cxn>
                  <a:cxn ang="0">
                    <a:pos x="658" y="829"/>
                  </a:cxn>
                  <a:cxn ang="0">
                    <a:pos x="706" y="939"/>
                  </a:cxn>
                  <a:cxn ang="0">
                    <a:pos x="753" y="1044"/>
                  </a:cxn>
                  <a:cxn ang="0">
                    <a:pos x="800" y="1154"/>
                  </a:cxn>
                  <a:cxn ang="0">
                    <a:pos x="848" y="1255"/>
                  </a:cxn>
                  <a:cxn ang="0">
                    <a:pos x="895" y="1353"/>
                  </a:cxn>
                  <a:cxn ang="0">
                    <a:pos x="942" y="1451"/>
                  </a:cxn>
                  <a:cxn ang="0">
                    <a:pos x="989" y="1537"/>
                  </a:cxn>
                  <a:cxn ang="0">
                    <a:pos x="1037" y="1620"/>
                  </a:cxn>
                  <a:cxn ang="0">
                    <a:pos x="1084" y="1690"/>
                  </a:cxn>
                  <a:cxn ang="0">
                    <a:pos x="1131" y="1756"/>
                  </a:cxn>
                  <a:cxn ang="0">
                    <a:pos x="1179" y="1807"/>
                  </a:cxn>
                  <a:cxn ang="0">
                    <a:pos x="1226" y="1847"/>
                  </a:cxn>
                  <a:cxn ang="0">
                    <a:pos x="1273" y="1884"/>
                  </a:cxn>
                  <a:cxn ang="0">
                    <a:pos x="1321" y="1903"/>
                  </a:cxn>
                  <a:cxn ang="0">
                    <a:pos x="1368" y="1914"/>
                  </a:cxn>
                  <a:cxn ang="0">
                    <a:pos x="1415" y="1916"/>
                  </a:cxn>
                  <a:cxn ang="0">
                    <a:pos x="1463" y="1910"/>
                  </a:cxn>
                  <a:cxn ang="0">
                    <a:pos x="1510" y="1891"/>
                  </a:cxn>
                  <a:cxn ang="0">
                    <a:pos x="1557" y="1871"/>
                  </a:cxn>
                  <a:cxn ang="0">
                    <a:pos x="1604" y="1838"/>
                  </a:cxn>
                  <a:cxn ang="0">
                    <a:pos x="1652" y="1796"/>
                  </a:cxn>
                  <a:cxn ang="0">
                    <a:pos x="1699" y="1748"/>
                  </a:cxn>
                  <a:cxn ang="0">
                    <a:pos x="1746" y="1695"/>
                  </a:cxn>
                  <a:cxn ang="0">
                    <a:pos x="1794" y="1638"/>
                  </a:cxn>
                  <a:cxn ang="0">
                    <a:pos x="1841" y="1575"/>
                  </a:cxn>
                  <a:cxn ang="0">
                    <a:pos x="1888" y="1514"/>
                  </a:cxn>
                  <a:cxn ang="0">
                    <a:pos x="1936" y="1445"/>
                  </a:cxn>
                  <a:cxn ang="0">
                    <a:pos x="1983" y="1373"/>
                  </a:cxn>
                  <a:cxn ang="0">
                    <a:pos x="2030" y="1302"/>
                  </a:cxn>
                  <a:cxn ang="0">
                    <a:pos x="2078" y="1231"/>
                  </a:cxn>
                  <a:cxn ang="0">
                    <a:pos x="2125" y="1161"/>
                  </a:cxn>
                  <a:cxn ang="0">
                    <a:pos x="2172" y="1086"/>
                  </a:cxn>
                  <a:cxn ang="0">
                    <a:pos x="2219" y="1013"/>
                  </a:cxn>
                  <a:cxn ang="0">
                    <a:pos x="2267" y="947"/>
                  </a:cxn>
                  <a:cxn ang="0">
                    <a:pos x="2314" y="878"/>
                  </a:cxn>
                  <a:cxn ang="0">
                    <a:pos x="2361" y="812"/>
                  </a:cxn>
                  <a:cxn ang="0">
                    <a:pos x="2409" y="752"/>
                  </a:cxn>
                  <a:cxn ang="0">
                    <a:pos x="2456" y="688"/>
                  </a:cxn>
                  <a:cxn ang="0">
                    <a:pos x="2503" y="626"/>
                  </a:cxn>
                  <a:cxn ang="0">
                    <a:pos x="2551" y="575"/>
                  </a:cxn>
                  <a:cxn ang="0">
                    <a:pos x="2598" y="522"/>
                  </a:cxn>
                  <a:cxn ang="0">
                    <a:pos x="2645" y="470"/>
                  </a:cxn>
                  <a:cxn ang="0">
                    <a:pos x="2693" y="424"/>
                  </a:cxn>
                  <a:cxn ang="0">
                    <a:pos x="2740" y="383"/>
                  </a:cxn>
                  <a:cxn ang="0">
                    <a:pos x="2787" y="344"/>
                  </a:cxn>
                  <a:cxn ang="0">
                    <a:pos x="2835" y="305"/>
                  </a:cxn>
                  <a:cxn ang="0">
                    <a:pos x="2882" y="273"/>
                  </a:cxn>
                  <a:cxn ang="0">
                    <a:pos x="2929" y="239"/>
                  </a:cxn>
                </a:cxnLst>
                <a:rect l="0" t="0" r="r" b="b"/>
                <a:pathLst>
                  <a:path w="2973" h="1919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7"/>
                    </a:lnTo>
                    <a:lnTo>
                      <a:pt x="24" y="7"/>
                    </a:lnTo>
                    <a:lnTo>
                      <a:pt x="28" y="6"/>
                    </a:lnTo>
                    <a:lnTo>
                      <a:pt x="31" y="8"/>
                    </a:lnTo>
                    <a:lnTo>
                      <a:pt x="35" y="7"/>
                    </a:lnTo>
                    <a:lnTo>
                      <a:pt x="39" y="8"/>
                    </a:lnTo>
                    <a:lnTo>
                      <a:pt x="43" y="8"/>
                    </a:lnTo>
                    <a:lnTo>
                      <a:pt x="47" y="8"/>
                    </a:lnTo>
                    <a:lnTo>
                      <a:pt x="51" y="13"/>
                    </a:lnTo>
                    <a:lnTo>
                      <a:pt x="55" y="13"/>
                    </a:lnTo>
                    <a:lnTo>
                      <a:pt x="59" y="12"/>
                    </a:lnTo>
                    <a:lnTo>
                      <a:pt x="63" y="16"/>
                    </a:lnTo>
                    <a:lnTo>
                      <a:pt x="67" y="16"/>
                    </a:lnTo>
                    <a:lnTo>
                      <a:pt x="71" y="16"/>
                    </a:lnTo>
                    <a:lnTo>
                      <a:pt x="75" y="18"/>
                    </a:lnTo>
                    <a:lnTo>
                      <a:pt x="79" y="19"/>
                    </a:lnTo>
                    <a:lnTo>
                      <a:pt x="83" y="22"/>
                    </a:lnTo>
                    <a:lnTo>
                      <a:pt x="87" y="24"/>
                    </a:lnTo>
                    <a:lnTo>
                      <a:pt x="91" y="25"/>
                    </a:lnTo>
                    <a:lnTo>
                      <a:pt x="95" y="26"/>
                    </a:lnTo>
                    <a:lnTo>
                      <a:pt x="98" y="25"/>
                    </a:lnTo>
                    <a:lnTo>
                      <a:pt x="102" y="25"/>
                    </a:lnTo>
                    <a:lnTo>
                      <a:pt x="106" y="32"/>
                    </a:lnTo>
                    <a:lnTo>
                      <a:pt x="110" y="32"/>
                    </a:lnTo>
                    <a:lnTo>
                      <a:pt x="114" y="36"/>
                    </a:lnTo>
                    <a:lnTo>
                      <a:pt x="118" y="33"/>
                    </a:lnTo>
                    <a:lnTo>
                      <a:pt x="122" y="37"/>
                    </a:lnTo>
                    <a:lnTo>
                      <a:pt x="126" y="39"/>
                    </a:lnTo>
                    <a:lnTo>
                      <a:pt x="130" y="42"/>
                    </a:lnTo>
                    <a:lnTo>
                      <a:pt x="134" y="42"/>
                    </a:lnTo>
                    <a:lnTo>
                      <a:pt x="138" y="45"/>
                    </a:lnTo>
                    <a:lnTo>
                      <a:pt x="142" y="48"/>
                    </a:lnTo>
                    <a:lnTo>
                      <a:pt x="146" y="49"/>
                    </a:lnTo>
                    <a:lnTo>
                      <a:pt x="150" y="51"/>
                    </a:lnTo>
                    <a:lnTo>
                      <a:pt x="154" y="53"/>
                    </a:lnTo>
                    <a:lnTo>
                      <a:pt x="158" y="56"/>
                    </a:lnTo>
                    <a:lnTo>
                      <a:pt x="162" y="61"/>
                    </a:lnTo>
                    <a:lnTo>
                      <a:pt x="165" y="59"/>
                    </a:lnTo>
                    <a:lnTo>
                      <a:pt x="169" y="66"/>
                    </a:lnTo>
                    <a:lnTo>
                      <a:pt x="173" y="69"/>
                    </a:lnTo>
                    <a:lnTo>
                      <a:pt x="177" y="69"/>
                    </a:lnTo>
                    <a:lnTo>
                      <a:pt x="181" y="71"/>
                    </a:lnTo>
                    <a:lnTo>
                      <a:pt x="185" y="73"/>
                    </a:lnTo>
                    <a:lnTo>
                      <a:pt x="189" y="75"/>
                    </a:lnTo>
                    <a:lnTo>
                      <a:pt x="193" y="77"/>
                    </a:lnTo>
                    <a:lnTo>
                      <a:pt x="197" y="81"/>
                    </a:lnTo>
                    <a:lnTo>
                      <a:pt x="201" y="84"/>
                    </a:lnTo>
                    <a:lnTo>
                      <a:pt x="205" y="87"/>
                    </a:lnTo>
                    <a:lnTo>
                      <a:pt x="209" y="89"/>
                    </a:lnTo>
                    <a:lnTo>
                      <a:pt x="213" y="92"/>
                    </a:lnTo>
                    <a:lnTo>
                      <a:pt x="217" y="96"/>
                    </a:lnTo>
                    <a:lnTo>
                      <a:pt x="221" y="99"/>
                    </a:lnTo>
                    <a:lnTo>
                      <a:pt x="225" y="102"/>
                    </a:lnTo>
                    <a:lnTo>
                      <a:pt x="229" y="108"/>
                    </a:lnTo>
                    <a:lnTo>
                      <a:pt x="233" y="107"/>
                    </a:lnTo>
                    <a:lnTo>
                      <a:pt x="236" y="111"/>
                    </a:lnTo>
                    <a:lnTo>
                      <a:pt x="240" y="116"/>
                    </a:lnTo>
                    <a:lnTo>
                      <a:pt x="244" y="124"/>
                    </a:lnTo>
                    <a:lnTo>
                      <a:pt x="248" y="122"/>
                    </a:lnTo>
                    <a:lnTo>
                      <a:pt x="252" y="126"/>
                    </a:lnTo>
                    <a:lnTo>
                      <a:pt x="256" y="131"/>
                    </a:lnTo>
                    <a:lnTo>
                      <a:pt x="260" y="137"/>
                    </a:lnTo>
                    <a:lnTo>
                      <a:pt x="264" y="143"/>
                    </a:lnTo>
                    <a:lnTo>
                      <a:pt x="268" y="148"/>
                    </a:lnTo>
                    <a:lnTo>
                      <a:pt x="272" y="150"/>
                    </a:lnTo>
                    <a:lnTo>
                      <a:pt x="276" y="154"/>
                    </a:lnTo>
                    <a:lnTo>
                      <a:pt x="280" y="155"/>
                    </a:lnTo>
                    <a:lnTo>
                      <a:pt x="284" y="160"/>
                    </a:lnTo>
                    <a:lnTo>
                      <a:pt x="288" y="164"/>
                    </a:lnTo>
                    <a:lnTo>
                      <a:pt x="292" y="170"/>
                    </a:lnTo>
                    <a:lnTo>
                      <a:pt x="296" y="174"/>
                    </a:lnTo>
                    <a:lnTo>
                      <a:pt x="300" y="176"/>
                    </a:lnTo>
                    <a:lnTo>
                      <a:pt x="303" y="185"/>
                    </a:lnTo>
                    <a:lnTo>
                      <a:pt x="307" y="188"/>
                    </a:lnTo>
                    <a:lnTo>
                      <a:pt x="311" y="188"/>
                    </a:lnTo>
                    <a:lnTo>
                      <a:pt x="315" y="197"/>
                    </a:lnTo>
                    <a:lnTo>
                      <a:pt x="319" y="201"/>
                    </a:lnTo>
                    <a:lnTo>
                      <a:pt x="323" y="209"/>
                    </a:lnTo>
                    <a:lnTo>
                      <a:pt x="327" y="214"/>
                    </a:lnTo>
                    <a:lnTo>
                      <a:pt x="331" y="219"/>
                    </a:lnTo>
                    <a:lnTo>
                      <a:pt x="335" y="221"/>
                    </a:lnTo>
                    <a:lnTo>
                      <a:pt x="339" y="226"/>
                    </a:lnTo>
                    <a:lnTo>
                      <a:pt x="343" y="231"/>
                    </a:lnTo>
                    <a:lnTo>
                      <a:pt x="347" y="237"/>
                    </a:lnTo>
                    <a:lnTo>
                      <a:pt x="351" y="244"/>
                    </a:lnTo>
                    <a:lnTo>
                      <a:pt x="355" y="250"/>
                    </a:lnTo>
                    <a:lnTo>
                      <a:pt x="359" y="255"/>
                    </a:lnTo>
                    <a:lnTo>
                      <a:pt x="363" y="261"/>
                    </a:lnTo>
                    <a:lnTo>
                      <a:pt x="367" y="264"/>
                    </a:lnTo>
                    <a:lnTo>
                      <a:pt x="370" y="273"/>
                    </a:lnTo>
                    <a:lnTo>
                      <a:pt x="374" y="275"/>
                    </a:lnTo>
                    <a:lnTo>
                      <a:pt x="378" y="284"/>
                    </a:lnTo>
                    <a:lnTo>
                      <a:pt x="382" y="292"/>
                    </a:lnTo>
                    <a:lnTo>
                      <a:pt x="386" y="296"/>
                    </a:lnTo>
                    <a:lnTo>
                      <a:pt x="390" y="303"/>
                    </a:lnTo>
                    <a:lnTo>
                      <a:pt x="394" y="306"/>
                    </a:lnTo>
                    <a:lnTo>
                      <a:pt x="398" y="312"/>
                    </a:lnTo>
                    <a:lnTo>
                      <a:pt x="402" y="318"/>
                    </a:lnTo>
                    <a:lnTo>
                      <a:pt x="406" y="324"/>
                    </a:lnTo>
                    <a:lnTo>
                      <a:pt x="410" y="332"/>
                    </a:lnTo>
                    <a:lnTo>
                      <a:pt x="414" y="339"/>
                    </a:lnTo>
                    <a:lnTo>
                      <a:pt x="418" y="347"/>
                    </a:lnTo>
                    <a:lnTo>
                      <a:pt x="422" y="351"/>
                    </a:lnTo>
                    <a:lnTo>
                      <a:pt x="426" y="358"/>
                    </a:lnTo>
                    <a:lnTo>
                      <a:pt x="430" y="365"/>
                    </a:lnTo>
                    <a:lnTo>
                      <a:pt x="434" y="368"/>
                    </a:lnTo>
                    <a:lnTo>
                      <a:pt x="438" y="376"/>
                    </a:lnTo>
                    <a:lnTo>
                      <a:pt x="441" y="386"/>
                    </a:lnTo>
                    <a:lnTo>
                      <a:pt x="445" y="388"/>
                    </a:lnTo>
                    <a:lnTo>
                      <a:pt x="449" y="403"/>
                    </a:lnTo>
                    <a:lnTo>
                      <a:pt x="453" y="401"/>
                    </a:lnTo>
                    <a:lnTo>
                      <a:pt x="457" y="414"/>
                    </a:lnTo>
                    <a:lnTo>
                      <a:pt x="461" y="420"/>
                    </a:lnTo>
                    <a:lnTo>
                      <a:pt x="465" y="433"/>
                    </a:lnTo>
                    <a:lnTo>
                      <a:pt x="469" y="435"/>
                    </a:lnTo>
                    <a:lnTo>
                      <a:pt x="473" y="440"/>
                    </a:lnTo>
                    <a:lnTo>
                      <a:pt x="477" y="448"/>
                    </a:lnTo>
                    <a:lnTo>
                      <a:pt x="481" y="456"/>
                    </a:lnTo>
                    <a:lnTo>
                      <a:pt x="485" y="463"/>
                    </a:lnTo>
                    <a:lnTo>
                      <a:pt x="489" y="468"/>
                    </a:lnTo>
                    <a:lnTo>
                      <a:pt x="493" y="477"/>
                    </a:lnTo>
                    <a:lnTo>
                      <a:pt x="497" y="486"/>
                    </a:lnTo>
                    <a:lnTo>
                      <a:pt x="501" y="493"/>
                    </a:lnTo>
                    <a:lnTo>
                      <a:pt x="505" y="506"/>
                    </a:lnTo>
                    <a:lnTo>
                      <a:pt x="508" y="509"/>
                    </a:lnTo>
                    <a:lnTo>
                      <a:pt x="512" y="516"/>
                    </a:lnTo>
                    <a:lnTo>
                      <a:pt x="516" y="527"/>
                    </a:lnTo>
                    <a:lnTo>
                      <a:pt x="520" y="530"/>
                    </a:lnTo>
                    <a:lnTo>
                      <a:pt x="524" y="542"/>
                    </a:lnTo>
                    <a:lnTo>
                      <a:pt x="528" y="549"/>
                    </a:lnTo>
                    <a:lnTo>
                      <a:pt x="532" y="558"/>
                    </a:lnTo>
                    <a:lnTo>
                      <a:pt x="536" y="566"/>
                    </a:lnTo>
                    <a:lnTo>
                      <a:pt x="540" y="572"/>
                    </a:lnTo>
                    <a:lnTo>
                      <a:pt x="544" y="581"/>
                    </a:lnTo>
                    <a:lnTo>
                      <a:pt x="548" y="588"/>
                    </a:lnTo>
                    <a:lnTo>
                      <a:pt x="552" y="594"/>
                    </a:lnTo>
                    <a:lnTo>
                      <a:pt x="556" y="608"/>
                    </a:lnTo>
                    <a:lnTo>
                      <a:pt x="560" y="616"/>
                    </a:lnTo>
                    <a:lnTo>
                      <a:pt x="564" y="620"/>
                    </a:lnTo>
                    <a:lnTo>
                      <a:pt x="568" y="631"/>
                    </a:lnTo>
                    <a:lnTo>
                      <a:pt x="572" y="639"/>
                    </a:lnTo>
                    <a:lnTo>
                      <a:pt x="576" y="648"/>
                    </a:lnTo>
                    <a:lnTo>
                      <a:pt x="579" y="653"/>
                    </a:lnTo>
                    <a:lnTo>
                      <a:pt x="583" y="666"/>
                    </a:lnTo>
                    <a:lnTo>
                      <a:pt x="587" y="670"/>
                    </a:lnTo>
                    <a:lnTo>
                      <a:pt x="591" y="678"/>
                    </a:lnTo>
                    <a:lnTo>
                      <a:pt x="595" y="688"/>
                    </a:lnTo>
                    <a:lnTo>
                      <a:pt x="599" y="701"/>
                    </a:lnTo>
                    <a:lnTo>
                      <a:pt x="603" y="708"/>
                    </a:lnTo>
                    <a:lnTo>
                      <a:pt x="607" y="717"/>
                    </a:lnTo>
                    <a:lnTo>
                      <a:pt x="611" y="723"/>
                    </a:lnTo>
                    <a:lnTo>
                      <a:pt x="615" y="731"/>
                    </a:lnTo>
                    <a:lnTo>
                      <a:pt x="619" y="741"/>
                    </a:lnTo>
                    <a:lnTo>
                      <a:pt x="623" y="749"/>
                    </a:lnTo>
                    <a:lnTo>
                      <a:pt x="627" y="756"/>
                    </a:lnTo>
                    <a:lnTo>
                      <a:pt x="631" y="770"/>
                    </a:lnTo>
                    <a:lnTo>
                      <a:pt x="635" y="777"/>
                    </a:lnTo>
                    <a:lnTo>
                      <a:pt x="639" y="784"/>
                    </a:lnTo>
                    <a:lnTo>
                      <a:pt x="643" y="795"/>
                    </a:lnTo>
                    <a:lnTo>
                      <a:pt x="646" y="803"/>
                    </a:lnTo>
                    <a:lnTo>
                      <a:pt x="650" y="812"/>
                    </a:lnTo>
                    <a:lnTo>
                      <a:pt x="654" y="820"/>
                    </a:lnTo>
                    <a:lnTo>
                      <a:pt x="658" y="829"/>
                    </a:lnTo>
                    <a:lnTo>
                      <a:pt x="662" y="837"/>
                    </a:lnTo>
                    <a:lnTo>
                      <a:pt x="666" y="849"/>
                    </a:lnTo>
                    <a:lnTo>
                      <a:pt x="670" y="856"/>
                    </a:lnTo>
                    <a:lnTo>
                      <a:pt x="674" y="864"/>
                    </a:lnTo>
                    <a:lnTo>
                      <a:pt x="678" y="873"/>
                    </a:lnTo>
                    <a:lnTo>
                      <a:pt x="682" y="880"/>
                    </a:lnTo>
                    <a:lnTo>
                      <a:pt x="686" y="891"/>
                    </a:lnTo>
                    <a:lnTo>
                      <a:pt x="690" y="902"/>
                    </a:lnTo>
                    <a:lnTo>
                      <a:pt x="694" y="909"/>
                    </a:lnTo>
                    <a:lnTo>
                      <a:pt x="698" y="920"/>
                    </a:lnTo>
                    <a:lnTo>
                      <a:pt x="702" y="927"/>
                    </a:lnTo>
                    <a:lnTo>
                      <a:pt x="706" y="939"/>
                    </a:lnTo>
                    <a:lnTo>
                      <a:pt x="710" y="948"/>
                    </a:lnTo>
                    <a:lnTo>
                      <a:pt x="713" y="956"/>
                    </a:lnTo>
                    <a:lnTo>
                      <a:pt x="717" y="963"/>
                    </a:lnTo>
                    <a:lnTo>
                      <a:pt x="721" y="973"/>
                    </a:lnTo>
                    <a:lnTo>
                      <a:pt x="725" y="980"/>
                    </a:lnTo>
                    <a:lnTo>
                      <a:pt x="729" y="991"/>
                    </a:lnTo>
                    <a:lnTo>
                      <a:pt x="733" y="999"/>
                    </a:lnTo>
                    <a:lnTo>
                      <a:pt x="737" y="1008"/>
                    </a:lnTo>
                    <a:lnTo>
                      <a:pt x="741" y="1020"/>
                    </a:lnTo>
                    <a:lnTo>
                      <a:pt x="745" y="1027"/>
                    </a:lnTo>
                    <a:lnTo>
                      <a:pt x="749" y="1036"/>
                    </a:lnTo>
                    <a:lnTo>
                      <a:pt x="753" y="1044"/>
                    </a:lnTo>
                    <a:lnTo>
                      <a:pt x="757" y="1054"/>
                    </a:lnTo>
                    <a:lnTo>
                      <a:pt x="761" y="1064"/>
                    </a:lnTo>
                    <a:lnTo>
                      <a:pt x="765" y="1072"/>
                    </a:lnTo>
                    <a:lnTo>
                      <a:pt x="769" y="1083"/>
                    </a:lnTo>
                    <a:lnTo>
                      <a:pt x="773" y="1090"/>
                    </a:lnTo>
                    <a:lnTo>
                      <a:pt x="777" y="1099"/>
                    </a:lnTo>
                    <a:lnTo>
                      <a:pt x="781" y="1110"/>
                    </a:lnTo>
                    <a:lnTo>
                      <a:pt x="784" y="1114"/>
                    </a:lnTo>
                    <a:lnTo>
                      <a:pt x="788" y="1125"/>
                    </a:lnTo>
                    <a:lnTo>
                      <a:pt x="792" y="1134"/>
                    </a:lnTo>
                    <a:lnTo>
                      <a:pt x="796" y="1145"/>
                    </a:lnTo>
                    <a:lnTo>
                      <a:pt x="800" y="1154"/>
                    </a:lnTo>
                    <a:lnTo>
                      <a:pt x="804" y="1158"/>
                    </a:lnTo>
                    <a:lnTo>
                      <a:pt x="808" y="1168"/>
                    </a:lnTo>
                    <a:lnTo>
                      <a:pt x="812" y="1179"/>
                    </a:lnTo>
                    <a:lnTo>
                      <a:pt x="816" y="1187"/>
                    </a:lnTo>
                    <a:lnTo>
                      <a:pt x="820" y="1197"/>
                    </a:lnTo>
                    <a:lnTo>
                      <a:pt x="824" y="1203"/>
                    </a:lnTo>
                    <a:lnTo>
                      <a:pt x="828" y="1211"/>
                    </a:lnTo>
                    <a:lnTo>
                      <a:pt x="832" y="1223"/>
                    </a:lnTo>
                    <a:lnTo>
                      <a:pt x="836" y="1234"/>
                    </a:lnTo>
                    <a:lnTo>
                      <a:pt x="840" y="1235"/>
                    </a:lnTo>
                    <a:lnTo>
                      <a:pt x="844" y="1252"/>
                    </a:lnTo>
                    <a:lnTo>
                      <a:pt x="848" y="1255"/>
                    </a:lnTo>
                    <a:lnTo>
                      <a:pt x="851" y="1267"/>
                    </a:lnTo>
                    <a:lnTo>
                      <a:pt x="855" y="1273"/>
                    </a:lnTo>
                    <a:lnTo>
                      <a:pt x="859" y="1283"/>
                    </a:lnTo>
                    <a:lnTo>
                      <a:pt x="863" y="1291"/>
                    </a:lnTo>
                    <a:lnTo>
                      <a:pt x="867" y="1300"/>
                    </a:lnTo>
                    <a:lnTo>
                      <a:pt x="871" y="1306"/>
                    </a:lnTo>
                    <a:lnTo>
                      <a:pt x="875" y="1311"/>
                    </a:lnTo>
                    <a:lnTo>
                      <a:pt x="879" y="1324"/>
                    </a:lnTo>
                    <a:lnTo>
                      <a:pt x="883" y="1330"/>
                    </a:lnTo>
                    <a:lnTo>
                      <a:pt x="887" y="1341"/>
                    </a:lnTo>
                    <a:lnTo>
                      <a:pt x="891" y="1347"/>
                    </a:lnTo>
                    <a:lnTo>
                      <a:pt x="895" y="1353"/>
                    </a:lnTo>
                    <a:lnTo>
                      <a:pt x="899" y="1366"/>
                    </a:lnTo>
                    <a:lnTo>
                      <a:pt x="903" y="1374"/>
                    </a:lnTo>
                    <a:lnTo>
                      <a:pt x="907" y="1381"/>
                    </a:lnTo>
                    <a:lnTo>
                      <a:pt x="911" y="1388"/>
                    </a:lnTo>
                    <a:lnTo>
                      <a:pt x="915" y="1398"/>
                    </a:lnTo>
                    <a:lnTo>
                      <a:pt x="918" y="1404"/>
                    </a:lnTo>
                    <a:lnTo>
                      <a:pt x="922" y="1416"/>
                    </a:lnTo>
                    <a:lnTo>
                      <a:pt x="926" y="1418"/>
                    </a:lnTo>
                    <a:lnTo>
                      <a:pt x="930" y="1429"/>
                    </a:lnTo>
                    <a:lnTo>
                      <a:pt x="934" y="1437"/>
                    </a:lnTo>
                    <a:lnTo>
                      <a:pt x="938" y="1446"/>
                    </a:lnTo>
                    <a:lnTo>
                      <a:pt x="942" y="1451"/>
                    </a:lnTo>
                    <a:lnTo>
                      <a:pt x="946" y="1458"/>
                    </a:lnTo>
                    <a:lnTo>
                      <a:pt x="950" y="1465"/>
                    </a:lnTo>
                    <a:lnTo>
                      <a:pt x="954" y="1476"/>
                    </a:lnTo>
                    <a:lnTo>
                      <a:pt x="958" y="1482"/>
                    </a:lnTo>
                    <a:lnTo>
                      <a:pt x="962" y="1487"/>
                    </a:lnTo>
                    <a:lnTo>
                      <a:pt x="966" y="1495"/>
                    </a:lnTo>
                    <a:lnTo>
                      <a:pt x="970" y="1504"/>
                    </a:lnTo>
                    <a:lnTo>
                      <a:pt x="974" y="1508"/>
                    </a:lnTo>
                    <a:lnTo>
                      <a:pt x="978" y="1514"/>
                    </a:lnTo>
                    <a:lnTo>
                      <a:pt x="982" y="1528"/>
                    </a:lnTo>
                    <a:lnTo>
                      <a:pt x="986" y="1534"/>
                    </a:lnTo>
                    <a:lnTo>
                      <a:pt x="989" y="1537"/>
                    </a:lnTo>
                    <a:lnTo>
                      <a:pt x="993" y="1548"/>
                    </a:lnTo>
                    <a:lnTo>
                      <a:pt x="997" y="1555"/>
                    </a:lnTo>
                    <a:lnTo>
                      <a:pt x="1001" y="1560"/>
                    </a:lnTo>
                    <a:lnTo>
                      <a:pt x="1005" y="1567"/>
                    </a:lnTo>
                    <a:lnTo>
                      <a:pt x="1009" y="1572"/>
                    </a:lnTo>
                    <a:lnTo>
                      <a:pt x="1013" y="1583"/>
                    </a:lnTo>
                    <a:lnTo>
                      <a:pt x="1017" y="1587"/>
                    </a:lnTo>
                    <a:lnTo>
                      <a:pt x="1021" y="1589"/>
                    </a:lnTo>
                    <a:lnTo>
                      <a:pt x="1025" y="1601"/>
                    </a:lnTo>
                    <a:lnTo>
                      <a:pt x="1029" y="1605"/>
                    </a:lnTo>
                    <a:lnTo>
                      <a:pt x="1033" y="1611"/>
                    </a:lnTo>
                    <a:lnTo>
                      <a:pt x="1037" y="1620"/>
                    </a:lnTo>
                    <a:lnTo>
                      <a:pt x="1041" y="1626"/>
                    </a:lnTo>
                    <a:lnTo>
                      <a:pt x="1045" y="1631"/>
                    </a:lnTo>
                    <a:lnTo>
                      <a:pt x="1049" y="1637"/>
                    </a:lnTo>
                    <a:lnTo>
                      <a:pt x="1053" y="1644"/>
                    </a:lnTo>
                    <a:lnTo>
                      <a:pt x="1056" y="1650"/>
                    </a:lnTo>
                    <a:lnTo>
                      <a:pt x="1060" y="1656"/>
                    </a:lnTo>
                    <a:lnTo>
                      <a:pt x="1064" y="1662"/>
                    </a:lnTo>
                    <a:lnTo>
                      <a:pt x="1068" y="1671"/>
                    </a:lnTo>
                    <a:lnTo>
                      <a:pt x="1072" y="1673"/>
                    </a:lnTo>
                    <a:lnTo>
                      <a:pt x="1076" y="1682"/>
                    </a:lnTo>
                    <a:lnTo>
                      <a:pt x="1080" y="1684"/>
                    </a:lnTo>
                    <a:lnTo>
                      <a:pt x="1084" y="1690"/>
                    </a:lnTo>
                    <a:lnTo>
                      <a:pt x="1088" y="1696"/>
                    </a:lnTo>
                    <a:lnTo>
                      <a:pt x="1092" y="1700"/>
                    </a:lnTo>
                    <a:lnTo>
                      <a:pt x="1096" y="1705"/>
                    </a:lnTo>
                    <a:lnTo>
                      <a:pt x="1100" y="1709"/>
                    </a:lnTo>
                    <a:lnTo>
                      <a:pt x="1104" y="1718"/>
                    </a:lnTo>
                    <a:lnTo>
                      <a:pt x="1108" y="1726"/>
                    </a:lnTo>
                    <a:lnTo>
                      <a:pt x="1112" y="1726"/>
                    </a:lnTo>
                    <a:lnTo>
                      <a:pt x="1116" y="1732"/>
                    </a:lnTo>
                    <a:lnTo>
                      <a:pt x="1120" y="1738"/>
                    </a:lnTo>
                    <a:lnTo>
                      <a:pt x="1124" y="1744"/>
                    </a:lnTo>
                    <a:lnTo>
                      <a:pt x="1127" y="1748"/>
                    </a:lnTo>
                    <a:lnTo>
                      <a:pt x="1131" y="1756"/>
                    </a:lnTo>
                    <a:lnTo>
                      <a:pt x="1135" y="1758"/>
                    </a:lnTo>
                    <a:lnTo>
                      <a:pt x="1139" y="1762"/>
                    </a:lnTo>
                    <a:lnTo>
                      <a:pt x="1143" y="1765"/>
                    </a:lnTo>
                    <a:lnTo>
                      <a:pt x="1147" y="1774"/>
                    </a:lnTo>
                    <a:lnTo>
                      <a:pt x="1151" y="1780"/>
                    </a:lnTo>
                    <a:lnTo>
                      <a:pt x="1155" y="1783"/>
                    </a:lnTo>
                    <a:lnTo>
                      <a:pt x="1159" y="1784"/>
                    </a:lnTo>
                    <a:lnTo>
                      <a:pt x="1163" y="1791"/>
                    </a:lnTo>
                    <a:lnTo>
                      <a:pt x="1167" y="1794"/>
                    </a:lnTo>
                    <a:lnTo>
                      <a:pt x="1171" y="1797"/>
                    </a:lnTo>
                    <a:lnTo>
                      <a:pt x="1175" y="1801"/>
                    </a:lnTo>
                    <a:lnTo>
                      <a:pt x="1179" y="1807"/>
                    </a:lnTo>
                    <a:lnTo>
                      <a:pt x="1183" y="1809"/>
                    </a:lnTo>
                    <a:lnTo>
                      <a:pt x="1187" y="1812"/>
                    </a:lnTo>
                    <a:lnTo>
                      <a:pt x="1191" y="1821"/>
                    </a:lnTo>
                    <a:lnTo>
                      <a:pt x="1194" y="1820"/>
                    </a:lnTo>
                    <a:lnTo>
                      <a:pt x="1198" y="1825"/>
                    </a:lnTo>
                    <a:lnTo>
                      <a:pt x="1202" y="1829"/>
                    </a:lnTo>
                    <a:lnTo>
                      <a:pt x="1206" y="1832"/>
                    </a:lnTo>
                    <a:lnTo>
                      <a:pt x="1210" y="1832"/>
                    </a:lnTo>
                    <a:lnTo>
                      <a:pt x="1214" y="1839"/>
                    </a:lnTo>
                    <a:lnTo>
                      <a:pt x="1218" y="1843"/>
                    </a:lnTo>
                    <a:lnTo>
                      <a:pt x="1222" y="1843"/>
                    </a:lnTo>
                    <a:lnTo>
                      <a:pt x="1226" y="1847"/>
                    </a:lnTo>
                    <a:lnTo>
                      <a:pt x="1230" y="1851"/>
                    </a:lnTo>
                    <a:lnTo>
                      <a:pt x="1234" y="1855"/>
                    </a:lnTo>
                    <a:lnTo>
                      <a:pt x="1238" y="1859"/>
                    </a:lnTo>
                    <a:lnTo>
                      <a:pt x="1242" y="1861"/>
                    </a:lnTo>
                    <a:lnTo>
                      <a:pt x="1246" y="1867"/>
                    </a:lnTo>
                    <a:lnTo>
                      <a:pt x="1250" y="1868"/>
                    </a:lnTo>
                    <a:lnTo>
                      <a:pt x="1254" y="1866"/>
                    </a:lnTo>
                    <a:lnTo>
                      <a:pt x="1258" y="1873"/>
                    </a:lnTo>
                    <a:lnTo>
                      <a:pt x="1261" y="1875"/>
                    </a:lnTo>
                    <a:lnTo>
                      <a:pt x="1265" y="1879"/>
                    </a:lnTo>
                    <a:lnTo>
                      <a:pt x="1269" y="1883"/>
                    </a:lnTo>
                    <a:lnTo>
                      <a:pt x="1273" y="1884"/>
                    </a:lnTo>
                    <a:lnTo>
                      <a:pt x="1277" y="1884"/>
                    </a:lnTo>
                    <a:lnTo>
                      <a:pt x="1281" y="1886"/>
                    </a:lnTo>
                    <a:lnTo>
                      <a:pt x="1285" y="1890"/>
                    </a:lnTo>
                    <a:lnTo>
                      <a:pt x="1289" y="1890"/>
                    </a:lnTo>
                    <a:lnTo>
                      <a:pt x="1293" y="1891"/>
                    </a:lnTo>
                    <a:lnTo>
                      <a:pt x="1297" y="1891"/>
                    </a:lnTo>
                    <a:lnTo>
                      <a:pt x="1301" y="1895"/>
                    </a:lnTo>
                    <a:lnTo>
                      <a:pt x="1305" y="1898"/>
                    </a:lnTo>
                    <a:lnTo>
                      <a:pt x="1309" y="1898"/>
                    </a:lnTo>
                    <a:lnTo>
                      <a:pt x="1313" y="1902"/>
                    </a:lnTo>
                    <a:lnTo>
                      <a:pt x="1317" y="1903"/>
                    </a:lnTo>
                    <a:lnTo>
                      <a:pt x="1321" y="1903"/>
                    </a:lnTo>
                    <a:lnTo>
                      <a:pt x="1325" y="1902"/>
                    </a:lnTo>
                    <a:lnTo>
                      <a:pt x="1329" y="1906"/>
                    </a:lnTo>
                    <a:lnTo>
                      <a:pt x="1332" y="1906"/>
                    </a:lnTo>
                    <a:lnTo>
                      <a:pt x="1336" y="1909"/>
                    </a:lnTo>
                    <a:lnTo>
                      <a:pt x="1340" y="1909"/>
                    </a:lnTo>
                    <a:lnTo>
                      <a:pt x="1344" y="1909"/>
                    </a:lnTo>
                    <a:lnTo>
                      <a:pt x="1348" y="1912"/>
                    </a:lnTo>
                    <a:lnTo>
                      <a:pt x="1352" y="1915"/>
                    </a:lnTo>
                    <a:lnTo>
                      <a:pt x="1356" y="1915"/>
                    </a:lnTo>
                    <a:lnTo>
                      <a:pt x="1360" y="1915"/>
                    </a:lnTo>
                    <a:lnTo>
                      <a:pt x="1364" y="1918"/>
                    </a:lnTo>
                    <a:lnTo>
                      <a:pt x="1368" y="1914"/>
                    </a:lnTo>
                    <a:lnTo>
                      <a:pt x="1372" y="1916"/>
                    </a:lnTo>
                    <a:lnTo>
                      <a:pt x="1376" y="1916"/>
                    </a:lnTo>
                    <a:lnTo>
                      <a:pt x="1380" y="1918"/>
                    </a:lnTo>
                    <a:lnTo>
                      <a:pt x="1384" y="1918"/>
                    </a:lnTo>
                    <a:lnTo>
                      <a:pt x="1388" y="1918"/>
                    </a:lnTo>
                    <a:lnTo>
                      <a:pt x="1392" y="1915"/>
                    </a:lnTo>
                    <a:lnTo>
                      <a:pt x="1396" y="1916"/>
                    </a:lnTo>
                    <a:lnTo>
                      <a:pt x="1399" y="1919"/>
                    </a:lnTo>
                    <a:lnTo>
                      <a:pt x="1403" y="1918"/>
                    </a:lnTo>
                    <a:lnTo>
                      <a:pt x="1407" y="1919"/>
                    </a:lnTo>
                    <a:lnTo>
                      <a:pt x="1411" y="1916"/>
                    </a:lnTo>
                    <a:lnTo>
                      <a:pt x="1415" y="1916"/>
                    </a:lnTo>
                    <a:lnTo>
                      <a:pt x="1419" y="1915"/>
                    </a:lnTo>
                    <a:lnTo>
                      <a:pt x="1423" y="1919"/>
                    </a:lnTo>
                    <a:lnTo>
                      <a:pt x="1427" y="1913"/>
                    </a:lnTo>
                    <a:lnTo>
                      <a:pt x="1431" y="1918"/>
                    </a:lnTo>
                    <a:lnTo>
                      <a:pt x="1435" y="1915"/>
                    </a:lnTo>
                    <a:lnTo>
                      <a:pt x="1439" y="1914"/>
                    </a:lnTo>
                    <a:lnTo>
                      <a:pt x="1443" y="1915"/>
                    </a:lnTo>
                    <a:lnTo>
                      <a:pt x="1447" y="1915"/>
                    </a:lnTo>
                    <a:lnTo>
                      <a:pt x="1451" y="1910"/>
                    </a:lnTo>
                    <a:lnTo>
                      <a:pt x="1455" y="1913"/>
                    </a:lnTo>
                    <a:lnTo>
                      <a:pt x="1459" y="1909"/>
                    </a:lnTo>
                    <a:lnTo>
                      <a:pt x="1463" y="1910"/>
                    </a:lnTo>
                    <a:lnTo>
                      <a:pt x="1466" y="1907"/>
                    </a:lnTo>
                    <a:lnTo>
                      <a:pt x="1470" y="1908"/>
                    </a:lnTo>
                    <a:lnTo>
                      <a:pt x="1474" y="1908"/>
                    </a:lnTo>
                    <a:lnTo>
                      <a:pt x="1478" y="1906"/>
                    </a:lnTo>
                    <a:lnTo>
                      <a:pt x="1482" y="1903"/>
                    </a:lnTo>
                    <a:lnTo>
                      <a:pt x="1486" y="1904"/>
                    </a:lnTo>
                    <a:lnTo>
                      <a:pt x="1490" y="1901"/>
                    </a:lnTo>
                    <a:lnTo>
                      <a:pt x="1494" y="1900"/>
                    </a:lnTo>
                    <a:lnTo>
                      <a:pt x="1498" y="1898"/>
                    </a:lnTo>
                    <a:lnTo>
                      <a:pt x="1502" y="1897"/>
                    </a:lnTo>
                    <a:lnTo>
                      <a:pt x="1506" y="1895"/>
                    </a:lnTo>
                    <a:lnTo>
                      <a:pt x="1510" y="1891"/>
                    </a:lnTo>
                    <a:lnTo>
                      <a:pt x="1514" y="1889"/>
                    </a:lnTo>
                    <a:lnTo>
                      <a:pt x="1518" y="1892"/>
                    </a:lnTo>
                    <a:lnTo>
                      <a:pt x="1522" y="1890"/>
                    </a:lnTo>
                    <a:lnTo>
                      <a:pt x="1526" y="1887"/>
                    </a:lnTo>
                    <a:lnTo>
                      <a:pt x="1530" y="1883"/>
                    </a:lnTo>
                    <a:lnTo>
                      <a:pt x="1534" y="1880"/>
                    </a:lnTo>
                    <a:lnTo>
                      <a:pt x="1537" y="1878"/>
                    </a:lnTo>
                    <a:lnTo>
                      <a:pt x="1541" y="1874"/>
                    </a:lnTo>
                    <a:lnTo>
                      <a:pt x="1545" y="1874"/>
                    </a:lnTo>
                    <a:lnTo>
                      <a:pt x="1549" y="1875"/>
                    </a:lnTo>
                    <a:lnTo>
                      <a:pt x="1553" y="1873"/>
                    </a:lnTo>
                    <a:lnTo>
                      <a:pt x="1557" y="1871"/>
                    </a:lnTo>
                    <a:lnTo>
                      <a:pt x="1561" y="1868"/>
                    </a:lnTo>
                    <a:lnTo>
                      <a:pt x="1565" y="1863"/>
                    </a:lnTo>
                    <a:lnTo>
                      <a:pt x="1569" y="1862"/>
                    </a:lnTo>
                    <a:lnTo>
                      <a:pt x="1573" y="1859"/>
                    </a:lnTo>
                    <a:lnTo>
                      <a:pt x="1577" y="1857"/>
                    </a:lnTo>
                    <a:lnTo>
                      <a:pt x="1581" y="1859"/>
                    </a:lnTo>
                    <a:lnTo>
                      <a:pt x="1585" y="1851"/>
                    </a:lnTo>
                    <a:lnTo>
                      <a:pt x="1589" y="1848"/>
                    </a:lnTo>
                    <a:lnTo>
                      <a:pt x="1593" y="1844"/>
                    </a:lnTo>
                    <a:lnTo>
                      <a:pt x="1597" y="1842"/>
                    </a:lnTo>
                    <a:lnTo>
                      <a:pt x="1601" y="1841"/>
                    </a:lnTo>
                    <a:lnTo>
                      <a:pt x="1604" y="1838"/>
                    </a:lnTo>
                    <a:lnTo>
                      <a:pt x="1608" y="1832"/>
                    </a:lnTo>
                    <a:lnTo>
                      <a:pt x="1612" y="1827"/>
                    </a:lnTo>
                    <a:lnTo>
                      <a:pt x="1616" y="1831"/>
                    </a:lnTo>
                    <a:lnTo>
                      <a:pt x="1620" y="1826"/>
                    </a:lnTo>
                    <a:lnTo>
                      <a:pt x="1624" y="1818"/>
                    </a:lnTo>
                    <a:lnTo>
                      <a:pt x="1628" y="1817"/>
                    </a:lnTo>
                    <a:lnTo>
                      <a:pt x="1632" y="1814"/>
                    </a:lnTo>
                    <a:lnTo>
                      <a:pt x="1636" y="1807"/>
                    </a:lnTo>
                    <a:lnTo>
                      <a:pt x="1640" y="1807"/>
                    </a:lnTo>
                    <a:lnTo>
                      <a:pt x="1644" y="1803"/>
                    </a:lnTo>
                    <a:lnTo>
                      <a:pt x="1648" y="1798"/>
                    </a:lnTo>
                    <a:lnTo>
                      <a:pt x="1652" y="1796"/>
                    </a:lnTo>
                    <a:lnTo>
                      <a:pt x="1656" y="1795"/>
                    </a:lnTo>
                    <a:lnTo>
                      <a:pt x="1660" y="1788"/>
                    </a:lnTo>
                    <a:lnTo>
                      <a:pt x="1664" y="1784"/>
                    </a:lnTo>
                    <a:lnTo>
                      <a:pt x="1668" y="1780"/>
                    </a:lnTo>
                    <a:lnTo>
                      <a:pt x="1671" y="1774"/>
                    </a:lnTo>
                    <a:lnTo>
                      <a:pt x="1675" y="1773"/>
                    </a:lnTo>
                    <a:lnTo>
                      <a:pt x="1679" y="1771"/>
                    </a:lnTo>
                    <a:lnTo>
                      <a:pt x="1683" y="1765"/>
                    </a:lnTo>
                    <a:lnTo>
                      <a:pt x="1687" y="1759"/>
                    </a:lnTo>
                    <a:lnTo>
                      <a:pt x="1691" y="1756"/>
                    </a:lnTo>
                    <a:lnTo>
                      <a:pt x="1695" y="1755"/>
                    </a:lnTo>
                    <a:lnTo>
                      <a:pt x="1699" y="1748"/>
                    </a:lnTo>
                    <a:lnTo>
                      <a:pt x="1703" y="1748"/>
                    </a:lnTo>
                    <a:lnTo>
                      <a:pt x="1707" y="1743"/>
                    </a:lnTo>
                    <a:lnTo>
                      <a:pt x="1711" y="1736"/>
                    </a:lnTo>
                    <a:lnTo>
                      <a:pt x="1715" y="1729"/>
                    </a:lnTo>
                    <a:lnTo>
                      <a:pt x="1719" y="1725"/>
                    </a:lnTo>
                    <a:lnTo>
                      <a:pt x="1723" y="1721"/>
                    </a:lnTo>
                    <a:lnTo>
                      <a:pt x="1727" y="1715"/>
                    </a:lnTo>
                    <a:lnTo>
                      <a:pt x="1731" y="1714"/>
                    </a:lnTo>
                    <a:lnTo>
                      <a:pt x="1735" y="1712"/>
                    </a:lnTo>
                    <a:lnTo>
                      <a:pt x="1739" y="1707"/>
                    </a:lnTo>
                    <a:lnTo>
                      <a:pt x="1742" y="1701"/>
                    </a:lnTo>
                    <a:lnTo>
                      <a:pt x="1746" y="1695"/>
                    </a:lnTo>
                    <a:lnTo>
                      <a:pt x="1750" y="1689"/>
                    </a:lnTo>
                    <a:lnTo>
                      <a:pt x="1754" y="1689"/>
                    </a:lnTo>
                    <a:lnTo>
                      <a:pt x="1758" y="1681"/>
                    </a:lnTo>
                    <a:lnTo>
                      <a:pt x="1762" y="1679"/>
                    </a:lnTo>
                    <a:lnTo>
                      <a:pt x="1766" y="1670"/>
                    </a:lnTo>
                    <a:lnTo>
                      <a:pt x="1770" y="1666"/>
                    </a:lnTo>
                    <a:lnTo>
                      <a:pt x="1774" y="1661"/>
                    </a:lnTo>
                    <a:lnTo>
                      <a:pt x="1778" y="1656"/>
                    </a:lnTo>
                    <a:lnTo>
                      <a:pt x="1782" y="1650"/>
                    </a:lnTo>
                    <a:lnTo>
                      <a:pt x="1786" y="1647"/>
                    </a:lnTo>
                    <a:lnTo>
                      <a:pt x="1790" y="1642"/>
                    </a:lnTo>
                    <a:lnTo>
                      <a:pt x="1794" y="1638"/>
                    </a:lnTo>
                    <a:lnTo>
                      <a:pt x="1798" y="1635"/>
                    </a:lnTo>
                    <a:lnTo>
                      <a:pt x="1802" y="1630"/>
                    </a:lnTo>
                    <a:lnTo>
                      <a:pt x="1806" y="1622"/>
                    </a:lnTo>
                    <a:lnTo>
                      <a:pt x="1809" y="1623"/>
                    </a:lnTo>
                    <a:lnTo>
                      <a:pt x="1813" y="1612"/>
                    </a:lnTo>
                    <a:lnTo>
                      <a:pt x="1817" y="1610"/>
                    </a:lnTo>
                    <a:lnTo>
                      <a:pt x="1821" y="1602"/>
                    </a:lnTo>
                    <a:lnTo>
                      <a:pt x="1825" y="1598"/>
                    </a:lnTo>
                    <a:lnTo>
                      <a:pt x="1829" y="1590"/>
                    </a:lnTo>
                    <a:lnTo>
                      <a:pt x="1833" y="1585"/>
                    </a:lnTo>
                    <a:lnTo>
                      <a:pt x="1837" y="1583"/>
                    </a:lnTo>
                    <a:lnTo>
                      <a:pt x="1841" y="1575"/>
                    </a:lnTo>
                    <a:lnTo>
                      <a:pt x="1845" y="1571"/>
                    </a:lnTo>
                    <a:lnTo>
                      <a:pt x="1849" y="1564"/>
                    </a:lnTo>
                    <a:lnTo>
                      <a:pt x="1853" y="1560"/>
                    </a:lnTo>
                    <a:lnTo>
                      <a:pt x="1857" y="1554"/>
                    </a:lnTo>
                    <a:lnTo>
                      <a:pt x="1861" y="1548"/>
                    </a:lnTo>
                    <a:lnTo>
                      <a:pt x="1865" y="1547"/>
                    </a:lnTo>
                    <a:lnTo>
                      <a:pt x="1869" y="1539"/>
                    </a:lnTo>
                    <a:lnTo>
                      <a:pt x="1873" y="1534"/>
                    </a:lnTo>
                    <a:lnTo>
                      <a:pt x="1877" y="1528"/>
                    </a:lnTo>
                    <a:lnTo>
                      <a:pt x="1880" y="1523"/>
                    </a:lnTo>
                    <a:lnTo>
                      <a:pt x="1884" y="1516"/>
                    </a:lnTo>
                    <a:lnTo>
                      <a:pt x="1888" y="1514"/>
                    </a:lnTo>
                    <a:lnTo>
                      <a:pt x="1892" y="1504"/>
                    </a:lnTo>
                    <a:lnTo>
                      <a:pt x="1896" y="1500"/>
                    </a:lnTo>
                    <a:lnTo>
                      <a:pt x="1900" y="1496"/>
                    </a:lnTo>
                    <a:lnTo>
                      <a:pt x="1904" y="1488"/>
                    </a:lnTo>
                    <a:lnTo>
                      <a:pt x="1908" y="1484"/>
                    </a:lnTo>
                    <a:lnTo>
                      <a:pt x="1912" y="1480"/>
                    </a:lnTo>
                    <a:lnTo>
                      <a:pt x="1916" y="1472"/>
                    </a:lnTo>
                    <a:lnTo>
                      <a:pt x="1920" y="1465"/>
                    </a:lnTo>
                    <a:lnTo>
                      <a:pt x="1924" y="1462"/>
                    </a:lnTo>
                    <a:lnTo>
                      <a:pt x="1928" y="1454"/>
                    </a:lnTo>
                    <a:lnTo>
                      <a:pt x="1932" y="1450"/>
                    </a:lnTo>
                    <a:lnTo>
                      <a:pt x="1936" y="1445"/>
                    </a:lnTo>
                    <a:lnTo>
                      <a:pt x="1940" y="1436"/>
                    </a:lnTo>
                    <a:lnTo>
                      <a:pt x="1944" y="1429"/>
                    </a:lnTo>
                    <a:lnTo>
                      <a:pt x="1947" y="1427"/>
                    </a:lnTo>
                    <a:lnTo>
                      <a:pt x="1951" y="1423"/>
                    </a:lnTo>
                    <a:lnTo>
                      <a:pt x="1955" y="1416"/>
                    </a:lnTo>
                    <a:lnTo>
                      <a:pt x="1959" y="1411"/>
                    </a:lnTo>
                    <a:lnTo>
                      <a:pt x="1963" y="1404"/>
                    </a:lnTo>
                    <a:lnTo>
                      <a:pt x="1967" y="1399"/>
                    </a:lnTo>
                    <a:lnTo>
                      <a:pt x="1971" y="1391"/>
                    </a:lnTo>
                    <a:lnTo>
                      <a:pt x="1975" y="1386"/>
                    </a:lnTo>
                    <a:lnTo>
                      <a:pt x="1979" y="1382"/>
                    </a:lnTo>
                    <a:lnTo>
                      <a:pt x="1983" y="1373"/>
                    </a:lnTo>
                    <a:lnTo>
                      <a:pt x="1987" y="1368"/>
                    </a:lnTo>
                    <a:lnTo>
                      <a:pt x="1991" y="1364"/>
                    </a:lnTo>
                    <a:lnTo>
                      <a:pt x="1995" y="1359"/>
                    </a:lnTo>
                    <a:lnTo>
                      <a:pt x="1999" y="1348"/>
                    </a:lnTo>
                    <a:lnTo>
                      <a:pt x="2003" y="1344"/>
                    </a:lnTo>
                    <a:lnTo>
                      <a:pt x="2007" y="1339"/>
                    </a:lnTo>
                    <a:lnTo>
                      <a:pt x="2011" y="1332"/>
                    </a:lnTo>
                    <a:lnTo>
                      <a:pt x="2014" y="1326"/>
                    </a:lnTo>
                    <a:lnTo>
                      <a:pt x="2018" y="1318"/>
                    </a:lnTo>
                    <a:lnTo>
                      <a:pt x="2022" y="1311"/>
                    </a:lnTo>
                    <a:lnTo>
                      <a:pt x="2026" y="1309"/>
                    </a:lnTo>
                    <a:lnTo>
                      <a:pt x="2030" y="1302"/>
                    </a:lnTo>
                    <a:lnTo>
                      <a:pt x="2034" y="1298"/>
                    </a:lnTo>
                    <a:lnTo>
                      <a:pt x="2038" y="1289"/>
                    </a:lnTo>
                    <a:lnTo>
                      <a:pt x="2042" y="1286"/>
                    </a:lnTo>
                    <a:lnTo>
                      <a:pt x="2046" y="1276"/>
                    </a:lnTo>
                    <a:lnTo>
                      <a:pt x="2050" y="1271"/>
                    </a:lnTo>
                    <a:lnTo>
                      <a:pt x="2054" y="1265"/>
                    </a:lnTo>
                    <a:lnTo>
                      <a:pt x="2058" y="1255"/>
                    </a:lnTo>
                    <a:lnTo>
                      <a:pt x="2062" y="1252"/>
                    </a:lnTo>
                    <a:lnTo>
                      <a:pt x="2066" y="1250"/>
                    </a:lnTo>
                    <a:lnTo>
                      <a:pt x="2070" y="1241"/>
                    </a:lnTo>
                    <a:lnTo>
                      <a:pt x="2074" y="1237"/>
                    </a:lnTo>
                    <a:lnTo>
                      <a:pt x="2078" y="1231"/>
                    </a:lnTo>
                    <a:lnTo>
                      <a:pt x="2082" y="1223"/>
                    </a:lnTo>
                    <a:lnTo>
                      <a:pt x="2085" y="1218"/>
                    </a:lnTo>
                    <a:lnTo>
                      <a:pt x="2089" y="1211"/>
                    </a:lnTo>
                    <a:lnTo>
                      <a:pt x="2093" y="1210"/>
                    </a:lnTo>
                    <a:lnTo>
                      <a:pt x="2097" y="1202"/>
                    </a:lnTo>
                    <a:lnTo>
                      <a:pt x="2101" y="1192"/>
                    </a:lnTo>
                    <a:lnTo>
                      <a:pt x="2105" y="1190"/>
                    </a:lnTo>
                    <a:lnTo>
                      <a:pt x="2109" y="1178"/>
                    </a:lnTo>
                    <a:lnTo>
                      <a:pt x="2113" y="1181"/>
                    </a:lnTo>
                    <a:lnTo>
                      <a:pt x="2117" y="1170"/>
                    </a:lnTo>
                    <a:lnTo>
                      <a:pt x="2121" y="1163"/>
                    </a:lnTo>
                    <a:lnTo>
                      <a:pt x="2125" y="1161"/>
                    </a:lnTo>
                    <a:lnTo>
                      <a:pt x="2129" y="1151"/>
                    </a:lnTo>
                    <a:lnTo>
                      <a:pt x="2133" y="1150"/>
                    </a:lnTo>
                    <a:lnTo>
                      <a:pt x="2137" y="1141"/>
                    </a:lnTo>
                    <a:lnTo>
                      <a:pt x="2141" y="1133"/>
                    </a:lnTo>
                    <a:lnTo>
                      <a:pt x="2145" y="1128"/>
                    </a:lnTo>
                    <a:lnTo>
                      <a:pt x="2149" y="1123"/>
                    </a:lnTo>
                    <a:lnTo>
                      <a:pt x="2152" y="1115"/>
                    </a:lnTo>
                    <a:lnTo>
                      <a:pt x="2156" y="1110"/>
                    </a:lnTo>
                    <a:lnTo>
                      <a:pt x="2160" y="1104"/>
                    </a:lnTo>
                    <a:lnTo>
                      <a:pt x="2164" y="1101"/>
                    </a:lnTo>
                    <a:lnTo>
                      <a:pt x="2168" y="1095"/>
                    </a:lnTo>
                    <a:lnTo>
                      <a:pt x="2172" y="1086"/>
                    </a:lnTo>
                    <a:lnTo>
                      <a:pt x="2176" y="1079"/>
                    </a:lnTo>
                    <a:lnTo>
                      <a:pt x="2180" y="1077"/>
                    </a:lnTo>
                    <a:lnTo>
                      <a:pt x="2184" y="1066"/>
                    </a:lnTo>
                    <a:lnTo>
                      <a:pt x="2188" y="1062"/>
                    </a:lnTo>
                    <a:lnTo>
                      <a:pt x="2192" y="1056"/>
                    </a:lnTo>
                    <a:lnTo>
                      <a:pt x="2196" y="1050"/>
                    </a:lnTo>
                    <a:lnTo>
                      <a:pt x="2200" y="1045"/>
                    </a:lnTo>
                    <a:lnTo>
                      <a:pt x="2204" y="1040"/>
                    </a:lnTo>
                    <a:lnTo>
                      <a:pt x="2208" y="1032"/>
                    </a:lnTo>
                    <a:lnTo>
                      <a:pt x="2212" y="1028"/>
                    </a:lnTo>
                    <a:lnTo>
                      <a:pt x="2216" y="1020"/>
                    </a:lnTo>
                    <a:lnTo>
                      <a:pt x="2219" y="1013"/>
                    </a:lnTo>
                    <a:lnTo>
                      <a:pt x="2223" y="1007"/>
                    </a:lnTo>
                    <a:lnTo>
                      <a:pt x="2227" y="1001"/>
                    </a:lnTo>
                    <a:lnTo>
                      <a:pt x="2231" y="998"/>
                    </a:lnTo>
                    <a:lnTo>
                      <a:pt x="2235" y="991"/>
                    </a:lnTo>
                    <a:lnTo>
                      <a:pt x="2239" y="985"/>
                    </a:lnTo>
                    <a:lnTo>
                      <a:pt x="2243" y="980"/>
                    </a:lnTo>
                    <a:lnTo>
                      <a:pt x="2247" y="973"/>
                    </a:lnTo>
                    <a:lnTo>
                      <a:pt x="2251" y="967"/>
                    </a:lnTo>
                    <a:lnTo>
                      <a:pt x="2255" y="960"/>
                    </a:lnTo>
                    <a:lnTo>
                      <a:pt x="2259" y="956"/>
                    </a:lnTo>
                    <a:lnTo>
                      <a:pt x="2263" y="949"/>
                    </a:lnTo>
                    <a:lnTo>
                      <a:pt x="2267" y="947"/>
                    </a:lnTo>
                    <a:lnTo>
                      <a:pt x="2271" y="938"/>
                    </a:lnTo>
                    <a:lnTo>
                      <a:pt x="2275" y="933"/>
                    </a:lnTo>
                    <a:lnTo>
                      <a:pt x="2279" y="931"/>
                    </a:lnTo>
                    <a:lnTo>
                      <a:pt x="2283" y="925"/>
                    </a:lnTo>
                    <a:lnTo>
                      <a:pt x="2287" y="918"/>
                    </a:lnTo>
                    <a:lnTo>
                      <a:pt x="2290" y="910"/>
                    </a:lnTo>
                    <a:lnTo>
                      <a:pt x="2294" y="903"/>
                    </a:lnTo>
                    <a:lnTo>
                      <a:pt x="2298" y="901"/>
                    </a:lnTo>
                    <a:lnTo>
                      <a:pt x="2302" y="895"/>
                    </a:lnTo>
                    <a:lnTo>
                      <a:pt x="2306" y="886"/>
                    </a:lnTo>
                    <a:lnTo>
                      <a:pt x="2310" y="882"/>
                    </a:lnTo>
                    <a:lnTo>
                      <a:pt x="2314" y="878"/>
                    </a:lnTo>
                    <a:lnTo>
                      <a:pt x="2318" y="872"/>
                    </a:lnTo>
                    <a:lnTo>
                      <a:pt x="2322" y="867"/>
                    </a:lnTo>
                    <a:lnTo>
                      <a:pt x="2326" y="858"/>
                    </a:lnTo>
                    <a:lnTo>
                      <a:pt x="2330" y="859"/>
                    </a:lnTo>
                    <a:lnTo>
                      <a:pt x="2334" y="848"/>
                    </a:lnTo>
                    <a:lnTo>
                      <a:pt x="2338" y="849"/>
                    </a:lnTo>
                    <a:lnTo>
                      <a:pt x="2342" y="838"/>
                    </a:lnTo>
                    <a:lnTo>
                      <a:pt x="2346" y="833"/>
                    </a:lnTo>
                    <a:lnTo>
                      <a:pt x="2350" y="826"/>
                    </a:lnTo>
                    <a:lnTo>
                      <a:pt x="2354" y="823"/>
                    </a:lnTo>
                    <a:lnTo>
                      <a:pt x="2357" y="817"/>
                    </a:lnTo>
                    <a:lnTo>
                      <a:pt x="2361" y="812"/>
                    </a:lnTo>
                    <a:lnTo>
                      <a:pt x="2365" y="803"/>
                    </a:lnTo>
                    <a:lnTo>
                      <a:pt x="2369" y="800"/>
                    </a:lnTo>
                    <a:lnTo>
                      <a:pt x="2373" y="795"/>
                    </a:lnTo>
                    <a:lnTo>
                      <a:pt x="2377" y="790"/>
                    </a:lnTo>
                    <a:lnTo>
                      <a:pt x="2381" y="785"/>
                    </a:lnTo>
                    <a:lnTo>
                      <a:pt x="2385" y="778"/>
                    </a:lnTo>
                    <a:lnTo>
                      <a:pt x="2389" y="776"/>
                    </a:lnTo>
                    <a:lnTo>
                      <a:pt x="2393" y="767"/>
                    </a:lnTo>
                    <a:lnTo>
                      <a:pt x="2397" y="764"/>
                    </a:lnTo>
                    <a:lnTo>
                      <a:pt x="2401" y="761"/>
                    </a:lnTo>
                    <a:lnTo>
                      <a:pt x="2405" y="758"/>
                    </a:lnTo>
                    <a:lnTo>
                      <a:pt x="2409" y="752"/>
                    </a:lnTo>
                    <a:lnTo>
                      <a:pt x="2413" y="741"/>
                    </a:lnTo>
                    <a:lnTo>
                      <a:pt x="2417" y="741"/>
                    </a:lnTo>
                    <a:lnTo>
                      <a:pt x="2421" y="734"/>
                    </a:lnTo>
                    <a:lnTo>
                      <a:pt x="2425" y="726"/>
                    </a:lnTo>
                    <a:lnTo>
                      <a:pt x="2428" y="720"/>
                    </a:lnTo>
                    <a:lnTo>
                      <a:pt x="2432" y="720"/>
                    </a:lnTo>
                    <a:lnTo>
                      <a:pt x="2436" y="712"/>
                    </a:lnTo>
                    <a:lnTo>
                      <a:pt x="2440" y="708"/>
                    </a:lnTo>
                    <a:lnTo>
                      <a:pt x="2444" y="700"/>
                    </a:lnTo>
                    <a:lnTo>
                      <a:pt x="2448" y="700"/>
                    </a:lnTo>
                    <a:lnTo>
                      <a:pt x="2452" y="689"/>
                    </a:lnTo>
                    <a:lnTo>
                      <a:pt x="2456" y="688"/>
                    </a:lnTo>
                    <a:lnTo>
                      <a:pt x="2460" y="679"/>
                    </a:lnTo>
                    <a:lnTo>
                      <a:pt x="2464" y="676"/>
                    </a:lnTo>
                    <a:lnTo>
                      <a:pt x="2468" y="672"/>
                    </a:lnTo>
                    <a:lnTo>
                      <a:pt x="2472" y="667"/>
                    </a:lnTo>
                    <a:lnTo>
                      <a:pt x="2476" y="663"/>
                    </a:lnTo>
                    <a:lnTo>
                      <a:pt x="2480" y="659"/>
                    </a:lnTo>
                    <a:lnTo>
                      <a:pt x="2484" y="653"/>
                    </a:lnTo>
                    <a:lnTo>
                      <a:pt x="2488" y="647"/>
                    </a:lnTo>
                    <a:lnTo>
                      <a:pt x="2492" y="645"/>
                    </a:lnTo>
                    <a:lnTo>
                      <a:pt x="2495" y="639"/>
                    </a:lnTo>
                    <a:lnTo>
                      <a:pt x="2499" y="634"/>
                    </a:lnTo>
                    <a:lnTo>
                      <a:pt x="2503" y="626"/>
                    </a:lnTo>
                    <a:lnTo>
                      <a:pt x="2507" y="623"/>
                    </a:lnTo>
                    <a:lnTo>
                      <a:pt x="2511" y="620"/>
                    </a:lnTo>
                    <a:lnTo>
                      <a:pt x="2515" y="612"/>
                    </a:lnTo>
                    <a:lnTo>
                      <a:pt x="2519" y="608"/>
                    </a:lnTo>
                    <a:lnTo>
                      <a:pt x="2523" y="606"/>
                    </a:lnTo>
                    <a:lnTo>
                      <a:pt x="2527" y="600"/>
                    </a:lnTo>
                    <a:lnTo>
                      <a:pt x="2531" y="595"/>
                    </a:lnTo>
                    <a:lnTo>
                      <a:pt x="2535" y="592"/>
                    </a:lnTo>
                    <a:lnTo>
                      <a:pt x="2539" y="588"/>
                    </a:lnTo>
                    <a:lnTo>
                      <a:pt x="2543" y="580"/>
                    </a:lnTo>
                    <a:lnTo>
                      <a:pt x="2547" y="580"/>
                    </a:lnTo>
                    <a:lnTo>
                      <a:pt x="2551" y="575"/>
                    </a:lnTo>
                    <a:lnTo>
                      <a:pt x="2555" y="569"/>
                    </a:lnTo>
                    <a:lnTo>
                      <a:pt x="2559" y="566"/>
                    </a:lnTo>
                    <a:lnTo>
                      <a:pt x="2562" y="560"/>
                    </a:lnTo>
                    <a:lnTo>
                      <a:pt x="2566" y="553"/>
                    </a:lnTo>
                    <a:lnTo>
                      <a:pt x="2570" y="551"/>
                    </a:lnTo>
                    <a:lnTo>
                      <a:pt x="2574" y="546"/>
                    </a:lnTo>
                    <a:lnTo>
                      <a:pt x="2578" y="542"/>
                    </a:lnTo>
                    <a:lnTo>
                      <a:pt x="2582" y="541"/>
                    </a:lnTo>
                    <a:lnTo>
                      <a:pt x="2586" y="534"/>
                    </a:lnTo>
                    <a:lnTo>
                      <a:pt x="2590" y="529"/>
                    </a:lnTo>
                    <a:lnTo>
                      <a:pt x="2594" y="522"/>
                    </a:lnTo>
                    <a:lnTo>
                      <a:pt x="2598" y="522"/>
                    </a:lnTo>
                    <a:lnTo>
                      <a:pt x="2602" y="517"/>
                    </a:lnTo>
                    <a:lnTo>
                      <a:pt x="2606" y="513"/>
                    </a:lnTo>
                    <a:lnTo>
                      <a:pt x="2610" y="507"/>
                    </a:lnTo>
                    <a:lnTo>
                      <a:pt x="2614" y="501"/>
                    </a:lnTo>
                    <a:lnTo>
                      <a:pt x="2618" y="498"/>
                    </a:lnTo>
                    <a:lnTo>
                      <a:pt x="2622" y="494"/>
                    </a:lnTo>
                    <a:lnTo>
                      <a:pt x="2626" y="491"/>
                    </a:lnTo>
                    <a:lnTo>
                      <a:pt x="2630" y="488"/>
                    </a:lnTo>
                    <a:lnTo>
                      <a:pt x="2633" y="480"/>
                    </a:lnTo>
                    <a:lnTo>
                      <a:pt x="2637" y="480"/>
                    </a:lnTo>
                    <a:lnTo>
                      <a:pt x="2641" y="474"/>
                    </a:lnTo>
                    <a:lnTo>
                      <a:pt x="2645" y="470"/>
                    </a:lnTo>
                    <a:lnTo>
                      <a:pt x="2649" y="468"/>
                    </a:lnTo>
                    <a:lnTo>
                      <a:pt x="2653" y="460"/>
                    </a:lnTo>
                    <a:lnTo>
                      <a:pt x="2657" y="460"/>
                    </a:lnTo>
                    <a:lnTo>
                      <a:pt x="2661" y="454"/>
                    </a:lnTo>
                    <a:lnTo>
                      <a:pt x="2665" y="453"/>
                    </a:lnTo>
                    <a:lnTo>
                      <a:pt x="2669" y="448"/>
                    </a:lnTo>
                    <a:lnTo>
                      <a:pt x="2673" y="442"/>
                    </a:lnTo>
                    <a:lnTo>
                      <a:pt x="2677" y="440"/>
                    </a:lnTo>
                    <a:lnTo>
                      <a:pt x="2681" y="439"/>
                    </a:lnTo>
                    <a:lnTo>
                      <a:pt x="2685" y="432"/>
                    </a:lnTo>
                    <a:lnTo>
                      <a:pt x="2689" y="424"/>
                    </a:lnTo>
                    <a:lnTo>
                      <a:pt x="2693" y="424"/>
                    </a:lnTo>
                    <a:lnTo>
                      <a:pt x="2697" y="421"/>
                    </a:lnTo>
                    <a:lnTo>
                      <a:pt x="2700" y="412"/>
                    </a:lnTo>
                    <a:lnTo>
                      <a:pt x="2704" y="417"/>
                    </a:lnTo>
                    <a:lnTo>
                      <a:pt x="2708" y="414"/>
                    </a:lnTo>
                    <a:lnTo>
                      <a:pt x="2712" y="407"/>
                    </a:lnTo>
                    <a:lnTo>
                      <a:pt x="2716" y="405"/>
                    </a:lnTo>
                    <a:lnTo>
                      <a:pt x="2720" y="400"/>
                    </a:lnTo>
                    <a:lnTo>
                      <a:pt x="2724" y="395"/>
                    </a:lnTo>
                    <a:lnTo>
                      <a:pt x="2728" y="392"/>
                    </a:lnTo>
                    <a:lnTo>
                      <a:pt x="2732" y="391"/>
                    </a:lnTo>
                    <a:lnTo>
                      <a:pt x="2736" y="382"/>
                    </a:lnTo>
                    <a:lnTo>
                      <a:pt x="2740" y="383"/>
                    </a:lnTo>
                    <a:lnTo>
                      <a:pt x="2744" y="376"/>
                    </a:lnTo>
                    <a:lnTo>
                      <a:pt x="2748" y="374"/>
                    </a:lnTo>
                    <a:lnTo>
                      <a:pt x="2752" y="374"/>
                    </a:lnTo>
                    <a:lnTo>
                      <a:pt x="2756" y="369"/>
                    </a:lnTo>
                    <a:lnTo>
                      <a:pt x="2760" y="363"/>
                    </a:lnTo>
                    <a:lnTo>
                      <a:pt x="2764" y="362"/>
                    </a:lnTo>
                    <a:lnTo>
                      <a:pt x="2767" y="356"/>
                    </a:lnTo>
                    <a:lnTo>
                      <a:pt x="2771" y="353"/>
                    </a:lnTo>
                    <a:lnTo>
                      <a:pt x="2775" y="351"/>
                    </a:lnTo>
                    <a:lnTo>
                      <a:pt x="2779" y="350"/>
                    </a:lnTo>
                    <a:lnTo>
                      <a:pt x="2783" y="345"/>
                    </a:lnTo>
                    <a:lnTo>
                      <a:pt x="2787" y="344"/>
                    </a:lnTo>
                    <a:lnTo>
                      <a:pt x="2791" y="338"/>
                    </a:lnTo>
                    <a:lnTo>
                      <a:pt x="2795" y="336"/>
                    </a:lnTo>
                    <a:lnTo>
                      <a:pt x="2799" y="332"/>
                    </a:lnTo>
                    <a:lnTo>
                      <a:pt x="2803" y="330"/>
                    </a:lnTo>
                    <a:lnTo>
                      <a:pt x="2807" y="328"/>
                    </a:lnTo>
                    <a:lnTo>
                      <a:pt x="2811" y="322"/>
                    </a:lnTo>
                    <a:lnTo>
                      <a:pt x="2815" y="320"/>
                    </a:lnTo>
                    <a:lnTo>
                      <a:pt x="2819" y="317"/>
                    </a:lnTo>
                    <a:lnTo>
                      <a:pt x="2823" y="318"/>
                    </a:lnTo>
                    <a:lnTo>
                      <a:pt x="2827" y="312"/>
                    </a:lnTo>
                    <a:lnTo>
                      <a:pt x="2831" y="309"/>
                    </a:lnTo>
                    <a:lnTo>
                      <a:pt x="2835" y="305"/>
                    </a:lnTo>
                    <a:lnTo>
                      <a:pt x="2838" y="302"/>
                    </a:lnTo>
                    <a:lnTo>
                      <a:pt x="2842" y="300"/>
                    </a:lnTo>
                    <a:lnTo>
                      <a:pt x="2846" y="296"/>
                    </a:lnTo>
                    <a:lnTo>
                      <a:pt x="2850" y="296"/>
                    </a:lnTo>
                    <a:lnTo>
                      <a:pt x="2854" y="292"/>
                    </a:lnTo>
                    <a:lnTo>
                      <a:pt x="2858" y="287"/>
                    </a:lnTo>
                    <a:lnTo>
                      <a:pt x="2862" y="286"/>
                    </a:lnTo>
                    <a:lnTo>
                      <a:pt x="2866" y="284"/>
                    </a:lnTo>
                    <a:lnTo>
                      <a:pt x="2870" y="281"/>
                    </a:lnTo>
                    <a:lnTo>
                      <a:pt x="2874" y="279"/>
                    </a:lnTo>
                    <a:lnTo>
                      <a:pt x="2878" y="275"/>
                    </a:lnTo>
                    <a:lnTo>
                      <a:pt x="2882" y="273"/>
                    </a:lnTo>
                    <a:lnTo>
                      <a:pt x="2886" y="267"/>
                    </a:lnTo>
                    <a:lnTo>
                      <a:pt x="2890" y="267"/>
                    </a:lnTo>
                    <a:lnTo>
                      <a:pt x="2894" y="263"/>
                    </a:lnTo>
                    <a:lnTo>
                      <a:pt x="2898" y="258"/>
                    </a:lnTo>
                    <a:lnTo>
                      <a:pt x="2902" y="257"/>
                    </a:lnTo>
                    <a:lnTo>
                      <a:pt x="2905" y="256"/>
                    </a:lnTo>
                    <a:lnTo>
                      <a:pt x="2909" y="251"/>
                    </a:lnTo>
                    <a:lnTo>
                      <a:pt x="2913" y="250"/>
                    </a:lnTo>
                    <a:lnTo>
                      <a:pt x="2917" y="247"/>
                    </a:lnTo>
                    <a:lnTo>
                      <a:pt x="2921" y="244"/>
                    </a:lnTo>
                    <a:lnTo>
                      <a:pt x="2925" y="243"/>
                    </a:lnTo>
                    <a:lnTo>
                      <a:pt x="2929" y="239"/>
                    </a:lnTo>
                    <a:lnTo>
                      <a:pt x="2933" y="238"/>
                    </a:lnTo>
                    <a:lnTo>
                      <a:pt x="2937" y="237"/>
                    </a:lnTo>
                    <a:lnTo>
                      <a:pt x="2941" y="234"/>
                    </a:lnTo>
                    <a:lnTo>
                      <a:pt x="2945" y="229"/>
                    </a:lnTo>
                    <a:lnTo>
                      <a:pt x="2949" y="227"/>
                    </a:lnTo>
                    <a:lnTo>
                      <a:pt x="2953" y="226"/>
                    </a:lnTo>
                    <a:lnTo>
                      <a:pt x="2957" y="225"/>
                    </a:lnTo>
                    <a:lnTo>
                      <a:pt x="2961" y="225"/>
                    </a:lnTo>
                    <a:lnTo>
                      <a:pt x="2965" y="216"/>
                    </a:lnTo>
                    <a:lnTo>
                      <a:pt x="2969" y="214"/>
                    </a:lnTo>
                    <a:lnTo>
                      <a:pt x="2973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8" name="Line 3280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29" name="Line 3281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0" name="Line 3282"/>
              <p:cNvSpPr>
                <a:spLocks noChangeShapeType="1"/>
              </p:cNvSpPr>
              <p:nvPr/>
            </p:nvSpPr>
            <p:spPr bwMode="auto">
              <a:xfrm flipV="1">
                <a:off x="307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1" name="Line 3283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2" name="Line 3284"/>
              <p:cNvSpPr>
                <a:spLocks noChangeShapeType="1"/>
              </p:cNvSpPr>
              <p:nvPr/>
            </p:nvSpPr>
            <p:spPr bwMode="auto">
              <a:xfrm flipV="1">
                <a:off x="3073" y="2014"/>
                <a:ext cx="3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3" name="Line 3285"/>
              <p:cNvSpPr>
                <a:spLocks noChangeShapeType="1"/>
              </p:cNvSpPr>
              <p:nvPr/>
            </p:nvSpPr>
            <p:spPr bwMode="auto">
              <a:xfrm>
                <a:off x="3076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4" name="Line 3286"/>
              <p:cNvSpPr>
                <a:spLocks noChangeShapeType="1"/>
              </p:cNvSpPr>
              <p:nvPr/>
            </p:nvSpPr>
            <p:spPr bwMode="auto">
              <a:xfrm flipV="1">
                <a:off x="308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5" name="Line 3287"/>
              <p:cNvSpPr>
                <a:spLocks noChangeShapeType="1"/>
              </p:cNvSpPr>
              <p:nvPr/>
            </p:nvSpPr>
            <p:spPr bwMode="auto">
              <a:xfrm>
                <a:off x="308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6" name="Line 3288"/>
              <p:cNvSpPr>
                <a:spLocks noChangeShapeType="1"/>
              </p:cNvSpPr>
              <p:nvPr/>
            </p:nvSpPr>
            <p:spPr bwMode="auto">
              <a:xfrm flipV="1">
                <a:off x="308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7" name="Freeform 3289"/>
              <p:cNvSpPr>
                <a:spLocks/>
              </p:cNvSpPr>
              <p:nvPr/>
            </p:nvSpPr>
            <p:spPr bwMode="auto">
              <a:xfrm flipV="1">
                <a:off x="3089" y="910"/>
                <a:ext cx="1724" cy="1106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91" y="20"/>
                  </a:cxn>
                  <a:cxn ang="0">
                    <a:pos x="138" y="39"/>
                  </a:cxn>
                  <a:cxn ang="0">
                    <a:pos x="185" y="64"/>
                  </a:cxn>
                  <a:cxn ang="0">
                    <a:pos x="233" y="95"/>
                  </a:cxn>
                  <a:cxn ang="0">
                    <a:pos x="280" y="137"/>
                  </a:cxn>
                  <a:cxn ang="0">
                    <a:pos x="327" y="192"/>
                  </a:cxn>
                  <a:cxn ang="0">
                    <a:pos x="375" y="253"/>
                  </a:cxn>
                  <a:cxn ang="0">
                    <a:pos x="422" y="325"/>
                  </a:cxn>
                  <a:cxn ang="0">
                    <a:pos x="469" y="404"/>
                  </a:cxn>
                  <a:cxn ang="0">
                    <a:pos x="517" y="491"/>
                  </a:cxn>
                  <a:cxn ang="0">
                    <a:pos x="564" y="585"/>
                  </a:cxn>
                  <a:cxn ang="0">
                    <a:pos x="611" y="686"/>
                  </a:cxn>
                  <a:cxn ang="0">
                    <a:pos x="659" y="791"/>
                  </a:cxn>
                  <a:cxn ang="0">
                    <a:pos x="706" y="896"/>
                  </a:cxn>
                  <a:cxn ang="0">
                    <a:pos x="753" y="1003"/>
                  </a:cxn>
                  <a:cxn ang="0">
                    <a:pos x="801" y="1112"/>
                  </a:cxn>
                  <a:cxn ang="0">
                    <a:pos x="848" y="1216"/>
                  </a:cxn>
                  <a:cxn ang="0">
                    <a:pos x="895" y="1318"/>
                  </a:cxn>
                  <a:cxn ang="0">
                    <a:pos x="942" y="1420"/>
                  </a:cxn>
                  <a:cxn ang="0">
                    <a:pos x="990" y="1509"/>
                  </a:cxn>
                  <a:cxn ang="0">
                    <a:pos x="1037" y="1589"/>
                  </a:cxn>
                  <a:cxn ang="0">
                    <a:pos x="1084" y="1661"/>
                  </a:cxn>
                  <a:cxn ang="0">
                    <a:pos x="1132" y="1732"/>
                  </a:cxn>
                  <a:cxn ang="0">
                    <a:pos x="1179" y="1787"/>
                  </a:cxn>
                  <a:cxn ang="0">
                    <a:pos x="1226" y="1834"/>
                  </a:cxn>
                  <a:cxn ang="0">
                    <a:pos x="1274" y="1870"/>
                  </a:cxn>
                  <a:cxn ang="0">
                    <a:pos x="1321" y="1897"/>
                  </a:cxn>
                  <a:cxn ang="0">
                    <a:pos x="1368" y="1916"/>
                  </a:cxn>
                  <a:cxn ang="0">
                    <a:pos x="1416" y="1917"/>
                  </a:cxn>
                  <a:cxn ang="0">
                    <a:pos x="1463" y="1914"/>
                  </a:cxn>
                  <a:cxn ang="0">
                    <a:pos x="1510" y="1902"/>
                  </a:cxn>
                  <a:cxn ang="0">
                    <a:pos x="1557" y="1881"/>
                  </a:cxn>
                  <a:cxn ang="0">
                    <a:pos x="1605" y="1849"/>
                  </a:cxn>
                  <a:cxn ang="0">
                    <a:pos x="1652" y="1810"/>
                  </a:cxn>
                  <a:cxn ang="0">
                    <a:pos x="1699" y="1767"/>
                  </a:cxn>
                  <a:cxn ang="0">
                    <a:pos x="1747" y="1716"/>
                  </a:cxn>
                  <a:cxn ang="0">
                    <a:pos x="1794" y="1662"/>
                  </a:cxn>
                  <a:cxn ang="0">
                    <a:pos x="1841" y="1601"/>
                  </a:cxn>
                  <a:cxn ang="0">
                    <a:pos x="1889" y="1538"/>
                  </a:cxn>
                  <a:cxn ang="0">
                    <a:pos x="1936" y="1472"/>
                  </a:cxn>
                  <a:cxn ang="0">
                    <a:pos x="1983" y="1401"/>
                  </a:cxn>
                  <a:cxn ang="0">
                    <a:pos x="2031" y="1330"/>
                  </a:cxn>
                  <a:cxn ang="0">
                    <a:pos x="2078" y="1262"/>
                  </a:cxn>
                  <a:cxn ang="0">
                    <a:pos x="2125" y="1184"/>
                  </a:cxn>
                  <a:cxn ang="0">
                    <a:pos x="2172" y="1110"/>
                  </a:cxn>
                  <a:cxn ang="0">
                    <a:pos x="2220" y="1043"/>
                  </a:cxn>
                  <a:cxn ang="0">
                    <a:pos x="2267" y="973"/>
                  </a:cxn>
                  <a:cxn ang="0">
                    <a:pos x="2314" y="900"/>
                  </a:cxn>
                  <a:cxn ang="0">
                    <a:pos x="2362" y="834"/>
                  </a:cxn>
                  <a:cxn ang="0">
                    <a:pos x="2409" y="768"/>
                  </a:cxn>
                  <a:cxn ang="0">
                    <a:pos x="2456" y="712"/>
                  </a:cxn>
                  <a:cxn ang="0">
                    <a:pos x="2504" y="647"/>
                  </a:cxn>
                  <a:cxn ang="0">
                    <a:pos x="2551" y="594"/>
                  </a:cxn>
                  <a:cxn ang="0">
                    <a:pos x="2598" y="539"/>
                  </a:cxn>
                  <a:cxn ang="0">
                    <a:pos x="2646" y="485"/>
                  </a:cxn>
                  <a:cxn ang="0">
                    <a:pos x="2693" y="442"/>
                  </a:cxn>
                  <a:cxn ang="0">
                    <a:pos x="2740" y="396"/>
                  </a:cxn>
                  <a:cxn ang="0">
                    <a:pos x="2787" y="356"/>
                  </a:cxn>
                  <a:cxn ang="0">
                    <a:pos x="2835" y="316"/>
                  </a:cxn>
                  <a:cxn ang="0">
                    <a:pos x="2882" y="282"/>
                  </a:cxn>
                  <a:cxn ang="0">
                    <a:pos x="2929" y="249"/>
                  </a:cxn>
                  <a:cxn ang="0">
                    <a:pos x="2977" y="218"/>
                  </a:cxn>
                </a:cxnLst>
                <a:rect l="0" t="0" r="r" b="b"/>
                <a:pathLst>
                  <a:path w="2993" h="1920">
                    <a:moveTo>
                      <a:pt x="0" y="1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4" y="4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44" y="8"/>
                    </a:lnTo>
                    <a:lnTo>
                      <a:pt x="48" y="12"/>
                    </a:lnTo>
                    <a:lnTo>
                      <a:pt x="51" y="12"/>
                    </a:lnTo>
                    <a:lnTo>
                      <a:pt x="55" y="13"/>
                    </a:lnTo>
                    <a:lnTo>
                      <a:pt x="59" y="11"/>
                    </a:lnTo>
                    <a:lnTo>
                      <a:pt x="63" y="13"/>
                    </a:lnTo>
                    <a:lnTo>
                      <a:pt x="67" y="12"/>
                    </a:lnTo>
                    <a:lnTo>
                      <a:pt x="71" y="11"/>
                    </a:lnTo>
                    <a:lnTo>
                      <a:pt x="75" y="15"/>
                    </a:lnTo>
                    <a:lnTo>
                      <a:pt x="79" y="18"/>
                    </a:lnTo>
                    <a:lnTo>
                      <a:pt x="83" y="18"/>
                    </a:lnTo>
                    <a:lnTo>
                      <a:pt x="87" y="21"/>
                    </a:lnTo>
                    <a:lnTo>
                      <a:pt x="91" y="20"/>
                    </a:lnTo>
                    <a:lnTo>
                      <a:pt x="95" y="21"/>
                    </a:lnTo>
                    <a:lnTo>
                      <a:pt x="99" y="20"/>
                    </a:lnTo>
                    <a:lnTo>
                      <a:pt x="103" y="23"/>
                    </a:lnTo>
                    <a:lnTo>
                      <a:pt x="107" y="25"/>
                    </a:lnTo>
                    <a:lnTo>
                      <a:pt x="111" y="30"/>
                    </a:lnTo>
                    <a:lnTo>
                      <a:pt x="115" y="30"/>
                    </a:lnTo>
                    <a:lnTo>
                      <a:pt x="118" y="32"/>
                    </a:lnTo>
                    <a:lnTo>
                      <a:pt x="122" y="30"/>
                    </a:lnTo>
                    <a:lnTo>
                      <a:pt x="126" y="30"/>
                    </a:lnTo>
                    <a:lnTo>
                      <a:pt x="130" y="35"/>
                    </a:lnTo>
                    <a:lnTo>
                      <a:pt x="134" y="37"/>
                    </a:lnTo>
                    <a:lnTo>
                      <a:pt x="138" y="39"/>
                    </a:lnTo>
                    <a:lnTo>
                      <a:pt x="142" y="38"/>
                    </a:lnTo>
                    <a:lnTo>
                      <a:pt x="146" y="44"/>
                    </a:lnTo>
                    <a:lnTo>
                      <a:pt x="150" y="45"/>
                    </a:lnTo>
                    <a:lnTo>
                      <a:pt x="154" y="44"/>
                    </a:lnTo>
                    <a:lnTo>
                      <a:pt x="158" y="48"/>
                    </a:lnTo>
                    <a:lnTo>
                      <a:pt x="162" y="49"/>
                    </a:lnTo>
                    <a:lnTo>
                      <a:pt x="166" y="49"/>
                    </a:lnTo>
                    <a:lnTo>
                      <a:pt x="170" y="54"/>
                    </a:lnTo>
                    <a:lnTo>
                      <a:pt x="174" y="55"/>
                    </a:lnTo>
                    <a:lnTo>
                      <a:pt x="178" y="59"/>
                    </a:lnTo>
                    <a:lnTo>
                      <a:pt x="182" y="61"/>
                    </a:lnTo>
                    <a:lnTo>
                      <a:pt x="185" y="64"/>
                    </a:lnTo>
                    <a:lnTo>
                      <a:pt x="189" y="62"/>
                    </a:lnTo>
                    <a:lnTo>
                      <a:pt x="193" y="70"/>
                    </a:lnTo>
                    <a:lnTo>
                      <a:pt x="197" y="66"/>
                    </a:lnTo>
                    <a:lnTo>
                      <a:pt x="201" y="73"/>
                    </a:lnTo>
                    <a:lnTo>
                      <a:pt x="205" y="74"/>
                    </a:lnTo>
                    <a:lnTo>
                      <a:pt x="209" y="78"/>
                    </a:lnTo>
                    <a:lnTo>
                      <a:pt x="213" y="79"/>
                    </a:lnTo>
                    <a:lnTo>
                      <a:pt x="217" y="86"/>
                    </a:lnTo>
                    <a:lnTo>
                      <a:pt x="221" y="86"/>
                    </a:lnTo>
                    <a:lnTo>
                      <a:pt x="225" y="90"/>
                    </a:lnTo>
                    <a:lnTo>
                      <a:pt x="229" y="91"/>
                    </a:lnTo>
                    <a:lnTo>
                      <a:pt x="233" y="95"/>
                    </a:lnTo>
                    <a:lnTo>
                      <a:pt x="237" y="98"/>
                    </a:lnTo>
                    <a:lnTo>
                      <a:pt x="241" y="103"/>
                    </a:lnTo>
                    <a:lnTo>
                      <a:pt x="245" y="104"/>
                    </a:lnTo>
                    <a:lnTo>
                      <a:pt x="249" y="108"/>
                    </a:lnTo>
                    <a:lnTo>
                      <a:pt x="253" y="112"/>
                    </a:lnTo>
                    <a:lnTo>
                      <a:pt x="256" y="114"/>
                    </a:lnTo>
                    <a:lnTo>
                      <a:pt x="260" y="120"/>
                    </a:lnTo>
                    <a:lnTo>
                      <a:pt x="264" y="124"/>
                    </a:lnTo>
                    <a:lnTo>
                      <a:pt x="268" y="125"/>
                    </a:lnTo>
                    <a:lnTo>
                      <a:pt x="272" y="131"/>
                    </a:lnTo>
                    <a:lnTo>
                      <a:pt x="276" y="133"/>
                    </a:lnTo>
                    <a:lnTo>
                      <a:pt x="280" y="137"/>
                    </a:lnTo>
                    <a:lnTo>
                      <a:pt x="284" y="141"/>
                    </a:lnTo>
                    <a:lnTo>
                      <a:pt x="288" y="149"/>
                    </a:lnTo>
                    <a:lnTo>
                      <a:pt x="292" y="151"/>
                    </a:lnTo>
                    <a:lnTo>
                      <a:pt x="296" y="156"/>
                    </a:lnTo>
                    <a:lnTo>
                      <a:pt x="300" y="160"/>
                    </a:lnTo>
                    <a:lnTo>
                      <a:pt x="304" y="166"/>
                    </a:lnTo>
                    <a:lnTo>
                      <a:pt x="308" y="167"/>
                    </a:lnTo>
                    <a:lnTo>
                      <a:pt x="312" y="176"/>
                    </a:lnTo>
                    <a:lnTo>
                      <a:pt x="316" y="177"/>
                    </a:lnTo>
                    <a:lnTo>
                      <a:pt x="320" y="180"/>
                    </a:lnTo>
                    <a:lnTo>
                      <a:pt x="323" y="185"/>
                    </a:lnTo>
                    <a:lnTo>
                      <a:pt x="327" y="192"/>
                    </a:lnTo>
                    <a:lnTo>
                      <a:pt x="331" y="196"/>
                    </a:lnTo>
                    <a:lnTo>
                      <a:pt x="335" y="198"/>
                    </a:lnTo>
                    <a:lnTo>
                      <a:pt x="339" y="204"/>
                    </a:lnTo>
                    <a:lnTo>
                      <a:pt x="343" y="212"/>
                    </a:lnTo>
                    <a:lnTo>
                      <a:pt x="347" y="219"/>
                    </a:lnTo>
                    <a:lnTo>
                      <a:pt x="351" y="221"/>
                    </a:lnTo>
                    <a:lnTo>
                      <a:pt x="355" y="225"/>
                    </a:lnTo>
                    <a:lnTo>
                      <a:pt x="359" y="235"/>
                    </a:lnTo>
                    <a:lnTo>
                      <a:pt x="363" y="238"/>
                    </a:lnTo>
                    <a:lnTo>
                      <a:pt x="367" y="243"/>
                    </a:lnTo>
                    <a:lnTo>
                      <a:pt x="371" y="247"/>
                    </a:lnTo>
                    <a:lnTo>
                      <a:pt x="375" y="253"/>
                    </a:lnTo>
                    <a:lnTo>
                      <a:pt x="379" y="257"/>
                    </a:lnTo>
                    <a:lnTo>
                      <a:pt x="383" y="266"/>
                    </a:lnTo>
                    <a:lnTo>
                      <a:pt x="387" y="269"/>
                    </a:lnTo>
                    <a:lnTo>
                      <a:pt x="390" y="279"/>
                    </a:lnTo>
                    <a:lnTo>
                      <a:pt x="394" y="282"/>
                    </a:lnTo>
                    <a:lnTo>
                      <a:pt x="398" y="289"/>
                    </a:lnTo>
                    <a:lnTo>
                      <a:pt x="402" y="292"/>
                    </a:lnTo>
                    <a:lnTo>
                      <a:pt x="406" y="296"/>
                    </a:lnTo>
                    <a:lnTo>
                      <a:pt x="410" y="303"/>
                    </a:lnTo>
                    <a:lnTo>
                      <a:pt x="414" y="313"/>
                    </a:lnTo>
                    <a:lnTo>
                      <a:pt x="418" y="318"/>
                    </a:lnTo>
                    <a:lnTo>
                      <a:pt x="422" y="325"/>
                    </a:lnTo>
                    <a:lnTo>
                      <a:pt x="426" y="329"/>
                    </a:lnTo>
                    <a:lnTo>
                      <a:pt x="430" y="336"/>
                    </a:lnTo>
                    <a:lnTo>
                      <a:pt x="434" y="342"/>
                    </a:lnTo>
                    <a:lnTo>
                      <a:pt x="438" y="349"/>
                    </a:lnTo>
                    <a:lnTo>
                      <a:pt x="442" y="355"/>
                    </a:lnTo>
                    <a:lnTo>
                      <a:pt x="446" y="360"/>
                    </a:lnTo>
                    <a:lnTo>
                      <a:pt x="450" y="369"/>
                    </a:lnTo>
                    <a:lnTo>
                      <a:pt x="454" y="376"/>
                    </a:lnTo>
                    <a:lnTo>
                      <a:pt x="458" y="382"/>
                    </a:lnTo>
                    <a:lnTo>
                      <a:pt x="461" y="390"/>
                    </a:lnTo>
                    <a:lnTo>
                      <a:pt x="465" y="397"/>
                    </a:lnTo>
                    <a:lnTo>
                      <a:pt x="469" y="404"/>
                    </a:lnTo>
                    <a:lnTo>
                      <a:pt x="473" y="408"/>
                    </a:lnTo>
                    <a:lnTo>
                      <a:pt x="477" y="415"/>
                    </a:lnTo>
                    <a:lnTo>
                      <a:pt x="481" y="422"/>
                    </a:lnTo>
                    <a:lnTo>
                      <a:pt x="485" y="433"/>
                    </a:lnTo>
                    <a:lnTo>
                      <a:pt x="489" y="441"/>
                    </a:lnTo>
                    <a:lnTo>
                      <a:pt x="493" y="445"/>
                    </a:lnTo>
                    <a:lnTo>
                      <a:pt x="497" y="454"/>
                    </a:lnTo>
                    <a:lnTo>
                      <a:pt x="501" y="460"/>
                    </a:lnTo>
                    <a:lnTo>
                      <a:pt x="505" y="469"/>
                    </a:lnTo>
                    <a:lnTo>
                      <a:pt x="509" y="478"/>
                    </a:lnTo>
                    <a:lnTo>
                      <a:pt x="513" y="480"/>
                    </a:lnTo>
                    <a:lnTo>
                      <a:pt x="517" y="491"/>
                    </a:lnTo>
                    <a:lnTo>
                      <a:pt x="521" y="498"/>
                    </a:lnTo>
                    <a:lnTo>
                      <a:pt x="525" y="504"/>
                    </a:lnTo>
                    <a:lnTo>
                      <a:pt x="528" y="512"/>
                    </a:lnTo>
                    <a:lnTo>
                      <a:pt x="532" y="522"/>
                    </a:lnTo>
                    <a:lnTo>
                      <a:pt x="536" y="528"/>
                    </a:lnTo>
                    <a:lnTo>
                      <a:pt x="540" y="536"/>
                    </a:lnTo>
                    <a:lnTo>
                      <a:pt x="544" y="545"/>
                    </a:lnTo>
                    <a:lnTo>
                      <a:pt x="548" y="553"/>
                    </a:lnTo>
                    <a:lnTo>
                      <a:pt x="552" y="561"/>
                    </a:lnTo>
                    <a:lnTo>
                      <a:pt x="556" y="569"/>
                    </a:lnTo>
                    <a:lnTo>
                      <a:pt x="560" y="578"/>
                    </a:lnTo>
                    <a:lnTo>
                      <a:pt x="564" y="585"/>
                    </a:lnTo>
                    <a:lnTo>
                      <a:pt x="568" y="591"/>
                    </a:lnTo>
                    <a:lnTo>
                      <a:pt x="572" y="602"/>
                    </a:lnTo>
                    <a:lnTo>
                      <a:pt x="576" y="608"/>
                    </a:lnTo>
                    <a:lnTo>
                      <a:pt x="580" y="618"/>
                    </a:lnTo>
                    <a:lnTo>
                      <a:pt x="584" y="624"/>
                    </a:lnTo>
                    <a:lnTo>
                      <a:pt x="588" y="633"/>
                    </a:lnTo>
                    <a:lnTo>
                      <a:pt x="592" y="641"/>
                    </a:lnTo>
                    <a:lnTo>
                      <a:pt x="596" y="649"/>
                    </a:lnTo>
                    <a:lnTo>
                      <a:pt x="599" y="659"/>
                    </a:lnTo>
                    <a:lnTo>
                      <a:pt x="603" y="666"/>
                    </a:lnTo>
                    <a:lnTo>
                      <a:pt x="607" y="680"/>
                    </a:lnTo>
                    <a:lnTo>
                      <a:pt x="611" y="686"/>
                    </a:lnTo>
                    <a:lnTo>
                      <a:pt x="615" y="695"/>
                    </a:lnTo>
                    <a:lnTo>
                      <a:pt x="619" y="701"/>
                    </a:lnTo>
                    <a:lnTo>
                      <a:pt x="623" y="713"/>
                    </a:lnTo>
                    <a:lnTo>
                      <a:pt x="627" y="718"/>
                    </a:lnTo>
                    <a:lnTo>
                      <a:pt x="631" y="728"/>
                    </a:lnTo>
                    <a:lnTo>
                      <a:pt x="635" y="739"/>
                    </a:lnTo>
                    <a:lnTo>
                      <a:pt x="639" y="748"/>
                    </a:lnTo>
                    <a:lnTo>
                      <a:pt x="643" y="753"/>
                    </a:lnTo>
                    <a:lnTo>
                      <a:pt x="647" y="763"/>
                    </a:lnTo>
                    <a:lnTo>
                      <a:pt x="651" y="774"/>
                    </a:lnTo>
                    <a:lnTo>
                      <a:pt x="655" y="783"/>
                    </a:lnTo>
                    <a:lnTo>
                      <a:pt x="659" y="791"/>
                    </a:lnTo>
                    <a:lnTo>
                      <a:pt x="663" y="796"/>
                    </a:lnTo>
                    <a:lnTo>
                      <a:pt x="666" y="807"/>
                    </a:lnTo>
                    <a:lnTo>
                      <a:pt x="670" y="816"/>
                    </a:lnTo>
                    <a:lnTo>
                      <a:pt x="674" y="825"/>
                    </a:lnTo>
                    <a:lnTo>
                      <a:pt x="678" y="834"/>
                    </a:lnTo>
                    <a:lnTo>
                      <a:pt x="682" y="843"/>
                    </a:lnTo>
                    <a:lnTo>
                      <a:pt x="686" y="854"/>
                    </a:lnTo>
                    <a:lnTo>
                      <a:pt x="690" y="863"/>
                    </a:lnTo>
                    <a:lnTo>
                      <a:pt x="694" y="867"/>
                    </a:lnTo>
                    <a:lnTo>
                      <a:pt x="698" y="878"/>
                    </a:lnTo>
                    <a:lnTo>
                      <a:pt x="702" y="885"/>
                    </a:lnTo>
                    <a:lnTo>
                      <a:pt x="706" y="896"/>
                    </a:lnTo>
                    <a:lnTo>
                      <a:pt x="710" y="907"/>
                    </a:lnTo>
                    <a:lnTo>
                      <a:pt x="714" y="914"/>
                    </a:lnTo>
                    <a:lnTo>
                      <a:pt x="718" y="922"/>
                    </a:lnTo>
                    <a:lnTo>
                      <a:pt x="722" y="931"/>
                    </a:lnTo>
                    <a:lnTo>
                      <a:pt x="726" y="940"/>
                    </a:lnTo>
                    <a:lnTo>
                      <a:pt x="730" y="953"/>
                    </a:lnTo>
                    <a:lnTo>
                      <a:pt x="733" y="959"/>
                    </a:lnTo>
                    <a:lnTo>
                      <a:pt x="737" y="968"/>
                    </a:lnTo>
                    <a:lnTo>
                      <a:pt x="741" y="974"/>
                    </a:lnTo>
                    <a:lnTo>
                      <a:pt x="745" y="991"/>
                    </a:lnTo>
                    <a:lnTo>
                      <a:pt x="749" y="995"/>
                    </a:lnTo>
                    <a:lnTo>
                      <a:pt x="753" y="1003"/>
                    </a:lnTo>
                    <a:lnTo>
                      <a:pt x="757" y="1013"/>
                    </a:lnTo>
                    <a:lnTo>
                      <a:pt x="761" y="1022"/>
                    </a:lnTo>
                    <a:lnTo>
                      <a:pt x="765" y="1032"/>
                    </a:lnTo>
                    <a:lnTo>
                      <a:pt x="769" y="1039"/>
                    </a:lnTo>
                    <a:lnTo>
                      <a:pt x="773" y="1050"/>
                    </a:lnTo>
                    <a:lnTo>
                      <a:pt x="777" y="1059"/>
                    </a:lnTo>
                    <a:lnTo>
                      <a:pt x="781" y="1067"/>
                    </a:lnTo>
                    <a:lnTo>
                      <a:pt x="785" y="1074"/>
                    </a:lnTo>
                    <a:lnTo>
                      <a:pt x="789" y="1085"/>
                    </a:lnTo>
                    <a:lnTo>
                      <a:pt x="793" y="1092"/>
                    </a:lnTo>
                    <a:lnTo>
                      <a:pt x="797" y="1101"/>
                    </a:lnTo>
                    <a:lnTo>
                      <a:pt x="801" y="1112"/>
                    </a:lnTo>
                    <a:lnTo>
                      <a:pt x="804" y="1122"/>
                    </a:lnTo>
                    <a:lnTo>
                      <a:pt x="808" y="1130"/>
                    </a:lnTo>
                    <a:lnTo>
                      <a:pt x="812" y="1136"/>
                    </a:lnTo>
                    <a:lnTo>
                      <a:pt x="816" y="1146"/>
                    </a:lnTo>
                    <a:lnTo>
                      <a:pt x="820" y="1157"/>
                    </a:lnTo>
                    <a:lnTo>
                      <a:pt x="824" y="1162"/>
                    </a:lnTo>
                    <a:lnTo>
                      <a:pt x="828" y="1174"/>
                    </a:lnTo>
                    <a:lnTo>
                      <a:pt x="832" y="1183"/>
                    </a:lnTo>
                    <a:lnTo>
                      <a:pt x="836" y="1192"/>
                    </a:lnTo>
                    <a:lnTo>
                      <a:pt x="840" y="1202"/>
                    </a:lnTo>
                    <a:lnTo>
                      <a:pt x="844" y="1208"/>
                    </a:lnTo>
                    <a:lnTo>
                      <a:pt x="848" y="1216"/>
                    </a:lnTo>
                    <a:lnTo>
                      <a:pt x="852" y="1225"/>
                    </a:lnTo>
                    <a:lnTo>
                      <a:pt x="856" y="1234"/>
                    </a:lnTo>
                    <a:lnTo>
                      <a:pt x="860" y="1244"/>
                    </a:lnTo>
                    <a:lnTo>
                      <a:pt x="864" y="1254"/>
                    </a:lnTo>
                    <a:lnTo>
                      <a:pt x="868" y="1260"/>
                    </a:lnTo>
                    <a:lnTo>
                      <a:pt x="871" y="1269"/>
                    </a:lnTo>
                    <a:lnTo>
                      <a:pt x="875" y="1273"/>
                    </a:lnTo>
                    <a:lnTo>
                      <a:pt x="879" y="1289"/>
                    </a:lnTo>
                    <a:lnTo>
                      <a:pt x="883" y="1293"/>
                    </a:lnTo>
                    <a:lnTo>
                      <a:pt x="887" y="1301"/>
                    </a:lnTo>
                    <a:lnTo>
                      <a:pt x="891" y="1307"/>
                    </a:lnTo>
                    <a:lnTo>
                      <a:pt x="895" y="1318"/>
                    </a:lnTo>
                    <a:lnTo>
                      <a:pt x="899" y="1328"/>
                    </a:lnTo>
                    <a:lnTo>
                      <a:pt x="903" y="1333"/>
                    </a:lnTo>
                    <a:lnTo>
                      <a:pt x="907" y="1342"/>
                    </a:lnTo>
                    <a:lnTo>
                      <a:pt x="911" y="1355"/>
                    </a:lnTo>
                    <a:lnTo>
                      <a:pt x="915" y="1365"/>
                    </a:lnTo>
                    <a:lnTo>
                      <a:pt x="919" y="1371"/>
                    </a:lnTo>
                    <a:lnTo>
                      <a:pt x="923" y="1378"/>
                    </a:lnTo>
                    <a:lnTo>
                      <a:pt x="927" y="1385"/>
                    </a:lnTo>
                    <a:lnTo>
                      <a:pt x="931" y="1393"/>
                    </a:lnTo>
                    <a:lnTo>
                      <a:pt x="935" y="1399"/>
                    </a:lnTo>
                    <a:lnTo>
                      <a:pt x="938" y="1409"/>
                    </a:lnTo>
                    <a:lnTo>
                      <a:pt x="942" y="1420"/>
                    </a:lnTo>
                    <a:lnTo>
                      <a:pt x="946" y="1425"/>
                    </a:lnTo>
                    <a:lnTo>
                      <a:pt x="950" y="1431"/>
                    </a:lnTo>
                    <a:lnTo>
                      <a:pt x="954" y="1440"/>
                    </a:lnTo>
                    <a:lnTo>
                      <a:pt x="958" y="1446"/>
                    </a:lnTo>
                    <a:lnTo>
                      <a:pt x="962" y="1454"/>
                    </a:lnTo>
                    <a:lnTo>
                      <a:pt x="966" y="1468"/>
                    </a:lnTo>
                    <a:lnTo>
                      <a:pt x="970" y="1469"/>
                    </a:lnTo>
                    <a:lnTo>
                      <a:pt x="974" y="1479"/>
                    </a:lnTo>
                    <a:lnTo>
                      <a:pt x="978" y="1487"/>
                    </a:lnTo>
                    <a:lnTo>
                      <a:pt x="982" y="1491"/>
                    </a:lnTo>
                    <a:lnTo>
                      <a:pt x="986" y="1502"/>
                    </a:lnTo>
                    <a:lnTo>
                      <a:pt x="990" y="1509"/>
                    </a:lnTo>
                    <a:lnTo>
                      <a:pt x="994" y="1513"/>
                    </a:lnTo>
                    <a:lnTo>
                      <a:pt x="998" y="1518"/>
                    </a:lnTo>
                    <a:lnTo>
                      <a:pt x="1002" y="1528"/>
                    </a:lnTo>
                    <a:lnTo>
                      <a:pt x="1006" y="1534"/>
                    </a:lnTo>
                    <a:lnTo>
                      <a:pt x="1009" y="1542"/>
                    </a:lnTo>
                    <a:lnTo>
                      <a:pt x="1013" y="1549"/>
                    </a:lnTo>
                    <a:lnTo>
                      <a:pt x="1017" y="1555"/>
                    </a:lnTo>
                    <a:lnTo>
                      <a:pt x="1021" y="1562"/>
                    </a:lnTo>
                    <a:lnTo>
                      <a:pt x="1025" y="1568"/>
                    </a:lnTo>
                    <a:lnTo>
                      <a:pt x="1029" y="1575"/>
                    </a:lnTo>
                    <a:lnTo>
                      <a:pt x="1033" y="1585"/>
                    </a:lnTo>
                    <a:lnTo>
                      <a:pt x="1037" y="1589"/>
                    </a:lnTo>
                    <a:lnTo>
                      <a:pt x="1041" y="1595"/>
                    </a:lnTo>
                    <a:lnTo>
                      <a:pt x="1045" y="1597"/>
                    </a:lnTo>
                    <a:lnTo>
                      <a:pt x="1049" y="1605"/>
                    </a:lnTo>
                    <a:lnTo>
                      <a:pt x="1053" y="1611"/>
                    </a:lnTo>
                    <a:lnTo>
                      <a:pt x="1057" y="1620"/>
                    </a:lnTo>
                    <a:lnTo>
                      <a:pt x="1061" y="1630"/>
                    </a:lnTo>
                    <a:lnTo>
                      <a:pt x="1065" y="1637"/>
                    </a:lnTo>
                    <a:lnTo>
                      <a:pt x="1069" y="1637"/>
                    </a:lnTo>
                    <a:lnTo>
                      <a:pt x="1073" y="1648"/>
                    </a:lnTo>
                    <a:lnTo>
                      <a:pt x="1076" y="1652"/>
                    </a:lnTo>
                    <a:lnTo>
                      <a:pt x="1080" y="1661"/>
                    </a:lnTo>
                    <a:lnTo>
                      <a:pt x="1084" y="1661"/>
                    </a:lnTo>
                    <a:lnTo>
                      <a:pt x="1088" y="1673"/>
                    </a:lnTo>
                    <a:lnTo>
                      <a:pt x="1092" y="1673"/>
                    </a:lnTo>
                    <a:lnTo>
                      <a:pt x="1096" y="1680"/>
                    </a:lnTo>
                    <a:lnTo>
                      <a:pt x="1100" y="1687"/>
                    </a:lnTo>
                    <a:lnTo>
                      <a:pt x="1104" y="1693"/>
                    </a:lnTo>
                    <a:lnTo>
                      <a:pt x="1108" y="1699"/>
                    </a:lnTo>
                    <a:lnTo>
                      <a:pt x="1112" y="1707"/>
                    </a:lnTo>
                    <a:lnTo>
                      <a:pt x="1116" y="1713"/>
                    </a:lnTo>
                    <a:lnTo>
                      <a:pt x="1120" y="1714"/>
                    </a:lnTo>
                    <a:lnTo>
                      <a:pt x="1124" y="1717"/>
                    </a:lnTo>
                    <a:lnTo>
                      <a:pt x="1128" y="1726"/>
                    </a:lnTo>
                    <a:lnTo>
                      <a:pt x="1132" y="1732"/>
                    </a:lnTo>
                    <a:lnTo>
                      <a:pt x="1136" y="1737"/>
                    </a:lnTo>
                    <a:lnTo>
                      <a:pt x="1140" y="1738"/>
                    </a:lnTo>
                    <a:lnTo>
                      <a:pt x="1144" y="1742"/>
                    </a:lnTo>
                    <a:lnTo>
                      <a:pt x="1147" y="1749"/>
                    </a:lnTo>
                    <a:lnTo>
                      <a:pt x="1151" y="1758"/>
                    </a:lnTo>
                    <a:lnTo>
                      <a:pt x="1155" y="1758"/>
                    </a:lnTo>
                    <a:lnTo>
                      <a:pt x="1159" y="1763"/>
                    </a:lnTo>
                    <a:lnTo>
                      <a:pt x="1163" y="1767"/>
                    </a:lnTo>
                    <a:lnTo>
                      <a:pt x="1167" y="1769"/>
                    </a:lnTo>
                    <a:lnTo>
                      <a:pt x="1171" y="1778"/>
                    </a:lnTo>
                    <a:lnTo>
                      <a:pt x="1175" y="1784"/>
                    </a:lnTo>
                    <a:lnTo>
                      <a:pt x="1179" y="1787"/>
                    </a:lnTo>
                    <a:lnTo>
                      <a:pt x="1183" y="1792"/>
                    </a:lnTo>
                    <a:lnTo>
                      <a:pt x="1187" y="1798"/>
                    </a:lnTo>
                    <a:lnTo>
                      <a:pt x="1191" y="1799"/>
                    </a:lnTo>
                    <a:lnTo>
                      <a:pt x="1195" y="1805"/>
                    </a:lnTo>
                    <a:lnTo>
                      <a:pt x="1199" y="1810"/>
                    </a:lnTo>
                    <a:lnTo>
                      <a:pt x="1203" y="1814"/>
                    </a:lnTo>
                    <a:lnTo>
                      <a:pt x="1207" y="1815"/>
                    </a:lnTo>
                    <a:lnTo>
                      <a:pt x="1211" y="1819"/>
                    </a:lnTo>
                    <a:lnTo>
                      <a:pt x="1214" y="1825"/>
                    </a:lnTo>
                    <a:lnTo>
                      <a:pt x="1218" y="1831"/>
                    </a:lnTo>
                    <a:lnTo>
                      <a:pt x="1222" y="1830"/>
                    </a:lnTo>
                    <a:lnTo>
                      <a:pt x="1226" y="1834"/>
                    </a:lnTo>
                    <a:lnTo>
                      <a:pt x="1230" y="1839"/>
                    </a:lnTo>
                    <a:lnTo>
                      <a:pt x="1234" y="1840"/>
                    </a:lnTo>
                    <a:lnTo>
                      <a:pt x="1238" y="1845"/>
                    </a:lnTo>
                    <a:lnTo>
                      <a:pt x="1242" y="1850"/>
                    </a:lnTo>
                    <a:lnTo>
                      <a:pt x="1246" y="1849"/>
                    </a:lnTo>
                    <a:lnTo>
                      <a:pt x="1250" y="1855"/>
                    </a:lnTo>
                    <a:lnTo>
                      <a:pt x="1254" y="1857"/>
                    </a:lnTo>
                    <a:lnTo>
                      <a:pt x="1258" y="1861"/>
                    </a:lnTo>
                    <a:lnTo>
                      <a:pt x="1262" y="1864"/>
                    </a:lnTo>
                    <a:lnTo>
                      <a:pt x="1266" y="1864"/>
                    </a:lnTo>
                    <a:lnTo>
                      <a:pt x="1270" y="1868"/>
                    </a:lnTo>
                    <a:lnTo>
                      <a:pt x="1274" y="1870"/>
                    </a:lnTo>
                    <a:lnTo>
                      <a:pt x="1278" y="1873"/>
                    </a:lnTo>
                    <a:lnTo>
                      <a:pt x="1281" y="1876"/>
                    </a:lnTo>
                    <a:lnTo>
                      <a:pt x="1285" y="1883"/>
                    </a:lnTo>
                    <a:lnTo>
                      <a:pt x="1289" y="1880"/>
                    </a:lnTo>
                    <a:lnTo>
                      <a:pt x="1293" y="1884"/>
                    </a:lnTo>
                    <a:lnTo>
                      <a:pt x="1297" y="1885"/>
                    </a:lnTo>
                    <a:lnTo>
                      <a:pt x="1301" y="1885"/>
                    </a:lnTo>
                    <a:lnTo>
                      <a:pt x="1305" y="1889"/>
                    </a:lnTo>
                    <a:lnTo>
                      <a:pt x="1309" y="1892"/>
                    </a:lnTo>
                    <a:lnTo>
                      <a:pt x="1313" y="1895"/>
                    </a:lnTo>
                    <a:lnTo>
                      <a:pt x="1317" y="1895"/>
                    </a:lnTo>
                    <a:lnTo>
                      <a:pt x="1321" y="1897"/>
                    </a:lnTo>
                    <a:lnTo>
                      <a:pt x="1325" y="1898"/>
                    </a:lnTo>
                    <a:lnTo>
                      <a:pt x="1329" y="1899"/>
                    </a:lnTo>
                    <a:lnTo>
                      <a:pt x="1333" y="1899"/>
                    </a:lnTo>
                    <a:lnTo>
                      <a:pt x="1337" y="1903"/>
                    </a:lnTo>
                    <a:lnTo>
                      <a:pt x="1341" y="1904"/>
                    </a:lnTo>
                    <a:lnTo>
                      <a:pt x="1345" y="1905"/>
                    </a:lnTo>
                    <a:lnTo>
                      <a:pt x="1349" y="1907"/>
                    </a:lnTo>
                    <a:lnTo>
                      <a:pt x="1352" y="1909"/>
                    </a:lnTo>
                    <a:lnTo>
                      <a:pt x="1356" y="1910"/>
                    </a:lnTo>
                    <a:lnTo>
                      <a:pt x="1360" y="1910"/>
                    </a:lnTo>
                    <a:lnTo>
                      <a:pt x="1364" y="1910"/>
                    </a:lnTo>
                    <a:lnTo>
                      <a:pt x="1368" y="1916"/>
                    </a:lnTo>
                    <a:lnTo>
                      <a:pt x="1372" y="1911"/>
                    </a:lnTo>
                    <a:lnTo>
                      <a:pt x="1376" y="1913"/>
                    </a:lnTo>
                    <a:lnTo>
                      <a:pt x="1380" y="1916"/>
                    </a:lnTo>
                    <a:lnTo>
                      <a:pt x="1384" y="1915"/>
                    </a:lnTo>
                    <a:lnTo>
                      <a:pt x="1388" y="1910"/>
                    </a:lnTo>
                    <a:lnTo>
                      <a:pt x="1392" y="1916"/>
                    </a:lnTo>
                    <a:lnTo>
                      <a:pt x="1396" y="1916"/>
                    </a:lnTo>
                    <a:lnTo>
                      <a:pt x="1400" y="1917"/>
                    </a:lnTo>
                    <a:lnTo>
                      <a:pt x="1404" y="1916"/>
                    </a:lnTo>
                    <a:lnTo>
                      <a:pt x="1408" y="1915"/>
                    </a:lnTo>
                    <a:lnTo>
                      <a:pt x="1412" y="1920"/>
                    </a:lnTo>
                    <a:lnTo>
                      <a:pt x="1416" y="1917"/>
                    </a:lnTo>
                    <a:lnTo>
                      <a:pt x="1419" y="1917"/>
                    </a:lnTo>
                    <a:lnTo>
                      <a:pt x="1423" y="1915"/>
                    </a:lnTo>
                    <a:lnTo>
                      <a:pt x="1427" y="1917"/>
                    </a:lnTo>
                    <a:lnTo>
                      <a:pt x="1431" y="1917"/>
                    </a:lnTo>
                    <a:lnTo>
                      <a:pt x="1435" y="1917"/>
                    </a:lnTo>
                    <a:lnTo>
                      <a:pt x="1439" y="1920"/>
                    </a:lnTo>
                    <a:lnTo>
                      <a:pt x="1443" y="1919"/>
                    </a:lnTo>
                    <a:lnTo>
                      <a:pt x="1447" y="1920"/>
                    </a:lnTo>
                    <a:lnTo>
                      <a:pt x="1451" y="1917"/>
                    </a:lnTo>
                    <a:lnTo>
                      <a:pt x="1455" y="1915"/>
                    </a:lnTo>
                    <a:lnTo>
                      <a:pt x="1459" y="1914"/>
                    </a:lnTo>
                    <a:lnTo>
                      <a:pt x="1463" y="1914"/>
                    </a:lnTo>
                    <a:lnTo>
                      <a:pt x="1467" y="1913"/>
                    </a:lnTo>
                    <a:lnTo>
                      <a:pt x="1471" y="1914"/>
                    </a:lnTo>
                    <a:lnTo>
                      <a:pt x="1475" y="1910"/>
                    </a:lnTo>
                    <a:lnTo>
                      <a:pt x="1479" y="1911"/>
                    </a:lnTo>
                    <a:lnTo>
                      <a:pt x="1483" y="1913"/>
                    </a:lnTo>
                    <a:lnTo>
                      <a:pt x="1486" y="1910"/>
                    </a:lnTo>
                    <a:lnTo>
                      <a:pt x="1490" y="1909"/>
                    </a:lnTo>
                    <a:lnTo>
                      <a:pt x="1494" y="1909"/>
                    </a:lnTo>
                    <a:lnTo>
                      <a:pt x="1498" y="1908"/>
                    </a:lnTo>
                    <a:lnTo>
                      <a:pt x="1502" y="1905"/>
                    </a:lnTo>
                    <a:lnTo>
                      <a:pt x="1506" y="1905"/>
                    </a:lnTo>
                    <a:lnTo>
                      <a:pt x="1510" y="1902"/>
                    </a:lnTo>
                    <a:lnTo>
                      <a:pt x="1514" y="1903"/>
                    </a:lnTo>
                    <a:lnTo>
                      <a:pt x="1518" y="1903"/>
                    </a:lnTo>
                    <a:lnTo>
                      <a:pt x="1522" y="1896"/>
                    </a:lnTo>
                    <a:lnTo>
                      <a:pt x="1526" y="1897"/>
                    </a:lnTo>
                    <a:lnTo>
                      <a:pt x="1530" y="1893"/>
                    </a:lnTo>
                    <a:lnTo>
                      <a:pt x="1534" y="1891"/>
                    </a:lnTo>
                    <a:lnTo>
                      <a:pt x="1538" y="1891"/>
                    </a:lnTo>
                    <a:lnTo>
                      <a:pt x="1542" y="1886"/>
                    </a:lnTo>
                    <a:lnTo>
                      <a:pt x="1546" y="1889"/>
                    </a:lnTo>
                    <a:lnTo>
                      <a:pt x="1550" y="1881"/>
                    </a:lnTo>
                    <a:lnTo>
                      <a:pt x="1554" y="1881"/>
                    </a:lnTo>
                    <a:lnTo>
                      <a:pt x="1557" y="1881"/>
                    </a:lnTo>
                    <a:lnTo>
                      <a:pt x="1561" y="1879"/>
                    </a:lnTo>
                    <a:lnTo>
                      <a:pt x="1565" y="1875"/>
                    </a:lnTo>
                    <a:lnTo>
                      <a:pt x="1569" y="1869"/>
                    </a:lnTo>
                    <a:lnTo>
                      <a:pt x="1573" y="1872"/>
                    </a:lnTo>
                    <a:lnTo>
                      <a:pt x="1577" y="1869"/>
                    </a:lnTo>
                    <a:lnTo>
                      <a:pt x="1581" y="1866"/>
                    </a:lnTo>
                    <a:lnTo>
                      <a:pt x="1585" y="1864"/>
                    </a:lnTo>
                    <a:lnTo>
                      <a:pt x="1589" y="1858"/>
                    </a:lnTo>
                    <a:lnTo>
                      <a:pt x="1593" y="1855"/>
                    </a:lnTo>
                    <a:lnTo>
                      <a:pt x="1597" y="1854"/>
                    </a:lnTo>
                    <a:lnTo>
                      <a:pt x="1601" y="1851"/>
                    </a:lnTo>
                    <a:lnTo>
                      <a:pt x="1605" y="1849"/>
                    </a:lnTo>
                    <a:lnTo>
                      <a:pt x="1609" y="1845"/>
                    </a:lnTo>
                    <a:lnTo>
                      <a:pt x="1613" y="1845"/>
                    </a:lnTo>
                    <a:lnTo>
                      <a:pt x="1617" y="1843"/>
                    </a:lnTo>
                    <a:lnTo>
                      <a:pt x="1621" y="1837"/>
                    </a:lnTo>
                    <a:lnTo>
                      <a:pt x="1624" y="1836"/>
                    </a:lnTo>
                    <a:lnTo>
                      <a:pt x="1628" y="1834"/>
                    </a:lnTo>
                    <a:lnTo>
                      <a:pt x="1632" y="1831"/>
                    </a:lnTo>
                    <a:lnTo>
                      <a:pt x="1636" y="1823"/>
                    </a:lnTo>
                    <a:lnTo>
                      <a:pt x="1640" y="1825"/>
                    </a:lnTo>
                    <a:lnTo>
                      <a:pt x="1644" y="1817"/>
                    </a:lnTo>
                    <a:lnTo>
                      <a:pt x="1648" y="1815"/>
                    </a:lnTo>
                    <a:lnTo>
                      <a:pt x="1652" y="1810"/>
                    </a:lnTo>
                    <a:lnTo>
                      <a:pt x="1656" y="1808"/>
                    </a:lnTo>
                    <a:lnTo>
                      <a:pt x="1660" y="1801"/>
                    </a:lnTo>
                    <a:lnTo>
                      <a:pt x="1664" y="1802"/>
                    </a:lnTo>
                    <a:lnTo>
                      <a:pt x="1668" y="1798"/>
                    </a:lnTo>
                    <a:lnTo>
                      <a:pt x="1672" y="1791"/>
                    </a:lnTo>
                    <a:lnTo>
                      <a:pt x="1676" y="1786"/>
                    </a:lnTo>
                    <a:lnTo>
                      <a:pt x="1680" y="1786"/>
                    </a:lnTo>
                    <a:lnTo>
                      <a:pt x="1684" y="1781"/>
                    </a:lnTo>
                    <a:lnTo>
                      <a:pt x="1688" y="1777"/>
                    </a:lnTo>
                    <a:lnTo>
                      <a:pt x="1691" y="1772"/>
                    </a:lnTo>
                    <a:lnTo>
                      <a:pt x="1695" y="1768"/>
                    </a:lnTo>
                    <a:lnTo>
                      <a:pt x="1699" y="1767"/>
                    </a:lnTo>
                    <a:lnTo>
                      <a:pt x="1703" y="1766"/>
                    </a:lnTo>
                    <a:lnTo>
                      <a:pt x="1707" y="1758"/>
                    </a:lnTo>
                    <a:lnTo>
                      <a:pt x="1711" y="1756"/>
                    </a:lnTo>
                    <a:lnTo>
                      <a:pt x="1715" y="1749"/>
                    </a:lnTo>
                    <a:lnTo>
                      <a:pt x="1719" y="1746"/>
                    </a:lnTo>
                    <a:lnTo>
                      <a:pt x="1723" y="1743"/>
                    </a:lnTo>
                    <a:lnTo>
                      <a:pt x="1727" y="1738"/>
                    </a:lnTo>
                    <a:lnTo>
                      <a:pt x="1731" y="1734"/>
                    </a:lnTo>
                    <a:lnTo>
                      <a:pt x="1735" y="1727"/>
                    </a:lnTo>
                    <a:lnTo>
                      <a:pt x="1739" y="1720"/>
                    </a:lnTo>
                    <a:lnTo>
                      <a:pt x="1743" y="1720"/>
                    </a:lnTo>
                    <a:lnTo>
                      <a:pt x="1747" y="1716"/>
                    </a:lnTo>
                    <a:lnTo>
                      <a:pt x="1751" y="1709"/>
                    </a:lnTo>
                    <a:lnTo>
                      <a:pt x="1755" y="1707"/>
                    </a:lnTo>
                    <a:lnTo>
                      <a:pt x="1759" y="1703"/>
                    </a:lnTo>
                    <a:lnTo>
                      <a:pt x="1762" y="1697"/>
                    </a:lnTo>
                    <a:lnTo>
                      <a:pt x="1766" y="1695"/>
                    </a:lnTo>
                    <a:lnTo>
                      <a:pt x="1770" y="1690"/>
                    </a:lnTo>
                    <a:lnTo>
                      <a:pt x="1774" y="1681"/>
                    </a:lnTo>
                    <a:lnTo>
                      <a:pt x="1778" y="1681"/>
                    </a:lnTo>
                    <a:lnTo>
                      <a:pt x="1782" y="1675"/>
                    </a:lnTo>
                    <a:lnTo>
                      <a:pt x="1786" y="1669"/>
                    </a:lnTo>
                    <a:lnTo>
                      <a:pt x="1790" y="1667"/>
                    </a:lnTo>
                    <a:lnTo>
                      <a:pt x="1794" y="1662"/>
                    </a:lnTo>
                    <a:lnTo>
                      <a:pt x="1798" y="1657"/>
                    </a:lnTo>
                    <a:lnTo>
                      <a:pt x="1802" y="1649"/>
                    </a:lnTo>
                    <a:lnTo>
                      <a:pt x="1806" y="1645"/>
                    </a:lnTo>
                    <a:lnTo>
                      <a:pt x="1810" y="1639"/>
                    </a:lnTo>
                    <a:lnTo>
                      <a:pt x="1814" y="1636"/>
                    </a:lnTo>
                    <a:lnTo>
                      <a:pt x="1818" y="1632"/>
                    </a:lnTo>
                    <a:lnTo>
                      <a:pt x="1822" y="1627"/>
                    </a:lnTo>
                    <a:lnTo>
                      <a:pt x="1826" y="1621"/>
                    </a:lnTo>
                    <a:lnTo>
                      <a:pt x="1829" y="1615"/>
                    </a:lnTo>
                    <a:lnTo>
                      <a:pt x="1833" y="1610"/>
                    </a:lnTo>
                    <a:lnTo>
                      <a:pt x="1837" y="1605"/>
                    </a:lnTo>
                    <a:lnTo>
                      <a:pt x="1841" y="1601"/>
                    </a:lnTo>
                    <a:lnTo>
                      <a:pt x="1845" y="1597"/>
                    </a:lnTo>
                    <a:lnTo>
                      <a:pt x="1849" y="1592"/>
                    </a:lnTo>
                    <a:lnTo>
                      <a:pt x="1853" y="1584"/>
                    </a:lnTo>
                    <a:lnTo>
                      <a:pt x="1857" y="1583"/>
                    </a:lnTo>
                    <a:lnTo>
                      <a:pt x="1861" y="1574"/>
                    </a:lnTo>
                    <a:lnTo>
                      <a:pt x="1865" y="1568"/>
                    </a:lnTo>
                    <a:lnTo>
                      <a:pt x="1869" y="1563"/>
                    </a:lnTo>
                    <a:lnTo>
                      <a:pt x="1873" y="1556"/>
                    </a:lnTo>
                    <a:lnTo>
                      <a:pt x="1877" y="1554"/>
                    </a:lnTo>
                    <a:lnTo>
                      <a:pt x="1881" y="1549"/>
                    </a:lnTo>
                    <a:lnTo>
                      <a:pt x="1885" y="1542"/>
                    </a:lnTo>
                    <a:lnTo>
                      <a:pt x="1889" y="1538"/>
                    </a:lnTo>
                    <a:lnTo>
                      <a:pt x="1893" y="1527"/>
                    </a:lnTo>
                    <a:lnTo>
                      <a:pt x="1897" y="1524"/>
                    </a:lnTo>
                    <a:lnTo>
                      <a:pt x="1900" y="1520"/>
                    </a:lnTo>
                    <a:lnTo>
                      <a:pt x="1904" y="1510"/>
                    </a:lnTo>
                    <a:lnTo>
                      <a:pt x="1908" y="1510"/>
                    </a:lnTo>
                    <a:lnTo>
                      <a:pt x="1912" y="1504"/>
                    </a:lnTo>
                    <a:lnTo>
                      <a:pt x="1916" y="1495"/>
                    </a:lnTo>
                    <a:lnTo>
                      <a:pt x="1920" y="1492"/>
                    </a:lnTo>
                    <a:lnTo>
                      <a:pt x="1924" y="1489"/>
                    </a:lnTo>
                    <a:lnTo>
                      <a:pt x="1928" y="1481"/>
                    </a:lnTo>
                    <a:lnTo>
                      <a:pt x="1932" y="1471"/>
                    </a:lnTo>
                    <a:lnTo>
                      <a:pt x="1936" y="1472"/>
                    </a:lnTo>
                    <a:lnTo>
                      <a:pt x="1940" y="1467"/>
                    </a:lnTo>
                    <a:lnTo>
                      <a:pt x="1944" y="1460"/>
                    </a:lnTo>
                    <a:lnTo>
                      <a:pt x="1948" y="1451"/>
                    </a:lnTo>
                    <a:lnTo>
                      <a:pt x="1952" y="1446"/>
                    </a:lnTo>
                    <a:lnTo>
                      <a:pt x="1956" y="1445"/>
                    </a:lnTo>
                    <a:lnTo>
                      <a:pt x="1960" y="1434"/>
                    </a:lnTo>
                    <a:lnTo>
                      <a:pt x="1964" y="1433"/>
                    </a:lnTo>
                    <a:lnTo>
                      <a:pt x="1967" y="1424"/>
                    </a:lnTo>
                    <a:lnTo>
                      <a:pt x="1971" y="1416"/>
                    </a:lnTo>
                    <a:lnTo>
                      <a:pt x="1975" y="1414"/>
                    </a:lnTo>
                    <a:lnTo>
                      <a:pt x="1979" y="1404"/>
                    </a:lnTo>
                    <a:lnTo>
                      <a:pt x="1983" y="1401"/>
                    </a:lnTo>
                    <a:lnTo>
                      <a:pt x="1987" y="1397"/>
                    </a:lnTo>
                    <a:lnTo>
                      <a:pt x="1991" y="1387"/>
                    </a:lnTo>
                    <a:lnTo>
                      <a:pt x="1995" y="1383"/>
                    </a:lnTo>
                    <a:lnTo>
                      <a:pt x="1999" y="1377"/>
                    </a:lnTo>
                    <a:lnTo>
                      <a:pt x="2003" y="1374"/>
                    </a:lnTo>
                    <a:lnTo>
                      <a:pt x="2007" y="1367"/>
                    </a:lnTo>
                    <a:lnTo>
                      <a:pt x="2011" y="1358"/>
                    </a:lnTo>
                    <a:lnTo>
                      <a:pt x="2015" y="1349"/>
                    </a:lnTo>
                    <a:lnTo>
                      <a:pt x="2019" y="1346"/>
                    </a:lnTo>
                    <a:lnTo>
                      <a:pt x="2023" y="1342"/>
                    </a:lnTo>
                    <a:lnTo>
                      <a:pt x="2027" y="1336"/>
                    </a:lnTo>
                    <a:lnTo>
                      <a:pt x="2031" y="1330"/>
                    </a:lnTo>
                    <a:lnTo>
                      <a:pt x="2034" y="1327"/>
                    </a:lnTo>
                    <a:lnTo>
                      <a:pt x="2038" y="1316"/>
                    </a:lnTo>
                    <a:lnTo>
                      <a:pt x="2042" y="1314"/>
                    </a:lnTo>
                    <a:lnTo>
                      <a:pt x="2046" y="1305"/>
                    </a:lnTo>
                    <a:lnTo>
                      <a:pt x="2050" y="1301"/>
                    </a:lnTo>
                    <a:lnTo>
                      <a:pt x="2054" y="1292"/>
                    </a:lnTo>
                    <a:lnTo>
                      <a:pt x="2058" y="1289"/>
                    </a:lnTo>
                    <a:lnTo>
                      <a:pt x="2062" y="1283"/>
                    </a:lnTo>
                    <a:lnTo>
                      <a:pt x="2066" y="1275"/>
                    </a:lnTo>
                    <a:lnTo>
                      <a:pt x="2070" y="1271"/>
                    </a:lnTo>
                    <a:lnTo>
                      <a:pt x="2074" y="1263"/>
                    </a:lnTo>
                    <a:lnTo>
                      <a:pt x="2078" y="1262"/>
                    </a:lnTo>
                    <a:lnTo>
                      <a:pt x="2082" y="1250"/>
                    </a:lnTo>
                    <a:lnTo>
                      <a:pt x="2086" y="1245"/>
                    </a:lnTo>
                    <a:lnTo>
                      <a:pt x="2090" y="1239"/>
                    </a:lnTo>
                    <a:lnTo>
                      <a:pt x="2094" y="1236"/>
                    </a:lnTo>
                    <a:lnTo>
                      <a:pt x="2098" y="1226"/>
                    </a:lnTo>
                    <a:lnTo>
                      <a:pt x="2102" y="1219"/>
                    </a:lnTo>
                    <a:lnTo>
                      <a:pt x="2105" y="1215"/>
                    </a:lnTo>
                    <a:lnTo>
                      <a:pt x="2109" y="1210"/>
                    </a:lnTo>
                    <a:lnTo>
                      <a:pt x="2113" y="1206"/>
                    </a:lnTo>
                    <a:lnTo>
                      <a:pt x="2117" y="1195"/>
                    </a:lnTo>
                    <a:lnTo>
                      <a:pt x="2121" y="1189"/>
                    </a:lnTo>
                    <a:lnTo>
                      <a:pt x="2125" y="1184"/>
                    </a:lnTo>
                    <a:lnTo>
                      <a:pt x="2129" y="1183"/>
                    </a:lnTo>
                    <a:lnTo>
                      <a:pt x="2133" y="1174"/>
                    </a:lnTo>
                    <a:lnTo>
                      <a:pt x="2137" y="1163"/>
                    </a:lnTo>
                    <a:lnTo>
                      <a:pt x="2141" y="1161"/>
                    </a:lnTo>
                    <a:lnTo>
                      <a:pt x="2145" y="1156"/>
                    </a:lnTo>
                    <a:lnTo>
                      <a:pt x="2149" y="1145"/>
                    </a:lnTo>
                    <a:lnTo>
                      <a:pt x="2153" y="1144"/>
                    </a:lnTo>
                    <a:lnTo>
                      <a:pt x="2157" y="1137"/>
                    </a:lnTo>
                    <a:lnTo>
                      <a:pt x="2161" y="1130"/>
                    </a:lnTo>
                    <a:lnTo>
                      <a:pt x="2165" y="1125"/>
                    </a:lnTo>
                    <a:lnTo>
                      <a:pt x="2169" y="1120"/>
                    </a:lnTo>
                    <a:lnTo>
                      <a:pt x="2172" y="1110"/>
                    </a:lnTo>
                    <a:lnTo>
                      <a:pt x="2176" y="1104"/>
                    </a:lnTo>
                    <a:lnTo>
                      <a:pt x="2180" y="1097"/>
                    </a:lnTo>
                    <a:lnTo>
                      <a:pt x="2184" y="1092"/>
                    </a:lnTo>
                    <a:lnTo>
                      <a:pt x="2188" y="1086"/>
                    </a:lnTo>
                    <a:lnTo>
                      <a:pt x="2192" y="1083"/>
                    </a:lnTo>
                    <a:lnTo>
                      <a:pt x="2196" y="1079"/>
                    </a:lnTo>
                    <a:lnTo>
                      <a:pt x="2200" y="1072"/>
                    </a:lnTo>
                    <a:lnTo>
                      <a:pt x="2204" y="1063"/>
                    </a:lnTo>
                    <a:lnTo>
                      <a:pt x="2208" y="1057"/>
                    </a:lnTo>
                    <a:lnTo>
                      <a:pt x="2212" y="1051"/>
                    </a:lnTo>
                    <a:lnTo>
                      <a:pt x="2216" y="1046"/>
                    </a:lnTo>
                    <a:lnTo>
                      <a:pt x="2220" y="1043"/>
                    </a:lnTo>
                    <a:lnTo>
                      <a:pt x="2224" y="1034"/>
                    </a:lnTo>
                    <a:lnTo>
                      <a:pt x="2228" y="1027"/>
                    </a:lnTo>
                    <a:lnTo>
                      <a:pt x="2232" y="1025"/>
                    </a:lnTo>
                    <a:lnTo>
                      <a:pt x="2236" y="1018"/>
                    </a:lnTo>
                    <a:lnTo>
                      <a:pt x="2239" y="1014"/>
                    </a:lnTo>
                    <a:lnTo>
                      <a:pt x="2243" y="1004"/>
                    </a:lnTo>
                    <a:lnTo>
                      <a:pt x="2247" y="998"/>
                    </a:lnTo>
                    <a:lnTo>
                      <a:pt x="2251" y="991"/>
                    </a:lnTo>
                    <a:lnTo>
                      <a:pt x="2255" y="985"/>
                    </a:lnTo>
                    <a:lnTo>
                      <a:pt x="2259" y="980"/>
                    </a:lnTo>
                    <a:lnTo>
                      <a:pt x="2263" y="975"/>
                    </a:lnTo>
                    <a:lnTo>
                      <a:pt x="2267" y="973"/>
                    </a:lnTo>
                    <a:lnTo>
                      <a:pt x="2271" y="963"/>
                    </a:lnTo>
                    <a:lnTo>
                      <a:pt x="2275" y="957"/>
                    </a:lnTo>
                    <a:lnTo>
                      <a:pt x="2279" y="951"/>
                    </a:lnTo>
                    <a:lnTo>
                      <a:pt x="2283" y="944"/>
                    </a:lnTo>
                    <a:lnTo>
                      <a:pt x="2287" y="942"/>
                    </a:lnTo>
                    <a:lnTo>
                      <a:pt x="2291" y="940"/>
                    </a:lnTo>
                    <a:lnTo>
                      <a:pt x="2295" y="932"/>
                    </a:lnTo>
                    <a:lnTo>
                      <a:pt x="2299" y="925"/>
                    </a:lnTo>
                    <a:lnTo>
                      <a:pt x="2303" y="918"/>
                    </a:lnTo>
                    <a:lnTo>
                      <a:pt x="2307" y="912"/>
                    </a:lnTo>
                    <a:lnTo>
                      <a:pt x="2310" y="909"/>
                    </a:lnTo>
                    <a:lnTo>
                      <a:pt x="2314" y="900"/>
                    </a:lnTo>
                    <a:lnTo>
                      <a:pt x="2318" y="895"/>
                    </a:lnTo>
                    <a:lnTo>
                      <a:pt x="2322" y="891"/>
                    </a:lnTo>
                    <a:lnTo>
                      <a:pt x="2326" y="884"/>
                    </a:lnTo>
                    <a:lnTo>
                      <a:pt x="2330" y="881"/>
                    </a:lnTo>
                    <a:lnTo>
                      <a:pt x="2334" y="872"/>
                    </a:lnTo>
                    <a:lnTo>
                      <a:pt x="2338" y="869"/>
                    </a:lnTo>
                    <a:lnTo>
                      <a:pt x="2342" y="862"/>
                    </a:lnTo>
                    <a:lnTo>
                      <a:pt x="2346" y="856"/>
                    </a:lnTo>
                    <a:lnTo>
                      <a:pt x="2350" y="851"/>
                    </a:lnTo>
                    <a:lnTo>
                      <a:pt x="2354" y="845"/>
                    </a:lnTo>
                    <a:lnTo>
                      <a:pt x="2358" y="843"/>
                    </a:lnTo>
                    <a:lnTo>
                      <a:pt x="2362" y="834"/>
                    </a:lnTo>
                    <a:lnTo>
                      <a:pt x="2366" y="827"/>
                    </a:lnTo>
                    <a:lnTo>
                      <a:pt x="2370" y="827"/>
                    </a:lnTo>
                    <a:lnTo>
                      <a:pt x="2374" y="819"/>
                    </a:lnTo>
                    <a:lnTo>
                      <a:pt x="2377" y="814"/>
                    </a:lnTo>
                    <a:lnTo>
                      <a:pt x="2381" y="806"/>
                    </a:lnTo>
                    <a:lnTo>
                      <a:pt x="2385" y="806"/>
                    </a:lnTo>
                    <a:lnTo>
                      <a:pt x="2389" y="800"/>
                    </a:lnTo>
                    <a:lnTo>
                      <a:pt x="2393" y="794"/>
                    </a:lnTo>
                    <a:lnTo>
                      <a:pt x="2397" y="785"/>
                    </a:lnTo>
                    <a:lnTo>
                      <a:pt x="2401" y="781"/>
                    </a:lnTo>
                    <a:lnTo>
                      <a:pt x="2405" y="777"/>
                    </a:lnTo>
                    <a:lnTo>
                      <a:pt x="2409" y="768"/>
                    </a:lnTo>
                    <a:lnTo>
                      <a:pt x="2413" y="766"/>
                    </a:lnTo>
                    <a:lnTo>
                      <a:pt x="2417" y="759"/>
                    </a:lnTo>
                    <a:lnTo>
                      <a:pt x="2421" y="757"/>
                    </a:lnTo>
                    <a:lnTo>
                      <a:pt x="2425" y="750"/>
                    </a:lnTo>
                    <a:lnTo>
                      <a:pt x="2429" y="749"/>
                    </a:lnTo>
                    <a:lnTo>
                      <a:pt x="2433" y="741"/>
                    </a:lnTo>
                    <a:lnTo>
                      <a:pt x="2437" y="732"/>
                    </a:lnTo>
                    <a:lnTo>
                      <a:pt x="2441" y="730"/>
                    </a:lnTo>
                    <a:lnTo>
                      <a:pt x="2445" y="724"/>
                    </a:lnTo>
                    <a:lnTo>
                      <a:pt x="2448" y="720"/>
                    </a:lnTo>
                    <a:lnTo>
                      <a:pt x="2452" y="713"/>
                    </a:lnTo>
                    <a:lnTo>
                      <a:pt x="2456" y="712"/>
                    </a:lnTo>
                    <a:lnTo>
                      <a:pt x="2460" y="704"/>
                    </a:lnTo>
                    <a:lnTo>
                      <a:pt x="2464" y="697"/>
                    </a:lnTo>
                    <a:lnTo>
                      <a:pt x="2468" y="694"/>
                    </a:lnTo>
                    <a:lnTo>
                      <a:pt x="2472" y="688"/>
                    </a:lnTo>
                    <a:lnTo>
                      <a:pt x="2476" y="685"/>
                    </a:lnTo>
                    <a:lnTo>
                      <a:pt x="2480" y="678"/>
                    </a:lnTo>
                    <a:lnTo>
                      <a:pt x="2484" y="672"/>
                    </a:lnTo>
                    <a:lnTo>
                      <a:pt x="2488" y="669"/>
                    </a:lnTo>
                    <a:lnTo>
                      <a:pt x="2492" y="661"/>
                    </a:lnTo>
                    <a:lnTo>
                      <a:pt x="2496" y="659"/>
                    </a:lnTo>
                    <a:lnTo>
                      <a:pt x="2500" y="656"/>
                    </a:lnTo>
                    <a:lnTo>
                      <a:pt x="2504" y="647"/>
                    </a:lnTo>
                    <a:lnTo>
                      <a:pt x="2508" y="644"/>
                    </a:lnTo>
                    <a:lnTo>
                      <a:pt x="2512" y="639"/>
                    </a:lnTo>
                    <a:lnTo>
                      <a:pt x="2515" y="638"/>
                    </a:lnTo>
                    <a:lnTo>
                      <a:pt x="2519" y="630"/>
                    </a:lnTo>
                    <a:lnTo>
                      <a:pt x="2523" y="624"/>
                    </a:lnTo>
                    <a:lnTo>
                      <a:pt x="2527" y="618"/>
                    </a:lnTo>
                    <a:lnTo>
                      <a:pt x="2531" y="615"/>
                    </a:lnTo>
                    <a:lnTo>
                      <a:pt x="2535" y="613"/>
                    </a:lnTo>
                    <a:lnTo>
                      <a:pt x="2539" y="609"/>
                    </a:lnTo>
                    <a:lnTo>
                      <a:pt x="2543" y="602"/>
                    </a:lnTo>
                    <a:lnTo>
                      <a:pt x="2547" y="597"/>
                    </a:lnTo>
                    <a:lnTo>
                      <a:pt x="2551" y="594"/>
                    </a:lnTo>
                    <a:lnTo>
                      <a:pt x="2555" y="588"/>
                    </a:lnTo>
                    <a:lnTo>
                      <a:pt x="2559" y="583"/>
                    </a:lnTo>
                    <a:lnTo>
                      <a:pt x="2563" y="577"/>
                    </a:lnTo>
                    <a:lnTo>
                      <a:pt x="2567" y="575"/>
                    </a:lnTo>
                    <a:lnTo>
                      <a:pt x="2571" y="566"/>
                    </a:lnTo>
                    <a:lnTo>
                      <a:pt x="2575" y="565"/>
                    </a:lnTo>
                    <a:lnTo>
                      <a:pt x="2579" y="559"/>
                    </a:lnTo>
                    <a:lnTo>
                      <a:pt x="2582" y="556"/>
                    </a:lnTo>
                    <a:lnTo>
                      <a:pt x="2586" y="548"/>
                    </a:lnTo>
                    <a:lnTo>
                      <a:pt x="2590" y="545"/>
                    </a:lnTo>
                    <a:lnTo>
                      <a:pt x="2594" y="542"/>
                    </a:lnTo>
                    <a:lnTo>
                      <a:pt x="2598" y="539"/>
                    </a:lnTo>
                    <a:lnTo>
                      <a:pt x="2602" y="532"/>
                    </a:lnTo>
                    <a:lnTo>
                      <a:pt x="2606" y="527"/>
                    </a:lnTo>
                    <a:lnTo>
                      <a:pt x="2610" y="524"/>
                    </a:lnTo>
                    <a:lnTo>
                      <a:pt x="2614" y="522"/>
                    </a:lnTo>
                    <a:lnTo>
                      <a:pt x="2618" y="520"/>
                    </a:lnTo>
                    <a:lnTo>
                      <a:pt x="2622" y="512"/>
                    </a:lnTo>
                    <a:lnTo>
                      <a:pt x="2626" y="508"/>
                    </a:lnTo>
                    <a:lnTo>
                      <a:pt x="2630" y="507"/>
                    </a:lnTo>
                    <a:lnTo>
                      <a:pt x="2634" y="502"/>
                    </a:lnTo>
                    <a:lnTo>
                      <a:pt x="2638" y="495"/>
                    </a:lnTo>
                    <a:lnTo>
                      <a:pt x="2642" y="491"/>
                    </a:lnTo>
                    <a:lnTo>
                      <a:pt x="2646" y="485"/>
                    </a:lnTo>
                    <a:lnTo>
                      <a:pt x="2650" y="484"/>
                    </a:lnTo>
                    <a:lnTo>
                      <a:pt x="2653" y="483"/>
                    </a:lnTo>
                    <a:lnTo>
                      <a:pt x="2657" y="477"/>
                    </a:lnTo>
                    <a:lnTo>
                      <a:pt x="2661" y="474"/>
                    </a:lnTo>
                    <a:lnTo>
                      <a:pt x="2665" y="469"/>
                    </a:lnTo>
                    <a:lnTo>
                      <a:pt x="2669" y="462"/>
                    </a:lnTo>
                    <a:lnTo>
                      <a:pt x="2673" y="457"/>
                    </a:lnTo>
                    <a:lnTo>
                      <a:pt x="2677" y="455"/>
                    </a:lnTo>
                    <a:lnTo>
                      <a:pt x="2681" y="450"/>
                    </a:lnTo>
                    <a:lnTo>
                      <a:pt x="2685" y="448"/>
                    </a:lnTo>
                    <a:lnTo>
                      <a:pt x="2689" y="444"/>
                    </a:lnTo>
                    <a:lnTo>
                      <a:pt x="2693" y="442"/>
                    </a:lnTo>
                    <a:lnTo>
                      <a:pt x="2697" y="438"/>
                    </a:lnTo>
                    <a:lnTo>
                      <a:pt x="2701" y="435"/>
                    </a:lnTo>
                    <a:lnTo>
                      <a:pt x="2705" y="427"/>
                    </a:lnTo>
                    <a:lnTo>
                      <a:pt x="2709" y="429"/>
                    </a:lnTo>
                    <a:lnTo>
                      <a:pt x="2713" y="424"/>
                    </a:lnTo>
                    <a:lnTo>
                      <a:pt x="2717" y="419"/>
                    </a:lnTo>
                    <a:lnTo>
                      <a:pt x="2720" y="416"/>
                    </a:lnTo>
                    <a:lnTo>
                      <a:pt x="2724" y="413"/>
                    </a:lnTo>
                    <a:lnTo>
                      <a:pt x="2728" y="407"/>
                    </a:lnTo>
                    <a:lnTo>
                      <a:pt x="2732" y="403"/>
                    </a:lnTo>
                    <a:lnTo>
                      <a:pt x="2736" y="402"/>
                    </a:lnTo>
                    <a:lnTo>
                      <a:pt x="2740" y="396"/>
                    </a:lnTo>
                    <a:lnTo>
                      <a:pt x="2744" y="391"/>
                    </a:lnTo>
                    <a:lnTo>
                      <a:pt x="2748" y="390"/>
                    </a:lnTo>
                    <a:lnTo>
                      <a:pt x="2752" y="386"/>
                    </a:lnTo>
                    <a:lnTo>
                      <a:pt x="2756" y="384"/>
                    </a:lnTo>
                    <a:lnTo>
                      <a:pt x="2760" y="379"/>
                    </a:lnTo>
                    <a:lnTo>
                      <a:pt x="2764" y="372"/>
                    </a:lnTo>
                    <a:lnTo>
                      <a:pt x="2768" y="374"/>
                    </a:lnTo>
                    <a:lnTo>
                      <a:pt x="2772" y="369"/>
                    </a:lnTo>
                    <a:lnTo>
                      <a:pt x="2776" y="363"/>
                    </a:lnTo>
                    <a:lnTo>
                      <a:pt x="2780" y="362"/>
                    </a:lnTo>
                    <a:lnTo>
                      <a:pt x="2784" y="361"/>
                    </a:lnTo>
                    <a:lnTo>
                      <a:pt x="2787" y="356"/>
                    </a:lnTo>
                    <a:lnTo>
                      <a:pt x="2791" y="351"/>
                    </a:lnTo>
                    <a:lnTo>
                      <a:pt x="2795" y="347"/>
                    </a:lnTo>
                    <a:lnTo>
                      <a:pt x="2799" y="342"/>
                    </a:lnTo>
                    <a:lnTo>
                      <a:pt x="2803" y="342"/>
                    </a:lnTo>
                    <a:lnTo>
                      <a:pt x="2807" y="338"/>
                    </a:lnTo>
                    <a:lnTo>
                      <a:pt x="2811" y="336"/>
                    </a:lnTo>
                    <a:lnTo>
                      <a:pt x="2815" y="330"/>
                    </a:lnTo>
                    <a:lnTo>
                      <a:pt x="2819" y="330"/>
                    </a:lnTo>
                    <a:lnTo>
                      <a:pt x="2823" y="325"/>
                    </a:lnTo>
                    <a:lnTo>
                      <a:pt x="2827" y="323"/>
                    </a:lnTo>
                    <a:lnTo>
                      <a:pt x="2831" y="320"/>
                    </a:lnTo>
                    <a:lnTo>
                      <a:pt x="2835" y="316"/>
                    </a:lnTo>
                    <a:lnTo>
                      <a:pt x="2839" y="318"/>
                    </a:lnTo>
                    <a:lnTo>
                      <a:pt x="2843" y="308"/>
                    </a:lnTo>
                    <a:lnTo>
                      <a:pt x="2847" y="304"/>
                    </a:lnTo>
                    <a:lnTo>
                      <a:pt x="2851" y="307"/>
                    </a:lnTo>
                    <a:lnTo>
                      <a:pt x="2855" y="301"/>
                    </a:lnTo>
                    <a:lnTo>
                      <a:pt x="2858" y="298"/>
                    </a:lnTo>
                    <a:lnTo>
                      <a:pt x="2862" y="297"/>
                    </a:lnTo>
                    <a:lnTo>
                      <a:pt x="2866" y="291"/>
                    </a:lnTo>
                    <a:lnTo>
                      <a:pt x="2870" y="290"/>
                    </a:lnTo>
                    <a:lnTo>
                      <a:pt x="2874" y="289"/>
                    </a:lnTo>
                    <a:lnTo>
                      <a:pt x="2878" y="285"/>
                    </a:lnTo>
                    <a:lnTo>
                      <a:pt x="2882" y="282"/>
                    </a:lnTo>
                    <a:lnTo>
                      <a:pt x="2886" y="279"/>
                    </a:lnTo>
                    <a:lnTo>
                      <a:pt x="2890" y="278"/>
                    </a:lnTo>
                    <a:lnTo>
                      <a:pt x="2894" y="273"/>
                    </a:lnTo>
                    <a:lnTo>
                      <a:pt x="2898" y="272"/>
                    </a:lnTo>
                    <a:lnTo>
                      <a:pt x="2902" y="268"/>
                    </a:lnTo>
                    <a:lnTo>
                      <a:pt x="2906" y="266"/>
                    </a:lnTo>
                    <a:lnTo>
                      <a:pt x="2910" y="263"/>
                    </a:lnTo>
                    <a:lnTo>
                      <a:pt x="2914" y="259"/>
                    </a:lnTo>
                    <a:lnTo>
                      <a:pt x="2918" y="260"/>
                    </a:lnTo>
                    <a:lnTo>
                      <a:pt x="2922" y="255"/>
                    </a:lnTo>
                    <a:lnTo>
                      <a:pt x="2925" y="254"/>
                    </a:lnTo>
                    <a:lnTo>
                      <a:pt x="2929" y="249"/>
                    </a:lnTo>
                    <a:lnTo>
                      <a:pt x="2933" y="250"/>
                    </a:lnTo>
                    <a:lnTo>
                      <a:pt x="2937" y="245"/>
                    </a:lnTo>
                    <a:lnTo>
                      <a:pt x="2941" y="238"/>
                    </a:lnTo>
                    <a:lnTo>
                      <a:pt x="2945" y="239"/>
                    </a:lnTo>
                    <a:lnTo>
                      <a:pt x="2949" y="239"/>
                    </a:lnTo>
                    <a:lnTo>
                      <a:pt x="2953" y="236"/>
                    </a:lnTo>
                    <a:lnTo>
                      <a:pt x="2957" y="232"/>
                    </a:lnTo>
                    <a:lnTo>
                      <a:pt x="2961" y="230"/>
                    </a:lnTo>
                    <a:lnTo>
                      <a:pt x="2965" y="227"/>
                    </a:lnTo>
                    <a:lnTo>
                      <a:pt x="2969" y="223"/>
                    </a:lnTo>
                    <a:lnTo>
                      <a:pt x="2973" y="223"/>
                    </a:lnTo>
                    <a:lnTo>
                      <a:pt x="2977" y="218"/>
                    </a:lnTo>
                    <a:lnTo>
                      <a:pt x="2981" y="223"/>
                    </a:lnTo>
                    <a:lnTo>
                      <a:pt x="2985" y="215"/>
                    </a:lnTo>
                    <a:lnTo>
                      <a:pt x="2989" y="212"/>
                    </a:lnTo>
                    <a:lnTo>
                      <a:pt x="2993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8" name="Line 3290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39" name="Line 3291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0" name="Line 3292"/>
              <p:cNvSpPr>
                <a:spLocks noChangeShapeType="1"/>
              </p:cNvSpPr>
              <p:nvPr/>
            </p:nvSpPr>
            <p:spPr bwMode="auto">
              <a:xfrm flipV="1">
                <a:off x="304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1" name="Line 3293"/>
              <p:cNvSpPr>
                <a:spLocks noChangeShapeType="1"/>
              </p:cNvSpPr>
              <p:nvPr/>
            </p:nvSpPr>
            <p:spPr bwMode="auto">
              <a:xfrm>
                <a:off x="304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2" name="Line 3294"/>
              <p:cNvSpPr>
                <a:spLocks noChangeShapeType="1"/>
              </p:cNvSpPr>
              <p:nvPr/>
            </p:nvSpPr>
            <p:spPr bwMode="auto">
              <a:xfrm flipV="1"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3" name="Line 3295"/>
              <p:cNvSpPr>
                <a:spLocks noChangeShapeType="1"/>
              </p:cNvSpPr>
              <p:nvPr/>
            </p:nvSpPr>
            <p:spPr bwMode="auto">
              <a:xfrm flipV="1">
                <a:off x="3077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4" name="Line 3296"/>
              <p:cNvSpPr>
                <a:spLocks noChangeShapeType="1"/>
              </p:cNvSpPr>
              <p:nvPr/>
            </p:nvSpPr>
            <p:spPr bwMode="auto">
              <a:xfrm>
                <a:off x="3080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5" name="Line 3297"/>
              <p:cNvSpPr>
                <a:spLocks noChangeShapeType="1"/>
              </p:cNvSpPr>
              <p:nvPr/>
            </p:nvSpPr>
            <p:spPr bwMode="auto">
              <a:xfrm flipV="1">
                <a:off x="308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6" name="Line 3298"/>
              <p:cNvSpPr>
                <a:spLocks noChangeShapeType="1"/>
              </p:cNvSpPr>
              <p:nvPr/>
            </p:nvSpPr>
            <p:spPr bwMode="auto">
              <a:xfrm>
                <a:off x="3089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7" name="Line 3299"/>
              <p:cNvSpPr>
                <a:spLocks noChangeShapeType="1"/>
              </p:cNvSpPr>
              <p:nvPr/>
            </p:nvSpPr>
            <p:spPr bwMode="auto">
              <a:xfrm>
                <a:off x="309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8" name="Line 3300"/>
              <p:cNvSpPr>
                <a:spLocks noChangeShapeType="1"/>
              </p:cNvSpPr>
              <p:nvPr/>
            </p:nvSpPr>
            <p:spPr bwMode="auto">
              <a:xfrm flipV="1">
                <a:off x="3093" y="2014"/>
                <a:ext cx="3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49" name="Freeform 3301"/>
              <p:cNvSpPr>
                <a:spLocks/>
              </p:cNvSpPr>
              <p:nvPr/>
            </p:nvSpPr>
            <p:spPr bwMode="auto">
              <a:xfrm flipV="1">
                <a:off x="3096" y="909"/>
                <a:ext cx="1717" cy="1106"/>
              </a:xfrm>
              <a:custGeom>
                <a:avLst/>
                <a:gdLst/>
                <a:ahLst/>
                <a:cxnLst>
                  <a:cxn ang="0">
                    <a:pos x="43" y="8"/>
                  </a:cxn>
                  <a:cxn ang="0">
                    <a:pos x="91" y="19"/>
                  </a:cxn>
                  <a:cxn ang="0">
                    <a:pos x="138" y="42"/>
                  </a:cxn>
                  <a:cxn ang="0">
                    <a:pos x="185" y="67"/>
                  </a:cxn>
                  <a:cxn ang="0">
                    <a:pos x="233" y="101"/>
                  </a:cxn>
                  <a:cxn ang="0">
                    <a:pos x="280" y="143"/>
                  </a:cxn>
                  <a:cxn ang="0">
                    <a:pos x="327" y="203"/>
                  </a:cxn>
                  <a:cxn ang="0">
                    <a:pos x="375" y="265"/>
                  </a:cxn>
                  <a:cxn ang="0">
                    <a:pos x="422" y="339"/>
                  </a:cxn>
                  <a:cxn ang="0">
                    <a:pos x="469" y="418"/>
                  </a:cxn>
                  <a:cxn ang="0">
                    <a:pos x="516" y="509"/>
                  </a:cxn>
                  <a:cxn ang="0">
                    <a:pos x="564" y="605"/>
                  </a:cxn>
                  <a:cxn ang="0">
                    <a:pos x="611" y="706"/>
                  </a:cxn>
                  <a:cxn ang="0">
                    <a:pos x="658" y="812"/>
                  </a:cxn>
                  <a:cxn ang="0">
                    <a:pos x="706" y="917"/>
                  </a:cxn>
                  <a:cxn ang="0">
                    <a:pos x="753" y="1024"/>
                  </a:cxn>
                  <a:cxn ang="0">
                    <a:pos x="800" y="1138"/>
                  </a:cxn>
                  <a:cxn ang="0">
                    <a:pos x="848" y="1236"/>
                  </a:cxn>
                  <a:cxn ang="0">
                    <a:pos x="895" y="1340"/>
                  </a:cxn>
                  <a:cxn ang="0">
                    <a:pos x="942" y="1435"/>
                  </a:cxn>
                  <a:cxn ang="0">
                    <a:pos x="990" y="1522"/>
                  </a:cxn>
                  <a:cxn ang="0">
                    <a:pos x="1037" y="1604"/>
                  </a:cxn>
                  <a:cxn ang="0">
                    <a:pos x="1084" y="1673"/>
                  </a:cxn>
                  <a:cxn ang="0">
                    <a:pos x="1132" y="1741"/>
                  </a:cxn>
                  <a:cxn ang="0">
                    <a:pos x="1179" y="1794"/>
                  </a:cxn>
                  <a:cxn ang="0">
                    <a:pos x="1226" y="1842"/>
                  </a:cxn>
                  <a:cxn ang="0">
                    <a:pos x="1273" y="1876"/>
                  </a:cxn>
                  <a:cxn ang="0">
                    <a:pos x="1321" y="1899"/>
                  </a:cxn>
                  <a:cxn ang="0">
                    <a:pos x="1368" y="1910"/>
                  </a:cxn>
                  <a:cxn ang="0">
                    <a:pos x="1415" y="1917"/>
                  </a:cxn>
                  <a:cxn ang="0">
                    <a:pos x="1463" y="1911"/>
                  </a:cxn>
                  <a:cxn ang="0">
                    <a:pos x="1510" y="1895"/>
                  </a:cxn>
                  <a:cxn ang="0">
                    <a:pos x="1557" y="1869"/>
                  </a:cxn>
                  <a:cxn ang="0">
                    <a:pos x="1605" y="1841"/>
                  </a:cxn>
                  <a:cxn ang="0">
                    <a:pos x="1652" y="1799"/>
                  </a:cxn>
                  <a:cxn ang="0">
                    <a:pos x="1699" y="1755"/>
                  </a:cxn>
                  <a:cxn ang="0">
                    <a:pos x="1747" y="1706"/>
                  </a:cxn>
                  <a:cxn ang="0">
                    <a:pos x="1794" y="1647"/>
                  </a:cxn>
                  <a:cxn ang="0">
                    <a:pos x="1841" y="1587"/>
                  </a:cxn>
                  <a:cxn ang="0">
                    <a:pos x="1888" y="1516"/>
                  </a:cxn>
                  <a:cxn ang="0">
                    <a:pos x="1936" y="1453"/>
                  </a:cxn>
                  <a:cxn ang="0">
                    <a:pos x="1983" y="1387"/>
                  </a:cxn>
                  <a:cxn ang="0">
                    <a:pos x="2030" y="1315"/>
                  </a:cxn>
                  <a:cxn ang="0">
                    <a:pos x="2078" y="1243"/>
                  </a:cxn>
                  <a:cxn ang="0">
                    <a:pos x="2125" y="1172"/>
                  </a:cxn>
                  <a:cxn ang="0">
                    <a:pos x="2172" y="1100"/>
                  </a:cxn>
                  <a:cxn ang="0">
                    <a:pos x="2220" y="1026"/>
                  </a:cxn>
                  <a:cxn ang="0">
                    <a:pos x="2267" y="955"/>
                  </a:cxn>
                  <a:cxn ang="0">
                    <a:pos x="2314" y="885"/>
                  </a:cxn>
                  <a:cxn ang="0">
                    <a:pos x="2362" y="821"/>
                  </a:cxn>
                  <a:cxn ang="0">
                    <a:pos x="2409" y="756"/>
                  </a:cxn>
                  <a:cxn ang="0">
                    <a:pos x="2456" y="695"/>
                  </a:cxn>
                  <a:cxn ang="0">
                    <a:pos x="2503" y="635"/>
                  </a:cxn>
                  <a:cxn ang="0">
                    <a:pos x="2551" y="579"/>
                  </a:cxn>
                  <a:cxn ang="0">
                    <a:pos x="2598" y="527"/>
                  </a:cxn>
                  <a:cxn ang="0">
                    <a:pos x="2645" y="478"/>
                  </a:cxn>
                  <a:cxn ang="0">
                    <a:pos x="2693" y="432"/>
                  </a:cxn>
                  <a:cxn ang="0">
                    <a:pos x="2740" y="387"/>
                  </a:cxn>
                  <a:cxn ang="0">
                    <a:pos x="2787" y="346"/>
                  </a:cxn>
                  <a:cxn ang="0">
                    <a:pos x="2835" y="309"/>
                  </a:cxn>
                  <a:cxn ang="0">
                    <a:pos x="2882" y="276"/>
                  </a:cxn>
                  <a:cxn ang="0">
                    <a:pos x="2929" y="246"/>
                  </a:cxn>
                  <a:cxn ang="0">
                    <a:pos x="2977" y="217"/>
                  </a:cxn>
                </a:cxnLst>
                <a:rect l="0" t="0" r="r" b="b"/>
                <a:pathLst>
                  <a:path w="2981" h="1920">
                    <a:moveTo>
                      <a:pt x="0" y="1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32" y="6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3" y="8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8"/>
                    </a:lnTo>
                    <a:lnTo>
                      <a:pt x="59" y="11"/>
                    </a:lnTo>
                    <a:lnTo>
                      <a:pt x="63" y="11"/>
                    </a:lnTo>
                    <a:lnTo>
                      <a:pt x="67" y="15"/>
                    </a:lnTo>
                    <a:lnTo>
                      <a:pt x="71" y="19"/>
                    </a:lnTo>
                    <a:lnTo>
                      <a:pt x="75" y="14"/>
                    </a:lnTo>
                    <a:lnTo>
                      <a:pt x="79" y="17"/>
                    </a:lnTo>
                    <a:lnTo>
                      <a:pt x="83" y="17"/>
                    </a:lnTo>
                    <a:lnTo>
                      <a:pt x="87" y="18"/>
                    </a:lnTo>
                    <a:lnTo>
                      <a:pt x="91" y="19"/>
                    </a:lnTo>
                    <a:lnTo>
                      <a:pt x="95" y="25"/>
                    </a:lnTo>
                    <a:lnTo>
                      <a:pt x="99" y="25"/>
                    </a:lnTo>
                    <a:lnTo>
                      <a:pt x="103" y="29"/>
                    </a:lnTo>
                    <a:lnTo>
                      <a:pt x="106" y="26"/>
                    </a:lnTo>
                    <a:lnTo>
                      <a:pt x="110" y="24"/>
                    </a:lnTo>
                    <a:lnTo>
                      <a:pt x="114" y="29"/>
                    </a:lnTo>
                    <a:lnTo>
                      <a:pt x="118" y="31"/>
                    </a:lnTo>
                    <a:lnTo>
                      <a:pt x="122" y="34"/>
                    </a:lnTo>
                    <a:lnTo>
                      <a:pt x="126" y="37"/>
                    </a:lnTo>
                    <a:lnTo>
                      <a:pt x="130" y="37"/>
                    </a:lnTo>
                    <a:lnTo>
                      <a:pt x="134" y="36"/>
                    </a:lnTo>
                    <a:lnTo>
                      <a:pt x="138" y="42"/>
                    </a:lnTo>
                    <a:lnTo>
                      <a:pt x="142" y="42"/>
                    </a:lnTo>
                    <a:lnTo>
                      <a:pt x="146" y="41"/>
                    </a:lnTo>
                    <a:lnTo>
                      <a:pt x="150" y="46"/>
                    </a:lnTo>
                    <a:lnTo>
                      <a:pt x="154" y="49"/>
                    </a:lnTo>
                    <a:lnTo>
                      <a:pt x="158" y="46"/>
                    </a:lnTo>
                    <a:lnTo>
                      <a:pt x="162" y="52"/>
                    </a:lnTo>
                    <a:lnTo>
                      <a:pt x="166" y="54"/>
                    </a:lnTo>
                    <a:lnTo>
                      <a:pt x="170" y="59"/>
                    </a:lnTo>
                    <a:lnTo>
                      <a:pt x="173" y="59"/>
                    </a:lnTo>
                    <a:lnTo>
                      <a:pt x="177" y="61"/>
                    </a:lnTo>
                    <a:lnTo>
                      <a:pt x="181" y="64"/>
                    </a:lnTo>
                    <a:lnTo>
                      <a:pt x="185" y="67"/>
                    </a:lnTo>
                    <a:lnTo>
                      <a:pt x="189" y="69"/>
                    </a:lnTo>
                    <a:lnTo>
                      <a:pt x="193" y="72"/>
                    </a:lnTo>
                    <a:lnTo>
                      <a:pt x="197" y="76"/>
                    </a:lnTo>
                    <a:lnTo>
                      <a:pt x="201" y="73"/>
                    </a:lnTo>
                    <a:lnTo>
                      <a:pt x="205" y="81"/>
                    </a:lnTo>
                    <a:lnTo>
                      <a:pt x="209" y="82"/>
                    </a:lnTo>
                    <a:lnTo>
                      <a:pt x="213" y="88"/>
                    </a:lnTo>
                    <a:lnTo>
                      <a:pt x="217" y="90"/>
                    </a:lnTo>
                    <a:lnTo>
                      <a:pt x="221" y="90"/>
                    </a:lnTo>
                    <a:lnTo>
                      <a:pt x="225" y="94"/>
                    </a:lnTo>
                    <a:lnTo>
                      <a:pt x="229" y="95"/>
                    </a:lnTo>
                    <a:lnTo>
                      <a:pt x="233" y="101"/>
                    </a:lnTo>
                    <a:lnTo>
                      <a:pt x="237" y="105"/>
                    </a:lnTo>
                    <a:lnTo>
                      <a:pt x="241" y="111"/>
                    </a:lnTo>
                    <a:lnTo>
                      <a:pt x="244" y="108"/>
                    </a:lnTo>
                    <a:lnTo>
                      <a:pt x="248" y="114"/>
                    </a:lnTo>
                    <a:lnTo>
                      <a:pt x="252" y="119"/>
                    </a:lnTo>
                    <a:lnTo>
                      <a:pt x="256" y="124"/>
                    </a:lnTo>
                    <a:lnTo>
                      <a:pt x="260" y="128"/>
                    </a:lnTo>
                    <a:lnTo>
                      <a:pt x="264" y="129"/>
                    </a:lnTo>
                    <a:lnTo>
                      <a:pt x="268" y="136"/>
                    </a:lnTo>
                    <a:lnTo>
                      <a:pt x="272" y="140"/>
                    </a:lnTo>
                    <a:lnTo>
                      <a:pt x="276" y="145"/>
                    </a:lnTo>
                    <a:lnTo>
                      <a:pt x="280" y="143"/>
                    </a:lnTo>
                    <a:lnTo>
                      <a:pt x="284" y="153"/>
                    </a:lnTo>
                    <a:lnTo>
                      <a:pt x="288" y="157"/>
                    </a:lnTo>
                    <a:lnTo>
                      <a:pt x="292" y="160"/>
                    </a:lnTo>
                    <a:lnTo>
                      <a:pt x="296" y="164"/>
                    </a:lnTo>
                    <a:lnTo>
                      <a:pt x="300" y="169"/>
                    </a:lnTo>
                    <a:lnTo>
                      <a:pt x="304" y="174"/>
                    </a:lnTo>
                    <a:lnTo>
                      <a:pt x="308" y="177"/>
                    </a:lnTo>
                    <a:lnTo>
                      <a:pt x="311" y="182"/>
                    </a:lnTo>
                    <a:lnTo>
                      <a:pt x="315" y="187"/>
                    </a:lnTo>
                    <a:lnTo>
                      <a:pt x="319" y="189"/>
                    </a:lnTo>
                    <a:lnTo>
                      <a:pt x="323" y="197"/>
                    </a:lnTo>
                    <a:lnTo>
                      <a:pt x="327" y="203"/>
                    </a:lnTo>
                    <a:lnTo>
                      <a:pt x="331" y="206"/>
                    </a:lnTo>
                    <a:lnTo>
                      <a:pt x="335" y="211"/>
                    </a:lnTo>
                    <a:lnTo>
                      <a:pt x="339" y="216"/>
                    </a:lnTo>
                    <a:lnTo>
                      <a:pt x="343" y="223"/>
                    </a:lnTo>
                    <a:lnTo>
                      <a:pt x="347" y="228"/>
                    </a:lnTo>
                    <a:lnTo>
                      <a:pt x="351" y="232"/>
                    </a:lnTo>
                    <a:lnTo>
                      <a:pt x="355" y="238"/>
                    </a:lnTo>
                    <a:lnTo>
                      <a:pt x="359" y="241"/>
                    </a:lnTo>
                    <a:lnTo>
                      <a:pt x="363" y="250"/>
                    </a:lnTo>
                    <a:lnTo>
                      <a:pt x="367" y="253"/>
                    </a:lnTo>
                    <a:lnTo>
                      <a:pt x="371" y="259"/>
                    </a:lnTo>
                    <a:lnTo>
                      <a:pt x="375" y="265"/>
                    </a:lnTo>
                    <a:lnTo>
                      <a:pt x="378" y="273"/>
                    </a:lnTo>
                    <a:lnTo>
                      <a:pt x="382" y="276"/>
                    </a:lnTo>
                    <a:lnTo>
                      <a:pt x="386" y="281"/>
                    </a:lnTo>
                    <a:lnTo>
                      <a:pt x="390" y="288"/>
                    </a:lnTo>
                    <a:lnTo>
                      <a:pt x="394" y="291"/>
                    </a:lnTo>
                    <a:lnTo>
                      <a:pt x="398" y="300"/>
                    </a:lnTo>
                    <a:lnTo>
                      <a:pt x="402" y="309"/>
                    </a:lnTo>
                    <a:lnTo>
                      <a:pt x="406" y="314"/>
                    </a:lnTo>
                    <a:lnTo>
                      <a:pt x="410" y="317"/>
                    </a:lnTo>
                    <a:lnTo>
                      <a:pt x="414" y="325"/>
                    </a:lnTo>
                    <a:lnTo>
                      <a:pt x="418" y="334"/>
                    </a:lnTo>
                    <a:lnTo>
                      <a:pt x="422" y="339"/>
                    </a:lnTo>
                    <a:lnTo>
                      <a:pt x="426" y="345"/>
                    </a:lnTo>
                    <a:lnTo>
                      <a:pt x="430" y="347"/>
                    </a:lnTo>
                    <a:lnTo>
                      <a:pt x="434" y="357"/>
                    </a:lnTo>
                    <a:lnTo>
                      <a:pt x="438" y="363"/>
                    </a:lnTo>
                    <a:lnTo>
                      <a:pt x="442" y="373"/>
                    </a:lnTo>
                    <a:lnTo>
                      <a:pt x="446" y="378"/>
                    </a:lnTo>
                    <a:lnTo>
                      <a:pt x="449" y="382"/>
                    </a:lnTo>
                    <a:lnTo>
                      <a:pt x="453" y="392"/>
                    </a:lnTo>
                    <a:lnTo>
                      <a:pt x="457" y="398"/>
                    </a:lnTo>
                    <a:lnTo>
                      <a:pt x="461" y="404"/>
                    </a:lnTo>
                    <a:lnTo>
                      <a:pt x="465" y="414"/>
                    </a:lnTo>
                    <a:lnTo>
                      <a:pt x="469" y="418"/>
                    </a:lnTo>
                    <a:lnTo>
                      <a:pt x="473" y="425"/>
                    </a:lnTo>
                    <a:lnTo>
                      <a:pt x="477" y="434"/>
                    </a:lnTo>
                    <a:lnTo>
                      <a:pt x="481" y="443"/>
                    </a:lnTo>
                    <a:lnTo>
                      <a:pt x="485" y="446"/>
                    </a:lnTo>
                    <a:lnTo>
                      <a:pt x="489" y="456"/>
                    </a:lnTo>
                    <a:lnTo>
                      <a:pt x="493" y="462"/>
                    </a:lnTo>
                    <a:lnTo>
                      <a:pt x="497" y="469"/>
                    </a:lnTo>
                    <a:lnTo>
                      <a:pt x="501" y="479"/>
                    </a:lnTo>
                    <a:lnTo>
                      <a:pt x="505" y="488"/>
                    </a:lnTo>
                    <a:lnTo>
                      <a:pt x="509" y="490"/>
                    </a:lnTo>
                    <a:lnTo>
                      <a:pt x="513" y="500"/>
                    </a:lnTo>
                    <a:lnTo>
                      <a:pt x="516" y="509"/>
                    </a:lnTo>
                    <a:lnTo>
                      <a:pt x="520" y="514"/>
                    </a:lnTo>
                    <a:lnTo>
                      <a:pt x="524" y="524"/>
                    </a:lnTo>
                    <a:lnTo>
                      <a:pt x="528" y="533"/>
                    </a:lnTo>
                    <a:lnTo>
                      <a:pt x="532" y="541"/>
                    </a:lnTo>
                    <a:lnTo>
                      <a:pt x="536" y="548"/>
                    </a:lnTo>
                    <a:lnTo>
                      <a:pt x="540" y="553"/>
                    </a:lnTo>
                    <a:lnTo>
                      <a:pt x="544" y="562"/>
                    </a:lnTo>
                    <a:lnTo>
                      <a:pt x="548" y="571"/>
                    </a:lnTo>
                    <a:lnTo>
                      <a:pt x="552" y="577"/>
                    </a:lnTo>
                    <a:lnTo>
                      <a:pt x="556" y="587"/>
                    </a:lnTo>
                    <a:lnTo>
                      <a:pt x="560" y="597"/>
                    </a:lnTo>
                    <a:lnTo>
                      <a:pt x="564" y="605"/>
                    </a:lnTo>
                    <a:lnTo>
                      <a:pt x="568" y="613"/>
                    </a:lnTo>
                    <a:lnTo>
                      <a:pt x="572" y="622"/>
                    </a:lnTo>
                    <a:lnTo>
                      <a:pt x="576" y="629"/>
                    </a:lnTo>
                    <a:lnTo>
                      <a:pt x="580" y="638"/>
                    </a:lnTo>
                    <a:lnTo>
                      <a:pt x="584" y="645"/>
                    </a:lnTo>
                    <a:lnTo>
                      <a:pt x="587" y="657"/>
                    </a:lnTo>
                    <a:lnTo>
                      <a:pt x="591" y="665"/>
                    </a:lnTo>
                    <a:lnTo>
                      <a:pt x="595" y="673"/>
                    </a:lnTo>
                    <a:lnTo>
                      <a:pt x="599" y="681"/>
                    </a:lnTo>
                    <a:lnTo>
                      <a:pt x="603" y="690"/>
                    </a:lnTo>
                    <a:lnTo>
                      <a:pt x="607" y="698"/>
                    </a:lnTo>
                    <a:lnTo>
                      <a:pt x="611" y="706"/>
                    </a:lnTo>
                    <a:lnTo>
                      <a:pt x="615" y="716"/>
                    </a:lnTo>
                    <a:lnTo>
                      <a:pt x="619" y="723"/>
                    </a:lnTo>
                    <a:lnTo>
                      <a:pt x="623" y="730"/>
                    </a:lnTo>
                    <a:lnTo>
                      <a:pt x="627" y="742"/>
                    </a:lnTo>
                    <a:lnTo>
                      <a:pt x="631" y="750"/>
                    </a:lnTo>
                    <a:lnTo>
                      <a:pt x="635" y="759"/>
                    </a:lnTo>
                    <a:lnTo>
                      <a:pt x="639" y="768"/>
                    </a:lnTo>
                    <a:lnTo>
                      <a:pt x="643" y="776"/>
                    </a:lnTo>
                    <a:lnTo>
                      <a:pt x="647" y="786"/>
                    </a:lnTo>
                    <a:lnTo>
                      <a:pt x="651" y="797"/>
                    </a:lnTo>
                    <a:lnTo>
                      <a:pt x="654" y="803"/>
                    </a:lnTo>
                    <a:lnTo>
                      <a:pt x="658" y="812"/>
                    </a:lnTo>
                    <a:lnTo>
                      <a:pt x="662" y="822"/>
                    </a:lnTo>
                    <a:lnTo>
                      <a:pt x="666" y="830"/>
                    </a:lnTo>
                    <a:lnTo>
                      <a:pt x="670" y="836"/>
                    </a:lnTo>
                    <a:lnTo>
                      <a:pt x="674" y="845"/>
                    </a:lnTo>
                    <a:lnTo>
                      <a:pt x="678" y="857"/>
                    </a:lnTo>
                    <a:lnTo>
                      <a:pt x="682" y="864"/>
                    </a:lnTo>
                    <a:lnTo>
                      <a:pt x="686" y="873"/>
                    </a:lnTo>
                    <a:lnTo>
                      <a:pt x="690" y="885"/>
                    </a:lnTo>
                    <a:lnTo>
                      <a:pt x="694" y="891"/>
                    </a:lnTo>
                    <a:lnTo>
                      <a:pt x="698" y="902"/>
                    </a:lnTo>
                    <a:lnTo>
                      <a:pt x="702" y="908"/>
                    </a:lnTo>
                    <a:lnTo>
                      <a:pt x="706" y="917"/>
                    </a:lnTo>
                    <a:lnTo>
                      <a:pt x="710" y="929"/>
                    </a:lnTo>
                    <a:lnTo>
                      <a:pt x="714" y="940"/>
                    </a:lnTo>
                    <a:lnTo>
                      <a:pt x="718" y="946"/>
                    </a:lnTo>
                    <a:lnTo>
                      <a:pt x="721" y="952"/>
                    </a:lnTo>
                    <a:lnTo>
                      <a:pt x="725" y="963"/>
                    </a:lnTo>
                    <a:lnTo>
                      <a:pt x="729" y="973"/>
                    </a:lnTo>
                    <a:lnTo>
                      <a:pt x="733" y="981"/>
                    </a:lnTo>
                    <a:lnTo>
                      <a:pt x="737" y="992"/>
                    </a:lnTo>
                    <a:lnTo>
                      <a:pt x="741" y="999"/>
                    </a:lnTo>
                    <a:lnTo>
                      <a:pt x="745" y="1008"/>
                    </a:lnTo>
                    <a:lnTo>
                      <a:pt x="749" y="1019"/>
                    </a:lnTo>
                    <a:lnTo>
                      <a:pt x="753" y="1024"/>
                    </a:lnTo>
                    <a:lnTo>
                      <a:pt x="757" y="1036"/>
                    </a:lnTo>
                    <a:lnTo>
                      <a:pt x="761" y="1042"/>
                    </a:lnTo>
                    <a:lnTo>
                      <a:pt x="765" y="1055"/>
                    </a:lnTo>
                    <a:lnTo>
                      <a:pt x="769" y="1061"/>
                    </a:lnTo>
                    <a:lnTo>
                      <a:pt x="773" y="1073"/>
                    </a:lnTo>
                    <a:lnTo>
                      <a:pt x="777" y="1083"/>
                    </a:lnTo>
                    <a:lnTo>
                      <a:pt x="781" y="1086"/>
                    </a:lnTo>
                    <a:lnTo>
                      <a:pt x="785" y="1096"/>
                    </a:lnTo>
                    <a:lnTo>
                      <a:pt x="789" y="1109"/>
                    </a:lnTo>
                    <a:lnTo>
                      <a:pt x="792" y="1115"/>
                    </a:lnTo>
                    <a:lnTo>
                      <a:pt x="796" y="1126"/>
                    </a:lnTo>
                    <a:lnTo>
                      <a:pt x="800" y="1138"/>
                    </a:lnTo>
                    <a:lnTo>
                      <a:pt x="804" y="1147"/>
                    </a:lnTo>
                    <a:lnTo>
                      <a:pt x="808" y="1150"/>
                    </a:lnTo>
                    <a:lnTo>
                      <a:pt x="812" y="1156"/>
                    </a:lnTo>
                    <a:lnTo>
                      <a:pt x="816" y="1170"/>
                    </a:lnTo>
                    <a:lnTo>
                      <a:pt x="820" y="1178"/>
                    </a:lnTo>
                    <a:lnTo>
                      <a:pt x="824" y="1185"/>
                    </a:lnTo>
                    <a:lnTo>
                      <a:pt x="828" y="1195"/>
                    </a:lnTo>
                    <a:lnTo>
                      <a:pt x="832" y="1201"/>
                    </a:lnTo>
                    <a:lnTo>
                      <a:pt x="836" y="1213"/>
                    </a:lnTo>
                    <a:lnTo>
                      <a:pt x="840" y="1219"/>
                    </a:lnTo>
                    <a:lnTo>
                      <a:pt x="844" y="1228"/>
                    </a:lnTo>
                    <a:lnTo>
                      <a:pt x="848" y="1236"/>
                    </a:lnTo>
                    <a:lnTo>
                      <a:pt x="852" y="1245"/>
                    </a:lnTo>
                    <a:lnTo>
                      <a:pt x="856" y="1255"/>
                    </a:lnTo>
                    <a:lnTo>
                      <a:pt x="859" y="1264"/>
                    </a:lnTo>
                    <a:lnTo>
                      <a:pt x="863" y="1270"/>
                    </a:lnTo>
                    <a:lnTo>
                      <a:pt x="867" y="1282"/>
                    </a:lnTo>
                    <a:lnTo>
                      <a:pt x="871" y="1288"/>
                    </a:lnTo>
                    <a:lnTo>
                      <a:pt x="875" y="1297"/>
                    </a:lnTo>
                    <a:lnTo>
                      <a:pt x="879" y="1305"/>
                    </a:lnTo>
                    <a:lnTo>
                      <a:pt x="883" y="1310"/>
                    </a:lnTo>
                    <a:lnTo>
                      <a:pt x="887" y="1321"/>
                    </a:lnTo>
                    <a:lnTo>
                      <a:pt x="891" y="1329"/>
                    </a:lnTo>
                    <a:lnTo>
                      <a:pt x="895" y="1340"/>
                    </a:lnTo>
                    <a:lnTo>
                      <a:pt x="899" y="1346"/>
                    </a:lnTo>
                    <a:lnTo>
                      <a:pt x="903" y="1358"/>
                    </a:lnTo>
                    <a:lnTo>
                      <a:pt x="907" y="1364"/>
                    </a:lnTo>
                    <a:lnTo>
                      <a:pt x="911" y="1373"/>
                    </a:lnTo>
                    <a:lnTo>
                      <a:pt x="915" y="1380"/>
                    </a:lnTo>
                    <a:lnTo>
                      <a:pt x="919" y="1389"/>
                    </a:lnTo>
                    <a:lnTo>
                      <a:pt x="923" y="1396"/>
                    </a:lnTo>
                    <a:lnTo>
                      <a:pt x="926" y="1406"/>
                    </a:lnTo>
                    <a:lnTo>
                      <a:pt x="930" y="1411"/>
                    </a:lnTo>
                    <a:lnTo>
                      <a:pt x="934" y="1423"/>
                    </a:lnTo>
                    <a:lnTo>
                      <a:pt x="938" y="1426"/>
                    </a:lnTo>
                    <a:lnTo>
                      <a:pt x="942" y="1435"/>
                    </a:lnTo>
                    <a:lnTo>
                      <a:pt x="946" y="1447"/>
                    </a:lnTo>
                    <a:lnTo>
                      <a:pt x="950" y="1451"/>
                    </a:lnTo>
                    <a:lnTo>
                      <a:pt x="954" y="1457"/>
                    </a:lnTo>
                    <a:lnTo>
                      <a:pt x="958" y="1464"/>
                    </a:lnTo>
                    <a:lnTo>
                      <a:pt x="962" y="1472"/>
                    </a:lnTo>
                    <a:lnTo>
                      <a:pt x="966" y="1482"/>
                    </a:lnTo>
                    <a:lnTo>
                      <a:pt x="970" y="1486"/>
                    </a:lnTo>
                    <a:lnTo>
                      <a:pt x="974" y="1496"/>
                    </a:lnTo>
                    <a:lnTo>
                      <a:pt x="978" y="1501"/>
                    </a:lnTo>
                    <a:lnTo>
                      <a:pt x="982" y="1513"/>
                    </a:lnTo>
                    <a:lnTo>
                      <a:pt x="986" y="1516"/>
                    </a:lnTo>
                    <a:lnTo>
                      <a:pt x="990" y="1522"/>
                    </a:lnTo>
                    <a:lnTo>
                      <a:pt x="994" y="1533"/>
                    </a:lnTo>
                    <a:lnTo>
                      <a:pt x="997" y="1539"/>
                    </a:lnTo>
                    <a:lnTo>
                      <a:pt x="1001" y="1548"/>
                    </a:lnTo>
                    <a:lnTo>
                      <a:pt x="1005" y="1550"/>
                    </a:lnTo>
                    <a:lnTo>
                      <a:pt x="1009" y="1560"/>
                    </a:lnTo>
                    <a:lnTo>
                      <a:pt x="1013" y="1561"/>
                    </a:lnTo>
                    <a:lnTo>
                      <a:pt x="1017" y="1573"/>
                    </a:lnTo>
                    <a:lnTo>
                      <a:pt x="1021" y="1575"/>
                    </a:lnTo>
                    <a:lnTo>
                      <a:pt x="1025" y="1583"/>
                    </a:lnTo>
                    <a:lnTo>
                      <a:pt x="1029" y="1591"/>
                    </a:lnTo>
                    <a:lnTo>
                      <a:pt x="1033" y="1600"/>
                    </a:lnTo>
                    <a:lnTo>
                      <a:pt x="1037" y="1604"/>
                    </a:lnTo>
                    <a:lnTo>
                      <a:pt x="1041" y="1610"/>
                    </a:lnTo>
                    <a:lnTo>
                      <a:pt x="1045" y="1620"/>
                    </a:lnTo>
                    <a:lnTo>
                      <a:pt x="1049" y="1625"/>
                    </a:lnTo>
                    <a:lnTo>
                      <a:pt x="1053" y="1633"/>
                    </a:lnTo>
                    <a:lnTo>
                      <a:pt x="1057" y="1635"/>
                    </a:lnTo>
                    <a:lnTo>
                      <a:pt x="1061" y="1641"/>
                    </a:lnTo>
                    <a:lnTo>
                      <a:pt x="1064" y="1645"/>
                    </a:lnTo>
                    <a:lnTo>
                      <a:pt x="1068" y="1655"/>
                    </a:lnTo>
                    <a:lnTo>
                      <a:pt x="1072" y="1658"/>
                    </a:lnTo>
                    <a:lnTo>
                      <a:pt x="1076" y="1665"/>
                    </a:lnTo>
                    <a:lnTo>
                      <a:pt x="1080" y="1671"/>
                    </a:lnTo>
                    <a:lnTo>
                      <a:pt x="1084" y="1673"/>
                    </a:lnTo>
                    <a:lnTo>
                      <a:pt x="1088" y="1688"/>
                    </a:lnTo>
                    <a:lnTo>
                      <a:pt x="1092" y="1685"/>
                    </a:lnTo>
                    <a:lnTo>
                      <a:pt x="1096" y="1693"/>
                    </a:lnTo>
                    <a:lnTo>
                      <a:pt x="1100" y="1701"/>
                    </a:lnTo>
                    <a:lnTo>
                      <a:pt x="1104" y="1705"/>
                    </a:lnTo>
                    <a:lnTo>
                      <a:pt x="1108" y="1711"/>
                    </a:lnTo>
                    <a:lnTo>
                      <a:pt x="1112" y="1717"/>
                    </a:lnTo>
                    <a:lnTo>
                      <a:pt x="1116" y="1720"/>
                    </a:lnTo>
                    <a:lnTo>
                      <a:pt x="1120" y="1723"/>
                    </a:lnTo>
                    <a:lnTo>
                      <a:pt x="1124" y="1730"/>
                    </a:lnTo>
                    <a:lnTo>
                      <a:pt x="1128" y="1738"/>
                    </a:lnTo>
                    <a:lnTo>
                      <a:pt x="1132" y="1741"/>
                    </a:lnTo>
                    <a:lnTo>
                      <a:pt x="1135" y="1746"/>
                    </a:lnTo>
                    <a:lnTo>
                      <a:pt x="1139" y="1752"/>
                    </a:lnTo>
                    <a:lnTo>
                      <a:pt x="1143" y="1760"/>
                    </a:lnTo>
                    <a:lnTo>
                      <a:pt x="1147" y="1761"/>
                    </a:lnTo>
                    <a:lnTo>
                      <a:pt x="1151" y="1766"/>
                    </a:lnTo>
                    <a:lnTo>
                      <a:pt x="1155" y="1771"/>
                    </a:lnTo>
                    <a:lnTo>
                      <a:pt x="1159" y="1773"/>
                    </a:lnTo>
                    <a:lnTo>
                      <a:pt x="1163" y="1779"/>
                    </a:lnTo>
                    <a:lnTo>
                      <a:pt x="1167" y="1779"/>
                    </a:lnTo>
                    <a:lnTo>
                      <a:pt x="1171" y="1790"/>
                    </a:lnTo>
                    <a:lnTo>
                      <a:pt x="1175" y="1790"/>
                    </a:lnTo>
                    <a:lnTo>
                      <a:pt x="1179" y="1794"/>
                    </a:lnTo>
                    <a:lnTo>
                      <a:pt x="1183" y="1801"/>
                    </a:lnTo>
                    <a:lnTo>
                      <a:pt x="1187" y="1807"/>
                    </a:lnTo>
                    <a:lnTo>
                      <a:pt x="1191" y="1813"/>
                    </a:lnTo>
                    <a:lnTo>
                      <a:pt x="1195" y="1813"/>
                    </a:lnTo>
                    <a:lnTo>
                      <a:pt x="1199" y="1816"/>
                    </a:lnTo>
                    <a:lnTo>
                      <a:pt x="1202" y="1819"/>
                    </a:lnTo>
                    <a:lnTo>
                      <a:pt x="1206" y="1824"/>
                    </a:lnTo>
                    <a:lnTo>
                      <a:pt x="1210" y="1829"/>
                    </a:lnTo>
                    <a:lnTo>
                      <a:pt x="1214" y="1833"/>
                    </a:lnTo>
                    <a:lnTo>
                      <a:pt x="1218" y="1836"/>
                    </a:lnTo>
                    <a:lnTo>
                      <a:pt x="1222" y="1839"/>
                    </a:lnTo>
                    <a:lnTo>
                      <a:pt x="1226" y="1842"/>
                    </a:lnTo>
                    <a:lnTo>
                      <a:pt x="1230" y="1848"/>
                    </a:lnTo>
                    <a:lnTo>
                      <a:pt x="1234" y="1845"/>
                    </a:lnTo>
                    <a:lnTo>
                      <a:pt x="1238" y="1852"/>
                    </a:lnTo>
                    <a:lnTo>
                      <a:pt x="1242" y="1857"/>
                    </a:lnTo>
                    <a:lnTo>
                      <a:pt x="1246" y="1854"/>
                    </a:lnTo>
                    <a:lnTo>
                      <a:pt x="1250" y="1863"/>
                    </a:lnTo>
                    <a:lnTo>
                      <a:pt x="1254" y="1860"/>
                    </a:lnTo>
                    <a:lnTo>
                      <a:pt x="1258" y="1865"/>
                    </a:lnTo>
                    <a:lnTo>
                      <a:pt x="1262" y="1866"/>
                    </a:lnTo>
                    <a:lnTo>
                      <a:pt x="1266" y="1874"/>
                    </a:lnTo>
                    <a:lnTo>
                      <a:pt x="1269" y="1871"/>
                    </a:lnTo>
                    <a:lnTo>
                      <a:pt x="1273" y="1876"/>
                    </a:lnTo>
                    <a:lnTo>
                      <a:pt x="1277" y="1878"/>
                    </a:lnTo>
                    <a:lnTo>
                      <a:pt x="1281" y="1878"/>
                    </a:lnTo>
                    <a:lnTo>
                      <a:pt x="1285" y="1882"/>
                    </a:lnTo>
                    <a:lnTo>
                      <a:pt x="1289" y="1883"/>
                    </a:lnTo>
                    <a:lnTo>
                      <a:pt x="1293" y="1888"/>
                    </a:lnTo>
                    <a:lnTo>
                      <a:pt x="1297" y="1888"/>
                    </a:lnTo>
                    <a:lnTo>
                      <a:pt x="1301" y="1891"/>
                    </a:lnTo>
                    <a:lnTo>
                      <a:pt x="1305" y="1894"/>
                    </a:lnTo>
                    <a:lnTo>
                      <a:pt x="1309" y="1892"/>
                    </a:lnTo>
                    <a:lnTo>
                      <a:pt x="1313" y="1898"/>
                    </a:lnTo>
                    <a:lnTo>
                      <a:pt x="1317" y="1898"/>
                    </a:lnTo>
                    <a:lnTo>
                      <a:pt x="1321" y="1899"/>
                    </a:lnTo>
                    <a:lnTo>
                      <a:pt x="1325" y="1903"/>
                    </a:lnTo>
                    <a:lnTo>
                      <a:pt x="1329" y="1903"/>
                    </a:lnTo>
                    <a:lnTo>
                      <a:pt x="1333" y="1904"/>
                    </a:lnTo>
                    <a:lnTo>
                      <a:pt x="1337" y="1904"/>
                    </a:lnTo>
                    <a:lnTo>
                      <a:pt x="1340" y="1909"/>
                    </a:lnTo>
                    <a:lnTo>
                      <a:pt x="1344" y="1907"/>
                    </a:lnTo>
                    <a:lnTo>
                      <a:pt x="1348" y="1909"/>
                    </a:lnTo>
                    <a:lnTo>
                      <a:pt x="1352" y="1910"/>
                    </a:lnTo>
                    <a:lnTo>
                      <a:pt x="1356" y="1909"/>
                    </a:lnTo>
                    <a:lnTo>
                      <a:pt x="1360" y="1909"/>
                    </a:lnTo>
                    <a:lnTo>
                      <a:pt x="1364" y="1913"/>
                    </a:lnTo>
                    <a:lnTo>
                      <a:pt x="1368" y="1910"/>
                    </a:lnTo>
                    <a:lnTo>
                      <a:pt x="1372" y="1911"/>
                    </a:lnTo>
                    <a:lnTo>
                      <a:pt x="1376" y="1913"/>
                    </a:lnTo>
                    <a:lnTo>
                      <a:pt x="1380" y="1913"/>
                    </a:lnTo>
                    <a:lnTo>
                      <a:pt x="1384" y="1915"/>
                    </a:lnTo>
                    <a:lnTo>
                      <a:pt x="1388" y="1913"/>
                    </a:lnTo>
                    <a:lnTo>
                      <a:pt x="1392" y="1917"/>
                    </a:lnTo>
                    <a:lnTo>
                      <a:pt x="1396" y="1916"/>
                    </a:lnTo>
                    <a:lnTo>
                      <a:pt x="1400" y="1917"/>
                    </a:lnTo>
                    <a:lnTo>
                      <a:pt x="1404" y="1916"/>
                    </a:lnTo>
                    <a:lnTo>
                      <a:pt x="1407" y="1913"/>
                    </a:lnTo>
                    <a:lnTo>
                      <a:pt x="1411" y="1917"/>
                    </a:lnTo>
                    <a:lnTo>
                      <a:pt x="1415" y="1917"/>
                    </a:lnTo>
                    <a:lnTo>
                      <a:pt x="1419" y="1920"/>
                    </a:lnTo>
                    <a:lnTo>
                      <a:pt x="1423" y="1915"/>
                    </a:lnTo>
                    <a:lnTo>
                      <a:pt x="1427" y="1917"/>
                    </a:lnTo>
                    <a:lnTo>
                      <a:pt x="1431" y="1913"/>
                    </a:lnTo>
                    <a:lnTo>
                      <a:pt x="1435" y="1911"/>
                    </a:lnTo>
                    <a:lnTo>
                      <a:pt x="1439" y="1913"/>
                    </a:lnTo>
                    <a:lnTo>
                      <a:pt x="1443" y="1915"/>
                    </a:lnTo>
                    <a:lnTo>
                      <a:pt x="1447" y="1913"/>
                    </a:lnTo>
                    <a:lnTo>
                      <a:pt x="1451" y="1911"/>
                    </a:lnTo>
                    <a:lnTo>
                      <a:pt x="1455" y="1915"/>
                    </a:lnTo>
                    <a:lnTo>
                      <a:pt x="1459" y="1911"/>
                    </a:lnTo>
                    <a:lnTo>
                      <a:pt x="1463" y="1911"/>
                    </a:lnTo>
                    <a:lnTo>
                      <a:pt x="1467" y="1910"/>
                    </a:lnTo>
                    <a:lnTo>
                      <a:pt x="1471" y="1907"/>
                    </a:lnTo>
                    <a:lnTo>
                      <a:pt x="1474" y="1909"/>
                    </a:lnTo>
                    <a:lnTo>
                      <a:pt x="1478" y="1909"/>
                    </a:lnTo>
                    <a:lnTo>
                      <a:pt x="1482" y="1906"/>
                    </a:lnTo>
                    <a:lnTo>
                      <a:pt x="1486" y="1906"/>
                    </a:lnTo>
                    <a:lnTo>
                      <a:pt x="1490" y="1904"/>
                    </a:lnTo>
                    <a:lnTo>
                      <a:pt x="1494" y="1901"/>
                    </a:lnTo>
                    <a:lnTo>
                      <a:pt x="1498" y="1901"/>
                    </a:lnTo>
                    <a:lnTo>
                      <a:pt x="1502" y="1898"/>
                    </a:lnTo>
                    <a:lnTo>
                      <a:pt x="1506" y="1898"/>
                    </a:lnTo>
                    <a:lnTo>
                      <a:pt x="1510" y="1895"/>
                    </a:lnTo>
                    <a:lnTo>
                      <a:pt x="1514" y="1892"/>
                    </a:lnTo>
                    <a:lnTo>
                      <a:pt x="1518" y="1891"/>
                    </a:lnTo>
                    <a:lnTo>
                      <a:pt x="1522" y="1888"/>
                    </a:lnTo>
                    <a:lnTo>
                      <a:pt x="1526" y="1889"/>
                    </a:lnTo>
                    <a:lnTo>
                      <a:pt x="1530" y="1886"/>
                    </a:lnTo>
                    <a:lnTo>
                      <a:pt x="1534" y="1882"/>
                    </a:lnTo>
                    <a:lnTo>
                      <a:pt x="1538" y="1881"/>
                    </a:lnTo>
                    <a:lnTo>
                      <a:pt x="1542" y="1881"/>
                    </a:lnTo>
                    <a:lnTo>
                      <a:pt x="1545" y="1876"/>
                    </a:lnTo>
                    <a:lnTo>
                      <a:pt x="1549" y="1878"/>
                    </a:lnTo>
                    <a:lnTo>
                      <a:pt x="1553" y="1874"/>
                    </a:lnTo>
                    <a:lnTo>
                      <a:pt x="1557" y="1869"/>
                    </a:lnTo>
                    <a:lnTo>
                      <a:pt x="1561" y="1868"/>
                    </a:lnTo>
                    <a:lnTo>
                      <a:pt x="1565" y="1865"/>
                    </a:lnTo>
                    <a:lnTo>
                      <a:pt x="1569" y="1864"/>
                    </a:lnTo>
                    <a:lnTo>
                      <a:pt x="1573" y="1860"/>
                    </a:lnTo>
                    <a:lnTo>
                      <a:pt x="1577" y="1860"/>
                    </a:lnTo>
                    <a:lnTo>
                      <a:pt x="1581" y="1857"/>
                    </a:lnTo>
                    <a:lnTo>
                      <a:pt x="1585" y="1856"/>
                    </a:lnTo>
                    <a:lnTo>
                      <a:pt x="1589" y="1853"/>
                    </a:lnTo>
                    <a:lnTo>
                      <a:pt x="1593" y="1848"/>
                    </a:lnTo>
                    <a:lnTo>
                      <a:pt x="1597" y="1847"/>
                    </a:lnTo>
                    <a:lnTo>
                      <a:pt x="1601" y="1843"/>
                    </a:lnTo>
                    <a:lnTo>
                      <a:pt x="1605" y="1841"/>
                    </a:lnTo>
                    <a:lnTo>
                      <a:pt x="1609" y="1837"/>
                    </a:lnTo>
                    <a:lnTo>
                      <a:pt x="1612" y="1833"/>
                    </a:lnTo>
                    <a:lnTo>
                      <a:pt x="1616" y="1830"/>
                    </a:lnTo>
                    <a:lnTo>
                      <a:pt x="1620" y="1825"/>
                    </a:lnTo>
                    <a:lnTo>
                      <a:pt x="1624" y="1828"/>
                    </a:lnTo>
                    <a:lnTo>
                      <a:pt x="1628" y="1821"/>
                    </a:lnTo>
                    <a:lnTo>
                      <a:pt x="1632" y="1817"/>
                    </a:lnTo>
                    <a:lnTo>
                      <a:pt x="1636" y="1813"/>
                    </a:lnTo>
                    <a:lnTo>
                      <a:pt x="1640" y="1812"/>
                    </a:lnTo>
                    <a:lnTo>
                      <a:pt x="1644" y="1807"/>
                    </a:lnTo>
                    <a:lnTo>
                      <a:pt x="1648" y="1806"/>
                    </a:lnTo>
                    <a:lnTo>
                      <a:pt x="1652" y="1799"/>
                    </a:lnTo>
                    <a:lnTo>
                      <a:pt x="1656" y="1795"/>
                    </a:lnTo>
                    <a:lnTo>
                      <a:pt x="1660" y="1792"/>
                    </a:lnTo>
                    <a:lnTo>
                      <a:pt x="1664" y="1790"/>
                    </a:lnTo>
                    <a:lnTo>
                      <a:pt x="1668" y="1783"/>
                    </a:lnTo>
                    <a:lnTo>
                      <a:pt x="1672" y="1783"/>
                    </a:lnTo>
                    <a:lnTo>
                      <a:pt x="1676" y="1782"/>
                    </a:lnTo>
                    <a:lnTo>
                      <a:pt x="1679" y="1776"/>
                    </a:lnTo>
                    <a:lnTo>
                      <a:pt x="1683" y="1773"/>
                    </a:lnTo>
                    <a:lnTo>
                      <a:pt x="1687" y="1766"/>
                    </a:lnTo>
                    <a:lnTo>
                      <a:pt x="1691" y="1766"/>
                    </a:lnTo>
                    <a:lnTo>
                      <a:pt x="1695" y="1757"/>
                    </a:lnTo>
                    <a:lnTo>
                      <a:pt x="1699" y="1755"/>
                    </a:lnTo>
                    <a:lnTo>
                      <a:pt x="1703" y="1749"/>
                    </a:lnTo>
                    <a:lnTo>
                      <a:pt x="1707" y="1747"/>
                    </a:lnTo>
                    <a:lnTo>
                      <a:pt x="1711" y="1741"/>
                    </a:lnTo>
                    <a:lnTo>
                      <a:pt x="1715" y="1736"/>
                    </a:lnTo>
                    <a:lnTo>
                      <a:pt x="1719" y="1734"/>
                    </a:lnTo>
                    <a:lnTo>
                      <a:pt x="1723" y="1731"/>
                    </a:lnTo>
                    <a:lnTo>
                      <a:pt x="1727" y="1729"/>
                    </a:lnTo>
                    <a:lnTo>
                      <a:pt x="1731" y="1723"/>
                    </a:lnTo>
                    <a:lnTo>
                      <a:pt x="1735" y="1714"/>
                    </a:lnTo>
                    <a:lnTo>
                      <a:pt x="1739" y="1711"/>
                    </a:lnTo>
                    <a:lnTo>
                      <a:pt x="1743" y="1711"/>
                    </a:lnTo>
                    <a:lnTo>
                      <a:pt x="1747" y="1706"/>
                    </a:lnTo>
                    <a:lnTo>
                      <a:pt x="1750" y="1702"/>
                    </a:lnTo>
                    <a:lnTo>
                      <a:pt x="1754" y="1693"/>
                    </a:lnTo>
                    <a:lnTo>
                      <a:pt x="1758" y="1689"/>
                    </a:lnTo>
                    <a:lnTo>
                      <a:pt x="1762" y="1683"/>
                    </a:lnTo>
                    <a:lnTo>
                      <a:pt x="1766" y="1682"/>
                    </a:lnTo>
                    <a:lnTo>
                      <a:pt x="1770" y="1677"/>
                    </a:lnTo>
                    <a:lnTo>
                      <a:pt x="1774" y="1673"/>
                    </a:lnTo>
                    <a:lnTo>
                      <a:pt x="1778" y="1666"/>
                    </a:lnTo>
                    <a:lnTo>
                      <a:pt x="1782" y="1660"/>
                    </a:lnTo>
                    <a:lnTo>
                      <a:pt x="1786" y="1658"/>
                    </a:lnTo>
                    <a:lnTo>
                      <a:pt x="1790" y="1653"/>
                    </a:lnTo>
                    <a:lnTo>
                      <a:pt x="1794" y="1647"/>
                    </a:lnTo>
                    <a:lnTo>
                      <a:pt x="1798" y="1642"/>
                    </a:lnTo>
                    <a:lnTo>
                      <a:pt x="1802" y="1636"/>
                    </a:lnTo>
                    <a:lnTo>
                      <a:pt x="1806" y="1630"/>
                    </a:lnTo>
                    <a:lnTo>
                      <a:pt x="1810" y="1629"/>
                    </a:lnTo>
                    <a:lnTo>
                      <a:pt x="1814" y="1623"/>
                    </a:lnTo>
                    <a:lnTo>
                      <a:pt x="1817" y="1618"/>
                    </a:lnTo>
                    <a:lnTo>
                      <a:pt x="1821" y="1610"/>
                    </a:lnTo>
                    <a:lnTo>
                      <a:pt x="1825" y="1607"/>
                    </a:lnTo>
                    <a:lnTo>
                      <a:pt x="1829" y="1601"/>
                    </a:lnTo>
                    <a:lnTo>
                      <a:pt x="1833" y="1597"/>
                    </a:lnTo>
                    <a:lnTo>
                      <a:pt x="1837" y="1592"/>
                    </a:lnTo>
                    <a:lnTo>
                      <a:pt x="1841" y="1587"/>
                    </a:lnTo>
                    <a:lnTo>
                      <a:pt x="1845" y="1578"/>
                    </a:lnTo>
                    <a:lnTo>
                      <a:pt x="1849" y="1574"/>
                    </a:lnTo>
                    <a:lnTo>
                      <a:pt x="1853" y="1572"/>
                    </a:lnTo>
                    <a:lnTo>
                      <a:pt x="1857" y="1561"/>
                    </a:lnTo>
                    <a:lnTo>
                      <a:pt x="1861" y="1557"/>
                    </a:lnTo>
                    <a:lnTo>
                      <a:pt x="1865" y="1554"/>
                    </a:lnTo>
                    <a:lnTo>
                      <a:pt x="1869" y="1550"/>
                    </a:lnTo>
                    <a:lnTo>
                      <a:pt x="1873" y="1540"/>
                    </a:lnTo>
                    <a:lnTo>
                      <a:pt x="1877" y="1538"/>
                    </a:lnTo>
                    <a:lnTo>
                      <a:pt x="1881" y="1532"/>
                    </a:lnTo>
                    <a:lnTo>
                      <a:pt x="1885" y="1526"/>
                    </a:lnTo>
                    <a:lnTo>
                      <a:pt x="1888" y="1516"/>
                    </a:lnTo>
                    <a:lnTo>
                      <a:pt x="1892" y="1517"/>
                    </a:lnTo>
                    <a:lnTo>
                      <a:pt x="1896" y="1508"/>
                    </a:lnTo>
                    <a:lnTo>
                      <a:pt x="1900" y="1505"/>
                    </a:lnTo>
                    <a:lnTo>
                      <a:pt x="1904" y="1498"/>
                    </a:lnTo>
                    <a:lnTo>
                      <a:pt x="1908" y="1491"/>
                    </a:lnTo>
                    <a:lnTo>
                      <a:pt x="1912" y="1491"/>
                    </a:lnTo>
                    <a:lnTo>
                      <a:pt x="1916" y="1482"/>
                    </a:lnTo>
                    <a:lnTo>
                      <a:pt x="1920" y="1475"/>
                    </a:lnTo>
                    <a:lnTo>
                      <a:pt x="1924" y="1474"/>
                    </a:lnTo>
                    <a:lnTo>
                      <a:pt x="1928" y="1468"/>
                    </a:lnTo>
                    <a:lnTo>
                      <a:pt x="1932" y="1462"/>
                    </a:lnTo>
                    <a:lnTo>
                      <a:pt x="1936" y="1453"/>
                    </a:lnTo>
                    <a:lnTo>
                      <a:pt x="1940" y="1450"/>
                    </a:lnTo>
                    <a:lnTo>
                      <a:pt x="1944" y="1443"/>
                    </a:lnTo>
                    <a:lnTo>
                      <a:pt x="1948" y="1440"/>
                    </a:lnTo>
                    <a:lnTo>
                      <a:pt x="1952" y="1431"/>
                    </a:lnTo>
                    <a:lnTo>
                      <a:pt x="1955" y="1426"/>
                    </a:lnTo>
                    <a:lnTo>
                      <a:pt x="1959" y="1420"/>
                    </a:lnTo>
                    <a:lnTo>
                      <a:pt x="1963" y="1416"/>
                    </a:lnTo>
                    <a:lnTo>
                      <a:pt x="1967" y="1406"/>
                    </a:lnTo>
                    <a:lnTo>
                      <a:pt x="1971" y="1403"/>
                    </a:lnTo>
                    <a:lnTo>
                      <a:pt x="1975" y="1398"/>
                    </a:lnTo>
                    <a:lnTo>
                      <a:pt x="1979" y="1389"/>
                    </a:lnTo>
                    <a:lnTo>
                      <a:pt x="1983" y="1387"/>
                    </a:lnTo>
                    <a:lnTo>
                      <a:pt x="1987" y="1380"/>
                    </a:lnTo>
                    <a:lnTo>
                      <a:pt x="1991" y="1374"/>
                    </a:lnTo>
                    <a:lnTo>
                      <a:pt x="1995" y="1367"/>
                    </a:lnTo>
                    <a:lnTo>
                      <a:pt x="1999" y="1356"/>
                    </a:lnTo>
                    <a:lnTo>
                      <a:pt x="2003" y="1352"/>
                    </a:lnTo>
                    <a:lnTo>
                      <a:pt x="2007" y="1347"/>
                    </a:lnTo>
                    <a:lnTo>
                      <a:pt x="2011" y="1345"/>
                    </a:lnTo>
                    <a:lnTo>
                      <a:pt x="2015" y="1339"/>
                    </a:lnTo>
                    <a:lnTo>
                      <a:pt x="2019" y="1330"/>
                    </a:lnTo>
                    <a:lnTo>
                      <a:pt x="2022" y="1324"/>
                    </a:lnTo>
                    <a:lnTo>
                      <a:pt x="2026" y="1318"/>
                    </a:lnTo>
                    <a:lnTo>
                      <a:pt x="2030" y="1315"/>
                    </a:lnTo>
                    <a:lnTo>
                      <a:pt x="2034" y="1310"/>
                    </a:lnTo>
                    <a:lnTo>
                      <a:pt x="2038" y="1301"/>
                    </a:lnTo>
                    <a:lnTo>
                      <a:pt x="2042" y="1295"/>
                    </a:lnTo>
                    <a:lnTo>
                      <a:pt x="2046" y="1289"/>
                    </a:lnTo>
                    <a:lnTo>
                      <a:pt x="2050" y="1281"/>
                    </a:lnTo>
                    <a:lnTo>
                      <a:pt x="2054" y="1275"/>
                    </a:lnTo>
                    <a:lnTo>
                      <a:pt x="2058" y="1272"/>
                    </a:lnTo>
                    <a:lnTo>
                      <a:pt x="2062" y="1266"/>
                    </a:lnTo>
                    <a:lnTo>
                      <a:pt x="2066" y="1259"/>
                    </a:lnTo>
                    <a:lnTo>
                      <a:pt x="2070" y="1254"/>
                    </a:lnTo>
                    <a:lnTo>
                      <a:pt x="2074" y="1247"/>
                    </a:lnTo>
                    <a:lnTo>
                      <a:pt x="2078" y="1243"/>
                    </a:lnTo>
                    <a:lnTo>
                      <a:pt x="2082" y="1233"/>
                    </a:lnTo>
                    <a:lnTo>
                      <a:pt x="2086" y="1230"/>
                    </a:lnTo>
                    <a:lnTo>
                      <a:pt x="2090" y="1222"/>
                    </a:lnTo>
                    <a:lnTo>
                      <a:pt x="2093" y="1214"/>
                    </a:lnTo>
                    <a:lnTo>
                      <a:pt x="2097" y="1211"/>
                    </a:lnTo>
                    <a:lnTo>
                      <a:pt x="2101" y="1204"/>
                    </a:lnTo>
                    <a:lnTo>
                      <a:pt x="2105" y="1196"/>
                    </a:lnTo>
                    <a:lnTo>
                      <a:pt x="2109" y="1190"/>
                    </a:lnTo>
                    <a:lnTo>
                      <a:pt x="2113" y="1188"/>
                    </a:lnTo>
                    <a:lnTo>
                      <a:pt x="2117" y="1181"/>
                    </a:lnTo>
                    <a:lnTo>
                      <a:pt x="2121" y="1173"/>
                    </a:lnTo>
                    <a:lnTo>
                      <a:pt x="2125" y="1172"/>
                    </a:lnTo>
                    <a:lnTo>
                      <a:pt x="2129" y="1161"/>
                    </a:lnTo>
                    <a:lnTo>
                      <a:pt x="2133" y="1155"/>
                    </a:lnTo>
                    <a:lnTo>
                      <a:pt x="2137" y="1150"/>
                    </a:lnTo>
                    <a:lnTo>
                      <a:pt x="2141" y="1143"/>
                    </a:lnTo>
                    <a:lnTo>
                      <a:pt x="2145" y="1137"/>
                    </a:lnTo>
                    <a:lnTo>
                      <a:pt x="2149" y="1132"/>
                    </a:lnTo>
                    <a:lnTo>
                      <a:pt x="2153" y="1127"/>
                    </a:lnTo>
                    <a:lnTo>
                      <a:pt x="2157" y="1119"/>
                    </a:lnTo>
                    <a:lnTo>
                      <a:pt x="2160" y="1115"/>
                    </a:lnTo>
                    <a:lnTo>
                      <a:pt x="2164" y="1112"/>
                    </a:lnTo>
                    <a:lnTo>
                      <a:pt x="2168" y="1100"/>
                    </a:lnTo>
                    <a:lnTo>
                      <a:pt x="2172" y="1100"/>
                    </a:lnTo>
                    <a:lnTo>
                      <a:pt x="2176" y="1089"/>
                    </a:lnTo>
                    <a:lnTo>
                      <a:pt x="2180" y="1084"/>
                    </a:lnTo>
                    <a:lnTo>
                      <a:pt x="2184" y="1080"/>
                    </a:lnTo>
                    <a:lnTo>
                      <a:pt x="2188" y="1071"/>
                    </a:lnTo>
                    <a:lnTo>
                      <a:pt x="2192" y="1068"/>
                    </a:lnTo>
                    <a:lnTo>
                      <a:pt x="2196" y="1061"/>
                    </a:lnTo>
                    <a:lnTo>
                      <a:pt x="2200" y="1053"/>
                    </a:lnTo>
                    <a:lnTo>
                      <a:pt x="2204" y="1044"/>
                    </a:lnTo>
                    <a:lnTo>
                      <a:pt x="2208" y="1041"/>
                    </a:lnTo>
                    <a:lnTo>
                      <a:pt x="2212" y="1038"/>
                    </a:lnTo>
                    <a:lnTo>
                      <a:pt x="2216" y="1030"/>
                    </a:lnTo>
                    <a:lnTo>
                      <a:pt x="2220" y="1026"/>
                    </a:lnTo>
                    <a:lnTo>
                      <a:pt x="2224" y="1019"/>
                    </a:lnTo>
                    <a:lnTo>
                      <a:pt x="2227" y="1012"/>
                    </a:lnTo>
                    <a:lnTo>
                      <a:pt x="2231" y="1006"/>
                    </a:lnTo>
                    <a:lnTo>
                      <a:pt x="2235" y="1001"/>
                    </a:lnTo>
                    <a:lnTo>
                      <a:pt x="2239" y="997"/>
                    </a:lnTo>
                    <a:lnTo>
                      <a:pt x="2243" y="990"/>
                    </a:lnTo>
                    <a:lnTo>
                      <a:pt x="2247" y="984"/>
                    </a:lnTo>
                    <a:lnTo>
                      <a:pt x="2251" y="978"/>
                    </a:lnTo>
                    <a:lnTo>
                      <a:pt x="2255" y="974"/>
                    </a:lnTo>
                    <a:lnTo>
                      <a:pt x="2259" y="968"/>
                    </a:lnTo>
                    <a:lnTo>
                      <a:pt x="2263" y="960"/>
                    </a:lnTo>
                    <a:lnTo>
                      <a:pt x="2267" y="955"/>
                    </a:lnTo>
                    <a:lnTo>
                      <a:pt x="2271" y="945"/>
                    </a:lnTo>
                    <a:lnTo>
                      <a:pt x="2275" y="943"/>
                    </a:lnTo>
                    <a:lnTo>
                      <a:pt x="2279" y="938"/>
                    </a:lnTo>
                    <a:lnTo>
                      <a:pt x="2283" y="933"/>
                    </a:lnTo>
                    <a:lnTo>
                      <a:pt x="2287" y="925"/>
                    </a:lnTo>
                    <a:lnTo>
                      <a:pt x="2291" y="923"/>
                    </a:lnTo>
                    <a:lnTo>
                      <a:pt x="2295" y="917"/>
                    </a:lnTo>
                    <a:lnTo>
                      <a:pt x="2298" y="909"/>
                    </a:lnTo>
                    <a:lnTo>
                      <a:pt x="2302" y="903"/>
                    </a:lnTo>
                    <a:lnTo>
                      <a:pt x="2306" y="897"/>
                    </a:lnTo>
                    <a:lnTo>
                      <a:pt x="2310" y="893"/>
                    </a:lnTo>
                    <a:lnTo>
                      <a:pt x="2314" y="885"/>
                    </a:lnTo>
                    <a:lnTo>
                      <a:pt x="2318" y="881"/>
                    </a:lnTo>
                    <a:lnTo>
                      <a:pt x="2322" y="879"/>
                    </a:lnTo>
                    <a:lnTo>
                      <a:pt x="2326" y="871"/>
                    </a:lnTo>
                    <a:lnTo>
                      <a:pt x="2330" y="864"/>
                    </a:lnTo>
                    <a:lnTo>
                      <a:pt x="2334" y="859"/>
                    </a:lnTo>
                    <a:lnTo>
                      <a:pt x="2338" y="856"/>
                    </a:lnTo>
                    <a:lnTo>
                      <a:pt x="2342" y="846"/>
                    </a:lnTo>
                    <a:lnTo>
                      <a:pt x="2346" y="844"/>
                    </a:lnTo>
                    <a:lnTo>
                      <a:pt x="2350" y="839"/>
                    </a:lnTo>
                    <a:lnTo>
                      <a:pt x="2354" y="832"/>
                    </a:lnTo>
                    <a:lnTo>
                      <a:pt x="2358" y="829"/>
                    </a:lnTo>
                    <a:lnTo>
                      <a:pt x="2362" y="821"/>
                    </a:lnTo>
                    <a:lnTo>
                      <a:pt x="2365" y="820"/>
                    </a:lnTo>
                    <a:lnTo>
                      <a:pt x="2369" y="811"/>
                    </a:lnTo>
                    <a:lnTo>
                      <a:pt x="2373" y="804"/>
                    </a:lnTo>
                    <a:lnTo>
                      <a:pt x="2377" y="798"/>
                    </a:lnTo>
                    <a:lnTo>
                      <a:pt x="2381" y="791"/>
                    </a:lnTo>
                    <a:lnTo>
                      <a:pt x="2385" y="791"/>
                    </a:lnTo>
                    <a:lnTo>
                      <a:pt x="2389" y="783"/>
                    </a:lnTo>
                    <a:lnTo>
                      <a:pt x="2393" y="777"/>
                    </a:lnTo>
                    <a:lnTo>
                      <a:pt x="2397" y="769"/>
                    </a:lnTo>
                    <a:lnTo>
                      <a:pt x="2401" y="768"/>
                    </a:lnTo>
                    <a:lnTo>
                      <a:pt x="2405" y="764"/>
                    </a:lnTo>
                    <a:lnTo>
                      <a:pt x="2409" y="756"/>
                    </a:lnTo>
                    <a:lnTo>
                      <a:pt x="2413" y="754"/>
                    </a:lnTo>
                    <a:lnTo>
                      <a:pt x="2417" y="748"/>
                    </a:lnTo>
                    <a:lnTo>
                      <a:pt x="2421" y="741"/>
                    </a:lnTo>
                    <a:lnTo>
                      <a:pt x="2425" y="736"/>
                    </a:lnTo>
                    <a:lnTo>
                      <a:pt x="2429" y="728"/>
                    </a:lnTo>
                    <a:lnTo>
                      <a:pt x="2433" y="725"/>
                    </a:lnTo>
                    <a:lnTo>
                      <a:pt x="2436" y="721"/>
                    </a:lnTo>
                    <a:lnTo>
                      <a:pt x="2440" y="717"/>
                    </a:lnTo>
                    <a:lnTo>
                      <a:pt x="2444" y="708"/>
                    </a:lnTo>
                    <a:lnTo>
                      <a:pt x="2448" y="705"/>
                    </a:lnTo>
                    <a:lnTo>
                      <a:pt x="2452" y="702"/>
                    </a:lnTo>
                    <a:lnTo>
                      <a:pt x="2456" y="695"/>
                    </a:lnTo>
                    <a:lnTo>
                      <a:pt x="2460" y="692"/>
                    </a:lnTo>
                    <a:lnTo>
                      <a:pt x="2464" y="684"/>
                    </a:lnTo>
                    <a:lnTo>
                      <a:pt x="2468" y="681"/>
                    </a:lnTo>
                    <a:lnTo>
                      <a:pt x="2472" y="675"/>
                    </a:lnTo>
                    <a:lnTo>
                      <a:pt x="2476" y="672"/>
                    </a:lnTo>
                    <a:lnTo>
                      <a:pt x="2480" y="665"/>
                    </a:lnTo>
                    <a:lnTo>
                      <a:pt x="2484" y="660"/>
                    </a:lnTo>
                    <a:lnTo>
                      <a:pt x="2488" y="654"/>
                    </a:lnTo>
                    <a:lnTo>
                      <a:pt x="2492" y="652"/>
                    </a:lnTo>
                    <a:lnTo>
                      <a:pt x="2496" y="645"/>
                    </a:lnTo>
                    <a:lnTo>
                      <a:pt x="2500" y="642"/>
                    </a:lnTo>
                    <a:lnTo>
                      <a:pt x="2503" y="635"/>
                    </a:lnTo>
                    <a:lnTo>
                      <a:pt x="2507" y="631"/>
                    </a:lnTo>
                    <a:lnTo>
                      <a:pt x="2511" y="625"/>
                    </a:lnTo>
                    <a:lnTo>
                      <a:pt x="2515" y="624"/>
                    </a:lnTo>
                    <a:lnTo>
                      <a:pt x="2519" y="618"/>
                    </a:lnTo>
                    <a:lnTo>
                      <a:pt x="2523" y="616"/>
                    </a:lnTo>
                    <a:lnTo>
                      <a:pt x="2527" y="609"/>
                    </a:lnTo>
                    <a:lnTo>
                      <a:pt x="2531" y="603"/>
                    </a:lnTo>
                    <a:lnTo>
                      <a:pt x="2535" y="601"/>
                    </a:lnTo>
                    <a:lnTo>
                      <a:pt x="2539" y="600"/>
                    </a:lnTo>
                    <a:lnTo>
                      <a:pt x="2543" y="588"/>
                    </a:lnTo>
                    <a:lnTo>
                      <a:pt x="2547" y="585"/>
                    </a:lnTo>
                    <a:lnTo>
                      <a:pt x="2551" y="579"/>
                    </a:lnTo>
                    <a:lnTo>
                      <a:pt x="2555" y="574"/>
                    </a:lnTo>
                    <a:lnTo>
                      <a:pt x="2559" y="572"/>
                    </a:lnTo>
                    <a:lnTo>
                      <a:pt x="2563" y="564"/>
                    </a:lnTo>
                    <a:lnTo>
                      <a:pt x="2567" y="560"/>
                    </a:lnTo>
                    <a:lnTo>
                      <a:pt x="2570" y="554"/>
                    </a:lnTo>
                    <a:lnTo>
                      <a:pt x="2574" y="554"/>
                    </a:lnTo>
                    <a:lnTo>
                      <a:pt x="2578" y="549"/>
                    </a:lnTo>
                    <a:lnTo>
                      <a:pt x="2582" y="543"/>
                    </a:lnTo>
                    <a:lnTo>
                      <a:pt x="2586" y="541"/>
                    </a:lnTo>
                    <a:lnTo>
                      <a:pt x="2590" y="539"/>
                    </a:lnTo>
                    <a:lnTo>
                      <a:pt x="2594" y="533"/>
                    </a:lnTo>
                    <a:lnTo>
                      <a:pt x="2598" y="527"/>
                    </a:lnTo>
                    <a:lnTo>
                      <a:pt x="2602" y="526"/>
                    </a:lnTo>
                    <a:lnTo>
                      <a:pt x="2606" y="520"/>
                    </a:lnTo>
                    <a:lnTo>
                      <a:pt x="2610" y="517"/>
                    </a:lnTo>
                    <a:lnTo>
                      <a:pt x="2614" y="510"/>
                    </a:lnTo>
                    <a:lnTo>
                      <a:pt x="2618" y="508"/>
                    </a:lnTo>
                    <a:lnTo>
                      <a:pt x="2622" y="503"/>
                    </a:lnTo>
                    <a:lnTo>
                      <a:pt x="2626" y="497"/>
                    </a:lnTo>
                    <a:lnTo>
                      <a:pt x="2630" y="494"/>
                    </a:lnTo>
                    <a:lnTo>
                      <a:pt x="2634" y="494"/>
                    </a:lnTo>
                    <a:lnTo>
                      <a:pt x="2638" y="489"/>
                    </a:lnTo>
                    <a:lnTo>
                      <a:pt x="2641" y="480"/>
                    </a:lnTo>
                    <a:lnTo>
                      <a:pt x="2645" y="478"/>
                    </a:lnTo>
                    <a:lnTo>
                      <a:pt x="2649" y="473"/>
                    </a:lnTo>
                    <a:lnTo>
                      <a:pt x="2653" y="471"/>
                    </a:lnTo>
                    <a:lnTo>
                      <a:pt x="2657" y="466"/>
                    </a:lnTo>
                    <a:lnTo>
                      <a:pt x="2661" y="466"/>
                    </a:lnTo>
                    <a:lnTo>
                      <a:pt x="2665" y="459"/>
                    </a:lnTo>
                    <a:lnTo>
                      <a:pt x="2669" y="457"/>
                    </a:lnTo>
                    <a:lnTo>
                      <a:pt x="2673" y="448"/>
                    </a:lnTo>
                    <a:lnTo>
                      <a:pt x="2677" y="449"/>
                    </a:lnTo>
                    <a:lnTo>
                      <a:pt x="2681" y="444"/>
                    </a:lnTo>
                    <a:lnTo>
                      <a:pt x="2685" y="440"/>
                    </a:lnTo>
                    <a:lnTo>
                      <a:pt x="2689" y="437"/>
                    </a:lnTo>
                    <a:lnTo>
                      <a:pt x="2693" y="432"/>
                    </a:lnTo>
                    <a:lnTo>
                      <a:pt x="2697" y="428"/>
                    </a:lnTo>
                    <a:lnTo>
                      <a:pt x="2701" y="421"/>
                    </a:lnTo>
                    <a:lnTo>
                      <a:pt x="2705" y="419"/>
                    </a:lnTo>
                    <a:lnTo>
                      <a:pt x="2708" y="415"/>
                    </a:lnTo>
                    <a:lnTo>
                      <a:pt x="2712" y="415"/>
                    </a:lnTo>
                    <a:lnTo>
                      <a:pt x="2716" y="410"/>
                    </a:lnTo>
                    <a:lnTo>
                      <a:pt x="2720" y="405"/>
                    </a:lnTo>
                    <a:lnTo>
                      <a:pt x="2724" y="402"/>
                    </a:lnTo>
                    <a:lnTo>
                      <a:pt x="2728" y="398"/>
                    </a:lnTo>
                    <a:lnTo>
                      <a:pt x="2732" y="395"/>
                    </a:lnTo>
                    <a:lnTo>
                      <a:pt x="2736" y="393"/>
                    </a:lnTo>
                    <a:lnTo>
                      <a:pt x="2740" y="387"/>
                    </a:lnTo>
                    <a:lnTo>
                      <a:pt x="2744" y="381"/>
                    </a:lnTo>
                    <a:lnTo>
                      <a:pt x="2748" y="380"/>
                    </a:lnTo>
                    <a:lnTo>
                      <a:pt x="2752" y="379"/>
                    </a:lnTo>
                    <a:lnTo>
                      <a:pt x="2756" y="375"/>
                    </a:lnTo>
                    <a:lnTo>
                      <a:pt x="2760" y="369"/>
                    </a:lnTo>
                    <a:lnTo>
                      <a:pt x="2764" y="367"/>
                    </a:lnTo>
                    <a:lnTo>
                      <a:pt x="2768" y="364"/>
                    </a:lnTo>
                    <a:lnTo>
                      <a:pt x="2772" y="360"/>
                    </a:lnTo>
                    <a:lnTo>
                      <a:pt x="2775" y="356"/>
                    </a:lnTo>
                    <a:lnTo>
                      <a:pt x="2779" y="354"/>
                    </a:lnTo>
                    <a:lnTo>
                      <a:pt x="2783" y="352"/>
                    </a:lnTo>
                    <a:lnTo>
                      <a:pt x="2787" y="346"/>
                    </a:lnTo>
                    <a:lnTo>
                      <a:pt x="2791" y="344"/>
                    </a:lnTo>
                    <a:lnTo>
                      <a:pt x="2795" y="339"/>
                    </a:lnTo>
                    <a:lnTo>
                      <a:pt x="2799" y="339"/>
                    </a:lnTo>
                    <a:lnTo>
                      <a:pt x="2803" y="338"/>
                    </a:lnTo>
                    <a:lnTo>
                      <a:pt x="2807" y="335"/>
                    </a:lnTo>
                    <a:lnTo>
                      <a:pt x="2811" y="331"/>
                    </a:lnTo>
                    <a:lnTo>
                      <a:pt x="2815" y="326"/>
                    </a:lnTo>
                    <a:lnTo>
                      <a:pt x="2819" y="326"/>
                    </a:lnTo>
                    <a:lnTo>
                      <a:pt x="2823" y="319"/>
                    </a:lnTo>
                    <a:lnTo>
                      <a:pt x="2827" y="314"/>
                    </a:lnTo>
                    <a:lnTo>
                      <a:pt x="2831" y="311"/>
                    </a:lnTo>
                    <a:lnTo>
                      <a:pt x="2835" y="309"/>
                    </a:lnTo>
                    <a:lnTo>
                      <a:pt x="2839" y="305"/>
                    </a:lnTo>
                    <a:lnTo>
                      <a:pt x="2843" y="304"/>
                    </a:lnTo>
                    <a:lnTo>
                      <a:pt x="2846" y="299"/>
                    </a:lnTo>
                    <a:lnTo>
                      <a:pt x="2850" y="300"/>
                    </a:lnTo>
                    <a:lnTo>
                      <a:pt x="2854" y="297"/>
                    </a:lnTo>
                    <a:lnTo>
                      <a:pt x="2858" y="293"/>
                    </a:lnTo>
                    <a:lnTo>
                      <a:pt x="2862" y="290"/>
                    </a:lnTo>
                    <a:lnTo>
                      <a:pt x="2866" y="288"/>
                    </a:lnTo>
                    <a:lnTo>
                      <a:pt x="2870" y="283"/>
                    </a:lnTo>
                    <a:lnTo>
                      <a:pt x="2874" y="282"/>
                    </a:lnTo>
                    <a:lnTo>
                      <a:pt x="2878" y="280"/>
                    </a:lnTo>
                    <a:lnTo>
                      <a:pt x="2882" y="276"/>
                    </a:lnTo>
                    <a:lnTo>
                      <a:pt x="2886" y="276"/>
                    </a:lnTo>
                    <a:lnTo>
                      <a:pt x="2890" y="271"/>
                    </a:lnTo>
                    <a:lnTo>
                      <a:pt x="2894" y="269"/>
                    </a:lnTo>
                    <a:lnTo>
                      <a:pt x="2898" y="263"/>
                    </a:lnTo>
                    <a:lnTo>
                      <a:pt x="2902" y="261"/>
                    </a:lnTo>
                    <a:lnTo>
                      <a:pt x="2906" y="261"/>
                    </a:lnTo>
                    <a:lnTo>
                      <a:pt x="2910" y="258"/>
                    </a:lnTo>
                    <a:lnTo>
                      <a:pt x="2913" y="258"/>
                    </a:lnTo>
                    <a:lnTo>
                      <a:pt x="2917" y="253"/>
                    </a:lnTo>
                    <a:lnTo>
                      <a:pt x="2921" y="251"/>
                    </a:lnTo>
                    <a:lnTo>
                      <a:pt x="2925" y="247"/>
                    </a:lnTo>
                    <a:lnTo>
                      <a:pt x="2929" y="246"/>
                    </a:lnTo>
                    <a:lnTo>
                      <a:pt x="2933" y="244"/>
                    </a:lnTo>
                    <a:lnTo>
                      <a:pt x="2937" y="238"/>
                    </a:lnTo>
                    <a:lnTo>
                      <a:pt x="2941" y="240"/>
                    </a:lnTo>
                    <a:lnTo>
                      <a:pt x="2945" y="238"/>
                    </a:lnTo>
                    <a:lnTo>
                      <a:pt x="2949" y="232"/>
                    </a:lnTo>
                    <a:lnTo>
                      <a:pt x="2953" y="230"/>
                    </a:lnTo>
                    <a:lnTo>
                      <a:pt x="2957" y="227"/>
                    </a:lnTo>
                    <a:lnTo>
                      <a:pt x="2961" y="227"/>
                    </a:lnTo>
                    <a:lnTo>
                      <a:pt x="2965" y="221"/>
                    </a:lnTo>
                    <a:lnTo>
                      <a:pt x="2969" y="221"/>
                    </a:lnTo>
                    <a:lnTo>
                      <a:pt x="2973" y="219"/>
                    </a:lnTo>
                    <a:lnTo>
                      <a:pt x="2977" y="217"/>
                    </a:lnTo>
                    <a:lnTo>
                      <a:pt x="2981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0" name="Line 3302"/>
              <p:cNvSpPr>
                <a:spLocks noChangeShapeType="1"/>
              </p:cNvSpPr>
              <p:nvPr/>
            </p:nvSpPr>
            <p:spPr bwMode="auto">
              <a:xfrm flipV="1">
                <a:off x="31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1" name="Line 3303"/>
              <p:cNvSpPr>
                <a:spLocks noChangeShapeType="1"/>
              </p:cNvSpPr>
              <p:nvPr/>
            </p:nvSpPr>
            <p:spPr bwMode="auto">
              <a:xfrm>
                <a:off x="31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2" name="Line 3304"/>
              <p:cNvSpPr>
                <a:spLocks noChangeShapeType="1"/>
              </p:cNvSpPr>
              <p:nvPr/>
            </p:nvSpPr>
            <p:spPr bwMode="auto">
              <a:xfrm flipV="1">
                <a:off x="313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3" name="Line 3305"/>
              <p:cNvSpPr>
                <a:spLocks noChangeShapeType="1"/>
              </p:cNvSpPr>
              <p:nvPr/>
            </p:nvSpPr>
            <p:spPr bwMode="auto">
              <a:xfrm>
                <a:off x="313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4" name="Line 3306"/>
              <p:cNvSpPr>
                <a:spLocks noChangeShapeType="1"/>
              </p:cNvSpPr>
              <p:nvPr/>
            </p:nvSpPr>
            <p:spPr bwMode="auto">
              <a:xfrm flipV="1">
                <a:off x="3134" y="2013"/>
                <a:ext cx="3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5" name="Freeform 3307"/>
              <p:cNvSpPr>
                <a:spLocks/>
              </p:cNvSpPr>
              <p:nvPr/>
            </p:nvSpPr>
            <p:spPr bwMode="auto">
              <a:xfrm flipV="1">
                <a:off x="3137" y="911"/>
                <a:ext cx="1676" cy="1104"/>
              </a:xfrm>
              <a:custGeom>
                <a:avLst/>
                <a:gdLst/>
                <a:ahLst/>
                <a:cxnLst>
                  <a:cxn ang="0">
                    <a:pos x="43" y="12"/>
                  </a:cxn>
                  <a:cxn ang="0">
                    <a:pos x="91" y="36"/>
                  </a:cxn>
                  <a:cxn ang="0">
                    <a:pos x="138" y="72"/>
                  </a:cxn>
                  <a:cxn ang="0">
                    <a:pos x="185" y="111"/>
                  </a:cxn>
                  <a:cxn ang="0">
                    <a:pos x="233" y="158"/>
                  </a:cxn>
                  <a:cxn ang="0">
                    <a:pos x="280" y="223"/>
                  </a:cxn>
                  <a:cxn ang="0">
                    <a:pos x="327" y="291"/>
                  </a:cxn>
                  <a:cxn ang="0">
                    <a:pos x="375" y="365"/>
                  </a:cxn>
                  <a:cxn ang="0">
                    <a:pos x="422" y="448"/>
                  </a:cxn>
                  <a:cxn ang="0">
                    <a:pos x="469" y="545"/>
                  </a:cxn>
                  <a:cxn ang="0">
                    <a:pos x="516" y="651"/>
                  </a:cxn>
                  <a:cxn ang="0">
                    <a:pos x="564" y="752"/>
                  </a:cxn>
                  <a:cxn ang="0">
                    <a:pos x="611" y="858"/>
                  </a:cxn>
                  <a:cxn ang="0">
                    <a:pos x="658" y="966"/>
                  </a:cxn>
                  <a:cxn ang="0">
                    <a:pos x="706" y="1069"/>
                  </a:cxn>
                  <a:cxn ang="0">
                    <a:pos x="753" y="1179"/>
                  </a:cxn>
                  <a:cxn ang="0">
                    <a:pos x="800" y="1281"/>
                  </a:cxn>
                  <a:cxn ang="0">
                    <a:pos x="848" y="1382"/>
                  </a:cxn>
                  <a:cxn ang="0">
                    <a:pos x="895" y="1476"/>
                  </a:cxn>
                  <a:cxn ang="0">
                    <a:pos x="942" y="1560"/>
                  </a:cxn>
                  <a:cxn ang="0">
                    <a:pos x="990" y="1638"/>
                  </a:cxn>
                  <a:cxn ang="0">
                    <a:pos x="1037" y="1704"/>
                  </a:cxn>
                  <a:cxn ang="0">
                    <a:pos x="1084" y="1773"/>
                  </a:cxn>
                  <a:cxn ang="0">
                    <a:pos x="1131" y="1818"/>
                  </a:cxn>
                  <a:cxn ang="0">
                    <a:pos x="1179" y="1857"/>
                  </a:cxn>
                  <a:cxn ang="0">
                    <a:pos x="1226" y="1890"/>
                  </a:cxn>
                  <a:cxn ang="0">
                    <a:pos x="1273" y="1904"/>
                  </a:cxn>
                  <a:cxn ang="0">
                    <a:pos x="1321" y="1917"/>
                  </a:cxn>
                  <a:cxn ang="0">
                    <a:pos x="1368" y="1911"/>
                  </a:cxn>
                  <a:cxn ang="0">
                    <a:pos x="1415" y="1906"/>
                  </a:cxn>
                  <a:cxn ang="0">
                    <a:pos x="1463" y="1879"/>
                  </a:cxn>
                  <a:cxn ang="0">
                    <a:pos x="1510" y="1852"/>
                  </a:cxn>
                  <a:cxn ang="0">
                    <a:pos x="1557" y="1816"/>
                  </a:cxn>
                  <a:cxn ang="0">
                    <a:pos x="1605" y="1773"/>
                  </a:cxn>
                  <a:cxn ang="0">
                    <a:pos x="1652" y="1724"/>
                  </a:cxn>
                  <a:cxn ang="0">
                    <a:pos x="1699" y="1672"/>
                  </a:cxn>
                  <a:cxn ang="0">
                    <a:pos x="1746" y="1614"/>
                  </a:cxn>
                  <a:cxn ang="0">
                    <a:pos x="1794" y="1546"/>
                  </a:cxn>
                  <a:cxn ang="0">
                    <a:pos x="1841" y="1479"/>
                  </a:cxn>
                  <a:cxn ang="0">
                    <a:pos x="1888" y="1411"/>
                  </a:cxn>
                  <a:cxn ang="0">
                    <a:pos x="1936" y="1328"/>
                  </a:cxn>
                  <a:cxn ang="0">
                    <a:pos x="1983" y="1272"/>
                  </a:cxn>
                  <a:cxn ang="0">
                    <a:pos x="2030" y="1193"/>
                  </a:cxn>
                  <a:cxn ang="0">
                    <a:pos x="2078" y="1123"/>
                  </a:cxn>
                  <a:cxn ang="0">
                    <a:pos x="2125" y="1047"/>
                  </a:cxn>
                  <a:cxn ang="0">
                    <a:pos x="2172" y="977"/>
                  </a:cxn>
                  <a:cxn ang="0">
                    <a:pos x="2220" y="912"/>
                  </a:cxn>
                  <a:cxn ang="0">
                    <a:pos x="2267" y="844"/>
                  </a:cxn>
                  <a:cxn ang="0">
                    <a:pos x="2314" y="774"/>
                  </a:cxn>
                  <a:cxn ang="0">
                    <a:pos x="2362" y="707"/>
                  </a:cxn>
                  <a:cxn ang="0">
                    <a:pos x="2409" y="648"/>
                  </a:cxn>
                  <a:cxn ang="0">
                    <a:pos x="2456" y="594"/>
                  </a:cxn>
                  <a:cxn ang="0">
                    <a:pos x="2503" y="547"/>
                  </a:cxn>
                  <a:cxn ang="0">
                    <a:pos x="2551" y="493"/>
                  </a:cxn>
                  <a:cxn ang="0">
                    <a:pos x="2598" y="439"/>
                  </a:cxn>
                  <a:cxn ang="0">
                    <a:pos x="2645" y="392"/>
                  </a:cxn>
                  <a:cxn ang="0">
                    <a:pos x="2693" y="351"/>
                  </a:cxn>
                  <a:cxn ang="0">
                    <a:pos x="2740" y="313"/>
                  </a:cxn>
                  <a:cxn ang="0">
                    <a:pos x="2787" y="288"/>
                  </a:cxn>
                  <a:cxn ang="0">
                    <a:pos x="2835" y="252"/>
                  </a:cxn>
                  <a:cxn ang="0">
                    <a:pos x="2882" y="216"/>
                  </a:cxn>
                </a:cxnLst>
                <a:rect l="0" t="0" r="r" b="b"/>
                <a:pathLst>
                  <a:path w="2910" h="1917">
                    <a:moveTo>
                      <a:pt x="0" y="3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9"/>
                    </a:lnTo>
                    <a:lnTo>
                      <a:pt x="28" y="12"/>
                    </a:lnTo>
                    <a:lnTo>
                      <a:pt x="32" y="12"/>
                    </a:lnTo>
                    <a:lnTo>
                      <a:pt x="35" y="12"/>
                    </a:lnTo>
                    <a:lnTo>
                      <a:pt x="39" y="16"/>
                    </a:lnTo>
                    <a:lnTo>
                      <a:pt x="43" y="12"/>
                    </a:lnTo>
                    <a:lnTo>
                      <a:pt x="47" y="16"/>
                    </a:lnTo>
                    <a:lnTo>
                      <a:pt x="51" y="14"/>
                    </a:lnTo>
                    <a:lnTo>
                      <a:pt x="55" y="14"/>
                    </a:lnTo>
                    <a:lnTo>
                      <a:pt x="59" y="25"/>
                    </a:lnTo>
                    <a:lnTo>
                      <a:pt x="63" y="18"/>
                    </a:lnTo>
                    <a:lnTo>
                      <a:pt x="67" y="32"/>
                    </a:lnTo>
                    <a:lnTo>
                      <a:pt x="71" y="23"/>
                    </a:lnTo>
                    <a:lnTo>
                      <a:pt x="75" y="36"/>
                    </a:lnTo>
                    <a:lnTo>
                      <a:pt x="79" y="32"/>
                    </a:lnTo>
                    <a:lnTo>
                      <a:pt x="83" y="32"/>
                    </a:lnTo>
                    <a:lnTo>
                      <a:pt x="87" y="36"/>
                    </a:lnTo>
                    <a:lnTo>
                      <a:pt x="91" y="36"/>
                    </a:lnTo>
                    <a:lnTo>
                      <a:pt x="95" y="41"/>
                    </a:lnTo>
                    <a:lnTo>
                      <a:pt x="99" y="43"/>
                    </a:lnTo>
                    <a:lnTo>
                      <a:pt x="102" y="50"/>
                    </a:lnTo>
                    <a:lnTo>
                      <a:pt x="106" y="48"/>
                    </a:lnTo>
                    <a:lnTo>
                      <a:pt x="110" y="50"/>
                    </a:lnTo>
                    <a:lnTo>
                      <a:pt x="114" y="57"/>
                    </a:lnTo>
                    <a:lnTo>
                      <a:pt x="118" y="59"/>
                    </a:lnTo>
                    <a:lnTo>
                      <a:pt x="122" y="57"/>
                    </a:lnTo>
                    <a:lnTo>
                      <a:pt x="126" y="59"/>
                    </a:lnTo>
                    <a:lnTo>
                      <a:pt x="130" y="66"/>
                    </a:lnTo>
                    <a:lnTo>
                      <a:pt x="134" y="68"/>
                    </a:lnTo>
                    <a:lnTo>
                      <a:pt x="138" y="72"/>
                    </a:lnTo>
                    <a:lnTo>
                      <a:pt x="142" y="77"/>
                    </a:lnTo>
                    <a:lnTo>
                      <a:pt x="146" y="75"/>
                    </a:lnTo>
                    <a:lnTo>
                      <a:pt x="150" y="84"/>
                    </a:lnTo>
                    <a:lnTo>
                      <a:pt x="154" y="77"/>
                    </a:lnTo>
                    <a:lnTo>
                      <a:pt x="158" y="84"/>
                    </a:lnTo>
                    <a:lnTo>
                      <a:pt x="162" y="86"/>
                    </a:lnTo>
                    <a:lnTo>
                      <a:pt x="166" y="95"/>
                    </a:lnTo>
                    <a:lnTo>
                      <a:pt x="170" y="99"/>
                    </a:lnTo>
                    <a:lnTo>
                      <a:pt x="173" y="95"/>
                    </a:lnTo>
                    <a:lnTo>
                      <a:pt x="177" y="106"/>
                    </a:lnTo>
                    <a:lnTo>
                      <a:pt x="181" y="111"/>
                    </a:lnTo>
                    <a:lnTo>
                      <a:pt x="185" y="111"/>
                    </a:lnTo>
                    <a:lnTo>
                      <a:pt x="189" y="117"/>
                    </a:lnTo>
                    <a:lnTo>
                      <a:pt x="193" y="120"/>
                    </a:lnTo>
                    <a:lnTo>
                      <a:pt x="197" y="122"/>
                    </a:lnTo>
                    <a:lnTo>
                      <a:pt x="201" y="126"/>
                    </a:lnTo>
                    <a:lnTo>
                      <a:pt x="205" y="126"/>
                    </a:lnTo>
                    <a:lnTo>
                      <a:pt x="209" y="135"/>
                    </a:lnTo>
                    <a:lnTo>
                      <a:pt x="213" y="140"/>
                    </a:lnTo>
                    <a:lnTo>
                      <a:pt x="217" y="147"/>
                    </a:lnTo>
                    <a:lnTo>
                      <a:pt x="221" y="147"/>
                    </a:lnTo>
                    <a:lnTo>
                      <a:pt x="225" y="156"/>
                    </a:lnTo>
                    <a:lnTo>
                      <a:pt x="229" y="158"/>
                    </a:lnTo>
                    <a:lnTo>
                      <a:pt x="233" y="158"/>
                    </a:lnTo>
                    <a:lnTo>
                      <a:pt x="237" y="167"/>
                    </a:lnTo>
                    <a:lnTo>
                      <a:pt x="240" y="167"/>
                    </a:lnTo>
                    <a:lnTo>
                      <a:pt x="244" y="171"/>
                    </a:lnTo>
                    <a:lnTo>
                      <a:pt x="248" y="185"/>
                    </a:lnTo>
                    <a:lnTo>
                      <a:pt x="252" y="187"/>
                    </a:lnTo>
                    <a:lnTo>
                      <a:pt x="256" y="187"/>
                    </a:lnTo>
                    <a:lnTo>
                      <a:pt x="260" y="196"/>
                    </a:lnTo>
                    <a:lnTo>
                      <a:pt x="264" y="198"/>
                    </a:lnTo>
                    <a:lnTo>
                      <a:pt x="268" y="201"/>
                    </a:lnTo>
                    <a:lnTo>
                      <a:pt x="272" y="212"/>
                    </a:lnTo>
                    <a:lnTo>
                      <a:pt x="276" y="221"/>
                    </a:lnTo>
                    <a:lnTo>
                      <a:pt x="280" y="223"/>
                    </a:lnTo>
                    <a:lnTo>
                      <a:pt x="284" y="232"/>
                    </a:lnTo>
                    <a:lnTo>
                      <a:pt x="288" y="232"/>
                    </a:lnTo>
                    <a:lnTo>
                      <a:pt x="292" y="237"/>
                    </a:lnTo>
                    <a:lnTo>
                      <a:pt x="296" y="248"/>
                    </a:lnTo>
                    <a:lnTo>
                      <a:pt x="300" y="252"/>
                    </a:lnTo>
                    <a:lnTo>
                      <a:pt x="304" y="255"/>
                    </a:lnTo>
                    <a:lnTo>
                      <a:pt x="307" y="264"/>
                    </a:lnTo>
                    <a:lnTo>
                      <a:pt x="311" y="268"/>
                    </a:lnTo>
                    <a:lnTo>
                      <a:pt x="315" y="277"/>
                    </a:lnTo>
                    <a:lnTo>
                      <a:pt x="319" y="279"/>
                    </a:lnTo>
                    <a:lnTo>
                      <a:pt x="323" y="291"/>
                    </a:lnTo>
                    <a:lnTo>
                      <a:pt x="327" y="291"/>
                    </a:lnTo>
                    <a:lnTo>
                      <a:pt x="331" y="300"/>
                    </a:lnTo>
                    <a:lnTo>
                      <a:pt x="335" y="304"/>
                    </a:lnTo>
                    <a:lnTo>
                      <a:pt x="339" y="306"/>
                    </a:lnTo>
                    <a:lnTo>
                      <a:pt x="343" y="318"/>
                    </a:lnTo>
                    <a:lnTo>
                      <a:pt x="347" y="322"/>
                    </a:lnTo>
                    <a:lnTo>
                      <a:pt x="351" y="331"/>
                    </a:lnTo>
                    <a:lnTo>
                      <a:pt x="355" y="331"/>
                    </a:lnTo>
                    <a:lnTo>
                      <a:pt x="359" y="340"/>
                    </a:lnTo>
                    <a:lnTo>
                      <a:pt x="363" y="347"/>
                    </a:lnTo>
                    <a:lnTo>
                      <a:pt x="367" y="349"/>
                    </a:lnTo>
                    <a:lnTo>
                      <a:pt x="371" y="356"/>
                    </a:lnTo>
                    <a:lnTo>
                      <a:pt x="375" y="365"/>
                    </a:lnTo>
                    <a:lnTo>
                      <a:pt x="378" y="374"/>
                    </a:lnTo>
                    <a:lnTo>
                      <a:pt x="382" y="381"/>
                    </a:lnTo>
                    <a:lnTo>
                      <a:pt x="386" y="387"/>
                    </a:lnTo>
                    <a:lnTo>
                      <a:pt x="390" y="396"/>
                    </a:lnTo>
                    <a:lnTo>
                      <a:pt x="394" y="405"/>
                    </a:lnTo>
                    <a:lnTo>
                      <a:pt x="398" y="412"/>
                    </a:lnTo>
                    <a:lnTo>
                      <a:pt x="402" y="419"/>
                    </a:lnTo>
                    <a:lnTo>
                      <a:pt x="406" y="423"/>
                    </a:lnTo>
                    <a:lnTo>
                      <a:pt x="410" y="432"/>
                    </a:lnTo>
                    <a:lnTo>
                      <a:pt x="414" y="441"/>
                    </a:lnTo>
                    <a:lnTo>
                      <a:pt x="418" y="450"/>
                    </a:lnTo>
                    <a:lnTo>
                      <a:pt x="422" y="448"/>
                    </a:lnTo>
                    <a:lnTo>
                      <a:pt x="426" y="466"/>
                    </a:lnTo>
                    <a:lnTo>
                      <a:pt x="430" y="466"/>
                    </a:lnTo>
                    <a:lnTo>
                      <a:pt x="434" y="477"/>
                    </a:lnTo>
                    <a:lnTo>
                      <a:pt x="438" y="486"/>
                    </a:lnTo>
                    <a:lnTo>
                      <a:pt x="442" y="498"/>
                    </a:lnTo>
                    <a:lnTo>
                      <a:pt x="445" y="500"/>
                    </a:lnTo>
                    <a:lnTo>
                      <a:pt x="449" y="504"/>
                    </a:lnTo>
                    <a:lnTo>
                      <a:pt x="453" y="518"/>
                    </a:lnTo>
                    <a:lnTo>
                      <a:pt x="457" y="527"/>
                    </a:lnTo>
                    <a:lnTo>
                      <a:pt x="461" y="531"/>
                    </a:lnTo>
                    <a:lnTo>
                      <a:pt x="465" y="534"/>
                    </a:lnTo>
                    <a:lnTo>
                      <a:pt x="469" y="545"/>
                    </a:lnTo>
                    <a:lnTo>
                      <a:pt x="473" y="558"/>
                    </a:lnTo>
                    <a:lnTo>
                      <a:pt x="477" y="572"/>
                    </a:lnTo>
                    <a:lnTo>
                      <a:pt x="481" y="576"/>
                    </a:lnTo>
                    <a:lnTo>
                      <a:pt x="485" y="585"/>
                    </a:lnTo>
                    <a:lnTo>
                      <a:pt x="489" y="585"/>
                    </a:lnTo>
                    <a:lnTo>
                      <a:pt x="493" y="588"/>
                    </a:lnTo>
                    <a:lnTo>
                      <a:pt x="497" y="603"/>
                    </a:lnTo>
                    <a:lnTo>
                      <a:pt x="501" y="619"/>
                    </a:lnTo>
                    <a:lnTo>
                      <a:pt x="505" y="628"/>
                    </a:lnTo>
                    <a:lnTo>
                      <a:pt x="509" y="626"/>
                    </a:lnTo>
                    <a:lnTo>
                      <a:pt x="513" y="646"/>
                    </a:lnTo>
                    <a:lnTo>
                      <a:pt x="516" y="651"/>
                    </a:lnTo>
                    <a:lnTo>
                      <a:pt x="520" y="655"/>
                    </a:lnTo>
                    <a:lnTo>
                      <a:pt x="524" y="664"/>
                    </a:lnTo>
                    <a:lnTo>
                      <a:pt x="528" y="675"/>
                    </a:lnTo>
                    <a:lnTo>
                      <a:pt x="532" y="678"/>
                    </a:lnTo>
                    <a:lnTo>
                      <a:pt x="536" y="689"/>
                    </a:lnTo>
                    <a:lnTo>
                      <a:pt x="540" y="702"/>
                    </a:lnTo>
                    <a:lnTo>
                      <a:pt x="544" y="700"/>
                    </a:lnTo>
                    <a:lnTo>
                      <a:pt x="548" y="716"/>
                    </a:lnTo>
                    <a:lnTo>
                      <a:pt x="552" y="725"/>
                    </a:lnTo>
                    <a:lnTo>
                      <a:pt x="556" y="736"/>
                    </a:lnTo>
                    <a:lnTo>
                      <a:pt x="560" y="745"/>
                    </a:lnTo>
                    <a:lnTo>
                      <a:pt x="564" y="752"/>
                    </a:lnTo>
                    <a:lnTo>
                      <a:pt x="568" y="761"/>
                    </a:lnTo>
                    <a:lnTo>
                      <a:pt x="572" y="774"/>
                    </a:lnTo>
                    <a:lnTo>
                      <a:pt x="576" y="774"/>
                    </a:lnTo>
                    <a:lnTo>
                      <a:pt x="580" y="783"/>
                    </a:lnTo>
                    <a:lnTo>
                      <a:pt x="583" y="792"/>
                    </a:lnTo>
                    <a:lnTo>
                      <a:pt x="587" y="806"/>
                    </a:lnTo>
                    <a:lnTo>
                      <a:pt x="591" y="813"/>
                    </a:lnTo>
                    <a:lnTo>
                      <a:pt x="595" y="819"/>
                    </a:lnTo>
                    <a:lnTo>
                      <a:pt x="599" y="833"/>
                    </a:lnTo>
                    <a:lnTo>
                      <a:pt x="603" y="844"/>
                    </a:lnTo>
                    <a:lnTo>
                      <a:pt x="607" y="853"/>
                    </a:lnTo>
                    <a:lnTo>
                      <a:pt x="611" y="858"/>
                    </a:lnTo>
                    <a:lnTo>
                      <a:pt x="615" y="871"/>
                    </a:lnTo>
                    <a:lnTo>
                      <a:pt x="619" y="880"/>
                    </a:lnTo>
                    <a:lnTo>
                      <a:pt x="623" y="882"/>
                    </a:lnTo>
                    <a:lnTo>
                      <a:pt x="627" y="894"/>
                    </a:lnTo>
                    <a:lnTo>
                      <a:pt x="631" y="907"/>
                    </a:lnTo>
                    <a:lnTo>
                      <a:pt x="635" y="914"/>
                    </a:lnTo>
                    <a:lnTo>
                      <a:pt x="639" y="923"/>
                    </a:lnTo>
                    <a:lnTo>
                      <a:pt x="643" y="930"/>
                    </a:lnTo>
                    <a:lnTo>
                      <a:pt x="647" y="939"/>
                    </a:lnTo>
                    <a:lnTo>
                      <a:pt x="650" y="945"/>
                    </a:lnTo>
                    <a:lnTo>
                      <a:pt x="654" y="954"/>
                    </a:lnTo>
                    <a:lnTo>
                      <a:pt x="658" y="966"/>
                    </a:lnTo>
                    <a:lnTo>
                      <a:pt x="662" y="975"/>
                    </a:lnTo>
                    <a:lnTo>
                      <a:pt x="666" y="977"/>
                    </a:lnTo>
                    <a:lnTo>
                      <a:pt x="670" y="993"/>
                    </a:lnTo>
                    <a:lnTo>
                      <a:pt x="674" y="997"/>
                    </a:lnTo>
                    <a:lnTo>
                      <a:pt x="678" y="1006"/>
                    </a:lnTo>
                    <a:lnTo>
                      <a:pt x="682" y="1017"/>
                    </a:lnTo>
                    <a:lnTo>
                      <a:pt x="686" y="1029"/>
                    </a:lnTo>
                    <a:lnTo>
                      <a:pt x="690" y="1040"/>
                    </a:lnTo>
                    <a:lnTo>
                      <a:pt x="694" y="1047"/>
                    </a:lnTo>
                    <a:lnTo>
                      <a:pt x="698" y="1049"/>
                    </a:lnTo>
                    <a:lnTo>
                      <a:pt x="702" y="1067"/>
                    </a:lnTo>
                    <a:lnTo>
                      <a:pt x="706" y="1069"/>
                    </a:lnTo>
                    <a:lnTo>
                      <a:pt x="710" y="1076"/>
                    </a:lnTo>
                    <a:lnTo>
                      <a:pt x="714" y="1096"/>
                    </a:lnTo>
                    <a:lnTo>
                      <a:pt x="718" y="1098"/>
                    </a:lnTo>
                    <a:lnTo>
                      <a:pt x="721" y="1103"/>
                    </a:lnTo>
                    <a:lnTo>
                      <a:pt x="725" y="1125"/>
                    </a:lnTo>
                    <a:lnTo>
                      <a:pt x="729" y="1137"/>
                    </a:lnTo>
                    <a:lnTo>
                      <a:pt x="733" y="1139"/>
                    </a:lnTo>
                    <a:lnTo>
                      <a:pt x="737" y="1148"/>
                    </a:lnTo>
                    <a:lnTo>
                      <a:pt x="741" y="1155"/>
                    </a:lnTo>
                    <a:lnTo>
                      <a:pt x="745" y="1159"/>
                    </a:lnTo>
                    <a:lnTo>
                      <a:pt x="749" y="1168"/>
                    </a:lnTo>
                    <a:lnTo>
                      <a:pt x="753" y="1179"/>
                    </a:lnTo>
                    <a:lnTo>
                      <a:pt x="757" y="1184"/>
                    </a:lnTo>
                    <a:lnTo>
                      <a:pt x="761" y="1202"/>
                    </a:lnTo>
                    <a:lnTo>
                      <a:pt x="765" y="1211"/>
                    </a:lnTo>
                    <a:lnTo>
                      <a:pt x="769" y="1222"/>
                    </a:lnTo>
                    <a:lnTo>
                      <a:pt x="773" y="1227"/>
                    </a:lnTo>
                    <a:lnTo>
                      <a:pt x="777" y="1231"/>
                    </a:lnTo>
                    <a:lnTo>
                      <a:pt x="781" y="1240"/>
                    </a:lnTo>
                    <a:lnTo>
                      <a:pt x="785" y="1247"/>
                    </a:lnTo>
                    <a:lnTo>
                      <a:pt x="788" y="1260"/>
                    </a:lnTo>
                    <a:lnTo>
                      <a:pt x="792" y="1272"/>
                    </a:lnTo>
                    <a:lnTo>
                      <a:pt x="796" y="1276"/>
                    </a:lnTo>
                    <a:lnTo>
                      <a:pt x="800" y="1281"/>
                    </a:lnTo>
                    <a:lnTo>
                      <a:pt x="804" y="1290"/>
                    </a:lnTo>
                    <a:lnTo>
                      <a:pt x="808" y="1305"/>
                    </a:lnTo>
                    <a:lnTo>
                      <a:pt x="812" y="1310"/>
                    </a:lnTo>
                    <a:lnTo>
                      <a:pt x="816" y="1317"/>
                    </a:lnTo>
                    <a:lnTo>
                      <a:pt x="820" y="1321"/>
                    </a:lnTo>
                    <a:lnTo>
                      <a:pt x="824" y="1335"/>
                    </a:lnTo>
                    <a:lnTo>
                      <a:pt x="828" y="1346"/>
                    </a:lnTo>
                    <a:lnTo>
                      <a:pt x="832" y="1355"/>
                    </a:lnTo>
                    <a:lnTo>
                      <a:pt x="836" y="1362"/>
                    </a:lnTo>
                    <a:lnTo>
                      <a:pt x="840" y="1362"/>
                    </a:lnTo>
                    <a:lnTo>
                      <a:pt x="844" y="1380"/>
                    </a:lnTo>
                    <a:lnTo>
                      <a:pt x="848" y="1382"/>
                    </a:lnTo>
                    <a:lnTo>
                      <a:pt x="852" y="1395"/>
                    </a:lnTo>
                    <a:lnTo>
                      <a:pt x="855" y="1398"/>
                    </a:lnTo>
                    <a:lnTo>
                      <a:pt x="859" y="1409"/>
                    </a:lnTo>
                    <a:lnTo>
                      <a:pt x="863" y="1420"/>
                    </a:lnTo>
                    <a:lnTo>
                      <a:pt x="867" y="1429"/>
                    </a:lnTo>
                    <a:lnTo>
                      <a:pt x="871" y="1434"/>
                    </a:lnTo>
                    <a:lnTo>
                      <a:pt x="875" y="1443"/>
                    </a:lnTo>
                    <a:lnTo>
                      <a:pt x="879" y="1454"/>
                    </a:lnTo>
                    <a:lnTo>
                      <a:pt x="883" y="1458"/>
                    </a:lnTo>
                    <a:lnTo>
                      <a:pt x="887" y="1456"/>
                    </a:lnTo>
                    <a:lnTo>
                      <a:pt x="891" y="1470"/>
                    </a:lnTo>
                    <a:lnTo>
                      <a:pt x="895" y="1476"/>
                    </a:lnTo>
                    <a:lnTo>
                      <a:pt x="899" y="1483"/>
                    </a:lnTo>
                    <a:lnTo>
                      <a:pt x="903" y="1490"/>
                    </a:lnTo>
                    <a:lnTo>
                      <a:pt x="907" y="1494"/>
                    </a:lnTo>
                    <a:lnTo>
                      <a:pt x="911" y="1499"/>
                    </a:lnTo>
                    <a:lnTo>
                      <a:pt x="915" y="1512"/>
                    </a:lnTo>
                    <a:lnTo>
                      <a:pt x="919" y="1521"/>
                    </a:lnTo>
                    <a:lnTo>
                      <a:pt x="923" y="1528"/>
                    </a:lnTo>
                    <a:lnTo>
                      <a:pt x="926" y="1537"/>
                    </a:lnTo>
                    <a:lnTo>
                      <a:pt x="930" y="1544"/>
                    </a:lnTo>
                    <a:lnTo>
                      <a:pt x="934" y="1551"/>
                    </a:lnTo>
                    <a:lnTo>
                      <a:pt x="938" y="1555"/>
                    </a:lnTo>
                    <a:lnTo>
                      <a:pt x="942" y="1560"/>
                    </a:lnTo>
                    <a:lnTo>
                      <a:pt x="946" y="1573"/>
                    </a:lnTo>
                    <a:lnTo>
                      <a:pt x="950" y="1578"/>
                    </a:lnTo>
                    <a:lnTo>
                      <a:pt x="954" y="1578"/>
                    </a:lnTo>
                    <a:lnTo>
                      <a:pt x="958" y="1582"/>
                    </a:lnTo>
                    <a:lnTo>
                      <a:pt x="962" y="1591"/>
                    </a:lnTo>
                    <a:lnTo>
                      <a:pt x="966" y="1602"/>
                    </a:lnTo>
                    <a:lnTo>
                      <a:pt x="970" y="1602"/>
                    </a:lnTo>
                    <a:lnTo>
                      <a:pt x="974" y="1616"/>
                    </a:lnTo>
                    <a:lnTo>
                      <a:pt x="978" y="1620"/>
                    </a:lnTo>
                    <a:lnTo>
                      <a:pt x="982" y="1629"/>
                    </a:lnTo>
                    <a:lnTo>
                      <a:pt x="986" y="1636"/>
                    </a:lnTo>
                    <a:lnTo>
                      <a:pt x="990" y="1638"/>
                    </a:lnTo>
                    <a:lnTo>
                      <a:pt x="993" y="1647"/>
                    </a:lnTo>
                    <a:lnTo>
                      <a:pt x="997" y="1654"/>
                    </a:lnTo>
                    <a:lnTo>
                      <a:pt x="1001" y="1656"/>
                    </a:lnTo>
                    <a:lnTo>
                      <a:pt x="1005" y="1659"/>
                    </a:lnTo>
                    <a:lnTo>
                      <a:pt x="1009" y="1670"/>
                    </a:lnTo>
                    <a:lnTo>
                      <a:pt x="1013" y="1677"/>
                    </a:lnTo>
                    <a:lnTo>
                      <a:pt x="1017" y="1683"/>
                    </a:lnTo>
                    <a:lnTo>
                      <a:pt x="1021" y="1683"/>
                    </a:lnTo>
                    <a:lnTo>
                      <a:pt x="1025" y="1690"/>
                    </a:lnTo>
                    <a:lnTo>
                      <a:pt x="1029" y="1699"/>
                    </a:lnTo>
                    <a:lnTo>
                      <a:pt x="1033" y="1704"/>
                    </a:lnTo>
                    <a:lnTo>
                      <a:pt x="1037" y="1704"/>
                    </a:lnTo>
                    <a:lnTo>
                      <a:pt x="1041" y="1715"/>
                    </a:lnTo>
                    <a:lnTo>
                      <a:pt x="1045" y="1719"/>
                    </a:lnTo>
                    <a:lnTo>
                      <a:pt x="1049" y="1717"/>
                    </a:lnTo>
                    <a:lnTo>
                      <a:pt x="1053" y="1731"/>
                    </a:lnTo>
                    <a:lnTo>
                      <a:pt x="1057" y="1731"/>
                    </a:lnTo>
                    <a:lnTo>
                      <a:pt x="1061" y="1742"/>
                    </a:lnTo>
                    <a:lnTo>
                      <a:pt x="1064" y="1744"/>
                    </a:lnTo>
                    <a:lnTo>
                      <a:pt x="1068" y="1751"/>
                    </a:lnTo>
                    <a:lnTo>
                      <a:pt x="1072" y="1755"/>
                    </a:lnTo>
                    <a:lnTo>
                      <a:pt x="1076" y="1755"/>
                    </a:lnTo>
                    <a:lnTo>
                      <a:pt x="1080" y="1764"/>
                    </a:lnTo>
                    <a:lnTo>
                      <a:pt x="1084" y="1773"/>
                    </a:lnTo>
                    <a:lnTo>
                      <a:pt x="1088" y="1771"/>
                    </a:lnTo>
                    <a:lnTo>
                      <a:pt x="1092" y="1778"/>
                    </a:lnTo>
                    <a:lnTo>
                      <a:pt x="1096" y="1782"/>
                    </a:lnTo>
                    <a:lnTo>
                      <a:pt x="1100" y="1791"/>
                    </a:lnTo>
                    <a:lnTo>
                      <a:pt x="1104" y="1791"/>
                    </a:lnTo>
                    <a:lnTo>
                      <a:pt x="1108" y="1791"/>
                    </a:lnTo>
                    <a:lnTo>
                      <a:pt x="1112" y="1798"/>
                    </a:lnTo>
                    <a:lnTo>
                      <a:pt x="1116" y="1798"/>
                    </a:lnTo>
                    <a:lnTo>
                      <a:pt x="1120" y="1809"/>
                    </a:lnTo>
                    <a:lnTo>
                      <a:pt x="1124" y="1809"/>
                    </a:lnTo>
                    <a:lnTo>
                      <a:pt x="1128" y="1818"/>
                    </a:lnTo>
                    <a:lnTo>
                      <a:pt x="1131" y="1818"/>
                    </a:lnTo>
                    <a:lnTo>
                      <a:pt x="1135" y="1823"/>
                    </a:lnTo>
                    <a:lnTo>
                      <a:pt x="1139" y="1827"/>
                    </a:lnTo>
                    <a:lnTo>
                      <a:pt x="1143" y="1832"/>
                    </a:lnTo>
                    <a:lnTo>
                      <a:pt x="1147" y="1830"/>
                    </a:lnTo>
                    <a:lnTo>
                      <a:pt x="1151" y="1834"/>
                    </a:lnTo>
                    <a:lnTo>
                      <a:pt x="1155" y="1839"/>
                    </a:lnTo>
                    <a:lnTo>
                      <a:pt x="1159" y="1843"/>
                    </a:lnTo>
                    <a:lnTo>
                      <a:pt x="1163" y="1839"/>
                    </a:lnTo>
                    <a:lnTo>
                      <a:pt x="1167" y="1845"/>
                    </a:lnTo>
                    <a:lnTo>
                      <a:pt x="1171" y="1852"/>
                    </a:lnTo>
                    <a:lnTo>
                      <a:pt x="1175" y="1868"/>
                    </a:lnTo>
                    <a:lnTo>
                      <a:pt x="1179" y="1857"/>
                    </a:lnTo>
                    <a:lnTo>
                      <a:pt x="1183" y="1854"/>
                    </a:lnTo>
                    <a:lnTo>
                      <a:pt x="1187" y="1863"/>
                    </a:lnTo>
                    <a:lnTo>
                      <a:pt x="1191" y="1863"/>
                    </a:lnTo>
                    <a:lnTo>
                      <a:pt x="1195" y="1870"/>
                    </a:lnTo>
                    <a:lnTo>
                      <a:pt x="1198" y="1868"/>
                    </a:lnTo>
                    <a:lnTo>
                      <a:pt x="1202" y="1877"/>
                    </a:lnTo>
                    <a:lnTo>
                      <a:pt x="1206" y="1877"/>
                    </a:lnTo>
                    <a:lnTo>
                      <a:pt x="1210" y="1877"/>
                    </a:lnTo>
                    <a:lnTo>
                      <a:pt x="1214" y="1881"/>
                    </a:lnTo>
                    <a:lnTo>
                      <a:pt x="1218" y="1884"/>
                    </a:lnTo>
                    <a:lnTo>
                      <a:pt x="1222" y="1881"/>
                    </a:lnTo>
                    <a:lnTo>
                      <a:pt x="1226" y="1890"/>
                    </a:lnTo>
                    <a:lnTo>
                      <a:pt x="1230" y="1886"/>
                    </a:lnTo>
                    <a:lnTo>
                      <a:pt x="1234" y="1895"/>
                    </a:lnTo>
                    <a:lnTo>
                      <a:pt x="1238" y="1886"/>
                    </a:lnTo>
                    <a:lnTo>
                      <a:pt x="1242" y="1890"/>
                    </a:lnTo>
                    <a:lnTo>
                      <a:pt x="1246" y="1893"/>
                    </a:lnTo>
                    <a:lnTo>
                      <a:pt x="1250" y="1897"/>
                    </a:lnTo>
                    <a:lnTo>
                      <a:pt x="1254" y="1895"/>
                    </a:lnTo>
                    <a:lnTo>
                      <a:pt x="1258" y="1899"/>
                    </a:lnTo>
                    <a:lnTo>
                      <a:pt x="1262" y="1904"/>
                    </a:lnTo>
                    <a:lnTo>
                      <a:pt x="1266" y="1906"/>
                    </a:lnTo>
                    <a:lnTo>
                      <a:pt x="1269" y="1906"/>
                    </a:lnTo>
                    <a:lnTo>
                      <a:pt x="1273" y="1904"/>
                    </a:lnTo>
                    <a:lnTo>
                      <a:pt x="1277" y="1911"/>
                    </a:lnTo>
                    <a:lnTo>
                      <a:pt x="1281" y="1904"/>
                    </a:lnTo>
                    <a:lnTo>
                      <a:pt x="1285" y="1908"/>
                    </a:lnTo>
                    <a:lnTo>
                      <a:pt x="1289" y="1911"/>
                    </a:lnTo>
                    <a:lnTo>
                      <a:pt x="1293" y="1913"/>
                    </a:lnTo>
                    <a:lnTo>
                      <a:pt x="1297" y="1913"/>
                    </a:lnTo>
                    <a:lnTo>
                      <a:pt x="1301" y="1915"/>
                    </a:lnTo>
                    <a:lnTo>
                      <a:pt x="1305" y="1911"/>
                    </a:lnTo>
                    <a:lnTo>
                      <a:pt x="1309" y="1913"/>
                    </a:lnTo>
                    <a:lnTo>
                      <a:pt x="1313" y="1906"/>
                    </a:lnTo>
                    <a:lnTo>
                      <a:pt x="1317" y="1913"/>
                    </a:lnTo>
                    <a:lnTo>
                      <a:pt x="1321" y="1917"/>
                    </a:lnTo>
                    <a:lnTo>
                      <a:pt x="1325" y="1915"/>
                    </a:lnTo>
                    <a:lnTo>
                      <a:pt x="1329" y="1917"/>
                    </a:lnTo>
                    <a:lnTo>
                      <a:pt x="1333" y="1917"/>
                    </a:lnTo>
                    <a:lnTo>
                      <a:pt x="1336" y="1915"/>
                    </a:lnTo>
                    <a:lnTo>
                      <a:pt x="1340" y="1913"/>
                    </a:lnTo>
                    <a:lnTo>
                      <a:pt x="1344" y="1917"/>
                    </a:lnTo>
                    <a:lnTo>
                      <a:pt x="1348" y="1917"/>
                    </a:lnTo>
                    <a:lnTo>
                      <a:pt x="1352" y="1917"/>
                    </a:lnTo>
                    <a:lnTo>
                      <a:pt x="1356" y="1915"/>
                    </a:lnTo>
                    <a:lnTo>
                      <a:pt x="1360" y="1913"/>
                    </a:lnTo>
                    <a:lnTo>
                      <a:pt x="1364" y="1913"/>
                    </a:lnTo>
                    <a:lnTo>
                      <a:pt x="1368" y="1911"/>
                    </a:lnTo>
                    <a:lnTo>
                      <a:pt x="1372" y="1911"/>
                    </a:lnTo>
                    <a:lnTo>
                      <a:pt x="1376" y="1915"/>
                    </a:lnTo>
                    <a:lnTo>
                      <a:pt x="1380" y="1915"/>
                    </a:lnTo>
                    <a:lnTo>
                      <a:pt x="1384" y="1913"/>
                    </a:lnTo>
                    <a:lnTo>
                      <a:pt x="1388" y="1906"/>
                    </a:lnTo>
                    <a:lnTo>
                      <a:pt x="1392" y="1906"/>
                    </a:lnTo>
                    <a:lnTo>
                      <a:pt x="1396" y="1908"/>
                    </a:lnTo>
                    <a:lnTo>
                      <a:pt x="1400" y="1908"/>
                    </a:lnTo>
                    <a:lnTo>
                      <a:pt x="1403" y="1902"/>
                    </a:lnTo>
                    <a:lnTo>
                      <a:pt x="1407" y="1908"/>
                    </a:lnTo>
                    <a:lnTo>
                      <a:pt x="1411" y="1904"/>
                    </a:lnTo>
                    <a:lnTo>
                      <a:pt x="1415" y="1906"/>
                    </a:lnTo>
                    <a:lnTo>
                      <a:pt x="1419" y="1897"/>
                    </a:lnTo>
                    <a:lnTo>
                      <a:pt x="1423" y="1895"/>
                    </a:lnTo>
                    <a:lnTo>
                      <a:pt x="1427" y="1895"/>
                    </a:lnTo>
                    <a:lnTo>
                      <a:pt x="1431" y="1895"/>
                    </a:lnTo>
                    <a:lnTo>
                      <a:pt x="1435" y="1893"/>
                    </a:lnTo>
                    <a:lnTo>
                      <a:pt x="1439" y="1893"/>
                    </a:lnTo>
                    <a:lnTo>
                      <a:pt x="1443" y="1890"/>
                    </a:lnTo>
                    <a:lnTo>
                      <a:pt x="1447" y="1890"/>
                    </a:lnTo>
                    <a:lnTo>
                      <a:pt x="1451" y="1881"/>
                    </a:lnTo>
                    <a:lnTo>
                      <a:pt x="1455" y="1890"/>
                    </a:lnTo>
                    <a:lnTo>
                      <a:pt x="1459" y="1893"/>
                    </a:lnTo>
                    <a:lnTo>
                      <a:pt x="1463" y="1879"/>
                    </a:lnTo>
                    <a:lnTo>
                      <a:pt x="1467" y="1879"/>
                    </a:lnTo>
                    <a:lnTo>
                      <a:pt x="1471" y="1875"/>
                    </a:lnTo>
                    <a:lnTo>
                      <a:pt x="1474" y="1872"/>
                    </a:lnTo>
                    <a:lnTo>
                      <a:pt x="1478" y="1875"/>
                    </a:lnTo>
                    <a:lnTo>
                      <a:pt x="1482" y="1872"/>
                    </a:lnTo>
                    <a:lnTo>
                      <a:pt x="1486" y="1868"/>
                    </a:lnTo>
                    <a:lnTo>
                      <a:pt x="1490" y="1868"/>
                    </a:lnTo>
                    <a:lnTo>
                      <a:pt x="1494" y="1863"/>
                    </a:lnTo>
                    <a:lnTo>
                      <a:pt x="1498" y="1857"/>
                    </a:lnTo>
                    <a:lnTo>
                      <a:pt x="1502" y="1854"/>
                    </a:lnTo>
                    <a:lnTo>
                      <a:pt x="1506" y="1850"/>
                    </a:lnTo>
                    <a:lnTo>
                      <a:pt x="1510" y="1852"/>
                    </a:lnTo>
                    <a:lnTo>
                      <a:pt x="1514" y="1850"/>
                    </a:lnTo>
                    <a:lnTo>
                      <a:pt x="1518" y="1854"/>
                    </a:lnTo>
                    <a:lnTo>
                      <a:pt x="1522" y="1845"/>
                    </a:lnTo>
                    <a:lnTo>
                      <a:pt x="1526" y="1841"/>
                    </a:lnTo>
                    <a:lnTo>
                      <a:pt x="1530" y="1848"/>
                    </a:lnTo>
                    <a:lnTo>
                      <a:pt x="1534" y="1836"/>
                    </a:lnTo>
                    <a:lnTo>
                      <a:pt x="1538" y="1832"/>
                    </a:lnTo>
                    <a:lnTo>
                      <a:pt x="1541" y="1832"/>
                    </a:lnTo>
                    <a:lnTo>
                      <a:pt x="1545" y="1823"/>
                    </a:lnTo>
                    <a:lnTo>
                      <a:pt x="1549" y="1827"/>
                    </a:lnTo>
                    <a:lnTo>
                      <a:pt x="1553" y="1821"/>
                    </a:lnTo>
                    <a:lnTo>
                      <a:pt x="1557" y="1816"/>
                    </a:lnTo>
                    <a:lnTo>
                      <a:pt x="1561" y="1814"/>
                    </a:lnTo>
                    <a:lnTo>
                      <a:pt x="1565" y="1803"/>
                    </a:lnTo>
                    <a:lnTo>
                      <a:pt x="1569" y="1805"/>
                    </a:lnTo>
                    <a:lnTo>
                      <a:pt x="1573" y="1805"/>
                    </a:lnTo>
                    <a:lnTo>
                      <a:pt x="1577" y="1800"/>
                    </a:lnTo>
                    <a:lnTo>
                      <a:pt x="1581" y="1794"/>
                    </a:lnTo>
                    <a:lnTo>
                      <a:pt x="1585" y="1791"/>
                    </a:lnTo>
                    <a:lnTo>
                      <a:pt x="1589" y="1791"/>
                    </a:lnTo>
                    <a:lnTo>
                      <a:pt x="1593" y="1789"/>
                    </a:lnTo>
                    <a:lnTo>
                      <a:pt x="1597" y="1780"/>
                    </a:lnTo>
                    <a:lnTo>
                      <a:pt x="1601" y="1776"/>
                    </a:lnTo>
                    <a:lnTo>
                      <a:pt x="1605" y="1773"/>
                    </a:lnTo>
                    <a:lnTo>
                      <a:pt x="1608" y="1773"/>
                    </a:lnTo>
                    <a:lnTo>
                      <a:pt x="1612" y="1764"/>
                    </a:lnTo>
                    <a:lnTo>
                      <a:pt x="1616" y="1755"/>
                    </a:lnTo>
                    <a:lnTo>
                      <a:pt x="1620" y="1767"/>
                    </a:lnTo>
                    <a:lnTo>
                      <a:pt x="1624" y="1755"/>
                    </a:lnTo>
                    <a:lnTo>
                      <a:pt x="1628" y="1753"/>
                    </a:lnTo>
                    <a:lnTo>
                      <a:pt x="1632" y="1746"/>
                    </a:lnTo>
                    <a:lnTo>
                      <a:pt x="1636" y="1749"/>
                    </a:lnTo>
                    <a:lnTo>
                      <a:pt x="1640" y="1742"/>
                    </a:lnTo>
                    <a:lnTo>
                      <a:pt x="1644" y="1742"/>
                    </a:lnTo>
                    <a:lnTo>
                      <a:pt x="1648" y="1728"/>
                    </a:lnTo>
                    <a:lnTo>
                      <a:pt x="1652" y="1724"/>
                    </a:lnTo>
                    <a:lnTo>
                      <a:pt x="1656" y="1717"/>
                    </a:lnTo>
                    <a:lnTo>
                      <a:pt x="1660" y="1717"/>
                    </a:lnTo>
                    <a:lnTo>
                      <a:pt x="1664" y="1710"/>
                    </a:lnTo>
                    <a:lnTo>
                      <a:pt x="1668" y="1710"/>
                    </a:lnTo>
                    <a:lnTo>
                      <a:pt x="1672" y="1706"/>
                    </a:lnTo>
                    <a:lnTo>
                      <a:pt x="1676" y="1690"/>
                    </a:lnTo>
                    <a:lnTo>
                      <a:pt x="1679" y="1699"/>
                    </a:lnTo>
                    <a:lnTo>
                      <a:pt x="1683" y="1688"/>
                    </a:lnTo>
                    <a:lnTo>
                      <a:pt x="1687" y="1681"/>
                    </a:lnTo>
                    <a:lnTo>
                      <a:pt x="1691" y="1686"/>
                    </a:lnTo>
                    <a:lnTo>
                      <a:pt x="1695" y="1670"/>
                    </a:lnTo>
                    <a:lnTo>
                      <a:pt x="1699" y="1672"/>
                    </a:lnTo>
                    <a:lnTo>
                      <a:pt x="1703" y="1665"/>
                    </a:lnTo>
                    <a:lnTo>
                      <a:pt x="1707" y="1661"/>
                    </a:lnTo>
                    <a:lnTo>
                      <a:pt x="1711" y="1656"/>
                    </a:lnTo>
                    <a:lnTo>
                      <a:pt x="1715" y="1650"/>
                    </a:lnTo>
                    <a:lnTo>
                      <a:pt x="1719" y="1645"/>
                    </a:lnTo>
                    <a:lnTo>
                      <a:pt x="1723" y="1643"/>
                    </a:lnTo>
                    <a:lnTo>
                      <a:pt x="1727" y="1636"/>
                    </a:lnTo>
                    <a:lnTo>
                      <a:pt x="1731" y="1627"/>
                    </a:lnTo>
                    <a:lnTo>
                      <a:pt x="1735" y="1623"/>
                    </a:lnTo>
                    <a:lnTo>
                      <a:pt x="1739" y="1623"/>
                    </a:lnTo>
                    <a:lnTo>
                      <a:pt x="1743" y="1620"/>
                    </a:lnTo>
                    <a:lnTo>
                      <a:pt x="1746" y="1614"/>
                    </a:lnTo>
                    <a:lnTo>
                      <a:pt x="1750" y="1609"/>
                    </a:lnTo>
                    <a:lnTo>
                      <a:pt x="1754" y="1600"/>
                    </a:lnTo>
                    <a:lnTo>
                      <a:pt x="1758" y="1600"/>
                    </a:lnTo>
                    <a:lnTo>
                      <a:pt x="1762" y="1598"/>
                    </a:lnTo>
                    <a:lnTo>
                      <a:pt x="1766" y="1587"/>
                    </a:lnTo>
                    <a:lnTo>
                      <a:pt x="1770" y="1580"/>
                    </a:lnTo>
                    <a:lnTo>
                      <a:pt x="1774" y="1575"/>
                    </a:lnTo>
                    <a:lnTo>
                      <a:pt x="1778" y="1566"/>
                    </a:lnTo>
                    <a:lnTo>
                      <a:pt x="1782" y="1566"/>
                    </a:lnTo>
                    <a:lnTo>
                      <a:pt x="1786" y="1557"/>
                    </a:lnTo>
                    <a:lnTo>
                      <a:pt x="1790" y="1560"/>
                    </a:lnTo>
                    <a:lnTo>
                      <a:pt x="1794" y="1546"/>
                    </a:lnTo>
                    <a:lnTo>
                      <a:pt x="1798" y="1539"/>
                    </a:lnTo>
                    <a:lnTo>
                      <a:pt x="1802" y="1539"/>
                    </a:lnTo>
                    <a:lnTo>
                      <a:pt x="1806" y="1528"/>
                    </a:lnTo>
                    <a:lnTo>
                      <a:pt x="1810" y="1526"/>
                    </a:lnTo>
                    <a:lnTo>
                      <a:pt x="1814" y="1521"/>
                    </a:lnTo>
                    <a:lnTo>
                      <a:pt x="1817" y="1515"/>
                    </a:lnTo>
                    <a:lnTo>
                      <a:pt x="1821" y="1508"/>
                    </a:lnTo>
                    <a:lnTo>
                      <a:pt x="1825" y="1503"/>
                    </a:lnTo>
                    <a:lnTo>
                      <a:pt x="1829" y="1492"/>
                    </a:lnTo>
                    <a:lnTo>
                      <a:pt x="1833" y="1494"/>
                    </a:lnTo>
                    <a:lnTo>
                      <a:pt x="1837" y="1488"/>
                    </a:lnTo>
                    <a:lnTo>
                      <a:pt x="1841" y="1479"/>
                    </a:lnTo>
                    <a:lnTo>
                      <a:pt x="1845" y="1472"/>
                    </a:lnTo>
                    <a:lnTo>
                      <a:pt x="1849" y="1465"/>
                    </a:lnTo>
                    <a:lnTo>
                      <a:pt x="1853" y="1463"/>
                    </a:lnTo>
                    <a:lnTo>
                      <a:pt x="1857" y="1458"/>
                    </a:lnTo>
                    <a:lnTo>
                      <a:pt x="1861" y="1454"/>
                    </a:lnTo>
                    <a:lnTo>
                      <a:pt x="1865" y="1452"/>
                    </a:lnTo>
                    <a:lnTo>
                      <a:pt x="1869" y="1434"/>
                    </a:lnTo>
                    <a:lnTo>
                      <a:pt x="1873" y="1431"/>
                    </a:lnTo>
                    <a:lnTo>
                      <a:pt x="1877" y="1427"/>
                    </a:lnTo>
                    <a:lnTo>
                      <a:pt x="1881" y="1427"/>
                    </a:lnTo>
                    <a:lnTo>
                      <a:pt x="1884" y="1413"/>
                    </a:lnTo>
                    <a:lnTo>
                      <a:pt x="1888" y="1411"/>
                    </a:lnTo>
                    <a:lnTo>
                      <a:pt x="1892" y="1400"/>
                    </a:lnTo>
                    <a:lnTo>
                      <a:pt x="1896" y="1400"/>
                    </a:lnTo>
                    <a:lnTo>
                      <a:pt x="1900" y="1395"/>
                    </a:lnTo>
                    <a:lnTo>
                      <a:pt x="1904" y="1391"/>
                    </a:lnTo>
                    <a:lnTo>
                      <a:pt x="1908" y="1382"/>
                    </a:lnTo>
                    <a:lnTo>
                      <a:pt x="1912" y="1375"/>
                    </a:lnTo>
                    <a:lnTo>
                      <a:pt x="1916" y="1371"/>
                    </a:lnTo>
                    <a:lnTo>
                      <a:pt x="1920" y="1364"/>
                    </a:lnTo>
                    <a:lnTo>
                      <a:pt x="1924" y="1353"/>
                    </a:lnTo>
                    <a:lnTo>
                      <a:pt x="1928" y="1350"/>
                    </a:lnTo>
                    <a:lnTo>
                      <a:pt x="1932" y="1341"/>
                    </a:lnTo>
                    <a:lnTo>
                      <a:pt x="1936" y="1328"/>
                    </a:lnTo>
                    <a:lnTo>
                      <a:pt x="1940" y="1332"/>
                    </a:lnTo>
                    <a:lnTo>
                      <a:pt x="1944" y="1326"/>
                    </a:lnTo>
                    <a:lnTo>
                      <a:pt x="1948" y="1321"/>
                    </a:lnTo>
                    <a:lnTo>
                      <a:pt x="1951" y="1317"/>
                    </a:lnTo>
                    <a:lnTo>
                      <a:pt x="1955" y="1314"/>
                    </a:lnTo>
                    <a:lnTo>
                      <a:pt x="1959" y="1303"/>
                    </a:lnTo>
                    <a:lnTo>
                      <a:pt x="1963" y="1296"/>
                    </a:lnTo>
                    <a:lnTo>
                      <a:pt x="1967" y="1292"/>
                    </a:lnTo>
                    <a:lnTo>
                      <a:pt x="1971" y="1285"/>
                    </a:lnTo>
                    <a:lnTo>
                      <a:pt x="1975" y="1276"/>
                    </a:lnTo>
                    <a:lnTo>
                      <a:pt x="1979" y="1272"/>
                    </a:lnTo>
                    <a:lnTo>
                      <a:pt x="1983" y="1272"/>
                    </a:lnTo>
                    <a:lnTo>
                      <a:pt x="1987" y="1260"/>
                    </a:lnTo>
                    <a:lnTo>
                      <a:pt x="1991" y="1256"/>
                    </a:lnTo>
                    <a:lnTo>
                      <a:pt x="1995" y="1249"/>
                    </a:lnTo>
                    <a:lnTo>
                      <a:pt x="1999" y="1240"/>
                    </a:lnTo>
                    <a:lnTo>
                      <a:pt x="2003" y="1238"/>
                    </a:lnTo>
                    <a:lnTo>
                      <a:pt x="2007" y="1231"/>
                    </a:lnTo>
                    <a:lnTo>
                      <a:pt x="2011" y="1227"/>
                    </a:lnTo>
                    <a:lnTo>
                      <a:pt x="2015" y="1220"/>
                    </a:lnTo>
                    <a:lnTo>
                      <a:pt x="2019" y="1206"/>
                    </a:lnTo>
                    <a:lnTo>
                      <a:pt x="2022" y="1206"/>
                    </a:lnTo>
                    <a:lnTo>
                      <a:pt x="2026" y="1202"/>
                    </a:lnTo>
                    <a:lnTo>
                      <a:pt x="2030" y="1193"/>
                    </a:lnTo>
                    <a:lnTo>
                      <a:pt x="2034" y="1188"/>
                    </a:lnTo>
                    <a:lnTo>
                      <a:pt x="2038" y="1182"/>
                    </a:lnTo>
                    <a:lnTo>
                      <a:pt x="2042" y="1175"/>
                    </a:lnTo>
                    <a:lnTo>
                      <a:pt x="2046" y="1166"/>
                    </a:lnTo>
                    <a:lnTo>
                      <a:pt x="2050" y="1164"/>
                    </a:lnTo>
                    <a:lnTo>
                      <a:pt x="2054" y="1155"/>
                    </a:lnTo>
                    <a:lnTo>
                      <a:pt x="2058" y="1159"/>
                    </a:lnTo>
                    <a:lnTo>
                      <a:pt x="2062" y="1146"/>
                    </a:lnTo>
                    <a:lnTo>
                      <a:pt x="2066" y="1139"/>
                    </a:lnTo>
                    <a:lnTo>
                      <a:pt x="2070" y="1132"/>
                    </a:lnTo>
                    <a:lnTo>
                      <a:pt x="2074" y="1128"/>
                    </a:lnTo>
                    <a:lnTo>
                      <a:pt x="2078" y="1123"/>
                    </a:lnTo>
                    <a:lnTo>
                      <a:pt x="2082" y="1123"/>
                    </a:lnTo>
                    <a:lnTo>
                      <a:pt x="2086" y="1107"/>
                    </a:lnTo>
                    <a:lnTo>
                      <a:pt x="2089" y="1098"/>
                    </a:lnTo>
                    <a:lnTo>
                      <a:pt x="2093" y="1098"/>
                    </a:lnTo>
                    <a:lnTo>
                      <a:pt x="2097" y="1092"/>
                    </a:lnTo>
                    <a:lnTo>
                      <a:pt x="2101" y="1087"/>
                    </a:lnTo>
                    <a:lnTo>
                      <a:pt x="2105" y="1078"/>
                    </a:lnTo>
                    <a:lnTo>
                      <a:pt x="2109" y="1071"/>
                    </a:lnTo>
                    <a:lnTo>
                      <a:pt x="2113" y="1065"/>
                    </a:lnTo>
                    <a:lnTo>
                      <a:pt x="2117" y="1060"/>
                    </a:lnTo>
                    <a:lnTo>
                      <a:pt x="2121" y="1051"/>
                    </a:lnTo>
                    <a:lnTo>
                      <a:pt x="2125" y="1047"/>
                    </a:lnTo>
                    <a:lnTo>
                      <a:pt x="2129" y="1049"/>
                    </a:lnTo>
                    <a:lnTo>
                      <a:pt x="2133" y="1035"/>
                    </a:lnTo>
                    <a:lnTo>
                      <a:pt x="2137" y="1035"/>
                    </a:lnTo>
                    <a:lnTo>
                      <a:pt x="2141" y="1029"/>
                    </a:lnTo>
                    <a:lnTo>
                      <a:pt x="2145" y="1017"/>
                    </a:lnTo>
                    <a:lnTo>
                      <a:pt x="2149" y="1011"/>
                    </a:lnTo>
                    <a:lnTo>
                      <a:pt x="2153" y="1015"/>
                    </a:lnTo>
                    <a:lnTo>
                      <a:pt x="2156" y="1002"/>
                    </a:lnTo>
                    <a:lnTo>
                      <a:pt x="2160" y="988"/>
                    </a:lnTo>
                    <a:lnTo>
                      <a:pt x="2164" y="995"/>
                    </a:lnTo>
                    <a:lnTo>
                      <a:pt x="2168" y="986"/>
                    </a:lnTo>
                    <a:lnTo>
                      <a:pt x="2172" y="977"/>
                    </a:lnTo>
                    <a:lnTo>
                      <a:pt x="2176" y="975"/>
                    </a:lnTo>
                    <a:lnTo>
                      <a:pt x="2180" y="970"/>
                    </a:lnTo>
                    <a:lnTo>
                      <a:pt x="2184" y="963"/>
                    </a:lnTo>
                    <a:lnTo>
                      <a:pt x="2188" y="963"/>
                    </a:lnTo>
                    <a:lnTo>
                      <a:pt x="2192" y="948"/>
                    </a:lnTo>
                    <a:lnTo>
                      <a:pt x="2196" y="941"/>
                    </a:lnTo>
                    <a:lnTo>
                      <a:pt x="2200" y="941"/>
                    </a:lnTo>
                    <a:lnTo>
                      <a:pt x="2204" y="934"/>
                    </a:lnTo>
                    <a:lnTo>
                      <a:pt x="2208" y="925"/>
                    </a:lnTo>
                    <a:lnTo>
                      <a:pt x="2212" y="925"/>
                    </a:lnTo>
                    <a:lnTo>
                      <a:pt x="2216" y="918"/>
                    </a:lnTo>
                    <a:lnTo>
                      <a:pt x="2220" y="912"/>
                    </a:lnTo>
                    <a:lnTo>
                      <a:pt x="2224" y="905"/>
                    </a:lnTo>
                    <a:lnTo>
                      <a:pt x="2227" y="900"/>
                    </a:lnTo>
                    <a:lnTo>
                      <a:pt x="2231" y="898"/>
                    </a:lnTo>
                    <a:lnTo>
                      <a:pt x="2235" y="885"/>
                    </a:lnTo>
                    <a:lnTo>
                      <a:pt x="2239" y="882"/>
                    </a:lnTo>
                    <a:lnTo>
                      <a:pt x="2243" y="871"/>
                    </a:lnTo>
                    <a:lnTo>
                      <a:pt x="2247" y="871"/>
                    </a:lnTo>
                    <a:lnTo>
                      <a:pt x="2251" y="864"/>
                    </a:lnTo>
                    <a:lnTo>
                      <a:pt x="2255" y="858"/>
                    </a:lnTo>
                    <a:lnTo>
                      <a:pt x="2259" y="849"/>
                    </a:lnTo>
                    <a:lnTo>
                      <a:pt x="2263" y="846"/>
                    </a:lnTo>
                    <a:lnTo>
                      <a:pt x="2267" y="844"/>
                    </a:lnTo>
                    <a:lnTo>
                      <a:pt x="2271" y="833"/>
                    </a:lnTo>
                    <a:lnTo>
                      <a:pt x="2275" y="835"/>
                    </a:lnTo>
                    <a:lnTo>
                      <a:pt x="2279" y="824"/>
                    </a:lnTo>
                    <a:lnTo>
                      <a:pt x="2283" y="817"/>
                    </a:lnTo>
                    <a:lnTo>
                      <a:pt x="2287" y="813"/>
                    </a:lnTo>
                    <a:lnTo>
                      <a:pt x="2291" y="815"/>
                    </a:lnTo>
                    <a:lnTo>
                      <a:pt x="2294" y="804"/>
                    </a:lnTo>
                    <a:lnTo>
                      <a:pt x="2298" y="799"/>
                    </a:lnTo>
                    <a:lnTo>
                      <a:pt x="2302" y="795"/>
                    </a:lnTo>
                    <a:lnTo>
                      <a:pt x="2306" y="790"/>
                    </a:lnTo>
                    <a:lnTo>
                      <a:pt x="2310" y="783"/>
                    </a:lnTo>
                    <a:lnTo>
                      <a:pt x="2314" y="774"/>
                    </a:lnTo>
                    <a:lnTo>
                      <a:pt x="2318" y="763"/>
                    </a:lnTo>
                    <a:lnTo>
                      <a:pt x="2322" y="765"/>
                    </a:lnTo>
                    <a:lnTo>
                      <a:pt x="2326" y="761"/>
                    </a:lnTo>
                    <a:lnTo>
                      <a:pt x="2330" y="754"/>
                    </a:lnTo>
                    <a:lnTo>
                      <a:pt x="2334" y="750"/>
                    </a:lnTo>
                    <a:lnTo>
                      <a:pt x="2338" y="743"/>
                    </a:lnTo>
                    <a:lnTo>
                      <a:pt x="2342" y="738"/>
                    </a:lnTo>
                    <a:lnTo>
                      <a:pt x="2346" y="741"/>
                    </a:lnTo>
                    <a:lnTo>
                      <a:pt x="2350" y="725"/>
                    </a:lnTo>
                    <a:lnTo>
                      <a:pt x="2354" y="723"/>
                    </a:lnTo>
                    <a:lnTo>
                      <a:pt x="2358" y="720"/>
                    </a:lnTo>
                    <a:lnTo>
                      <a:pt x="2362" y="707"/>
                    </a:lnTo>
                    <a:lnTo>
                      <a:pt x="2365" y="716"/>
                    </a:lnTo>
                    <a:lnTo>
                      <a:pt x="2369" y="700"/>
                    </a:lnTo>
                    <a:lnTo>
                      <a:pt x="2373" y="693"/>
                    </a:lnTo>
                    <a:lnTo>
                      <a:pt x="2377" y="696"/>
                    </a:lnTo>
                    <a:lnTo>
                      <a:pt x="2381" y="682"/>
                    </a:lnTo>
                    <a:lnTo>
                      <a:pt x="2385" y="689"/>
                    </a:lnTo>
                    <a:lnTo>
                      <a:pt x="2389" y="680"/>
                    </a:lnTo>
                    <a:lnTo>
                      <a:pt x="2393" y="671"/>
                    </a:lnTo>
                    <a:lnTo>
                      <a:pt x="2397" y="662"/>
                    </a:lnTo>
                    <a:lnTo>
                      <a:pt x="2401" y="666"/>
                    </a:lnTo>
                    <a:lnTo>
                      <a:pt x="2405" y="657"/>
                    </a:lnTo>
                    <a:lnTo>
                      <a:pt x="2409" y="648"/>
                    </a:lnTo>
                    <a:lnTo>
                      <a:pt x="2413" y="646"/>
                    </a:lnTo>
                    <a:lnTo>
                      <a:pt x="2417" y="644"/>
                    </a:lnTo>
                    <a:lnTo>
                      <a:pt x="2421" y="642"/>
                    </a:lnTo>
                    <a:lnTo>
                      <a:pt x="2425" y="633"/>
                    </a:lnTo>
                    <a:lnTo>
                      <a:pt x="2429" y="630"/>
                    </a:lnTo>
                    <a:lnTo>
                      <a:pt x="2432" y="628"/>
                    </a:lnTo>
                    <a:lnTo>
                      <a:pt x="2436" y="615"/>
                    </a:lnTo>
                    <a:lnTo>
                      <a:pt x="2440" y="619"/>
                    </a:lnTo>
                    <a:lnTo>
                      <a:pt x="2444" y="612"/>
                    </a:lnTo>
                    <a:lnTo>
                      <a:pt x="2448" y="610"/>
                    </a:lnTo>
                    <a:lnTo>
                      <a:pt x="2452" y="601"/>
                    </a:lnTo>
                    <a:lnTo>
                      <a:pt x="2456" y="594"/>
                    </a:lnTo>
                    <a:lnTo>
                      <a:pt x="2460" y="585"/>
                    </a:lnTo>
                    <a:lnTo>
                      <a:pt x="2464" y="590"/>
                    </a:lnTo>
                    <a:lnTo>
                      <a:pt x="2468" y="583"/>
                    </a:lnTo>
                    <a:lnTo>
                      <a:pt x="2472" y="583"/>
                    </a:lnTo>
                    <a:lnTo>
                      <a:pt x="2476" y="576"/>
                    </a:lnTo>
                    <a:lnTo>
                      <a:pt x="2480" y="563"/>
                    </a:lnTo>
                    <a:lnTo>
                      <a:pt x="2484" y="565"/>
                    </a:lnTo>
                    <a:lnTo>
                      <a:pt x="2488" y="556"/>
                    </a:lnTo>
                    <a:lnTo>
                      <a:pt x="2492" y="554"/>
                    </a:lnTo>
                    <a:lnTo>
                      <a:pt x="2496" y="547"/>
                    </a:lnTo>
                    <a:lnTo>
                      <a:pt x="2499" y="543"/>
                    </a:lnTo>
                    <a:lnTo>
                      <a:pt x="2503" y="547"/>
                    </a:lnTo>
                    <a:lnTo>
                      <a:pt x="2507" y="538"/>
                    </a:lnTo>
                    <a:lnTo>
                      <a:pt x="2511" y="534"/>
                    </a:lnTo>
                    <a:lnTo>
                      <a:pt x="2515" y="525"/>
                    </a:lnTo>
                    <a:lnTo>
                      <a:pt x="2519" y="527"/>
                    </a:lnTo>
                    <a:lnTo>
                      <a:pt x="2523" y="525"/>
                    </a:lnTo>
                    <a:lnTo>
                      <a:pt x="2527" y="513"/>
                    </a:lnTo>
                    <a:lnTo>
                      <a:pt x="2531" y="518"/>
                    </a:lnTo>
                    <a:lnTo>
                      <a:pt x="2535" y="504"/>
                    </a:lnTo>
                    <a:lnTo>
                      <a:pt x="2539" y="504"/>
                    </a:lnTo>
                    <a:lnTo>
                      <a:pt x="2543" y="502"/>
                    </a:lnTo>
                    <a:lnTo>
                      <a:pt x="2547" y="507"/>
                    </a:lnTo>
                    <a:lnTo>
                      <a:pt x="2551" y="493"/>
                    </a:lnTo>
                    <a:lnTo>
                      <a:pt x="2555" y="486"/>
                    </a:lnTo>
                    <a:lnTo>
                      <a:pt x="2559" y="484"/>
                    </a:lnTo>
                    <a:lnTo>
                      <a:pt x="2563" y="477"/>
                    </a:lnTo>
                    <a:lnTo>
                      <a:pt x="2567" y="477"/>
                    </a:lnTo>
                    <a:lnTo>
                      <a:pt x="2570" y="475"/>
                    </a:lnTo>
                    <a:lnTo>
                      <a:pt x="2574" y="466"/>
                    </a:lnTo>
                    <a:lnTo>
                      <a:pt x="2578" y="457"/>
                    </a:lnTo>
                    <a:lnTo>
                      <a:pt x="2582" y="459"/>
                    </a:lnTo>
                    <a:lnTo>
                      <a:pt x="2586" y="455"/>
                    </a:lnTo>
                    <a:lnTo>
                      <a:pt x="2590" y="457"/>
                    </a:lnTo>
                    <a:lnTo>
                      <a:pt x="2594" y="450"/>
                    </a:lnTo>
                    <a:lnTo>
                      <a:pt x="2598" y="439"/>
                    </a:lnTo>
                    <a:lnTo>
                      <a:pt x="2602" y="437"/>
                    </a:lnTo>
                    <a:lnTo>
                      <a:pt x="2606" y="439"/>
                    </a:lnTo>
                    <a:lnTo>
                      <a:pt x="2610" y="430"/>
                    </a:lnTo>
                    <a:lnTo>
                      <a:pt x="2614" y="430"/>
                    </a:lnTo>
                    <a:lnTo>
                      <a:pt x="2618" y="426"/>
                    </a:lnTo>
                    <a:lnTo>
                      <a:pt x="2622" y="419"/>
                    </a:lnTo>
                    <a:lnTo>
                      <a:pt x="2626" y="417"/>
                    </a:lnTo>
                    <a:lnTo>
                      <a:pt x="2630" y="408"/>
                    </a:lnTo>
                    <a:lnTo>
                      <a:pt x="2634" y="412"/>
                    </a:lnTo>
                    <a:lnTo>
                      <a:pt x="2637" y="408"/>
                    </a:lnTo>
                    <a:lnTo>
                      <a:pt x="2641" y="399"/>
                    </a:lnTo>
                    <a:lnTo>
                      <a:pt x="2645" y="392"/>
                    </a:lnTo>
                    <a:lnTo>
                      <a:pt x="2649" y="390"/>
                    </a:lnTo>
                    <a:lnTo>
                      <a:pt x="2653" y="381"/>
                    </a:lnTo>
                    <a:lnTo>
                      <a:pt x="2657" y="387"/>
                    </a:lnTo>
                    <a:lnTo>
                      <a:pt x="2661" y="383"/>
                    </a:lnTo>
                    <a:lnTo>
                      <a:pt x="2665" y="383"/>
                    </a:lnTo>
                    <a:lnTo>
                      <a:pt x="2669" y="385"/>
                    </a:lnTo>
                    <a:lnTo>
                      <a:pt x="2673" y="369"/>
                    </a:lnTo>
                    <a:lnTo>
                      <a:pt x="2677" y="369"/>
                    </a:lnTo>
                    <a:lnTo>
                      <a:pt x="2681" y="372"/>
                    </a:lnTo>
                    <a:lnTo>
                      <a:pt x="2685" y="354"/>
                    </a:lnTo>
                    <a:lnTo>
                      <a:pt x="2689" y="354"/>
                    </a:lnTo>
                    <a:lnTo>
                      <a:pt x="2693" y="351"/>
                    </a:lnTo>
                    <a:lnTo>
                      <a:pt x="2697" y="347"/>
                    </a:lnTo>
                    <a:lnTo>
                      <a:pt x="2701" y="351"/>
                    </a:lnTo>
                    <a:lnTo>
                      <a:pt x="2704" y="354"/>
                    </a:lnTo>
                    <a:lnTo>
                      <a:pt x="2708" y="345"/>
                    </a:lnTo>
                    <a:lnTo>
                      <a:pt x="2712" y="338"/>
                    </a:lnTo>
                    <a:lnTo>
                      <a:pt x="2716" y="342"/>
                    </a:lnTo>
                    <a:lnTo>
                      <a:pt x="2720" y="333"/>
                    </a:lnTo>
                    <a:lnTo>
                      <a:pt x="2724" y="329"/>
                    </a:lnTo>
                    <a:lnTo>
                      <a:pt x="2728" y="329"/>
                    </a:lnTo>
                    <a:lnTo>
                      <a:pt x="2732" y="329"/>
                    </a:lnTo>
                    <a:lnTo>
                      <a:pt x="2736" y="320"/>
                    </a:lnTo>
                    <a:lnTo>
                      <a:pt x="2740" y="313"/>
                    </a:lnTo>
                    <a:lnTo>
                      <a:pt x="2744" y="320"/>
                    </a:lnTo>
                    <a:lnTo>
                      <a:pt x="2748" y="304"/>
                    </a:lnTo>
                    <a:lnTo>
                      <a:pt x="2752" y="313"/>
                    </a:lnTo>
                    <a:lnTo>
                      <a:pt x="2756" y="304"/>
                    </a:lnTo>
                    <a:lnTo>
                      <a:pt x="2760" y="306"/>
                    </a:lnTo>
                    <a:lnTo>
                      <a:pt x="2764" y="297"/>
                    </a:lnTo>
                    <a:lnTo>
                      <a:pt x="2768" y="300"/>
                    </a:lnTo>
                    <a:lnTo>
                      <a:pt x="2772" y="297"/>
                    </a:lnTo>
                    <a:lnTo>
                      <a:pt x="2775" y="293"/>
                    </a:lnTo>
                    <a:lnTo>
                      <a:pt x="2779" y="286"/>
                    </a:lnTo>
                    <a:lnTo>
                      <a:pt x="2783" y="286"/>
                    </a:lnTo>
                    <a:lnTo>
                      <a:pt x="2787" y="288"/>
                    </a:lnTo>
                    <a:lnTo>
                      <a:pt x="2791" y="277"/>
                    </a:lnTo>
                    <a:lnTo>
                      <a:pt x="2795" y="282"/>
                    </a:lnTo>
                    <a:lnTo>
                      <a:pt x="2799" y="273"/>
                    </a:lnTo>
                    <a:lnTo>
                      <a:pt x="2803" y="275"/>
                    </a:lnTo>
                    <a:lnTo>
                      <a:pt x="2807" y="275"/>
                    </a:lnTo>
                    <a:lnTo>
                      <a:pt x="2811" y="264"/>
                    </a:lnTo>
                    <a:lnTo>
                      <a:pt x="2815" y="264"/>
                    </a:lnTo>
                    <a:lnTo>
                      <a:pt x="2819" y="261"/>
                    </a:lnTo>
                    <a:lnTo>
                      <a:pt x="2823" y="257"/>
                    </a:lnTo>
                    <a:lnTo>
                      <a:pt x="2827" y="257"/>
                    </a:lnTo>
                    <a:lnTo>
                      <a:pt x="2831" y="252"/>
                    </a:lnTo>
                    <a:lnTo>
                      <a:pt x="2835" y="252"/>
                    </a:lnTo>
                    <a:lnTo>
                      <a:pt x="2839" y="248"/>
                    </a:lnTo>
                    <a:lnTo>
                      <a:pt x="2842" y="248"/>
                    </a:lnTo>
                    <a:lnTo>
                      <a:pt x="2846" y="243"/>
                    </a:lnTo>
                    <a:lnTo>
                      <a:pt x="2850" y="237"/>
                    </a:lnTo>
                    <a:lnTo>
                      <a:pt x="2854" y="230"/>
                    </a:lnTo>
                    <a:lnTo>
                      <a:pt x="2858" y="237"/>
                    </a:lnTo>
                    <a:lnTo>
                      <a:pt x="2862" y="232"/>
                    </a:lnTo>
                    <a:lnTo>
                      <a:pt x="2866" y="225"/>
                    </a:lnTo>
                    <a:lnTo>
                      <a:pt x="2870" y="223"/>
                    </a:lnTo>
                    <a:lnTo>
                      <a:pt x="2874" y="221"/>
                    </a:lnTo>
                    <a:lnTo>
                      <a:pt x="2878" y="219"/>
                    </a:lnTo>
                    <a:lnTo>
                      <a:pt x="2882" y="216"/>
                    </a:lnTo>
                    <a:lnTo>
                      <a:pt x="2886" y="214"/>
                    </a:lnTo>
                    <a:lnTo>
                      <a:pt x="2890" y="214"/>
                    </a:lnTo>
                    <a:lnTo>
                      <a:pt x="2894" y="207"/>
                    </a:lnTo>
                    <a:lnTo>
                      <a:pt x="2898" y="205"/>
                    </a:lnTo>
                    <a:lnTo>
                      <a:pt x="2902" y="207"/>
                    </a:lnTo>
                    <a:lnTo>
                      <a:pt x="2906" y="201"/>
                    </a:lnTo>
                    <a:lnTo>
                      <a:pt x="2910" y="19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6" name="Line 3308"/>
              <p:cNvSpPr>
                <a:spLocks noChangeShapeType="1"/>
              </p:cNvSpPr>
              <p:nvPr/>
            </p:nvSpPr>
            <p:spPr bwMode="auto">
              <a:xfrm flipV="1">
                <a:off x="3101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7" name="Line 3309"/>
              <p:cNvSpPr>
                <a:spLocks noChangeShapeType="1"/>
              </p:cNvSpPr>
              <p:nvPr/>
            </p:nvSpPr>
            <p:spPr bwMode="auto">
              <a:xfrm>
                <a:off x="3103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8" name="Line 3310"/>
              <p:cNvSpPr>
                <a:spLocks noChangeShapeType="1"/>
              </p:cNvSpPr>
              <p:nvPr/>
            </p:nvSpPr>
            <p:spPr bwMode="auto">
              <a:xfrm flipV="1">
                <a:off x="3114" y="2014"/>
                <a:ext cx="3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59" name="Freeform 3311"/>
              <p:cNvSpPr>
                <a:spLocks/>
              </p:cNvSpPr>
              <p:nvPr/>
            </p:nvSpPr>
            <p:spPr bwMode="auto">
              <a:xfrm flipV="1">
                <a:off x="3117" y="910"/>
                <a:ext cx="1696" cy="1106"/>
              </a:xfrm>
              <a:custGeom>
                <a:avLst/>
                <a:gdLst/>
                <a:ahLst/>
                <a:cxnLst>
                  <a:cxn ang="0">
                    <a:pos x="43" y="10"/>
                  </a:cxn>
                  <a:cxn ang="0">
                    <a:pos x="90" y="34"/>
                  </a:cxn>
                  <a:cxn ang="0">
                    <a:pos x="137" y="60"/>
                  </a:cxn>
                  <a:cxn ang="0">
                    <a:pos x="185" y="90"/>
                  </a:cxn>
                  <a:cxn ang="0">
                    <a:pos x="232" y="133"/>
                  </a:cxn>
                  <a:cxn ang="0">
                    <a:pos x="279" y="185"/>
                  </a:cxn>
                  <a:cxn ang="0">
                    <a:pos x="327" y="248"/>
                  </a:cxn>
                  <a:cxn ang="0">
                    <a:pos x="374" y="323"/>
                  </a:cxn>
                  <a:cxn ang="0">
                    <a:pos x="421" y="403"/>
                  </a:cxn>
                  <a:cxn ang="0">
                    <a:pos x="469" y="488"/>
                  </a:cxn>
                  <a:cxn ang="0">
                    <a:pos x="516" y="581"/>
                  </a:cxn>
                  <a:cxn ang="0">
                    <a:pos x="563" y="678"/>
                  </a:cxn>
                  <a:cxn ang="0">
                    <a:pos x="611" y="784"/>
                  </a:cxn>
                  <a:cxn ang="0">
                    <a:pos x="658" y="896"/>
                  </a:cxn>
                  <a:cxn ang="0">
                    <a:pos x="705" y="1005"/>
                  </a:cxn>
                  <a:cxn ang="0">
                    <a:pos x="753" y="1113"/>
                  </a:cxn>
                  <a:cxn ang="0">
                    <a:pos x="800" y="1217"/>
                  </a:cxn>
                  <a:cxn ang="0">
                    <a:pos x="847" y="1312"/>
                  </a:cxn>
                  <a:cxn ang="0">
                    <a:pos x="894" y="1413"/>
                  </a:cxn>
                  <a:cxn ang="0">
                    <a:pos x="942" y="1511"/>
                  </a:cxn>
                  <a:cxn ang="0">
                    <a:pos x="989" y="1591"/>
                  </a:cxn>
                  <a:cxn ang="0">
                    <a:pos x="1036" y="1664"/>
                  </a:cxn>
                  <a:cxn ang="0">
                    <a:pos x="1084" y="1734"/>
                  </a:cxn>
                  <a:cxn ang="0">
                    <a:pos x="1131" y="1792"/>
                  </a:cxn>
                  <a:cxn ang="0">
                    <a:pos x="1178" y="1836"/>
                  </a:cxn>
                  <a:cxn ang="0">
                    <a:pos x="1226" y="1870"/>
                  </a:cxn>
                  <a:cxn ang="0">
                    <a:pos x="1273" y="1895"/>
                  </a:cxn>
                  <a:cxn ang="0">
                    <a:pos x="1320" y="1909"/>
                  </a:cxn>
                  <a:cxn ang="0">
                    <a:pos x="1368" y="1921"/>
                  </a:cxn>
                  <a:cxn ang="0">
                    <a:pos x="1415" y="1916"/>
                  </a:cxn>
                  <a:cxn ang="0">
                    <a:pos x="1462" y="1900"/>
                  </a:cxn>
                  <a:cxn ang="0">
                    <a:pos x="1509" y="1878"/>
                  </a:cxn>
                  <a:cxn ang="0">
                    <a:pos x="1557" y="1843"/>
                  </a:cxn>
                  <a:cxn ang="0">
                    <a:pos x="1604" y="1810"/>
                  </a:cxn>
                  <a:cxn ang="0">
                    <a:pos x="1651" y="1768"/>
                  </a:cxn>
                  <a:cxn ang="0">
                    <a:pos x="1699" y="1715"/>
                  </a:cxn>
                  <a:cxn ang="0">
                    <a:pos x="1746" y="1656"/>
                  </a:cxn>
                  <a:cxn ang="0">
                    <a:pos x="1793" y="1605"/>
                  </a:cxn>
                  <a:cxn ang="0">
                    <a:pos x="1841" y="1535"/>
                  </a:cxn>
                  <a:cxn ang="0">
                    <a:pos x="1888" y="1467"/>
                  </a:cxn>
                  <a:cxn ang="0">
                    <a:pos x="1935" y="1399"/>
                  </a:cxn>
                  <a:cxn ang="0">
                    <a:pos x="1983" y="1329"/>
                  </a:cxn>
                  <a:cxn ang="0">
                    <a:pos x="2030" y="1253"/>
                  </a:cxn>
                  <a:cxn ang="0">
                    <a:pos x="2077" y="1183"/>
                  </a:cxn>
                  <a:cxn ang="0">
                    <a:pos x="2124" y="1112"/>
                  </a:cxn>
                  <a:cxn ang="0">
                    <a:pos x="2172" y="1037"/>
                  </a:cxn>
                  <a:cxn ang="0">
                    <a:pos x="2219" y="966"/>
                  </a:cxn>
                  <a:cxn ang="0">
                    <a:pos x="2266" y="899"/>
                  </a:cxn>
                  <a:cxn ang="0">
                    <a:pos x="2314" y="833"/>
                  </a:cxn>
                  <a:cxn ang="0">
                    <a:pos x="2361" y="765"/>
                  </a:cxn>
                  <a:cxn ang="0">
                    <a:pos x="2408" y="707"/>
                  </a:cxn>
                  <a:cxn ang="0">
                    <a:pos x="2456" y="646"/>
                  </a:cxn>
                  <a:cxn ang="0">
                    <a:pos x="2503" y="587"/>
                  </a:cxn>
                  <a:cxn ang="0">
                    <a:pos x="2550" y="532"/>
                  </a:cxn>
                  <a:cxn ang="0">
                    <a:pos x="2598" y="479"/>
                  </a:cxn>
                  <a:cxn ang="0">
                    <a:pos x="2645" y="440"/>
                  </a:cxn>
                  <a:cxn ang="0">
                    <a:pos x="2692" y="391"/>
                  </a:cxn>
                  <a:cxn ang="0">
                    <a:pos x="2739" y="354"/>
                  </a:cxn>
                  <a:cxn ang="0">
                    <a:pos x="2787" y="313"/>
                  </a:cxn>
                  <a:cxn ang="0">
                    <a:pos x="2834" y="276"/>
                  </a:cxn>
                  <a:cxn ang="0">
                    <a:pos x="2881" y="247"/>
                  </a:cxn>
                  <a:cxn ang="0">
                    <a:pos x="2929" y="218"/>
                  </a:cxn>
                </a:cxnLst>
                <a:rect l="0" t="0" r="r" b="b"/>
                <a:pathLst>
                  <a:path w="2945" h="1921">
                    <a:moveTo>
                      <a:pt x="0" y="4"/>
                    </a:moveTo>
                    <a:lnTo>
                      <a:pt x="3" y="5"/>
                    </a:lnTo>
                    <a:lnTo>
                      <a:pt x="7" y="5"/>
                    </a:lnTo>
                    <a:lnTo>
                      <a:pt x="11" y="0"/>
                    </a:lnTo>
                    <a:lnTo>
                      <a:pt x="15" y="5"/>
                    </a:lnTo>
                    <a:lnTo>
                      <a:pt x="19" y="5"/>
                    </a:lnTo>
                    <a:lnTo>
                      <a:pt x="23" y="9"/>
                    </a:lnTo>
                    <a:lnTo>
                      <a:pt x="27" y="10"/>
                    </a:lnTo>
                    <a:lnTo>
                      <a:pt x="31" y="12"/>
                    </a:lnTo>
                    <a:lnTo>
                      <a:pt x="35" y="7"/>
                    </a:lnTo>
                    <a:lnTo>
                      <a:pt x="39" y="12"/>
                    </a:lnTo>
                    <a:lnTo>
                      <a:pt x="43" y="10"/>
                    </a:lnTo>
                    <a:lnTo>
                      <a:pt x="47" y="15"/>
                    </a:lnTo>
                    <a:lnTo>
                      <a:pt x="51" y="19"/>
                    </a:lnTo>
                    <a:lnTo>
                      <a:pt x="55" y="21"/>
                    </a:lnTo>
                    <a:lnTo>
                      <a:pt x="59" y="22"/>
                    </a:lnTo>
                    <a:lnTo>
                      <a:pt x="63" y="22"/>
                    </a:lnTo>
                    <a:lnTo>
                      <a:pt x="67" y="24"/>
                    </a:lnTo>
                    <a:lnTo>
                      <a:pt x="70" y="22"/>
                    </a:lnTo>
                    <a:lnTo>
                      <a:pt x="74" y="32"/>
                    </a:lnTo>
                    <a:lnTo>
                      <a:pt x="78" y="29"/>
                    </a:lnTo>
                    <a:lnTo>
                      <a:pt x="82" y="34"/>
                    </a:lnTo>
                    <a:lnTo>
                      <a:pt x="86" y="29"/>
                    </a:lnTo>
                    <a:lnTo>
                      <a:pt x="90" y="34"/>
                    </a:lnTo>
                    <a:lnTo>
                      <a:pt x="94" y="36"/>
                    </a:lnTo>
                    <a:lnTo>
                      <a:pt x="98" y="38"/>
                    </a:lnTo>
                    <a:lnTo>
                      <a:pt x="102" y="38"/>
                    </a:lnTo>
                    <a:lnTo>
                      <a:pt x="106" y="39"/>
                    </a:lnTo>
                    <a:lnTo>
                      <a:pt x="110" y="44"/>
                    </a:lnTo>
                    <a:lnTo>
                      <a:pt x="114" y="44"/>
                    </a:lnTo>
                    <a:lnTo>
                      <a:pt x="118" y="49"/>
                    </a:lnTo>
                    <a:lnTo>
                      <a:pt x="122" y="48"/>
                    </a:lnTo>
                    <a:lnTo>
                      <a:pt x="126" y="49"/>
                    </a:lnTo>
                    <a:lnTo>
                      <a:pt x="130" y="53"/>
                    </a:lnTo>
                    <a:lnTo>
                      <a:pt x="134" y="53"/>
                    </a:lnTo>
                    <a:lnTo>
                      <a:pt x="137" y="60"/>
                    </a:lnTo>
                    <a:lnTo>
                      <a:pt x="141" y="61"/>
                    </a:lnTo>
                    <a:lnTo>
                      <a:pt x="145" y="61"/>
                    </a:lnTo>
                    <a:lnTo>
                      <a:pt x="149" y="63"/>
                    </a:lnTo>
                    <a:lnTo>
                      <a:pt x="153" y="70"/>
                    </a:lnTo>
                    <a:lnTo>
                      <a:pt x="157" y="68"/>
                    </a:lnTo>
                    <a:lnTo>
                      <a:pt x="161" y="77"/>
                    </a:lnTo>
                    <a:lnTo>
                      <a:pt x="165" y="77"/>
                    </a:lnTo>
                    <a:lnTo>
                      <a:pt x="169" y="78"/>
                    </a:lnTo>
                    <a:lnTo>
                      <a:pt x="173" y="80"/>
                    </a:lnTo>
                    <a:lnTo>
                      <a:pt x="177" y="85"/>
                    </a:lnTo>
                    <a:lnTo>
                      <a:pt x="181" y="89"/>
                    </a:lnTo>
                    <a:lnTo>
                      <a:pt x="185" y="90"/>
                    </a:lnTo>
                    <a:lnTo>
                      <a:pt x="189" y="95"/>
                    </a:lnTo>
                    <a:lnTo>
                      <a:pt x="193" y="94"/>
                    </a:lnTo>
                    <a:lnTo>
                      <a:pt x="197" y="99"/>
                    </a:lnTo>
                    <a:lnTo>
                      <a:pt x="201" y="100"/>
                    </a:lnTo>
                    <a:lnTo>
                      <a:pt x="205" y="111"/>
                    </a:lnTo>
                    <a:lnTo>
                      <a:pt x="208" y="106"/>
                    </a:lnTo>
                    <a:lnTo>
                      <a:pt x="212" y="116"/>
                    </a:lnTo>
                    <a:lnTo>
                      <a:pt x="216" y="117"/>
                    </a:lnTo>
                    <a:lnTo>
                      <a:pt x="220" y="128"/>
                    </a:lnTo>
                    <a:lnTo>
                      <a:pt x="224" y="123"/>
                    </a:lnTo>
                    <a:lnTo>
                      <a:pt x="228" y="128"/>
                    </a:lnTo>
                    <a:lnTo>
                      <a:pt x="232" y="133"/>
                    </a:lnTo>
                    <a:lnTo>
                      <a:pt x="236" y="134"/>
                    </a:lnTo>
                    <a:lnTo>
                      <a:pt x="240" y="138"/>
                    </a:lnTo>
                    <a:lnTo>
                      <a:pt x="244" y="146"/>
                    </a:lnTo>
                    <a:lnTo>
                      <a:pt x="248" y="150"/>
                    </a:lnTo>
                    <a:lnTo>
                      <a:pt x="252" y="155"/>
                    </a:lnTo>
                    <a:lnTo>
                      <a:pt x="256" y="155"/>
                    </a:lnTo>
                    <a:lnTo>
                      <a:pt x="260" y="158"/>
                    </a:lnTo>
                    <a:lnTo>
                      <a:pt x="264" y="163"/>
                    </a:lnTo>
                    <a:lnTo>
                      <a:pt x="268" y="179"/>
                    </a:lnTo>
                    <a:lnTo>
                      <a:pt x="272" y="180"/>
                    </a:lnTo>
                    <a:lnTo>
                      <a:pt x="275" y="179"/>
                    </a:lnTo>
                    <a:lnTo>
                      <a:pt x="279" y="185"/>
                    </a:lnTo>
                    <a:lnTo>
                      <a:pt x="283" y="189"/>
                    </a:lnTo>
                    <a:lnTo>
                      <a:pt x="287" y="196"/>
                    </a:lnTo>
                    <a:lnTo>
                      <a:pt x="291" y="197"/>
                    </a:lnTo>
                    <a:lnTo>
                      <a:pt x="295" y="202"/>
                    </a:lnTo>
                    <a:lnTo>
                      <a:pt x="299" y="213"/>
                    </a:lnTo>
                    <a:lnTo>
                      <a:pt x="303" y="221"/>
                    </a:lnTo>
                    <a:lnTo>
                      <a:pt x="307" y="218"/>
                    </a:lnTo>
                    <a:lnTo>
                      <a:pt x="311" y="230"/>
                    </a:lnTo>
                    <a:lnTo>
                      <a:pt x="315" y="236"/>
                    </a:lnTo>
                    <a:lnTo>
                      <a:pt x="319" y="238"/>
                    </a:lnTo>
                    <a:lnTo>
                      <a:pt x="323" y="245"/>
                    </a:lnTo>
                    <a:lnTo>
                      <a:pt x="327" y="248"/>
                    </a:lnTo>
                    <a:lnTo>
                      <a:pt x="331" y="255"/>
                    </a:lnTo>
                    <a:lnTo>
                      <a:pt x="335" y="264"/>
                    </a:lnTo>
                    <a:lnTo>
                      <a:pt x="339" y="267"/>
                    </a:lnTo>
                    <a:lnTo>
                      <a:pt x="342" y="274"/>
                    </a:lnTo>
                    <a:lnTo>
                      <a:pt x="346" y="281"/>
                    </a:lnTo>
                    <a:lnTo>
                      <a:pt x="350" y="282"/>
                    </a:lnTo>
                    <a:lnTo>
                      <a:pt x="354" y="286"/>
                    </a:lnTo>
                    <a:lnTo>
                      <a:pt x="358" y="293"/>
                    </a:lnTo>
                    <a:lnTo>
                      <a:pt x="362" y="306"/>
                    </a:lnTo>
                    <a:lnTo>
                      <a:pt x="366" y="315"/>
                    </a:lnTo>
                    <a:lnTo>
                      <a:pt x="370" y="318"/>
                    </a:lnTo>
                    <a:lnTo>
                      <a:pt x="374" y="323"/>
                    </a:lnTo>
                    <a:lnTo>
                      <a:pt x="378" y="327"/>
                    </a:lnTo>
                    <a:lnTo>
                      <a:pt x="382" y="335"/>
                    </a:lnTo>
                    <a:lnTo>
                      <a:pt x="386" y="342"/>
                    </a:lnTo>
                    <a:lnTo>
                      <a:pt x="390" y="352"/>
                    </a:lnTo>
                    <a:lnTo>
                      <a:pt x="394" y="354"/>
                    </a:lnTo>
                    <a:lnTo>
                      <a:pt x="398" y="359"/>
                    </a:lnTo>
                    <a:lnTo>
                      <a:pt x="402" y="364"/>
                    </a:lnTo>
                    <a:lnTo>
                      <a:pt x="406" y="374"/>
                    </a:lnTo>
                    <a:lnTo>
                      <a:pt x="410" y="384"/>
                    </a:lnTo>
                    <a:lnTo>
                      <a:pt x="413" y="391"/>
                    </a:lnTo>
                    <a:lnTo>
                      <a:pt x="417" y="393"/>
                    </a:lnTo>
                    <a:lnTo>
                      <a:pt x="421" y="403"/>
                    </a:lnTo>
                    <a:lnTo>
                      <a:pt x="425" y="410"/>
                    </a:lnTo>
                    <a:lnTo>
                      <a:pt x="429" y="418"/>
                    </a:lnTo>
                    <a:lnTo>
                      <a:pt x="433" y="420"/>
                    </a:lnTo>
                    <a:lnTo>
                      <a:pt x="437" y="429"/>
                    </a:lnTo>
                    <a:lnTo>
                      <a:pt x="441" y="437"/>
                    </a:lnTo>
                    <a:lnTo>
                      <a:pt x="445" y="440"/>
                    </a:lnTo>
                    <a:lnTo>
                      <a:pt x="449" y="451"/>
                    </a:lnTo>
                    <a:lnTo>
                      <a:pt x="453" y="457"/>
                    </a:lnTo>
                    <a:lnTo>
                      <a:pt x="457" y="466"/>
                    </a:lnTo>
                    <a:lnTo>
                      <a:pt x="461" y="469"/>
                    </a:lnTo>
                    <a:lnTo>
                      <a:pt x="465" y="479"/>
                    </a:lnTo>
                    <a:lnTo>
                      <a:pt x="469" y="488"/>
                    </a:lnTo>
                    <a:lnTo>
                      <a:pt x="473" y="495"/>
                    </a:lnTo>
                    <a:lnTo>
                      <a:pt x="477" y="503"/>
                    </a:lnTo>
                    <a:lnTo>
                      <a:pt x="480" y="512"/>
                    </a:lnTo>
                    <a:lnTo>
                      <a:pt x="484" y="515"/>
                    </a:lnTo>
                    <a:lnTo>
                      <a:pt x="488" y="527"/>
                    </a:lnTo>
                    <a:lnTo>
                      <a:pt x="492" y="529"/>
                    </a:lnTo>
                    <a:lnTo>
                      <a:pt x="496" y="542"/>
                    </a:lnTo>
                    <a:lnTo>
                      <a:pt x="500" y="556"/>
                    </a:lnTo>
                    <a:lnTo>
                      <a:pt x="504" y="554"/>
                    </a:lnTo>
                    <a:lnTo>
                      <a:pt x="508" y="563"/>
                    </a:lnTo>
                    <a:lnTo>
                      <a:pt x="512" y="570"/>
                    </a:lnTo>
                    <a:lnTo>
                      <a:pt x="516" y="581"/>
                    </a:lnTo>
                    <a:lnTo>
                      <a:pt x="520" y="593"/>
                    </a:lnTo>
                    <a:lnTo>
                      <a:pt x="524" y="597"/>
                    </a:lnTo>
                    <a:lnTo>
                      <a:pt x="528" y="604"/>
                    </a:lnTo>
                    <a:lnTo>
                      <a:pt x="532" y="612"/>
                    </a:lnTo>
                    <a:lnTo>
                      <a:pt x="536" y="621"/>
                    </a:lnTo>
                    <a:lnTo>
                      <a:pt x="540" y="632"/>
                    </a:lnTo>
                    <a:lnTo>
                      <a:pt x="544" y="638"/>
                    </a:lnTo>
                    <a:lnTo>
                      <a:pt x="548" y="651"/>
                    </a:lnTo>
                    <a:lnTo>
                      <a:pt x="551" y="660"/>
                    </a:lnTo>
                    <a:lnTo>
                      <a:pt x="555" y="665"/>
                    </a:lnTo>
                    <a:lnTo>
                      <a:pt x="559" y="675"/>
                    </a:lnTo>
                    <a:lnTo>
                      <a:pt x="563" y="678"/>
                    </a:lnTo>
                    <a:lnTo>
                      <a:pt x="567" y="690"/>
                    </a:lnTo>
                    <a:lnTo>
                      <a:pt x="571" y="700"/>
                    </a:lnTo>
                    <a:lnTo>
                      <a:pt x="575" y="712"/>
                    </a:lnTo>
                    <a:lnTo>
                      <a:pt x="579" y="726"/>
                    </a:lnTo>
                    <a:lnTo>
                      <a:pt x="583" y="726"/>
                    </a:lnTo>
                    <a:lnTo>
                      <a:pt x="587" y="733"/>
                    </a:lnTo>
                    <a:lnTo>
                      <a:pt x="591" y="743"/>
                    </a:lnTo>
                    <a:lnTo>
                      <a:pt x="595" y="753"/>
                    </a:lnTo>
                    <a:lnTo>
                      <a:pt x="599" y="758"/>
                    </a:lnTo>
                    <a:lnTo>
                      <a:pt x="603" y="772"/>
                    </a:lnTo>
                    <a:lnTo>
                      <a:pt x="607" y="775"/>
                    </a:lnTo>
                    <a:lnTo>
                      <a:pt x="611" y="784"/>
                    </a:lnTo>
                    <a:lnTo>
                      <a:pt x="615" y="799"/>
                    </a:lnTo>
                    <a:lnTo>
                      <a:pt x="618" y="806"/>
                    </a:lnTo>
                    <a:lnTo>
                      <a:pt x="622" y="814"/>
                    </a:lnTo>
                    <a:lnTo>
                      <a:pt x="626" y="826"/>
                    </a:lnTo>
                    <a:lnTo>
                      <a:pt x="630" y="833"/>
                    </a:lnTo>
                    <a:lnTo>
                      <a:pt x="634" y="843"/>
                    </a:lnTo>
                    <a:lnTo>
                      <a:pt x="638" y="848"/>
                    </a:lnTo>
                    <a:lnTo>
                      <a:pt x="642" y="862"/>
                    </a:lnTo>
                    <a:lnTo>
                      <a:pt x="646" y="867"/>
                    </a:lnTo>
                    <a:lnTo>
                      <a:pt x="650" y="877"/>
                    </a:lnTo>
                    <a:lnTo>
                      <a:pt x="654" y="884"/>
                    </a:lnTo>
                    <a:lnTo>
                      <a:pt x="658" y="896"/>
                    </a:lnTo>
                    <a:lnTo>
                      <a:pt x="662" y="904"/>
                    </a:lnTo>
                    <a:lnTo>
                      <a:pt x="666" y="915"/>
                    </a:lnTo>
                    <a:lnTo>
                      <a:pt x="670" y="921"/>
                    </a:lnTo>
                    <a:lnTo>
                      <a:pt x="674" y="930"/>
                    </a:lnTo>
                    <a:lnTo>
                      <a:pt x="678" y="938"/>
                    </a:lnTo>
                    <a:lnTo>
                      <a:pt x="682" y="949"/>
                    </a:lnTo>
                    <a:lnTo>
                      <a:pt x="685" y="959"/>
                    </a:lnTo>
                    <a:lnTo>
                      <a:pt x="689" y="967"/>
                    </a:lnTo>
                    <a:lnTo>
                      <a:pt x="693" y="972"/>
                    </a:lnTo>
                    <a:lnTo>
                      <a:pt x="697" y="988"/>
                    </a:lnTo>
                    <a:lnTo>
                      <a:pt x="701" y="989"/>
                    </a:lnTo>
                    <a:lnTo>
                      <a:pt x="705" y="1005"/>
                    </a:lnTo>
                    <a:lnTo>
                      <a:pt x="709" y="1015"/>
                    </a:lnTo>
                    <a:lnTo>
                      <a:pt x="713" y="1020"/>
                    </a:lnTo>
                    <a:lnTo>
                      <a:pt x="717" y="1027"/>
                    </a:lnTo>
                    <a:lnTo>
                      <a:pt x="721" y="1044"/>
                    </a:lnTo>
                    <a:lnTo>
                      <a:pt x="725" y="1051"/>
                    </a:lnTo>
                    <a:lnTo>
                      <a:pt x="729" y="1061"/>
                    </a:lnTo>
                    <a:lnTo>
                      <a:pt x="733" y="1066"/>
                    </a:lnTo>
                    <a:lnTo>
                      <a:pt x="737" y="1076"/>
                    </a:lnTo>
                    <a:lnTo>
                      <a:pt x="741" y="1088"/>
                    </a:lnTo>
                    <a:lnTo>
                      <a:pt x="745" y="1093"/>
                    </a:lnTo>
                    <a:lnTo>
                      <a:pt x="749" y="1100"/>
                    </a:lnTo>
                    <a:lnTo>
                      <a:pt x="753" y="1113"/>
                    </a:lnTo>
                    <a:lnTo>
                      <a:pt x="756" y="1119"/>
                    </a:lnTo>
                    <a:lnTo>
                      <a:pt x="760" y="1127"/>
                    </a:lnTo>
                    <a:lnTo>
                      <a:pt x="764" y="1136"/>
                    </a:lnTo>
                    <a:lnTo>
                      <a:pt x="768" y="1146"/>
                    </a:lnTo>
                    <a:lnTo>
                      <a:pt x="772" y="1158"/>
                    </a:lnTo>
                    <a:lnTo>
                      <a:pt x="776" y="1161"/>
                    </a:lnTo>
                    <a:lnTo>
                      <a:pt x="780" y="1166"/>
                    </a:lnTo>
                    <a:lnTo>
                      <a:pt x="784" y="1183"/>
                    </a:lnTo>
                    <a:lnTo>
                      <a:pt x="788" y="1190"/>
                    </a:lnTo>
                    <a:lnTo>
                      <a:pt x="792" y="1204"/>
                    </a:lnTo>
                    <a:lnTo>
                      <a:pt x="796" y="1205"/>
                    </a:lnTo>
                    <a:lnTo>
                      <a:pt x="800" y="1217"/>
                    </a:lnTo>
                    <a:lnTo>
                      <a:pt x="804" y="1224"/>
                    </a:lnTo>
                    <a:lnTo>
                      <a:pt x="808" y="1238"/>
                    </a:lnTo>
                    <a:lnTo>
                      <a:pt x="812" y="1241"/>
                    </a:lnTo>
                    <a:lnTo>
                      <a:pt x="816" y="1251"/>
                    </a:lnTo>
                    <a:lnTo>
                      <a:pt x="820" y="1256"/>
                    </a:lnTo>
                    <a:lnTo>
                      <a:pt x="823" y="1270"/>
                    </a:lnTo>
                    <a:lnTo>
                      <a:pt x="827" y="1273"/>
                    </a:lnTo>
                    <a:lnTo>
                      <a:pt x="831" y="1285"/>
                    </a:lnTo>
                    <a:lnTo>
                      <a:pt x="835" y="1290"/>
                    </a:lnTo>
                    <a:lnTo>
                      <a:pt x="839" y="1299"/>
                    </a:lnTo>
                    <a:lnTo>
                      <a:pt x="843" y="1309"/>
                    </a:lnTo>
                    <a:lnTo>
                      <a:pt x="847" y="1312"/>
                    </a:lnTo>
                    <a:lnTo>
                      <a:pt x="851" y="1329"/>
                    </a:lnTo>
                    <a:lnTo>
                      <a:pt x="855" y="1331"/>
                    </a:lnTo>
                    <a:lnTo>
                      <a:pt x="859" y="1346"/>
                    </a:lnTo>
                    <a:lnTo>
                      <a:pt x="863" y="1350"/>
                    </a:lnTo>
                    <a:lnTo>
                      <a:pt x="867" y="1357"/>
                    </a:lnTo>
                    <a:lnTo>
                      <a:pt x="871" y="1368"/>
                    </a:lnTo>
                    <a:lnTo>
                      <a:pt x="875" y="1379"/>
                    </a:lnTo>
                    <a:lnTo>
                      <a:pt x="879" y="1387"/>
                    </a:lnTo>
                    <a:lnTo>
                      <a:pt x="883" y="1389"/>
                    </a:lnTo>
                    <a:lnTo>
                      <a:pt x="887" y="1402"/>
                    </a:lnTo>
                    <a:lnTo>
                      <a:pt x="890" y="1408"/>
                    </a:lnTo>
                    <a:lnTo>
                      <a:pt x="894" y="1413"/>
                    </a:lnTo>
                    <a:lnTo>
                      <a:pt x="898" y="1425"/>
                    </a:lnTo>
                    <a:lnTo>
                      <a:pt x="902" y="1433"/>
                    </a:lnTo>
                    <a:lnTo>
                      <a:pt x="906" y="1443"/>
                    </a:lnTo>
                    <a:lnTo>
                      <a:pt x="910" y="1443"/>
                    </a:lnTo>
                    <a:lnTo>
                      <a:pt x="914" y="1455"/>
                    </a:lnTo>
                    <a:lnTo>
                      <a:pt x="918" y="1459"/>
                    </a:lnTo>
                    <a:lnTo>
                      <a:pt x="922" y="1469"/>
                    </a:lnTo>
                    <a:lnTo>
                      <a:pt x="926" y="1479"/>
                    </a:lnTo>
                    <a:lnTo>
                      <a:pt x="930" y="1481"/>
                    </a:lnTo>
                    <a:lnTo>
                      <a:pt x="934" y="1487"/>
                    </a:lnTo>
                    <a:lnTo>
                      <a:pt x="938" y="1499"/>
                    </a:lnTo>
                    <a:lnTo>
                      <a:pt x="942" y="1511"/>
                    </a:lnTo>
                    <a:lnTo>
                      <a:pt x="946" y="1518"/>
                    </a:lnTo>
                    <a:lnTo>
                      <a:pt x="950" y="1523"/>
                    </a:lnTo>
                    <a:lnTo>
                      <a:pt x="954" y="1530"/>
                    </a:lnTo>
                    <a:lnTo>
                      <a:pt x="958" y="1537"/>
                    </a:lnTo>
                    <a:lnTo>
                      <a:pt x="961" y="1547"/>
                    </a:lnTo>
                    <a:lnTo>
                      <a:pt x="965" y="1552"/>
                    </a:lnTo>
                    <a:lnTo>
                      <a:pt x="969" y="1552"/>
                    </a:lnTo>
                    <a:lnTo>
                      <a:pt x="973" y="1561"/>
                    </a:lnTo>
                    <a:lnTo>
                      <a:pt x="977" y="1569"/>
                    </a:lnTo>
                    <a:lnTo>
                      <a:pt x="981" y="1578"/>
                    </a:lnTo>
                    <a:lnTo>
                      <a:pt x="985" y="1583"/>
                    </a:lnTo>
                    <a:lnTo>
                      <a:pt x="989" y="1591"/>
                    </a:lnTo>
                    <a:lnTo>
                      <a:pt x="993" y="1595"/>
                    </a:lnTo>
                    <a:lnTo>
                      <a:pt x="997" y="1608"/>
                    </a:lnTo>
                    <a:lnTo>
                      <a:pt x="1001" y="1606"/>
                    </a:lnTo>
                    <a:lnTo>
                      <a:pt x="1005" y="1618"/>
                    </a:lnTo>
                    <a:lnTo>
                      <a:pt x="1009" y="1620"/>
                    </a:lnTo>
                    <a:lnTo>
                      <a:pt x="1013" y="1630"/>
                    </a:lnTo>
                    <a:lnTo>
                      <a:pt x="1017" y="1635"/>
                    </a:lnTo>
                    <a:lnTo>
                      <a:pt x="1021" y="1642"/>
                    </a:lnTo>
                    <a:lnTo>
                      <a:pt x="1025" y="1649"/>
                    </a:lnTo>
                    <a:lnTo>
                      <a:pt x="1028" y="1654"/>
                    </a:lnTo>
                    <a:lnTo>
                      <a:pt x="1032" y="1661"/>
                    </a:lnTo>
                    <a:lnTo>
                      <a:pt x="1036" y="1664"/>
                    </a:lnTo>
                    <a:lnTo>
                      <a:pt x="1040" y="1674"/>
                    </a:lnTo>
                    <a:lnTo>
                      <a:pt x="1044" y="1678"/>
                    </a:lnTo>
                    <a:lnTo>
                      <a:pt x="1048" y="1680"/>
                    </a:lnTo>
                    <a:lnTo>
                      <a:pt x="1052" y="1693"/>
                    </a:lnTo>
                    <a:lnTo>
                      <a:pt x="1056" y="1693"/>
                    </a:lnTo>
                    <a:lnTo>
                      <a:pt x="1060" y="1702"/>
                    </a:lnTo>
                    <a:lnTo>
                      <a:pt x="1064" y="1702"/>
                    </a:lnTo>
                    <a:lnTo>
                      <a:pt x="1068" y="1713"/>
                    </a:lnTo>
                    <a:lnTo>
                      <a:pt x="1072" y="1719"/>
                    </a:lnTo>
                    <a:lnTo>
                      <a:pt x="1076" y="1719"/>
                    </a:lnTo>
                    <a:lnTo>
                      <a:pt x="1080" y="1730"/>
                    </a:lnTo>
                    <a:lnTo>
                      <a:pt x="1084" y="1734"/>
                    </a:lnTo>
                    <a:lnTo>
                      <a:pt x="1088" y="1739"/>
                    </a:lnTo>
                    <a:lnTo>
                      <a:pt x="1092" y="1741"/>
                    </a:lnTo>
                    <a:lnTo>
                      <a:pt x="1096" y="1747"/>
                    </a:lnTo>
                    <a:lnTo>
                      <a:pt x="1099" y="1753"/>
                    </a:lnTo>
                    <a:lnTo>
                      <a:pt x="1103" y="1753"/>
                    </a:lnTo>
                    <a:lnTo>
                      <a:pt x="1107" y="1759"/>
                    </a:lnTo>
                    <a:lnTo>
                      <a:pt x="1111" y="1768"/>
                    </a:lnTo>
                    <a:lnTo>
                      <a:pt x="1115" y="1773"/>
                    </a:lnTo>
                    <a:lnTo>
                      <a:pt x="1119" y="1775"/>
                    </a:lnTo>
                    <a:lnTo>
                      <a:pt x="1123" y="1775"/>
                    </a:lnTo>
                    <a:lnTo>
                      <a:pt x="1127" y="1785"/>
                    </a:lnTo>
                    <a:lnTo>
                      <a:pt x="1131" y="1792"/>
                    </a:lnTo>
                    <a:lnTo>
                      <a:pt x="1135" y="1790"/>
                    </a:lnTo>
                    <a:lnTo>
                      <a:pt x="1139" y="1795"/>
                    </a:lnTo>
                    <a:lnTo>
                      <a:pt x="1143" y="1804"/>
                    </a:lnTo>
                    <a:lnTo>
                      <a:pt x="1147" y="1800"/>
                    </a:lnTo>
                    <a:lnTo>
                      <a:pt x="1151" y="1810"/>
                    </a:lnTo>
                    <a:lnTo>
                      <a:pt x="1155" y="1814"/>
                    </a:lnTo>
                    <a:lnTo>
                      <a:pt x="1159" y="1810"/>
                    </a:lnTo>
                    <a:lnTo>
                      <a:pt x="1163" y="1821"/>
                    </a:lnTo>
                    <a:lnTo>
                      <a:pt x="1166" y="1824"/>
                    </a:lnTo>
                    <a:lnTo>
                      <a:pt x="1170" y="1822"/>
                    </a:lnTo>
                    <a:lnTo>
                      <a:pt x="1174" y="1831"/>
                    </a:lnTo>
                    <a:lnTo>
                      <a:pt x="1178" y="1836"/>
                    </a:lnTo>
                    <a:lnTo>
                      <a:pt x="1182" y="1839"/>
                    </a:lnTo>
                    <a:lnTo>
                      <a:pt x="1186" y="1843"/>
                    </a:lnTo>
                    <a:lnTo>
                      <a:pt x="1190" y="1848"/>
                    </a:lnTo>
                    <a:lnTo>
                      <a:pt x="1194" y="1851"/>
                    </a:lnTo>
                    <a:lnTo>
                      <a:pt x="1198" y="1853"/>
                    </a:lnTo>
                    <a:lnTo>
                      <a:pt x="1202" y="1856"/>
                    </a:lnTo>
                    <a:lnTo>
                      <a:pt x="1206" y="1858"/>
                    </a:lnTo>
                    <a:lnTo>
                      <a:pt x="1210" y="1860"/>
                    </a:lnTo>
                    <a:lnTo>
                      <a:pt x="1214" y="1865"/>
                    </a:lnTo>
                    <a:lnTo>
                      <a:pt x="1218" y="1868"/>
                    </a:lnTo>
                    <a:lnTo>
                      <a:pt x="1222" y="1865"/>
                    </a:lnTo>
                    <a:lnTo>
                      <a:pt x="1226" y="1870"/>
                    </a:lnTo>
                    <a:lnTo>
                      <a:pt x="1230" y="1872"/>
                    </a:lnTo>
                    <a:lnTo>
                      <a:pt x="1233" y="1877"/>
                    </a:lnTo>
                    <a:lnTo>
                      <a:pt x="1237" y="1880"/>
                    </a:lnTo>
                    <a:lnTo>
                      <a:pt x="1241" y="1880"/>
                    </a:lnTo>
                    <a:lnTo>
                      <a:pt x="1245" y="1883"/>
                    </a:lnTo>
                    <a:lnTo>
                      <a:pt x="1249" y="1890"/>
                    </a:lnTo>
                    <a:lnTo>
                      <a:pt x="1253" y="1887"/>
                    </a:lnTo>
                    <a:lnTo>
                      <a:pt x="1257" y="1890"/>
                    </a:lnTo>
                    <a:lnTo>
                      <a:pt x="1261" y="1895"/>
                    </a:lnTo>
                    <a:lnTo>
                      <a:pt x="1265" y="1895"/>
                    </a:lnTo>
                    <a:lnTo>
                      <a:pt x="1269" y="1899"/>
                    </a:lnTo>
                    <a:lnTo>
                      <a:pt x="1273" y="1895"/>
                    </a:lnTo>
                    <a:lnTo>
                      <a:pt x="1277" y="1904"/>
                    </a:lnTo>
                    <a:lnTo>
                      <a:pt x="1281" y="1902"/>
                    </a:lnTo>
                    <a:lnTo>
                      <a:pt x="1285" y="1900"/>
                    </a:lnTo>
                    <a:lnTo>
                      <a:pt x="1289" y="1900"/>
                    </a:lnTo>
                    <a:lnTo>
                      <a:pt x="1293" y="1904"/>
                    </a:lnTo>
                    <a:lnTo>
                      <a:pt x="1297" y="1904"/>
                    </a:lnTo>
                    <a:lnTo>
                      <a:pt x="1301" y="1907"/>
                    </a:lnTo>
                    <a:lnTo>
                      <a:pt x="1304" y="1916"/>
                    </a:lnTo>
                    <a:lnTo>
                      <a:pt x="1308" y="1909"/>
                    </a:lnTo>
                    <a:lnTo>
                      <a:pt x="1312" y="1912"/>
                    </a:lnTo>
                    <a:lnTo>
                      <a:pt x="1316" y="1912"/>
                    </a:lnTo>
                    <a:lnTo>
                      <a:pt x="1320" y="1909"/>
                    </a:lnTo>
                    <a:lnTo>
                      <a:pt x="1324" y="1916"/>
                    </a:lnTo>
                    <a:lnTo>
                      <a:pt x="1328" y="1914"/>
                    </a:lnTo>
                    <a:lnTo>
                      <a:pt x="1332" y="1919"/>
                    </a:lnTo>
                    <a:lnTo>
                      <a:pt x="1336" y="1914"/>
                    </a:lnTo>
                    <a:lnTo>
                      <a:pt x="1340" y="1914"/>
                    </a:lnTo>
                    <a:lnTo>
                      <a:pt x="1344" y="1916"/>
                    </a:lnTo>
                    <a:lnTo>
                      <a:pt x="1348" y="1917"/>
                    </a:lnTo>
                    <a:lnTo>
                      <a:pt x="1352" y="1919"/>
                    </a:lnTo>
                    <a:lnTo>
                      <a:pt x="1356" y="1917"/>
                    </a:lnTo>
                    <a:lnTo>
                      <a:pt x="1360" y="1914"/>
                    </a:lnTo>
                    <a:lnTo>
                      <a:pt x="1364" y="1917"/>
                    </a:lnTo>
                    <a:lnTo>
                      <a:pt x="1368" y="1921"/>
                    </a:lnTo>
                    <a:lnTo>
                      <a:pt x="1371" y="1917"/>
                    </a:lnTo>
                    <a:lnTo>
                      <a:pt x="1375" y="1917"/>
                    </a:lnTo>
                    <a:lnTo>
                      <a:pt x="1379" y="1919"/>
                    </a:lnTo>
                    <a:lnTo>
                      <a:pt x="1383" y="1917"/>
                    </a:lnTo>
                    <a:lnTo>
                      <a:pt x="1387" y="1917"/>
                    </a:lnTo>
                    <a:lnTo>
                      <a:pt x="1391" y="1921"/>
                    </a:lnTo>
                    <a:lnTo>
                      <a:pt x="1395" y="1919"/>
                    </a:lnTo>
                    <a:lnTo>
                      <a:pt x="1399" y="1917"/>
                    </a:lnTo>
                    <a:lnTo>
                      <a:pt x="1403" y="1919"/>
                    </a:lnTo>
                    <a:lnTo>
                      <a:pt x="1407" y="1917"/>
                    </a:lnTo>
                    <a:lnTo>
                      <a:pt x="1411" y="1916"/>
                    </a:lnTo>
                    <a:lnTo>
                      <a:pt x="1415" y="1916"/>
                    </a:lnTo>
                    <a:lnTo>
                      <a:pt x="1419" y="1912"/>
                    </a:lnTo>
                    <a:lnTo>
                      <a:pt x="1423" y="1912"/>
                    </a:lnTo>
                    <a:lnTo>
                      <a:pt x="1427" y="1914"/>
                    </a:lnTo>
                    <a:lnTo>
                      <a:pt x="1431" y="1914"/>
                    </a:lnTo>
                    <a:lnTo>
                      <a:pt x="1435" y="1909"/>
                    </a:lnTo>
                    <a:lnTo>
                      <a:pt x="1438" y="1907"/>
                    </a:lnTo>
                    <a:lnTo>
                      <a:pt x="1442" y="1909"/>
                    </a:lnTo>
                    <a:lnTo>
                      <a:pt x="1446" y="1907"/>
                    </a:lnTo>
                    <a:lnTo>
                      <a:pt x="1450" y="1906"/>
                    </a:lnTo>
                    <a:lnTo>
                      <a:pt x="1454" y="1904"/>
                    </a:lnTo>
                    <a:lnTo>
                      <a:pt x="1458" y="1902"/>
                    </a:lnTo>
                    <a:lnTo>
                      <a:pt x="1462" y="1900"/>
                    </a:lnTo>
                    <a:lnTo>
                      <a:pt x="1466" y="1897"/>
                    </a:lnTo>
                    <a:lnTo>
                      <a:pt x="1470" y="1900"/>
                    </a:lnTo>
                    <a:lnTo>
                      <a:pt x="1474" y="1895"/>
                    </a:lnTo>
                    <a:lnTo>
                      <a:pt x="1478" y="1894"/>
                    </a:lnTo>
                    <a:lnTo>
                      <a:pt x="1482" y="1897"/>
                    </a:lnTo>
                    <a:lnTo>
                      <a:pt x="1486" y="1895"/>
                    </a:lnTo>
                    <a:lnTo>
                      <a:pt x="1490" y="1889"/>
                    </a:lnTo>
                    <a:lnTo>
                      <a:pt x="1494" y="1890"/>
                    </a:lnTo>
                    <a:lnTo>
                      <a:pt x="1498" y="1887"/>
                    </a:lnTo>
                    <a:lnTo>
                      <a:pt x="1502" y="1883"/>
                    </a:lnTo>
                    <a:lnTo>
                      <a:pt x="1506" y="1882"/>
                    </a:lnTo>
                    <a:lnTo>
                      <a:pt x="1509" y="1878"/>
                    </a:lnTo>
                    <a:lnTo>
                      <a:pt x="1513" y="1877"/>
                    </a:lnTo>
                    <a:lnTo>
                      <a:pt x="1517" y="1877"/>
                    </a:lnTo>
                    <a:lnTo>
                      <a:pt x="1521" y="1873"/>
                    </a:lnTo>
                    <a:lnTo>
                      <a:pt x="1525" y="1870"/>
                    </a:lnTo>
                    <a:lnTo>
                      <a:pt x="1529" y="1868"/>
                    </a:lnTo>
                    <a:lnTo>
                      <a:pt x="1533" y="1866"/>
                    </a:lnTo>
                    <a:lnTo>
                      <a:pt x="1537" y="1866"/>
                    </a:lnTo>
                    <a:lnTo>
                      <a:pt x="1541" y="1865"/>
                    </a:lnTo>
                    <a:lnTo>
                      <a:pt x="1545" y="1860"/>
                    </a:lnTo>
                    <a:lnTo>
                      <a:pt x="1549" y="1856"/>
                    </a:lnTo>
                    <a:lnTo>
                      <a:pt x="1553" y="1851"/>
                    </a:lnTo>
                    <a:lnTo>
                      <a:pt x="1557" y="1843"/>
                    </a:lnTo>
                    <a:lnTo>
                      <a:pt x="1561" y="1846"/>
                    </a:lnTo>
                    <a:lnTo>
                      <a:pt x="1565" y="1844"/>
                    </a:lnTo>
                    <a:lnTo>
                      <a:pt x="1569" y="1839"/>
                    </a:lnTo>
                    <a:lnTo>
                      <a:pt x="1573" y="1839"/>
                    </a:lnTo>
                    <a:lnTo>
                      <a:pt x="1576" y="1832"/>
                    </a:lnTo>
                    <a:lnTo>
                      <a:pt x="1580" y="1831"/>
                    </a:lnTo>
                    <a:lnTo>
                      <a:pt x="1584" y="1827"/>
                    </a:lnTo>
                    <a:lnTo>
                      <a:pt x="1588" y="1821"/>
                    </a:lnTo>
                    <a:lnTo>
                      <a:pt x="1592" y="1822"/>
                    </a:lnTo>
                    <a:lnTo>
                      <a:pt x="1596" y="1819"/>
                    </a:lnTo>
                    <a:lnTo>
                      <a:pt x="1600" y="1814"/>
                    </a:lnTo>
                    <a:lnTo>
                      <a:pt x="1604" y="1810"/>
                    </a:lnTo>
                    <a:lnTo>
                      <a:pt x="1608" y="1807"/>
                    </a:lnTo>
                    <a:lnTo>
                      <a:pt x="1612" y="1807"/>
                    </a:lnTo>
                    <a:lnTo>
                      <a:pt x="1616" y="1804"/>
                    </a:lnTo>
                    <a:lnTo>
                      <a:pt x="1620" y="1797"/>
                    </a:lnTo>
                    <a:lnTo>
                      <a:pt x="1624" y="1793"/>
                    </a:lnTo>
                    <a:lnTo>
                      <a:pt x="1628" y="1790"/>
                    </a:lnTo>
                    <a:lnTo>
                      <a:pt x="1632" y="1785"/>
                    </a:lnTo>
                    <a:lnTo>
                      <a:pt x="1636" y="1785"/>
                    </a:lnTo>
                    <a:lnTo>
                      <a:pt x="1640" y="1778"/>
                    </a:lnTo>
                    <a:lnTo>
                      <a:pt x="1643" y="1771"/>
                    </a:lnTo>
                    <a:lnTo>
                      <a:pt x="1647" y="1770"/>
                    </a:lnTo>
                    <a:lnTo>
                      <a:pt x="1651" y="1768"/>
                    </a:lnTo>
                    <a:lnTo>
                      <a:pt x="1655" y="1764"/>
                    </a:lnTo>
                    <a:lnTo>
                      <a:pt x="1659" y="1756"/>
                    </a:lnTo>
                    <a:lnTo>
                      <a:pt x="1663" y="1754"/>
                    </a:lnTo>
                    <a:lnTo>
                      <a:pt x="1667" y="1753"/>
                    </a:lnTo>
                    <a:lnTo>
                      <a:pt x="1671" y="1749"/>
                    </a:lnTo>
                    <a:lnTo>
                      <a:pt x="1675" y="1741"/>
                    </a:lnTo>
                    <a:lnTo>
                      <a:pt x="1679" y="1741"/>
                    </a:lnTo>
                    <a:lnTo>
                      <a:pt x="1683" y="1737"/>
                    </a:lnTo>
                    <a:lnTo>
                      <a:pt x="1687" y="1732"/>
                    </a:lnTo>
                    <a:lnTo>
                      <a:pt x="1691" y="1725"/>
                    </a:lnTo>
                    <a:lnTo>
                      <a:pt x="1695" y="1727"/>
                    </a:lnTo>
                    <a:lnTo>
                      <a:pt x="1699" y="1715"/>
                    </a:lnTo>
                    <a:lnTo>
                      <a:pt x="1703" y="1705"/>
                    </a:lnTo>
                    <a:lnTo>
                      <a:pt x="1707" y="1710"/>
                    </a:lnTo>
                    <a:lnTo>
                      <a:pt x="1711" y="1703"/>
                    </a:lnTo>
                    <a:lnTo>
                      <a:pt x="1714" y="1697"/>
                    </a:lnTo>
                    <a:lnTo>
                      <a:pt x="1718" y="1693"/>
                    </a:lnTo>
                    <a:lnTo>
                      <a:pt x="1722" y="1690"/>
                    </a:lnTo>
                    <a:lnTo>
                      <a:pt x="1726" y="1681"/>
                    </a:lnTo>
                    <a:lnTo>
                      <a:pt x="1730" y="1676"/>
                    </a:lnTo>
                    <a:lnTo>
                      <a:pt x="1734" y="1673"/>
                    </a:lnTo>
                    <a:lnTo>
                      <a:pt x="1738" y="1669"/>
                    </a:lnTo>
                    <a:lnTo>
                      <a:pt x="1742" y="1661"/>
                    </a:lnTo>
                    <a:lnTo>
                      <a:pt x="1746" y="1656"/>
                    </a:lnTo>
                    <a:lnTo>
                      <a:pt x="1750" y="1656"/>
                    </a:lnTo>
                    <a:lnTo>
                      <a:pt x="1754" y="1649"/>
                    </a:lnTo>
                    <a:lnTo>
                      <a:pt x="1758" y="1644"/>
                    </a:lnTo>
                    <a:lnTo>
                      <a:pt x="1762" y="1646"/>
                    </a:lnTo>
                    <a:lnTo>
                      <a:pt x="1766" y="1635"/>
                    </a:lnTo>
                    <a:lnTo>
                      <a:pt x="1770" y="1634"/>
                    </a:lnTo>
                    <a:lnTo>
                      <a:pt x="1774" y="1623"/>
                    </a:lnTo>
                    <a:lnTo>
                      <a:pt x="1778" y="1618"/>
                    </a:lnTo>
                    <a:lnTo>
                      <a:pt x="1781" y="1615"/>
                    </a:lnTo>
                    <a:lnTo>
                      <a:pt x="1785" y="1605"/>
                    </a:lnTo>
                    <a:lnTo>
                      <a:pt x="1789" y="1600"/>
                    </a:lnTo>
                    <a:lnTo>
                      <a:pt x="1793" y="1605"/>
                    </a:lnTo>
                    <a:lnTo>
                      <a:pt x="1797" y="1593"/>
                    </a:lnTo>
                    <a:lnTo>
                      <a:pt x="1801" y="1593"/>
                    </a:lnTo>
                    <a:lnTo>
                      <a:pt x="1805" y="1581"/>
                    </a:lnTo>
                    <a:lnTo>
                      <a:pt x="1809" y="1574"/>
                    </a:lnTo>
                    <a:lnTo>
                      <a:pt x="1813" y="1574"/>
                    </a:lnTo>
                    <a:lnTo>
                      <a:pt x="1817" y="1569"/>
                    </a:lnTo>
                    <a:lnTo>
                      <a:pt x="1821" y="1564"/>
                    </a:lnTo>
                    <a:lnTo>
                      <a:pt x="1825" y="1555"/>
                    </a:lnTo>
                    <a:lnTo>
                      <a:pt x="1829" y="1552"/>
                    </a:lnTo>
                    <a:lnTo>
                      <a:pt x="1833" y="1544"/>
                    </a:lnTo>
                    <a:lnTo>
                      <a:pt x="1837" y="1537"/>
                    </a:lnTo>
                    <a:lnTo>
                      <a:pt x="1841" y="1535"/>
                    </a:lnTo>
                    <a:lnTo>
                      <a:pt x="1845" y="1528"/>
                    </a:lnTo>
                    <a:lnTo>
                      <a:pt x="1849" y="1520"/>
                    </a:lnTo>
                    <a:lnTo>
                      <a:pt x="1852" y="1516"/>
                    </a:lnTo>
                    <a:lnTo>
                      <a:pt x="1856" y="1515"/>
                    </a:lnTo>
                    <a:lnTo>
                      <a:pt x="1860" y="1504"/>
                    </a:lnTo>
                    <a:lnTo>
                      <a:pt x="1864" y="1503"/>
                    </a:lnTo>
                    <a:lnTo>
                      <a:pt x="1868" y="1498"/>
                    </a:lnTo>
                    <a:lnTo>
                      <a:pt x="1872" y="1487"/>
                    </a:lnTo>
                    <a:lnTo>
                      <a:pt x="1876" y="1484"/>
                    </a:lnTo>
                    <a:lnTo>
                      <a:pt x="1880" y="1479"/>
                    </a:lnTo>
                    <a:lnTo>
                      <a:pt x="1884" y="1477"/>
                    </a:lnTo>
                    <a:lnTo>
                      <a:pt x="1888" y="1467"/>
                    </a:lnTo>
                    <a:lnTo>
                      <a:pt x="1892" y="1464"/>
                    </a:lnTo>
                    <a:lnTo>
                      <a:pt x="1896" y="1453"/>
                    </a:lnTo>
                    <a:lnTo>
                      <a:pt x="1900" y="1452"/>
                    </a:lnTo>
                    <a:lnTo>
                      <a:pt x="1904" y="1442"/>
                    </a:lnTo>
                    <a:lnTo>
                      <a:pt x="1908" y="1438"/>
                    </a:lnTo>
                    <a:lnTo>
                      <a:pt x="1912" y="1431"/>
                    </a:lnTo>
                    <a:lnTo>
                      <a:pt x="1916" y="1426"/>
                    </a:lnTo>
                    <a:lnTo>
                      <a:pt x="1919" y="1419"/>
                    </a:lnTo>
                    <a:lnTo>
                      <a:pt x="1923" y="1409"/>
                    </a:lnTo>
                    <a:lnTo>
                      <a:pt x="1927" y="1409"/>
                    </a:lnTo>
                    <a:lnTo>
                      <a:pt x="1931" y="1409"/>
                    </a:lnTo>
                    <a:lnTo>
                      <a:pt x="1935" y="1399"/>
                    </a:lnTo>
                    <a:lnTo>
                      <a:pt x="1939" y="1394"/>
                    </a:lnTo>
                    <a:lnTo>
                      <a:pt x="1943" y="1387"/>
                    </a:lnTo>
                    <a:lnTo>
                      <a:pt x="1947" y="1379"/>
                    </a:lnTo>
                    <a:lnTo>
                      <a:pt x="1951" y="1372"/>
                    </a:lnTo>
                    <a:lnTo>
                      <a:pt x="1955" y="1368"/>
                    </a:lnTo>
                    <a:lnTo>
                      <a:pt x="1959" y="1357"/>
                    </a:lnTo>
                    <a:lnTo>
                      <a:pt x="1963" y="1360"/>
                    </a:lnTo>
                    <a:lnTo>
                      <a:pt x="1967" y="1348"/>
                    </a:lnTo>
                    <a:lnTo>
                      <a:pt x="1971" y="1340"/>
                    </a:lnTo>
                    <a:lnTo>
                      <a:pt x="1975" y="1340"/>
                    </a:lnTo>
                    <a:lnTo>
                      <a:pt x="1979" y="1334"/>
                    </a:lnTo>
                    <a:lnTo>
                      <a:pt x="1983" y="1329"/>
                    </a:lnTo>
                    <a:lnTo>
                      <a:pt x="1986" y="1316"/>
                    </a:lnTo>
                    <a:lnTo>
                      <a:pt x="1990" y="1314"/>
                    </a:lnTo>
                    <a:lnTo>
                      <a:pt x="1994" y="1302"/>
                    </a:lnTo>
                    <a:lnTo>
                      <a:pt x="1998" y="1304"/>
                    </a:lnTo>
                    <a:lnTo>
                      <a:pt x="2002" y="1294"/>
                    </a:lnTo>
                    <a:lnTo>
                      <a:pt x="2006" y="1290"/>
                    </a:lnTo>
                    <a:lnTo>
                      <a:pt x="2010" y="1283"/>
                    </a:lnTo>
                    <a:lnTo>
                      <a:pt x="2014" y="1278"/>
                    </a:lnTo>
                    <a:lnTo>
                      <a:pt x="2018" y="1272"/>
                    </a:lnTo>
                    <a:lnTo>
                      <a:pt x="2022" y="1265"/>
                    </a:lnTo>
                    <a:lnTo>
                      <a:pt x="2026" y="1260"/>
                    </a:lnTo>
                    <a:lnTo>
                      <a:pt x="2030" y="1253"/>
                    </a:lnTo>
                    <a:lnTo>
                      <a:pt x="2034" y="1244"/>
                    </a:lnTo>
                    <a:lnTo>
                      <a:pt x="2038" y="1243"/>
                    </a:lnTo>
                    <a:lnTo>
                      <a:pt x="2042" y="1239"/>
                    </a:lnTo>
                    <a:lnTo>
                      <a:pt x="2046" y="1232"/>
                    </a:lnTo>
                    <a:lnTo>
                      <a:pt x="2050" y="1221"/>
                    </a:lnTo>
                    <a:lnTo>
                      <a:pt x="2054" y="1221"/>
                    </a:lnTo>
                    <a:lnTo>
                      <a:pt x="2057" y="1212"/>
                    </a:lnTo>
                    <a:lnTo>
                      <a:pt x="2061" y="1207"/>
                    </a:lnTo>
                    <a:lnTo>
                      <a:pt x="2065" y="1202"/>
                    </a:lnTo>
                    <a:lnTo>
                      <a:pt x="2069" y="1198"/>
                    </a:lnTo>
                    <a:lnTo>
                      <a:pt x="2073" y="1187"/>
                    </a:lnTo>
                    <a:lnTo>
                      <a:pt x="2077" y="1183"/>
                    </a:lnTo>
                    <a:lnTo>
                      <a:pt x="2081" y="1180"/>
                    </a:lnTo>
                    <a:lnTo>
                      <a:pt x="2085" y="1173"/>
                    </a:lnTo>
                    <a:lnTo>
                      <a:pt x="2089" y="1159"/>
                    </a:lnTo>
                    <a:lnTo>
                      <a:pt x="2093" y="1161"/>
                    </a:lnTo>
                    <a:lnTo>
                      <a:pt x="2097" y="1147"/>
                    </a:lnTo>
                    <a:lnTo>
                      <a:pt x="2101" y="1149"/>
                    </a:lnTo>
                    <a:lnTo>
                      <a:pt x="2105" y="1142"/>
                    </a:lnTo>
                    <a:lnTo>
                      <a:pt x="2109" y="1132"/>
                    </a:lnTo>
                    <a:lnTo>
                      <a:pt x="2113" y="1129"/>
                    </a:lnTo>
                    <a:lnTo>
                      <a:pt x="2117" y="1120"/>
                    </a:lnTo>
                    <a:lnTo>
                      <a:pt x="2121" y="1112"/>
                    </a:lnTo>
                    <a:lnTo>
                      <a:pt x="2124" y="1112"/>
                    </a:lnTo>
                    <a:lnTo>
                      <a:pt x="2128" y="1107"/>
                    </a:lnTo>
                    <a:lnTo>
                      <a:pt x="2132" y="1096"/>
                    </a:lnTo>
                    <a:lnTo>
                      <a:pt x="2136" y="1090"/>
                    </a:lnTo>
                    <a:lnTo>
                      <a:pt x="2140" y="1085"/>
                    </a:lnTo>
                    <a:lnTo>
                      <a:pt x="2144" y="1074"/>
                    </a:lnTo>
                    <a:lnTo>
                      <a:pt x="2148" y="1074"/>
                    </a:lnTo>
                    <a:lnTo>
                      <a:pt x="2152" y="1066"/>
                    </a:lnTo>
                    <a:lnTo>
                      <a:pt x="2156" y="1061"/>
                    </a:lnTo>
                    <a:lnTo>
                      <a:pt x="2160" y="1056"/>
                    </a:lnTo>
                    <a:lnTo>
                      <a:pt x="2164" y="1046"/>
                    </a:lnTo>
                    <a:lnTo>
                      <a:pt x="2168" y="1040"/>
                    </a:lnTo>
                    <a:lnTo>
                      <a:pt x="2172" y="1037"/>
                    </a:lnTo>
                    <a:lnTo>
                      <a:pt x="2176" y="1029"/>
                    </a:lnTo>
                    <a:lnTo>
                      <a:pt x="2180" y="1027"/>
                    </a:lnTo>
                    <a:lnTo>
                      <a:pt x="2184" y="1020"/>
                    </a:lnTo>
                    <a:lnTo>
                      <a:pt x="2188" y="1013"/>
                    </a:lnTo>
                    <a:lnTo>
                      <a:pt x="2191" y="1015"/>
                    </a:lnTo>
                    <a:lnTo>
                      <a:pt x="2195" y="1000"/>
                    </a:lnTo>
                    <a:lnTo>
                      <a:pt x="2199" y="995"/>
                    </a:lnTo>
                    <a:lnTo>
                      <a:pt x="2203" y="993"/>
                    </a:lnTo>
                    <a:lnTo>
                      <a:pt x="2207" y="979"/>
                    </a:lnTo>
                    <a:lnTo>
                      <a:pt x="2211" y="974"/>
                    </a:lnTo>
                    <a:lnTo>
                      <a:pt x="2215" y="969"/>
                    </a:lnTo>
                    <a:lnTo>
                      <a:pt x="2219" y="966"/>
                    </a:lnTo>
                    <a:lnTo>
                      <a:pt x="2223" y="962"/>
                    </a:lnTo>
                    <a:lnTo>
                      <a:pt x="2227" y="954"/>
                    </a:lnTo>
                    <a:lnTo>
                      <a:pt x="2231" y="945"/>
                    </a:lnTo>
                    <a:lnTo>
                      <a:pt x="2235" y="944"/>
                    </a:lnTo>
                    <a:lnTo>
                      <a:pt x="2239" y="937"/>
                    </a:lnTo>
                    <a:lnTo>
                      <a:pt x="2243" y="933"/>
                    </a:lnTo>
                    <a:lnTo>
                      <a:pt x="2247" y="925"/>
                    </a:lnTo>
                    <a:lnTo>
                      <a:pt x="2251" y="918"/>
                    </a:lnTo>
                    <a:lnTo>
                      <a:pt x="2255" y="916"/>
                    </a:lnTo>
                    <a:lnTo>
                      <a:pt x="2259" y="906"/>
                    </a:lnTo>
                    <a:lnTo>
                      <a:pt x="2262" y="901"/>
                    </a:lnTo>
                    <a:lnTo>
                      <a:pt x="2266" y="899"/>
                    </a:lnTo>
                    <a:lnTo>
                      <a:pt x="2270" y="891"/>
                    </a:lnTo>
                    <a:lnTo>
                      <a:pt x="2274" y="886"/>
                    </a:lnTo>
                    <a:lnTo>
                      <a:pt x="2278" y="881"/>
                    </a:lnTo>
                    <a:lnTo>
                      <a:pt x="2282" y="877"/>
                    </a:lnTo>
                    <a:lnTo>
                      <a:pt x="2286" y="870"/>
                    </a:lnTo>
                    <a:lnTo>
                      <a:pt x="2290" y="865"/>
                    </a:lnTo>
                    <a:lnTo>
                      <a:pt x="2294" y="862"/>
                    </a:lnTo>
                    <a:lnTo>
                      <a:pt x="2298" y="852"/>
                    </a:lnTo>
                    <a:lnTo>
                      <a:pt x="2302" y="847"/>
                    </a:lnTo>
                    <a:lnTo>
                      <a:pt x="2306" y="840"/>
                    </a:lnTo>
                    <a:lnTo>
                      <a:pt x="2310" y="835"/>
                    </a:lnTo>
                    <a:lnTo>
                      <a:pt x="2314" y="833"/>
                    </a:lnTo>
                    <a:lnTo>
                      <a:pt x="2318" y="823"/>
                    </a:lnTo>
                    <a:lnTo>
                      <a:pt x="2322" y="818"/>
                    </a:lnTo>
                    <a:lnTo>
                      <a:pt x="2326" y="814"/>
                    </a:lnTo>
                    <a:lnTo>
                      <a:pt x="2329" y="808"/>
                    </a:lnTo>
                    <a:lnTo>
                      <a:pt x="2333" y="809"/>
                    </a:lnTo>
                    <a:lnTo>
                      <a:pt x="2337" y="797"/>
                    </a:lnTo>
                    <a:lnTo>
                      <a:pt x="2341" y="792"/>
                    </a:lnTo>
                    <a:lnTo>
                      <a:pt x="2345" y="787"/>
                    </a:lnTo>
                    <a:lnTo>
                      <a:pt x="2349" y="782"/>
                    </a:lnTo>
                    <a:lnTo>
                      <a:pt x="2353" y="777"/>
                    </a:lnTo>
                    <a:lnTo>
                      <a:pt x="2357" y="774"/>
                    </a:lnTo>
                    <a:lnTo>
                      <a:pt x="2361" y="765"/>
                    </a:lnTo>
                    <a:lnTo>
                      <a:pt x="2365" y="762"/>
                    </a:lnTo>
                    <a:lnTo>
                      <a:pt x="2369" y="757"/>
                    </a:lnTo>
                    <a:lnTo>
                      <a:pt x="2373" y="748"/>
                    </a:lnTo>
                    <a:lnTo>
                      <a:pt x="2377" y="743"/>
                    </a:lnTo>
                    <a:lnTo>
                      <a:pt x="2381" y="745"/>
                    </a:lnTo>
                    <a:lnTo>
                      <a:pt x="2385" y="733"/>
                    </a:lnTo>
                    <a:lnTo>
                      <a:pt x="2389" y="728"/>
                    </a:lnTo>
                    <a:lnTo>
                      <a:pt x="2393" y="729"/>
                    </a:lnTo>
                    <a:lnTo>
                      <a:pt x="2397" y="721"/>
                    </a:lnTo>
                    <a:lnTo>
                      <a:pt x="2400" y="717"/>
                    </a:lnTo>
                    <a:lnTo>
                      <a:pt x="2404" y="709"/>
                    </a:lnTo>
                    <a:lnTo>
                      <a:pt x="2408" y="707"/>
                    </a:lnTo>
                    <a:lnTo>
                      <a:pt x="2412" y="700"/>
                    </a:lnTo>
                    <a:lnTo>
                      <a:pt x="2416" y="700"/>
                    </a:lnTo>
                    <a:lnTo>
                      <a:pt x="2420" y="687"/>
                    </a:lnTo>
                    <a:lnTo>
                      <a:pt x="2424" y="678"/>
                    </a:lnTo>
                    <a:lnTo>
                      <a:pt x="2428" y="683"/>
                    </a:lnTo>
                    <a:lnTo>
                      <a:pt x="2432" y="678"/>
                    </a:lnTo>
                    <a:lnTo>
                      <a:pt x="2436" y="672"/>
                    </a:lnTo>
                    <a:lnTo>
                      <a:pt x="2440" y="665"/>
                    </a:lnTo>
                    <a:lnTo>
                      <a:pt x="2444" y="660"/>
                    </a:lnTo>
                    <a:lnTo>
                      <a:pt x="2448" y="660"/>
                    </a:lnTo>
                    <a:lnTo>
                      <a:pt x="2452" y="651"/>
                    </a:lnTo>
                    <a:lnTo>
                      <a:pt x="2456" y="646"/>
                    </a:lnTo>
                    <a:lnTo>
                      <a:pt x="2460" y="639"/>
                    </a:lnTo>
                    <a:lnTo>
                      <a:pt x="2464" y="636"/>
                    </a:lnTo>
                    <a:lnTo>
                      <a:pt x="2467" y="631"/>
                    </a:lnTo>
                    <a:lnTo>
                      <a:pt x="2471" y="626"/>
                    </a:lnTo>
                    <a:lnTo>
                      <a:pt x="2475" y="617"/>
                    </a:lnTo>
                    <a:lnTo>
                      <a:pt x="2479" y="614"/>
                    </a:lnTo>
                    <a:lnTo>
                      <a:pt x="2483" y="615"/>
                    </a:lnTo>
                    <a:lnTo>
                      <a:pt x="2487" y="602"/>
                    </a:lnTo>
                    <a:lnTo>
                      <a:pt x="2491" y="602"/>
                    </a:lnTo>
                    <a:lnTo>
                      <a:pt x="2495" y="600"/>
                    </a:lnTo>
                    <a:lnTo>
                      <a:pt x="2499" y="592"/>
                    </a:lnTo>
                    <a:lnTo>
                      <a:pt x="2503" y="587"/>
                    </a:lnTo>
                    <a:lnTo>
                      <a:pt x="2507" y="585"/>
                    </a:lnTo>
                    <a:lnTo>
                      <a:pt x="2511" y="576"/>
                    </a:lnTo>
                    <a:lnTo>
                      <a:pt x="2515" y="571"/>
                    </a:lnTo>
                    <a:lnTo>
                      <a:pt x="2519" y="568"/>
                    </a:lnTo>
                    <a:lnTo>
                      <a:pt x="2523" y="566"/>
                    </a:lnTo>
                    <a:lnTo>
                      <a:pt x="2527" y="563"/>
                    </a:lnTo>
                    <a:lnTo>
                      <a:pt x="2531" y="559"/>
                    </a:lnTo>
                    <a:lnTo>
                      <a:pt x="2534" y="547"/>
                    </a:lnTo>
                    <a:lnTo>
                      <a:pt x="2538" y="549"/>
                    </a:lnTo>
                    <a:lnTo>
                      <a:pt x="2542" y="544"/>
                    </a:lnTo>
                    <a:lnTo>
                      <a:pt x="2546" y="539"/>
                    </a:lnTo>
                    <a:lnTo>
                      <a:pt x="2550" y="532"/>
                    </a:lnTo>
                    <a:lnTo>
                      <a:pt x="2554" y="527"/>
                    </a:lnTo>
                    <a:lnTo>
                      <a:pt x="2558" y="529"/>
                    </a:lnTo>
                    <a:lnTo>
                      <a:pt x="2562" y="522"/>
                    </a:lnTo>
                    <a:lnTo>
                      <a:pt x="2566" y="513"/>
                    </a:lnTo>
                    <a:lnTo>
                      <a:pt x="2570" y="512"/>
                    </a:lnTo>
                    <a:lnTo>
                      <a:pt x="2574" y="508"/>
                    </a:lnTo>
                    <a:lnTo>
                      <a:pt x="2578" y="507"/>
                    </a:lnTo>
                    <a:lnTo>
                      <a:pt x="2582" y="496"/>
                    </a:lnTo>
                    <a:lnTo>
                      <a:pt x="2586" y="495"/>
                    </a:lnTo>
                    <a:lnTo>
                      <a:pt x="2590" y="490"/>
                    </a:lnTo>
                    <a:lnTo>
                      <a:pt x="2594" y="485"/>
                    </a:lnTo>
                    <a:lnTo>
                      <a:pt x="2598" y="479"/>
                    </a:lnTo>
                    <a:lnTo>
                      <a:pt x="2602" y="479"/>
                    </a:lnTo>
                    <a:lnTo>
                      <a:pt x="2605" y="481"/>
                    </a:lnTo>
                    <a:lnTo>
                      <a:pt x="2609" y="476"/>
                    </a:lnTo>
                    <a:lnTo>
                      <a:pt x="2613" y="468"/>
                    </a:lnTo>
                    <a:lnTo>
                      <a:pt x="2617" y="466"/>
                    </a:lnTo>
                    <a:lnTo>
                      <a:pt x="2621" y="459"/>
                    </a:lnTo>
                    <a:lnTo>
                      <a:pt x="2625" y="461"/>
                    </a:lnTo>
                    <a:lnTo>
                      <a:pt x="2629" y="452"/>
                    </a:lnTo>
                    <a:lnTo>
                      <a:pt x="2633" y="447"/>
                    </a:lnTo>
                    <a:lnTo>
                      <a:pt x="2637" y="445"/>
                    </a:lnTo>
                    <a:lnTo>
                      <a:pt x="2641" y="440"/>
                    </a:lnTo>
                    <a:lnTo>
                      <a:pt x="2645" y="440"/>
                    </a:lnTo>
                    <a:lnTo>
                      <a:pt x="2649" y="434"/>
                    </a:lnTo>
                    <a:lnTo>
                      <a:pt x="2653" y="434"/>
                    </a:lnTo>
                    <a:lnTo>
                      <a:pt x="2657" y="427"/>
                    </a:lnTo>
                    <a:lnTo>
                      <a:pt x="2661" y="422"/>
                    </a:lnTo>
                    <a:lnTo>
                      <a:pt x="2665" y="418"/>
                    </a:lnTo>
                    <a:lnTo>
                      <a:pt x="2669" y="418"/>
                    </a:lnTo>
                    <a:lnTo>
                      <a:pt x="2672" y="410"/>
                    </a:lnTo>
                    <a:lnTo>
                      <a:pt x="2676" y="412"/>
                    </a:lnTo>
                    <a:lnTo>
                      <a:pt x="2680" y="403"/>
                    </a:lnTo>
                    <a:lnTo>
                      <a:pt x="2684" y="400"/>
                    </a:lnTo>
                    <a:lnTo>
                      <a:pt x="2688" y="396"/>
                    </a:lnTo>
                    <a:lnTo>
                      <a:pt x="2692" y="391"/>
                    </a:lnTo>
                    <a:lnTo>
                      <a:pt x="2696" y="391"/>
                    </a:lnTo>
                    <a:lnTo>
                      <a:pt x="2700" y="388"/>
                    </a:lnTo>
                    <a:lnTo>
                      <a:pt x="2704" y="386"/>
                    </a:lnTo>
                    <a:lnTo>
                      <a:pt x="2708" y="376"/>
                    </a:lnTo>
                    <a:lnTo>
                      <a:pt x="2712" y="383"/>
                    </a:lnTo>
                    <a:lnTo>
                      <a:pt x="2716" y="374"/>
                    </a:lnTo>
                    <a:lnTo>
                      <a:pt x="2720" y="367"/>
                    </a:lnTo>
                    <a:lnTo>
                      <a:pt x="2724" y="367"/>
                    </a:lnTo>
                    <a:lnTo>
                      <a:pt x="2728" y="361"/>
                    </a:lnTo>
                    <a:lnTo>
                      <a:pt x="2732" y="361"/>
                    </a:lnTo>
                    <a:lnTo>
                      <a:pt x="2736" y="354"/>
                    </a:lnTo>
                    <a:lnTo>
                      <a:pt x="2739" y="354"/>
                    </a:lnTo>
                    <a:lnTo>
                      <a:pt x="2743" y="354"/>
                    </a:lnTo>
                    <a:lnTo>
                      <a:pt x="2747" y="349"/>
                    </a:lnTo>
                    <a:lnTo>
                      <a:pt x="2751" y="342"/>
                    </a:lnTo>
                    <a:lnTo>
                      <a:pt x="2755" y="344"/>
                    </a:lnTo>
                    <a:lnTo>
                      <a:pt x="2759" y="340"/>
                    </a:lnTo>
                    <a:lnTo>
                      <a:pt x="2763" y="333"/>
                    </a:lnTo>
                    <a:lnTo>
                      <a:pt x="2767" y="332"/>
                    </a:lnTo>
                    <a:lnTo>
                      <a:pt x="2771" y="325"/>
                    </a:lnTo>
                    <a:lnTo>
                      <a:pt x="2775" y="325"/>
                    </a:lnTo>
                    <a:lnTo>
                      <a:pt x="2779" y="321"/>
                    </a:lnTo>
                    <a:lnTo>
                      <a:pt x="2783" y="320"/>
                    </a:lnTo>
                    <a:lnTo>
                      <a:pt x="2787" y="313"/>
                    </a:lnTo>
                    <a:lnTo>
                      <a:pt x="2791" y="306"/>
                    </a:lnTo>
                    <a:lnTo>
                      <a:pt x="2795" y="306"/>
                    </a:lnTo>
                    <a:lnTo>
                      <a:pt x="2799" y="304"/>
                    </a:lnTo>
                    <a:lnTo>
                      <a:pt x="2803" y="306"/>
                    </a:lnTo>
                    <a:lnTo>
                      <a:pt x="2807" y="298"/>
                    </a:lnTo>
                    <a:lnTo>
                      <a:pt x="2810" y="296"/>
                    </a:lnTo>
                    <a:lnTo>
                      <a:pt x="2814" y="291"/>
                    </a:lnTo>
                    <a:lnTo>
                      <a:pt x="2818" y="291"/>
                    </a:lnTo>
                    <a:lnTo>
                      <a:pt x="2822" y="286"/>
                    </a:lnTo>
                    <a:lnTo>
                      <a:pt x="2826" y="287"/>
                    </a:lnTo>
                    <a:lnTo>
                      <a:pt x="2830" y="279"/>
                    </a:lnTo>
                    <a:lnTo>
                      <a:pt x="2834" y="276"/>
                    </a:lnTo>
                    <a:lnTo>
                      <a:pt x="2838" y="270"/>
                    </a:lnTo>
                    <a:lnTo>
                      <a:pt x="2842" y="274"/>
                    </a:lnTo>
                    <a:lnTo>
                      <a:pt x="2846" y="269"/>
                    </a:lnTo>
                    <a:lnTo>
                      <a:pt x="2850" y="269"/>
                    </a:lnTo>
                    <a:lnTo>
                      <a:pt x="2854" y="264"/>
                    </a:lnTo>
                    <a:lnTo>
                      <a:pt x="2858" y="262"/>
                    </a:lnTo>
                    <a:lnTo>
                      <a:pt x="2862" y="257"/>
                    </a:lnTo>
                    <a:lnTo>
                      <a:pt x="2866" y="259"/>
                    </a:lnTo>
                    <a:lnTo>
                      <a:pt x="2870" y="252"/>
                    </a:lnTo>
                    <a:lnTo>
                      <a:pt x="2874" y="248"/>
                    </a:lnTo>
                    <a:lnTo>
                      <a:pt x="2877" y="247"/>
                    </a:lnTo>
                    <a:lnTo>
                      <a:pt x="2881" y="247"/>
                    </a:lnTo>
                    <a:lnTo>
                      <a:pt x="2885" y="243"/>
                    </a:lnTo>
                    <a:lnTo>
                      <a:pt x="2889" y="238"/>
                    </a:lnTo>
                    <a:lnTo>
                      <a:pt x="2893" y="245"/>
                    </a:lnTo>
                    <a:lnTo>
                      <a:pt x="2897" y="240"/>
                    </a:lnTo>
                    <a:lnTo>
                      <a:pt x="2901" y="233"/>
                    </a:lnTo>
                    <a:lnTo>
                      <a:pt x="2905" y="233"/>
                    </a:lnTo>
                    <a:lnTo>
                      <a:pt x="2909" y="230"/>
                    </a:lnTo>
                    <a:lnTo>
                      <a:pt x="2913" y="230"/>
                    </a:lnTo>
                    <a:lnTo>
                      <a:pt x="2917" y="228"/>
                    </a:lnTo>
                    <a:lnTo>
                      <a:pt x="2921" y="221"/>
                    </a:lnTo>
                    <a:lnTo>
                      <a:pt x="2925" y="218"/>
                    </a:lnTo>
                    <a:lnTo>
                      <a:pt x="2929" y="218"/>
                    </a:lnTo>
                    <a:lnTo>
                      <a:pt x="2933" y="213"/>
                    </a:lnTo>
                    <a:lnTo>
                      <a:pt x="2937" y="211"/>
                    </a:lnTo>
                    <a:lnTo>
                      <a:pt x="2941" y="209"/>
                    </a:lnTo>
                    <a:lnTo>
                      <a:pt x="2945" y="21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0" name="Line 3312"/>
              <p:cNvSpPr>
                <a:spLocks noChangeShapeType="1"/>
              </p:cNvSpPr>
              <p:nvPr/>
            </p:nvSpPr>
            <p:spPr bwMode="auto">
              <a:xfrm flipV="1"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1" name="Line 3313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2" name="Line 3314"/>
              <p:cNvSpPr>
                <a:spLocks noChangeShapeType="1"/>
              </p:cNvSpPr>
              <p:nvPr/>
            </p:nvSpPr>
            <p:spPr bwMode="auto">
              <a:xfrm flipV="1"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3" name="Line 3315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4" name="Line 3316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5" name="Line 3317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6" name="Line 3318"/>
              <p:cNvSpPr>
                <a:spLocks noChangeShapeType="1"/>
              </p:cNvSpPr>
              <p:nvPr/>
            </p:nvSpPr>
            <p:spPr bwMode="auto">
              <a:xfrm flipV="1">
                <a:off x="306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7" name="Line 3319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8" name="Line 3320"/>
              <p:cNvSpPr>
                <a:spLocks noChangeShapeType="1"/>
              </p:cNvSpPr>
              <p:nvPr/>
            </p:nvSpPr>
            <p:spPr bwMode="auto">
              <a:xfrm flipV="1">
                <a:off x="307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69" name="Line 3321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70" name="Line 3322"/>
              <p:cNvSpPr>
                <a:spLocks noChangeShapeType="1"/>
              </p:cNvSpPr>
              <p:nvPr/>
            </p:nvSpPr>
            <p:spPr bwMode="auto">
              <a:xfrm flipV="1">
                <a:off x="307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71" name="Line 3323"/>
              <p:cNvSpPr>
                <a:spLocks noChangeShapeType="1"/>
              </p:cNvSpPr>
              <p:nvPr/>
            </p:nvSpPr>
            <p:spPr bwMode="auto">
              <a:xfrm>
                <a:off x="307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73" name="Line 3325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74" name="Freeform 3326"/>
              <p:cNvSpPr>
                <a:spLocks/>
              </p:cNvSpPr>
              <p:nvPr/>
            </p:nvSpPr>
            <p:spPr bwMode="auto">
              <a:xfrm flipV="1">
                <a:off x="3082" y="910"/>
                <a:ext cx="1731" cy="1106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5"/>
                  </a:cxn>
                  <a:cxn ang="0">
                    <a:pos x="138" y="31"/>
                  </a:cxn>
                  <a:cxn ang="0">
                    <a:pos x="186" y="52"/>
                  </a:cxn>
                  <a:cxn ang="0">
                    <a:pos x="233" y="85"/>
                  </a:cxn>
                  <a:cxn ang="0">
                    <a:pos x="280" y="126"/>
                  </a:cxn>
                  <a:cxn ang="0">
                    <a:pos x="328" y="174"/>
                  </a:cxn>
                  <a:cxn ang="0">
                    <a:pos x="375" y="233"/>
                  </a:cxn>
                  <a:cxn ang="0">
                    <a:pos x="422" y="298"/>
                  </a:cxn>
                  <a:cxn ang="0">
                    <a:pos x="470" y="380"/>
                  </a:cxn>
                  <a:cxn ang="0">
                    <a:pos x="517" y="462"/>
                  </a:cxn>
                  <a:cxn ang="0">
                    <a:pos x="564" y="557"/>
                  </a:cxn>
                  <a:cxn ang="0">
                    <a:pos x="611" y="654"/>
                  </a:cxn>
                  <a:cxn ang="0">
                    <a:pos x="659" y="757"/>
                  </a:cxn>
                  <a:cxn ang="0">
                    <a:pos x="706" y="865"/>
                  </a:cxn>
                  <a:cxn ang="0">
                    <a:pos x="753" y="973"/>
                  </a:cxn>
                  <a:cxn ang="0">
                    <a:pos x="801" y="1079"/>
                  </a:cxn>
                  <a:cxn ang="0">
                    <a:pos x="848" y="1186"/>
                  </a:cxn>
                  <a:cxn ang="0">
                    <a:pos x="895" y="1289"/>
                  </a:cxn>
                  <a:cxn ang="0">
                    <a:pos x="943" y="1386"/>
                  </a:cxn>
                  <a:cxn ang="0">
                    <a:pos x="990" y="1480"/>
                  </a:cxn>
                  <a:cxn ang="0">
                    <a:pos x="1037" y="1562"/>
                  </a:cxn>
                  <a:cxn ang="0">
                    <a:pos x="1085" y="1642"/>
                  </a:cxn>
                  <a:cxn ang="0">
                    <a:pos x="1132" y="1711"/>
                  </a:cxn>
                  <a:cxn ang="0">
                    <a:pos x="1179" y="1771"/>
                  </a:cxn>
                  <a:cxn ang="0">
                    <a:pos x="1226" y="1821"/>
                  </a:cxn>
                  <a:cxn ang="0">
                    <a:pos x="1274" y="1861"/>
                  </a:cxn>
                  <a:cxn ang="0">
                    <a:pos x="1321" y="1887"/>
                  </a:cxn>
                  <a:cxn ang="0">
                    <a:pos x="1368" y="1909"/>
                  </a:cxn>
                  <a:cxn ang="0">
                    <a:pos x="1416" y="1919"/>
                  </a:cxn>
                  <a:cxn ang="0">
                    <a:pos x="1463" y="1917"/>
                  </a:cxn>
                  <a:cxn ang="0">
                    <a:pos x="1510" y="1908"/>
                  </a:cxn>
                  <a:cxn ang="0">
                    <a:pos x="1558" y="1886"/>
                  </a:cxn>
                  <a:cxn ang="0">
                    <a:pos x="1605" y="1858"/>
                  </a:cxn>
                  <a:cxn ang="0">
                    <a:pos x="1652" y="1825"/>
                  </a:cxn>
                  <a:cxn ang="0">
                    <a:pos x="1700" y="1784"/>
                  </a:cxn>
                  <a:cxn ang="0">
                    <a:pos x="1747" y="1735"/>
                  </a:cxn>
                  <a:cxn ang="0">
                    <a:pos x="1794" y="1682"/>
                  </a:cxn>
                  <a:cxn ang="0">
                    <a:pos x="1841" y="1617"/>
                  </a:cxn>
                  <a:cxn ang="0">
                    <a:pos x="1889" y="1558"/>
                  </a:cxn>
                  <a:cxn ang="0">
                    <a:pos x="1936" y="1491"/>
                  </a:cxn>
                  <a:cxn ang="0">
                    <a:pos x="1983" y="1425"/>
                  </a:cxn>
                  <a:cxn ang="0">
                    <a:pos x="2031" y="1353"/>
                  </a:cxn>
                  <a:cxn ang="0">
                    <a:pos x="2078" y="1277"/>
                  </a:cxn>
                  <a:cxn ang="0">
                    <a:pos x="2125" y="1207"/>
                  </a:cxn>
                  <a:cxn ang="0">
                    <a:pos x="2173" y="1137"/>
                  </a:cxn>
                  <a:cxn ang="0">
                    <a:pos x="2220" y="1064"/>
                  </a:cxn>
                  <a:cxn ang="0">
                    <a:pos x="2267" y="992"/>
                  </a:cxn>
                  <a:cxn ang="0">
                    <a:pos x="2315" y="924"/>
                  </a:cxn>
                  <a:cxn ang="0">
                    <a:pos x="2362" y="856"/>
                  </a:cxn>
                  <a:cxn ang="0">
                    <a:pos x="2409" y="791"/>
                  </a:cxn>
                  <a:cxn ang="0">
                    <a:pos x="2457" y="723"/>
                  </a:cxn>
                  <a:cxn ang="0">
                    <a:pos x="2504" y="668"/>
                  </a:cxn>
                  <a:cxn ang="0">
                    <a:pos x="2551" y="614"/>
                  </a:cxn>
                  <a:cxn ang="0">
                    <a:pos x="2598" y="558"/>
                  </a:cxn>
                  <a:cxn ang="0">
                    <a:pos x="2646" y="507"/>
                  </a:cxn>
                  <a:cxn ang="0">
                    <a:pos x="2693" y="457"/>
                  </a:cxn>
                  <a:cxn ang="0">
                    <a:pos x="2740" y="412"/>
                  </a:cxn>
                  <a:cxn ang="0">
                    <a:pos x="2788" y="373"/>
                  </a:cxn>
                  <a:cxn ang="0">
                    <a:pos x="2835" y="334"/>
                  </a:cxn>
                  <a:cxn ang="0">
                    <a:pos x="2882" y="300"/>
                  </a:cxn>
                  <a:cxn ang="0">
                    <a:pos x="2930" y="263"/>
                  </a:cxn>
                  <a:cxn ang="0">
                    <a:pos x="2977" y="229"/>
                  </a:cxn>
                </a:cxnLst>
                <a:rect l="0" t="0" r="r" b="b"/>
                <a:pathLst>
                  <a:path w="3005" h="1921">
                    <a:moveTo>
                      <a:pt x="0" y="1"/>
                    </a:moveTo>
                    <a:lnTo>
                      <a:pt x="4" y="2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6"/>
                    </a:lnTo>
                    <a:lnTo>
                      <a:pt x="20" y="6"/>
                    </a:lnTo>
                    <a:lnTo>
                      <a:pt x="24" y="3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6"/>
                    </a:lnTo>
                    <a:lnTo>
                      <a:pt x="48" y="8"/>
                    </a:lnTo>
                    <a:lnTo>
                      <a:pt x="52" y="7"/>
                    </a:lnTo>
                    <a:lnTo>
                      <a:pt x="56" y="6"/>
                    </a:lnTo>
                    <a:lnTo>
                      <a:pt x="60" y="9"/>
                    </a:lnTo>
                    <a:lnTo>
                      <a:pt x="63" y="9"/>
                    </a:lnTo>
                    <a:lnTo>
                      <a:pt x="67" y="7"/>
                    </a:lnTo>
                    <a:lnTo>
                      <a:pt x="71" y="7"/>
                    </a:lnTo>
                    <a:lnTo>
                      <a:pt x="75" y="12"/>
                    </a:lnTo>
                    <a:lnTo>
                      <a:pt x="79" y="12"/>
                    </a:lnTo>
                    <a:lnTo>
                      <a:pt x="83" y="12"/>
                    </a:lnTo>
                    <a:lnTo>
                      <a:pt x="87" y="13"/>
                    </a:lnTo>
                    <a:lnTo>
                      <a:pt x="91" y="15"/>
                    </a:lnTo>
                    <a:lnTo>
                      <a:pt x="95" y="16"/>
                    </a:lnTo>
                    <a:lnTo>
                      <a:pt x="99" y="19"/>
                    </a:lnTo>
                    <a:lnTo>
                      <a:pt x="103" y="19"/>
                    </a:lnTo>
                    <a:lnTo>
                      <a:pt x="107" y="19"/>
                    </a:lnTo>
                    <a:lnTo>
                      <a:pt x="111" y="22"/>
                    </a:lnTo>
                    <a:lnTo>
                      <a:pt x="115" y="21"/>
                    </a:lnTo>
                    <a:lnTo>
                      <a:pt x="119" y="24"/>
                    </a:lnTo>
                    <a:lnTo>
                      <a:pt x="123" y="28"/>
                    </a:lnTo>
                    <a:lnTo>
                      <a:pt x="127" y="26"/>
                    </a:lnTo>
                    <a:lnTo>
                      <a:pt x="130" y="27"/>
                    </a:lnTo>
                    <a:lnTo>
                      <a:pt x="134" y="28"/>
                    </a:lnTo>
                    <a:lnTo>
                      <a:pt x="138" y="31"/>
                    </a:lnTo>
                    <a:lnTo>
                      <a:pt x="142" y="32"/>
                    </a:lnTo>
                    <a:lnTo>
                      <a:pt x="146" y="33"/>
                    </a:lnTo>
                    <a:lnTo>
                      <a:pt x="150" y="34"/>
                    </a:lnTo>
                    <a:lnTo>
                      <a:pt x="154" y="38"/>
                    </a:lnTo>
                    <a:lnTo>
                      <a:pt x="158" y="40"/>
                    </a:lnTo>
                    <a:lnTo>
                      <a:pt x="162" y="42"/>
                    </a:lnTo>
                    <a:lnTo>
                      <a:pt x="166" y="44"/>
                    </a:lnTo>
                    <a:lnTo>
                      <a:pt x="170" y="43"/>
                    </a:lnTo>
                    <a:lnTo>
                      <a:pt x="174" y="45"/>
                    </a:lnTo>
                    <a:lnTo>
                      <a:pt x="178" y="46"/>
                    </a:lnTo>
                    <a:lnTo>
                      <a:pt x="182" y="54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4" y="60"/>
                    </a:lnTo>
                    <a:lnTo>
                      <a:pt x="197" y="58"/>
                    </a:lnTo>
                    <a:lnTo>
                      <a:pt x="201" y="63"/>
                    </a:lnTo>
                    <a:lnTo>
                      <a:pt x="205" y="66"/>
                    </a:lnTo>
                    <a:lnTo>
                      <a:pt x="209" y="67"/>
                    </a:lnTo>
                    <a:lnTo>
                      <a:pt x="213" y="74"/>
                    </a:lnTo>
                    <a:lnTo>
                      <a:pt x="217" y="74"/>
                    </a:lnTo>
                    <a:lnTo>
                      <a:pt x="221" y="76"/>
                    </a:lnTo>
                    <a:lnTo>
                      <a:pt x="225" y="81"/>
                    </a:lnTo>
                    <a:lnTo>
                      <a:pt x="229" y="82"/>
                    </a:lnTo>
                    <a:lnTo>
                      <a:pt x="233" y="85"/>
                    </a:lnTo>
                    <a:lnTo>
                      <a:pt x="237" y="88"/>
                    </a:lnTo>
                    <a:lnTo>
                      <a:pt x="241" y="90"/>
                    </a:lnTo>
                    <a:lnTo>
                      <a:pt x="245" y="94"/>
                    </a:lnTo>
                    <a:lnTo>
                      <a:pt x="249" y="96"/>
                    </a:lnTo>
                    <a:lnTo>
                      <a:pt x="253" y="102"/>
                    </a:lnTo>
                    <a:lnTo>
                      <a:pt x="257" y="106"/>
                    </a:lnTo>
                    <a:lnTo>
                      <a:pt x="261" y="103"/>
                    </a:lnTo>
                    <a:lnTo>
                      <a:pt x="265" y="111"/>
                    </a:lnTo>
                    <a:lnTo>
                      <a:pt x="268" y="117"/>
                    </a:lnTo>
                    <a:lnTo>
                      <a:pt x="272" y="118"/>
                    </a:lnTo>
                    <a:lnTo>
                      <a:pt x="276" y="121"/>
                    </a:lnTo>
                    <a:lnTo>
                      <a:pt x="280" y="126"/>
                    </a:lnTo>
                    <a:lnTo>
                      <a:pt x="284" y="129"/>
                    </a:lnTo>
                    <a:lnTo>
                      <a:pt x="288" y="133"/>
                    </a:lnTo>
                    <a:lnTo>
                      <a:pt x="292" y="135"/>
                    </a:lnTo>
                    <a:lnTo>
                      <a:pt x="296" y="144"/>
                    </a:lnTo>
                    <a:lnTo>
                      <a:pt x="300" y="150"/>
                    </a:lnTo>
                    <a:lnTo>
                      <a:pt x="304" y="150"/>
                    </a:lnTo>
                    <a:lnTo>
                      <a:pt x="308" y="153"/>
                    </a:lnTo>
                    <a:lnTo>
                      <a:pt x="312" y="157"/>
                    </a:lnTo>
                    <a:lnTo>
                      <a:pt x="316" y="164"/>
                    </a:lnTo>
                    <a:lnTo>
                      <a:pt x="320" y="165"/>
                    </a:lnTo>
                    <a:lnTo>
                      <a:pt x="324" y="171"/>
                    </a:lnTo>
                    <a:lnTo>
                      <a:pt x="328" y="174"/>
                    </a:lnTo>
                    <a:lnTo>
                      <a:pt x="332" y="176"/>
                    </a:lnTo>
                    <a:lnTo>
                      <a:pt x="335" y="182"/>
                    </a:lnTo>
                    <a:lnTo>
                      <a:pt x="339" y="189"/>
                    </a:lnTo>
                    <a:lnTo>
                      <a:pt x="343" y="191"/>
                    </a:lnTo>
                    <a:lnTo>
                      <a:pt x="347" y="199"/>
                    </a:lnTo>
                    <a:lnTo>
                      <a:pt x="351" y="205"/>
                    </a:lnTo>
                    <a:lnTo>
                      <a:pt x="355" y="207"/>
                    </a:lnTo>
                    <a:lnTo>
                      <a:pt x="359" y="211"/>
                    </a:lnTo>
                    <a:lnTo>
                      <a:pt x="363" y="219"/>
                    </a:lnTo>
                    <a:lnTo>
                      <a:pt x="367" y="222"/>
                    </a:lnTo>
                    <a:lnTo>
                      <a:pt x="371" y="230"/>
                    </a:lnTo>
                    <a:lnTo>
                      <a:pt x="375" y="233"/>
                    </a:lnTo>
                    <a:lnTo>
                      <a:pt x="379" y="237"/>
                    </a:lnTo>
                    <a:lnTo>
                      <a:pt x="383" y="243"/>
                    </a:lnTo>
                    <a:lnTo>
                      <a:pt x="387" y="247"/>
                    </a:lnTo>
                    <a:lnTo>
                      <a:pt x="391" y="254"/>
                    </a:lnTo>
                    <a:lnTo>
                      <a:pt x="395" y="254"/>
                    </a:lnTo>
                    <a:lnTo>
                      <a:pt x="399" y="267"/>
                    </a:lnTo>
                    <a:lnTo>
                      <a:pt x="402" y="269"/>
                    </a:lnTo>
                    <a:lnTo>
                      <a:pt x="406" y="273"/>
                    </a:lnTo>
                    <a:lnTo>
                      <a:pt x="410" y="281"/>
                    </a:lnTo>
                    <a:lnTo>
                      <a:pt x="414" y="286"/>
                    </a:lnTo>
                    <a:lnTo>
                      <a:pt x="418" y="293"/>
                    </a:lnTo>
                    <a:lnTo>
                      <a:pt x="422" y="298"/>
                    </a:lnTo>
                    <a:lnTo>
                      <a:pt x="426" y="306"/>
                    </a:lnTo>
                    <a:lnTo>
                      <a:pt x="430" y="314"/>
                    </a:lnTo>
                    <a:lnTo>
                      <a:pt x="434" y="317"/>
                    </a:lnTo>
                    <a:lnTo>
                      <a:pt x="438" y="322"/>
                    </a:lnTo>
                    <a:lnTo>
                      <a:pt x="442" y="329"/>
                    </a:lnTo>
                    <a:lnTo>
                      <a:pt x="446" y="342"/>
                    </a:lnTo>
                    <a:lnTo>
                      <a:pt x="450" y="344"/>
                    </a:lnTo>
                    <a:lnTo>
                      <a:pt x="454" y="353"/>
                    </a:lnTo>
                    <a:lnTo>
                      <a:pt x="458" y="353"/>
                    </a:lnTo>
                    <a:lnTo>
                      <a:pt x="462" y="359"/>
                    </a:lnTo>
                    <a:lnTo>
                      <a:pt x="466" y="373"/>
                    </a:lnTo>
                    <a:lnTo>
                      <a:pt x="470" y="380"/>
                    </a:lnTo>
                    <a:lnTo>
                      <a:pt x="473" y="382"/>
                    </a:lnTo>
                    <a:lnTo>
                      <a:pt x="477" y="391"/>
                    </a:lnTo>
                    <a:lnTo>
                      <a:pt x="481" y="398"/>
                    </a:lnTo>
                    <a:lnTo>
                      <a:pt x="485" y="404"/>
                    </a:lnTo>
                    <a:lnTo>
                      <a:pt x="489" y="410"/>
                    </a:lnTo>
                    <a:lnTo>
                      <a:pt x="493" y="421"/>
                    </a:lnTo>
                    <a:lnTo>
                      <a:pt x="497" y="430"/>
                    </a:lnTo>
                    <a:lnTo>
                      <a:pt x="501" y="438"/>
                    </a:lnTo>
                    <a:lnTo>
                      <a:pt x="505" y="442"/>
                    </a:lnTo>
                    <a:lnTo>
                      <a:pt x="509" y="448"/>
                    </a:lnTo>
                    <a:lnTo>
                      <a:pt x="513" y="457"/>
                    </a:lnTo>
                    <a:lnTo>
                      <a:pt x="517" y="462"/>
                    </a:lnTo>
                    <a:lnTo>
                      <a:pt x="521" y="472"/>
                    </a:lnTo>
                    <a:lnTo>
                      <a:pt x="525" y="479"/>
                    </a:lnTo>
                    <a:lnTo>
                      <a:pt x="529" y="487"/>
                    </a:lnTo>
                    <a:lnTo>
                      <a:pt x="533" y="492"/>
                    </a:lnTo>
                    <a:lnTo>
                      <a:pt x="537" y="499"/>
                    </a:lnTo>
                    <a:lnTo>
                      <a:pt x="540" y="509"/>
                    </a:lnTo>
                    <a:lnTo>
                      <a:pt x="544" y="516"/>
                    </a:lnTo>
                    <a:lnTo>
                      <a:pt x="548" y="526"/>
                    </a:lnTo>
                    <a:lnTo>
                      <a:pt x="552" y="534"/>
                    </a:lnTo>
                    <a:lnTo>
                      <a:pt x="556" y="539"/>
                    </a:lnTo>
                    <a:lnTo>
                      <a:pt x="560" y="550"/>
                    </a:lnTo>
                    <a:lnTo>
                      <a:pt x="564" y="557"/>
                    </a:lnTo>
                    <a:lnTo>
                      <a:pt x="568" y="564"/>
                    </a:lnTo>
                    <a:lnTo>
                      <a:pt x="572" y="572"/>
                    </a:lnTo>
                    <a:lnTo>
                      <a:pt x="576" y="579"/>
                    </a:lnTo>
                    <a:lnTo>
                      <a:pt x="580" y="586"/>
                    </a:lnTo>
                    <a:lnTo>
                      <a:pt x="584" y="597"/>
                    </a:lnTo>
                    <a:lnTo>
                      <a:pt x="588" y="606"/>
                    </a:lnTo>
                    <a:lnTo>
                      <a:pt x="592" y="615"/>
                    </a:lnTo>
                    <a:lnTo>
                      <a:pt x="596" y="617"/>
                    </a:lnTo>
                    <a:lnTo>
                      <a:pt x="600" y="630"/>
                    </a:lnTo>
                    <a:lnTo>
                      <a:pt x="604" y="634"/>
                    </a:lnTo>
                    <a:lnTo>
                      <a:pt x="608" y="650"/>
                    </a:lnTo>
                    <a:lnTo>
                      <a:pt x="611" y="654"/>
                    </a:lnTo>
                    <a:lnTo>
                      <a:pt x="615" y="660"/>
                    </a:lnTo>
                    <a:lnTo>
                      <a:pt x="619" y="670"/>
                    </a:lnTo>
                    <a:lnTo>
                      <a:pt x="623" y="680"/>
                    </a:lnTo>
                    <a:lnTo>
                      <a:pt x="627" y="692"/>
                    </a:lnTo>
                    <a:lnTo>
                      <a:pt x="631" y="695"/>
                    </a:lnTo>
                    <a:lnTo>
                      <a:pt x="635" y="704"/>
                    </a:lnTo>
                    <a:lnTo>
                      <a:pt x="639" y="710"/>
                    </a:lnTo>
                    <a:lnTo>
                      <a:pt x="643" y="724"/>
                    </a:lnTo>
                    <a:lnTo>
                      <a:pt x="647" y="731"/>
                    </a:lnTo>
                    <a:lnTo>
                      <a:pt x="651" y="740"/>
                    </a:lnTo>
                    <a:lnTo>
                      <a:pt x="655" y="749"/>
                    </a:lnTo>
                    <a:lnTo>
                      <a:pt x="659" y="757"/>
                    </a:lnTo>
                    <a:lnTo>
                      <a:pt x="663" y="763"/>
                    </a:lnTo>
                    <a:lnTo>
                      <a:pt x="667" y="773"/>
                    </a:lnTo>
                    <a:lnTo>
                      <a:pt x="671" y="783"/>
                    </a:lnTo>
                    <a:lnTo>
                      <a:pt x="675" y="789"/>
                    </a:lnTo>
                    <a:lnTo>
                      <a:pt x="678" y="799"/>
                    </a:lnTo>
                    <a:lnTo>
                      <a:pt x="682" y="811"/>
                    </a:lnTo>
                    <a:lnTo>
                      <a:pt x="686" y="818"/>
                    </a:lnTo>
                    <a:lnTo>
                      <a:pt x="690" y="826"/>
                    </a:lnTo>
                    <a:lnTo>
                      <a:pt x="694" y="841"/>
                    </a:lnTo>
                    <a:lnTo>
                      <a:pt x="698" y="844"/>
                    </a:lnTo>
                    <a:lnTo>
                      <a:pt x="702" y="851"/>
                    </a:lnTo>
                    <a:lnTo>
                      <a:pt x="706" y="865"/>
                    </a:lnTo>
                    <a:lnTo>
                      <a:pt x="710" y="870"/>
                    </a:lnTo>
                    <a:lnTo>
                      <a:pt x="714" y="880"/>
                    </a:lnTo>
                    <a:lnTo>
                      <a:pt x="718" y="894"/>
                    </a:lnTo>
                    <a:lnTo>
                      <a:pt x="722" y="898"/>
                    </a:lnTo>
                    <a:lnTo>
                      <a:pt x="726" y="909"/>
                    </a:lnTo>
                    <a:lnTo>
                      <a:pt x="730" y="919"/>
                    </a:lnTo>
                    <a:lnTo>
                      <a:pt x="734" y="925"/>
                    </a:lnTo>
                    <a:lnTo>
                      <a:pt x="738" y="934"/>
                    </a:lnTo>
                    <a:lnTo>
                      <a:pt x="742" y="948"/>
                    </a:lnTo>
                    <a:lnTo>
                      <a:pt x="745" y="956"/>
                    </a:lnTo>
                    <a:lnTo>
                      <a:pt x="749" y="958"/>
                    </a:lnTo>
                    <a:lnTo>
                      <a:pt x="753" y="973"/>
                    </a:lnTo>
                    <a:lnTo>
                      <a:pt x="757" y="981"/>
                    </a:lnTo>
                    <a:lnTo>
                      <a:pt x="761" y="991"/>
                    </a:lnTo>
                    <a:lnTo>
                      <a:pt x="765" y="998"/>
                    </a:lnTo>
                    <a:lnTo>
                      <a:pt x="769" y="1007"/>
                    </a:lnTo>
                    <a:lnTo>
                      <a:pt x="773" y="1017"/>
                    </a:lnTo>
                    <a:lnTo>
                      <a:pt x="777" y="1026"/>
                    </a:lnTo>
                    <a:lnTo>
                      <a:pt x="781" y="1034"/>
                    </a:lnTo>
                    <a:lnTo>
                      <a:pt x="785" y="1041"/>
                    </a:lnTo>
                    <a:lnTo>
                      <a:pt x="789" y="1052"/>
                    </a:lnTo>
                    <a:lnTo>
                      <a:pt x="793" y="1064"/>
                    </a:lnTo>
                    <a:lnTo>
                      <a:pt x="797" y="1070"/>
                    </a:lnTo>
                    <a:lnTo>
                      <a:pt x="801" y="1079"/>
                    </a:lnTo>
                    <a:lnTo>
                      <a:pt x="805" y="1092"/>
                    </a:lnTo>
                    <a:lnTo>
                      <a:pt x="809" y="1098"/>
                    </a:lnTo>
                    <a:lnTo>
                      <a:pt x="813" y="1104"/>
                    </a:lnTo>
                    <a:lnTo>
                      <a:pt x="816" y="1112"/>
                    </a:lnTo>
                    <a:lnTo>
                      <a:pt x="820" y="1124"/>
                    </a:lnTo>
                    <a:lnTo>
                      <a:pt x="824" y="1134"/>
                    </a:lnTo>
                    <a:lnTo>
                      <a:pt x="828" y="1142"/>
                    </a:lnTo>
                    <a:lnTo>
                      <a:pt x="832" y="1151"/>
                    </a:lnTo>
                    <a:lnTo>
                      <a:pt x="836" y="1160"/>
                    </a:lnTo>
                    <a:lnTo>
                      <a:pt x="840" y="1166"/>
                    </a:lnTo>
                    <a:lnTo>
                      <a:pt x="844" y="1177"/>
                    </a:lnTo>
                    <a:lnTo>
                      <a:pt x="848" y="1186"/>
                    </a:lnTo>
                    <a:lnTo>
                      <a:pt x="852" y="1195"/>
                    </a:lnTo>
                    <a:lnTo>
                      <a:pt x="856" y="1206"/>
                    </a:lnTo>
                    <a:lnTo>
                      <a:pt x="860" y="1213"/>
                    </a:lnTo>
                    <a:lnTo>
                      <a:pt x="864" y="1218"/>
                    </a:lnTo>
                    <a:lnTo>
                      <a:pt x="868" y="1226"/>
                    </a:lnTo>
                    <a:lnTo>
                      <a:pt x="872" y="1238"/>
                    </a:lnTo>
                    <a:lnTo>
                      <a:pt x="876" y="1246"/>
                    </a:lnTo>
                    <a:lnTo>
                      <a:pt x="880" y="1256"/>
                    </a:lnTo>
                    <a:lnTo>
                      <a:pt x="883" y="1262"/>
                    </a:lnTo>
                    <a:lnTo>
                      <a:pt x="887" y="1274"/>
                    </a:lnTo>
                    <a:lnTo>
                      <a:pt x="891" y="1279"/>
                    </a:lnTo>
                    <a:lnTo>
                      <a:pt x="895" y="1289"/>
                    </a:lnTo>
                    <a:lnTo>
                      <a:pt x="899" y="1296"/>
                    </a:lnTo>
                    <a:lnTo>
                      <a:pt x="903" y="1306"/>
                    </a:lnTo>
                    <a:lnTo>
                      <a:pt x="907" y="1313"/>
                    </a:lnTo>
                    <a:lnTo>
                      <a:pt x="911" y="1321"/>
                    </a:lnTo>
                    <a:lnTo>
                      <a:pt x="915" y="1330"/>
                    </a:lnTo>
                    <a:lnTo>
                      <a:pt x="919" y="1337"/>
                    </a:lnTo>
                    <a:lnTo>
                      <a:pt x="923" y="1348"/>
                    </a:lnTo>
                    <a:lnTo>
                      <a:pt x="927" y="1355"/>
                    </a:lnTo>
                    <a:lnTo>
                      <a:pt x="931" y="1362"/>
                    </a:lnTo>
                    <a:lnTo>
                      <a:pt x="935" y="1373"/>
                    </a:lnTo>
                    <a:lnTo>
                      <a:pt x="939" y="1381"/>
                    </a:lnTo>
                    <a:lnTo>
                      <a:pt x="943" y="1386"/>
                    </a:lnTo>
                    <a:lnTo>
                      <a:pt x="947" y="1396"/>
                    </a:lnTo>
                    <a:lnTo>
                      <a:pt x="950" y="1405"/>
                    </a:lnTo>
                    <a:lnTo>
                      <a:pt x="954" y="1409"/>
                    </a:lnTo>
                    <a:lnTo>
                      <a:pt x="958" y="1417"/>
                    </a:lnTo>
                    <a:lnTo>
                      <a:pt x="962" y="1427"/>
                    </a:lnTo>
                    <a:lnTo>
                      <a:pt x="966" y="1431"/>
                    </a:lnTo>
                    <a:lnTo>
                      <a:pt x="970" y="1443"/>
                    </a:lnTo>
                    <a:lnTo>
                      <a:pt x="974" y="1449"/>
                    </a:lnTo>
                    <a:lnTo>
                      <a:pt x="978" y="1455"/>
                    </a:lnTo>
                    <a:lnTo>
                      <a:pt x="982" y="1463"/>
                    </a:lnTo>
                    <a:lnTo>
                      <a:pt x="986" y="1473"/>
                    </a:lnTo>
                    <a:lnTo>
                      <a:pt x="990" y="1480"/>
                    </a:lnTo>
                    <a:lnTo>
                      <a:pt x="994" y="1486"/>
                    </a:lnTo>
                    <a:lnTo>
                      <a:pt x="998" y="1492"/>
                    </a:lnTo>
                    <a:lnTo>
                      <a:pt x="1002" y="1502"/>
                    </a:lnTo>
                    <a:lnTo>
                      <a:pt x="1006" y="1511"/>
                    </a:lnTo>
                    <a:lnTo>
                      <a:pt x="1010" y="1515"/>
                    </a:lnTo>
                    <a:lnTo>
                      <a:pt x="1014" y="1523"/>
                    </a:lnTo>
                    <a:lnTo>
                      <a:pt x="1018" y="1532"/>
                    </a:lnTo>
                    <a:lnTo>
                      <a:pt x="1021" y="1538"/>
                    </a:lnTo>
                    <a:lnTo>
                      <a:pt x="1025" y="1546"/>
                    </a:lnTo>
                    <a:lnTo>
                      <a:pt x="1029" y="1550"/>
                    </a:lnTo>
                    <a:lnTo>
                      <a:pt x="1033" y="1559"/>
                    </a:lnTo>
                    <a:lnTo>
                      <a:pt x="1037" y="1562"/>
                    </a:lnTo>
                    <a:lnTo>
                      <a:pt x="1041" y="1570"/>
                    </a:lnTo>
                    <a:lnTo>
                      <a:pt x="1045" y="1579"/>
                    </a:lnTo>
                    <a:lnTo>
                      <a:pt x="1049" y="1586"/>
                    </a:lnTo>
                    <a:lnTo>
                      <a:pt x="1053" y="1589"/>
                    </a:lnTo>
                    <a:lnTo>
                      <a:pt x="1057" y="1598"/>
                    </a:lnTo>
                    <a:lnTo>
                      <a:pt x="1061" y="1607"/>
                    </a:lnTo>
                    <a:lnTo>
                      <a:pt x="1065" y="1610"/>
                    </a:lnTo>
                    <a:lnTo>
                      <a:pt x="1069" y="1618"/>
                    </a:lnTo>
                    <a:lnTo>
                      <a:pt x="1073" y="1627"/>
                    </a:lnTo>
                    <a:lnTo>
                      <a:pt x="1077" y="1630"/>
                    </a:lnTo>
                    <a:lnTo>
                      <a:pt x="1081" y="1636"/>
                    </a:lnTo>
                    <a:lnTo>
                      <a:pt x="1085" y="1642"/>
                    </a:lnTo>
                    <a:lnTo>
                      <a:pt x="1088" y="1647"/>
                    </a:lnTo>
                    <a:lnTo>
                      <a:pt x="1092" y="1655"/>
                    </a:lnTo>
                    <a:lnTo>
                      <a:pt x="1096" y="1658"/>
                    </a:lnTo>
                    <a:lnTo>
                      <a:pt x="1100" y="1669"/>
                    </a:lnTo>
                    <a:lnTo>
                      <a:pt x="1104" y="1670"/>
                    </a:lnTo>
                    <a:lnTo>
                      <a:pt x="1108" y="1678"/>
                    </a:lnTo>
                    <a:lnTo>
                      <a:pt x="1112" y="1682"/>
                    </a:lnTo>
                    <a:lnTo>
                      <a:pt x="1116" y="1690"/>
                    </a:lnTo>
                    <a:lnTo>
                      <a:pt x="1120" y="1694"/>
                    </a:lnTo>
                    <a:lnTo>
                      <a:pt x="1124" y="1700"/>
                    </a:lnTo>
                    <a:lnTo>
                      <a:pt x="1128" y="1706"/>
                    </a:lnTo>
                    <a:lnTo>
                      <a:pt x="1132" y="1711"/>
                    </a:lnTo>
                    <a:lnTo>
                      <a:pt x="1136" y="1718"/>
                    </a:lnTo>
                    <a:lnTo>
                      <a:pt x="1140" y="1722"/>
                    </a:lnTo>
                    <a:lnTo>
                      <a:pt x="1144" y="1726"/>
                    </a:lnTo>
                    <a:lnTo>
                      <a:pt x="1148" y="1735"/>
                    </a:lnTo>
                    <a:lnTo>
                      <a:pt x="1152" y="1736"/>
                    </a:lnTo>
                    <a:lnTo>
                      <a:pt x="1156" y="1742"/>
                    </a:lnTo>
                    <a:lnTo>
                      <a:pt x="1159" y="1744"/>
                    </a:lnTo>
                    <a:lnTo>
                      <a:pt x="1163" y="1754"/>
                    </a:lnTo>
                    <a:lnTo>
                      <a:pt x="1167" y="1758"/>
                    </a:lnTo>
                    <a:lnTo>
                      <a:pt x="1171" y="1764"/>
                    </a:lnTo>
                    <a:lnTo>
                      <a:pt x="1175" y="1765"/>
                    </a:lnTo>
                    <a:lnTo>
                      <a:pt x="1179" y="1771"/>
                    </a:lnTo>
                    <a:lnTo>
                      <a:pt x="1183" y="1777"/>
                    </a:lnTo>
                    <a:lnTo>
                      <a:pt x="1187" y="1779"/>
                    </a:lnTo>
                    <a:lnTo>
                      <a:pt x="1191" y="1782"/>
                    </a:lnTo>
                    <a:lnTo>
                      <a:pt x="1195" y="1786"/>
                    </a:lnTo>
                    <a:lnTo>
                      <a:pt x="1199" y="1790"/>
                    </a:lnTo>
                    <a:lnTo>
                      <a:pt x="1203" y="1796"/>
                    </a:lnTo>
                    <a:lnTo>
                      <a:pt x="1207" y="1802"/>
                    </a:lnTo>
                    <a:lnTo>
                      <a:pt x="1211" y="1806"/>
                    </a:lnTo>
                    <a:lnTo>
                      <a:pt x="1215" y="1808"/>
                    </a:lnTo>
                    <a:lnTo>
                      <a:pt x="1219" y="1810"/>
                    </a:lnTo>
                    <a:lnTo>
                      <a:pt x="1223" y="1815"/>
                    </a:lnTo>
                    <a:lnTo>
                      <a:pt x="1226" y="1821"/>
                    </a:lnTo>
                    <a:lnTo>
                      <a:pt x="1230" y="1822"/>
                    </a:lnTo>
                    <a:lnTo>
                      <a:pt x="1234" y="1827"/>
                    </a:lnTo>
                    <a:lnTo>
                      <a:pt x="1238" y="1828"/>
                    </a:lnTo>
                    <a:lnTo>
                      <a:pt x="1242" y="1831"/>
                    </a:lnTo>
                    <a:lnTo>
                      <a:pt x="1246" y="1840"/>
                    </a:lnTo>
                    <a:lnTo>
                      <a:pt x="1250" y="1842"/>
                    </a:lnTo>
                    <a:lnTo>
                      <a:pt x="1254" y="1844"/>
                    </a:lnTo>
                    <a:lnTo>
                      <a:pt x="1258" y="1848"/>
                    </a:lnTo>
                    <a:lnTo>
                      <a:pt x="1262" y="1852"/>
                    </a:lnTo>
                    <a:lnTo>
                      <a:pt x="1266" y="1852"/>
                    </a:lnTo>
                    <a:lnTo>
                      <a:pt x="1270" y="1856"/>
                    </a:lnTo>
                    <a:lnTo>
                      <a:pt x="1274" y="1861"/>
                    </a:lnTo>
                    <a:lnTo>
                      <a:pt x="1278" y="1863"/>
                    </a:lnTo>
                    <a:lnTo>
                      <a:pt x="1282" y="1869"/>
                    </a:lnTo>
                    <a:lnTo>
                      <a:pt x="1286" y="1868"/>
                    </a:lnTo>
                    <a:lnTo>
                      <a:pt x="1290" y="1871"/>
                    </a:lnTo>
                    <a:lnTo>
                      <a:pt x="1293" y="1875"/>
                    </a:lnTo>
                    <a:lnTo>
                      <a:pt x="1297" y="1875"/>
                    </a:lnTo>
                    <a:lnTo>
                      <a:pt x="1301" y="1880"/>
                    </a:lnTo>
                    <a:lnTo>
                      <a:pt x="1305" y="1879"/>
                    </a:lnTo>
                    <a:lnTo>
                      <a:pt x="1309" y="1883"/>
                    </a:lnTo>
                    <a:lnTo>
                      <a:pt x="1313" y="1886"/>
                    </a:lnTo>
                    <a:lnTo>
                      <a:pt x="1317" y="1889"/>
                    </a:lnTo>
                    <a:lnTo>
                      <a:pt x="1321" y="1887"/>
                    </a:lnTo>
                    <a:lnTo>
                      <a:pt x="1325" y="1892"/>
                    </a:lnTo>
                    <a:lnTo>
                      <a:pt x="1329" y="1896"/>
                    </a:lnTo>
                    <a:lnTo>
                      <a:pt x="1333" y="1895"/>
                    </a:lnTo>
                    <a:lnTo>
                      <a:pt x="1337" y="1897"/>
                    </a:lnTo>
                    <a:lnTo>
                      <a:pt x="1341" y="1893"/>
                    </a:lnTo>
                    <a:lnTo>
                      <a:pt x="1345" y="1901"/>
                    </a:lnTo>
                    <a:lnTo>
                      <a:pt x="1349" y="1904"/>
                    </a:lnTo>
                    <a:lnTo>
                      <a:pt x="1353" y="1904"/>
                    </a:lnTo>
                    <a:lnTo>
                      <a:pt x="1357" y="1907"/>
                    </a:lnTo>
                    <a:lnTo>
                      <a:pt x="1361" y="1909"/>
                    </a:lnTo>
                    <a:lnTo>
                      <a:pt x="1364" y="1907"/>
                    </a:lnTo>
                    <a:lnTo>
                      <a:pt x="1368" y="1909"/>
                    </a:lnTo>
                    <a:lnTo>
                      <a:pt x="1372" y="1908"/>
                    </a:lnTo>
                    <a:lnTo>
                      <a:pt x="1376" y="1913"/>
                    </a:lnTo>
                    <a:lnTo>
                      <a:pt x="1380" y="1914"/>
                    </a:lnTo>
                    <a:lnTo>
                      <a:pt x="1384" y="1911"/>
                    </a:lnTo>
                    <a:lnTo>
                      <a:pt x="1388" y="1914"/>
                    </a:lnTo>
                    <a:lnTo>
                      <a:pt x="1392" y="1915"/>
                    </a:lnTo>
                    <a:lnTo>
                      <a:pt x="1396" y="1919"/>
                    </a:lnTo>
                    <a:lnTo>
                      <a:pt x="1400" y="1915"/>
                    </a:lnTo>
                    <a:lnTo>
                      <a:pt x="1404" y="1919"/>
                    </a:lnTo>
                    <a:lnTo>
                      <a:pt x="1408" y="1919"/>
                    </a:lnTo>
                    <a:lnTo>
                      <a:pt x="1412" y="1917"/>
                    </a:lnTo>
                    <a:lnTo>
                      <a:pt x="1416" y="1919"/>
                    </a:lnTo>
                    <a:lnTo>
                      <a:pt x="1420" y="1916"/>
                    </a:lnTo>
                    <a:lnTo>
                      <a:pt x="1424" y="1919"/>
                    </a:lnTo>
                    <a:lnTo>
                      <a:pt x="1428" y="1921"/>
                    </a:lnTo>
                    <a:lnTo>
                      <a:pt x="1431" y="1916"/>
                    </a:lnTo>
                    <a:lnTo>
                      <a:pt x="1435" y="1919"/>
                    </a:lnTo>
                    <a:lnTo>
                      <a:pt x="1439" y="1919"/>
                    </a:lnTo>
                    <a:lnTo>
                      <a:pt x="1443" y="1919"/>
                    </a:lnTo>
                    <a:lnTo>
                      <a:pt x="1447" y="1917"/>
                    </a:lnTo>
                    <a:lnTo>
                      <a:pt x="1451" y="1919"/>
                    </a:lnTo>
                    <a:lnTo>
                      <a:pt x="1455" y="1919"/>
                    </a:lnTo>
                    <a:lnTo>
                      <a:pt x="1459" y="1916"/>
                    </a:lnTo>
                    <a:lnTo>
                      <a:pt x="1463" y="1917"/>
                    </a:lnTo>
                    <a:lnTo>
                      <a:pt x="1467" y="1919"/>
                    </a:lnTo>
                    <a:lnTo>
                      <a:pt x="1471" y="1917"/>
                    </a:lnTo>
                    <a:lnTo>
                      <a:pt x="1475" y="1916"/>
                    </a:lnTo>
                    <a:lnTo>
                      <a:pt x="1479" y="1916"/>
                    </a:lnTo>
                    <a:lnTo>
                      <a:pt x="1483" y="1911"/>
                    </a:lnTo>
                    <a:lnTo>
                      <a:pt x="1487" y="1915"/>
                    </a:lnTo>
                    <a:lnTo>
                      <a:pt x="1491" y="1910"/>
                    </a:lnTo>
                    <a:lnTo>
                      <a:pt x="1495" y="1908"/>
                    </a:lnTo>
                    <a:lnTo>
                      <a:pt x="1498" y="1905"/>
                    </a:lnTo>
                    <a:lnTo>
                      <a:pt x="1502" y="1911"/>
                    </a:lnTo>
                    <a:lnTo>
                      <a:pt x="1506" y="1909"/>
                    </a:lnTo>
                    <a:lnTo>
                      <a:pt x="1510" y="1908"/>
                    </a:lnTo>
                    <a:lnTo>
                      <a:pt x="1514" y="1908"/>
                    </a:lnTo>
                    <a:lnTo>
                      <a:pt x="1518" y="1903"/>
                    </a:lnTo>
                    <a:lnTo>
                      <a:pt x="1522" y="1903"/>
                    </a:lnTo>
                    <a:lnTo>
                      <a:pt x="1526" y="1899"/>
                    </a:lnTo>
                    <a:lnTo>
                      <a:pt x="1530" y="1901"/>
                    </a:lnTo>
                    <a:lnTo>
                      <a:pt x="1534" y="1897"/>
                    </a:lnTo>
                    <a:lnTo>
                      <a:pt x="1538" y="1896"/>
                    </a:lnTo>
                    <a:lnTo>
                      <a:pt x="1542" y="1893"/>
                    </a:lnTo>
                    <a:lnTo>
                      <a:pt x="1546" y="1892"/>
                    </a:lnTo>
                    <a:lnTo>
                      <a:pt x="1550" y="1890"/>
                    </a:lnTo>
                    <a:lnTo>
                      <a:pt x="1554" y="1889"/>
                    </a:lnTo>
                    <a:lnTo>
                      <a:pt x="1558" y="1886"/>
                    </a:lnTo>
                    <a:lnTo>
                      <a:pt x="1562" y="1886"/>
                    </a:lnTo>
                    <a:lnTo>
                      <a:pt x="1566" y="1880"/>
                    </a:lnTo>
                    <a:lnTo>
                      <a:pt x="1569" y="1880"/>
                    </a:lnTo>
                    <a:lnTo>
                      <a:pt x="1573" y="1878"/>
                    </a:lnTo>
                    <a:lnTo>
                      <a:pt x="1577" y="1878"/>
                    </a:lnTo>
                    <a:lnTo>
                      <a:pt x="1581" y="1875"/>
                    </a:lnTo>
                    <a:lnTo>
                      <a:pt x="1585" y="1872"/>
                    </a:lnTo>
                    <a:lnTo>
                      <a:pt x="1589" y="1869"/>
                    </a:lnTo>
                    <a:lnTo>
                      <a:pt x="1593" y="1863"/>
                    </a:lnTo>
                    <a:lnTo>
                      <a:pt x="1597" y="1866"/>
                    </a:lnTo>
                    <a:lnTo>
                      <a:pt x="1601" y="1863"/>
                    </a:lnTo>
                    <a:lnTo>
                      <a:pt x="1605" y="1858"/>
                    </a:lnTo>
                    <a:lnTo>
                      <a:pt x="1609" y="1857"/>
                    </a:lnTo>
                    <a:lnTo>
                      <a:pt x="1613" y="1856"/>
                    </a:lnTo>
                    <a:lnTo>
                      <a:pt x="1617" y="1850"/>
                    </a:lnTo>
                    <a:lnTo>
                      <a:pt x="1621" y="1851"/>
                    </a:lnTo>
                    <a:lnTo>
                      <a:pt x="1625" y="1846"/>
                    </a:lnTo>
                    <a:lnTo>
                      <a:pt x="1629" y="1839"/>
                    </a:lnTo>
                    <a:lnTo>
                      <a:pt x="1633" y="1843"/>
                    </a:lnTo>
                    <a:lnTo>
                      <a:pt x="1636" y="1837"/>
                    </a:lnTo>
                    <a:lnTo>
                      <a:pt x="1640" y="1836"/>
                    </a:lnTo>
                    <a:lnTo>
                      <a:pt x="1644" y="1831"/>
                    </a:lnTo>
                    <a:lnTo>
                      <a:pt x="1648" y="1830"/>
                    </a:lnTo>
                    <a:lnTo>
                      <a:pt x="1652" y="1825"/>
                    </a:lnTo>
                    <a:lnTo>
                      <a:pt x="1656" y="1818"/>
                    </a:lnTo>
                    <a:lnTo>
                      <a:pt x="1660" y="1818"/>
                    </a:lnTo>
                    <a:lnTo>
                      <a:pt x="1664" y="1814"/>
                    </a:lnTo>
                    <a:lnTo>
                      <a:pt x="1668" y="1814"/>
                    </a:lnTo>
                    <a:lnTo>
                      <a:pt x="1672" y="1808"/>
                    </a:lnTo>
                    <a:lnTo>
                      <a:pt x="1676" y="1804"/>
                    </a:lnTo>
                    <a:lnTo>
                      <a:pt x="1680" y="1800"/>
                    </a:lnTo>
                    <a:lnTo>
                      <a:pt x="1684" y="1798"/>
                    </a:lnTo>
                    <a:lnTo>
                      <a:pt x="1688" y="1794"/>
                    </a:lnTo>
                    <a:lnTo>
                      <a:pt x="1692" y="1788"/>
                    </a:lnTo>
                    <a:lnTo>
                      <a:pt x="1696" y="1786"/>
                    </a:lnTo>
                    <a:lnTo>
                      <a:pt x="1700" y="1784"/>
                    </a:lnTo>
                    <a:lnTo>
                      <a:pt x="1703" y="1779"/>
                    </a:lnTo>
                    <a:lnTo>
                      <a:pt x="1707" y="1774"/>
                    </a:lnTo>
                    <a:lnTo>
                      <a:pt x="1711" y="1768"/>
                    </a:lnTo>
                    <a:lnTo>
                      <a:pt x="1715" y="1768"/>
                    </a:lnTo>
                    <a:lnTo>
                      <a:pt x="1719" y="1762"/>
                    </a:lnTo>
                    <a:lnTo>
                      <a:pt x="1723" y="1756"/>
                    </a:lnTo>
                    <a:lnTo>
                      <a:pt x="1727" y="1755"/>
                    </a:lnTo>
                    <a:lnTo>
                      <a:pt x="1731" y="1752"/>
                    </a:lnTo>
                    <a:lnTo>
                      <a:pt x="1735" y="1744"/>
                    </a:lnTo>
                    <a:lnTo>
                      <a:pt x="1739" y="1743"/>
                    </a:lnTo>
                    <a:lnTo>
                      <a:pt x="1743" y="1734"/>
                    </a:lnTo>
                    <a:lnTo>
                      <a:pt x="1747" y="1735"/>
                    </a:lnTo>
                    <a:lnTo>
                      <a:pt x="1751" y="1730"/>
                    </a:lnTo>
                    <a:lnTo>
                      <a:pt x="1755" y="1725"/>
                    </a:lnTo>
                    <a:lnTo>
                      <a:pt x="1759" y="1722"/>
                    </a:lnTo>
                    <a:lnTo>
                      <a:pt x="1763" y="1718"/>
                    </a:lnTo>
                    <a:lnTo>
                      <a:pt x="1767" y="1711"/>
                    </a:lnTo>
                    <a:lnTo>
                      <a:pt x="1771" y="1708"/>
                    </a:lnTo>
                    <a:lnTo>
                      <a:pt x="1774" y="1701"/>
                    </a:lnTo>
                    <a:lnTo>
                      <a:pt x="1778" y="1696"/>
                    </a:lnTo>
                    <a:lnTo>
                      <a:pt x="1782" y="1694"/>
                    </a:lnTo>
                    <a:lnTo>
                      <a:pt x="1786" y="1687"/>
                    </a:lnTo>
                    <a:lnTo>
                      <a:pt x="1790" y="1682"/>
                    </a:lnTo>
                    <a:lnTo>
                      <a:pt x="1794" y="1682"/>
                    </a:lnTo>
                    <a:lnTo>
                      <a:pt x="1798" y="1673"/>
                    </a:lnTo>
                    <a:lnTo>
                      <a:pt x="1802" y="1669"/>
                    </a:lnTo>
                    <a:lnTo>
                      <a:pt x="1806" y="1666"/>
                    </a:lnTo>
                    <a:lnTo>
                      <a:pt x="1810" y="1658"/>
                    </a:lnTo>
                    <a:lnTo>
                      <a:pt x="1814" y="1654"/>
                    </a:lnTo>
                    <a:lnTo>
                      <a:pt x="1818" y="1648"/>
                    </a:lnTo>
                    <a:lnTo>
                      <a:pt x="1822" y="1643"/>
                    </a:lnTo>
                    <a:lnTo>
                      <a:pt x="1826" y="1640"/>
                    </a:lnTo>
                    <a:lnTo>
                      <a:pt x="1830" y="1634"/>
                    </a:lnTo>
                    <a:lnTo>
                      <a:pt x="1834" y="1630"/>
                    </a:lnTo>
                    <a:lnTo>
                      <a:pt x="1838" y="1625"/>
                    </a:lnTo>
                    <a:lnTo>
                      <a:pt x="1841" y="1617"/>
                    </a:lnTo>
                    <a:lnTo>
                      <a:pt x="1845" y="1613"/>
                    </a:lnTo>
                    <a:lnTo>
                      <a:pt x="1849" y="1611"/>
                    </a:lnTo>
                    <a:lnTo>
                      <a:pt x="1853" y="1603"/>
                    </a:lnTo>
                    <a:lnTo>
                      <a:pt x="1857" y="1598"/>
                    </a:lnTo>
                    <a:lnTo>
                      <a:pt x="1861" y="1595"/>
                    </a:lnTo>
                    <a:lnTo>
                      <a:pt x="1865" y="1588"/>
                    </a:lnTo>
                    <a:lnTo>
                      <a:pt x="1869" y="1583"/>
                    </a:lnTo>
                    <a:lnTo>
                      <a:pt x="1873" y="1575"/>
                    </a:lnTo>
                    <a:lnTo>
                      <a:pt x="1877" y="1575"/>
                    </a:lnTo>
                    <a:lnTo>
                      <a:pt x="1881" y="1568"/>
                    </a:lnTo>
                    <a:lnTo>
                      <a:pt x="1885" y="1565"/>
                    </a:lnTo>
                    <a:lnTo>
                      <a:pt x="1889" y="1558"/>
                    </a:lnTo>
                    <a:lnTo>
                      <a:pt x="1893" y="1552"/>
                    </a:lnTo>
                    <a:lnTo>
                      <a:pt x="1897" y="1548"/>
                    </a:lnTo>
                    <a:lnTo>
                      <a:pt x="1901" y="1542"/>
                    </a:lnTo>
                    <a:lnTo>
                      <a:pt x="1905" y="1530"/>
                    </a:lnTo>
                    <a:lnTo>
                      <a:pt x="1909" y="1530"/>
                    </a:lnTo>
                    <a:lnTo>
                      <a:pt x="1912" y="1528"/>
                    </a:lnTo>
                    <a:lnTo>
                      <a:pt x="1916" y="1520"/>
                    </a:lnTo>
                    <a:lnTo>
                      <a:pt x="1920" y="1514"/>
                    </a:lnTo>
                    <a:lnTo>
                      <a:pt x="1924" y="1509"/>
                    </a:lnTo>
                    <a:lnTo>
                      <a:pt x="1928" y="1502"/>
                    </a:lnTo>
                    <a:lnTo>
                      <a:pt x="1932" y="1497"/>
                    </a:lnTo>
                    <a:lnTo>
                      <a:pt x="1936" y="1491"/>
                    </a:lnTo>
                    <a:lnTo>
                      <a:pt x="1940" y="1487"/>
                    </a:lnTo>
                    <a:lnTo>
                      <a:pt x="1944" y="1479"/>
                    </a:lnTo>
                    <a:lnTo>
                      <a:pt x="1948" y="1476"/>
                    </a:lnTo>
                    <a:lnTo>
                      <a:pt x="1952" y="1468"/>
                    </a:lnTo>
                    <a:lnTo>
                      <a:pt x="1956" y="1464"/>
                    </a:lnTo>
                    <a:lnTo>
                      <a:pt x="1960" y="1458"/>
                    </a:lnTo>
                    <a:lnTo>
                      <a:pt x="1964" y="1455"/>
                    </a:lnTo>
                    <a:lnTo>
                      <a:pt x="1968" y="1444"/>
                    </a:lnTo>
                    <a:lnTo>
                      <a:pt x="1972" y="1440"/>
                    </a:lnTo>
                    <a:lnTo>
                      <a:pt x="1976" y="1433"/>
                    </a:lnTo>
                    <a:lnTo>
                      <a:pt x="1979" y="1429"/>
                    </a:lnTo>
                    <a:lnTo>
                      <a:pt x="1983" y="1425"/>
                    </a:lnTo>
                    <a:lnTo>
                      <a:pt x="1987" y="1420"/>
                    </a:lnTo>
                    <a:lnTo>
                      <a:pt x="1991" y="1413"/>
                    </a:lnTo>
                    <a:lnTo>
                      <a:pt x="1995" y="1405"/>
                    </a:lnTo>
                    <a:lnTo>
                      <a:pt x="1999" y="1398"/>
                    </a:lnTo>
                    <a:lnTo>
                      <a:pt x="2003" y="1396"/>
                    </a:lnTo>
                    <a:lnTo>
                      <a:pt x="2007" y="1386"/>
                    </a:lnTo>
                    <a:lnTo>
                      <a:pt x="2011" y="1383"/>
                    </a:lnTo>
                    <a:lnTo>
                      <a:pt x="2015" y="1378"/>
                    </a:lnTo>
                    <a:lnTo>
                      <a:pt x="2019" y="1372"/>
                    </a:lnTo>
                    <a:lnTo>
                      <a:pt x="2023" y="1366"/>
                    </a:lnTo>
                    <a:lnTo>
                      <a:pt x="2027" y="1360"/>
                    </a:lnTo>
                    <a:lnTo>
                      <a:pt x="2031" y="1353"/>
                    </a:lnTo>
                    <a:lnTo>
                      <a:pt x="2035" y="1347"/>
                    </a:lnTo>
                    <a:lnTo>
                      <a:pt x="2039" y="1342"/>
                    </a:lnTo>
                    <a:lnTo>
                      <a:pt x="2043" y="1330"/>
                    </a:lnTo>
                    <a:lnTo>
                      <a:pt x="2046" y="1326"/>
                    </a:lnTo>
                    <a:lnTo>
                      <a:pt x="2050" y="1321"/>
                    </a:lnTo>
                    <a:lnTo>
                      <a:pt x="2054" y="1318"/>
                    </a:lnTo>
                    <a:lnTo>
                      <a:pt x="2058" y="1308"/>
                    </a:lnTo>
                    <a:lnTo>
                      <a:pt x="2062" y="1302"/>
                    </a:lnTo>
                    <a:lnTo>
                      <a:pt x="2066" y="1299"/>
                    </a:lnTo>
                    <a:lnTo>
                      <a:pt x="2070" y="1293"/>
                    </a:lnTo>
                    <a:lnTo>
                      <a:pt x="2074" y="1286"/>
                    </a:lnTo>
                    <a:lnTo>
                      <a:pt x="2078" y="1277"/>
                    </a:lnTo>
                    <a:lnTo>
                      <a:pt x="2082" y="1274"/>
                    </a:lnTo>
                    <a:lnTo>
                      <a:pt x="2086" y="1268"/>
                    </a:lnTo>
                    <a:lnTo>
                      <a:pt x="2090" y="1261"/>
                    </a:lnTo>
                    <a:lnTo>
                      <a:pt x="2094" y="1256"/>
                    </a:lnTo>
                    <a:lnTo>
                      <a:pt x="2098" y="1252"/>
                    </a:lnTo>
                    <a:lnTo>
                      <a:pt x="2102" y="1246"/>
                    </a:lnTo>
                    <a:lnTo>
                      <a:pt x="2106" y="1238"/>
                    </a:lnTo>
                    <a:lnTo>
                      <a:pt x="2110" y="1232"/>
                    </a:lnTo>
                    <a:lnTo>
                      <a:pt x="2114" y="1224"/>
                    </a:lnTo>
                    <a:lnTo>
                      <a:pt x="2117" y="1222"/>
                    </a:lnTo>
                    <a:lnTo>
                      <a:pt x="2121" y="1216"/>
                    </a:lnTo>
                    <a:lnTo>
                      <a:pt x="2125" y="1207"/>
                    </a:lnTo>
                    <a:lnTo>
                      <a:pt x="2129" y="1202"/>
                    </a:lnTo>
                    <a:lnTo>
                      <a:pt x="2133" y="1196"/>
                    </a:lnTo>
                    <a:lnTo>
                      <a:pt x="2137" y="1193"/>
                    </a:lnTo>
                    <a:lnTo>
                      <a:pt x="2141" y="1182"/>
                    </a:lnTo>
                    <a:lnTo>
                      <a:pt x="2145" y="1177"/>
                    </a:lnTo>
                    <a:lnTo>
                      <a:pt x="2149" y="1175"/>
                    </a:lnTo>
                    <a:lnTo>
                      <a:pt x="2153" y="1165"/>
                    </a:lnTo>
                    <a:lnTo>
                      <a:pt x="2157" y="1158"/>
                    </a:lnTo>
                    <a:lnTo>
                      <a:pt x="2161" y="1153"/>
                    </a:lnTo>
                    <a:lnTo>
                      <a:pt x="2165" y="1147"/>
                    </a:lnTo>
                    <a:lnTo>
                      <a:pt x="2169" y="1141"/>
                    </a:lnTo>
                    <a:lnTo>
                      <a:pt x="2173" y="1137"/>
                    </a:lnTo>
                    <a:lnTo>
                      <a:pt x="2177" y="1129"/>
                    </a:lnTo>
                    <a:lnTo>
                      <a:pt x="2181" y="1121"/>
                    </a:lnTo>
                    <a:lnTo>
                      <a:pt x="2184" y="1115"/>
                    </a:lnTo>
                    <a:lnTo>
                      <a:pt x="2188" y="1111"/>
                    </a:lnTo>
                    <a:lnTo>
                      <a:pt x="2192" y="1104"/>
                    </a:lnTo>
                    <a:lnTo>
                      <a:pt x="2196" y="1100"/>
                    </a:lnTo>
                    <a:lnTo>
                      <a:pt x="2200" y="1095"/>
                    </a:lnTo>
                    <a:lnTo>
                      <a:pt x="2204" y="1087"/>
                    </a:lnTo>
                    <a:lnTo>
                      <a:pt x="2208" y="1081"/>
                    </a:lnTo>
                    <a:lnTo>
                      <a:pt x="2212" y="1076"/>
                    </a:lnTo>
                    <a:lnTo>
                      <a:pt x="2216" y="1069"/>
                    </a:lnTo>
                    <a:lnTo>
                      <a:pt x="2220" y="1064"/>
                    </a:lnTo>
                    <a:lnTo>
                      <a:pt x="2224" y="1057"/>
                    </a:lnTo>
                    <a:lnTo>
                      <a:pt x="2228" y="1055"/>
                    </a:lnTo>
                    <a:lnTo>
                      <a:pt x="2232" y="1046"/>
                    </a:lnTo>
                    <a:lnTo>
                      <a:pt x="2236" y="1041"/>
                    </a:lnTo>
                    <a:lnTo>
                      <a:pt x="2240" y="1035"/>
                    </a:lnTo>
                    <a:lnTo>
                      <a:pt x="2244" y="1031"/>
                    </a:lnTo>
                    <a:lnTo>
                      <a:pt x="2248" y="1023"/>
                    </a:lnTo>
                    <a:lnTo>
                      <a:pt x="2251" y="1017"/>
                    </a:lnTo>
                    <a:lnTo>
                      <a:pt x="2255" y="1010"/>
                    </a:lnTo>
                    <a:lnTo>
                      <a:pt x="2259" y="1007"/>
                    </a:lnTo>
                    <a:lnTo>
                      <a:pt x="2263" y="998"/>
                    </a:lnTo>
                    <a:lnTo>
                      <a:pt x="2267" y="992"/>
                    </a:lnTo>
                    <a:lnTo>
                      <a:pt x="2271" y="987"/>
                    </a:lnTo>
                    <a:lnTo>
                      <a:pt x="2275" y="982"/>
                    </a:lnTo>
                    <a:lnTo>
                      <a:pt x="2279" y="976"/>
                    </a:lnTo>
                    <a:lnTo>
                      <a:pt x="2283" y="968"/>
                    </a:lnTo>
                    <a:lnTo>
                      <a:pt x="2287" y="963"/>
                    </a:lnTo>
                    <a:lnTo>
                      <a:pt x="2291" y="960"/>
                    </a:lnTo>
                    <a:lnTo>
                      <a:pt x="2295" y="952"/>
                    </a:lnTo>
                    <a:lnTo>
                      <a:pt x="2299" y="946"/>
                    </a:lnTo>
                    <a:lnTo>
                      <a:pt x="2303" y="943"/>
                    </a:lnTo>
                    <a:lnTo>
                      <a:pt x="2307" y="936"/>
                    </a:lnTo>
                    <a:lnTo>
                      <a:pt x="2311" y="928"/>
                    </a:lnTo>
                    <a:lnTo>
                      <a:pt x="2315" y="924"/>
                    </a:lnTo>
                    <a:lnTo>
                      <a:pt x="2319" y="916"/>
                    </a:lnTo>
                    <a:lnTo>
                      <a:pt x="2322" y="915"/>
                    </a:lnTo>
                    <a:lnTo>
                      <a:pt x="2326" y="904"/>
                    </a:lnTo>
                    <a:lnTo>
                      <a:pt x="2330" y="901"/>
                    </a:lnTo>
                    <a:lnTo>
                      <a:pt x="2334" y="895"/>
                    </a:lnTo>
                    <a:lnTo>
                      <a:pt x="2338" y="891"/>
                    </a:lnTo>
                    <a:lnTo>
                      <a:pt x="2342" y="884"/>
                    </a:lnTo>
                    <a:lnTo>
                      <a:pt x="2346" y="880"/>
                    </a:lnTo>
                    <a:lnTo>
                      <a:pt x="2350" y="872"/>
                    </a:lnTo>
                    <a:lnTo>
                      <a:pt x="2354" y="866"/>
                    </a:lnTo>
                    <a:lnTo>
                      <a:pt x="2358" y="865"/>
                    </a:lnTo>
                    <a:lnTo>
                      <a:pt x="2362" y="856"/>
                    </a:lnTo>
                    <a:lnTo>
                      <a:pt x="2366" y="854"/>
                    </a:lnTo>
                    <a:lnTo>
                      <a:pt x="2370" y="848"/>
                    </a:lnTo>
                    <a:lnTo>
                      <a:pt x="2374" y="841"/>
                    </a:lnTo>
                    <a:lnTo>
                      <a:pt x="2378" y="835"/>
                    </a:lnTo>
                    <a:lnTo>
                      <a:pt x="2382" y="830"/>
                    </a:lnTo>
                    <a:lnTo>
                      <a:pt x="2386" y="824"/>
                    </a:lnTo>
                    <a:lnTo>
                      <a:pt x="2389" y="812"/>
                    </a:lnTo>
                    <a:lnTo>
                      <a:pt x="2393" y="813"/>
                    </a:lnTo>
                    <a:lnTo>
                      <a:pt x="2397" y="809"/>
                    </a:lnTo>
                    <a:lnTo>
                      <a:pt x="2401" y="803"/>
                    </a:lnTo>
                    <a:lnTo>
                      <a:pt x="2405" y="795"/>
                    </a:lnTo>
                    <a:lnTo>
                      <a:pt x="2409" y="791"/>
                    </a:lnTo>
                    <a:lnTo>
                      <a:pt x="2413" y="787"/>
                    </a:lnTo>
                    <a:lnTo>
                      <a:pt x="2417" y="783"/>
                    </a:lnTo>
                    <a:lnTo>
                      <a:pt x="2421" y="778"/>
                    </a:lnTo>
                    <a:lnTo>
                      <a:pt x="2425" y="769"/>
                    </a:lnTo>
                    <a:lnTo>
                      <a:pt x="2429" y="767"/>
                    </a:lnTo>
                    <a:lnTo>
                      <a:pt x="2433" y="758"/>
                    </a:lnTo>
                    <a:lnTo>
                      <a:pt x="2437" y="754"/>
                    </a:lnTo>
                    <a:lnTo>
                      <a:pt x="2441" y="749"/>
                    </a:lnTo>
                    <a:lnTo>
                      <a:pt x="2445" y="747"/>
                    </a:lnTo>
                    <a:lnTo>
                      <a:pt x="2449" y="735"/>
                    </a:lnTo>
                    <a:lnTo>
                      <a:pt x="2453" y="733"/>
                    </a:lnTo>
                    <a:lnTo>
                      <a:pt x="2457" y="723"/>
                    </a:lnTo>
                    <a:lnTo>
                      <a:pt x="2460" y="724"/>
                    </a:lnTo>
                    <a:lnTo>
                      <a:pt x="2464" y="721"/>
                    </a:lnTo>
                    <a:lnTo>
                      <a:pt x="2468" y="713"/>
                    </a:lnTo>
                    <a:lnTo>
                      <a:pt x="2472" y="711"/>
                    </a:lnTo>
                    <a:lnTo>
                      <a:pt x="2476" y="705"/>
                    </a:lnTo>
                    <a:lnTo>
                      <a:pt x="2480" y="695"/>
                    </a:lnTo>
                    <a:lnTo>
                      <a:pt x="2484" y="695"/>
                    </a:lnTo>
                    <a:lnTo>
                      <a:pt x="2488" y="689"/>
                    </a:lnTo>
                    <a:lnTo>
                      <a:pt x="2492" y="683"/>
                    </a:lnTo>
                    <a:lnTo>
                      <a:pt x="2496" y="677"/>
                    </a:lnTo>
                    <a:lnTo>
                      <a:pt x="2500" y="676"/>
                    </a:lnTo>
                    <a:lnTo>
                      <a:pt x="2504" y="668"/>
                    </a:lnTo>
                    <a:lnTo>
                      <a:pt x="2508" y="660"/>
                    </a:lnTo>
                    <a:lnTo>
                      <a:pt x="2512" y="662"/>
                    </a:lnTo>
                    <a:lnTo>
                      <a:pt x="2516" y="652"/>
                    </a:lnTo>
                    <a:lnTo>
                      <a:pt x="2520" y="648"/>
                    </a:lnTo>
                    <a:lnTo>
                      <a:pt x="2524" y="646"/>
                    </a:lnTo>
                    <a:lnTo>
                      <a:pt x="2527" y="640"/>
                    </a:lnTo>
                    <a:lnTo>
                      <a:pt x="2531" y="634"/>
                    </a:lnTo>
                    <a:lnTo>
                      <a:pt x="2535" y="630"/>
                    </a:lnTo>
                    <a:lnTo>
                      <a:pt x="2539" y="628"/>
                    </a:lnTo>
                    <a:lnTo>
                      <a:pt x="2543" y="620"/>
                    </a:lnTo>
                    <a:lnTo>
                      <a:pt x="2547" y="621"/>
                    </a:lnTo>
                    <a:lnTo>
                      <a:pt x="2551" y="614"/>
                    </a:lnTo>
                    <a:lnTo>
                      <a:pt x="2555" y="606"/>
                    </a:lnTo>
                    <a:lnTo>
                      <a:pt x="2559" y="602"/>
                    </a:lnTo>
                    <a:lnTo>
                      <a:pt x="2563" y="598"/>
                    </a:lnTo>
                    <a:lnTo>
                      <a:pt x="2567" y="596"/>
                    </a:lnTo>
                    <a:lnTo>
                      <a:pt x="2571" y="590"/>
                    </a:lnTo>
                    <a:lnTo>
                      <a:pt x="2575" y="584"/>
                    </a:lnTo>
                    <a:lnTo>
                      <a:pt x="2579" y="580"/>
                    </a:lnTo>
                    <a:lnTo>
                      <a:pt x="2583" y="575"/>
                    </a:lnTo>
                    <a:lnTo>
                      <a:pt x="2587" y="569"/>
                    </a:lnTo>
                    <a:lnTo>
                      <a:pt x="2591" y="568"/>
                    </a:lnTo>
                    <a:lnTo>
                      <a:pt x="2594" y="564"/>
                    </a:lnTo>
                    <a:lnTo>
                      <a:pt x="2598" y="558"/>
                    </a:lnTo>
                    <a:lnTo>
                      <a:pt x="2602" y="552"/>
                    </a:lnTo>
                    <a:lnTo>
                      <a:pt x="2606" y="549"/>
                    </a:lnTo>
                    <a:lnTo>
                      <a:pt x="2610" y="546"/>
                    </a:lnTo>
                    <a:lnTo>
                      <a:pt x="2614" y="543"/>
                    </a:lnTo>
                    <a:lnTo>
                      <a:pt x="2618" y="535"/>
                    </a:lnTo>
                    <a:lnTo>
                      <a:pt x="2622" y="532"/>
                    </a:lnTo>
                    <a:lnTo>
                      <a:pt x="2626" y="529"/>
                    </a:lnTo>
                    <a:lnTo>
                      <a:pt x="2630" y="523"/>
                    </a:lnTo>
                    <a:lnTo>
                      <a:pt x="2634" y="519"/>
                    </a:lnTo>
                    <a:lnTo>
                      <a:pt x="2638" y="515"/>
                    </a:lnTo>
                    <a:lnTo>
                      <a:pt x="2642" y="511"/>
                    </a:lnTo>
                    <a:lnTo>
                      <a:pt x="2646" y="507"/>
                    </a:lnTo>
                    <a:lnTo>
                      <a:pt x="2650" y="501"/>
                    </a:lnTo>
                    <a:lnTo>
                      <a:pt x="2654" y="495"/>
                    </a:lnTo>
                    <a:lnTo>
                      <a:pt x="2658" y="491"/>
                    </a:lnTo>
                    <a:lnTo>
                      <a:pt x="2662" y="487"/>
                    </a:lnTo>
                    <a:lnTo>
                      <a:pt x="2665" y="485"/>
                    </a:lnTo>
                    <a:lnTo>
                      <a:pt x="2669" y="484"/>
                    </a:lnTo>
                    <a:lnTo>
                      <a:pt x="2673" y="480"/>
                    </a:lnTo>
                    <a:lnTo>
                      <a:pt x="2677" y="472"/>
                    </a:lnTo>
                    <a:lnTo>
                      <a:pt x="2681" y="469"/>
                    </a:lnTo>
                    <a:lnTo>
                      <a:pt x="2685" y="468"/>
                    </a:lnTo>
                    <a:lnTo>
                      <a:pt x="2689" y="462"/>
                    </a:lnTo>
                    <a:lnTo>
                      <a:pt x="2693" y="457"/>
                    </a:lnTo>
                    <a:lnTo>
                      <a:pt x="2697" y="453"/>
                    </a:lnTo>
                    <a:lnTo>
                      <a:pt x="2701" y="449"/>
                    </a:lnTo>
                    <a:lnTo>
                      <a:pt x="2705" y="447"/>
                    </a:lnTo>
                    <a:lnTo>
                      <a:pt x="2709" y="442"/>
                    </a:lnTo>
                    <a:lnTo>
                      <a:pt x="2713" y="439"/>
                    </a:lnTo>
                    <a:lnTo>
                      <a:pt x="2717" y="435"/>
                    </a:lnTo>
                    <a:lnTo>
                      <a:pt x="2721" y="431"/>
                    </a:lnTo>
                    <a:lnTo>
                      <a:pt x="2725" y="427"/>
                    </a:lnTo>
                    <a:lnTo>
                      <a:pt x="2729" y="424"/>
                    </a:lnTo>
                    <a:lnTo>
                      <a:pt x="2732" y="420"/>
                    </a:lnTo>
                    <a:lnTo>
                      <a:pt x="2736" y="418"/>
                    </a:lnTo>
                    <a:lnTo>
                      <a:pt x="2740" y="412"/>
                    </a:lnTo>
                    <a:lnTo>
                      <a:pt x="2744" y="407"/>
                    </a:lnTo>
                    <a:lnTo>
                      <a:pt x="2748" y="408"/>
                    </a:lnTo>
                    <a:lnTo>
                      <a:pt x="2752" y="403"/>
                    </a:lnTo>
                    <a:lnTo>
                      <a:pt x="2756" y="395"/>
                    </a:lnTo>
                    <a:lnTo>
                      <a:pt x="2760" y="396"/>
                    </a:lnTo>
                    <a:lnTo>
                      <a:pt x="2764" y="396"/>
                    </a:lnTo>
                    <a:lnTo>
                      <a:pt x="2768" y="389"/>
                    </a:lnTo>
                    <a:lnTo>
                      <a:pt x="2772" y="384"/>
                    </a:lnTo>
                    <a:lnTo>
                      <a:pt x="2776" y="383"/>
                    </a:lnTo>
                    <a:lnTo>
                      <a:pt x="2780" y="378"/>
                    </a:lnTo>
                    <a:lnTo>
                      <a:pt x="2784" y="372"/>
                    </a:lnTo>
                    <a:lnTo>
                      <a:pt x="2788" y="373"/>
                    </a:lnTo>
                    <a:lnTo>
                      <a:pt x="2792" y="366"/>
                    </a:lnTo>
                    <a:lnTo>
                      <a:pt x="2796" y="362"/>
                    </a:lnTo>
                    <a:lnTo>
                      <a:pt x="2799" y="360"/>
                    </a:lnTo>
                    <a:lnTo>
                      <a:pt x="2803" y="359"/>
                    </a:lnTo>
                    <a:lnTo>
                      <a:pt x="2807" y="355"/>
                    </a:lnTo>
                    <a:lnTo>
                      <a:pt x="2811" y="350"/>
                    </a:lnTo>
                    <a:lnTo>
                      <a:pt x="2815" y="344"/>
                    </a:lnTo>
                    <a:lnTo>
                      <a:pt x="2819" y="344"/>
                    </a:lnTo>
                    <a:lnTo>
                      <a:pt x="2823" y="337"/>
                    </a:lnTo>
                    <a:lnTo>
                      <a:pt x="2827" y="338"/>
                    </a:lnTo>
                    <a:lnTo>
                      <a:pt x="2831" y="336"/>
                    </a:lnTo>
                    <a:lnTo>
                      <a:pt x="2835" y="334"/>
                    </a:lnTo>
                    <a:lnTo>
                      <a:pt x="2839" y="328"/>
                    </a:lnTo>
                    <a:lnTo>
                      <a:pt x="2843" y="326"/>
                    </a:lnTo>
                    <a:lnTo>
                      <a:pt x="2847" y="320"/>
                    </a:lnTo>
                    <a:lnTo>
                      <a:pt x="2851" y="319"/>
                    </a:lnTo>
                    <a:lnTo>
                      <a:pt x="2855" y="319"/>
                    </a:lnTo>
                    <a:lnTo>
                      <a:pt x="2859" y="311"/>
                    </a:lnTo>
                    <a:lnTo>
                      <a:pt x="2863" y="312"/>
                    </a:lnTo>
                    <a:lnTo>
                      <a:pt x="2867" y="307"/>
                    </a:lnTo>
                    <a:lnTo>
                      <a:pt x="2870" y="305"/>
                    </a:lnTo>
                    <a:lnTo>
                      <a:pt x="2874" y="305"/>
                    </a:lnTo>
                    <a:lnTo>
                      <a:pt x="2878" y="296"/>
                    </a:lnTo>
                    <a:lnTo>
                      <a:pt x="2882" y="300"/>
                    </a:lnTo>
                    <a:lnTo>
                      <a:pt x="2886" y="292"/>
                    </a:lnTo>
                    <a:lnTo>
                      <a:pt x="2890" y="290"/>
                    </a:lnTo>
                    <a:lnTo>
                      <a:pt x="2894" y="287"/>
                    </a:lnTo>
                    <a:lnTo>
                      <a:pt x="2898" y="287"/>
                    </a:lnTo>
                    <a:lnTo>
                      <a:pt x="2902" y="282"/>
                    </a:lnTo>
                    <a:lnTo>
                      <a:pt x="2906" y="277"/>
                    </a:lnTo>
                    <a:lnTo>
                      <a:pt x="2910" y="276"/>
                    </a:lnTo>
                    <a:lnTo>
                      <a:pt x="2914" y="273"/>
                    </a:lnTo>
                    <a:lnTo>
                      <a:pt x="2918" y="271"/>
                    </a:lnTo>
                    <a:lnTo>
                      <a:pt x="2922" y="269"/>
                    </a:lnTo>
                    <a:lnTo>
                      <a:pt x="2926" y="265"/>
                    </a:lnTo>
                    <a:lnTo>
                      <a:pt x="2930" y="263"/>
                    </a:lnTo>
                    <a:lnTo>
                      <a:pt x="2934" y="259"/>
                    </a:lnTo>
                    <a:lnTo>
                      <a:pt x="2937" y="258"/>
                    </a:lnTo>
                    <a:lnTo>
                      <a:pt x="2941" y="252"/>
                    </a:lnTo>
                    <a:lnTo>
                      <a:pt x="2945" y="253"/>
                    </a:lnTo>
                    <a:lnTo>
                      <a:pt x="2949" y="252"/>
                    </a:lnTo>
                    <a:lnTo>
                      <a:pt x="2953" y="246"/>
                    </a:lnTo>
                    <a:lnTo>
                      <a:pt x="2957" y="243"/>
                    </a:lnTo>
                    <a:lnTo>
                      <a:pt x="2961" y="242"/>
                    </a:lnTo>
                    <a:lnTo>
                      <a:pt x="2965" y="239"/>
                    </a:lnTo>
                    <a:lnTo>
                      <a:pt x="2969" y="237"/>
                    </a:lnTo>
                    <a:lnTo>
                      <a:pt x="2973" y="235"/>
                    </a:lnTo>
                    <a:lnTo>
                      <a:pt x="2977" y="229"/>
                    </a:lnTo>
                    <a:lnTo>
                      <a:pt x="2981" y="227"/>
                    </a:lnTo>
                    <a:lnTo>
                      <a:pt x="2985" y="225"/>
                    </a:lnTo>
                    <a:lnTo>
                      <a:pt x="2989" y="224"/>
                    </a:lnTo>
                    <a:lnTo>
                      <a:pt x="2993" y="223"/>
                    </a:lnTo>
                    <a:lnTo>
                      <a:pt x="2997" y="217"/>
                    </a:lnTo>
                    <a:lnTo>
                      <a:pt x="3001" y="216"/>
                    </a:lnTo>
                    <a:lnTo>
                      <a:pt x="3005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75" name="Line 3327"/>
              <p:cNvSpPr>
                <a:spLocks noChangeShapeType="1"/>
              </p:cNvSpPr>
              <p:nvPr/>
            </p:nvSpPr>
            <p:spPr bwMode="auto">
              <a:xfrm flipV="1">
                <a:off x="305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76" name="Line 3328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77" name="Line 3329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78" name="Line 3330"/>
              <p:cNvSpPr>
                <a:spLocks noChangeShapeType="1"/>
              </p:cNvSpPr>
              <p:nvPr/>
            </p:nvSpPr>
            <p:spPr bwMode="auto">
              <a:xfrm flipV="1">
                <a:off x="306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79" name="Line 3331"/>
              <p:cNvSpPr>
                <a:spLocks noChangeShapeType="1"/>
              </p:cNvSpPr>
              <p:nvPr/>
            </p:nvSpPr>
            <p:spPr bwMode="auto">
              <a:xfrm flipV="1">
                <a:off x="307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0" name="Line 3332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1" name="Line 3333"/>
              <p:cNvSpPr>
                <a:spLocks noChangeShapeType="1"/>
              </p:cNvSpPr>
              <p:nvPr/>
            </p:nvSpPr>
            <p:spPr bwMode="auto">
              <a:xfrm flipV="1">
                <a:off x="307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2" name="Freeform 3334"/>
              <p:cNvSpPr>
                <a:spLocks/>
              </p:cNvSpPr>
              <p:nvPr/>
            </p:nvSpPr>
            <p:spPr bwMode="auto">
              <a:xfrm flipV="1">
                <a:off x="3077" y="909"/>
                <a:ext cx="1736" cy="1107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5"/>
                  </a:cxn>
                  <a:cxn ang="0">
                    <a:pos x="138" y="31"/>
                  </a:cxn>
                  <a:cxn ang="0">
                    <a:pos x="186" y="47"/>
                  </a:cxn>
                  <a:cxn ang="0">
                    <a:pos x="233" y="80"/>
                  </a:cxn>
                  <a:cxn ang="0">
                    <a:pos x="280" y="123"/>
                  </a:cxn>
                  <a:cxn ang="0">
                    <a:pos x="328" y="167"/>
                  </a:cxn>
                  <a:cxn ang="0">
                    <a:pos x="375" y="226"/>
                  </a:cxn>
                  <a:cxn ang="0">
                    <a:pos x="422" y="293"/>
                  </a:cxn>
                  <a:cxn ang="0">
                    <a:pos x="470" y="367"/>
                  </a:cxn>
                  <a:cxn ang="0">
                    <a:pos x="517" y="449"/>
                  </a:cxn>
                  <a:cxn ang="0">
                    <a:pos x="564" y="544"/>
                  </a:cxn>
                  <a:cxn ang="0">
                    <a:pos x="612" y="641"/>
                  </a:cxn>
                  <a:cxn ang="0">
                    <a:pos x="659" y="745"/>
                  </a:cxn>
                  <a:cxn ang="0">
                    <a:pos x="706" y="851"/>
                  </a:cxn>
                  <a:cxn ang="0">
                    <a:pos x="753" y="955"/>
                  </a:cxn>
                  <a:cxn ang="0">
                    <a:pos x="801" y="1068"/>
                  </a:cxn>
                  <a:cxn ang="0">
                    <a:pos x="848" y="1170"/>
                  </a:cxn>
                  <a:cxn ang="0">
                    <a:pos x="895" y="1275"/>
                  </a:cxn>
                  <a:cxn ang="0">
                    <a:pos x="943" y="1374"/>
                  </a:cxn>
                  <a:cxn ang="0">
                    <a:pos x="990" y="1466"/>
                  </a:cxn>
                  <a:cxn ang="0">
                    <a:pos x="1037" y="1553"/>
                  </a:cxn>
                  <a:cxn ang="0">
                    <a:pos x="1085" y="1632"/>
                  </a:cxn>
                  <a:cxn ang="0">
                    <a:pos x="1132" y="1702"/>
                  </a:cxn>
                  <a:cxn ang="0">
                    <a:pos x="1179" y="1765"/>
                  </a:cxn>
                  <a:cxn ang="0">
                    <a:pos x="1227" y="1813"/>
                  </a:cxn>
                  <a:cxn ang="0">
                    <a:pos x="1274" y="1857"/>
                  </a:cxn>
                  <a:cxn ang="0">
                    <a:pos x="1321" y="1888"/>
                  </a:cxn>
                  <a:cxn ang="0">
                    <a:pos x="1369" y="1908"/>
                  </a:cxn>
                  <a:cxn ang="0">
                    <a:pos x="1416" y="1918"/>
                  </a:cxn>
                  <a:cxn ang="0">
                    <a:pos x="1463" y="1917"/>
                  </a:cxn>
                  <a:cxn ang="0">
                    <a:pos x="1510" y="1909"/>
                  </a:cxn>
                  <a:cxn ang="0">
                    <a:pos x="1558" y="1891"/>
                  </a:cxn>
                  <a:cxn ang="0">
                    <a:pos x="1605" y="1864"/>
                  </a:cxn>
                  <a:cxn ang="0">
                    <a:pos x="1652" y="1832"/>
                  </a:cxn>
                  <a:cxn ang="0">
                    <a:pos x="1700" y="1788"/>
                  </a:cxn>
                  <a:cxn ang="0">
                    <a:pos x="1747" y="1741"/>
                  </a:cxn>
                  <a:cxn ang="0">
                    <a:pos x="1794" y="1688"/>
                  </a:cxn>
                  <a:cxn ang="0">
                    <a:pos x="1842" y="1629"/>
                  </a:cxn>
                  <a:cxn ang="0">
                    <a:pos x="1889" y="1563"/>
                  </a:cxn>
                  <a:cxn ang="0">
                    <a:pos x="1936" y="1500"/>
                  </a:cxn>
                  <a:cxn ang="0">
                    <a:pos x="1984" y="1429"/>
                  </a:cxn>
                  <a:cxn ang="0">
                    <a:pos x="2031" y="1362"/>
                  </a:cxn>
                  <a:cxn ang="0">
                    <a:pos x="2078" y="1292"/>
                  </a:cxn>
                  <a:cxn ang="0">
                    <a:pos x="2125" y="1218"/>
                  </a:cxn>
                  <a:cxn ang="0">
                    <a:pos x="2173" y="1142"/>
                  </a:cxn>
                  <a:cxn ang="0">
                    <a:pos x="2220" y="1075"/>
                  </a:cxn>
                  <a:cxn ang="0">
                    <a:pos x="2267" y="1005"/>
                  </a:cxn>
                  <a:cxn ang="0">
                    <a:pos x="2315" y="935"/>
                  </a:cxn>
                  <a:cxn ang="0">
                    <a:pos x="2362" y="867"/>
                  </a:cxn>
                  <a:cxn ang="0">
                    <a:pos x="2409" y="799"/>
                  </a:cxn>
                  <a:cxn ang="0">
                    <a:pos x="2457" y="736"/>
                  </a:cxn>
                  <a:cxn ang="0">
                    <a:pos x="2504" y="678"/>
                  </a:cxn>
                  <a:cxn ang="0">
                    <a:pos x="2551" y="620"/>
                  </a:cxn>
                  <a:cxn ang="0">
                    <a:pos x="2599" y="565"/>
                  </a:cxn>
                  <a:cxn ang="0">
                    <a:pos x="2646" y="513"/>
                  </a:cxn>
                  <a:cxn ang="0">
                    <a:pos x="2693" y="465"/>
                  </a:cxn>
                  <a:cxn ang="0">
                    <a:pos x="2740" y="420"/>
                  </a:cxn>
                  <a:cxn ang="0">
                    <a:pos x="2788" y="375"/>
                  </a:cxn>
                  <a:cxn ang="0">
                    <a:pos x="2835" y="334"/>
                  </a:cxn>
                  <a:cxn ang="0">
                    <a:pos x="2882" y="302"/>
                  </a:cxn>
                  <a:cxn ang="0">
                    <a:pos x="2930" y="264"/>
                  </a:cxn>
                  <a:cxn ang="0">
                    <a:pos x="2977" y="237"/>
                  </a:cxn>
                </a:cxnLst>
                <a:rect l="0" t="0" r="r" b="b"/>
                <a:pathLst>
                  <a:path w="3013" h="1922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4" y="1"/>
                    </a:lnTo>
                    <a:lnTo>
                      <a:pt x="28" y="6"/>
                    </a:lnTo>
                    <a:lnTo>
                      <a:pt x="32" y="3"/>
                    </a:lnTo>
                    <a:lnTo>
                      <a:pt x="36" y="5"/>
                    </a:lnTo>
                    <a:lnTo>
                      <a:pt x="40" y="4"/>
                    </a:lnTo>
                    <a:lnTo>
                      <a:pt x="44" y="6"/>
                    </a:lnTo>
                    <a:lnTo>
                      <a:pt x="48" y="6"/>
                    </a:lnTo>
                    <a:lnTo>
                      <a:pt x="52" y="8"/>
                    </a:lnTo>
                    <a:lnTo>
                      <a:pt x="56" y="9"/>
                    </a:lnTo>
                    <a:lnTo>
                      <a:pt x="60" y="7"/>
                    </a:lnTo>
                    <a:lnTo>
                      <a:pt x="64" y="7"/>
                    </a:lnTo>
                    <a:lnTo>
                      <a:pt x="68" y="8"/>
                    </a:lnTo>
                    <a:lnTo>
                      <a:pt x="71" y="12"/>
                    </a:lnTo>
                    <a:lnTo>
                      <a:pt x="75" y="11"/>
                    </a:lnTo>
                    <a:lnTo>
                      <a:pt x="79" y="11"/>
                    </a:lnTo>
                    <a:lnTo>
                      <a:pt x="83" y="13"/>
                    </a:lnTo>
                    <a:lnTo>
                      <a:pt x="87" y="15"/>
                    </a:lnTo>
                    <a:lnTo>
                      <a:pt x="91" y="15"/>
                    </a:lnTo>
                    <a:lnTo>
                      <a:pt x="95" y="18"/>
                    </a:lnTo>
                    <a:lnTo>
                      <a:pt x="99" y="18"/>
                    </a:lnTo>
                    <a:lnTo>
                      <a:pt x="103" y="20"/>
                    </a:lnTo>
                    <a:lnTo>
                      <a:pt x="107" y="18"/>
                    </a:lnTo>
                    <a:lnTo>
                      <a:pt x="111" y="20"/>
                    </a:lnTo>
                    <a:lnTo>
                      <a:pt x="115" y="21"/>
                    </a:lnTo>
                    <a:lnTo>
                      <a:pt x="119" y="21"/>
                    </a:lnTo>
                    <a:lnTo>
                      <a:pt x="123" y="23"/>
                    </a:lnTo>
                    <a:lnTo>
                      <a:pt x="127" y="26"/>
                    </a:lnTo>
                    <a:lnTo>
                      <a:pt x="131" y="28"/>
                    </a:lnTo>
                    <a:lnTo>
                      <a:pt x="135" y="27"/>
                    </a:lnTo>
                    <a:lnTo>
                      <a:pt x="138" y="31"/>
                    </a:lnTo>
                    <a:lnTo>
                      <a:pt x="142" y="33"/>
                    </a:lnTo>
                    <a:lnTo>
                      <a:pt x="146" y="33"/>
                    </a:lnTo>
                    <a:lnTo>
                      <a:pt x="150" y="34"/>
                    </a:lnTo>
                    <a:lnTo>
                      <a:pt x="154" y="35"/>
                    </a:lnTo>
                    <a:lnTo>
                      <a:pt x="158" y="38"/>
                    </a:lnTo>
                    <a:lnTo>
                      <a:pt x="162" y="40"/>
                    </a:lnTo>
                    <a:lnTo>
                      <a:pt x="166" y="39"/>
                    </a:lnTo>
                    <a:lnTo>
                      <a:pt x="170" y="41"/>
                    </a:lnTo>
                    <a:lnTo>
                      <a:pt x="174" y="47"/>
                    </a:lnTo>
                    <a:lnTo>
                      <a:pt x="178" y="45"/>
                    </a:lnTo>
                    <a:lnTo>
                      <a:pt x="182" y="50"/>
                    </a:lnTo>
                    <a:lnTo>
                      <a:pt x="186" y="47"/>
                    </a:lnTo>
                    <a:lnTo>
                      <a:pt x="190" y="54"/>
                    </a:lnTo>
                    <a:lnTo>
                      <a:pt x="194" y="58"/>
                    </a:lnTo>
                    <a:lnTo>
                      <a:pt x="198" y="58"/>
                    </a:lnTo>
                    <a:lnTo>
                      <a:pt x="202" y="62"/>
                    </a:lnTo>
                    <a:lnTo>
                      <a:pt x="205" y="63"/>
                    </a:lnTo>
                    <a:lnTo>
                      <a:pt x="209" y="64"/>
                    </a:lnTo>
                    <a:lnTo>
                      <a:pt x="213" y="68"/>
                    </a:lnTo>
                    <a:lnTo>
                      <a:pt x="217" y="70"/>
                    </a:lnTo>
                    <a:lnTo>
                      <a:pt x="221" y="72"/>
                    </a:lnTo>
                    <a:lnTo>
                      <a:pt x="225" y="76"/>
                    </a:lnTo>
                    <a:lnTo>
                      <a:pt x="229" y="78"/>
                    </a:lnTo>
                    <a:lnTo>
                      <a:pt x="233" y="80"/>
                    </a:lnTo>
                    <a:lnTo>
                      <a:pt x="237" y="84"/>
                    </a:lnTo>
                    <a:lnTo>
                      <a:pt x="241" y="86"/>
                    </a:lnTo>
                    <a:lnTo>
                      <a:pt x="245" y="90"/>
                    </a:lnTo>
                    <a:lnTo>
                      <a:pt x="249" y="94"/>
                    </a:lnTo>
                    <a:lnTo>
                      <a:pt x="253" y="98"/>
                    </a:lnTo>
                    <a:lnTo>
                      <a:pt x="257" y="101"/>
                    </a:lnTo>
                    <a:lnTo>
                      <a:pt x="261" y="103"/>
                    </a:lnTo>
                    <a:lnTo>
                      <a:pt x="265" y="107"/>
                    </a:lnTo>
                    <a:lnTo>
                      <a:pt x="269" y="111"/>
                    </a:lnTo>
                    <a:lnTo>
                      <a:pt x="273" y="111"/>
                    </a:lnTo>
                    <a:lnTo>
                      <a:pt x="276" y="118"/>
                    </a:lnTo>
                    <a:lnTo>
                      <a:pt x="280" y="123"/>
                    </a:lnTo>
                    <a:lnTo>
                      <a:pt x="284" y="123"/>
                    </a:lnTo>
                    <a:lnTo>
                      <a:pt x="288" y="127"/>
                    </a:lnTo>
                    <a:lnTo>
                      <a:pt x="292" y="132"/>
                    </a:lnTo>
                    <a:lnTo>
                      <a:pt x="296" y="135"/>
                    </a:lnTo>
                    <a:lnTo>
                      <a:pt x="300" y="140"/>
                    </a:lnTo>
                    <a:lnTo>
                      <a:pt x="304" y="142"/>
                    </a:lnTo>
                    <a:lnTo>
                      <a:pt x="308" y="147"/>
                    </a:lnTo>
                    <a:lnTo>
                      <a:pt x="312" y="151"/>
                    </a:lnTo>
                    <a:lnTo>
                      <a:pt x="316" y="153"/>
                    </a:lnTo>
                    <a:lnTo>
                      <a:pt x="320" y="158"/>
                    </a:lnTo>
                    <a:lnTo>
                      <a:pt x="324" y="166"/>
                    </a:lnTo>
                    <a:lnTo>
                      <a:pt x="328" y="167"/>
                    </a:lnTo>
                    <a:lnTo>
                      <a:pt x="332" y="175"/>
                    </a:lnTo>
                    <a:lnTo>
                      <a:pt x="336" y="178"/>
                    </a:lnTo>
                    <a:lnTo>
                      <a:pt x="340" y="181"/>
                    </a:lnTo>
                    <a:lnTo>
                      <a:pt x="343" y="186"/>
                    </a:lnTo>
                    <a:lnTo>
                      <a:pt x="347" y="192"/>
                    </a:lnTo>
                    <a:lnTo>
                      <a:pt x="351" y="200"/>
                    </a:lnTo>
                    <a:lnTo>
                      <a:pt x="355" y="198"/>
                    </a:lnTo>
                    <a:lnTo>
                      <a:pt x="359" y="210"/>
                    </a:lnTo>
                    <a:lnTo>
                      <a:pt x="363" y="211"/>
                    </a:lnTo>
                    <a:lnTo>
                      <a:pt x="367" y="215"/>
                    </a:lnTo>
                    <a:lnTo>
                      <a:pt x="371" y="221"/>
                    </a:lnTo>
                    <a:lnTo>
                      <a:pt x="375" y="226"/>
                    </a:lnTo>
                    <a:lnTo>
                      <a:pt x="379" y="228"/>
                    </a:lnTo>
                    <a:lnTo>
                      <a:pt x="383" y="238"/>
                    </a:lnTo>
                    <a:lnTo>
                      <a:pt x="387" y="244"/>
                    </a:lnTo>
                    <a:lnTo>
                      <a:pt x="391" y="247"/>
                    </a:lnTo>
                    <a:lnTo>
                      <a:pt x="395" y="254"/>
                    </a:lnTo>
                    <a:lnTo>
                      <a:pt x="399" y="258"/>
                    </a:lnTo>
                    <a:lnTo>
                      <a:pt x="403" y="263"/>
                    </a:lnTo>
                    <a:lnTo>
                      <a:pt x="407" y="268"/>
                    </a:lnTo>
                    <a:lnTo>
                      <a:pt x="410" y="276"/>
                    </a:lnTo>
                    <a:lnTo>
                      <a:pt x="414" y="277"/>
                    </a:lnTo>
                    <a:lnTo>
                      <a:pt x="418" y="286"/>
                    </a:lnTo>
                    <a:lnTo>
                      <a:pt x="422" y="293"/>
                    </a:lnTo>
                    <a:lnTo>
                      <a:pt x="426" y="297"/>
                    </a:lnTo>
                    <a:lnTo>
                      <a:pt x="430" y="301"/>
                    </a:lnTo>
                    <a:lnTo>
                      <a:pt x="434" y="311"/>
                    </a:lnTo>
                    <a:lnTo>
                      <a:pt x="438" y="315"/>
                    </a:lnTo>
                    <a:lnTo>
                      <a:pt x="442" y="322"/>
                    </a:lnTo>
                    <a:lnTo>
                      <a:pt x="446" y="328"/>
                    </a:lnTo>
                    <a:lnTo>
                      <a:pt x="450" y="335"/>
                    </a:lnTo>
                    <a:lnTo>
                      <a:pt x="454" y="341"/>
                    </a:lnTo>
                    <a:lnTo>
                      <a:pt x="458" y="349"/>
                    </a:lnTo>
                    <a:lnTo>
                      <a:pt x="462" y="353"/>
                    </a:lnTo>
                    <a:lnTo>
                      <a:pt x="466" y="358"/>
                    </a:lnTo>
                    <a:lnTo>
                      <a:pt x="470" y="367"/>
                    </a:lnTo>
                    <a:lnTo>
                      <a:pt x="474" y="376"/>
                    </a:lnTo>
                    <a:lnTo>
                      <a:pt x="478" y="384"/>
                    </a:lnTo>
                    <a:lnTo>
                      <a:pt x="481" y="387"/>
                    </a:lnTo>
                    <a:lnTo>
                      <a:pt x="485" y="394"/>
                    </a:lnTo>
                    <a:lnTo>
                      <a:pt x="489" y="400"/>
                    </a:lnTo>
                    <a:lnTo>
                      <a:pt x="493" y="411"/>
                    </a:lnTo>
                    <a:lnTo>
                      <a:pt x="497" y="414"/>
                    </a:lnTo>
                    <a:lnTo>
                      <a:pt x="501" y="424"/>
                    </a:lnTo>
                    <a:lnTo>
                      <a:pt x="505" y="431"/>
                    </a:lnTo>
                    <a:lnTo>
                      <a:pt x="509" y="438"/>
                    </a:lnTo>
                    <a:lnTo>
                      <a:pt x="513" y="447"/>
                    </a:lnTo>
                    <a:lnTo>
                      <a:pt x="517" y="449"/>
                    </a:lnTo>
                    <a:lnTo>
                      <a:pt x="521" y="460"/>
                    </a:lnTo>
                    <a:lnTo>
                      <a:pt x="525" y="469"/>
                    </a:lnTo>
                    <a:lnTo>
                      <a:pt x="529" y="475"/>
                    </a:lnTo>
                    <a:lnTo>
                      <a:pt x="533" y="482"/>
                    </a:lnTo>
                    <a:lnTo>
                      <a:pt x="537" y="488"/>
                    </a:lnTo>
                    <a:lnTo>
                      <a:pt x="541" y="499"/>
                    </a:lnTo>
                    <a:lnTo>
                      <a:pt x="545" y="502"/>
                    </a:lnTo>
                    <a:lnTo>
                      <a:pt x="548" y="511"/>
                    </a:lnTo>
                    <a:lnTo>
                      <a:pt x="552" y="520"/>
                    </a:lnTo>
                    <a:lnTo>
                      <a:pt x="556" y="531"/>
                    </a:lnTo>
                    <a:lnTo>
                      <a:pt x="560" y="537"/>
                    </a:lnTo>
                    <a:lnTo>
                      <a:pt x="564" y="544"/>
                    </a:lnTo>
                    <a:lnTo>
                      <a:pt x="568" y="553"/>
                    </a:lnTo>
                    <a:lnTo>
                      <a:pt x="572" y="562"/>
                    </a:lnTo>
                    <a:lnTo>
                      <a:pt x="576" y="569"/>
                    </a:lnTo>
                    <a:lnTo>
                      <a:pt x="580" y="576"/>
                    </a:lnTo>
                    <a:lnTo>
                      <a:pt x="584" y="585"/>
                    </a:lnTo>
                    <a:lnTo>
                      <a:pt x="588" y="592"/>
                    </a:lnTo>
                    <a:lnTo>
                      <a:pt x="592" y="599"/>
                    </a:lnTo>
                    <a:lnTo>
                      <a:pt x="596" y="609"/>
                    </a:lnTo>
                    <a:lnTo>
                      <a:pt x="600" y="617"/>
                    </a:lnTo>
                    <a:lnTo>
                      <a:pt x="604" y="629"/>
                    </a:lnTo>
                    <a:lnTo>
                      <a:pt x="608" y="634"/>
                    </a:lnTo>
                    <a:lnTo>
                      <a:pt x="612" y="641"/>
                    </a:lnTo>
                    <a:lnTo>
                      <a:pt x="616" y="650"/>
                    </a:lnTo>
                    <a:lnTo>
                      <a:pt x="619" y="658"/>
                    </a:lnTo>
                    <a:lnTo>
                      <a:pt x="623" y="665"/>
                    </a:lnTo>
                    <a:lnTo>
                      <a:pt x="627" y="676"/>
                    </a:lnTo>
                    <a:lnTo>
                      <a:pt x="631" y="682"/>
                    </a:lnTo>
                    <a:lnTo>
                      <a:pt x="635" y="694"/>
                    </a:lnTo>
                    <a:lnTo>
                      <a:pt x="639" y="700"/>
                    </a:lnTo>
                    <a:lnTo>
                      <a:pt x="643" y="712"/>
                    </a:lnTo>
                    <a:lnTo>
                      <a:pt x="647" y="720"/>
                    </a:lnTo>
                    <a:lnTo>
                      <a:pt x="651" y="729"/>
                    </a:lnTo>
                    <a:lnTo>
                      <a:pt x="655" y="738"/>
                    </a:lnTo>
                    <a:lnTo>
                      <a:pt x="659" y="745"/>
                    </a:lnTo>
                    <a:lnTo>
                      <a:pt x="663" y="755"/>
                    </a:lnTo>
                    <a:lnTo>
                      <a:pt x="667" y="762"/>
                    </a:lnTo>
                    <a:lnTo>
                      <a:pt x="671" y="774"/>
                    </a:lnTo>
                    <a:lnTo>
                      <a:pt x="675" y="780"/>
                    </a:lnTo>
                    <a:lnTo>
                      <a:pt x="679" y="784"/>
                    </a:lnTo>
                    <a:lnTo>
                      <a:pt x="683" y="800"/>
                    </a:lnTo>
                    <a:lnTo>
                      <a:pt x="686" y="808"/>
                    </a:lnTo>
                    <a:lnTo>
                      <a:pt x="690" y="818"/>
                    </a:lnTo>
                    <a:lnTo>
                      <a:pt x="694" y="824"/>
                    </a:lnTo>
                    <a:lnTo>
                      <a:pt x="698" y="830"/>
                    </a:lnTo>
                    <a:lnTo>
                      <a:pt x="702" y="841"/>
                    </a:lnTo>
                    <a:lnTo>
                      <a:pt x="706" y="851"/>
                    </a:lnTo>
                    <a:lnTo>
                      <a:pt x="710" y="858"/>
                    </a:lnTo>
                    <a:lnTo>
                      <a:pt x="714" y="866"/>
                    </a:lnTo>
                    <a:lnTo>
                      <a:pt x="718" y="879"/>
                    </a:lnTo>
                    <a:lnTo>
                      <a:pt x="722" y="886"/>
                    </a:lnTo>
                    <a:lnTo>
                      <a:pt x="726" y="897"/>
                    </a:lnTo>
                    <a:lnTo>
                      <a:pt x="730" y="907"/>
                    </a:lnTo>
                    <a:lnTo>
                      <a:pt x="734" y="913"/>
                    </a:lnTo>
                    <a:lnTo>
                      <a:pt x="738" y="921"/>
                    </a:lnTo>
                    <a:lnTo>
                      <a:pt x="742" y="933"/>
                    </a:lnTo>
                    <a:lnTo>
                      <a:pt x="746" y="941"/>
                    </a:lnTo>
                    <a:lnTo>
                      <a:pt x="750" y="949"/>
                    </a:lnTo>
                    <a:lnTo>
                      <a:pt x="753" y="955"/>
                    </a:lnTo>
                    <a:lnTo>
                      <a:pt x="757" y="966"/>
                    </a:lnTo>
                    <a:lnTo>
                      <a:pt x="761" y="975"/>
                    </a:lnTo>
                    <a:lnTo>
                      <a:pt x="765" y="984"/>
                    </a:lnTo>
                    <a:lnTo>
                      <a:pt x="769" y="993"/>
                    </a:lnTo>
                    <a:lnTo>
                      <a:pt x="773" y="1004"/>
                    </a:lnTo>
                    <a:lnTo>
                      <a:pt x="777" y="1013"/>
                    </a:lnTo>
                    <a:lnTo>
                      <a:pt x="781" y="1021"/>
                    </a:lnTo>
                    <a:lnTo>
                      <a:pt x="785" y="1028"/>
                    </a:lnTo>
                    <a:lnTo>
                      <a:pt x="789" y="1036"/>
                    </a:lnTo>
                    <a:lnTo>
                      <a:pt x="793" y="1048"/>
                    </a:lnTo>
                    <a:lnTo>
                      <a:pt x="797" y="1055"/>
                    </a:lnTo>
                    <a:lnTo>
                      <a:pt x="801" y="1068"/>
                    </a:lnTo>
                    <a:lnTo>
                      <a:pt x="805" y="1076"/>
                    </a:lnTo>
                    <a:lnTo>
                      <a:pt x="809" y="1084"/>
                    </a:lnTo>
                    <a:lnTo>
                      <a:pt x="813" y="1092"/>
                    </a:lnTo>
                    <a:lnTo>
                      <a:pt x="817" y="1105"/>
                    </a:lnTo>
                    <a:lnTo>
                      <a:pt x="821" y="1111"/>
                    </a:lnTo>
                    <a:lnTo>
                      <a:pt x="824" y="1121"/>
                    </a:lnTo>
                    <a:lnTo>
                      <a:pt x="828" y="1127"/>
                    </a:lnTo>
                    <a:lnTo>
                      <a:pt x="832" y="1135"/>
                    </a:lnTo>
                    <a:lnTo>
                      <a:pt x="836" y="1143"/>
                    </a:lnTo>
                    <a:lnTo>
                      <a:pt x="840" y="1156"/>
                    </a:lnTo>
                    <a:lnTo>
                      <a:pt x="844" y="1162"/>
                    </a:lnTo>
                    <a:lnTo>
                      <a:pt x="848" y="1170"/>
                    </a:lnTo>
                    <a:lnTo>
                      <a:pt x="852" y="1181"/>
                    </a:lnTo>
                    <a:lnTo>
                      <a:pt x="856" y="1188"/>
                    </a:lnTo>
                    <a:lnTo>
                      <a:pt x="860" y="1199"/>
                    </a:lnTo>
                    <a:lnTo>
                      <a:pt x="864" y="1207"/>
                    </a:lnTo>
                    <a:lnTo>
                      <a:pt x="868" y="1216"/>
                    </a:lnTo>
                    <a:lnTo>
                      <a:pt x="872" y="1227"/>
                    </a:lnTo>
                    <a:lnTo>
                      <a:pt x="876" y="1234"/>
                    </a:lnTo>
                    <a:lnTo>
                      <a:pt x="880" y="1242"/>
                    </a:lnTo>
                    <a:lnTo>
                      <a:pt x="884" y="1251"/>
                    </a:lnTo>
                    <a:lnTo>
                      <a:pt x="888" y="1260"/>
                    </a:lnTo>
                    <a:lnTo>
                      <a:pt x="891" y="1266"/>
                    </a:lnTo>
                    <a:lnTo>
                      <a:pt x="895" y="1275"/>
                    </a:lnTo>
                    <a:lnTo>
                      <a:pt x="899" y="1283"/>
                    </a:lnTo>
                    <a:lnTo>
                      <a:pt x="903" y="1297"/>
                    </a:lnTo>
                    <a:lnTo>
                      <a:pt x="907" y="1303"/>
                    </a:lnTo>
                    <a:lnTo>
                      <a:pt x="911" y="1311"/>
                    </a:lnTo>
                    <a:lnTo>
                      <a:pt x="915" y="1317"/>
                    </a:lnTo>
                    <a:lnTo>
                      <a:pt x="919" y="1328"/>
                    </a:lnTo>
                    <a:lnTo>
                      <a:pt x="923" y="1333"/>
                    </a:lnTo>
                    <a:lnTo>
                      <a:pt x="927" y="1343"/>
                    </a:lnTo>
                    <a:lnTo>
                      <a:pt x="931" y="1351"/>
                    </a:lnTo>
                    <a:lnTo>
                      <a:pt x="935" y="1359"/>
                    </a:lnTo>
                    <a:lnTo>
                      <a:pt x="939" y="1364"/>
                    </a:lnTo>
                    <a:lnTo>
                      <a:pt x="943" y="1374"/>
                    </a:lnTo>
                    <a:lnTo>
                      <a:pt x="947" y="1379"/>
                    </a:lnTo>
                    <a:lnTo>
                      <a:pt x="951" y="1388"/>
                    </a:lnTo>
                    <a:lnTo>
                      <a:pt x="955" y="1397"/>
                    </a:lnTo>
                    <a:lnTo>
                      <a:pt x="958" y="1405"/>
                    </a:lnTo>
                    <a:lnTo>
                      <a:pt x="962" y="1414"/>
                    </a:lnTo>
                    <a:lnTo>
                      <a:pt x="966" y="1420"/>
                    </a:lnTo>
                    <a:lnTo>
                      <a:pt x="970" y="1431"/>
                    </a:lnTo>
                    <a:lnTo>
                      <a:pt x="974" y="1437"/>
                    </a:lnTo>
                    <a:lnTo>
                      <a:pt x="978" y="1444"/>
                    </a:lnTo>
                    <a:lnTo>
                      <a:pt x="982" y="1456"/>
                    </a:lnTo>
                    <a:lnTo>
                      <a:pt x="986" y="1459"/>
                    </a:lnTo>
                    <a:lnTo>
                      <a:pt x="990" y="1466"/>
                    </a:lnTo>
                    <a:lnTo>
                      <a:pt x="994" y="1477"/>
                    </a:lnTo>
                    <a:lnTo>
                      <a:pt x="998" y="1483"/>
                    </a:lnTo>
                    <a:lnTo>
                      <a:pt x="1002" y="1489"/>
                    </a:lnTo>
                    <a:lnTo>
                      <a:pt x="1006" y="1498"/>
                    </a:lnTo>
                    <a:lnTo>
                      <a:pt x="1010" y="1506"/>
                    </a:lnTo>
                    <a:lnTo>
                      <a:pt x="1014" y="1511"/>
                    </a:lnTo>
                    <a:lnTo>
                      <a:pt x="1018" y="1518"/>
                    </a:lnTo>
                    <a:lnTo>
                      <a:pt x="1022" y="1528"/>
                    </a:lnTo>
                    <a:lnTo>
                      <a:pt x="1026" y="1533"/>
                    </a:lnTo>
                    <a:lnTo>
                      <a:pt x="1029" y="1540"/>
                    </a:lnTo>
                    <a:lnTo>
                      <a:pt x="1033" y="1549"/>
                    </a:lnTo>
                    <a:lnTo>
                      <a:pt x="1037" y="1553"/>
                    </a:lnTo>
                    <a:lnTo>
                      <a:pt x="1041" y="1557"/>
                    </a:lnTo>
                    <a:lnTo>
                      <a:pt x="1045" y="1568"/>
                    </a:lnTo>
                    <a:lnTo>
                      <a:pt x="1049" y="1573"/>
                    </a:lnTo>
                    <a:lnTo>
                      <a:pt x="1053" y="1580"/>
                    </a:lnTo>
                    <a:lnTo>
                      <a:pt x="1057" y="1586"/>
                    </a:lnTo>
                    <a:lnTo>
                      <a:pt x="1061" y="1593"/>
                    </a:lnTo>
                    <a:lnTo>
                      <a:pt x="1065" y="1600"/>
                    </a:lnTo>
                    <a:lnTo>
                      <a:pt x="1069" y="1608"/>
                    </a:lnTo>
                    <a:lnTo>
                      <a:pt x="1073" y="1611"/>
                    </a:lnTo>
                    <a:lnTo>
                      <a:pt x="1077" y="1621"/>
                    </a:lnTo>
                    <a:lnTo>
                      <a:pt x="1081" y="1628"/>
                    </a:lnTo>
                    <a:lnTo>
                      <a:pt x="1085" y="1632"/>
                    </a:lnTo>
                    <a:lnTo>
                      <a:pt x="1089" y="1637"/>
                    </a:lnTo>
                    <a:lnTo>
                      <a:pt x="1093" y="1643"/>
                    </a:lnTo>
                    <a:lnTo>
                      <a:pt x="1096" y="1650"/>
                    </a:lnTo>
                    <a:lnTo>
                      <a:pt x="1100" y="1661"/>
                    </a:lnTo>
                    <a:lnTo>
                      <a:pt x="1104" y="1662"/>
                    </a:lnTo>
                    <a:lnTo>
                      <a:pt x="1108" y="1669"/>
                    </a:lnTo>
                    <a:lnTo>
                      <a:pt x="1112" y="1675"/>
                    </a:lnTo>
                    <a:lnTo>
                      <a:pt x="1116" y="1682"/>
                    </a:lnTo>
                    <a:lnTo>
                      <a:pt x="1120" y="1685"/>
                    </a:lnTo>
                    <a:lnTo>
                      <a:pt x="1124" y="1691"/>
                    </a:lnTo>
                    <a:lnTo>
                      <a:pt x="1128" y="1696"/>
                    </a:lnTo>
                    <a:lnTo>
                      <a:pt x="1132" y="1702"/>
                    </a:lnTo>
                    <a:lnTo>
                      <a:pt x="1136" y="1709"/>
                    </a:lnTo>
                    <a:lnTo>
                      <a:pt x="1140" y="1712"/>
                    </a:lnTo>
                    <a:lnTo>
                      <a:pt x="1144" y="1719"/>
                    </a:lnTo>
                    <a:lnTo>
                      <a:pt x="1148" y="1725"/>
                    </a:lnTo>
                    <a:lnTo>
                      <a:pt x="1152" y="1729"/>
                    </a:lnTo>
                    <a:lnTo>
                      <a:pt x="1156" y="1737"/>
                    </a:lnTo>
                    <a:lnTo>
                      <a:pt x="1160" y="1740"/>
                    </a:lnTo>
                    <a:lnTo>
                      <a:pt x="1164" y="1746"/>
                    </a:lnTo>
                    <a:lnTo>
                      <a:pt x="1167" y="1751"/>
                    </a:lnTo>
                    <a:lnTo>
                      <a:pt x="1171" y="1755"/>
                    </a:lnTo>
                    <a:lnTo>
                      <a:pt x="1175" y="1760"/>
                    </a:lnTo>
                    <a:lnTo>
                      <a:pt x="1179" y="1765"/>
                    </a:lnTo>
                    <a:lnTo>
                      <a:pt x="1183" y="1768"/>
                    </a:lnTo>
                    <a:lnTo>
                      <a:pt x="1187" y="1771"/>
                    </a:lnTo>
                    <a:lnTo>
                      <a:pt x="1191" y="1777"/>
                    </a:lnTo>
                    <a:lnTo>
                      <a:pt x="1195" y="1784"/>
                    </a:lnTo>
                    <a:lnTo>
                      <a:pt x="1199" y="1788"/>
                    </a:lnTo>
                    <a:lnTo>
                      <a:pt x="1203" y="1792"/>
                    </a:lnTo>
                    <a:lnTo>
                      <a:pt x="1207" y="1796"/>
                    </a:lnTo>
                    <a:lnTo>
                      <a:pt x="1211" y="1798"/>
                    </a:lnTo>
                    <a:lnTo>
                      <a:pt x="1215" y="1802"/>
                    </a:lnTo>
                    <a:lnTo>
                      <a:pt x="1219" y="1808"/>
                    </a:lnTo>
                    <a:lnTo>
                      <a:pt x="1223" y="1813"/>
                    </a:lnTo>
                    <a:lnTo>
                      <a:pt x="1227" y="1813"/>
                    </a:lnTo>
                    <a:lnTo>
                      <a:pt x="1231" y="1816"/>
                    </a:lnTo>
                    <a:lnTo>
                      <a:pt x="1234" y="1825"/>
                    </a:lnTo>
                    <a:lnTo>
                      <a:pt x="1238" y="1823"/>
                    </a:lnTo>
                    <a:lnTo>
                      <a:pt x="1242" y="1831"/>
                    </a:lnTo>
                    <a:lnTo>
                      <a:pt x="1246" y="1833"/>
                    </a:lnTo>
                    <a:lnTo>
                      <a:pt x="1250" y="1837"/>
                    </a:lnTo>
                    <a:lnTo>
                      <a:pt x="1254" y="1838"/>
                    </a:lnTo>
                    <a:lnTo>
                      <a:pt x="1258" y="1841"/>
                    </a:lnTo>
                    <a:lnTo>
                      <a:pt x="1262" y="1846"/>
                    </a:lnTo>
                    <a:lnTo>
                      <a:pt x="1266" y="1851"/>
                    </a:lnTo>
                    <a:lnTo>
                      <a:pt x="1270" y="1852"/>
                    </a:lnTo>
                    <a:lnTo>
                      <a:pt x="1274" y="1857"/>
                    </a:lnTo>
                    <a:lnTo>
                      <a:pt x="1278" y="1857"/>
                    </a:lnTo>
                    <a:lnTo>
                      <a:pt x="1282" y="1861"/>
                    </a:lnTo>
                    <a:lnTo>
                      <a:pt x="1286" y="1867"/>
                    </a:lnTo>
                    <a:lnTo>
                      <a:pt x="1290" y="1867"/>
                    </a:lnTo>
                    <a:lnTo>
                      <a:pt x="1294" y="1869"/>
                    </a:lnTo>
                    <a:lnTo>
                      <a:pt x="1298" y="1872"/>
                    </a:lnTo>
                    <a:lnTo>
                      <a:pt x="1301" y="1876"/>
                    </a:lnTo>
                    <a:lnTo>
                      <a:pt x="1305" y="1877"/>
                    </a:lnTo>
                    <a:lnTo>
                      <a:pt x="1309" y="1880"/>
                    </a:lnTo>
                    <a:lnTo>
                      <a:pt x="1313" y="1881"/>
                    </a:lnTo>
                    <a:lnTo>
                      <a:pt x="1317" y="1884"/>
                    </a:lnTo>
                    <a:lnTo>
                      <a:pt x="1321" y="1888"/>
                    </a:lnTo>
                    <a:lnTo>
                      <a:pt x="1325" y="1891"/>
                    </a:lnTo>
                    <a:lnTo>
                      <a:pt x="1329" y="1890"/>
                    </a:lnTo>
                    <a:lnTo>
                      <a:pt x="1333" y="1892"/>
                    </a:lnTo>
                    <a:lnTo>
                      <a:pt x="1337" y="1896"/>
                    </a:lnTo>
                    <a:lnTo>
                      <a:pt x="1341" y="1895"/>
                    </a:lnTo>
                    <a:lnTo>
                      <a:pt x="1345" y="1897"/>
                    </a:lnTo>
                    <a:lnTo>
                      <a:pt x="1349" y="1904"/>
                    </a:lnTo>
                    <a:lnTo>
                      <a:pt x="1353" y="1902"/>
                    </a:lnTo>
                    <a:lnTo>
                      <a:pt x="1357" y="1902"/>
                    </a:lnTo>
                    <a:lnTo>
                      <a:pt x="1361" y="1900"/>
                    </a:lnTo>
                    <a:lnTo>
                      <a:pt x="1365" y="1906"/>
                    </a:lnTo>
                    <a:lnTo>
                      <a:pt x="1369" y="1908"/>
                    </a:lnTo>
                    <a:lnTo>
                      <a:pt x="1372" y="1908"/>
                    </a:lnTo>
                    <a:lnTo>
                      <a:pt x="1376" y="1911"/>
                    </a:lnTo>
                    <a:lnTo>
                      <a:pt x="1380" y="1911"/>
                    </a:lnTo>
                    <a:lnTo>
                      <a:pt x="1384" y="1911"/>
                    </a:lnTo>
                    <a:lnTo>
                      <a:pt x="1388" y="1913"/>
                    </a:lnTo>
                    <a:lnTo>
                      <a:pt x="1392" y="1916"/>
                    </a:lnTo>
                    <a:lnTo>
                      <a:pt x="1396" y="1915"/>
                    </a:lnTo>
                    <a:lnTo>
                      <a:pt x="1400" y="1914"/>
                    </a:lnTo>
                    <a:lnTo>
                      <a:pt x="1404" y="1914"/>
                    </a:lnTo>
                    <a:lnTo>
                      <a:pt x="1408" y="1918"/>
                    </a:lnTo>
                    <a:lnTo>
                      <a:pt x="1412" y="1917"/>
                    </a:lnTo>
                    <a:lnTo>
                      <a:pt x="1416" y="1918"/>
                    </a:lnTo>
                    <a:lnTo>
                      <a:pt x="1420" y="1917"/>
                    </a:lnTo>
                    <a:lnTo>
                      <a:pt x="1424" y="1919"/>
                    </a:lnTo>
                    <a:lnTo>
                      <a:pt x="1428" y="1917"/>
                    </a:lnTo>
                    <a:lnTo>
                      <a:pt x="1432" y="1918"/>
                    </a:lnTo>
                    <a:lnTo>
                      <a:pt x="1436" y="1920"/>
                    </a:lnTo>
                    <a:lnTo>
                      <a:pt x="1439" y="1916"/>
                    </a:lnTo>
                    <a:lnTo>
                      <a:pt x="1443" y="1917"/>
                    </a:lnTo>
                    <a:lnTo>
                      <a:pt x="1447" y="1917"/>
                    </a:lnTo>
                    <a:lnTo>
                      <a:pt x="1451" y="1922"/>
                    </a:lnTo>
                    <a:lnTo>
                      <a:pt x="1455" y="1920"/>
                    </a:lnTo>
                    <a:lnTo>
                      <a:pt x="1459" y="1917"/>
                    </a:lnTo>
                    <a:lnTo>
                      <a:pt x="1463" y="1917"/>
                    </a:lnTo>
                    <a:lnTo>
                      <a:pt x="1467" y="1918"/>
                    </a:lnTo>
                    <a:lnTo>
                      <a:pt x="1471" y="1916"/>
                    </a:lnTo>
                    <a:lnTo>
                      <a:pt x="1475" y="1918"/>
                    </a:lnTo>
                    <a:lnTo>
                      <a:pt x="1479" y="1914"/>
                    </a:lnTo>
                    <a:lnTo>
                      <a:pt x="1483" y="1917"/>
                    </a:lnTo>
                    <a:lnTo>
                      <a:pt x="1487" y="1916"/>
                    </a:lnTo>
                    <a:lnTo>
                      <a:pt x="1491" y="1915"/>
                    </a:lnTo>
                    <a:lnTo>
                      <a:pt x="1495" y="1912"/>
                    </a:lnTo>
                    <a:lnTo>
                      <a:pt x="1499" y="1912"/>
                    </a:lnTo>
                    <a:lnTo>
                      <a:pt x="1503" y="1910"/>
                    </a:lnTo>
                    <a:lnTo>
                      <a:pt x="1506" y="1912"/>
                    </a:lnTo>
                    <a:lnTo>
                      <a:pt x="1510" y="1909"/>
                    </a:lnTo>
                    <a:lnTo>
                      <a:pt x="1514" y="1908"/>
                    </a:lnTo>
                    <a:lnTo>
                      <a:pt x="1518" y="1908"/>
                    </a:lnTo>
                    <a:lnTo>
                      <a:pt x="1522" y="1903"/>
                    </a:lnTo>
                    <a:lnTo>
                      <a:pt x="1526" y="1902"/>
                    </a:lnTo>
                    <a:lnTo>
                      <a:pt x="1530" y="1902"/>
                    </a:lnTo>
                    <a:lnTo>
                      <a:pt x="1534" y="1902"/>
                    </a:lnTo>
                    <a:lnTo>
                      <a:pt x="1538" y="1900"/>
                    </a:lnTo>
                    <a:lnTo>
                      <a:pt x="1542" y="1895"/>
                    </a:lnTo>
                    <a:lnTo>
                      <a:pt x="1546" y="1899"/>
                    </a:lnTo>
                    <a:lnTo>
                      <a:pt x="1550" y="1895"/>
                    </a:lnTo>
                    <a:lnTo>
                      <a:pt x="1554" y="1893"/>
                    </a:lnTo>
                    <a:lnTo>
                      <a:pt x="1558" y="1891"/>
                    </a:lnTo>
                    <a:lnTo>
                      <a:pt x="1562" y="1888"/>
                    </a:lnTo>
                    <a:lnTo>
                      <a:pt x="1566" y="1890"/>
                    </a:lnTo>
                    <a:lnTo>
                      <a:pt x="1570" y="1887"/>
                    </a:lnTo>
                    <a:lnTo>
                      <a:pt x="1574" y="1881"/>
                    </a:lnTo>
                    <a:lnTo>
                      <a:pt x="1577" y="1880"/>
                    </a:lnTo>
                    <a:lnTo>
                      <a:pt x="1581" y="1879"/>
                    </a:lnTo>
                    <a:lnTo>
                      <a:pt x="1585" y="1873"/>
                    </a:lnTo>
                    <a:lnTo>
                      <a:pt x="1589" y="1874"/>
                    </a:lnTo>
                    <a:lnTo>
                      <a:pt x="1593" y="1871"/>
                    </a:lnTo>
                    <a:lnTo>
                      <a:pt x="1597" y="1869"/>
                    </a:lnTo>
                    <a:lnTo>
                      <a:pt x="1601" y="1865"/>
                    </a:lnTo>
                    <a:lnTo>
                      <a:pt x="1605" y="1864"/>
                    </a:lnTo>
                    <a:lnTo>
                      <a:pt x="1609" y="1861"/>
                    </a:lnTo>
                    <a:lnTo>
                      <a:pt x="1613" y="1858"/>
                    </a:lnTo>
                    <a:lnTo>
                      <a:pt x="1617" y="1854"/>
                    </a:lnTo>
                    <a:lnTo>
                      <a:pt x="1621" y="1853"/>
                    </a:lnTo>
                    <a:lnTo>
                      <a:pt x="1625" y="1850"/>
                    </a:lnTo>
                    <a:lnTo>
                      <a:pt x="1629" y="1846"/>
                    </a:lnTo>
                    <a:lnTo>
                      <a:pt x="1633" y="1848"/>
                    </a:lnTo>
                    <a:lnTo>
                      <a:pt x="1637" y="1843"/>
                    </a:lnTo>
                    <a:lnTo>
                      <a:pt x="1641" y="1838"/>
                    </a:lnTo>
                    <a:lnTo>
                      <a:pt x="1644" y="1834"/>
                    </a:lnTo>
                    <a:lnTo>
                      <a:pt x="1648" y="1835"/>
                    </a:lnTo>
                    <a:lnTo>
                      <a:pt x="1652" y="1832"/>
                    </a:lnTo>
                    <a:lnTo>
                      <a:pt x="1656" y="1822"/>
                    </a:lnTo>
                    <a:lnTo>
                      <a:pt x="1660" y="1819"/>
                    </a:lnTo>
                    <a:lnTo>
                      <a:pt x="1664" y="1819"/>
                    </a:lnTo>
                    <a:lnTo>
                      <a:pt x="1668" y="1818"/>
                    </a:lnTo>
                    <a:lnTo>
                      <a:pt x="1672" y="1816"/>
                    </a:lnTo>
                    <a:lnTo>
                      <a:pt x="1676" y="1811"/>
                    </a:lnTo>
                    <a:lnTo>
                      <a:pt x="1680" y="1808"/>
                    </a:lnTo>
                    <a:lnTo>
                      <a:pt x="1684" y="1801"/>
                    </a:lnTo>
                    <a:lnTo>
                      <a:pt x="1688" y="1799"/>
                    </a:lnTo>
                    <a:lnTo>
                      <a:pt x="1692" y="1793"/>
                    </a:lnTo>
                    <a:lnTo>
                      <a:pt x="1696" y="1791"/>
                    </a:lnTo>
                    <a:lnTo>
                      <a:pt x="1700" y="1788"/>
                    </a:lnTo>
                    <a:lnTo>
                      <a:pt x="1704" y="1785"/>
                    </a:lnTo>
                    <a:lnTo>
                      <a:pt x="1708" y="1781"/>
                    </a:lnTo>
                    <a:lnTo>
                      <a:pt x="1711" y="1775"/>
                    </a:lnTo>
                    <a:lnTo>
                      <a:pt x="1715" y="1773"/>
                    </a:lnTo>
                    <a:lnTo>
                      <a:pt x="1719" y="1768"/>
                    </a:lnTo>
                    <a:lnTo>
                      <a:pt x="1723" y="1765"/>
                    </a:lnTo>
                    <a:lnTo>
                      <a:pt x="1727" y="1763"/>
                    </a:lnTo>
                    <a:lnTo>
                      <a:pt x="1731" y="1758"/>
                    </a:lnTo>
                    <a:lnTo>
                      <a:pt x="1735" y="1755"/>
                    </a:lnTo>
                    <a:lnTo>
                      <a:pt x="1739" y="1753"/>
                    </a:lnTo>
                    <a:lnTo>
                      <a:pt x="1743" y="1744"/>
                    </a:lnTo>
                    <a:lnTo>
                      <a:pt x="1747" y="1741"/>
                    </a:lnTo>
                    <a:lnTo>
                      <a:pt x="1751" y="1736"/>
                    </a:lnTo>
                    <a:lnTo>
                      <a:pt x="1755" y="1731"/>
                    </a:lnTo>
                    <a:lnTo>
                      <a:pt x="1759" y="1730"/>
                    </a:lnTo>
                    <a:lnTo>
                      <a:pt x="1763" y="1722"/>
                    </a:lnTo>
                    <a:lnTo>
                      <a:pt x="1767" y="1718"/>
                    </a:lnTo>
                    <a:lnTo>
                      <a:pt x="1771" y="1712"/>
                    </a:lnTo>
                    <a:lnTo>
                      <a:pt x="1775" y="1707"/>
                    </a:lnTo>
                    <a:lnTo>
                      <a:pt x="1779" y="1707"/>
                    </a:lnTo>
                    <a:lnTo>
                      <a:pt x="1782" y="1699"/>
                    </a:lnTo>
                    <a:lnTo>
                      <a:pt x="1786" y="1695"/>
                    </a:lnTo>
                    <a:lnTo>
                      <a:pt x="1790" y="1691"/>
                    </a:lnTo>
                    <a:lnTo>
                      <a:pt x="1794" y="1688"/>
                    </a:lnTo>
                    <a:lnTo>
                      <a:pt x="1798" y="1681"/>
                    </a:lnTo>
                    <a:lnTo>
                      <a:pt x="1802" y="1675"/>
                    </a:lnTo>
                    <a:lnTo>
                      <a:pt x="1806" y="1671"/>
                    </a:lnTo>
                    <a:lnTo>
                      <a:pt x="1810" y="1668"/>
                    </a:lnTo>
                    <a:lnTo>
                      <a:pt x="1814" y="1664"/>
                    </a:lnTo>
                    <a:lnTo>
                      <a:pt x="1818" y="1660"/>
                    </a:lnTo>
                    <a:lnTo>
                      <a:pt x="1822" y="1653"/>
                    </a:lnTo>
                    <a:lnTo>
                      <a:pt x="1826" y="1649"/>
                    </a:lnTo>
                    <a:lnTo>
                      <a:pt x="1830" y="1645"/>
                    </a:lnTo>
                    <a:lnTo>
                      <a:pt x="1834" y="1635"/>
                    </a:lnTo>
                    <a:lnTo>
                      <a:pt x="1838" y="1630"/>
                    </a:lnTo>
                    <a:lnTo>
                      <a:pt x="1842" y="1629"/>
                    </a:lnTo>
                    <a:lnTo>
                      <a:pt x="1846" y="1625"/>
                    </a:lnTo>
                    <a:lnTo>
                      <a:pt x="1849" y="1617"/>
                    </a:lnTo>
                    <a:lnTo>
                      <a:pt x="1853" y="1613"/>
                    </a:lnTo>
                    <a:lnTo>
                      <a:pt x="1857" y="1608"/>
                    </a:lnTo>
                    <a:lnTo>
                      <a:pt x="1861" y="1602"/>
                    </a:lnTo>
                    <a:lnTo>
                      <a:pt x="1865" y="1596"/>
                    </a:lnTo>
                    <a:lnTo>
                      <a:pt x="1869" y="1592"/>
                    </a:lnTo>
                    <a:lnTo>
                      <a:pt x="1873" y="1586"/>
                    </a:lnTo>
                    <a:lnTo>
                      <a:pt x="1877" y="1583"/>
                    </a:lnTo>
                    <a:lnTo>
                      <a:pt x="1881" y="1574"/>
                    </a:lnTo>
                    <a:lnTo>
                      <a:pt x="1885" y="1570"/>
                    </a:lnTo>
                    <a:lnTo>
                      <a:pt x="1889" y="1563"/>
                    </a:lnTo>
                    <a:lnTo>
                      <a:pt x="1893" y="1560"/>
                    </a:lnTo>
                    <a:lnTo>
                      <a:pt x="1897" y="1551"/>
                    </a:lnTo>
                    <a:lnTo>
                      <a:pt x="1901" y="1546"/>
                    </a:lnTo>
                    <a:lnTo>
                      <a:pt x="1905" y="1540"/>
                    </a:lnTo>
                    <a:lnTo>
                      <a:pt x="1909" y="1537"/>
                    </a:lnTo>
                    <a:lnTo>
                      <a:pt x="1913" y="1531"/>
                    </a:lnTo>
                    <a:lnTo>
                      <a:pt x="1917" y="1527"/>
                    </a:lnTo>
                    <a:lnTo>
                      <a:pt x="1920" y="1520"/>
                    </a:lnTo>
                    <a:lnTo>
                      <a:pt x="1924" y="1517"/>
                    </a:lnTo>
                    <a:lnTo>
                      <a:pt x="1928" y="1508"/>
                    </a:lnTo>
                    <a:lnTo>
                      <a:pt x="1932" y="1506"/>
                    </a:lnTo>
                    <a:lnTo>
                      <a:pt x="1936" y="1500"/>
                    </a:lnTo>
                    <a:lnTo>
                      <a:pt x="1940" y="1497"/>
                    </a:lnTo>
                    <a:lnTo>
                      <a:pt x="1944" y="1488"/>
                    </a:lnTo>
                    <a:lnTo>
                      <a:pt x="1948" y="1483"/>
                    </a:lnTo>
                    <a:lnTo>
                      <a:pt x="1952" y="1481"/>
                    </a:lnTo>
                    <a:lnTo>
                      <a:pt x="1956" y="1472"/>
                    </a:lnTo>
                    <a:lnTo>
                      <a:pt x="1960" y="1467"/>
                    </a:lnTo>
                    <a:lnTo>
                      <a:pt x="1964" y="1459"/>
                    </a:lnTo>
                    <a:lnTo>
                      <a:pt x="1968" y="1456"/>
                    </a:lnTo>
                    <a:lnTo>
                      <a:pt x="1972" y="1447"/>
                    </a:lnTo>
                    <a:lnTo>
                      <a:pt x="1976" y="1439"/>
                    </a:lnTo>
                    <a:lnTo>
                      <a:pt x="1980" y="1439"/>
                    </a:lnTo>
                    <a:lnTo>
                      <a:pt x="1984" y="1429"/>
                    </a:lnTo>
                    <a:lnTo>
                      <a:pt x="1987" y="1426"/>
                    </a:lnTo>
                    <a:lnTo>
                      <a:pt x="1991" y="1421"/>
                    </a:lnTo>
                    <a:lnTo>
                      <a:pt x="1995" y="1415"/>
                    </a:lnTo>
                    <a:lnTo>
                      <a:pt x="1999" y="1411"/>
                    </a:lnTo>
                    <a:lnTo>
                      <a:pt x="2003" y="1402"/>
                    </a:lnTo>
                    <a:lnTo>
                      <a:pt x="2007" y="1395"/>
                    </a:lnTo>
                    <a:lnTo>
                      <a:pt x="2011" y="1389"/>
                    </a:lnTo>
                    <a:lnTo>
                      <a:pt x="2015" y="1381"/>
                    </a:lnTo>
                    <a:lnTo>
                      <a:pt x="2019" y="1377"/>
                    </a:lnTo>
                    <a:lnTo>
                      <a:pt x="2023" y="1372"/>
                    </a:lnTo>
                    <a:lnTo>
                      <a:pt x="2027" y="1367"/>
                    </a:lnTo>
                    <a:lnTo>
                      <a:pt x="2031" y="1362"/>
                    </a:lnTo>
                    <a:lnTo>
                      <a:pt x="2035" y="1357"/>
                    </a:lnTo>
                    <a:lnTo>
                      <a:pt x="2039" y="1348"/>
                    </a:lnTo>
                    <a:lnTo>
                      <a:pt x="2043" y="1344"/>
                    </a:lnTo>
                    <a:lnTo>
                      <a:pt x="2047" y="1338"/>
                    </a:lnTo>
                    <a:lnTo>
                      <a:pt x="2051" y="1334"/>
                    </a:lnTo>
                    <a:lnTo>
                      <a:pt x="2054" y="1326"/>
                    </a:lnTo>
                    <a:lnTo>
                      <a:pt x="2058" y="1320"/>
                    </a:lnTo>
                    <a:lnTo>
                      <a:pt x="2062" y="1313"/>
                    </a:lnTo>
                    <a:lnTo>
                      <a:pt x="2066" y="1308"/>
                    </a:lnTo>
                    <a:lnTo>
                      <a:pt x="2070" y="1304"/>
                    </a:lnTo>
                    <a:lnTo>
                      <a:pt x="2074" y="1297"/>
                    </a:lnTo>
                    <a:lnTo>
                      <a:pt x="2078" y="1292"/>
                    </a:lnTo>
                    <a:lnTo>
                      <a:pt x="2082" y="1285"/>
                    </a:lnTo>
                    <a:lnTo>
                      <a:pt x="2086" y="1278"/>
                    </a:lnTo>
                    <a:lnTo>
                      <a:pt x="2090" y="1274"/>
                    </a:lnTo>
                    <a:lnTo>
                      <a:pt x="2094" y="1266"/>
                    </a:lnTo>
                    <a:lnTo>
                      <a:pt x="2098" y="1260"/>
                    </a:lnTo>
                    <a:lnTo>
                      <a:pt x="2102" y="1255"/>
                    </a:lnTo>
                    <a:lnTo>
                      <a:pt x="2106" y="1248"/>
                    </a:lnTo>
                    <a:lnTo>
                      <a:pt x="2110" y="1242"/>
                    </a:lnTo>
                    <a:lnTo>
                      <a:pt x="2114" y="1235"/>
                    </a:lnTo>
                    <a:lnTo>
                      <a:pt x="2118" y="1231"/>
                    </a:lnTo>
                    <a:lnTo>
                      <a:pt x="2122" y="1225"/>
                    </a:lnTo>
                    <a:lnTo>
                      <a:pt x="2125" y="1218"/>
                    </a:lnTo>
                    <a:lnTo>
                      <a:pt x="2129" y="1212"/>
                    </a:lnTo>
                    <a:lnTo>
                      <a:pt x="2133" y="1205"/>
                    </a:lnTo>
                    <a:lnTo>
                      <a:pt x="2137" y="1202"/>
                    </a:lnTo>
                    <a:lnTo>
                      <a:pt x="2141" y="1192"/>
                    </a:lnTo>
                    <a:lnTo>
                      <a:pt x="2145" y="1184"/>
                    </a:lnTo>
                    <a:lnTo>
                      <a:pt x="2149" y="1179"/>
                    </a:lnTo>
                    <a:lnTo>
                      <a:pt x="2153" y="1174"/>
                    </a:lnTo>
                    <a:lnTo>
                      <a:pt x="2157" y="1167"/>
                    </a:lnTo>
                    <a:lnTo>
                      <a:pt x="2161" y="1165"/>
                    </a:lnTo>
                    <a:lnTo>
                      <a:pt x="2165" y="1155"/>
                    </a:lnTo>
                    <a:lnTo>
                      <a:pt x="2169" y="1151"/>
                    </a:lnTo>
                    <a:lnTo>
                      <a:pt x="2173" y="1142"/>
                    </a:lnTo>
                    <a:lnTo>
                      <a:pt x="2177" y="1135"/>
                    </a:lnTo>
                    <a:lnTo>
                      <a:pt x="2181" y="1130"/>
                    </a:lnTo>
                    <a:lnTo>
                      <a:pt x="2185" y="1129"/>
                    </a:lnTo>
                    <a:lnTo>
                      <a:pt x="2189" y="1120"/>
                    </a:lnTo>
                    <a:lnTo>
                      <a:pt x="2192" y="1114"/>
                    </a:lnTo>
                    <a:lnTo>
                      <a:pt x="2196" y="1110"/>
                    </a:lnTo>
                    <a:lnTo>
                      <a:pt x="2200" y="1104"/>
                    </a:lnTo>
                    <a:lnTo>
                      <a:pt x="2204" y="1099"/>
                    </a:lnTo>
                    <a:lnTo>
                      <a:pt x="2208" y="1092"/>
                    </a:lnTo>
                    <a:lnTo>
                      <a:pt x="2212" y="1084"/>
                    </a:lnTo>
                    <a:lnTo>
                      <a:pt x="2216" y="1080"/>
                    </a:lnTo>
                    <a:lnTo>
                      <a:pt x="2220" y="1075"/>
                    </a:lnTo>
                    <a:lnTo>
                      <a:pt x="2224" y="1068"/>
                    </a:lnTo>
                    <a:lnTo>
                      <a:pt x="2228" y="1064"/>
                    </a:lnTo>
                    <a:lnTo>
                      <a:pt x="2232" y="1058"/>
                    </a:lnTo>
                    <a:lnTo>
                      <a:pt x="2236" y="1052"/>
                    </a:lnTo>
                    <a:lnTo>
                      <a:pt x="2240" y="1043"/>
                    </a:lnTo>
                    <a:lnTo>
                      <a:pt x="2244" y="1043"/>
                    </a:lnTo>
                    <a:lnTo>
                      <a:pt x="2248" y="1031"/>
                    </a:lnTo>
                    <a:lnTo>
                      <a:pt x="2252" y="1025"/>
                    </a:lnTo>
                    <a:lnTo>
                      <a:pt x="2256" y="1022"/>
                    </a:lnTo>
                    <a:lnTo>
                      <a:pt x="2259" y="1014"/>
                    </a:lnTo>
                    <a:lnTo>
                      <a:pt x="2263" y="1009"/>
                    </a:lnTo>
                    <a:lnTo>
                      <a:pt x="2267" y="1005"/>
                    </a:lnTo>
                    <a:lnTo>
                      <a:pt x="2271" y="995"/>
                    </a:lnTo>
                    <a:lnTo>
                      <a:pt x="2275" y="990"/>
                    </a:lnTo>
                    <a:lnTo>
                      <a:pt x="2279" y="981"/>
                    </a:lnTo>
                    <a:lnTo>
                      <a:pt x="2283" y="978"/>
                    </a:lnTo>
                    <a:lnTo>
                      <a:pt x="2287" y="975"/>
                    </a:lnTo>
                    <a:lnTo>
                      <a:pt x="2291" y="967"/>
                    </a:lnTo>
                    <a:lnTo>
                      <a:pt x="2295" y="962"/>
                    </a:lnTo>
                    <a:lnTo>
                      <a:pt x="2299" y="955"/>
                    </a:lnTo>
                    <a:lnTo>
                      <a:pt x="2303" y="951"/>
                    </a:lnTo>
                    <a:lnTo>
                      <a:pt x="2307" y="944"/>
                    </a:lnTo>
                    <a:lnTo>
                      <a:pt x="2311" y="939"/>
                    </a:lnTo>
                    <a:lnTo>
                      <a:pt x="2315" y="935"/>
                    </a:lnTo>
                    <a:lnTo>
                      <a:pt x="2319" y="929"/>
                    </a:lnTo>
                    <a:lnTo>
                      <a:pt x="2323" y="920"/>
                    </a:lnTo>
                    <a:lnTo>
                      <a:pt x="2327" y="916"/>
                    </a:lnTo>
                    <a:lnTo>
                      <a:pt x="2330" y="911"/>
                    </a:lnTo>
                    <a:lnTo>
                      <a:pt x="2334" y="906"/>
                    </a:lnTo>
                    <a:lnTo>
                      <a:pt x="2338" y="899"/>
                    </a:lnTo>
                    <a:lnTo>
                      <a:pt x="2342" y="891"/>
                    </a:lnTo>
                    <a:lnTo>
                      <a:pt x="2346" y="886"/>
                    </a:lnTo>
                    <a:lnTo>
                      <a:pt x="2350" y="882"/>
                    </a:lnTo>
                    <a:lnTo>
                      <a:pt x="2354" y="877"/>
                    </a:lnTo>
                    <a:lnTo>
                      <a:pt x="2358" y="872"/>
                    </a:lnTo>
                    <a:lnTo>
                      <a:pt x="2362" y="867"/>
                    </a:lnTo>
                    <a:lnTo>
                      <a:pt x="2366" y="860"/>
                    </a:lnTo>
                    <a:lnTo>
                      <a:pt x="2370" y="853"/>
                    </a:lnTo>
                    <a:lnTo>
                      <a:pt x="2374" y="850"/>
                    </a:lnTo>
                    <a:lnTo>
                      <a:pt x="2378" y="843"/>
                    </a:lnTo>
                    <a:lnTo>
                      <a:pt x="2382" y="837"/>
                    </a:lnTo>
                    <a:lnTo>
                      <a:pt x="2386" y="832"/>
                    </a:lnTo>
                    <a:lnTo>
                      <a:pt x="2390" y="827"/>
                    </a:lnTo>
                    <a:lnTo>
                      <a:pt x="2394" y="819"/>
                    </a:lnTo>
                    <a:lnTo>
                      <a:pt x="2397" y="816"/>
                    </a:lnTo>
                    <a:lnTo>
                      <a:pt x="2401" y="810"/>
                    </a:lnTo>
                    <a:lnTo>
                      <a:pt x="2405" y="802"/>
                    </a:lnTo>
                    <a:lnTo>
                      <a:pt x="2409" y="799"/>
                    </a:lnTo>
                    <a:lnTo>
                      <a:pt x="2413" y="798"/>
                    </a:lnTo>
                    <a:lnTo>
                      <a:pt x="2417" y="786"/>
                    </a:lnTo>
                    <a:lnTo>
                      <a:pt x="2421" y="784"/>
                    </a:lnTo>
                    <a:lnTo>
                      <a:pt x="2425" y="779"/>
                    </a:lnTo>
                    <a:lnTo>
                      <a:pt x="2429" y="774"/>
                    </a:lnTo>
                    <a:lnTo>
                      <a:pt x="2433" y="769"/>
                    </a:lnTo>
                    <a:lnTo>
                      <a:pt x="2437" y="763"/>
                    </a:lnTo>
                    <a:lnTo>
                      <a:pt x="2441" y="757"/>
                    </a:lnTo>
                    <a:lnTo>
                      <a:pt x="2445" y="754"/>
                    </a:lnTo>
                    <a:lnTo>
                      <a:pt x="2449" y="751"/>
                    </a:lnTo>
                    <a:lnTo>
                      <a:pt x="2453" y="745"/>
                    </a:lnTo>
                    <a:lnTo>
                      <a:pt x="2457" y="736"/>
                    </a:lnTo>
                    <a:lnTo>
                      <a:pt x="2461" y="730"/>
                    </a:lnTo>
                    <a:lnTo>
                      <a:pt x="2465" y="726"/>
                    </a:lnTo>
                    <a:lnTo>
                      <a:pt x="2468" y="722"/>
                    </a:lnTo>
                    <a:lnTo>
                      <a:pt x="2472" y="718"/>
                    </a:lnTo>
                    <a:lnTo>
                      <a:pt x="2476" y="712"/>
                    </a:lnTo>
                    <a:lnTo>
                      <a:pt x="2480" y="706"/>
                    </a:lnTo>
                    <a:lnTo>
                      <a:pt x="2484" y="702"/>
                    </a:lnTo>
                    <a:lnTo>
                      <a:pt x="2488" y="698"/>
                    </a:lnTo>
                    <a:lnTo>
                      <a:pt x="2492" y="692"/>
                    </a:lnTo>
                    <a:lnTo>
                      <a:pt x="2496" y="687"/>
                    </a:lnTo>
                    <a:lnTo>
                      <a:pt x="2500" y="680"/>
                    </a:lnTo>
                    <a:lnTo>
                      <a:pt x="2504" y="678"/>
                    </a:lnTo>
                    <a:lnTo>
                      <a:pt x="2508" y="671"/>
                    </a:lnTo>
                    <a:lnTo>
                      <a:pt x="2512" y="668"/>
                    </a:lnTo>
                    <a:lnTo>
                      <a:pt x="2516" y="664"/>
                    </a:lnTo>
                    <a:lnTo>
                      <a:pt x="2520" y="660"/>
                    </a:lnTo>
                    <a:lnTo>
                      <a:pt x="2524" y="654"/>
                    </a:lnTo>
                    <a:lnTo>
                      <a:pt x="2528" y="652"/>
                    </a:lnTo>
                    <a:lnTo>
                      <a:pt x="2532" y="643"/>
                    </a:lnTo>
                    <a:lnTo>
                      <a:pt x="2535" y="639"/>
                    </a:lnTo>
                    <a:lnTo>
                      <a:pt x="2539" y="636"/>
                    </a:lnTo>
                    <a:lnTo>
                      <a:pt x="2543" y="626"/>
                    </a:lnTo>
                    <a:lnTo>
                      <a:pt x="2547" y="626"/>
                    </a:lnTo>
                    <a:lnTo>
                      <a:pt x="2551" y="620"/>
                    </a:lnTo>
                    <a:lnTo>
                      <a:pt x="2555" y="614"/>
                    </a:lnTo>
                    <a:lnTo>
                      <a:pt x="2559" y="611"/>
                    </a:lnTo>
                    <a:lnTo>
                      <a:pt x="2563" y="604"/>
                    </a:lnTo>
                    <a:lnTo>
                      <a:pt x="2567" y="600"/>
                    </a:lnTo>
                    <a:lnTo>
                      <a:pt x="2571" y="597"/>
                    </a:lnTo>
                    <a:lnTo>
                      <a:pt x="2575" y="588"/>
                    </a:lnTo>
                    <a:lnTo>
                      <a:pt x="2579" y="588"/>
                    </a:lnTo>
                    <a:lnTo>
                      <a:pt x="2583" y="583"/>
                    </a:lnTo>
                    <a:lnTo>
                      <a:pt x="2587" y="578"/>
                    </a:lnTo>
                    <a:lnTo>
                      <a:pt x="2591" y="574"/>
                    </a:lnTo>
                    <a:lnTo>
                      <a:pt x="2595" y="569"/>
                    </a:lnTo>
                    <a:lnTo>
                      <a:pt x="2599" y="565"/>
                    </a:lnTo>
                    <a:lnTo>
                      <a:pt x="2602" y="558"/>
                    </a:lnTo>
                    <a:lnTo>
                      <a:pt x="2606" y="556"/>
                    </a:lnTo>
                    <a:lnTo>
                      <a:pt x="2610" y="551"/>
                    </a:lnTo>
                    <a:lnTo>
                      <a:pt x="2614" y="549"/>
                    </a:lnTo>
                    <a:lnTo>
                      <a:pt x="2618" y="542"/>
                    </a:lnTo>
                    <a:lnTo>
                      <a:pt x="2622" y="536"/>
                    </a:lnTo>
                    <a:lnTo>
                      <a:pt x="2626" y="537"/>
                    </a:lnTo>
                    <a:lnTo>
                      <a:pt x="2630" y="533"/>
                    </a:lnTo>
                    <a:lnTo>
                      <a:pt x="2634" y="526"/>
                    </a:lnTo>
                    <a:lnTo>
                      <a:pt x="2638" y="521"/>
                    </a:lnTo>
                    <a:lnTo>
                      <a:pt x="2642" y="519"/>
                    </a:lnTo>
                    <a:lnTo>
                      <a:pt x="2646" y="513"/>
                    </a:lnTo>
                    <a:lnTo>
                      <a:pt x="2650" y="509"/>
                    </a:lnTo>
                    <a:lnTo>
                      <a:pt x="2654" y="506"/>
                    </a:lnTo>
                    <a:lnTo>
                      <a:pt x="2658" y="502"/>
                    </a:lnTo>
                    <a:lnTo>
                      <a:pt x="2662" y="496"/>
                    </a:lnTo>
                    <a:lnTo>
                      <a:pt x="2666" y="493"/>
                    </a:lnTo>
                    <a:lnTo>
                      <a:pt x="2670" y="488"/>
                    </a:lnTo>
                    <a:lnTo>
                      <a:pt x="2673" y="480"/>
                    </a:lnTo>
                    <a:lnTo>
                      <a:pt x="2677" y="479"/>
                    </a:lnTo>
                    <a:lnTo>
                      <a:pt x="2681" y="473"/>
                    </a:lnTo>
                    <a:lnTo>
                      <a:pt x="2685" y="470"/>
                    </a:lnTo>
                    <a:lnTo>
                      <a:pt x="2689" y="469"/>
                    </a:lnTo>
                    <a:lnTo>
                      <a:pt x="2693" y="465"/>
                    </a:lnTo>
                    <a:lnTo>
                      <a:pt x="2697" y="459"/>
                    </a:lnTo>
                    <a:lnTo>
                      <a:pt x="2701" y="456"/>
                    </a:lnTo>
                    <a:lnTo>
                      <a:pt x="2705" y="453"/>
                    </a:lnTo>
                    <a:lnTo>
                      <a:pt x="2709" y="450"/>
                    </a:lnTo>
                    <a:lnTo>
                      <a:pt x="2713" y="445"/>
                    </a:lnTo>
                    <a:lnTo>
                      <a:pt x="2717" y="442"/>
                    </a:lnTo>
                    <a:lnTo>
                      <a:pt x="2721" y="435"/>
                    </a:lnTo>
                    <a:lnTo>
                      <a:pt x="2725" y="431"/>
                    </a:lnTo>
                    <a:lnTo>
                      <a:pt x="2729" y="429"/>
                    </a:lnTo>
                    <a:lnTo>
                      <a:pt x="2733" y="429"/>
                    </a:lnTo>
                    <a:lnTo>
                      <a:pt x="2737" y="423"/>
                    </a:lnTo>
                    <a:lnTo>
                      <a:pt x="2740" y="420"/>
                    </a:lnTo>
                    <a:lnTo>
                      <a:pt x="2744" y="415"/>
                    </a:lnTo>
                    <a:lnTo>
                      <a:pt x="2748" y="411"/>
                    </a:lnTo>
                    <a:lnTo>
                      <a:pt x="2752" y="408"/>
                    </a:lnTo>
                    <a:lnTo>
                      <a:pt x="2756" y="403"/>
                    </a:lnTo>
                    <a:lnTo>
                      <a:pt x="2760" y="398"/>
                    </a:lnTo>
                    <a:lnTo>
                      <a:pt x="2764" y="398"/>
                    </a:lnTo>
                    <a:lnTo>
                      <a:pt x="2768" y="392"/>
                    </a:lnTo>
                    <a:lnTo>
                      <a:pt x="2772" y="387"/>
                    </a:lnTo>
                    <a:lnTo>
                      <a:pt x="2776" y="389"/>
                    </a:lnTo>
                    <a:lnTo>
                      <a:pt x="2780" y="382"/>
                    </a:lnTo>
                    <a:lnTo>
                      <a:pt x="2784" y="379"/>
                    </a:lnTo>
                    <a:lnTo>
                      <a:pt x="2788" y="375"/>
                    </a:lnTo>
                    <a:lnTo>
                      <a:pt x="2792" y="371"/>
                    </a:lnTo>
                    <a:lnTo>
                      <a:pt x="2796" y="370"/>
                    </a:lnTo>
                    <a:lnTo>
                      <a:pt x="2800" y="368"/>
                    </a:lnTo>
                    <a:lnTo>
                      <a:pt x="2804" y="364"/>
                    </a:lnTo>
                    <a:lnTo>
                      <a:pt x="2807" y="359"/>
                    </a:lnTo>
                    <a:lnTo>
                      <a:pt x="2811" y="356"/>
                    </a:lnTo>
                    <a:lnTo>
                      <a:pt x="2815" y="354"/>
                    </a:lnTo>
                    <a:lnTo>
                      <a:pt x="2819" y="347"/>
                    </a:lnTo>
                    <a:lnTo>
                      <a:pt x="2823" y="346"/>
                    </a:lnTo>
                    <a:lnTo>
                      <a:pt x="2827" y="346"/>
                    </a:lnTo>
                    <a:lnTo>
                      <a:pt x="2831" y="341"/>
                    </a:lnTo>
                    <a:lnTo>
                      <a:pt x="2835" y="334"/>
                    </a:lnTo>
                    <a:lnTo>
                      <a:pt x="2839" y="334"/>
                    </a:lnTo>
                    <a:lnTo>
                      <a:pt x="2843" y="330"/>
                    </a:lnTo>
                    <a:lnTo>
                      <a:pt x="2847" y="326"/>
                    </a:lnTo>
                    <a:lnTo>
                      <a:pt x="2851" y="323"/>
                    </a:lnTo>
                    <a:lnTo>
                      <a:pt x="2855" y="323"/>
                    </a:lnTo>
                    <a:lnTo>
                      <a:pt x="2859" y="316"/>
                    </a:lnTo>
                    <a:lnTo>
                      <a:pt x="2863" y="313"/>
                    </a:lnTo>
                    <a:lnTo>
                      <a:pt x="2867" y="313"/>
                    </a:lnTo>
                    <a:lnTo>
                      <a:pt x="2871" y="308"/>
                    </a:lnTo>
                    <a:lnTo>
                      <a:pt x="2875" y="304"/>
                    </a:lnTo>
                    <a:lnTo>
                      <a:pt x="2878" y="303"/>
                    </a:lnTo>
                    <a:lnTo>
                      <a:pt x="2882" y="302"/>
                    </a:lnTo>
                    <a:lnTo>
                      <a:pt x="2886" y="296"/>
                    </a:lnTo>
                    <a:lnTo>
                      <a:pt x="2890" y="296"/>
                    </a:lnTo>
                    <a:lnTo>
                      <a:pt x="2894" y="292"/>
                    </a:lnTo>
                    <a:lnTo>
                      <a:pt x="2898" y="286"/>
                    </a:lnTo>
                    <a:lnTo>
                      <a:pt x="2902" y="285"/>
                    </a:lnTo>
                    <a:lnTo>
                      <a:pt x="2906" y="284"/>
                    </a:lnTo>
                    <a:lnTo>
                      <a:pt x="2910" y="281"/>
                    </a:lnTo>
                    <a:lnTo>
                      <a:pt x="2914" y="279"/>
                    </a:lnTo>
                    <a:lnTo>
                      <a:pt x="2918" y="275"/>
                    </a:lnTo>
                    <a:lnTo>
                      <a:pt x="2922" y="271"/>
                    </a:lnTo>
                    <a:lnTo>
                      <a:pt x="2926" y="271"/>
                    </a:lnTo>
                    <a:lnTo>
                      <a:pt x="2930" y="264"/>
                    </a:lnTo>
                    <a:lnTo>
                      <a:pt x="2934" y="264"/>
                    </a:lnTo>
                    <a:lnTo>
                      <a:pt x="2938" y="261"/>
                    </a:lnTo>
                    <a:lnTo>
                      <a:pt x="2942" y="258"/>
                    </a:lnTo>
                    <a:lnTo>
                      <a:pt x="2945" y="254"/>
                    </a:lnTo>
                    <a:lnTo>
                      <a:pt x="2949" y="253"/>
                    </a:lnTo>
                    <a:lnTo>
                      <a:pt x="2953" y="248"/>
                    </a:lnTo>
                    <a:lnTo>
                      <a:pt x="2957" y="249"/>
                    </a:lnTo>
                    <a:lnTo>
                      <a:pt x="2961" y="245"/>
                    </a:lnTo>
                    <a:lnTo>
                      <a:pt x="2965" y="243"/>
                    </a:lnTo>
                    <a:lnTo>
                      <a:pt x="2969" y="242"/>
                    </a:lnTo>
                    <a:lnTo>
                      <a:pt x="2973" y="239"/>
                    </a:lnTo>
                    <a:lnTo>
                      <a:pt x="2977" y="237"/>
                    </a:lnTo>
                    <a:lnTo>
                      <a:pt x="2981" y="232"/>
                    </a:lnTo>
                    <a:lnTo>
                      <a:pt x="2985" y="230"/>
                    </a:lnTo>
                    <a:lnTo>
                      <a:pt x="2989" y="228"/>
                    </a:lnTo>
                    <a:lnTo>
                      <a:pt x="2993" y="227"/>
                    </a:lnTo>
                    <a:lnTo>
                      <a:pt x="2997" y="222"/>
                    </a:lnTo>
                    <a:lnTo>
                      <a:pt x="3001" y="221"/>
                    </a:lnTo>
                    <a:lnTo>
                      <a:pt x="3005" y="220"/>
                    </a:lnTo>
                    <a:lnTo>
                      <a:pt x="3009" y="215"/>
                    </a:lnTo>
                    <a:lnTo>
                      <a:pt x="3013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3" name="Line 3335"/>
              <p:cNvSpPr>
                <a:spLocks noChangeShapeType="1"/>
              </p:cNvSpPr>
              <p:nvPr/>
            </p:nvSpPr>
            <p:spPr bwMode="auto">
              <a:xfrm flipV="1">
                <a:off x="30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4" name="Line 3336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5" name="Line 3337"/>
              <p:cNvSpPr>
                <a:spLocks noChangeShapeType="1"/>
              </p:cNvSpPr>
              <p:nvPr/>
            </p:nvSpPr>
            <p:spPr bwMode="auto">
              <a:xfrm flipV="1"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6" name="Line 3338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7" name="Line 3339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8" name="Freeform 3340"/>
              <p:cNvSpPr>
                <a:spLocks/>
              </p:cNvSpPr>
              <p:nvPr/>
            </p:nvSpPr>
            <p:spPr bwMode="auto">
              <a:xfrm>
                <a:off x="3069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89" name="Line 3341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0" name="Line 3342"/>
              <p:cNvSpPr>
                <a:spLocks noChangeShapeType="1"/>
              </p:cNvSpPr>
              <p:nvPr/>
            </p:nvSpPr>
            <p:spPr bwMode="auto">
              <a:xfrm flipV="1"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1" name="Freeform 3343"/>
              <p:cNvSpPr>
                <a:spLocks/>
              </p:cNvSpPr>
              <p:nvPr/>
            </p:nvSpPr>
            <p:spPr bwMode="auto">
              <a:xfrm flipV="1">
                <a:off x="3077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8" y="2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4" y="3"/>
                    </a:lnTo>
                    <a:lnTo>
                      <a:pt x="8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2" name="Line 3344"/>
              <p:cNvSpPr>
                <a:spLocks noChangeShapeType="1"/>
              </p:cNvSpPr>
              <p:nvPr/>
            </p:nvSpPr>
            <p:spPr bwMode="auto">
              <a:xfrm>
                <a:off x="308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3" name="Line 3345"/>
              <p:cNvSpPr>
                <a:spLocks noChangeShapeType="1"/>
              </p:cNvSpPr>
              <p:nvPr/>
            </p:nvSpPr>
            <p:spPr bwMode="auto">
              <a:xfrm flipV="1">
                <a:off x="308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4" name="Freeform 3346"/>
              <p:cNvSpPr>
                <a:spLocks/>
              </p:cNvSpPr>
              <p:nvPr/>
            </p:nvSpPr>
            <p:spPr bwMode="auto">
              <a:xfrm flipV="1">
                <a:off x="3087" y="909"/>
                <a:ext cx="1726" cy="1106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7"/>
                  </a:cxn>
                  <a:cxn ang="0">
                    <a:pos x="138" y="34"/>
                  </a:cxn>
                  <a:cxn ang="0">
                    <a:pos x="186" y="57"/>
                  </a:cxn>
                  <a:cxn ang="0">
                    <a:pos x="233" y="92"/>
                  </a:cxn>
                  <a:cxn ang="0">
                    <a:pos x="280" y="136"/>
                  </a:cxn>
                  <a:cxn ang="0">
                    <a:pos x="327" y="186"/>
                  </a:cxn>
                  <a:cxn ang="0">
                    <a:pos x="375" y="247"/>
                  </a:cxn>
                  <a:cxn ang="0">
                    <a:pos x="422" y="315"/>
                  </a:cxn>
                  <a:cxn ang="0">
                    <a:pos x="469" y="392"/>
                  </a:cxn>
                  <a:cxn ang="0">
                    <a:pos x="517" y="483"/>
                  </a:cxn>
                  <a:cxn ang="0">
                    <a:pos x="564" y="575"/>
                  </a:cxn>
                  <a:cxn ang="0">
                    <a:pos x="611" y="674"/>
                  </a:cxn>
                  <a:cxn ang="0">
                    <a:pos x="659" y="776"/>
                  </a:cxn>
                  <a:cxn ang="0">
                    <a:pos x="706" y="886"/>
                  </a:cxn>
                  <a:cxn ang="0">
                    <a:pos x="753" y="993"/>
                  </a:cxn>
                  <a:cxn ang="0">
                    <a:pos x="801" y="1100"/>
                  </a:cxn>
                  <a:cxn ang="0">
                    <a:pos x="848" y="1210"/>
                  </a:cxn>
                  <a:cxn ang="0">
                    <a:pos x="895" y="1310"/>
                  </a:cxn>
                  <a:cxn ang="0">
                    <a:pos x="942" y="1404"/>
                  </a:cxn>
                  <a:cxn ang="0">
                    <a:pos x="990" y="1494"/>
                  </a:cxn>
                  <a:cxn ang="0">
                    <a:pos x="1037" y="1578"/>
                  </a:cxn>
                  <a:cxn ang="0">
                    <a:pos x="1084" y="1656"/>
                  </a:cxn>
                  <a:cxn ang="0">
                    <a:pos x="1132" y="1722"/>
                  </a:cxn>
                  <a:cxn ang="0">
                    <a:pos x="1179" y="1780"/>
                  </a:cxn>
                  <a:cxn ang="0">
                    <a:pos x="1226" y="1830"/>
                  </a:cxn>
                  <a:cxn ang="0">
                    <a:pos x="1274" y="1862"/>
                  </a:cxn>
                  <a:cxn ang="0">
                    <a:pos x="1321" y="1890"/>
                  </a:cxn>
                  <a:cxn ang="0">
                    <a:pos x="1368" y="1909"/>
                  </a:cxn>
                  <a:cxn ang="0">
                    <a:pos x="1416" y="1916"/>
                  </a:cxn>
                  <a:cxn ang="0">
                    <a:pos x="1463" y="1914"/>
                  </a:cxn>
                  <a:cxn ang="0">
                    <a:pos x="1510" y="1902"/>
                  </a:cxn>
                  <a:cxn ang="0">
                    <a:pos x="1558" y="1877"/>
                  </a:cxn>
                  <a:cxn ang="0">
                    <a:pos x="1605" y="1851"/>
                  </a:cxn>
                  <a:cxn ang="0">
                    <a:pos x="1652" y="1814"/>
                  </a:cxn>
                  <a:cxn ang="0">
                    <a:pos x="1699" y="1772"/>
                  </a:cxn>
                  <a:cxn ang="0">
                    <a:pos x="1747" y="1719"/>
                  </a:cxn>
                  <a:cxn ang="0">
                    <a:pos x="1794" y="1667"/>
                  </a:cxn>
                  <a:cxn ang="0">
                    <a:pos x="1841" y="1606"/>
                  </a:cxn>
                  <a:cxn ang="0">
                    <a:pos x="1889" y="1539"/>
                  </a:cxn>
                  <a:cxn ang="0">
                    <a:pos x="1936" y="1476"/>
                  </a:cxn>
                  <a:cxn ang="0">
                    <a:pos x="1983" y="1406"/>
                  </a:cxn>
                  <a:cxn ang="0">
                    <a:pos x="2031" y="1340"/>
                  </a:cxn>
                  <a:cxn ang="0">
                    <a:pos x="2078" y="1264"/>
                  </a:cxn>
                  <a:cxn ang="0">
                    <a:pos x="2125" y="1192"/>
                  </a:cxn>
                  <a:cxn ang="0">
                    <a:pos x="2173" y="1118"/>
                  </a:cxn>
                  <a:cxn ang="0">
                    <a:pos x="2220" y="1047"/>
                  </a:cxn>
                  <a:cxn ang="0">
                    <a:pos x="2267" y="976"/>
                  </a:cxn>
                  <a:cxn ang="0">
                    <a:pos x="2314" y="908"/>
                  </a:cxn>
                  <a:cxn ang="0">
                    <a:pos x="2362" y="843"/>
                  </a:cxn>
                  <a:cxn ang="0">
                    <a:pos x="2409" y="777"/>
                  </a:cxn>
                  <a:cxn ang="0">
                    <a:pos x="2456" y="716"/>
                  </a:cxn>
                  <a:cxn ang="0">
                    <a:pos x="2504" y="658"/>
                  </a:cxn>
                  <a:cxn ang="0">
                    <a:pos x="2551" y="597"/>
                  </a:cxn>
                  <a:cxn ang="0">
                    <a:pos x="2598" y="545"/>
                  </a:cxn>
                  <a:cxn ang="0">
                    <a:pos x="2646" y="496"/>
                  </a:cxn>
                  <a:cxn ang="0">
                    <a:pos x="2693" y="445"/>
                  </a:cxn>
                  <a:cxn ang="0">
                    <a:pos x="2740" y="401"/>
                  </a:cxn>
                  <a:cxn ang="0">
                    <a:pos x="2788" y="359"/>
                  </a:cxn>
                  <a:cxn ang="0">
                    <a:pos x="2835" y="323"/>
                  </a:cxn>
                  <a:cxn ang="0">
                    <a:pos x="2882" y="286"/>
                  </a:cxn>
                  <a:cxn ang="0">
                    <a:pos x="2929" y="255"/>
                  </a:cxn>
                  <a:cxn ang="0">
                    <a:pos x="2977" y="223"/>
                  </a:cxn>
                </a:cxnLst>
                <a:rect l="0" t="0" r="r" b="b"/>
                <a:pathLst>
                  <a:path w="2997" h="1920">
                    <a:moveTo>
                      <a:pt x="0" y="1"/>
                    </a:move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9"/>
                    </a:lnTo>
                    <a:lnTo>
                      <a:pt x="52" y="6"/>
                    </a:lnTo>
                    <a:lnTo>
                      <a:pt x="55" y="10"/>
                    </a:lnTo>
                    <a:lnTo>
                      <a:pt x="59" y="9"/>
                    </a:lnTo>
                    <a:lnTo>
                      <a:pt x="63" y="9"/>
                    </a:lnTo>
                    <a:lnTo>
                      <a:pt x="67" y="10"/>
                    </a:lnTo>
                    <a:lnTo>
                      <a:pt x="71" y="12"/>
                    </a:lnTo>
                    <a:lnTo>
                      <a:pt x="75" y="16"/>
                    </a:lnTo>
                    <a:lnTo>
                      <a:pt x="79" y="18"/>
                    </a:lnTo>
                    <a:lnTo>
                      <a:pt x="83" y="17"/>
                    </a:lnTo>
                    <a:lnTo>
                      <a:pt x="87" y="15"/>
                    </a:lnTo>
                    <a:lnTo>
                      <a:pt x="91" y="17"/>
                    </a:lnTo>
                    <a:lnTo>
                      <a:pt x="95" y="20"/>
                    </a:lnTo>
                    <a:lnTo>
                      <a:pt x="99" y="21"/>
                    </a:lnTo>
                    <a:lnTo>
                      <a:pt x="103" y="21"/>
                    </a:lnTo>
                    <a:lnTo>
                      <a:pt x="107" y="23"/>
                    </a:lnTo>
                    <a:lnTo>
                      <a:pt x="111" y="24"/>
                    </a:lnTo>
                    <a:lnTo>
                      <a:pt x="115" y="24"/>
                    </a:lnTo>
                    <a:lnTo>
                      <a:pt x="119" y="29"/>
                    </a:lnTo>
                    <a:lnTo>
                      <a:pt x="122" y="26"/>
                    </a:lnTo>
                    <a:lnTo>
                      <a:pt x="126" y="30"/>
                    </a:lnTo>
                    <a:lnTo>
                      <a:pt x="130" y="34"/>
                    </a:lnTo>
                    <a:lnTo>
                      <a:pt x="134" y="35"/>
                    </a:lnTo>
                    <a:lnTo>
                      <a:pt x="138" y="34"/>
                    </a:lnTo>
                    <a:lnTo>
                      <a:pt x="142" y="36"/>
                    </a:lnTo>
                    <a:lnTo>
                      <a:pt x="146" y="39"/>
                    </a:lnTo>
                    <a:lnTo>
                      <a:pt x="150" y="43"/>
                    </a:lnTo>
                    <a:lnTo>
                      <a:pt x="154" y="41"/>
                    </a:lnTo>
                    <a:lnTo>
                      <a:pt x="158" y="42"/>
                    </a:lnTo>
                    <a:lnTo>
                      <a:pt x="162" y="48"/>
                    </a:lnTo>
                    <a:lnTo>
                      <a:pt x="166" y="47"/>
                    </a:lnTo>
                    <a:lnTo>
                      <a:pt x="170" y="49"/>
                    </a:lnTo>
                    <a:lnTo>
                      <a:pt x="174" y="55"/>
                    </a:lnTo>
                    <a:lnTo>
                      <a:pt x="178" y="54"/>
                    </a:lnTo>
                    <a:lnTo>
                      <a:pt x="182" y="55"/>
                    </a:lnTo>
                    <a:lnTo>
                      <a:pt x="186" y="57"/>
                    </a:lnTo>
                    <a:lnTo>
                      <a:pt x="189" y="62"/>
                    </a:lnTo>
                    <a:lnTo>
                      <a:pt x="193" y="64"/>
                    </a:lnTo>
                    <a:lnTo>
                      <a:pt x="197" y="65"/>
                    </a:lnTo>
                    <a:lnTo>
                      <a:pt x="201" y="69"/>
                    </a:lnTo>
                    <a:lnTo>
                      <a:pt x="205" y="72"/>
                    </a:lnTo>
                    <a:lnTo>
                      <a:pt x="209" y="75"/>
                    </a:lnTo>
                    <a:lnTo>
                      <a:pt x="213" y="78"/>
                    </a:lnTo>
                    <a:lnTo>
                      <a:pt x="217" y="79"/>
                    </a:lnTo>
                    <a:lnTo>
                      <a:pt x="221" y="81"/>
                    </a:lnTo>
                    <a:lnTo>
                      <a:pt x="225" y="86"/>
                    </a:lnTo>
                    <a:lnTo>
                      <a:pt x="229" y="88"/>
                    </a:lnTo>
                    <a:lnTo>
                      <a:pt x="233" y="92"/>
                    </a:lnTo>
                    <a:lnTo>
                      <a:pt x="237" y="93"/>
                    </a:lnTo>
                    <a:lnTo>
                      <a:pt x="241" y="95"/>
                    </a:lnTo>
                    <a:lnTo>
                      <a:pt x="245" y="99"/>
                    </a:lnTo>
                    <a:lnTo>
                      <a:pt x="249" y="105"/>
                    </a:lnTo>
                    <a:lnTo>
                      <a:pt x="253" y="106"/>
                    </a:lnTo>
                    <a:lnTo>
                      <a:pt x="257" y="112"/>
                    </a:lnTo>
                    <a:lnTo>
                      <a:pt x="260" y="116"/>
                    </a:lnTo>
                    <a:lnTo>
                      <a:pt x="264" y="117"/>
                    </a:lnTo>
                    <a:lnTo>
                      <a:pt x="268" y="124"/>
                    </a:lnTo>
                    <a:lnTo>
                      <a:pt x="272" y="127"/>
                    </a:lnTo>
                    <a:lnTo>
                      <a:pt x="276" y="128"/>
                    </a:lnTo>
                    <a:lnTo>
                      <a:pt x="280" y="136"/>
                    </a:lnTo>
                    <a:lnTo>
                      <a:pt x="284" y="137"/>
                    </a:lnTo>
                    <a:lnTo>
                      <a:pt x="288" y="139"/>
                    </a:lnTo>
                    <a:lnTo>
                      <a:pt x="292" y="146"/>
                    </a:lnTo>
                    <a:lnTo>
                      <a:pt x="296" y="148"/>
                    </a:lnTo>
                    <a:lnTo>
                      <a:pt x="300" y="153"/>
                    </a:lnTo>
                    <a:lnTo>
                      <a:pt x="304" y="159"/>
                    </a:lnTo>
                    <a:lnTo>
                      <a:pt x="308" y="161"/>
                    </a:lnTo>
                    <a:lnTo>
                      <a:pt x="312" y="169"/>
                    </a:lnTo>
                    <a:lnTo>
                      <a:pt x="316" y="170"/>
                    </a:lnTo>
                    <a:lnTo>
                      <a:pt x="320" y="175"/>
                    </a:lnTo>
                    <a:lnTo>
                      <a:pt x="324" y="180"/>
                    </a:lnTo>
                    <a:lnTo>
                      <a:pt x="327" y="186"/>
                    </a:lnTo>
                    <a:lnTo>
                      <a:pt x="331" y="190"/>
                    </a:lnTo>
                    <a:lnTo>
                      <a:pt x="335" y="196"/>
                    </a:lnTo>
                    <a:lnTo>
                      <a:pt x="339" y="202"/>
                    </a:lnTo>
                    <a:lnTo>
                      <a:pt x="343" y="204"/>
                    </a:lnTo>
                    <a:lnTo>
                      <a:pt x="347" y="210"/>
                    </a:lnTo>
                    <a:lnTo>
                      <a:pt x="351" y="215"/>
                    </a:lnTo>
                    <a:lnTo>
                      <a:pt x="355" y="222"/>
                    </a:lnTo>
                    <a:lnTo>
                      <a:pt x="359" y="225"/>
                    </a:lnTo>
                    <a:lnTo>
                      <a:pt x="363" y="230"/>
                    </a:lnTo>
                    <a:lnTo>
                      <a:pt x="367" y="237"/>
                    </a:lnTo>
                    <a:lnTo>
                      <a:pt x="371" y="239"/>
                    </a:lnTo>
                    <a:lnTo>
                      <a:pt x="375" y="247"/>
                    </a:lnTo>
                    <a:lnTo>
                      <a:pt x="379" y="252"/>
                    </a:lnTo>
                    <a:lnTo>
                      <a:pt x="383" y="254"/>
                    </a:lnTo>
                    <a:lnTo>
                      <a:pt x="387" y="260"/>
                    </a:lnTo>
                    <a:lnTo>
                      <a:pt x="391" y="266"/>
                    </a:lnTo>
                    <a:lnTo>
                      <a:pt x="394" y="271"/>
                    </a:lnTo>
                    <a:lnTo>
                      <a:pt x="398" y="279"/>
                    </a:lnTo>
                    <a:lnTo>
                      <a:pt x="402" y="284"/>
                    </a:lnTo>
                    <a:lnTo>
                      <a:pt x="406" y="291"/>
                    </a:lnTo>
                    <a:lnTo>
                      <a:pt x="410" y="296"/>
                    </a:lnTo>
                    <a:lnTo>
                      <a:pt x="414" y="302"/>
                    </a:lnTo>
                    <a:lnTo>
                      <a:pt x="418" y="310"/>
                    </a:lnTo>
                    <a:lnTo>
                      <a:pt x="422" y="315"/>
                    </a:lnTo>
                    <a:lnTo>
                      <a:pt x="426" y="318"/>
                    </a:lnTo>
                    <a:lnTo>
                      <a:pt x="430" y="329"/>
                    </a:lnTo>
                    <a:lnTo>
                      <a:pt x="434" y="335"/>
                    </a:lnTo>
                    <a:lnTo>
                      <a:pt x="438" y="342"/>
                    </a:lnTo>
                    <a:lnTo>
                      <a:pt x="442" y="348"/>
                    </a:lnTo>
                    <a:lnTo>
                      <a:pt x="446" y="354"/>
                    </a:lnTo>
                    <a:lnTo>
                      <a:pt x="450" y="360"/>
                    </a:lnTo>
                    <a:lnTo>
                      <a:pt x="454" y="368"/>
                    </a:lnTo>
                    <a:lnTo>
                      <a:pt x="458" y="372"/>
                    </a:lnTo>
                    <a:lnTo>
                      <a:pt x="462" y="381"/>
                    </a:lnTo>
                    <a:lnTo>
                      <a:pt x="465" y="389"/>
                    </a:lnTo>
                    <a:lnTo>
                      <a:pt x="469" y="392"/>
                    </a:lnTo>
                    <a:lnTo>
                      <a:pt x="473" y="401"/>
                    </a:lnTo>
                    <a:lnTo>
                      <a:pt x="477" y="405"/>
                    </a:lnTo>
                    <a:lnTo>
                      <a:pt x="481" y="414"/>
                    </a:lnTo>
                    <a:lnTo>
                      <a:pt x="485" y="419"/>
                    </a:lnTo>
                    <a:lnTo>
                      <a:pt x="489" y="429"/>
                    </a:lnTo>
                    <a:lnTo>
                      <a:pt x="493" y="439"/>
                    </a:lnTo>
                    <a:lnTo>
                      <a:pt x="497" y="442"/>
                    </a:lnTo>
                    <a:lnTo>
                      <a:pt x="501" y="450"/>
                    </a:lnTo>
                    <a:lnTo>
                      <a:pt x="505" y="457"/>
                    </a:lnTo>
                    <a:lnTo>
                      <a:pt x="509" y="466"/>
                    </a:lnTo>
                    <a:lnTo>
                      <a:pt x="513" y="474"/>
                    </a:lnTo>
                    <a:lnTo>
                      <a:pt x="517" y="483"/>
                    </a:lnTo>
                    <a:lnTo>
                      <a:pt x="521" y="490"/>
                    </a:lnTo>
                    <a:lnTo>
                      <a:pt x="525" y="498"/>
                    </a:lnTo>
                    <a:lnTo>
                      <a:pt x="529" y="504"/>
                    </a:lnTo>
                    <a:lnTo>
                      <a:pt x="532" y="513"/>
                    </a:lnTo>
                    <a:lnTo>
                      <a:pt x="536" y="520"/>
                    </a:lnTo>
                    <a:lnTo>
                      <a:pt x="540" y="528"/>
                    </a:lnTo>
                    <a:lnTo>
                      <a:pt x="544" y="535"/>
                    </a:lnTo>
                    <a:lnTo>
                      <a:pt x="548" y="543"/>
                    </a:lnTo>
                    <a:lnTo>
                      <a:pt x="552" y="550"/>
                    </a:lnTo>
                    <a:lnTo>
                      <a:pt x="556" y="560"/>
                    </a:lnTo>
                    <a:lnTo>
                      <a:pt x="560" y="568"/>
                    </a:lnTo>
                    <a:lnTo>
                      <a:pt x="564" y="575"/>
                    </a:lnTo>
                    <a:lnTo>
                      <a:pt x="568" y="584"/>
                    </a:lnTo>
                    <a:lnTo>
                      <a:pt x="572" y="591"/>
                    </a:lnTo>
                    <a:lnTo>
                      <a:pt x="576" y="602"/>
                    </a:lnTo>
                    <a:lnTo>
                      <a:pt x="580" y="608"/>
                    </a:lnTo>
                    <a:lnTo>
                      <a:pt x="584" y="617"/>
                    </a:lnTo>
                    <a:lnTo>
                      <a:pt x="588" y="626"/>
                    </a:lnTo>
                    <a:lnTo>
                      <a:pt x="592" y="633"/>
                    </a:lnTo>
                    <a:lnTo>
                      <a:pt x="596" y="639"/>
                    </a:lnTo>
                    <a:lnTo>
                      <a:pt x="600" y="652"/>
                    </a:lnTo>
                    <a:lnTo>
                      <a:pt x="603" y="661"/>
                    </a:lnTo>
                    <a:lnTo>
                      <a:pt x="607" y="668"/>
                    </a:lnTo>
                    <a:lnTo>
                      <a:pt x="611" y="674"/>
                    </a:lnTo>
                    <a:lnTo>
                      <a:pt x="615" y="683"/>
                    </a:lnTo>
                    <a:lnTo>
                      <a:pt x="619" y="695"/>
                    </a:lnTo>
                    <a:lnTo>
                      <a:pt x="623" y="700"/>
                    </a:lnTo>
                    <a:lnTo>
                      <a:pt x="627" y="709"/>
                    </a:lnTo>
                    <a:lnTo>
                      <a:pt x="631" y="717"/>
                    </a:lnTo>
                    <a:lnTo>
                      <a:pt x="635" y="727"/>
                    </a:lnTo>
                    <a:lnTo>
                      <a:pt x="639" y="736"/>
                    </a:lnTo>
                    <a:lnTo>
                      <a:pt x="643" y="746"/>
                    </a:lnTo>
                    <a:lnTo>
                      <a:pt x="647" y="754"/>
                    </a:lnTo>
                    <a:lnTo>
                      <a:pt x="651" y="764"/>
                    </a:lnTo>
                    <a:lnTo>
                      <a:pt x="655" y="768"/>
                    </a:lnTo>
                    <a:lnTo>
                      <a:pt x="659" y="776"/>
                    </a:lnTo>
                    <a:lnTo>
                      <a:pt x="663" y="788"/>
                    </a:lnTo>
                    <a:lnTo>
                      <a:pt x="667" y="798"/>
                    </a:lnTo>
                    <a:lnTo>
                      <a:pt x="670" y="803"/>
                    </a:lnTo>
                    <a:lnTo>
                      <a:pt x="674" y="813"/>
                    </a:lnTo>
                    <a:lnTo>
                      <a:pt x="678" y="823"/>
                    </a:lnTo>
                    <a:lnTo>
                      <a:pt x="682" y="834"/>
                    </a:lnTo>
                    <a:lnTo>
                      <a:pt x="686" y="840"/>
                    </a:lnTo>
                    <a:lnTo>
                      <a:pt x="690" y="853"/>
                    </a:lnTo>
                    <a:lnTo>
                      <a:pt x="694" y="859"/>
                    </a:lnTo>
                    <a:lnTo>
                      <a:pt x="698" y="867"/>
                    </a:lnTo>
                    <a:lnTo>
                      <a:pt x="702" y="878"/>
                    </a:lnTo>
                    <a:lnTo>
                      <a:pt x="706" y="886"/>
                    </a:lnTo>
                    <a:lnTo>
                      <a:pt x="710" y="895"/>
                    </a:lnTo>
                    <a:lnTo>
                      <a:pt x="714" y="904"/>
                    </a:lnTo>
                    <a:lnTo>
                      <a:pt x="718" y="915"/>
                    </a:lnTo>
                    <a:lnTo>
                      <a:pt x="722" y="920"/>
                    </a:lnTo>
                    <a:lnTo>
                      <a:pt x="726" y="928"/>
                    </a:lnTo>
                    <a:lnTo>
                      <a:pt x="730" y="939"/>
                    </a:lnTo>
                    <a:lnTo>
                      <a:pt x="734" y="948"/>
                    </a:lnTo>
                    <a:lnTo>
                      <a:pt x="737" y="957"/>
                    </a:lnTo>
                    <a:lnTo>
                      <a:pt x="741" y="967"/>
                    </a:lnTo>
                    <a:lnTo>
                      <a:pt x="745" y="974"/>
                    </a:lnTo>
                    <a:lnTo>
                      <a:pt x="749" y="981"/>
                    </a:lnTo>
                    <a:lnTo>
                      <a:pt x="753" y="993"/>
                    </a:lnTo>
                    <a:lnTo>
                      <a:pt x="757" y="1000"/>
                    </a:lnTo>
                    <a:lnTo>
                      <a:pt x="761" y="1011"/>
                    </a:lnTo>
                    <a:lnTo>
                      <a:pt x="765" y="1023"/>
                    </a:lnTo>
                    <a:lnTo>
                      <a:pt x="769" y="1030"/>
                    </a:lnTo>
                    <a:lnTo>
                      <a:pt x="773" y="1035"/>
                    </a:lnTo>
                    <a:lnTo>
                      <a:pt x="777" y="1046"/>
                    </a:lnTo>
                    <a:lnTo>
                      <a:pt x="781" y="1056"/>
                    </a:lnTo>
                    <a:lnTo>
                      <a:pt x="785" y="1063"/>
                    </a:lnTo>
                    <a:lnTo>
                      <a:pt x="789" y="1073"/>
                    </a:lnTo>
                    <a:lnTo>
                      <a:pt x="793" y="1081"/>
                    </a:lnTo>
                    <a:lnTo>
                      <a:pt x="797" y="1088"/>
                    </a:lnTo>
                    <a:lnTo>
                      <a:pt x="801" y="1100"/>
                    </a:lnTo>
                    <a:lnTo>
                      <a:pt x="805" y="1109"/>
                    </a:lnTo>
                    <a:lnTo>
                      <a:pt x="808" y="1116"/>
                    </a:lnTo>
                    <a:lnTo>
                      <a:pt x="812" y="1129"/>
                    </a:lnTo>
                    <a:lnTo>
                      <a:pt x="816" y="1134"/>
                    </a:lnTo>
                    <a:lnTo>
                      <a:pt x="820" y="1144"/>
                    </a:lnTo>
                    <a:lnTo>
                      <a:pt x="824" y="1156"/>
                    </a:lnTo>
                    <a:lnTo>
                      <a:pt x="828" y="1165"/>
                    </a:lnTo>
                    <a:lnTo>
                      <a:pt x="832" y="1174"/>
                    </a:lnTo>
                    <a:lnTo>
                      <a:pt x="836" y="1181"/>
                    </a:lnTo>
                    <a:lnTo>
                      <a:pt x="840" y="1188"/>
                    </a:lnTo>
                    <a:lnTo>
                      <a:pt x="844" y="1199"/>
                    </a:lnTo>
                    <a:lnTo>
                      <a:pt x="848" y="1210"/>
                    </a:lnTo>
                    <a:lnTo>
                      <a:pt x="852" y="1213"/>
                    </a:lnTo>
                    <a:lnTo>
                      <a:pt x="856" y="1226"/>
                    </a:lnTo>
                    <a:lnTo>
                      <a:pt x="860" y="1231"/>
                    </a:lnTo>
                    <a:lnTo>
                      <a:pt x="864" y="1242"/>
                    </a:lnTo>
                    <a:lnTo>
                      <a:pt x="868" y="1250"/>
                    </a:lnTo>
                    <a:lnTo>
                      <a:pt x="872" y="1260"/>
                    </a:lnTo>
                    <a:lnTo>
                      <a:pt x="875" y="1267"/>
                    </a:lnTo>
                    <a:lnTo>
                      <a:pt x="879" y="1273"/>
                    </a:lnTo>
                    <a:lnTo>
                      <a:pt x="883" y="1283"/>
                    </a:lnTo>
                    <a:lnTo>
                      <a:pt x="887" y="1292"/>
                    </a:lnTo>
                    <a:lnTo>
                      <a:pt x="891" y="1301"/>
                    </a:lnTo>
                    <a:lnTo>
                      <a:pt x="895" y="1310"/>
                    </a:lnTo>
                    <a:lnTo>
                      <a:pt x="899" y="1315"/>
                    </a:lnTo>
                    <a:lnTo>
                      <a:pt x="903" y="1325"/>
                    </a:lnTo>
                    <a:lnTo>
                      <a:pt x="907" y="1332"/>
                    </a:lnTo>
                    <a:lnTo>
                      <a:pt x="911" y="1342"/>
                    </a:lnTo>
                    <a:lnTo>
                      <a:pt x="915" y="1349"/>
                    </a:lnTo>
                    <a:lnTo>
                      <a:pt x="919" y="1356"/>
                    </a:lnTo>
                    <a:lnTo>
                      <a:pt x="923" y="1363"/>
                    </a:lnTo>
                    <a:lnTo>
                      <a:pt x="927" y="1371"/>
                    </a:lnTo>
                    <a:lnTo>
                      <a:pt x="931" y="1383"/>
                    </a:lnTo>
                    <a:lnTo>
                      <a:pt x="935" y="1388"/>
                    </a:lnTo>
                    <a:lnTo>
                      <a:pt x="939" y="1398"/>
                    </a:lnTo>
                    <a:lnTo>
                      <a:pt x="942" y="1404"/>
                    </a:lnTo>
                    <a:lnTo>
                      <a:pt x="946" y="1412"/>
                    </a:lnTo>
                    <a:lnTo>
                      <a:pt x="950" y="1422"/>
                    </a:lnTo>
                    <a:lnTo>
                      <a:pt x="954" y="1429"/>
                    </a:lnTo>
                    <a:lnTo>
                      <a:pt x="958" y="1437"/>
                    </a:lnTo>
                    <a:lnTo>
                      <a:pt x="962" y="1444"/>
                    </a:lnTo>
                    <a:lnTo>
                      <a:pt x="966" y="1452"/>
                    </a:lnTo>
                    <a:lnTo>
                      <a:pt x="970" y="1462"/>
                    </a:lnTo>
                    <a:lnTo>
                      <a:pt x="974" y="1463"/>
                    </a:lnTo>
                    <a:lnTo>
                      <a:pt x="978" y="1473"/>
                    </a:lnTo>
                    <a:lnTo>
                      <a:pt x="982" y="1479"/>
                    </a:lnTo>
                    <a:lnTo>
                      <a:pt x="986" y="1491"/>
                    </a:lnTo>
                    <a:lnTo>
                      <a:pt x="990" y="1494"/>
                    </a:lnTo>
                    <a:lnTo>
                      <a:pt x="994" y="1502"/>
                    </a:lnTo>
                    <a:lnTo>
                      <a:pt x="998" y="1511"/>
                    </a:lnTo>
                    <a:lnTo>
                      <a:pt x="1002" y="1518"/>
                    </a:lnTo>
                    <a:lnTo>
                      <a:pt x="1006" y="1524"/>
                    </a:lnTo>
                    <a:lnTo>
                      <a:pt x="1010" y="1528"/>
                    </a:lnTo>
                    <a:lnTo>
                      <a:pt x="1013" y="1537"/>
                    </a:lnTo>
                    <a:lnTo>
                      <a:pt x="1017" y="1545"/>
                    </a:lnTo>
                    <a:lnTo>
                      <a:pt x="1021" y="1553"/>
                    </a:lnTo>
                    <a:lnTo>
                      <a:pt x="1025" y="1558"/>
                    </a:lnTo>
                    <a:lnTo>
                      <a:pt x="1029" y="1564"/>
                    </a:lnTo>
                    <a:lnTo>
                      <a:pt x="1033" y="1570"/>
                    </a:lnTo>
                    <a:lnTo>
                      <a:pt x="1037" y="1578"/>
                    </a:lnTo>
                    <a:lnTo>
                      <a:pt x="1041" y="1587"/>
                    </a:lnTo>
                    <a:lnTo>
                      <a:pt x="1045" y="1589"/>
                    </a:lnTo>
                    <a:lnTo>
                      <a:pt x="1049" y="1599"/>
                    </a:lnTo>
                    <a:lnTo>
                      <a:pt x="1053" y="1606"/>
                    </a:lnTo>
                    <a:lnTo>
                      <a:pt x="1057" y="1612"/>
                    </a:lnTo>
                    <a:lnTo>
                      <a:pt x="1061" y="1618"/>
                    </a:lnTo>
                    <a:lnTo>
                      <a:pt x="1065" y="1625"/>
                    </a:lnTo>
                    <a:lnTo>
                      <a:pt x="1069" y="1632"/>
                    </a:lnTo>
                    <a:lnTo>
                      <a:pt x="1073" y="1637"/>
                    </a:lnTo>
                    <a:lnTo>
                      <a:pt x="1077" y="1645"/>
                    </a:lnTo>
                    <a:lnTo>
                      <a:pt x="1080" y="1653"/>
                    </a:lnTo>
                    <a:lnTo>
                      <a:pt x="1084" y="1656"/>
                    </a:lnTo>
                    <a:lnTo>
                      <a:pt x="1088" y="1662"/>
                    </a:lnTo>
                    <a:lnTo>
                      <a:pt x="1092" y="1668"/>
                    </a:lnTo>
                    <a:lnTo>
                      <a:pt x="1096" y="1673"/>
                    </a:lnTo>
                    <a:lnTo>
                      <a:pt x="1100" y="1680"/>
                    </a:lnTo>
                    <a:lnTo>
                      <a:pt x="1104" y="1685"/>
                    </a:lnTo>
                    <a:lnTo>
                      <a:pt x="1108" y="1689"/>
                    </a:lnTo>
                    <a:lnTo>
                      <a:pt x="1112" y="1695"/>
                    </a:lnTo>
                    <a:lnTo>
                      <a:pt x="1116" y="1698"/>
                    </a:lnTo>
                    <a:lnTo>
                      <a:pt x="1120" y="1708"/>
                    </a:lnTo>
                    <a:lnTo>
                      <a:pt x="1124" y="1714"/>
                    </a:lnTo>
                    <a:lnTo>
                      <a:pt x="1128" y="1715"/>
                    </a:lnTo>
                    <a:lnTo>
                      <a:pt x="1132" y="1722"/>
                    </a:lnTo>
                    <a:lnTo>
                      <a:pt x="1136" y="1726"/>
                    </a:lnTo>
                    <a:lnTo>
                      <a:pt x="1140" y="1734"/>
                    </a:lnTo>
                    <a:lnTo>
                      <a:pt x="1144" y="1741"/>
                    </a:lnTo>
                    <a:lnTo>
                      <a:pt x="1148" y="1742"/>
                    </a:lnTo>
                    <a:lnTo>
                      <a:pt x="1151" y="1748"/>
                    </a:lnTo>
                    <a:lnTo>
                      <a:pt x="1155" y="1754"/>
                    </a:lnTo>
                    <a:lnTo>
                      <a:pt x="1159" y="1759"/>
                    </a:lnTo>
                    <a:lnTo>
                      <a:pt x="1163" y="1758"/>
                    </a:lnTo>
                    <a:lnTo>
                      <a:pt x="1167" y="1769"/>
                    </a:lnTo>
                    <a:lnTo>
                      <a:pt x="1171" y="1773"/>
                    </a:lnTo>
                    <a:lnTo>
                      <a:pt x="1175" y="1776"/>
                    </a:lnTo>
                    <a:lnTo>
                      <a:pt x="1179" y="1780"/>
                    </a:lnTo>
                    <a:lnTo>
                      <a:pt x="1183" y="1786"/>
                    </a:lnTo>
                    <a:lnTo>
                      <a:pt x="1187" y="1789"/>
                    </a:lnTo>
                    <a:lnTo>
                      <a:pt x="1191" y="1795"/>
                    </a:lnTo>
                    <a:lnTo>
                      <a:pt x="1195" y="1798"/>
                    </a:lnTo>
                    <a:lnTo>
                      <a:pt x="1199" y="1802"/>
                    </a:lnTo>
                    <a:lnTo>
                      <a:pt x="1203" y="1805"/>
                    </a:lnTo>
                    <a:lnTo>
                      <a:pt x="1207" y="1810"/>
                    </a:lnTo>
                    <a:lnTo>
                      <a:pt x="1211" y="1813"/>
                    </a:lnTo>
                    <a:lnTo>
                      <a:pt x="1215" y="1816"/>
                    </a:lnTo>
                    <a:lnTo>
                      <a:pt x="1218" y="1823"/>
                    </a:lnTo>
                    <a:lnTo>
                      <a:pt x="1222" y="1824"/>
                    </a:lnTo>
                    <a:lnTo>
                      <a:pt x="1226" y="1830"/>
                    </a:lnTo>
                    <a:lnTo>
                      <a:pt x="1230" y="1831"/>
                    </a:lnTo>
                    <a:lnTo>
                      <a:pt x="1234" y="1834"/>
                    </a:lnTo>
                    <a:lnTo>
                      <a:pt x="1238" y="1838"/>
                    </a:lnTo>
                    <a:lnTo>
                      <a:pt x="1242" y="1841"/>
                    </a:lnTo>
                    <a:lnTo>
                      <a:pt x="1246" y="1845"/>
                    </a:lnTo>
                    <a:lnTo>
                      <a:pt x="1250" y="1848"/>
                    </a:lnTo>
                    <a:lnTo>
                      <a:pt x="1254" y="1853"/>
                    </a:lnTo>
                    <a:lnTo>
                      <a:pt x="1258" y="1852"/>
                    </a:lnTo>
                    <a:lnTo>
                      <a:pt x="1262" y="1858"/>
                    </a:lnTo>
                    <a:lnTo>
                      <a:pt x="1266" y="1860"/>
                    </a:lnTo>
                    <a:lnTo>
                      <a:pt x="1270" y="1862"/>
                    </a:lnTo>
                    <a:lnTo>
                      <a:pt x="1274" y="1862"/>
                    </a:lnTo>
                    <a:lnTo>
                      <a:pt x="1278" y="1869"/>
                    </a:lnTo>
                    <a:lnTo>
                      <a:pt x="1282" y="1870"/>
                    </a:lnTo>
                    <a:lnTo>
                      <a:pt x="1285" y="1872"/>
                    </a:lnTo>
                    <a:lnTo>
                      <a:pt x="1289" y="1876"/>
                    </a:lnTo>
                    <a:lnTo>
                      <a:pt x="1293" y="1878"/>
                    </a:lnTo>
                    <a:lnTo>
                      <a:pt x="1297" y="1879"/>
                    </a:lnTo>
                    <a:lnTo>
                      <a:pt x="1301" y="1882"/>
                    </a:lnTo>
                    <a:lnTo>
                      <a:pt x="1305" y="1887"/>
                    </a:lnTo>
                    <a:lnTo>
                      <a:pt x="1309" y="1884"/>
                    </a:lnTo>
                    <a:lnTo>
                      <a:pt x="1313" y="1888"/>
                    </a:lnTo>
                    <a:lnTo>
                      <a:pt x="1317" y="1890"/>
                    </a:lnTo>
                    <a:lnTo>
                      <a:pt x="1321" y="1890"/>
                    </a:lnTo>
                    <a:lnTo>
                      <a:pt x="1325" y="1895"/>
                    </a:lnTo>
                    <a:lnTo>
                      <a:pt x="1329" y="1894"/>
                    </a:lnTo>
                    <a:lnTo>
                      <a:pt x="1333" y="1899"/>
                    </a:lnTo>
                    <a:lnTo>
                      <a:pt x="1337" y="1899"/>
                    </a:lnTo>
                    <a:lnTo>
                      <a:pt x="1341" y="1900"/>
                    </a:lnTo>
                    <a:lnTo>
                      <a:pt x="1345" y="1903"/>
                    </a:lnTo>
                    <a:lnTo>
                      <a:pt x="1349" y="1905"/>
                    </a:lnTo>
                    <a:lnTo>
                      <a:pt x="1353" y="1906"/>
                    </a:lnTo>
                    <a:lnTo>
                      <a:pt x="1356" y="1904"/>
                    </a:lnTo>
                    <a:lnTo>
                      <a:pt x="1360" y="1906"/>
                    </a:lnTo>
                    <a:lnTo>
                      <a:pt x="1364" y="1907"/>
                    </a:lnTo>
                    <a:lnTo>
                      <a:pt x="1368" y="1909"/>
                    </a:lnTo>
                    <a:lnTo>
                      <a:pt x="1372" y="1910"/>
                    </a:lnTo>
                    <a:lnTo>
                      <a:pt x="1376" y="1912"/>
                    </a:lnTo>
                    <a:lnTo>
                      <a:pt x="1380" y="1913"/>
                    </a:lnTo>
                    <a:lnTo>
                      <a:pt x="1384" y="1914"/>
                    </a:lnTo>
                    <a:lnTo>
                      <a:pt x="1388" y="1915"/>
                    </a:lnTo>
                    <a:lnTo>
                      <a:pt x="1392" y="1913"/>
                    </a:lnTo>
                    <a:lnTo>
                      <a:pt x="1396" y="1918"/>
                    </a:lnTo>
                    <a:lnTo>
                      <a:pt x="1400" y="1916"/>
                    </a:lnTo>
                    <a:lnTo>
                      <a:pt x="1404" y="1913"/>
                    </a:lnTo>
                    <a:lnTo>
                      <a:pt x="1408" y="1917"/>
                    </a:lnTo>
                    <a:lnTo>
                      <a:pt x="1412" y="1917"/>
                    </a:lnTo>
                    <a:lnTo>
                      <a:pt x="1416" y="1916"/>
                    </a:lnTo>
                    <a:lnTo>
                      <a:pt x="1420" y="1916"/>
                    </a:lnTo>
                    <a:lnTo>
                      <a:pt x="1423" y="1916"/>
                    </a:lnTo>
                    <a:lnTo>
                      <a:pt x="1427" y="1916"/>
                    </a:lnTo>
                    <a:lnTo>
                      <a:pt x="1431" y="1920"/>
                    </a:lnTo>
                    <a:lnTo>
                      <a:pt x="1435" y="1917"/>
                    </a:lnTo>
                    <a:lnTo>
                      <a:pt x="1439" y="1917"/>
                    </a:lnTo>
                    <a:lnTo>
                      <a:pt x="1443" y="1915"/>
                    </a:lnTo>
                    <a:lnTo>
                      <a:pt x="1447" y="1915"/>
                    </a:lnTo>
                    <a:lnTo>
                      <a:pt x="1451" y="1914"/>
                    </a:lnTo>
                    <a:lnTo>
                      <a:pt x="1455" y="1915"/>
                    </a:lnTo>
                    <a:lnTo>
                      <a:pt x="1459" y="1914"/>
                    </a:lnTo>
                    <a:lnTo>
                      <a:pt x="1463" y="1914"/>
                    </a:lnTo>
                    <a:lnTo>
                      <a:pt x="1467" y="1911"/>
                    </a:lnTo>
                    <a:lnTo>
                      <a:pt x="1471" y="1912"/>
                    </a:lnTo>
                    <a:lnTo>
                      <a:pt x="1475" y="1911"/>
                    </a:lnTo>
                    <a:lnTo>
                      <a:pt x="1479" y="1913"/>
                    </a:lnTo>
                    <a:lnTo>
                      <a:pt x="1483" y="1909"/>
                    </a:lnTo>
                    <a:lnTo>
                      <a:pt x="1487" y="1908"/>
                    </a:lnTo>
                    <a:lnTo>
                      <a:pt x="1490" y="1906"/>
                    </a:lnTo>
                    <a:lnTo>
                      <a:pt x="1494" y="1907"/>
                    </a:lnTo>
                    <a:lnTo>
                      <a:pt x="1498" y="1905"/>
                    </a:lnTo>
                    <a:lnTo>
                      <a:pt x="1502" y="1903"/>
                    </a:lnTo>
                    <a:lnTo>
                      <a:pt x="1506" y="1903"/>
                    </a:lnTo>
                    <a:lnTo>
                      <a:pt x="1510" y="1902"/>
                    </a:lnTo>
                    <a:lnTo>
                      <a:pt x="1514" y="1900"/>
                    </a:lnTo>
                    <a:lnTo>
                      <a:pt x="1518" y="1900"/>
                    </a:lnTo>
                    <a:lnTo>
                      <a:pt x="1522" y="1895"/>
                    </a:lnTo>
                    <a:lnTo>
                      <a:pt x="1526" y="1893"/>
                    </a:lnTo>
                    <a:lnTo>
                      <a:pt x="1530" y="1894"/>
                    </a:lnTo>
                    <a:lnTo>
                      <a:pt x="1534" y="1895"/>
                    </a:lnTo>
                    <a:lnTo>
                      <a:pt x="1538" y="1887"/>
                    </a:lnTo>
                    <a:lnTo>
                      <a:pt x="1542" y="1887"/>
                    </a:lnTo>
                    <a:lnTo>
                      <a:pt x="1546" y="1884"/>
                    </a:lnTo>
                    <a:lnTo>
                      <a:pt x="1550" y="1885"/>
                    </a:lnTo>
                    <a:lnTo>
                      <a:pt x="1554" y="1880"/>
                    </a:lnTo>
                    <a:lnTo>
                      <a:pt x="1558" y="1877"/>
                    </a:lnTo>
                    <a:lnTo>
                      <a:pt x="1561" y="1876"/>
                    </a:lnTo>
                    <a:lnTo>
                      <a:pt x="1565" y="1876"/>
                    </a:lnTo>
                    <a:lnTo>
                      <a:pt x="1569" y="1874"/>
                    </a:lnTo>
                    <a:lnTo>
                      <a:pt x="1573" y="1872"/>
                    </a:lnTo>
                    <a:lnTo>
                      <a:pt x="1577" y="1868"/>
                    </a:lnTo>
                    <a:lnTo>
                      <a:pt x="1581" y="1864"/>
                    </a:lnTo>
                    <a:lnTo>
                      <a:pt x="1585" y="1862"/>
                    </a:lnTo>
                    <a:lnTo>
                      <a:pt x="1589" y="1861"/>
                    </a:lnTo>
                    <a:lnTo>
                      <a:pt x="1593" y="1857"/>
                    </a:lnTo>
                    <a:lnTo>
                      <a:pt x="1597" y="1855"/>
                    </a:lnTo>
                    <a:lnTo>
                      <a:pt x="1601" y="1852"/>
                    </a:lnTo>
                    <a:lnTo>
                      <a:pt x="1605" y="1851"/>
                    </a:lnTo>
                    <a:lnTo>
                      <a:pt x="1609" y="1846"/>
                    </a:lnTo>
                    <a:lnTo>
                      <a:pt x="1613" y="1844"/>
                    </a:lnTo>
                    <a:lnTo>
                      <a:pt x="1617" y="1842"/>
                    </a:lnTo>
                    <a:lnTo>
                      <a:pt x="1621" y="1839"/>
                    </a:lnTo>
                    <a:lnTo>
                      <a:pt x="1625" y="1836"/>
                    </a:lnTo>
                    <a:lnTo>
                      <a:pt x="1628" y="1834"/>
                    </a:lnTo>
                    <a:lnTo>
                      <a:pt x="1632" y="1831"/>
                    </a:lnTo>
                    <a:lnTo>
                      <a:pt x="1636" y="1828"/>
                    </a:lnTo>
                    <a:lnTo>
                      <a:pt x="1640" y="1823"/>
                    </a:lnTo>
                    <a:lnTo>
                      <a:pt x="1644" y="1821"/>
                    </a:lnTo>
                    <a:lnTo>
                      <a:pt x="1648" y="1816"/>
                    </a:lnTo>
                    <a:lnTo>
                      <a:pt x="1652" y="1814"/>
                    </a:lnTo>
                    <a:lnTo>
                      <a:pt x="1656" y="1812"/>
                    </a:lnTo>
                    <a:lnTo>
                      <a:pt x="1660" y="1806"/>
                    </a:lnTo>
                    <a:lnTo>
                      <a:pt x="1664" y="1805"/>
                    </a:lnTo>
                    <a:lnTo>
                      <a:pt x="1668" y="1798"/>
                    </a:lnTo>
                    <a:lnTo>
                      <a:pt x="1672" y="1795"/>
                    </a:lnTo>
                    <a:lnTo>
                      <a:pt x="1676" y="1794"/>
                    </a:lnTo>
                    <a:lnTo>
                      <a:pt x="1680" y="1789"/>
                    </a:lnTo>
                    <a:lnTo>
                      <a:pt x="1684" y="1784"/>
                    </a:lnTo>
                    <a:lnTo>
                      <a:pt x="1688" y="1781"/>
                    </a:lnTo>
                    <a:lnTo>
                      <a:pt x="1692" y="1779"/>
                    </a:lnTo>
                    <a:lnTo>
                      <a:pt x="1695" y="1773"/>
                    </a:lnTo>
                    <a:lnTo>
                      <a:pt x="1699" y="1772"/>
                    </a:lnTo>
                    <a:lnTo>
                      <a:pt x="1703" y="1767"/>
                    </a:lnTo>
                    <a:lnTo>
                      <a:pt x="1707" y="1760"/>
                    </a:lnTo>
                    <a:lnTo>
                      <a:pt x="1711" y="1757"/>
                    </a:lnTo>
                    <a:lnTo>
                      <a:pt x="1715" y="1755"/>
                    </a:lnTo>
                    <a:lnTo>
                      <a:pt x="1719" y="1749"/>
                    </a:lnTo>
                    <a:lnTo>
                      <a:pt x="1723" y="1749"/>
                    </a:lnTo>
                    <a:lnTo>
                      <a:pt x="1727" y="1742"/>
                    </a:lnTo>
                    <a:lnTo>
                      <a:pt x="1731" y="1737"/>
                    </a:lnTo>
                    <a:lnTo>
                      <a:pt x="1735" y="1735"/>
                    </a:lnTo>
                    <a:lnTo>
                      <a:pt x="1739" y="1727"/>
                    </a:lnTo>
                    <a:lnTo>
                      <a:pt x="1743" y="1725"/>
                    </a:lnTo>
                    <a:lnTo>
                      <a:pt x="1747" y="1719"/>
                    </a:lnTo>
                    <a:lnTo>
                      <a:pt x="1751" y="1716"/>
                    </a:lnTo>
                    <a:lnTo>
                      <a:pt x="1755" y="1712"/>
                    </a:lnTo>
                    <a:lnTo>
                      <a:pt x="1759" y="1706"/>
                    </a:lnTo>
                    <a:lnTo>
                      <a:pt x="1763" y="1703"/>
                    </a:lnTo>
                    <a:lnTo>
                      <a:pt x="1766" y="1695"/>
                    </a:lnTo>
                    <a:lnTo>
                      <a:pt x="1770" y="1693"/>
                    </a:lnTo>
                    <a:lnTo>
                      <a:pt x="1774" y="1688"/>
                    </a:lnTo>
                    <a:lnTo>
                      <a:pt x="1778" y="1684"/>
                    </a:lnTo>
                    <a:lnTo>
                      <a:pt x="1782" y="1682"/>
                    </a:lnTo>
                    <a:lnTo>
                      <a:pt x="1786" y="1675"/>
                    </a:lnTo>
                    <a:lnTo>
                      <a:pt x="1790" y="1669"/>
                    </a:lnTo>
                    <a:lnTo>
                      <a:pt x="1794" y="1667"/>
                    </a:lnTo>
                    <a:lnTo>
                      <a:pt x="1798" y="1663"/>
                    </a:lnTo>
                    <a:lnTo>
                      <a:pt x="1802" y="1657"/>
                    </a:lnTo>
                    <a:lnTo>
                      <a:pt x="1806" y="1653"/>
                    </a:lnTo>
                    <a:lnTo>
                      <a:pt x="1810" y="1646"/>
                    </a:lnTo>
                    <a:lnTo>
                      <a:pt x="1814" y="1638"/>
                    </a:lnTo>
                    <a:lnTo>
                      <a:pt x="1818" y="1636"/>
                    </a:lnTo>
                    <a:lnTo>
                      <a:pt x="1822" y="1632"/>
                    </a:lnTo>
                    <a:lnTo>
                      <a:pt x="1826" y="1624"/>
                    </a:lnTo>
                    <a:lnTo>
                      <a:pt x="1830" y="1618"/>
                    </a:lnTo>
                    <a:lnTo>
                      <a:pt x="1833" y="1613"/>
                    </a:lnTo>
                    <a:lnTo>
                      <a:pt x="1837" y="1609"/>
                    </a:lnTo>
                    <a:lnTo>
                      <a:pt x="1841" y="1606"/>
                    </a:lnTo>
                    <a:lnTo>
                      <a:pt x="1845" y="1599"/>
                    </a:lnTo>
                    <a:lnTo>
                      <a:pt x="1849" y="1595"/>
                    </a:lnTo>
                    <a:lnTo>
                      <a:pt x="1853" y="1586"/>
                    </a:lnTo>
                    <a:lnTo>
                      <a:pt x="1857" y="1586"/>
                    </a:lnTo>
                    <a:lnTo>
                      <a:pt x="1861" y="1580"/>
                    </a:lnTo>
                    <a:lnTo>
                      <a:pt x="1865" y="1573"/>
                    </a:lnTo>
                    <a:lnTo>
                      <a:pt x="1869" y="1565"/>
                    </a:lnTo>
                    <a:lnTo>
                      <a:pt x="1873" y="1562"/>
                    </a:lnTo>
                    <a:lnTo>
                      <a:pt x="1877" y="1555"/>
                    </a:lnTo>
                    <a:lnTo>
                      <a:pt x="1881" y="1552"/>
                    </a:lnTo>
                    <a:lnTo>
                      <a:pt x="1885" y="1544"/>
                    </a:lnTo>
                    <a:lnTo>
                      <a:pt x="1889" y="1539"/>
                    </a:lnTo>
                    <a:lnTo>
                      <a:pt x="1893" y="1535"/>
                    </a:lnTo>
                    <a:lnTo>
                      <a:pt x="1897" y="1529"/>
                    </a:lnTo>
                    <a:lnTo>
                      <a:pt x="1901" y="1528"/>
                    </a:lnTo>
                    <a:lnTo>
                      <a:pt x="1904" y="1519"/>
                    </a:lnTo>
                    <a:lnTo>
                      <a:pt x="1908" y="1516"/>
                    </a:lnTo>
                    <a:lnTo>
                      <a:pt x="1912" y="1507"/>
                    </a:lnTo>
                    <a:lnTo>
                      <a:pt x="1916" y="1502"/>
                    </a:lnTo>
                    <a:lnTo>
                      <a:pt x="1920" y="1496"/>
                    </a:lnTo>
                    <a:lnTo>
                      <a:pt x="1924" y="1492"/>
                    </a:lnTo>
                    <a:lnTo>
                      <a:pt x="1928" y="1489"/>
                    </a:lnTo>
                    <a:lnTo>
                      <a:pt x="1932" y="1479"/>
                    </a:lnTo>
                    <a:lnTo>
                      <a:pt x="1936" y="1476"/>
                    </a:lnTo>
                    <a:lnTo>
                      <a:pt x="1940" y="1470"/>
                    </a:lnTo>
                    <a:lnTo>
                      <a:pt x="1944" y="1464"/>
                    </a:lnTo>
                    <a:lnTo>
                      <a:pt x="1948" y="1457"/>
                    </a:lnTo>
                    <a:lnTo>
                      <a:pt x="1952" y="1451"/>
                    </a:lnTo>
                    <a:lnTo>
                      <a:pt x="1956" y="1444"/>
                    </a:lnTo>
                    <a:lnTo>
                      <a:pt x="1960" y="1439"/>
                    </a:lnTo>
                    <a:lnTo>
                      <a:pt x="1964" y="1433"/>
                    </a:lnTo>
                    <a:lnTo>
                      <a:pt x="1968" y="1430"/>
                    </a:lnTo>
                    <a:lnTo>
                      <a:pt x="1971" y="1422"/>
                    </a:lnTo>
                    <a:lnTo>
                      <a:pt x="1975" y="1416"/>
                    </a:lnTo>
                    <a:lnTo>
                      <a:pt x="1979" y="1411"/>
                    </a:lnTo>
                    <a:lnTo>
                      <a:pt x="1983" y="1406"/>
                    </a:lnTo>
                    <a:lnTo>
                      <a:pt x="1987" y="1402"/>
                    </a:lnTo>
                    <a:lnTo>
                      <a:pt x="1991" y="1396"/>
                    </a:lnTo>
                    <a:lnTo>
                      <a:pt x="1995" y="1388"/>
                    </a:lnTo>
                    <a:lnTo>
                      <a:pt x="1999" y="1382"/>
                    </a:lnTo>
                    <a:lnTo>
                      <a:pt x="2003" y="1377"/>
                    </a:lnTo>
                    <a:lnTo>
                      <a:pt x="2007" y="1369"/>
                    </a:lnTo>
                    <a:lnTo>
                      <a:pt x="2011" y="1365"/>
                    </a:lnTo>
                    <a:lnTo>
                      <a:pt x="2015" y="1361"/>
                    </a:lnTo>
                    <a:lnTo>
                      <a:pt x="2019" y="1352"/>
                    </a:lnTo>
                    <a:lnTo>
                      <a:pt x="2023" y="1345"/>
                    </a:lnTo>
                    <a:lnTo>
                      <a:pt x="2027" y="1339"/>
                    </a:lnTo>
                    <a:lnTo>
                      <a:pt x="2031" y="1340"/>
                    </a:lnTo>
                    <a:lnTo>
                      <a:pt x="2035" y="1331"/>
                    </a:lnTo>
                    <a:lnTo>
                      <a:pt x="2038" y="1322"/>
                    </a:lnTo>
                    <a:lnTo>
                      <a:pt x="2042" y="1320"/>
                    </a:lnTo>
                    <a:lnTo>
                      <a:pt x="2046" y="1311"/>
                    </a:lnTo>
                    <a:lnTo>
                      <a:pt x="2050" y="1305"/>
                    </a:lnTo>
                    <a:lnTo>
                      <a:pt x="2054" y="1304"/>
                    </a:lnTo>
                    <a:lnTo>
                      <a:pt x="2058" y="1292"/>
                    </a:lnTo>
                    <a:lnTo>
                      <a:pt x="2062" y="1285"/>
                    </a:lnTo>
                    <a:lnTo>
                      <a:pt x="2066" y="1278"/>
                    </a:lnTo>
                    <a:lnTo>
                      <a:pt x="2070" y="1276"/>
                    </a:lnTo>
                    <a:lnTo>
                      <a:pt x="2074" y="1269"/>
                    </a:lnTo>
                    <a:lnTo>
                      <a:pt x="2078" y="1264"/>
                    </a:lnTo>
                    <a:lnTo>
                      <a:pt x="2082" y="1256"/>
                    </a:lnTo>
                    <a:lnTo>
                      <a:pt x="2086" y="1251"/>
                    </a:lnTo>
                    <a:lnTo>
                      <a:pt x="2090" y="1245"/>
                    </a:lnTo>
                    <a:lnTo>
                      <a:pt x="2094" y="1239"/>
                    </a:lnTo>
                    <a:lnTo>
                      <a:pt x="2098" y="1233"/>
                    </a:lnTo>
                    <a:lnTo>
                      <a:pt x="2102" y="1231"/>
                    </a:lnTo>
                    <a:lnTo>
                      <a:pt x="2106" y="1221"/>
                    </a:lnTo>
                    <a:lnTo>
                      <a:pt x="2109" y="1214"/>
                    </a:lnTo>
                    <a:lnTo>
                      <a:pt x="2113" y="1209"/>
                    </a:lnTo>
                    <a:lnTo>
                      <a:pt x="2117" y="1202"/>
                    </a:lnTo>
                    <a:lnTo>
                      <a:pt x="2121" y="1198"/>
                    </a:lnTo>
                    <a:lnTo>
                      <a:pt x="2125" y="1192"/>
                    </a:lnTo>
                    <a:lnTo>
                      <a:pt x="2129" y="1186"/>
                    </a:lnTo>
                    <a:lnTo>
                      <a:pt x="2133" y="1177"/>
                    </a:lnTo>
                    <a:lnTo>
                      <a:pt x="2137" y="1171"/>
                    </a:lnTo>
                    <a:lnTo>
                      <a:pt x="2141" y="1169"/>
                    </a:lnTo>
                    <a:lnTo>
                      <a:pt x="2145" y="1162"/>
                    </a:lnTo>
                    <a:lnTo>
                      <a:pt x="2149" y="1155"/>
                    </a:lnTo>
                    <a:lnTo>
                      <a:pt x="2153" y="1151"/>
                    </a:lnTo>
                    <a:lnTo>
                      <a:pt x="2157" y="1144"/>
                    </a:lnTo>
                    <a:lnTo>
                      <a:pt x="2161" y="1137"/>
                    </a:lnTo>
                    <a:lnTo>
                      <a:pt x="2165" y="1130"/>
                    </a:lnTo>
                    <a:lnTo>
                      <a:pt x="2169" y="1125"/>
                    </a:lnTo>
                    <a:lnTo>
                      <a:pt x="2173" y="1118"/>
                    </a:lnTo>
                    <a:lnTo>
                      <a:pt x="2176" y="1112"/>
                    </a:lnTo>
                    <a:lnTo>
                      <a:pt x="2180" y="1104"/>
                    </a:lnTo>
                    <a:lnTo>
                      <a:pt x="2184" y="1099"/>
                    </a:lnTo>
                    <a:lnTo>
                      <a:pt x="2188" y="1094"/>
                    </a:lnTo>
                    <a:lnTo>
                      <a:pt x="2192" y="1089"/>
                    </a:lnTo>
                    <a:lnTo>
                      <a:pt x="2196" y="1084"/>
                    </a:lnTo>
                    <a:lnTo>
                      <a:pt x="2200" y="1077"/>
                    </a:lnTo>
                    <a:lnTo>
                      <a:pt x="2204" y="1072"/>
                    </a:lnTo>
                    <a:lnTo>
                      <a:pt x="2208" y="1064"/>
                    </a:lnTo>
                    <a:lnTo>
                      <a:pt x="2212" y="1058"/>
                    </a:lnTo>
                    <a:lnTo>
                      <a:pt x="2216" y="1057"/>
                    </a:lnTo>
                    <a:lnTo>
                      <a:pt x="2220" y="1047"/>
                    </a:lnTo>
                    <a:lnTo>
                      <a:pt x="2224" y="1042"/>
                    </a:lnTo>
                    <a:lnTo>
                      <a:pt x="2228" y="1037"/>
                    </a:lnTo>
                    <a:lnTo>
                      <a:pt x="2232" y="1032"/>
                    </a:lnTo>
                    <a:lnTo>
                      <a:pt x="2236" y="1024"/>
                    </a:lnTo>
                    <a:lnTo>
                      <a:pt x="2240" y="1020"/>
                    </a:lnTo>
                    <a:lnTo>
                      <a:pt x="2243" y="1015"/>
                    </a:lnTo>
                    <a:lnTo>
                      <a:pt x="2247" y="1007"/>
                    </a:lnTo>
                    <a:lnTo>
                      <a:pt x="2251" y="1003"/>
                    </a:lnTo>
                    <a:lnTo>
                      <a:pt x="2255" y="996"/>
                    </a:lnTo>
                    <a:lnTo>
                      <a:pt x="2259" y="991"/>
                    </a:lnTo>
                    <a:lnTo>
                      <a:pt x="2263" y="986"/>
                    </a:lnTo>
                    <a:lnTo>
                      <a:pt x="2267" y="976"/>
                    </a:lnTo>
                    <a:lnTo>
                      <a:pt x="2271" y="974"/>
                    </a:lnTo>
                    <a:lnTo>
                      <a:pt x="2275" y="965"/>
                    </a:lnTo>
                    <a:lnTo>
                      <a:pt x="2279" y="963"/>
                    </a:lnTo>
                    <a:lnTo>
                      <a:pt x="2283" y="954"/>
                    </a:lnTo>
                    <a:lnTo>
                      <a:pt x="2287" y="947"/>
                    </a:lnTo>
                    <a:lnTo>
                      <a:pt x="2291" y="944"/>
                    </a:lnTo>
                    <a:lnTo>
                      <a:pt x="2295" y="936"/>
                    </a:lnTo>
                    <a:lnTo>
                      <a:pt x="2299" y="931"/>
                    </a:lnTo>
                    <a:lnTo>
                      <a:pt x="2303" y="925"/>
                    </a:lnTo>
                    <a:lnTo>
                      <a:pt x="2307" y="921"/>
                    </a:lnTo>
                    <a:lnTo>
                      <a:pt x="2311" y="914"/>
                    </a:lnTo>
                    <a:lnTo>
                      <a:pt x="2314" y="908"/>
                    </a:lnTo>
                    <a:lnTo>
                      <a:pt x="2318" y="904"/>
                    </a:lnTo>
                    <a:lnTo>
                      <a:pt x="2322" y="899"/>
                    </a:lnTo>
                    <a:lnTo>
                      <a:pt x="2326" y="889"/>
                    </a:lnTo>
                    <a:lnTo>
                      <a:pt x="2330" y="886"/>
                    </a:lnTo>
                    <a:lnTo>
                      <a:pt x="2334" y="880"/>
                    </a:lnTo>
                    <a:lnTo>
                      <a:pt x="2338" y="874"/>
                    </a:lnTo>
                    <a:lnTo>
                      <a:pt x="2342" y="872"/>
                    </a:lnTo>
                    <a:lnTo>
                      <a:pt x="2346" y="864"/>
                    </a:lnTo>
                    <a:lnTo>
                      <a:pt x="2350" y="859"/>
                    </a:lnTo>
                    <a:lnTo>
                      <a:pt x="2354" y="853"/>
                    </a:lnTo>
                    <a:lnTo>
                      <a:pt x="2358" y="850"/>
                    </a:lnTo>
                    <a:lnTo>
                      <a:pt x="2362" y="843"/>
                    </a:lnTo>
                    <a:lnTo>
                      <a:pt x="2366" y="834"/>
                    </a:lnTo>
                    <a:lnTo>
                      <a:pt x="2370" y="830"/>
                    </a:lnTo>
                    <a:lnTo>
                      <a:pt x="2374" y="828"/>
                    </a:lnTo>
                    <a:lnTo>
                      <a:pt x="2378" y="820"/>
                    </a:lnTo>
                    <a:lnTo>
                      <a:pt x="2381" y="813"/>
                    </a:lnTo>
                    <a:lnTo>
                      <a:pt x="2385" y="810"/>
                    </a:lnTo>
                    <a:lnTo>
                      <a:pt x="2389" y="805"/>
                    </a:lnTo>
                    <a:lnTo>
                      <a:pt x="2393" y="799"/>
                    </a:lnTo>
                    <a:lnTo>
                      <a:pt x="2397" y="792"/>
                    </a:lnTo>
                    <a:lnTo>
                      <a:pt x="2401" y="786"/>
                    </a:lnTo>
                    <a:lnTo>
                      <a:pt x="2405" y="785"/>
                    </a:lnTo>
                    <a:lnTo>
                      <a:pt x="2409" y="777"/>
                    </a:lnTo>
                    <a:lnTo>
                      <a:pt x="2413" y="768"/>
                    </a:lnTo>
                    <a:lnTo>
                      <a:pt x="2417" y="767"/>
                    </a:lnTo>
                    <a:lnTo>
                      <a:pt x="2421" y="758"/>
                    </a:lnTo>
                    <a:lnTo>
                      <a:pt x="2425" y="758"/>
                    </a:lnTo>
                    <a:lnTo>
                      <a:pt x="2429" y="752"/>
                    </a:lnTo>
                    <a:lnTo>
                      <a:pt x="2433" y="746"/>
                    </a:lnTo>
                    <a:lnTo>
                      <a:pt x="2437" y="739"/>
                    </a:lnTo>
                    <a:lnTo>
                      <a:pt x="2441" y="735"/>
                    </a:lnTo>
                    <a:lnTo>
                      <a:pt x="2445" y="731"/>
                    </a:lnTo>
                    <a:lnTo>
                      <a:pt x="2449" y="725"/>
                    </a:lnTo>
                    <a:lnTo>
                      <a:pt x="2452" y="721"/>
                    </a:lnTo>
                    <a:lnTo>
                      <a:pt x="2456" y="716"/>
                    </a:lnTo>
                    <a:lnTo>
                      <a:pt x="2460" y="710"/>
                    </a:lnTo>
                    <a:lnTo>
                      <a:pt x="2464" y="707"/>
                    </a:lnTo>
                    <a:lnTo>
                      <a:pt x="2468" y="700"/>
                    </a:lnTo>
                    <a:lnTo>
                      <a:pt x="2472" y="695"/>
                    </a:lnTo>
                    <a:lnTo>
                      <a:pt x="2476" y="689"/>
                    </a:lnTo>
                    <a:lnTo>
                      <a:pt x="2480" y="687"/>
                    </a:lnTo>
                    <a:lnTo>
                      <a:pt x="2484" y="681"/>
                    </a:lnTo>
                    <a:lnTo>
                      <a:pt x="2488" y="678"/>
                    </a:lnTo>
                    <a:lnTo>
                      <a:pt x="2492" y="670"/>
                    </a:lnTo>
                    <a:lnTo>
                      <a:pt x="2496" y="666"/>
                    </a:lnTo>
                    <a:lnTo>
                      <a:pt x="2500" y="661"/>
                    </a:lnTo>
                    <a:lnTo>
                      <a:pt x="2504" y="658"/>
                    </a:lnTo>
                    <a:lnTo>
                      <a:pt x="2508" y="650"/>
                    </a:lnTo>
                    <a:lnTo>
                      <a:pt x="2512" y="642"/>
                    </a:lnTo>
                    <a:lnTo>
                      <a:pt x="2516" y="641"/>
                    </a:lnTo>
                    <a:lnTo>
                      <a:pt x="2519" y="637"/>
                    </a:lnTo>
                    <a:lnTo>
                      <a:pt x="2523" y="633"/>
                    </a:lnTo>
                    <a:lnTo>
                      <a:pt x="2527" y="628"/>
                    </a:lnTo>
                    <a:lnTo>
                      <a:pt x="2531" y="623"/>
                    </a:lnTo>
                    <a:lnTo>
                      <a:pt x="2535" y="618"/>
                    </a:lnTo>
                    <a:lnTo>
                      <a:pt x="2539" y="612"/>
                    </a:lnTo>
                    <a:lnTo>
                      <a:pt x="2543" y="607"/>
                    </a:lnTo>
                    <a:lnTo>
                      <a:pt x="2547" y="606"/>
                    </a:lnTo>
                    <a:lnTo>
                      <a:pt x="2551" y="597"/>
                    </a:lnTo>
                    <a:lnTo>
                      <a:pt x="2555" y="595"/>
                    </a:lnTo>
                    <a:lnTo>
                      <a:pt x="2559" y="586"/>
                    </a:lnTo>
                    <a:lnTo>
                      <a:pt x="2563" y="584"/>
                    </a:lnTo>
                    <a:lnTo>
                      <a:pt x="2567" y="579"/>
                    </a:lnTo>
                    <a:lnTo>
                      <a:pt x="2571" y="575"/>
                    </a:lnTo>
                    <a:lnTo>
                      <a:pt x="2575" y="570"/>
                    </a:lnTo>
                    <a:lnTo>
                      <a:pt x="2579" y="567"/>
                    </a:lnTo>
                    <a:lnTo>
                      <a:pt x="2583" y="561"/>
                    </a:lnTo>
                    <a:lnTo>
                      <a:pt x="2586" y="561"/>
                    </a:lnTo>
                    <a:lnTo>
                      <a:pt x="2590" y="553"/>
                    </a:lnTo>
                    <a:lnTo>
                      <a:pt x="2594" y="550"/>
                    </a:lnTo>
                    <a:lnTo>
                      <a:pt x="2598" y="545"/>
                    </a:lnTo>
                    <a:lnTo>
                      <a:pt x="2602" y="539"/>
                    </a:lnTo>
                    <a:lnTo>
                      <a:pt x="2606" y="537"/>
                    </a:lnTo>
                    <a:lnTo>
                      <a:pt x="2610" y="536"/>
                    </a:lnTo>
                    <a:lnTo>
                      <a:pt x="2614" y="527"/>
                    </a:lnTo>
                    <a:lnTo>
                      <a:pt x="2618" y="523"/>
                    </a:lnTo>
                    <a:lnTo>
                      <a:pt x="2622" y="519"/>
                    </a:lnTo>
                    <a:lnTo>
                      <a:pt x="2626" y="513"/>
                    </a:lnTo>
                    <a:lnTo>
                      <a:pt x="2630" y="510"/>
                    </a:lnTo>
                    <a:lnTo>
                      <a:pt x="2634" y="507"/>
                    </a:lnTo>
                    <a:lnTo>
                      <a:pt x="2638" y="503"/>
                    </a:lnTo>
                    <a:lnTo>
                      <a:pt x="2642" y="498"/>
                    </a:lnTo>
                    <a:lnTo>
                      <a:pt x="2646" y="496"/>
                    </a:lnTo>
                    <a:lnTo>
                      <a:pt x="2650" y="492"/>
                    </a:lnTo>
                    <a:lnTo>
                      <a:pt x="2654" y="483"/>
                    </a:lnTo>
                    <a:lnTo>
                      <a:pt x="2657" y="485"/>
                    </a:lnTo>
                    <a:lnTo>
                      <a:pt x="2661" y="477"/>
                    </a:lnTo>
                    <a:lnTo>
                      <a:pt x="2665" y="466"/>
                    </a:lnTo>
                    <a:lnTo>
                      <a:pt x="2669" y="471"/>
                    </a:lnTo>
                    <a:lnTo>
                      <a:pt x="2673" y="467"/>
                    </a:lnTo>
                    <a:lnTo>
                      <a:pt x="2677" y="462"/>
                    </a:lnTo>
                    <a:lnTo>
                      <a:pt x="2681" y="461"/>
                    </a:lnTo>
                    <a:lnTo>
                      <a:pt x="2685" y="454"/>
                    </a:lnTo>
                    <a:lnTo>
                      <a:pt x="2689" y="452"/>
                    </a:lnTo>
                    <a:lnTo>
                      <a:pt x="2693" y="445"/>
                    </a:lnTo>
                    <a:lnTo>
                      <a:pt x="2697" y="444"/>
                    </a:lnTo>
                    <a:lnTo>
                      <a:pt x="2701" y="438"/>
                    </a:lnTo>
                    <a:lnTo>
                      <a:pt x="2705" y="431"/>
                    </a:lnTo>
                    <a:lnTo>
                      <a:pt x="2709" y="436"/>
                    </a:lnTo>
                    <a:lnTo>
                      <a:pt x="2713" y="428"/>
                    </a:lnTo>
                    <a:lnTo>
                      <a:pt x="2717" y="422"/>
                    </a:lnTo>
                    <a:lnTo>
                      <a:pt x="2721" y="418"/>
                    </a:lnTo>
                    <a:lnTo>
                      <a:pt x="2724" y="416"/>
                    </a:lnTo>
                    <a:lnTo>
                      <a:pt x="2728" y="411"/>
                    </a:lnTo>
                    <a:lnTo>
                      <a:pt x="2732" y="406"/>
                    </a:lnTo>
                    <a:lnTo>
                      <a:pt x="2736" y="403"/>
                    </a:lnTo>
                    <a:lnTo>
                      <a:pt x="2740" y="401"/>
                    </a:lnTo>
                    <a:lnTo>
                      <a:pt x="2744" y="399"/>
                    </a:lnTo>
                    <a:lnTo>
                      <a:pt x="2748" y="395"/>
                    </a:lnTo>
                    <a:lnTo>
                      <a:pt x="2752" y="393"/>
                    </a:lnTo>
                    <a:lnTo>
                      <a:pt x="2756" y="389"/>
                    </a:lnTo>
                    <a:lnTo>
                      <a:pt x="2760" y="385"/>
                    </a:lnTo>
                    <a:lnTo>
                      <a:pt x="2764" y="382"/>
                    </a:lnTo>
                    <a:lnTo>
                      <a:pt x="2768" y="378"/>
                    </a:lnTo>
                    <a:lnTo>
                      <a:pt x="2772" y="374"/>
                    </a:lnTo>
                    <a:lnTo>
                      <a:pt x="2776" y="370"/>
                    </a:lnTo>
                    <a:lnTo>
                      <a:pt x="2780" y="366"/>
                    </a:lnTo>
                    <a:lnTo>
                      <a:pt x="2784" y="364"/>
                    </a:lnTo>
                    <a:lnTo>
                      <a:pt x="2788" y="359"/>
                    </a:lnTo>
                    <a:lnTo>
                      <a:pt x="2791" y="355"/>
                    </a:lnTo>
                    <a:lnTo>
                      <a:pt x="2795" y="352"/>
                    </a:lnTo>
                    <a:lnTo>
                      <a:pt x="2799" y="349"/>
                    </a:lnTo>
                    <a:lnTo>
                      <a:pt x="2803" y="346"/>
                    </a:lnTo>
                    <a:lnTo>
                      <a:pt x="2807" y="343"/>
                    </a:lnTo>
                    <a:lnTo>
                      <a:pt x="2811" y="340"/>
                    </a:lnTo>
                    <a:lnTo>
                      <a:pt x="2815" y="338"/>
                    </a:lnTo>
                    <a:lnTo>
                      <a:pt x="2819" y="334"/>
                    </a:lnTo>
                    <a:lnTo>
                      <a:pt x="2823" y="334"/>
                    </a:lnTo>
                    <a:lnTo>
                      <a:pt x="2827" y="331"/>
                    </a:lnTo>
                    <a:lnTo>
                      <a:pt x="2831" y="326"/>
                    </a:lnTo>
                    <a:lnTo>
                      <a:pt x="2835" y="323"/>
                    </a:lnTo>
                    <a:lnTo>
                      <a:pt x="2839" y="319"/>
                    </a:lnTo>
                    <a:lnTo>
                      <a:pt x="2843" y="317"/>
                    </a:lnTo>
                    <a:lnTo>
                      <a:pt x="2847" y="310"/>
                    </a:lnTo>
                    <a:lnTo>
                      <a:pt x="2851" y="312"/>
                    </a:lnTo>
                    <a:lnTo>
                      <a:pt x="2855" y="305"/>
                    </a:lnTo>
                    <a:lnTo>
                      <a:pt x="2859" y="306"/>
                    </a:lnTo>
                    <a:lnTo>
                      <a:pt x="2862" y="300"/>
                    </a:lnTo>
                    <a:lnTo>
                      <a:pt x="2866" y="297"/>
                    </a:lnTo>
                    <a:lnTo>
                      <a:pt x="2870" y="293"/>
                    </a:lnTo>
                    <a:lnTo>
                      <a:pt x="2874" y="294"/>
                    </a:lnTo>
                    <a:lnTo>
                      <a:pt x="2878" y="290"/>
                    </a:lnTo>
                    <a:lnTo>
                      <a:pt x="2882" y="286"/>
                    </a:lnTo>
                    <a:lnTo>
                      <a:pt x="2886" y="283"/>
                    </a:lnTo>
                    <a:lnTo>
                      <a:pt x="2890" y="280"/>
                    </a:lnTo>
                    <a:lnTo>
                      <a:pt x="2894" y="279"/>
                    </a:lnTo>
                    <a:lnTo>
                      <a:pt x="2898" y="274"/>
                    </a:lnTo>
                    <a:lnTo>
                      <a:pt x="2902" y="272"/>
                    </a:lnTo>
                    <a:lnTo>
                      <a:pt x="2906" y="270"/>
                    </a:lnTo>
                    <a:lnTo>
                      <a:pt x="2910" y="265"/>
                    </a:lnTo>
                    <a:lnTo>
                      <a:pt x="2914" y="266"/>
                    </a:lnTo>
                    <a:lnTo>
                      <a:pt x="2918" y="263"/>
                    </a:lnTo>
                    <a:lnTo>
                      <a:pt x="2922" y="258"/>
                    </a:lnTo>
                    <a:lnTo>
                      <a:pt x="2926" y="254"/>
                    </a:lnTo>
                    <a:lnTo>
                      <a:pt x="2929" y="255"/>
                    </a:lnTo>
                    <a:lnTo>
                      <a:pt x="2933" y="249"/>
                    </a:lnTo>
                    <a:lnTo>
                      <a:pt x="2937" y="247"/>
                    </a:lnTo>
                    <a:lnTo>
                      <a:pt x="2941" y="245"/>
                    </a:lnTo>
                    <a:lnTo>
                      <a:pt x="2945" y="241"/>
                    </a:lnTo>
                    <a:lnTo>
                      <a:pt x="2949" y="240"/>
                    </a:lnTo>
                    <a:lnTo>
                      <a:pt x="2953" y="239"/>
                    </a:lnTo>
                    <a:lnTo>
                      <a:pt x="2957" y="235"/>
                    </a:lnTo>
                    <a:lnTo>
                      <a:pt x="2961" y="234"/>
                    </a:lnTo>
                    <a:lnTo>
                      <a:pt x="2965" y="230"/>
                    </a:lnTo>
                    <a:lnTo>
                      <a:pt x="2969" y="228"/>
                    </a:lnTo>
                    <a:lnTo>
                      <a:pt x="2973" y="229"/>
                    </a:lnTo>
                    <a:lnTo>
                      <a:pt x="2977" y="223"/>
                    </a:lnTo>
                    <a:lnTo>
                      <a:pt x="2981" y="223"/>
                    </a:lnTo>
                    <a:lnTo>
                      <a:pt x="2985" y="219"/>
                    </a:lnTo>
                    <a:lnTo>
                      <a:pt x="2989" y="218"/>
                    </a:lnTo>
                    <a:lnTo>
                      <a:pt x="2993" y="216"/>
                    </a:lnTo>
                    <a:lnTo>
                      <a:pt x="2997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5" name="Line 3347"/>
              <p:cNvSpPr>
                <a:spLocks noChangeShapeType="1"/>
              </p:cNvSpPr>
              <p:nvPr/>
            </p:nvSpPr>
            <p:spPr bwMode="auto">
              <a:xfrm flipV="1"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6" name="Line 3348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7" name="Line 3349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8" name="Line 3350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399" name="Freeform 3351"/>
              <p:cNvSpPr>
                <a:spLocks/>
              </p:cNvSpPr>
              <p:nvPr/>
            </p:nvSpPr>
            <p:spPr bwMode="auto">
              <a:xfrm>
                <a:off x="3012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0" name="Line 3352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1" name="Line 3353"/>
              <p:cNvSpPr>
                <a:spLocks noChangeShapeType="1"/>
              </p:cNvSpPr>
              <p:nvPr/>
            </p:nvSpPr>
            <p:spPr bwMode="auto">
              <a:xfrm flipV="1">
                <a:off x="302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2" name="Line 3354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3" name="Line 3355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4" name="Line 3356"/>
              <p:cNvSpPr>
                <a:spLocks noChangeShapeType="1"/>
              </p:cNvSpPr>
              <p:nvPr/>
            </p:nvSpPr>
            <p:spPr bwMode="auto">
              <a:xfrm flipV="1">
                <a:off x="30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5" name="Line 3357"/>
              <p:cNvSpPr>
                <a:spLocks noChangeShapeType="1"/>
              </p:cNvSpPr>
              <p:nvPr/>
            </p:nvSpPr>
            <p:spPr bwMode="auto">
              <a:xfrm>
                <a:off x="302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6" name="Line 3358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7" name="Line 3359"/>
              <p:cNvSpPr>
                <a:spLocks noChangeShapeType="1"/>
              </p:cNvSpPr>
              <p:nvPr/>
            </p:nvSpPr>
            <p:spPr bwMode="auto">
              <a:xfrm flipV="1">
                <a:off x="3032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8" name="Line 3360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09" name="Line 3361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0" name="Line 3362"/>
              <p:cNvSpPr>
                <a:spLocks noChangeShapeType="1"/>
              </p:cNvSpPr>
              <p:nvPr/>
            </p:nvSpPr>
            <p:spPr bwMode="auto">
              <a:xfrm flipV="1"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1" name="Freeform 3363"/>
              <p:cNvSpPr>
                <a:spLocks/>
              </p:cNvSpPr>
              <p:nvPr/>
            </p:nvSpPr>
            <p:spPr bwMode="auto">
              <a:xfrm flipV="1">
                <a:off x="3041" y="911"/>
                <a:ext cx="1772" cy="1105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99" y="5"/>
                  </a:cxn>
                  <a:cxn ang="0">
                    <a:pos x="150" y="17"/>
                  </a:cxn>
                  <a:cxn ang="0">
                    <a:pos x="201" y="34"/>
                  </a:cxn>
                  <a:cxn ang="0">
                    <a:pos x="253" y="57"/>
                  </a:cxn>
                  <a:cxn ang="0">
                    <a:pos x="304" y="93"/>
                  </a:cxn>
                  <a:cxn ang="0">
                    <a:pos x="355" y="136"/>
                  </a:cxn>
                  <a:cxn ang="0">
                    <a:pos x="406" y="190"/>
                  </a:cxn>
                  <a:cxn ang="0">
                    <a:pos x="458" y="258"/>
                  </a:cxn>
                  <a:cxn ang="0">
                    <a:pos x="509" y="333"/>
                  </a:cxn>
                  <a:cxn ang="0">
                    <a:pos x="560" y="422"/>
                  </a:cxn>
                  <a:cxn ang="0">
                    <a:pos x="611" y="521"/>
                  </a:cxn>
                  <a:cxn ang="0">
                    <a:pos x="663" y="622"/>
                  </a:cxn>
                  <a:cxn ang="0">
                    <a:pos x="714" y="735"/>
                  </a:cxn>
                  <a:cxn ang="0">
                    <a:pos x="765" y="849"/>
                  </a:cxn>
                  <a:cxn ang="0">
                    <a:pos x="816" y="963"/>
                  </a:cxn>
                  <a:cxn ang="0">
                    <a:pos x="868" y="1082"/>
                  </a:cxn>
                  <a:cxn ang="0">
                    <a:pos x="919" y="1196"/>
                  </a:cxn>
                  <a:cxn ang="0">
                    <a:pos x="970" y="1303"/>
                  </a:cxn>
                  <a:cxn ang="0">
                    <a:pos x="1021" y="1411"/>
                  </a:cxn>
                  <a:cxn ang="0">
                    <a:pos x="1073" y="1508"/>
                  </a:cxn>
                  <a:cxn ang="0">
                    <a:pos x="1124" y="1599"/>
                  </a:cxn>
                  <a:cxn ang="0">
                    <a:pos x="1175" y="1679"/>
                  </a:cxn>
                  <a:cxn ang="0">
                    <a:pos x="1227" y="1749"/>
                  </a:cxn>
                  <a:cxn ang="0">
                    <a:pos x="1278" y="1806"/>
                  </a:cxn>
                  <a:cxn ang="0">
                    <a:pos x="1329" y="1854"/>
                  </a:cxn>
                  <a:cxn ang="0">
                    <a:pos x="1380" y="1884"/>
                  </a:cxn>
                  <a:cxn ang="0">
                    <a:pos x="1432" y="1905"/>
                  </a:cxn>
                  <a:cxn ang="0">
                    <a:pos x="1483" y="1918"/>
                  </a:cxn>
                  <a:cxn ang="0">
                    <a:pos x="1534" y="1916"/>
                  </a:cxn>
                  <a:cxn ang="0">
                    <a:pos x="1585" y="1903"/>
                  </a:cxn>
                  <a:cxn ang="0">
                    <a:pos x="1637" y="1879"/>
                  </a:cxn>
                  <a:cxn ang="0">
                    <a:pos x="1688" y="1848"/>
                  </a:cxn>
                  <a:cxn ang="0">
                    <a:pos x="1739" y="1809"/>
                  </a:cxn>
                  <a:cxn ang="0">
                    <a:pos x="1790" y="1758"/>
                  </a:cxn>
                  <a:cxn ang="0">
                    <a:pos x="1842" y="1704"/>
                  </a:cxn>
                  <a:cxn ang="0">
                    <a:pos x="1893" y="1642"/>
                  </a:cxn>
                  <a:cxn ang="0">
                    <a:pos x="1944" y="1574"/>
                  </a:cxn>
                  <a:cxn ang="0">
                    <a:pos x="1995" y="1505"/>
                  </a:cxn>
                  <a:cxn ang="0">
                    <a:pos x="2047" y="1428"/>
                  </a:cxn>
                  <a:cxn ang="0">
                    <a:pos x="2098" y="1353"/>
                  </a:cxn>
                  <a:cxn ang="0">
                    <a:pos x="2149" y="1274"/>
                  </a:cxn>
                  <a:cxn ang="0">
                    <a:pos x="2200" y="1197"/>
                  </a:cxn>
                  <a:cxn ang="0">
                    <a:pos x="2252" y="1117"/>
                  </a:cxn>
                  <a:cxn ang="0">
                    <a:pos x="2303" y="1043"/>
                  </a:cxn>
                  <a:cxn ang="0">
                    <a:pos x="2354" y="967"/>
                  </a:cxn>
                  <a:cxn ang="0">
                    <a:pos x="2405" y="890"/>
                  </a:cxn>
                  <a:cxn ang="0">
                    <a:pos x="2457" y="820"/>
                  </a:cxn>
                  <a:cxn ang="0">
                    <a:pos x="2508" y="753"/>
                  </a:cxn>
                  <a:cxn ang="0">
                    <a:pos x="2559" y="686"/>
                  </a:cxn>
                  <a:cxn ang="0">
                    <a:pos x="2610" y="623"/>
                  </a:cxn>
                  <a:cxn ang="0">
                    <a:pos x="2662" y="565"/>
                  </a:cxn>
                  <a:cxn ang="0">
                    <a:pos x="2713" y="507"/>
                  </a:cxn>
                  <a:cxn ang="0">
                    <a:pos x="2764" y="458"/>
                  </a:cxn>
                  <a:cxn ang="0">
                    <a:pos x="2815" y="407"/>
                  </a:cxn>
                  <a:cxn ang="0">
                    <a:pos x="2867" y="364"/>
                  </a:cxn>
                  <a:cxn ang="0">
                    <a:pos x="2918" y="322"/>
                  </a:cxn>
                  <a:cxn ang="0">
                    <a:pos x="2969" y="284"/>
                  </a:cxn>
                  <a:cxn ang="0">
                    <a:pos x="3020" y="248"/>
                  </a:cxn>
                  <a:cxn ang="0">
                    <a:pos x="3072" y="219"/>
                  </a:cxn>
                </a:cxnLst>
                <a:rect l="0" t="0" r="r" b="b"/>
                <a:pathLst>
                  <a:path w="3076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6" y="0"/>
                    </a:lnTo>
                    <a:lnTo>
                      <a:pt x="40" y="3"/>
                    </a:lnTo>
                    <a:lnTo>
                      <a:pt x="44" y="0"/>
                    </a:lnTo>
                    <a:lnTo>
                      <a:pt x="48" y="3"/>
                    </a:lnTo>
                    <a:lnTo>
                      <a:pt x="52" y="1"/>
                    </a:lnTo>
                    <a:lnTo>
                      <a:pt x="56" y="3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1" y="3"/>
                    </a:lnTo>
                    <a:lnTo>
                      <a:pt x="75" y="6"/>
                    </a:lnTo>
                    <a:lnTo>
                      <a:pt x="79" y="3"/>
                    </a:lnTo>
                    <a:lnTo>
                      <a:pt x="83" y="5"/>
                    </a:lnTo>
                    <a:lnTo>
                      <a:pt x="87" y="7"/>
                    </a:lnTo>
                    <a:lnTo>
                      <a:pt x="91" y="7"/>
                    </a:lnTo>
                    <a:lnTo>
                      <a:pt x="95" y="6"/>
                    </a:lnTo>
                    <a:lnTo>
                      <a:pt x="99" y="5"/>
                    </a:lnTo>
                    <a:lnTo>
                      <a:pt x="103" y="8"/>
                    </a:lnTo>
                    <a:lnTo>
                      <a:pt x="107" y="7"/>
                    </a:lnTo>
                    <a:lnTo>
                      <a:pt x="111" y="9"/>
                    </a:lnTo>
                    <a:lnTo>
                      <a:pt x="115" y="10"/>
                    </a:lnTo>
                    <a:lnTo>
                      <a:pt x="119" y="9"/>
                    </a:lnTo>
                    <a:lnTo>
                      <a:pt x="123" y="11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1"/>
                    </a:lnTo>
                    <a:lnTo>
                      <a:pt x="138" y="14"/>
                    </a:lnTo>
                    <a:lnTo>
                      <a:pt x="142" y="14"/>
                    </a:lnTo>
                    <a:lnTo>
                      <a:pt x="146" y="15"/>
                    </a:lnTo>
                    <a:lnTo>
                      <a:pt x="150" y="17"/>
                    </a:lnTo>
                    <a:lnTo>
                      <a:pt x="154" y="18"/>
                    </a:lnTo>
                    <a:lnTo>
                      <a:pt x="158" y="18"/>
                    </a:lnTo>
                    <a:lnTo>
                      <a:pt x="162" y="20"/>
                    </a:lnTo>
                    <a:lnTo>
                      <a:pt x="166" y="21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8" y="25"/>
                    </a:lnTo>
                    <a:lnTo>
                      <a:pt x="182" y="25"/>
                    </a:lnTo>
                    <a:lnTo>
                      <a:pt x="186" y="29"/>
                    </a:lnTo>
                    <a:lnTo>
                      <a:pt x="190" y="30"/>
                    </a:lnTo>
                    <a:lnTo>
                      <a:pt x="194" y="31"/>
                    </a:lnTo>
                    <a:lnTo>
                      <a:pt x="198" y="34"/>
                    </a:lnTo>
                    <a:lnTo>
                      <a:pt x="201" y="34"/>
                    </a:lnTo>
                    <a:lnTo>
                      <a:pt x="205" y="36"/>
                    </a:lnTo>
                    <a:lnTo>
                      <a:pt x="209" y="36"/>
                    </a:lnTo>
                    <a:lnTo>
                      <a:pt x="213" y="38"/>
                    </a:lnTo>
                    <a:lnTo>
                      <a:pt x="217" y="39"/>
                    </a:lnTo>
                    <a:lnTo>
                      <a:pt x="221" y="42"/>
                    </a:lnTo>
                    <a:lnTo>
                      <a:pt x="225" y="44"/>
                    </a:lnTo>
                    <a:lnTo>
                      <a:pt x="229" y="45"/>
                    </a:lnTo>
                    <a:lnTo>
                      <a:pt x="233" y="48"/>
                    </a:lnTo>
                    <a:lnTo>
                      <a:pt x="237" y="48"/>
                    </a:lnTo>
                    <a:lnTo>
                      <a:pt x="241" y="51"/>
                    </a:lnTo>
                    <a:lnTo>
                      <a:pt x="245" y="54"/>
                    </a:lnTo>
                    <a:lnTo>
                      <a:pt x="249" y="56"/>
                    </a:lnTo>
                    <a:lnTo>
                      <a:pt x="253" y="57"/>
                    </a:lnTo>
                    <a:lnTo>
                      <a:pt x="257" y="59"/>
                    </a:lnTo>
                    <a:lnTo>
                      <a:pt x="261" y="62"/>
                    </a:lnTo>
                    <a:lnTo>
                      <a:pt x="265" y="66"/>
                    </a:lnTo>
                    <a:lnTo>
                      <a:pt x="268" y="67"/>
                    </a:lnTo>
                    <a:lnTo>
                      <a:pt x="272" y="69"/>
                    </a:lnTo>
                    <a:lnTo>
                      <a:pt x="276" y="72"/>
                    </a:lnTo>
                    <a:lnTo>
                      <a:pt x="280" y="74"/>
                    </a:lnTo>
                    <a:lnTo>
                      <a:pt x="284" y="76"/>
                    </a:lnTo>
                    <a:lnTo>
                      <a:pt x="288" y="80"/>
                    </a:lnTo>
                    <a:lnTo>
                      <a:pt x="292" y="84"/>
                    </a:lnTo>
                    <a:lnTo>
                      <a:pt x="296" y="86"/>
                    </a:lnTo>
                    <a:lnTo>
                      <a:pt x="300" y="88"/>
                    </a:lnTo>
                    <a:lnTo>
                      <a:pt x="304" y="93"/>
                    </a:lnTo>
                    <a:lnTo>
                      <a:pt x="308" y="94"/>
                    </a:lnTo>
                    <a:lnTo>
                      <a:pt x="312" y="98"/>
                    </a:lnTo>
                    <a:lnTo>
                      <a:pt x="316" y="101"/>
                    </a:lnTo>
                    <a:lnTo>
                      <a:pt x="320" y="103"/>
                    </a:lnTo>
                    <a:lnTo>
                      <a:pt x="324" y="108"/>
                    </a:lnTo>
                    <a:lnTo>
                      <a:pt x="328" y="111"/>
                    </a:lnTo>
                    <a:lnTo>
                      <a:pt x="332" y="113"/>
                    </a:lnTo>
                    <a:lnTo>
                      <a:pt x="336" y="118"/>
                    </a:lnTo>
                    <a:lnTo>
                      <a:pt x="339" y="120"/>
                    </a:lnTo>
                    <a:lnTo>
                      <a:pt x="343" y="123"/>
                    </a:lnTo>
                    <a:lnTo>
                      <a:pt x="347" y="131"/>
                    </a:lnTo>
                    <a:lnTo>
                      <a:pt x="351" y="131"/>
                    </a:lnTo>
                    <a:lnTo>
                      <a:pt x="355" y="136"/>
                    </a:lnTo>
                    <a:lnTo>
                      <a:pt x="359" y="140"/>
                    </a:lnTo>
                    <a:lnTo>
                      <a:pt x="363" y="144"/>
                    </a:lnTo>
                    <a:lnTo>
                      <a:pt x="367" y="147"/>
                    </a:lnTo>
                    <a:lnTo>
                      <a:pt x="371" y="152"/>
                    </a:lnTo>
                    <a:lnTo>
                      <a:pt x="375" y="157"/>
                    </a:lnTo>
                    <a:lnTo>
                      <a:pt x="379" y="159"/>
                    </a:lnTo>
                    <a:lnTo>
                      <a:pt x="383" y="165"/>
                    </a:lnTo>
                    <a:lnTo>
                      <a:pt x="387" y="167"/>
                    </a:lnTo>
                    <a:lnTo>
                      <a:pt x="391" y="172"/>
                    </a:lnTo>
                    <a:lnTo>
                      <a:pt x="395" y="176"/>
                    </a:lnTo>
                    <a:lnTo>
                      <a:pt x="399" y="183"/>
                    </a:lnTo>
                    <a:lnTo>
                      <a:pt x="403" y="186"/>
                    </a:lnTo>
                    <a:lnTo>
                      <a:pt x="406" y="190"/>
                    </a:lnTo>
                    <a:lnTo>
                      <a:pt x="410" y="195"/>
                    </a:lnTo>
                    <a:lnTo>
                      <a:pt x="414" y="199"/>
                    </a:lnTo>
                    <a:lnTo>
                      <a:pt x="418" y="203"/>
                    </a:lnTo>
                    <a:lnTo>
                      <a:pt x="422" y="210"/>
                    </a:lnTo>
                    <a:lnTo>
                      <a:pt x="426" y="217"/>
                    </a:lnTo>
                    <a:lnTo>
                      <a:pt x="430" y="219"/>
                    </a:lnTo>
                    <a:lnTo>
                      <a:pt x="434" y="227"/>
                    </a:lnTo>
                    <a:lnTo>
                      <a:pt x="438" y="230"/>
                    </a:lnTo>
                    <a:lnTo>
                      <a:pt x="442" y="235"/>
                    </a:lnTo>
                    <a:lnTo>
                      <a:pt x="446" y="241"/>
                    </a:lnTo>
                    <a:lnTo>
                      <a:pt x="450" y="246"/>
                    </a:lnTo>
                    <a:lnTo>
                      <a:pt x="454" y="252"/>
                    </a:lnTo>
                    <a:lnTo>
                      <a:pt x="458" y="258"/>
                    </a:lnTo>
                    <a:lnTo>
                      <a:pt x="462" y="262"/>
                    </a:lnTo>
                    <a:lnTo>
                      <a:pt x="466" y="268"/>
                    </a:lnTo>
                    <a:lnTo>
                      <a:pt x="470" y="274"/>
                    </a:lnTo>
                    <a:lnTo>
                      <a:pt x="473" y="280"/>
                    </a:lnTo>
                    <a:lnTo>
                      <a:pt x="477" y="285"/>
                    </a:lnTo>
                    <a:lnTo>
                      <a:pt x="481" y="292"/>
                    </a:lnTo>
                    <a:lnTo>
                      <a:pt x="485" y="298"/>
                    </a:lnTo>
                    <a:lnTo>
                      <a:pt x="489" y="306"/>
                    </a:lnTo>
                    <a:lnTo>
                      <a:pt x="493" y="308"/>
                    </a:lnTo>
                    <a:lnTo>
                      <a:pt x="497" y="318"/>
                    </a:lnTo>
                    <a:lnTo>
                      <a:pt x="501" y="323"/>
                    </a:lnTo>
                    <a:lnTo>
                      <a:pt x="505" y="327"/>
                    </a:lnTo>
                    <a:lnTo>
                      <a:pt x="509" y="333"/>
                    </a:lnTo>
                    <a:lnTo>
                      <a:pt x="513" y="339"/>
                    </a:lnTo>
                    <a:lnTo>
                      <a:pt x="517" y="347"/>
                    </a:lnTo>
                    <a:lnTo>
                      <a:pt x="521" y="354"/>
                    </a:lnTo>
                    <a:lnTo>
                      <a:pt x="525" y="359"/>
                    </a:lnTo>
                    <a:lnTo>
                      <a:pt x="529" y="368"/>
                    </a:lnTo>
                    <a:lnTo>
                      <a:pt x="533" y="375"/>
                    </a:lnTo>
                    <a:lnTo>
                      <a:pt x="537" y="379"/>
                    </a:lnTo>
                    <a:lnTo>
                      <a:pt x="541" y="386"/>
                    </a:lnTo>
                    <a:lnTo>
                      <a:pt x="544" y="395"/>
                    </a:lnTo>
                    <a:lnTo>
                      <a:pt x="548" y="401"/>
                    </a:lnTo>
                    <a:lnTo>
                      <a:pt x="552" y="408"/>
                    </a:lnTo>
                    <a:lnTo>
                      <a:pt x="556" y="415"/>
                    </a:lnTo>
                    <a:lnTo>
                      <a:pt x="560" y="422"/>
                    </a:lnTo>
                    <a:lnTo>
                      <a:pt x="564" y="429"/>
                    </a:lnTo>
                    <a:lnTo>
                      <a:pt x="568" y="438"/>
                    </a:lnTo>
                    <a:lnTo>
                      <a:pt x="572" y="444"/>
                    </a:lnTo>
                    <a:lnTo>
                      <a:pt x="576" y="450"/>
                    </a:lnTo>
                    <a:lnTo>
                      <a:pt x="580" y="459"/>
                    </a:lnTo>
                    <a:lnTo>
                      <a:pt x="584" y="465"/>
                    </a:lnTo>
                    <a:lnTo>
                      <a:pt x="588" y="475"/>
                    </a:lnTo>
                    <a:lnTo>
                      <a:pt x="592" y="482"/>
                    </a:lnTo>
                    <a:lnTo>
                      <a:pt x="596" y="488"/>
                    </a:lnTo>
                    <a:lnTo>
                      <a:pt x="600" y="496"/>
                    </a:lnTo>
                    <a:lnTo>
                      <a:pt x="604" y="504"/>
                    </a:lnTo>
                    <a:lnTo>
                      <a:pt x="608" y="511"/>
                    </a:lnTo>
                    <a:lnTo>
                      <a:pt x="611" y="521"/>
                    </a:lnTo>
                    <a:lnTo>
                      <a:pt x="615" y="527"/>
                    </a:lnTo>
                    <a:lnTo>
                      <a:pt x="619" y="534"/>
                    </a:lnTo>
                    <a:lnTo>
                      <a:pt x="623" y="541"/>
                    </a:lnTo>
                    <a:lnTo>
                      <a:pt x="627" y="551"/>
                    </a:lnTo>
                    <a:lnTo>
                      <a:pt x="631" y="558"/>
                    </a:lnTo>
                    <a:lnTo>
                      <a:pt x="635" y="567"/>
                    </a:lnTo>
                    <a:lnTo>
                      <a:pt x="639" y="573"/>
                    </a:lnTo>
                    <a:lnTo>
                      <a:pt x="643" y="583"/>
                    </a:lnTo>
                    <a:lnTo>
                      <a:pt x="647" y="590"/>
                    </a:lnTo>
                    <a:lnTo>
                      <a:pt x="651" y="598"/>
                    </a:lnTo>
                    <a:lnTo>
                      <a:pt x="655" y="606"/>
                    </a:lnTo>
                    <a:lnTo>
                      <a:pt x="659" y="613"/>
                    </a:lnTo>
                    <a:lnTo>
                      <a:pt x="663" y="622"/>
                    </a:lnTo>
                    <a:lnTo>
                      <a:pt x="667" y="631"/>
                    </a:lnTo>
                    <a:lnTo>
                      <a:pt x="671" y="640"/>
                    </a:lnTo>
                    <a:lnTo>
                      <a:pt x="675" y="648"/>
                    </a:lnTo>
                    <a:lnTo>
                      <a:pt x="679" y="657"/>
                    </a:lnTo>
                    <a:lnTo>
                      <a:pt x="682" y="665"/>
                    </a:lnTo>
                    <a:lnTo>
                      <a:pt x="686" y="673"/>
                    </a:lnTo>
                    <a:lnTo>
                      <a:pt x="690" y="681"/>
                    </a:lnTo>
                    <a:lnTo>
                      <a:pt x="694" y="689"/>
                    </a:lnTo>
                    <a:lnTo>
                      <a:pt x="698" y="701"/>
                    </a:lnTo>
                    <a:lnTo>
                      <a:pt x="702" y="705"/>
                    </a:lnTo>
                    <a:lnTo>
                      <a:pt x="706" y="717"/>
                    </a:lnTo>
                    <a:lnTo>
                      <a:pt x="710" y="724"/>
                    </a:lnTo>
                    <a:lnTo>
                      <a:pt x="714" y="735"/>
                    </a:lnTo>
                    <a:lnTo>
                      <a:pt x="718" y="742"/>
                    </a:lnTo>
                    <a:lnTo>
                      <a:pt x="722" y="750"/>
                    </a:lnTo>
                    <a:lnTo>
                      <a:pt x="726" y="761"/>
                    </a:lnTo>
                    <a:lnTo>
                      <a:pt x="730" y="769"/>
                    </a:lnTo>
                    <a:lnTo>
                      <a:pt x="734" y="775"/>
                    </a:lnTo>
                    <a:lnTo>
                      <a:pt x="738" y="787"/>
                    </a:lnTo>
                    <a:lnTo>
                      <a:pt x="742" y="793"/>
                    </a:lnTo>
                    <a:lnTo>
                      <a:pt x="746" y="805"/>
                    </a:lnTo>
                    <a:lnTo>
                      <a:pt x="749" y="814"/>
                    </a:lnTo>
                    <a:lnTo>
                      <a:pt x="753" y="820"/>
                    </a:lnTo>
                    <a:lnTo>
                      <a:pt x="757" y="830"/>
                    </a:lnTo>
                    <a:lnTo>
                      <a:pt x="761" y="841"/>
                    </a:lnTo>
                    <a:lnTo>
                      <a:pt x="765" y="849"/>
                    </a:lnTo>
                    <a:lnTo>
                      <a:pt x="769" y="856"/>
                    </a:lnTo>
                    <a:lnTo>
                      <a:pt x="773" y="867"/>
                    </a:lnTo>
                    <a:lnTo>
                      <a:pt x="777" y="877"/>
                    </a:lnTo>
                    <a:lnTo>
                      <a:pt x="781" y="885"/>
                    </a:lnTo>
                    <a:lnTo>
                      <a:pt x="785" y="894"/>
                    </a:lnTo>
                    <a:lnTo>
                      <a:pt x="789" y="900"/>
                    </a:lnTo>
                    <a:lnTo>
                      <a:pt x="793" y="909"/>
                    </a:lnTo>
                    <a:lnTo>
                      <a:pt x="797" y="919"/>
                    </a:lnTo>
                    <a:lnTo>
                      <a:pt x="801" y="926"/>
                    </a:lnTo>
                    <a:lnTo>
                      <a:pt x="805" y="938"/>
                    </a:lnTo>
                    <a:lnTo>
                      <a:pt x="809" y="944"/>
                    </a:lnTo>
                    <a:lnTo>
                      <a:pt x="813" y="956"/>
                    </a:lnTo>
                    <a:lnTo>
                      <a:pt x="816" y="963"/>
                    </a:lnTo>
                    <a:lnTo>
                      <a:pt x="820" y="974"/>
                    </a:lnTo>
                    <a:lnTo>
                      <a:pt x="824" y="981"/>
                    </a:lnTo>
                    <a:lnTo>
                      <a:pt x="828" y="990"/>
                    </a:lnTo>
                    <a:lnTo>
                      <a:pt x="832" y="1001"/>
                    </a:lnTo>
                    <a:lnTo>
                      <a:pt x="836" y="1010"/>
                    </a:lnTo>
                    <a:lnTo>
                      <a:pt x="840" y="1015"/>
                    </a:lnTo>
                    <a:lnTo>
                      <a:pt x="844" y="1028"/>
                    </a:lnTo>
                    <a:lnTo>
                      <a:pt x="848" y="1035"/>
                    </a:lnTo>
                    <a:lnTo>
                      <a:pt x="852" y="1046"/>
                    </a:lnTo>
                    <a:lnTo>
                      <a:pt x="856" y="1053"/>
                    </a:lnTo>
                    <a:lnTo>
                      <a:pt x="860" y="1061"/>
                    </a:lnTo>
                    <a:lnTo>
                      <a:pt x="864" y="1071"/>
                    </a:lnTo>
                    <a:lnTo>
                      <a:pt x="868" y="1082"/>
                    </a:lnTo>
                    <a:lnTo>
                      <a:pt x="872" y="1090"/>
                    </a:lnTo>
                    <a:lnTo>
                      <a:pt x="876" y="1097"/>
                    </a:lnTo>
                    <a:lnTo>
                      <a:pt x="880" y="1107"/>
                    </a:lnTo>
                    <a:lnTo>
                      <a:pt x="884" y="1118"/>
                    </a:lnTo>
                    <a:lnTo>
                      <a:pt x="887" y="1125"/>
                    </a:lnTo>
                    <a:lnTo>
                      <a:pt x="891" y="1135"/>
                    </a:lnTo>
                    <a:lnTo>
                      <a:pt x="895" y="1144"/>
                    </a:lnTo>
                    <a:lnTo>
                      <a:pt x="899" y="1153"/>
                    </a:lnTo>
                    <a:lnTo>
                      <a:pt x="903" y="1160"/>
                    </a:lnTo>
                    <a:lnTo>
                      <a:pt x="907" y="1170"/>
                    </a:lnTo>
                    <a:lnTo>
                      <a:pt x="911" y="1179"/>
                    </a:lnTo>
                    <a:lnTo>
                      <a:pt x="915" y="1186"/>
                    </a:lnTo>
                    <a:lnTo>
                      <a:pt x="919" y="1196"/>
                    </a:lnTo>
                    <a:lnTo>
                      <a:pt x="923" y="1204"/>
                    </a:lnTo>
                    <a:lnTo>
                      <a:pt x="927" y="1212"/>
                    </a:lnTo>
                    <a:lnTo>
                      <a:pt x="931" y="1224"/>
                    </a:lnTo>
                    <a:lnTo>
                      <a:pt x="935" y="1230"/>
                    </a:lnTo>
                    <a:lnTo>
                      <a:pt x="939" y="1238"/>
                    </a:lnTo>
                    <a:lnTo>
                      <a:pt x="943" y="1248"/>
                    </a:lnTo>
                    <a:lnTo>
                      <a:pt x="947" y="1257"/>
                    </a:lnTo>
                    <a:lnTo>
                      <a:pt x="951" y="1263"/>
                    </a:lnTo>
                    <a:lnTo>
                      <a:pt x="954" y="1271"/>
                    </a:lnTo>
                    <a:lnTo>
                      <a:pt x="958" y="1282"/>
                    </a:lnTo>
                    <a:lnTo>
                      <a:pt x="962" y="1288"/>
                    </a:lnTo>
                    <a:lnTo>
                      <a:pt x="966" y="1298"/>
                    </a:lnTo>
                    <a:lnTo>
                      <a:pt x="970" y="1303"/>
                    </a:lnTo>
                    <a:lnTo>
                      <a:pt x="974" y="1313"/>
                    </a:lnTo>
                    <a:lnTo>
                      <a:pt x="978" y="1322"/>
                    </a:lnTo>
                    <a:lnTo>
                      <a:pt x="982" y="1330"/>
                    </a:lnTo>
                    <a:lnTo>
                      <a:pt x="986" y="1341"/>
                    </a:lnTo>
                    <a:lnTo>
                      <a:pt x="990" y="1345"/>
                    </a:lnTo>
                    <a:lnTo>
                      <a:pt x="994" y="1354"/>
                    </a:lnTo>
                    <a:lnTo>
                      <a:pt x="998" y="1362"/>
                    </a:lnTo>
                    <a:lnTo>
                      <a:pt x="1002" y="1371"/>
                    </a:lnTo>
                    <a:lnTo>
                      <a:pt x="1006" y="1378"/>
                    </a:lnTo>
                    <a:lnTo>
                      <a:pt x="1010" y="1388"/>
                    </a:lnTo>
                    <a:lnTo>
                      <a:pt x="1014" y="1395"/>
                    </a:lnTo>
                    <a:lnTo>
                      <a:pt x="1018" y="1402"/>
                    </a:lnTo>
                    <a:lnTo>
                      <a:pt x="1021" y="1411"/>
                    </a:lnTo>
                    <a:lnTo>
                      <a:pt x="1025" y="1419"/>
                    </a:lnTo>
                    <a:lnTo>
                      <a:pt x="1029" y="1428"/>
                    </a:lnTo>
                    <a:lnTo>
                      <a:pt x="1033" y="1434"/>
                    </a:lnTo>
                    <a:lnTo>
                      <a:pt x="1037" y="1442"/>
                    </a:lnTo>
                    <a:lnTo>
                      <a:pt x="1041" y="1451"/>
                    </a:lnTo>
                    <a:lnTo>
                      <a:pt x="1045" y="1456"/>
                    </a:lnTo>
                    <a:lnTo>
                      <a:pt x="1049" y="1464"/>
                    </a:lnTo>
                    <a:lnTo>
                      <a:pt x="1053" y="1474"/>
                    </a:lnTo>
                    <a:lnTo>
                      <a:pt x="1057" y="1478"/>
                    </a:lnTo>
                    <a:lnTo>
                      <a:pt x="1061" y="1487"/>
                    </a:lnTo>
                    <a:lnTo>
                      <a:pt x="1065" y="1494"/>
                    </a:lnTo>
                    <a:lnTo>
                      <a:pt x="1069" y="1503"/>
                    </a:lnTo>
                    <a:lnTo>
                      <a:pt x="1073" y="1508"/>
                    </a:lnTo>
                    <a:lnTo>
                      <a:pt x="1077" y="1518"/>
                    </a:lnTo>
                    <a:lnTo>
                      <a:pt x="1081" y="1523"/>
                    </a:lnTo>
                    <a:lnTo>
                      <a:pt x="1085" y="1532"/>
                    </a:lnTo>
                    <a:lnTo>
                      <a:pt x="1089" y="1537"/>
                    </a:lnTo>
                    <a:lnTo>
                      <a:pt x="1092" y="1543"/>
                    </a:lnTo>
                    <a:lnTo>
                      <a:pt x="1096" y="1550"/>
                    </a:lnTo>
                    <a:lnTo>
                      <a:pt x="1100" y="1560"/>
                    </a:lnTo>
                    <a:lnTo>
                      <a:pt x="1104" y="1564"/>
                    </a:lnTo>
                    <a:lnTo>
                      <a:pt x="1108" y="1573"/>
                    </a:lnTo>
                    <a:lnTo>
                      <a:pt x="1112" y="1580"/>
                    </a:lnTo>
                    <a:lnTo>
                      <a:pt x="1116" y="1585"/>
                    </a:lnTo>
                    <a:lnTo>
                      <a:pt x="1120" y="1591"/>
                    </a:lnTo>
                    <a:lnTo>
                      <a:pt x="1124" y="1599"/>
                    </a:lnTo>
                    <a:lnTo>
                      <a:pt x="1128" y="1604"/>
                    </a:lnTo>
                    <a:lnTo>
                      <a:pt x="1132" y="1611"/>
                    </a:lnTo>
                    <a:lnTo>
                      <a:pt x="1136" y="1618"/>
                    </a:lnTo>
                    <a:lnTo>
                      <a:pt x="1140" y="1623"/>
                    </a:lnTo>
                    <a:lnTo>
                      <a:pt x="1144" y="1630"/>
                    </a:lnTo>
                    <a:lnTo>
                      <a:pt x="1148" y="1638"/>
                    </a:lnTo>
                    <a:lnTo>
                      <a:pt x="1152" y="1643"/>
                    </a:lnTo>
                    <a:lnTo>
                      <a:pt x="1156" y="1648"/>
                    </a:lnTo>
                    <a:lnTo>
                      <a:pt x="1159" y="1654"/>
                    </a:lnTo>
                    <a:lnTo>
                      <a:pt x="1163" y="1661"/>
                    </a:lnTo>
                    <a:lnTo>
                      <a:pt x="1167" y="1667"/>
                    </a:lnTo>
                    <a:lnTo>
                      <a:pt x="1171" y="1672"/>
                    </a:lnTo>
                    <a:lnTo>
                      <a:pt x="1175" y="1679"/>
                    </a:lnTo>
                    <a:lnTo>
                      <a:pt x="1179" y="1683"/>
                    </a:lnTo>
                    <a:lnTo>
                      <a:pt x="1183" y="1690"/>
                    </a:lnTo>
                    <a:lnTo>
                      <a:pt x="1187" y="1695"/>
                    </a:lnTo>
                    <a:lnTo>
                      <a:pt x="1191" y="1699"/>
                    </a:lnTo>
                    <a:lnTo>
                      <a:pt x="1195" y="1705"/>
                    </a:lnTo>
                    <a:lnTo>
                      <a:pt x="1199" y="1710"/>
                    </a:lnTo>
                    <a:lnTo>
                      <a:pt x="1203" y="1717"/>
                    </a:lnTo>
                    <a:lnTo>
                      <a:pt x="1207" y="1724"/>
                    </a:lnTo>
                    <a:lnTo>
                      <a:pt x="1211" y="1727"/>
                    </a:lnTo>
                    <a:lnTo>
                      <a:pt x="1215" y="1733"/>
                    </a:lnTo>
                    <a:lnTo>
                      <a:pt x="1219" y="1738"/>
                    </a:lnTo>
                    <a:lnTo>
                      <a:pt x="1223" y="1741"/>
                    </a:lnTo>
                    <a:lnTo>
                      <a:pt x="1227" y="1749"/>
                    </a:lnTo>
                    <a:lnTo>
                      <a:pt x="1230" y="1753"/>
                    </a:lnTo>
                    <a:lnTo>
                      <a:pt x="1234" y="1755"/>
                    </a:lnTo>
                    <a:lnTo>
                      <a:pt x="1238" y="1761"/>
                    </a:lnTo>
                    <a:lnTo>
                      <a:pt x="1242" y="1767"/>
                    </a:lnTo>
                    <a:lnTo>
                      <a:pt x="1246" y="1772"/>
                    </a:lnTo>
                    <a:lnTo>
                      <a:pt x="1250" y="1775"/>
                    </a:lnTo>
                    <a:lnTo>
                      <a:pt x="1254" y="1778"/>
                    </a:lnTo>
                    <a:lnTo>
                      <a:pt x="1258" y="1784"/>
                    </a:lnTo>
                    <a:lnTo>
                      <a:pt x="1262" y="1788"/>
                    </a:lnTo>
                    <a:lnTo>
                      <a:pt x="1266" y="1793"/>
                    </a:lnTo>
                    <a:lnTo>
                      <a:pt x="1270" y="1796"/>
                    </a:lnTo>
                    <a:lnTo>
                      <a:pt x="1274" y="1802"/>
                    </a:lnTo>
                    <a:lnTo>
                      <a:pt x="1278" y="1806"/>
                    </a:lnTo>
                    <a:lnTo>
                      <a:pt x="1282" y="1808"/>
                    </a:lnTo>
                    <a:lnTo>
                      <a:pt x="1286" y="1814"/>
                    </a:lnTo>
                    <a:lnTo>
                      <a:pt x="1290" y="1817"/>
                    </a:lnTo>
                    <a:lnTo>
                      <a:pt x="1294" y="1821"/>
                    </a:lnTo>
                    <a:lnTo>
                      <a:pt x="1297" y="1823"/>
                    </a:lnTo>
                    <a:lnTo>
                      <a:pt x="1301" y="1827"/>
                    </a:lnTo>
                    <a:lnTo>
                      <a:pt x="1305" y="1830"/>
                    </a:lnTo>
                    <a:lnTo>
                      <a:pt x="1309" y="1834"/>
                    </a:lnTo>
                    <a:lnTo>
                      <a:pt x="1313" y="1839"/>
                    </a:lnTo>
                    <a:lnTo>
                      <a:pt x="1317" y="1843"/>
                    </a:lnTo>
                    <a:lnTo>
                      <a:pt x="1321" y="1843"/>
                    </a:lnTo>
                    <a:lnTo>
                      <a:pt x="1325" y="1851"/>
                    </a:lnTo>
                    <a:lnTo>
                      <a:pt x="1329" y="1854"/>
                    </a:lnTo>
                    <a:lnTo>
                      <a:pt x="1333" y="1856"/>
                    </a:lnTo>
                    <a:lnTo>
                      <a:pt x="1337" y="1856"/>
                    </a:lnTo>
                    <a:lnTo>
                      <a:pt x="1341" y="1861"/>
                    </a:lnTo>
                    <a:lnTo>
                      <a:pt x="1345" y="1863"/>
                    </a:lnTo>
                    <a:lnTo>
                      <a:pt x="1349" y="1866"/>
                    </a:lnTo>
                    <a:lnTo>
                      <a:pt x="1353" y="1868"/>
                    </a:lnTo>
                    <a:lnTo>
                      <a:pt x="1357" y="1871"/>
                    </a:lnTo>
                    <a:lnTo>
                      <a:pt x="1361" y="1873"/>
                    </a:lnTo>
                    <a:lnTo>
                      <a:pt x="1364" y="1875"/>
                    </a:lnTo>
                    <a:lnTo>
                      <a:pt x="1368" y="1880"/>
                    </a:lnTo>
                    <a:lnTo>
                      <a:pt x="1372" y="1881"/>
                    </a:lnTo>
                    <a:lnTo>
                      <a:pt x="1376" y="1884"/>
                    </a:lnTo>
                    <a:lnTo>
                      <a:pt x="1380" y="1884"/>
                    </a:lnTo>
                    <a:lnTo>
                      <a:pt x="1384" y="1888"/>
                    </a:lnTo>
                    <a:lnTo>
                      <a:pt x="1388" y="1889"/>
                    </a:lnTo>
                    <a:lnTo>
                      <a:pt x="1392" y="1893"/>
                    </a:lnTo>
                    <a:lnTo>
                      <a:pt x="1396" y="1894"/>
                    </a:lnTo>
                    <a:lnTo>
                      <a:pt x="1400" y="1896"/>
                    </a:lnTo>
                    <a:lnTo>
                      <a:pt x="1404" y="1896"/>
                    </a:lnTo>
                    <a:lnTo>
                      <a:pt x="1408" y="1898"/>
                    </a:lnTo>
                    <a:lnTo>
                      <a:pt x="1412" y="1902"/>
                    </a:lnTo>
                    <a:lnTo>
                      <a:pt x="1416" y="1900"/>
                    </a:lnTo>
                    <a:lnTo>
                      <a:pt x="1420" y="1903"/>
                    </a:lnTo>
                    <a:lnTo>
                      <a:pt x="1424" y="1906"/>
                    </a:lnTo>
                    <a:lnTo>
                      <a:pt x="1428" y="1905"/>
                    </a:lnTo>
                    <a:lnTo>
                      <a:pt x="1432" y="1905"/>
                    </a:lnTo>
                    <a:lnTo>
                      <a:pt x="1435" y="1908"/>
                    </a:lnTo>
                    <a:lnTo>
                      <a:pt x="1439" y="1909"/>
                    </a:lnTo>
                    <a:lnTo>
                      <a:pt x="1443" y="1911"/>
                    </a:lnTo>
                    <a:lnTo>
                      <a:pt x="1447" y="1913"/>
                    </a:lnTo>
                    <a:lnTo>
                      <a:pt x="1451" y="1914"/>
                    </a:lnTo>
                    <a:lnTo>
                      <a:pt x="1455" y="1914"/>
                    </a:lnTo>
                    <a:lnTo>
                      <a:pt x="1459" y="1913"/>
                    </a:lnTo>
                    <a:lnTo>
                      <a:pt x="1463" y="1914"/>
                    </a:lnTo>
                    <a:lnTo>
                      <a:pt x="1467" y="1917"/>
                    </a:lnTo>
                    <a:lnTo>
                      <a:pt x="1471" y="1916"/>
                    </a:lnTo>
                    <a:lnTo>
                      <a:pt x="1475" y="1917"/>
                    </a:lnTo>
                    <a:lnTo>
                      <a:pt x="1479" y="1918"/>
                    </a:lnTo>
                    <a:lnTo>
                      <a:pt x="1483" y="1918"/>
                    </a:lnTo>
                    <a:lnTo>
                      <a:pt x="1487" y="1918"/>
                    </a:lnTo>
                    <a:lnTo>
                      <a:pt x="1491" y="1919"/>
                    </a:lnTo>
                    <a:lnTo>
                      <a:pt x="1495" y="1919"/>
                    </a:lnTo>
                    <a:lnTo>
                      <a:pt x="1499" y="1919"/>
                    </a:lnTo>
                    <a:lnTo>
                      <a:pt x="1502" y="1919"/>
                    </a:lnTo>
                    <a:lnTo>
                      <a:pt x="1506" y="1920"/>
                    </a:lnTo>
                    <a:lnTo>
                      <a:pt x="1510" y="1919"/>
                    </a:lnTo>
                    <a:lnTo>
                      <a:pt x="1514" y="1918"/>
                    </a:lnTo>
                    <a:lnTo>
                      <a:pt x="1518" y="1919"/>
                    </a:lnTo>
                    <a:lnTo>
                      <a:pt x="1522" y="1918"/>
                    </a:lnTo>
                    <a:lnTo>
                      <a:pt x="1526" y="1919"/>
                    </a:lnTo>
                    <a:lnTo>
                      <a:pt x="1530" y="1917"/>
                    </a:lnTo>
                    <a:lnTo>
                      <a:pt x="1534" y="1916"/>
                    </a:lnTo>
                    <a:lnTo>
                      <a:pt x="1538" y="1915"/>
                    </a:lnTo>
                    <a:lnTo>
                      <a:pt x="1542" y="1914"/>
                    </a:lnTo>
                    <a:lnTo>
                      <a:pt x="1546" y="1914"/>
                    </a:lnTo>
                    <a:lnTo>
                      <a:pt x="1550" y="1913"/>
                    </a:lnTo>
                    <a:lnTo>
                      <a:pt x="1554" y="1913"/>
                    </a:lnTo>
                    <a:lnTo>
                      <a:pt x="1558" y="1913"/>
                    </a:lnTo>
                    <a:lnTo>
                      <a:pt x="1562" y="1911"/>
                    </a:lnTo>
                    <a:lnTo>
                      <a:pt x="1566" y="1909"/>
                    </a:lnTo>
                    <a:lnTo>
                      <a:pt x="1569" y="1911"/>
                    </a:lnTo>
                    <a:lnTo>
                      <a:pt x="1573" y="1908"/>
                    </a:lnTo>
                    <a:lnTo>
                      <a:pt x="1577" y="1906"/>
                    </a:lnTo>
                    <a:lnTo>
                      <a:pt x="1581" y="1904"/>
                    </a:lnTo>
                    <a:lnTo>
                      <a:pt x="1585" y="1903"/>
                    </a:lnTo>
                    <a:lnTo>
                      <a:pt x="1589" y="1902"/>
                    </a:lnTo>
                    <a:lnTo>
                      <a:pt x="1593" y="1903"/>
                    </a:lnTo>
                    <a:lnTo>
                      <a:pt x="1597" y="1900"/>
                    </a:lnTo>
                    <a:lnTo>
                      <a:pt x="1601" y="1898"/>
                    </a:lnTo>
                    <a:lnTo>
                      <a:pt x="1605" y="1896"/>
                    </a:lnTo>
                    <a:lnTo>
                      <a:pt x="1609" y="1895"/>
                    </a:lnTo>
                    <a:lnTo>
                      <a:pt x="1613" y="1893"/>
                    </a:lnTo>
                    <a:lnTo>
                      <a:pt x="1617" y="1891"/>
                    </a:lnTo>
                    <a:lnTo>
                      <a:pt x="1621" y="1891"/>
                    </a:lnTo>
                    <a:lnTo>
                      <a:pt x="1625" y="1887"/>
                    </a:lnTo>
                    <a:lnTo>
                      <a:pt x="1629" y="1887"/>
                    </a:lnTo>
                    <a:lnTo>
                      <a:pt x="1633" y="1884"/>
                    </a:lnTo>
                    <a:lnTo>
                      <a:pt x="1637" y="1879"/>
                    </a:lnTo>
                    <a:lnTo>
                      <a:pt x="1640" y="1881"/>
                    </a:lnTo>
                    <a:lnTo>
                      <a:pt x="1644" y="1877"/>
                    </a:lnTo>
                    <a:lnTo>
                      <a:pt x="1648" y="1872"/>
                    </a:lnTo>
                    <a:lnTo>
                      <a:pt x="1652" y="1870"/>
                    </a:lnTo>
                    <a:lnTo>
                      <a:pt x="1656" y="1868"/>
                    </a:lnTo>
                    <a:lnTo>
                      <a:pt x="1660" y="1867"/>
                    </a:lnTo>
                    <a:lnTo>
                      <a:pt x="1664" y="1866"/>
                    </a:lnTo>
                    <a:lnTo>
                      <a:pt x="1668" y="1865"/>
                    </a:lnTo>
                    <a:lnTo>
                      <a:pt x="1672" y="1859"/>
                    </a:lnTo>
                    <a:lnTo>
                      <a:pt x="1676" y="1854"/>
                    </a:lnTo>
                    <a:lnTo>
                      <a:pt x="1680" y="1854"/>
                    </a:lnTo>
                    <a:lnTo>
                      <a:pt x="1684" y="1851"/>
                    </a:lnTo>
                    <a:lnTo>
                      <a:pt x="1688" y="1848"/>
                    </a:lnTo>
                    <a:lnTo>
                      <a:pt x="1692" y="1844"/>
                    </a:lnTo>
                    <a:lnTo>
                      <a:pt x="1696" y="1842"/>
                    </a:lnTo>
                    <a:lnTo>
                      <a:pt x="1700" y="1839"/>
                    </a:lnTo>
                    <a:lnTo>
                      <a:pt x="1704" y="1837"/>
                    </a:lnTo>
                    <a:lnTo>
                      <a:pt x="1707" y="1834"/>
                    </a:lnTo>
                    <a:lnTo>
                      <a:pt x="1711" y="1830"/>
                    </a:lnTo>
                    <a:lnTo>
                      <a:pt x="1715" y="1829"/>
                    </a:lnTo>
                    <a:lnTo>
                      <a:pt x="1719" y="1823"/>
                    </a:lnTo>
                    <a:lnTo>
                      <a:pt x="1723" y="1821"/>
                    </a:lnTo>
                    <a:lnTo>
                      <a:pt x="1727" y="1818"/>
                    </a:lnTo>
                    <a:lnTo>
                      <a:pt x="1731" y="1813"/>
                    </a:lnTo>
                    <a:lnTo>
                      <a:pt x="1735" y="1810"/>
                    </a:lnTo>
                    <a:lnTo>
                      <a:pt x="1739" y="1809"/>
                    </a:lnTo>
                    <a:lnTo>
                      <a:pt x="1743" y="1804"/>
                    </a:lnTo>
                    <a:lnTo>
                      <a:pt x="1747" y="1800"/>
                    </a:lnTo>
                    <a:lnTo>
                      <a:pt x="1751" y="1798"/>
                    </a:lnTo>
                    <a:lnTo>
                      <a:pt x="1755" y="1794"/>
                    </a:lnTo>
                    <a:lnTo>
                      <a:pt x="1759" y="1791"/>
                    </a:lnTo>
                    <a:lnTo>
                      <a:pt x="1763" y="1786"/>
                    </a:lnTo>
                    <a:lnTo>
                      <a:pt x="1767" y="1780"/>
                    </a:lnTo>
                    <a:lnTo>
                      <a:pt x="1771" y="1776"/>
                    </a:lnTo>
                    <a:lnTo>
                      <a:pt x="1774" y="1773"/>
                    </a:lnTo>
                    <a:lnTo>
                      <a:pt x="1778" y="1771"/>
                    </a:lnTo>
                    <a:lnTo>
                      <a:pt x="1782" y="1767"/>
                    </a:lnTo>
                    <a:lnTo>
                      <a:pt x="1786" y="1760"/>
                    </a:lnTo>
                    <a:lnTo>
                      <a:pt x="1790" y="1758"/>
                    </a:lnTo>
                    <a:lnTo>
                      <a:pt x="1794" y="1753"/>
                    </a:lnTo>
                    <a:lnTo>
                      <a:pt x="1798" y="1749"/>
                    </a:lnTo>
                    <a:lnTo>
                      <a:pt x="1802" y="1746"/>
                    </a:lnTo>
                    <a:lnTo>
                      <a:pt x="1806" y="1743"/>
                    </a:lnTo>
                    <a:lnTo>
                      <a:pt x="1810" y="1737"/>
                    </a:lnTo>
                    <a:lnTo>
                      <a:pt x="1814" y="1733"/>
                    </a:lnTo>
                    <a:lnTo>
                      <a:pt x="1818" y="1729"/>
                    </a:lnTo>
                    <a:lnTo>
                      <a:pt x="1822" y="1724"/>
                    </a:lnTo>
                    <a:lnTo>
                      <a:pt x="1826" y="1720"/>
                    </a:lnTo>
                    <a:lnTo>
                      <a:pt x="1830" y="1715"/>
                    </a:lnTo>
                    <a:lnTo>
                      <a:pt x="1834" y="1709"/>
                    </a:lnTo>
                    <a:lnTo>
                      <a:pt x="1838" y="1708"/>
                    </a:lnTo>
                    <a:lnTo>
                      <a:pt x="1842" y="1704"/>
                    </a:lnTo>
                    <a:lnTo>
                      <a:pt x="1845" y="1698"/>
                    </a:lnTo>
                    <a:lnTo>
                      <a:pt x="1849" y="1692"/>
                    </a:lnTo>
                    <a:lnTo>
                      <a:pt x="1853" y="1688"/>
                    </a:lnTo>
                    <a:lnTo>
                      <a:pt x="1857" y="1684"/>
                    </a:lnTo>
                    <a:lnTo>
                      <a:pt x="1861" y="1676"/>
                    </a:lnTo>
                    <a:lnTo>
                      <a:pt x="1865" y="1674"/>
                    </a:lnTo>
                    <a:lnTo>
                      <a:pt x="1869" y="1668"/>
                    </a:lnTo>
                    <a:lnTo>
                      <a:pt x="1873" y="1665"/>
                    </a:lnTo>
                    <a:lnTo>
                      <a:pt x="1877" y="1660"/>
                    </a:lnTo>
                    <a:lnTo>
                      <a:pt x="1881" y="1653"/>
                    </a:lnTo>
                    <a:lnTo>
                      <a:pt x="1885" y="1651"/>
                    </a:lnTo>
                    <a:lnTo>
                      <a:pt x="1889" y="1645"/>
                    </a:lnTo>
                    <a:lnTo>
                      <a:pt x="1893" y="1642"/>
                    </a:lnTo>
                    <a:lnTo>
                      <a:pt x="1897" y="1636"/>
                    </a:lnTo>
                    <a:lnTo>
                      <a:pt x="1901" y="1630"/>
                    </a:lnTo>
                    <a:lnTo>
                      <a:pt x="1905" y="1626"/>
                    </a:lnTo>
                    <a:lnTo>
                      <a:pt x="1909" y="1619"/>
                    </a:lnTo>
                    <a:lnTo>
                      <a:pt x="1912" y="1616"/>
                    </a:lnTo>
                    <a:lnTo>
                      <a:pt x="1916" y="1611"/>
                    </a:lnTo>
                    <a:lnTo>
                      <a:pt x="1920" y="1607"/>
                    </a:lnTo>
                    <a:lnTo>
                      <a:pt x="1924" y="1600"/>
                    </a:lnTo>
                    <a:lnTo>
                      <a:pt x="1928" y="1595"/>
                    </a:lnTo>
                    <a:lnTo>
                      <a:pt x="1932" y="1590"/>
                    </a:lnTo>
                    <a:lnTo>
                      <a:pt x="1936" y="1584"/>
                    </a:lnTo>
                    <a:lnTo>
                      <a:pt x="1940" y="1581"/>
                    </a:lnTo>
                    <a:lnTo>
                      <a:pt x="1944" y="1574"/>
                    </a:lnTo>
                    <a:lnTo>
                      <a:pt x="1948" y="1568"/>
                    </a:lnTo>
                    <a:lnTo>
                      <a:pt x="1952" y="1563"/>
                    </a:lnTo>
                    <a:lnTo>
                      <a:pt x="1956" y="1557"/>
                    </a:lnTo>
                    <a:lnTo>
                      <a:pt x="1960" y="1554"/>
                    </a:lnTo>
                    <a:lnTo>
                      <a:pt x="1964" y="1548"/>
                    </a:lnTo>
                    <a:lnTo>
                      <a:pt x="1968" y="1541"/>
                    </a:lnTo>
                    <a:lnTo>
                      <a:pt x="1972" y="1535"/>
                    </a:lnTo>
                    <a:lnTo>
                      <a:pt x="1976" y="1532"/>
                    </a:lnTo>
                    <a:lnTo>
                      <a:pt x="1980" y="1528"/>
                    </a:lnTo>
                    <a:lnTo>
                      <a:pt x="1983" y="1521"/>
                    </a:lnTo>
                    <a:lnTo>
                      <a:pt x="1987" y="1517"/>
                    </a:lnTo>
                    <a:lnTo>
                      <a:pt x="1991" y="1512"/>
                    </a:lnTo>
                    <a:lnTo>
                      <a:pt x="1995" y="1505"/>
                    </a:lnTo>
                    <a:lnTo>
                      <a:pt x="1999" y="1496"/>
                    </a:lnTo>
                    <a:lnTo>
                      <a:pt x="2003" y="1492"/>
                    </a:lnTo>
                    <a:lnTo>
                      <a:pt x="2007" y="1486"/>
                    </a:lnTo>
                    <a:lnTo>
                      <a:pt x="2011" y="1482"/>
                    </a:lnTo>
                    <a:lnTo>
                      <a:pt x="2015" y="1474"/>
                    </a:lnTo>
                    <a:lnTo>
                      <a:pt x="2019" y="1471"/>
                    </a:lnTo>
                    <a:lnTo>
                      <a:pt x="2023" y="1462"/>
                    </a:lnTo>
                    <a:lnTo>
                      <a:pt x="2027" y="1459"/>
                    </a:lnTo>
                    <a:lnTo>
                      <a:pt x="2031" y="1451"/>
                    </a:lnTo>
                    <a:lnTo>
                      <a:pt x="2035" y="1444"/>
                    </a:lnTo>
                    <a:lnTo>
                      <a:pt x="2039" y="1441"/>
                    </a:lnTo>
                    <a:lnTo>
                      <a:pt x="2043" y="1436"/>
                    </a:lnTo>
                    <a:lnTo>
                      <a:pt x="2047" y="1428"/>
                    </a:lnTo>
                    <a:lnTo>
                      <a:pt x="2050" y="1423"/>
                    </a:lnTo>
                    <a:lnTo>
                      <a:pt x="2054" y="1418"/>
                    </a:lnTo>
                    <a:lnTo>
                      <a:pt x="2058" y="1413"/>
                    </a:lnTo>
                    <a:lnTo>
                      <a:pt x="2062" y="1405"/>
                    </a:lnTo>
                    <a:lnTo>
                      <a:pt x="2066" y="1400"/>
                    </a:lnTo>
                    <a:lnTo>
                      <a:pt x="2070" y="1394"/>
                    </a:lnTo>
                    <a:lnTo>
                      <a:pt x="2074" y="1386"/>
                    </a:lnTo>
                    <a:lnTo>
                      <a:pt x="2078" y="1381"/>
                    </a:lnTo>
                    <a:lnTo>
                      <a:pt x="2082" y="1377"/>
                    </a:lnTo>
                    <a:lnTo>
                      <a:pt x="2086" y="1370"/>
                    </a:lnTo>
                    <a:lnTo>
                      <a:pt x="2090" y="1365"/>
                    </a:lnTo>
                    <a:lnTo>
                      <a:pt x="2094" y="1359"/>
                    </a:lnTo>
                    <a:lnTo>
                      <a:pt x="2098" y="1353"/>
                    </a:lnTo>
                    <a:lnTo>
                      <a:pt x="2102" y="1345"/>
                    </a:lnTo>
                    <a:lnTo>
                      <a:pt x="2106" y="1341"/>
                    </a:lnTo>
                    <a:lnTo>
                      <a:pt x="2110" y="1335"/>
                    </a:lnTo>
                    <a:lnTo>
                      <a:pt x="2114" y="1330"/>
                    </a:lnTo>
                    <a:lnTo>
                      <a:pt x="2117" y="1323"/>
                    </a:lnTo>
                    <a:lnTo>
                      <a:pt x="2121" y="1316"/>
                    </a:lnTo>
                    <a:lnTo>
                      <a:pt x="2125" y="1311"/>
                    </a:lnTo>
                    <a:lnTo>
                      <a:pt x="2129" y="1307"/>
                    </a:lnTo>
                    <a:lnTo>
                      <a:pt x="2133" y="1299"/>
                    </a:lnTo>
                    <a:lnTo>
                      <a:pt x="2137" y="1293"/>
                    </a:lnTo>
                    <a:lnTo>
                      <a:pt x="2141" y="1287"/>
                    </a:lnTo>
                    <a:lnTo>
                      <a:pt x="2145" y="1281"/>
                    </a:lnTo>
                    <a:lnTo>
                      <a:pt x="2149" y="1274"/>
                    </a:lnTo>
                    <a:lnTo>
                      <a:pt x="2153" y="1267"/>
                    </a:lnTo>
                    <a:lnTo>
                      <a:pt x="2157" y="1264"/>
                    </a:lnTo>
                    <a:lnTo>
                      <a:pt x="2161" y="1257"/>
                    </a:lnTo>
                    <a:lnTo>
                      <a:pt x="2165" y="1251"/>
                    </a:lnTo>
                    <a:lnTo>
                      <a:pt x="2169" y="1246"/>
                    </a:lnTo>
                    <a:lnTo>
                      <a:pt x="2173" y="1239"/>
                    </a:lnTo>
                    <a:lnTo>
                      <a:pt x="2177" y="1232"/>
                    </a:lnTo>
                    <a:lnTo>
                      <a:pt x="2181" y="1228"/>
                    </a:lnTo>
                    <a:lnTo>
                      <a:pt x="2185" y="1222"/>
                    </a:lnTo>
                    <a:lnTo>
                      <a:pt x="2188" y="1216"/>
                    </a:lnTo>
                    <a:lnTo>
                      <a:pt x="2192" y="1208"/>
                    </a:lnTo>
                    <a:lnTo>
                      <a:pt x="2196" y="1202"/>
                    </a:lnTo>
                    <a:lnTo>
                      <a:pt x="2200" y="1197"/>
                    </a:lnTo>
                    <a:lnTo>
                      <a:pt x="2204" y="1191"/>
                    </a:lnTo>
                    <a:lnTo>
                      <a:pt x="2208" y="1185"/>
                    </a:lnTo>
                    <a:lnTo>
                      <a:pt x="2212" y="1179"/>
                    </a:lnTo>
                    <a:lnTo>
                      <a:pt x="2216" y="1174"/>
                    </a:lnTo>
                    <a:lnTo>
                      <a:pt x="2220" y="1165"/>
                    </a:lnTo>
                    <a:lnTo>
                      <a:pt x="2224" y="1161"/>
                    </a:lnTo>
                    <a:lnTo>
                      <a:pt x="2228" y="1156"/>
                    </a:lnTo>
                    <a:lnTo>
                      <a:pt x="2232" y="1149"/>
                    </a:lnTo>
                    <a:lnTo>
                      <a:pt x="2236" y="1143"/>
                    </a:lnTo>
                    <a:lnTo>
                      <a:pt x="2240" y="1137"/>
                    </a:lnTo>
                    <a:lnTo>
                      <a:pt x="2244" y="1131"/>
                    </a:lnTo>
                    <a:lnTo>
                      <a:pt x="2248" y="1124"/>
                    </a:lnTo>
                    <a:lnTo>
                      <a:pt x="2252" y="1117"/>
                    </a:lnTo>
                    <a:lnTo>
                      <a:pt x="2255" y="1114"/>
                    </a:lnTo>
                    <a:lnTo>
                      <a:pt x="2259" y="1105"/>
                    </a:lnTo>
                    <a:lnTo>
                      <a:pt x="2263" y="1101"/>
                    </a:lnTo>
                    <a:lnTo>
                      <a:pt x="2267" y="1096"/>
                    </a:lnTo>
                    <a:lnTo>
                      <a:pt x="2271" y="1088"/>
                    </a:lnTo>
                    <a:lnTo>
                      <a:pt x="2275" y="1084"/>
                    </a:lnTo>
                    <a:lnTo>
                      <a:pt x="2279" y="1077"/>
                    </a:lnTo>
                    <a:lnTo>
                      <a:pt x="2283" y="1073"/>
                    </a:lnTo>
                    <a:lnTo>
                      <a:pt x="2287" y="1066"/>
                    </a:lnTo>
                    <a:lnTo>
                      <a:pt x="2291" y="1060"/>
                    </a:lnTo>
                    <a:lnTo>
                      <a:pt x="2295" y="1053"/>
                    </a:lnTo>
                    <a:lnTo>
                      <a:pt x="2299" y="1048"/>
                    </a:lnTo>
                    <a:lnTo>
                      <a:pt x="2303" y="1043"/>
                    </a:lnTo>
                    <a:lnTo>
                      <a:pt x="2307" y="1036"/>
                    </a:lnTo>
                    <a:lnTo>
                      <a:pt x="2311" y="1030"/>
                    </a:lnTo>
                    <a:lnTo>
                      <a:pt x="2315" y="1023"/>
                    </a:lnTo>
                    <a:lnTo>
                      <a:pt x="2319" y="1018"/>
                    </a:lnTo>
                    <a:lnTo>
                      <a:pt x="2322" y="1010"/>
                    </a:lnTo>
                    <a:lnTo>
                      <a:pt x="2326" y="1005"/>
                    </a:lnTo>
                    <a:lnTo>
                      <a:pt x="2330" y="998"/>
                    </a:lnTo>
                    <a:lnTo>
                      <a:pt x="2334" y="995"/>
                    </a:lnTo>
                    <a:lnTo>
                      <a:pt x="2338" y="990"/>
                    </a:lnTo>
                    <a:lnTo>
                      <a:pt x="2342" y="984"/>
                    </a:lnTo>
                    <a:lnTo>
                      <a:pt x="2346" y="974"/>
                    </a:lnTo>
                    <a:lnTo>
                      <a:pt x="2350" y="972"/>
                    </a:lnTo>
                    <a:lnTo>
                      <a:pt x="2354" y="967"/>
                    </a:lnTo>
                    <a:lnTo>
                      <a:pt x="2358" y="962"/>
                    </a:lnTo>
                    <a:lnTo>
                      <a:pt x="2362" y="953"/>
                    </a:lnTo>
                    <a:lnTo>
                      <a:pt x="2366" y="947"/>
                    </a:lnTo>
                    <a:lnTo>
                      <a:pt x="2370" y="943"/>
                    </a:lnTo>
                    <a:lnTo>
                      <a:pt x="2374" y="938"/>
                    </a:lnTo>
                    <a:lnTo>
                      <a:pt x="2378" y="932"/>
                    </a:lnTo>
                    <a:lnTo>
                      <a:pt x="2382" y="926"/>
                    </a:lnTo>
                    <a:lnTo>
                      <a:pt x="2386" y="920"/>
                    </a:lnTo>
                    <a:lnTo>
                      <a:pt x="2390" y="916"/>
                    </a:lnTo>
                    <a:lnTo>
                      <a:pt x="2393" y="907"/>
                    </a:lnTo>
                    <a:lnTo>
                      <a:pt x="2397" y="902"/>
                    </a:lnTo>
                    <a:lnTo>
                      <a:pt x="2401" y="899"/>
                    </a:lnTo>
                    <a:lnTo>
                      <a:pt x="2405" y="890"/>
                    </a:lnTo>
                    <a:lnTo>
                      <a:pt x="2409" y="885"/>
                    </a:lnTo>
                    <a:lnTo>
                      <a:pt x="2413" y="883"/>
                    </a:lnTo>
                    <a:lnTo>
                      <a:pt x="2417" y="874"/>
                    </a:lnTo>
                    <a:lnTo>
                      <a:pt x="2421" y="869"/>
                    </a:lnTo>
                    <a:lnTo>
                      <a:pt x="2425" y="864"/>
                    </a:lnTo>
                    <a:lnTo>
                      <a:pt x="2429" y="859"/>
                    </a:lnTo>
                    <a:lnTo>
                      <a:pt x="2433" y="854"/>
                    </a:lnTo>
                    <a:lnTo>
                      <a:pt x="2437" y="847"/>
                    </a:lnTo>
                    <a:lnTo>
                      <a:pt x="2441" y="842"/>
                    </a:lnTo>
                    <a:lnTo>
                      <a:pt x="2445" y="838"/>
                    </a:lnTo>
                    <a:lnTo>
                      <a:pt x="2449" y="833"/>
                    </a:lnTo>
                    <a:lnTo>
                      <a:pt x="2453" y="827"/>
                    </a:lnTo>
                    <a:lnTo>
                      <a:pt x="2457" y="820"/>
                    </a:lnTo>
                    <a:lnTo>
                      <a:pt x="2460" y="815"/>
                    </a:lnTo>
                    <a:lnTo>
                      <a:pt x="2464" y="810"/>
                    </a:lnTo>
                    <a:lnTo>
                      <a:pt x="2468" y="804"/>
                    </a:lnTo>
                    <a:lnTo>
                      <a:pt x="2472" y="800"/>
                    </a:lnTo>
                    <a:lnTo>
                      <a:pt x="2476" y="795"/>
                    </a:lnTo>
                    <a:lnTo>
                      <a:pt x="2480" y="791"/>
                    </a:lnTo>
                    <a:lnTo>
                      <a:pt x="2484" y="784"/>
                    </a:lnTo>
                    <a:lnTo>
                      <a:pt x="2488" y="780"/>
                    </a:lnTo>
                    <a:lnTo>
                      <a:pt x="2492" y="772"/>
                    </a:lnTo>
                    <a:lnTo>
                      <a:pt x="2496" y="768"/>
                    </a:lnTo>
                    <a:lnTo>
                      <a:pt x="2500" y="762"/>
                    </a:lnTo>
                    <a:lnTo>
                      <a:pt x="2504" y="757"/>
                    </a:lnTo>
                    <a:lnTo>
                      <a:pt x="2508" y="753"/>
                    </a:lnTo>
                    <a:lnTo>
                      <a:pt x="2512" y="748"/>
                    </a:lnTo>
                    <a:lnTo>
                      <a:pt x="2516" y="744"/>
                    </a:lnTo>
                    <a:lnTo>
                      <a:pt x="2520" y="737"/>
                    </a:lnTo>
                    <a:lnTo>
                      <a:pt x="2524" y="732"/>
                    </a:lnTo>
                    <a:lnTo>
                      <a:pt x="2528" y="726"/>
                    </a:lnTo>
                    <a:lnTo>
                      <a:pt x="2531" y="722"/>
                    </a:lnTo>
                    <a:lnTo>
                      <a:pt x="2535" y="717"/>
                    </a:lnTo>
                    <a:lnTo>
                      <a:pt x="2539" y="710"/>
                    </a:lnTo>
                    <a:lnTo>
                      <a:pt x="2543" y="705"/>
                    </a:lnTo>
                    <a:lnTo>
                      <a:pt x="2547" y="700"/>
                    </a:lnTo>
                    <a:lnTo>
                      <a:pt x="2551" y="698"/>
                    </a:lnTo>
                    <a:lnTo>
                      <a:pt x="2555" y="692"/>
                    </a:lnTo>
                    <a:lnTo>
                      <a:pt x="2559" y="686"/>
                    </a:lnTo>
                    <a:lnTo>
                      <a:pt x="2563" y="683"/>
                    </a:lnTo>
                    <a:lnTo>
                      <a:pt x="2567" y="679"/>
                    </a:lnTo>
                    <a:lnTo>
                      <a:pt x="2571" y="673"/>
                    </a:lnTo>
                    <a:lnTo>
                      <a:pt x="2575" y="666"/>
                    </a:lnTo>
                    <a:lnTo>
                      <a:pt x="2579" y="661"/>
                    </a:lnTo>
                    <a:lnTo>
                      <a:pt x="2583" y="657"/>
                    </a:lnTo>
                    <a:lnTo>
                      <a:pt x="2587" y="651"/>
                    </a:lnTo>
                    <a:lnTo>
                      <a:pt x="2591" y="648"/>
                    </a:lnTo>
                    <a:lnTo>
                      <a:pt x="2595" y="641"/>
                    </a:lnTo>
                    <a:lnTo>
                      <a:pt x="2598" y="636"/>
                    </a:lnTo>
                    <a:lnTo>
                      <a:pt x="2602" y="633"/>
                    </a:lnTo>
                    <a:lnTo>
                      <a:pt x="2606" y="627"/>
                    </a:lnTo>
                    <a:lnTo>
                      <a:pt x="2610" y="623"/>
                    </a:lnTo>
                    <a:lnTo>
                      <a:pt x="2614" y="619"/>
                    </a:lnTo>
                    <a:lnTo>
                      <a:pt x="2618" y="615"/>
                    </a:lnTo>
                    <a:lnTo>
                      <a:pt x="2622" y="609"/>
                    </a:lnTo>
                    <a:lnTo>
                      <a:pt x="2626" y="605"/>
                    </a:lnTo>
                    <a:lnTo>
                      <a:pt x="2630" y="601"/>
                    </a:lnTo>
                    <a:lnTo>
                      <a:pt x="2634" y="595"/>
                    </a:lnTo>
                    <a:lnTo>
                      <a:pt x="2638" y="593"/>
                    </a:lnTo>
                    <a:lnTo>
                      <a:pt x="2642" y="588"/>
                    </a:lnTo>
                    <a:lnTo>
                      <a:pt x="2646" y="582"/>
                    </a:lnTo>
                    <a:lnTo>
                      <a:pt x="2650" y="575"/>
                    </a:lnTo>
                    <a:lnTo>
                      <a:pt x="2654" y="573"/>
                    </a:lnTo>
                    <a:lnTo>
                      <a:pt x="2658" y="568"/>
                    </a:lnTo>
                    <a:lnTo>
                      <a:pt x="2662" y="565"/>
                    </a:lnTo>
                    <a:lnTo>
                      <a:pt x="2665" y="561"/>
                    </a:lnTo>
                    <a:lnTo>
                      <a:pt x="2669" y="555"/>
                    </a:lnTo>
                    <a:lnTo>
                      <a:pt x="2673" y="549"/>
                    </a:lnTo>
                    <a:lnTo>
                      <a:pt x="2677" y="546"/>
                    </a:lnTo>
                    <a:lnTo>
                      <a:pt x="2681" y="541"/>
                    </a:lnTo>
                    <a:lnTo>
                      <a:pt x="2685" y="537"/>
                    </a:lnTo>
                    <a:lnTo>
                      <a:pt x="2689" y="534"/>
                    </a:lnTo>
                    <a:lnTo>
                      <a:pt x="2693" y="530"/>
                    </a:lnTo>
                    <a:lnTo>
                      <a:pt x="2697" y="525"/>
                    </a:lnTo>
                    <a:lnTo>
                      <a:pt x="2701" y="520"/>
                    </a:lnTo>
                    <a:lnTo>
                      <a:pt x="2705" y="518"/>
                    </a:lnTo>
                    <a:lnTo>
                      <a:pt x="2709" y="510"/>
                    </a:lnTo>
                    <a:lnTo>
                      <a:pt x="2713" y="507"/>
                    </a:lnTo>
                    <a:lnTo>
                      <a:pt x="2717" y="505"/>
                    </a:lnTo>
                    <a:lnTo>
                      <a:pt x="2721" y="500"/>
                    </a:lnTo>
                    <a:lnTo>
                      <a:pt x="2725" y="495"/>
                    </a:lnTo>
                    <a:lnTo>
                      <a:pt x="2729" y="491"/>
                    </a:lnTo>
                    <a:lnTo>
                      <a:pt x="2733" y="487"/>
                    </a:lnTo>
                    <a:lnTo>
                      <a:pt x="2736" y="484"/>
                    </a:lnTo>
                    <a:lnTo>
                      <a:pt x="2740" y="480"/>
                    </a:lnTo>
                    <a:lnTo>
                      <a:pt x="2744" y="476"/>
                    </a:lnTo>
                    <a:lnTo>
                      <a:pt x="2748" y="472"/>
                    </a:lnTo>
                    <a:lnTo>
                      <a:pt x="2752" y="468"/>
                    </a:lnTo>
                    <a:lnTo>
                      <a:pt x="2756" y="464"/>
                    </a:lnTo>
                    <a:lnTo>
                      <a:pt x="2760" y="461"/>
                    </a:lnTo>
                    <a:lnTo>
                      <a:pt x="2764" y="458"/>
                    </a:lnTo>
                    <a:lnTo>
                      <a:pt x="2768" y="453"/>
                    </a:lnTo>
                    <a:lnTo>
                      <a:pt x="2772" y="450"/>
                    </a:lnTo>
                    <a:lnTo>
                      <a:pt x="2776" y="445"/>
                    </a:lnTo>
                    <a:lnTo>
                      <a:pt x="2780" y="443"/>
                    </a:lnTo>
                    <a:lnTo>
                      <a:pt x="2784" y="440"/>
                    </a:lnTo>
                    <a:lnTo>
                      <a:pt x="2788" y="433"/>
                    </a:lnTo>
                    <a:lnTo>
                      <a:pt x="2792" y="429"/>
                    </a:lnTo>
                    <a:lnTo>
                      <a:pt x="2796" y="426"/>
                    </a:lnTo>
                    <a:lnTo>
                      <a:pt x="2800" y="422"/>
                    </a:lnTo>
                    <a:lnTo>
                      <a:pt x="2803" y="419"/>
                    </a:lnTo>
                    <a:lnTo>
                      <a:pt x="2807" y="414"/>
                    </a:lnTo>
                    <a:lnTo>
                      <a:pt x="2811" y="410"/>
                    </a:lnTo>
                    <a:lnTo>
                      <a:pt x="2815" y="407"/>
                    </a:lnTo>
                    <a:lnTo>
                      <a:pt x="2819" y="404"/>
                    </a:lnTo>
                    <a:lnTo>
                      <a:pt x="2823" y="401"/>
                    </a:lnTo>
                    <a:lnTo>
                      <a:pt x="2827" y="397"/>
                    </a:lnTo>
                    <a:lnTo>
                      <a:pt x="2831" y="393"/>
                    </a:lnTo>
                    <a:lnTo>
                      <a:pt x="2835" y="389"/>
                    </a:lnTo>
                    <a:lnTo>
                      <a:pt x="2839" y="386"/>
                    </a:lnTo>
                    <a:lnTo>
                      <a:pt x="2843" y="382"/>
                    </a:lnTo>
                    <a:lnTo>
                      <a:pt x="2847" y="379"/>
                    </a:lnTo>
                    <a:lnTo>
                      <a:pt x="2851" y="378"/>
                    </a:lnTo>
                    <a:lnTo>
                      <a:pt x="2855" y="373"/>
                    </a:lnTo>
                    <a:lnTo>
                      <a:pt x="2859" y="368"/>
                    </a:lnTo>
                    <a:lnTo>
                      <a:pt x="2863" y="366"/>
                    </a:lnTo>
                    <a:lnTo>
                      <a:pt x="2867" y="364"/>
                    </a:lnTo>
                    <a:lnTo>
                      <a:pt x="2870" y="359"/>
                    </a:lnTo>
                    <a:lnTo>
                      <a:pt x="2874" y="356"/>
                    </a:lnTo>
                    <a:lnTo>
                      <a:pt x="2878" y="354"/>
                    </a:lnTo>
                    <a:lnTo>
                      <a:pt x="2882" y="351"/>
                    </a:lnTo>
                    <a:lnTo>
                      <a:pt x="2886" y="347"/>
                    </a:lnTo>
                    <a:lnTo>
                      <a:pt x="2890" y="342"/>
                    </a:lnTo>
                    <a:lnTo>
                      <a:pt x="2894" y="339"/>
                    </a:lnTo>
                    <a:lnTo>
                      <a:pt x="2898" y="336"/>
                    </a:lnTo>
                    <a:lnTo>
                      <a:pt x="2902" y="332"/>
                    </a:lnTo>
                    <a:lnTo>
                      <a:pt x="2906" y="331"/>
                    </a:lnTo>
                    <a:lnTo>
                      <a:pt x="2910" y="328"/>
                    </a:lnTo>
                    <a:lnTo>
                      <a:pt x="2914" y="325"/>
                    </a:lnTo>
                    <a:lnTo>
                      <a:pt x="2918" y="322"/>
                    </a:lnTo>
                    <a:lnTo>
                      <a:pt x="2922" y="319"/>
                    </a:lnTo>
                    <a:lnTo>
                      <a:pt x="2926" y="316"/>
                    </a:lnTo>
                    <a:lnTo>
                      <a:pt x="2930" y="311"/>
                    </a:lnTo>
                    <a:lnTo>
                      <a:pt x="2934" y="311"/>
                    </a:lnTo>
                    <a:lnTo>
                      <a:pt x="2938" y="306"/>
                    </a:lnTo>
                    <a:lnTo>
                      <a:pt x="2941" y="303"/>
                    </a:lnTo>
                    <a:lnTo>
                      <a:pt x="2945" y="300"/>
                    </a:lnTo>
                    <a:lnTo>
                      <a:pt x="2949" y="299"/>
                    </a:lnTo>
                    <a:lnTo>
                      <a:pt x="2953" y="294"/>
                    </a:lnTo>
                    <a:lnTo>
                      <a:pt x="2957" y="291"/>
                    </a:lnTo>
                    <a:lnTo>
                      <a:pt x="2961" y="289"/>
                    </a:lnTo>
                    <a:lnTo>
                      <a:pt x="2965" y="286"/>
                    </a:lnTo>
                    <a:lnTo>
                      <a:pt x="2969" y="284"/>
                    </a:lnTo>
                    <a:lnTo>
                      <a:pt x="2973" y="278"/>
                    </a:lnTo>
                    <a:lnTo>
                      <a:pt x="2977" y="277"/>
                    </a:lnTo>
                    <a:lnTo>
                      <a:pt x="2981" y="273"/>
                    </a:lnTo>
                    <a:lnTo>
                      <a:pt x="2985" y="272"/>
                    </a:lnTo>
                    <a:lnTo>
                      <a:pt x="2989" y="267"/>
                    </a:lnTo>
                    <a:lnTo>
                      <a:pt x="2993" y="269"/>
                    </a:lnTo>
                    <a:lnTo>
                      <a:pt x="2997" y="263"/>
                    </a:lnTo>
                    <a:lnTo>
                      <a:pt x="3001" y="262"/>
                    </a:lnTo>
                    <a:lnTo>
                      <a:pt x="3005" y="260"/>
                    </a:lnTo>
                    <a:lnTo>
                      <a:pt x="3008" y="257"/>
                    </a:lnTo>
                    <a:lnTo>
                      <a:pt x="3012" y="254"/>
                    </a:lnTo>
                    <a:lnTo>
                      <a:pt x="3016" y="250"/>
                    </a:lnTo>
                    <a:lnTo>
                      <a:pt x="3020" y="248"/>
                    </a:lnTo>
                    <a:lnTo>
                      <a:pt x="3024" y="245"/>
                    </a:lnTo>
                    <a:lnTo>
                      <a:pt x="3028" y="244"/>
                    </a:lnTo>
                    <a:lnTo>
                      <a:pt x="3032" y="241"/>
                    </a:lnTo>
                    <a:lnTo>
                      <a:pt x="3036" y="239"/>
                    </a:lnTo>
                    <a:lnTo>
                      <a:pt x="3040" y="235"/>
                    </a:lnTo>
                    <a:lnTo>
                      <a:pt x="3044" y="235"/>
                    </a:lnTo>
                    <a:lnTo>
                      <a:pt x="3048" y="232"/>
                    </a:lnTo>
                    <a:lnTo>
                      <a:pt x="3052" y="230"/>
                    </a:lnTo>
                    <a:lnTo>
                      <a:pt x="3056" y="228"/>
                    </a:lnTo>
                    <a:lnTo>
                      <a:pt x="3060" y="223"/>
                    </a:lnTo>
                    <a:lnTo>
                      <a:pt x="3064" y="222"/>
                    </a:lnTo>
                    <a:lnTo>
                      <a:pt x="3068" y="220"/>
                    </a:lnTo>
                    <a:lnTo>
                      <a:pt x="3072" y="219"/>
                    </a:lnTo>
                    <a:lnTo>
                      <a:pt x="3076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2" name="Line 3364"/>
              <p:cNvSpPr>
                <a:spLocks noChangeShapeType="1"/>
              </p:cNvSpPr>
              <p:nvPr/>
            </p:nvSpPr>
            <p:spPr bwMode="auto">
              <a:xfrm flipV="1">
                <a:off x="311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3" name="Freeform 3365"/>
              <p:cNvSpPr>
                <a:spLocks/>
              </p:cNvSpPr>
              <p:nvPr/>
            </p:nvSpPr>
            <p:spPr bwMode="auto">
              <a:xfrm flipV="1">
                <a:off x="3117" y="2014"/>
                <a:ext cx="6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2"/>
                  </a:cxn>
                  <a:cxn ang="0">
                    <a:pos x="7" y="3"/>
                  </a:cxn>
                  <a:cxn ang="0">
                    <a:pos x="11" y="0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4" name="Line 3366"/>
              <p:cNvSpPr>
                <a:spLocks noChangeShapeType="1"/>
              </p:cNvSpPr>
              <p:nvPr/>
            </p:nvSpPr>
            <p:spPr bwMode="auto">
              <a:xfrm>
                <a:off x="31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5" name="Line 3367"/>
              <p:cNvSpPr>
                <a:spLocks noChangeShapeType="1"/>
              </p:cNvSpPr>
              <p:nvPr/>
            </p:nvSpPr>
            <p:spPr bwMode="auto">
              <a:xfrm flipV="1">
                <a:off x="3126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6" name="Freeform 3368"/>
              <p:cNvSpPr>
                <a:spLocks/>
              </p:cNvSpPr>
              <p:nvPr/>
            </p:nvSpPr>
            <p:spPr bwMode="auto">
              <a:xfrm flipV="1">
                <a:off x="3127" y="908"/>
                <a:ext cx="1686" cy="1107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38"/>
                  </a:cxn>
                  <a:cxn ang="0">
                    <a:pos x="138" y="67"/>
                  </a:cxn>
                  <a:cxn ang="0">
                    <a:pos x="186" y="106"/>
                  </a:cxn>
                  <a:cxn ang="0">
                    <a:pos x="233" y="153"/>
                  </a:cxn>
                  <a:cxn ang="0">
                    <a:pos x="280" y="203"/>
                  </a:cxn>
                  <a:cxn ang="0">
                    <a:pos x="327" y="267"/>
                  </a:cxn>
                  <a:cxn ang="0">
                    <a:pos x="375" y="348"/>
                  </a:cxn>
                  <a:cxn ang="0">
                    <a:pos x="422" y="432"/>
                  </a:cxn>
                  <a:cxn ang="0">
                    <a:pos x="469" y="515"/>
                  </a:cxn>
                  <a:cxn ang="0">
                    <a:pos x="517" y="612"/>
                  </a:cxn>
                  <a:cxn ang="0">
                    <a:pos x="564" y="720"/>
                  </a:cxn>
                  <a:cxn ang="0">
                    <a:pos x="611" y="821"/>
                  </a:cxn>
                  <a:cxn ang="0">
                    <a:pos x="659" y="932"/>
                  </a:cxn>
                  <a:cxn ang="0">
                    <a:pos x="706" y="1038"/>
                  </a:cxn>
                  <a:cxn ang="0">
                    <a:pos x="753" y="1147"/>
                  </a:cxn>
                  <a:cxn ang="0">
                    <a:pos x="801" y="1253"/>
                  </a:cxn>
                  <a:cxn ang="0">
                    <a:pos x="848" y="1352"/>
                  </a:cxn>
                  <a:cxn ang="0">
                    <a:pos x="895" y="1453"/>
                  </a:cxn>
                  <a:cxn ang="0">
                    <a:pos x="942" y="1538"/>
                  </a:cxn>
                  <a:cxn ang="0">
                    <a:pos x="990" y="1617"/>
                  </a:cxn>
                  <a:cxn ang="0">
                    <a:pos x="1037" y="1689"/>
                  </a:cxn>
                  <a:cxn ang="0">
                    <a:pos x="1084" y="1753"/>
                  </a:cxn>
                  <a:cxn ang="0">
                    <a:pos x="1132" y="1802"/>
                  </a:cxn>
                  <a:cxn ang="0">
                    <a:pos x="1179" y="1850"/>
                  </a:cxn>
                  <a:cxn ang="0">
                    <a:pos x="1226" y="1877"/>
                  </a:cxn>
                  <a:cxn ang="0">
                    <a:pos x="1274" y="1904"/>
                  </a:cxn>
                  <a:cxn ang="0">
                    <a:pos x="1321" y="1914"/>
                  </a:cxn>
                  <a:cxn ang="0">
                    <a:pos x="1368" y="1914"/>
                  </a:cxn>
                  <a:cxn ang="0">
                    <a:pos x="1416" y="1906"/>
                  </a:cxn>
                  <a:cxn ang="0">
                    <a:pos x="1463" y="1889"/>
                  </a:cxn>
                  <a:cxn ang="0">
                    <a:pos x="1510" y="1866"/>
                  </a:cxn>
                  <a:cxn ang="0">
                    <a:pos x="1557" y="1831"/>
                  </a:cxn>
                  <a:cxn ang="0">
                    <a:pos x="1605" y="1790"/>
                  </a:cxn>
                  <a:cxn ang="0">
                    <a:pos x="1652" y="1741"/>
                  </a:cxn>
                  <a:cxn ang="0">
                    <a:pos x="1699" y="1691"/>
                  </a:cxn>
                  <a:cxn ang="0">
                    <a:pos x="1747" y="1627"/>
                  </a:cxn>
                  <a:cxn ang="0">
                    <a:pos x="1794" y="1571"/>
                  </a:cxn>
                  <a:cxn ang="0">
                    <a:pos x="1841" y="1501"/>
                  </a:cxn>
                  <a:cxn ang="0">
                    <a:pos x="1889" y="1439"/>
                  </a:cxn>
                  <a:cxn ang="0">
                    <a:pos x="1936" y="1371"/>
                  </a:cxn>
                  <a:cxn ang="0">
                    <a:pos x="1983" y="1292"/>
                  </a:cxn>
                  <a:cxn ang="0">
                    <a:pos x="2031" y="1226"/>
                  </a:cxn>
                  <a:cxn ang="0">
                    <a:pos x="2078" y="1154"/>
                  </a:cxn>
                  <a:cxn ang="0">
                    <a:pos x="2125" y="1075"/>
                  </a:cxn>
                  <a:cxn ang="0">
                    <a:pos x="2172" y="1005"/>
                  </a:cxn>
                  <a:cxn ang="0">
                    <a:pos x="2220" y="935"/>
                  </a:cxn>
                  <a:cxn ang="0">
                    <a:pos x="2267" y="860"/>
                  </a:cxn>
                  <a:cxn ang="0">
                    <a:pos x="2314" y="802"/>
                  </a:cxn>
                  <a:cxn ang="0">
                    <a:pos x="2362" y="736"/>
                  </a:cxn>
                  <a:cxn ang="0">
                    <a:pos x="2409" y="674"/>
                  </a:cxn>
                  <a:cxn ang="0">
                    <a:pos x="2456" y="618"/>
                  </a:cxn>
                  <a:cxn ang="0">
                    <a:pos x="2504" y="561"/>
                  </a:cxn>
                  <a:cxn ang="0">
                    <a:pos x="2551" y="507"/>
                  </a:cxn>
                  <a:cxn ang="0">
                    <a:pos x="2598" y="459"/>
                  </a:cxn>
                  <a:cxn ang="0">
                    <a:pos x="2646" y="414"/>
                  </a:cxn>
                  <a:cxn ang="0">
                    <a:pos x="2693" y="372"/>
                  </a:cxn>
                  <a:cxn ang="0">
                    <a:pos x="2740" y="331"/>
                  </a:cxn>
                  <a:cxn ang="0">
                    <a:pos x="2788" y="296"/>
                  </a:cxn>
                  <a:cxn ang="0">
                    <a:pos x="2835" y="257"/>
                  </a:cxn>
                  <a:cxn ang="0">
                    <a:pos x="2882" y="226"/>
                  </a:cxn>
                </a:cxnLst>
                <a:rect l="0" t="0" r="r" b="b"/>
                <a:pathLst>
                  <a:path w="2926" h="1922">
                    <a:moveTo>
                      <a:pt x="0" y="1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2" y="5"/>
                    </a:lnTo>
                    <a:lnTo>
                      <a:pt x="16" y="0"/>
                    </a:lnTo>
                    <a:lnTo>
                      <a:pt x="20" y="5"/>
                    </a:lnTo>
                    <a:lnTo>
                      <a:pt x="24" y="7"/>
                    </a:lnTo>
                    <a:lnTo>
                      <a:pt x="28" y="1"/>
                    </a:lnTo>
                    <a:lnTo>
                      <a:pt x="32" y="11"/>
                    </a:lnTo>
                    <a:lnTo>
                      <a:pt x="36" y="13"/>
                    </a:lnTo>
                    <a:lnTo>
                      <a:pt x="40" y="9"/>
                    </a:lnTo>
                    <a:lnTo>
                      <a:pt x="44" y="9"/>
                    </a:lnTo>
                    <a:lnTo>
                      <a:pt x="48" y="11"/>
                    </a:lnTo>
                    <a:lnTo>
                      <a:pt x="51" y="13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3" y="23"/>
                    </a:lnTo>
                    <a:lnTo>
                      <a:pt x="67" y="25"/>
                    </a:lnTo>
                    <a:lnTo>
                      <a:pt x="71" y="29"/>
                    </a:lnTo>
                    <a:lnTo>
                      <a:pt x="75" y="29"/>
                    </a:lnTo>
                    <a:lnTo>
                      <a:pt x="79" y="27"/>
                    </a:lnTo>
                    <a:lnTo>
                      <a:pt x="83" y="29"/>
                    </a:lnTo>
                    <a:lnTo>
                      <a:pt x="87" y="27"/>
                    </a:lnTo>
                    <a:lnTo>
                      <a:pt x="91" y="38"/>
                    </a:lnTo>
                    <a:lnTo>
                      <a:pt x="95" y="36"/>
                    </a:lnTo>
                    <a:lnTo>
                      <a:pt x="99" y="40"/>
                    </a:lnTo>
                    <a:lnTo>
                      <a:pt x="103" y="38"/>
                    </a:lnTo>
                    <a:lnTo>
                      <a:pt x="107" y="46"/>
                    </a:lnTo>
                    <a:lnTo>
                      <a:pt x="111" y="44"/>
                    </a:lnTo>
                    <a:lnTo>
                      <a:pt x="115" y="44"/>
                    </a:lnTo>
                    <a:lnTo>
                      <a:pt x="118" y="54"/>
                    </a:lnTo>
                    <a:lnTo>
                      <a:pt x="122" y="54"/>
                    </a:lnTo>
                    <a:lnTo>
                      <a:pt x="126" y="54"/>
                    </a:lnTo>
                    <a:lnTo>
                      <a:pt x="130" y="56"/>
                    </a:lnTo>
                    <a:lnTo>
                      <a:pt x="134" y="62"/>
                    </a:lnTo>
                    <a:lnTo>
                      <a:pt x="138" y="67"/>
                    </a:lnTo>
                    <a:lnTo>
                      <a:pt x="142" y="63"/>
                    </a:lnTo>
                    <a:lnTo>
                      <a:pt x="146" y="65"/>
                    </a:lnTo>
                    <a:lnTo>
                      <a:pt x="150" y="69"/>
                    </a:lnTo>
                    <a:lnTo>
                      <a:pt x="154" y="77"/>
                    </a:lnTo>
                    <a:lnTo>
                      <a:pt x="158" y="81"/>
                    </a:lnTo>
                    <a:lnTo>
                      <a:pt x="162" y="83"/>
                    </a:lnTo>
                    <a:lnTo>
                      <a:pt x="166" y="79"/>
                    </a:lnTo>
                    <a:lnTo>
                      <a:pt x="170" y="91"/>
                    </a:lnTo>
                    <a:lnTo>
                      <a:pt x="174" y="93"/>
                    </a:lnTo>
                    <a:lnTo>
                      <a:pt x="178" y="96"/>
                    </a:lnTo>
                    <a:lnTo>
                      <a:pt x="182" y="96"/>
                    </a:lnTo>
                    <a:lnTo>
                      <a:pt x="186" y="106"/>
                    </a:lnTo>
                    <a:lnTo>
                      <a:pt x="189" y="100"/>
                    </a:lnTo>
                    <a:lnTo>
                      <a:pt x="193" y="108"/>
                    </a:lnTo>
                    <a:lnTo>
                      <a:pt x="197" y="112"/>
                    </a:lnTo>
                    <a:lnTo>
                      <a:pt x="201" y="122"/>
                    </a:lnTo>
                    <a:lnTo>
                      <a:pt x="205" y="116"/>
                    </a:lnTo>
                    <a:lnTo>
                      <a:pt x="209" y="124"/>
                    </a:lnTo>
                    <a:lnTo>
                      <a:pt x="213" y="129"/>
                    </a:lnTo>
                    <a:lnTo>
                      <a:pt x="217" y="129"/>
                    </a:lnTo>
                    <a:lnTo>
                      <a:pt x="221" y="139"/>
                    </a:lnTo>
                    <a:lnTo>
                      <a:pt x="225" y="137"/>
                    </a:lnTo>
                    <a:lnTo>
                      <a:pt x="229" y="149"/>
                    </a:lnTo>
                    <a:lnTo>
                      <a:pt x="233" y="153"/>
                    </a:lnTo>
                    <a:lnTo>
                      <a:pt x="237" y="149"/>
                    </a:lnTo>
                    <a:lnTo>
                      <a:pt x="241" y="156"/>
                    </a:lnTo>
                    <a:lnTo>
                      <a:pt x="245" y="153"/>
                    </a:lnTo>
                    <a:lnTo>
                      <a:pt x="249" y="166"/>
                    </a:lnTo>
                    <a:lnTo>
                      <a:pt x="253" y="172"/>
                    </a:lnTo>
                    <a:lnTo>
                      <a:pt x="256" y="176"/>
                    </a:lnTo>
                    <a:lnTo>
                      <a:pt x="260" y="176"/>
                    </a:lnTo>
                    <a:lnTo>
                      <a:pt x="264" y="186"/>
                    </a:lnTo>
                    <a:lnTo>
                      <a:pt x="268" y="184"/>
                    </a:lnTo>
                    <a:lnTo>
                      <a:pt x="272" y="193"/>
                    </a:lnTo>
                    <a:lnTo>
                      <a:pt x="276" y="193"/>
                    </a:lnTo>
                    <a:lnTo>
                      <a:pt x="280" y="203"/>
                    </a:lnTo>
                    <a:lnTo>
                      <a:pt x="284" y="207"/>
                    </a:lnTo>
                    <a:lnTo>
                      <a:pt x="288" y="215"/>
                    </a:lnTo>
                    <a:lnTo>
                      <a:pt x="292" y="220"/>
                    </a:lnTo>
                    <a:lnTo>
                      <a:pt x="296" y="224"/>
                    </a:lnTo>
                    <a:lnTo>
                      <a:pt x="300" y="230"/>
                    </a:lnTo>
                    <a:lnTo>
                      <a:pt x="304" y="244"/>
                    </a:lnTo>
                    <a:lnTo>
                      <a:pt x="308" y="244"/>
                    </a:lnTo>
                    <a:lnTo>
                      <a:pt x="312" y="246"/>
                    </a:lnTo>
                    <a:lnTo>
                      <a:pt x="316" y="253"/>
                    </a:lnTo>
                    <a:lnTo>
                      <a:pt x="320" y="255"/>
                    </a:lnTo>
                    <a:lnTo>
                      <a:pt x="323" y="261"/>
                    </a:lnTo>
                    <a:lnTo>
                      <a:pt x="327" y="267"/>
                    </a:lnTo>
                    <a:lnTo>
                      <a:pt x="331" y="277"/>
                    </a:lnTo>
                    <a:lnTo>
                      <a:pt x="335" y="286"/>
                    </a:lnTo>
                    <a:lnTo>
                      <a:pt x="339" y="284"/>
                    </a:lnTo>
                    <a:lnTo>
                      <a:pt x="343" y="298"/>
                    </a:lnTo>
                    <a:lnTo>
                      <a:pt x="347" y="300"/>
                    </a:lnTo>
                    <a:lnTo>
                      <a:pt x="351" y="306"/>
                    </a:lnTo>
                    <a:lnTo>
                      <a:pt x="355" y="310"/>
                    </a:lnTo>
                    <a:lnTo>
                      <a:pt x="359" y="313"/>
                    </a:lnTo>
                    <a:lnTo>
                      <a:pt x="363" y="317"/>
                    </a:lnTo>
                    <a:lnTo>
                      <a:pt x="367" y="327"/>
                    </a:lnTo>
                    <a:lnTo>
                      <a:pt x="371" y="344"/>
                    </a:lnTo>
                    <a:lnTo>
                      <a:pt x="375" y="348"/>
                    </a:lnTo>
                    <a:lnTo>
                      <a:pt x="379" y="350"/>
                    </a:lnTo>
                    <a:lnTo>
                      <a:pt x="383" y="360"/>
                    </a:lnTo>
                    <a:lnTo>
                      <a:pt x="387" y="364"/>
                    </a:lnTo>
                    <a:lnTo>
                      <a:pt x="391" y="368"/>
                    </a:lnTo>
                    <a:lnTo>
                      <a:pt x="394" y="381"/>
                    </a:lnTo>
                    <a:lnTo>
                      <a:pt x="398" y="385"/>
                    </a:lnTo>
                    <a:lnTo>
                      <a:pt x="402" y="397"/>
                    </a:lnTo>
                    <a:lnTo>
                      <a:pt x="406" y="397"/>
                    </a:lnTo>
                    <a:lnTo>
                      <a:pt x="410" y="406"/>
                    </a:lnTo>
                    <a:lnTo>
                      <a:pt x="414" y="422"/>
                    </a:lnTo>
                    <a:lnTo>
                      <a:pt x="418" y="424"/>
                    </a:lnTo>
                    <a:lnTo>
                      <a:pt x="422" y="432"/>
                    </a:lnTo>
                    <a:lnTo>
                      <a:pt x="426" y="434"/>
                    </a:lnTo>
                    <a:lnTo>
                      <a:pt x="430" y="443"/>
                    </a:lnTo>
                    <a:lnTo>
                      <a:pt x="434" y="457"/>
                    </a:lnTo>
                    <a:lnTo>
                      <a:pt x="438" y="455"/>
                    </a:lnTo>
                    <a:lnTo>
                      <a:pt x="442" y="461"/>
                    </a:lnTo>
                    <a:lnTo>
                      <a:pt x="446" y="474"/>
                    </a:lnTo>
                    <a:lnTo>
                      <a:pt x="450" y="482"/>
                    </a:lnTo>
                    <a:lnTo>
                      <a:pt x="454" y="486"/>
                    </a:lnTo>
                    <a:lnTo>
                      <a:pt x="458" y="498"/>
                    </a:lnTo>
                    <a:lnTo>
                      <a:pt x="461" y="503"/>
                    </a:lnTo>
                    <a:lnTo>
                      <a:pt x="465" y="503"/>
                    </a:lnTo>
                    <a:lnTo>
                      <a:pt x="469" y="515"/>
                    </a:lnTo>
                    <a:lnTo>
                      <a:pt x="473" y="527"/>
                    </a:lnTo>
                    <a:lnTo>
                      <a:pt x="477" y="534"/>
                    </a:lnTo>
                    <a:lnTo>
                      <a:pt x="481" y="540"/>
                    </a:lnTo>
                    <a:lnTo>
                      <a:pt x="485" y="552"/>
                    </a:lnTo>
                    <a:lnTo>
                      <a:pt x="489" y="560"/>
                    </a:lnTo>
                    <a:lnTo>
                      <a:pt x="493" y="571"/>
                    </a:lnTo>
                    <a:lnTo>
                      <a:pt x="497" y="571"/>
                    </a:lnTo>
                    <a:lnTo>
                      <a:pt x="501" y="589"/>
                    </a:lnTo>
                    <a:lnTo>
                      <a:pt x="505" y="592"/>
                    </a:lnTo>
                    <a:lnTo>
                      <a:pt x="509" y="598"/>
                    </a:lnTo>
                    <a:lnTo>
                      <a:pt x="513" y="606"/>
                    </a:lnTo>
                    <a:lnTo>
                      <a:pt x="517" y="612"/>
                    </a:lnTo>
                    <a:lnTo>
                      <a:pt x="521" y="622"/>
                    </a:lnTo>
                    <a:lnTo>
                      <a:pt x="525" y="633"/>
                    </a:lnTo>
                    <a:lnTo>
                      <a:pt x="529" y="641"/>
                    </a:lnTo>
                    <a:lnTo>
                      <a:pt x="532" y="643"/>
                    </a:lnTo>
                    <a:lnTo>
                      <a:pt x="536" y="658"/>
                    </a:lnTo>
                    <a:lnTo>
                      <a:pt x="540" y="666"/>
                    </a:lnTo>
                    <a:lnTo>
                      <a:pt x="544" y="674"/>
                    </a:lnTo>
                    <a:lnTo>
                      <a:pt x="548" y="685"/>
                    </a:lnTo>
                    <a:lnTo>
                      <a:pt x="552" y="689"/>
                    </a:lnTo>
                    <a:lnTo>
                      <a:pt x="556" y="703"/>
                    </a:lnTo>
                    <a:lnTo>
                      <a:pt x="560" y="709"/>
                    </a:lnTo>
                    <a:lnTo>
                      <a:pt x="564" y="720"/>
                    </a:lnTo>
                    <a:lnTo>
                      <a:pt x="568" y="730"/>
                    </a:lnTo>
                    <a:lnTo>
                      <a:pt x="572" y="738"/>
                    </a:lnTo>
                    <a:lnTo>
                      <a:pt x="576" y="738"/>
                    </a:lnTo>
                    <a:lnTo>
                      <a:pt x="580" y="749"/>
                    </a:lnTo>
                    <a:lnTo>
                      <a:pt x="584" y="759"/>
                    </a:lnTo>
                    <a:lnTo>
                      <a:pt x="588" y="765"/>
                    </a:lnTo>
                    <a:lnTo>
                      <a:pt x="592" y="777"/>
                    </a:lnTo>
                    <a:lnTo>
                      <a:pt x="596" y="786"/>
                    </a:lnTo>
                    <a:lnTo>
                      <a:pt x="599" y="794"/>
                    </a:lnTo>
                    <a:lnTo>
                      <a:pt x="603" y="798"/>
                    </a:lnTo>
                    <a:lnTo>
                      <a:pt x="607" y="815"/>
                    </a:lnTo>
                    <a:lnTo>
                      <a:pt x="611" y="821"/>
                    </a:lnTo>
                    <a:lnTo>
                      <a:pt x="615" y="835"/>
                    </a:lnTo>
                    <a:lnTo>
                      <a:pt x="619" y="842"/>
                    </a:lnTo>
                    <a:lnTo>
                      <a:pt x="623" y="848"/>
                    </a:lnTo>
                    <a:lnTo>
                      <a:pt x="627" y="862"/>
                    </a:lnTo>
                    <a:lnTo>
                      <a:pt x="631" y="864"/>
                    </a:lnTo>
                    <a:lnTo>
                      <a:pt x="635" y="879"/>
                    </a:lnTo>
                    <a:lnTo>
                      <a:pt x="639" y="881"/>
                    </a:lnTo>
                    <a:lnTo>
                      <a:pt x="643" y="899"/>
                    </a:lnTo>
                    <a:lnTo>
                      <a:pt x="647" y="906"/>
                    </a:lnTo>
                    <a:lnTo>
                      <a:pt x="651" y="910"/>
                    </a:lnTo>
                    <a:lnTo>
                      <a:pt x="655" y="928"/>
                    </a:lnTo>
                    <a:lnTo>
                      <a:pt x="659" y="932"/>
                    </a:lnTo>
                    <a:lnTo>
                      <a:pt x="663" y="933"/>
                    </a:lnTo>
                    <a:lnTo>
                      <a:pt x="666" y="955"/>
                    </a:lnTo>
                    <a:lnTo>
                      <a:pt x="670" y="957"/>
                    </a:lnTo>
                    <a:lnTo>
                      <a:pt x="674" y="968"/>
                    </a:lnTo>
                    <a:lnTo>
                      <a:pt x="678" y="982"/>
                    </a:lnTo>
                    <a:lnTo>
                      <a:pt x="682" y="990"/>
                    </a:lnTo>
                    <a:lnTo>
                      <a:pt x="686" y="999"/>
                    </a:lnTo>
                    <a:lnTo>
                      <a:pt x="690" y="1005"/>
                    </a:lnTo>
                    <a:lnTo>
                      <a:pt x="694" y="1011"/>
                    </a:lnTo>
                    <a:lnTo>
                      <a:pt x="698" y="1025"/>
                    </a:lnTo>
                    <a:lnTo>
                      <a:pt x="702" y="1034"/>
                    </a:lnTo>
                    <a:lnTo>
                      <a:pt x="706" y="1038"/>
                    </a:lnTo>
                    <a:lnTo>
                      <a:pt x="710" y="1050"/>
                    </a:lnTo>
                    <a:lnTo>
                      <a:pt x="714" y="1059"/>
                    </a:lnTo>
                    <a:lnTo>
                      <a:pt x="718" y="1065"/>
                    </a:lnTo>
                    <a:lnTo>
                      <a:pt x="722" y="1073"/>
                    </a:lnTo>
                    <a:lnTo>
                      <a:pt x="726" y="1089"/>
                    </a:lnTo>
                    <a:lnTo>
                      <a:pt x="730" y="1098"/>
                    </a:lnTo>
                    <a:lnTo>
                      <a:pt x="734" y="1102"/>
                    </a:lnTo>
                    <a:lnTo>
                      <a:pt x="737" y="1110"/>
                    </a:lnTo>
                    <a:lnTo>
                      <a:pt x="741" y="1118"/>
                    </a:lnTo>
                    <a:lnTo>
                      <a:pt x="745" y="1129"/>
                    </a:lnTo>
                    <a:lnTo>
                      <a:pt x="749" y="1137"/>
                    </a:lnTo>
                    <a:lnTo>
                      <a:pt x="753" y="1147"/>
                    </a:lnTo>
                    <a:lnTo>
                      <a:pt x="757" y="1156"/>
                    </a:lnTo>
                    <a:lnTo>
                      <a:pt x="761" y="1168"/>
                    </a:lnTo>
                    <a:lnTo>
                      <a:pt x="765" y="1174"/>
                    </a:lnTo>
                    <a:lnTo>
                      <a:pt x="769" y="1183"/>
                    </a:lnTo>
                    <a:lnTo>
                      <a:pt x="773" y="1191"/>
                    </a:lnTo>
                    <a:lnTo>
                      <a:pt x="777" y="1203"/>
                    </a:lnTo>
                    <a:lnTo>
                      <a:pt x="781" y="1209"/>
                    </a:lnTo>
                    <a:lnTo>
                      <a:pt x="785" y="1218"/>
                    </a:lnTo>
                    <a:lnTo>
                      <a:pt x="789" y="1226"/>
                    </a:lnTo>
                    <a:lnTo>
                      <a:pt x="793" y="1234"/>
                    </a:lnTo>
                    <a:lnTo>
                      <a:pt x="797" y="1244"/>
                    </a:lnTo>
                    <a:lnTo>
                      <a:pt x="801" y="1253"/>
                    </a:lnTo>
                    <a:lnTo>
                      <a:pt x="804" y="1261"/>
                    </a:lnTo>
                    <a:lnTo>
                      <a:pt x="808" y="1271"/>
                    </a:lnTo>
                    <a:lnTo>
                      <a:pt x="812" y="1280"/>
                    </a:lnTo>
                    <a:lnTo>
                      <a:pt x="816" y="1286"/>
                    </a:lnTo>
                    <a:lnTo>
                      <a:pt x="820" y="1296"/>
                    </a:lnTo>
                    <a:lnTo>
                      <a:pt x="824" y="1306"/>
                    </a:lnTo>
                    <a:lnTo>
                      <a:pt x="828" y="1309"/>
                    </a:lnTo>
                    <a:lnTo>
                      <a:pt x="832" y="1321"/>
                    </a:lnTo>
                    <a:lnTo>
                      <a:pt x="836" y="1329"/>
                    </a:lnTo>
                    <a:lnTo>
                      <a:pt x="840" y="1335"/>
                    </a:lnTo>
                    <a:lnTo>
                      <a:pt x="844" y="1340"/>
                    </a:lnTo>
                    <a:lnTo>
                      <a:pt x="848" y="1352"/>
                    </a:lnTo>
                    <a:lnTo>
                      <a:pt x="852" y="1366"/>
                    </a:lnTo>
                    <a:lnTo>
                      <a:pt x="856" y="1366"/>
                    </a:lnTo>
                    <a:lnTo>
                      <a:pt x="860" y="1373"/>
                    </a:lnTo>
                    <a:lnTo>
                      <a:pt x="864" y="1389"/>
                    </a:lnTo>
                    <a:lnTo>
                      <a:pt x="868" y="1393"/>
                    </a:lnTo>
                    <a:lnTo>
                      <a:pt x="871" y="1400"/>
                    </a:lnTo>
                    <a:lnTo>
                      <a:pt x="875" y="1406"/>
                    </a:lnTo>
                    <a:lnTo>
                      <a:pt x="879" y="1416"/>
                    </a:lnTo>
                    <a:lnTo>
                      <a:pt x="883" y="1422"/>
                    </a:lnTo>
                    <a:lnTo>
                      <a:pt x="887" y="1431"/>
                    </a:lnTo>
                    <a:lnTo>
                      <a:pt x="891" y="1433"/>
                    </a:lnTo>
                    <a:lnTo>
                      <a:pt x="895" y="1453"/>
                    </a:lnTo>
                    <a:lnTo>
                      <a:pt x="899" y="1457"/>
                    </a:lnTo>
                    <a:lnTo>
                      <a:pt x="903" y="1464"/>
                    </a:lnTo>
                    <a:lnTo>
                      <a:pt x="907" y="1464"/>
                    </a:lnTo>
                    <a:lnTo>
                      <a:pt x="911" y="1480"/>
                    </a:lnTo>
                    <a:lnTo>
                      <a:pt x="915" y="1482"/>
                    </a:lnTo>
                    <a:lnTo>
                      <a:pt x="919" y="1492"/>
                    </a:lnTo>
                    <a:lnTo>
                      <a:pt x="923" y="1499"/>
                    </a:lnTo>
                    <a:lnTo>
                      <a:pt x="927" y="1507"/>
                    </a:lnTo>
                    <a:lnTo>
                      <a:pt x="931" y="1511"/>
                    </a:lnTo>
                    <a:lnTo>
                      <a:pt x="935" y="1519"/>
                    </a:lnTo>
                    <a:lnTo>
                      <a:pt x="939" y="1524"/>
                    </a:lnTo>
                    <a:lnTo>
                      <a:pt x="942" y="1538"/>
                    </a:lnTo>
                    <a:lnTo>
                      <a:pt x="946" y="1546"/>
                    </a:lnTo>
                    <a:lnTo>
                      <a:pt x="950" y="1552"/>
                    </a:lnTo>
                    <a:lnTo>
                      <a:pt x="954" y="1555"/>
                    </a:lnTo>
                    <a:lnTo>
                      <a:pt x="958" y="1567"/>
                    </a:lnTo>
                    <a:lnTo>
                      <a:pt x="962" y="1569"/>
                    </a:lnTo>
                    <a:lnTo>
                      <a:pt x="966" y="1573"/>
                    </a:lnTo>
                    <a:lnTo>
                      <a:pt x="970" y="1592"/>
                    </a:lnTo>
                    <a:lnTo>
                      <a:pt x="974" y="1592"/>
                    </a:lnTo>
                    <a:lnTo>
                      <a:pt x="978" y="1596"/>
                    </a:lnTo>
                    <a:lnTo>
                      <a:pt x="982" y="1604"/>
                    </a:lnTo>
                    <a:lnTo>
                      <a:pt x="986" y="1610"/>
                    </a:lnTo>
                    <a:lnTo>
                      <a:pt x="990" y="1617"/>
                    </a:lnTo>
                    <a:lnTo>
                      <a:pt x="994" y="1621"/>
                    </a:lnTo>
                    <a:lnTo>
                      <a:pt x="998" y="1629"/>
                    </a:lnTo>
                    <a:lnTo>
                      <a:pt x="1002" y="1637"/>
                    </a:lnTo>
                    <a:lnTo>
                      <a:pt x="1006" y="1645"/>
                    </a:lnTo>
                    <a:lnTo>
                      <a:pt x="1009" y="1647"/>
                    </a:lnTo>
                    <a:lnTo>
                      <a:pt x="1013" y="1652"/>
                    </a:lnTo>
                    <a:lnTo>
                      <a:pt x="1017" y="1660"/>
                    </a:lnTo>
                    <a:lnTo>
                      <a:pt x="1021" y="1662"/>
                    </a:lnTo>
                    <a:lnTo>
                      <a:pt x="1025" y="1672"/>
                    </a:lnTo>
                    <a:lnTo>
                      <a:pt x="1029" y="1681"/>
                    </a:lnTo>
                    <a:lnTo>
                      <a:pt x="1033" y="1685"/>
                    </a:lnTo>
                    <a:lnTo>
                      <a:pt x="1037" y="1689"/>
                    </a:lnTo>
                    <a:lnTo>
                      <a:pt x="1041" y="1695"/>
                    </a:lnTo>
                    <a:lnTo>
                      <a:pt x="1045" y="1703"/>
                    </a:lnTo>
                    <a:lnTo>
                      <a:pt x="1049" y="1705"/>
                    </a:lnTo>
                    <a:lnTo>
                      <a:pt x="1053" y="1712"/>
                    </a:lnTo>
                    <a:lnTo>
                      <a:pt x="1057" y="1714"/>
                    </a:lnTo>
                    <a:lnTo>
                      <a:pt x="1061" y="1718"/>
                    </a:lnTo>
                    <a:lnTo>
                      <a:pt x="1065" y="1724"/>
                    </a:lnTo>
                    <a:lnTo>
                      <a:pt x="1069" y="1736"/>
                    </a:lnTo>
                    <a:lnTo>
                      <a:pt x="1073" y="1738"/>
                    </a:lnTo>
                    <a:lnTo>
                      <a:pt x="1077" y="1743"/>
                    </a:lnTo>
                    <a:lnTo>
                      <a:pt x="1080" y="1751"/>
                    </a:lnTo>
                    <a:lnTo>
                      <a:pt x="1084" y="1753"/>
                    </a:lnTo>
                    <a:lnTo>
                      <a:pt x="1088" y="1755"/>
                    </a:lnTo>
                    <a:lnTo>
                      <a:pt x="1092" y="1767"/>
                    </a:lnTo>
                    <a:lnTo>
                      <a:pt x="1096" y="1765"/>
                    </a:lnTo>
                    <a:lnTo>
                      <a:pt x="1100" y="1772"/>
                    </a:lnTo>
                    <a:lnTo>
                      <a:pt x="1104" y="1774"/>
                    </a:lnTo>
                    <a:lnTo>
                      <a:pt x="1108" y="1786"/>
                    </a:lnTo>
                    <a:lnTo>
                      <a:pt x="1112" y="1782"/>
                    </a:lnTo>
                    <a:lnTo>
                      <a:pt x="1116" y="1788"/>
                    </a:lnTo>
                    <a:lnTo>
                      <a:pt x="1120" y="1794"/>
                    </a:lnTo>
                    <a:lnTo>
                      <a:pt x="1124" y="1788"/>
                    </a:lnTo>
                    <a:lnTo>
                      <a:pt x="1128" y="1796"/>
                    </a:lnTo>
                    <a:lnTo>
                      <a:pt x="1132" y="1802"/>
                    </a:lnTo>
                    <a:lnTo>
                      <a:pt x="1136" y="1813"/>
                    </a:lnTo>
                    <a:lnTo>
                      <a:pt x="1140" y="1815"/>
                    </a:lnTo>
                    <a:lnTo>
                      <a:pt x="1144" y="1815"/>
                    </a:lnTo>
                    <a:lnTo>
                      <a:pt x="1147" y="1819"/>
                    </a:lnTo>
                    <a:lnTo>
                      <a:pt x="1151" y="1823"/>
                    </a:lnTo>
                    <a:lnTo>
                      <a:pt x="1155" y="1833"/>
                    </a:lnTo>
                    <a:lnTo>
                      <a:pt x="1159" y="1835"/>
                    </a:lnTo>
                    <a:lnTo>
                      <a:pt x="1163" y="1831"/>
                    </a:lnTo>
                    <a:lnTo>
                      <a:pt x="1167" y="1840"/>
                    </a:lnTo>
                    <a:lnTo>
                      <a:pt x="1171" y="1838"/>
                    </a:lnTo>
                    <a:lnTo>
                      <a:pt x="1175" y="1840"/>
                    </a:lnTo>
                    <a:lnTo>
                      <a:pt x="1179" y="1850"/>
                    </a:lnTo>
                    <a:lnTo>
                      <a:pt x="1183" y="1850"/>
                    </a:lnTo>
                    <a:lnTo>
                      <a:pt x="1187" y="1854"/>
                    </a:lnTo>
                    <a:lnTo>
                      <a:pt x="1191" y="1856"/>
                    </a:lnTo>
                    <a:lnTo>
                      <a:pt x="1195" y="1858"/>
                    </a:lnTo>
                    <a:lnTo>
                      <a:pt x="1199" y="1858"/>
                    </a:lnTo>
                    <a:lnTo>
                      <a:pt x="1203" y="1866"/>
                    </a:lnTo>
                    <a:lnTo>
                      <a:pt x="1207" y="1867"/>
                    </a:lnTo>
                    <a:lnTo>
                      <a:pt x="1211" y="1869"/>
                    </a:lnTo>
                    <a:lnTo>
                      <a:pt x="1214" y="1873"/>
                    </a:lnTo>
                    <a:lnTo>
                      <a:pt x="1218" y="1873"/>
                    </a:lnTo>
                    <a:lnTo>
                      <a:pt x="1222" y="1879"/>
                    </a:lnTo>
                    <a:lnTo>
                      <a:pt x="1226" y="1877"/>
                    </a:lnTo>
                    <a:lnTo>
                      <a:pt x="1230" y="1887"/>
                    </a:lnTo>
                    <a:lnTo>
                      <a:pt x="1234" y="1887"/>
                    </a:lnTo>
                    <a:lnTo>
                      <a:pt x="1238" y="1885"/>
                    </a:lnTo>
                    <a:lnTo>
                      <a:pt x="1242" y="1893"/>
                    </a:lnTo>
                    <a:lnTo>
                      <a:pt x="1246" y="1893"/>
                    </a:lnTo>
                    <a:lnTo>
                      <a:pt x="1250" y="1895"/>
                    </a:lnTo>
                    <a:lnTo>
                      <a:pt x="1254" y="1889"/>
                    </a:lnTo>
                    <a:lnTo>
                      <a:pt x="1258" y="1900"/>
                    </a:lnTo>
                    <a:lnTo>
                      <a:pt x="1262" y="1900"/>
                    </a:lnTo>
                    <a:lnTo>
                      <a:pt x="1266" y="1900"/>
                    </a:lnTo>
                    <a:lnTo>
                      <a:pt x="1270" y="1900"/>
                    </a:lnTo>
                    <a:lnTo>
                      <a:pt x="1274" y="1904"/>
                    </a:lnTo>
                    <a:lnTo>
                      <a:pt x="1278" y="1900"/>
                    </a:lnTo>
                    <a:lnTo>
                      <a:pt x="1282" y="1906"/>
                    </a:lnTo>
                    <a:lnTo>
                      <a:pt x="1285" y="1902"/>
                    </a:lnTo>
                    <a:lnTo>
                      <a:pt x="1289" y="1906"/>
                    </a:lnTo>
                    <a:lnTo>
                      <a:pt x="1293" y="1906"/>
                    </a:lnTo>
                    <a:lnTo>
                      <a:pt x="1297" y="1906"/>
                    </a:lnTo>
                    <a:lnTo>
                      <a:pt x="1301" y="1908"/>
                    </a:lnTo>
                    <a:lnTo>
                      <a:pt x="1305" y="1910"/>
                    </a:lnTo>
                    <a:lnTo>
                      <a:pt x="1309" y="1912"/>
                    </a:lnTo>
                    <a:lnTo>
                      <a:pt x="1313" y="1912"/>
                    </a:lnTo>
                    <a:lnTo>
                      <a:pt x="1317" y="1912"/>
                    </a:lnTo>
                    <a:lnTo>
                      <a:pt x="1321" y="1914"/>
                    </a:lnTo>
                    <a:lnTo>
                      <a:pt x="1325" y="1910"/>
                    </a:lnTo>
                    <a:lnTo>
                      <a:pt x="1329" y="1914"/>
                    </a:lnTo>
                    <a:lnTo>
                      <a:pt x="1333" y="1910"/>
                    </a:lnTo>
                    <a:lnTo>
                      <a:pt x="1337" y="1920"/>
                    </a:lnTo>
                    <a:lnTo>
                      <a:pt x="1341" y="1918"/>
                    </a:lnTo>
                    <a:lnTo>
                      <a:pt x="1345" y="1918"/>
                    </a:lnTo>
                    <a:lnTo>
                      <a:pt x="1349" y="1922"/>
                    </a:lnTo>
                    <a:lnTo>
                      <a:pt x="1352" y="1914"/>
                    </a:lnTo>
                    <a:lnTo>
                      <a:pt x="1356" y="1918"/>
                    </a:lnTo>
                    <a:lnTo>
                      <a:pt x="1360" y="1916"/>
                    </a:lnTo>
                    <a:lnTo>
                      <a:pt x="1364" y="1916"/>
                    </a:lnTo>
                    <a:lnTo>
                      <a:pt x="1368" y="1914"/>
                    </a:lnTo>
                    <a:lnTo>
                      <a:pt x="1372" y="1910"/>
                    </a:lnTo>
                    <a:lnTo>
                      <a:pt x="1376" y="1916"/>
                    </a:lnTo>
                    <a:lnTo>
                      <a:pt x="1380" y="1914"/>
                    </a:lnTo>
                    <a:lnTo>
                      <a:pt x="1384" y="1910"/>
                    </a:lnTo>
                    <a:lnTo>
                      <a:pt x="1388" y="1918"/>
                    </a:lnTo>
                    <a:lnTo>
                      <a:pt x="1392" y="1912"/>
                    </a:lnTo>
                    <a:lnTo>
                      <a:pt x="1396" y="1912"/>
                    </a:lnTo>
                    <a:lnTo>
                      <a:pt x="1400" y="1910"/>
                    </a:lnTo>
                    <a:lnTo>
                      <a:pt x="1404" y="1912"/>
                    </a:lnTo>
                    <a:lnTo>
                      <a:pt x="1408" y="1904"/>
                    </a:lnTo>
                    <a:lnTo>
                      <a:pt x="1412" y="1908"/>
                    </a:lnTo>
                    <a:lnTo>
                      <a:pt x="1416" y="1906"/>
                    </a:lnTo>
                    <a:lnTo>
                      <a:pt x="1419" y="1906"/>
                    </a:lnTo>
                    <a:lnTo>
                      <a:pt x="1423" y="1904"/>
                    </a:lnTo>
                    <a:lnTo>
                      <a:pt x="1427" y="1902"/>
                    </a:lnTo>
                    <a:lnTo>
                      <a:pt x="1431" y="1902"/>
                    </a:lnTo>
                    <a:lnTo>
                      <a:pt x="1435" y="1902"/>
                    </a:lnTo>
                    <a:lnTo>
                      <a:pt x="1439" y="1900"/>
                    </a:lnTo>
                    <a:lnTo>
                      <a:pt x="1443" y="1897"/>
                    </a:lnTo>
                    <a:lnTo>
                      <a:pt x="1447" y="1897"/>
                    </a:lnTo>
                    <a:lnTo>
                      <a:pt x="1451" y="1900"/>
                    </a:lnTo>
                    <a:lnTo>
                      <a:pt x="1455" y="1895"/>
                    </a:lnTo>
                    <a:lnTo>
                      <a:pt x="1459" y="1893"/>
                    </a:lnTo>
                    <a:lnTo>
                      <a:pt x="1463" y="1889"/>
                    </a:lnTo>
                    <a:lnTo>
                      <a:pt x="1467" y="1889"/>
                    </a:lnTo>
                    <a:lnTo>
                      <a:pt x="1471" y="1885"/>
                    </a:lnTo>
                    <a:lnTo>
                      <a:pt x="1475" y="1879"/>
                    </a:lnTo>
                    <a:lnTo>
                      <a:pt x="1479" y="1879"/>
                    </a:lnTo>
                    <a:lnTo>
                      <a:pt x="1483" y="1877"/>
                    </a:lnTo>
                    <a:lnTo>
                      <a:pt x="1487" y="1879"/>
                    </a:lnTo>
                    <a:lnTo>
                      <a:pt x="1490" y="1879"/>
                    </a:lnTo>
                    <a:lnTo>
                      <a:pt x="1494" y="1871"/>
                    </a:lnTo>
                    <a:lnTo>
                      <a:pt x="1498" y="1871"/>
                    </a:lnTo>
                    <a:lnTo>
                      <a:pt x="1502" y="1871"/>
                    </a:lnTo>
                    <a:lnTo>
                      <a:pt x="1506" y="1866"/>
                    </a:lnTo>
                    <a:lnTo>
                      <a:pt x="1510" y="1866"/>
                    </a:lnTo>
                    <a:lnTo>
                      <a:pt x="1514" y="1862"/>
                    </a:lnTo>
                    <a:lnTo>
                      <a:pt x="1518" y="1860"/>
                    </a:lnTo>
                    <a:lnTo>
                      <a:pt x="1522" y="1856"/>
                    </a:lnTo>
                    <a:lnTo>
                      <a:pt x="1526" y="1854"/>
                    </a:lnTo>
                    <a:lnTo>
                      <a:pt x="1530" y="1852"/>
                    </a:lnTo>
                    <a:lnTo>
                      <a:pt x="1534" y="1848"/>
                    </a:lnTo>
                    <a:lnTo>
                      <a:pt x="1538" y="1846"/>
                    </a:lnTo>
                    <a:lnTo>
                      <a:pt x="1542" y="1844"/>
                    </a:lnTo>
                    <a:lnTo>
                      <a:pt x="1546" y="1842"/>
                    </a:lnTo>
                    <a:lnTo>
                      <a:pt x="1550" y="1836"/>
                    </a:lnTo>
                    <a:lnTo>
                      <a:pt x="1554" y="1836"/>
                    </a:lnTo>
                    <a:lnTo>
                      <a:pt x="1557" y="1831"/>
                    </a:lnTo>
                    <a:lnTo>
                      <a:pt x="1561" y="1827"/>
                    </a:lnTo>
                    <a:lnTo>
                      <a:pt x="1565" y="1829"/>
                    </a:lnTo>
                    <a:lnTo>
                      <a:pt x="1569" y="1819"/>
                    </a:lnTo>
                    <a:lnTo>
                      <a:pt x="1573" y="1819"/>
                    </a:lnTo>
                    <a:lnTo>
                      <a:pt x="1577" y="1809"/>
                    </a:lnTo>
                    <a:lnTo>
                      <a:pt x="1581" y="1807"/>
                    </a:lnTo>
                    <a:lnTo>
                      <a:pt x="1585" y="1813"/>
                    </a:lnTo>
                    <a:lnTo>
                      <a:pt x="1589" y="1804"/>
                    </a:lnTo>
                    <a:lnTo>
                      <a:pt x="1593" y="1805"/>
                    </a:lnTo>
                    <a:lnTo>
                      <a:pt x="1597" y="1794"/>
                    </a:lnTo>
                    <a:lnTo>
                      <a:pt x="1601" y="1790"/>
                    </a:lnTo>
                    <a:lnTo>
                      <a:pt x="1605" y="1790"/>
                    </a:lnTo>
                    <a:lnTo>
                      <a:pt x="1609" y="1784"/>
                    </a:lnTo>
                    <a:lnTo>
                      <a:pt x="1613" y="1784"/>
                    </a:lnTo>
                    <a:lnTo>
                      <a:pt x="1617" y="1786"/>
                    </a:lnTo>
                    <a:lnTo>
                      <a:pt x="1621" y="1776"/>
                    </a:lnTo>
                    <a:lnTo>
                      <a:pt x="1624" y="1771"/>
                    </a:lnTo>
                    <a:lnTo>
                      <a:pt x="1628" y="1769"/>
                    </a:lnTo>
                    <a:lnTo>
                      <a:pt x="1632" y="1763"/>
                    </a:lnTo>
                    <a:lnTo>
                      <a:pt x="1636" y="1761"/>
                    </a:lnTo>
                    <a:lnTo>
                      <a:pt x="1640" y="1753"/>
                    </a:lnTo>
                    <a:lnTo>
                      <a:pt x="1644" y="1749"/>
                    </a:lnTo>
                    <a:lnTo>
                      <a:pt x="1648" y="1743"/>
                    </a:lnTo>
                    <a:lnTo>
                      <a:pt x="1652" y="1741"/>
                    </a:lnTo>
                    <a:lnTo>
                      <a:pt x="1656" y="1740"/>
                    </a:lnTo>
                    <a:lnTo>
                      <a:pt x="1660" y="1738"/>
                    </a:lnTo>
                    <a:lnTo>
                      <a:pt x="1664" y="1722"/>
                    </a:lnTo>
                    <a:lnTo>
                      <a:pt x="1668" y="1724"/>
                    </a:lnTo>
                    <a:lnTo>
                      <a:pt x="1672" y="1716"/>
                    </a:lnTo>
                    <a:lnTo>
                      <a:pt x="1676" y="1716"/>
                    </a:lnTo>
                    <a:lnTo>
                      <a:pt x="1680" y="1714"/>
                    </a:lnTo>
                    <a:lnTo>
                      <a:pt x="1684" y="1710"/>
                    </a:lnTo>
                    <a:lnTo>
                      <a:pt x="1688" y="1703"/>
                    </a:lnTo>
                    <a:lnTo>
                      <a:pt x="1692" y="1701"/>
                    </a:lnTo>
                    <a:lnTo>
                      <a:pt x="1695" y="1695"/>
                    </a:lnTo>
                    <a:lnTo>
                      <a:pt x="1699" y="1691"/>
                    </a:lnTo>
                    <a:lnTo>
                      <a:pt x="1703" y="1679"/>
                    </a:lnTo>
                    <a:lnTo>
                      <a:pt x="1707" y="1687"/>
                    </a:lnTo>
                    <a:lnTo>
                      <a:pt x="1711" y="1672"/>
                    </a:lnTo>
                    <a:lnTo>
                      <a:pt x="1715" y="1674"/>
                    </a:lnTo>
                    <a:lnTo>
                      <a:pt x="1719" y="1670"/>
                    </a:lnTo>
                    <a:lnTo>
                      <a:pt x="1723" y="1662"/>
                    </a:lnTo>
                    <a:lnTo>
                      <a:pt x="1727" y="1658"/>
                    </a:lnTo>
                    <a:lnTo>
                      <a:pt x="1731" y="1652"/>
                    </a:lnTo>
                    <a:lnTo>
                      <a:pt x="1735" y="1647"/>
                    </a:lnTo>
                    <a:lnTo>
                      <a:pt x="1739" y="1641"/>
                    </a:lnTo>
                    <a:lnTo>
                      <a:pt x="1743" y="1639"/>
                    </a:lnTo>
                    <a:lnTo>
                      <a:pt x="1747" y="1627"/>
                    </a:lnTo>
                    <a:lnTo>
                      <a:pt x="1751" y="1623"/>
                    </a:lnTo>
                    <a:lnTo>
                      <a:pt x="1755" y="1619"/>
                    </a:lnTo>
                    <a:lnTo>
                      <a:pt x="1759" y="1617"/>
                    </a:lnTo>
                    <a:lnTo>
                      <a:pt x="1762" y="1606"/>
                    </a:lnTo>
                    <a:lnTo>
                      <a:pt x="1766" y="1606"/>
                    </a:lnTo>
                    <a:lnTo>
                      <a:pt x="1770" y="1598"/>
                    </a:lnTo>
                    <a:lnTo>
                      <a:pt x="1774" y="1598"/>
                    </a:lnTo>
                    <a:lnTo>
                      <a:pt x="1778" y="1590"/>
                    </a:lnTo>
                    <a:lnTo>
                      <a:pt x="1782" y="1585"/>
                    </a:lnTo>
                    <a:lnTo>
                      <a:pt x="1786" y="1579"/>
                    </a:lnTo>
                    <a:lnTo>
                      <a:pt x="1790" y="1583"/>
                    </a:lnTo>
                    <a:lnTo>
                      <a:pt x="1794" y="1571"/>
                    </a:lnTo>
                    <a:lnTo>
                      <a:pt x="1798" y="1559"/>
                    </a:lnTo>
                    <a:lnTo>
                      <a:pt x="1802" y="1557"/>
                    </a:lnTo>
                    <a:lnTo>
                      <a:pt x="1806" y="1559"/>
                    </a:lnTo>
                    <a:lnTo>
                      <a:pt x="1810" y="1552"/>
                    </a:lnTo>
                    <a:lnTo>
                      <a:pt x="1814" y="1550"/>
                    </a:lnTo>
                    <a:lnTo>
                      <a:pt x="1818" y="1542"/>
                    </a:lnTo>
                    <a:lnTo>
                      <a:pt x="1822" y="1532"/>
                    </a:lnTo>
                    <a:lnTo>
                      <a:pt x="1826" y="1523"/>
                    </a:lnTo>
                    <a:lnTo>
                      <a:pt x="1830" y="1519"/>
                    </a:lnTo>
                    <a:lnTo>
                      <a:pt x="1833" y="1513"/>
                    </a:lnTo>
                    <a:lnTo>
                      <a:pt x="1837" y="1507"/>
                    </a:lnTo>
                    <a:lnTo>
                      <a:pt x="1841" y="1501"/>
                    </a:lnTo>
                    <a:lnTo>
                      <a:pt x="1845" y="1501"/>
                    </a:lnTo>
                    <a:lnTo>
                      <a:pt x="1849" y="1493"/>
                    </a:lnTo>
                    <a:lnTo>
                      <a:pt x="1853" y="1482"/>
                    </a:lnTo>
                    <a:lnTo>
                      <a:pt x="1857" y="1480"/>
                    </a:lnTo>
                    <a:lnTo>
                      <a:pt x="1861" y="1478"/>
                    </a:lnTo>
                    <a:lnTo>
                      <a:pt x="1865" y="1464"/>
                    </a:lnTo>
                    <a:lnTo>
                      <a:pt x="1869" y="1466"/>
                    </a:lnTo>
                    <a:lnTo>
                      <a:pt x="1873" y="1447"/>
                    </a:lnTo>
                    <a:lnTo>
                      <a:pt x="1877" y="1453"/>
                    </a:lnTo>
                    <a:lnTo>
                      <a:pt x="1881" y="1447"/>
                    </a:lnTo>
                    <a:lnTo>
                      <a:pt x="1885" y="1445"/>
                    </a:lnTo>
                    <a:lnTo>
                      <a:pt x="1889" y="1439"/>
                    </a:lnTo>
                    <a:lnTo>
                      <a:pt x="1893" y="1428"/>
                    </a:lnTo>
                    <a:lnTo>
                      <a:pt x="1897" y="1426"/>
                    </a:lnTo>
                    <a:lnTo>
                      <a:pt x="1900" y="1420"/>
                    </a:lnTo>
                    <a:lnTo>
                      <a:pt x="1904" y="1410"/>
                    </a:lnTo>
                    <a:lnTo>
                      <a:pt x="1908" y="1408"/>
                    </a:lnTo>
                    <a:lnTo>
                      <a:pt x="1912" y="1400"/>
                    </a:lnTo>
                    <a:lnTo>
                      <a:pt x="1916" y="1399"/>
                    </a:lnTo>
                    <a:lnTo>
                      <a:pt x="1920" y="1389"/>
                    </a:lnTo>
                    <a:lnTo>
                      <a:pt x="1924" y="1385"/>
                    </a:lnTo>
                    <a:lnTo>
                      <a:pt x="1928" y="1371"/>
                    </a:lnTo>
                    <a:lnTo>
                      <a:pt x="1932" y="1371"/>
                    </a:lnTo>
                    <a:lnTo>
                      <a:pt x="1936" y="1371"/>
                    </a:lnTo>
                    <a:lnTo>
                      <a:pt x="1940" y="1358"/>
                    </a:lnTo>
                    <a:lnTo>
                      <a:pt x="1944" y="1360"/>
                    </a:lnTo>
                    <a:lnTo>
                      <a:pt x="1948" y="1346"/>
                    </a:lnTo>
                    <a:lnTo>
                      <a:pt x="1952" y="1346"/>
                    </a:lnTo>
                    <a:lnTo>
                      <a:pt x="1956" y="1342"/>
                    </a:lnTo>
                    <a:lnTo>
                      <a:pt x="1960" y="1335"/>
                    </a:lnTo>
                    <a:lnTo>
                      <a:pt x="1964" y="1325"/>
                    </a:lnTo>
                    <a:lnTo>
                      <a:pt x="1967" y="1317"/>
                    </a:lnTo>
                    <a:lnTo>
                      <a:pt x="1971" y="1311"/>
                    </a:lnTo>
                    <a:lnTo>
                      <a:pt x="1975" y="1306"/>
                    </a:lnTo>
                    <a:lnTo>
                      <a:pt x="1979" y="1304"/>
                    </a:lnTo>
                    <a:lnTo>
                      <a:pt x="1983" y="1292"/>
                    </a:lnTo>
                    <a:lnTo>
                      <a:pt x="1987" y="1288"/>
                    </a:lnTo>
                    <a:lnTo>
                      <a:pt x="1991" y="1278"/>
                    </a:lnTo>
                    <a:lnTo>
                      <a:pt x="1995" y="1275"/>
                    </a:lnTo>
                    <a:lnTo>
                      <a:pt x="1999" y="1273"/>
                    </a:lnTo>
                    <a:lnTo>
                      <a:pt x="2003" y="1261"/>
                    </a:lnTo>
                    <a:lnTo>
                      <a:pt x="2007" y="1259"/>
                    </a:lnTo>
                    <a:lnTo>
                      <a:pt x="2011" y="1251"/>
                    </a:lnTo>
                    <a:lnTo>
                      <a:pt x="2015" y="1247"/>
                    </a:lnTo>
                    <a:lnTo>
                      <a:pt x="2019" y="1238"/>
                    </a:lnTo>
                    <a:lnTo>
                      <a:pt x="2023" y="1234"/>
                    </a:lnTo>
                    <a:lnTo>
                      <a:pt x="2027" y="1230"/>
                    </a:lnTo>
                    <a:lnTo>
                      <a:pt x="2031" y="1226"/>
                    </a:lnTo>
                    <a:lnTo>
                      <a:pt x="2035" y="1216"/>
                    </a:lnTo>
                    <a:lnTo>
                      <a:pt x="2038" y="1211"/>
                    </a:lnTo>
                    <a:lnTo>
                      <a:pt x="2042" y="1209"/>
                    </a:lnTo>
                    <a:lnTo>
                      <a:pt x="2046" y="1195"/>
                    </a:lnTo>
                    <a:lnTo>
                      <a:pt x="2050" y="1193"/>
                    </a:lnTo>
                    <a:lnTo>
                      <a:pt x="2054" y="1182"/>
                    </a:lnTo>
                    <a:lnTo>
                      <a:pt x="2058" y="1178"/>
                    </a:lnTo>
                    <a:lnTo>
                      <a:pt x="2062" y="1170"/>
                    </a:lnTo>
                    <a:lnTo>
                      <a:pt x="2066" y="1164"/>
                    </a:lnTo>
                    <a:lnTo>
                      <a:pt x="2070" y="1158"/>
                    </a:lnTo>
                    <a:lnTo>
                      <a:pt x="2074" y="1152"/>
                    </a:lnTo>
                    <a:lnTo>
                      <a:pt x="2078" y="1154"/>
                    </a:lnTo>
                    <a:lnTo>
                      <a:pt x="2082" y="1143"/>
                    </a:lnTo>
                    <a:lnTo>
                      <a:pt x="2086" y="1141"/>
                    </a:lnTo>
                    <a:lnTo>
                      <a:pt x="2090" y="1131"/>
                    </a:lnTo>
                    <a:lnTo>
                      <a:pt x="2094" y="1125"/>
                    </a:lnTo>
                    <a:lnTo>
                      <a:pt x="2098" y="1120"/>
                    </a:lnTo>
                    <a:lnTo>
                      <a:pt x="2102" y="1118"/>
                    </a:lnTo>
                    <a:lnTo>
                      <a:pt x="2105" y="1104"/>
                    </a:lnTo>
                    <a:lnTo>
                      <a:pt x="2109" y="1098"/>
                    </a:lnTo>
                    <a:lnTo>
                      <a:pt x="2113" y="1094"/>
                    </a:lnTo>
                    <a:lnTo>
                      <a:pt x="2117" y="1089"/>
                    </a:lnTo>
                    <a:lnTo>
                      <a:pt x="2121" y="1087"/>
                    </a:lnTo>
                    <a:lnTo>
                      <a:pt x="2125" y="1075"/>
                    </a:lnTo>
                    <a:lnTo>
                      <a:pt x="2129" y="1073"/>
                    </a:lnTo>
                    <a:lnTo>
                      <a:pt x="2133" y="1069"/>
                    </a:lnTo>
                    <a:lnTo>
                      <a:pt x="2137" y="1059"/>
                    </a:lnTo>
                    <a:lnTo>
                      <a:pt x="2141" y="1048"/>
                    </a:lnTo>
                    <a:lnTo>
                      <a:pt x="2145" y="1050"/>
                    </a:lnTo>
                    <a:lnTo>
                      <a:pt x="2149" y="1040"/>
                    </a:lnTo>
                    <a:lnTo>
                      <a:pt x="2153" y="1030"/>
                    </a:lnTo>
                    <a:lnTo>
                      <a:pt x="2157" y="1027"/>
                    </a:lnTo>
                    <a:lnTo>
                      <a:pt x="2161" y="1019"/>
                    </a:lnTo>
                    <a:lnTo>
                      <a:pt x="2165" y="1015"/>
                    </a:lnTo>
                    <a:lnTo>
                      <a:pt x="2169" y="1013"/>
                    </a:lnTo>
                    <a:lnTo>
                      <a:pt x="2172" y="1005"/>
                    </a:lnTo>
                    <a:lnTo>
                      <a:pt x="2176" y="995"/>
                    </a:lnTo>
                    <a:lnTo>
                      <a:pt x="2180" y="997"/>
                    </a:lnTo>
                    <a:lnTo>
                      <a:pt x="2184" y="986"/>
                    </a:lnTo>
                    <a:lnTo>
                      <a:pt x="2188" y="982"/>
                    </a:lnTo>
                    <a:lnTo>
                      <a:pt x="2192" y="980"/>
                    </a:lnTo>
                    <a:lnTo>
                      <a:pt x="2196" y="970"/>
                    </a:lnTo>
                    <a:lnTo>
                      <a:pt x="2200" y="963"/>
                    </a:lnTo>
                    <a:lnTo>
                      <a:pt x="2204" y="961"/>
                    </a:lnTo>
                    <a:lnTo>
                      <a:pt x="2208" y="951"/>
                    </a:lnTo>
                    <a:lnTo>
                      <a:pt x="2212" y="943"/>
                    </a:lnTo>
                    <a:lnTo>
                      <a:pt x="2216" y="943"/>
                    </a:lnTo>
                    <a:lnTo>
                      <a:pt x="2220" y="935"/>
                    </a:lnTo>
                    <a:lnTo>
                      <a:pt x="2224" y="926"/>
                    </a:lnTo>
                    <a:lnTo>
                      <a:pt x="2228" y="922"/>
                    </a:lnTo>
                    <a:lnTo>
                      <a:pt x="2232" y="914"/>
                    </a:lnTo>
                    <a:lnTo>
                      <a:pt x="2236" y="910"/>
                    </a:lnTo>
                    <a:lnTo>
                      <a:pt x="2240" y="908"/>
                    </a:lnTo>
                    <a:lnTo>
                      <a:pt x="2243" y="901"/>
                    </a:lnTo>
                    <a:lnTo>
                      <a:pt x="2247" y="901"/>
                    </a:lnTo>
                    <a:lnTo>
                      <a:pt x="2251" y="889"/>
                    </a:lnTo>
                    <a:lnTo>
                      <a:pt x="2255" y="879"/>
                    </a:lnTo>
                    <a:lnTo>
                      <a:pt x="2259" y="883"/>
                    </a:lnTo>
                    <a:lnTo>
                      <a:pt x="2263" y="870"/>
                    </a:lnTo>
                    <a:lnTo>
                      <a:pt x="2267" y="860"/>
                    </a:lnTo>
                    <a:lnTo>
                      <a:pt x="2271" y="864"/>
                    </a:lnTo>
                    <a:lnTo>
                      <a:pt x="2275" y="856"/>
                    </a:lnTo>
                    <a:lnTo>
                      <a:pt x="2279" y="846"/>
                    </a:lnTo>
                    <a:lnTo>
                      <a:pt x="2283" y="844"/>
                    </a:lnTo>
                    <a:lnTo>
                      <a:pt x="2287" y="840"/>
                    </a:lnTo>
                    <a:lnTo>
                      <a:pt x="2291" y="835"/>
                    </a:lnTo>
                    <a:lnTo>
                      <a:pt x="2295" y="825"/>
                    </a:lnTo>
                    <a:lnTo>
                      <a:pt x="2299" y="819"/>
                    </a:lnTo>
                    <a:lnTo>
                      <a:pt x="2303" y="813"/>
                    </a:lnTo>
                    <a:lnTo>
                      <a:pt x="2307" y="811"/>
                    </a:lnTo>
                    <a:lnTo>
                      <a:pt x="2310" y="804"/>
                    </a:lnTo>
                    <a:lnTo>
                      <a:pt x="2314" y="802"/>
                    </a:lnTo>
                    <a:lnTo>
                      <a:pt x="2318" y="792"/>
                    </a:lnTo>
                    <a:lnTo>
                      <a:pt x="2322" y="788"/>
                    </a:lnTo>
                    <a:lnTo>
                      <a:pt x="2326" y="782"/>
                    </a:lnTo>
                    <a:lnTo>
                      <a:pt x="2330" y="777"/>
                    </a:lnTo>
                    <a:lnTo>
                      <a:pt x="2334" y="778"/>
                    </a:lnTo>
                    <a:lnTo>
                      <a:pt x="2338" y="769"/>
                    </a:lnTo>
                    <a:lnTo>
                      <a:pt x="2342" y="761"/>
                    </a:lnTo>
                    <a:lnTo>
                      <a:pt x="2346" y="753"/>
                    </a:lnTo>
                    <a:lnTo>
                      <a:pt x="2350" y="751"/>
                    </a:lnTo>
                    <a:lnTo>
                      <a:pt x="2354" y="749"/>
                    </a:lnTo>
                    <a:lnTo>
                      <a:pt x="2358" y="746"/>
                    </a:lnTo>
                    <a:lnTo>
                      <a:pt x="2362" y="736"/>
                    </a:lnTo>
                    <a:lnTo>
                      <a:pt x="2366" y="730"/>
                    </a:lnTo>
                    <a:lnTo>
                      <a:pt x="2370" y="734"/>
                    </a:lnTo>
                    <a:lnTo>
                      <a:pt x="2374" y="722"/>
                    </a:lnTo>
                    <a:lnTo>
                      <a:pt x="2378" y="715"/>
                    </a:lnTo>
                    <a:lnTo>
                      <a:pt x="2381" y="711"/>
                    </a:lnTo>
                    <a:lnTo>
                      <a:pt x="2385" y="703"/>
                    </a:lnTo>
                    <a:lnTo>
                      <a:pt x="2389" y="701"/>
                    </a:lnTo>
                    <a:lnTo>
                      <a:pt x="2393" y="693"/>
                    </a:lnTo>
                    <a:lnTo>
                      <a:pt x="2397" y="689"/>
                    </a:lnTo>
                    <a:lnTo>
                      <a:pt x="2401" y="680"/>
                    </a:lnTo>
                    <a:lnTo>
                      <a:pt x="2405" y="680"/>
                    </a:lnTo>
                    <a:lnTo>
                      <a:pt x="2409" y="674"/>
                    </a:lnTo>
                    <a:lnTo>
                      <a:pt x="2413" y="674"/>
                    </a:lnTo>
                    <a:lnTo>
                      <a:pt x="2417" y="660"/>
                    </a:lnTo>
                    <a:lnTo>
                      <a:pt x="2421" y="658"/>
                    </a:lnTo>
                    <a:lnTo>
                      <a:pt x="2425" y="656"/>
                    </a:lnTo>
                    <a:lnTo>
                      <a:pt x="2429" y="647"/>
                    </a:lnTo>
                    <a:lnTo>
                      <a:pt x="2433" y="645"/>
                    </a:lnTo>
                    <a:lnTo>
                      <a:pt x="2437" y="645"/>
                    </a:lnTo>
                    <a:lnTo>
                      <a:pt x="2441" y="633"/>
                    </a:lnTo>
                    <a:lnTo>
                      <a:pt x="2445" y="631"/>
                    </a:lnTo>
                    <a:lnTo>
                      <a:pt x="2448" y="623"/>
                    </a:lnTo>
                    <a:lnTo>
                      <a:pt x="2452" y="618"/>
                    </a:lnTo>
                    <a:lnTo>
                      <a:pt x="2456" y="618"/>
                    </a:lnTo>
                    <a:lnTo>
                      <a:pt x="2460" y="612"/>
                    </a:lnTo>
                    <a:lnTo>
                      <a:pt x="2464" y="606"/>
                    </a:lnTo>
                    <a:lnTo>
                      <a:pt x="2468" y="602"/>
                    </a:lnTo>
                    <a:lnTo>
                      <a:pt x="2472" y="594"/>
                    </a:lnTo>
                    <a:lnTo>
                      <a:pt x="2476" y="598"/>
                    </a:lnTo>
                    <a:lnTo>
                      <a:pt x="2480" y="589"/>
                    </a:lnTo>
                    <a:lnTo>
                      <a:pt x="2484" y="585"/>
                    </a:lnTo>
                    <a:lnTo>
                      <a:pt x="2488" y="581"/>
                    </a:lnTo>
                    <a:lnTo>
                      <a:pt x="2492" y="573"/>
                    </a:lnTo>
                    <a:lnTo>
                      <a:pt x="2496" y="573"/>
                    </a:lnTo>
                    <a:lnTo>
                      <a:pt x="2500" y="565"/>
                    </a:lnTo>
                    <a:lnTo>
                      <a:pt x="2504" y="561"/>
                    </a:lnTo>
                    <a:lnTo>
                      <a:pt x="2508" y="560"/>
                    </a:lnTo>
                    <a:lnTo>
                      <a:pt x="2512" y="552"/>
                    </a:lnTo>
                    <a:lnTo>
                      <a:pt x="2515" y="544"/>
                    </a:lnTo>
                    <a:lnTo>
                      <a:pt x="2519" y="540"/>
                    </a:lnTo>
                    <a:lnTo>
                      <a:pt x="2523" y="540"/>
                    </a:lnTo>
                    <a:lnTo>
                      <a:pt x="2527" y="540"/>
                    </a:lnTo>
                    <a:lnTo>
                      <a:pt x="2531" y="529"/>
                    </a:lnTo>
                    <a:lnTo>
                      <a:pt x="2535" y="530"/>
                    </a:lnTo>
                    <a:lnTo>
                      <a:pt x="2539" y="525"/>
                    </a:lnTo>
                    <a:lnTo>
                      <a:pt x="2543" y="513"/>
                    </a:lnTo>
                    <a:lnTo>
                      <a:pt x="2547" y="511"/>
                    </a:lnTo>
                    <a:lnTo>
                      <a:pt x="2551" y="507"/>
                    </a:lnTo>
                    <a:lnTo>
                      <a:pt x="2555" y="498"/>
                    </a:lnTo>
                    <a:lnTo>
                      <a:pt x="2559" y="501"/>
                    </a:lnTo>
                    <a:lnTo>
                      <a:pt x="2563" y="494"/>
                    </a:lnTo>
                    <a:lnTo>
                      <a:pt x="2567" y="494"/>
                    </a:lnTo>
                    <a:lnTo>
                      <a:pt x="2571" y="488"/>
                    </a:lnTo>
                    <a:lnTo>
                      <a:pt x="2575" y="488"/>
                    </a:lnTo>
                    <a:lnTo>
                      <a:pt x="2579" y="482"/>
                    </a:lnTo>
                    <a:lnTo>
                      <a:pt x="2583" y="476"/>
                    </a:lnTo>
                    <a:lnTo>
                      <a:pt x="2586" y="472"/>
                    </a:lnTo>
                    <a:lnTo>
                      <a:pt x="2590" y="468"/>
                    </a:lnTo>
                    <a:lnTo>
                      <a:pt x="2594" y="461"/>
                    </a:lnTo>
                    <a:lnTo>
                      <a:pt x="2598" y="459"/>
                    </a:lnTo>
                    <a:lnTo>
                      <a:pt x="2602" y="457"/>
                    </a:lnTo>
                    <a:lnTo>
                      <a:pt x="2606" y="449"/>
                    </a:lnTo>
                    <a:lnTo>
                      <a:pt x="2610" y="447"/>
                    </a:lnTo>
                    <a:lnTo>
                      <a:pt x="2614" y="437"/>
                    </a:lnTo>
                    <a:lnTo>
                      <a:pt x="2618" y="447"/>
                    </a:lnTo>
                    <a:lnTo>
                      <a:pt x="2622" y="439"/>
                    </a:lnTo>
                    <a:lnTo>
                      <a:pt x="2626" y="430"/>
                    </a:lnTo>
                    <a:lnTo>
                      <a:pt x="2630" y="424"/>
                    </a:lnTo>
                    <a:lnTo>
                      <a:pt x="2634" y="422"/>
                    </a:lnTo>
                    <a:lnTo>
                      <a:pt x="2638" y="428"/>
                    </a:lnTo>
                    <a:lnTo>
                      <a:pt x="2642" y="420"/>
                    </a:lnTo>
                    <a:lnTo>
                      <a:pt x="2646" y="414"/>
                    </a:lnTo>
                    <a:lnTo>
                      <a:pt x="2650" y="408"/>
                    </a:lnTo>
                    <a:lnTo>
                      <a:pt x="2653" y="408"/>
                    </a:lnTo>
                    <a:lnTo>
                      <a:pt x="2657" y="410"/>
                    </a:lnTo>
                    <a:lnTo>
                      <a:pt x="2661" y="403"/>
                    </a:lnTo>
                    <a:lnTo>
                      <a:pt x="2665" y="403"/>
                    </a:lnTo>
                    <a:lnTo>
                      <a:pt x="2669" y="387"/>
                    </a:lnTo>
                    <a:lnTo>
                      <a:pt x="2673" y="387"/>
                    </a:lnTo>
                    <a:lnTo>
                      <a:pt x="2677" y="387"/>
                    </a:lnTo>
                    <a:lnTo>
                      <a:pt x="2681" y="385"/>
                    </a:lnTo>
                    <a:lnTo>
                      <a:pt x="2685" y="377"/>
                    </a:lnTo>
                    <a:lnTo>
                      <a:pt x="2689" y="379"/>
                    </a:lnTo>
                    <a:lnTo>
                      <a:pt x="2693" y="372"/>
                    </a:lnTo>
                    <a:lnTo>
                      <a:pt x="2697" y="368"/>
                    </a:lnTo>
                    <a:lnTo>
                      <a:pt x="2701" y="364"/>
                    </a:lnTo>
                    <a:lnTo>
                      <a:pt x="2705" y="360"/>
                    </a:lnTo>
                    <a:lnTo>
                      <a:pt x="2709" y="356"/>
                    </a:lnTo>
                    <a:lnTo>
                      <a:pt x="2713" y="350"/>
                    </a:lnTo>
                    <a:lnTo>
                      <a:pt x="2717" y="358"/>
                    </a:lnTo>
                    <a:lnTo>
                      <a:pt x="2720" y="348"/>
                    </a:lnTo>
                    <a:lnTo>
                      <a:pt x="2724" y="348"/>
                    </a:lnTo>
                    <a:lnTo>
                      <a:pt x="2728" y="339"/>
                    </a:lnTo>
                    <a:lnTo>
                      <a:pt x="2732" y="337"/>
                    </a:lnTo>
                    <a:lnTo>
                      <a:pt x="2736" y="335"/>
                    </a:lnTo>
                    <a:lnTo>
                      <a:pt x="2740" y="331"/>
                    </a:lnTo>
                    <a:lnTo>
                      <a:pt x="2744" y="329"/>
                    </a:lnTo>
                    <a:lnTo>
                      <a:pt x="2748" y="319"/>
                    </a:lnTo>
                    <a:lnTo>
                      <a:pt x="2752" y="329"/>
                    </a:lnTo>
                    <a:lnTo>
                      <a:pt x="2756" y="317"/>
                    </a:lnTo>
                    <a:lnTo>
                      <a:pt x="2760" y="313"/>
                    </a:lnTo>
                    <a:lnTo>
                      <a:pt x="2764" y="315"/>
                    </a:lnTo>
                    <a:lnTo>
                      <a:pt x="2768" y="310"/>
                    </a:lnTo>
                    <a:lnTo>
                      <a:pt x="2772" y="308"/>
                    </a:lnTo>
                    <a:lnTo>
                      <a:pt x="2776" y="302"/>
                    </a:lnTo>
                    <a:lnTo>
                      <a:pt x="2780" y="302"/>
                    </a:lnTo>
                    <a:lnTo>
                      <a:pt x="2784" y="292"/>
                    </a:lnTo>
                    <a:lnTo>
                      <a:pt x="2788" y="296"/>
                    </a:lnTo>
                    <a:lnTo>
                      <a:pt x="2791" y="288"/>
                    </a:lnTo>
                    <a:lnTo>
                      <a:pt x="2795" y="282"/>
                    </a:lnTo>
                    <a:lnTo>
                      <a:pt x="2799" y="281"/>
                    </a:lnTo>
                    <a:lnTo>
                      <a:pt x="2803" y="275"/>
                    </a:lnTo>
                    <a:lnTo>
                      <a:pt x="2807" y="275"/>
                    </a:lnTo>
                    <a:lnTo>
                      <a:pt x="2811" y="277"/>
                    </a:lnTo>
                    <a:lnTo>
                      <a:pt x="2815" y="277"/>
                    </a:lnTo>
                    <a:lnTo>
                      <a:pt x="2819" y="269"/>
                    </a:lnTo>
                    <a:lnTo>
                      <a:pt x="2823" y="265"/>
                    </a:lnTo>
                    <a:lnTo>
                      <a:pt x="2827" y="269"/>
                    </a:lnTo>
                    <a:lnTo>
                      <a:pt x="2831" y="259"/>
                    </a:lnTo>
                    <a:lnTo>
                      <a:pt x="2835" y="257"/>
                    </a:lnTo>
                    <a:lnTo>
                      <a:pt x="2839" y="259"/>
                    </a:lnTo>
                    <a:lnTo>
                      <a:pt x="2843" y="253"/>
                    </a:lnTo>
                    <a:lnTo>
                      <a:pt x="2847" y="253"/>
                    </a:lnTo>
                    <a:lnTo>
                      <a:pt x="2851" y="251"/>
                    </a:lnTo>
                    <a:lnTo>
                      <a:pt x="2855" y="244"/>
                    </a:lnTo>
                    <a:lnTo>
                      <a:pt x="2858" y="244"/>
                    </a:lnTo>
                    <a:lnTo>
                      <a:pt x="2862" y="240"/>
                    </a:lnTo>
                    <a:lnTo>
                      <a:pt x="2866" y="232"/>
                    </a:lnTo>
                    <a:lnTo>
                      <a:pt x="2870" y="238"/>
                    </a:lnTo>
                    <a:lnTo>
                      <a:pt x="2874" y="236"/>
                    </a:lnTo>
                    <a:lnTo>
                      <a:pt x="2878" y="236"/>
                    </a:lnTo>
                    <a:lnTo>
                      <a:pt x="2882" y="226"/>
                    </a:lnTo>
                    <a:lnTo>
                      <a:pt x="2886" y="226"/>
                    </a:lnTo>
                    <a:lnTo>
                      <a:pt x="2890" y="220"/>
                    </a:lnTo>
                    <a:lnTo>
                      <a:pt x="2894" y="219"/>
                    </a:lnTo>
                    <a:lnTo>
                      <a:pt x="2898" y="220"/>
                    </a:lnTo>
                    <a:lnTo>
                      <a:pt x="2902" y="217"/>
                    </a:lnTo>
                    <a:lnTo>
                      <a:pt x="2906" y="215"/>
                    </a:lnTo>
                    <a:lnTo>
                      <a:pt x="2910" y="215"/>
                    </a:lnTo>
                    <a:lnTo>
                      <a:pt x="2914" y="205"/>
                    </a:lnTo>
                    <a:lnTo>
                      <a:pt x="2918" y="205"/>
                    </a:lnTo>
                    <a:lnTo>
                      <a:pt x="2922" y="199"/>
                    </a:lnTo>
                    <a:lnTo>
                      <a:pt x="2926" y="20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7" name="Line 3369"/>
              <p:cNvSpPr>
                <a:spLocks noChangeShapeType="1"/>
              </p:cNvSpPr>
              <p:nvPr/>
            </p:nvSpPr>
            <p:spPr bwMode="auto">
              <a:xfrm flipV="1">
                <a:off x="308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8" name="Freeform 3370"/>
              <p:cNvSpPr>
                <a:spLocks/>
              </p:cNvSpPr>
              <p:nvPr/>
            </p:nvSpPr>
            <p:spPr bwMode="auto">
              <a:xfrm>
                <a:off x="3080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19" name="Line 3371"/>
              <p:cNvSpPr>
                <a:spLocks noChangeShapeType="1"/>
              </p:cNvSpPr>
              <p:nvPr/>
            </p:nvSpPr>
            <p:spPr bwMode="auto">
              <a:xfrm>
                <a:off x="308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0" name="Line 3372"/>
              <p:cNvSpPr>
                <a:spLocks noChangeShapeType="1"/>
              </p:cNvSpPr>
              <p:nvPr/>
            </p:nvSpPr>
            <p:spPr bwMode="auto">
              <a:xfrm flipV="1">
                <a:off x="308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1" name="Freeform 3373"/>
              <p:cNvSpPr>
                <a:spLocks/>
              </p:cNvSpPr>
              <p:nvPr/>
            </p:nvSpPr>
            <p:spPr bwMode="auto">
              <a:xfrm flipV="1">
                <a:off x="3089" y="2015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8" y="2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4" y="3"/>
                    </a:lnTo>
                    <a:lnTo>
                      <a:pt x="8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2" name="Line 3374"/>
              <p:cNvSpPr>
                <a:spLocks noChangeShapeType="1"/>
              </p:cNvSpPr>
              <p:nvPr/>
            </p:nvSpPr>
            <p:spPr bwMode="auto">
              <a:xfrm>
                <a:off x="309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3" name="Line 3375"/>
              <p:cNvSpPr>
                <a:spLocks noChangeShapeType="1"/>
              </p:cNvSpPr>
              <p:nvPr/>
            </p:nvSpPr>
            <p:spPr bwMode="auto">
              <a:xfrm flipV="1">
                <a:off x="3099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4" name="Freeform 3376"/>
              <p:cNvSpPr>
                <a:spLocks/>
              </p:cNvSpPr>
              <p:nvPr/>
            </p:nvSpPr>
            <p:spPr bwMode="auto">
              <a:xfrm flipV="1">
                <a:off x="3100" y="910"/>
                <a:ext cx="1713" cy="1106"/>
              </a:xfrm>
              <a:custGeom>
                <a:avLst/>
                <a:gdLst/>
                <a:ahLst/>
                <a:cxnLst>
                  <a:cxn ang="0">
                    <a:pos x="43" y="10"/>
                  </a:cxn>
                  <a:cxn ang="0">
                    <a:pos x="91" y="25"/>
                  </a:cxn>
                  <a:cxn ang="0">
                    <a:pos x="138" y="43"/>
                  </a:cxn>
                  <a:cxn ang="0">
                    <a:pos x="185" y="74"/>
                  </a:cxn>
                  <a:cxn ang="0">
                    <a:pos x="233" y="106"/>
                  </a:cxn>
                  <a:cxn ang="0">
                    <a:pos x="280" y="154"/>
                  </a:cxn>
                  <a:cxn ang="0">
                    <a:pos x="327" y="214"/>
                  </a:cxn>
                  <a:cxn ang="0">
                    <a:pos x="374" y="281"/>
                  </a:cxn>
                  <a:cxn ang="0">
                    <a:pos x="422" y="350"/>
                  </a:cxn>
                  <a:cxn ang="0">
                    <a:pos x="469" y="432"/>
                  </a:cxn>
                  <a:cxn ang="0">
                    <a:pos x="516" y="521"/>
                  </a:cxn>
                  <a:cxn ang="0">
                    <a:pos x="564" y="621"/>
                  </a:cxn>
                  <a:cxn ang="0">
                    <a:pos x="611" y="723"/>
                  </a:cxn>
                  <a:cxn ang="0">
                    <a:pos x="658" y="826"/>
                  </a:cxn>
                  <a:cxn ang="0">
                    <a:pos x="706" y="934"/>
                  </a:cxn>
                  <a:cxn ang="0">
                    <a:pos x="753" y="1044"/>
                  </a:cxn>
                  <a:cxn ang="0">
                    <a:pos x="800" y="1152"/>
                  </a:cxn>
                  <a:cxn ang="0">
                    <a:pos x="848" y="1250"/>
                  </a:cxn>
                  <a:cxn ang="0">
                    <a:pos x="895" y="1357"/>
                  </a:cxn>
                  <a:cxn ang="0">
                    <a:pos x="942" y="1450"/>
                  </a:cxn>
                  <a:cxn ang="0">
                    <a:pos x="989" y="1536"/>
                  </a:cxn>
                  <a:cxn ang="0">
                    <a:pos x="1037" y="1617"/>
                  </a:cxn>
                  <a:cxn ang="0">
                    <a:pos x="1084" y="1692"/>
                  </a:cxn>
                  <a:cxn ang="0">
                    <a:pos x="1131" y="1751"/>
                  </a:cxn>
                  <a:cxn ang="0">
                    <a:pos x="1179" y="1808"/>
                  </a:cxn>
                  <a:cxn ang="0">
                    <a:pos x="1226" y="1851"/>
                  </a:cxn>
                  <a:cxn ang="0">
                    <a:pos x="1273" y="1882"/>
                  </a:cxn>
                  <a:cxn ang="0">
                    <a:pos x="1321" y="1905"/>
                  </a:cxn>
                  <a:cxn ang="0">
                    <a:pos x="1368" y="1915"/>
                  </a:cxn>
                  <a:cxn ang="0">
                    <a:pos x="1415" y="1919"/>
                  </a:cxn>
                  <a:cxn ang="0">
                    <a:pos x="1463" y="1912"/>
                  </a:cxn>
                  <a:cxn ang="0">
                    <a:pos x="1510" y="1894"/>
                  </a:cxn>
                  <a:cxn ang="0">
                    <a:pos x="1557" y="1873"/>
                  </a:cxn>
                  <a:cxn ang="0">
                    <a:pos x="1604" y="1839"/>
                  </a:cxn>
                  <a:cxn ang="0">
                    <a:pos x="1652" y="1803"/>
                  </a:cxn>
                  <a:cxn ang="0">
                    <a:pos x="1699" y="1753"/>
                  </a:cxn>
                  <a:cxn ang="0">
                    <a:pos x="1746" y="1704"/>
                  </a:cxn>
                  <a:cxn ang="0">
                    <a:pos x="1794" y="1649"/>
                  </a:cxn>
                  <a:cxn ang="0">
                    <a:pos x="1841" y="1588"/>
                  </a:cxn>
                  <a:cxn ang="0">
                    <a:pos x="1888" y="1522"/>
                  </a:cxn>
                  <a:cxn ang="0">
                    <a:pos x="1936" y="1454"/>
                  </a:cxn>
                  <a:cxn ang="0">
                    <a:pos x="1983" y="1382"/>
                  </a:cxn>
                  <a:cxn ang="0">
                    <a:pos x="2030" y="1314"/>
                  </a:cxn>
                  <a:cxn ang="0">
                    <a:pos x="2078" y="1242"/>
                  </a:cxn>
                  <a:cxn ang="0">
                    <a:pos x="2125" y="1170"/>
                  </a:cxn>
                  <a:cxn ang="0">
                    <a:pos x="2172" y="1096"/>
                  </a:cxn>
                  <a:cxn ang="0">
                    <a:pos x="2219" y="1027"/>
                  </a:cxn>
                  <a:cxn ang="0">
                    <a:pos x="2267" y="955"/>
                  </a:cxn>
                  <a:cxn ang="0">
                    <a:pos x="2314" y="893"/>
                  </a:cxn>
                  <a:cxn ang="0">
                    <a:pos x="2361" y="825"/>
                  </a:cxn>
                  <a:cxn ang="0">
                    <a:pos x="2409" y="759"/>
                  </a:cxn>
                  <a:cxn ang="0">
                    <a:pos x="2456" y="702"/>
                  </a:cxn>
                  <a:cxn ang="0">
                    <a:pos x="2503" y="641"/>
                  </a:cxn>
                  <a:cxn ang="0">
                    <a:pos x="2551" y="582"/>
                  </a:cxn>
                  <a:cxn ang="0">
                    <a:pos x="2598" y="532"/>
                  </a:cxn>
                  <a:cxn ang="0">
                    <a:pos x="2645" y="485"/>
                  </a:cxn>
                  <a:cxn ang="0">
                    <a:pos x="2693" y="440"/>
                  </a:cxn>
                  <a:cxn ang="0">
                    <a:pos x="2740" y="397"/>
                  </a:cxn>
                  <a:cxn ang="0">
                    <a:pos x="2787" y="354"/>
                  </a:cxn>
                  <a:cxn ang="0">
                    <a:pos x="2835" y="313"/>
                  </a:cxn>
                  <a:cxn ang="0">
                    <a:pos x="2882" y="285"/>
                  </a:cxn>
                  <a:cxn ang="0">
                    <a:pos x="2929" y="254"/>
                  </a:cxn>
                </a:cxnLst>
                <a:rect l="0" t="0" r="r" b="b"/>
                <a:pathLst>
                  <a:path w="2973" h="1921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6" y="4"/>
                    </a:lnTo>
                    <a:lnTo>
                      <a:pt x="20" y="7"/>
                    </a:lnTo>
                    <a:lnTo>
                      <a:pt x="24" y="6"/>
                    </a:lnTo>
                    <a:lnTo>
                      <a:pt x="28" y="3"/>
                    </a:lnTo>
                    <a:lnTo>
                      <a:pt x="31" y="7"/>
                    </a:lnTo>
                    <a:lnTo>
                      <a:pt x="35" y="6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7" y="10"/>
                    </a:lnTo>
                    <a:lnTo>
                      <a:pt x="51" y="14"/>
                    </a:lnTo>
                    <a:lnTo>
                      <a:pt x="55" y="10"/>
                    </a:lnTo>
                    <a:lnTo>
                      <a:pt x="59" y="14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71" y="16"/>
                    </a:lnTo>
                    <a:lnTo>
                      <a:pt x="75" y="20"/>
                    </a:lnTo>
                    <a:lnTo>
                      <a:pt x="79" y="20"/>
                    </a:lnTo>
                    <a:lnTo>
                      <a:pt x="83" y="23"/>
                    </a:lnTo>
                    <a:lnTo>
                      <a:pt x="87" y="23"/>
                    </a:lnTo>
                    <a:lnTo>
                      <a:pt x="91" y="25"/>
                    </a:lnTo>
                    <a:lnTo>
                      <a:pt x="95" y="25"/>
                    </a:lnTo>
                    <a:lnTo>
                      <a:pt x="98" y="27"/>
                    </a:lnTo>
                    <a:lnTo>
                      <a:pt x="102" y="29"/>
                    </a:lnTo>
                    <a:lnTo>
                      <a:pt x="106" y="34"/>
                    </a:lnTo>
                    <a:lnTo>
                      <a:pt x="110" y="31"/>
                    </a:lnTo>
                    <a:lnTo>
                      <a:pt x="114" y="32"/>
                    </a:lnTo>
                    <a:lnTo>
                      <a:pt x="118" y="35"/>
                    </a:lnTo>
                    <a:lnTo>
                      <a:pt x="122" y="38"/>
                    </a:lnTo>
                    <a:lnTo>
                      <a:pt x="126" y="41"/>
                    </a:lnTo>
                    <a:lnTo>
                      <a:pt x="130" y="41"/>
                    </a:lnTo>
                    <a:lnTo>
                      <a:pt x="134" y="41"/>
                    </a:lnTo>
                    <a:lnTo>
                      <a:pt x="138" y="43"/>
                    </a:lnTo>
                    <a:lnTo>
                      <a:pt x="142" y="42"/>
                    </a:lnTo>
                    <a:lnTo>
                      <a:pt x="146" y="45"/>
                    </a:lnTo>
                    <a:lnTo>
                      <a:pt x="150" y="50"/>
                    </a:lnTo>
                    <a:lnTo>
                      <a:pt x="154" y="52"/>
                    </a:lnTo>
                    <a:lnTo>
                      <a:pt x="158" y="57"/>
                    </a:lnTo>
                    <a:lnTo>
                      <a:pt x="162" y="50"/>
                    </a:lnTo>
                    <a:lnTo>
                      <a:pt x="165" y="61"/>
                    </a:lnTo>
                    <a:lnTo>
                      <a:pt x="169" y="63"/>
                    </a:lnTo>
                    <a:lnTo>
                      <a:pt x="173" y="67"/>
                    </a:lnTo>
                    <a:lnTo>
                      <a:pt x="177" y="66"/>
                    </a:lnTo>
                    <a:lnTo>
                      <a:pt x="181" y="72"/>
                    </a:lnTo>
                    <a:lnTo>
                      <a:pt x="185" y="74"/>
                    </a:lnTo>
                    <a:lnTo>
                      <a:pt x="189" y="74"/>
                    </a:lnTo>
                    <a:lnTo>
                      <a:pt x="193" y="82"/>
                    </a:lnTo>
                    <a:lnTo>
                      <a:pt x="197" y="81"/>
                    </a:lnTo>
                    <a:lnTo>
                      <a:pt x="201" y="86"/>
                    </a:lnTo>
                    <a:lnTo>
                      <a:pt x="205" y="86"/>
                    </a:lnTo>
                    <a:lnTo>
                      <a:pt x="209" y="92"/>
                    </a:lnTo>
                    <a:lnTo>
                      <a:pt x="213" y="91"/>
                    </a:lnTo>
                    <a:lnTo>
                      <a:pt x="217" y="95"/>
                    </a:lnTo>
                    <a:lnTo>
                      <a:pt x="221" y="100"/>
                    </a:lnTo>
                    <a:lnTo>
                      <a:pt x="225" y="100"/>
                    </a:lnTo>
                    <a:lnTo>
                      <a:pt x="229" y="104"/>
                    </a:lnTo>
                    <a:lnTo>
                      <a:pt x="233" y="106"/>
                    </a:lnTo>
                    <a:lnTo>
                      <a:pt x="236" y="113"/>
                    </a:lnTo>
                    <a:lnTo>
                      <a:pt x="240" y="118"/>
                    </a:lnTo>
                    <a:lnTo>
                      <a:pt x="244" y="121"/>
                    </a:lnTo>
                    <a:lnTo>
                      <a:pt x="248" y="128"/>
                    </a:lnTo>
                    <a:lnTo>
                      <a:pt x="252" y="131"/>
                    </a:lnTo>
                    <a:lnTo>
                      <a:pt x="256" y="128"/>
                    </a:lnTo>
                    <a:lnTo>
                      <a:pt x="260" y="136"/>
                    </a:lnTo>
                    <a:lnTo>
                      <a:pt x="264" y="139"/>
                    </a:lnTo>
                    <a:lnTo>
                      <a:pt x="268" y="143"/>
                    </a:lnTo>
                    <a:lnTo>
                      <a:pt x="272" y="146"/>
                    </a:lnTo>
                    <a:lnTo>
                      <a:pt x="276" y="150"/>
                    </a:lnTo>
                    <a:lnTo>
                      <a:pt x="280" y="154"/>
                    </a:lnTo>
                    <a:lnTo>
                      <a:pt x="284" y="163"/>
                    </a:lnTo>
                    <a:lnTo>
                      <a:pt x="288" y="165"/>
                    </a:lnTo>
                    <a:lnTo>
                      <a:pt x="292" y="171"/>
                    </a:lnTo>
                    <a:lnTo>
                      <a:pt x="296" y="175"/>
                    </a:lnTo>
                    <a:lnTo>
                      <a:pt x="300" y="178"/>
                    </a:lnTo>
                    <a:lnTo>
                      <a:pt x="303" y="182"/>
                    </a:lnTo>
                    <a:lnTo>
                      <a:pt x="307" y="186"/>
                    </a:lnTo>
                    <a:lnTo>
                      <a:pt x="311" y="193"/>
                    </a:lnTo>
                    <a:lnTo>
                      <a:pt x="315" y="200"/>
                    </a:lnTo>
                    <a:lnTo>
                      <a:pt x="319" y="199"/>
                    </a:lnTo>
                    <a:lnTo>
                      <a:pt x="323" y="204"/>
                    </a:lnTo>
                    <a:lnTo>
                      <a:pt x="327" y="214"/>
                    </a:lnTo>
                    <a:lnTo>
                      <a:pt x="331" y="218"/>
                    </a:lnTo>
                    <a:lnTo>
                      <a:pt x="335" y="221"/>
                    </a:lnTo>
                    <a:lnTo>
                      <a:pt x="339" y="229"/>
                    </a:lnTo>
                    <a:lnTo>
                      <a:pt x="343" y="235"/>
                    </a:lnTo>
                    <a:lnTo>
                      <a:pt x="347" y="235"/>
                    </a:lnTo>
                    <a:lnTo>
                      <a:pt x="351" y="246"/>
                    </a:lnTo>
                    <a:lnTo>
                      <a:pt x="355" y="250"/>
                    </a:lnTo>
                    <a:lnTo>
                      <a:pt x="359" y="256"/>
                    </a:lnTo>
                    <a:lnTo>
                      <a:pt x="363" y="261"/>
                    </a:lnTo>
                    <a:lnTo>
                      <a:pt x="367" y="265"/>
                    </a:lnTo>
                    <a:lnTo>
                      <a:pt x="370" y="272"/>
                    </a:lnTo>
                    <a:lnTo>
                      <a:pt x="374" y="281"/>
                    </a:lnTo>
                    <a:lnTo>
                      <a:pt x="378" y="285"/>
                    </a:lnTo>
                    <a:lnTo>
                      <a:pt x="382" y="290"/>
                    </a:lnTo>
                    <a:lnTo>
                      <a:pt x="386" y="297"/>
                    </a:lnTo>
                    <a:lnTo>
                      <a:pt x="390" y="306"/>
                    </a:lnTo>
                    <a:lnTo>
                      <a:pt x="394" y="308"/>
                    </a:lnTo>
                    <a:lnTo>
                      <a:pt x="398" y="315"/>
                    </a:lnTo>
                    <a:lnTo>
                      <a:pt x="402" y="319"/>
                    </a:lnTo>
                    <a:lnTo>
                      <a:pt x="406" y="326"/>
                    </a:lnTo>
                    <a:lnTo>
                      <a:pt x="410" y="335"/>
                    </a:lnTo>
                    <a:lnTo>
                      <a:pt x="414" y="342"/>
                    </a:lnTo>
                    <a:lnTo>
                      <a:pt x="418" y="346"/>
                    </a:lnTo>
                    <a:lnTo>
                      <a:pt x="422" y="350"/>
                    </a:lnTo>
                    <a:lnTo>
                      <a:pt x="426" y="358"/>
                    </a:lnTo>
                    <a:lnTo>
                      <a:pt x="430" y="364"/>
                    </a:lnTo>
                    <a:lnTo>
                      <a:pt x="434" y="371"/>
                    </a:lnTo>
                    <a:lnTo>
                      <a:pt x="438" y="379"/>
                    </a:lnTo>
                    <a:lnTo>
                      <a:pt x="441" y="386"/>
                    </a:lnTo>
                    <a:lnTo>
                      <a:pt x="445" y="393"/>
                    </a:lnTo>
                    <a:lnTo>
                      <a:pt x="449" y="400"/>
                    </a:lnTo>
                    <a:lnTo>
                      <a:pt x="453" y="404"/>
                    </a:lnTo>
                    <a:lnTo>
                      <a:pt x="457" y="412"/>
                    </a:lnTo>
                    <a:lnTo>
                      <a:pt x="461" y="422"/>
                    </a:lnTo>
                    <a:lnTo>
                      <a:pt x="465" y="425"/>
                    </a:lnTo>
                    <a:lnTo>
                      <a:pt x="469" y="432"/>
                    </a:lnTo>
                    <a:lnTo>
                      <a:pt x="473" y="442"/>
                    </a:lnTo>
                    <a:lnTo>
                      <a:pt x="477" y="451"/>
                    </a:lnTo>
                    <a:lnTo>
                      <a:pt x="481" y="461"/>
                    </a:lnTo>
                    <a:lnTo>
                      <a:pt x="485" y="460"/>
                    </a:lnTo>
                    <a:lnTo>
                      <a:pt x="489" y="469"/>
                    </a:lnTo>
                    <a:lnTo>
                      <a:pt x="493" y="482"/>
                    </a:lnTo>
                    <a:lnTo>
                      <a:pt x="497" y="483"/>
                    </a:lnTo>
                    <a:lnTo>
                      <a:pt x="501" y="493"/>
                    </a:lnTo>
                    <a:lnTo>
                      <a:pt x="505" y="501"/>
                    </a:lnTo>
                    <a:lnTo>
                      <a:pt x="508" y="505"/>
                    </a:lnTo>
                    <a:lnTo>
                      <a:pt x="512" y="519"/>
                    </a:lnTo>
                    <a:lnTo>
                      <a:pt x="516" y="521"/>
                    </a:lnTo>
                    <a:lnTo>
                      <a:pt x="520" y="535"/>
                    </a:lnTo>
                    <a:lnTo>
                      <a:pt x="524" y="541"/>
                    </a:lnTo>
                    <a:lnTo>
                      <a:pt x="528" y="547"/>
                    </a:lnTo>
                    <a:lnTo>
                      <a:pt x="532" y="558"/>
                    </a:lnTo>
                    <a:lnTo>
                      <a:pt x="536" y="565"/>
                    </a:lnTo>
                    <a:lnTo>
                      <a:pt x="540" y="569"/>
                    </a:lnTo>
                    <a:lnTo>
                      <a:pt x="544" y="580"/>
                    </a:lnTo>
                    <a:lnTo>
                      <a:pt x="548" y="590"/>
                    </a:lnTo>
                    <a:lnTo>
                      <a:pt x="552" y="597"/>
                    </a:lnTo>
                    <a:lnTo>
                      <a:pt x="556" y="601"/>
                    </a:lnTo>
                    <a:lnTo>
                      <a:pt x="560" y="615"/>
                    </a:lnTo>
                    <a:lnTo>
                      <a:pt x="564" y="621"/>
                    </a:lnTo>
                    <a:lnTo>
                      <a:pt x="568" y="629"/>
                    </a:lnTo>
                    <a:lnTo>
                      <a:pt x="572" y="634"/>
                    </a:lnTo>
                    <a:lnTo>
                      <a:pt x="576" y="647"/>
                    </a:lnTo>
                    <a:lnTo>
                      <a:pt x="579" y="657"/>
                    </a:lnTo>
                    <a:lnTo>
                      <a:pt x="583" y="661"/>
                    </a:lnTo>
                    <a:lnTo>
                      <a:pt x="587" y="672"/>
                    </a:lnTo>
                    <a:lnTo>
                      <a:pt x="591" y="686"/>
                    </a:lnTo>
                    <a:lnTo>
                      <a:pt x="595" y="687"/>
                    </a:lnTo>
                    <a:lnTo>
                      <a:pt x="599" y="697"/>
                    </a:lnTo>
                    <a:lnTo>
                      <a:pt x="603" y="702"/>
                    </a:lnTo>
                    <a:lnTo>
                      <a:pt x="607" y="715"/>
                    </a:lnTo>
                    <a:lnTo>
                      <a:pt x="611" y="723"/>
                    </a:lnTo>
                    <a:lnTo>
                      <a:pt x="615" y="726"/>
                    </a:lnTo>
                    <a:lnTo>
                      <a:pt x="619" y="740"/>
                    </a:lnTo>
                    <a:lnTo>
                      <a:pt x="623" y="750"/>
                    </a:lnTo>
                    <a:lnTo>
                      <a:pt x="627" y="755"/>
                    </a:lnTo>
                    <a:lnTo>
                      <a:pt x="631" y="769"/>
                    </a:lnTo>
                    <a:lnTo>
                      <a:pt x="635" y="776"/>
                    </a:lnTo>
                    <a:lnTo>
                      <a:pt x="639" y="783"/>
                    </a:lnTo>
                    <a:lnTo>
                      <a:pt x="643" y="791"/>
                    </a:lnTo>
                    <a:lnTo>
                      <a:pt x="646" y="804"/>
                    </a:lnTo>
                    <a:lnTo>
                      <a:pt x="650" y="811"/>
                    </a:lnTo>
                    <a:lnTo>
                      <a:pt x="654" y="820"/>
                    </a:lnTo>
                    <a:lnTo>
                      <a:pt x="658" y="826"/>
                    </a:lnTo>
                    <a:lnTo>
                      <a:pt x="662" y="834"/>
                    </a:lnTo>
                    <a:lnTo>
                      <a:pt x="666" y="844"/>
                    </a:lnTo>
                    <a:lnTo>
                      <a:pt x="670" y="858"/>
                    </a:lnTo>
                    <a:lnTo>
                      <a:pt x="674" y="861"/>
                    </a:lnTo>
                    <a:lnTo>
                      <a:pt x="678" y="877"/>
                    </a:lnTo>
                    <a:lnTo>
                      <a:pt x="682" y="883"/>
                    </a:lnTo>
                    <a:lnTo>
                      <a:pt x="686" y="894"/>
                    </a:lnTo>
                    <a:lnTo>
                      <a:pt x="690" y="904"/>
                    </a:lnTo>
                    <a:lnTo>
                      <a:pt x="694" y="909"/>
                    </a:lnTo>
                    <a:lnTo>
                      <a:pt x="698" y="917"/>
                    </a:lnTo>
                    <a:lnTo>
                      <a:pt x="702" y="926"/>
                    </a:lnTo>
                    <a:lnTo>
                      <a:pt x="706" y="934"/>
                    </a:lnTo>
                    <a:lnTo>
                      <a:pt x="710" y="945"/>
                    </a:lnTo>
                    <a:lnTo>
                      <a:pt x="713" y="954"/>
                    </a:lnTo>
                    <a:lnTo>
                      <a:pt x="717" y="963"/>
                    </a:lnTo>
                    <a:lnTo>
                      <a:pt x="721" y="972"/>
                    </a:lnTo>
                    <a:lnTo>
                      <a:pt x="725" y="984"/>
                    </a:lnTo>
                    <a:lnTo>
                      <a:pt x="729" y="991"/>
                    </a:lnTo>
                    <a:lnTo>
                      <a:pt x="733" y="1005"/>
                    </a:lnTo>
                    <a:lnTo>
                      <a:pt x="737" y="1008"/>
                    </a:lnTo>
                    <a:lnTo>
                      <a:pt x="741" y="1019"/>
                    </a:lnTo>
                    <a:lnTo>
                      <a:pt x="745" y="1024"/>
                    </a:lnTo>
                    <a:lnTo>
                      <a:pt x="749" y="1035"/>
                    </a:lnTo>
                    <a:lnTo>
                      <a:pt x="753" y="1044"/>
                    </a:lnTo>
                    <a:lnTo>
                      <a:pt x="757" y="1051"/>
                    </a:lnTo>
                    <a:lnTo>
                      <a:pt x="761" y="1062"/>
                    </a:lnTo>
                    <a:lnTo>
                      <a:pt x="765" y="1069"/>
                    </a:lnTo>
                    <a:lnTo>
                      <a:pt x="769" y="1080"/>
                    </a:lnTo>
                    <a:lnTo>
                      <a:pt x="773" y="1087"/>
                    </a:lnTo>
                    <a:lnTo>
                      <a:pt x="777" y="1099"/>
                    </a:lnTo>
                    <a:lnTo>
                      <a:pt x="781" y="1108"/>
                    </a:lnTo>
                    <a:lnTo>
                      <a:pt x="784" y="1117"/>
                    </a:lnTo>
                    <a:lnTo>
                      <a:pt x="788" y="1124"/>
                    </a:lnTo>
                    <a:lnTo>
                      <a:pt x="792" y="1134"/>
                    </a:lnTo>
                    <a:lnTo>
                      <a:pt x="796" y="1142"/>
                    </a:lnTo>
                    <a:lnTo>
                      <a:pt x="800" y="1152"/>
                    </a:lnTo>
                    <a:lnTo>
                      <a:pt x="804" y="1160"/>
                    </a:lnTo>
                    <a:lnTo>
                      <a:pt x="808" y="1169"/>
                    </a:lnTo>
                    <a:lnTo>
                      <a:pt x="812" y="1177"/>
                    </a:lnTo>
                    <a:lnTo>
                      <a:pt x="816" y="1182"/>
                    </a:lnTo>
                    <a:lnTo>
                      <a:pt x="820" y="1194"/>
                    </a:lnTo>
                    <a:lnTo>
                      <a:pt x="824" y="1206"/>
                    </a:lnTo>
                    <a:lnTo>
                      <a:pt x="828" y="1214"/>
                    </a:lnTo>
                    <a:lnTo>
                      <a:pt x="832" y="1221"/>
                    </a:lnTo>
                    <a:lnTo>
                      <a:pt x="836" y="1227"/>
                    </a:lnTo>
                    <a:lnTo>
                      <a:pt x="840" y="1241"/>
                    </a:lnTo>
                    <a:lnTo>
                      <a:pt x="844" y="1248"/>
                    </a:lnTo>
                    <a:lnTo>
                      <a:pt x="848" y="1250"/>
                    </a:lnTo>
                    <a:lnTo>
                      <a:pt x="851" y="1263"/>
                    </a:lnTo>
                    <a:lnTo>
                      <a:pt x="855" y="1270"/>
                    </a:lnTo>
                    <a:lnTo>
                      <a:pt x="859" y="1277"/>
                    </a:lnTo>
                    <a:lnTo>
                      <a:pt x="863" y="1289"/>
                    </a:lnTo>
                    <a:lnTo>
                      <a:pt x="867" y="1299"/>
                    </a:lnTo>
                    <a:lnTo>
                      <a:pt x="871" y="1306"/>
                    </a:lnTo>
                    <a:lnTo>
                      <a:pt x="875" y="1312"/>
                    </a:lnTo>
                    <a:lnTo>
                      <a:pt x="879" y="1320"/>
                    </a:lnTo>
                    <a:lnTo>
                      <a:pt x="883" y="1328"/>
                    </a:lnTo>
                    <a:lnTo>
                      <a:pt x="887" y="1341"/>
                    </a:lnTo>
                    <a:lnTo>
                      <a:pt x="891" y="1348"/>
                    </a:lnTo>
                    <a:lnTo>
                      <a:pt x="895" y="1357"/>
                    </a:lnTo>
                    <a:lnTo>
                      <a:pt x="899" y="1361"/>
                    </a:lnTo>
                    <a:lnTo>
                      <a:pt x="903" y="1367"/>
                    </a:lnTo>
                    <a:lnTo>
                      <a:pt x="907" y="1377"/>
                    </a:lnTo>
                    <a:lnTo>
                      <a:pt x="911" y="1388"/>
                    </a:lnTo>
                    <a:lnTo>
                      <a:pt x="915" y="1398"/>
                    </a:lnTo>
                    <a:lnTo>
                      <a:pt x="918" y="1399"/>
                    </a:lnTo>
                    <a:lnTo>
                      <a:pt x="922" y="1411"/>
                    </a:lnTo>
                    <a:lnTo>
                      <a:pt x="926" y="1421"/>
                    </a:lnTo>
                    <a:lnTo>
                      <a:pt x="930" y="1427"/>
                    </a:lnTo>
                    <a:lnTo>
                      <a:pt x="934" y="1436"/>
                    </a:lnTo>
                    <a:lnTo>
                      <a:pt x="938" y="1439"/>
                    </a:lnTo>
                    <a:lnTo>
                      <a:pt x="942" y="1450"/>
                    </a:lnTo>
                    <a:lnTo>
                      <a:pt x="946" y="1460"/>
                    </a:lnTo>
                    <a:lnTo>
                      <a:pt x="950" y="1463"/>
                    </a:lnTo>
                    <a:lnTo>
                      <a:pt x="954" y="1474"/>
                    </a:lnTo>
                    <a:lnTo>
                      <a:pt x="958" y="1484"/>
                    </a:lnTo>
                    <a:lnTo>
                      <a:pt x="962" y="1489"/>
                    </a:lnTo>
                    <a:lnTo>
                      <a:pt x="966" y="1499"/>
                    </a:lnTo>
                    <a:lnTo>
                      <a:pt x="970" y="1499"/>
                    </a:lnTo>
                    <a:lnTo>
                      <a:pt x="974" y="1510"/>
                    </a:lnTo>
                    <a:lnTo>
                      <a:pt x="978" y="1517"/>
                    </a:lnTo>
                    <a:lnTo>
                      <a:pt x="982" y="1527"/>
                    </a:lnTo>
                    <a:lnTo>
                      <a:pt x="986" y="1525"/>
                    </a:lnTo>
                    <a:lnTo>
                      <a:pt x="989" y="1536"/>
                    </a:lnTo>
                    <a:lnTo>
                      <a:pt x="993" y="1540"/>
                    </a:lnTo>
                    <a:lnTo>
                      <a:pt x="997" y="1552"/>
                    </a:lnTo>
                    <a:lnTo>
                      <a:pt x="1001" y="1556"/>
                    </a:lnTo>
                    <a:lnTo>
                      <a:pt x="1005" y="1560"/>
                    </a:lnTo>
                    <a:lnTo>
                      <a:pt x="1009" y="1572"/>
                    </a:lnTo>
                    <a:lnTo>
                      <a:pt x="1013" y="1581"/>
                    </a:lnTo>
                    <a:lnTo>
                      <a:pt x="1017" y="1590"/>
                    </a:lnTo>
                    <a:lnTo>
                      <a:pt x="1021" y="1593"/>
                    </a:lnTo>
                    <a:lnTo>
                      <a:pt x="1025" y="1600"/>
                    </a:lnTo>
                    <a:lnTo>
                      <a:pt x="1029" y="1608"/>
                    </a:lnTo>
                    <a:lnTo>
                      <a:pt x="1033" y="1613"/>
                    </a:lnTo>
                    <a:lnTo>
                      <a:pt x="1037" y="1617"/>
                    </a:lnTo>
                    <a:lnTo>
                      <a:pt x="1041" y="1624"/>
                    </a:lnTo>
                    <a:lnTo>
                      <a:pt x="1045" y="1632"/>
                    </a:lnTo>
                    <a:lnTo>
                      <a:pt x="1049" y="1638"/>
                    </a:lnTo>
                    <a:lnTo>
                      <a:pt x="1053" y="1647"/>
                    </a:lnTo>
                    <a:lnTo>
                      <a:pt x="1056" y="1649"/>
                    </a:lnTo>
                    <a:lnTo>
                      <a:pt x="1060" y="1654"/>
                    </a:lnTo>
                    <a:lnTo>
                      <a:pt x="1064" y="1660"/>
                    </a:lnTo>
                    <a:lnTo>
                      <a:pt x="1068" y="1667"/>
                    </a:lnTo>
                    <a:lnTo>
                      <a:pt x="1072" y="1676"/>
                    </a:lnTo>
                    <a:lnTo>
                      <a:pt x="1076" y="1676"/>
                    </a:lnTo>
                    <a:lnTo>
                      <a:pt x="1080" y="1685"/>
                    </a:lnTo>
                    <a:lnTo>
                      <a:pt x="1084" y="1692"/>
                    </a:lnTo>
                    <a:lnTo>
                      <a:pt x="1088" y="1694"/>
                    </a:lnTo>
                    <a:lnTo>
                      <a:pt x="1092" y="1703"/>
                    </a:lnTo>
                    <a:lnTo>
                      <a:pt x="1096" y="1708"/>
                    </a:lnTo>
                    <a:lnTo>
                      <a:pt x="1100" y="1714"/>
                    </a:lnTo>
                    <a:lnTo>
                      <a:pt x="1104" y="1717"/>
                    </a:lnTo>
                    <a:lnTo>
                      <a:pt x="1108" y="1721"/>
                    </a:lnTo>
                    <a:lnTo>
                      <a:pt x="1112" y="1729"/>
                    </a:lnTo>
                    <a:lnTo>
                      <a:pt x="1116" y="1735"/>
                    </a:lnTo>
                    <a:lnTo>
                      <a:pt x="1120" y="1733"/>
                    </a:lnTo>
                    <a:lnTo>
                      <a:pt x="1124" y="1742"/>
                    </a:lnTo>
                    <a:lnTo>
                      <a:pt x="1127" y="1747"/>
                    </a:lnTo>
                    <a:lnTo>
                      <a:pt x="1131" y="1751"/>
                    </a:lnTo>
                    <a:lnTo>
                      <a:pt x="1135" y="1758"/>
                    </a:lnTo>
                    <a:lnTo>
                      <a:pt x="1139" y="1764"/>
                    </a:lnTo>
                    <a:lnTo>
                      <a:pt x="1143" y="1764"/>
                    </a:lnTo>
                    <a:lnTo>
                      <a:pt x="1147" y="1772"/>
                    </a:lnTo>
                    <a:lnTo>
                      <a:pt x="1151" y="1774"/>
                    </a:lnTo>
                    <a:lnTo>
                      <a:pt x="1155" y="1781"/>
                    </a:lnTo>
                    <a:lnTo>
                      <a:pt x="1159" y="1785"/>
                    </a:lnTo>
                    <a:lnTo>
                      <a:pt x="1163" y="1785"/>
                    </a:lnTo>
                    <a:lnTo>
                      <a:pt x="1167" y="1796"/>
                    </a:lnTo>
                    <a:lnTo>
                      <a:pt x="1171" y="1797"/>
                    </a:lnTo>
                    <a:lnTo>
                      <a:pt x="1175" y="1800"/>
                    </a:lnTo>
                    <a:lnTo>
                      <a:pt x="1179" y="1808"/>
                    </a:lnTo>
                    <a:lnTo>
                      <a:pt x="1183" y="1810"/>
                    </a:lnTo>
                    <a:lnTo>
                      <a:pt x="1187" y="1815"/>
                    </a:lnTo>
                    <a:lnTo>
                      <a:pt x="1191" y="1815"/>
                    </a:lnTo>
                    <a:lnTo>
                      <a:pt x="1194" y="1824"/>
                    </a:lnTo>
                    <a:lnTo>
                      <a:pt x="1198" y="1826"/>
                    </a:lnTo>
                    <a:lnTo>
                      <a:pt x="1202" y="1829"/>
                    </a:lnTo>
                    <a:lnTo>
                      <a:pt x="1206" y="1836"/>
                    </a:lnTo>
                    <a:lnTo>
                      <a:pt x="1210" y="1836"/>
                    </a:lnTo>
                    <a:lnTo>
                      <a:pt x="1214" y="1840"/>
                    </a:lnTo>
                    <a:lnTo>
                      <a:pt x="1218" y="1844"/>
                    </a:lnTo>
                    <a:lnTo>
                      <a:pt x="1222" y="1846"/>
                    </a:lnTo>
                    <a:lnTo>
                      <a:pt x="1226" y="1851"/>
                    </a:lnTo>
                    <a:lnTo>
                      <a:pt x="1230" y="1850"/>
                    </a:lnTo>
                    <a:lnTo>
                      <a:pt x="1234" y="1854"/>
                    </a:lnTo>
                    <a:lnTo>
                      <a:pt x="1238" y="1858"/>
                    </a:lnTo>
                    <a:lnTo>
                      <a:pt x="1242" y="1860"/>
                    </a:lnTo>
                    <a:lnTo>
                      <a:pt x="1246" y="1864"/>
                    </a:lnTo>
                    <a:lnTo>
                      <a:pt x="1250" y="1864"/>
                    </a:lnTo>
                    <a:lnTo>
                      <a:pt x="1254" y="1867"/>
                    </a:lnTo>
                    <a:lnTo>
                      <a:pt x="1258" y="1873"/>
                    </a:lnTo>
                    <a:lnTo>
                      <a:pt x="1261" y="1872"/>
                    </a:lnTo>
                    <a:lnTo>
                      <a:pt x="1265" y="1873"/>
                    </a:lnTo>
                    <a:lnTo>
                      <a:pt x="1269" y="1882"/>
                    </a:lnTo>
                    <a:lnTo>
                      <a:pt x="1273" y="1882"/>
                    </a:lnTo>
                    <a:lnTo>
                      <a:pt x="1277" y="1886"/>
                    </a:lnTo>
                    <a:lnTo>
                      <a:pt x="1281" y="1887"/>
                    </a:lnTo>
                    <a:lnTo>
                      <a:pt x="1285" y="1889"/>
                    </a:lnTo>
                    <a:lnTo>
                      <a:pt x="1289" y="1892"/>
                    </a:lnTo>
                    <a:lnTo>
                      <a:pt x="1293" y="1892"/>
                    </a:lnTo>
                    <a:lnTo>
                      <a:pt x="1297" y="1898"/>
                    </a:lnTo>
                    <a:lnTo>
                      <a:pt x="1301" y="1897"/>
                    </a:lnTo>
                    <a:lnTo>
                      <a:pt x="1305" y="1901"/>
                    </a:lnTo>
                    <a:lnTo>
                      <a:pt x="1309" y="1903"/>
                    </a:lnTo>
                    <a:lnTo>
                      <a:pt x="1313" y="1904"/>
                    </a:lnTo>
                    <a:lnTo>
                      <a:pt x="1317" y="1908"/>
                    </a:lnTo>
                    <a:lnTo>
                      <a:pt x="1321" y="1905"/>
                    </a:lnTo>
                    <a:lnTo>
                      <a:pt x="1325" y="1905"/>
                    </a:lnTo>
                    <a:lnTo>
                      <a:pt x="1329" y="1908"/>
                    </a:lnTo>
                    <a:lnTo>
                      <a:pt x="1332" y="1908"/>
                    </a:lnTo>
                    <a:lnTo>
                      <a:pt x="1336" y="1911"/>
                    </a:lnTo>
                    <a:lnTo>
                      <a:pt x="1340" y="1914"/>
                    </a:lnTo>
                    <a:lnTo>
                      <a:pt x="1344" y="1912"/>
                    </a:lnTo>
                    <a:lnTo>
                      <a:pt x="1348" y="1911"/>
                    </a:lnTo>
                    <a:lnTo>
                      <a:pt x="1352" y="1914"/>
                    </a:lnTo>
                    <a:lnTo>
                      <a:pt x="1356" y="1914"/>
                    </a:lnTo>
                    <a:lnTo>
                      <a:pt x="1360" y="1911"/>
                    </a:lnTo>
                    <a:lnTo>
                      <a:pt x="1364" y="1921"/>
                    </a:lnTo>
                    <a:lnTo>
                      <a:pt x="1368" y="1915"/>
                    </a:lnTo>
                    <a:lnTo>
                      <a:pt x="1372" y="1918"/>
                    </a:lnTo>
                    <a:lnTo>
                      <a:pt x="1376" y="1919"/>
                    </a:lnTo>
                    <a:lnTo>
                      <a:pt x="1380" y="1918"/>
                    </a:lnTo>
                    <a:lnTo>
                      <a:pt x="1384" y="1918"/>
                    </a:lnTo>
                    <a:lnTo>
                      <a:pt x="1388" y="1918"/>
                    </a:lnTo>
                    <a:lnTo>
                      <a:pt x="1392" y="1918"/>
                    </a:lnTo>
                    <a:lnTo>
                      <a:pt x="1396" y="1918"/>
                    </a:lnTo>
                    <a:lnTo>
                      <a:pt x="1399" y="1918"/>
                    </a:lnTo>
                    <a:lnTo>
                      <a:pt x="1403" y="1916"/>
                    </a:lnTo>
                    <a:lnTo>
                      <a:pt x="1407" y="1919"/>
                    </a:lnTo>
                    <a:lnTo>
                      <a:pt x="1411" y="1919"/>
                    </a:lnTo>
                    <a:lnTo>
                      <a:pt x="1415" y="1919"/>
                    </a:lnTo>
                    <a:lnTo>
                      <a:pt x="1419" y="1918"/>
                    </a:lnTo>
                    <a:lnTo>
                      <a:pt x="1423" y="1918"/>
                    </a:lnTo>
                    <a:lnTo>
                      <a:pt x="1427" y="1916"/>
                    </a:lnTo>
                    <a:lnTo>
                      <a:pt x="1431" y="1915"/>
                    </a:lnTo>
                    <a:lnTo>
                      <a:pt x="1435" y="1915"/>
                    </a:lnTo>
                    <a:lnTo>
                      <a:pt x="1439" y="1919"/>
                    </a:lnTo>
                    <a:lnTo>
                      <a:pt x="1443" y="1916"/>
                    </a:lnTo>
                    <a:lnTo>
                      <a:pt x="1447" y="1915"/>
                    </a:lnTo>
                    <a:lnTo>
                      <a:pt x="1451" y="1916"/>
                    </a:lnTo>
                    <a:lnTo>
                      <a:pt x="1455" y="1919"/>
                    </a:lnTo>
                    <a:lnTo>
                      <a:pt x="1459" y="1912"/>
                    </a:lnTo>
                    <a:lnTo>
                      <a:pt x="1463" y="1912"/>
                    </a:lnTo>
                    <a:lnTo>
                      <a:pt x="1466" y="1912"/>
                    </a:lnTo>
                    <a:lnTo>
                      <a:pt x="1470" y="1908"/>
                    </a:lnTo>
                    <a:lnTo>
                      <a:pt x="1474" y="1910"/>
                    </a:lnTo>
                    <a:lnTo>
                      <a:pt x="1478" y="1907"/>
                    </a:lnTo>
                    <a:lnTo>
                      <a:pt x="1482" y="1910"/>
                    </a:lnTo>
                    <a:lnTo>
                      <a:pt x="1486" y="1905"/>
                    </a:lnTo>
                    <a:lnTo>
                      <a:pt x="1490" y="1905"/>
                    </a:lnTo>
                    <a:lnTo>
                      <a:pt x="1494" y="1907"/>
                    </a:lnTo>
                    <a:lnTo>
                      <a:pt x="1498" y="1903"/>
                    </a:lnTo>
                    <a:lnTo>
                      <a:pt x="1502" y="1900"/>
                    </a:lnTo>
                    <a:lnTo>
                      <a:pt x="1506" y="1903"/>
                    </a:lnTo>
                    <a:lnTo>
                      <a:pt x="1510" y="1894"/>
                    </a:lnTo>
                    <a:lnTo>
                      <a:pt x="1514" y="1897"/>
                    </a:lnTo>
                    <a:lnTo>
                      <a:pt x="1518" y="1894"/>
                    </a:lnTo>
                    <a:lnTo>
                      <a:pt x="1522" y="1893"/>
                    </a:lnTo>
                    <a:lnTo>
                      <a:pt x="1526" y="1894"/>
                    </a:lnTo>
                    <a:lnTo>
                      <a:pt x="1530" y="1889"/>
                    </a:lnTo>
                    <a:lnTo>
                      <a:pt x="1534" y="1889"/>
                    </a:lnTo>
                    <a:lnTo>
                      <a:pt x="1537" y="1886"/>
                    </a:lnTo>
                    <a:lnTo>
                      <a:pt x="1541" y="1882"/>
                    </a:lnTo>
                    <a:lnTo>
                      <a:pt x="1545" y="1880"/>
                    </a:lnTo>
                    <a:lnTo>
                      <a:pt x="1549" y="1878"/>
                    </a:lnTo>
                    <a:lnTo>
                      <a:pt x="1553" y="1871"/>
                    </a:lnTo>
                    <a:lnTo>
                      <a:pt x="1557" y="1873"/>
                    </a:lnTo>
                    <a:lnTo>
                      <a:pt x="1561" y="1872"/>
                    </a:lnTo>
                    <a:lnTo>
                      <a:pt x="1565" y="1869"/>
                    </a:lnTo>
                    <a:lnTo>
                      <a:pt x="1569" y="1868"/>
                    </a:lnTo>
                    <a:lnTo>
                      <a:pt x="1573" y="1860"/>
                    </a:lnTo>
                    <a:lnTo>
                      <a:pt x="1577" y="1862"/>
                    </a:lnTo>
                    <a:lnTo>
                      <a:pt x="1581" y="1858"/>
                    </a:lnTo>
                    <a:lnTo>
                      <a:pt x="1585" y="1855"/>
                    </a:lnTo>
                    <a:lnTo>
                      <a:pt x="1589" y="1853"/>
                    </a:lnTo>
                    <a:lnTo>
                      <a:pt x="1593" y="1851"/>
                    </a:lnTo>
                    <a:lnTo>
                      <a:pt x="1597" y="1846"/>
                    </a:lnTo>
                    <a:lnTo>
                      <a:pt x="1601" y="1843"/>
                    </a:lnTo>
                    <a:lnTo>
                      <a:pt x="1604" y="1839"/>
                    </a:lnTo>
                    <a:lnTo>
                      <a:pt x="1608" y="1836"/>
                    </a:lnTo>
                    <a:lnTo>
                      <a:pt x="1612" y="1830"/>
                    </a:lnTo>
                    <a:lnTo>
                      <a:pt x="1616" y="1833"/>
                    </a:lnTo>
                    <a:lnTo>
                      <a:pt x="1620" y="1826"/>
                    </a:lnTo>
                    <a:lnTo>
                      <a:pt x="1624" y="1828"/>
                    </a:lnTo>
                    <a:lnTo>
                      <a:pt x="1628" y="1819"/>
                    </a:lnTo>
                    <a:lnTo>
                      <a:pt x="1632" y="1819"/>
                    </a:lnTo>
                    <a:lnTo>
                      <a:pt x="1636" y="1815"/>
                    </a:lnTo>
                    <a:lnTo>
                      <a:pt x="1640" y="1812"/>
                    </a:lnTo>
                    <a:lnTo>
                      <a:pt x="1644" y="1805"/>
                    </a:lnTo>
                    <a:lnTo>
                      <a:pt x="1648" y="1804"/>
                    </a:lnTo>
                    <a:lnTo>
                      <a:pt x="1652" y="1803"/>
                    </a:lnTo>
                    <a:lnTo>
                      <a:pt x="1656" y="1794"/>
                    </a:lnTo>
                    <a:lnTo>
                      <a:pt x="1660" y="1793"/>
                    </a:lnTo>
                    <a:lnTo>
                      <a:pt x="1664" y="1793"/>
                    </a:lnTo>
                    <a:lnTo>
                      <a:pt x="1668" y="1790"/>
                    </a:lnTo>
                    <a:lnTo>
                      <a:pt x="1671" y="1782"/>
                    </a:lnTo>
                    <a:lnTo>
                      <a:pt x="1675" y="1781"/>
                    </a:lnTo>
                    <a:lnTo>
                      <a:pt x="1679" y="1774"/>
                    </a:lnTo>
                    <a:lnTo>
                      <a:pt x="1683" y="1774"/>
                    </a:lnTo>
                    <a:lnTo>
                      <a:pt x="1687" y="1769"/>
                    </a:lnTo>
                    <a:lnTo>
                      <a:pt x="1691" y="1765"/>
                    </a:lnTo>
                    <a:lnTo>
                      <a:pt x="1695" y="1758"/>
                    </a:lnTo>
                    <a:lnTo>
                      <a:pt x="1699" y="1753"/>
                    </a:lnTo>
                    <a:lnTo>
                      <a:pt x="1703" y="1757"/>
                    </a:lnTo>
                    <a:lnTo>
                      <a:pt x="1707" y="1749"/>
                    </a:lnTo>
                    <a:lnTo>
                      <a:pt x="1711" y="1742"/>
                    </a:lnTo>
                    <a:lnTo>
                      <a:pt x="1715" y="1742"/>
                    </a:lnTo>
                    <a:lnTo>
                      <a:pt x="1719" y="1737"/>
                    </a:lnTo>
                    <a:lnTo>
                      <a:pt x="1723" y="1731"/>
                    </a:lnTo>
                    <a:lnTo>
                      <a:pt x="1727" y="1728"/>
                    </a:lnTo>
                    <a:lnTo>
                      <a:pt x="1731" y="1722"/>
                    </a:lnTo>
                    <a:lnTo>
                      <a:pt x="1735" y="1719"/>
                    </a:lnTo>
                    <a:lnTo>
                      <a:pt x="1739" y="1711"/>
                    </a:lnTo>
                    <a:lnTo>
                      <a:pt x="1742" y="1707"/>
                    </a:lnTo>
                    <a:lnTo>
                      <a:pt x="1746" y="1704"/>
                    </a:lnTo>
                    <a:lnTo>
                      <a:pt x="1750" y="1700"/>
                    </a:lnTo>
                    <a:lnTo>
                      <a:pt x="1754" y="1694"/>
                    </a:lnTo>
                    <a:lnTo>
                      <a:pt x="1758" y="1692"/>
                    </a:lnTo>
                    <a:lnTo>
                      <a:pt x="1762" y="1686"/>
                    </a:lnTo>
                    <a:lnTo>
                      <a:pt x="1766" y="1681"/>
                    </a:lnTo>
                    <a:lnTo>
                      <a:pt x="1770" y="1676"/>
                    </a:lnTo>
                    <a:lnTo>
                      <a:pt x="1774" y="1672"/>
                    </a:lnTo>
                    <a:lnTo>
                      <a:pt x="1778" y="1667"/>
                    </a:lnTo>
                    <a:lnTo>
                      <a:pt x="1782" y="1663"/>
                    </a:lnTo>
                    <a:lnTo>
                      <a:pt x="1786" y="1656"/>
                    </a:lnTo>
                    <a:lnTo>
                      <a:pt x="1790" y="1654"/>
                    </a:lnTo>
                    <a:lnTo>
                      <a:pt x="1794" y="1649"/>
                    </a:lnTo>
                    <a:lnTo>
                      <a:pt x="1798" y="1645"/>
                    </a:lnTo>
                    <a:lnTo>
                      <a:pt x="1802" y="1636"/>
                    </a:lnTo>
                    <a:lnTo>
                      <a:pt x="1806" y="1632"/>
                    </a:lnTo>
                    <a:lnTo>
                      <a:pt x="1809" y="1628"/>
                    </a:lnTo>
                    <a:lnTo>
                      <a:pt x="1813" y="1621"/>
                    </a:lnTo>
                    <a:lnTo>
                      <a:pt x="1817" y="1621"/>
                    </a:lnTo>
                    <a:lnTo>
                      <a:pt x="1821" y="1611"/>
                    </a:lnTo>
                    <a:lnTo>
                      <a:pt x="1825" y="1613"/>
                    </a:lnTo>
                    <a:lnTo>
                      <a:pt x="1829" y="1604"/>
                    </a:lnTo>
                    <a:lnTo>
                      <a:pt x="1833" y="1602"/>
                    </a:lnTo>
                    <a:lnTo>
                      <a:pt x="1837" y="1592"/>
                    </a:lnTo>
                    <a:lnTo>
                      <a:pt x="1841" y="1588"/>
                    </a:lnTo>
                    <a:lnTo>
                      <a:pt x="1845" y="1585"/>
                    </a:lnTo>
                    <a:lnTo>
                      <a:pt x="1849" y="1575"/>
                    </a:lnTo>
                    <a:lnTo>
                      <a:pt x="1853" y="1575"/>
                    </a:lnTo>
                    <a:lnTo>
                      <a:pt x="1857" y="1565"/>
                    </a:lnTo>
                    <a:lnTo>
                      <a:pt x="1861" y="1557"/>
                    </a:lnTo>
                    <a:lnTo>
                      <a:pt x="1865" y="1554"/>
                    </a:lnTo>
                    <a:lnTo>
                      <a:pt x="1869" y="1549"/>
                    </a:lnTo>
                    <a:lnTo>
                      <a:pt x="1873" y="1547"/>
                    </a:lnTo>
                    <a:lnTo>
                      <a:pt x="1877" y="1539"/>
                    </a:lnTo>
                    <a:lnTo>
                      <a:pt x="1880" y="1535"/>
                    </a:lnTo>
                    <a:lnTo>
                      <a:pt x="1884" y="1524"/>
                    </a:lnTo>
                    <a:lnTo>
                      <a:pt x="1888" y="1522"/>
                    </a:lnTo>
                    <a:lnTo>
                      <a:pt x="1892" y="1520"/>
                    </a:lnTo>
                    <a:lnTo>
                      <a:pt x="1896" y="1510"/>
                    </a:lnTo>
                    <a:lnTo>
                      <a:pt x="1900" y="1509"/>
                    </a:lnTo>
                    <a:lnTo>
                      <a:pt x="1904" y="1502"/>
                    </a:lnTo>
                    <a:lnTo>
                      <a:pt x="1908" y="1493"/>
                    </a:lnTo>
                    <a:lnTo>
                      <a:pt x="1912" y="1489"/>
                    </a:lnTo>
                    <a:lnTo>
                      <a:pt x="1916" y="1481"/>
                    </a:lnTo>
                    <a:lnTo>
                      <a:pt x="1920" y="1475"/>
                    </a:lnTo>
                    <a:lnTo>
                      <a:pt x="1924" y="1472"/>
                    </a:lnTo>
                    <a:lnTo>
                      <a:pt x="1928" y="1466"/>
                    </a:lnTo>
                    <a:lnTo>
                      <a:pt x="1932" y="1459"/>
                    </a:lnTo>
                    <a:lnTo>
                      <a:pt x="1936" y="1454"/>
                    </a:lnTo>
                    <a:lnTo>
                      <a:pt x="1940" y="1450"/>
                    </a:lnTo>
                    <a:lnTo>
                      <a:pt x="1944" y="1446"/>
                    </a:lnTo>
                    <a:lnTo>
                      <a:pt x="1947" y="1439"/>
                    </a:lnTo>
                    <a:lnTo>
                      <a:pt x="1951" y="1427"/>
                    </a:lnTo>
                    <a:lnTo>
                      <a:pt x="1955" y="1425"/>
                    </a:lnTo>
                    <a:lnTo>
                      <a:pt x="1959" y="1418"/>
                    </a:lnTo>
                    <a:lnTo>
                      <a:pt x="1963" y="1418"/>
                    </a:lnTo>
                    <a:lnTo>
                      <a:pt x="1967" y="1410"/>
                    </a:lnTo>
                    <a:lnTo>
                      <a:pt x="1971" y="1402"/>
                    </a:lnTo>
                    <a:lnTo>
                      <a:pt x="1975" y="1398"/>
                    </a:lnTo>
                    <a:lnTo>
                      <a:pt x="1979" y="1391"/>
                    </a:lnTo>
                    <a:lnTo>
                      <a:pt x="1983" y="1382"/>
                    </a:lnTo>
                    <a:lnTo>
                      <a:pt x="1987" y="1377"/>
                    </a:lnTo>
                    <a:lnTo>
                      <a:pt x="1991" y="1373"/>
                    </a:lnTo>
                    <a:lnTo>
                      <a:pt x="1995" y="1367"/>
                    </a:lnTo>
                    <a:lnTo>
                      <a:pt x="1999" y="1360"/>
                    </a:lnTo>
                    <a:lnTo>
                      <a:pt x="2003" y="1353"/>
                    </a:lnTo>
                    <a:lnTo>
                      <a:pt x="2007" y="1352"/>
                    </a:lnTo>
                    <a:lnTo>
                      <a:pt x="2011" y="1343"/>
                    </a:lnTo>
                    <a:lnTo>
                      <a:pt x="2014" y="1338"/>
                    </a:lnTo>
                    <a:lnTo>
                      <a:pt x="2018" y="1332"/>
                    </a:lnTo>
                    <a:lnTo>
                      <a:pt x="2022" y="1325"/>
                    </a:lnTo>
                    <a:lnTo>
                      <a:pt x="2026" y="1321"/>
                    </a:lnTo>
                    <a:lnTo>
                      <a:pt x="2030" y="1314"/>
                    </a:lnTo>
                    <a:lnTo>
                      <a:pt x="2034" y="1307"/>
                    </a:lnTo>
                    <a:lnTo>
                      <a:pt x="2038" y="1303"/>
                    </a:lnTo>
                    <a:lnTo>
                      <a:pt x="2042" y="1293"/>
                    </a:lnTo>
                    <a:lnTo>
                      <a:pt x="2046" y="1293"/>
                    </a:lnTo>
                    <a:lnTo>
                      <a:pt x="2050" y="1285"/>
                    </a:lnTo>
                    <a:lnTo>
                      <a:pt x="2054" y="1282"/>
                    </a:lnTo>
                    <a:lnTo>
                      <a:pt x="2058" y="1271"/>
                    </a:lnTo>
                    <a:lnTo>
                      <a:pt x="2062" y="1264"/>
                    </a:lnTo>
                    <a:lnTo>
                      <a:pt x="2066" y="1263"/>
                    </a:lnTo>
                    <a:lnTo>
                      <a:pt x="2070" y="1255"/>
                    </a:lnTo>
                    <a:lnTo>
                      <a:pt x="2074" y="1246"/>
                    </a:lnTo>
                    <a:lnTo>
                      <a:pt x="2078" y="1242"/>
                    </a:lnTo>
                    <a:lnTo>
                      <a:pt x="2082" y="1237"/>
                    </a:lnTo>
                    <a:lnTo>
                      <a:pt x="2085" y="1231"/>
                    </a:lnTo>
                    <a:lnTo>
                      <a:pt x="2089" y="1226"/>
                    </a:lnTo>
                    <a:lnTo>
                      <a:pt x="2093" y="1219"/>
                    </a:lnTo>
                    <a:lnTo>
                      <a:pt x="2097" y="1212"/>
                    </a:lnTo>
                    <a:lnTo>
                      <a:pt x="2101" y="1209"/>
                    </a:lnTo>
                    <a:lnTo>
                      <a:pt x="2105" y="1199"/>
                    </a:lnTo>
                    <a:lnTo>
                      <a:pt x="2109" y="1195"/>
                    </a:lnTo>
                    <a:lnTo>
                      <a:pt x="2113" y="1185"/>
                    </a:lnTo>
                    <a:lnTo>
                      <a:pt x="2117" y="1181"/>
                    </a:lnTo>
                    <a:lnTo>
                      <a:pt x="2121" y="1182"/>
                    </a:lnTo>
                    <a:lnTo>
                      <a:pt x="2125" y="1170"/>
                    </a:lnTo>
                    <a:lnTo>
                      <a:pt x="2129" y="1164"/>
                    </a:lnTo>
                    <a:lnTo>
                      <a:pt x="2133" y="1159"/>
                    </a:lnTo>
                    <a:lnTo>
                      <a:pt x="2137" y="1151"/>
                    </a:lnTo>
                    <a:lnTo>
                      <a:pt x="2141" y="1144"/>
                    </a:lnTo>
                    <a:lnTo>
                      <a:pt x="2145" y="1142"/>
                    </a:lnTo>
                    <a:lnTo>
                      <a:pt x="2149" y="1133"/>
                    </a:lnTo>
                    <a:lnTo>
                      <a:pt x="2152" y="1126"/>
                    </a:lnTo>
                    <a:lnTo>
                      <a:pt x="2156" y="1124"/>
                    </a:lnTo>
                    <a:lnTo>
                      <a:pt x="2160" y="1113"/>
                    </a:lnTo>
                    <a:lnTo>
                      <a:pt x="2164" y="1109"/>
                    </a:lnTo>
                    <a:lnTo>
                      <a:pt x="2168" y="1106"/>
                    </a:lnTo>
                    <a:lnTo>
                      <a:pt x="2172" y="1096"/>
                    </a:lnTo>
                    <a:lnTo>
                      <a:pt x="2176" y="1094"/>
                    </a:lnTo>
                    <a:lnTo>
                      <a:pt x="2180" y="1085"/>
                    </a:lnTo>
                    <a:lnTo>
                      <a:pt x="2184" y="1078"/>
                    </a:lnTo>
                    <a:lnTo>
                      <a:pt x="2188" y="1073"/>
                    </a:lnTo>
                    <a:lnTo>
                      <a:pt x="2192" y="1070"/>
                    </a:lnTo>
                    <a:lnTo>
                      <a:pt x="2196" y="1065"/>
                    </a:lnTo>
                    <a:lnTo>
                      <a:pt x="2200" y="1059"/>
                    </a:lnTo>
                    <a:lnTo>
                      <a:pt x="2204" y="1051"/>
                    </a:lnTo>
                    <a:lnTo>
                      <a:pt x="2208" y="1048"/>
                    </a:lnTo>
                    <a:lnTo>
                      <a:pt x="2212" y="1038"/>
                    </a:lnTo>
                    <a:lnTo>
                      <a:pt x="2216" y="1031"/>
                    </a:lnTo>
                    <a:lnTo>
                      <a:pt x="2219" y="1027"/>
                    </a:lnTo>
                    <a:lnTo>
                      <a:pt x="2223" y="1024"/>
                    </a:lnTo>
                    <a:lnTo>
                      <a:pt x="2227" y="1013"/>
                    </a:lnTo>
                    <a:lnTo>
                      <a:pt x="2231" y="1013"/>
                    </a:lnTo>
                    <a:lnTo>
                      <a:pt x="2235" y="1001"/>
                    </a:lnTo>
                    <a:lnTo>
                      <a:pt x="2239" y="997"/>
                    </a:lnTo>
                    <a:lnTo>
                      <a:pt x="2243" y="995"/>
                    </a:lnTo>
                    <a:lnTo>
                      <a:pt x="2247" y="981"/>
                    </a:lnTo>
                    <a:lnTo>
                      <a:pt x="2251" y="979"/>
                    </a:lnTo>
                    <a:lnTo>
                      <a:pt x="2255" y="974"/>
                    </a:lnTo>
                    <a:lnTo>
                      <a:pt x="2259" y="966"/>
                    </a:lnTo>
                    <a:lnTo>
                      <a:pt x="2263" y="960"/>
                    </a:lnTo>
                    <a:lnTo>
                      <a:pt x="2267" y="955"/>
                    </a:lnTo>
                    <a:lnTo>
                      <a:pt x="2271" y="958"/>
                    </a:lnTo>
                    <a:lnTo>
                      <a:pt x="2275" y="948"/>
                    </a:lnTo>
                    <a:lnTo>
                      <a:pt x="2279" y="944"/>
                    </a:lnTo>
                    <a:lnTo>
                      <a:pt x="2283" y="936"/>
                    </a:lnTo>
                    <a:lnTo>
                      <a:pt x="2287" y="924"/>
                    </a:lnTo>
                    <a:lnTo>
                      <a:pt x="2290" y="924"/>
                    </a:lnTo>
                    <a:lnTo>
                      <a:pt x="2294" y="917"/>
                    </a:lnTo>
                    <a:lnTo>
                      <a:pt x="2298" y="909"/>
                    </a:lnTo>
                    <a:lnTo>
                      <a:pt x="2302" y="905"/>
                    </a:lnTo>
                    <a:lnTo>
                      <a:pt x="2306" y="899"/>
                    </a:lnTo>
                    <a:lnTo>
                      <a:pt x="2310" y="898"/>
                    </a:lnTo>
                    <a:lnTo>
                      <a:pt x="2314" y="893"/>
                    </a:lnTo>
                    <a:lnTo>
                      <a:pt x="2318" y="887"/>
                    </a:lnTo>
                    <a:lnTo>
                      <a:pt x="2322" y="880"/>
                    </a:lnTo>
                    <a:lnTo>
                      <a:pt x="2326" y="874"/>
                    </a:lnTo>
                    <a:lnTo>
                      <a:pt x="2330" y="870"/>
                    </a:lnTo>
                    <a:lnTo>
                      <a:pt x="2334" y="865"/>
                    </a:lnTo>
                    <a:lnTo>
                      <a:pt x="2338" y="861"/>
                    </a:lnTo>
                    <a:lnTo>
                      <a:pt x="2342" y="854"/>
                    </a:lnTo>
                    <a:lnTo>
                      <a:pt x="2346" y="848"/>
                    </a:lnTo>
                    <a:lnTo>
                      <a:pt x="2350" y="841"/>
                    </a:lnTo>
                    <a:lnTo>
                      <a:pt x="2354" y="836"/>
                    </a:lnTo>
                    <a:lnTo>
                      <a:pt x="2357" y="829"/>
                    </a:lnTo>
                    <a:lnTo>
                      <a:pt x="2361" y="825"/>
                    </a:lnTo>
                    <a:lnTo>
                      <a:pt x="2365" y="820"/>
                    </a:lnTo>
                    <a:lnTo>
                      <a:pt x="2369" y="816"/>
                    </a:lnTo>
                    <a:lnTo>
                      <a:pt x="2373" y="806"/>
                    </a:lnTo>
                    <a:lnTo>
                      <a:pt x="2377" y="804"/>
                    </a:lnTo>
                    <a:lnTo>
                      <a:pt x="2381" y="800"/>
                    </a:lnTo>
                    <a:lnTo>
                      <a:pt x="2385" y="794"/>
                    </a:lnTo>
                    <a:lnTo>
                      <a:pt x="2389" y="788"/>
                    </a:lnTo>
                    <a:lnTo>
                      <a:pt x="2393" y="782"/>
                    </a:lnTo>
                    <a:lnTo>
                      <a:pt x="2397" y="777"/>
                    </a:lnTo>
                    <a:lnTo>
                      <a:pt x="2401" y="770"/>
                    </a:lnTo>
                    <a:lnTo>
                      <a:pt x="2405" y="763"/>
                    </a:lnTo>
                    <a:lnTo>
                      <a:pt x="2409" y="759"/>
                    </a:lnTo>
                    <a:lnTo>
                      <a:pt x="2413" y="757"/>
                    </a:lnTo>
                    <a:lnTo>
                      <a:pt x="2417" y="752"/>
                    </a:lnTo>
                    <a:lnTo>
                      <a:pt x="2421" y="745"/>
                    </a:lnTo>
                    <a:lnTo>
                      <a:pt x="2425" y="741"/>
                    </a:lnTo>
                    <a:lnTo>
                      <a:pt x="2428" y="737"/>
                    </a:lnTo>
                    <a:lnTo>
                      <a:pt x="2432" y="733"/>
                    </a:lnTo>
                    <a:lnTo>
                      <a:pt x="2436" y="723"/>
                    </a:lnTo>
                    <a:lnTo>
                      <a:pt x="2440" y="723"/>
                    </a:lnTo>
                    <a:lnTo>
                      <a:pt x="2444" y="716"/>
                    </a:lnTo>
                    <a:lnTo>
                      <a:pt x="2448" y="709"/>
                    </a:lnTo>
                    <a:lnTo>
                      <a:pt x="2452" y="705"/>
                    </a:lnTo>
                    <a:lnTo>
                      <a:pt x="2456" y="702"/>
                    </a:lnTo>
                    <a:lnTo>
                      <a:pt x="2460" y="695"/>
                    </a:lnTo>
                    <a:lnTo>
                      <a:pt x="2464" y="693"/>
                    </a:lnTo>
                    <a:lnTo>
                      <a:pt x="2468" y="684"/>
                    </a:lnTo>
                    <a:lnTo>
                      <a:pt x="2472" y="679"/>
                    </a:lnTo>
                    <a:lnTo>
                      <a:pt x="2476" y="675"/>
                    </a:lnTo>
                    <a:lnTo>
                      <a:pt x="2480" y="671"/>
                    </a:lnTo>
                    <a:lnTo>
                      <a:pt x="2484" y="662"/>
                    </a:lnTo>
                    <a:lnTo>
                      <a:pt x="2488" y="659"/>
                    </a:lnTo>
                    <a:lnTo>
                      <a:pt x="2492" y="658"/>
                    </a:lnTo>
                    <a:lnTo>
                      <a:pt x="2495" y="648"/>
                    </a:lnTo>
                    <a:lnTo>
                      <a:pt x="2499" y="647"/>
                    </a:lnTo>
                    <a:lnTo>
                      <a:pt x="2503" y="641"/>
                    </a:lnTo>
                    <a:lnTo>
                      <a:pt x="2507" y="637"/>
                    </a:lnTo>
                    <a:lnTo>
                      <a:pt x="2511" y="632"/>
                    </a:lnTo>
                    <a:lnTo>
                      <a:pt x="2515" y="629"/>
                    </a:lnTo>
                    <a:lnTo>
                      <a:pt x="2519" y="622"/>
                    </a:lnTo>
                    <a:lnTo>
                      <a:pt x="2523" y="618"/>
                    </a:lnTo>
                    <a:lnTo>
                      <a:pt x="2527" y="611"/>
                    </a:lnTo>
                    <a:lnTo>
                      <a:pt x="2531" y="609"/>
                    </a:lnTo>
                    <a:lnTo>
                      <a:pt x="2535" y="605"/>
                    </a:lnTo>
                    <a:lnTo>
                      <a:pt x="2539" y="601"/>
                    </a:lnTo>
                    <a:lnTo>
                      <a:pt x="2543" y="596"/>
                    </a:lnTo>
                    <a:lnTo>
                      <a:pt x="2547" y="587"/>
                    </a:lnTo>
                    <a:lnTo>
                      <a:pt x="2551" y="582"/>
                    </a:lnTo>
                    <a:lnTo>
                      <a:pt x="2555" y="584"/>
                    </a:lnTo>
                    <a:lnTo>
                      <a:pt x="2559" y="578"/>
                    </a:lnTo>
                    <a:lnTo>
                      <a:pt x="2562" y="569"/>
                    </a:lnTo>
                    <a:lnTo>
                      <a:pt x="2566" y="566"/>
                    </a:lnTo>
                    <a:lnTo>
                      <a:pt x="2570" y="561"/>
                    </a:lnTo>
                    <a:lnTo>
                      <a:pt x="2574" y="558"/>
                    </a:lnTo>
                    <a:lnTo>
                      <a:pt x="2578" y="555"/>
                    </a:lnTo>
                    <a:lnTo>
                      <a:pt x="2582" y="553"/>
                    </a:lnTo>
                    <a:lnTo>
                      <a:pt x="2586" y="548"/>
                    </a:lnTo>
                    <a:lnTo>
                      <a:pt x="2590" y="544"/>
                    </a:lnTo>
                    <a:lnTo>
                      <a:pt x="2594" y="536"/>
                    </a:lnTo>
                    <a:lnTo>
                      <a:pt x="2598" y="532"/>
                    </a:lnTo>
                    <a:lnTo>
                      <a:pt x="2602" y="529"/>
                    </a:lnTo>
                    <a:lnTo>
                      <a:pt x="2606" y="523"/>
                    </a:lnTo>
                    <a:lnTo>
                      <a:pt x="2610" y="516"/>
                    </a:lnTo>
                    <a:lnTo>
                      <a:pt x="2614" y="515"/>
                    </a:lnTo>
                    <a:lnTo>
                      <a:pt x="2618" y="514"/>
                    </a:lnTo>
                    <a:lnTo>
                      <a:pt x="2622" y="507"/>
                    </a:lnTo>
                    <a:lnTo>
                      <a:pt x="2626" y="508"/>
                    </a:lnTo>
                    <a:lnTo>
                      <a:pt x="2630" y="500"/>
                    </a:lnTo>
                    <a:lnTo>
                      <a:pt x="2633" y="496"/>
                    </a:lnTo>
                    <a:lnTo>
                      <a:pt x="2637" y="492"/>
                    </a:lnTo>
                    <a:lnTo>
                      <a:pt x="2641" y="489"/>
                    </a:lnTo>
                    <a:lnTo>
                      <a:pt x="2645" y="485"/>
                    </a:lnTo>
                    <a:lnTo>
                      <a:pt x="2649" y="480"/>
                    </a:lnTo>
                    <a:lnTo>
                      <a:pt x="2653" y="478"/>
                    </a:lnTo>
                    <a:lnTo>
                      <a:pt x="2657" y="471"/>
                    </a:lnTo>
                    <a:lnTo>
                      <a:pt x="2661" y="467"/>
                    </a:lnTo>
                    <a:lnTo>
                      <a:pt x="2665" y="462"/>
                    </a:lnTo>
                    <a:lnTo>
                      <a:pt x="2669" y="462"/>
                    </a:lnTo>
                    <a:lnTo>
                      <a:pt x="2673" y="457"/>
                    </a:lnTo>
                    <a:lnTo>
                      <a:pt x="2677" y="450"/>
                    </a:lnTo>
                    <a:lnTo>
                      <a:pt x="2681" y="450"/>
                    </a:lnTo>
                    <a:lnTo>
                      <a:pt x="2685" y="447"/>
                    </a:lnTo>
                    <a:lnTo>
                      <a:pt x="2689" y="442"/>
                    </a:lnTo>
                    <a:lnTo>
                      <a:pt x="2693" y="440"/>
                    </a:lnTo>
                    <a:lnTo>
                      <a:pt x="2697" y="437"/>
                    </a:lnTo>
                    <a:lnTo>
                      <a:pt x="2700" y="429"/>
                    </a:lnTo>
                    <a:lnTo>
                      <a:pt x="2704" y="426"/>
                    </a:lnTo>
                    <a:lnTo>
                      <a:pt x="2708" y="422"/>
                    </a:lnTo>
                    <a:lnTo>
                      <a:pt x="2712" y="418"/>
                    </a:lnTo>
                    <a:lnTo>
                      <a:pt x="2716" y="419"/>
                    </a:lnTo>
                    <a:lnTo>
                      <a:pt x="2720" y="414"/>
                    </a:lnTo>
                    <a:lnTo>
                      <a:pt x="2724" y="408"/>
                    </a:lnTo>
                    <a:lnTo>
                      <a:pt x="2728" y="408"/>
                    </a:lnTo>
                    <a:lnTo>
                      <a:pt x="2732" y="399"/>
                    </a:lnTo>
                    <a:lnTo>
                      <a:pt x="2736" y="396"/>
                    </a:lnTo>
                    <a:lnTo>
                      <a:pt x="2740" y="397"/>
                    </a:lnTo>
                    <a:lnTo>
                      <a:pt x="2744" y="392"/>
                    </a:lnTo>
                    <a:lnTo>
                      <a:pt x="2748" y="390"/>
                    </a:lnTo>
                    <a:lnTo>
                      <a:pt x="2752" y="383"/>
                    </a:lnTo>
                    <a:lnTo>
                      <a:pt x="2756" y="379"/>
                    </a:lnTo>
                    <a:lnTo>
                      <a:pt x="2760" y="379"/>
                    </a:lnTo>
                    <a:lnTo>
                      <a:pt x="2764" y="375"/>
                    </a:lnTo>
                    <a:lnTo>
                      <a:pt x="2767" y="369"/>
                    </a:lnTo>
                    <a:lnTo>
                      <a:pt x="2771" y="367"/>
                    </a:lnTo>
                    <a:lnTo>
                      <a:pt x="2775" y="368"/>
                    </a:lnTo>
                    <a:lnTo>
                      <a:pt x="2779" y="361"/>
                    </a:lnTo>
                    <a:lnTo>
                      <a:pt x="2783" y="358"/>
                    </a:lnTo>
                    <a:lnTo>
                      <a:pt x="2787" y="354"/>
                    </a:lnTo>
                    <a:lnTo>
                      <a:pt x="2791" y="350"/>
                    </a:lnTo>
                    <a:lnTo>
                      <a:pt x="2795" y="347"/>
                    </a:lnTo>
                    <a:lnTo>
                      <a:pt x="2799" y="344"/>
                    </a:lnTo>
                    <a:lnTo>
                      <a:pt x="2803" y="346"/>
                    </a:lnTo>
                    <a:lnTo>
                      <a:pt x="2807" y="335"/>
                    </a:lnTo>
                    <a:lnTo>
                      <a:pt x="2811" y="335"/>
                    </a:lnTo>
                    <a:lnTo>
                      <a:pt x="2815" y="332"/>
                    </a:lnTo>
                    <a:lnTo>
                      <a:pt x="2819" y="328"/>
                    </a:lnTo>
                    <a:lnTo>
                      <a:pt x="2823" y="331"/>
                    </a:lnTo>
                    <a:lnTo>
                      <a:pt x="2827" y="325"/>
                    </a:lnTo>
                    <a:lnTo>
                      <a:pt x="2831" y="319"/>
                    </a:lnTo>
                    <a:lnTo>
                      <a:pt x="2835" y="313"/>
                    </a:lnTo>
                    <a:lnTo>
                      <a:pt x="2838" y="313"/>
                    </a:lnTo>
                    <a:lnTo>
                      <a:pt x="2842" y="308"/>
                    </a:lnTo>
                    <a:lnTo>
                      <a:pt x="2846" y="307"/>
                    </a:lnTo>
                    <a:lnTo>
                      <a:pt x="2850" y="303"/>
                    </a:lnTo>
                    <a:lnTo>
                      <a:pt x="2854" y="300"/>
                    </a:lnTo>
                    <a:lnTo>
                      <a:pt x="2858" y="299"/>
                    </a:lnTo>
                    <a:lnTo>
                      <a:pt x="2862" y="296"/>
                    </a:lnTo>
                    <a:lnTo>
                      <a:pt x="2866" y="294"/>
                    </a:lnTo>
                    <a:lnTo>
                      <a:pt x="2870" y="293"/>
                    </a:lnTo>
                    <a:lnTo>
                      <a:pt x="2874" y="288"/>
                    </a:lnTo>
                    <a:lnTo>
                      <a:pt x="2878" y="288"/>
                    </a:lnTo>
                    <a:lnTo>
                      <a:pt x="2882" y="285"/>
                    </a:lnTo>
                    <a:lnTo>
                      <a:pt x="2886" y="282"/>
                    </a:lnTo>
                    <a:lnTo>
                      <a:pt x="2890" y="276"/>
                    </a:lnTo>
                    <a:lnTo>
                      <a:pt x="2894" y="274"/>
                    </a:lnTo>
                    <a:lnTo>
                      <a:pt x="2898" y="268"/>
                    </a:lnTo>
                    <a:lnTo>
                      <a:pt x="2902" y="274"/>
                    </a:lnTo>
                    <a:lnTo>
                      <a:pt x="2905" y="270"/>
                    </a:lnTo>
                    <a:lnTo>
                      <a:pt x="2909" y="268"/>
                    </a:lnTo>
                    <a:lnTo>
                      <a:pt x="2913" y="260"/>
                    </a:lnTo>
                    <a:lnTo>
                      <a:pt x="2917" y="260"/>
                    </a:lnTo>
                    <a:lnTo>
                      <a:pt x="2921" y="257"/>
                    </a:lnTo>
                    <a:lnTo>
                      <a:pt x="2925" y="253"/>
                    </a:lnTo>
                    <a:lnTo>
                      <a:pt x="2929" y="254"/>
                    </a:lnTo>
                    <a:lnTo>
                      <a:pt x="2933" y="249"/>
                    </a:lnTo>
                    <a:lnTo>
                      <a:pt x="2937" y="250"/>
                    </a:lnTo>
                    <a:lnTo>
                      <a:pt x="2941" y="246"/>
                    </a:lnTo>
                    <a:lnTo>
                      <a:pt x="2945" y="240"/>
                    </a:lnTo>
                    <a:lnTo>
                      <a:pt x="2949" y="239"/>
                    </a:lnTo>
                    <a:lnTo>
                      <a:pt x="2953" y="236"/>
                    </a:lnTo>
                    <a:lnTo>
                      <a:pt x="2957" y="235"/>
                    </a:lnTo>
                    <a:lnTo>
                      <a:pt x="2961" y="229"/>
                    </a:lnTo>
                    <a:lnTo>
                      <a:pt x="2965" y="228"/>
                    </a:lnTo>
                    <a:lnTo>
                      <a:pt x="2969" y="226"/>
                    </a:lnTo>
                    <a:lnTo>
                      <a:pt x="2973" y="22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5" name="Line 3377"/>
              <p:cNvSpPr>
                <a:spLocks noChangeShapeType="1"/>
              </p:cNvSpPr>
              <p:nvPr/>
            </p:nvSpPr>
            <p:spPr bwMode="auto">
              <a:xfrm flipV="1">
                <a:off x="3114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6" name="Freeform 3378"/>
              <p:cNvSpPr>
                <a:spLocks/>
              </p:cNvSpPr>
              <p:nvPr/>
            </p:nvSpPr>
            <p:spPr bwMode="auto">
              <a:xfrm flipV="1">
                <a:off x="3117" y="908"/>
                <a:ext cx="1696" cy="1107"/>
              </a:xfrm>
              <a:custGeom>
                <a:avLst/>
                <a:gdLst/>
                <a:ahLst/>
                <a:cxnLst>
                  <a:cxn ang="0">
                    <a:pos x="43" y="8"/>
                  </a:cxn>
                  <a:cxn ang="0">
                    <a:pos x="90" y="32"/>
                  </a:cxn>
                  <a:cxn ang="0">
                    <a:pos x="137" y="58"/>
                  </a:cxn>
                  <a:cxn ang="0">
                    <a:pos x="185" y="97"/>
                  </a:cxn>
                  <a:cxn ang="0">
                    <a:pos x="232" y="141"/>
                  </a:cxn>
                  <a:cxn ang="0">
                    <a:pos x="279" y="195"/>
                  </a:cxn>
                  <a:cxn ang="0">
                    <a:pos x="327" y="256"/>
                  </a:cxn>
                  <a:cxn ang="0">
                    <a:pos x="374" y="328"/>
                  </a:cxn>
                  <a:cxn ang="0">
                    <a:pos x="421" y="411"/>
                  </a:cxn>
                  <a:cxn ang="0">
                    <a:pos x="469" y="500"/>
                  </a:cxn>
                  <a:cxn ang="0">
                    <a:pos x="516" y="593"/>
                  </a:cxn>
                  <a:cxn ang="0">
                    <a:pos x="563" y="696"/>
                  </a:cxn>
                  <a:cxn ang="0">
                    <a:pos x="611" y="789"/>
                  </a:cxn>
                  <a:cxn ang="0">
                    <a:pos x="658" y="902"/>
                  </a:cxn>
                  <a:cxn ang="0">
                    <a:pos x="705" y="1002"/>
                  </a:cxn>
                  <a:cxn ang="0">
                    <a:pos x="753" y="1111"/>
                  </a:cxn>
                  <a:cxn ang="0">
                    <a:pos x="800" y="1213"/>
                  </a:cxn>
                  <a:cxn ang="0">
                    <a:pos x="847" y="1311"/>
                  </a:cxn>
                  <a:cxn ang="0">
                    <a:pos x="894" y="1405"/>
                  </a:cxn>
                  <a:cxn ang="0">
                    <a:pos x="942" y="1502"/>
                  </a:cxn>
                  <a:cxn ang="0">
                    <a:pos x="989" y="1587"/>
                  </a:cxn>
                  <a:cxn ang="0">
                    <a:pos x="1036" y="1657"/>
                  </a:cxn>
                  <a:cxn ang="0">
                    <a:pos x="1084" y="1720"/>
                  </a:cxn>
                  <a:cxn ang="0">
                    <a:pos x="1131" y="1781"/>
                  </a:cxn>
                  <a:cxn ang="0">
                    <a:pos x="1178" y="1822"/>
                  </a:cxn>
                  <a:cxn ang="0">
                    <a:pos x="1226" y="1859"/>
                  </a:cxn>
                  <a:cxn ang="0">
                    <a:pos x="1273" y="1892"/>
                  </a:cxn>
                  <a:cxn ang="0">
                    <a:pos x="1320" y="1909"/>
                  </a:cxn>
                  <a:cxn ang="0">
                    <a:pos x="1368" y="1914"/>
                  </a:cxn>
                  <a:cxn ang="0">
                    <a:pos x="1415" y="1914"/>
                  </a:cxn>
                  <a:cxn ang="0">
                    <a:pos x="1462" y="1905"/>
                  </a:cxn>
                  <a:cxn ang="0">
                    <a:pos x="1509" y="1881"/>
                  </a:cxn>
                  <a:cxn ang="0">
                    <a:pos x="1557" y="1848"/>
                  </a:cxn>
                  <a:cxn ang="0">
                    <a:pos x="1604" y="1818"/>
                  </a:cxn>
                  <a:cxn ang="0">
                    <a:pos x="1651" y="1772"/>
                  </a:cxn>
                  <a:cxn ang="0">
                    <a:pos x="1699" y="1726"/>
                  </a:cxn>
                  <a:cxn ang="0">
                    <a:pos x="1746" y="1670"/>
                  </a:cxn>
                  <a:cxn ang="0">
                    <a:pos x="1793" y="1605"/>
                  </a:cxn>
                  <a:cxn ang="0">
                    <a:pos x="1841" y="1548"/>
                  </a:cxn>
                  <a:cxn ang="0">
                    <a:pos x="1888" y="1479"/>
                  </a:cxn>
                  <a:cxn ang="0">
                    <a:pos x="1935" y="1413"/>
                  </a:cxn>
                  <a:cxn ang="0">
                    <a:pos x="1983" y="1348"/>
                  </a:cxn>
                  <a:cxn ang="0">
                    <a:pos x="2030" y="1274"/>
                  </a:cxn>
                  <a:cxn ang="0">
                    <a:pos x="2077" y="1207"/>
                  </a:cxn>
                  <a:cxn ang="0">
                    <a:pos x="2124" y="1135"/>
                  </a:cxn>
                  <a:cxn ang="0">
                    <a:pos x="2172" y="1057"/>
                  </a:cxn>
                  <a:cxn ang="0">
                    <a:pos x="2219" y="991"/>
                  </a:cxn>
                  <a:cxn ang="0">
                    <a:pos x="2266" y="915"/>
                  </a:cxn>
                  <a:cxn ang="0">
                    <a:pos x="2314" y="852"/>
                  </a:cxn>
                  <a:cxn ang="0">
                    <a:pos x="2361" y="787"/>
                  </a:cxn>
                  <a:cxn ang="0">
                    <a:pos x="2408" y="726"/>
                  </a:cxn>
                  <a:cxn ang="0">
                    <a:pos x="2456" y="676"/>
                  </a:cxn>
                  <a:cxn ang="0">
                    <a:pos x="2503" y="609"/>
                  </a:cxn>
                  <a:cxn ang="0">
                    <a:pos x="2550" y="556"/>
                  </a:cxn>
                  <a:cxn ang="0">
                    <a:pos x="2598" y="502"/>
                  </a:cxn>
                  <a:cxn ang="0">
                    <a:pos x="2645" y="452"/>
                  </a:cxn>
                  <a:cxn ang="0">
                    <a:pos x="2692" y="415"/>
                  </a:cxn>
                  <a:cxn ang="0">
                    <a:pos x="2739" y="371"/>
                  </a:cxn>
                  <a:cxn ang="0">
                    <a:pos x="2787" y="330"/>
                  </a:cxn>
                  <a:cxn ang="0">
                    <a:pos x="2834" y="297"/>
                  </a:cxn>
                  <a:cxn ang="0">
                    <a:pos x="2881" y="258"/>
                  </a:cxn>
                  <a:cxn ang="0">
                    <a:pos x="2929" y="228"/>
                  </a:cxn>
                </a:cxnLst>
                <a:rect l="0" t="0" r="r" b="b"/>
                <a:pathLst>
                  <a:path w="2945" h="1922">
                    <a:moveTo>
                      <a:pt x="0" y="0"/>
                    </a:moveTo>
                    <a:lnTo>
                      <a:pt x="3" y="0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4"/>
                    </a:lnTo>
                    <a:lnTo>
                      <a:pt x="27" y="10"/>
                    </a:lnTo>
                    <a:lnTo>
                      <a:pt x="31" y="6"/>
                    </a:lnTo>
                    <a:lnTo>
                      <a:pt x="35" y="6"/>
                    </a:lnTo>
                    <a:lnTo>
                      <a:pt x="39" y="4"/>
                    </a:lnTo>
                    <a:lnTo>
                      <a:pt x="43" y="8"/>
                    </a:lnTo>
                    <a:lnTo>
                      <a:pt x="47" y="8"/>
                    </a:lnTo>
                    <a:lnTo>
                      <a:pt x="51" y="15"/>
                    </a:lnTo>
                    <a:lnTo>
                      <a:pt x="55" y="15"/>
                    </a:lnTo>
                    <a:lnTo>
                      <a:pt x="59" y="17"/>
                    </a:lnTo>
                    <a:lnTo>
                      <a:pt x="63" y="21"/>
                    </a:lnTo>
                    <a:lnTo>
                      <a:pt x="67" y="17"/>
                    </a:lnTo>
                    <a:lnTo>
                      <a:pt x="70" y="21"/>
                    </a:lnTo>
                    <a:lnTo>
                      <a:pt x="74" y="28"/>
                    </a:lnTo>
                    <a:lnTo>
                      <a:pt x="78" y="21"/>
                    </a:lnTo>
                    <a:lnTo>
                      <a:pt x="82" y="23"/>
                    </a:lnTo>
                    <a:lnTo>
                      <a:pt x="86" y="30"/>
                    </a:lnTo>
                    <a:lnTo>
                      <a:pt x="90" y="32"/>
                    </a:lnTo>
                    <a:lnTo>
                      <a:pt x="94" y="30"/>
                    </a:lnTo>
                    <a:lnTo>
                      <a:pt x="98" y="34"/>
                    </a:lnTo>
                    <a:lnTo>
                      <a:pt x="102" y="39"/>
                    </a:lnTo>
                    <a:lnTo>
                      <a:pt x="106" y="39"/>
                    </a:lnTo>
                    <a:lnTo>
                      <a:pt x="110" y="43"/>
                    </a:lnTo>
                    <a:lnTo>
                      <a:pt x="114" y="43"/>
                    </a:lnTo>
                    <a:lnTo>
                      <a:pt x="118" y="47"/>
                    </a:lnTo>
                    <a:lnTo>
                      <a:pt x="122" y="52"/>
                    </a:lnTo>
                    <a:lnTo>
                      <a:pt x="126" y="54"/>
                    </a:lnTo>
                    <a:lnTo>
                      <a:pt x="130" y="50"/>
                    </a:lnTo>
                    <a:lnTo>
                      <a:pt x="134" y="58"/>
                    </a:lnTo>
                    <a:lnTo>
                      <a:pt x="137" y="58"/>
                    </a:lnTo>
                    <a:lnTo>
                      <a:pt x="141" y="63"/>
                    </a:lnTo>
                    <a:lnTo>
                      <a:pt x="145" y="60"/>
                    </a:lnTo>
                    <a:lnTo>
                      <a:pt x="149" y="67"/>
                    </a:lnTo>
                    <a:lnTo>
                      <a:pt x="153" y="71"/>
                    </a:lnTo>
                    <a:lnTo>
                      <a:pt x="157" y="71"/>
                    </a:lnTo>
                    <a:lnTo>
                      <a:pt x="161" y="78"/>
                    </a:lnTo>
                    <a:lnTo>
                      <a:pt x="165" y="78"/>
                    </a:lnTo>
                    <a:lnTo>
                      <a:pt x="169" y="84"/>
                    </a:lnTo>
                    <a:lnTo>
                      <a:pt x="173" y="91"/>
                    </a:lnTo>
                    <a:lnTo>
                      <a:pt x="177" y="89"/>
                    </a:lnTo>
                    <a:lnTo>
                      <a:pt x="181" y="93"/>
                    </a:lnTo>
                    <a:lnTo>
                      <a:pt x="185" y="97"/>
                    </a:lnTo>
                    <a:lnTo>
                      <a:pt x="189" y="100"/>
                    </a:lnTo>
                    <a:lnTo>
                      <a:pt x="193" y="113"/>
                    </a:lnTo>
                    <a:lnTo>
                      <a:pt x="197" y="110"/>
                    </a:lnTo>
                    <a:lnTo>
                      <a:pt x="201" y="108"/>
                    </a:lnTo>
                    <a:lnTo>
                      <a:pt x="205" y="113"/>
                    </a:lnTo>
                    <a:lnTo>
                      <a:pt x="208" y="119"/>
                    </a:lnTo>
                    <a:lnTo>
                      <a:pt x="212" y="126"/>
                    </a:lnTo>
                    <a:lnTo>
                      <a:pt x="216" y="126"/>
                    </a:lnTo>
                    <a:lnTo>
                      <a:pt x="220" y="123"/>
                    </a:lnTo>
                    <a:lnTo>
                      <a:pt x="224" y="126"/>
                    </a:lnTo>
                    <a:lnTo>
                      <a:pt x="228" y="134"/>
                    </a:lnTo>
                    <a:lnTo>
                      <a:pt x="232" y="141"/>
                    </a:lnTo>
                    <a:lnTo>
                      <a:pt x="236" y="145"/>
                    </a:lnTo>
                    <a:lnTo>
                      <a:pt x="240" y="145"/>
                    </a:lnTo>
                    <a:lnTo>
                      <a:pt x="244" y="152"/>
                    </a:lnTo>
                    <a:lnTo>
                      <a:pt x="248" y="158"/>
                    </a:lnTo>
                    <a:lnTo>
                      <a:pt x="252" y="163"/>
                    </a:lnTo>
                    <a:lnTo>
                      <a:pt x="256" y="167"/>
                    </a:lnTo>
                    <a:lnTo>
                      <a:pt x="260" y="163"/>
                    </a:lnTo>
                    <a:lnTo>
                      <a:pt x="264" y="174"/>
                    </a:lnTo>
                    <a:lnTo>
                      <a:pt x="268" y="180"/>
                    </a:lnTo>
                    <a:lnTo>
                      <a:pt x="272" y="176"/>
                    </a:lnTo>
                    <a:lnTo>
                      <a:pt x="275" y="187"/>
                    </a:lnTo>
                    <a:lnTo>
                      <a:pt x="279" y="195"/>
                    </a:lnTo>
                    <a:lnTo>
                      <a:pt x="283" y="197"/>
                    </a:lnTo>
                    <a:lnTo>
                      <a:pt x="287" y="200"/>
                    </a:lnTo>
                    <a:lnTo>
                      <a:pt x="291" y="210"/>
                    </a:lnTo>
                    <a:lnTo>
                      <a:pt x="295" y="217"/>
                    </a:lnTo>
                    <a:lnTo>
                      <a:pt x="299" y="224"/>
                    </a:lnTo>
                    <a:lnTo>
                      <a:pt x="303" y="228"/>
                    </a:lnTo>
                    <a:lnTo>
                      <a:pt x="307" y="226"/>
                    </a:lnTo>
                    <a:lnTo>
                      <a:pt x="311" y="234"/>
                    </a:lnTo>
                    <a:lnTo>
                      <a:pt x="315" y="247"/>
                    </a:lnTo>
                    <a:lnTo>
                      <a:pt x="319" y="245"/>
                    </a:lnTo>
                    <a:lnTo>
                      <a:pt x="323" y="256"/>
                    </a:lnTo>
                    <a:lnTo>
                      <a:pt x="327" y="256"/>
                    </a:lnTo>
                    <a:lnTo>
                      <a:pt x="331" y="265"/>
                    </a:lnTo>
                    <a:lnTo>
                      <a:pt x="335" y="269"/>
                    </a:lnTo>
                    <a:lnTo>
                      <a:pt x="339" y="274"/>
                    </a:lnTo>
                    <a:lnTo>
                      <a:pt x="342" y="282"/>
                    </a:lnTo>
                    <a:lnTo>
                      <a:pt x="346" y="276"/>
                    </a:lnTo>
                    <a:lnTo>
                      <a:pt x="350" y="291"/>
                    </a:lnTo>
                    <a:lnTo>
                      <a:pt x="354" y="300"/>
                    </a:lnTo>
                    <a:lnTo>
                      <a:pt x="358" y="308"/>
                    </a:lnTo>
                    <a:lnTo>
                      <a:pt x="362" y="308"/>
                    </a:lnTo>
                    <a:lnTo>
                      <a:pt x="366" y="324"/>
                    </a:lnTo>
                    <a:lnTo>
                      <a:pt x="370" y="321"/>
                    </a:lnTo>
                    <a:lnTo>
                      <a:pt x="374" y="328"/>
                    </a:lnTo>
                    <a:lnTo>
                      <a:pt x="378" y="337"/>
                    </a:lnTo>
                    <a:lnTo>
                      <a:pt x="382" y="341"/>
                    </a:lnTo>
                    <a:lnTo>
                      <a:pt x="386" y="354"/>
                    </a:lnTo>
                    <a:lnTo>
                      <a:pt x="390" y="350"/>
                    </a:lnTo>
                    <a:lnTo>
                      <a:pt x="394" y="367"/>
                    </a:lnTo>
                    <a:lnTo>
                      <a:pt x="398" y="374"/>
                    </a:lnTo>
                    <a:lnTo>
                      <a:pt x="402" y="378"/>
                    </a:lnTo>
                    <a:lnTo>
                      <a:pt x="406" y="387"/>
                    </a:lnTo>
                    <a:lnTo>
                      <a:pt x="410" y="387"/>
                    </a:lnTo>
                    <a:lnTo>
                      <a:pt x="413" y="391"/>
                    </a:lnTo>
                    <a:lnTo>
                      <a:pt x="417" y="404"/>
                    </a:lnTo>
                    <a:lnTo>
                      <a:pt x="421" y="411"/>
                    </a:lnTo>
                    <a:lnTo>
                      <a:pt x="425" y="428"/>
                    </a:lnTo>
                    <a:lnTo>
                      <a:pt x="429" y="430"/>
                    </a:lnTo>
                    <a:lnTo>
                      <a:pt x="433" y="439"/>
                    </a:lnTo>
                    <a:lnTo>
                      <a:pt x="437" y="441"/>
                    </a:lnTo>
                    <a:lnTo>
                      <a:pt x="441" y="443"/>
                    </a:lnTo>
                    <a:lnTo>
                      <a:pt x="445" y="454"/>
                    </a:lnTo>
                    <a:lnTo>
                      <a:pt x="449" y="463"/>
                    </a:lnTo>
                    <a:lnTo>
                      <a:pt x="453" y="474"/>
                    </a:lnTo>
                    <a:lnTo>
                      <a:pt x="457" y="476"/>
                    </a:lnTo>
                    <a:lnTo>
                      <a:pt x="461" y="487"/>
                    </a:lnTo>
                    <a:lnTo>
                      <a:pt x="465" y="500"/>
                    </a:lnTo>
                    <a:lnTo>
                      <a:pt x="469" y="500"/>
                    </a:lnTo>
                    <a:lnTo>
                      <a:pt x="473" y="506"/>
                    </a:lnTo>
                    <a:lnTo>
                      <a:pt x="477" y="517"/>
                    </a:lnTo>
                    <a:lnTo>
                      <a:pt x="480" y="526"/>
                    </a:lnTo>
                    <a:lnTo>
                      <a:pt x="484" y="530"/>
                    </a:lnTo>
                    <a:lnTo>
                      <a:pt x="488" y="541"/>
                    </a:lnTo>
                    <a:lnTo>
                      <a:pt x="492" y="545"/>
                    </a:lnTo>
                    <a:lnTo>
                      <a:pt x="496" y="552"/>
                    </a:lnTo>
                    <a:lnTo>
                      <a:pt x="500" y="563"/>
                    </a:lnTo>
                    <a:lnTo>
                      <a:pt x="504" y="567"/>
                    </a:lnTo>
                    <a:lnTo>
                      <a:pt x="508" y="580"/>
                    </a:lnTo>
                    <a:lnTo>
                      <a:pt x="512" y="585"/>
                    </a:lnTo>
                    <a:lnTo>
                      <a:pt x="516" y="593"/>
                    </a:lnTo>
                    <a:lnTo>
                      <a:pt x="520" y="606"/>
                    </a:lnTo>
                    <a:lnTo>
                      <a:pt x="524" y="600"/>
                    </a:lnTo>
                    <a:lnTo>
                      <a:pt x="528" y="613"/>
                    </a:lnTo>
                    <a:lnTo>
                      <a:pt x="532" y="619"/>
                    </a:lnTo>
                    <a:lnTo>
                      <a:pt x="536" y="635"/>
                    </a:lnTo>
                    <a:lnTo>
                      <a:pt x="540" y="641"/>
                    </a:lnTo>
                    <a:lnTo>
                      <a:pt x="544" y="643"/>
                    </a:lnTo>
                    <a:lnTo>
                      <a:pt x="548" y="652"/>
                    </a:lnTo>
                    <a:lnTo>
                      <a:pt x="551" y="667"/>
                    </a:lnTo>
                    <a:lnTo>
                      <a:pt x="555" y="678"/>
                    </a:lnTo>
                    <a:lnTo>
                      <a:pt x="559" y="685"/>
                    </a:lnTo>
                    <a:lnTo>
                      <a:pt x="563" y="696"/>
                    </a:lnTo>
                    <a:lnTo>
                      <a:pt x="567" y="702"/>
                    </a:lnTo>
                    <a:lnTo>
                      <a:pt x="571" y="711"/>
                    </a:lnTo>
                    <a:lnTo>
                      <a:pt x="575" y="717"/>
                    </a:lnTo>
                    <a:lnTo>
                      <a:pt x="579" y="722"/>
                    </a:lnTo>
                    <a:lnTo>
                      <a:pt x="583" y="732"/>
                    </a:lnTo>
                    <a:lnTo>
                      <a:pt x="587" y="746"/>
                    </a:lnTo>
                    <a:lnTo>
                      <a:pt x="591" y="746"/>
                    </a:lnTo>
                    <a:lnTo>
                      <a:pt x="595" y="761"/>
                    </a:lnTo>
                    <a:lnTo>
                      <a:pt x="599" y="772"/>
                    </a:lnTo>
                    <a:lnTo>
                      <a:pt x="603" y="776"/>
                    </a:lnTo>
                    <a:lnTo>
                      <a:pt x="607" y="787"/>
                    </a:lnTo>
                    <a:lnTo>
                      <a:pt x="611" y="789"/>
                    </a:lnTo>
                    <a:lnTo>
                      <a:pt x="615" y="793"/>
                    </a:lnTo>
                    <a:lnTo>
                      <a:pt x="618" y="806"/>
                    </a:lnTo>
                    <a:lnTo>
                      <a:pt x="622" y="819"/>
                    </a:lnTo>
                    <a:lnTo>
                      <a:pt x="626" y="833"/>
                    </a:lnTo>
                    <a:lnTo>
                      <a:pt x="630" y="835"/>
                    </a:lnTo>
                    <a:lnTo>
                      <a:pt x="634" y="846"/>
                    </a:lnTo>
                    <a:lnTo>
                      <a:pt x="638" y="854"/>
                    </a:lnTo>
                    <a:lnTo>
                      <a:pt x="642" y="859"/>
                    </a:lnTo>
                    <a:lnTo>
                      <a:pt x="646" y="878"/>
                    </a:lnTo>
                    <a:lnTo>
                      <a:pt x="650" y="883"/>
                    </a:lnTo>
                    <a:lnTo>
                      <a:pt x="654" y="889"/>
                    </a:lnTo>
                    <a:lnTo>
                      <a:pt x="658" y="902"/>
                    </a:lnTo>
                    <a:lnTo>
                      <a:pt x="662" y="906"/>
                    </a:lnTo>
                    <a:lnTo>
                      <a:pt x="666" y="920"/>
                    </a:lnTo>
                    <a:lnTo>
                      <a:pt x="670" y="930"/>
                    </a:lnTo>
                    <a:lnTo>
                      <a:pt x="674" y="930"/>
                    </a:lnTo>
                    <a:lnTo>
                      <a:pt x="678" y="952"/>
                    </a:lnTo>
                    <a:lnTo>
                      <a:pt x="682" y="952"/>
                    </a:lnTo>
                    <a:lnTo>
                      <a:pt x="685" y="959"/>
                    </a:lnTo>
                    <a:lnTo>
                      <a:pt x="689" y="967"/>
                    </a:lnTo>
                    <a:lnTo>
                      <a:pt x="693" y="976"/>
                    </a:lnTo>
                    <a:lnTo>
                      <a:pt x="697" y="980"/>
                    </a:lnTo>
                    <a:lnTo>
                      <a:pt x="701" y="991"/>
                    </a:lnTo>
                    <a:lnTo>
                      <a:pt x="705" y="1002"/>
                    </a:lnTo>
                    <a:lnTo>
                      <a:pt x="709" y="1026"/>
                    </a:lnTo>
                    <a:lnTo>
                      <a:pt x="713" y="1022"/>
                    </a:lnTo>
                    <a:lnTo>
                      <a:pt x="717" y="1044"/>
                    </a:lnTo>
                    <a:lnTo>
                      <a:pt x="721" y="1039"/>
                    </a:lnTo>
                    <a:lnTo>
                      <a:pt x="725" y="1048"/>
                    </a:lnTo>
                    <a:lnTo>
                      <a:pt x="729" y="1061"/>
                    </a:lnTo>
                    <a:lnTo>
                      <a:pt x="733" y="1065"/>
                    </a:lnTo>
                    <a:lnTo>
                      <a:pt x="737" y="1080"/>
                    </a:lnTo>
                    <a:lnTo>
                      <a:pt x="741" y="1089"/>
                    </a:lnTo>
                    <a:lnTo>
                      <a:pt x="745" y="1091"/>
                    </a:lnTo>
                    <a:lnTo>
                      <a:pt x="749" y="1104"/>
                    </a:lnTo>
                    <a:lnTo>
                      <a:pt x="753" y="1111"/>
                    </a:lnTo>
                    <a:lnTo>
                      <a:pt x="756" y="1117"/>
                    </a:lnTo>
                    <a:lnTo>
                      <a:pt x="760" y="1128"/>
                    </a:lnTo>
                    <a:lnTo>
                      <a:pt x="764" y="1141"/>
                    </a:lnTo>
                    <a:lnTo>
                      <a:pt x="768" y="1146"/>
                    </a:lnTo>
                    <a:lnTo>
                      <a:pt x="772" y="1159"/>
                    </a:lnTo>
                    <a:lnTo>
                      <a:pt x="776" y="1165"/>
                    </a:lnTo>
                    <a:lnTo>
                      <a:pt x="780" y="1170"/>
                    </a:lnTo>
                    <a:lnTo>
                      <a:pt x="784" y="1185"/>
                    </a:lnTo>
                    <a:lnTo>
                      <a:pt x="788" y="1189"/>
                    </a:lnTo>
                    <a:lnTo>
                      <a:pt x="792" y="1198"/>
                    </a:lnTo>
                    <a:lnTo>
                      <a:pt x="796" y="1207"/>
                    </a:lnTo>
                    <a:lnTo>
                      <a:pt x="800" y="1213"/>
                    </a:lnTo>
                    <a:lnTo>
                      <a:pt x="804" y="1218"/>
                    </a:lnTo>
                    <a:lnTo>
                      <a:pt x="808" y="1231"/>
                    </a:lnTo>
                    <a:lnTo>
                      <a:pt x="812" y="1239"/>
                    </a:lnTo>
                    <a:lnTo>
                      <a:pt x="816" y="1250"/>
                    </a:lnTo>
                    <a:lnTo>
                      <a:pt x="820" y="1252"/>
                    </a:lnTo>
                    <a:lnTo>
                      <a:pt x="823" y="1272"/>
                    </a:lnTo>
                    <a:lnTo>
                      <a:pt x="827" y="1278"/>
                    </a:lnTo>
                    <a:lnTo>
                      <a:pt x="831" y="1283"/>
                    </a:lnTo>
                    <a:lnTo>
                      <a:pt x="835" y="1289"/>
                    </a:lnTo>
                    <a:lnTo>
                      <a:pt x="839" y="1298"/>
                    </a:lnTo>
                    <a:lnTo>
                      <a:pt x="843" y="1307"/>
                    </a:lnTo>
                    <a:lnTo>
                      <a:pt x="847" y="1311"/>
                    </a:lnTo>
                    <a:lnTo>
                      <a:pt x="851" y="1320"/>
                    </a:lnTo>
                    <a:lnTo>
                      <a:pt x="855" y="1326"/>
                    </a:lnTo>
                    <a:lnTo>
                      <a:pt x="859" y="1339"/>
                    </a:lnTo>
                    <a:lnTo>
                      <a:pt x="863" y="1350"/>
                    </a:lnTo>
                    <a:lnTo>
                      <a:pt x="867" y="1357"/>
                    </a:lnTo>
                    <a:lnTo>
                      <a:pt x="871" y="1363"/>
                    </a:lnTo>
                    <a:lnTo>
                      <a:pt x="875" y="1374"/>
                    </a:lnTo>
                    <a:lnTo>
                      <a:pt x="879" y="1383"/>
                    </a:lnTo>
                    <a:lnTo>
                      <a:pt x="883" y="1387"/>
                    </a:lnTo>
                    <a:lnTo>
                      <a:pt x="887" y="1398"/>
                    </a:lnTo>
                    <a:lnTo>
                      <a:pt x="890" y="1411"/>
                    </a:lnTo>
                    <a:lnTo>
                      <a:pt x="894" y="1405"/>
                    </a:lnTo>
                    <a:lnTo>
                      <a:pt x="898" y="1418"/>
                    </a:lnTo>
                    <a:lnTo>
                      <a:pt x="902" y="1428"/>
                    </a:lnTo>
                    <a:lnTo>
                      <a:pt x="906" y="1431"/>
                    </a:lnTo>
                    <a:lnTo>
                      <a:pt x="910" y="1442"/>
                    </a:lnTo>
                    <a:lnTo>
                      <a:pt x="914" y="1444"/>
                    </a:lnTo>
                    <a:lnTo>
                      <a:pt x="918" y="1455"/>
                    </a:lnTo>
                    <a:lnTo>
                      <a:pt x="922" y="1463"/>
                    </a:lnTo>
                    <a:lnTo>
                      <a:pt x="926" y="1472"/>
                    </a:lnTo>
                    <a:lnTo>
                      <a:pt x="930" y="1481"/>
                    </a:lnTo>
                    <a:lnTo>
                      <a:pt x="934" y="1476"/>
                    </a:lnTo>
                    <a:lnTo>
                      <a:pt x="938" y="1487"/>
                    </a:lnTo>
                    <a:lnTo>
                      <a:pt x="942" y="1502"/>
                    </a:lnTo>
                    <a:lnTo>
                      <a:pt x="946" y="1507"/>
                    </a:lnTo>
                    <a:lnTo>
                      <a:pt x="950" y="1511"/>
                    </a:lnTo>
                    <a:lnTo>
                      <a:pt x="954" y="1522"/>
                    </a:lnTo>
                    <a:lnTo>
                      <a:pt x="958" y="1531"/>
                    </a:lnTo>
                    <a:lnTo>
                      <a:pt x="961" y="1537"/>
                    </a:lnTo>
                    <a:lnTo>
                      <a:pt x="965" y="1535"/>
                    </a:lnTo>
                    <a:lnTo>
                      <a:pt x="969" y="1548"/>
                    </a:lnTo>
                    <a:lnTo>
                      <a:pt x="973" y="1555"/>
                    </a:lnTo>
                    <a:lnTo>
                      <a:pt x="977" y="1566"/>
                    </a:lnTo>
                    <a:lnTo>
                      <a:pt x="981" y="1574"/>
                    </a:lnTo>
                    <a:lnTo>
                      <a:pt x="985" y="1576"/>
                    </a:lnTo>
                    <a:lnTo>
                      <a:pt x="989" y="1587"/>
                    </a:lnTo>
                    <a:lnTo>
                      <a:pt x="993" y="1587"/>
                    </a:lnTo>
                    <a:lnTo>
                      <a:pt x="997" y="1596"/>
                    </a:lnTo>
                    <a:lnTo>
                      <a:pt x="1001" y="1602"/>
                    </a:lnTo>
                    <a:lnTo>
                      <a:pt x="1005" y="1613"/>
                    </a:lnTo>
                    <a:lnTo>
                      <a:pt x="1009" y="1620"/>
                    </a:lnTo>
                    <a:lnTo>
                      <a:pt x="1013" y="1626"/>
                    </a:lnTo>
                    <a:lnTo>
                      <a:pt x="1017" y="1626"/>
                    </a:lnTo>
                    <a:lnTo>
                      <a:pt x="1021" y="1631"/>
                    </a:lnTo>
                    <a:lnTo>
                      <a:pt x="1025" y="1631"/>
                    </a:lnTo>
                    <a:lnTo>
                      <a:pt x="1028" y="1644"/>
                    </a:lnTo>
                    <a:lnTo>
                      <a:pt x="1032" y="1648"/>
                    </a:lnTo>
                    <a:lnTo>
                      <a:pt x="1036" y="1657"/>
                    </a:lnTo>
                    <a:lnTo>
                      <a:pt x="1040" y="1659"/>
                    </a:lnTo>
                    <a:lnTo>
                      <a:pt x="1044" y="1668"/>
                    </a:lnTo>
                    <a:lnTo>
                      <a:pt x="1048" y="1676"/>
                    </a:lnTo>
                    <a:lnTo>
                      <a:pt x="1052" y="1681"/>
                    </a:lnTo>
                    <a:lnTo>
                      <a:pt x="1056" y="1687"/>
                    </a:lnTo>
                    <a:lnTo>
                      <a:pt x="1060" y="1698"/>
                    </a:lnTo>
                    <a:lnTo>
                      <a:pt x="1064" y="1696"/>
                    </a:lnTo>
                    <a:lnTo>
                      <a:pt x="1068" y="1698"/>
                    </a:lnTo>
                    <a:lnTo>
                      <a:pt x="1072" y="1711"/>
                    </a:lnTo>
                    <a:lnTo>
                      <a:pt x="1076" y="1713"/>
                    </a:lnTo>
                    <a:lnTo>
                      <a:pt x="1080" y="1716"/>
                    </a:lnTo>
                    <a:lnTo>
                      <a:pt x="1084" y="1720"/>
                    </a:lnTo>
                    <a:lnTo>
                      <a:pt x="1088" y="1733"/>
                    </a:lnTo>
                    <a:lnTo>
                      <a:pt x="1092" y="1735"/>
                    </a:lnTo>
                    <a:lnTo>
                      <a:pt x="1096" y="1737"/>
                    </a:lnTo>
                    <a:lnTo>
                      <a:pt x="1099" y="1746"/>
                    </a:lnTo>
                    <a:lnTo>
                      <a:pt x="1103" y="1746"/>
                    </a:lnTo>
                    <a:lnTo>
                      <a:pt x="1107" y="1753"/>
                    </a:lnTo>
                    <a:lnTo>
                      <a:pt x="1111" y="1761"/>
                    </a:lnTo>
                    <a:lnTo>
                      <a:pt x="1115" y="1761"/>
                    </a:lnTo>
                    <a:lnTo>
                      <a:pt x="1119" y="1770"/>
                    </a:lnTo>
                    <a:lnTo>
                      <a:pt x="1123" y="1776"/>
                    </a:lnTo>
                    <a:lnTo>
                      <a:pt x="1127" y="1779"/>
                    </a:lnTo>
                    <a:lnTo>
                      <a:pt x="1131" y="1781"/>
                    </a:lnTo>
                    <a:lnTo>
                      <a:pt x="1135" y="1781"/>
                    </a:lnTo>
                    <a:lnTo>
                      <a:pt x="1139" y="1790"/>
                    </a:lnTo>
                    <a:lnTo>
                      <a:pt x="1143" y="1792"/>
                    </a:lnTo>
                    <a:lnTo>
                      <a:pt x="1147" y="1796"/>
                    </a:lnTo>
                    <a:lnTo>
                      <a:pt x="1151" y="1798"/>
                    </a:lnTo>
                    <a:lnTo>
                      <a:pt x="1155" y="1809"/>
                    </a:lnTo>
                    <a:lnTo>
                      <a:pt x="1159" y="1811"/>
                    </a:lnTo>
                    <a:lnTo>
                      <a:pt x="1163" y="1816"/>
                    </a:lnTo>
                    <a:lnTo>
                      <a:pt x="1166" y="1811"/>
                    </a:lnTo>
                    <a:lnTo>
                      <a:pt x="1170" y="1822"/>
                    </a:lnTo>
                    <a:lnTo>
                      <a:pt x="1174" y="1820"/>
                    </a:lnTo>
                    <a:lnTo>
                      <a:pt x="1178" y="1822"/>
                    </a:lnTo>
                    <a:lnTo>
                      <a:pt x="1182" y="1827"/>
                    </a:lnTo>
                    <a:lnTo>
                      <a:pt x="1186" y="1831"/>
                    </a:lnTo>
                    <a:lnTo>
                      <a:pt x="1190" y="1833"/>
                    </a:lnTo>
                    <a:lnTo>
                      <a:pt x="1194" y="1844"/>
                    </a:lnTo>
                    <a:lnTo>
                      <a:pt x="1198" y="1842"/>
                    </a:lnTo>
                    <a:lnTo>
                      <a:pt x="1202" y="1853"/>
                    </a:lnTo>
                    <a:lnTo>
                      <a:pt x="1206" y="1846"/>
                    </a:lnTo>
                    <a:lnTo>
                      <a:pt x="1210" y="1855"/>
                    </a:lnTo>
                    <a:lnTo>
                      <a:pt x="1214" y="1861"/>
                    </a:lnTo>
                    <a:lnTo>
                      <a:pt x="1218" y="1853"/>
                    </a:lnTo>
                    <a:lnTo>
                      <a:pt x="1222" y="1861"/>
                    </a:lnTo>
                    <a:lnTo>
                      <a:pt x="1226" y="1859"/>
                    </a:lnTo>
                    <a:lnTo>
                      <a:pt x="1230" y="1868"/>
                    </a:lnTo>
                    <a:lnTo>
                      <a:pt x="1233" y="1872"/>
                    </a:lnTo>
                    <a:lnTo>
                      <a:pt x="1237" y="1874"/>
                    </a:lnTo>
                    <a:lnTo>
                      <a:pt x="1241" y="1877"/>
                    </a:lnTo>
                    <a:lnTo>
                      <a:pt x="1245" y="1881"/>
                    </a:lnTo>
                    <a:lnTo>
                      <a:pt x="1249" y="1879"/>
                    </a:lnTo>
                    <a:lnTo>
                      <a:pt x="1253" y="1881"/>
                    </a:lnTo>
                    <a:lnTo>
                      <a:pt x="1257" y="1885"/>
                    </a:lnTo>
                    <a:lnTo>
                      <a:pt x="1261" y="1892"/>
                    </a:lnTo>
                    <a:lnTo>
                      <a:pt x="1265" y="1890"/>
                    </a:lnTo>
                    <a:lnTo>
                      <a:pt x="1269" y="1898"/>
                    </a:lnTo>
                    <a:lnTo>
                      <a:pt x="1273" y="1892"/>
                    </a:lnTo>
                    <a:lnTo>
                      <a:pt x="1277" y="1898"/>
                    </a:lnTo>
                    <a:lnTo>
                      <a:pt x="1281" y="1896"/>
                    </a:lnTo>
                    <a:lnTo>
                      <a:pt x="1285" y="1900"/>
                    </a:lnTo>
                    <a:lnTo>
                      <a:pt x="1289" y="1896"/>
                    </a:lnTo>
                    <a:lnTo>
                      <a:pt x="1293" y="1909"/>
                    </a:lnTo>
                    <a:lnTo>
                      <a:pt x="1297" y="1896"/>
                    </a:lnTo>
                    <a:lnTo>
                      <a:pt x="1301" y="1907"/>
                    </a:lnTo>
                    <a:lnTo>
                      <a:pt x="1304" y="1905"/>
                    </a:lnTo>
                    <a:lnTo>
                      <a:pt x="1308" y="1911"/>
                    </a:lnTo>
                    <a:lnTo>
                      <a:pt x="1312" y="1907"/>
                    </a:lnTo>
                    <a:lnTo>
                      <a:pt x="1316" y="1907"/>
                    </a:lnTo>
                    <a:lnTo>
                      <a:pt x="1320" y="1909"/>
                    </a:lnTo>
                    <a:lnTo>
                      <a:pt x="1324" y="1914"/>
                    </a:lnTo>
                    <a:lnTo>
                      <a:pt x="1328" y="1914"/>
                    </a:lnTo>
                    <a:lnTo>
                      <a:pt x="1332" y="1911"/>
                    </a:lnTo>
                    <a:lnTo>
                      <a:pt x="1336" y="1914"/>
                    </a:lnTo>
                    <a:lnTo>
                      <a:pt x="1340" y="1914"/>
                    </a:lnTo>
                    <a:lnTo>
                      <a:pt x="1344" y="1916"/>
                    </a:lnTo>
                    <a:lnTo>
                      <a:pt x="1348" y="1916"/>
                    </a:lnTo>
                    <a:lnTo>
                      <a:pt x="1352" y="1918"/>
                    </a:lnTo>
                    <a:lnTo>
                      <a:pt x="1356" y="1916"/>
                    </a:lnTo>
                    <a:lnTo>
                      <a:pt x="1360" y="1922"/>
                    </a:lnTo>
                    <a:lnTo>
                      <a:pt x="1364" y="1918"/>
                    </a:lnTo>
                    <a:lnTo>
                      <a:pt x="1368" y="1914"/>
                    </a:lnTo>
                    <a:lnTo>
                      <a:pt x="1371" y="1914"/>
                    </a:lnTo>
                    <a:lnTo>
                      <a:pt x="1375" y="1914"/>
                    </a:lnTo>
                    <a:lnTo>
                      <a:pt x="1379" y="1911"/>
                    </a:lnTo>
                    <a:lnTo>
                      <a:pt x="1383" y="1920"/>
                    </a:lnTo>
                    <a:lnTo>
                      <a:pt x="1387" y="1922"/>
                    </a:lnTo>
                    <a:lnTo>
                      <a:pt x="1391" y="1916"/>
                    </a:lnTo>
                    <a:lnTo>
                      <a:pt x="1395" y="1916"/>
                    </a:lnTo>
                    <a:lnTo>
                      <a:pt x="1399" y="1918"/>
                    </a:lnTo>
                    <a:lnTo>
                      <a:pt x="1403" y="1916"/>
                    </a:lnTo>
                    <a:lnTo>
                      <a:pt x="1407" y="1909"/>
                    </a:lnTo>
                    <a:lnTo>
                      <a:pt x="1411" y="1914"/>
                    </a:lnTo>
                    <a:lnTo>
                      <a:pt x="1415" y="1914"/>
                    </a:lnTo>
                    <a:lnTo>
                      <a:pt x="1419" y="1911"/>
                    </a:lnTo>
                    <a:lnTo>
                      <a:pt x="1423" y="1909"/>
                    </a:lnTo>
                    <a:lnTo>
                      <a:pt x="1427" y="1907"/>
                    </a:lnTo>
                    <a:lnTo>
                      <a:pt x="1431" y="1909"/>
                    </a:lnTo>
                    <a:lnTo>
                      <a:pt x="1435" y="1914"/>
                    </a:lnTo>
                    <a:lnTo>
                      <a:pt x="1438" y="1909"/>
                    </a:lnTo>
                    <a:lnTo>
                      <a:pt x="1442" y="1909"/>
                    </a:lnTo>
                    <a:lnTo>
                      <a:pt x="1446" y="1900"/>
                    </a:lnTo>
                    <a:lnTo>
                      <a:pt x="1450" y="1898"/>
                    </a:lnTo>
                    <a:lnTo>
                      <a:pt x="1454" y="1896"/>
                    </a:lnTo>
                    <a:lnTo>
                      <a:pt x="1458" y="1903"/>
                    </a:lnTo>
                    <a:lnTo>
                      <a:pt x="1462" y="1905"/>
                    </a:lnTo>
                    <a:lnTo>
                      <a:pt x="1466" y="1898"/>
                    </a:lnTo>
                    <a:lnTo>
                      <a:pt x="1470" y="1896"/>
                    </a:lnTo>
                    <a:lnTo>
                      <a:pt x="1474" y="1896"/>
                    </a:lnTo>
                    <a:lnTo>
                      <a:pt x="1478" y="1896"/>
                    </a:lnTo>
                    <a:lnTo>
                      <a:pt x="1482" y="1892"/>
                    </a:lnTo>
                    <a:lnTo>
                      <a:pt x="1486" y="1892"/>
                    </a:lnTo>
                    <a:lnTo>
                      <a:pt x="1490" y="1894"/>
                    </a:lnTo>
                    <a:lnTo>
                      <a:pt x="1494" y="1883"/>
                    </a:lnTo>
                    <a:lnTo>
                      <a:pt x="1498" y="1890"/>
                    </a:lnTo>
                    <a:lnTo>
                      <a:pt x="1502" y="1883"/>
                    </a:lnTo>
                    <a:lnTo>
                      <a:pt x="1506" y="1883"/>
                    </a:lnTo>
                    <a:lnTo>
                      <a:pt x="1509" y="1881"/>
                    </a:lnTo>
                    <a:lnTo>
                      <a:pt x="1513" y="1883"/>
                    </a:lnTo>
                    <a:lnTo>
                      <a:pt x="1517" y="1872"/>
                    </a:lnTo>
                    <a:lnTo>
                      <a:pt x="1521" y="1874"/>
                    </a:lnTo>
                    <a:lnTo>
                      <a:pt x="1525" y="1870"/>
                    </a:lnTo>
                    <a:lnTo>
                      <a:pt x="1529" y="1866"/>
                    </a:lnTo>
                    <a:lnTo>
                      <a:pt x="1533" y="1866"/>
                    </a:lnTo>
                    <a:lnTo>
                      <a:pt x="1537" y="1866"/>
                    </a:lnTo>
                    <a:lnTo>
                      <a:pt x="1541" y="1861"/>
                    </a:lnTo>
                    <a:lnTo>
                      <a:pt x="1545" y="1861"/>
                    </a:lnTo>
                    <a:lnTo>
                      <a:pt x="1549" y="1853"/>
                    </a:lnTo>
                    <a:lnTo>
                      <a:pt x="1553" y="1850"/>
                    </a:lnTo>
                    <a:lnTo>
                      <a:pt x="1557" y="1848"/>
                    </a:lnTo>
                    <a:lnTo>
                      <a:pt x="1561" y="1848"/>
                    </a:lnTo>
                    <a:lnTo>
                      <a:pt x="1565" y="1844"/>
                    </a:lnTo>
                    <a:lnTo>
                      <a:pt x="1569" y="1844"/>
                    </a:lnTo>
                    <a:lnTo>
                      <a:pt x="1573" y="1840"/>
                    </a:lnTo>
                    <a:lnTo>
                      <a:pt x="1576" y="1835"/>
                    </a:lnTo>
                    <a:lnTo>
                      <a:pt x="1580" y="1837"/>
                    </a:lnTo>
                    <a:lnTo>
                      <a:pt x="1584" y="1827"/>
                    </a:lnTo>
                    <a:lnTo>
                      <a:pt x="1588" y="1833"/>
                    </a:lnTo>
                    <a:lnTo>
                      <a:pt x="1592" y="1833"/>
                    </a:lnTo>
                    <a:lnTo>
                      <a:pt x="1596" y="1824"/>
                    </a:lnTo>
                    <a:lnTo>
                      <a:pt x="1600" y="1822"/>
                    </a:lnTo>
                    <a:lnTo>
                      <a:pt x="1604" y="1818"/>
                    </a:lnTo>
                    <a:lnTo>
                      <a:pt x="1608" y="1816"/>
                    </a:lnTo>
                    <a:lnTo>
                      <a:pt x="1612" y="1807"/>
                    </a:lnTo>
                    <a:lnTo>
                      <a:pt x="1616" y="1805"/>
                    </a:lnTo>
                    <a:lnTo>
                      <a:pt x="1620" y="1803"/>
                    </a:lnTo>
                    <a:lnTo>
                      <a:pt x="1624" y="1798"/>
                    </a:lnTo>
                    <a:lnTo>
                      <a:pt x="1628" y="1794"/>
                    </a:lnTo>
                    <a:lnTo>
                      <a:pt x="1632" y="1792"/>
                    </a:lnTo>
                    <a:lnTo>
                      <a:pt x="1636" y="1794"/>
                    </a:lnTo>
                    <a:lnTo>
                      <a:pt x="1640" y="1787"/>
                    </a:lnTo>
                    <a:lnTo>
                      <a:pt x="1643" y="1783"/>
                    </a:lnTo>
                    <a:lnTo>
                      <a:pt x="1647" y="1776"/>
                    </a:lnTo>
                    <a:lnTo>
                      <a:pt x="1651" y="1772"/>
                    </a:lnTo>
                    <a:lnTo>
                      <a:pt x="1655" y="1774"/>
                    </a:lnTo>
                    <a:lnTo>
                      <a:pt x="1659" y="1770"/>
                    </a:lnTo>
                    <a:lnTo>
                      <a:pt x="1663" y="1763"/>
                    </a:lnTo>
                    <a:lnTo>
                      <a:pt x="1667" y="1755"/>
                    </a:lnTo>
                    <a:lnTo>
                      <a:pt x="1671" y="1761"/>
                    </a:lnTo>
                    <a:lnTo>
                      <a:pt x="1675" y="1750"/>
                    </a:lnTo>
                    <a:lnTo>
                      <a:pt x="1679" y="1746"/>
                    </a:lnTo>
                    <a:lnTo>
                      <a:pt x="1683" y="1742"/>
                    </a:lnTo>
                    <a:lnTo>
                      <a:pt x="1687" y="1740"/>
                    </a:lnTo>
                    <a:lnTo>
                      <a:pt x="1691" y="1737"/>
                    </a:lnTo>
                    <a:lnTo>
                      <a:pt x="1695" y="1726"/>
                    </a:lnTo>
                    <a:lnTo>
                      <a:pt x="1699" y="1726"/>
                    </a:lnTo>
                    <a:lnTo>
                      <a:pt x="1703" y="1718"/>
                    </a:lnTo>
                    <a:lnTo>
                      <a:pt x="1707" y="1716"/>
                    </a:lnTo>
                    <a:lnTo>
                      <a:pt x="1711" y="1713"/>
                    </a:lnTo>
                    <a:lnTo>
                      <a:pt x="1714" y="1705"/>
                    </a:lnTo>
                    <a:lnTo>
                      <a:pt x="1718" y="1703"/>
                    </a:lnTo>
                    <a:lnTo>
                      <a:pt x="1722" y="1698"/>
                    </a:lnTo>
                    <a:lnTo>
                      <a:pt x="1726" y="1692"/>
                    </a:lnTo>
                    <a:lnTo>
                      <a:pt x="1730" y="1683"/>
                    </a:lnTo>
                    <a:lnTo>
                      <a:pt x="1734" y="1674"/>
                    </a:lnTo>
                    <a:lnTo>
                      <a:pt x="1738" y="1683"/>
                    </a:lnTo>
                    <a:lnTo>
                      <a:pt x="1742" y="1670"/>
                    </a:lnTo>
                    <a:lnTo>
                      <a:pt x="1746" y="1670"/>
                    </a:lnTo>
                    <a:lnTo>
                      <a:pt x="1750" y="1661"/>
                    </a:lnTo>
                    <a:lnTo>
                      <a:pt x="1754" y="1653"/>
                    </a:lnTo>
                    <a:lnTo>
                      <a:pt x="1758" y="1655"/>
                    </a:lnTo>
                    <a:lnTo>
                      <a:pt x="1762" y="1648"/>
                    </a:lnTo>
                    <a:lnTo>
                      <a:pt x="1766" y="1646"/>
                    </a:lnTo>
                    <a:lnTo>
                      <a:pt x="1770" y="1646"/>
                    </a:lnTo>
                    <a:lnTo>
                      <a:pt x="1774" y="1633"/>
                    </a:lnTo>
                    <a:lnTo>
                      <a:pt x="1778" y="1629"/>
                    </a:lnTo>
                    <a:lnTo>
                      <a:pt x="1781" y="1626"/>
                    </a:lnTo>
                    <a:lnTo>
                      <a:pt x="1785" y="1622"/>
                    </a:lnTo>
                    <a:lnTo>
                      <a:pt x="1789" y="1613"/>
                    </a:lnTo>
                    <a:lnTo>
                      <a:pt x="1793" y="1605"/>
                    </a:lnTo>
                    <a:lnTo>
                      <a:pt x="1797" y="1605"/>
                    </a:lnTo>
                    <a:lnTo>
                      <a:pt x="1801" y="1594"/>
                    </a:lnTo>
                    <a:lnTo>
                      <a:pt x="1805" y="1596"/>
                    </a:lnTo>
                    <a:lnTo>
                      <a:pt x="1809" y="1592"/>
                    </a:lnTo>
                    <a:lnTo>
                      <a:pt x="1813" y="1585"/>
                    </a:lnTo>
                    <a:lnTo>
                      <a:pt x="1817" y="1579"/>
                    </a:lnTo>
                    <a:lnTo>
                      <a:pt x="1821" y="1574"/>
                    </a:lnTo>
                    <a:lnTo>
                      <a:pt x="1825" y="1566"/>
                    </a:lnTo>
                    <a:lnTo>
                      <a:pt x="1829" y="1570"/>
                    </a:lnTo>
                    <a:lnTo>
                      <a:pt x="1833" y="1559"/>
                    </a:lnTo>
                    <a:lnTo>
                      <a:pt x="1837" y="1552"/>
                    </a:lnTo>
                    <a:lnTo>
                      <a:pt x="1841" y="1548"/>
                    </a:lnTo>
                    <a:lnTo>
                      <a:pt x="1845" y="1548"/>
                    </a:lnTo>
                    <a:lnTo>
                      <a:pt x="1849" y="1537"/>
                    </a:lnTo>
                    <a:lnTo>
                      <a:pt x="1852" y="1537"/>
                    </a:lnTo>
                    <a:lnTo>
                      <a:pt x="1856" y="1526"/>
                    </a:lnTo>
                    <a:lnTo>
                      <a:pt x="1860" y="1524"/>
                    </a:lnTo>
                    <a:lnTo>
                      <a:pt x="1864" y="1520"/>
                    </a:lnTo>
                    <a:lnTo>
                      <a:pt x="1868" y="1513"/>
                    </a:lnTo>
                    <a:lnTo>
                      <a:pt x="1872" y="1507"/>
                    </a:lnTo>
                    <a:lnTo>
                      <a:pt x="1876" y="1498"/>
                    </a:lnTo>
                    <a:lnTo>
                      <a:pt x="1880" y="1496"/>
                    </a:lnTo>
                    <a:lnTo>
                      <a:pt x="1884" y="1487"/>
                    </a:lnTo>
                    <a:lnTo>
                      <a:pt x="1888" y="1479"/>
                    </a:lnTo>
                    <a:lnTo>
                      <a:pt x="1892" y="1481"/>
                    </a:lnTo>
                    <a:lnTo>
                      <a:pt x="1896" y="1470"/>
                    </a:lnTo>
                    <a:lnTo>
                      <a:pt x="1900" y="1472"/>
                    </a:lnTo>
                    <a:lnTo>
                      <a:pt x="1904" y="1457"/>
                    </a:lnTo>
                    <a:lnTo>
                      <a:pt x="1908" y="1455"/>
                    </a:lnTo>
                    <a:lnTo>
                      <a:pt x="1912" y="1450"/>
                    </a:lnTo>
                    <a:lnTo>
                      <a:pt x="1916" y="1446"/>
                    </a:lnTo>
                    <a:lnTo>
                      <a:pt x="1919" y="1439"/>
                    </a:lnTo>
                    <a:lnTo>
                      <a:pt x="1923" y="1439"/>
                    </a:lnTo>
                    <a:lnTo>
                      <a:pt x="1927" y="1428"/>
                    </a:lnTo>
                    <a:lnTo>
                      <a:pt x="1931" y="1428"/>
                    </a:lnTo>
                    <a:lnTo>
                      <a:pt x="1935" y="1413"/>
                    </a:lnTo>
                    <a:lnTo>
                      <a:pt x="1939" y="1413"/>
                    </a:lnTo>
                    <a:lnTo>
                      <a:pt x="1943" y="1409"/>
                    </a:lnTo>
                    <a:lnTo>
                      <a:pt x="1947" y="1398"/>
                    </a:lnTo>
                    <a:lnTo>
                      <a:pt x="1951" y="1394"/>
                    </a:lnTo>
                    <a:lnTo>
                      <a:pt x="1955" y="1392"/>
                    </a:lnTo>
                    <a:lnTo>
                      <a:pt x="1959" y="1392"/>
                    </a:lnTo>
                    <a:lnTo>
                      <a:pt x="1963" y="1372"/>
                    </a:lnTo>
                    <a:lnTo>
                      <a:pt x="1967" y="1370"/>
                    </a:lnTo>
                    <a:lnTo>
                      <a:pt x="1971" y="1361"/>
                    </a:lnTo>
                    <a:lnTo>
                      <a:pt x="1975" y="1357"/>
                    </a:lnTo>
                    <a:lnTo>
                      <a:pt x="1979" y="1359"/>
                    </a:lnTo>
                    <a:lnTo>
                      <a:pt x="1983" y="1348"/>
                    </a:lnTo>
                    <a:lnTo>
                      <a:pt x="1986" y="1346"/>
                    </a:lnTo>
                    <a:lnTo>
                      <a:pt x="1990" y="1337"/>
                    </a:lnTo>
                    <a:lnTo>
                      <a:pt x="1994" y="1331"/>
                    </a:lnTo>
                    <a:lnTo>
                      <a:pt x="1998" y="1318"/>
                    </a:lnTo>
                    <a:lnTo>
                      <a:pt x="2002" y="1315"/>
                    </a:lnTo>
                    <a:lnTo>
                      <a:pt x="2006" y="1305"/>
                    </a:lnTo>
                    <a:lnTo>
                      <a:pt x="2010" y="1302"/>
                    </a:lnTo>
                    <a:lnTo>
                      <a:pt x="2014" y="1296"/>
                    </a:lnTo>
                    <a:lnTo>
                      <a:pt x="2018" y="1291"/>
                    </a:lnTo>
                    <a:lnTo>
                      <a:pt x="2022" y="1285"/>
                    </a:lnTo>
                    <a:lnTo>
                      <a:pt x="2026" y="1281"/>
                    </a:lnTo>
                    <a:lnTo>
                      <a:pt x="2030" y="1274"/>
                    </a:lnTo>
                    <a:lnTo>
                      <a:pt x="2034" y="1270"/>
                    </a:lnTo>
                    <a:lnTo>
                      <a:pt x="2038" y="1252"/>
                    </a:lnTo>
                    <a:lnTo>
                      <a:pt x="2042" y="1261"/>
                    </a:lnTo>
                    <a:lnTo>
                      <a:pt x="2046" y="1248"/>
                    </a:lnTo>
                    <a:lnTo>
                      <a:pt x="2050" y="1241"/>
                    </a:lnTo>
                    <a:lnTo>
                      <a:pt x="2054" y="1239"/>
                    </a:lnTo>
                    <a:lnTo>
                      <a:pt x="2057" y="1231"/>
                    </a:lnTo>
                    <a:lnTo>
                      <a:pt x="2061" y="1222"/>
                    </a:lnTo>
                    <a:lnTo>
                      <a:pt x="2065" y="1218"/>
                    </a:lnTo>
                    <a:lnTo>
                      <a:pt x="2069" y="1211"/>
                    </a:lnTo>
                    <a:lnTo>
                      <a:pt x="2073" y="1209"/>
                    </a:lnTo>
                    <a:lnTo>
                      <a:pt x="2077" y="1207"/>
                    </a:lnTo>
                    <a:lnTo>
                      <a:pt x="2081" y="1196"/>
                    </a:lnTo>
                    <a:lnTo>
                      <a:pt x="2085" y="1189"/>
                    </a:lnTo>
                    <a:lnTo>
                      <a:pt x="2089" y="1183"/>
                    </a:lnTo>
                    <a:lnTo>
                      <a:pt x="2093" y="1174"/>
                    </a:lnTo>
                    <a:lnTo>
                      <a:pt x="2097" y="1176"/>
                    </a:lnTo>
                    <a:lnTo>
                      <a:pt x="2101" y="1163"/>
                    </a:lnTo>
                    <a:lnTo>
                      <a:pt x="2105" y="1163"/>
                    </a:lnTo>
                    <a:lnTo>
                      <a:pt x="2109" y="1152"/>
                    </a:lnTo>
                    <a:lnTo>
                      <a:pt x="2113" y="1144"/>
                    </a:lnTo>
                    <a:lnTo>
                      <a:pt x="2117" y="1139"/>
                    </a:lnTo>
                    <a:lnTo>
                      <a:pt x="2121" y="1133"/>
                    </a:lnTo>
                    <a:lnTo>
                      <a:pt x="2124" y="1135"/>
                    </a:lnTo>
                    <a:lnTo>
                      <a:pt x="2128" y="1124"/>
                    </a:lnTo>
                    <a:lnTo>
                      <a:pt x="2132" y="1120"/>
                    </a:lnTo>
                    <a:lnTo>
                      <a:pt x="2136" y="1117"/>
                    </a:lnTo>
                    <a:lnTo>
                      <a:pt x="2140" y="1107"/>
                    </a:lnTo>
                    <a:lnTo>
                      <a:pt x="2144" y="1100"/>
                    </a:lnTo>
                    <a:lnTo>
                      <a:pt x="2148" y="1094"/>
                    </a:lnTo>
                    <a:lnTo>
                      <a:pt x="2152" y="1094"/>
                    </a:lnTo>
                    <a:lnTo>
                      <a:pt x="2156" y="1085"/>
                    </a:lnTo>
                    <a:lnTo>
                      <a:pt x="2160" y="1085"/>
                    </a:lnTo>
                    <a:lnTo>
                      <a:pt x="2164" y="1072"/>
                    </a:lnTo>
                    <a:lnTo>
                      <a:pt x="2168" y="1067"/>
                    </a:lnTo>
                    <a:lnTo>
                      <a:pt x="2172" y="1057"/>
                    </a:lnTo>
                    <a:lnTo>
                      <a:pt x="2176" y="1048"/>
                    </a:lnTo>
                    <a:lnTo>
                      <a:pt x="2180" y="1048"/>
                    </a:lnTo>
                    <a:lnTo>
                      <a:pt x="2184" y="1039"/>
                    </a:lnTo>
                    <a:lnTo>
                      <a:pt x="2188" y="1035"/>
                    </a:lnTo>
                    <a:lnTo>
                      <a:pt x="2191" y="1026"/>
                    </a:lnTo>
                    <a:lnTo>
                      <a:pt x="2195" y="1020"/>
                    </a:lnTo>
                    <a:lnTo>
                      <a:pt x="2199" y="1020"/>
                    </a:lnTo>
                    <a:lnTo>
                      <a:pt x="2203" y="1011"/>
                    </a:lnTo>
                    <a:lnTo>
                      <a:pt x="2207" y="1007"/>
                    </a:lnTo>
                    <a:lnTo>
                      <a:pt x="2211" y="1000"/>
                    </a:lnTo>
                    <a:lnTo>
                      <a:pt x="2215" y="998"/>
                    </a:lnTo>
                    <a:lnTo>
                      <a:pt x="2219" y="991"/>
                    </a:lnTo>
                    <a:lnTo>
                      <a:pt x="2223" y="985"/>
                    </a:lnTo>
                    <a:lnTo>
                      <a:pt x="2227" y="976"/>
                    </a:lnTo>
                    <a:lnTo>
                      <a:pt x="2231" y="974"/>
                    </a:lnTo>
                    <a:lnTo>
                      <a:pt x="2235" y="965"/>
                    </a:lnTo>
                    <a:lnTo>
                      <a:pt x="2239" y="954"/>
                    </a:lnTo>
                    <a:lnTo>
                      <a:pt x="2243" y="948"/>
                    </a:lnTo>
                    <a:lnTo>
                      <a:pt x="2247" y="946"/>
                    </a:lnTo>
                    <a:lnTo>
                      <a:pt x="2251" y="948"/>
                    </a:lnTo>
                    <a:lnTo>
                      <a:pt x="2255" y="937"/>
                    </a:lnTo>
                    <a:lnTo>
                      <a:pt x="2259" y="935"/>
                    </a:lnTo>
                    <a:lnTo>
                      <a:pt x="2262" y="922"/>
                    </a:lnTo>
                    <a:lnTo>
                      <a:pt x="2266" y="915"/>
                    </a:lnTo>
                    <a:lnTo>
                      <a:pt x="2270" y="911"/>
                    </a:lnTo>
                    <a:lnTo>
                      <a:pt x="2274" y="915"/>
                    </a:lnTo>
                    <a:lnTo>
                      <a:pt x="2278" y="900"/>
                    </a:lnTo>
                    <a:lnTo>
                      <a:pt x="2282" y="900"/>
                    </a:lnTo>
                    <a:lnTo>
                      <a:pt x="2286" y="887"/>
                    </a:lnTo>
                    <a:lnTo>
                      <a:pt x="2290" y="885"/>
                    </a:lnTo>
                    <a:lnTo>
                      <a:pt x="2294" y="880"/>
                    </a:lnTo>
                    <a:lnTo>
                      <a:pt x="2298" y="872"/>
                    </a:lnTo>
                    <a:lnTo>
                      <a:pt x="2302" y="867"/>
                    </a:lnTo>
                    <a:lnTo>
                      <a:pt x="2306" y="859"/>
                    </a:lnTo>
                    <a:lnTo>
                      <a:pt x="2310" y="861"/>
                    </a:lnTo>
                    <a:lnTo>
                      <a:pt x="2314" y="852"/>
                    </a:lnTo>
                    <a:lnTo>
                      <a:pt x="2318" y="846"/>
                    </a:lnTo>
                    <a:lnTo>
                      <a:pt x="2322" y="841"/>
                    </a:lnTo>
                    <a:lnTo>
                      <a:pt x="2326" y="837"/>
                    </a:lnTo>
                    <a:lnTo>
                      <a:pt x="2329" y="830"/>
                    </a:lnTo>
                    <a:lnTo>
                      <a:pt x="2333" y="824"/>
                    </a:lnTo>
                    <a:lnTo>
                      <a:pt x="2337" y="822"/>
                    </a:lnTo>
                    <a:lnTo>
                      <a:pt x="2341" y="813"/>
                    </a:lnTo>
                    <a:lnTo>
                      <a:pt x="2345" y="809"/>
                    </a:lnTo>
                    <a:lnTo>
                      <a:pt x="2349" y="806"/>
                    </a:lnTo>
                    <a:lnTo>
                      <a:pt x="2353" y="796"/>
                    </a:lnTo>
                    <a:lnTo>
                      <a:pt x="2357" y="793"/>
                    </a:lnTo>
                    <a:lnTo>
                      <a:pt x="2361" y="787"/>
                    </a:lnTo>
                    <a:lnTo>
                      <a:pt x="2365" y="783"/>
                    </a:lnTo>
                    <a:lnTo>
                      <a:pt x="2369" y="785"/>
                    </a:lnTo>
                    <a:lnTo>
                      <a:pt x="2373" y="767"/>
                    </a:lnTo>
                    <a:lnTo>
                      <a:pt x="2377" y="769"/>
                    </a:lnTo>
                    <a:lnTo>
                      <a:pt x="2381" y="763"/>
                    </a:lnTo>
                    <a:lnTo>
                      <a:pt x="2385" y="754"/>
                    </a:lnTo>
                    <a:lnTo>
                      <a:pt x="2389" y="752"/>
                    </a:lnTo>
                    <a:lnTo>
                      <a:pt x="2393" y="746"/>
                    </a:lnTo>
                    <a:lnTo>
                      <a:pt x="2397" y="737"/>
                    </a:lnTo>
                    <a:lnTo>
                      <a:pt x="2400" y="737"/>
                    </a:lnTo>
                    <a:lnTo>
                      <a:pt x="2404" y="737"/>
                    </a:lnTo>
                    <a:lnTo>
                      <a:pt x="2408" y="726"/>
                    </a:lnTo>
                    <a:lnTo>
                      <a:pt x="2412" y="722"/>
                    </a:lnTo>
                    <a:lnTo>
                      <a:pt x="2416" y="715"/>
                    </a:lnTo>
                    <a:lnTo>
                      <a:pt x="2420" y="709"/>
                    </a:lnTo>
                    <a:lnTo>
                      <a:pt x="2424" y="706"/>
                    </a:lnTo>
                    <a:lnTo>
                      <a:pt x="2428" y="698"/>
                    </a:lnTo>
                    <a:lnTo>
                      <a:pt x="2432" y="693"/>
                    </a:lnTo>
                    <a:lnTo>
                      <a:pt x="2436" y="687"/>
                    </a:lnTo>
                    <a:lnTo>
                      <a:pt x="2440" y="685"/>
                    </a:lnTo>
                    <a:lnTo>
                      <a:pt x="2444" y="680"/>
                    </a:lnTo>
                    <a:lnTo>
                      <a:pt x="2448" y="674"/>
                    </a:lnTo>
                    <a:lnTo>
                      <a:pt x="2452" y="667"/>
                    </a:lnTo>
                    <a:lnTo>
                      <a:pt x="2456" y="676"/>
                    </a:lnTo>
                    <a:lnTo>
                      <a:pt x="2460" y="663"/>
                    </a:lnTo>
                    <a:lnTo>
                      <a:pt x="2464" y="654"/>
                    </a:lnTo>
                    <a:lnTo>
                      <a:pt x="2467" y="656"/>
                    </a:lnTo>
                    <a:lnTo>
                      <a:pt x="2471" y="648"/>
                    </a:lnTo>
                    <a:lnTo>
                      <a:pt x="2475" y="641"/>
                    </a:lnTo>
                    <a:lnTo>
                      <a:pt x="2479" y="641"/>
                    </a:lnTo>
                    <a:lnTo>
                      <a:pt x="2483" y="632"/>
                    </a:lnTo>
                    <a:lnTo>
                      <a:pt x="2487" y="626"/>
                    </a:lnTo>
                    <a:lnTo>
                      <a:pt x="2491" y="624"/>
                    </a:lnTo>
                    <a:lnTo>
                      <a:pt x="2495" y="622"/>
                    </a:lnTo>
                    <a:lnTo>
                      <a:pt x="2499" y="626"/>
                    </a:lnTo>
                    <a:lnTo>
                      <a:pt x="2503" y="609"/>
                    </a:lnTo>
                    <a:lnTo>
                      <a:pt x="2507" y="606"/>
                    </a:lnTo>
                    <a:lnTo>
                      <a:pt x="2511" y="595"/>
                    </a:lnTo>
                    <a:lnTo>
                      <a:pt x="2515" y="593"/>
                    </a:lnTo>
                    <a:lnTo>
                      <a:pt x="2519" y="593"/>
                    </a:lnTo>
                    <a:lnTo>
                      <a:pt x="2523" y="585"/>
                    </a:lnTo>
                    <a:lnTo>
                      <a:pt x="2527" y="585"/>
                    </a:lnTo>
                    <a:lnTo>
                      <a:pt x="2531" y="576"/>
                    </a:lnTo>
                    <a:lnTo>
                      <a:pt x="2534" y="565"/>
                    </a:lnTo>
                    <a:lnTo>
                      <a:pt x="2538" y="569"/>
                    </a:lnTo>
                    <a:lnTo>
                      <a:pt x="2542" y="563"/>
                    </a:lnTo>
                    <a:lnTo>
                      <a:pt x="2546" y="556"/>
                    </a:lnTo>
                    <a:lnTo>
                      <a:pt x="2550" y="556"/>
                    </a:lnTo>
                    <a:lnTo>
                      <a:pt x="2554" y="543"/>
                    </a:lnTo>
                    <a:lnTo>
                      <a:pt x="2558" y="550"/>
                    </a:lnTo>
                    <a:lnTo>
                      <a:pt x="2562" y="539"/>
                    </a:lnTo>
                    <a:lnTo>
                      <a:pt x="2566" y="535"/>
                    </a:lnTo>
                    <a:lnTo>
                      <a:pt x="2570" y="539"/>
                    </a:lnTo>
                    <a:lnTo>
                      <a:pt x="2574" y="528"/>
                    </a:lnTo>
                    <a:lnTo>
                      <a:pt x="2578" y="524"/>
                    </a:lnTo>
                    <a:lnTo>
                      <a:pt x="2582" y="522"/>
                    </a:lnTo>
                    <a:lnTo>
                      <a:pt x="2586" y="519"/>
                    </a:lnTo>
                    <a:lnTo>
                      <a:pt x="2590" y="508"/>
                    </a:lnTo>
                    <a:lnTo>
                      <a:pt x="2594" y="511"/>
                    </a:lnTo>
                    <a:lnTo>
                      <a:pt x="2598" y="502"/>
                    </a:lnTo>
                    <a:lnTo>
                      <a:pt x="2602" y="502"/>
                    </a:lnTo>
                    <a:lnTo>
                      <a:pt x="2605" y="495"/>
                    </a:lnTo>
                    <a:lnTo>
                      <a:pt x="2609" y="491"/>
                    </a:lnTo>
                    <a:lnTo>
                      <a:pt x="2613" y="482"/>
                    </a:lnTo>
                    <a:lnTo>
                      <a:pt x="2617" y="487"/>
                    </a:lnTo>
                    <a:lnTo>
                      <a:pt x="2621" y="480"/>
                    </a:lnTo>
                    <a:lnTo>
                      <a:pt x="2625" y="478"/>
                    </a:lnTo>
                    <a:lnTo>
                      <a:pt x="2629" y="471"/>
                    </a:lnTo>
                    <a:lnTo>
                      <a:pt x="2633" y="467"/>
                    </a:lnTo>
                    <a:lnTo>
                      <a:pt x="2637" y="463"/>
                    </a:lnTo>
                    <a:lnTo>
                      <a:pt x="2641" y="461"/>
                    </a:lnTo>
                    <a:lnTo>
                      <a:pt x="2645" y="452"/>
                    </a:lnTo>
                    <a:lnTo>
                      <a:pt x="2649" y="454"/>
                    </a:lnTo>
                    <a:lnTo>
                      <a:pt x="2653" y="454"/>
                    </a:lnTo>
                    <a:lnTo>
                      <a:pt x="2657" y="448"/>
                    </a:lnTo>
                    <a:lnTo>
                      <a:pt x="2661" y="441"/>
                    </a:lnTo>
                    <a:lnTo>
                      <a:pt x="2665" y="437"/>
                    </a:lnTo>
                    <a:lnTo>
                      <a:pt x="2669" y="437"/>
                    </a:lnTo>
                    <a:lnTo>
                      <a:pt x="2672" y="428"/>
                    </a:lnTo>
                    <a:lnTo>
                      <a:pt x="2676" y="426"/>
                    </a:lnTo>
                    <a:lnTo>
                      <a:pt x="2680" y="424"/>
                    </a:lnTo>
                    <a:lnTo>
                      <a:pt x="2684" y="421"/>
                    </a:lnTo>
                    <a:lnTo>
                      <a:pt x="2688" y="413"/>
                    </a:lnTo>
                    <a:lnTo>
                      <a:pt x="2692" y="415"/>
                    </a:lnTo>
                    <a:lnTo>
                      <a:pt x="2696" y="411"/>
                    </a:lnTo>
                    <a:lnTo>
                      <a:pt x="2700" y="411"/>
                    </a:lnTo>
                    <a:lnTo>
                      <a:pt x="2704" y="402"/>
                    </a:lnTo>
                    <a:lnTo>
                      <a:pt x="2708" y="404"/>
                    </a:lnTo>
                    <a:lnTo>
                      <a:pt x="2712" y="393"/>
                    </a:lnTo>
                    <a:lnTo>
                      <a:pt x="2716" y="389"/>
                    </a:lnTo>
                    <a:lnTo>
                      <a:pt x="2720" y="389"/>
                    </a:lnTo>
                    <a:lnTo>
                      <a:pt x="2724" y="382"/>
                    </a:lnTo>
                    <a:lnTo>
                      <a:pt x="2728" y="380"/>
                    </a:lnTo>
                    <a:lnTo>
                      <a:pt x="2732" y="378"/>
                    </a:lnTo>
                    <a:lnTo>
                      <a:pt x="2736" y="367"/>
                    </a:lnTo>
                    <a:lnTo>
                      <a:pt x="2739" y="371"/>
                    </a:lnTo>
                    <a:lnTo>
                      <a:pt x="2743" y="363"/>
                    </a:lnTo>
                    <a:lnTo>
                      <a:pt x="2747" y="363"/>
                    </a:lnTo>
                    <a:lnTo>
                      <a:pt x="2751" y="365"/>
                    </a:lnTo>
                    <a:lnTo>
                      <a:pt x="2755" y="352"/>
                    </a:lnTo>
                    <a:lnTo>
                      <a:pt x="2759" y="356"/>
                    </a:lnTo>
                    <a:lnTo>
                      <a:pt x="2763" y="345"/>
                    </a:lnTo>
                    <a:lnTo>
                      <a:pt x="2767" y="345"/>
                    </a:lnTo>
                    <a:lnTo>
                      <a:pt x="2771" y="345"/>
                    </a:lnTo>
                    <a:lnTo>
                      <a:pt x="2775" y="341"/>
                    </a:lnTo>
                    <a:lnTo>
                      <a:pt x="2779" y="332"/>
                    </a:lnTo>
                    <a:lnTo>
                      <a:pt x="2783" y="339"/>
                    </a:lnTo>
                    <a:lnTo>
                      <a:pt x="2787" y="330"/>
                    </a:lnTo>
                    <a:lnTo>
                      <a:pt x="2791" y="321"/>
                    </a:lnTo>
                    <a:lnTo>
                      <a:pt x="2795" y="321"/>
                    </a:lnTo>
                    <a:lnTo>
                      <a:pt x="2799" y="317"/>
                    </a:lnTo>
                    <a:lnTo>
                      <a:pt x="2803" y="313"/>
                    </a:lnTo>
                    <a:lnTo>
                      <a:pt x="2807" y="311"/>
                    </a:lnTo>
                    <a:lnTo>
                      <a:pt x="2810" y="311"/>
                    </a:lnTo>
                    <a:lnTo>
                      <a:pt x="2814" y="304"/>
                    </a:lnTo>
                    <a:lnTo>
                      <a:pt x="2818" y="304"/>
                    </a:lnTo>
                    <a:lnTo>
                      <a:pt x="2822" y="300"/>
                    </a:lnTo>
                    <a:lnTo>
                      <a:pt x="2826" y="302"/>
                    </a:lnTo>
                    <a:lnTo>
                      <a:pt x="2830" y="295"/>
                    </a:lnTo>
                    <a:lnTo>
                      <a:pt x="2834" y="297"/>
                    </a:lnTo>
                    <a:lnTo>
                      <a:pt x="2838" y="287"/>
                    </a:lnTo>
                    <a:lnTo>
                      <a:pt x="2842" y="291"/>
                    </a:lnTo>
                    <a:lnTo>
                      <a:pt x="2846" y="284"/>
                    </a:lnTo>
                    <a:lnTo>
                      <a:pt x="2850" y="278"/>
                    </a:lnTo>
                    <a:lnTo>
                      <a:pt x="2854" y="276"/>
                    </a:lnTo>
                    <a:lnTo>
                      <a:pt x="2858" y="271"/>
                    </a:lnTo>
                    <a:lnTo>
                      <a:pt x="2862" y="274"/>
                    </a:lnTo>
                    <a:lnTo>
                      <a:pt x="2866" y="269"/>
                    </a:lnTo>
                    <a:lnTo>
                      <a:pt x="2870" y="263"/>
                    </a:lnTo>
                    <a:lnTo>
                      <a:pt x="2874" y="263"/>
                    </a:lnTo>
                    <a:lnTo>
                      <a:pt x="2877" y="258"/>
                    </a:lnTo>
                    <a:lnTo>
                      <a:pt x="2881" y="258"/>
                    </a:lnTo>
                    <a:lnTo>
                      <a:pt x="2885" y="254"/>
                    </a:lnTo>
                    <a:lnTo>
                      <a:pt x="2889" y="252"/>
                    </a:lnTo>
                    <a:lnTo>
                      <a:pt x="2893" y="250"/>
                    </a:lnTo>
                    <a:lnTo>
                      <a:pt x="2897" y="245"/>
                    </a:lnTo>
                    <a:lnTo>
                      <a:pt x="2901" y="243"/>
                    </a:lnTo>
                    <a:lnTo>
                      <a:pt x="2905" y="234"/>
                    </a:lnTo>
                    <a:lnTo>
                      <a:pt x="2909" y="234"/>
                    </a:lnTo>
                    <a:lnTo>
                      <a:pt x="2913" y="239"/>
                    </a:lnTo>
                    <a:lnTo>
                      <a:pt x="2917" y="230"/>
                    </a:lnTo>
                    <a:lnTo>
                      <a:pt x="2921" y="228"/>
                    </a:lnTo>
                    <a:lnTo>
                      <a:pt x="2925" y="226"/>
                    </a:lnTo>
                    <a:lnTo>
                      <a:pt x="2929" y="228"/>
                    </a:lnTo>
                    <a:lnTo>
                      <a:pt x="2933" y="226"/>
                    </a:lnTo>
                    <a:lnTo>
                      <a:pt x="2937" y="217"/>
                    </a:lnTo>
                    <a:lnTo>
                      <a:pt x="2941" y="215"/>
                    </a:lnTo>
                    <a:lnTo>
                      <a:pt x="2945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7" name="Line 3379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8" name="Line 3380"/>
              <p:cNvSpPr>
                <a:spLocks noChangeShapeType="1"/>
              </p:cNvSpPr>
              <p:nvPr/>
            </p:nvSpPr>
            <p:spPr bwMode="auto">
              <a:xfrm flipV="1">
                <a:off x="30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29" name="Line 3381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0" name="Line 3382"/>
              <p:cNvSpPr>
                <a:spLocks noChangeShapeType="1"/>
              </p:cNvSpPr>
              <p:nvPr/>
            </p:nvSpPr>
            <p:spPr bwMode="auto">
              <a:xfrm flipV="1">
                <a:off x="300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1" name="Freeform 3383"/>
              <p:cNvSpPr>
                <a:spLocks/>
              </p:cNvSpPr>
              <p:nvPr/>
            </p:nvSpPr>
            <p:spPr bwMode="auto">
              <a:xfrm>
                <a:off x="3009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1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2" name="Line 3384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3" name="Line 3385"/>
              <p:cNvSpPr>
                <a:spLocks noChangeShapeType="1"/>
              </p:cNvSpPr>
              <p:nvPr/>
            </p:nvSpPr>
            <p:spPr bwMode="auto">
              <a:xfrm flipV="1">
                <a:off x="3019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4" name="Line 3386"/>
              <p:cNvSpPr>
                <a:spLocks noChangeShapeType="1"/>
              </p:cNvSpPr>
              <p:nvPr/>
            </p:nvSpPr>
            <p:spPr bwMode="auto">
              <a:xfrm>
                <a:off x="302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5" name="Line 3387"/>
              <p:cNvSpPr>
                <a:spLocks noChangeShapeType="1"/>
              </p:cNvSpPr>
              <p:nvPr/>
            </p:nvSpPr>
            <p:spPr bwMode="auto">
              <a:xfrm flipV="1"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6" name="Line 3388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7" name="Line 3389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8" name="Freeform 3390"/>
              <p:cNvSpPr>
                <a:spLocks/>
              </p:cNvSpPr>
              <p:nvPr/>
            </p:nvSpPr>
            <p:spPr bwMode="auto">
              <a:xfrm flipV="1">
                <a:off x="3030" y="2015"/>
                <a:ext cx="1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2"/>
                  </a:cxn>
                  <a:cxn ang="0">
                    <a:pos x="15" y="1"/>
                  </a:cxn>
                  <a:cxn ang="0">
                    <a:pos x="19" y="2"/>
                  </a:cxn>
                </a:cxnLst>
                <a:rect l="0" t="0" r="r" b="b"/>
                <a:pathLst>
                  <a:path w="19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9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39" name="Line 3391"/>
              <p:cNvSpPr>
                <a:spLocks noChangeShapeType="1"/>
              </p:cNvSpPr>
              <p:nvPr/>
            </p:nvSpPr>
            <p:spPr bwMode="auto">
              <a:xfrm>
                <a:off x="3041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0" name="Line 3392"/>
              <p:cNvSpPr>
                <a:spLocks noChangeShapeType="1"/>
              </p:cNvSpPr>
              <p:nvPr/>
            </p:nvSpPr>
            <p:spPr bwMode="auto">
              <a:xfrm flipV="1">
                <a:off x="304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1" name="Line 3393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2" name="Line 3394"/>
              <p:cNvSpPr>
                <a:spLocks noChangeShapeType="1"/>
              </p:cNvSpPr>
              <p:nvPr/>
            </p:nvSpPr>
            <p:spPr bwMode="auto">
              <a:xfrm flipV="1"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3" name="Freeform 3395"/>
              <p:cNvSpPr>
                <a:spLocks/>
              </p:cNvSpPr>
              <p:nvPr/>
            </p:nvSpPr>
            <p:spPr bwMode="auto">
              <a:xfrm flipV="1">
                <a:off x="3050" y="911"/>
                <a:ext cx="1763" cy="110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9" y="10"/>
                  </a:cxn>
                  <a:cxn ang="0">
                    <a:pos x="150" y="20"/>
                  </a:cxn>
                  <a:cxn ang="0">
                    <a:pos x="201" y="38"/>
                  </a:cxn>
                  <a:cxn ang="0">
                    <a:pos x="252" y="67"/>
                  </a:cxn>
                  <a:cxn ang="0">
                    <a:pos x="304" y="104"/>
                  </a:cxn>
                  <a:cxn ang="0">
                    <a:pos x="355" y="150"/>
                  </a:cxn>
                  <a:cxn ang="0">
                    <a:pos x="406" y="208"/>
                  </a:cxn>
                  <a:cxn ang="0">
                    <a:pos x="457" y="276"/>
                  </a:cxn>
                  <a:cxn ang="0">
                    <a:pos x="509" y="360"/>
                  </a:cxn>
                  <a:cxn ang="0">
                    <a:pos x="560" y="448"/>
                  </a:cxn>
                  <a:cxn ang="0">
                    <a:pos x="611" y="547"/>
                  </a:cxn>
                  <a:cxn ang="0">
                    <a:pos x="663" y="652"/>
                  </a:cxn>
                  <a:cxn ang="0">
                    <a:pos x="714" y="764"/>
                  </a:cxn>
                  <a:cxn ang="0">
                    <a:pos x="765" y="879"/>
                  </a:cxn>
                  <a:cxn ang="0">
                    <a:pos x="816" y="997"/>
                  </a:cxn>
                  <a:cxn ang="0">
                    <a:pos x="868" y="1113"/>
                  </a:cxn>
                  <a:cxn ang="0">
                    <a:pos x="919" y="1226"/>
                  </a:cxn>
                  <a:cxn ang="0">
                    <a:pos x="970" y="1335"/>
                  </a:cxn>
                  <a:cxn ang="0">
                    <a:pos x="1021" y="1439"/>
                  </a:cxn>
                  <a:cxn ang="0">
                    <a:pos x="1073" y="1536"/>
                  </a:cxn>
                  <a:cxn ang="0">
                    <a:pos x="1124" y="1619"/>
                  </a:cxn>
                  <a:cxn ang="0">
                    <a:pos x="1175" y="1698"/>
                  </a:cxn>
                  <a:cxn ang="0">
                    <a:pos x="1226" y="1765"/>
                  </a:cxn>
                  <a:cxn ang="0">
                    <a:pos x="1278" y="1819"/>
                  </a:cxn>
                  <a:cxn ang="0">
                    <a:pos x="1329" y="1864"/>
                  </a:cxn>
                  <a:cxn ang="0">
                    <a:pos x="1380" y="1895"/>
                  </a:cxn>
                  <a:cxn ang="0">
                    <a:pos x="1431" y="1914"/>
                  </a:cxn>
                  <a:cxn ang="0">
                    <a:pos x="1483" y="1919"/>
                  </a:cxn>
                  <a:cxn ang="0">
                    <a:pos x="1534" y="1915"/>
                  </a:cxn>
                  <a:cxn ang="0">
                    <a:pos x="1585" y="1899"/>
                  </a:cxn>
                  <a:cxn ang="0">
                    <a:pos x="1636" y="1872"/>
                  </a:cxn>
                  <a:cxn ang="0">
                    <a:pos x="1688" y="1838"/>
                  </a:cxn>
                  <a:cxn ang="0">
                    <a:pos x="1739" y="1795"/>
                  </a:cxn>
                  <a:cxn ang="0">
                    <a:pos x="1790" y="1744"/>
                  </a:cxn>
                  <a:cxn ang="0">
                    <a:pos x="1841" y="1687"/>
                  </a:cxn>
                  <a:cxn ang="0">
                    <a:pos x="1893" y="1624"/>
                  </a:cxn>
                  <a:cxn ang="0">
                    <a:pos x="1944" y="1556"/>
                  </a:cxn>
                  <a:cxn ang="0">
                    <a:pos x="1995" y="1485"/>
                  </a:cxn>
                  <a:cxn ang="0">
                    <a:pos x="2046" y="1407"/>
                  </a:cxn>
                  <a:cxn ang="0">
                    <a:pos x="2098" y="1330"/>
                  </a:cxn>
                  <a:cxn ang="0">
                    <a:pos x="2149" y="1253"/>
                  </a:cxn>
                  <a:cxn ang="0">
                    <a:pos x="2200" y="1175"/>
                  </a:cxn>
                  <a:cxn ang="0">
                    <a:pos x="2251" y="1098"/>
                  </a:cxn>
                  <a:cxn ang="0">
                    <a:pos x="2303" y="1020"/>
                  </a:cxn>
                  <a:cxn ang="0">
                    <a:pos x="2354" y="943"/>
                  </a:cxn>
                  <a:cxn ang="0">
                    <a:pos x="2405" y="873"/>
                  </a:cxn>
                  <a:cxn ang="0">
                    <a:pos x="2456" y="800"/>
                  </a:cxn>
                  <a:cxn ang="0">
                    <a:pos x="2508" y="733"/>
                  </a:cxn>
                  <a:cxn ang="0">
                    <a:pos x="2559" y="668"/>
                  </a:cxn>
                  <a:cxn ang="0">
                    <a:pos x="2610" y="607"/>
                  </a:cxn>
                  <a:cxn ang="0">
                    <a:pos x="2661" y="547"/>
                  </a:cxn>
                  <a:cxn ang="0">
                    <a:pos x="2713" y="493"/>
                  </a:cxn>
                  <a:cxn ang="0">
                    <a:pos x="2764" y="442"/>
                  </a:cxn>
                  <a:cxn ang="0">
                    <a:pos x="2815" y="395"/>
                  </a:cxn>
                  <a:cxn ang="0">
                    <a:pos x="2866" y="351"/>
                  </a:cxn>
                  <a:cxn ang="0">
                    <a:pos x="2918" y="311"/>
                  </a:cxn>
                  <a:cxn ang="0">
                    <a:pos x="2969" y="272"/>
                  </a:cxn>
                  <a:cxn ang="0">
                    <a:pos x="3020" y="238"/>
                  </a:cxn>
                </a:cxnLst>
                <a:rect l="0" t="0" r="r" b="b"/>
                <a:pathLst>
                  <a:path w="3060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3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40" y="4"/>
                    </a:lnTo>
                    <a:lnTo>
                      <a:pt x="44" y="3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3" y="5"/>
                    </a:lnTo>
                    <a:lnTo>
                      <a:pt x="67" y="4"/>
                    </a:lnTo>
                    <a:lnTo>
                      <a:pt x="71" y="4"/>
                    </a:lnTo>
                    <a:lnTo>
                      <a:pt x="75" y="7"/>
                    </a:lnTo>
                    <a:lnTo>
                      <a:pt x="79" y="6"/>
                    </a:lnTo>
                    <a:lnTo>
                      <a:pt x="83" y="6"/>
                    </a:lnTo>
                    <a:lnTo>
                      <a:pt x="87" y="7"/>
                    </a:lnTo>
                    <a:lnTo>
                      <a:pt x="91" y="8"/>
                    </a:lnTo>
                    <a:lnTo>
                      <a:pt x="95" y="8"/>
                    </a:lnTo>
                    <a:lnTo>
                      <a:pt x="99" y="10"/>
                    </a:lnTo>
                    <a:lnTo>
                      <a:pt x="103" y="13"/>
                    </a:lnTo>
                    <a:lnTo>
                      <a:pt x="107" y="12"/>
                    </a:lnTo>
                    <a:lnTo>
                      <a:pt x="111" y="11"/>
                    </a:lnTo>
                    <a:lnTo>
                      <a:pt x="115" y="12"/>
                    </a:lnTo>
                    <a:lnTo>
                      <a:pt x="118" y="13"/>
                    </a:lnTo>
                    <a:lnTo>
                      <a:pt x="122" y="15"/>
                    </a:lnTo>
                    <a:lnTo>
                      <a:pt x="126" y="15"/>
                    </a:lnTo>
                    <a:lnTo>
                      <a:pt x="130" y="15"/>
                    </a:lnTo>
                    <a:lnTo>
                      <a:pt x="134" y="17"/>
                    </a:lnTo>
                    <a:lnTo>
                      <a:pt x="138" y="15"/>
                    </a:lnTo>
                    <a:lnTo>
                      <a:pt x="142" y="19"/>
                    </a:lnTo>
                    <a:lnTo>
                      <a:pt x="146" y="19"/>
                    </a:lnTo>
                    <a:lnTo>
                      <a:pt x="150" y="20"/>
                    </a:lnTo>
                    <a:lnTo>
                      <a:pt x="154" y="22"/>
                    </a:lnTo>
                    <a:lnTo>
                      <a:pt x="158" y="21"/>
                    </a:lnTo>
                    <a:lnTo>
                      <a:pt x="162" y="23"/>
                    </a:lnTo>
                    <a:lnTo>
                      <a:pt x="166" y="26"/>
                    </a:lnTo>
                    <a:lnTo>
                      <a:pt x="170" y="27"/>
                    </a:lnTo>
                    <a:lnTo>
                      <a:pt x="174" y="28"/>
                    </a:lnTo>
                    <a:lnTo>
                      <a:pt x="178" y="30"/>
                    </a:lnTo>
                    <a:lnTo>
                      <a:pt x="182" y="29"/>
                    </a:lnTo>
                    <a:lnTo>
                      <a:pt x="185" y="33"/>
                    </a:lnTo>
                    <a:lnTo>
                      <a:pt x="189" y="35"/>
                    </a:lnTo>
                    <a:lnTo>
                      <a:pt x="193" y="35"/>
                    </a:lnTo>
                    <a:lnTo>
                      <a:pt x="197" y="36"/>
                    </a:lnTo>
                    <a:lnTo>
                      <a:pt x="201" y="38"/>
                    </a:lnTo>
                    <a:lnTo>
                      <a:pt x="205" y="40"/>
                    </a:lnTo>
                    <a:lnTo>
                      <a:pt x="209" y="43"/>
                    </a:lnTo>
                    <a:lnTo>
                      <a:pt x="213" y="43"/>
                    </a:lnTo>
                    <a:lnTo>
                      <a:pt x="217" y="46"/>
                    </a:lnTo>
                    <a:lnTo>
                      <a:pt x="221" y="48"/>
                    </a:lnTo>
                    <a:lnTo>
                      <a:pt x="225" y="48"/>
                    </a:lnTo>
                    <a:lnTo>
                      <a:pt x="229" y="53"/>
                    </a:lnTo>
                    <a:lnTo>
                      <a:pt x="233" y="55"/>
                    </a:lnTo>
                    <a:lnTo>
                      <a:pt x="237" y="57"/>
                    </a:lnTo>
                    <a:lnTo>
                      <a:pt x="241" y="59"/>
                    </a:lnTo>
                    <a:lnTo>
                      <a:pt x="245" y="60"/>
                    </a:lnTo>
                    <a:lnTo>
                      <a:pt x="249" y="63"/>
                    </a:lnTo>
                    <a:lnTo>
                      <a:pt x="252" y="67"/>
                    </a:lnTo>
                    <a:lnTo>
                      <a:pt x="256" y="68"/>
                    </a:lnTo>
                    <a:lnTo>
                      <a:pt x="260" y="69"/>
                    </a:lnTo>
                    <a:lnTo>
                      <a:pt x="264" y="75"/>
                    </a:lnTo>
                    <a:lnTo>
                      <a:pt x="268" y="77"/>
                    </a:lnTo>
                    <a:lnTo>
                      <a:pt x="272" y="79"/>
                    </a:lnTo>
                    <a:lnTo>
                      <a:pt x="276" y="80"/>
                    </a:lnTo>
                    <a:lnTo>
                      <a:pt x="280" y="87"/>
                    </a:lnTo>
                    <a:lnTo>
                      <a:pt x="284" y="87"/>
                    </a:lnTo>
                    <a:lnTo>
                      <a:pt x="288" y="93"/>
                    </a:lnTo>
                    <a:lnTo>
                      <a:pt x="292" y="93"/>
                    </a:lnTo>
                    <a:lnTo>
                      <a:pt x="296" y="97"/>
                    </a:lnTo>
                    <a:lnTo>
                      <a:pt x="300" y="99"/>
                    </a:lnTo>
                    <a:lnTo>
                      <a:pt x="304" y="104"/>
                    </a:lnTo>
                    <a:lnTo>
                      <a:pt x="308" y="107"/>
                    </a:lnTo>
                    <a:lnTo>
                      <a:pt x="312" y="108"/>
                    </a:lnTo>
                    <a:lnTo>
                      <a:pt x="316" y="113"/>
                    </a:lnTo>
                    <a:lnTo>
                      <a:pt x="320" y="117"/>
                    </a:lnTo>
                    <a:lnTo>
                      <a:pt x="323" y="119"/>
                    </a:lnTo>
                    <a:lnTo>
                      <a:pt x="327" y="124"/>
                    </a:lnTo>
                    <a:lnTo>
                      <a:pt x="331" y="128"/>
                    </a:lnTo>
                    <a:lnTo>
                      <a:pt x="335" y="130"/>
                    </a:lnTo>
                    <a:lnTo>
                      <a:pt x="339" y="135"/>
                    </a:lnTo>
                    <a:lnTo>
                      <a:pt x="343" y="139"/>
                    </a:lnTo>
                    <a:lnTo>
                      <a:pt x="347" y="143"/>
                    </a:lnTo>
                    <a:lnTo>
                      <a:pt x="351" y="146"/>
                    </a:lnTo>
                    <a:lnTo>
                      <a:pt x="355" y="150"/>
                    </a:lnTo>
                    <a:lnTo>
                      <a:pt x="359" y="154"/>
                    </a:lnTo>
                    <a:lnTo>
                      <a:pt x="363" y="159"/>
                    </a:lnTo>
                    <a:lnTo>
                      <a:pt x="367" y="161"/>
                    </a:lnTo>
                    <a:lnTo>
                      <a:pt x="371" y="166"/>
                    </a:lnTo>
                    <a:lnTo>
                      <a:pt x="375" y="170"/>
                    </a:lnTo>
                    <a:lnTo>
                      <a:pt x="379" y="173"/>
                    </a:lnTo>
                    <a:lnTo>
                      <a:pt x="383" y="179"/>
                    </a:lnTo>
                    <a:lnTo>
                      <a:pt x="387" y="183"/>
                    </a:lnTo>
                    <a:lnTo>
                      <a:pt x="390" y="189"/>
                    </a:lnTo>
                    <a:lnTo>
                      <a:pt x="394" y="194"/>
                    </a:lnTo>
                    <a:lnTo>
                      <a:pt x="398" y="199"/>
                    </a:lnTo>
                    <a:lnTo>
                      <a:pt x="402" y="202"/>
                    </a:lnTo>
                    <a:lnTo>
                      <a:pt x="406" y="208"/>
                    </a:lnTo>
                    <a:lnTo>
                      <a:pt x="410" y="212"/>
                    </a:lnTo>
                    <a:lnTo>
                      <a:pt x="414" y="218"/>
                    </a:lnTo>
                    <a:lnTo>
                      <a:pt x="418" y="221"/>
                    </a:lnTo>
                    <a:lnTo>
                      <a:pt x="422" y="228"/>
                    </a:lnTo>
                    <a:lnTo>
                      <a:pt x="426" y="232"/>
                    </a:lnTo>
                    <a:lnTo>
                      <a:pt x="430" y="237"/>
                    </a:lnTo>
                    <a:lnTo>
                      <a:pt x="434" y="243"/>
                    </a:lnTo>
                    <a:lnTo>
                      <a:pt x="438" y="249"/>
                    </a:lnTo>
                    <a:lnTo>
                      <a:pt x="442" y="254"/>
                    </a:lnTo>
                    <a:lnTo>
                      <a:pt x="446" y="261"/>
                    </a:lnTo>
                    <a:lnTo>
                      <a:pt x="450" y="266"/>
                    </a:lnTo>
                    <a:lnTo>
                      <a:pt x="454" y="269"/>
                    </a:lnTo>
                    <a:lnTo>
                      <a:pt x="457" y="276"/>
                    </a:lnTo>
                    <a:lnTo>
                      <a:pt x="461" y="281"/>
                    </a:lnTo>
                    <a:lnTo>
                      <a:pt x="465" y="288"/>
                    </a:lnTo>
                    <a:lnTo>
                      <a:pt x="469" y="296"/>
                    </a:lnTo>
                    <a:lnTo>
                      <a:pt x="473" y="299"/>
                    </a:lnTo>
                    <a:lnTo>
                      <a:pt x="477" y="307"/>
                    </a:lnTo>
                    <a:lnTo>
                      <a:pt x="481" y="312"/>
                    </a:lnTo>
                    <a:lnTo>
                      <a:pt x="485" y="320"/>
                    </a:lnTo>
                    <a:lnTo>
                      <a:pt x="489" y="324"/>
                    </a:lnTo>
                    <a:lnTo>
                      <a:pt x="493" y="333"/>
                    </a:lnTo>
                    <a:lnTo>
                      <a:pt x="497" y="337"/>
                    </a:lnTo>
                    <a:lnTo>
                      <a:pt x="501" y="345"/>
                    </a:lnTo>
                    <a:lnTo>
                      <a:pt x="505" y="352"/>
                    </a:lnTo>
                    <a:lnTo>
                      <a:pt x="509" y="360"/>
                    </a:lnTo>
                    <a:lnTo>
                      <a:pt x="513" y="363"/>
                    </a:lnTo>
                    <a:lnTo>
                      <a:pt x="517" y="372"/>
                    </a:lnTo>
                    <a:lnTo>
                      <a:pt x="521" y="378"/>
                    </a:lnTo>
                    <a:lnTo>
                      <a:pt x="525" y="384"/>
                    </a:lnTo>
                    <a:lnTo>
                      <a:pt x="528" y="392"/>
                    </a:lnTo>
                    <a:lnTo>
                      <a:pt x="532" y="399"/>
                    </a:lnTo>
                    <a:lnTo>
                      <a:pt x="536" y="405"/>
                    </a:lnTo>
                    <a:lnTo>
                      <a:pt x="540" y="414"/>
                    </a:lnTo>
                    <a:lnTo>
                      <a:pt x="544" y="420"/>
                    </a:lnTo>
                    <a:lnTo>
                      <a:pt x="548" y="429"/>
                    </a:lnTo>
                    <a:lnTo>
                      <a:pt x="552" y="436"/>
                    </a:lnTo>
                    <a:lnTo>
                      <a:pt x="556" y="443"/>
                    </a:lnTo>
                    <a:lnTo>
                      <a:pt x="560" y="448"/>
                    </a:lnTo>
                    <a:lnTo>
                      <a:pt x="564" y="456"/>
                    </a:lnTo>
                    <a:lnTo>
                      <a:pt x="568" y="462"/>
                    </a:lnTo>
                    <a:lnTo>
                      <a:pt x="572" y="471"/>
                    </a:lnTo>
                    <a:lnTo>
                      <a:pt x="576" y="478"/>
                    </a:lnTo>
                    <a:lnTo>
                      <a:pt x="580" y="487"/>
                    </a:lnTo>
                    <a:lnTo>
                      <a:pt x="584" y="493"/>
                    </a:lnTo>
                    <a:lnTo>
                      <a:pt x="588" y="504"/>
                    </a:lnTo>
                    <a:lnTo>
                      <a:pt x="592" y="507"/>
                    </a:lnTo>
                    <a:lnTo>
                      <a:pt x="595" y="515"/>
                    </a:lnTo>
                    <a:lnTo>
                      <a:pt x="599" y="524"/>
                    </a:lnTo>
                    <a:lnTo>
                      <a:pt x="603" y="530"/>
                    </a:lnTo>
                    <a:lnTo>
                      <a:pt x="607" y="539"/>
                    </a:lnTo>
                    <a:lnTo>
                      <a:pt x="611" y="547"/>
                    </a:lnTo>
                    <a:lnTo>
                      <a:pt x="615" y="556"/>
                    </a:lnTo>
                    <a:lnTo>
                      <a:pt x="619" y="563"/>
                    </a:lnTo>
                    <a:lnTo>
                      <a:pt x="623" y="571"/>
                    </a:lnTo>
                    <a:lnTo>
                      <a:pt x="627" y="578"/>
                    </a:lnTo>
                    <a:lnTo>
                      <a:pt x="631" y="587"/>
                    </a:lnTo>
                    <a:lnTo>
                      <a:pt x="635" y="595"/>
                    </a:lnTo>
                    <a:lnTo>
                      <a:pt x="639" y="602"/>
                    </a:lnTo>
                    <a:lnTo>
                      <a:pt x="643" y="611"/>
                    </a:lnTo>
                    <a:lnTo>
                      <a:pt x="647" y="622"/>
                    </a:lnTo>
                    <a:lnTo>
                      <a:pt x="651" y="629"/>
                    </a:lnTo>
                    <a:lnTo>
                      <a:pt x="655" y="639"/>
                    </a:lnTo>
                    <a:lnTo>
                      <a:pt x="659" y="645"/>
                    </a:lnTo>
                    <a:lnTo>
                      <a:pt x="663" y="652"/>
                    </a:lnTo>
                    <a:lnTo>
                      <a:pt x="666" y="662"/>
                    </a:lnTo>
                    <a:lnTo>
                      <a:pt x="670" y="669"/>
                    </a:lnTo>
                    <a:lnTo>
                      <a:pt x="674" y="678"/>
                    </a:lnTo>
                    <a:lnTo>
                      <a:pt x="678" y="687"/>
                    </a:lnTo>
                    <a:lnTo>
                      <a:pt x="682" y="695"/>
                    </a:lnTo>
                    <a:lnTo>
                      <a:pt x="686" y="705"/>
                    </a:lnTo>
                    <a:lnTo>
                      <a:pt x="690" y="714"/>
                    </a:lnTo>
                    <a:lnTo>
                      <a:pt x="694" y="722"/>
                    </a:lnTo>
                    <a:lnTo>
                      <a:pt x="698" y="729"/>
                    </a:lnTo>
                    <a:lnTo>
                      <a:pt x="702" y="740"/>
                    </a:lnTo>
                    <a:lnTo>
                      <a:pt x="706" y="750"/>
                    </a:lnTo>
                    <a:lnTo>
                      <a:pt x="710" y="757"/>
                    </a:lnTo>
                    <a:lnTo>
                      <a:pt x="714" y="764"/>
                    </a:lnTo>
                    <a:lnTo>
                      <a:pt x="718" y="773"/>
                    </a:lnTo>
                    <a:lnTo>
                      <a:pt x="722" y="783"/>
                    </a:lnTo>
                    <a:lnTo>
                      <a:pt x="726" y="790"/>
                    </a:lnTo>
                    <a:lnTo>
                      <a:pt x="730" y="801"/>
                    </a:lnTo>
                    <a:lnTo>
                      <a:pt x="733" y="808"/>
                    </a:lnTo>
                    <a:lnTo>
                      <a:pt x="737" y="817"/>
                    </a:lnTo>
                    <a:lnTo>
                      <a:pt x="741" y="826"/>
                    </a:lnTo>
                    <a:lnTo>
                      <a:pt x="745" y="835"/>
                    </a:lnTo>
                    <a:lnTo>
                      <a:pt x="749" y="844"/>
                    </a:lnTo>
                    <a:lnTo>
                      <a:pt x="753" y="853"/>
                    </a:lnTo>
                    <a:lnTo>
                      <a:pt x="757" y="862"/>
                    </a:lnTo>
                    <a:lnTo>
                      <a:pt x="761" y="872"/>
                    </a:lnTo>
                    <a:lnTo>
                      <a:pt x="765" y="879"/>
                    </a:lnTo>
                    <a:lnTo>
                      <a:pt x="769" y="889"/>
                    </a:lnTo>
                    <a:lnTo>
                      <a:pt x="773" y="899"/>
                    </a:lnTo>
                    <a:lnTo>
                      <a:pt x="777" y="905"/>
                    </a:lnTo>
                    <a:lnTo>
                      <a:pt x="781" y="914"/>
                    </a:lnTo>
                    <a:lnTo>
                      <a:pt x="785" y="925"/>
                    </a:lnTo>
                    <a:lnTo>
                      <a:pt x="789" y="933"/>
                    </a:lnTo>
                    <a:lnTo>
                      <a:pt x="793" y="944"/>
                    </a:lnTo>
                    <a:lnTo>
                      <a:pt x="797" y="951"/>
                    </a:lnTo>
                    <a:lnTo>
                      <a:pt x="800" y="961"/>
                    </a:lnTo>
                    <a:lnTo>
                      <a:pt x="804" y="970"/>
                    </a:lnTo>
                    <a:lnTo>
                      <a:pt x="808" y="978"/>
                    </a:lnTo>
                    <a:lnTo>
                      <a:pt x="812" y="987"/>
                    </a:lnTo>
                    <a:lnTo>
                      <a:pt x="816" y="997"/>
                    </a:lnTo>
                    <a:lnTo>
                      <a:pt x="820" y="1005"/>
                    </a:lnTo>
                    <a:lnTo>
                      <a:pt x="824" y="1014"/>
                    </a:lnTo>
                    <a:lnTo>
                      <a:pt x="828" y="1022"/>
                    </a:lnTo>
                    <a:lnTo>
                      <a:pt x="832" y="1032"/>
                    </a:lnTo>
                    <a:lnTo>
                      <a:pt x="836" y="1040"/>
                    </a:lnTo>
                    <a:lnTo>
                      <a:pt x="840" y="1051"/>
                    </a:lnTo>
                    <a:lnTo>
                      <a:pt x="844" y="1058"/>
                    </a:lnTo>
                    <a:lnTo>
                      <a:pt x="848" y="1069"/>
                    </a:lnTo>
                    <a:lnTo>
                      <a:pt x="852" y="1077"/>
                    </a:lnTo>
                    <a:lnTo>
                      <a:pt x="856" y="1084"/>
                    </a:lnTo>
                    <a:lnTo>
                      <a:pt x="860" y="1094"/>
                    </a:lnTo>
                    <a:lnTo>
                      <a:pt x="864" y="1105"/>
                    </a:lnTo>
                    <a:lnTo>
                      <a:pt x="868" y="1113"/>
                    </a:lnTo>
                    <a:lnTo>
                      <a:pt x="871" y="1122"/>
                    </a:lnTo>
                    <a:lnTo>
                      <a:pt x="875" y="1129"/>
                    </a:lnTo>
                    <a:lnTo>
                      <a:pt x="879" y="1140"/>
                    </a:lnTo>
                    <a:lnTo>
                      <a:pt x="883" y="1150"/>
                    </a:lnTo>
                    <a:lnTo>
                      <a:pt x="887" y="1159"/>
                    </a:lnTo>
                    <a:lnTo>
                      <a:pt x="891" y="1166"/>
                    </a:lnTo>
                    <a:lnTo>
                      <a:pt x="895" y="1177"/>
                    </a:lnTo>
                    <a:lnTo>
                      <a:pt x="899" y="1184"/>
                    </a:lnTo>
                    <a:lnTo>
                      <a:pt x="903" y="1191"/>
                    </a:lnTo>
                    <a:lnTo>
                      <a:pt x="907" y="1200"/>
                    </a:lnTo>
                    <a:lnTo>
                      <a:pt x="911" y="1208"/>
                    </a:lnTo>
                    <a:lnTo>
                      <a:pt x="915" y="1218"/>
                    </a:lnTo>
                    <a:lnTo>
                      <a:pt x="919" y="1226"/>
                    </a:lnTo>
                    <a:lnTo>
                      <a:pt x="923" y="1236"/>
                    </a:lnTo>
                    <a:lnTo>
                      <a:pt x="927" y="1242"/>
                    </a:lnTo>
                    <a:lnTo>
                      <a:pt x="931" y="1251"/>
                    </a:lnTo>
                    <a:lnTo>
                      <a:pt x="935" y="1260"/>
                    </a:lnTo>
                    <a:lnTo>
                      <a:pt x="938" y="1269"/>
                    </a:lnTo>
                    <a:lnTo>
                      <a:pt x="942" y="1279"/>
                    </a:lnTo>
                    <a:lnTo>
                      <a:pt x="946" y="1285"/>
                    </a:lnTo>
                    <a:lnTo>
                      <a:pt x="950" y="1293"/>
                    </a:lnTo>
                    <a:lnTo>
                      <a:pt x="954" y="1302"/>
                    </a:lnTo>
                    <a:lnTo>
                      <a:pt x="958" y="1310"/>
                    </a:lnTo>
                    <a:lnTo>
                      <a:pt x="962" y="1319"/>
                    </a:lnTo>
                    <a:lnTo>
                      <a:pt x="966" y="1327"/>
                    </a:lnTo>
                    <a:lnTo>
                      <a:pt x="970" y="1335"/>
                    </a:lnTo>
                    <a:lnTo>
                      <a:pt x="974" y="1344"/>
                    </a:lnTo>
                    <a:lnTo>
                      <a:pt x="978" y="1352"/>
                    </a:lnTo>
                    <a:lnTo>
                      <a:pt x="982" y="1361"/>
                    </a:lnTo>
                    <a:lnTo>
                      <a:pt x="986" y="1368"/>
                    </a:lnTo>
                    <a:lnTo>
                      <a:pt x="990" y="1375"/>
                    </a:lnTo>
                    <a:lnTo>
                      <a:pt x="994" y="1383"/>
                    </a:lnTo>
                    <a:lnTo>
                      <a:pt x="998" y="1392"/>
                    </a:lnTo>
                    <a:lnTo>
                      <a:pt x="1002" y="1399"/>
                    </a:lnTo>
                    <a:lnTo>
                      <a:pt x="1005" y="1407"/>
                    </a:lnTo>
                    <a:lnTo>
                      <a:pt x="1009" y="1415"/>
                    </a:lnTo>
                    <a:lnTo>
                      <a:pt x="1013" y="1423"/>
                    </a:lnTo>
                    <a:lnTo>
                      <a:pt x="1017" y="1432"/>
                    </a:lnTo>
                    <a:lnTo>
                      <a:pt x="1021" y="1439"/>
                    </a:lnTo>
                    <a:lnTo>
                      <a:pt x="1025" y="1449"/>
                    </a:lnTo>
                    <a:lnTo>
                      <a:pt x="1029" y="1453"/>
                    </a:lnTo>
                    <a:lnTo>
                      <a:pt x="1033" y="1461"/>
                    </a:lnTo>
                    <a:lnTo>
                      <a:pt x="1037" y="1466"/>
                    </a:lnTo>
                    <a:lnTo>
                      <a:pt x="1041" y="1476"/>
                    </a:lnTo>
                    <a:lnTo>
                      <a:pt x="1045" y="1485"/>
                    </a:lnTo>
                    <a:lnTo>
                      <a:pt x="1049" y="1493"/>
                    </a:lnTo>
                    <a:lnTo>
                      <a:pt x="1053" y="1499"/>
                    </a:lnTo>
                    <a:lnTo>
                      <a:pt x="1057" y="1505"/>
                    </a:lnTo>
                    <a:lnTo>
                      <a:pt x="1061" y="1513"/>
                    </a:lnTo>
                    <a:lnTo>
                      <a:pt x="1065" y="1522"/>
                    </a:lnTo>
                    <a:lnTo>
                      <a:pt x="1069" y="1526"/>
                    </a:lnTo>
                    <a:lnTo>
                      <a:pt x="1073" y="1536"/>
                    </a:lnTo>
                    <a:lnTo>
                      <a:pt x="1076" y="1542"/>
                    </a:lnTo>
                    <a:lnTo>
                      <a:pt x="1080" y="1550"/>
                    </a:lnTo>
                    <a:lnTo>
                      <a:pt x="1084" y="1556"/>
                    </a:lnTo>
                    <a:lnTo>
                      <a:pt x="1088" y="1563"/>
                    </a:lnTo>
                    <a:lnTo>
                      <a:pt x="1092" y="1570"/>
                    </a:lnTo>
                    <a:lnTo>
                      <a:pt x="1096" y="1575"/>
                    </a:lnTo>
                    <a:lnTo>
                      <a:pt x="1100" y="1584"/>
                    </a:lnTo>
                    <a:lnTo>
                      <a:pt x="1104" y="1590"/>
                    </a:lnTo>
                    <a:lnTo>
                      <a:pt x="1108" y="1595"/>
                    </a:lnTo>
                    <a:lnTo>
                      <a:pt x="1112" y="1602"/>
                    </a:lnTo>
                    <a:lnTo>
                      <a:pt x="1116" y="1610"/>
                    </a:lnTo>
                    <a:lnTo>
                      <a:pt x="1120" y="1616"/>
                    </a:lnTo>
                    <a:lnTo>
                      <a:pt x="1124" y="1619"/>
                    </a:lnTo>
                    <a:lnTo>
                      <a:pt x="1128" y="1630"/>
                    </a:lnTo>
                    <a:lnTo>
                      <a:pt x="1132" y="1634"/>
                    </a:lnTo>
                    <a:lnTo>
                      <a:pt x="1136" y="1641"/>
                    </a:lnTo>
                    <a:lnTo>
                      <a:pt x="1140" y="1647"/>
                    </a:lnTo>
                    <a:lnTo>
                      <a:pt x="1143" y="1651"/>
                    </a:lnTo>
                    <a:lnTo>
                      <a:pt x="1147" y="1658"/>
                    </a:lnTo>
                    <a:lnTo>
                      <a:pt x="1151" y="1665"/>
                    </a:lnTo>
                    <a:lnTo>
                      <a:pt x="1155" y="1670"/>
                    </a:lnTo>
                    <a:lnTo>
                      <a:pt x="1159" y="1676"/>
                    </a:lnTo>
                    <a:lnTo>
                      <a:pt x="1163" y="1681"/>
                    </a:lnTo>
                    <a:lnTo>
                      <a:pt x="1167" y="1689"/>
                    </a:lnTo>
                    <a:lnTo>
                      <a:pt x="1171" y="1692"/>
                    </a:lnTo>
                    <a:lnTo>
                      <a:pt x="1175" y="1698"/>
                    </a:lnTo>
                    <a:lnTo>
                      <a:pt x="1179" y="1704"/>
                    </a:lnTo>
                    <a:lnTo>
                      <a:pt x="1183" y="1708"/>
                    </a:lnTo>
                    <a:lnTo>
                      <a:pt x="1187" y="1714"/>
                    </a:lnTo>
                    <a:lnTo>
                      <a:pt x="1191" y="1719"/>
                    </a:lnTo>
                    <a:lnTo>
                      <a:pt x="1195" y="1725"/>
                    </a:lnTo>
                    <a:lnTo>
                      <a:pt x="1199" y="1731"/>
                    </a:lnTo>
                    <a:lnTo>
                      <a:pt x="1203" y="1736"/>
                    </a:lnTo>
                    <a:lnTo>
                      <a:pt x="1207" y="1740"/>
                    </a:lnTo>
                    <a:lnTo>
                      <a:pt x="1211" y="1745"/>
                    </a:lnTo>
                    <a:lnTo>
                      <a:pt x="1214" y="1751"/>
                    </a:lnTo>
                    <a:lnTo>
                      <a:pt x="1218" y="1756"/>
                    </a:lnTo>
                    <a:lnTo>
                      <a:pt x="1222" y="1761"/>
                    </a:lnTo>
                    <a:lnTo>
                      <a:pt x="1226" y="1765"/>
                    </a:lnTo>
                    <a:lnTo>
                      <a:pt x="1230" y="1769"/>
                    </a:lnTo>
                    <a:lnTo>
                      <a:pt x="1234" y="1774"/>
                    </a:lnTo>
                    <a:lnTo>
                      <a:pt x="1238" y="1779"/>
                    </a:lnTo>
                    <a:lnTo>
                      <a:pt x="1242" y="1784"/>
                    </a:lnTo>
                    <a:lnTo>
                      <a:pt x="1246" y="1787"/>
                    </a:lnTo>
                    <a:lnTo>
                      <a:pt x="1250" y="1791"/>
                    </a:lnTo>
                    <a:lnTo>
                      <a:pt x="1254" y="1796"/>
                    </a:lnTo>
                    <a:lnTo>
                      <a:pt x="1258" y="1798"/>
                    </a:lnTo>
                    <a:lnTo>
                      <a:pt x="1262" y="1803"/>
                    </a:lnTo>
                    <a:lnTo>
                      <a:pt x="1266" y="1809"/>
                    </a:lnTo>
                    <a:lnTo>
                      <a:pt x="1270" y="1812"/>
                    </a:lnTo>
                    <a:lnTo>
                      <a:pt x="1274" y="1817"/>
                    </a:lnTo>
                    <a:lnTo>
                      <a:pt x="1278" y="1819"/>
                    </a:lnTo>
                    <a:lnTo>
                      <a:pt x="1281" y="1823"/>
                    </a:lnTo>
                    <a:lnTo>
                      <a:pt x="1285" y="1826"/>
                    </a:lnTo>
                    <a:lnTo>
                      <a:pt x="1289" y="1829"/>
                    </a:lnTo>
                    <a:lnTo>
                      <a:pt x="1293" y="1833"/>
                    </a:lnTo>
                    <a:lnTo>
                      <a:pt x="1297" y="1837"/>
                    </a:lnTo>
                    <a:lnTo>
                      <a:pt x="1301" y="1842"/>
                    </a:lnTo>
                    <a:lnTo>
                      <a:pt x="1305" y="1843"/>
                    </a:lnTo>
                    <a:lnTo>
                      <a:pt x="1309" y="1847"/>
                    </a:lnTo>
                    <a:lnTo>
                      <a:pt x="1313" y="1851"/>
                    </a:lnTo>
                    <a:lnTo>
                      <a:pt x="1317" y="1852"/>
                    </a:lnTo>
                    <a:lnTo>
                      <a:pt x="1321" y="1855"/>
                    </a:lnTo>
                    <a:lnTo>
                      <a:pt x="1325" y="1858"/>
                    </a:lnTo>
                    <a:lnTo>
                      <a:pt x="1329" y="1864"/>
                    </a:lnTo>
                    <a:lnTo>
                      <a:pt x="1333" y="1866"/>
                    </a:lnTo>
                    <a:lnTo>
                      <a:pt x="1337" y="1866"/>
                    </a:lnTo>
                    <a:lnTo>
                      <a:pt x="1341" y="1872"/>
                    </a:lnTo>
                    <a:lnTo>
                      <a:pt x="1345" y="1873"/>
                    </a:lnTo>
                    <a:lnTo>
                      <a:pt x="1348" y="1875"/>
                    </a:lnTo>
                    <a:lnTo>
                      <a:pt x="1352" y="1877"/>
                    </a:lnTo>
                    <a:lnTo>
                      <a:pt x="1356" y="1882"/>
                    </a:lnTo>
                    <a:lnTo>
                      <a:pt x="1360" y="1882"/>
                    </a:lnTo>
                    <a:lnTo>
                      <a:pt x="1364" y="1885"/>
                    </a:lnTo>
                    <a:lnTo>
                      <a:pt x="1368" y="1887"/>
                    </a:lnTo>
                    <a:lnTo>
                      <a:pt x="1372" y="1889"/>
                    </a:lnTo>
                    <a:lnTo>
                      <a:pt x="1376" y="1891"/>
                    </a:lnTo>
                    <a:lnTo>
                      <a:pt x="1380" y="1895"/>
                    </a:lnTo>
                    <a:lnTo>
                      <a:pt x="1384" y="1896"/>
                    </a:lnTo>
                    <a:lnTo>
                      <a:pt x="1388" y="1896"/>
                    </a:lnTo>
                    <a:lnTo>
                      <a:pt x="1392" y="1897"/>
                    </a:lnTo>
                    <a:lnTo>
                      <a:pt x="1396" y="1900"/>
                    </a:lnTo>
                    <a:lnTo>
                      <a:pt x="1400" y="1902"/>
                    </a:lnTo>
                    <a:lnTo>
                      <a:pt x="1404" y="1905"/>
                    </a:lnTo>
                    <a:lnTo>
                      <a:pt x="1408" y="1904"/>
                    </a:lnTo>
                    <a:lnTo>
                      <a:pt x="1412" y="1906"/>
                    </a:lnTo>
                    <a:lnTo>
                      <a:pt x="1416" y="1908"/>
                    </a:lnTo>
                    <a:lnTo>
                      <a:pt x="1419" y="1909"/>
                    </a:lnTo>
                    <a:lnTo>
                      <a:pt x="1423" y="1908"/>
                    </a:lnTo>
                    <a:lnTo>
                      <a:pt x="1427" y="1910"/>
                    </a:lnTo>
                    <a:lnTo>
                      <a:pt x="1431" y="1914"/>
                    </a:lnTo>
                    <a:lnTo>
                      <a:pt x="1435" y="1913"/>
                    </a:lnTo>
                    <a:lnTo>
                      <a:pt x="1439" y="1914"/>
                    </a:lnTo>
                    <a:lnTo>
                      <a:pt x="1443" y="1916"/>
                    </a:lnTo>
                    <a:lnTo>
                      <a:pt x="1447" y="1915"/>
                    </a:lnTo>
                    <a:lnTo>
                      <a:pt x="1451" y="1916"/>
                    </a:lnTo>
                    <a:lnTo>
                      <a:pt x="1455" y="1917"/>
                    </a:lnTo>
                    <a:lnTo>
                      <a:pt x="1459" y="1916"/>
                    </a:lnTo>
                    <a:lnTo>
                      <a:pt x="1463" y="1918"/>
                    </a:lnTo>
                    <a:lnTo>
                      <a:pt x="1467" y="1917"/>
                    </a:lnTo>
                    <a:lnTo>
                      <a:pt x="1471" y="1917"/>
                    </a:lnTo>
                    <a:lnTo>
                      <a:pt x="1475" y="1919"/>
                    </a:lnTo>
                    <a:lnTo>
                      <a:pt x="1479" y="1918"/>
                    </a:lnTo>
                    <a:lnTo>
                      <a:pt x="1483" y="1919"/>
                    </a:lnTo>
                    <a:lnTo>
                      <a:pt x="1486" y="1917"/>
                    </a:lnTo>
                    <a:lnTo>
                      <a:pt x="1490" y="1919"/>
                    </a:lnTo>
                    <a:lnTo>
                      <a:pt x="1494" y="1919"/>
                    </a:lnTo>
                    <a:lnTo>
                      <a:pt x="1498" y="1920"/>
                    </a:lnTo>
                    <a:lnTo>
                      <a:pt x="1502" y="1917"/>
                    </a:lnTo>
                    <a:lnTo>
                      <a:pt x="1506" y="1919"/>
                    </a:lnTo>
                    <a:lnTo>
                      <a:pt x="1510" y="1917"/>
                    </a:lnTo>
                    <a:lnTo>
                      <a:pt x="1514" y="1916"/>
                    </a:lnTo>
                    <a:lnTo>
                      <a:pt x="1518" y="1917"/>
                    </a:lnTo>
                    <a:lnTo>
                      <a:pt x="1522" y="1915"/>
                    </a:lnTo>
                    <a:lnTo>
                      <a:pt x="1526" y="1914"/>
                    </a:lnTo>
                    <a:lnTo>
                      <a:pt x="1530" y="1916"/>
                    </a:lnTo>
                    <a:lnTo>
                      <a:pt x="1534" y="1915"/>
                    </a:lnTo>
                    <a:lnTo>
                      <a:pt x="1538" y="1915"/>
                    </a:lnTo>
                    <a:lnTo>
                      <a:pt x="1542" y="1912"/>
                    </a:lnTo>
                    <a:lnTo>
                      <a:pt x="1546" y="1911"/>
                    </a:lnTo>
                    <a:lnTo>
                      <a:pt x="1550" y="1911"/>
                    </a:lnTo>
                    <a:lnTo>
                      <a:pt x="1553" y="1911"/>
                    </a:lnTo>
                    <a:lnTo>
                      <a:pt x="1557" y="1907"/>
                    </a:lnTo>
                    <a:lnTo>
                      <a:pt x="1561" y="1906"/>
                    </a:lnTo>
                    <a:lnTo>
                      <a:pt x="1565" y="1907"/>
                    </a:lnTo>
                    <a:lnTo>
                      <a:pt x="1569" y="1903"/>
                    </a:lnTo>
                    <a:lnTo>
                      <a:pt x="1573" y="1902"/>
                    </a:lnTo>
                    <a:lnTo>
                      <a:pt x="1577" y="1902"/>
                    </a:lnTo>
                    <a:lnTo>
                      <a:pt x="1581" y="1900"/>
                    </a:lnTo>
                    <a:lnTo>
                      <a:pt x="1585" y="1899"/>
                    </a:lnTo>
                    <a:lnTo>
                      <a:pt x="1589" y="1896"/>
                    </a:lnTo>
                    <a:lnTo>
                      <a:pt x="1593" y="1895"/>
                    </a:lnTo>
                    <a:lnTo>
                      <a:pt x="1597" y="1893"/>
                    </a:lnTo>
                    <a:lnTo>
                      <a:pt x="1601" y="1891"/>
                    </a:lnTo>
                    <a:lnTo>
                      <a:pt x="1605" y="1890"/>
                    </a:lnTo>
                    <a:lnTo>
                      <a:pt x="1609" y="1886"/>
                    </a:lnTo>
                    <a:lnTo>
                      <a:pt x="1613" y="1886"/>
                    </a:lnTo>
                    <a:lnTo>
                      <a:pt x="1617" y="1885"/>
                    </a:lnTo>
                    <a:lnTo>
                      <a:pt x="1621" y="1883"/>
                    </a:lnTo>
                    <a:lnTo>
                      <a:pt x="1624" y="1879"/>
                    </a:lnTo>
                    <a:lnTo>
                      <a:pt x="1628" y="1879"/>
                    </a:lnTo>
                    <a:lnTo>
                      <a:pt x="1632" y="1877"/>
                    </a:lnTo>
                    <a:lnTo>
                      <a:pt x="1636" y="1872"/>
                    </a:lnTo>
                    <a:lnTo>
                      <a:pt x="1640" y="1871"/>
                    </a:lnTo>
                    <a:lnTo>
                      <a:pt x="1644" y="1869"/>
                    </a:lnTo>
                    <a:lnTo>
                      <a:pt x="1648" y="1869"/>
                    </a:lnTo>
                    <a:lnTo>
                      <a:pt x="1652" y="1863"/>
                    </a:lnTo>
                    <a:lnTo>
                      <a:pt x="1656" y="1860"/>
                    </a:lnTo>
                    <a:lnTo>
                      <a:pt x="1660" y="1857"/>
                    </a:lnTo>
                    <a:lnTo>
                      <a:pt x="1664" y="1857"/>
                    </a:lnTo>
                    <a:lnTo>
                      <a:pt x="1668" y="1853"/>
                    </a:lnTo>
                    <a:lnTo>
                      <a:pt x="1672" y="1850"/>
                    </a:lnTo>
                    <a:lnTo>
                      <a:pt x="1676" y="1847"/>
                    </a:lnTo>
                    <a:lnTo>
                      <a:pt x="1680" y="1844"/>
                    </a:lnTo>
                    <a:lnTo>
                      <a:pt x="1684" y="1842"/>
                    </a:lnTo>
                    <a:lnTo>
                      <a:pt x="1688" y="1838"/>
                    </a:lnTo>
                    <a:lnTo>
                      <a:pt x="1691" y="1836"/>
                    </a:lnTo>
                    <a:lnTo>
                      <a:pt x="1695" y="1831"/>
                    </a:lnTo>
                    <a:lnTo>
                      <a:pt x="1699" y="1830"/>
                    </a:lnTo>
                    <a:lnTo>
                      <a:pt x="1703" y="1827"/>
                    </a:lnTo>
                    <a:lnTo>
                      <a:pt x="1707" y="1821"/>
                    </a:lnTo>
                    <a:lnTo>
                      <a:pt x="1711" y="1819"/>
                    </a:lnTo>
                    <a:lnTo>
                      <a:pt x="1715" y="1815"/>
                    </a:lnTo>
                    <a:lnTo>
                      <a:pt x="1719" y="1811"/>
                    </a:lnTo>
                    <a:lnTo>
                      <a:pt x="1723" y="1809"/>
                    </a:lnTo>
                    <a:lnTo>
                      <a:pt x="1727" y="1806"/>
                    </a:lnTo>
                    <a:lnTo>
                      <a:pt x="1731" y="1802"/>
                    </a:lnTo>
                    <a:lnTo>
                      <a:pt x="1735" y="1798"/>
                    </a:lnTo>
                    <a:lnTo>
                      <a:pt x="1739" y="1795"/>
                    </a:lnTo>
                    <a:lnTo>
                      <a:pt x="1743" y="1791"/>
                    </a:lnTo>
                    <a:lnTo>
                      <a:pt x="1747" y="1787"/>
                    </a:lnTo>
                    <a:lnTo>
                      <a:pt x="1751" y="1785"/>
                    </a:lnTo>
                    <a:lnTo>
                      <a:pt x="1755" y="1781"/>
                    </a:lnTo>
                    <a:lnTo>
                      <a:pt x="1758" y="1778"/>
                    </a:lnTo>
                    <a:lnTo>
                      <a:pt x="1762" y="1774"/>
                    </a:lnTo>
                    <a:lnTo>
                      <a:pt x="1766" y="1767"/>
                    </a:lnTo>
                    <a:lnTo>
                      <a:pt x="1770" y="1764"/>
                    </a:lnTo>
                    <a:lnTo>
                      <a:pt x="1774" y="1762"/>
                    </a:lnTo>
                    <a:lnTo>
                      <a:pt x="1778" y="1756"/>
                    </a:lnTo>
                    <a:lnTo>
                      <a:pt x="1782" y="1752"/>
                    </a:lnTo>
                    <a:lnTo>
                      <a:pt x="1786" y="1747"/>
                    </a:lnTo>
                    <a:lnTo>
                      <a:pt x="1790" y="1744"/>
                    </a:lnTo>
                    <a:lnTo>
                      <a:pt x="1794" y="1740"/>
                    </a:lnTo>
                    <a:lnTo>
                      <a:pt x="1798" y="1736"/>
                    </a:lnTo>
                    <a:lnTo>
                      <a:pt x="1802" y="1731"/>
                    </a:lnTo>
                    <a:lnTo>
                      <a:pt x="1806" y="1729"/>
                    </a:lnTo>
                    <a:lnTo>
                      <a:pt x="1810" y="1722"/>
                    </a:lnTo>
                    <a:lnTo>
                      <a:pt x="1814" y="1718"/>
                    </a:lnTo>
                    <a:lnTo>
                      <a:pt x="1818" y="1714"/>
                    </a:lnTo>
                    <a:lnTo>
                      <a:pt x="1822" y="1710"/>
                    </a:lnTo>
                    <a:lnTo>
                      <a:pt x="1826" y="1705"/>
                    </a:lnTo>
                    <a:lnTo>
                      <a:pt x="1829" y="1702"/>
                    </a:lnTo>
                    <a:lnTo>
                      <a:pt x="1833" y="1694"/>
                    </a:lnTo>
                    <a:lnTo>
                      <a:pt x="1837" y="1690"/>
                    </a:lnTo>
                    <a:lnTo>
                      <a:pt x="1841" y="1687"/>
                    </a:lnTo>
                    <a:lnTo>
                      <a:pt x="1845" y="1680"/>
                    </a:lnTo>
                    <a:lnTo>
                      <a:pt x="1849" y="1678"/>
                    </a:lnTo>
                    <a:lnTo>
                      <a:pt x="1853" y="1672"/>
                    </a:lnTo>
                    <a:lnTo>
                      <a:pt x="1857" y="1667"/>
                    </a:lnTo>
                    <a:lnTo>
                      <a:pt x="1861" y="1660"/>
                    </a:lnTo>
                    <a:lnTo>
                      <a:pt x="1865" y="1658"/>
                    </a:lnTo>
                    <a:lnTo>
                      <a:pt x="1869" y="1652"/>
                    </a:lnTo>
                    <a:lnTo>
                      <a:pt x="1873" y="1646"/>
                    </a:lnTo>
                    <a:lnTo>
                      <a:pt x="1877" y="1641"/>
                    </a:lnTo>
                    <a:lnTo>
                      <a:pt x="1881" y="1639"/>
                    </a:lnTo>
                    <a:lnTo>
                      <a:pt x="1885" y="1631"/>
                    </a:lnTo>
                    <a:lnTo>
                      <a:pt x="1889" y="1629"/>
                    </a:lnTo>
                    <a:lnTo>
                      <a:pt x="1893" y="1624"/>
                    </a:lnTo>
                    <a:lnTo>
                      <a:pt x="1896" y="1618"/>
                    </a:lnTo>
                    <a:lnTo>
                      <a:pt x="1900" y="1614"/>
                    </a:lnTo>
                    <a:lnTo>
                      <a:pt x="1904" y="1609"/>
                    </a:lnTo>
                    <a:lnTo>
                      <a:pt x="1908" y="1601"/>
                    </a:lnTo>
                    <a:lnTo>
                      <a:pt x="1912" y="1598"/>
                    </a:lnTo>
                    <a:lnTo>
                      <a:pt x="1916" y="1592"/>
                    </a:lnTo>
                    <a:lnTo>
                      <a:pt x="1920" y="1587"/>
                    </a:lnTo>
                    <a:lnTo>
                      <a:pt x="1924" y="1582"/>
                    </a:lnTo>
                    <a:lnTo>
                      <a:pt x="1928" y="1576"/>
                    </a:lnTo>
                    <a:lnTo>
                      <a:pt x="1932" y="1572"/>
                    </a:lnTo>
                    <a:lnTo>
                      <a:pt x="1936" y="1565"/>
                    </a:lnTo>
                    <a:lnTo>
                      <a:pt x="1940" y="1561"/>
                    </a:lnTo>
                    <a:lnTo>
                      <a:pt x="1944" y="1556"/>
                    </a:lnTo>
                    <a:lnTo>
                      <a:pt x="1948" y="1551"/>
                    </a:lnTo>
                    <a:lnTo>
                      <a:pt x="1952" y="1544"/>
                    </a:lnTo>
                    <a:lnTo>
                      <a:pt x="1956" y="1539"/>
                    </a:lnTo>
                    <a:lnTo>
                      <a:pt x="1960" y="1534"/>
                    </a:lnTo>
                    <a:lnTo>
                      <a:pt x="1964" y="1528"/>
                    </a:lnTo>
                    <a:lnTo>
                      <a:pt x="1967" y="1522"/>
                    </a:lnTo>
                    <a:lnTo>
                      <a:pt x="1971" y="1518"/>
                    </a:lnTo>
                    <a:lnTo>
                      <a:pt x="1975" y="1511"/>
                    </a:lnTo>
                    <a:lnTo>
                      <a:pt x="1979" y="1508"/>
                    </a:lnTo>
                    <a:lnTo>
                      <a:pt x="1983" y="1499"/>
                    </a:lnTo>
                    <a:lnTo>
                      <a:pt x="1987" y="1495"/>
                    </a:lnTo>
                    <a:lnTo>
                      <a:pt x="1991" y="1490"/>
                    </a:lnTo>
                    <a:lnTo>
                      <a:pt x="1995" y="1485"/>
                    </a:lnTo>
                    <a:lnTo>
                      <a:pt x="1999" y="1477"/>
                    </a:lnTo>
                    <a:lnTo>
                      <a:pt x="2003" y="1472"/>
                    </a:lnTo>
                    <a:lnTo>
                      <a:pt x="2007" y="1468"/>
                    </a:lnTo>
                    <a:lnTo>
                      <a:pt x="2011" y="1461"/>
                    </a:lnTo>
                    <a:lnTo>
                      <a:pt x="2015" y="1454"/>
                    </a:lnTo>
                    <a:lnTo>
                      <a:pt x="2019" y="1448"/>
                    </a:lnTo>
                    <a:lnTo>
                      <a:pt x="2023" y="1444"/>
                    </a:lnTo>
                    <a:lnTo>
                      <a:pt x="2027" y="1437"/>
                    </a:lnTo>
                    <a:lnTo>
                      <a:pt x="2031" y="1430"/>
                    </a:lnTo>
                    <a:lnTo>
                      <a:pt x="2034" y="1426"/>
                    </a:lnTo>
                    <a:lnTo>
                      <a:pt x="2038" y="1420"/>
                    </a:lnTo>
                    <a:lnTo>
                      <a:pt x="2042" y="1414"/>
                    </a:lnTo>
                    <a:lnTo>
                      <a:pt x="2046" y="1407"/>
                    </a:lnTo>
                    <a:lnTo>
                      <a:pt x="2050" y="1401"/>
                    </a:lnTo>
                    <a:lnTo>
                      <a:pt x="2054" y="1397"/>
                    </a:lnTo>
                    <a:lnTo>
                      <a:pt x="2058" y="1391"/>
                    </a:lnTo>
                    <a:lnTo>
                      <a:pt x="2062" y="1386"/>
                    </a:lnTo>
                    <a:lnTo>
                      <a:pt x="2066" y="1379"/>
                    </a:lnTo>
                    <a:lnTo>
                      <a:pt x="2070" y="1374"/>
                    </a:lnTo>
                    <a:lnTo>
                      <a:pt x="2074" y="1366"/>
                    </a:lnTo>
                    <a:lnTo>
                      <a:pt x="2078" y="1362"/>
                    </a:lnTo>
                    <a:lnTo>
                      <a:pt x="2082" y="1357"/>
                    </a:lnTo>
                    <a:lnTo>
                      <a:pt x="2086" y="1349"/>
                    </a:lnTo>
                    <a:lnTo>
                      <a:pt x="2090" y="1343"/>
                    </a:lnTo>
                    <a:lnTo>
                      <a:pt x="2094" y="1339"/>
                    </a:lnTo>
                    <a:lnTo>
                      <a:pt x="2098" y="1330"/>
                    </a:lnTo>
                    <a:lnTo>
                      <a:pt x="2101" y="1326"/>
                    </a:lnTo>
                    <a:lnTo>
                      <a:pt x="2105" y="1318"/>
                    </a:lnTo>
                    <a:lnTo>
                      <a:pt x="2109" y="1313"/>
                    </a:lnTo>
                    <a:lnTo>
                      <a:pt x="2113" y="1306"/>
                    </a:lnTo>
                    <a:lnTo>
                      <a:pt x="2117" y="1304"/>
                    </a:lnTo>
                    <a:lnTo>
                      <a:pt x="2121" y="1297"/>
                    </a:lnTo>
                    <a:lnTo>
                      <a:pt x="2125" y="1292"/>
                    </a:lnTo>
                    <a:lnTo>
                      <a:pt x="2129" y="1284"/>
                    </a:lnTo>
                    <a:lnTo>
                      <a:pt x="2133" y="1277"/>
                    </a:lnTo>
                    <a:lnTo>
                      <a:pt x="2137" y="1271"/>
                    </a:lnTo>
                    <a:lnTo>
                      <a:pt x="2141" y="1265"/>
                    </a:lnTo>
                    <a:lnTo>
                      <a:pt x="2145" y="1259"/>
                    </a:lnTo>
                    <a:lnTo>
                      <a:pt x="2149" y="1253"/>
                    </a:lnTo>
                    <a:lnTo>
                      <a:pt x="2153" y="1246"/>
                    </a:lnTo>
                    <a:lnTo>
                      <a:pt x="2157" y="1242"/>
                    </a:lnTo>
                    <a:lnTo>
                      <a:pt x="2161" y="1235"/>
                    </a:lnTo>
                    <a:lnTo>
                      <a:pt x="2165" y="1231"/>
                    </a:lnTo>
                    <a:lnTo>
                      <a:pt x="2169" y="1224"/>
                    </a:lnTo>
                    <a:lnTo>
                      <a:pt x="2172" y="1218"/>
                    </a:lnTo>
                    <a:lnTo>
                      <a:pt x="2176" y="1212"/>
                    </a:lnTo>
                    <a:lnTo>
                      <a:pt x="2180" y="1204"/>
                    </a:lnTo>
                    <a:lnTo>
                      <a:pt x="2184" y="1200"/>
                    </a:lnTo>
                    <a:lnTo>
                      <a:pt x="2188" y="1196"/>
                    </a:lnTo>
                    <a:lnTo>
                      <a:pt x="2192" y="1185"/>
                    </a:lnTo>
                    <a:lnTo>
                      <a:pt x="2196" y="1180"/>
                    </a:lnTo>
                    <a:lnTo>
                      <a:pt x="2200" y="1175"/>
                    </a:lnTo>
                    <a:lnTo>
                      <a:pt x="2204" y="1170"/>
                    </a:lnTo>
                    <a:lnTo>
                      <a:pt x="2208" y="1163"/>
                    </a:lnTo>
                    <a:lnTo>
                      <a:pt x="2212" y="1158"/>
                    </a:lnTo>
                    <a:lnTo>
                      <a:pt x="2216" y="1152"/>
                    </a:lnTo>
                    <a:lnTo>
                      <a:pt x="2220" y="1145"/>
                    </a:lnTo>
                    <a:lnTo>
                      <a:pt x="2224" y="1139"/>
                    </a:lnTo>
                    <a:lnTo>
                      <a:pt x="2228" y="1134"/>
                    </a:lnTo>
                    <a:lnTo>
                      <a:pt x="2232" y="1128"/>
                    </a:lnTo>
                    <a:lnTo>
                      <a:pt x="2236" y="1121"/>
                    </a:lnTo>
                    <a:lnTo>
                      <a:pt x="2239" y="1116"/>
                    </a:lnTo>
                    <a:lnTo>
                      <a:pt x="2243" y="1110"/>
                    </a:lnTo>
                    <a:lnTo>
                      <a:pt x="2247" y="1104"/>
                    </a:lnTo>
                    <a:lnTo>
                      <a:pt x="2251" y="1098"/>
                    </a:lnTo>
                    <a:lnTo>
                      <a:pt x="2255" y="1090"/>
                    </a:lnTo>
                    <a:lnTo>
                      <a:pt x="2259" y="1087"/>
                    </a:lnTo>
                    <a:lnTo>
                      <a:pt x="2263" y="1080"/>
                    </a:lnTo>
                    <a:lnTo>
                      <a:pt x="2267" y="1074"/>
                    </a:lnTo>
                    <a:lnTo>
                      <a:pt x="2271" y="1069"/>
                    </a:lnTo>
                    <a:lnTo>
                      <a:pt x="2275" y="1060"/>
                    </a:lnTo>
                    <a:lnTo>
                      <a:pt x="2279" y="1055"/>
                    </a:lnTo>
                    <a:lnTo>
                      <a:pt x="2283" y="1051"/>
                    </a:lnTo>
                    <a:lnTo>
                      <a:pt x="2287" y="1044"/>
                    </a:lnTo>
                    <a:lnTo>
                      <a:pt x="2291" y="1037"/>
                    </a:lnTo>
                    <a:lnTo>
                      <a:pt x="2295" y="1032"/>
                    </a:lnTo>
                    <a:lnTo>
                      <a:pt x="2299" y="1026"/>
                    </a:lnTo>
                    <a:lnTo>
                      <a:pt x="2303" y="1020"/>
                    </a:lnTo>
                    <a:lnTo>
                      <a:pt x="2306" y="1014"/>
                    </a:lnTo>
                    <a:lnTo>
                      <a:pt x="2310" y="1009"/>
                    </a:lnTo>
                    <a:lnTo>
                      <a:pt x="2314" y="1005"/>
                    </a:lnTo>
                    <a:lnTo>
                      <a:pt x="2318" y="996"/>
                    </a:lnTo>
                    <a:lnTo>
                      <a:pt x="2322" y="989"/>
                    </a:lnTo>
                    <a:lnTo>
                      <a:pt x="2326" y="987"/>
                    </a:lnTo>
                    <a:lnTo>
                      <a:pt x="2330" y="980"/>
                    </a:lnTo>
                    <a:lnTo>
                      <a:pt x="2334" y="972"/>
                    </a:lnTo>
                    <a:lnTo>
                      <a:pt x="2338" y="968"/>
                    </a:lnTo>
                    <a:lnTo>
                      <a:pt x="2342" y="961"/>
                    </a:lnTo>
                    <a:lnTo>
                      <a:pt x="2346" y="955"/>
                    </a:lnTo>
                    <a:lnTo>
                      <a:pt x="2350" y="951"/>
                    </a:lnTo>
                    <a:lnTo>
                      <a:pt x="2354" y="943"/>
                    </a:lnTo>
                    <a:lnTo>
                      <a:pt x="2358" y="939"/>
                    </a:lnTo>
                    <a:lnTo>
                      <a:pt x="2362" y="932"/>
                    </a:lnTo>
                    <a:lnTo>
                      <a:pt x="2366" y="927"/>
                    </a:lnTo>
                    <a:lnTo>
                      <a:pt x="2370" y="920"/>
                    </a:lnTo>
                    <a:lnTo>
                      <a:pt x="2374" y="916"/>
                    </a:lnTo>
                    <a:lnTo>
                      <a:pt x="2377" y="912"/>
                    </a:lnTo>
                    <a:lnTo>
                      <a:pt x="2381" y="907"/>
                    </a:lnTo>
                    <a:lnTo>
                      <a:pt x="2385" y="899"/>
                    </a:lnTo>
                    <a:lnTo>
                      <a:pt x="2389" y="894"/>
                    </a:lnTo>
                    <a:lnTo>
                      <a:pt x="2393" y="888"/>
                    </a:lnTo>
                    <a:lnTo>
                      <a:pt x="2397" y="882"/>
                    </a:lnTo>
                    <a:lnTo>
                      <a:pt x="2401" y="878"/>
                    </a:lnTo>
                    <a:lnTo>
                      <a:pt x="2405" y="873"/>
                    </a:lnTo>
                    <a:lnTo>
                      <a:pt x="2409" y="868"/>
                    </a:lnTo>
                    <a:lnTo>
                      <a:pt x="2413" y="861"/>
                    </a:lnTo>
                    <a:lnTo>
                      <a:pt x="2417" y="855"/>
                    </a:lnTo>
                    <a:lnTo>
                      <a:pt x="2421" y="852"/>
                    </a:lnTo>
                    <a:lnTo>
                      <a:pt x="2425" y="843"/>
                    </a:lnTo>
                    <a:lnTo>
                      <a:pt x="2429" y="837"/>
                    </a:lnTo>
                    <a:lnTo>
                      <a:pt x="2433" y="834"/>
                    </a:lnTo>
                    <a:lnTo>
                      <a:pt x="2437" y="828"/>
                    </a:lnTo>
                    <a:lnTo>
                      <a:pt x="2441" y="822"/>
                    </a:lnTo>
                    <a:lnTo>
                      <a:pt x="2444" y="818"/>
                    </a:lnTo>
                    <a:lnTo>
                      <a:pt x="2448" y="812"/>
                    </a:lnTo>
                    <a:lnTo>
                      <a:pt x="2452" y="808"/>
                    </a:lnTo>
                    <a:lnTo>
                      <a:pt x="2456" y="800"/>
                    </a:lnTo>
                    <a:lnTo>
                      <a:pt x="2460" y="797"/>
                    </a:lnTo>
                    <a:lnTo>
                      <a:pt x="2464" y="790"/>
                    </a:lnTo>
                    <a:lnTo>
                      <a:pt x="2468" y="785"/>
                    </a:lnTo>
                    <a:lnTo>
                      <a:pt x="2472" y="780"/>
                    </a:lnTo>
                    <a:lnTo>
                      <a:pt x="2476" y="775"/>
                    </a:lnTo>
                    <a:lnTo>
                      <a:pt x="2480" y="770"/>
                    </a:lnTo>
                    <a:lnTo>
                      <a:pt x="2484" y="764"/>
                    </a:lnTo>
                    <a:lnTo>
                      <a:pt x="2488" y="759"/>
                    </a:lnTo>
                    <a:lnTo>
                      <a:pt x="2492" y="755"/>
                    </a:lnTo>
                    <a:lnTo>
                      <a:pt x="2496" y="748"/>
                    </a:lnTo>
                    <a:lnTo>
                      <a:pt x="2500" y="744"/>
                    </a:lnTo>
                    <a:lnTo>
                      <a:pt x="2504" y="740"/>
                    </a:lnTo>
                    <a:lnTo>
                      <a:pt x="2508" y="733"/>
                    </a:lnTo>
                    <a:lnTo>
                      <a:pt x="2512" y="727"/>
                    </a:lnTo>
                    <a:lnTo>
                      <a:pt x="2515" y="724"/>
                    </a:lnTo>
                    <a:lnTo>
                      <a:pt x="2519" y="721"/>
                    </a:lnTo>
                    <a:lnTo>
                      <a:pt x="2523" y="712"/>
                    </a:lnTo>
                    <a:lnTo>
                      <a:pt x="2527" y="707"/>
                    </a:lnTo>
                    <a:lnTo>
                      <a:pt x="2531" y="705"/>
                    </a:lnTo>
                    <a:lnTo>
                      <a:pt x="2535" y="700"/>
                    </a:lnTo>
                    <a:lnTo>
                      <a:pt x="2539" y="694"/>
                    </a:lnTo>
                    <a:lnTo>
                      <a:pt x="2543" y="688"/>
                    </a:lnTo>
                    <a:lnTo>
                      <a:pt x="2547" y="684"/>
                    </a:lnTo>
                    <a:lnTo>
                      <a:pt x="2551" y="677"/>
                    </a:lnTo>
                    <a:lnTo>
                      <a:pt x="2555" y="673"/>
                    </a:lnTo>
                    <a:lnTo>
                      <a:pt x="2559" y="668"/>
                    </a:lnTo>
                    <a:lnTo>
                      <a:pt x="2563" y="665"/>
                    </a:lnTo>
                    <a:lnTo>
                      <a:pt x="2567" y="659"/>
                    </a:lnTo>
                    <a:lnTo>
                      <a:pt x="2571" y="651"/>
                    </a:lnTo>
                    <a:lnTo>
                      <a:pt x="2575" y="648"/>
                    </a:lnTo>
                    <a:lnTo>
                      <a:pt x="2579" y="644"/>
                    </a:lnTo>
                    <a:lnTo>
                      <a:pt x="2582" y="639"/>
                    </a:lnTo>
                    <a:lnTo>
                      <a:pt x="2586" y="635"/>
                    </a:lnTo>
                    <a:lnTo>
                      <a:pt x="2590" y="632"/>
                    </a:lnTo>
                    <a:lnTo>
                      <a:pt x="2594" y="624"/>
                    </a:lnTo>
                    <a:lnTo>
                      <a:pt x="2598" y="621"/>
                    </a:lnTo>
                    <a:lnTo>
                      <a:pt x="2602" y="615"/>
                    </a:lnTo>
                    <a:lnTo>
                      <a:pt x="2606" y="611"/>
                    </a:lnTo>
                    <a:lnTo>
                      <a:pt x="2610" y="607"/>
                    </a:lnTo>
                    <a:lnTo>
                      <a:pt x="2614" y="602"/>
                    </a:lnTo>
                    <a:lnTo>
                      <a:pt x="2618" y="595"/>
                    </a:lnTo>
                    <a:lnTo>
                      <a:pt x="2622" y="594"/>
                    </a:lnTo>
                    <a:lnTo>
                      <a:pt x="2626" y="588"/>
                    </a:lnTo>
                    <a:lnTo>
                      <a:pt x="2630" y="584"/>
                    </a:lnTo>
                    <a:lnTo>
                      <a:pt x="2634" y="580"/>
                    </a:lnTo>
                    <a:lnTo>
                      <a:pt x="2638" y="574"/>
                    </a:lnTo>
                    <a:lnTo>
                      <a:pt x="2642" y="568"/>
                    </a:lnTo>
                    <a:lnTo>
                      <a:pt x="2646" y="566"/>
                    </a:lnTo>
                    <a:lnTo>
                      <a:pt x="2649" y="562"/>
                    </a:lnTo>
                    <a:lnTo>
                      <a:pt x="2653" y="558"/>
                    </a:lnTo>
                    <a:lnTo>
                      <a:pt x="2657" y="553"/>
                    </a:lnTo>
                    <a:lnTo>
                      <a:pt x="2661" y="547"/>
                    </a:lnTo>
                    <a:lnTo>
                      <a:pt x="2665" y="542"/>
                    </a:lnTo>
                    <a:lnTo>
                      <a:pt x="2669" y="538"/>
                    </a:lnTo>
                    <a:lnTo>
                      <a:pt x="2673" y="536"/>
                    </a:lnTo>
                    <a:lnTo>
                      <a:pt x="2677" y="530"/>
                    </a:lnTo>
                    <a:lnTo>
                      <a:pt x="2681" y="525"/>
                    </a:lnTo>
                    <a:lnTo>
                      <a:pt x="2685" y="522"/>
                    </a:lnTo>
                    <a:lnTo>
                      <a:pt x="2689" y="518"/>
                    </a:lnTo>
                    <a:lnTo>
                      <a:pt x="2693" y="514"/>
                    </a:lnTo>
                    <a:lnTo>
                      <a:pt x="2697" y="509"/>
                    </a:lnTo>
                    <a:lnTo>
                      <a:pt x="2701" y="506"/>
                    </a:lnTo>
                    <a:lnTo>
                      <a:pt x="2705" y="502"/>
                    </a:lnTo>
                    <a:lnTo>
                      <a:pt x="2709" y="496"/>
                    </a:lnTo>
                    <a:lnTo>
                      <a:pt x="2713" y="493"/>
                    </a:lnTo>
                    <a:lnTo>
                      <a:pt x="2717" y="489"/>
                    </a:lnTo>
                    <a:lnTo>
                      <a:pt x="2720" y="485"/>
                    </a:lnTo>
                    <a:lnTo>
                      <a:pt x="2724" y="481"/>
                    </a:lnTo>
                    <a:lnTo>
                      <a:pt x="2728" y="474"/>
                    </a:lnTo>
                    <a:lnTo>
                      <a:pt x="2732" y="473"/>
                    </a:lnTo>
                    <a:lnTo>
                      <a:pt x="2736" y="466"/>
                    </a:lnTo>
                    <a:lnTo>
                      <a:pt x="2740" y="463"/>
                    </a:lnTo>
                    <a:lnTo>
                      <a:pt x="2744" y="460"/>
                    </a:lnTo>
                    <a:lnTo>
                      <a:pt x="2748" y="457"/>
                    </a:lnTo>
                    <a:lnTo>
                      <a:pt x="2752" y="453"/>
                    </a:lnTo>
                    <a:lnTo>
                      <a:pt x="2756" y="450"/>
                    </a:lnTo>
                    <a:lnTo>
                      <a:pt x="2760" y="447"/>
                    </a:lnTo>
                    <a:lnTo>
                      <a:pt x="2764" y="442"/>
                    </a:lnTo>
                    <a:lnTo>
                      <a:pt x="2768" y="436"/>
                    </a:lnTo>
                    <a:lnTo>
                      <a:pt x="2772" y="434"/>
                    </a:lnTo>
                    <a:lnTo>
                      <a:pt x="2776" y="432"/>
                    </a:lnTo>
                    <a:lnTo>
                      <a:pt x="2780" y="427"/>
                    </a:lnTo>
                    <a:lnTo>
                      <a:pt x="2784" y="425"/>
                    </a:lnTo>
                    <a:lnTo>
                      <a:pt x="2787" y="419"/>
                    </a:lnTo>
                    <a:lnTo>
                      <a:pt x="2791" y="416"/>
                    </a:lnTo>
                    <a:lnTo>
                      <a:pt x="2795" y="412"/>
                    </a:lnTo>
                    <a:lnTo>
                      <a:pt x="2799" y="409"/>
                    </a:lnTo>
                    <a:lnTo>
                      <a:pt x="2803" y="405"/>
                    </a:lnTo>
                    <a:lnTo>
                      <a:pt x="2807" y="402"/>
                    </a:lnTo>
                    <a:lnTo>
                      <a:pt x="2811" y="396"/>
                    </a:lnTo>
                    <a:lnTo>
                      <a:pt x="2815" y="395"/>
                    </a:lnTo>
                    <a:lnTo>
                      <a:pt x="2819" y="392"/>
                    </a:lnTo>
                    <a:lnTo>
                      <a:pt x="2823" y="386"/>
                    </a:lnTo>
                    <a:lnTo>
                      <a:pt x="2827" y="385"/>
                    </a:lnTo>
                    <a:lnTo>
                      <a:pt x="2831" y="380"/>
                    </a:lnTo>
                    <a:lnTo>
                      <a:pt x="2835" y="378"/>
                    </a:lnTo>
                    <a:lnTo>
                      <a:pt x="2839" y="373"/>
                    </a:lnTo>
                    <a:lnTo>
                      <a:pt x="2843" y="370"/>
                    </a:lnTo>
                    <a:lnTo>
                      <a:pt x="2847" y="367"/>
                    </a:lnTo>
                    <a:lnTo>
                      <a:pt x="2851" y="366"/>
                    </a:lnTo>
                    <a:lnTo>
                      <a:pt x="2854" y="361"/>
                    </a:lnTo>
                    <a:lnTo>
                      <a:pt x="2858" y="357"/>
                    </a:lnTo>
                    <a:lnTo>
                      <a:pt x="2862" y="354"/>
                    </a:lnTo>
                    <a:lnTo>
                      <a:pt x="2866" y="351"/>
                    </a:lnTo>
                    <a:lnTo>
                      <a:pt x="2870" y="348"/>
                    </a:lnTo>
                    <a:lnTo>
                      <a:pt x="2874" y="345"/>
                    </a:lnTo>
                    <a:lnTo>
                      <a:pt x="2878" y="343"/>
                    </a:lnTo>
                    <a:lnTo>
                      <a:pt x="2882" y="335"/>
                    </a:lnTo>
                    <a:lnTo>
                      <a:pt x="2886" y="333"/>
                    </a:lnTo>
                    <a:lnTo>
                      <a:pt x="2890" y="329"/>
                    </a:lnTo>
                    <a:lnTo>
                      <a:pt x="2894" y="328"/>
                    </a:lnTo>
                    <a:lnTo>
                      <a:pt x="2898" y="324"/>
                    </a:lnTo>
                    <a:lnTo>
                      <a:pt x="2902" y="322"/>
                    </a:lnTo>
                    <a:lnTo>
                      <a:pt x="2906" y="319"/>
                    </a:lnTo>
                    <a:lnTo>
                      <a:pt x="2910" y="315"/>
                    </a:lnTo>
                    <a:lnTo>
                      <a:pt x="2914" y="313"/>
                    </a:lnTo>
                    <a:lnTo>
                      <a:pt x="2918" y="311"/>
                    </a:lnTo>
                    <a:lnTo>
                      <a:pt x="2922" y="306"/>
                    </a:lnTo>
                    <a:lnTo>
                      <a:pt x="2925" y="305"/>
                    </a:lnTo>
                    <a:lnTo>
                      <a:pt x="2929" y="303"/>
                    </a:lnTo>
                    <a:lnTo>
                      <a:pt x="2933" y="296"/>
                    </a:lnTo>
                    <a:lnTo>
                      <a:pt x="2937" y="295"/>
                    </a:lnTo>
                    <a:lnTo>
                      <a:pt x="2941" y="292"/>
                    </a:lnTo>
                    <a:lnTo>
                      <a:pt x="2945" y="288"/>
                    </a:lnTo>
                    <a:lnTo>
                      <a:pt x="2949" y="285"/>
                    </a:lnTo>
                    <a:lnTo>
                      <a:pt x="2953" y="283"/>
                    </a:lnTo>
                    <a:lnTo>
                      <a:pt x="2957" y="278"/>
                    </a:lnTo>
                    <a:lnTo>
                      <a:pt x="2961" y="279"/>
                    </a:lnTo>
                    <a:lnTo>
                      <a:pt x="2965" y="274"/>
                    </a:lnTo>
                    <a:lnTo>
                      <a:pt x="2969" y="272"/>
                    </a:lnTo>
                    <a:lnTo>
                      <a:pt x="2973" y="269"/>
                    </a:lnTo>
                    <a:lnTo>
                      <a:pt x="2977" y="268"/>
                    </a:lnTo>
                    <a:lnTo>
                      <a:pt x="2981" y="264"/>
                    </a:lnTo>
                    <a:lnTo>
                      <a:pt x="2985" y="262"/>
                    </a:lnTo>
                    <a:lnTo>
                      <a:pt x="2989" y="261"/>
                    </a:lnTo>
                    <a:lnTo>
                      <a:pt x="2992" y="256"/>
                    </a:lnTo>
                    <a:lnTo>
                      <a:pt x="2996" y="252"/>
                    </a:lnTo>
                    <a:lnTo>
                      <a:pt x="3000" y="250"/>
                    </a:lnTo>
                    <a:lnTo>
                      <a:pt x="3004" y="248"/>
                    </a:lnTo>
                    <a:lnTo>
                      <a:pt x="3008" y="245"/>
                    </a:lnTo>
                    <a:lnTo>
                      <a:pt x="3012" y="243"/>
                    </a:lnTo>
                    <a:lnTo>
                      <a:pt x="3016" y="239"/>
                    </a:lnTo>
                    <a:lnTo>
                      <a:pt x="3020" y="238"/>
                    </a:lnTo>
                    <a:lnTo>
                      <a:pt x="3024" y="234"/>
                    </a:lnTo>
                    <a:lnTo>
                      <a:pt x="3028" y="234"/>
                    </a:lnTo>
                    <a:lnTo>
                      <a:pt x="3032" y="231"/>
                    </a:lnTo>
                    <a:lnTo>
                      <a:pt x="3036" y="228"/>
                    </a:lnTo>
                    <a:lnTo>
                      <a:pt x="3040" y="227"/>
                    </a:lnTo>
                    <a:lnTo>
                      <a:pt x="3044" y="223"/>
                    </a:lnTo>
                    <a:lnTo>
                      <a:pt x="3048" y="221"/>
                    </a:lnTo>
                    <a:lnTo>
                      <a:pt x="3052" y="219"/>
                    </a:lnTo>
                    <a:lnTo>
                      <a:pt x="3056" y="218"/>
                    </a:lnTo>
                    <a:lnTo>
                      <a:pt x="3060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4" name="Line 3396"/>
              <p:cNvSpPr>
                <a:spLocks noChangeShapeType="1"/>
              </p:cNvSpPr>
              <p:nvPr/>
            </p:nvSpPr>
            <p:spPr bwMode="auto">
              <a:xfrm flipV="1">
                <a:off x="3178" y="2012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5" name="Freeform 3397"/>
              <p:cNvSpPr>
                <a:spLocks/>
              </p:cNvSpPr>
              <p:nvPr/>
            </p:nvSpPr>
            <p:spPr bwMode="auto">
              <a:xfrm flipV="1">
                <a:off x="3180" y="906"/>
                <a:ext cx="1633" cy="1108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91" y="50"/>
                  </a:cxn>
                  <a:cxn ang="0">
                    <a:pos x="138" y="101"/>
                  </a:cxn>
                  <a:cxn ang="0">
                    <a:pos x="185" y="157"/>
                  </a:cxn>
                  <a:cxn ang="0">
                    <a:pos x="232" y="219"/>
                  </a:cxn>
                  <a:cxn ang="0">
                    <a:pos x="280" y="298"/>
                  </a:cxn>
                  <a:cxn ang="0">
                    <a:pos x="327" y="383"/>
                  </a:cxn>
                  <a:cxn ang="0">
                    <a:pos x="374" y="478"/>
                  </a:cxn>
                  <a:cxn ang="0">
                    <a:pos x="422" y="575"/>
                  </a:cxn>
                  <a:cxn ang="0">
                    <a:pos x="469" y="686"/>
                  </a:cxn>
                  <a:cxn ang="0">
                    <a:pos x="516" y="792"/>
                  </a:cxn>
                  <a:cxn ang="0">
                    <a:pos x="564" y="898"/>
                  </a:cxn>
                  <a:cxn ang="0">
                    <a:pos x="611" y="1005"/>
                  </a:cxn>
                  <a:cxn ang="0">
                    <a:pos x="658" y="1116"/>
                  </a:cxn>
                  <a:cxn ang="0">
                    <a:pos x="706" y="1226"/>
                  </a:cxn>
                  <a:cxn ang="0">
                    <a:pos x="753" y="1323"/>
                  </a:cxn>
                  <a:cxn ang="0">
                    <a:pos x="800" y="1432"/>
                  </a:cxn>
                  <a:cxn ang="0">
                    <a:pos x="848" y="1518"/>
                  </a:cxn>
                  <a:cxn ang="0">
                    <a:pos x="895" y="1603"/>
                  </a:cxn>
                  <a:cxn ang="0">
                    <a:pos x="942" y="1682"/>
                  </a:cxn>
                  <a:cxn ang="0">
                    <a:pos x="989" y="1742"/>
                  </a:cxn>
                  <a:cxn ang="0">
                    <a:pos x="1037" y="1799"/>
                  </a:cxn>
                  <a:cxn ang="0">
                    <a:pos x="1084" y="1843"/>
                  </a:cxn>
                  <a:cxn ang="0">
                    <a:pos x="1131" y="1876"/>
                  </a:cxn>
                  <a:cxn ang="0">
                    <a:pos x="1179" y="1901"/>
                  </a:cxn>
                  <a:cxn ang="0">
                    <a:pos x="1226" y="1913"/>
                  </a:cxn>
                  <a:cxn ang="0">
                    <a:pos x="1273" y="1906"/>
                  </a:cxn>
                  <a:cxn ang="0">
                    <a:pos x="1321" y="1910"/>
                  </a:cxn>
                  <a:cxn ang="0">
                    <a:pos x="1368" y="1890"/>
                  </a:cxn>
                  <a:cxn ang="0">
                    <a:pos x="1415" y="1866"/>
                  </a:cxn>
                  <a:cxn ang="0">
                    <a:pos x="1463" y="1832"/>
                  </a:cxn>
                  <a:cxn ang="0">
                    <a:pos x="1510" y="1792"/>
                  </a:cxn>
                  <a:cxn ang="0">
                    <a:pos x="1557" y="1737"/>
                  </a:cxn>
                  <a:cxn ang="0">
                    <a:pos x="1604" y="1686"/>
                  </a:cxn>
                  <a:cxn ang="0">
                    <a:pos x="1652" y="1628"/>
                  </a:cxn>
                  <a:cxn ang="0">
                    <a:pos x="1699" y="1564"/>
                  </a:cxn>
                  <a:cxn ang="0">
                    <a:pos x="1746" y="1497"/>
                  </a:cxn>
                  <a:cxn ang="0">
                    <a:pos x="1794" y="1425"/>
                  </a:cxn>
                  <a:cxn ang="0">
                    <a:pos x="1841" y="1356"/>
                  </a:cxn>
                  <a:cxn ang="0">
                    <a:pos x="1888" y="1282"/>
                  </a:cxn>
                  <a:cxn ang="0">
                    <a:pos x="1936" y="1213"/>
                  </a:cxn>
                  <a:cxn ang="0">
                    <a:pos x="1983" y="1134"/>
                  </a:cxn>
                  <a:cxn ang="0">
                    <a:pos x="2030" y="1053"/>
                  </a:cxn>
                  <a:cxn ang="0">
                    <a:pos x="2078" y="979"/>
                  </a:cxn>
                  <a:cxn ang="0">
                    <a:pos x="2125" y="912"/>
                  </a:cxn>
                  <a:cxn ang="0">
                    <a:pos x="2172" y="841"/>
                  </a:cxn>
                  <a:cxn ang="0">
                    <a:pos x="2219" y="769"/>
                  </a:cxn>
                  <a:cxn ang="0">
                    <a:pos x="2267" y="707"/>
                  </a:cxn>
                  <a:cxn ang="0">
                    <a:pos x="2314" y="640"/>
                  </a:cxn>
                  <a:cxn ang="0">
                    <a:pos x="2361" y="577"/>
                  </a:cxn>
                  <a:cxn ang="0">
                    <a:pos x="2409" y="519"/>
                  </a:cxn>
                  <a:cxn ang="0">
                    <a:pos x="2456" y="466"/>
                  </a:cxn>
                  <a:cxn ang="0">
                    <a:pos x="2503" y="413"/>
                  </a:cxn>
                  <a:cxn ang="0">
                    <a:pos x="2551" y="372"/>
                  </a:cxn>
                  <a:cxn ang="0">
                    <a:pos x="2598" y="323"/>
                  </a:cxn>
                  <a:cxn ang="0">
                    <a:pos x="2645" y="279"/>
                  </a:cxn>
                  <a:cxn ang="0">
                    <a:pos x="2693" y="238"/>
                  </a:cxn>
                  <a:cxn ang="0">
                    <a:pos x="2740" y="208"/>
                  </a:cxn>
                  <a:cxn ang="0">
                    <a:pos x="2787" y="164"/>
                  </a:cxn>
                  <a:cxn ang="0">
                    <a:pos x="2835" y="141"/>
                  </a:cxn>
                </a:cxnLst>
                <a:rect l="0" t="0" r="r" b="b"/>
                <a:pathLst>
                  <a:path w="2835" h="1922">
                    <a:moveTo>
                      <a:pt x="0" y="2"/>
                    </a:moveTo>
                    <a:lnTo>
                      <a:pt x="4" y="9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4" y="11"/>
                    </a:lnTo>
                    <a:lnTo>
                      <a:pt x="27" y="9"/>
                    </a:lnTo>
                    <a:lnTo>
                      <a:pt x="31" y="20"/>
                    </a:lnTo>
                    <a:lnTo>
                      <a:pt x="35" y="16"/>
                    </a:lnTo>
                    <a:lnTo>
                      <a:pt x="39" y="20"/>
                    </a:lnTo>
                    <a:lnTo>
                      <a:pt x="43" y="16"/>
                    </a:lnTo>
                    <a:lnTo>
                      <a:pt x="47" y="23"/>
                    </a:lnTo>
                    <a:lnTo>
                      <a:pt x="51" y="27"/>
                    </a:lnTo>
                    <a:lnTo>
                      <a:pt x="55" y="27"/>
                    </a:lnTo>
                    <a:lnTo>
                      <a:pt x="59" y="34"/>
                    </a:lnTo>
                    <a:lnTo>
                      <a:pt x="63" y="30"/>
                    </a:lnTo>
                    <a:lnTo>
                      <a:pt x="67" y="41"/>
                    </a:lnTo>
                    <a:lnTo>
                      <a:pt x="71" y="41"/>
                    </a:lnTo>
                    <a:lnTo>
                      <a:pt x="75" y="44"/>
                    </a:lnTo>
                    <a:lnTo>
                      <a:pt x="79" y="48"/>
                    </a:lnTo>
                    <a:lnTo>
                      <a:pt x="83" y="46"/>
                    </a:lnTo>
                    <a:lnTo>
                      <a:pt x="87" y="57"/>
                    </a:lnTo>
                    <a:lnTo>
                      <a:pt x="91" y="50"/>
                    </a:lnTo>
                    <a:lnTo>
                      <a:pt x="95" y="48"/>
                    </a:lnTo>
                    <a:lnTo>
                      <a:pt x="98" y="69"/>
                    </a:lnTo>
                    <a:lnTo>
                      <a:pt x="102" y="67"/>
                    </a:lnTo>
                    <a:lnTo>
                      <a:pt x="106" y="69"/>
                    </a:lnTo>
                    <a:lnTo>
                      <a:pt x="110" y="76"/>
                    </a:lnTo>
                    <a:lnTo>
                      <a:pt x="114" y="74"/>
                    </a:lnTo>
                    <a:lnTo>
                      <a:pt x="118" y="85"/>
                    </a:lnTo>
                    <a:lnTo>
                      <a:pt x="122" y="78"/>
                    </a:lnTo>
                    <a:lnTo>
                      <a:pt x="126" y="85"/>
                    </a:lnTo>
                    <a:lnTo>
                      <a:pt x="130" y="92"/>
                    </a:lnTo>
                    <a:lnTo>
                      <a:pt x="134" y="101"/>
                    </a:lnTo>
                    <a:lnTo>
                      <a:pt x="138" y="101"/>
                    </a:lnTo>
                    <a:lnTo>
                      <a:pt x="142" y="97"/>
                    </a:lnTo>
                    <a:lnTo>
                      <a:pt x="146" y="113"/>
                    </a:lnTo>
                    <a:lnTo>
                      <a:pt x="150" y="111"/>
                    </a:lnTo>
                    <a:lnTo>
                      <a:pt x="154" y="122"/>
                    </a:lnTo>
                    <a:lnTo>
                      <a:pt x="158" y="122"/>
                    </a:lnTo>
                    <a:lnTo>
                      <a:pt x="162" y="127"/>
                    </a:lnTo>
                    <a:lnTo>
                      <a:pt x="165" y="127"/>
                    </a:lnTo>
                    <a:lnTo>
                      <a:pt x="169" y="134"/>
                    </a:lnTo>
                    <a:lnTo>
                      <a:pt x="173" y="143"/>
                    </a:lnTo>
                    <a:lnTo>
                      <a:pt x="177" y="141"/>
                    </a:lnTo>
                    <a:lnTo>
                      <a:pt x="181" y="150"/>
                    </a:lnTo>
                    <a:lnTo>
                      <a:pt x="185" y="157"/>
                    </a:lnTo>
                    <a:lnTo>
                      <a:pt x="189" y="166"/>
                    </a:lnTo>
                    <a:lnTo>
                      <a:pt x="193" y="168"/>
                    </a:lnTo>
                    <a:lnTo>
                      <a:pt x="197" y="171"/>
                    </a:lnTo>
                    <a:lnTo>
                      <a:pt x="201" y="180"/>
                    </a:lnTo>
                    <a:lnTo>
                      <a:pt x="205" y="187"/>
                    </a:lnTo>
                    <a:lnTo>
                      <a:pt x="209" y="191"/>
                    </a:lnTo>
                    <a:lnTo>
                      <a:pt x="213" y="196"/>
                    </a:lnTo>
                    <a:lnTo>
                      <a:pt x="217" y="205"/>
                    </a:lnTo>
                    <a:lnTo>
                      <a:pt x="221" y="205"/>
                    </a:lnTo>
                    <a:lnTo>
                      <a:pt x="225" y="212"/>
                    </a:lnTo>
                    <a:lnTo>
                      <a:pt x="229" y="224"/>
                    </a:lnTo>
                    <a:lnTo>
                      <a:pt x="232" y="219"/>
                    </a:lnTo>
                    <a:lnTo>
                      <a:pt x="236" y="228"/>
                    </a:lnTo>
                    <a:lnTo>
                      <a:pt x="240" y="240"/>
                    </a:lnTo>
                    <a:lnTo>
                      <a:pt x="244" y="240"/>
                    </a:lnTo>
                    <a:lnTo>
                      <a:pt x="248" y="242"/>
                    </a:lnTo>
                    <a:lnTo>
                      <a:pt x="252" y="251"/>
                    </a:lnTo>
                    <a:lnTo>
                      <a:pt x="256" y="263"/>
                    </a:lnTo>
                    <a:lnTo>
                      <a:pt x="260" y="268"/>
                    </a:lnTo>
                    <a:lnTo>
                      <a:pt x="264" y="268"/>
                    </a:lnTo>
                    <a:lnTo>
                      <a:pt x="268" y="286"/>
                    </a:lnTo>
                    <a:lnTo>
                      <a:pt x="272" y="293"/>
                    </a:lnTo>
                    <a:lnTo>
                      <a:pt x="276" y="291"/>
                    </a:lnTo>
                    <a:lnTo>
                      <a:pt x="280" y="298"/>
                    </a:lnTo>
                    <a:lnTo>
                      <a:pt x="284" y="305"/>
                    </a:lnTo>
                    <a:lnTo>
                      <a:pt x="288" y="314"/>
                    </a:lnTo>
                    <a:lnTo>
                      <a:pt x="292" y="314"/>
                    </a:lnTo>
                    <a:lnTo>
                      <a:pt x="296" y="323"/>
                    </a:lnTo>
                    <a:lnTo>
                      <a:pt x="300" y="330"/>
                    </a:lnTo>
                    <a:lnTo>
                      <a:pt x="303" y="339"/>
                    </a:lnTo>
                    <a:lnTo>
                      <a:pt x="307" y="348"/>
                    </a:lnTo>
                    <a:lnTo>
                      <a:pt x="311" y="346"/>
                    </a:lnTo>
                    <a:lnTo>
                      <a:pt x="315" y="362"/>
                    </a:lnTo>
                    <a:lnTo>
                      <a:pt x="319" y="367"/>
                    </a:lnTo>
                    <a:lnTo>
                      <a:pt x="323" y="381"/>
                    </a:lnTo>
                    <a:lnTo>
                      <a:pt x="327" y="383"/>
                    </a:lnTo>
                    <a:lnTo>
                      <a:pt x="331" y="390"/>
                    </a:lnTo>
                    <a:lnTo>
                      <a:pt x="335" y="397"/>
                    </a:lnTo>
                    <a:lnTo>
                      <a:pt x="339" y="404"/>
                    </a:lnTo>
                    <a:lnTo>
                      <a:pt x="343" y="409"/>
                    </a:lnTo>
                    <a:lnTo>
                      <a:pt x="347" y="420"/>
                    </a:lnTo>
                    <a:lnTo>
                      <a:pt x="351" y="425"/>
                    </a:lnTo>
                    <a:lnTo>
                      <a:pt x="355" y="434"/>
                    </a:lnTo>
                    <a:lnTo>
                      <a:pt x="359" y="443"/>
                    </a:lnTo>
                    <a:lnTo>
                      <a:pt x="363" y="455"/>
                    </a:lnTo>
                    <a:lnTo>
                      <a:pt x="367" y="462"/>
                    </a:lnTo>
                    <a:lnTo>
                      <a:pt x="370" y="466"/>
                    </a:lnTo>
                    <a:lnTo>
                      <a:pt x="374" y="478"/>
                    </a:lnTo>
                    <a:lnTo>
                      <a:pt x="378" y="478"/>
                    </a:lnTo>
                    <a:lnTo>
                      <a:pt x="382" y="489"/>
                    </a:lnTo>
                    <a:lnTo>
                      <a:pt x="386" y="496"/>
                    </a:lnTo>
                    <a:lnTo>
                      <a:pt x="390" y="510"/>
                    </a:lnTo>
                    <a:lnTo>
                      <a:pt x="394" y="517"/>
                    </a:lnTo>
                    <a:lnTo>
                      <a:pt x="398" y="524"/>
                    </a:lnTo>
                    <a:lnTo>
                      <a:pt x="402" y="526"/>
                    </a:lnTo>
                    <a:lnTo>
                      <a:pt x="406" y="543"/>
                    </a:lnTo>
                    <a:lnTo>
                      <a:pt x="410" y="549"/>
                    </a:lnTo>
                    <a:lnTo>
                      <a:pt x="414" y="561"/>
                    </a:lnTo>
                    <a:lnTo>
                      <a:pt x="418" y="559"/>
                    </a:lnTo>
                    <a:lnTo>
                      <a:pt x="422" y="575"/>
                    </a:lnTo>
                    <a:lnTo>
                      <a:pt x="426" y="582"/>
                    </a:lnTo>
                    <a:lnTo>
                      <a:pt x="430" y="586"/>
                    </a:lnTo>
                    <a:lnTo>
                      <a:pt x="434" y="598"/>
                    </a:lnTo>
                    <a:lnTo>
                      <a:pt x="438" y="600"/>
                    </a:lnTo>
                    <a:lnTo>
                      <a:pt x="441" y="614"/>
                    </a:lnTo>
                    <a:lnTo>
                      <a:pt x="445" y="623"/>
                    </a:lnTo>
                    <a:lnTo>
                      <a:pt x="449" y="633"/>
                    </a:lnTo>
                    <a:lnTo>
                      <a:pt x="453" y="637"/>
                    </a:lnTo>
                    <a:lnTo>
                      <a:pt x="457" y="653"/>
                    </a:lnTo>
                    <a:lnTo>
                      <a:pt x="461" y="658"/>
                    </a:lnTo>
                    <a:lnTo>
                      <a:pt x="465" y="665"/>
                    </a:lnTo>
                    <a:lnTo>
                      <a:pt x="469" y="686"/>
                    </a:lnTo>
                    <a:lnTo>
                      <a:pt x="473" y="683"/>
                    </a:lnTo>
                    <a:lnTo>
                      <a:pt x="477" y="702"/>
                    </a:lnTo>
                    <a:lnTo>
                      <a:pt x="481" y="709"/>
                    </a:lnTo>
                    <a:lnTo>
                      <a:pt x="485" y="716"/>
                    </a:lnTo>
                    <a:lnTo>
                      <a:pt x="489" y="723"/>
                    </a:lnTo>
                    <a:lnTo>
                      <a:pt x="493" y="727"/>
                    </a:lnTo>
                    <a:lnTo>
                      <a:pt x="497" y="744"/>
                    </a:lnTo>
                    <a:lnTo>
                      <a:pt x="501" y="753"/>
                    </a:lnTo>
                    <a:lnTo>
                      <a:pt x="505" y="762"/>
                    </a:lnTo>
                    <a:lnTo>
                      <a:pt x="508" y="771"/>
                    </a:lnTo>
                    <a:lnTo>
                      <a:pt x="512" y="774"/>
                    </a:lnTo>
                    <a:lnTo>
                      <a:pt x="516" y="792"/>
                    </a:lnTo>
                    <a:lnTo>
                      <a:pt x="520" y="801"/>
                    </a:lnTo>
                    <a:lnTo>
                      <a:pt x="524" y="804"/>
                    </a:lnTo>
                    <a:lnTo>
                      <a:pt x="528" y="817"/>
                    </a:lnTo>
                    <a:lnTo>
                      <a:pt x="532" y="824"/>
                    </a:lnTo>
                    <a:lnTo>
                      <a:pt x="536" y="831"/>
                    </a:lnTo>
                    <a:lnTo>
                      <a:pt x="540" y="841"/>
                    </a:lnTo>
                    <a:lnTo>
                      <a:pt x="544" y="854"/>
                    </a:lnTo>
                    <a:lnTo>
                      <a:pt x="548" y="857"/>
                    </a:lnTo>
                    <a:lnTo>
                      <a:pt x="552" y="871"/>
                    </a:lnTo>
                    <a:lnTo>
                      <a:pt x="556" y="868"/>
                    </a:lnTo>
                    <a:lnTo>
                      <a:pt x="560" y="882"/>
                    </a:lnTo>
                    <a:lnTo>
                      <a:pt x="564" y="898"/>
                    </a:lnTo>
                    <a:lnTo>
                      <a:pt x="568" y="905"/>
                    </a:lnTo>
                    <a:lnTo>
                      <a:pt x="572" y="915"/>
                    </a:lnTo>
                    <a:lnTo>
                      <a:pt x="575" y="924"/>
                    </a:lnTo>
                    <a:lnTo>
                      <a:pt x="579" y="933"/>
                    </a:lnTo>
                    <a:lnTo>
                      <a:pt x="583" y="951"/>
                    </a:lnTo>
                    <a:lnTo>
                      <a:pt x="587" y="949"/>
                    </a:lnTo>
                    <a:lnTo>
                      <a:pt x="591" y="958"/>
                    </a:lnTo>
                    <a:lnTo>
                      <a:pt x="595" y="977"/>
                    </a:lnTo>
                    <a:lnTo>
                      <a:pt x="599" y="977"/>
                    </a:lnTo>
                    <a:lnTo>
                      <a:pt x="603" y="988"/>
                    </a:lnTo>
                    <a:lnTo>
                      <a:pt x="607" y="993"/>
                    </a:lnTo>
                    <a:lnTo>
                      <a:pt x="611" y="1005"/>
                    </a:lnTo>
                    <a:lnTo>
                      <a:pt x="615" y="1018"/>
                    </a:lnTo>
                    <a:lnTo>
                      <a:pt x="619" y="1035"/>
                    </a:lnTo>
                    <a:lnTo>
                      <a:pt x="623" y="1035"/>
                    </a:lnTo>
                    <a:lnTo>
                      <a:pt x="627" y="1042"/>
                    </a:lnTo>
                    <a:lnTo>
                      <a:pt x="631" y="1053"/>
                    </a:lnTo>
                    <a:lnTo>
                      <a:pt x="635" y="1062"/>
                    </a:lnTo>
                    <a:lnTo>
                      <a:pt x="639" y="1083"/>
                    </a:lnTo>
                    <a:lnTo>
                      <a:pt x="643" y="1083"/>
                    </a:lnTo>
                    <a:lnTo>
                      <a:pt x="646" y="1092"/>
                    </a:lnTo>
                    <a:lnTo>
                      <a:pt x="650" y="1104"/>
                    </a:lnTo>
                    <a:lnTo>
                      <a:pt x="654" y="1111"/>
                    </a:lnTo>
                    <a:lnTo>
                      <a:pt x="658" y="1116"/>
                    </a:lnTo>
                    <a:lnTo>
                      <a:pt x="662" y="1134"/>
                    </a:lnTo>
                    <a:lnTo>
                      <a:pt x="666" y="1139"/>
                    </a:lnTo>
                    <a:lnTo>
                      <a:pt x="670" y="1146"/>
                    </a:lnTo>
                    <a:lnTo>
                      <a:pt x="674" y="1150"/>
                    </a:lnTo>
                    <a:lnTo>
                      <a:pt x="678" y="1159"/>
                    </a:lnTo>
                    <a:lnTo>
                      <a:pt x="682" y="1178"/>
                    </a:lnTo>
                    <a:lnTo>
                      <a:pt x="686" y="1180"/>
                    </a:lnTo>
                    <a:lnTo>
                      <a:pt x="690" y="1187"/>
                    </a:lnTo>
                    <a:lnTo>
                      <a:pt x="694" y="1201"/>
                    </a:lnTo>
                    <a:lnTo>
                      <a:pt x="698" y="1208"/>
                    </a:lnTo>
                    <a:lnTo>
                      <a:pt x="702" y="1213"/>
                    </a:lnTo>
                    <a:lnTo>
                      <a:pt x="706" y="1226"/>
                    </a:lnTo>
                    <a:lnTo>
                      <a:pt x="710" y="1233"/>
                    </a:lnTo>
                    <a:lnTo>
                      <a:pt x="713" y="1243"/>
                    </a:lnTo>
                    <a:lnTo>
                      <a:pt x="717" y="1250"/>
                    </a:lnTo>
                    <a:lnTo>
                      <a:pt x="721" y="1259"/>
                    </a:lnTo>
                    <a:lnTo>
                      <a:pt x="725" y="1266"/>
                    </a:lnTo>
                    <a:lnTo>
                      <a:pt x="729" y="1275"/>
                    </a:lnTo>
                    <a:lnTo>
                      <a:pt x="733" y="1284"/>
                    </a:lnTo>
                    <a:lnTo>
                      <a:pt x="737" y="1293"/>
                    </a:lnTo>
                    <a:lnTo>
                      <a:pt x="741" y="1305"/>
                    </a:lnTo>
                    <a:lnTo>
                      <a:pt x="745" y="1312"/>
                    </a:lnTo>
                    <a:lnTo>
                      <a:pt x="749" y="1314"/>
                    </a:lnTo>
                    <a:lnTo>
                      <a:pt x="753" y="1323"/>
                    </a:lnTo>
                    <a:lnTo>
                      <a:pt x="757" y="1340"/>
                    </a:lnTo>
                    <a:lnTo>
                      <a:pt x="761" y="1347"/>
                    </a:lnTo>
                    <a:lnTo>
                      <a:pt x="765" y="1363"/>
                    </a:lnTo>
                    <a:lnTo>
                      <a:pt x="769" y="1360"/>
                    </a:lnTo>
                    <a:lnTo>
                      <a:pt x="773" y="1365"/>
                    </a:lnTo>
                    <a:lnTo>
                      <a:pt x="777" y="1381"/>
                    </a:lnTo>
                    <a:lnTo>
                      <a:pt x="780" y="1393"/>
                    </a:lnTo>
                    <a:lnTo>
                      <a:pt x="784" y="1397"/>
                    </a:lnTo>
                    <a:lnTo>
                      <a:pt x="788" y="1407"/>
                    </a:lnTo>
                    <a:lnTo>
                      <a:pt x="792" y="1414"/>
                    </a:lnTo>
                    <a:lnTo>
                      <a:pt x="796" y="1418"/>
                    </a:lnTo>
                    <a:lnTo>
                      <a:pt x="800" y="1432"/>
                    </a:lnTo>
                    <a:lnTo>
                      <a:pt x="804" y="1432"/>
                    </a:lnTo>
                    <a:lnTo>
                      <a:pt x="808" y="1444"/>
                    </a:lnTo>
                    <a:lnTo>
                      <a:pt x="812" y="1455"/>
                    </a:lnTo>
                    <a:lnTo>
                      <a:pt x="816" y="1453"/>
                    </a:lnTo>
                    <a:lnTo>
                      <a:pt x="820" y="1469"/>
                    </a:lnTo>
                    <a:lnTo>
                      <a:pt x="824" y="1469"/>
                    </a:lnTo>
                    <a:lnTo>
                      <a:pt x="828" y="1481"/>
                    </a:lnTo>
                    <a:lnTo>
                      <a:pt x="832" y="1487"/>
                    </a:lnTo>
                    <a:lnTo>
                      <a:pt x="836" y="1494"/>
                    </a:lnTo>
                    <a:lnTo>
                      <a:pt x="840" y="1501"/>
                    </a:lnTo>
                    <a:lnTo>
                      <a:pt x="844" y="1513"/>
                    </a:lnTo>
                    <a:lnTo>
                      <a:pt x="848" y="1518"/>
                    </a:lnTo>
                    <a:lnTo>
                      <a:pt x="851" y="1529"/>
                    </a:lnTo>
                    <a:lnTo>
                      <a:pt x="855" y="1541"/>
                    </a:lnTo>
                    <a:lnTo>
                      <a:pt x="859" y="1538"/>
                    </a:lnTo>
                    <a:lnTo>
                      <a:pt x="863" y="1548"/>
                    </a:lnTo>
                    <a:lnTo>
                      <a:pt x="867" y="1557"/>
                    </a:lnTo>
                    <a:lnTo>
                      <a:pt x="871" y="1568"/>
                    </a:lnTo>
                    <a:lnTo>
                      <a:pt x="875" y="1571"/>
                    </a:lnTo>
                    <a:lnTo>
                      <a:pt x="879" y="1575"/>
                    </a:lnTo>
                    <a:lnTo>
                      <a:pt x="883" y="1585"/>
                    </a:lnTo>
                    <a:lnTo>
                      <a:pt x="887" y="1594"/>
                    </a:lnTo>
                    <a:lnTo>
                      <a:pt x="891" y="1596"/>
                    </a:lnTo>
                    <a:lnTo>
                      <a:pt x="895" y="1603"/>
                    </a:lnTo>
                    <a:lnTo>
                      <a:pt x="899" y="1610"/>
                    </a:lnTo>
                    <a:lnTo>
                      <a:pt x="903" y="1617"/>
                    </a:lnTo>
                    <a:lnTo>
                      <a:pt x="907" y="1617"/>
                    </a:lnTo>
                    <a:lnTo>
                      <a:pt x="911" y="1626"/>
                    </a:lnTo>
                    <a:lnTo>
                      <a:pt x="915" y="1635"/>
                    </a:lnTo>
                    <a:lnTo>
                      <a:pt x="918" y="1642"/>
                    </a:lnTo>
                    <a:lnTo>
                      <a:pt x="922" y="1645"/>
                    </a:lnTo>
                    <a:lnTo>
                      <a:pt x="926" y="1649"/>
                    </a:lnTo>
                    <a:lnTo>
                      <a:pt x="930" y="1661"/>
                    </a:lnTo>
                    <a:lnTo>
                      <a:pt x="934" y="1663"/>
                    </a:lnTo>
                    <a:lnTo>
                      <a:pt x="938" y="1670"/>
                    </a:lnTo>
                    <a:lnTo>
                      <a:pt x="942" y="1682"/>
                    </a:lnTo>
                    <a:lnTo>
                      <a:pt x="946" y="1686"/>
                    </a:lnTo>
                    <a:lnTo>
                      <a:pt x="950" y="1684"/>
                    </a:lnTo>
                    <a:lnTo>
                      <a:pt x="954" y="1695"/>
                    </a:lnTo>
                    <a:lnTo>
                      <a:pt x="958" y="1698"/>
                    </a:lnTo>
                    <a:lnTo>
                      <a:pt x="962" y="1707"/>
                    </a:lnTo>
                    <a:lnTo>
                      <a:pt x="966" y="1707"/>
                    </a:lnTo>
                    <a:lnTo>
                      <a:pt x="970" y="1712"/>
                    </a:lnTo>
                    <a:lnTo>
                      <a:pt x="974" y="1725"/>
                    </a:lnTo>
                    <a:lnTo>
                      <a:pt x="978" y="1723"/>
                    </a:lnTo>
                    <a:lnTo>
                      <a:pt x="982" y="1735"/>
                    </a:lnTo>
                    <a:lnTo>
                      <a:pt x="986" y="1737"/>
                    </a:lnTo>
                    <a:lnTo>
                      <a:pt x="989" y="1742"/>
                    </a:lnTo>
                    <a:lnTo>
                      <a:pt x="993" y="1744"/>
                    </a:lnTo>
                    <a:lnTo>
                      <a:pt x="997" y="1753"/>
                    </a:lnTo>
                    <a:lnTo>
                      <a:pt x="1001" y="1755"/>
                    </a:lnTo>
                    <a:lnTo>
                      <a:pt x="1005" y="1765"/>
                    </a:lnTo>
                    <a:lnTo>
                      <a:pt x="1009" y="1769"/>
                    </a:lnTo>
                    <a:lnTo>
                      <a:pt x="1013" y="1772"/>
                    </a:lnTo>
                    <a:lnTo>
                      <a:pt x="1017" y="1774"/>
                    </a:lnTo>
                    <a:lnTo>
                      <a:pt x="1021" y="1779"/>
                    </a:lnTo>
                    <a:lnTo>
                      <a:pt x="1025" y="1786"/>
                    </a:lnTo>
                    <a:lnTo>
                      <a:pt x="1029" y="1790"/>
                    </a:lnTo>
                    <a:lnTo>
                      <a:pt x="1033" y="1797"/>
                    </a:lnTo>
                    <a:lnTo>
                      <a:pt x="1037" y="1799"/>
                    </a:lnTo>
                    <a:lnTo>
                      <a:pt x="1041" y="1804"/>
                    </a:lnTo>
                    <a:lnTo>
                      <a:pt x="1045" y="1806"/>
                    </a:lnTo>
                    <a:lnTo>
                      <a:pt x="1049" y="1816"/>
                    </a:lnTo>
                    <a:lnTo>
                      <a:pt x="1053" y="1820"/>
                    </a:lnTo>
                    <a:lnTo>
                      <a:pt x="1056" y="1816"/>
                    </a:lnTo>
                    <a:lnTo>
                      <a:pt x="1060" y="1823"/>
                    </a:lnTo>
                    <a:lnTo>
                      <a:pt x="1064" y="1832"/>
                    </a:lnTo>
                    <a:lnTo>
                      <a:pt x="1068" y="1832"/>
                    </a:lnTo>
                    <a:lnTo>
                      <a:pt x="1072" y="1832"/>
                    </a:lnTo>
                    <a:lnTo>
                      <a:pt x="1076" y="1836"/>
                    </a:lnTo>
                    <a:lnTo>
                      <a:pt x="1080" y="1846"/>
                    </a:lnTo>
                    <a:lnTo>
                      <a:pt x="1084" y="1843"/>
                    </a:lnTo>
                    <a:lnTo>
                      <a:pt x="1088" y="1850"/>
                    </a:lnTo>
                    <a:lnTo>
                      <a:pt x="1092" y="1848"/>
                    </a:lnTo>
                    <a:lnTo>
                      <a:pt x="1096" y="1848"/>
                    </a:lnTo>
                    <a:lnTo>
                      <a:pt x="1100" y="1853"/>
                    </a:lnTo>
                    <a:lnTo>
                      <a:pt x="1104" y="1862"/>
                    </a:lnTo>
                    <a:lnTo>
                      <a:pt x="1108" y="1862"/>
                    </a:lnTo>
                    <a:lnTo>
                      <a:pt x="1112" y="1869"/>
                    </a:lnTo>
                    <a:lnTo>
                      <a:pt x="1116" y="1869"/>
                    </a:lnTo>
                    <a:lnTo>
                      <a:pt x="1120" y="1873"/>
                    </a:lnTo>
                    <a:lnTo>
                      <a:pt x="1123" y="1878"/>
                    </a:lnTo>
                    <a:lnTo>
                      <a:pt x="1127" y="1876"/>
                    </a:lnTo>
                    <a:lnTo>
                      <a:pt x="1131" y="1876"/>
                    </a:lnTo>
                    <a:lnTo>
                      <a:pt x="1135" y="1883"/>
                    </a:lnTo>
                    <a:lnTo>
                      <a:pt x="1139" y="1885"/>
                    </a:lnTo>
                    <a:lnTo>
                      <a:pt x="1143" y="1880"/>
                    </a:lnTo>
                    <a:lnTo>
                      <a:pt x="1147" y="1890"/>
                    </a:lnTo>
                    <a:lnTo>
                      <a:pt x="1151" y="1885"/>
                    </a:lnTo>
                    <a:lnTo>
                      <a:pt x="1155" y="1892"/>
                    </a:lnTo>
                    <a:lnTo>
                      <a:pt x="1159" y="1892"/>
                    </a:lnTo>
                    <a:lnTo>
                      <a:pt x="1163" y="1896"/>
                    </a:lnTo>
                    <a:lnTo>
                      <a:pt x="1167" y="1894"/>
                    </a:lnTo>
                    <a:lnTo>
                      <a:pt x="1171" y="1899"/>
                    </a:lnTo>
                    <a:lnTo>
                      <a:pt x="1175" y="1899"/>
                    </a:lnTo>
                    <a:lnTo>
                      <a:pt x="1179" y="1901"/>
                    </a:lnTo>
                    <a:lnTo>
                      <a:pt x="1183" y="1903"/>
                    </a:lnTo>
                    <a:lnTo>
                      <a:pt x="1187" y="1903"/>
                    </a:lnTo>
                    <a:lnTo>
                      <a:pt x="1191" y="1908"/>
                    </a:lnTo>
                    <a:lnTo>
                      <a:pt x="1194" y="1903"/>
                    </a:lnTo>
                    <a:lnTo>
                      <a:pt x="1198" y="1901"/>
                    </a:lnTo>
                    <a:lnTo>
                      <a:pt x="1202" y="1908"/>
                    </a:lnTo>
                    <a:lnTo>
                      <a:pt x="1206" y="1901"/>
                    </a:lnTo>
                    <a:lnTo>
                      <a:pt x="1210" y="1899"/>
                    </a:lnTo>
                    <a:lnTo>
                      <a:pt x="1214" y="1910"/>
                    </a:lnTo>
                    <a:lnTo>
                      <a:pt x="1218" y="1920"/>
                    </a:lnTo>
                    <a:lnTo>
                      <a:pt x="1222" y="1915"/>
                    </a:lnTo>
                    <a:lnTo>
                      <a:pt x="1226" y="1913"/>
                    </a:lnTo>
                    <a:lnTo>
                      <a:pt x="1230" y="1910"/>
                    </a:lnTo>
                    <a:lnTo>
                      <a:pt x="1234" y="1913"/>
                    </a:lnTo>
                    <a:lnTo>
                      <a:pt x="1238" y="1913"/>
                    </a:lnTo>
                    <a:lnTo>
                      <a:pt x="1242" y="1913"/>
                    </a:lnTo>
                    <a:lnTo>
                      <a:pt x="1246" y="1922"/>
                    </a:lnTo>
                    <a:lnTo>
                      <a:pt x="1250" y="1913"/>
                    </a:lnTo>
                    <a:lnTo>
                      <a:pt x="1254" y="1913"/>
                    </a:lnTo>
                    <a:lnTo>
                      <a:pt x="1258" y="1910"/>
                    </a:lnTo>
                    <a:lnTo>
                      <a:pt x="1261" y="1915"/>
                    </a:lnTo>
                    <a:lnTo>
                      <a:pt x="1265" y="1910"/>
                    </a:lnTo>
                    <a:lnTo>
                      <a:pt x="1269" y="1917"/>
                    </a:lnTo>
                    <a:lnTo>
                      <a:pt x="1273" y="1906"/>
                    </a:lnTo>
                    <a:lnTo>
                      <a:pt x="1277" y="1920"/>
                    </a:lnTo>
                    <a:lnTo>
                      <a:pt x="1281" y="1915"/>
                    </a:lnTo>
                    <a:lnTo>
                      <a:pt x="1285" y="1915"/>
                    </a:lnTo>
                    <a:lnTo>
                      <a:pt x="1289" y="1910"/>
                    </a:lnTo>
                    <a:lnTo>
                      <a:pt x="1293" y="1910"/>
                    </a:lnTo>
                    <a:lnTo>
                      <a:pt x="1297" y="1906"/>
                    </a:lnTo>
                    <a:lnTo>
                      <a:pt x="1301" y="1913"/>
                    </a:lnTo>
                    <a:lnTo>
                      <a:pt x="1305" y="1910"/>
                    </a:lnTo>
                    <a:lnTo>
                      <a:pt x="1309" y="1910"/>
                    </a:lnTo>
                    <a:lnTo>
                      <a:pt x="1313" y="1908"/>
                    </a:lnTo>
                    <a:lnTo>
                      <a:pt x="1317" y="1906"/>
                    </a:lnTo>
                    <a:lnTo>
                      <a:pt x="1321" y="1910"/>
                    </a:lnTo>
                    <a:lnTo>
                      <a:pt x="1325" y="1910"/>
                    </a:lnTo>
                    <a:lnTo>
                      <a:pt x="1328" y="1908"/>
                    </a:lnTo>
                    <a:lnTo>
                      <a:pt x="1332" y="1908"/>
                    </a:lnTo>
                    <a:lnTo>
                      <a:pt x="1336" y="1901"/>
                    </a:lnTo>
                    <a:lnTo>
                      <a:pt x="1340" y="1896"/>
                    </a:lnTo>
                    <a:lnTo>
                      <a:pt x="1344" y="1899"/>
                    </a:lnTo>
                    <a:lnTo>
                      <a:pt x="1348" y="1899"/>
                    </a:lnTo>
                    <a:lnTo>
                      <a:pt x="1352" y="1899"/>
                    </a:lnTo>
                    <a:lnTo>
                      <a:pt x="1356" y="1894"/>
                    </a:lnTo>
                    <a:lnTo>
                      <a:pt x="1360" y="1890"/>
                    </a:lnTo>
                    <a:lnTo>
                      <a:pt x="1364" y="1887"/>
                    </a:lnTo>
                    <a:lnTo>
                      <a:pt x="1368" y="1890"/>
                    </a:lnTo>
                    <a:lnTo>
                      <a:pt x="1372" y="1887"/>
                    </a:lnTo>
                    <a:lnTo>
                      <a:pt x="1376" y="1885"/>
                    </a:lnTo>
                    <a:lnTo>
                      <a:pt x="1380" y="1885"/>
                    </a:lnTo>
                    <a:lnTo>
                      <a:pt x="1384" y="1887"/>
                    </a:lnTo>
                    <a:lnTo>
                      <a:pt x="1388" y="1885"/>
                    </a:lnTo>
                    <a:lnTo>
                      <a:pt x="1392" y="1871"/>
                    </a:lnTo>
                    <a:lnTo>
                      <a:pt x="1396" y="1880"/>
                    </a:lnTo>
                    <a:lnTo>
                      <a:pt x="1399" y="1869"/>
                    </a:lnTo>
                    <a:lnTo>
                      <a:pt x="1403" y="1869"/>
                    </a:lnTo>
                    <a:lnTo>
                      <a:pt x="1407" y="1871"/>
                    </a:lnTo>
                    <a:lnTo>
                      <a:pt x="1411" y="1866"/>
                    </a:lnTo>
                    <a:lnTo>
                      <a:pt x="1415" y="1866"/>
                    </a:lnTo>
                    <a:lnTo>
                      <a:pt x="1419" y="1864"/>
                    </a:lnTo>
                    <a:lnTo>
                      <a:pt x="1423" y="1857"/>
                    </a:lnTo>
                    <a:lnTo>
                      <a:pt x="1427" y="1855"/>
                    </a:lnTo>
                    <a:lnTo>
                      <a:pt x="1431" y="1859"/>
                    </a:lnTo>
                    <a:lnTo>
                      <a:pt x="1435" y="1855"/>
                    </a:lnTo>
                    <a:lnTo>
                      <a:pt x="1439" y="1841"/>
                    </a:lnTo>
                    <a:lnTo>
                      <a:pt x="1443" y="1839"/>
                    </a:lnTo>
                    <a:lnTo>
                      <a:pt x="1447" y="1843"/>
                    </a:lnTo>
                    <a:lnTo>
                      <a:pt x="1451" y="1841"/>
                    </a:lnTo>
                    <a:lnTo>
                      <a:pt x="1455" y="1839"/>
                    </a:lnTo>
                    <a:lnTo>
                      <a:pt x="1459" y="1834"/>
                    </a:lnTo>
                    <a:lnTo>
                      <a:pt x="1463" y="1832"/>
                    </a:lnTo>
                    <a:lnTo>
                      <a:pt x="1466" y="1829"/>
                    </a:lnTo>
                    <a:lnTo>
                      <a:pt x="1470" y="1823"/>
                    </a:lnTo>
                    <a:lnTo>
                      <a:pt x="1474" y="1818"/>
                    </a:lnTo>
                    <a:lnTo>
                      <a:pt x="1478" y="1820"/>
                    </a:lnTo>
                    <a:lnTo>
                      <a:pt x="1482" y="1816"/>
                    </a:lnTo>
                    <a:lnTo>
                      <a:pt x="1486" y="1811"/>
                    </a:lnTo>
                    <a:lnTo>
                      <a:pt x="1490" y="1811"/>
                    </a:lnTo>
                    <a:lnTo>
                      <a:pt x="1494" y="1804"/>
                    </a:lnTo>
                    <a:lnTo>
                      <a:pt x="1498" y="1809"/>
                    </a:lnTo>
                    <a:lnTo>
                      <a:pt x="1502" y="1797"/>
                    </a:lnTo>
                    <a:lnTo>
                      <a:pt x="1506" y="1795"/>
                    </a:lnTo>
                    <a:lnTo>
                      <a:pt x="1510" y="1792"/>
                    </a:lnTo>
                    <a:lnTo>
                      <a:pt x="1514" y="1781"/>
                    </a:lnTo>
                    <a:lnTo>
                      <a:pt x="1518" y="1786"/>
                    </a:lnTo>
                    <a:lnTo>
                      <a:pt x="1522" y="1779"/>
                    </a:lnTo>
                    <a:lnTo>
                      <a:pt x="1526" y="1774"/>
                    </a:lnTo>
                    <a:lnTo>
                      <a:pt x="1530" y="1767"/>
                    </a:lnTo>
                    <a:lnTo>
                      <a:pt x="1533" y="1760"/>
                    </a:lnTo>
                    <a:lnTo>
                      <a:pt x="1537" y="1762"/>
                    </a:lnTo>
                    <a:lnTo>
                      <a:pt x="1541" y="1758"/>
                    </a:lnTo>
                    <a:lnTo>
                      <a:pt x="1545" y="1751"/>
                    </a:lnTo>
                    <a:lnTo>
                      <a:pt x="1549" y="1758"/>
                    </a:lnTo>
                    <a:lnTo>
                      <a:pt x="1553" y="1742"/>
                    </a:lnTo>
                    <a:lnTo>
                      <a:pt x="1557" y="1737"/>
                    </a:lnTo>
                    <a:lnTo>
                      <a:pt x="1561" y="1735"/>
                    </a:lnTo>
                    <a:lnTo>
                      <a:pt x="1565" y="1732"/>
                    </a:lnTo>
                    <a:lnTo>
                      <a:pt x="1569" y="1728"/>
                    </a:lnTo>
                    <a:lnTo>
                      <a:pt x="1573" y="1725"/>
                    </a:lnTo>
                    <a:lnTo>
                      <a:pt x="1577" y="1725"/>
                    </a:lnTo>
                    <a:lnTo>
                      <a:pt x="1581" y="1707"/>
                    </a:lnTo>
                    <a:lnTo>
                      <a:pt x="1585" y="1716"/>
                    </a:lnTo>
                    <a:lnTo>
                      <a:pt x="1589" y="1702"/>
                    </a:lnTo>
                    <a:lnTo>
                      <a:pt x="1593" y="1700"/>
                    </a:lnTo>
                    <a:lnTo>
                      <a:pt x="1597" y="1698"/>
                    </a:lnTo>
                    <a:lnTo>
                      <a:pt x="1601" y="1688"/>
                    </a:lnTo>
                    <a:lnTo>
                      <a:pt x="1604" y="1686"/>
                    </a:lnTo>
                    <a:lnTo>
                      <a:pt x="1608" y="1679"/>
                    </a:lnTo>
                    <a:lnTo>
                      <a:pt x="1612" y="1682"/>
                    </a:lnTo>
                    <a:lnTo>
                      <a:pt x="1616" y="1675"/>
                    </a:lnTo>
                    <a:lnTo>
                      <a:pt x="1620" y="1670"/>
                    </a:lnTo>
                    <a:lnTo>
                      <a:pt x="1624" y="1654"/>
                    </a:lnTo>
                    <a:lnTo>
                      <a:pt x="1628" y="1658"/>
                    </a:lnTo>
                    <a:lnTo>
                      <a:pt x="1632" y="1649"/>
                    </a:lnTo>
                    <a:lnTo>
                      <a:pt x="1636" y="1642"/>
                    </a:lnTo>
                    <a:lnTo>
                      <a:pt x="1640" y="1642"/>
                    </a:lnTo>
                    <a:lnTo>
                      <a:pt x="1644" y="1642"/>
                    </a:lnTo>
                    <a:lnTo>
                      <a:pt x="1648" y="1638"/>
                    </a:lnTo>
                    <a:lnTo>
                      <a:pt x="1652" y="1628"/>
                    </a:lnTo>
                    <a:lnTo>
                      <a:pt x="1656" y="1621"/>
                    </a:lnTo>
                    <a:lnTo>
                      <a:pt x="1660" y="1615"/>
                    </a:lnTo>
                    <a:lnTo>
                      <a:pt x="1664" y="1615"/>
                    </a:lnTo>
                    <a:lnTo>
                      <a:pt x="1668" y="1610"/>
                    </a:lnTo>
                    <a:lnTo>
                      <a:pt x="1671" y="1605"/>
                    </a:lnTo>
                    <a:lnTo>
                      <a:pt x="1675" y="1596"/>
                    </a:lnTo>
                    <a:lnTo>
                      <a:pt x="1679" y="1587"/>
                    </a:lnTo>
                    <a:lnTo>
                      <a:pt x="1683" y="1591"/>
                    </a:lnTo>
                    <a:lnTo>
                      <a:pt x="1687" y="1582"/>
                    </a:lnTo>
                    <a:lnTo>
                      <a:pt x="1691" y="1578"/>
                    </a:lnTo>
                    <a:lnTo>
                      <a:pt x="1695" y="1571"/>
                    </a:lnTo>
                    <a:lnTo>
                      <a:pt x="1699" y="1564"/>
                    </a:lnTo>
                    <a:lnTo>
                      <a:pt x="1703" y="1557"/>
                    </a:lnTo>
                    <a:lnTo>
                      <a:pt x="1707" y="1559"/>
                    </a:lnTo>
                    <a:lnTo>
                      <a:pt x="1711" y="1554"/>
                    </a:lnTo>
                    <a:lnTo>
                      <a:pt x="1715" y="1541"/>
                    </a:lnTo>
                    <a:lnTo>
                      <a:pt x="1719" y="1534"/>
                    </a:lnTo>
                    <a:lnTo>
                      <a:pt x="1723" y="1531"/>
                    </a:lnTo>
                    <a:lnTo>
                      <a:pt x="1727" y="1522"/>
                    </a:lnTo>
                    <a:lnTo>
                      <a:pt x="1731" y="1515"/>
                    </a:lnTo>
                    <a:lnTo>
                      <a:pt x="1735" y="1515"/>
                    </a:lnTo>
                    <a:lnTo>
                      <a:pt x="1739" y="1501"/>
                    </a:lnTo>
                    <a:lnTo>
                      <a:pt x="1742" y="1497"/>
                    </a:lnTo>
                    <a:lnTo>
                      <a:pt x="1746" y="1497"/>
                    </a:lnTo>
                    <a:lnTo>
                      <a:pt x="1750" y="1487"/>
                    </a:lnTo>
                    <a:lnTo>
                      <a:pt x="1754" y="1487"/>
                    </a:lnTo>
                    <a:lnTo>
                      <a:pt x="1758" y="1478"/>
                    </a:lnTo>
                    <a:lnTo>
                      <a:pt x="1762" y="1474"/>
                    </a:lnTo>
                    <a:lnTo>
                      <a:pt x="1766" y="1462"/>
                    </a:lnTo>
                    <a:lnTo>
                      <a:pt x="1770" y="1469"/>
                    </a:lnTo>
                    <a:lnTo>
                      <a:pt x="1774" y="1453"/>
                    </a:lnTo>
                    <a:lnTo>
                      <a:pt x="1778" y="1448"/>
                    </a:lnTo>
                    <a:lnTo>
                      <a:pt x="1782" y="1451"/>
                    </a:lnTo>
                    <a:lnTo>
                      <a:pt x="1786" y="1437"/>
                    </a:lnTo>
                    <a:lnTo>
                      <a:pt x="1790" y="1432"/>
                    </a:lnTo>
                    <a:lnTo>
                      <a:pt x="1794" y="1425"/>
                    </a:lnTo>
                    <a:lnTo>
                      <a:pt x="1798" y="1411"/>
                    </a:lnTo>
                    <a:lnTo>
                      <a:pt x="1802" y="1414"/>
                    </a:lnTo>
                    <a:lnTo>
                      <a:pt x="1806" y="1409"/>
                    </a:lnTo>
                    <a:lnTo>
                      <a:pt x="1809" y="1402"/>
                    </a:lnTo>
                    <a:lnTo>
                      <a:pt x="1813" y="1395"/>
                    </a:lnTo>
                    <a:lnTo>
                      <a:pt x="1817" y="1393"/>
                    </a:lnTo>
                    <a:lnTo>
                      <a:pt x="1821" y="1386"/>
                    </a:lnTo>
                    <a:lnTo>
                      <a:pt x="1825" y="1374"/>
                    </a:lnTo>
                    <a:lnTo>
                      <a:pt x="1829" y="1372"/>
                    </a:lnTo>
                    <a:lnTo>
                      <a:pt x="1833" y="1360"/>
                    </a:lnTo>
                    <a:lnTo>
                      <a:pt x="1837" y="1358"/>
                    </a:lnTo>
                    <a:lnTo>
                      <a:pt x="1841" y="1356"/>
                    </a:lnTo>
                    <a:lnTo>
                      <a:pt x="1845" y="1351"/>
                    </a:lnTo>
                    <a:lnTo>
                      <a:pt x="1849" y="1340"/>
                    </a:lnTo>
                    <a:lnTo>
                      <a:pt x="1853" y="1337"/>
                    </a:lnTo>
                    <a:lnTo>
                      <a:pt x="1857" y="1326"/>
                    </a:lnTo>
                    <a:lnTo>
                      <a:pt x="1861" y="1319"/>
                    </a:lnTo>
                    <a:lnTo>
                      <a:pt x="1865" y="1314"/>
                    </a:lnTo>
                    <a:lnTo>
                      <a:pt x="1869" y="1310"/>
                    </a:lnTo>
                    <a:lnTo>
                      <a:pt x="1873" y="1298"/>
                    </a:lnTo>
                    <a:lnTo>
                      <a:pt x="1876" y="1298"/>
                    </a:lnTo>
                    <a:lnTo>
                      <a:pt x="1880" y="1296"/>
                    </a:lnTo>
                    <a:lnTo>
                      <a:pt x="1884" y="1284"/>
                    </a:lnTo>
                    <a:lnTo>
                      <a:pt x="1888" y="1282"/>
                    </a:lnTo>
                    <a:lnTo>
                      <a:pt x="1892" y="1275"/>
                    </a:lnTo>
                    <a:lnTo>
                      <a:pt x="1896" y="1266"/>
                    </a:lnTo>
                    <a:lnTo>
                      <a:pt x="1900" y="1261"/>
                    </a:lnTo>
                    <a:lnTo>
                      <a:pt x="1904" y="1252"/>
                    </a:lnTo>
                    <a:lnTo>
                      <a:pt x="1908" y="1252"/>
                    </a:lnTo>
                    <a:lnTo>
                      <a:pt x="1912" y="1245"/>
                    </a:lnTo>
                    <a:lnTo>
                      <a:pt x="1916" y="1240"/>
                    </a:lnTo>
                    <a:lnTo>
                      <a:pt x="1920" y="1226"/>
                    </a:lnTo>
                    <a:lnTo>
                      <a:pt x="1924" y="1219"/>
                    </a:lnTo>
                    <a:lnTo>
                      <a:pt x="1928" y="1217"/>
                    </a:lnTo>
                    <a:lnTo>
                      <a:pt x="1932" y="1213"/>
                    </a:lnTo>
                    <a:lnTo>
                      <a:pt x="1936" y="1213"/>
                    </a:lnTo>
                    <a:lnTo>
                      <a:pt x="1940" y="1203"/>
                    </a:lnTo>
                    <a:lnTo>
                      <a:pt x="1944" y="1187"/>
                    </a:lnTo>
                    <a:lnTo>
                      <a:pt x="1947" y="1192"/>
                    </a:lnTo>
                    <a:lnTo>
                      <a:pt x="1951" y="1185"/>
                    </a:lnTo>
                    <a:lnTo>
                      <a:pt x="1955" y="1180"/>
                    </a:lnTo>
                    <a:lnTo>
                      <a:pt x="1959" y="1169"/>
                    </a:lnTo>
                    <a:lnTo>
                      <a:pt x="1963" y="1157"/>
                    </a:lnTo>
                    <a:lnTo>
                      <a:pt x="1967" y="1157"/>
                    </a:lnTo>
                    <a:lnTo>
                      <a:pt x="1971" y="1146"/>
                    </a:lnTo>
                    <a:lnTo>
                      <a:pt x="1975" y="1139"/>
                    </a:lnTo>
                    <a:lnTo>
                      <a:pt x="1979" y="1134"/>
                    </a:lnTo>
                    <a:lnTo>
                      <a:pt x="1983" y="1134"/>
                    </a:lnTo>
                    <a:lnTo>
                      <a:pt x="1987" y="1127"/>
                    </a:lnTo>
                    <a:lnTo>
                      <a:pt x="1991" y="1120"/>
                    </a:lnTo>
                    <a:lnTo>
                      <a:pt x="1995" y="1109"/>
                    </a:lnTo>
                    <a:lnTo>
                      <a:pt x="1999" y="1104"/>
                    </a:lnTo>
                    <a:lnTo>
                      <a:pt x="2003" y="1106"/>
                    </a:lnTo>
                    <a:lnTo>
                      <a:pt x="2007" y="1092"/>
                    </a:lnTo>
                    <a:lnTo>
                      <a:pt x="2011" y="1085"/>
                    </a:lnTo>
                    <a:lnTo>
                      <a:pt x="2014" y="1085"/>
                    </a:lnTo>
                    <a:lnTo>
                      <a:pt x="2018" y="1076"/>
                    </a:lnTo>
                    <a:lnTo>
                      <a:pt x="2022" y="1072"/>
                    </a:lnTo>
                    <a:lnTo>
                      <a:pt x="2026" y="1058"/>
                    </a:lnTo>
                    <a:lnTo>
                      <a:pt x="2030" y="1053"/>
                    </a:lnTo>
                    <a:lnTo>
                      <a:pt x="2034" y="1051"/>
                    </a:lnTo>
                    <a:lnTo>
                      <a:pt x="2038" y="1042"/>
                    </a:lnTo>
                    <a:lnTo>
                      <a:pt x="2042" y="1039"/>
                    </a:lnTo>
                    <a:lnTo>
                      <a:pt x="2046" y="1028"/>
                    </a:lnTo>
                    <a:lnTo>
                      <a:pt x="2050" y="1023"/>
                    </a:lnTo>
                    <a:lnTo>
                      <a:pt x="2054" y="1018"/>
                    </a:lnTo>
                    <a:lnTo>
                      <a:pt x="2058" y="1009"/>
                    </a:lnTo>
                    <a:lnTo>
                      <a:pt x="2062" y="1007"/>
                    </a:lnTo>
                    <a:lnTo>
                      <a:pt x="2066" y="998"/>
                    </a:lnTo>
                    <a:lnTo>
                      <a:pt x="2070" y="988"/>
                    </a:lnTo>
                    <a:lnTo>
                      <a:pt x="2074" y="984"/>
                    </a:lnTo>
                    <a:lnTo>
                      <a:pt x="2078" y="979"/>
                    </a:lnTo>
                    <a:lnTo>
                      <a:pt x="2081" y="972"/>
                    </a:lnTo>
                    <a:lnTo>
                      <a:pt x="2085" y="970"/>
                    </a:lnTo>
                    <a:lnTo>
                      <a:pt x="2089" y="961"/>
                    </a:lnTo>
                    <a:lnTo>
                      <a:pt x="2093" y="956"/>
                    </a:lnTo>
                    <a:lnTo>
                      <a:pt x="2097" y="949"/>
                    </a:lnTo>
                    <a:lnTo>
                      <a:pt x="2101" y="945"/>
                    </a:lnTo>
                    <a:lnTo>
                      <a:pt x="2105" y="933"/>
                    </a:lnTo>
                    <a:lnTo>
                      <a:pt x="2109" y="935"/>
                    </a:lnTo>
                    <a:lnTo>
                      <a:pt x="2113" y="928"/>
                    </a:lnTo>
                    <a:lnTo>
                      <a:pt x="2117" y="919"/>
                    </a:lnTo>
                    <a:lnTo>
                      <a:pt x="2121" y="910"/>
                    </a:lnTo>
                    <a:lnTo>
                      <a:pt x="2125" y="912"/>
                    </a:lnTo>
                    <a:lnTo>
                      <a:pt x="2129" y="903"/>
                    </a:lnTo>
                    <a:lnTo>
                      <a:pt x="2133" y="896"/>
                    </a:lnTo>
                    <a:lnTo>
                      <a:pt x="2137" y="887"/>
                    </a:lnTo>
                    <a:lnTo>
                      <a:pt x="2141" y="880"/>
                    </a:lnTo>
                    <a:lnTo>
                      <a:pt x="2145" y="875"/>
                    </a:lnTo>
                    <a:lnTo>
                      <a:pt x="2149" y="871"/>
                    </a:lnTo>
                    <a:lnTo>
                      <a:pt x="2152" y="864"/>
                    </a:lnTo>
                    <a:lnTo>
                      <a:pt x="2156" y="857"/>
                    </a:lnTo>
                    <a:lnTo>
                      <a:pt x="2160" y="854"/>
                    </a:lnTo>
                    <a:lnTo>
                      <a:pt x="2164" y="848"/>
                    </a:lnTo>
                    <a:lnTo>
                      <a:pt x="2168" y="843"/>
                    </a:lnTo>
                    <a:lnTo>
                      <a:pt x="2172" y="841"/>
                    </a:lnTo>
                    <a:lnTo>
                      <a:pt x="2176" y="834"/>
                    </a:lnTo>
                    <a:lnTo>
                      <a:pt x="2180" y="829"/>
                    </a:lnTo>
                    <a:lnTo>
                      <a:pt x="2184" y="822"/>
                    </a:lnTo>
                    <a:lnTo>
                      <a:pt x="2188" y="815"/>
                    </a:lnTo>
                    <a:lnTo>
                      <a:pt x="2192" y="806"/>
                    </a:lnTo>
                    <a:lnTo>
                      <a:pt x="2196" y="806"/>
                    </a:lnTo>
                    <a:lnTo>
                      <a:pt x="2200" y="797"/>
                    </a:lnTo>
                    <a:lnTo>
                      <a:pt x="2204" y="790"/>
                    </a:lnTo>
                    <a:lnTo>
                      <a:pt x="2208" y="790"/>
                    </a:lnTo>
                    <a:lnTo>
                      <a:pt x="2212" y="785"/>
                    </a:lnTo>
                    <a:lnTo>
                      <a:pt x="2216" y="778"/>
                    </a:lnTo>
                    <a:lnTo>
                      <a:pt x="2219" y="769"/>
                    </a:lnTo>
                    <a:lnTo>
                      <a:pt x="2223" y="762"/>
                    </a:lnTo>
                    <a:lnTo>
                      <a:pt x="2227" y="753"/>
                    </a:lnTo>
                    <a:lnTo>
                      <a:pt x="2231" y="750"/>
                    </a:lnTo>
                    <a:lnTo>
                      <a:pt x="2235" y="746"/>
                    </a:lnTo>
                    <a:lnTo>
                      <a:pt x="2239" y="734"/>
                    </a:lnTo>
                    <a:lnTo>
                      <a:pt x="2243" y="737"/>
                    </a:lnTo>
                    <a:lnTo>
                      <a:pt x="2247" y="730"/>
                    </a:lnTo>
                    <a:lnTo>
                      <a:pt x="2251" y="727"/>
                    </a:lnTo>
                    <a:lnTo>
                      <a:pt x="2255" y="720"/>
                    </a:lnTo>
                    <a:lnTo>
                      <a:pt x="2259" y="718"/>
                    </a:lnTo>
                    <a:lnTo>
                      <a:pt x="2263" y="714"/>
                    </a:lnTo>
                    <a:lnTo>
                      <a:pt x="2267" y="707"/>
                    </a:lnTo>
                    <a:lnTo>
                      <a:pt x="2271" y="697"/>
                    </a:lnTo>
                    <a:lnTo>
                      <a:pt x="2275" y="686"/>
                    </a:lnTo>
                    <a:lnTo>
                      <a:pt x="2279" y="688"/>
                    </a:lnTo>
                    <a:lnTo>
                      <a:pt x="2283" y="686"/>
                    </a:lnTo>
                    <a:lnTo>
                      <a:pt x="2287" y="674"/>
                    </a:lnTo>
                    <a:lnTo>
                      <a:pt x="2290" y="672"/>
                    </a:lnTo>
                    <a:lnTo>
                      <a:pt x="2294" y="663"/>
                    </a:lnTo>
                    <a:lnTo>
                      <a:pt x="2298" y="651"/>
                    </a:lnTo>
                    <a:lnTo>
                      <a:pt x="2302" y="656"/>
                    </a:lnTo>
                    <a:lnTo>
                      <a:pt x="2306" y="644"/>
                    </a:lnTo>
                    <a:lnTo>
                      <a:pt x="2310" y="644"/>
                    </a:lnTo>
                    <a:lnTo>
                      <a:pt x="2314" y="640"/>
                    </a:lnTo>
                    <a:lnTo>
                      <a:pt x="2318" y="635"/>
                    </a:lnTo>
                    <a:lnTo>
                      <a:pt x="2322" y="630"/>
                    </a:lnTo>
                    <a:lnTo>
                      <a:pt x="2326" y="623"/>
                    </a:lnTo>
                    <a:lnTo>
                      <a:pt x="2330" y="614"/>
                    </a:lnTo>
                    <a:lnTo>
                      <a:pt x="2334" y="610"/>
                    </a:lnTo>
                    <a:lnTo>
                      <a:pt x="2338" y="607"/>
                    </a:lnTo>
                    <a:lnTo>
                      <a:pt x="2342" y="607"/>
                    </a:lnTo>
                    <a:lnTo>
                      <a:pt x="2346" y="600"/>
                    </a:lnTo>
                    <a:lnTo>
                      <a:pt x="2350" y="596"/>
                    </a:lnTo>
                    <a:lnTo>
                      <a:pt x="2354" y="589"/>
                    </a:lnTo>
                    <a:lnTo>
                      <a:pt x="2357" y="586"/>
                    </a:lnTo>
                    <a:lnTo>
                      <a:pt x="2361" y="577"/>
                    </a:lnTo>
                    <a:lnTo>
                      <a:pt x="2365" y="570"/>
                    </a:lnTo>
                    <a:lnTo>
                      <a:pt x="2369" y="563"/>
                    </a:lnTo>
                    <a:lnTo>
                      <a:pt x="2373" y="566"/>
                    </a:lnTo>
                    <a:lnTo>
                      <a:pt x="2377" y="556"/>
                    </a:lnTo>
                    <a:lnTo>
                      <a:pt x="2381" y="552"/>
                    </a:lnTo>
                    <a:lnTo>
                      <a:pt x="2385" y="545"/>
                    </a:lnTo>
                    <a:lnTo>
                      <a:pt x="2389" y="538"/>
                    </a:lnTo>
                    <a:lnTo>
                      <a:pt x="2393" y="538"/>
                    </a:lnTo>
                    <a:lnTo>
                      <a:pt x="2397" y="538"/>
                    </a:lnTo>
                    <a:lnTo>
                      <a:pt x="2401" y="529"/>
                    </a:lnTo>
                    <a:lnTo>
                      <a:pt x="2405" y="519"/>
                    </a:lnTo>
                    <a:lnTo>
                      <a:pt x="2409" y="519"/>
                    </a:lnTo>
                    <a:lnTo>
                      <a:pt x="2413" y="508"/>
                    </a:lnTo>
                    <a:lnTo>
                      <a:pt x="2417" y="508"/>
                    </a:lnTo>
                    <a:lnTo>
                      <a:pt x="2421" y="508"/>
                    </a:lnTo>
                    <a:lnTo>
                      <a:pt x="2424" y="499"/>
                    </a:lnTo>
                    <a:lnTo>
                      <a:pt x="2428" y="501"/>
                    </a:lnTo>
                    <a:lnTo>
                      <a:pt x="2432" y="494"/>
                    </a:lnTo>
                    <a:lnTo>
                      <a:pt x="2436" y="487"/>
                    </a:lnTo>
                    <a:lnTo>
                      <a:pt x="2440" y="480"/>
                    </a:lnTo>
                    <a:lnTo>
                      <a:pt x="2444" y="478"/>
                    </a:lnTo>
                    <a:lnTo>
                      <a:pt x="2448" y="473"/>
                    </a:lnTo>
                    <a:lnTo>
                      <a:pt x="2452" y="469"/>
                    </a:lnTo>
                    <a:lnTo>
                      <a:pt x="2456" y="466"/>
                    </a:lnTo>
                    <a:lnTo>
                      <a:pt x="2460" y="462"/>
                    </a:lnTo>
                    <a:lnTo>
                      <a:pt x="2464" y="462"/>
                    </a:lnTo>
                    <a:lnTo>
                      <a:pt x="2468" y="457"/>
                    </a:lnTo>
                    <a:lnTo>
                      <a:pt x="2472" y="450"/>
                    </a:lnTo>
                    <a:lnTo>
                      <a:pt x="2476" y="450"/>
                    </a:lnTo>
                    <a:lnTo>
                      <a:pt x="2480" y="441"/>
                    </a:lnTo>
                    <a:lnTo>
                      <a:pt x="2484" y="432"/>
                    </a:lnTo>
                    <a:lnTo>
                      <a:pt x="2488" y="432"/>
                    </a:lnTo>
                    <a:lnTo>
                      <a:pt x="2492" y="429"/>
                    </a:lnTo>
                    <a:lnTo>
                      <a:pt x="2495" y="427"/>
                    </a:lnTo>
                    <a:lnTo>
                      <a:pt x="2499" y="427"/>
                    </a:lnTo>
                    <a:lnTo>
                      <a:pt x="2503" y="413"/>
                    </a:lnTo>
                    <a:lnTo>
                      <a:pt x="2507" y="409"/>
                    </a:lnTo>
                    <a:lnTo>
                      <a:pt x="2511" y="415"/>
                    </a:lnTo>
                    <a:lnTo>
                      <a:pt x="2515" y="411"/>
                    </a:lnTo>
                    <a:lnTo>
                      <a:pt x="2519" y="397"/>
                    </a:lnTo>
                    <a:lnTo>
                      <a:pt x="2523" y="397"/>
                    </a:lnTo>
                    <a:lnTo>
                      <a:pt x="2527" y="395"/>
                    </a:lnTo>
                    <a:lnTo>
                      <a:pt x="2531" y="392"/>
                    </a:lnTo>
                    <a:lnTo>
                      <a:pt x="2535" y="383"/>
                    </a:lnTo>
                    <a:lnTo>
                      <a:pt x="2539" y="385"/>
                    </a:lnTo>
                    <a:lnTo>
                      <a:pt x="2543" y="376"/>
                    </a:lnTo>
                    <a:lnTo>
                      <a:pt x="2547" y="369"/>
                    </a:lnTo>
                    <a:lnTo>
                      <a:pt x="2551" y="372"/>
                    </a:lnTo>
                    <a:lnTo>
                      <a:pt x="2555" y="362"/>
                    </a:lnTo>
                    <a:lnTo>
                      <a:pt x="2559" y="365"/>
                    </a:lnTo>
                    <a:lnTo>
                      <a:pt x="2562" y="358"/>
                    </a:lnTo>
                    <a:lnTo>
                      <a:pt x="2566" y="351"/>
                    </a:lnTo>
                    <a:lnTo>
                      <a:pt x="2570" y="351"/>
                    </a:lnTo>
                    <a:lnTo>
                      <a:pt x="2574" y="348"/>
                    </a:lnTo>
                    <a:lnTo>
                      <a:pt x="2578" y="344"/>
                    </a:lnTo>
                    <a:lnTo>
                      <a:pt x="2582" y="339"/>
                    </a:lnTo>
                    <a:lnTo>
                      <a:pt x="2586" y="330"/>
                    </a:lnTo>
                    <a:lnTo>
                      <a:pt x="2590" y="328"/>
                    </a:lnTo>
                    <a:lnTo>
                      <a:pt x="2594" y="332"/>
                    </a:lnTo>
                    <a:lnTo>
                      <a:pt x="2598" y="323"/>
                    </a:lnTo>
                    <a:lnTo>
                      <a:pt x="2602" y="321"/>
                    </a:lnTo>
                    <a:lnTo>
                      <a:pt x="2606" y="321"/>
                    </a:lnTo>
                    <a:lnTo>
                      <a:pt x="2610" y="305"/>
                    </a:lnTo>
                    <a:lnTo>
                      <a:pt x="2614" y="302"/>
                    </a:lnTo>
                    <a:lnTo>
                      <a:pt x="2618" y="307"/>
                    </a:lnTo>
                    <a:lnTo>
                      <a:pt x="2622" y="300"/>
                    </a:lnTo>
                    <a:lnTo>
                      <a:pt x="2626" y="307"/>
                    </a:lnTo>
                    <a:lnTo>
                      <a:pt x="2629" y="286"/>
                    </a:lnTo>
                    <a:lnTo>
                      <a:pt x="2633" y="298"/>
                    </a:lnTo>
                    <a:lnTo>
                      <a:pt x="2637" y="293"/>
                    </a:lnTo>
                    <a:lnTo>
                      <a:pt x="2641" y="284"/>
                    </a:lnTo>
                    <a:lnTo>
                      <a:pt x="2645" y="279"/>
                    </a:lnTo>
                    <a:lnTo>
                      <a:pt x="2649" y="277"/>
                    </a:lnTo>
                    <a:lnTo>
                      <a:pt x="2653" y="272"/>
                    </a:lnTo>
                    <a:lnTo>
                      <a:pt x="2657" y="265"/>
                    </a:lnTo>
                    <a:lnTo>
                      <a:pt x="2661" y="261"/>
                    </a:lnTo>
                    <a:lnTo>
                      <a:pt x="2665" y="265"/>
                    </a:lnTo>
                    <a:lnTo>
                      <a:pt x="2669" y="258"/>
                    </a:lnTo>
                    <a:lnTo>
                      <a:pt x="2673" y="256"/>
                    </a:lnTo>
                    <a:lnTo>
                      <a:pt x="2677" y="249"/>
                    </a:lnTo>
                    <a:lnTo>
                      <a:pt x="2681" y="251"/>
                    </a:lnTo>
                    <a:lnTo>
                      <a:pt x="2685" y="249"/>
                    </a:lnTo>
                    <a:lnTo>
                      <a:pt x="2689" y="249"/>
                    </a:lnTo>
                    <a:lnTo>
                      <a:pt x="2693" y="238"/>
                    </a:lnTo>
                    <a:lnTo>
                      <a:pt x="2697" y="235"/>
                    </a:lnTo>
                    <a:lnTo>
                      <a:pt x="2700" y="233"/>
                    </a:lnTo>
                    <a:lnTo>
                      <a:pt x="2704" y="233"/>
                    </a:lnTo>
                    <a:lnTo>
                      <a:pt x="2708" y="231"/>
                    </a:lnTo>
                    <a:lnTo>
                      <a:pt x="2712" y="226"/>
                    </a:lnTo>
                    <a:lnTo>
                      <a:pt x="2716" y="219"/>
                    </a:lnTo>
                    <a:lnTo>
                      <a:pt x="2720" y="219"/>
                    </a:lnTo>
                    <a:lnTo>
                      <a:pt x="2724" y="219"/>
                    </a:lnTo>
                    <a:lnTo>
                      <a:pt x="2728" y="217"/>
                    </a:lnTo>
                    <a:lnTo>
                      <a:pt x="2732" y="208"/>
                    </a:lnTo>
                    <a:lnTo>
                      <a:pt x="2736" y="208"/>
                    </a:lnTo>
                    <a:lnTo>
                      <a:pt x="2740" y="208"/>
                    </a:lnTo>
                    <a:lnTo>
                      <a:pt x="2744" y="203"/>
                    </a:lnTo>
                    <a:lnTo>
                      <a:pt x="2748" y="205"/>
                    </a:lnTo>
                    <a:lnTo>
                      <a:pt x="2752" y="196"/>
                    </a:lnTo>
                    <a:lnTo>
                      <a:pt x="2756" y="191"/>
                    </a:lnTo>
                    <a:lnTo>
                      <a:pt x="2760" y="187"/>
                    </a:lnTo>
                    <a:lnTo>
                      <a:pt x="2764" y="187"/>
                    </a:lnTo>
                    <a:lnTo>
                      <a:pt x="2767" y="187"/>
                    </a:lnTo>
                    <a:lnTo>
                      <a:pt x="2771" y="180"/>
                    </a:lnTo>
                    <a:lnTo>
                      <a:pt x="2775" y="182"/>
                    </a:lnTo>
                    <a:lnTo>
                      <a:pt x="2779" y="178"/>
                    </a:lnTo>
                    <a:lnTo>
                      <a:pt x="2783" y="173"/>
                    </a:lnTo>
                    <a:lnTo>
                      <a:pt x="2787" y="164"/>
                    </a:lnTo>
                    <a:lnTo>
                      <a:pt x="2791" y="171"/>
                    </a:lnTo>
                    <a:lnTo>
                      <a:pt x="2795" y="164"/>
                    </a:lnTo>
                    <a:lnTo>
                      <a:pt x="2799" y="164"/>
                    </a:lnTo>
                    <a:lnTo>
                      <a:pt x="2803" y="166"/>
                    </a:lnTo>
                    <a:lnTo>
                      <a:pt x="2807" y="154"/>
                    </a:lnTo>
                    <a:lnTo>
                      <a:pt x="2811" y="154"/>
                    </a:lnTo>
                    <a:lnTo>
                      <a:pt x="2815" y="157"/>
                    </a:lnTo>
                    <a:lnTo>
                      <a:pt x="2819" y="150"/>
                    </a:lnTo>
                    <a:lnTo>
                      <a:pt x="2823" y="145"/>
                    </a:lnTo>
                    <a:lnTo>
                      <a:pt x="2827" y="145"/>
                    </a:lnTo>
                    <a:lnTo>
                      <a:pt x="2831" y="138"/>
                    </a:lnTo>
                    <a:lnTo>
                      <a:pt x="2835" y="14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6" name="Line 3398"/>
              <p:cNvSpPr>
                <a:spLocks noChangeShapeType="1"/>
              </p:cNvSpPr>
              <p:nvPr/>
            </p:nvSpPr>
            <p:spPr bwMode="auto">
              <a:xfrm flipV="1">
                <a:off x="306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7" name="Line 3399"/>
              <p:cNvSpPr>
                <a:spLocks noChangeShapeType="1"/>
              </p:cNvSpPr>
              <p:nvPr/>
            </p:nvSpPr>
            <p:spPr bwMode="auto">
              <a:xfrm>
                <a:off x="3066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8" name="Line 3400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49" name="Line 3401"/>
              <p:cNvSpPr>
                <a:spLocks noChangeShapeType="1"/>
              </p:cNvSpPr>
              <p:nvPr/>
            </p:nvSpPr>
            <p:spPr bwMode="auto">
              <a:xfrm flipV="1">
                <a:off x="307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0" name="Line 3402"/>
              <p:cNvSpPr>
                <a:spLocks noChangeShapeType="1"/>
              </p:cNvSpPr>
              <p:nvPr/>
            </p:nvSpPr>
            <p:spPr bwMode="auto">
              <a:xfrm flipV="1">
                <a:off x="3073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1" name="Line 3403"/>
              <p:cNvSpPr>
                <a:spLocks noChangeShapeType="1"/>
              </p:cNvSpPr>
              <p:nvPr/>
            </p:nvSpPr>
            <p:spPr bwMode="auto">
              <a:xfrm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2" name="Line 3404"/>
              <p:cNvSpPr>
                <a:spLocks noChangeShapeType="1"/>
              </p:cNvSpPr>
              <p:nvPr/>
            </p:nvSpPr>
            <p:spPr bwMode="auto">
              <a:xfrm flipV="1">
                <a:off x="307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3" name="Freeform 3405"/>
              <p:cNvSpPr>
                <a:spLocks/>
              </p:cNvSpPr>
              <p:nvPr/>
            </p:nvSpPr>
            <p:spPr bwMode="auto">
              <a:xfrm flipV="1">
                <a:off x="3080" y="2015"/>
                <a:ext cx="7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2"/>
                  </a:cxn>
                  <a:cxn ang="0">
                    <a:pos x="8" y="2"/>
                  </a:cxn>
                  <a:cxn ang="0">
                    <a:pos x="12" y="0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lnTo>
                      <a:pt x="4" y="2"/>
                    </a:lnTo>
                    <a:lnTo>
                      <a:pt x="8" y="2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4" name="Line 3406"/>
              <p:cNvSpPr>
                <a:spLocks noChangeShapeType="1"/>
              </p:cNvSpPr>
              <p:nvPr/>
            </p:nvSpPr>
            <p:spPr bwMode="auto">
              <a:xfrm>
                <a:off x="308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5" name="Line 3407"/>
              <p:cNvSpPr>
                <a:spLocks noChangeShapeType="1"/>
              </p:cNvSpPr>
              <p:nvPr/>
            </p:nvSpPr>
            <p:spPr bwMode="auto">
              <a:xfrm flipV="1">
                <a:off x="3089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6" name="Freeform 3408"/>
              <p:cNvSpPr>
                <a:spLocks/>
              </p:cNvSpPr>
              <p:nvPr/>
            </p:nvSpPr>
            <p:spPr bwMode="auto">
              <a:xfrm flipV="1">
                <a:off x="3091" y="910"/>
                <a:ext cx="1722" cy="1105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15"/>
                  </a:cxn>
                  <a:cxn ang="0">
                    <a:pos x="138" y="35"/>
                  </a:cxn>
                  <a:cxn ang="0">
                    <a:pos x="185" y="62"/>
                  </a:cxn>
                  <a:cxn ang="0">
                    <a:pos x="233" y="98"/>
                  </a:cxn>
                  <a:cxn ang="0">
                    <a:pos x="280" y="143"/>
                  </a:cxn>
                  <a:cxn ang="0">
                    <a:pos x="327" y="193"/>
                  </a:cxn>
                  <a:cxn ang="0">
                    <a:pos x="375" y="254"/>
                  </a:cxn>
                  <a:cxn ang="0">
                    <a:pos x="422" y="326"/>
                  </a:cxn>
                  <a:cxn ang="0">
                    <a:pos x="469" y="408"/>
                  </a:cxn>
                  <a:cxn ang="0">
                    <a:pos x="517" y="496"/>
                  </a:cxn>
                  <a:cxn ang="0">
                    <a:pos x="564" y="591"/>
                  </a:cxn>
                  <a:cxn ang="0">
                    <a:pos x="611" y="695"/>
                  </a:cxn>
                  <a:cxn ang="0">
                    <a:pos x="659" y="796"/>
                  </a:cxn>
                  <a:cxn ang="0">
                    <a:pos x="706" y="903"/>
                  </a:cxn>
                  <a:cxn ang="0">
                    <a:pos x="753" y="1010"/>
                  </a:cxn>
                  <a:cxn ang="0">
                    <a:pos x="800" y="1119"/>
                  </a:cxn>
                  <a:cxn ang="0">
                    <a:pos x="848" y="1222"/>
                  </a:cxn>
                  <a:cxn ang="0">
                    <a:pos x="895" y="1321"/>
                  </a:cxn>
                  <a:cxn ang="0">
                    <a:pos x="942" y="1418"/>
                  </a:cxn>
                  <a:cxn ang="0">
                    <a:pos x="990" y="1513"/>
                  </a:cxn>
                  <a:cxn ang="0">
                    <a:pos x="1037" y="1595"/>
                  </a:cxn>
                  <a:cxn ang="0">
                    <a:pos x="1084" y="1667"/>
                  </a:cxn>
                  <a:cxn ang="0">
                    <a:pos x="1132" y="1734"/>
                  </a:cxn>
                  <a:cxn ang="0">
                    <a:pos x="1179" y="1788"/>
                  </a:cxn>
                  <a:cxn ang="0">
                    <a:pos x="1226" y="1833"/>
                  </a:cxn>
                  <a:cxn ang="0">
                    <a:pos x="1274" y="1870"/>
                  </a:cxn>
                  <a:cxn ang="0">
                    <a:pos x="1321" y="1897"/>
                  </a:cxn>
                  <a:cxn ang="0">
                    <a:pos x="1368" y="1910"/>
                  </a:cxn>
                  <a:cxn ang="0">
                    <a:pos x="1415" y="1916"/>
                  </a:cxn>
                  <a:cxn ang="0">
                    <a:pos x="1463" y="1912"/>
                  </a:cxn>
                  <a:cxn ang="0">
                    <a:pos x="1510" y="1897"/>
                  </a:cxn>
                  <a:cxn ang="0">
                    <a:pos x="1557" y="1876"/>
                  </a:cxn>
                  <a:cxn ang="0">
                    <a:pos x="1605" y="1848"/>
                  </a:cxn>
                  <a:cxn ang="0">
                    <a:pos x="1652" y="1811"/>
                  </a:cxn>
                  <a:cxn ang="0">
                    <a:pos x="1699" y="1758"/>
                  </a:cxn>
                  <a:cxn ang="0">
                    <a:pos x="1747" y="1713"/>
                  </a:cxn>
                  <a:cxn ang="0">
                    <a:pos x="1794" y="1652"/>
                  </a:cxn>
                  <a:cxn ang="0">
                    <a:pos x="1841" y="1596"/>
                  </a:cxn>
                  <a:cxn ang="0">
                    <a:pos x="1889" y="1534"/>
                  </a:cxn>
                  <a:cxn ang="0">
                    <a:pos x="1936" y="1465"/>
                  </a:cxn>
                  <a:cxn ang="0">
                    <a:pos x="1983" y="1395"/>
                  </a:cxn>
                  <a:cxn ang="0">
                    <a:pos x="2030" y="1324"/>
                  </a:cxn>
                  <a:cxn ang="0">
                    <a:pos x="2078" y="1251"/>
                  </a:cxn>
                  <a:cxn ang="0">
                    <a:pos x="2125" y="1181"/>
                  </a:cxn>
                  <a:cxn ang="0">
                    <a:pos x="2172" y="1107"/>
                  </a:cxn>
                  <a:cxn ang="0">
                    <a:pos x="2220" y="1037"/>
                  </a:cxn>
                  <a:cxn ang="0">
                    <a:pos x="2267" y="969"/>
                  </a:cxn>
                  <a:cxn ang="0">
                    <a:pos x="2314" y="896"/>
                  </a:cxn>
                  <a:cxn ang="0">
                    <a:pos x="2362" y="831"/>
                  </a:cxn>
                  <a:cxn ang="0">
                    <a:pos x="2409" y="771"/>
                  </a:cxn>
                  <a:cxn ang="0">
                    <a:pos x="2456" y="702"/>
                  </a:cxn>
                  <a:cxn ang="0">
                    <a:pos x="2504" y="646"/>
                  </a:cxn>
                  <a:cxn ang="0">
                    <a:pos x="2551" y="586"/>
                  </a:cxn>
                  <a:cxn ang="0">
                    <a:pos x="2598" y="538"/>
                  </a:cxn>
                  <a:cxn ang="0">
                    <a:pos x="2646" y="484"/>
                  </a:cxn>
                  <a:cxn ang="0">
                    <a:pos x="2693" y="436"/>
                  </a:cxn>
                  <a:cxn ang="0">
                    <a:pos x="2740" y="392"/>
                  </a:cxn>
                  <a:cxn ang="0">
                    <a:pos x="2787" y="354"/>
                  </a:cxn>
                  <a:cxn ang="0">
                    <a:pos x="2835" y="314"/>
                  </a:cxn>
                  <a:cxn ang="0">
                    <a:pos x="2882" y="280"/>
                  </a:cxn>
                  <a:cxn ang="0">
                    <a:pos x="2929" y="247"/>
                  </a:cxn>
                  <a:cxn ang="0">
                    <a:pos x="2977" y="218"/>
                  </a:cxn>
                </a:cxnLst>
                <a:rect l="0" t="0" r="r" b="b"/>
                <a:pathLst>
                  <a:path w="2989" h="1918">
                    <a:moveTo>
                      <a:pt x="0" y="1"/>
                    </a:moveTo>
                    <a:lnTo>
                      <a:pt x="4" y="2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7"/>
                    </a:lnTo>
                    <a:lnTo>
                      <a:pt x="40" y="3"/>
                    </a:lnTo>
                    <a:lnTo>
                      <a:pt x="44" y="7"/>
                    </a:lnTo>
                    <a:lnTo>
                      <a:pt x="47" y="3"/>
                    </a:lnTo>
                    <a:lnTo>
                      <a:pt x="51" y="7"/>
                    </a:lnTo>
                    <a:lnTo>
                      <a:pt x="55" y="7"/>
                    </a:lnTo>
                    <a:lnTo>
                      <a:pt x="59" y="11"/>
                    </a:lnTo>
                    <a:lnTo>
                      <a:pt x="63" y="11"/>
                    </a:lnTo>
                    <a:lnTo>
                      <a:pt x="67" y="11"/>
                    </a:lnTo>
                    <a:lnTo>
                      <a:pt x="71" y="12"/>
                    </a:lnTo>
                    <a:lnTo>
                      <a:pt x="75" y="13"/>
                    </a:lnTo>
                    <a:lnTo>
                      <a:pt x="79" y="14"/>
                    </a:lnTo>
                    <a:lnTo>
                      <a:pt x="83" y="18"/>
                    </a:lnTo>
                    <a:lnTo>
                      <a:pt x="87" y="18"/>
                    </a:lnTo>
                    <a:lnTo>
                      <a:pt x="91" y="15"/>
                    </a:lnTo>
                    <a:lnTo>
                      <a:pt x="95" y="20"/>
                    </a:lnTo>
                    <a:lnTo>
                      <a:pt x="99" y="18"/>
                    </a:lnTo>
                    <a:lnTo>
                      <a:pt x="103" y="24"/>
                    </a:lnTo>
                    <a:lnTo>
                      <a:pt x="107" y="23"/>
                    </a:lnTo>
                    <a:lnTo>
                      <a:pt x="111" y="21"/>
                    </a:lnTo>
                    <a:lnTo>
                      <a:pt x="114" y="27"/>
                    </a:lnTo>
                    <a:lnTo>
                      <a:pt x="118" y="30"/>
                    </a:lnTo>
                    <a:lnTo>
                      <a:pt x="122" y="26"/>
                    </a:lnTo>
                    <a:lnTo>
                      <a:pt x="126" y="32"/>
                    </a:lnTo>
                    <a:lnTo>
                      <a:pt x="130" y="33"/>
                    </a:lnTo>
                    <a:lnTo>
                      <a:pt x="134" y="33"/>
                    </a:lnTo>
                    <a:lnTo>
                      <a:pt x="138" y="35"/>
                    </a:lnTo>
                    <a:lnTo>
                      <a:pt x="142" y="41"/>
                    </a:lnTo>
                    <a:lnTo>
                      <a:pt x="146" y="39"/>
                    </a:lnTo>
                    <a:lnTo>
                      <a:pt x="150" y="44"/>
                    </a:lnTo>
                    <a:lnTo>
                      <a:pt x="154" y="47"/>
                    </a:lnTo>
                    <a:lnTo>
                      <a:pt x="158" y="48"/>
                    </a:lnTo>
                    <a:lnTo>
                      <a:pt x="162" y="49"/>
                    </a:lnTo>
                    <a:lnTo>
                      <a:pt x="166" y="53"/>
                    </a:lnTo>
                    <a:lnTo>
                      <a:pt x="170" y="51"/>
                    </a:lnTo>
                    <a:lnTo>
                      <a:pt x="174" y="54"/>
                    </a:lnTo>
                    <a:lnTo>
                      <a:pt x="178" y="54"/>
                    </a:lnTo>
                    <a:lnTo>
                      <a:pt x="181" y="62"/>
                    </a:lnTo>
                    <a:lnTo>
                      <a:pt x="185" y="62"/>
                    </a:lnTo>
                    <a:lnTo>
                      <a:pt x="189" y="65"/>
                    </a:lnTo>
                    <a:lnTo>
                      <a:pt x="193" y="69"/>
                    </a:lnTo>
                    <a:lnTo>
                      <a:pt x="197" y="72"/>
                    </a:lnTo>
                    <a:lnTo>
                      <a:pt x="201" y="72"/>
                    </a:lnTo>
                    <a:lnTo>
                      <a:pt x="205" y="74"/>
                    </a:lnTo>
                    <a:lnTo>
                      <a:pt x="209" y="79"/>
                    </a:lnTo>
                    <a:lnTo>
                      <a:pt x="213" y="84"/>
                    </a:lnTo>
                    <a:lnTo>
                      <a:pt x="217" y="85"/>
                    </a:lnTo>
                    <a:lnTo>
                      <a:pt x="221" y="85"/>
                    </a:lnTo>
                    <a:lnTo>
                      <a:pt x="225" y="91"/>
                    </a:lnTo>
                    <a:lnTo>
                      <a:pt x="229" y="96"/>
                    </a:lnTo>
                    <a:lnTo>
                      <a:pt x="233" y="98"/>
                    </a:lnTo>
                    <a:lnTo>
                      <a:pt x="237" y="99"/>
                    </a:lnTo>
                    <a:lnTo>
                      <a:pt x="241" y="102"/>
                    </a:lnTo>
                    <a:lnTo>
                      <a:pt x="245" y="109"/>
                    </a:lnTo>
                    <a:lnTo>
                      <a:pt x="249" y="111"/>
                    </a:lnTo>
                    <a:lnTo>
                      <a:pt x="252" y="113"/>
                    </a:lnTo>
                    <a:lnTo>
                      <a:pt x="256" y="117"/>
                    </a:lnTo>
                    <a:lnTo>
                      <a:pt x="260" y="120"/>
                    </a:lnTo>
                    <a:lnTo>
                      <a:pt x="264" y="128"/>
                    </a:lnTo>
                    <a:lnTo>
                      <a:pt x="268" y="131"/>
                    </a:lnTo>
                    <a:lnTo>
                      <a:pt x="272" y="134"/>
                    </a:lnTo>
                    <a:lnTo>
                      <a:pt x="276" y="139"/>
                    </a:lnTo>
                    <a:lnTo>
                      <a:pt x="280" y="143"/>
                    </a:lnTo>
                    <a:lnTo>
                      <a:pt x="284" y="145"/>
                    </a:lnTo>
                    <a:lnTo>
                      <a:pt x="288" y="149"/>
                    </a:lnTo>
                    <a:lnTo>
                      <a:pt x="292" y="152"/>
                    </a:lnTo>
                    <a:lnTo>
                      <a:pt x="296" y="156"/>
                    </a:lnTo>
                    <a:lnTo>
                      <a:pt x="300" y="165"/>
                    </a:lnTo>
                    <a:lnTo>
                      <a:pt x="304" y="164"/>
                    </a:lnTo>
                    <a:lnTo>
                      <a:pt x="308" y="171"/>
                    </a:lnTo>
                    <a:lnTo>
                      <a:pt x="312" y="175"/>
                    </a:lnTo>
                    <a:lnTo>
                      <a:pt x="316" y="182"/>
                    </a:lnTo>
                    <a:lnTo>
                      <a:pt x="319" y="183"/>
                    </a:lnTo>
                    <a:lnTo>
                      <a:pt x="323" y="186"/>
                    </a:lnTo>
                    <a:lnTo>
                      <a:pt x="327" y="193"/>
                    </a:lnTo>
                    <a:lnTo>
                      <a:pt x="331" y="193"/>
                    </a:lnTo>
                    <a:lnTo>
                      <a:pt x="335" y="205"/>
                    </a:lnTo>
                    <a:lnTo>
                      <a:pt x="339" y="204"/>
                    </a:lnTo>
                    <a:lnTo>
                      <a:pt x="343" y="211"/>
                    </a:lnTo>
                    <a:lnTo>
                      <a:pt x="347" y="220"/>
                    </a:lnTo>
                    <a:lnTo>
                      <a:pt x="351" y="226"/>
                    </a:lnTo>
                    <a:lnTo>
                      <a:pt x="355" y="230"/>
                    </a:lnTo>
                    <a:lnTo>
                      <a:pt x="359" y="234"/>
                    </a:lnTo>
                    <a:lnTo>
                      <a:pt x="363" y="241"/>
                    </a:lnTo>
                    <a:lnTo>
                      <a:pt x="367" y="246"/>
                    </a:lnTo>
                    <a:lnTo>
                      <a:pt x="371" y="247"/>
                    </a:lnTo>
                    <a:lnTo>
                      <a:pt x="375" y="254"/>
                    </a:lnTo>
                    <a:lnTo>
                      <a:pt x="379" y="262"/>
                    </a:lnTo>
                    <a:lnTo>
                      <a:pt x="383" y="265"/>
                    </a:lnTo>
                    <a:lnTo>
                      <a:pt x="386" y="275"/>
                    </a:lnTo>
                    <a:lnTo>
                      <a:pt x="390" y="280"/>
                    </a:lnTo>
                    <a:lnTo>
                      <a:pt x="394" y="283"/>
                    </a:lnTo>
                    <a:lnTo>
                      <a:pt x="398" y="289"/>
                    </a:lnTo>
                    <a:lnTo>
                      <a:pt x="402" y="299"/>
                    </a:lnTo>
                    <a:lnTo>
                      <a:pt x="406" y="301"/>
                    </a:lnTo>
                    <a:lnTo>
                      <a:pt x="410" y="310"/>
                    </a:lnTo>
                    <a:lnTo>
                      <a:pt x="414" y="313"/>
                    </a:lnTo>
                    <a:lnTo>
                      <a:pt x="418" y="319"/>
                    </a:lnTo>
                    <a:lnTo>
                      <a:pt x="422" y="326"/>
                    </a:lnTo>
                    <a:lnTo>
                      <a:pt x="426" y="334"/>
                    </a:lnTo>
                    <a:lnTo>
                      <a:pt x="430" y="338"/>
                    </a:lnTo>
                    <a:lnTo>
                      <a:pt x="434" y="346"/>
                    </a:lnTo>
                    <a:lnTo>
                      <a:pt x="438" y="353"/>
                    </a:lnTo>
                    <a:lnTo>
                      <a:pt x="442" y="360"/>
                    </a:lnTo>
                    <a:lnTo>
                      <a:pt x="446" y="364"/>
                    </a:lnTo>
                    <a:lnTo>
                      <a:pt x="450" y="373"/>
                    </a:lnTo>
                    <a:lnTo>
                      <a:pt x="454" y="378"/>
                    </a:lnTo>
                    <a:lnTo>
                      <a:pt x="457" y="386"/>
                    </a:lnTo>
                    <a:lnTo>
                      <a:pt x="461" y="394"/>
                    </a:lnTo>
                    <a:lnTo>
                      <a:pt x="465" y="401"/>
                    </a:lnTo>
                    <a:lnTo>
                      <a:pt x="469" y="408"/>
                    </a:lnTo>
                    <a:lnTo>
                      <a:pt x="473" y="412"/>
                    </a:lnTo>
                    <a:lnTo>
                      <a:pt x="477" y="424"/>
                    </a:lnTo>
                    <a:lnTo>
                      <a:pt x="481" y="427"/>
                    </a:lnTo>
                    <a:lnTo>
                      <a:pt x="485" y="436"/>
                    </a:lnTo>
                    <a:lnTo>
                      <a:pt x="489" y="443"/>
                    </a:lnTo>
                    <a:lnTo>
                      <a:pt x="493" y="451"/>
                    </a:lnTo>
                    <a:lnTo>
                      <a:pt x="497" y="456"/>
                    </a:lnTo>
                    <a:lnTo>
                      <a:pt x="501" y="468"/>
                    </a:lnTo>
                    <a:lnTo>
                      <a:pt x="505" y="473"/>
                    </a:lnTo>
                    <a:lnTo>
                      <a:pt x="509" y="480"/>
                    </a:lnTo>
                    <a:lnTo>
                      <a:pt x="513" y="487"/>
                    </a:lnTo>
                    <a:lnTo>
                      <a:pt x="517" y="496"/>
                    </a:lnTo>
                    <a:lnTo>
                      <a:pt x="521" y="504"/>
                    </a:lnTo>
                    <a:lnTo>
                      <a:pt x="524" y="510"/>
                    </a:lnTo>
                    <a:lnTo>
                      <a:pt x="528" y="517"/>
                    </a:lnTo>
                    <a:lnTo>
                      <a:pt x="532" y="526"/>
                    </a:lnTo>
                    <a:lnTo>
                      <a:pt x="536" y="537"/>
                    </a:lnTo>
                    <a:lnTo>
                      <a:pt x="540" y="544"/>
                    </a:lnTo>
                    <a:lnTo>
                      <a:pt x="544" y="549"/>
                    </a:lnTo>
                    <a:lnTo>
                      <a:pt x="548" y="559"/>
                    </a:lnTo>
                    <a:lnTo>
                      <a:pt x="552" y="568"/>
                    </a:lnTo>
                    <a:lnTo>
                      <a:pt x="556" y="573"/>
                    </a:lnTo>
                    <a:lnTo>
                      <a:pt x="560" y="582"/>
                    </a:lnTo>
                    <a:lnTo>
                      <a:pt x="564" y="591"/>
                    </a:lnTo>
                    <a:lnTo>
                      <a:pt x="568" y="599"/>
                    </a:lnTo>
                    <a:lnTo>
                      <a:pt x="572" y="606"/>
                    </a:lnTo>
                    <a:lnTo>
                      <a:pt x="576" y="616"/>
                    </a:lnTo>
                    <a:lnTo>
                      <a:pt x="580" y="622"/>
                    </a:lnTo>
                    <a:lnTo>
                      <a:pt x="584" y="633"/>
                    </a:lnTo>
                    <a:lnTo>
                      <a:pt x="588" y="641"/>
                    </a:lnTo>
                    <a:lnTo>
                      <a:pt x="592" y="647"/>
                    </a:lnTo>
                    <a:lnTo>
                      <a:pt x="595" y="657"/>
                    </a:lnTo>
                    <a:lnTo>
                      <a:pt x="599" y="665"/>
                    </a:lnTo>
                    <a:lnTo>
                      <a:pt x="603" y="670"/>
                    </a:lnTo>
                    <a:lnTo>
                      <a:pt x="607" y="679"/>
                    </a:lnTo>
                    <a:lnTo>
                      <a:pt x="611" y="695"/>
                    </a:lnTo>
                    <a:lnTo>
                      <a:pt x="615" y="701"/>
                    </a:lnTo>
                    <a:lnTo>
                      <a:pt x="619" y="703"/>
                    </a:lnTo>
                    <a:lnTo>
                      <a:pt x="623" y="714"/>
                    </a:lnTo>
                    <a:lnTo>
                      <a:pt x="627" y="725"/>
                    </a:lnTo>
                    <a:lnTo>
                      <a:pt x="631" y="735"/>
                    </a:lnTo>
                    <a:lnTo>
                      <a:pt x="635" y="742"/>
                    </a:lnTo>
                    <a:lnTo>
                      <a:pt x="639" y="752"/>
                    </a:lnTo>
                    <a:lnTo>
                      <a:pt x="643" y="759"/>
                    </a:lnTo>
                    <a:lnTo>
                      <a:pt x="647" y="772"/>
                    </a:lnTo>
                    <a:lnTo>
                      <a:pt x="651" y="780"/>
                    </a:lnTo>
                    <a:lnTo>
                      <a:pt x="655" y="788"/>
                    </a:lnTo>
                    <a:lnTo>
                      <a:pt x="659" y="796"/>
                    </a:lnTo>
                    <a:lnTo>
                      <a:pt x="662" y="803"/>
                    </a:lnTo>
                    <a:lnTo>
                      <a:pt x="666" y="815"/>
                    </a:lnTo>
                    <a:lnTo>
                      <a:pt x="670" y="824"/>
                    </a:lnTo>
                    <a:lnTo>
                      <a:pt x="674" y="831"/>
                    </a:lnTo>
                    <a:lnTo>
                      <a:pt x="678" y="844"/>
                    </a:lnTo>
                    <a:lnTo>
                      <a:pt x="682" y="848"/>
                    </a:lnTo>
                    <a:lnTo>
                      <a:pt x="686" y="856"/>
                    </a:lnTo>
                    <a:lnTo>
                      <a:pt x="690" y="867"/>
                    </a:lnTo>
                    <a:lnTo>
                      <a:pt x="694" y="875"/>
                    </a:lnTo>
                    <a:lnTo>
                      <a:pt x="698" y="885"/>
                    </a:lnTo>
                    <a:lnTo>
                      <a:pt x="702" y="891"/>
                    </a:lnTo>
                    <a:lnTo>
                      <a:pt x="706" y="903"/>
                    </a:lnTo>
                    <a:lnTo>
                      <a:pt x="710" y="912"/>
                    </a:lnTo>
                    <a:lnTo>
                      <a:pt x="714" y="921"/>
                    </a:lnTo>
                    <a:lnTo>
                      <a:pt x="718" y="929"/>
                    </a:lnTo>
                    <a:lnTo>
                      <a:pt x="722" y="938"/>
                    </a:lnTo>
                    <a:lnTo>
                      <a:pt x="726" y="946"/>
                    </a:lnTo>
                    <a:lnTo>
                      <a:pt x="729" y="957"/>
                    </a:lnTo>
                    <a:lnTo>
                      <a:pt x="733" y="965"/>
                    </a:lnTo>
                    <a:lnTo>
                      <a:pt x="737" y="976"/>
                    </a:lnTo>
                    <a:lnTo>
                      <a:pt x="741" y="986"/>
                    </a:lnTo>
                    <a:lnTo>
                      <a:pt x="745" y="995"/>
                    </a:lnTo>
                    <a:lnTo>
                      <a:pt x="749" y="1001"/>
                    </a:lnTo>
                    <a:lnTo>
                      <a:pt x="753" y="1010"/>
                    </a:lnTo>
                    <a:lnTo>
                      <a:pt x="757" y="1019"/>
                    </a:lnTo>
                    <a:lnTo>
                      <a:pt x="761" y="1028"/>
                    </a:lnTo>
                    <a:lnTo>
                      <a:pt x="765" y="1039"/>
                    </a:lnTo>
                    <a:lnTo>
                      <a:pt x="769" y="1046"/>
                    </a:lnTo>
                    <a:lnTo>
                      <a:pt x="773" y="1055"/>
                    </a:lnTo>
                    <a:lnTo>
                      <a:pt x="777" y="1066"/>
                    </a:lnTo>
                    <a:lnTo>
                      <a:pt x="781" y="1073"/>
                    </a:lnTo>
                    <a:lnTo>
                      <a:pt x="785" y="1085"/>
                    </a:lnTo>
                    <a:lnTo>
                      <a:pt x="789" y="1091"/>
                    </a:lnTo>
                    <a:lnTo>
                      <a:pt x="793" y="1103"/>
                    </a:lnTo>
                    <a:lnTo>
                      <a:pt x="797" y="1108"/>
                    </a:lnTo>
                    <a:lnTo>
                      <a:pt x="800" y="1119"/>
                    </a:lnTo>
                    <a:lnTo>
                      <a:pt x="804" y="1129"/>
                    </a:lnTo>
                    <a:lnTo>
                      <a:pt x="808" y="1135"/>
                    </a:lnTo>
                    <a:lnTo>
                      <a:pt x="812" y="1144"/>
                    </a:lnTo>
                    <a:lnTo>
                      <a:pt x="816" y="1153"/>
                    </a:lnTo>
                    <a:lnTo>
                      <a:pt x="820" y="1163"/>
                    </a:lnTo>
                    <a:lnTo>
                      <a:pt x="824" y="1172"/>
                    </a:lnTo>
                    <a:lnTo>
                      <a:pt x="828" y="1177"/>
                    </a:lnTo>
                    <a:lnTo>
                      <a:pt x="832" y="1189"/>
                    </a:lnTo>
                    <a:lnTo>
                      <a:pt x="836" y="1195"/>
                    </a:lnTo>
                    <a:lnTo>
                      <a:pt x="840" y="1205"/>
                    </a:lnTo>
                    <a:lnTo>
                      <a:pt x="844" y="1216"/>
                    </a:lnTo>
                    <a:lnTo>
                      <a:pt x="848" y="1222"/>
                    </a:lnTo>
                    <a:lnTo>
                      <a:pt x="852" y="1235"/>
                    </a:lnTo>
                    <a:lnTo>
                      <a:pt x="856" y="1237"/>
                    </a:lnTo>
                    <a:lnTo>
                      <a:pt x="860" y="1250"/>
                    </a:lnTo>
                    <a:lnTo>
                      <a:pt x="864" y="1257"/>
                    </a:lnTo>
                    <a:lnTo>
                      <a:pt x="867" y="1265"/>
                    </a:lnTo>
                    <a:lnTo>
                      <a:pt x="871" y="1273"/>
                    </a:lnTo>
                    <a:lnTo>
                      <a:pt x="875" y="1282"/>
                    </a:lnTo>
                    <a:lnTo>
                      <a:pt x="879" y="1292"/>
                    </a:lnTo>
                    <a:lnTo>
                      <a:pt x="883" y="1300"/>
                    </a:lnTo>
                    <a:lnTo>
                      <a:pt x="887" y="1309"/>
                    </a:lnTo>
                    <a:lnTo>
                      <a:pt x="891" y="1318"/>
                    </a:lnTo>
                    <a:lnTo>
                      <a:pt x="895" y="1321"/>
                    </a:lnTo>
                    <a:lnTo>
                      <a:pt x="899" y="1333"/>
                    </a:lnTo>
                    <a:lnTo>
                      <a:pt x="903" y="1339"/>
                    </a:lnTo>
                    <a:lnTo>
                      <a:pt x="907" y="1347"/>
                    </a:lnTo>
                    <a:lnTo>
                      <a:pt x="911" y="1358"/>
                    </a:lnTo>
                    <a:lnTo>
                      <a:pt x="915" y="1366"/>
                    </a:lnTo>
                    <a:lnTo>
                      <a:pt x="919" y="1376"/>
                    </a:lnTo>
                    <a:lnTo>
                      <a:pt x="923" y="1384"/>
                    </a:lnTo>
                    <a:lnTo>
                      <a:pt x="927" y="1392"/>
                    </a:lnTo>
                    <a:lnTo>
                      <a:pt x="931" y="1401"/>
                    </a:lnTo>
                    <a:lnTo>
                      <a:pt x="934" y="1406"/>
                    </a:lnTo>
                    <a:lnTo>
                      <a:pt x="938" y="1414"/>
                    </a:lnTo>
                    <a:lnTo>
                      <a:pt x="942" y="1418"/>
                    </a:lnTo>
                    <a:lnTo>
                      <a:pt x="946" y="1429"/>
                    </a:lnTo>
                    <a:lnTo>
                      <a:pt x="950" y="1437"/>
                    </a:lnTo>
                    <a:lnTo>
                      <a:pt x="954" y="1446"/>
                    </a:lnTo>
                    <a:lnTo>
                      <a:pt x="958" y="1453"/>
                    </a:lnTo>
                    <a:lnTo>
                      <a:pt x="962" y="1458"/>
                    </a:lnTo>
                    <a:lnTo>
                      <a:pt x="966" y="1468"/>
                    </a:lnTo>
                    <a:lnTo>
                      <a:pt x="970" y="1471"/>
                    </a:lnTo>
                    <a:lnTo>
                      <a:pt x="974" y="1483"/>
                    </a:lnTo>
                    <a:lnTo>
                      <a:pt x="978" y="1492"/>
                    </a:lnTo>
                    <a:lnTo>
                      <a:pt x="982" y="1497"/>
                    </a:lnTo>
                    <a:lnTo>
                      <a:pt x="986" y="1501"/>
                    </a:lnTo>
                    <a:lnTo>
                      <a:pt x="990" y="1513"/>
                    </a:lnTo>
                    <a:lnTo>
                      <a:pt x="994" y="1516"/>
                    </a:lnTo>
                    <a:lnTo>
                      <a:pt x="998" y="1526"/>
                    </a:lnTo>
                    <a:lnTo>
                      <a:pt x="1002" y="1532"/>
                    </a:lnTo>
                    <a:lnTo>
                      <a:pt x="1005" y="1540"/>
                    </a:lnTo>
                    <a:lnTo>
                      <a:pt x="1009" y="1544"/>
                    </a:lnTo>
                    <a:lnTo>
                      <a:pt x="1013" y="1554"/>
                    </a:lnTo>
                    <a:lnTo>
                      <a:pt x="1017" y="1558"/>
                    </a:lnTo>
                    <a:lnTo>
                      <a:pt x="1021" y="1566"/>
                    </a:lnTo>
                    <a:lnTo>
                      <a:pt x="1025" y="1569"/>
                    </a:lnTo>
                    <a:lnTo>
                      <a:pt x="1029" y="1583"/>
                    </a:lnTo>
                    <a:lnTo>
                      <a:pt x="1033" y="1587"/>
                    </a:lnTo>
                    <a:lnTo>
                      <a:pt x="1037" y="1595"/>
                    </a:lnTo>
                    <a:lnTo>
                      <a:pt x="1041" y="1598"/>
                    </a:lnTo>
                    <a:lnTo>
                      <a:pt x="1045" y="1608"/>
                    </a:lnTo>
                    <a:lnTo>
                      <a:pt x="1049" y="1613"/>
                    </a:lnTo>
                    <a:lnTo>
                      <a:pt x="1053" y="1622"/>
                    </a:lnTo>
                    <a:lnTo>
                      <a:pt x="1057" y="1626"/>
                    </a:lnTo>
                    <a:lnTo>
                      <a:pt x="1061" y="1633"/>
                    </a:lnTo>
                    <a:lnTo>
                      <a:pt x="1065" y="1643"/>
                    </a:lnTo>
                    <a:lnTo>
                      <a:pt x="1069" y="1641"/>
                    </a:lnTo>
                    <a:lnTo>
                      <a:pt x="1072" y="1650"/>
                    </a:lnTo>
                    <a:lnTo>
                      <a:pt x="1076" y="1659"/>
                    </a:lnTo>
                    <a:lnTo>
                      <a:pt x="1080" y="1662"/>
                    </a:lnTo>
                    <a:lnTo>
                      <a:pt x="1084" y="1667"/>
                    </a:lnTo>
                    <a:lnTo>
                      <a:pt x="1088" y="1674"/>
                    </a:lnTo>
                    <a:lnTo>
                      <a:pt x="1092" y="1679"/>
                    </a:lnTo>
                    <a:lnTo>
                      <a:pt x="1096" y="1687"/>
                    </a:lnTo>
                    <a:lnTo>
                      <a:pt x="1100" y="1695"/>
                    </a:lnTo>
                    <a:lnTo>
                      <a:pt x="1104" y="1697"/>
                    </a:lnTo>
                    <a:lnTo>
                      <a:pt x="1108" y="1699"/>
                    </a:lnTo>
                    <a:lnTo>
                      <a:pt x="1112" y="1709"/>
                    </a:lnTo>
                    <a:lnTo>
                      <a:pt x="1116" y="1712"/>
                    </a:lnTo>
                    <a:lnTo>
                      <a:pt x="1120" y="1722"/>
                    </a:lnTo>
                    <a:lnTo>
                      <a:pt x="1124" y="1723"/>
                    </a:lnTo>
                    <a:lnTo>
                      <a:pt x="1128" y="1729"/>
                    </a:lnTo>
                    <a:lnTo>
                      <a:pt x="1132" y="1734"/>
                    </a:lnTo>
                    <a:lnTo>
                      <a:pt x="1136" y="1740"/>
                    </a:lnTo>
                    <a:lnTo>
                      <a:pt x="1140" y="1743"/>
                    </a:lnTo>
                    <a:lnTo>
                      <a:pt x="1143" y="1752"/>
                    </a:lnTo>
                    <a:lnTo>
                      <a:pt x="1147" y="1754"/>
                    </a:lnTo>
                    <a:lnTo>
                      <a:pt x="1151" y="1759"/>
                    </a:lnTo>
                    <a:lnTo>
                      <a:pt x="1155" y="1764"/>
                    </a:lnTo>
                    <a:lnTo>
                      <a:pt x="1159" y="1765"/>
                    </a:lnTo>
                    <a:lnTo>
                      <a:pt x="1163" y="1769"/>
                    </a:lnTo>
                    <a:lnTo>
                      <a:pt x="1167" y="1776"/>
                    </a:lnTo>
                    <a:lnTo>
                      <a:pt x="1171" y="1783"/>
                    </a:lnTo>
                    <a:lnTo>
                      <a:pt x="1175" y="1785"/>
                    </a:lnTo>
                    <a:lnTo>
                      <a:pt x="1179" y="1788"/>
                    </a:lnTo>
                    <a:lnTo>
                      <a:pt x="1183" y="1794"/>
                    </a:lnTo>
                    <a:lnTo>
                      <a:pt x="1187" y="1797"/>
                    </a:lnTo>
                    <a:lnTo>
                      <a:pt x="1191" y="1801"/>
                    </a:lnTo>
                    <a:lnTo>
                      <a:pt x="1195" y="1807"/>
                    </a:lnTo>
                    <a:lnTo>
                      <a:pt x="1199" y="1809"/>
                    </a:lnTo>
                    <a:lnTo>
                      <a:pt x="1203" y="1811"/>
                    </a:lnTo>
                    <a:lnTo>
                      <a:pt x="1207" y="1813"/>
                    </a:lnTo>
                    <a:lnTo>
                      <a:pt x="1210" y="1820"/>
                    </a:lnTo>
                    <a:lnTo>
                      <a:pt x="1214" y="1825"/>
                    </a:lnTo>
                    <a:lnTo>
                      <a:pt x="1218" y="1826"/>
                    </a:lnTo>
                    <a:lnTo>
                      <a:pt x="1222" y="1830"/>
                    </a:lnTo>
                    <a:lnTo>
                      <a:pt x="1226" y="1833"/>
                    </a:lnTo>
                    <a:lnTo>
                      <a:pt x="1230" y="1840"/>
                    </a:lnTo>
                    <a:lnTo>
                      <a:pt x="1234" y="1840"/>
                    </a:lnTo>
                    <a:lnTo>
                      <a:pt x="1238" y="1843"/>
                    </a:lnTo>
                    <a:lnTo>
                      <a:pt x="1242" y="1850"/>
                    </a:lnTo>
                    <a:lnTo>
                      <a:pt x="1246" y="1853"/>
                    </a:lnTo>
                    <a:lnTo>
                      <a:pt x="1250" y="1856"/>
                    </a:lnTo>
                    <a:lnTo>
                      <a:pt x="1254" y="1856"/>
                    </a:lnTo>
                    <a:lnTo>
                      <a:pt x="1258" y="1861"/>
                    </a:lnTo>
                    <a:lnTo>
                      <a:pt x="1262" y="1864"/>
                    </a:lnTo>
                    <a:lnTo>
                      <a:pt x="1266" y="1865"/>
                    </a:lnTo>
                    <a:lnTo>
                      <a:pt x="1270" y="1868"/>
                    </a:lnTo>
                    <a:lnTo>
                      <a:pt x="1274" y="1870"/>
                    </a:lnTo>
                    <a:lnTo>
                      <a:pt x="1277" y="1877"/>
                    </a:lnTo>
                    <a:lnTo>
                      <a:pt x="1281" y="1878"/>
                    </a:lnTo>
                    <a:lnTo>
                      <a:pt x="1285" y="1878"/>
                    </a:lnTo>
                    <a:lnTo>
                      <a:pt x="1289" y="1882"/>
                    </a:lnTo>
                    <a:lnTo>
                      <a:pt x="1293" y="1883"/>
                    </a:lnTo>
                    <a:lnTo>
                      <a:pt x="1297" y="1884"/>
                    </a:lnTo>
                    <a:lnTo>
                      <a:pt x="1301" y="1888"/>
                    </a:lnTo>
                    <a:lnTo>
                      <a:pt x="1305" y="1891"/>
                    </a:lnTo>
                    <a:lnTo>
                      <a:pt x="1309" y="1892"/>
                    </a:lnTo>
                    <a:lnTo>
                      <a:pt x="1313" y="1891"/>
                    </a:lnTo>
                    <a:lnTo>
                      <a:pt x="1317" y="1894"/>
                    </a:lnTo>
                    <a:lnTo>
                      <a:pt x="1321" y="1897"/>
                    </a:lnTo>
                    <a:lnTo>
                      <a:pt x="1325" y="1896"/>
                    </a:lnTo>
                    <a:lnTo>
                      <a:pt x="1329" y="1898"/>
                    </a:lnTo>
                    <a:lnTo>
                      <a:pt x="1333" y="1901"/>
                    </a:lnTo>
                    <a:lnTo>
                      <a:pt x="1337" y="1906"/>
                    </a:lnTo>
                    <a:lnTo>
                      <a:pt x="1341" y="1907"/>
                    </a:lnTo>
                    <a:lnTo>
                      <a:pt x="1345" y="1906"/>
                    </a:lnTo>
                    <a:lnTo>
                      <a:pt x="1348" y="1906"/>
                    </a:lnTo>
                    <a:lnTo>
                      <a:pt x="1352" y="1909"/>
                    </a:lnTo>
                    <a:lnTo>
                      <a:pt x="1356" y="1908"/>
                    </a:lnTo>
                    <a:lnTo>
                      <a:pt x="1360" y="1907"/>
                    </a:lnTo>
                    <a:lnTo>
                      <a:pt x="1364" y="1910"/>
                    </a:lnTo>
                    <a:lnTo>
                      <a:pt x="1368" y="1910"/>
                    </a:lnTo>
                    <a:lnTo>
                      <a:pt x="1372" y="1914"/>
                    </a:lnTo>
                    <a:lnTo>
                      <a:pt x="1376" y="1914"/>
                    </a:lnTo>
                    <a:lnTo>
                      <a:pt x="1380" y="1909"/>
                    </a:lnTo>
                    <a:lnTo>
                      <a:pt x="1384" y="1913"/>
                    </a:lnTo>
                    <a:lnTo>
                      <a:pt x="1388" y="1916"/>
                    </a:lnTo>
                    <a:lnTo>
                      <a:pt x="1392" y="1916"/>
                    </a:lnTo>
                    <a:lnTo>
                      <a:pt x="1396" y="1914"/>
                    </a:lnTo>
                    <a:lnTo>
                      <a:pt x="1400" y="1914"/>
                    </a:lnTo>
                    <a:lnTo>
                      <a:pt x="1404" y="1914"/>
                    </a:lnTo>
                    <a:lnTo>
                      <a:pt x="1408" y="1916"/>
                    </a:lnTo>
                    <a:lnTo>
                      <a:pt x="1412" y="1918"/>
                    </a:lnTo>
                    <a:lnTo>
                      <a:pt x="1415" y="1916"/>
                    </a:lnTo>
                    <a:lnTo>
                      <a:pt x="1419" y="1913"/>
                    </a:lnTo>
                    <a:lnTo>
                      <a:pt x="1423" y="1915"/>
                    </a:lnTo>
                    <a:lnTo>
                      <a:pt x="1427" y="1914"/>
                    </a:lnTo>
                    <a:lnTo>
                      <a:pt x="1431" y="1918"/>
                    </a:lnTo>
                    <a:lnTo>
                      <a:pt x="1435" y="1915"/>
                    </a:lnTo>
                    <a:lnTo>
                      <a:pt x="1439" y="1916"/>
                    </a:lnTo>
                    <a:lnTo>
                      <a:pt x="1443" y="1918"/>
                    </a:lnTo>
                    <a:lnTo>
                      <a:pt x="1447" y="1916"/>
                    </a:lnTo>
                    <a:lnTo>
                      <a:pt x="1451" y="1912"/>
                    </a:lnTo>
                    <a:lnTo>
                      <a:pt x="1455" y="1914"/>
                    </a:lnTo>
                    <a:lnTo>
                      <a:pt x="1459" y="1914"/>
                    </a:lnTo>
                    <a:lnTo>
                      <a:pt x="1463" y="1912"/>
                    </a:lnTo>
                    <a:lnTo>
                      <a:pt x="1467" y="1908"/>
                    </a:lnTo>
                    <a:lnTo>
                      <a:pt x="1471" y="1907"/>
                    </a:lnTo>
                    <a:lnTo>
                      <a:pt x="1475" y="1908"/>
                    </a:lnTo>
                    <a:lnTo>
                      <a:pt x="1479" y="1909"/>
                    </a:lnTo>
                    <a:lnTo>
                      <a:pt x="1482" y="1907"/>
                    </a:lnTo>
                    <a:lnTo>
                      <a:pt x="1486" y="1904"/>
                    </a:lnTo>
                    <a:lnTo>
                      <a:pt x="1490" y="1906"/>
                    </a:lnTo>
                    <a:lnTo>
                      <a:pt x="1494" y="1906"/>
                    </a:lnTo>
                    <a:lnTo>
                      <a:pt x="1498" y="1903"/>
                    </a:lnTo>
                    <a:lnTo>
                      <a:pt x="1502" y="1902"/>
                    </a:lnTo>
                    <a:lnTo>
                      <a:pt x="1506" y="1898"/>
                    </a:lnTo>
                    <a:lnTo>
                      <a:pt x="1510" y="1897"/>
                    </a:lnTo>
                    <a:lnTo>
                      <a:pt x="1514" y="1895"/>
                    </a:lnTo>
                    <a:lnTo>
                      <a:pt x="1518" y="1891"/>
                    </a:lnTo>
                    <a:lnTo>
                      <a:pt x="1522" y="1894"/>
                    </a:lnTo>
                    <a:lnTo>
                      <a:pt x="1526" y="1891"/>
                    </a:lnTo>
                    <a:lnTo>
                      <a:pt x="1530" y="1889"/>
                    </a:lnTo>
                    <a:lnTo>
                      <a:pt x="1534" y="1886"/>
                    </a:lnTo>
                    <a:lnTo>
                      <a:pt x="1538" y="1885"/>
                    </a:lnTo>
                    <a:lnTo>
                      <a:pt x="1542" y="1883"/>
                    </a:lnTo>
                    <a:lnTo>
                      <a:pt x="1546" y="1882"/>
                    </a:lnTo>
                    <a:lnTo>
                      <a:pt x="1550" y="1878"/>
                    </a:lnTo>
                    <a:lnTo>
                      <a:pt x="1553" y="1879"/>
                    </a:lnTo>
                    <a:lnTo>
                      <a:pt x="1557" y="1876"/>
                    </a:lnTo>
                    <a:lnTo>
                      <a:pt x="1561" y="1876"/>
                    </a:lnTo>
                    <a:lnTo>
                      <a:pt x="1565" y="1873"/>
                    </a:lnTo>
                    <a:lnTo>
                      <a:pt x="1569" y="1868"/>
                    </a:lnTo>
                    <a:lnTo>
                      <a:pt x="1573" y="1866"/>
                    </a:lnTo>
                    <a:lnTo>
                      <a:pt x="1577" y="1865"/>
                    </a:lnTo>
                    <a:lnTo>
                      <a:pt x="1581" y="1861"/>
                    </a:lnTo>
                    <a:lnTo>
                      <a:pt x="1585" y="1856"/>
                    </a:lnTo>
                    <a:lnTo>
                      <a:pt x="1589" y="1856"/>
                    </a:lnTo>
                    <a:lnTo>
                      <a:pt x="1593" y="1855"/>
                    </a:lnTo>
                    <a:lnTo>
                      <a:pt x="1597" y="1854"/>
                    </a:lnTo>
                    <a:lnTo>
                      <a:pt x="1601" y="1850"/>
                    </a:lnTo>
                    <a:lnTo>
                      <a:pt x="1605" y="1848"/>
                    </a:lnTo>
                    <a:lnTo>
                      <a:pt x="1609" y="1844"/>
                    </a:lnTo>
                    <a:lnTo>
                      <a:pt x="1613" y="1842"/>
                    </a:lnTo>
                    <a:lnTo>
                      <a:pt x="1617" y="1837"/>
                    </a:lnTo>
                    <a:lnTo>
                      <a:pt x="1620" y="1837"/>
                    </a:lnTo>
                    <a:lnTo>
                      <a:pt x="1624" y="1831"/>
                    </a:lnTo>
                    <a:lnTo>
                      <a:pt x="1628" y="1827"/>
                    </a:lnTo>
                    <a:lnTo>
                      <a:pt x="1632" y="1821"/>
                    </a:lnTo>
                    <a:lnTo>
                      <a:pt x="1636" y="1820"/>
                    </a:lnTo>
                    <a:lnTo>
                      <a:pt x="1640" y="1815"/>
                    </a:lnTo>
                    <a:lnTo>
                      <a:pt x="1644" y="1815"/>
                    </a:lnTo>
                    <a:lnTo>
                      <a:pt x="1648" y="1806"/>
                    </a:lnTo>
                    <a:lnTo>
                      <a:pt x="1652" y="1811"/>
                    </a:lnTo>
                    <a:lnTo>
                      <a:pt x="1656" y="1802"/>
                    </a:lnTo>
                    <a:lnTo>
                      <a:pt x="1660" y="1801"/>
                    </a:lnTo>
                    <a:lnTo>
                      <a:pt x="1664" y="1796"/>
                    </a:lnTo>
                    <a:lnTo>
                      <a:pt x="1668" y="1794"/>
                    </a:lnTo>
                    <a:lnTo>
                      <a:pt x="1672" y="1788"/>
                    </a:lnTo>
                    <a:lnTo>
                      <a:pt x="1676" y="1785"/>
                    </a:lnTo>
                    <a:lnTo>
                      <a:pt x="1680" y="1783"/>
                    </a:lnTo>
                    <a:lnTo>
                      <a:pt x="1684" y="1779"/>
                    </a:lnTo>
                    <a:lnTo>
                      <a:pt x="1687" y="1773"/>
                    </a:lnTo>
                    <a:lnTo>
                      <a:pt x="1691" y="1769"/>
                    </a:lnTo>
                    <a:lnTo>
                      <a:pt x="1695" y="1766"/>
                    </a:lnTo>
                    <a:lnTo>
                      <a:pt x="1699" y="1758"/>
                    </a:lnTo>
                    <a:lnTo>
                      <a:pt x="1703" y="1758"/>
                    </a:lnTo>
                    <a:lnTo>
                      <a:pt x="1707" y="1754"/>
                    </a:lnTo>
                    <a:lnTo>
                      <a:pt x="1711" y="1752"/>
                    </a:lnTo>
                    <a:lnTo>
                      <a:pt x="1715" y="1745"/>
                    </a:lnTo>
                    <a:lnTo>
                      <a:pt x="1719" y="1743"/>
                    </a:lnTo>
                    <a:lnTo>
                      <a:pt x="1723" y="1739"/>
                    </a:lnTo>
                    <a:lnTo>
                      <a:pt x="1727" y="1734"/>
                    </a:lnTo>
                    <a:lnTo>
                      <a:pt x="1731" y="1731"/>
                    </a:lnTo>
                    <a:lnTo>
                      <a:pt x="1735" y="1722"/>
                    </a:lnTo>
                    <a:lnTo>
                      <a:pt x="1739" y="1723"/>
                    </a:lnTo>
                    <a:lnTo>
                      <a:pt x="1743" y="1715"/>
                    </a:lnTo>
                    <a:lnTo>
                      <a:pt x="1747" y="1713"/>
                    </a:lnTo>
                    <a:lnTo>
                      <a:pt x="1751" y="1706"/>
                    </a:lnTo>
                    <a:lnTo>
                      <a:pt x="1755" y="1700"/>
                    </a:lnTo>
                    <a:lnTo>
                      <a:pt x="1758" y="1697"/>
                    </a:lnTo>
                    <a:lnTo>
                      <a:pt x="1762" y="1691"/>
                    </a:lnTo>
                    <a:lnTo>
                      <a:pt x="1766" y="1686"/>
                    </a:lnTo>
                    <a:lnTo>
                      <a:pt x="1770" y="1683"/>
                    </a:lnTo>
                    <a:lnTo>
                      <a:pt x="1774" y="1679"/>
                    </a:lnTo>
                    <a:lnTo>
                      <a:pt x="1778" y="1673"/>
                    </a:lnTo>
                    <a:lnTo>
                      <a:pt x="1782" y="1670"/>
                    </a:lnTo>
                    <a:lnTo>
                      <a:pt x="1786" y="1662"/>
                    </a:lnTo>
                    <a:lnTo>
                      <a:pt x="1790" y="1657"/>
                    </a:lnTo>
                    <a:lnTo>
                      <a:pt x="1794" y="1652"/>
                    </a:lnTo>
                    <a:lnTo>
                      <a:pt x="1798" y="1650"/>
                    </a:lnTo>
                    <a:lnTo>
                      <a:pt x="1802" y="1646"/>
                    </a:lnTo>
                    <a:lnTo>
                      <a:pt x="1806" y="1641"/>
                    </a:lnTo>
                    <a:lnTo>
                      <a:pt x="1810" y="1633"/>
                    </a:lnTo>
                    <a:lnTo>
                      <a:pt x="1814" y="1628"/>
                    </a:lnTo>
                    <a:lnTo>
                      <a:pt x="1818" y="1625"/>
                    </a:lnTo>
                    <a:lnTo>
                      <a:pt x="1822" y="1617"/>
                    </a:lnTo>
                    <a:lnTo>
                      <a:pt x="1825" y="1616"/>
                    </a:lnTo>
                    <a:lnTo>
                      <a:pt x="1829" y="1611"/>
                    </a:lnTo>
                    <a:lnTo>
                      <a:pt x="1833" y="1605"/>
                    </a:lnTo>
                    <a:lnTo>
                      <a:pt x="1837" y="1601"/>
                    </a:lnTo>
                    <a:lnTo>
                      <a:pt x="1841" y="1596"/>
                    </a:lnTo>
                    <a:lnTo>
                      <a:pt x="1845" y="1589"/>
                    </a:lnTo>
                    <a:lnTo>
                      <a:pt x="1849" y="1583"/>
                    </a:lnTo>
                    <a:lnTo>
                      <a:pt x="1853" y="1577"/>
                    </a:lnTo>
                    <a:lnTo>
                      <a:pt x="1857" y="1574"/>
                    </a:lnTo>
                    <a:lnTo>
                      <a:pt x="1861" y="1566"/>
                    </a:lnTo>
                    <a:lnTo>
                      <a:pt x="1865" y="1562"/>
                    </a:lnTo>
                    <a:lnTo>
                      <a:pt x="1869" y="1554"/>
                    </a:lnTo>
                    <a:lnTo>
                      <a:pt x="1873" y="1554"/>
                    </a:lnTo>
                    <a:lnTo>
                      <a:pt x="1877" y="1549"/>
                    </a:lnTo>
                    <a:lnTo>
                      <a:pt x="1881" y="1542"/>
                    </a:lnTo>
                    <a:lnTo>
                      <a:pt x="1885" y="1534"/>
                    </a:lnTo>
                    <a:lnTo>
                      <a:pt x="1889" y="1534"/>
                    </a:lnTo>
                    <a:lnTo>
                      <a:pt x="1893" y="1526"/>
                    </a:lnTo>
                    <a:lnTo>
                      <a:pt x="1896" y="1519"/>
                    </a:lnTo>
                    <a:lnTo>
                      <a:pt x="1900" y="1515"/>
                    </a:lnTo>
                    <a:lnTo>
                      <a:pt x="1904" y="1507"/>
                    </a:lnTo>
                    <a:lnTo>
                      <a:pt x="1908" y="1503"/>
                    </a:lnTo>
                    <a:lnTo>
                      <a:pt x="1912" y="1498"/>
                    </a:lnTo>
                    <a:lnTo>
                      <a:pt x="1916" y="1490"/>
                    </a:lnTo>
                    <a:lnTo>
                      <a:pt x="1920" y="1489"/>
                    </a:lnTo>
                    <a:lnTo>
                      <a:pt x="1924" y="1482"/>
                    </a:lnTo>
                    <a:lnTo>
                      <a:pt x="1928" y="1477"/>
                    </a:lnTo>
                    <a:lnTo>
                      <a:pt x="1932" y="1471"/>
                    </a:lnTo>
                    <a:lnTo>
                      <a:pt x="1936" y="1465"/>
                    </a:lnTo>
                    <a:lnTo>
                      <a:pt x="1940" y="1461"/>
                    </a:lnTo>
                    <a:lnTo>
                      <a:pt x="1944" y="1455"/>
                    </a:lnTo>
                    <a:lnTo>
                      <a:pt x="1948" y="1449"/>
                    </a:lnTo>
                    <a:lnTo>
                      <a:pt x="1952" y="1442"/>
                    </a:lnTo>
                    <a:lnTo>
                      <a:pt x="1956" y="1437"/>
                    </a:lnTo>
                    <a:lnTo>
                      <a:pt x="1960" y="1428"/>
                    </a:lnTo>
                    <a:lnTo>
                      <a:pt x="1963" y="1424"/>
                    </a:lnTo>
                    <a:lnTo>
                      <a:pt x="1967" y="1420"/>
                    </a:lnTo>
                    <a:lnTo>
                      <a:pt x="1971" y="1410"/>
                    </a:lnTo>
                    <a:lnTo>
                      <a:pt x="1975" y="1405"/>
                    </a:lnTo>
                    <a:lnTo>
                      <a:pt x="1979" y="1398"/>
                    </a:lnTo>
                    <a:lnTo>
                      <a:pt x="1983" y="1395"/>
                    </a:lnTo>
                    <a:lnTo>
                      <a:pt x="1987" y="1387"/>
                    </a:lnTo>
                    <a:lnTo>
                      <a:pt x="1991" y="1384"/>
                    </a:lnTo>
                    <a:lnTo>
                      <a:pt x="1995" y="1376"/>
                    </a:lnTo>
                    <a:lnTo>
                      <a:pt x="1999" y="1370"/>
                    </a:lnTo>
                    <a:lnTo>
                      <a:pt x="2003" y="1369"/>
                    </a:lnTo>
                    <a:lnTo>
                      <a:pt x="2007" y="1359"/>
                    </a:lnTo>
                    <a:lnTo>
                      <a:pt x="2011" y="1354"/>
                    </a:lnTo>
                    <a:lnTo>
                      <a:pt x="2015" y="1345"/>
                    </a:lnTo>
                    <a:lnTo>
                      <a:pt x="2019" y="1340"/>
                    </a:lnTo>
                    <a:lnTo>
                      <a:pt x="2023" y="1334"/>
                    </a:lnTo>
                    <a:lnTo>
                      <a:pt x="2027" y="1328"/>
                    </a:lnTo>
                    <a:lnTo>
                      <a:pt x="2030" y="1324"/>
                    </a:lnTo>
                    <a:lnTo>
                      <a:pt x="2034" y="1316"/>
                    </a:lnTo>
                    <a:lnTo>
                      <a:pt x="2038" y="1311"/>
                    </a:lnTo>
                    <a:lnTo>
                      <a:pt x="2042" y="1308"/>
                    </a:lnTo>
                    <a:lnTo>
                      <a:pt x="2046" y="1302"/>
                    </a:lnTo>
                    <a:lnTo>
                      <a:pt x="2050" y="1294"/>
                    </a:lnTo>
                    <a:lnTo>
                      <a:pt x="2054" y="1286"/>
                    </a:lnTo>
                    <a:lnTo>
                      <a:pt x="2058" y="1283"/>
                    </a:lnTo>
                    <a:lnTo>
                      <a:pt x="2062" y="1275"/>
                    </a:lnTo>
                    <a:lnTo>
                      <a:pt x="2066" y="1265"/>
                    </a:lnTo>
                    <a:lnTo>
                      <a:pt x="2070" y="1259"/>
                    </a:lnTo>
                    <a:lnTo>
                      <a:pt x="2074" y="1255"/>
                    </a:lnTo>
                    <a:lnTo>
                      <a:pt x="2078" y="1251"/>
                    </a:lnTo>
                    <a:lnTo>
                      <a:pt x="2082" y="1244"/>
                    </a:lnTo>
                    <a:lnTo>
                      <a:pt x="2086" y="1237"/>
                    </a:lnTo>
                    <a:lnTo>
                      <a:pt x="2090" y="1228"/>
                    </a:lnTo>
                    <a:lnTo>
                      <a:pt x="2094" y="1225"/>
                    </a:lnTo>
                    <a:lnTo>
                      <a:pt x="2098" y="1222"/>
                    </a:lnTo>
                    <a:lnTo>
                      <a:pt x="2101" y="1216"/>
                    </a:lnTo>
                    <a:lnTo>
                      <a:pt x="2105" y="1209"/>
                    </a:lnTo>
                    <a:lnTo>
                      <a:pt x="2109" y="1203"/>
                    </a:lnTo>
                    <a:lnTo>
                      <a:pt x="2113" y="1192"/>
                    </a:lnTo>
                    <a:lnTo>
                      <a:pt x="2117" y="1193"/>
                    </a:lnTo>
                    <a:lnTo>
                      <a:pt x="2121" y="1185"/>
                    </a:lnTo>
                    <a:lnTo>
                      <a:pt x="2125" y="1181"/>
                    </a:lnTo>
                    <a:lnTo>
                      <a:pt x="2129" y="1173"/>
                    </a:lnTo>
                    <a:lnTo>
                      <a:pt x="2133" y="1167"/>
                    </a:lnTo>
                    <a:lnTo>
                      <a:pt x="2137" y="1160"/>
                    </a:lnTo>
                    <a:lnTo>
                      <a:pt x="2141" y="1153"/>
                    </a:lnTo>
                    <a:lnTo>
                      <a:pt x="2145" y="1150"/>
                    </a:lnTo>
                    <a:lnTo>
                      <a:pt x="2149" y="1142"/>
                    </a:lnTo>
                    <a:lnTo>
                      <a:pt x="2153" y="1135"/>
                    </a:lnTo>
                    <a:lnTo>
                      <a:pt x="2157" y="1131"/>
                    </a:lnTo>
                    <a:lnTo>
                      <a:pt x="2161" y="1124"/>
                    </a:lnTo>
                    <a:lnTo>
                      <a:pt x="2165" y="1117"/>
                    </a:lnTo>
                    <a:lnTo>
                      <a:pt x="2168" y="1112"/>
                    </a:lnTo>
                    <a:lnTo>
                      <a:pt x="2172" y="1107"/>
                    </a:lnTo>
                    <a:lnTo>
                      <a:pt x="2176" y="1101"/>
                    </a:lnTo>
                    <a:lnTo>
                      <a:pt x="2180" y="1093"/>
                    </a:lnTo>
                    <a:lnTo>
                      <a:pt x="2184" y="1089"/>
                    </a:lnTo>
                    <a:lnTo>
                      <a:pt x="2188" y="1084"/>
                    </a:lnTo>
                    <a:lnTo>
                      <a:pt x="2192" y="1077"/>
                    </a:lnTo>
                    <a:lnTo>
                      <a:pt x="2196" y="1071"/>
                    </a:lnTo>
                    <a:lnTo>
                      <a:pt x="2200" y="1066"/>
                    </a:lnTo>
                    <a:lnTo>
                      <a:pt x="2204" y="1061"/>
                    </a:lnTo>
                    <a:lnTo>
                      <a:pt x="2208" y="1055"/>
                    </a:lnTo>
                    <a:lnTo>
                      <a:pt x="2212" y="1049"/>
                    </a:lnTo>
                    <a:lnTo>
                      <a:pt x="2216" y="1041"/>
                    </a:lnTo>
                    <a:lnTo>
                      <a:pt x="2220" y="1037"/>
                    </a:lnTo>
                    <a:lnTo>
                      <a:pt x="2224" y="1030"/>
                    </a:lnTo>
                    <a:lnTo>
                      <a:pt x="2228" y="1021"/>
                    </a:lnTo>
                    <a:lnTo>
                      <a:pt x="2232" y="1018"/>
                    </a:lnTo>
                    <a:lnTo>
                      <a:pt x="2235" y="1011"/>
                    </a:lnTo>
                    <a:lnTo>
                      <a:pt x="2239" y="1008"/>
                    </a:lnTo>
                    <a:lnTo>
                      <a:pt x="2243" y="999"/>
                    </a:lnTo>
                    <a:lnTo>
                      <a:pt x="2247" y="995"/>
                    </a:lnTo>
                    <a:lnTo>
                      <a:pt x="2251" y="984"/>
                    </a:lnTo>
                    <a:lnTo>
                      <a:pt x="2255" y="983"/>
                    </a:lnTo>
                    <a:lnTo>
                      <a:pt x="2259" y="977"/>
                    </a:lnTo>
                    <a:lnTo>
                      <a:pt x="2263" y="971"/>
                    </a:lnTo>
                    <a:lnTo>
                      <a:pt x="2267" y="969"/>
                    </a:lnTo>
                    <a:lnTo>
                      <a:pt x="2271" y="959"/>
                    </a:lnTo>
                    <a:lnTo>
                      <a:pt x="2275" y="953"/>
                    </a:lnTo>
                    <a:lnTo>
                      <a:pt x="2279" y="950"/>
                    </a:lnTo>
                    <a:lnTo>
                      <a:pt x="2283" y="942"/>
                    </a:lnTo>
                    <a:lnTo>
                      <a:pt x="2287" y="935"/>
                    </a:lnTo>
                    <a:lnTo>
                      <a:pt x="2291" y="929"/>
                    </a:lnTo>
                    <a:lnTo>
                      <a:pt x="2295" y="923"/>
                    </a:lnTo>
                    <a:lnTo>
                      <a:pt x="2299" y="921"/>
                    </a:lnTo>
                    <a:lnTo>
                      <a:pt x="2303" y="916"/>
                    </a:lnTo>
                    <a:lnTo>
                      <a:pt x="2306" y="905"/>
                    </a:lnTo>
                    <a:lnTo>
                      <a:pt x="2310" y="900"/>
                    </a:lnTo>
                    <a:lnTo>
                      <a:pt x="2314" y="896"/>
                    </a:lnTo>
                    <a:lnTo>
                      <a:pt x="2318" y="892"/>
                    </a:lnTo>
                    <a:lnTo>
                      <a:pt x="2322" y="884"/>
                    </a:lnTo>
                    <a:lnTo>
                      <a:pt x="2326" y="881"/>
                    </a:lnTo>
                    <a:lnTo>
                      <a:pt x="2330" y="872"/>
                    </a:lnTo>
                    <a:lnTo>
                      <a:pt x="2334" y="870"/>
                    </a:lnTo>
                    <a:lnTo>
                      <a:pt x="2338" y="864"/>
                    </a:lnTo>
                    <a:lnTo>
                      <a:pt x="2342" y="856"/>
                    </a:lnTo>
                    <a:lnTo>
                      <a:pt x="2346" y="851"/>
                    </a:lnTo>
                    <a:lnTo>
                      <a:pt x="2350" y="849"/>
                    </a:lnTo>
                    <a:lnTo>
                      <a:pt x="2354" y="843"/>
                    </a:lnTo>
                    <a:lnTo>
                      <a:pt x="2358" y="834"/>
                    </a:lnTo>
                    <a:lnTo>
                      <a:pt x="2362" y="831"/>
                    </a:lnTo>
                    <a:lnTo>
                      <a:pt x="2366" y="822"/>
                    </a:lnTo>
                    <a:lnTo>
                      <a:pt x="2370" y="816"/>
                    </a:lnTo>
                    <a:lnTo>
                      <a:pt x="2373" y="808"/>
                    </a:lnTo>
                    <a:lnTo>
                      <a:pt x="2377" y="806"/>
                    </a:lnTo>
                    <a:lnTo>
                      <a:pt x="2381" y="803"/>
                    </a:lnTo>
                    <a:lnTo>
                      <a:pt x="2385" y="801"/>
                    </a:lnTo>
                    <a:lnTo>
                      <a:pt x="2389" y="796"/>
                    </a:lnTo>
                    <a:lnTo>
                      <a:pt x="2393" y="788"/>
                    </a:lnTo>
                    <a:lnTo>
                      <a:pt x="2397" y="782"/>
                    </a:lnTo>
                    <a:lnTo>
                      <a:pt x="2401" y="778"/>
                    </a:lnTo>
                    <a:lnTo>
                      <a:pt x="2405" y="773"/>
                    </a:lnTo>
                    <a:lnTo>
                      <a:pt x="2409" y="771"/>
                    </a:lnTo>
                    <a:lnTo>
                      <a:pt x="2413" y="760"/>
                    </a:lnTo>
                    <a:lnTo>
                      <a:pt x="2417" y="759"/>
                    </a:lnTo>
                    <a:lnTo>
                      <a:pt x="2421" y="752"/>
                    </a:lnTo>
                    <a:lnTo>
                      <a:pt x="2425" y="743"/>
                    </a:lnTo>
                    <a:lnTo>
                      <a:pt x="2429" y="740"/>
                    </a:lnTo>
                    <a:lnTo>
                      <a:pt x="2433" y="735"/>
                    </a:lnTo>
                    <a:lnTo>
                      <a:pt x="2437" y="730"/>
                    </a:lnTo>
                    <a:lnTo>
                      <a:pt x="2441" y="724"/>
                    </a:lnTo>
                    <a:lnTo>
                      <a:pt x="2444" y="717"/>
                    </a:lnTo>
                    <a:lnTo>
                      <a:pt x="2448" y="714"/>
                    </a:lnTo>
                    <a:lnTo>
                      <a:pt x="2452" y="711"/>
                    </a:lnTo>
                    <a:lnTo>
                      <a:pt x="2456" y="702"/>
                    </a:lnTo>
                    <a:lnTo>
                      <a:pt x="2460" y="700"/>
                    </a:lnTo>
                    <a:lnTo>
                      <a:pt x="2464" y="691"/>
                    </a:lnTo>
                    <a:lnTo>
                      <a:pt x="2468" y="689"/>
                    </a:lnTo>
                    <a:lnTo>
                      <a:pt x="2472" y="681"/>
                    </a:lnTo>
                    <a:lnTo>
                      <a:pt x="2476" y="679"/>
                    </a:lnTo>
                    <a:lnTo>
                      <a:pt x="2480" y="672"/>
                    </a:lnTo>
                    <a:lnTo>
                      <a:pt x="2484" y="671"/>
                    </a:lnTo>
                    <a:lnTo>
                      <a:pt x="2488" y="664"/>
                    </a:lnTo>
                    <a:lnTo>
                      <a:pt x="2492" y="661"/>
                    </a:lnTo>
                    <a:lnTo>
                      <a:pt x="2496" y="655"/>
                    </a:lnTo>
                    <a:lnTo>
                      <a:pt x="2500" y="653"/>
                    </a:lnTo>
                    <a:lnTo>
                      <a:pt x="2504" y="646"/>
                    </a:lnTo>
                    <a:lnTo>
                      <a:pt x="2508" y="642"/>
                    </a:lnTo>
                    <a:lnTo>
                      <a:pt x="2511" y="637"/>
                    </a:lnTo>
                    <a:lnTo>
                      <a:pt x="2515" y="628"/>
                    </a:lnTo>
                    <a:lnTo>
                      <a:pt x="2519" y="627"/>
                    </a:lnTo>
                    <a:lnTo>
                      <a:pt x="2523" y="621"/>
                    </a:lnTo>
                    <a:lnTo>
                      <a:pt x="2527" y="617"/>
                    </a:lnTo>
                    <a:lnTo>
                      <a:pt x="2531" y="615"/>
                    </a:lnTo>
                    <a:lnTo>
                      <a:pt x="2535" y="609"/>
                    </a:lnTo>
                    <a:lnTo>
                      <a:pt x="2539" y="601"/>
                    </a:lnTo>
                    <a:lnTo>
                      <a:pt x="2543" y="598"/>
                    </a:lnTo>
                    <a:lnTo>
                      <a:pt x="2547" y="593"/>
                    </a:lnTo>
                    <a:lnTo>
                      <a:pt x="2551" y="586"/>
                    </a:lnTo>
                    <a:lnTo>
                      <a:pt x="2555" y="585"/>
                    </a:lnTo>
                    <a:lnTo>
                      <a:pt x="2559" y="580"/>
                    </a:lnTo>
                    <a:lnTo>
                      <a:pt x="2563" y="573"/>
                    </a:lnTo>
                    <a:lnTo>
                      <a:pt x="2567" y="571"/>
                    </a:lnTo>
                    <a:lnTo>
                      <a:pt x="2571" y="567"/>
                    </a:lnTo>
                    <a:lnTo>
                      <a:pt x="2575" y="562"/>
                    </a:lnTo>
                    <a:lnTo>
                      <a:pt x="2578" y="558"/>
                    </a:lnTo>
                    <a:lnTo>
                      <a:pt x="2582" y="551"/>
                    </a:lnTo>
                    <a:lnTo>
                      <a:pt x="2586" y="549"/>
                    </a:lnTo>
                    <a:lnTo>
                      <a:pt x="2590" y="545"/>
                    </a:lnTo>
                    <a:lnTo>
                      <a:pt x="2594" y="537"/>
                    </a:lnTo>
                    <a:lnTo>
                      <a:pt x="2598" y="538"/>
                    </a:lnTo>
                    <a:lnTo>
                      <a:pt x="2602" y="528"/>
                    </a:lnTo>
                    <a:lnTo>
                      <a:pt x="2606" y="526"/>
                    </a:lnTo>
                    <a:lnTo>
                      <a:pt x="2610" y="522"/>
                    </a:lnTo>
                    <a:lnTo>
                      <a:pt x="2614" y="520"/>
                    </a:lnTo>
                    <a:lnTo>
                      <a:pt x="2618" y="513"/>
                    </a:lnTo>
                    <a:lnTo>
                      <a:pt x="2622" y="509"/>
                    </a:lnTo>
                    <a:lnTo>
                      <a:pt x="2626" y="504"/>
                    </a:lnTo>
                    <a:lnTo>
                      <a:pt x="2630" y="501"/>
                    </a:lnTo>
                    <a:lnTo>
                      <a:pt x="2634" y="496"/>
                    </a:lnTo>
                    <a:lnTo>
                      <a:pt x="2638" y="493"/>
                    </a:lnTo>
                    <a:lnTo>
                      <a:pt x="2642" y="484"/>
                    </a:lnTo>
                    <a:lnTo>
                      <a:pt x="2646" y="484"/>
                    </a:lnTo>
                    <a:lnTo>
                      <a:pt x="2649" y="478"/>
                    </a:lnTo>
                    <a:lnTo>
                      <a:pt x="2653" y="474"/>
                    </a:lnTo>
                    <a:lnTo>
                      <a:pt x="2657" y="472"/>
                    </a:lnTo>
                    <a:lnTo>
                      <a:pt x="2661" y="469"/>
                    </a:lnTo>
                    <a:lnTo>
                      <a:pt x="2665" y="466"/>
                    </a:lnTo>
                    <a:lnTo>
                      <a:pt x="2669" y="460"/>
                    </a:lnTo>
                    <a:lnTo>
                      <a:pt x="2673" y="460"/>
                    </a:lnTo>
                    <a:lnTo>
                      <a:pt x="2677" y="456"/>
                    </a:lnTo>
                    <a:lnTo>
                      <a:pt x="2681" y="449"/>
                    </a:lnTo>
                    <a:lnTo>
                      <a:pt x="2685" y="442"/>
                    </a:lnTo>
                    <a:lnTo>
                      <a:pt x="2689" y="442"/>
                    </a:lnTo>
                    <a:lnTo>
                      <a:pt x="2693" y="436"/>
                    </a:lnTo>
                    <a:lnTo>
                      <a:pt x="2697" y="434"/>
                    </a:lnTo>
                    <a:lnTo>
                      <a:pt x="2701" y="430"/>
                    </a:lnTo>
                    <a:lnTo>
                      <a:pt x="2705" y="422"/>
                    </a:lnTo>
                    <a:lnTo>
                      <a:pt x="2709" y="421"/>
                    </a:lnTo>
                    <a:lnTo>
                      <a:pt x="2713" y="418"/>
                    </a:lnTo>
                    <a:lnTo>
                      <a:pt x="2716" y="418"/>
                    </a:lnTo>
                    <a:lnTo>
                      <a:pt x="2720" y="409"/>
                    </a:lnTo>
                    <a:lnTo>
                      <a:pt x="2724" y="409"/>
                    </a:lnTo>
                    <a:lnTo>
                      <a:pt x="2728" y="404"/>
                    </a:lnTo>
                    <a:lnTo>
                      <a:pt x="2732" y="397"/>
                    </a:lnTo>
                    <a:lnTo>
                      <a:pt x="2736" y="395"/>
                    </a:lnTo>
                    <a:lnTo>
                      <a:pt x="2740" y="392"/>
                    </a:lnTo>
                    <a:lnTo>
                      <a:pt x="2744" y="388"/>
                    </a:lnTo>
                    <a:lnTo>
                      <a:pt x="2748" y="392"/>
                    </a:lnTo>
                    <a:lnTo>
                      <a:pt x="2752" y="384"/>
                    </a:lnTo>
                    <a:lnTo>
                      <a:pt x="2756" y="380"/>
                    </a:lnTo>
                    <a:lnTo>
                      <a:pt x="2760" y="376"/>
                    </a:lnTo>
                    <a:lnTo>
                      <a:pt x="2764" y="374"/>
                    </a:lnTo>
                    <a:lnTo>
                      <a:pt x="2768" y="364"/>
                    </a:lnTo>
                    <a:lnTo>
                      <a:pt x="2772" y="365"/>
                    </a:lnTo>
                    <a:lnTo>
                      <a:pt x="2776" y="364"/>
                    </a:lnTo>
                    <a:lnTo>
                      <a:pt x="2780" y="360"/>
                    </a:lnTo>
                    <a:lnTo>
                      <a:pt x="2783" y="356"/>
                    </a:lnTo>
                    <a:lnTo>
                      <a:pt x="2787" y="354"/>
                    </a:lnTo>
                    <a:lnTo>
                      <a:pt x="2791" y="354"/>
                    </a:lnTo>
                    <a:lnTo>
                      <a:pt x="2795" y="344"/>
                    </a:lnTo>
                    <a:lnTo>
                      <a:pt x="2799" y="342"/>
                    </a:lnTo>
                    <a:lnTo>
                      <a:pt x="2803" y="341"/>
                    </a:lnTo>
                    <a:lnTo>
                      <a:pt x="2807" y="335"/>
                    </a:lnTo>
                    <a:lnTo>
                      <a:pt x="2811" y="332"/>
                    </a:lnTo>
                    <a:lnTo>
                      <a:pt x="2815" y="328"/>
                    </a:lnTo>
                    <a:lnTo>
                      <a:pt x="2819" y="329"/>
                    </a:lnTo>
                    <a:lnTo>
                      <a:pt x="2823" y="324"/>
                    </a:lnTo>
                    <a:lnTo>
                      <a:pt x="2827" y="319"/>
                    </a:lnTo>
                    <a:lnTo>
                      <a:pt x="2831" y="319"/>
                    </a:lnTo>
                    <a:lnTo>
                      <a:pt x="2835" y="314"/>
                    </a:lnTo>
                    <a:lnTo>
                      <a:pt x="2839" y="307"/>
                    </a:lnTo>
                    <a:lnTo>
                      <a:pt x="2843" y="311"/>
                    </a:lnTo>
                    <a:lnTo>
                      <a:pt x="2847" y="302"/>
                    </a:lnTo>
                    <a:lnTo>
                      <a:pt x="2851" y="305"/>
                    </a:lnTo>
                    <a:lnTo>
                      <a:pt x="2854" y="304"/>
                    </a:lnTo>
                    <a:lnTo>
                      <a:pt x="2858" y="298"/>
                    </a:lnTo>
                    <a:lnTo>
                      <a:pt x="2862" y="296"/>
                    </a:lnTo>
                    <a:lnTo>
                      <a:pt x="2866" y="292"/>
                    </a:lnTo>
                    <a:lnTo>
                      <a:pt x="2870" y="288"/>
                    </a:lnTo>
                    <a:lnTo>
                      <a:pt x="2874" y="284"/>
                    </a:lnTo>
                    <a:lnTo>
                      <a:pt x="2878" y="283"/>
                    </a:lnTo>
                    <a:lnTo>
                      <a:pt x="2882" y="280"/>
                    </a:lnTo>
                    <a:lnTo>
                      <a:pt x="2886" y="278"/>
                    </a:lnTo>
                    <a:lnTo>
                      <a:pt x="2890" y="277"/>
                    </a:lnTo>
                    <a:lnTo>
                      <a:pt x="2894" y="266"/>
                    </a:lnTo>
                    <a:lnTo>
                      <a:pt x="2898" y="269"/>
                    </a:lnTo>
                    <a:lnTo>
                      <a:pt x="2902" y="266"/>
                    </a:lnTo>
                    <a:lnTo>
                      <a:pt x="2906" y="263"/>
                    </a:lnTo>
                    <a:lnTo>
                      <a:pt x="2910" y="258"/>
                    </a:lnTo>
                    <a:lnTo>
                      <a:pt x="2914" y="259"/>
                    </a:lnTo>
                    <a:lnTo>
                      <a:pt x="2918" y="254"/>
                    </a:lnTo>
                    <a:lnTo>
                      <a:pt x="2921" y="251"/>
                    </a:lnTo>
                    <a:lnTo>
                      <a:pt x="2925" y="247"/>
                    </a:lnTo>
                    <a:lnTo>
                      <a:pt x="2929" y="247"/>
                    </a:lnTo>
                    <a:lnTo>
                      <a:pt x="2933" y="244"/>
                    </a:lnTo>
                    <a:lnTo>
                      <a:pt x="2937" y="242"/>
                    </a:lnTo>
                    <a:lnTo>
                      <a:pt x="2941" y="241"/>
                    </a:lnTo>
                    <a:lnTo>
                      <a:pt x="2945" y="238"/>
                    </a:lnTo>
                    <a:lnTo>
                      <a:pt x="2949" y="235"/>
                    </a:lnTo>
                    <a:lnTo>
                      <a:pt x="2953" y="233"/>
                    </a:lnTo>
                    <a:lnTo>
                      <a:pt x="2957" y="226"/>
                    </a:lnTo>
                    <a:lnTo>
                      <a:pt x="2961" y="227"/>
                    </a:lnTo>
                    <a:lnTo>
                      <a:pt x="2965" y="224"/>
                    </a:lnTo>
                    <a:lnTo>
                      <a:pt x="2969" y="224"/>
                    </a:lnTo>
                    <a:lnTo>
                      <a:pt x="2973" y="216"/>
                    </a:lnTo>
                    <a:lnTo>
                      <a:pt x="2977" y="218"/>
                    </a:lnTo>
                    <a:lnTo>
                      <a:pt x="2981" y="217"/>
                    </a:lnTo>
                    <a:lnTo>
                      <a:pt x="2985" y="214"/>
                    </a:lnTo>
                    <a:lnTo>
                      <a:pt x="2989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7" name="Freeform 3409"/>
              <p:cNvSpPr>
                <a:spLocks/>
              </p:cNvSpPr>
              <p:nvPr/>
            </p:nvSpPr>
            <p:spPr bwMode="auto">
              <a:xfrm>
                <a:off x="2998" y="2016"/>
                <a:ext cx="9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5" y="0"/>
                  </a:cxn>
                </a:cxnLst>
                <a:rect l="0" t="0" r="r" b="b"/>
                <a:pathLst>
                  <a:path w="15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8" name="Line 3410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59" name="Line 3411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0" name="Freeform 3412"/>
              <p:cNvSpPr>
                <a:spLocks/>
              </p:cNvSpPr>
              <p:nvPr/>
            </p:nvSpPr>
            <p:spPr bwMode="auto">
              <a:xfrm>
                <a:off x="3012" y="2016"/>
                <a:ext cx="1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</a:cxnLst>
                <a:rect l="0" t="0" r="r" b="b"/>
                <a:pathLst>
                  <a:path w="24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1" name="Line 3413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2" name="Line 3414"/>
              <p:cNvSpPr>
                <a:spLocks noChangeShapeType="1"/>
              </p:cNvSpPr>
              <p:nvPr/>
            </p:nvSpPr>
            <p:spPr bwMode="auto">
              <a:xfrm flipV="1">
                <a:off x="302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3" name="Freeform 3415"/>
              <p:cNvSpPr>
                <a:spLocks/>
              </p:cNvSpPr>
              <p:nvPr/>
            </p:nvSpPr>
            <p:spPr bwMode="auto">
              <a:xfrm flipV="1">
                <a:off x="3030" y="2015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2"/>
                  </a:cxn>
                  <a:cxn ang="0">
                    <a:pos x="12" y="0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4" y="1"/>
                    </a:lnTo>
                    <a:lnTo>
                      <a:pt x="8" y="2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4" name="Line 3416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5" name="Line 3417"/>
              <p:cNvSpPr>
                <a:spLocks noChangeShapeType="1"/>
              </p:cNvSpPr>
              <p:nvPr/>
            </p:nvSpPr>
            <p:spPr bwMode="auto">
              <a:xfrm flipV="1">
                <a:off x="303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6" name="Freeform 3418"/>
              <p:cNvSpPr>
                <a:spLocks/>
              </p:cNvSpPr>
              <p:nvPr/>
            </p:nvSpPr>
            <p:spPr bwMode="auto">
              <a:xfrm flipV="1">
                <a:off x="3041" y="911"/>
                <a:ext cx="1772" cy="1105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99" y="7"/>
                  </a:cxn>
                  <a:cxn ang="0">
                    <a:pos x="150" y="16"/>
                  </a:cxn>
                  <a:cxn ang="0">
                    <a:pos x="201" y="33"/>
                  </a:cxn>
                  <a:cxn ang="0">
                    <a:pos x="253" y="57"/>
                  </a:cxn>
                  <a:cxn ang="0">
                    <a:pos x="304" y="90"/>
                  </a:cxn>
                  <a:cxn ang="0">
                    <a:pos x="355" y="136"/>
                  </a:cxn>
                  <a:cxn ang="0">
                    <a:pos x="406" y="191"/>
                  </a:cxn>
                  <a:cxn ang="0">
                    <a:pos x="458" y="257"/>
                  </a:cxn>
                  <a:cxn ang="0">
                    <a:pos x="509" y="333"/>
                  </a:cxn>
                  <a:cxn ang="0">
                    <a:pos x="560" y="422"/>
                  </a:cxn>
                  <a:cxn ang="0">
                    <a:pos x="611" y="519"/>
                  </a:cxn>
                  <a:cxn ang="0">
                    <a:pos x="663" y="623"/>
                  </a:cxn>
                  <a:cxn ang="0">
                    <a:pos x="714" y="732"/>
                  </a:cxn>
                  <a:cxn ang="0">
                    <a:pos x="765" y="846"/>
                  </a:cxn>
                  <a:cxn ang="0">
                    <a:pos x="816" y="963"/>
                  </a:cxn>
                  <a:cxn ang="0">
                    <a:pos x="868" y="1079"/>
                  </a:cxn>
                  <a:cxn ang="0">
                    <a:pos x="919" y="1195"/>
                  </a:cxn>
                  <a:cxn ang="0">
                    <a:pos x="970" y="1304"/>
                  </a:cxn>
                  <a:cxn ang="0">
                    <a:pos x="1021" y="1410"/>
                  </a:cxn>
                  <a:cxn ang="0">
                    <a:pos x="1073" y="1507"/>
                  </a:cxn>
                  <a:cxn ang="0">
                    <a:pos x="1124" y="1598"/>
                  </a:cxn>
                  <a:cxn ang="0">
                    <a:pos x="1175" y="1677"/>
                  </a:cxn>
                  <a:cxn ang="0">
                    <a:pos x="1227" y="1746"/>
                  </a:cxn>
                  <a:cxn ang="0">
                    <a:pos x="1278" y="1805"/>
                  </a:cxn>
                  <a:cxn ang="0">
                    <a:pos x="1329" y="1850"/>
                  </a:cxn>
                  <a:cxn ang="0">
                    <a:pos x="1380" y="1884"/>
                  </a:cxn>
                  <a:cxn ang="0">
                    <a:pos x="1432" y="1907"/>
                  </a:cxn>
                  <a:cxn ang="0">
                    <a:pos x="1483" y="1919"/>
                  </a:cxn>
                  <a:cxn ang="0">
                    <a:pos x="1534" y="1917"/>
                  </a:cxn>
                  <a:cxn ang="0">
                    <a:pos x="1585" y="1905"/>
                  </a:cxn>
                  <a:cxn ang="0">
                    <a:pos x="1637" y="1881"/>
                  </a:cxn>
                  <a:cxn ang="0">
                    <a:pos x="1688" y="1849"/>
                  </a:cxn>
                  <a:cxn ang="0">
                    <a:pos x="1739" y="1807"/>
                  </a:cxn>
                  <a:cxn ang="0">
                    <a:pos x="1790" y="1761"/>
                  </a:cxn>
                  <a:cxn ang="0">
                    <a:pos x="1842" y="1703"/>
                  </a:cxn>
                  <a:cxn ang="0">
                    <a:pos x="1893" y="1642"/>
                  </a:cxn>
                  <a:cxn ang="0">
                    <a:pos x="1944" y="1576"/>
                  </a:cxn>
                  <a:cxn ang="0">
                    <a:pos x="1995" y="1503"/>
                  </a:cxn>
                  <a:cxn ang="0">
                    <a:pos x="2047" y="1432"/>
                  </a:cxn>
                  <a:cxn ang="0">
                    <a:pos x="2098" y="1355"/>
                  </a:cxn>
                  <a:cxn ang="0">
                    <a:pos x="2149" y="1278"/>
                  </a:cxn>
                  <a:cxn ang="0">
                    <a:pos x="2200" y="1199"/>
                  </a:cxn>
                  <a:cxn ang="0">
                    <a:pos x="2252" y="1122"/>
                  </a:cxn>
                  <a:cxn ang="0">
                    <a:pos x="2303" y="1045"/>
                  </a:cxn>
                  <a:cxn ang="0">
                    <a:pos x="2354" y="967"/>
                  </a:cxn>
                  <a:cxn ang="0">
                    <a:pos x="2405" y="895"/>
                  </a:cxn>
                  <a:cxn ang="0">
                    <a:pos x="2457" y="821"/>
                  </a:cxn>
                  <a:cxn ang="0">
                    <a:pos x="2508" y="754"/>
                  </a:cxn>
                  <a:cxn ang="0">
                    <a:pos x="2559" y="688"/>
                  </a:cxn>
                  <a:cxn ang="0">
                    <a:pos x="2610" y="626"/>
                  </a:cxn>
                  <a:cxn ang="0">
                    <a:pos x="2662" y="566"/>
                  </a:cxn>
                  <a:cxn ang="0">
                    <a:pos x="2713" y="509"/>
                  </a:cxn>
                  <a:cxn ang="0">
                    <a:pos x="2764" y="458"/>
                  </a:cxn>
                  <a:cxn ang="0">
                    <a:pos x="2815" y="410"/>
                  </a:cxn>
                  <a:cxn ang="0">
                    <a:pos x="2867" y="365"/>
                  </a:cxn>
                  <a:cxn ang="0">
                    <a:pos x="2918" y="324"/>
                  </a:cxn>
                  <a:cxn ang="0">
                    <a:pos x="2969" y="284"/>
                  </a:cxn>
                  <a:cxn ang="0">
                    <a:pos x="3020" y="250"/>
                  </a:cxn>
                  <a:cxn ang="0">
                    <a:pos x="3072" y="219"/>
                  </a:cxn>
                </a:cxnLst>
                <a:rect l="0" t="0" r="r" b="b"/>
                <a:pathLst>
                  <a:path w="3076" h="1920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6" y="1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48" y="3"/>
                    </a:lnTo>
                    <a:lnTo>
                      <a:pt x="52" y="3"/>
                    </a:lnTo>
                    <a:lnTo>
                      <a:pt x="56" y="4"/>
                    </a:lnTo>
                    <a:lnTo>
                      <a:pt x="60" y="3"/>
                    </a:lnTo>
                    <a:lnTo>
                      <a:pt x="63" y="4"/>
                    </a:lnTo>
                    <a:lnTo>
                      <a:pt x="67" y="4"/>
                    </a:lnTo>
                    <a:lnTo>
                      <a:pt x="71" y="5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3" y="5"/>
                    </a:lnTo>
                    <a:lnTo>
                      <a:pt x="87" y="4"/>
                    </a:lnTo>
                    <a:lnTo>
                      <a:pt x="91" y="5"/>
                    </a:lnTo>
                    <a:lnTo>
                      <a:pt x="95" y="6"/>
                    </a:lnTo>
                    <a:lnTo>
                      <a:pt x="99" y="7"/>
                    </a:lnTo>
                    <a:lnTo>
                      <a:pt x="103" y="8"/>
                    </a:lnTo>
                    <a:lnTo>
                      <a:pt x="107" y="8"/>
                    </a:lnTo>
                    <a:lnTo>
                      <a:pt x="111" y="9"/>
                    </a:lnTo>
                    <a:lnTo>
                      <a:pt x="115" y="9"/>
                    </a:lnTo>
                    <a:lnTo>
                      <a:pt x="119" y="11"/>
                    </a:lnTo>
                    <a:lnTo>
                      <a:pt x="123" y="11"/>
                    </a:lnTo>
                    <a:lnTo>
                      <a:pt x="127" y="13"/>
                    </a:lnTo>
                    <a:lnTo>
                      <a:pt x="131" y="12"/>
                    </a:lnTo>
                    <a:lnTo>
                      <a:pt x="134" y="14"/>
                    </a:lnTo>
                    <a:lnTo>
                      <a:pt x="138" y="15"/>
                    </a:lnTo>
                    <a:lnTo>
                      <a:pt x="142" y="15"/>
                    </a:lnTo>
                    <a:lnTo>
                      <a:pt x="146" y="15"/>
                    </a:lnTo>
                    <a:lnTo>
                      <a:pt x="150" y="16"/>
                    </a:lnTo>
                    <a:lnTo>
                      <a:pt x="154" y="17"/>
                    </a:lnTo>
                    <a:lnTo>
                      <a:pt x="158" y="20"/>
                    </a:lnTo>
                    <a:lnTo>
                      <a:pt x="162" y="20"/>
                    </a:lnTo>
                    <a:lnTo>
                      <a:pt x="166" y="21"/>
                    </a:lnTo>
                    <a:lnTo>
                      <a:pt x="170" y="22"/>
                    </a:lnTo>
                    <a:lnTo>
                      <a:pt x="174" y="23"/>
                    </a:lnTo>
                    <a:lnTo>
                      <a:pt x="178" y="24"/>
                    </a:lnTo>
                    <a:lnTo>
                      <a:pt x="182" y="27"/>
                    </a:lnTo>
                    <a:lnTo>
                      <a:pt x="186" y="28"/>
                    </a:lnTo>
                    <a:lnTo>
                      <a:pt x="190" y="29"/>
                    </a:lnTo>
                    <a:lnTo>
                      <a:pt x="194" y="30"/>
                    </a:lnTo>
                    <a:lnTo>
                      <a:pt x="198" y="32"/>
                    </a:lnTo>
                    <a:lnTo>
                      <a:pt x="201" y="33"/>
                    </a:lnTo>
                    <a:lnTo>
                      <a:pt x="205" y="35"/>
                    </a:lnTo>
                    <a:lnTo>
                      <a:pt x="209" y="38"/>
                    </a:lnTo>
                    <a:lnTo>
                      <a:pt x="213" y="37"/>
                    </a:lnTo>
                    <a:lnTo>
                      <a:pt x="217" y="39"/>
                    </a:lnTo>
                    <a:lnTo>
                      <a:pt x="221" y="41"/>
                    </a:lnTo>
                    <a:lnTo>
                      <a:pt x="225" y="43"/>
                    </a:lnTo>
                    <a:lnTo>
                      <a:pt x="229" y="46"/>
                    </a:lnTo>
                    <a:lnTo>
                      <a:pt x="233" y="47"/>
                    </a:lnTo>
                    <a:lnTo>
                      <a:pt x="237" y="49"/>
                    </a:lnTo>
                    <a:lnTo>
                      <a:pt x="241" y="52"/>
                    </a:lnTo>
                    <a:lnTo>
                      <a:pt x="245" y="53"/>
                    </a:lnTo>
                    <a:lnTo>
                      <a:pt x="249" y="55"/>
                    </a:lnTo>
                    <a:lnTo>
                      <a:pt x="253" y="57"/>
                    </a:lnTo>
                    <a:lnTo>
                      <a:pt x="257" y="61"/>
                    </a:lnTo>
                    <a:lnTo>
                      <a:pt x="261" y="64"/>
                    </a:lnTo>
                    <a:lnTo>
                      <a:pt x="265" y="65"/>
                    </a:lnTo>
                    <a:lnTo>
                      <a:pt x="268" y="68"/>
                    </a:lnTo>
                    <a:lnTo>
                      <a:pt x="272" y="69"/>
                    </a:lnTo>
                    <a:lnTo>
                      <a:pt x="276" y="71"/>
                    </a:lnTo>
                    <a:lnTo>
                      <a:pt x="280" y="74"/>
                    </a:lnTo>
                    <a:lnTo>
                      <a:pt x="284" y="77"/>
                    </a:lnTo>
                    <a:lnTo>
                      <a:pt x="288" y="80"/>
                    </a:lnTo>
                    <a:lnTo>
                      <a:pt x="292" y="83"/>
                    </a:lnTo>
                    <a:lnTo>
                      <a:pt x="296" y="84"/>
                    </a:lnTo>
                    <a:lnTo>
                      <a:pt x="300" y="89"/>
                    </a:lnTo>
                    <a:lnTo>
                      <a:pt x="304" y="90"/>
                    </a:lnTo>
                    <a:lnTo>
                      <a:pt x="308" y="94"/>
                    </a:lnTo>
                    <a:lnTo>
                      <a:pt x="312" y="96"/>
                    </a:lnTo>
                    <a:lnTo>
                      <a:pt x="316" y="100"/>
                    </a:lnTo>
                    <a:lnTo>
                      <a:pt x="320" y="103"/>
                    </a:lnTo>
                    <a:lnTo>
                      <a:pt x="324" y="107"/>
                    </a:lnTo>
                    <a:lnTo>
                      <a:pt x="328" y="110"/>
                    </a:lnTo>
                    <a:lnTo>
                      <a:pt x="332" y="113"/>
                    </a:lnTo>
                    <a:lnTo>
                      <a:pt x="336" y="118"/>
                    </a:lnTo>
                    <a:lnTo>
                      <a:pt x="339" y="120"/>
                    </a:lnTo>
                    <a:lnTo>
                      <a:pt x="343" y="124"/>
                    </a:lnTo>
                    <a:lnTo>
                      <a:pt x="347" y="126"/>
                    </a:lnTo>
                    <a:lnTo>
                      <a:pt x="351" y="132"/>
                    </a:lnTo>
                    <a:lnTo>
                      <a:pt x="355" y="136"/>
                    </a:lnTo>
                    <a:lnTo>
                      <a:pt x="359" y="139"/>
                    </a:lnTo>
                    <a:lnTo>
                      <a:pt x="363" y="143"/>
                    </a:lnTo>
                    <a:lnTo>
                      <a:pt x="367" y="146"/>
                    </a:lnTo>
                    <a:lnTo>
                      <a:pt x="371" y="152"/>
                    </a:lnTo>
                    <a:lnTo>
                      <a:pt x="375" y="154"/>
                    </a:lnTo>
                    <a:lnTo>
                      <a:pt x="379" y="159"/>
                    </a:lnTo>
                    <a:lnTo>
                      <a:pt x="383" y="163"/>
                    </a:lnTo>
                    <a:lnTo>
                      <a:pt x="387" y="168"/>
                    </a:lnTo>
                    <a:lnTo>
                      <a:pt x="391" y="171"/>
                    </a:lnTo>
                    <a:lnTo>
                      <a:pt x="395" y="175"/>
                    </a:lnTo>
                    <a:lnTo>
                      <a:pt x="399" y="181"/>
                    </a:lnTo>
                    <a:lnTo>
                      <a:pt x="403" y="186"/>
                    </a:lnTo>
                    <a:lnTo>
                      <a:pt x="406" y="191"/>
                    </a:lnTo>
                    <a:lnTo>
                      <a:pt x="410" y="194"/>
                    </a:lnTo>
                    <a:lnTo>
                      <a:pt x="414" y="200"/>
                    </a:lnTo>
                    <a:lnTo>
                      <a:pt x="418" y="204"/>
                    </a:lnTo>
                    <a:lnTo>
                      <a:pt x="422" y="208"/>
                    </a:lnTo>
                    <a:lnTo>
                      <a:pt x="426" y="214"/>
                    </a:lnTo>
                    <a:lnTo>
                      <a:pt x="430" y="220"/>
                    </a:lnTo>
                    <a:lnTo>
                      <a:pt x="434" y="225"/>
                    </a:lnTo>
                    <a:lnTo>
                      <a:pt x="438" y="231"/>
                    </a:lnTo>
                    <a:lnTo>
                      <a:pt x="442" y="234"/>
                    </a:lnTo>
                    <a:lnTo>
                      <a:pt x="446" y="239"/>
                    </a:lnTo>
                    <a:lnTo>
                      <a:pt x="450" y="245"/>
                    </a:lnTo>
                    <a:lnTo>
                      <a:pt x="454" y="251"/>
                    </a:lnTo>
                    <a:lnTo>
                      <a:pt x="458" y="257"/>
                    </a:lnTo>
                    <a:lnTo>
                      <a:pt x="462" y="262"/>
                    </a:lnTo>
                    <a:lnTo>
                      <a:pt x="466" y="267"/>
                    </a:lnTo>
                    <a:lnTo>
                      <a:pt x="470" y="272"/>
                    </a:lnTo>
                    <a:lnTo>
                      <a:pt x="473" y="281"/>
                    </a:lnTo>
                    <a:lnTo>
                      <a:pt x="477" y="284"/>
                    </a:lnTo>
                    <a:lnTo>
                      <a:pt x="481" y="291"/>
                    </a:lnTo>
                    <a:lnTo>
                      <a:pt x="485" y="296"/>
                    </a:lnTo>
                    <a:lnTo>
                      <a:pt x="489" y="303"/>
                    </a:lnTo>
                    <a:lnTo>
                      <a:pt x="493" y="307"/>
                    </a:lnTo>
                    <a:lnTo>
                      <a:pt x="497" y="314"/>
                    </a:lnTo>
                    <a:lnTo>
                      <a:pt x="501" y="319"/>
                    </a:lnTo>
                    <a:lnTo>
                      <a:pt x="505" y="327"/>
                    </a:lnTo>
                    <a:lnTo>
                      <a:pt x="509" y="333"/>
                    </a:lnTo>
                    <a:lnTo>
                      <a:pt x="513" y="342"/>
                    </a:lnTo>
                    <a:lnTo>
                      <a:pt x="517" y="346"/>
                    </a:lnTo>
                    <a:lnTo>
                      <a:pt x="521" y="353"/>
                    </a:lnTo>
                    <a:lnTo>
                      <a:pt x="525" y="360"/>
                    </a:lnTo>
                    <a:lnTo>
                      <a:pt x="529" y="366"/>
                    </a:lnTo>
                    <a:lnTo>
                      <a:pt x="533" y="373"/>
                    </a:lnTo>
                    <a:lnTo>
                      <a:pt x="537" y="380"/>
                    </a:lnTo>
                    <a:lnTo>
                      <a:pt x="541" y="385"/>
                    </a:lnTo>
                    <a:lnTo>
                      <a:pt x="544" y="393"/>
                    </a:lnTo>
                    <a:lnTo>
                      <a:pt x="548" y="401"/>
                    </a:lnTo>
                    <a:lnTo>
                      <a:pt x="552" y="407"/>
                    </a:lnTo>
                    <a:lnTo>
                      <a:pt x="556" y="414"/>
                    </a:lnTo>
                    <a:lnTo>
                      <a:pt x="560" y="422"/>
                    </a:lnTo>
                    <a:lnTo>
                      <a:pt x="564" y="428"/>
                    </a:lnTo>
                    <a:lnTo>
                      <a:pt x="568" y="435"/>
                    </a:lnTo>
                    <a:lnTo>
                      <a:pt x="572" y="443"/>
                    </a:lnTo>
                    <a:lnTo>
                      <a:pt x="576" y="450"/>
                    </a:lnTo>
                    <a:lnTo>
                      <a:pt x="580" y="457"/>
                    </a:lnTo>
                    <a:lnTo>
                      <a:pt x="584" y="466"/>
                    </a:lnTo>
                    <a:lnTo>
                      <a:pt x="588" y="473"/>
                    </a:lnTo>
                    <a:lnTo>
                      <a:pt x="592" y="479"/>
                    </a:lnTo>
                    <a:lnTo>
                      <a:pt x="596" y="489"/>
                    </a:lnTo>
                    <a:lnTo>
                      <a:pt x="600" y="495"/>
                    </a:lnTo>
                    <a:lnTo>
                      <a:pt x="604" y="503"/>
                    </a:lnTo>
                    <a:lnTo>
                      <a:pt x="608" y="510"/>
                    </a:lnTo>
                    <a:lnTo>
                      <a:pt x="611" y="519"/>
                    </a:lnTo>
                    <a:lnTo>
                      <a:pt x="615" y="526"/>
                    </a:lnTo>
                    <a:lnTo>
                      <a:pt x="619" y="534"/>
                    </a:lnTo>
                    <a:lnTo>
                      <a:pt x="623" y="542"/>
                    </a:lnTo>
                    <a:lnTo>
                      <a:pt x="627" y="548"/>
                    </a:lnTo>
                    <a:lnTo>
                      <a:pt x="631" y="558"/>
                    </a:lnTo>
                    <a:lnTo>
                      <a:pt x="635" y="563"/>
                    </a:lnTo>
                    <a:lnTo>
                      <a:pt x="639" y="572"/>
                    </a:lnTo>
                    <a:lnTo>
                      <a:pt x="643" y="581"/>
                    </a:lnTo>
                    <a:lnTo>
                      <a:pt x="647" y="590"/>
                    </a:lnTo>
                    <a:lnTo>
                      <a:pt x="651" y="598"/>
                    </a:lnTo>
                    <a:lnTo>
                      <a:pt x="655" y="606"/>
                    </a:lnTo>
                    <a:lnTo>
                      <a:pt x="659" y="614"/>
                    </a:lnTo>
                    <a:lnTo>
                      <a:pt x="663" y="623"/>
                    </a:lnTo>
                    <a:lnTo>
                      <a:pt x="667" y="630"/>
                    </a:lnTo>
                    <a:lnTo>
                      <a:pt x="671" y="640"/>
                    </a:lnTo>
                    <a:lnTo>
                      <a:pt x="675" y="647"/>
                    </a:lnTo>
                    <a:lnTo>
                      <a:pt x="679" y="655"/>
                    </a:lnTo>
                    <a:lnTo>
                      <a:pt x="682" y="663"/>
                    </a:lnTo>
                    <a:lnTo>
                      <a:pt x="686" y="671"/>
                    </a:lnTo>
                    <a:lnTo>
                      <a:pt x="690" y="681"/>
                    </a:lnTo>
                    <a:lnTo>
                      <a:pt x="694" y="689"/>
                    </a:lnTo>
                    <a:lnTo>
                      <a:pt x="698" y="698"/>
                    </a:lnTo>
                    <a:lnTo>
                      <a:pt x="702" y="705"/>
                    </a:lnTo>
                    <a:lnTo>
                      <a:pt x="706" y="716"/>
                    </a:lnTo>
                    <a:lnTo>
                      <a:pt x="710" y="723"/>
                    </a:lnTo>
                    <a:lnTo>
                      <a:pt x="714" y="732"/>
                    </a:lnTo>
                    <a:lnTo>
                      <a:pt x="718" y="740"/>
                    </a:lnTo>
                    <a:lnTo>
                      <a:pt x="722" y="749"/>
                    </a:lnTo>
                    <a:lnTo>
                      <a:pt x="726" y="759"/>
                    </a:lnTo>
                    <a:lnTo>
                      <a:pt x="730" y="767"/>
                    </a:lnTo>
                    <a:lnTo>
                      <a:pt x="734" y="775"/>
                    </a:lnTo>
                    <a:lnTo>
                      <a:pt x="738" y="785"/>
                    </a:lnTo>
                    <a:lnTo>
                      <a:pt x="742" y="794"/>
                    </a:lnTo>
                    <a:lnTo>
                      <a:pt x="746" y="801"/>
                    </a:lnTo>
                    <a:lnTo>
                      <a:pt x="749" y="811"/>
                    </a:lnTo>
                    <a:lnTo>
                      <a:pt x="753" y="820"/>
                    </a:lnTo>
                    <a:lnTo>
                      <a:pt x="757" y="828"/>
                    </a:lnTo>
                    <a:lnTo>
                      <a:pt x="761" y="838"/>
                    </a:lnTo>
                    <a:lnTo>
                      <a:pt x="765" y="846"/>
                    </a:lnTo>
                    <a:lnTo>
                      <a:pt x="769" y="855"/>
                    </a:lnTo>
                    <a:lnTo>
                      <a:pt x="773" y="863"/>
                    </a:lnTo>
                    <a:lnTo>
                      <a:pt x="777" y="872"/>
                    </a:lnTo>
                    <a:lnTo>
                      <a:pt x="781" y="882"/>
                    </a:lnTo>
                    <a:lnTo>
                      <a:pt x="785" y="889"/>
                    </a:lnTo>
                    <a:lnTo>
                      <a:pt x="789" y="899"/>
                    </a:lnTo>
                    <a:lnTo>
                      <a:pt x="793" y="907"/>
                    </a:lnTo>
                    <a:lnTo>
                      <a:pt x="797" y="916"/>
                    </a:lnTo>
                    <a:lnTo>
                      <a:pt x="801" y="927"/>
                    </a:lnTo>
                    <a:lnTo>
                      <a:pt x="805" y="935"/>
                    </a:lnTo>
                    <a:lnTo>
                      <a:pt x="809" y="944"/>
                    </a:lnTo>
                    <a:lnTo>
                      <a:pt x="813" y="953"/>
                    </a:lnTo>
                    <a:lnTo>
                      <a:pt x="816" y="963"/>
                    </a:lnTo>
                    <a:lnTo>
                      <a:pt x="820" y="970"/>
                    </a:lnTo>
                    <a:lnTo>
                      <a:pt x="824" y="980"/>
                    </a:lnTo>
                    <a:lnTo>
                      <a:pt x="828" y="990"/>
                    </a:lnTo>
                    <a:lnTo>
                      <a:pt x="832" y="998"/>
                    </a:lnTo>
                    <a:lnTo>
                      <a:pt x="836" y="1008"/>
                    </a:lnTo>
                    <a:lnTo>
                      <a:pt x="840" y="1017"/>
                    </a:lnTo>
                    <a:lnTo>
                      <a:pt x="844" y="1024"/>
                    </a:lnTo>
                    <a:lnTo>
                      <a:pt x="848" y="1035"/>
                    </a:lnTo>
                    <a:lnTo>
                      <a:pt x="852" y="1042"/>
                    </a:lnTo>
                    <a:lnTo>
                      <a:pt x="856" y="1053"/>
                    </a:lnTo>
                    <a:lnTo>
                      <a:pt x="860" y="1061"/>
                    </a:lnTo>
                    <a:lnTo>
                      <a:pt x="864" y="1069"/>
                    </a:lnTo>
                    <a:lnTo>
                      <a:pt x="868" y="1079"/>
                    </a:lnTo>
                    <a:lnTo>
                      <a:pt x="872" y="1088"/>
                    </a:lnTo>
                    <a:lnTo>
                      <a:pt x="876" y="1097"/>
                    </a:lnTo>
                    <a:lnTo>
                      <a:pt x="880" y="1106"/>
                    </a:lnTo>
                    <a:lnTo>
                      <a:pt x="884" y="1115"/>
                    </a:lnTo>
                    <a:lnTo>
                      <a:pt x="887" y="1123"/>
                    </a:lnTo>
                    <a:lnTo>
                      <a:pt x="891" y="1133"/>
                    </a:lnTo>
                    <a:lnTo>
                      <a:pt x="895" y="1141"/>
                    </a:lnTo>
                    <a:lnTo>
                      <a:pt x="899" y="1149"/>
                    </a:lnTo>
                    <a:lnTo>
                      <a:pt x="903" y="1159"/>
                    </a:lnTo>
                    <a:lnTo>
                      <a:pt x="907" y="1168"/>
                    </a:lnTo>
                    <a:lnTo>
                      <a:pt x="911" y="1176"/>
                    </a:lnTo>
                    <a:lnTo>
                      <a:pt x="915" y="1186"/>
                    </a:lnTo>
                    <a:lnTo>
                      <a:pt x="919" y="1195"/>
                    </a:lnTo>
                    <a:lnTo>
                      <a:pt x="923" y="1203"/>
                    </a:lnTo>
                    <a:lnTo>
                      <a:pt x="927" y="1210"/>
                    </a:lnTo>
                    <a:lnTo>
                      <a:pt x="931" y="1220"/>
                    </a:lnTo>
                    <a:lnTo>
                      <a:pt x="935" y="1228"/>
                    </a:lnTo>
                    <a:lnTo>
                      <a:pt x="939" y="1236"/>
                    </a:lnTo>
                    <a:lnTo>
                      <a:pt x="943" y="1246"/>
                    </a:lnTo>
                    <a:lnTo>
                      <a:pt x="947" y="1254"/>
                    </a:lnTo>
                    <a:lnTo>
                      <a:pt x="951" y="1263"/>
                    </a:lnTo>
                    <a:lnTo>
                      <a:pt x="954" y="1271"/>
                    </a:lnTo>
                    <a:lnTo>
                      <a:pt x="958" y="1280"/>
                    </a:lnTo>
                    <a:lnTo>
                      <a:pt x="962" y="1287"/>
                    </a:lnTo>
                    <a:lnTo>
                      <a:pt x="966" y="1296"/>
                    </a:lnTo>
                    <a:lnTo>
                      <a:pt x="970" y="1304"/>
                    </a:lnTo>
                    <a:lnTo>
                      <a:pt x="974" y="1311"/>
                    </a:lnTo>
                    <a:lnTo>
                      <a:pt x="978" y="1320"/>
                    </a:lnTo>
                    <a:lnTo>
                      <a:pt x="982" y="1329"/>
                    </a:lnTo>
                    <a:lnTo>
                      <a:pt x="986" y="1338"/>
                    </a:lnTo>
                    <a:lnTo>
                      <a:pt x="990" y="1346"/>
                    </a:lnTo>
                    <a:lnTo>
                      <a:pt x="994" y="1354"/>
                    </a:lnTo>
                    <a:lnTo>
                      <a:pt x="998" y="1361"/>
                    </a:lnTo>
                    <a:lnTo>
                      <a:pt x="1002" y="1370"/>
                    </a:lnTo>
                    <a:lnTo>
                      <a:pt x="1006" y="1378"/>
                    </a:lnTo>
                    <a:lnTo>
                      <a:pt x="1010" y="1385"/>
                    </a:lnTo>
                    <a:lnTo>
                      <a:pt x="1014" y="1395"/>
                    </a:lnTo>
                    <a:lnTo>
                      <a:pt x="1018" y="1401"/>
                    </a:lnTo>
                    <a:lnTo>
                      <a:pt x="1021" y="1410"/>
                    </a:lnTo>
                    <a:lnTo>
                      <a:pt x="1025" y="1418"/>
                    </a:lnTo>
                    <a:lnTo>
                      <a:pt x="1029" y="1425"/>
                    </a:lnTo>
                    <a:lnTo>
                      <a:pt x="1033" y="1434"/>
                    </a:lnTo>
                    <a:lnTo>
                      <a:pt x="1037" y="1440"/>
                    </a:lnTo>
                    <a:lnTo>
                      <a:pt x="1041" y="1448"/>
                    </a:lnTo>
                    <a:lnTo>
                      <a:pt x="1045" y="1456"/>
                    </a:lnTo>
                    <a:lnTo>
                      <a:pt x="1049" y="1461"/>
                    </a:lnTo>
                    <a:lnTo>
                      <a:pt x="1053" y="1470"/>
                    </a:lnTo>
                    <a:lnTo>
                      <a:pt x="1057" y="1478"/>
                    </a:lnTo>
                    <a:lnTo>
                      <a:pt x="1061" y="1484"/>
                    </a:lnTo>
                    <a:lnTo>
                      <a:pt x="1065" y="1494"/>
                    </a:lnTo>
                    <a:lnTo>
                      <a:pt x="1069" y="1500"/>
                    </a:lnTo>
                    <a:lnTo>
                      <a:pt x="1073" y="1507"/>
                    </a:lnTo>
                    <a:lnTo>
                      <a:pt x="1077" y="1514"/>
                    </a:lnTo>
                    <a:lnTo>
                      <a:pt x="1081" y="1521"/>
                    </a:lnTo>
                    <a:lnTo>
                      <a:pt x="1085" y="1530"/>
                    </a:lnTo>
                    <a:lnTo>
                      <a:pt x="1089" y="1536"/>
                    </a:lnTo>
                    <a:lnTo>
                      <a:pt x="1092" y="1543"/>
                    </a:lnTo>
                    <a:lnTo>
                      <a:pt x="1096" y="1550"/>
                    </a:lnTo>
                    <a:lnTo>
                      <a:pt x="1100" y="1556"/>
                    </a:lnTo>
                    <a:lnTo>
                      <a:pt x="1104" y="1563"/>
                    </a:lnTo>
                    <a:lnTo>
                      <a:pt x="1108" y="1571"/>
                    </a:lnTo>
                    <a:lnTo>
                      <a:pt x="1112" y="1576"/>
                    </a:lnTo>
                    <a:lnTo>
                      <a:pt x="1116" y="1585"/>
                    </a:lnTo>
                    <a:lnTo>
                      <a:pt x="1120" y="1590"/>
                    </a:lnTo>
                    <a:lnTo>
                      <a:pt x="1124" y="1598"/>
                    </a:lnTo>
                    <a:lnTo>
                      <a:pt x="1128" y="1604"/>
                    </a:lnTo>
                    <a:lnTo>
                      <a:pt x="1132" y="1609"/>
                    </a:lnTo>
                    <a:lnTo>
                      <a:pt x="1136" y="1616"/>
                    </a:lnTo>
                    <a:lnTo>
                      <a:pt x="1140" y="1624"/>
                    </a:lnTo>
                    <a:lnTo>
                      <a:pt x="1144" y="1628"/>
                    </a:lnTo>
                    <a:lnTo>
                      <a:pt x="1148" y="1636"/>
                    </a:lnTo>
                    <a:lnTo>
                      <a:pt x="1152" y="1642"/>
                    </a:lnTo>
                    <a:lnTo>
                      <a:pt x="1156" y="1647"/>
                    </a:lnTo>
                    <a:lnTo>
                      <a:pt x="1159" y="1654"/>
                    </a:lnTo>
                    <a:lnTo>
                      <a:pt x="1163" y="1661"/>
                    </a:lnTo>
                    <a:lnTo>
                      <a:pt x="1167" y="1668"/>
                    </a:lnTo>
                    <a:lnTo>
                      <a:pt x="1171" y="1674"/>
                    </a:lnTo>
                    <a:lnTo>
                      <a:pt x="1175" y="1677"/>
                    </a:lnTo>
                    <a:lnTo>
                      <a:pt x="1179" y="1684"/>
                    </a:lnTo>
                    <a:lnTo>
                      <a:pt x="1183" y="1689"/>
                    </a:lnTo>
                    <a:lnTo>
                      <a:pt x="1187" y="1696"/>
                    </a:lnTo>
                    <a:lnTo>
                      <a:pt x="1191" y="1700"/>
                    </a:lnTo>
                    <a:lnTo>
                      <a:pt x="1195" y="1705"/>
                    </a:lnTo>
                    <a:lnTo>
                      <a:pt x="1199" y="1709"/>
                    </a:lnTo>
                    <a:lnTo>
                      <a:pt x="1203" y="1715"/>
                    </a:lnTo>
                    <a:lnTo>
                      <a:pt x="1207" y="1722"/>
                    </a:lnTo>
                    <a:lnTo>
                      <a:pt x="1211" y="1727"/>
                    </a:lnTo>
                    <a:lnTo>
                      <a:pt x="1215" y="1733"/>
                    </a:lnTo>
                    <a:lnTo>
                      <a:pt x="1219" y="1737"/>
                    </a:lnTo>
                    <a:lnTo>
                      <a:pt x="1223" y="1742"/>
                    </a:lnTo>
                    <a:lnTo>
                      <a:pt x="1227" y="1746"/>
                    </a:lnTo>
                    <a:lnTo>
                      <a:pt x="1230" y="1751"/>
                    </a:lnTo>
                    <a:lnTo>
                      <a:pt x="1234" y="1756"/>
                    </a:lnTo>
                    <a:lnTo>
                      <a:pt x="1238" y="1761"/>
                    </a:lnTo>
                    <a:lnTo>
                      <a:pt x="1242" y="1765"/>
                    </a:lnTo>
                    <a:lnTo>
                      <a:pt x="1246" y="1772"/>
                    </a:lnTo>
                    <a:lnTo>
                      <a:pt x="1250" y="1775"/>
                    </a:lnTo>
                    <a:lnTo>
                      <a:pt x="1254" y="1778"/>
                    </a:lnTo>
                    <a:lnTo>
                      <a:pt x="1258" y="1783"/>
                    </a:lnTo>
                    <a:lnTo>
                      <a:pt x="1262" y="1788"/>
                    </a:lnTo>
                    <a:lnTo>
                      <a:pt x="1266" y="1792"/>
                    </a:lnTo>
                    <a:lnTo>
                      <a:pt x="1270" y="1798"/>
                    </a:lnTo>
                    <a:lnTo>
                      <a:pt x="1274" y="1801"/>
                    </a:lnTo>
                    <a:lnTo>
                      <a:pt x="1278" y="1805"/>
                    </a:lnTo>
                    <a:lnTo>
                      <a:pt x="1282" y="1809"/>
                    </a:lnTo>
                    <a:lnTo>
                      <a:pt x="1286" y="1814"/>
                    </a:lnTo>
                    <a:lnTo>
                      <a:pt x="1290" y="1816"/>
                    </a:lnTo>
                    <a:lnTo>
                      <a:pt x="1294" y="1821"/>
                    </a:lnTo>
                    <a:lnTo>
                      <a:pt x="1297" y="1823"/>
                    </a:lnTo>
                    <a:lnTo>
                      <a:pt x="1301" y="1827"/>
                    </a:lnTo>
                    <a:lnTo>
                      <a:pt x="1305" y="1831"/>
                    </a:lnTo>
                    <a:lnTo>
                      <a:pt x="1309" y="1836"/>
                    </a:lnTo>
                    <a:lnTo>
                      <a:pt x="1313" y="1837"/>
                    </a:lnTo>
                    <a:lnTo>
                      <a:pt x="1317" y="1842"/>
                    </a:lnTo>
                    <a:lnTo>
                      <a:pt x="1321" y="1845"/>
                    </a:lnTo>
                    <a:lnTo>
                      <a:pt x="1325" y="1847"/>
                    </a:lnTo>
                    <a:lnTo>
                      <a:pt x="1329" y="1850"/>
                    </a:lnTo>
                    <a:lnTo>
                      <a:pt x="1333" y="1855"/>
                    </a:lnTo>
                    <a:lnTo>
                      <a:pt x="1337" y="1857"/>
                    </a:lnTo>
                    <a:lnTo>
                      <a:pt x="1341" y="1860"/>
                    </a:lnTo>
                    <a:lnTo>
                      <a:pt x="1345" y="1864"/>
                    </a:lnTo>
                    <a:lnTo>
                      <a:pt x="1349" y="1865"/>
                    </a:lnTo>
                    <a:lnTo>
                      <a:pt x="1353" y="1869"/>
                    </a:lnTo>
                    <a:lnTo>
                      <a:pt x="1357" y="1871"/>
                    </a:lnTo>
                    <a:lnTo>
                      <a:pt x="1361" y="1874"/>
                    </a:lnTo>
                    <a:lnTo>
                      <a:pt x="1364" y="1877"/>
                    </a:lnTo>
                    <a:lnTo>
                      <a:pt x="1368" y="1880"/>
                    </a:lnTo>
                    <a:lnTo>
                      <a:pt x="1372" y="1881"/>
                    </a:lnTo>
                    <a:lnTo>
                      <a:pt x="1376" y="1883"/>
                    </a:lnTo>
                    <a:lnTo>
                      <a:pt x="1380" y="1884"/>
                    </a:lnTo>
                    <a:lnTo>
                      <a:pt x="1384" y="1886"/>
                    </a:lnTo>
                    <a:lnTo>
                      <a:pt x="1388" y="1889"/>
                    </a:lnTo>
                    <a:lnTo>
                      <a:pt x="1392" y="1889"/>
                    </a:lnTo>
                    <a:lnTo>
                      <a:pt x="1396" y="1893"/>
                    </a:lnTo>
                    <a:lnTo>
                      <a:pt x="1400" y="1896"/>
                    </a:lnTo>
                    <a:lnTo>
                      <a:pt x="1404" y="1898"/>
                    </a:lnTo>
                    <a:lnTo>
                      <a:pt x="1408" y="1898"/>
                    </a:lnTo>
                    <a:lnTo>
                      <a:pt x="1412" y="1902"/>
                    </a:lnTo>
                    <a:lnTo>
                      <a:pt x="1416" y="1903"/>
                    </a:lnTo>
                    <a:lnTo>
                      <a:pt x="1420" y="1903"/>
                    </a:lnTo>
                    <a:lnTo>
                      <a:pt x="1424" y="1904"/>
                    </a:lnTo>
                    <a:lnTo>
                      <a:pt x="1428" y="1907"/>
                    </a:lnTo>
                    <a:lnTo>
                      <a:pt x="1432" y="1907"/>
                    </a:lnTo>
                    <a:lnTo>
                      <a:pt x="1435" y="1909"/>
                    </a:lnTo>
                    <a:lnTo>
                      <a:pt x="1439" y="1910"/>
                    </a:lnTo>
                    <a:lnTo>
                      <a:pt x="1443" y="1911"/>
                    </a:lnTo>
                    <a:lnTo>
                      <a:pt x="1447" y="1912"/>
                    </a:lnTo>
                    <a:lnTo>
                      <a:pt x="1451" y="1913"/>
                    </a:lnTo>
                    <a:lnTo>
                      <a:pt x="1455" y="1913"/>
                    </a:lnTo>
                    <a:lnTo>
                      <a:pt x="1459" y="1915"/>
                    </a:lnTo>
                    <a:lnTo>
                      <a:pt x="1463" y="1915"/>
                    </a:lnTo>
                    <a:lnTo>
                      <a:pt x="1467" y="1916"/>
                    </a:lnTo>
                    <a:lnTo>
                      <a:pt x="1471" y="1918"/>
                    </a:lnTo>
                    <a:lnTo>
                      <a:pt x="1475" y="1917"/>
                    </a:lnTo>
                    <a:lnTo>
                      <a:pt x="1479" y="1918"/>
                    </a:lnTo>
                    <a:lnTo>
                      <a:pt x="1483" y="1919"/>
                    </a:lnTo>
                    <a:lnTo>
                      <a:pt x="1487" y="1918"/>
                    </a:lnTo>
                    <a:lnTo>
                      <a:pt x="1491" y="1918"/>
                    </a:lnTo>
                    <a:lnTo>
                      <a:pt x="1495" y="1919"/>
                    </a:lnTo>
                    <a:lnTo>
                      <a:pt x="1499" y="1920"/>
                    </a:lnTo>
                    <a:lnTo>
                      <a:pt x="1502" y="1919"/>
                    </a:lnTo>
                    <a:lnTo>
                      <a:pt x="1506" y="1917"/>
                    </a:lnTo>
                    <a:lnTo>
                      <a:pt x="1510" y="1918"/>
                    </a:lnTo>
                    <a:lnTo>
                      <a:pt x="1514" y="1920"/>
                    </a:lnTo>
                    <a:lnTo>
                      <a:pt x="1518" y="1918"/>
                    </a:lnTo>
                    <a:lnTo>
                      <a:pt x="1522" y="1918"/>
                    </a:lnTo>
                    <a:lnTo>
                      <a:pt x="1526" y="1918"/>
                    </a:lnTo>
                    <a:lnTo>
                      <a:pt x="1530" y="1916"/>
                    </a:lnTo>
                    <a:lnTo>
                      <a:pt x="1534" y="1917"/>
                    </a:lnTo>
                    <a:lnTo>
                      <a:pt x="1538" y="1915"/>
                    </a:lnTo>
                    <a:lnTo>
                      <a:pt x="1542" y="1916"/>
                    </a:lnTo>
                    <a:lnTo>
                      <a:pt x="1546" y="1914"/>
                    </a:lnTo>
                    <a:lnTo>
                      <a:pt x="1550" y="1915"/>
                    </a:lnTo>
                    <a:lnTo>
                      <a:pt x="1554" y="1912"/>
                    </a:lnTo>
                    <a:lnTo>
                      <a:pt x="1558" y="1911"/>
                    </a:lnTo>
                    <a:lnTo>
                      <a:pt x="1562" y="1912"/>
                    </a:lnTo>
                    <a:lnTo>
                      <a:pt x="1566" y="1911"/>
                    </a:lnTo>
                    <a:lnTo>
                      <a:pt x="1569" y="1909"/>
                    </a:lnTo>
                    <a:lnTo>
                      <a:pt x="1573" y="1908"/>
                    </a:lnTo>
                    <a:lnTo>
                      <a:pt x="1577" y="1907"/>
                    </a:lnTo>
                    <a:lnTo>
                      <a:pt x="1581" y="1906"/>
                    </a:lnTo>
                    <a:lnTo>
                      <a:pt x="1585" y="1905"/>
                    </a:lnTo>
                    <a:lnTo>
                      <a:pt x="1589" y="1903"/>
                    </a:lnTo>
                    <a:lnTo>
                      <a:pt x="1593" y="1902"/>
                    </a:lnTo>
                    <a:lnTo>
                      <a:pt x="1597" y="1900"/>
                    </a:lnTo>
                    <a:lnTo>
                      <a:pt x="1601" y="1899"/>
                    </a:lnTo>
                    <a:lnTo>
                      <a:pt x="1605" y="1897"/>
                    </a:lnTo>
                    <a:lnTo>
                      <a:pt x="1609" y="1895"/>
                    </a:lnTo>
                    <a:lnTo>
                      <a:pt x="1613" y="1893"/>
                    </a:lnTo>
                    <a:lnTo>
                      <a:pt x="1617" y="1891"/>
                    </a:lnTo>
                    <a:lnTo>
                      <a:pt x="1621" y="1889"/>
                    </a:lnTo>
                    <a:lnTo>
                      <a:pt x="1625" y="1888"/>
                    </a:lnTo>
                    <a:lnTo>
                      <a:pt x="1629" y="1886"/>
                    </a:lnTo>
                    <a:lnTo>
                      <a:pt x="1633" y="1884"/>
                    </a:lnTo>
                    <a:lnTo>
                      <a:pt x="1637" y="1881"/>
                    </a:lnTo>
                    <a:lnTo>
                      <a:pt x="1640" y="1879"/>
                    </a:lnTo>
                    <a:lnTo>
                      <a:pt x="1644" y="1877"/>
                    </a:lnTo>
                    <a:lnTo>
                      <a:pt x="1648" y="1875"/>
                    </a:lnTo>
                    <a:lnTo>
                      <a:pt x="1652" y="1874"/>
                    </a:lnTo>
                    <a:lnTo>
                      <a:pt x="1656" y="1871"/>
                    </a:lnTo>
                    <a:lnTo>
                      <a:pt x="1660" y="1867"/>
                    </a:lnTo>
                    <a:lnTo>
                      <a:pt x="1664" y="1865"/>
                    </a:lnTo>
                    <a:lnTo>
                      <a:pt x="1668" y="1864"/>
                    </a:lnTo>
                    <a:lnTo>
                      <a:pt x="1672" y="1860"/>
                    </a:lnTo>
                    <a:lnTo>
                      <a:pt x="1676" y="1857"/>
                    </a:lnTo>
                    <a:lnTo>
                      <a:pt x="1680" y="1855"/>
                    </a:lnTo>
                    <a:lnTo>
                      <a:pt x="1684" y="1851"/>
                    </a:lnTo>
                    <a:lnTo>
                      <a:pt x="1688" y="1849"/>
                    </a:lnTo>
                    <a:lnTo>
                      <a:pt x="1692" y="1847"/>
                    </a:lnTo>
                    <a:lnTo>
                      <a:pt x="1696" y="1844"/>
                    </a:lnTo>
                    <a:lnTo>
                      <a:pt x="1700" y="1841"/>
                    </a:lnTo>
                    <a:lnTo>
                      <a:pt x="1704" y="1838"/>
                    </a:lnTo>
                    <a:lnTo>
                      <a:pt x="1707" y="1836"/>
                    </a:lnTo>
                    <a:lnTo>
                      <a:pt x="1711" y="1830"/>
                    </a:lnTo>
                    <a:lnTo>
                      <a:pt x="1715" y="1829"/>
                    </a:lnTo>
                    <a:lnTo>
                      <a:pt x="1719" y="1825"/>
                    </a:lnTo>
                    <a:lnTo>
                      <a:pt x="1723" y="1821"/>
                    </a:lnTo>
                    <a:lnTo>
                      <a:pt x="1727" y="1819"/>
                    </a:lnTo>
                    <a:lnTo>
                      <a:pt x="1731" y="1815"/>
                    </a:lnTo>
                    <a:lnTo>
                      <a:pt x="1735" y="1811"/>
                    </a:lnTo>
                    <a:lnTo>
                      <a:pt x="1739" y="1807"/>
                    </a:lnTo>
                    <a:lnTo>
                      <a:pt x="1743" y="1805"/>
                    </a:lnTo>
                    <a:lnTo>
                      <a:pt x="1747" y="1802"/>
                    </a:lnTo>
                    <a:lnTo>
                      <a:pt x="1751" y="1797"/>
                    </a:lnTo>
                    <a:lnTo>
                      <a:pt x="1755" y="1795"/>
                    </a:lnTo>
                    <a:lnTo>
                      <a:pt x="1759" y="1790"/>
                    </a:lnTo>
                    <a:lnTo>
                      <a:pt x="1763" y="1786"/>
                    </a:lnTo>
                    <a:lnTo>
                      <a:pt x="1767" y="1783"/>
                    </a:lnTo>
                    <a:lnTo>
                      <a:pt x="1771" y="1779"/>
                    </a:lnTo>
                    <a:lnTo>
                      <a:pt x="1774" y="1775"/>
                    </a:lnTo>
                    <a:lnTo>
                      <a:pt x="1778" y="1771"/>
                    </a:lnTo>
                    <a:lnTo>
                      <a:pt x="1782" y="1768"/>
                    </a:lnTo>
                    <a:lnTo>
                      <a:pt x="1786" y="1764"/>
                    </a:lnTo>
                    <a:lnTo>
                      <a:pt x="1790" y="1761"/>
                    </a:lnTo>
                    <a:lnTo>
                      <a:pt x="1794" y="1755"/>
                    </a:lnTo>
                    <a:lnTo>
                      <a:pt x="1798" y="1752"/>
                    </a:lnTo>
                    <a:lnTo>
                      <a:pt x="1802" y="1746"/>
                    </a:lnTo>
                    <a:lnTo>
                      <a:pt x="1806" y="1743"/>
                    </a:lnTo>
                    <a:lnTo>
                      <a:pt x="1810" y="1739"/>
                    </a:lnTo>
                    <a:lnTo>
                      <a:pt x="1814" y="1734"/>
                    </a:lnTo>
                    <a:lnTo>
                      <a:pt x="1818" y="1730"/>
                    </a:lnTo>
                    <a:lnTo>
                      <a:pt x="1822" y="1725"/>
                    </a:lnTo>
                    <a:lnTo>
                      <a:pt x="1826" y="1723"/>
                    </a:lnTo>
                    <a:lnTo>
                      <a:pt x="1830" y="1717"/>
                    </a:lnTo>
                    <a:lnTo>
                      <a:pt x="1834" y="1712"/>
                    </a:lnTo>
                    <a:lnTo>
                      <a:pt x="1838" y="1708"/>
                    </a:lnTo>
                    <a:lnTo>
                      <a:pt x="1842" y="1703"/>
                    </a:lnTo>
                    <a:lnTo>
                      <a:pt x="1845" y="1699"/>
                    </a:lnTo>
                    <a:lnTo>
                      <a:pt x="1849" y="1695"/>
                    </a:lnTo>
                    <a:lnTo>
                      <a:pt x="1853" y="1690"/>
                    </a:lnTo>
                    <a:lnTo>
                      <a:pt x="1857" y="1685"/>
                    </a:lnTo>
                    <a:lnTo>
                      <a:pt x="1861" y="1681"/>
                    </a:lnTo>
                    <a:lnTo>
                      <a:pt x="1865" y="1676"/>
                    </a:lnTo>
                    <a:lnTo>
                      <a:pt x="1869" y="1671"/>
                    </a:lnTo>
                    <a:lnTo>
                      <a:pt x="1873" y="1667"/>
                    </a:lnTo>
                    <a:lnTo>
                      <a:pt x="1877" y="1661"/>
                    </a:lnTo>
                    <a:lnTo>
                      <a:pt x="1881" y="1657"/>
                    </a:lnTo>
                    <a:lnTo>
                      <a:pt x="1885" y="1651"/>
                    </a:lnTo>
                    <a:lnTo>
                      <a:pt x="1889" y="1647"/>
                    </a:lnTo>
                    <a:lnTo>
                      <a:pt x="1893" y="1642"/>
                    </a:lnTo>
                    <a:lnTo>
                      <a:pt x="1897" y="1638"/>
                    </a:lnTo>
                    <a:lnTo>
                      <a:pt x="1901" y="1631"/>
                    </a:lnTo>
                    <a:lnTo>
                      <a:pt x="1905" y="1627"/>
                    </a:lnTo>
                    <a:lnTo>
                      <a:pt x="1909" y="1622"/>
                    </a:lnTo>
                    <a:lnTo>
                      <a:pt x="1912" y="1619"/>
                    </a:lnTo>
                    <a:lnTo>
                      <a:pt x="1916" y="1612"/>
                    </a:lnTo>
                    <a:lnTo>
                      <a:pt x="1920" y="1607"/>
                    </a:lnTo>
                    <a:lnTo>
                      <a:pt x="1924" y="1601"/>
                    </a:lnTo>
                    <a:lnTo>
                      <a:pt x="1928" y="1596"/>
                    </a:lnTo>
                    <a:lnTo>
                      <a:pt x="1932" y="1590"/>
                    </a:lnTo>
                    <a:lnTo>
                      <a:pt x="1936" y="1586"/>
                    </a:lnTo>
                    <a:lnTo>
                      <a:pt x="1940" y="1581"/>
                    </a:lnTo>
                    <a:lnTo>
                      <a:pt x="1944" y="1576"/>
                    </a:lnTo>
                    <a:lnTo>
                      <a:pt x="1948" y="1570"/>
                    </a:lnTo>
                    <a:lnTo>
                      <a:pt x="1952" y="1565"/>
                    </a:lnTo>
                    <a:lnTo>
                      <a:pt x="1956" y="1559"/>
                    </a:lnTo>
                    <a:lnTo>
                      <a:pt x="1960" y="1554"/>
                    </a:lnTo>
                    <a:lnTo>
                      <a:pt x="1964" y="1549"/>
                    </a:lnTo>
                    <a:lnTo>
                      <a:pt x="1968" y="1543"/>
                    </a:lnTo>
                    <a:lnTo>
                      <a:pt x="1972" y="1537"/>
                    </a:lnTo>
                    <a:lnTo>
                      <a:pt x="1976" y="1532"/>
                    </a:lnTo>
                    <a:lnTo>
                      <a:pt x="1980" y="1528"/>
                    </a:lnTo>
                    <a:lnTo>
                      <a:pt x="1983" y="1521"/>
                    </a:lnTo>
                    <a:lnTo>
                      <a:pt x="1987" y="1516"/>
                    </a:lnTo>
                    <a:lnTo>
                      <a:pt x="1991" y="1510"/>
                    </a:lnTo>
                    <a:lnTo>
                      <a:pt x="1995" y="1503"/>
                    </a:lnTo>
                    <a:lnTo>
                      <a:pt x="1999" y="1499"/>
                    </a:lnTo>
                    <a:lnTo>
                      <a:pt x="2003" y="1493"/>
                    </a:lnTo>
                    <a:lnTo>
                      <a:pt x="2007" y="1488"/>
                    </a:lnTo>
                    <a:lnTo>
                      <a:pt x="2011" y="1482"/>
                    </a:lnTo>
                    <a:lnTo>
                      <a:pt x="2015" y="1477"/>
                    </a:lnTo>
                    <a:lnTo>
                      <a:pt x="2019" y="1470"/>
                    </a:lnTo>
                    <a:lnTo>
                      <a:pt x="2023" y="1463"/>
                    </a:lnTo>
                    <a:lnTo>
                      <a:pt x="2027" y="1459"/>
                    </a:lnTo>
                    <a:lnTo>
                      <a:pt x="2031" y="1455"/>
                    </a:lnTo>
                    <a:lnTo>
                      <a:pt x="2035" y="1448"/>
                    </a:lnTo>
                    <a:lnTo>
                      <a:pt x="2039" y="1443"/>
                    </a:lnTo>
                    <a:lnTo>
                      <a:pt x="2043" y="1437"/>
                    </a:lnTo>
                    <a:lnTo>
                      <a:pt x="2047" y="1432"/>
                    </a:lnTo>
                    <a:lnTo>
                      <a:pt x="2050" y="1425"/>
                    </a:lnTo>
                    <a:lnTo>
                      <a:pt x="2054" y="1418"/>
                    </a:lnTo>
                    <a:lnTo>
                      <a:pt x="2058" y="1414"/>
                    </a:lnTo>
                    <a:lnTo>
                      <a:pt x="2062" y="1407"/>
                    </a:lnTo>
                    <a:lnTo>
                      <a:pt x="2066" y="1401"/>
                    </a:lnTo>
                    <a:lnTo>
                      <a:pt x="2070" y="1394"/>
                    </a:lnTo>
                    <a:lnTo>
                      <a:pt x="2074" y="1390"/>
                    </a:lnTo>
                    <a:lnTo>
                      <a:pt x="2078" y="1384"/>
                    </a:lnTo>
                    <a:lnTo>
                      <a:pt x="2082" y="1378"/>
                    </a:lnTo>
                    <a:lnTo>
                      <a:pt x="2086" y="1372"/>
                    </a:lnTo>
                    <a:lnTo>
                      <a:pt x="2090" y="1366"/>
                    </a:lnTo>
                    <a:lnTo>
                      <a:pt x="2094" y="1361"/>
                    </a:lnTo>
                    <a:lnTo>
                      <a:pt x="2098" y="1355"/>
                    </a:lnTo>
                    <a:lnTo>
                      <a:pt x="2102" y="1349"/>
                    </a:lnTo>
                    <a:lnTo>
                      <a:pt x="2106" y="1341"/>
                    </a:lnTo>
                    <a:lnTo>
                      <a:pt x="2110" y="1337"/>
                    </a:lnTo>
                    <a:lnTo>
                      <a:pt x="2114" y="1332"/>
                    </a:lnTo>
                    <a:lnTo>
                      <a:pt x="2117" y="1324"/>
                    </a:lnTo>
                    <a:lnTo>
                      <a:pt x="2121" y="1319"/>
                    </a:lnTo>
                    <a:lnTo>
                      <a:pt x="2125" y="1312"/>
                    </a:lnTo>
                    <a:lnTo>
                      <a:pt x="2129" y="1306"/>
                    </a:lnTo>
                    <a:lnTo>
                      <a:pt x="2133" y="1300"/>
                    </a:lnTo>
                    <a:lnTo>
                      <a:pt x="2137" y="1297"/>
                    </a:lnTo>
                    <a:lnTo>
                      <a:pt x="2141" y="1289"/>
                    </a:lnTo>
                    <a:lnTo>
                      <a:pt x="2145" y="1283"/>
                    </a:lnTo>
                    <a:lnTo>
                      <a:pt x="2149" y="1278"/>
                    </a:lnTo>
                    <a:lnTo>
                      <a:pt x="2153" y="1269"/>
                    </a:lnTo>
                    <a:lnTo>
                      <a:pt x="2157" y="1263"/>
                    </a:lnTo>
                    <a:lnTo>
                      <a:pt x="2161" y="1260"/>
                    </a:lnTo>
                    <a:lnTo>
                      <a:pt x="2165" y="1253"/>
                    </a:lnTo>
                    <a:lnTo>
                      <a:pt x="2169" y="1247"/>
                    </a:lnTo>
                    <a:lnTo>
                      <a:pt x="2173" y="1240"/>
                    </a:lnTo>
                    <a:lnTo>
                      <a:pt x="2177" y="1235"/>
                    </a:lnTo>
                    <a:lnTo>
                      <a:pt x="2181" y="1228"/>
                    </a:lnTo>
                    <a:lnTo>
                      <a:pt x="2185" y="1222"/>
                    </a:lnTo>
                    <a:lnTo>
                      <a:pt x="2188" y="1217"/>
                    </a:lnTo>
                    <a:lnTo>
                      <a:pt x="2192" y="1210"/>
                    </a:lnTo>
                    <a:lnTo>
                      <a:pt x="2196" y="1206"/>
                    </a:lnTo>
                    <a:lnTo>
                      <a:pt x="2200" y="1199"/>
                    </a:lnTo>
                    <a:lnTo>
                      <a:pt x="2204" y="1194"/>
                    </a:lnTo>
                    <a:lnTo>
                      <a:pt x="2208" y="1185"/>
                    </a:lnTo>
                    <a:lnTo>
                      <a:pt x="2212" y="1180"/>
                    </a:lnTo>
                    <a:lnTo>
                      <a:pt x="2216" y="1176"/>
                    </a:lnTo>
                    <a:lnTo>
                      <a:pt x="2220" y="1168"/>
                    </a:lnTo>
                    <a:lnTo>
                      <a:pt x="2224" y="1164"/>
                    </a:lnTo>
                    <a:lnTo>
                      <a:pt x="2228" y="1158"/>
                    </a:lnTo>
                    <a:lnTo>
                      <a:pt x="2232" y="1150"/>
                    </a:lnTo>
                    <a:lnTo>
                      <a:pt x="2236" y="1146"/>
                    </a:lnTo>
                    <a:lnTo>
                      <a:pt x="2240" y="1139"/>
                    </a:lnTo>
                    <a:lnTo>
                      <a:pt x="2244" y="1133"/>
                    </a:lnTo>
                    <a:lnTo>
                      <a:pt x="2248" y="1128"/>
                    </a:lnTo>
                    <a:lnTo>
                      <a:pt x="2252" y="1122"/>
                    </a:lnTo>
                    <a:lnTo>
                      <a:pt x="2255" y="1116"/>
                    </a:lnTo>
                    <a:lnTo>
                      <a:pt x="2259" y="1110"/>
                    </a:lnTo>
                    <a:lnTo>
                      <a:pt x="2263" y="1103"/>
                    </a:lnTo>
                    <a:lnTo>
                      <a:pt x="2267" y="1096"/>
                    </a:lnTo>
                    <a:lnTo>
                      <a:pt x="2271" y="1092"/>
                    </a:lnTo>
                    <a:lnTo>
                      <a:pt x="2275" y="1085"/>
                    </a:lnTo>
                    <a:lnTo>
                      <a:pt x="2279" y="1080"/>
                    </a:lnTo>
                    <a:lnTo>
                      <a:pt x="2283" y="1073"/>
                    </a:lnTo>
                    <a:lnTo>
                      <a:pt x="2287" y="1067"/>
                    </a:lnTo>
                    <a:lnTo>
                      <a:pt x="2291" y="1062"/>
                    </a:lnTo>
                    <a:lnTo>
                      <a:pt x="2295" y="1056"/>
                    </a:lnTo>
                    <a:lnTo>
                      <a:pt x="2299" y="1053"/>
                    </a:lnTo>
                    <a:lnTo>
                      <a:pt x="2303" y="1045"/>
                    </a:lnTo>
                    <a:lnTo>
                      <a:pt x="2307" y="1039"/>
                    </a:lnTo>
                    <a:lnTo>
                      <a:pt x="2311" y="1034"/>
                    </a:lnTo>
                    <a:lnTo>
                      <a:pt x="2315" y="1028"/>
                    </a:lnTo>
                    <a:lnTo>
                      <a:pt x="2319" y="1021"/>
                    </a:lnTo>
                    <a:lnTo>
                      <a:pt x="2322" y="1015"/>
                    </a:lnTo>
                    <a:lnTo>
                      <a:pt x="2326" y="1009"/>
                    </a:lnTo>
                    <a:lnTo>
                      <a:pt x="2330" y="1002"/>
                    </a:lnTo>
                    <a:lnTo>
                      <a:pt x="2334" y="999"/>
                    </a:lnTo>
                    <a:lnTo>
                      <a:pt x="2338" y="991"/>
                    </a:lnTo>
                    <a:lnTo>
                      <a:pt x="2342" y="986"/>
                    </a:lnTo>
                    <a:lnTo>
                      <a:pt x="2346" y="980"/>
                    </a:lnTo>
                    <a:lnTo>
                      <a:pt x="2350" y="974"/>
                    </a:lnTo>
                    <a:lnTo>
                      <a:pt x="2354" y="967"/>
                    </a:lnTo>
                    <a:lnTo>
                      <a:pt x="2358" y="962"/>
                    </a:lnTo>
                    <a:lnTo>
                      <a:pt x="2362" y="957"/>
                    </a:lnTo>
                    <a:lnTo>
                      <a:pt x="2366" y="953"/>
                    </a:lnTo>
                    <a:lnTo>
                      <a:pt x="2370" y="945"/>
                    </a:lnTo>
                    <a:lnTo>
                      <a:pt x="2374" y="939"/>
                    </a:lnTo>
                    <a:lnTo>
                      <a:pt x="2378" y="934"/>
                    </a:lnTo>
                    <a:lnTo>
                      <a:pt x="2382" y="928"/>
                    </a:lnTo>
                    <a:lnTo>
                      <a:pt x="2386" y="923"/>
                    </a:lnTo>
                    <a:lnTo>
                      <a:pt x="2390" y="917"/>
                    </a:lnTo>
                    <a:lnTo>
                      <a:pt x="2393" y="911"/>
                    </a:lnTo>
                    <a:lnTo>
                      <a:pt x="2397" y="906"/>
                    </a:lnTo>
                    <a:lnTo>
                      <a:pt x="2401" y="899"/>
                    </a:lnTo>
                    <a:lnTo>
                      <a:pt x="2405" y="895"/>
                    </a:lnTo>
                    <a:lnTo>
                      <a:pt x="2409" y="889"/>
                    </a:lnTo>
                    <a:lnTo>
                      <a:pt x="2413" y="884"/>
                    </a:lnTo>
                    <a:lnTo>
                      <a:pt x="2417" y="877"/>
                    </a:lnTo>
                    <a:lnTo>
                      <a:pt x="2421" y="872"/>
                    </a:lnTo>
                    <a:lnTo>
                      <a:pt x="2425" y="867"/>
                    </a:lnTo>
                    <a:lnTo>
                      <a:pt x="2429" y="860"/>
                    </a:lnTo>
                    <a:lnTo>
                      <a:pt x="2433" y="857"/>
                    </a:lnTo>
                    <a:lnTo>
                      <a:pt x="2437" y="850"/>
                    </a:lnTo>
                    <a:lnTo>
                      <a:pt x="2441" y="842"/>
                    </a:lnTo>
                    <a:lnTo>
                      <a:pt x="2445" y="839"/>
                    </a:lnTo>
                    <a:lnTo>
                      <a:pt x="2449" y="834"/>
                    </a:lnTo>
                    <a:lnTo>
                      <a:pt x="2453" y="828"/>
                    </a:lnTo>
                    <a:lnTo>
                      <a:pt x="2457" y="821"/>
                    </a:lnTo>
                    <a:lnTo>
                      <a:pt x="2460" y="817"/>
                    </a:lnTo>
                    <a:lnTo>
                      <a:pt x="2464" y="812"/>
                    </a:lnTo>
                    <a:lnTo>
                      <a:pt x="2468" y="805"/>
                    </a:lnTo>
                    <a:lnTo>
                      <a:pt x="2472" y="801"/>
                    </a:lnTo>
                    <a:lnTo>
                      <a:pt x="2476" y="797"/>
                    </a:lnTo>
                    <a:lnTo>
                      <a:pt x="2480" y="789"/>
                    </a:lnTo>
                    <a:lnTo>
                      <a:pt x="2484" y="785"/>
                    </a:lnTo>
                    <a:lnTo>
                      <a:pt x="2488" y="779"/>
                    </a:lnTo>
                    <a:lnTo>
                      <a:pt x="2492" y="776"/>
                    </a:lnTo>
                    <a:lnTo>
                      <a:pt x="2496" y="769"/>
                    </a:lnTo>
                    <a:lnTo>
                      <a:pt x="2500" y="765"/>
                    </a:lnTo>
                    <a:lnTo>
                      <a:pt x="2504" y="758"/>
                    </a:lnTo>
                    <a:lnTo>
                      <a:pt x="2508" y="754"/>
                    </a:lnTo>
                    <a:lnTo>
                      <a:pt x="2512" y="749"/>
                    </a:lnTo>
                    <a:lnTo>
                      <a:pt x="2516" y="744"/>
                    </a:lnTo>
                    <a:lnTo>
                      <a:pt x="2520" y="739"/>
                    </a:lnTo>
                    <a:lnTo>
                      <a:pt x="2524" y="733"/>
                    </a:lnTo>
                    <a:lnTo>
                      <a:pt x="2528" y="729"/>
                    </a:lnTo>
                    <a:lnTo>
                      <a:pt x="2531" y="723"/>
                    </a:lnTo>
                    <a:lnTo>
                      <a:pt x="2535" y="719"/>
                    </a:lnTo>
                    <a:lnTo>
                      <a:pt x="2539" y="714"/>
                    </a:lnTo>
                    <a:lnTo>
                      <a:pt x="2543" y="708"/>
                    </a:lnTo>
                    <a:lnTo>
                      <a:pt x="2547" y="702"/>
                    </a:lnTo>
                    <a:lnTo>
                      <a:pt x="2551" y="700"/>
                    </a:lnTo>
                    <a:lnTo>
                      <a:pt x="2555" y="693"/>
                    </a:lnTo>
                    <a:lnTo>
                      <a:pt x="2559" y="688"/>
                    </a:lnTo>
                    <a:lnTo>
                      <a:pt x="2563" y="684"/>
                    </a:lnTo>
                    <a:lnTo>
                      <a:pt x="2567" y="678"/>
                    </a:lnTo>
                    <a:lnTo>
                      <a:pt x="2571" y="675"/>
                    </a:lnTo>
                    <a:lnTo>
                      <a:pt x="2575" y="669"/>
                    </a:lnTo>
                    <a:lnTo>
                      <a:pt x="2579" y="664"/>
                    </a:lnTo>
                    <a:lnTo>
                      <a:pt x="2583" y="658"/>
                    </a:lnTo>
                    <a:lnTo>
                      <a:pt x="2587" y="654"/>
                    </a:lnTo>
                    <a:lnTo>
                      <a:pt x="2591" y="649"/>
                    </a:lnTo>
                    <a:lnTo>
                      <a:pt x="2595" y="644"/>
                    </a:lnTo>
                    <a:lnTo>
                      <a:pt x="2598" y="641"/>
                    </a:lnTo>
                    <a:lnTo>
                      <a:pt x="2602" y="635"/>
                    </a:lnTo>
                    <a:lnTo>
                      <a:pt x="2606" y="630"/>
                    </a:lnTo>
                    <a:lnTo>
                      <a:pt x="2610" y="626"/>
                    </a:lnTo>
                    <a:lnTo>
                      <a:pt x="2614" y="620"/>
                    </a:lnTo>
                    <a:lnTo>
                      <a:pt x="2618" y="617"/>
                    </a:lnTo>
                    <a:lnTo>
                      <a:pt x="2622" y="613"/>
                    </a:lnTo>
                    <a:lnTo>
                      <a:pt x="2626" y="607"/>
                    </a:lnTo>
                    <a:lnTo>
                      <a:pt x="2630" y="603"/>
                    </a:lnTo>
                    <a:lnTo>
                      <a:pt x="2634" y="598"/>
                    </a:lnTo>
                    <a:lnTo>
                      <a:pt x="2638" y="594"/>
                    </a:lnTo>
                    <a:lnTo>
                      <a:pt x="2642" y="589"/>
                    </a:lnTo>
                    <a:lnTo>
                      <a:pt x="2646" y="583"/>
                    </a:lnTo>
                    <a:lnTo>
                      <a:pt x="2650" y="579"/>
                    </a:lnTo>
                    <a:lnTo>
                      <a:pt x="2654" y="577"/>
                    </a:lnTo>
                    <a:lnTo>
                      <a:pt x="2658" y="570"/>
                    </a:lnTo>
                    <a:lnTo>
                      <a:pt x="2662" y="566"/>
                    </a:lnTo>
                    <a:lnTo>
                      <a:pt x="2665" y="562"/>
                    </a:lnTo>
                    <a:lnTo>
                      <a:pt x="2669" y="557"/>
                    </a:lnTo>
                    <a:lnTo>
                      <a:pt x="2673" y="553"/>
                    </a:lnTo>
                    <a:lnTo>
                      <a:pt x="2677" y="547"/>
                    </a:lnTo>
                    <a:lnTo>
                      <a:pt x="2681" y="543"/>
                    </a:lnTo>
                    <a:lnTo>
                      <a:pt x="2685" y="540"/>
                    </a:lnTo>
                    <a:lnTo>
                      <a:pt x="2689" y="537"/>
                    </a:lnTo>
                    <a:lnTo>
                      <a:pt x="2693" y="529"/>
                    </a:lnTo>
                    <a:lnTo>
                      <a:pt x="2697" y="527"/>
                    </a:lnTo>
                    <a:lnTo>
                      <a:pt x="2701" y="523"/>
                    </a:lnTo>
                    <a:lnTo>
                      <a:pt x="2705" y="519"/>
                    </a:lnTo>
                    <a:lnTo>
                      <a:pt x="2709" y="515"/>
                    </a:lnTo>
                    <a:lnTo>
                      <a:pt x="2713" y="509"/>
                    </a:lnTo>
                    <a:lnTo>
                      <a:pt x="2717" y="505"/>
                    </a:lnTo>
                    <a:lnTo>
                      <a:pt x="2721" y="502"/>
                    </a:lnTo>
                    <a:lnTo>
                      <a:pt x="2725" y="499"/>
                    </a:lnTo>
                    <a:lnTo>
                      <a:pt x="2729" y="494"/>
                    </a:lnTo>
                    <a:lnTo>
                      <a:pt x="2733" y="489"/>
                    </a:lnTo>
                    <a:lnTo>
                      <a:pt x="2736" y="486"/>
                    </a:lnTo>
                    <a:lnTo>
                      <a:pt x="2740" y="482"/>
                    </a:lnTo>
                    <a:lnTo>
                      <a:pt x="2744" y="478"/>
                    </a:lnTo>
                    <a:lnTo>
                      <a:pt x="2748" y="474"/>
                    </a:lnTo>
                    <a:lnTo>
                      <a:pt x="2752" y="469"/>
                    </a:lnTo>
                    <a:lnTo>
                      <a:pt x="2756" y="465"/>
                    </a:lnTo>
                    <a:lnTo>
                      <a:pt x="2760" y="463"/>
                    </a:lnTo>
                    <a:lnTo>
                      <a:pt x="2764" y="458"/>
                    </a:lnTo>
                    <a:lnTo>
                      <a:pt x="2768" y="453"/>
                    </a:lnTo>
                    <a:lnTo>
                      <a:pt x="2772" y="450"/>
                    </a:lnTo>
                    <a:lnTo>
                      <a:pt x="2776" y="448"/>
                    </a:lnTo>
                    <a:lnTo>
                      <a:pt x="2780" y="442"/>
                    </a:lnTo>
                    <a:lnTo>
                      <a:pt x="2784" y="439"/>
                    </a:lnTo>
                    <a:lnTo>
                      <a:pt x="2788" y="436"/>
                    </a:lnTo>
                    <a:lnTo>
                      <a:pt x="2792" y="431"/>
                    </a:lnTo>
                    <a:lnTo>
                      <a:pt x="2796" y="428"/>
                    </a:lnTo>
                    <a:lnTo>
                      <a:pt x="2800" y="424"/>
                    </a:lnTo>
                    <a:lnTo>
                      <a:pt x="2803" y="421"/>
                    </a:lnTo>
                    <a:lnTo>
                      <a:pt x="2807" y="417"/>
                    </a:lnTo>
                    <a:lnTo>
                      <a:pt x="2811" y="411"/>
                    </a:lnTo>
                    <a:lnTo>
                      <a:pt x="2815" y="410"/>
                    </a:lnTo>
                    <a:lnTo>
                      <a:pt x="2819" y="406"/>
                    </a:lnTo>
                    <a:lnTo>
                      <a:pt x="2823" y="403"/>
                    </a:lnTo>
                    <a:lnTo>
                      <a:pt x="2827" y="398"/>
                    </a:lnTo>
                    <a:lnTo>
                      <a:pt x="2831" y="394"/>
                    </a:lnTo>
                    <a:lnTo>
                      <a:pt x="2835" y="391"/>
                    </a:lnTo>
                    <a:lnTo>
                      <a:pt x="2839" y="388"/>
                    </a:lnTo>
                    <a:lnTo>
                      <a:pt x="2843" y="384"/>
                    </a:lnTo>
                    <a:lnTo>
                      <a:pt x="2847" y="381"/>
                    </a:lnTo>
                    <a:lnTo>
                      <a:pt x="2851" y="380"/>
                    </a:lnTo>
                    <a:lnTo>
                      <a:pt x="2855" y="374"/>
                    </a:lnTo>
                    <a:lnTo>
                      <a:pt x="2859" y="370"/>
                    </a:lnTo>
                    <a:lnTo>
                      <a:pt x="2863" y="368"/>
                    </a:lnTo>
                    <a:lnTo>
                      <a:pt x="2867" y="365"/>
                    </a:lnTo>
                    <a:lnTo>
                      <a:pt x="2870" y="361"/>
                    </a:lnTo>
                    <a:lnTo>
                      <a:pt x="2874" y="359"/>
                    </a:lnTo>
                    <a:lnTo>
                      <a:pt x="2878" y="354"/>
                    </a:lnTo>
                    <a:lnTo>
                      <a:pt x="2882" y="351"/>
                    </a:lnTo>
                    <a:lnTo>
                      <a:pt x="2886" y="347"/>
                    </a:lnTo>
                    <a:lnTo>
                      <a:pt x="2890" y="345"/>
                    </a:lnTo>
                    <a:lnTo>
                      <a:pt x="2894" y="341"/>
                    </a:lnTo>
                    <a:lnTo>
                      <a:pt x="2898" y="340"/>
                    </a:lnTo>
                    <a:lnTo>
                      <a:pt x="2902" y="336"/>
                    </a:lnTo>
                    <a:lnTo>
                      <a:pt x="2906" y="333"/>
                    </a:lnTo>
                    <a:lnTo>
                      <a:pt x="2910" y="330"/>
                    </a:lnTo>
                    <a:lnTo>
                      <a:pt x="2914" y="326"/>
                    </a:lnTo>
                    <a:lnTo>
                      <a:pt x="2918" y="324"/>
                    </a:lnTo>
                    <a:lnTo>
                      <a:pt x="2922" y="321"/>
                    </a:lnTo>
                    <a:lnTo>
                      <a:pt x="2926" y="318"/>
                    </a:lnTo>
                    <a:lnTo>
                      <a:pt x="2930" y="313"/>
                    </a:lnTo>
                    <a:lnTo>
                      <a:pt x="2934" y="311"/>
                    </a:lnTo>
                    <a:lnTo>
                      <a:pt x="2938" y="307"/>
                    </a:lnTo>
                    <a:lnTo>
                      <a:pt x="2941" y="305"/>
                    </a:lnTo>
                    <a:lnTo>
                      <a:pt x="2945" y="303"/>
                    </a:lnTo>
                    <a:lnTo>
                      <a:pt x="2949" y="299"/>
                    </a:lnTo>
                    <a:lnTo>
                      <a:pt x="2953" y="295"/>
                    </a:lnTo>
                    <a:lnTo>
                      <a:pt x="2957" y="294"/>
                    </a:lnTo>
                    <a:lnTo>
                      <a:pt x="2961" y="290"/>
                    </a:lnTo>
                    <a:lnTo>
                      <a:pt x="2965" y="287"/>
                    </a:lnTo>
                    <a:lnTo>
                      <a:pt x="2969" y="284"/>
                    </a:lnTo>
                    <a:lnTo>
                      <a:pt x="2973" y="281"/>
                    </a:lnTo>
                    <a:lnTo>
                      <a:pt x="2977" y="279"/>
                    </a:lnTo>
                    <a:lnTo>
                      <a:pt x="2981" y="277"/>
                    </a:lnTo>
                    <a:lnTo>
                      <a:pt x="2985" y="275"/>
                    </a:lnTo>
                    <a:lnTo>
                      <a:pt x="2989" y="272"/>
                    </a:lnTo>
                    <a:lnTo>
                      <a:pt x="2993" y="269"/>
                    </a:lnTo>
                    <a:lnTo>
                      <a:pt x="2997" y="265"/>
                    </a:lnTo>
                    <a:lnTo>
                      <a:pt x="3001" y="264"/>
                    </a:lnTo>
                    <a:lnTo>
                      <a:pt x="3005" y="260"/>
                    </a:lnTo>
                    <a:lnTo>
                      <a:pt x="3008" y="259"/>
                    </a:lnTo>
                    <a:lnTo>
                      <a:pt x="3012" y="255"/>
                    </a:lnTo>
                    <a:lnTo>
                      <a:pt x="3016" y="251"/>
                    </a:lnTo>
                    <a:lnTo>
                      <a:pt x="3020" y="250"/>
                    </a:lnTo>
                    <a:lnTo>
                      <a:pt x="3024" y="247"/>
                    </a:lnTo>
                    <a:lnTo>
                      <a:pt x="3028" y="245"/>
                    </a:lnTo>
                    <a:lnTo>
                      <a:pt x="3032" y="242"/>
                    </a:lnTo>
                    <a:lnTo>
                      <a:pt x="3036" y="240"/>
                    </a:lnTo>
                    <a:lnTo>
                      <a:pt x="3040" y="237"/>
                    </a:lnTo>
                    <a:lnTo>
                      <a:pt x="3044" y="236"/>
                    </a:lnTo>
                    <a:lnTo>
                      <a:pt x="3048" y="233"/>
                    </a:lnTo>
                    <a:lnTo>
                      <a:pt x="3052" y="229"/>
                    </a:lnTo>
                    <a:lnTo>
                      <a:pt x="3056" y="228"/>
                    </a:lnTo>
                    <a:lnTo>
                      <a:pt x="3060" y="224"/>
                    </a:lnTo>
                    <a:lnTo>
                      <a:pt x="3064" y="223"/>
                    </a:lnTo>
                    <a:lnTo>
                      <a:pt x="3068" y="221"/>
                    </a:lnTo>
                    <a:lnTo>
                      <a:pt x="3072" y="219"/>
                    </a:lnTo>
                    <a:lnTo>
                      <a:pt x="3076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7" name="Line 3419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8" name="Line 3420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69" name="Line 3421"/>
              <p:cNvSpPr>
                <a:spLocks noChangeShapeType="1"/>
              </p:cNvSpPr>
              <p:nvPr/>
            </p:nvSpPr>
            <p:spPr bwMode="auto">
              <a:xfrm flipV="1">
                <a:off x="301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0" name="Freeform 3422"/>
              <p:cNvSpPr>
                <a:spLocks/>
              </p:cNvSpPr>
              <p:nvPr/>
            </p:nvSpPr>
            <p:spPr bwMode="auto">
              <a:xfrm>
                <a:off x="3016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1" name="Line 3423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2" name="Line 3424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3" name="Freeform 3425"/>
              <p:cNvSpPr>
                <a:spLocks/>
              </p:cNvSpPr>
              <p:nvPr/>
            </p:nvSpPr>
            <p:spPr bwMode="auto">
              <a:xfrm>
                <a:off x="3035" y="2016"/>
                <a:ext cx="8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11" y="1"/>
                  </a:cxn>
                  <a:cxn ang="0">
                    <a:pos x="15" y="1"/>
                  </a:cxn>
                </a:cxnLst>
                <a:rect l="0" t="0" r="r" b="b"/>
                <a:pathLst>
                  <a:path w="15" h="1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4" name="Line 3426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5" name="Line 3427"/>
              <p:cNvSpPr>
                <a:spLocks noChangeShapeType="1"/>
              </p:cNvSpPr>
              <p:nvPr/>
            </p:nvSpPr>
            <p:spPr bwMode="auto">
              <a:xfrm flipV="1">
                <a:off x="304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6" name="Freeform 3428"/>
              <p:cNvSpPr>
                <a:spLocks/>
              </p:cNvSpPr>
              <p:nvPr/>
            </p:nvSpPr>
            <p:spPr bwMode="auto">
              <a:xfrm flipV="1">
                <a:off x="3048" y="911"/>
                <a:ext cx="1765" cy="110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99" y="9"/>
                  </a:cxn>
                  <a:cxn ang="0">
                    <a:pos x="150" y="20"/>
                  </a:cxn>
                  <a:cxn ang="0">
                    <a:pos x="201" y="36"/>
                  </a:cxn>
                  <a:cxn ang="0">
                    <a:pos x="253" y="62"/>
                  </a:cxn>
                  <a:cxn ang="0">
                    <a:pos x="304" y="97"/>
                  </a:cxn>
                  <a:cxn ang="0">
                    <a:pos x="355" y="144"/>
                  </a:cxn>
                  <a:cxn ang="0">
                    <a:pos x="406" y="200"/>
                  </a:cxn>
                  <a:cxn ang="0">
                    <a:pos x="458" y="270"/>
                  </a:cxn>
                  <a:cxn ang="0">
                    <a:pos x="509" y="350"/>
                  </a:cxn>
                  <a:cxn ang="0">
                    <a:pos x="560" y="440"/>
                  </a:cxn>
                  <a:cxn ang="0">
                    <a:pos x="611" y="537"/>
                  </a:cxn>
                  <a:cxn ang="0">
                    <a:pos x="663" y="643"/>
                  </a:cxn>
                  <a:cxn ang="0">
                    <a:pos x="714" y="751"/>
                  </a:cxn>
                  <a:cxn ang="0">
                    <a:pos x="765" y="869"/>
                  </a:cxn>
                  <a:cxn ang="0">
                    <a:pos x="816" y="984"/>
                  </a:cxn>
                  <a:cxn ang="0">
                    <a:pos x="868" y="1100"/>
                  </a:cxn>
                  <a:cxn ang="0">
                    <a:pos x="919" y="1214"/>
                  </a:cxn>
                  <a:cxn ang="0">
                    <a:pos x="970" y="1323"/>
                  </a:cxn>
                  <a:cxn ang="0">
                    <a:pos x="1021" y="1429"/>
                  </a:cxn>
                  <a:cxn ang="0">
                    <a:pos x="1073" y="1525"/>
                  </a:cxn>
                  <a:cxn ang="0">
                    <a:pos x="1124" y="1614"/>
                  </a:cxn>
                  <a:cxn ang="0">
                    <a:pos x="1175" y="1690"/>
                  </a:cxn>
                  <a:cxn ang="0">
                    <a:pos x="1226" y="1758"/>
                  </a:cxn>
                  <a:cxn ang="0">
                    <a:pos x="1278" y="1814"/>
                  </a:cxn>
                  <a:cxn ang="0">
                    <a:pos x="1329" y="1859"/>
                  </a:cxn>
                  <a:cxn ang="0">
                    <a:pos x="1380" y="1890"/>
                  </a:cxn>
                  <a:cxn ang="0">
                    <a:pos x="1431" y="1911"/>
                  </a:cxn>
                  <a:cxn ang="0">
                    <a:pos x="1483" y="1918"/>
                  </a:cxn>
                  <a:cxn ang="0">
                    <a:pos x="1534" y="1915"/>
                  </a:cxn>
                  <a:cxn ang="0">
                    <a:pos x="1585" y="1900"/>
                  </a:cxn>
                  <a:cxn ang="0">
                    <a:pos x="1636" y="1876"/>
                  </a:cxn>
                  <a:cxn ang="0">
                    <a:pos x="1688" y="1846"/>
                  </a:cxn>
                  <a:cxn ang="0">
                    <a:pos x="1739" y="1801"/>
                  </a:cxn>
                  <a:cxn ang="0">
                    <a:pos x="1790" y="1749"/>
                  </a:cxn>
                  <a:cxn ang="0">
                    <a:pos x="1841" y="1693"/>
                  </a:cxn>
                  <a:cxn ang="0">
                    <a:pos x="1893" y="1630"/>
                  </a:cxn>
                  <a:cxn ang="0">
                    <a:pos x="1944" y="1563"/>
                  </a:cxn>
                  <a:cxn ang="0">
                    <a:pos x="1995" y="1490"/>
                  </a:cxn>
                  <a:cxn ang="0">
                    <a:pos x="2046" y="1417"/>
                  </a:cxn>
                  <a:cxn ang="0">
                    <a:pos x="2098" y="1341"/>
                  </a:cxn>
                  <a:cxn ang="0">
                    <a:pos x="2149" y="1264"/>
                  </a:cxn>
                  <a:cxn ang="0">
                    <a:pos x="2200" y="1185"/>
                  </a:cxn>
                  <a:cxn ang="0">
                    <a:pos x="2251" y="1107"/>
                  </a:cxn>
                  <a:cxn ang="0">
                    <a:pos x="2303" y="1029"/>
                  </a:cxn>
                  <a:cxn ang="0">
                    <a:pos x="2354" y="953"/>
                  </a:cxn>
                  <a:cxn ang="0">
                    <a:pos x="2405" y="880"/>
                  </a:cxn>
                  <a:cxn ang="0">
                    <a:pos x="2456" y="810"/>
                  </a:cxn>
                  <a:cxn ang="0">
                    <a:pos x="2508" y="742"/>
                  </a:cxn>
                  <a:cxn ang="0">
                    <a:pos x="2559" y="677"/>
                  </a:cxn>
                  <a:cxn ang="0">
                    <a:pos x="2610" y="616"/>
                  </a:cxn>
                  <a:cxn ang="0">
                    <a:pos x="2661" y="555"/>
                  </a:cxn>
                  <a:cxn ang="0">
                    <a:pos x="2713" y="501"/>
                  </a:cxn>
                  <a:cxn ang="0">
                    <a:pos x="2764" y="449"/>
                  </a:cxn>
                  <a:cxn ang="0">
                    <a:pos x="2815" y="399"/>
                  </a:cxn>
                  <a:cxn ang="0">
                    <a:pos x="2866" y="357"/>
                  </a:cxn>
                  <a:cxn ang="0">
                    <a:pos x="2918" y="315"/>
                  </a:cxn>
                  <a:cxn ang="0">
                    <a:pos x="2969" y="278"/>
                  </a:cxn>
                  <a:cxn ang="0">
                    <a:pos x="3020" y="242"/>
                  </a:cxn>
                </a:cxnLst>
                <a:rect l="0" t="0" r="r" b="b"/>
                <a:pathLst>
                  <a:path w="3064" h="1920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3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6" y="1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3" y="5"/>
                    </a:lnTo>
                    <a:lnTo>
                      <a:pt x="67" y="5"/>
                    </a:lnTo>
                    <a:lnTo>
                      <a:pt x="71" y="4"/>
                    </a:lnTo>
                    <a:lnTo>
                      <a:pt x="75" y="7"/>
                    </a:lnTo>
                    <a:lnTo>
                      <a:pt x="79" y="6"/>
                    </a:lnTo>
                    <a:lnTo>
                      <a:pt x="83" y="6"/>
                    </a:lnTo>
                    <a:lnTo>
                      <a:pt x="87" y="7"/>
                    </a:lnTo>
                    <a:lnTo>
                      <a:pt x="91" y="7"/>
                    </a:lnTo>
                    <a:lnTo>
                      <a:pt x="95" y="8"/>
                    </a:lnTo>
                    <a:lnTo>
                      <a:pt x="99" y="9"/>
                    </a:lnTo>
                    <a:lnTo>
                      <a:pt x="103" y="8"/>
                    </a:lnTo>
                    <a:lnTo>
                      <a:pt x="107" y="9"/>
                    </a:lnTo>
                    <a:lnTo>
                      <a:pt x="111" y="11"/>
                    </a:lnTo>
                    <a:lnTo>
                      <a:pt x="115" y="13"/>
                    </a:lnTo>
                    <a:lnTo>
                      <a:pt x="119" y="12"/>
                    </a:lnTo>
                    <a:lnTo>
                      <a:pt x="122" y="12"/>
                    </a:lnTo>
                    <a:lnTo>
                      <a:pt x="126" y="13"/>
                    </a:lnTo>
                    <a:lnTo>
                      <a:pt x="130" y="16"/>
                    </a:lnTo>
                    <a:lnTo>
                      <a:pt x="134" y="15"/>
                    </a:lnTo>
                    <a:lnTo>
                      <a:pt x="138" y="16"/>
                    </a:lnTo>
                    <a:lnTo>
                      <a:pt x="142" y="16"/>
                    </a:lnTo>
                    <a:lnTo>
                      <a:pt x="146" y="19"/>
                    </a:lnTo>
                    <a:lnTo>
                      <a:pt x="150" y="20"/>
                    </a:lnTo>
                    <a:lnTo>
                      <a:pt x="154" y="22"/>
                    </a:lnTo>
                    <a:lnTo>
                      <a:pt x="158" y="24"/>
                    </a:lnTo>
                    <a:lnTo>
                      <a:pt x="162" y="24"/>
                    </a:lnTo>
                    <a:lnTo>
                      <a:pt x="166" y="24"/>
                    </a:lnTo>
                    <a:lnTo>
                      <a:pt x="170" y="26"/>
                    </a:lnTo>
                    <a:lnTo>
                      <a:pt x="174" y="26"/>
                    </a:lnTo>
                    <a:lnTo>
                      <a:pt x="178" y="29"/>
                    </a:lnTo>
                    <a:lnTo>
                      <a:pt x="182" y="29"/>
                    </a:lnTo>
                    <a:lnTo>
                      <a:pt x="186" y="31"/>
                    </a:lnTo>
                    <a:lnTo>
                      <a:pt x="189" y="33"/>
                    </a:lnTo>
                    <a:lnTo>
                      <a:pt x="193" y="34"/>
                    </a:lnTo>
                    <a:lnTo>
                      <a:pt x="197" y="36"/>
                    </a:lnTo>
                    <a:lnTo>
                      <a:pt x="201" y="36"/>
                    </a:lnTo>
                    <a:lnTo>
                      <a:pt x="205" y="38"/>
                    </a:lnTo>
                    <a:lnTo>
                      <a:pt x="209" y="42"/>
                    </a:lnTo>
                    <a:lnTo>
                      <a:pt x="213" y="42"/>
                    </a:lnTo>
                    <a:lnTo>
                      <a:pt x="217" y="42"/>
                    </a:lnTo>
                    <a:lnTo>
                      <a:pt x="221" y="45"/>
                    </a:lnTo>
                    <a:lnTo>
                      <a:pt x="225" y="48"/>
                    </a:lnTo>
                    <a:lnTo>
                      <a:pt x="229" y="49"/>
                    </a:lnTo>
                    <a:lnTo>
                      <a:pt x="233" y="51"/>
                    </a:lnTo>
                    <a:lnTo>
                      <a:pt x="237" y="54"/>
                    </a:lnTo>
                    <a:lnTo>
                      <a:pt x="241" y="57"/>
                    </a:lnTo>
                    <a:lnTo>
                      <a:pt x="245" y="59"/>
                    </a:lnTo>
                    <a:lnTo>
                      <a:pt x="249" y="60"/>
                    </a:lnTo>
                    <a:lnTo>
                      <a:pt x="253" y="62"/>
                    </a:lnTo>
                    <a:lnTo>
                      <a:pt x="256" y="65"/>
                    </a:lnTo>
                    <a:lnTo>
                      <a:pt x="260" y="67"/>
                    </a:lnTo>
                    <a:lnTo>
                      <a:pt x="264" y="71"/>
                    </a:lnTo>
                    <a:lnTo>
                      <a:pt x="268" y="74"/>
                    </a:lnTo>
                    <a:lnTo>
                      <a:pt x="272" y="76"/>
                    </a:lnTo>
                    <a:lnTo>
                      <a:pt x="276" y="78"/>
                    </a:lnTo>
                    <a:lnTo>
                      <a:pt x="280" y="80"/>
                    </a:lnTo>
                    <a:lnTo>
                      <a:pt x="284" y="85"/>
                    </a:lnTo>
                    <a:lnTo>
                      <a:pt x="288" y="87"/>
                    </a:lnTo>
                    <a:lnTo>
                      <a:pt x="292" y="90"/>
                    </a:lnTo>
                    <a:lnTo>
                      <a:pt x="296" y="92"/>
                    </a:lnTo>
                    <a:lnTo>
                      <a:pt x="300" y="95"/>
                    </a:lnTo>
                    <a:lnTo>
                      <a:pt x="304" y="97"/>
                    </a:lnTo>
                    <a:lnTo>
                      <a:pt x="308" y="102"/>
                    </a:lnTo>
                    <a:lnTo>
                      <a:pt x="312" y="105"/>
                    </a:lnTo>
                    <a:lnTo>
                      <a:pt x="316" y="109"/>
                    </a:lnTo>
                    <a:lnTo>
                      <a:pt x="320" y="111"/>
                    </a:lnTo>
                    <a:lnTo>
                      <a:pt x="324" y="114"/>
                    </a:lnTo>
                    <a:lnTo>
                      <a:pt x="327" y="120"/>
                    </a:lnTo>
                    <a:lnTo>
                      <a:pt x="331" y="123"/>
                    </a:lnTo>
                    <a:lnTo>
                      <a:pt x="335" y="126"/>
                    </a:lnTo>
                    <a:lnTo>
                      <a:pt x="339" y="130"/>
                    </a:lnTo>
                    <a:lnTo>
                      <a:pt x="343" y="133"/>
                    </a:lnTo>
                    <a:lnTo>
                      <a:pt x="347" y="137"/>
                    </a:lnTo>
                    <a:lnTo>
                      <a:pt x="351" y="140"/>
                    </a:lnTo>
                    <a:lnTo>
                      <a:pt x="355" y="144"/>
                    </a:lnTo>
                    <a:lnTo>
                      <a:pt x="359" y="148"/>
                    </a:lnTo>
                    <a:lnTo>
                      <a:pt x="363" y="152"/>
                    </a:lnTo>
                    <a:lnTo>
                      <a:pt x="367" y="156"/>
                    </a:lnTo>
                    <a:lnTo>
                      <a:pt x="371" y="160"/>
                    </a:lnTo>
                    <a:lnTo>
                      <a:pt x="375" y="165"/>
                    </a:lnTo>
                    <a:lnTo>
                      <a:pt x="379" y="169"/>
                    </a:lnTo>
                    <a:lnTo>
                      <a:pt x="383" y="174"/>
                    </a:lnTo>
                    <a:lnTo>
                      <a:pt x="387" y="177"/>
                    </a:lnTo>
                    <a:lnTo>
                      <a:pt x="391" y="182"/>
                    </a:lnTo>
                    <a:lnTo>
                      <a:pt x="394" y="187"/>
                    </a:lnTo>
                    <a:lnTo>
                      <a:pt x="398" y="192"/>
                    </a:lnTo>
                    <a:lnTo>
                      <a:pt x="402" y="196"/>
                    </a:lnTo>
                    <a:lnTo>
                      <a:pt x="406" y="200"/>
                    </a:lnTo>
                    <a:lnTo>
                      <a:pt x="410" y="206"/>
                    </a:lnTo>
                    <a:lnTo>
                      <a:pt x="414" y="211"/>
                    </a:lnTo>
                    <a:lnTo>
                      <a:pt x="418" y="216"/>
                    </a:lnTo>
                    <a:lnTo>
                      <a:pt x="422" y="222"/>
                    </a:lnTo>
                    <a:lnTo>
                      <a:pt x="426" y="225"/>
                    </a:lnTo>
                    <a:lnTo>
                      <a:pt x="430" y="232"/>
                    </a:lnTo>
                    <a:lnTo>
                      <a:pt x="434" y="236"/>
                    </a:lnTo>
                    <a:lnTo>
                      <a:pt x="438" y="241"/>
                    </a:lnTo>
                    <a:lnTo>
                      <a:pt x="442" y="246"/>
                    </a:lnTo>
                    <a:lnTo>
                      <a:pt x="446" y="253"/>
                    </a:lnTo>
                    <a:lnTo>
                      <a:pt x="450" y="259"/>
                    </a:lnTo>
                    <a:lnTo>
                      <a:pt x="454" y="264"/>
                    </a:lnTo>
                    <a:lnTo>
                      <a:pt x="458" y="270"/>
                    </a:lnTo>
                    <a:lnTo>
                      <a:pt x="461" y="276"/>
                    </a:lnTo>
                    <a:lnTo>
                      <a:pt x="465" y="281"/>
                    </a:lnTo>
                    <a:lnTo>
                      <a:pt x="469" y="288"/>
                    </a:lnTo>
                    <a:lnTo>
                      <a:pt x="473" y="292"/>
                    </a:lnTo>
                    <a:lnTo>
                      <a:pt x="477" y="299"/>
                    </a:lnTo>
                    <a:lnTo>
                      <a:pt x="481" y="305"/>
                    </a:lnTo>
                    <a:lnTo>
                      <a:pt x="485" y="310"/>
                    </a:lnTo>
                    <a:lnTo>
                      <a:pt x="489" y="315"/>
                    </a:lnTo>
                    <a:lnTo>
                      <a:pt x="493" y="324"/>
                    </a:lnTo>
                    <a:lnTo>
                      <a:pt x="497" y="332"/>
                    </a:lnTo>
                    <a:lnTo>
                      <a:pt x="501" y="337"/>
                    </a:lnTo>
                    <a:lnTo>
                      <a:pt x="505" y="343"/>
                    </a:lnTo>
                    <a:lnTo>
                      <a:pt x="509" y="350"/>
                    </a:lnTo>
                    <a:lnTo>
                      <a:pt x="513" y="355"/>
                    </a:lnTo>
                    <a:lnTo>
                      <a:pt x="517" y="362"/>
                    </a:lnTo>
                    <a:lnTo>
                      <a:pt x="521" y="368"/>
                    </a:lnTo>
                    <a:lnTo>
                      <a:pt x="525" y="375"/>
                    </a:lnTo>
                    <a:lnTo>
                      <a:pt x="529" y="383"/>
                    </a:lnTo>
                    <a:lnTo>
                      <a:pt x="532" y="390"/>
                    </a:lnTo>
                    <a:lnTo>
                      <a:pt x="536" y="396"/>
                    </a:lnTo>
                    <a:lnTo>
                      <a:pt x="540" y="403"/>
                    </a:lnTo>
                    <a:lnTo>
                      <a:pt x="544" y="410"/>
                    </a:lnTo>
                    <a:lnTo>
                      <a:pt x="548" y="418"/>
                    </a:lnTo>
                    <a:lnTo>
                      <a:pt x="552" y="424"/>
                    </a:lnTo>
                    <a:lnTo>
                      <a:pt x="556" y="432"/>
                    </a:lnTo>
                    <a:lnTo>
                      <a:pt x="560" y="440"/>
                    </a:lnTo>
                    <a:lnTo>
                      <a:pt x="564" y="446"/>
                    </a:lnTo>
                    <a:lnTo>
                      <a:pt x="568" y="453"/>
                    </a:lnTo>
                    <a:lnTo>
                      <a:pt x="572" y="461"/>
                    </a:lnTo>
                    <a:lnTo>
                      <a:pt x="576" y="467"/>
                    </a:lnTo>
                    <a:lnTo>
                      <a:pt x="580" y="477"/>
                    </a:lnTo>
                    <a:lnTo>
                      <a:pt x="584" y="483"/>
                    </a:lnTo>
                    <a:lnTo>
                      <a:pt x="588" y="488"/>
                    </a:lnTo>
                    <a:lnTo>
                      <a:pt x="592" y="497"/>
                    </a:lnTo>
                    <a:lnTo>
                      <a:pt x="596" y="507"/>
                    </a:lnTo>
                    <a:lnTo>
                      <a:pt x="599" y="512"/>
                    </a:lnTo>
                    <a:lnTo>
                      <a:pt x="603" y="520"/>
                    </a:lnTo>
                    <a:lnTo>
                      <a:pt x="607" y="528"/>
                    </a:lnTo>
                    <a:lnTo>
                      <a:pt x="611" y="537"/>
                    </a:lnTo>
                    <a:lnTo>
                      <a:pt x="615" y="544"/>
                    </a:lnTo>
                    <a:lnTo>
                      <a:pt x="619" y="553"/>
                    </a:lnTo>
                    <a:lnTo>
                      <a:pt x="623" y="560"/>
                    </a:lnTo>
                    <a:lnTo>
                      <a:pt x="627" y="568"/>
                    </a:lnTo>
                    <a:lnTo>
                      <a:pt x="631" y="575"/>
                    </a:lnTo>
                    <a:lnTo>
                      <a:pt x="635" y="586"/>
                    </a:lnTo>
                    <a:lnTo>
                      <a:pt x="639" y="591"/>
                    </a:lnTo>
                    <a:lnTo>
                      <a:pt x="643" y="603"/>
                    </a:lnTo>
                    <a:lnTo>
                      <a:pt x="647" y="609"/>
                    </a:lnTo>
                    <a:lnTo>
                      <a:pt x="651" y="617"/>
                    </a:lnTo>
                    <a:lnTo>
                      <a:pt x="655" y="626"/>
                    </a:lnTo>
                    <a:lnTo>
                      <a:pt x="659" y="635"/>
                    </a:lnTo>
                    <a:lnTo>
                      <a:pt x="663" y="643"/>
                    </a:lnTo>
                    <a:lnTo>
                      <a:pt x="667" y="650"/>
                    </a:lnTo>
                    <a:lnTo>
                      <a:pt x="670" y="658"/>
                    </a:lnTo>
                    <a:lnTo>
                      <a:pt x="674" y="667"/>
                    </a:lnTo>
                    <a:lnTo>
                      <a:pt x="678" y="676"/>
                    </a:lnTo>
                    <a:lnTo>
                      <a:pt x="682" y="683"/>
                    </a:lnTo>
                    <a:lnTo>
                      <a:pt x="686" y="692"/>
                    </a:lnTo>
                    <a:lnTo>
                      <a:pt x="690" y="701"/>
                    </a:lnTo>
                    <a:lnTo>
                      <a:pt x="694" y="710"/>
                    </a:lnTo>
                    <a:lnTo>
                      <a:pt x="698" y="719"/>
                    </a:lnTo>
                    <a:lnTo>
                      <a:pt x="702" y="726"/>
                    </a:lnTo>
                    <a:lnTo>
                      <a:pt x="706" y="735"/>
                    </a:lnTo>
                    <a:lnTo>
                      <a:pt x="710" y="744"/>
                    </a:lnTo>
                    <a:lnTo>
                      <a:pt x="714" y="751"/>
                    </a:lnTo>
                    <a:lnTo>
                      <a:pt x="718" y="761"/>
                    </a:lnTo>
                    <a:lnTo>
                      <a:pt x="722" y="769"/>
                    </a:lnTo>
                    <a:lnTo>
                      <a:pt x="726" y="777"/>
                    </a:lnTo>
                    <a:lnTo>
                      <a:pt x="730" y="788"/>
                    </a:lnTo>
                    <a:lnTo>
                      <a:pt x="734" y="796"/>
                    </a:lnTo>
                    <a:lnTo>
                      <a:pt x="737" y="805"/>
                    </a:lnTo>
                    <a:lnTo>
                      <a:pt x="741" y="813"/>
                    </a:lnTo>
                    <a:lnTo>
                      <a:pt x="745" y="823"/>
                    </a:lnTo>
                    <a:lnTo>
                      <a:pt x="749" y="834"/>
                    </a:lnTo>
                    <a:lnTo>
                      <a:pt x="753" y="841"/>
                    </a:lnTo>
                    <a:lnTo>
                      <a:pt x="757" y="850"/>
                    </a:lnTo>
                    <a:lnTo>
                      <a:pt x="761" y="857"/>
                    </a:lnTo>
                    <a:lnTo>
                      <a:pt x="765" y="869"/>
                    </a:lnTo>
                    <a:lnTo>
                      <a:pt x="769" y="874"/>
                    </a:lnTo>
                    <a:lnTo>
                      <a:pt x="773" y="885"/>
                    </a:lnTo>
                    <a:lnTo>
                      <a:pt x="777" y="893"/>
                    </a:lnTo>
                    <a:lnTo>
                      <a:pt x="781" y="903"/>
                    </a:lnTo>
                    <a:lnTo>
                      <a:pt x="785" y="910"/>
                    </a:lnTo>
                    <a:lnTo>
                      <a:pt x="789" y="921"/>
                    </a:lnTo>
                    <a:lnTo>
                      <a:pt x="793" y="928"/>
                    </a:lnTo>
                    <a:lnTo>
                      <a:pt x="797" y="938"/>
                    </a:lnTo>
                    <a:lnTo>
                      <a:pt x="801" y="948"/>
                    </a:lnTo>
                    <a:lnTo>
                      <a:pt x="804" y="957"/>
                    </a:lnTo>
                    <a:lnTo>
                      <a:pt x="808" y="966"/>
                    </a:lnTo>
                    <a:lnTo>
                      <a:pt x="812" y="973"/>
                    </a:lnTo>
                    <a:lnTo>
                      <a:pt x="816" y="984"/>
                    </a:lnTo>
                    <a:lnTo>
                      <a:pt x="820" y="991"/>
                    </a:lnTo>
                    <a:lnTo>
                      <a:pt x="824" y="1002"/>
                    </a:lnTo>
                    <a:lnTo>
                      <a:pt x="828" y="1011"/>
                    </a:lnTo>
                    <a:lnTo>
                      <a:pt x="832" y="1020"/>
                    </a:lnTo>
                    <a:lnTo>
                      <a:pt x="836" y="1029"/>
                    </a:lnTo>
                    <a:lnTo>
                      <a:pt x="840" y="1037"/>
                    </a:lnTo>
                    <a:lnTo>
                      <a:pt x="844" y="1046"/>
                    </a:lnTo>
                    <a:lnTo>
                      <a:pt x="848" y="1057"/>
                    </a:lnTo>
                    <a:lnTo>
                      <a:pt x="852" y="1065"/>
                    </a:lnTo>
                    <a:lnTo>
                      <a:pt x="856" y="1074"/>
                    </a:lnTo>
                    <a:lnTo>
                      <a:pt x="860" y="1082"/>
                    </a:lnTo>
                    <a:lnTo>
                      <a:pt x="864" y="1092"/>
                    </a:lnTo>
                    <a:lnTo>
                      <a:pt x="868" y="1100"/>
                    </a:lnTo>
                    <a:lnTo>
                      <a:pt x="872" y="1108"/>
                    </a:lnTo>
                    <a:lnTo>
                      <a:pt x="875" y="1118"/>
                    </a:lnTo>
                    <a:lnTo>
                      <a:pt x="879" y="1129"/>
                    </a:lnTo>
                    <a:lnTo>
                      <a:pt x="883" y="1137"/>
                    </a:lnTo>
                    <a:lnTo>
                      <a:pt x="887" y="1143"/>
                    </a:lnTo>
                    <a:lnTo>
                      <a:pt x="891" y="1153"/>
                    </a:lnTo>
                    <a:lnTo>
                      <a:pt x="895" y="1163"/>
                    </a:lnTo>
                    <a:lnTo>
                      <a:pt x="899" y="1172"/>
                    </a:lnTo>
                    <a:lnTo>
                      <a:pt x="903" y="1180"/>
                    </a:lnTo>
                    <a:lnTo>
                      <a:pt x="907" y="1186"/>
                    </a:lnTo>
                    <a:lnTo>
                      <a:pt x="911" y="1198"/>
                    </a:lnTo>
                    <a:lnTo>
                      <a:pt x="915" y="1205"/>
                    </a:lnTo>
                    <a:lnTo>
                      <a:pt x="919" y="1214"/>
                    </a:lnTo>
                    <a:lnTo>
                      <a:pt x="923" y="1222"/>
                    </a:lnTo>
                    <a:lnTo>
                      <a:pt x="927" y="1233"/>
                    </a:lnTo>
                    <a:lnTo>
                      <a:pt x="931" y="1239"/>
                    </a:lnTo>
                    <a:lnTo>
                      <a:pt x="935" y="1249"/>
                    </a:lnTo>
                    <a:lnTo>
                      <a:pt x="939" y="1256"/>
                    </a:lnTo>
                    <a:lnTo>
                      <a:pt x="942" y="1264"/>
                    </a:lnTo>
                    <a:lnTo>
                      <a:pt x="946" y="1275"/>
                    </a:lnTo>
                    <a:lnTo>
                      <a:pt x="950" y="1283"/>
                    </a:lnTo>
                    <a:lnTo>
                      <a:pt x="954" y="1292"/>
                    </a:lnTo>
                    <a:lnTo>
                      <a:pt x="958" y="1299"/>
                    </a:lnTo>
                    <a:lnTo>
                      <a:pt x="962" y="1308"/>
                    </a:lnTo>
                    <a:lnTo>
                      <a:pt x="966" y="1316"/>
                    </a:lnTo>
                    <a:lnTo>
                      <a:pt x="970" y="1323"/>
                    </a:lnTo>
                    <a:lnTo>
                      <a:pt x="974" y="1332"/>
                    </a:lnTo>
                    <a:lnTo>
                      <a:pt x="978" y="1340"/>
                    </a:lnTo>
                    <a:lnTo>
                      <a:pt x="982" y="1348"/>
                    </a:lnTo>
                    <a:lnTo>
                      <a:pt x="986" y="1357"/>
                    </a:lnTo>
                    <a:lnTo>
                      <a:pt x="990" y="1364"/>
                    </a:lnTo>
                    <a:lnTo>
                      <a:pt x="994" y="1371"/>
                    </a:lnTo>
                    <a:lnTo>
                      <a:pt x="998" y="1381"/>
                    </a:lnTo>
                    <a:lnTo>
                      <a:pt x="1002" y="1389"/>
                    </a:lnTo>
                    <a:lnTo>
                      <a:pt x="1006" y="1397"/>
                    </a:lnTo>
                    <a:lnTo>
                      <a:pt x="1009" y="1406"/>
                    </a:lnTo>
                    <a:lnTo>
                      <a:pt x="1013" y="1413"/>
                    </a:lnTo>
                    <a:lnTo>
                      <a:pt x="1017" y="1421"/>
                    </a:lnTo>
                    <a:lnTo>
                      <a:pt x="1021" y="1429"/>
                    </a:lnTo>
                    <a:lnTo>
                      <a:pt x="1025" y="1436"/>
                    </a:lnTo>
                    <a:lnTo>
                      <a:pt x="1029" y="1443"/>
                    </a:lnTo>
                    <a:lnTo>
                      <a:pt x="1033" y="1453"/>
                    </a:lnTo>
                    <a:lnTo>
                      <a:pt x="1037" y="1459"/>
                    </a:lnTo>
                    <a:lnTo>
                      <a:pt x="1041" y="1467"/>
                    </a:lnTo>
                    <a:lnTo>
                      <a:pt x="1045" y="1474"/>
                    </a:lnTo>
                    <a:lnTo>
                      <a:pt x="1049" y="1480"/>
                    </a:lnTo>
                    <a:lnTo>
                      <a:pt x="1053" y="1489"/>
                    </a:lnTo>
                    <a:lnTo>
                      <a:pt x="1057" y="1497"/>
                    </a:lnTo>
                    <a:lnTo>
                      <a:pt x="1061" y="1502"/>
                    </a:lnTo>
                    <a:lnTo>
                      <a:pt x="1065" y="1511"/>
                    </a:lnTo>
                    <a:lnTo>
                      <a:pt x="1069" y="1519"/>
                    </a:lnTo>
                    <a:lnTo>
                      <a:pt x="1073" y="1525"/>
                    </a:lnTo>
                    <a:lnTo>
                      <a:pt x="1077" y="1532"/>
                    </a:lnTo>
                    <a:lnTo>
                      <a:pt x="1080" y="1538"/>
                    </a:lnTo>
                    <a:lnTo>
                      <a:pt x="1084" y="1546"/>
                    </a:lnTo>
                    <a:lnTo>
                      <a:pt x="1088" y="1554"/>
                    </a:lnTo>
                    <a:lnTo>
                      <a:pt x="1092" y="1560"/>
                    </a:lnTo>
                    <a:lnTo>
                      <a:pt x="1096" y="1566"/>
                    </a:lnTo>
                    <a:lnTo>
                      <a:pt x="1100" y="1574"/>
                    </a:lnTo>
                    <a:lnTo>
                      <a:pt x="1104" y="1579"/>
                    </a:lnTo>
                    <a:lnTo>
                      <a:pt x="1108" y="1586"/>
                    </a:lnTo>
                    <a:lnTo>
                      <a:pt x="1112" y="1594"/>
                    </a:lnTo>
                    <a:lnTo>
                      <a:pt x="1116" y="1599"/>
                    </a:lnTo>
                    <a:lnTo>
                      <a:pt x="1120" y="1607"/>
                    </a:lnTo>
                    <a:lnTo>
                      <a:pt x="1124" y="1614"/>
                    </a:lnTo>
                    <a:lnTo>
                      <a:pt x="1128" y="1619"/>
                    </a:lnTo>
                    <a:lnTo>
                      <a:pt x="1132" y="1626"/>
                    </a:lnTo>
                    <a:lnTo>
                      <a:pt x="1136" y="1633"/>
                    </a:lnTo>
                    <a:lnTo>
                      <a:pt x="1140" y="1637"/>
                    </a:lnTo>
                    <a:lnTo>
                      <a:pt x="1144" y="1645"/>
                    </a:lnTo>
                    <a:lnTo>
                      <a:pt x="1147" y="1650"/>
                    </a:lnTo>
                    <a:lnTo>
                      <a:pt x="1151" y="1656"/>
                    </a:lnTo>
                    <a:lnTo>
                      <a:pt x="1155" y="1662"/>
                    </a:lnTo>
                    <a:lnTo>
                      <a:pt x="1159" y="1668"/>
                    </a:lnTo>
                    <a:lnTo>
                      <a:pt x="1163" y="1675"/>
                    </a:lnTo>
                    <a:lnTo>
                      <a:pt x="1167" y="1680"/>
                    </a:lnTo>
                    <a:lnTo>
                      <a:pt x="1171" y="1684"/>
                    </a:lnTo>
                    <a:lnTo>
                      <a:pt x="1175" y="1690"/>
                    </a:lnTo>
                    <a:lnTo>
                      <a:pt x="1179" y="1698"/>
                    </a:lnTo>
                    <a:lnTo>
                      <a:pt x="1183" y="1703"/>
                    </a:lnTo>
                    <a:lnTo>
                      <a:pt x="1187" y="1707"/>
                    </a:lnTo>
                    <a:lnTo>
                      <a:pt x="1191" y="1714"/>
                    </a:lnTo>
                    <a:lnTo>
                      <a:pt x="1195" y="1716"/>
                    </a:lnTo>
                    <a:lnTo>
                      <a:pt x="1199" y="1723"/>
                    </a:lnTo>
                    <a:lnTo>
                      <a:pt x="1203" y="1728"/>
                    </a:lnTo>
                    <a:lnTo>
                      <a:pt x="1207" y="1735"/>
                    </a:lnTo>
                    <a:lnTo>
                      <a:pt x="1211" y="1739"/>
                    </a:lnTo>
                    <a:lnTo>
                      <a:pt x="1215" y="1745"/>
                    </a:lnTo>
                    <a:lnTo>
                      <a:pt x="1218" y="1748"/>
                    </a:lnTo>
                    <a:lnTo>
                      <a:pt x="1222" y="1755"/>
                    </a:lnTo>
                    <a:lnTo>
                      <a:pt x="1226" y="1758"/>
                    </a:lnTo>
                    <a:lnTo>
                      <a:pt x="1230" y="1763"/>
                    </a:lnTo>
                    <a:lnTo>
                      <a:pt x="1234" y="1768"/>
                    </a:lnTo>
                    <a:lnTo>
                      <a:pt x="1238" y="1772"/>
                    </a:lnTo>
                    <a:lnTo>
                      <a:pt x="1242" y="1778"/>
                    </a:lnTo>
                    <a:lnTo>
                      <a:pt x="1246" y="1783"/>
                    </a:lnTo>
                    <a:lnTo>
                      <a:pt x="1250" y="1786"/>
                    </a:lnTo>
                    <a:lnTo>
                      <a:pt x="1254" y="1789"/>
                    </a:lnTo>
                    <a:lnTo>
                      <a:pt x="1258" y="1794"/>
                    </a:lnTo>
                    <a:lnTo>
                      <a:pt x="1262" y="1800"/>
                    </a:lnTo>
                    <a:lnTo>
                      <a:pt x="1266" y="1804"/>
                    </a:lnTo>
                    <a:lnTo>
                      <a:pt x="1270" y="1806"/>
                    </a:lnTo>
                    <a:lnTo>
                      <a:pt x="1274" y="1810"/>
                    </a:lnTo>
                    <a:lnTo>
                      <a:pt x="1278" y="1814"/>
                    </a:lnTo>
                    <a:lnTo>
                      <a:pt x="1282" y="1818"/>
                    </a:lnTo>
                    <a:lnTo>
                      <a:pt x="1285" y="1822"/>
                    </a:lnTo>
                    <a:lnTo>
                      <a:pt x="1289" y="1828"/>
                    </a:lnTo>
                    <a:lnTo>
                      <a:pt x="1293" y="1830"/>
                    </a:lnTo>
                    <a:lnTo>
                      <a:pt x="1297" y="1834"/>
                    </a:lnTo>
                    <a:lnTo>
                      <a:pt x="1301" y="1835"/>
                    </a:lnTo>
                    <a:lnTo>
                      <a:pt x="1305" y="1841"/>
                    </a:lnTo>
                    <a:lnTo>
                      <a:pt x="1309" y="1844"/>
                    </a:lnTo>
                    <a:lnTo>
                      <a:pt x="1313" y="1846"/>
                    </a:lnTo>
                    <a:lnTo>
                      <a:pt x="1317" y="1850"/>
                    </a:lnTo>
                    <a:lnTo>
                      <a:pt x="1321" y="1852"/>
                    </a:lnTo>
                    <a:lnTo>
                      <a:pt x="1325" y="1856"/>
                    </a:lnTo>
                    <a:lnTo>
                      <a:pt x="1329" y="1859"/>
                    </a:lnTo>
                    <a:lnTo>
                      <a:pt x="1333" y="1862"/>
                    </a:lnTo>
                    <a:lnTo>
                      <a:pt x="1337" y="1864"/>
                    </a:lnTo>
                    <a:lnTo>
                      <a:pt x="1341" y="1869"/>
                    </a:lnTo>
                    <a:lnTo>
                      <a:pt x="1345" y="1869"/>
                    </a:lnTo>
                    <a:lnTo>
                      <a:pt x="1349" y="1872"/>
                    </a:lnTo>
                    <a:lnTo>
                      <a:pt x="1352" y="1875"/>
                    </a:lnTo>
                    <a:lnTo>
                      <a:pt x="1356" y="1877"/>
                    </a:lnTo>
                    <a:lnTo>
                      <a:pt x="1360" y="1880"/>
                    </a:lnTo>
                    <a:lnTo>
                      <a:pt x="1364" y="1882"/>
                    </a:lnTo>
                    <a:lnTo>
                      <a:pt x="1368" y="1884"/>
                    </a:lnTo>
                    <a:lnTo>
                      <a:pt x="1372" y="1887"/>
                    </a:lnTo>
                    <a:lnTo>
                      <a:pt x="1376" y="1888"/>
                    </a:lnTo>
                    <a:lnTo>
                      <a:pt x="1380" y="1890"/>
                    </a:lnTo>
                    <a:lnTo>
                      <a:pt x="1384" y="1892"/>
                    </a:lnTo>
                    <a:lnTo>
                      <a:pt x="1388" y="1894"/>
                    </a:lnTo>
                    <a:lnTo>
                      <a:pt x="1392" y="1897"/>
                    </a:lnTo>
                    <a:lnTo>
                      <a:pt x="1396" y="1898"/>
                    </a:lnTo>
                    <a:lnTo>
                      <a:pt x="1400" y="1901"/>
                    </a:lnTo>
                    <a:lnTo>
                      <a:pt x="1404" y="1904"/>
                    </a:lnTo>
                    <a:lnTo>
                      <a:pt x="1408" y="1903"/>
                    </a:lnTo>
                    <a:lnTo>
                      <a:pt x="1412" y="1906"/>
                    </a:lnTo>
                    <a:lnTo>
                      <a:pt x="1416" y="1906"/>
                    </a:lnTo>
                    <a:lnTo>
                      <a:pt x="1420" y="1909"/>
                    </a:lnTo>
                    <a:lnTo>
                      <a:pt x="1423" y="1907"/>
                    </a:lnTo>
                    <a:lnTo>
                      <a:pt x="1427" y="1909"/>
                    </a:lnTo>
                    <a:lnTo>
                      <a:pt x="1431" y="1911"/>
                    </a:lnTo>
                    <a:lnTo>
                      <a:pt x="1435" y="1912"/>
                    </a:lnTo>
                    <a:lnTo>
                      <a:pt x="1439" y="1911"/>
                    </a:lnTo>
                    <a:lnTo>
                      <a:pt x="1443" y="1914"/>
                    </a:lnTo>
                    <a:lnTo>
                      <a:pt x="1447" y="1915"/>
                    </a:lnTo>
                    <a:lnTo>
                      <a:pt x="1451" y="1915"/>
                    </a:lnTo>
                    <a:lnTo>
                      <a:pt x="1455" y="1915"/>
                    </a:lnTo>
                    <a:lnTo>
                      <a:pt x="1459" y="1917"/>
                    </a:lnTo>
                    <a:lnTo>
                      <a:pt x="1463" y="1916"/>
                    </a:lnTo>
                    <a:lnTo>
                      <a:pt x="1467" y="1916"/>
                    </a:lnTo>
                    <a:lnTo>
                      <a:pt x="1471" y="1918"/>
                    </a:lnTo>
                    <a:lnTo>
                      <a:pt x="1475" y="1919"/>
                    </a:lnTo>
                    <a:lnTo>
                      <a:pt x="1479" y="1919"/>
                    </a:lnTo>
                    <a:lnTo>
                      <a:pt x="1483" y="1918"/>
                    </a:lnTo>
                    <a:lnTo>
                      <a:pt x="1487" y="1919"/>
                    </a:lnTo>
                    <a:lnTo>
                      <a:pt x="1490" y="1919"/>
                    </a:lnTo>
                    <a:lnTo>
                      <a:pt x="1494" y="1920"/>
                    </a:lnTo>
                    <a:lnTo>
                      <a:pt x="1498" y="1919"/>
                    </a:lnTo>
                    <a:lnTo>
                      <a:pt x="1502" y="1918"/>
                    </a:lnTo>
                    <a:lnTo>
                      <a:pt x="1506" y="1918"/>
                    </a:lnTo>
                    <a:lnTo>
                      <a:pt x="1510" y="1919"/>
                    </a:lnTo>
                    <a:lnTo>
                      <a:pt x="1514" y="1919"/>
                    </a:lnTo>
                    <a:lnTo>
                      <a:pt x="1518" y="1917"/>
                    </a:lnTo>
                    <a:lnTo>
                      <a:pt x="1522" y="1918"/>
                    </a:lnTo>
                    <a:lnTo>
                      <a:pt x="1526" y="1917"/>
                    </a:lnTo>
                    <a:lnTo>
                      <a:pt x="1530" y="1915"/>
                    </a:lnTo>
                    <a:lnTo>
                      <a:pt x="1534" y="1915"/>
                    </a:lnTo>
                    <a:lnTo>
                      <a:pt x="1538" y="1913"/>
                    </a:lnTo>
                    <a:lnTo>
                      <a:pt x="1542" y="1913"/>
                    </a:lnTo>
                    <a:lnTo>
                      <a:pt x="1546" y="1914"/>
                    </a:lnTo>
                    <a:lnTo>
                      <a:pt x="1550" y="1911"/>
                    </a:lnTo>
                    <a:lnTo>
                      <a:pt x="1554" y="1911"/>
                    </a:lnTo>
                    <a:lnTo>
                      <a:pt x="1557" y="1910"/>
                    </a:lnTo>
                    <a:lnTo>
                      <a:pt x="1561" y="1909"/>
                    </a:lnTo>
                    <a:lnTo>
                      <a:pt x="1565" y="1907"/>
                    </a:lnTo>
                    <a:lnTo>
                      <a:pt x="1569" y="1907"/>
                    </a:lnTo>
                    <a:lnTo>
                      <a:pt x="1573" y="1907"/>
                    </a:lnTo>
                    <a:lnTo>
                      <a:pt x="1577" y="1905"/>
                    </a:lnTo>
                    <a:lnTo>
                      <a:pt x="1581" y="1903"/>
                    </a:lnTo>
                    <a:lnTo>
                      <a:pt x="1585" y="1900"/>
                    </a:lnTo>
                    <a:lnTo>
                      <a:pt x="1589" y="1898"/>
                    </a:lnTo>
                    <a:lnTo>
                      <a:pt x="1593" y="1899"/>
                    </a:lnTo>
                    <a:lnTo>
                      <a:pt x="1597" y="1894"/>
                    </a:lnTo>
                    <a:lnTo>
                      <a:pt x="1601" y="1896"/>
                    </a:lnTo>
                    <a:lnTo>
                      <a:pt x="1605" y="1894"/>
                    </a:lnTo>
                    <a:lnTo>
                      <a:pt x="1609" y="1891"/>
                    </a:lnTo>
                    <a:lnTo>
                      <a:pt x="1613" y="1888"/>
                    </a:lnTo>
                    <a:lnTo>
                      <a:pt x="1617" y="1889"/>
                    </a:lnTo>
                    <a:lnTo>
                      <a:pt x="1621" y="1885"/>
                    </a:lnTo>
                    <a:lnTo>
                      <a:pt x="1625" y="1884"/>
                    </a:lnTo>
                    <a:lnTo>
                      <a:pt x="1628" y="1882"/>
                    </a:lnTo>
                    <a:lnTo>
                      <a:pt x="1632" y="1878"/>
                    </a:lnTo>
                    <a:lnTo>
                      <a:pt x="1636" y="1876"/>
                    </a:lnTo>
                    <a:lnTo>
                      <a:pt x="1640" y="1874"/>
                    </a:lnTo>
                    <a:lnTo>
                      <a:pt x="1644" y="1873"/>
                    </a:lnTo>
                    <a:lnTo>
                      <a:pt x="1648" y="1870"/>
                    </a:lnTo>
                    <a:lnTo>
                      <a:pt x="1652" y="1867"/>
                    </a:lnTo>
                    <a:lnTo>
                      <a:pt x="1656" y="1866"/>
                    </a:lnTo>
                    <a:lnTo>
                      <a:pt x="1660" y="1863"/>
                    </a:lnTo>
                    <a:lnTo>
                      <a:pt x="1664" y="1860"/>
                    </a:lnTo>
                    <a:lnTo>
                      <a:pt x="1668" y="1856"/>
                    </a:lnTo>
                    <a:lnTo>
                      <a:pt x="1672" y="1855"/>
                    </a:lnTo>
                    <a:lnTo>
                      <a:pt x="1676" y="1851"/>
                    </a:lnTo>
                    <a:lnTo>
                      <a:pt x="1680" y="1851"/>
                    </a:lnTo>
                    <a:lnTo>
                      <a:pt x="1684" y="1847"/>
                    </a:lnTo>
                    <a:lnTo>
                      <a:pt x="1688" y="1846"/>
                    </a:lnTo>
                    <a:lnTo>
                      <a:pt x="1692" y="1840"/>
                    </a:lnTo>
                    <a:lnTo>
                      <a:pt x="1695" y="1837"/>
                    </a:lnTo>
                    <a:lnTo>
                      <a:pt x="1699" y="1834"/>
                    </a:lnTo>
                    <a:lnTo>
                      <a:pt x="1703" y="1830"/>
                    </a:lnTo>
                    <a:lnTo>
                      <a:pt x="1707" y="1828"/>
                    </a:lnTo>
                    <a:lnTo>
                      <a:pt x="1711" y="1824"/>
                    </a:lnTo>
                    <a:lnTo>
                      <a:pt x="1715" y="1820"/>
                    </a:lnTo>
                    <a:lnTo>
                      <a:pt x="1719" y="1818"/>
                    </a:lnTo>
                    <a:lnTo>
                      <a:pt x="1723" y="1814"/>
                    </a:lnTo>
                    <a:lnTo>
                      <a:pt x="1727" y="1811"/>
                    </a:lnTo>
                    <a:lnTo>
                      <a:pt x="1731" y="1809"/>
                    </a:lnTo>
                    <a:lnTo>
                      <a:pt x="1735" y="1805"/>
                    </a:lnTo>
                    <a:lnTo>
                      <a:pt x="1739" y="1801"/>
                    </a:lnTo>
                    <a:lnTo>
                      <a:pt x="1743" y="1797"/>
                    </a:lnTo>
                    <a:lnTo>
                      <a:pt x="1747" y="1794"/>
                    </a:lnTo>
                    <a:lnTo>
                      <a:pt x="1751" y="1788"/>
                    </a:lnTo>
                    <a:lnTo>
                      <a:pt x="1755" y="1785"/>
                    </a:lnTo>
                    <a:lnTo>
                      <a:pt x="1759" y="1783"/>
                    </a:lnTo>
                    <a:lnTo>
                      <a:pt x="1762" y="1779"/>
                    </a:lnTo>
                    <a:lnTo>
                      <a:pt x="1766" y="1775"/>
                    </a:lnTo>
                    <a:lnTo>
                      <a:pt x="1770" y="1771"/>
                    </a:lnTo>
                    <a:lnTo>
                      <a:pt x="1774" y="1767"/>
                    </a:lnTo>
                    <a:lnTo>
                      <a:pt x="1778" y="1763"/>
                    </a:lnTo>
                    <a:lnTo>
                      <a:pt x="1782" y="1759"/>
                    </a:lnTo>
                    <a:lnTo>
                      <a:pt x="1786" y="1753"/>
                    </a:lnTo>
                    <a:lnTo>
                      <a:pt x="1790" y="1749"/>
                    </a:lnTo>
                    <a:lnTo>
                      <a:pt x="1794" y="1746"/>
                    </a:lnTo>
                    <a:lnTo>
                      <a:pt x="1798" y="1741"/>
                    </a:lnTo>
                    <a:lnTo>
                      <a:pt x="1802" y="1738"/>
                    </a:lnTo>
                    <a:lnTo>
                      <a:pt x="1806" y="1734"/>
                    </a:lnTo>
                    <a:lnTo>
                      <a:pt x="1810" y="1727"/>
                    </a:lnTo>
                    <a:lnTo>
                      <a:pt x="1814" y="1725"/>
                    </a:lnTo>
                    <a:lnTo>
                      <a:pt x="1818" y="1720"/>
                    </a:lnTo>
                    <a:lnTo>
                      <a:pt x="1822" y="1716"/>
                    </a:lnTo>
                    <a:lnTo>
                      <a:pt x="1826" y="1712"/>
                    </a:lnTo>
                    <a:lnTo>
                      <a:pt x="1830" y="1706"/>
                    </a:lnTo>
                    <a:lnTo>
                      <a:pt x="1833" y="1702"/>
                    </a:lnTo>
                    <a:lnTo>
                      <a:pt x="1837" y="1696"/>
                    </a:lnTo>
                    <a:lnTo>
                      <a:pt x="1841" y="1693"/>
                    </a:lnTo>
                    <a:lnTo>
                      <a:pt x="1845" y="1689"/>
                    </a:lnTo>
                    <a:lnTo>
                      <a:pt x="1849" y="1684"/>
                    </a:lnTo>
                    <a:lnTo>
                      <a:pt x="1853" y="1679"/>
                    </a:lnTo>
                    <a:lnTo>
                      <a:pt x="1857" y="1674"/>
                    </a:lnTo>
                    <a:lnTo>
                      <a:pt x="1861" y="1670"/>
                    </a:lnTo>
                    <a:lnTo>
                      <a:pt x="1865" y="1666"/>
                    </a:lnTo>
                    <a:lnTo>
                      <a:pt x="1869" y="1660"/>
                    </a:lnTo>
                    <a:lnTo>
                      <a:pt x="1873" y="1654"/>
                    </a:lnTo>
                    <a:lnTo>
                      <a:pt x="1877" y="1650"/>
                    </a:lnTo>
                    <a:lnTo>
                      <a:pt x="1881" y="1646"/>
                    </a:lnTo>
                    <a:lnTo>
                      <a:pt x="1885" y="1639"/>
                    </a:lnTo>
                    <a:lnTo>
                      <a:pt x="1889" y="1634"/>
                    </a:lnTo>
                    <a:lnTo>
                      <a:pt x="1893" y="1630"/>
                    </a:lnTo>
                    <a:lnTo>
                      <a:pt x="1897" y="1625"/>
                    </a:lnTo>
                    <a:lnTo>
                      <a:pt x="1900" y="1618"/>
                    </a:lnTo>
                    <a:lnTo>
                      <a:pt x="1904" y="1615"/>
                    </a:lnTo>
                    <a:lnTo>
                      <a:pt x="1908" y="1608"/>
                    </a:lnTo>
                    <a:lnTo>
                      <a:pt x="1912" y="1604"/>
                    </a:lnTo>
                    <a:lnTo>
                      <a:pt x="1916" y="1601"/>
                    </a:lnTo>
                    <a:lnTo>
                      <a:pt x="1920" y="1595"/>
                    </a:lnTo>
                    <a:lnTo>
                      <a:pt x="1924" y="1588"/>
                    </a:lnTo>
                    <a:lnTo>
                      <a:pt x="1928" y="1583"/>
                    </a:lnTo>
                    <a:lnTo>
                      <a:pt x="1932" y="1580"/>
                    </a:lnTo>
                    <a:lnTo>
                      <a:pt x="1936" y="1573"/>
                    </a:lnTo>
                    <a:lnTo>
                      <a:pt x="1940" y="1567"/>
                    </a:lnTo>
                    <a:lnTo>
                      <a:pt x="1944" y="1563"/>
                    </a:lnTo>
                    <a:lnTo>
                      <a:pt x="1948" y="1557"/>
                    </a:lnTo>
                    <a:lnTo>
                      <a:pt x="1952" y="1552"/>
                    </a:lnTo>
                    <a:lnTo>
                      <a:pt x="1956" y="1546"/>
                    </a:lnTo>
                    <a:lnTo>
                      <a:pt x="1960" y="1541"/>
                    </a:lnTo>
                    <a:lnTo>
                      <a:pt x="1964" y="1536"/>
                    </a:lnTo>
                    <a:lnTo>
                      <a:pt x="1968" y="1532"/>
                    </a:lnTo>
                    <a:lnTo>
                      <a:pt x="1971" y="1524"/>
                    </a:lnTo>
                    <a:lnTo>
                      <a:pt x="1975" y="1520"/>
                    </a:lnTo>
                    <a:lnTo>
                      <a:pt x="1979" y="1515"/>
                    </a:lnTo>
                    <a:lnTo>
                      <a:pt x="1983" y="1509"/>
                    </a:lnTo>
                    <a:lnTo>
                      <a:pt x="1987" y="1502"/>
                    </a:lnTo>
                    <a:lnTo>
                      <a:pt x="1991" y="1496"/>
                    </a:lnTo>
                    <a:lnTo>
                      <a:pt x="1995" y="1490"/>
                    </a:lnTo>
                    <a:lnTo>
                      <a:pt x="1999" y="1486"/>
                    </a:lnTo>
                    <a:lnTo>
                      <a:pt x="2003" y="1479"/>
                    </a:lnTo>
                    <a:lnTo>
                      <a:pt x="2007" y="1474"/>
                    </a:lnTo>
                    <a:lnTo>
                      <a:pt x="2011" y="1469"/>
                    </a:lnTo>
                    <a:lnTo>
                      <a:pt x="2015" y="1462"/>
                    </a:lnTo>
                    <a:lnTo>
                      <a:pt x="2019" y="1457"/>
                    </a:lnTo>
                    <a:lnTo>
                      <a:pt x="2023" y="1452"/>
                    </a:lnTo>
                    <a:lnTo>
                      <a:pt x="2027" y="1447"/>
                    </a:lnTo>
                    <a:lnTo>
                      <a:pt x="2031" y="1440"/>
                    </a:lnTo>
                    <a:lnTo>
                      <a:pt x="2035" y="1433"/>
                    </a:lnTo>
                    <a:lnTo>
                      <a:pt x="2038" y="1428"/>
                    </a:lnTo>
                    <a:lnTo>
                      <a:pt x="2042" y="1423"/>
                    </a:lnTo>
                    <a:lnTo>
                      <a:pt x="2046" y="1417"/>
                    </a:lnTo>
                    <a:lnTo>
                      <a:pt x="2050" y="1410"/>
                    </a:lnTo>
                    <a:lnTo>
                      <a:pt x="2054" y="1407"/>
                    </a:lnTo>
                    <a:lnTo>
                      <a:pt x="2058" y="1400"/>
                    </a:lnTo>
                    <a:lnTo>
                      <a:pt x="2062" y="1392"/>
                    </a:lnTo>
                    <a:lnTo>
                      <a:pt x="2066" y="1388"/>
                    </a:lnTo>
                    <a:lnTo>
                      <a:pt x="2070" y="1384"/>
                    </a:lnTo>
                    <a:lnTo>
                      <a:pt x="2074" y="1375"/>
                    </a:lnTo>
                    <a:lnTo>
                      <a:pt x="2078" y="1370"/>
                    </a:lnTo>
                    <a:lnTo>
                      <a:pt x="2082" y="1363"/>
                    </a:lnTo>
                    <a:lnTo>
                      <a:pt x="2086" y="1360"/>
                    </a:lnTo>
                    <a:lnTo>
                      <a:pt x="2090" y="1352"/>
                    </a:lnTo>
                    <a:lnTo>
                      <a:pt x="2094" y="1348"/>
                    </a:lnTo>
                    <a:lnTo>
                      <a:pt x="2098" y="1341"/>
                    </a:lnTo>
                    <a:lnTo>
                      <a:pt x="2102" y="1334"/>
                    </a:lnTo>
                    <a:lnTo>
                      <a:pt x="2105" y="1329"/>
                    </a:lnTo>
                    <a:lnTo>
                      <a:pt x="2109" y="1324"/>
                    </a:lnTo>
                    <a:lnTo>
                      <a:pt x="2113" y="1316"/>
                    </a:lnTo>
                    <a:lnTo>
                      <a:pt x="2117" y="1311"/>
                    </a:lnTo>
                    <a:lnTo>
                      <a:pt x="2121" y="1305"/>
                    </a:lnTo>
                    <a:lnTo>
                      <a:pt x="2125" y="1299"/>
                    </a:lnTo>
                    <a:lnTo>
                      <a:pt x="2129" y="1294"/>
                    </a:lnTo>
                    <a:lnTo>
                      <a:pt x="2133" y="1287"/>
                    </a:lnTo>
                    <a:lnTo>
                      <a:pt x="2137" y="1280"/>
                    </a:lnTo>
                    <a:lnTo>
                      <a:pt x="2141" y="1274"/>
                    </a:lnTo>
                    <a:lnTo>
                      <a:pt x="2145" y="1270"/>
                    </a:lnTo>
                    <a:lnTo>
                      <a:pt x="2149" y="1264"/>
                    </a:lnTo>
                    <a:lnTo>
                      <a:pt x="2153" y="1256"/>
                    </a:lnTo>
                    <a:lnTo>
                      <a:pt x="2157" y="1249"/>
                    </a:lnTo>
                    <a:lnTo>
                      <a:pt x="2161" y="1245"/>
                    </a:lnTo>
                    <a:lnTo>
                      <a:pt x="2165" y="1238"/>
                    </a:lnTo>
                    <a:lnTo>
                      <a:pt x="2169" y="1235"/>
                    </a:lnTo>
                    <a:lnTo>
                      <a:pt x="2173" y="1226"/>
                    </a:lnTo>
                    <a:lnTo>
                      <a:pt x="2176" y="1221"/>
                    </a:lnTo>
                    <a:lnTo>
                      <a:pt x="2180" y="1214"/>
                    </a:lnTo>
                    <a:lnTo>
                      <a:pt x="2184" y="1207"/>
                    </a:lnTo>
                    <a:lnTo>
                      <a:pt x="2188" y="1201"/>
                    </a:lnTo>
                    <a:lnTo>
                      <a:pt x="2192" y="1197"/>
                    </a:lnTo>
                    <a:lnTo>
                      <a:pt x="2196" y="1190"/>
                    </a:lnTo>
                    <a:lnTo>
                      <a:pt x="2200" y="1185"/>
                    </a:lnTo>
                    <a:lnTo>
                      <a:pt x="2204" y="1180"/>
                    </a:lnTo>
                    <a:lnTo>
                      <a:pt x="2208" y="1174"/>
                    </a:lnTo>
                    <a:lnTo>
                      <a:pt x="2212" y="1164"/>
                    </a:lnTo>
                    <a:lnTo>
                      <a:pt x="2216" y="1160"/>
                    </a:lnTo>
                    <a:lnTo>
                      <a:pt x="2220" y="1154"/>
                    </a:lnTo>
                    <a:lnTo>
                      <a:pt x="2224" y="1146"/>
                    </a:lnTo>
                    <a:lnTo>
                      <a:pt x="2228" y="1143"/>
                    </a:lnTo>
                    <a:lnTo>
                      <a:pt x="2232" y="1136"/>
                    </a:lnTo>
                    <a:lnTo>
                      <a:pt x="2236" y="1129"/>
                    </a:lnTo>
                    <a:lnTo>
                      <a:pt x="2240" y="1125"/>
                    </a:lnTo>
                    <a:lnTo>
                      <a:pt x="2243" y="1118"/>
                    </a:lnTo>
                    <a:lnTo>
                      <a:pt x="2247" y="1112"/>
                    </a:lnTo>
                    <a:lnTo>
                      <a:pt x="2251" y="1107"/>
                    </a:lnTo>
                    <a:lnTo>
                      <a:pt x="2255" y="1102"/>
                    </a:lnTo>
                    <a:lnTo>
                      <a:pt x="2259" y="1095"/>
                    </a:lnTo>
                    <a:lnTo>
                      <a:pt x="2263" y="1091"/>
                    </a:lnTo>
                    <a:lnTo>
                      <a:pt x="2267" y="1083"/>
                    </a:lnTo>
                    <a:lnTo>
                      <a:pt x="2271" y="1077"/>
                    </a:lnTo>
                    <a:lnTo>
                      <a:pt x="2275" y="1071"/>
                    </a:lnTo>
                    <a:lnTo>
                      <a:pt x="2279" y="1066"/>
                    </a:lnTo>
                    <a:lnTo>
                      <a:pt x="2283" y="1061"/>
                    </a:lnTo>
                    <a:lnTo>
                      <a:pt x="2287" y="1053"/>
                    </a:lnTo>
                    <a:lnTo>
                      <a:pt x="2291" y="1048"/>
                    </a:lnTo>
                    <a:lnTo>
                      <a:pt x="2295" y="1042"/>
                    </a:lnTo>
                    <a:lnTo>
                      <a:pt x="2299" y="1035"/>
                    </a:lnTo>
                    <a:lnTo>
                      <a:pt x="2303" y="1029"/>
                    </a:lnTo>
                    <a:lnTo>
                      <a:pt x="2307" y="1025"/>
                    </a:lnTo>
                    <a:lnTo>
                      <a:pt x="2310" y="1019"/>
                    </a:lnTo>
                    <a:lnTo>
                      <a:pt x="2314" y="1012"/>
                    </a:lnTo>
                    <a:lnTo>
                      <a:pt x="2318" y="1006"/>
                    </a:lnTo>
                    <a:lnTo>
                      <a:pt x="2322" y="1002"/>
                    </a:lnTo>
                    <a:lnTo>
                      <a:pt x="2326" y="995"/>
                    </a:lnTo>
                    <a:lnTo>
                      <a:pt x="2330" y="988"/>
                    </a:lnTo>
                    <a:lnTo>
                      <a:pt x="2334" y="984"/>
                    </a:lnTo>
                    <a:lnTo>
                      <a:pt x="2338" y="977"/>
                    </a:lnTo>
                    <a:lnTo>
                      <a:pt x="2342" y="971"/>
                    </a:lnTo>
                    <a:lnTo>
                      <a:pt x="2346" y="966"/>
                    </a:lnTo>
                    <a:lnTo>
                      <a:pt x="2350" y="960"/>
                    </a:lnTo>
                    <a:lnTo>
                      <a:pt x="2354" y="953"/>
                    </a:lnTo>
                    <a:lnTo>
                      <a:pt x="2358" y="949"/>
                    </a:lnTo>
                    <a:lnTo>
                      <a:pt x="2362" y="944"/>
                    </a:lnTo>
                    <a:lnTo>
                      <a:pt x="2366" y="938"/>
                    </a:lnTo>
                    <a:lnTo>
                      <a:pt x="2370" y="931"/>
                    </a:lnTo>
                    <a:lnTo>
                      <a:pt x="2374" y="925"/>
                    </a:lnTo>
                    <a:lnTo>
                      <a:pt x="2378" y="919"/>
                    </a:lnTo>
                    <a:lnTo>
                      <a:pt x="2381" y="913"/>
                    </a:lnTo>
                    <a:lnTo>
                      <a:pt x="2385" y="908"/>
                    </a:lnTo>
                    <a:lnTo>
                      <a:pt x="2389" y="904"/>
                    </a:lnTo>
                    <a:lnTo>
                      <a:pt x="2393" y="897"/>
                    </a:lnTo>
                    <a:lnTo>
                      <a:pt x="2397" y="891"/>
                    </a:lnTo>
                    <a:lnTo>
                      <a:pt x="2401" y="885"/>
                    </a:lnTo>
                    <a:lnTo>
                      <a:pt x="2405" y="880"/>
                    </a:lnTo>
                    <a:lnTo>
                      <a:pt x="2409" y="876"/>
                    </a:lnTo>
                    <a:lnTo>
                      <a:pt x="2413" y="870"/>
                    </a:lnTo>
                    <a:lnTo>
                      <a:pt x="2417" y="864"/>
                    </a:lnTo>
                    <a:lnTo>
                      <a:pt x="2421" y="858"/>
                    </a:lnTo>
                    <a:lnTo>
                      <a:pt x="2425" y="852"/>
                    </a:lnTo>
                    <a:lnTo>
                      <a:pt x="2429" y="848"/>
                    </a:lnTo>
                    <a:lnTo>
                      <a:pt x="2433" y="841"/>
                    </a:lnTo>
                    <a:lnTo>
                      <a:pt x="2437" y="836"/>
                    </a:lnTo>
                    <a:lnTo>
                      <a:pt x="2441" y="830"/>
                    </a:lnTo>
                    <a:lnTo>
                      <a:pt x="2445" y="827"/>
                    </a:lnTo>
                    <a:lnTo>
                      <a:pt x="2448" y="819"/>
                    </a:lnTo>
                    <a:lnTo>
                      <a:pt x="2452" y="815"/>
                    </a:lnTo>
                    <a:lnTo>
                      <a:pt x="2456" y="810"/>
                    </a:lnTo>
                    <a:lnTo>
                      <a:pt x="2460" y="805"/>
                    </a:lnTo>
                    <a:lnTo>
                      <a:pt x="2464" y="798"/>
                    </a:lnTo>
                    <a:lnTo>
                      <a:pt x="2468" y="792"/>
                    </a:lnTo>
                    <a:lnTo>
                      <a:pt x="2472" y="788"/>
                    </a:lnTo>
                    <a:lnTo>
                      <a:pt x="2476" y="782"/>
                    </a:lnTo>
                    <a:lnTo>
                      <a:pt x="2480" y="777"/>
                    </a:lnTo>
                    <a:lnTo>
                      <a:pt x="2484" y="772"/>
                    </a:lnTo>
                    <a:lnTo>
                      <a:pt x="2488" y="767"/>
                    </a:lnTo>
                    <a:lnTo>
                      <a:pt x="2492" y="761"/>
                    </a:lnTo>
                    <a:lnTo>
                      <a:pt x="2496" y="756"/>
                    </a:lnTo>
                    <a:lnTo>
                      <a:pt x="2500" y="752"/>
                    </a:lnTo>
                    <a:lnTo>
                      <a:pt x="2504" y="746"/>
                    </a:lnTo>
                    <a:lnTo>
                      <a:pt x="2508" y="742"/>
                    </a:lnTo>
                    <a:lnTo>
                      <a:pt x="2512" y="738"/>
                    </a:lnTo>
                    <a:lnTo>
                      <a:pt x="2516" y="731"/>
                    </a:lnTo>
                    <a:lnTo>
                      <a:pt x="2519" y="725"/>
                    </a:lnTo>
                    <a:lnTo>
                      <a:pt x="2523" y="720"/>
                    </a:lnTo>
                    <a:lnTo>
                      <a:pt x="2527" y="715"/>
                    </a:lnTo>
                    <a:lnTo>
                      <a:pt x="2531" y="712"/>
                    </a:lnTo>
                    <a:lnTo>
                      <a:pt x="2535" y="708"/>
                    </a:lnTo>
                    <a:lnTo>
                      <a:pt x="2539" y="704"/>
                    </a:lnTo>
                    <a:lnTo>
                      <a:pt x="2543" y="696"/>
                    </a:lnTo>
                    <a:lnTo>
                      <a:pt x="2547" y="692"/>
                    </a:lnTo>
                    <a:lnTo>
                      <a:pt x="2551" y="685"/>
                    </a:lnTo>
                    <a:lnTo>
                      <a:pt x="2555" y="681"/>
                    </a:lnTo>
                    <a:lnTo>
                      <a:pt x="2559" y="677"/>
                    </a:lnTo>
                    <a:lnTo>
                      <a:pt x="2563" y="672"/>
                    </a:lnTo>
                    <a:lnTo>
                      <a:pt x="2567" y="666"/>
                    </a:lnTo>
                    <a:lnTo>
                      <a:pt x="2571" y="662"/>
                    </a:lnTo>
                    <a:lnTo>
                      <a:pt x="2575" y="656"/>
                    </a:lnTo>
                    <a:lnTo>
                      <a:pt x="2579" y="652"/>
                    </a:lnTo>
                    <a:lnTo>
                      <a:pt x="2583" y="647"/>
                    </a:lnTo>
                    <a:lnTo>
                      <a:pt x="2586" y="643"/>
                    </a:lnTo>
                    <a:lnTo>
                      <a:pt x="2590" y="635"/>
                    </a:lnTo>
                    <a:lnTo>
                      <a:pt x="2594" y="631"/>
                    </a:lnTo>
                    <a:lnTo>
                      <a:pt x="2598" y="629"/>
                    </a:lnTo>
                    <a:lnTo>
                      <a:pt x="2602" y="623"/>
                    </a:lnTo>
                    <a:lnTo>
                      <a:pt x="2606" y="620"/>
                    </a:lnTo>
                    <a:lnTo>
                      <a:pt x="2610" y="616"/>
                    </a:lnTo>
                    <a:lnTo>
                      <a:pt x="2614" y="610"/>
                    </a:lnTo>
                    <a:lnTo>
                      <a:pt x="2618" y="604"/>
                    </a:lnTo>
                    <a:lnTo>
                      <a:pt x="2622" y="600"/>
                    </a:lnTo>
                    <a:lnTo>
                      <a:pt x="2626" y="596"/>
                    </a:lnTo>
                    <a:lnTo>
                      <a:pt x="2630" y="592"/>
                    </a:lnTo>
                    <a:lnTo>
                      <a:pt x="2634" y="587"/>
                    </a:lnTo>
                    <a:lnTo>
                      <a:pt x="2638" y="580"/>
                    </a:lnTo>
                    <a:lnTo>
                      <a:pt x="2642" y="578"/>
                    </a:lnTo>
                    <a:lnTo>
                      <a:pt x="2646" y="574"/>
                    </a:lnTo>
                    <a:lnTo>
                      <a:pt x="2650" y="568"/>
                    </a:lnTo>
                    <a:lnTo>
                      <a:pt x="2653" y="564"/>
                    </a:lnTo>
                    <a:lnTo>
                      <a:pt x="2657" y="560"/>
                    </a:lnTo>
                    <a:lnTo>
                      <a:pt x="2661" y="555"/>
                    </a:lnTo>
                    <a:lnTo>
                      <a:pt x="2665" y="552"/>
                    </a:lnTo>
                    <a:lnTo>
                      <a:pt x="2669" y="546"/>
                    </a:lnTo>
                    <a:lnTo>
                      <a:pt x="2673" y="542"/>
                    </a:lnTo>
                    <a:lnTo>
                      <a:pt x="2677" y="538"/>
                    </a:lnTo>
                    <a:lnTo>
                      <a:pt x="2681" y="533"/>
                    </a:lnTo>
                    <a:lnTo>
                      <a:pt x="2685" y="530"/>
                    </a:lnTo>
                    <a:lnTo>
                      <a:pt x="2689" y="524"/>
                    </a:lnTo>
                    <a:lnTo>
                      <a:pt x="2693" y="521"/>
                    </a:lnTo>
                    <a:lnTo>
                      <a:pt x="2697" y="517"/>
                    </a:lnTo>
                    <a:lnTo>
                      <a:pt x="2701" y="512"/>
                    </a:lnTo>
                    <a:lnTo>
                      <a:pt x="2705" y="508"/>
                    </a:lnTo>
                    <a:lnTo>
                      <a:pt x="2709" y="504"/>
                    </a:lnTo>
                    <a:lnTo>
                      <a:pt x="2713" y="501"/>
                    </a:lnTo>
                    <a:lnTo>
                      <a:pt x="2717" y="494"/>
                    </a:lnTo>
                    <a:lnTo>
                      <a:pt x="2721" y="491"/>
                    </a:lnTo>
                    <a:lnTo>
                      <a:pt x="2724" y="488"/>
                    </a:lnTo>
                    <a:lnTo>
                      <a:pt x="2728" y="482"/>
                    </a:lnTo>
                    <a:lnTo>
                      <a:pt x="2732" y="481"/>
                    </a:lnTo>
                    <a:lnTo>
                      <a:pt x="2736" y="476"/>
                    </a:lnTo>
                    <a:lnTo>
                      <a:pt x="2740" y="472"/>
                    </a:lnTo>
                    <a:lnTo>
                      <a:pt x="2744" y="468"/>
                    </a:lnTo>
                    <a:lnTo>
                      <a:pt x="2748" y="464"/>
                    </a:lnTo>
                    <a:lnTo>
                      <a:pt x="2752" y="458"/>
                    </a:lnTo>
                    <a:lnTo>
                      <a:pt x="2756" y="457"/>
                    </a:lnTo>
                    <a:lnTo>
                      <a:pt x="2760" y="453"/>
                    </a:lnTo>
                    <a:lnTo>
                      <a:pt x="2764" y="449"/>
                    </a:lnTo>
                    <a:lnTo>
                      <a:pt x="2768" y="444"/>
                    </a:lnTo>
                    <a:lnTo>
                      <a:pt x="2772" y="441"/>
                    </a:lnTo>
                    <a:lnTo>
                      <a:pt x="2776" y="437"/>
                    </a:lnTo>
                    <a:lnTo>
                      <a:pt x="2780" y="431"/>
                    </a:lnTo>
                    <a:lnTo>
                      <a:pt x="2784" y="429"/>
                    </a:lnTo>
                    <a:lnTo>
                      <a:pt x="2788" y="425"/>
                    </a:lnTo>
                    <a:lnTo>
                      <a:pt x="2791" y="422"/>
                    </a:lnTo>
                    <a:lnTo>
                      <a:pt x="2795" y="418"/>
                    </a:lnTo>
                    <a:lnTo>
                      <a:pt x="2799" y="415"/>
                    </a:lnTo>
                    <a:lnTo>
                      <a:pt x="2803" y="410"/>
                    </a:lnTo>
                    <a:lnTo>
                      <a:pt x="2807" y="407"/>
                    </a:lnTo>
                    <a:lnTo>
                      <a:pt x="2811" y="404"/>
                    </a:lnTo>
                    <a:lnTo>
                      <a:pt x="2815" y="399"/>
                    </a:lnTo>
                    <a:lnTo>
                      <a:pt x="2819" y="398"/>
                    </a:lnTo>
                    <a:lnTo>
                      <a:pt x="2823" y="393"/>
                    </a:lnTo>
                    <a:lnTo>
                      <a:pt x="2827" y="392"/>
                    </a:lnTo>
                    <a:lnTo>
                      <a:pt x="2831" y="387"/>
                    </a:lnTo>
                    <a:lnTo>
                      <a:pt x="2835" y="383"/>
                    </a:lnTo>
                    <a:lnTo>
                      <a:pt x="2839" y="379"/>
                    </a:lnTo>
                    <a:lnTo>
                      <a:pt x="2843" y="376"/>
                    </a:lnTo>
                    <a:lnTo>
                      <a:pt x="2847" y="373"/>
                    </a:lnTo>
                    <a:lnTo>
                      <a:pt x="2851" y="370"/>
                    </a:lnTo>
                    <a:lnTo>
                      <a:pt x="2855" y="366"/>
                    </a:lnTo>
                    <a:lnTo>
                      <a:pt x="2858" y="362"/>
                    </a:lnTo>
                    <a:lnTo>
                      <a:pt x="2862" y="361"/>
                    </a:lnTo>
                    <a:lnTo>
                      <a:pt x="2866" y="357"/>
                    </a:lnTo>
                    <a:lnTo>
                      <a:pt x="2870" y="353"/>
                    </a:lnTo>
                    <a:lnTo>
                      <a:pt x="2874" y="349"/>
                    </a:lnTo>
                    <a:lnTo>
                      <a:pt x="2878" y="347"/>
                    </a:lnTo>
                    <a:lnTo>
                      <a:pt x="2882" y="342"/>
                    </a:lnTo>
                    <a:lnTo>
                      <a:pt x="2886" y="340"/>
                    </a:lnTo>
                    <a:lnTo>
                      <a:pt x="2890" y="336"/>
                    </a:lnTo>
                    <a:lnTo>
                      <a:pt x="2894" y="334"/>
                    </a:lnTo>
                    <a:lnTo>
                      <a:pt x="2898" y="331"/>
                    </a:lnTo>
                    <a:lnTo>
                      <a:pt x="2902" y="327"/>
                    </a:lnTo>
                    <a:lnTo>
                      <a:pt x="2906" y="325"/>
                    </a:lnTo>
                    <a:lnTo>
                      <a:pt x="2910" y="321"/>
                    </a:lnTo>
                    <a:lnTo>
                      <a:pt x="2914" y="316"/>
                    </a:lnTo>
                    <a:lnTo>
                      <a:pt x="2918" y="315"/>
                    </a:lnTo>
                    <a:lnTo>
                      <a:pt x="2922" y="312"/>
                    </a:lnTo>
                    <a:lnTo>
                      <a:pt x="2926" y="309"/>
                    </a:lnTo>
                    <a:lnTo>
                      <a:pt x="2929" y="306"/>
                    </a:lnTo>
                    <a:lnTo>
                      <a:pt x="2933" y="306"/>
                    </a:lnTo>
                    <a:lnTo>
                      <a:pt x="2937" y="300"/>
                    </a:lnTo>
                    <a:lnTo>
                      <a:pt x="2941" y="297"/>
                    </a:lnTo>
                    <a:lnTo>
                      <a:pt x="2945" y="294"/>
                    </a:lnTo>
                    <a:lnTo>
                      <a:pt x="2949" y="292"/>
                    </a:lnTo>
                    <a:lnTo>
                      <a:pt x="2953" y="289"/>
                    </a:lnTo>
                    <a:lnTo>
                      <a:pt x="2957" y="285"/>
                    </a:lnTo>
                    <a:lnTo>
                      <a:pt x="2961" y="284"/>
                    </a:lnTo>
                    <a:lnTo>
                      <a:pt x="2965" y="280"/>
                    </a:lnTo>
                    <a:lnTo>
                      <a:pt x="2969" y="278"/>
                    </a:lnTo>
                    <a:lnTo>
                      <a:pt x="2973" y="276"/>
                    </a:lnTo>
                    <a:lnTo>
                      <a:pt x="2977" y="271"/>
                    </a:lnTo>
                    <a:lnTo>
                      <a:pt x="2981" y="270"/>
                    </a:lnTo>
                    <a:lnTo>
                      <a:pt x="2985" y="267"/>
                    </a:lnTo>
                    <a:lnTo>
                      <a:pt x="2989" y="264"/>
                    </a:lnTo>
                    <a:lnTo>
                      <a:pt x="2993" y="260"/>
                    </a:lnTo>
                    <a:lnTo>
                      <a:pt x="2996" y="259"/>
                    </a:lnTo>
                    <a:lnTo>
                      <a:pt x="3000" y="257"/>
                    </a:lnTo>
                    <a:lnTo>
                      <a:pt x="3004" y="253"/>
                    </a:lnTo>
                    <a:lnTo>
                      <a:pt x="3008" y="249"/>
                    </a:lnTo>
                    <a:lnTo>
                      <a:pt x="3012" y="249"/>
                    </a:lnTo>
                    <a:lnTo>
                      <a:pt x="3016" y="244"/>
                    </a:lnTo>
                    <a:lnTo>
                      <a:pt x="3020" y="242"/>
                    </a:lnTo>
                    <a:lnTo>
                      <a:pt x="3024" y="241"/>
                    </a:lnTo>
                    <a:lnTo>
                      <a:pt x="3028" y="239"/>
                    </a:lnTo>
                    <a:lnTo>
                      <a:pt x="3032" y="236"/>
                    </a:lnTo>
                    <a:lnTo>
                      <a:pt x="3036" y="232"/>
                    </a:lnTo>
                    <a:lnTo>
                      <a:pt x="3040" y="231"/>
                    </a:lnTo>
                    <a:lnTo>
                      <a:pt x="3044" y="228"/>
                    </a:lnTo>
                    <a:lnTo>
                      <a:pt x="3048" y="225"/>
                    </a:lnTo>
                    <a:lnTo>
                      <a:pt x="3052" y="224"/>
                    </a:lnTo>
                    <a:lnTo>
                      <a:pt x="3056" y="221"/>
                    </a:lnTo>
                    <a:lnTo>
                      <a:pt x="3060" y="218"/>
                    </a:lnTo>
                    <a:lnTo>
                      <a:pt x="3064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7" name="Line 3429"/>
              <p:cNvSpPr>
                <a:spLocks noChangeShapeType="1"/>
              </p:cNvSpPr>
              <p:nvPr/>
            </p:nvSpPr>
            <p:spPr bwMode="auto">
              <a:xfrm flipV="1">
                <a:off x="300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8" name="Line 3430"/>
              <p:cNvSpPr>
                <a:spLocks noChangeShapeType="1"/>
              </p:cNvSpPr>
              <p:nvPr/>
            </p:nvSpPr>
            <p:spPr bwMode="auto">
              <a:xfrm flipV="1">
                <a:off x="3002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79" name="Line 3431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0" name="Line 3432"/>
              <p:cNvSpPr>
                <a:spLocks noChangeShapeType="1"/>
              </p:cNvSpPr>
              <p:nvPr/>
            </p:nvSpPr>
            <p:spPr bwMode="auto">
              <a:xfrm flipV="1">
                <a:off x="301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1" name="Line 3433"/>
              <p:cNvSpPr>
                <a:spLocks noChangeShapeType="1"/>
              </p:cNvSpPr>
              <p:nvPr/>
            </p:nvSpPr>
            <p:spPr bwMode="auto">
              <a:xfrm flipV="1">
                <a:off x="30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2" name="Line 3434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3" name="Line 3435"/>
              <p:cNvSpPr>
                <a:spLocks noChangeShapeType="1"/>
              </p:cNvSpPr>
              <p:nvPr/>
            </p:nvSpPr>
            <p:spPr bwMode="auto">
              <a:xfrm flipV="1">
                <a:off x="301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4" name="Freeform 3436"/>
              <p:cNvSpPr>
                <a:spLocks/>
              </p:cNvSpPr>
              <p:nvPr/>
            </p:nvSpPr>
            <p:spPr bwMode="auto">
              <a:xfrm>
                <a:off x="3019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5" name="Line 3437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6" name="Line 3438"/>
              <p:cNvSpPr>
                <a:spLocks noChangeShapeType="1"/>
              </p:cNvSpPr>
              <p:nvPr/>
            </p:nvSpPr>
            <p:spPr bwMode="auto">
              <a:xfrm flipV="1">
                <a:off x="30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7" name="Line 3439"/>
              <p:cNvSpPr>
                <a:spLocks noChangeShapeType="1"/>
              </p:cNvSpPr>
              <p:nvPr/>
            </p:nvSpPr>
            <p:spPr bwMode="auto">
              <a:xfrm>
                <a:off x="302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8" name="Line 3440"/>
              <p:cNvSpPr>
                <a:spLocks noChangeShapeType="1"/>
              </p:cNvSpPr>
              <p:nvPr/>
            </p:nvSpPr>
            <p:spPr bwMode="auto">
              <a:xfrm flipV="1">
                <a:off x="303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89" name="Line 3441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0" name="Line 3442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1" name="Line 3443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2" name="Line 3444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3" name="Line 3445"/>
              <p:cNvSpPr>
                <a:spLocks noChangeShapeType="1"/>
              </p:cNvSpPr>
              <p:nvPr/>
            </p:nvSpPr>
            <p:spPr bwMode="auto">
              <a:xfrm flipV="1"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4" name="Line 3446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5" name="Line 3447"/>
              <p:cNvSpPr>
                <a:spLocks noChangeShapeType="1"/>
              </p:cNvSpPr>
              <p:nvPr/>
            </p:nvSpPr>
            <p:spPr bwMode="auto">
              <a:xfrm flipV="1">
                <a:off x="304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6" name="Freeform 3448"/>
              <p:cNvSpPr>
                <a:spLocks/>
              </p:cNvSpPr>
              <p:nvPr/>
            </p:nvSpPr>
            <p:spPr bwMode="auto">
              <a:xfrm>
                <a:off x="3048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1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7" name="Line 3449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8" name="Line 3450"/>
              <p:cNvSpPr>
                <a:spLocks noChangeShapeType="1"/>
              </p:cNvSpPr>
              <p:nvPr/>
            </p:nvSpPr>
            <p:spPr bwMode="auto">
              <a:xfrm flipV="1">
                <a:off x="305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499" name="Freeform 3451"/>
              <p:cNvSpPr>
                <a:spLocks/>
              </p:cNvSpPr>
              <p:nvPr/>
            </p:nvSpPr>
            <p:spPr bwMode="auto">
              <a:xfrm flipV="1">
                <a:off x="3059" y="909"/>
                <a:ext cx="1754" cy="1107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9" y="11"/>
                  </a:cxn>
                  <a:cxn ang="0">
                    <a:pos x="150" y="25"/>
                  </a:cxn>
                  <a:cxn ang="0">
                    <a:pos x="201" y="47"/>
                  </a:cxn>
                  <a:cxn ang="0">
                    <a:pos x="252" y="77"/>
                  </a:cxn>
                  <a:cxn ang="0">
                    <a:pos x="304" y="114"/>
                  </a:cxn>
                  <a:cxn ang="0">
                    <a:pos x="355" y="162"/>
                  </a:cxn>
                  <a:cxn ang="0">
                    <a:pos x="406" y="226"/>
                  </a:cxn>
                  <a:cxn ang="0">
                    <a:pos x="457" y="300"/>
                  </a:cxn>
                  <a:cxn ang="0">
                    <a:pos x="509" y="380"/>
                  </a:cxn>
                  <a:cxn ang="0">
                    <a:pos x="560" y="475"/>
                  </a:cxn>
                  <a:cxn ang="0">
                    <a:pos x="611" y="575"/>
                  </a:cxn>
                  <a:cxn ang="0">
                    <a:pos x="662" y="682"/>
                  </a:cxn>
                  <a:cxn ang="0">
                    <a:pos x="714" y="796"/>
                  </a:cxn>
                  <a:cxn ang="0">
                    <a:pos x="765" y="912"/>
                  </a:cxn>
                  <a:cxn ang="0">
                    <a:pos x="816" y="1029"/>
                  </a:cxn>
                  <a:cxn ang="0">
                    <a:pos x="867" y="1144"/>
                  </a:cxn>
                  <a:cxn ang="0">
                    <a:pos x="919" y="1258"/>
                  </a:cxn>
                  <a:cxn ang="0">
                    <a:pos x="970" y="1364"/>
                  </a:cxn>
                  <a:cxn ang="0">
                    <a:pos x="1021" y="1466"/>
                  </a:cxn>
                  <a:cxn ang="0">
                    <a:pos x="1072" y="1561"/>
                  </a:cxn>
                  <a:cxn ang="0">
                    <a:pos x="1124" y="1645"/>
                  </a:cxn>
                  <a:cxn ang="0">
                    <a:pos x="1175" y="1717"/>
                  </a:cxn>
                  <a:cxn ang="0">
                    <a:pos x="1226" y="1783"/>
                  </a:cxn>
                  <a:cxn ang="0">
                    <a:pos x="1277" y="1833"/>
                  </a:cxn>
                  <a:cxn ang="0">
                    <a:pos x="1329" y="1873"/>
                  </a:cxn>
                  <a:cxn ang="0">
                    <a:pos x="1380" y="1901"/>
                  </a:cxn>
                  <a:cxn ang="0">
                    <a:pos x="1431" y="1916"/>
                  </a:cxn>
                  <a:cxn ang="0">
                    <a:pos x="1482" y="1919"/>
                  </a:cxn>
                  <a:cxn ang="0">
                    <a:pos x="1534" y="1910"/>
                  </a:cxn>
                  <a:cxn ang="0">
                    <a:pos x="1585" y="1894"/>
                  </a:cxn>
                  <a:cxn ang="0">
                    <a:pos x="1636" y="1865"/>
                  </a:cxn>
                  <a:cxn ang="0">
                    <a:pos x="1687" y="1829"/>
                  </a:cxn>
                  <a:cxn ang="0">
                    <a:pos x="1739" y="1783"/>
                  </a:cxn>
                  <a:cxn ang="0">
                    <a:pos x="1790" y="1730"/>
                  </a:cxn>
                  <a:cxn ang="0">
                    <a:pos x="1841" y="1668"/>
                  </a:cxn>
                  <a:cxn ang="0">
                    <a:pos x="1892" y="1604"/>
                  </a:cxn>
                  <a:cxn ang="0">
                    <a:pos x="1944" y="1535"/>
                  </a:cxn>
                  <a:cxn ang="0">
                    <a:pos x="1995" y="1465"/>
                  </a:cxn>
                  <a:cxn ang="0">
                    <a:pos x="2046" y="1384"/>
                  </a:cxn>
                  <a:cxn ang="0">
                    <a:pos x="2097" y="1312"/>
                  </a:cxn>
                  <a:cxn ang="0">
                    <a:pos x="2149" y="1233"/>
                  </a:cxn>
                  <a:cxn ang="0">
                    <a:pos x="2200" y="1155"/>
                  </a:cxn>
                  <a:cxn ang="0">
                    <a:pos x="2251" y="1075"/>
                  </a:cxn>
                  <a:cxn ang="0">
                    <a:pos x="2302" y="1003"/>
                  </a:cxn>
                  <a:cxn ang="0">
                    <a:pos x="2354" y="923"/>
                  </a:cxn>
                  <a:cxn ang="0">
                    <a:pos x="2405" y="852"/>
                  </a:cxn>
                  <a:cxn ang="0">
                    <a:pos x="2456" y="786"/>
                  </a:cxn>
                  <a:cxn ang="0">
                    <a:pos x="2507" y="714"/>
                  </a:cxn>
                  <a:cxn ang="0">
                    <a:pos x="2559" y="652"/>
                  </a:cxn>
                  <a:cxn ang="0">
                    <a:pos x="2610" y="593"/>
                  </a:cxn>
                  <a:cxn ang="0">
                    <a:pos x="2661" y="534"/>
                  </a:cxn>
                  <a:cxn ang="0">
                    <a:pos x="2712" y="479"/>
                  </a:cxn>
                  <a:cxn ang="0">
                    <a:pos x="2764" y="432"/>
                  </a:cxn>
                  <a:cxn ang="0">
                    <a:pos x="2815" y="382"/>
                  </a:cxn>
                  <a:cxn ang="0">
                    <a:pos x="2866" y="340"/>
                  </a:cxn>
                  <a:cxn ang="0">
                    <a:pos x="2917" y="300"/>
                  </a:cxn>
                  <a:cxn ang="0">
                    <a:pos x="2969" y="264"/>
                  </a:cxn>
                  <a:cxn ang="0">
                    <a:pos x="3020" y="232"/>
                  </a:cxn>
                </a:cxnLst>
                <a:rect l="0" t="0" r="r" b="b"/>
                <a:pathLst>
                  <a:path w="3044" h="1922">
                    <a:moveTo>
                      <a:pt x="0" y="2"/>
                    </a:moveTo>
                    <a:lnTo>
                      <a:pt x="4" y="2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3" y="6"/>
                    </a:lnTo>
                    <a:lnTo>
                      <a:pt x="67" y="6"/>
                    </a:lnTo>
                    <a:lnTo>
                      <a:pt x="71" y="6"/>
                    </a:lnTo>
                    <a:lnTo>
                      <a:pt x="75" y="7"/>
                    </a:lnTo>
                    <a:lnTo>
                      <a:pt x="79" y="6"/>
                    </a:lnTo>
                    <a:lnTo>
                      <a:pt x="83" y="6"/>
                    </a:lnTo>
                    <a:lnTo>
                      <a:pt x="87" y="8"/>
                    </a:lnTo>
                    <a:lnTo>
                      <a:pt x="91" y="9"/>
                    </a:lnTo>
                    <a:lnTo>
                      <a:pt x="95" y="11"/>
                    </a:lnTo>
                    <a:lnTo>
                      <a:pt x="99" y="11"/>
                    </a:lnTo>
                    <a:lnTo>
                      <a:pt x="102" y="13"/>
                    </a:lnTo>
                    <a:lnTo>
                      <a:pt x="106" y="11"/>
                    </a:lnTo>
                    <a:lnTo>
                      <a:pt x="110" y="13"/>
                    </a:lnTo>
                    <a:lnTo>
                      <a:pt x="114" y="14"/>
                    </a:lnTo>
                    <a:lnTo>
                      <a:pt x="118" y="15"/>
                    </a:lnTo>
                    <a:lnTo>
                      <a:pt x="122" y="16"/>
                    </a:lnTo>
                    <a:lnTo>
                      <a:pt x="126" y="17"/>
                    </a:lnTo>
                    <a:lnTo>
                      <a:pt x="130" y="18"/>
                    </a:lnTo>
                    <a:lnTo>
                      <a:pt x="134" y="20"/>
                    </a:lnTo>
                    <a:lnTo>
                      <a:pt x="138" y="23"/>
                    </a:lnTo>
                    <a:lnTo>
                      <a:pt x="142" y="22"/>
                    </a:lnTo>
                    <a:lnTo>
                      <a:pt x="146" y="25"/>
                    </a:lnTo>
                    <a:lnTo>
                      <a:pt x="150" y="25"/>
                    </a:lnTo>
                    <a:lnTo>
                      <a:pt x="154" y="25"/>
                    </a:lnTo>
                    <a:lnTo>
                      <a:pt x="158" y="29"/>
                    </a:lnTo>
                    <a:lnTo>
                      <a:pt x="162" y="30"/>
                    </a:lnTo>
                    <a:lnTo>
                      <a:pt x="166" y="30"/>
                    </a:lnTo>
                    <a:lnTo>
                      <a:pt x="169" y="30"/>
                    </a:lnTo>
                    <a:lnTo>
                      <a:pt x="173" y="33"/>
                    </a:lnTo>
                    <a:lnTo>
                      <a:pt x="177" y="35"/>
                    </a:lnTo>
                    <a:lnTo>
                      <a:pt x="181" y="35"/>
                    </a:lnTo>
                    <a:lnTo>
                      <a:pt x="185" y="37"/>
                    </a:lnTo>
                    <a:lnTo>
                      <a:pt x="189" y="40"/>
                    </a:lnTo>
                    <a:lnTo>
                      <a:pt x="193" y="41"/>
                    </a:lnTo>
                    <a:lnTo>
                      <a:pt x="197" y="41"/>
                    </a:lnTo>
                    <a:lnTo>
                      <a:pt x="201" y="47"/>
                    </a:lnTo>
                    <a:lnTo>
                      <a:pt x="205" y="47"/>
                    </a:lnTo>
                    <a:lnTo>
                      <a:pt x="209" y="50"/>
                    </a:lnTo>
                    <a:lnTo>
                      <a:pt x="213" y="52"/>
                    </a:lnTo>
                    <a:lnTo>
                      <a:pt x="217" y="52"/>
                    </a:lnTo>
                    <a:lnTo>
                      <a:pt x="221" y="56"/>
                    </a:lnTo>
                    <a:lnTo>
                      <a:pt x="225" y="61"/>
                    </a:lnTo>
                    <a:lnTo>
                      <a:pt x="229" y="60"/>
                    </a:lnTo>
                    <a:lnTo>
                      <a:pt x="233" y="66"/>
                    </a:lnTo>
                    <a:lnTo>
                      <a:pt x="236" y="62"/>
                    </a:lnTo>
                    <a:lnTo>
                      <a:pt x="240" y="66"/>
                    </a:lnTo>
                    <a:lnTo>
                      <a:pt x="244" y="70"/>
                    </a:lnTo>
                    <a:lnTo>
                      <a:pt x="248" y="74"/>
                    </a:lnTo>
                    <a:lnTo>
                      <a:pt x="252" y="77"/>
                    </a:lnTo>
                    <a:lnTo>
                      <a:pt x="256" y="77"/>
                    </a:lnTo>
                    <a:lnTo>
                      <a:pt x="260" y="78"/>
                    </a:lnTo>
                    <a:lnTo>
                      <a:pt x="264" y="81"/>
                    </a:lnTo>
                    <a:lnTo>
                      <a:pt x="268" y="87"/>
                    </a:lnTo>
                    <a:lnTo>
                      <a:pt x="272" y="90"/>
                    </a:lnTo>
                    <a:lnTo>
                      <a:pt x="276" y="91"/>
                    </a:lnTo>
                    <a:lnTo>
                      <a:pt x="280" y="96"/>
                    </a:lnTo>
                    <a:lnTo>
                      <a:pt x="284" y="98"/>
                    </a:lnTo>
                    <a:lnTo>
                      <a:pt x="288" y="100"/>
                    </a:lnTo>
                    <a:lnTo>
                      <a:pt x="292" y="104"/>
                    </a:lnTo>
                    <a:lnTo>
                      <a:pt x="296" y="109"/>
                    </a:lnTo>
                    <a:lnTo>
                      <a:pt x="300" y="112"/>
                    </a:lnTo>
                    <a:lnTo>
                      <a:pt x="304" y="114"/>
                    </a:lnTo>
                    <a:lnTo>
                      <a:pt x="307" y="115"/>
                    </a:lnTo>
                    <a:lnTo>
                      <a:pt x="311" y="121"/>
                    </a:lnTo>
                    <a:lnTo>
                      <a:pt x="315" y="125"/>
                    </a:lnTo>
                    <a:lnTo>
                      <a:pt x="319" y="130"/>
                    </a:lnTo>
                    <a:lnTo>
                      <a:pt x="323" y="134"/>
                    </a:lnTo>
                    <a:lnTo>
                      <a:pt x="327" y="137"/>
                    </a:lnTo>
                    <a:lnTo>
                      <a:pt x="331" y="139"/>
                    </a:lnTo>
                    <a:lnTo>
                      <a:pt x="335" y="143"/>
                    </a:lnTo>
                    <a:lnTo>
                      <a:pt x="339" y="148"/>
                    </a:lnTo>
                    <a:lnTo>
                      <a:pt x="343" y="153"/>
                    </a:lnTo>
                    <a:lnTo>
                      <a:pt x="347" y="154"/>
                    </a:lnTo>
                    <a:lnTo>
                      <a:pt x="351" y="160"/>
                    </a:lnTo>
                    <a:lnTo>
                      <a:pt x="355" y="162"/>
                    </a:lnTo>
                    <a:lnTo>
                      <a:pt x="359" y="168"/>
                    </a:lnTo>
                    <a:lnTo>
                      <a:pt x="363" y="174"/>
                    </a:lnTo>
                    <a:lnTo>
                      <a:pt x="367" y="176"/>
                    </a:lnTo>
                    <a:lnTo>
                      <a:pt x="371" y="180"/>
                    </a:lnTo>
                    <a:lnTo>
                      <a:pt x="374" y="185"/>
                    </a:lnTo>
                    <a:lnTo>
                      <a:pt x="378" y="193"/>
                    </a:lnTo>
                    <a:lnTo>
                      <a:pt x="382" y="194"/>
                    </a:lnTo>
                    <a:lnTo>
                      <a:pt x="386" y="200"/>
                    </a:lnTo>
                    <a:lnTo>
                      <a:pt x="390" y="205"/>
                    </a:lnTo>
                    <a:lnTo>
                      <a:pt x="394" y="210"/>
                    </a:lnTo>
                    <a:lnTo>
                      <a:pt x="398" y="213"/>
                    </a:lnTo>
                    <a:lnTo>
                      <a:pt x="402" y="218"/>
                    </a:lnTo>
                    <a:lnTo>
                      <a:pt x="406" y="226"/>
                    </a:lnTo>
                    <a:lnTo>
                      <a:pt x="410" y="231"/>
                    </a:lnTo>
                    <a:lnTo>
                      <a:pt x="414" y="236"/>
                    </a:lnTo>
                    <a:lnTo>
                      <a:pt x="418" y="241"/>
                    </a:lnTo>
                    <a:lnTo>
                      <a:pt x="422" y="246"/>
                    </a:lnTo>
                    <a:lnTo>
                      <a:pt x="426" y="252"/>
                    </a:lnTo>
                    <a:lnTo>
                      <a:pt x="430" y="258"/>
                    </a:lnTo>
                    <a:lnTo>
                      <a:pt x="434" y="264"/>
                    </a:lnTo>
                    <a:lnTo>
                      <a:pt x="438" y="269"/>
                    </a:lnTo>
                    <a:lnTo>
                      <a:pt x="441" y="271"/>
                    </a:lnTo>
                    <a:lnTo>
                      <a:pt x="445" y="280"/>
                    </a:lnTo>
                    <a:lnTo>
                      <a:pt x="449" y="287"/>
                    </a:lnTo>
                    <a:lnTo>
                      <a:pt x="453" y="290"/>
                    </a:lnTo>
                    <a:lnTo>
                      <a:pt x="457" y="300"/>
                    </a:lnTo>
                    <a:lnTo>
                      <a:pt x="461" y="303"/>
                    </a:lnTo>
                    <a:lnTo>
                      <a:pt x="465" y="309"/>
                    </a:lnTo>
                    <a:lnTo>
                      <a:pt x="469" y="316"/>
                    </a:lnTo>
                    <a:lnTo>
                      <a:pt x="473" y="321"/>
                    </a:lnTo>
                    <a:lnTo>
                      <a:pt x="477" y="330"/>
                    </a:lnTo>
                    <a:lnTo>
                      <a:pt x="481" y="335"/>
                    </a:lnTo>
                    <a:lnTo>
                      <a:pt x="485" y="341"/>
                    </a:lnTo>
                    <a:lnTo>
                      <a:pt x="489" y="350"/>
                    </a:lnTo>
                    <a:lnTo>
                      <a:pt x="493" y="355"/>
                    </a:lnTo>
                    <a:lnTo>
                      <a:pt x="497" y="359"/>
                    </a:lnTo>
                    <a:lnTo>
                      <a:pt x="501" y="367"/>
                    </a:lnTo>
                    <a:lnTo>
                      <a:pt x="505" y="377"/>
                    </a:lnTo>
                    <a:lnTo>
                      <a:pt x="509" y="380"/>
                    </a:lnTo>
                    <a:lnTo>
                      <a:pt x="512" y="387"/>
                    </a:lnTo>
                    <a:lnTo>
                      <a:pt x="516" y="395"/>
                    </a:lnTo>
                    <a:lnTo>
                      <a:pt x="520" y="403"/>
                    </a:lnTo>
                    <a:lnTo>
                      <a:pt x="524" y="410"/>
                    </a:lnTo>
                    <a:lnTo>
                      <a:pt x="528" y="415"/>
                    </a:lnTo>
                    <a:lnTo>
                      <a:pt x="532" y="422"/>
                    </a:lnTo>
                    <a:lnTo>
                      <a:pt x="536" y="429"/>
                    </a:lnTo>
                    <a:lnTo>
                      <a:pt x="540" y="438"/>
                    </a:lnTo>
                    <a:lnTo>
                      <a:pt x="544" y="443"/>
                    </a:lnTo>
                    <a:lnTo>
                      <a:pt x="548" y="451"/>
                    </a:lnTo>
                    <a:lnTo>
                      <a:pt x="552" y="459"/>
                    </a:lnTo>
                    <a:lnTo>
                      <a:pt x="556" y="465"/>
                    </a:lnTo>
                    <a:lnTo>
                      <a:pt x="560" y="475"/>
                    </a:lnTo>
                    <a:lnTo>
                      <a:pt x="564" y="482"/>
                    </a:lnTo>
                    <a:lnTo>
                      <a:pt x="568" y="487"/>
                    </a:lnTo>
                    <a:lnTo>
                      <a:pt x="572" y="497"/>
                    </a:lnTo>
                    <a:lnTo>
                      <a:pt x="576" y="503"/>
                    </a:lnTo>
                    <a:lnTo>
                      <a:pt x="579" y="511"/>
                    </a:lnTo>
                    <a:lnTo>
                      <a:pt x="583" y="520"/>
                    </a:lnTo>
                    <a:lnTo>
                      <a:pt x="587" y="528"/>
                    </a:lnTo>
                    <a:lnTo>
                      <a:pt x="591" y="538"/>
                    </a:lnTo>
                    <a:lnTo>
                      <a:pt x="595" y="543"/>
                    </a:lnTo>
                    <a:lnTo>
                      <a:pt x="599" y="552"/>
                    </a:lnTo>
                    <a:lnTo>
                      <a:pt x="603" y="561"/>
                    </a:lnTo>
                    <a:lnTo>
                      <a:pt x="607" y="568"/>
                    </a:lnTo>
                    <a:lnTo>
                      <a:pt x="611" y="575"/>
                    </a:lnTo>
                    <a:lnTo>
                      <a:pt x="615" y="584"/>
                    </a:lnTo>
                    <a:lnTo>
                      <a:pt x="619" y="592"/>
                    </a:lnTo>
                    <a:lnTo>
                      <a:pt x="623" y="600"/>
                    </a:lnTo>
                    <a:lnTo>
                      <a:pt x="627" y="609"/>
                    </a:lnTo>
                    <a:lnTo>
                      <a:pt x="631" y="615"/>
                    </a:lnTo>
                    <a:lnTo>
                      <a:pt x="635" y="625"/>
                    </a:lnTo>
                    <a:lnTo>
                      <a:pt x="639" y="633"/>
                    </a:lnTo>
                    <a:lnTo>
                      <a:pt x="643" y="639"/>
                    </a:lnTo>
                    <a:lnTo>
                      <a:pt x="647" y="650"/>
                    </a:lnTo>
                    <a:lnTo>
                      <a:pt x="650" y="658"/>
                    </a:lnTo>
                    <a:lnTo>
                      <a:pt x="654" y="667"/>
                    </a:lnTo>
                    <a:lnTo>
                      <a:pt x="658" y="675"/>
                    </a:lnTo>
                    <a:lnTo>
                      <a:pt x="662" y="682"/>
                    </a:lnTo>
                    <a:lnTo>
                      <a:pt x="666" y="694"/>
                    </a:lnTo>
                    <a:lnTo>
                      <a:pt x="670" y="700"/>
                    </a:lnTo>
                    <a:lnTo>
                      <a:pt x="674" y="709"/>
                    </a:lnTo>
                    <a:lnTo>
                      <a:pt x="678" y="717"/>
                    </a:lnTo>
                    <a:lnTo>
                      <a:pt x="682" y="726"/>
                    </a:lnTo>
                    <a:lnTo>
                      <a:pt x="686" y="735"/>
                    </a:lnTo>
                    <a:lnTo>
                      <a:pt x="690" y="742"/>
                    </a:lnTo>
                    <a:lnTo>
                      <a:pt x="694" y="751"/>
                    </a:lnTo>
                    <a:lnTo>
                      <a:pt x="698" y="759"/>
                    </a:lnTo>
                    <a:lnTo>
                      <a:pt x="702" y="768"/>
                    </a:lnTo>
                    <a:lnTo>
                      <a:pt x="706" y="777"/>
                    </a:lnTo>
                    <a:lnTo>
                      <a:pt x="710" y="788"/>
                    </a:lnTo>
                    <a:lnTo>
                      <a:pt x="714" y="796"/>
                    </a:lnTo>
                    <a:lnTo>
                      <a:pt x="717" y="805"/>
                    </a:lnTo>
                    <a:lnTo>
                      <a:pt x="721" y="813"/>
                    </a:lnTo>
                    <a:lnTo>
                      <a:pt x="725" y="821"/>
                    </a:lnTo>
                    <a:lnTo>
                      <a:pt x="729" y="830"/>
                    </a:lnTo>
                    <a:lnTo>
                      <a:pt x="733" y="841"/>
                    </a:lnTo>
                    <a:lnTo>
                      <a:pt x="737" y="849"/>
                    </a:lnTo>
                    <a:lnTo>
                      <a:pt x="741" y="858"/>
                    </a:lnTo>
                    <a:lnTo>
                      <a:pt x="745" y="867"/>
                    </a:lnTo>
                    <a:lnTo>
                      <a:pt x="749" y="878"/>
                    </a:lnTo>
                    <a:lnTo>
                      <a:pt x="753" y="886"/>
                    </a:lnTo>
                    <a:lnTo>
                      <a:pt x="757" y="893"/>
                    </a:lnTo>
                    <a:lnTo>
                      <a:pt x="761" y="904"/>
                    </a:lnTo>
                    <a:lnTo>
                      <a:pt x="765" y="912"/>
                    </a:lnTo>
                    <a:lnTo>
                      <a:pt x="769" y="921"/>
                    </a:lnTo>
                    <a:lnTo>
                      <a:pt x="773" y="930"/>
                    </a:lnTo>
                    <a:lnTo>
                      <a:pt x="777" y="939"/>
                    </a:lnTo>
                    <a:lnTo>
                      <a:pt x="781" y="950"/>
                    </a:lnTo>
                    <a:lnTo>
                      <a:pt x="784" y="956"/>
                    </a:lnTo>
                    <a:lnTo>
                      <a:pt x="788" y="965"/>
                    </a:lnTo>
                    <a:lnTo>
                      <a:pt x="792" y="974"/>
                    </a:lnTo>
                    <a:lnTo>
                      <a:pt x="796" y="984"/>
                    </a:lnTo>
                    <a:lnTo>
                      <a:pt x="800" y="994"/>
                    </a:lnTo>
                    <a:lnTo>
                      <a:pt x="804" y="1001"/>
                    </a:lnTo>
                    <a:lnTo>
                      <a:pt x="808" y="1010"/>
                    </a:lnTo>
                    <a:lnTo>
                      <a:pt x="812" y="1022"/>
                    </a:lnTo>
                    <a:lnTo>
                      <a:pt x="816" y="1029"/>
                    </a:lnTo>
                    <a:lnTo>
                      <a:pt x="820" y="1036"/>
                    </a:lnTo>
                    <a:lnTo>
                      <a:pt x="824" y="1047"/>
                    </a:lnTo>
                    <a:lnTo>
                      <a:pt x="828" y="1056"/>
                    </a:lnTo>
                    <a:lnTo>
                      <a:pt x="832" y="1063"/>
                    </a:lnTo>
                    <a:lnTo>
                      <a:pt x="836" y="1075"/>
                    </a:lnTo>
                    <a:lnTo>
                      <a:pt x="840" y="1083"/>
                    </a:lnTo>
                    <a:lnTo>
                      <a:pt x="844" y="1090"/>
                    </a:lnTo>
                    <a:lnTo>
                      <a:pt x="848" y="1101"/>
                    </a:lnTo>
                    <a:lnTo>
                      <a:pt x="852" y="1107"/>
                    </a:lnTo>
                    <a:lnTo>
                      <a:pt x="855" y="1117"/>
                    </a:lnTo>
                    <a:lnTo>
                      <a:pt x="859" y="1125"/>
                    </a:lnTo>
                    <a:lnTo>
                      <a:pt x="863" y="1134"/>
                    </a:lnTo>
                    <a:lnTo>
                      <a:pt x="867" y="1144"/>
                    </a:lnTo>
                    <a:lnTo>
                      <a:pt x="871" y="1153"/>
                    </a:lnTo>
                    <a:lnTo>
                      <a:pt x="875" y="1160"/>
                    </a:lnTo>
                    <a:lnTo>
                      <a:pt x="879" y="1170"/>
                    </a:lnTo>
                    <a:lnTo>
                      <a:pt x="883" y="1180"/>
                    </a:lnTo>
                    <a:lnTo>
                      <a:pt x="887" y="1188"/>
                    </a:lnTo>
                    <a:lnTo>
                      <a:pt x="891" y="1197"/>
                    </a:lnTo>
                    <a:lnTo>
                      <a:pt x="895" y="1204"/>
                    </a:lnTo>
                    <a:lnTo>
                      <a:pt x="899" y="1213"/>
                    </a:lnTo>
                    <a:lnTo>
                      <a:pt x="903" y="1222"/>
                    </a:lnTo>
                    <a:lnTo>
                      <a:pt x="907" y="1230"/>
                    </a:lnTo>
                    <a:lnTo>
                      <a:pt x="911" y="1240"/>
                    </a:lnTo>
                    <a:lnTo>
                      <a:pt x="915" y="1247"/>
                    </a:lnTo>
                    <a:lnTo>
                      <a:pt x="919" y="1258"/>
                    </a:lnTo>
                    <a:lnTo>
                      <a:pt x="922" y="1263"/>
                    </a:lnTo>
                    <a:lnTo>
                      <a:pt x="926" y="1273"/>
                    </a:lnTo>
                    <a:lnTo>
                      <a:pt x="930" y="1285"/>
                    </a:lnTo>
                    <a:lnTo>
                      <a:pt x="934" y="1289"/>
                    </a:lnTo>
                    <a:lnTo>
                      <a:pt x="938" y="1297"/>
                    </a:lnTo>
                    <a:lnTo>
                      <a:pt x="942" y="1306"/>
                    </a:lnTo>
                    <a:lnTo>
                      <a:pt x="946" y="1313"/>
                    </a:lnTo>
                    <a:lnTo>
                      <a:pt x="950" y="1325"/>
                    </a:lnTo>
                    <a:lnTo>
                      <a:pt x="954" y="1329"/>
                    </a:lnTo>
                    <a:lnTo>
                      <a:pt x="958" y="1338"/>
                    </a:lnTo>
                    <a:lnTo>
                      <a:pt x="962" y="1350"/>
                    </a:lnTo>
                    <a:lnTo>
                      <a:pt x="966" y="1357"/>
                    </a:lnTo>
                    <a:lnTo>
                      <a:pt x="970" y="1364"/>
                    </a:lnTo>
                    <a:lnTo>
                      <a:pt x="974" y="1371"/>
                    </a:lnTo>
                    <a:lnTo>
                      <a:pt x="978" y="1381"/>
                    </a:lnTo>
                    <a:lnTo>
                      <a:pt x="982" y="1387"/>
                    </a:lnTo>
                    <a:lnTo>
                      <a:pt x="986" y="1395"/>
                    </a:lnTo>
                    <a:lnTo>
                      <a:pt x="989" y="1406"/>
                    </a:lnTo>
                    <a:lnTo>
                      <a:pt x="993" y="1411"/>
                    </a:lnTo>
                    <a:lnTo>
                      <a:pt x="997" y="1419"/>
                    </a:lnTo>
                    <a:lnTo>
                      <a:pt x="1001" y="1428"/>
                    </a:lnTo>
                    <a:lnTo>
                      <a:pt x="1005" y="1436"/>
                    </a:lnTo>
                    <a:lnTo>
                      <a:pt x="1009" y="1443"/>
                    </a:lnTo>
                    <a:lnTo>
                      <a:pt x="1013" y="1451"/>
                    </a:lnTo>
                    <a:lnTo>
                      <a:pt x="1017" y="1459"/>
                    </a:lnTo>
                    <a:lnTo>
                      <a:pt x="1021" y="1466"/>
                    </a:lnTo>
                    <a:lnTo>
                      <a:pt x="1025" y="1474"/>
                    </a:lnTo>
                    <a:lnTo>
                      <a:pt x="1029" y="1480"/>
                    </a:lnTo>
                    <a:lnTo>
                      <a:pt x="1033" y="1489"/>
                    </a:lnTo>
                    <a:lnTo>
                      <a:pt x="1037" y="1497"/>
                    </a:lnTo>
                    <a:lnTo>
                      <a:pt x="1041" y="1503"/>
                    </a:lnTo>
                    <a:lnTo>
                      <a:pt x="1045" y="1510"/>
                    </a:lnTo>
                    <a:lnTo>
                      <a:pt x="1049" y="1516"/>
                    </a:lnTo>
                    <a:lnTo>
                      <a:pt x="1053" y="1524"/>
                    </a:lnTo>
                    <a:lnTo>
                      <a:pt x="1057" y="1533"/>
                    </a:lnTo>
                    <a:lnTo>
                      <a:pt x="1060" y="1540"/>
                    </a:lnTo>
                    <a:lnTo>
                      <a:pt x="1064" y="1544"/>
                    </a:lnTo>
                    <a:lnTo>
                      <a:pt x="1068" y="1552"/>
                    </a:lnTo>
                    <a:lnTo>
                      <a:pt x="1072" y="1561"/>
                    </a:lnTo>
                    <a:lnTo>
                      <a:pt x="1076" y="1566"/>
                    </a:lnTo>
                    <a:lnTo>
                      <a:pt x="1080" y="1575"/>
                    </a:lnTo>
                    <a:lnTo>
                      <a:pt x="1084" y="1579"/>
                    </a:lnTo>
                    <a:lnTo>
                      <a:pt x="1088" y="1586"/>
                    </a:lnTo>
                    <a:lnTo>
                      <a:pt x="1092" y="1595"/>
                    </a:lnTo>
                    <a:lnTo>
                      <a:pt x="1096" y="1601"/>
                    </a:lnTo>
                    <a:lnTo>
                      <a:pt x="1100" y="1607"/>
                    </a:lnTo>
                    <a:lnTo>
                      <a:pt x="1104" y="1612"/>
                    </a:lnTo>
                    <a:lnTo>
                      <a:pt x="1108" y="1619"/>
                    </a:lnTo>
                    <a:lnTo>
                      <a:pt x="1112" y="1628"/>
                    </a:lnTo>
                    <a:lnTo>
                      <a:pt x="1116" y="1633"/>
                    </a:lnTo>
                    <a:lnTo>
                      <a:pt x="1120" y="1639"/>
                    </a:lnTo>
                    <a:lnTo>
                      <a:pt x="1124" y="1645"/>
                    </a:lnTo>
                    <a:lnTo>
                      <a:pt x="1127" y="1651"/>
                    </a:lnTo>
                    <a:lnTo>
                      <a:pt x="1131" y="1657"/>
                    </a:lnTo>
                    <a:lnTo>
                      <a:pt x="1135" y="1661"/>
                    </a:lnTo>
                    <a:lnTo>
                      <a:pt x="1139" y="1669"/>
                    </a:lnTo>
                    <a:lnTo>
                      <a:pt x="1143" y="1674"/>
                    </a:lnTo>
                    <a:lnTo>
                      <a:pt x="1147" y="1680"/>
                    </a:lnTo>
                    <a:lnTo>
                      <a:pt x="1151" y="1685"/>
                    </a:lnTo>
                    <a:lnTo>
                      <a:pt x="1155" y="1693"/>
                    </a:lnTo>
                    <a:lnTo>
                      <a:pt x="1159" y="1695"/>
                    </a:lnTo>
                    <a:lnTo>
                      <a:pt x="1163" y="1703"/>
                    </a:lnTo>
                    <a:lnTo>
                      <a:pt x="1167" y="1708"/>
                    </a:lnTo>
                    <a:lnTo>
                      <a:pt x="1171" y="1714"/>
                    </a:lnTo>
                    <a:lnTo>
                      <a:pt x="1175" y="1717"/>
                    </a:lnTo>
                    <a:lnTo>
                      <a:pt x="1179" y="1725"/>
                    </a:lnTo>
                    <a:lnTo>
                      <a:pt x="1183" y="1727"/>
                    </a:lnTo>
                    <a:lnTo>
                      <a:pt x="1187" y="1735"/>
                    </a:lnTo>
                    <a:lnTo>
                      <a:pt x="1191" y="1739"/>
                    </a:lnTo>
                    <a:lnTo>
                      <a:pt x="1195" y="1743"/>
                    </a:lnTo>
                    <a:lnTo>
                      <a:pt x="1198" y="1749"/>
                    </a:lnTo>
                    <a:lnTo>
                      <a:pt x="1202" y="1752"/>
                    </a:lnTo>
                    <a:lnTo>
                      <a:pt x="1206" y="1760"/>
                    </a:lnTo>
                    <a:lnTo>
                      <a:pt x="1210" y="1764"/>
                    </a:lnTo>
                    <a:lnTo>
                      <a:pt x="1214" y="1768"/>
                    </a:lnTo>
                    <a:lnTo>
                      <a:pt x="1218" y="1772"/>
                    </a:lnTo>
                    <a:lnTo>
                      <a:pt x="1222" y="1778"/>
                    </a:lnTo>
                    <a:lnTo>
                      <a:pt x="1226" y="1783"/>
                    </a:lnTo>
                    <a:lnTo>
                      <a:pt x="1230" y="1787"/>
                    </a:lnTo>
                    <a:lnTo>
                      <a:pt x="1234" y="1790"/>
                    </a:lnTo>
                    <a:lnTo>
                      <a:pt x="1238" y="1795"/>
                    </a:lnTo>
                    <a:lnTo>
                      <a:pt x="1242" y="1800"/>
                    </a:lnTo>
                    <a:lnTo>
                      <a:pt x="1246" y="1804"/>
                    </a:lnTo>
                    <a:lnTo>
                      <a:pt x="1250" y="1809"/>
                    </a:lnTo>
                    <a:lnTo>
                      <a:pt x="1254" y="1813"/>
                    </a:lnTo>
                    <a:lnTo>
                      <a:pt x="1258" y="1814"/>
                    </a:lnTo>
                    <a:lnTo>
                      <a:pt x="1262" y="1819"/>
                    </a:lnTo>
                    <a:lnTo>
                      <a:pt x="1265" y="1822"/>
                    </a:lnTo>
                    <a:lnTo>
                      <a:pt x="1269" y="1825"/>
                    </a:lnTo>
                    <a:lnTo>
                      <a:pt x="1273" y="1832"/>
                    </a:lnTo>
                    <a:lnTo>
                      <a:pt x="1277" y="1833"/>
                    </a:lnTo>
                    <a:lnTo>
                      <a:pt x="1281" y="1838"/>
                    </a:lnTo>
                    <a:lnTo>
                      <a:pt x="1285" y="1841"/>
                    </a:lnTo>
                    <a:lnTo>
                      <a:pt x="1289" y="1844"/>
                    </a:lnTo>
                    <a:lnTo>
                      <a:pt x="1293" y="1847"/>
                    </a:lnTo>
                    <a:lnTo>
                      <a:pt x="1297" y="1850"/>
                    </a:lnTo>
                    <a:lnTo>
                      <a:pt x="1301" y="1852"/>
                    </a:lnTo>
                    <a:lnTo>
                      <a:pt x="1305" y="1855"/>
                    </a:lnTo>
                    <a:lnTo>
                      <a:pt x="1309" y="1859"/>
                    </a:lnTo>
                    <a:lnTo>
                      <a:pt x="1313" y="1862"/>
                    </a:lnTo>
                    <a:lnTo>
                      <a:pt x="1317" y="1864"/>
                    </a:lnTo>
                    <a:lnTo>
                      <a:pt x="1321" y="1867"/>
                    </a:lnTo>
                    <a:lnTo>
                      <a:pt x="1325" y="1871"/>
                    </a:lnTo>
                    <a:lnTo>
                      <a:pt x="1329" y="1873"/>
                    </a:lnTo>
                    <a:lnTo>
                      <a:pt x="1332" y="1878"/>
                    </a:lnTo>
                    <a:lnTo>
                      <a:pt x="1336" y="1878"/>
                    </a:lnTo>
                    <a:lnTo>
                      <a:pt x="1340" y="1882"/>
                    </a:lnTo>
                    <a:lnTo>
                      <a:pt x="1344" y="1882"/>
                    </a:lnTo>
                    <a:lnTo>
                      <a:pt x="1348" y="1886"/>
                    </a:lnTo>
                    <a:lnTo>
                      <a:pt x="1352" y="1887"/>
                    </a:lnTo>
                    <a:lnTo>
                      <a:pt x="1356" y="1888"/>
                    </a:lnTo>
                    <a:lnTo>
                      <a:pt x="1360" y="1889"/>
                    </a:lnTo>
                    <a:lnTo>
                      <a:pt x="1364" y="1892"/>
                    </a:lnTo>
                    <a:lnTo>
                      <a:pt x="1368" y="1896"/>
                    </a:lnTo>
                    <a:lnTo>
                      <a:pt x="1372" y="1897"/>
                    </a:lnTo>
                    <a:lnTo>
                      <a:pt x="1376" y="1896"/>
                    </a:lnTo>
                    <a:lnTo>
                      <a:pt x="1380" y="1901"/>
                    </a:lnTo>
                    <a:lnTo>
                      <a:pt x="1384" y="1901"/>
                    </a:lnTo>
                    <a:lnTo>
                      <a:pt x="1388" y="1900"/>
                    </a:lnTo>
                    <a:lnTo>
                      <a:pt x="1392" y="1905"/>
                    </a:lnTo>
                    <a:lnTo>
                      <a:pt x="1396" y="1908"/>
                    </a:lnTo>
                    <a:lnTo>
                      <a:pt x="1400" y="1909"/>
                    </a:lnTo>
                    <a:lnTo>
                      <a:pt x="1403" y="1909"/>
                    </a:lnTo>
                    <a:lnTo>
                      <a:pt x="1407" y="1909"/>
                    </a:lnTo>
                    <a:lnTo>
                      <a:pt x="1411" y="1910"/>
                    </a:lnTo>
                    <a:lnTo>
                      <a:pt x="1415" y="1912"/>
                    </a:lnTo>
                    <a:lnTo>
                      <a:pt x="1419" y="1914"/>
                    </a:lnTo>
                    <a:lnTo>
                      <a:pt x="1423" y="1915"/>
                    </a:lnTo>
                    <a:lnTo>
                      <a:pt x="1427" y="1912"/>
                    </a:lnTo>
                    <a:lnTo>
                      <a:pt x="1431" y="1916"/>
                    </a:lnTo>
                    <a:lnTo>
                      <a:pt x="1435" y="1917"/>
                    </a:lnTo>
                    <a:lnTo>
                      <a:pt x="1439" y="1915"/>
                    </a:lnTo>
                    <a:lnTo>
                      <a:pt x="1443" y="1916"/>
                    </a:lnTo>
                    <a:lnTo>
                      <a:pt x="1447" y="1919"/>
                    </a:lnTo>
                    <a:lnTo>
                      <a:pt x="1451" y="1919"/>
                    </a:lnTo>
                    <a:lnTo>
                      <a:pt x="1455" y="1917"/>
                    </a:lnTo>
                    <a:lnTo>
                      <a:pt x="1459" y="1919"/>
                    </a:lnTo>
                    <a:lnTo>
                      <a:pt x="1463" y="1917"/>
                    </a:lnTo>
                    <a:lnTo>
                      <a:pt x="1467" y="1919"/>
                    </a:lnTo>
                    <a:lnTo>
                      <a:pt x="1470" y="1922"/>
                    </a:lnTo>
                    <a:lnTo>
                      <a:pt x="1474" y="1919"/>
                    </a:lnTo>
                    <a:lnTo>
                      <a:pt x="1478" y="1919"/>
                    </a:lnTo>
                    <a:lnTo>
                      <a:pt x="1482" y="1919"/>
                    </a:lnTo>
                    <a:lnTo>
                      <a:pt x="1486" y="1919"/>
                    </a:lnTo>
                    <a:lnTo>
                      <a:pt x="1490" y="1918"/>
                    </a:lnTo>
                    <a:lnTo>
                      <a:pt x="1494" y="1917"/>
                    </a:lnTo>
                    <a:lnTo>
                      <a:pt x="1498" y="1916"/>
                    </a:lnTo>
                    <a:lnTo>
                      <a:pt x="1502" y="1918"/>
                    </a:lnTo>
                    <a:lnTo>
                      <a:pt x="1506" y="1916"/>
                    </a:lnTo>
                    <a:lnTo>
                      <a:pt x="1510" y="1918"/>
                    </a:lnTo>
                    <a:lnTo>
                      <a:pt x="1514" y="1915"/>
                    </a:lnTo>
                    <a:lnTo>
                      <a:pt x="1518" y="1918"/>
                    </a:lnTo>
                    <a:lnTo>
                      <a:pt x="1522" y="1913"/>
                    </a:lnTo>
                    <a:lnTo>
                      <a:pt x="1526" y="1913"/>
                    </a:lnTo>
                    <a:lnTo>
                      <a:pt x="1530" y="1913"/>
                    </a:lnTo>
                    <a:lnTo>
                      <a:pt x="1534" y="1910"/>
                    </a:lnTo>
                    <a:lnTo>
                      <a:pt x="1537" y="1910"/>
                    </a:lnTo>
                    <a:lnTo>
                      <a:pt x="1541" y="1910"/>
                    </a:lnTo>
                    <a:lnTo>
                      <a:pt x="1545" y="1910"/>
                    </a:lnTo>
                    <a:lnTo>
                      <a:pt x="1549" y="1906"/>
                    </a:lnTo>
                    <a:lnTo>
                      <a:pt x="1553" y="1904"/>
                    </a:lnTo>
                    <a:lnTo>
                      <a:pt x="1557" y="1905"/>
                    </a:lnTo>
                    <a:lnTo>
                      <a:pt x="1561" y="1902"/>
                    </a:lnTo>
                    <a:lnTo>
                      <a:pt x="1565" y="1905"/>
                    </a:lnTo>
                    <a:lnTo>
                      <a:pt x="1569" y="1899"/>
                    </a:lnTo>
                    <a:lnTo>
                      <a:pt x="1573" y="1897"/>
                    </a:lnTo>
                    <a:lnTo>
                      <a:pt x="1577" y="1898"/>
                    </a:lnTo>
                    <a:lnTo>
                      <a:pt x="1581" y="1895"/>
                    </a:lnTo>
                    <a:lnTo>
                      <a:pt x="1585" y="1894"/>
                    </a:lnTo>
                    <a:lnTo>
                      <a:pt x="1589" y="1892"/>
                    </a:lnTo>
                    <a:lnTo>
                      <a:pt x="1593" y="1888"/>
                    </a:lnTo>
                    <a:lnTo>
                      <a:pt x="1597" y="1890"/>
                    </a:lnTo>
                    <a:lnTo>
                      <a:pt x="1601" y="1887"/>
                    </a:lnTo>
                    <a:lnTo>
                      <a:pt x="1605" y="1883"/>
                    </a:lnTo>
                    <a:lnTo>
                      <a:pt x="1608" y="1885"/>
                    </a:lnTo>
                    <a:lnTo>
                      <a:pt x="1612" y="1879"/>
                    </a:lnTo>
                    <a:lnTo>
                      <a:pt x="1616" y="1877"/>
                    </a:lnTo>
                    <a:lnTo>
                      <a:pt x="1620" y="1878"/>
                    </a:lnTo>
                    <a:lnTo>
                      <a:pt x="1624" y="1874"/>
                    </a:lnTo>
                    <a:lnTo>
                      <a:pt x="1628" y="1872"/>
                    </a:lnTo>
                    <a:lnTo>
                      <a:pt x="1632" y="1871"/>
                    </a:lnTo>
                    <a:lnTo>
                      <a:pt x="1636" y="1865"/>
                    </a:lnTo>
                    <a:lnTo>
                      <a:pt x="1640" y="1864"/>
                    </a:lnTo>
                    <a:lnTo>
                      <a:pt x="1644" y="1863"/>
                    </a:lnTo>
                    <a:lnTo>
                      <a:pt x="1648" y="1859"/>
                    </a:lnTo>
                    <a:lnTo>
                      <a:pt x="1652" y="1857"/>
                    </a:lnTo>
                    <a:lnTo>
                      <a:pt x="1656" y="1852"/>
                    </a:lnTo>
                    <a:lnTo>
                      <a:pt x="1660" y="1850"/>
                    </a:lnTo>
                    <a:lnTo>
                      <a:pt x="1664" y="1847"/>
                    </a:lnTo>
                    <a:lnTo>
                      <a:pt x="1668" y="1843"/>
                    </a:lnTo>
                    <a:lnTo>
                      <a:pt x="1672" y="1841"/>
                    </a:lnTo>
                    <a:lnTo>
                      <a:pt x="1675" y="1837"/>
                    </a:lnTo>
                    <a:lnTo>
                      <a:pt x="1679" y="1834"/>
                    </a:lnTo>
                    <a:lnTo>
                      <a:pt x="1683" y="1832"/>
                    </a:lnTo>
                    <a:lnTo>
                      <a:pt x="1687" y="1829"/>
                    </a:lnTo>
                    <a:lnTo>
                      <a:pt x="1691" y="1825"/>
                    </a:lnTo>
                    <a:lnTo>
                      <a:pt x="1695" y="1821"/>
                    </a:lnTo>
                    <a:lnTo>
                      <a:pt x="1699" y="1818"/>
                    </a:lnTo>
                    <a:lnTo>
                      <a:pt x="1703" y="1817"/>
                    </a:lnTo>
                    <a:lnTo>
                      <a:pt x="1707" y="1812"/>
                    </a:lnTo>
                    <a:lnTo>
                      <a:pt x="1711" y="1810"/>
                    </a:lnTo>
                    <a:lnTo>
                      <a:pt x="1715" y="1805"/>
                    </a:lnTo>
                    <a:lnTo>
                      <a:pt x="1719" y="1803"/>
                    </a:lnTo>
                    <a:lnTo>
                      <a:pt x="1723" y="1798"/>
                    </a:lnTo>
                    <a:lnTo>
                      <a:pt x="1727" y="1795"/>
                    </a:lnTo>
                    <a:lnTo>
                      <a:pt x="1731" y="1790"/>
                    </a:lnTo>
                    <a:lnTo>
                      <a:pt x="1735" y="1789"/>
                    </a:lnTo>
                    <a:lnTo>
                      <a:pt x="1739" y="1783"/>
                    </a:lnTo>
                    <a:lnTo>
                      <a:pt x="1742" y="1779"/>
                    </a:lnTo>
                    <a:lnTo>
                      <a:pt x="1746" y="1777"/>
                    </a:lnTo>
                    <a:lnTo>
                      <a:pt x="1750" y="1771"/>
                    </a:lnTo>
                    <a:lnTo>
                      <a:pt x="1754" y="1767"/>
                    </a:lnTo>
                    <a:lnTo>
                      <a:pt x="1758" y="1762"/>
                    </a:lnTo>
                    <a:lnTo>
                      <a:pt x="1762" y="1760"/>
                    </a:lnTo>
                    <a:lnTo>
                      <a:pt x="1766" y="1755"/>
                    </a:lnTo>
                    <a:lnTo>
                      <a:pt x="1770" y="1753"/>
                    </a:lnTo>
                    <a:lnTo>
                      <a:pt x="1774" y="1748"/>
                    </a:lnTo>
                    <a:lnTo>
                      <a:pt x="1778" y="1744"/>
                    </a:lnTo>
                    <a:lnTo>
                      <a:pt x="1782" y="1737"/>
                    </a:lnTo>
                    <a:lnTo>
                      <a:pt x="1786" y="1736"/>
                    </a:lnTo>
                    <a:lnTo>
                      <a:pt x="1790" y="1730"/>
                    </a:lnTo>
                    <a:lnTo>
                      <a:pt x="1794" y="1728"/>
                    </a:lnTo>
                    <a:lnTo>
                      <a:pt x="1798" y="1723"/>
                    </a:lnTo>
                    <a:lnTo>
                      <a:pt x="1802" y="1716"/>
                    </a:lnTo>
                    <a:lnTo>
                      <a:pt x="1806" y="1712"/>
                    </a:lnTo>
                    <a:lnTo>
                      <a:pt x="1810" y="1707"/>
                    </a:lnTo>
                    <a:lnTo>
                      <a:pt x="1813" y="1703"/>
                    </a:lnTo>
                    <a:lnTo>
                      <a:pt x="1817" y="1698"/>
                    </a:lnTo>
                    <a:lnTo>
                      <a:pt x="1821" y="1692"/>
                    </a:lnTo>
                    <a:lnTo>
                      <a:pt x="1825" y="1690"/>
                    </a:lnTo>
                    <a:lnTo>
                      <a:pt x="1829" y="1685"/>
                    </a:lnTo>
                    <a:lnTo>
                      <a:pt x="1833" y="1680"/>
                    </a:lnTo>
                    <a:lnTo>
                      <a:pt x="1837" y="1676"/>
                    </a:lnTo>
                    <a:lnTo>
                      <a:pt x="1841" y="1668"/>
                    </a:lnTo>
                    <a:lnTo>
                      <a:pt x="1845" y="1666"/>
                    </a:lnTo>
                    <a:lnTo>
                      <a:pt x="1849" y="1660"/>
                    </a:lnTo>
                    <a:lnTo>
                      <a:pt x="1853" y="1657"/>
                    </a:lnTo>
                    <a:lnTo>
                      <a:pt x="1857" y="1650"/>
                    </a:lnTo>
                    <a:lnTo>
                      <a:pt x="1861" y="1648"/>
                    </a:lnTo>
                    <a:lnTo>
                      <a:pt x="1865" y="1641"/>
                    </a:lnTo>
                    <a:lnTo>
                      <a:pt x="1869" y="1637"/>
                    </a:lnTo>
                    <a:lnTo>
                      <a:pt x="1873" y="1631"/>
                    </a:lnTo>
                    <a:lnTo>
                      <a:pt x="1877" y="1625"/>
                    </a:lnTo>
                    <a:lnTo>
                      <a:pt x="1880" y="1621"/>
                    </a:lnTo>
                    <a:lnTo>
                      <a:pt x="1884" y="1615"/>
                    </a:lnTo>
                    <a:lnTo>
                      <a:pt x="1888" y="1612"/>
                    </a:lnTo>
                    <a:lnTo>
                      <a:pt x="1892" y="1604"/>
                    </a:lnTo>
                    <a:lnTo>
                      <a:pt x="1896" y="1599"/>
                    </a:lnTo>
                    <a:lnTo>
                      <a:pt x="1900" y="1597"/>
                    </a:lnTo>
                    <a:lnTo>
                      <a:pt x="1904" y="1589"/>
                    </a:lnTo>
                    <a:lnTo>
                      <a:pt x="1908" y="1586"/>
                    </a:lnTo>
                    <a:lnTo>
                      <a:pt x="1912" y="1579"/>
                    </a:lnTo>
                    <a:lnTo>
                      <a:pt x="1916" y="1575"/>
                    </a:lnTo>
                    <a:lnTo>
                      <a:pt x="1920" y="1570"/>
                    </a:lnTo>
                    <a:lnTo>
                      <a:pt x="1924" y="1564"/>
                    </a:lnTo>
                    <a:lnTo>
                      <a:pt x="1928" y="1561"/>
                    </a:lnTo>
                    <a:lnTo>
                      <a:pt x="1932" y="1552"/>
                    </a:lnTo>
                    <a:lnTo>
                      <a:pt x="1936" y="1547"/>
                    </a:lnTo>
                    <a:lnTo>
                      <a:pt x="1940" y="1543"/>
                    </a:lnTo>
                    <a:lnTo>
                      <a:pt x="1944" y="1535"/>
                    </a:lnTo>
                    <a:lnTo>
                      <a:pt x="1948" y="1531"/>
                    </a:lnTo>
                    <a:lnTo>
                      <a:pt x="1951" y="1524"/>
                    </a:lnTo>
                    <a:lnTo>
                      <a:pt x="1955" y="1520"/>
                    </a:lnTo>
                    <a:lnTo>
                      <a:pt x="1959" y="1515"/>
                    </a:lnTo>
                    <a:lnTo>
                      <a:pt x="1963" y="1508"/>
                    </a:lnTo>
                    <a:lnTo>
                      <a:pt x="1967" y="1504"/>
                    </a:lnTo>
                    <a:lnTo>
                      <a:pt x="1971" y="1497"/>
                    </a:lnTo>
                    <a:lnTo>
                      <a:pt x="1975" y="1492"/>
                    </a:lnTo>
                    <a:lnTo>
                      <a:pt x="1979" y="1485"/>
                    </a:lnTo>
                    <a:lnTo>
                      <a:pt x="1983" y="1479"/>
                    </a:lnTo>
                    <a:lnTo>
                      <a:pt x="1987" y="1474"/>
                    </a:lnTo>
                    <a:lnTo>
                      <a:pt x="1991" y="1471"/>
                    </a:lnTo>
                    <a:lnTo>
                      <a:pt x="1995" y="1465"/>
                    </a:lnTo>
                    <a:lnTo>
                      <a:pt x="1999" y="1457"/>
                    </a:lnTo>
                    <a:lnTo>
                      <a:pt x="2003" y="1452"/>
                    </a:lnTo>
                    <a:lnTo>
                      <a:pt x="2007" y="1449"/>
                    </a:lnTo>
                    <a:lnTo>
                      <a:pt x="2011" y="1440"/>
                    </a:lnTo>
                    <a:lnTo>
                      <a:pt x="2015" y="1436"/>
                    </a:lnTo>
                    <a:lnTo>
                      <a:pt x="2018" y="1428"/>
                    </a:lnTo>
                    <a:lnTo>
                      <a:pt x="2022" y="1423"/>
                    </a:lnTo>
                    <a:lnTo>
                      <a:pt x="2026" y="1418"/>
                    </a:lnTo>
                    <a:lnTo>
                      <a:pt x="2030" y="1410"/>
                    </a:lnTo>
                    <a:lnTo>
                      <a:pt x="2034" y="1406"/>
                    </a:lnTo>
                    <a:lnTo>
                      <a:pt x="2038" y="1396"/>
                    </a:lnTo>
                    <a:lnTo>
                      <a:pt x="2042" y="1394"/>
                    </a:lnTo>
                    <a:lnTo>
                      <a:pt x="2046" y="1384"/>
                    </a:lnTo>
                    <a:lnTo>
                      <a:pt x="2050" y="1382"/>
                    </a:lnTo>
                    <a:lnTo>
                      <a:pt x="2054" y="1377"/>
                    </a:lnTo>
                    <a:lnTo>
                      <a:pt x="2058" y="1371"/>
                    </a:lnTo>
                    <a:lnTo>
                      <a:pt x="2062" y="1366"/>
                    </a:lnTo>
                    <a:lnTo>
                      <a:pt x="2066" y="1359"/>
                    </a:lnTo>
                    <a:lnTo>
                      <a:pt x="2070" y="1351"/>
                    </a:lnTo>
                    <a:lnTo>
                      <a:pt x="2074" y="1349"/>
                    </a:lnTo>
                    <a:lnTo>
                      <a:pt x="2078" y="1340"/>
                    </a:lnTo>
                    <a:lnTo>
                      <a:pt x="2082" y="1334"/>
                    </a:lnTo>
                    <a:lnTo>
                      <a:pt x="2085" y="1328"/>
                    </a:lnTo>
                    <a:lnTo>
                      <a:pt x="2089" y="1326"/>
                    </a:lnTo>
                    <a:lnTo>
                      <a:pt x="2093" y="1316"/>
                    </a:lnTo>
                    <a:lnTo>
                      <a:pt x="2097" y="1312"/>
                    </a:lnTo>
                    <a:lnTo>
                      <a:pt x="2101" y="1304"/>
                    </a:lnTo>
                    <a:lnTo>
                      <a:pt x="2105" y="1300"/>
                    </a:lnTo>
                    <a:lnTo>
                      <a:pt x="2109" y="1291"/>
                    </a:lnTo>
                    <a:lnTo>
                      <a:pt x="2113" y="1286"/>
                    </a:lnTo>
                    <a:lnTo>
                      <a:pt x="2117" y="1283"/>
                    </a:lnTo>
                    <a:lnTo>
                      <a:pt x="2121" y="1275"/>
                    </a:lnTo>
                    <a:lnTo>
                      <a:pt x="2125" y="1269"/>
                    </a:lnTo>
                    <a:lnTo>
                      <a:pt x="2129" y="1263"/>
                    </a:lnTo>
                    <a:lnTo>
                      <a:pt x="2133" y="1255"/>
                    </a:lnTo>
                    <a:lnTo>
                      <a:pt x="2137" y="1252"/>
                    </a:lnTo>
                    <a:lnTo>
                      <a:pt x="2141" y="1246"/>
                    </a:lnTo>
                    <a:lnTo>
                      <a:pt x="2145" y="1240"/>
                    </a:lnTo>
                    <a:lnTo>
                      <a:pt x="2149" y="1233"/>
                    </a:lnTo>
                    <a:lnTo>
                      <a:pt x="2153" y="1228"/>
                    </a:lnTo>
                    <a:lnTo>
                      <a:pt x="2156" y="1221"/>
                    </a:lnTo>
                    <a:lnTo>
                      <a:pt x="2160" y="1217"/>
                    </a:lnTo>
                    <a:lnTo>
                      <a:pt x="2164" y="1210"/>
                    </a:lnTo>
                    <a:lnTo>
                      <a:pt x="2168" y="1203"/>
                    </a:lnTo>
                    <a:lnTo>
                      <a:pt x="2172" y="1198"/>
                    </a:lnTo>
                    <a:lnTo>
                      <a:pt x="2176" y="1192"/>
                    </a:lnTo>
                    <a:lnTo>
                      <a:pt x="2180" y="1186"/>
                    </a:lnTo>
                    <a:lnTo>
                      <a:pt x="2184" y="1180"/>
                    </a:lnTo>
                    <a:lnTo>
                      <a:pt x="2188" y="1174"/>
                    </a:lnTo>
                    <a:lnTo>
                      <a:pt x="2192" y="1168"/>
                    </a:lnTo>
                    <a:lnTo>
                      <a:pt x="2196" y="1163"/>
                    </a:lnTo>
                    <a:lnTo>
                      <a:pt x="2200" y="1155"/>
                    </a:lnTo>
                    <a:lnTo>
                      <a:pt x="2204" y="1146"/>
                    </a:lnTo>
                    <a:lnTo>
                      <a:pt x="2208" y="1144"/>
                    </a:lnTo>
                    <a:lnTo>
                      <a:pt x="2212" y="1139"/>
                    </a:lnTo>
                    <a:lnTo>
                      <a:pt x="2216" y="1131"/>
                    </a:lnTo>
                    <a:lnTo>
                      <a:pt x="2220" y="1124"/>
                    </a:lnTo>
                    <a:lnTo>
                      <a:pt x="2223" y="1119"/>
                    </a:lnTo>
                    <a:lnTo>
                      <a:pt x="2227" y="1115"/>
                    </a:lnTo>
                    <a:lnTo>
                      <a:pt x="2231" y="1108"/>
                    </a:lnTo>
                    <a:lnTo>
                      <a:pt x="2235" y="1101"/>
                    </a:lnTo>
                    <a:lnTo>
                      <a:pt x="2239" y="1097"/>
                    </a:lnTo>
                    <a:lnTo>
                      <a:pt x="2243" y="1089"/>
                    </a:lnTo>
                    <a:lnTo>
                      <a:pt x="2247" y="1085"/>
                    </a:lnTo>
                    <a:lnTo>
                      <a:pt x="2251" y="1075"/>
                    </a:lnTo>
                    <a:lnTo>
                      <a:pt x="2255" y="1074"/>
                    </a:lnTo>
                    <a:lnTo>
                      <a:pt x="2259" y="1066"/>
                    </a:lnTo>
                    <a:lnTo>
                      <a:pt x="2263" y="1061"/>
                    </a:lnTo>
                    <a:lnTo>
                      <a:pt x="2267" y="1056"/>
                    </a:lnTo>
                    <a:lnTo>
                      <a:pt x="2271" y="1050"/>
                    </a:lnTo>
                    <a:lnTo>
                      <a:pt x="2275" y="1044"/>
                    </a:lnTo>
                    <a:lnTo>
                      <a:pt x="2279" y="1037"/>
                    </a:lnTo>
                    <a:lnTo>
                      <a:pt x="2283" y="1032"/>
                    </a:lnTo>
                    <a:lnTo>
                      <a:pt x="2287" y="1023"/>
                    </a:lnTo>
                    <a:lnTo>
                      <a:pt x="2290" y="1020"/>
                    </a:lnTo>
                    <a:lnTo>
                      <a:pt x="2294" y="1011"/>
                    </a:lnTo>
                    <a:lnTo>
                      <a:pt x="2298" y="1006"/>
                    </a:lnTo>
                    <a:lnTo>
                      <a:pt x="2302" y="1003"/>
                    </a:lnTo>
                    <a:lnTo>
                      <a:pt x="2306" y="997"/>
                    </a:lnTo>
                    <a:lnTo>
                      <a:pt x="2310" y="992"/>
                    </a:lnTo>
                    <a:lnTo>
                      <a:pt x="2314" y="981"/>
                    </a:lnTo>
                    <a:lnTo>
                      <a:pt x="2318" y="979"/>
                    </a:lnTo>
                    <a:lnTo>
                      <a:pt x="2322" y="972"/>
                    </a:lnTo>
                    <a:lnTo>
                      <a:pt x="2326" y="969"/>
                    </a:lnTo>
                    <a:lnTo>
                      <a:pt x="2330" y="961"/>
                    </a:lnTo>
                    <a:lnTo>
                      <a:pt x="2334" y="956"/>
                    </a:lnTo>
                    <a:lnTo>
                      <a:pt x="2338" y="948"/>
                    </a:lnTo>
                    <a:lnTo>
                      <a:pt x="2342" y="942"/>
                    </a:lnTo>
                    <a:lnTo>
                      <a:pt x="2346" y="939"/>
                    </a:lnTo>
                    <a:lnTo>
                      <a:pt x="2350" y="933"/>
                    </a:lnTo>
                    <a:lnTo>
                      <a:pt x="2354" y="923"/>
                    </a:lnTo>
                    <a:lnTo>
                      <a:pt x="2358" y="920"/>
                    </a:lnTo>
                    <a:lnTo>
                      <a:pt x="2361" y="915"/>
                    </a:lnTo>
                    <a:lnTo>
                      <a:pt x="2365" y="910"/>
                    </a:lnTo>
                    <a:lnTo>
                      <a:pt x="2369" y="902"/>
                    </a:lnTo>
                    <a:lnTo>
                      <a:pt x="2373" y="900"/>
                    </a:lnTo>
                    <a:lnTo>
                      <a:pt x="2377" y="892"/>
                    </a:lnTo>
                    <a:lnTo>
                      <a:pt x="2381" y="887"/>
                    </a:lnTo>
                    <a:lnTo>
                      <a:pt x="2385" y="879"/>
                    </a:lnTo>
                    <a:lnTo>
                      <a:pt x="2389" y="873"/>
                    </a:lnTo>
                    <a:lnTo>
                      <a:pt x="2393" y="868"/>
                    </a:lnTo>
                    <a:lnTo>
                      <a:pt x="2397" y="864"/>
                    </a:lnTo>
                    <a:lnTo>
                      <a:pt x="2401" y="859"/>
                    </a:lnTo>
                    <a:lnTo>
                      <a:pt x="2405" y="852"/>
                    </a:lnTo>
                    <a:lnTo>
                      <a:pt x="2409" y="847"/>
                    </a:lnTo>
                    <a:lnTo>
                      <a:pt x="2413" y="842"/>
                    </a:lnTo>
                    <a:lnTo>
                      <a:pt x="2417" y="836"/>
                    </a:lnTo>
                    <a:lnTo>
                      <a:pt x="2421" y="832"/>
                    </a:lnTo>
                    <a:lnTo>
                      <a:pt x="2425" y="825"/>
                    </a:lnTo>
                    <a:lnTo>
                      <a:pt x="2428" y="819"/>
                    </a:lnTo>
                    <a:lnTo>
                      <a:pt x="2432" y="815"/>
                    </a:lnTo>
                    <a:lnTo>
                      <a:pt x="2436" y="809"/>
                    </a:lnTo>
                    <a:lnTo>
                      <a:pt x="2440" y="804"/>
                    </a:lnTo>
                    <a:lnTo>
                      <a:pt x="2444" y="800"/>
                    </a:lnTo>
                    <a:lnTo>
                      <a:pt x="2448" y="793"/>
                    </a:lnTo>
                    <a:lnTo>
                      <a:pt x="2452" y="790"/>
                    </a:lnTo>
                    <a:lnTo>
                      <a:pt x="2456" y="786"/>
                    </a:lnTo>
                    <a:lnTo>
                      <a:pt x="2460" y="779"/>
                    </a:lnTo>
                    <a:lnTo>
                      <a:pt x="2464" y="772"/>
                    </a:lnTo>
                    <a:lnTo>
                      <a:pt x="2468" y="769"/>
                    </a:lnTo>
                    <a:lnTo>
                      <a:pt x="2472" y="764"/>
                    </a:lnTo>
                    <a:lnTo>
                      <a:pt x="2476" y="758"/>
                    </a:lnTo>
                    <a:lnTo>
                      <a:pt x="2480" y="752"/>
                    </a:lnTo>
                    <a:lnTo>
                      <a:pt x="2484" y="745"/>
                    </a:lnTo>
                    <a:lnTo>
                      <a:pt x="2488" y="745"/>
                    </a:lnTo>
                    <a:lnTo>
                      <a:pt x="2492" y="735"/>
                    </a:lnTo>
                    <a:lnTo>
                      <a:pt x="2496" y="734"/>
                    </a:lnTo>
                    <a:lnTo>
                      <a:pt x="2499" y="726"/>
                    </a:lnTo>
                    <a:lnTo>
                      <a:pt x="2503" y="722"/>
                    </a:lnTo>
                    <a:lnTo>
                      <a:pt x="2507" y="714"/>
                    </a:lnTo>
                    <a:lnTo>
                      <a:pt x="2511" y="711"/>
                    </a:lnTo>
                    <a:lnTo>
                      <a:pt x="2515" y="704"/>
                    </a:lnTo>
                    <a:lnTo>
                      <a:pt x="2519" y="700"/>
                    </a:lnTo>
                    <a:lnTo>
                      <a:pt x="2523" y="696"/>
                    </a:lnTo>
                    <a:lnTo>
                      <a:pt x="2527" y="690"/>
                    </a:lnTo>
                    <a:lnTo>
                      <a:pt x="2531" y="685"/>
                    </a:lnTo>
                    <a:lnTo>
                      <a:pt x="2535" y="680"/>
                    </a:lnTo>
                    <a:lnTo>
                      <a:pt x="2539" y="678"/>
                    </a:lnTo>
                    <a:lnTo>
                      <a:pt x="2543" y="671"/>
                    </a:lnTo>
                    <a:lnTo>
                      <a:pt x="2547" y="668"/>
                    </a:lnTo>
                    <a:lnTo>
                      <a:pt x="2551" y="662"/>
                    </a:lnTo>
                    <a:lnTo>
                      <a:pt x="2555" y="657"/>
                    </a:lnTo>
                    <a:lnTo>
                      <a:pt x="2559" y="652"/>
                    </a:lnTo>
                    <a:lnTo>
                      <a:pt x="2563" y="645"/>
                    </a:lnTo>
                    <a:lnTo>
                      <a:pt x="2566" y="643"/>
                    </a:lnTo>
                    <a:lnTo>
                      <a:pt x="2570" y="637"/>
                    </a:lnTo>
                    <a:lnTo>
                      <a:pt x="2574" y="633"/>
                    </a:lnTo>
                    <a:lnTo>
                      <a:pt x="2578" y="630"/>
                    </a:lnTo>
                    <a:lnTo>
                      <a:pt x="2582" y="623"/>
                    </a:lnTo>
                    <a:lnTo>
                      <a:pt x="2586" y="619"/>
                    </a:lnTo>
                    <a:lnTo>
                      <a:pt x="2590" y="616"/>
                    </a:lnTo>
                    <a:lnTo>
                      <a:pt x="2594" y="612"/>
                    </a:lnTo>
                    <a:lnTo>
                      <a:pt x="2598" y="605"/>
                    </a:lnTo>
                    <a:lnTo>
                      <a:pt x="2602" y="599"/>
                    </a:lnTo>
                    <a:lnTo>
                      <a:pt x="2606" y="596"/>
                    </a:lnTo>
                    <a:lnTo>
                      <a:pt x="2610" y="593"/>
                    </a:lnTo>
                    <a:lnTo>
                      <a:pt x="2614" y="588"/>
                    </a:lnTo>
                    <a:lnTo>
                      <a:pt x="2618" y="580"/>
                    </a:lnTo>
                    <a:lnTo>
                      <a:pt x="2622" y="576"/>
                    </a:lnTo>
                    <a:lnTo>
                      <a:pt x="2626" y="575"/>
                    </a:lnTo>
                    <a:lnTo>
                      <a:pt x="2630" y="567"/>
                    </a:lnTo>
                    <a:lnTo>
                      <a:pt x="2633" y="565"/>
                    </a:lnTo>
                    <a:lnTo>
                      <a:pt x="2637" y="557"/>
                    </a:lnTo>
                    <a:lnTo>
                      <a:pt x="2641" y="557"/>
                    </a:lnTo>
                    <a:lnTo>
                      <a:pt x="2645" y="553"/>
                    </a:lnTo>
                    <a:lnTo>
                      <a:pt x="2649" y="548"/>
                    </a:lnTo>
                    <a:lnTo>
                      <a:pt x="2653" y="543"/>
                    </a:lnTo>
                    <a:lnTo>
                      <a:pt x="2657" y="537"/>
                    </a:lnTo>
                    <a:lnTo>
                      <a:pt x="2661" y="534"/>
                    </a:lnTo>
                    <a:lnTo>
                      <a:pt x="2665" y="529"/>
                    </a:lnTo>
                    <a:lnTo>
                      <a:pt x="2669" y="525"/>
                    </a:lnTo>
                    <a:lnTo>
                      <a:pt x="2673" y="522"/>
                    </a:lnTo>
                    <a:lnTo>
                      <a:pt x="2677" y="519"/>
                    </a:lnTo>
                    <a:lnTo>
                      <a:pt x="2681" y="512"/>
                    </a:lnTo>
                    <a:lnTo>
                      <a:pt x="2685" y="508"/>
                    </a:lnTo>
                    <a:lnTo>
                      <a:pt x="2689" y="504"/>
                    </a:lnTo>
                    <a:lnTo>
                      <a:pt x="2693" y="500"/>
                    </a:lnTo>
                    <a:lnTo>
                      <a:pt x="2697" y="497"/>
                    </a:lnTo>
                    <a:lnTo>
                      <a:pt x="2701" y="492"/>
                    </a:lnTo>
                    <a:lnTo>
                      <a:pt x="2704" y="489"/>
                    </a:lnTo>
                    <a:lnTo>
                      <a:pt x="2708" y="483"/>
                    </a:lnTo>
                    <a:lnTo>
                      <a:pt x="2712" y="479"/>
                    </a:lnTo>
                    <a:lnTo>
                      <a:pt x="2716" y="474"/>
                    </a:lnTo>
                    <a:lnTo>
                      <a:pt x="2720" y="471"/>
                    </a:lnTo>
                    <a:lnTo>
                      <a:pt x="2724" y="469"/>
                    </a:lnTo>
                    <a:lnTo>
                      <a:pt x="2728" y="465"/>
                    </a:lnTo>
                    <a:lnTo>
                      <a:pt x="2732" y="460"/>
                    </a:lnTo>
                    <a:lnTo>
                      <a:pt x="2736" y="456"/>
                    </a:lnTo>
                    <a:lnTo>
                      <a:pt x="2740" y="455"/>
                    </a:lnTo>
                    <a:lnTo>
                      <a:pt x="2744" y="448"/>
                    </a:lnTo>
                    <a:lnTo>
                      <a:pt x="2748" y="446"/>
                    </a:lnTo>
                    <a:lnTo>
                      <a:pt x="2752" y="443"/>
                    </a:lnTo>
                    <a:lnTo>
                      <a:pt x="2756" y="437"/>
                    </a:lnTo>
                    <a:lnTo>
                      <a:pt x="2760" y="436"/>
                    </a:lnTo>
                    <a:lnTo>
                      <a:pt x="2764" y="432"/>
                    </a:lnTo>
                    <a:lnTo>
                      <a:pt x="2768" y="426"/>
                    </a:lnTo>
                    <a:lnTo>
                      <a:pt x="2771" y="424"/>
                    </a:lnTo>
                    <a:lnTo>
                      <a:pt x="2775" y="419"/>
                    </a:lnTo>
                    <a:lnTo>
                      <a:pt x="2779" y="417"/>
                    </a:lnTo>
                    <a:lnTo>
                      <a:pt x="2783" y="413"/>
                    </a:lnTo>
                    <a:lnTo>
                      <a:pt x="2787" y="409"/>
                    </a:lnTo>
                    <a:lnTo>
                      <a:pt x="2791" y="402"/>
                    </a:lnTo>
                    <a:lnTo>
                      <a:pt x="2795" y="402"/>
                    </a:lnTo>
                    <a:lnTo>
                      <a:pt x="2799" y="396"/>
                    </a:lnTo>
                    <a:lnTo>
                      <a:pt x="2803" y="393"/>
                    </a:lnTo>
                    <a:lnTo>
                      <a:pt x="2807" y="390"/>
                    </a:lnTo>
                    <a:lnTo>
                      <a:pt x="2811" y="387"/>
                    </a:lnTo>
                    <a:lnTo>
                      <a:pt x="2815" y="382"/>
                    </a:lnTo>
                    <a:lnTo>
                      <a:pt x="2819" y="380"/>
                    </a:lnTo>
                    <a:lnTo>
                      <a:pt x="2823" y="377"/>
                    </a:lnTo>
                    <a:lnTo>
                      <a:pt x="2827" y="373"/>
                    </a:lnTo>
                    <a:lnTo>
                      <a:pt x="2831" y="371"/>
                    </a:lnTo>
                    <a:lnTo>
                      <a:pt x="2835" y="366"/>
                    </a:lnTo>
                    <a:lnTo>
                      <a:pt x="2838" y="364"/>
                    </a:lnTo>
                    <a:lnTo>
                      <a:pt x="2842" y="360"/>
                    </a:lnTo>
                    <a:lnTo>
                      <a:pt x="2846" y="358"/>
                    </a:lnTo>
                    <a:lnTo>
                      <a:pt x="2850" y="353"/>
                    </a:lnTo>
                    <a:lnTo>
                      <a:pt x="2854" y="350"/>
                    </a:lnTo>
                    <a:lnTo>
                      <a:pt x="2858" y="347"/>
                    </a:lnTo>
                    <a:lnTo>
                      <a:pt x="2862" y="346"/>
                    </a:lnTo>
                    <a:lnTo>
                      <a:pt x="2866" y="340"/>
                    </a:lnTo>
                    <a:lnTo>
                      <a:pt x="2870" y="337"/>
                    </a:lnTo>
                    <a:lnTo>
                      <a:pt x="2874" y="336"/>
                    </a:lnTo>
                    <a:lnTo>
                      <a:pt x="2878" y="330"/>
                    </a:lnTo>
                    <a:lnTo>
                      <a:pt x="2882" y="327"/>
                    </a:lnTo>
                    <a:lnTo>
                      <a:pt x="2886" y="323"/>
                    </a:lnTo>
                    <a:lnTo>
                      <a:pt x="2890" y="321"/>
                    </a:lnTo>
                    <a:lnTo>
                      <a:pt x="2894" y="318"/>
                    </a:lnTo>
                    <a:lnTo>
                      <a:pt x="2898" y="318"/>
                    </a:lnTo>
                    <a:lnTo>
                      <a:pt x="2902" y="314"/>
                    </a:lnTo>
                    <a:lnTo>
                      <a:pt x="2906" y="312"/>
                    </a:lnTo>
                    <a:lnTo>
                      <a:pt x="2909" y="305"/>
                    </a:lnTo>
                    <a:lnTo>
                      <a:pt x="2913" y="302"/>
                    </a:lnTo>
                    <a:lnTo>
                      <a:pt x="2917" y="300"/>
                    </a:lnTo>
                    <a:lnTo>
                      <a:pt x="2921" y="297"/>
                    </a:lnTo>
                    <a:lnTo>
                      <a:pt x="2925" y="297"/>
                    </a:lnTo>
                    <a:lnTo>
                      <a:pt x="2929" y="291"/>
                    </a:lnTo>
                    <a:lnTo>
                      <a:pt x="2933" y="287"/>
                    </a:lnTo>
                    <a:lnTo>
                      <a:pt x="2937" y="287"/>
                    </a:lnTo>
                    <a:lnTo>
                      <a:pt x="2941" y="281"/>
                    </a:lnTo>
                    <a:lnTo>
                      <a:pt x="2945" y="280"/>
                    </a:lnTo>
                    <a:lnTo>
                      <a:pt x="2949" y="276"/>
                    </a:lnTo>
                    <a:lnTo>
                      <a:pt x="2953" y="276"/>
                    </a:lnTo>
                    <a:lnTo>
                      <a:pt x="2957" y="273"/>
                    </a:lnTo>
                    <a:lnTo>
                      <a:pt x="2961" y="271"/>
                    </a:lnTo>
                    <a:lnTo>
                      <a:pt x="2965" y="265"/>
                    </a:lnTo>
                    <a:lnTo>
                      <a:pt x="2969" y="264"/>
                    </a:lnTo>
                    <a:lnTo>
                      <a:pt x="2973" y="259"/>
                    </a:lnTo>
                    <a:lnTo>
                      <a:pt x="2976" y="259"/>
                    </a:lnTo>
                    <a:lnTo>
                      <a:pt x="2980" y="257"/>
                    </a:lnTo>
                    <a:lnTo>
                      <a:pt x="2984" y="254"/>
                    </a:lnTo>
                    <a:lnTo>
                      <a:pt x="2988" y="249"/>
                    </a:lnTo>
                    <a:lnTo>
                      <a:pt x="2992" y="249"/>
                    </a:lnTo>
                    <a:lnTo>
                      <a:pt x="2996" y="245"/>
                    </a:lnTo>
                    <a:lnTo>
                      <a:pt x="3000" y="245"/>
                    </a:lnTo>
                    <a:lnTo>
                      <a:pt x="3004" y="242"/>
                    </a:lnTo>
                    <a:lnTo>
                      <a:pt x="3008" y="239"/>
                    </a:lnTo>
                    <a:lnTo>
                      <a:pt x="3012" y="236"/>
                    </a:lnTo>
                    <a:lnTo>
                      <a:pt x="3016" y="237"/>
                    </a:lnTo>
                    <a:lnTo>
                      <a:pt x="3020" y="232"/>
                    </a:lnTo>
                    <a:lnTo>
                      <a:pt x="3024" y="229"/>
                    </a:lnTo>
                    <a:lnTo>
                      <a:pt x="3028" y="226"/>
                    </a:lnTo>
                    <a:lnTo>
                      <a:pt x="3032" y="225"/>
                    </a:lnTo>
                    <a:lnTo>
                      <a:pt x="3036" y="220"/>
                    </a:lnTo>
                    <a:lnTo>
                      <a:pt x="3040" y="218"/>
                    </a:lnTo>
                    <a:lnTo>
                      <a:pt x="3044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0" name="Line 3452"/>
              <p:cNvSpPr>
                <a:spLocks noChangeShapeType="1"/>
              </p:cNvSpPr>
              <p:nvPr/>
            </p:nvSpPr>
            <p:spPr bwMode="auto">
              <a:xfrm flipV="1">
                <a:off x="310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1" name="Line 3453"/>
              <p:cNvSpPr>
                <a:spLocks noChangeShapeType="1"/>
              </p:cNvSpPr>
              <p:nvPr/>
            </p:nvSpPr>
            <p:spPr bwMode="auto">
              <a:xfrm>
                <a:off x="3110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2" name="Line 3454"/>
              <p:cNvSpPr>
                <a:spLocks noChangeShapeType="1"/>
              </p:cNvSpPr>
              <p:nvPr/>
            </p:nvSpPr>
            <p:spPr bwMode="auto">
              <a:xfrm flipV="1">
                <a:off x="311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3" name="Line 3455"/>
              <p:cNvSpPr>
                <a:spLocks noChangeShapeType="1"/>
              </p:cNvSpPr>
              <p:nvPr/>
            </p:nvSpPr>
            <p:spPr bwMode="auto">
              <a:xfrm>
                <a:off x="311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4" name="Line 3456"/>
              <p:cNvSpPr>
                <a:spLocks noChangeShapeType="1"/>
              </p:cNvSpPr>
              <p:nvPr/>
            </p:nvSpPr>
            <p:spPr bwMode="auto">
              <a:xfrm flipV="1">
                <a:off x="3119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5" name="Line 3457"/>
              <p:cNvSpPr>
                <a:spLocks noChangeShapeType="1"/>
              </p:cNvSpPr>
              <p:nvPr/>
            </p:nvSpPr>
            <p:spPr bwMode="auto">
              <a:xfrm>
                <a:off x="3121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6" name="Line 3458"/>
              <p:cNvSpPr>
                <a:spLocks noChangeShapeType="1"/>
              </p:cNvSpPr>
              <p:nvPr/>
            </p:nvSpPr>
            <p:spPr bwMode="auto">
              <a:xfrm flipV="1">
                <a:off x="312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7" name="Freeform 3459"/>
              <p:cNvSpPr>
                <a:spLocks/>
              </p:cNvSpPr>
              <p:nvPr/>
            </p:nvSpPr>
            <p:spPr bwMode="auto">
              <a:xfrm flipV="1">
                <a:off x="3125" y="909"/>
                <a:ext cx="1688" cy="1106"/>
              </a:xfrm>
              <a:custGeom>
                <a:avLst/>
                <a:gdLst/>
                <a:ahLst/>
                <a:cxnLst>
                  <a:cxn ang="0">
                    <a:pos x="44" y="15"/>
                  </a:cxn>
                  <a:cxn ang="0">
                    <a:pos x="91" y="32"/>
                  </a:cxn>
                  <a:cxn ang="0">
                    <a:pos x="138" y="63"/>
                  </a:cxn>
                  <a:cxn ang="0">
                    <a:pos x="186" y="98"/>
                  </a:cxn>
                  <a:cxn ang="0">
                    <a:pos x="233" y="137"/>
                  </a:cxn>
                  <a:cxn ang="0">
                    <a:pos x="280" y="198"/>
                  </a:cxn>
                  <a:cxn ang="0">
                    <a:pos x="327" y="256"/>
                  </a:cxn>
                  <a:cxn ang="0">
                    <a:pos x="375" y="334"/>
                  </a:cxn>
                  <a:cxn ang="0">
                    <a:pos x="422" y="413"/>
                  </a:cxn>
                  <a:cxn ang="0">
                    <a:pos x="469" y="508"/>
                  </a:cxn>
                  <a:cxn ang="0">
                    <a:pos x="517" y="608"/>
                  </a:cxn>
                  <a:cxn ang="0">
                    <a:pos x="564" y="705"/>
                  </a:cxn>
                  <a:cxn ang="0">
                    <a:pos x="611" y="807"/>
                  </a:cxn>
                  <a:cxn ang="0">
                    <a:pos x="659" y="919"/>
                  </a:cxn>
                  <a:cxn ang="0">
                    <a:pos x="706" y="1027"/>
                  </a:cxn>
                  <a:cxn ang="0">
                    <a:pos x="753" y="1133"/>
                  </a:cxn>
                  <a:cxn ang="0">
                    <a:pos x="801" y="1240"/>
                  </a:cxn>
                  <a:cxn ang="0">
                    <a:pos x="848" y="1340"/>
                  </a:cxn>
                  <a:cxn ang="0">
                    <a:pos x="895" y="1431"/>
                  </a:cxn>
                  <a:cxn ang="0">
                    <a:pos x="943" y="1525"/>
                  </a:cxn>
                  <a:cxn ang="0">
                    <a:pos x="990" y="1599"/>
                  </a:cxn>
                  <a:cxn ang="0">
                    <a:pos x="1037" y="1678"/>
                  </a:cxn>
                  <a:cxn ang="0">
                    <a:pos x="1084" y="1744"/>
                  </a:cxn>
                  <a:cxn ang="0">
                    <a:pos x="1132" y="1798"/>
                  </a:cxn>
                  <a:cxn ang="0">
                    <a:pos x="1179" y="1840"/>
                  </a:cxn>
                  <a:cxn ang="0">
                    <a:pos x="1226" y="1873"/>
                  </a:cxn>
                  <a:cxn ang="0">
                    <a:pos x="1274" y="1898"/>
                  </a:cxn>
                  <a:cxn ang="0">
                    <a:pos x="1321" y="1915"/>
                  </a:cxn>
                  <a:cxn ang="0">
                    <a:pos x="1368" y="1915"/>
                  </a:cxn>
                  <a:cxn ang="0">
                    <a:pos x="1416" y="1912"/>
                  </a:cxn>
                  <a:cxn ang="0">
                    <a:pos x="1463" y="1890"/>
                  </a:cxn>
                  <a:cxn ang="0">
                    <a:pos x="1510" y="1871"/>
                  </a:cxn>
                  <a:cxn ang="0">
                    <a:pos x="1558" y="1834"/>
                  </a:cxn>
                  <a:cxn ang="0">
                    <a:pos x="1605" y="1798"/>
                  </a:cxn>
                  <a:cxn ang="0">
                    <a:pos x="1652" y="1759"/>
                  </a:cxn>
                  <a:cxn ang="0">
                    <a:pos x="1699" y="1703"/>
                  </a:cxn>
                  <a:cxn ang="0">
                    <a:pos x="1747" y="1643"/>
                  </a:cxn>
                  <a:cxn ang="0">
                    <a:pos x="1794" y="1585"/>
                  </a:cxn>
                  <a:cxn ang="0">
                    <a:pos x="1841" y="1520"/>
                  </a:cxn>
                  <a:cxn ang="0">
                    <a:pos x="1889" y="1452"/>
                  </a:cxn>
                  <a:cxn ang="0">
                    <a:pos x="1936" y="1379"/>
                  </a:cxn>
                  <a:cxn ang="0">
                    <a:pos x="1983" y="1307"/>
                  </a:cxn>
                  <a:cxn ang="0">
                    <a:pos x="2031" y="1236"/>
                  </a:cxn>
                  <a:cxn ang="0">
                    <a:pos x="2078" y="1164"/>
                  </a:cxn>
                  <a:cxn ang="0">
                    <a:pos x="2125" y="1089"/>
                  </a:cxn>
                  <a:cxn ang="0">
                    <a:pos x="2173" y="1012"/>
                  </a:cxn>
                  <a:cxn ang="0">
                    <a:pos x="2220" y="946"/>
                  </a:cxn>
                  <a:cxn ang="0">
                    <a:pos x="2267" y="873"/>
                  </a:cxn>
                  <a:cxn ang="0">
                    <a:pos x="2314" y="817"/>
                  </a:cxn>
                  <a:cxn ang="0">
                    <a:pos x="2362" y="747"/>
                  </a:cxn>
                  <a:cxn ang="0">
                    <a:pos x="2409" y="685"/>
                  </a:cxn>
                  <a:cxn ang="0">
                    <a:pos x="2456" y="629"/>
                  </a:cxn>
                  <a:cxn ang="0">
                    <a:pos x="2504" y="573"/>
                  </a:cxn>
                  <a:cxn ang="0">
                    <a:pos x="2551" y="515"/>
                  </a:cxn>
                  <a:cxn ang="0">
                    <a:pos x="2598" y="473"/>
                  </a:cxn>
                  <a:cxn ang="0">
                    <a:pos x="2646" y="424"/>
                  </a:cxn>
                  <a:cxn ang="0">
                    <a:pos x="2693" y="378"/>
                  </a:cxn>
                  <a:cxn ang="0">
                    <a:pos x="2740" y="341"/>
                  </a:cxn>
                  <a:cxn ang="0">
                    <a:pos x="2788" y="299"/>
                  </a:cxn>
                  <a:cxn ang="0">
                    <a:pos x="2835" y="266"/>
                  </a:cxn>
                  <a:cxn ang="0">
                    <a:pos x="2882" y="233"/>
                  </a:cxn>
                  <a:cxn ang="0">
                    <a:pos x="2930" y="202"/>
                  </a:cxn>
                </a:cxnLst>
                <a:rect l="0" t="0" r="r" b="b"/>
                <a:pathLst>
                  <a:path w="2930" h="1919">
                    <a:moveTo>
                      <a:pt x="0" y="0"/>
                    </a:moveTo>
                    <a:lnTo>
                      <a:pt x="4" y="1"/>
                    </a:lnTo>
                    <a:lnTo>
                      <a:pt x="8" y="5"/>
                    </a:lnTo>
                    <a:lnTo>
                      <a:pt x="12" y="5"/>
                    </a:lnTo>
                    <a:lnTo>
                      <a:pt x="16" y="3"/>
                    </a:lnTo>
                    <a:lnTo>
                      <a:pt x="20" y="5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3"/>
                    </a:lnTo>
                    <a:lnTo>
                      <a:pt x="36" y="9"/>
                    </a:lnTo>
                    <a:lnTo>
                      <a:pt x="40" y="11"/>
                    </a:lnTo>
                    <a:lnTo>
                      <a:pt x="44" y="15"/>
                    </a:lnTo>
                    <a:lnTo>
                      <a:pt x="48" y="15"/>
                    </a:lnTo>
                    <a:lnTo>
                      <a:pt x="52" y="15"/>
                    </a:lnTo>
                    <a:lnTo>
                      <a:pt x="55" y="15"/>
                    </a:lnTo>
                    <a:lnTo>
                      <a:pt x="59" y="25"/>
                    </a:lnTo>
                    <a:lnTo>
                      <a:pt x="63" y="21"/>
                    </a:lnTo>
                    <a:lnTo>
                      <a:pt x="67" y="19"/>
                    </a:lnTo>
                    <a:lnTo>
                      <a:pt x="71" y="23"/>
                    </a:lnTo>
                    <a:lnTo>
                      <a:pt x="75" y="27"/>
                    </a:lnTo>
                    <a:lnTo>
                      <a:pt x="79" y="30"/>
                    </a:lnTo>
                    <a:lnTo>
                      <a:pt x="83" y="27"/>
                    </a:lnTo>
                    <a:lnTo>
                      <a:pt x="87" y="38"/>
                    </a:lnTo>
                    <a:lnTo>
                      <a:pt x="91" y="32"/>
                    </a:lnTo>
                    <a:lnTo>
                      <a:pt x="95" y="34"/>
                    </a:lnTo>
                    <a:lnTo>
                      <a:pt x="99" y="34"/>
                    </a:lnTo>
                    <a:lnTo>
                      <a:pt x="103" y="38"/>
                    </a:lnTo>
                    <a:lnTo>
                      <a:pt x="107" y="42"/>
                    </a:lnTo>
                    <a:lnTo>
                      <a:pt x="111" y="44"/>
                    </a:lnTo>
                    <a:lnTo>
                      <a:pt x="115" y="48"/>
                    </a:lnTo>
                    <a:lnTo>
                      <a:pt x="119" y="46"/>
                    </a:lnTo>
                    <a:lnTo>
                      <a:pt x="122" y="50"/>
                    </a:lnTo>
                    <a:lnTo>
                      <a:pt x="126" y="52"/>
                    </a:lnTo>
                    <a:lnTo>
                      <a:pt x="130" y="54"/>
                    </a:lnTo>
                    <a:lnTo>
                      <a:pt x="134" y="61"/>
                    </a:lnTo>
                    <a:lnTo>
                      <a:pt x="138" y="63"/>
                    </a:lnTo>
                    <a:lnTo>
                      <a:pt x="142" y="61"/>
                    </a:lnTo>
                    <a:lnTo>
                      <a:pt x="146" y="63"/>
                    </a:lnTo>
                    <a:lnTo>
                      <a:pt x="150" y="65"/>
                    </a:lnTo>
                    <a:lnTo>
                      <a:pt x="154" y="71"/>
                    </a:lnTo>
                    <a:lnTo>
                      <a:pt x="158" y="75"/>
                    </a:lnTo>
                    <a:lnTo>
                      <a:pt x="162" y="79"/>
                    </a:lnTo>
                    <a:lnTo>
                      <a:pt x="166" y="81"/>
                    </a:lnTo>
                    <a:lnTo>
                      <a:pt x="170" y="81"/>
                    </a:lnTo>
                    <a:lnTo>
                      <a:pt x="174" y="85"/>
                    </a:lnTo>
                    <a:lnTo>
                      <a:pt x="178" y="92"/>
                    </a:lnTo>
                    <a:lnTo>
                      <a:pt x="182" y="94"/>
                    </a:lnTo>
                    <a:lnTo>
                      <a:pt x="186" y="98"/>
                    </a:lnTo>
                    <a:lnTo>
                      <a:pt x="190" y="100"/>
                    </a:lnTo>
                    <a:lnTo>
                      <a:pt x="193" y="100"/>
                    </a:lnTo>
                    <a:lnTo>
                      <a:pt x="197" y="108"/>
                    </a:lnTo>
                    <a:lnTo>
                      <a:pt x="201" y="112"/>
                    </a:lnTo>
                    <a:lnTo>
                      <a:pt x="205" y="108"/>
                    </a:lnTo>
                    <a:lnTo>
                      <a:pt x="209" y="115"/>
                    </a:lnTo>
                    <a:lnTo>
                      <a:pt x="213" y="119"/>
                    </a:lnTo>
                    <a:lnTo>
                      <a:pt x="217" y="121"/>
                    </a:lnTo>
                    <a:lnTo>
                      <a:pt x="221" y="125"/>
                    </a:lnTo>
                    <a:lnTo>
                      <a:pt x="225" y="133"/>
                    </a:lnTo>
                    <a:lnTo>
                      <a:pt x="229" y="135"/>
                    </a:lnTo>
                    <a:lnTo>
                      <a:pt x="233" y="137"/>
                    </a:lnTo>
                    <a:lnTo>
                      <a:pt x="237" y="139"/>
                    </a:lnTo>
                    <a:lnTo>
                      <a:pt x="241" y="156"/>
                    </a:lnTo>
                    <a:lnTo>
                      <a:pt x="245" y="156"/>
                    </a:lnTo>
                    <a:lnTo>
                      <a:pt x="249" y="154"/>
                    </a:lnTo>
                    <a:lnTo>
                      <a:pt x="253" y="164"/>
                    </a:lnTo>
                    <a:lnTo>
                      <a:pt x="257" y="168"/>
                    </a:lnTo>
                    <a:lnTo>
                      <a:pt x="260" y="164"/>
                    </a:lnTo>
                    <a:lnTo>
                      <a:pt x="264" y="173"/>
                    </a:lnTo>
                    <a:lnTo>
                      <a:pt x="268" y="179"/>
                    </a:lnTo>
                    <a:lnTo>
                      <a:pt x="272" y="179"/>
                    </a:lnTo>
                    <a:lnTo>
                      <a:pt x="276" y="195"/>
                    </a:lnTo>
                    <a:lnTo>
                      <a:pt x="280" y="198"/>
                    </a:lnTo>
                    <a:lnTo>
                      <a:pt x="284" y="204"/>
                    </a:lnTo>
                    <a:lnTo>
                      <a:pt x="288" y="212"/>
                    </a:lnTo>
                    <a:lnTo>
                      <a:pt x="292" y="212"/>
                    </a:lnTo>
                    <a:lnTo>
                      <a:pt x="296" y="212"/>
                    </a:lnTo>
                    <a:lnTo>
                      <a:pt x="300" y="226"/>
                    </a:lnTo>
                    <a:lnTo>
                      <a:pt x="304" y="227"/>
                    </a:lnTo>
                    <a:lnTo>
                      <a:pt x="308" y="239"/>
                    </a:lnTo>
                    <a:lnTo>
                      <a:pt x="312" y="243"/>
                    </a:lnTo>
                    <a:lnTo>
                      <a:pt x="316" y="243"/>
                    </a:lnTo>
                    <a:lnTo>
                      <a:pt x="320" y="251"/>
                    </a:lnTo>
                    <a:lnTo>
                      <a:pt x="324" y="258"/>
                    </a:lnTo>
                    <a:lnTo>
                      <a:pt x="327" y="256"/>
                    </a:lnTo>
                    <a:lnTo>
                      <a:pt x="331" y="264"/>
                    </a:lnTo>
                    <a:lnTo>
                      <a:pt x="335" y="272"/>
                    </a:lnTo>
                    <a:lnTo>
                      <a:pt x="339" y="278"/>
                    </a:lnTo>
                    <a:lnTo>
                      <a:pt x="343" y="283"/>
                    </a:lnTo>
                    <a:lnTo>
                      <a:pt x="347" y="289"/>
                    </a:lnTo>
                    <a:lnTo>
                      <a:pt x="351" y="293"/>
                    </a:lnTo>
                    <a:lnTo>
                      <a:pt x="355" y="295"/>
                    </a:lnTo>
                    <a:lnTo>
                      <a:pt x="359" y="311"/>
                    </a:lnTo>
                    <a:lnTo>
                      <a:pt x="363" y="316"/>
                    </a:lnTo>
                    <a:lnTo>
                      <a:pt x="367" y="320"/>
                    </a:lnTo>
                    <a:lnTo>
                      <a:pt x="371" y="334"/>
                    </a:lnTo>
                    <a:lnTo>
                      <a:pt x="375" y="334"/>
                    </a:lnTo>
                    <a:lnTo>
                      <a:pt x="379" y="336"/>
                    </a:lnTo>
                    <a:lnTo>
                      <a:pt x="383" y="347"/>
                    </a:lnTo>
                    <a:lnTo>
                      <a:pt x="387" y="357"/>
                    </a:lnTo>
                    <a:lnTo>
                      <a:pt x="391" y="363"/>
                    </a:lnTo>
                    <a:lnTo>
                      <a:pt x="395" y="372"/>
                    </a:lnTo>
                    <a:lnTo>
                      <a:pt x="398" y="376"/>
                    </a:lnTo>
                    <a:lnTo>
                      <a:pt x="402" y="384"/>
                    </a:lnTo>
                    <a:lnTo>
                      <a:pt x="406" y="392"/>
                    </a:lnTo>
                    <a:lnTo>
                      <a:pt x="410" y="395"/>
                    </a:lnTo>
                    <a:lnTo>
                      <a:pt x="414" y="403"/>
                    </a:lnTo>
                    <a:lnTo>
                      <a:pt x="418" y="409"/>
                    </a:lnTo>
                    <a:lnTo>
                      <a:pt x="422" y="413"/>
                    </a:lnTo>
                    <a:lnTo>
                      <a:pt x="426" y="424"/>
                    </a:lnTo>
                    <a:lnTo>
                      <a:pt x="430" y="428"/>
                    </a:lnTo>
                    <a:lnTo>
                      <a:pt x="434" y="438"/>
                    </a:lnTo>
                    <a:lnTo>
                      <a:pt x="438" y="450"/>
                    </a:lnTo>
                    <a:lnTo>
                      <a:pt x="442" y="457"/>
                    </a:lnTo>
                    <a:lnTo>
                      <a:pt x="446" y="461"/>
                    </a:lnTo>
                    <a:lnTo>
                      <a:pt x="450" y="471"/>
                    </a:lnTo>
                    <a:lnTo>
                      <a:pt x="454" y="475"/>
                    </a:lnTo>
                    <a:lnTo>
                      <a:pt x="458" y="484"/>
                    </a:lnTo>
                    <a:lnTo>
                      <a:pt x="462" y="488"/>
                    </a:lnTo>
                    <a:lnTo>
                      <a:pt x="465" y="498"/>
                    </a:lnTo>
                    <a:lnTo>
                      <a:pt x="469" y="508"/>
                    </a:lnTo>
                    <a:lnTo>
                      <a:pt x="473" y="511"/>
                    </a:lnTo>
                    <a:lnTo>
                      <a:pt x="477" y="523"/>
                    </a:lnTo>
                    <a:lnTo>
                      <a:pt x="481" y="523"/>
                    </a:lnTo>
                    <a:lnTo>
                      <a:pt x="485" y="540"/>
                    </a:lnTo>
                    <a:lnTo>
                      <a:pt x="489" y="548"/>
                    </a:lnTo>
                    <a:lnTo>
                      <a:pt x="493" y="556"/>
                    </a:lnTo>
                    <a:lnTo>
                      <a:pt x="497" y="560"/>
                    </a:lnTo>
                    <a:lnTo>
                      <a:pt x="501" y="571"/>
                    </a:lnTo>
                    <a:lnTo>
                      <a:pt x="505" y="575"/>
                    </a:lnTo>
                    <a:lnTo>
                      <a:pt x="509" y="587"/>
                    </a:lnTo>
                    <a:lnTo>
                      <a:pt x="513" y="594"/>
                    </a:lnTo>
                    <a:lnTo>
                      <a:pt x="517" y="608"/>
                    </a:lnTo>
                    <a:lnTo>
                      <a:pt x="521" y="610"/>
                    </a:lnTo>
                    <a:lnTo>
                      <a:pt x="525" y="621"/>
                    </a:lnTo>
                    <a:lnTo>
                      <a:pt x="529" y="627"/>
                    </a:lnTo>
                    <a:lnTo>
                      <a:pt x="533" y="633"/>
                    </a:lnTo>
                    <a:lnTo>
                      <a:pt x="536" y="639"/>
                    </a:lnTo>
                    <a:lnTo>
                      <a:pt x="540" y="650"/>
                    </a:lnTo>
                    <a:lnTo>
                      <a:pt x="544" y="664"/>
                    </a:lnTo>
                    <a:lnTo>
                      <a:pt x="548" y="670"/>
                    </a:lnTo>
                    <a:lnTo>
                      <a:pt x="552" y="679"/>
                    </a:lnTo>
                    <a:lnTo>
                      <a:pt x="556" y="683"/>
                    </a:lnTo>
                    <a:lnTo>
                      <a:pt x="560" y="693"/>
                    </a:lnTo>
                    <a:lnTo>
                      <a:pt x="564" y="705"/>
                    </a:lnTo>
                    <a:lnTo>
                      <a:pt x="568" y="710"/>
                    </a:lnTo>
                    <a:lnTo>
                      <a:pt x="572" y="724"/>
                    </a:lnTo>
                    <a:lnTo>
                      <a:pt x="576" y="728"/>
                    </a:lnTo>
                    <a:lnTo>
                      <a:pt x="580" y="743"/>
                    </a:lnTo>
                    <a:lnTo>
                      <a:pt x="584" y="747"/>
                    </a:lnTo>
                    <a:lnTo>
                      <a:pt x="588" y="757"/>
                    </a:lnTo>
                    <a:lnTo>
                      <a:pt x="592" y="764"/>
                    </a:lnTo>
                    <a:lnTo>
                      <a:pt x="596" y="774"/>
                    </a:lnTo>
                    <a:lnTo>
                      <a:pt x="600" y="780"/>
                    </a:lnTo>
                    <a:lnTo>
                      <a:pt x="603" y="789"/>
                    </a:lnTo>
                    <a:lnTo>
                      <a:pt x="607" y="797"/>
                    </a:lnTo>
                    <a:lnTo>
                      <a:pt x="611" y="807"/>
                    </a:lnTo>
                    <a:lnTo>
                      <a:pt x="615" y="817"/>
                    </a:lnTo>
                    <a:lnTo>
                      <a:pt x="619" y="822"/>
                    </a:lnTo>
                    <a:lnTo>
                      <a:pt x="623" y="840"/>
                    </a:lnTo>
                    <a:lnTo>
                      <a:pt x="627" y="849"/>
                    </a:lnTo>
                    <a:lnTo>
                      <a:pt x="631" y="853"/>
                    </a:lnTo>
                    <a:lnTo>
                      <a:pt x="635" y="865"/>
                    </a:lnTo>
                    <a:lnTo>
                      <a:pt x="639" y="871"/>
                    </a:lnTo>
                    <a:lnTo>
                      <a:pt x="643" y="884"/>
                    </a:lnTo>
                    <a:lnTo>
                      <a:pt x="647" y="892"/>
                    </a:lnTo>
                    <a:lnTo>
                      <a:pt x="651" y="898"/>
                    </a:lnTo>
                    <a:lnTo>
                      <a:pt x="655" y="909"/>
                    </a:lnTo>
                    <a:lnTo>
                      <a:pt x="659" y="919"/>
                    </a:lnTo>
                    <a:lnTo>
                      <a:pt x="663" y="930"/>
                    </a:lnTo>
                    <a:lnTo>
                      <a:pt x="667" y="938"/>
                    </a:lnTo>
                    <a:lnTo>
                      <a:pt x="670" y="950"/>
                    </a:lnTo>
                    <a:lnTo>
                      <a:pt x="674" y="958"/>
                    </a:lnTo>
                    <a:lnTo>
                      <a:pt x="678" y="959"/>
                    </a:lnTo>
                    <a:lnTo>
                      <a:pt x="682" y="975"/>
                    </a:lnTo>
                    <a:lnTo>
                      <a:pt x="686" y="986"/>
                    </a:lnTo>
                    <a:lnTo>
                      <a:pt x="690" y="994"/>
                    </a:lnTo>
                    <a:lnTo>
                      <a:pt x="694" y="1002"/>
                    </a:lnTo>
                    <a:lnTo>
                      <a:pt x="698" y="1012"/>
                    </a:lnTo>
                    <a:lnTo>
                      <a:pt x="702" y="1012"/>
                    </a:lnTo>
                    <a:lnTo>
                      <a:pt x="706" y="1027"/>
                    </a:lnTo>
                    <a:lnTo>
                      <a:pt x="710" y="1035"/>
                    </a:lnTo>
                    <a:lnTo>
                      <a:pt x="714" y="1048"/>
                    </a:lnTo>
                    <a:lnTo>
                      <a:pt x="718" y="1052"/>
                    </a:lnTo>
                    <a:lnTo>
                      <a:pt x="722" y="1062"/>
                    </a:lnTo>
                    <a:lnTo>
                      <a:pt x="726" y="1071"/>
                    </a:lnTo>
                    <a:lnTo>
                      <a:pt x="730" y="1087"/>
                    </a:lnTo>
                    <a:lnTo>
                      <a:pt x="734" y="1093"/>
                    </a:lnTo>
                    <a:lnTo>
                      <a:pt x="738" y="1100"/>
                    </a:lnTo>
                    <a:lnTo>
                      <a:pt x="741" y="1102"/>
                    </a:lnTo>
                    <a:lnTo>
                      <a:pt x="745" y="1118"/>
                    </a:lnTo>
                    <a:lnTo>
                      <a:pt x="749" y="1127"/>
                    </a:lnTo>
                    <a:lnTo>
                      <a:pt x="753" y="1133"/>
                    </a:lnTo>
                    <a:lnTo>
                      <a:pt x="757" y="1139"/>
                    </a:lnTo>
                    <a:lnTo>
                      <a:pt x="761" y="1151"/>
                    </a:lnTo>
                    <a:lnTo>
                      <a:pt x="765" y="1156"/>
                    </a:lnTo>
                    <a:lnTo>
                      <a:pt x="769" y="1168"/>
                    </a:lnTo>
                    <a:lnTo>
                      <a:pt x="773" y="1182"/>
                    </a:lnTo>
                    <a:lnTo>
                      <a:pt x="777" y="1182"/>
                    </a:lnTo>
                    <a:lnTo>
                      <a:pt x="781" y="1199"/>
                    </a:lnTo>
                    <a:lnTo>
                      <a:pt x="785" y="1209"/>
                    </a:lnTo>
                    <a:lnTo>
                      <a:pt x="789" y="1207"/>
                    </a:lnTo>
                    <a:lnTo>
                      <a:pt x="793" y="1224"/>
                    </a:lnTo>
                    <a:lnTo>
                      <a:pt x="797" y="1234"/>
                    </a:lnTo>
                    <a:lnTo>
                      <a:pt x="801" y="1240"/>
                    </a:lnTo>
                    <a:lnTo>
                      <a:pt x="805" y="1249"/>
                    </a:lnTo>
                    <a:lnTo>
                      <a:pt x="808" y="1253"/>
                    </a:lnTo>
                    <a:lnTo>
                      <a:pt x="812" y="1265"/>
                    </a:lnTo>
                    <a:lnTo>
                      <a:pt x="816" y="1274"/>
                    </a:lnTo>
                    <a:lnTo>
                      <a:pt x="820" y="1280"/>
                    </a:lnTo>
                    <a:lnTo>
                      <a:pt x="824" y="1288"/>
                    </a:lnTo>
                    <a:lnTo>
                      <a:pt x="828" y="1296"/>
                    </a:lnTo>
                    <a:lnTo>
                      <a:pt x="832" y="1299"/>
                    </a:lnTo>
                    <a:lnTo>
                      <a:pt x="836" y="1309"/>
                    </a:lnTo>
                    <a:lnTo>
                      <a:pt x="840" y="1317"/>
                    </a:lnTo>
                    <a:lnTo>
                      <a:pt x="844" y="1328"/>
                    </a:lnTo>
                    <a:lnTo>
                      <a:pt x="848" y="1340"/>
                    </a:lnTo>
                    <a:lnTo>
                      <a:pt x="852" y="1344"/>
                    </a:lnTo>
                    <a:lnTo>
                      <a:pt x="856" y="1357"/>
                    </a:lnTo>
                    <a:lnTo>
                      <a:pt x="860" y="1359"/>
                    </a:lnTo>
                    <a:lnTo>
                      <a:pt x="864" y="1371"/>
                    </a:lnTo>
                    <a:lnTo>
                      <a:pt x="868" y="1380"/>
                    </a:lnTo>
                    <a:lnTo>
                      <a:pt x="872" y="1388"/>
                    </a:lnTo>
                    <a:lnTo>
                      <a:pt x="875" y="1394"/>
                    </a:lnTo>
                    <a:lnTo>
                      <a:pt x="879" y="1408"/>
                    </a:lnTo>
                    <a:lnTo>
                      <a:pt x="883" y="1406"/>
                    </a:lnTo>
                    <a:lnTo>
                      <a:pt x="887" y="1415"/>
                    </a:lnTo>
                    <a:lnTo>
                      <a:pt x="891" y="1423"/>
                    </a:lnTo>
                    <a:lnTo>
                      <a:pt x="895" y="1431"/>
                    </a:lnTo>
                    <a:lnTo>
                      <a:pt x="899" y="1437"/>
                    </a:lnTo>
                    <a:lnTo>
                      <a:pt x="903" y="1450"/>
                    </a:lnTo>
                    <a:lnTo>
                      <a:pt x="907" y="1458"/>
                    </a:lnTo>
                    <a:lnTo>
                      <a:pt x="911" y="1465"/>
                    </a:lnTo>
                    <a:lnTo>
                      <a:pt x="915" y="1477"/>
                    </a:lnTo>
                    <a:lnTo>
                      <a:pt x="919" y="1481"/>
                    </a:lnTo>
                    <a:lnTo>
                      <a:pt x="923" y="1485"/>
                    </a:lnTo>
                    <a:lnTo>
                      <a:pt x="927" y="1493"/>
                    </a:lnTo>
                    <a:lnTo>
                      <a:pt x="931" y="1498"/>
                    </a:lnTo>
                    <a:lnTo>
                      <a:pt x="935" y="1510"/>
                    </a:lnTo>
                    <a:lnTo>
                      <a:pt x="939" y="1514"/>
                    </a:lnTo>
                    <a:lnTo>
                      <a:pt x="943" y="1525"/>
                    </a:lnTo>
                    <a:lnTo>
                      <a:pt x="946" y="1527"/>
                    </a:lnTo>
                    <a:lnTo>
                      <a:pt x="950" y="1541"/>
                    </a:lnTo>
                    <a:lnTo>
                      <a:pt x="954" y="1547"/>
                    </a:lnTo>
                    <a:lnTo>
                      <a:pt x="958" y="1556"/>
                    </a:lnTo>
                    <a:lnTo>
                      <a:pt x="962" y="1558"/>
                    </a:lnTo>
                    <a:lnTo>
                      <a:pt x="966" y="1566"/>
                    </a:lnTo>
                    <a:lnTo>
                      <a:pt x="970" y="1568"/>
                    </a:lnTo>
                    <a:lnTo>
                      <a:pt x="974" y="1579"/>
                    </a:lnTo>
                    <a:lnTo>
                      <a:pt x="978" y="1583"/>
                    </a:lnTo>
                    <a:lnTo>
                      <a:pt x="982" y="1597"/>
                    </a:lnTo>
                    <a:lnTo>
                      <a:pt x="986" y="1605"/>
                    </a:lnTo>
                    <a:lnTo>
                      <a:pt x="990" y="1599"/>
                    </a:lnTo>
                    <a:lnTo>
                      <a:pt x="994" y="1612"/>
                    </a:lnTo>
                    <a:lnTo>
                      <a:pt x="998" y="1624"/>
                    </a:lnTo>
                    <a:lnTo>
                      <a:pt x="1002" y="1622"/>
                    </a:lnTo>
                    <a:lnTo>
                      <a:pt x="1006" y="1630"/>
                    </a:lnTo>
                    <a:lnTo>
                      <a:pt x="1010" y="1635"/>
                    </a:lnTo>
                    <a:lnTo>
                      <a:pt x="1013" y="1647"/>
                    </a:lnTo>
                    <a:lnTo>
                      <a:pt x="1017" y="1647"/>
                    </a:lnTo>
                    <a:lnTo>
                      <a:pt x="1021" y="1661"/>
                    </a:lnTo>
                    <a:lnTo>
                      <a:pt x="1025" y="1661"/>
                    </a:lnTo>
                    <a:lnTo>
                      <a:pt x="1029" y="1666"/>
                    </a:lnTo>
                    <a:lnTo>
                      <a:pt x="1033" y="1674"/>
                    </a:lnTo>
                    <a:lnTo>
                      <a:pt x="1037" y="1678"/>
                    </a:lnTo>
                    <a:lnTo>
                      <a:pt x="1041" y="1684"/>
                    </a:lnTo>
                    <a:lnTo>
                      <a:pt x="1045" y="1691"/>
                    </a:lnTo>
                    <a:lnTo>
                      <a:pt x="1049" y="1697"/>
                    </a:lnTo>
                    <a:lnTo>
                      <a:pt x="1053" y="1699"/>
                    </a:lnTo>
                    <a:lnTo>
                      <a:pt x="1057" y="1713"/>
                    </a:lnTo>
                    <a:lnTo>
                      <a:pt x="1061" y="1709"/>
                    </a:lnTo>
                    <a:lnTo>
                      <a:pt x="1065" y="1726"/>
                    </a:lnTo>
                    <a:lnTo>
                      <a:pt x="1069" y="1722"/>
                    </a:lnTo>
                    <a:lnTo>
                      <a:pt x="1073" y="1726"/>
                    </a:lnTo>
                    <a:lnTo>
                      <a:pt x="1077" y="1734"/>
                    </a:lnTo>
                    <a:lnTo>
                      <a:pt x="1081" y="1734"/>
                    </a:lnTo>
                    <a:lnTo>
                      <a:pt x="1084" y="1744"/>
                    </a:lnTo>
                    <a:lnTo>
                      <a:pt x="1088" y="1751"/>
                    </a:lnTo>
                    <a:lnTo>
                      <a:pt x="1092" y="1751"/>
                    </a:lnTo>
                    <a:lnTo>
                      <a:pt x="1096" y="1755"/>
                    </a:lnTo>
                    <a:lnTo>
                      <a:pt x="1100" y="1761"/>
                    </a:lnTo>
                    <a:lnTo>
                      <a:pt x="1104" y="1765"/>
                    </a:lnTo>
                    <a:lnTo>
                      <a:pt x="1108" y="1771"/>
                    </a:lnTo>
                    <a:lnTo>
                      <a:pt x="1112" y="1778"/>
                    </a:lnTo>
                    <a:lnTo>
                      <a:pt x="1116" y="1782"/>
                    </a:lnTo>
                    <a:lnTo>
                      <a:pt x="1120" y="1780"/>
                    </a:lnTo>
                    <a:lnTo>
                      <a:pt x="1124" y="1792"/>
                    </a:lnTo>
                    <a:lnTo>
                      <a:pt x="1128" y="1792"/>
                    </a:lnTo>
                    <a:lnTo>
                      <a:pt x="1132" y="1798"/>
                    </a:lnTo>
                    <a:lnTo>
                      <a:pt x="1136" y="1803"/>
                    </a:lnTo>
                    <a:lnTo>
                      <a:pt x="1140" y="1805"/>
                    </a:lnTo>
                    <a:lnTo>
                      <a:pt x="1144" y="1809"/>
                    </a:lnTo>
                    <a:lnTo>
                      <a:pt x="1148" y="1811"/>
                    </a:lnTo>
                    <a:lnTo>
                      <a:pt x="1151" y="1815"/>
                    </a:lnTo>
                    <a:lnTo>
                      <a:pt x="1155" y="1819"/>
                    </a:lnTo>
                    <a:lnTo>
                      <a:pt x="1159" y="1823"/>
                    </a:lnTo>
                    <a:lnTo>
                      <a:pt x="1163" y="1827"/>
                    </a:lnTo>
                    <a:lnTo>
                      <a:pt x="1167" y="1829"/>
                    </a:lnTo>
                    <a:lnTo>
                      <a:pt x="1171" y="1832"/>
                    </a:lnTo>
                    <a:lnTo>
                      <a:pt x="1175" y="1836"/>
                    </a:lnTo>
                    <a:lnTo>
                      <a:pt x="1179" y="1840"/>
                    </a:lnTo>
                    <a:lnTo>
                      <a:pt x="1183" y="1844"/>
                    </a:lnTo>
                    <a:lnTo>
                      <a:pt x="1187" y="1850"/>
                    </a:lnTo>
                    <a:lnTo>
                      <a:pt x="1191" y="1848"/>
                    </a:lnTo>
                    <a:lnTo>
                      <a:pt x="1195" y="1850"/>
                    </a:lnTo>
                    <a:lnTo>
                      <a:pt x="1199" y="1859"/>
                    </a:lnTo>
                    <a:lnTo>
                      <a:pt x="1203" y="1858"/>
                    </a:lnTo>
                    <a:lnTo>
                      <a:pt x="1207" y="1865"/>
                    </a:lnTo>
                    <a:lnTo>
                      <a:pt x="1211" y="1865"/>
                    </a:lnTo>
                    <a:lnTo>
                      <a:pt x="1215" y="1867"/>
                    </a:lnTo>
                    <a:lnTo>
                      <a:pt x="1218" y="1871"/>
                    </a:lnTo>
                    <a:lnTo>
                      <a:pt x="1222" y="1879"/>
                    </a:lnTo>
                    <a:lnTo>
                      <a:pt x="1226" y="1873"/>
                    </a:lnTo>
                    <a:lnTo>
                      <a:pt x="1230" y="1873"/>
                    </a:lnTo>
                    <a:lnTo>
                      <a:pt x="1234" y="1879"/>
                    </a:lnTo>
                    <a:lnTo>
                      <a:pt x="1238" y="1883"/>
                    </a:lnTo>
                    <a:lnTo>
                      <a:pt x="1242" y="1887"/>
                    </a:lnTo>
                    <a:lnTo>
                      <a:pt x="1246" y="1888"/>
                    </a:lnTo>
                    <a:lnTo>
                      <a:pt x="1250" y="1885"/>
                    </a:lnTo>
                    <a:lnTo>
                      <a:pt x="1254" y="1890"/>
                    </a:lnTo>
                    <a:lnTo>
                      <a:pt x="1258" y="1888"/>
                    </a:lnTo>
                    <a:lnTo>
                      <a:pt x="1262" y="1894"/>
                    </a:lnTo>
                    <a:lnTo>
                      <a:pt x="1266" y="1894"/>
                    </a:lnTo>
                    <a:lnTo>
                      <a:pt x="1270" y="1902"/>
                    </a:lnTo>
                    <a:lnTo>
                      <a:pt x="1274" y="1898"/>
                    </a:lnTo>
                    <a:lnTo>
                      <a:pt x="1278" y="1902"/>
                    </a:lnTo>
                    <a:lnTo>
                      <a:pt x="1282" y="1902"/>
                    </a:lnTo>
                    <a:lnTo>
                      <a:pt x="1286" y="1902"/>
                    </a:lnTo>
                    <a:lnTo>
                      <a:pt x="1289" y="1902"/>
                    </a:lnTo>
                    <a:lnTo>
                      <a:pt x="1293" y="1910"/>
                    </a:lnTo>
                    <a:lnTo>
                      <a:pt x="1297" y="1904"/>
                    </a:lnTo>
                    <a:lnTo>
                      <a:pt x="1301" y="1908"/>
                    </a:lnTo>
                    <a:lnTo>
                      <a:pt x="1305" y="1906"/>
                    </a:lnTo>
                    <a:lnTo>
                      <a:pt x="1309" y="1910"/>
                    </a:lnTo>
                    <a:lnTo>
                      <a:pt x="1313" y="1915"/>
                    </a:lnTo>
                    <a:lnTo>
                      <a:pt x="1317" y="1910"/>
                    </a:lnTo>
                    <a:lnTo>
                      <a:pt x="1321" y="1915"/>
                    </a:lnTo>
                    <a:lnTo>
                      <a:pt x="1325" y="1912"/>
                    </a:lnTo>
                    <a:lnTo>
                      <a:pt x="1329" y="1917"/>
                    </a:lnTo>
                    <a:lnTo>
                      <a:pt x="1333" y="1915"/>
                    </a:lnTo>
                    <a:lnTo>
                      <a:pt x="1337" y="1915"/>
                    </a:lnTo>
                    <a:lnTo>
                      <a:pt x="1341" y="1912"/>
                    </a:lnTo>
                    <a:lnTo>
                      <a:pt x="1345" y="1917"/>
                    </a:lnTo>
                    <a:lnTo>
                      <a:pt x="1349" y="1915"/>
                    </a:lnTo>
                    <a:lnTo>
                      <a:pt x="1353" y="1919"/>
                    </a:lnTo>
                    <a:lnTo>
                      <a:pt x="1356" y="1915"/>
                    </a:lnTo>
                    <a:lnTo>
                      <a:pt x="1360" y="1919"/>
                    </a:lnTo>
                    <a:lnTo>
                      <a:pt x="1364" y="1910"/>
                    </a:lnTo>
                    <a:lnTo>
                      <a:pt x="1368" y="1915"/>
                    </a:lnTo>
                    <a:lnTo>
                      <a:pt x="1372" y="1914"/>
                    </a:lnTo>
                    <a:lnTo>
                      <a:pt x="1376" y="1910"/>
                    </a:lnTo>
                    <a:lnTo>
                      <a:pt x="1380" y="1915"/>
                    </a:lnTo>
                    <a:lnTo>
                      <a:pt x="1384" y="1915"/>
                    </a:lnTo>
                    <a:lnTo>
                      <a:pt x="1388" y="1914"/>
                    </a:lnTo>
                    <a:lnTo>
                      <a:pt x="1392" y="1915"/>
                    </a:lnTo>
                    <a:lnTo>
                      <a:pt x="1396" y="1914"/>
                    </a:lnTo>
                    <a:lnTo>
                      <a:pt x="1400" y="1908"/>
                    </a:lnTo>
                    <a:lnTo>
                      <a:pt x="1404" y="1910"/>
                    </a:lnTo>
                    <a:lnTo>
                      <a:pt x="1408" y="1912"/>
                    </a:lnTo>
                    <a:lnTo>
                      <a:pt x="1412" y="1910"/>
                    </a:lnTo>
                    <a:lnTo>
                      <a:pt x="1416" y="1912"/>
                    </a:lnTo>
                    <a:lnTo>
                      <a:pt x="1420" y="1906"/>
                    </a:lnTo>
                    <a:lnTo>
                      <a:pt x="1423" y="1904"/>
                    </a:lnTo>
                    <a:lnTo>
                      <a:pt x="1427" y="1902"/>
                    </a:lnTo>
                    <a:lnTo>
                      <a:pt x="1431" y="1906"/>
                    </a:lnTo>
                    <a:lnTo>
                      <a:pt x="1435" y="1906"/>
                    </a:lnTo>
                    <a:lnTo>
                      <a:pt x="1439" y="1896"/>
                    </a:lnTo>
                    <a:lnTo>
                      <a:pt x="1443" y="1900"/>
                    </a:lnTo>
                    <a:lnTo>
                      <a:pt x="1447" y="1898"/>
                    </a:lnTo>
                    <a:lnTo>
                      <a:pt x="1451" y="1896"/>
                    </a:lnTo>
                    <a:lnTo>
                      <a:pt x="1455" y="1896"/>
                    </a:lnTo>
                    <a:lnTo>
                      <a:pt x="1459" y="1896"/>
                    </a:lnTo>
                    <a:lnTo>
                      <a:pt x="1463" y="1890"/>
                    </a:lnTo>
                    <a:lnTo>
                      <a:pt x="1467" y="1894"/>
                    </a:lnTo>
                    <a:lnTo>
                      <a:pt x="1471" y="1888"/>
                    </a:lnTo>
                    <a:lnTo>
                      <a:pt x="1475" y="1890"/>
                    </a:lnTo>
                    <a:lnTo>
                      <a:pt x="1479" y="1887"/>
                    </a:lnTo>
                    <a:lnTo>
                      <a:pt x="1483" y="1888"/>
                    </a:lnTo>
                    <a:lnTo>
                      <a:pt x="1487" y="1883"/>
                    </a:lnTo>
                    <a:lnTo>
                      <a:pt x="1491" y="1881"/>
                    </a:lnTo>
                    <a:lnTo>
                      <a:pt x="1494" y="1883"/>
                    </a:lnTo>
                    <a:lnTo>
                      <a:pt x="1498" y="1883"/>
                    </a:lnTo>
                    <a:lnTo>
                      <a:pt x="1502" y="1877"/>
                    </a:lnTo>
                    <a:lnTo>
                      <a:pt x="1506" y="1871"/>
                    </a:lnTo>
                    <a:lnTo>
                      <a:pt x="1510" y="1871"/>
                    </a:lnTo>
                    <a:lnTo>
                      <a:pt x="1514" y="1869"/>
                    </a:lnTo>
                    <a:lnTo>
                      <a:pt x="1518" y="1867"/>
                    </a:lnTo>
                    <a:lnTo>
                      <a:pt x="1522" y="1865"/>
                    </a:lnTo>
                    <a:lnTo>
                      <a:pt x="1526" y="1861"/>
                    </a:lnTo>
                    <a:lnTo>
                      <a:pt x="1530" y="1856"/>
                    </a:lnTo>
                    <a:lnTo>
                      <a:pt x="1534" y="1856"/>
                    </a:lnTo>
                    <a:lnTo>
                      <a:pt x="1538" y="1854"/>
                    </a:lnTo>
                    <a:lnTo>
                      <a:pt x="1542" y="1852"/>
                    </a:lnTo>
                    <a:lnTo>
                      <a:pt x="1546" y="1848"/>
                    </a:lnTo>
                    <a:lnTo>
                      <a:pt x="1550" y="1844"/>
                    </a:lnTo>
                    <a:lnTo>
                      <a:pt x="1554" y="1844"/>
                    </a:lnTo>
                    <a:lnTo>
                      <a:pt x="1558" y="1834"/>
                    </a:lnTo>
                    <a:lnTo>
                      <a:pt x="1561" y="1842"/>
                    </a:lnTo>
                    <a:lnTo>
                      <a:pt x="1565" y="1832"/>
                    </a:lnTo>
                    <a:lnTo>
                      <a:pt x="1569" y="1831"/>
                    </a:lnTo>
                    <a:lnTo>
                      <a:pt x="1573" y="1829"/>
                    </a:lnTo>
                    <a:lnTo>
                      <a:pt x="1577" y="1821"/>
                    </a:lnTo>
                    <a:lnTo>
                      <a:pt x="1581" y="1821"/>
                    </a:lnTo>
                    <a:lnTo>
                      <a:pt x="1585" y="1821"/>
                    </a:lnTo>
                    <a:lnTo>
                      <a:pt x="1589" y="1811"/>
                    </a:lnTo>
                    <a:lnTo>
                      <a:pt x="1593" y="1809"/>
                    </a:lnTo>
                    <a:lnTo>
                      <a:pt x="1597" y="1807"/>
                    </a:lnTo>
                    <a:lnTo>
                      <a:pt x="1601" y="1803"/>
                    </a:lnTo>
                    <a:lnTo>
                      <a:pt x="1605" y="1798"/>
                    </a:lnTo>
                    <a:lnTo>
                      <a:pt x="1609" y="1800"/>
                    </a:lnTo>
                    <a:lnTo>
                      <a:pt x="1613" y="1792"/>
                    </a:lnTo>
                    <a:lnTo>
                      <a:pt x="1617" y="1790"/>
                    </a:lnTo>
                    <a:lnTo>
                      <a:pt x="1621" y="1788"/>
                    </a:lnTo>
                    <a:lnTo>
                      <a:pt x="1625" y="1782"/>
                    </a:lnTo>
                    <a:lnTo>
                      <a:pt x="1628" y="1774"/>
                    </a:lnTo>
                    <a:lnTo>
                      <a:pt x="1632" y="1774"/>
                    </a:lnTo>
                    <a:lnTo>
                      <a:pt x="1636" y="1767"/>
                    </a:lnTo>
                    <a:lnTo>
                      <a:pt x="1640" y="1759"/>
                    </a:lnTo>
                    <a:lnTo>
                      <a:pt x="1644" y="1759"/>
                    </a:lnTo>
                    <a:lnTo>
                      <a:pt x="1648" y="1757"/>
                    </a:lnTo>
                    <a:lnTo>
                      <a:pt x="1652" y="1759"/>
                    </a:lnTo>
                    <a:lnTo>
                      <a:pt x="1656" y="1746"/>
                    </a:lnTo>
                    <a:lnTo>
                      <a:pt x="1660" y="1751"/>
                    </a:lnTo>
                    <a:lnTo>
                      <a:pt x="1664" y="1738"/>
                    </a:lnTo>
                    <a:lnTo>
                      <a:pt x="1668" y="1738"/>
                    </a:lnTo>
                    <a:lnTo>
                      <a:pt x="1672" y="1730"/>
                    </a:lnTo>
                    <a:lnTo>
                      <a:pt x="1676" y="1732"/>
                    </a:lnTo>
                    <a:lnTo>
                      <a:pt x="1680" y="1724"/>
                    </a:lnTo>
                    <a:lnTo>
                      <a:pt x="1684" y="1717"/>
                    </a:lnTo>
                    <a:lnTo>
                      <a:pt x="1688" y="1717"/>
                    </a:lnTo>
                    <a:lnTo>
                      <a:pt x="1692" y="1711"/>
                    </a:lnTo>
                    <a:lnTo>
                      <a:pt x="1696" y="1701"/>
                    </a:lnTo>
                    <a:lnTo>
                      <a:pt x="1699" y="1703"/>
                    </a:lnTo>
                    <a:lnTo>
                      <a:pt x="1703" y="1695"/>
                    </a:lnTo>
                    <a:lnTo>
                      <a:pt x="1707" y="1690"/>
                    </a:lnTo>
                    <a:lnTo>
                      <a:pt x="1711" y="1690"/>
                    </a:lnTo>
                    <a:lnTo>
                      <a:pt x="1715" y="1678"/>
                    </a:lnTo>
                    <a:lnTo>
                      <a:pt x="1719" y="1674"/>
                    </a:lnTo>
                    <a:lnTo>
                      <a:pt x="1723" y="1672"/>
                    </a:lnTo>
                    <a:lnTo>
                      <a:pt x="1727" y="1664"/>
                    </a:lnTo>
                    <a:lnTo>
                      <a:pt x="1731" y="1661"/>
                    </a:lnTo>
                    <a:lnTo>
                      <a:pt x="1735" y="1661"/>
                    </a:lnTo>
                    <a:lnTo>
                      <a:pt x="1739" y="1659"/>
                    </a:lnTo>
                    <a:lnTo>
                      <a:pt x="1743" y="1649"/>
                    </a:lnTo>
                    <a:lnTo>
                      <a:pt x="1747" y="1643"/>
                    </a:lnTo>
                    <a:lnTo>
                      <a:pt x="1751" y="1639"/>
                    </a:lnTo>
                    <a:lnTo>
                      <a:pt x="1755" y="1637"/>
                    </a:lnTo>
                    <a:lnTo>
                      <a:pt x="1759" y="1626"/>
                    </a:lnTo>
                    <a:lnTo>
                      <a:pt x="1763" y="1622"/>
                    </a:lnTo>
                    <a:lnTo>
                      <a:pt x="1766" y="1616"/>
                    </a:lnTo>
                    <a:lnTo>
                      <a:pt x="1770" y="1612"/>
                    </a:lnTo>
                    <a:lnTo>
                      <a:pt x="1774" y="1606"/>
                    </a:lnTo>
                    <a:lnTo>
                      <a:pt x="1778" y="1605"/>
                    </a:lnTo>
                    <a:lnTo>
                      <a:pt x="1782" y="1595"/>
                    </a:lnTo>
                    <a:lnTo>
                      <a:pt x="1786" y="1591"/>
                    </a:lnTo>
                    <a:lnTo>
                      <a:pt x="1790" y="1593"/>
                    </a:lnTo>
                    <a:lnTo>
                      <a:pt x="1794" y="1585"/>
                    </a:lnTo>
                    <a:lnTo>
                      <a:pt x="1798" y="1572"/>
                    </a:lnTo>
                    <a:lnTo>
                      <a:pt x="1802" y="1572"/>
                    </a:lnTo>
                    <a:lnTo>
                      <a:pt x="1806" y="1570"/>
                    </a:lnTo>
                    <a:lnTo>
                      <a:pt x="1810" y="1564"/>
                    </a:lnTo>
                    <a:lnTo>
                      <a:pt x="1814" y="1556"/>
                    </a:lnTo>
                    <a:lnTo>
                      <a:pt x="1818" y="1552"/>
                    </a:lnTo>
                    <a:lnTo>
                      <a:pt x="1822" y="1535"/>
                    </a:lnTo>
                    <a:lnTo>
                      <a:pt x="1826" y="1537"/>
                    </a:lnTo>
                    <a:lnTo>
                      <a:pt x="1830" y="1533"/>
                    </a:lnTo>
                    <a:lnTo>
                      <a:pt x="1834" y="1533"/>
                    </a:lnTo>
                    <a:lnTo>
                      <a:pt x="1837" y="1527"/>
                    </a:lnTo>
                    <a:lnTo>
                      <a:pt x="1841" y="1520"/>
                    </a:lnTo>
                    <a:lnTo>
                      <a:pt x="1845" y="1506"/>
                    </a:lnTo>
                    <a:lnTo>
                      <a:pt x="1849" y="1506"/>
                    </a:lnTo>
                    <a:lnTo>
                      <a:pt x="1853" y="1504"/>
                    </a:lnTo>
                    <a:lnTo>
                      <a:pt x="1857" y="1493"/>
                    </a:lnTo>
                    <a:lnTo>
                      <a:pt x="1861" y="1489"/>
                    </a:lnTo>
                    <a:lnTo>
                      <a:pt x="1865" y="1483"/>
                    </a:lnTo>
                    <a:lnTo>
                      <a:pt x="1869" y="1481"/>
                    </a:lnTo>
                    <a:lnTo>
                      <a:pt x="1873" y="1469"/>
                    </a:lnTo>
                    <a:lnTo>
                      <a:pt x="1877" y="1467"/>
                    </a:lnTo>
                    <a:lnTo>
                      <a:pt x="1881" y="1460"/>
                    </a:lnTo>
                    <a:lnTo>
                      <a:pt x="1885" y="1454"/>
                    </a:lnTo>
                    <a:lnTo>
                      <a:pt x="1889" y="1452"/>
                    </a:lnTo>
                    <a:lnTo>
                      <a:pt x="1893" y="1440"/>
                    </a:lnTo>
                    <a:lnTo>
                      <a:pt x="1897" y="1437"/>
                    </a:lnTo>
                    <a:lnTo>
                      <a:pt x="1901" y="1431"/>
                    </a:lnTo>
                    <a:lnTo>
                      <a:pt x="1904" y="1427"/>
                    </a:lnTo>
                    <a:lnTo>
                      <a:pt x="1908" y="1421"/>
                    </a:lnTo>
                    <a:lnTo>
                      <a:pt x="1912" y="1413"/>
                    </a:lnTo>
                    <a:lnTo>
                      <a:pt x="1916" y="1413"/>
                    </a:lnTo>
                    <a:lnTo>
                      <a:pt x="1920" y="1406"/>
                    </a:lnTo>
                    <a:lnTo>
                      <a:pt x="1924" y="1396"/>
                    </a:lnTo>
                    <a:lnTo>
                      <a:pt x="1928" y="1396"/>
                    </a:lnTo>
                    <a:lnTo>
                      <a:pt x="1932" y="1384"/>
                    </a:lnTo>
                    <a:lnTo>
                      <a:pt x="1936" y="1379"/>
                    </a:lnTo>
                    <a:lnTo>
                      <a:pt x="1940" y="1375"/>
                    </a:lnTo>
                    <a:lnTo>
                      <a:pt x="1944" y="1371"/>
                    </a:lnTo>
                    <a:lnTo>
                      <a:pt x="1948" y="1369"/>
                    </a:lnTo>
                    <a:lnTo>
                      <a:pt x="1952" y="1350"/>
                    </a:lnTo>
                    <a:lnTo>
                      <a:pt x="1956" y="1344"/>
                    </a:lnTo>
                    <a:lnTo>
                      <a:pt x="1960" y="1340"/>
                    </a:lnTo>
                    <a:lnTo>
                      <a:pt x="1964" y="1340"/>
                    </a:lnTo>
                    <a:lnTo>
                      <a:pt x="1968" y="1330"/>
                    </a:lnTo>
                    <a:lnTo>
                      <a:pt x="1971" y="1330"/>
                    </a:lnTo>
                    <a:lnTo>
                      <a:pt x="1975" y="1319"/>
                    </a:lnTo>
                    <a:lnTo>
                      <a:pt x="1979" y="1311"/>
                    </a:lnTo>
                    <a:lnTo>
                      <a:pt x="1983" y="1307"/>
                    </a:lnTo>
                    <a:lnTo>
                      <a:pt x="1987" y="1301"/>
                    </a:lnTo>
                    <a:lnTo>
                      <a:pt x="1991" y="1294"/>
                    </a:lnTo>
                    <a:lnTo>
                      <a:pt x="1995" y="1284"/>
                    </a:lnTo>
                    <a:lnTo>
                      <a:pt x="1999" y="1284"/>
                    </a:lnTo>
                    <a:lnTo>
                      <a:pt x="2003" y="1282"/>
                    </a:lnTo>
                    <a:lnTo>
                      <a:pt x="2007" y="1265"/>
                    </a:lnTo>
                    <a:lnTo>
                      <a:pt x="2011" y="1268"/>
                    </a:lnTo>
                    <a:lnTo>
                      <a:pt x="2015" y="1261"/>
                    </a:lnTo>
                    <a:lnTo>
                      <a:pt x="2019" y="1251"/>
                    </a:lnTo>
                    <a:lnTo>
                      <a:pt x="2023" y="1249"/>
                    </a:lnTo>
                    <a:lnTo>
                      <a:pt x="2027" y="1240"/>
                    </a:lnTo>
                    <a:lnTo>
                      <a:pt x="2031" y="1236"/>
                    </a:lnTo>
                    <a:lnTo>
                      <a:pt x="2035" y="1234"/>
                    </a:lnTo>
                    <a:lnTo>
                      <a:pt x="2039" y="1222"/>
                    </a:lnTo>
                    <a:lnTo>
                      <a:pt x="2042" y="1214"/>
                    </a:lnTo>
                    <a:lnTo>
                      <a:pt x="2046" y="1207"/>
                    </a:lnTo>
                    <a:lnTo>
                      <a:pt x="2050" y="1207"/>
                    </a:lnTo>
                    <a:lnTo>
                      <a:pt x="2054" y="1195"/>
                    </a:lnTo>
                    <a:lnTo>
                      <a:pt x="2058" y="1193"/>
                    </a:lnTo>
                    <a:lnTo>
                      <a:pt x="2062" y="1185"/>
                    </a:lnTo>
                    <a:lnTo>
                      <a:pt x="2066" y="1183"/>
                    </a:lnTo>
                    <a:lnTo>
                      <a:pt x="2070" y="1178"/>
                    </a:lnTo>
                    <a:lnTo>
                      <a:pt x="2074" y="1166"/>
                    </a:lnTo>
                    <a:lnTo>
                      <a:pt x="2078" y="1164"/>
                    </a:lnTo>
                    <a:lnTo>
                      <a:pt x="2082" y="1156"/>
                    </a:lnTo>
                    <a:lnTo>
                      <a:pt x="2086" y="1149"/>
                    </a:lnTo>
                    <a:lnTo>
                      <a:pt x="2090" y="1143"/>
                    </a:lnTo>
                    <a:lnTo>
                      <a:pt x="2094" y="1137"/>
                    </a:lnTo>
                    <a:lnTo>
                      <a:pt x="2098" y="1131"/>
                    </a:lnTo>
                    <a:lnTo>
                      <a:pt x="2102" y="1127"/>
                    </a:lnTo>
                    <a:lnTo>
                      <a:pt x="2106" y="1116"/>
                    </a:lnTo>
                    <a:lnTo>
                      <a:pt x="2109" y="1118"/>
                    </a:lnTo>
                    <a:lnTo>
                      <a:pt x="2113" y="1108"/>
                    </a:lnTo>
                    <a:lnTo>
                      <a:pt x="2117" y="1102"/>
                    </a:lnTo>
                    <a:lnTo>
                      <a:pt x="2121" y="1099"/>
                    </a:lnTo>
                    <a:lnTo>
                      <a:pt x="2125" y="1089"/>
                    </a:lnTo>
                    <a:lnTo>
                      <a:pt x="2129" y="1081"/>
                    </a:lnTo>
                    <a:lnTo>
                      <a:pt x="2133" y="1073"/>
                    </a:lnTo>
                    <a:lnTo>
                      <a:pt x="2137" y="1068"/>
                    </a:lnTo>
                    <a:lnTo>
                      <a:pt x="2141" y="1070"/>
                    </a:lnTo>
                    <a:lnTo>
                      <a:pt x="2145" y="1064"/>
                    </a:lnTo>
                    <a:lnTo>
                      <a:pt x="2149" y="1058"/>
                    </a:lnTo>
                    <a:lnTo>
                      <a:pt x="2153" y="1046"/>
                    </a:lnTo>
                    <a:lnTo>
                      <a:pt x="2157" y="1044"/>
                    </a:lnTo>
                    <a:lnTo>
                      <a:pt x="2161" y="1039"/>
                    </a:lnTo>
                    <a:lnTo>
                      <a:pt x="2165" y="1029"/>
                    </a:lnTo>
                    <a:lnTo>
                      <a:pt x="2169" y="1027"/>
                    </a:lnTo>
                    <a:lnTo>
                      <a:pt x="2173" y="1012"/>
                    </a:lnTo>
                    <a:lnTo>
                      <a:pt x="2176" y="1012"/>
                    </a:lnTo>
                    <a:lnTo>
                      <a:pt x="2180" y="1006"/>
                    </a:lnTo>
                    <a:lnTo>
                      <a:pt x="2184" y="1004"/>
                    </a:lnTo>
                    <a:lnTo>
                      <a:pt x="2188" y="992"/>
                    </a:lnTo>
                    <a:lnTo>
                      <a:pt x="2192" y="994"/>
                    </a:lnTo>
                    <a:lnTo>
                      <a:pt x="2196" y="979"/>
                    </a:lnTo>
                    <a:lnTo>
                      <a:pt x="2200" y="977"/>
                    </a:lnTo>
                    <a:lnTo>
                      <a:pt x="2204" y="975"/>
                    </a:lnTo>
                    <a:lnTo>
                      <a:pt x="2208" y="965"/>
                    </a:lnTo>
                    <a:lnTo>
                      <a:pt x="2212" y="959"/>
                    </a:lnTo>
                    <a:lnTo>
                      <a:pt x="2216" y="954"/>
                    </a:lnTo>
                    <a:lnTo>
                      <a:pt x="2220" y="946"/>
                    </a:lnTo>
                    <a:lnTo>
                      <a:pt x="2224" y="942"/>
                    </a:lnTo>
                    <a:lnTo>
                      <a:pt x="2228" y="938"/>
                    </a:lnTo>
                    <a:lnTo>
                      <a:pt x="2232" y="930"/>
                    </a:lnTo>
                    <a:lnTo>
                      <a:pt x="2236" y="923"/>
                    </a:lnTo>
                    <a:lnTo>
                      <a:pt x="2240" y="921"/>
                    </a:lnTo>
                    <a:lnTo>
                      <a:pt x="2244" y="919"/>
                    </a:lnTo>
                    <a:lnTo>
                      <a:pt x="2247" y="909"/>
                    </a:lnTo>
                    <a:lnTo>
                      <a:pt x="2251" y="903"/>
                    </a:lnTo>
                    <a:lnTo>
                      <a:pt x="2255" y="894"/>
                    </a:lnTo>
                    <a:lnTo>
                      <a:pt x="2259" y="892"/>
                    </a:lnTo>
                    <a:lnTo>
                      <a:pt x="2263" y="882"/>
                    </a:lnTo>
                    <a:lnTo>
                      <a:pt x="2267" y="873"/>
                    </a:lnTo>
                    <a:lnTo>
                      <a:pt x="2271" y="874"/>
                    </a:lnTo>
                    <a:lnTo>
                      <a:pt x="2275" y="871"/>
                    </a:lnTo>
                    <a:lnTo>
                      <a:pt x="2279" y="861"/>
                    </a:lnTo>
                    <a:lnTo>
                      <a:pt x="2283" y="857"/>
                    </a:lnTo>
                    <a:lnTo>
                      <a:pt x="2287" y="846"/>
                    </a:lnTo>
                    <a:lnTo>
                      <a:pt x="2291" y="847"/>
                    </a:lnTo>
                    <a:lnTo>
                      <a:pt x="2295" y="842"/>
                    </a:lnTo>
                    <a:lnTo>
                      <a:pt x="2299" y="836"/>
                    </a:lnTo>
                    <a:lnTo>
                      <a:pt x="2303" y="822"/>
                    </a:lnTo>
                    <a:lnTo>
                      <a:pt x="2307" y="826"/>
                    </a:lnTo>
                    <a:lnTo>
                      <a:pt x="2311" y="817"/>
                    </a:lnTo>
                    <a:lnTo>
                      <a:pt x="2314" y="817"/>
                    </a:lnTo>
                    <a:lnTo>
                      <a:pt x="2318" y="809"/>
                    </a:lnTo>
                    <a:lnTo>
                      <a:pt x="2322" y="805"/>
                    </a:lnTo>
                    <a:lnTo>
                      <a:pt x="2326" y="797"/>
                    </a:lnTo>
                    <a:lnTo>
                      <a:pt x="2330" y="795"/>
                    </a:lnTo>
                    <a:lnTo>
                      <a:pt x="2334" y="788"/>
                    </a:lnTo>
                    <a:lnTo>
                      <a:pt x="2338" y="780"/>
                    </a:lnTo>
                    <a:lnTo>
                      <a:pt x="2342" y="778"/>
                    </a:lnTo>
                    <a:lnTo>
                      <a:pt x="2346" y="774"/>
                    </a:lnTo>
                    <a:lnTo>
                      <a:pt x="2350" y="766"/>
                    </a:lnTo>
                    <a:lnTo>
                      <a:pt x="2354" y="757"/>
                    </a:lnTo>
                    <a:lnTo>
                      <a:pt x="2358" y="757"/>
                    </a:lnTo>
                    <a:lnTo>
                      <a:pt x="2362" y="747"/>
                    </a:lnTo>
                    <a:lnTo>
                      <a:pt x="2366" y="743"/>
                    </a:lnTo>
                    <a:lnTo>
                      <a:pt x="2370" y="741"/>
                    </a:lnTo>
                    <a:lnTo>
                      <a:pt x="2374" y="737"/>
                    </a:lnTo>
                    <a:lnTo>
                      <a:pt x="2378" y="733"/>
                    </a:lnTo>
                    <a:lnTo>
                      <a:pt x="2382" y="724"/>
                    </a:lnTo>
                    <a:lnTo>
                      <a:pt x="2385" y="718"/>
                    </a:lnTo>
                    <a:lnTo>
                      <a:pt x="2389" y="712"/>
                    </a:lnTo>
                    <a:lnTo>
                      <a:pt x="2393" y="706"/>
                    </a:lnTo>
                    <a:lnTo>
                      <a:pt x="2397" y="708"/>
                    </a:lnTo>
                    <a:lnTo>
                      <a:pt x="2401" y="706"/>
                    </a:lnTo>
                    <a:lnTo>
                      <a:pt x="2405" y="693"/>
                    </a:lnTo>
                    <a:lnTo>
                      <a:pt x="2409" y="685"/>
                    </a:lnTo>
                    <a:lnTo>
                      <a:pt x="2413" y="683"/>
                    </a:lnTo>
                    <a:lnTo>
                      <a:pt x="2417" y="676"/>
                    </a:lnTo>
                    <a:lnTo>
                      <a:pt x="2421" y="674"/>
                    </a:lnTo>
                    <a:lnTo>
                      <a:pt x="2425" y="664"/>
                    </a:lnTo>
                    <a:lnTo>
                      <a:pt x="2429" y="662"/>
                    </a:lnTo>
                    <a:lnTo>
                      <a:pt x="2433" y="656"/>
                    </a:lnTo>
                    <a:lnTo>
                      <a:pt x="2437" y="650"/>
                    </a:lnTo>
                    <a:lnTo>
                      <a:pt x="2441" y="652"/>
                    </a:lnTo>
                    <a:lnTo>
                      <a:pt x="2445" y="637"/>
                    </a:lnTo>
                    <a:lnTo>
                      <a:pt x="2449" y="641"/>
                    </a:lnTo>
                    <a:lnTo>
                      <a:pt x="2452" y="635"/>
                    </a:lnTo>
                    <a:lnTo>
                      <a:pt x="2456" y="629"/>
                    </a:lnTo>
                    <a:lnTo>
                      <a:pt x="2460" y="623"/>
                    </a:lnTo>
                    <a:lnTo>
                      <a:pt x="2464" y="620"/>
                    </a:lnTo>
                    <a:lnTo>
                      <a:pt x="2468" y="612"/>
                    </a:lnTo>
                    <a:lnTo>
                      <a:pt x="2472" y="610"/>
                    </a:lnTo>
                    <a:lnTo>
                      <a:pt x="2476" y="608"/>
                    </a:lnTo>
                    <a:lnTo>
                      <a:pt x="2480" y="596"/>
                    </a:lnTo>
                    <a:lnTo>
                      <a:pt x="2484" y="594"/>
                    </a:lnTo>
                    <a:lnTo>
                      <a:pt x="2488" y="592"/>
                    </a:lnTo>
                    <a:lnTo>
                      <a:pt x="2492" y="583"/>
                    </a:lnTo>
                    <a:lnTo>
                      <a:pt x="2496" y="585"/>
                    </a:lnTo>
                    <a:lnTo>
                      <a:pt x="2500" y="579"/>
                    </a:lnTo>
                    <a:lnTo>
                      <a:pt x="2504" y="573"/>
                    </a:lnTo>
                    <a:lnTo>
                      <a:pt x="2508" y="571"/>
                    </a:lnTo>
                    <a:lnTo>
                      <a:pt x="2512" y="565"/>
                    </a:lnTo>
                    <a:lnTo>
                      <a:pt x="2516" y="560"/>
                    </a:lnTo>
                    <a:lnTo>
                      <a:pt x="2519" y="558"/>
                    </a:lnTo>
                    <a:lnTo>
                      <a:pt x="2523" y="554"/>
                    </a:lnTo>
                    <a:lnTo>
                      <a:pt x="2527" y="546"/>
                    </a:lnTo>
                    <a:lnTo>
                      <a:pt x="2531" y="544"/>
                    </a:lnTo>
                    <a:lnTo>
                      <a:pt x="2535" y="538"/>
                    </a:lnTo>
                    <a:lnTo>
                      <a:pt x="2539" y="535"/>
                    </a:lnTo>
                    <a:lnTo>
                      <a:pt x="2543" y="521"/>
                    </a:lnTo>
                    <a:lnTo>
                      <a:pt x="2547" y="527"/>
                    </a:lnTo>
                    <a:lnTo>
                      <a:pt x="2551" y="515"/>
                    </a:lnTo>
                    <a:lnTo>
                      <a:pt x="2555" y="515"/>
                    </a:lnTo>
                    <a:lnTo>
                      <a:pt x="2559" y="511"/>
                    </a:lnTo>
                    <a:lnTo>
                      <a:pt x="2563" y="511"/>
                    </a:lnTo>
                    <a:lnTo>
                      <a:pt x="2567" y="502"/>
                    </a:lnTo>
                    <a:lnTo>
                      <a:pt x="2571" y="496"/>
                    </a:lnTo>
                    <a:lnTo>
                      <a:pt x="2575" y="494"/>
                    </a:lnTo>
                    <a:lnTo>
                      <a:pt x="2579" y="494"/>
                    </a:lnTo>
                    <a:lnTo>
                      <a:pt x="2583" y="488"/>
                    </a:lnTo>
                    <a:lnTo>
                      <a:pt x="2587" y="484"/>
                    </a:lnTo>
                    <a:lnTo>
                      <a:pt x="2590" y="482"/>
                    </a:lnTo>
                    <a:lnTo>
                      <a:pt x="2594" y="477"/>
                    </a:lnTo>
                    <a:lnTo>
                      <a:pt x="2598" y="473"/>
                    </a:lnTo>
                    <a:lnTo>
                      <a:pt x="2602" y="469"/>
                    </a:lnTo>
                    <a:lnTo>
                      <a:pt x="2606" y="459"/>
                    </a:lnTo>
                    <a:lnTo>
                      <a:pt x="2610" y="457"/>
                    </a:lnTo>
                    <a:lnTo>
                      <a:pt x="2614" y="459"/>
                    </a:lnTo>
                    <a:lnTo>
                      <a:pt x="2618" y="451"/>
                    </a:lnTo>
                    <a:lnTo>
                      <a:pt x="2622" y="444"/>
                    </a:lnTo>
                    <a:lnTo>
                      <a:pt x="2626" y="448"/>
                    </a:lnTo>
                    <a:lnTo>
                      <a:pt x="2630" y="440"/>
                    </a:lnTo>
                    <a:lnTo>
                      <a:pt x="2634" y="440"/>
                    </a:lnTo>
                    <a:lnTo>
                      <a:pt x="2638" y="436"/>
                    </a:lnTo>
                    <a:lnTo>
                      <a:pt x="2642" y="438"/>
                    </a:lnTo>
                    <a:lnTo>
                      <a:pt x="2646" y="424"/>
                    </a:lnTo>
                    <a:lnTo>
                      <a:pt x="2650" y="421"/>
                    </a:lnTo>
                    <a:lnTo>
                      <a:pt x="2654" y="419"/>
                    </a:lnTo>
                    <a:lnTo>
                      <a:pt x="2657" y="417"/>
                    </a:lnTo>
                    <a:lnTo>
                      <a:pt x="2661" y="413"/>
                    </a:lnTo>
                    <a:lnTo>
                      <a:pt x="2665" y="407"/>
                    </a:lnTo>
                    <a:lnTo>
                      <a:pt x="2669" y="401"/>
                    </a:lnTo>
                    <a:lnTo>
                      <a:pt x="2673" y="399"/>
                    </a:lnTo>
                    <a:lnTo>
                      <a:pt x="2677" y="394"/>
                    </a:lnTo>
                    <a:lnTo>
                      <a:pt x="2681" y="394"/>
                    </a:lnTo>
                    <a:lnTo>
                      <a:pt x="2685" y="390"/>
                    </a:lnTo>
                    <a:lnTo>
                      <a:pt x="2689" y="388"/>
                    </a:lnTo>
                    <a:lnTo>
                      <a:pt x="2693" y="378"/>
                    </a:lnTo>
                    <a:lnTo>
                      <a:pt x="2697" y="382"/>
                    </a:lnTo>
                    <a:lnTo>
                      <a:pt x="2701" y="374"/>
                    </a:lnTo>
                    <a:lnTo>
                      <a:pt x="2705" y="376"/>
                    </a:lnTo>
                    <a:lnTo>
                      <a:pt x="2709" y="367"/>
                    </a:lnTo>
                    <a:lnTo>
                      <a:pt x="2713" y="365"/>
                    </a:lnTo>
                    <a:lnTo>
                      <a:pt x="2717" y="363"/>
                    </a:lnTo>
                    <a:lnTo>
                      <a:pt x="2721" y="359"/>
                    </a:lnTo>
                    <a:lnTo>
                      <a:pt x="2724" y="355"/>
                    </a:lnTo>
                    <a:lnTo>
                      <a:pt x="2728" y="351"/>
                    </a:lnTo>
                    <a:lnTo>
                      <a:pt x="2732" y="343"/>
                    </a:lnTo>
                    <a:lnTo>
                      <a:pt x="2736" y="343"/>
                    </a:lnTo>
                    <a:lnTo>
                      <a:pt x="2740" y="341"/>
                    </a:lnTo>
                    <a:lnTo>
                      <a:pt x="2744" y="338"/>
                    </a:lnTo>
                    <a:lnTo>
                      <a:pt x="2748" y="338"/>
                    </a:lnTo>
                    <a:lnTo>
                      <a:pt x="2752" y="328"/>
                    </a:lnTo>
                    <a:lnTo>
                      <a:pt x="2756" y="328"/>
                    </a:lnTo>
                    <a:lnTo>
                      <a:pt x="2760" y="322"/>
                    </a:lnTo>
                    <a:lnTo>
                      <a:pt x="2764" y="322"/>
                    </a:lnTo>
                    <a:lnTo>
                      <a:pt x="2768" y="320"/>
                    </a:lnTo>
                    <a:lnTo>
                      <a:pt x="2772" y="316"/>
                    </a:lnTo>
                    <a:lnTo>
                      <a:pt x="2776" y="309"/>
                    </a:lnTo>
                    <a:lnTo>
                      <a:pt x="2780" y="309"/>
                    </a:lnTo>
                    <a:lnTo>
                      <a:pt x="2784" y="305"/>
                    </a:lnTo>
                    <a:lnTo>
                      <a:pt x="2788" y="299"/>
                    </a:lnTo>
                    <a:lnTo>
                      <a:pt x="2792" y="295"/>
                    </a:lnTo>
                    <a:lnTo>
                      <a:pt x="2795" y="293"/>
                    </a:lnTo>
                    <a:lnTo>
                      <a:pt x="2799" y="295"/>
                    </a:lnTo>
                    <a:lnTo>
                      <a:pt x="2803" y="289"/>
                    </a:lnTo>
                    <a:lnTo>
                      <a:pt x="2807" y="291"/>
                    </a:lnTo>
                    <a:lnTo>
                      <a:pt x="2811" y="283"/>
                    </a:lnTo>
                    <a:lnTo>
                      <a:pt x="2815" y="278"/>
                    </a:lnTo>
                    <a:lnTo>
                      <a:pt x="2819" y="278"/>
                    </a:lnTo>
                    <a:lnTo>
                      <a:pt x="2823" y="276"/>
                    </a:lnTo>
                    <a:lnTo>
                      <a:pt x="2827" y="272"/>
                    </a:lnTo>
                    <a:lnTo>
                      <a:pt x="2831" y="268"/>
                    </a:lnTo>
                    <a:lnTo>
                      <a:pt x="2835" y="266"/>
                    </a:lnTo>
                    <a:lnTo>
                      <a:pt x="2839" y="264"/>
                    </a:lnTo>
                    <a:lnTo>
                      <a:pt x="2843" y="264"/>
                    </a:lnTo>
                    <a:lnTo>
                      <a:pt x="2847" y="256"/>
                    </a:lnTo>
                    <a:lnTo>
                      <a:pt x="2851" y="256"/>
                    </a:lnTo>
                    <a:lnTo>
                      <a:pt x="2855" y="253"/>
                    </a:lnTo>
                    <a:lnTo>
                      <a:pt x="2859" y="253"/>
                    </a:lnTo>
                    <a:lnTo>
                      <a:pt x="2862" y="249"/>
                    </a:lnTo>
                    <a:lnTo>
                      <a:pt x="2866" y="247"/>
                    </a:lnTo>
                    <a:lnTo>
                      <a:pt x="2870" y="241"/>
                    </a:lnTo>
                    <a:lnTo>
                      <a:pt x="2874" y="235"/>
                    </a:lnTo>
                    <a:lnTo>
                      <a:pt x="2878" y="237"/>
                    </a:lnTo>
                    <a:lnTo>
                      <a:pt x="2882" y="233"/>
                    </a:lnTo>
                    <a:lnTo>
                      <a:pt x="2886" y="229"/>
                    </a:lnTo>
                    <a:lnTo>
                      <a:pt x="2890" y="229"/>
                    </a:lnTo>
                    <a:lnTo>
                      <a:pt x="2894" y="229"/>
                    </a:lnTo>
                    <a:lnTo>
                      <a:pt x="2898" y="227"/>
                    </a:lnTo>
                    <a:lnTo>
                      <a:pt x="2902" y="222"/>
                    </a:lnTo>
                    <a:lnTo>
                      <a:pt x="2906" y="214"/>
                    </a:lnTo>
                    <a:lnTo>
                      <a:pt x="2910" y="216"/>
                    </a:lnTo>
                    <a:lnTo>
                      <a:pt x="2914" y="212"/>
                    </a:lnTo>
                    <a:lnTo>
                      <a:pt x="2918" y="216"/>
                    </a:lnTo>
                    <a:lnTo>
                      <a:pt x="2922" y="208"/>
                    </a:lnTo>
                    <a:lnTo>
                      <a:pt x="2926" y="210"/>
                    </a:lnTo>
                    <a:lnTo>
                      <a:pt x="2930" y="20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8" name="Line 3460"/>
              <p:cNvSpPr>
                <a:spLocks noChangeShapeType="1"/>
              </p:cNvSpPr>
              <p:nvPr/>
            </p:nvSpPr>
            <p:spPr bwMode="auto">
              <a:xfrm flipV="1">
                <a:off x="31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09" name="Line 3461"/>
              <p:cNvSpPr>
                <a:spLocks noChangeShapeType="1"/>
              </p:cNvSpPr>
              <p:nvPr/>
            </p:nvSpPr>
            <p:spPr bwMode="auto">
              <a:xfrm>
                <a:off x="31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0" name="Line 3462"/>
              <p:cNvSpPr>
                <a:spLocks noChangeShapeType="1"/>
              </p:cNvSpPr>
              <p:nvPr/>
            </p:nvSpPr>
            <p:spPr bwMode="auto">
              <a:xfrm flipV="1">
                <a:off x="3131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1" name="Freeform 3463"/>
              <p:cNvSpPr>
                <a:spLocks/>
              </p:cNvSpPr>
              <p:nvPr/>
            </p:nvSpPr>
            <p:spPr bwMode="auto">
              <a:xfrm flipV="1">
                <a:off x="3132" y="2012"/>
                <a:ext cx="12" cy="4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3"/>
                  </a:cxn>
                  <a:cxn ang="0">
                    <a:pos x="16" y="5"/>
                  </a:cxn>
                  <a:cxn ang="0">
                    <a:pos x="20" y="7"/>
                  </a:cxn>
                </a:cxnLst>
                <a:rect l="0" t="0" r="r" b="b"/>
                <a:pathLst>
                  <a:path w="20" h="7">
                    <a:moveTo>
                      <a:pt x="0" y="3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16" y="5"/>
                    </a:lnTo>
                    <a:lnTo>
                      <a:pt x="20" y="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2" name="Line 3464"/>
              <p:cNvSpPr>
                <a:spLocks noChangeShapeType="1"/>
              </p:cNvSpPr>
              <p:nvPr/>
            </p:nvSpPr>
            <p:spPr bwMode="auto">
              <a:xfrm>
                <a:off x="3144" y="2012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3" name="Line 3465"/>
              <p:cNvSpPr>
                <a:spLocks noChangeShapeType="1"/>
              </p:cNvSpPr>
              <p:nvPr/>
            </p:nvSpPr>
            <p:spPr bwMode="auto">
              <a:xfrm flipV="1">
                <a:off x="3146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4" name="Freeform 3466"/>
              <p:cNvSpPr>
                <a:spLocks/>
              </p:cNvSpPr>
              <p:nvPr/>
            </p:nvSpPr>
            <p:spPr bwMode="auto">
              <a:xfrm flipV="1">
                <a:off x="3148" y="909"/>
                <a:ext cx="1665" cy="1105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90" y="44"/>
                  </a:cxn>
                  <a:cxn ang="0">
                    <a:pos x="138" y="90"/>
                  </a:cxn>
                  <a:cxn ang="0">
                    <a:pos x="185" y="132"/>
                  </a:cxn>
                  <a:cxn ang="0">
                    <a:pos x="232" y="182"/>
                  </a:cxn>
                  <a:cxn ang="0">
                    <a:pos x="280" y="249"/>
                  </a:cxn>
                  <a:cxn ang="0">
                    <a:pos x="327" y="326"/>
                  </a:cxn>
                  <a:cxn ang="0">
                    <a:pos x="374" y="409"/>
                  </a:cxn>
                  <a:cxn ang="0">
                    <a:pos x="422" y="499"/>
                  </a:cxn>
                  <a:cxn ang="0">
                    <a:pos x="469" y="585"/>
                  </a:cxn>
                  <a:cxn ang="0">
                    <a:pos x="516" y="686"/>
                  </a:cxn>
                  <a:cxn ang="0">
                    <a:pos x="563" y="797"/>
                  </a:cxn>
                  <a:cxn ang="0">
                    <a:pos x="611" y="906"/>
                  </a:cxn>
                  <a:cxn ang="0">
                    <a:pos x="658" y="1010"/>
                  </a:cxn>
                  <a:cxn ang="0">
                    <a:pos x="705" y="1128"/>
                  </a:cxn>
                  <a:cxn ang="0">
                    <a:pos x="753" y="1225"/>
                  </a:cxn>
                  <a:cxn ang="0">
                    <a:pos x="800" y="1331"/>
                  </a:cxn>
                  <a:cxn ang="0">
                    <a:pos x="847" y="1431"/>
                  </a:cxn>
                  <a:cxn ang="0">
                    <a:pos x="895" y="1512"/>
                  </a:cxn>
                  <a:cxn ang="0">
                    <a:pos x="942" y="1595"/>
                  </a:cxn>
                  <a:cxn ang="0">
                    <a:pos x="989" y="1676"/>
                  </a:cxn>
                  <a:cxn ang="0">
                    <a:pos x="1037" y="1736"/>
                  </a:cxn>
                  <a:cxn ang="0">
                    <a:pos x="1084" y="1789"/>
                  </a:cxn>
                  <a:cxn ang="0">
                    <a:pos x="1131" y="1840"/>
                  </a:cxn>
                  <a:cxn ang="0">
                    <a:pos x="1178" y="1875"/>
                  </a:cxn>
                  <a:cxn ang="0">
                    <a:pos x="1226" y="1900"/>
                  </a:cxn>
                  <a:cxn ang="0">
                    <a:pos x="1273" y="1905"/>
                  </a:cxn>
                  <a:cxn ang="0">
                    <a:pos x="1320" y="1919"/>
                  </a:cxn>
                  <a:cxn ang="0">
                    <a:pos x="1368" y="1905"/>
                  </a:cxn>
                  <a:cxn ang="0">
                    <a:pos x="1415" y="1893"/>
                  </a:cxn>
                  <a:cxn ang="0">
                    <a:pos x="1462" y="1865"/>
                  </a:cxn>
                  <a:cxn ang="0">
                    <a:pos x="1510" y="1842"/>
                  </a:cxn>
                  <a:cxn ang="0">
                    <a:pos x="1557" y="1794"/>
                  </a:cxn>
                  <a:cxn ang="0">
                    <a:pos x="1604" y="1752"/>
                  </a:cxn>
                  <a:cxn ang="0">
                    <a:pos x="1652" y="1697"/>
                  </a:cxn>
                  <a:cxn ang="0">
                    <a:pos x="1699" y="1641"/>
                  </a:cxn>
                  <a:cxn ang="0">
                    <a:pos x="1746" y="1579"/>
                  </a:cxn>
                  <a:cxn ang="0">
                    <a:pos x="1794" y="1523"/>
                  </a:cxn>
                  <a:cxn ang="0">
                    <a:pos x="1841" y="1447"/>
                  </a:cxn>
                  <a:cxn ang="0">
                    <a:pos x="1888" y="1375"/>
                  </a:cxn>
                  <a:cxn ang="0">
                    <a:pos x="1935" y="1304"/>
                  </a:cxn>
                  <a:cxn ang="0">
                    <a:pos x="1983" y="1230"/>
                  </a:cxn>
                  <a:cxn ang="0">
                    <a:pos x="2030" y="1156"/>
                  </a:cxn>
                  <a:cxn ang="0">
                    <a:pos x="2077" y="1082"/>
                  </a:cxn>
                  <a:cxn ang="0">
                    <a:pos x="2125" y="1015"/>
                  </a:cxn>
                  <a:cxn ang="0">
                    <a:pos x="2172" y="943"/>
                  </a:cxn>
                  <a:cxn ang="0">
                    <a:pos x="2219" y="878"/>
                  </a:cxn>
                  <a:cxn ang="0">
                    <a:pos x="2267" y="807"/>
                  </a:cxn>
                  <a:cxn ang="0">
                    <a:pos x="2314" y="751"/>
                  </a:cxn>
                  <a:cxn ang="0">
                    <a:pos x="2361" y="682"/>
                  </a:cxn>
                  <a:cxn ang="0">
                    <a:pos x="2409" y="612"/>
                  </a:cxn>
                  <a:cxn ang="0">
                    <a:pos x="2456" y="564"/>
                  </a:cxn>
                  <a:cxn ang="0">
                    <a:pos x="2503" y="511"/>
                  </a:cxn>
                  <a:cxn ang="0">
                    <a:pos x="2550" y="460"/>
                  </a:cxn>
                  <a:cxn ang="0">
                    <a:pos x="2598" y="418"/>
                  </a:cxn>
                  <a:cxn ang="0">
                    <a:pos x="2645" y="377"/>
                  </a:cxn>
                  <a:cxn ang="0">
                    <a:pos x="2692" y="330"/>
                  </a:cxn>
                  <a:cxn ang="0">
                    <a:pos x="2740" y="291"/>
                  </a:cxn>
                  <a:cxn ang="0">
                    <a:pos x="2787" y="263"/>
                  </a:cxn>
                  <a:cxn ang="0">
                    <a:pos x="2834" y="219"/>
                  </a:cxn>
                  <a:cxn ang="0">
                    <a:pos x="2882" y="199"/>
                  </a:cxn>
                </a:cxnLst>
                <a:rect l="0" t="0" r="r" b="b"/>
                <a:pathLst>
                  <a:path w="2890" h="1919">
                    <a:moveTo>
                      <a:pt x="0" y="0"/>
                    </a:moveTo>
                    <a:lnTo>
                      <a:pt x="4" y="9"/>
                    </a:lnTo>
                    <a:lnTo>
                      <a:pt x="8" y="4"/>
                    </a:lnTo>
                    <a:lnTo>
                      <a:pt x="12" y="9"/>
                    </a:lnTo>
                    <a:lnTo>
                      <a:pt x="15" y="11"/>
                    </a:lnTo>
                    <a:lnTo>
                      <a:pt x="19" y="11"/>
                    </a:lnTo>
                    <a:lnTo>
                      <a:pt x="23" y="18"/>
                    </a:lnTo>
                    <a:lnTo>
                      <a:pt x="27" y="14"/>
                    </a:lnTo>
                    <a:lnTo>
                      <a:pt x="31" y="21"/>
                    </a:lnTo>
                    <a:lnTo>
                      <a:pt x="35" y="25"/>
                    </a:lnTo>
                    <a:lnTo>
                      <a:pt x="39" y="25"/>
                    </a:lnTo>
                    <a:lnTo>
                      <a:pt x="43" y="23"/>
                    </a:lnTo>
                    <a:lnTo>
                      <a:pt x="47" y="16"/>
                    </a:lnTo>
                    <a:lnTo>
                      <a:pt x="51" y="32"/>
                    </a:lnTo>
                    <a:lnTo>
                      <a:pt x="55" y="25"/>
                    </a:lnTo>
                    <a:lnTo>
                      <a:pt x="59" y="34"/>
                    </a:lnTo>
                    <a:lnTo>
                      <a:pt x="63" y="25"/>
                    </a:lnTo>
                    <a:lnTo>
                      <a:pt x="67" y="32"/>
                    </a:lnTo>
                    <a:lnTo>
                      <a:pt x="71" y="34"/>
                    </a:lnTo>
                    <a:lnTo>
                      <a:pt x="75" y="41"/>
                    </a:lnTo>
                    <a:lnTo>
                      <a:pt x="79" y="41"/>
                    </a:lnTo>
                    <a:lnTo>
                      <a:pt x="82" y="46"/>
                    </a:lnTo>
                    <a:lnTo>
                      <a:pt x="86" y="41"/>
                    </a:lnTo>
                    <a:lnTo>
                      <a:pt x="90" y="44"/>
                    </a:lnTo>
                    <a:lnTo>
                      <a:pt x="94" y="48"/>
                    </a:lnTo>
                    <a:lnTo>
                      <a:pt x="98" y="55"/>
                    </a:lnTo>
                    <a:lnTo>
                      <a:pt x="102" y="58"/>
                    </a:lnTo>
                    <a:lnTo>
                      <a:pt x="106" y="62"/>
                    </a:lnTo>
                    <a:lnTo>
                      <a:pt x="110" y="62"/>
                    </a:lnTo>
                    <a:lnTo>
                      <a:pt x="114" y="69"/>
                    </a:lnTo>
                    <a:lnTo>
                      <a:pt x="118" y="69"/>
                    </a:lnTo>
                    <a:lnTo>
                      <a:pt x="122" y="69"/>
                    </a:lnTo>
                    <a:lnTo>
                      <a:pt x="126" y="76"/>
                    </a:lnTo>
                    <a:lnTo>
                      <a:pt x="130" y="78"/>
                    </a:lnTo>
                    <a:lnTo>
                      <a:pt x="134" y="76"/>
                    </a:lnTo>
                    <a:lnTo>
                      <a:pt x="138" y="90"/>
                    </a:lnTo>
                    <a:lnTo>
                      <a:pt x="142" y="88"/>
                    </a:lnTo>
                    <a:lnTo>
                      <a:pt x="146" y="90"/>
                    </a:lnTo>
                    <a:lnTo>
                      <a:pt x="150" y="88"/>
                    </a:lnTo>
                    <a:lnTo>
                      <a:pt x="153" y="99"/>
                    </a:lnTo>
                    <a:lnTo>
                      <a:pt x="157" y="104"/>
                    </a:lnTo>
                    <a:lnTo>
                      <a:pt x="161" y="104"/>
                    </a:lnTo>
                    <a:lnTo>
                      <a:pt x="165" y="111"/>
                    </a:lnTo>
                    <a:lnTo>
                      <a:pt x="169" y="115"/>
                    </a:lnTo>
                    <a:lnTo>
                      <a:pt x="173" y="118"/>
                    </a:lnTo>
                    <a:lnTo>
                      <a:pt x="177" y="118"/>
                    </a:lnTo>
                    <a:lnTo>
                      <a:pt x="181" y="125"/>
                    </a:lnTo>
                    <a:lnTo>
                      <a:pt x="185" y="132"/>
                    </a:lnTo>
                    <a:lnTo>
                      <a:pt x="189" y="136"/>
                    </a:lnTo>
                    <a:lnTo>
                      <a:pt x="193" y="138"/>
                    </a:lnTo>
                    <a:lnTo>
                      <a:pt x="197" y="138"/>
                    </a:lnTo>
                    <a:lnTo>
                      <a:pt x="201" y="145"/>
                    </a:lnTo>
                    <a:lnTo>
                      <a:pt x="205" y="150"/>
                    </a:lnTo>
                    <a:lnTo>
                      <a:pt x="209" y="152"/>
                    </a:lnTo>
                    <a:lnTo>
                      <a:pt x="213" y="162"/>
                    </a:lnTo>
                    <a:lnTo>
                      <a:pt x="217" y="169"/>
                    </a:lnTo>
                    <a:lnTo>
                      <a:pt x="220" y="171"/>
                    </a:lnTo>
                    <a:lnTo>
                      <a:pt x="224" y="173"/>
                    </a:lnTo>
                    <a:lnTo>
                      <a:pt x="228" y="182"/>
                    </a:lnTo>
                    <a:lnTo>
                      <a:pt x="232" y="182"/>
                    </a:lnTo>
                    <a:lnTo>
                      <a:pt x="236" y="194"/>
                    </a:lnTo>
                    <a:lnTo>
                      <a:pt x="240" y="199"/>
                    </a:lnTo>
                    <a:lnTo>
                      <a:pt x="244" y="201"/>
                    </a:lnTo>
                    <a:lnTo>
                      <a:pt x="248" y="201"/>
                    </a:lnTo>
                    <a:lnTo>
                      <a:pt x="252" y="210"/>
                    </a:lnTo>
                    <a:lnTo>
                      <a:pt x="256" y="217"/>
                    </a:lnTo>
                    <a:lnTo>
                      <a:pt x="260" y="226"/>
                    </a:lnTo>
                    <a:lnTo>
                      <a:pt x="264" y="229"/>
                    </a:lnTo>
                    <a:lnTo>
                      <a:pt x="268" y="240"/>
                    </a:lnTo>
                    <a:lnTo>
                      <a:pt x="272" y="240"/>
                    </a:lnTo>
                    <a:lnTo>
                      <a:pt x="276" y="249"/>
                    </a:lnTo>
                    <a:lnTo>
                      <a:pt x="280" y="249"/>
                    </a:lnTo>
                    <a:lnTo>
                      <a:pt x="284" y="256"/>
                    </a:lnTo>
                    <a:lnTo>
                      <a:pt x="287" y="268"/>
                    </a:lnTo>
                    <a:lnTo>
                      <a:pt x="291" y="268"/>
                    </a:lnTo>
                    <a:lnTo>
                      <a:pt x="295" y="273"/>
                    </a:lnTo>
                    <a:lnTo>
                      <a:pt x="299" y="282"/>
                    </a:lnTo>
                    <a:lnTo>
                      <a:pt x="303" y="284"/>
                    </a:lnTo>
                    <a:lnTo>
                      <a:pt x="307" y="293"/>
                    </a:lnTo>
                    <a:lnTo>
                      <a:pt x="311" y="289"/>
                    </a:lnTo>
                    <a:lnTo>
                      <a:pt x="315" y="307"/>
                    </a:lnTo>
                    <a:lnTo>
                      <a:pt x="319" y="312"/>
                    </a:lnTo>
                    <a:lnTo>
                      <a:pt x="323" y="319"/>
                    </a:lnTo>
                    <a:lnTo>
                      <a:pt x="327" y="326"/>
                    </a:lnTo>
                    <a:lnTo>
                      <a:pt x="331" y="323"/>
                    </a:lnTo>
                    <a:lnTo>
                      <a:pt x="335" y="335"/>
                    </a:lnTo>
                    <a:lnTo>
                      <a:pt x="339" y="344"/>
                    </a:lnTo>
                    <a:lnTo>
                      <a:pt x="343" y="351"/>
                    </a:lnTo>
                    <a:lnTo>
                      <a:pt x="347" y="358"/>
                    </a:lnTo>
                    <a:lnTo>
                      <a:pt x="351" y="360"/>
                    </a:lnTo>
                    <a:lnTo>
                      <a:pt x="355" y="365"/>
                    </a:lnTo>
                    <a:lnTo>
                      <a:pt x="358" y="372"/>
                    </a:lnTo>
                    <a:lnTo>
                      <a:pt x="362" y="379"/>
                    </a:lnTo>
                    <a:lnTo>
                      <a:pt x="366" y="395"/>
                    </a:lnTo>
                    <a:lnTo>
                      <a:pt x="370" y="395"/>
                    </a:lnTo>
                    <a:lnTo>
                      <a:pt x="374" y="409"/>
                    </a:lnTo>
                    <a:lnTo>
                      <a:pt x="378" y="409"/>
                    </a:lnTo>
                    <a:lnTo>
                      <a:pt x="382" y="420"/>
                    </a:lnTo>
                    <a:lnTo>
                      <a:pt x="386" y="425"/>
                    </a:lnTo>
                    <a:lnTo>
                      <a:pt x="390" y="437"/>
                    </a:lnTo>
                    <a:lnTo>
                      <a:pt x="394" y="437"/>
                    </a:lnTo>
                    <a:lnTo>
                      <a:pt x="398" y="444"/>
                    </a:lnTo>
                    <a:lnTo>
                      <a:pt x="402" y="460"/>
                    </a:lnTo>
                    <a:lnTo>
                      <a:pt x="406" y="462"/>
                    </a:lnTo>
                    <a:lnTo>
                      <a:pt x="410" y="471"/>
                    </a:lnTo>
                    <a:lnTo>
                      <a:pt x="414" y="478"/>
                    </a:lnTo>
                    <a:lnTo>
                      <a:pt x="418" y="488"/>
                    </a:lnTo>
                    <a:lnTo>
                      <a:pt x="422" y="499"/>
                    </a:lnTo>
                    <a:lnTo>
                      <a:pt x="425" y="506"/>
                    </a:lnTo>
                    <a:lnTo>
                      <a:pt x="429" y="511"/>
                    </a:lnTo>
                    <a:lnTo>
                      <a:pt x="433" y="518"/>
                    </a:lnTo>
                    <a:lnTo>
                      <a:pt x="437" y="525"/>
                    </a:lnTo>
                    <a:lnTo>
                      <a:pt x="441" y="527"/>
                    </a:lnTo>
                    <a:lnTo>
                      <a:pt x="445" y="536"/>
                    </a:lnTo>
                    <a:lnTo>
                      <a:pt x="449" y="545"/>
                    </a:lnTo>
                    <a:lnTo>
                      <a:pt x="453" y="559"/>
                    </a:lnTo>
                    <a:lnTo>
                      <a:pt x="457" y="566"/>
                    </a:lnTo>
                    <a:lnTo>
                      <a:pt x="461" y="575"/>
                    </a:lnTo>
                    <a:lnTo>
                      <a:pt x="465" y="580"/>
                    </a:lnTo>
                    <a:lnTo>
                      <a:pt x="469" y="585"/>
                    </a:lnTo>
                    <a:lnTo>
                      <a:pt x="473" y="599"/>
                    </a:lnTo>
                    <a:lnTo>
                      <a:pt x="477" y="605"/>
                    </a:lnTo>
                    <a:lnTo>
                      <a:pt x="481" y="615"/>
                    </a:lnTo>
                    <a:lnTo>
                      <a:pt x="485" y="624"/>
                    </a:lnTo>
                    <a:lnTo>
                      <a:pt x="489" y="635"/>
                    </a:lnTo>
                    <a:lnTo>
                      <a:pt x="493" y="640"/>
                    </a:lnTo>
                    <a:lnTo>
                      <a:pt x="496" y="649"/>
                    </a:lnTo>
                    <a:lnTo>
                      <a:pt x="500" y="659"/>
                    </a:lnTo>
                    <a:lnTo>
                      <a:pt x="504" y="668"/>
                    </a:lnTo>
                    <a:lnTo>
                      <a:pt x="508" y="679"/>
                    </a:lnTo>
                    <a:lnTo>
                      <a:pt x="512" y="686"/>
                    </a:lnTo>
                    <a:lnTo>
                      <a:pt x="516" y="686"/>
                    </a:lnTo>
                    <a:lnTo>
                      <a:pt x="520" y="703"/>
                    </a:lnTo>
                    <a:lnTo>
                      <a:pt x="524" y="709"/>
                    </a:lnTo>
                    <a:lnTo>
                      <a:pt x="528" y="719"/>
                    </a:lnTo>
                    <a:lnTo>
                      <a:pt x="532" y="728"/>
                    </a:lnTo>
                    <a:lnTo>
                      <a:pt x="536" y="735"/>
                    </a:lnTo>
                    <a:lnTo>
                      <a:pt x="540" y="742"/>
                    </a:lnTo>
                    <a:lnTo>
                      <a:pt x="544" y="758"/>
                    </a:lnTo>
                    <a:lnTo>
                      <a:pt x="548" y="760"/>
                    </a:lnTo>
                    <a:lnTo>
                      <a:pt x="552" y="770"/>
                    </a:lnTo>
                    <a:lnTo>
                      <a:pt x="556" y="779"/>
                    </a:lnTo>
                    <a:lnTo>
                      <a:pt x="560" y="786"/>
                    </a:lnTo>
                    <a:lnTo>
                      <a:pt x="563" y="797"/>
                    </a:lnTo>
                    <a:lnTo>
                      <a:pt x="567" y="807"/>
                    </a:lnTo>
                    <a:lnTo>
                      <a:pt x="571" y="816"/>
                    </a:lnTo>
                    <a:lnTo>
                      <a:pt x="575" y="825"/>
                    </a:lnTo>
                    <a:lnTo>
                      <a:pt x="579" y="834"/>
                    </a:lnTo>
                    <a:lnTo>
                      <a:pt x="583" y="846"/>
                    </a:lnTo>
                    <a:lnTo>
                      <a:pt x="587" y="848"/>
                    </a:lnTo>
                    <a:lnTo>
                      <a:pt x="591" y="860"/>
                    </a:lnTo>
                    <a:lnTo>
                      <a:pt x="595" y="867"/>
                    </a:lnTo>
                    <a:lnTo>
                      <a:pt x="599" y="874"/>
                    </a:lnTo>
                    <a:lnTo>
                      <a:pt x="603" y="890"/>
                    </a:lnTo>
                    <a:lnTo>
                      <a:pt x="607" y="894"/>
                    </a:lnTo>
                    <a:lnTo>
                      <a:pt x="611" y="906"/>
                    </a:lnTo>
                    <a:lnTo>
                      <a:pt x="615" y="911"/>
                    </a:lnTo>
                    <a:lnTo>
                      <a:pt x="619" y="927"/>
                    </a:lnTo>
                    <a:lnTo>
                      <a:pt x="623" y="929"/>
                    </a:lnTo>
                    <a:lnTo>
                      <a:pt x="627" y="941"/>
                    </a:lnTo>
                    <a:lnTo>
                      <a:pt x="630" y="945"/>
                    </a:lnTo>
                    <a:lnTo>
                      <a:pt x="634" y="955"/>
                    </a:lnTo>
                    <a:lnTo>
                      <a:pt x="638" y="971"/>
                    </a:lnTo>
                    <a:lnTo>
                      <a:pt x="642" y="975"/>
                    </a:lnTo>
                    <a:lnTo>
                      <a:pt x="646" y="987"/>
                    </a:lnTo>
                    <a:lnTo>
                      <a:pt x="650" y="998"/>
                    </a:lnTo>
                    <a:lnTo>
                      <a:pt x="654" y="1003"/>
                    </a:lnTo>
                    <a:lnTo>
                      <a:pt x="658" y="1010"/>
                    </a:lnTo>
                    <a:lnTo>
                      <a:pt x="662" y="1024"/>
                    </a:lnTo>
                    <a:lnTo>
                      <a:pt x="666" y="1040"/>
                    </a:lnTo>
                    <a:lnTo>
                      <a:pt x="670" y="1042"/>
                    </a:lnTo>
                    <a:lnTo>
                      <a:pt x="674" y="1049"/>
                    </a:lnTo>
                    <a:lnTo>
                      <a:pt x="678" y="1063"/>
                    </a:lnTo>
                    <a:lnTo>
                      <a:pt x="682" y="1068"/>
                    </a:lnTo>
                    <a:lnTo>
                      <a:pt x="686" y="1077"/>
                    </a:lnTo>
                    <a:lnTo>
                      <a:pt x="690" y="1082"/>
                    </a:lnTo>
                    <a:lnTo>
                      <a:pt x="694" y="1093"/>
                    </a:lnTo>
                    <a:lnTo>
                      <a:pt x="698" y="1105"/>
                    </a:lnTo>
                    <a:lnTo>
                      <a:pt x="701" y="1112"/>
                    </a:lnTo>
                    <a:lnTo>
                      <a:pt x="705" y="1128"/>
                    </a:lnTo>
                    <a:lnTo>
                      <a:pt x="709" y="1128"/>
                    </a:lnTo>
                    <a:lnTo>
                      <a:pt x="713" y="1142"/>
                    </a:lnTo>
                    <a:lnTo>
                      <a:pt x="717" y="1153"/>
                    </a:lnTo>
                    <a:lnTo>
                      <a:pt x="721" y="1160"/>
                    </a:lnTo>
                    <a:lnTo>
                      <a:pt x="725" y="1172"/>
                    </a:lnTo>
                    <a:lnTo>
                      <a:pt x="729" y="1179"/>
                    </a:lnTo>
                    <a:lnTo>
                      <a:pt x="733" y="1183"/>
                    </a:lnTo>
                    <a:lnTo>
                      <a:pt x="737" y="1188"/>
                    </a:lnTo>
                    <a:lnTo>
                      <a:pt x="741" y="1197"/>
                    </a:lnTo>
                    <a:lnTo>
                      <a:pt x="745" y="1211"/>
                    </a:lnTo>
                    <a:lnTo>
                      <a:pt x="749" y="1223"/>
                    </a:lnTo>
                    <a:lnTo>
                      <a:pt x="753" y="1225"/>
                    </a:lnTo>
                    <a:lnTo>
                      <a:pt x="757" y="1232"/>
                    </a:lnTo>
                    <a:lnTo>
                      <a:pt x="761" y="1246"/>
                    </a:lnTo>
                    <a:lnTo>
                      <a:pt x="765" y="1255"/>
                    </a:lnTo>
                    <a:lnTo>
                      <a:pt x="768" y="1260"/>
                    </a:lnTo>
                    <a:lnTo>
                      <a:pt x="772" y="1274"/>
                    </a:lnTo>
                    <a:lnTo>
                      <a:pt x="776" y="1278"/>
                    </a:lnTo>
                    <a:lnTo>
                      <a:pt x="780" y="1297"/>
                    </a:lnTo>
                    <a:lnTo>
                      <a:pt x="784" y="1299"/>
                    </a:lnTo>
                    <a:lnTo>
                      <a:pt x="788" y="1311"/>
                    </a:lnTo>
                    <a:lnTo>
                      <a:pt x="792" y="1313"/>
                    </a:lnTo>
                    <a:lnTo>
                      <a:pt x="796" y="1320"/>
                    </a:lnTo>
                    <a:lnTo>
                      <a:pt x="800" y="1331"/>
                    </a:lnTo>
                    <a:lnTo>
                      <a:pt x="804" y="1338"/>
                    </a:lnTo>
                    <a:lnTo>
                      <a:pt x="808" y="1352"/>
                    </a:lnTo>
                    <a:lnTo>
                      <a:pt x="812" y="1350"/>
                    </a:lnTo>
                    <a:lnTo>
                      <a:pt x="816" y="1361"/>
                    </a:lnTo>
                    <a:lnTo>
                      <a:pt x="820" y="1373"/>
                    </a:lnTo>
                    <a:lnTo>
                      <a:pt x="824" y="1375"/>
                    </a:lnTo>
                    <a:lnTo>
                      <a:pt x="828" y="1394"/>
                    </a:lnTo>
                    <a:lnTo>
                      <a:pt x="832" y="1403"/>
                    </a:lnTo>
                    <a:lnTo>
                      <a:pt x="835" y="1403"/>
                    </a:lnTo>
                    <a:lnTo>
                      <a:pt x="839" y="1412"/>
                    </a:lnTo>
                    <a:lnTo>
                      <a:pt x="843" y="1421"/>
                    </a:lnTo>
                    <a:lnTo>
                      <a:pt x="847" y="1431"/>
                    </a:lnTo>
                    <a:lnTo>
                      <a:pt x="851" y="1431"/>
                    </a:lnTo>
                    <a:lnTo>
                      <a:pt x="855" y="1445"/>
                    </a:lnTo>
                    <a:lnTo>
                      <a:pt x="859" y="1454"/>
                    </a:lnTo>
                    <a:lnTo>
                      <a:pt x="863" y="1461"/>
                    </a:lnTo>
                    <a:lnTo>
                      <a:pt x="867" y="1472"/>
                    </a:lnTo>
                    <a:lnTo>
                      <a:pt x="871" y="1479"/>
                    </a:lnTo>
                    <a:lnTo>
                      <a:pt x="875" y="1482"/>
                    </a:lnTo>
                    <a:lnTo>
                      <a:pt x="879" y="1486"/>
                    </a:lnTo>
                    <a:lnTo>
                      <a:pt x="883" y="1493"/>
                    </a:lnTo>
                    <a:lnTo>
                      <a:pt x="887" y="1500"/>
                    </a:lnTo>
                    <a:lnTo>
                      <a:pt x="891" y="1509"/>
                    </a:lnTo>
                    <a:lnTo>
                      <a:pt x="895" y="1512"/>
                    </a:lnTo>
                    <a:lnTo>
                      <a:pt x="899" y="1526"/>
                    </a:lnTo>
                    <a:lnTo>
                      <a:pt x="903" y="1530"/>
                    </a:lnTo>
                    <a:lnTo>
                      <a:pt x="906" y="1537"/>
                    </a:lnTo>
                    <a:lnTo>
                      <a:pt x="910" y="1544"/>
                    </a:lnTo>
                    <a:lnTo>
                      <a:pt x="914" y="1551"/>
                    </a:lnTo>
                    <a:lnTo>
                      <a:pt x="918" y="1563"/>
                    </a:lnTo>
                    <a:lnTo>
                      <a:pt x="922" y="1565"/>
                    </a:lnTo>
                    <a:lnTo>
                      <a:pt x="926" y="1567"/>
                    </a:lnTo>
                    <a:lnTo>
                      <a:pt x="930" y="1583"/>
                    </a:lnTo>
                    <a:lnTo>
                      <a:pt x="934" y="1583"/>
                    </a:lnTo>
                    <a:lnTo>
                      <a:pt x="938" y="1590"/>
                    </a:lnTo>
                    <a:lnTo>
                      <a:pt x="942" y="1595"/>
                    </a:lnTo>
                    <a:lnTo>
                      <a:pt x="946" y="1604"/>
                    </a:lnTo>
                    <a:lnTo>
                      <a:pt x="950" y="1611"/>
                    </a:lnTo>
                    <a:lnTo>
                      <a:pt x="954" y="1616"/>
                    </a:lnTo>
                    <a:lnTo>
                      <a:pt x="958" y="1620"/>
                    </a:lnTo>
                    <a:lnTo>
                      <a:pt x="962" y="1627"/>
                    </a:lnTo>
                    <a:lnTo>
                      <a:pt x="966" y="1643"/>
                    </a:lnTo>
                    <a:lnTo>
                      <a:pt x="970" y="1641"/>
                    </a:lnTo>
                    <a:lnTo>
                      <a:pt x="973" y="1653"/>
                    </a:lnTo>
                    <a:lnTo>
                      <a:pt x="977" y="1650"/>
                    </a:lnTo>
                    <a:lnTo>
                      <a:pt x="981" y="1664"/>
                    </a:lnTo>
                    <a:lnTo>
                      <a:pt x="985" y="1671"/>
                    </a:lnTo>
                    <a:lnTo>
                      <a:pt x="989" y="1676"/>
                    </a:lnTo>
                    <a:lnTo>
                      <a:pt x="993" y="1678"/>
                    </a:lnTo>
                    <a:lnTo>
                      <a:pt x="997" y="1683"/>
                    </a:lnTo>
                    <a:lnTo>
                      <a:pt x="1001" y="1694"/>
                    </a:lnTo>
                    <a:lnTo>
                      <a:pt x="1005" y="1704"/>
                    </a:lnTo>
                    <a:lnTo>
                      <a:pt x="1009" y="1704"/>
                    </a:lnTo>
                    <a:lnTo>
                      <a:pt x="1013" y="1704"/>
                    </a:lnTo>
                    <a:lnTo>
                      <a:pt x="1017" y="1715"/>
                    </a:lnTo>
                    <a:lnTo>
                      <a:pt x="1021" y="1713"/>
                    </a:lnTo>
                    <a:lnTo>
                      <a:pt x="1025" y="1722"/>
                    </a:lnTo>
                    <a:lnTo>
                      <a:pt x="1029" y="1724"/>
                    </a:lnTo>
                    <a:lnTo>
                      <a:pt x="1033" y="1727"/>
                    </a:lnTo>
                    <a:lnTo>
                      <a:pt x="1037" y="1736"/>
                    </a:lnTo>
                    <a:lnTo>
                      <a:pt x="1041" y="1743"/>
                    </a:lnTo>
                    <a:lnTo>
                      <a:pt x="1044" y="1750"/>
                    </a:lnTo>
                    <a:lnTo>
                      <a:pt x="1048" y="1754"/>
                    </a:lnTo>
                    <a:lnTo>
                      <a:pt x="1052" y="1757"/>
                    </a:lnTo>
                    <a:lnTo>
                      <a:pt x="1056" y="1759"/>
                    </a:lnTo>
                    <a:lnTo>
                      <a:pt x="1060" y="1766"/>
                    </a:lnTo>
                    <a:lnTo>
                      <a:pt x="1064" y="1775"/>
                    </a:lnTo>
                    <a:lnTo>
                      <a:pt x="1068" y="1777"/>
                    </a:lnTo>
                    <a:lnTo>
                      <a:pt x="1072" y="1773"/>
                    </a:lnTo>
                    <a:lnTo>
                      <a:pt x="1076" y="1787"/>
                    </a:lnTo>
                    <a:lnTo>
                      <a:pt x="1080" y="1784"/>
                    </a:lnTo>
                    <a:lnTo>
                      <a:pt x="1084" y="1789"/>
                    </a:lnTo>
                    <a:lnTo>
                      <a:pt x="1088" y="1796"/>
                    </a:lnTo>
                    <a:lnTo>
                      <a:pt x="1092" y="1798"/>
                    </a:lnTo>
                    <a:lnTo>
                      <a:pt x="1096" y="1803"/>
                    </a:lnTo>
                    <a:lnTo>
                      <a:pt x="1100" y="1808"/>
                    </a:lnTo>
                    <a:lnTo>
                      <a:pt x="1104" y="1819"/>
                    </a:lnTo>
                    <a:lnTo>
                      <a:pt x="1108" y="1819"/>
                    </a:lnTo>
                    <a:lnTo>
                      <a:pt x="1111" y="1814"/>
                    </a:lnTo>
                    <a:lnTo>
                      <a:pt x="1115" y="1831"/>
                    </a:lnTo>
                    <a:lnTo>
                      <a:pt x="1119" y="1826"/>
                    </a:lnTo>
                    <a:lnTo>
                      <a:pt x="1123" y="1835"/>
                    </a:lnTo>
                    <a:lnTo>
                      <a:pt x="1127" y="1838"/>
                    </a:lnTo>
                    <a:lnTo>
                      <a:pt x="1131" y="1840"/>
                    </a:lnTo>
                    <a:lnTo>
                      <a:pt x="1135" y="1845"/>
                    </a:lnTo>
                    <a:lnTo>
                      <a:pt x="1139" y="1842"/>
                    </a:lnTo>
                    <a:lnTo>
                      <a:pt x="1143" y="1842"/>
                    </a:lnTo>
                    <a:lnTo>
                      <a:pt x="1147" y="1854"/>
                    </a:lnTo>
                    <a:lnTo>
                      <a:pt x="1151" y="1854"/>
                    </a:lnTo>
                    <a:lnTo>
                      <a:pt x="1155" y="1856"/>
                    </a:lnTo>
                    <a:lnTo>
                      <a:pt x="1159" y="1861"/>
                    </a:lnTo>
                    <a:lnTo>
                      <a:pt x="1163" y="1865"/>
                    </a:lnTo>
                    <a:lnTo>
                      <a:pt x="1167" y="1865"/>
                    </a:lnTo>
                    <a:lnTo>
                      <a:pt x="1171" y="1868"/>
                    </a:lnTo>
                    <a:lnTo>
                      <a:pt x="1175" y="1870"/>
                    </a:lnTo>
                    <a:lnTo>
                      <a:pt x="1178" y="1875"/>
                    </a:lnTo>
                    <a:lnTo>
                      <a:pt x="1182" y="1879"/>
                    </a:lnTo>
                    <a:lnTo>
                      <a:pt x="1186" y="1875"/>
                    </a:lnTo>
                    <a:lnTo>
                      <a:pt x="1190" y="1879"/>
                    </a:lnTo>
                    <a:lnTo>
                      <a:pt x="1194" y="1886"/>
                    </a:lnTo>
                    <a:lnTo>
                      <a:pt x="1198" y="1886"/>
                    </a:lnTo>
                    <a:lnTo>
                      <a:pt x="1202" y="1888"/>
                    </a:lnTo>
                    <a:lnTo>
                      <a:pt x="1206" y="1891"/>
                    </a:lnTo>
                    <a:lnTo>
                      <a:pt x="1210" y="1893"/>
                    </a:lnTo>
                    <a:lnTo>
                      <a:pt x="1214" y="1891"/>
                    </a:lnTo>
                    <a:lnTo>
                      <a:pt x="1218" y="1888"/>
                    </a:lnTo>
                    <a:lnTo>
                      <a:pt x="1222" y="1898"/>
                    </a:lnTo>
                    <a:lnTo>
                      <a:pt x="1226" y="1900"/>
                    </a:lnTo>
                    <a:lnTo>
                      <a:pt x="1230" y="1900"/>
                    </a:lnTo>
                    <a:lnTo>
                      <a:pt x="1234" y="1900"/>
                    </a:lnTo>
                    <a:lnTo>
                      <a:pt x="1238" y="1905"/>
                    </a:lnTo>
                    <a:lnTo>
                      <a:pt x="1242" y="1907"/>
                    </a:lnTo>
                    <a:lnTo>
                      <a:pt x="1246" y="1895"/>
                    </a:lnTo>
                    <a:lnTo>
                      <a:pt x="1249" y="1902"/>
                    </a:lnTo>
                    <a:lnTo>
                      <a:pt x="1253" y="1898"/>
                    </a:lnTo>
                    <a:lnTo>
                      <a:pt x="1257" y="1914"/>
                    </a:lnTo>
                    <a:lnTo>
                      <a:pt x="1261" y="1912"/>
                    </a:lnTo>
                    <a:lnTo>
                      <a:pt x="1265" y="1909"/>
                    </a:lnTo>
                    <a:lnTo>
                      <a:pt x="1269" y="1912"/>
                    </a:lnTo>
                    <a:lnTo>
                      <a:pt x="1273" y="1905"/>
                    </a:lnTo>
                    <a:lnTo>
                      <a:pt x="1277" y="1909"/>
                    </a:lnTo>
                    <a:lnTo>
                      <a:pt x="1281" y="1916"/>
                    </a:lnTo>
                    <a:lnTo>
                      <a:pt x="1285" y="1916"/>
                    </a:lnTo>
                    <a:lnTo>
                      <a:pt x="1289" y="1907"/>
                    </a:lnTo>
                    <a:lnTo>
                      <a:pt x="1293" y="1914"/>
                    </a:lnTo>
                    <a:lnTo>
                      <a:pt x="1297" y="1905"/>
                    </a:lnTo>
                    <a:lnTo>
                      <a:pt x="1301" y="1914"/>
                    </a:lnTo>
                    <a:lnTo>
                      <a:pt x="1305" y="1916"/>
                    </a:lnTo>
                    <a:lnTo>
                      <a:pt x="1309" y="1914"/>
                    </a:lnTo>
                    <a:lnTo>
                      <a:pt x="1313" y="1914"/>
                    </a:lnTo>
                    <a:lnTo>
                      <a:pt x="1316" y="1919"/>
                    </a:lnTo>
                    <a:lnTo>
                      <a:pt x="1320" y="1919"/>
                    </a:lnTo>
                    <a:lnTo>
                      <a:pt x="1324" y="1912"/>
                    </a:lnTo>
                    <a:lnTo>
                      <a:pt x="1328" y="1919"/>
                    </a:lnTo>
                    <a:lnTo>
                      <a:pt x="1332" y="1912"/>
                    </a:lnTo>
                    <a:lnTo>
                      <a:pt x="1336" y="1912"/>
                    </a:lnTo>
                    <a:lnTo>
                      <a:pt x="1340" y="1914"/>
                    </a:lnTo>
                    <a:lnTo>
                      <a:pt x="1344" y="1916"/>
                    </a:lnTo>
                    <a:lnTo>
                      <a:pt x="1348" y="1916"/>
                    </a:lnTo>
                    <a:lnTo>
                      <a:pt x="1352" y="1916"/>
                    </a:lnTo>
                    <a:lnTo>
                      <a:pt x="1356" y="1909"/>
                    </a:lnTo>
                    <a:lnTo>
                      <a:pt x="1360" y="1914"/>
                    </a:lnTo>
                    <a:lnTo>
                      <a:pt x="1364" y="1912"/>
                    </a:lnTo>
                    <a:lnTo>
                      <a:pt x="1368" y="1905"/>
                    </a:lnTo>
                    <a:lnTo>
                      <a:pt x="1372" y="1905"/>
                    </a:lnTo>
                    <a:lnTo>
                      <a:pt x="1376" y="1905"/>
                    </a:lnTo>
                    <a:lnTo>
                      <a:pt x="1380" y="1909"/>
                    </a:lnTo>
                    <a:lnTo>
                      <a:pt x="1383" y="1909"/>
                    </a:lnTo>
                    <a:lnTo>
                      <a:pt x="1387" y="1895"/>
                    </a:lnTo>
                    <a:lnTo>
                      <a:pt x="1391" y="1902"/>
                    </a:lnTo>
                    <a:lnTo>
                      <a:pt x="1395" y="1902"/>
                    </a:lnTo>
                    <a:lnTo>
                      <a:pt x="1399" y="1900"/>
                    </a:lnTo>
                    <a:lnTo>
                      <a:pt x="1403" y="1900"/>
                    </a:lnTo>
                    <a:lnTo>
                      <a:pt x="1407" y="1898"/>
                    </a:lnTo>
                    <a:lnTo>
                      <a:pt x="1411" y="1893"/>
                    </a:lnTo>
                    <a:lnTo>
                      <a:pt x="1415" y="1893"/>
                    </a:lnTo>
                    <a:lnTo>
                      <a:pt x="1419" y="1893"/>
                    </a:lnTo>
                    <a:lnTo>
                      <a:pt x="1423" y="1888"/>
                    </a:lnTo>
                    <a:lnTo>
                      <a:pt x="1427" y="1886"/>
                    </a:lnTo>
                    <a:lnTo>
                      <a:pt x="1431" y="1884"/>
                    </a:lnTo>
                    <a:lnTo>
                      <a:pt x="1435" y="1888"/>
                    </a:lnTo>
                    <a:lnTo>
                      <a:pt x="1439" y="1884"/>
                    </a:lnTo>
                    <a:lnTo>
                      <a:pt x="1443" y="1875"/>
                    </a:lnTo>
                    <a:lnTo>
                      <a:pt x="1447" y="1877"/>
                    </a:lnTo>
                    <a:lnTo>
                      <a:pt x="1451" y="1872"/>
                    </a:lnTo>
                    <a:lnTo>
                      <a:pt x="1454" y="1865"/>
                    </a:lnTo>
                    <a:lnTo>
                      <a:pt x="1458" y="1875"/>
                    </a:lnTo>
                    <a:lnTo>
                      <a:pt x="1462" y="1865"/>
                    </a:lnTo>
                    <a:lnTo>
                      <a:pt x="1466" y="1865"/>
                    </a:lnTo>
                    <a:lnTo>
                      <a:pt x="1470" y="1868"/>
                    </a:lnTo>
                    <a:lnTo>
                      <a:pt x="1474" y="1868"/>
                    </a:lnTo>
                    <a:lnTo>
                      <a:pt x="1478" y="1858"/>
                    </a:lnTo>
                    <a:lnTo>
                      <a:pt x="1482" y="1854"/>
                    </a:lnTo>
                    <a:lnTo>
                      <a:pt x="1486" y="1858"/>
                    </a:lnTo>
                    <a:lnTo>
                      <a:pt x="1490" y="1851"/>
                    </a:lnTo>
                    <a:lnTo>
                      <a:pt x="1494" y="1849"/>
                    </a:lnTo>
                    <a:lnTo>
                      <a:pt x="1498" y="1847"/>
                    </a:lnTo>
                    <a:lnTo>
                      <a:pt x="1502" y="1842"/>
                    </a:lnTo>
                    <a:lnTo>
                      <a:pt x="1506" y="1842"/>
                    </a:lnTo>
                    <a:lnTo>
                      <a:pt x="1510" y="1842"/>
                    </a:lnTo>
                    <a:lnTo>
                      <a:pt x="1514" y="1835"/>
                    </a:lnTo>
                    <a:lnTo>
                      <a:pt x="1518" y="1828"/>
                    </a:lnTo>
                    <a:lnTo>
                      <a:pt x="1521" y="1831"/>
                    </a:lnTo>
                    <a:lnTo>
                      <a:pt x="1525" y="1828"/>
                    </a:lnTo>
                    <a:lnTo>
                      <a:pt x="1529" y="1821"/>
                    </a:lnTo>
                    <a:lnTo>
                      <a:pt x="1533" y="1821"/>
                    </a:lnTo>
                    <a:lnTo>
                      <a:pt x="1537" y="1814"/>
                    </a:lnTo>
                    <a:lnTo>
                      <a:pt x="1541" y="1805"/>
                    </a:lnTo>
                    <a:lnTo>
                      <a:pt x="1545" y="1805"/>
                    </a:lnTo>
                    <a:lnTo>
                      <a:pt x="1549" y="1803"/>
                    </a:lnTo>
                    <a:lnTo>
                      <a:pt x="1553" y="1796"/>
                    </a:lnTo>
                    <a:lnTo>
                      <a:pt x="1557" y="1794"/>
                    </a:lnTo>
                    <a:lnTo>
                      <a:pt x="1561" y="1791"/>
                    </a:lnTo>
                    <a:lnTo>
                      <a:pt x="1565" y="1789"/>
                    </a:lnTo>
                    <a:lnTo>
                      <a:pt x="1569" y="1789"/>
                    </a:lnTo>
                    <a:lnTo>
                      <a:pt x="1573" y="1782"/>
                    </a:lnTo>
                    <a:lnTo>
                      <a:pt x="1577" y="1775"/>
                    </a:lnTo>
                    <a:lnTo>
                      <a:pt x="1581" y="1780"/>
                    </a:lnTo>
                    <a:lnTo>
                      <a:pt x="1585" y="1766"/>
                    </a:lnTo>
                    <a:lnTo>
                      <a:pt x="1588" y="1766"/>
                    </a:lnTo>
                    <a:lnTo>
                      <a:pt x="1592" y="1761"/>
                    </a:lnTo>
                    <a:lnTo>
                      <a:pt x="1596" y="1754"/>
                    </a:lnTo>
                    <a:lnTo>
                      <a:pt x="1600" y="1754"/>
                    </a:lnTo>
                    <a:lnTo>
                      <a:pt x="1604" y="1752"/>
                    </a:lnTo>
                    <a:lnTo>
                      <a:pt x="1608" y="1754"/>
                    </a:lnTo>
                    <a:lnTo>
                      <a:pt x="1612" y="1741"/>
                    </a:lnTo>
                    <a:lnTo>
                      <a:pt x="1616" y="1738"/>
                    </a:lnTo>
                    <a:lnTo>
                      <a:pt x="1620" y="1729"/>
                    </a:lnTo>
                    <a:lnTo>
                      <a:pt x="1624" y="1724"/>
                    </a:lnTo>
                    <a:lnTo>
                      <a:pt x="1628" y="1731"/>
                    </a:lnTo>
                    <a:lnTo>
                      <a:pt x="1632" y="1722"/>
                    </a:lnTo>
                    <a:lnTo>
                      <a:pt x="1636" y="1715"/>
                    </a:lnTo>
                    <a:lnTo>
                      <a:pt x="1640" y="1715"/>
                    </a:lnTo>
                    <a:lnTo>
                      <a:pt x="1644" y="1710"/>
                    </a:lnTo>
                    <a:lnTo>
                      <a:pt x="1648" y="1704"/>
                    </a:lnTo>
                    <a:lnTo>
                      <a:pt x="1652" y="1697"/>
                    </a:lnTo>
                    <a:lnTo>
                      <a:pt x="1656" y="1694"/>
                    </a:lnTo>
                    <a:lnTo>
                      <a:pt x="1659" y="1697"/>
                    </a:lnTo>
                    <a:lnTo>
                      <a:pt x="1663" y="1687"/>
                    </a:lnTo>
                    <a:lnTo>
                      <a:pt x="1667" y="1680"/>
                    </a:lnTo>
                    <a:lnTo>
                      <a:pt x="1671" y="1676"/>
                    </a:lnTo>
                    <a:lnTo>
                      <a:pt x="1675" y="1673"/>
                    </a:lnTo>
                    <a:lnTo>
                      <a:pt x="1679" y="1673"/>
                    </a:lnTo>
                    <a:lnTo>
                      <a:pt x="1683" y="1662"/>
                    </a:lnTo>
                    <a:lnTo>
                      <a:pt x="1687" y="1657"/>
                    </a:lnTo>
                    <a:lnTo>
                      <a:pt x="1691" y="1653"/>
                    </a:lnTo>
                    <a:lnTo>
                      <a:pt x="1695" y="1653"/>
                    </a:lnTo>
                    <a:lnTo>
                      <a:pt x="1699" y="1641"/>
                    </a:lnTo>
                    <a:lnTo>
                      <a:pt x="1703" y="1636"/>
                    </a:lnTo>
                    <a:lnTo>
                      <a:pt x="1707" y="1630"/>
                    </a:lnTo>
                    <a:lnTo>
                      <a:pt x="1711" y="1634"/>
                    </a:lnTo>
                    <a:lnTo>
                      <a:pt x="1715" y="1627"/>
                    </a:lnTo>
                    <a:lnTo>
                      <a:pt x="1719" y="1625"/>
                    </a:lnTo>
                    <a:lnTo>
                      <a:pt x="1723" y="1613"/>
                    </a:lnTo>
                    <a:lnTo>
                      <a:pt x="1726" y="1604"/>
                    </a:lnTo>
                    <a:lnTo>
                      <a:pt x="1730" y="1602"/>
                    </a:lnTo>
                    <a:lnTo>
                      <a:pt x="1734" y="1599"/>
                    </a:lnTo>
                    <a:lnTo>
                      <a:pt x="1738" y="1590"/>
                    </a:lnTo>
                    <a:lnTo>
                      <a:pt x="1742" y="1586"/>
                    </a:lnTo>
                    <a:lnTo>
                      <a:pt x="1746" y="1579"/>
                    </a:lnTo>
                    <a:lnTo>
                      <a:pt x="1750" y="1576"/>
                    </a:lnTo>
                    <a:lnTo>
                      <a:pt x="1754" y="1572"/>
                    </a:lnTo>
                    <a:lnTo>
                      <a:pt x="1758" y="1563"/>
                    </a:lnTo>
                    <a:lnTo>
                      <a:pt x="1762" y="1563"/>
                    </a:lnTo>
                    <a:lnTo>
                      <a:pt x="1766" y="1556"/>
                    </a:lnTo>
                    <a:lnTo>
                      <a:pt x="1770" y="1551"/>
                    </a:lnTo>
                    <a:lnTo>
                      <a:pt x="1774" y="1542"/>
                    </a:lnTo>
                    <a:lnTo>
                      <a:pt x="1778" y="1528"/>
                    </a:lnTo>
                    <a:lnTo>
                      <a:pt x="1782" y="1537"/>
                    </a:lnTo>
                    <a:lnTo>
                      <a:pt x="1786" y="1523"/>
                    </a:lnTo>
                    <a:lnTo>
                      <a:pt x="1790" y="1519"/>
                    </a:lnTo>
                    <a:lnTo>
                      <a:pt x="1794" y="1523"/>
                    </a:lnTo>
                    <a:lnTo>
                      <a:pt x="1797" y="1509"/>
                    </a:lnTo>
                    <a:lnTo>
                      <a:pt x="1801" y="1505"/>
                    </a:lnTo>
                    <a:lnTo>
                      <a:pt x="1805" y="1500"/>
                    </a:lnTo>
                    <a:lnTo>
                      <a:pt x="1809" y="1493"/>
                    </a:lnTo>
                    <a:lnTo>
                      <a:pt x="1813" y="1484"/>
                    </a:lnTo>
                    <a:lnTo>
                      <a:pt x="1817" y="1484"/>
                    </a:lnTo>
                    <a:lnTo>
                      <a:pt x="1821" y="1472"/>
                    </a:lnTo>
                    <a:lnTo>
                      <a:pt x="1825" y="1468"/>
                    </a:lnTo>
                    <a:lnTo>
                      <a:pt x="1829" y="1470"/>
                    </a:lnTo>
                    <a:lnTo>
                      <a:pt x="1833" y="1456"/>
                    </a:lnTo>
                    <a:lnTo>
                      <a:pt x="1837" y="1447"/>
                    </a:lnTo>
                    <a:lnTo>
                      <a:pt x="1841" y="1447"/>
                    </a:lnTo>
                    <a:lnTo>
                      <a:pt x="1845" y="1445"/>
                    </a:lnTo>
                    <a:lnTo>
                      <a:pt x="1849" y="1438"/>
                    </a:lnTo>
                    <a:lnTo>
                      <a:pt x="1853" y="1431"/>
                    </a:lnTo>
                    <a:lnTo>
                      <a:pt x="1857" y="1419"/>
                    </a:lnTo>
                    <a:lnTo>
                      <a:pt x="1861" y="1417"/>
                    </a:lnTo>
                    <a:lnTo>
                      <a:pt x="1864" y="1412"/>
                    </a:lnTo>
                    <a:lnTo>
                      <a:pt x="1868" y="1401"/>
                    </a:lnTo>
                    <a:lnTo>
                      <a:pt x="1872" y="1396"/>
                    </a:lnTo>
                    <a:lnTo>
                      <a:pt x="1876" y="1389"/>
                    </a:lnTo>
                    <a:lnTo>
                      <a:pt x="1880" y="1384"/>
                    </a:lnTo>
                    <a:lnTo>
                      <a:pt x="1884" y="1382"/>
                    </a:lnTo>
                    <a:lnTo>
                      <a:pt x="1888" y="1375"/>
                    </a:lnTo>
                    <a:lnTo>
                      <a:pt x="1892" y="1371"/>
                    </a:lnTo>
                    <a:lnTo>
                      <a:pt x="1896" y="1364"/>
                    </a:lnTo>
                    <a:lnTo>
                      <a:pt x="1900" y="1357"/>
                    </a:lnTo>
                    <a:lnTo>
                      <a:pt x="1904" y="1357"/>
                    </a:lnTo>
                    <a:lnTo>
                      <a:pt x="1908" y="1341"/>
                    </a:lnTo>
                    <a:lnTo>
                      <a:pt x="1912" y="1343"/>
                    </a:lnTo>
                    <a:lnTo>
                      <a:pt x="1916" y="1338"/>
                    </a:lnTo>
                    <a:lnTo>
                      <a:pt x="1920" y="1334"/>
                    </a:lnTo>
                    <a:lnTo>
                      <a:pt x="1924" y="1315"/>
                    </a:lnTo>
                    <a:lnTo>
                      <a:pt x="1928" y="1317"/>
                    </a:lnTo>
                    <a:lnTo>
                      <a:pt x="1931" y="1315"/>
                    </a:lnTo>
                    <a:lnTo>
                      <a:pt x="1935" y="1304"/>
                    </a:lnTo>
                    <a:lnTo>
                      <a:pt x="1939" y="1299"/>
                    </a:lnTo>
                    <a:lnTo>
                      <a:pt x="1943" y="1297"/>
                    </a:lnTo>
                    <a:lnTo>
                      <a:pt x="1947" y="1290"/>
                    </a:lnTo>
                    <a:lnTo>
                      <a:pt x="1951" y="1280"/>
                    </a:lnTo>
                    <a:lnTo>
                      <a:pt x="1955" y="1278"/>
                    </a:lnTo>
                    <a:lnTo>
                      <a:pt x="1959" y="1269"/>
                    </a:lnTo>
                    <a:lnTo>
                      <a:pt x="1963" y="1262"/>
                    </a:lnTo>
                    <a:lnTo>
                      <a:pt x="1967" y="1257"/>
                    </a:lnTo>
                    <a:lnTo>
                      <a:pt x="1971" y="1250"/>
                    </a:lnTo>
                    <a:lnTo>
                      <a:pt x="1975" y="1239"/>
                    </a:lnTo>
                    <a:lnTo>
                      <a:pt x="1979" y="1239"/>
                    </a:lnTo>
                    <a:lnTo>
                      <a:pt x="1983" y="1230"/>
                    </a:lnTo>
                    <a:lnTo>
                      <a:pt x="1987" y="1223"/>
                    </a:lnTo>
                    <a:lnTo>
                      <a:pt x="1991" y="1225"/>
                    </a:lnTo>
                    <a:lnTo>
                      <a:pt x="1995" y="1218"/>
                    </a:lnTo>
                    <a:lnTo>
                      <a:pt x="1999" y="1206"/>
                    </a:lnTo>
                    <a:lnTo>
                      <a:pt x="2002" y="1202"/>
                    </a:lnTo>
                    <a:lnTo>
                      <a:pt x="2006" y="1193"/>
                    </a:lnTo>
                    <a:lnTo>
                      <a:pt x="2010" y="1190"/>
                    </a:lnTo>
                    <a:lnTo>
                      <a:pt x="2014" y="1188"/>
                    </a:lnTo>
                    <a:lnTo>
                      <a:pt x="2018" y="1176"/>
                    </a:lnTo>
                    <a:lnTo>
                      <a:pt x="2022" y="1170"/>
                    </a:lnTo>
                    <a:lnTo>
                      <a:pt x="2026" y="1165"/>
                    </a:lnTo>
                    <a:lnTo>
                      <a:pt x="2030" y="1156"/>
                    </a:lnTo>
                    <a:lnTo>
                      <a:pt x="2034" y="1151"/>
                    </a:lnTo>
                    <a:lnTo>
                      <a:pt x="2038" y="1144"/>
                    </a:lnTo>
                    <a:lnTo>
                      <a:pt x="2042" y="1142"/>
                    </a:lnTo>
                    <a:lnTo>
                      <a:pt x="2046" y="1128"/>
                    </a:lnTo>
                    <a:lnTo>
                      <a:pt x="2050" y="1121"/>
                    </a:lnTo>
                    <a:lnTo>
                      <a:pt x="2054" y="1126"/>
                    </a:lnTo>
                    <a:lnTo>
                      <a:pt x="2058" y="1114"/>
                    </a:lnTo>
                    <a:lnTo>
                      <a:pt x="2062" y="1105"/>
                    </a:lnTo>
                    <a:lnTo>
                      <a:pt x="2066" y="1100"/>
                    </a:lnTo>
                    <a:lnTo>
                      <a:pt x="2069" y="1091"/>
                    </a:lnTo>
                    <a:lnTo>
                      <a:pt x="2073" y="1079"/>
                    </a:lnTo>
                    <a:lnTo>
                      <a:pt x="2077" y="1082"/>
                    </a:lnTo>
                    <a:lnTo>
                      <a:pt x="2081" y="1079"/>
                    </a:lnTo>
                    <a:lnTo>
                      <a:pt x="2085" y="1070"/>
                    </a:lnTo>
                    <a:lnTo>
                      <a:pt x="2089" y="1068"/>
                    </a:lnTo>
                    <a:lnTo>
                      <a:pt x="2093" y="1063"/>
                    </a:lnTo>
                    <a:lnTo>
                      <a:pt x="2097" y="1054"/>
                    </a:lnTo>
                    <a:lnTo>
                      <a:pt x="2101" y="1049"/>
                    </a:lnTo>
                    <a:lnTo>
                      <a:pt x="2105" y="1040"/>
                    </a:lnTo>
                    <a:lnTo>
                      <a:pt x="2109" y="1033"/>
                    </a:lnTo>
                    <a:lnTo>
                      <a:pt x="2113" y="1026"/>
                    </a:lnTo>
                    <a:lnTo>
                      <a:pt x="2117" y="1028"/>
                    </a:lnTo>
                    <a:lnTo>
                      <a:pt x="2121" y="1024"/>
                    </a:lnTo>
                    <a:lnTo>
                      <a:pt x="2125" y="1015"/>
                    </a:lnTo>
                    <a:lnTo>
                      <a:pt x="2129" y="1008"/>
                    </a:lnTo>
                    <a:lnTo>
                      <a:pt x="2133" y="1005"/>
                    </a:lnTo>
                    <a:lnTo>
                      <a:pt x="2136" y="996"/>
                    </a:lnTo>
                    <a:lnTo>
                      <a:pt x="2140" y="987"/>
                    </a:lnTo>
                    <a:lnTo>
                      <a:pt x="2144" y="985"/>
                    </a:lnTo>
                    <a:lnTo>
                      <a:pt x="2148" y="980"/>
                    </a:lnTo>
                    <a:lnTo>
                      <a:pt x="2152" y="975"/>
                    </a:lnTo>
                    <a:lnTo>
                      <a:pt x="2156" y="966"/>
                    </a:lnTo>
                    <a:lnTo>
                      <a:pt x="2160" y="964"/>
                    </a:lnTo>
                    <a:lnTo>
                      <a:pt x="2164" y="952"/>
                    </a:lnTo>
                    <a:lnTo>
                      <a:pt x="2168" y="943"/>
                    </a:lnTo>
                    <a:lnTo>
                      <a:pt x="2172" y="943"/>
                    </a:lnTo>
                    <a:lnTo>
                      <a:pt x="2176" y="934"/>
                    </a:lnTo>
                    <a:lnTo>
                      <a:pt x="2180" y="931"/>
                    </a:lnTo>
                    <a:lnTo>
                      <a:pt x="2184" y="929"/>
                    </a:lnTo>
                    <a:lnTo>
                      <a:pt x="2188" y="913"/>
                    </a:lnTo>
                    <a:lnTo>
                      <a:pt x="2192" y="913"/>
                    </a:lnTo>
                    <a:lnTo>
                      <a:pt x="2196" y="911"/>
                    </a:lnTo>
                    <a:lnTo>
                      <a:pt x="2200" y="911"/>
                    </a:lnTo>
                    <a:lnTo>
                      <a:pt x="2204" y="904"/>
                    </a:lnTo>
                    <a:lnTo>
                      <a:pt x="2207" y="892"/>
                    </a:lnTo>
                    <a:lnTo>
                      <a:pt x="2211" y="881"/>
                    </a:lnTo>
                    <a:lnTo>
                      <a:pt x="2215" y="883"/>
                    </a:lnTo>
                    <a:lnTo>
                      <a:pt x="2219" y="878"/>
                    </a:lnTo>
                    <a:lnTo>
                      <a:pt x="2223" y="869"/>
                    </a:lnTo>
                    <a:lnTo>
                      <a:pt x="2227" y="860"/>
                    </a:lnTo>
                    <a:lnTo>
                      <a:pt x="2231" y="850"/>
                    </a:lnTo>
                    <a:lnTo>
                      <a:pt x="2235" y="850"/>
                    </a:lnTo>
                    <a:lnTo>
                      <a:pt x="2239" y="841"/>
                    </a:lnTo>
                    <a:lnTo>
                      <a:pt x="2243" y="837"/>
                    </a:lnTo>
                    <a:lnTo>
                      <a:pt x="2247" y="834"/>
                    </a:lnTo>
                    <a:lnTo>
                      <a:pt x="2251" y="830"/>
                    </a:lnTo>
                    <a:lnTo>
                      <a:pt x="2255" y="823"/>
                    </a:lnTo>
                    <a:lnTo>
                      <a:pt x="2259" y="818"/>
                    </a:lnTo>
                    <a:lnTo>
                      <a:pt x="2263" y="809"/>
                    </a:lnTo>
                    <a:lnTo>
                      <a:pt x="2267" y="807"/>
                    </a:lnTo>
                    <a:lnTo>
                      <a:pt x="2271" y="804"/>
                    </a:lnTo>
                    <a:lnTo>
                      <a:pt x="2274" y="793"/>
                    </a:lnTo>
                    <a:lnTo>
                      <a:pt x="2278" y="788"/>
                    </a:lnTo>
                    <a:lnTo>
                      <a:pt x="2282" y="790"/>
                    </a:lnTo>
                    <a:lnTo>
                      <a:pt x="2286" y="786"/>
                    </a:lnTo>
                    <a:lnTo>
                      <a:pt x="2290" y="772"/>
                    </a:lnTo>
                    <a:lnTo>
                      <a:pt x="2294" y="774"/>
                    </a:lnTo>
                    <a:lnTo>
                      <a:pt x="2298" y="758"/>
                    </a:lnTo>
                    <a:lnTo>
                      <a:pt x="2302" y="763"/>
                    </a:lnTo>
                    <a:lnTo>
                      <a:pt x="2306" y="756"/>
                    </a:lnTo>
                    <a:lnTo>
                      <a:pt x="2310" y="744"/>
                    </a:lnTo>
                    <a:lnTo>
                      <a:pt x="2314" y="751"/>
                    </a:lnTo>
                    <a:lnTo>
                      <a:pt x="2318" y="737"/>
                    </a:lnTo>
                    <a:lnTo>
                      <a:pt x="2322" y="733"/>
                    </a:lnTo>
                    <a:lnTo>
                      <a:pt x="2326" y="726"/>
                    </a:lnTo>
                    <a:lnTo>
                      <a:pt x="2330" y="721"/>
                    </a:lnTo>
                    <a:lnTo>
                      <a:pt x="2334" y="716"/>
                    </a:lnTo>
                    <a:lnTo>
                      <a:pt x="2338" y="705"/>
                    </a:lnTo>
                    <a:lnTo>
                      <a:pt x="2342" y="705"/>
                    </a:lnTo>
                    <a:lnTo>
                      <a:pt x="2345" y="705"/>
                    </a:lnTo>
                    <a:lnTo>
                      <a:pt x="2349" y="698"/>
                    </a:lnTo>
                    <a:lnTo>
                      <a:pt x="2353" y="689"/>
                    </a:lnTo>
                    <a:lnTo>
                      <a:pt x="2357" y="682"/>
                    </a:lnTo>
                    <a:lnTo>
                      <a:pt x="2361" y="682"/>
                    </a:lnTo>
                    <a:lnTo>
                      <a:pt x="2365" y="672"/>
                    </a:lnTo>
                    <a:lnTo>
                      <a:pt x="2369" y="668"/>
                    </a:lnTo>
                    <a:lnTo>
                      <a:pt x="2373" y="666"/>
                    </a:lnTo>
                    <a:lnTo>
                      <a:pt x="2377" y="666"/>
                    </a:lnTo>
                    <a:lnTo>
                      <a:pt x="2381" y="649"/>
                    </a:lnTo>
                    <a:lnTo>
                      <a:pt x="2385" y="649"/>
                    </a:lnTo>
                    <a:lnTo>
                      <a:pt x="2389" y="645"/>
                    </a:lnTo>
                    <a:lnTo>
                      <a:pt x="2393" y="638"/>
                    </a:lnTo>
                    <a:lnTo>
                      <a:pt x="2397" y="631"/>
                    </a:lnTo>
                    <a:lnTo>
                      <a:pt x="2401" y="633"/>
                    </a:lnTo>
                    <a:lnTo>
                      <a:pt x="2405" y="624"/>
                    </a:lnTo>
                    <a:lnTo>
                      <a:pt x="2409" y="612"/>
                    </a:lnTo>
                    <a:lnTo>
                      <a:pt x="2412" y="617"/>
                    </a:lnTo>
                    <a:lnTo>
                      <a:pt x="2416" y="610"/>
                    </a:lnTo>
                    <a:lnTo>
                      <a:pt x="2420" y="608"/>
                    </a:lnTo>
                    <a:lnTo>
                      <a:pt x="2424" y="599"/>
                    </a:lnTo>
                    <a:lnTo>
                      <a:pt x="2428" y="601"/>
                    </a:lnTo>
                    <a:lnTo>
                      <a:pt x="2432" y="596"/>
                    </a:lnTo>
                    <a:lnTo>
                      <a:pt x="2436" y="585"/>
                    </a:lnTo>
                    <a:lnTo>
                      <a:pt x="2440" y="585"/>
                    </a:lnTo>
                    <a:lnTo>
                      <a:pt x="2444" y="582"/>
                    </a:lnTo>
                    <a:lnTo>
                      <a:pt x="2448" y="582"/>
                    </a:lnTo>
                    <a:lnTo>
                      <a:pt x="2452" y="568"/>
                    </a:lnTo>
                    <a:lnTo>
                      <a:pt x="2456" y="564"/>
                    </a:lnTo>
                    <a:lnTo>
                      <a:pt x="2460" y="559"/>
                    </a:lnTo>
                    <a:lnTo>
                      <a:pt x="2464" y="562"/>
                    </a:lnTo>
                    <a:lnTo>
                      <a:pt x="2468" y="555"/>
                    </a:lnTo>
                    <a:lnTo>
                      <a:pt x="2472" y="545"/>
                    </a:lnTo>
                    <a:lnTo>
                      <a:pt x="2476" y="543"/>
                    </a:lnTo>
                    <a:lnTo>
                      <a:pt x="2479" y="545"/>
                    </a:lnTo>
                    <a:lnTo>
                      <a:pt x="2483" y="536"/>
                    </a:lnTo>
                    <a:lnTo>
                      <a:pt x="2487" y="529"/>
                    </a:lnTo>
                    <a:lnTo>
                      <a:pt x="2491" y="522"/>
                    </a:lnTo>
                    <a:lnTo>
                      <a:pt x="2495" y="518"/>
                    </a:lnTo>
                    <a:lnTo>
                      <a:pt x="2499" y="522"/>
                    </a:lnTo>
                    <a:lnTo>
                      <a:pt x="2503" y="511"/>
                    </a:lnTo>
                    <a:lnTo>
                      <a:pt x="2507" y="506"/>
                    </a:lnTo>
                    <a:lnTo>
                      <a:pt x="2511" y="504"/>
                    </a:lnTo>
                    <a:lnTo>
                      <a:pt x="2515" y="499"/>
                    </a:lnTo>
                    <a:lnTo>
                      <a:pt x="2519" y="494"/>
                    </a:lnTo>
                    <a:lnTo>
                      <a:pt x="2523" y="490"/>
                    </a:lnTo>
                    <a:lnTo>
                      <a:pt x="2527" y="490"/>
                    </a:lnTo>
                    <a:lnTo>
                      <a:pt x="2531" y="488"/>
                    </a:lnTo>
                    <a:lnTo>
                      <a:pt x="2535" y="476"/>
                    </a:lnTo>
                    <a:lnTo>
                      <a:pt x="2539" y="478"/>
                    </a:lnTo>
                    <a:lnTo>
                      <a:pt x="2543" y="469"/>
                    </a:lnTo>
                    <a:lnTo>
                      <a:pt x="2547" y="462"/>
                    </a:lnTo>
                    <a:lnTo>
                      <a:pt x="2550" y="460"/>
                    </a:lnTo>
                    <a:lnTo>
                      <a:pt x="2554" y="462"/>
                    </a:lnTo>
                    <a:lnTo>
                      <a:pt x="2558" y="460"/>
                    </a:lnTo>
                    <a:lnTo>
                      <a:pt x="2562" y="453"/>
                    </a:lnTo>
                    <a:lnTo>
                      <a:pt x="2566" y="451"/>
                    </a:lnTo>
                    <a:lnTo>
                      <a:pt x="2570" y="439"/>
                    </a:lnTo>
                    <a:lnTo>
                      <a:pt x="2574" y="439"/>
                    </a:lnTo>
                    <a:lnTo>
                      <a:pt x="2578" y="434"/>
                    </a:lnTo>
                    <a:lnTo>
                      <a:pt x="2582" y="434"/>
                    </a:lnTo>
                    <a:lnTo>
                      <a:pt x="2586" y="430"/>
                    </a:lnTo>
                    <a:lnTo>
                      <a:pt x="2590" y="423"/>
                    </a:lnTo>
                    <a:lnTo>
                      <a:pt x="2594" y="418"/>
                    </a:lnTo>
                    <a:lnTo>
                      <a:pt x="2598" y="418"/>
                    </a:lnTo>
                    <a:lnTo>
                      <a:pt x="2602" y="411"/>
                    </a:lnTo>
                    <a:lnTo>
                      <a:pt x="2606" y="407"/>
                    </a:lnTo>
                    <a:lnTo>
                      <a:pt x="2610" y="409"/>
                    </a:lnTo>
                    <a:lnTo>
                      <a:pt x="2614" y="395"/>
                    </a:lnTo>
                    <a:lnTo>
                      <a:pt x="2617" y="397"/>
                    </a:lnTo>
                    <a:lnTo>
                      <a:pt x="2621" y="395"/>
                    </a:lnTo>
                    <a:lnTo>
                      <a:pt x="2625" y="395"/>
                    </a:lnTo>
                    <a:lnTo>
                      <a:pt x="2629" y="384"/>
                    </a:lnTo>
                    <a:lnTo>
                      <a:pt x="2633" y="384"/>
                    </a:lnTo>
                    <a:lnTo>
                      <a:pt x="2637" y="386"/>
                    </a:lnTo>
                    <a:lnTo>
                      <a:pt x="2641" y="374"/>
                    </a:lnTo>
                    <a:lnTo>
                      <a:pt x="2645" y="377"/>
                    </a:lnTo>
                    <a:lnTo>
                      <a:pt x="2649" y="372"/>
                    </a:lnTo>
                    <a:lnTo>
                      <a:pt x="2653" y="351"/>
                    </a:lnTo>
                    <a:lnTo>
                      <a:pt x="2657" y="365"/>
                    </a:lnTo>
                    <a:lnTo>
                      <a:pt x="2661" y="356"/>
                    </a:lnTo>
                    <a:lnTo>
                      <a:pt x="2665" y="351"/>
                    </a:lnTo>
                    <a:lnTo>
                      <a:pt x="2669" y="349"/>
                    </a:lnTo>
                    <a:lnTo>
                      <a:pt x="2673" y="349"/>
                    </a:lnTo>
                    <a:lnTo>
                      <a:pt x="2677" y="353"/>
                    </a:lnTo>
                    <a:lnTo>
                      <a:pt x="2681" y="335"/>
                    </a:lnTo>
                    <a:lnTo>
                      <a:pt x="2684" y="340"/>
                    </a:lnTo>
                    <a:lnTo>
                      <a:pt x="2688" y="337"/>
                    </a:lnTo>
                    <a:lnTo>
                      <a:pt x="2692" y="330"/>
                    </a:lnTo>
                    <a:lnTo>
                      <a:pt x="2696" y="326"/>
                    </a:lnTo>
                    <a:lnTo>
                      <a:pt x="2700" y="319"/>
                    </a:lnTo>
                    <a:lnTo>
                      <a:pt x="2704" y="319"/>
                    </a:lnTo>
                    <a:lnTo>
                      <a:pt x="2708" y="319"/>
                    </a:lnTo>
                    <a:lnTo>
                      <a:pt x="2712" y="312"/>
                    </a:lnTo>
                    <a:lnTo>
                      <a:pt x="2716" y="310"/>
                    </a:lnTo>
                    <a:lnTo>
                      <a:pt x="2720" y="312"/>
                    </a:lnTo>
                    <a:lnTo>
                      <a:pt x="2724" y="314"/>
                    </a:lnTo>
                    <a:lnTo>
                      <a:pt x="2728" y="298"/>
                    </a:lnTo>
                    <a:lnTo>
                      <a:pt x="2732" y="307"/>
                    </a:lnTo>
                    <a:lnTo>
                      <a:pt x="2736" y="291"/>
                    </a:lnTo>
                    <a:lnTo>
                      <a:pt x="2740" y="291"/>
                    </a:lnTo>
                    <a:lnTo>
                      <a:pt x="2744" y="286"/>
                    </a:lnTo>
                    <a:lnTo>
                      <a:pt x="2748" y="284"/>
                    </a:lnTo>
                    <a:lnTo>
                      <a:pt x="2752" y="291"/>
                    </a:lnTo>
                    <a:lnTo>
                      <a:pt x="2755" y="282"/>
                    </a:lnTo>
                    <a:lnTo>
                      <a:pt x="2759" y="279"/>
                    </a:lnTo>
                    <a:lnTo>
                      <a:pt x="2763" y="277"/>
                    </a:lnTo>
                    <a:lnTo>
                      <a:pt x="2767" y="273"/>
                    </a:lnTo>
                    <a:lnTo>
                      <a:pt x="2771" y="270"/>
                    </a:lnTo>
                    <a:lnTo>
                      <a:pt x="2775" y="270"/>
                    </a:lnTo>
                    <a:lnTo>
                      <a:pt x="2779" y="270"/>
                    </a:lnTo>
                    <a:lnTo>
                      <a:pt x="2783" y="263"/>
                    </a:lnTo>
                    <a:lnTo>
                      <a:pt x="2787" y="263"/>
                    </a:lnTo>
                    <a:lnTo>
                      <a:pt x="2791" y="259"/>
                    </a:lnTo>
                    <a:lnTo>
                      <a:pt x="2795" y="261"/>
                    </a:lnTo>
                    <a:lnTo>
                      <a:pt x="2799" y="261"/>
                    </a:lnTo>
                    <a:lnTo>
                      <a:pt x="2803" y="245"/>
                    </a:lnTo>
                    <a:lnTo>
                      <a:pt x="2807" y="247"/>
                    </a:lnTo>
                    <a:lnTo>
                      <a:pt x="2811" y="242"/>
                    </a:lnTo>
                    <a:lnTo>
                      <a:pt x="2815" y="242"/>
                    </a:lnTo>
                    <a:lnTo>
                      <a:pt x="2819" y="245"/>
                    </a:lnTo>
                    <a:lnTo>
                      <a:pt x="2822" y="229"/>
                    </a:lnTo>
                    <a:lnTo>
                      <a:pt x="2826" y="231"/>
                    </a:lnTo>
                    <a:lnTo>
                      <a:pt x="2830" y="231"/>
                    </a:lnTo>
                    <a:lnTo>
                      <a:pt x="2834" y="219"/>
                    </a:lnTo>
                    <a:lnTo>
                      <a:pt x="2838" y="222"/>
                    </a:lnTo>
                    <a:lnTo>
                      <a:pt x="2842" y="217"/>
                    </a:lnTo>
                    <a:lnTo>
                      <a:pt x="2846" y="229"/>
                    </a:lnTo>
                    <a:lnTo>
                      <a:pt x="2850" y="208"/>
                    </a:lnTo>
                    <a:lnTo>
                      <a:pt x="2854" y="215"/>
                    </a:lnTo>
                    <a:lnTo>
                      <a:pt x="2858" y="208"/>
                    </a:lnTo>
                    <a:lnTo>
                      <a:pt x="2862" y="208"/>
                    </a:lnTo>
                    <a:lnTo>
                      <a:pt x="2866" y="206"/>
                    </a:lnTo>
                    <a:lnTo>
                      <a:pt x="2870" y="203"/>
                    </a:lnTo>
                    <a:lnTo>
                      <a:pt x="2874" y="199"/>
                    </a:lnTo>
                    <a:lnTo>
                      <a:pt x="2878" y="194"/>
                    </a:lnTo>
                    <a:lnTo>
                      <a:pt x="2882" y="199"/>
                    </a:lnTo>
                    <a:lnTo>
                      <a:pt x="2886" y="201"/>
                    </a:lnTo>
                    <a:lnTo>
                      <a:pt x="2890" y="19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5" name="Line 3467"/>
              <p:cNvSpPr>
                <a:spLocks noChangeShapeType="1"/>
              </p:cNvSpPr>
              <p:nvPr/>
            </p:nvSpPr>
            <p:spPr bwMode="auto">
              <a:xfrm flipV="1"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6" name="Line 3468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7" name="Line 3469"/>
              <p:cNvSpPr>
                <a:spLocks noChangeShapeType="1"/>
              </p:cNvSpPr>
              <p:nvPr/>
            </p:nvSpPr>
            <p:spPr bwMode="auto">
              <a:xfrm flipV="1"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8" name="Line 3470"/>
              <p:cNvSpPr>
                <a:spLocks noChangeShapeType="1"/>
              </p:cNvSpPr>
              <p:nvPr/>
            </p:nvSpPr>
            <p:spPr bwMode="auto">
              <a:xfrm>
                <a:off x="3066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19" name="Line 3471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0" name="Line 3472"/>
              <p:cNvSpPr>
                <a:spLocks noChangeShapeType="1"/>
              </p:cNvSpPr>
              <p:nvPr/>
            </p:nvSpPr>
            <p:spPr bwMode="auto">
              <a:xfrm flipV="1">
                <a:off x="308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1" name="Line 3473"/>
              <p:cNvSpPr>
                <a:spLocks noChangeShapeType="1"/>
              </p:cNvSpPr>
              <p:nvPr/>
            </p:nvSpPr>
            <p:spPr bwMode="auto">
              <a:xfrm>
                <a:off x="308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2" name="Line 3474"/>
              <p:cNvSpPr>
                <a:spLocks noChangeShapeType="1"/>
              </p:cNvSpPr>
              <p:nvPr/>
            </p:nvSpPr>
            <p:spPr bwMode="auto">
              <a:xfrm flipV="1">
                <a:off x="308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3" name="Freeform 3475"/>
              <p:cNvSpPr>
                <a:spLocks/>
              </p:cNvSpPr>
              <p:nvPr/>
            </p:nvSpPr>
            <p:spPr bwMode="auto">
              <a:xfrm flipV="1">
                <a:off x="3089" y="911"/>
                <a:ext cx="1724" cy="1105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91" y="22"/>
                  </a:cxn>
                  <a:cxn ang="0">
                    <a:pos x="138" y="36"/>
                  </a:cxn>
                  <a:cxn ang="0">
                    <a:pos x="185" y="63"/>
                  </a:cxn>
                  <a:cxn ang="0">
                    <a:pos x="233" y="92"/>
                  </a:cxn>
                  <a:cxn ang="0">
                    <a:pos x="280" y="135"/>
                  </a:cxn>
                  <a:cxn ang="0">
                    <a:pos x="327" y="186"/>
                  </a:cxn>
                  <a:cxn ang="0">
                    <a:pos x="375" y="246"/>
                  </a:cxn>
                  <a:cxn ang="0">
                    <a:pos x="422" y="316"/>
                  </a:cxn>
                  <a:cxn ang="0">
                    <a:pos x="469" y="397"/>
                  </a:cxn>
                  <a:cxn ang="0">
                    <a:pos x="517" y="481"/>
                  </a:cxn>
                  <a:cxn ang="0">
                    <a:pos x="564" y="576"/>
                  </a:cxn>
                  <a:cxn ang="0">
                    <a:pos x="611" y="677"/>
                  </a:cxn>
                  <a:cxn ang="0">
                    <a:pos x="659" y="778"/>
                  </a:cxn>
                  <a:cxn ang="0">
                    <a:pos x="706" y="887"/>
                  </a:cxn>
                  <a:cxn ang="0">
                    <a:pos x="753" y="998"/>
                  </a:cxn>
                  <a:cxn ang="0">
                    <a:pos x="801" y="1103"/>
                  </a:cxn>
                  <a:cxn ang="0">
                    <a:pos x="848" y="1208"/>
                  </a:cxn>
                  <a:cxn ang="0">
                    <a:pos x="895" y="1311"/>
                  </a:cxn>
                  <a:cxn ang="0">
                    <a:pos x="942" y="1406"/>
                  </a:cxn>
                  <a:cxn ang="0">
                    <a:pos x="990" y="1500"/>
                  </a:cxn>
                  <a:cxn ang="0">
                    <a:pos x="1037" y="1582"/>
                  </a:cxn>
                  <a:cxn ang="0">
                    <a:pos x="1084" y="1658"/>
                  </a:cxn>
                  <a:cxn ang="0">
                    <a:pos x="1132" y="1726"/>
                  </a:cxn>
                  <a:cxn ang="0">
                    <a:pos x="1179" y="1783"/>
                  </a:cxn>
                  <a:cxn ang="0">
                    <a:pos x="1226" y="1827"/>
                  </a:cxn>
                  <a:cxn ang="0">
                    <a:pos x="1274" y="1871"/>
                  </a:cxn>
                  <a:cxn ang="0">
                    <a:pos x="1321" y="1896"/>
                  </a:cxn>
                  <a:cxn ang="0">
                    <a:pos x="1368" y="1911"/>
                  </a:cxn>
                  <a:cxn ang="0">
                    <a:pos x="1416" y="1919"/>
                  </a:cxn>
                  <a:cxn ang="0">
                    <a:pos x="1463" y="1915"/>
                  </a:cxn>
                  <a:cxn ang="0">
                    <a:pos x="1510" y="1901"/>
                  </a:cxn>
                  <a:cxn ang="0">
                    <a:pos x="1557" y="1882"/>
                  </a:cxn>
                  <a:cxn ang="0">
                    <a:pos x="1605" y="1853"/>
                  </a:cxn>
                  <a:cxn ang="0">
                    <a:pos x="1652" y="1815"/>
                  </a:cxn>
                  <a:cxn ang="0">
                    <a:pos x="1699" y="1773"/>
                  </a:cxn>
                  <a:cxn ang="0">
                    <a:pos x="1747" y="1719"/>
                  </a:cxn>
                  <a:cxn ang="0">
                    <a:pos x="1794" y="1662"/>
                  </a:cxn>
                  <a:cxn ang="0">
                    <a:pos x="1841" y="1608"/>
                  </a:cxn>
                  <a:cxn ang="0">
                    <a:pos x="1889" y="1542"/>
                  </a:cxn>
                  <a:cxn ang="0">
                    <a:pos x="1936" y="1475"/>
                  </a:cxn>
                  <a:cxn ang="0">
                    <a:pos x="1983" y="1410"/>
                  </a:cxn>
                  <a:cxn ang="0">
                    <a:pos x="2031" y="1335"/>
                  </a:cxn>
                  <a:cxn ang="0">
                    <a:pos x="2078" y="1264"/>
                  </a:cxn>
                  <a:cxn ang="0">
                    <a:pos x="2125" y="1189"/>
                  </a:cxn>
                  <a:cxn ang="0">
                    <a:pos x="2172" y="1117"/>
                  </a:cxn>
                  <a:cxn ang="0">
                    <a:pos x="2220" y="1046"/>
                  </a:cxn>
                  <a:cxn ang="0">
                    <a:pos x="2267" y="974"/>
                  </a:cxn>
                  <a:cxn ang="0">
                    <a:pos x="2314" y="907"/>
                  </a:cxn>
                  <a:cxn ang="0">
                    <a:pos x="2362" y="841"/>
                  </a:cxn>
                  <a:cxn ang="0">
                    <a:pos x="2409" y="778"/>
                  </a:cxn>
                  <a:cxn ang="0">
                    <a:pos x="2456" y="713"/>
                  </a:cxn>
                  <a:cxn ang="0">
                    <a:pos x="2504" y="655"/>
                  </a:cxn>
                  <a:cxn ang="0">
                    <a:pos x="2551" y="597"/>
                  </a:cxn>
                  <a:cxn ang="0">
                    <a:pos x="2598" y="544"/>
                  </a:cxn>
                  <a:cxn ang="0">
                    <a:pos x="2646" y="491"/>
                  </a:cxn>
                  <a:cxn ang="0">
                    <a:pos x="2693" y="445"/>
                  </a:cxn>
                  <a:cxn ang="0">
                    <a:pos x="2740" y="397"/>
                  </a:cxn>
                  <a:cxn ang="0">
                    <a:pos x="2787" y="359"/>
                  </a:cxn>
                  <a:cxn ang="0">
                    <a:pos x="2835" y="322"/>
                  </a:cxn>
                  <a:cxn ang="0">
                    <a:pos x="2882" y="287"/>
                  </a:cxn>
                  <a:cxn ang="0">
                    <a:pos x="2929" y="254"/>
                  </a:cxn>
                  <a:cxn ang="0">
                    <a:pos x="2977" y="224"/>
                  </a:cxn>
                </a:cxnLst>
                <a:rect l="0" t="0" r="r" b="b"/>
                <a:pathLst>
                  <a:path w="2993" h="1920">
                    <a:moveTo>
                      <a:pt x="0" y="3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5"/>
                    </a:lnTo>
                    <a:lnTo>
                      <a:pt x="20" y="3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3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4" y="5"/>
                    </a:lnTo>
                    <a:lnTo>
                      <a:pt x="48" y="6"/>
                    </a:lnTo>
                    <a:lnTo>
                      <a:pt x="51" y="7"/>
                    </a:lnTo>
                    <a:lnTo>
                      <a:pt x="55" y="13"/>
                    </a:lnTo>
                    <a:lnTo>
                      <a:pt x="59" y="9"/>
                    </a:lnTo>
                    <a:lnTo>
                      <a:pt x="63" y="14"/>
                    </a:lnTo>
                    <a:lnTo>
                      <a:pt x="67" y="9"/>
                    </a:lnTo>
                    <a:lnTo>
                      <a:pt x="71" y="11"/>
                    </a:lnTo>
                    <a:lnTo>
                      <a:pt x="75" y="11"/>
                    </a:lnTo>
                    <a:lnTo>
                      <a:pt x="79" y="15"/>
                    </a:lnTo>
                    <a:lnTo>
                      <a:pt x="83" y="12"/>
                    </a:lnTo>
                    <a:lnTo>
                      <a:pt x="87" y="18"/>
                    </a:lnTo>
                    <a:lnTo>
                      <a:pt x="91" y="22"/>
                    </a:lnTo>
                    <a:lnTo>
                      <a:pt x="95" y="19"/>
                    </a:lnTo>
                    <a:lnTo>
                      <a:pt x="99" y="20"/>
                    </a:lnTo>
                    <a:lnTo>
                      <a:pt x="103" y="20"/>
                    </a:lnTo>
                    <a:lnTo>
                      <a:pt x="107" y="25"/>
                    </a:lnTo>
                    <a:lnTo>
                      <a:pt x="111" y="25"/>
                    </a:lnTo>
                    <a:lnTo>
                      <a:pt x="115" y="24"/>
                    </a:lnTo>
                    <a:lnTo>
                      <a:pt x="118" y="29"/>
                    </a:lnTo>
                    <a:lnTo>
                      <a:pt x="122" y="28"/>
                    </a:lnTo>
                    <a:lnTo>
                      <a:pt x="126" y="31"/>
                    </a:lnTo>
                    <a:lnTo>
                      <a:pt x="130" y="35"/>
                    </a:lnTo>
                    <a:lnTo>
                      <a:pt x="134" y="36"/>
                    </a:lnTo>
                    <a:lnTo>
                      <a:pt x="138" y="36"/>
                    </a:lnTo>
                    <a:lnTo>
                      <a:pt x="142" y="38"/>
                    </a:lnTo>
                    <a:lnTo>
                      <a:pt x="146" y="37"/>
                    </a:lnTo>
                    <a:lnTo>
                      <a:pt x="150" y="37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6"/>
                    </a:lnTo>
                    <a:lnTo>
                      <a:pt x="166" y="47"/>
                    </a:lnTo>
                    <a:lnTo>
                      <a:pt x="170" y="50"/>
                    </a:lnTo>
                    <a:lnTo>
                      <a:pt x="174" y="53"/>
                    </a:lnTo>
                    <a:lnTo>
                      <a:pt x="178" y="55"/>
                    </a:lnTo>
                    <a:lnTo>
                      <a:pt x="182" y="58"/>
                    </a:lnTo>
                    <a:lnTo>
                      <a:pt x="185" y="63"/>
                    </a:lnTo>
                    <a:lnTo>
                      <a:pt x="189" y="65"/>
                    </a:lnTo>
                    <a:lnTo>
                      <a:pt x="193" y="64"/>
                    </a:lnTo>
                    <a:lnTo>
                      <a:pt x="197" y="67"/>
                    </a:lnTo>
                    <a:lnTo>
                      <a:pt x="201" y="70"/>
                    </a:lnTo>
                    <a:lnTo>
                      <a:pt x="205" y="75"/>
                    </a:lnTo>
                    <a:lnTo>
                      <a:pt x="209" y="76"/>
                    </a:lnTo>
                    <a:lnTo>
                      <a:pt x="213" y="78"/>
                    </a:lnTo>
                    <a:lnTo>
                      <a:pt x="217" y="79"/>
                    </a:lnTo>
                    <a:lnTo>
                      <a:pt x="221" y="85"/>
                    </a:lnTo>
                    <a:lnTo>
                      <a:pt x="225" y="85"/>
                    </a:lnTo>
                    <a:lnTo>
                      <a:pt x="229" y="89"/>
                    </a:lnTo>
                    <a:lnTo>
                      <a:pt x="233" y="92"/>
                    </a:lnTo>
                    <a:lnTo>
                      <a:pt x="237" y="98"/>
                    </a:lnTo>
                    <a:lnTo>
                      <a:pt x="241" y="100"/>
                    </a:lnTo>
                    <a:lnTo>
                      <a:pt x="245" y="102"/>
                    </a:lnTo>
                    <a:lnTo>
                      <a:pt x="249" y="107"/>
                    </a:lnTo>
                    <a:lnTo>
                      <a:pt x="253" y="110"/>
                    </a:lnTo>
                    <a:lnTo>
                      <a:pt x="256" y="110"/>
                    </a:lnTo>
                    <a:lnTo>
                      <a:pt x="260" y="112"/>
                    </a:lnTo>
                    <a:lnTo>
                      <a:pt x="264" y="116"/>
                    </a:lnTo>
                    <a:lnTo>
                      <a:pt x="268" y="123"/>
                    </a:lnTo>
                    <a:lnTo>
                      <a:pt x="272" y="127"/>
                    </a:lnTo>
                    <a:lnTo>
                      <a:pt x="276" y="133"/>
                    </a:lnTo>
                    <a:lnTo>
                      <a:pt x="280" y="135"/>
                    </a:lnTo>
                    <a:lnTo>
                      <a:pt x="284" y="137"/>
                    </a:lnTo>
                    <a:lnTo>
                      <a:pt x="288" y="145"/>
                    </a:lnTo>
                    <a:lnTo>
                      <a:pt x="292" y="147"/>
                    </a:lnTo>
                    <a:lnTo>
                      <a:pt x="296" y="152"/>
                    </a:lnTo>
                    <a:lnTo>
                      <a:pt x="300" y="154"/>
                    </a:lnTo>
                    <a:lnTo>
                      <a:pt x="304" y="159"/>
                    </a:lnTo>
                    <a:lnTo>
                      <a:pt x="308" y="164"/>
                    </a:lnTo>
                    <a:lnTo>
                      <a:pt x="312" y="165"/>
                    </a:lnTo>
                    <a:lnTo>
                      <a:pt x="316" y="172"/>
                    </a:lnTo>
                    <a:lnTo>
                      <a:pt x="320" y="177"/>
                    </a:lnTo>
                    <a:lnTo>
                      <a:pt x="323" y="183"/>
                    </a:lnTo>
                    <a:lnTo>
                      <a:pt x="327" y="186"/>
                    </a:lnTo>
                    <a:lnTo>
                      <a:pt x="331" y="190"/>
                    </a:lnTo>
                    <a:lnTo>
                      <a:pt x="335" y="197"/>
                    </a:lnTo>
                    <a:lnTo>
                      <a:pt x="339" y="199"/>
                    </a:lnTo>
                    <a:lnTo>
                      <a:pt x="343" y="200"/>
                    </a:lnTo>
                    <a:lnTo>
                      <a:pt x="347" y="209"/>
                    </a:lnTo>
                    <a:lnTo>
                      <a:pt x="351" y="215"/>
                    </a:lnTo>
                    <a:lnTo>
                      <a:pt x="355" y="221"/>
                    </a:lnTo>
                    <a:lnTo>
                      <a:pt x="359" y="223"/>
                    </a:lnTo>
                    <a:lnTo>
                      <a:pt x="363" y="228"/>
                    </a:lnTo>
                    <a:lnTo>
                      <a:pt x="367" y="239"/>
                    </a:lnTo>
                    <a:lnTo>
                      <a:pt x="371" y="239"/>
                    </a:lnTo>
                    <a:lnTo>
                      <a:pt x="375" y="246"/>
                    </a:lnTo>
                    <a:lnTo>
                      <a:pt x="379" y="252"/>
                    </a:lnTo>
                    <a:lnTo>
                      <a:pt x="383" y="257"/>
                    </a:lnTo>
                    <a:lnTo>
                      <a:pt x="387" y="262"/>
                    </a:lnTo>
                    <a:lnTo>
                      <a:pt x="390" y="268"/>
                    </a:lnTo>
                    <a:lnTo>
                      <a:pt x="394" y="275"/>
                    </a:lnTo>
                    <a:lnTo>
                      <a:pt x="398" y="282"/>
                    </a:lnTo>
                    <a:lnTo>
                      <a:pt x="402" y="289"/>
                    </a:lnTo>
                    <a:lnTo>
                      <a:pt x="406" y="291"/>
                    </a:lnTo>
                    <a:lnTo>
                      <a:pt x="410" y="300"/>
                    </a:lnTo>
                    <a:lnTo>
                      <a:pt x="414" y="306"/>
                    </a:lnTo>
                    <a:lnTo>
                      <a:pt x="418" y="311"/>
                    </a:lnTo>
                    <a:lnTo>
                      <a:pt x="422" y="316"/>
                    </a:lnTo>
                    <a:lnTo>
                      <a:pt x="426" y="323"/>
                    </a:lnTo>
                    <a:lnTo>
                      <a:pt x="430" y="327"/>
                    </a:lnTo>
                    <a:lnTo>
                      <a:pt x="434" y="335"/>
                    </a:lnTo>
                    <a:lnTo>
                      <a:pt x="438" y="344"/>
                    </a:lnTo>
                    <a:lnTo>
                      <a:pt x="442" y="349"/>
                    </a:lnTo>
                    <a:lnTo>
                      <a:pt x="446" y="355"/>
                    </a:lnTo>
                    <a:lnTo>
                      <a:pt x="450" y="359"/>
                    </a:lnTo>
                    <a:lnTo>
                      <a:pt x="454" y="367"/>
                    </a:lnTo>
                    <a:lnTo>
                      <a:pt x="458" y="372"/>
                    </a:lnTo>
                    <a:lnTo>
                      <a:pt x="461" y="381"/>
                    </a:lnTo>
                    <a:lnTo>
                      <a:pt x="465" y="386"/>
                    </a:lnTo>
                    <a:lnTo>
                      <a:pt x="469" y="397"/>
                    </a:lnTo>
                    <a:lnTo>
                      <a:pt x="473" y="402"/>
                    </a:lnTo>
                    <a:lnTo>
                      <a:pt x="477" y="411"/>
                    </a:lnTo>
                    <a:lnTo>
                      <a:pt x="481" y="413"/>
                    </a:lnTo>
                    <a:lnTo>
                      <a:pt x="485" y="425"/>
                    </a:lnTo>
                    <a:lnTo>
                      <a:pt x="489" y="429"/>
                    </a:lnTo>
                    <a:lnTo>
                      <a:pt x="493" y="437"/>
                    </a:lnTo>
                    <a:lnTo>
                      <a:pt x="497" y="445"/>
                    </a:lnTo>
                    <a:lnTo>
                      <a:pt x="501" y="454"/>
                    </a:lnTo>
                    <a:lnTo>
                      <a:pt x="505" y="462"/>
                    </a:lnTo>
                    <a:lnTo>
                      <a:pt x="509" y="469"/>
                    </a:lnTo>
                    <a:lnTo>
                      <a:pt x="513" y="473"/>
                    </a:lnTo>
                    <a:lnTo>
                      <a:pt x="517" y="481"/>
                    </a:lnTo>
                    <a:lnTo>
                      <a:pt x="521" y="491"/>
                    </a:lnTo>
                    <a:lnTo>
                      <a:pt x="525" y="499"/>
                    </a:lnTo>
                    <a:lnTo>
                      <a:pt x="528" y="504"/>
                    </a:lnTo>
                    <a:lnTo>
                      <a:pt x="532" y="516"/>
                    </a:lnTo>
                    <a:lnTo>
                      <a:pt x="536" y="521"/>
                    </a:lnTo>
                    <a:lnTo>
                      <a:pt x="540" y="528"/>
                    </a:lnTo>
                    <a:lnTo>
                      <a:pt x="544" y="537"/>
                    </a:lnTo>
                    <a:lnTo>
                      <a:pt x="548" y="544"/>
                    </a:lnTo>
                    <a:lnTo>
                      <a:pt x="552" y="553"/>
                    </a:lnTo>
                    <a:lnTo>
                      <a:pt x="556" y="559"/>
                    </a:lnTo>
                    <a:lnTo>
                      <a:pt x="560" y="565"/>
                    </a:lnTo>
                    <a:lnTo>
                      <a:pt x="564" y="576"/>
                    </a:lnTo>
                    <a:lnTo>
                      <a:pt x="568" y="583"/>
                    </a:lnTo>
                    <a:lnTo>
                      <a:pt x="572" y="594"/>
                    </a:lnTo>
                    <a:lnTo>
                      <a:pt x="576" y="600"/>
                    </a:lnTo>
                    <a:lnTo>
                      <a:pt x="580" y="608"/>
                    </a:lnTo>
                    <a:lnTo>
                      <a:pt x="584" y="618"/>
                    </a:lnTo>
                    <a:lnTo>
                      <a:pt x="588" y="627"/>
                    </a:lnTo>
                    <a:lnTo>
                      <a:pt x="592" y="631"/>
                    </a:lnTo>
                    <a:lnTo>
                      <a:pt x="596" y="644"/>
                    </a:lnTo>
                    <a:lnTo>
                      <a:pt x="599" y="650"/>
                    </a:lnTo>
                    <a:lnTo>
                      <a:pt x="603" y="658"/>
                    </a:lnTo>
                    <a:lnTo>
                      <a:pt x="607" y="670"/>
                    </a:lnTo>
                    <a:lnTo>
                      <a:pt x="611" y="677"/>
                    </a:lnTo>
                    <a:lnTo>
                      <a:pt x="615" y="685"/>
                    </a:lnTo>
                    <a:lnTo>
                      <a:pt x="619" y="691"/>
                    </a:lnTo>
                    <a:lnTo>
                      <a:pt x="623" y="703"/>
                    </a:lnTo>
                    <a:lnTo>
                      <a:pt x="627" y="710"/>
                    </a:lnTo>
                    <a:lnTo>
                      <a:pt x="631" y="719"/>
                    </a:lnTo>
                    <a:lnTo>
                      <a:pt x="635" y="726"/>
                    </a:lnTo>
                    <a:lnTo>
                      <a:pt x="639" y="737"/>
                    </a:lnTo>
                    <a:lnTo>
                      <a:pt x="643" y="742"/>
                    </a:lnTo>
                    <a:lnTo>
                      <a:pt x="647" y="755"/>
                    </a:lnTo>
                    <a:lnTo>
                      <a:pt x="651" y="764"/>
                    </a:lnTo>
                    <a:lnTo>
                      <a:pt x="655" y="772"/>
                    </a:lnTo>
                    <a:lnTo>
                      <a:pt x="659" y="778"/>
                    </a:lnTo>
                    <a:lnTo>
                      <a:pt x="663" y="789"/>
                    </a:lnTo>
                    <a:lnTo>
                      <a:pt x="666" y="798"/>
                    </a:lnTo>
                    <a:lnTo>
                      <a:pt x="670" y="806"/>
                    </a:lnTo>
                    <a:lnTo>
                      <a:pt x="674" y="818"/>
                    </a:lnTo>
                    <a:lnTo>
                      <a:pt x="678" y="825"/>
                    </a:lnTo>
                    <a:lnTo>
                      <a:pt x="682" y="836"/>
                    </a:lnTo>
                    <a:lnTo>
                      <a:pt x="686" y="845"/>
                    </a:lnTo>
                    <a:lnTo>
                      <a:pt x="690" y="851"/>
                    </a:lnTo>
                    <a:lnTo>
                      <a:pt x="694" y="862"/>
                    </a:lnTo>
                    <a:lnTo>
                      <a:pt x="698" y="871"/>
                    </a:lnTo>
                    <a:lnTo>
                      <a:pt x="702" y="883"/>
                    </a:lnTo>
                    <a:lnTo>
                      <a:pt x="706" y="887"/>
                    </a:lnTo>
                    <a:lnTo>
                      <a:pt x="710" y="897"/>
                    </a:lnTo>
                    <a:lnTo>
                      <a:pt x="714" y="906"/>
                    </a:lnTo>
                    <a:lnTo>
                      <a:pt x="718" y="916"/>
                    </a:lnTo>
                    <a:lnTo>
                      <a:pt x="722" y="922"/>
                    </a:lnTo>
                    <a:lnTo>
                      <a:pt x="726" y="932"/>
                    </a:lnTo>
                    <a:lnTo>
                      <a:pt x="730" y="939"/>
                    </a:lnTo>
                    <a:lnTo>
                      <a:pt x="733" y="951"/>
                    </a:lnTo>
                    <a:lnTo>
                      <a:pt x="737" y="963"/>
                    </a:lnTo>
                    <a:lnTo>
                      <a:pt x="741" y="970"/>
                    </a:lnTo>
                    <a:lnTo>
                      <a:pt x="745" y="977"/>
                    </a:lnTo>
                    <a:lnTo>
                      <a:pt x="749" y="992"/>
                    </a:lnTo>
                    <a:lnTo>
                      <a:pt x="753" y="998"/>
                    </a:lnTo>
                    <a:lnTo>
                      <a:pt x="757" y="1005"/>
                    </a:lnTo>
                    <a:lnTo>
                      <a:pt x="761" y="1015"/>
                    </a:lnTo>
                    <a:lnTo>
                      <a:pt x="765" y="1023"/>
                    </a:lnTo>
                    <a:lnTo>
                      <a:pt x="769" y="1034"/>
                    </a:lnTo>
                    <a:lnTo>
                      <a:pt x="773" y="1038"/>
                    </a:lnTo>
                    <a:lnTo>
                      <a:pt x="777" y="1051"/>
                    </a:lnTo>
                    <a:lnTo>
                      <a:pt x="781" y="1061"/>
                    </a:lnTo>
                    <a:lnTo>
                      <a:pt x="785" y="1064"/>
                    </a:lnTo>
                    <a:lnTo>
                      <a:pt x="789" y="1079"/>
                    </a:lnTo>
                    <a:lnTo>
                      <a:pt x="793" y="1086"/>
                    </a:lnTo>
                    <a:lnTo>
                      <a:pt x="797" y="1095"/>
                    </a:lnTo>
                    <a:lnTo>
                      <a:pt x="801" y="1103"/>
                    </a:lnTo>
                    <a:lnTo>
                      <a:pt x="804" y="1113"/>
                    </a:lnTo>
                    <a:lnTo>
                      <a:pt x="808" y="1122"/>
                    </a:lnTo>
                    <a:lnTo>
                      <a:pt x="812" y="1130"/>
                    </a:lnTo>
                    <a:lnTo>
                      <a:pt x="816" y="1137"/>
                    </a:lnTo>
                    <a:lnTo>
                      <a:pt x="820" y="1148"/>
                    </a:lnTo>
                    <a:lnTo>
                      <a:pt x="824" y="1156"/>
                    </a:lnTo>
                    <a:lnTo>
                      <a:pt x="828" y="1165"/>
                    </a:lnTo>
                    <a:lnTo>
                      <a:pt x="832" y="1173"/>
                    </a:lnTo>
                    <a:lnTo>
                      <a:pt x="836" y="1188"/>
                    </a:lnTo>
                    <a:lnTo>
                      <a:pt x="840" y="1190"/>
                    </a:lnTo>
                    <a:lnTo>
                      <a:pt x="844" y="1197"/>
                    </a:lnTo>
                    <a:lnTo>
                      <a:pt x="848" y="1208"/>
                    </a:lnTo>
                    <a:lnTo>
                      <a:pt x="852" y="1218"/>
                    </a:lnTo>
                    <a:lnTo>
                      <a:pt x="856" y="1225"/>
                    </a:lnTo>
                    <a:lnTo>
                      <a:pt x="860" y="1236"/>
                    </a:lnTo>
                    <a:lnTo>
                      <a:pt x="864" y="1243"/>
                    </a:lnTo>
                    <a:lnTo>
                      <a:pt x="868" y="1250"/>
                    </a:lnTo>
                    <a:lnTo>
                      <a:pt x="871" y="1261"/>
                    </a:lnTo>
                    <a:lnTo>
                      <a:pt x="875" y="1270"/>
                    </a:lnTo>
                    <a:lnTo>
                      <a:pt x="879" y="1278"/>
                    </a:lnTo>
                    <a:lnTo>
                      <a:pt x="883" y="1284"/>
                    </a:lnTo>
                    <a:lnTo>
                      <a:pt x="887" y="1293"/>
                    </a:lnTo>
                    <a:lnTo>
                      <a:pt x="891" y="1303"/>
                    </a:lnTo>
                    <a:lnTo>
                      <a:pt x="895" y="1311"/>
                    </a:lnTo>
                    <a:lnTo>
                      <a:pt x="899" y="1319"/>
                    </a:lnTo>
                    <a:lnTo>
                      <a:pt x="903" y="1328"/>
                    </a:lnTo>
                    <a:lnTo>
                      <a:pt x="907" y="1335"/>
                    </a:lnTo>
                    <a:lnTo>
                      <a:pt x="911" y="1344"/>
                    </a:lnTo>
                    <a:lnTo>
                      <a:pt x="915" y="1352"/>
                    </a:lnTo>
                    <a:lnTo>
                      <a:pt x="919" y="1360"/>
                    </a:lnTo>
                    <a:lnTo>
                      <a:pt x="923" y="1366"/>
                    </a:lnTo>
                    <a:lnTo>
                      <a:pt x="927" y="1375"/>
                    </a:lnTo>
                    <a:lnTo>
                      <a:pt x="931" y="1388"/>
                    </a:lnTo>
                    <a:lnTo>
                      <a:pt x="935" y="1391"/>
                    </a:lnTo>
                    <a:lnTo>
                      <a:pt x="938" y="1400"/>
                    </a:lnTo>
                    <a:lnTo>
                      <a:pt x="942" y="1406"/>
                    </a:lnTo>
                    <a:lnTo>
                      <a:pt x="946" y="1416"/>
                    </a:lnTo>
                    <a:lnTo>
                      <a:pt x="950" y="1425"/>
                    </a:lnTo>
                    <a:lnTo>
                      <a:pt x="954" y="1434"/>
                    </a:lnTo>
                    <a:lnTo>
                      <a:pt x="958" y="1436"/>
                    </a:lnTo>
                    <a:lnTo>
                      <a:pt x="962" y="1445"/>
                    </a:lnTo>
                    <a:lnTo>
                      <a:pt x="966" y="1455"/>
                    </a:lnTo>
                    <a:lnTo>
                      <a:pt x="970" y="1468"/>
                    </a:lnTo>
                    <a:lnTo>
                      <a:pt x="974" y="1466"/>
                    </a:lnTo>
                    <a:lnTo>
                      <a:pt x="978" y="1478"/>
                    </a:lnTo>
                    <a:lnTo>
                      <a:pt x="982" y="1483"/>
                    </a:lnTo>
                    <a:lnTo>
                      <a:pt x="986" y="1494"/>
                    </a:lnTo>
                    <a:lnTo>
                      <a:pt x="990" y="1500"/>
                    </a:lnTo>
                    <a:lnTo>
                      <a:pt x="994" y="1506"/>
                    </a:lnTo>
                    <a:lnTo>
                      <a:pt x="998" y="1519"/>
                    </a:lnTo>
                    <a:lnTo>
                      <a:pt x="1002" y="1518"/>
                    </a:lnTo>
                    <a:lnTo>
                      <a:pt x="1006" y="1528"/>
                    </a:lnTo>
                    <a:lnTo>
                      <a:pt x="1009" y="1533"/>
                    </a:lnTo>
                    <a:lnTo>
                      <a:pt x="1013" y="1541"/>
                    </a:lnTo>
                    <a:lnTo>
                      <a:pt x="1017" y="1547"/>
                    </a:lnTo>
                    <a:lnTo>
                      <a:pt x="1021" y="1554"/>
                    </a:lnTo>
                    <a:lnTo>
                      <a:pt x="1025" y="1563"/>
                    </a:lnTo>
                    <a:lnTo>
                      <a:pt x="1029" y="1568"/>
                    </a:lnTo>
                    <a:lnTo>
                      <a:pt x="1033" y="1577"/>
                    </a:lnTo>
                    <a:lnTo>
                      <a:pt x="1037" y="1582"/>
                    </a:lnTo>
                    <a:lnTo>
                      <a:pt x="1041" y="1589"/>
                    </a:lnTo>
                    <a:lnTo>
                      <a:pt x="1045" y="1597"/>
                    </a:lnTo>
                    <a:lnTo>
                      <a:pt x="1049" y="1604"/>
                    </a:lnTo>
                    <a:lnTo>
                      <a:pt x="1053" y="1610"/>
                    </a:lnTo>
                    <a:lnTo>
                      <a:pt x="1057" y="1617"/>
                    </a:lnTo>
                    <a:lnTo>
                      <a:pt x="1061" y="1621"/>
                    </a:lnTo>
                    <a:lnTo>
                      <a:pt x="1065" y="1628"/>
                    </a:lnTo>
                    <a:lnTo>
                      <a:pt x="1069" y="1635"/>
                    </a:lnTo>
                    <a:lnTo>
                      <a:pt x="1073" y="1640"/>
                    </a:lnTo>
                    <a:lnTo>
                      <a:pt x="1076" y="1645"/>
                    </a:lnTo>
                    <a:lnTo>
                      <a:pt x="1080" y="1652"/>
                    </a:lnTo>
                    <a:lnTo>
                      <a:pt x="1084" y="1658"/>
                    </a:lnTo>
                    <a:lnTo>
                      <a:pt x="1088" y="1663"/>
                    </a:lnTo>
                    <a:lnTo>
                      <a:pt x="1092" y="1668"/>
                    </a:lnTo>
                    <a:lnTo>
                      <a:pt x="1096" y="1676"/>
                    </a:lnTo>
                    <a:lnTo>
                      <a:pt x="1100" y="1682"/>
                    </a:lnTo>
                    <a:lnTo>
                      <a:pt x="1104" y="1685"/>
                    </a:lnTo>
                    <a:lnTo>
                      <a:pt x="1108" y="1692"/>
                    </a:lnTo>
                    <a:lnTo>
                      <a:pt x="1112" y="1699"/>
                    </a:lnTo>
                    <a:lnTo>
                      <a:pt x="1116" y="1703"/>
                    </a:lnTo>
                    <a:lnTo>
                      <a:pt x="1120" y="1711"/>
                    </a:lnTo>
                    <a:lnTo>
                      <a:pt x="1124" y="1710"/>
                    </a:lnTo>
                    <a:lnTo>
                      <a:pt x="1128" y="1721"/>
                    </a:lnTo>
                    <a:lnTo>
                      <a:pt x="1132" y="1726"/>
                    </a:lnTo>
                    <a:lnTo>
                      <a:pt x="1136" y="1728"/>
                    </a:lnTo>
                    <a:lnTo>
                      <a:pt x="1140" y="1737"/>
                    </a:lnTo>
                    <a:lnTo>
                      <a:pt x="1144" y="1740"/>
                    </a:lnTo>
                    <a:lnTo>
                      <a:pt x="1147" y="1745"/>
                    </a:lnTo>
                    <a:lnTo>
                      <a:pt x="1151" y="1750"/>
                    </a:lnTo>
                    <a:lnTo>
                      <a:pt x="1155" y="1755"/>
                    </a:lnTo>
                    <a:lnTo>
                      <a:pt x="1159" y="1761"/>
                    </a:lnTo>
                    <a:lnTo>
                      <a:pt x="1163" y="1764"/>
                    </a:lnTo>
                    <a:lnTo>
                      <a:pt x="1167" y="1772"/>
                    </a:lnTo>
                    <a:lnTo>
                      <a:pt x="1171" y="1773"/>
                    </a:lnTo>
                    <a:lnTo>
                      <a:pt x="1175" y="1777"/>
                    </a:lnTo>
                    <a:lnTo>
                      <a:pt x="1179" y="1783"/>
                    </a:lnTo>
                    <a:lnTo>
                      <a:pt x="1183" y="1790"/>
                    </a:lnTo>
                    <a:lnTo>
                      <a:pt x="1187" y="1789"/>
                    </a:lnTo>
                    <a:lnTo>
                      <a:pt x="1191" y="1798"/>
                    </a:lnTo>
                    <a:lnTo>
                      <a:pt x="1195" y="1798"/>
                    </a:lnTo>
                    <a:lnTo>
                      <a:pt x="1199" y="1802"/>
                    </a:lnTo>
                    <a:lnTo>
                      <a:pt x="1203" y="1808"/>
                    </a:lnTo>
                    <a:lnTo>
                      <a:pt x="1207" y="1812"/>
                    </a:lnTo>
                    <a:lnTo>
                      <a:pt x="1211" y="1814"/>
                    </a:lnTo>
                    <a:lnTo>
                      <a:pt x="1214" y="1815"/>
                    </a:lnTo>
                    <a:lnTo>
                      <a:pt x="1218" y="1819"/>
                    </a:lnTo>
                    <a:lnTo>
                      <a:pt x="1222" y="1824"/>
                    </a:lnTo>
                    <a:lnTo>
                      <a:pt x="1226" y="1827"/>
                    </a:lnTo>
                    <a:lnTo>
                      <a:pt x="1230" y="1836"/>
                    </a:lnTo>
                    <a:lnTo>
                      <a:pt x="1234" y="1841"/>
                    </a:lnTo>
                    <a:lnTo>
                      <a:pt x="1238" y="1843"/>
                    </a:lnTo>
                    <a:lnTo>
                      <a:pt x="1242" y="1845"/>
                    </a:lnTo>
                    <a:lnTo>
                      <a:pt x="1246" y="1849"/>
                    </a:lnTo>
                    <a:lnTo>
                      <a:pt x="1250" y="1845"/>
                    </a:lnTo>
                    <a:lnTo>
                      <a:pt x="1254" y="1856"/>
                    </a:lnTo>
                    <a:lnTo>
                      <a:pt x="1258" y="1857"/>
                    </a:lnTo>
                    <a:lnTo>
                      <a:pt x="1262" y="1862"/>
                    </a:lnTo>
                    <a:lnTo>
                      <a:pt x="1266" y="1861"/>
                    </a:lnTo>
                    <a:lnTo>
                      <a:pt x="1270" y="1867"/>
                    </a:lnTo>
                    <a:lnTo>
                      <a:pt x="1274" y="1871"/>
                    </a:lnTo>
                    <a:lnTo>
                      <a:pt x="1278" y="1872"/>
                    </a:lnTo>
                    <a:lnTo>
                      <a:pt x="1281" y="1872"/>
                    </a:lnTo>
                    <a:lnTo>
                      <a:pt x="1285" y="1872"/>
                    </a:lnTo>
                    <a:lnTo>
                      <a:pt x="1289" y="1878"/>
                    </a:lnTo>
                    <a:lnTo>
                      <a:pt x="1293" y="1880"/>
                    </a:lnTo>
                    <a:lnTo>
                      <a:pt x="1297" y="1882"/>
                    </a:lnTo>
                    <a:lnTo>
                      <a:pt x="1301" y="1890"/>
                    </a:lnTo>
                    <a:lnTo>
                      <a:pt x="1305" y="1890"/>
                    </a:lnTo>
                    <a:lnTo>
                      <a:pt x="1309" y="1889"/>
                    </a:lnTo>
                    <a:lnTo>
                      <a:pt x="1313" y="1892"/>
                    </a:lnTo>
                    <a:lnTo>
                      <a:pt x="1317" y="1894"/>
                    </a:lnTo>
                    <a:lnTo>
                      <a:pt x="1321" y="1896"/>
                    </a:lnTo>
                    <a:lnTo>
                      <a:pt x="1325" y="1894"/>
                    </a:lnTo>
                    <a:lnTo>
                      <a:pt x="1329" y="1901"/>
                    </a:lnTo>
                    <a:lnTo>
                      <a:pt x="1333" y="1901"/>
                    </a:lnTo>
                    <a:lnTo>
                      <a:pt x="1337" y="1900"/>
                    </a:lnTo>
                    <a:lnTo>
                      <a:pt x="1341" y="1907"/>
                    </a:lnTo>
                    <a:lnTo>
                      <a:pt x="1345" y="1906"/>
                    </a:lnTo>
                    <a:lnTo>
                      <a:pt x="1349" y="1906"/>
                    </a:lnTo>
                    <a:lnTo>
                      <a:pt x="1352" y="1909"/>
                    </a:lnTo>
                    <a:lnTo>
                      <a:pt x="1356" y="1909"/>
                    </a:lnTo>
                    <a:lnTo>
                      <a:pt x="1360" y="1908"/>
                    </a:lnTo>
                    <a:lnTo>
                      <a:pt x="1364" y="1907"/>
                    </a:lnTo>
                    <a:lnTo>
                      <a:pt x="1368" y="1911"/>
                    </a:lnTo>
                    <a:lnTo>
                      <a:pt x="1372" y="1914"/>
                    </a:lnTo>
                    <a:lnTo>
                      <a:pt x="1376" y="1917"/>
                    </a:lnTo>
                    <a:lnTo>
                      <a:pt x="1380" y="1915"/>
                    </a:lnTo>
                    <a:lnTo>
                      <a:pt x="1384" y="1919"/>
                    </a:lnTo>
                    <a:lnTo>
                      <a:pt x="1388" y="1918"/>
                    </a:lnTo>
                    <a:lnTo>
                      <a:pt x="1392" y="1918"/>
                    </a:lnTo>
                    <a:lnTo>
                      <a:pt x="1396" y="1913"/>
                    </a:lnTo>
                    <a:lnTo>
                      <a:pt x="1400" y="1919"/>
                    </a:lnTo>
                    <a:lnTo>
                      <a:pt x="1404" y="1920"/>
                    </a:lnTo>
                    <a:lnTo>
                      <a:pt x="1408" y="1917"/>
                    </a:lnTo>
                    <a:lnTo>
                      <a:pt x="1412" y="1919"/>
                    </a:lnTo>
                    <a:lnTo>
                      <a:pt x="1416" y="1919"/>
                    </a:lnTo>
                    <a:lnTo>
                      <a:pt x="1419" y="1919"/>
                    </a:lnTo>
                    <a:lnTo>
                      <a:pt x="1423" y="1919"/>
                    </a:lnTo>
                    <a:lnTo>
                      <a:pt x="1427" y="1918"/>
                    </a:lnTo>
                    <a:lnTo>
                      <a:pt x="1431" y="1917"/>
                    </a:lnTo>
                    <a:lnTo>
                      <a:pt x="1435" y="1920"/>
                    </a:lnTo>
                    <a:lnTo>
                      <a:pt x="1439" y="1920"/>
                    </a:lnTo>
                    <a:lnTo>
                      <a:pt x="1443" y="1914"/>
                    </a:lnTo>
                    <a:lnTo>
                      <a:pt x="1447" y="1917"/>
                    </a:lnTo>
                    <a:lnTo>
                      <a:pt x="1451" y="1915"/>
                    </a:lnTo>
                    <a:lnTo>
                      <a:pt x="1455" y="1915"/>
                    </a:lnTo>
                    <a:lnTo>
                      <a:pt x="1459" y="1918"/>
                    </a:lnTo>
                    <a:lnTo>
                      <a:pt x="1463" y="1915"/>
                    </a:lnTo>
                    <a:lnTo>
                      <a:pt x="1467" y="1913"/>
                    </a:lnTo>
                    <a:lnTo>
                      <a:pt x="1471" y="1912"/>
                    </a:lnTo>
                    <a:lnTo>
                      <a:pt x="1475" y="1913"/>
                    </a:lnTo>
                    <a:lnTo>
                      <a:pt x="1479" y="1915"/>
                    </a:lnTo>
                    <a:lnTo>
                      <a:pt x="1483" y="1912"/>
                    </a:lnTo>
                    <a:lnTo>
                      <a:pt x="1486" y="1911"/>
                    </a:lnTo>
                    <a:lnTo>
                      <a:pt x="1490" y="1912"/>
                    </a:lnTo>
                    <a:lnTo>
                      <a:pt x="1494" y="1907"/>
                    </a:lnTo>
                    <a:lnTo>
                      <a:pt x="1498" y="1909"/>
                    </a:lnTo>
                    <a:lnTo>
                      <a:pt x="1502" y="1904"/>
                    </a:lnTo>
                    <a:lnTo>
                      <a:pt x="1506" y="1906"/>
                    </a:lnTo>
                    <a:lnTo>
                      <a:pt x="1510" y="1901"/>
                    </a:lnTo>
                    <a:lnTo>
                      <a:pt x="1514" y="1901"/>
                    </a:lnTo>
                    <a:lnTo>
                      <a:pt x="1518" y="1902"/>
                    </a:lnTo>
                    <a:lnTo>
                      <a:pt x="1522" y="1897"/>
                    </a:lnTo>
                    <a:lnTo>
                      <a:pt x="1526" y="1891"/>
                    </a:lnTo>
                    <a:lnTo>
                      <a:pt x="1530" y="1894"/>
                    </a:lnTo>
                    <a:lnTo>
                      <a:pt x="1534" y="1890"/>
                    </a:lnTo>
                    <a:lnTo>
                      <a:pt x="1538" y="1890"/>
                    </a:lnTo>
                    <a:lnTo>
                      <a:pt x="1542" y="1890"/>
                    </a:lnTo>
                    <a:lnTo>
                      <a:pt x="1546" y="1888"/>
                    </a:lnTo>
                    <a:lnTo>
                      <a:pt x="1550" y="1886"/>
                    </a:lnTo>
                    <a:lnTo>
                      <a:pt x="1554" y="1885"/>
                    </a:lnTo>
                    <a:lnTo>
                      <a:pt x="1557" y="1882"/>
                    </a:lnTo>
                    <a:lnTo>
                      <a:pt x="1561" y="1879"/>
                    </a:lnTo>
                    <a:lnTo>
                      <a:pt x="1565" y="1876"/>
                    </a:lnTo>
                    <a:lnTo>
                      <a:pt x="1569" y="1876"/>
                    </a:lnTo>
                    <a:lnTo>
                      <a:pt x="1573" y="1872"/>
                    </a:lnTo>
                    <a:lnTo>
                      <a:pt x="1577" y="1872"/>
                    </a:lnTo>
                    <a:lnTo>
                      <a:pt x="1581" y="1868"/>
                    </a:lnTo>
                    <a:lnTo>
                      <a:pt x="1585" y="1863"/>
                    </a:lnTo>
                    <a:lnTo>
                      <a:pt x="1589" y="1862"/>
                    </a:lnTo>
                    <a:lnTo>
                      <a:pt x="1593" y="1861"/>
                    </a:lnTo>
                    <a:lnTo>
                      <a:pt x="1597" y="1856"/>
                    </a:lnTo>
                    <a:lnTo>
                      <a:pt x="1601" y="1855"/>
                    </a:lnTo>
                    <a:lnTo>
                      <a:pt x="1605" y="1853"/>
                    </a:lnTo>
                    <a:lnTo>
                      <a:pt x="1609" y="1850"/>
                    </a:lnTo>
                    <a:lnTo>
                      <a:pt x="1613" y="1845"/>
                    </a:lnTo>
                    <a:lnTo>
                      <a:pt x="1617" y="1842"/>
                    </a:lnTo>
                    <a:lnTo>
                      <a:pt x="1621" y="1841"/>
                    </a:lnTo>
                    <a:lnTo>
                      <a:pt x="1624" y="1837"/>
                    </a:lnTo>
                    <a:lnTo>
                      <a:pt x="1628" y="1834"/>
                    </a:lnTo>
                    <a:lnTo>
                      <a:pt x="1632" y="1833"/>
                    </a:lnTo>
                    <a:lnTo>
                      <a:pt x="1636" y="1826"/>
                    </a:lnTo>
                    <a:lnTo>
                      <a:pt x="1640" y="1825"/>
                    </a:lnTo>
                    <a:lnTo>
                      <a:pt x="1644" y="1822"/>
                    </a:lnTo>
                    <a:lnTo>
                      <a:pt x="1648" y="1819"/>
                    </a:lnTo>
                    <a:lnTo>
                      <a:pt x="1652" y="1815"/>
                    </a:lnTo>
                    <a:lnTo>
                      <a:pt x="1656" y="1812"/>
                    </a:lnTo>
                    <a:lnTo>
                      <a:pt x="1660" y="1808"/>
                    </a:lnTo>
                    <a:lnTo>
                      <a:pt x="1664" y="1804"/>
                    </a:lnTo>
                    <a:lnTo>
                      <a:pt x="1668" y="1804"/>
                    </a:lnTo>
                    <a:lnTo>
                      <a:pt x="1672" y="1796"/>
                    </a:lnTo>
                    <a:lnTo>
                      <a:pt x="1676" y="1791"/>
                    </a:lnTo>
                    <a:lnTo>
                      <a:pt x="1680" y="1791"/>
                    </a:lnTo>
                    <a:lnTo>
                      <a:pt x="1684" y="1786"/>
                    </a:lnTo>
                    <a:lnTo>
                      <a:pt x="1688" y="1784"/>
                    </a:lnTo>
                    <a:lnTo>
                      <a:pt x="1691" y="1779"/>
                    </a:lnTo>
                    <a:lnTo>
                      <a:pt x="1695" y="1777"/>
                    </a:lnTo>
                    <a:lnTo>
                      <a:pt x="1699" y="1773"/>
                    </a:lnTo>
                    <a:lnTo>
                      <a:pt x="1703" y="1766"/>
                    </a:lnTo>
                    <a:lnTo>
                      <a:pt x="1707" y="1766"/>
                    </a:lnTo>
                    <a:lnTo>
                      <a:pt x="1711" y="1763"/>
                    </a:lnTo>
                    <a:lnTo>
                      <a:pt x="1715" y="1755"/>
                    </a:lnTo>
                    <a:lnTo>
                      <a:pt x="1719" y="1754"/>
                    </a:lnTo>
                    <a:lnTo>
                      <a:pt x="1723" y="1748"/>
                    </a:lnTo>
                    <a:lnTo>
                      <a:pt x="1727" y="1743"/>
                    </a:lnTo>
                    <a:lnTo>
                      <a:pt x="1731" y="1737"/>
                    </a:lnTo>
                    <a:lnTo>
                      <a:pt x="1735" y="1735"/>
                    </a:lnTo>
                    <a:lnTo>
                      <a:pt x="1739" y="1728"/>
                    </a:lnTo>
                    <a:lnTo>
                      <a:pt x="1743" y="1725"/>
                    </a:lnTo>
                    <a:lnTo>
                      <a:pt x="1747" y="1719"/>
                    </a:lnTo>
                    <a:lnTo>
                      <a:pt x="1751" y="1715"/>
                    </a:lnTo>
                    <a:lnTo>
                      <a:pt x="1755" y="1715"/>
                    </a:lnTo>
                    <a:lnTo>
                      <a:pt x="1759" y="1705"/>
                    </a:lnTo>
                    <a:lnTo>
                      <a:pt x="1762" y="1704"/>
                    </a:lnTo>
                    <a:lnTo>
                      <a:pt x="1766" y="1698"/>
                    </a:lnTo>
                    <a:lnTo>
                      <a:pt x="1770" y="1698"/>
                    </a:lnTo>
                    <a:lnTo>
                      <a:pt x="1774" y="1690"/>
                    </a:lnTo>
                    <a:lnTo>
                      <a:pt x="1778" y="1685"/>
                    </a:lnTo>
                    <a:lnTo>
                      <a:pt x="1782" y="1680"/>
                    </a:lnTo>
                    <a:lnTo>
                      <a:pt x="1786" y="1674"/>
                    </a:lnTo>
                    <a:lnTo>
                      <a:pt x="1790" y="1673"/>
                    </a:lnTo>
                    <a:lnTo>
                      <a:pt x="1794" y="1662"/>
                    </a:lnTo>
                    <a:lnTo>
                      <a:pt x="1798" y="1661"/>
                    </a:lnTo>
                    <a:lnTo>
                      <a:pt x="1802" y="1657"/>
                    </a:lnTo>
                    <a:lnTo>
                      <a:pt x="1806" y="1650"/>
                    </a:lnTo>
                    <a:lnTo>
                      <a:pt x="1810" y="1647"/>
                    </a:lnTo>
                    <a:lnTo>
                      <a:pt x="1814" y="1641"/>
                    </a:lnTo>
                    <a:lnTo>
                      <a:pt x="1818" y="1637"/>
                    </a:lnTo>
                    <a:lnTo>
                      <a:pt x="1822" y="1632"/>
                    </a:lnTo>
                    <a:lnTo>
                      <a:pt x="1826" y="1624"/>
                    </a:lnTo>
                    <a:lnTo>
                      <a:pt x="1829" y="1622"/>
                    </a:lnTo>
                    <a:lnTo>
                      <a:pt x="1833" y="1617"/>
                    </a:lnTo>
                    <a:lnTo>
                      <a:pt x="1837" y="1608"/>
                    </a:lnTo>
                    <a:lnTo>
                      <a:pt x="1841" y="1608"/>
                    </a:lnTo>
                    <a:lnTo>
                      <a:pt x="1845" y="1600"/>
                    </a:lnTo>
                    <a:lnTo>
                      <a:pt x="1849" y="1595"/>
                    </a:lnTo>
                    <a:lnTo>
                      <a:pt x="1853" y="1591"/>
                    </a:lnTo>
                    <a:lnTo>
                      <a:pt x="1857" y="1587"/>
                    </a:lnTo>
                    <a:lnTo>
                      <a:pt x="1861" y="1581"/>
                    </a:lnTo>
                    <a:lnTo>
                      <a:pt x="1865" y="1576"/>
                    </a:lnTo>
                    <a:lnTo>
                      <a:pt x="1869" y="1569"/>
                    </a:lnTo>
                    <a:lnTo>
                      <a:pt x="1873" y="1560"/>
                    </a:lnTo>
                    <a:lnTo>
                      <a:pt x="1877" y="1557"/>
                    </a:lnTo>
                    <a:lnTo>
                      <a:pt x="1881" y="1554"/>
                    </a:lnTo>
                    <a:lnTo>
                      <a:pt x="1885" y="1547"/>
                    </a:lnTo>
                    <a:lnTo>
                      <a:pt x="1889" y="1542"/>
                    </a:lnTo>
                    <a:lnTo>
                      <a:pt x="1893" y="1534"/>
                    </a:lnTo>
                    <a:lnTo>
                      <a:pt x="1897" y="1533"/>
                    </a:lnTo>
                    <a:lnTo>
                      <a:pt x="1900" y="1524"/>
                    </a:lnTo>
                    <a:lnTo>
                      <a:pt x="1904" y="1519"/>
                    </a:lnTo>
                    <a:lnTo>
                      <a:pt x="1908" y="1515"/>
                    </a:lnTo>
                    <a:lnTo>
                      <a:pt x="1912" y="1507"/>
                    </a:lnTo>
                    <a:lnTo>
                      <a:pt x="1916" y="1505"/>
                    </a:lnTo>
                    <a:lnTo>
                      <a:pt x="1920" y="1495"/>
                    </a:lnTo>
                    <a:lnTo>
                      <a:pt x="1924" y="1493"/>
                    </a:lnTo>
                    <a:lnTo>
                      <a:pt x="1928" y="1484"/>
                    </a:lnTo>
                    <a:lnTo>
                      <a:pt x="1932" y="1483"/>
                    </a:lnTo>
                    <a:lnTo>
                      <a:pt x="1936" y="1475"/>
                    </a:lnTo>
                    <a:lnTo>
                      <a:pt x="1940" y="1474"/>
                    </a:lnTo>
                    <a:lnTo>
                      <a:pt x="1944" y="1463"/>
                    </a:lnTo>
                    <a:lnTo>
                      <a:pt x="1948" y="1461"/>
                    </a:lnTo>
                    <a:lnTo>
                      <a:pt x="1952" y="1455"/>
                    </a:lnTo>
                    <a:lnTo>
                      <a:pt x="1956" y="1448"/>
                    </a:lnTo>
                    <a:lnTo>
                      <a:pt x="1960" y="1441"/>
                    </a:lnTo>
                    <a:lnTo>
                      <a:pt x="1964" y="1436"/>
                    </a:lnTo>
                    <a:lnTo>
                      <a:pt x="1967" y="1431"/>
                    </a:lnTo>
                    <a:lnTo>
                      <a:pt x="1971" y="1424"/>
                    </a:lnTo>
                    <a:lnTo>
                      <a:pt x="1975" y="1418"/>
                    </a:lnTo>
                    <a:lnTo>
                      <a:pt x="1979" y="1411"/>
                    </a:lnTo>
                    <a:lnTo>
                      <a:pt x="1983" y="1410"/>
                    </a:lnTo>
                    <a:lnTo>
                      <a:pt x="1987" y="1404"/>
                    </a:lnTo>
                    <a:lnTo>
                      <a:pt x="1991" y="1390"/>
                    </a:lnTo>
                    <a:lnTo>
                      <a:pt x="1995" y="1385"/>
                    </a:lnTo>
                    <a:lnTo>
                      <a:pt x="1999" y="1381"/>
                    </a:lnTo>
                    <a:lnTo>
                      <a:pt x="2003" y="1375"/>
                    </a:lnTo>
                    <a:lnTo>
                      <a:pt x="2007" y="1372"/>
                    </a:lnTo>
                    <a:lnTo>
                      <a:pt x="2011" y="1367"/>
                    </a:lnTo>
                    <a:lnTo>
                      <a:pt x="2015" y="1354"/>
                    </a:lnTo>
                    <a:lnTo>
                      <a:pt x="2019" y="1352"/>
                    </a:lnTo>
                    <a:lnTo>
                      <a:pt x="2023" y="1350"/>
                    </a:lnTo>
                    <a:lnTo>
                      <a:pt x="2027" y="1341"/>
                    </a:lnTo>
                    <a:lnTo>
                      <a:pt x="2031" y="1335"/>
                    </a:lnTo>
                    <a:lnTo>
                      <a:pt x="2034" y="1329"/>
                    </a:lnTo>
                    <a:lnTo>
                      <a:pt x="2038" y="1321"/>
                    </a:lnTo>
                    <a:lnTo>
                      <a:pt x="2042" y="1320"/>
                    </a:lnTo>
                    <a:lnTo>
                      <a:pt x="2046" y="1315"/>
                    </a:lnTo>
                    <a:lnTo>
                      <a:pt x="2050" y="1303"/>
                    </a:lnTo>
                    <a:lnTo>
                      <a:pt x="2054" y="1301"/>
                    </a:lnTo>
                    <a:lnTo>
                      <a:pt x="2058" y="1294"/>
                    </a:lnTo>
                    <a:lnTo>
                      <a:pt x="2062" y="1285"/>
                    </a:lnTo>
                    <a:lnTo>
                      <a:pt x="2066" y="1279"/>
                    </a:lnTo>
                    <a:lnTo>
                      <a:pt x="2070" y="1273"/>
                    </a:lnTo>
                    <a:lnTo>
                      <a:pt x="2074" y="1267"/>
                    </a:lnTo>
                    <a:lnTo>
                      <a:pt x="2078" y="1264"/>
                    </a:lnTo>
                    <a:lnTo>
                      <a:pt x="2082" y="1256"/>
                    </a:lnTo>
                    <a:lnTo>
                      <a:pt x="2086" y="1254"/>
                    </a:lnTo>
                    <a:lnTo>
                      <a:pt x="2090" y="1245"/>
                    </a:lnTo>
                    <a:lnTo>
                      <a:pt x="2094" y="1238"/>
                    </a:lnTo>
                    <a:lnTo>
                      <a:pt x="2098" y="1236"/>
                    </a:lnTo>
                    <a:lnTo>
                      <a:pt x="2102" y="1227"/>
                    </a:lnTo>
                    <a:lnTo>
                      <a:pt x="2105" y="1219"/>
                    </a:lnTo>
                    <a:lnTo>
                      <a:pt x="2109" y="1214"/>
                    </a:lnTo>
                    <a:lnTo>
                      <a:pt x="2113" y="1208"/>
                    </a:lnTo>
                    <a:lnTo>
                      <a:pt x="2117" y="1204"/>
                    </a:lnTo>
                    <a:lnTo>
                      <a:pt x="2121" y="1196"/>
                    </a:lnTo>
                    <a:lnTo>
                      <a:pt x="2125" y="1189"/>
                    </a:lnTo>
                    <a:lnTo>
                      <a:pt x="2129" y="1190"/>
                    </a:lnTo>
                    <a:lnTo>
                      <a:pt x="2133" y="1179"/>
                    </a:lnTo>
                    <a:lnTo>
                      <a:pt x="2137" y="1173"/>
                    </a:lnTo>
                    <a:lnTo>
                      <a:pt x="2141" y="1165"/>
                    </a:lnTo>
                    <a:lnTo>
                      <a:pt x="2145" y="1160"/>
                    </a:lnTo>
                    <a:lnTo>
                      <a:pt x="2149" y="1159"/>
                    </a:lnTo>
                    <a:lnTo>
                      <a:pt x="2153" y="1148"/>
                    </a:lnTo>
                    <a:lnTo>
                      <a:pt x="2157" y="1142"/>
                    </a:lnTo>
                    <a:lnTo>
                      <a:pt x="2161" y="1136"/>
                    </a:lnTo>
                    <a:lnTo>
                      <a:pt x="2165" y="1130"/>
                    </a:lnTo>
                    <a:lnTo>
                      <a:pt x="2169" y="1122"/>
                    </a:lnTo>
                    <a:lnTo>
                      <a:pt x="2172" y="1117"/>
                    </a:lnTo>
                    <a:lnTo>
                      <a:pt x="2176" y="1108"/>
                    </a:lnTo>
                    <a:lnTo>
                      <a:pt x="2180" y="1109"/>
                    </a:lnTo>
                    <a:lnTo>
                      <a:pt x="2184" y="1101"/>
                    </a:lnTo>
                    <a:lnTo>
                      <a:pt x="2188" y="1098"/>
                    </a:lnTo>
                    <a:lnTo>
                      <a:pt x="2192" y="1087"/>
                    </a:lnTo>
                    <a:lnTo>
                      <a:pt x="2196" y="1082"/>
                    </a:lnTo>
                    <a:lnTo>
                      <a:pt x="2200" y="1078"/>
                    </a:lnTo>
                    <a:lnTo>
                      <a:pt x="2204" y="1069"/>
                    </a:lnTo>
                    <a:lnTo>
                      <a:pt x="2208" y="1063"/>
                    </a:lnTo>
                    <a:lnTo>
                      <a:pt x="2212" y="1058"/>
                    </a:lnTo>
                    <a:lnTo>
                      <a:pt x="2216" y="1052"/>
                    </a:lnTo>
                    <a:lnTo>
                      <a:pt x="2220" y="1046"/>
                    </a:lnTo>
                    <a:lnTo>
                      <a:pt x="2224" y="1040"/>
                    </a:lnTo>
                    <a:lnTo>
                      <a:pt x="2228" y="1033"/>
                    </a:lnTo>
                    <a:lnTo>
                      <a:pt x="2232" y="1027"/>
                    </a:lnTo>
                    <a:lnTo>
                      <a:pt x="2236" y="1020"/>
                    </a:lnTo>
                    <a:lnTo>
                      <a:pt x="2239" y="1015"/>
                    </a:lnTo>
                    <a:lnTo>
                      <a:pt x="2243" y="1009"/>
                    </a:lnTo>
                    <a:lnTo>
                      <a:pt x="2247" y="1005"/>
                    </a:lnTo>
                    <a:lnTo>
                      <a:pt x="2251" y="999"/>
                    </a:lnTo>
                    <a:lnTo>
                      <a:pt x="2255" y="994"/>
                    </a:lnTo>
                    <a:lnTo>
                      <a:pt x="2259" y="987"/>
                    </a:lnTo>
                    <a:lnTo>
                      <a:pt x="2263" y="979"/>
                    </a:lnTo>
                    <a:lnTo>
                      <a:pt x="2267" y="974"/>
                    </a:lnTo>
                    <a:lnTo>
                      <a:pt x="2271" y="967"/>
                    </a:lnTo>
                    <a:lnTo>
                      <a:pt x="2275" y="967"/>
                    </a:lnTo>
                    <a:lnTo>
                      <a:pt x="2279" y="958"/>
                    </a:lnTo>
                    <a:lnTo>
                      <a:pt x="2283" y="952"/>
                    </a:lnTo>
                    <a:lnTo>
                      <a:pt x="2287" y="949"/>
                    </a:lnTo>
                    <a:lnTo>
                      <a:pt x="2291" y="939"/>
                    </a:lnTo>
                    <a:lnTo>
                      <a:pt x="2295" y="938"/>
                    </a:lnTo>
                    <a:lnTo>
                      <a:pt x="2299" y="932"/>
                    </a:lnTo>
                    <a:lnTo>
                      <a:pt x="2303" y="924"/>
                    </a:lnTo>
                    <a:lnTo>
                      <a:pt x="2307" y="917"/>
                    </a:lnTo>
                    <a:lnTo>
                      <a:pt x="2310" y="914"/>
                    </a:lnTo>
                    <a:lnTo>
                      <a:pt x="2314" y="907"/>
                    </a:lnTo>
                    <a:lnTo>
                      <a:pt x="2318" y="904"/>
                    </a:lnTo>
                    <a:lnTo>
                      <a:pt x="2322" y="893"/>
                    </a:lnTo>
                    <a:lnTo>
                      <a:pt x="2326" y="892"/>
                    </a:lnTo>
                    <a:lnTo>
                      <a:pt x="2330" y="883"/>
                    </a:lnTo>
                    <a:lnTo>
                      <a:pt x="2334" y="880"/>
                    </a:lnTo>
                    <a:lnTo>
                      <a:pt x="2338" y="872"/>
                    </a:lnTo>
                    <a:lnTo>
                      <a:pt x="2342" y="868"/>
                    </a:lnTo>
                    <a:lnTo>
                      <a:pt x="2346" y="864"/>
                    </a:lnTo>
                    <a:lnTo>
                      <a:pt x="2350" y="856"/>
                    </a:lnTo>
                    <a:lnTo>
                      <a:pt x="2354" y="848"/>
                    </a:lnTo>
                    <a:lnTo>
                      <a:pt x="2358" y="846"/>
                    </a:lnTo>
                    <a:lnTo>
                      <a:pt x="2362" y="841"/>
                    </a:lnTo>
                    <a:lnTo>
                      <a:pt x="2366" y="831"/>
                    </a:lnTo>
                    <a:lnTo>
                      <a:pt x="2370" y="833"/>
                    </a:lnTo>
                    <a:lnTo>
                      <a:pt x="2374" y="825"/>
                    </a:lnTo>
                    <a:lnTo>
                      <a:pt x="2377" y="821"/>
                    </a:lnTo>
                    <a:lnTo>
                      <a:pt x="2381" y="810"/>
                    </a:lnTo>
                    <a:lnTo>
                      <a:pt x="2385" y="807"/>
                    </a:lnTo>
                    <a:lnTo>
                      <a:pt x="2389" y="801"/>
                    </a:lnTo>
                    <a:lnTo>
                      <a:pt x="2393" y="798"/>
                    </a:lnTo>
                    <a:lnTo>
                      <a:pt x="2397" y="790"/>
                    </a:lnTo>
                    <a:lnTo>
                      <a:pt x="2401" y="788"/>
                    </a:lnTo>
                    <a:lnTo>
                      <a:pt x="2405" y="783"/>
                    </a:lnTo>
                    <a:lnTo>
                      <a:pt x="2409" y="778"/>
                    </a:lnTo>
                    <a:lnTo>
                      <a:pt x="2413" y="773"/>
                    </a:lnTo>
                    <a:lnTo>
                      <a:pt x="2417" y="769"/>
                    </a:lnTo>
                    <a:lnTo>
                      <a:pt x="2421" y="764"/>
                    </a:lnTo>
                    <a:lnTo>
                      <a:pt x="2425" y="757"/>
                    </a:lnTo>
                    <a:lnTo>
                      <a:pt x="2429" y="751"/>
                    </a:lnTo>
                    <a:lnTo>
                      <a:pt x="2433" y="743"/>
                    </a:lnTo>
                    <a:lnTo>
                      <a:pt x="2437" y="742"/>
                    </a:lnTo>
                    <a:lnTo>
                      <a:pt x="2441" y="734"/>
                    </a:lnTo>
                    <a:lnTo>
                      <a:pt x="2445" y="728"/>
                    </a:lnTo>
                    <a:lnTo>
                      <a:pt x="2448" y="723"/>
                    </a:lnTo>
                    <a:lnTo>
                      <a:pt x="2452" y="720"/>
                    </a:lnTo>
                    <a:lnTo>
                      <a:pt x="2456" y="713"/>
                    </a:lnTo>
                    <a:lnTo>
                      <a:pt x="2460" y="708"/>
                    </a:lnTo>
                    <a:lnTo>
                      <a:pt x="2464" y="706"/>
                    </a:lnTo>
                    <a:lnTo>
                      <a:pt x="2468" y="696"/>
                    </a:lnTo>
                    <a:lnTo>
                      <a:pt x="2472" y="693"/>
                    </a:lnTo>
                    <a:lnTo>
                      <a:pt x="2476" y="688"/>
                    </a:lnTo>
                    <a:lnTo>
                      <a:pt x="2480" y="683"/>
                    </a:lnTo>
                    <a:lnTo>
                      <a:pt x="2484" y="678"/>
                    </a:lnTo>
                    <a:lnTo>
                      <a:pt x="2488" y="675"/>
                    </a:lnTo>
                    <a:lnTo>
                      <a:pt x="2492" y="668"/>
                    </a:lnTo>
                    <a:lnTo>
                      <a:pt x="2496" y="666"/>
                    </a:lnTo>
                    <a:lnTo>
                      <a:pt x="2500" y="660"/>
                    </a:lnTo>
                    <a:lnTo>
                      <a:pt x="2504" y="655"/>
                    </a:lnTo>
                    <a:lnTo>
                      <a:pt x="2508" y="650"/>
                    </a:lnTo>
                    <a:lnTo>
                      <a:pt x="2512" y="643"/>
                    </a:lnTo>
                    <a:lnTo>
                      <a:pt x="2515" y="638"/>
                    </a:lnTo>
                    <a:lnTo>
                      <a:pt x="2519" y="636"/>
                    </a:lnTo>
                    <a:lnTo>
                      <a:pt x="2523" y="631"/>
                    </a:lnTo>
                    <a:lnTo>
                      <a:pt x="2527" y="629"/>
                    </a:lnTo>
                    <a:lnTo>
                      <a:pt x="2531" y="618"/>
                    </a:lnTo>
                    <a:lnTo>
                      <a:pt x="2535" y="614"/>
                    </a:lnTo>
                    <a:lnTo>
                      <a:pt x="2539" y="612"/>
                    </a:lnTo>
                    <a:lnTo>
                      <a:pt x="2543" y="609"/>
                    </a:lnTo>
                    <a:lnTo>
                      <a:pt x="2547" y="602"/>
                    </a:lnTo>
                    <a:lnTo>
                      <a:pt x="2551" y="597"/>
                    </a:lnTo>
                    <a:lnTo>
                      <a:pt x="2555" y="590"/>
                    </a:lnTo>
                    <a:lnTo>
                      <a:pt x="2559" y="584"/>
                    </a:lnTo>
                    <a:lnTo>
                      <a:pt x="2563" y="586"/>
                    </a:lnTo>
                    <a:lnTo>
                      <a:pt x="2567" y="579"/>
                    </a:lnTo>
                    <a:lnTo>
                      <a:pt x="2571" y="574"/>
                    </a:lnTo>
                    <a:lnTo>
                      <a:pt x="2575" y="566"/>
                    </a:lnTo>
                    <a:lnTo>
                      <a:pt x="2579" y="566"/>
                    </a:lnTo>
                    <a:lnTo>
                      <a:pt x="2582" y="560"/>
                    </a:lnTo>
                    <a:lnTo>
                      <a:pt x="2586" y="556"/>
                    </a:lnTo>
                    <a:lnTo>
                      <a:pt x="2590" y="553"/>
                    </a:lnTo>
                    <a:lnTo>
                      <a:pt x="2594" y="545"/>
                    </a:lnTo>
                    <a:lnTo>
                      <a:pt x="2598" y="544"/>
                    </a:lnTo>
                    <a:lnTo>
                      <a:pt x="2602" y="538"/>
                    </a:lnTo>
                    <a:lnTo>
                      <a:pt x="2606" y="534"/>
                    </a:lnTo>
                    <a:lnTo>
                      <a:pt x="2610" y="531"/>
                    </a:lnTo>
                    <a:lnTo>
                      <a:pt x="2614" y="530"/>
                    </a:lnTo>
                    <a:lnTo>
                      <a:pt x="2618" y="521"/>
                    </a:lnTo>
                    <a:lnTo>
                      <a:pt x="2622" y="516"/>
                    </a:lnTo>
                    <a:lnTo>
                      <a:pt x="2626" y="512"/>
                    </a:lnTo>
                    <a:lnTo>
                      <a:pt x="2630" y="506"/>
                    </a:lnTo>
                    <a:lnTo>
                      <a:pt x="2634" y="502"/>
                    </a:lnTo>
                    <a:lnTo>
                      <a:pt x="2638" y="504"/>
                    </a:lnTo>
                    <a:lnTo>
                      <a:pt x="2642" y="495"/>
                    </a:lnTo>
                    <a:lnTo>
                      <a:pt x="2646" y="491"/>
                    </a:lnTo>
                    <a:lnTo>
                      <a:pt x="2650" y="490"/>
                    </a:lnTo>
                    <a:lnTo>
                      <a:pt x="2653" y="486"/>
                    </a:lnTo>
                    <a:lnTo>
                      <a:pt x="2657" y="479"/>
                    </a:lnTo>
                    <a:lnTo>
                      <a:pt x="2661" y="475"/>
                    </a:lnTo>
                    <a:lnTo>
                      <a:pt x="2665" y="474"/>
                    </a:lnTo>
                    <a:lnTo>
                      <a:pt x="2669" y="469"/>
                    </a:lnTo>
                    <a:lnTo>
                      <a:pt x="2673" y="463"/>
                    </a:lnTo>
                    <a:lnTo>
                      <a:pt x="2677" y="461"/>
                    </a:lnTo>
                    <a:lnTo>
                      <a:pt x="2681" y="461"/>
                    </a:lnTo>
                    <a:lnTo>
                      <a:pt x="2685" y="452"/>
                    </a:lnTo>
                    <a:lnTo>
                      <a:pt x="2689" y="448"/>
                    </a:lnTo>
                    <a:lnTo>
                      <a:pt x="2693" y="445"/>
                    </a:lnTo>
                    <a:lnTo>
                      <a:pt x="2697" y="442"/>
                    </a:lnTo>
                    <a:lnTo>
                      <a:pt x="2701" y="439"/>
                    </a:lnTo>
                    <a:lnTo>
                      <a:pt x="2705" y="433"/>
                    </a:lnTo>
                    <a:lnTo>
                      <a:pt x="2709" y="429"/>
                    </a:lnTo>
                    <a:lnTo>
                      <a:pt x="2713" y="426"/>
                    </a:lnTo>
                    <a:lnTo>
                      <a:pt x="2717" y="420"/>
                    </a:lnTo>
                    <a:lnTo>
                      <a:pt x="2720" y="417"/>
                    </a:lnTo>
                    <a:lnTo>
                      <a:pt x="2724" y="417"/>
                    </a:lnTo>
                    <a:lnTo>
                      <a:pt x="2728" y="410"/>
                    </a:lnTo>
                    <a:lnTo>
                      <a:pt x="2732" y="405"/>
                    </a:lnTo>
                    <a:lnTo>
                      <a:pt x="2736" y="404"/>
                    </a:lnTo>
                    <a:lnTo>
                      <a:pt x="2740" y="397"/>
                    </a:lnTo>
                    <a:lnTo>
                      <a:pt x="2744" y="394"/>
                    </a:lnTo>
                    <a:lnTo>
                      <a:pt x="2748" y="392"/>
                    </a:lnTo>
                    <a:lnTo>
                      <a:pt x="2752" y="390"/>
                    </a:lnTo>
                    <a:lnTo>
                      <a:pt x="2756" y="386"/>
                    </a:lnTo>
                    <a:lnTo>
                      <a:pt x="2760" y="382"/>
                    </a:lnTo>
                    <a:lnTo>
                      <a:pt x="2764" y="378"/>
                    </a:lnTo>
                    <a:lnTo>
                      <a:pt x="2768" y="376"/>
                    </a:lnTo>
                    <a:lnTo>
                      <a:pt x="2772" y="372"/>
                    </a:lnTo>
                    <a:lnTo>
                      <a:pt x="2776" y="368"/>
                    </a:lnTo>
                    <a:lnTo>
                      <a:pt x="2780" y="366"/>
                    </a:lnTo>
                    <a:lnTo>
                      <a:pt x="2784" y="361"/>
                    </a:lnTo>
                    <a:lnTo>
                      <a:pt x="2787" y="359"/>
                    </a:lnTo>
                    <a:lnTo>
                      <a:pt x="2791" y="361"/>
                    </a:lnTo>
                    <a:lnTo>
                      <a:pt x="2795" y="352"/>
                    </a:lnTo>
                    <a:lnTo>
                      <a:pt x="2799" y="351"/>
                    </a:lnTo>
                    <a:lnTo>
                      <a:pt x="2803" y="345"/>
                    </a:lnTo>
                    <a:lnTo>
                      <a:pt x="2807" y="343"/>
                    </a:lnTo>
                    <a:lnTo>
                      <a:pt x="2811" y="339"/>
                    </a:lnTo>
                    <a:lnTo>
                      <a:pt x="2815" y="339"/>
                    </a:lnTo>
                    <a:lnTo>
                      <a:pt x="2819" y="333"/>
                    </a:lnTo>
                    <a:lnTo>
                      <a:pt x="2823" y="331"/>
                    </a:lnTo>
                    <a:lnTo>
                      <a:pt x="2827" y="328"/>
                    </a:lnTo>
                    <a:lnTo>
                      <a:pt x="2831" y="323"/>
                    </a:lnTo>
                    <a:lnTo>
                      <a:pt x="2835" y="322"/>
                    </a:lnTo>
                    <a:lnTo>
                      <a:pt x="2839" y="318"/>
                    </a:lnTo>
                    <a:lnTo>
                      <a:pt x="2843" y="314"/>
                    </a:lnTo>
                    <a:lnTo>
                      <a:pt x="2847" y="310"/>
                    </a:lnTo>
                    <a:lnTo>
                      <a:pt x="2851" y="309"/>
                    </a:lnTo>
                    <a:lnTo>
                      <a:pt x="2855" y="305"/>
                    </a:lnTo>
                    <a:lnTo>
                      <a:pt x="2858" y="302"/>
                    </a:lnTo>
                    <a:lnTo>
                      <a:pt x="2862" y="299"/>
                    </a:lnTo>
                    <a:lnTo>
                      <a:pt x="2866" y="298"/>
                    </a:lnTo>
                    <a:lnTo>
                      <a:pt x="2870" y="291"/>
                    </a:lnTo>
                    <a:lnTo>
                      <a:pt x="2874" y="293"/>
                    </a:lnTo>
                    <a:lnTo>
                      <a:pt x="2878" y="288"/>
                    </a:lnTo>
                    <a:lnTo>
                      <a:pt x="2882" y="287"/>
                    </a:lnTo>
                    <a:lnTo>
                      <a:pt x="2886" y="280"/>
                    </a:lnTo>
                    <a:lnTo>
                      <a:pt x="2890" y="277"/>
                    </a:lnTo>
                    <a:lnTo>
                      <a:pt x="2894" y="280"/>
                    </a:lnTo>
                    <a:lnTo>
                      <a:pt x="2898" y="274"/>
                    </a:lnTo>
                    <a:lnTo>
                      <a:pt x="2902" y="270"/>
                    </a:lnTo>
                    <a:lnTo>
                      <a:pt x="2906" y="271"/>
                    </a:lnTo>
                    <a:lnTo>
                      <a:pt x="2910" y="264"/>
                    </a:lnTo>
                    <a:lnTo>
                      <a:pt x="2914" y="263"/>
                    </a:lnTo>
                    <a:lnTo>
                      <a:pt x="2918" y="263"/>
                    </a:lnTo>
                    <a:lnTo>
                      <a:pt x="2922" y="259"/>
                    </a:lnTo>
                    <a:lnTo>
                      <a:pt x="2925" y="254"/>
                    </a:lnTo>
                    <a:lnTo>
                      <a:pt x="2929" y="254"/>
                    </a:lnTo>
                    <a:lnTo>
                      <a:pt x="2933" y="253"/>
                    </a:lnTo>
                    <a:lnTo>
                      <a:pt x="2937" y="248"/>
                    </a:lnTo>
                    <a:lnTo>
                      <a:pt x="2941" y="247"/>
                    </a:lnTo>
                    <a:lnTo>
                      <a:pt x="2945" y="246"/>
                    </a:lnTo>
                    <a:lnTo>
                      <a:pt x="2949" y="242"/>
                    </a:lnTo>
                    <a:lnTo>
                      <a:pt x="2953" y="240"/>
                    </a:lnTo>
                    <a:lnTo>
                      <a:pt x="2957" y="236"/>
                    </a:lnTo>
                    <a:lnTo>
                      <a:pt x="2961" y="232"/>
                    </a:lnTo>
                    <a:lnTo>
                      <a:pt x="2965" y="235"/>
                    </a:lnTo>
                    <a:lnTo>
                      <a:pt x="2969" y="229"/>
                    </a:lnTo>
                    <a:lnTo>
                      <a:pt x="2973" y="227"/>
                    </a:lnTo>
                    <a:lnTo>
                      <a:pt x="2977" y="224"/>
                    </a:lnTo>
                    <a:lnTo>
                      <a:pt x="2981" y="223"/>
                    </a:lnTo>
                    <a:lnTo>
                      <a:pt x="2985" y="218"/>
                    </a:lnTo>
                    <a:lnTo>
                      <a:pt x="2989" y="222"/>
                    </a:lnTo>
                    <a:lnTo>
                      <a:pt x="2993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4" name="Line 3476"/>
              <p:cNvSpPr>
                <a:spLocks noChangeShapeType="1"/>
              </p:cNvSpPr>
              <p:nvPr/>
            </p:nvSpPr>
            <p:spPr bwMode="auto">
              <a:xfrm flipV="1">
                <a:off x="305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5" name="Line 3477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6" name="Line 3478"/>
              <p:cNvSpPr>
                <a:spLocks noChangeShapeType="1"/>
              </p:cNvSpPr>
              <p:nvPr/>
            </p:nvSpPr>
            <p:spPr bwMode="auto">
              <a:xfrm flipV="1">
                <a:off x="308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7" name="Freeform 3479"/>
              <p:cNvSpPr>
                <a:spLocks/>
              </p:cNvSpPr>
              <p:nvPr/>
            </p:nvSpPr>
            <p:spPr bwMode="auto">
              <a:xfrm flipV="1">
                <a:off x="3087" y="2014"/>
                <a:ext cx="11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12" y="4"/>
                  </a:cxn>
                  <a:cxn ang="0">
                    <a:pos x="16" y="1"/>
                  </a:cxn>
                  <a:cxn ang="0">
                    <a:pos x="20" y="1"/>
                  </a:cxn>
                </a:cxnLst>
                <a:rect l="0" t="0" r="r" b="b"/>
                <a:pathLst>
                  <a:path w="20" h="4">
                    <a:moveTo>
                      <a:pt x="0" y="1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1"/>
                    </a:lnTo>
                    <a:lnTo>
                      <a:pt x="20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8" name="Line 3480"/>
              <p:cNvSpPr>
                <a:spLocks noChangeShapeType="1"/>
              </p:cNvSpPr>
              <p:nvPr/>
            </p:nvSpPr>
            <p:spPr bwMode="auto">
              <a:xfrm>
                <a:off x="309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29" name="Line 3481"/>
              <p:cNvSpPr>
                <a:spLocks noChangeShapeType="1"/>
              </p:cNvSpPr>
              <p:nvPr/>
            </p:nvSpPr>
            <p:spPr bwMode="auto">
              <a:xfrm flipV="1">
                <a:off x="3100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0" name="Freeform 3482"/>
              <p:cNvSpPr>
                <a:spLocks/>
              </p:cNvSpPr>
              <p:nvPr/>
            </p:nvSpPr>
            <p:spPr bwMode="auto">
              <a:xfrm flipV="1">
                <a:off x="3103" y="910"/>
                <a:ext cx="1710" cy="1105"/>
              </a:xfrm>
              <a:custGeom>
                <a:avLst/>
                <a:gdLst/>
                <a:ahLst/>
                <a:cxnLst>
                  <a:cxn ang="0">
                    <a:pos x="43" y="11"/>
                  </a:cxn>
                  <a:cxn ang="0">
                    <a:pos x="91" y="25"/>
                  </a:cxn>
                  <a:cxn ang="0">
                    <a:pos x="138" y="45"/>
                  </a:cxn>
                  <a:cxn ang="0">
                    <a:pos x="185" y="74"/>
                  </a:cxn>
                  <a:cxn ang="0">
                    <a:pos x="232" y="115"/>
                  </a:cxn>
                  <a:cxn ang="0">
                    <a:pos x="280" y="157"/>
                  </a:cxn>
                  <a:cxn ang="0">
                    <a:pos x="327" y="218"/>
                  </a:cxn>
                  <a:cxn ang="0">
                    <a:pos x="374" y="281"/>
                  </a:cxn>
                  <a:cxn ang="0">
                    <a:pos x="422" y="352"/>
                  </a:cxn>
                  <a:cxn ang="0">
                    <a:pos x="469" y="437"/>
                  </a:cxn>
                  <a:cxn ang="0">
                    <a:pos x="516" y="529"/>
                  </a:cxn>
                  <a:cxn ang="0">
                    <a:pos x="564" y="624"/>
                  </a:cxn>
                  <a:cxn ang="0">
                    <a:pos x="611" y="726"/>
                  </a:cxn>
                  <a:cxn ang="0">
                    <a:pos x="658" y="834"/>
                  </a:cxn>
                  <a:cxn ang="0">
                    <a:pos x="706" y="943"/>
                  </a:cxn>
                  <a:cxn ang="0">
                    <a:pos x="753" y="1049"/>
                  </a:cxn>
                  <a:cxn ang="0">
                    <a:pos x="800" y="1158"/>
                  </a:cxn>
                  <a:cxn ang="0">
                    <a:pos x="847" y="1257"/>
                  </a:cxn>
                  <a:cxn ang="0">
                    <a:pos x="895" y="1357"/>
                  </a:cxn>
                  <a:cxn ang="0">
                    <a:pos x="942" y="1454"/>
                  </a:cxn>
                  <a:cxn ang="0">
                    <a:pos x="989" y="1541"/>
                  </a:cxn>
                  <a:cxn ang="0">
                    <a:pos x="1037" y="1622"/>
                  </a:cxn>
                  <a:cxn ang="0">
                    <a:pos x="1084" y="1688"/>
                  </a:cxn>
                  <a:cxn ang="0">
                    <a:pos x="1131" y="1756"/>
                  </a:cxn>
                  <a:cxn ang="0">
                    <a:pos x="1179" y="1802"/>
                  </a:cxn>
                  <a:cxn ang="0">
                    <a:pos x="1226" y="1847"/>
                  </a:cxn>
                  <a:cxn ang="0">
                    <a:pos x="1273" y="1881"/>
                  </a:cxn>
                  <a:cxn ang="0">
                    <a:pos x="1321" y="1902"/>
                  </a:cxn>
                  <a:cxn ang="0">
                    <a:pos x="1368" y="1915"/>
                  </a:cxn>
                  <a:cxn ang="0">
                    <a:pos x="1415" y="1914"/>
                  </a:cxn>
                  <a:cxn ang="0">
                    <a:pos x="1462" y="1905"/>
                  </a:cxn>
                  <a:cxn ang="0">
                    <a:pos x="1510" y="1889"/>
                  </a:cxn>
                  <a:cxn ang="0">
                    <a:pos x="1557" y="1864"/>
                  </a:cxn>
                  <a:cxn ang="0">
                    <a:pos x="1604" y="1829"/>
                  </a:cxn>
                  <a:cxn ang="0">
                    <a:pos x="1652" y="1787"/>
                  </a:cxn>
                  <a:cxn ang="0">
                    <a:pos x="1699" y="1745"/>
                  </a:cxn>
                  <a:cxn ang="0">
                    <a:pos x="1746" y="1692"/>
                  </a:cxn>
                  <a:cxn ang="0">
                    <a:pos x="1794" y="1634"/>
                  </a:cxn>
                  <a:cxn ang="0">
                    <a:pos x="1841" y="1570"/>
                  </a:cxn>
                  <a:cxn ang="0">
                    <a:pos x="1888" y="1505"/>
                  </a:cxn>
                  <a:cxn ang="0">
                    <a:pos x="1936" y="1438"/>
                  </a:cxn>
                  <a:cxn ang="0">
                    <a:pos x="1983" y="1369"/>
                  </a:cxn>
                  <a:cxn ang="0">
                    <a:pos x="2030" y="1294"/>
                  </a:cxn>
                  <a:cxn ang="0">
                    <a:pos x="2078" y="1221"/>
                  </a:cxn>
                  <a:cxn ang="0">
                    <a:pos x="2125" y="1149"/>
                  </a:cxn>
                  <a:cxn ang="0">
                    <a:pos x="2172" y="1079"/>
                  </a:cxn>
                  <a:cxn ang="0">
                    <a:pos x="2219" y="1010"/>
                  </a:cxn>
                  <a:cxn ang="0">
                    <a:pos x="2267" y="938"/>
                  </a:cxn>
                  <a:cxn ang="0">
                    <a:pos x="2314" y="871"/>
                  </a:cxn>
                  <a:cxn ang="0">
                    <a:pos x="2361" y="799"/>
                  </a:cxn>
                  <a:cxn ang="0">
                    <a:pos x="2409" y="737"/>
                  </a:cxn>
                  <a:cxn ang="0">
                    <a:pos x="2456" y="678"/>
                  </a:cxn>
                  <a:cxn ang="0">
                    <a:pos x="2503" y="619"/>
                  </a:cxn>
                  <a:cxn ang="0">
                    <a:pos x="2551" y="561"/>
                  </a:cxn>
                  <a:cxn ang="0">
                    <a:pos x="2598" y="516"/>
                  </a:cxn>
                  <a:cxn ang="0">
                    <a:pos x="2645" y="464"/>
                  </a:cxn>
                  <a:cxn ang="0">
                    <a:pos x="2693" y="418"/>
                  </a:cxn>
                  <a:cxn ang="0">
                    <a:pos x="2740" y="373"/>
                  </a:cxn>
                  <a:cxn ang="0">
                    <a:pos x="2787" y="332"/>
                  </a:cxn>
                  <a:cxn ang="0">
                    <a:pos x="2834" y="297"/>
                  </a:cxn>
                  <a:cxn ang="0">
                    <a:pos x="2882" y="270"/>
                  </a:cxn>
                  <a:cxn ang="0">
                    <a:pos x="2929" y="236"/>
                  </a:cxn>
                </a:cxnLst>
                <a:rect l="0" t="0" r="r" b="b"/>
                <a:pathLst>
                  <a:path w="2969" h="1919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20" y="5"/>
                    </a:lnTo>
                    <a:lnTo>
                      <a:pt x="24" y="5"/>
                    </a:lnTo>
                    <a:lnTo>
                      <a:pt x="27" y="3"/>
                    </a:lnTo>
                    <a:lnTo>
                      <a:pt x="31" y="5"/>
                    </a:lnTo>
                    <a:lnTo>
                      <a:pt x="35" y="13"/>
                    </a:lnTo>
                    <a:lnTo>
                      <a:pt x="39" y="9"/>
                    </a:lnTo>
                    <a:lnTo>
                      <a:pt x="43" y="11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5" y="13"/>
                    </a:lnTo>
                    <a:lnTo>
                      <a:pt x="59" y="13"/>
                    </a:lnTo>
                    <a:lnTo>
                      <a:pt x="63" y="15"/>
                    </a:lnTo>
                    <a:lnTo>
                      <a:pt x="67" y="16"/>
                    </a:lnTo>
                    <a:lnTo>
                      <a:pt x="71" y="16"/>
                    </a:lnTo>
                    <a:lnTo>
                      <a:pt x="75" y="19"/>
                    </a:lnTo>
                    <a:lnTo>
                      <a:pt x="79" y="17"/>
                    </a:lnTo>
                    <a:lnTo>
                      <a:pt x="83" y="19"/>
                    </a:lnTo>
                    <a:lnTo>
                      <a:pt x="87" y="24"/>
                    </a:lnTo>
                    <a:lnTo>
                      <a:pt x="91" y="25"/>
                    </a:lnTo>
                    <a:lnTo>
                      <a:pt x="94" y="26"/>
                    </a:lnTo>
                    <a:lnTo>
                      <a:pt x="98" y="25"/>
                    </a:lnTo>
                    <a:lnTo>
                      <a:pt x="102" y="26"/>
                    </a:lnTo>
                    <a:lnTo>
                      <a:pt x="106" y="30"/>
                    </a:lnTo>
                    <a:lnTo>
                      <a:pt x="110" y="32"/>
                    </a:lnTo>
                    <a:lnTo>
                      <a:pt x="114" y="32"/>
                    </a:lnTo>
                    <a:lnTo>
                      <a:pt x="118" y="33"/>
                    </a:lnTo>
                    <a:lnTo>
                      <a:pt x="122" y="38"/>
                    </a:lnTo>
                    <a:lnTo>
                      <a:pt x="126" y="37"/>
                    </a:lnTo>
                    <a:lnTo>
                      <a:pt x="130" y="38"/>
                    </a:lnTo>
                    <a:lnTo>
                      <a:pt x="134" y="40"/>
                    </a:lnTo>
                    <a:lnTo>
                      <a:pt x="138" y="45"/>
                    </a:lnTo>
                    <a:lnTo>
                      <a:pt x="142" y="44"/>
                    </a:lnTo>
                    <a:lnTo>
                      <a:pt x="146" y="48"/>
                    </a:lnTo>
                    <a:lnTo>
                      <a:pt x="150" y="52"/>
                    </a:lnTo>
                    <a:lnTo>
                      <a:pt x="154" y="53"/>
                    </a:lnTo>
                    <a:lnTo>
                      <a:pt x="158" y="55"/>
                    </a:lnTo>
                    <a:lnTo>
                      <a:pt x="161" y="57"/>
                    </a:lnTo>
                    <a:lnTo>
                      <a:pt x="165" y="58"/>
                    </a:lnTo>
                    <a:lnTo>
                      <a:pt x="169" y="59"/>
                    </a:lnTo>
                    <a:lnTo>
                      <a:pt x="173" y="69"/>
                    </a:lnTo>
                    <a:lnTo>
                      <a:pt x="177" y="67"/>
                    </a:lnTo>
                    <a:lnTo>
                      <a:pt x="181" y="73"/>
                    </a:lnTo>
                    <a:lnTo>
                      <a:pt x="185" y="74"/>
                    </a:lnTo>
                    <a:lnTo>
                      <a:pt x="189" y="78"/>
                    </a:lnTo>
                    <a:lnTo>
                      <a:pt x="193" y="77"/>
                    </a:lnTo>
                    <a:lnTo>
                      <a:pt x="197" y="83"/>
                    </a:lnTo>
                    <a:lnTo>
                      <a:pt x="201" y="87"/>
                    </a:lnTo>
                    <a:lnTo>
                      <a:pt x="205" y="86"/>
                    </a:lnTo>
                    <a:lnTo>
                      <a:pt x="209" y="88"/>
                    </a:lnTo>
                    <a:lnTo>
                      <a:pt x="213" y="92"/>
                    </a:lnTo>
                    <a:lnTo>
                      <a:pt x="217" y="99"/>
                    </a:lnTo>
                    <a:lnTo>
                      <a:pt x="221" y="104"/>
                    </a:lnTo>
                    <a:lnTo>
                      <a:pt x="225" y="107"/>
                    </a:lnTo>
                    <a:lnTo>
                      <a:pt x="229" y="106"/>
                    </a:lnTo>
                    <a:lnTo>
                      <a:pt x="232" y="115"/>
                    </a:lnTo>
                    <a:lnTo>
                      <a:pt x="236" y="116"/>
                    </a:lnTo>
                    <a:lnTo>
                      <a:pt x="240" y="115"/>
                    </a:lnTo>
                    <a:lnTo>
                      <a:pt x="244" y="124"/>
                    </a:lnTo>
                    <a:lnTo>
                      <a:pt x="248" y="123"/>
                    </a:lnTo>
                    <a:lnTo>
                      <a:pt x="252" y="131"/>
                    </a:lnTo>
                    <a:lnTo>
                      <a:pt x="256" y="133"/>
                    </a:lnTo>
                    <a:lnTo>
                      <a:pt x="260" y="136"/>
                    </a:lnTo>
                    <a:lnTo>
                      <a:pt x="264" y="144"/>
                    </a:lnTo>
                    <a:lnTo>
                      <a:pt x="268" y="148"/>
                    </a:lnTo>
                    <a:lnTo>
                      <a:pt x="272" y="152"/>
                    </a:lnTo>
                    <a:lnTo>
                      <a:pt x="276" y="156"/>
                    </a:lnTo>
                    <a:lnTo>
                      <a:pt x="280" y="157"/>
                    </a:lnTo>
                    <a:lnTo>
                      <a:pt x="284" y="164"/>
                    </a:lnTo>
                    <a:lnTo>
                      <a:pt x="288" y="166"/>
                    </a:lnTo>
                    <a:lnTo>
                      <a:pt x="292" y="168"/>
                    </a:lnTo>
                    <a:lnTo>
                      <a:pt x="296" y="174"/>
                    </a:lnTo>
                    <a:lnTo>
                      <a:pt x="299" y="179"/>
                    </a:lnTo>
                    <a:lnTo>
                      <a:pt x="303" y="186"/>
                    </a:lnTo>
                    <a:lnTo>
                      <a:pt x="307" y="189"/>
                    </a:lnTo>
                    <a:lnTo>
                      <a:pt x="311" y="197"/>
                    </a:lnTo>
                    <a:lnTo>
                      <a:pt x="315" y="201"/>
                    </a:lnTo>
                    <a:lnTo>
                      <a:pt x="319" y="203"/>
                    </a:lnTo>
                    <a:lnTo>
                      <a:pt x="323" y="208"/>
                    </a:lnTo>
                    <a:lnTo>
                      <a:pt x="327" y="218"/>
                    </a:lnTo>
                    <a:lnTo>
                      <a:pt x="331" y="220"/>
                    </a:lnTo>
                    <a:lnTo>
                      <a:pt x="335" y="227"/>
                    </a:lnTo>
                    <a:lnTo>
                      <a:pt x="339" y="232"/>
                    </a:lnTo>
                    <a:lnTo>
                      <a:pt x="343" y="235"/>
                    </a:lnTo>
                    <a:lnTo>
                      <a:pt x="347" y="241"/>
                    </a:lnTo>
                    <a:lnTo>
                      <a:pt x="351" y="247"/>
                    </a:lnTo>
                    <a:lnTo>
                      <a:pt x="355" y="253"/>
                    </a:lnTo>
                    <a:lnTo>
                      <a:pt x="359" y="260"/>
                    </a:lnTo>
                    <a:lnTo>
                      <a:pt x="363" y="263"/>
                    </a:lnTo>
                    <a:lnTo>
                      <a:pt x="366" y="269"/>
                    </a:lnTo>
                    <a:lnTo>
                      <a:pt x="370" y="274"/>
                    </a:lnTo>
                    <a:lnTo>
                      <a:pt x="374" y="281"/>
                    </a:lnTo>
                    <a:lnTo>
                      <a:pt x="378" y="289"/>
                    </a:lnTo>
                    <a:lnTo>
                      <a:pt x="382" y="292"/>
                    </a:lnTo>
                    <a:lnTo>
                      <a:pt x="386" y="298"/>
                    </a:lnTo>
                    <a:lnTo>
                      <a:pt x="390" y="305"/>
                    </a:lnTo>
                    <a:lnTo>
                      <a:pt x="394" y="309"/>
                    </a:lnTo>
                    <a:lnTo>
                      <a:pt x="398" y="319"/>
                    </a:lnTo>
                    <a:lnTo>
                      <a:pt x="402" y="319"/>
                    </a:lnTo>
                    <a:lnTo>
                      <a:pt x="406" y="330"/>
                    </a:lnTo>
                    <a:lnTo>
                      <a:pt x="410" y="331"/>
                    </a:lnTo>
                    <a:lnTo>
                      <a:pt x="414" y="343"/>
                    </a:lnTo>
                    <a:lnTo>
                      <a:pt x="418" y="343"/>
                    </a:lnTo>
                    <a:lnTo>
                      <a:pt x="422" y="352"/>
                    </a:lnTo>
                    <a:lnTo>
                      <a:pt x="426" y="364"/>
                    </a:lnTo>
                    <a:lnTo>
                      <a:pt x="430" y="365"/>
                    </a:lnTo>
                    <a:lnTo>
                      <a:pt x="434" y="372"/>
                    </a:lnTo>
                    <a:lnTo>
                      <a:pt x="437" y="379"/>
                    </a:lnTo>
                    <a:lnTo>
                      <a:pt x="441" y="391"/>
                    </a:lnTo>
                    <a:lnTo>
                      <a:pt x="445" y="394"/>
                    </a:lnTo>
                    <a:lnTo>
                      <a:pt x="449" y="400"/>
                    </a:lnTo>
                    <a:lnTo>
                      <a:pt x="453" y="409"/>
                    </a:lnTo>
                    <a:lnTo>
                      <a:pt x="457" y="417"/>
                    </a:lnTo>
                    <a:lnTo>
                      <a:pt x="461" y="422"/>
                    </a:lnTo>
                    <a:lnTo>
                      <a:pt x="465" y="429"/>
                    </a:lnTo>
                    <a:lnTo>
                      <a:pt x="469" y="437"/>
                    </a:lnTo>
                    <a:lnTo>
                      <a:pt x="473" y="442"/>
                    </a:lnTo>
                    <a:lnTo>
                      <a:pt x="477" y="451"/>
                    </a:lnTo>
                    <a:lnTo>
                      <a:pt x="481" y="462"/>
                    </a:lnTo>
                    <a:lnTo>
                      <a:pt x="485" y="466"/>
                    </a:lnTo>
                    <a:lnTo>
                      <a:pt x="489" y="474"/>
                    </a:lnTo>
                    <a:lnTo>
                      <a:pt x="493" y="488"/>
                    </a:lnTo>
                    <a:lnTo>
                      <a:pt x="497" y="491"/>
                    </a:lnTo>
                    <a:lnTo>
                      <a:pt x="501" y="500"/>
                    </a:lnTo>
                    <a:lnTo>
                      <a:pt x="504" y="507"/>
                    </a:lnTo>
                    <a:lnTo>
                      <a:pt x="508" y="516"/>
                    </a:lnTo>
                    <a:lnTo>
                      <a:pt x="512" y="522"/>
                    </a:lnTo>
                    <a:lnTo>
                      <a:pt x="516" y="529"/>
                    </a:lnTo>
                    <a:lnTo>
                      <a:pt x="520" y="536"/>
                    </a:lnTo>
                    <a:lnTo>
                      <a:pt x="524" y="544"/>
                    </a:lnTo>
                    <a:lnTo>
                      <a:pt x="528" y="550"/>
                    </a:lnTo>
                    <a:lnTo>
                      <a:pt x="532" y="559"/>
                    </a:lnTo>
                    <a:lnTo>
                      <a:pt x="536" y="566"/>
                    </a:lnTo>
                    <a:lnTo>
                      <a:pt x="540" y="576"/>
                    </a:lnTo>
                    <a:lnTo>
                      <a:pt x="544" y="586"/>
                    </a:lnTo>
                    <a:lnTo>
                      <a:pt x="548" y="590"/>
                    </a:lnTo>
                    <a:lnTo>
                      <a:pt x="552" y="600"/>
                    </a:lnTo>
                    <a:lnTo>
                      <a:pt x="556" y="607"/>
                    </a:lnTo>
                    <a:lnTo>
                      <a:pt x="560" y="617"/>
                    </a:lnTo>
                    <a:lnTo>
                      <a:pt x="564" y="624"/>
                    </a:lnTo>
                    <a:lnTo>
                      <a:pt x="568" y="635"/>
                    </a:lnTo>
                    <a:lnTo>
                      <a:pt x="572" y="642"/>
                    </a:lnTo>
                    <a:lnTo>
                      <a:pt x="575" y="652"/>
                    </a:lnTo>
                    <a:lnTo>
                      <a:pt x="579" y="657"/>
                    </a:lnTo>
                    <a:lnTo>
                      <a:pt x="583" y="666"/>
                    </a:lnTo>
                    <a:lnTo>
                      <a:pt x="587" y="677"/>
                    </a:lnTo>
                    <a:lnTo>
                      <a:pt x="591" y="683"/>
                    </a:lnTo>
                    <a:lnTo>
                      <a:pt x="595" y="693"/>
                    </a:lnTo>
                    <a:lnTo>
                      <a:pt x="599" y="702"/>
                    </a:lnTo>
                    <a:lnTo>
                      <a:pt x="603" y="714"/>
                    </a:lnTo>
                    <a:lnTo>
                      <a:pt x="607" y="718"/>
                    </a:lnTo>
                    <a:lnTo>
                      <a:pt x="611" y="726"/>
                    </a:lnTo>
                    <a:lnTo>
                      <a:pt x="615" y="735"/>
                    </a:lnTo>
                    <a:lnTo>
                      <a:pt x="619" y="743"/>
                    </a:lnTo>
                    <a:lnTo>
                      <a:pt x="623" y="757"/>
                    </a:lnTo>
                    <a:lnTo>
                      <a:pt x="627" y="762"/>
                    </a:lnTo>
                    <a:lnTo>
                      <a:pt x="631" y="768"/>
                    </a:lnTo>
                    <a:lnTo>
                      <a:pt x="635" y="776"/>
                    </a:lnTo>
                    <a:lnTo>
                      <a:pt x="639" y="789"/>
                    </a:lnTo>
                    <a:lnTo>
                      <a:pt x="642" y="801"/>
                    </a:lnTo>
                    <a:lnTo>
                      <a:pt x="646" y="802"/>
                    </a:lnTo>
                    <a:lnTo>
                      <a:pt x="650" y="818"/>
                    </a:lnTo>
                    <a:lnTo>
                      <a:pt x="654" y="824"/>
                    </a:lnTo>
                    <a:lnTo>
                      <a:pt x="658" y="834"/>
                    </a:lnTo>
                    <a:lnTo>
                      <a:pt x="662" y="843"/>
                    </a:lnTo>
                    <a:lnTo>
                      <a:pt x="666" y="848"/>
                    </a:lnTo>
                    <a:lnTo>
                      <a:pt x="670" y="861"/>
                    </a:lnTo>
                    <a:lnTo>
                      <a:pt x="674" y="863"/>
                    </a:lnTo>
                    <a:lnTo>
                      <a:pt x="678" y="879"/>
                    </a:lnTo>
                    <a:lnTo>
                      <a:pt x="682" y="882"/>
                    </a:lnTo>
                    <a:lnTo>
                      <a:pt x="686" y="896"/>
                    </a:lnTo>
                    <a:lnTo>
                      <a:pt x="690" y="909"/>
                    </a:lnTo>
                    <a:lnTo>
                      <a:pt x="694" y="914"/>
                    </a:lnTo>
                    <a:lnTo>
                      <a:pt x="698" y="918"/>
                    </a:lnTo>
                    <a:lnTo>
                      <a:pt x="702" y="929"/>
                    </a:lnTo>
                    <a:lnTo>
                      <a:pt x="706" y="943"/>
                    </a:lnTo>
                    <a:lnTo>
                      <a:pt x="709" y="947"/>
                    </a:lnTo>
                    <a:lnTo>
                      <a:pt x="713" y="960"/>
                    </a:lnTo>
                    <a:lnTo>
                      <a:pt x="717" y="967"/>
                    </a:lnTo>
                    <a:lnTo>
                      <a:pt x="721" y="977"/>
                    </a:lnTo>
                    <a:lnTo>
                      <a:pt x="725" y="983"/>
                    </a:lnTo>
                    <a:lnTo>
                      <a:pt x="729" y="995"/>
                    </a:lnTo>
                    <a:lnTo>
                      <a:pt x="733" y="1004"/>
                    </a:lnTo>
                    <a:lnTo>
                      <a:pt x="737" y="1014"/>
                    </a:lnTo>
                    <a:lnTo>
                      <a:pt x="741" y="1020"/>
                    </a:lnTo>
                    <a:lnTo>
                      <a:pt x="745" y="1032"/>
                    </a:lnTo>
                    <a:lnTo>
                      <a:pt x="749" y="1041"/>
                    </a:lnTo>
                    <a:lnTo>
                      <a:pt x="753" y="1049"/>
                    </a:lnTo>
                    <a:lnTo>
                      <a:pt x="757" y="1058"/>
                    </a:lnTo>
                    <a:lnTo>
                      <a:pt x="761" y="1068"/>
                    </a:lnTo>
                    <a:lnTo>
                      <a:pt x="765" y="1072"/>
                    </a:lnTo>
                    <a:lnTo>
                      <a:pt x="769" y="1084"/>
                    </a:lnTo>
                    <a:lnTo>
                      <a:pt x="773" y="1092"/>
                    </a:lnTo>
                    <a:lnTo>
                      <a:pt x="777" y="1103"/>
                    </a:lnTo>
                    <a:lnTo>
                      <a:pt x="780" y="1111"/>
                    </a:lnTo>
                    <a:lnTo>
                      <a:pt x="784" y="1117"/>
                    </a:lnTo>
                    <a:lnTo>
                      <a:pt x="788" y="1126"/>
                    </a:lnTo>
                    <a:lnTo>
                      <a:pt x="792" y="1138"/>
                    </a:lnTo>
                    <a:lnTo>
                      <a:pt x="796" y="1142"/>
                    </a:lnTo>
                    <a:lnTo>
                      <a:pt x="800" y="1158"/>
                    </a:lnTo>
                    <a:lnTo>
                      <a:pt x="804" y="1166"/>
                    </a:lnTo>
                    <a:lnTo>
                      <a:pt x="808" y="1173"/>
                    </a:lnTo>
                    <a:lnTo>
                      <a:pt x="812" y="1183"/>
                    </a:lnTo>
                    <a:lnTo>
                      <a:pt x="816" y="1191"/>
                    </a:lnTo>
                    <a:lnTo>
                      <a:pt x="820" y="1198"/>
                    </a:lnTo>
                    <a:lnTo>
                      <a:pt x="824" y="1210"/>
                    </a:lnTo>
                    <a:lnTo>
                      <a:pt x="828" y="1216"/>
                    </a:lnTo>
                    <a:lnTo>
                      <a:pt x="832" y="1225"/>
                    </a:lnTo>
                    <a:lnTo>
                      <a:pt x="836" y="1237"/>
                    </a:lnTo>
                    <a:lnTo>
                      <a:pt x="840" y="1243"/>
                    </a:lnTo>
                    <a:lnTo>
                      <a:pt x="844" y="1252"/>
                    </a:lnTo>
                    <a:lnTo>
                      <a:pt x="847" y="1257"/>
                    </a:lnTo>
                    <a:lnTo>
                      <a:pt x="851" y="1269"/>
                    </a:lnTo>
                    <a:lnTo>
                      <a:pt x="855" y="1278"/>
                    </a:lnTo>
                    <a:lnTo>
                      <a:pt x="859" y="1282"/>
                    </a:lnTo>
                    <a:lnTo>
                      <a:pt x="863" y="1295"/>
                    </a:lnTo>
                    <a:lnTo>
                      <a:pt x="867" y="1301"/>
                    </a:lnTo>
                    <a:lnTo>
                      <a:pt x="871" y="1312"/>
                    </a:lnTo>
                    <a:lnTo>
                      <a:pt x="875" y="1320"/>
                    </a:lnTo>
                    <a:lnTo>
                      <a:pt x="879" y="1326"/>
                    </a:lnTo>
                    <a:lnTo>
                      <a:pt x="883" y="1334"/>
                    </a:lnTo>
                    <a:lnTo>
                      <a:pt x="887" y="1344"/>
                    </a:lnTo>
                    <a:lnTo>
                      <a:pt x="891" y="1352"/>
                    </a:lnTo>
                    <a:lnTo>
                      <a:pt x="895" y="1357"/>
                    </a:lnTo>
                    <a:lnTo>
                      <a:pt x="899" y="1368"/>
                    </a:lnTo>
                    <a:lnTo>
                      <a:pt x="903" y="1376"/>
                    </a:lnTo>
                    <a:lnTo>
                      <a:pt x="907" y="1384"/>
                    </a:lnTo>
                    <a:lnTo>
                      <a:pt x="911" y="1392"/>
                    </a:lnTo>
                    <a:lnTo>
                      <a:pt x="914" y="1397"/>
                    </a:lnTo>
                    <a:lnTo>
                      <a:pt x="918" y="1409"/>
                    </a:lnTo>
                    <a:lnTo>
                      <a:pt x="922" y="1414"/>
                    </a:lnTo>
                    <a:lnTo>
                      <a:pt x="926" y="1419"/>
                    </a:lnTo>
                    <a:lnTo>
                      <a:pt x="930" y="1432"/>
                    </a:lnTo>
                    <a:lnTo>
                      <a:pt x="934" y="1440"/>
                    </a:lnTo>
                    <a:lnTo>
                      <a:pt x="938" y="1446"/>
                    </a:lnTo>
                    <a:lnTo>
                      <a:pt x="942" y="1454"/>
                    </a:lnTo>
                    <a:lnTo>
                      <a:pt x="946" y="1463"/>
                    </a:lnTo>
                    <a:lnTo>
                      <a:pt x="950" y="1471"/>
                    </a:lnTo>
                    <a:lnTo>
                      <a:pt x="954" y="1476"/>
                    </a:lnTo>
                    <a:lnTo>
                      <a:pt x="958" y="1481"/>
                    </a:lnTo>
                    <a:lnTo>
                      <a:pt x="962" y="1492"/>
                    </a:lnTo>
                    <a:lnTo>
                      <a:pt x="966" y="1500"/>
                    </a:lnTo>
                    <a:lnTo>
                      <a:pt x="970" y="1506"/>
                    </a:lnTo>
                    <a:lnTo>
                      <a:pt x="974" y="1514"/>
                    </a:lnTo>
                    <a:lnTo>
                      <a:pt x="978" y="1516"/>
                    </a:lnTo>
                    <a:lnTo>
                      <a:pt x="982" y="1530"/>
                    </a:lnTo>
                    <a:lnTo>
                      <a:pt x="985" y="1533"/>
                    </a:lnTo>
                    <a:lnTo>
                      <a:pt x="989" y="1541"/>
                    </a:lnTo>
                    <a:lnTo>
                      <a:pt x="993" y="1545"/>
                    </a:lnTo>
                    <a:lnTo>
                      <a:pt x="997" y="1554"/>
                    </a:lnTo>
                    <a:lnTo>
                      <a:pt x="1001" y="1566"/>
                    </a:lnTo>
                    <a:lnTo>
                      <a:pt x="1005" y="1568"/>
                    </a:lnTo>
                    <a:lnTo>
                      <a:pt x="1009" y="1572"/>
                    </a:lnTo>
                    <a:lnTo>
                      <a:pt x="1013" y="1585"/>
                    </a:lnTo>
                    <a:lnTo>
                      <a:pt x="1017" y="1589"/>
                    </a:lnTo>
                    <a:lnTo>
                      <a:pt x="1021" y="1599"/>
                    </a:lnTo>
                    <a:lnTo>
                      <a:pt x="1025" y="1601"/>
                    </a:lnTo>
                    <a:lnTo>
                      <a:pt x="1029" y="1609"/>
                    </a:lnTo>
                    <a:lnTo>
                      <a:pt x="1033" y="1614"/>
                    </a:lnTo>
                    <a:lnTo>
                      <a:pt x="1037" y="1622"/>
                    </a:lnTo>
                    <a:lnTo>
                      <a:pt x="1041" y="1628"/>
                    </a:lnTo>
                    <a:lnTo>
                      <a:pt x="1045" y="1633"/>
                    </a:lnTo>
                    <a:lnTo>
                      <a:pt x="1049" y="1640"/>
                    </a:lnTo>
                    <a:lnTo>
                      <a:pt x="1052" y="1643"/>
                    </a:lnTo>
                    <a:lnTo>
                      <a:pt x="1056" y="1650"/>
                    </a:lnTo>
                    <a:lnTo>
                      <a:pt x="1060" y="1657"/>
                    </a:lnTo>
                    <a:lnTo>
                      <a:pt x="1064" y="1659"/>
                    </a:lnTo>
                    <a:lnTo>
                      <a:pt x="1068" y="1670"/>
                    </a:lnTo>
                    <a:lnTo>
                      <a:pt x="1072" y="1676"/>
                    </a:lnTo>
                    <a:lnTo>
                      <a:pt x="1076" y="1679"/>
                    </a:lnTo>
                    <a:lnTo>
                      <a:pt x="1080" y="1687"/>
                    </a:lnTo>
                    <a:lnTo>
                      <a:pt x="1084" y="1688"/>
                    </a:lnTo>
                    <a:lnTo>
                      <a:pt x="1088" y="1696"/>
                    </a:lnTo>
                    <a:lnTo>
                      <a:pt x="1092" y="1705"/>
                    </a:lnTo>
                    <a:lnTo>
                      <a:pt x="1096" y="1708"/>
                    </a:lnTo>
                    <a:lnTo>
                      <a:pt x="1100" y="1712"/>
                    </a:lnTo>
                    <a:lnTo>
                      <a:pt x="1104" y="1720"/>
                    </a:lnTo>
                    <a:lnTo>
                      <a:pt x="1108" y="1723"/>
                    </a:lnTo>
                    <a:lnTo>
                      <a:pt x="1112" y="1728"/>
                    </a:lnTo>
                    <a:lnTo>
                      <a:pt x="1116" y="1735"/>
                    </a:lnTo>
                    <a:lnTo>
                      <a:pt x="1120" y="1742"/>
                    </a:lnTo>
                    <a:lnTo>
                      <a:pt x="1123" y="1745"/>
                    </a:lnTo>
                    <a:lnTo>
                      <a:pt x="1127" y="1753"/>
                    </a:lnTo>
                    <a:lnTo>
                      <a:pt x="1131" y="1756"/>
                    </a:lnTo>
                    <a:lnTo>
                      <a:pt x="1135" y="1760"/>
                    </a:lnTo>
                    <a:lnTo>
                      <a:pt x="1139" y="1762"/>
                    </a:lnTo>
                    <a:lnTo>
                      <a:pt x="1143" y="1769"/>
                    </a:lnTo>
                    <a:lnTo>
                      <a:pt x="1147" y="1773"/>
                    </a:lnTo>
                    <a:lnTo>
                      <a:pt x="1151" y="1779"/>
                    </a:lnTo>
                    <a:lnTo>
                      <a:pt x="1155" y="1783"/>
                    </a:lnTo>
                    <a:lnTo>
                      <a:pt x="1159" y="1785"/>
                    </a:lnTo>
                    <a:lnTo>
                      <a:pt x="1163" y="1789"/>
                    </a:lnTo>
                    <a:lnTo>
                      <a:pt x="1167" y="1793"/>
                    </a:lnTo>
                    <a:lnTo>
                      <a:pt x="1171" y="1796"/>
                    </a:lnTo>
                    <a:lnTo>
                      <a:pt x="1175" y="1802"/>
                    </a:lnTo>
                    <a:lnTo>
                      <a:pt x="1179" y="1802"/>
                    </a:lnTo>
                    <a:lnTo>
                      <a:pt x="1183" y="1808"/>
                    </a:lnTo>
                    <a:lnTo>
                      <a:pt x="1187" y="1815"/>
                    </a:lnTo>
                    <a:lnTo>
                      <a:pt x="1190" y="1816"/>
                    </a:lnTo>
                    <a:lnTo>
                      <a:pt x="1194" y="1824"/>
                    </a:lnTo>
                    <a:lnTo>
                      <a:pt x="1198" y="1823"/>
                    </a:lnTo>
                    <a:lnTo>
                      <a:pt x="1202" y="1829"/>
                    </a:lnTo>
                    <a:lnTo>
                      <a:pt x="1206" y="1832"/>
                    </a:lnTo>
                    <a:lnTo>
                      <a:pt x="1210" y="1833"/>
                    </a:lnTo>
                    <a:lnTo>
                      <a:pt x="1214" y="1837"/>
                    </a:lnTo>
                    <a:lnTo>
                      <a:pt x="1218" y="1843"/>
                    </a:lnTo>
                    <a:lnTo>
                      <a:pt x="1222" y="1847"/>
                    </a:lnTo>
                    <a:lnTo>
                      <a:pt x="1226" y="1847"/>
                    </a:lnTo>
                    <a:lnTo>
                      <a:pt x="1230" y="1851"/>
                    </a:lnTo>
                    <a:lnTo>
                      <a:pt x="1234" y="1857"/>
                    </a:lnTo>
                    <a:lnTo>
                      <a:pt x="1238" y="1855"/>
                    </a:lnTo>
                    <a:lnTo>
                      <a:pt x="1242" y="1862"/>
                    </a:lnTo>
                    <a:lnTo>
                      <a:pt x="1246" y="1862"/>
                    </a:lnTo>
                    <a:lnTo>
                      <a:pt x="1250" y="1868"/>
                    </a:lnTo>
                    <a:lnTo>
                      <a:pt x="1254" y="1870"/>
                    </a:lnTo>
                    <a:lnTo>
                      <a:pt x="1257" y="1869"/>
                    </a:lnTo>
                    <a:lnTo>
                      <a:pt x="1261" y="1869"/>
                    </a:lnTo>
                    <a:lnTo>
                      <a:pt x="1265" y="1877"/>
                    </a:lnTo>
                    <a:lnTo>
                      <a:pt x="1269" y="1878"/>
                    </a:lnTo>
                    <a:lnTo>
                      <a:pt x="1273" y="1881"/>
                    </a:lnTo>
                    <a:lnTo>
                      <a:pt x="1277" y="1885"/>
                    </a:lnTo>
                    <a:lnTo>
                      <a:pt x="1281" y="1885"/>
                    </a:lnTo>
                    <a:lnTo>
                      <a:pt x="1285" y="1890"/>
                    </a:lnTo>
                    <a:lnTo>
                      <a:pt x="1289" y="1890"/>
                    </a:lnTo>
                    <a:lnTo>
                      <a:pt x="1293" y="1889"/>
                    </a:lnTo>
                    <a:lnTo>
                      <a:pt x="1297" y="1893"/>
                    </a:lnTo>
                    <a:lnTo>
                      <a:pt x="1301" y="1894"/>
                    </a:lnTo>
                    <a:lnTo>
                      <a:pt x="1305" y="1897"/>
                    </a:lnTo>
                    <a:lnTo>
                      <a:pt x="1309" y="1895"/>
                    </a:lnTo>
                    <a:lnTo>
                      <a:pt x="1313" y="1899"/>
                    </a:lnTo>
                    <a:lnTo>
                      <a:pt x="1317" y="1901"/>
                    </a:lnTo>
                    <a:lnTo>
                      <a:pt x="1321" y="1902"/>
                    </a:lnTo>
                    <a:lnTo>
                      <a:pt x="1325" y="1903"/>
                    </a:lnTo>
                    <a:lnTo>
                      <a:pt x="1328" y="1906"/>
                    </a:lnTo>
                    <a:lnTo>
                      <a:pt x="1332" y="1902"/>
                    </a:lnTo>
                    <a:lnTo>
                      <a:pt x="1336" y="1907"/>
                    </a:lnTo>
                    <a:lnTo>
                      <a:pt x="1340" y="1909"/>
                    </a:lnTo>
                    <a:lnTo>
                      <a:pt x="1344" y="1913"/>
                    </a:lnTo>
                    <a:lnTo>
                      <a:pt x="1348" y="1914"/>
                    </a:lnTo>
                    <a:lnTo>
                      <a:pt x="1352" y="1911"/>
                    </a:lnTo>
                    <a:lnTo>
                      <a:pt x="1356" y="1911"/>
                    </a:lnTo>
                    <a:lnTo>
                      <a:pt x="1360" y="1917"/>
                    </a:lnTo>
                    <a:lnTo>
                      <a:pt x="1364" y="1917"/>
                    </a:lnTo>
                    <a:lnTo>
                      <a:pt x="1368" y="1915"/>
                    </a:lnTo>
                    <a:lnTo>
                      <a:pt x="1372" y="1914"/>
                    </a:lnTo>
                    <a:lnTo>
                      <a:pt x="1376" y="1913"/>
                    </a:lnTo>
                    <a:lnTo>
                      <a:pt x="1380" y="1915"/>
                    </a:lnTo>
                    <a:lnTo>
                      <a:pt x="1384" y="1918"/>
                    </a:lnTo>
                    <a:lnTo>
                      <a:pt x="1388" y="1918"/>
                    </a:lnTo>
                    <a:lnTo>
                      <a:pt x="1392" y="1919"/>
                    </a:lnTo>
                    <a:lnTo>
                      <a:pt x="1395" y="1918"/>
                    </a:lnTo>
                    <a:lnTo>
                      <a:pt x="1399" y="1917"/>
                    </a:lnTo>
                    <a:lnTo>
                      <a:pt x="1403" y="1914"/>
                    </a:lnTo>
                    <a:lnTo>
                      <a:pt x="1407" y="1915"/>
                    </a:lnTo>
                    <a:lnTo>
                      <a:pt x="1411" y="1915"/>
                    </a:lnTo>
                    <a:lnTo>
                      <a:pt x="1415" y="1914"/>
                    </a:lnTo>
                    <a:lnTo>
                      <a:pt x="1419" y="1917"/>
                    </a:lnTo>
                    <a:lnTo>
                      <a:pt x="1423" y="1915"/>
                    </a:lnTo>
                    <a:lnTo>
                      <a:pt x="1427" y="1913"/>
                    </a:lnTo>
                    <a:lnTo>
                      <a:pt x="1431" y="1914"/>
                    </a:lnTo>
                    <a:lnTo>
                      <a:pt x="1435" y="1913"/>
                    </a:lnTo>
                    <a:lnTo>
                      <a:pt x="1439" y="1910"/>
                    </a:lnTo>
                    <a:lnTo>
                      <a:pt x="1443" y="1915"/>
                    </a:lnTo>
                    <a:lnTo>
                      <a:pt x="1447" y="1913"/>
                    </a:lnTo>
                    <a:lnTo>
                      <a:pt x="1451" y="1915"/>
                    </a:lnTo>
                    <a:lnTo>
                      <a:pt x="1455" y="1906"/>
                    </a:lnTo>
                    <a:lnTo>
                      <a:pt x="1459" y="1909"/>
                    </a:lnTo>
                    <a:lnTo>
                      <a:pt x="1462" y="1905"/>
                    </a:lnTo>
                    <a:lnTo>
                      <a:pt x="1466" y="1905"/>
                    </a:lnTo>
                    <a:lnTo>
                      <a:pt x="1470" y="1903"/>
                    </a:lnTo>
                    <a:lnTo>
                      <a:pt x="1474" y="1910"/>
                    </a:lnTo>
                    <a:lnTo>
                      <a:pt x="1478" y="1902"/>
                    </a:lnTo>
                    <a:lnTo>
                      <a:pt x="1482" y="1898"/>
                    </a:lnTo>
                    <a:lnTo>
                      <a:pt x="1486" y="1895"/>
                    </a:lnTo>
                    <a:lnTo>
                      <a:pt x="1490" y="1899"/>
                    </a:lnTo>
                    <a:lnTo>
                      <a:pt x="1494" y="1894"/>
                    </a:lnTo>
                    <a:lnTo>
                      <a:pt x="1498" y="1895"/>
                    </a:lnTo>
                    <a:lnTo>
                      <a:pt x="1502" y="1893"/>
                    </a:lnTo>
                    <a:lnTo>
                      <a:pt x="1506" y="1894"/>
                    </a:lnTo>
                    <a:lnTo>
                      <a:pt x="1510" y="1889"/>
                    </a:lnTo>
                    <a:lnTo>
                      <a:pt x="1514" y="1888"/>
                    </a:lnTo>
                    <a:lnTo>
                      <a:pt x="1518" y="1886"/>
                    </a:lnTo>
                    <a:lnTo>
                      <a:pt x="1522" y="1881"/>
                    </a:lnTo>
                    <a:lnTo>
                      <a:pt x="1526" y="1881"/>
                    </a:lnTo>
                    <a:lnTo>
                      <a:pt x="1530" y="1877"/>
                    </a:lnTo>
                    <a:lnTo>
                      <a:pt x="1533" y="1880"/>
                    </a:lnTo>
                    <a:lnTo>
                      <a:pt x="1537" y="1876"/>
                    </a:lnTo>
                    <a:lnTo>
                      <a:pt x="1541" y="1874"/>
                    </a:lnTo>
                    <a:lnTo>
                      <a:pt x="1545" y="1873"/>
                    </a:lnTo>
                    <a:lnTo>
                      <a:pt x="1549" y="1869"/>
                    </a:lnTo>
                    <a:lnTo>
                      <a:pt x="1553" y="1865"/>
                    </a:lnTo>
                    <a:lnTo>
                      <a:pt x="1557" y="1864"/>
                    </a:lnTo>
                    <a:lnTo>
                      <a:pt x="1561" y="1862"/>
                    </a:lnTo>
                    <a:lnTo>
                      <a:pt x="1565" y="1856"/>
                    </a:lnTo>
                    <a:lnTo>
                      <a:pt x="1569" y="1856"/>
                    </a:lnTo>
                    <a:lnTo>
                      <a:pt x="1573" y="1851"/>
                    </a:lnTo>
                    <a:lnTo>
                      <a:pt x="1577" y="1853"/>
                    </a:lnTo>
                    <a:lnTo>
                      <a:pt x="1581" y="1847"/>
                    </a:lnTo>
                    <a:lnTo>
                      <a:pt x="1585" y="1847"/>
                    </a:lnTo>
                    <a:lnTo>
                      <a:pt x="1589" y="1840"/>
                    </a:lnTo>
                    <a:lnTo>
                      <a:pt x="1593" y="1841"/>
                    </a:lnTo>
                    <a:lnTo>
                      <a:pt x="1597" y="1836"/>
                    </a:lnTo>
                    <a:lnTo>
                      <a:pt x="1600" y="1832"/>
                    </a:lnTo>
                    <a:lnTo>
                      <a:pt x="1604" y="1829"/>
                    </a:lnTo>
                    <a:lnTo>
                      <a:pt x="1608" y="1826"/>
                    </a:lnTo>
                    <a:lnTo>
                      <a:pt x="1612" y="1824"/>
                    </a:lnTo>
                    <a:lnTo>
                      <a:pt x="1616" y="1822"/>
                    </a:lnTo>
                    <a:lnTo>
                      <a:pt x="1620" y="1819"/>
                    </a:lnTo>
                    <a:lnTo>
                      <a:pt x="1624" y="1815"/>
                    </a:lnTo>
                    <a:lnTo>
                      <a:pt x="1628" y="1812"/>
                    </a:lnTo>
                    <a:lnTo>
                      <a:pt x="1632" y="1808"/>
                    </a:lnTo>
                    <a:lnTo>
                      <a:pt x="1636" y="1804"/>
                    </a:lnTo>
                    <a:lnTo>
                      <a:pt x="1640" y="1802"/>
                    </a:lnTo>
                    <a:lnTo>
                      <a:pt x="1644" y="1799"/>
                    </a:lnTo>
                    <a:lnTo>
                      <a:pt x="1648" y="1790"/>
                    </a:lnTo>
                    <a:lnTo>
                      <a:pt x="1652" y="1787"/>
                    </a:lnTo>
                    <a:lnTo>
                      <a:pt x="1656" y="1785"/>
                    </a:lnTo>
                    <a:lnTo>
                      <a:pt x="1660" y="1782"/>
                    </a:lnTo>
                    <a:lnTo>
                      <a:pt x="1664" y="1782"/>
                    </a:lnTo>
                    <a:lnTo>
                      <a:pt x="1667" y="1775"/>
                    </a:lnTo>
                    <a:lnTo>
                      <a:pt x="1671" y="1770"/>
                    </a:lnTo>
                    <a:lnTo>
                      <a:pt x="1675" y="1769"/>
                    </a:lnTo>
                    <a:lnTo>
                      <a:pt x="1679" y="1766"/>
                    </a:lnTo>
                    <a:lnTo>
                      <a:pt x="1683" y="1758"/>
                    </a:lnTo>
                    <a:lnTo>
                      <a:pt x="1687" y="1753"/>
                    </a:lnTo>
                    <a:lnTo>
                      <a:pt x="1691" y="1749"/>
                    </a:lnTo>
                    <a:lnTo>
                      <a:pt x="1695" y="1745"/>
                    </a:lnTo>
                    <a:lnTo>
                      <a:pt x="1699" y="1745"/>
                    </a:lnTo>
                    <a:lnTo>
                      <a:pt x="1703" y="1736"/>
                    </a:lnTo>
                    <a:lnTo>
                      <a:pt x="1707" y="1733"/>
                    </a:lnTo>
                    <a:lnTo>
                      <a:pt x="1711" y="1731"/>
                    </a:lnTo>
                    <a:lnTo>
                      <a:pt x="1715" y="1727"/>
                    </a:lnTo>
                    <a:lnTo>
                      <a:pt x="1719" y="1723"/>
                    </a:lnTo>
                    <a:lnTo>
                      <a:pt x="1723" y="1715"/>
                    </a:lnTo>
                    <a:lnTo>
                      <a:pt x="1727" y="1716"/>
                    </a:lnTo>
                    <a:lnTo>
                      <a:pt x="1731" y="1705"/>
                    </a:lnTo>
                    <a:lnTo>
                      <a:pt x="1735" y="1705"/>
                    </a:lnTo>
                    <a:lnTo>
                      <a:pt x="1738" y="1699"/>
                    </a:lnTo>
                    <a:lnTo>
                      <a:pt x="1742" y="1694"/>
                    </a:lnTo>
                    <a:lnTo>
                      <a:pt x="1746" y="1692"/>
                    </a:lnTo>
                    <a:lnTo>
                      <a:pt x="1750" y="1682"/>
                    </a:lnTo>
                    <a:lnTo>
                      <a:pt x="1754" y="1680"/>
                    </a:lnTo>
                    <a:lnTo>
                      <a:pt x="1758" y="1678"/>
                    </a:lnTo>
                    <a:lnTo>
                      <a:pt x="1762" y="1670"/>
                    </a:lnTo>
                    <a:lnTo>
                      <a:pt x="1766" y="1666"/>
                    </a:lnTo>
                    <a:lnTo>
                      <a:pt x="1770" y="1658"/>
                    </a:lnTo>
                    <a:lnTo>
                      <a:pt x="1774" y="1658"/>
                    </a:lnTo>
                    <a:lnTo>
                      <a:pt x="1778" y="1649"/>
                    </a:lnTo>
                    <a:lnTo>
                      <a:pt x="1782" y="1646"/>
                    </a:lnTo>
                    <a:lnTo>
                      <a:pt x="1786" y="1646"/>
                    </a:lnTo>
                    <a:lnTo>
                      <a:pt x="1790" y="1640"/>
                    </a:lnTo>
                    <a:lnTo>
                      <a:pt x="1794" y="1634"/>
                    </a:lnTo>
                    <a:lnTo>
                      <a:pt x="1798" y="1628"/>
                    </a:lnTo>
                    <a:lnTo>
                      <a:pt x="1802" y="1624"/>
                    </a:lnTo>
                    <a:lnTo>
                      <a:pt x="1805" y="1617"/>
                    </a:lnTo>
                    <a:lnTo>
                      <a:pt x="1809" y="1612"/>
                    </a:lnTo>
                    <a:lnTo>
                      <a:pt x="1813" y="1605"/>
                    </a:lnTo>
                    <a:lnTo>
                      <a:pt x="1817" y="1604"/>
                    </a:lnTo>
                    <a:lnTo>
                      <a:pt x="1821" y="1596"/>
                    </a:lnTo>
                    <a:lnTo>
                      <a:pt x="1825" y="1592"/>
                    </a:lnTo>
                    <a:lnTo>
                      <a:pt x="1829" y="1585"/>
                    </a:lnTo>
                    <a:lnTo>
                      <a:pt x="1833" y="1580"/>
                    </a:lnTo>
                    <a:lnTo>
                      <a:pt x="1837" y="1572"/>
                    </a:lnTo>
                    <a:lnTo>
                      <a:pt x="1841" y="1570"/>
                    </a:lnTo>
                    <a:lnTo>
                      <a:pt x="1845" y="1567"/>
                    </a:lnTo>
                    <a:lnTo>
                      <a:pt x="1849" y="1559"/>
                    </a:lnTo>
                    <a:lnTo>
                      <a:pt x="1853" y="1558"/>
                    </a:lnTo>
                    <a:lnTo>
                      <a:pt x="1857" y="1549"/>
                    </a:lnTo>
                    <a:lnTo>
                      <a:pt x="1861" y="1543"/>
                    </a:lnTo>
                    <a:lnTo>
                      <a:pt x="1865" y="1539"/>
                    </a:lnTo>
                    <a:lnTo>
                      <a:pt x="1869" y="1531"/>
                    </a:lnTo>
                    <a:lnTo>
                      <a:pt x="1873" y="1525"/>
                    </a:lnTo>
                    <a:lnTo>
                      <a:pt x="1876" y="1522"/>
                    </a:lnTo>
                    <a:lnTo>
                      <a:pt x="1880" y="1514"/>
                    </a:lnTo>
                    <a:lnTo>
                      <a:pt x="1884" y="1512"/>
                    </a:lnTo>
                    <a:lnTo>
                      <a:pt x="1888" y="1505"/>
                    </a:lnTo>
                    <a:lnTo>
                      <a:pt x="1892" y="1501"/>
                    </a:lnTo>
                    <a:lnTo>
                      <a:pt x="1896" y="1492"/>
                    </a:lnTo>
                    <a:lnTo>
                      <a:pt x="1900" y="1489"/>
                    </a:lnTo>
                    <a:lnTo>
                      <a:pt x="1904" y="1481"/>
                    </a:lnTo>
                    <a:lnTo>
                      <a:pt x="1908" y="1473"/>
                    </a:lnTo>
                    <a:lnTo>
                      <a:pt x="1912" y="1471"/>
                    </a:lnTo>
                    <a:lnTo>
                      <a:pt x="1916" y="1468"/>
                    </a:lnTo>
                    <a:lnTo>
                      <a:pt x="1920" y="1458"/>
                    </a:lnTo>
                    <a:lnTo>
                      <a:pt x="1924" y="1454"/>
                    </a:lnTo>
                    <a:lnTo>
                      <a:pt x="1928" y="1447"/>
                    </a:lnTo>
                    <a:lnTo>
                      <a:pt x="1932" y="1442"/>
                    </a:lnTo>
                    <a:lnTo>
                      <a:pt x="1936" y="1438"/>
                    </a:lnTo>
                    <a:lnTo>
                      <a:pt x="1940" y="1431"/>
                    </a:lnTo>
                    <a:lnTo>
                      <a:pt x="1943" y="1427"/>
                    </a:lnTo>
                    <a:lnTo>
                      <a:pt x="1947" y="1418"/>
                    </a:lnTo>
                    <a:lnTo>
                      <a:pt x="1951" y="1414"/>
                    </a:lnTo>
                    <a:lnTo>
                      <a:pt x="1955" y="1409"/>
                    </a:lnTo>
                    <a:lnTo>
                      <a:pt x="1959" y="1399"/>
                    </a:lnTo>
                    <a:lnTo>
                      <a:pt x="1963" y="1394"/>
                    </a:lnTo>
                    <a:lnTo>
                      <a:pt x="1967" y="1393"/>
                    </a:lnTo>
                    <a:lnTo>
                      <a:pt x="1971" y="1386"/>
                    </a:lnTo>
                    <a:lnTo>
                      <a:pt x="1975" y="1378"/>
                    </a:lnTo>
                    <a:lnTo>
                      <a:pt x="1979" y="1373"/>
                    </a:lnTo>
                    <a:lnTo>
                      <a:pt x="1983" y="1369"/>
                    </a:lnTo>
                    <a:lnTo>
                      <a:pt x="1987" y="1363"/>
                    </a:lnTo>
                    <a:lnTo>
                      <a:pt x="1991" y="1355"/>
                    </a:lnTo>
                    <a:lnTo>
                      <a:pt x="1995" y="1353"/>
                    </a:lnTo>
                    <a:lnTo>
                      <a:pt x="1999" y="1344"/>
                    </a:lnTo>
                    <a:lnTo>
                      <a:pt x="2003" y="1336"/>
                    </a:lnTo>
                    <a:lnTo>
                      <a:pt x="2007" y="1332"/>
                    </a:lnTo>
                    <a:lnTo>
                      <a:pt x="2010" y="1323"/>
                    </a:lnTo>
                    <a:lnTo>
                      <a:pt x="2014" y="1320"/>
                    </a:lnTo>
                    <a:lnTo>
                      <a:pt x="2018" y="1311"/>
                    </a:lnTo>
                    <a:lnTo>
                      <a:pt x="2022" y="1303"/>
                    </a:lnTo>
                    <a:lnTo>
                      <a:pt x="2026" y="1301"/>
                    </a:lnTo>
                    <a:lnTo>
                      <a:pt x="2030" y="1294"/>
                    </a:lnTo>
                    <a:lnTo>
                      <a:pt x="2034" y="1291"/>
                    </a:lnTo>
                    <a:lnTo>
                      <a:pt x="2038" y="1279"/>
                    </a:lnTo>
                    <a:lnTo>
                      <a:pt x="2042" y="1276"/>
                    </a:lnTo>
                    <a:lnTo>
                      <a:pt x="2046" y="1273"/>
                    </a:lnTo>
                    <a:lnTo>
                      <a:pt x="2050" y="1266"/>
                    </a:lnTo>
                    <a:lnTo>
                      <a:pt x="2054" y="1258"/>
                    </a:lnTo>
                    <a:lnTo>
                      <a:pt x="2058" y="1250"/>
                    </a:lnTo>
                    <a:lnTo>
                      <a:pt x="2062" y="1245"/>
                    </a:lnTo>
                    <a:lnTo>
                      <a:pt x="2066" y="1240"/>
                    </a:lnTo>
                    <a:lnTo>
                      <a:pt x="2070" y="1232"/>
                    </a:lnTo>
                    <a:lnTo>
                      <a:pt x="2074" y="1227"/>
                    </a:lnTo>
                    <a:lnTo>
                      <a:pt x="2078" y="1221"/>
                    </a:lnTo>
                    <a:lnTo>
                      <a:pt x="2081" y="1221"/>
                    </a:lnTo>
                    <a:lnTo>
                      <a:pt x="2085" y="1210"/>
                    </a:lnTo>
                    <a:lnTo>
                      <a:pt x="2089" y="1199"/>
                    </a:lnTo>
                    <a:lnTo>
                      <a:pt x="2093" y="1202"/>
                    </a:lnTo>
                    <a:lnTo>
                      <a:pt x="2097" y="1191"/>
                    </a:lnTo>
                    <a:lnTo>
                      <a:pt x="2101" y="1186"/>
                    </a:lnTo>
                    <a:lnTo>
                      <a:pt x="2105" y="1183"/>
                    </a:lnTo>
                    <a:lnTo>
                      <a:pt x="2109" y="1174"/>
                    </a:lnTo>
                    <a:lnTo>
                      <a:pt x="2113" y="1171"/>
                    </a:lnTo>
                    <a:lnTo>
                      <a:pt x="2117" y="1161"/>
                    </a:lnTo>
                    <a:lnTo>
                      <a:pt x="2121" y="1155"/>
                    </a:lnTo>
                    <a:lnTo>
                      <a:pt x="2125" y="1149"/>
                    </a:lnTo>
                    <a:lnTo>
                      <a:pt x="2129" y="1144"/>
                    </a:lnTo>
                    <a:lnTo>
                      <a:pt x="2133" y="1136"/>
                    </a:lnTo>
                    <a:lnTo>
                      <a:pt x="2137" y="1133"/>
                    </a:lnTo>
                    <a:lnTo>
                      <a:pt x="2141" y="1128"/>
                    </a:lnTo>
                    <a:lnTo>
                      <a:pt x="2145" y="1117"/>
                    </a:lnTo>
                    <a:lnTo>
                      <a:pt x="2148" y="1112"/>
                    </a:lnTo>
                    <a:lnTo>
                      <a:pt x="2152" y="1108"/>
                    </a:lnTo>
                    <a:lnTo>
                      <a:pt x="2156" y="1100"/>
                    </a:lnTo>
                    <a:lnTo>
                      <a:pt x="2160" y="1096"/>
                    </a:lnTo>
                    <a:lnTo>
                      <a:pt x="2164" y="1091"/>
                    </a:lnTo>
                    <a:lnTo>
                      <a:pt x="2168" y="1082"/>
                    </a:lnTo>
                    <a:lnTo>
                      <a:pt x="2172" y="1079"/>
                    </a:lnTo>
                    <a:lnTo>
                      <a:pt x="2176" y="1075"/>
                    </a:lnTo>
                    <a:lnTo>
                      <a:pt x="2180" y="1066"/>
                    </a:lnTo>
                    <a:lnTo>
                      <a:pt x="2184" y="1064"/>
                    </a:lnTo>
                    <a:lnTo>
                      <a:pt x="2188" y="1055"/>
                    </a:lnTo>
                    <a:lnTo>
                      <a:pt x="2192" y="1050"/>
                    </a:lnTo>
                    <a:lnTo>
                      <a:pt x="2196" y="1046"/>
                    </a:lnTo>
                    <a:lnTo>
                      <a:pt x="2200" y="1039"/>
                    </a:lnTo>
                    <a:lnTo>
                      <a:pt x="2204" y="1030"/>
                    </a:lnTo>
                    <a:lnTo>
                      <a:pt x="2208" y="1025"/>
                    </a:lnTo>
                    <a:lnTo>
                      <a:pt x="2212" y="1020"/>
                    </a:lnTo>
                    <a:lnTo>
                      <a:pt x="2215" y="1014"/>
                    </a:lnTo>
                    <a:lnTo>
                      <a:pt x="2219" y="1010"/>
                    </a:lnTo>
                    <a:lnTo>
                      <a:pt x="2223" y="1000"/>
                    </a:lnTo>
                    <a:lnTo>
                      <a:pt x="2227" y="995"/>
                    </a:lnTo>
                    <a:lnTo>
                      <a:pt x="2231" y="987"/>
                    </a:lnTo>
                    <a:lnTo>
                      <a:pt x="2235" y="983"/>
                    </a:lnTo>
                    <a:lnTo>
                      <a:pt x="2239" y="977"/>
                    </a:lnTo>
                    <a:lnTo>
                      <a:pt x="2243" y="975"/>
                    </a:lnTo>
                    <a:lnTo>
                      <a:pt x="2247" y="967"/>
                    </a:lnTo>
                    <a:lnTo>
                      <a:pt x="2251" y="960"/>
                    </a:lnTo>
                    <a:lnTo>
                      <a:pt x="2255" y="956"/>
                    </a:lnTo>
                    <a:lnTo>
                      <a:pt x="2259" y="950"/>
                    </a:lnTo>
                    <a:lnTo>
                      <a:pt x="2263" y="943"/>
                    </a:lnTo>
                    <a:lnTo>
                      <a:pt x="2267" y="938"/>
                    </a:lnTo>
                    <a:lnTo>
                      <a:pt x="2271" y="934"/>
                    </a:lnTo>
                    <a:lnTo>
                      <a:pt x="2275" y="926"/>
                    </a:lnTo>
                    <a:lnTo>
                      <a:pt x="2279" y="918"/>
                    </a:lnTo>
                    <a:lnTo>
                      <a:pt x="2283" y="914"/>
                    </a:lnTo>
                    <a:lnTo>
                      <a:pt x="2286" y="910"/>
                    </a:lnTo>
                    <a:lnTo>
                      <a:pt x="2290" y="904"/>
                    </a:lnTo>
                    <a:lnTo>
                      <a:pt x="2294" y="898"/>
                    </a:lnTo>
                    <a:lnTo>
                      <a:pt x="2298" y="892"/>
                    </a:lnTo>
                    <a:lnTo>
                      <a:pt x="2302" y="889"/>
                    </a:lnTo>
                    <a:lnTo>
                      <a:pt x="2306" y="882"/>
                    </a:lnTo>
                    <a:lnTo>
                      <a:pt x="2310" y="875"/>
                    </a:lnTo>
                    <a:lnTo>
                      <a:pt x="2314" y="871"/>
                    </a:lnTo>
                    <a:lnTo>
                      <a:pt x="2318" y="864"/>
                    </a:lnTo>
                    <a:lnTo>
                      <a:pt x="2322" y="857"/>
                    </a:lnTo>
                    <a:lnTo>
                      <a:pt x="2326" y="851"/>
                    </a:lnTo>
                    <a:lnTo>
                      <a:pt x="2330" y="848"/>
                    </a:lnTo>
                    <a:lnTo>
                      <a:pt x="2334" y="842"/>
                    </a:lnTo>
                    <a:lnTo>
                      <a:pt x="2338" y="832"/>
                    </a:lnTo>
                    <a:lnTo>
                      <a:pt x="2342" y="830"/>
                    </a:lnTo>
                    <a:lnTo>
                      <a:pt x="2346" y="823"/>
                    </a:lnTo>
                    <a:lnTo>
                      <a:pt x="2350" y="817"/>
                    </a:lnTo>
                    <a:lnTo>
                      <a:pt x="2353" y="815"/>
                    </a:lnTo>
                    <a:lnTo>
                      <a:pt x="2357" y="809"/>
                    </a:lnTo>
                    <a:lnTo>
                      <a:pt x="2361" y="799"/>
                    </a:lnTo>
                    <a:lnTo>
                      <a:pt x="2365" y="797"/>
                    </a:lnTo>
                    <a:lnTo>
                      <a:pt x="2369" y="795"/>
                    </a:lnTo>
                    <a:lnTo>
                      <a:pt x="2373" y="784"/>
                    </a:lnTo>
                    <a:lnTo>
                      <a:pt x="2377" y="782"/>
                    </a:lnTo>
                    <a:lnTo>
                      <a:pt x="2381" y="777"/>
                    </a:lnTo>
                    <a:lnTo>
                      <a:pt x="2385" y="768"/>
                    </a:lnTo>
                    <a:lnTo>
                      <a:pt x="2389" y="762"/>
                    </a:lnTo>
                    <a:lnTo>
                      <a:pt x="2393" y="760"/>
                    </a:lnTo>
                    <a:lnTo>
                      <a:pt x="2397" y="757"/>
                    </a:lnTo>
                    <a:lnTo>
                      <a:pt x="2401" y="745"/>
                    </a:lnTo>
                    <a:lnTo>
                      <a:pt x="2405" y="743"/>
                    </a:lnTo>
                    <a:lnTo>
                      <a:pt x="2409" y="737"/>
                    </a:lnTo>
                    <a:lnTo>
                      <a:pt x="2413" y="731"/>
                    </a:lnTo>
                    <a:lnTo>
                      <a:pt x="2417" y="729"/>
                    </a:lnTo>
                    <a:lnTo>
                      <a:pt x="2421" y="728"/>
                    </a:lnTo>
                    <a:lnTo>
                      <a:pt x="2424" y="720"/>
                    </a:lnTo>
                    <a:lnTo>
                      <a:pt x="2428" y="712"/>
                    </a:lnTo>
                    <a:lnTo>
                      <a:pt x="2432" y="708"/>
                    </a:lnTo>
                    <a:lnTo>
                      <a:pt x="2436" y="703"/>
                    </a:lnTo>
                    <a:lnTo>
                      <a:pt x="2440" y="700"/>
                    </a:lnTo>
                    <a:lnTo>
                      <a:pt x="2444" y="693"/>
                    </a:lnTo>
                    <a:lnTo>
                      <a:pt x="2448" y="689"/>
                    </a:lnTo>
                    <a:lnTo>
                      <a:pt x="2452" y="685"/>
                    </a:lnTo>
                    <a:lnTo>
                      <a:pt x="2456" y="678"/>
                    </a:lnTo>
                    <a:lnTo>
                      <a:pt x="2460" y="671"/>
                    </a:lnTo>
                    <a:lnTo>
                      <a:pt x="2464" y="667"/>
                    </a:lnTo>
                    <a:lnTo>
                      <a:pt x="2468" y="669"/>
                    </a:lnTo>
                    <a:lnTo>
                      <a:pt x="2472" y="662"/>
                    </a:lnTo>
                    <a:lnTo>
                      <a:pt x="2476" y="656"/>
                    </a:lnTo>
                    <a:lnTo>
                      <a:pt x="2480" y="648"/>
                    </a:lnTo>
                    <a:lnTo>
                      <a:pt x="2484" y="645"/>
                    </a:lnTo>
                    <a:lnTo>
                      <a:pt x="2488" y="638"/>
                    </a:lnTo>
                    <a:lnTo>
                      <a:pt x="2491" y="636"/>
                    </a:lnTo>
                    <a:lnTo>
                      <a:pt x="2495" y="631"/>
                    </a:lnTo>
                    <a:lnTo>
                      <a:pt x="2499" y="627"/>
                    </a:lnTo>
                    <a:lnTo>
                      <a:pt x="2503" y="619"/>
                    </a:lnTo>
                    <a:lnTo>
                      <a:pt x="2507" y="615"/>
                    </a:lnTo>
                    <a:lnTo>
                      <a:pt x="2511" y="613"/>
                    </a:lnTo>
                    <a:lnTo>
                      <a:pt x="2515" y="608"/>
                    </a:lnTo>
                    <a:lnTo>
                      <a:pt x="2519" y="603"/>
                    </a:lnTo>
                    <a:lnTo>
                      <a:pt x="2523" y="595"/>
                    </a:lnTo>
                    <a:lnTo>
                      <a:pt x="2527" y="591"/>
                    </a:lnTo>
                    <a:lnTo>
                      <a:pt x="2531" y="588"/>
                    </a:lnTo>
                    <a:lnTo>
                      <a:pt x="2535" y="580"/>
                    </a:lnTo>
                    <a:lnTo>
                      <a:pt x="2539" y="576"/>
                    </a:lnTo>
                    <a:lnTo>
                      <a:pt x="2543" y="578"/>
                    </a:lnTo>
                    <a:lnTo>
                      <a:pt x="2547" y="575"/>
                    </a:lnTo>
                    <a:lnTo>
                      <a:pt x="2551" y="561"/>
                    </a:lnTo>
                    <a:lnTo>
                      <a:pt x="2555" y="562"/>
                    </a:lnTo>
                    <a:lnTo>
                      <a:pt x="2558" y="557"/>
                    </a:lnTo>
                    <a:lnTo>
                      <a:pt x="2562" y="553"/>
                    </a:lnTo>
                    <a:lnTo>
                      <a:pt x="2566" y="547"/>
                    </a:lnTo>
                    <a:lnTo>
                      <a:pt x="2570" y="545"/>
                    </a:lnTo>
                    <a:lnTo>
                      <a:pt x="2574" y="538"/>
                    </a:lnTo>
                    <a:lnTo>
                      <a:pt x="2578" y="537"/>
                    </a:lnTo>
                    <a:lnTo>
                      <a:pt x="2582" y="530"/>
                    </a:lnTo>
                    <a:lnTo>
                      <a:pt x="2586" y="529"/>
                    </a:lnTo>
                    <a:lnTo>
                      <a:pt x="2590" y="518"/>
                    </a:lnTo>
                    <a:lnTo>
                      <a:pt x="2594" y="517"/>
                    </a:lnTo>
                    <a:lnTo>
                      <a:pt x="2598" y="516"/>
                    </a:lnTo>
                    <a:lnTo>
                      <a:pt x="2602" y="508"/>
                    </a:lnTo>
                    <a:lnTo>
                      <a:pt x="2606" y="505"/>
                    </a:lnTo>
                    <a:lnTo>
                      <a:pt x="2610" y="500"/>
                    </a:lnTo>
                    <a:lnTo>
                      <a:pt x="2614" y="497"/>
                    </a:lnTo>
                    <a:lnTo>
                      <a:pt x="2618" y="489"/>
                    </a:lnTo>
                    <a:lnTo>
                      <a:pt x="2622" y="487"/>
                    </a:lnTo>
                    <a:lnTo>
                      <a:pt x="2626" y="485"/>
                    </a:lnTo>
                    <a:lnTo>
                      <a:pt x="2629" y="482"/>
                    </a:lnTo>
                    <a:lnTo>
                      <a:pt x="2633" y="479"/>
                    </a:lnTo>
                    <a:lnTo>
                      <a:pt x="2637" y="472"/>
                    </a:lnTo>
                    <a:lnTo>
                      <a:pt x="2641" y="466"/>
                    </a:lnTo>
                    <a:lnTo>
                      <a:pt x="2645" y="464"/>
                    </a:lnTo>
                    <a:lnTo>
                      <a:pt x="2649" y="462"/>
                    </a:lnTo>
                    <a:lnTo>
                      <a:pt x="2653" y="452"/>
                    </a:lnTo>
                    <a:lnTo>
                      <a:pt x="2657" y="455"/>
                    </a:lnTo>
                    <a:lnTo>
                      <a:pt x="2661" y="449"/>
                    </a:lnTo>
                    <a:lnTo>
                      <a:pt x="2665" y="445"/>
                    </a:lnTo>
                    <a:lnTo>
                      <a:pt x="2669" y="441"/>
                    </a:lnTo>
                    <a:lnTo>
                      <a:pt x="2673" y="437"/>
                    </a:lnTo>
                    <a:lnTo>
                      <a:pt x="2677" y="433"/>
                    </a:lnTo>
                    <a:lnTo>
                      <a:pt x="2681" y="429"/>
                    </a:lnTo>
                    <a:lnTo>
                      <a:pt x="2685" y="425"/>
                    </a:lnTo>
                    <a:lnTo>
                      <a:pt x="2689" y="420"/>
                    </a:lnTo>
                    <a:lnTo>
                      <a:pt x="2693" y="418"/>
                    </a:lnTo>
                    <a:lnTo>
                      <a:pt x="2696" y="417"/>
                    </a:lnTo>
                    <a:lnTo>
                      <a:pt x="2700" y="413"/>
                    </a:lnTo>
                    <a:lnTo>
                      <a:pt x="2704" y="409"/>
                    </a:lnTo>
                    <a:lnTo>
                      <a:pt x="2708" y="406"/>
                    </a:lnTo>
                    <a:lnTo>
                      <a:pt x="2712" y="397"/>
                    </a:lnTo>
                    <a:lnTo>
                      <a:pt x="2716" y="397"/>
                    </a:lnTo>
                    <a:lnTo>
                      <a:pt x="2720" y="393"/>
                    </a:lnTo>
                    <a:lnTo>
                      <a:pt x="2724" y="389"/>
                    </a:lnTo>
                    <a:lnTo>
                      <a:pt x="2728" y="383"/>
                    </a:lnTo>
                    <a:lnTo>
                      <a:pt x="2732" y="383"/>
                    </a:lnTo>
                    <a:lnTo>
                      <a:pt x="2736" y="381"/>
                    </a:lnTo>
                    <a:lnTo>
                      <a:pt x="2740" y="373"/>
                    </a:lnTo>
                    <a:lnTo>
                      <a:pt x="2744" y="371"/>
                    </a:lnTo>
                    <a:lnTo>
                      <a:pt x="2748" y="369"/>
                    </a:lnTo>
                    <a:lnTo>
                      <a:pt x="2752" y="367"/>
                    </a:lnTo>
                    <a:lnTo>
                      <a:pt x="2756" y="363"/>
                    </a:lnTo>
                    <a:lnTo>
                      <a:pt x="2760" y="359"/>
                    </a:lnTo>
                    <a:lnTo>
                      <a:pt x="2763" y="356"/>
                    </a:lnTo>
                    <a:lnTo>
                      <a:pt x="2767" y="351"/>
                    </a:lnTo>
                    <a:lnTo>
                      <a:pt x="2771" y="351"/>
                    </a:lnTo>
                    <a:lnTo>
                      <a:pt x="2775" y="347"/>
                    </a:lnTo>
                    <a:lnTo>
                      <a:pt x="2779" y="344"/>
                    </a:lnTo>
                    <a:lnTo>
                      <a:pt x="2783" y="342"/>
                    </a:lnTo>
                    <a:lnTo>
                      <a:pt x="2787" y="332"/>
                    </a:lnTo>
                    <a:lnTo>
                      <a:pt x="2791" y="331"/>
                    </a:lnTo>
                    <a:lnTo>
                      <a:pt x="2795" y="329"/>
                    </a:lnTo>
                    <a:lnTo>
                      <a:pt x="2799" y="330"/>
                    </a:lnTo>
                    <a:lnTo>
                      <a:pt x="2803" y="327"/>
                    </a:lnTo>
                    <a:lnTo>
                      <a:pt x="2807" y="319"/>
                    </a:lnTo>
                    <a:lnTo>
                      <a:pt x="2811" y="321"/>
                    </a:lnTo>
                    <a:lnTo>
                      <a:pt x="2815" y="313"/>
                    </a:lnTo>
                    <a:lnTo>
                      <a:pt x="2819" y="313"/>
                    </a:lnTo>
                    <a:lnTo>
                      <a:pt x="2823" y="309"/>
                    </a:lnTo>
                    <a:lnTo>
                      <a:pt x="2827" y="307"/>
                    </a:lnTo>
                    <a:lnTo>
                      <a:pt x="2831" y="302"/>
                    </a:lnTo>
                    <a:lnTo>
                      <a:pt x="2834" y="297"/>
                    </a:lnTo>
                    <a:lnTo>
                      <a:pt x="2838" y="296"/>
                    </a:lnTo>
                    <a:lnTo>
                      <a:pt x="2842" y="293"/>
                    </a:lnTo>
                    <a:lnTo>
                      <a:pt x="2846" y="293"/>
                    </a:lnTo>
                    <a:lnTo>
                      <a:pt x="2850" y="290"/>
                    </a:lnTo>
                    <a:lnTo>
                      <a:pt x="2854" y="284"/>
                    </a:lnTo>
                    <a:lnTo>
                      <a:pt x="2858" y="285"/>
                    </a:lnTo>
                    <a:lnTo>
                      <a:pt x="2862" y="277"/>
                    </a:lnTo>
                    <a:lnTo>
                      <a:pt x="2866" y="274"/>
                    </a:lnTo>
                    <a:lnTo>
                      <a:pt x="2870" y="274"/>
                    </a:lnTo>
                    <a:lnTo>
                      <a:pt x="2874" y="272"/>
                    </a:lnTo>
                    <a:lnTo>
                      <a:pt x="2878" y="267"/>
                    </a:lnTo>
                    <a:lnTo>
                      <a:pt x="2882" y="270"/>
                    </a:lnTo>
                    <a:lnTo>
                      <a:pt x="2886" y="264"/>
                    </a:lnTo>
                    <a:lnTo>
                      <a:pt x="2890" y="264"/>
                    </a:lnTo>
                    <a:lnTo>
                      <a:pt x="2894" y="257"/>
                    </a:lnTo>
                    <a:lnTo>
                      <a:pt x="2898" y="255"/>
                    </a:lnTo>
                    <a:lnTo>
                      <a:pt x="2901" y="255"/>
                    </a:lnTo>
                    <a:lnTo>
                      <a:pt x="2905" y="245"/>
                    </a:lnTo>
                    <a:lnTo>
                      <a:pt x="2909" y="245"/>
                    </a:lnTo>
                    <a:lnTo>
                      <a:pt x="2913" y="245"/>
                    </a:lnTo>
                    <a:lnTo>
                      <a:pt x="2917" y="241"/>
                    </a:lnTo>
                    <a:lnTo>
                      <a:pt x="2921" y="239"/>
                    </a:lnTo>
                    <a:lnTo>
                      <a:pt x="2925" y="235"/>
                    </a:lnTo>
                    <a:lnTo>
                      <a:pt x="2929" y="236"/>
                    </a:lnTo>
                    <a:lnTo>
                      <a:pt x="2933" y="236"/>
                    </a:lnTo>
                    <a:lnTo>
                      <a:pt x="2937" y="230"/>
                    </a:lnTo>
                    <a:lnTo>
                      <a:pt x="2941" y="224"/>
                    </a:lnTo>
                    <a:lnTo>
                      <a:pt x="2945" y="222"/>
                    </a:lnTo>
                    <a:lnTo>
                      <a:pt x="2949" y="224"/>
                    </a:lnTo>
                    <a:lnTo>
                      <a:pt x="2953" y="220"/>
                    </a:lnTo>
                    <a:lnTo>
                      <a:pt x="2957" y="215"/>
                    </a:lnTo>
                    <a:lnTo>
                      <a:pt x="2961" y="216"/>
                    </a:lnTo>
                    <a:lnTo>
                      <a:pt x="2965" y="215"/>
                    </a:lnTo>
                    <a:lnTo>
                      <a:pt x="2969" y="20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1" name="Line 3483"/>
              <p:cNvSpPr>
                <a:spLocks noChangeShapeType="1"/>
              </p:cNvSpPr>
              <p:nvPr/>
            </p:nvSpPr>
            <p:spPr bwMode="auto">
              <a:xfrm flipV="1"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2" name="Line 3484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3" name="Line 3485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4" name="Line 3486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5" name="Line 3487"/>
              <p:cNvSpPr>
                <a:spLocks noChangeShapeType="1"/>
              </p:cNvSpPr>
              <p:nvPr/>
            </p:nvSpPr>
            <p:spPr bwMode="auto">
              <a:xfrm flipV="1"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6" name="Line 3488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7" name="Line 3489"/>
              <p:cNvSpPr>
                <a:spLocks noChangeShapeType="1"/>
              </p:cNvSpPr>
              <p:nvPr/>
            </p:nvSpPr>
            <p:spPr bwMode="auto">
              <a:xfrm flipV="1">
                <a:off x="308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8" name="Line 3490"/>
              <p:cNvSpPr>
                <a:spLocks noChangeShapeType="1"/>
              </p:cNvSpPr>
              <p:nvPr/>
            </p:nvSpPr>
            <p:spPr bwMode="auto">
              <a:xfrm>
                <a:off x="308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39" name="Line 3491"/>
              <p:cNvSpPr>
                <a:spLocks noChangeShapeType="1"/>
              </p:cNvSpPr>
              <p:nvPr/>
            </p:nvSpPr>
            <p:spPr bwMode="auto">
              <a:xfrm flipV="1">
                <a:off x="308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0" name="Freeform 3492"/>
              <p:cNvSpPr>
                <a:spLocks/>
              </p:cNvSpPr>
              <p:nvPr/>
            </p:nvSpPr>
            <p:spPr bwMode="auto">
              <a:xfrm flipV="1">
                <a:off x="3084" y="910"/>
                <a:ext cx="1729" cy="1106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8"/>
                  </a:cxn>
                  <a:cxn ang="0">
                    <a:pos x="138" y="32"/>
                  </a:cxn>
                  <a:cxn ang="0">
                    <a:pos x="186" y="59"/>
                  </a:cxn>
                  <a:cxn ang="0">
                    <a:pos x="233" y="89"/>
                  </a:cxn>
                  <a:cxn ang="0">
                    <a:pos x="280" y="132"/>
                  </a:cxn>
                  <a:cxn ang="0">
                    <a:pos x="328" y="182"/>
                  </a:cxn>
                  <a:cxn ang="0">
                    <a:pos x="375" y="243"/>
                  </a:cxn>
                  <a:cxn ang="0">
                    <a:pos x="422" y="309"/>
                  </a:cxn>
                  <a:cxn ang="0">
                    <a:pos x="469" y="385"/>
                  </a:cxn>
                  <a:cxn ang="0">
                    <a:pos x="517" y="474"/>
                  </a:cxn>
                  <a:cxn ang="0">
                    <a:pos x="564" y="566"/>
                  </a:cxn>
                  <a:cxn ang="0">
                    <a:pos x="611" y="667"/>
                  </a:cxn>
                  <a:cxn ang="0">
                    <a:pos x="659" y="771"/>
                  </a:cxn>
                  <a:cxn ang="0">
                    <a:pos x="706" y="873"/>
                  </a:cxn>
                  <a:cxn ang="0">
                    <a:pos x="753" y="984"/>
                  </a:cxn>
                  <a:cxn ang="0">
                    <a:pos x="801" y="1092"/>
                  </a:cxn>
                  <a:cxn ang="0">
                    <a:pos x="848" y="1194"/>
                  </a:cxn>
                  <a:cxn ang="0">
                    <a:pos x="895" y="1298"/>
                  </a:cxn>
                  <a:cxn ang="0">
                    <a:pos x="943" y="1400"/>
                  </a:cxn>
                  <a:cxn ang="0">
                    <a:pos x="990" y="1489"/>
                  </a:cxn>
                  <a:cxn ang="0">
                    <a:pos x="1037" y="1576"/>
                  </a:cxn>
                  <a:cxn ang="0">
                    <a:pos x="1084" y="1648"/>
                  </a:cxn>
                  <a:cxn ang="0">
                    <a:pos x="1132" y="1719"/>
                  </a:cxn>
                  <a:cxn ang="0">
                    <a:pos x="1179" y="1776"/>
                  </a:cxn>
                  <a:cxn ang="0">
                    <a:pos x="1226" y="1825"/>
                  </a:cxn>
                  <a:cxn ang="0">
                    <a:pos x="1274" y="1862"/>
                  </a:cxn>
                  <a:cxn ang="0">
                    <a:pos x="1321" y="1889"/>
                  </a:cxn>
                  <a:cxn ang="0">
                    <a:pos x="1368" y="1909"/>
                  </a:cxn>
                  <a:cxn ang="0">
                    <a:pos x="1416" y="1916"/>
                  </a:cxn>
                  <a:cxn ang="0">
                    <a:pos x="1463" y="1918"/>
                  </a:cxn>
                  <a:cxn ang="0">
                    <a:pos x="1510" y="1904"/>
                  </a:cxn>
                  <a:cxn ang="0">
                    <a:pos x="1558" y="1885"/>
                  </a:cxn>
                  <a:cxn ang="0">
                    <a:pos x="1605" y="1857"/>
                  </a:cxn>
                  <a:cxn ang="0">
                    <a:pos x="1652" y="1818"/>
                  </a:cxn>
                  <a:cxn ang="0">
                    <a:pos x="1699" y="1778"/>
                  </a:cxn>
                  <a:cxn ang="0">
                    <a:pos x="1747" y="1730"/>
                  </a:cxn>
                  <a:cxn ang="0">
                    <a:pos x="1794" y="1671"/>
                  </a:cxn>
                  <a:cxn ang="0">
                    <a:pos x="1841" y="1612"/>
                  </a:cxn>
                  <a:cxn ang="0">
                    <a:pos x="1889" y="1547"/>
                  </a:cxn>
                  <a:cxn ang="0">
                    <a:pos x="1936" y="1482"/>
                  </a:cxn>
                  <a:cxn ang="0">
                    <a:pos x="1983" y="1413"/>
                  </a:cxn>
                  <a:cxn ang="0">
                    <a:pos x="2031" y="1346"/>
                  </a:cxn>
                  <a:cxn ang="0">
                    <a:pos x="2078" y="1271"/>
                  </a:cxn>
                  <a:cxn ang="0">
                    <a:pos x="2125" y="1203"/>
                  </a:cxn>
                  <a:cxn ang="0">
                    <a:pos x="2173" y="1129"/>
                  </a:cxn>
                  <a:cxn ang="0">
                    <a:pos x="2220" y="1056"/>
                  </a:cxn>
                  <a:cxn ang="0">
                    <a:pos x="2267" y="986"/>
                  </a:cxn>
                  <a:cxn ang="0">
                    <a:pos x="2315" y="913"/>
                  </a:cxn>
                  <a:cxn ang="0">
                    <a:pos x="2362" y="847"/>
                  </a:cxn>
                  <a:cxn ang="0">
                    <a:pos x="2409" y="783"/>
                  </a:cxn>
                  <a:cxn ang="0">
                    <a:pos x="2456" y="723"/>
                  </a:cxn>
                  <a:cxn ang="0">
                    <a:pos x="2504" y="663"/>
                  </a:cxn>
                  <a:cxn ang="0">
                    <a:pos x="2551" y="604"/>
                  </a:cxn>
                  <a:cxn ang="0">
                    <a:pos x="2598" y="552"/>
                  </a:cxn>
                  <a:cxn ang="0">
                    <a:pos x="2646" y="501"/>
                  </a:cxn>
                  <a:cxn ang="0">
                    <a:pos x="2693" y="451"/>
                  </a:cxn>
                  <a:cxn ang="0">
                    <a:pos x="2740" y="411"/>
                  </a:cxn>
                  <a:cxn ang="0">
                    <a:pos x="2788" y="362"/>
                  </a:cxn>
                  <a:cxn ang="0">
                    <a:pos x="2835" y="324"/>
                  </a:cxn>
                  <a:cxn ang="0">
                    <a:pos x="2882" y="290"/>
                  </a:cxn>
                  <a:cxn ang="0">
                    <a:pos x="2930" y="256"/>
                  </a:cxn>
                  <a:cxn ang="0">
                    <a:pos x="2977" y="226"/>
                  </a:cxn>
                </a:cxnLst>
                <a:rect l="0" t="0" r="r" b="b"/>
                <a:pathLst>
                  <a:path w="3001" h="1921">
                    <a:moveTo>
                      <a:pt x="0" y="1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3"/>
                    </a:lnTo>
                    <a:lnTo>
                      <a:pt x="20" y="4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2" y="6"/>
                    </a:lnTo>
                    <a:lnTo>
                      <a:pt x="36" y="6"/>
                    </a:lnTo>
                    <a:lnTo>
                      <a:pt x="40" y="4"/>
                    </a:lnTo>
                    <a:lnTo>
                      <a:pt x="44" y="6"/>
                    </a:lnTo>
                    <a:lnTo>
                      <a:pt x="48" y="8"/>
                    </a:lnTo>
                    <a:lnTo>
                      <a:pt x="52" y="7"/>
                    </a:lnTo>
                    <a:lnTo>
                      <a:pt x="56" y="10"/>
                    </a:lnTo>
                    <a:lnTo>
                      <a:pt x="59" y="8"/>
                    </a:lnTo>
                    <a:lnTo>
                      <a:pt x="63" y="15"/>
                    </a:lnTo>
                    <a:lnTo>
                      <a:pt x="67" y="13"/>
                    </a:lnTo>
                    <a:lnTo>
                      <a:pt x="71" y="10"/>
                    </a:lnTo>
                    <a:lnTo>
                      <a:pt x="75" y="15"/>
                    </a:lnTo>
                    <a:lnTo>
                      <a:pt x="79" y="12"/>
                    </a:lnTo>
                    <a:lnTo>
                      <a:pt x="83" y="14"/>
                    </a:lnTo>
                    <a:lnTo>
                      <a:pt x="87" y="19"/>
                    </a:lnTo>
                    <a:lnTo>
                      <a:pt x="91" y="18"/>
                    </a:lnTo>
                    <a:lnTo>
                      <a:pt x="95" y="18"/>
                    </a:lnTo>
                    <a:lnTo>
                      <a:pt x="99" y="21"/>
                    </a:lnTo>
                    <a:lnTo>
                      <a:pt x="103" y="21"/>
                    </a:lnTo>
                    <a:lnTo>
                      <a:pt x="107" y="21"/>
                    </a:lnTo>
                    <a:lnTo>
                      <a:pt x="111" y="24"/>
                    </a:lnTo>
                    <a:lnTo>
                      <a:pt x="115" y="26"/>
                    </a:lnTo>
                    <a:lnTo>
                      <a:pt x="119" y="25"/>
                    </a:lnTo>
                    <a:lnTo>
                      <a:pt x="123" y="27"/>
                    </a:lnTo>
                    <a:lnTo>
                      <a:pt x="126" y="28"/>
                    </a:lnTo>
                    <a:lnTo>
                      <a:pt x="130" y="30"/>
                    </a:lnTo>
                    <a:lnTo>
                      <a:pt x="134" y="32"/>
                    </a:lnTo>
                    <a:lnTo>
                      <a:pt x="138" y="32"/>
                    </a:lnTo>
                    <a:lnTo>
                      <a:pt x="142" y="34"/>
                    </a:lnTo>
                    <a:lnTo>
                      <a:pt x="146" y="33"/>
                    </a:lnTo>
                    <a:lnTo>
                      <a:pt x="150" y="39"/>
                    </a:lnTo>
                    <a:lnTo>
                      <a:pt x="154" y="39"/>
                    </a:lnTo>
                    <a:lnTo>
                      <a:pt x="158" y="39"/>
                    </a:lnTo>
                    <a:lnTo>
                      <a:pt x="162" y="45"/>
                    </a:lnTo>
                    <a:lnTo>
                      <a:pt x="166" y="44"/>
                    </a:lnTo>
                    <a:lnTo>
                      <a:pt x="170" y="49"/>
                    </a:lnTo>
                    <a:lnTo>
                      <a:pt x="174" y="49"/>
                    </a:lnTo>
                    <a:lnTo>
                      <a:pt x="178" y="54"/>
                    </a:lnTo>
                    <a:lnTo>
                      <a:pt x="182" y="55"/>
                    </a:lnTo>
                    <a:lnTo>
                      <a:pt x="186" y="59"/>
                    </a:lnTo>
                    <a:lnTo>
                      <a:pt x="190" y="60"/>
                    </a:lnTo>
                    <a:lnTo>
                      <a:pt x="193" y="62"/>
                    </a:lnTo>
                    <a:lnTo>
                      <a:pt x="197" y="66"/>
                    </a:lnTo>
                    <a:lnTo>
                      <a:pt x="201" y="71"/>
                    </a:lnTo>
                    <a:lnTo>
                      <a:pt x="205" y="68"/>
                    </a:lnTo>
                    <a:lnTo>
                      <a:pt x="209" y="73"/>
                    </a:lnTo>
                    <a:lnTo>
                      <a:pt x="213" y="77"/>
                    </a:lnTo>
                    <a:lnTo>
                      <a:pt x="217" y="77"/>
                    </a:lnTo>
                    <a:lnTo>
                      <a:pt x="221" y="78"/>
                    </a:lnTo>
                    <a:lnTo>
                      <a:pt x="225" y="83"/>
                    </a:lnTo>
                    <a:lnTo>
                      <a:pt x="229" y="83"/>
                    </a:lnTo>
                    <a:lnTo>
                      <a:pt x="233" y="89"/>
                    </a:lnTo>
                    <a:lnTo>
                      <a:pt x="237" y="92"/>
                    </a:lnTo>
                    <a:lnTo>
                      <a:pt x="241" y="93"/>
                    </a:lnTo>
                    <a:lnTo>
                      <a:pt x="245" y="97"/>
                    </a:lnTo>
                    <a:lnTo>
                      <a:pt x="249" y="102"/>
                    </a:lnTo>
                    <a:lnTo>
                      <a:pt x="253" y="107"/>
                    </a:lnTo>
                    <a:lnTo>
                      <a:pt x="257" y="105"/>
                    </a:lnTo>
                    <a:lnTo>
                      <a:pt x="261" y="113"/>
                    </a:lnTo>
                    <a:lnTo>
                      <a:pt x="264" y="113"/>
                    </a:lnTo>
                    <a:lnTo>
                      <a:pt x="268" y="115"/>
                    </a:lnTo>
                    <a:lnTo>
                      <a:pt x="272" y="123"/>
                    </a:lnTo>
                    <a:lnTo>
                      <a:pt x="276" y="126"/>
                    </a:lnTo>
                    <a:lnTo>
                      <a:pt x="280" y="132"/>
                    </a:lnTo>
                    <a:lnTo>
                      <a:pt x="284" y="134"/>
                    </a:lnTo>
                    <a:lnTo>
                      <a:pt x="288" y="136"/>
                    </a:lnTo>
                    <a:lnTo>
                      <a:pt x="292" y="142"/>
                    </a:lnTo>
                    <a:lnTo>
                      <a:pt x="296" y="149"/>
                    </a:lnTo>
                    <a:lnTo>
                      <a:pt x="300" y="152"/>
                    </a:lnTo>
                    <a:lnTo>
                      <a:pt x="304" y="155"/>
                    </a:lnTo>
                    <a:lnTo>
                      <a:pt x="308" y="157"/>
                    </a:lnTo>
                    <a:lnTo>
                      <a:pt x="312" y="166"/>
                    </a:lnTo>
                    <a:lnTo>
                      <a:pt x="316" y="166"/>
                    </a:lnTo>
                    <a:lnTo>
                      <a:pt x="320" y="172"/>
                    </a:lnTo>
                    <a:lnTo>
                      <a:pt x="324" y="176"/>
                    </a:lnTo>
                    <a:lnTo>
                      <a:pt x="328" y="182"/>
                    </a:lnTo>
                    <a:lnTo>
                      <a:pt x="331" y="184"/>
                    </a:lnTo>
                    <a:lnTo>
                      <a:pt x="335" y="187"/>
                    </a:lnTo>
                    <a:lnTo>
                      <a:pt x="339" y="192"/>
                    </a:lnTo>
                    <a:lnTo>
                      <a:pt x="343" y="196"/>
                    </a:lnTo>
                    <a:lnTo>
                      <a:pt x="347" y="207"/>
                    </a:lnTo>
                    <a:lnTo>
                      <a:pt x="351" y="210"/>
                    </a:lnTo>
                    <a:lnTo>
                      <a:pt x="355" y="215"/>
                    </a:lnTo>
                    <a:lnTo>
                      <a:pt x="359" y="223"/>
                    </a:lnTo>
                    <a:lnTo>
                      <a:pt x="363" y="223"/>
                    </a:lnTo>
                    <a:lnTo>
                      <a:pt x="367" y="228"/>
                    </a:lnTo>
                    <a:lnTo>
                      <a:pt x="371" y="234"/>
                    </a:lnTo>
                    <a:lnTo>
                      <a:pt x="375" y="243"/>
                    </a:lnTo>
                    <a:lnTo>
                      <a:pt x="379" y="245"/>
                    </a:lnTo>
                    <a:lnTo>
                      <a:pt x="383" y="249"/>
                    </a:lnTo>
                    <a:lnTo>
                      <a:pt x="387" y="255"/>
                    </a:lnTo>
                    <a:lnTo>
                      <a:pt x="391" y="263"/>
                    </a:lnTo>
                    <a:lnTo>
                      <a:pt x="395" y="269"/>
                    </a:lnTo>
                    <a:lnTo>
                      <a:pt x="398" y="274"/>
                    </a:lnTo>
                    <a:lnTo>
                      <a:pt x="402" y="276"/>
                    </a:lnTo>
                    <a:lnTo>
                      <a:pt x="406" y="284"/>
                    </a:lnTo>
                    <a:lnTo>
                      <a:pt x="410" y="292"/>
                    </a:lnTo>
                    <a:lnTo>
                      <a:pt x="414" y="300"/>
                    </a:lnTo>
                    <a:lnTo>
                      <a:pt x="418" y="305"/>
                    </a:lnTo>
                    <a:lnTo>
                      <a:pt x="422" y="309"/>
                    </a:lnTo>
                    <a:lnTo>
                      <a:pt x="426" y="317"/>
                    </a:lnTo>
                    <a:lnTo>
                      <a:pt x="430" y="318"/>
                    </a:lnTo>
                    <a:lnTo>
                      <a:pt x="434" y="326"/>
                    </a:lnTo>
                    <a:lnTo>
                      <a:pt x="438" y="332"/>
                    </a:lnTo>
                    <a:lnTo>
                      <a:pt x="442" y="341"/>
                    </a:lnTo>
                    <a:lnTo>
                      <a:pt x="446" y="346"/>
                    </a:lnTo>
                    <a:lnTo>
                      <a:pt x="450" y="353"/>
                    </a:lnTo>
                    <a:lnTo>
                      <a:pt x="454" y="358"/>
                    </a:lnTo>
                    <a:lnTo>
                      <a:pt x="458" y="367"/>
                    </a:lnTo>
                    <a:lnTo>
                      <a:pt x="462" y="371"/>
                    </a:lnTo>
                    <a:lnTo>
                      <a:pt x="466" y="381"/>
                    </a:lnTo>
                    <a:lnTo>
                      <a:pt x="469" y="385"/>
                    </a:lnTo>
                    <a:lnTo>
                      <a:pt x="473" y="391"/>
                    </a:lnTo>
                    <a:lnTo>
                      <a:pt x="477" y="400"/>
                    </a:lnTo>
                    <a:lnTo>
                      <a:pt x="481" y="403"/>
                    </a:lnTo>
                    <a:lnTo>
                      <a:pt x="485" y="413"/>
                    </a:lnTo>
                    <a:lnTo>
                      <a:pt x="489" y="419"/>
                    </a:lnTo>
                    <a:lnTo>
                      <a:pt x="493" y="427"/>
                    </a:lnTo>
                    <a:lnTo>
                      <a:pt x="497" y="433"/>
                    </a:lnTo>
                    <a:lnTo>
                      <a:pt x="501" y="442"/>
                    </a:lnTo>
                    <a:lnTo>
                      <a:pt x="505" y="452"/>
                    </a:lnTo>
                    <a:lnTo>
                      <a:pt x="509" y="458"/>
                    </a:lnTo>
                    <a:lnTo>
                      <a:pt x="513" y="464"/>
                    </a:lnTo>
                    <a:lnTo>
                      <a:pt x="517" y="474"/>
                    </a:lnTo>
                    <a:lnTo>
                      <a:pt x="521" y="476"/>
                    </a:lnTo>
                    <a:lnTo>
                      <a:pt x="525" y="488"/>
                    </a:lnTo>
                    <a:lnTo>
                      <a:pt x="529" y="495"/>
                    </a:lnTo>
                    <a:lnTo>
                      <a:pt x="533" y="500"/>
                    </a:lnTo>
                    <a:lnTo>
                      <a:pt x="536" y="510"/>
                    </a:lnTo>
                    <a:lnTo>
                      <a:pt x="540" y="521"/>
                    </a:lnTo>
                    <a:lnTo>
                      <a:pt x="544" y="527"/>
                    </a:lnTo>
                    <a:lnTo>
                      <a:pt x="548" y="536"/>
                    </a:lnTo>
                    <a:lnTo>
                      <a:pt x="552" y="541"/>
                    </a:lnTo>
                    <a:lnTo>
                      <a:pt x="556" y="549"/>
                    </a:lnTo>
                    <a:lnTo>
                      <a:pt x="560" y="558"/>
                    </a:lnTo>
                    <a:lnTo>
                      <a:pt x="564" y="566"/>
                    </a:lnTo>
                    <a:lnTo>
                      <a:pt x="568" y="574"/>
                    </a:lnTo>
                    <a:lnTo>
                      <a:pt x="572" y="581"/>
                    </a:lnTo>
                    <a:lnTo>
                      <a:pt x="576" y="588"/>
                    </a:lnTo>
                    <a:lnTo>
                      <a:pt x="580" y="599"/>
                    </a:lnTo>
                    <a:lnTo>
                      <a:pt x="584" y="605"/>
                    </a:lnTo>
                    <a:lnTo>
                      <a:pt x="588" y="616"/>
                    </a:lnTo>
                    <a:lnTo>
                      <a:pt x="592" y="624"/>
                    </a:lnTo>
                    <a:lnTo>
                      <a:pt x="596" y="632"/>
                    </a:lnTo>
                    <a:lnTo>
                      <a:pt x="600" y="638"/>
                    </a:lnTo>
                    <a:lnTo>
                      <a:pt x="604" y="651"/>
                    </a:lnTo>
                    <a:lnTo>
                      <a:pt x="607" y="657"/>
                    </a:lnTo>
                    <a:lnTo>
                      <a:pt x="611" y="667"/>
                    </a:lnTo>
                    <a:lnTo>
                      <a:pt x="615" y="677"/>
                    </a:lnTo>
                    <a:lnTo>
                      <a:pt x="619" y="678"/>
                    </a:lnTo>
                    <a:lnTo>
                      <a:pt x="623" y="690"/>
                    </a:lnTo>
                    <a:lnTo>
                      <a:pt x="627" y="700"/>
                    </a:lnTo>
                    <a:lnTo>
                      <a:pt x="631" y="708"/>
                    </a:lnTo>
                    <a:lnTo>
                      <a:pt x="635" y="715"/>
                    </a:lnTo>
                    <a:lnTo>
                      <a:pt x="639" y="724"/>
                    </a:lnTo>
                    <a:lnTo>
                      <a:pt x="643" y="736"/>
                    </a:lnTo>
                    <a:lnTo>
                      <a:pt x="647" y="741"/>
                    </a:lnTo>
                    <a:lnTo>
                      <a:pt x="651" y="753"/>
                    </a:lnTo>
                    <a:lnTo>
                      <a:pt x="655" y="765"/>
                    </a:lnTo>
                    <a:lnTo>
                      <a:pt x="659" y="771"/>
                    </a:lnTo>
                    <a:lnTo>
                      <a:pt x="663" y="780"/>
                    </a:lnTo>
                    <a:lnTo>
                      <a:pt x="667" y="785"/>
                    </a:lnTo>
                    <a:lnTo>
                      <a:pt x="671" y="795"/>
                    </a:lnTo>
                    <a:lnTo>
                      <a:pt x="674" y="807"/>
                    </a:lnTo>
                    <a:lnTo>
                      <a:pt x="678" y="813"/>
                    </a:lnTo>
                    <a:lnTo>
                      <a:pt x="682" y="826"/>
                    </a:lnTo>
                    <a:lnTo>
                      <a:pt x="686" y="835"/>
                    </a:lnTo>
                    <a:lnTo>
                      <a:pt x="690" y="839"/>
                    </a:lnTo>
                    <a:lnTo>
                      <a:pt x="694" y="847"/>
                    </a:lnTo>
                    <a:lnTo>
                      <a:pt x="698" y="861"/>
                    </a:lnTo>
                    <a:lnTo>
                      <a:pt x="702" y="871"/>
                    </a:lnTo>
                    <a:lnTo>
                      <a:pt x="706" y="873"/>
                    </a:lnTo>
                    <a:lnTo>
                      <a:pt x="710" y="883"/>
                    </a:lnTo>
                    <a:lnTo>
                      <a:pt x="714" y="896"/>
                    </a:lnTo>
                    <a:lnTo>
                      <a:pt x="718" y="902"/>
                    </a:lnTo>
                    <a:lnTo>
                      <a:pt x="722" y="910"/>
                    </a:lnTo>
                    <a:lnTo>
                      <a:pt x="726" y="919"/>
                    </a:lnTo>
                    <a:lnTo>
                      <a:pt x="730" y="933"/>
                    </a:lnTo>
                    <a:lnTo>
                      <a:pt x="734" y="937"/>
                    </a:lnTo>
                    <a:lnTo>
                      <a:pt x="738" y="947"/>
                    </a:lnTo>
                    <a:lnTo>
                      <a:pt x="741" y="956"/>
                    </a:lnTo>
                    <a:lnTo>
                      <a:pt x="745" y="962"/>
                    </a:lnTo>
                    <a:lnTo>
                      <a:pt x="749" y="975"/>
                    </a:lnTo>
                    <a:lnTo>
                      <a:pt x="753" y="984"/>
                    </a:lnTo>
                    <a:lnTo>
                      <a:pt x="757" y="993"/>
                    </a:lnTo>
                    <a:lnTo>
                      <a:pt x="761" y="1005"/>
                    </a:lnTo>
                    <a:lnTo>
                      <a:pt x="765" y="1008"/>
                    </a:lnTo>
                    <a:lnTo>
                      <a:pt x="769" y="1015"/>
                    </a:lnTo>
                    <a:lnTo>
                      <a:pt x="773" y="1030"/>
                    </a:lnTo>
                    <a:lnTo>
                      <a:pt x="777" y="1040"/>
                    </a:lnTo>
                    <a:lnTo>
                      <a:pt x="781" y="1043"/>
                    </a:lnTo>
                    <a:lnTo>
                      <a:pt x="785" y="1054"/>
                    </a:lnTo>
                    <a:lnTo>
                      <a:pt x="789" y="1063"/>
                    </a:lnTo>
                    <a:lnTo>
                      <a:pt x="793" y="1073"/>
                    </a:lnTo>
                    <a:lnTo>
                      <a:pt x="797" y="1081"/>
                    </a:lnTo>
                    <a:lnTo>
                      <a:pt x="801" y="1092"/>
                    </a:lnTo>
                    <a:lnTo>
                      <a:pt x="805" y="1098"/>
                    </a:lnTo>
                    <a:lnTo>
                      <a:pt x="809" y="1105"/>
                    </a:lnTo>
                    <a:lnTo>
                      <a:pt x="812" y="1120"/>
                    </a:lnTo>
                    <a:lnTo>
                      <a:pt x="816" y="1126"/>
                    </a:lnTo>
                    <a:lnTo>
                      <a:pt x="820" y="1135"/>
                    </a:lnTo>
                    <a:lnTo>
                      <a:pt x="824" y="1144"/>
                    </a:lnTo>
                    <a:lnTo>
                      <a:pt x="828" y="1152"/>
                    </a:lnTo>
                    <a:lnTo>
                      <a:pt x="832" y="1166"/>
                    </a:lnTo>
                    <a:lnTo>
                      <a:pt x="836" y="1173"/>
                    </a:lnTo>
                    <a:lnTo>
                      <a:pt x="840" y="1180"/>
                    </a:lnTo>
                    <a:lnTo>
                      <a:pt x="844" y="1190"/>
                    </a:lnTo>
                    <a:lnTo>
                      <a:pt x="848" y="1194"/>
                    </a:lnTo>
                    <a:lnTo>
                      <a:pt x="852" y="1205"/>
                    </a:lnTo>
                    <a:lnTo>
                      <a:pt x="856" y="1215"/>
                    </a:lnTo>
                    <a:lnTo>
                      <a:pt x="860" y="1222"/>
                    </a:lnTo>
                    <a:lnTo>
                      <a:pt x="864" y="1235"/>
                    </a:lnTo>
                    <a:lnTo>
                      <a:pt x="868" y="1243"/>
                    </a:lnTo>
                    <a:lnTo>
                      <a:pt x="872" y="1252"/>
                    </a:lnTo>
                    <a:lnTo>
                      <a:pt x="876" y="1259"/>
                    </a:lnTo>
                    <a:lnTo>
                      <a:pt x="879" y="1268"/>
                    </a:lnTo>
                    <a:lnTo>
                      <a:pt x="883" y="1276"/>
                    </a:lnTo>
                    <a:lnTo>
                      <a:pt x="887" y="1285"/>
                    </a:lnTo>
                    <a:lnTo>
                      <a:pt x="891" y="1292"/>
                    </a:lnTo>
                    <a:lnTo>
                      <a:pt x="895" y="1298"/>
                    </a:lnTo>
                    <a:lnTo>
                      <a:pt x="899" y="1306"/>
                    </a:lnTo>
                    <a:lnTo>
                      <a:pt x="903" y="1317"/>
                    </a:lnTo>
                    <a:lnTo>
                      <a:pt x="907" y="1326"/>
                    </a:lnTo>
                    <a:lnTo>
                      <a:pt x="911" y="1336"/>
                    </a:lnTo>
                    <a:lnTo>
                      <a:pt x="915" y="1341"/>
                    </a:lnTo>
                    <a:lnTo>
                      <a:pt x="919" y="1345"/>
                    </a:lnTo>
                    <a:lnTo>
                      <a:pt x="923" y="1357"/>
                    </a:lnTo>
                    <a:lnTo>
                      <a:pt x="927" y="1369"/>
                    </a:lnTo>
                    <a:lnTo>
                      <a:pt x="931" y="1376"/>
                    </a:lnTo>
                    <a:lnTo>
                      <a:pt x="935" y="1380"/>
                    </a:lnTo>
                    <a:lnTo>
                      <a:pt x="939" y="1391"/>
                    </a:lnTo>
                    <a:lnTo>
                      <a:pt x="943" y="1400"/>
                    </a:lnTo>
                    <a:lnTo>
                      <a:pt x="946" y="1406"/>
                    </a:lnTo>
                    <a:lnTo>
                      <a:pt x="950" y="1413"/>
                    </a:lnTo>
                    <a:lnTo>
                      <a:pt x="954" y="1423"/>
                    </a:lnTo>
                    <a:lnTo>
                      <a:pt x="958" y="1430"/>
                    </a:lnTo>
                    <a:lnTo>
                      <a:pt x="962" y="1436"/>
                    </a:lnTo>
                    <a:lnTo>
                      <a:pt x="966" y="1443"/>
                    </a:lnTo>
                    <a:lnTo>
                      <a:pt x="970" y="1456"/>
                    </a:lnTo>
                    <a:lnTo>
                      <a:pt x="974" y="1463"/>
                    </a:lnTo>
                    <a:lnTo>
                      <a:pt x="978" y="1470"/>
                    </a:lnTo>
                    <a:lnTo>
                      <a:pt x="982" y="1474"/>
                    </a:lnTo>
                    <a:lnTo>
                      <a:pt x="986" y="1480"/>
                    </a:lnTo>
                    <a:lnTo>
                      <a:pt x="990" y="1489"/>
                    </a:lnTo>
                    <a:lnTo>
                      <a:pt x="994" y="1499"/>
                    </a:lnTo>
                    <a:lnTo>
                      <a:pt x="998" y="1501"/>
                    </a:lnTo>
                    <a:lnTo>
                      <a:pt x="1002" y="1512"/>
                    </a:lnTo>
                    <a:lnTo>
                      <a:pt x="1006" y="1519"/>
                    </a:lnTo>
                    <a:lnTo>
                      <a:pt x="1010" y="1525"/>
                    </a:lnTo>
                    <a:lnTo>
                      <a:pt x="1014" y="1534"/>
                    </a:lnTo>
                    <a:lnTo>
                      <a:pt x="1017" y="1540"/>
                    </a:lnTo>
                    <a:lnTo>
                      <a:pt x="1021" y="1546"/>
                    </a:lnTo>
                    <a:lnTo>
                      <a:pt x="1025" y="1553"/>
                    </a:lnTo>
                    <a:lnTo>
                      <a:pt x="1029" y="1555"/>
                    </a:lnTo>
                    <a:lnTo>
                      <a:pt x="1033" y="1564"/>
                    </a:lnTo>
                    <a:lnTo>
                      <a:pt x="1037" y="1576"/>
                    </a:lnTo>
                    <a:lnTo>
                      <a:pt x="1041" y="1579"/>
                    </a:lnTo>
                    <a:lnTo>
                      <a:pt x="1045" y="1583"/>
                    </a:lnTo>
                    <a:lnTo>
                      <a:pt x="1049" y="1594"/>
                    </a:lnTo>
                    <a:lnTo>
                      <a:pt x="1053" y="1601"/>
                    </a:lnTo>
                    <a:lnTo>
                      <a:pt x="1057" y="1604"/>
                    </a:lnTo>
                    <a:lnTo>
                      <a:pt x="1061" y="1612"/>
                    </a:lnTo>
                    <a:lnTo>
                      <a:pt x="1065" y="1620"/>
                    </a:lnTo>
                    <a:lnTo>
                      <a:pt x="1069" y="1625"/>
                    </a:lnTo>
                    <a:lnTo>
                      <a:pt x="1073" y="1630"/>
                    </a:lnTo>
                    <a:lnTo>
                      <a:pt x="1077" y="1640"/>
                    </a:lnTo>
                    <a:lnTo>
                      <a:pt x="1081" y="1642"/>
                    </a:lnTo>
                    <a:lnTo>
                      <a:pt x="1084" y="1648"/>
                    </a:lnTo>
                    <a:lnTo>
                      <a:pt x="1088" y="1659"/>
                    </a:lnTo>
                    <a:lnTo>
                      <a:pt x="1092" y="1662"/>
                    </a:lnTo>
                    <a:lnTo>
                      <a:pt x="1096" y="1668"/>
                    </a:lnTo>
                    <a:lnTo>
                      <a:pt x="1100" y="1675"/>
                    </a:lnTo>
                    <a:lnTo>
                      <a:pt x="1104" y="1679"/>
                    </a:lnTo>
                    <a:lnTo>
                      <a:pt x="1108" y="1682"/>
                    </a:lnTo>
                    <a:lnTo>
                      <a:pt x="1112" y="1694"/>
                    </a:lnTo>
                    <a:lnTo>
                      <a:pt x="1116" y="1694"/>
                    </a:lnTo>
                    <a:lnTo>
                      <a:pt x="1120" y="1701"/>
                    </a:lnTo>
                    <a:lnTo>
                      <a:pt x="1124" y="1708"/>
                    </a:lnTo>
                    <a:lnTo>
                      <a:pt x="1128" y="1715"/>
                    </a:lnTo>
                    <a:lnTo>
                      <a:pt x="1132" y="1719"/>
                    </a:lnTo>
                    <a:lnTo>
                      <a:pt x="1136" y="1726"/>
                    </a:lnTo>
                    <a:lnTo>
                      <a:pt x="1140" y="1730"/>
                    </a:lnTo>
                    <a:lnTo>
                      <a:pt x="1144" y="1732"/>
                    </a:lnTo>
                    <a:lnTo>
                      <a:pt x="1148" y="1738"/>
                    </a:lnTo>
                    <a:lnTo>
                      <a:pt x="1152" y="1745"/>
                    </a:lnTo>
                    <a:lnTo>
                      <a:pt x="1155" y="1747"/>
                    </a:lnTo>
                    <a:lnTo>
                      <a:pt x="1159" y="1755"/>
                    </a:lnTo>
                    <a:lnTo>
                      <a:pt x="1163" y="1758"/>
                    </a:lnTo>
                    <a:lnTo>
                      <a:pt x="1167" y="1765"/>
                    </a:lnTo>
                    <a:lnTo>
                      <a:pt x="1171" y="1768"/>
                    </a:lnTo>
                    <a:lnTo>
                      <a:pt x="1175" y="1777"/>
                    </a:lnTo>
                    <a:lnTo>
                      <a:pt x="1179" y="1776"/>
                    </a:lnTo>
                    <a:lnTo>
                      <a:pt x="1183" y="1782"/>
                    </a:lnTo>
                    <a:lnTo>
                      <a:pt x="1187" y="1784"/>
                    </a:lnTo>
                    <a:lnTo>
                      <a:pt x="1191" y="1794"/>
                    </a:lnTo>
                    <a:lnTo>
                      <a:pt x="1195" y="1796"/>
                    </a:lnTo>
                    <a:lnTo>
                      <a:pt x="1199" y="1800"/>
                    </a:lnTo>
                    <a:lnTo>
                      <a:pt x="1203" y="1801"/>
                    </a:lnTo>
                    <a:lnTo>
                      <a:pt x="1207" y="1809"/>
                    </a:lnTo>
                    <a:lnTo>
                      <a:pt x="1211" y="1814"/>
                    </a:lnTo>
                    <a:lnTo>
                      <a:pt x="1215" y="1812"/>
                    </a:lnTo>
                    <a:lnTo>
                      <a:pt x="1219" y="1818"/>
                    </a:lnTo>
                    <a:lnTo>
                      <a:pt x="1222" y="1823"/>
                    </a:lnTo>
                    <a:lnTo>
                      <a:pt x="1226" y="1825"/>
                    </a:lnTo>
                    <a:lnTo>
                      <a:pt x="1230" y="1827"/>
                    </a:lnTo>
                    <a:lnTo>
                      <a:pt x="1234" y="1832"/>
                    </a:lnTo>
                    <a:lnTo>
                      <a:pt x="1238" y="1838"/>
                    </a:lnTo>
                    <a:lnTo>
                      <a:pt x="1242" y="1843"/>
                    </a:lnTo>
                    <a:lnTo>
                      <a:pt x="1246" y="1845"/>
                    </a:lnTo>
                    <a:lnTo>
                      <a:pt x="1250" y="1844"/>
                    </a:lnTo>
                    <a:lnTo>
                      <a:pt x="1254" y="1849"/>
                    </a:lnTo>
                    <a:lnTo>
                      <a:pt x="1258" y="1855"/>
                    </a:lnTo>
                    <a:lnTo>
                      <a:pt x="1262" y="1857"/>
                    </a:lnTo>
                    <a:lnTo>
                      <a:pt x="1266" y="1857"/>
                    </a:lnTo>
                    <a:lnTo>
                      <a:pt x="1270" y="1862"/>
                    </a:lnTo>
                    <a:lnTo>
                      <a:pt x="1274" y="1862"/>
                    </a:lnTo>
                    <a:lnTo>
                      <a:pt x="1278" y="1869"/>
                    </a:lnTo>
                    <a:lnTo>
                      <a:pt x="1282" y="1869"/>
                    </a:lnTo>
                    <a:lnTo>
                      <a:pt x="1286" y="1874"/>
                    </a:lnTo>
                    <a:lnTo>
                      <a:pt x="1289" y="1873"/>
                    </a:lnTo>
                    <a:lnTo>
                      <a:pt x="1293" y="1878"/>
                    </a:lnTo>
                    <a:lnTo>
                      <a:pt x="1297" y="1880"/>
                    </a:lnTo>
                    <a:lnTo>
                      <a:pt x="1301" y="1883"/>
                    </a:lnTo>
                    <a:lnTo>
                      <a:pt x="1305" y="1885"/>
                    </a:lnTo>
                    <a:lnTo>
                      <a:pt x="1309" y="1886"/>
                    </a:lnTo>
                    <a:lnTo>
                      <a:pt x="1313" y="1887"/>
                    </a:lnTo>
                    <a:lnTo>
                      <a:pt x="1317" y="1895"/>
                    </a:lnTo>
                    <a:lnTo>
                      <a:pt x="1321" y="1889"/>
                    </a:lnTo>
                    <a:lnTo>
                      <a:pt x="1325" y="1894"/>
                    </a:lnTo>
                    <a:lnTo>
                      <a:pt x="1329" y="1897"/>
                    </a:lnTo>
                    <a:lnTo>
                      <a:pt x="1333" y="1896"/>
                    </a:lnTo>
                    <a:lnTo>
                      <a:pt x="1337" y="1900"/>
                    </a:lnTo>
                    <a:lnTo>
                      <a:pt x="1341" y="1901"/>
                    </a:lnTo>
                    <a:lnTo>
                      <a:pt x="1345" y="1902"/>
                    </a:lnTo>
                    <a:lnTo>
                      <a:pt x="1349" y="1904"/>
                    </a:lnTo>
                    <a:lnTo>
                      <a:pt x="1353" y="1906"/>
                    </a:lnTo>
                    <a:lnTo>
                      <a:pt x="1357" y="1907"/>
                    </a:lnTo>
                    <a:lnTo>
                      <a:pt x="1360" y="1910"/>
                    </a:lnTo>
                    <a:lnTo>
                      <a:pt x="1364" y="1907"/>
                    </a:lnTo>
                    <a:lnTo>
                      <a:pt x="1368" y="1909"/>
                    </a:lnTo>
                    <a:lnTo>
                      <a:pt x="1372" y="1913"/>
                    </a:lnTo>
                    <a:lnTo>
                      <a:pt x="1376" y="1914"/>
                    </a:lnTo>
                    <a:lnTo>
                      <a:pt x="1380" y="1913"/>
                    </a:lnTo>
                    <a:lnTo>
                      <a:pt x="1384" y="1916"/>
                    </a:lnTo>
                    <a:lnTo>
                      <a:pt x="1388" y="1916"/>
                    </a:lnTo>
                    <a:lnTo>
                      <a:pt x="1392" y="1915"/>
                    </a:lnTo>
                    <a:lnTo>
                      <a:pt x="1396" y="1920"/>
                    </a:lnTo>
                    <a:lnTo>
                      <a:pt x="1400" y="1914"/>
                    </a:lnTo>
                    <a:lnTo>
                      <a:pt x="1404" y="1918"/>
                    </a:lnTo>
                    <a:lnTo>
                      <a:pt x="1408" y="1918"/>
                    </a:lnTo>
                    <a:lnTo>
                      <a:pt x="1412" y="1920"/>
                    </a:lnTo>
                    <a:lnTo>
                      <a:pt x="1416" y="1916"/>
                    </a:lnTo>
                    <a:lnTo>
                      <a:pt x="1420" y="1918"/>
                    </a:lnTo>
                    <a:lnTo>
                      <a:pt x="1424" y="1918"/>
                    </a:lnTo>
                    <a:lnTo>
                      <a:pt x="1427" y="1919"/>
                    </a:lnTo>
                    <a:lnTo>
                      <a:pt x="1431" y="1918"/>
                    </a:lnTo>
                    <a:lnTo>
                      <a:pt x="1435" y="1919"/>
                    </a:lnTo>
                    <a:lnTo>
                      <a:pt x="1439" y="1921"/>
                    </a:lnTo>
                    <a:lnTo>
                      <a:pt x="1443" y="1916"/>
                    </a:lnTo>
                    <a:lnTo>
                      <a:pt x="1447" y="1921"/>
                    </a:lnTo>
                    <a:lnTo>
                      <a:pt x="1451" y="1916"/>
                    </a:lnTo>
                    <a:lnTo>
                      <a:pt x="1455" y="1916"/>
                    </a:lnTo>
                    <a:lnTo>
                      <a:pt x="1459" y="1916"/>
                    </a:lnTo>
                    <a:lnTo>
                      <a:pt x="1463" y="1918"/>
                    </a:lnTo>
                    <a:lnTo>
                      <a:pt x="1467" y="1916"/>
                    </a:lnTo>
                    <a:lnTo>
                      <a:pt x="1471" y="1915"/>
                    </a:lnTo>
                    <a:lnTo>
                      <a:pt x="1475" y="1914"/>
                    </a:lnTo>
                    <a:lnTo>
                      <a:pt x="1479" y="1913"/>
                    </a:lnTo>
                    <a:lnTo>
                      <a:pt x="1483" y="1913"/>
                    </a:lnTo>
                    <a:lnTo>
                      <a:pt x="1487" y="1913"/>
                    </a:lnTo>
                    <a:lnTo>
                      <a:pt x="1491" y="1912"/>
                    </a:lnTo>
                    <a:lnTo>
                      <a:pt x="1494" y="1906"/>
                    </a:lnTo>
                    <a:lnTo>
                      <a:pt x="1498" y="1908"/>
                    </a:lnTo>
                    <a:lnTo>
                      <a:pt x="1502" y="1908"/>
                    </a:lnTo>
                    <a:lnTo>
                      <a:pt x="1506" y="1906"/>
                    </a:lnTo>
                    <a:lnTo>
                      <a:pt x="1510" y="1904"/>
                    </a:lnTo>
                    <a:lnTo>
                      <a:pt x="1514" y="1903"/>
                    </a:lnTo>
                    <a:lnTo>
                      <a:pt x="1518" y="1901"/>
                    </a:lnTo>
                    <a:lnTo>
                      <a:pt x="1522" y="1904"/>
                    </a:lnTo>
                    <a:lnTo>
                      <a:pt x="1526" y="1900"/>
                    </a:lnTo>
                    <a:lnTo>
                      <a:pt x="1530" y="1896"/>
                    </a:lnTo>
                    <a:lnTo>
                      <a:pt x="1534" y="1897"/>
                    </a:lnTo>
                    <a:lnTo>
                      <a:pt x="1538" y="1895"/>
                    </a:lnTo>
                    <a:lnTo>
                      <a:pt x="1542" y="1894"/>
                    </a:lnTo>
                    <a:lnTo>
                      <a:pt x="1546" y="1887"/>
                    </a:lnTo>
                    <a:lnTo>
                      <a:pt x="1550" y="1887"/>
                    </a:lnTo>
                    <a:lnTo>
                      <a:pt x="1554" y="1885"/>
                    </a:lnTo>
                    <a:lnTo>
                      <a:pt x="1558" y="1885"/>
                    </a:lnTo>
                    <a:lnTo>
                      <a:pt x="1562" y="1883"/>
                    </a:lnTo>
                    <a:lnTo>
                      <a:pt x="1565" y="1875"/>
                    </a:lnTo>
                    <a:lnTo>
                      <a:pt x="1569" y="1878"/>
                    </a:lnTo>
                    <a:lnTo>
                      <a:pt x="1573" y="1878"/>
                    </a:lnTo>
                    <a:lnTo>
                      <a:pt x="1577" y="1874"/>
                    </a:lnTo>
                    <a:lnTo>
                      <a:pt x="1581" y="1875"/>
                    </a:lnTo>
                    <a:lnTo>
                      <a:pt x="1585" y="1869"/>
                    </a:lnTo>
                    <a:lnTo>
                      <a:pt x="1589" y="1865"/>
                    </a:lnTo>
                    <a:lnTo>
                      <a:pt x="1593" y="1863"/>
                    </a:lnTo>
                    <a:lnTo>
                      <a:pt x="1597" y="1860"/>
                    </a:lnTo>
                    <a:lnTo>
                      <a:pt x="1601" y="1859"/>
                    </a:lnTo>
                    <a:lnTo>
                      <a:pt x="1605" y="1857"/>
                    </a:lnTo>
                    <a:lnTo>
                      <a:pt x="1609" y="1853"/>
                    </a:lnTo>
                    <a:lnTo>
                      <a:pt x="1613" y="1853"/>
                    </a:lnTo>
                    <a:lnTo>
                      <a:pt x="1617" y="1847"/>
                    </a:lnTo>
                    <a:lnTo>
                      <a:pt x="1621" y="1845"/>
                    </a:lnTo>
                    <a:lnTo>
                      <a:pt x="1625" y="1838"/>
                    </a:lnTo>
                    <a:lnTo>
                      <a:pt x="1629" y="1836"/>
                    </a:lnTo>
                    <a:lnTo>
                      <a:pt x="1632" y="1838"/>
                    </a:lnTo>
                    <a:lnTo>
                      <a:pt x="1636" y="1832"/>
                    </a:lnTo>
                    <a:lnTo>
                      <a:pt x="1640" y="1831"/>
                    </a:lnTo>
                    <a:lnTo>
                      <a:pt x="1644" y="1827"/>
                    </a:lnTo>
                    <a:lnTo>
                      <a:pt x="1648" y="1825"/>
                    </a:lnTo>
                    <a:lnTo>
                      <a:pt x="1652" y="1818"/>
                    </a:lnTo>
                    <a:lnTo>
                      <a:pt x="1656" y="1815"/>
                    </a:lnTo>
                    <a:lnTo>
                      <a:pt x="1660" y="1812"/>
                    </a:lnTo>
                    <a:lnTo>
                      <a:pt x="1664" y="1809"/>
                    </a:lnTo>
                    <a:lnTo>
                      <a:pt x="1668" y="1802"/>
                    </a:lnTo>
                    <a:lnTo>
                      <a:pt x="1672" y="1806"/>
                    </a:lnTo>
                    <a:lnTo>
                      <a:pt x="1676" y="1797"/>
                    </a:lnTo>
                    <a:lnTo>
                      <a:pt x="1680" y="1795"/>
                    </a:lnTo>
                    <a:lnTo>
                      <a:pt x="1684" y="1791"/>
                    </a:lnTo>
                    <a:lnTo>
                      <a:pt x="1688" y="1788"/>
                    </a:lnTo>
                    <a:lnTo>
                      <a:pt x="1692" y="1784"/>
                    </a:lnTo>
                    <a:lnTo>
                      <a:pt x="1696" y="1779"/>
                    </a:lnTo>
                    <a:lnTo>
                      <a:pt x="1699" y="1778"/>
                    </a:lnTo>
                    <a:lnTo>
                      <a:pt x="1703" y="1768"/>
                    </a:lnTo>
                    <a:lnTo>
                      <a:pt x="1707" y="1772"/>
                    </a:lnTo>
                    <a:lnTo>
                      <a:pt x="1711" y="1761"/>
                    </a:lnTo>
                    <a:lnTo>
                      <a:pt x="1715" y="1760"/>
                    </a:lnTo>
                    <a:lnTo>
                      <a:pt x="1719" y="1761"/>
                    </a:lnTo>
                    <a:lnTo>
                      <a:pt x="1723" y="1755"/>
                    </a:lnTo>
                    <a:lnTo>
                      <a:pt x="1727" y="1750"/>
                    </a:lnTo>
                    <a:lnTo>
                      <a:pt x="1731" y="1744"/>
                    </a:lnTo>
                    <a:lnTo>
                      <a:pt x="1735" y="1737"/>
                    </a:lnTo>
                    <a:lnTo>
                      <a:pt x="1739" y="1741"/>
                    </a:lnTo>
                    <a:lnTo>
                      <a:pt x="1743" y="1731"/>
                    </a:lnTo>
                    <a:lnTo>
                      <a:pt x="1747" y="1730"/>
                    </a:lnTo>
                    <a:lnTo>
                      <a:pt x="1751" y="1723"/>
                    </a:lnTo>
                    <a:lnTo>
                      <a:pt x="1755" y="1717"/>
                    </a:lnTo>
                    <a:lnTo>
                      <a:pt x="1759" y="1714"/>
                    </a:lnTo>
                    <a:lnTo>
                      <a:pt x="1763" y="1709"/>
                    </a:lnTo>
                    <a:lnTo>
                      <a:pt x="1767" y="1707"/>
                    </a:lnTo>
                    <a:lnTo>
                      <a:pt x="1770" y="1702"/>
                    </a:lnTo>
                    <a:lnTo>
                      <a:pt x="1774" y="1699"/>
                    </a:lnTo>
                    <a:lnTo>
                      <a:pt x="1778" y="1689"/>
                    </a:lnTo>
                    <a:lnTo>
                      <a:pt x="1782" y="1687"/>
                    </a:lnTo>
                    <a:lnTo>
                      <a:pt x="1786" y="1682"/>
                    </a:lnTo>
                    <a:lnTo>
                      <a:pt x="1790" y="1677"/>
                    </a:lnTo>
                    <a:lnTo>
                      <a:pt x="1794" y="1671"/>
                    </a:lnTo>
                    <a:lnTo>
                      <a:pt x="1798" y="1668"/>
                    </a:lnTo>
                    <a:lnTo>
                      <a:pt x="1802" y="1664"/>
                    </a:lnTo>
                    <a:lnTo>
                      <a:pt x="1806" y="1659"/>
                    </a:lnTo>
                    <a:lnTo>
                      <a:pt x="1810" y="1652"/>
                    </a:lnTo>
                    <a:lnTo>
                      <a:pt x="1814" y="1649"/>
                    </a:lnTo>
                    <a:lnTo>
                      <a:pt x="1818" y="1644"/>
                    </a:lnTo>
                    <a:lnTo>
                      <a:pt x="1822" y="1638"/>
                    </a:lnTo>
                    <a:lnTo>
                      <a:pt x="1826" y="1635"/>
                    </a:lnTo>
                    <a:lnTo>
                      <a:pt x="1830" y="1628"/>
                    </a:lnTo>
                    <a:lnTo>
                      <a:pt x="1834" y="1622"/>
                    </a:lnTo>
                    <a:lnTo>
                      <a:pt x="1837" y="1617"/>
                    </a:lnTo>
                    <a:lnTo>
                      <a:pt x="1841" y="1612"/>
                    </a:lnTo>
                    <a:lnTo>
                      <a:pt x="1845" y="1608"/>
                    </a:lnTo>
                    <a:lnTo>
                      <a:pt x="1849" y="1602"/>
                    </a:lnTo>
                    <a:lnTo>
                      <a:pt x="1853" y="1600"/>
                    </a:lnTo>
                    <a:lnTo>
                      <a:pt x="1857" y="1590"/>
                    </a:lnTo>
                    <a:lnTo>
                      <a:pt x="1861" y="1589"/>
                    </a:lnTo>
                    <a:lnTo>
                      <a:pt x="1865" y="1581"/>
                    </a:lnTo>
                    <a:lnTo>
                      <a:pt x="1869" y="1575"/>
                    </a:lnTo>
                    <a:lnTo>
                      <a:pt x="1873" y="1570"/>
                    </a:lnTo>
                    <a:lnTo>
                      <a:pt x="1877" y="1564"/>
                    </a:lnTo>
                    <a:lnTo>
                      <a:pt x="1881" y="1561"/>
                    </a:lnTo>
                    <a:lnTo>
                      <a:pt x="1885" y="1557"/>
                    </a:lnTo>
                    <a:lnTo>
                      <a:pt x="1889" y="1547"/>
                    </a:lnTo>
                    <a:lnTo>
                      <a:pt x="1893" y="1546"/>
                    </a:lnTo>
                    <a:lnTo>
                      <a:pt x="1897" y="1540"/>
                    </a:lnTo>
                    <a:lnTo>
                      <a:pt x="1901" y="1536"/>
                    </a:lnTo>
                    <a:lnTo>
                      <a:pt x="1905" y="1527"/>
                    </a:lnTo>
                    <a:lnTo>
                      <a:pt x="1908" y="1523"/>
                    </a:lnTo>
                    <a:lnTo>
                      <a:pt x="1912" y="1516"/>
                    </a:lnTo>
                    <a:lnTo>
                      <a:pt x="1916" y="1512"/>
                    </a:lnTo>
                    <a:lnTo>
                      <a:pt x="1920" y="1505"/>
                    </a:lnTo>
                    <a:lnTo>
                      <a:pt x="1924" y="1500"/>
                    </a:lnTo>
                    <a:lnTo>
                      <a:pt x="1928" y="1494"/>
                    </a:lnTo>
                    <a:lnTo>
                      <a:pt x="1932" y="1489"/>
                    </a:lnTo>
                    <a:lnTo>
                      <a:pt x="1936" y="1482"/>
                    </a:lnTo>
                    <a:lnTo>
                      <a:pt x="1940" y="1476"/>
                    </a:lnTo>
                    <a:lnTo>
                      <a:pt x="1944" y="1470"/>
                    </a:lnTo>
                    <a:lnTo>
                      <a:pt x="1948" y="1464"/>
                    </a:lnTo>
                    <a:lnTo>
                      <a:pt x="1952" y="1462"/>
                    </a:lnTo>
                    <a:lnTo>
                      <a:pt x="1956" y="1452"/>
                    </a:lnTo>
                    <a:lnTo>
                      <a:pt x="1960" y="1448"/>
                    </a:lnTo>
                    <a:lnTo>
                      <a:pt x="1964" y="1441"/>
                    </a:lnTo>
                    <a:lnTo>
                      <a:pt x="1968" y="1437"/>
                    </a:lnTo>
                    <a:lnTo>
                      <a:pt x="1972" y="1431"/>
                    </a:lnTo>
                    <a:lnTo>
                      <a:pt x="1975" y="1425"/>
                    </a:lnTo>
                    <a:lnTo>
                      <a:pt x="1979" y="1419"/>
                    </a:lnTo>
                    <a:lnTo>
                      <a:pt x="1983" y="1413"/>
                    </a:lnTo>
                    <a:lnTo>
                      <a:pt x="1987" y="1407"/>
                    </a:lnTo>
                    <a:lnTo>
                      <a:pt x="1991" y="1403"/>
                    </a:lnTo>
                    <a:lnTo>
                      <a:pt x="1995" y="1395"/>
                    </a:lnTo>
                    <a:lnTo>
                      <a:pt x="1999" y="1391"/>
                    </a:lnTo>
                    <a:lnTo>
                      <a:pt x="2003" y="1387"/>
                    </a:lnTo>
                    <a:lnTo>
                      <a:pt x="2007" y="1383"/>
                    </a:lnTo>
                    <a:lnTo>
                      <a:pt x="2011" y="1371"/>
                    </a:lnTo>
                    <a:lnTo>
                      <a:pt x="2015" y="1368"/>
                    </a:lnTo>
                    <a:lnTo>
                      <a:pt x="2019" y="1360"/>
                    </a:lnTo>
                    <a:lnTo>
                      <a:pt x="2023" y="1357"/>
                    </a:lnTo>
                    <a:lnTo>
                      <a:pt x="2027" y="1346"/>
                    </a:lnTo>
                    <a:lnTo>
                      <a:pt x="2031" y="1346"/>
                    </a:lnTo>
                    <a:lnTo>
                      <a:pt x="2035" y="1338"/>
                    </a:lnTo>
                    <a:lnTo>
                      <a:pt x="2039" y="1334"/>
                    </a:lnTo>
                    <a:lnTo>
                      <a:pt x="2042" y="1328"/>
                    </a:lnTo>
                    <a:lnTo>
                      <a:pt x="2046" y="1321"/>
                    </a:lnTo>
                    <a:lnTo>
                      <a:pt x="2050" y="1317"/>
                    </a:lnTo>
                    <a:lnTo>
                      <a:pt x="2054" y="1314"/>
                    </a:lnTo>
                    <a:lnTo>
                      <a:pt x="2058" y="1299"/>
                    </a:lnTo>
                    <a:lnTo>
                      <a:pt x="2062" y="1294"/>
                    </a:lnTo>
                    <a:lnTo>
                      <a:pt x="2066" y="1291"/>
                    </a:lnTo>
                    <a:lnTo>
                      <a:pt x="2070" y="1282"/>
                    </a:lnTo>
                    <a:lnTo>
                      <a:pt x="2074" y="1279"/>
                    </a:lnTo>
                    <a:lnTo>
                      <a:pt x="2078" y="1271"/>
                    </a:lnTo>
                    <a:lnTo>
                      <a:pt x="2082" y="1265"/>
                    </a:lnTo>
                    <a:lnTo>
                      <a:pt x="2086" y="1261"/>
                    </a:lnTo>
                    <a:lnTo>
                      <a:pt x="2090" y="1253"/>
                    </a:lnTo>
                    <a:lnTo>
                      <a:pt x="2094" y="1246"/>
                    </a:lnTo>
                    <a:lnTo>
                      <a:pt x="2098" y="1240"/>
                    </a:lnTo>
                    <a:lnTo>
                      <a:pt x="2102" y="1232"/>
                    </a:lnTo>
                    <a:lnTo>
                      <a:pt x="2106" y="1232"/>
                    </a:lnTo>
                    <a:lnTo>
                      <a:pt x="2110" y="1226"/>
                    </a:lnTo>
                    <a:lnTo>
                      <a:pt x="2113" y="1218"/>
                    </a:lnTo>
                    <a:lnTo>
                      <a:pt x="2117" y="1214"/>
                    </a:lnTo>
                    <a:lnTo>
                      <a:pt x="2121" y="1206"/>
                    </a:lnTo>
                    <a:lnTo>
                      <a:pt x="2125" y="1203"/>
                    </a:lnTo>
                    <a:lnTo>
                      <a:pt x="2129" y="1192"/>
                    </a:lnTo>
                    <a:lnTo>
                      <a:pt x="2133" y="1190"/>
                    </a:lnTo>
                    <a:lnTo>
                      <a:pt x="2137" y="1180"/>
                    </a:lnTo>
                    <a:lnTo>
                      <a:pt x="2141" y="1174"/>
                    </a:lnTo>
                    <a:lnTo>
                      <a:pt x="2145" y="1170"/>
                    </a:lnTo>
                    <a:lnTo>
                      <a:pt x="2149" y="1163"/>
                    </a:lnTo>
                    <a:lnTo>
                      <a:pt x="2153" y="1157"/>
                    </a:lnTo>
                    <a:lnTo>
                      <a:pt x="2157" y="1151"/>
                    </a:lnTo>
                    <a:lnTo>
                      <a:pt x="2161" y="1140"/>
                    </a:lnTo>
                    <a:lnTo>
                      <a:pt x="2165" y="1137"/>
                    </a:lnTo>
                    <a:lnTo>
                      <a:pt x="2169" y="1133"/>
                    </a:lnTo>
                    <a:lnTo>
                      <a:pt x="2173" y="1129"/>
                    </a:lnTo>
                    <a:lnTo>
                      <a:pt x="2177" y="1119"/>
                    </a:lnTo>
                    <a:lnTo>
                      <a:pt x="2180" y="1115"/>
                    </a:lnTo>
                    <a:lnTo>
                      <a:pt x="2184" y="1109"/>
                    </a:lnTo>
                    <a:lnTo>
                      <a:pt x="2188" y="1101"/>
                    </a:lnTo>
                    <a:lnTo>
                      <a:pt x="2192" y="1097"/>
                    </a:lnTo>
                    <a:lnTo>
                      <a:pt x="2196" y="1086"/>
                    </a:lnTo>
                    <a:lnTo>
                      <a:pt x="2200" y="1082"/>
                    </a:lnTo>
                    <a:lnTo>
                      <a:pt x="2204" y="1080"/>
                    </a:lnTo>
                    <a:lnTo>
                      <a:pt x="2208" y="1074"/>
                    </a:lnTo>
                    <a:lnTo>
                      <a:pt x="2212" y="1064"/>
                    </a:lnTo>
                    <a:lnTo>
                      <a:pt x="2216" y="1062"/>
                    </a:lnTo>
                    <a:lnTo>
                      <a:pt x="2220" y="1056"/>
                    </a:lnTo>
                    <a:lnTo>
                      <a:pt x="2224" y="1049"/>
                    </a:lnTo>
                    <a:lnTo>
                      <a:pt x="2228" y="1046"/>
                    </a:lnTo>
                    <a:lnTo>
                      <a:pt x="2232" y="1039"/>
                    </a:lnTo>
                    <a:lnTo>
                      <a:pt x="2236" y="1028"/>
                    </a:lnTo>
                    <a:lnTo>
                      <a:pt x="2240" y="1024"/>
                    </a:lnTo>
                    <a:lnTo>
                      <a:pt x="2244" y="1018"/>
                    </a:lnTo>
                    <a:lnTo>
                      <a:pt x="2247" y="1014"/>
                    </a:lnTo>
                    <a:lnTo>
                      <a:pt x="2251" y="1009"/>
                    </a:lnTo>
                    <a:lnTo>
                      <a:pt x="2255" y="1001"/>
                    </a:lnTo>
                    <a:lnTo>
                      <a:pt x="2259" y="995"/>
                    </a:lnTo>
                    <a:lnTo>
                      <a:pt x="2263" y="990"/>
                    </a:lnTo>
                    <a:lnTo>
                      <a:pt x="2267" y="986"/>
                    </a:lnTo>
                    <a:lnTo>
                      <a:pt x="2271" y="978"/>
                    </a:lnTo>
                    <a:lnTo>
                      <a:pt x="2275" y="971"/>
                    </a:lnTo>
                    <a:lnTo>
                      <a:pt x="2279" y="968"/>
                    </a:lnTo>
                    <a:lnTo>
                      <a:pt x="2283" y="963"/>
                    </a:lnTo>
                    <a:lnTo>
                      <a:pt x="2287" y="957"/>
                    </a:lnTo>
                    <a:lnTo>
                      <a:pt x="2291" y="949"/>
                    </a:lnTo>
                    <a:lnTo>
                      <a:pt x="2295" y="943"/>
                    </a:lnTo>
                    <a:lnTo>
                      <a:pt x="2299" y="938"/>
                    </a:lnTo>
                    <a:lnTo>
                      <a:pt x="2303" y="934"/>
                    </a:lnTo>
                    <a:lnTo>
                      <a:pt x="2307" y="925"/>
                    </a:lnTo>
                    <a:lnTo>
                      <a:pt x="2311" y="920"/>
                    </a:lnTo>
                    <a:lnTo>
                      <a:pt x="2315" y="913"/>
                    </a:lnTo>
                    <a:lnTo>
                      <a:pt x="2318" y="909"/>
                    </a:lnTo>
                    <a:lnTo>
                      <a:pt x="2322" y="902"/>
                    </a:lnTo>
                    <a:lnTo>
                      <a:pt x="2326" y="900"/>
                    </a:lnTo>
                    <a:lnTo>
                      <a:pt x="2330" y="895"/>
                    </a:lnTo>
                    <a:lnTo>
                      <a:pt x="2334" y="886"/>
                    </a:lnTo>
                    <a:lnTo>
                      <a:pt x="2338" y="880"/>
                    </a:lnTo>
                    <a:lnTo>
                      <a:pt x="2342" y="874"/>
                    </a:lnTo>
                    <a:lnTo>
                      <a:pt x="2346" y="871"/>
                    </a:lnTo>
                    <a:lnTo>
                      <a:pt x="2350" y="865"/>
                    </a:lnTo>
                    <a:lnTo>
                      <a:pt x="2354" y="857"/>
                    </a:lnTo>
                    <a:lnTo>
                      <a:pt x="2358" y="853"/>
                    </a:lnTo>
                    <a:lnTo>
                      <a:pt x="2362" y="847"/>
                    </a:lnTo>
                    <a:lnTo>
                      <a:pt x="2366" y="844"/>
                    </a:lnTo>
                    <a:lnTo>
                      <a:pt x="2370" y="838"/>
                    </a:lnTo>
                    <a:lnTo>
                      <a:pt x="2374" y="833"/>
                    </a:lnTo>
                    <a:lnTo>
                      <a:pt x="2378" y="827"/>
                    </a:lnTo>
                    <a:lnTo>
                      <a:pt x="2382" y="818"/>
                    </a:lnTo>
                    <a:lnTo>
                      <a:pt x="2385" y="817"/>
                    </a:lnTo>
                    <a:lnTo>
                      <a:pt x="2389" y="812"/>
                    </a:lnTo>
                    <a:lnTo>
                      <a:pt x="2393" y="806"/>
                    </a:lnTo>
                    <a:lnTo>
                      <a:pt x="2397" y="800"/>
                    </a:lnTo>
                    <a:lnTo>
                      <a:pt x="2401" y="794"/>
                    </a:lnTo>
                    <a:lnTo>
                      <a:pt x="2405" y="791"/>
                    </a:lnTo>
                    <a:lnTo>
                      <a:pt x="2409" y="783"/>
                    </a:lnTo>
                    <a:lnTo>
                      <a:pt x="2413" y="777"/>
                    </a:lnTo>
                    <a:lnTo>
                      <a:pt x="2417" y="772"/>
                    </a:lnTo>
                    <a:lnTo>
                      <a:pt x="2421" y="767"/>
                    </a:lnTo>
                    <a:lnTo>
                      <a:pt x="2425" y="758"/>
                    </a:lnTo>
                    <a:lnTo>
                      <a:pt x="2429" y="760"/>
                    </a:lnTo>
                    <a:lnTo>
                      <a:pt x="2433" y="750"/>
                    </a:lnTo>
                    <a:lnTo>
                      <a:pt x="2437" y="747"/>
                    </a:lnTo>
                    <a:lnTo>
                      <a:pt x="2441" y="741"/>
                    </a:lnTo>
                    <a:lnTo>
                      <a:pt x="2445" y="734"/>
                    </a:lnTo>
                    <a:lnTo>
                      <a:pt x="2449" y="731"/>
                    </a:lnTo>
                    <a:lnTo>
                      <a:pt x="2453" y="724"/>
                    </a:lnTo>
                    <a:lnTo>
                      <a:pt x="2456" y="723"/>
                    </a:lnTo>
                    <a:lnTo>
                      <a:pt x="2460" y="715"/>
                    </a:lnTo>
                    <a:lnTo>
                      <a:pt x="2464" y="709"/>
                    </a:lnTo>
                    <a:lnTo>
                      <a:pt x="2468" y="705"/>
                    </a:lnTo>
                    <a:lnTo>
                      <a:pt x="2472" y="699"/>
                    </a:lnTo>
                    <a:lnTo>
                      <a:pt x="2476" y="696"/>
                    </a:lnTo>
                    <a:lnTo>
                      <a:pt x="2480" y="693"/>
                    </a:lnTo>
                    <a:lnTo>
                      <a:pt x="2484" y="683"/>
                    </a:lnTo>
                    <a:lnTo>
                      <a:pt x="2488" y="682"/>
                    </a:lnTo>
                    <a:lnTo>
                      <a:pt x="2492" y="673"/>
                    </a:lnTo>
                    <a:lnTo>
                      <a:pt x="2496" y="670"/>
                    </a:lnTo>
                    <a:lnTo>
                      <a:pt x="2500" y="664"/>
                    </a:lnTo>
                    <a:lnTo>
                      <a:pt x="2504" y="663"/>
                    </a:lnTo>
                    <a:lnTo>
                      <a:pt x="2508" y="659"/>
                    </a:lnTo>
                    <a:lnTo>
                      <a:pt x="2512" y="652"/>
                    </a:lnTo>
                    <a:lnTo>
                      <a:pt x="2516" y="648"/>
                    </a:lnTo>
                    <a:lnTo>
                      <a:pt x="2520" y="638"/>
                    </a:lnTo>
                    <a:lnTo>
                      <a:pt x="2523" y="636"/>
                    </a:lnTo>
                    <a:lnTo>
                      <a:pt x="2527" y="631"/>
                    </a:lnTo>
                    <a:lnTo>
                      <a:pt x="2531" y="629"/>
                    </a:lnTo>
                    <a:lnTo>
                      <a:pt x="2535" y="622"/>
                    </a:lnTo>
                    <a:lnTo>
                      <a:pt x="2539" y="620"/>
                    </a:lnTo>
                    <a:lnTo>
                      <a:pt x="2543" y="616"/>
                    </a:lnTo>
                    <a:lnTo>
                      <a:pt x="2547" y="608"/>
                    </a:lnTo>
                    <a:lnTo>
                      <a:pt x="2551" y="604"/>
                    </a:lnTo>
                    <a:lnTo>
                      <a:pt x="2555" y="600"/>
                    </a:lnTo>
                    <a:lnTo>
                      <a:pt x="2559" y="596"/>
                    </a:lnTo>
                    <a:lnTo>
                      <a:pt x="2563" y="590"/>
                    </a:lnTo>
                    <a:lnTo>
                      <a:pt x="2567" y="587"/>
                    </a:lnTo>
                    <a:lnTo>
                      <a:pt x="2571" y="583"/>
                    </a:lnTo>
                    <a:lnTo>
                      <a:pt x="2575" y="575"/>
                    </a:lnTo>
                    <a:lnTo>
                      <a:pt x="2579" y="574"/>
                    </a:lnTo>
                    <a:lnTo>
                      <a:pt x="2583" y="571"/>
                    </a:lnTo>
                    <a:lnTo>
                      <a:pt x="2587" y="565"/>
                    </a:lnTo>
                    <a:lnTo>
                      <a:pt x="2590" y="560"/>
                    </a:lnTo>
                    <a:lnTo>
                      <a:pt x="2594" y="554"/>
                    </a:lnTo>
                    <a:lnTo>
                      <a:pt x="2598" y="552"/>
                    </a:lnTo>
                    <a:lnTo>
                      <a:pt x="2602" y="547"/>
                    </a:lnTo>
                    <a:lnTo>
                      <a:pt x="2606" y="542"/>
                    </a:lnTo>
                    <a:lnTo>
                      <a:pt x="2610" y="537"/>
                    </a:lnTo>
                    <a:lnTo>
                      <a:pt x="2614" y="529"/>
                    </a:lnTo>
                    <a:lnTo>
                      <a:pt x="2618" y="528"/>
                    </a:lnTo>
                    <a:lnTo>
                      <a:pt x="2622" y="529"/>
                    </a:lnTo>
                    <a:lnTo>
                      <a:pt x="2626" y="517"/>
                    </a:lnTo>
                    <a:lnTo>
                      <a:pt x="2630" y="518"/>
                    </a:lnTo>
                    <a:lnTo>
                      <a:pt x="2634" y="511"/>
                    </a:lnTo>
                    <a:lnTo>
                      <a:pt x="2638" y="505"/>
                    </a:lnTo>
                    <a:lnTo>
                      <a:pt x="2642" y="504"/>
                    </a:lnTo>
                    <a:lnTo>
                      <a:pt x="2646" y="501"/>
                    </a:lnTo>
                    <a:lnTo>
                      <a:pt x="2650" y="493"/>
                    </a:lnTo>
                    <a:lnTo>
                      <a:pt x="2654" y="492"/>
                    </a:lnTo>
                    <a:lnTo>
                      <a:pt x="2658" y="487"/>
                    </a:lnTo>
                    <a:lnTo>
                      <a:pt x="2661" y="483"/>
                    </a:lnTo>
                    <a:lnTo>
                      <a:pt x="2665" y="478"/>
                    </a:lnTo>
                    <a:lnTo>
                      <a:pt x="2669" y="475"/>
                    </a:lnTo>
                    <a:lnTo>
                      <a:pt x="2673" y="470"/>
                    </a:lnTo>
                    <a:lnTo>
                      <a:pt x="2677" y="465"/>
                    </a:lnTo>
                    <a:lnTo>
                      <a:pt x="2681" y="466"/>
                    </a:lnTo>
                    <a:lnTo>
                      <a:pt x="2685" y="458"/>
                    </a:lnTo>
                    <a:lnTo>
                      <a:pt x="2689" y="456"/>
                    </a:lnTo>
                    <a:lnTo>
                      <a:pt x="2693" y="451"/>
                    </a:lnTo>
                    <a:lnTo>
                      <a:pt x="2697" y="447"/>
                    </a:lnTo>
                    <a:lnTo>
                      <a:pt x="2701" y="442"/>
                    </a:lnTo>
                    <a:lnTo>
                      <a:pt x="2705" y="445"/>
                    </a:lnTo>
                    <a:lnTo>
                      <a:pt x="2709" y="436"/>
                    </a:lnTo>
                    <a:lnTo>
                      <a:pt x="2713" y="433"/>
                    </a:lnTo>
                    <a:lnTo>
                      <a:pt x="2717" y="427"/>
                    </a:lnTo>
                    <a:lnTo>
                      <a:pt x="2721" y="424"/>
                    </a:lnTo>
                    <a:lnTo>
                      <a:pt x="2725" y="421"/>
                    </a:lnTo>
                    <a:lnTo>
                      <a:pt x="2728" y="418"/>
                    </a:lnTo>
                    <a:lnTo>
                      <a:pt x="2732" y="411"/>
                    </a:lnTo>
                    <a:lnTo>
                      <a:pt x="2736" y="412"/>
                    </a:lnTo>
                    <a:lnTo>
                      <a:pt x="2740" y="411"/>
                    </a:lnTo>
                    <a:lnTo>
                      <a:pt x="2744" y="406"/>
                    </a:lnTo>
                    <a:lnTo>
                      <a:pt x="2748" y="403"/>
                    </a:lnTo>
                    <a:lnTo>
                      <a:pt x="2752" y="397"/>
                    </a:lnTo>
                    <a:lnTo>
                      <a:pt x="2756" y="391"/>
                    </a:lnTo>
                    <a:lnTo>
                      <a:pt x="2760" y="387"/>
                    </a:lnTo>
                    <a:lnTo>
                      <a:pt x="2764" y="385"/>
                    </a:lnTo>
                    <a:lnTo>
                      <a:pt x="2768" y="382"/>
                    </a:lnTo>
                    <a:lnTo>
                      <a:pt x="2772" y="377"/>
                    </a:lnTo>
                    <a:lnTo>
                      <a:pt x="2776" y="375"/>
                    </a:lnTo>
                    <a:lnTo>
                      <a:pt x="2780" y="370"/>
                    </a:lnTo>
                    <a:lnTo>
                      <a:pt x="2784" y="367"/>
                    </a:lnTo>
                    <a:lnTo>
                      <a:pt x="2788" y="362"/>
                    </a:lnTo>
                    <a:lnTo>
                      <a:pt x="2792" y="363"/>
                    </a:lnTo>
                    <a:lnTo>
                      <a:pt x="2795" y="357"/>
                    </a:lnTo>
                    <a:lnTo>
                      <a:pt x="2799" y="358"/>
                    </a:lnTo>
                    <a:lnTo>
                      <a:pt x="2803" y="352"/>
                    </a:lnTo>
                    <a:lnTo>
                      <a:pt x="2807" y="347"/>
                    </a:lnTo>
                    <a:lnTo>
                      <a:pt x="2811" y="344"/>
                    </a:lnTo>
                    <a:lnTo>
                      <a:pt x="2815" y="341"/>
                    </a:lnTo>
                    <a:lnTo>
                      <a:pt x="2819" y="340"/>
                    </a:lnTo>
                    <a:lnTo>
                      <a:pt x="2823" y="334"/>
                    </a:lnTo>
                    <a:lnTo>
                      <a:pt x="2827" y="333"/>
                    </a:lnTo>
                    <a:lnTo>
                      <a:pt x="2831" y="332"/>
                    </a:lnTo>
                    <a:lnTo>
                      <a:pt x="2835" y="324"/>
                    </a:lnTo>
                    <a:lnTo>
                      <a:pt x="2839" y="320"/>
                    </a:lnTo>
                    <a:lnTo>
                      <a:pt x="2843" y="321"/>
                    </a:lnTo>
                    <a:lnTo>
                      <a:pt x="2847" y="318"/>
                    </a:lnTo>
                    <a:lnTo>
                      <a:pt x="2851" y="312"/>
                    </a:lnTo>
                    <a:lnTo>
                      <a:pt x="2855" y="311"/>
                    </a:lnTo>
                    <a:lnTo>
                      <a:pt x="2859" y="311"/>
                    </a:lnTo>
                    <a:lnTo>
                      <a:pt x="2863" y="304"/>
                    </a:lnTo>
                    <a:lnTo>
                      <a:pt x="2866" y="303"/>
                    </a:lnTo>
                    <a:lnTo>
                      <a:pt x="2870" y="300"/>
                    </a:lnTo>
                    <a:lnTo>
                      <a:pt x="2874" y="297"/>
                    </a:lnTo>
                    <a:lnTo>
                      <a:pt x="2878" y="294"/>
                    </a:lnTo>
                    <a:lnTo>
                      <a:pt x="2882" y="290"/>
                    </a:lnTo>
                    <a:lnTo>
                      <a:pt x="2886" y="285"/>
                    </a:lnTo>
                    <a:lnTo>
                      <a:pt x="2890" y="287"/>
                    </a:lnTo>
                    <a:lnTo>
                      <a:pt x="2894" y="282"/>
                    </a:lnTo>
                    <a:lnTo>
                      <a:pt x="2898" y="279"/>
                    </a:lnTo>
                    <a:lnTo>
                      <a:pt x="2902" y="275"/>
                    </a:lnTo>
                    <a:lnTo>
                      <a:pt x="2906" y="273"/>
                    </a:lnTo>
                    <a:lnTo>
                      <a:pt x="2910" y="269"/>
                    </a:lnTo>
                    <a:lnTo>
                      <a:pt x="2914" y="269"/>
                    </a:lnTo>
                    <a:lnTo>
                      <a:pt x="2918" y="267"/>
                    </a:lnTo>
                    <a:lnTo>
                      <a:pt x="2922" y="263"/>
                    </a:lnTo>
                    <a:lnTo>
                      <a:pt x="2926" y="261"/>
                    </a:lnTo>
                    <a:lnTo>
                      <a:pt x="2930" y="256"/>
                    </a:lnTo>
                    <a:lnTo>
                      <a:pt x="2933" y="252"/>
                    </a:lnTo>
                    <a:lnTo>
                      <a:pt x="2937" y="252"/>
                    </a:lnTo>
                    <a:lnTo>
                      <a:pt x="2941" y="250"/>
                    </a:lnTo>
                    <a:lnTo>
                      <a:pt x="2945" y="246"/>
                    </a:lnTo>
                    <a:lnTo>
                      <a:pt x="2949" y="247"/>
                    </a:lnTo>
                    <a:lnTo>
                      <a:pt x="2953" y="246"/>
                    </a:lnTo>
                    <a:lnTo>
                      <a:pt x="2957" y="243"/>
                    </a:lnTo>
                    <a:lnTo>
                      <a:pt x="2961" y="237"/>
                    </a:lnTo>
                    <a:lnTo>
                      <a:pt x="2965" y="237"/>
                    </a:lnTo>
                    <a:lnTo>
                      <a:pt x="2969" y="233"/>
                    </a:lnTo>
                    <a:lnTo>
                      <a:pt x="2973" y="233"/>
                    </a:lnTo>
                    <a:lnTo>
                      <a:pt x="2977" y="226"/>
                    </a:lnTo>
                    <a:lnTo>
                      <a:pt x="2981" y="226"/>
                    </a:lnTo>
                    <a:lnTo>
                      <a:pt x="2985" y="220"/>
                    </a:lnTo>
                    <a:lnTo>
                      <a:pt x="2989" y="222"/>
                    </a:lnTo>
                    <a:lnTo>
                      <a:pt x="2993" y="220"/>
                    </a:lnTo>
                    <a:lnTo>
                      <a:pt x="2997" y="219"/>
                    </a:lnTo>
                    <a:lnTo>
                      <a:pt x="3001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1" name="Line 3493"/>
              <p:cNvSpPr>
                <a:spLocks noChangeShapeType="1"/>
              </p:cNvSpPr>
              <p:nvPr/>
            </p:nvSpPr>
            <p:spPr bwMode="auto">
              <a:xfrm flipV="1">
                <a:off x="310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2" name="Line 3494"/>
              <p:cNvSpPr>
                <a:spLocks noChangeShapeType="1"/>
              </p:cNvSpPr>
              <p:nvPr/>
            </p:nvSpPr>
            <p:spPr bwMode="auto">
              <a:xfrm>
                <a:off x="3107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3" name="Line 3495"/>
              <p:cNvSpPr>
                <a:spLocks noChangeShapeType="1"/>
              </p:cNvSpPr>
              <p:nvPr/>
            </p:nvSpPr>
            <p:spPr bwMode="auto">
              <a:xfrm>
                <a:off x="311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4" name="Line 3496"/>
              <p:cNvSpPr>
                <a:spLocks noChangeShapeType="1"/>
              </p:cNvSpPr>
              <p:nvPr/>
            </p:nvSpPr>
            <p:spPr bwMode="auto">
              <a:xfrm flipV="1">
                <a:off x="3114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5" name="Freeform 3497"/>
              <p:cNvSpPr>
                <a:spLocks/>
              </p:cNvSpPr>
              <p:nvPr/>
            </p:nvSpPr>
            <p:spPr bwMode="auto">
              <a:xfrm flipV="1">
                <a:off x="3117" y="909"/>
                <a:ext cx="1696" cy="1107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90" y="32"/>
                  </a:cxn>
                  <a:cxn ang="0">
                    <a:pos x="137" y="52"/>
                  </a:cxn>
                  <a:cxn ang="0">
                    <a:pos x="185" y="91"/>
                  </a:cxn>
                  <a:cxn ang="0">
                    <a:pos x="232" y="127"/>
                  </a:cxn>
                  <a:cxn ang="0">
                    <a:pos x="279" y="184"/>
                  </a:cxn>
                  <a:cxn ang="0">
                    <a:pos x="327" y="249"/>
                  </a:cxn>
                  <a:cxn ang="0">
                    <a:pos x="374" y="320"/>
                  </a:cxn>
                  <a:cxn ang="0">
                    <a:pos x="421" y="399"/>
                  </a:cxn>
                  <a:cxn ang="0">
                    <a:pos x="469" y="488"/>
                  </a:cxn>
                  <a:cxn ang="0">
                    <a:pos x="516" y="585"/>
                  </a:cxn>
                  <a:cxn ang="0">
                    <a:pos x="563" y="678"/>
                  </a:cxn>
                  <a:cxn ang="0">
                    <a:pos x="611" y="796"/>
                  </a:cxn>
                  <a:cxn ang="0">
                    <a:pos x="658" y="895"/>
                  </a:cxn>
                  <a:cxn ang="0">
                    <a:pos x="705" y="1005"/>
                  </a:cxn>
                  <a:cxn ang="0">
                    <a:pos x="753" y="1112"/>
                  </a:cxn>
                  <a:cxn ang="0">
                    <a:pos x="800" y="1217"/>
                  </a:cxn>
                  <a:cxn ang="0">
                    <a:pos x="847" y="1317"/>
                  </a:cxn>
                  <a:cxn ang="0">
                    <a:pos x="894" y="1420"/>
                  </a:cxn>
                  <a:cxn ang="0">
                    <a:pos x="942" y="1509"/>
                  </a:cxn>
                  <a:cxn ang="0">
                    <a:pos x="989" y="1594"/>
                  </a:cxn>
                  <a:cxn ang="0">
                    <a:pos x="1036" y="1667"/>
                  </a:cxn>
                  <a:cxn ang="0">
                    <a:pos x="1084" y="1736"/>
                  </a:cxn>
                  <a:cxn ang="0">
                    <a:pos x="1131" y="1785"/>
                  </a:cxn>
                  <a:cxn ang="0">
                    <a:pos x="1178" y="1837"/>
                  </a:cxn>
                  <a:cxn ang="0">
                    <a:pos x="1226" y="1874"/>
                  </a:cxn>
                  <a:cxn ang="0">
                    <a:pos x="1273" y="1900"/>
                  </a:cxn>
                  <a:cxn ang="0">
                    <a:pos x="1320" y="1910"/>
                  </a:cxn>
                  <a:cxn ang="0">
                    <a:pos x="1368" y="1916"/>
                  </a:cxn>
                  <a:cxn ang="0">
                    <a:pos x="1415" y="1912"/>
                  </a:cxn>
                  <a:cxn ang="0">
                    <a:pos x="1462" y="1898"/>
                  </a:cxn>
                  <a:cxn ang="0">
                    <a:pos x="1509" y="1876"/>
                  </a:cxn>
                  <a:cxn ang="0">
                    <a:pos x="1557" y="1843"/>
                  </a:cxn>
                  <a:cxn ang="0">
                    <a:pos x="1604" y="1811"/>
                  </a:cxn>
                  <a:cxn ang="0">
                    <a:pos x="1651" y="1764"/>
                  </a:cxn>
                  <a:cxn ang="0">
                    <a:pos x="1699" y="1710"/>
                  </a:cxn>
                  <a:cxn ang="0">
                    <a:pos x="1746" y="1657"/>
                  </a:cxn>
                  <a:cxn ang="0">
                    <a:pos x="1793" y="1598"/>
                  </a:cxn>
                  <a:cxn ang="0">
                    <a:pos x="1841" y="1531"/>
                  </a:cxn>
                  <a:cxn ang="0">
                    <a:pos x="1888" y="1460"/>
                  </a:cxn>
                  <a:cxn ang="0">
                    <a:pos x="1935" y="1387"/>
                  </a:cxn>
                  <a:cxn ang="0">
                    <a:pos x="1983" y="1321"/>
                  </a:cxn>
                  <a:cxn ang="0">
                    <a:pos x="2030" y="1252"/>
                  </a:cxn>
                  <a:cxn ang="0">
                    <a:pos x="2077" y="1177"/>
                  </a:cxn>
                  <a:cxn ang="0">
                    <a:pos x="2124" y="1104"/>
                  </a:cxn>
                  <a:cxn ang="0">
                    <a:pos x="2172" y="1031"/>
                  </a:cxn>
                  <a:cxn ang="0">
                    <a:pos x="2219" y="958"/>
                  </a:cxn>
                  <a:cxn ang="0">
                    <a:pos x="2266" y="893"/>
                  </a:cxn>
                  <a:cxn ang="0">
                    <a:pos x="2314" y="824"/>
                  </a:cxn>
                  <a:cxn ang="0">
                    <a:pos x="2361" y="757"/>
                  </a:cxn>
                  <a:cxn ang="0">
                    <a:pos x="2408" y="701"/>
                  </a:cxn>
                  <a:cxn ang="0">
                    <a:pos x="2456" y="642"/>
                  </a:cxn>
                  <a:cxn ang="0">
                    <a:pos x="2503" y="581"/>
                  </a:cxn>
                  <a:cxn ang="0">
                    <a:pos x="2550" y="536"/>
                  </a:cxn>
                  <a:cxn ang="0">
                    <a:pos x="2598" y="482"/>
                  </a:cxn>
                  <a:cxn ang="0">
                    <a:pos x="2645" y="429"/>
                  </a:cxn>
                  <a:cxn ang="0">
                    <a:pos x="2692" y="393"/>
                  </a:cxn>
                  <a:cxn ang="0">
                    <a:pos x="2739" y="348"/>
                  </a:cxn>
                  <a:cxn ang="0">
                    <a:pos x="2787" y="306"/>
                  </a:cxn>
                  <a:cxn ang="0">
                    <a:pos x="2834" y="275"/>
                  </a:cxn>
                  <a:cxn ang="0">
                    <a:pos x="2881" y="245"/>
                  </a:cxn>
                  <a:cxn ang="0">
                    <a:pos x="2929" y="212"/>
                  </a:cxn>
                </a:cxnLst>
                <a:rect l="0" t="0" r="r" b="b"/>
                <a:pathLst>
                  <a:path w="2945" h="1922">
                    <a:moveTo>
                      <a:pt x="0" y="2"/>
                    </a:moveTo>
                    <a:lnTo>
                      <a:pt x="3" y="0"/>
                    </a:lnTo>
                    <a:lnTo>
                      <a:pt x="7" y="2"/>
                    </a:lnTo>
                    <a:lnTo>
                      <a:pt x="11" y="8"/>
                    </a:lnTo>
                    <a:lnTo>
                      <a:pt x="15" y="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31" y="6"/>
                    </a:lnTo>
                    <a:lnTo>
                      <a:pt x="35" y="6"/>
                    </a:lnTo>
                    <a:lnTo>
                      <a:pt x="39" y="8"/>
                    </a:lnTo>
                    <a:lnTo>
                      <a:pt x="43" y="16"/>
                    </a:lnTo>
                    <a:lnTo>
                      <a:pt x="47" y="12"/>
                    </a:lnTo>
                    <a:lnTo>
                      <a:pt x="51" y="16"/>
                    </a:lnTo>
                    <a:lnTo>
                      <a:pt x="55" y="18"/>
                    </a:lnTo>
                    <a:lnTo>
                      <a:pt x="59" y="14"/>
                    </a:lnTo>
                    <a:lnTo>
                      <a:pt x="63" y="10"/>
                    </a:lnTo>
                    <a:lnTo>
                      <a:pt x="67" y="18"/>
                    </a:lnTo>
                    <a:lnTo>
                      <a:pt x="70" y="22"/>
                    </a:lnTo>
                    <a:lnTo>
                      <a:pt x="74" y="22"/>
                    </a:lnTo>
                    <a:lnTo>
                      <a:pt x="78" y="24"/>
                    </a:lnTo>
                    <a:lnTo>
                      <a:pt x="82" y="26"/>
                    </a:lnTo>
                    <a:lnTo>
                      <a:pt x="86" y="26"/>
                    </a:lnTo>
                    <a:lnTo>
                      <a:pt x="90" y="32"/>
                    </a:lnTo>
                    <a:lnTo>
                      <a:pt x="94" y="32"/>
                    </a:lnTo>
                    <a:lnTo>
                      <a:pt x="98" y="32"/>
                    </a:lnTo>
                    <a:lnTo>
                      <a:pt x="102" y="36"/>
                    </a:lnTo>
                    <a:lnTo>
                      <a:pt x="106" y="40"/>
                    </a:lnTo>
                    <a:lnTo>
                      <a:pt x="110" y="36"/>
                    </a:lnTo>
                    <a:lnTo>
                      <a:pt x="114" y="38"/>
                    </a:lnTo>
                    <a:lnTo>
                      <a:pt x="118" y="40"/>
                    </a:lnTo>
                    <a:lnTo>
                      <a:pt x="122" y="46"/>
                    </a:lnTo>
                    <a:lnTo>
                      <a:pt x="126" y="48"/>
                    </a:lnTo>
                    <a:lnTo>
                      <a:pt x="130" y="48"/>
                    </a:lnTo>
                    <a:lnTo>
                      <a:pt x="134" y="50"/>
                    </a:lnTo>
                    <a:lnTo>
                      <a:pt x="137" y="52"/>
                    </a:lnTo>
                    <a:lnTo>
                      <a:pt x="141" y="56"/>
                    </a:lnTo>
                    <a:lnTo>
                      <a:pt x="145" y="58"/>
                    </a:lnTo>
                    <a:lnTo>
                      <a:pt x="149" y="62"/>
                    </a:lnTo>
                    <a:lnTo>
                      <a:pt x="153" y="64"/>
                    </a:lnTo>
                    <a:lnTo>
                      <a:pt x="157" y="71"/>
                    </a:lnTo>
                    <a:lnTo>
                      <a:pt x="161" y="71"/>
                    </a:lnTo>
                    <a:lnTo>
                      <a:pt x="165" y="71"/>
                    </a:lnTo>
                    <a:lnTo>
                      <a:pt x="169" y="77"/>
                    </a:lnTo>
                    <a:lnTo>
                      <a:pt x="173" y="77"/>
                    </a:lnTo>
                    <a:lnTo>
                      <a:pt x="177" y="87"/>
                    </a:lnTo>
                    <a:lnTo>
                      <a:pt x="181" y="83"/>
                    </a:lnTo>
                    <a:lnTo>
                      <a:pt x="185" y="91"/>
                    </a:lnTo>
                    <a:lnTo>
                      <a:pt x="189" y="97"/>
                    </a:lnTo>
                    <a:lnTo>
                      <a:pt x="193" y="91"/>
                    </a:lnTo>
                    <a:lnTo>
                      <a:pt x="197" y="97"/>
                    </a:lnTo>
                    <a:lnTo>
                      <a:pt x="201" y="103"/>
                    </a:lnTo>
                    <a:lnTo>
                      <a:pt x="205" y="107"/>
                    </a:lnTo>
                    <a:lnTo>
                      <a:pt x="208" y="117"/>
                    </a:lnTo>
                    <a:lnTo>
                      <a:pt x="212" y="111"/>
                    </a:lnTo>
                    <a:lnTo>
                      <a:pt x="216" y="117"/>
                    </a:lnTo>
                    <a:lnTo>
                      <a:pt x="220" y="117"/>
                    </a:lnTo>
                    <a:lnTo>
                      <a:pt x="224" y="119"/>
                    </a:lnTo>
                    <a:lnTo>
                      <a:pt x="228" y="121"/>
                    </a:lnTo>
                    <a:lnTo>
                      <a:pt x="232" y="127"/>
                    </a:lnTo>
                    <a:lnTo>
                      <a:pt x="236" y="135"/>
                    </a:lnTo>
                    <a:lnTo>
                      <a:pt x="240" y="133"/>
                    </a:lnTo>
                    <a:lnTo>
                      <a:pt x="244" y="143"/>
                    </a:lnTo>
                    <a:lnTo>
                      <a:pt x="248" y="150"/>
                    </a:lnTo>
                    <a:lnTo>
                      <a:pt x="252" y="156"/>
                    </a:lnTo>
                    <a:lnTo>
                      <a:pt x="256" y="154"/>
                    </a:lnTo>
                    <a:lnTo>
                      <a:pt x="260" y="162"/>
                    </a:lnTo>
                    <a:lnTo>
                      <a:pt x="264" y="166"/>
                    </a:lnTo>
                    <a:lnTo>
                      <a:pt x="268" y="166"/>
                    </a:lnTo>
                    <a:lnTo>
                      <a:pt x="272" y="178"/>
                    </a:lnTo>
                    <a:lnTo>
                      <a:pt x="275" y="184"/>
                    </a:lnTo>
                    <a:lnTo>
                      <a:pt x="279" y="184"/>
                    </a:lnTo>
                    <a:lnTo>
                      <a:pt x="283" y="190"/>
                    </a:lnTo>
                    <a:lnTo>
                      <a:pt x="287" y="196"/>
                    </a:lnTo>
                    <a:lnTo>
                      <a:pt x="291" y="200"/>
                    </a:lnTo>
                    <a:lnTo>
                      <a:pt x="295" y="204"/>
                    </a:lnTo>
                    <a:lnTo>
                      <a:pt x="299" y="214"/>
                    </a:lnTo>
                    <a:lnTo>
                      <a:pt x="303" y="210"/>
                    </a:lnTo>
                    <a:lnTo>
                      <a:pt x="307" y="218"/>
                    </a:lnTo>
                    <a:lnTo>
                      <a:pt x="311" y="224"/>
                    </a:lnTo>
                    <a:lnTo>
                      <a:pt x="315" y="237"/>
                    </a:lnTo>
                    <a:lnTo>
                      <a:pt x="319" y="243"/>
                    </a:lnTo>
                    <a:lnTo>
                      <a:pt x="323" y="245"/>
                    </a:lnTo>
                    <a:lnTo>
                      <a:pt x="327" y="249"/>
                    </a:lnTo>
                    <a:lnTo>
                      <a:pt x="331" y="253"/>
                    </a:lnTo>
                    <a:lnTo>
                      <a:pt x="335" y="259"/>
                    </a:lnTo>
                    <a:lnTo>
                      <a:pt x="339" y="267"/>
                    </a:lnTo>
                    <a:lnTo>
                      <a:pt x="342" y="275"/>
                    </a:lnTo>
                    <a:lnTo>
                      <a:pt x="346" y="279"/>
                    </a:lnTo>
                    <a:lnTo>
                      <a:pt x="350" y="283"/>
                    </a:lnTo>
                    <a:lnTo>
                      <a:pt x="354" y="285"/>
                    </a:lnTo>
                    <a:lnTo>
                      <a:pt x="358" y="293"/>
                    </a:lnTo>
                    <a:lnTo>
                      <a:pt x="362" y="301"/>
                    </a:lnTo>
                    <a:lnTo>
                      <a:pt x="366" y="308"/>
                    </a:lnTo>
                    <a:lnTo>
                      <a:pt x="370" y="320"/>
                    </a:lnTo>
                    <a:lnTo>
                      <a:pt x="374" y="320"/>
                    </a:lnTo>
                    <a:lnTo>
                      <a:pt x="378" y="324"/>
                    </a:lnTo>
                    <a:lnTo>
                      <a:pt x="382" y="328"/>
                    </a:lnTo>
                    <a:lnTo>
                      <a:pt x="386" y="336"/>
                    </a:lnTo>
                    <a:lnTo>
                      <a:pt x="390" y="348"/>
                    </a:lnTo>
                    <a:lnTo>
                      <a:pt x="394" y="356"/>
                    </a:lnTo>
                    <a:lnTo>
                      <a:pt x="398" y="356"/>
                    </a:lnTo>
                    <a:lnTo>
                      <a:pt x="402" y="372"/>
                    </a:lnTo>
                    <a:lnTo>
                      <a:pt x="406" y="372"/>
                    </a:lnTo>
                    <a:lnTo>
                      <a:pt x="410" y="383"/>
                    </a:lnTo>
                    <a:lnTo>
                      <a:pt x="413" y="380"/>
                    </a:lnTo>
                    <a:lnTo>
                      <a:pt x="417" y="395"/>
                    </a:lnTo>
                    <a:lnTo>
                      <a:pt x="421" y="399"/>
                    </a:lnTo>
                    <a:lnTo>
                      <a:pt x="425" y="401"/>
                    </a:lnTo>
                    <a:lnTo>
                      <a:pt x="429" y="421"/>
                    </a:lnTo>
                    <a:lnTo>
                      <a:pt x="433" y="419"/>
                    </a:lnTo>
                    <a:lnTo>
                      <a:pt x="437" y="421"/>
                    </a:lnTo>
                    <a:lnTo>
                      <a:pt x="441" y="439"/>
                    </a:lnTo>
                    <a:lnTo>
                      <a:pt x="445" y="443"/>
                    </a:lnTo>
                    <a:lnTo>
                      <a:pt x="449" y="447"/>
                    </a:lnTo>
                    <a:lnTo>
                      <a:pt x="453" y="462"/>
                    </a:lnTo>
                    <a:lnTo>
                      <a:pt x="457" y="464"/>
                    </a:lnTo>
                    <a:lnTo>
                      <a:pt x="461" y="468"/>
                    </a:lnTo>
                    <a:lnTo>
                      <a:pt x="465" y="476"/>
                    </a:lnTo>
                    <a:lnTo>
                      <a:pt x="469" y="488"/>
                    </a:lnTo>
                    <a:lnTo>
                      <a:pt x="473" y="496"/>
                    </a:lnTo>
                    <a:lnTo>
                      <a:pt x="477" y="498"/>
                    </a:lnTo>
                    <a:lnTo>
                      <a:pt x="480" y="512"/>
                    </a:lnTo>
                    <a:lnTo>
                      <a:pt x="484" y="512"/>
                    </a:lnTo>
                    <a:lnTo>
                      <a:pt x="488" y="524"/>
                    </a:lnTo>
                    <a:lnTo>
                      <a:pt x="492" y="534"/>
                    </a:lnTo>
                    <a:lnTo>
                      <a:pt x="496" y="541"/>
                    </a:lnTo>
                    <a:lnTo>
                      <a:pt x="500" y="555"/>
                    </a:lnTo>
                    <a:lnTo>
                      <a:pt x="504" y="559"/>
                    </a:lnTo>
                    <a:lnTo>
                      <a:pt x="508" y="561"/>
                    </a:lnTo>
                    <a:lnTo>
                      <a:pt x="512" y="571"/>
                    </a:lnTo>
                    <a:lnTo>
                      <a:pt x="516" y="585"/>
                    </a:lnTo>
                    <a:lnTo>
                      <a:pt x="520" y="591"/>
                    </a:lnTo>
                    <a:lnTo>
                      <a:pt x="524" y="599"/>
                    </a:lnTo>
                    <a:lnTo>
                      <a:pt x="528" y="605"/>
                    </a:lnTo>
                    <a:lnTo>
                      <a:pt x="532" y="613"/>
                    </a:lnTo>
                    <a:lnTo>
                      <a:pt x="536" y="626"/>
                    </a:lnTo>
                    <a:lnTo>
                      <a:pt x="540" y="632"/>
                    </a:lnTo>
                    <a:lnTo>
                      <a:pt x="544" y="640"/>
                    </a:lnTo>
                    <a:lnTo>
                      <a:pt x="548" y="648"/>
                    </a:lnTo>
                    <a:lnTo>
                      <a:pt x="551" y="656"/>
                    </a:lnTo>
                    <a:lnTo>
                      <a:pt x="555" y="666"/>
                    </a:lnTo>
                    <a:lnTo>
                      <a:pt x="559" y="678"/>
                    </a:lnTo>
                    <a:lnTo>
                      <a:pt x="563" y="678"/>
                    </a:lnTo>
                    <a:lnTo>
                      <a:pt x="567" y="690"/>
                    </a:lnTo>
                    <a:lnTo>
                      <a:pt x="571" y="703"/>
                    </a:lnTo>
                    <a:lnTo>
                      <a:pt x="575" y="713"/>
                    </a:lnTo>
                    <a:lnTo>
                      <a:pt x="579" y="727"/>
                    </a:lnTo>
                    <a:lnTo>
                      <a:pt x="583" y="729"/>
                    </a:lnTo>
                    <a:lnTo>
                      <a:pt x="587" y="739"/>
                    </a:lnTo>
                    <a:lnTo>
                      <a:pt x="591" y="745"/>
                    </a:lnTo>
                    <a:lnTo>
                      <a:pt x="595" y="761"/>
                    </a:lnTo>
                    <a:lnTo>
                      <a:pt x="599" y="763"/>
                    </a:lnTo>
                    <a:lnTo>
                      <a:pt x="603" y="772"/>
                    </a:lnTo>
                    <a:lnTo>
                      <a:pt x="607" y="782"/>
                    </a:lnTo>
                    <a:lnTo>
                      <a:pt x="611" y="796"/>
                    </a:lnTo>
                    <a:lnTo>
                      <a:pt x="615" y="798"/>
                    </a:lnTo>
                    <a:lnTo>
                      <a:pt x="618" y="812"/>
                    </a:lnTo>
                    <a:lnTo>
                      <a:pt x="622" y="816"/>
                    </a:lnTo>
                    <a:lnTo>
                      <a:pt x="626" y="820"/>
                    </a:lnTo>
                    <a:lnTo>
                      <a:pt x="630" y="834"/>
                    </a:lnTo>
                    <a:lnTo>
                      <a:pt x="634" y="844"/>
                    </a:lnTo>
                    <a:lnTo>
                      <a:pt x="638" y="853"/>
                    </a:lnTo>
                    <a:lnTo>
                      <a:pt x="642" y="861"/>
                    </a:lnTo>
                    <a:lnTo>
                      <a:pt x="646" y="867"/>
                    </a:lnTo>
                    <a:lnTo>
                      <a:pt x="650" y="879"/>
                    </a:lnTo>
                    <a:lnTo>
                      <a:pt x="654" y="893"/>
                    </a:lnTo>
                    <a:lnTo>
                      <a:pt x="658" y="895"/>
                    </a:lnTo>
                    <a:lnTo>
                      <a:pt x="662" y="905"/>
                    </a:lnTo>
                    <a:lnTo>
                      <a:pt x="666" y="917"/>
                    </a:lnTo>
                    <a:lnTo>
                      <a:pt x="670" y="925"/>
                    </a:lnTo>
                    <a:lnTo>
                      <a:pt x="674" y="934"/>
                    </a:lnTo>
                    <a:lnTo>
                      <a:pt x="678" y="940"/>
                    </a:lnTo>
                    <a:lnTo>
                      <a:pt x="682" y="952"/>
                    </a:lnTo>
                    <a:lnTo>
                      <a:pt x="685" y="960"/>
                    </a:lnTo>
                    <a:lnTo>
                      <a:pt x="689" y="978"/>
                    </a:lnTo>
                    <a:lnTo>
                      <a:pt x="693" y="980"/>
                    </a:lnTo>
                    <a:lnTo>
                      <a:pt x="697" y="986"/>
                    </a:lnTo>
                    <a:lnTo>
                      <a:pt x="701" y="992"/>
                    </a:lnTo>
                    <a:lnTo>
                      <a:pt x="705" y="1005"/>
                    </a:lnTo>
                    <a:lnTo>
                      <a:pt x="709" y="1013"/>
                    </a:lnTo>
                    <a:lnTo>
                      <a:pt x="713" y="1017"/>
                    </a:lnTo>
                    <a:lnTo>
                      <a:pt x="717" y="1033"/>
                    </a:lnTo>
                    <a:lnTo>
                      <a:pt x="721" y="1045"/>
                    </a:lnTo>
                    <a:lnTo>
                      <a:pt x="725" y="1049"/>
                    </a:lnTo>
                    <a:lnTo>
                      <a:pt x="729" y="1059"/>
                    </a:lnTo>
                    <a:lnTo>
                      <a:pt x="733" y="1069"/>
                    </a:lnTo>
                    <a:lnTo>
                      <a:pt x="737" y="1075"/>
                    </a:lnTo>
                    <a:lnTo>
                      <a:pt x="741" y="1084"/>
                    </a:lnTo>
                    <a:lnTo>
                      <a:pt x="745" y="1098"/>
                    </a:lnTo>
                    <a:lnTo>
                      <a:pt x="749" y="1106"/>
                    </a:lnTo>
                    <a:lnTo>
                      <a:pt x="753" y="1112"/>
                    </a:lnTo>
                    <a:lnTo>
                      <a:pt x="756" y="1122"/>
                    </a:lnTo>
                    <a:lnTo>
                      <a:pt x="760" y="1128"/>
                    </a:lnTo>
                    <a:lnTo>
                      <a:pt x="764" y="1140"/>
                    </a:lnTo>
                    <a:lnTo>
                      <a:pt x="768" y="1150"/>
                    </a:lnTo>
                    <a:lnTo>
                      <a:pt x="772" y="1158"/>
                    </a:lnTo>
                    <a:lnTo>
                      <a:pt x="776" y="1169"/>
                    </a:lnTo>
                    <a:lnTo>
                      <a:pt x="780" y="1175"/>
                    </a:lnTo>
                    <a:lnTo>
                      <a:pt x="784" y="1181"/>
                    </a:lnTo>
                    <a:lnTo>
                      <a:pt x="788" y="1193"/>
                    </a:lnTo>
                    <a:lnTo>
                      <a:pt x="792" y="1199"/>
                    </a:lnTo>
                    <a:lnTo>
                      <a:pt x="796" y="1213"/>
                    </a:lnTo>
                    <a:lnTo>
                      <a:pt x="800" y="1217"/>
                    </a:lnTo>
                    <a:lnTo>
                      <a:pt x="804" y="1231"/>
                    </a:lnTo>
                    <a:lnTo>
                      <a:pt x="808" y="1231"/>
                    </a:lnTo>
                    <a:lnTo>
                      <a:pt x="812" y="1244"/>
                    </a:lnTo>
                    <a:lnTo>
                      <a:pt x="816" y="1254"/>
                    </a:lnTo>
                    <a:lnTo>
                      <a:pt x="820" y="1272"/>
                    </a:lnTo>
                    <a:lnTo>
                      <a:pt x="823" y="1274"/>
                    </a:lnTo>
                    <a:lnTo>
                      <a:pt x="827" y="1284"/>
                    </a:lnTo>
                    <a:lnTo>
                      <a:pt x="831" y="1290"/>
                    </a:lnTo>
                    <a:lnTo>
                      <a:pt x="835" y="1294"/>
                    </a:lnTo>
                    <a:lnTo>
                      <a:pt x="839" y="1304"/>
                    </a:lnTo>
                    <a:lnTo>
                      <a:pt x="843" y="1314"/>
                    </a:lnTo>
                    <a:lnTo>
                      <a:pt x="847" y="1317"/>
                    </a:lnTo>
                    <a:lnTo>
                      <a:pt x="851" y="1327"/>
                    </a:lnTo>
                    <a:lnTo>
                      <a:pt x="855" y="1335"/>
                    </a:lnTo>
                    <a:lnTo>
                      <a:pt x="859" y="1347"/>
                    </a:lnTo>
                    <a:lnTo>
                      <a:pt x="863" y="1361"/>
                    </a:lnTo>
                    <a:lnTo>
                      <a:pt x="867" y="1365"/>
                    </a:lnTo>
                    <a:lnTo>
                      <a:pt x="871" y="1375"/>
                    </a:lnTo>
                    <a:lnTo>
                      <a:pt x="875" y="1375"/>
                    </a:lnTo>
                    <a:lnTo>
                      <a:pt x="879" y="1391"/>
                    </a:lnTo>
                    <a:lnTo>
                      <a:pt x="883" y="1398"/>
                    </a:lnTo>
                    <a:lnTo>
                      <a:pt x="887" y="1404"/>
                    </a:lnTo>
                    <a:lnTo>
                      <a:pt x="890" y="1418"/>
                    </a:lnTo>
                    <a:lnTo>
                      <a:pt x="894" y="1420"/>
                    </a:lnTo>
                    <a:lnTo>
                      <a:pt x="898" y="1428"/>
                    </a:lnTo>
                    <a:lnTo>
                      <a:pt x="902" y="1442"/>
                    </a:lnTo>
                    <a:lnTo>
                      <a:pt x="906" y="1440"/>
                    </a:lnTo>
                    <a:lnTo>
                      <a:pt x="910" y="1450"/>
                    </a:lnTo>
                    <a:lnTo>
                      <a:pt x="914" y="1458"/>
                    </a:lnTo>
                    <a:lnTo>
                      <a:pt x="918" y="1473"/>
                    </a:lnTo>
                    <a:lnTo>
                      <a:pt x="922" y="1473"/>
                    </a:lnTo>
                    <a:lnTo>
                      <a:pt x="926" y="1479"/>
                    </a:lnTo>
                    <a:lnTo>
                      <a:pt x="930" y="1485"/>
                    </a:lnTo>
                    <a:lnTo>
                      <a:pt x="934" y="1499"/>
                    </a:lnTo>
                    <a:lnTo>
                      <a:pt x="938" y="1503"/>
                    </a:lnTo>
                    <a:lnTo>
                      <a:pt x="942" y="1509"/>
                    </a:lnTo>
                    <a:lnTo>
                      <a:pt x="946" y="1519"/>
                    </a:lnTo>
                    <a:lnTo>
                      <a:pt x="950" y="1523"/>
                    </a:lnTo>
                    <a:lnTo>
                      <a:pt x="954" y="1529"/>
                    </a:lnTo>
                    <a:lnTo>
                      <a:pt x="958" y="1539"/>
                    </a:lnTo>
                    <a:lnTo>
                      <a:pt x="961" y="1541"/>
                    </a:lnTo>
                    <a:lnTo>
                      <a:pt x="965" y="1547"/>
                    </a:lnTo>
                    <a:lnTo>
                      <a:pt x="969" y="1558"/>
                    </a:lnTo>
                    <a:lnTo>
                      <a:pt x="973" y="1568"/>
                    </a:lnTo>
                    <a:lnTo>
                      <a:pt x="977" y="1574"/>
                    </a:lnTo>
                    <a:lnTo>
                      <a:pt x="981" y="1578"/>
                    </a:lnTo>
                    <a:lnTo>
                      <a:pt x="985" y="1580"/>
                    </a:lnTo>
                    <a:lnTo>
                      <a:pt x="989" y="1594"/>
                    </a:lnTo>
                    <a:lnTo>
                      <a:pt x="993" y="1594"/>
                    </a:lnTo>
                    <a:lnTo>
                      <a:pt x="997" y="1610"/>
                    </a:lnTo>
                    <a:lnTo>
                      <a:pt x="1001" y="1610"/>
                    </a:lnTo>
                    <a:lnTo>
                      <a:pt x="1005" y="1618"/>
                    </a:lnTo>
                    <a:lnTo>
                      <a:pt x="1009" y="1627"/>
                    </a:lnTo>
                    <a:lnTo>
                      <a:pt x="1013" y="1629"/>
                    </a:lnTo>
                    <a:lnTo>
                      <a:pt x="1017" y="1637"/>
                    </a:lnTo>
                    <a:lnTo>
                      <a:pt x="1021" y="1643"/>
                    </a:lnTo>
                    <a:lnTo>
                      <a:pt x="1025" y="1651"/>
                    </a:lnTo>
                    <a:lnTo>
                      <a:pt x="1028" y="1661"/>
                    </a:lnTo>
                    <a:lnTo>
                      <a:pt x="1032" y="1663"/>
                    </a:lnTo>
                    <a:lnTo>
                      <a:pt x="1036" y="1667"/>
                    </a:lnTo>
                    <a:lnTo>
                      <a:pt x="1040" y="1669"/>
                    </a:lnTo>
                    <a:lnTo>
                      <a:pt x="1044" y="1677"/>
                    </a:lnTo>
                    <a:lnTo>
                      <a:pt x="1048" y="1679"/>
                    </a:lnTo>
                    <a:lnTo>
                      <a:pt x="1052" y="1683"/>
                    </a:lnTo>
                    <a:lnTo>
                      <a:pt x="1056" y="1695"/>
                    </a:lnTo>
                    <a:lnTo>
                      <a:pt x="1060" y="1695"/>
                    </a:lnTo>
                    <a:lnTo>
                      <a:pt x="1064" y="1706"/>
                    </a:lnTo>
                    <a:lnTo>
                      <a:pt x="1068" y="1714"/>
                    </a:lnTo>
                    <a:lnTo>
                      <a:pt x="1072" y="1716"/>
                    </a:lnTo>
                    <a:lnTo>
                      <a:pt x="1076" y="1720"/>
                    </a:lnTo>
                    <a:lnTo>
                      <a:pt x="1080" y="1724"/>
                    </a:lnTo>
                    <a:lnTo>
                      <a:pt x="1084" y="1736"/>
                    </a:lnTo>
                    <a:lnTo>
                      <a:pt x="1088" y="1738"/>
                    </a:lnTo>
                    <a:lnTo>
                      <a:pt x="1092" y="1746"/>
                    </a:lnTo>
                    <a:lnTo>
                      <a:pt x="1096" y="1746"/>
                    </a:lnTo>
                    <a:lnTo>
                      <a:pt x="1099" y="1752"/>
                    </a:lnTo>
                    <a:lnTo>
                      <a:pt x="1103" y="1758"/>
                    </a:lnTo>
                    <a:lnTo>
                      <a:pt x="1107" y="1758"/>
                    </a:lnTo>
                    <a:lnTo>
                      <a:pt x="1111" y="1764"/>
                    </a:lnTo>
                    <a:lnTo>
                      <a:pt x="1115" y="1774"/>
                    </a:lnTo>
                    <a:lnTo>
                      <a:pt x="1119" y="1780"/>
                    </a:lnTo>
                    <a:lnTo>
                      <a:pt x="1123" y="1774"/>
                    </a:lnTo>
                    <a:lnTo>
                      <a:pt x="1127" y="1787"/>
                    </a:lnTo>
                    <a:lnTo>
                      <a:pt x="1131" y="1785"/>
                    </a:lnTo>
                    <a:lnTo>
                      <a:pt x="1135" y="1797"/>
                    </a:lnTo>
                    <a:lnTo>
                      <a:pt x="1139" y="1803"/>
                    </a:lnTo>
                    <a:lnTo>
                      <a:pt x="1143" y="1805"/>
                    </a:lnTo>
                    <a:lnTo>
                      <a:pt x="1147" y="1809"/>
                    </a:lnTo>
                    <a:lnTo>
                      <a:pt x="1151" y="1807"/>
                    </a:lnTo>
                    <a:lnTo>
                      <a:pt x="1155" y="1813"/>
                    </a:lnTo>
                    <a:lnTo>
                      <a:pt x="1159" y="1821"/>
                    </a:lnTo>
                    <a:lnTo>
                      <a:pt x="1163" y="1823"/>
                    </a:lnTo>
                    <a:lnTo>
                      <a:pt x="1166" y="1825"/>
                    </a:lnTo>
                    <a:lnTo>
                      <a:pt x="1170" y="1831"/>
                    </a:lnTo>
                    <a:lnTo>
                      <a:pt x="1174" y="1835"/>
                    </a:lnTo>
                    <a:lnTo>
                      <a:pt x="1178" y="1837"/>
                    </a:lnTo>
                    <a:lnTo>
                      <a:pt x="1182" y="1839"/>
                    </a:lnTo>
                    <a:lnTo>
                      <a:pt x="1186" y="1843"/>
                    </a:lnTo>
                    <a:lnTo>
                      <a:pt x="1190" y="1849"/>
                    </a:lnTo>
                    <a:lnTo>
                      <a:pt x="1194" y="1851"/>
                    </a:lnTo>
                    <a:lnTo>
                      <a:pt x="1198" y="1855"/>
                    </a:lnTo>
                    <a:lnTo>
                      <a:pt x="1202" y="1857"/>
                    </a:lnTo>
                    <a:lnTo>
                      <a:pt x="1206" y="1859"/>
                    </a:lnTo>
                    <a:lnTo>
                      <a:pt x="1210" y="1859"/>
                    </a:lnTo>
                    <a:lnTo>
                      <a:pt x="1214" y="1864"/>
                    </a:lnTo>
                    <a:lnTo>
                      <a:pt x="1218" y="1870"/>
                    </a:lnTo>
                    <a:lnTo>
                      <a:pt x="1222" y="1870"/>
                    </a:lnTo>
                    <a:lnTo>
                      <a:pt x="1226" y="1874"/>
                    </a:lnTo>
                    <a:lnTo>
                      <a:pt x="1230" y="1872"/>
                    </a:lnTo>
                    <a:lnTo>
                      <a:pt x="1233" y="1880"/>
                    </a:lnTo>
                    <a:lnTo>
                      <a:pt x="1237" y="1876"/>
                    </a:lnTo>
                    <a:lnTo>
                      <a:pt x="1241" y="1878"/>
                    </a:lnTo>
                    <a:lnTo>
                      <a:pt x="1245" y="1892"/>
                    </a:lnTo>
                    <a:lnTo>
                      <a:pt x="1249" y="1884"/>
                    </a:lnTo>
                    <a:lnTo>
                      <a:pt x="1253" y="1888"/>
                    </a:lnTo>
                    <a:lnTo>
                      <a:pt x="1257" y="1892"/>
                    </a:lnTo>
                    <a:lnTo>
                      <a:pt x="1261" y="1896"/>
                    </a:lnTo>
                    <a:lnTo>
                      <a:pt x="1265" y="1896"/>
                    </a:lnTo>
                    <a:lnTo>
                      <a:pt x="1269" y="1896"/>
                    </a:lnTo>
                    <a:lnTo>
                      <a:pt x="1273" y="1900"/>
                    </a:lnTo>
                    <a:lnTo>
                      <a:pt x="1277" y="1900"/>
                    </a:lnTo>
                    <a:lnTo>
                      <a:pt x="1281" y="1898"/>
                    </a:lnTo>
                    <a:lnTo>
                      <a:pt x="1285" y="1896"/>
                    </a:lnTo>
                    <a:lnTo>
                      <a:pt x="1289" y="1900"/>
                    </a:lnTo>
                    <a:lnTo>
                      <a:pt x="1293" y="1906"/>
                    </a:lnTo>
                    <a:lnTo>
                      <a:pt x="1297" y="1906"/>
                    </a:lnTo>
                    <a:lnTo>
                      <a:pt x="1301" y="1900"/>
                    </a:lnTo>
                    <a:lnTo>
                      <a:pt x="1304" y="1908"/>
                    </a:lnTo>
                    <a:lnTo>
                      <a:pt x="1308" y="1908"/>
                    </a:lnTo>
                    <a:lnTo>
                      <a:pt x="1312" y="1910"/>
                    </a:lnTo>
                    <a:lnTo>
                      <a:pt x="1316" y="1916"/>
                    </a:lnTo>
                    <a:lnTo>
                      <a:pt x="1320" y="1910"/>
                    </a:lnTo>
                    <a:lnTo>
                      <a:pt x="1324" y="1912"/>
                    </a:lnTo>
                    <a:lnTo>
                      <a:pt x="1328" y="1914"/>
                    </a:lnTo>
                    <a:lnTo>
                      <a:pt x="1332" y="1912"/>
                    </a:lnTo>
                    <a:lnTo>
                      <a:pt x="1336" y="1912"/>
                    </a:lnTo>
                    <a:lnTo>
                      <a:pt x="1340" y="1912"/>
                    </a:lnTo>
                    <a:lnTo>
                      <a:pt x="1344" y="1918"/>
                    </a:lnTo>
                    <a:lnTo>
                      <a:pt x="1348" y="1912"/>
                    </a:lnTo>
                    <a:lnTo>
                      <a:pt x="1352" y="1918"/>
                    </a:lnTo>
                    <a:lnTo>
                      <a:pt x="1356" y="1922"/>
                    </a:lnTo>
                    <a:lnTo>
                      <a:pt x="1360" y="1918"/>
                    </a:lnTo>
                    <a:lnTo>
                      <a:pt x="1364" y="1914"/>
                    </a:lnTo>
                    <a:lnTo>
                      <a:pt x="1368" y="1916"/>
                    </a:lnTo>
                    <a:lnTo>
                      <a:pt x="1371" y="1912"/>
                    </a:lnTo>
                    <a:lnTo>
                      <a:pt x="1375" y="1920"/>
                    </a:lnTo>
                    <a:lnTo>
                      <a:pt x="1379" y="1918"/>
                    </a:lnTo>
                    <a:lnTo>
                      <a:pt x="1383" y="1918"/>
                    </a:lnTo>
                    <a:lnTo>
                      <a:pt x="1387" y="1918"/>
                    </a:lnTo>
                    <a:lnTo>
                      <a:pt x="1391" y="1920"/>
                    </a:lnTo>
                    <a:lnTo>
                      <a:pt x="1395" y="1914"/>
                    </a:lnTo>
                    <a:lnTo>
                      <a:pt x="1399" y="1920"/>
                    </a:lnTo>
                    <a:lnTo>
                      <a:pt x="1403" y="1916"/>
                    </a:lnTo>
                    <a:lnTo>
                      <a:pt x="1407" y="1916"/>
                    </a:lnTo>
                    <a:lnTo>
                      <a:pt x="1411" y="1914"/>
                    </a:lnTo>
                    <a:lnTo>
                      <a:pt x="1415" y="1912"/>
                    </a:lnTo>
                    <a:lnTo>
                      <a:pt x="1419" y="1916"/>
                    </a:lnTo>
                    <a:lnTo>
                      <a:pt x="1423" y="1910"/>
                    </a:lnTo>
                    <a:lnTo>
                      <a:pt x="1427" y="1914"/>
                    </a:lnTo>
                    <a:lnTo>
                      <a:pt x="1431" y="1912"/>
                    </a:lnTo>
                    <a:lnTo>
                      <a:pt x="1435" y="1906"/>
                    </a:lnTo>
                    <a:lnTo>
                      <a:pt x="1438" y="1908"/>
                    </a:lnTo>
                    <a:lnTo>
                      <a:pt x="1442" y="1908"/>
                    </a:lnTo>
                    <a:lnTo>
                      <a:pt x="1446" y="1908"/>
                    </a:lnTo>
                    <a:lnTo>
                      <a:pt x="1450" y="1904"/>
                    </a:lnTo>
                    <a:lnTo>
                      <a:pt x="1454" y="1896"/>
                    </a:lnTo>
                    <a:lnTo>
                      <a:pt x="1458" y="1906"/>
                    </a:lnTo>
                    <a:lnTo>
                      <a:pt x="1462" y="1898"/>
                    </a:lnTo>
                    <a:lnTo>
                      <a:pt x="1466" y="1896"/>
                    </a:lnTo>
                    <a:lnTo>
                      <a:pt x="1470" y="1896"/>
                    </a:lnTo>
                    <a:lnTo>
                      <a:pt x="1474" y="1896"/>
                    </a:lnTo>
                    <a:lnTo>
                      <a:pt x="1478" y="1892"/>
                    </a:lnTo>
                    <a:lnTo>
                      <a:pt x="1482" y="1886"/>
                    </a:lnTo>
                    <a:lnTo>
                      <a:pt x="1486" y="1888"/>
                    </a:lnTo>
                    <a:lnTo>
                      <a:pt x="1490" y="1886"/>
                    </a:lnTo>
                    <a:lnTo>
                      <a:pt x="1494" y="1884"/>
                    </a:lnTo>
                    <a:lnTo>
                      <a:pt x="1498" y="1878"/>
                    </a:lnTo>
                    <a:lnTo>
                      <a:pt x="1502" y="1878"/>
                    </a:lnTo>
                    <a:lnTo>
                      <a:pt x="1506" y="1878"/>
                    </a:lnTo>
                    <a:lnTo>
                      <a:pt x="1509" y="1876"/>
                    </a:lnTo>
                    <a:lnTo>
                      <a:pt x="1513" y="1876"/>
                    </a:lnTo>
                    <a:lnTo>
                      <a:pt x="1517" y="1870"/>
                    </a:lnTo>
                    <a:lnTo>
                      <a:pt x="1521" y="1870"/>
                    </a:lnTo>
                    <a:lnTo>
                      <a:pt x="1525" y="1862"/>
                    </a:lnTo>
                    <a:lnTo>
                      <a:pt x="1529" y="1864"/>
                    </a:lnTo>
                    <a:lnTo>
                      <a:pt x="1533" y="1862"/>
                    </a:lnTo>
                    <a:lnTo>
                      <a:pt x="1537" y="1857"/>
                    </a:lnTo>
                    <a:lnTo>
                      <a:pt x="1541" y="1864"/>
                    </a:lnTo>
                    <a:lnTo>
                      <a:pt x="1545" y="1855"/>
                    </a:lnTo>
                    <a:lnTo>
                      <a:pt x="1549" y="1849"/>
                    </a:lnTo>
                    <a:lnTo>
                      <a:pt x="1553" y="1847"/>
                    </a:lnTo>
                    <a:lnTo>
                      <a:pt x="1557" y="1843"/>
                    </a:lnTo>
                    <a:lnTo>
                      <a:pt x="1561" y="1843"/>
                    </a:lnTo>
                    <a:lnTo>
                      <a:pt x="1565" y="1841"/>
                    </a:lnTo>
                    <a:lnTo>
                      <a:pt x="1569" y="1837"/>
                    </a:lnTo>
                    <a:lnTo>
                      <a:pt x="1573" y="1837"/>
                    </a:lnTo>
                    <a:lnTo>
                      <a:pt x="1576" y="1833"/>
                    </a:lnTo>
                    <a:lnTo>
                      <a:pt x="1580" y="1827"/>
                    </a:lnTo>
                    <a:lnTo>
                      <a:pt x="1584" y="1825"/>
                    </a:lnTo>
                    <a:lnTo>
                      <a:pt x="1588" y="1821"/>
                    </a:lnTo>
                    <a:lnTo>
                      <a:pt x="1592" y="1821"/>
                    </a:lnTo>
                    <a:lnTo>
                      <a:pt x="1596" y="1813"/>
                    </a:lnTo>
                    <a:lnTo>
                      <a:pt x="1600" y="1809"/>
                    </a:lnTo>
                    <a:lnTo>
                      <a:pt x="1604" y="1811"/>
                    </a:lnTo>
                    <a:lnTo>
                      <a:pt x="1608" y="1805"/>
                    </a:lnTo>
                    <a:lnTo>
                      <a:pt x="1612" y="1801"/>
                    </a:lnTo>
                    <a:lnTo>
                      <a:pt x="1616" y="1793"/>
                    </a:lnTo>
                    <a:lnTo>
                      <a:pt x="1620" y="1789"/>
                    </a:lnTo>
                    <a:lnTo>
                      <a:pt x="1624" y="1793"/>
                    </a:lnTo>
                    <a:lnTo>
                      <a:pt x="1628" y="1791"/>
                    </a:lnTo>
                    <a:lnTo>
                      <a:pt x="1632" y="1776"/>
                    </a:lnTo>
                    <a:lnTo>
                      <a:pt x="1636" y="1778"/>
                    </a:lnTo>
                    <a:lnTo>
                      <a:pt x="1640" y="1766"/>
                    </a:lnTo>
                    <a:lnTo>
                      <a:pt x="1643" y="1766"/>
                    </a:lnTo>
                    <a:lnTo>
                      <a:pt x="1647" y="1764"/>
                    </a:lnTo>
                    <a:lnTo>
                      <a:pt x="1651" y="1764"/>
                    </a:lnTo>
                    <a:lnTo>
                      <a:pt x="1655" y="1754"/>
                    </a:lnTo>
                    <a:lnTo>
                      <a:pt x="1659" y="1756"/>
                    </a:lnTo>
                    <a:lnTo>
                      <a:pt x="1663" y="1754"/>
                    </a:lnTo>
                    <a:lnTo>
                      <a:pt x="1667" y="1748"/>
                    </a:lnTo>
                    <a:lnTo>
                      <a:pt x="1671" y="1744"/>
                    </a:lnTo>
                    <a:lnTo>
                      <a:pt x="1675" y="1734"/>
                    </a:lnTo>
                    <a:lnTo>
                      <a:pt x="1679" y="1732"/>
                    </a:lnTo>
                    <a:lnTo>
                      <a:pt x="1683" y="1732"/>
                    </a:lnTo>
                    <a:lnTo>
                      <a:pt x="1687" y="1726"/>
                    </a:lnTo>
                    <a:lnTo>
                      <a:pt x="1691" y="1722"/>
                    </a:lnTo>
                    <a:lnTo>
                      <a:pt x="1695" y="1718"/>
                    </a:lnTo>
                    <a:lnTo>
                      <a:pt x="1699" y="1710"/>
                    </a:lnTo>
                    <a:lnTo>
                      <a:pt x="1703" y="1706"/>
                    </a:lnTo>
                    <a:lnTo>
                      <a:pt x="1707" y="1703"/>
                    </a:lnTo>
                    <a:lnTo>
                      <a:pt x="1711" y="1697"/>
                    </a:lnTo>
                    <a:lnTo>
                      <a:pt x="1714" y="1695"/>
                    </a:lnTo>
                    <a:lnTo>
                      <a:pt x="1718" y="1687"/>
                    </a:lnTo>
                    <a:lnTo>
                      <a:pt x="1722" y="1683"/>
                    </a:lnTo>
                    <a:lnTo>
                      <a:pt x="1726" y="1677"/>
                    </a:lnTo>
                    <a:lnTo>
                      <a:pt x="1730" y="1671"/>
                    </a:lnTo>
                    <a:lnTo>
                      <a:pt x="1734" y="1669"/>
                    </a:lnTo>
                    <a:lnTo>
                      <a:pt x="1738" y="1669"/>
                    </a:lnTo>
                    <a:lnTo>
                      <a:pt x="1742" y="1663"/>
                    </a:lnTo>
                    <a:lnTo>
                      <a:pt x="1746" y="1657"/>
                    </a:lnTo>
                    <a:lnTo>
                      <a:pt x="1750" y="1653"/>
                    </a:lnTo>
                    <a:lnTo>
                      <a:pt x="1754" y="1643"/>
                    </a:lnTo>
                    <a:lnTo>
                      <a:pt x="1758" y="1641"/>
                    </a:lnTo>
                    <a:lnTo>
                      <a:pt x="1762" y="1637"/>
                    </a:lnTo>
                    <a:lnTo>
                      <a:pt x="1766" y="1639"/>
                    </a:lnTo>
                    <a:lnTo>
                      <a:pt x="1770" y="1627"/>
                    </a:lnTo>
                    <a:lnTo>
                      <a:pt x="1774" y="1620"/>
                    </a:lnTo>
                    <a:lnTo>
                      <a:pt x="1778" y="1618"/>
                    </a:lnTo>
                    <a:lnTo>
                      <a:pt x="1781" y="1602"/>
                    </a:lnTo>
                    <a:lnTo>
                      <a:pt x="1785" y="1608"/>
                    </a:lnTo>
                    <a:lnTo>
                      <a:pt x="1789" y="1596"/>
                    </a:lnTo>
                    <a:lnTo>
                      <a:pt x="1793" y="1598"/>
                    </a:lnTo>
                    <a:lnTo>
                      <a:pt x="1797" y="1588"/>
                    </a:lnTo>
                    <a:lnTo>
                      <a:pt x="1801" y="1586"/>
                    </a:lnTo>
                    <a:lnTo>
                      <a:pt x="1805" y="1582"/>
                    </a:lnTo>
                    <a:lnTo>
                      <a:pt x="1809" y="1578"/>
                    </a:lnTo>
                    <a:lnTo>
                      <a:pt x="1813" y="1568"/>
                    </a:lnTo>
                    <a:lnTo>
                      <a:pt x="1817" y="1564"/>
                    </a:lnTo>
                    <a:lnTo>
                      <a:pt x="1821" y="1554"/>
                    </a:lnTo>
                    <a:lnTo>
                      <a:pt x="1825" y="1554"/>
                    </a:lnTo>
                    <a:lnTo>
                      <a:pt x="1829" y="1547"/>
                    </a:lnTo>
                    <a:lnTo>
                      <a:pt x="1833" y="1541"/>
                    </a:lnTo>
                    <a:lnTo>
                      <a:pt x="1837" y="1535"/>
                    </a:lnTo>
                    <a:lnTo>
                      <a:pt x="1841" y="1531"/>
                    </a:lnTo>
                    <a:lnTo>
                      <a:pt x="1845" y="1521"/>
                    </a:lnTo>
                    <a:lnTo>
                      <a:pt x="1849" y="1515"/>
                    </a:lnTo>
                    <a:lnTo>
                      <a:pt x="1852" y="1513"/>
                    </a:lnTo>
                    <a:lnTo>
                      <a:pt x="1856" y="1507"/>
                    </a:lnTo>
                    <a:lnTo>
                      <a:pt x="1860" y="1501"/>
                    </a:lnTo>
                    <a:lnTo>
                      <a:pt x="1864" y="1495"/>
                    </a:lnTo>
                    <a:lnTo>
                      <a:pt x="1868" y="1489"/>
                    </a:lnTo>
                    <a:lnTo>
                      <a:pt x="1872" y="1481"/>
                    </a:lnTo>
                    <a:lnTo>
                      <a:pt x="1876" y="1479"/>
                    </a:lnTo>
                    <a:lnTo>
                      <a:pt x="1880" y="1475"/>
                    </a:lnTo>
                    <a:lnTo>
                      <a:pt x="1884" y="1470"/>
                    </a:lnTo>
                    <a:lnTo>
                      <a:pt x="1888" y="1460"/>
                    </a:lnTo>
                    <a:lnTo>
                      <a:pt x="1892" y="1448"/>
                    </a:lnTo>
                    <a:lnTo>
                      <a:pt x="1896" y="1442"/>
                    </a:lnTo>
                    <a:lnTo>
                      <a:pt x="1900" y="1442"/>
                    </a:lnTo>
                    <a:lnTo>
                      <a:pt x="1904" y="1444"/>
                    </a:lnTo>
                    <a:lnTo>
                      <a:pt x="1908" y="1438"/>
                    </a:lnTo>
                    <a:lnTo>
                      <a:pt x="1912" y="1424"/>
                    </a:lnTo>
                    <a:lnTo>
                      <a:pt x="1916" y="1420"/>
                    </a:lnTo>
                    <a:lnTo>
                      <a:pt x="1919" y="1418"/>
                    </a:lnTo>
                    <a:lnTo>
                      <a:pt x="1923" y="1408"/>
                    </a:lnTo>
                    <a:lnTo>
                      <a:pt x="1927" y="1406"/>
                    </a:lnTo>
                    <a:lnTo>
                      <a:pt x="1931" y="1400"/>
                    </a:lnTo>
                    <a:lnTo>
                      <a:pt x="1935" y="1387"/>
                    </a:lnTo>
                    <a:lnTo>
                      <a:pt x="1939" y="1389"/>
                    </a:lnTo>
                    <a:lnTo>
                      <a:pt x="1943" y="1379"/>
                    </a:lnTo>
                    <a:lnTo>
                      <a:pt x="1947" y="1371"/>
                    </a:lnTo>
                    <a:lnTo>
                      <a:pt x="1951" y="1369"/>
                    </a:lnTo>
                    <a:lnTo>
                      <a:pt x="1955" y="1361"/>
                    </a:lnTo>
                    <a:lnTo>
                      <a:pt x="1959" y="1357"/>
                    </a:lnTo>
                    <a:lnTo>
                      <a:pt x="1963" y="1355"/>
                    </a:lnTo>
                    <a:lnTo>
                      <a:pt x="1967" y="1343"/>
                    </a:lnTo>
                    <a:lnTo>
                      <a:pt x="1971" y="1339"/>
                    </a:lnTo>
                    <a:lnTo>
                      <a:pt x="1975" y="1331"/>
                    </a:lnTo>
                    <a:lnTo>
                      <a:pt x="1979" y="1325"/>
                    </a:lnTo>
                    <a:lnTo>
                      <a:pt x="1983" y="1321"/>
                    </a:lnTo>
                    <a:lnTo>
                      <a:pt x="1986" y="1319"/>
                    </a:lnTo>
                    <a:lnTo>
                      <a:pt x="1990" y="1308"/>
                    </a:lnTo>
                    <a:lnTo>
                      <a:pt x="1994" y="1306"/>
                    </a:lnTo>
                    <a:lnTo>
                      <a:pt x="1998" y="1298"/>
                    </a:lnTo>
                    <a:lnTo>
                      <a:pt x="2002" y="1292"/>
                    </a:lnTo>
                    <a:lnTo>
                      <a:pt x="2006" y="1286"/>
                    </a:lnTo>
                    <a:lnTo>
                      <a:pt x="2010" y="1280"/>
                    </a:lnTo>
                    <a:lnTo>
                      <a:pt x="2014" y="1280"/>
                    </a:lnTo>
                    <a:lnTo>
                      <a:pt x="2018" y="1268"/>
                    </a:lnTo>
                    <a:lnTo>
                      <a:pt x="2022" y="1262"/>
                    </a:lnTo>
                    <a:lnTo>
                      <a:pt x="2026" y="1254"/>
                    </a:lnTo>
                    <a:lnTo>
                      <a:pt x="2030" y="1252"/>
                    </a:lnTo>
                    <a:lnTo>
                      <a:pt x="2034" y="1252"/>
                    </a:lnTo>
                    <a:lnTo>
                      <a:pt x="2038" y="1242"/>
                    </a:lnTo>
                    <a:lnTo>
                      <a:pt x="2042" y="1229"/>
                    </a:lnTo>
                    <a:lnTo>
                      <a:pt x="2046" y="1221"/>
                    </a:lnTo>
                    <a:lnTo>
                      <a:pt x="2050" y="1215"/>
                    </a:lnTo>
                    <a:lnTo>
                      <a:pt x="2054" y="1215"/>
                    </a:lnTo>
                    <a:lnTo>
                      <a:pt x="2057" y="1205"/>
                    </a:lnTo>
                    <a:lnTo>
                      <a:pt x="2061" y="1199"/>
                    </a:lnTo>
                    <a:lnTo>
                      <a:pt x="2065" y="1191"/>
                    </a:lnTo>
                    <a:lnTo>
                      <a:pt x="2069" y="1183"/>
                    </a:lnTo>
                    <a:lnTo>
                      <a:pt x="2073" y="1179"/>
                    </a:lnTo>
                    <a:lnTo>
                      <a:pt x="2077" y="1177"/>
                    </a:lnTo>
                    <a:lnTo>
                      <a:pt x="2081" y="1169"/>
                    </a:lnTo>
                    <a:lnTo>
                      <a:pt x="2085" y="1163"/>
                    </a:lnTo>
                    <a:lnTo>
                      <a:pt x="2089" y="1156"/>
                    </a:lnTo>
                    <a:lnTo>
                      <a:pt x="2093" y="1150"/>
                    </a:lnTo>
                    <a:lnTo>
                      <a:pt x="2097" y="1144"/>
                    </a:lnTo>
                    <a:lnTo>
                      <a:pt x="2101" y="1142"/>
                    </a:lnTo>
                    <a:lnTo>
                      <a:pt x="2105" y="1138"/>
                    </a:lnTo>
                    <a:lnTo>
                      <a:pt x="2109" y="1118"/>
                    </a:lnTo>
                    <a:lnTo>
                      <a:pt x="2113" y="1120"/>
                    </a:lnTo>
                    <a:lnTo>
                      <a:pt x="2117" y="1118"/>
                    </a:lnTo>
                    <a:lnTo>
                      <a:pt x="2121" y="1110"/>
                    </a:lnTo>
                    <a:lnTo>
                      <a:pt x="2124" y="1104"/>
                    </a:lnTo>
                    <a:lnTo>
                      <a:pt x="2128" y="1096"/>
                    </a:lnTo>
                    <a:lnTo>
                      <a:pt x="2132" y="1092"/>
                    </a:lnTo>
                    <a:lnTo>
                      <a:pt x="2136" y="1081"/>
                    </a:lnTo>
                    <a:lnTo>
                      <a:pt x="2140" y="1077"/>
                    </a:lnTo>
                    <a:lnTo>
                      <a:pt x="2144" y="1077"/>
                    </a:lnTo>
                    <a:lnTo>
                      <a:pt x="2148" y="1065"/>
                    </a:lnTo>
                    <a:lnTo>
                      <a:pt x="2152" y="1065"/>
                    </a:lnTo>
                    <a:lnTo>
                      <a:pt x="2156" y="1053"/>
                    </a:lnTo>
                    <a:lnTo>
                      <a:pt x="2160" y="1051"/>
                    </a:lnTo>
                    <a:lnTo>
                      <a:pt x="2164" y="1047"/>
                    </a:lnTo>
                    <a:lnTo>
                      <a:pt x="2168" y="1039"/>
                    </a:lnTo>
                    <a:lnTo>
                      <a:pt x="2172" y="1031"/>
                    </a:lnTo>
                    <a:lnTo>
                      <a:pt x="2176" y="1025"/>
                    </a:lnTo>
                    <a:lnTo>
                      <a:pt x="2180" y="1017"/>
                    </a:lnTo>
                    <a:lnTo>
                      <a:pt x="2184" y="1017"/>
                    </a:lnTo>
                    <a:lnTo>
                      <a:pt x="2188" y="1009"/>
                    </a:lnTo>
                    <a:lnTo>
                      <a:pt x="2191" y="1002"/>
                    </a:lnTo>
                    <a:lnTo>
                      <a:pt x="2195" y="994"/>
                    </a:lnTo>
                    <a:lnTo>
                      <a:pt x="2199" y="992"/>
                    </a:lnTo>
                    <a:lnTo>
                      <a:pt x="2203" y="986"/>
                    </a:lnTo>
                    <a:lnTo>
                      <a:pt x="2207" y="978"/>
                    </a:lnTo>
                    <a:lnTo>
                      <a:pt x="2211" y="972"/>
                    </a:lnTo>
                    <a:lnTo>
                      <a:pt x="2215" y="972"/>
                    </a:lnTo>
                    <a:lnTo>
                      <a:pt x="2219" y="958"/>
                    </a:lnTo>
                    <a:lnTo>
                      <a:pt x="2223" y="958"/>
                    </a:lnTo>
                    <a:lnTo>
                      <a:pt x="2227" y="948"/>
                    </a:lnTo>
                    <a:lnTo>
                      <a:pt x="2231" y="944"/>
                    </a:lnTo>
                    <a:lnTo>
                      <a:pt x="2235" y="938"/>
                    </a:lnTo>
                    <a:lnTo>
                      <a:pt x="2239" y="932"/>
                    </a:lnTo>
                    <a:lnTo>
                      <a:pt x="2243" y="930"/>
                    </a:lnTo>
                    <a:lnTo>
                      <a:pt x="2247" y="925"/>
                    </a:lnTo>
                    <a:lnTo>
                      <a:pt x="2251" y="915"/>
                    </a:lnTo>
                    <a:lnTo>
                      <a:pt x="2255" y="905"/>
                    </a:lnTo>
                    <a:lnTo>
                      <a:pt x="2259" y="907"/>
                    </a:lnTo>
                    <a:lnTo>
                      <a:pt x="2262" y="901"/>
                    </a:lnTo>
                    <a:lnTo>
                      <a:pt x="2266" y="893"/>
                    </a:lnTo>
                    <a:lnTo>
                      <a:pt x="2270" y="887"/>
                    </a:lnTo>
                    <a:lnTo>
                      <a:pt x="2274" y="881"/>
                    </a:lnTo>
                    <a:lnTo>
                      <a:pt x="2278" y="883"/>
                    </a:lnTo>
                    <a:lnTo>
                      <a:pt x="2282" y="867"/>
                    </a:lnTo>
                    <a:lnTo>
                      <a:pt x="2286" y="865"/>
                    </a:lnTo>
                    <a:lnTo>
                      <a:pt x="2290" y="855"/>
                    </a:lnTo>
                    <a:lnTo>
                      <a:pt x="2294" y="853"/>
                    </a:lnTo>
                    <a:lnTo>
                      <a:pt x="2298" y="849"/>
                    </a:lnTo>
                    <a:lnTo>
                      <a:pt x="2302" y="840"/>
                    </a:lnTo>
                    <a:lnTo>
                      <a:pt x="2306" y="832"/>
                    </a:lnTo>
                    <a:lnTo>
                      <a:pt x="2310" y="836"/>
                    </a:lnTo>
                    <a:lnTo>
                      <a:pt x="2314" y="824"/>
                    </a:lnTo>
                    <a:lnTo>
                      <a:pt x="2318" y="820"/>
                    </a:lnTo>
                    <a:lnTo>
                      <a:pt x="2322" y="814"/>
                    </a:lnTo>
                    <a:lnTo>
                      <a:pt x="2326" y="812"/>
                    </a:lnTo>
                    <a:lnTo>
                      <a:pt x="2329" y="806"/>
                    </a:lnTo>
                    <a:lnTo>
                      <a:pt x="2333" y="796"/>
                    </a:lnTo>
                    <a:lnTo>
                      <a:pt x="2337" y="798"/>
                    </a:lnTo>
                    <a:lnTo>
                      <a:pt x="2341" y="790"/>
                    </a:lnTo>
                    <a:lnTo>
                      <a:pt x="2345" y="786"/>
                    </a:lnTo>
                    <a:lnTo>
                      <a:pt x="2349" y="780"/>
                    </a:lnTo>
                    <a:lnTo>
                      <a:pt x="2353" y="774"/>
                    </a:lnTo>
                    <a:lnTo>
                      <a:pt x="2357" y="767"/>
                    </a:lnTo>
                    <a:lnTo>
                      <a:pt x="2361" y="757"/>
                    </a:lnTo>
                    <a:lnTo>
                      <a:pt x="2365" y="763"/>
                    </a:lnTo>
                    <a:lnTo>
                      <a:pt x="2369" y="747"/>
                    </a:lnTo>
                    <a:lnTo>
                      <a:pt x="2373" y="751"/>
                    </a:lnTo>
                    <a:lnTo>
                      <a:pt x="2377" y="739"/>
                    </a:lnTo>
                    <a:lnTo>
                      <a:pt x="2381" y="737"/>
                    </a:lnTo>
                    <a:lnTo>
                      <a:pt x="2385" y="731"/>
                    </a:lnTo>
                    <a:lnTo>
                      <a:pt x="2389" y="729"/>
                    </a:lnTo>
                    <a:lnTo>
                      <a:pt x="2393" y="717"/>
                    </a:lnTo>
                    <a:lnTo>
                      <a:pt x="2397" y="713"/>
                    </a:lnTo>
                    <a:lnTo>
                      <a:pt x="2400" y="715"/>
                    </a:lnTo>
                    <a:lnTo>
                      <a:pt x="2404" y="707"/>
                    </a:lnTo>
                    <a:lnTo>
                      <a:pt x="2408" y="701"/>
                    </a:lnTo>
                    <a:lnTo>
                      <a:pt x="2412" y="695"/>
                    </a:lnTo>
                    <a:lnTo>
                      <a:pt x="2416" y="688"/>
                    </a:lnTo>
                    <a:lnTo>
                      <a:pt x="2420" y="680"/>
                    </a:lnTo>
                    <a:lnTo>
                      <a:pt x="2424" y="678"/>
                    </a:lnTo>
                    <a:lnTo>
                      <a:pt x="2428" y="668"/>
                    </a:lnTo>
                    <a:lnTo>
                      <a:pt x="2432" y="672"/>
                    </a:lnTo>
                    <a:lnTo>
                      <a:pt x="2436" y="668"/>
                    </a:lnTo>
                    <a:lnTo>
                      <a:pt x="2440" y="656"/>
                    </a:lnTo>
                    <a:lnTo>
                      <a:pt x="2444" y="652"/>
                    </a:lnTo>
                    <a:lnTo>
                      <a:pt x="2448" y="656"/>
                    </a:lnTo>
                    <a:lnTo>
                      <a:pt x="2452" y="644"/>
                    </a:lnTo>
                    <a:lnTo>
                      <a:pt x="2456" y="642"/>
                    </a:lnTo>
                    <a:lnTo>
                      <a:pt x="2460" y="632"/>
                    </a:lnTo>
                    <a:lnTo>
                      <a:pt x="2464" y="628"/>
                    </a:lnTo>
                    <a:lnTo>
                      <a:pt x="2467" y="622"/>
                    </a:lnTo>
                    <a:lnTo>
                      <a:pt x="2471" y="624"/>
                    </a:lnTo>
                    <a:lnTo>
                      <a:pt x="2475" y="616"/>
                    </a:lnTo>
                    <a:lnTo>
                      <a:pt x="2479" y="616"/>
                    </a:lnTo>
                    <a:lnTo>
                      <a:pt x="2483" y="603"/>
                    </a:lnTo>
                    <a:lnTo>
                      <a:pt x="2487" y="599"/>
                    </a:lnTo>
                    <a:lnTo>
                      <a:pt x="2491" y="595"/>
                    </a:lnTo>
                    <a:lnTo>
                      <a:pt x="2495" y="587"/>
                    </a:lnTo>
                    <a:lnTo>
                      <a:pt x="2499" y="583"/>
                    </a:lnTo>
                    <a:lnTo>
                      <a:pt x="2503" y="581"/>
                    </a:lnTo>
                    <a:lnTo>
                      <a:pt x="2507" y="579"/>
                    </a:lnTo>
                    <a:lnTo>
                      <a:pt x="2511" y="573"/>
                    </a:lnTo>
                    <a:lnTo>
                      <a:pt x="2515" y="567"/>
                    </a:lnTo>
                    <a:lnTo>
                      <a:pt x="2519" y="565"/>
                    </a:lnTo>
                    <a:lnTo>
                      <a:pt x="2523" y="559"/>
                    </a:lnTo>
                    <a:lnTo>
                      <a:pt x="2527" y="555"/>
                    </a:lnTo>
                    <a:lnTo>
                      <a:pt x="2531" y="549"/>
                    </a:lnTo>
                    <a:lnTo>
                      <a:pt x="2534" y="553"/>
                    </a:lnTo>
                    <a:lnTo>
                      <a:pt x="2538" y="547"/>
                    </a:lnTo>
                    <a:lnTo>
                      <a:pt x="2542" y="543"/>
                    </a:lnTo>
                    <a:lnTo>
                      <a:pt x="2546" y="532"/>
                    </a:lnTo>
                    <a:lnTo>
                      <a:pt x="2550" y="536"/>
                    </a:lnTo>
                    <a:lnTo>
                      <a:pt x="2554" y="526"/>
                    </a:lnTo>
                    <a:lnTo>
                      <a:pt x="2558" y="520"/>
                    </a:lnTo>
                    <a:lnTo>
                      <a:pt x="2562" y="514"/>
                    </a:lnTo>
                    <a:lnTo>
                      <a:pt x="2566" y="508"/>
                    </a:lnTo>
                    <a:lnTo>
                      <a:pt x="2570" y="510"/>
                    </a:lnTo>
                    <a:lnTo>
                      <a:pt x="2574" y="500"/>
                    </a:lnTo>
                    <a:lnTo>
                      <a:pt x="2578" y="502"/>
                    </a:lnTo>
                    <a:lnTo>
                      <a:pt x="2582" y="492"/>
                    </a:lnTo>
                    <a:lnTo>
                      <a:pt x="2586" y="496"/>
                    </a:lnTo>
                    <a:lnTo>
                      <a:pt x="2590" y="488"/>
                    </a:lnTo>
                    <a:lnTo>
                      <a:pt x="2594" y="482"/>
                    </a:lnTo>
                    <a:lnTo>
                      <a:pt x="2598" y="482"/>
                    </a:lnTo>
                    <a:lnTo>
                      <a:pt x="2602" y="476"/>
                    </a:lnTo>
                    <a:lnTo>
                      <a:pt x="2605" y="472"/>
                    </a:lnTo>
                    <a:lnTo>
                      <a:pt x="2609" y="468"/>
                    </a:lnTo>
                    <a:lnTo>
                      <a:pt x="2613" y="462"/>
                    </a:lnTo>
                    <a:lnTo>
                      <a:pt x="2617" y="460"/>
                    </a:lnTo>
                    <a:lnTo>
                      <a:pt x="2621" y="453"/>
                    </a:lnTo>
                    <a:lnTo>
                      <a:pt x="2625" y="453"/>
                    </a:lnTo>
                    <a:lnTo>
                      <a:pt x="2629" y="451"/>
                    </a:lnTo>
                    <a:lnTo>
                      <a:pt x="2633" y="445"/>
                    </a:lnTo>
                    <a:lnTo>
                      <a:pt x="2637" y="443"/>
                    </a:lnTo>
                    <a:lnTo>
                      <a:pt x="2641" y="439"/>
                    </a:lnTo>
                    <a:lnTo>
                      <a:pt x="2645" y="429"/>
                    </a:lnTo>
                    <a:lnTo>
                      <a:pt x="2649" y="429"/>
                    </a:lnTo>
                    <a:lnTo>
                      <a:pt x="2653" y="431"/>
                    </a:lnTo>
                    <a:lnTo>
                      <a:pt x="2657" y="421"/>
                    </a:lnTo>
                    <a:lnTo>
                      <a:pt x="2661" y="417"/>
                    </a:lnTo>
                    <a:lnTo>
                      <a:pt x="2665" y="407"/>
                    </a:lnTo>
                    <a:lnTo>
                      <a:pt x="2669" y="411"/>
                    </a:lnTo>
                    <a:lnTo>
                      <a:pt x="2672" y="405"/>
                    </a:lnTo>
                    <a:lnTo>
                      <a:pt x="2676" y="409"/>
                    </a:lnTo>
                    <a:lnTo>
                      <a:pt x="2680" y="393"/>
                    </a:lnTo>
                    <a:lnTo>
                      <a:pt x="2684" y="395"/>
                    </a:lnTo>
                    <a:lnTo>
                      <a:pt x="2688" y="397"/>
                    </a:lnTo>
                    <a:lnTo>
                      <a:pt x="2692" y="393"/>
                    </a:lnTo>
                    <a:lnTo>
                      <a:pt x="2696" y="383"/>
                    </a:lnTo>
                    <a:lnTo>
                      <a:pt x="2700" y="380"/>
                    </a:lnTo>
                    <a:lnTo>
                      <a:pt x="2704" y="380"/>
                    </a:lnTo>
                    <a:lnTo>
                      <a:pt x="2708" y="383"/>
                    </a:lnTo>
                    <a:lnTo>
                      <a:pt x="2712" y="370"/>
                    </a:lnTo>
                    <a:lnTo>
                      <a:pt x="2716" y="366"/>
                    </a:lnTo>
                    <a:lnTo>
                      <a:pt x="2720" y="362"/>
                    </a:lnTo>
                    <a:lnTo>
                      <a:pt x="2724" y="358"/>
                    </a:lnTo>
                    <a:lnTo>
                      <a:pt x="2728" y="348"/>
                    </a:lnTo>
                    <a:lnTo>
                      <a:pt x="2732" y="350"/>
                    </a:lnTo>
                    <a:lnTo>
                      <a:pt x="2736" y="350"/>
                    </a:lnTo>
                    <a:lnTo>
                      <a:pt x="2739" y="348"/>
                    </a:lnTo>
                    <a:lnTo>
                      <a:pt x="2743" y="340"/>
                    </a:lnTo>
                    <a:lnTo>
                      <a:pt x="2747" y="342"/>
                    </a:lnTo>
                    <a:lnTo>
                      <a:pt x="2751" y="340"/>
                    </a:lnTo>
                    <a:lnTo>
                      <a:pt x="2755" y="336"/>
                    </a:lnTo>
                    <a:lnTo>
                      <a:pt x="2759" y="332"/>
                    </a:lnTo>
                    <a:lnTo>
                      <a:pt x="2763" y="326"/>
                    </a:lnTo>
                    <a:lnTo>
                      <a:pt x="2767" y="326"/>
                    </a:lnTo>
                    <a:lnTo>
                      <a:pt x="2771" y="318"/>
                    </a:lnTo>
                    <a:lnTo>
                      <a:pt x="2775" y="318"/>
                    </a:lnTo>
                    <a:lnTo>
                      <a:pt x="2779" y="318"/>
                    </a:lnTo>
                    <a:lnTo>
                      <a:pt x="2783" y="312"/>
                    </a:lnTo>
                    <a:lnTo>
                      <a:pt x="2787" y="306"/>
                    </a:lnTo>
                    <a:lnTo>
                      <a:pt x="2791" y="308"/>
                    </a:lnTo>
                    <a:lnTo>
                      <a:pt x="2795" y="306"/>
                    </a:lnTo>
                    <a:lnTo>
                      <a:pt x="2799" y="299"/>
                    </a:lnTo>
                    <a:lnTo>
                      <a:pt x="2803" y="297"/>
                    </a:lnTo>
                    <a:lnTo>
                      <a:pt x="2807" y="295"/>
                    </a:lnTo>
                    <a:lnTo>
                      <a:pt x="2810" y="297"/>
                    </a:lnTo>
                    <a:lnTo>
                      <a:pt x="2814" y="289"/>
                    </a:lnTo>
                    <a:lnTo>
                      <a:pt x="2818" y="285"/>
                    </a:lnTo>
                    <a:lnTo>
                      <a:pt x="2822" y="277"/>
                    </a:lnTo>
                    <a:lnTo>
                      <a:pt x="2826" y="273"/>
                    </a:lnTo>
                    <a:lnTo>
                      <a:pt x="2830" y="277"/>
                    </a:lnTo>
                    <a:lnTo>
                      <a:pt x="2834" y="275"/>
                    </a:lnTo>
                    <a:lnTo>
                      <a:pt x="2838" y="273"/>
                    </a:lnTo>
                    <a:lnTo>
                      <a:pt x="2842" y="271"/>
                    </a:lnTo>
                    <a:lnTo>
                      <a:pt x="2846" y="261"/>
                    </a:lnTo>
                    <a:lnTo>
                      <a:pt x="2850" y="265"/>
                    </a:lnTo>
                    <a:lnTo>
                      <a:pt x="2854" y="261"/>
                    </a:lnTo>
                    <a:lnTo>
                      <a:pt x="2858" y="259"/>
                    </a:lnTo>
                    <a:lnTo>
                      <a:pt x="2862" y="261"/>
                    </a:lnTo>
                    <a:lnTo>
                      <a:pt x="2866" y="253"/>
                    </a:lnTo>
                    <a:lnTo>
                      <a:pt x="2870" y="253"/>
                    </a:lnTo>
                    <a:lnTo>
                      <a:pt x="2874" y="247"/>
                    </a:lnTo>
                    <a:lnTo>
                      <a:pt x="2877" y="245"/>
                    </a:lnTo>
                    <a:lnTo>
                      <a:pt x="2881" y="245"/>
                    </a:lnTo>
                    <a:lnTo>
                      <a:pt x="2885" y="245"/>
                    </a:lnTo>
                    <a:lnTo>
                      <a:pt x="2889" y="235"/>
                    </a:lnTo>
                    <a:lnTo>
                      <a:pt x="2893" y="233"/>
                    </a:lnTo>
                    <a:lnTo>
                      <a:pt x="2897" y="235"/>
                    </a:lnTo>
                    <a:lnTo>
                      <a:pt x="2901" y="233"/>
                    </a:lnTo>
                    <a:lnTo>
                      <a:pt x="2905" y="227"/>
                    </a:lnTo>
                    <a:lnTo>
                      <a:pt x="2909" y="222"/>
                    </a:lnTo>
                    <a:lnTo>
                      <a:pt x="2913" y="224"/>
                    </a:lnTo>
                    <a:lnTo>
                      <a:pt x="2917" y="222"/>
                    </a:lnTo>
                    <a:lnTo>
                      <a:pt x="2921" y="212"/>
                    </a:lnTo>
                    <a:lnTo>
                      <a:pt x="2925" y="214"/>
                    </a:lnTo>
                    <a:lnTo>
                      <a:pt x="2929" y="212"/>
                    </a:lnTo>
                    <a:lnTo>
                      <a:pt x="2933" y="208"/>
                    </a:lnTo>
                    <a:lnTo>
                      <a:pt x="2937" y="206"/>
                    </a:lnTo>
                    <a:lnTo>
                      <a:pt x="2941" y="202"/>
                    </a:lnTo>
                    <a:lnTo>
                      <a:pt x="2945" y="20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6" name="Line 3498"/>
              <p:cNvSpPr>
                <a:spLocks noChangeShapeType="1"/>
              </p:cNvSpPr>
              <p:nvPr/>
            </p:nvSpPr>
            <p:spPr bwMode="auto">
              <a:xfrm flipV="1"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7" name="Line 3499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8" name="Line 3500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49" name="Line 3501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0" name="Line 3502"/>
              <p:cNvSpPr>
                <a:spLocks noChangeShapeType="1"/>
              </p:cNvSpPr>
              <p:nvPr/>
            </p:nvSpPr>
            <p:spPr bwMode="auto">
              <a:xfrm flipV="1">
                <a:off x="307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1" name="Line 3503"/>
              <p:cNvSpPr>
                <a:spLocks noChangeShapeType="1"/>
              </p:cNvSpPr>
              <p:nvPr/>
            </p:nvSpPr>
            <p:spPr bwMode="auto">
              <a:xfrm>
                <a:off x="3073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2" name="Line 3504"/>
              <p:cNvSpPr>
                <a:spLocks noChangeShapeType="1"/>
              </p:cNvSpPr>
              <p:nvPr/>
            </p:nvSpPr>
            <p:spPr bwMode="auto">
              <a:xfrm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3" name="Line 3505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4" name="Freeform 3506"/>
              <p:cNvSpPr>
                <a:spLocks/>
              </p:cNvSpPr>
              <p:nvPr/>
            </p:nvSpPr>
            <p:spPr bwMode="auto">
              <a:xfrm>
                <a:off x="3082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5" name="Line 3507"/>
              <p:cNvSpPr>
                <a:spLocks noChangeShapeType="1"/>
              </p:cNvSpPr>
              <p:nvPr/>
            </p:nvSpPr>
            <p:spPr bwMode="auto">
              <a:xfrm>
                <a:off x="308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6" name="Line 3508"/>
              <p:cNvSpPr>
                <a:spLocks noChangeShapeType="1"/>
              </p:cNvSpPr>
              <p:nvPr/>
            </p:nvSpPr>
            <p:spPr bwMode="auto">
              <a:xfrm flipV="1">
                <a:off x="309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7" name="Line 3509"/>
              <p:cNvSpPr>
                <a:spLocks noChangeShapeType="1"/>
              </p:cNvSpPr>
              <p:nvPr/>
            </p:nvSpPr>
            <p:spPr bwMode="auto">
              <a:xfrm>
                <a:off x="309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8" name="Line 3510"/>
              <p:cNvSpPr>
                <a:spLocks noChangeShapeType="1"/>
              </p:cNvSpPr>
              <p:nvPr/>
            </p:nvSpPr>
            <p:spPr bwMode="auto">
              <a:xfrm flipV="1">
                <a:off x="309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59" name="Line 3511"/>
              <p:cNvSpPr>
                <a:spLocks noChangeShapeType="1"/>
              </p:cNvSpPr>
              <p:nvPr/>
            </p:nvSpPr>
            <p:spPr bwMode="auto">
              <a:xfrm>
                <a:off x="3096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0" name="Line 3512"/>
              <p:cNvSpPr>
                <a:spLocks noChangeShapeType="1"/>
              </p:cNvSpPr>
              <p:nvPr/>
            </p:nvSpPr>
            <p:spPr bwMode="auto">
              <a:xfrm>
                <a:off x="30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1" name="Line 3513"/>
              <p:cNvSpPr>
                <a:spLocks noChangeShapeType="1"/>
              </p:cNvSpPr>
              <p:nvPr/>
            </p:nvSpPr>
            <p:spPr bwMode="auto">
              <a:xfrm flipV="1">
                <a:off x="310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2" name="Freeform 3514"/>
              <p:cNvSpPr>
                <a:spLocks/>
              </p:cNvSpPr>
              <p:nvPr/>
            </p:nvSpPr>
            <p:spPr bwMode="auto">
              <a:xfrm flipV="1">
                <a:off x="3103" y="909"/>
                <a:ext cx="1710" cy="1107"/>
              </a:xfrm>
              <a:custGeom>
                <a:avLst/>
                <a:gdLst/>
                <a:ahLst/>
                <a:cxnLst>
                  <a:cxn ang="0">
                    <a:pos x="43" y="11"/>
                  </a:cxn>
                  <a:cxn ang="0">
                    <a:pos x="91" y="28"/>
                  </a:cxn>
                  <a:cxn ang="0">
                    <a:pos x="138" y="46"/>
                  </a:cxn>
                  <a:cxn ang="0">
                    <a:pos x="185" y="72"/>
                  </a:cxn>
                  <a:cxn ang="0">
                    <a:pos x="232" y="113"/>
                  </a:cxn>
                  <a:cxn ang="0">
                    <a:pos x="280" y="155"/>
                  </a:cxn>
                  <a:cxn ang="0">
                    <a:pos x="327" y="214"/>
                  </a:cxn>
                  <a:cxn ang="0">
                    <a:pos x="374" y="281"/>
                  </a:cxn>
                  <a:cxn ang="0">
                    <a:pos x="422" y="356"/>
                  </a:cxn>
                  <a:cxn ang="0">
                    <a:pos x="469" y="434"/>
                  </a:cxn>
                  <a:cxn ang="0">
                    <a:pos x="516" y="528"/>
                  </a:cxn>
                  <a:cxn ang="0">
                    <a:pos x="564" y="627"/>
                  </a:cxn>
                  <a:cxn ang="0">
                    <a:pos x="611" y="727"/>
                  </a:cxn>
                  <a:cxn ang="0">
                    <a:pos x="658" y="836"/>
                  </a:cxn>
                  <a:cxn ang="0">
                    <a:pos x="706" y="942"/>
                  </a:cxn>
                  <a:cxn ang="0">
                    <a:pos x="753" y="1050"/>
                  </a:cxn>
                  <a:cxn ang="0">
                    <a:pos x="800" y="1158"/>
                  </a:cxn>
                  <a:cxn ang="0">
                    <a:pos x="847" y="1263"/>
                  </a:cxn>
                  <a:cxn ang="0">
                    <a:pos x="895" y="1362"/>
                  </a:cxn>
                  <a:cxn ang="0">
                    <a:pos x="942" y="1456"/>
                  </a:cxn>
                  <a:cxn ang="0">
                    <a:pos x="989" y="1544"/>
                  </a:cxn>
                  <a:cxn ang="0">
                    <a:pos x="1037" y="1622"/>
                  </a:cxn>
                  <a:cxn ang="0">
                    <a:pos x="1084" y="1692"/>
                  </a:cxn>
                  <a:cxn ang="0">
                    <a:pos x="1131" y="1757"/>
                  </a:cxn>
                  <a:cxn ang="0">
                    <a:pos x="1179" y="1809"/>
                  </a:cxn>
                  <a:cxn ang="0">
                    <a:pos x="1226" y="1855"/>
                  </a:cxn>
                  <a:cxn ang="0">
                    <a:pos x="1273" y="1884"/>
                  </a:cxn>
                  <a:cxn ang="0">
                    <a:pos x="1321" y="1903"/>
                  </a:cxn>
                  <a:cxn ang="0">
                    <a:pos x="1368" y="1915"/>
                  </a:cxn>
                  <a:cxn ang="0">
                    <a:pos x="1415" y="1920"/>
                  </a:cxn>
                  <a:cxn ang="0">
                    <a:pos x="1462" y="1908"/>
                  </a:cxn>
                  <a:cxn ang="0">
                    <a:pos x="1510" y="1893"/>
                  </a:cxn>
                  <a:cxn ang="0">
                    <a:pos x="1557" y="1871"/>
                  </a:cxn>
                  <a:cxn ang="0">
                    <a:pos x="1604" y="1835"/>
                  </a:cxn>
                  <a:cxn ang="0">
                    <a:pos x="1652" y="1799"/>
                  </a:cxn>
                  <a:cxn ang="0">
                    <a:pos x="1699" y="1750"/>
                  </a:cxn>
                  <a:cxn ang="0">
                    <a:pos x="1746" y="1697"/>
                  </a:cxn>
                  <a:cxn ang="0">
                    <a:pos x="1794" y="1638"/>
                  </a:cxn>
                  <a:cxn ang="0">
                    <a:pos x="1841" y="1573"/>
                  </a:cxn>
                  <a:cxn ang="0">
                    <a:pos x="1888" y="1509"/>
                  </a:cxn>
                  <a:cxn ang="0">
                    <a:pos x="1936" y="1444"/>
                  </a:cxn>
                  <a:cxn ang="0">
                    <a:pos x="1983" y="1375"/>
                  </a:cxn>
                  <a:cxn ang="0">
                    <a:pos x="2030" y="1304"/>
                  </a:cxn>
                  <a:cxn ang="0">
                    <a:pos x="2078" y="1232"/>
                  </a:cxn>
                  <a:cxn ang="0">
                    <a:pos x="2125" y="1155"/>
                  </a:cxn>
                  <a:cxn ang="0">
                    <a:pos x="2172" y="1088"/>
                  </a:cxn>
                  <a:cxn ang="0">
                    <a:pos x="2219" y="1012"/>
                  </a:cxn>
                  <a:cxn ang="0">
                    <a:pos x="2267" y="946"/>
                  </a:cxn>
                  <a:cxn ang="0">
                    <a:pos x="2314" y="874"/>
                  </a:cxn>
                  <a:cxn ang="0">
                    <a:pos x="2361" y="813"/>
                  </a:cxn>
                  <a:cxn ang="0">
                    <a:pos x="2409" y="752"/>
                  </a:cxn>
                  <a:cxn ang="0">
                    <a:pos x="2456" y="687"/>
                  </a:cxn>
                  <a:cxn ang="0">
                    <a:pos x="2503" y="630"/>
                  </a:cxn>
                  <a:cxn ang="0">
                    <a:pos x="2551" y="570"/>
                  </a:cxn>
                  <a:cxn ang="0">
                    <a:pos x="2598" y="520"/>
                  </a:cxn>
                  <a:cxn ang="0">
                    <a:pos x="2645" y="469"/>
                  </a:cxn>
                  <a:cxn ang="0">
                    <a:pos x="2693" y="426"/>
                  </a:cxn>
                  <a:cxn ang="0">
                    <a:pos x="2740" y="385"/>
                  </a:cxn>
                  <a:cxn ang="0">
                    <a:pos x="2787" y="346"/>
                  </a:cxn>
                  <a:cxn ang="0">
                    <a:pos x="2834" y="310"/>
                  </a:cxn>
                  <a:cxn ang="0">
                    <a:pos x="2882" y="275"/>
                  </a:cxn>
                  <a:cxn ang="0">
                    <a:pos x="2929" y="241"/>
                  </a:cxn>
                </a:cxnLst>
                <a:rect l="0" t="0" r="r" b="b"/>
                <a:pathLst>
                  <a:path w="2969" h="1922">
                    <a:moveTo>
                      <a:pt x="0" y="0"/>
                    </a:moveTo>
                    <a:lnTo>
                      <a:pt x="4" y="2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16" y="6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27" y="10"/>
                    </a:lnTo>
                    <a:lnTo>
                      <a:pt x="31" y="8"/>
                    </a:lnTo>
                    <a:lnTo>
                      <a:pt x="35" y="8"/>
                    </a:lnTo>
                    <a:lnTo>
                      <a:pt x="39" y="10"/>
                    </a:lnTo>
                    <a:lnTo>
                      <a:pt x="43" y="11"/>
                    </a:lnTo>
                    <a:lnTo>
                      <a:pt x="47" y="14"/>
                    </a:lnTo>
                    <a:lnTo>
                      <a:pt x="51" y="15"/>
                    </a:lnTo>
                    <a:lnTo>
                      <a:pt x="55" y="13"/>
                    </a:lnTo>
                    <a:lnTo>
                      <a:pt x="59" y="14"/>
                    </a:lnTo>
                    <a:lnTo>
                      <a:pt x="63" y="15"/>
                    </a:lnTo>
                    <a:lnTo>
                      <a:pt x="67" y="18"/>
                    </a:lnTo>
                    <a:lnTo>
                      <a:pt x="71" y="17"/>
                    </a:lnTo>
                    <a:lnTo>
                      <a:pt x="75" y="20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6"/>
                    </a:lnTo>
                    <a:lnTo>
                      <a:pt x="91" y="28"/>
                    </a:lnTo>
                    <a:lnTo>
                      <a:pt x="94" y="27"/>
                    </a:lnTo>
                    <a:lnTo>
                      <a:pt x="98" y="31"/>
                    </a:lnTo>
                    <a:lnTo>
                      <a:pt x="102" y="28"/>
                    </a:lnTo>
                    <a:lnTo>
                      <a:pt x="106" y="28"/>
                    </a:lnTo>
                    <a:lnTo>
                      <a:pt x="110" y="31"/>
                    </a:lnTo>
                    <a:lnTo>
                      <a:pt x="114" y="35"/>
                    </a:lnTo>
                    <a:lnTo>
                      <a:pt x="118" y="35"/>
                    </a:lnTo>
                    <a:lnTo>
                      <a:pt x="122" y="38"/>
                    </a:lnTo>
                    <a:lnTo>
                      <a:pt x="126" y="36"/>
                    </a:lnTo>
                    <a:lnTo>
                      <a:pt x="130" y="41"/>
                    </a:lnTo>
                    <a:lnTo>
                      <a:pt x="134" y="45"/>
                    </a:lnTo>
                    <a:lnTo>
                      <a:pt x="138" y="46"/>
                    </a:lnTo>
                    <a:lnTo>
                      <a:pt x="142" y="45"/>
                    </a:lnTo>
                    <a:lnTo>
                      <a:pt x="146" y="50"/>
                    </a:lnTo>
                    <a:lnTo>
                      <a:pt x="150" y="53"/>
                    </a:lnTo>
                    <a:lnTo>
                      <a:pt x="154" y="53"/>
                    </a:lnTo>
                    <a:lnTo>
                      <a:pt x="158" y="58"/>
                    </a:lnTo>
                    <a:lnTo>
                      <a:pt x="161" y="60"/>
                    </a:lnTo>
                    <a:lnTo>
                      <a:pt x="165" y="62"/>
                    </a:lnTo>
                    <a:lnTo>
                      <a:pt x="169" y="62"/>
                    </a:lnTo>
                    <a:lnTo>
                      <a:pt x="173" y="65"/>
                    </a:lnTo>
                    <a:lnTo>
                      <a:pt x="177" y="72"/>
                    </a:lnTo>
                    <a:lnTo>
                      <a:pt x="181" y="72"/>
                    </a:lnTo>
                    <a:lnTo>
                      <a:pt x="185" y="72"/>
                    </a:lnTo>
                    <a:lnTo>
                      <a:pt x="189" y="78"/>
                    </a:lnTo>
                    <a:lnTo>
                      <a:pt x="193" y="80"/>
                    </a:lnTo>
                    <a:lnTo>
                      <a:pt x="197" y="83"/>
                    </a:lnTo>
                    <a:lnTo>
                      <a:pt x="201" y="87"/>
                    </a:lnTo>
                    <a:lnTo>
                      <a:pt x="205" y="90"/>
                    </a:lnTo>
                    <a:lnTo>
                      <a:pt x="209" y="90"/>
                    </a:lnTo>
                    <a:lnTo>
                      <a:pt x="213" y="96"/>
                    </a:lnTo>
                    <a:lnTo>
                      <a:pt x="217" y="96"/>
                    </a:lnTo>
                    <a:lnTo>
                      <a:pt x="221" y="101"/>
                    </a:lnTo>
                    <a:lnTo>
                      <a:pt x="225" y="101"/>
                    </a:lnTo>
                    <a:lnTo>
                      <a:pt x="229" y="109"/>
                    </a:lnTo>
                    <a:lnTo>
                      <a:pt x="232" y="113"/>
                    </a:lnTo>
                    <a:lnTo>
                      <a:pt x="236" y="114"/>
                    </a:lnTo>
                    <a:lnTo>
                      <a:pt x="240" y="118"/>
                    </a:lnTo>
                    <a:lnTo>
                      <a:pt x="244" y="118"/>
                    </a:lnTo>
                    <a:lnTo>
                      <a:pt x="248" y="125"/>
                    </a:lnTo>
                    <a:lnTo>
                      <a:pt x="252" y="127"/>
                    </a:lnTo>
                    <a:lnTo>
                      <a:pt x="256" y="134"/>
                    </a:lnTo>
                    <a:lnTo>
                      <a:pt x="260" y="140"/>
                    </a:lnTo>
                    <a:lnTo>
                      <a:pt x="264" y="143"/>
                    </a:lnTo>
                    <a:lnTo>
                      <a:pt x="268" y="143"/>
                    </a:lnTo>
                    <a:lnTo>
                      <a:pt x="272" y="148"/>
                    </a:lnTo>
                    <a:lnTo>
                      <a:pt x="276" y="153"/>
                    </a:lnTo>
                    <a:lnTo>
                      <a:pt x="280" y="155"/>
                    </a:lnTo>
                    <a:lnTo>
                      <a:pt x="284" y="164"/>
                    </a:lnTo>
                    <a:lnTo>
                      <a:pt x="288" y="166"/>
                    </a:lnTo>
                    <a:lnTo>
                      <a:pt x="292" y="173"/>
                    </a:lnTo>
                    <a:lnTo>
                      <a:pt x="296" y="176"/>
                    </a:lnTo>
                    <a:lnTo>
                      <a:pt x="299" y="180"/>
                    </a:lnTo>
                    <a:lnTo>
                      <a:pt x="303" y="187"/>
                    </a:lnTo>
                    <a:lnTo>
                      <a:pt x="307" y="193"/>
                    </a:lnTo>
                    <a:lnTo>
                      <a:pt x="311" y="191"/>
                    </a:lnTo>
                    <a:lnTo>
                      <a:pt x="315" y="200"/>
                    </a:lnTo>
                    <a:lnTo>
                      <a:pt x="319" y="205"/>
                    </a:lnTo>
                    <a:lnTo>
                      <a:pt x="323" y="209"/>
                    </a:lnTo>
                    <a:lnTo>
                      <a:pt x="327" y="214"/>
                    </a:lnTo>
                    <a:lnTo>
                      <a:pt x="331" y="222"/>
                    </a:lnTo>
                    <a:lnTo>
                      <a:pt x="335" y="227"/>
                    </a:lnTo>
                    <a:lnTo>
                      <a:pt x="339" y="227"/>
                    </a:lnTo>
                    <a:lnTo>
                      <a:pt x="343" y="236"/>
                    </a:lnTo>
                    <a:lnTo>
                      <a:pt x="347" y="241"/>
                    </a:lnTo>
                    <a:lnTo>
                      <a:pt x="351" y="249"/>
                    </a:lnTo>
                    <a:lnTo>
                      <a:pt x="355" y="252"/>
                    </a:lnTo>
                    <a:lnTo>
                      <a:pt x="359" y="259"/>
                    </a:lnTo>
                    <a:lnTo>
                      <a:pt x="363" y="263"/>
                    </a:lnTo>
                    <a:lnTo>
                      <a:pt x="366" y="272"/>
                    </a:lnTo>
                    <a:lnTo>
                      <a:pt x="370" y="271"/>
                    </a:lnTo>
                    <a:lnTo>
                      <a:pt x="374" y="281"/>
                    </a:lnTo>
                    <a:lnTo>
                      <a:pt x="378" y="286"/>
                    </a:lnTo>
                    <a:lnTo>
                      <a:pt x="382" y="292"/>
                    </a:lnTo>
                    <a:lnTo>
                      <a:pt x="386" y="298"/>
                    </a:lnTo>
                    <a:lnTo>
                      <a:pt x="390" y="303"/>
                    </a:lnTo>
                    <a:lnTo>
                      <a:pt x="394" y="308"/>
                    </a:lnTo>
                    <a:lnTo>
                      <a:pt x="398" y="315"/>
                    </a:lnTo>
                    <a:lnTo>
                      <a:pt x="402" y="320"/>
                    </a:lnTo>
                    <a:lnTo>
                      <a:pt x="406" y="328"/>
                    </a:lnTo>
                    <a:lnTo>
                      <a:pt x="410" y="335"/>
                    </a:lnTo>
                    <a:lnTo>
                      <a:pt x="414" y="340"/>
                    </a:lnTo>
                    <a:lnTo>
                      <a:pt x="418" y="346"/>
                    </a:lnTo>
                    <a:lnTo>
                      <a:pt x="422" y="356"/>
                    </a:lnTo>
                    <a:lnTo>
                      <a:pt x="426" y="357"/>
                    </a:lnTo>
                    <a:lnTo>
                      <a:pt x="430" y="367"/>
                    </a:lnTo>
                    <a:lnTo>
                      <a:pt x="434" y="371"/>
                    </a:lnTo>
                    <a:lnTo>
                      <a:pt x="437" y="380"/>
                    </a:lnTo>
                    <a:lnTo>
                      <a:pt x="441" y="385"/>
                    </a:lnTo>
                    <a:lnTo>
                      <a:pt x="445" y="394"/>
                    </a:lnTo>
                    <a:lnTo>
                      <a:pt x="449" y="402"/>
                    </a:lnTo>
                    <a:lnTo>
                      <a:pt x="453" y="407"/>
                    </a:lnTo>
                    <a:lnTo>
                      <a:pt x="457" y="415"/>
                    </a:lnTo>
                    <a:lnTo>
                      <a:pt x="461" y="423"/>
                    </a:lnTo>
                    <a:lnTo>
                      <a:pt x="465" y="430"/>
                    </a:lnTo>
                    <a:lnTo>
                      <a:pt x="469" y="434"/>
                    </a:lnTo>
                    <a:lnTo>
                      <a:pt x="473" y="446"/>
                    </a:lnTo>
                    <a:lnTo>
                      <a:pt x="477" y="450"/>
                    </a:lnTo>
                    <a:lnTo>
                      <a:pt x="481" y="456"/>
                    </a:lnTo>
                    <a:lnTo>
                      <a:pt x="485" y="462"/>
                    </a:lnTo>
                    <a:lnTo>
                      <a:pt x="489" y="475"/>
                    </a:lnTo>
                    <a:lnTo>
                      <a:pt x="493" y="479"/>
                    </a:lnTo>
                    <a:lnTo>
                      <a:pt x="497" y="489"/>
                    </a:lnTo>
                    <a:lnTo>
                      <a:pt x="501" y="500"/>
                    </a:lnTo>
                    <a:lnTo>
                      <a:pt x="504" y="504"/>
                    </a:lnTo>
                    <a:lnTo>
                      <a:pt x="508" y="510"/>
                    </a:lnTo>
                    <a:lnTo>
                      <a:pt x="512" y="520"/>
                    </a:lnTo>
                    <a:lnTo>
                      <a:pt x="516" y="528"/>
                    </a:lnTo>
                    <a:lnTo>
                      <a:pt x="520" y="536"/>
                    </a:lnTo>
                    <a:lnTo>
                      <a:pt x="524" y="543"/>
                    </a:lnTo>
                    <a:lnTo>
                      <a:pt x="528" y="554"/>
                    </a:lnTo>
                    <a:lnTo>
                      <a:pt x="532" y="556"/>
                    </a:lnTo>
                    <a:lnTo>
                      <a:pt x="536" y="564"/>
                    </a:lnTo>
                    <a:lnTo>
                      <a:pt x="540" y="577"/>
                    </a:lnTo>
                    <a:lnTo>
                      <a:pt x="544" y="583"/>
                    </a:lnTo>
                    <a:lnTo>
                      <a:pt x="548" y="596"/>
                    </a:lnTo>
                    <a:lnTo>
                      <a:pt x="552" y="604"/>
                    </a:lnTo>
                    <a:lnTo>
                      <a:pt x="556" y="605"/>
                    </a:lnTo>
                    <a:lnTo>
                      <a:pt x="560" y="617"/>
                    </a:lnTo>
                    <a:lnTo>
                      <a:pt x="564" y="627"/>
                    </a:lnTo>
                    <a:lnTo>
                      <a:pt x="568" y="633"/>
                    </a:lnTo>
                    <a:lnTo>
                      <a:pt x="572" y="639"/>
                    </a:lnTo>
                    <a:lnTo>
                      <a:pt x="575" y="650"/>
                    </a:lnTo>
                    <a:lnTo>
                      <a:pt x="579" y="660"/>
                    </a:lnTo>
                    <a:lnTo>
                      <a:pt x="583" y="669"/>
                    </a:lnTo>
                    <a:lnTo>
                      <a:pt x="587" y="676"/>
                    </a:lnTo>
                    <a:lnTo>
                      <a:pt x="591" y="684"/>
                    </a:lnTo>
                    <a:lnTo>
                      <a:pt x="595" y="694"/>
                    </a:lnTo>
                    <a:lnTo>
                      <a:pt x="599" y="699"/>
                    </a:lnTo>
                    <a:lnTo>
                      <a:pt x="603" y="708"/>
                    </a:lnTo>
                    <a:lnTo>
                      <a:pt x="607" y="718"/>
                    </a:lnTo>
                    <a:lnTo>
                      <a:pt x="611" y="727"/>
                    </a:lnTo>
                    <a:lnTo>
                      <a:pt x="615" y="737"/>
                    </a:lnTo>
                    <a:lnTo>
                      <a:pt x="619" y="741"/>
                    </a:lnTo>
                    <a:lnTo>
                      <a:pt x="623" y="753"/>
                    </a:lnTo>
                    <a:lnTo>
                      <a:pt x="627" y="764"/>
                    </a:lnTo>
                    <a:lnTo>
                      <a:pt x="631" y="773"/>
                    </a:lnTo>
                    <a:lnTo>
                      <a:pt x="635" y="777"/>
                    </a:lnTo>
                    <a:lnTo>
                      <a:pt x="639" y="786"/>
                    </a:lnTo>
                    <a:lnTo>
                      <a:pt x="642" y="795"/>
                    </a:lnTo>
                    <a:lnTo>
                      <a:pt x="646" y="803"/>
                    </a:lnTo>
                    <a:lnTo>
                      <a:pt x="650" y="817"/>
                    </a:lnTo>
                    <a:lnTo>
                      <a:pt x="654" y="826"/>
                    </a:lnTo>
                    <a:lnTo>
                      <a:pt x="658" y="836"/>
                    </a:lnTo>
                    <a:lnTo>
                      <a:pt x="662" y="845"/>
                    </a:lnTo>
                    <a:lnTo>
                      <a:pt x="666" y="852"/>
                    </a:lnTo>
                    <a:lnTo>
                      <a:pt x="670" y="858"/>
                    </a:lnTo>
                    <a:lnTo>
                      <a:pt x="674" y="870"/>
                    </a:lnTo>
                    <a:lnTo>
                      <a:pt x="678" y="875"/>
                    </a:lnTo>
                    <a:lnTo>
                      <a:pt x="682" y="889"/>
                    </a:lnTo>
                    <a:lnTo>
                      <a:pt x="686" y="898"/>
                    </a:lnTo>
                    <a:lnTo>
                      <a:pt x="690" y="906"/>
                    </a:lnTo>
                    <a:lnTo>
                      <a:pt x="694" y="915"/>
                    </a:lnTo>
                    <a:lnTo>
                      <a:pt x="698" y="925"/>
                    </a:lnTo>
                    <a:lnTo>
                      <a:pt x="702" y="933"/>
                    </a:lnTo>
                    <a:lnTo>
                      <a:pt x="706" y="942"/>
                    </a:lnTo>
                    <a:lnTo>
                      <a:pt x="709" y="951"/>
                    </a:lnTo>
                    <a:lnTo>
                      <a:pt x="713" y="960"/>
                    </a:lnTo>
                    <a:lnTo>
                      <a:pt x="717" y="967"/>
                    </a:lnTo>
                    <a:lnTo>
                      <a:pt x="721" y="975"/>
                    </a:lnTo>
                    <a:lnTo>
                      <a:pt x="725" y="984"/>
                    </a:lnTo>
                    <a:lnTo>
                      <a:pt x="729" y="996"/>
                    </a:lnTo>
                    <a:lnTo>
                      <a:pt x="733" y="1002"/>
                    </a:lnTo>
                    <a:lnTo>
                      <a:pt x="737" y="1009"/>
                    </a:lnTo>
                    <a:lnTo>
                      <a:pt x="741" y="1021"/>
                    </a:lnTo>
                    <a:lnTo>
                      <a:pt x="745" y="1032"/>
                    </a:lnTo>
                    <a:lnTo>
                      <a:pt x="749" y="1041"/>
                    </a:lnTo>
                    <a:lnTo>
                      <a:pt x="753" y="1050"/>
                    </a:lnTo>
                    <a:lnTo>
                      <a:pt x="757" y="1055"/>
                    </a:lnTo>
                    <a:lnTo>
                      <a:pt x="761" y="1066"/>
                    </a:lnTo>
                    <a:lnTo>
                      <a:pt x="765" y="1077"/>
                    </a:lnTo>
                    <a:lnTo>
                      <a:pt x="769" y="1086"/>
                    </a:lnTo>
                    <a:lnTo>
                      <a:pt x="773" y="1091"/>
                    </a:lnTo>
                    <a:lnTo>
                      <a:pt x="777" y="1102"/>
                    </a:lnTo>
                    <a:lnTo>
                      <a:pt x="780" y="1113"/>
                    </a:lnTo>
                    <a:lnTo>
                      <a:pt x="784" y="1119"/>
                    </a:lnTo>
                    <a:lnTo>
                      <a:pt x="788" y="1129"/>
                    </a:lnTo>
                    <a:lnTo>
                      <a:pt x="792" y="1136"/>
                    </a:lnTo>
                    <a:lnTo>
                      <a:pt x="796" y="1147"/>
                    </a:lnTo>
                    <a:lnTo>
                      <a:pt x="800" y="1158"/>
                    </a:lnTo>
                    <a:lnTo>
                      <a:pt x="804" y="1162"/>
                    </a:lnTo>
                    <a:lnTo>
                      <a:pt x="808" y="1174"/>
                    </a:lnTo>
                    <a:lnTo>
                      <a:pt x="812" y="1185"/>
                    </a:lnTo>
                    <a:lnTo>
                      <a:pt x="816" y="1190"/>
                    </a:lnTo>
                    <a:lnTo>
                      <a:pt x="820" y="1200"/>
                    </a:lnTo>
                    <a:lnTo>
                      <a:pt x="824" y="1204"/>
                    </a:lnTo>
                    <a:lnTo>
                      <a:pt x="828" y="1221"/>
                    </a:lnTo>
                    <a:lnTo>
                      <a:pt x="832" y="1227"/>
                    </a:lnTo>
                    <a:lnTo>
                      <a:pt x="836" y="1235"/>
                    </a:lnTo>
                    <a:lnTo>
                      <a:pt x="840" y="1246"/>
                    </a:lnTo>
                    <a:lnTo>
                      <a:pt x="844" y="1251"/>
                    </a:lnTo>
                    <a:lnTo>
                      <a:pt x="847" y="1263"/>
                    </a:lnTo>
                    <a:lnTo>
                      <a:pt x="851" y="1267"/>
                    </a:lnTo>
                    <a:lnTo>
                      <a:pt x="855" y="1277"/>
                    </a:lnTo>
                    <a:lnTo>
                      <a:pt x="859" y="1286"/>
                    </a:lnTo>
                    <a:lnTo>
                      <a:pt x="863" y="1298"/>
                    </a:lnTo>
                    <a:lnTo>
                      <a:pt x="867" y="1304"/>
                    </a:lnTo>
                    <a:lnTo>
                      <a:pt x="871" y="1314"/>
                    </a:lnTo>
                    <a:lnTo>
                      <a:pt x="875" y="1321"/>
                    </a:lnTo>
                    <a:lnTo>
                      <a:pt x="879" y="1330"/>
                    </a:lnTo>
                    <a:lnTo>
                      <a:pt x="883" y="1335"/>
                    </a:lnTo>
                    <a:lnTo>
                      <a:pt x="887" y="1347"/>
                    </a:lnTo>
                    <a:lnTo>
                      <a:pt x="891" y="1350"/>
                    </a:lnTo>
                    <a:lnTo>
                      <a:pt x="895" y="1362"/>
                    </a:lnTo>
                    <a:lnTo>
                      <a:pt x="899" y="1371"/>
                    </a:lnTo>
                    <a:lnTo>
                      <a:pt x="903" y="1375"/>
                    </a:lnTo>
                    <a:lnTo>
                      <a:pt x="907" y="1383"/>
                    </a:lnTo>
                    <a:lnTo>
                      <a:pt x="911" y="1393"/>
                    </a:lnTo>
                    <a:lnTo>
                      <a:pt x="914" y="1402"/>
                    </a:lnTo>
                    <a:lnTo>
                      <a:pt x="918" y="1408"/>
                    </a:lnTo>
                    <a:lnTo>
                      <a:pt x="922" y="1419"/>
                    </a:lnTo>
                    <a:lnTo>
                      <a:pt x="926" y="1428"/>
                    </a:lnTo>
                    <a:lnTo>
                      <a:pt x="930" y="1433"/>
                    </a:lnTo>
                    <a:lnTo>
                      <a:pt x="934" y="1440"/>
                    </a:lnTo>
                    <a:lnTo>
                      <a:pt x="938" y="1448"/>
                    </a:lnTo>
                    <a:lnTo>
                      <a:pt x="942" y="1456"/>
                    </a:lnTo>
                    <a:lnTo>
                      <a:pt x="946" y="1466"/>
                    </a:lnTo>
                    <a:lnTo>
                      <a:pt x="950" y="1471"/>
                    </a:lnTo>
                    <a:lnTo>
                      <a:pt x="954" y="1476"/>
                    </a:lnTo>
                    <a:lnTo>
                      <a:pt x="958" y="1488"/>
                    </a:lnTo>
                    <a:lnTo>
                      <a:pt x="962" y="1492"/>
                    </a:lnTo>
                    <a:lnTo>
                      <a:pt x="966" y="1501"/>
                    </a:lnTo>
                    <a:lnTo>
                      <a:pt x="970" y="1507"/>
                    </a:lnTo>
                    <a:lnTo>
                      <a:pt x="974" y="1516"/>
                    </a:lnTo>
                    <a:lnTo>
                      <a:pt x="978" y="1523"/>
                    </a:lnTo>
                    <a:lnTo>
                      <a:pt x="982" y="1528"/>
                    </a:lnTo>
                    <a:lnTo>
                      <a:pt x="985" y="1538"/>
                    </a:lnTo>
                    <a:lnTo>
                      <a:pt x="989" y="1544"/>
                    </a:lnTo>
                    <a:lnTo>
                      <a:pt x="993" y="1550"/>
                    </a:lnTo>
                    <a:lnTo>
                      <a:pt x="997" y="1557"/>
                    </a:lnTo>
                    <a:lnTo>
                      <a:pt x="1001" y="1564"/>
                    </a:lnTo>
                    <a:lnTo>
                      <a:pt x="1005" y="1575"/>
                    </a:lnTo>
                    <a:lnTo>
                      <a:pt x="1009" y="1575"/>
                    </a:lnTo>
                    <a:lnTo>
                      <a:pt x="1013" y="1584"/>
                    </a:lnTo>
                    <a:lnTo>
                      <a:pt x="1017" y="1588"/>
                    </a:lnTo>
                    <a:lnTo>
                      <a:pt x="1021" y="1598"/>
                    </a:lnTo>
                    <a:lnTo>
                      <a:pt x="1025" y="1604"/>
                    </a:lnTo>
                    <a:lnTo>
                      <a:pt x="1029" y="1613"/>
                    </a:lnTo>
                    <a:lnTo>
                      <a:pt x="1033" y="1615"/>
                    </a:lnTo>
                    <a:lnTo>
                      <a:pt x="1037" y="1622"/>
                    </a:lnTo>
                    <a:lnTo>
                      <a:pt x="1041" y="1629"/>
                    </a:lnTo>
                    <a:lnTo>
                      <a:pt x="1045" y="1634"/>
                    </a:lnTo>
                    <a:lnTo>
                      <a:pt x="1049" y="1642"/>
                    </a:lnTo>
                    <a:lnTo>
                      <a:pt x="1052" y="1647"/>
                    </a:lnTo>
                    <a:lnTo>
                      <a:pt x="1056" y="1649"/>
                    </a:lnTo>
                    <a:lnTo>
                      <a:pt x="1060" y="1659"/>
                    </a:lnTo>
                    <a:lnTo>
                      <a:pt x="1064" y="1667"/>
                    </a:lnTo>
                    <a:lnTo>
                      <a:pt x="1068" y="1669"/>
                    </a:lnTo>
                    <a:lnTo>
                      <a:pt x="1072" y="1676"/>
                    </a:lnTo>
                    <a:lnTo>
                      <a:pt x="1076" y="1683"/>
                    </a:lnTo>
                    <a:lnTo>
                      <a:pt x="1080" y="1687"/>
                    </a:lnTo>
                    <a:lnTo>
                      <a:pt x="1084" y="1692"/>
                    </a:lnTo>
                    <a:lnTo>
                      <a:pt x="1088" y="1700"/>
                    </a:lnTo>
                    <a:lnTo>
                      <a:pt x="1092" y="1703"/>
                    </a:lnTo>
                    <a:lnTo>
                      <a:pt x="1096" y="1713"/>
                    </a:lnTo>
                    <a:lnTo>
                      <a:pt x="1100" y="1715"/>
                    </a:lnTo>
                    <a:lnTo>
                      <a:pt x="1104" y="1719"/>
                    </a:lnTo>
                    <a:lnTo>
                      <a:pt x="1108" y="1722"/>
                    </a:lnTo>
                    <a:lnTo>
                      <a:pt x="1112" y="1732"/>
                    </a:lnTo>
                    <a:lnTo>
                      <a:pt x="1116" y="1735"/>
                    </a:lnTo>
                    <a:lnTo>
                      <a:pt x="1120" y="1741"/>
                    </a:lnTo>
                    <a:lnTo>
                      <a:pt x="1123" y="1745"/>
                    </a:lnTo>
                    <a:lnTo>
                      <a:pt x="1127" y="1748"/>
                    </a:lnTo>
                    <a:lnTo>
                      <a:pt x="1131" y="1757"/>
                    </a:lnTo>
                    <a:lnTo>
                      <a:pt x="1135" y="1762"/>
                    </a:lnTo>
                    <a:lnTo>
                      <a:pt x="1139" y="1764"/>
                    </a:lnTo>
                    <a:lnTo>
                      <a:pt x="1143" y="1771"/>
                    </a:lnTo>
                    <a:lnTo>
                      <a:pt x="1147" y="1775"/>
                    </a:lnTo>
                    <a:lnTo>
                      <a:pt x="1151" y="1781"/>
                    </a:lnTo>
                    <a:lnTo>
                      <a:pt x="1155" y="1783"/>
                    </a:lnTo>
                    <a:lnTo>
                      <a:pt x="1159" y="1787"/>
                    </a:lnTo>
                    <a:lnTo>
                      <a:pt x="1163" y="1790"/>
                    </a:lnTo>
                    <a:lnTo>
                      <a:pt x="1167" y="1796"/>
                    </a:lnTo>
                    <a:lnTo>
                      <a:pt x="1171" y="1801"/>
                    </a:lnTo>
                    <a:lnTo>
                      <a:pt x="1175" y="1808"/>
                    </a:lnTo>
                    <a:lnTo>
                      <a:pt x="1179" y="1809"/>
                    </a:lnTo>
                    <a:lnTo>
                      <a:pt x="1183" y="1817"/>
                    </a:lnTo>
                    <a:lnTo>
                      <a:pt x="1187" y="1817"/>
                    </a:lnTo>
                    <a:lnTo>
                      <a:pt x="1190" y="1822"/>
                    </a:lnTo>
                    <a:lnTo>
                      <a:pt x="1194" y="1822"/>
                    </a:lnTo>
                    <a:lnTo>
                      <a:pt x="1198" y="1823"/>
                    </a:lnTo>
                    <a:lnTo>
                      <a:pt x="1202" y="1830"/>
                    </a:lnTo>
                    <a:lnTo>
                      <a:pt x="1206" y="1834"/>
                    </a:lnTo>
                    <a:lnTo>
                      <a:pt x="1210" y="1839"/>
                    </a:lnTo>
                    <a:lnTo>
                      <a:pt x="1214" y="1841"/>
                    </a:lnTo>
                    <a:lnTo>
                      <a:pt x="1218" y="1845"/>
                    </a:lnTo>
                    <a:lnTo>
                      <a:pt x="1222" y="1845"/>
                    </a:lnTo>
                    <a:lnTo>
                      <a:pt x="1226" y="1855"/>
                    </a:lnTo>
                    <a:lnTo>
                      <a:pt x="1230" y="1854"/>
                    </a:lnTo>
                    <a:lnTo>
                      <a:pt x="1234" y="1862"/>
                    </a:lnTo>
                    <a:lnTo>
                      <a:pt x="1238" y="1859"/>
                    </a:lnTo>
                    <a:lnTo>
                      <a:pt x="1242" y="1863"/>
                    </a:lnTo>
                    <a:lnTo>
                      <a:pt x="1246" y="1863"/>
                    </a:lnTo>
                    <a:lnTo>
                      <a:pt x="1250" y="1867"/>
                    </a:lnTo>
                    <a:lnTo>
                      <a:pt x="1254" y="1868"/>
                    </a:lnTo>
                    <a:lnTo>
                      <a:pt x="1257" y="1875"/>
                    </a:lnTo>
                    <a:lnTo>
                      <a:pt x="1261" y="1875"/>
                    </a:lnTo>
                    <a:lnTo>
                      <a:pt x="1265" y="1876"/>
                    </a:lnTo>
                    <a:lnTo>
                      <a:pt x="1269" y="1880"/>
                    </a:lnTo>
                    <a:lnTo>
                      <a:pt x="1273" y="1884"/>
                    </a:lnTo>
                    <a:lnTo>
                      <a:pt x="1277" y="1886"/>
                    </a:lnTo>
                    <a:lnTo>
                      <a:pt x="1281" y="1889"/>
                    </a:lnTo>
                    <a:lnTo>
                      <a:pt x="1285" y="1890"/>
                    </a:lnTo>
                    <a:lnTo>
                      <a:pt x="1289" y="1890"/>
                    </a:lnTo>
                    <a:lnTo>
                      <a:pt x="1293" y="1897"/>
                    </a:lnTo>
                    <a:lnTo>
                      <a:pt x="1297" y="1899"/>
                    </a:lnTo>
                    <a:lnTo>
                      <a:pt x="1301" y="1903"/>
                    </a:lnTo>
                    <a:lnTo>
                      <a:pt x="1305" y="1898"/>
                    </a:lnTo>
                    <a:lnTo>
                      <a:pt x="1309" y="1898"/>
                    </a:lnTo>
                    <a:lnTo>
                      <a:pt x="1313" y="1902"/>
                    </a:lnTo>
                    <a:lnTo>
                      <a:pt x="1317" y="1907"/>
                    </a:lnTo>
                    <a:lnTo>
                      <a:pt x="1321" y="1903"/>
                    </a:lnTo>
                    <a:lnTo>
                      <a:pt x="1325" y="1908"/>
                    </a:lnTo>
                    <a:lnTo>
                      <a:pt x="1328" y="1908"/>
                    </a:lnTo>
                    <a:lnTo>
                      <a:pt x="1332" y="1912"/>
                    </a:lnTo>
                    <a:lnTo>
                      <a:pt x="1336" y="1909"/>
                    </a:lnTo>
                    <a:lnTo>
                      <a:pt x="1340" y="1912"/>
                    </a:lnTo>
                    <a:lnTo>
                      <a:pt x="1344" y="1912"/>
                    </a:lnTo>
                    <a:lnTo>
                      <a:pt x="1348" y="1913"/>
                    </a:lnTo>
                    <a:lnTo>
                      <a:pt x="1352" y="1915"/>
                    </a:lnTo>
                    <a:lnTo>
                      <a:pt x="1356" y="1918"/>
                    </a:lnTo>
                    <a:lnTo>
                      <a:pt x="1360" y="1917"/>
                    </a:lnTo>
                    <a:lnTo>
                      <a:pt x="1364" y="1917"/>
                    </a:lnTo>
                    <a:lnTo>
                      <a:pt x="1368" y="1915"/>
                    </a:lnTo>
                    <a:lnTo>
                      <a:pt x="1372" y="1916"/>
                    </a:lnTo>
                    <a:lnTo>
                      <a:pt x="1376" y="1921"/>
                    </a:lnTo>
                    <a:lnTo>
                      <a:pt x="1380" y="1917"/>
                    </a:lnTo>
                    <a:lnTo>
                      <a:pt x="1384" y="1918"/>
                    </a:lnTo>
                    <a:lnTo>
                      <a:pt x="1388" y="1920"/>
                    </a:lnTo>
                    <a:lnTo>
                      <a:pt x="1392" y="1921"/>
                    </a:lnTo>
                    <a:lnTo>
                      <a:pt x="1395" y="1920"/>
                    </a:lnTo>
                    <a:lnTo>
                      <a:pt x="1399" y="1913"/>
                    </a:lnTo>
                    <a:lnTo>
                      <a:pt x="1403" y="1918"/>
                    </a:lnTo>
                    <a:lnTo>
                      <a:pt x="1407" y="1918"/>
                    </a:lnTo>
                    <a:lnTo>
                      <a:pt x="1411" y="1922"/>
                    </a:lnTo>
                    <a:lnTo>
                      <a:pt x="1415" y="1920"/>
                    </a:lnTo>
                    <a:lnTo>
                      <a:pt x="1419" y="1913"/>
                    </a:lnTo>
                    <a:lnTo>
                      <a:pt x="1423" y="1917"/>
                    </a:lnTo>
                    <a:lnTo>
                      <a:pt x="1427" y="1917"/>
                    </a:lnTo>
                    <a:lnTo>
                      <a:pt x="1431" y="1916"/>
                    </a:lnTo>
                    <a:lnTo>
                      <a:pt x="1435" y="1916"/>
                    </a:lnTo>
                    <a:lnTo>
                      <a:pt x="1439" y="1918"/>
                    </a:lnTo>
                    <a:lnTo>
                      <a:pt x="1443" y="1915"/>
                    </a:lnTo>
                    <a:lnTo>
                      <a:pt x="1447" y="1913"/>
                    </a:lnTo>
                    <a:lnTo>
                      <a:pt x="1451" y="1915"/>
                    </a:lnTo>
                    <a:lnTo>
                      <a:pt x="1455" y="1912"/>
                    </a:lnTo>
                    <a:lnTo>
                      <a:pt x="1459" y="1915"/>
                    </a:lnTo>
                    <a:lnTo>
                      <a:pt x="1462" y="1908"/>
                    </a:lnTo>
                    <a:lnTo>
                      <a:pt x="1466" y="1912"/>
                    </a:lnTo>
                    <a:lnTo>
                      <a:pt x="1470" y="1908"/>
                    </a:lnTo>
                    <a:lnTo>
                      <a:pt x="1474" y="1908"/>
                    </a:lnTo>
                    <a:lnTo>
                      <a:pt x="1478" y="1911"/>
                    </a:lnTo>
                    <a:lnTo>
                      <a:pt x="1482" y="1906"/>
                    </a:lnTo>
                    <a:lnTo>
                      <a:pt x="1486" y="1902"/>
                    </a:lnTo>
                    <a:lnTo>
                      <a:pt x="1490" y="1902"/>
                    </a:lnTo>
                    <a:lnTo>
                      <a:pt x="1494" y="1903"/>
                    </a:lnTo>
                    <a:lnTo>
                      <a:pt x="1498" y="1899"/>
                    </a:lnTo>
                    <a:lnTo>
                      <a:pt x="1502" y="1903"/>
                    </a:lnTo>
                    <a:lnTo>
                      <a:pt x="1506" y="1895"/>
                    </a:lnTo>
                    <a:lnTo>
                      <a:pt x="1510" y="1893"/>
                    </a:lnTo>
                    <a:lnTo>
                      <a:pt x="1514" y="1895"/>
                    </a:lnTo>
                    <a:lnTo>
                      <a:pt x="1518" y="1888"/>
                    </a:lnTo>
                    <a:lnTo>
                      <a:pt x="1522" y="1889"/>
                    </a:lnTo>
                    <a:lnTo>
                      <a:pt x="1526" y="1886"/>
                    </a:lnTo>
                    <a:lnTo>
                      <a:pt x="1530" y="1885"/>
                    </a:lnTo>
                    <a:lnTo>
                      <a:pt x="1533" y="1884"/>
                    </a:lnTo>
                    <a:lnTo>
                      <a:pt x="1537" y="1880"/>
                    </a:lnTo>
                    <a:lnTo>
                      <a:pt x="1541" y="1879"/>
                    </a:lnTo>
                    <a:lnTo>
                      <a:pt x="1545" y="1877"/>
                    </a:lnTo>
                    <a:lnTo>
                      <a:pt x="1549" y="1871"/>
                    </a:lnTo>
                    <a:lnTo>
                      <a:pt x="1553" y="1866"/>
                    </a:lnTo>
                    <a:lnTo>
                      <a:pt x="1557" y="1871"/>
                    </a:lnTo>
                    <a:lnTo>
                      <a:pt x="1561" y="1868"/>
                    </a:lnTo>
                    <a:lnTo>
                      <a:pt x="1565" y="1864"/>
                    </a:lnTo>
                    <a:lnTo>
                      <a:pt x="1569" y="1863"/>
                    </a:lnTo>
                    <a:lnTo>
                      <a:pt x="1573" y="1859"/>
                    </a:lnTo>
                    <a:lnTo>
                      <a:pt x="1577" y="1854"/>
                    </a:lnTo>
                    <a:lnTo>
                      <a:pt x="1581" y="1854"/>
                    </a:lnTo>
                    <a:lnTo>
                      <a:pt x="1585" y="1846"/>
                    </a:lnTo>
                    <a:lnTo>
                      <a:pt x="1589" y="1845"/>
                    </a:lnTo>
                    <a:lnTo>
                      <a:pt x="1593" y="1850"/>
                    </a:lnTo>
                    <a:lnTo>
                      <a:pt x="1597" y="1840"/>
                    </a:lnTo>
                    <a:lnTo>
                      <a:pt x="1600" y="1839"/>
                    </a:lnTo>
                    <a:lnTo>
                      <a:pt x="1604" y="1835"/>
                    </a:lnTo>
                    <a:lnTo>
                      <a:pt x="1608" y="1832"/>
                    </a:lnTo>
                    <a:lnTo>
                      <a:pt x="1612" y="1827"/>
                    </a:lnTo>
                    <a:lnTo>
                      <a:pt x="1616" y="1830"/>
                    </a:lnTo>
                    <a:lnTo>
                      <a:pt x="1620" y="1822"/>
                    </a:lnTo>
                    <a:lnTo>
                      <a:pt x="1624" y="1819"/>
                    </a:lnTo>
                    <a:lnTo>
                      <a:pt x="1628" y="1817"/>
                    </a:lnTo>
                    <a:lnTo>
                      <a:pt x="1632" y="1814"/>
                    </a:lnTo>
                    <a:lnTo>
                      <a:pt x="1636" y="1812"/>
                    </a:lnTo>
                    <a:lnTo>
                      <a:pt x="1640" y="1808"/>
                    </a:lnTo>
                    <a:lnTo>
                      <a:pt x="1644" y="1805"/>
                    </a:lnTo>
                    <a:lnTo>
                      <a:pt x="1648" y="1800"/>
                    </a:lnTo>
                    <a:lnTo>
                      <a:pt x="1652" y="1799"/>
                    </a:lnTo>
                    <a:lnTo>
                      <a:pt x="1656" y="1791"/>
                    </a:lnTo>
                    <a:lnTo>
                      <a:pt x="1660" y="1789"/>
                    </a:lnTo>
                    <a:lnTo>
                      <a:pt x="1664" y="1785"/>
                    </a:lnTo>
                    <a:lnTo>
                      <a:pt x="1667" y="1781"/>
                    </a:lnTo>
                    <a:lnTo>
                      <a:pt x="1671" y="1778"/>
                    </a:lnTo>
                    <a:lnTo>
                      <a:pt x="1675" y="1769"/>
                    </a:lnTo>
                    <a:lnTo>
                      <a:pt x="1679" y="1769"/>
                    </a:lnTo>
                    <a:lnTo>
                      <a:pt x="1683" y="1767"/>
                    </a:lnTo>
                    <a:lnTo>
                      <a:pt x="1687" y="1760"/>
                    </a:lnTo>
                    <a:lnTo>
                      <a:pt x="1691" y="1755"/>
                    </a:lnTo>
                    <a:lnTo>
                      <a:pt x="1695" y="1753"/>
                    </a:lnTo>
                    <a:lnTo>
                      <a:pt x="1699" y="1750"/>
                    </a:lnTo>
                    <a:lnTo>
                      <a:pt x="1703" y="1744"/>
                    </a:lnTo>
                    <a:lnTo>
                      <a:pt x="1707" y="1741"/>
                    </a:lnTo>
                    <a:lnTo>
                      <a:pt x="1711" y="1736"/>
                    </a:lnTo>
                    <a:lnTo>
                      <a:pt x="1715" y="1732"/>
                    </a:lnTo>
                    <a:lnTo>
                      <a:pt x="1719" y="1726"/>
                    </a:lnTo>
                    <a:lnTo>
                      <a:pt x="1723" y="1726"/>
                    </a:lnTo>
                    <a:lnTo>
                      <a:pt x="1727" y="1719"/>
                    </a:lnTo>
                    <a:lnTo>
                      <a:pt x="1731" y="1713"/>
                    </a:lnTo>
                    <a:lnTo>
                      <a:pt x="1735" y="1710"/>
                    </a:lnTo>
                    <a:lnTo>
                      <a:pt x="1738" y="1709"/>
                    </a:lnTo>
                    <a:lnTo>
                      <a:pt x="1742" y="1701"/>
                    </a:lnTo>
                    <a:lnTo>
                      <a:pt x="1746" y="1697"/>
                    </a:lnTo>
                    <a:lnTo>
                      <a:pt x="1750" y="1688"/>
                    </a:lnTo>
                    <a:lnTo>
                      <a:pt x="1754" y="1688"/>
                    </a:lnTo>
                    <a:lnTo>
                      <a:pt x="1758" y="1678"/>
                    </a:lnTo>
                    <a:lnTo>
                      <a:pt x="1762" y="1673"/>
                    </a:lnTo>
                    <a:lnTo>
                      <a:pt x="1766" y="1669"/>
                    </a:lnTo>
                    <a:lnTo>
                      <a:pt x="1770" y="1667"/>
                    </a:lnTo>
                    <a:lnTo>
                      <a:pt x="1774" y="1660"/>
                    </a:lnTo>
                    <a:lnTo>
                      <a:pt x="1778" y="1658"/>
                    </a:lnTo>
                    <a:lnTo>
                      <a:pt x="1782" y="1652"/>
                    </a:lnTo>
                    <a:lnTo>
                      <a:pt x="1786" y="1649"/>
                    </a:lnTo>
                    <a:lnTo>
                      <a:pt x="1790" y="1646"/>
                    </a:lnTo>
                    <a:lnTo>
                      <a:pt x="1794" y="1638"/>
                    </a:lnTo>
                    <a:lnTo>
                      <a:pt x="1798" y="1632"/>
                    </a:lnTo>
                    <a:lnTo>
                      <a:pt x="1802" y="1627"/>
                    </a:lnTo>
                    <a:lnTo>
                      <a:pt x="1805" y="1624"/>
                    </a:lnTo>
                    <a:lnTo>
                      <a:pt x="1809" y="1620"/>
                    </a:lnTo>
                    <a:lnTo>
                      <a:pt x="1813" y="1613"/>
                    </a:lnTo>
                    <a:lnTo>
                      <a:pt x="1817" y="1607"/>
                    </a:lnTo>
                    <a:lnTo>
                      <a:pt x="1821" y="1604"/>
                    </a:lnTo>
                    <a:lnTo>
                      <a:pt x="1825" y="1597"/>
                    </a:lnTo>
                    <a:lnTo>
                      <a:pt x="1829" y="1597"/>
                    </a:lnTo>
                    <a:lnTo>
                      <a:pt x="1833" y="1586"/>
                    </a:lnTo>
                    <a:lnTo>
                      <a:pt x="1837" y="1583"/>
                    </a:lnTo>
                    <a:lnTo>
                      <a:pt x="1841" y="1573"/>
                    </a:lnTo>
                    <a:lnTo>
                      <a:pt x="1845" y="1573"/>
                    </a:lnTo>
                    <a:lnTo>
                      <a:pt x="1849" y="1568"/>
                    </a:lnTo>
                    <a:lnTo>
                      <a:pt x="1853" y="1561"/>
                    </a:lnTo>
                    <a:lnTo>
                      <a:pt x="1857" y="1555"/>
                    </a:lnTo>
                    <a:lnTo>
                      <a:pt x="1861" y="1550"/>
                    </a:lnTo>
                    <a:lnTo>
                      <a:pt x="1865" y="1544"/>
                    </a:lnTo>
                    <a:lnTo>
                      <a:pt x="1869" y="1539"/>
                    </a:lnTo>
                    <a:lnTo>
                      <a:pt x="1873" y="1537"/>
                    </a:lnTo>
                    <a:lnTo>
                      <a:pt x="1876" y="1530"/>
                    </a:lnTo>
                    <a:lnTo>
                      <a:pt x="1880" y="1524"/>
                    </a:lnTo>
                    <a:lnTo>
                      <a:pt x="1884" y="1517"/>
                    </a:lnTo>
                    <a:lnTo>
                      <a:pt x="1888" y="1509"/>
                    </a:lnTo>
                    <a:lnTo>
                      <a:pt x="1892" y="1507"/>
                    </a:lnTo>
                    <a:lnTo>
                      <a:pt x="1896" y="1500"/>
                    </a:lnTo>
                    <a:lnTo>
                      <a:pt x="1900" y="1494"/>
                    </a:lnTo>
                    <a:lnTo>
                      <a:pt x="1904" y="1488"/>
                    </a:lnTo>
                    <a:lnTo>
                      <a:pt x="1908" y="1483"/>
                    </a:lnTo>
                    <a:lnTo>
                      <a:pt x="1912" y="1475"/>
                    </a:lnTo>
                    <a:lnTo>
                      <a:pt x="1916" y="1474"/>
                    </a:lnTo>
                    <a:lnTo>
                      <a:pt x="1920" y="1473"/>
                    </a:lnTo>
                    <a:lnTo>
                      <a:pt x="1924" y="1457"/>
                    </a:lnTo>
                    <a:lnTo>
                      <a:pt x="1928" y="1453"/>
                    </a:lnTo>
                    <a:lnTo>
                      <a:pt x="1932" y="1444"/>
                    </a:lnTo>
                    <a:lnTo>
                      <a:pt x="1936" y="1444"/>
                    </a:lnTo>
                    <a:lnTo>
                      <a:pt x="1940" y="1435"/>
                    </a:lnTo>
                    <a:lnTo>
                      <a:pt x="1943" y="1430"/>
                    </a:lnTo>
                    <a:lnTo>
                      <a:pt x="1947" y="1425"/>
                    </a:lnTo>
                    <a:lnTo>
                      <a:pt x="1951" y="1419"/>
                    </a:lnTo>
                    <a:lnTo>
                      <a:pt x="1955" y="1413"/>
                    </a:lnTo>
                    <a:lnTo>
                      <a:pt x="1959" y="1407"/>
                    </a:lnTo>
                    <a:lnTo>
                      <a:pt x="1963" y="1401"/>
                    </a:lnTo>
                    <a:lnTo>
                      <a:pt x="1967" y="1398"/>
                    </a:lnTo>
                    <a:lnTo>
                      <a:pt x="1971" y="1389"/>
                    </a:lnTo>
                    <a:lnTo>
                      <a:pt x="1975" y="1384"/>
                    </a:lnTo>
                    <a:lnTo>
                      <a:pt x="1979" y="1376"/>
                    </a:lnTo>
                    <a:lnTo>
                      <a:pt x="1983" y="1375"/>
                    </a:lnTo>
                    <a:lnTo>
                      <a:pt x="1987" y="1370"/>
                    </a:lnTo>
                    <a:lnTo>
                      <a:pt x="1991" y="1362"/>
                    </a:lnTo>
                    <a:lnTo>
                      <a:pt x="1995" y="1354"/>
                    </a:lnTo>
                    <a:lnTo>
                      <a:pt x="1999" y="1349"/>
                    </a:lnTo>
                    <a:lnTo>
                      <a:pt x="2003" y="1345"/>
                    </a:lnTo>
                    <a:lnTo>
                      <a:pt x="2007" y="1343"/>
                    </a:lnTo>
                    <a:lnTo>
                      <a:pt x="2010" y="1334"/>
                    </a:lnTo>
                    <a:lnTo>
                      <a:pt x="2014" y="1325"/>
                    </a:lnTo>
                    <a:lnTo>
                      <a:pt x="2018" y="1318"/>
                    </a:lnTo>
                    <a:lnTo>
                      <a:pt x="2022" y="1316"/>
                    </a:lnTo>
                    <a:lnTo>
                      <a:pt x="2026" y="1305"/>
                    </a:lnTo>
                    <a:lnTo>
                      <a:pt x="2030" y="1304"/>
                    </a:lnTo>
                    <a:lnTo>
                      <a:pt x="2034" y="1296"/>
                    </a:lnTo>
                    <a:lnTo>
                      <a:pt x="2038" y="1290"/>
                    </a:lnTo>
                    <a:lnTo>
                      <a:pt x="2042" y="1282"/>
                    </a:lnTo>
                    <a:lnTo>
                      <a:pt x="2046" y="1276"/>
                    </a:lnTo>
                    <a:lnTo>
                      <a:pt x="2050" y="1272"/>
                    </a:lnTo>
                    <a:lnTo>
                      <a:pt x="2054" y="1266"/>
                    </a:lnTo>
                    <a:lnTo>
                      <a:pt x="2058" y="1262"/>
                    </a:lnTo>
                    <a:lnTo>
                      <a:pt x="2062" y="1251"/>
                    </a:lnTo>
                    <a:lnTo>
                      <a:pt x="2066" y="1246"/>
                    </a:lnTo>
                    <a:lnTo>
                      <a:pt x="2070" y="1244"/>
                    </a:lnTo>
                    <a:lnTo>
                      <a:pt x="2074" y="1236"/>
                    </a:lnTo>
                    <a:lnTo>
                      <a:pt x="2078" y="1232"/>
                    </a:lnTo>
                    <a:lnTo>
                      <a:pt x="2081" y="1221"/>
                    </a:lnTo>
                    <a:lnTo>
                      <a:pt x="2085" y="1216"/>
                    </a:lnTo>
                    <a:lnTo>
                      <a:pt x="2089" y="1210"/>
                    </a:lnTo>
                    <a:lnTo>
                      <a:pt x="2093" y="1205"/>
                    </a:lnTo>
                    <a:lnTo>
                      <a:pt x="2097" y="1198"/>
                    </a:lnTo>
                    <a:lnTo>
                      <a:pt x="2101" y="1195"/>
                    </a:lnTo>
                    <a:lnTo>
                      <a:pt x="2105" y="1189"/>
                    </a:lnTo>
                    <a:lnTo>
                      <a:pt x="2109" y="1181"/>
                    </a:lnTo>
                    <a:lnTo>
                      <a:pt x="2113" y="1180"/>
                    </a:lnTo>
                    <a:lnTo>
                      <a:pt x="2117" y="1167"/>
                    </a:lnTo>
                    <a:lnTo>
                      <a:pt x="2121" y="1162"/>
                    </a:lnTo>
                    <a:lnTo>
                      <a:pt x="2125" y="1155"/>
                    </a:lnTo>
                    <a:lnTo>
                      <a:pt x="2129" y="1149"/>
                    </a:lnTo>
                    <a:lnTo>
                      <a:pt x="2133" y="1147"/>
                    </a:lnTo>
                    <a:lnTo>
                      <a:pt x="2137" y="1142"/>
                    </a:lnTo>
                    <a:lnTo>
                      <a:pt x="2141" y="1133"/>
                    </a:lnTo>
                    <a:lnTo>
                      <a:pt x="2145" y="1128"/>
                    </a:lnTo>
                    <a:lnTo>
                      <a:pt x="2148" y="1120"/>
                    </a:lnTo>
                    <a:lnTo>
                      <a:pt x="2152" y="1114"/>
                    </a:lnTo>
                    <a:lnTo>
                      <a:pt x="2156" y="1111"/>
                    </a:lnTo>
                    <a:lnTo>
                      <a:pt x="2160" y="1105"/>
                    </a:lnTo>
                    <a:lnTo>
                      <a:pt x="2164" y="1100"/>
                    </a:lnTo>
                    <a:lnTo>
                      <a:pt x="2168" y="1092"/>
                    </a:lnTo>
                    <a:lnTo>
                      <a:pt x="2172" y="1088"/>
                    </a:lnTo>
                    <a:lnTo>
                      <a:pt x="2176" y="1078"/>
                    </a:lnTo>
                    <a:lnTo>
                      <a:pt x="2180" y="1072"/>
                    </a:lnTo>
                    <a:lnTo>
                      <a:pt x="2184" y="1069"/>
                    </a:lnTo>
                    <a:lnTo>
                      <a:pt x="2188" y="1059"/>
                    </a:lnTo>
                    <a:lnTo>
                      <a:pt x="2192" y="1055"/>
                    </a:lnTo>
                    <a:lnTo>
                      <a:pt x="2196" y="1052"/>
                    </a:lnTo>
                    <a:lnTo>
                      <a:pt x="2200" y="1043"/>
                    </a:lnTo>
                    <a:lnTo>
                      <a:pt x="2204" y="1038"/>
                    </a:lnTo>
                    <a:lnTo>
                      <a:pt x="2208" y="1032"/>
                    </a:lnTo>
                    <a:lnTo>
                      <a:pt x="2212" y="1030"/>
                    </a:lnTo>
                    <a:lnTo>
                      <a:pt x="2215" y="1020"/>
                    </a:lnTo>
                    <a:lnTo>
                      <a:pt x="2219" y="1012"/>
                    </a:lnTo>
                    <a:lnTo>
                      <a:pt x="2223" y="1007"/>
                    </a:lnTo>
                    <a:lnTo>
                      <a:pt x="2227" y="1002"/>
                    </a:lnTo>
                    <a:lnTo>
                      <a:pt x="2231" y="998"/>
                    </a:lnTo>
                    <a:lnTo>
                      <a:pt x="2235" y="989"/>
                    </a:lnTo>
                    <a:lnTo>
                      <a:pt x="2239" y="985"/>
                    </a:lnTo>
                    <a:lnTo>
                      <a:pt x="2243" y="979"/>
                    </a:lnTo>
                    <a:lnTo>
                      <a:pt x="2247" y="975"/>
                    </a:lnTo>
                    <a:lnTo>
                      <a:pt x="2251" y="969"/>
                    </a:lnTo>
                    <a:lnTo>
                      <a:pt x="2255" y="959"/>
                    </a:lnTo>
                    <a:lnTo>
                      <a:pt x="2259" y="955"/>
                    </a:lnTo>
                    <a:lnTo>
                      <a:pt x="2263" y="948"/>
                    </a:lnTo>
                    <a:lnTo>
                      <a:pt x="2267" y="946"/>
                    </a:lnTo>
                    <a:lnTo>
                      <a:pt x="2271" y="938"/>
                    </a:lnTo>
                    <a:lnTo>
                      <a:pt x="2275" y="934"/>
                    </a:lnTo>
                    <a:lnTo>
                      <a:pt x="2279" y="926"/>
                    </a:lnTo>
                    <a:lnTo>
                      <a:pt x="2283" y="924"/>
                    </a:lnTo>
                    <a:lnTo>
                      <a:pt x="2286" y="919"/>
                    </a:lnTo>
                    <a:lnTo>
                      <a:pt x="2290" y="914"/>
                    </a:lnTo>
                    <a:lnTo>
                      <a:pt x="2294" y="910"/>
                    </a:lnTo>
                    <a:lnTo>
                      <a:pt x="2298" y="902"/>
                    </a:lnTo>
                    <a:lnTo>
                      <a:pt x="2302" y="894"/>
                    </a:lnTo>
                    <a:lnTo>
                      <a:pt x="2306" y="888"/>
                    </a:lnTo>
                    <a:lnTo>
                      <a:pt x="2310" y="883"/>
                    </a:lnTo>
                    <a:lnTo>
                      <a:pt x="2314" y="874"/>
                    </a:lnTo>
                    <a:lnTo>
                      <a:pt x="2318" y="872"/>
                    </a:lnTo>
                    <a:lnTo>
                      <a:pt x="2322" y="866"/>
                    </a:lnTo>
                    <a:lnTo>
                      <a:pt x="2326" y="861"/>
                    </a:lnTo>
                    <a:lnTo>
                      <a:pt x="2330" y="853"/>
                    </a:lnTo>
                    <a:lnTo>
                      <a:pt x="2334" y="851"/>
                    </a:lnTo>
                    <a:lnTo>
                      <a:pt x="2338" y="848"/>
                    </a:lnTo>
                    <a:lnTo>
                      <a:pt x="2342" y="842"/>
                    </a:lnTo>
                    <a:lnTo>
                      <a:pt x="2346" y="838"/>
                    </a:lnTo>
                    <a:lnTo>
                      <a:pt x="2350" y="827"/>
                    </a:lnTo>
                    <a:lnTo>
                      <a:pt x="2353" y="820"/>
                    </a:lnTo>
                    <a:lnTo>
                      <a:pt x="2357" y="817"/>
                    </a:lnTo>
                    <a:lnTo>
                      <a:pt x="2361" y="813"/>
                    </a:lnTo>
                    <a:lnTo>
                      <a:pt x="2365" y="807"/>
                    </a:lnTo>
                    <a:lnTo>
                      <a:pt x="2369" y="806"/>
                    </a:lnTo>
                    <a:lnTo>
                      <a:pt x="2373" y="797"/>
                    </a:lnTo>
                    <a:lnTo>
                      <a:pt x="2377" y="791"/>
                    </a:lnTo>
                    <a:lnTo>
                      <a:pt x="2381" y="784"/>
                    </a:lnTo>
                    <a:lnTo>
                      <a:pt x="2385" y="779"/>
                    </a:lnTo>
                    <a:lnTo>
                      <a:pt x="2389" y="773"/>
                    </a:lnTo>
                    <a:lnTo>
                      <a:pt x="2393" y="771"/>
                    </a:lnTo>
                    <a:lnTo>
                      <a:pt x="2397" y="763"/>
                    </a:lnTo>
                    <a:lnTo>
                      <a:pt x="2401" y="757"/>
                    </a:lnTo>
                    <a:lnTo>
                      <a:pt x="2405" y="754"/>
                    </a:lnTo>
                    <a:lnTo>
                      <a:pt x="2409" y="752"/>
                    </a:lnTo>
                    <a:lnTo>
                      <a:pt x="2413" y="743"/>
                    </a:lnTo>
                    <a:lnTo>
                      <a:pt x="2417" y="740"/>
                    </a:lnTo>
                    <a:lnTo>
                      <a:pt x="2421" y="735"/>
                    </a:lnTo>
                    <a:lnTo>
                      <a:pt x="2424" y="727"/>
                    </a:lnTo>
                    <a:lnTo>
                      <a:pt x="2428" y="721"/>
                    </a:lnTo>
                    <a:lnTo>
                      <a:pt x="2432" y="718"/>
                    </a:lnTo>
                    <a:lnTo>
                      <a:pt x="2436" y="710"/>
                    </a:lnTo>
                    <a:lnTo>
                      <a:pt x="2440" y="709"/>
                    </a:lnTo>
                    <a:lnTo>
                      <a:pt x="2444" y="705"/>
                    </a:lnTo>
                    <a:lnTo>
                      <a:pt x="2448" y="696"/>
                    </a:lnTo>
                    <a:lnTo>
                      <a:pt x="2452" y="691"/>
                    </a:lnTo>
                    <a:lnTo>
                      <a:pt x="2456" y="687"/>
                    </a:lnTo>
                    <a:lnTo>
                      <a:pt x="2460" y="682"/>
                    </a:lnTo>
                    <a:lnTo>
                      <a:pt x="2464" y="676"/>
                    </a:lnTo>
                    <a:lnTo>
                      <a:pt x="2468" y="672"/>
                    </a:lnTo>
                    <a:lnTo>
                      <a:pt x="2472" y="666"/>
                    </a:lnTo>
                    <a:lnTo>
                      <a:pt x="2476" y="660"/>
                    </a:lnTo>
                    <a:lnTo>
                      <a:pt x="2480" y="658"/>
                    </a:lnTo>
                    <a:lnTo>
                      <a:pt x="2484" y="653"/>
                    </a:lnTo>
                    <a:lnTo>
                      <a:pt x="2488" y="649"/>
                    </a:lnTo>
                    <a:lnTo>
                      <a:pt x="2491" y="645"/>
                    </a:lnTo>
                    <a:lnTo>
                      <a:pt x="2495" y="632"/>
                    </a:lnTo>
                    <a:lnTo>
                      <a:pt x="2499" y="635"/>
                    </a:lnTo>
                    <a:lnTo>
                      <a:pt x="2503" y="630"/>
                    </a:lnTo>
                    <a:lnTo>
                      <a:pt x="2507" y="624"/>
                    </a:lnTo>
                    <a:lnTo>
                      <a:pt x="2511" y="618"/>
                    </a:lnTo>
                    <a:lnTo>
                      <a:pt x="2515" y="615"/>
                    </a:lnTo>
                    <a:lnTo>
                      <a:pt x="2519" y="609"/>
                    </a:lnTo>
                    <a:lnTo>
                      <a:pt x="2523" y="605"/>
                    </a:lnTo>
                    <a:lnTo>
                      <a:pt x="2527" y="603"/>
                    </a:lnTo>
                    <a:lnTo>
                      <a:pt x="2531" y="595"/>
                    </a:lnTo>
                    <a:lnTo>
                      <a:pt x="2535" y="595"/>
                    </a:lnTo>
                    <a:lnTo>
                      <a:pt x="2539" y="586"/>
                    </a:lnTo>
                    <a:lnTo>
                      <a:pt x="2543" y="581"/>
                    </a:lnTo>
                    <a:lnTo>
                      <a:pt x="2547" y="579"/>
                    </a:lnTo>
                    <a:lnTo>
                      <a:pt x="2551" y="570"/>
                    </a:lnTo>
                    <a:lnTo>
                      <a:pt x="2555" y="570"/>
                    </a:lnTo>
                    <a:lnTo>
                      <a:pt x="2558" y="564"/>
                    </a:lnTo>
                    <a:lnTo>
                      <a:pt x="2562" y="560"/>
                    </a:lnTo>
                    <a:lnTo>
                      <a:pt x="2566" y="558"/>
                    </a:lnTo>
                    <a:lnTo>
                      <a:pt x="2570" y="551"/>
                    </a:lnTo>
                    <a:lnTo>
                      <a:pt x="2574" y="545"/>
                    </a:lnTo>
                    <a:lnTo>
                      <a:pt x="2578" y="543"/>
                    </a:lnTo>
                    <a:lnTo>
                      <a:pt x="2582" y="536"/>
                    </a:lnTo>
                    <a:lnTo>
                      <a:pt x="2586" y="534"/>
                    </a:lnTo>
                    <a:lnTo>
                      <a:pt x="2590" y="532"/>
                    </a:lnTo>
                    <a:lnTo>
                      <a:pt x="2594" y="525"/>
                    </a:lnTo>
                    <a:lnTo>
                      <a:pt x="2598" y="520"/>
                    </a:lnTo>
                    <a:lnTo>
                      <a:pt x="2602" y="516"/>
                    </a:lnTo>
                    <a:lnTo>
                      <a:pt x="2606" y="516"/>
                    </a:lnTo>
                    <a:lnTo>
                      <a:pt x="2610" y="509"/>
                    </a:lnTo>
                    <a:lnTo>
                      <a:pt x="2614" y="505"/>
                    </a:lnTo>
                    <a:lnTo>
                      <a:pt x="2618" y="500"/>
                    </a:lnTo>
                    <a:lnTo>
                      <a:pt x="2622" y="498"/>
                    </a:lnTo>
                    <a:lnTo>
                      <a:pt x="2626" y="491"/>
                    </a:lnTo>
                    <a:lnTo>
                      <a:pt x="2629" y="487"/>
                    </a:lnTo>
                    <a:lnTo>
                      <a:pt x="2633" y="486"/>
                    </a:lnTo>
                    <a:lnTo>
                      <a:pt x="2637" y="480"/>
                    </a:lnTo>
                    <a:lnTo>
                      <a:pt x="2641" y="474"/>
                    </a:lnTo>
                    <a:lnTo>
                      <a:pt x="2645" y="469"/>
                    </a:lnTo>
                    <a:lnTo>
                      <a:pt x="2649" y="468"/>
                    </a:lnTo>
                    <a:lnTo>
                      <a:pt x="2653" y="464"/>
                    </a:lnTo>
                    <a:lnTo>
                      <a:pt x="2657" y="460"/>
                    </a:lnTo>
                    <a:lnTo>
                      <a:pt x="2661" y="457"/>
                    </a:lnTo>
                    <a:lnTo>
                      <a:pt x="2665" y="448"/>
                    </a:lnTo>
                    <a:lnTo>
                      <a:pt x="2669" y="451"/>
                    </a:lnTo>
                    <a:lnTo>
                      <a:pt x="2673" y="444"/>
                    </a:lnTo>
                    <a:lnTo>
                      <a:pt x="2677" y="442"/>
                    </a:lnTo>
                    <a:lnTo>
                      <a:pt x="2681" y="437"/>
                    </a:lnTo>
                    <a:lnTo>
                      <a:pt x="2685" y="433"/>
                    </a:lnTo>
                    <a:lnTo>
                      <a:pt x="2689" y="429"/>
                    </a:lnTo>
                    <a:lnTo>
                      <a:pt x="2693" y="426"/>
                    </a:lnTo>
                    <a:lnTo>
                      <a:pt x="2696" y="423"/>
                    </a:lnTo>
                    <a:lnTo>
                      <a:pt x="2700" y="419"/>
                    </a:lnTo>
                    <a:lnTo>
                      <a:pt x="2704" y="411"/>
                    </a:lnTo>
                    <a:lnTo>
                      <a:pt x="2708" y="415"/>
                    </a:lnTo>
                    <a:lnTo>
                      <a:pt x="2712" y="403"/>
                    </a:lnTo>
                    <a:lnTo>
                      <a:pt x="2716" y="402"/>
                    </a:lnTo>
                    <a:lnTo>
                      <a:pt x="2720" y="403"/>
                    </a:lnTo>
                    <a:lnTo>
                      <a:pt x="2724" y="397"/>
                    </a:lnTo>
                    <a:lnTo>
                      <a:pt x="2728" y="393"/>
                    </a:lnTo>
                    <a:lnTo>
                      <a:pt x="2732" y="389"/>
                    </a:lnTo>
                    <a:lnTo>
                      <a:pt x="2736" y="385"/>
                    </a:lnTo>
                    <a:lnTo>
                      <a:pt x="2740" y="385"/>
                    </a:lnTo>
                    <a:lnTo>
                      <a:pt x="2744" y="378"/>
                    </a:lnTo>
                    <a:lnTo>
                      <a:pt x="2748" y="373"/>
                    </a:lnTo>
                    <a:lnTo>
                      <a:pt x="2752" y="374"/>
                    </a:lnTo>
                    <a:lnTo>
                      <a:pt x="2756" y="370"/>
                    </a:lnTo>
                    <a:lnTo>
                      <a:pt x="2760" y="366"/>
                    </a:lnTo>
                    <a:lnTo>
                      <a:pt x="2763" y="364"/>
                    </a:lnTo>
                    <a:lnTo>
                      <a:pt x="2767" y="360"/>
                    </a:lnTo>
                    <a:lnTo>
                      <a:pt x="2771" y="356"/>
                    </a:lnTo>
                    <a:lnTo>
                      <a:pt x="2775" y="351"/>
                    </a:lnTo>
                    <a:lnTo>
                      <a:pt x="2779" y="351"/>
                    </a:lnTo>
                    <a:lnTo>
                      <a:pt x="2783" y="347"/>
                    </a:lnTo>
                    <a:lnTo>
                      <a:pt x="2787" y="346"/>
                    </a:lnTo>
                    <a:lnTo>
                      <a:pt x="2791" y="340"/>
                    </a:lnTo>
                    <a:lnTo>
                      <a:pt x="2795" y="342"/>
                    </a:lnTo>
                    <a:lnTo>
                      <a:pt x="2799" y="333"/>
                    </a:lnTo>
                    <a:lnTo>
                      <a:pt x="2803" y="335"/>
                    </a:lnTo>
                    <a:lnTo>
                      <a:pt x="2807" y="328"/>
                    </a:lnTo>
                    <a:lnTo>
                      <a:pt x="2811" y="325"/>
                    </a:lnTo>
                    <a:lnTo>
                      <a:pt x="2815" y="321"/>
                    </a:lnTo>
                    <a:lnTo>
                      <a:pt x="2819" y="322"/>
                    </a:lnTo>
                    <a:lnTo>
                      <a:pt x="2823" y="316"/>
                    </a:lnTo>
                    <a:lnTo>
                      <a:pt x="2827" y="317"/>
                    </a:lnTo>
                    <a:lnTo>
                      <a:pt x="2831" y="308"/>
                    </a:lnTo>
                    <a:lnTo>
                      <a:pt x="2834" y="310"/>
                    </a:lnTo>
                    <a:lnTo>
                      <a:pt x="2838" y="303"/>
                    </a:lnTo>
                    <a:lnTo>
                      <a:pt x="2842" y="302"/>
                    </a:lnTo>
                    <a:lnTo>
                      <a:pt x="2846" y="298"/>
                    </a:lnTo>
                    <a:lnTo>
                      <a:pt x="2850" y="299"/>
                    </a:lnTo>
                    <a:lnTo>
                      <a:pt x="2854" y="294"/>
                    </a:lnTo>
                    <a:lnTo>
                      <a:pt x="2858" y="289"/>
                    </a:lnTo>
                    <a:lnTo>
                      <a:pt x="2862" y="288"/>
                    </a:lnTo>
                    <a:lnTo>
                      <a:pt x="2866" y="285"/>
                    </a:lnTo>
                    <a:lnTo>
                      <a:pt x="2870" y="281"/>
                    </a:lnTo>
                    <a:lnTo>
                      <a:pt x="2874" y="277"/>
                    </a:lnTo>
                    <a:lnTo>
                      <a:pt x="2878" y="276"/>
                    </a:lnTo>
                    <a:lnTo>
                      <a:pt x="2882" y="275"/>
                    </a:lnTo>
                    <a:lnTo>
                      <a:pt x="2886" y="267"/>
                    </a:lnTo>
                    <a:lnTo>
                      <a:pt x="2890" y="265"/>
                    </a:lnTo>
                    <a:lnTo>
                      <a:pt x="2894" y="266"/>
                    </a:lnTo>
                    <a:lnTo>
                      <a:pt x="2898" y="262"/>
                    </a:lnTo>
                    <a:lnTo>
                      <a:pt x="2901" y="261"/>
                    </a:lnTo>
                    <a:lnTo>
                      <a:pt x="2905" y="258"/>
                    </a:lnTo>
                    <a:lnTo>
                      <a:pt x="2909" y="256"/>
                    </a:lnTo>
                    <a:lnTo>
                      <a:pt x="2913" y="253"/>
                    </a:lnTo>
                    <a:lnTo>
                      <a:pt x="2917" y="249"/>
                    </a:lnTo>
                    <a:lnTo>
                      <a:pt x="2921" y="248"/>
                    </a:lnTo>
                    <a:lnTo>
                      <a:pt x="2925" y="244"/>
                    </a:lnTo>
                    <a:lnTo>
                      <a:pt x="2929" y="241"/>
                    </a:lnTo>
                    <a:lnTo>
                      <a:pt x="2933" y="239"/>
                    </a:lnTo>
                    <a:lnTo>
                      <a:pt x="2937" y="239"/>
                    </a:lnTo>
                    <a:lnTo>
                      <a:pt x="2941" y="235"/>
                    </a:lnTo>
                    <a:lnTo>
                      <a:pt x="2945" y="235"/>
                    </a:lnTo>
                    <a:lnTo>
                      <a:pt x="2949" y="227"/>
                    </a:lnTo>
                    <a:lnTo>
                      <a:pt x="2953" y="227"/>
                    </a:lnTo>
                    <a:lnTo>
                      <a:pt x="2957" y="225"/>
                    </a:lnTo>
                    <a:lnTo>
                      <a:pt x="2961" y="218"/>
                    </a:lnTo>
                    <a:lnTo>
                      <a:pt x="2965" y="216"/>
                    </a:lnTo>
                    <a:lnTo>
                      <a:pt x="2969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3" name="Line 3515"/>
              <p:cNvSpPr>
                <a:spLocks noChangeShapeType="1"/>
              </p:cNvSpPr>
              <p:nvPr/>
            </p:nvSpPr>
            <p:spPr bwMode="auto">
              <a:xfrm flipV="1">
                <a:off x="309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4" name="Freeform 3516"/>
              <p:cNvSpPr>
                <a:spLocks/>
              </p:cNvSpPr>
              <p:nvPr/>
            </p:nvSpPr>
            <p:spPr bwMode="auto">
              <a:xfrm flipV="1">
                <a:off x="3100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2"/>
                  </a:cxn>
                  <a:cxn ang="0">
                    <a:pos x="8" y="0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4" y="2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5" name="Line 3517"/>
              <p:cNvSpPr>
                <a:spLocks noChangeShapeType="1"/>
              </p:cNvSpPr>
              <p:nvPr/>
            </p:nvSpPr>
            <p:spPr bwMode="auto">
              <a:xfrm>
                <a:off x="310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6" name="Line 3518"/>
              <p:cNvSpPr>
                <a:spLocks noChangeShapeType="1"/>
              </p:cNvSpPr>
              <p:nvPr/>
            </p:nvSpPr>
            <p:spPr bwMode="auto">
              <a:xfrm flipV="1">
                <a:off x="3112" y="2013"/>
                <a:ext cx="2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7" name="Freeform 3519"/>
              <p:cNvSpPr>
                <a:spLocks/>
              </p:cNvSpPr>
              <p:nvPr/>
            </p:nvSpPr>
            <p:spPr bwMode="auto">
              <a:xfrm flipV="1">
                <a:off x="3114" y="908"/>
                <a:ext cx="1699" cy="1107"/>
              </a:xfrm>
              <a:custGeom>
                <a:avLst/>
                <a:gdLst/>
                <a:ahLst/>
                <a:cxnLst>
                  <a:cxn ang="0">
                    <a:pos x="43" y="14"/>
                  </a:cxn>
                  <a:cxn ang="0">
                    <a:pos x="90" y="27"/>
                  </a:cxn>
                  <a:cxn ang="0">
                    <a:pos x="138" y="51"/>
                  </a:cxn>
                  <a:cxn ang="0">
                    <a:pos x="185" y="82"/>
                  </a:cxn>
                  <a:cxn ang="0">
                    <a:pos x="232" y="129"/>
                  </a:cxn>
                  <a:cxn ang="0">
                    <a:pos x="279" y="184"/>
                  </a:cxn>
                  <a:cxn ang="0">
                    <a:pos x="327" y="246"/>
                  </a:cxn>
                  <a:cxn ang="0">
                    <a:pos x="374" y="315"/>
                  </a:cxn>
                  <a:cxn ang="0">
                    <a:pos x="421" y="395"/>
                  </a:cxn>
                  <a:cxn ang="0">
                    <a:pos x="469" y="481"/>
                  </a:cxn>
                  <a:cxn ang="0">
                    <a:pos x="516" y="572"/>
                  </a:cxn>
                  <a:cxn ang="0">
                    <a:pos x="563" y="679"/>
                  </a:cxn>
                  <a:cxn ang="0">
                    <a:pos x="611" y="781"/>
                  </a:cxn>
                  <a:cxn ang="0">
                    <a:pos x="658" y="889"/>
                  </a:cxn>
                  <a:cxn ang="0">
                    <a:pos x="705" y="1000"/>
                  </a:cxn>
                  <a:cxn ang="0">
                    <a:pos x="753" y="1105"/>
                  </a:cxn>
                  <a:cxn ang="0">
                    <a:pos x="800" y="1211"/>
                  </a:cxn>
                  <a:cxn ang="0">
                    <a:pos x="847" y="1313"/>
                  </a:cxn>
                  <a:cxn ang="0">
                    <a:pos x="894" y="1413"/>
                  </a:cxn>
                  <a:cxn ang="0">
                    <a:pos x="942" y="1501"/>
                  </a:cxn>
                  <a:cxn ang="0">
                    <a:pos x="989" y="1581"/>
                  </a:cxn>
                  <a:cxn ang="0">
                    <a:pos x="1036" y="1661"/>
                  </a:cxn>
                  <a:cxn ang="0">
                    <a:pos x="1084" y="1721"/>
                  </a:cxn>
                  <a:cxn ang="0">
                    <a:pos x="1131" y="1787"/>
                  </a:cxn>
                  <a:cxn ang="0">
                    <a:pos x="1178" y="1834"/>
                  </a:cxn>
                  <a:cxn ang="0">
                    <a:pos x="1226" y="1867"/>
                  </a:cxn>
                  <a:cxn ang="0">
                    <a:pos x="1273" y="1894"/>
                  </a:cxn>
                  <a:cxn ang="0">
                    <a:pos x="1320" y="1909"/>
                  </a:cxn>
                  <a:cxn ang="0">
                    <a:pos x="1368" y="1921"/>
                  </a:cxn>
                  <a:cxn ang="0">
                    <a:pos x="1415" y="1910"/>
                  </a:cxn>
                  <a:cxn ang="0">
                    <a:pos x="1462" y="1896"/>
                  </a:cxn>
                  <a:cxn ang="0">
                    <a:pos x="1510" y="1874"/>
                  </a:cxn>
                  <a:cxn ang="0">
                    <a:pos x="1557" y="1847"/>
                  </a:cxn>
                  <a:cxn ang="0">
                    <a:pos x="1604" y="1807"/>
                  </a:cxn>
                  <a:cxn ang="0">
                    <a:pos x="1651" y="1763"/>
                  </a:cxn>
                  <a:cxn ang="0">
                    <a:pos x="1699" y="1716"/>
                  </a:cxn>
                  <a:cxn ang="0">
                    <a:pos x="1746" y="1655"/>
                  </a:cxn>
                  <a:cxn ang="0">
                    <a:pos x="1793" y="1597"/>
                  </a:cxn>
                  <a:cxn ang="0">
                    <a:pos x="1841" y="1533"/>
                  </a:cxn>
                  <a:cxn ang="0">
                    <a:pos x="1888" y="1464"/>
                  </a:cxn>
                  <a:cxn ang="0">
                    <a:pos x="1935" y="1393"/>
                  </a:cxn>
                  <a:cxn ang="0">
                    <a:pos x="1983" y="1328"/>
                  </a:cxn>
                  <a:cxn ang="0">
                    <a:pos x="2030" y="1251"/>
                  </a:cxn>
                  <a:cxn ang="0">
                    <a:pos x="2077" y="1178"/>
                  </a:cxn>
                  <a:cxn ang="0">
                    <a:pos x="2125" y="1102"/>
                  </a:cxn>
                  <a:cxn ang="0">
                    <a:pos x="2172" y="1034"/>
                  </a:cxn>
                  <a:cxn ang="0">
                    <a:pos x="2219" y="967"/>
                  </a:cxn>
                  <a:cxn ang="0">
                    <a:pos x="2266" y="898"/>
                  </a:cxn>
                  <a:cxn ang="0">
                    <a:pos x="2314" y="830"/>
                  </a:cxn>
                  <a:cxn ang="0">
                    <a:pos x="2361" y="763"/>
                  </a:cxn>
                  <a:cxn ang="0">
                    <a:pos x="2408" y="701"/>
                  </a:cxn>
                  <a:cxn ang="0">
                    <a:pos x="2456" y="643"/>
                  </a:cxn>
                  <a:cxn ang="0">
                    <a:pos x="2503" y="584"/>
                  </a:cxn>
                  <a:cxn ang="0">
                    <a:pos x="2550" y="535"/>
                  </a:cxn>
                  <a:cxn ang="0">
                    <a:pos x="2598" y="475"/>
                  </a:cxn>
                  <a:cxn ang="0">
                    <a:pos x="2645" y="431"/>
                  </a:cxn>
                  <a:cxn ang="0">
                    <a:pos x="2692" y="390"/>
                  </a:cxn>
                  <a:cxn ang="0">
                    <a:pos x="2740" y="348"/>
                  </a:cxn>
                  <a:cxn ang="0">
                    <a:pos x="2787" y="311"/>
                  </a:cxn>
                  <a:cxn ang="0">
                    <a:pos x="2834" y="275"/>
                  </a:cxn>
                  <a:cxn ang="0">
                    <a:pos x="2881" y="240"/>
                  </a:cxn>
                  <a:cxn ang="0">
                    <a:pos x="2929" y="209"/>
                  </a:cxn>
                </a:cxnLst>
                <a:rect l="0" t="0" r="r" b="b"/>
                <a:pathLst>
                  <a:path w="2949" h="1921">
                    <a:moveTo>
                      <a:pt x="0" y="3"/>
                    </a:moveTo>
                    <a:lnTo>
                      <a:pt x="4" y="3"/>
                    </a:lnTo>
                    <a:lnTo>
                      <a:pt x="7" y="7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2"/>
                    </a:lnTo>
                    <a:lnTo>
                      <a:pt x="23" y="11"/>
                    </a:lnTo>
                    <a:lnTo>
                      <a:pt x="27" y="5"/>
                    </a:lnTo>
                    <a:lnTo>
                      <a:pt x="31" y="7"/>
                    </a:lnTo>
                    <a:lnTo>
                      <a:pt x="35" y="7"/>
                    </a:lnTo>
                    <a:lnTo>
                      <a:pt x="39" y="5"/>
                    </a:lnTo>
                    <a:lnTo>
                      <a:pt x="43" y="14"/>
                    </a:lnTo>
                    <a:lnTo>
                      <a:pt x="47" y="9"/>
                    </a:lnTo>
                    <a:lnTo>
                      <a:pt x="51" y="14"/>
                    </a:lnTo>
                    <a:lnTo>
                      <a:pt x="55" y="14"/>
                    </a:lnTo>
                    <a:lnTo>
                      <a:pt x="59" y="11"/>
                    </a:lnTo>
                    <a:lnTo>
                      <a:pt x="63" y="22"/>
                    </a:lnTo>
                    <a:lnTo>
                      <a:pt x="67" y="14"/>
                    </a:lnTo>
                    <a:lnTo>
                      <a:pt x="71" y="18"/>
                    </a:lnTo>
                    <a:lnTo>
                      <a:pt x="74" y="20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6" y="29"/>
                    </a:lnTo>
                    <a:lnTo>
                      <a:pt x="90" y="27"/>
                    </a:lnTo>
                    <a:lnTo>
                      <a:pt x="94" y="33"/>
                    </a:lnTo>
                    <a:lnTo>
                      <a:pt x="98" y="29"/>
                    </a:lnTo>
                    <a:lnTo>
                      <a:pt x="102" y="36"/>
                    </a:lnTo>
                    <a:lnTo>
                      <a:pt x="106" y="34"/>
                    </a:lnTo>
                    <a:lnTo>
                      <a:pt x="110" y="38"/>
                    </a:lnTo>
                    <a:lnTo>
                      <a:pt x="114" y="40"/>
                    </a:lnTo>
                    <a:lnTo>
                      <a:pt x="118" y="40"/>
                    </a:lnTo>
                    <a:lnTo>
                      <a:pt x="122" y="47"/>
                    </a:lnTo>
                    <a:lnTo>
                      <a:pt x="126" y="47"/>
                    </a:lnTo>
                    <a:lnTo>
                      <a:pt x="130" y="49"/>
                    </a:lnTo>
                    <a:lnTo>
                      <a:pt x="134" y="47"/>
                    </a:lnTo>
                    <a:lnTo>
                      <a:pt x="138" y="51"/>
                    </a:lnTo>
                    <a:lnTo>
                      <a:pt x="141" y="54"/>
                    </a:lnTo>
                    <a:lnTo>
                      <a:pt x="145" y="53"/>
                    </a:lnTo>
                    <a:lnTo>
                      <a:pt x="149" y="62"/>
                    </a:lnTo>
                    <a:lnTo>
                      <a:pt x="153" y="58"/>
                    </a:lnTo>
                    <a:lnTo>
                      <a:pt x="157" y="67"/>
                    </a:lnTo>
                    <a:lnTo>
                      <a:pt x="161" y="69"/>
                    </a:lnTo>
                    <a:lnTo>
                      <a:pt x="165" y="69"/>
                    </a:lnTo>
                    <a:lnTo>
                      <a:pt x="169" y="76"/>
                    </a:lnTo>
                    <a:lnTo>
                      <a:pt x="173" y="74"/>
                    </a:lnTo>
                    <a:lnTo>
                      <a:pt x="177" y="82"/>
                    </a:lnTo>
                    <a:lnTo>
                      <a:pt x="181" y="80"/>
                    </a:lnTo>
                    <a:lnTo>
                      <a:pt x="185" y="82"/>
                    </a:lnTo>
                    <a:lnTo>
                      <a:pt x="189" y="93"/>
                    </a:lnTo>
                    <a:lnTo>
                      <a:pt x="193" y="95"/>
                    </a:lnTo>
                    <a:lnTo>
                      <a:pt x="197" y="98"/>
                    </a:lnTo>
                    <a:lnTo>
                      <a:pt x="201" y="96"/>
                    </a:lnTo>
                    <a:lnTo>
                      <a:pt x="205" y="105"/>
                    </a:lnTo>
                    <a:lnTo>
                      <a:pt x="209" y="109"/>
                    </a:lnTo>
                    <a:lnTo>
                      <a:pt x="212" y="105"/>
                    </a:lnTo>
                    <a:lnTo>
                      <a:pt x="216" y="111"/>
                    </a:lnTo>
                    <a:lnTo>
                      <a:pt x="220" y="116"/>
                    </a:lnTo>
                    <a:lnTo>
                      <a:pt x="224" y="116"/>
                    </a:lnTo>
                    <a:lnTo>
                      <a:pt x="228" y="116"/>
                    </a:lnTo>
                    <a:lnTo>
                      <a:pt x="232" y="129"/>
                    </a:lnTo>
                    <a:lnTo>
                      <a:pt x="236" y="135"/>
                    </a:lnTo>
                    <a:lnTo>
                      <a:pt x="240" y="133"/>
                    </a:lnTo>
                    <a:lnTo>
                      <a:pt x="244" y="140"/>
                    </a:lnTo>
                    <a:lnTo>
                      <a:pt x="248" y="144"/>
                    </a:lnTo>
                    <a:lnTo>
                      <a:pt x="252" y="147"/>
                    </a:lnTo>
                    <a:lnTo>
                      <a:pt x="256" y="149"/>
                    </a:lnTo>
                    <a:lnTo>
                      <a:pt x="260" y="160"/>
                    </a:lnTo>
                    <a:lnTo>
                      <a:pt x="264" y="166"/>
                    </a:lnTo>
                    <a:lnTo>
                      <a:pt x="268" y="169"/>
                    </a:lnTo>
                    <a:lnTo>
                      <a:pt x="272" y="169"/>
                    </a:lnTo>
                    <a:lnTo>
                      <a:pt x="276" y="178"/>
                    </a:lnTo>
                    <a:lnTo>
                      <a:pt x="279" y="184"/>
                    </a:lnTo>
                    <a:lnTo>
                      <a:pt x="283" y="186"/>
                    </a:lnTo>
                    <a:lnTo>
                      <a:pt x="287" y="193"/>
                    </a:lnTo>
                    <a:lnTo>
                      <a:pt x="291" y="202"/>
                    </a:lnTo>
                    <a:lnTo>
                      <a:pt x="295" y="206"/>
                    </a:lnTo>
                    <a:lnTo>
                      <a:pt x="299" y="207"/>
                    </a:lnTo>
                    <a:lnTo>
                      <a:pt x="303" y="211"/>
                    </a:lnTo>
                    <a:lnTo>
                      <a:pt x="307" y="213"/>
                    </a:lnTo>
                    <a:lnTo>
                      <a:pt x="311" y="224"/>
                    </a:lnTo>
                    <a:lnTo>
                      <a:pt x="315" y="227"/>
                    </a:lnTo>
                    <a:lnTo>
                      <a:pt x="319" y="235"/>
                    </a:lnTo>
                    <a:lnTo>
                      <a:pt x="323" y="238"/>
                    </a:lnTo>
                    <a:lnTo>
                      <a:pt x="327" y="246"/>
                    </a:lnTo>
                    <a:lnTo>
                      <a:pt x="331" y="249"/>
                    </a:lnTo>
                    <a:lnTo>
                      <a:pt x="335" y="258"/>
                    </a:lnTo>
                    <a:lnTo>
                      <a:pt x="339" y="266"/>
                    </a:lnTo>
                    <a:lnTo>
                      <a:pt x="343" y="266"/>
                    </a:lnTo>
                    <a:lnTo>
                      <a:pt x="346" y="269"/>
                    </a:lnTo>
                    <a:lnTo>
                      <a:pt x="350" y="275"/>
                    </a:lnTo>
                    <a:lnTo>
                      <a:pt x="354" y="280"/>
                    </a:lnTo>
                    <a:lnTo>
                      <a:pt x="358" y="293"/>
                    </a:lnTo>
                    <a:lnTo>
                      <a:pt x="362" y="295"/>
                    </a:lnTo>
                    <a:lnTo>
                      <a:pt x="366" y="304"/>
                    </a:lnTo>
                    <a:lnTo>
                      <a:pt x="370" y="308"/>
                    </a:lnTo>
                    <a:lnTo>
                      <a:pt x="374" y="315"/>
                    </a:lnTo>
                    <a:lnTo>
                      <a:pt x="378" y="319"/>
                    </a:lnTo>
                    <a:lnTo>
                      <a:pt x="382" y="324"/>
                    </a:lnTo>
                    <a:lnTo>
                      <a:pt x="386" y="339"/>
                    </a:lnTo>
                    <a:lnTo>
                      <a:pt x="390" y="342"/>
                    </a:lnTo>
                    <a:lnTo>
                      <a:pt x="394" y="348"/>
                    </a:lnTo>
                    <a:lnTo>
                      <a:pt x="398" y="350"/>
                    </a:lnTo>
                    <a:lnTo>
                      <a:pt x="402" y="360"/>
                    </a:lnTo>
                    <a:lnTo>
                      <a:pt x="406" y="370"/>
                    </a:lnTo>
                    <a:lnTo>
                      <a:pt x="410" y="377"/>
                    </a:lnTo>
                    <a:lnTo>
                      <a:pt x="414" y="382"/>
                    </a:lnTo>
                    <a:lnTo>
                      <a:pt x="417" y="380"/>
                    </a:lnTo>
                    <a:lnTo>
                      <a:pt x="421" y="395"/>
                    </a:lnTo>
                    <a:lnTo>
                      <a:pt x="425" y="406"/>
                    </a:lnTo>
                    <a:lnTo>
                      <a:pt x="429" y="411"/>
                    </a:lnTo>
                    <a:lnTo>
                      <a:pt x="433" y="411"/>
                    </a:lnTo>
                    <a:lnTo>
                      <a:pt x="437" y="422"/>
                    </a:lnTo>
                    <a:lnTo>
                      <a:pt x="441" y="433"/>
                    </a:lnTo>
                    <a:lnTo>
                      <a:pt x="445" y="433"/>
                    </a:lnTo>
                    <a:lnTo>
                      <a:pt x="449" y="448"/>
                    </a:lnTo>
                    <a:lnTo>
                      <a:pt x="453" y="450"/>
                    </a:lnTo>
                    <a:lnTo>
                      <a:pt x="457" y="461"/>
                    </a:lnTo>
                    <a:lnTo>
                      <a:pt x="461" y="466"/>
                    </a:lnTo>
                    <a:lnTo>
                      <a:pt x="465" y="472"/>
                    </a:lnTo>
                    <a:lnTo>
                      <a:pt x="469" y="481"/>
                    </a:lnTo>
                    <a:lnTo>
                      <a:pt x="473" y="486"/>
                    </a:lnTo>
                    <a:lnTo>
                      <a:pt x="477" y="497"/>
                    </a:lnTo>
                    <a:lnTo>
                      <a:pt x="481" y="504"/>
                    </a:lnTo>
                    <a:lnTo>
                      <a:pt x="484" y="513"/>
                    </a:lnTo>
                    <a:lnTo>
                      <a:pt x="488" y="524"/>
                    </a:lnTo>
                    <a:lnTo>
                      <a:pt x="492" y="532"/>
                    </a:lnTo>
                    <a:lnTo>
                      <a:pt x="496" y="532"/>
                    </a:lnTo>
                    <a:lnTo>
                      <a:pt x="500" y="541"/>
                    </a:lnTo>
                    <a:lnTo>
                      <a:pt x="504" y="548"/>
                    </a:lnTo>
                    <a:lnTo>
                      <a:pt x="508" y="557"/>
                    </a:lnTo>
                    <a:lnTo>
                      <a:pt x="512" y="570"/>
                    </a:lnTo>
                    <a:lnTo>
                      <a:pt x="516" y="572"/>
                    </a:lnTo>
                    <a:lnTo>
                      <a:pt x="520" y="586"/>
                    </a:lnTo>
                    <a:lnTo>
                      <a:pt x="524" y="590"/>
                    </a:lnTo>
                    <a:lnTo>
                      <a:pt x="528" y="603"/>
                    </a:lnTo>
                    <a:lnTo>
                      <a:pt x="532" y="608"/>
                    </a:lnTo>
                    <a:lnTo>
                      <a:pt x="536" y="617"/>
                    </a:lnTo>
                    <a:lnTo>
                      <a:pt x="540" y="623"/>
                    </a:lnTo>
                    <a:lnTo>
                      <a:pt x="544" y="634"/>
                    </a:lnTo>
                    <a:lnTo>
                      <a:pt x="548" y="643"/>
                    </a:lnTo>
                    <a:lnTo>
                      <a:pt x="552" y="654"/>
                    </a:lnTo>
                    <a:lnTo>
                      <a:pt x="555" y="661"/>
                    </a:lnTo>
                    <a:lnTo>
                      <a:pt x="559" y="670"/>
                    </a:lnTo>
                    <a:lnTo>
                      <a:pt x="563" y="679"/>
                    </a:lnTo>
                    <a:lnTo>
                      <a:pt x="567" y="679"/>
                    </a:lnTo>
                    <a:lnTo>
                      <a:pt x="571" y="696"/>
                    </a:lnTo>
                    <a:lnTo>
                      <a:pt x="575" y="699"/>
                    </a:lnTo>
                    <a:lnTo>
                      <a:pt x="579" y="716"/>
                    </a:lnTo>
                    <a:lnTo>
                      <a:pt x="583" y="719"/>
                    </a:lnTo>
                    <a:lnTo>
                      <a:pt x="587" y="730"/>
                    </a:lnTo>
                    <a:lnTo>
                      <a:pt x="591" y="737"/>
                    </a:lnTo>
                    <a:lnTo>
                      <a:pt x="595" y="748"/>
                    </a:lnTo>
                    <a:lnTo>
                      <a:pt x="599" y="754"/>
                    </a:lnTo>
                    <a:lnTo>
                      <a:pt x="603" y="765"/>
                    </a:lnTo>
                    <a:lnTo>
                      <a:pt x="607" y="774"/>
                    </a:lnTo>
                    <a:lnTo>
                      <a:pt x="611" y="781"/>
                    </a:lnTo>
                    <a:lnTo>
                      <a:pt x="615" y="790"/>
                    </a:lnTo>
                    <a:lnTo>
                      <a:pt x="619" y="803"/>
                    </a:lnTo>
                    <a:lnTo>
                      <a:pt x="622" y="803"/>
                    </a:lnTo>
                    <a:lnTo>
                      <a:pt x="626" y="818"/>
                    </a:lnTo>
                    <a:lnTo>
                      <a:pt x="630" y="827"/>
                    </a:lnTo>
                    <a:lnTo>
                      <a:pt x="634" y="836"/>
                    </a:lnTo>
                    <a:lnTo>
                      <a:pt x="638" y="841"/>
                    </a:lnTo>
                    <a:lnTo>
                      <a:pt x="642" y="854"/>
                    </a:lnTo>
                    <a:lnTo>
                      <a:pt x="646" y="863"/>
                    </a:lnTo>
                    <a:lnTo>
                      <a:pt x="650" y="867"/>
                    </a:lnTo>
                    <a:lnTo>
                      <a:pt x="654" y="881"/>
                    </a:lnTo>
                    <a:lnTo>
                      <a:pt x="658" y="889"/>
                    </a:lnTo>
                    <a:lnTo>
                      <a:pt x="662" y="900"/>
                    </a:lnTo>
                    <a:lnTo>
                      <a:pt x="666" y="909"/>
                    </a:lnTo>
                    <a:lnTo>
                      <a:pt x="670" y="914"/>
                    </a:lnTo>
                    <a:lnTo>
                      <a:pt x="674" y="929"/>
                    </a:lnTo>
                    <a:lnTo>
                      <a:pt x="678" y="934"/>
                    </a:lnTo>
                    <a:lnTo>
                      <a:pt x="682" y="941"/>
                    </a:lnTo>
                    <a:lnTo>
                      <a:pt x="686" y="952"/>
                    </a:lnTo>
                    <a:lnTo>
                      <a:pt x="689" y="958"/>
                    </a:lnTo>
                    <a:lnTo>
                      <a:pt x="693" y="972"/>
                    </a:lnTo>
                    <a:lnTo>
                      <a:pt x="697" y="976"/>
                    </a:lnTo>
                    <a:lnTo>
                      <a:pt x="701" y="989"/>
                    </a:lnTo>
                    <a:lnTo>
                      <a:pt x="705" y="1000"/>
                    </a:lnTo>
                    <a:lnTo>
                      <a:pt x="709" y="1005"/>
                    </a:lnTo>
                    <a:lnTo>
                      <a:pt x="713" y="1016"/>
                    </a:lnTo>
                    <a:lnTo>
                      <a:pt x="717" y="1031"/>
                    </a:lnTo>
                    <a:lnTo>
                      <a:pt x="721" y="1031"/>
                    </a:lnTo>
                    <a:lnTo>
                      <a:pt x="725" y="1043"/>
                    </a:lnTo>
                    <a:lnTo>
                      <a:pt x="729" y="1047"/>
                    </a:lnTo>
                    <a:lnTo>
                      <a:pt x="733" y="1058"/>
                    </a:lnTo>
                    <a:lnTo>
                      <a:pt x="737" y="1073"/>
                    </a:lnTo>
                    <a:lnTo>
                      <a:pt x="741" y="1082"/>
                    </a:lnTo>
                    <a:lnTo>
                      <a:pt x="745" y="1089"/>
                    </a:lnTo>
                    <a:lnTo>
                      <a:pt x="749" y="1098"/>
                    </a:lnTo>
                    <a:lnTo>
                      <a:pt x="753" y="1105"/>
                    </a:lnTo>
                    <a:lnTo>
                      <a:pt x="757" y="1113"/>
                    </a:lnTo>
                    <a:lnTo>
                      <a:pt x="760" y="1125"/>
                    </a:lnTo>
                    <a:lnTo>
                      <a:pt x="764" y="1131"/>
                    </a:lnTo>
                    <a:lnTo>
                      <a:pt x="768" y="1144"/>
                    </a:lnTo>
                    <a:lnTo>
                      <a:pt x="772" y="1147"/>
                    </a:lnTo>
                    <a:lnTo>
                      <a:pt x="776" y="1158"/>
                    </a:lnTo>
                    <a:lnTo>
                      <a:pt x="780" y="1166"/>
                    </a:lnTo>
                    <a:lnTo>
                      <a:pt x="784" y="1173"/>
                    </a:lnTo>
                    <a:lnTo>
                      <a:pt x="788" y="1187"/>
                    </a:lnTo>
                    <a:lnTo>
                      <a:pt x="792" y="1193"/>
                    </a:lnTo>
                    <a:lnTo>
                      <a:pt x="796" y="1204"/>
                    </a:lnTo>
                    <a:lnTo>
                      <a:pt x="800" y="1211"/>
                    </a:lnTo>
                    <a:lnTo>
                      <a:pt x="804" y="1217"/>
                    </a:lnTo>
                    <a:lnTo>
                      <a:pt x="808" y="1229"/>
                    </a:lnTo>
                    <a:lnTo>
                      <a:pt x="812" y="1237"/>
                    </a:lnTo>
                    <a:lnTo>
                      <a:pt x="816" y="1242"/>
                    </a:lnTo>
                    <a:lnTo>
                      <a:pt x="820" y="1255"/>
                    </a:lnTo>
                    <a:lnTo>
                      <a:pt x="824" y="1262"/>
                    </a:lnTo>
                    <a:lnTo>
                      <a:pt x="827" y="1269"/>
                    </a:lnTo>
                    <a:lnTo>
                      <a:pt x="831" y="1280"/>
                    </a:lnTo>
                    <a:lnTo>
                      <a:pt x="835" y="1289"/>
                    </a:lnTo>
                    <a:lnTo>
                      <a:pt x="839" y="1298"/>
                    </a:lnTo>
                    <a:lnTo>
                      <a:pt x="843" y="1306"/>
                    </a:lnTo>
                    <a:lnTo>
                      <a:pt x="847" y="1313"/>
                    </a:lnTo>
                    <a:lnTo>
                      <a:pt x="851" y="1326"/>
                    </a:lnTo>
                    <a:lnTo>
                      <a:pt x="855" y="1324"/>
                    </a:lnTo>
                    <a:lnTo>
                      <a:pt x="859" y="1339"/>
                    </a:lnTo>
                    <a:lnTo>
                      <a:pt x="863" y="1346"/>
                    </a:lnTo>
                    <a:lnTo>
                      <a:pt x="867" y="1353"/>
                    </a:lnTo>
                    <a:lnTo>
                      <a:pt x="871" y="1364"/>
                    </a:lnTo>
                    <a:lnTo>
                      <a:pt x="875" y="1368"/>
                    </a:lnTo>
                    <a:lnTo>
                      <a:pt x="879" y="1380"/>
                    </a:lnTo>
                    <a:lnTo>
                      <a:pt x="883" y="1384"/>
                    </a:lnTo>
                    <a:lnTo>
                      <a:pt x="887" y="1393"/>
                    </a:lnTo>
                    <a:lnTo>
                      <a:pt x="891" y="1402"/>
                    </a:lnTo>
                    <a:lnTo>
                      <a:pt x="894" y="1413"/>
                    </a:lnTo>
                    <a:lnTo>
                      <a:pt x="898" y="1419"/>
                    </a:lnTo>
                    <a:lnTo>
                      <a:pt x="902" y="1424"/>
                    </a:lnTo>
                    <a:lnTo>
                      <a:pt x="906" y="1433"/>
                    </a:lnTo>
                    <a:lnTo>
                      <a:pt x="910" y="1442"/>
                    </a:lnTo>
                    <a:lnTo>
                      <a:pt x="914" y="1448"/>
                    </a:lnTo>
                    <a:lnTo>
                      <a:pt x="918" y="1453"/>
                    </a:lnTo>
                    <a:lnTo>
                      <a:pt x="922" y="1464"/>
                    </a:lnTo>
                    <a:lnTo>
                      <a:pt x="926" y="1470"/>
                    </a:lnTo>
                    <a:lnTo>
                      <a:pt x="930" y="1484"/>
                    </a:lnTo>
                    <a:lnTo>
                      <a:pt x="934" y="1486"/>
                    </a:lnTo>
                    <a:lnTo>
                      <a:pt x="938" y="1501"/>
                    </a:lnTo>
                    <a:lnTo>
                      <a:pt x="942" y="1501"/>
                    </a:lnTo>
                    <a:lnTo>
                      <a:pt x="946" y="1508"/>
                    </a:lnTo>
                    <a:lnTo>
                      <a:pt x="950" y="1517"/>
                    </a:lnTo>
                    <a:lnTo>
                      <a:pt x="954" y="1524"/>
                    </a:lnTo>
                    <a:lnTo>
                      <a:pt x="958" y="1532"/>
                    </a:lnTo>
                    <a:lnTo>
                      <a:pt x="962" y="1535"/>
                    </a:lnTo>
                    <a:lnTo>
                      <a:pt x="965" y="1544"/>
                    </a:lnTo>
                    <a:lnTo>
                      <a:pt x="969" y="1555"/>
                    </a:lnTo>
                    <a:lnTo>
                      <a:pt x="973" y="1557"/>
                    </a:lnTo>
                    <a:lnTo>
                      <a:pt x="977" y="1563"/>
                    </a:lnTo>
                    <a:lnTo>
                      <a:pt x="981" y="1570"/>
                    </a:lnTo>
                    <a:lnTo>
                      <a:pt x="985" y="1579"/>
                    </a:lnTo>
                    <a:lnTo>
                      <a:pt x="989" y="1581"/>
                    </a:lnTo>
                    <a:lnTo>
                      <a:pt x="993" y="1594"/>
                    </a:lnTo>
                    <a:lnTo>
                      <a:pt x="997" y="1597"/>
                    </a:lnTo>
                    <a:lnTo>
                      <a:pt x="1001" y="1604"/>
                    </a:lnTo>
                    <a:lnTo>
                      <a:pt x="1005" y="1614"/>
                    </a:lnTo>
                    <a:lnTo>
                      <a:pt x="1009" y="1614"/>
                    </a:lnTo>
                    <a:lnTo>
                      <a:pt x="1013" y="1626"/>
                    </a:lnTo>
                    <a:lnTo>
                      <a:pt x="1017" y="1634"/>
                    </a:lnTo>
                    <a:lnTo>
                      <a:pt x="1021" y="1639"/>
                    </a:lnTo>
                    <a:lnTo>
                      <a:pt x="1025" y="1641"/>
                    </a:lnTo>
                    <a:lnTo>
                      <a:pt x="1029" y="1652"/>
                    </a:lnTo>
                    <a:lnTo>
                      <a:pt x="1032" y="1659"/>
                    </a:lnTo>
                    <a:lnTo>
                      <a:pt x="1036" y="1661"/>
                    </a:lnTo>
                    <a:lnTo>
                      <a:pt x="1040" y="1672"/>
                    </a:lnTo>
                    <a:lnTo>
                      <a:pt x="1044" y="1674"/>
                    </a:lnTo>
                    <a:lnTo>
                      <a:pt x="1048" y="1679"/>
                    </a:lnTo>
                    <a:lnTo>
                      <a:pt x="1052" y="1686"/>
                    </a:lnTo>
                    <a:lnTo>
                      <a:pt x="1056" y="1686"/>
                    </a:lnTo>
                    <a:lnTo>
                      <a:pt x="1060" y="1694"/>
                    </a:lnTo>
                    <a:lnTo>
                      <a:pt x="1064" y="1697"/>
                    </a:lnTo>
                    <a:lnTo>
                      <a:pt x="1068" y="1708"/>
                    </a:lnTo>
                    <a:lnTo>
                      <a:pt x="1072" y="1708"/>
                    </a:lnTo>
                    <a:lnTo>
                      <a:pt x="1076" y="1717"/>
                    </a:lnTo>
                    <a:lnTo>
                      <a:pt x="1080" y="1719"/>
                    </a:lnTo>
                    <a:lnTo>
                      <a:pt x="1084" y="1721"/>
                    </a:lnTo>
                    <a:lnTo>
                      <a:pt x="1088" y="1736"/>
                    </a:lnTo>
                    <a:lnTo>
                      <a:pt x="1092" y="1739"/>
                    </a:lnTo>
                    <a:lnTo>
                      <a:pt x="1096" y="1741"/>
                    </a:lnTo>
                    <a:lnTo>
                      <a:pt x="1100" y="1745"/>
                    </a:lnTo>
                    <a:lnTo>
                      <a:pt x="1103" y="1752"/>
                    </a:lnTo>
                    <a:lnTo>
                      <a:pt x="1107" y="1756"/>
                    </a:lnTo>
                    <a:lnTo>
                      <a:pt x="1111" y="1761"/>
                    </a:lnTo>
                    <a:lnTo>
                      <a:pt x="1115" y="1763"/>
                    </a:lnTo>
                    <a:lnTo>
                      <a:pt x="1119" y="1772"/>
                    </a:lnTo>
                    <a:lnTo>
                      <a:pt x="1123" y="1776"/>
                    </a:lnTo>
                    <a:lnTo>
                      <a:pt x="1127" y="1781"/>
                    </a:lnTo>
                    <a:lnTo>
                      <a:pt x="1131" y="1787"/>
                    </a:lnTo>
                    <a:lnTo>
                      <a:pt x="1135" y="1792"/>
                    </a:lnTo>
                    <a:lnTo>
                      <a:pt x="1139" y="1790"/>
                    </a:lnTo>
                    <a:lnTo>
                      <a:pt x="1143" y="1796"/>
                    </a:lnTo>
                    <a:lnTo>
                      <a:pt x="1147" y="1799"/>
                    </a:lnTo>
                    <a:lnTo>
                      <a:pt x="1151" y="1808"/>
                    </a:lnTo>
                    <a:lnTo>
                      <a:pt x="1155" y="1810"/>
                    </a:lnTo>
                    <a:lnTo>
                      <a:pt x="1159" y="1814"/>
                    </a:lnTo>
                    <a:lnTo>
                      <a:pt x="1163" y="1821"/>
                    </a:lnTo>
                    <a:lnTo>
                      <a:pt x="1167" y="1819"/>
                    </a:lnTo>
                    <a:lnTo>
                      <a:pt x="1170" y="1825"/>
                    </a:lnTo>
                    <a:lnTo>
                      <a:pt x="1174" y="1827"/>
                    </a:lnTo>
                    <a:lnTo>
                      <a:pt x="1178" y="1834"/>
                    </a:lnTo>
                    <a:lnTo>
                      <a:pt x="1182" y="1836"/>
                    </a:lnTo>
                    <a:lnTo>
                      <a:pt x="1186" y="1839"/>
                    </a:lnTo>
                    <a:lnTo>
                      <a:pt x="1190" y="1839"/>
                    </a:lnTo>
                    <a:lnTo>
                      <a:pt x="1194" y="1845"/>
                    </a:lnTo>
                    <a:lnTo>
                      <a:pt x="1198" y="1847"/>
                    </a:lnTo>
                    <a:lnTo>
                      <a:pt x="1202" y="1852"/>
                    </a:lnTo>
                    <a:lnTo>
                      <a:pt x="1206" y="1854"/>
                    </a:lnTo>
                    <a:lnTo>
                      <a:pt x="1210" y="1869"/>
                    </a:lnTo>
                    <a:lnTo>
                      <a:pt x="1214" y="1861"/>
                    </a:lnTo>
                    <a:lnTo>
                      <a:pt x="1218" y="1861"/>
                    </a:lnTo>
                    <a:lnTo>
                      <a:pt x="1222" y="1870"/>
                    </a:lnTo>
                    <a:lnTo>
                      <a:pt x="1226" y="1867"/>
                    </a:lnTo>
                    <a:lnTo>
                      <a:pt x="1230" y="1870"/>
                    </a:lnTo>
                    <a:lnTo>
                      <a:pt x="1234" y="1870"/>
                    </a:lnTo>
                    <a:lnTo>
                      <a:pt x="1237" y="1876"/>
                    </a:lnTo>
                    <a:lnTo>
                      <a:pt x="1241" y="1874"/>
                    </a:lnTo>
                    <a:lnTo>
                      <a:pt x="1245" y="1883"/>
                    </a:lnTo>
                    <a:lnTo>
                      <a:pt x="1249" y="1883"/>
                    </a:lnTo>
                    <a:lnTo>
                      <a:pt x="1253" y="1887"/>
                    </a:lnTo>
                    <a:lnTo>
                      <a:pt x="1257" y="1894"/>
                    </a:lnTo>
                    <a:lnTo>
                      <a:pt x="1261" y="1887"/>
                    </a:lnTo>
                    <a:lnTo>
                      <a:pt x="1265" y="1898"/>
                    </a:lnTo>
                    <a:lnTo>
                      <a:pt x="1269" y="1894"/>
                    </a:lnTo>
                    <a:lnTo>
                      <a:pt x="1273" y="1894"/>
                    </a:lnTo>
                    <a:lnTo>
                      <a:pt x="1277" y="1898"/>
                    </a:lnTo>
                    <a:lnTo>
                      <a:pt x="1281" y="1898"/>
                    </a:lnTo>
                    <a:lnTo>
                      <a:pt x="1285" y="1898"/>
                    </a:lnTo>
                    <a:lnTo>
                      <a:pt x="1289" y="1898"/>
                    </a:lnTo>
                    <a:lnTo>
                      <a:pt x="1293" y="1898"/>
                    </a:lnTo>
                    <a:lnTo>
                      <a:pt x="1297" y="1900"/>
                    </a:lnTo>
                    <a:lnTo>
                      <a:pt x="1301" y="1900"/>
                    </a:lnTo>
                    <a:lnTo>
                      <a:pt x="1305" y="1905"/>
                    </a:lnTo>
                    <a:lnTo>
                      <a:pt x="1308" y="1903"/>
                    </a:lnTo>
                    <a:lnTo>
                      <a:pt x="1312" y="1910"/>
                    </a:lnTo>
                    <a:lnTo>
                      <a:pt x="1316" y="1910"/>
                    </a:lnTo>
                    <a:lnTo>
                      <a:pt x="1320" y="1909"/>
                    </a:lnTo>
                    <a:lnTo>
                      <a:pt x="1324" y="1910"/>
                    </a:lnTo>
                    <a:lnTo>
                      <a:pt x="1328" y="1907"/>
                    </a:lnTo>
                    <a:lnTo>
                      <a:pt x="1332" y="1910"/>
                    </a:lnTo>
                    <a:lnTo>
                      <a:pt x="1336" y="1912"/>
                    </a:lnTo>
                    <a:lnTo>
                      <a:pt x="1340" y="1909"/>
                    </a:lnTo>
                    <a:lnTo>
                      <a:pt x="1344" y="1912"/>
                    </a:lnTo>
                    <a:lnTo>
                      <a:pt x="1348" y="1916"/>
                    </a:lnTo>
                    <a:lnTo>
                      <a:pt x="1352" y="1916"/>
                    </a:lnTo>
                    <a:lnTo>
                      <a:pt x="1356" y="1912"/>
                    </a:lnTo>
                    <a:lnTo>
                      <a:pt x="1360" y="1916"/>
                    </a:lnTo>
                    <a:lnTo>
                      <a:pt x="1364" y="1912"/>
                    </a:lnTo>
                    <a:lnTo>
                      <a:pt x="1368" y="1921"/>
                    </a:lnTo>
                    <a:lnTo>
                      <a:pt x="1372" y="1916"/>
                    </a:lnTo>
                    <a:lnTo>
                      <a:pt x="1375" y="1912"/>
                    </a:lnTo>
                    <a:lnTo>
                      <a:pt x="1379" y="1914"/>
                    </a:lnTo>
                    <a:lnTo>
                      <a:pt x="1383" y="1914"/>
                    </a:lnTo>
                    <a:lnTo>
                      <a:pt x="1387" y="1916"/>
                    </a:lnTo>
                    <a:lnTo>
                      <a:pt x="1391" y="1918"/>
                    </a:lnTo>
                    <a:lnTo>
                      <a:pt x="1395" y="1916"/>
                    </a:lnTo>
                    <a:lnTo>
                      <a:pt x="1399" y="1914"/>
                    </a:lnTo>
                    <a:lnTo>
                      <a:pt x="1403" y="1914"/>
                    </a:lnTo>
                    <a:lnTo>
                      <a:pt x="1407" y="1916"/>
                    </a:lnTo>
                    <a:lnTo>
                      <a:pt x="1411" y="1916"/>
                    </a:lnTo>
                    <a:lnTo>
                      <a:pt x="1415" y="1910"/>
                    </a:lnTo>
                    <a:lnTo>
                      <a:pt x="1419" y="1910"/>
                    </a:lnTo>
                    <a:lnTo>
                      <a:pt x="1423" y="1910"/>
                    </a:lnTo>
                    <a:lnTo>
                      <a:pt x="1427" y="1914"/>
                    </a:lnTo>
                    <a:lnTo>
                      <a:pt x="1431" y="1909"/>
                    </a:lnTo>
                    <a:lnTo>
                      <a:pt x="1435" y="1910"/>
                    </a:lnTo>
                    <a:lnTo>
                      <a:pt x="1439" y="1905"/>
                    </a:lnTo>
                    <a:lnTo>
                      <a:pt x="1442" y="1907"/>
                    </a:lnTo>
                    <a:lnTo>
                      <a:pt x="1446" y="1907"/>
                    </a:lnTo>
                    <a:lnTo>
                      <a:pt x="1450" y="1901"/>
                    </a:lnTo>
                    <a:lnTo>
                      <a:pt x="1454" y="1901"/>
                    </a:lnTo>
                    <a:lnTo>
                      <a:pt x="1458" y="1901"/>
                    </a:lnTo>
                    <a:lnTo>
                      <a:pt x="1462" y="1896"/>
                    </a:lnTo>
                    <a:lnTo>
                      <a:pt x="1466" y="1900"/>
                    </a:lnTo>
                    <a:lnTo>
                      <a:pt x="1470" y="1900"/>
                    </a:lnTo>
                    <a:lnTo>
                      <a:pt x="1474" y="1896"/>
                    </a:lnTo>
                    <a:lnTo>
                      <a:pt x="1478" y="1894"/>
                    </a:lnTo>
                    <a:lnTo>
                      <a:pt x="1482" y="1890"/>
                    </a:lnTo>
                    <a:lnTo>
                      <a:pt x="1486" y="1889"/>
                    </a:lnTo>
                    <a:lnTo>
                      <a:pt x="1490" y="1885"/>
                    </a:lnTo>
                    <a:lnTo>
                      <a:pt x="1494" y="1885"/>
                    </a:lnTo>
                    <a:lnTo>
                      <a:pt x="1498" y="1880"/>
                    </a:lnTo>
                    <a:lnTo>
                      <a:pt x="1502" y="1876"/>
                    </a:lnTo>
                    <a:lnTo>
                      <a:pt x="1506" y="1878"/>
                    </a:lnTo>
                    <a:lnTo>
                      <a:pt x="1510" y="1874"/>
                    </a:lnTo>
                    <a:lnTo>
                      <a:pt x="1513" y="1874"/>
                    </a:lnTo>
                    <a:lnTo>
                      <a:pt x="1517" y="1865"/>
                    </a:lnTo>
                    <a:lnTo>
                      <a:pt x="1521" y="1867"/>
                    </a:lnTo>
                    <a:lnTo>
                      <a:pt x="1525" y="1867"/>
                    </a:lnTo>
                    <a:lnTo>
                      <a:pt x="1529" y="1869"/>
                    </a:lnTo>
                    <a:lnTo>
                      <a:pt x="1533" y="1861"/>
                    </a:lnTo>
                    <a:lnTo>
                      <a:pt x="1537" y="1859"/>
                    </a:lnTo>
                    <a:lnTo>
                      <a:pt x="1541" y="1859"/>
                    </a:lnTo>
                    <a:lnTo>
                      <a:pt x="1545" y="1850"/>
                    </a:lnTo>
                    <a:lnTo>
                      <a:pt x="1549" y="1852"/>
                    </a:lnTo>
                    <a:lnTo>
                      <a:pt x="1553" y="1847"/>
                    </a:lnTo>
                    <a:lnTo>
                      <a:pt x="1557" y="1847"/>
                    </a:lnTo>
                    <a:lnTo>
                      <a:pt x="1561" y="1845"/>
                    </a:lnTo>
                    <a:lnTo>
                      <a:pt x="1565" y="1847"/>
                    </a:lnTo>
                    <a:lnTo>
                      <a:pt x="1569" y="1834"/>
                    </a:lnTo>
                    <a:lnTo>
                      <a:pt x="1573" y="1836"/>
                    </a:lnTo>
                    <a:lnTo>
                      <a:pt x="1577" y="1830"/>
                    </a:lnTo>
                    <a:lnTo>
                      <a:pt x="1580" y="1825"/>
                    </a:lnTo>
                    <a:lnTo>
                      <a:pt x="1584" y="1829"/>
                    </a:lnTo>
                    <a:lnTo>
                      <a:pt x="1588" y="1821"/>
                    </a:lnTo>
                    <a:lnTo>
                      <a:pt x="1592" y="1819"/>
                    </a:lnTo>
                    <a:lnTo>
                      <a:pt x="1596" y="1818"/>
                    </a:lnTo>
                    <a:lnTo>
                      <a:pt x="1600" y="1808"/>
                    </a:lnTo>
                    <a:lnTo>
                      <a:pt x="1604" y="1807"/>
                    </a:lnTo>
                    <a:lnTo>
                      <a:pt x="1608" y="1803"/>
                    </a:lnTo>
                    <a:lnTo>
                      <a:pt x="1612" y="1801"/>
                    </a:lnTo>
                    <a:lnTo>
                      <a:pt x="1616" y="1796"/>
                    </a:lnTo>
                    <a:lnTo>
                      <a:pt x="1620" y="1794"/>
                    </a:lnTo>
                    <a:lnTo>
                      <a:pt x="1624" y="1785"/>
                    </a:lnTo>
                    <a:lnTo>
                      <a:pt x="1628" y="1785"/>
                    </a:lnTo>
                    <a:lnTo>
                      <a:pt x="1632" y="1787"/>
                    </a:lnTo>
                    <a:lnTo>
                      <a:pt x="1636" y="1783"/>
                    </a:lnTo>
                    <a:lnTo>
                      <a:pt x="1640" y="1776"/>
                    </a:lnTo>
                    <a:lnTo>
                      <a:pt x="1644" y="1770"/>
                    </a:lnTo>
                    <a:lnTo>
                      <a:pt x="1647" y="1770"/>
                    </a:lnTo>
                    <a:lnTo>
                      <a:pt x="1651" y="1763"/>
                    </a:lnTo>
                    <a:lnTo>
                      <a:pt x="1655" y="1759"/>
                    </a:lnTo>
                    <a:lnTo>
                      <a:pt x="1659" y="1756"/>
                    </a:lnTo>
                    <a:lnTo>
                      <a:pt x="1663" y="1750"/>
                    </a:lnTo>
                    <a:lnTo>
                      <a:pt x="1667" y="1748"/>
                    </a:lnTo>
                    <a:lnTo>
                      <a:pt x="1671" y="1745"/>
                    </a:lnTo>
                    <a:lnTo>
                      <a:pt x="1675" y="1743"/>
                    </a:lnTo>
                    <a:lnTo>
                      <a:pt x="1679" y="1741"/>
                    </a:lnTo>
                    <a:lnTo>
                      <a:pt x="1683" y="1730"/>
                    </a:lnTo>
                    <a:lnTo>
                      <a:pt x="1687" y="1734"/>
                    </a:lnTo>
                    <a:lnTo>
                      <a:pt x="1691" y="1723"/>
                    </a:lnTo>
                    <a:lnTo>
                      <a:pt x="1695" y="1721"/>
                    </a:lnTo>
                    <a:lnTo>
                      <a:pt x="1699" y="1716"/>
                    </a:lnTo>
                    <a:lnTo>
                      <a:pt x="1703" y="1716"/>
                    </a:lnTo>
                    <a:lnTo>
                      <a:pt x="1707" y="1708"/>
                    </a:lnTo>
                    <a:lnTo>
                      <a:pt x="1711" y="1705"/>
                    </a:lnTo>
                    <a:lnTo>
                      <a:pt x="1715" y="1692"/>
                    </a:lnTo>
                    <a:lnTo>
                      <a:pt x="1718" y="1692"/>
                    </a:lnTo>
                    <a:lnTo>
                      <a:pt x="1722" y="1685"/>
                    </a:lnTo>
                    <a:lnTo>
                      <a:pt x="1726" y="1683"/>
                    </a:lnTo>
                    <a:lnTo>
                      <a:pt x="1730" y="1676"/>
                    </a:lnTo>
                    <a:lnTo>
                      <a:pt x="1734" y="1676"/>
                    </a:lnTo>
                    <a:lnTo>
                      <a:pt x="1738" y="1670"/>
                    </a:lnTo>
                    <a:lnTo>
                      <a:pt x="1742" y="1663"/>
                    </a:lnTo>
                    <a:lnTo>
                      <a:pt x="1746" y="1655"/>
                    </a:lnTo>
                    <a:lnTo>
                      <a:pt x="1750" y="1657"/>
                    </a:lnTo>
                    <a:lnTo>
                      <a:pt x="1754" y="1646"/>
                    </a:lnTo>
                    <a:lnTo>
                      <a:pt x="1758" y="1646"/>
                    </a:lnTo>
                    <a:lnTo>
                      <a:pt x="1762" y="1635"/>
                    </a:lnTo>
                    <a:lnTo>
                      <a:pt x="1766" y="1635"/>
                    </a:lnTo>
                    <a:lnTo>
                      <a:pt x="1770" y="1626"/>
                    </a:lnTo>
                    <a:lnTo>
                      <a:pt x="1774" y="1619"/>
                    </a:lnTo>
                    <a:lnTo>
                      <a:pt x="1778" y="1617"/>
                    </a:lnTo>
                    <a:lnTo>
                      <a:pt x="1782" y="1612"/>
                    </a:lnTo>
                    <a:lnTo>
                      <a:pt x="1785" y="1604"/>
                    </a:lnTo>
                    <a:lnTo>
                      <a:pt x="1789" y="1603"/>
                    </a:lnTo>
                    <a:lnTo>
                      <a:pt x="1793" y="1597"/>
                    </a:lnTo>
                    <a:lnTo>
                      <a:pt x="1797" y="1595"/>
                    </a:lnTo>
                    <a:lnTo>
                      <a:pt x="1801" y="1588"/>
                    </a:lnTo>
                    <a:lnTo>
                      <a:pt x="1805" y="1583"/>
                    </a:lnTo>
                    <a:lnTo>
                      <a:pt x="1809" y="1575"/>
                    </a:lnTo>
                    <a:lnTo>
                      <a:pt x="1813" y="1579"/>
                    </a:lnTo>
                    <a:lnTo>
                      <a:pt x="1817" y="1563"/>
                    </a:lnTo>
                    <a:lnTo>
                      <a:pt x="1821" y="1557"/>
                    </a:lnTo>
                    <a:lnTo>
                      <a:pt x="1825" y="1553"/>
                    </a:lnTo>
                    <a:lnTo>
                      <a:pt x="1829" y="1550"/>
                    </a:lnTo>
                    <a:lnTo>
                      <a:pt x="1833" y="1548"/>
                    </a:lnTo>
                    <a:lnTo>
                      <a:pt x="1837" y="1537"/>
                    </a:lnTo>
                    <a:lnTo>
                      <a:pt x="1841" y="1533"/>
                    </a:lnTo>
                    <a:lnTo>
                      <a:pt x="1845" y="1526"/>
                    </a:lnTo>
                    <a:lnTo>
                      <a:pt x="1849" y="1521"/>
                    </a:lnTo>
                    <a:lnTo>
                      <a:pt x="1853" y="1517"/>
                    </a:lnTo>
                    <a:lnTo>
                      <a:pt x="1856" y="1508"/>
                    </a:lnTo>
                    <a:lnTo>
                      <a:pt x="1860" y="1506"/>
                    </a:lnTo>
                    <a:lnTo>
                      <a:pt x="1864" y="1499"/>
                    </a:lnTo>
                    <a:lnTo>
                      <a:pt x="1868" y="1490"/>
                    </a:lnTo>
                    <a:lnTo>
                      <a:pt x="1872" y="1484"/>
                    </a:lnTo>
                    <a:lnTo>
                      <a:pt x="1876" y="1481"/>
                    </a:lnTo>
                    <a:lnTo>
                      <a:pt x="1880" y="1479"/>
                    </a:lnTo>
                    <a:lnTo>
                      <a:pt x="1884" y="1475"/>
                    </a:lnTo>
                    <a:lnTo>
                      <a:pt x="1888" y="1464"/>
                    </a:lnTo>
                    <a:lnTo>
                      <a:pt x="1892" y="1459"/>
                    </a:lnTo>
                    <a:lnTo>
                      <a:pt x="1896" y="1455"/>
                    </a:lnTo>
                    <a:lnTo>
                      <a:pt x="1900" y="1444"/>
                    </a:lnTo>
                    <a:lnTo>
                      <a:pt x="1904" y="1442"/>
                    </a:lnTo>
                    <a:lnTo>
                      <a:pt x="1908" y="1435"/>
                    </a:lnTo>
                    <a:lnTo>
                      <a:pt x="1912" y="1426"/>
                    </a:lnTo>
                    <a:lnTo>
                      <a:pt x="1916" y="1428"/>
                    </a:lnTo>
                    <a:lnTo>
                      <a:pt x="1920" y="1421"/>
                    </a:lnTo>
                    <a:lnTo>
                      <a:pt x="1923" y="1406"/>
                    </a:lnTo>
                    <a:lnTo>
                      <a:pt x="1927" y="1406"/>
                    </a:lnTo>
                    <a:lnTo>
                      <a:pt x="1931" y="1399"/>
                    </a:lnTo>
                    <a:lnTo>
                      <a:pt x="1935" y="1393"/>
                    </a:lnTo>
                    <a:lnTo>
                      <a:pt x="1939" y="1391"/>
                    </a:lnTo>
                    <a:lnTo>
                      <a:pt x="1943" y="1380"/>
                    </a:lnTo>
                    <a:lnTo>
                      <a:pt x="1947" y="1375"/>
                    </a:lnTo>
                    <a:lnTo>
                      <a:pt x="1951" y="1368"/>
                    </a:lnTo>
                    <a:lnTo>
                      <a:pt x="1955" y="1366"/>
                    </a:lnTo>
                    <a:lnTo>
                      <a:pt x="1959" y="1360"/>
                    </a:lnTo>
                    <a:lnTo>
                      <a:pt x="1963" y="1359"/>
                    </a:lnTo>
                    <a:lnTo>
                      <a:pt x="1967" y="1348"/>
                    </a:lnTo>
                    <a:lnTo>
                      <a:pt x="1971" y="1344"/>
                    </a:lnTo>
                    <a:lnTo>
                      <a:pt x="1975" y="1337"/>
                    </a:lnTo>
                    <a:lnTo>
                      <a:pt x="1979" y="1333"/>
                    </a:lnTo>
                    <a:lnTo>
                      <a:pt x="1983" y="1328"/>
                    </a:lnTo>
                    <a:lnTo>
                      <a:pt x="1987" y="1320"/>
                    </a:lnTo>
                    <a:lnTo>
                      <a:pt x="1990" y="1317"/>
                    </a:lnTo>
                    <a:lnTo>
                      <a:pt x="1994" y="1309"/>
                    </a:lnTo>
                    <a:lnTo>
                      <a:pt x="1998" y="1300"/>
                    </a:lnTo>
                    <a:lnTo>
                      <a:pt x="2002" y="1297"/>
                    </a:lnTo>
                    <a:lnTo>
                      <a:pt x="2006" y="1291"/>
                    </a:lnTo>
                    <a:lnTo>
                      <a:pt x="2010" y="1284"/>
                    </a:lnTo>
                    <a:lnTo>
                      <a:pt x="2014" y="1275"/>
                    </a:lnTo>
                    <a:lnTo>
                      <a:pt x="2018" y="1268"/>
                    </a:lnTo>
                    <a:lnTo>
                      <a:pt x="2022" y="1266"/>
                    </a:lnTo>
                    <a:lnTo>
                      <a:pt x="2026" y="1260"/>
                    </a:lnTo>
                    <a:lnTo>
                      <a:pt x="2030" y="1251"/>
                    </a:lnTo>
                    <a:lnTo>
                      <a:pt x="2034" y="1253"/>
                    </a:lnTo>
                    <a:lnTo>
                      <a:pt x="2038" y="1237"/>
                    </a:lnTo>
                    <a:lnTo>
                      <a:pt x="2042" y="1229"/>
                    </a:lnTo>
                    <a:lnTo>
                      <a:pt x="2046" y="1227"/>
                    </a:lnTo>
                    <a:lnTo>
                      <a:pt x="2050" y="1222"/>
                    </a:lnTo>
                    <a:lnTo>
                      <a:pt x="2054" y="1215"/>
                    </a:lnTo>
                    <a:lnTo>
                      <a:pt x="2058" y="1215"/>
                    </a:lnTo>
                    <a:lnTo>
                      <a:pt x="2061" y="1206"/>
                    </a:lnTo>
                    <a:lnTo>
                      <a:pt x="2065" y="1206"/>
                    </a:lnTo>
                    <a:lnTo>
                      <a:pt x="2069" y="1196"/>
                    </a:lnTo>
                    <a:lnTo>
                      <a:pt x="2073" y="1189"/>
                    </a:lnTo>
                    <a:lnTo>
                      <a:pt x="2077" y="1178"/>
                    </a:lnTo>
                    <a:lnTo>
                      <a:pt x="2081" y="1176"/>
                    </a:lnTo>
                    <a:lnTo>
                      <a:pt x="2085" y="1167"/>
                    </a:lnTo>
                    <a:lnTo>
                      <a:pt x="2089" y="1162"/>
                    </a:lnTo>
                    <a:lnTo>
                      <a:pt x="2093" y="1155"/>
                    </a:lnTo>
                    <a:lnTo>
                      <a:pt x="2097" y="1149"/>
                    </a:lnTo>
                    <a:lnTo>
                      <a:pt x="2101" y="1142"/>
                    </a:lnTo>
                    <a:lnTo>
                      <a:pt x="2105" y="1140"/>
                    </a:lnTo>
                    <a:lnTo>
                      <a:pt x="2109" y="1133"/>
                    </a:lnTo>
                    <a:lnTo>
                      <a:pt x="2113" y="1120"/>
                    </a:lnTo>
                    <a:lnTo>
                      <a:pt x="2117" y="1120"/>
                    </a:lnTo>
                    <a:lnTo>
                      <a:pt x="2121" y="1109"/>
                    </a:lnTo>
                    <a:lnTo>
                      <a:pt x="2125" y="1102"/>
                    </a:lnTo>
                    <a:lnTo>
                      <a:pt x="2128" y="1102"/>
                    </a:lnTo>
                    <a:lnTo>
                      <a:pt x="2132" y="1093"/>
                    </a:lnTo>
                    <a:lnTo>
                      <a:pt x="2136" y="1089"/>
                    </a:lnTo>
                    <a:lnTo>
                      <a:pt x="2140" y="1080"/>
                    </a:lnTo>
                    <a:lnTo>
                      <a:pt x="2144" y="1074"/>
                    </a:lnTo>
                    <a:lnTo>
                      <a:pt x="2148" y="1069"/>
                    </a:lnTo>
                    <a:lnTo>
                      <a:pt x="2152" y="1064"/>
                    </a:lnTo>
                    <a:lnTo>
                      <a:pt x="2156" y="1058"/>
                    </a:lnTo>
                    <a:lnTo>
                      <a:pt x="2160" y="1051"/>
                    </a:lnTo>
                    <a:lnTo>
                      <a:pt x="2164" y="1047"/>
                    </a:lnTo>
                    <a:lnTo>
                      <a:pt x="2168" y="1038"/>
                    </a:lnTo>
                    <a:lnTo>
                      <a:pt x="2172" y="1034"/>
                    </a:lnTo>
                    <a:lnTo>
                      <a:pt x="2176" y="1027"/>
                    </a:lnTo>
                    <a:lnTo>
                      <a:pt x="2180" y="1016"/>
                    </a:lnTo>
                    <a:lnTo>
                      <a:pt x="2184" y="1014"/>
                    </a:lnTo>
                    <a:lnTo>
                      <a:pt x="2188" y="1013"/>
                    </a:lnTo>
                    <a:lnTo>
                      <a:pt x="2192" y="1009"/>
                    </a:lnTo>
                    <a:lnTo>
                      <a:pt x="2195" y="998"/>
                    </a:lnTo>
                    <a:lnTo>
                      <a:pt x="2199" y="989"/>
                    </a:lnTo>
                    <a:lnTo>
                      <a:pt x="2203" y="987"/>
                    </a:lnTo>
                    <a:lnTo>
                      <a:pt x="2207" y="983"/>
                    </a:lnTo>
                    <a:lnTo>
                      <a:pt x="2211" y="980"/>
                    </a:lnTo>
                    <a:lnTo>
                      <a:pt x="2215" y="971"/>
                    </a:lnTo>
                    <a:lnTo>
                      <a:pt x="2219" y="967"/>
                    </a:lnTo>
                    <a:lnTo>
                      <a:pt x="2223" y="958"/>
                    </a:lnTo>
                    <a:lnTo>
                      <a:pt x="2227" y="951"/>
                    </a:lnTo>
                    <a:lnTo>
                      <a:pt x="2231" y="945"/>
                    </a:lnTo>
                    <a:lnTo>
                      <a:pt x="2235" y="938"/>
                    </a:lnTo>
                    <a:lnTo>
                      <a:pt x="2239" y="936"/>
                    </a:lnTo>
                    <a:lnTo>
                      <a:pt x="2243" y="932"/>
                    </a:lnTo>
                    <a:lnTo>
                      <a:pt x="2247" y="927"/>
                    </a:lnTo>
                    <a:lnTo>
                      <a:pt x="2251" y="918"/>
                    </a:lnTo>
                    <a:lnTo>
                      <a:pt x="2255" y="914"/>
                    </a:lnTo>
                    <a:lnTo>
                      <a:pt x="2259" y="907"/>
                    </a:lnTo>
                    <a:lnTo>
                      <a:pt x="2263" y="903"/>
                    </a:lnTo>
                    <a:lnTo>
                      <a:pt x="2266" y="898"/>
                    </a:lnTo>
                    <a:lnTo>
                      <a:pt x="2270" y="889"/>
                    </a:lnTo>
                    <a:lnTo>
                      <a:pt x="2274" y="885"/>
                    </a:lnTo>
                    <a:lnTo>
                      <a:pt x="2278" y="876"/>
                    </a:lnTo>
                    <a:lnTo>
                      <a:pt x="2282" y="872"/>
                    </a:lnTo>
                    <a:lnTo>
                      <a:pt x="2286" y="870"/>
                    </a:lnTo>
                    <a:lnTo>
                      <a:pt x="2290" y="860"/>
                    </a:lnTo>
                    <a:lnTo>
                      <a:pt x="2294" y="856"/>
                    </a:lnTo>
                    <a:lnTo>
                      <a:pt x="2298" y="856"/>
                    </a:lnTo>
                    <a:lnTo>
                      <a:pt x="2302" y="847"/>
                    </a:lnTo>
                    <a:lnTo>
                      <a:pt x="2306" y="838"/>
                    </a:lnTo>
                    <a:lnTo>
                      <a:pt x="2310" y="838"/>
                    </a:lnTo>
                    <a:lnTo>
                      <a:pt x="2314" y="830"/>
                    </a:lnTo>
                    <a:lnTo>
                      <a:pt x="2318" y="825"/>
                    </a:lnTo>
                    <a:lnTo>
                      <a:pt x="2322" y="819"/>
                    </a:lnTo>
                    <a:lnTo>
                      <a:pt x="2326" y="814"/>
                    </a:lnTo>
                    <a:lnTo>
                      <a:pt x="2330" y="805"/>
                    </a:lnTo>
                    <a:lnTo>
                      <a:pt x="2333" y="803"/>
                    </a:lnTo>
                    <a:lnTo>
                      <a:pt x="2337" y="794"/>
                    </a:lnTo>
                    <a:lnTo>
                      <a:pt x="2341" y="792"/>
                    </a:lnTo>
                    <a:lnTo>
                      <a:pt x="2345" y="787"/>
                    </a:lnTo>
                    <a:lnTo>
                      <a:pt x="2349" y="779"/>
                    </a:lnTo>
                    <a:lnTo>
                      <a:pt x="2353" y="770"/>
                    </a:lnTo>
                    <a:lnTo>
                      <a:pt x="2357" y="767"/>
                    </a:lnTo>
                    <a:lnTo>
                      <a:pt x="2361" y="763"/>
                    </a:lnTo>
                    <a:lnTo>
                      <a:pt x="2365" y="759"/>
                    </a:lnTo>
                    <a:lnTo>
                      <a:pt x="2369" y="752"/>
                    </a:lnTo>
                    <a:lnTo>
                      <a:pt x="2373" y="743"/>
                    </a:lnTo>
                    <a:lnTo>
                      <a:pt x="2377" y="743"/>
                    </a:lnTo>
                    <a:lnTo>
                      <a:pt x="2381" y="741"/>
                    </a:lnTo>
                    <a:lnTo>
                      <a:pt x="2385" y="734"/>
                    </a:lnTo>
                    <a:lnTo>
                      <a:pt x="2389" y="721"/>
                    </a:lnTo>
                    <a:lnTo>
                      <a:pt x="2393" y="728"/>
                    </a:lnTo>
                    <a:lnTo>
                      <a:pt x="2397" y="719"/>
                    </a:lnTo>
                    <a:lnTo>
                      <a:pt x="2401" y="714"/>
                    </a:lnTo>
                    <a:lnTo>
                      <a:pt x="2404" y="712"/>
                    </a:lnTo>
                    <a:lnTo>
                      <a:pt x="2408" y="701"/>
                    </a:lnTo>
                    <a:lnTo>
                      <a:pt x="2412" y="699"/>
                    </a:lnTo>
                    <a:lnTo>
                      <a:pt x="2416" y="692"/>
                    </a:lnTo>
                    <a:lnTo>
                      <a:pt x="2420" y="688"/>
                    </a:lnTo>
                    <a:lnTo>
                      <a:pt x="2424" y="681"/>
                    </a:lnTo>
                    <a:lnTo>
                      <a:pt x="2428" y="677"/>
                    </a:lnTo>
                    <a:lnTo>
                      <a:pt x="2432" y="676"/>
                    </a:lnTo>
                    <a:lnTo>
                      <a:pt x="2436" y="665"/>
                    </a:lnTo>
                    <a:lnTo>
                      <a:pt x="2440" y="659"/>
                    </a:lnTo>
                    <a:lnTo>
                      <a:pt x="2444" y="656"/>
                    </a:lnTo>
                    <a:lnTo>
                      <a:pt x="2448" y="648"/>
                    </a:lnTo>
                    <a:lnTo>
                      <a:pt x="2452" y="648"/>
                    </a:lnTo>
                    <a:lnTo>
                      <a:pt x="2456" y="643"/>
                    </a:lnTo>
                    <a:lnTo>
                      <a:pt x="2460" y="639"/>
                    </a:lnTo>
                    <a:lnTo>
                      <a:pt x="2464" y="630"/>
                    </a:lnTo>
                    <a:lnTo>
                      <a:pt x="2468" y="628"/>
                    </a:lnTo>
                    <a:lnTo>
                      <a:pt x="2471" y="621"/>
                    </a:lnTo>
                    <a:lnTo>
                      <a:pt x="2475" y="617"/>
                    </a:lnTo>
                    <a:lnTo>
                      <a:pt x="2479" y="610"/>
                    </a:lnTo>
                    <a:lnTo>
                      <a:pt x="2483" y="612"/>
                    </a:lnTo>
                    <a:lnTo>
                      <a:pt x="2487" y="603"/>
                    </a:lnTo>
                    <a:lnTo>
                      <a:pt x="2491" y="597"/>
                    </a:lnTo>
                    <a:lnTo>
                      <a:pt x="2495" y="594"/>
                    </a:lnTo>
                    <a:lnTo>
                      <a:pt x="2499" y="586"/>
                    </a:lnTo>
                    <a:lnTo>
                      <a:pt x="2503" y="584"/>
                    </a:lnTo>
                    <a:lnTo>
                      <a:pt x="2507" y="581"/>
                    </a:lnTo>
                    <a:lnTo>
                      <a:pt x="2511" y="577"/>
                    </a:lnTo>
                    <a:lnTo>
                      <a:pt x="2515" y="574"/>
                    </a:lnTo>
                    <a:lnTo>
                      <a:pt x="2519" y="563"/>
                    </a:lnTo>
                    <a:lnTo>
                      <a:pt x="2523" y="563"/>
                    </a:lnTo>
                    <a:lnTo>
                      <a:pt x="2527" y="561"/>
                    </a:lnTo>
                    <a:lnTo>
                      <a:pt x="2531" y="550"/>
                    </a:lnTo>
                    <a:lnTo>
                      <a:pt x="2535" y="550"/>
                    </a:lnTo>
                    <a:lnTo>
                      <a:pt x="2538" y="546"/>
                    </a:lnTo>
                    <a:lnTo>
                      <a:pt x="2542" y="544"/>
                    </a:lnTo>
                    <a:lnTo>
                      <a:pt x="2546" y="539"/>
                    </a:lnTo>
                    <a:lnTo>
                      <a:pt x="2550" y="535"/>
                    </a:lnTo>
                    <a:lnTo>
                      <a:pt x="2554" y="524"/>
                    </a:lnTo>
                    <a:lnTo>
                      <a:pt x="2558" y="524"/>
                    </a:lnTo>
                    <a:lnTo>
                      <a:pt x="2562" y="521"/>
                    </a:lnTo>
                    <a:lnTo>
                      <a:pt x="2566" y="513"/>
                    </a:lnTo>
                    <a:lnTo>
                      <a:pt x="2570" y="506"/>
                    </a:lnTo>
                    <a:lnTo>
                      <a:pt x="2574" y="510"/>
                    </a:lnTo>
                    <a:lnTo>
                      <a:pt x="2578" y="499"/>
                    </a:lnTo>
                    <a:lnTo>
                      <a:pt x="2582" y="499"/>
                    </a:lnTo>
                    <a:lnTo>
                      <a:pt x="2586" y="499"/>
                    </a:lnTo>
                    <a:lnTo>
                      <a:pt x="2590" y="488"/>
                    </a:lnTo>
                    <a:lnTo>
                      <a:pt x="2594" y="488"/>
                    </a:lnTo>
                    <a:lnTo>
                      <a:pt x="2598" y="475"/>
                    </a:lnTo>
                    <a:lnTo>
                      <a:pt x="2602" y="475"/>
                    </a:lnTo>
                    <a:lnTo>
                      <a:pt x="2606" y="470"/>
                    </a:lnTo>
                    <a:lnTo>
                      <a:pt x="2609" y="470"/>
                    </a:lnTo>
                    <a:lnTo>
                      <a:pt x="2613" y="462"/>
                    </a:lnTo>
                    <a:lnTo>
                      <a:pt x="2617" y="462"/>
                    </a:lnTo>
                    <a:lnTo>
                      <a:pt x="2621" y="457"/>
                    </a:lnTo>
                    <a:lnTo>
                      <a:pt x="2625" y="455"/>
                    </a:lnTo>
                    <a:lnTo>
                      <a:pt x="2629" y="446"/>
                    </a:lnTo>
                    <a:lnTo>
                      <a:pt x="2633" y="450"/>
                    </a:lnTo>
                    <a:lnTo>
                      <a:pt x="2637" y="441"/>
                    </a:lnTo>
                    <a:lnTo>
                      <a:pt x="2641" y="439"/>
                    </a:lnTo>
                    <a:lnTo>
                      <a:pt x="2645" y="431"/>
                    </a:lnTo>
                    <a:lnTo>
                      <a:pt x="2649" y="430"/>
                    </a:lnTo>
                    <a:lnTo>
                      <a:pt x="2653" y="431"/>
                    </a:lnTo>
                    <a:lnTo>
                      <a:pt x="2657" y="424"/>
                    </a:lnTo>
                    <a:lnTo>
                      <a:pt x="2661" y="415"/>
                    </a:lnTo>
                    <a:lnTo>
                      <a:pt x="2665" y="417"/>
                    </a:lnTo>
                    <a:lnTo>
                      <a:pt x="2669" y="411"/>
                    </a:lnTo>
                    <a:lnTo>
                      <a:pt x="2673" y="408"/>
                    </a:lnTo>
                    <a:lnTo>
                      <a:pt x="2676" y="404"/>
                    </a:lnTo>
                    <a:lnTo>
                      <a:pt x="2680" y="401"/>
                    </a:lnTo>
                    <a:lnTo>
                      <a:pt x="2684" y="395"/>
                    </a:lnTo>
                    <a:lnTo>
                      <a:pt x="2688" y="393"/>
                    </a:lnTo>
                    <a:lnTo>
                      <a:pt x="2692" y="390"/>
                    </a:lnTo>
                    <a:lnTo>
                      <a:pt x="2696" y="391"/>
                    </a:lnTo>
                    <a:lnTo>
                      <a:pt x="2700" y="380"/>
                    </a:lnTo>
                    <a:lnTo>
                      <a:pt x="2704" y="379"/>
                    </a:lnTo>
                    <a:lnTo>
                      <a:pt x="2708" y="379"/>
                    </a:lnTo>
                    <a:lnTo>
                      <a:pt x="2712" y="371"/>
                    </a:lnTo>
                    <a:lnTo>
                      <a:pt x="2716" y="370"/>
                    </a:lnTo>
                    <a:lnTo>
                      <a:pt x="2720" y="366"/>
                    </a:lnTo>
                    <a:lnTo>
                      <a:pt x="2724" y="364"/>
                    </a:lnTo>
                    <a:lnTo>
                      <a:pt x="2728" y="355"/>
                    </a:lnTo>
                    <a:lnTo>
                      <a:pt x="2732" y="357"/>
                    </a:lnTo>
                    <a:lnTo>
                      <a:pt x="2736" y="348"/>
                    </a:lnTo>
                    <a:lnTo>
                      <a:pt x="2740" y="348"/>
                    </a:lnTo>
                    <a:lnTo>
                      <a:pt x="2743" y="348"/>
                    </a:lnTo>
                    <a:lnTo>
                      <a:pt x="2747" y="342"/>
                    </a:lnTo>
                    <a:lnTo>
                      <a:pt x="2751" y="339"/>
                    </a:lnTo>
                    <a:lnTo>
                      <a:pt x="2755" y="337"/>
                    </a:lnTo>
                    <a:lnTo>
                      <a:pt x="2759" y="335"/>
                    </a:lnTo>
                    <a:lnTo>
                      <a:pt x="2763" y="335"/>
                    </a:lnTo>
                    <a:lnTo>
                      <a:pt x="2767" y="324"/>
                    </a:lnTo>
                    <a:lnTo>
                      <a:pt x="2771" y="320"/>
                    </a:lnTo>
                    <a:lnTo>
                      <a:pt x="2775" y="319"/>
                    </a:lnTo>
                    <a:lnTo>
                      <a:pt x="2779" y="313"/>
                    </a:lnTo>
                    <a:lnTo>
                      <a:pt x="2783" y="311"/>
                    </a:lnTo>
                    <a:lnTo>
                      <a:pt x="2787" y="311"/>
                    </a:lnTo>
                    <a:lnTo>
                      <a:pt x="2791" y="304"/>
                    </a:lnTo>
                    <a:lnTo>
                      <a:pt x="2795" y="306"/>
                    </a:lnTo>
                    <a:lnTo>
                      <a:pt x="2799" y="299"/>
                    </a:lnTo>
                    <a:lnTo>
                      <a:pt x="2803" y="300"/>
                    </a:lnTo>
                    <a:lnTo>
                      <a:pt x="2807" y="295"/>
                    </a:lnTo>
                    <a:lnTo>
                      <a:pt x="2811" y="293"/>
                    </a:lnTo>
                    <a:lnTo>
                      <a:pt x="2814" y="288"/>
                    </a:lnTo>
                    <a:lnTo>
                      <a:pt x="2818" y="282"/>
                    </a:lnTo>
                    <a:lnTo>
                      <a:pt x="2822" y="286"/>
                    </a:lnTo>
                    <a:lnTo>
                      <a:pt x="2826" y="277"/>
                    </a:lnTo>
                    <a:lnTo>
                      <a:pt x="2830" y="275"/>
                    </a:lnTo>
                    <a:lnTo>
                      <a:pt x="2834" y="275"/>
                    </a:lnTo>
                    <a:lnTo>
                      <a:pt x="2838" y="271"/>
                    </a:lnTo>
                    <a:lnTo>
                      <a:pt x="2842" y="269"/>
                    </a:lnTo>
                    <a:lnTo>
                      <a:pt x="2846" y="262"/>
                    </a:lnTo>
                    <a:lnTo>
                      <a:pt x="2850" y="268"/>
                    </a:lnTo>
                    <a:lnTo>
                      <a:pt x="2854" y="258"/>
                    </a:lnTo>
                    <a:lnTo>
                      <a:pt x="2858" y="257"/>
                    </a:lnTo>
                    <a:lnTo>
                      <a:pt x="2862" y="255"/>
                    </a:lnTo>
                    <a:lnTo>
                      <a:pt x="2866" y="253"/>
                    </a:lnTo>
                    <a:lnTo>
                      <a:pt x="2870" y="253"/>
                    </a:lnTo>
                    <a:lnTo>
                      <a:pt x="2874" y="246"/>
                    </a:lnTo>
                    <a:lnTo>
                      <a:pt x="2878" y="244"/>
                    </a:lnTo>
                    <a:lnTo>
                      <a:pt x="2881" y="240"/>
                    </a:lnTo>
                    <a:lnTo>
                      <a:pt x="2885" y="238"/>
                    </a:lnTo>
                    <a:lnTo>
                      <a:pt x="2889" y="240"/>
                    </a:lnTo>
                    <a:lnTo>
                      <a:pt x="2893" y="229"/>
                    </a:lnTo>
                    <a:lnTo>
                      <a:pt x="2897" y="235"/>
                    </a:lnTo>
                    <a:lnTo>
                      <a:pt x="2901" y="227"/>
                    </a:lnTo>
                    <a:lnTo>
                      <a:pt x="2905" y="222"/>
                    </a:lnTo>
                    <a:lnTo>
                      <a:pt x="2909" y="227"/>
                    </a:lnTo>
                    <a:lnTo>
                      <a:pt x="2913" y="224"/>
                    </a:lnTo>
                    <a:lnTo>
                      <a:pt x="2917" y="217"/>
                    </a:lnTo>
                    <a:lnTo>
                      <a:pt x="2921" y="218"/>
                    </a:lnTo>
                    <a:lnTo>
                      <a:pt x="2925" y="215"/>
                    </a:lnTo>
                    <a:lnTo>
                      <a:pt x="2929" y="209"/>
                    </a:lnTo>
                    <a:lnTo>
                      <a:pt x="2933" y="209"/>
                    </a:lnTo>
                    <a:lnTo>
                      <a:pt x="2937" y="206"/>
                    </a:lnTo>
                    <a:lnTo>
                      <a:pt x="2941" y="200"/>
                    </a:lnTo>
                    <a:lnTo>
                      <a:pt x="2945" y="206"/>
                    </a:lnTo>
                    <a:lnTo>
                      <a:pt x="2949" y="20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8" name="Line 3520"/>
              <p:cNvSpPr>
                <a:spLocks noChangeShapeType="1"/>
              </p:cNvSpPr>
              <p:nvPr/>
            </p:nvSpPr>
            <p:spPr bwMode="auto">
              <a:xfrm flipV="1">
                <a:off x="305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69" name="Freeform 3521"/>
              <p:cNvSpPr>
                <a:spLocks/>
              </p:cNvSpPr>
              <p:nvPr/>
            </p:nvSpPr>
            <p:spPr bwMode="auto">
              <a:xfrm flipV="1">
                <a:off x="3055" y="2014"/>
                <a:ext cx="4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4"/>
                  </a:cxn>
                  <a:cxn ang="0">
                    <a:pos x="8" y="0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4" y="4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70" name="Line 3522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71" name="Line 3523"/>
              <p:cNvSpPr>
                <a:spLocks noChangeShapeType="1"/>
              </p:cNvSpPr>
              <p:nvPr/>
            </p:nvSpPr>
            <p:spPr bwMode="auto">
              <a:xfrm flipV="1">
                <a:off x="3062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72" name="Freeform 3524"/>
              <p:cNvSpPr>
                <a:spLocks/>
              </p:cNvSpPr>
              <p:nvPr/>
            </p:nvSpPr>
            <p:spPr bwMode="auto">
              <a:xfrm flipV="1">
                <a:off x="3064" y="908"/>
                <a:ext cx="1749" cy="1106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98" y="30"/>
                  </a:cxn>
                  <a:cxn ang="0">
                    <a:pos x="150" y="54"/>
                  </a:cxn>
                  <a:cxn ang="0">
                    <a:pos x="201" y="92"/>
                  </a:cxn>
                  <a:cxn ang="0">
                    <a:pos x="252" y="136"/>
                  </a:cxn>
                  <a:cxn ang="0">
                    <a:pos x="303" y="191"/>
                  </a:cxn>
                  <a:cxn ang="0">
                    <a:pos x="355" y="252"/>
                  </a:cxn>
                  <a:cxn ang="0">
                    <a:pos x="406" y="331"/>
                  </a:cxn>
                  <a:cxn ang="0">
                    <a:pos x="457" y="410"/>
                  </a:cxn>
                  <a:cxn ang="0">
                    <a:pos x="508" y="502"/>
                  </a:cxn>
                  <a:cxn ang="0">
                    <a:pos x="560" y="596"/>
                  </a:cxn>
                  <a:cxn ang="0">
                    <a:pos x="611" y="704"/>
                  </a:cxn>
                  <a:cxn ang="0">
                    <a:pos x="662" y="806"/>
                  </a:cxn>
                  <a:cxn ang="0">
                    <a:pos x="713" y="914"/>
                  </a:cxn>
                  <a:cxn ang="0">
                    <a:pos x="765" y="1027"/>
                  </a:cxn>
                  <a:cxn ang="0">
                    <a:pos x="816" y="1134"/>
                  </a:cxn>
                  <a:cxn ang="0">
                    <a:pos x="867" y="1240"/>
                  </a:cxn>
                  <a:cxn ang="0">
                    <a:pos x="918" y="1343"/>
                  </a:cxn>
                  <a:cxn ang="0">
                    <a:pos x="970" y="1437"/>
                  </a:cxn>
                  <a:cxn ang="0">
                    <a:pos x="1021" y="1527"/>
                  </a:cxn>
                  <a:cxn ang="0">
                    <a:pos x="1072" y="1613"/>
                  </a:cxn>
                  <a:cxn ang="0">
                    <a:pos x="1123" y="1684"/>
                  </a:cxn>
                  <a:cxn ang="0">
                    <a:pos x="1175" y="1748"/>
                  </a:cxn>
                  <a:cxn ang="0">
                    <a:pos x="1226" y="1801"/>
                  </a:cxn>
                  <a:cxn ang="0">
                    <a:pos x="1277" y="1842"/>
                  </a:cxn>
                  <a:cxn ang="0">
                    <a:pos x="1328" y="1875"/>
                  </a:cxn>
                  <a:cxn ang="0">
                    <a:pos x="1380" y="1907"/>
                  </a:cxn>
                  <a:cxn ang="0">
                    <a:pos x="1431" y="1912"/>
                  </a:cxn>
                  <a:cxn ang="0">
                    <a:pos x="1482" y="1914"/>
                  </a:cxn>
                  <a:cxn ang="0">
                    <a:pos x="1533" y="1906"/>
                  </a:cxn>
                  <a:cxn ang="0">
                    <a:pos x="1585" y="1890"/>
                  </a:cxn>
                  <a:cxn ang="0">
                    <a:pos x="1636" y="1859"/>
                  </a:cxn>
                  <a:cxn ang="0">
                    <a:pos x="1687" y="1832"/>
                  </a:cxn>
                  <a:cxn ang="0">
                    <a:pos x="1738" y="1786"/>
                  </a:cxn>
                  <a:cxn ang="0">
                    <a:pos x="1790" y="1741"/>
                  </a:cxn>
                  <a:cxn ang="0">
                    <a:pos x="1841" y="1680"/>
                  </a:cxn>
                  <a:cxn ang="0">
                    <a:pos x="1892" y="1627"/>
                  </a:cxn>
                  <a:cxn ang="0">
                    <a:pos x="1943" y="1566"/>
                  </a:cxn>
                  <a:cxn ang="0">
                    <a:pos x="1995" y="1499"/>
                  </a:cxn>
                  <a:cxn ang="0">
                    <a:pos x="2046" y="1430"/>
                  </a:cxn>
                  <a:cxn ang="0">
                    <a:pos x="2097" y="1363"/>
                  </a:cxn>
                  <a:cxn ang="0">
                    <a:pos x="2148" y="1289"/>
                  </a:cxn>
                  <a:cxn ang="0">
                    <a:pos x="2200" y="1217"/>
                  </a:cxn>
                  <a:cxn ang="0">
                    <a:pos x="2251" y="1141"/>
                  </a:cxn>
                  <a:cxn ang="0">
                    <a:pos x="2302" y="1072"/>
                  </a:cxn>
                  <a:cxn ang="0">
                    <a:pos x="2353" y="1001"/>
                  </a:cxn>
                  <a:cxn ang="0">
                    <a:pos x="2405" y="931"/>
                  </a:cxn>
                  <a:cxn ang="0">
                    <a:pos x="2456" y="869"/>
                  </a:cxn>
                  <a:cxn ang="0">
                    <a:pos x="2507" y="796"/>
                  </a:cxn>
                  <a:cxn ang="0">
                    <a:pos x="2558" y="739"/>
                  </a:cxn>
                  <a:cxn ang="0">
                    <a:pos x="2610" y="682"/>
                  </a:cxn>
                  <a:cxn ang="0">
                    <a:pos x="2661" y="623"/>
                  </a:cxn>
                  <a:cxn ang="0">
                    <a:pos x="2712" y="568"/>
                  </a:cxn>
                  <a:cxn ang="0">
                    <a:pos x="2763" y="517"/>
                  </a:cxn>
                  <a:cxn ang="0">
                    <a:pos x="2815" y="465"/>
                  </a:cxn>
                  <a:cxn ang="0">
                    <a:pos x="2866" y="425"/>
                  </a:cxn>
                  <a:cxn ang="0">
                    <a:pos x="2917" y="383"/>
                  </a:cxn>
                  <a:cxn ang="0">
                    <a:pos x="2968" y="343"/>
                  </a:cxn>
                  <a:cxn ang="0">
                    <a:pos x="3020" y="302"/>
                  </a:cxn>
                </a:cxnLst>
                <a:rect l="0" t="0" r="r" b="b"/>
                <a:pathLst>
                  <a:path w="3036" h="1921">
                    <a:moveTo>
                      <a:pt x="0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1" y="8"/>
                    </a:lnTo>
                    <a:lnTo>
                      <a:pt x="35" y="7"/>
                    </a:lnTo>
                    <a:lnTo>
                      <a:pt x="39" y="5"/>
                    </a:lnTo>
                    <a:lnTo>
                      <a:pt x="43" y="10"/>
                    </a:lnTo>
                    <a:lnTo>
                      <a:pt x="47" y="8"/>
                    </a:lnTo>
                    <a:lnTo>
                      <a:pt x="51" y="8"/>
                    </a:lnTo>
                    <a:lnTo>
                      <a:pt x="55" y="13"/>
                    </a:lnTo>
                    <a:lnTo>
                      <a:pt x="59" y="15"/>
                    </a:lnTo>
                    <a:lnTo>
                      <a:pt x="63" y="13"/>
                    </a:lnTo>
                    <a:lnTo>
                      <a:pt x="67" y="12"/>
                    </a:lnTo>
                    <a:lnTo>
                      <a:pt x="71" y="13"/>
                    </a:lnTo>
                    <a:lnTo>
                      <a:pt x="75" y="22"/>
                    </a:lnTo>
                    <a:lnTo>
                      <a:pt x="79" y="23"/>
                    </a:lnTo>
                    <a:lnTo>
                      <a:pt x="83" y="25"/>
                    </a:lnTo>
                    <a:lnTo>
                      <a:pt x="87" y="25"/>
                    </a:lnTo>
                    <a:lnTo>
                      <a:pt x="91" y="25"/>
                    </a:lnTo>
                    <a:lnTo>
                      <a:pt x="94" y="23"/>
                    </a:lnTo>
                    <a:lnTo>
                      <a:pt x="98" y="30"/>
                    </a:lnTo>
                    <a:lnTo>
                      <a:pt x="102" y="28"/>
                    </a:lnTo>
                    <a:lnTo>
                      <a:pt x="106" y="32"/>
                    </a:lnTo>
                    <a:lnTo>
                      <a:pt x="110" y="33"/>
                    </a:lnTo>
                    <a:lnTo>
                      <a:pt x="114" y="35"/>
                    </a:lnTo>
                    <a:lnTo>
                      <a:pt x="118" y="37"/>
                    </a:lnTo>
                    <a:lnTo>
                      <a:pt x="122" y="43"/>
                    </a:lnTo>
                    <a:lnTo>
                      <a:pt x="126" y="38"/>
                    </a:lnTo>
                    <a:lnTo>
                      <a:pt x="130" y="45"/>
                    </a:lnTo>
                    <a:lnTo>
                      <a:pt x="134" y="43"/>
                    </a:lnTo>
                    <a:lnTo>
                      <a:pt x="138" y="49"/>
                    </a:lnTo>
                    <a:lnTo>
                      <a:pt x="142" y="49"/>
                    </a:lnTo>
                    <a:lnTo>
                      <a:pt x="146" y="50"/>
                    </a:lnTo>
                    <a:lnTo>
                      <a:pt x="150" y="54"/>
                    </a:lnTo>
                    <a:lnTo>
                      <a:pt x="154" y="54"/>
                    </a:lnTo>
                    <a:lnTo>
                      <a:pt x="158" y="57"/>
                    </a:lnTo>
                    <a:lnTo>
                      <a:pt x="161" y="62"/>
                    </a:lnTo>
                    <a:lnTo>
                      <a:pt x="165" y="65"/>
                    </a:lnTo>
                    <a:lnTo>
                      <a:pt x="169" y="65"/>
                    </a:lnTo>
                    <a:lnTo>
                      <a:pt x="173" y="69"/>
                    </a:lnTo>
                    <a:lnTo>
                      <a:pt x="177" y="72"/>
                    </a:lnTo>
                    <a:lnTo>
                      <a:pt x="181" y="77"/>
                    </a:lnTo>
                    <a:lnTo>
                      <a:pt x="185" y="82"/>
                    </a:lnTo>
                    <a:lnTo>
                      <a:pt x="189" y="80"/>
                    </a:lnTo>
                    <a:lnTo>
                      <a:pt x="193" y="86"/>
                    </a:lnTo>
                    <a:lnTo>
                      <a:pt x="197" y="92"/>
                    </a:lnTo>
                    <a:lnTo>
                      <a:pt x="201" y="92"/>
                    </a:lnTo>
                    <a:lnTo>
                      <a:pt x="205" y="92"/>
                    </a:lnTo>
                    <a:lnTo>
                      <a:pt x="209" y="97"/>
                    </a:lnTo>
                    <a:lnTo>
                      <a:pt x="213" y="97"/>
                    </a:lnTo>
                    <a:lnTo>
                      <a:pt x="217" y="101"/>
                    </a:lnTo>
                    <a:lnTo>
                      <a:pt x="221" y="111"/>
                    </a:lnTo>
                    <a:lnTo>
                      <a:pt x="225" y="106"/>
                    </a:lnTo>
                    <a:lnTo>
                      <a:pt x="228" y="109"/>
                    </a:lnTo>
                    <a:lnTo>
                      <a:pt x="232" y="117"/>
                    </a:lnTo>
                    <a:lnTo>
                      <a:pt x="236" y="117"/>
                    </a:lnTo>
                    <a:lnTo>
                      <a:pt x="240" y="121"/>
                    </a:lnTo>
                    <a:lnTo>
                      <a:pt x="244" y="129"/>
                    </a:lnTo>
                    <a:lnTo>
                      <a:pt x="248" y="129"/>
                    </a:lnTo>
                    <a:lnTo>
                      <a:pt x="252" y="136"/>
                    </a:lnTo>
                    <a:lnTo>
                      <a:pt x="256" y="141"/>
                    </a:lnTo>
                    <a:lnTo>
                      <a:pt x="260" y="143"/>
                    </a:lnTo>
                    <a:lnTo>
                      <a:pt x="264" y="148"/>
                    </a:lnTo>
                    <a:lnTo>
                      <a:pt x="268" y="153"/>
                    </a:lnTo>
                    <a:lnTo>
                      <a:pt x="272" y="159"/>
                    </a:lnTo>
                    <a:lnTo>
                      <a:pt x="276" y="158"/>
                    </a:lnTo>
                    <a:lnTo>
                      <a:pt x="280" y="163"/>
                    </a:lnTo>
                    <a:lnTo>
                      <a:pt x="284" y="171"/>
                    </a:lnTo>
                    <a:lnTo>
                      <a:pt x="288" y="175"/>
                    </a:lnTo>
                    <a:lnTo>
                      <a:pt x="292" y="180"/>
                    </a:lnTo>
                    <a:lnTo>
                      <a:pt x="296" y="186"/>
                    </a:lnTo>
                    <a:lnTo>
                      <a:pt x="299" y="190"/>
                    </a:lnTo>
                    <a:lnTo>
                      <a:pt x="303" y="191"/>
                    </a:lnTo>
                    <a:lnTo>
                      <a:pt x="307" y="195"/>
                    </a:lnTo>
                    <a:lnTo>
                      <a:pt x="311" y="201"/>
                    </a:lnTo>
                    <a:lnTo>
                      <a:pt x="315" y="207"/>
                    </a:lnTo>
                    <a:lnTo>
                      <a:pt x="319" y="210"/>
                    </a:lnTo>
                    <a:lnTo>
                      <a:pt x="323" y="212"/>
                    </a:lnTo>
                    <a:lnTo>
                      <a:pt x="327" y="218"/>
                    </a:lnTo>
                    <a:lnTo>
                      <a:pt x="331" y="222"/>
                    </a:lnTo>
                    <a:lnTo>
                      <a:pt x="335" y="228"/>
                    </a:lnTo>
                    <a:lnTo>
                      <a:pt x="339" y="232"/>
                    </a:lnTo>
                    <a:lnTo>
                      <a:pt x="343" y="243"/>
                    </a:lnTo>
                    <a:lnTo>
                      <a:pt x="347" y="249"/>
                    </a:lnTo>
                    <a:lnTo>
                      <a:pt x="351" y="250"/>
                    </a:lnTo>
                    <a:lnTo>
                      <a:pt x="355" y="252"/>
                    </a:lnTo>
                    <a:lnTo>
                      <a:pt x="359" y="264"/>
                    </a:lnTo>
                    <a:lnTo>
                      <a:pt x="363" y="265"/>
                    </a:lnTo>
                    <a:lnTo>
                      <a:pt x="366" y="269"/>
                    </a:lnTo>
                    <a:lnTo>
                      <a:pt x="370" y="279"/>
                    </a:lnTo>
                    <a:lnTo>
                      <a:pt x="374" y="285"/>
                    </a:lnTo>
                    <a:lnTo>
                      <a:pt x="378" y="292"/>
                    </a:lnTo>
                    <a:lnTo>
                      <a:pt x="382" y="294"/>
                    </a:lnTo>
                    <a:lnTo>
                      <a:pt x="386" y="297"/>
                    </a:lnTo>
                    <a:lnTo>
                      <a:pt x="390" y="302"/>
                    </a:lnTo>
                    <a:lnTo>
                      <a:pt x="394" y="309"/>
                    </a:lnTo>
                    <a:lnTo>
                      <a:pt x="398" y="317"/>
                    </a:lnTo>
                    <a:lnTo>
                      <a:pt x="402" y="321"/>
                    </a:lnTo>
                    <a:lnTo>
                      <a:pt x="406" y="331"/>
                    </a:lnTo>
                    <a:lnTo>
                      <a:pt x="410" y="333"/>
                    </a:lnTo>
                    <a:lnTo>
                      <a:pt x="414" y="343"/>
                    </a:lnTo>
                    <a:lnTo>
                      <a:pt x="418" y="348"/>
                    </a:lnTo>
                    <a:lnTo>
                      <a:pt x="422" y="351"/>
                    </a:lnTo>
                    <a:lnTo>
                      <a:pt x="426" y="363"/>
                    </a:lnTo>
                    <a:lnTo>
                      <a:pt x="430" y="368"/>
                    </a:lnTo>
                    <a:lnTo>
                      <a:pt x="433" y="373"/>
                    </a:lnTo>
                    <a:lnTo>
                      <a:pt x="437" y="378"/>
                    </a:lnTo>
                    <a:lnTo>
                      <a:pt x="441" y="385"/>
                    </a:lnTo>
                    <a:lnTo>
                      <a:pt x="445" y="390"/>
                    </a:lnTo>
                    <a:lnTo>
                      <a:pt x="449" y="393"/>
                    </a:lnTo>
                    <a:lnTo>
                      <a:pt x="453" y="405"/>
                    </a:lnTo>
                    <a:lnTo>
                      <a:pt x="457" y="410"/>
                    </a:lnTo>
                    <a:lnTo>
                      <a:pt x="461" y="417"/>
                    </a:lnTo>
                    <a:lnTo>
                      <a:pt x="465" y="422"/>
                    </a:lnTo>
                    <a:lnTo>
                      <a:pt x="469" y="425"/>
                    </a:lnTo>
                    <a:lnTo>
                      <a:pt x="473" y="438"/>
                    </a:lnTo>
                    <a:lnTo>
                      <a:pt x="477" y="442"/>
                    </a:lnTo>
                    <a:lnTo>
                      <a:pt x="481" y="449"/>
                    </a:lnTo>
                    <a:lnTo>
                      <a:pt x="485" y="460"/>
                    </a:lnTo>
                    <a:lnTo>
                      <a:pt x="489" y="467"/>
                    </a:lnTo>
                    <a:lnTo>
                      <a:pt x="493" y="467"/>
                    </a:lnTo>
                    <a:lnTo>
                      <a:pt x="497" y="480"/>
                    </a:lnTo>
                    <a:lnTo>
                      <a:pt x="501" y="489"/>
                    </a:lnTo>
                    <a:lnTo>
                      <a:pt x="504" y="494"/>
                    </a:lnTo>
                    <a:lnTo>
                      <a:pt x="508" y="502"/>
                    </a:lnTo>
                    <a:lnTo>
                      <a:pt x="512" y="509"/>
                    </a:lnTo>
                    <a:lnTo>
                      <a:pt x="516" y="514"/>
                    </a:lnTo>
                    <a:lnTo>
                      <a:pt x="520" y="519"/>
                    </a:lnTo>
                    <a:lnTo>
                      <a:pt x="524" y="528"/>
                    </a:lnTo>
                    <a:lnTo>
                      <a:pt x="528" y="534"/>
                    </a:lnTo>
                    <a:lnTo>
                      <a:pt x="532" y="541"/>
                    </a:lnTo>
                    <a:lnTo>
                      <a:pt x="536" y="551"/>
                    </a:lnTo>
                    <a:lnTo>
                      <a:pt x="540" y="559"/>
                    </a:lnTo>
                    <a:lnTo>
                      <a:pt x="544" y="570"/>
                    </a:lnTo>
                    <a:lnTo>
                      <a:pt x="548" y="575"/>
                    </a:lnTo>
                    <a:lnTo>
                      <a:pt x="552" y="583"/>
                    </a:lnTo>
                    <a:lnTo>
                      <a:pt x="556" y="590"/>
                    </a:lnTo>
                    <a:lnTo>
                      <a:pt x="560" y="596"/>
                    </a:lnTo>
                    <a:lnTo>
                      <a:pt x="564" y="610"/>
                    </a:lnTo>
                    <a:lnTo>
                      <a:pt x="568" y="613"/>
                    </a:lnTo>
                    <a:lnTo>
                      <a:pt x="571" y="625"/>
                    </a:lnTo>
                    <a:lnTo>
                      <a:pt x="575" y="630"/>
                    </a:lnTo>
                    <a:lnTo>
                      <a:pt x="579" y="637"/>
                    </a:lnTo>
                    <a:lnTo>
                      <a:pt x="583" y="643"/>
                    </a:lnTo>
                    <a:lnTo>
                      <a:pt x="587" y="657"/>
                    </a:lnTo>
                    <a:lnTo>
                      <a:pt x="591" y="660"/>
                    </a:lnTo>
                    <a:lnTo>
                      <a:pt x="595" y="672"/>
                    </a:lnTo>
                    <a:lnTo>
                      <a:pt x="599" y="680"/>
                    </a:lnTo>
                    <a:lnTo>
                      <a:pt x="603" y="685"/>
                    </a:lnTo>
                    <a:lnTo>
                      <a:pt x="607" y="694"/>
                    </a:lnTo>
                    <a:lnTo>
                      <a:pt x="611" y="704"/>
                    </a:lnTo>
                    <a:lnTo>
                      <a:pt x="615" y="709"/>
                    </a:lnTo>
                    <a:lnTo>
                      <a:pt x="619" y="717"/>
                    </a:lnTo>
                    <a:lnTo>
                      <a:pt x="623" y="729"/>
                    </a:lnTo>
                    <a:lnTo>
                      <a:pt x="627" y="736"/>
                    </a:lnTo>
                    <a:lnTo>
                      <a:pt x="631" y="743"/>
                    </a:lnTo>
                    <a:lnTo>
                      <a:pt x="635" y="749"/>
                    </a:lnTo>
                    <a:lnTo>
                      <a:pt x="639" y="758"/>
                    </a:lnTo>
                    <a:lnTo>
                      <a:pt x="642" y="771"/>
                    </a:lnTo>
                    <a:lnTo>
                      <a:pt x="646" y="778"/>
                    </a:lnTo>
                    <a:lnTo>
                      <a:pt x="650" y="781"/>
                    </a:lnTo>
                    <a:lnTo>
                      <a:pt x="654" y="791"/>
                    </a:lnTo>
                    <a:lnTo>
                      <a:pt x="658" y="800"/>
                    </a:lnTo>
                    <a:lnTo>
                      <a:pt x="662" y="806"/>
                    </a:lnTo>
                    <a:lnTo>
                      <a:pt x="666" y="818"/>
                    </a:lnTo>
                    <a:lnTo>
                      <a:pt x="670" y="823"/>
                    </a:lnTo>
                    <a:lnTo>
                      <a:pt x="674" y="837"/>
                    </a:lnTo>
                    <a:lnTo>
                      <a:pt x="678" y="843"/>
                    </a:lnTo>
                    <a:lnTo>
                      <a:pt x="682" y="852"/>
                    </a:lnTo>
                    <a:lnTo>
                      <a:pt x="686" y="860"/>
                    </a:lnTo>
                    <a:lnTo>
                      <a:pt x="690" y="867"/>
                    </a:lnTo>
                    <a:lnTo>
                      <a:pt x="694" y="880"/>
                    </a:lnTo>
                    <a:lnTo>
                      <a:pt x="698" y="882"/>
                    </a:lnTo>
                    <a:lnTo>
                      <a:pt x="702" y="889"/>
                    </a:lnTo>
                    <a:lnTo>
                      <a:pt x="706" y="897"/>
                    </a:lnTo>
                    <a:lnTo>
                      <a:pt x="709" y="909"/>
                    </a:lnTo>
                    <a:lnTo>
                      <a:pt x="713" y="914"/>
                    </a:lnTo>
                    <a:lnTo>
                      <a:pt x="717" y="924"/>
                    </a:lnTo>
                    <a:lnTo>
                      <a:pt x="721" y="931"/>
                    </a:lnTo>
                    <a:lnTo>
                      <a:pt x="725" y="943"/>
                    </a:lnTo>
                    <a:lnTo>
                      <a:pt x="729" y="948"/>
                    </a:lnTo>
                    <a:lnTo>
                      <a:pt x="733" y="959"/>
                    </a:lnTo>
                    <a:lnTo>
                      <a:pt x="737" y="966"/>
                    </a:lnTo>
                    <a:lnTo>
                      <a:pt x="741" y="973"/>
                    </a:lnTo>
                    <a:lnTo>
                      <a:pt x="745" y="983"/>
                    </a:lnTo>
                    <a:lnTo>
                      <a:pt x="749" y="990"/>
                    </a:lnTo>
                    <a:lnTo>
                      <a:pt x="753" y="1000"/>
                    </a:lnTo>
                    <a:lnTo>
                      <a:pt x="757" y="1010"/>
                    </a:lnTo>
                    <a:lnTo>
                      <a:pt x="761" y="1013"/>
                    </a:lnTo>
                    <a:lnTo>
                      <a:pt x="765" y="1027"/>
                    </a:lnTo>
                    <a:lnTo>
                      <a:pt x="769" y="1035"/>
                    </a:lnTo>
                    <a:lnTo>
                      <a:pt x="773" y="1043"/>
                    </a:lnTo>
                    <a:lnTo>
                      <a:pt x="776" y="1055"/>
                    </a:lnTo>
                    <a:lnTo>
                      <a:pt x="780" y="1059"/>
                    </a:lnTo>
                    <a:lnTo>
                      <a:pt x="784" y="1067"/>
                    </a:lnTo>
                    <a:lnTo>
                      <a:pt x="788" y="1077"/>
                    </a:lnTo>
                    <a:lnTo>
                      <a:pt x="792" y="1084"/>
                    </a:lnTo>
                    <a:lnTo>
                      <a:pt x="796" y="1089"/>
                    </a:lnTo>
                    <a:lnTo>
                      <a:pt x="800" y="1104"/>
                    </a:lnTo>
                    <a:lnTo>
                      <a:pt x="804" y="1111"/>
                    </a:lnTo>
                    <a:lnTo>
                      <a:pt x="808" y="1114"/>
                    </a:lnTo>
                    <a:lnTo>
                      <a:pt x="812" y="1129"/>
                    </a:lnTo>
                    <a:lnTo>
                      <a:pt x="816" y="1134"/>
                    </a:lnTo>
                    <a:lnTo>
                      <a:pt x="820" y="1143"/>
                    </a:lnTo>
                    <a:lnTo>
                      <a:pt x="824" y="1151"/>
                    </a:lnTo>
                    <a:lnTo>
                      <a:pt x="828" y="1161"/>
                    </a:lnTo>
                    <a:lnTo>
                      <a:pt x="832" y="1164"/>
                    </a:lnTo>
                    <a:lnTo>
                      <a:pt x="836" y="1175"/>
                    </a:lnTo>
                    <a:lnTo>
                      <a:pt x="840" y="1188"/>
                    </a:lnTo>
                    <a:lnTo>
                      <a:pt x="844" y="1196"/>
                    </a:lnTo>
                    <a:lnTo>
                      <a:pt x="847" y="1200"/>
                    </a:lnTo>
                    <a:lnTo>
                      <a:pt x="851" y="1212"/>
                    </a:lnTo>
                    <a:lnTo>
                      <a:pt x="855" y="1218"/>
                    </a:lnTo>
                    <a:lnTo>
                      <a:pt x="859" y="1223"/>
                    </a:lnTo>
                    <a:lnTo>
                      <a:pt x="863" y="1230"/>
                    </a:lnTo>
                    <a:lnTo>
                      <a:pt x="867" y="1240"/>
                    </a:lnTo>
                    <a:lnTo>
                      <a:pt x="871" y="1248"/>
                    </a:lnTo>
                    <a:lnTo>
                      <a:pt x="875" y="1252"/>
                    </a:lnTo>
                    <a:lnTo>
                      <a:pt x="879" y="1267"/>
                    </a:lnTo>
                    <a:lnTo>
                      <a:pt x="883" y="1277"/>
                    </a:lnTo>
                    <a:lnTo>
                      <a:pt x="887" y="1280"/>
                    </a:lnTo>
                    <a:lnTo>
                      <a:pt x="891" y="1287"/>
                    </a:lnTo>
                    <a:lnTo>
                      <a:pt x="895" y="1296"/>
                    </a:lnTo>
                    <a:lnTo>
                      <a:pt x="899" y="1304"/>
                    </a:lnTo>
                    <a:lnTo>
                      <a:pt x="903" y="1312"/>
                    </a:lnTo>
                    <a:lnTo>
                      <a:pt x="907" y="1316"/>
                    </a:lnTo>
                    <a:lnTo>
                      <a:pt x="911" y="1329"/>
                    </a:lnTo>
                    <a:lnTo>
                      <a:pt x="914" y="1339"/>
                    </a:lnTo>
                    <a:lnTo>
                      <a:pt x="918" y="1343"/>
                    </a:lnTo>
                    <a:lnTo>
                      <a:pt x="922" y="1354"/>
                    </a:lnTo>
                    <a:lnTo>
                      <a:pt x="926" y="1358"/>
                    </a:lnTo>
                    <a:lnTo>
                      <a:pt x="930" y="1368"/>
                    </a:lnTo>
                    <a:lnTo>
                      <a:pt x="934" y="1375"/>
                    </a:lnTo>
                    <a:lnTo>
                      <a:pt x="938" y="1378"/>
                    </a:lnTo>
                    <a:lnTo>
                      <a:pt x="942" y="1386"/>
                    </a:lnTo>
                    <a:lnTo>
                      <a:pt x="946" y="1396"/>
                    </a:lnTo>
                    <a:lnTo>
                      <a:pt x="950" y="1401"/>
                    </a:lnTo>
                    <a:lnTo>
                      <a:pt x="954" y="1415"/>
                    </a:lnTo>
                    <a:lnTo>
                      <a:pt x="958" y="1415"/>
                    </a:lnTo>
                    <a:lnTo>
                      <a:pt x="962" y="1425"/>
                    </a:lnTo>
                    <a:lnTo>
                      <a:pt x="966" y="1430"/>
                    </a:lnTo>
                    <a:lnTo>
                      <a:pt x="970" y="1437"/>
                    </a:lnTo>
                    <a:lnTo>
                      <a:pt x="974" y="1438"/>
                    </a:lnTo>
                    <a:lnTo>
                      <a:pt x="978" y="1454"/>
                    </a:lnTo>
                    <a:lnTo>
                      <a:pt x="981" y="1460"/>
                    </a:lnTo>
                    <a:lnTo>
                      <a:pt x="985" y="1465"/>
                    </a:lnTo>
                    <a:lnTo>
                      <a:pt x="989" y="1477"/>
                    </a:lnTo>
                    <a:lnTo>
                      <a:pt x="993" y="1482"/>
                    </a:lnTo>
                    <a:lnTo>
                      <a:pt x="997" y="1490"/>
                    </a:lnTo>
                    <a:lnTo>
                      <a:pt x="1001" y="1490"/>
                    </a:lnTo>
                    <a:lnTo>
                      <a:pt x="1005" y="1502"/>
                    </a:lnTo>
                    <a:lnTo>
                      <a:pt x="1009" y="1509"/>
                    </a:lnTo>
                    <a:lnTo>
                      <a:pt x="1013" y="1519"/>
                    </a:lnTo>
                    <a:lnTo>
                      <a:pt x="1017" y="1517"/>
                    </a:lnTo>
                    <a:lnTo>
                      <a:pt x="1021" y="1527"/>
                    </a:lnTo>
                    <a:lnTo>
                      <a:pt x="1025" y="1531"/>
                    </a:lnTo>
                    <a:lnTo>
                      <a:pt x="1029" y="1538"/>
                    </a:lnTo>
                    <a:lnTo>
                      <a:pt x="1033" y="1548"/>
                    </a:lnTo>
                    <a:lnTo>
                      <a:pt x="1037" y="1556"/>
                    </a:lnTo>
                    <a:lnTo>
                      <a:pt x="1041" y="1566"/>
                    </a:lnTo>
                    <a:lnTo>
                      <a:pt x="1045" y="1571"/>
                    </a:lnTo>
                    <a:lnTo>
                      <a:pt x="1049" y="1571"/>
                    </a:lnTo>
                    <a:lnTo>
                      <a:pt x="1052" y="1583"/>
                    </a:lnTo>
                    <a:lnTo>
                      <a:pt x="1056" y="1586"/>
                    </a:lnTo>
                    <a:lnTo>
                      <a:pt x="1060" y="1590"/>
                    </a:lnTo>
                    <a:lnTo>
                      <a:pt x="1064" y="1600"/>
                    </a:lnTo>
                    <a:lnTo>
                      <a:pt x="1068" y="1601"/>
                    </a:lnTo>
                    <a:lnTo>
                      <a:pt x="1072" y="1613"/>
                    </a:lnTo>
                    <a:lnTo>
                      <a:pt x="1076" y="1611"/>
                    </a:lnTo>
                    <a:lnTo>
                      <a:pt x="1080" y="1623"/>
                    </a:lnTo>
                    <a:lnTo>
                      <a:pt x="1084" y="1630"/>
                    </a:lnTo>
                    <a:lnTo>
                      <a:pt x="1088" y="1637"/>
                    </a:lnTo>
                    <a:lnTo>
                      <a:pt x="1092" y="1643"/>
                    </a:lnTo>
                    <a:lnTo>
                      <a:pt x="1096" y="1643"/>
                    </a:lnTo>
                    <a:lnTo>
                      <a:pt x="1100" y="1652"/>
                    </a:lnTo>
                    <a:lnTo>
                      <a:pt x="1104" y="1650"/>
                    </a:lnTo>
                    <a:lnTo>
                      <a:pt x="1108" y="1662"/>
                    </a:lnTo>
                    <a:lnTo>
                      <a:pt x="1112" y="1670"/>
                    </a:lnTo>
                    <a:lnTo>
                      <a:pt x="1116" y="1674"/>
                    </a:lnTo>
                    <a:lnTo>
                      <a:pt x="1119" y="1677"/>
                    </a:lnTo>
                    <a:lnTo>
                      <a:pt x="1123" y="1684"/>
                    </a:lnTo>
                    <a:lnTo>
                      <a:pt x="1127" y="1690"/>
                    </a:lnTo>
                    <a:lnTo>
                      <a:pt x="1131" y="1692"/>
                    </a:lnTo>
                    <a:lnTo>
                      <a:pt x="1135" y="1701"/>
                    </a:lnTo>
                    <a:lnTo>
                      <a:pt x="1139" y="1704"/>
                    </a:lnTo>
                    <a:lnTo>
                      <a:pt x="1143" y="1704"/>
                    </a:lnTo>
                    <a:lnTo>
                      <a:pt x="1147" y="1717"/>
                    </a:lnTo>
                    <a:lnTo>
                      <a:pt x="1151" y="1724"/>
                    </a:lnTo>
                    <a:lnTo>
                      <a:pt x="1155" y="1727"/>
                    </a:lnTo>
                    <a:lnTo>
                      <a:pt x="1159" y="1729"/>
                    </a:lnTo>
                    <a:lnTo>
                      <a:pt x="1163" y="1731"/>
                    </a:lnTo>
                    <a:lnTo>
                      <a:pt x="1167" y="1741"/>
                    </a:lnTo>
                    <a:lnTo>
                      <a:pt x="1171" y="1744"/>
                    </a:lnTo>
                    <a:lnTo>
                      <a:pt x="1175" y="1748"/>
                    </a:lnTo>
                    <a:lnTo>
                      <a:pt x="1179" y="1756"/>
                    </a:lnTo>
                    <a:lnTo>
                      <a:pt x="1183" y="1759"/>
                    </a:lnTo>
                    <a:lnTo>
                      <a:pt x="1187" y="1759"/>
                    </a:lnTo>
                    <a:lnTo>
                      <a:pt x="1190" y="1768"/>
                    </a:lnTo>
                    <a:lnTo>
                      <a:pt x="1194" y="1769"/>
                    </a:lnTo>
                    <a:lnTo>
                      <a:pt x="1198" y="1776"/>
                    </a:lnTo>
                    <a:lnTo>
                      <a:pt x="1202" y="1778"/>
                    </a:lnTo>
                    <a:lnTo>
                      <a:pt x="1206" y="1781"/>
                    </a:lnTo>
                    <a:lnTo>
                      <a:pt x="1210" y="1785"/>
                    </a:lnTo>
                    <a:lnTo>
                      <a:pt x="1214" y="1786"/>
                    </a:lnTo>
                    <a:lnTo>
                      <a:pt x="1218" y="1800"/>
                    </a:lnTo>
                    <a:lnTo>
                      <a:pt x="1222" y="1800"/>
                    </a:lnTo>
                    <a:lnTo>
                      <a:pt x="1226" y="1801"/>
                    </a:lnTo>
                    <a:lnTo>
                      <a:pt x="1230" y="1803"/>
                    </a:lnTo>
                    <a:lnTo>
                      <a:pt x="1234" y="1810"/>
                    </a:lnTo>
                    <a:lnTo>
                      <a:pt x="1238" y="1811"/>
                    </a:lnTo>
                    <a:lnTo>
                      <a:pt x="1242" y="1813"/>
                    </a:lnTo>
                    <a:lnTo>
                      <a:pt x="1246" y="1823"/>
                    </a:lnTo>
                    <a:lnTo>
                      <a:pt x="1250" y="1825"/>
                    </a:lnTo>
                    <a:lnTo>
                      <a:pt x="1254" y="1827"/>
                    </a:lnTo>
                    <a:lnTo>
                      <a:pt x="1257" y="1827"/>
                    </a:lnTo>
                    <a:lnTo>
                      <a:pt x="1261" y="1835"/>
                    </a:lnTo>
                    <a:lnTo>
                      <a:pt x="1265" y="1832"/>
                    </a:lnTo>
                    <a:lnTo>
                      <a:pt x="1269" y="1837"/>
                    </a:lnTo>
                    <a:lnTo>
                      <a:pt x="1273" y="1842"/>
                    </a:lnTo>
                    <a:lnTo>
                      <a:pt x="1277" y="1842"/>
                    </a:lnTo>
                    <a:lnTo>
                      <a:pt x="1281" y="1850"/>
                    </a:lnTo>
                    <a:lnTo>
                      <a:pt x="1285" y="1848"/>
                    </a:lnTo>
                    <a:lnTo>
                      <a:pt x="1289" y="1852"/>
                    </a:lnTo>
                    <a:lnTo>
                      <a:pt x="1293" y="1860"/>
                    </a:lnTo>
                    <a:lnTo>
                      <a:pt x="1297" y="1859"/>
                    </a:lnTo>
                    <a:lnTo>
                      <a:pt x="1301" y="1865"/>
                    </a:lnTo>
                    <a:lnTo>
                      <a:pt x="1305" y="1862"/>
                    </a:lnTo>
                    <a:lnTo>
                      <a:pt x="1309" y="1869"/>
                    </a:lnTo>
                    <a:lnTo>
                      <a:pt x="1313" y="1865"/>
                    </a:lnTo>
                    <a:lnTo>
                      <a:pt x="1317" y="1869"/>
                    </a:lnTo>
                    <a:lnTo>
                      <a:pt x="1321" y="1869"/>
                    </a:lnTo>
                    <a:lnTo>
                      <a:pt x="1324" y="1874"/>
                    </a:lnTo>
                    <a:lnTo>
                      <a:pt x="1328" y="1875"/>
                    </a:lnTo>
                    <a:lnTo>
                      <a:pt x="1332" y="1877"/>
                    </a:lnTo>
                    <a:lnTo>
                      <a:pt x="1336" y="1880"/>
                    </a:lnTo>
                    <a:lnTo>
                      <a:pt x="1340" y="1885"/>
                    </a:lnTo>
                    <a:lnTo>
                      <a:pt x="1344" y="1889"/>
                    </a:lnTo>
                    <a:lnTo>
                      <a:pt x="1348" y="1884"/>
                    </a:lnTo>
                    <a:lnTo>
                      <a:pt x="1352" y="1890"/>
                    </a:lnTo>
                    <a:lnTo>
                      <a:pt x="1356" y="1889"/>
                    </a:lnTo>
                    <a:lnTo>
                      <a:pt x="1360" y="1889"/>
                    </a:lnTo>
                    <a:lnTo>
                      <a:pt x="1364" y="1896"/>
                    </a:lnTo>
                    <a:lnTo>
                      <a:pt x="1368" y="1896"/>
                    </a:lnTo>
                    <a:lnTo>
                      <a:pt x="1372" y="1896"/>
                    </a:lnTo>
                    <a:lnTo>
                      <a:pt x="1376" y="1897"/>
                    </a:lnTo>
                    <a:lnTo>
                      <a:pt x="1380" y="1907"/>
                    </a:lnTo>
                    <a:lnTo>
                      <a:pt x="1384" y="1901"/>
                    </a:lnTo>
                    <a:lnTo>
                      <a:pt x="1388" y="1901"/>
                    </a:lnTo>
                    <a:lnTo>
                      <a:pt x="1392" y="1906"/>
                    </a:lnTo>
                    <a:lnTo>
                      <a:pt x="1395" y="1904"/>
                    </a:lnTo>
                    <a:lnTo>
                      <a:pt x="1399" y="1904"/>
                    </a:lnTo>
                    <a:lnTo>
                      <a:pt x="1403" y="1911"/>
                    </a:lnTo>
                    <a:lnTo>
                      <a:pt x="1407" y="1901"/>
                    </a:lnTo>
                    <a:lnTo>
                      <a:pt x="1411" y="1911"/>
                    </a:lnTo>
                    <a:lnTo>
                      <a:pt x="1415" y="1909"/>
                    </a:lnTo>
                    <a:lnTo>
                      <a:pt x="1419" y="1909"/>
                    </a:lnTo>
                    <a:lnTo>
                      <a:pt x="1423" y="1912"/>
                    </a:lnTo>
                    <a:lnTo>
                      <a:pt x="1427" y="1911"/>
                    </a:lnTo>
                    <a:lnTo>
                      <a:pt x="1431" y="1912"/>
                    </a:lnTo>
                    <a:lnTo>
                      <a:pt x="1435" y="1916"/>
                    </a:lnTo>
                    <a:lnTo>
                      <a:pt x="1439" y="1911"/>
                    </a:lnTo>
                    <a:lnTo>
                      <a:pt x="1443" y="1914"/>
                    </a:lnTo>
                    <a:lnTo>
                      <a:pt x="1447" y="1911"/>
                    </a:lnTo>
                    <a:lnTo>
                      <a:pt x="1451" y="1914"/>
                    </a:lnTo>
                    <a:lnTo>
                      <a:pt x="1455" y="1914"/>
                    </a:lnTo>
                    <a:lnTo>
                      <a:pt x="1459" y="1914"/>
                    </a:lnTo>
                    <a:lnTo>
                      <a:pt x="1462" y="1916"/>
                    </a:lnTo>
                    <a:lnTo>
                      <a:pt x="1466" y="1919"/>
                    </a:lnTo>
                    <a:lnTo>
                      <a:pt x="1470" y="1917"/>
                    </a:lnTo>
                    <a:lnTo>
                      <a:pt x="1474" y="1916"/>
                    </a:lnTo>
                    <a:lnTo>
                      <a:pt x="1478" y="1921"/>
                    </a:lnTo>
                    <a:lnTo>
                      <a:pt x="1482" y="1914"/>
                    </a:lnTo>
                    <a:lnTo>
                      <a:pt x="1486" y="1916"/>
                    </a:lnTo>
                    <a:lnTo>
                      <a:pt x="1490" y="1911"/>
                    </a:lnTo>
                    <a:lnTo>
                      <a:pt x="1494" y="1911"/>
                    </a:lnTo>
                    <a:lnTo>
                      <a:pt x="1498" y="1916"/>
                    </a:lnTo>
                    <a:lnTo>
                      <a:pt x="1502" y="1912"/>
                    </a:lnTo>
                    <a:lnTo>
                      <a:pt x="1506" y="1914"/>
                    </a:lnTo>
                    <a:lnTo>
                      <a:pt x="1510" y="1909"/>
                    </a:lnTo>
                    <a:lnTo>
                      <a:pt x="1514" y="1906"/>
                    </a:lnTo>
                    <a:lnTo>
                      <a:pt x="1518" y="1906"/>
                    </a:lnTo>
                    <a:lnTo>
                      <a:pt x="1522" y="1902"/>
                    </a:lnTo>
                    <a:lnTo>
                      <a:pt x="1526" y="1909"/>
                    </a:lnTo>
                    <a:lnTo>
                      <a:pt x="1529" y="1907"/>
                    </a:lnTo>
                    <a:lnTo>
                      <a:pt x="1533" y="1906"/>
                    </a:lnTo>
                    <a:lnTo>
                      <a:pt x="1537" y="1901"/>
                    </a:lnTo>
                    <a:lnTo>
                      <a:pt x="1541" y="1899"/>
                    </a:lnTo>
                    <a:lnTo>
                      <a:pt x="1545" y="1901"/>
                    </a:lnTo>
                    <a:lnTo>
                      <a:pt x="1549" y="1904"/>
                    </a:lnTo>
                    <a:lnTo>
                      <a:pt x="1553" y="1901"/>
                    </a:lnTo>
                    <a:lnTo>
                      <a:pt x="1557" y="1901"/>
                    </a:lnTo>
                    <a:lnTo>
                      <a:pt x="1561" y="1896"/>
                    </a:lnTo>
                    <a:lnTo>
                      <a:pt x="1565" y="1899"/>
                    </a:lnTo>
                    <a:lnTo>
                      <a:pt x="1569" y="1896"/>
                    </a:lnTo>
                    <a:lnTo>
                      <a:pt x="1573" y="1892"/>
                    </a:lnTo>
                    <a:lnTo>
                      <a:pt x="1577" y="1887"/>
                    </a:lnTo>
                    <a:lnTo>
                      <a:pt x="1581" y="1889"/>
                    </a:lnTo>
                    <a:lnTo>
                      <a:pt x="1585" y="1890"/>
                    </a:lnTo>
                    <a:lnTo>
                      <a:pt x="1589" y="1890"/>
                    </a:lnTo>
                    <a:lnTo>
                      <a:pt x="1593" y="1884"/>
                    </a:lnTo>
                    <a:lnTo>
                      <a:pt x="1597" y="1880"/>
                    </a:lnTo>
                    <a:lnTo>
                      <a:pt x="1600" y="1880"/>
                    </a:lnTo>
                    <a:lnTo>
                      <a:pt x="1604" y="1879"/>
                    </a:lnTo>
                    <a:lnTo>
                      <a:pt x="1608" y="1877"/>
                    </a:lnTo>
                    <a:lnTo>
                      <a:pt x="1612" y="1875"/>
                    </a:lnTo>
                    <a:lnTo>
                      <a:pt x="1616" y="1872"/>
                    </a:lnTo>
                    <a:lnTo>
                      <a:pt x="1620" y="1872"/>
                    </a:lnTo>
                    <a:lnTo>
                      <a:pt x="1624" y="1864"/>
                    </a:lnTo>
                    <a:lnTo>
                      <a:pt x="1628" y="1869"/>
                    </a:lnTo>
                    <a:lnTo>
                      <a:pt x="1632" y="1860"/>
                    </a:lnTo>
                    <a:lnTo>
                      <a:pt x="1636" y="1859"/>
                    </a:lnTo>
                    <a:lnTo>
                      <a:pt x="1640" y="1860"/>
                    </a:lnTo>
                    <a:lnTo>
                      <a:pt x="1644" y="1859"/>
                    </a:lnTo>
                    <a:lnTo>
                      <a:pt x="1648" y="1857"/>
                    </a:lnTo>
                    <a:lnTo>
                      <a:pt x="1652" y="1852"/>
                    </a:lnTo>
                    <a:lnTo>
                      <a:pt x="1656" y="1852"/>
                    </a:lnTo>
                    <a:lnTo>
                      <a:pt x="1660" y="1847"/>
                    </a:lnTo>
                    <a:lnTo>
                      <a:pt x="1664" y="1843"/>
                    </a:lnTo>
                    <a:lnTo>
                      <a:pt x="1667" y="1838"/>
                    </a:lnTo>
                    <a:lnTo>
                      <a:pt x="1671" y="1837"/>
                    </a:lnTo>
                    <a:lnTo>
                      <a:pt x="1675" y="1832"/>
                    </a:lnTo>
                    <a:lnTo>
                      <a:pt x="1679" y="1830"/>
                    </a:lnTo>
                    <a:lnTo>
                      <a:pt x="1683" y="1828"/>
                    </a:lnTo>
                    <a:lnTo>
                      <a:pt x="1687" y="1832"/>
                    </a:lnTo>
                    <a:lnTo>
                      <a:pt x="1691" y="1825"/>
                    </a:lnTo>
                    <a:lnTo>
                      <a:pt x="1695" y="1825"/>
                    </a:lnTo>
                    <a:lnTo>
                      <a:pt x="1699" y="1820"/>
                    </a:lnTo>
                    <a:lnTo>
                      <a:pt x="1703" y="1813"/>
                    </a:lnTo>
                    <a:lnTo>
                      <a:pt x="1707" y="1808"/>
                    </a:lnTo>
                    <a:lnTo>
                      <a:pt x="1711" y="1808"/>
                    </a:lnTo>
                    <a:lnTo>
                      <a:pt x="1715" y="1805"/>
                    </a:lnTo>
                    <a:lnTo>
                      <a:pt x="1719" y="1805"/>
                    </a:lnTo>
                    <a:lnTo>
                      <a:pt x="1723" y="1800"/>
                    </a:lnTo>
                    <a:lnTo>
                      <a:pt x="1727" y="1796"/>
                    </a:lnTo>
                    <a:lnTo>
                      <a:pt x="1731" y="1791"/>
                    </a:lnTo>
                    <a:lnTo>
                      <a:pt x="1734" y="1793"/>
                    </a:lnTo>
                    <a:lnTo>
                      <a:pt x="1738" y="1786"/>
                    </a:lnTo>
                    <a:lnTo>
                      <a:pt x="1742" y="1781"/>
                    </a:lnTo>
                    <a:lnTo>
                      <a:pt x="1746" y="1778"/>
                    </a:lnTo>
                    <a:lnTo>
                      <a:pt x="1750" y="1780"/>
                    </a:lnTo>
                    <a:lnTo>
                      <a:pt x="1754" y="1778"/>
                    </a:lnTo>
                    <a:lnTo>
                      <a:pt x="1758" y="1773"/>
                    </a:lnTo>
                    <a:lnTo>
                      <a:pt x="1762" y="1768"/>
                    </a:lnTo>
                    <a:lnTo>
                      <a:pt x="1766" y="1763"/>
                    </a:lnTo>
                    <a:lnTo>
                      <a:pt x="1770" y="1761"/>
                    </a:lnTo>
                    <a:lnTo>
                      <a:pt x="1774" y="1754"/>
                    </a:lnTo>
                    <a:lnTo>
                      <a:pt x="1778" y="1748"/>
                    </a:lnTo>
                    <a:lnTo>
                      <a:pt x="1782" y="1746"/>
                    </a:lnTo>
                    <a:lnTo>
                      <a:pt x="1786" y="1746"/>
                    </a:lnTo>
                    <a:lnTo>
                      <a:pt x="1790" y="1741"/>
                    </a:lnTo>
                    <a:lnTo>
                      <a:pt x="1794" y="1736"/>
                    </a:lnTo>
                    <a:lnTo>
                      <a:pt x="1798" y="1731"/>
                    </a:lnTo>
                    <a:lnTo>
                      <a:pt x="1802" y="1727"/>
                    </a:lnTo>
                    <a:lnTo>
                      <a:pt x="1805" y="1722"/>
                    </a:lnTo>
                    <a:lnTo>
                      <a:pt x="1809" y="1719"/>
                    </a:lnTo>
                    <a:lnTo>
                      <a:pt x="1813" y="1716"/>
                    </a:lnTo>
                    <a:lnTo>
                      <a:pt x="1817" y="1712"/>
                    </a:lnTo>
                    <a:lnTo>
                      <a:pt x="1821" y="1707"/>
                    </a:lnTo>
                    <a:lnTo>
                      <a:pt x="1825" y="1706"/>
                    </a:lnTo>
                    <a:lnTo>
                      <a:pt x="1829" y="1699"/>
                    </a:lnTo>
                    <a:lnTo>
                      <a:pt x="1833" y="1697"/>
                    </a:lnTo>
                    <a:lnTo>
                      <a:pt x="1837" y="1689"/>
                    </a:lnTo>
                    <a:lnTo>
                      <a:pt x="1841" y="1680"/>
                    </a:lnTo>
                    <a:lnTo>
                      <a:pt x="1845" y="1684"/>
                    </a:lnTo>
                    <a:lnTo>
                      <a:pt x="1849" y="1677"/>
                    </a:lnTo>
                    <a:lnTo>
                      <a:pt x="1853" y="1672"/>
                    </a:lnTo>
                    <a:lnTo>
                      <a:pt x="1857" y="1660"/>
                    </a:lnTo>
                    <a:lnTo>
                      <a:pt x="1861" y="1659"/>
                    </a:lnTo>
                    <a:lnTo>
                      <a:pt x="1865" y="1654"/>
                    </a:lnTo>
                    <a:lnTo>
                      <a:pt x="1869" y="1655"/>
                    </a:lnTo>
                    <a:lnTo>
                      <a:pt x="1872" y="1654"/>
                    </a:lnTo>
                    <a:lnTo>
                      <a:pt x="1876" y="1643"/>
                    </a:lnTo>
                    <a:lnTo>
                      <a:pt x="1880" y="1643"/>
                    </a:lnTo>
                    <a:lnTo>
                      <a:pt x="1884" y="1635"/>
                    </a:lnTo>
                    <a:lnTo>
                      <a:pt x="1888" y="1630"/>
                    </a:lnTo>
                    <a:lnTo>
                      <a:pt x="1892" y="1627"/>
                    </a:lnTo>
                    <a:lnTo>
                      <a:pt x="1896" y="1620"/>
                    </a:lnTo>
                    <a:lnTo>
                      <a:pt x="1900" y="1617"/>
                    </a:lnTo>
                    <a:lnTo>
                      <a:pt x="1904" y="1613"/>
                    </a:lnTo>
                    <a:lnTo>
                      <a:pt x="1908" y="1606"/>
                    </a:lnTo>
                    <a:lnTo>
                      <a:pt x="1912" y="1600"/>
                    </a:lnTo>
                    <a:lnTo>
                      <a:pt x="1916" y="1596"/>
                    </a:lnTo>
                    <a:lnTo>
                      <a:pt x="1920" y="1591"/>
                    </a:lnTo>
                    <a:lnTo>
                      <a:pt x="1924" y="1588"/>
                    </a:lnTo>
                    <a:lnTo>
                      <a:pt x="1928" y="1578"/>
                    </a:lnTo>
                    <a:lnTo>
                      <a:pt x="1932" y="1578"/>
                    </a:lnTo>
                    <a:lnTo>
                      <a:pt x="1936" y="1573"/>
                    </a:lnTo>
                    <a:lnTo>
                      <a:pt x="1940" y="1568"/>
                    </a:lnTo>
                    <a:lnTo>
                      <a:pt x="1943" y="1566"/>
                    </a:lnTo>
                    <a:lnTo>
                      <a:pt x="1947" y="1556"/>
                    </a:lnTo>
                    <a:lnTo>
                      <a:pt x="1951" y="1553"/>
                    </a:lnTo>
                    <a:lnTo>
                      <a:pt x="1955" y="1551"/>
                    </a:lnTo>
                    <a:lnTo>
                      <a:pt x="1959" y="1546"/>
                    </a:lnTo>
                    <a:lnTo>
                      <a:pt x="1963" y="1538"/>
                    </a:lnTo>
                    <a:lnTo>
                      <a:pt x="1967" y="1536"/>
                    </a:lnTo>
                    <a:lnTo>
                      <a:pt x="1971" y="1526"/>
                    </a:lnTo>
                    <a:lnTo>
                      <a:pt x="1975" y="1527"/>
                    </a:lnTo>
                    <a:lnTo>
                      <a:pt x="1979" y="1516"/>
                    </a:lnTo>
                    <a:lnTo>
                      <a:pt x="1983" y="1509"/>
                    </a:lnTo>
                    <a:lnTo>
                      <a:pt x="1987" y="1507"/>
                    </a:lnTo>
                    <a:lnTo>
                      <a:pt x="1991" y="1504"/>
                    </a:lnTo>
                    <a:lnTo>
                      <a:pt x="1995" y="1499"/>
                    </a:lnTo>
                    <a:lnTo>
                      <a:pt x="1999" y="1499"/>
                    </a:lnTo>
                    <a:lnTo>
                      <a:pt x="2003" y="1490"/>
                    </a:lnTo>
                    <a:lnTo>
                      <a:pt x="2007" y="1484"/>
                    </a:lnTo>
                    <a:lnTo>
                      <a:pt x="2010" y="1474"/>
                    </a:lnTo>
                    <a:lnTo>
                      <a:pt x="2014" y="1474"/>
                    </a:lnTo>
                    <a:lnTo>
                      <a:pt x="2018" y="1465"/>
                    </a:lnTo>
                    <a:lnTo>
                      <a:pt x="2022" y="1462"/>
                    </a:lnTo>
                    <a:lnTo>
                      <a:pt x="2026" y="1457"/>
                    </a:lnTo>
                    <a:lnTo>
                      <a:pt x="2030" y="1450"/>
                    </a:lnTo>
                    <a:lnTo>
                      <a:pt x="2034" y="1445"/>
                    </a:lnTo>
                    <a:lnTo>
                      <a:pt x="2038" y="1438"/>
                    </a:lnTo>
                    <a:lnTo>
                      <a:pt x="2042" y="1438"/>
                    </a:lnTo>
                    <a:lnTo>
                      <a:pt x="2046" y="1430"/>
                    </a:lnTo>
                    <a:lnTo>
                      <a:pt x="2050" y="1425"/>
                    </a:lnTo>
                    <a:lnTo>
                      <a:pt x="2054" y="1418"/>
                    </a:lnTo>
                    <a:lnTo>
                      <a:pt x="2058" y="1410"/>
                    </a:lnTo>
                    <a:lnTo>
                      <a:pt x="2062" y="1408"/>
                    </a:lnTo>
                    <a:lnTo>
                      <a:pt x="2066" y="1405"/>
                    </a:lnTo>
                    <a:lnTo>
                      <a:pt x="2070" y="1398"/>
                    </a:lnTo>
                    <a:lnTo>
                      <a:pt x="2074" y="1395"/>
                    </a:lnTo>
                    <a:lnTo>
                      <a:pt x="2077" y="1390"/>
                    </a:lnTo>
                    <a:lnTo>
                      <a:pt x="2081" y="1383"/>
                    </a:lnTo>
                    <a:lnTo>
                      <a:pt x="2085" y="1373"/>
                    </a:lnTo>
                    <a:lnTo>
                      <a:pt x="2089" y="1369"/>
                    </a:lnTo>
                    <a:lnTo>
                      <a:pt x="2093" y="1368"/>
                    </a:lnTo>
                    <a:lnTo>
                      <a:pt x="2097" y="1363"/>
                    </a:lnTo>
                    <a:lnTo>
                      <a:pt x="2101" y="1353"/>
                    </a:lnTo>
                    <a:lnTo>
                      <a:pt x="2105" y="1349"/>
                    </a:lnTo>
                    <a:lnTo>
                      <a:pt x="2109" y="1339"/>
                    </a:lnTo>
                    <a:lnTo>
                      <a:pt x="2113" y="1333"/>
                    </a:lnTo>
                    <a:lnTo>
                      <a:pt x="2117" y="1334"/>
                    </a:lnTo>
                    <a:lnTo>
                      <a:pt x="2121" y="1327"/>
                    </a:lnTo>
                    <a:lnTo>
                      <a:pt x="2125" y="1316"/>
                    </a:lnTo>
                    <a:lnTo>
                      <a:pt x="2129" y="1316"/>
                    </a:lnTo>
                    <a:lnTo>
                      <a:pt x="2133" y="1311"/>
                    </a:lnTo>
                    <a:lnTo>
                      <a:pt x="2137" y="1306"/>
                    </a:lnTo>
                    <a:lnTo>
                      <a:pt x="2141" y="1302"/>
                    </a:lnTo>
                    <a:lnTo>
                      <a:pt x="2145" y="1292"/>
                    </a:lnTo>
                    <a:lnTo>
                      <a:pt x="2148" y="1289"/>
                    </a:lnTo>
                    <a:lnTo>
                      <a:pt x="2152" y="1280"/>
                    </a:lnTo>
                    <a:lnTo>
                      <a:pt x="2156" y="1279"/>
                    </a:lnTo>
                    <a:lnTo>
                      <a:pt x="2160" y="1272"/>
                    </a:lnTo>
                    <a:lnTo>
                      <a:pt x="2164" y="1262"/>
                    </a:lnTo>
                    <a:lnTo>
                      <a:pt x="2168" y="1262"/>
                    </a:lnTo>
                    <a:lnTo>
                      <a:pt x="2172" y="1255"/>
                    </a:lnTo>
                    <a:lnTo>
                      <a:pt x="2176" y="1247"/>
                    </a:lnTo>
                    <a:lnTo>
                      <a:pt x="2180" y="1247"/>
                    </a:lnTo>
                    <a:lnTo>
                      <a:pt x="2184" y="1235"/>
                    </a:lnTo>
                    <a:lnTo>
                      <a:pt x="2188" y="1225"/>
                    </a:lnTo>
                    <a:lnTo>
                      <a:pt x="2192" y="1225"/>
                    </a:lnTo>
                    <a:lnTo>
                      <a:pt x="2196" y="1223"/>
                    </a:lnTo>
                    <a:lnTo>
                      <a:pt x="2200" y="1217"/>
                    </a:lnTo>
                    <a:lnTo>
                      <a:pt x="2204" y="1203"/>
                    </a:lnTo>
                    <a:lnTo>
                      <a:pt x="2208" y="1203"/>
                    </a:lnTo>
                    <a:lnTo>
                      <a:pt x="2212" y="1196"/>
                    </a:lnTo>
                    <a:lnTo>
                      <a:pt x="2215" y="1190"/>
                    </a:lnTo>
                    <a:lnTo>
                      <a:pt x="2219" y="1188"/>
                    </a:lnTo>
                    <a:lnTo>
                      <a:pt x="2223" y="1183"/>
                    </a:lnTo>
                    <a:lnTo>
                      <a:pt x="2227" y="1180"/>
                    </a:lnTo>
                    <a:lnTo>
                      <a:pt x="2231" y="1168"/>
                    </a:lnTo>
                    <a:lnTo>
                      <a:pt x="2235" y="1163"/>
                    </a:lnTo>
                    <a:lnTo>
                      <a:pt x="2239" y="1163"/>
                    </a:lnTo>
                    <a:lnTo>
                      <a:pt x="2243" y="1153"/>
                    </a:lnTo>
                    <a:lnTo>
                      <a:pt x="2247" y="1149"/>
                    </a:lnTo>
                    <a:lnTo>
                      <a:pt x="2251" y="1141"/>
                    </a:lnTo>
                    <a:lnTo>
                      <a:pt x="2255" y="1141"/>
                    </a:lnTo>
                    <a:lnTo>
                      <a:pt x="2259" y="1138"/>
                    </a:lnTo>
                    <a:lnTo>
                      <a:pt x="2263" y="1124"/>
                    </a:lnTo>
                    <a:lnTo>
                      <a:pt x="2267" y="1124"/>
                    </a:lnTo>
                    <a:lnTo>
                      <a:pt x="2271" y="1119"/>
                    </a:lnTo>
                    <a:lnTo>
                      <a:pt x="2275" y="1111"/>
                    </a:lnTo>
                    <a:lnTo>
                      <a:pt x="2279" y="1106"/>
                    </a:lnTo>
                    <a:lnTo>
                      <a:pt x="2282" y="1099"/>
                    </a:lnTo>
                    <a:lnTo>
                      <a:pt x="2286" y="1091"/>
                    </a:lnTo>
                    <a:lnTo>
                      <a:pt x="2290" y="1084"/>
                    </a:lnTo>
                    <a:lnTo>
                      <a:pt x="2294" y="1089"/>
                    </a:lnTo>
                    <a:lnTo>
                      <a:pt x="2298" y="1080"/>
                    </a:lnTo>
                    <a:lnTo>
                      <a:pt x="2302" y="1072"/>
                    </a:lnTo>
                    <a:lnTo>
                      <a:pt x="2306" y="1065"/>
                    </a:lnTo>
                    <a:lnTo>
                      <a:pt x="2310" y="1064"/>
                    </a:lnTo>
                    <a:lnTo>
                      <a:pt x="2314" y="1057"/>
                    </a:lnTo>
                    <a:lnTo>
                      <a:pt x="2318" y="1048"/>
                    </a:lnTo>
                    <a:lnTo>
                      <a:pt x="2322" y="1043"/>
                    </a:lnTo>
                    <a:lnTo>
                      <a:pt x="2326" y="1038"/>
                    </a:lnTo>
                    <a:lnTo>
                      <a:pt x="2330" y="1033"/>
                    </a:lnTo>
                    <a:lnTo>
                      <a:pt x="2334" y="1030"/>
                    </a:lnTo>
                    <a:lnTo>
                      <a:pt x="2338" y="1018"/>
                    </a:lnTo>
                    <a:lnTo>
                      <a:pt x="2342" y="1018"/>
                    </a:lnTo>
                    <a:lnTo>
                      <a:pt x="2346" y="1010"/>
                    </a:lnTo>
                    <a:lnTo>
                      <a:pt x="2350" y="1010"/>
                    </a:lnTo>
                    <a:lnTo>
                      <a:pt x="2353" y="1001"/>
                    </a:lnTo>
                    <a:lnTo>
                      <a:pt x="2357" y="993"/>
                    </a:lnTo>
                    <a:lnTo>
                      <a:pt x="2361" y="993"/>
                    </a:lnTo>
                    <a:lnTo>
                      <a:pt x="2365" y="983"/>
                    </a:lnTo>
                    <a:lnTo>
                      <a:pt x="2369" y="975"/>
                    </a:lnTo>
                    <a:lnTo>
                      <a:pt x="2373" y="975"/>
                    </a:lnTo>
                    <a:lnTo>
                      <a:pt x="2377" y="969"/>
                    </a:lnTo>
                    <a:lnTo>
                      <a:pt x="2381" y="968"/>
                    </a:lnTo>
                    <a:lnTo>
                      <a:pt x="2385" y="958"/>
                    </a:lnTo>
                    <a:lnTo>
                      <a:pt x="2389" y="956"/>
                    </a:lnTo>
                    <a:lnTo>
                      <a:pt x="2393" y="946"/>
                    </a:lnTo>
                    <a:lnTo>
                      <a:pt x="2397" y="944"/>
                    </a:lnTo>
                    <a:lnTo>
                      <a:pt x="2401" y="944"/>
                    </a:lnTo>
                    <a:lnTo>
                      <a:pt x="2405" y="931"/>
                    </a:lnTo>
                    <a:lnTo>
                      <a:pt x="2409" y="929"/>
                    </a:lnTo>
                    <a:lnTo>
                      <a:pt x="2413" y="922"/>
                    </a:lnTo>
                    <a:lnTo>
                      <a:pt x="2417" y="917"/>
                    </a:lnTo>
                    <a:lnTo>
                      <a:pt x="2420" y="909"/>
                    </a:lnTo>
                    <a:lnTo>
                      <a:pt x="2424" y="906"/>
                    </a:lnTo>
                    <a:lnTo>
                      <a:pt x="2428" y="899"/>
                    </a:lnTo>
                    <a:lnTo>
                      <a:pt x="2432" y="902"/>
                    </a:lnTo>
                    <a:lnTo>
                      <a:pt x="2436" y="889"/>
                    </a:lnTo>
                    <a:lnTo>
                      <a:pt x="2440" y="884"/>
                    </a:lnTo>
                    <a:lnTo>
                      <a:pt x="2444" y="882"/>
                    </a:lnTo>
                    <a:lnTo>
                      <a:pt x="2448" y="874"/>
                    </a:lnTo>
                    <a:lnTo>
                      <a:pt x="2452" y="869"/>
                    </a:lnTo>
                    <a:lnTo>
                      <a:pt x="2456" y="869"/>
                    </a:lnTo>
                    <a:lnTo>
                      <a:pt x="2460" y="859"/>
                    </a:lnTo>
                    <a:lnTo>
                      <a:pt x="2464" y="854"/>
                    </a:lnTo>
                    <a:lnTo>
                      <a:pt x="2468" y="845"/>
                    </a:lnTo>
                    <a:lnTo>
                      <a:pt x="2472" y="842"/>
                    </a:lnTo>
                    <a:lnTo>
                      <a:pt x="2476" y="845"/>
                    </a:lnTo>
                    <a:lnTo>
                      <a:pt x="2480" y="837"/>
                    </a:lnTo>
                    <a:lnTo>
                      <a:pt x="2484" y="828"/>
                    </a:lnTo>
                    <a:lnTo>
                      <a:pt x="2488" y="828"/>
                    </a:lnTo>
                    <a:lnTo>
                      <a:pt x="2491" y="820"/>
                    </a:lnTo>
                    <a:lnTo>
                      <a:pt x="2495" y="818"/>
                    </a:lnTo>
                    <a:lnTo>
                      <a:pt x="2499" y="805"/>
                    </a:lnTo>
                    <a:lnTo>
                      <a:pt x="2503" y="801"/>
                    </a:lnTo>
                    <a:lnTo>
                      <a:pt x="2507" y="796"/>
                    </a:lnTo>
                    <a:lnTo>
                      <a:pt x="2511" y="795"/>
                    </a:lnTo>
                    <a:lnTo>
                      <a:pt x="2515" y="790"/>
                    </a:lnTo>
                    <a:lnTo>
                      <a:pt x="2519" y="786"/>
                    </a:lnTo>
                    <a:lnTo>
                      <a:pt x="2523" y="780"/>
                    </a:lnTo>
                    <a:lnTo>
                      <a:pt x="2527" y="780"/>
                    </a:lnTo>
                    <a:lnTo>
                      <a:pt x="2531" y="775"/>
                    </a:lnTo>
                    <a:lnTo>
                      <a:pt x="2535" y="770"/>
                    </a:lnTo>
                    <a:lnTo>
                      <a:pt x="2539" y="771"/>
                    </a:lnTo>
                    <a:lnTo>
                      <a:pt x="2543" y="761"/>
                    </a:lnTo>
                    <a:lnTo>
                      <a:pt x="2547" y="753"/>
                    </a:lnTo>
                    <a:lnTo>
                      <a:pt x="2551" y="749"/>
                    </a:lnTo>
                    <a:lnTo>
                      <a:pt x="2555" y="744"/>
                    </a:lnTo>
                    <a:lnTo>
                      <a:pt x="2558" y="739"/>
                    </a:lnTo>
                    <a:lnTo>
                      <a:pt x="2562" y="731"/>
                    </a:lnTo>
                    <a:lnTo>
                      <a:pt x="2566" y="731"/>
                    </a:lnTo>
                    <a:lnTo>
                      <a:pt x="2570" y="726"/>
                    </a:lnTo>
                    <a:lnTo>
                      <a:pt x="2574" y="719"/>
                    </a:lnTo>
                    <a:lnTo>
                      <a:pt x="2578" y="714"/>
                    </a:lnTo>
                    <a:lnTo>
                      <a:pt x="2582" y="712"/>
                    </a:lnTo>
                    <a:lnTo>
                      <a:pt x="2586" y="704"/>
                    </a:lnTo>
                    <a:lnTo>
                      <a:pt x="2590" y="694"/>
                    </a:lnTo>
                    <a:lnTo>
                      <a:pt x="2594" y="697"/>
                    </a:lnTo>
                    <a:lnTo>
                      <a:pt x="2598" y="694"/>
                    </a:lnTo>
                    <a:lnTo>
                      <a:pt x="2602" y="689"/>
                    </a:lnTo>
                    <a:lnTo>
                      <a:pt x="2606" y="684"/>
                    </a:lnTo>
                    <a:lnTo>
                      <a:pt x="2610" y="682"/>
                    </a:lnTo>
                    <a:lnTo>
                      <a:pt x="2614" y="674"/>
                    </a:lnTo>
                    <a:lnTo>
                      <a:pt x="2618" y="670"/>
                    </a:lnTo>
                    <a:lnTo>
                      <a:pt x="2622" y="664"/>
                    </a:lnTo>
                    <a:lnTo>
                      <a:pt x="2625" y="664"/>
                    </a:lnTo>
                    <a:lnTo>
                      <a:pt x="2629" y="649"/>
                    </a:lnTo>
                    <a:lnTo>
                      <a:pt x="2633" y="650"/>
                    </a:lnTo>
                    <a:lnTo>
                      <a:pt x="2637" y="647"/>
                    </a:lnTo>
                    <a:lnTo>
                      <a:pt x="2641" y="638"/>
                    </a:lnTo>
                    <a:lnTo>
                      <a:pt x="2645" y="638"/>
                    </a:lnTo>
                    <a:lnTo>
                      <a:pt x="2649" y="628"/>
                    </a:lnTo>
                    <a:lnTo>
                      <a:pt x="2653" y="630"/>
                    </a:lnTo>
                    <a:lnTo>
                      <a:pt x="2657" y="628"/>
                    </a:lnTo>
                    <a:lnTo>
                      <a:pt x="2661" y="623"/>
                    </a:lnTo>
                    <a:lnTo>
                      <a:pt x="2665" y="617"/>
                    </a:lnTo>
                    <a:lnTo>
                      <a:pt x="2669" y="610"/>
                    </a:lnTo>
                    <a:lnTo>
                      <a:pt x="2673" y="610"/>
                    </a:lnTo>
                    <a:lnTo>
                      <a:pt x="2677" y="603"/>
                    </a:lnTo>
                    <a:lnTo>
                      <a:pt x="2681" y="601"/>
                    </a:lnTo>
                    <a:lnTo>
                      <a:pt x="2685" y="593"/>
                    </a:lnTo>
                    <a:lnTo>
                      <a:pt x="2689" y="590"/>
                    </a:lnTo>
                    <a:lnTo>
                      <a:pt x="2693" y="585"/>
                    </a:lnTo>
                    <a:lnTo>
                      <a:pt x="2696" y="580"/>
                    </a:lnTo>
                    <a:lnTo>
                      <a:pt x="2700" y="576"/>
                    </a:lnTo>
                    <a:lnTo>
                      <a:pt x="2704" y="570"/>
                    </a:lnTo>
                    <a:lnTo>
                      <a:pt x="2708" y="570"/>
                    </a:lnTo>
                    <a:lnTo>
                      <a:pt x="2712" y="568"/>
                    </a:lnTo>
                    <a:lnTo>
                      <a:pt x="2716" y="563"/>
                    </a:lnTo>
                    <a:lnTo>
                      <a:pt x="2720" y="558"/>
                    </a:lnTo>
                    <a:lnTo>
                      <a:pt x="2724" y="553"/>
                    </a:lnTo>
                    <a:lnTo>
                      <a:pt x="2728" y="548"/>
                    </a:lnTo>
                    <a:lnTo>
                      <a:pt x="2732" y="549"/>
                    </a:lnTo>
                    <a:lnTo>
                      <a:pt x="2736" y="543"/>
                    </a:lnTo>
                    <a:lnTo>
                      <a:pt x="2740" y="536"/>
                    </a:lnTo>
                    <a:lnTo>
                      <a:pt x="2744" y="536"/>
                    </a:lnTo>
                    <a:lnTo>
                      <a:pt x="2748" y="528"/>
                    </a:lnTo>
                    <a:lnTo>
                      <a:pt x="2752" y="531"/>
                    </a:lnTo>
                    <a:lnTo>
                      <a:pt x="2756" y="526"/>
                    </a:lnTo>
                    <a:lnTo>
                      <a:pt x="2760" y="522"/>
                    </a:lnTo>
                    <a:lnTo>
                      <a:pt x="2763" y="517"/>
                    </a:lnTo>
                    <a:lnTo>
                      <a:pt x="2767" y="514"/>
                    </a:lnTo>
                    <a:lnTo>
                      <a:pt x="2771" y="507"/>
                    </a:lnTo>
                    <a:lnTo>
                      <a:pt x="2775" y="502"/>
                    </a:lnTo>
                    <a:lnTo>
                      <a:pt x="2779" y="502"/>
                    </a:lnTo>
                    <a:lnTo>
                      <a:pt x="2783" y="496"/>
                    </a:lnTo>
                    <a:lnTo>
                      <a:pt x="2787" y="494"/>
                    </a:lnTo>
                    <a:lnTo>
                      <a:pt x="2791" y="484"/>
                    </a:lnTo>
                    <a:lnTo>
                      <a:pt x="2795" y="487"/>
                    </a:lnTo>
                    <a:lnTo>
                      <a:pt x="2799" y="480"/>
                    </a:lnTo>
                    <a:lnTo>
                      <a:pt x="2803" y="479"/>
                    </a:lnTo>
                    <a:lnTo>
                      <a:pt x="2807" y="479"/>
                    </a:lnTo>
                    <a:lnTo>
                      <a:pt x="2811" y="472"/>
                    </a:lnTo>
                    <a:lnTo>
                      <a:pt x="2815" y="465"/>
                    </a:lnTo>
                    <a:lnTo>
                      <a:pt x="2819" y="465"/>
                    </a:lnTo>
                    <a:lnTo>
                      <a:pt x="2823" y="464"/>
                    </a:lnTo>
                    <a:lnTo>
                      <a:pt x="2827" y="460"/>
                    </a:lnTo>
                    <a:lnTo>
                      <a:pt x="2830" y="457"/>
                    </a:lnTo>
                    <a:lnTo>
                      <a:pt x="2834" y="454"/>
                    </a:lnTo>
                    <a:lnTo>
                      <a:pt x="2838" y="443"/>
                    </a:lnTo>
                    <a:lnTo>
                      <a:pt x="2842" y="445"/>
                    </a:lnTo>
                    <a:lnTo>
                      <a:pt x="2846" y="437"/>
                    </a:lnTo>
                    <a:lnTo>
                      <a:pt x="2850" y="437"/>
                    </a:lnTo>
                    <a:lnTo>
                      <a:pt x="2854" y="433"/>
                    </a:lnTo>
                    <a:lnTo>
                      <a:pt x="2858" y="432"/>
                    </a:lnTo>
                    <a:lnTo>
                      <a:pt x="2862" y="425"/>
                    </a:lnTo>
                    <a:lnTo>
                      <a:pt x="2866" y="425"/>
                    </a:lnTo>
                    <a:lnTo>
                      <a:pt x="2870" y="418"/>
                    </a:lnTo>
                    <a:lnTo>
                      <a:pt x="2874" y="418"/>
                    </a:lnTo>
                    <a:lnTo>
                      <a:pt x="2878" y="415"/>
                    </a:lnTo>
                    <a:lnTo>
                      <a:pt x="2882" y="412"/>
                    </a:lnTo>
                    <a:lnTo>
                      <a:pt x="2886" y="408"/>
                    </a:lnTo>
                    <a:lnTo>
                      <a:pt x="2890" y="405"/>
                    </a:lnTo>
                    <a:lnTo>
                      <a:pt x="2894" y="405"/>
                    </a:lnTo>
                    <a:lnTo>
                      <a:pt x="2898" y="398"/>
                    </a:lnTo>
                    <a:lnTo>
                      <a:pt x="2901" y="395"/>
                    </a:lnTo>
                    <a:lnTo>
                      <a:pt x="2905" y="390"/>
                    </a:lnTo>
                    <a:lnTo>
                      <a:pt x="2909" y="386"/>
                    </a:lnTo>
                    <a:lnTo>
                      <a:pt x="2913" y="388"/>
                    </a:lnTo>
                    <a:lnTo>
                      <a:pt x="2917" y="383"/>
                    </a:lnTo>
                    <a:lnTo>
                      <a:pt x="2921" y="378"/>
                    </a:lnTo>
                    <a:lnTo>
                      <a:pt x="2925" y="375"/>
                    </a:lnTo>
                    <a:lnTo>
                      <a:pt x="2929" y="378"/>
                    </a:lnTo>
                    <a:lnTo>
                      <a:pt x="2933" y="371"/>
                    </a:lnTo>
                    <a:lnTo>
                      <a:pt x="2937" y="366"/>
                    </a:lnTo>
                    <a:lnTo>
                      <a:pt x="2941" y="364"/>
                    </a:lnTo>
                    <a:lnTo>
                      <a:pt x="2945" y="361"/>
                    </a:lnTo>
                    <a:lnTo>
                      <a:pt x="2949" y="359"/>
                    </a:lnTo>
                    <a:lnTo>
                      <a:pt x="2953" y="353"/>
                    </a:lnTo>
                    <a:lnTo>
                      <a:pt x="2957" y="351"/>
                    </a:lnTo>
                    <a:lnTo>
                      <a:pt x="2961" y="351"/>
                    </a:lnTo>
                    <a:lnTo>
                      <a:pt x="2965" y="346"/>
                    </a:lnTo>
                    <a:lnTo>
                      <a:pt x="2968" y="343"/>
                    </a:lnTo>
                    <a:lnTo>
                      <a:pt x="2972" y="343"/>
                    </a:lnTo>
                    <a:lnTo>
                      <a:pt x="2976" y="339"/>
                    </a:lnTo>
                    <a:lnTo>
                      <a:pt x="2980" y="333"/>
                    </a:lnTo>
                    <a:lnTo>
                      <a:pt x="2984" y="333"/>
                    </a:lnTo>
                    <a:lnTo>
                      <a:pt x="2988" y="328"/>
                    </a:lnTo>
                    <a:lnTo>
                      <a:pt x="2992" y="324"/>
                    </a:lnTo>
                    <a:lnTo>
                      <a:pt x="2996" y="326"/>
                    </a:lnTo>
                    <a:lnTo>
                      <a:pt x="3000" y="321"/>
                    </a:lnTo>
                    <a:lnTo>
                      <a:pt x="3004" y="319"/>
                    </a:lnTo>
                    <a:lnTo>
                      <a:pt x="3008" y="314"/>
                    </a:lnTo>
                    <a:lnTo>
                      <a:pt x="3012" y="314"/>
                    </a:lnTo>
                    <a:lnTo>
                      <a:pt x="3016" y="304"/>
                    </a:lnTo>
                    <a:lnTo>
                      <a:pt x="3020" y="302"/>
                    </a:lnTo>
                    <a:lnTo>
                      <a:pt x="3024" y="304"/>
                    </a:lnTo>
                    <a:lnTo>
                      <a:pt x="3028" y="302"/>
                    </a:lnTo>
                    <a:lnTo>
                      <a:pt x="3032" y="297"/>
                    </a:lnTo>
                    <a:lnTo>
                      <a:pt x="3036" y="29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74" name="Line 3526"/>
              <p:cNvSpPr>
                <a:spLocks noChangeShapeType="1"/>
              </p:cNvSpPr>
              <p:nvPr/>
            </p:nvSpPr>
            <p:spPr bwMode="auto">
              <a:xfrm flipV="1"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75" name="Line 3527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76" name="Line 3528"/>
              <p:cNvSpPr>
                <a:spLocks noChangeShapeType="1"/>
              </p:cNvSpPr>
              <p:nvPr/>
            </p:nvSpPr>
            <p:spPr bwMode="auto">
              <a:xfrm flipV="1"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77" name="Line 3529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78" name="Line 3530"/>
              <p:cNvSpPr>
                <a:spLocks noChangeShapeType="1"/>
              </p:cNvSpPr>
              <p:nvPr/>
            </p:nvSpPr>
            <p:spPr bwMode="auto">
              <a:xfrm>
                <a:off x="304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79" name="Line 3531"/>
              <p:cNvSpPr>
                <a:spLocks noChangeShapeType="1"/>
              </p:cNvSpPr>
              <p:nvPr/>
            </p:nvSpPr>
            <p:spPr bwMode="auto">
              <a:xfrm flipV="1"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0" name="Freeform 3532"/>
              <p:cNvSpPr>
                <a:spLocks/>
              </p:cNvSpPr>
              <p:nvPr/>
            </p:nvSpPr>
            <p:spPr bwMode="auto">
              <a:xfrm>
                <a:off x="3062" y="2016"/>
                <a:ext cx="9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1"/>
                  </a:cxn>
                  <a:cxn ang="0">
                    <a:pos x="16" y="1"/>
                  </a:cxn>
                </a:cxnLst>
                <a:rect l="0" t="0" r="r" b="b"/>
                <a:pathLst>
                  <a:path w="16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1" name="Line 3533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2" name="Line 3534"/>
              <p:cNvSpPr>
                <a:spLocks noChangeShapeType="1"/>
              </p:cNvSpPr>
              <p:nvPr/>
            </p:nvSpPr>
            <p:spPr bwMode="auto">
              <a:xfrm flipV="1"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3" name="Line 3535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4" name="Line 3536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5" name="Freeform 3537"/>
              <p:cNvSpPr>
                <a:spLocks/>
              </p:cNvSpPr>
              <p:nvPr/>
            </p:nvSpPr>
            <p:spPr bwMode="auto">
              <a:xfrm flipV="1">
                <a:off x="3082" y="909"/>
                <a:ext cx="1731" cy="1107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91" y="18"/>
                  </a:cxn>
                  <a:cxn ang="0">
                    <a:pos x="138" y="30"/>
                  </a:cxn>
                  <a:cxn ang="0">
                    <a:pos x="186" y="56"/>
                  </a:cxn>
                  <a:cxn ang="0">
                    <a:pos x="233" y="86"/>
                  </a:cxn>
                  <a:cxn ang="0">
                    <a:pos x="280" y="128"/>
                  </a:cxn>
                  <a:cxn ang="0">
                    <a:pos x="328" y="173"/>
                  </a:cxn>
                  <a:cxn ang="0">
                    <a:pos x="375" y="235"/>
                  </a:cxn>
                  <a:cxn ang="0">
                    <a:pos x="422" y="302"/>
                  </a:cxn>
                  <a:cxn ang="0">
                    <a:pos x="470" y="377"/>
                  </a:cxn>
                  <a:cxn ang="0">
                    <a:pos x="517" y="466"/>
                  </a:cxn>
                  <a:cxn ang="0">
                    <a:pos x="564" y="558"/>
                  </a:cxn>
                  <a:cxn ang="0">
                    <a:pos x="611" y="660"/>
                  </a:cxn>
                  <a:cxn ang="0">
                    <a:pos x="659" y="758"/>
                  </a:cxn>
                  <a:cxn ang="0">
                    <a:pos x="706" y="870"/>
                  </a:cxn>
                  <a:cxn ang="0">
                    <a:pos x="753" y="975"/>
                  </a:cxn>
                  <a:cxn ang="0">
                    <a:pos x="801" y="1083"/>
                  </a:cxn>
                  <a:cxn ang="0">
                    <a:pos x="848" y="1188"/>
                  </a:cxn>
                  <a:cxn ang="0">
                    <a:pos x="895" y="1290"/>
                  </a:cxn>
                  <a:cxn ang="0">
                    <a:pos x="943" y="1393"/>
                  </a:cxn>
                  <a:cxn ang="0">
                    <a:pos x="990" y="1481"/>
                  </a:cxn>
                  <a:cxn ang="0">
                    <a:pos x="1037" y="1569"/>
                  </a:cxn>
                  <a:cxn ang="0">
                    <a:pos x="1085" y="1646"/>
                  </a:cxn>
                  <a:cxn ang="0">
                    <a:pos x="1132" y="1714"/>
                  </a:cxn>
                  <a:cxn ang="0">
                    <a:pos x="1179" y="1773"/>
                  </a:cxn>
                  <a:cxn ang="0">
                    <a:pos x="1226" y="1821"/>
                  </a:cxn>
                  <a:cxn ang="0">
                    <a:pos x="1274" y="1864"/>
                  </a:cxn>
                  <a:cxn ang="0">
                    <a:pos x="1321" y="1895"/>
                  </a:cxn>
                  <a:cxn ang="0">
                    <a:pos x="1368" y="1907"/>
                  </a:cxn>
                  <a:cxn ang="0">
                    <a:pos x="1416" y="1917"/>
                  </a:cxn>
                  <a:cxn ang="0">
                    <a:pos x="1463" y="1914"/>
                  </a:cxn>
                  <a:cxn ang="0">
                    <a:pos x="1510" y="1903"/>
                  </a:cxn>
                  <a:cxn ang="0">
                    <a:pos x="1558" y="1881"/>
                  </a:cxn>
                  <a:cxn ang="0">
                    <a:pos x="1605" y="1858"/>
                  </a:cxn>
                  <a:cxn ang="0">
                    <a:pos x="1652" y="1821"/>
                  </a:cxn>
                  <a:cxn ang="0">
                    <a:pos x="1700" y="1782"/>
                  </a:cxn>
                  <a:cxn ang="0">
                    <a:pos x="1747" y="1731"/>
                  </a:cxn>
                  <a:cxn ang="0">
                    <a:pos x="1794" y="1675"/>
                  </a:cxn>
                  <a:cxn ang="0">
                    <a:pos x="1841" y="1619"/>
                  </a:cxn>
                  <a:cxn ang="0">
                    <a:pos x="1889" y="1555"/>
                  </a:cxn>
                  <a:cxn ang="0">
                    <a:pos x="1936" y="1489"/>
                  </a:cxn>
                  <a:cxn ang="0">
                    <a:pos x="1983" y="1419"/>
                  </a:cxn>
                  <a:cxn ang="0">
                    <a:pos x="2031" y="1351"/>
                  </a:cxn>
                  <a:cxn ang="0">
                    <a:pos x="2078" y="1278"/>
                  </a:cxn>
                  <a:cxn ang="0">
                    <a:pos x="2125" y="1206"/>
                  </a:cxn>
                  <a:cxn ang="0">
                    <a:pos x="2173" y="1134"/>
                  </a:cxn>
                  <a:cxn ang="0">
                    <a:pos x="2220" y="1058"/>
                  </a:cxn>
                  <a:cxn ang="0">
                    <a:pos x="2267" y="988"/>
                  </a:cxn>
                  <a:cxn ang="0">
                    <a:pos x="2315" y="918"/>
                  </a:cxn>
                  <a:cxn ang="0">
                    <a:pos x="2362" y="854"/>
                  </a:cxn>
                  <a:cxn ang="0">
                    <a:pos x="2409" y="789"/>
                  </a:cxn>
                  <a:cxn ang="0">
                    <a:pos x="2457" y="728"/>
                  </a:cxn>
                  <a:cxn ang="0">
                    <a:pos x="2504" y="669"/>
                  </a:cxn>
                  <a:cxn ang="0">
                    <a:pos x="2551" y="610"/>
                  </a:cxn>
                  <a:cxn ang="0">
                    <a:pos x="2598" y="553"/>
                  </a:cxn>
                  <a:cxn ang="0">
                    <a:pos x="2646" y="505"/>
                  </a:cxn>
                  <a:cxn ang="0">
                    <a:pos x="2693" y="453"/>
                  </a:cxn>
                  <a:cxn ang="0">
                    <a:pos x="2740" y="409"/>
                  </a:cxn>
                  <a:cxn ang="0">
                    <a:pos x="2788" y="368"/>
                  </a:cxn>
                  <a:cxn ang="0">
                    <a:pos x="2835" y="330"/>
                  </a:cxn>
                  <a:cxn ang="0">
                    <a:pos x="2882" y="291"/>
                  </a:cxn>
                  <a:cxn ang="0">
                    <a:pos x="2930" y="263"/>
                  </a:cxn>
                  <a:cxn ang="0">
                    <a:pos x="2977" y="229"/>
                  </a:cxn>
                </a:cxnLst>
                <a:rect l="0" t="0" r="r" b="b"/>
                <a:pathLst>
                  <a:path w="3005" h="1921">
                    <a:moveTo>
                      <a:pt x="0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6" y="3"/>
                    </a:lnTo>
                    <a:lnTo>
                      <a:pt x="20" y="2"/>
                    </a:lnTo>
                    <a:lnTo>
                      <a:pt x="24" y="6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0" y="6"/>
                    </a:lnTo>
                    <a:lnTo>
                      <a:pt x="44" y="5"/>
                    </a:lnTo>
                    <a:lnTo>
                      <a:pt x="48" y="6"/>
                    </a:lnTo>
                    <a:lnTo>
                      <a:pt x="52" y="6"/>
                    </a:lnTo>
                    <a:lnTo>
                      <a:pt x="56" y="5"/>
                    </a:lnTo>
                    <a:lnTo>
                      <a:pt x="60" y="6"/>
                    </a:lnTo>
                    <a:lnTo>
                      <a:pt x="63" y="12"/>
                    </a:lnTo>
                    <a:lnTo>
                      <a:pt x="67" y="11"/>
                    </a:lnTo>
                    <a:lnTo>
                      <a:pt x="71" y="7"/>
                    </a:lnTo>
                    <a:lnTo>
                      <a:pt x="75" y="9"/>
                    </a:lnTo>
                    <a:lnTo>
                      <a:pt x="79" y="12"/>
                    </a:lnTo>
                    <a:lnTo>
                      <a:pt x="83" y="18"/>
                    </a:lnTo>
                    <a:lnTo>
                      <a:pt x="87" y="18"/>
                    </a:lnTo>
                    <a:lnTo>
                      <a:pt x="91" y="18"/>
                    </a:lnTo>
                    <a:lnTo>
                      <a:pt x="95" y="16"/>
                    </a:lnTo>
                    <a:lnTo>
                      <a:pt x="99" y="22"/>
                    </a:lnTo>
                    <a:lnTo>
                      <a:pt x="103" y="19"/>
                    </a:lnTo>
                    <a:lnTo>
                      <a:pt x="107" y="19"/>
                    </a:lnTo>
                    <a:lnTo>
                      <a:pt x="111" y="18"/>
                    </a:lnTo>
                    <a:lnTo>
                      <a:pt x="115" y="23"/>
                    </a:lnTo>
                    <a:lnTo>
                      <a:pt x="119" y="23"/>
                    </a:lnTo>
                    <a:lnTo>
                      <a:pt x="123" y="23"/>
                    </a:lnTo>
                    <a:lnTo>
                      <a:pt x="127" y="28"/>
                    </a:lnTo>
                    <a:lnTo>
                      <a:pt x="130" y="29"/>
                    </a:lnTo>
                    <a:lnTo>
                      <a:pt x="134" y="28"/>
                    </a:lnTo>
                    <a:lnTo>
                      <a:pt x="138" y="30"/>
                    </a:lnTo>
                    <a:lnTo>
                      <a:pt x="142" y="33"/>
                    </a:lnTo>
                    <a:lnTo>
                      <a:pt x="146" y="34"/>
                    </a:lnTo>
                    <a:lnTo>
                      <a:pt x="150" y="36"/>
                    </a:lnTo>
                    <a:lnTo>
                      <a:pt x="154" y="39"/>
                    </a:lnTo>
                    <a:lnTo>
                      <a:pt x="158" y="39"/>
                    </a:lnTo>
                    <a:lnTo>
                      <a:pt x="162" y="40"/>
                    </a:lnTo>
                    <a:lnTo>
                      <a:pt x="166" y="45"/>
                    </a:lnTo>
                    <a:lnTo>
                      <a:pt x="170" y="48"/>
                    </a:lnTo>
                    <a:lnTo>
                      <a:pt x="174" y="47"/>
                    </a:lnTo>
                    <a:lnTo>
                      <a:pt x="178" y="50"/>
                    </a:lnTo>
                    <a:lnTo>
                      <a:pt x="182" y="51"/>
                    </a:lnTo>
                    <a:lnTo>
                      <a:pt x="186" y="56"/>
                    </a:lnTo>
                    <a:lnTo>
                      <a:pt x="190" y="56"/>
                    </a:lnTo>
                    <a:lnTo>
                      <a:pt x="194" y="58"/>
                    </a:lnTo>
                    <a:lnTo>
                      <a:pt x="197" y="62"/>
                    </a:lnTo>
                    <a:lnTo>
                      <a:pt x="201" y="67"/>
                    </a:lnTo>
                    <a:lnTo>
                      <a:pt x="205" y="65"/>
                    </a:lnTo>
                    <a:lnTo>
                      <a:pt x="209" y="65"/>
                    </a:lnTo>
                    <a:lnTo>
                      <a:pt x="213" y="71"/>
                    </a:lnTo>
                    <a:lnTo>
                      <a:pt x="217" y="75"/>
                    </a:lnTo>
                    <a:lnTo>
                      <a:pt x="221" y="79"/>
                    </a:lnTo>
                    <a:lnTo>
                      <a:pt x="225" y="81"/>
                    </a:lnTo>
                    <a:lnTo>
                      <a:pt x="229" y="82"/>
                    </a:lnTo>
                    <a:lnTo>
                      <a:pt x="233" y="86"/>
                    </a:lnTo>
                    <a:lnTo>
                      <a:pt x="237" y="90"/>
                    </a:lnTo>
                    <a:lnTo>
                      <a:pt x="241" y="90"/>
                    </a:lnTo>
                    <a:lnTo>
                      <a:pt x="245" y="93"/>
                    </a:lnTo>
                    <a:lnTo>
                      <a:pt x="249" y="101"/>
                    </a:lnTo>
                    <a:lnTo>
                      <a:pt x="253" y="98"/>
                    </a:lnTo>
                    <a:lnTo>
                      <a:pt x="257" y="107"/>
                    </a:lnTo>
                    <a:lnTo>
                      <a:pt x="261" y="111"/>
                    </a:lnTo>
                    <a:lnTo>
                      <a:pt x="265" y="109"/>
                    </a:lnTo>
                    <a:lnTo>
                      <a:pt x="268" y="118"/>
                    </a:lnTo>
                    <a:lnTo>
                      <a:pt x="272" y="121"/>
                    </a:lnTo>
                    <a:lnTo>
                      <a:pt x="276" y="127"/>
                    </a:lnTo>
                    <a:lnTo>
                      <a:pt x="280" y="128"/>
                    </a:lnTo>
                    <a:lnTo>
                      <a:pt x="284" y="132"/>
                    </a:lnTo>
                    <a:lnTo>
                      <a:pt x="288" y="136"/>
                    </a:lnTo>
                    <a:lnTo>
                      <a:pt x="292" y="138"/>
                    </a:lnTo>
                    <a:lnTo>
                      <a:pt x="296" y="142"/>
                    </a:lnTo>
                    <a:lnTo>
                      <a:pt x="300" y="147"/>
                    </a:lnTo>
                    <a:lnTo>
                      <a:pt x="304" y="150"/>
                    </a:lnTo>
                    <a:lnTo>
                      <a:pt x="308" y="158"/>
                    </a:lnTo>
                    <a:lnTo>
                      <a:pt x="312" y="159"/>
                    </a:lnTo>
                    <a:lnTo>
                      <a:pt x="316" y="162"/>
                    </a:lnTo>
                    <a:lnTo>
                      <a:pt x="320" y="168"/>
                    </a:lnTo>
                    <a:lnTo>
                      <a:pt x="324" y="172"/>
                    </a:lnTo>
                    <a:lnTo>
                      <a:pt x="328" y="173"/>
                    </a:lnTo>
                    <a:lnTo>
                      <a:pt x="332" y="183"/>
                    </a:lnTo>
                    <a:lnTo>
                      <a:pt x="335" y="187"/>
                    </a:lnTo>
                    <a:lnTo>
                      <a:pt x="339" y="189"/>
                    </a:lnTo>
                    <a:lnTo>
                      <a:pt x="343" y="196"/>
                    </a:lnTo>
                    <a:lnTo>
                      <a:pt x="347" y="199"/>
                    </a:lnTo>
                    <a:lnTo>
                      <a:pt x="351" y="202"/>
                    </a:lnTo>
                    <a:lnTo>
                      <a:pt x="355" y="207"/>
                    </a:lnTo>
                    <a:lnTo>
                      <a:pt x="359" y="211"/>
                    </a:lnTo>
                    <a:lnTo>
                      <a:pt x="363" y="219"/>
                    </a:lnTo>
                    <a:lnTo>
                      <a:pt x="367" y="224"/>
                    </a:lnTo>
                    <a:lnTo>
                      <a:pt x="371" y="228"/>
                    </a:lnTo>
                    <a:lnTo>
                      <a:pt x="375" y="235"/>
                    </a:lnTo>
                    <a:lnTo>
                      <a:pt x="379" y="241"/>
                    </a:lnTo>
                    <a:lnTo>
                      <a:pt x="383" y="246"/>
                    </a:lnTo>
                    <a:lnTo>
                      <a:pt x="387" y="256"/>
                    </a:lnTo>
                    <a:lnTo>
                      <a:pt x="391" y="260"/>
                    </a:lnTo>
                    <a:lnTo>
                      <a:pt x="395" y="263"/>
                    </a:lnTo>
                    <a:lnTo>
                      <a:pt x="399" y="268"/>
                    </a:lnTo>
                    <a:lnTo>
                      <a:pt x="402" y="277"/>
                    </a:lnTo>
                    <a:lnTo>
                      <a:pt x="406" y="278"/>
                    </a:lnTo>
                    <a:lnTo>
                      <a:pt x="410" y="287"/>
                    </a:lnTo>
                    <a:lnTo>
                      <a:pt x="414" y="289"/>
                    </a:lnTo>
                    <a:lnTo>
                      <a:pt x="418" y="297"/>
                    </a:lnTo>
                    <a:lnTo>
                      <a:pt x="422" y="302"/>
                    </a:lnTo>
                    <a:lnTo>
                      <a:pt x="426" y="309"/>
                    </a:lnTo>
                    <a:lnTo>
                      <a:pt x="430" y="311"/>
                    </a:lnTo>
                    <a:lnTo>
                      <a:pt x="434" y="323"/>
                    </a:lnTo>
                    <a:lnTo>
                      <a:pt x="438" y="324"/>
                    </a:lnTo>
                    <a:lnTo>
                      <a:pt x="442" y="335"/>
                    </a:lnTo>
                    <a:lnTo>
                      <a:pt x="446" y="340"/>
                    </a:lnTo>
                    <a:lnTo>
                      <a:pt x="450" y="342"/>
                    </a:lnTo>
                    <a:lnTo>
                      <a:pt x="454" y="352"/>
                    </a:lnTo>
                    <a:lnTo>
                      <a:pt x="458" y="362"/>
                    </a:lnTo>
                    <a:lnTo>
                      <a:pt x="462" y="364"/>
                    </a:lnTo>
                    <a:lnTo>
                      <a:pt x="466" y="372"/>
                    </a:lnTo>
                    <a:lnTo>
                      <a:pt x="470" y="377"/>
                    </a:lnTo>
                    <a:lnTo>
                      <a:pt x="473" y="383"/>
                    </a:lnTo>
                    <a:lnTo>
                      <a:pt x="477" y="394"/>
                    </a:lnTo>
                    <a:lnTo>
                      <a:pt x="481" y="400"/>
                    </a:lnTo>
                    <a:lnTo>
                      <a:pt x="485" y="406"/>
                    </a:lnTo>
                    <a:lnTo>
                      <a:pt x="489" y="413"/>
                    </a:lnTo>
                    <a:lnTo>
                      <a:pt x="493" y="422"/>
                    </a:lnTo>
                    <a:lnTo>
                      <a:pt x="497" y="428"/>
                    </a:lnTo>
                    <a:lnTo>
                      <a:pt x="501" y="438"/>
                    </a:lnTo>
                    <a:lnTo>
                      <a:pt x="505" y="444"/>
                    </a:lnTo>
                    <a:lnTo>
                      <a:pt x="509" y="450"/>
                    </a:lnTo>
                    <a:lnTo>
                      <a:pt x="513" y="459"/>
                    </a:lnTo>
                    <a:lnTo>
                      <a:pt x="517" y="466"/>
                    </a:lnTo>
                    <a:lnTo>
                      <a:pt x="521" y="473"/>
                    </a:lnTo>
                    <a:lnTo>
                      <a:pt x="525" y="480"/>
                    </a:lnTo>
                    <a:lnTo>
                      <a:pt x="529" y="489"/>
                    </a:lnTo>
                    <a:lnTo>
                      <a:pt x="533" y="499"/>
                    </a:lnTo>
                    <a:lnTo>
                      <a:pt x="537" y="501"/>
                    </a:lnTo>
                    <a:lnTo>
                      <a:pt x="540" y="511"/>
                    </a:lnTo>
                    <a:lnTo>
                      <a:pt x="544" y="518"/>
                    </a:lnTo>
                    <a:lnTo>
                      <a:pt x="548" y="527"/>
                    </a:lnTo>
                    <a:lnTo>
                      <a:pt x="552" y="535"/>
                    </a:lnTo>
                    <a:lnTo>
                      <a:pt x="556" y="545"/>
                    </a:lnTo>
                    <a:lnTo>
                      <a:pt x="560" y="550"/>
                    </a:lnTo>
                    <a:lnTo>
                      <a:pt x="564" y="558"/>
                    </a:lnTo>
                    <a:lnTo>
                      <a:pt x="568" y="568"/>
                    </a:lnTo>
                    <a:lnTo>
                      <a:pt x="572" y="575"/>
                    </a:lnTo>
                    <a:lnTo>
                      <a:pt x="576" y="581"/>
                    </a:lnTo>
                    <a:lnTo>
                      <a:pt x="580" y="590"/>
                    </a:lnTo>
                    <a:lnTo>
                      <a:pt x="584" y="598"/>
                    </a:lnTo>
                    <a:lnTo>
                      <a:pt x="588" y="610"/>
                    </a:lnTo>
                    <a:lnTo>
                      <a:pt x="592" y="618"/>
                    </a:lnTo>
                    <a:lnTo>
                      <a:pt x="596" y="626"/>
                    </a:lnTo>
                    <a:lnTo>
                      <a:pt x="600" y="633"/>
                    </a:lnTo>
                    <a:lnTo>
                      <a:pt x="604" y="642"/>
                    </a:lnTo>
                    <a:lnTo>
                      <a:pt x="608" y="648"/>
                    </a:lnTo>
                    <a:lnTo>
                      <a:pt x="611" y="660"/>
                    </a:lnTo>
                    <a:lnTo>
                      <a:pt x="615" y="667"/>
                    </a:lnTo>
                    <a:lnTo>
                      <a:pt x="619" y="675"/>
                    </a:lnTo>
                    <a:lnTo>
                      <a:pt x="623" y="686"/>
                    </a:lnTo>
                    <a:lnTo>
                      <a:pt x="627" y="691"/>
                    </a:lnTo>
                    <a:lnTo>
                      <a:pt x="631" y="703"/>
                    </a:lnTo>
                    <a:lnTo>
                      <a:pt x="635" y="708"/>
                    </a:lnTo>
                    <a:lnTo>
                      <a:pt x="639" y="720"/>
                    </a:lnTo>
                    <a:lnTo>
                      <a:pt x="643" y="727"/>
                    </a:lnTo>
                    <a:lnTo>
                      <a:pt x="647" y="735"/>
                    </a:lnTo>
                    <a:lnTo>
                      <a:pt x="651" y="748"/>
                    </a:lnTo>
                    <a:lnTo>
                      <a:pt x="655" y="751"/>
                    </a:lnTo>
                    <a:lnTo>
                      <a:pt x="659" y="758"/>
                    </a:lnTo>
                    <a:lnTo>
                      <a:pt x="663" y="771"/>
                    </a:lnTo>
                    <a:lnTo>
                      <a:pt x="667" y="780"/>
                    </a:lnTo>
                    <a:lnTo>
                      <a:pt x="671" y="785"/>
                    </a:lnTo>
                    <a:lnTo>
                      <a:pt x="675" y="800"/>
                    </a:lnTo>
                    <a:lnTo>
                      <a:pt x="678" y="805"/>
                    </a:lnTo>
                    <a:lnTo>
                      <a:pt x="682" y="813"/>
                    </a:lnTo>
                    <a:lnTo>
                      <a:pt x="686" y="822"/>
                    </a:lnTo>
                    <a:lnTo>
                      <a:pt x="690" y="830"/>
                    </a:lnTo>
                    <a:lnTo>
                      <a:pt x="694" y="841"/>
                    </a:lnTo>
                    <a:lnTo>
                      <a:pt x="698" y="851"/>
                    </a:lnTo>
                    <a:lnTo>
                      <a:pt x="702" y="858"/>
                    </a:lnTo>
                    <a:lnTo>
                      <a:pt x="706" y="870"/>
                    </a:lnTo>
                    <a:lnTo>
                      <a:pt x="710" y="877"/>
                    </a:lnTo>
                    <a:lnTo>
                      <a:pt x="714" y="886"/>
                    </a:lnTo>
                    <a:lnTo>
                      <a:pt x="718" y="892"/>
                    </a:lnTo>
                    <a:lnTo>
                      <a:pt x="722" y="902"/>
                    </a:lnTo>
                    <a:lnTo>
                      <a:pt x="726" y="909"/>
                    </a:lnTo>
                    <a:lnTo>
                      <a:pt x="730" y="920"/>
                    </a:lnTo>
                    <a:lnTo>
                      <a:pt x="734" y="931"/>
                    </a:lnTo>
                    <a:lnTo>
                      <a:pt x="738" y="939"/>
                    </a:lnTo>
                    <a:lnTo>
                      <a:pt x="742" y="945"/>
                    </a:lnTo>
                    <a:lnTo>
                      <a:pt x="745" y="959"/>
                    </a:lnTo>
                    <a:lnTo>
                      <a:pt x="749" y="969"/>
                    </a:lnTo>
                    <a:lnTo>
                      <a:pt x="753" y="975"/>
                    </a:lnTo>
                    <a:lnTo>
                      <a:pt x="757" y="987"/>
                    </a:lnTo>
                    <a:lnTo>
                      <a:pt x="761" y="994"/>
                    </a:lnTo>
                    <a:lnTo>
                      <a:pt x="765" y="1003"/>
                    </a:lnTo>
                    <a:lnTo>
                      <a:pt x="769" y="1012"/>
                    </a:lnTo>
                    <a:lnTo>
                      <a:pt x="773" y="1022"/>
                    </a:lnTo>
                    <a:lnTo>
                      <a:pt x="777" y="1028"/>
                    </a:lnTo>
                    <a:lnTo>
                      <a:pt x="781" y="1039"/>
                    </a:lnTo>
                    <a:lnTo>
                      <a:pt x="785" y="1049"/>
                    </a:lnTo>
                    <a:lnTo>
                      <a:pt x="789" y="1057"/>
                    </a:lnTo>
                    <a:lnTo>
                      <a:pt x="793" y="1067"/>
                    </a:lnTo>
                    <a:lnTo>
                      <a:pt x="797" y="1074"/>
                    </a:lnTo>
                    <a:lnTo>
                      <a:pt x="801" y="1083"/>
                    </a:lnTo>
                    <a:lnTo>
                      <a:pt x="805" y="1092"/>
                    </a:lnTo>
                    <a:lnTo>
                      <a:pt x="809" y="1100"/>
                    </a:lnTo>
                    <a:lnTo>
                      <a:pt x="813" y="1113"/>
                    </a:lnTo>
                    <a:lnTo>
                      <a:pt x="816" y="1117"/>
                    </a:lnTo>
                    <a:lnTo>
                      <a:pt x="820" y="1126"/>
                    </a:lnTo>
                    <a:lnTo>
                      <a:pt x="824" y="1135"/>
                    </a:lnTo>
                    <a:lnTo>
                      <a:pt x="828" y="1143"/>
                    </a:lnTo>
                    <a:lnTo>
                      <a:pt x="832" y="1155"/>
                    </a:lnTo>
                    <a:lnTo>
                      <a:pt x="836" y="1164"/>
                    </a:lnTo>
                    <a:lnTo>
                      <a:pt x="840" y="1170"/>
                    </a:lnTo>
                    <a:lnTo>
                      <a:pt x="844" y="1183"/>
                    </a:lnTo>
                    <a:lnTo>
                      <a:pt x="848" y="1188"/>
                    </a:lnTo>
                    <a:lnTo>
                      <a:pt x="852" y="1198"/>
                    </a:lnTo>
                    <a:lnTo>
                      <a:pt x="856" y="1208"/>
                    </a:lnTo>
                    <a:lnTo>
                      <a:pt x="860" y="1215"/>
                    </a:lnTo>
                    <a:lnTo>
                      <a:pt x="864" y="1226"/>
                    </a:lnTo>
                    <a:lnTo>
                      <a:pt x="868" y="1234"/>
                    </a:lnTo>
                    <a:lnTo>
                      <a:pt x="872" y="1240"/>
                    </a:lnTo>
                    <a:lnTo>
                      <a:pt x="876" y="1254"/>
                    </a:lnTo>
                    <a:lnTo>
                      <a:pt x="880" y="1260"/>
                    </a:lnTo>
                    <a:lnTo>
                      <a:pt x="883" y="1268"/>
                    </a:lnTo>
                    <a:lnTo>
                      <a:pt x="887" y="1276"/>
                    </a:lnTo>
                    <a:lnTo>
                      <a:pt x="891" y="1284"/>
                    </a:lnTo>
                    <a:lnTo>
                      <a:pt x="895" y="1290"/>
                    </a:lnTo>
                    <a:lnTo>
                      <a:pt x="899" y="1300"/>
                    </a:lnTo>
                    <a:lnTo>
                      <a:pt x="903" y="1310"/>
                    </a:lnTo>
                    <a:lnTo>
                      <a:pt x="907" y="1316"/>
                    </a:lnTo>
                    <a:lnTo>
                      <a:pt x="911" y="1328"/>
                    </a:lnTo>
                    <a:lnTo>
                      <a:pt x="915" y="1334"/>
                    </a:lnTo>
                    <a:lnTo>
                      <a:pt x="919" y="1344"/>
                    </a:lnTo>
                    <a:lnTo>
                      <a:pt x="923" y="1350"/>
                    </a:lnTo>
                    <a:lnTo>
                      <a:pt x="927" y="1361"/>
                    </a:lnTo>
                    <a:lnTo>
                      <a:pt x="931" y="1368"/>
                    </a:lnTo>
                    <a:lnTo>
                      <a:pt x="935" y="1375"/>
                    </a:lnTo>
                    <a:lnTo>
                      <a:pt x="939" y="1382"/>
                    </a:lnTo>
                    <a:lnTo>
                      <a:pt x="943" y="1393"/>
                    </a:lnTo>
                    <a:lnTo>
                      <a:pt x="947" y="1397"/>
                    </a:lnTo>
                    <a:lnTo>
                      <a:pt x="950" y="1408"/>
                    </a:lnTo>
                    <a:lnTo>
                      <a:pt x="954" y="1413"/>
                    </a:lnTo>
                    <a:lnTo>
                      <a:pt x="958" y="1421"/>
                    </a:lnTo>
                    <a:lnTo>
                      <a:pt x="962" y="1430"/>
                    </a:lnTo>
                    <a:lnTo>
                      <a:pt x="966" y="1441"/>
                    </a:lnTo>
                    <a:lnTo>
                      <a:pt x="970" y="1443"/>
                    </a:lnTo>
                    <a:lnTo>
                      <a:pt x="974" y="1455"/>
                    </a:lnTo>
                    <a:lnTo>
                      <a:pt x="978" y="1460"/>
                    </a:lnTo>
                    <a:lnTo>
                      <a:pt x="982" y="1469"/>
                    </a:lnTo>
                    <a:lnTo>
                      <a:pt x="986" y="1475"/>
                    </a:lnTo>
                    <a:lnTo>
                      <a:pt x="990" y="1481"/>
                    </a:lnTo>
                    <a:lnTo>
                      <a:pt x="994" y="1489"/>
                    </a:lnTo>
                    <a:lnTo>
                      <a:pt x="998" y="1500"/>
                    </a:lnTo>
                    <a:lnTo>
                      <a:pt x="1002" y="1505"/>
                    </a:lnTo>
                    <a:lnTo>
                      <a:pt x="1006" y="1512"/>
                    </a:lnTo>
                    <a:lnTo>
                      <a:pt x="1010" y="1520"/>
                    </a:lnTo>
                    <a:lnTo>
                      <a:pt x="1014" y="1529"/>
                    </a:lnTo>
                    <a:lnTo>
                      <a:pt x="1018" y="1538"/>
                    </a:lnTo>
                    <a:lnTo>
                      <a:pt x="1021" y="1542"/>
                    </a:lnTo>
                    <a:lnTo>
                      <a:pt x="1025" y="1544"/>
                    </a:lnTo>
                    <a:lnTo>
                      <a:pt x="1029" y="1555"/>
                    </a:lnTo>
                    <a:lnTo>
                      <a:pt x="1033" y="1561"/>
                    </a:lnTo>
                    <a:lnTo>
                      <a:pt x="1037" y="1569"/>
                    </a:lnTo>
                    <a:lnTo>
                      <a:pt x="1041" y="1577"/>
                    </a:lnTo>
                    <a:lnTo>
                      <a:pt x="1045" y="1583"/>
                    </a:lnTo>
                    <a:lnTo>
                      <a:pt x="1049" y="1589"/>
                    </a:lnTo>
                    <a:lnTo>
                      <a:pt x="1053" y="1594"/>
                    </a:lnTo>
                    <a:lnTo>
                      <a:pt x="1057" y="1602"/>
                    </a:lnTo>
                    <a:lnTo>
                      <a:pt x="1061" y="1607"/>
                    </a:lnTo>
                    <a:lnTo>
                      <a:pt x="1065" y="1614"/>
                    </a:lnTo>
                    <a:lnTo>
                      <a:pt x="1069" y="1622"/>
                    </a:lnTo>
                    <a:lnTo>
                      <a:pt x="1073" y="1628"/>
                    </a:lnTo>
                    <a:lnTo>
                      <a:pt x="1077" y="1633"/>
                    </a:lnTo>
                    <a:lnTo>
                      <a:pt x="1081" y="1639"/>
                    </a:lnTo>
                    <a:lnTo>
                      <a:pt x="1085" y="1646"/>
                    </a:lnTo>
                    <a:lnTo>
                      <a:pt x="1088" y="1650"/>
                    </a:lnTo>
                    <a:lnTo>
                      <a:pt x="1092" y="1656"/>
                    </a:lnTo>
                    <a:lnTo>
                      <a:pt x="1096" y="1662"/>
                    </a:lnTo>
                    <a:lnTo>
                      <a:pt x="1100" y="1668"/>
                    </a:lnTo>
                    <a:lnTo>
                      <a:pt x="1104" y="1676"/>
                    </a:lnTo>
                    <a:lnTo>
                      <a:pt x="1108" y="1681"/>
                    </a:lnTo>
                    <a:lnTo>
                      <a:pt x="1112" y="1686"/>
                    </a:lnTo>
                    <a:lnTo>
                      <a:pt x="1116" y="1690"/>
                    </a:lnTo>
                    <a:lnTo>
                      <a:pt x="1120" y="1697"/>
                    </a:lnTo>
                    <a:lnTo>
                      <a:pt x="1124" y="1705"/>
                    </a:lnTo>
                    <a:lnTo>
                      <a:pt x="1128" y="1710"/>
                    </a:lnTo>
                    <a:lnTo>
                      <a:pt x="1132" y="1714"/>
                    </a:lnTo>
                    <a:lnTo>
                      <a:pt x="1136" y="1719"/>
                    </a:lnTo>
                    <a:lnTo>
                      <a:pt x="1140" y="1722"/>
                    </a:lnTo>
                    <a:lnTo>
                      <a:pt x="1144" y="1730"/>
                    </a:lnTo>
                    <a:lnTo>
                      <a:pt x="1148" y="1736"/>
                    </a:lnTo>
                    <a:lnTo>
                      <a:pt x="1152" y="1737"/>
                    </a:lnTo>
                    <a:lnTo>
                      <a:pt x="1156" y="1744"/>
                    </a:lnTo>
                    <a:lnTo>
                      <a:pt x="1159" y="1748"/>
                    </a:lnTo>
                    <a:lnTo>
                      <a:pt x="1163" y="1754"/>
                    </a:lnTo>
                    <a:lnTo>
                      <a:pt x="1167" y="1758"/>
                    </a:lnTo>
                    <a:lnTo>
                      <a:pt x="1171" y="1765"/>
                    </a:lnTo>
                    <a:lnTo>
                      <a:pt x="1175" y="1769"/>
                    </a:lnTo>
                    <a:lnTo>
                      <a:pt x="1179" y="1773"/>
                    </a:lnTo>
                    <a:lnTo>
                      <a:pt x="1183" y="1778"/>
                    </a:lnTo>
                    <a:lnTo>
                      <a:pt x="1187" y="1781"/>
                    </a:lnTo>
                    <a:lnTo>
                      <a:pt x="1191" y="1786"/>
                    </a:lnTo>
                    <a:lnTo>
                      <a:pt x="1195" y="1792"/>
                    </a:lnTo>
                    <a:lnTo>
                      <a:pt x="1199" y="1794"/>
                    </a:lnTo>
                    <a:lnTo>
                      <a:pt x="1203" y="1798"/>
                    </a:lnTo>
                    <a:lnTo>
                      <a:pt x="1207" y="1803"/>
                    </a:lnTo>
                    <a:lnTo>
                      <a:pt x="1211" y="1807"/>
                    </a:lnTo>
                    <a:lnTo>
                      <a:pt x="1215" y="1812"/>
                    </a:lnTo>
                    <a:lnTo>
                      <a:pt x="1219" y="1810"/>
                    </a:lnTo>
                    <a:lnTo>
                      <a:pt x="1223" y="1820"/>
                    </a:lnTo>
                    <a:lnTo>
                      <a:pt x="1226" y="1821"/>
                    </a:lnTo>
                    <a:lnTo>
                      <a:pt x="1230" y="1822"/>
                    </a:lnTo>
                    <a:lnTo>
                      <a:pt x="1234" y="1829"/>
                    </a:lnTo>
                    <a:lnTo>
                      <a:pt x="1238" y="1830"/>
                    </a:lnTo>
                    <a:lnTo>
                      <a:pt x="1242" y="1834"/>
                    </a:lnTo>
                    <a:lnTo>
                      <a:pt x="1246" y="1840"/>
                    </a:lnTo>
                    <a:lnTo>
                      <a:pt x="1250" y="1843"/>
                    </a:lnTo>
                    <a:lnTo>
                      <a:pt x="1254" y="1849"/>
                    </a:lnTo>
                    <a:lnTo>
                      <a:pt x="1258" y="1846"/>
                    </a:lnTo>
                    <a:lnTo>
                      <a:pt x="1262" y="1856"/>
                    </a:lnTo>
                    <a:lnTo>
                      <a:pt x="1266" y="1853"/>
                    </a:lnTo>
                    <a:lnTo>
                      <a:pt x="1270" y="1857"/>
                    </a:lnTo>
                    <a:lnTo>
                      <a:pt x="1274" y="1864"/>
                    </a:lnTo>
                    <a:lnTo>
                      <a:pt x="1278" y="1866"/>
                    </a:lnTo>
                    <a:lnTo>
                      <a:pt x="1282" y="1867"/>
                    </a:lnTo>
                    <a:lnTo>
                      <a:pt x="1286" y="1869"/>
                    </a:lnTo>
                    <a:lnTo>
                      <a:pt x="1290" y="1872"/>
                    </a:lnTo>
                    <a:lnTo>
                      <a:pt x="1293" y="1877"/>
                    </a:lnTo>
                    <a:lnTo>
                      <a:pt x="1297" y="1875"/>
                    </a:lnTo>
                    <a:lnTo>
                      <a:pt x="1301" y="1881"/>
                    </a:lnTo>
                    <a:lnTo>
                      <a:pt x="1305" y="1880"/>
                    </a:lnTo>
                    <a:lnTo>
                      <a:pt x="1309" y="1883"/>
                    </a:lnTo>
                    <a:lnTo>
                      <a:pt x="1313" y="1886"/>
                    </a:lnTo>
                    <a:lnTo>
                      <a:pt x="1317" y="1886"/>
                    </a:lnTo>
                    <a:lnTo>
                      <a:pt x="1321" y="1895"/>
                    </a:lnTo>
                    <a:lnTo>
                      <a:pt x="1325" y="1892"/>
                    </a:lnTo>
                    <a:lnTo>
                      <a:pt x="1329" y="1897"/>
                    </a:lnTo>
                    <a:lnTo>
                      <a:pt x="1333" y="1896"/>
                    </a:lnTo>
                    <a:lnTo>
                      <a:pt x="1337" y="1895"/>
                    </a:lnTo>
                    <a:lnTo>
                      <a:pt x="1341" y="1894"/>
                    </a:lnTo>
                    <a:lnTo>
                      <a:pt x="1345" y="1900"/>
                    </a:lnTo>
                    <a:lnTo>
                      <a:pt x="1349" y="1902"/>
                    </a:lnTo>
                    <a:lnTo>
                      <a:pt x="1353" y="1904"/>
                    </a:lnTo>
                    <a:lnTo>
                      <a:pt x="1357" y="1904"/>
                    </a:lnTo>
                    <a:lnTo>
                      <a:pt x="1361" y="1906"/>
                    </a:lnTo>
                    <a:lnTo>
                      <a:pt x="1364" y="1908"/>
                    </a:lnTo>
                    <a:lnTo>
                      <a:pt x="1368" y="1907"/>
                    </a:lnTo>
                    <a:lnTo>
                      <a:pt x="1372" y="1909"/>
                    </a:lnTo>
                    <a:lnTo>
                      <a:pt x="1376" y="1912"/>
                    </a:lnTo>
                    <a:lnTo>
                      <a:pt x="1380" y="1915"/>
                    </a:lnTo>
                    <a:lnTo>
                      <a:pt x="1384" y="1911"/>
                    </a:lnTo>
                    <a:lnTo>
                      <a:pt x="1388" y="1915"/>
                    </a:lnTo>
                    <a:lnTo>
                      <a:pt x="1392" y="1914"/>
                    </a:lnTo>
                    <a:lnTo>
                      <a:pt x="1396" y="1918"/>
                    </a:lnTo>
                    <a:lnTo>
                      <a:pt x="1400" y="1915"/>
                    </a:lnTo>
                    <a:lnTo>
                      <a:pt x="1404" y="1913"/>
                    </a:lnTo>
                    <a:lnTo>
                      <a:pt x="1408" y="1917"/>
                    </a:lnTo>
                    <a:lnTo>
                      <a:pt x="1412" y="1915"/>
                    </a:lnTo>
                    <a:lnTo>
                      <a:pt x="1416" y="1917"/>
                    </a:lnTo>
                    <a:lnTo>
                      <a:pt x="1420" y="1917"/>
                    </a:lnTo>
                    <a:lnTo>
                      <a:pt x="1424" y="1919"/>
                    </a:lnTo>
                    <a:lnTo>
                      <a:pt x="1428" y="1917"/>
                    </a:lnTo>
                    <a:lnTo>
                      <a:pt x="1431" y="1919"/>
                    </a:lnTo>
                    <a:lnTo>
                      <a:pt x="1435" y="1918"/>
                    </a:lnTo>
                    <a:lnTo>
                      <a:pt x="1439" y="1920"/>
                    </a:lnTo>
                    <a:lnTo>
                      <a:pt x="1443" y="1921"/>
                    </a:lnTo>
                    <a:lnTo>
                      <a:pt x="1447" y="1917"/>
                    </a:lnTo>
                    <a:lnTo>
                      <a:pt x="1451" y="1915"/>
                    </a:lnTo>
                    <a:lnTo>
                      <a:pt x="1455" y="1915"/>
                    </a:lnTo>
                    <a:lnTo>
                      <a:pt x="1459" y="1917"/>
                    </a:lnTo>
                    <a:lnTo>
                      <a:pt x="1463" y="1914"/>
                    </a:lnTo>
                    <a:lnTo>
                      <a:pt x="1467" y="1914"/>
                    </a:lnTo>
                    <a:lnTo>
                      <a:pt x="1471" y="1914"/>
                    </a:lnTo>
                    <a:lnTo>
                      <a:pt x="1475" y="1914"/>
                    </a:lnTo>
                    <a:lnTo>
                      <a:pt x="1479" y="1912"/>
                    </a:lnTo>
                    <a:lnTo>
                      <a:pt x="1483" y="1912"/>
                    </a:lnTo>
                    <a:lnTo>
                      <a:pt x="1487" y="1912"/>
                    </a:lnTo>
                    <a:lnTo>
                      <a:pt x="1491" y="1912"/>
                    </a:lnTo>
                    <a:lnTo>
                      <a:pt x="1495" y="1912"/>
                    </a:lnTo>
                    <a:lnTo>
                      <a:pt x="1498" y="1909"/>
                    </a:lnTo>
                    <a:lnTo>
                      <a:pt x="1502" y="1904"/>
                    </a:lnTo>
                    <a:lnTo>
                      <a:pt x="1506" y="1908"/>
                    </a:lnTo>
                    <a:lnTo>
                      <a:pt x="1510" y="1903"/>
                    </a:lnTo>
                    <a:lnTo>
                      <a:pt x="1514" y="1903"/>
                    </a:lnTo>
                    <a:lnTo>
                      <a:pt x="1518" y="1902"/>
                    </a:lnTo>
                    <a:lnTo>
                      <a:pt x="1522" y="1901"/>
                    </a:lnTo>
                    <a:lnTo>
                      <a:pt x="1526" y="1898"/>
                    </a:lnTo>
                    <a:lnTo>
                      <a:pt x="1530" y="1897"/>
                    </a:lnTo>
                    <a:lnTo>
                      <a:pt x="1534" y="1890"/>
                    </a:lnTo>
                    <a:lnTo>
                      <a:pt x="1538" y="1890"/>
                    </a:lnTo>
                    <a:lnTo>
                      <a:pt x="1542" y="1895"/>
                    </a:lnTo>
                    <a:lnTo>
                      <a:pt x="1546" y="1891"/>
                    </a:lnTo>
                    <a:lnTo>
                      <a:pt x="1550" y="1887"/>
                    </a:lnTo>
                    <a:lnTo>
                      <a:pt x="1554" y="1887"/>
                    </a:lnTo>
                    <a:lnTo>
                      <a:pt x="1558" y="1881"/>
                    </a:lnTo>
                    <a:lnTo>
                      <a:pt x="1562" y="1885"/>
                    </a:lnTo>
                    <a:lnTo>
                      <a:pt x="1566" y="1880"/>
                    </a:lnTo>
                    <a:lnTo>
                      <a:pt x="1569" y="1880"/>
                    </a:lnTo>
                    <a:lnTo>
                      <a:pt x="1573" y="1877"/>
                    </a:lnTo>
                    <a:lnTo>
                      <a:pt x="1577" y="1872"/>
                    </a:lnTo>
                    <a:lnTo>
                      <a:pt x="1581" y="1873"/>
                    </a:lnTo>
                    <a:lnTo>
                      <a:pt x="1585" y="1869"/>
                    </a:lnTo>
                    <a:lnTo>
                      <a:pt x="1589" y="1869"/>
                    </a:lnTo>
                    <a:lnTo>
                      <a:pt x="1593" y="1863"/>
                    </a:lnTo>
                    <a:lnTo>
                      <a:pt x="1597" y="1858"/>
                    </a:lnTo>
                    <a:lnTo>
                      <a:pt x="1601" y="1858"/>
                    </a:lnTo>
                    <a:lnTo>
                      <a:pt x="1605" y="1858"/>
                    </a:lnTo>
                    <a:lnTo>
                      <a:pt x="1609" y="1853"/>
                    </a:lnTo>
                    <a:lnTo>
                      <a:pt x="1613" y="1851"/>
                    </a:lnTo>
                    <a:lnTo>
                      <a:pt x="1617" y="1851"/>
                    </a:lnTo>
                    <a:lnTo>
                      <a:pt x="1621" y="1844"/>
                    </a:lnTo>
                    <a:lnTo>
                      <a:pt x="1625" y="1840"/>
                    </a:lnTo>
                    <a:lnTo>
                      <a:pt x="1629" y="1843"/>
                    </a:lnTo>
                    <a:lnTo>
                      <a:pt x="1633" y="1835"/>
                    </a:lnTo>
                    <a:lnTo>
                      <a:pt x="1636" y="1834"/>
                    </a:lnTo>
                    <a:lnTo>
                      <a:pt x="1640" y="1832"/>
                    </a:lnTo>
                    <a:lnTo>
                      <a:pt x="1644" y="1833"/>
                    </a:lnTo>
                    <a:lnTo>
                      <a:pt x="1648" y="1827"/>
                    </a:lnTo>
                    <a:lnTo>
                      <a:pt x="1652" y="1821"/>
                    </a:lnTo>
                    <a:lnTo>
                      <a:pt x="1656" y="1817"/>
                    </a:lnTo>
                    <a:lnTo>
                      <a:pt x="1660" y="1816"/>
                    </a:lnTo>
                    <a:lnTo>
                      <a:pt x="1664" y="1816"/>
                    </a:lnTo>
                    <a:lnTo>
                      <a:pt x="1668" y="1811"/>
                    </a:lnTo>
                    <a:lnTo>
                      <a:pt x="1672" y="1807"/>
                    </a:lnTo>
                    <a:lnTo>
                      <a:pt x="1676" y="1804"/>
                    </a:lnTo>
                    <a:lnTo>
                      <a:pt x="1680" y="1800"/>
                    </a:lnTo>
                    <a:lnTo>
                      <a:pt x="1684" y="1793"/>
                    </a:lnTo>
                    <a:lnTo>
                      <a:pt x="1688" y="1794"/>
                    </a:lnTo>
                    <a:lnTo>
                      <a:pt x="1692" y="1790"/>
                    </a:lnTo>
                    <a:lnTo>
                      <a:pt x="1696" y="1782"/>
                    </a:lnTo>
                    <a:lnTo>
                      <a:pt x="1700" y="1782"/>
                    </a:lnTo>
                    <a:lnTo>
                      <a:pt x="1703" y="1776"/>
                    </a:lnTo>
                    <a:lnTo>
                      <a:pt x="1707" y="1771"/>
                    </a:lnTo>
                    <a:lnTo>
                      <a:pt x="1711" y="1767"/>
                    </a:lnTo>
                    <a:lnTo>
                      <a:pt x="1715" y="1762"/>
                    </a:lnTo>
                    <a:lnTo>
                      <a:pt x="1719" y="1759"/>
                    </a:lnTo>
                    <a:lnTo>
                      <a:pt x="1723" y="1755"/>
                    </a:lnTo>
                    <a:lnTo>
                      <a:pt x="1727" y="1753"/>
                    </a:lnTo>
                    <a:lnTo>
                      <a:pt x="1731" y="1744"/>
                    </a:lnTo>
                    <a:lnTo>
                      <a:pt x="1735" y="1741"/>
                    </a:lnTo>
                    <a:lnTo>
                      <a:pt x="1739" y="1739"/>
                    </a:lnTo>
                    <a:lnTo>
                      <a:pt x="1743" y="1736"/>
                    </a:lnTo>
                    <a:lnTo>
                      <a:pt x="1747" y="1731"/>
                    </a:lnTo>
                    <a:lnTo>
                      <a:pt x="1751" y="1728"/>
                    </a:lnTo>
                    <a:lnTo>
                      <a:pt x="1755" y="1721"/>
                    </a:lnTo>
                    <a:lnTo>
                      <a:pt x="1759" y="1716"/>
                    </a:lnTo>
                    <a:lnTo>
                      <a:pt x="1763" y="1711"/>
                    </a:lnTo>
                    <a:lnTo>
                      <a:pt x="1767" y="1707"/>
                    </a:lnTo>
                    <a:lnTo>
                      <a:pt x="1771" y="1702"/>
                    </a:lnTo>
                    <a:lnTo>
                      <a:pt x="1774" y="1698"/>
                    </a:lnTo>
                    <a:lnTo>
                      <a:pt x="1778" y="1696"/>
                    </a:lnTo>
                    <a:lnTo>
                      <a:pt x="1782" y="1686"/>
                    </a:lnTo>
                    <a:lnTo>
                      <a:pt x="1786" y="1682"/>
                    </a:lnTo>
                    <a:lnTo>
                      <a:pt x="1790" y="1681"/>
                    </a:lnTo>
                    <a:lnTo>
                      <a:pt x="1794" y="1675"/>
                    </a:lnTo>
                    <a:lnTo>
                      <a:pt x="1798" y="1671"/>
                    </a:lnTo>
                    <a:lnTo>
                      <a:pt x="1802" y="1670"/>
                    </a:lnTo>
                    <a:lnTo>
                      <a:pt x="1806" y="1662"/>
                    </a:lnTo>
                    <a:lnTo>
                      <a:pt x="1810" y="1654"/>
                    </a:lnTo>
                    <a:lnTo>
                      <a:pt x="1814" y="1650"/>
                    </a:lnTo>
                    <a:lnTo>
                      <a:pt x="1818" y="1647"/>
                    </a:lnTo>
                    <a:lnTo>
                      <a:pt x="1822" y="1641"/>
                    </a:lnTo>
                    <a:lnTo>
                      <a:pt x="1826" y="1640"/>
                    </a:lnTo>
                    <a:lnTo>
                      <a:pt x="1830" y="1633"/>
                    </a:lnTo>
                    <a:lnTo>
                      <a:pt x="1834" y="1624"/>
                    </a:lnTo>
                    <a:lnTo>
                      <a:pt x="1838" y="1623"/>
                    </a:lnTo>
                    <a:lnTo>
                      <a:pt x="1841" y="1619"/>
                    </a:lnTo>
                    <a:lnTo>
                      <a:pt x="1845" y="1611"/>
                    </a:lnTo>
                    <a:lnTo>
                      <a:pt x="1849" y="1606"/>
                    </a:lnTo>
                    <a:lnTo>
                      <a:pt x="1853" y="1600"/>
                    </a:lnTo>
                    <a:lnTo>
                      <a:pt x="1857" y="1592"/>
                    </a:lnTo>
                    <a:lnTo>
                      <a:pt x="1861" y="1592"/>
                    </a:lnTo>
                    <a:lnTo>
                      <a:pt x="1865" y="1584"/>
                    </a:lnTo>
                    <a:lnTo>
                      <a:pt x="1869" y="1582"/>
                    </a:lnTo>
                    <a:lnTo>
                      <a:pt x="1873" y="1575"/>
                    </a:lnTo>
                    <a:lnTo>
                      <a:pt x="1877" y="1569"/>
                    </a:lnTo>
                    <a:lnTo>
                      <a:pt x="1881" y="1566"/>
                    </a:lnTo>
                    <a:lnTo>
                      <a:pt x="1885" y="1557"/>
                    </a:lnTo>
                    <a:lnTo>
                      <a:pt x="1889" y="1555"/>
                    </a:lnTo>
                    <a:lnTo>
                      <a:pt x="1893" y="1549"/>
                    </a:lnTo>
                    <a:lnTo>
                      <a:pt x="1897" y="1544"/>
                    </a:lnTo>
                    <a:lnTo>
                      <a:pt x="1901" y="1535"/>
                    </a:lnTo>
                    <a:lnTo>
                      <a:pt x="1905" y="1533"/>
                    </a:lnTo>
                    <a:lnTo>
                      <a:pt x="1909" y="1527"/>
                    </a:lnTo>
                    <a:lnTo>
                      <a:pt x="1912" y="1522"/>
                    </a:lnTo>
                    <a:lnTo>
                      <a:pt x="1916" y="1517"/>
                    </a:lnTo>
                    <a:lnTo>
                      <a:pt x="1920" y="1510"/>
                    </a:lnTo>
                    <a:lnTo>
                      <a:pt x="1924" y="1506"/>
                    </a:lnTo>
                    <a:lnTo>
                      <a:pt x="1928" y="1504"/>
                    </a:lnTo>
                    <a:lnTo>
                      <a:pt x="1932" y="1488"/>
                    </a:lnTo>
                    <a:lnTo>
                      <a:pt x="1936" y="1489"/>
                    </a:lnTo>
                    <a:lnTo>
                      <a:pt x="1940" y="1484"/>
                    </a:lnTo>
                    <a:lnTo>
                      <a:pt x="1944" y="1475"/>
                    </a:lnTo>
                    <a:lnTo>
                      <a:pt x="1948" y="1475"/>
                    </a:lnTo>
                    <a:lnTo>
                      <a:pt x="1952" y="1469"/>
                    </a:lnTo>
                    <a:lnTo>
                      <a:pt x="1956" y="1459"/>
                    </a:lnTo>
                    <a:lnTo>
                      <a:pt x="1960" y="1454"/>
                    </a:lnTo>
                    <a:lnTo>
                      <a:pt x="1964" y="1448"/>
                    </a:lnTo>
                    <a:lnTo>
                      <a:pt x="1968" y="1444"/>
                    </a:lnTo>
                    <a:lnTo>
                      <a:pt x="1972" y="1436"/>
                    </a:lnTo>
                    <a:lnTo>
                      <a:pt x="1976" y="1432"/>
                    </a:lnTo>
                    <a:lnTo>
                      <a:pt x="1979" y="1426"/>
                    </a:lnTo>
                    <a:lnTo>
                      <a:pt x="1983" y="1419"/>
                    </a:lnTo>
                    <a:lnTo>
                      <a:pt x="1987" y="1416"/>
                    </a:lnTo>
                    <a:lnTo>
                      <a:pt x="1991" y="1410"/>
                    </a:lnTo>
                    <a:lnTo>
                      <a:pt x="1995" y="1402"/>
                    </a:lnTo>
                    <a:lnTo>
                      <a:pt x="1999" y="1396"/>
                    </a:lnTo>
                    <a:lnTo>
                      <a:pt x="2003" y="1392"/>
                    </a:lnTo>
                    <a:lnTo>
                      <a:pt x="2007" y="1382"/>
                    </a:lnTo>
                    <a:lnTo>
                      <a:pt x="2011" y="1382"/>
                    </a:lnTo>
                    <a:lnTo>
                      <a:pt x="2015" y="1376"/>
                    </a:lnTo>
                    <a:lnTo>
                      <a:pt x="2019" y="1368"/>
                    </a:lnTo>
                    <a:lnTo>
                      <a:pt x="2023" y="1359"/>
                    </a:lnTo>
                    <a:lnTo>
                      <a:pt x="2027" y="1355"/>
                    </a:lnTo>
                    <a:lnTo>
                      <a:pt x="2031" y="1351"/>
                    </a:lnTo>
                    <a:lnTo>
                      <a:pt x="2035" y="1345"/>
                    </a:lnTo>
                    <a:lnTo>
                      <a:pt x="2039" y="1338"/>
                    </a:lnTo>
                    <a:lnTo>
                      <a:pt x="2043" y="1331"/>
                    </a:lnTo>
                    <a:lnTo>
                      <a:pt x="2046" y="1327"/>
                    </a:lnTo>
                    <a:lnTo>
                      <a:pt x="2050" y="1322"/>
                    </a:lnTo>
                    <a:lnTo>
                      <a:pt x="2054" y="1314"/>
                    </a:lnTo>
                    <a:lnTo>
                      <a:pt x="2058" y="1308"/>
                    </a:lnTo>
                    <a:lnTo>
                      <a:pt x="2062" y="1301"/>
                    </a:lnTo>
                    <a:lnTo>
                      <a:pt x="2066" y="1295"/>
                    </a:lnTo>
                    <a:lnTo>
                      <a:pt x="2070" y="1289"/>
                    </a:lnTo>
                    <a:lnTo>
                      <a:pt x="2074" y="1284"/>
                    </a:lnTo>
                    <a:lnTo>
                      <a:pt x="2078" y="1278"/>
                    </a:lnTo>
                    <a:lnTo>
                      <a:pt x="2082" y="1271"/>
                    </a:lnTo>
                    <a:lnTo>
                      <a:pt x="2086" y="1264"/>
                    </a:lnTo>
                    <a:lnTo>
                      <a:pt x="2090" y="1259"/>
                    </a:lnTo>
                    <a:lnTo>
                      <a:pt x="2094" y="1253"/>
                    </a:lnTo>
                    <a:lnTo>
                      <a:pt x="2098" y="1250"/>
                    </a:lnTo>
                    <a:lnTo>
                      <a:pt x="2102" y="1243"/>
                    </a:lnTo>
                    <a:lnTo>
                      <a:pt x="2106" y="1238"/>
                    </a:lnTo>
                    <a:lnTo>
                      <a:pt x="2110" y="1227"/>
                    </a:lnTo>
                    <a:lnTo>
                      <a:pt x="2114" y="1223"/>
                    </a:lnTo>
                    <a:lnTo>
                      <a:pt x="2117" y="1219"/>
                    </a:lnTo>
                    <a:lnTo>
                      <a:pt x="2121" y="1209"/>
                    </a:lnTo>
                    <a:lnTo>
                      <a:pt x="2125" y="1206"/>
                    </a:lnTo>
                    <a:lnTo>
                      <a:pt x="2129" y="1196"/>
                    </a:lnTo>
                    <a:lnTo>
                      <a:pt x="2133" y="1191"/>
                    </a:lnTo>
                    <a:lnTo>
                      <a:pt x="2137" y="1188"/>
                    </a:lnTo>
                    <a:lnTo>
                      <a:pt x="2141" y="1177"/>
                    </a:lnTo>
                    <a:lnTo>
                      <a:pt x="2145" y="1172"/>
                    </a:lnTo>
                    <a:lnTo>
                      <a:pt x="2149" y="1169"/>
                    </a:lnTo>
                    <a:lnTo>
                      <a:pt x="2153" y="1164"/>
                    </a:lnTo>
                    <a:lnTo>
                      <a:pt x="2157" y="1154"/>
                    </a:lnTo>
                    <a:lnTo>
                      <a:pt x="2161" y="1149"/>
                    </a:lnTo>
                    <a:lnTo>
                      <a:pt x="2165" y="1143"/>
                    </a:lnTo>
                    <a:lnTo>
                      <a:pt x="2169" y="1138"/>
                    </a:lnTo>
                    <a:lnTo>
                      <a:pt x="2173" y="1134"/>
                    </a:lnTo>
                    <a:lnTo>
                      <a:pt x="2177" y="1126"/>
                    </a:lnTo>
                    <a:lnTo>
                      <a:pt x="2181" y="1120"/>
                    </a:lnTo>
                    <a:lnTo>
                      <a:pt x="2184" y="1112"/>
                    </a:lnTo>
                    <a:lnTo>
                      <a:pt x="2188" y="1107"/>
                    </a:lnTo>
                    <a:lnTo>
                      <a:pt x="2192" y="1103"/>
                    </a:lnTo>
                    <a:lnTo>
                      <a:pt x="2196" y="1096"/>
                    </a:lnTo>
                    <a:lnTo>
                      <a:pt x="2200" y="1086"/>
                    </a:lnTo>
                    <a:lnTo>
                      <a:pt x="2204" y="1092"/>
                    </a:lnTo>
                    <a:lnTo>
                      <a:pt x="2208" y="1081"/>
                    </a:lnTo>
                    <a:lnTo>
                      <a:pt x="2212" y="1072"/>
                    </a:lnTo>
                    <a:lnTo>
                      <a:pt x="2216" y="1067"/>
                    </a:lnTo>
                    <a:lnTo>
                      <a:pt x="2220" y="1058"/>
                    </a:lnTo>
                    <a:lnTo>
                      <a:pt x="2224" y="1056"/>
                    </a:lnTo>
                    <a:lnTo>
                      <a:pt x="2228" y="1047"/>
                    </a:lnTo>
                    <a:lnTo>
                      <a:pt x="2232" y="1043"/>
                    </a:lnTo>
                    <a:lnTo>
                      <a:pt x="2236" y="1039"/>
                    </a:lnTo>
                    <a:lnTo>
                      <a:pt x="2240" y="1033"/>
                    </a:lnTo>
                    <a:lnTo>
                      <a:pt x="2244" y="1027"/>
                    </a:lnTo>
                    <a:lnTo>
                      <a:pt x="2248" y="1021"/>
                    </a:lnTo>
                    <a:lnTo>
                      <a:pt x="2251" y="1013"/>
                    </a:lnTo>
                    <a:lnTo>
                      <a:pt x="2255" y="1007"/>
                    </a:lnTo>
                    <a:lnTo>
                      <a:pt x="2259" y="1001"/>
                    </a:lnTo>
                    <a:lnTo>
                      <a:pt x="2263" y="996"/>
                    </a:lnTo>
                    <a:lnTo>
                      <a:pt x="2267" y="988"/>
                    </a:lnTo>
                    <a:lnTo>
                      <a:pt x="2271" y="988"/>
                    </a:lnTo>
                    <a:lnTo>
                      <a:pt x="2275" y="979"/>
                    </a:lnTo>
                    <a:lnTo>
                      <a:pt x="2279" y="973"/>
                    </a:lnTo>
                    <a:lnTo>
                      <a:pt x="2283" y="964"/>
                    </a:lnTo>
                    <a:lnTo>
                      <a:pt x="2287" y="964"/>
                    </a:lnTo>
                    <a:lnTo>
                      <a:pt x="2291" y="958"/>
                    </a:lnTo>
                    <a:lnTo>
                      <a:pt x="2295" y="948"/>
                    </a:lnTo>
                    <a:lnTo>
                      <a:pt x="2299" y="947"/>
                    </a:lnTo>
                    <a:lnTo>
                      <a:pt x="2303" y="941"/>
                    </a:lnTo>
                    <a:lnTo>
                      <a:pt x="2307" y="932"/>
                    </a:lnTo>
                    <a:lnTo>
                      <a:pt x="2311" y="926"/>
                    </a:lnTo>
                    <a:lnTo>
                      <a:pt x="2315" y="918"/>
                    </a:lnTo>
                    <a:lnTo>
                      <a:pt x="2319" y="918"/>
                    </a:lnTo>
                    <a:lnTo>
                      <a:pt x="2322" y="910"/>
                    </a:lnTo>
                    <a:lnTo>
                      <a:pt x="2326" y="903"/>
                    </a:lnTo>
                    <a:lnTo>
                      <a:pt x="2330" y="899"/>
                    </a:lnTo>
                    <a:lnTo>
                      <a:pt x="2334" y="893"/>
                    </a:lnTo>
                    <a:lnTo>
                      <a:pt x="2338" y="886"/>
                    </a:lnTo>
                    <a:lnTo>
                      <a:pt x="2342" y="881"/>
                    </a:lnTo>
                    <a:lnTo>
                      <a:pt x="2346" y="877"/>
                    </a:lnTo>
                    <a:lnTo>
                      <a:pt x="2350" y="869"/>
                    </a:lnTo>
                    <a:lnTo>
                      <a:pt x="2354" y="865"/>
                    </a:lnTo>
                    <a:lnTo>
                      <a:pt x="2358" y="857"/>
                    </a:lnTo>
                    <a:lnTo>
                      <a:pt x="2362" y="854"/>
                    </a:lnTo>
                    <a:lnTo>
                      <a:pt x="2366" y="846"/>
                    </a:lnTo>
                    <a:lnTo>
                      <a:pt x="2370" y="841"/>
                    </a:lnTo>
                    <a:lnTo>
                      <a:pt x="2374" y="837"/>
                    </a:lnTo>
                    <a:lnTo>
                      <a:pt x="2378" y="829"/>
                    </a:lnTo>
                    <a:lnTo>
                      <a:pt x="2382" y="826"/>
                    </a:lnTo>
                    <a:lnTo>
                      <a:pt x="2386" y="822"/>
                    </a:lnTo>
                    <a:lnTo>
                      <a:pt x="2389" y="814"/>
                    </a:lnTo>
                    <a:lnTo>
                      <a:pt x="2393" y="812"/>
                    </a:lnTo>
                    <a:lnTo>
                      <a:pt x="2397" y="806"/>
                    </a:lnTo>
                    <a:lnTo>
                      <a:pt x="2401" y="800"/>
                    </a:lnTo>
                    <a:lnTo>
                      <a:pt x="2405" y="796"/>
                    </a:lnTo>
                    <a:lnTo>
                      <a:pt x="2409" y="789"/>
                    </a:lnTo>
                    <a:lnTo>
                      <a:pt x="2413" y="786"/>
                    </a:lnTo>
                    <a:lnTo>
                      <a:pt x="2417" y="778"/>
                    </a:lnTo>
                    <a:lnTo>
                      <a:pt x="2421" y="773"/>
                    </a:lnTo>
                    <a:lnTo>
                      <a:pt x="2425" y="767"/>
                    </a:lnTo>
                    <a:lnTo>
                      <a:pt x="2429" y="762"/>
                    </a:lnTo>
                    <a:lnTo>
                      <a:pt x="2433" y="757"/>
                    </a:lnTo>
                    <a:lnTo>
                      <a:pt x="2437" y="750"/>
                    </a:lnTo>
                    <a:lnTo>
                      <a:pt x="2441" y="748"/>
                    </a:lnTo>
                    <a:lnTo>
                      <a:pt x="2445" y="740"/>
                    </a:lnTo>
                    <a:lnTo>
                      <a:pt x="2449" y="733"/>
                    </a:lnTo>
                    <a:lnTo>
                      <a:pt x="2453" y="732"/>
                    </a:lnTo>
                    <a:lnTo>
                      <a:pt x="2457" y="728"/>
                    </a:lnTo>
                    <a:lnTo>
                      <a:pt x="2460" y="716"/>
                    </a:lnTo>
                    <a:lnTo>
                      <a:pt x="2464" y="714"/>
                    </a:lnTo>
                    <a:lnTo>
                      <a:pt x="2468" y="709"/>
                    </a:lnTo>
                    <a:lnTo>
                      <a:pt x="2472" y="701"/>
                    </a:lnTo>
                    <a:lnTo>
                      <a:pt x="2476" y="701"/>
                    </a:lnTo>
                    <a:lnTo>
                      <a:pt x="2480" y="697"/>
                    </a:lnTo>
                    <a:lnTo>
                      <a:pt x="2484" y="692"/>
                    </a:lnTo>
                    <a:lnTo>
                      <a:pt x="2488" y="687"/>
                    </a:lnTo>
                    <a:lnTo>
                      <a:pt x="2492" y="680"/>
                    </a:lnTo>
                    <a:lnTo>
                      <a:pt x="2496" y="678"/>
                    </a:lnTo>
                    <a:lnTo>
                      <a:pt x="2500" y="670"/>
                    </a:lnTo>
                    <a:lnTo>
                      <a:pt x="2504" y="669"/>
                    </a:lnTo>
                    <a:lnTo>
                      <a:pt x="2508" y="666"/>
                    </a:lnTo>
                    <a:lnTo>
                      <a:pt x="2512" y="659"/>
                    </a:lnTo>
                    <a:lnTo>
                      <a:pt x="2516" y="653"/>
                    </a:lnTo>
                    <a:lnTo>
                      <a:pt x="2520" y="646"/>
                    </a:lnTo>
                    <a:lnTo>
                      <a:pt x="2524" y="646"/>
                    </a:lnTo>
                    <a:lnTo>
                      <a:pt x="2527" y="638"/>
                    </a:lnTo>
                    <a:lnTo>
                      <a:pt x="2531" y="636"/>
                    </a:lnTo>
                    <a:lnTo>
                      <a:pt x="2535" y="631"/>
                    </a:lnTo>
                    <a:lnTo>
                      <a:pt x="2539" y="624"/>
                    </a:lnTo>
                    <a:lnTo>
                      <a:pt x="2543" y="619"/>
                    </a:lnTo>
                    <a:lnTo>
                      <a:pt x="2547" y="615"/>
                    </a:lnTo>
                    <a:lnTo>
                      <a:pt x="2551" y="610"/>
                    </a:lnTo>
                    <a:lnTo>
                      <a:pt x="2555" y="608"/>
                    </a:lnTo>
                    <a:lnTo>
                      <a:pt x="2559" y="603"/>
                    </a:lnTo>
                    <a:lnTo>
                      <a:pt x="2563" y="597"/>
                    </a:lnTo>
                    <a:lnTo>
                      <a:pt x="2567" y="587"/>
                    </a:lnTo>
                    <a:lnTo>
                      <a:pt x="2571" y="582"/>
                    </a:lnTo>
                    <a:lnTo>
                      <a:pt x="2575" y="580"/>
                    </a:lnTo>
                    <a:lnTo>
                      <a:pt x="2579" y="578"/>
                    </a:lnTo>
                    <a:lnTo>
                      <a:pt x="2583" y="574"/>
                    </a:lnTo>
                    <a:lnTo>
                      <a:pt x="2587" y="565"/>
                    </a:lnTo>
                    <a:lnTo>
                      <a:pt x="2591" y="563"/>
                    </a:lnTo>
                    <a:lnTo>
                      <a:pt x="2594" y="557"/>
                    </a:lnTo>
                    <a:lnTo>
                      <a:pt x="2598" y="553"/>
                    </a:lnTo>
                    <a:lnTo>
                      <a:pt x="2602" y="548"/>
                    </a:lnTo>
                    <a:lnTo>
                      <a:pt x="2606" y="541"/>
                    </a:lnTo>
                    <a:lnTo>
                      <a:pt x="2610" y="540"/>
                    </a:lnTo>
                    <a:lnTo>
                      <a:pt x="2614" y="539"/>
                    </a:lnTo>
                    <a:lnTo>
                      <a:pt x="2618" y="533"/>
                    </a:lnTo>
                    <a:lnTo>
                      <a:pt x="2622" y="527"/>
                    </a:lnTo>
                    <a:lnTo>
                      <a:pt x="2626" y="523"/>
                    </a:lnTo>
                    <a:lnTo>
                      <a:pt x="2630" y="521"/>
                    </a:lnTo>
                    <a:lnTo>
                      <a:pt x="2634" y="513"/>
                    </a:lnTo>
                    <a:lnTo>
                      <a:pt x="2638" y="512"/>
                    </a:lnTo>
                    <a:lnTo>
                      <a:pt x="2642" y="508"/>
                    </a:lnTo>
                    <a:lnTo>
                      <a:pt x="2646" y="505"/>
                    </a:lnTo>
                    <a:lnTo>
                      <a:pt x="2650" y="499"/>
                    </a:lnTo>
                    <a:lnTo>
                      <a:pt x="2654" y="496"/>
                    </a:lnTo>
                    <a:lnTo>
                      <a:pt x="2658" y="493"/>
                    </a:lnTo>
                    <a:lnTo>
                      <a:pt x="2662" y="487"/>
                    </a:lnTo>
                    <a:lnTo>
                      <a:pt x="2665" y="483"/>
                    </a:lnTo>
                    <a:lnTo>
                      <a:pt x="2669" y="480"/>
                    </a:lnTo>
                    <a:lnTo>
                      <a:pt x="2673" y="474"/>
                    </a:lnTo>
                    <a:lnTo>
                      <a:pt x="2677" y="470"/>
                    </a:lnTo>
                    <a:lnTo>
                      <a:pt x="2681" y="465"/>
                    </a:lnTo>
                    <a:lnTo>
                      <a:pt x="2685" y="462"/>
                    </a:lnTo>
                    <a:lnTo>
                      <a:pt x="2689" y="456"/>
                    </a:lnTo>
                    <a:lnTo>
                      <a:pt x="2693" y="453"/>
                    </a:lnTo>
                    <a:lnTo>
                      <a:pt x="2697" y="450"/>
                    </a:lnTo>
                    <a:lnTo>
                      <a:pt x="2701" y="444"/>
                    </a:lnTo>
                    <a:lnTo>
                      <a:pt x="2705" y="442"/>
                    </a:lnTo>
                    <a:lnTo>
                      <a:pt x="2709" y="442"/>
                    </a:lnTo>
                    <a:lnTo>
                      <a:pt x="2713" y="437"/>
                    </a:lnTo>
                    <a:lnTo>
                      <a:pt x="2717" y="432"/>
                    </a:lnTo>
                    <a:lnTo>
                      <a:pt x="2721" y="428"/>
                    </a:lnTo>
                    <a:lnTo>
                      <a:pt x="2725" y="421"/>
                    </a:lnTo>
                    <a:lnTo>
                      <a:pt x="2729" y="417"/>
                    </a:lnTo>
                    <a:lnTo>
                      <a:pt x="2732" y="415"/>
                    </a:lnTo>
                    <a:lnTo>
                      <a:pt x="2736" y="414"/>
                    </a:lnTo>
                    <a:lnTo>
                      <a:pt x="2740" y="409"/>
                    </a:lnTo>
                    <a:lnTo>
                      <a:pt x="2744" y="406"/>
                    </a:lnTo>
                    <a:lnTo>
                      <a:pt x="2748" y="400"/>
                    </a:lnTo>
                    <a:lnTo>
                      <a:pt x="2752" y="398"/>
                    </a:lnTo>
                    <a:lnTo>
                      <a:pt x="2756" y="396"/>
                    </a:lnTo>
                    <a:lnTo>
                      <a:pt x="2760" y="391"/>
                    </a:lnTo>
                    <a:lnTo>
                      <a:pt x="2764" y="389"/>
                    </a:lnTo>
                    <a:lnTo>
                      <a:pt x="2768" y="385"/>
                    </a:lnTo>
                    <a:lnTo>
                      <a:pt x="2772" y="383"/>
                    </a:lnTo>
                    <a:lnTo>
                      <a:pt x="2776" y="381"/>
                    </a:lnTo>
                    <a:lnTo>
                      <a:pt x="2780" y="374"/>
                    </a:lnTo>
                    <a:lnTo>
                      <a:pt x="2784" y="371"/>
                    </a:lnTo>
                    <a:lnTo>
                      <a:pt x="2788" y="368"/>
                    </a:lnTo>
                    <a:lnTo>
                      <a:pt x="2792" y="369"/>
                    </a:lnTo>
                    <a:lnTo>
                      <a:pt x="2796" y="360"/>
                    </a:lnTo>
                    <a:lnTo>
                      <a:pt x="2799" y="358"/>
                    </a:lnTo>
                    <a:lnTo>
                      <a:pt x="2803" y="353"/>
                    </a:lnTo>
                    <a:lnTo>
                      <a:pt x="2807" y="349"/>
                    </a:lnTo>
                    <a:lnTo>
                      <a:pt x="2811" y="349"/>
                    </a:lnTo>
                    <a:lnTo>
                      <a:pt x="2815" y="345"/>
                    </a:lnTo>
                    <a:lnTo>
                      <a:pt x="2819" y="341"/>
                    </a:lnTo>
                    <a:lnTo>
                      <a:pt x="2823" y="337"/>
                    </a:lnTo>
                    <a:lnTo>
                      <a:pt x="2827" y="334"/>
                    </a:lnTo>
                    <a:lnTo>
                      <a:pt x="2831" y="336"/>
                    </a:lnTo>
                    <a:lnTo>
                      <a:pt x="2835" y="330"/>
                    </a:lnTo>
                    <a:lnTo>
                      <a:pt x="2839" y="326"/>
                    </a:lnTo>
                    <a:lnTo>
                      <a:pt x="2843" y="324"/>
                    </a:lnTo>
                    <a:lnTo>
                      <a:pt x="2847" y="319"/>
                    </a:lnTo>
                    <a:lnTo>
                      <a:pt x="2851" y="319"/>
                    </a:lnTo>
                    <a:lnTo>
                      <a:pt x="2855" y="315"/>
                    </a:lnTo>
                    <a:lnTo>
                      <a:pt x="2859" y="309"/>
                    </a:lnTo>
                    <a:lnTo>
                      <a:pt x="2863" y="308"/>
                    </a:lnTo>
                    <a:lnTo>
                      <a:pt x="2867" y="306"/>
                    </a:lnTo>
                    <a:lnTo>
                      <a:pt x="2870" y="302"/>
                    </a:lnTo>
                    <a:lnTo>
                      <a:pt x="2874" y="298"/>
                    </a:lnTo>
                    <a:lnTo>
                      <a:pt x="2878" y="294"/>
                    </a:lnTo>
                    <a:lnTo>
                      <a:pt x="2882" y="291"/>
                    </a:lnTo>
                    <a:lnTo>
                      <a:pt x="2886" y="294"/>
                    </a:lnTo>
                    <a:lnTo>
                      <a:pt x="2890" y="287"/>
                    </a:lnTo>
                    <a:lnTo>
                      <a:pt x="2894" y="287"/>
                    </a:lnTo>
                    <a:lnTo>
                      <a:pt x="2898" y="281"/>
                    </a:lnTo>
                    <a:lnTo>
                      <a:pt x="2902" y="278"/>
                    </a:lnTo>
                    <a:lnTo>
                      <a:pt x="2906" y="274"/>
                    </a:lnTo>
                    <a:lnTo>
                      <a:pt x="2910" y="275"/>
                    </a:lnTo>
                    <a:lnTo>
                      <a:pt x="2914" y="268"/>
                    </a:lnTo>
                    <a:lnTo>
                      <a:pt x="2918" y="267"/>
                    </a:lnTo>
                    <a:lnTo>
                      <a:pt x="2922" y="266"/>
                    </a:lnTo>
                    <a:lnTo>
                      <a:pt x="2926" y="261"/>
                    </a:lnTo>
                    <a:lnTo>
                      <a:pt x="2930" y="263"/>
                    </a:lnTo>
                    <a:lnTo>
                      <a:pt x="2934" y="260"/>
                    </a:lnTo>
                    <a:lnTo>
                      <a:pt x="2937" y="257"/>
                    </a:lnTo>
                    <a:lnTo>
                      <a:pt x="2941" y="252"/>
                    </a:lnTo>
                    <a:lnTo>
                      <a:pt x="2945" y="249"/>
                    </a:lnTo>
                    <a:lnTo>
                      <a:pt x="2949" y="246"/>
                    </a:lnTo>
                    <a:lnTo>
                      <a:pt x="2953" y="245"/>
                    </a:lnTo>
                    <a:lnTo>
                      <a:pt x="2957" y="239"/>
                    </a:lnTo>
                    <a:lnTo>
                      <a:pt x="2961" y="240"/>
                    </a:lnTo>
                    <a:lnTo>
                      <a:pt x="2965" y="233"/>
                    </a:lnTo>
                    <a:lnTo>
                      <a:pt x="2969" y="232"/>
                    </a:lnTo>
                    <a:lnTo>
                      <a:pt x="2973" y="232"/>
                    </a:lnTo>
                    <a:lnTo>
                      <a:pt x="2977" y="229"/>
                    </a:lnTo>
                    <a:lnTo>
                      <a:pt x="2981" y="224"/>
                    </a:lnTo>
                    <a:lnTo>
                      <a:pt x="2985" y="221"/>
                    </a:lnTo>
                    <a:lnTo>
                      <a:pt x="2989" y="223"/>
                    </a:lnTo>
                    <a:lnTo>
                      <a:pt x="2993" y="219"/>
                    </a:lnTo>
                    <a:lnTo>
                      <a:pt x="2997" y="215"/>
                    </a:lnTo>
                    <a:lnTo>
                      <a:pt x="3001" y="215"/>
                    </a:lnTo>
                    <a:lnTo>
                      <a:pt x="3005" y="21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6" name="Line 3538"/>
              <p:cNvSpPr>
                <a:spLocks noChangeShapeType="1"/>
              </p:cNvSpPr>
              <p:nvPr/>
            </p:nvSpPr>
            <p:spPr bwMode="auto">
              <a:xfrm flipV="1">
                <a:off x="3067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7" name="Line 3539"/>
              <p:cNvSpPr>
                <a:spLocks noChangeShapeType="1"/>
              </p:cNvSpPr>
              <p:nvPr/>
            </p:nvSpPr>
            <p:spPr bwMode="auto">
              <a:xfrm>
                <a:off x="3069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8" name="Line 3540"/>
              <p:cNvSpPr>
                <a:spLocks noChangeShapeType="1"/>
              </p:cNvSpPr>
              <p:nvPr/>
            </p:nvSpPr>
            <p:spPr bwMode="auto">
              <a:xfrm flipV="1">
                <a:off x="307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89" name="Line 3541"/>
              <p:cNvSpPr>
                <a:spLocks noChangeShapeType="1"/>
              </p:cNvSpPr>
              <p:nvPr/>
            </p:nvSpPr>
            <p:spPr bwMode="auto">
              <a:xfrm>
                <a:off x="308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0" name="Line 3542"/>
              <p:cNvSpPr>
                <a:spLocks noChangeShapeType="1"/>
              </p:cNvSpPr>
              <p:nvPr/>
            </p:nvSpPr>
            <p:spPr bwMode="auto">
              <a:xfrm flipV="1">
                <a:off x="308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1" name="Freeform 3543"/>
              <p:cNvSpPr>
                <a:spLocks/>
              </p:cNvSpPr>
              <p:nvPr/>
            </p:nvSpPr>
            <p:spPr bwMode="auto">
              <a:xfrm flipV="1">
                <a:off x="3084" y="910"/>
                <a:ext cx="1729" cy="1106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17"/>
                  </a:cxn>
                  <a:cxn ang="0">
                    <a:pos x="138" y="31"/>
                  </a:cxn>
                  <a:cxn ang="0">
                    <a:pos x="186" y="54"/>
                  </a:cxn>
                  <a:cxn ang="0">
                    <a:pos x="233" y="84"/>
                  </a:cxn>
                  <a:cxn ang="0">
                    <a:pos x="280" y="129"/>
                  </a:cxn>
                  <a:cxn ang="0">
                    <a:pos x="328" y="177"/>
                  </a:cxn>
                  <a:cxn ang="0">
                    <a:pos x="375" y="233"/>
                  </a:cxn>
                  <a:cxn ang="0">
                    <a:pos x="422" y="303"/>
                  </a:cxn>
                  <a:cxn ang="0">
                    <a:pos x="469" y="381"/>
                  </a:cxn>
                  <a:cxn ang="0">
                    <a:pos x="517" y="467"/>
                  </a:cxn>
                  <a:cxn ang="0">
                    <a:pos x="564" y="557"/>
                  </a:cxn>
                  <a:cxn ang="0">
                    <a:pos x="611" y="656"/>
                  </a:cxn>
                  <a:cxn ang="0">
                    <a:pos x="659" y="760"/>
                  </a:cxn>
                  <a:cxn ang="0">
                    <a:pos x="706" y="865"/>
                  </a:cxn>
                  <a:cxn ang="0">
                    <a:pos x="753" y="977"/>
                  </a:cxn>
                  <a:cxn ang="0">
                    <a:pos x="801" y="1083"/>
                  </a:cxn>
                  <a:cxn ang="0">
                    <a:pos x="848" y="1187"/>
                  </a:cxn>
                  <a:cxn ang="0">
                    <a:pos x="895" y="1291"/>
                  </a:cxn>
                  <a:cxn ang="0">
                    <a:pos x="943" y="1388"/>
                  </a:cxn>
                  <a:cxn ang="0">
                    <a:pos x="990" y="1480"/>
                  </a:cxn>
                  <a:cxn ang="0">
                    <a:pos x="1037" y="1570"/>
                  </a:cxn>
                  <a:cxn ang="0">
                    <a:pos x="1084" y="1645"/>
                  </a:cxn>
                  <a:cxn ang="0">
                    <a:pos x="1132" y="1713"/>
                  </a:cxn>
                  <a:cxn ang="0">
                    <a:pos x="1179" y="1772"/>
                  </a:cxn>
                  <a:cxn ang="0">
                    <a:pos x="1226" y="1819"/>
                  </a:cxn>
                  <a:cxn ang="0">
                    <a:pos x="1274" y="1863"/>
                  </a:cxn>
                  <a:cxn ang="0">
                    <a:pos x="1321" y="1891"/>
                  </a:cxn>
                  <a:cxn ang="0">
                    <a:pos x="1368" y="1912"/>
                  </a:cxn>
                  <a:cxn ang="0">
                    <a:pos x="1416" y="1919"/>
                  </a:cxn>
                  <a:cxn ang="0">
                    <a:pos x="1463" y="1921"/>
                  </a:cxn>
                  <a:cxn ang="0">
                    <a:pos x="1510" y="1907"/>
                  </a:cxn>
                  <a:cxn ang="0">
                    <a:pos x="1558" y="1886"/>
                  </a:cxn>
                  <a:cxn ang="0">
                    <a:pos x="1605" y="1860"/>
                  </a:cxn>
                  <a:cxn ang="0">
                    <a:pos x="1652" y="1824"/>
                  </a:cxn>
                  <a:cxn ang="0">
                    <a:pos x="1699" y="1785"/>
                  </a:cxn>
                  <a:cxn ang="0">
                    <a:pos x="1747" y="1731"/>
                  </a:cxn>
                  <a:cxn ang="0">
                    <a:pos x="1794" y="1678"/>
                  </a:cxn>
                  <a:cxn ang="0">
                    <a:pos x="1841" y="1616"/>
                  </a:cxn>
                  <a:cxn ang="0">
                    <a:pos x="1889" y="1557"/>
                  </a:cxn>
                  <a:cxn ang="0">
                    <a:pos x="1936" y="1494"/>
                  </a:cxn>
                  <a:cxn ang="0">
                    <a:pos x="1983" y="1421"/>
                  </a:cxn>
                  <a:cxn ang="0">
                    <a:pos x="2031" y="1353"/>
                  </a:cxn>
                  <a:cxn ang="0">
                    <a:pos x="2078" y="1279"/>
                  </a:cxn>
                  <a:cxn ang="0">
                    <a:pos x="2125" y="1208"/>
                  </a:cxn>
                  <a:cxn ang="0">
                    <a:pos x="2173" y="1136"/>
                  </a:cxn>
                  <a:cxn ang="0">
                    <a:pos x="2220" y="1065"/>
                  </a:cxn>
                  <a:cxn ang="0">
                    <a:pos x="2267" y="991"/>
                  </a:cxn>
                  <a:cxn ang="0">
                    <a:pos x="2315" y="923"/>
                  </a:cxn>
                  <a:cxn ang="0">
                    <a:pos x="2362" y="855"/>
                  </a:cxn>
                  <a:cxn ang="0">
                    <a:pos x="2409" y="790"/>
                  </a:cxn>
                  <a:cxn ang="0">
                    <a:pos x="2456" y="730"/>
                  </a:cxn>
                  <a:cxn ang="0">
                    <a:pos x="2504" y="664"/>
                  </a:cxn>
                  <a:cxn ang="0">
                    <a:pos x="2551" y="610"/>
                  </a:cxn>
                  <a:cxn ang="0">
                    <a:pos x="2598" y="557"/>
                  </a:cxn>
                  <a:cxn ang="0">
                    <a:pos x="2646" y="508"/>
                  </a:cxn>
                  <a:cxn ang="0">
                    <a:pos x="2693" y="460"/>
                  </a:cxn>
                  <a:cxn ang="0">
                    <a:pos x="2740" y="414"/>
                  </a:cxn>
                  <a:cxn ang="0">
                    <a:pos x="2788" y="366"/>
                  </a:cxn>
                  <a:cxn ang="0">
                    <a:pos x="2835" y="327"/>
                  </a:cxn>
                  <a:cxn ang="0">
                    <a:pos x="2882" y="294"/>
                  </a:cxn>
                  <a:cxn ang="0">
                    <a:pos x="2930" y="261"/>
                  </a:cxn>
                  <a:cxn ang="0">
                    <a:pos x="2977" y="230"/>
                  </a:cxn>
                </a:cxnLst>
                <a:rect l="0" t="0" r="r" b="b"/>
                <a:pathLst>
                  <a:path w="3001" h="1921">
                    <a:moveTo>
                      <a:pt x="0" y="0"/>
                    </a:moveTo>
                    <a:lnTo>
                      <a:pt x="4" y="4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16" y="1"/>
                    </a:lnTo>
                    <a:lnTo>
                      <a:pt x="20" y="4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6"/>
                    </a:lnTo>
                    <a:lnTo>
                      <a:pt x="40" y="7"/>
                    </a:lnTo>
                    <a:lnTo>
                      <a:pt x="44" y="7"/>
                    </a:lnTo>
                    <a:lnTo>
                      <a:pt x="48" y="10"/>
                    </a:lnTo>
                    <a:lnTo>
                      <a:pt x="52" y="6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2"/>
                    </a:lnTo>
                    <a:lnTo>
                      <a:pt x="67" y="13"/>
                    </a:lnTo>
                    <a:lnTo>
                      <a:pt x="71" y="8"/>
                    </a:lnTo>
                    <a:lnTo>
                      <a:pt x="75" y="11"/>
                    </a:lnTo>
                    <a:lnTo>
                      <a:pt x="79" y="11"/>
                    </a:lnTo>
                    <a:lnTo>
                      <a:pt x="83" y="13"/>
                    </a:lnTo>
                    <a:lnTo>
                      <a:pt x="87" y="16"/>
                    </a:lnTo>
                    <a:lnTo>
                      <a:pt x="91" y="17"/>
                    </a:lnTo>
                    <a:lnTo>
                      <a:pt x="95" y="16"/>
                    </a:lnTo>
                    <a:lnTo>
                      <a:pt x="99" y="17"/>
                    </a:lnTo>
                    <a:lnTo>
                      <a:pt x="103" y="22"/>
                    </a:lnTo>
                    <a:lnTo>
                      <a:pt x="107" y="19"/>
                    </a:lnTo>
                    <a:lnTo>
                      <a:pt x="111" y="23"/>
                    </a:lnTo>
                    <a:lnTo>
                      <a:pt x="115" y="24"/>
                    </a:lnTo>
                    <a:lnTo>
                      <a:pt x="119" y="24"/>
                    </a:lnTo>
                    <a:lnTo>
                      <a:pt x="123" y="27"/>
                    </a:lnTo>
                    <a:lnTo>
                      <a:pt x="126" y="28"/>
                    </a:lnTo>
                    <a:lnTo>
                      <a:pt x="130" y="28"/>
                    </a:lnTo>
                    <a:lnTo>
                      <a:pt x="134" y="30"/>
                    </a:lnTo>
                    <a:lnTo>
                      <a:pt x="138" y="31"/>
                    </a:lnTo>
                    <a:lnTo>
                      <a:pt x="142" y="33"/>
                    </a:lnTo>
                    <a:lnTo>
                      <a:pt x="146" y="40"/>
                    </a:lnTo>
                    <a:lnTo>
                      <a:pt x="150" y="41"/>
                    </a:lnTo>
                    <a:lnTo>
                      <a:pt x="154" y="40"/>
                    </a:lnTo>
                    <a:lnTo>
                      <a:pt x="158" y="41"/>
                    </a:lnTo>
                    <a:lnTo>
                      <a:pt x="162" y="45"/>
                    </a:lnTo>
                    <a:lnTo>
                      <a:pt x="166" y="46"/>
                    </a:lnTo>
                    <a:lnTo>
                      <a:pt x="170" y="42"/>
                    </a:lnTo>
                    <a:lnTo>
                      <a:pt x="174" y="53"/>
                    </a:lnTo>
                    <a:lnTo>
                      <a:pt x="178" y="52"/>
                    </a:lnTo>
                    <a:lnTo>
                      <a:pt x="182" y="52"/>
                    </a:lnTo>
                    <a:lnTo>
                      <a:pt x="186" y="54"/>
                    </a:lnTo>
                    <a:lnTo>
                      <a:pt x="190" y="58"/>
                    </a:lnTo>
                    <a:lnTo>
                      <a:pt x="193" y="64"/>
                    </a:lnTo>
                    <a:lnTo>
                      <a:pt x="197" y="61"/>
                    </a:lnTo>
                    <a:lnTo>
                      <a:pt x="201" y="67"/>
                    </a:lnTo>
                    <a:lnTo>
                      <a:pt x="205" y="67"/>
                    </a:lnTo>
                    <a:lnTo>
                      <a:pt x="209" y="70"/>
                    </a:lnTo>
                    <a:lnTo>
                      <a:pt x="213" y="71"/>
                    </a:lnTo>
                    <a:lnTo>
                      <a:pt x="217" y="76"/>
                    </a:lnTo>
                    <a:lnTo>
                      <a:pt x="221" y="72"/>
                    </a:lnTo>
                    <a:lnTo>
                      <a:pt x="225" y="83"/>
                    </a:lnTo>
                    <a:lnTo>
                      <a:pt x="229" y="79"/>
                    </a:lnTo>
                    <a:lnTo>
                      <a:pt x="233" y="84"/>
                    </a:lnTo>
                    <a:lnTo>
                      <a:pt x="237" y="89"/>
                    </a:lnTo>
                    <a:lnTo>
                      <a:pt x="241" y="95"/>
                    </a:lnTo>
                    <a:lnTo>
                      <a:pt x="245" y="98"/>
                    </a:lnTo>
                    <a:lnTo>
                      <a:pt x="249" y="96"/>
                    </a:lnTo>
                    <a:lnTo>
                      <a:pt x="253" y="104"/>
                    </a:lnTo>
                    <a:lnTo>
                      <a:pt x="257" y="102"/>
                    </a:lnTo>
                    <a:lnTo>
                      <a:pt x="261" y="108"/>
                    </a:lnTo>
                    <a:lnTo>
                      <a:pt x="264" y="114"/>
                    </a:lnTo>
                    <a:lnTo>
                      <a:pt x="268" y="114"/>
                    </a:lnTo>
                    <a:lnTo>
                      <a:pt x="272" y="118"/>
                    </a:lnTo>
                    <a:lnTo>
                      <a:pt x="276" y="122"/>
                    </a:lnTo>
                    <a:lnTo>
                      <a:pt x="280" y="129"/>
                    </a:lnTo>
                    <a:lnTo>
                      <a:pt x="284" y="132"/>
                    </a:lnTo>
                    <a:lnTo>
                      <a:pt x="288" y="134"/>
                    </a:lnTo>
                    <a:lnTo>
                      <a:pt x="292" y="137"/>
                    </a:lnTo>
                    <a:lnTo>
                      <a:pt x="296" y="143"/>
                    </a:lnTo>
                    <a:lnTo>
                      <a:pt x="300" y="147"/>
                    </a:lnTo>
                    <a:lnTo>
                      <a:pt x="304" y="150"/>
                    </a:lnTo>
                    <a:lnTo>
                      <a:pt x="308" y="156"/>
                    </a:lnTo>
                    <a:lnTo>
                      <a:pt x="312" y="160"/>
                    </a:lnTo>
                    <a:lnTo>
                      <a:pt x="316" y="164"/>
                    </a:lnTo>
                    <a:lnTo>
                      <a:pt x="320" y="166"/>
                    </a:lnTo>
                    <a:lnTo>
                      <a:pt x="324" y="172"/>
                    </a:lnTo>
                    <a:lnTo>
                      <a:pt x="328" y="177"/>
                    </a:lnTo>
                    <a:lnTo>
                      <a:pt x="331" y="177"/>
                    </a:lnTo>
                    <a:lnTo>
                      <a:pt x="335" y="183"/>
                    </a:lnTo>
                    <a:lnTo>
                      <a:pt x="339" y="191"/>
                    </a:lnTo>
                    <a:lnTo>
                      <a:pt x="343" y="195"/>
                    </a:lnTo>
                    <a:lnTo>
                      <a:pt x="347" y="199"/>
                    </a:lnTo>
                    <a:lnTo>
                      <a:pt x="351" y="202"/>
                    </a:lnTo>
                    <a:lnTo>
                      <a:pt x="355" y="208"/>
                    </a:lnTo>
                    <a:lnTo>
                      <a:pt x="359" y="213"/>
                    </a:lnTo>
                    <a:lnTo>
                      <a:pt x="363" y="218"/>
                    </a:lnTo>
                    <a:lnTo>
                      <a:pt x="367" y="224"/>
                    </a:lnTo>
                    <a:lnTo>
                      <a:pt x="371" y="230"/>
                    </a:lnTo>
                    <a:lnTo>
                      <a:pt x="375" y="233"/>
                    </a:lnTo>
                    <a:lnTo>
                      <a:pt x="379" y="243"/>
                    </a:lnTo>
                    <a:lnTo>
                      <a:pt x="383" y="247"/>
                    </a:lnTo>
                    <a:lnTo>
                      <a:pt x="387" y="251"/>
                    </a:lnTo>
                    <a:lnTo>
                      <a:pt x="391" y="256"/>
                    </a:lnTo>
                    <a:lnTo>
                      <a:pt x="395" y="260"/>
                    </a:lnTo>
                    <a:lnTo>
                      <a:pt x="398" y="267"/>
                    </a:lnTo>
                    <a:lnTo>
                      <a:pt x="402" y="274"/>
                    </a:lnTo>
                    <a:lnTo>
                      <a:pt x="406" y="279"/>
                    </a:lnTo>
                    <a:lnTo>
                      <a:pt x="410" y="285"/>
                    </a:lnTo>
                    <a:lnTo>
                      <a:pt x="414" y="289"/>
                    </a:lnTo>
                    <a:lnTo>
                      <a:pt x="418" y="300"/>
                    </a:lnTo>
                    <a:lnTo>
                      <a:pt x="422" y="303"/>
                    </a:lnTo>
                    <a:lnTo>
                      <a:pt x="426" y="307"/>
                    </a:lnTo>
                    <a:lnTo>
                      <a:pt x="430" y="315"/>
                    </a:lnTo>
                    <a:lnTo>
                      <a:pt x="434" y="319"/>
                    </a:lnTo>
                    <a:lnTo>
                      <a:pt x="438" y="326"/>
                    </a:lnTo>
                    <a:lnTo>
                      <a:pt x="442" y="333"/>
                    </a:lnTo>
                    <a:lnTo>
                      <a:pt x="446" y="339"/>
                    </a:lnTo>
                    <a:lnTo>
                      <a:pt x="450" y="348"/>
                    </a:lnTo>
                    <a:lnTo>
                      <a:pt x="454" y="356"/>
                    </a:lnTo>
                    <a:lnTo>
                      <a:pt x="458" y="363"/>
                    </a:lnTo>
                    <a:lnTo>
                      <a:pt x="462" y="369"/>
                    </a:lnTo>
                    <a:lnTo>
                      <a:pt x="466" y="375"/>
                    </a:lnTo>
                    <a:lnTo>
                      <a:pt x="469" y="381"/>
                    </a:lnTo>
                    <a:lnTo>
                      <a:pt x="473" y="386"/>
                    </a:lnTo>
                    <a:lnTo>
                      <a:pt x="477" y="393"/>
                    </a:lnTo>
                    <a:lnTo>
                      <a:pt x="481" y="402"/>
                    </a:lnTo>
                    <a:lnTo>
                      <a:pt x="485" y="407"/>
                    </a:lnTo>
                    <a:lnTo>
                      <a:pt x="489" y="415"/>
                    </a:lnTo>
                    <a:lnTo>
                      <a:pt x="493" y="422"/>
                    </a:lnTo>
                    <a:lnTo>
                      <a:pt x="497" y="427"/>
                    </a:lnTo>
                    <a:lnTo>
                      <a:pt x="501" y="440"/>
                    </a:lnTo>
                    <a:lnTo>
                      <a:pt x="505" y="446"/>
                    </a:lnTo>
                    <a:lnTo>
                      <a:pt x="509" y="448"/>
                    </a:lnTo>
                    <a:lnTo>
                      <a:pt x="513" y="457"/>
                    </a:lnTo>
                    <a:lnTo>
                      <a:pt x="517" y="467"/>
                    </a:lnTo>
                    <a:lnTo>
                      <a:pt x="521" y="473"/>
                    </a:lnTo>
                    <a:lnTo>
                      <a:pt x="525" y="478"/>
                    </a:lnTo>
                    <a:lnTo>
                      <a:pt x="529" y="490"/>
                    </a:lnTo>
                    <a:lnTo>
                      <a:pt x="533" y="498"/>
                    </a:lnTo>
                    <a:lnTo>
                      <a:pt x="536" y="504"/>
                    </a:lnTo>
                    <a:lnTo>
                      <a:pt x="540" y="510"/>
                    </a:lnTo>
                    <a:lnTo>
                      <a:pt x="544" y="519"/>
                    </a:lnTo>
                    <a:lnTo>
                      <a:pt x="548" y="527"/>
                    </a:lnTo>
                    <a:lnTo>
                      <a:pt x="552" y="533"/>
                    </a:lnTo>
                    <a:lnTo>
                      <a:pt x="556" y="543"/>
                    </a:lnTo>
                    <a:lnTo>
                      <a:pt x="560" y="549"/>
                    </a:lnTo>
                    <a:lnTo>
                      <a:pt x="564" y="557"/>
                    </a:lnTo>
                    <a:lnTo>
                      <a:pt x="568" y="563"/>
                    </a:lnTo>
                    <a:lnTo>
                      <a:pt x="572" y="573"/>
                    </a:lnTo>
                    <a:lnTo>
                      <a:pt x="576" y="584"/>
                    </a:lnTo>
                    <a:lnTo>
                      <a:pt x="580" y="590"/>
                    </a:lnTo>
                    <a:lnTo>
                      <a:pt x="584" y="598"/>
                    </a:lnTo>
                    <a:lnTo>
                      <a:pt x="588" y="604"/>
                    </a:lnTo>
                    <a:lnTo>
                      <a:pt x="592" y="615"/>
                    </a:lnTo>
                    <a:lnTo>
                      <a:pt x="596" y="622"/>
                    </a:lnTo>
                    <a:lnTo>
                      <a:pt x="600" y="634"/>
                    </a:lnTo>
                    <a:lnTo>
                      <a:pt x="604" y="639"/>
                    </a:lnTo>
                    <a:lnTo>
                      <a:pt x="607" y="648"/>
                    </a:lnTo>
                    <a:lnTo>
                      <a:pt x="611" y="656"/>
                    </a:lnTo>
                    <a:lnTo>
                      <a:pt x="615" y="664"/>
                    </a:lnTo>
                    <a:lnTo>
                      <a:pt x="619" y="673"/>
                    </a:lnTo>
                    <a:lnTo>
                      <a:pt x="623" y="681"/>
                    </a:lnTo>
                    <a:lnTo>
                      <a:pt x="627" y="692"/>
                    </a:lnTo>
                    <a:lnTo>
                      <a:pt x="631" y="699"/>
                    </a:lnTo>
                    <a:lnTo>
                      <a:pt x="635" y="707"/>
                    </a:lnTo>
                    <a:lnTo>
                      <a:pt x="639" y="716"/>
                    </a:lnTo>
                    <a:lnTo>
                      <a:pt x="643" y="722"/>
                    </a:lnTo>
                    <a:lnTo>
                      <a:pt x="647" y="734"/>
                    </a:lnTo>
                    <a:lnTo>
                      <a:pt x="651" y="741"/>
                    </a:lnTo>
                    <a:lnTo>
                      <a:pt x="655" y="748"/>
                    </a:lnTo>
                    <a:lnTo>
                      <a:pt x="659" y="760"/>
                    </a:lnTo>
                    <a:lnTo>
                      <a:pt x="663" y="770"/>
                    </a:lnTo>
                    <a:lnTo>
                      <a:pt x="667" y="781"/>
                    </a:lnTo>
                    <a:lnTo>
                      <a:pt x="671" y="786"/>
                    </a:lnTo>
                    <a:lnTo>
                      <a:pt x="674" y="794"/>
                    </a:lnTo>
                    <a:lnTo>
                      <a:pt x="678" y="802"/>
                    </a:lnTo>
                    <a:lnTo>
                      <a:pt x="682" y="813"/>
                    </a:lnTo>
                    <a:lnTo>
                      <a:pt x="686" y="819"/>
                    </a:lnTo>
                    <a:lnTo>
                      <a:pt x="690" y="831"/>
                    </a:lnTo>
                    <a:lnTo>
                      <a:pt x="694" y="843"/>
                    </a:lnTo>
                    <a:lnTo>
                      <a:pt x="698" y="849"/>
                    </a:lnTo>
                    <a:lnTo>
                      <a:pt x="702" y="859"/>
                    </a:lnTo>
                    <a:lnTo>
                      <a:pt x="706" y="865"/>
                    </a:lnTo>
                    <a:lnTo>
                      <a:pt x="710" y="877"/>
                    </a:lnTo>
                    <a:lnTo>
                      <a:pt x="714" y="882"/>
                    </a:lnTo>
                    <a:lnTo>
                      <a:pt x="718" y="893"/>
                    </a:lnTo>
                    <a:lnTo>
                      <a:pt x="722" y="899"/>
                    </a:lnTo>
                    <a:lnTo>
                      <a:pt x="726" y="908"/>
                    </a:lnTo>
                    <a:lnTo>
                      <a:pt x="730" y="920"/>
                    </a:lnTo>
                    <a:lnTo>
                      <a:pt x="734" y="926"/>
                    </a:lnTo>
                    <a:lnTo>
                      <a:pt x="738" y="938"/>
                    </a:lnTo>
                    <a:lnTo>
                      <a:pt x="741" y="949"/>
                    </a:lnTo>
                    <a:lnTo>
                      <a:pt x="745" y="956"/>
                    </a:lnTo>
                    <a:lnTo>
                      <a:pt x="749" y="971"/>
                    </a:lnTo>
                    <a:lnTo>
                      <a:pt x="753" y="977"/>
                    </a:lnTo>
                    <a:lnTo>
                      <a:pt x="757" y="982"/>
                    </a:lnTo>
                    <a:lnTo>
                      <a:pt x="761" y="994"/>
                    </a:lnTo>
                    <a:lnTo>
                      <a:pt x="765" y="1002"/>
                    </a:lnTo>
                    <a:lnTo>
                      <a:pt x="769" y="1012"/>
                    </a:lnTo>
                    <a:lnTo>
                      <a:pt x="773" y="1018"/>
                    </a:lnTo>
                    <a:lnTo>
                      <a:pt x="777" y="1027"/>
                    </a:lnTo>
                    <a:lnTo>
                      <a:pt x="781" y="1035"/>
                    </a:lnTo>
                    <a:lnTo>
                      <a:pt x="785" y="1049"/>
                    </a:lnTo>
                    <a:lnTo>
                      <a:pt x="789" y="1057"/>
                    </a:lnTo>
                    <a:lnTo>
                      <a:pt x="793" y="1062"/>
                    </a:lnTo>
                    <a:lnTo>
                      <a:pt x="797" y="1074"/>
                    </a:lnTo>
                    <a:lnTo>
                      <a:pt x="801" y="1083"/>
                    </a:lnTo>
                    <a:lnTo>
                      <a:pt x="805" y="1090"/>
                    </a:lnTo>
                    <a:lnTo>
                      <a:pt x="809" y="1101"/>
                    </a:lnTo>
                    <a:lnTo>
                      <a:pt x="812" y="1108"/>
                    </a:lnTo>
                    <a:lnTo>
                      <a:pt x="816" y="1120"/>
                    </a:lnTo>
                    <a:lnTo>
                      <a:pt x="820" y="1128"/>
                    </a:lnTo>
                    <a:lnTo>
                      <a:pt x="824" y="1134"/>
                    </a:lnTo>
                    <a:lnTo>
                      <a:pt x="828" y="1145"/>
                    </a:lnTo>
                    <a:lnTo>
                      <a:pt x="832" y="1154"/>
                    </a:lnTo>
                    <a:lnTo>
                      <a:pt x="836" y="1165"/>
                    </a:lnTo>
                    <a:lnTo>
                      <a:pt x="840" y="1168"/>
                    </a:lnTo>
                    <a:lnTo>
                      <a:pt x="844" y="1177"/>
                    </a:lnTo>
                    <a:lnTo>
                      <a:pt x="848" y="1187"/>
                    </a:lnTo>
                    <a:lnTo>
                      <a:pt x="852" y="1196"/>
                    </a:lnTo>
                    <a:lnTo>
                      <a:pt x="856" y="1205"/>
                    </a:lnTo>
                    <a:lnTo>
                      <a:pt x="860" y="1214"/>
                    </a:lnTo>
                    <a:lnTo>
                      <a:pt x="864" y="1222"/>
                    </a:lnTo>
                    <a:lnTo>
                      <a:pt x="868" y="1228"/>
                    </a:lnTo>
                    <a:lnTo>
                      <a:pt x="872" y="1240"/>
                    </a:lnTo>
                    <a:lnTo>
                      <a:pt x="876" y="1246"/>
                    </a:lnTo>
                    <a:lnTo>
                      <a:pt x="879" y="1254"/>
                    </a:lnTo>
                    <a:lnTo>
                      <a:pt x="883" y="1266"/>
                    </a:lnTo>
                    <a:lnTo>
                      <a:pt x="887" y="1275"/>
                    </a:lnTo>
                    <a:lnTo>
                      <a:pt x="891" y="1284"/>
                    </a:lnTo>
                    <a:lnTo>
                      <a:pt x="895" y="1291"/>
                    </a:lnTo>
                    <a:lnTo>
                      <a:pt x="899" y="1300"/>
                    </a:lnTo>
                    <a:lnTo>
                      <a:pt x="903" y="1308"/>
                    </a:lnTo>
                    <a:lnTo>
                      <a:pt x="907" y="1314"/>
                    </a:lnTo>
                    <a:lnTo>
                      <a:pt x="911" y="1322"/>
                    </a:lnTo>
                    <a:lnTo>
                      <a:pt x="915" y="1333"/>
                    </a:lnTo>
                    <a:lnTo>
                      <a:pt x="919" y="1341"/>
                    </a:lnTo>
                    <a:lnTo>
                      <a:pt x="923" y="1347"/>
                    </a:lnTo>
                    <a:lnTo>
                      <a:pt x="927" y="1356"/>
                    </a:lnTo>
                    <a:lnTo>
                      <a:pt x="931" y="1367"/>
                    </a:lnTo>
                    <a:lnTo>
                      <a:pt x="935" y="1374"/>
                    </a:lnTo>
                    <a:lnTo>
                      <a:pt x="939" y="1381"/>
                    </a:lnTo>
                    <a:lnTo>
                      <a:pt x="943" y="1388"/>
                    </a:lnTo>
                    <a:lnTo>
                      <a:pt x="946" y="1396"/>
                    </a:lnTo>
                    <a:lnTo>
                      <a:pt x="950" y="1404"/>
                    </a:lnTo>
                    <a:lnTo>
                      <a:pt x="954" y="1414"/>
                    </a:lnTo>
                    <a:lnTo>
                      <a:pt x="958" y="1421"/>
                    </a:lnTo>
                    <a:lnTo>
                      <a:pt x="962" y="1429"/>
                    </a:lnTo>
                    <a:lnTo>
                      <a:pt x="966" y="1435"/>
                    </a:lnTo>
                    <a:lnTo>
                      <a:pt x="970" y="1446"/>
                    </a:lnTo>
                    <a:lnTo>
                      <a:pt x="974" y="1447"/>
                    </a:lnTo>
                    <a:lnTo>
                      <a:pt x="978" y="1460"/>
                    </a:lnTo>
                    <a:lnTo>
                      <a:pt x="982" y="1465"/>
                    </a:lnTo>
                    <a:lnTo>
                      <a:pt x="986" y="1475"/>
                    </a:lnTo>
                    <a:lnTo>
                      <a:pt x="990" y="1480"/>
                    </a:lnTo>
                    <a:lnTo>
                      <a:pt x="994" y="1485"/>
                    </a:lnTo>
                    <a:lnTo>
                      <a:pt x="998" y="1497"/>
                    </a:lnTo>
                    <a:lnTo>
                      <a:pt x="1002" y="1506"/>
                    </a:lnTo>
                    <a:lnTo>
                      <a:pt x="1006" y="1511"/>
                    </a:lnTo>
                    <a:lnTo>
                      <a:pt x="1010" y="1519"/>
                    </a:lnTo>
                    <a:lnTo>
                      <a:pt x="1014" y="1524"/>
                    </a:lnTo>
                    <a:lnTo>
                      <a:pt x="1017" y="1536"/>
                    </a:lnTo>
                    <a:lnTo>
                      <a:pt x="1021" y="1541"/>
                    </a:lnTo>
                    <a:lnTo>
                      <a:pt x="1025" y="1548"/>
                    </a:lnTo>
                    <a:lnTo>
                      <a:pt x="1029" y="1554"/>
                    </a:lnTo>
                    <a:lnTo>
                      <a:pt x="1033" y="1563"/>
                    </a:lnTo>
                    <a:lnTo>
                      <a:pt x="1037" y="1570"/>
                    </a:lnTo>
                    <a:lnTo>
                      <a:pt x="1041" y="1574"/>
                    </a:lnTo>
                    <a:lnTo>
                      <a:pt x="1045" y="1580"/>
                    </a:lnTo>
                    <a:lnTo>
                      <a:pt x="1049" y="1587"/>
                    </a:lnTo>
                    <a:lnTo>
                      <a:pt x="1053" y="1596"/>
                    </a:lnTo>
                    <a:lnTo>
                      <a:pt x="1057" y="1598"/>
                    </a:lnTo>
                    <a:lnTo>
                      <a:pt x="1061" y="1606"/>
                    </a:lnTo>
                    <a:lnTo>
                      <a:pt x="1065" y="1612"/>
                    </a:lnTo>
                    <a:lnTo>
                      <a:pt x="1069" y="1620"/>
                    </a:lnTo>
                    <a:lnTo>
                      <a:pt x="1073" y="1628"/>
                    </a:lnTo>
                    <a:lnTo>
                      <a:pt x="1077" y="1632"/>
                    </a:lnTo>
                    <a:lnTo>
                      <a:pt x="1081" y="1635"/>
                    </a:lnTo>
                    <a:lnTo>
                      <a:pt x="1084" y="1645"/>
                    </a:lnTo>
                    <a:lnTo>
                      <a:pt x="1088" y="1651"/>
                    </a:lnTo>
                    <a:lnTo>
                      <a:pt x="1092" y="1654"/>
                    </a:lnTo>
                    <a:lnTo>
                      <a:pt x="1096" y="1661"/>
                    </a:lnTo>
                    <a:lnTo>
                      <a:pt x="1100" y="1670"/>
                    </a:lnTo>
                    <a:lnTo>
                      <a:pt x="1104" y="1672"/>
                    </a:lnTo>
                    <a:lnTo>
                      <a:pt x="1108" y="1679"/>
                    </a:lnTo>
                    <a:lnTo>
                      <a:pt x="1112" y="1684"/>
                    </a:lnTo>
                    <a:lnTo>
                      <a:pt x="1116" y="1695"/>
                    </a:lnTo>
                    <a:lnTo>
                      <a:pt x="1120" y="1699"/>
                    </a:lnTo>
                    <a:lnTo>
                      <a:pt x="1124" y="1700"/>
                    </a:lnTo>
                    <a:lnTo>
                      <a:pt x="1128" y="1711"/>
                    </a:lnTo>
                    <a:lnTo>
                      <a:pt x="1132" y="1713"/>
                    </a:lnTo>
                    <a:lnTo>
                      <a:pt x="1136" y="1722"/>
                    </a:lnTo>
                    <a:lnTo>
                      <a:pt x="1140" y="1725"/>
                    </a:lnTo>
                    <a:lnTo>
                      <a:pt x="1144" y="1729"/>
                    </a:lnTo>
                    <a:lnTo>
                      <a:pt x="1148" y="1734"/>
                    </a:lnTo>
                    <a:lnTo>
                      <a:pt x="1152" y="1737"/>
                    </a:lnTo>
                    <a:lnTo>
                      <a:pt x="1155" y="1746"/>
                    </a:lnTo>
                    <a:lnTo>
                      <a:pt x="1159" y="1750"/>
                    </a:lnTo>
                    <a:lnTo>
                      <a:pt x="1163" y="1752"/>
                    </a:lnTo>
                    <a:lnTo>
                      <a:pt x="1167" y="1762"/>
                    </a:lnTo>
                    <a:lnTo>
                      <a:pt x="1171" y="1765"/>
                    </a:lnTo>
                    <a:lnTo>
                      <a:pt x="1175" y="1766"/>
                    </a:lnTo>
                    <a:lnTo>
                      <a:pt x="1179" y="1772"/>
                    </a:lnTo>
                    <a:lnTo>
                      <a:pt x="1183" y="1778"/>
                    </a:lnTo>
                    <a:lnTo>
                      <a:pt x="1187" y="1780"/>
                    </a:lnTo>
                    <a:lnTo>
                      <a:pt x="1191" y="1785"/>
                    </a:lnTo>
                    <a:lnTo>
                      <a:pt x="1195" y="1791"/>
                    </a:lnTo>
                    <a:lnTo>
                      <a:pt x="1199" y="1794"/>
                    </a:lnTo>
                    <a:lnTo>
                      <a:pt x="1203" y="1798"/>
                    </a:lnTo>
                    <a:lnTo>
                      <a:pt x="1207" y="1801"/>
                    </a:lnTo>
                    <a:lnTo>
                      <a:pt x="1211" y="1809"/>
                    </a:lnTo>
                    <a:lnTo>
                      <a:pt x="1215" y="1811"/>
                    </a:lnTo>
                    <a:lnTo>
                      <a:pt x="1219" y="1812"/>
                    </a:lnTo>
                    <a:lnTo>
                      <a:pt x="1222" y="1820"/>
                    </a:lnTo>
                    <a:lnTo>
                      <a:pt x="1226" y="1819"/>
                    </a:lnTo>
                    <a:lnTo>
                      <a:pt x="1230" y="1827"/>
                    </a:lnTo>
                    <a:lnTo>
                      <a:pt x="1234" y="1826"/>
                    </a:lnTo>
                    <a:lnTo>
                      <a:pt x="1238" y="1832"/>
                    </a:lnTo>
                    <a:lnTo>
                      <a:pt x="1242" y="1838"/>
                    </a:lnTo>
                    <a:lnTo>
                      <a:pt x="1246" y="1839"/>
                    </a:lnTo>
                    <a:lnTo>
                      <a:pt x="1250" y="1845"/>
                    </a:lnTo>
                    <a:lnTo>
                      <a:pt x="1254" y="1847"/>
                    </a:lnTo>
                    <a:lnTo>
                      <a:pt x="1258" y="1850"/>
                    </a:lnTo>
                    <a:lnTo>
                      <a:pt x="1262" y="1850"/>
                    </a:lnTo>
                    <a:lnTo>
                      <a:pt x="1266" y="1856"/>
                    </a:lnTo>
                    <a:lnTo>
                      <a:pt x="1270" y="1857"/>
                    </a:lnTo>
                    <a:lnTo>
                      <a:pt x="1274" y="1863"/>
                    </a:lnTo>
                    <a:lnTo>
                      <a:pt x="1278" y="1863"/>
                    </a:lnTo>
                    <a:lnTo>
                      <a:pt x="1282" y="1866"/>
                    </a:lnTo>
                    <a:lnTo>
                      <a:pt x="1286" y="1866"/>
                    </a:lnTo>
                    <a:lnTo>
                      <a:pt x="1289" y="1871"/>
                    </a:lnTo>
                    <a:lnTo>
                      <a:pt x="1293" y="1875"/>
                    </a:lnTo>
                    <a:lnTo>
                      <a:pt x="1297" y="1877"/>
                    </a:lnTo>
                    <a:lnTo>
                      <a:pt x="1301" y="1883"/>
                    </a:lnTo>
                    <a:lnTo>
                      <a:pt x="1305" y="1882"/>
                    </a:lnTo>
                    <a:lnTo>
                      <a:pt x="1309" y="1884"/>
                    </a:lnTo>
                    <a:lnTo>
                      <a:pt x="1313" y="1886"/>
                    </a:lnTo>
                    <a:lnTo>
                      <a:pt x="1317" y="1891"/>
                    </a:lnTo>
                    <a:lnTo>
                      <a:pt x="1321" y="1891"/>
                    </a:lnTo>
                    <a:lnTo>
                      <a:pt x="1325" y="1894"/>
                    </a:lnTo>
                    <a:lnTo>
                      <a:pt x="1329" y="1895"/>
                    </a:lnTo>
                    <a:lnTo>
                      <a:pt x="1333" y="1895"/>
                    </a:lnTo>
                    <a:lnTo>
                      <a:pt x="1337" y="1897"/>
                    </a:lnTo>
                    <a:lnTo>
                      <a:pt x="1341" y="1902"/>
                    </a:lnTo>
                    <a:lnTo>
                      <a:pt x="1345" y="1900"/>
                    </a:lnTo>
                    <a:lnTo>
                      <a:pt x="1349" y="1903"/>
                    </a:lnTo>
                    <a:lnTo>
                      <a:pt x="1353" y="1903"/>
                    </a:lnTo>
                    <a:lnTo>
                      <a:pt x="1357" y="1908"/>
                    </a:lnTo>
                    <a:lnTo>
                      <a:pt x="1360" y="1908"/>
                    </a:lnTo>
                    <a:lnTo>
                      <a:pt x="1364" y="1910"/>
                    </a:lnTo>
                    <a:lnTo>
                      <a:pt x="1368" y="1912"/>
                    </a:lnTo>
                    <a:lnTo>
                      <a:pt x="1372" y="1912"/>
                    </a:lnTo>
                    <a:lnTo>
                      <a:pt x="1376" y="1915"/>
                    </a:lnTo>
                    <a:lnTo>
                      <a:pt x="1380" y="1915"/>
                    </a:lnTo>
                    <a:lnTo>
                      <a:pt x="1384" y="1915"/>
                    </a:lnTo>
                    <a:lnTo>
                      <a:pt x="1388" y="1915"/>
                    </a:lnTo>
                    <a:lnTo>
                      <a:pt x="1392" y="1918"/>
                    </a:lnTo>
                    <a:lnTo>
                      <a:pt x="1396" y="1915"/>
                    </a:lnTo>
                    <a:lnTo>
                      <a:pt x="1400" y="1918"/>
                    </a:lnTo>
                    <a:lnTo>
                      <a:pt x="1404" y="1914"/>
                    </a:lnTo>
                    <a:lnTo>
                      <a:pt x="1408" y="1919"/>
                    </a:lnTo>
                    <a:lnTo>
                      <a:pt x="1412" y="1915"/>
                    </a:lnTo>
                    <a:lnTo>
                      <a:pt x="1416" y="1919"/>
                    </a:lnTo>
                    <a:lnTo>
                      <a:pt x="1420" y="1918"/>
                    </a:lnTo>
                    <a:lnTo>
                      <a:pt x="1424" y="1918"/>
                    </a:lnTo>
                    <a:lnTo>
                      <a:pt x="1427" y="1921"/>
                    </a:lnTo>
                    <a:lnTo>
                      <a:pt x="1431" y="1918"/>
                    </a:lnTo>
                    <a:lnTo>
                      <a:pt x="1435" y="1916"/>
                    </a:lnTo>
                    <a:lnTo>
                      <a:pt x="1439" y="1920"/>
                    </a:lnTo>
                    <a:lnTo>
                      <a:pt x="1443" y="1919"/>
                    </a:lnTo>
                    <a:lnTo>
                      <a:pt x="1447" y="1916"/>
                    </a:lnTo>
                    <a:lnTo>
                      <a:pt x="1451" y="1920"/>
                    </a:lnTo>
                    <a:lnTo>
                      <a:pt x="1455" y="1919"/>
                    </a:lnTo>
                    <a:lnTo>
                      <a:pt x="1459" y="1915"/>
                    </a:lnTo>
                    <a:lnTo>
                      <a:pt x="1463" y="1921"/>
                    </a:lnTo>
                    <a:lnTo>
                      <a:pt x="1467" y="1915"/>
                    </a:lnTo>
                    <a:lnTo>
                      <a:pt x="1471" y="1913"/>
                    </a:lnTo>
                    <a:lnTo>
                      <a:pt x="1475" y="1915"/>
                    </a:lnTo>
                    <a:lnTo>
                      <a:pt x="1479" y="1913"/>
                    </a:lnTo>
                    <a:lnTo>
                      <a:pt x="1483" y="1914"/>
                    </a:lnTo>
                    <a:lnTo>
                      <a:pt x="1487" y="1913"/>
                    </a:lnTo>
                    <a:lnTo>
                      <a:pt x="1491" y="1913"/>
                    </a:lnTo>
                    <a:lnTo>
                      <a:pt x="1494" y="1909"/>
                    </a:lnTo>
                    <a:lnTo>
                      <a:pt x="1498" y="1910"/>
                    </a:lnTo>
                    <a:lnTo>
                      <a:pt x="1502" y="1907"/>
                    </a:lnTo>
                    <a:lnTo>
                      <a:pt x="1506" y="1908"/>
                    </a:lnTo>
                    <a:lnTo>
                      <a:pt x="1510" y="1907"/>
                    </a:lnTo>
                    <a:lnTo>
                      <a:pt x="1514" y="1903"/>
                    </a:lnTo>
                    <a:lnTo>
                      <a:pt x="1518" y="1904"/>
                    </a:lnTo>
                    <a:lnTo>
                      <a:pt x="1522" y="1900"/>
                    </a:lnTo>
                    <a:lnTo>
                      <a:pt x="1526" y="1901"/>
                    </a:lnTo>
                    <a:lnTo>
                      <a:pt x="1530" y="1897"/>
                    </a:lnTo>
                    <a:lnTo>
                      <a:pt x="1534" y="1901"/>
                    </a:lnTo>
                    <a:lnTo>
                      <a:pt x="1538" y="1895"/>
                    </a:lnTo>
                    <a:lnTo>
                      <a:pt x="1542" y="1896"/>
                    </a:lnTo>
                    <a:lnTo>
                      <a:pt x="1546" y="1892"/>
                    </a:lnTo>
                    <a:lnTo>
                      <a:pt x="1550" y="1892"/>
                    </a:lnTo>
                    <a:lnTo>
                      <a:pt x="1554" y="1888"/>
                    </a:lnTo>
                    <a:lnTo>
                      <a:pt x="1558" y="1886"/>
                    </a:lnTo>
                    <a:lnTo>
                      <a:pt x="1562" y="1885"/>
                    </a:lnTo>
                    <a:lnTo>
                      <a:pt x="1565" y="1883"/>
                    </a:lnTo>
                    <a:lnTo>
                      <a:pt x="1569" y="1880"/>
                    </a:lnTo>
                    <a:lnTo>
                      <a:pt x="1573" y="1875"/>
                    </a:lnTo>
                    <a:lnTo>
                      <a:pt x="1577" y="1877"/>
                    </a:lnTo>
                    <a:lnTo>
                      <a:pt x="1581" y="1874"/>
                    </a:lnTo>
                    <a:lnTo>
                      <a:pt x="1585" y="1873"/>
                    </a:lnTo>
                    <a:lnTo>
                      <a:pt x="1589" y="1867"/>
                    </a:lnTo>
                    <a:lnTo>
                      <a:pt x="1593" y="1867"/>
                    </a:lnTo>
                    <a:lnTo>
                      <a:pt x="1597" y="1867"/>
                    </a:lnTo>
                    <a:lnTo>
                      <a:pt x="1601" y="1862"/>
                    </a:lnTo>
                    <a:lnTo>
                      <a:pt x="1605" y="1860"/>
                    </a:lnTo>
                    <a:lnTo>
                      <a:pt x="1609" y="1856"/>
                    </a:lnTo>
                    <a:lnTo>
                      <a:pt x="1613" y="1855"/>
                    </a:lnTo>
                    <a:lnTo>
                      <a:pt x="1617" y="1854"/>
                    </a:lnTo>
                    <a:lnTo>
                      <a:pt x="1621" y="1851"/>
                    </a:lnTo>
                    <a:lnTo>
                      <a:pt x="1625" y="1847"/>
                    </a:lnTo>
                    <a:lnTo>
                      <a:pt x="1629" y="1843"/>
                    </a:lnTo>
                    <a:lnTo>
                      <a:pt x="1632" y="1839"/>
                    </a:lnTo>
                    <a:lnTo>
                      <a:pt x="1636" y="1835"/>
                    </a:lnTo>
                    <a:lnTo>
                      <a:pt x="1640" y="1838"/>
                    </a:lnTo>
                    <a:lnTo>
                      <a:pt x="1644" y="1832"/>
                    </a:lnTo>
                    <a:lnTo>
                      <a:pt x="1648" y="1830"/>
                    </a:lnTo>
                    <a:lnTo>
                      <a:pt x="1652" y="1824"/>
                    </a:lnTo>
                    <a:lnTo>
                      <a:pt x="1656" y="1823"/>
                    </a:lnTo>
                    <a:lnTo>
                      <a:pt x="1660" y="1818"/>
                    </a:lnTo>
                    <a:lnTo>
                      <a:pt x="1664" y="1814"/>
                    </a:lnTo>
                    <a:lnTo>
                      <a:pt x="1668" y="1811"/>
                    </a:lnTo>
                    <a:lnTo>
                      <a:pt x="1672" y="1812"/>
                    </a:lnTo>
                    <a:lnTo>
                      <a:pt x="1676" y="1803"/>
                    </a:lnTo>
                    <a:lnTo>
                      <a:pt x="1680" y="1801"/>
                    </a:lnTo>
                    <a:lnTo>
                      <a:pt x="1684" y="1797"/>
                    </a:lnTo>
                    <a:lnTo>
                      <a:pt x="1688" y="1792"/>
                    </a:lnTo>
                    <a:lnTo>
                      <a:pt x="1692" y="1794"/>
                    </a:lnTo>
                    <a:lnTo>
                      <a:pt x="1696" y="1786"/>
                    </a:lnTo>
                    <a:lnTo>
                      <a:pt x="1699" y="1785"/>
                    </a:lnTo>
                    <a:lnTo>
                      <a:pt x="1703" y="1778"/>
                    </a:lnTo>
                    <a:lnTo>
                      <a:pt x="1707" y="1772"/>
                    </a:lnTo>
                    <a:lnTo>
                      <a:pt x="1711" y="1770"/>
                    </a:lnTo>
                    <a:lnTo>
                      <a:pt x="1715" y="1767"/>
                    </a:lnTo>
                    <a:lnTo>
                      <a:pt x="1719" y="1764"/>
                    </a:lnTo>
                    <a:lnTo>
                      <a:pt x="1723" y="1755"/>
                    </a:lnTo>
                    <a:lnTo>
                      <a:pt x="1727" y="1754"/>
                    </a:lnTo>
                    <a:lnTo>
                      <a:pt x="1731" y="1748"/>
                    </a:lnTo>
                    <a:lnTo>
                      <a:pt x="1735" y="1746"/>
                    </a:lnTo>
                    <a:lnTo>
                      <a:pt x="1739" y="1743"/>
                    </a:lnTo>
                    <a:lnTo>
                      <a:pt x="1743" y="1738"/>
                    </a:lnTo>
                    <a:lnTo>
                      <a:pt x="1747" y="1731"/>
                    </a:lnTo>
                    <a:lnTo>
                      <a:pt x="1751" y="1728"/>
                    </a:lnTo>
                    <a:lnTo>
                      <a:pt x="1755" y="1724"/>
                    </a:lnTo>
                    <a:lnTo>
                      <a:pt x="1759" y="1723"/>
                    </a:lnTo>
                    <a:lnTo>
                      <a:pt x="1763" y="1715"/>
                    </a:lnTo>
                    <a:lnTo>
                      <a:pt x="1767" y="1711"/>
                    </a:lnTo>
                    <a:lnTo>
                      <a:pt x="1770" y="1706"/>
                    </a:lnTo>
                    <a:lnTo>
                      <a:pt x="1774" y="1701"/>
                    </a:lnTo>
                    <a:lnTo>
                      <a:pt x="1778" y="1695"/>
                    </a:lnTo>
                    <a:lnTo>
                      <a:pt x="1782" y="1693"/>
                    </a:lnTo>
                    <a:lnTo>
                      <a:pt x="1786" y="1688"/>
                    </a:lnTo>
                    <a:lnTo>
                      <a:pt x="1790" y="1683"/>
                    </a:lnTo>
                    <a:lnTo>
                      <a:pt x="1794" y="1678"/>
                    </a:lnTo>
                    <a:lnTo>
                      <a:pt x="1798" y="1675"/>
                    </a:lnTo>
                    <a:lnTo>
                      <a:pt x="1802" y="1670"/>
                    </a:lnTo>
                    <a:lnTo>
                      <a:pt x="1806" y="1664"/>
                    </a:lnTo>
                    <a:lnTo>
                      <a:pt x="1810" y="1659"/>
                    </a:lnTo>
                    <a:lnTo>
                      <a:pt x="1814" y="1653"/>
                    </a:lnTo>
                    <a:lnTo>
                      <a:pt x="1818" y="1649"/>
                    </a:lnTo>
                    <a:lnTo>
                      <a:pt x="1822" y="1646"/>
                    </a:lnTo>
                    <a:lnTo>
                      <a:pt x="1826" y="1642"/>
                    </a:lnTo>
                    <a:lnTo>
                      <a:pt x="1830" y="1635"/>
                    </a:lnTo>
                    <a:lnTo>
                      <a:pt x="1834" y="1630"/>
                    </a:lnTo>
                    <a:lnTo>
                      <a:pt x="1837" y="1625"/>
                    </a:lnTo>
                    <a:lnTo>
                      <a:pt x="1841" y="1616"/>
                    </a:lnTo>
                    <a:lnTo>
                      <a:pt x="1845" y="1616"/>
                    </a:lnTo>
                    <a:lnTo>
                      <a:pt x="1849" y="1607"/>
                    </a:lnTo>
                    <a:lnTo>
                      <a:pt x="1853" y="1601"/>
                    </a:lnTo>
                    <a:lnTo>
                      <a:pt x="1857" y="1599"/>
                    </a:lnTo>
                    <a:lnTo>
                      <a:pt x="1861" y="1592"/>
                    </a:lnTo>
                    <a:lnTo>
                      <a:pt x="1865" y="1586"/>
                    </a:lnTo>
                    <a:lnTo>
                      <a:pt x="1869" y="1586"/>
                    </a:lnTo>
                    <a:lnTo>
                      <a:pt x="1873" y="1581"/>
                    </a:lnTo>
                    <a:lnTo>
                      <a:pt x="1877" y="1572"/>
                    </a:lnTo>
                    <a:lnTo>
                      <a:pt x="1881" y="1569"/>
                    </a:lnTo>
                    <a:lnTo>
                      <a:pt x="1885" y="1559"/>
                    </a:lnTo>
                    <a:lnTo>
                      <a:pt x="1889" y="1557"/>
                    </a:lnTo>
                    <a:lnTo>
                      <a:pt x="1893" y="1548"/>
                    </a:lnTo>
                    <a:lnTo>
                      <a:pt x="1897" y="1546"/>
                    </a:lnTo>
                    <a:lnTo>
                      <a:pt x="1901" y="1541"/>
                    </a:lnTo>
                    <a:lnTo>
                      <a:pt x="1905" y="1535"/>
                    </a:lnTo>
                    <a:lnTo>
                      <a:pt x="1908" y="1531"/>
                    </a:lnTo>
                    <a:lnTo>
                      <a:pt x="1912" y="1527"/>
                    </a:lnTo>
                    <a:lnTo>
                      <a:pt x="1916" y="1517"/>
                    </a:lnTo>
                    <a:lnTo>
                      <a:pt x="1920" y="1511"/>
                    </a:lnTo>
                    <a:lnTo>
                      <a:pt x="1924" y="1509"/>
                    </a:lnTo>
                    <a:lnTo>
                      <a:pt x="1928" y="1503"/>
                    </a:lnTo>
                    <a:lnTo>
                      <a:pt x="1932" y="1494"/>
                    </a:lnTo>
                    <a:lnTo>
                      <a:pt x="1936" y="1494"/>
                    </a:lnTo>
                    <a:lnTo>
                      <a:pt x="1940" y="1488"/>
                    </a:lnTo>
                    <a:lnTo>
                      <a:pt x="1944" y="1482"/>
                    </a:lnTo>
                    <a:lnTo>
                      <a:pt x="1948" y="1472"/>
                    </a:lnTo>
                    <a:lnTo>
                      <a:pt x="1952" y="1464"/>
                    </a:lnTo>
                    <a:lnTo>
                      <a:pt x="1956" y="1459"/>
                    </a:lnTo>
                    <a:lnTo>
                      <a:pt x="1960" y="1458"/>
                    </a:lnTo>
                    <a:lnTo>
                      <a:pt x="1964" y="1452"/>
                    </a:lnTo>
                    <a:lnTo>
                      <a:pt x="1968" y="1445"/>
                    </a:lnTo>
                    <a:lnTo>
                      <a:pt x="1972" y="1442"/>
                    </a:lnTo>
                    <a:lnTo>
                      <a:pt x="1975" y="1433"/>
                    </a:lnTo>
                    <a:lnTo>
                      <a:pt x="1979" y="1428"/>
                    </a:lnTo>
                    <a:lnTo>
                      <a:pt x="1983" y="1421"/>
                    </a:lnTo>
                    <a:lnTo>
                      <a:pt x="1987" y="1418"/>
                    </a:lnTo>
                    <a:lnTo>
                      <a:pt x="1991" y="1412"/>
                    </a:lnTo>
                    <a:lnTo>
                      <a:pt x="1995" y="1404"/>
                    </a:lnTo>
                    <a:lnTo>
                      <a:pt x="1999" y="1396"/>
                    </a:lnTo>
                    <a:lnTo>
                      <a:pt x="2003" y="1392"/>
                    </a:lnTo>
                    <a:lnTo>
                      <a:pt x="2007" y="1387"/>
                    </a:lnTo>
                    <a:lnTo>
                      <a:pt x="2011" y="1380"/>
                    </a:lnTo>
                    <a:lnTo>
                      <a:pt x="2015" y="1375"/>
                    </a:lnTo>
                    <a:lnTo>
                      <a:pt x="2019" y="1367"/>
                    </a:lnTo>
                    <a:lnTo>
                      <a:pt x="2023" y="1365"/>
                    </a:lnTo>
                    <a:lnTo>
                      <a:pt x="2027" y="1355"/>
                    </a:lnTo>
                    <a:lnTo>
                      <a:pt x="2031" y="1353"/>
                    </a:lnTo>
                    <a:lnTo>
                      <a:pt x="2035" y="1345"/>
                    </a:lnTo>
                    <a:lnTo>
                      <a:pt x="2039" y="1341"/>
                    </a:lnTo>
                    <a:lnTo>
                      <a:pt x="2042" y="1328"/>
                    </a:lnTo>
                    <a:lnTo>
                      <a:pt x="2046" y="1327"/>
                    </a:lnTo>
                    <a:lnTo>
                      <a:pt x="2050" y="1323"/>
                    </a:lnTo>
                    <a:lnTo>
                      <a:pt x="2054" y="1314"/>
                    </a:lnTo>
                    <a:lnTo>
                      <a:pt x="2058" y="1309"/>
                    </a:lnTo>
                    <a:lnTo>
                      <a:pt x="2062" y="1299"/>
                    </a:lnTo>
                    <a:lnTo>
                      <a:pt x="2066" y="1299"/>
                    </a:lnTo>
                    <a:lnTo>
                      <a:pt x="2070" y="1288"/>
                    </a:lnTo>
                    <a:lnTo>
                      <a:pt x="2074" y="1285"/>
                    </a:lnTo>
                    <a:lnTo>
                      <a:pt x="2078" y="1279"/>
                    </a:lnTo>
                    <a:lnTo>
                      <a:pt x="2082" y="1273"/>
                    </a:lnTo>
                    <a:lnTo>
                      <a:pt x="2086" y="1267"/>
                    </a:lnTo>
                    <a:lnTo>
                      <a:pt x="2090" y="1262"/>
                    </a:lnTo>
                    <a:lnTo>
                      <a:pt x="2094" y="1254"/>
                    </a:lnTo>
                    <a:lnTo>
                      <a:pt x="2098" y="1250"/>
                    </a:lnTo>
                    <a:lnTo>
                      <a:pt x="2102" y="1243"/>
                    </a:lnTo>
                    <a:lnTo>
                      <a:pt x="2106" y="1237"/>
                    </a:lnTo>
                    <a:lnTo>
                      <a:pt x="2110" y="1231"/>
                    </a:lnTo>
                    <a:lnTo>
                      <a:pt x="2113" y="1225"/>
                    </a:lnTo>
                    <a:lnTo>
                      <a:pt x="2117" y="1220"/>
                    </a:lnTo>
                    <a:lnTo>
                      <a:pt x="2121" y="1213"/>
                    </a:lnTo>
                    <a:lnTo>
                      <a:pt x="2125" y="1208"/>
                    </a:lnTo>
                    <a:lnTo>
                      <a:pt x="2129" y="1198"/>
                    </a:lnTo>
                    <a:lnTo>
                      <a:pt x="2133" y="1193"/>
                    </a:lnTo>
                    <a:lnTo>
                      <a:pt x="2137" y="1189"/>
                    </a:lnTo>
                    <a:lnTo>
                      <a:pt x="2141" y="1179"/>
                    </a:lnTo>
                    <a:lnTo>
                      <a:pt x="2145" y="1175"/>
                    </a:lnTo>
                    <a:lnTo>
                      <a:pt x="2149" y="1167"/>
                    </a:lnTo>
                    <a:lnTo>
                      <a:pt x="2153" y="1163"/>
                    </a:lnTo>
                    <a:lnTo>
                      <a:pt x="2157" y="1160"/>
                    </a:lnTo>
                    <a:lnTo>
                      <a:pt x="2161" y="1156"/>
                    </a:lnTo>
                    <a:lnTo>
                      <a:pt x="2165" y="1146"/>
                    </a:lnTo>
                    <a:lnTo>
                      <a:pt x="2169" y="1138"/>
                    </a:lnTo>
                    <a:lnTo>
                      <a:pt x="2173" y="1136"/>
                    </a:lnTo>
                    <a:lnTo>
                      <a:pt x="2177" y="1128"/>
                    </a:lnTo>
                    <a:lnTo>
                      <a:pt x="2180" y="1122"/>
                    </a:lnTo>
                    <a:lnTo>
                      <a:pt x="2184" y="1118"/>
                    </a:lnTo>
                    <a:lnTo>
                      <a:pt x="2188" y="1112"/>
                    </a:lnTo>
                    <a:lnTo>
                      <a:pt x="2192" y="1104"/>
                    </a:lnTo>
                    <a:lnTo>
                      <a:pt x="2196" y="1097"/>
                    </a:lnTo>
                    <a:lnTo>
                      <a:pt x="2200" y="1091"/>
                    </a:lnTo>
                    <a:lnTo>
                      <a:pt x="2204" y="1089"/>
                    </a:lnTo>
                    <a:lnTo>
                      <a:pt x="2208" y="1080"/>
                    </a:lnTo>
                    <a:lnTo>
                      <a:pt x="2212" y="1077"/>
                    </a:lnTo>
                    <a:lnTo>
                      <a:pt x="2216" y="1071"/>
                    </a:lnTo>
                    <a:lnTo>
                      <a:pt x="2220" y="1065"/>
                    </a:lnTo>
                    <a:lnTo>
                      <a:pt x="2224" y="1056"/>
                    </a:lnTo>
                    <a:lnTo>
                      <a:pt x="2228" y="1050"/>
                    </a:lnTo>
                    <a:lnTo>
                      <a:pt x="2232" y="1045"/>
                    </a:lnTo>
                    <a:lnTo>
                      <a:pt x="2236" y="1039"/>
                    </a:lnTo>
                    <a:lnTo>
                      <a:pt x="2240" y="1031"/>
                    </a:lnTo>
                    <a:lnTo>
                      <a:pt x="2244" y="1027"/>
                    </a:lnTo>
                    <a:lnTo>
                      <a:pt x="2247" y="1021"/>
                    </a:lnTo>
                    <a:lnTo>
                      <a:pt x="2251" y="1018"/>
                    </a:lnTo>
                    <a:lnTo>
                      <a:pt x="2255" y="1011"/>
                    </a:lnTo>
                    <a:lnTo>
                      <a:pt x="2259" y="1000"/>
                    </a:lnTo>
                    <a:lnTo>
                      <a:pt x="2263" y="996"/>
                    </a:lnTo>
                    <a:lnTo>
                      <a:pt x="2267" y="991"/>
                    </a:lnTo>
                    <a:lnTo>
                      <a:pt x="2271" y="983"/>
                    </a:lnTo>
                    <a:lnTo>
                      <a:pt x="2275" y="980"/>
                    </a:lnTo>
                    <a:lnTo>
                      <a:pt x="2279" y="976"/>
                    </a:lnTo>
                    <a:lnTo>
                      <a:pt x="2283" y="965"/>
                    </a:lnTo>
                    <a:lnTo>
                      <a:pt x="2287" y="965"/>
                    </a:lnTo>
                    <a:lnTo>
                      <a:pt x="2291" y="954"/>
                    </a:lnTo>
                    <a:lnTo>
                      <a:pt x="2295" y="953"/>
                    </a:lnTo>
                    <a:lnTo>
                      <a:pt x="2299" y="946"/>
                    </a:lnTo>
                    <a:lnTo>
                      <a:pt x="2303" y="937"/>
                    </a:lnTo>
                    <a:lnTo>
                      <a:pt x="2307" y="930"/>
                    </a:lnTo>
                    <a:lnTo>
                      <a:pt x="2311" y="925"/>
                    </a:lnTo>
                    <a:lnTo>
                      <a:pt x="2315" y="923"/>
                    </a:lnTo>
                    <a:lnTo>
                      <a:pt x="2318" y="918"/>
                    </a:lnTo>
                    <a:lnTo>
                      <a:pt x="2322" y="916"/>
                    </a:lnTo>
                    <a:lnTo>
                      <a:pt x="2326" y="910"/>
                    </a:lnTo>
                    <a:lnTo>
                      <a:pt x="2330" y="896"/>
                    </a:lnTo>
                    <a:lnTo>
                      <a:pt x="2334" y="895"/>
                    </a:lnTo>
                    <a:lnTo>
                      <a:pt x="2338" y="885"/>
                    </a:lnTo>
                    <a:lnTo>
                      <a:pt x="2342" y="884"/>
                    </a:lnTo>
                    <a:lnTo>
                      <a:pt x="2346" y="876"/>
                    </a:lnTo>
                    <a:lnTo>
                      <a:pt x="2350" y="876"/>
                    </a:lnTo>
                    <a:lnTo>
                      <a:pt x="2354" y="865"/>
                    </a:lnTo>
                    <a:lnTo>
                      <a:pt x="2358" y="861"/>
                    </a:lnTo>
                    <a:lnTo>
                      <a:pt x="2362" y="855"/>
                    </a:lnTo>
                    <a:lnTo>
                      <a:pt x="2366" y="851"/>
                    </a:lnTo>
                    <a:lnTo>
                      <a:pt x="2370" y="845"/>
                    </a:lnTo>
                    <a:lnTo>
                      <a:pt x="2374" y="835"/>
                    </a:lnTo>
                    <a:lnTo>
                      <a:pt x="2378" y="836"/>
                    </a:lnTo>
                    <a:lnTo>
                      <a:pt x="2382" y="829"/>
                    </a:lnTo>
                    <a:lnTo>
                      <a:pt x="2385" y="822"/>
                    </a:lnTo>
                    <a:lnTo>
                      <a:pt x="2389" y="817"/>
                    </a:lnTo>
                    <a:lnTo>
                      <a:pt x="2393" y="812"/>
                    </a:lnTo>
                    <a:lnTo>
                      <a:pt x="2397" y="805"/>
                    </a:lnTo>
                    <a:lnTo>
                      <a:pt x="2401" y="802"/>
                    </a:lnTo>
                    <a:lnTo>
                      <a:pt x="2405" y="796"/>
                    </a:lnTo>
                    <a:lnTo>
                      <a:pt x="2409" y="790"/>
                    </a:lnTo>
                    <a:lnTo>
                      <a:pt x="2413" y="784"/>
                    </a:lnTo>
                    <a:lnTo>
                      <a:pt x="2417" y="783"/>
                    </a:lnTo>
                    <a:lnTo>
                      <a:pt x="2421" y="772"/>
                    </a:lnTo>
                    <a:lnTo>
                      <a:pt x="2425" y="770"/>
                    </a:lnTo>
                    <a:lnTo>
                      <a:pt x="2429" y="765"/>
                    </a:lnTo>
                    <a:lnTo>
                      <a:pt x="2433" y="762"/>
                    </a:lnTo>
                    <a:lnTo>
                      <a:pt x="2437" y="756"/>
                    </a:lnTo>
                    <a:lnTo>
                      <a:pt x="2441" y="754"/>
                    </a:lnTo>
                    <a:lnTo>
                      <a:pt x="2445" y="742"/>
                    </a:lnTo>
                    <a:lnTo>
                      <a:pt x="2449" y="739"/>
                    </a:lnTo>
                    <a:lnTo>
                      <a:pt x="2453" y="730"/>
                    </a:lnTo>
                    <a:lnTo>
                      <a:pt x="2456" y="730"/>
                    </a:lnTo>
                    <a:lnTo>
                      <a:pt x="2460" y="722"/>
                    </a:lnTo>
                    <a:lnTo>
                      <a:pt x="2464" y="721"/>
                    </a:lnTo>
                    <a:lnTo>
                      <a:pt x="2468" y="712"/>
                    </a:lnTo>
                    <a:lnTo>
                      <a:pt x="2472" y="705"/>
                    </a:lnTo>
                    <a:lnTo>
                      <a:pt x="2476" y="706"/>
                    </a:lnTo>
                    <a:lnTo>
                      <a:pt x="2480" y="697"/>
                    </a:lnTo>
                    <a:lnTo>
                      <a:pt x="2484" y="693"/>
                    </a:lnTo>
                    <a:lnTo>
                      <a:pt x="2488" y="687"/>
                    </a:lnTo>
                    <a:lnTo>
                      <a:pt x="2492" y="681"/>
                    </a:lnTo>
                    <a:lnTo>
                      <a:pt x="2496" y="679"/>
                    </a:lnTo>
                    <a:lnTo>
                      <a:pt x="2500" y="669"/>
                    </a:lnTo>
                    <a:lnTo>
                      <a:pt x="2504" y="664"/>
                    </a:lnTo>
                    <a:lnTo>
                      <a:pt x="2508" y="662"/>
                    </a:lnTo>
                    <a:lnTo>
                      <a:pt x="2512" y="654"/>
                    </a:lnTo>
                    <a:lnTo>
                      <a:pt x="2516" y="651"/>
                    </a:lnTo>
                    <a:lnTo>
                      <a:pt x="2520" y="645"/>
                    </a:lnTo>
                    <a:lnTo>
                      <a:pt x="2523" y="647"/>
                    </a:lnTo>
                    <a:lnTo>
                      <a:pt x="2527" y="641"/>
                    </a:lnTo>
                    <a:lnTo>
                      <a:pt x="2531" y="632"/>
                    </a:lnTo>
                    <a:lnTo>
                      <a:pt x="2535" y="629"/>
                    </a:lnTo>
                    <a:lnTo>
                      <a:pt x="2539" y="627"/>
                    </a:lnTo>
                    <a:lnTo>
                      <a:pt x="2543" y="618"/>
                    </a:lnTo>
                    <a:lnTo>
                      <a:pt x="2547" y="614"/>
                    </a:lnTo>
                    <a:lnTo>
                      <a:pt x="2551" y="610"/>
                    </a:lnTo>
                    <a:lnTo>
                      <a:pt x="2555" y="608"/>
                    </a:lnTo>
                    <a:lnTo>
                      <a:pt x="2559" y="603"/>
                    </a:lnTo>
                    <a:lnTo>
                      <a:pt x="2563" y="597"/>
                    </a:lnTo>
                    <a:lnTo>
                      <a:pt x="2567" y="593"/>
                    </a:lnTo>
                    <a:lnTo>
                      <a:pt x="2571" y="587"/>
                    </a:lnTo>
                    <a:lnTo>
                      <a:pt x="2575" y="581"/>
                    </a:lnTo>
                    <a:lnTo>
                      <a:pt x="2579" y="577"/>
                    </a:lnTo>
                    <a:lnTo>
                      <a:pt x="2583" y="574"/>
                    </a:lnTo>
                    <a:lnTo>
                      <a:pt x="2587" y="569"/>
                    </a:lnTo>
                    <a:lnTo>
                      <a:pt x="2590" y="565"/>
                    </a:lnTo>
                    <a:lnTo>
                      <a:pt x="2594" y="559"/>
                    </a:lnTo>
                    <a:lnTo>
                      <a:pt x="2598" y="557"/>
                    </a:lnTo>
                    <a:lnTo>
                      <a:pt x="2602" y="556"/>
                    </a:lnTo>
                    <a:lnTo>
                      <a:pt x="2606" y="546"/>
                    </a:lnTo>
                    <a:lnTo>
                      <a:pt x="2610" y="541"/>
                    </a:lnTo>
                    <a:lnTo>
                      <a:pt x="2614" y="537"/>
                    </a:lnTo>
                    <a:lnTo>
                      <a:pt x="2618" y="534"/>
                    </a:lnTo>
                    <a:lnTo>
                      <a:pt x="2622" y="531"/>
                    </a:lnTo>
                    <a:lnTo>
                      <a:pt x="2626" y="525"/>
                    </a:lnTo>
                    <a:lnTo>
                      <a:pt x="2630" y="523"/>
                    </a:lnTo>
                    <a:lnTo>
                      <a:pt x="2634" y="516"/>
                    </a:lnTo>
                    <a:lnTo>
                      <a:pt x="2638" y="513"/>
                    </a:lnTo>
                    <a:lnTo>
                      <a:pt x="2642" y="508"/>
                    </a:lnTo>
                    <a:lnTo>
                      <a:pt x="2646" y="508"/>
                    </a:lnTo>
                    <a:lnTo>
                      <a:pt x="2650" y="502"/>
                    </a:lnTo>
                    <a:lnTo>
                      <a:pt x="2654" y="498"/>
                    </a:lnTo>
                    <a:lnTo>
                      <a:pt x="2658" y="496"/>
                    </a:lnTo>
                    <a:lnTo>
                      <a:pt x="2661" y="487"/>
                    </a:lnTo>
                    <a:lnTo>
                      <a:pt x="2665" y="485"/>
                    </a:lnTo>
                    <a:lnTo>
                      <a:pt x="2669" y="480"/>
                    </a:lnTo>
                    <a:lnTo>
                      <a:pt x="2673" y="478"/>
                    </a:lnTo>
                    <a:lnTo>
                      <a:pt x="2677" y="475"/>
                    </a:lnTo>
                    <a:lnTo>
                      <a:pt x="2681" y="468"/>
                    </a:lnTo>
                    <a:lnTo>
                      <a:pt x="2685" y="464"/>
                    </a:lnTo>
                    <a:lnTo>
                      <a:pt x="2689" y="461"/>
                    </a:lnTo>
                    <a:lnTo>
                      <a:pt x="2693" y="460"/>
                    </a:lnTo>
                    <a:lnTo>
                      <a:pt x="2697" y="452"/>
                    </a:lnTo>
                    <a:lnTo>
                      <a:pt x="2701" y="446"/>
                    </a:lnTo>
                    <a:lnTo>
                      <a:pt x="2705" y="448"/>
                    </a:lnTo>
                    <a:lnTo>
                      <a:pt x="2709" y="439"/>
                    </a:lnTo>
                    <a:lnTo>
                      <a:pt x="2713" y="438"/>
                    </a:lnTo>
                    <a:lnTo>
                      <a:pt x="2717" y="437"/>
                    </a:lnTo>
                    <a:lnTo>
                      <a:pt x="2721" y="428"/>
                    </a:lnTo>
                    <a:lnTo>
                      <a:pt x="2725" y="425"/>
                    </a:lnTo>
                    <a:lnTo>
                      <a:pt x="2728" y="424"/>
                    </a:lnTo>
                    <a:lnTo>
                      <a:pt x="2732" y="420"/>
                    </a:lnTo>
                    <a:lnTo>
                      <a:pt x="2736" y="414"/>
                    </a:lnTo>
                    <a:lnTo>
                      <a:pt x="2740" y="414"/>
                    </a:lnTo>
                    <a:lnTo>
                      <a:pt x="2744" y="408"/>
                    </a:lnTo>
                    <a:lnTo>
                      <a:pt x="2748" y="403"/>
                    </a:lnTo>
                    <a:lnTo>
                      <a:pt x="2752" y="401"/>
                    </a:lnTo>
                    <a:lnTo>
                      <a:pt x="2756" y="397"/>
                    </a:lnTo>
                    <a:lnTo>
                      <a:pt x="2760" y="396"/>
                    </a:lnTo>
                    <a:lnTo>
                      <a:pt x="2764" y="391"/>
                    </a:lnTo>
                    <a:lnTo>
                      <a:pt x="2768" y="386"/>
                    </a:lnTo>
                    <a:lnTo>
                      <a:pt x="2772" y="383"/>
                    </a:lnTo>
                    <a:lnTo>
                      <a:pt x="2776" y="384"/>
                    </a:lnTo>
                    <a:lnTo>
                      <a:pt x="2780" y="379"/>
                    </a:lnTo>
                    <a:lnTo>
                      <a:pt x="2784" y="373"/>
                    </a:lnTo>
                    <a:lnTo>
                      <a:pt x="2788" y="366"/>
                    </a:lnTo>
                    <a:lnTo>
                      <a:pt x="2792" y="366"/>
                    </a:lnTo>
                    <a:lnTo>
                      <a:pt x="2795" y="360"/>
                    </a:lnTo>
                    <a:lnTo>
                      <a:pt x="2799" y="359"/>
                    </a:lnTo>
                    <a:lnTo>
                      <a:pt x="2803" y="359"/>
                    </a:lnTo>
                    <a:lnTo>
                      <a:pt x="2807" y="351"/>
                    </a:lnTo>
                    <a:lnTo>
                      <a:pt x="2811" y="349"/>
                    </a:lnTo>
                    <a:lnTo>
                      <a:pt x="2815" y="344"/>
                    </a:lnTo>
                    <a:lnTo>
                      <a:pt x="2819" y="343"/>
                    </a:lnTo>
                    <a:lnTo>
                      <a:pt x="2823" y="339"/>
                    </a:lnTo>
                    <a:lnTo>
                      <a:pt x="2827" y="339"/>
                    </a:lnTo>
                    <a:lnTo>
                      <a:pt x="2831" y="332"/>
                    </a:lnTo>
                    <a:lnTo>
                      <a:pt x="2835" y="327"/>
                    </a:lnTo>
                    <a:lnTo>
                      <a:pt x="2839" y="328"/>
                    </a:lnTo>
                    <a:lnTo>
                      <a:pt x="2843" y="322"/>
                    </a:lnTo>
                    <a:lnTo>
                      <a:pt x="2847" y="318"/>
                    </a:lnTo>
                    <a:lnTo>
                      <a:pt x="2851" y="318"/>
                    </a:lnTo>
                    <a:lnTo>
                      <a:pt x="2855" y="315"/>
                    </a:lnTo>
                    <a:lnTo>
                      <a:pt x="2859" y="310"/>
                    </a:lnTo>
                    <a:lnTo>
                      <a:pt x="2863" y="307"/>
                    </a:lnTo>
                    <a:lnTo>
                      <a:pt x="2866" y="303"/>
                    </a:lnTo>
                    <a:lnTo>
                      <a:pt x="2870" y="307"/>
                    </a:lnTo>
                    <a:lnTo>
                      <a:pt x="2874" y="298"/>
                    </a:lnTo>
                    <a:lnTo>
                      <a:pt x="2878" y="296"/>
                    </a:lnTo>
                    <a:lnTo>
                      <a:pt x="2882" y="294"/>
                    </a:lnTo>
                    <a:lnTo>
                      <a:pt x="2886" y="289"/>
                    </a:lnTo>
                    <a:lnTo>
                      <a:pt x="2890" y="289"/>
                    </a:lnTo>
                    <a:lnTo>
                      <a:pt x="2894" y="286"/>
                    </a:lnTo>
                    <a:lnTo>
                      <a:pt x="2898" y="284"/>
                    </a:lnTo>
                    <a:lnTo>
                      <a:pt x="2902" y="283"/>
                    </a:lnTo>
                    <a:lnTo>
                      <a:pt x="2906" y="279"/>
                    </a:lnTo>
                    <a:lnTo>
                      <a:pt x="2910" y="271"/>
                    </a:lnTo>
                    <a:lnTo>
                      <a:pt x="2914" y="271"/>
                    </a:lnTo>
                    <a:lnTo>
                      <a:pt x="2918" y="268"/>
                    </a:lnTo>
                    <a:lnTo>
                      <a:pt x="2922" y="267"/>
                    </a:lnTo>
                    <a:lnTo>
                      <a:pt x="2926" y="265"/>
                    </a:lnTo>
                    <a:lnTo>
                      <a:pt x="2930" y="261"/>
                    </a:lnTo>
                    <a:lnTo>
                      <a:pt x="2933" y="261"/>
                    </a:lnTo>
                    <a:lnTo>
                      <a:pt x="2937" y="259"/>
                    </a:lnTo>
                    <a:lnTo>
                      <a:pt x="2941" y="255"/>
                    </a:lnTo>
                    <a:lnTo>
                      <a:pt x="2945" y="251"/>
                    </a:lnTo>
                    <a:lnTo>
                      <a:pt x="2949" y="248"/>
                    </a:lnTo>
                    <a:lnTo>
                      <a:pt x="2953" y="248"/>
                    </a:lnTo>
                    <a:lnTo>
                      <a:pt x="2957" y="247"/>
                    </a:lnTo>
                    <a:lnTo>
                      <a:pt x="2961" y="241"/>
                    </a:lnTo>
                    <a:lnTo>
                      <a:pt x="2965" y="237"/>
                    </a:lnTo>
                    <a:lnTo>
                      <a:pt x="2969" y="235"/>
                    </a:lnTo>
                    <a:lnTo>
                      <a:pt x="2973" y="233"/>
                    </a:lnTo>
                    <a:lnTo>
                      <a:pt x="2977" y="230"/>
                    </a:lnTo>
                    <a:lnTo>
                      <a:pt x="2981" y="230"/>
                    </a:lnTo>
                    <a:lnTo>
                      <a:pt x="2985" y="224"/>
                    </a:lnTo>
                    <a:lnTo>
                      <a:pt x="2989" y="224"/>
                    </a:lnTo>
                    <a:lnTo>
                      <a:pt x="2993" y="221"/>
                    </a:lnTo>
                    <a:lnTo>
                      <a:pt x="2997" y="217"/>
                    </a:lnTo>
                    <a:lnTo>
                      <a:pt x="3001" y="21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2" name="Line 3544"/>
              <p:cNvSpPr>
                <a:spLocks noChangeShapeType="1"/>
              </p:cNvSpPr>
              <p:nvPr/>
            </p:nvSpPr>
            <p:spPr bwMode="auto">
              <a:xfrm flipV="1">
                <a:off x="309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3" name="Line 3545"/>
              <p:cNvSpPr>
                <a:spLocks noChangeShapeType="1"/>
              </p:cNvSpPr>
              <p:nvPr/>
            </p:nvSpPr>
            <p:spPr bwMode="auto">
              <a:xfrm>
                <a:off x="309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4" name="Line 3546"/>
              <p:cNvSpPr>
                <a:spLocks noChangeShapeType="1"/>
              </p:cNvSpPr>
              <p:nvPr/>
            </p:nvSpPr>
            <p:spPr bwMode="auto">
              <a:xfrm>
                <a:off x="30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5" name="Line 3547"/>
              <p:cNvSpPr>
                <a:spLocks noChangeShapeType="1"/>
              </p:cNvSpPr>
              <p:nvPr/>
            </p:nvSpPr>
            <p:spPr bwMode="auto">
              <a:xfrm flipV="1">
                <a:off x="31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6" name="Line 3548"/>
              <p:cNvSpPr>
                <a:spLocks noChangeShapeType="1"/>
              </p:cNvSpPr>
              <p:nvPr/>
            </p:nvSpPr>
            <p:spPr bwMode="auto">
              <a:xfrm>
                <a:off x="310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7" name="Line 3549"/>
              <p:cNvSpPr>
                <a:spLocks noChangeShapeType="1"/>
              </p:cNvSpPr>
              <p:nvPr/>
            </p:nvSpPr>
            <p:spPr bwMode="auto">
              <a:xfrm>
                <a:off x="31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8" name="Line 3550"/>
              <p:cNvSpPr>
                <a:spLocks noChangeShapeType="1"/>
              </p:cNvSpPr>
              <p:nvPr/>
            </p:nvSpPr>
            <p:spPr bwMode="auto">
              <a:xfrm flipV="1">
                <a:off x="31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599" name="Line 3551"/>
              <p:cNvSpPr>
                <a:spLocks noChangeShapeType="1"/>
              </p:cNvSpPr>
              <p:nvPr/>
            </p:nvSpPr>
            <p:spPr bwMode="auto">
              <a:xfrm>
                <a:off x="31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0" name="Line 3552"/>
              <p:cNvSpPr>
                <a:spLocks noChangeShapeType="1"/>
              </p:cNvSpPr>
              <p:nvPr/>
            </p:nvSpPr>
            <p:spPr bwMode="auto">
              <a:xfrm>
                <a:off x="31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1" name="Line 3553"/>
              <p:cNvSpPr>
                <a:spLocks noChangeShapeType="1"/>
              </p:cNvSpPr>
              <p:nvPr/>
            </p:nvSpPr>
            <p:spPr bwMode="auto">
              <a:xfrm flipV="1">
                <a:off x="311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2" name="Freeform 3554"/>
              <p:cNvSpPr>
                <a:spLocks/>
              </p:cNvSpPr>
              <p:nvPr/>
            </p:nvSpPr>
            <p:spPr bwMode="auto">
              <a:xfrm flipV="1">
                <a:off x="3118" y="909"/>
                <a:ext cx="1695" cy="1106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30"/>
                  </a:cxn>
                  <a:cxn ang="0">
                    <a:pos x="138" y="55"/>
                  </a:cxn>
                  <a:cxn ang="0">
                    <a:pos x="186" y="96"/>
                  </a:cxn>
                  <a:cxn ang="0">
                    <a:pos x="233" y="131"/>
                  </a:cxn>
                  <a:cxn ang="0">
                    <a:pos x="280" y="188"/>
                  </a:cxn>
                  <a:cxn ang="0">
                    <a:pos x="328" y="249"/>
                  </a:cxn>
                  <a:cxn ang="0">
                    <a:pos x="375" y="325"/>
                  </a:cxn>
                  <a:cxn ang="0">
                    <a:pos x="422" y="400"/>
                  </a:cxn>
                  <a:cxn ang="0">
                    <a:pos x="470" y="492"/>
                  </a:cxn>
                  <a:cxn ang="0">
                    <a:pos x="517" y="584"/>
                  </a:cxn>
                  <a:cxn ang="0">
                    <a:pos x="564" y="682"/>
                  </a:cxn>
                  <a:cxn ang="0">
                    <a:pos x="612" y="783"/>
                  </a:cxn>
                  <a:cxn ang="0">
                    <a:pos x="659" y="900"/>
                  </a:cxn>
                  <a:cxn ang="0">
                    <a:pos x="706" y="1003"/>
                  </a:cxn>
                  <a:cxn ang="0">
                    <a:pos x="753" y="1115"/>
                  </a:cxn>
                  <a:cxn ang="0">
                    <a:pos x="801" y="1214"/>
                  </a:cxn>
                  <a:cxn ang="0">
                    <a:pos x="848" y="1314"/>
                  </a:cxn>
                  <a:cxn ang="0">
                    <a:pos x="895" y="1411"/>
                  </a:cxn>
                  <a:cxn ang="0">
                    <a:pos x="943" y="1504"/>
                  </a:cxn>
                  <a:cxn ang="0">
                    <a:pos x="990" y="1589"/>
                  </a:cxn>
                  <a:cxn ang="0">
                    <a:pos x="1037" y="1662"/>
                  </a:cxn>
                  <a:cxn ang="0">
                    <a:pos x="1085" y="1733"/>
                  </a:cxn>
                  <a:cxn ang="0">
                    <a:pos x="1132" y="1786"/>
                  </a:cxn>
                  <a:cxn ang="0">
                    <a:pos x="1179" y="1834"/>
                  </a:cxn>
                  <a:cxn ang="0">
                    <a:pos x="1227" y="1871"/>
                  </a:cxn>
                  <a:cxn ang="0">
                    <a:pos x="1274" y="1892"/>
                  </a:cxn>
                  <a:cxn ang="0">
                    <a:pos x="1321" y="1907"/>
                  </a:cxn>
                  <a:cxn ang="0">
                    <a:pos x="1368" y="1916"/>
                  </a:cxn>
                  <a:cxn ang="0">
                    <a:pos x="1416" y="1916"/>
                  </a:cxn>
                  <a:cxn ang="0">
                    <a:pos x="1463" y="1903"/>
                  </a:cxn>
                  <a:cxn ang="0">
                    <a:pos x="1510" y="1878"/>
                  </a:cxn>
                  <a:cxn ang="0">
                    <a:pos x="1558" y="1846"/>
                  </a:cxn>
                  <a:cxn ang="0">
                    <a:pos x="1605" y="1814"/>
                  </a:cxn>
                  <a:cxn ang="0">
                    <a:pos x="1652" y="1763"/>
                  </a:cxn>
                  <a:cxn ang="0">
                    <a:pos x="1700" y="1718"/>
                  </a:cxn>
                  <a:cxn ang="0">
                    <a:pos x="1747" y="1662"/>
                  </a:cxn>
                  <a:cxn ang="0">
                    <a:pos x="1794" y="1598"/>
                  </a:cxn>
                  <a:cxn ang="0">
                    <a:pos x="1842" y="1537"/>
                  </a:cxn>
                  <a:cxn ang="0">
                    <a:pos x="1889" y="1468"/>
                  </a:cxn>
                  <a:cxn ang="0">
                    <a:pos x="1936" y="1406"/>
                  </a:cxn>
                  <a:cxn ang="0">
                    <a:pos x="1983" y="1331"/>
                  </a:cxn>
                  <a:cxn ang="0">
                    <a:pos x="2031" y="1260"/>
                  </a:cxn>
                  <a:cxn ang="0">
                    <a:pos x="2078" y="1188"/>
                  </a:cxn>
                  <a:cxn ang="0">
                    <a:pos x="2125" y="1117"/>
                  </a:cxn>
                  <a:cxn ang="0">
                    <a:pos x="2173" y="1042"/>
                  </a:cxn>
                  <a:cxn ang="0">
                    <a:pos x="2220" y="976"/>
                  </a:cxn>
                  <a:cxn ang="0">
                    <a:pos x="2267" y="905"/>
                  </a:cxn>
                  <a:cxn ang="0">
                    <a:pos x="2315" y="838"/>
                  </a:cxn>
                  <a:cxn ang="0">
                    <a:pos x="2362" y="771"/>
                  </a:cxn>
                  <a:cxn ang="0">
                    <a:pos x="2409" y="710"/>
                  </a:cxn>
                  <a:cxn ang="0">
                    <a:pos x="2457" y="655"/>
                  </a:cxn>
                  <a:cxn ang="0">
                    <a:pos x="2504" y="593"/>
                  </a:cxn>
                  <a:cxn ang="0">
                    <a:pos x="2551" y="533"/>
                  </a:cxn>
                  <a:cxn ang="0">
                    <a:pos x="2599" y="487"/>
                  </a:cxn>
                  <a:cxn ang="0">
                    <a:pos x="2646" y="440"/>
                  </a:cxn>
                  <a:cxn ang="0">
                    <a:pos x="2693" y="401"/>
                  </a:cxn>
                  <a:cxn ang="0">
                    <a:pos x="2740" y="364"/>
                  </a:cxn>
                  <a:cxn ang="0">
                    <a:pos x="2788" y="316"/>
                  </a:cxn>
                  <a:cxn ang="0">
                    <a:pos x="2835" y="286"/>
                  </a:cxn>
                  <a:cxn ang="0">
                    <a:pos x="2882" y="250"/>
                  </a:cxn>
                  <a:cxn ang="0">
                    <a:pos x="2930" y="218"/>
                  </a:cxn>
                </a:cxnLst>
                <a:rect l="0" t="0" r="r" b="b"/>
                <a:pathLst>
                  <a:path w="2942" h="1919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16" y="5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8" y="11"/>
                    </a:lnTo>
                    <a:lnTo>
                      <a:pt x="32" y="7"/>
                    </a:lnTo>
                    <a:lnTo>
                      <a:pt x="36" y="9"/>
                    </a:lnTo>
                    <a:lnTo>
                      <a:pt x="40" y="16"/>
                    </a:lnTo>
                    <a:lnTo>
                      <a:pt x="44" y="7"/>
                    </a:lnTo>
                    <a:lnTo>
                      <a:pt x="48" y="16"/>
                    </a:lnTo>
                    <a:lnTo>
                      <a:pt x="52" y="16"/>
                    </a:lnTo>
                    <a:lnTo>
                      <a:pt x="56" y="14"/>
                    </a:lnTo>
                    <a:lnTo>
                      <a:pt x="60" y="16"/>
                    </a:lnTo>
                    <a:lnTo>
                      <a:pt x="64" y="20"/>
                    </a:lnTo>
                    <a:lnTo>
                      <a:pt x="67" y="23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79" y="25"/>
                    </a:lnTo>
                    <a:lnTo>
                      <a:pt x="83" y="25"/>
                    </a:lnTo>
                    <a:lnTo>
                      <a:pt x="87" y="27"/>
                    </a:lnTo>
                    <a:lnTo>
                      <a:pt x="91" y="30"/>
                    </a:lnTo>
                    <a:lnTo>
                      <a:pt x="95" y="29"/>
                    </a:lnTo>
                    <a:lnTo>
                      <a:pt x="99" y="37"/>
                    </a:lnTo>
                    <a:lnTo>
                      <a:pt x="103" y="37"/>
                    </a:lnTo>
                    <a:lnTo>
                      <a:pt x="107" y="39"/>
                    </a:lnTo>
                    <a:lnTo>
                      <a:pt x="111" y="37"/>
                    </a:lnTo>
                    <a:lnTo>
                      <a:pt x="115" y="41"/>
                    </a:lnTo>
                    <a:lnTo>
                      <a:pt x="119" y="50"/>
                    </a:lnTo>
                    <a:lnTo>
                      <a:pt x="123" y="50"/>
                    </a:lnTo>
                    <a:lnTo>
                      <a:pt x="127" y="48"/>
                    </a:lnTo>
                    <a:lnTo>
                      <a:pt x="131" y="55"/>
                    </a:lnTo>
                    <a:lnTo>
                      <a:pt x="134" y="57"/>
                    </a:lnTo>
                    <a:lnTo>
                      <a:pt x="138" y="55"/>
                    </a:lnTo>
                    <a:lnTo>
                      <a:pt x="142" y="60"/>
                    </a:lnTo>
                    <a:lnTo>
                      <a:pt x="146" y="62"/>
                    </a:lnTo>
                    <a:lnTo>
                      <a:pt x="150" y="60"/>
                    </a:lnTo>
                    <a:lnTo>
                      <a:pt x="154" y="69"/>
                    </a:lnTo>
                    <a:lnTo>
                      <a:pt x="158" y="73"/>
                    </a:lnTo>
                    <a:lnTo>
                      <a:pt x="162" y="76"/>
                    </a:lnTo>
                    <a:lnTo>
                      <a:pt x="166" y="78"/>
                    </a:lnTo>
                    <a:lnTo>
                      <a:pt x="170" y="76"/>
                    </a:lnTo>
                    <a:lnTo>
                      <a:pt x="174" y="84"/>
                    </a:lnTo>
                    <a:lnTo>
                      <a:pt x="178" y="85"/>
                    </a:lnTo>
                    <a:lnTo>
                      <a:pt x="182" y="91"/>
                    </a:lnTo>
                    <a:lnTo>
                      <a:pt x="186" y="96"/>
                    </a:lnTo>
                    <a:lnTo>
                      <a:pt x="190" y="94"/>
                    </a:lnTo>
                    <a:lnTo>
                      <a:pt x="194" y="96"/>
                    </a:lnTo>
                    <a:lnTo>
                      <a:pt x="198" y="103"/>
                    </a:lnTo>
                    <a:lnTo>
                      <a:pt x="202" y="101"/>
                    </a:lnTo>
                    <a:lnTo>
                      <a:pt x="205" y="108"/>
                    </a:lnTo>
                    <a:lnTo>
                      <a:pt x="209" y="110"/>
                    </a:lnTo>
                    <a:lnTo>
                      <a:pt x="213" y="119"/>
                    </a:lnTo>
                    <a:lnTo>
                      <a:pt x="217" y="117"/>
                    </a:lnTo>
                    <a:lnTo>
                      <a:pt x="221" y="126"/>
                    </a:lnTo>
                    <a:lnTo>
                      <a:pt x="225" y="123"/>
                    </a:lnTo>
                    <a:lnTo>
                      <a:pt x="229" y="131"/>
                    </a:lnTo>
                    <a:lnTo>
                      <a:pt x="233" y="131"/>
                    </a:lnTo>
                    <a:lnTo>
                      <a:pt x="237" y="135"/>
                    </a:lnTo>
                    <a:lnTo>
                      <a:pt x="241" y="144"/>
                    </a:lnTo>
                    <a:lnTo>
                      <a:pt x="245" y="147"/>
                    </a:lnTo>
                    <a:lnTo>
                      <a:pt x="249" y="151"/>
                    </a:lnTo>
                    <a:lnTo>
                      <a:pt x="253" y="153"/>
                    </a:lnTo>
                    <a:lnTo>
                      <a:pt x="257" y="162"/>
                    </a:lnTo>
                    <a:lnTo>
                      <a:pt x="261" y="167"/>
                    </a:lnTo>
                    <a:lnTo>
                      <a:pt x="265" y="165"/>
                    </a:lnTo>
                    <a:lnTo>
                      <a:pt x="269" y="174"/>
                    </a:lnTo>
                    <a:lnTo>
                      <a:pt x="272" y="179"/>
                    </a:lnTo>
                    <a:lnTo>
                      <a:pt x="276" y="185"/>
                    </a:lnTo>
                    <a:lnTo>
                      <a:pt x="280" y="188"/>
                    </a:lnTo>
                    <a:lnTo>
                      <a:pt x="284" y="194"/>
                    </a:lnTo>
                    <a:lnTo>
                      <a:pt x="288" y="201"/>
                    </a:lnTo>
                    <a:lnTo>
                      <a:pt x="292" y="206"/>
                    </a:lnTo>
                    <a:lnTo>
                      <a:pt x="296" y="204"/>
                    </a:lnTo>
                    <a:lnTo>
                      <a:pt x="300" y="206"/>
                    </a:lnTo>
                    <a:lnTo>
                      <a:pt x="304" y="222"/>
                    </a:lnTo>
                    <a:lnTo>
                      <a:pt x="308" y="224"/>
                    </a:lnTo>
                    <a:lnTo>
                      <a:pt x="312" y="227"/>
                    </a:lnTo>
                    <a:lnTo>
                      <a:pt x="316" y="231"/>
                    </a:lnTo>
                    <a:lnTo>
                      <a:pt x="320" y="236"/>
                    </a:lnTo>
                    <a:lnTo>
                      <a:pt x="324" y="242"/>
                    </a:lnTo>
                    <a:lnTo>
                      <a:pt x="328" y="249"/>
                    </a:lnTo>
                    <a:lnTo>
                      <a:pt x="332" y="259"/>
                    </a:lnTo>
                    <a:lnTo>
                      <a:pt x="336" y="263"/>
                    </a:lnTo>
                    <a:lnTo>
                      <a:pt x="339" y="265"/>
                    </a:lnTo>
                    <a:lnTo>
                      <a:pt x="343" y="274"/>
                    </a:lnTo>
                    <a:lnTo>
                      <a:pt x="347" y="277"/>
                    </a:lnTo>
                    <a:lnTo>
                      <a:pt x="351" y="286"/>
                    </a:lnTo>
                    <a:lnTo>
                      <a:pt x="355" y="289"/>
                    </a:lnTo>
                    <a:lnTo>
                      <a:pt x="359" y="293"/>
                    </a:lnTo>
                    <a:lnTo>
                      <a:pt x="363" y="305"/>
                    </a:lnTo>
                    <a:lnTo>
                      <a:pt x="367" y="307"/>
                    </a:lnTo>
                    <a:lnTo>
                      <a:pt x="371" y="314"/>
                    </a:lnTo>
                    <a:lnTo>
                      <a:pt x="375" y="325"/>
                    </a:lnTo>
                    <a:lnTo>
                      <a:pt x="379" y="325"/>
                    </a:lnTo>
                    <a:lnTo>
                      <a:pt x="383" y="334"/>
                    </a:lnTo>
                    <a:lnTo>
                      <a:pt x="387" y="337"/>
                    </a:lnTo>
                    <a:lnTo>
                      <a:pt x="391" y="346"/>
                    </a:lnTo>
                    <a:lnTo>
                      <a:pt x="395" y="357"/>
                    </a:lnTo>
                    <a:lnTo>
                      <a:pt x="399" y="360"/>
                    </a:lnTo>
                    <a:lnTo>
                      <a:pt x="403" y="366"/>
                    </a:lnTo>
                    <a:lnTo>
                      <a:pt x="407" y="375"/>
                    </a:lnTo>
                    <a:lnTo>
                      <a:pt x="410" y="376"/>
                    </a:lnTo>
                    <a:lnTo>
                      <a:pt x="414" y="387"/>
                    </a:lnTo>
                    <a:lnTo>
                      <a:pt x="418" y="400"/>
                    </a:lnTo>
                    <a:lnTo>
                      <a:pt x="422" y="400"/>
                    </a:lnTo>
                    <a:lnTo>
                      <a:pt x="426" y="407"/>
                    </a:lnTo>
                    <a:lnTo>
                      <a:pt x="430" y="414"/>
                    </a:lnTo>
                    <a:lnTo>
                      <a:pt x="434" y="419"/>
                    </a:lnTo>
                    <a:lnTo>
                      <a:pt x="438" y="435"/>
                    </a:lnTo>
                    <a:lnTo>
                      <a:pt x="442" y="437"/>
                    </a:lnTo>
                    <a:lnTo>
                      <a:pt x="446" y="444"/>
                    </a:lnTo>
                    <a:lnTo>
                      <a:pt x="450" y="446"/>
                    </a:lnTo>
                    <a:lnTo>
                      <a:pt x="454" y="458"/>
                    </a:lnTo>
                    <a:lnTo>
                      <a:pt x="458" y="462"/>
                    </a:lnTo>
                    <a:lnTo>
                      <a:pt x="462" y="472"/>
                    </a:lnTo>
                    <a:lnTo>
                      <a:pt x="466" y="479"/>
                    </a:lnTo>
                    <a:lnTo>
                      <a:pt x="470" y="492"/>
                    </a:lnTo>
                    <a:lnTo>
                      <a:pt x="474" y="495"/>
                    </a:lnTo>
                    <a:lnTo>
                      <a:pt x="477" y="506"/>
                    </a:lnTo>
                    <a:lnTo>
                      <a:pt x="481" y="513"/>
                    </a:lnTo>
                    <a:lnTo>
                      <a:pt x="485" y="518"/>
                    </a:lnTo>
                    <a:lnTo>
                      <a:pt x="489" y="524"/>
                    </a:lnTo>
                    <a:lnTo>
                      <a:pt x="493" y="538"/>
                    </a:lnTo>
                    <a:lnTo>
                      <a:pt x="497" y="547"/>
                    </a:lnTo>
                    <a:lnTo>
                      <a:pt x="501" y="550"/>
                    </a:lnTo>
                    <a:lnTo>
                      <a:pt x="505" y="559"/>
                    </a:lnTo>
                    <a:lnTo>
                      <a:pt x="509" y="565"/>
                    </a:lnTo>
                    <a:lnTo>
                      <a:pt x="513" y="574"/>
                    </a:lnTo>
                    <a:lnTo>
                      <a:pt x="517" y="584"/>
                    </a:lnTo>
                    <a:lnTo>
                      <a:pt x="521" y="593"/>
                    </a:lnTo>
                    <a:lnTo>
                      <a:pt x="525" y="604"/>
                    </a:lnTo>
                    <a:lnTo>
                      <a:pt x="529" y="605"/>
                    </a:lnTo>
                    <a:lnTo>
                      <a:pt x="533" y="614"/>
                    </a:lnTo>
                    <a:lnTo>
                      <a:pt x="537" y="627"/>
                    </a:lnTo>
                    <a:lnTo>
                      <a:pt x="541" y="630"/>
                    </a:lnTo>
                    <a:lnTo>
                      <a:pt x="545" y="641"/>
                    </a:lnTo>
                    <a:lnTo>
                      <a:pt x="548" y="648"/>
                    </a:lnTo>
                    <a:lnTo>
                      <a:pt x="552" y="660"/>
                    </a:lnTo>
                    <a:lnTo>
                      <a:pt x="556" y="668"/>
                    </a:lnTo>
                    <a:lnTo>
                      <a:pt x="560" y="675"/>
                    </a:lnTo>
                    <a:lnTo>
                      <a:pt x="564" y="682"/>
                    </a:lnTo>
                    <a:lnTo>
                      <a:pt x="568" y="691"/>
                    </a:lnTo>
                    <a:lnTo>
                      <a:pt x="572" y="692"/>
                    </a:lnTo>
                    <a:lnTo>
                      <a:pt x="576" y="708"/>
                    </a:lnTo>
                    <a:lnTo>
                      <a:pt x="580" y="716"/>
                    </a:lnTo>
                    <a:lnTo>
                      <a:pt x="584" y="724"/>
                    </a:lnTo>
                    <a:lnTo>
                      <a:pt x="588" y="733"/>
                    </a:lnTo>
                    <a:lnTo>
                      <a:pt x="592" y="744"/>
                    </a:lnTo>
                    <a:lnTo>
                      <a:pt x="596" y="749"/>
                    </a:lnTo>
                    <a:lnTo>
                      <a:pt x="600" y="758"/>
                    </a:lnTo>
                    <a:lnTo>
                      <a:pt x="604" y="767"/>
                    </a:lnTo>
                    <a:lnTo>
                      <a:pt x="608" y="783"/>
                    </a:lnTo>
                    <a:lnTo>
                      <a:pt x="612" y="783"/>
                    </a:lnTo>
                    <a:lnTo>
                      <a:pt x="615" y="799"/>
                    </a:lnTo>
                    <a:lnTo>
                      <a:pt x="619" y="806"/>
                    </a:lnTo>
                    <a:lnTo>
                      <a:pt x="623" y="811"/>
                    </a:lnTo>
                    <a:lnTo>
                      <a:pt x="627" y="820"/>
                    </a:lnTo>
                    <a:lnTo>
                      <a:pt x="631" y="834"/>
                    </a:lnTo>
                    <a:lnTo>
                      <a:pt x="635" y="840"/>
                    </a:lnTo>
                    <a:lnTo>
                      <a:pt x="639" y="852"/>
                    </a:lnTo>
                    <a:lnTo>
                      <a:pt x="643" y="861"/>
                    </a:lnTo>
                    <a:lnTo>
                      <a:pt x="647" y="865"/>
                    </a:lnTo>
                    <a:lnTo>
                      <a:pt x="651" y="879"/>
                    </a:lnTo>
                    <a:lnTo>
                      <a:pt x="655" y="884"/>
                    </a:lnTo>
                    <a:lnTo>
                      <a:pt x="659" y="900"/>
                    </a:lnTo>
                    <a:lnTo>
                      <a:pt x="663" y="905"/>
                    </a:lnTo>
                    <a:lnTo>
                      <a:pt x="667" y="909"/>
                    </a:lnTo>
                    <a:lnTo>
                      <a:pt x="671" y="918"/>
                    </a:lnTo>
                    <a:lnTo>
                      <a:pt x="675" y="930"/>
                    </a:lnTo>
                    <a:lnTo>
                      <a:pt x="679" y="943"/>
                    </a:lnTo>
                    <a:lnTo>
                      <a:pt x="682" y="950"/>
                    </a:lnTo>
                    <a:lnTo>
                      <a:pt x="686" y="957"/>
                    </a:lnTo>
                    <a:lnTo>
                      <a:pt x="690" y="968"/>
                    </a:lnTo>
                    <a:lnTo>
                      <a:pt x="694" y="973"/>
                    </a:lnTo>
                    <a:lnTo>
                      <a:pt x="698" y="985"/>
                    </a:lnTo>
                    <a:lnTo>
                      <a:pt x="702" y="992"/>
                    </a:lnTo>
                    <a:lnTo>
                      <a:pt x="706" y="1003"/>
                    </a:lnTo>
                    <a:lnTo>
                      <a:pt x="710" y="1016"/>
                    </a:lnTo>
                    <a:lnTo>
                      <a:pt x="714" y="1023"/>
                    </a:lnTo>
                    <a:lnTo>
                      <a:pt x="718" y="1028"/>
                    </a:lnTo>
                    <a:lnTo>
                      <a:pt x="722" y="1037"/>
                    </a:lnTo>
                    <a:lnTo>
                      <a:pt x="726" y="1047"/>
                    </a:lnTo>
                    <a:lnTo>
                      <a:pt x="730" y="1058"/>
                    </a:lnTo>
                    <a:lnTo>
                      <a:pt x="734" y="1062"/>
                    </a:lnTo>
                    <a:lnTo>
                      <a:pt x="738" y="1072"/>
                    </a:lnTo>
                    <a:lnTo>
                      <a:pt x="742" y="1081"/>
                    </a:lnTo>
                    <a:lnTo>
                      <a:pt x="746" y="1087"/>
                    </a:lnTo>
                    <a:lnTo>
                      <a:pt x="750" y="1108"/>
                    </a:lnTo>
                    <a:lnTo>
                      <a:pt x="753" y="1115"/>
                    </a:lnTo>
                    <a:lnTo>
                      <a:pt x="757" y="1118"/>
                    </a:lnTo>
                    <a:lnTo>
                      <a:pt x="761" y="1131"/>
                    </a:lnTo>
                    <a:lnTo>
                      <a:pt x="765" y="1140"/>
                    </a:lnTo>
                    <a:lnTo>
                      <a:pt x="769" y="1143"/>
                    </a:lnTo>
                    <a:lnTo>
                      <a:pt x="773" y="1156"/>
                    </a:lnTo>
                    <a:lnTo>
                      <a:pt x="777" y="1165"/>
                    </a:lnTo>
                    <a:lnTo>
                      <a:pt x="781" y="1170"/>
                    </a:lnTo>
                    <a:lnTo>
                      <a:pt x="785" y="1177"/>
                    </a:lnTo>
                    <a:lnTo>
                      <a:pt x="789" y="1188"/>
                    </a:lnTo>
                    <a:lnTo>
                      <a:pt x="793" y="1198"/>
                    </a:lnTo>
                    <a:lnTo>
                      <a:pt x="797" y="1207"/>
                    </a:lnTo>
                    <a:lnTo>
                      <a:pt x="801" y="1214"/>
                    </a:lnTo>
                    <a:lnTo>
                      <a:pt x="805" y="1225"/>
                    </a:lnTo>
                    <a:lnTo>
                      <a:pt x="809" y="1234"/>
                    </a:lnTo>
                    <a:lnTo>
                      <a:pt x="813" y="1241"/>
                    </a:lnTo>
                    <a:lnTo>
                      <a:pt x="817" y="1246"/>
                    </a:lnTo>
                    <a:lnTo>
                      <a:pt x="820" y="1253"/>
                    </a:lnTo>
                    <a:lnTo>
                      <a:pt x="824" y="1264"/>
                    </a:lnTo>
                    <a:lnTo>
                      <a:pt x="828" y="1273"/>
                    </a:lnTo>
                    <a:lnTo>
                      <a:pt x="832" y="1284"/>
                    </a:lnTo>
                    <a:lnTo>
                      <a:pt x="836" y="1291"/>
                    </a:lnTo>
                    <a:lnTo>
                      <a:pt x="840" y="1301"/>
                    </a:lnTo>
                    <a:lnTo>
                      <a:pt x="844" y="1305"/>
                    </a:lnTo>
                    <a:lnTo>
                      <a:pt x="848" y="1314"/>
                    </a:lnTo>
                    <a:lnTo>
                      <a:pt x="852" y="1319"/>
                    </a:lnTo>
                    <a:lnTo>
                      <a:pt x="856" y="1330"/>
                    </a:lnTo>
                    <a:lnTo>
                      <a:pt x="860" y="1337"/>
                    </a:lnTo>
                    <a:lnTo>
                      <a:pt x="864" y="1347"/>
                    </a:lnTo>
                    <a:lnTo>
                      <a:pt x="868" y="1358"/>
                    </a:lnTo>
                    <a:lnTo>
                      <a:pt x="872" y="1365"/>
                    </a:lnTo>
                    <a:lnTo>
                      <a:pt x="876" y="1372"/>
                    </a:lnTo>
                    <a:lnTo>
                      <a:pt x="880" y="1379"/>
                    </a:lnTo>
                    <a:lnTo>
                      <a:pt x="884" y="1387"/>
                    </a:lnTo>
                    <a:lnTo>
                      <a:pt x="887" y="1401"/>
                    </a:lnTo>
                    <a:lnTo>
                      <a:pt x="891" y="1411"/>
                    </a:lnTo>
                    <a:lnTo>
                      <a:pt x="895" y="1411"/>
                    </a:lnTo>
                    <a:lnTo>
                      <a:pt x="899" y="1420"/>
                    </a:lnTo>
                    <a:lnTo>
                      <a:pt x="903" y="1427"/>
                    </a:lnTo>
                    <a:lnTo>
                      <a:pt x="907" y="1429"/>
                    </a:lnTo>
                    <a:lnTo>
                      <a:pt x="911" y="1445"/>
                    </a:lnTo>
                    <a:lnTo>
                      <a:pt x="915" y="1449"/>
                    </a:lnTo>
                    <a:lnTo>
                      <a:pt x="919" y="1458"/>
                    </a:lnTo>
                    <a:lnTo>
                      <a:pt x="923" y="1465"/>
                    </a:lnTo>
                    <a:lnTo>
                      <a:pt x="927" y="1470"/>
                    </a:lnTo>
                    <a:lnTo>
                      <a:pt x="931" y="1479"/>
                    </a:lnTo>
                    <a:lnTo>
                      <a:pt x="935" y="1488"/>
                    </a:lnTo>
                    <a:lnTo>
                      <a:pt x="939" y="1497"/>
                    </a:lnTo>
                    <a:lnTo>
                      <a:pt x="943" y="1504"/>
                    </a:lnTo>
                    <a:lnTo>
                      <a:pt x="947" y="1507"/>
                    </a:lnTo>
                    <a:lnTo>
                      <a:pt x="951" y="1513"/>
                    </a:lnTo>
                    <a:lnTo>
                      <a:pt x="955" y="1523"/>
                    </a:lnTo>
                    <a:lnTo>
                      <a:pt x="958" y="1532"/>
                    </a:lnTo>
                    <a:lnTo>
                      <a:pt x="962" y="1536"/>
                    </a:lnTo>
                    <a:lnTo>
                      <a:pt x="966" y="1552"/>
                    </a:lnTo>
                    <a:lnTo>
                      <a:pt x="970" y="1555"/>
                    </a:lnTo>
                    <a:lnTo>
                      <a:pt x="974" y="1560"/>
                    </a:lnTo>
                    <a:lnTo>
                      <a:pt x="978" y="1568"/>
                    </a:lnTo>
                    <a:lnTo>
                      <a:pt x="982" y="1576"/>
                    </a:lnTo>
                    <a:lnTo>
                      <a:pt x="986" y="1578"/>
                    </a:lnTo>
                    <a:lnTo>
                      <a:pt x="990" y="1589"/>
                    </a:lnTo>
                    <a:lnTo>
                      <a:pt x="994" y="1587"/>
                    </a:lnTo>
                    <a:lnTo>
                      <a:pt x="998" y="1600"/>
                    </a:lnTo>
                    <a:lnTo>
                      <a:pt x="1002" y="1608"/>
                    </a:lnTo>
                    <a:lnTo>
                      <a:pt x="1006" y="1614"/>
                    </a:lnTo>
                    <a:lnTo>
                      <a:pt x="1010" y="1617"/>
                    </a:lnTo>
                    <a:lnTo>
                      <a:pt x="1014" y="1624"/>
                    </a:lnTo>
                    <a:lnTo>
                      <a:pt x="1018" y="1630"/>
                    </a:lnTo>
                    <a:lnTo>
                      <a:pt x="1022" y="1637"/>
                    </a:lnTo>
                    <a:lnTo>
                      <a:pt x="1025" y="1647"/>
                    </a:lnTo>
                    <a:lnTo>
                      <a:pt x="1029" y="1647"/>
                    </a:lnTo>
                    <a:lnTo>
                      <a:pt x="1033" y="1658"/>
                    </a:lnTo>
                    <a:lnTo>
                      <a:pt x="1037" y="1662"/>
                    </a:lnTo>
                    <a:lnTo>
                      <a:pt x="1041" y="1671"/>
                    </a:lnTo>
                    <a:lnTo>
                      <a:pt x="1045" y="1674"/>
                    </a:lnTo>
                    <a:lnTo>
                      <a:pt x="1049" y="1679"/>
                    </a:lnTo>
                    <a:lnTo>
                      <a:pt x="1053" y="1685"/>
                    </a:lnTo>
                    <a:lnTo>
                      <a:pt x="1057" y="1690"/>
                    </a:lnTo>
                    <a:lnTo>
                      <a:pt x="1061" y="1699"/>
                    </a:lnTo>
                    <a:lnTo>
                      <a:pt x="1065" y="1697"/>
                    </a:lnTo>
                    <a:lnTo>
                      <a:pt x="1069" y="1704"/>
                    </a:lnTo>
                    <a:lnTo>
                      <a:pt x="1073" y="1710"/>
                    </a:lnTo>
                    <a:lnTo>
                      <a:pt x="1077" y="1715"/>
                    </a:lnTo>
                    <a:lnTo>
                      <a:pt x="1081" y="1726"/>
                    </a:lnTo>
                    <a:lnTo>
                      <a:pt x="1085" y="1733"/>
                    </a:lnTo>
                    <a:lnTo>
                      <a:pt x="1089" y="1738"/>
                    </a:lnTo>
                    <a:lnTo>
                      <a:pt x="1093" y="1734"/>
                    </a:lnTo>
                    <a:lnTo>
                      <a:pt x="1096" y="1740"/>
                    </a:lnTo>
                    <a:lnTo>
                      <a:pt x="1100" y="1745"/>
                    </a:lnTo>
                    <a:lnTo>
                      <a:pt x="1104" y="1758"/>
                    </a:lnTo>
                    <a:lnTo>
                      <a:pt x="1108" y="1756"/>
                    </a:lnTo>
                    <a:lnTo>
                      <a:pt x="1112" y="1763"/>
                    </a:lnTo>
                    <a:lnTo>
                      <a:pt x="1116" y="1765"/>
                    </a:lnTo>
                    <a:lnTo>
                      <a:pt x="1120" y="1766"/>
                    </a:lnTo>
                    <a:lnTo>
                      <a:pt x="1124" y="1775"/>
                    </a:lnTo>
                    <a:lnTo>
                      <a:pt x="1128" y="1782"/>
                    </a:lnTo>
                    <a:lnTo>
                      <a:pt x="1132" y="1786"/>
                    </a:lnTo>
                    <a:lnTo>
                      <a:pt x="1136" y="1791"/>
                    </a:lnTo>
                    <a:lnTo>
                      <a:pt x="1140" y="1800"/>
                    </a:lnTo>
                    <a:lnTo>
                      <a:pt x="1144" y="1797"/>
                    </a:lnTo>
                    <a:lnTo>
                      <a:pt x="1148" y="1798"/>
                    </a:lnTo>
                    <a:lnTo>
                      <a:pt x="1152" y="1805"/>
                    </a:lnTo>
                    <a:lnTo>
                      <a:pt x="1156" y="1804"/>
                    </a:lnTo>
                    <a:lnTo>
                      <a:pt x="1160" y="1814"/>
                    </a:lnTo>
                    <a:lnTo>
                      <a:pt x="1163" y="1816"/>
                    </a:lnTo>
                    <a:lnTo>
                      <a:pt x="1167" y="1823"/>
                    </a:lnTo>
                    <a:lnTo>
                      <a:pt x="1171" y="1830"/>
                    </a:lnTo>
                    <a:lnTo>
                      <a:pt x="1175" y="1827"/>
                    </a:lnTo>
                    <a:lnTo>
                      <a:pt x="1179" y="1834"/>
                    </a:lnTo>
                    <a:lnTo>
                      <a:pt x="1183" y="1839"/>
                    </a:lnTo>
                    <a:lnTo>
                      <a:pt x="1187" y="1836"/>
                    </a:lnTo>
                    <a:lnTo>
                      <a:pt x="1191" y="1837"/>
                    </a:lnTo>
                    <a:lnTo>
                      <a:pt x="1195" y="1845"/>
                    </a:lnTo>
                    <a:lnTo>
                      <a:pt x="1199" y="1855"/>
                    </a:lnTo>
                    <a:lnTo>
                      <a:pt x="1203" y="1850"/>
                    </a:lnTo>
                    <a:lnTo>
                      <a:pt x="1207" y="1852"/>
                    </a:lnTo>
                    <a:lnTo>
                      <a:pt x="1211" y="1859"/>
                    </a:lnTo>
                    <a:lnTo>
                      <a:pt x="1215" y="1855"/>
                    </a:lnTo>
                    <a:lnTo>
                      <a:pt x="1219" y="1859"/>
                    </a:lnTo>
                    <a:lnTo>
                      <a:pt x="1223" y="1864"/>
                    </a:lnTo>
                    <a:lnTo>
                      <a:pt x="1227" y="1871"/>
                    </a:lnTo>
                    <a:lnTo>
                      <a:pt x="1230" y="1869"/>
                    </a:lnTo>
                    <a:lnTo>
                      <a:pt x="1234" y="1871"/>
                    </a:lnTo>
                    <a:lnTo>
                      <a:pt x="1238" y="1878"/>
                    </a:lnTo>
                    <a:lnTo>
                      <a:pt x="1242" y="1878"/>
                    </a:lnTo>
                    <a:lnTo>
                      <a:pt x="1246" y="1882"/>
                    </a:lnTo>
                    <a:lnTo>
                      <a:pt x="1250" y="1882"/>
                    </a:lnTo>
                    <a:lnTo>
                      <a:pt x="1254" y="1885"/>
                    </a:lnTo>
                    <a:lnTo>
                      <a:pt x="1258" y="1885"/>
                    </a:lnTo>
                    <a:lnTo>
                      <a:pt x="1262" y="1891"/>
                    </a:lnTo>
                    <a:lnTo>
                      <a:pt x="1266" y="1894"/>
                    </a:lnTo>
                    <a:lnTo>
                      <a:pt x="1270" y="1891"/>
                    </a:lnTo>
                    <a:lnTo>
                      <a:pt x="1274" y="1892"/>
                    </a:lnTo>
                    <a:lnTo>
                      <a:pt x="1278" y="1898"/>
                    </a:lnTo>
                    <a:lnTo>
                      <a:pt x="1282" y="1900"/>
                    </a:lnTo>
                    <a:lnTo>
                      <a:pt x="1286" y="1896"/>
                    </a:lnTo>
                    <a:lnTo>
                      <a:pt x="1290" y="1903"/>
                    </a:lnTo>
                    <a:lnTo>
                      <a:pt x="1294" y="1901"/>
                    </a:lnTo>
                    <a:lnTo>
                      <a:pt x="1298" y="1901"/>
                    </a:lnTo>
                    <a:lnTo>
                      <a:pt x="1301" y="1907"/>
                    </a:lnTo>
                    <a:lnTo>
                      <a:pt x="1305" y="1908"/>
                    </a:lnTo>
                    <a:lnTo>
                      <a:pt x="1309" y="1907"/>
                    </a:lnTo>
                    <a:lnTo>
                      <a:pt x="1313" y="1910"/>
                    </a:lnTo>
                    <a:lnTo>
                      <a:pt x="1317" y="1908"/>
                    </a:lnTo>
                    <a:lnTo>
                      <a:pt x="1321" y="1907"/>
                    </a:lnTo>
                    <a:lnTo>
                      <a:pt x="1325" y="1914"/>
                    </a:lnTo>
                    <a:lnTo>
                      <a:pt x="1329" y="1912"/>
                    </a:lnTo>
                    <a:lnTo>
                      <a:pt x="1333" y="1916"/>
                    </a:lnTo>
                    <a:lnTo>
                      <a:pt x="1337" y="1907"/>
                    </a:lnTo>
                    <a:lnTo>
                      <a:pt x="1341" y="1916"/>
                    </a:lnTo>
                    <a:lnTo>
                      <a:pt x="1345" y="1917"/>
                    </a:lnTo>
                    <a:lnTo>
                      <a:pt x="1349" y="1916"/>
                    </a:lnTo>
                    <a:lnTo>
                      <a:pt x="1353" y="1916"/>
                    </a:lnTo>
                    <a:lnTo>
                      <a:pt x="1357" y="1916"/>
                    </a:lnTo>
                    <a:lnTo>
                      <a:pt x="1361" y="1916"/>
                    </a:lnTo>
                    <a:lnTo>
                      <a:pt x="1365" y="1914"/>
                    </a:lnTo>
                    <a:lnTo>
                      <a:pt x="1368" y="1916"/>
                    </a:lnTo>
                    <a:lnTo>
                      <a:pt x="1372" y="1917"/>
                    </a:lnTo>
                    <a:lnTo>
                      <a:pt x="1376" y="1919"/>
                    </a:lnTo>
                    <a:lnTo>
                      <a:pt x="1380" y="1914"/>
                    </a:lnTo>
                    <a:lnTo>
                      <a:pt x="1384" y="1914"/>
                    </a:lnTo>
                    <a:lnTo>
                      <a:pt x="1388" y="1912"/>
                    </a:lnTo>
                    <a:lnTo>
                      <a:pt x="1392" y="1912"/>
                    </a:lnTo>
                    <a:lnTo>
                      <a:pt x="1396" y="1919"/>
                    </a:lnTo>
                    <a:lnTo>
                      <a:pt x="1400" y="1917"/>
                    </a:lnTo>
                    <a:lnTo>
                      <a:pt x="1404" y="1914"/>
                    </a:lnTo>
                    <a:lnTo>
                      <a:pt x="1408" y="1912"/>
                    </a:lnTo>
                    <a:lnTo>
                      <a:pt x="1412" y="1914"/>
                    </a:lnTo>
                    <a:lnTo>
                      <a:pt x="1416" y="1916"/>
                    </a:lnTo>
                    <a:lnTo>
                      <a:pt x="1420" y="1910"/>
                    </a:lnTo>
                    <a:lnTo>
                      <a:pt x="1424" y="1914"/>
                    </a:lnTo>
                    <a:lnTo>
                      <a:pt x="1428" y="1907"/>
                    </a:lnTo>
                    <a:lnTo>
                      <a:pt x="1432" y="1901"/>
                    </a:lnTo>
                    <a:lnTo>
                      <a:pt x="1435" y="1901"/>
                    </a:lnTo>
                    <a:lnTo>
                      <a:pt x="1439" y="1908"/>
                    </a:lnTo>
                    <a:lnTo>
                      <a:pt x="1443" y="1907"/>
                    </a:lnTo>
                    <a:lnTo>
                      <a:pt x="1447" y="1903"/>
                    </a:lnTo>
                    <a:lnTo>
                      <a:pt x="1451" y="1903"/>
                    </a:lnTo>
                    <a:lnTo>
                      <a:pt x="1455" y="1905"/>
                    </a:lnTo>
                    <a:lnTo>
                      <a:pt x="1459" y="1896"/>
                    </a:lnTo>
                    <a:lnTo>
                      <a:pt x="1463" y="1903"/>
                    </a:lnTo>
                    <a:lnTo>
                      <a:pt x="1467" y="1898"/>
                    </a:lnTo>
                    <a:lnTo>
                      <a:pt x="1471" y="1896"/>
                    </a:lnTo>
                    <a:lnTo>
                      <a:pt x="1475" y="1892"/>
                    </a:lnTo>
                    <a:lnTo>
                      <a:pt x="1479" y="1894"/>
                    </a:lnTo>
                    <a:lnTo>
                      <a:pt x="1483" y="1891"/>
                    </a:lnTo>
                    <a:lnTo>
                      <a:pt x="1487" y="1891"/>
                    </a:lnTo>
                    <a:lnTo>
                      <a:pt x="1491" y="1884"/>
                    </a:lnTo>
                    <a:lnTo>
                      <a:pt x="1495" y="1884"/>
                    </a:lnTo>
                    <a:lnTo>
                      <a:pt x="1499" y="1887"/>
                    </a:lnTo>
                    <a:lnTo>
                      <a:pt x="1503" y="1880"/>
                    </a:lnTo>
                    <a:lnTo>
                      <a:pt x="1506" y="1882"/>
                    </a:lnTo>
                    <a:lnTo>
                      <a:pt x="1510" y="1878"/>
                    </a:lnTo>
                    <a:lnTo>
                      <a:pt x="1514" y="1875"/>
                    </a:lnTo>
                    <a:lnTo>
                      <a:pt x="1518" y="1871"/>
                    </a:lnTo>
                    <a:lnTo>
                      <a:pt x="1522" y="1873"/>
                    </a:lnTo>
                    <a:lnTo>
                      <a:pt x="1526" y="1869"/>
                    </a:lnTo>
                    <a:lnTo>
                      <a:pt x="1530" y="1868"/>
                    </a:lnTo>
                    <a:lnTo>
                      <a:pt x="1534" y="1862"/>
                    </a:lnTo>
                    <a:lnTo>
                      <a:pt x="1538" y="1860"/>
                    </a:lnTo>
                    <a:lnTo>
                      <a:pt x="1542" y="1862"/>
                    </a:lnTo>
                    <a:lnTo>
                      <a:pt x="1546" y="1857"/>
                    </a:lnTo>
                    <a:lnTo>
                      <a:pt x="1550" y="1857"/>
                    </a:lnTo>
                    <a:lnTo>
                      <a:pt x="1554" y="1853"/>
                    </a:lnTo>
                    <a:lnTo>
                      <a:pt x="1558" y="1846"/>
                    </a:lnTo>
                    <a:lnTo>
                      <a:pt x="1562" y="1848"/>
                    </a:lnTo>
                    <a:lnTo>
                      <a:pt x="1566" y="1841"/>
                    </a:lnTo>
                    <a:lnTo>
                      <a:pt x="1570" y="1836"/>
                    </a:lnTo>
                    <a:lnTo>
                      <a:pt x="1573" y="1839"/>
                    </a:lnTo>
                    <a:lnTo>
                      <a:pt x="1577" y="1832"/>
                    </a:lnTo>
                    <a:lnTo>
                      <a:pt x="1581" y="1834"/>
                    </a:lnTo>
                    <a:lnTo>
                      <a:pt x="1585" y="1825"/>
                    </a:lnTo>
                    <a:lnTo>
                      <a:pt x="1589" y="1821"/>
                    </a:lnTo>
                    <a:lnTo>
                      <a:pt x="1593" y="1823"/>
                    </a:lnTo>
                    <a:lnTo>
                      <a:pt x="1597" y="1820"/>
                    </a:lnTo>
                    <a:lnTo>
                      <a:pt x="1601" y="1818"/>
                    </a:lnTo>
                    <a:lnTo>
                      <a:pt x="1605" y="1814"/>
                    </a:lnTo>
                    <a:lnTo>
                      <a:pt x="1609" y="1807"/>
                    </a:lnTo>
                    <a:lnTo>
                      <a:pt x="1613" y="1805"/>
                    </a:lnTo>
                    <a:lnTo>
                      <a:pt x="1617" y="1798"/>
                    </a:lnTo>
                    <a:lnTo>
                      <a:pt x="1621" y="1798"/>
                    </a:lnTo>
                    <a:lnTo>
                      <a:pt x="1625" y="1795"/>
                    </a:lnTo>
                    <a:lnTo>
                      <a:pt x="1629" y="1791"/>
                    </a:lnTo>
                    <a:lnTo>
                      <a:pt x="1633" y="1782"/>
                    </a:lnTo>
                    <a:lnTo>
                      <a:pt x="1637" y="1781"/>
                    </a:lnTo>
                    <a:lnTo>
                      <a:pt x="1640" y="1781"/>
                    </a:lnTo>
                    <a:lnTo>
                      <a:pt x="1644" y="1777"/>
                    </a:lnTo>
                    <a:lnTo>
                      <a:pt x="1648" y="1772"/>
                    </a:lnTo>
                    <a:lnTo>
                      <a:pt x="1652" y="1763"/>
                    </a:lnTo>
                    <a:lnTo>
                      <a:pt x="1656" y="1765"/>
                    </a:lnTo>
                    <a:lnTo>
                      <a:pt x="1660" y="1759"/>
                    </a:lnTo>
                    <a:lnTo>
                      <a:pt x="1664" y="1759"/>
                    </a:lnTo>
                    <a:lnTo>
                      <a:pt x="1668" y="1743"/>
                    </a:lnTo>
                    <a:lnTo>
                      <a:pt x="1672" y="1743"/>
                    </a:lnTo>
                    <a:lnTo>
                      <a:pt x="1676" y="1740"/>
                    </a:lnTo>
                    <a:lnTo>
                      <a:pt x="1680" y="1740"/>
                    </a:lnTo>
                    <a:lnTo>
                      <a:pt x="1684" y="1733"/>
                    </a:lnTo>
                    <a:lnTo>
                      <a:pt x="1688" y="1729"/>
                    </a:lnTo>
                    <a:lnTo>
                      <a:pt x="1692" y="1724"/>
                    </a:lnTo>
                    <a:lnTo>
                      <a:pt x="1696" y="1720"/>
                    </a:lnTo>
                    <a:lnTo>
                      <a:pt x="1700" y="1718"/>
                    </a:lnTo>
                    <a:lnTo>
                      <a:pt x="1704" y="1710"/>
                    </a:lnTo>
                    <a:lnTo>
                      <a:pt x="1708" y="1708"/>
                    </a:lnTo>
                    <a:lnTo>
                      <a:pt x="1711" y="1708"/>
                    </a:lnTo>
                    <a:lnTo>
                      <a:pt x="1715" y="1695"/>
                    </a:lnTo>
                    <a:lnTo>
                      <a:pt x="1719" y="1695"/>
                    </a:lnTo>
                    <a:lnTo>
                      <a:pt x="1723" y="1694"/>
                    </a:lnTo>
                    <a:lnTo>
                      <a:pt x="1727" y="1687"/>
                    </a:lnTo>
                    <a:lnTo>
                      <a:pt x="1731" y="1681"/>
                    </a:lnTo>
                    <a:lnTo>
                      <a:pt x="1735" y="1674"/>
                    </a:lnTo>
                    <a:lnTo>
                      <a:pt x="1739" y="1669"/>
                    </a:lnTo>
                    <a:lnTo>
                      <a:pt x="1743" y="1665"/>
                    </a:lnTo>
                    <a:lnTo>
                      <a:pt x="1747" y="1662"/>
                    </a:lnTo>
                    <a:lnTo>
                      <a:pt x="1751" y="1658"/>
                    </a:lnTo>
                    <a:lnTo>
                      <a:pt x="1755" y="1649"/>
                    </a:lnTo>
                    <a:lnTo>
                      <a:pt x="1759" y="1646"/>
                    </a:lnTo>
                    <a:lnTo>
                      <a:pt x="1763" y="1640"/>
                    </a:lnTo>
                    <a:lnTo>
                      <a:pt x="1767" y="1637"/>
                    </a:lnTo>
                    <a:lnTo>
                      <a:pt x="1771" y="1630"/>
                    </a:lnTo>
                    <a:lnTo>
                      <a:pt x="1775" y="1628"/>
                    </a:lnTo>
                    <a:lnTo>
                      <a:pt x="1778" y="1621"/>
                    </a:lnTo>
                    <a:lnTo>
                      <a:pt x="1782" y="1612"/>
                    </a:lnTo>
                    <a:lnTo>
                      <a:pt x="1786" y="1612"/>
                    </a:lnTo>
                    <a:lnTo>
                      <a:pt x="1790" y="1601"/>
                    </a:lnTo>
                    <a:lnTo>
                      <a:pt x="1794" y="1598"/>
                    </a:lnTo>
                    <a:lnTo>
                      <a:pt x="1798" y="1598"/>
                    </a:lnTo>
                    <a:lnTo>
                      <a:pt x="1802" y="1589"/>
                    </a:lnTo>
                    <a:lnTo>
                      <a:pt x="1806" y="1585"/>
                    </a:lnTo>
                    <a:lnTo>
                      <a:pt x="1810" y="1578"/>
                    </a:lnTo>
                    <a:lnTo>
                      <a:pt x="1814" y="1575"/>
                    </a:lnTo>
                    <a:lnTo>
                      <a:pt x="1818" y="1568"/>
                    </a:lnTo>
                    <a:lnTo>
                      <a:pt x="1822" y="1569"/>
                    </a:lnTo>
                    <a:lnTo>
                      <a:pt x="1826" y="1562"/>
                    </a:lnTo>
                    <a:lnTo>
                      <a:pt x="1830" y="1557"/>
                    </a:lnTo>
                    <a:lnTo>
                      <a:pt x="1834" y="1548"/>
                    </a:lnTo>
                    <a:lnTo>
                      <a:pt x="1838" y="1545"/>
                    </a:lnTo>
                    <a:lnTo>
                      <a:pt x="1842" y="1537"/>
                    </a:lnTo>
                    <a:lnTo>
                      <a:pt x="1846" y="1527"/>
                    </a:lnTo>
                    <a:lnTo>
                      <a:pt x="1849" y="1530"/>
                    </a:lnTo>
                    <a:lnTo>
                      <a:pt x="1853" y="1520"/>
                    </a:lnTo>
                    <a:lnTo>
                      <a:pt x="1857" y="1509"/>
                    </a:lnTo>
                    <a:lnTo>
                      <a:pt x="1861" y="1507"/>
                    </a:lnTo>
                    <a:lnTo>
                      <a:pt x="1865" y="1502"/>
                    </a:lnTo>
                    <a:lnTo>
                      <a:pt x="1869" y="1500"/>
                    </a:lnTo>
                    <a:lnTo>
                      <a:pt x="1873" y="1497"/>
                    </a:lnTo>
                    <a:lnTo>
                      <a:pt x="1877" y="1491"/>
                    </a:lnTo>
                    <a:lnTo>
                      <a:pt x="1881" y="1481"/>
                    </a:lnTo>
                    <a:lnTo>
                      <a:pt x="1885" y="1475"/>
                    </a:lnTo>
                    <a:lnTo>
                      <a:pt x="1889" y="1468"/>
                    </a:lnTo>
                    <a:lnTo>
                      <a:pt x="1893" y="1459"/>
                    </a:lnTo>
                    <a:lnTo>
                      <a:pt x="1897" y="1459"/>
                    </a:lnTo>
                    <a:lnTo>
                      <a:pt x="1901" y="1452"/>
                    </a:lnTo>
                    <a:lnTo>
                      <a:pt x="1905" y="1450"/>
                    </a:lnTo>
                    <a:lnTo>
                      <a:pt x="1909" y="1442"/>
                    </a:lnTo>
                    <a:lnTo>
                      <a:pt x="1913" y="1436"/>
                    </a:lnTo>
                    <a:lnTo>
                      <a:pt x="1916" y="1427"/>
                    </a:lnTo>
                    <a:lnTo>
                      <a:pt x="1920" y="1427"/>
                    </a:lnTo>
                    <a:lnTo>
                      <a:pt x="1924" y="1418"/>
                    </a:lnTo>
                    <a:lnTo>
                      <a:pt x="1928" y="1415"/>
                    </a:lnTo>
                    <a:lnTo>
                      <a:pt x="1932" y="1408"/>
                    </a:lnTo>
                    <a:lnTo>
                      <a:pt x="1936" y="1406"/>
                    </a:lnTo>
                    <a:lnTo>
                      <a:pt x="1940" y="1397"/>
                    </a:lnTo>
                    <a:lnTo>
                      <a:pt x="1944" y="1390"/>
                    </a:lnTo>
                    <a:lnTo>
                      <a:pt x="1948" y="1381"/>
                    </a:lnTo>
                    <a:lnTo>
                      <a:pt x="1952" y="1378"/>
                    </a:lnTo>
                    <a:lnTo>
                      <a:pt x="1956" y="1372"/>
                    </a:lnTo>
                    <a:lnTo>
                      <a:pt x="1960" y="1367"/>
                    </a:lnTo>
                    <a:lnTo>
                      <a:pt x="1964" y="1358"/>
                    </a:lnTo>
                    <a:lnTo>
                      <a:pt x="1968" y="1356"/>
                    </a:lnTo>
                    <a:lnTo>
                      <a:pt x="1972" y="1351"/>
                    </a:lnTo>
                    <a:lnTo>
                      <a:pt x="1976" y="1342"/>
                    </a:lnTo>
                    <a:lnTo>
                      <a:pt x="1980" y="1333"/>
                    </a:lnTo>
                    <a:lnTo>
                      <a:pt x="1983" y="1331"/>
                    </a:lnTo>
                    <a:lnTo>
                      <a:pt x="1987" y="1324"/>
                    </a:lnTo>
                    <a:lnTo>
                      <a:pt x="1991" y="1317"/>
                    </a:lnTo>
                    <a:lnTo>
                      <a:pt x="1995" y="1307"/>
                    </a:lnTo>
                    <a:lnTo>
                      <a:pt x="1999" y="1305"/>
                    </a:lnTo>
                    <a:lnTo>
                      <a:pt x="2003" y="1300"/>
                    </a:lnTo>
                    <a:lnTo>
                      <a:pt x="2007" y="1292"/>
                    </a:lnTo>
                    <a:lnTo>
                      <a:pt x="2011" y="1289"/>
                    </a:lnTo>
                    <a:lnTo>
                      <a:pt x="2015" y="1278"/>
                    </a:lnTo>
                    <a:lnTo>
                      <a:pt x="2019" y="1280"/>
                    </a:lnTo>
                    <a:lnTo>
                      <a:pt x="2023" y="1271"/>
                    </a:lnTo>
                    <a:lnTo>
                      <a:pt x="2027" y="1260"/>
                    </a:lnTo>
                    <a:lnTo>
                      <a:pt x="2031" y="1260"/>
                    </a:lnTo>
                    <a:lnTo>
                      <a:pt x="2035" y="1248"/>
                    </a:lnTo>
                    <a:lnTo>
                      <a:pt x="2039" y="1243"/>
                    </a:lnTo>
                    <a:lnTo>
                      <a:pt x="2043" y="1243"/>
                    </a:lnTo>
                    <a:lnTo>
                      <a:pt x="2047" y="1236"/>
                    </a:lnTo>
                    <a:lnTo>
                      <a:pt x="2051" y="1225"/>
                    </a:lnTo>
                    <a:lnTo>
                      <a:pt x="2054" y="1218"/>
                    </a:lnTo>
                    <a:lnTo>
                      <a:pt x="2058" y="1220"/>
                    </a:lnTo>
                    <a:lnTo>
                      <a:pt x="2062" y="1207"/>
                    </a:lnTo>
                    <a:lnTo>
                      <a:pt x="2066" y="1207"/>
                    </a:lnTo>
                    <a:lnTo>
                      <a:pt x="2070" y="1200"/>
                    </a:lnTo>
                    <a:lnTo>
                      <a:pt x="2074" y="1195"/>
                    </a:lnTo>
                    <a:lnTo>
                      <a:pt x="2078" y="1188"/>
                    </a:lnTo>
                    <a:lnTo>
                      <a:pt x="2082" y="1184"/>
                    </a:lnTo>
                    <a:lnTo>
                      <a:pt x="2086" y="1179"/>
                    </a:lnTo>
                    <a:lnTo>
                      <a:pt x="2090" y="1166"/>
                    </a:lnTo>
                    <a:lnTo>
                      <a:pt x="2094" y="1161"/>
                    </a:lnTo>
                    <a:lnTo>
                      <a:pt x="2098" y="1158"/>
                    </a:lnTo>
                    <a:lnTo>
                      <a:pt x="2102" y="1147"/>
                    </a:lnTo>
                    <a:lnTo>
                      <a:pt x="2106" y="1145"/>
                    </a:lnTo>
                    <a:lnTo>
                      <a:pt x="2110" y="1140"/>
                    </a:lnTo>
                    <a:lnTo>
                      <a:pt x="2114" y="1127"/>
                    </a:lnTo>
                    <a:lnTo>
                      <a:pt x="2118" y="1122"/>
                    </a:lnTo>
                    <a:lnTo>
                      <a:pt x="2121" y="1122"/>
                    </a:lnTo>
                    <a:lnTo>
                      <a:pt x="2125" y="1117"/>
                    </a:lnTo>
                    <a:lnTo>
                      <a:pt x="2129" y="1108"/>
                    </a:lnTo>
                    <a:lnTo>
                      <a:pt x="2133" y="1104"/>
                    </a:lnTo>
                    <a:lnTo>
                      <a:pt x="2137" y="1099"/>
                    </a:lnTo>
                    <a:lnTo>
                      <a:pt x="2141" y="1097"/>
                    </a:lnTo>
                    <a:lnTo>
                      <a:pt x="2145" y="1087"/>
                    </a:lnTo>
                    <a:lnTo>
                      <a:pt x="2149" y="1074"/>
                    </a:lnTo>
                    <a:lnTo>
                      <a:pt x="2153" y="1079"/>
                    </a:lnTo>
                    <a:lnTo>
                      <a:pt x="2157" y="1071"/>
                    </a:lnTo>
                    <a:lnTo>
                      <a:pt x="2161" y="1060"/>
                    </a:lnTo>
                    <a:lnTo>
                      <a:pt x="2165" y="1053"/>
                    </a:lnTo>
                    <a:lnTo>
                      <a:pt x="2169" y="1049"/>
                    </a:lnTo>
                    <a:lnTo>
                      <a:pt x="2173" y="1042"/>
                    </a:lnTo>
                    <a:lnTo>
                      <a:pt x="2177" y="1042"/>
                    </a:lnTo>
                    <a:lnTo>
                      <a:pt x="2181" y="1028"/>
                    </a:lnTo>
                    <a:lnTo>
                      <a:pt x="2185" y="1023"/>
                    </a:lnTo>
                    <a:lnTo>
                      <a:pt x="2188" y="1019"/>
                    </a:lnTo>
                    <a:lnTo>
                      <a:pt x="2192" y="1012"/>
                    </a:lnTo>
                    <a:lnTo>
                      <a:pt x="2196" y="1005"/>
                    </a:lnTo>
                    <a:lnTo>
                      <a:pt x="2200" y="1003"/>
                    </a:lnTo>
                    <a:lnTo>
                      <a:pt x="2204" y="1001"/>
                    </a:lnTo>
                    <a:lnTo>
                      <a:pt x="2208" y="989"/>
                    </a:lnTo>
                    <a:lnTo>
                      <a:pt x="2212" y="984"/>
                    </a:lnTo>
                    <a:lnTo>
                      <a:pt x="2216" y="975"/>
                    </a:lnTo>
                    <a:lnTo>
                      <a:pt x="2220" y="976"/>
                    </a:lnTo>
                    <a:lnTo>
                      <a:pt x="2224" y="968"/>
                    </a:lnTo>
                    <a:lnTo>
                      <a:pt x="2228" y="959"/>
                    </a:lnTo>
                    <a:lnTo>
                      <a:pt x="2232" y="953"/>
                    </a:lnTo>
                    <a:lnTo>
                      <a:pt x="2236" y="952"/>
                    </a:lnTo>
                    <a:lnTo>
                      <a:pt x="2240" y="941"/>
                    </a:lnTo>
                    <a:lnTo>
                      <a:pt x="2244" y="939"/>
                    </a:lnTo>
                    <a:lnTo>
                      <a:pt x="2248" y="930"/>
                    </a:lnTo>
                    <a:lnTo>
                      <a:pt x="2252" y="930"/>
                    </a:lnTo>
                    <a:lnTo>
                      <a:pt x="2256" y="920"/>
                    </a:lnTo>
                    <a:lnTo>
                      <a:pt x="2259" y="920"/>
                    </a:lnTo>
                    <a:lnTo>
                      <a:pt x="2263" y="913"/>
                    </a:lnTo>
                    <a:lnTo>
                      <a:pt x="2267" y="905"/>
                    </a:lnTo>
                    <a:lnTo>
                      <a:pt x="2271" y="897"/>
                    </a:lnTo>
                    <a:lnTo>
                      <a:pt x="2275" y="898"/>
                    </a:lnTo>
                    <a:lnTo>
                      <a:pt x="2279" y="884"/>
                    </a:lnTo>
                    <a:lnTo>
                      <a:pt x="2283" y="884"/>
                    </a:lnTo>
                    <a:lnTo>
                      <a:pt x="2287" y="875"/>
                    </a:lnTo>
                    <a:lnTo>
                      <a:pt x="2291" y="870"/>
                    </a:lnTo>
                    <a:lnTo>
                      <a:pt x="2295" y="868"/>
                    </a:lnTo>
                    <a:lnTo>
                      <a:pt x="2299" y="859"/>
                    </a:lnTo>
                    <a:lnTo>
                      <a:pt x="2303" y="854"/>
                    </a:lnTo>
                    <a:lnTo>
                      <a:pt x="2307" y="849"/>
                    </a:lnTo>
                    <a:lnTo>
                      <a:pt x="2311" y="843"/>
                    </a:lnTo>
                    <a:lnTo>
                      <a:pt x="2315" y="838"/>
                    </a:lnTo>
                    <a:lnTo>
                      <a:pt x="2319" y="834"/>
                    </a:lnTo>
                    <a:lnTo>
                      <a:pt x="2323" y="827"/>
                    </a:lnTo>
                    <a:lnTo>
                      <a:pt x="2326" y="815"/>
                    </a:lnTo>
                    <a:lnTo>
                      <a:pt x="2330" y="810"/>
                    </a:lnTo>
                    <a:lnTo>
                      <a:pt x="2334" y="810"/>
                    </a:lnTo>
                    <a:lnTo>
                      <a:pt x="2338" y="802"/>
                    </a:lnTo>
                    <a:lnTo>
                      <a:pt x="2342" y="795"/>
                    </a:lnTo>
                    <a:lnTo>
                      <a:pt x="2346" y="790"/>
                    </a:lnTo>
                    <a:lnTo>
                      <a:pt x="2350" y="787"/>
                    </a:lnTo>
                    <a:lnTo>
                      <a:pt x="2354" y="781"/>
                    </a:lnTo>
                    <a:lnTo>
                      <a:pt x="2358" y="778"/>
                    </a:lnTo>
                    <a:lnTo>
                      <a:pt x="2362" y="771"/>
                    </a:lnTo>
                    <a:lnTo>
                      <a:pt x="2366" y="765"/>
                    </a:lnTo>
                    <a:lnTo>
                      <a:pt x="2370" y="765"/>
                    </a:lnTo>
                    <a:lnTo>
                      <a:pt x="2374" y="758"/>
                    </a:lnTo>
                    <a:lnTo>
                      <a:pt x="2378" y="751"/>
                    </a:lnTo>
                    <a:lnTo>
                      <a:pt x="2382" y="746"/>
                    </a:lnTo>
                    <a:lnTo>
                      <a:pt x="2386" y="742"/>
                    </a:lnTo>
                    <a:lnTo>
                      <a:pt x="2390" y="740"/>
                    </a:lnTo>
                    <a:lnTo>
                      <a:pt x="2394" y="730"/>
                    </a:lnTo>
                    <a:lnTo>
                      <a:pt x="2397" y="731"/>
                    </a:lnTo>
                    <a:lnTo>
                      <a:pt x="2401" y="724"/>
                    </a:lnTo>
                    <a:lnTo>
                      <a:pt x="2405" y="712"/>
                    </a:lnTo>
                    <a:lnTo>
                      <a:pt x="2409" y="710"/>
                    </a:lnTo>
                    <a:lnTo>
                      <a:pt x="2413" y="712"/>
                    </a:lnTo>
                    <a:lnTo>
                      <a:pt x="2417" y="696"/>
                    </a:lnTo>
                    <a:lnTo>
                      <a:pt x="2421" y="696"/>
                    </a:lnTo>
                    <a:lnTo>
                      <a:pt x="2425" y="691"/>
                    </a:lnTo>
                    <a:lnTo>
                      <a:pt x="2429" y="691"/>
                    </a:lnTo>
                    <a:lnTo>
                      <a:pt x="2433" y="678"/>
                    </a:lnTo>
                    <a:lnTo>
                      <a:pt x="2437" y="676"/>
                    </a:lnTo>
                    <a:lnTo>
                      <a:pt x="2441" y="669"/>
                    </a:lnTo>
                    <a:lnTo>
                      <a:pt x="2445" y="671"/>
                    </a:lnTo>
                    <a:lnTo>
                      <a:pt x="2449" y="659"/>
                    </a:lnTo>
                    <a:lnTo>
                      <a:pt x="2453" y="653"/>
                    </a:lnTo>
                    <a:lnTo>
                      <a:pt x="2457" y="655"/>
                    </a:lnTo>
                    <a:lnTo>
                      <a:pt x="2461" y="646"/>
                    </a:lnTo>
                    <a:lnTo>
                      <a:pt x="2464" y="637"/>
                    </a:lnTo>
                    <a:lnTo>
                      <a:pt x="2468" y="636"/>
                    </a:lnTo>
                    <a:lnTo>
                      <a:pt x="2472" y="634"/>
                    </a:lnTo>
                    <a:lnTo>
                      <a:pt x="2476" y="625"/>
                    </a:lnTo>
                    <a:lnTo>
                      <a:pt x="2480" y="621"/>
                    </a:lnTo>
                    <a:lnTo>
                      <a:pt x="2484" y="620"/>
                    </a:lnTo>
                    <a:lnTo>
                      <a:pt x="2488" y="616"/>
                    </a:lnTo>
                    <a:lnTo>
                      <a:pt x="2492" y="613"/>
                    </a:lnTo>
                    <a:lnTo>
                      <a:pt x="2496" y="600"/>
                    </a:lnTo>
                    <a:lnTo>
                      <a:pt x="2500" y="597"/>
                    </a:lnTo>
                    <a:lnTo>
                      <a:pt x="2504" y="593"/>
                    </a:lnTo>
                    <a:lnTo>
                      <a:pt x="2508" y="591"/>
                    </a:lnTo>
                    <a:lnTo>
                      <a:pt x="2512" y="584"/>
                    </a:lnTo>
                    <a:lnTo>
                      <a:pt x="2516" y="579"/>
                    </a:lnTo>
                    <a:lnTo>
                      <a:pt x="2520" y="579"/>
                    </a:lnTo>
                    <a:lnTo>
                      <a:pt x="2524" y="574"/>
                    </a:lnTo>
                    <a:lnTo>
                      <a:pt x="2528" y="570"/>
                    </a:lnTo>
                    <a:lnTo>
                      <a:pt x="2531" y="565"/>
                    </a:lnTo>
                    <a:lnTo>
                      <a:pt x="2535" y="558"/>
                    </a:lnTo>
                    <a:lnTo>
                      <a:pt x="2539" y="559"/>
                    </a:lnTo>
                    <a:lnTo>
                      <a:pt x="2543" y="545"/>
                    </a:lnTo>
                    <a:lnTo>
                      <a:pt x="2547" y="547"/>
                    </a:lnTo>
                    <a:lnTo>
                      <a:pt x="2551" y="533"/>
                    </a:lnTo>
                    <a:lnTo>
                      <a:pt x="2555" y="538"/>
                    </a:lnTo>
                    <a:lnTo>
                      <a:pt x="2559" y="529"/>
                    </a:lnTo>
                    <a:lnTo>
                      <a:pt x="2563" y="526"/>
                    </a:lnTo>
                    <a:lnTo>
                      <a:pt x="2567" y="524"/>
                    </a:lnTo>
                    <a:lnTo>
                      <a:pt x="2571" y="515"/>
                    </a:lnTo>
                    <a:lnTo>
                      <a:pt x="2575" y="511"/>
                    </a:lnTo>
                    <a:lnTo>
                      <a:pt x="2579" y="511"/>
                    </a:lnTo>
                    <a:lnTo>
                      <a:pt x="2583" y="508"/>
                    </a:lnTo>
                    <a:lnTo>
                      <a:pt x="2587" y="495"/>
                    </a:lnTo>
                    <a:lnTo>
                      <a:pt x="2591" y="494"/>
                    </a:lnTo>
                    <a:lnTo>
                      <a:pt x="2595" y="494"/>
                    </a:lnTo>
                    <a:lnTo>
                      <a:pt x="2599" y="487"/>
                    </a:lnTo>
                    <a:lnTo>
                      <a:pt x="2602" y="485"/>
                    </a:lnTo>
                    <a:lnTo>
                      <a:pt x="2606" y="483"/>
                    </a:lnTo>
                    <a:lnTo>
                      <a:pt x="2610" y="479"/>
                    </a:lnTo>
                    <a:lnTo>
                      <a:pt x="2614" y="472"/>
                    </a:lnTo>
                    <a:lnTo>
                      <a:pt x="2618" y="469"/>
                    </a:lnTo>
                    <a:lnTo>
                      <a:pt x="2622" y="467"/>
                    </a:lnTo>
                    <a:lnTo>
                      <a:pt x="2626" y="462"/>
                    </a:lnTo>
                    <a:lnTo>
                      <a:pt x="2630" y="453"/>
                    </a:lnTo>
                    <a:lnTo>
                      <a:pt x="2634" y="449"/>
                    </a:lnTo>
                    <a:lnTo>
                      <a:pt x="2638" y="447"/>
                    </a:lnTo>
                    <a:lnTo>
                      <a:pt x="2642" y="444"/>
                    </a:lnTo>
                    <a:lnTo>
                      <a:pt x="2646" y="440"/>
                    </a:lnTo>
                    <a:lnTo>
                      <a:pt x="2650" y="440"/>
                    </a:lnTo>
                    <a:lnTo>
                      <a:pt x="2654" y="435"/>
                    </a:lnTo>
                    <a:lnTo>
                      <a:pt x="2658" y="433"/>
                    </a:lnTo>
                    <a:lnTo>
                      <a:pt x="2662" y="428"/>
                    </a:lnTo>
                    <a:lnTo>
                      <a:pt x="2666" y="424"/>
                    </a:lnTo>
                    <a:lnTo>
                      <a:pt x="2669" y="419"/>
                    </a:lnTo>
                    <a:lnTo>
                      <a:pt x="2673" y="416"/>
                    </a:lnTo>
                    <a:lnTo>
                      <a:pt x="2677" y="414"/>
                    </a:lnTo>
                    <a:lnTo>
                      <a:pt x="2681" y="408"/>
                    </a:lnTo>
                    <a:lnTo>
                      <a:pt x="2685" y="410"/>
                    </a:lnTo>
                    <a:lnTo>
                      <a:pt x="2689" y="400"/>
                    </a:lnTo>
                    <a:lnTo>
                      <a:pt x="2693" y="401"/>
                    </a:lnTo>
                    <a:lnTo>
                      <a:pt x="2697" y="394"/>
                    </a:lnTo>
                    <a:lnTo>
                      <a:pt x="2701" y="391"/>
                    </a:lnTo>
                    <a:lnTo>
                      <a:pt x="2705" y="384"/>
                    </a:lnTo>
                    <a:lnTo>
                      <a:pt x="2709" y="387"/>
                    </a:lnTo>
                    <a:lnTo>
                      <a:pt x="2713" y="380"/>
                    </a:lnTo>
                    <a:lnTo>
                      <a:pt x="2717" y="378"/>
                    </a:lnTo>
                    <a:lnTo>
                      <a:pt x="2721" y="371"/>
                    </a:lnTo>
                    <a:lnTo>
                      <a:pt x="2725" y="371"/>
                    </a:lnTo>
                    <a:lnTo>
                      <a:pt x="2729" y="368"/>
                    </a:lnTo>
                    <a:lnTo>
                      <a:pt x="2733" y="364"/>
                    </a:lnTo>
                    <a:lnTo>
                      <a:pt x="2736" y="362"/>
                    </a:lnTo>
                    <a:lnTo>
                      <a:pt x="2740" y="364"/>
                    </a:lnTo>
                    <a:lnTo>
                      <a:pt x="2744" y="355"/>
                    </a:lnTo>
                    <a:lnTo>
                      <a:pt x="2748" y="355"/>
                    </a:lnTo>
                    <a:lnTo>
                      <a:pt x="2752" y="352"/>
                    </a:lnTo>
                    <a:lnTo>
                      <a:pt x="2756" y="348"/>
                    </a:lnTo>
                    <a:lnTo>
                      <a:pt x="2760" y="339"/>
                    </a:lnTo>
                    <a:lnTo>
                      <a:pt x="2764" y="341"/>
                    </a:lnTo>
                    <a:lnTo>
                      <a:pt x="2768" y="332"/>
                    </a:lnTo>
                    <a:lnTo>
                      <a:pt x="2772" y="332"/>
                    </a:lnTo>
                    <a:lnTo>
                      <a:pt x="2776" y="323"/>
                    </a:lnTo>
                    <a:lnTo>
                      <a:pt x="2780" y="327"/>
                    </a:lnTo>
                    <a:lnTo>
                      <a:pt x="2784" y="327"/>
                    </a:lnTo>
                    <a:lnTo>
                      <a:pt x="2788" y="316"/>
                    </a:lnTo>
                    <a:lnTo>
                      <a:pt x="2792" y="314"/>
                    </a:lnTo>
                    <a:lnTo>
                      <a:pt x="2796" y="313"/>
                    </a:lnTo>
                    <a:lnTo>
                      <a:pt x="2800" y="309"/>
                    </a:lnTo>
                    <a:lnTo>
                      <a:pt x="2804" y="304"/>
                    </a:lnTo>
                    <a:lnTo>
                      <a:pt x="2807" y="307"/>
                    </a:lnTo>
                    <a:lnTo>
                      <a:pt x="2811" y="300"/>
                    </a:lnTo>
                    <a:lnTo>
                      <a:pt x="2815" y="298"/>
                    </a:lnTo>
                    <a:lnTo>
                      <a:pt x="2819" y="293"/>
                    </a:lnTo>
                    <a:lnTo>
                      <a:pt x="2823" y="293"/>
                    </a:lnTo>
                    <a:lnTo>
                      <a:pt x="2827" y="291"/>
                    </a:lnTo>
                    <a:lnTo>
                      <a:pt x="2831" y="288"/>
                    </a:lnTo>
                    <a:lnTo>
                      <a:pt x="2835" y="286"/>
                    </a:lnTo>
                    <a:lnTo>
                      <a:pt x="2839" y="281"/>
                    </a:lnTo>
                    <a:lnTo>
                      <a:pt x="2843" y="272"/>
                    </a:lnTo>
                    <a:lnTo>
                      <a:pt x="2847" y="274"/>
                    </a:lnTo>
                    <a:lnTo>
                      <a:pt x="2851" y="272"/>
                    </a:lnTo>
                    <a:lnTo>
                      <a:pt x="2855" y="263"/>
                    </a:lnTo>
                    <a:lnTo>
                      <a:pt x="2859" y="265"/>
                    </a:lnTo>
                    <a:lnTo>
                      <a:pt x="2863" y="261"/>
                    </a:lnTo>
                    <a:lnTo>
                      <a:pt x="2867" y="265"/>
                    </a:lnTo>
                    <a:lnTo>
                      <a:pt x="2871" y="258"/>
                    </a:lnTo>
                    <a:lnTo>
                      <a:pt x="2874" y="250"/>
                    </a:lnTo>
                    <a:lnTo>
                      <a:pt x="2878" y="256"/>
                    </a:lnTo>
                    <a:lnTo>
                      <a:pt x="2882" y="250"/>
                    </a:lnTo>
                    <a:lnTo>
                      <a:pt x="2886" y="249"/>
                    </a:lnTo>
                    <a:lnTo>
                      <a:pt x="2890" y="247"/>
                    </a:lnTo>
                    <a:lnTo>
                      <a:pt x="2894" y="242"/>
                    </a:lnTo>
                    <a:lnTo>
                      <a:pt x="2898" y="242"/>
                    </a:lnTo>
                    <a:lnTo>
                      <a:pt x="2902" y="236"/>
                    </a:lnTo>
                    <a:lnTo>
                      <a:pt x="2906" y="242"/>
                    </a:lnTo>
                    <a:lnTo>
                      <a:pt x="2910" y="233"/>
                    </a:lnTo>
                    <a:lnTo>
                      <a:pt x="2914" y="231"/>
                    </a:lnTo>
                    <a:lnTo>
                      <a:pt x="2918" y="227"/>
                    </a:lnTo>
                    <a:lnTo>
                      <a:pt x="2922" y="226"/>
                    </a:lnTo>
                    <a:lnTo>
                      <a:pt x="2926" y="220"/>
                    </a:lnTo>
                    <a:lnTo>
                      <a:pt x="2930" y="218"/>
                    </a:lnTo>
                    <a:lnTo>
                      <a:pt x="2934" y="215"/>
                    </a:lnTo>
                    <a:lnTo>
                      <a:pt x="2938" y="215"/>
                    </a:lnTo>
                    <a:lnTo>
                      <a:pt x="2942" y="21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3" name="Line 3555"/>
              <p:cNvSpPr>
                <a:spLocks noChangeShapeType="1"/>
              </p:cNvSpPr>
              <p:nvPr/>
            </p:nvSpPr>
            <p:spPr bwMode="auto">
              <a:xfrm flipV="1"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4" name="Line 3556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5" name="Line 3557"/>
              <p:cNvSpPr>
                <a:spLocks noChangeShapeType="1"/>
              </p:cNvSpPr>
              <p:nvPr/>
            </p:nvSpPr>
            <p:spPr bwMode="auto">
              <a:xfrm flipV="1">
                <a:off x="301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6" name="Line 3558"/>
              <p:cNvSpPr>
                <a:spLocks noChangeShapeType="1"/>
              </p:cNvSpPr>
              <p:nvPr/>
            </p:nvSpPr>
            <p:spPr bwMode="auto">
              <a:xfrm>
                <a:off x="301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7" name="Line 3559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8" name="Line 3560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09" name="Line 3561"/>
              <p:cNvSpPr>
                <a:spLocks noChangeShapeType="1"/>
              </p:cNvSpPr>
              <p:nvPr/>
            </p:nvSpPr>
            <p:spPr bwMode="auto">
              <a:xfrm flipV="1"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0" name="Line 3562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1" name="Line 3563"/>
              <p:cNvSpPr>
                <a:spLocks noChangeShapeType="1"/>
              </p:cNvSpPr>
              <p:nvPr/>
            </p:nvSpPr>
            <p:spPr bwMode="auto">
              <a:xfrm flipV="1"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2" name="Line 3564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3" name="Line 3565"/>
              <p:cNvSpPr>
                <a:spLocks noChangeShapeType="1"/>
              </p:cNvSpPr>
              <p:nvPr/>
            </p:nvSpPr>
            <p:spPr bwMode="auto">
              <a:xfrm flipV="1">
                <a:off x="306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4" name="Line 3566"/>
              <p:cNvSpPr>
                <a:spLocks noChangeShapeType="1"/>
              </p:cNvSpPr>
              <p:nvPr/>
            </p:nvSpPr>
            <p:spPr bwMode="auto">
              <a:xfrm>
                <a:off x="306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5" name="Line 3567"/>
              <p:cNvSpPr>
                <a:spLocks noChangeShapeType="1"/>
              </p:cNvSpPr>
              <p:nvPr/>
            </p:nvSpPr>
            <p:spPr bwMode="auto">
              <a:xfrm flipV="1"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6" name="Freeform 3568"/>
              <p:cNvSpPr>
                <a:spLocks/>
              </p:cNvSpPr>
              <p:nvPr/>
            </p:nvSpPr>
            <p:spPr bwMode="auto">
              <a:xfrm flipV="1">
                <a:off x="3066" y="911"/>
                <a:ext cx="1747" cy="1105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98" y="12"/>
                  </a:cxn>
                  <a:cxn ang="0">
                    <a:pos x="150" y="29"/>
                  </a:cxn>
                  <a:cxn ang="0">
                    <a:pos x="201" y="52"/>
                  </a:cxn>
                  <a:cxn ang="0">
                    <a:pos x="252" y="84"/>
                  </a:cxn>
                  <a:cxn ang="0">
                    <a:pos x="303" y="126"/>
                  </a:cxn>
                  <a:cxn ang="0">
                    <a:pos x="355" y="180"/>
                  </a:cxn>
                  <a:cxn ang="0">
                    <a:pos x="406" y="244"/>
                  </a:cxn>
                  <a:cxn ang="0">
                    <a:pos x="457" y="317"/>
                  </a:cxn>
                  <a:cxn ang="0">
                    <a:pos x="508" y="402"/>
                  </a:cxn>
                  <a:cxn ang="0">
                    <a:pos x="560" y="500"/>
                  </a:cxn>
                  <a:cxn ang="0">
                    <a:pos x="611" y="605"/>
                  </a:cxn>
                  <a:cxn ang="0">
                    <a:pos x="662" y="713"/>
                  </a:cxn>
                  <a:cxn ang="0">
                    <a:pos x="713" y="829"/>
                  </a:cxn>
                  <a:cxn ang="0">
                    <a:pos x="765" y="945"/>
                  </a:cxn>
                  <a:cxn ang="0">
                    <a:pos x="816" y="1061"/>
                  </a:cxn>
                  <a:cxn ang="0">
                    <a:pos x="867" y="1174"/>
                  </a:cxn>
                  <a:cxn ang="0">
                    <a:pos x="918" y="1287"/>
                  </a:cxn>
                  <a:cxn ang="0">
                    <a:pos x="970" y="1393"/>
                  </a:cxn>
                  <a:cxn ang="0">
                    <a:pos x="1021" y="1491"/>
                  </a:cxn>
                  <a:cxn ang="0">
                    <a:pos x="1072" y="1583"/>
                  </a:cxn>
                  <a:cxn ang="0">
                    <a:pos x="1123" y="1664"/>
                  </a:cxn>
                  <a:cxn ang="0">
                    <a:pos x="1175" y="1737"/>
                  </a:cxn>
                  <a:cxn ang="0">
                    <a:pos x="1226" y="1797"/>
                  </a:cxn>
                  <a:cxn ang="0">
                    <a:pos x="1277" y="1846"/>
                  </a:cxn>
                  <a:cxn ang="0">
                    <a:pos x="1328" y="1882"/>
                  </a:cxn>
                  <a:cxn ang="0">
                    <a:pos x="1380" y="1905"/>
                  </a:cxn>
                  <a:cxn ang="0">
                    <a:pos x="1431" y="1918"/>
                  </a:cxn>
                  <a:cxn ang="0">
                    <a:pos x="1482" y="1917"/>
                  </a:cxn>
                  <a:cxn ang="0">
                    <a:pos x="1533" y="1906"/>
                  </a:cxn>
                  <a:cxn ang="0">
                    <a:pos x="1585" y="1886"/>
                  </a:cxn>
                  <a:cxn ang="0">
                    <a:pos x="1636" y="1855"/>
                  </a:cxn>
                  <a:cxn ang="0">
                    <a:pos x="1687" y="1814"/>
                  </a:cxn>
                  <a:cxn ang="0">
                    <a:pos x="1738" y="1769"/>
                  </a:cxn>
                  <a:cxn ang="0">
                    <a:pos x="1790" y="1712"/>
                  </a:cxn>
                  <a:cxn ang="0">
                    <a:pos x="1841" y="1652"/>
                  </a:cxn>
                  <a:cxn ang="0">
                    <a:pos x="1892" y="1586"/>
                  </a:cxn>
                  <a:cxn ang="0">
                    <a:pos x="1943" y="1514"/>
                  </a:cxn>
                  <a:cxn ang="0">
                    <a:pos x="1995" y="1441"/>
                  </a:cxn>
                  <a:cxn ang="0">
                    <a:pos x="2046" y="1369"/>
                  </a:cxn>
                  <a:cxn ang="0">
                    <a:pos x="2097" y="1289"/>
                  </a:cxn>
                  <a:cxn ang="0">
                    <a:pos x="2148" y="1210"/>
                  </a:cxn>
                  <a:cxn ang="0">
                    <a:pos x="2200" y="1130"/>
                  </a:cxn>
                  <a:cxn ang="0">
                    <a:pos x="2251" y="1056"/>
                  </a:cxn>
                  <a:cxn ang="0">
                    <a:pos x="2302" y="981"/>
                  </a:cxn>
                  <a:cxn ang="0">
                    <a:pos x="2353" y="905"/>
                  </a:cxn>
                  <a:cxn ang="0">
                    <a:pos x="2405" y="833"/>
                  </a:cxn>
                  <a:cxn ang="0">
                    <a:pos x="2456" y="764"/>
                  </a:cxn>
                  <a:cxn ang="0">
                    <a:pos x="2507" y="697"/>
                  </a:cxn>
                  <a:cxn ang="0">
                    <a:pos x="2558" y="632"/>
                  </a:cxn>
                  <a:cxn ang="0">
                    <a:pos x="2610" y="572"/>
                  </a:cxn>
                  <a:cxn ang="0">
                    <a:pos x="2661" y="518"/>
                  </a:cxn>
                  <a:cxn ang="0">
                    <a:pos x="2712" y="463"/>
                  </a:cxn>
                  <a:cxn ang="0">
                    <a:pos x="2763" y="412"/>
                  </a:cxn>
                  <a:cxn ang="0">
                    <a:pos x="2815" y="369"/>
                  </a:cxn>
                  <a:cxn ang="0">
                    <a:pos x="2866" y="325"/>
                  </a:cxn>
                  <a:cxn ang="0">
                    <a:pos x="2917" y="287"/>
                  </a:cxn>
                  <a:cxn ang="0">
                    <a:pos x="2968" y="251"/>
                  </a:cxn>
                  <a:cxn ang="0">
                    <a:pos x="3020" y="222"/>
                  </a:cxn>
                </a:cxnLst>
                <a:rect l="0" t="0" r="r" b="b"/>
                <a:pathLst>
                  <a:path w="3032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7" y="5"/>
                    </a:lnTo>
                    <a:lnTo>
                      <a:pt x="51" y="6"/>
                    </a:lnTo>
                    <a:lnTo>
                      <a:pt x="55" y="6"/>
                    </a:lnTo>
                    <a:lnTo>
                      <a:pt x="59" y="7"/>
                    </a:lnTo>
                    <a:lnTo>
                      <a:pt x="63" y="7"/>
                    </a:lnTo>
                    <a:lnTo>
                      <a:pt x="67" y="7"/>
                    </a:lnTo>
                    <a:lnTo>
                      <a:pt x="71" y="10"/>
                    </a:lnTo>
                    <a:lnTo>
                      <a:pt x="75" y="10"/>
                    </a:lnTo>
                    <a:lnTo>
                      <a:pt x="79" y="11"/>
                    </a:lnTo>
                    <a:lnTo>
                      <a:pt x="83" y="11"/>
                    </a:lnTo>
                    <a:lnTo>
                      <a:pt x="87" y="12"/>
                    </a:lnTo>
                    <a:lnTo>
                      <a:pt x="90" y="16"/>
                    </a:lnTo>
                    <a:lnTo>
                      <a:pt x="94" y="14"/>
                    </a:lnTo>
                    <a:lnTo>
                      <a:pt x="98" y="12"/>
                    </a:lnTo>
                    <a:lnTo>
                      <a:pt x="102" y="15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14" y="18"/>
                    </a:lnTo>
                    <a:lnTo>
                      <a:pt x="118" y="22"/>
                    </a:lnTo>
                    <a:lnTo>
                      <a:pt x="122" y="19"/>
                    </a:lnTo>
                    <a:lnTo>
                      <a:pt x="126" y="19"/>
                    </a:lnTo>
                    <a:lnTo>
                      <a:pt x="130" y="21"/>
                    </a:lnTo>
                    <a:lnTo>
                      <a:pt x="134" y="23"/>
                    </a:lnTo>
                    <a:lnTo>
                      <a:pt x="138" y="24"/>
                    </a:lnTo>
                    <a:lnTo>
                      <a:pt x="142" y="26"/>
                    </a:lnTo>
                    <a:lnTo>
                      <a:pt x="146" y="26"/>
                    </a:lnTo>
                    <a:lnTo>
                      <a:pt x="150" y="29"/>
                    </a:lnTo>
                    <a:lnTo>
                      <a:pt x="154" y="31"/>
                    </a:lnTo>
                    <a:lnTo>
                      <a:pt x="157" y="31"/>
                    </a:lnTo>
                    <a:lnTo>
                      <a:pt x="161" y="35"/>
                    </a:lnTo>
                    <a:lnTo>
                      <a:pt x="165" y="35"/>
                    </a:lnTo>
                    <a:lnTo>
                      <a:pt x="169" y="35"/>
                    </a:lnTo>
                    <a:lnTo>
                      <a:pt x="173" y="37"/>
                    </a:lnTo>
                    <a:lnTo>
                      <a:pt x="177" y="40"/>
                    </a:lnTo>
                    <a:lnTo>
                      <a:pt x="181" y="43"/>
                    </a:lnTo>
                    <a:lnTo>
                      <a:pt x="185" y="44"/>
                    </a:lnTo>
                    <a:lnTo>
                      <a:pt x="189" y="48"/>
                    </a:lnTo>
                    <a:lnTo>
                      <a:pt x="193" y="49"/>
                    </a:lnTo>
                    <a:lnTo>
                      <a:pt x="197" y="52"/>
                    </a:lnTo>
                    <a:lnTo>
                      <a:pt x="201" y="52"/>
                    </a:lnTo>
                    <a:lnTo>
                      <a:pt x="205" y="55"/>
                    </a:lnTo>
                    <a:lnTo>
                      <a:pt x="209" y="57"/>
                    </a:lnTo>
                    <a:lnTo>
                      <a:pt x="213" y="56"/>
                    </a:lnTo>
                    <a:lnTo>
                      <a:pt x="217" y="62"/>
                    </a:lnTo>
                    <a:lnTo>
                      <a:pt x="221" y="62"/>
                    </a:lnTo>
                    <a:lnTo>
                      <a:pt x="224" y="64"/>
                    </a:lnTo>
                    <a:lnTo>
                      <a:pt x="228" y="67"/>
                    </a:lnTo>
                    <a:lnTo>
                      <a:pt x="232" y="69"/>
                    </a:lnTo>
                    <a:lnTo>
                      <a:pt x="236" y="74"/>
                    </a:lnTo>
                    <a:lnTo>
                      <a:pt x="240" y="74"/>
                    </a:lnTo>
                    <a:lnTo>
                      <a:pt x="244" y="77"/>
                    </a:lnTo>
                    <a:lnTo>
                      <a:pt x="248" y="79"/>
                    </a:lnTo>
                    <a:lnTo>
                      <a:pt x="252" y="84"/>
                    </a:lnTo>
                    <a:lnTo>
                      <a:pt x="256" y="86"/>
                    </a:lnTo>
                    <a:lnTo>
                      <a:pt x="260" y="89"/>
                    </a:lnTo>
                    <a:lnTo>
                      <a:pt x="264" y="93"/>
                    </a:lnTo>
                    <a:lnTo>
                      <a:pt x="268" y="97"/>
                    </a:lnTo>
                    <a:lnTo>
                      <a:pt x="272" y="100"/>
                    </a:lnTo>
                    <a:lnTo>
                      <a:pt x="276" y="100"/>
                    </a:lnTo>
                    <a:lnTo>
                      <a:pt x="280" y="102"/>
                    </a:lnTo>
                    <a:lnTo>
                      <a:pt x="284" y="109"/>
                    </a:lnTo>
                    <a:lnTo>
                      <a:pt x="288" y="111"/>
                    </a:lnTo>
                    <a:lnTo>
                      <a:pt x="292" y="115"/>
                    </a:lnTo>
                    <a:lnTo>
                      <a:pt x="295" y="118"/>
                    </a:lnTo>
                    <a:lnTo>
                      <a:pt x="299" y="121"/>
                    </a:lnTo>
                    <a:lnTo>
                      <a:pt x="303" y="126"/>
                    </a:lnTo>
                    <a:lnTo>
                      <a:pt x="307" y="130"/>
                    </a:lnTo>
                    <a:lnTo>
                      <a:pt x="311" y="134"/>
                    </a:lnTo>
                    <a:lnTo>
                      <a:pt x="315" y="139"/>
                    </a:lnTo>
                    <a:lnTo>
                      <a:pt x="319" y="141"/>
                    </a:lnTo>
                    <a:lnTo>
                      <a:pt x="323" y="146"/>
                    </a:lnTo>
                    <a:lnTo>
                      <a:pt x="327" y="151"/>
                    </a:lnTo>
                    <a:lnTo>
                      <a:pt x="331" y="154"/>
                    </a:lnTo>
                    <a:lnTo>
                      <a:pt x="335" y="156"/>
                    </a:lnTo>
                    <a:lnTo>
                      <a:pt x="339" y="162"/>
                    </a:lnTo>
                    <a:lnTo>
                      <a:pt x="343" y="168"/>
                    </a:lnTo>
                    <a:lnTo>
                      <a:pt x="347" y="174"/>
                    </a:lnTo>
                    <a:lnTo>
                      <a:pt x="351" y="175"/>
                    </a:lnTo>
                    <a:lnTo>
                      <a:pt x="355" y="180"/>
                    </a:lnTo>
                    <a:lnTo>
                      <a:pt x="359" y="185"/>
                    </a:lnTo>
                    <a:lnTo>
                      <a:pt x="362" y="189"/>
                    </a:lnTo>
                    <a:lnTo>
                      <a:pt x="366" y="194"/>
                    </a:lnTo>
                    <a:lnTo>
                      <a:pt x="370" y="200"/>
                    </a:lnTo>
                    <a:lnTo>
                      <a:pt x="374" y="201"/>
                    </a:lnTo>
                    <a:lnTo>
                      <a:pt x="378" y="206"/>
                    </a:lnTo>
                    <a:lnTo>
                      <a:pt x="382" y="212"/>
                    </a:lnTo>
                    <a:lnTo>
                      <a:pt x="386" y="220"/>
                    </a:lnTo>
                    <a:lnTo>
                      <a:pt x="390" y="225"/>
                    </a:lnTo>
                    <a:lnTo>
                      <a:pt x="394" y="228"/>
                    </a:lnTo>
                    <a:lnTo>
                      <a:pt x="398" y="234"/>
                    </a:lnTo>
                    <a:lnTo>
                      <a:pt x="402" y="240"/>
                    </a:lnTo>
                    <a:lnTo>
                      <a:pt x="406" y="244"/>
                    </a:lnTo>
                    <a:lnTo>
                      <a:pt x="410" y="251"/>
                    </a:lnTo>
                    <a:lnTo>
                      <a:pt x="414" y="255"/>
                    </a:lnTo>
                    <a:lnTo>
                      <a:pt x="418" y="259"/>
                    </a:lnTo>
                    <a:lnTo>
                      <a:pt x="422" y="266"/>
                    </a:lnTo>
                    <a:lnTo>
                      <a:pt x="426" y="271"/>
                    </a:lnTo>
                    <a:lnTo>
                      <a:pt x="429" y="276"/>
                    </a:lnTo>
                    <a:lnTo>
                      <a:pt x="433" y="281"/>
                    </a:lnTo>
                    <a:lnTo>
                      <a:pt x="437" y="290"/>
                    </a:lnTo>
                    <a:lnTo>
                      <a:pt x="441" y="296"/>
                    </a:lnTo>
                    <a:lnTo>
                      <a:pt x="445" y="301"/>
                    </a:lnTo>
                    <a:lnTo>
                      <a:pt x="449" y="309"/>
                    </a:lnTo>
                    <a:lnTo>
                      <a:pt x="453" y="314"/>
                    </a:lnTo>
                    <a:lnTo>
                      <a:pt x="457" y="317"/>
                    </a:lnTo>
                    <a:lnTo>
                      <a:pt x="461" y="324"/>
                    </a:lnTo>
                    <a:lnTo>
                      <a:pt x="465" y="332"/>
                    </a:lnTo>
                    <a:lnTo>
                      <a:pt x="469" y="339"/>
                    </a:lnTo>
                    <a:lnTo>
                      <a:pt x="473" y="344"/>
                    </a:lnTo>
                    <a:lnTo>
                      <a:pt x="477" y="351"/>
                    </a:lnTo>
                    <a:lnTo>
                      <a:pt x="481" y="354"/>
                    </a:lnTo>
                    <a:lnTo>
                      <a:pt x="485" y="365"/>
                    </a:lnTo>
                    <a:lnTo>
                      <a:pt x="489" y="372"/>
                    </a:lnTo>
                    <a:lnTo>
                      <a:pt x="493" y="378"/>
                    </a:lnTo>
                    <a:lnTo>
                      <a:pt x="497" y="384"/>
                    </a:lnTo>
                    <a:lnTo>
                      <a:pt x="500" y="390"/>
                    </a:lnTo>
                    <a:lnTo>
                      <a:pt x="504" y="400"/>
                    </a:lnTo>
                    <a:lnTo>
                      <a:pt x="508" y="402"/>
                    </a:lnTo>
                    <a:lnTo>
                      <a:pt x="512" y="411"/>
                    </a:lnTo>
                    <a:lnTo>
                      <a:pt x="516" y="418"/>
                    </a:lnTo>
                    <a:lnTo>
                      <a:pt x="520" y="425"/>
                    </a:lnTo>
                    <a:lnTo>
                      <a:pt x="524" y="435"/>
                    </a:lnTo>
                    <a:lnTo>
                      <a:pt x="528" y="440"/>
                    </a:lnTo>
                    <a:lnTo>
                      <a:pt x="532" y="449"/>
                    </a:lnTo>
                    <a:lnTo>
                      <a:pt x="536" y="455"/>
                    </a:lnTo>
                    <a:lnTo>
                      <a:pt x="540" y="464"/>
                    </a:lnTo>
                    <a:lnTo>
                      <a:pt x="544" y="470"/>
                    </a:lnTo>
                    <a:lnTo>
                      <a:pt x="548" y="476"/>
                    </a:lnTo>
                    <a:lnTo>
                      <a:pt x="552" y="484"/>
                    </a:lnTo>
                    <a:lnTo>
                      <a:pt x="556" y="493"/>
                    </a:lnTo>
                    <a:lnTo>
                      <a:pt x="560" y="500"/>
                    </a:lnTo>
                    <a:lnTo>
                      <a:pt x="564" y="507"/>
                    </a:lnTo>
                    <a:lnTo>
                      <a:pt x="567" y="514"/>
                    </a:lnTo>
                    <a:lnTo>
                      <a:pt x="571" y="523"/>
                    </a:lnTo>
                    <a:lnTo>
                      <a:pt x="575" y="531"/>
                    </a:lnTo>
                    <a:lnTo>
                      <a:pt x="579" y="540"/>
                    </a:lnTo>
                    <a:lnTo>
                      <a:pt x="583" y="548"/>
                    </a:lnTo>
                    <a:lnTo>
                      <a:pt x="587" y="557"/>
                    </a:lnTo>
                    <a:lnTo>
                      <a:pt x="591" y="565"/>
                    </a:lnTo>
                    <a:lnTo>
                      <a:pt x="595" y="573"/>
                    </a:lnTo>
                    <a:lnTo>
                      <a:pt x="599" y="580"/>
                    </a:lnTo>
                    <a:lnTo>
                      <a:pt x="603" y="590"/>
                    </a:lnTo>
                    <a:lnTo>
                      <a:pt x="607" y="597"/>
                    </a:lnTo>
                    <a:lnTo>
                      <a:pt x="611" y="605"/>
                    </a:lnTo>
                    <a:lnTo>
                      <a:pt x="615" y="613"/>
                    </a:lnTo>
                    <a:lnTo>
                      <a:pt x="619" y="621"/>
                    </a:lnTo>
                    <a:lnTo>
                      <a:pt x="623" y="629"/>
                    </a:lnTo>
                    <a:lnTo>
                      <a:pt x="627" y="637"/>
                    </a:lnTo>
                    <a:lnTo>
                      <a:pt x="631" y="648"/>
                    </a:lnTo>
                    <a:lnTo>
                      <a:pt x="635" y="653"/>
                    </a:lnTo>
                    <a:lnTo>
                      <a:pt x="638" y="665"/>
                    </a:lnTo>
                    <a:lnTo>
                      <a:pt x="642" y="672"/>
                    </a:lnTo>
                    <a:lnTo>
                      <a:pt x="646" y="680"/>
                    </a:lnTo>
                    <a:lnTo>
                      <a:pt x="650" y="686"/>
                    </a:lnTo>
                    <a:lnTo>
                      <a:pt x="654" y="695"/>
                    </a:lnTo>
                    <a:lnTo>
                      <a:pt x="658" y="706"/>
                    </a:lnTo>
                    <a:lnTo>
                      <a:pt x="662" y="713"/>
                    </a:lnTo>
                    <a:lnTo>
                      <a:pt x="666" y="723"/>
                    </a:lnTo>
                    <a:lnTo>
                      <a:pt x="670" y="731"/>
                    </a:lnTo>
                    <a:lnTo>
                      <a:pt x="674" y="740"/>
                    </a:lnTo>
                    <a:lnTo>
                      <a:pt x="678" y="747"/>
                    </a:lnTo>
                    <a:lnTo>
                      <a:pt x="682" y="757"/>
                    </a:lnTo>
                    <a:lnTo>
                      <a:pt x="686" y="765"/>
                    </a:lnTo>
                    <a:lnTo>
                      <a:pt x="690" y="776"/>
                    </a:lnTo>
                    <a:lnTo>
                      <a:pt x="694" y="784"/>
                    </a:lnTo>
                    <a:lnTo>
                      <a:pt x="698" y="793"/>
                    </a:lnTo>
                    <a:lnTo>
                      <a:pt x="702" y="801"/>
                    </a:lnTo>
                    <a:lnTo>
                      <a:pt x="705" y="810"/>
                    </a:lnTo>
                    <a:lnTo>
                      <a:pt x="709" y="819"/>
                    </a:lnTo>
                    <a:lnTo>
                      <a:pt x="713" y="829"/>
                    </a:lnTo>
                    <a:lnTo>
                      <a:pt x="717" y="836"/>
                    </a:lnTo>
                    <a:lnTo>
                      <a:pt x="721" y="847"/>
                    </a:lnTo>
                    <a:lnTo>
                      <a:pt x="725" y="855"/>
                    </a:lnTo>
                    <a:lnTo>
                      <a:pt x="729" y="864"/>
                    </a:lnTo>
                    <a:lnTo>
                      <a:pt x="733" y="873"/>
                    </a:lnTo>
                    <a:lnTo>
                      <a:pt x="737" y="883"/>
                    </a:lnTo>
                    <a:lnTo>
                      <a:pt x="741" y="891"/>
                    </a:lnTo>
                    <a:lnTo>
                      <a:pt x="745" y="899"/>
                    </a:lnTo>
                    <a:lnTo>
                      <a:pt x="749" y="908"/>
                    </a:lnTo>
                    <a:lnTo>
                      <a:pt x="753" y="917"/>
                    </a:lnTo>
                    <a:lnTo>
                      <a:pt x="757" y="926"/>
                    </a:lnTo>
                    <a:lnTo>
                      <a:pt x="761" y="935"/>
                    </a:lnTo>
                    <a:lnTo>
                      <a:pt x="765" y="945"/>
                    </a:lnTo>
                    <a:lnTo>
                      <a:pt x="769" y="954"/>
                    </a:lnTo>
                    <a:lnTo>
                      <a:pt x="772" y="961"/>
                    </a:lnTo>
                    <a:lnTo>
                      <a:pt x="776" y="971"/>
                    </a:lnTo>
                    <a:lnTo>
                      <a:pt x="780" y="979"/>
                    </a:lnTo>
                    <a:lnTo>
                      <a:pt x="784" y="988"/>
                    </a:lnTo>
                    <a:lnTo>
                      <a:pt x="788" y="1001"/>
                    </a:lnTo>
                    <a:lnTo>
                      <a:pt x="792" y="1006"/>
                    </a:lnTo>
                    <a:lnTo>
                      <a:pt x="796" y="1015"/>
                    </a:lnTo>
                    <a:lnTo>
                      <a:pt x="800" y="1025"/>
                    </a:lnTo>
                    <a:lnTo>
                      <a:pt x="804" y="1032"/>
                    </a:lnTo>
                    <a:lnTo>
                      <a:pt x="808" y="1041"/>
                    </a:lnTo>
                    <a:lnTo>
                      <a:pt x="812" y="1052"/>
                    </a:lnTo>
                    <a:lnTo>
                      <a:pt x="816" y="1061"/>
                    </a:lnTo>
                    <a:lnTo>
                      <a:pt x="820" y="1067"/>
                    </a:lnTo>
                    <a:lnTo>
                      <a:pt x="824" y="1080"/>
                    </a:lnTo>
                    <a:lnTo>
                      <a:pt x="828" y="1088"/>
                    </a:lnTo>
                    <a:lnTo>
                      <a:pt x="832" y="1092"/>
                    </a:lnTo>
                    <a:lnTo>
                      <a:pt x="836" y="1104"/>
                    </a:lnTo>
                    <a:lnTo>
                      <a:pt x="840" y="1113"/>
                    </a:lnTo>
                    <a:lnTo>
                      <a:pt x="843" y="1120"/>
                    </a:lnTo>
                    <a:lnTo>
                      <a:pt x="847" y="1133"/>
                    </a:lnTo>
                    <a:lnTo>
                      <a:pt x="851" y="1139"/>
                    </a:lnTo>
                    <a:lnTo>
                      <a:pt x="855" y="1149"/>
                    </a:lnTo>
                    <a:lnTo>
                      <a:pt x="859" y="1156"/>
                    </a:lnTo>
                    <a:lnTo>
                      <a:pt x="863" y="1166"/>
                    </a:lnTo>
                    <a:lnTo>
                      <a:pt x="867" y="1174"/>
                    </a:lnTo>
                    <a:lnTo>
                      <a:pt x="871" y="1185"/>
                    </a:lnTo>
                    <a:lnTo>
                      <a:pt x="875" y="1192"/>
                    </a:lnTo>
                    <a:lnTo>
                      <a:pt x="879" y="1200"/>
                    </a:lnTo>
                    <a:lnTo>
                      <a:pt x="883" y="1210"/>
                    </a:lnTo>
                    <a:lnTo>
                      <a:pt x="887" y="1219"/>
                    </a:lnTo>
                    <a:lnTo>
                      <a:pt x="891" y="1228"/>
                    </a:lnTo>
                    <a:lnTo>
                      <a:pt x="895" y="1237"/>
                    </a:lnTo>
                    <a:lnTo>
                      <a:pt x="899" y="1243"/>
                    </a:lnTo>
                    <a:lnTo>
                      <a:pt x="903" y="1252"/>
                    </a:lnTo>
                    <a:lnTo>
                      <a:pt x="907" y="1261"/>
                    </a:lnTo>
                    <a:lnTo>
                      <a:pt x="910" y="1271"/>
                    </a:lnTo>
                    <a:lnTo>
                      <a:pt x="914" y="1277"/>
                    </a:lnTo>
                    <a:lnTo>
                      <a:pt x="918" y="1287"/>
                    </a:lnTo>
                    <a:lnTo>
                      <a:pt x="922" y="1296"/>
                    </a:lnTo>
                    <a:lnTo>
                      <a:pt x="926" y="1302"/>
                    </a:lnTo>
                    <a:lnTo>
                      <a:pt x="930" y="1311"/>
                    </a:lnTo>
                    <a:lnTo>
                      <a:pt x="934" y="1320"/>
                    </a:lnTo>
                    <a:lnTo>
                      <a:pt x="938" y="1329"/>
                    </a:lnTo>
                    <a:lnTo>
                      <a:pt x="942" y="1336"/>
                    </a:lnTo>
                    <a:lnTo>
                      <a:pt x="946" y="1347"/>
                    </a:lnTo>
                    <a:lnTo>
                      <a:pt x="950" y="1354"/>
                    </a:lnTo>
                    <a:lnTo>
                      <a:pt x="954" y="1361"/>
                    </a:lnTo>
                    <a:lnTo>
                      <a:pt x="958" y="1368"/>
                    </a:lnTo>
                    <a:lnTo>
                      <a:pt x="962" y="1380"/>
                    </a:lnTo>
                    <a:lnTo>
                      <a:pt x="966" y="1386"/>
                    </a:lnTo>
                    <a:lnTo>
                      <a:pt x="970" y="1393"/>
                    </a:lnTo>
                    <a:lnTo>
                      <a:pt x="974" y="1400"/>
                    </a:lnTo>
                    <a:lnTo>
                      <a:pt x="977" y="1410"/>
                    </a:lnTo>
                    <a:lnTo>
                      <a:pt x="981" y="1417"/>
                    </a:lnTo>
                    <a:lnTo>
                      <a:pt x="985" y="1425"/>
                    </a:lnTo>
                    <a:lnTo>
                      <a:pt x="989" y="1431"/>
                    </a:lnTo>
                    <a:lnTo>
                      <a:pt x="993" y="1441"/>
                    </a:lnTo>
                    <a:lnTo>
                      <a:pt x="997" y="1447"/>
                    </a:lnTo>
                    <a:lnTo>
                      <a:pt x="1001" y="1454"/>
                    </a:lnTo>
                    <a:lnTo>
                      <a:pt x="1005" y="1464"/>
                    </a:lnTo>
                    <a:lnTo>
                      <a:pt x="1009" y="1469"/>
                    </a:lnTo>
                    <a:lnTo>
                      <a:pt x="1013" y="1479"/>
                    </a:lnTo>
                    <a:lnTo>
                      <a:pt x="1017" y="1484"/>
                    </a:lnTo>
                    <a:lnTo>
                      <a:pt x="1021" y="1491"/>
                    </a:lnTo>
                    <a:lnTo>
                      <a:pt x="1025" y="1499"/>
                    </a:lnTo>
                    <a:lnTo>
                      <a:pt x="1029" y="1509"/>
                    </a:lnTo>
                    <a:lnTo>
                      <a:pt x="1033" y="1517"/>
                    </a:lnTo>
                    <a:lnTo>
                      <a:pt x="1037" y="1522"/>
                    </a:lnTo>
                    <a:lnTo>
                      <a:pt x="1041" y="1527"/>
                    </a:lnTo>
                    <a:lnTo>
                      <a:pt x="1045" y="1536"/>
                    </a:lnTo>
                    <a:lnTo>
                      <a:pt x="1048" y="1542"/>
                    </a:lnTo>
                    <a:lnTo>
                      <a:pt x="1052" y="1549"/>
                    </a:lnTo>
                    <a:lnTo>
                      <a:pt x="1056" y="1557"/>
                    </a:lnTo>
                    <a:lnTo>
                      <a:pt x="1060" y="1564"/>
                    </a:lnTo>
                    <a:lnTo>
                      <a:pt x="1064" y="1569"/>
                    </a:lnTo>
                    <a:lnTo>
                      <a:pt x="1068" y="1578"/>
                    </a:lnTo>
                    <a:lnTo>
                      <a:pt x="1072" y="1583"/>
                    </a:lnTo>
                    <a:lnTo>
                      <a:pt x="1076" y="1592"/>
                    </a:lnTo>
                    <a:lnTo>
                      <a:pt x="1080" y="1597"/>
                    </a:lnTo>
                    <a:lnTo>
                      <a:pt x="1084" y="1602"/>
                    </a:lnTo>
                    <a:lnTo>
                      <a:pt x="1088" y="1608"/>
                    </a:lnTo>
                    <a:lnTo>
                      <a:pt x="1092" y="1615"/>
                    </a:lnTo>
                    <a:lnTo>
                      <a:pt x="1096" y="1624"/>
                    </a:lnTo>
                    <a:lnTo>
                      <a:pt x="1100" y="1632"/>
                    </a:lnTo>
                    <a:lnTo>
                      <a:pt x="1104" y="1638"/>
                    </a:lnTo>
                    <a:lnTo>
                      <a:pt x="1108" y="1642"/>
                    </a:lnTo>
                    <a:lnTo>
                      <a:pt x="1112" y="1647"/>
                    </a:lnTo>
                    <a:lnTo>
                      <a:pt x="1115" y="1652"/>
                    </a:lnTo>
                    <a:lnTo>
                      <a:pt x="1119" y="1660"/>
                    </a:lnTo>
                    <a:lnTo>
                      <a:pt x="1123" y="1664"/>
                    </a:lnTo>
                    <a:lnTo>
                      <a:pt x="1127" y="1669"/>
                    </a:lnTo>
                    <a:lnTo>
                      <a:pt x="1131" y="1676"/>
                    </a:lnTo>
                    <a:lnTo>
                      <a:pt x="1135" y="1684"/>
                    </a:lnTo>
                    <a:lnTo>
                      <a:pt x="1139" y="1686"/>
                    </a:lnTo>
                    <a:lnTo>
                      <a:pt x="1143" y="1696"/>
                    </a:lnTo>
                    <a:lnTo>
                      <a:pt x="1147" y="1700"/>
                    </a:lnTo>
                    <a:lnTo>
                      <a:pt x="1151" y="1705"/>
                    </a:lnTo>
                    <a:lnTo>
                      <a:pt x="1155" y="1710"/>
                    </a:lnTo>
                    <a:lnTo>
                      <a:pt x="1159" y="1718"/>
                    </a:lnTo>
                    <a:lnTo>
                      <a:pt x="1163" y="1720"/>
                    </a:lnTo>
                    <a:lnTo>
                      <a:pt x="1167" y="1728"/>
                    </a:lnTo>
                    <a:lnTo>
                      <a:pt x="1171" y="1734"/>
                    </a:lnTo>
                    <a:lnTo>
                      <a:pt x="1175" y="1737"/>
                    </a:lnTo>
                    <a:lnTo>
                      <a:pt x="1179" y="1741"/>
                    </a:lnTo>
                    <a:lnTo>
                      <a:pt x="1183" y="1748"/>
                    </a:lnTo>
                    <a:lnTo>
                      <a:pt x="1186" y="1750"/>
                    </a:lnTo>
                    <a:lnTo>
                      <a:pt x="1190" y="1755"/>
                    </a:lnTo>
                    <a:lnTo>
                      <a:pt x="1194" y="1762"/>
                    </a:lnTo>
                    <a:lnTo>
                      <a:pt x="1198" y="1767"/>
                    </a:lnTo>
                    <a:lnTo>
                      <a:pt x="1202" y="1773"/>
                    </a:lnTo>
                    <a:lnTo>
                      <a:pt x="1206" y="1774"/>
                    </a:lnTo>
                    <a:lnTo>
                      <a:pt x="1210" y="1779"/>
                    </a:lnTo>
                    <a:lnTo>
                      <a:pt x="1214" y="1784"/>
                    </a:lnTo>
                    <a:lnTo>
                      <a:pt x="1218" y="1789"/>
                    </a:lnTo>
                    <a:lnTo>
                      <a:pt x="1222" y="1792"/>
                    </a:lnTo>
                    <a:lnTo>
                      <a:pt x="1226" y="1797"/>
                    </a:lnTo>
                    <a:lnTo>
                      <a:pt x="1230" y="1802"/>
                    </a:lnTo>
                    <a:lnTo>
                      <a:pt x="1234" y="1805"/>
                    </a:lnTo>
                    <a:lnTo>
                      <a:pt x="1238" y="1808"/>
                    </a:lnTo>
                    <a:lnTo>
                      <a:pt x="1242" y="1814"/>
                    </a:lnTo>
                    <a:lnTo>
                      <a:pt x="1246" y="1816"/>
                    </a:lnTo>
                    <a:lnTo>
                      <a:pt x="1250" y="1821"/>
                    </a:lnTo>
                    <a:lnTo>
                      <a:pt x="1253" y="1824"/>
                    </a:lnTo>
                    <a:lnTo>
                      <a:pt x="1257" y="1829"/>
                    </a:lnTo>
                    <a:lnTo>
                      <a:pt x="1261" y="1833"/>
                    </a:lnTo>
                    <a:lnTo>
                      <a:pt x="1265" y="1835"/>
                    </a:lnTo>
                    <a:lnTo>
                      <a:pt x="1269" y="1839"/>
                    </a:lnTo>
                    <a:lnTo>
                      <a:pt x="1273" y="1841"/>
                    </a:lnTo>
                    <a:lnTo>
                      <a:pt x="1277" y="1846"/>
                    </a:lnTo>
                    <a:lnTo>
                      <a:pt x="1281" y="1849"/>
                    </a:lnTo>
                    <a:lnTo>
                      <a:pt x="1285" y="1853"/>
                    </a:lnTo>
                    <a:lnTo>
                      <a:pt x="1289" y="1855"/>
                    </a:lnTo>
                    <a:lnTo>
                      <a:pt x="1293" y="1859"/>
                    </a:lnTo>
                    <a:lnTo>
                      <a:pt x="1297" y="1863"/>
                    </a:lnTo>
                    <a:lnTo>
                      <a:pt x="1301" y="1864"/>
                    </a:lnTo>
                    <a:lnTo>
                      <a:pt x="1305" y="1867"/>
                    </a:lnTo>
                    <a:lnTo>
                      <a:pt x="1309" y="1869"/>
                    </a:lnTo>
                    <a:lnTo>
                      <a:pt x="1313" y="1873"/>
                    </a:lnTo>
                    <a:lnTo>
                      <a:pt x="1317" y="1875"/>
                    </a:lnTo>
                    <a:lnTo>
                      <a:pt x="1320" y="1877"/>
                    </a:lnTo>
                    <a:lnTo>
                      <a:pt x="1324" y="1879"/>
                    </a:lnTo>
                    <a:lnTo>
                      <a:pt x="1328" y="1882"/>
                    </a:lnTo>
                    <a:lnTo>
                      <a:pt x="1332" y="1884"/>
                    </a:lnTo>
                    <a:lnTo>
                      <a:pt x="1336" y="1884"/>
                    </a:lnTo>
                    <a:lnTo>
                      <a:pt x="1340" y="1888"/>
                    </a:lnTo>
                    <a:lnTo>
                      <a:pt x="1344" y="1891"/>
                    </a:lnTo>
                    <a:lnTo>
                      <a:pt x="1348" y="1891"/>
                    </a:lnTo>
                    <a:lnTo>
                      <a:pt x="1352" y="1896"/>
                    </a:lnTo>
                    <a:lnTo>
                      <a:pt x="1356" y="1896"/>
                    </a:lnTo>
                    <a:lnTo>
                      <a:pt x="1360" y="1896"/>
                    </a:lnTo>
                    <a:lnTo>
                      <a:pt x="1364" y="1899"/>
                    </a:lnTo>
                    <a:lnTo>
                      <a:pt x="1368" y="1902"/>
                    </a:lnTo>
                    <a:lnTo>
                      <a:pt x="1372" y="1902"/>
                    </a:lnTo>
                    <a:lnTo>
                      <a:pt x="1376" y="1902"/>
                    </a:lnTo>
                    <a:lnTo>
                      <a:pt x="1380" y="1905"/>
                    </a:lnTo>
                    <a:lnTo>
                      <a:pt x="1384" y="1906"/>
                    </a:lnTo>
                    <a:lnTo>
                      <a:pt x="1388" y="1907"/>
                    </a:lnTo>
                    <a:lnTo>
                      <a:pt x="1391" y="1911"/>
                    </a:lnTo>
                    <a:lnTo>
                      <a:pt x="1395" y="1912"/>
                    </a:lnTo>
                    <a:lnTo>
                      <a:pt x="1399" y="1911"/>
                    </a:lnTo>
                    <a:lnTo>
                      <a:pt x="1403" y="1912"/>
                    </a:lnTo>
                    <a:lnTo>
                      <a:pt x="1407" y="1912"/>
                    </a:lnTo>
                    <a:lnTo>
                      <a:pt x="1411" y="1912"/>
                    </a:lnTo>
                    <a:lnTo>
                      <a:pt x="1415" y="1917"/>
                    </a:lnTo>
                    <a:lnTo>
                      <a:pt x="1419" y="1913"/>
                    </a:lnTo>
                    <a:lnTo>
                      <a:pt x="1423" y="1916"/>
                    </a:lnTo>
                    <a:lnTo>
                      <a:pt x="1427" y="1916"/>
                    </a:lnTo>
                    <a:lnTo>
                      <a:pt x="1431" y="1918"/>
                    </a:lnTo>
                    <a:lnTo>
                      <a:pt x="1435" y="1918"/>
                    </a:lnTo>
                    <a:lnTo>
                      <a:pt x="1439" y="1918"/>
                    </a:lnTo>
                    <a:lnTo>
                      <a:pt x="1443" y="1917"/>
                    </a:lnTo>
                    <a:lnTo>
                      <a:pt x="1447" y="1919"/>
                    </a:lnTo>
                    <a:lnTo>
                      <a:pt x="1451" y="1918"/>
                    </a:lnTo>
                    <a:lnTo>
                      <a:pt x="1455" y="1920"/>
                    </a:lnTo>
                    <a:lnTo>
                      <a:pt x="1458" y="1920"/>
                    </a:lnTo>
                    <a:lnTo>
                      <a:pt x="1462" y="1917"/>
                    </a:lnTo>
                    <a:lnTo>
                      <a:pt x="1466" y="1917"/>
                    </a:lnTo>
                    <a:lnTo>
                      <a:pt x="1470" y="1917"/>
                    </a:lnTo>
                    <a:lnTo>
                      <a:pt x="1474" y="1918"/>
                    </a:lnTo>
                    <a:lnTo>
                      <a:pt x="1478" y="1920"/>
                    </a:lnTo>
                    <a:lnTo>
                      <a:pt x="1482" y="1917"/>
                    </a:lnTo>
                    <a:lnTo>
                      <a:pt x="1486" y="1916"/>
                    </a:lnTo>
                    <a:lnTo>
                      <a:pt x="1490" y="1915"/>
                    </a:lnTo>
                    <a:lnTo>
                      <a:pt x="1494" y="1918"/>
                    </a:lnTo>
                    <a:lnTo>
                      <a:pt x="1498" y="1916"/>
                    </a:lnTo>
                    <a:lnTo>
                      <a:pt x="1502" y="1916"/>
                    </a:lnTo>
                    <a:lnTo>
                      <a:pt x="1506" y="1913"/>
                    </a:lnTo>
                    <a:lnTo>
                      <a:pt x="1510" y="1912"/>
                    </a:lnTo>
                    <a:lnTo>
                      <a:pt x="1514" y="1912"/>
                    </a:lnTo>
                    <a:lnTo>
                      <a:pt x="1518" y="1912"/>
                    </a:lnTo>
                    <a:lnTo>
                      <a:pt x="1522" y="1911"/>
                    </a:lnTo>
                    <a:lnTo>
                      <a:pt x="1525" y="1910"/>
                    </a:lnTo>
                    <a:lnTo>
                      <a:pt x="1529" y="1908"/>
                    </a:lnTo>
                    <a:lnTo>
                      <a:pt x="1533" y="1906"/>
                    </a:lnTo>
                    <a:lnTo>
                      <a:pt x="1537" y="1904"/>
                    </a:lnTo>
                    <a:lnTo>
                      <a:pt x="1541" y="1904"/>
                    </a:lnTo>
                    <a:lnTo>
                      <a:pt x="1545" y="1904"/>
                    </a:lnTo>
                    <a:lnTo>
                      <a:pt x="1549" y="1902"/>
                    </a:lnTo>
                    <a:lnTo>
                      <a:pt x="1553" y="1901"/>
                    </a:lnTo>
                    <a:lnTo>
                      <a:pt x="1557" y="1901"/>
                    </a:lnTo>
                    <a:lnTo>
                      <a:pt x="1561" y="1898"/>
                    </a:lnTo>
                    <a:lnTo>
                      <a:pt x="1565" y="1896"/>
                    </a:lnTo>
                    <a:lnTo>
                      <a:pt x="1569" y="1893"/>
                    </a:lnTo>
                    <a:lnTo>
                      <a:pt x="1573" y="1892"/>
                    </a:lnTo>
                    <a:lnTo>
                      <a:pt x="1577" y="1891"/>
                    </a:lnTo>
                    <a:lnTo>
                      <a:pt x="1581" y="1888"/>
                    </a:lnTo>
                    <a:lnTo>
                      <a:pt x="1585" y="1886"/>
                    </a:lnTo>
                    <a:lnTo>
                      <a:pt x="1589" y="1887"/>
                    </a:lnTo>
                    <a:lnTo>
                      <a:pt x="1593" y="1883"/>
                    </a:lnTo>
                    <a:lnTo>
                      <a:pt x="1596" y="1882"/>
                    </a:lnTo>
                    <a:lnTo>
                      <a:pt x="1600" y="1877"/>
                    </a:lnTo>
                    <a:lnTo>
                      <a:pt x="1604" y="1874"/>
                    </a:lnTo>
                    <a:lnTo>
                      <a:pt x="1608" y="1875"/>
                    </a:lnTo>
                    <a:lnTo>
                      <a:pt x="1612" y="1869"/>
                    </a:lnTo>
                    <a:lnTo>
                      <a:pt x="1616" y="1870"/>
                    </a:lnTo>
                    <a:lnTo>
                      <a:pt x="1620" y="1867"/>
                    </a:lnTo>
                    <a:lnTo>
                      <a:pt x="1624" y="1864"/>
                    </a:lnTo>
                    <a:lnTo>
                      <a:pt x="1628" y="1862"/>
                    </a:lnTo>
                    <a:lnTo>
                      <a:pt x="1632" y="1860"/>
                    </a:lnTo>
                    <a:lnTo>
                      <a:pt x="1636" y="1855"/>
                    </a:lnTo>
                    <a:lnTo>
                      <a:pt x="1640" y="1854"/>
                    </a:lnTo>
                    <a:lnTo>
                      <a:pt x="1644" y="1850"/>
                    </a:lnTo>
                    <a:lnTo>
                      <a:pt x="1648" y="1845"/>
                    </a:lnTo>
                    <a:lnTo>
                      <a:pt x="1652" y="1845"/>
                    </a:lnTo>
                    <a:lnTo>
                      <a:pt x="1656" y="1843"/>
                    </a:lnTo>
                    <a:lnTo>
                      <a:pt x="1660" y="1836"/>
                    </a:lnTo>
                    <a:lnTo>
                      <a:pt x="1663" y="1835"/>
                    </a:lnTo>
                    <a:lnTo>
                      <a:pt x="1667" y="1835"/>
                    </a:lnTo>
                    <a:lnTo>
                      <a:pt x="1671" y="1829"/>
                    </a:lnTo>
                    <a:lnTo>
                      <a:pt x="1675" y="1827"/>
                    </a:lnTo>
                    <a:lnTo>
                      <a:pt x="1679" y="1821"/>
                    </a:lnTo>
                    <a:lnTo>
                      <a:pt x="1683" y="1820"/>
                    </a:lnTo>
                    <a:lnTo>
                      <a:pt x="1687" y="1814"/>
                    </a:lnTo>
                    <a:lnTo>
                      <a:pt x="1691" y="1811"/>
                    </a:lnTo>
                    <a:lnTo>
                      <a:pt x="1695" y="1808"/>
                    </a:lnTo>
                    <a:lnTo>
                      <a:pt x="1699" y="1806"/>
                    </a:lnTo>
                    <a:lnTo>
                      <a:pt x="1703" y="1801"/>
                    </a:lnTo>
                    <a:lnTo>
                      <a:pt x="1707" y="1800"/>
                    </a:lnTo>
                    <a:lnTo>
                      <a:pt x="1711" y="1796"/>
                    </a:lnTo>
                    <a:lnTo>
                      <a:pt x="1715" y="1792"/>
                    </a:lnTo>
                    <a:lnTo>
                      <a:pt x="1719" y="1789"/>
                    </a:lnTo>
                    <a:lnTo>
                      <a:pt x="1723" y="1783"/>
                    </a:lnTo>
                    <a:lnTo>
                      <a:pt x="1727" y="1781"/>
                    </a:lnTo>
                    <a:lnTo>
                      <a:pt x="1730" y="1778"/>
                    </a:lnTo>
                    <a:lnTo>
                      <a:pt x="1734" y="1771"/>
                    </a:lnTo>
                    <a:lnTo>
                      <a:pt x="1738" y="1769"/>
                    </a:lnTo>
                    <a:lnTo>
                      <a:pt x="1742" y="1767"/>
                    </a:lnTo>
                    <a:lnTo>
                      <a:pt x="1746" y="1762"/>
                    </a:lnTo>
                    <a:lnTo>
                      <a:pt x="1750" y="1754"/>
                    </a:lnTo>
                    <a:lnTo>
                      <a:pt x="1754" y="1756"/>
                    </a:lnTo>
                    <a:lnTo>
                      <a:pt x="1758" y="1747"/>
                    </a:lnTo>
                    <a:lnTo>
                      <a:pt x="1762" y="1748"/>
                    </a:lnTo>
                    <a:lnTo>
                      <a:pt x="1766" y="1740"/>
                    </a:lnTo>
                    <a:lnTo>
                      <a:pt x="1770" y="1735"/>
                    </a:lnTo>
                    <a:lnTo>
                      <a:pt x="1774" y="1730"/>
                    </a:lnTo>
                    <a:lnTo>
                      <a:pt x="1778" y="1727"/>
                    </a:lnTo>
                    <a:lnTo>
                      <a:pt x="1782" y="1721"/>
                    </a:lnTo>
                    <a:lnTo>
                      <a:pt x="1786" y="1717"/>
                    </a:lnTo>
                    <a:lnTo>
                      <a:pt x="1790" y="1712"/>
                    </a:lnTo>
                    <a:lnTo>
                      <a:pt x="1794" y="1712"/>
                    </a:lnTo>
                    <a:lnTo>
                      <a:pt x="1798" y="1704"/>
                    </a:lnTo>
                    <a:lnTo>
                      <a:pt x="1801" y="1699"/>
                    </a:lnTo>
                    <a:lnTo>
                      <a:pt x="1805" y="1695"/>
                    </a:lnTo>
                    <a:lnTo>
                      <a:pt x="1809" y="1691"/>
                    </a:lnTo>
                    <a:lnTo>
                      <a:pt x="1813" y="1688"/>
                    </a:lnTo>
                    <a:lnTo>
                      <a:pt x="1817" y="1681"/>
                    </a:lnTo>
                    <a:lnTo>
                      <a:pt x="1821" y="1677"/>
                    </a:lnTo>
                    <a:lnTo>
                      <a:pt x="1825" y="1672"/>
                    </a:lnTo>
                    <a:lnTo>
                      <a:pt x="1829" y="1666"/>
                    </a:lnTo>
                    <a:lnTo>
                      <a:pt x="1833" y="1662"/>
                    </a:lnTo>
                    <a:lnTo>
                      <a:pt x="1837" y="1656"/>
                    </a:lnTo>
                    <a:lnTo>
                      <a:pt x="1841" y="1652"/>
                    </a:lnTo>
                    <a:lnTo>
                      <a:pt x="1845" y="1648"/>
                    </a:lnTo>
                    <a:lnTo>
                      <a:pt x="1849" y="1644"/>
                    </a:lnTo>
                    <a:lnTo>
                      <a:pt x="1853" y="1637"/>
                    </a:lnTo>
                    <a:lnTo>
                      <a:pt x="1857" y="1633"/>
                    </a:lnTo>
                    <a:lnTo>
                      <a:pt x="1861" y="1628"/>
                    </a:lnTo>
                    <a:lnTo>
                      <a:pt x="1865" y="1620"/>
                    </a:lnTo>
                    <a:lnTo>
                      <a:pt x="1868" y="1617"/>
                    </a:lnTo>
                    <a:lnTo>
                      <a:pt x="1872" y="1613"/>
                    </a:lnTo>
                    <a:lnTo>
                      <a:pt x="1876" y="1608"/>
                    </a:lnTo>
                    <a:lnTo>
                      <a:pt x="1880" y="1602"/>
                    </a:lnTo>
                    <a:lnTo>
                      <a:pt x="1884" y="1600"/>
                    </a:lnTo>
                    <a:lnTo>
                      <a:pt x="1888" y="1592"/>
                    </a:lnTo>
                    <a:lnTo>
                      <a:pt x="1892" y="1586"/>
                    </a:lnTo>
                    <a:lnTo>
                      <a:pt x="1896" y="1579"/>
                    </a:lnTo>
                    <a:lnTo>
                      <a:pt x="1900" y="1576"/>
                    </a:lnTo>
                    <a:lnTo>
                      <a:pt x="1904" y="1570"/>
                    </a:lnTo>
                    <a:lnTo>
                      <a:pt x="1908" y="1565"/>
                    </a:lnTo>
                    <a:lnTo>
                      <a:pt x="1912" y="1559"/>
                    </a:lnTo>
                    <a:lnTo>
                      <a:pt x="1916" y="1556"/>
                    </a:lnTo>
                    <a:lnTo>
                      <a:pt x="1920" y="1548"/>
                    </a:lnTo>
                    <a:lnTo>
                      <a:pt x="1924" y="1547"/>
                    </a:lnTo>
                    <a:lnTo>
                      <a:pt x="1928" y="1537"/>
                    </a:lnTo>
                    <a:lnTo>
                      <a:pt x="1932" y="1532"/>
                    </a:lnTo>
                    <a:lnTo>
                      <a:pt x="1936" y="1527"/>
                    </a:lnTo>
                    <a:lnTo>
                      <a:pt x="1939" y="1522"/>
                    </a:lnTo>
                    <a:lnTo>
                      <a:pt x="1943" y="1514"/>
                    </a:lnTo>
                    <a:lnTo>
                      <a:pt x="1947" y="1510"/>
                    </a:lnTo>
                    <a:lnTo>
                      <a:pt x="1951" y="1505"/>
                    </a:lnTo>
                    <a:lnTo>
                      <a:pt x="1955" y="1500"/>
                    </a:lnTo>
                    <a:lnTo>
                      <a:pt x="1959" y="1494"/>
                    </a:lnTo>
                    <a:lnTo>
                      <a:pt x="1963" y="1490"/>
                    </a:lnTo>
                    <a:lnTo>
                      <a:pt x="1967" y="1482"/>
                    </a:lnTo>
                    <a:lnTo>
                      <a:pt x="1971" y="1477"/>
                    </a:lnTo>
                    <a:lnTo>
                      <a:pt x="1975" y="1471"/>
                    </a:lnTo>
                    <a:lnTo>
                      <a:pt x="1979" y="1465"/>
                    </a:lnTo>
                    <a:lnTo>
                      <a:pt x="1983" y="1460"/>
                    </a:lnTo>
                    <a:lnTo>
                      <a:pt x="1987" y="1452"/>
                    </a:lnTo>
                    <a:lnTo>
                      <a:pt x="1991" y="1447"/>
                    </a:lnTo>
                    <a:lnTo>
                      <a:pt x="1995" y="1441"/>
                    </a:lnTo>
                    <a:lnTo>
                      <a:pt x="1999" y="1436"/>
                    </a:lnTo>
                    <a:lnTo>
                      <a:pt x="2003" y="1431"/>
                    </a:lnTo>
                    <a:lnTo>
                      <a:pt x="2006" y="1426"/>
                    </a:lnTo>
                    <a:lnTo>
                      <a:pt x="2010" y="1416"/>
                    </a:lnTo>
                    <a:lnTo>
                      <a:pt x="2014" y="1413"/>
                    </a:lnTo>
                    <a:lnTo>
                      <a:pt x="2018" y="1411"/>
                    </a:lnTo>
                    <a:lnTo>
                      <a:pt x="2022" y="1400"/>
                    </a:lnTo>
                    <a:lnTo>
                      <a:pt x="2026" y="1397"/>
                    </a:lnTo>
                    <a:lnTo>
                      <a:pt x="2030" y="1390"/>
                    </a:lnTo>
                    <a:lnTo>
                      <a:pt x="2034" y="1386"/>
                    </a:lnTo>
                    <a:lnTo>
                      <a:pt x="2038" y="1378"/>
                    </a:lnTo>
                    <a:lnTo>
                      <a:pt x="2042" y="1373"/>
                    </a:lnTo>
                    <a:lnTo>
                      <a:pt x="2046" y="1369"/>
                    </a:lnTo>
                    <a:lnTo>
                      <a:pt x="2050" y="1359"/>
                    </a:lnTo>
                    <a:lnTo>
                      <a:pt x="2054" y="1354"/>
                    </a:lnTo>
                    <a:lnTo>
                      <a:pt x="2058" y="1347"/>
                    </a:lnTo>
                    <a:lnTo>
                      <a:pt x="2062" y="1341"/>
                    </a:lnTo>
                    <a:lnTo>
                      <a:pt x="2066" y="1339"/>
                    </a:lnTo>
                    <a:lnTo>
                      <a:pt x="2070" y="1330"/>
                    </a:lnTo>
                    <a:lnTo>
                      <a:pt x="2073" y="1323"/>
                    </a:lnTo>
                    <a:lnTo>
                      <a:pt x="2077" y="1321"/>
                    </a:lnTo>
                    <a:lnTo>
                      <a:pt x="2081" y="1315"/>
                    </a:lnTo>
                    <a:lnTo>
                      <a:pt x="2085" y="1306"/>
                    </a:lnTo>
                    <a:lnTo>
                      <a:pt x="2089" y="1301"/>
                    </a:lnTo>
                    <a:lnTo>
                      <a:pt x="2093" y="1293"/>
                    </a:lnTo>
                    <a:lnTo>
                      <a:pt x="2097" y="1289"/>
                    </a:lnTo>
                    <a:lnTo>
                      <a:pt x="2101" y="1284"/>
                    </a:lnTo>
                    <a:lnTo>
                      <a:pt x="2105" y="1278"/>
                    </a:lnTo>
                    <a:lnTo>
                      <a:pt x="2109" y="1269"/>
                    </a:lnTo>
                    <a:lnTo>
                      <a:pt x="2113" y="1265"/>
                    </a:lnTo>
                    <a:lnTo>
                      <a:pt x="2117" y="1259"/>
                    </a:lnTo>
                    <a:lnTo>
                      <a:pt x="2121" y="1253"/>
                    </a:lnTo>
                    <a:lnTo>
                      <a:pt x="2125" y="1247"/>
                    </a:lnTo>
                    <a:lnTo>
                      <a:pt x="2129" y="1241"/>
                    </a:lnTo>
                    <a:lnTo>
                      <a:pt x="2133" y="1235"/>
                    </a:lnTo>
                    <a:lnTo>
                      <a:pt x="2137" y="1229"/>
                    </a:lnTo>
                    <a:lnTo>
                      <a:pt x="2141" y="1223"/>
                    </a:lnTo>
                    <a:lnTo>
                      <a:pt x="2144" y="1217"/>
                    </a:lnTo>
                    <a:lnTo>
                      <a:pt x="2148" y="1210"/>
                    </a:lnTo>
                    <a:lnTo>
                      <a:pt x="2152" y="1206"/>
                    </a:lnTo>
                    <a:lnTo>
                      <a:pt x="2156" y="1199"/>
                    </a:lnTo>
                    <a:lnTo>
                      <a:pt x="2160" y="1194"/>
                    </a:lnTo>
                    <a:lnTo>
                      <a:pt x="2164" y="1189"/>
                    </a:lnTo>
                    <a:lnTo>
                      <a:pt x="2168" y="1183"/>
                    </a:lnTo>
                    <a:lnTo>
                      <a:pt x="2172" y="1175"/>
                    </a:lnTo>
                    <a:lnTo>
                      <a:pt x="2176" y="1169"/>
                    </a:lnTo>
                    <a:lnTo>
                      <a:pt x="2180" y="1162"/>
                    </a:lnTo>
                    <a:lnTo>
                      <a:pt x="2184" y="1155"/>
                    </a:lnTo>
                    <a:lnTo>
                      <a:pt x="2188" y="1152"/>
                    </a:lnTo>
                    <a:lnTo>
                      <a:pt x="2192" y="1145"/>
                    </a:lnTo>
                    <a:lnTo>
                      <a:pt x="2196" y="1137"/>
                    </a:lnTo>
                    <a:lnTo>
                      <a:pt x="2200" y="1130"/>
                    </a:lnTo>
                    <a:lnTo>
                      <a:pt x="2204" y="1125"/>
                    </a:lnTo>
                    <a:lnTo>
                      <a:pt x="2208" y="1122"/>
                    </a:lnTo>
                    <a:lnTo>
                      <a:pt x="2211" y="1116"/>
                    </a:lnTo>
                    <a:lnTo>
                      <a:pt x="2215" y="1107"/>
                    </a:lnTo>
                    <a:lnTo>
                      <a:pt x="2219" y="1104"/>
                    </a:lnTo>
                    <a:lnTo>
                      <a:pt x="2223" y="1094"/>
                    </a:lnTo>
                    <a:lnTo>
                      <a:pt x="2227" y="1091"/>
                    </a:lnTo>
                    <a:lnTo>
                      <a:pt x="2231" y="1083"/>
                    </a:lnTo>
                    <a:lnTo>
                      <a:pt x="2235" y="1078"/>
                    </a:lnTo>
                    <a:lnTo>
                      <a:pt x="2239" y="1071"/>
                    </a:lnTo>
                    <a:lnTo>
                      <a:pt x="2243" y="1066"/>
                    </a:lnTo>
                    <a:lnTo>
                      <a:pt x="2247" y="1061"/>
                    </a:lnTo>
                    <a:lnTo>
                      <a:pt x="2251" y="1056"/>
                    </a:lnTo>
                    <a:lnTo>
                      <a:pt x="2255" y="1049"/>
                    </a:lnTo>
                    <a:lnTo>
                      <a:pt x="2259" y="1046"/>
                    </a:lnTo>
                    <a:lnTo>
                      <a:pt x="2263" y="1038"/>
                    </a:lnTo>
                    <a:lnTo>
                      <a:pt x="2267" y="1032"/>
                    </a:lnTo>
                    <a:lnTo>
                      <a:pt x="2271" y="1026"/>
                    </a:lnTo>
                    <a:lnTo>
                      <a:pt x="2275" y="1022"/>
                    </a:lnTo>
                    <a:lnTo>
                      <a:pt x="2278" y="1017"/>
                    </a:lnTo>
                    <a:lnTo>
                      <a:pt x="2282" y="1008"/>
                    </a:lnTo>
                    <a:lnTo>
                      <a:pt x="2286" y="1003"/>
                    </a:lnTo>
                    <a:lnTo>
                      <a:pt x="2290" y="995"/>
                    </a:lnTo>
                    <a:lnTo>
                      <a:pt x="2294" y="991"/>
                    </a:lnTo>
                    <a:lnTo>
                      <a:pt x="2298" y="984"/>
                    </a:lnTo>
                    <a:lnTo>
                      <a:pt x="2302" y="981"/>
                    </a:lnTo>
                    <a:lnTo>
                      <a:pt x="2306" y="976"/>
                    </a:lnTo>
                    <a:lnTo>
                      <a:pt x="2310" y="969"/>
                    </a:lnTo>
                    <a:lnTo>
                      <a:pt x="2314" y="964"/>
                    </a:lnTo>
                    <a:lnTo>
                      <a:pt x="2318" y="957"/>
                    </a:lnTo>
                    <a:lnTo>
                      <a:pt x="2322" y="950"/>
                    </a:lnTo>
                    <a:lnTo>
                      <a:pt x="2326" y="946"/>
                    </a:lnTo>
                    <a:lnTo>
                      <a:pt x="2330" y="942"/>
                    </a:lnTo>
                    <a:lnTo>
                      <a:pt x="2334" y="935"/>
                    </a:lnTo>
                    <a:lnTo>
                      <a:pt x="2338" y="927"/>
                    </a:lnTo>
                    <a:lnTo>
                      <a:pt x="2342" y="923"/>
                    </a:lnTo>
                    <a:lnTo>
                      <a:pt x="2346" y="917"/>
                    </a:lnTo>
                    <a:lnTo>
                      <a:pt x="2349" y="910"/>
                    </a:lnTo>
                    <a:lnTo>
                      <a:pt x="2353" y="905"/>
                    </a:lnTo>
                    <a:lnTo>
                      <a:pt x="2357" y="900"/>
                    </a:lnTo>
                    <a:lnTo>
                      <a:pt x="2361" y="892"/>
                    </a:lnTo>
                    <a:lnTo>
                      <a:pt x="2365" y="889"/>
                    </a:lnTo>
                    <a:lnTo>
                      <a:pt x="2369" y="882"/>
                    </a:lnTo>
                    <a:lnTo>
                      <a:pt x="2373" y="877"/>
                    </a:lnTo>
                    <a:lnTo>
                      <a:pt x="2377" y="872"/>
                    </a:lnTo>
                    <a:lnTo>
                      <a:pt x="2381" y="865"/>
                    </a:lnTo>
                    <a:lnTo>
                      <a:pt x="2385" y="860"/>
                    </a:lnTo>
                    <a:lnTo>
                      <a:pt x="2389" y="855"/>
                    </a:lnTo>
                    <a:lnTo>
                      <a:pt x="2393" y="849"/>
                    </a:lnTo>
                    <a:lnTo>
                      <a:pt x="2397" y="844"/>
                    </a:lnTo>
                    <a:lnTo>
                      <a:pt x="2401" y="839"/>
                    </a:lnTo>
                    <a:lnTo>
                      <a:pt x="2405" y="833"/>
                    </a:lnTo>
                    <a:lnTo>
                      <a:pt x="2409" y="830"/>
                    </a:lnTo>
                    <a:lnTo>
                      <a:pt x="2413" y="822"/>
                    </a:lnTo>
                    <a:lnTo>
                      <a:pt x="2416" y="818"/>
                    </a:lnTo>
                    <a:lnTo>
                      <a:pt x="2420" y="812"/>
                    </a:lnTo>
                    <a:lnTo>
                      <a:pt x="2424" y="805"/>
                    </a:lnTo>
                    <a:lnTo>
                      <a:pt x="2428" y="801"/>
                    </a:lnTo>
                    <a:lnTo>
                      <a:pt x="2432" y="796"/>
                    </a:lnTo>
                    <a:lnTo>
                      <a:pt x="2436" y="791"/>
                    </a:lnTo>
                    <a:lnTo>
                      <a:pt x="2440" y="786"/>
                    </a:lnTo>
                    <a:lnTo>
                      <a:pt x="2444" y="781"/>
                    </a:lnTo>
                    <a:lnTo>
                      <a:pt x="2448" y="773"/>
                    </a:lnTo>
                    <a:lnTo>
                      <a:pt x="2452" y="768"/>
                    </a:lnTo>
                    <a:lnTo>
                      <a:pt x="2456" y="764"/>
                    </a:lnTo>
                    <a:lnTo>
                      <a:pt x="2460" y="757"/>
                    </a:lnTo>
                    <a:lnTo>
                      <a:pt x="2464" y="752"/>
                    </a:lnTo>
                    <a:lnTo>
                      <a:pt x="2468" y="748"/>
                    </a:lnTo>
                    <a:lnTo>
                      <a:pt x="2472" y="740"/>
                    </a:lnTo>
                    <a:lnTo>
                      <a:pt x="2476" y="737"/>
                    </a:lnTo>
                    <a:lnTo>
                      <a:pt x="2480" y="731"/>
                    </a:lnTo>
                    <a:lnTo>
                      <a:pt x="2484" y="727"/>
                    </a:lnTo>
                    <a:lnTo>
                      <a:pt x="2487" y="719"/>
                    </a:lnTo>
                    <a:lnTo>
                      <a:pt x="2491" y="718"/>
                    </a:lnTo>
                    <a:lnTo>
                      <a:pt x="2495" y="713"/>
                    </a:lnTo>
                    <a:lnTo>
                      <a:pt x="2499" y="708"/>
                    </a:lnTo>
                    <a:lnTo>
                      <a:pt x="2503" y="700"/>
                    </a:lnTo>
                    <a:lnTo>
                      <a:pt x="2507" y="697"/>
                    </a:lnTo>
                    <a:lnTo>
                      <a:pt x="2511" y="692"/>
                    </a:lnTo>
                    <a:lnTo>
                      <a:pt x="2515" y="687"/>
                    </a:lnTo>
                    <a:lnTo>
                      <a:pt x="2519" y="682"/>
                    </a:lnTo>
                    <a:lnTo>
                      <a:pt x="2523" y="678"/>
                    </a:lnTo>
                    <a:lnTo>
                      <a:pt x="2527" y="671"/>
                    </a:lnTo>
                    <a:lnTo>
                      <a:pt x="2531" y="669"/>
                    </a:lnTo>
                    <a:lnTo>
                      <a:pt x="2535" y="663"/>
                    </a:lnTo>
                    <a:lnTo>
                      <a:pt x="2539" y="656"/>
                    </a:lnTo>
                    <a:lnTo>
                      <a:pt x="2543" y="651"/>
                    </a:lnTo>
                    <a:lnTo>
                      <a:pt x="2547" y="647"/>
                    </a:lnTo>
                    <a:lnTo>
                      <a:pt x="2551" y="642"/>
                    </a:lnTo>
                    <a:lnTo>
                      <a:pt x="2554" y="637"/>
                    </a:lnTo>
                    <a:lnTo>
                      <a:pt x="2558" y="632"/>
                    </a:lnTo>
                    <a:lnTo>
                      <a:pt x="2562" y="630"/>
                    </a:lnTo>
                    <a:lnTo>
                      <a:pt x="2566" y="624"/>
                    </a:lnTo>
                    <a:lnTo>
                      <a:pt x="2570" y="620"/>
                    </a:lnTo>
                    <a:lnTo>
                      <a:pt x="2574" y="616"/>
                    </a:lnTo>
                    <a:lnTo>
                      <a:pt x="2578" y="609"/>
                    </a:lnTo>
                    <a:lnTo>
                      <a:pt x="2582" y="605"/>
                    </a:lnTo>
                    <a:lnTo>
                      <a:pt x="2586" y="602"/>
                    </a:lnTo>
                    <a:lnTo>
                      <a:pt x="2590" y="597"/>
                    </a:lnTo>
                    <a:lnTo>
                      <a:pt x="2594" y="594"/>
                    </a:lnTo>
                    <a:lnTo>
                      <a:pt x="2598" y="586"/>
                    </a:lnTo>
                    <a:lnTo>
                      <a:pt x="2602" y="583"/>
                    </a:lnTo>
                    <a:lnTo>
                      <a:pt x="2606" y="577"/>
                    </a:lnTo>
                    <a:lnTo>
                      <a:pt x="2610" y="572"/>
                    </a:lnTo>
                    <a:lnTo>
                      <a:pt x="2614" y="571"/>
                    </a:lnTo>
                    <a:lnTo>
                      <a:pt x="2618" y="565"/>
                    </a:lnTo>
                    <a:lnTo>
                      <a:pt x="2621" y="560"/>
                    </a:lnTo>
                    <a:lnTo>
                      <a:pt x="2625" y="556"/>
                    </a:lnTo>
                    <a:lnTo>
                      <a:pt x="2629" y="552"/>
                    </a:lnTo>
                    <a:lnTo>
                      <a:pt x="2633" y="547"/>
                    </a:lnTo>
                    <a:lnTo>
                      <a:pt x="2637" y="542"/>
                    </a:lnTo>
                    <a:lnTo>
                      <a:pt x="2641" y="539"/>
                    </a:lnTo>
                    <a:lnTo>
                      <a:pt x="2645" y="535"/>
                    </a:lnTo>
                    <a:lnTo>
                      <a:pt x="2649" y="532"/>
                    </a:lnTo>
                    <a:lnTo>
                      <a:pt x="2653" y="527"/>
                    </a:lnTo>
                    <a:lnTo>
                      <a:pt x="2657" y="521"/>
                    </a:lnTo>
                    <a:lnTo>
                      <a:pt x="2661" y="518"/>
                    </a:lnTo>
                    <a:lnTo>
                      <a:pt x="2665" y="512"/>
                    </a:lnTo>
                    <a:lnTo>
                      <a:pt x="2669" y="510"/>
                    </a:lnTo>
                    <a:lnTo>
                      <a:pt x="2673" y="507"/>
                    </a:lnTo>
                    <a:lnTo>
                      <a:pt x="2677" y="499"/>
                    </a:lnTo>
                    <a:lnTo>
                      <a:pt x="2681" y="497"/>
                    </a:lnTo>
                    <a:lnTo>
                      <a:pt x="2685" y="492"/>
                    </a:lnTo>
                    <a:lnTo>
                      <a:pt x="2689" y="488"/>
                    </a:lnTo>
                    <a:lnTo>
                      <a:pt x="2692" y="484"/>
                    </a:lnTo>
                    <a:lnTo>
                      <a:pt x="2696" y="479"/>
                    </a:lnTo>
                    <a:lnTo>
                      <a:pt x="2700" y="475"/>
                    </a:lnTo>
                    <a:lnTo>
                      <a:pt x="2704" y="471"/>
                    </a:lnTo>
                    <a:lnTo>
                      <a:pt x="2708" y="468"/>
                    </a:lnTo>
                    <a:lnTo>
                      <a:pt x="2712" y="463"/>
                    </a:lnTo>
                    <a:lnTo>
                      <a:pt x="2716" y="460"/>
                    </a:lnTo>
                    <a:lnTo>
                      <a:pt x="2720" y="454"/>
                    </a:lnTo>
                    <a:lnTo>
                      <a:pt x="2724" y="452"/>
                    </a:lnTo>
                    <a:lnTo>
                      <a:pt x="2728" y="449"/>
                    </a:lnTo>
                    <a:lnTo>
                      <a:pt x="2732" y="447"/>
                    </a:lnTo>
                    <a:lnTo>
                      <a:pt x="2736" y="440"/>
                    </a:lnTo>
                    <a:lnTo>
                      <a:pt x="2740" y="437"/>
                    </a:lnTo>
                    <a:lnTo>
                      <a:pt x="2744" y="435"/>
                    </a:lnTo>
                    <a:lnTo>
                      <a:pt x="2748" y="429"/>
                    </a:lnTo>
                    <a:lnTo>
                      <a:pt x="2752" y="425"/>
                    </a:lnTo>
                    <a:lnTo>
                      <a:pt x="2756" y="423"/>
                    </a:lnTo>
                    <a:lnTo>
                      <a:pt x="2759" y="420"/>
                    </a:lnTo>
                    <a:lnTo>
                      <a:pt x="2763" y="412"/>
                    </a:lnTo>
                    <a:lnTo>
                      <a:pt x="2767" y="411"/>
                    </a:lnTo>
                    <a:lnTo>
                      <a:pt x="2771" y="410"/>
                    </a:lnTo>
                    <a:lnTo>
                      <a:pt x="2775" y="405"/>
                    </a:lnTo>
                    <a:lnTo>
                      <a:pt x="2779" y="399"/>
                    </a:lnTo>
                    <a:lnTo>
                      <a:pt x="2783" y="396"/>
                    </a:lnTo>
                    <a:lnTo>
                      <a:pt x="2787" y="394"/>
                    </a:lnTo>
                    <a:lnTo>
                      <a:pt x="2791" y="391"/>
                    </a:lnTo>
                    <a:lnTo>
                      <a:pt x="2795" y="387"/>
                    </a:lnTo>
                    <a:lnTo>
                      <a:pt x="2799" y="383"/>
                    </a:lnTo>
                    <a:lnTo>
                      <a:pt x="2803" y="377"/>
                    </a:lnTo>
                    <a:lnTo>
                      <a:pt x="2807" y="377"/>
                    </a:lnTo>
                    <a:lnTo>
                      <a:pt x="2811" y="371"/>
                    </a:lnTo>
                    <a:lnTo>
                      <a:pt x="2815" y="369"/>
                    </a:lnTo>
                    <a:lnTo>
                      <a:pt x="2819" y="368"/>
                    </a:lnTo>
                    <a:lnTo>
                      <a:pt x="2823" y="362"/>
                    </a:lnTo>
                    <a:lnTo>
                      <a:pt x="2826" y="358"/>
                    </a:lnTo>
                    <a:lnTo>
                      <a:pt x="2830" y="355"/>
                    </a:lnTo>
                    <a:lnTo>
                      <a:pt x="2834" y="353"/>
                    </a:lnTo>
                    <a:lnTo>
                      <a:pt x="2838" y="351"/>
                    </a:lnTo>
                    <a:lnTo>
                      <a:pt x="2842" y="346"/>
                    </a:lnTo>
                    <a:lnTo>
                      <a:pt x="2846" y="342"/>
                    </a:lnTo>
                    <a:lnTo>
                      <a:pt x="2850" y="339"/>
                    </a:lnTo>
                    <a:lnTo>
                      <a:pt x="2854" y="337"/>
                    </a:lnTo>
                    <a:lnTo>
                      <a:pt x="2858" y="332"/>
                    </a:lnTo>
                    <a:lnTo>
                      <a:pt x="2862" y="329"/>
                    </a:lnTo>
                    <a:lnTo>
                      <a:pt x="2866" y="325"/>
                    </a:lnTo>
                    <a:lnTo>
                      <a:pt x="2870" y="324"/>
                    </a:lnTo>
                    <a:lnTo>
                      <a:pt x="2874" y="321"/>
                    </a:lnTo>
                    <a:lnTo>
                      <a:pt x="2878" y="318"/>
                    </a:lnTo>
                    <a:lnTo>
                      <a:pt x="2882" y="315"/>
                    </a:lnTo>
                    <a:lnTo>
                      <a:pt x="2886" y="312"/>
                    </a:lnTo>
                    <a:lnTo>
                      <a:pt x="2890" y="307"/>
                    </a:lnTo>
                    <a:lnTo>
                      <a:pt x="2894" y="306"/>
                    </a:lnTo>
                    <a:lnTo>
                      <a:pt x="2897" y="302"/>
                    </a:lnTo>
                    <a:lnTo>
                      <a:pt x="2901" y="301"/>
                    </a:lnTo>
                    <a:lnTo>
                      <a:pt x="2905" y="299"/>
                    </a:lnTo>
                    <a:lnTo>
                      <a:pt x="2909" y="295"/>
                    </a:lnTo>
                    <a:lnTo>
                      <a:pt x="2913" y="292"/>
                    </a:lnTo>
                    <a:lnTo>
                      <a:pt x="2917" y="287"/>
                    </a:lnTo>
                    <a:lnTo>
                      <a:pt x="2921" y="286"/>
                    </a:lnTo>
                    <a:lnTo>
                      <a:pt x="2925" y="281"/>
                    </a:lnTo>
                    <a:lnTo>
                      <a:pt x="2929" y="281"/>
                    </a:lnTo>
                    <a:lnTo>
                      <a:pt x="2933" y="276"/>
                    </a:lnTo>
                    <a:lnTo>
                      <a:pt x="2937" y="276"/>
                    </a:lnTo>
                    <a:lnTo>
                      <a:pt x="2941" y="272"/>
                    </a:lnTo>
                    <a:lnTo>
                      <a:pt x="2945" y="268"/>
                    </a:lnTo>
                    <a:lnTo>
                      <a:pt x="2949" y="267"/>
                    </a:lnTo>
                    <a:lnTo>
                      <a:pt x="2953" y="263"/>
                    </a:lnTo>
                    <a:lnTo>
                      <a:pt x="2957" y="259"/>
                    </a:lnTo>
                    <a:lnTo>
                      <a:pt x="2961" y="258"/>
                    </a:lnTo>
                    <a:lnTo>
                      <a:pt x="2964" y="255"/>
                    </a:lnTo>
                    <a:lnTo>
                      <a:pt x="2968" y="251"/>
                    </a:lnTo>
                    <a:lnTo>
                      <a:pt x="2972" y="249"/>
                    </a:lnTo>
                    <a:lnTo>
                      <a:pt x="2976" y="249"/>
                    </a:lnTo>
                    <a:lnTo>
                      <a:pt x="2980" y="242"/>
                    </a:lnTo>
                    <a:lnTo>
                      <a:pt x="2984" y="242"/>
                    </a:lnTo>
                    <a:lnTo>
                      <a:pt x="2988" y="240"/>
                    </a:lnTo>
                    <a:lnTo>
                      <a:pt x="2992" y="238"/>
                    </a:lnTo>
                    <a:lnTo>
                      <a:pt x="2996" y="236"/>
                    </a:lnTo>
                    <a:lnTo>
                      <a:pt x="3000" y="232"/>
                    </a:lnTo>
                    <a:lnTo>
                      <a:pt x="3004" y="229"/>
                    </a:lnTo>
                    <a:lnTo>
                      <a:pt x="3008" y="228"/>
                    </a:lnTo>
                    <a:lnTo>
                      <a:pt x="3012" y="224"/>
                    </a:lnTo>
                    <a:lnTo>
                      <a:pt x="3016" y="224"/>
                    </a:lnTo>
                    <a:lnTo>
                      <a:pt x="3020" y="222"/>
                    </a:lnTo>
                    <a:lnTo>
                      <a:pt x="3024" y="217"/>
                    </a:lnTo>
                    <a:lnTo>
                      <a:pt x="3028" y="215"/>
                    </a:lnTo>
                    <a:lnTo>
                      <a:pt x="3032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7" name="Line 3569"/>
              <p:cNvSpPr>
                <a:spLocks noChangeShapeType="1"/>
              </p:cNvSpPr>
              <p:nvPr/>
            </p:nvSpPr>
            <p:spPr bwMode="auto">
              <a:xfrm flipV="1"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8" name="Freeform 3570"/>
              <p:cNvSpPr>
                <a:spLocks/>
              </p:cNvSpPr>
              <p:nvPr/>
            </p:nvSpPr>
            <p:spPr bwMode="auto">
              <a:xfrm>
                <a:off x="3000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1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19" name="Line 3571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0" name="Line 3572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1" name="Line 3573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2" name="Line 3574"/>
              <p:cNvSpPr>
                <a:spLocks noChangeShapeType="1"/>
              </p:cNvSpPr>
              <p:nvPr/>
            </p:nvSpPr>
            <p:spPr bwMode="auto">
              <a:xfrm flipV="1">
                <a:off x="302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3" name="Line 3575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4" name="Line 3576"/>
              <p:cNvSpPr>
                <a:spLocks noChangeShapeType="1"/>
              </p:cNvSpPr>
              <p:nvPr/>
            </p:nvSpPr>
            <p:spPr bwMode="auto">
              <a:xfrm flipV="1">
                <a:off x="302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5" name="Freeform 3577"/>
              <p:cNvSpPr>
                <a:spLocks/>
              </p:cNvSpPr>
              <p:nvPr/>
            </p:nvSpPr>
            <p:spPr bwMode="auto">
              <a:xfrm>
                <a:off x="3028" y="2016"/>
                <a:ext cx="9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12" y="1"/>
                  </a:cxn>
                  <a:cxn ang="0">
                    <a:pos x="16" y="0"/>
                  </a:cxn>
                </a:cxnLst>
                <a:rect l="0" t="0" r="r" b="b"/>
                <a:pathLst>
                  <a:path w="16" h="1">
                    <a:moveTo>
                      <a:pt x="0" y="1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6" name="Line 3578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7" name="Line 3579"/>
              <p:cNvSpPr>
                <a:spLocks noChangeShapeType="1"/>
              </p:cNvSpPr>
              <p:nvPr/>
            </p:nvSpPr>
            <p:spPr bwMode="auto">
              <a:xfrm flipV="1">
                <a:off x="303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8" name="Freeform 3580"/>
              <p:cNvSpPr>
                <a:spLocks/>
              </p:cNvSpPr>
              <p:nvPr/>
            </p:nvSpPr>
            <p:spPr bwMode="auto">
              <a:xfrm>
                <a:off x="3041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29" name="Line 3581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0" name="Line 3582"/>
              <p:cNvSpPr>
                <a:spLocks noChangeShapeType="1"/>
              </p:cNvSpPr>
              <p:nvPr/>
            </p:nvSpPr>
            <p:spPr bwMode="auto">
              <a:xfrm flipV="1">
                <a:off x="304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1" name="Freeform 3583"/>
              <p:cNvSpPr>
                <a:spLocks/>
              </p:cNvSpPr>
              <p:nvPr/>
            </p:nvSpPr>
            <p:spPr bwMode="auto">
              <a:xfrm flipV="1">
                <a:off x="3050" y="911"/>
                <a:ext cx="1763" cy="11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9" y="10"/>
                  </a:cxn>
                  <a:cxn ang="0">
                    <a:pos x="150" y="24"/>
                  </a:cxn>
                  <a:cxn ang="0">
                    <a:pos x="201" y="39"/>
                  </a:cxn>
                  <a:cxn ang="0">
                    <a:pos x="252" y="67"/>
                  </a:cxn>
                  <a:cxn ang="0">
                    <a:pos x="304" y="103"/>
                  </a:cxn>
                  <a:cxn ang="0">
                    <a:pos x="355" y="149"/>
                  </a:cxn>
                  <a:cxn ang="0">
                    <a:pos x="406" y="209"/>
                  </a:cxn>
                  <a:cxn ang="0">
                    <a:pos x="457" y="280"/>
                  </a:cxn>
                  <a:cxn ang="0">
                    <a:pos x="509" y="361"/>
                  </a:cxn>
                  <a:cxn ang="0">
                    <a:pos x="560" y="451"/>
                  </a:cxn>
                  <a:cxn ang="0">
                    <a:pos x="611" y="549"/>
                  </a:cxn>
                  <a:cxn ang="0">
                    <a:pos x="663" y="656"/>
                  </a:cxn>
                  <a:cxn ang="0">
                    <a:pos x="714" y="768"/>
                  </a:cxn>
                  <a:cxn ang="0">
                    <a:pos x="765" y="882"/>
                  </a:cxn>
                  <a:cxn ang="0">
                    <a:pos x="816" y="998"/>
                  </a:cxn>
                  <a:cxn ang="0">
                    <a:pos x="868" y="1116"/>
                  </a:cxn>
                  <a:cxn ang="0">
                    <a:pos x="919" y="1229"/>
                  </a:cxn>
                  <a:cxn ang="0">
                    <a:pos x="970" y="1339"/>
                  </a:cxn>
                  <a:cxn ang="0">
                    <a:pos x="1021" y="1440"/>
                  </a:cxn>
                  <a:cxn ang="0">
                    <a:pos x="1073" y="1537"/>
                  </a:cxn>
                  <a:cxn ang="0">
                    <a:pos x="1124" y="1624"/>
                  </a:cxn>
                  <a:cxn ang="0">
                    <a:pos x="1175" y="1701"/>
                  </a:cxn>
                  <a:cxn ang="0">
                    <a:pos x="1226" y="1766"/>
                  </a:cxn>
                  <a:cxn ang="0">
                    <a:pos x="1278" y="1821"/>
                  </a:cxn>
                  <a:cxn ang="0">
                    <a:pos x="1329" y="1863"/>
                  </a:cxn>
                  <a:cxn ang="0">
                    <a:pos x="1380" y="1895"/>
                  </a:cxn>
                  <a:cxn ang="0">
                    <a:pos x="1431" y="1911"/>
                  </a:cxn>
                  <a:cxn ang="0">
                    <a:pos x="1483" y="1919"/>
                  </a:cxn>
                  <a:cxn ang="0">
                    <a:pos x="1534" y="1914"/>
                  </a:cxn>
                  <a:cxn ang="0">
                    <a:pos x="1585" y="1900"/>
                  </a:cxn>
                  <a:cxn ang="0">
                    <a:pos x="1636" y="1873"/>
                  </a:cxn>
                  <a:cxn ang="0">
                    <a:pos x="1688" y="1837"/>
                  </a:cxn>
                  <a:cxn ang="0">
                    <a:pos x="1739" y="1794"/>
                  </a:cxn>
                  <a:cxn ang="0">
                    <a:pos x="1790" y="1743"/>
                  </a:cxn>
                  <a:cxn ang="0">
                    <a:pos x="1841" y="1686"/>
                  </a:cxn>
                  <a:cxn ang="0">
                    <a:pos x="1893" y="1622"/>
                  </a:cxn>
                  <a:cxn ang="0">
                    <a:pos x="1944" y="1554"/>
                  </a:cxn>
                  <a:cxn ang="0">
                    <a:pos x="1995" y="1481"/>
                  </a:cxn>
                  <a:cxn ang="0">
                    <a:pos x="2046" y="1406"/>
                  </a:cxn>
                  <a:cxn ang="0">
                    <a:pos x="2098" y="1330"/>
                  </a:cxn>
                  <a:cxn ang="0">
                    <a:pos x="2149" y="1253"/>
                  </a:cxn>
                  <a:cxn ang="0">
                    <a:pos x="2200" y="1174"/>
                  </a:cxn>
                  <a:cxn ang="0">
                    <a:pos x="2251" y="1096"/>
                  </a:cxn>
                  <a:cxn ang="0">
                    <a:pos x="2303" y="1020"/>
                  </a:cxn>
                  <a:cxn ang="0">
                    <a:pos x="2354" y="945"/>
                  </a:cxn>
                  <a:cxn ang="0">
                    <a:pos x="2405" y="870"/>
                  </a:cxn>
                  <a:cxn ang="0">
                    <a:pos x="2456" y="799"/>
                  </a:cxn>
                  <a:cxn ang="0">
                    <a:pos x="2508" y="732"/>
                  </a:cxn>
                  <a:cxn ang="0">
                    <a:pos x="2559" y="666"/>
                  </a:cxn>
                  <a:cxn ang="0">
                    <a:pos x="2610" y="604"/>
                  </a:cxn>
                  <a:cxn ang="0">
                    <a:pos x="2661" y="547"/>
                  </a:cxn>
                  <a:cxn ang="0">
                    <a:pos x="2713" y="493"/>
                  </a:cxn>
                  <a:cxn ang="0">
                    <a:pos x="2764" y="443"/>
                  </a:cxn>
                  <a:cxn ang="0">
                    <a:pos x="2815" y="393"/>
                  </a:cxn>
                  <a:cxn ang="0">
                    <a:pos x="2866" y="350"/>
                  </a:cxn>
                  <a:cxn ang="0">
                    <a:pos x="2918" y="308"/>
                  </a:cxn>
                  <a:cxn ang="0">
                    <a:pos x="2969" y="273"/>
                  </a:cxn>
                  <a:cxn ang="0">
                    <a:pos x="3020" y="239"/>
                  </a:cxn>
                </a:cxnLst>
                <a:rect l="0" t="0" r="r" b="b"/>
                <a:pathLst>
                  <a:path w="3060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3" y="6"/>
                    </a:lnTo>
                    <a:lnTo>
                      <a:pt x="67" y="4"/>
                    </a:lnTo>
                    <a:lnTo>
                      <a:pt x="71" y="6"/>
                    </a:lnTo>
                    <a:lnTo>
                      <a:pt x="75" y="5"/>
                    </a:lnTo>
                    <a:lnTo>
                      <a:pt x="79" y="5"/>
                    </a:lnTo>
                    <a:lnTo>
                      <a:pt x="83" y="7"/>
                    </a:lnTo>
                    <a:lnTo>
                      <a:pt x="87" y="7"/>
                    </a:lnTo>
                    <a:lnTo>
                      <a:pt x="91" y="8"/>
                    </a:lnTo>
                    <a:lnTo>
                      <a:pt x="95" y="9"/>
                    </a:lnTo>
                    <a:lnTo>
                      <a:pt x="99" y="10"/>
                    </a:lnTo>
                    <a:lnTo>
                      <a:pt x="103" y="9"/>
                    </a:lnTo>
                    <a:lnTo>
                      <a:pt x="107" y="11"/>
                    </a:lnTo>
                    <a:lnTo>
                      <a:pt x="111" y="11"/>
                    </a:lnTo>
                    <a:lnTo>
                      <a:pt x="115" y="13"/>
                    </a:lnTo>
                    <a:lnTo>
                      <a:pt x="118" y="12"/>
                    </a:lnTo>
                    <a:lnTo>
                      <a:pt x="122" y="15"/>
                    </a:lnTo>
                    <a:lnTo>
                      <a:pt x="126" y="15"/>
                    </a:lnTo>
                    <a:lnTo>
                      <a:pt x="130" y="17"/>
                    </a:lnTo>
                    <a:lnTo>
                      <a:pt x="134" y="17"/>
                    </a:lnTo>
                    <a:lnTo>
                      <a:pt x="138" y="16"/>
                    </a:lnTo>
                    <a:lnTo>
                      <a:pt x="142" y="21"/>
                    </a:lnTo>
                    <a:lnTo>
                      <a:pt x="146" y="19"/>
                    </a:lnTo>
                    <a:lnTo>
                      <a:pt x="150" y="24"/>
                    </a:lnTo>
                    <a:lnTo>
                      <a:pt x="154" y="21"/>
                    </a:lnTo>
                    <a:lnTo>
                      <a:pt x="158" y="24"/>
                    </a:lnTo>
                    <a:lnTo>
                      <a:pt x="162" y="24"/>
                    </a:lnTo>
                    <a:lnTo>
                      <a:pt x="166" y="26"/>
                    </a:lnTo>
                    <a:lnTo>
                      <a:pt x="170" y="28"/>
                    </a:lnTo>
                    <a:lnTo>
                      <a:pt x="174" y="28"/>
                    </a:lnTo>
                    <a:lnTo>
                      <a:pt x="178" y="31"/>
                    </a:lnTo>
                    <a:lnTo>
                      <a:pt x="182" y="32"/>
                    </a:lnTo>
                    <a:lnTo>
                      <a:pt x="185" y="34"/>
                    </a:lnTo>
                    <a:lnTo>
                      <a:pt x="189" y="36"/>
                    </a:lnTo>
                    <a:lnTo>
                      <a:pt x="193" y="37"/>
                    </a:lnTo>
                    <a:lnTo>
                      <a:pt x="197" y="38"/>
                    </a:lnTo>
                    <a:lnTo>
                      <a:pt x="201" y="39"/>
                    </a:lnTo>
                    <a:lnTo>
                      <a:pt x="205" y="41"/>
                    </a:lnTo>
                    <a:lnTo>
                      <a:pt x="209" y="44"/>
                    </a:lnTo>
                    <a:lnTo>
                      <a:pt x="213" y="43"/>
                    </a:lnTo>
                    <a:lnTo>
                      <a:pt x="217" y="48"/>
                    </a:lnTo>
                    <a:lnTo>
                      <a:pt x="221" y="50"/>
                    </a:lnTo>
                    <a:lnTo>
                      <a:pt x="225" y="51"/>
                    </a:lnTo>
                    <a:lnTo>
                      <a:pt x="229" y="53"/>
                    </a:lnTo>
                    <a:lnTo>
                      <a:pt x="233" y="55"/>
                    </a:lnTo>
                    <a:lnTo>
                      <a:pt x="237" y="57"/>
                    </a:lnTo>
                    <a:lnTo>
                      <a:pt x="241" y="58"/>
                    </a:lnTo>
                    <a:lnTo>
                      <a:pt x="245" y="63"/>
                    </a:lnTo>
                    <a:lnTo>
                      <a:pt x="249" y="64"/>
                    </a:lnTo>
                    <a:lnTo>
                      <a:pt x="252" y="67"/>
                    </a:lnTo>
                    <a:lnTo>
                      <a:pt x="256" y="69"/>
                    </a:lnTo>
                    <a:lnTo>
                      <a:pt x="260" y="73"/>
                    </a:lnTo>
                    <a:lnTo>
                      <a:pt x="264" y="75"/>
                    </a:lnTo>
                    <a:lnTo>
                      <a:pt x="268" y="77"/>
                    </a:lnTo>
                    <a:lnTo>
                      <a:pt x="272" y="81"/>
                    </a:lnTo>
                    <a:lnTo>
                      <a:pt x="276" y="83"/>
                    </a:lnTo>
                    <a:lnTo>
                      <a:pt x="280" y="84"/>
                    </a:lnTo>
                    <a:lnTo>
                      <a:pt x="284" y="87"/>
                    </a:lnTo>
                    <a:lnTo>
                      <a:pt x="288" y="91"/>
                    </a:lnTo>
                    <a:lnTo>
                      <a:pt x="292" y="93"/>
                    </a:lnTo>
                    <a:lnTo>
                      <a:pt x="296" y="97"/>
                    </a:lnTo>
                    <a:lnTo>
                      <a:pt x="300" y="100"/>
                    </a:lnTo>
                    <a:lnTo>
                      <a:pt x="304" y="103"/>
                    </a:lnTo>
                    <a:lnTo>
                      <a:pt x="308" y="107"/>
                    </a:lnTo>
                    <a:lnTo>
                      <a:pt x="312" y="110"/>
                    </a:lnTo>
                    <a:lnTo>
                      <a:pt x="316" y="113"/>
                    </a:lnTo>
                    <a:lnTo>
                      <a:pt x="320" y="117"/>
                    </a:lnTo>
                    <a:lnTo>
                      <a:pt x="323" y="120"/>
                    </a:lnTo>
                    <a:lnTo>
                      <a:pt x="327" y="124"/>
                    </a:lnTo>
                    <a:lnTo>
                      <a:pt x="331" y="128"/>
                    </a:lnTo>
                    <a:lnTo>
                      <a:pt x="335" y="130"/>
                    </a:lnTo>
                    <a:lnTo>
                      <a:pt x="339" y="136"/>
                    </a:lnTo>
                    <a:lnTo>
                      <a:pt x="343" y="138"/>
                    </a:lnTo>
                    <a:lnTo>
                      <a:pt x="347" y="143"/>
                    </a:lnTo>
                    <a:lnTo>
                      <a:pt x="351" y="147"/>
                    </a:lnTo>
                    <a:lnTo>
                      <a:pt x="355" y="149"/>
                    </a:lnTo>
                    <a:lnTo>
                      <a:pt x="359" y="156"/>
                    </a:lnTo>
                    <a:lnTo>
                      <a:pt x="363" y="158"/>
                    </a:lnTo>
                    <a:lnTo>
                      <a:pt x="367" y="163"/>
                    </a:lnTo>
                    <a:lnTo>
                      <a:pt x="371" y="168"/>
                    </a:lnTo>
                    <a:lnTo>
                      <a:pt x="375" y="172"/>
                    </a:lnTo>
                    <a:lnTo>
                      <a:pt x="379" y="175"/>
                    </a:lnTo>
                    <a:lnTo>
                      <a:pt x="383" y="180"/>
                    </a:lnTo>
                    <a:lnTo>
                      <a:pt x="387" y="186"/>
                    </a:lnTo>
                    <a:lnTo>
                      <a:pt x="390" y="190"/>
                    </a:lnTo>
                    <a:lnTo>
                      <a:pt x="394" y="195"/>
                    </a:lnTo>
                    <a:lnTo>
                      <a:pt x="398" y="200"/>
                    </a:lnTo>
                    <a:lnTo>
                      <a:pt x="402" y="204"/>
                    </a:lnTo>
                    <a:lnTo>
                      <a:pt x="406" y="209"/>
                    </a:lnTo>
                    <a:lnTo>
                      <a:pt x="410" y="214"/>
                    </a:lnTo>
                    <a:lnTo>
                      <a:pt x="414" y="220"/>
                    </a:lnTo>
                    <a:lnTo>
                      <a:pt x="418" y="225"/>
                    </a:lnTo>
                    <a:lnTo>
                      <a:pt x="422" y="229"/>
                    </a:lnTo>
                    <a:lnTo>
                      <a:pt x="426" y="235"/>
                    </a:lnTo>
                    <a:lnTo>
                      <a:pt x="430" y="241"/>
                    </a:lnTo>
                    <a:lnTo>
                      <a:pt x="434" y="249"/>
                    </a:lnTo>
                    <a:lnTo>
                      <a:pt x="438" y="251"/>
                    </a:lnTo>
                    <a:lnTo>
                      <a:pt x="442" y="255"/>
                    </a:lnTo>
                    <a:lnTo>
                      <a:pt x="446" y="263"/>
                    </a:lnTo>
                    <a:lnTo>
                      <a:pt x="450" y="266"/>
                    </a:lnTo>
                    <a:lnTo>
                      <a:pt x="454" y="274"/>
                    </a:lnTo>
                    <a:lnTo>
                      <a:pt x="457" y="280"/>
                    </a:lnTo>
                    <a:lnTo>
                      <a:pt x="461" y="286"/>
                    </a:lnTo>
                    <a:lnTo>
                      <a:pt x="465" y="292"/>
                    </a:lnTo>
                    <a:lnTo>
                      <a:pt x="469" y="297"/>
                    </a:lnTo>
                    <a:lnTo>
                      <a:pt x="473" y="303"/>
                    </a:lnTo>
                    <a:lnTo>
                      <a:pt x="477" y="310"/>
                    </a:lnTo>
                    <a:lnTo>
                      <a:pt x="481" y="316"/>
                    </a:lnTo>
                    <a:lnTo>
                      <a:pt x="485" y="322"/>
                    </a:lnTo>
                    <a:lnTo>
                      <a:pt x="489" y="328"/>
                    </a:lnTo>
                    <a:lnTo>
                      <a:pt x="493" y="334"/>
                    </a:lnTo>
                    <a:lnTo>
                      <a:pt x="497" y="342"/>
                    </a:lnTo>
                    <a:lnTo>
                      <a:pt x="501" y="348"/>
                    </a:lnTo>
                    <a:lnTo>
                      <a:pt x="505" y="354"/>
                    </a:lnTo>
                    <a:lnTo>
                      <a:pt x="509" y="361"/>
                    </a:lnTo>
                    <a:lnTo>
                      <a:pt x="513" y="367"/>
                    </a:lnTo>
                    <a:lnTo>
                      <a:pt x="517" y="374"/>
                    </a:lnTo>
                    <a:lnTo>
                      <a:pt x="521" y="380"/>
                    </a:lnTo>
                    <a:lnTo>
                      <a:pt x="525" y="388"/>
                    </a:lnTo>
                    <a:lnTo>
                      <a:pt x="528" y="394"/>
                    </a:lnTo>
                    <a:lnTo>
                      <a:pt x="532" y="401"/>
                    </a:lnTo>
                    <a:lnTo>
                      <a:pt x="536" y="406"/>
                    </a:lnTo>
                    <a:lnTo>
                      <a:pt x="540" y="414"/>
                    </a:lnTo>
                    <a:lnTo>
                      <a:pt x="544" y="422"/>
                    </a:lnTo>
                    <a:lnTo>
                      <a:pt x="548" y="429"/>
                    </a:lnTo>
                    <a:lnTo>
                      <a:pt x="552" y="435"/>
                    </a:lnTo>
                    <a:lnTo>
                      <a:pt x="556" y="444"/>
                    </a:lnTo>
                    <a:lnTo>
                      <a:pt x="560" y="451"/>
                    </a:lnTo>
                    <a:lnTo>
                      <a:pt x="564" y="458"/>
                    </a:lnTo>
                    <a:lnTo>
                      <a:pt x="568" y="466"/>
                    </a:lnTo>
                    <a:lnTo>
                      <a:pt x="572" y="472"/>
                    </a:lnTo>
                    <a:lnTo>
                      <a:pt x="576" y="479"/>
                    </a:lnTo>
                    <a:lnTo>
                      <a:pt x="580" y="487"/>
                    </a:lnTo>
                    <a:lnTo>
                      <a:pt x="584" y="496"/>
                    </a:lnTo>
                    <a:lnTo>
                      <a:pt x="588" y="502"/>
                    </a:lnTo>
                    <a:lnTo>
                      <a:pt x="592" y="512"/>
                    </a:lnTo>
                    <a:lnTo>
                      <a:pt x="595" y="518"/>
                    </a:lnTo>
                    <a:lnTo>
                      <a:pt x="599" y="526"/>
                    </a:lnTo>
                    <a:lnTo>
                      <a:pt x="603" y="534"/>
                    </a:lnTo>
                    <a:lnTo>
                      <a:pt x="607" y="543"/>
                    </a:lnTo>
                    <a:lnTo>
                      <a:pt x="611" y="549"/>
                    </a:lnTo>
                    <a:lnTo>
                      <a:pt x="615" y="557"/>
                    </a:lnTo>
                    <a:lnTo>
                      <a:pt x="619" y="568"/>
                    </a:lnTo>
                    <a:lnTo>
                      <a:pt x="623" y="574"/>
                    </a:lnTo>
                    <a:lnTo>
                      <a:pt x="627" y="583"/>
                    </a:lnTo>
                    <a:lnTo>
                      <a:pt x="631" y="590"/>
                    </a:lnTo>
                    <a:lnTo>
                      <a:pt x="635" y="598"/>
                    </a:lnTo>
                    <a:lnTo>
                      <a:pt x="639" y="606"/>
                    </a:lnTo>
                    <a:lnTo>
                      <a:pt x="643" y="614"/>
                    </a:lnTo>
                    <a:lnTo>
                      <a:pt x="647" y="622"/>
                    </a:lnTo>
                    <a:lnTo>
                      <a:pt x="651" y="631"/>
                    </a:lnTo>
                    <a:lnTo>
                      <a:pt x="655" y="638"/>
                    </a:lnTo>
                    <a:lnTo>
                      <a:pt x="659" y="650"/>
                    </a:lnTo>
                    <a:lnTo>
                      <a:pt x="663" y="656"/>
                    </a:lnTo>
                    <a:lnTo>
                      <a:pt x="666" y="664"/>
                    </a:lnTo>
                    <a:lnTo>
                      <a:pt x="670" y="673"/>
                    </a:lnTo>
                    <a:lnTo>
                      <a:pt x="674" y="683"/>
                    </a:lnTo>
                    <a:lnTo>
                      <a:pt x="678" y="690"/>
                    </a:lnTo>
                    <a:lnTo>
                      <a:pt x="682" y="698"/>
                    </a:lnTo>
                    <a:lnTo>
                      <a:pt x="686" y="708"/>
                    </a:lnTo>
                    <a:lnTo>
                      <a:pt x="690" y="715"/>
                    </a:lnTo>
                    <a:lnTo>
                      <a:pt x="694" y="723"/>
                    </a:lnTo>
                    <a:lnTo>
                      <a:pt x="698" y="732"/>
                    </a:lnTo>
                    <a:lnTo>
                      <a:pt x="702" y="740"/>
                    </a:lnTo>
                    <a:lnTo>
                      <a:pt x="706" y="750"/>
                    </a:lnTo>
                    <a:lnTo>
                      <a:pt x="710" y="759"/>
                    </a:lnTo>
                    <a:lnTo>
                      <a:pt x="714" y="768"/>
                    </a:lnTo>
                    <a:lnTo>
                      <a:pt x="718" y="777"/>
                    </a:lnTo>
                    <a:lnTo>
                      <a:pt x="722" y="785"/>
                    </a:lnTo>
                    <a:lnTo>
                      <a:pt x="726" y="792"/>
                    </a:lnTo>
                    <a:lnTo>
                      <a:pt x="730" y="803"/>
                    </a:lnTo>
                    <a:lnTo>
                      <a:pt x="733" y="811"/>
                    </a:lnTo>
                    <a:lnTo>
                      <a:pt x="737" y="821"/>
                    </a:lnTo>
                    <a:lnTo>
                      <a:pt x="741" y="827"/>
                    </a:lnTo>
                    <a:lnTo>
                      <a:pt x="745" y="840"/>
                    </a:lnTo>
                    <a:lnTo>
                      <a:pt x="749" y="848"/>
                    </a:lnTo>
                    <a:lnTo>
                      <a:pt x="753" y="856"/>
                    </a:lnTo>
                    <a:lnTo>
                      <a:pt x="757" y="865"/>
                    </a:lnTo>
                    <a:lnTo>
                      <a:pt x="761" y="872"/>
                    </a:lnTo>
                    <a:lnTo>
                      <a:pt x="765" y="882"/>
                    </a:lnTo>
                    <a:lnTo>
                      <a:pt x="769" y="891"/>
                    </a:lnTo>
                    <a:lnTo>
                      <a:pt x="773" y="900"/>
                    </a:lnTo>
                    <a:lnTo>
                      <a:pt x="777" y="909"/>
                    </a:lnTo>
                    <a:lnTo>
                      <a:pt x="781" y="920"/>
                    </a:lnTo>
                    <a:lnTo>
                      <a:pt x="785" y="928"/>
                    </a:lnTo>
                    <a:lnTo>
                      <a:pt x="789" y="936"/>
                    </a:lnTo>
                    <a:lnTo>
                      <a:pt x="793" y="945"/>
                    </a:lnTo>
                    <a:lnTo>
                      <a:pt x="797" y="954"/>
                    </a:lnTo>
                    <a:lnTo>
                      <a:pt x="800" y="964"/>
                    </a:lnTo>
                    <a:lnTo>
                      <a:pt x="804" y="973"/>
                    </a:lnTo>
                    <a:lnTo>
                      <a:pt x="808" y="982"/>
                    </a:lnTo>
                    <a:lnTo>
                      <a:pt x="812" y="991"/>
                    </a:lnTo>
                    <a:lnTo>
                      <a:pt x="816" y="998"/>
                    </a:lnTo>
                    <a:lnTo>
                      <a:pt x="820" y="1009"/>
                    </a:lnTo>
                    <a:lnTo>
                      <a:pt x="824" y="1017"/>
                    </a:lnTo>
                    <a:lnTo>
                      <a:pt x="828" y="1027"/>
                    </a:lnTo>
                    <a:lnTo>
                      <a:pt x="832" y="1035"/>
                    </a:lnTo>
                    <a:lnTo>
                      <a:pt x="836" y="1045"/>
                    </a:lnTo>
                    <a:lnTo>
                      <a:pt x="840" y="1052"/>
                    </a:lnTo>
                    <a:lnTo>
                      <a:pt x="844" y="1062"/>
                    </a:lnTo>
                    <a:lnTo>
                      <a:pt x="848" y="1071"/>
                    </a:lnTo>
                    <a:lnTo>
                      <a:pt x="852" y="1080"/>
                    </a:lnTo>
                    <a:lnTo>
                      <a:pt x="856" y="1089"/>
                    </a:lnTo>
                    <a:lnTo>
                      <a:pt x="860" y="1097"/>
                    </a:lnTo>
                    <a:lnTo>
                      <a:pt x="864" y="1106"/>
                    </a:lnTo>
                    <a:lnTo>
                      <a:pt x="868" y="1116"/>
                    </a:lnTo>
                    <a:lnTo>
                      <a:pt x="871" y="1125"/>
                    </a:lnTo>
                    <a:lnTo>
                      <a:pt x="875" y="1134"/>
                    </a:lnTo>
                    <a:lnTo>
                      <a:pt x="879" y="1140"/>
                    </a:lnTo>
                    <a:lnTo>
                      <a:pt x="883" y="1152"/>
                    </a:lnTo>
                    <a:lnTo>
                      <a:pt x="887" y="1160"/>
                    </a:lnTo>
                    <a:lnTo>
                      <a:pt x="891" y="1167"/>
                    </a:lnTo>
                    <a:lnTo>
                      <a:pt x="895" y="1177"/>
                    </a:lnTo>
                    <a:lnTo>
                      <a:pt x="899" y="1188"/>
                    </a:lnTo>
                    <a:lnTo>
                      <a:pt x="903" y="1194"/>
                    </a:lnTo>
                    <a:lnTo>
                      <a:pt x="907" y="1203"/>
                    </a:lnTo>
                    <a:lnTo>
                      <a:pt x="911" y="1212"/>
                    </a:lnTo>
                    <a:lnTo>
                      <a:pt x="915" y="1221"/>
                    </a:lnTo>
                    <a:lnTo>
                      <a:pt x="919" y="1229"/>
                    </a:lnTo>
                    <a:lnTo>
                      <a:pt x="923" y="1237"/>
                    </a:lnTo>
                    <a:lnTo>
                      <a:pt x="927" y="1246"/>
                    </a:lnTo>
                    <a:lnTo>
                      <a:pt x="931" y="1254"/>
                    </a:lnTo>
                    <a:lnTo>
                      <a:pt x="935" y="1263"/>
                    </a:lnTo>
                    <a:lnTo>
                      <a:pt x="938" y="1272"/>
                    </a:lnTo>
                    <a:lnTo>
                      <a:pt x="942" y="1279"/>
                    </a:lnTo>
                    <a:lnTo>
                      <a:pt x="946" y="1288"/>
                    </a:lnTo>
                    <a:lnTo>
                      <a:pt x="950" y="1295"/>
                    </a:lnTo>
                    <a:lnTo>
                      <a:pt x="954" y="1304"/>
                    </a:lnTo>
                    <a:lnTo>
                      <a:pt x="958" y="1312"/>
                    </a:lnTo>
                    <a:lnTo>
                      <a:pt x="962" y="1321"/>
                    </a:lnTo>
                    <a:lnTo>
                      <a:pt x="966" y="1330"/>
                    </a:lnTo>
                    <a:lnTo>
                      <a:pt x="970" y="1339"/>
                    </a:lnTo>
                    <a:lnTo>
                      <a:pt x="974" y="1347"/>
                    </a:lnTo>
                    <a:lnTo>
                      <a:pt x="978" y="1356"/>
                    </a:lnTo>
                    <a:lnTo>
                      <a:pt x="982" y="1360"/>
                    </a:lnTo>
                    <a:lnTo>
                      <a:pt x="986" y="1370"/>
                    </a:lnTo>
                    <a:lnTo>
                      <a:pt x="990" y="1378"/>
                    </a:lnTo>
                    <a:lnTo>
                      <a:pt x="994" y="1387"/>
                    </a:lnTo>
                    <a:lnTo>
                      <a:pt x="998" y="1395"/>
                    </a:lnTo>
                    <a:lnTo>
                      <a:pt x="1002" y="1402"/>
                    </a:lnTo>
                    <a:lnTo>
                      <a:pt x="1005" y="1411"/>
                    </a:lnTo>
                    <a:lnTo>
                      <a:pt x="1009" y="1417"/>
                    </a:lnTo>
                    <a:lnTo>
                      <a:pt x="1013" y="1426"/>
                    </a:lnTo>
                    <a:lnTo>
                      <a:pt x="1017" y="1433"/>
                    </a:lnTo>
                    <a:lnTo>
                      <a:pt x="1021" y="1440"/>
                    </a:lnTo>
                    <a:lnTo>
                      <a:pt x="1025" y="1450"/>
                    </a:lnTo>
                    <a:lnTo>
                      <a:pt x="1029" y="1458"/>
                    </a:lnTo>
                    <a:lnTo>
                      <a:pt x="1033" y="1465"/>
                    </a:lnTo>
                    <a:lnTo>
                      <a:pt x="1037" y="1470"/>
                    </a:lnTo>
                    <a:lnTo>
                      <a:pt x="1041" y="1481"/>
                    </a:lnTo>
                    <a:lnTo>
                      <a:pt x="1045" y="1489"/>
                    </a:lnTo>
                    <a:lnTo>
                      <a:pt x="1049" y="1494"/>
                    </a:lnTo>
                    <a:lnTo>
                      <a:pt x="1053" y="1501"/>
                    </a:lnTo>
                    <a:lnTo>
                      <a:pt x="1057" y="1507"/>
                    </a:lnTo>
                    <a:lnTo>
                      <a:pt x="1061" y="1516"/>
                    </a:lnTo>
                    <a:lnTo>
                      <a:pt x="1065" y="1524"/>
                    </a:lnTo>
                    <a:lnTo>
                      <a:pt x="1069" y="1529"/>
                    </a:lnTo>
                    <a:lnTo>
                      <a:pt x="1073" y="1537"/>
                    </a:lnTo>
                    <a:lnTo>
                      <a:pt x="1076" y="1545"/>
                    </a:lnTo>
                    <a:lnTo>
                      <a:pt x="1080" y="1549"/>
                    </a:lnTo>
                    <a:lnTo>
                      <a:pt x="1084" y="1557"/>
                    </a:lnTo>
                    <a:lnTo>
                      <a:pt x="1088" y="1564"/>
                    </a:lnTo>
                    <a:lnTo>
                      <a:pt x="1092" y="1571"/>
                    </a:lnTo>
                    <a:lnTo>
                      <a:pt x="1096" y="1577"/>
                    </a:lnTo>
                    <a:lnTo>
                      <a:pt x="1100" y="1584"/>
                    </a:lnTo>
                    <a:lnTo>
                      <a:pt x="1104" y="1592"/>
                    </a:lnTo>
                    <a:lnTo>
                      <a:pt x="1108" y="1598"/>
                    </a:lnTo>
                    <a:lnTo>
                      <a:pt x="1112" y="1605"/>
                    </a:lnTo>
                    <a:lnTo>
                      <a:pt x="1116" y="1611"/>
                    </a:lnTo>
                    <a:lnTo>
                      <a:pt x="1120" y="1616"/>
                    </a:lnTo>
                    <a:lnTo>
                      <a:pt x="1124" y="1624"/>
                    </a:lnTo>
                    <a:lnTo>
                      <a:pt x="1128" y="1630"/>
                    </a:lnTo>
                    <a:lnTo>
                      <a:pt x="1132" y="1636"/>
                    </a:lnTo>
                    <a:lnTo>
                      <a:pt x="1136" y="1643"/>
                    </a:lnTo>
                    <a:lnTo>
                      <a:pt x="1140" y="1647"/>
                    </a:lnTo>
                    <a:lnTo>
                      <a:pt x="1143" y="1653"/>
                    </a:lnTo>
                    <a:lnTo>
                      <a:pt x="1147" y="1659"/>
                    </a:lnTo>
                    <a:lnTo>
                      <a:pt x="1151" y="1666"/>
                    </a:lnTo>
                    <a:lnTo>
                      <a:pt x="1155" y="1673"/>
                    </a:lnTo>
                    <a:lnTo>
                      <a:pt x="1159" y="1679"/>
                    </a:lnTo>
                    <a:lnTo>
                      <a:pt x="1163" y="1683"/>
                    </a:lnTo>
                    <a:lnTo>
                      <a:pt x="1167" y="1690"/>
                    </a:lnTo>
                    <a:lnTo>
                      <a:pt x="1171" y="1694"/>
                    </a:lnTo>
                    <a:lnTo>
                      <a:pt x="1175" y="1701"/>
                    </a:lnTo>
                    <a:lnTo>
                      <a:pt x="1179" y="1706"/>
                    </a:lnTo>
                    <a:lnTo>
                      <a:pt x="1183" y="1713"/>
                    </a:lnTo>
                    <a:lnTo>
                      <a:pt x="1187" y="1717"/>
                    </a:lnTo>
                    <a:lnTo>
                      <a:pt x="1191" y="1722"/>
                    </a:lnTo>
                    <a:lnTo>
                      <a:pt x="1195" y="1727"/>
                    </a:lnTo>
                    <a:lnTo>
                      <a:pt x="1199" y="1730"/>
                    </a:lnTo>
                    <a:lnTo>
                      <a:pt x="1203" y="1738"/>
                    </a:lnTo>
                    <a:lnTo>
                      <a:pt x="1207" y="1742"/>
                    </a:lnTo>
                    <a:lnTo>
                      <a:pt x="1211" y="1748"/>
                    </a:lnTo>
                    <a:lnTo>
                      <a:pt x="1214" y="1753"/>
                    </a:lnTo>
                    <a:lnTo>
                      <a:pt x="1218" y="1757"/>
                    </a:lnTo>
                    <a:lnTo>
                      <a:pt x="1222" y="1761"/>
                    </a:lnTo>
                    <a:lnTo>
                      <a:pt x="1226" y="1766"/>
                    </a:lnTo>
                    <a:lnTo>
                      <a:pt x="1230" y="1773"/>
                    </a:lnTo>
                    <a:lnTo>
                      <a:pt x="1234" y="1775"/>
                    </a:lnTo>
                    <a:lnTo>
                      <a:pt x="1238" y="1780"/>
                    </a:lnTo>
                    <a:lnTo>
                      <a:pt x="1242" y="1784"/>
                    </a:lnTo>
                    <a:lnTo>
                      <a:pt x="1246" y="1789"/>
                    </a:lnTo>
                    <a:lnTo>
                      <a:pt x="1250" y="1792"/>
                    </a:lnTo>
                    <a:lnTo>
                      <a:pt x="1254" y="1796"/>
                    </a:lnTo>
                    <a:lnTo>
                      <a:pt x="1258" y="1801"/>
                    </a:lnTo>
                    <a:lnTo>
                      <a:pt x="1262" y="1804"/>
                    </a:lnTo>
                    <a:lnTo>
                      <a:pt x="1266" y="1810"/>
                    </a:lnTo>
                    <a:lnTo>
                      <a:pt x="1270" y="1812"/>
                    </a:lnTo>
                    <a:lnTo>
                      <a:pt x="1274" y="1816"/>
                    </a:lnTo>
                    <a:lnTo>
                      <a:pt x="1278" y="1821"/>
                    </a:lnTo>
                    <a:lnTo>
                      <a:pt x="1281" y="1824"/>
                    </a:lnTo>
                    <a:lnTo>
                      <a:pt x="1285" y="1827"/>
                    </a:lnTo>
                    <a:lnTo>
                      <a:pt x="1289" y="1831"/>
                    </a:lnTo>
                    <a:lnTo>
                      <a:pt x="1293" y="1834"/>
                    </a:lnTo>
                    <a:lnTo>
                      <a:pt x="1297" y="1838"/>
                    </a:lnTo>
                    <a:lnTo>
                      <a:pt x="1301" y="1843"/>
                    </a:lnTo>
                    <a:lnTo>
                      <a:pt x="1305" y="1844"/>
                    </a:lnTo>
                    <a:lnTo>
                      <a:pt x="1309" y="1848"/>
                    </a:lnTo>
                    <a:lnTo>
                      <a:pt x="1313" y="1850"/>
                    </a:lnTo>
                    <a:lnTo>
                      <a:pt x="1317" y="1854"/>
                    </a:lnTo>
                    <a:lnTo>
                      <a:pt x="1321" y="1857"/>
                    </a:lnTo>
                    <a:lnTo>
                      <a:pt x="1325" y="1858"/>
                    </a:lnTo>
                    <a:lnTo>
                      <a:pt x="1329" y="1863"/>
                    </a:lnTo>
                    <a:lnTo>
                      <a:pt x="1333" y="1866"/>
                    </a:lnTo>
                    <a:lnTo>
                      <a:pt x="1337" y="1868"/>
                    </a:lnTo>
                    <a:lnTo>
                      <a:pt x="1341" y="1871"/>
                    </a:lnTo>
                    <a:lnTo>
                      <a:pt x="1345" y="1873"/>
                    </a:lnTo>
                    <a:lnTo>
                      <a:pt x="1348" y="1876"/>
                    </a:lnTo>
                    <a:lnTo>
                      <a:pt x="1352" y="1880"/>
                    </a:lnTo>
                    <a:lnTo>
                      <a:pt x="1356" y="1880"/>
                    </a:lnTo>
                    <a:lnTo>
                      <a:pt x="1360" y="1884"/>
                    </a:lnTo>
                    <a:lnTo>
                      <a:pt x="1364" y="1885"/>
                    </a:lnTo>
                    <a:lnTo>
                      <a:pt x="1368" y="1887"/>
                    </a:lnTo>
                    <a:lnTo>
                      <a:pt x="1372" y="1891"/>
                    </a:lnTo>
                    <a:lnTo>
                      <a:pt x="1376" y="1891"/>
                    </a:lnTo>
                    <a:lnTo>
                      <a:pt x="1380" y="1895"/>
                    </a:lnTo>
                    <a:lnTo>
                      <a:pt x="1384" y="1895"/>
                    </a:lnTo>
                    <a:lnTo>
                      <a:pt x="1388" y="1896"/>
                    </a:lnTo>
                    <a:lnTo>
                      <a:pt x="1392" y="1899"/>
                    </a:lnTo>
                    <a:lnTo>
                      <a:pt x="1396" y="1901"/>
                    </a:lnTo>
                    <a:lnTo>
                      <a:pt x="1400" y="1903"/>
                    </a:lnTo>
                    <a:lnTo>
                      <a:pt x="1404" y="1902"/>
                    </a:lnTo>
                    <a:lnTo>
                      <a:pt x="1408" y="1906"/>
                    </a:lnTo>
                    <a:lnTo>
                      <a:pt x="1412" y="1906"/>
                    </a:lnTo>
                    <a:lnTo>
                      <a:pt x="1416" y="1907"/>
                    </a:lnTo>
                    <a:lnTo>
                      <a:pt x="1419" y="1910"/>
                    </a:lnTo>
                    <a:lnTo>
                      <a:pt x="1423" y="1910"/>
                    </a:lnTo>
                    <a:lnTo>
                      <a:pt x="1427" y="1912"/>
                    </a:lnTo>
                    <a:lnTo>
                      <a:pt x="1431" y="1911"/>
                    </a:lnTo>
                    <a:lnTo>
                      <a:pt x="1435" y="1914"/>
                    </a:lnTo>
                    <a:lnTo>
                      <a:pt x="1439" y="1914"/>
                    </a:lnTo>
                    <a:lnTo>
                      <a:pt x="1443" y="1914"/>
                    </a:lnTo>
                    <a:lnTo>
                      <a:pt x="1447" y="1916"/>
                    </a:lnTo>
                    <a:lnTo>
                      <a:pt x="1451" y="1917"/>
                    </a:lnTo>
                    <a:lnTo>
                      <a:pt x="1455" y="1917"/>
                    </a:lnTo>
                    <a:lnTo>
                      <a:pt x="1459" y="1917"/>
                    </a:lnTo>
                    <a:lnTo>
                      <a:pt x="1463" y="1918"/>
                    </a:lnTo>
                    <a:lnTo>
                      <a:pt x="1467" y="1918"/>
                    </a:lnTo>
                    <a:lnTo>
                      <a:pt x="1471" y="1917"/>
                    </a:lnTo>
                    <a:lnTo>
                      <a:pt x="1475" y="1919"/>
                    </a:lnTo>
                    <a:lnTo>
                      <a:pt x="1479" y="1918"/>
                    </a:lnTo>
                    <a:lnTo>
                      <a:pt x="1483" y="1919"/>
                    </a:lnTo>
                    <a:lnTo>
                      <a:pt x="1486" y="1919"/>
                    </a:lnTo>
                    <a:lnTo>
                      <a:pt x="1490" y="1918"/>
                    </a:lnTo>
                    <a:lnTo>
                      <a:pt x="1494" y="1920"/>
                    </a:lnTo>
                    <a:lnTo>
                      <a:pt x="1498" y="1917"/>
                    </a:lnTo>
                    <a:lnTo>
                      <a:pt x="1502" y="1918"/>
                    </a:lnTo>
                    <a:lnTo>
                      <a:pt x="1506" y="1918"/>
                    </a:lnTo>
                    <a:lnTo>
                      <a:pt x="1510" y="1917"/>
                    </a:lnTo>
                    <a:lnTo>
                      <a:pt x="1514" y="1918"/>
                    </a:lnTo>
                    <a:lnTo>
                      <a:pt x="1518" y="1918"/>
                    </a:lnTo>
                    <a:lnTo>
                      <a:pt x="1522" y="1916"/>
                    </a:lnTo>
                    <a:lnTo>
                      <a:pt x="1526" y="1915"/>
                    </a:lnTo>
                    <a:lnTo>
                      <a:pt x="1530" y="1913"/>
                    </a:lnTo>
                    <a:lnTo>
                      <a:pt x="1534" y="1914"/>
                    </a:lnTo>
                    <a:lnTo>
                      <a:pt x="1538" y="1913"/>
                    </a:lnTo>
                    <a:lnTo>
                      <a:pt x="1542" y="1913"/>
                    </a:lnTo>
                    <a:lnTo>
                      <a:pt x="1546" y="1913"/>
                    </a:lnTo>
                    <a:lnTo>
                      <a:pt x="1550" y="1911"/>
                    </a:lnTo>
                    <a:lnTo>
                      <a:pt x="1553" y="1908"/>
                    </a:lnTo>
                    <a:lnTo>
                      <a:pt x="1557" y="1909"/>
                    </a:lnTo>
                    <a:lnTo>
                      <a:pt x="1561" y="1907"/>
                    </a:lnTo>
                    <a:lnTo>
                      <a:pt x="1565" y="1906"/>
                    </a:lnTo>
                    <a:lnTo>
                      <a:pt x="1569" y="1904"/>
                    </a:lnTo>
                    <a:lnTo>
                      <a:pt x="1573" y="1903"/>
                    </a:lnTo>
                    <a:lnTo>
                      <a:pt x="1577" y="1902"/>
                    </a:lnTo>
                    <a:lnTo>
                      <a:pt x="1581" y="1899"/>
                    </a:lnTo>
                    <a:lnTo>
                      <a:pt x="1585" y="1900"/>
                    </a:lnTo>
                    <a:lnTo>
                      <a:pt x="1589" y="1897"/>
                    </a:lnTo>
                    <a:lnTo>
                      <a:pt x="1593" y="1896"/>
                    </a:lnTo>
                    <a:lnTo>
                      <a:pt x="1597" y="1892"/>
                    </a:lnTo>
                    <a:lnTo>
                      <a:pt x="1601" y="1893"/>
                    </a:lnTo>
                    <a:lnTo>
                      <a:pt x="1605" y="1889"/>
                    </a:lnTo>
                    <a:lnTo>
                      <a:pt x="1609" y="1888"/>
                    </a:lnTo>
                    <a:lnTo>
                      <a:pt x="1613" y="1885"/>
                    </a:lnTo>
                    <a:lnTo>
                      <a:pt x="1617" y="1884"/>
                    </a:lnTo>
                    <a:lnTo>
                      <a:pt x="1621" y="1882"/>
                    </a:lnTo>
                    <a:lnTo>
                      <a:pt x="1624" y="1879"/>
                    </a:lnTo>
                    <a:lnTo>
                      <a:pt x="1628" y="1878"/>
                    </a:lnTo>
                    <a:lnTo>
                      <a:pt x="1632" y="1875"/>
                    </a:lnTo>
                    <a:lnTo>
                      <a:pt x="1636" y="1873"/>
                    </a:lnTo>
                    <a:lnTo>
                      <a:pt x="1640" y="1869"/>
                    </a:lnTo>
                    <a:lnTo>
                      <a:pt x="1644" y="1867"/>
                    </a:lnTo>
                    <a:lnTo>
                      <a:pt x="1648" y="1864"/>
                    </a:lnTo>
                    <a:lnTo>
                      <a:pt x="1652" y="1863"/>
                    </a:lnTo>
                    <a:lnTo>
                      <a:pt x="1656" y="1859"/>
                    </a:lnTo>
                    <a:lnTo>
                      <a:pt x="1660" y="1856"/>
                    </a:lnTo>
                    <a:lnTo>
                      <a:pt x="1664" y="1856"/>
                    </a:lnTo>
                    <a:lnTo>
                      <a:pt x="1668" y="1852"/>
                    </a:lnTo>
                    <a:lnTo>
                      <a:pt x="1672" y="1849"/>
                    </a:lnTo>
                    <a:lnTo>
                      <a:pt x="1676" y="1848"/>
                    </a:lnTo>
                    <a:lnTo>
                      <a:pt x="1680" y="1843"/>
                    </a:lnTo>
                    <a:lnTo>
                      <a:pt x="1684" y="1841"/>
                    </a:lnTo>
                    <a:lnTo>
                      <a:pt x="1688" y="1837"/>
                    </a:lnTo>
                    <a:lnTo>
                      <a:pt x="1691" y="1835"/>
                    </a:lnTo>
                    <a:lnTo>
                      <a:pt x="1695" y="1831"/>
                    </a:lnTo>
                    <a:lnTo>
                      <a:pt x="1699" y="1829"/>
                    </a:lnTo>
                    <a:lnTo>
                      <a:pt x="1703" y="1823"/>
                    </a:lnTo>
                    <a:lnTo>
                      <a:pt x="1707" y="1823"/>
                    </a:lnTo>
                    <a:lnTo>
                      <a:pt x="1711" y="1818"/>
                    </a:lnTo>
                    <a:lnTo>
                      <a:pt x="1715" y="1814"/>
                    </a:lnTo>
                    <a:lnTo>
                      <a:pt x="1719" y="1812"/>
                    </a:lnTo>
                    <a:lnTo>
                      <a:pt x="1723" y="1809"/>
                    </a:lnTo>
                    <a:lnTo>
                      <a:pt x="1727" y="1805"/>
                    </a:lnTo>
                    <a:lnTo>
                      <a:pt x="1731" y="1801"/>
                    </a:lnTo>
                    <a:lnTo>
                      <a:pt x="1735" y="1799"/>
                    </a:lnTo>
                    <a:lnTo>
                      <a:pt x="1739" y="1794"/>
                    </a:lnTo>
                    <a:lnTo>
                      <a:pt x="1743" y="1790"/>
                    </a:lnTo>
                    <a:lnTo>
                      <a:pt x="1747" y="1787"/>
                    </a:lnTo>
                    <a:lnTo>
                      <a:pt x="1751" y="1783"/>
                    </a:lnTo>
                    <a:lnTo>
                      <a:pt x="1755" y="1780"/>
                    </a:lnTo>
                    <a:lnTo>
                      <a:pt x="1758" y="1775"/>
                    </a:lnTo>
                    <a:lnTo>
                      <a:pt x="1762" y="1772"/>
                    </a:lnTo>
                    <a:lnTo>
                      <a:pt x="1766" y="1769"/>
                    </a:lnTo>
                    <a:lnTo>
                      <a:pt x="1770" y="1764"/>
                    </a:lnTo>
                    <a:lnTo>
                      <a:pt x="1774" y="1760"/>
                    </a:lnTo>
                    <a:lnTo>
                      <a:pt x="1778" y="1755"/>
                    </a:lnTo>
                    <a:lnTo>
                      <a:pt x="1782" y="1752"/>
                    </a:lnTo>
                    <a:lnTo>
                      <a:pt x="1786" y="1747"/>
                    </a:lnTo>
                    <a:lnTo>
                      <a:pt x="1790" y="1743"/>
                    </a:lnTo>
                    <a:lnTo>
                      <a:pt x="1794" y="1740"/>
                    </a:lnTo>
                    <a:lnTo>
                      <a:pt x="1798" y="1733"/>
                    </a:lnTo>
                    <a:lnTo>
                      <a:pt x="1802" y="1729"/>
                    </a:lnTo>
                    <a:lnTo>
                      <a:pt x="1806" y="1726"/>
                    </a:lnTo>
                    <a:lnTo>
                      <a:pt x="1810" y="1719"/>
                    </a:lnTo>
                    <a:lnTo>
                      <a:pt x="1814" y="1716"/>
                    </a:lnTo>
                    <a:lnTo>
                      <a:pt x="1818" y="1711"/>
                    </a:lnTo>
                    <a:lnTo>
                      <a:pt x="1822" y="1706"/>
                    </a:lnTo>
                    <a:lnTo>
                      <a:pt x="1826" y="1704"/>
                    </a:lnTo>
                    <a:lnTo>
                      <a:pt x="1829" y="1698"/>
                    </a:lnTo>
                    <a:lnTo>
                      <a:pt x="1833" y="1693"/>
                    </a:lnTo>
                    <a:lnTo>
                      <a:pt x="1837" y="1690"/>
                    </a:lnTo>
                    <a:lnTo>
                      <a:pt x="1841" y="1686"/>
                    </a:lnTo>
                    <a:lnTo>
                      <a:pt x="1845" y="1681"/>
                    </a:lnTo>
                    <a:lnTo>
                      <a:pt x="1849" y="1676"/>
                    </a:lnTo>
                    <a:lnTo>
                      <a:pt x="1853" y="1671"/>
                    </a:lnTo>
                    <a:lnTo>
                      <a:pt x="1857" y="1665"/>
                    </a:lnTo>
                    <a:lnTo>
                      <a:pt x="1861" y="1661"/>
                    </a:lnTo>
                    <a:lnTo>
                      <a:pt x="1865" y="1656"/>
                    </a:lnTo>
                    <a:lnTo>
                      <a:pt x="1869" y="1651"/>
                    </a:lnTo>
                    <a:lnTo>
                      <a:pt x="1873" y="1646"/>
                    </a:lnTo>
                    <a:lnTo>
                      <a:pt x="1877" y="1641"/>
                    </a:lnTo>
                    <a:lnTo>
                      <a:pt x="1881" y="1636"/>
                    </a:lnTo>
                    <a:lnTo>
                      <a:pt x="1885" y="1631"/>
                    </a:lnTo>
                    <a:lnTo>
                      <a:pt x="1889" y="1626"/>
                    </a:lnTo>
                    <a:lnTo>
                      <a:pt x="1893" y="1622"/>
                    </a:lnTo>
                    <a:lnTo>
                      <a:pt x="1896" y="1615"/>
                    </a:lnTo>
                    <a:lnTo>
                      <a:pt x="1900" y="1611"/>
                    </a:lnTo>
                    <a:lnTo>
                      <a:pt x="1904" y="1605"/>
                    </a:lnTo>
                    <a:lnTo>
                      <a:pt x="1908" y="1601"/>
                    </a:lnTo>
                    <a:lnTo>
                      <a:pt x="1912" y="1596"/>
                    </a:lnTo>
                    <a:lnTo>
                      <a:pt x="1916" y="1589"/>
                    </a:lnTo>
                    <a:lnTo>
                      <a:pt x="1920" y="1585"/>
                    </a:lnTo>
                    <a:lnTo>
                      <a:pt x="1924" y="1581"/>
                    </a:lnTo>
                    <a:lnTo>
                      <a:pt x="1928" y="1575"/>
                    </a:lnTo>
                    <a:lnTo>
                      <a:pt x="1932" y="1569"/>
                    </a:lnTo>
                    <a:lnTo>
                      <a:pt x="1936" y="1563"/>
                    </a:lnTo>
                    <a:lnTo>
                      <a:pt x="1940" y="1560"/>
                    </a:lnTo>
                    <a:lnTo>
                      <a:pt x="1944" y="1554"/>
                    </a:lnTo>
                    <a:lnTo>
                      <a:pt x="1948" y="1547"/>
                    </a:lnTo>
                    <a:lnTo>
                      <a:pt x="1952" y="1543"/>
                    </a:lnTo>
                    <a:lnTo>
                      <a:pt x="1956" y="1538"/>
                    </a:lnTo>
                    <a:lnTo>
                      <a:pt x="1960" y="1531"/>
                    </a:lnTo>
                    <a:lnTo>
                      <a:pt x="1964" y="1527"/>
                    </a:lnTo>
                    <a:lnTo>
                      <a:pt x="1967" y="1521"/>
                    </a:lnTo>
                    <a:lnTo>
                      <a:pt x="1971" y="1514"/>
                    </a:lnTo>
                    <a:lnTo>
                      <a:pt x="1975" y="1510"/>
                    </a:lnTo>
                    <a:lnTo>
                      <a:pt x="1979" y="1504"/>
                    </a:lnTo>
                    <a:lnTo>
                      <a:pt x="1983" y="1498"/>
                    </a:lnTo>
                    <a:lnTo>
                      <a:pt x="1987" y="1494"/>
                    </a:lnTo>
                    <a:lnTo>
                      <a:pt x="1991" y="1486"/>
                    </a:lnTo>
                    <a:lnTo>
                      <a:pt x="1995" y="1481"/>
                    </a:lnTo>
                    <a:lnTo>
                      <a:pt x="1999" y="1475"/>
                    </a:lnTo>
                    <a:lnTo>
                      <a:pt x="2003" y="1470"/>
                    </a:lnTo>
                    <a:lnTo>
                      <a:pt x="2007" y="1465"/>
                    </a:lnTo>
                    <a:lnTo>
                      <a:pt x="2011" y="1459"/>
                    </a:lnTo>
                    <a:lnTo>
                      <a:pt x="2015" y="1453"/>
                    </a:lnTo>
                    <a:lnTo>
                      <a:pt x="2019" y="1448"/>
                    </a:lnTo>
                    <a:lnTo>
                      <a:pt x="2023" y="1442"/>
                    </a:lnTo>
                    <a:lnTo>
                      <a:pt x="2027" y="1436"/>
                    </a:lnTo>
                    <a:lnTo>
                      <a:pt x="2031" y="1429"/>
                    </a:lnTo>
                    <a:lnTo>
                      <a:pt x="2034" y="1424"/>
                    </a:lnTo>
                    <a:lnTo>
                      <a:pt x="2038" y="1417"/>
                    </a:lnTo>
                    <a:lnTo>
                      <a:pt x="2042" y="1411"/>
                    </a:lnTo>
                    <a:lnTo>
                      <a:pt x="2046" y="1406"/>
                    </a:lnTo>
                    <a:lnTo>
                      <a:pt x="2050" y="1400"/>
                    </a:lnTo>
                    <a:lnTo>
                      <a:pt x="2054" y="1394"/>
                    </a:lnTo>
                    <a:lnTo>
                      <a:pt x="2058" y="1387"/>
                    </a:lnTo>
                    <a:lnTo>
                      <a:pt x="2062" y="1384"/>
                    </a:lnTo>
                    <a:lnTo>
                      <a:pt x="2066" y="1378"/>
                    </a:lnTo>
                    <a:lnTo>
                      <a:pt x="2070" y="1371"/>
                    </a:lnTo>
                    <a:lnTo>
                      <a:pt x="2074" y="1365"/>
                    </a:lnTo>
                    <a:lnTo>
                      <a:pt x="2078" y="1361"/>
                    </a:lnTo>
                    <a:lnTo>
                      <a:pt x="2082" y="1353"/>
                    </a:lnTo>
                    <a:lnTo>
                      <a:pt x="2086" y="1348"/>
                    </a:lnTo>
                    <a:lnTo>
                      <a:pt x="2090" y="1341"/>
                    </a:lnTo>
                    <a:lnTo>
                      <a:pt x="2094" y="1336"/>
                    </a:lnTo>
                    <a:lnTo>
                      <a:pt x="2098" y="1330"/>
                    </a:lnTo>
                    <a:lnTo>
                      <a:pt x="2101" y="1324"/>
                    </a:lnTo>
                    <a:lnTo>
                      <a:pt x="2105" y="1318"/>
                    </a:lnTo>
                    <a:lnTo>
                      <a:pt x="2109" y="1312"/>
                    </a:lnTo>
                    <a:lnTo>
                      <a:pt x="2113" y="1305"/>
                    </a:lnTo>
                    <a:lnTo>
                      <a:pt x="2117" y="1299"/>
                    </a:lnTo>
                    <a:lnTo>
                      <a:pt x="2121" y="1293"/>
                    </a:lnTo>
                    <a:lnTo>
                      <a:pt x="2125" y="1288"/>
                    </a:lnTo>
                    <a:lnTo>
                      <a:pt x="2129" y="1283"/>
                    </a:lnTo>
                    <a:lnTo>
                      <a:pt x="2133" y="1276"/>
                    </a:lnTo>
                    <a:lnTo>
                      <a:pt x="2137" y="1270"/>
                    </a:lnTo>
                    <a:lnTo>
                      <a:pt x="2141" y="1264"/>
                    </a:lnTo>
                    <a:lnTo>
                      <a:pt x="2145" y="1258"/>
                    </a:lnTo>
                    <a:lnTo>
                      <a:pt x="2149" y="1253"/>
                    </a:lnTo>
                    <a:lnTo>
                      <a:pt x="2153" y="1247"/>
                    </a:lnTo>
                    <a:lnTo>
                      <a:pt x="2157" y="1241"/>
                    </a:lnTo>
                    <a:lnTo>
                      <a:pt x="2161" y="1235"/>
                    </a:lnTo>
                    <a:lnTo>
                      <a:pt x="2165" y="1229"/>
                    </a:lnTo>
                    <a:lnTo>
                      <a:pt x="2169" y="1224"/>
                    </a:lnTo>
                    <a:lnTo>
                      <a:pt x="2172" y="1217"/>
                    </a:lnTo>
                    <a:lnTo>
                      <a:pt x="2176" y="1211"/>
                    </a:lnTo>
                    <a:lnTo>
                      <a:pt x="2180" y="1206"/>
                    </a:lnTo>
                    <a:lnTo>
                      <a:pt x="2184" y="1198"/>
                    </a:lnTo>
                    <a:lnTo>
                      <a:pt x="2188" y="1192"/>
                    </a:lnTo>
                    <a:lnTo>
                      <a:pt x="2192" y="1187"/>
                    </a:lnTo>
                    <a:lnTo>
                      <a:pt x="2196" y="1181"/>
                    </a:lnTo>
                    <a:lnTo>
                      <a:pt x="2200" y="1174"/>
                    </a:lnTo>
                    <a:lnTo>
                      <a:pt x="2204" y="1169"/>
                    </a:lnTo>
                    <a:lnTo>
                      <a:pt x="2208" y="1162"/>
                    </a:lnTo>
                    <a:lnTo>
                      <a:pt x="2212" y="1157"/>
                    </a:lnTo>
                    <a:lnTo>
                      <a:pt x="2216" y="1150"/>
                    </a:lnTo>
                    <a:lnTo>
                      <a:pt x="2220" y="1143"/>
                    </a:lnTo>
                    <a:lnTo>
                      <a:pt x="2224" y="1138"/>
                    </a:lnTo>
                    <a:lnTo>
                      <a:pt x="2228" y="1133"/>
                    </a:lnTo>
                    <a:lnTo>
                      <a:pt x="2232" y="1126"/>
                    </a:lnTo>
                    <a:lnTo>
                      <a:pt x="2236" y="1119"/>
                    </a:lnTo>
                    <a:lnTo>
                      <a:pt x="2239" y="1115"/>
                    </a:lnTo>
                    <a:lnTo>
                      <a:pt x="2243" y="1108"/>
                    </a:lnTo>
                    <a:lnTo>
                      <a:pt x="2247" y="1100"/>
                    </a:lnTo>
                    <a:lnTo>
                      <a:pt x="2251" y="1096"/>
                    </a:lnTo>
                    <a:lnTo>
                      <a:pt x="2255" y="1091"/>
                    </a:lnTo>
                    <a:lnTo>
                      <a:pt x="2259" y="1083"/>
                    </a:lnTo>
                    <a:lnTo>
                      <a:pt x="2263" y="1077"/>
                    </a:lnTo>
                    <a:lnTo>
                      <a:pt x="2267" y="1072"/>
                    </a:lnTo>
                    <a:lnTo>
                      <a:pt x="2271" y="1067"/>
                    </a:lnTo>
                    <a:lnTo>
                      <a:pt x="2275" y="1060"/>
                    </a:lnTo>
                    <a:lnTo>
                      <a:pt x="2279" y="1057"/>
                    </a:lnTo>
                    <a:lnTo>
                      <a:pt x="2283" y="1048"/>
                    </a:lnTo>
                    <a:lnTo>
                      <a:pt x="2287" y="1044"/>
                    </a:lnTo>
                    <a:lnTo>
                      <a:pt x="2291" y="1039"/>
                    </a:lnTo>
                    <a:lnTo>
                      <a:pt x="2295" y="1030"/>
                    </a:lnTo>
                    <a:lnTo>
                      <a:pt x="2299" y="1024"/>
                    </a:lnTo>
                    <a:lnTo>
                      <a:pt x="2303" y="1020"/>
                    </a:lnTo>
                    <a:lnTo>
                      <a:pt x="2306" y="1015"/>
                    </a:lnTo>
                    <a:lnTo>
                      <a:pt x="2310" y="1008"/>
                    </a:lnTo>
                    <a:lnTo>
                      <a:pt x="2314" y="1001"/>
                    </a:lnTo>
                    <a:lnTo>
                      <a:pt x="2318" y="997"/>
                    </a:lnTo>
                    <a:lnTo>
                      <a:pt x="2322" y="991"/>
                    </a:lnTo>
                    <a:lnTo>
                      <a:pt x="2326" y="985"/>
                    </a:lnTo>
                    <a:lnTo>
                      <a:pt x="2330" y="979"/>
                    </a:lnTo>
                    <a:lnTo>
                      <a:pt x="2334" y="974"/>
                    </a:lnTo>
                    <a:lnTo>
                      <a:pt x="2338" y="968"/>
                    </a:lnTo>
                    <a:lnTo>
                      <a:pt x="2342" y="961"/>
                    </a:lnTo>
                    <a:lnTo>
                      <a:pt x="2346" y="954"/>
                    </a:lnTo>
                    <a:lnTo>
                      <a:pt x="2350" y="950"/>
                    </a:lnTo>
                    <a:lnTo>
                      <a:pt x="2354" y="945"/>
                    </a:lnTo>
                    <a:lnTo>
                      <a:pt x="2358" y="938"/>
                    </a:lnTo>
                    <a:lnTo>
                      <a:pt x="2362" y="933"/>
                    </a:lnTo>
                    <a:lnTo>
                      <a:pt x="2366" y="926"/>
                    </a:lnTo>
                    <a:lnTo>
                      <a:pt x="2370" y="920"/>
                    </a:lnTo>
                    <a:lnTo>
                      <a:pt x="2374" y="915"/>
                    </a:lnTo>
                    <a:lnTo>
                      <a:pt x="2377" y="910"/>
                    </a:lnTo>
                    <a:lnTo>
                      <a:pt x="2381" y="905"/>
                    </a:lnTo>
                    <a:lnTo>
                      <a:pt x="2385" y="899"/>
                    </a:lnTo>
                    <a:lnTo>
                      <a:pt x="2389" y="893"/>
                    </a:lnTo>
                    <a:lnTo>
                      <a:pt x="2393" y="887"/>
                    </a:lnTo>
                    <a:lnTo>
                      <a:pt x="2397" y="881"/>
                    </a:lnTo>
                    <a:lnTo>
                      <a:pt x="2401" y="876"/>
                    </a:lnTo>
                    <a:lnTo>
                      <a:pt x="2405" y="870"/>
                    </a:lnTo>
                    <a:lnTo>
                      <a:pt x="2409" y="866"/>
                    </a:lnTo>
                    <a:lnTo>
                      <a:pt x="2413" y="861"/>
                    </a:lnTo>
                    <a:lnTo>
                      <a:pt x="2417" y="855"/>
                    </a:lnTo>
                    <a:lnTo>
                      <a:pt x="2421" y="850"/>
                    </a:lnTo>
                    <a:lnTo>
                      <a:pt x="2425" y="844"/>
                    </a:lnTo>
                    <a:lnTo>
                      <a:pt x="2429" y="839"/>
                    </a:lnTo>
                    <a:lnTo>
                      <a:pt x="2433" y="833"/>
                    </a:lnTo>
                    <a:lnTo>
                      <a:pt x="2437" y="826"/>
                    </a:lnTo>
                    <a:lnTo>
                      <a:pt x="2441" y="822"/>
                    </a:lnTo>
                    <a:lnTo>
                      <a:pt x="2444" y="817"/>
                    </a:lnTo>
                    <a:lnTo>
                      <a:pt x="2448" y="812"/>
                    </a:lnTo>
                    <a:lnTo>
                      <a:pt x="2452" y="805"/>
                    </a:lnTo>
                    <a:lnTo>
                      <a:pt x="2456" y="799"/>
                    </a:lnTo>
                    <a:lnTo>
                      <a:pt x="2460" y="795"/>
                    </a:lnTo>
                    <a:lnTo>
                      <a:pt x="2464" y="789"/>
                    </a:lnTo>
                    <a:lnTo>
                      <a:pt x="2468" y="783"/>
                    </a:lnTo>
                    <a:lnTo>
                      <a:pt x="2472" y="780"/>
                    </a:lnTo>
                    <a:lnTo>
                      <a:pt x="2476" y="773"/>
                    </a:lnTo>
                    <a:lnTo>
                      <a:pt x="2480" y="769"/>
                    </a:lnTo>
                    <a:lnTo>
                      <a:pt x="2484" y="764"/>
                    </a:lnTo>
                    <a:lnTo>
                      <a:pt x="2488" y="759"/>
                    </a:lnTo>
                    <a:lnTo>
                      <a:pt x="2492" y="753"/>
                    </a:lnTo>
                    <a:lnTo>
                      <a:pt x="2496" y="747"/>
                    </a:lnTo>
                    <a:lnTo>
                      <a:pt x="2500" y="743"/>
                    </a:lnTo>
                    <a:lnTo>
                      <a:pt x="2504" y="736"/>
                    </a:lnTo>
                    <a:lnTo>
                      <a:pt x="2508" y="732"/>
                    </a:lnTo>
                    <a:lnTo>
                      <a:pt x="2512" y="728"/>
                    </a:lnTo>
                    <a:lnTo>
                      <a:pt x="2515" y="723"/>
                    </a:lnTo>
                    <a:lnTo>
                      <a:pt x="2519" y="716"/>
                    </a:lnTo>
                    <a:lnTo>
                      <a:pt x="2523" y="712"/>
                    </a:lnTo>
                    <a:lnTo>
                      <a:pt x="2527" y="705"/>
                    </a:lnTo>
                    <a:lnTo>
                      <a:pt x="2531" y="702"/>
                    </a:lnTo>
                    <a:lnTo>
                      <a:pt x="2535" y="698"/>
                    </a:lnTo>
                    <a:lnTo>
                      <a:pt x="2539" y="693"/>
                    </a:lnTo>
                    <a:lnTo>
                      <a:pt x="2543" y="686"/>
                    </a:lnTo>
                    <a:lnTo>
                      <a:pt x="2547" y="682"/>
                    </a:lnTo>
                    <a:lnTo>
                      <a:pt x="2551" y="677"/>
                    </a:lnTo>
                    <a:lnTo>
                      <a:pt x="2555" y="673"/>
                    </a:lnTo>
                    <a:lnTo>
                      <a:pt x="2559" y="666"/>
                    </a:lnTo>
                    <a:lnTo>
                      <a:pt x="2563" y="662"/>
                    </a:lnTo>
                    <a:lnTo>
                      <a:pt x="2567" y="658"/>
                    </a:lnTo>
                    <a:lnTo>
                      <a:pt x="2571" y="654"/>
                    </a:lnTo>
                    <a:lnTo>
                      <a:pt x="2575" y="650"/>
                    </a:lnTo>
                    <a:lnTo>
                      <a:pt x="2579" y="642"/>
                    </a:lnTo>
                    <a:lnTo>
                      <a:pt x="2582" y="639"/>
                    </a:lnTo>
                    <a:lnTo>
                      <a:pt x="2586" y="633"/>
                    </a:lnTo>
                    <a:lnTo>
                      <a:pt x="2590" y="629"/>
                    </a:lnTo>
                    <a:lnTo>
                      <a:pt x="2594" y="624"/>
                    </a:lnTo>
                    <a:lnTo>
                      <a:pt x="2598" y="621"/>
                    </a:lnTo>
                    <a:lnTo>
                      <a:pt x="2602" y="614"/>
                    </a:lnTo>
                    <a:lnTo>
                      <a:pt x="2606" y="609"/>
                    </a:lnTo>
                    <a:lnTo>
                      <a:pt x="2610" y="604"/>
                    </a:lnTo>
                    <a:lnTo>
                      <a:pt x="2614" y="600"/>
                    </a:lnTo>
                    <a:lnTo>
                      <a:pt x="2618" y="597"/>
                    </a:lnTo>
                    <a:lnTo>
                      <a:pt x="2622" y="591"/>
                    </a:lnTo>
                    <a:lnTo>
                      <a:pt x="2626" y="588"/>
                    </a:lnTo>
                    <a:lnTo>
                      <a:pt x="2630" y="584"/>
                    </a:lnTo>
                    <a:lnTo>
                      <a:pt x="2634" y="578"/>
                    </a:lnTo>
                    <a:lnTo>
                      <a:pt x="2638" y="573"/>
                    </a:lnTo>
                    <a:lnTo>
                      <a:pt x="2642" y="572"/>
                    </a:lnTo>
                    <a:lnTo>
                      <a:pt x="2646" y="565"/>
                    </a:lnTo>
                    <a:lnTo>
                      <a:pt x="2649" y="561"/>
                    </a:lnTo>
                    <a:lnTo>
                      <a:pt x="2653" y="557"/>
                    </a:lnTo>
                    <a:lnTo>
                      <a:pt x="2657" y="552"/>
                    </a:lnTo>
                    <a:lnTo>
                      <a:pt x="2661" y="547"/>
                    </a:lnTo>
                    <a:lnTo>
                      <a:pt x="2665" y="543"/>
                    </a:lnTo>
                    <a:lnTo>
                      <a:pt x="2669" y="539"/>
                    </a:lnTo>
                    <a:lnTo>
                      <a:pt x="2673" y="535"/>
                    </a:lnTo>
                    <a:lnTo>
                      <a:pt x="2677" y="530"/>
                    </a:lnTo>
                    <a:lnTo>
                      <a:pt x="2681" y="526"/>
                    </a:lnTo>
                    <a:lnTo>
                      <a:pt x="2685" y="520"/>
                    </a:lnTo>
                    <a:lnTo>
                      <a:pt x="2689" y="518"/>
                    </a:lnTo>
                    <a:lnTo>
                      <a:pt x="2693" y="515"/>
                    </a:lnTo>
                    <a:lnTo>
                      <a:pt x="2697" y="510"/>
                    </a:lnTo>
                    <a:lnTo>
                      <a:pt x="2701" y="505"/>
                    </a:lnTo>
                    <a:lnTo>
                      <a:pt x="2705" y="501"/>
                    </a:lnTo>
                    <a:lnTo>
                      <a:pt x="2709" y="497"/>
                    </a:lnTo>
                    <a:lnTo>
                      <a:pt x="2713" y="493"/>
                    </a:lnTo>
                    <a:lnTo>
                      <a:pt x="2717" y="490"/>
                    </a:lnTo>
                    <a:lnTo>
                      <a:pt x="2720" y="484"/>
                    </a:lnTo>
                    <a:lnTo>
                      <a:pt x="2724" y="481"/>
                    </a:lnTo>
                    <a:lnTo>
                      <a:pt x="2728" y="476"/>
                    </a:lnTo>
                    <a:lnTo>
                      <a:pt x="2732" y="470"/>
                    </a:lnTo>
                    <a:lnTo>
                      <a:pt x="2736" y="469"/>
                    </a:lnTo>
                    <a:lnTo>
                      <a:pt x="2740" y="466"/>
                    </a:lnTo>
                    <a:lnTo>
                      <a:pt x="2744" y="462"/>
                    </a:lnTo>
                    <a:lnTo>
                      <a:pt x="2748" y="458"/>
                    </a:lnTo>
                    <a:lnTo>
                      <a:pt x="2752" y="453"/>
                    </a:lnTo>
                    <a:lnTo>
                      <a:pt x="2756" y="450"/>
                    </a:lnTo>
                    <a:lnTo>
                      <a:pt x="2760" y="447"/>
                    </a:lnTo>
                    <a:lnTo>
                      <a:pt x="2764" y="443"/>
                    </a:lnTo>
                    <a:lnTo>
                      <a:pt x="2768" y="438"/>
                    </a:lnTo>
                    <a:lnTo>
                      <a:pt x="2772" y="435"/>
                    </a:lnTo>
                    <a:lnTo>
                      <a:pt x="2776" y="429"/>
                    </a:lnTo>
                    <a:lnTo>
                      <a:pt x="2780" y="426"/>
                    </a:lnTo>
                    <a:lnTo>
                      <a:pt x="2784" y="423"/>
                    </a:lnTo>
                    <a:lnTo>
                      <a:pt x="2787" y="419"/>
                    </a:lnTo>
                    <a:lnTo>
                      <a:pt x="2791" y="414"/>
                    </a:lnTo>
                    <a:lnTo>
                      <a:pt x="2795" y="410"/>
                    </a:lnTo>
                    <a:lnTo>
                      <a:pt x="2799" y="408"/>
                    </a:lnTo>
                    <a:lnTo>
                      <a:pt x="2803" y="405"/>
                    </a:lnTo>
                    <a:lnTo>
                      <a:pt x="2807" y="402"/>
                    </a:lnTo>
                    <a:lnTo>
                      <a:pt x="2811" y="398"/>
                    </a:lnTo>
                    <a:lnTo>
                      <a:pt x="2815" y="393"/>
                    </a:lnTo>
                    <a:lnTo>
                      <a:pt x="2819" y="391"/>
                    </a:lnTo>
                    <a:lnTo>
                      <a:pt x="2823" y="386"/>
                    </a:lnTo>
                    <a:lnTo>
                      <a:pt x="2827" y="385"/>
                    </a:lnTo>
                    <a:lnTo>
                      <a:pt x="2831" y="382"/>
                    </a:lnTo>
                    <a:lnTo>
                      <a:pt x="2835" y="377"/>
                    </a:lnTo>
                    <a:lnTo>
                      <a:pt x="2839" y="373"/>
                    </a:lnTo>
                    <a:lnTo>
                      <a:pt x="2843" y="369"/>
                    </a:lnTo>
                    <a:lnTo>
                      <a:pt x="2847" y="367"/>
                    </a:lnTo>
                    <a:lnTo>
                      <a:pt x="2851" y="363"/>
                    </a:lnTo>
                    <a:lnTo>
                      <a:pt x="2854" y="360"/>
                    </a:lnTo>
                    <a:lnTo>
                      <a:pt x="2858" y="357"/>
                    </a:lnTo>
                    <a:lnTo>
                      <a:pt x="2862" y="352"/>
                    </a:lnTo>
                    <a:lnTo>
                      <a:pt x="2866" y="350"/>
                    </a:lnTo>
                    <a:lnTo>
                      <a:pt x="2870" y="346"/>
                    </a:lnTo>
                    <a:lnTo>
                      <a:pt x="2874" y="345"/>
                    </a:lnTo>
                    <a:lnTo>
                      <a:pt x="2878" y="340"/>
                    </a:lnTo>
                    <a:lnTo>
                      <a:pt x="2882" y="338"/>
                    </a:lnTo>
                    <a:lnTo>
                      <a:pt x="2886" y="334"/>
                    </a:lnTo>
                    <a:lnTo>
                      <a:pt x="2890" y="332"/>
                    </a:lnTo>
                    <a:lnTo>
                      <a:pt x="2894" y="328"/>
                    </a:lnTo>
                    <a:lnTo>
                      <a:pt x="2898" y="324"/>
                    </a:lnTo>
                    <a:lnTo>
                      <a:pt x="2902" y="322"/>
                    </a:lnTo>
                    <a:lnTo>
                      <a:pt x="2906" y="318"/>
                    </a:lnTo>
                    <a:lnTo>
                      <a:pt x="2910" y="315"/>
                    </a:lnTo>
                    <a:lnTo>
                      <a:pt x="2914" y="313"/>
                    </a:lnTo>
                    <a:lnTo>
                      <a:pt x="2918" y="308"/>
                    </a:lnTo>
                    <a:lnTo>
                      <a:pt x="2922" y="307"/>
                    </a:lnTo>
                    <a:lnTo>
                      <a:pt x="2925" y="304"/>
                    </a:lnTo>
                    <a:lnTo>
                      <a:pt x="2929" y="299"/>
                    </a:lnTo>
                    <a:lnTo>
                      <a:pt x="2933" y="297"/>
                    </a:lnTo>
                    <a:lnTo>
                      <a:pt x="2937" y="294"/>
                    </a:lnTo>
                    <a:lnTo>
                      <a:pt x="2941" y="292"/>
                    </a:lnTo>
                    <a:lnTo>
                      <a:pt x="2945" y="290"/>
                    </a:lnTo>
                    <a:lnTo>
                      <a:pt x="2949" y="286"/>
                    </a:lnTo>
                    <a:lnTo>
                      <a:pt x="2953" y="285"/>
                    </a:lnTo>
                    <a:lnTo>
                      <a:pt x="2957" y="281"/>
                    </a:lnTo>
                    <a:lnTo>
                      <a:pt x="2961" y="280"/>
                    </a:lnTo>
                    <a:lnTo>
                      <a:pt x="2965" y="274"/>
                    </a:lnTo>
                    <a:lnTo>
                      <a:pt x="2969" y="273"/>
                    </a:lnTo>
                    <a:lnTo>
                      <a:pt x="2973" y="270"/>
                    </a:lnTo>
                    <a:lnTo>
                      <a:pt x="2977" y="267"/>
                    </a:lnTo>
                    <a:lnTo>
                      <a:pt x="2981" y="264"/>
                    </a:lnTo>
                    <a:lnTo>
                      <a:pt x="2985" y="262"/>
                    </a:lnTo>
                    <a:lnTo>
                      <a:pt x="2989" y="260"/>
                    </a:lnTo>
                    <a:lnTo>
                      <a:pt x="2992" y="258"/>
                    </a:lnTo>
                    <a:lnTo>
                      <a:pt x="2996" y="254"/>
                    </a:lnTo>
                    <a:lnTo>
                      <a:pt x="3000" y="251"/>
                    </a:lnTo>
                    <a:lnTo>
                      <a:pt x="3004" y="250"/>
                    </a:lnTo>
                    <a:lnTo>
                      <a:pt x="3008" y="248"/>
                    </a:lnTo>
                    <a:lnTo>
                      <a:pt x="3012" y="245"/>
                    </a:lnTo>
                    <a:lnTo>
                      <a:pt x="3016" y="241"/>
                    </a:lnTo>
                    <a:lnTo>
                      <a:pt x="3020" y="239"/>
                    </a:lnTo>
                    <a:lnTo>
                      <a:pt x="3024" y="237"/>
                    </a:lnTo>
                    <a:lnTo>
                      <a:pt x="3028" y="234"/>
                    </a:lnTo>
                    <a:lnTo>
                      <a:pt x="3032" y="232"/>
                    </a:lnTo>
                    <a:lnTo>
                      <a:pt x="3036" y="228"/>
                    </a:lnTo>
                    <a:lnTo>
                      <a:pt x="3040" y="227"/>
                    </a:lnTo>
                    <a:lnTo>
                      <a:pt x="3044" y="225"/>
                    </a:lnTo>
                    <a:lnTo>
                      <a:pt x="3048" y="223"/>
                    </a:lnTo>
                    <a:lnTo>
                      <a:pt x="3052" y="221"/>
                    </a:lnTo>
                    <a:lnTo>
                      <a:pt x="3056" y="217"/>
                    </a:lnTo>
                    <a:lnTo>
                      <a:pt x="3060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2" name="Line 3584"/>
              <p:cNvSpPr>
                <a:spLocks noChangeShapeType="1"/>
              </p:cNvSpPr>
              <p:nvPr/>
            </p:nvSpPr>
            <p:spPr bwMode="auto">
              <a:xfrm flipV="1">
                <a:off x="311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3" name="Freeform 3585"/>
              <p:cNvSpPr>
                <a:spLocks/>
              </p:cNvSpPr>
              <p:nvPr/>
            </p:nvSpPr>
            <p:spPr bwMode="auto">
              <a:xfrm flipV="1">
                <a:off x="3112" y="910"/>
                <a:ext cx="1701" cy="1106"/>
              </a:xfrm>
              <a:custGeom>
                <a:avLst/>
                <a:gdLst/>
                <a:ahLst/>
                <a:cxnLst>
                  <a:cxn ang="0">
                    <a:pos x="43" y="11"/>
                  </a:cxn>
                  <a:cxn ang="0">
                    <a:pos x="90" y="23"/>
                  </a:cxn>
                  <a:cxn ang="0">
                    <a:pos x="138" y="46"/>
                  </a:cxn>
                  <a:cxn ang="0">
                    <a:pos x="185" y="84"/>
                  </a:cxn>
                  <a:cxn ang="0">
                    <a:pos x="232" y="126"/>
                  </a:cxn>
                  <a:cxn ang="0">
                    <a:pos x="280" y="176"/>
                  </a:cxn>
                  <a:cxn ang="0">
                    <a:pos x="327" y="239"/>
                  </a:cxn>
                  <a:cxn ang="0">
                    <a:pos x="374" y="305"/>
                  </a:cxn>
                  <a:cxn ang="0">
                    <a:pos x="421" y="391"/>
                  </a:cxn>
                  <a:cxn ang="0">
                    <a:pos x="469" y="473"/>
                  </a:cxn>
                  <a:cxn ang="0">
                    <a:pos x="516" y="569"/>
                  </a:cxn>
                  <a:cxn ang="0">
                    <a:pos x="563" y="665"/>
                  </a:cxn>
                  <a:cxn ang="0">
                    <a:pos x="611" y="769"/>
                  </a:cxn>
                  <a:cxn ang="0">
                    <a:pos x="658" y="874"/>
                  </a:cxn>
                  <a:cxn ang="0">
                    <a:pos x="705" y="991"/>
                  </a:cxn>
                  <a:cxn ang="0">
                    <a:pos x="753" y="1095"/>
                  </a:cxn>
                  <a:cxn ang="0">
                    <a:pos x="800" y="1201"/>
                  </a:cxn>
                  <a:cxn ang="0">
                    <a:pos x="847" y="1300"/>
                  </a:cxn>
                  <a:cxn ang="0">
                    <a:pos x="895" y="1396"/>
                  </a:cxn>
                  <a:cxn ang="0">
                    <a:pos x="942" y="1494"/>
                  </a:cxn>
                  <a:cxn ang="0">
                    <a:pos x="989" y="1580"/>
                  </a:cxn>
                  <a:cxn ang="0">
                    <a:pos x="1036" y="1655"/>
                  </a:cxn>
                  <a:cxn ang="0">
                    <a:pos x="1084" y="1722"/>
                  </a:cxn>
                  <a:cxn ang="0">
                    <a:pos x="1131" y="1782"/>
                  </a:cxn>
                  <a:cxn ang="0">
                    <a:pos x="1178" y="1828"/>
                  </a:cxn>
                  <a:cxn ang="0">
                    <a:pos x="1226" y="1866"/>
                  </a:cxn>
                  <a:cxn ang="0">
                    <a:pos x="1273" y="1895"/>
                  </a:cxn>
                  <a:cxn ang="0">
                    <a:pos x="1320" y="1907"/>
                  </a:cxn>
                  <a:cxn ang="0">
                    <a:pos x="1368" y="1920"/>
                  </a:cxn>
                  <a:cxn ang="0">
                    <a:pos x="1415" y="1918"/>
                  </a:cxn>
                  <a:cxn ang="0">
                    <a:pos x="1462" y="1901"/>
                  </a:cxn>
                  <a:cxn ang="0">
                    <a:pos x="1510" y="1880"/>
                  </a:cxn>
                  <a:cxn ang="0">
                    <a:pos x="1557" y="1851"/>
                  </a:cxn>
                  <a:cxn ang="0">
                    <a:pos x="1604" y="1813"/>
                  </a:cxn>
                  <a:cxn ang="0">
                    <a:pos x="1651" y="1772"/>
                  </a:cxn>
                  <a:cxn ang="0">
                    <a:pos x="1699" y="1719"/>
                  </a:cxn>
                  <a:cxn ang="0">
                    <a:pos x="1746" y="1673"/>
                  </a:cxn>
                  <a:cxn ang="0">
                    <a:pos x="1793" y="1607"/>
                  </a:cxn>
                  <a:cxn ang="0">
                    <a:pos x="1841" y="1542"/>
                  </a:cxn>
                  <a:cxn ang="0">
                    <a:pos x="1888" y="1473"/>
                  </a:cxn>
                  <a:cxn ang="0">
                    <a:pos x="1935" y="1408"/>
                  </a:cxn>
                  <a:cxn ang="0">
                    <a:pos x="1983" y="1337"/>
                  </a:cxn>
                  <a:cxn ang="0">
                    <a:pos x="2030" y="1262"/>
                  </a:cxn>
                  <a:cxn ang="0">
                    <a:pos x="2077" y="1197"/>
                  </a:cxn>
                  <a:cxn ang="0">
                    <a:pos x="2125" y="1116"/>
                  </a:cxn>
                  <a:cxn ang="0">
                    <a:pos x="2172" y="1041"/>
                  </a:cxn>
                  <a:cxn ang="0">
                    <a:pos x="2219" y="980"/>
                  </a:cxn>
                  <a:cxn ang="0">
                    <a:pos x="2267" y="909"/>
                  </a:cxn>
                  <a:cxn ang="0">
                    <a:pos x="2314" y="838"/>
                  </a:cxn>
                  <a:cxn ang="0">
                    <a:pos x="2361" y="771"/>
                  </a:cxn>
                  <a:cxn ang="0">
                    <a:pos x="2408" y="706"/>
                  </a:cxn>
                  <a:cxn ang="0">
                    <a:pos x="2456" y="654"/>
                  </a:cxn>
                  <a:cxn ang="0">
                    <a:pos x="2503" y="596"/>
                  </a:cxn>
                  <a:cxn ang="0">
                    <a:pos x="2550" y="544"/>
                  </a:cxn>
                  <a:cxn ang="0">
                    <a:pos x="2598" y="491"/>
                  </a:cxn>
                  <a:cxn ang="0">
                    <a:pos x="2645" y="445"/>
                  </a:cxn>
                  <a:cxn ang="0">
                    <a:pos x="2692" y="399"/>
                  </a:cxn>
                  <a:cxn ang="0">
                    <a:pos x="2740" y="353"/>
                  </a:cxn>
                  <a:cxn ang="0">
                    <a:pos x="2787" y="318"/>
                  </a:cxn>
                  <a:cxn ang="0">
                    <a:pos x="2834" y="280"/>
                  </a:cxn>
                  <a:cxn ang="0">
                    <a:pos x="2882" y="245"/>
                  </a:cxn>
                  <a:cxn ang="0">
                    <a:pos x="2929" y="214"/>
                  </a:cxn>
                </a:cxnLst>
                <a:rect l="0" t="0" r="r" b="b"/>
                <a:pathLst>
                  <a:path w="2953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3" y="7"/>
                    </a:lnTo>
                    <a:lnTo>
                      <a:pt x="27" y="5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9" y="9"/>
                    </a:lnTo>
                    <a:lnTo>
                      <a:pt x="43" y="11"/>
                    </a:lnTo>
                    <a:lnTo>
                      <a:pt x="47" y="5"/>
                    </a:lnTo>
                    <a:lnTo>
                      <a:pt x="51" y="11"/>
                    </a:lnTo>
                    <a:lnTo>
                      <a:pt x="55" y="9"/>
                    </a:lnTo>
                    <a:lnTo>
                      <a:pt x="59" y="5"/>
                    </a:lnTo>
                    <a:lnTo>
                      <a:pt x="63" y="15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5" y="23"/>
                    </a:lnTo>
                    <a:lnTo>
                      <a:pt x="78" y="21"/>
                    </a:lnTo>
                    <a:lnTo>
                      <a:pt x="82" y="21"/>
                    </a:lnTo>
                    <a:lnTo>
                      <a:pt x="86" y="28"/>
                    </a:lnTo>
                    <a:lnTo>
                      <a:pt x="90" y="23"/>
                    </a:lnTo>
                    <a:lnTo>
                      <a:pt x="94" y="34"/>
                    </a:lnTo>
                    <a:lnTo>
                      <a:pt x="98" y="28"/>
                    </a:lnTo>
                    <a:lnTo>
                      <a:pt x="102" y="30"/>
                    </a:lnTo>
                    <a:lnTo>
                      <a:pt x="106" y="28"/>
                    </a:lnTo>
                    <a:lnTo>
                      <a:pt x="110" y="34"/>
                    </a:lnTo>
                    <a:lnTo>
                      <a:pt x="114" y="36"/>
                    </a:lnTo>
                    <a:lnTo>
                      <a:pt x="118" y="36"/>
                    </a:lnTo>
                    <a:lnTo>
                      <a:pt x="122" y="40"/>
                    </a:lnTo>
                    <a:lnTo>
                      <a:pt x="126" y="38"/>
                    </a:lnTo>
                    <a:lnTo>
                      <a:pt x="130" y="48"/>
                    </a:lnTo>
                    <a:lnTo>
                      <a:pt x="134" y="42"/>
                    </a:lnTo>
                    <a:lnTo>
                      <a:pt x="138" y="46"/>
                    </a:lnTo>
                    <a:lnTo>
                      <a:pt x="142" y="53"/>
                    </a:lnTo>
                    <a:lnTo>
                      <a:pt x="145" y="51"/>
                    </a:lnTo>
                    <a:lnTo>
                      <a:pt x="149" y="55"/>
                    </a:lnTo>
                    <a:lnTo>
                      <a:pt x="153" y="61"/>
                    </a:lnTo>
                    <a:lnTo>
                      <a:pt x="157" y="61"/>
                    </a:lnTo>
                    <a:lnTo>
                      <a:pt x="161" y="65"/>
                    </a:lnTo>
                    <a:lnTo>
                      <a:pt x="165" y="67"/>
                    </a:lnTo>
                    <a:lnTo>
                      <a:pt x="169" y="69"/>
                    </a:lnTo>
                    <a:lnTo>
                      <a:pt x="173" y="78"/>
                    </a:lnTo>
                    <a:lnTo>
                      <a:pt x="177" y="78"/>
                    </a:lnTo>
                    <a:lnTo>
                      <a:pt x="181" y="82"/>
                    </a:lnTo>
                    <a:lnTo>
                      <a:pt x="185" y="84"/>
                    </a:lnTo>
                    <a:lnTo>
                      <a:pt x="189" y="90"/>
                    </a:lnTo>
                    <a:lnTo>
                      <a:pt x="193" y="84"/>
                    </a:lnTo>
                    <a:lnTo>
                      <a:pt x="197" y="94"/>
                    </a:lnTo>
                    <a:lnTo>
                      <a:pt x="201" y="107"/>
                    </a:lnTo>
                    <a:lnTo>
                      <a:pt x="205" y="99"/>
                    </a:lnTo>
                    <a:lnTo>
                      <a:pt x="209" y="107"/>
                    </a:lnTo>
                    <a:lnTo>
                      <a:pt x="213" y="109"/>
                    </a:lnTo>
                    <a:lnTo>
                      <a:pt x="216" y="115"/>
                    </a:lnTo>
                    <a:lnTo>
                      <a:pt x="220" y="119"/>
                    </a:lnTo>
                    <a:lnTo>
                      <a:pt x="224" y="115"/>
                    </a:lnTo>
                    <a:lnTo>
                      <a:pt x="228" y="120"/>
                    </a:lnTo>
                    <a:lnTo>
                      <a:pt x="232" y="126"/>
                    </a:lnTo>
                    <a:lnTo>
                      <a:pt x="236" y="132"/>
                    </a:lnTo>
                    <a:lnTo>
                      <a:pt x="240" y="138"/>
                    </a:lnTo>
                    <a:lnTo>
                      <a:pt x="244" y="138"/>
                    </a:lnTo>
                    <a:lnTo>
                      <a:pt x="248" y="140"/>
                    </a:lnTo>
                    <a:lnTo>
                      <a:pt x="252" y="147"/>
                    </a:lnTo>
                    <a:lnTo>
                      <a:pt x="256" y="153"/>
                    </a:lnTo>
                    <a:lnTo>
                      <a:pt x="260" y="155"/>
                    </a:lnTo>
                    <a:lnTo>
                      <a:pt x="264" y="159"/>
                    </a:lnTo>
                    <a:lnTo>
                      <a:pt x="268" y="165"/>
                    </a:lnTo>
                    <a:lnTo>
                      <a:pt x="272" y="170"/>
                    </a:lnTo>
                    <a:lnTo>
                      <a:pt x="276" y="170"/>
                    </a:lnTo>
                    <a:lnTo>
                      <a:pt x="280" y="176"/>
                    </a:lnTo>
                    <a:lnTo>
                      <a:pt x="283" y="174"/>
                    </a:lnTo>
                    <a:lnTo>
                      <a:pt x="287" y="188"/>
                    </a:lnTo>
                    <a:lnTo>
                      <a:pt x="291" y="193"/>
                    </a:lnTo>
                    <a:lnTo>
                      <a:pt x="295" y="193"/>
                    </a:lnTo>
                    <a:lnTo>
                      <a:pt x="299" y="199"/>
                    </a:lnTo>
                    <a:lnTo>
                      <a:pt x="303" y="207"/>
                    </a:lnTo>
                    <a:lnTo>
                      <a:pt x="307" y="214"/>
                    </a:lnTo>
                    <a:lnTo>
                      <a:pt x="311" y="218"/>
                    </a:lnTo>
                    <a:lnTo>
                      <a:pt x="315" y="220"/>
                    </a:lnTo>
                    <a:lnTo>
                      <a:pt x="319" y="232"/>
                    </a:lnTo>
                    <a:lnTo>
                      <a:pt x="323" y="234"/>
                    </a:lnTo>
                    <a:lnTo>
                      <a:pt x="327" y="239"/>
                    </a:lnTo>
                    <a:lnTo>
                      <a:pt x="331" y="237"/>
                    </a:lnTo>
                    <a:lnTo>
                      <a:pt x="335" y="249"/>
                    </a:lnTo>
                    <a:lnTo>
                      <a:pt x="339" y="255"/>
                    </a:lnTo>
                    <a:lnTo>
                      <a:pt x="343" y="261"/>
                    </a:lnTo>
                    <a:lnTo>
                      <a:pt x="347" y="262"/>
                    </a:lnTo>
                    <a:lnTo>
                      <a:pt x="350" y="272"/>
                    </a:lnTo>
                    <a:lnTo>
                      <a:pt x="354" y="276"/>
                    </a:lnTo>
                    <a:lnTo>
                      <a:pt x="358" y="284"/>
                    </a:lnTo>
                    <a:lnTo>
                      <a:pt x="362" y="293"/>
                    </a:lnTo>
                    <a:lnTo>
                      <a:pt x="366" y="297"/>
                    </a:lnTo>
                    <a:lnTo>
                      <a:pt x="370" y="303"/>
                    </a:lnTo>
                    <a:lnTo>
                      <a:pt x="374" y="305"/>
                    </a:lnTo>
                    <a:lnTo>
                      <a:pt x="378" y="312"/>
                    </a:lnTo>
                    <a:lnTo>
                      <a:pt x="382" y="324"/>
                    </a:lnTo>
                    <a:lnTo>
                      <a:pt x="386" y="328"/>
                    </a:lnTo>
                    <a:lnTo>
                      <a:pt x="390" y="333"/>
                    </a:lnTo>
                    <a:lnTo>
                      <a:pt x="394" y="341"/>
                    </a:lnTo>
                    <a:lnTo>
                      <a:pt x="398" y="345"/>
                    </a:lnTo>
                    <a:lnTo>
                      <a:pt x="402" y="349"/>
                    </a:lnTo>
                    <a:lnTo>
                      <a:pt x="406" y="358"/>
                    </a:lnTo>
                    <a:lnTo>
                      <a:pt x="410" y="364"/>
                    </a:lnTo>
                    <a:lnTo>
                      <a:pt x="414" y="372"/>
                    </a:lnTo>
                    <a:lnTo>
                      <a:pt x="418" y="376"/>
                    </a:lnTo>
                    <a:lnTo>
                      <a:pt x="421" y="391"/>
                    </a:lnTo>
                    <a:lnTo>
                      <a:pt x="425" y="393"/>
                    </a:lnTo>
                    <a:lnTo>
                      <a:pt x="429" y="402"/>
                    </a:lnTo>
                    <a:lnTo>
                      <a:pt x="433" y="404"/>
                    </a:lnTo>
                    <a:lnTo>
                      <a:pt x="437" y="412"/>
                    </a:lnTo>
                    <a:lnTo>
                      <a:pt x="441" y="422"/>
                    </a:lnTo>
                    <a:lnTo>
                      <a:pt x="445" y="427"/>
                    </a:lnTo>
                    <a:lnTo>
                      <a:pt x="449" y="439"/>
                    </a:lnTo>
                    <a:lnTo>
                      <a:pt x="453" y="447"/>
                    </a:lnTo>
                    <a:lnTo>
                      <a:pt x="457" y="452"/>
                    </a:lnTo>
                    <a:lnTo>
                      <a:pt x="461" y="456"/>
                    </a:lnTo>
                    <a:lnTo>
                      <a:pt x="465" y="468"/>
                    </a:lnTo>
                    <a:lnTo>
                      <a:pt x="469" y="473"/>
                    </a:lnTo>
                    <a:lnTo>
                      <a:pt x="473" y="479"/>
                    </a:lnTo>
                    <a:lnTo>
                      <a:pt x="477" y="493"/>
                    </a:lnTo>
                    <a:lnTo>
                      <a:pt x="481" y="498"/>
                    </a:lnTo>
                    <a:lnTo>
                      <a:pt x="485" y="502"/>
                    </a:lnTo>
                    <a:lnTo>
                      <a:pt x="488" y="514"/>
                    </a:lnTo>
                    <a:lnTo>
                      <a:pt x="492" y="521"/>
                    </a:lnTo>
                    <a:lnTo>
                      <a:pt x="496" y="521"/>
                    </a:lnTo>
                    <a:lnTo>
                      <a:pt x="500" y="539"/>
                    </a:lnTo>
                    <a:lnTo>
                      <a:pt x="504" y="544"/>
                    </a:lnTo>
                    <a:lnTo>
                      <a:pt x="508" y="554"/>
                    </a:lnTo>
                    <a:lnTo>
                      <a:pt x="512" y="556"/>
                    </a:lnTo>
                    <a:lnTo>
                      <a:pt x="516" y="569"/>
                    </a:lnTo>
                    <a:lnTo>
                      <a:pt x="520" y="575"/>
                    </a:lnTo>
                    <a:lnTo>
                      <a:pt x="524" y="587"/>
                    </a:lnTo>
                    <a:lnTo>
                      <a:pt x="528" y="589"/>
                    </a:lnTo>
                    <a:lnTo>
                      <a:pt x="532" y="606"/>
                    </a:lnTo>
                    <a:lnTo>
                      <a:pt x="536" y="608"/>
                    </a:lnTo>
                    <a:lnTo>
                      <a:pt x="540" y="619"/>
                    </a:lnTo>
                    <a:lnTo>
                      <a:pt x="544" y="623"/>
                    </a:lnTo>
                    <a:lnTo>
                      <a:pt x="548" y="629"/>
                    </a:lnTo>
                    <a:lnTo>
                      <a:pt x="552" y="640"/>
                    </a:lnTo>
                    <a:lnTo>
                      <a:pt x="556" y="650"/>
                    </a:lnTo>
                    <a:lnTo>
                      <a:pt x="559" y="661"/>
                    </a:lnTo>
                    <a:lnTo>
                      <a:pt x="563" y="665"/>
                    </a:lnTo>
                    <a:lnTo>
                      <a:pt x="567" y="679"/>
                    </a:lnTo>
                    <a:lnTo>
                      <a:pt x="571" y="684"/>
                    </a:lnTo>
                    <a:lnTo>
                      <a:pt x="575" y="686"/>
                    </a:lnTo>
                    <a:lnTo>
                      <a:pt x="579" y="704"/>
                    </a:lnTo>
                    <a:lnTo>
                      <a:pt x="583" y="709"/>
                    </a:lnTo>
                    <a:lnTo>
                      <a:pt x="587" y="723"/>
                    </a:lnTo>
                    <a:lnTo>
                      <a:pt x="591" y="727"/>
                    </a:lnTo>
                    <a:lnTo>
                      <a:pt x="595" y="738"/>
                    </a:lnTo>
                    <a:lnTo>
                      <a:pt x="599" y="744"/>
                    </a:lnTo>
                    <a:lnTo>
                      <a:pt x="603" y="755"/>
                    </a:lnTo>
                    <a:lnTo>
                      <a:pt x="607" y="761"/>
                    </a:lnTo>
                    <a:lnTo>
                      <a:pt x="611" y="769"/>
                    </a:lnTo>
                    <a:lnTo>
                      <a:pt x="615" y="782"/>
                    </a:lnTo>
                    <a:lnTo>
                      <a:pt x="619" y="788"/>
                    </a:lnTo>
                    <a:lnTo>
                      <a:pt x="623" y="798"/>
                    </a:lnTo>
                    <a:lnTo>
                      <a:pt x="626" y="809"/>
                    </a:lnTo>
                    <a:lnTo>
                      <a:pt x="630" y="817"/>
                    </a:lnTo>
                    <a:lnTo>
                      <a:pt x="634" y="830"/>
                    </a:lnTo>
                    <a:lnTo>
                      <a:pt x="638" y="836"/>
                    </a:lnTo>
                    <a:lnTo>
                      <a:pt x="642" y="844"/>
                    </a:lnTo>
                    <a:lnTo>
                      <a:pt x="646" y="848"/>
                    </a:lnTo>
                    <a:lnTo>
                      <a:pt x="650" y="859"/>
                    </a:lnTo>
                    <a:lnTo>
                      <a:pt x="654" y="869"/>
                    </a:lnTo>
                    <a:lnTo>
                      <a:pt x="658" y="874"/>
                    </a:lnTo>
                    <a:lnTo>
                      <a:pt x="662" y="884"/>
                    </a:lnTo>
                    <a:lnTo>
                      <a:pt x="666" y="894"/>
                    </a:lnTo>
                    <a:lnTo>
                      <a:pt x="670" y="905"/>
                    </a:lnTo>
                    <a:lnTo>
                      <a:pt x="674" y="915"/>
                    </a:lnTo>
                    <a:lnTo>
                      <a:pt x="678" y="919"/>
                    </a:lnTo>
                    <a:lnTo>
                      <a:pt x="682" y="934"/>
                    </a:lnTo>
                    <a:lnTo>
                      <a:pt x="686" y="942"/>
                    </a:lnTo>
                    <a:lnTo>
                      <a:pt x="690" y="949"/>
                    </a:lnTo>
                    <a:lnTo>
                      <a:pt x="693" y="959"/>
                    </a:lnTo>
                    <a:lnTo>
                      <a:pt x="697" y="976"/>
                    </a:lnTo>
                    <a:lnTo>
                      <a:pt x="701" y="978"/>
                    </a:lnTo>
                    <a:lnTo>
                      <a:pt x="705" y="991"/>
                    </a:lnTo>
                    <a:lnTo>
                      <a:pt x="709" y="993"/>
                    </a:lnTo>
                    <a:lnTo>
                      <a:pt x="713" y="1005"/>
                    </a:lnTo>
                    <a:lnTo>
                      <a:pt x="717" y="1013"/>
                    </a:lnTo>
                    <a:lnTo>
                      <a:pt x="721" y="1028"/>
                    </a:lnTo>
                    <a:lnTo>
                      <a:pt x="725" y="1036"/>
                    </a:lnTo>
                    <a:lnTo>
                      <a:pt x="729" y="1043"/>
                    </a:lnTo>
                    <a:lnTo>
                      <a:pt x="733" y="1051"/>
                    </a:lnTo>
                    <a:lnTo>
                      <a:pt x="737" y="1064"/>
                    </a:lnTo>
                    <a:lnTo>
                      <a:pt x="741" y="1076"/>
                    </a:lnTo>
                    <a:lnTo>
                      <a:pt x="745" y="1076"/>
                    </a:lnTo>
                    <a:lnTo>
                      <a:pt x="749" y="1085"/>
                    </a:lnTo>
                    <a:lnTo>
                      <a:pt x="753" y="1095"/>
                    </a:lnTo>
                    <a:lnTo>
                      <a:pt x="757" y="1103"/>
                    </a:lnTo>
                    <a:lnTo>
                      <a:pt x="761" y="1112"/>
                    </a:lnTo>
                    <a:lnTo>
                      <a:pt x="764" y="1120"/>
                    </a:lnTo>
                    <a:lnTo>
                      <a:pt x="768" y="1133"/>
                    </a:lnTo>
                    <a:lnTo>
                      <a:pt x="772" y="1137"/>
                    </a:lnTo>
                    <a:lnTo>
                      <a:pt x="776" y="1151"/>
                    </a:lnTo>
                    <a:lnTo>
                      <a:pt x="780" y="1158"/>
                    </a:lnTo>
                    <a:lnTo>
                      <a:pt x="784" y="1162"/>
                    </a:lnTo>
                    <a:lnTo>
                      <a:pt x="788" y="1174"/>
                    </a:lnTo>
                    <a:lnTo>
                      <a:pt x="792" y="1179"/>
                    </a:lnTo>
                    <a:lnTo>
                      <a:pt x="796" y="1197"/>
                    </a:lnTo>
                    <a:lnTo>
                      <a:pt x="800" y="1201"/>
                    </a:lnTo>
                    <a:lnTo>
                      <a:pt x="804" y="1210"/>
                    </a:lnTo>
                    <a:lnTo>
                      <a:pt x="808" y="1222"/>
                    </a:lnTo>
                    <a:lnTo>
                      <a:pt x="812" y="1231"/>
                    </a:lnTo>
                    <a:lnTo>
                      <a:pt x="816" y="1237"/>
                    </a:lnTo>
                    <a:lnTo>
                      <a:pt x="820" y="1241"/>
                    </a:lnTo>
                    <a:lnTo>
                      <a:pt x="824" y="1262"/>
                    </a:lnTo>
                    <a:lnTo>
                      <a:pt x="828" y="1260"/>
                    </a:lnTo>
                    <a:lnTo>
                      <a:pt x="831" y="1270"/>
                    </a:lnTo>
                    <a:lnTo>
                      <a:pt x="835" y="1279"/>
                    </a:lnTo>
                    <a:lnTo>
                      <a:pt x="839" y="1287"/>
                    </a:lnTo>
                    <a:lnTo>
                      <a:pt x="843" y="1298"/>
                    </a:lnTo>
                    <a:lnTo>
                      <a:pt x="847" y="1300"/>
                    </a:lnTo>
                    <a:lnTo>
                      <a:pt x="851" y="1306"/>
                    </a:lnTo>
                    <a:lnTo>
                      <a:pt x="855" y="1325"/>
                    </a:lnTo>
                    <a:lnTo>
                      <a:pt x="859" y="1333"/>
                    </a:lnTo>
                    <a:lnTo>
                      <a:pt x="863" y="1335"/>
                    </a:lnTo>
                    <a:lnTo>
                      <a:pt x="867" y="1346"/>
                    </a:lnTo>
                    <a:lnTo>
                      <a:pt x="871" y="1348"/>
                    </a:lnTo>
                    <a:lnTo>
                      <a:pt x="875" y="1360"/>
                    </a:lnTo>
                    <a:lnTo>
                      <a:pt x="879" y="1371"/>
                    </a:lnTo>
                    <a:lnTo>
                      <a:pt x="883" y="1383"/>
                    </a:lnTo>
                    <a:lnTo>
                      <a:pt x="887" y="1387"/>
                    </a:lnTo>
                    <a:lnTo>
                      <a:pt x="891" y="1398"/>
                    </a:lnTo>
                    <a:lnTo>
                      <a:pt x="895" y="1396"/>
                    </a:lnTo>
                    <a:lnTo>
                      <a:pt x="898" y="1414"/>
                    </a:lnTo>
                    <a:lnTo>
                      <a:pt x="902" y="1415"/>
                    </a:lnTo>
                    <a:lnTo>
                      <a:pt x="906" y="1421"/>
                    </a:lnTo>
                    <a:lnTo>
                      <a:pt x="910" y="1435"/>
                    </a:lnTo>
                    <a:lnTo>
                      <a:pt x="914" y="1444"/>
                    </a:lnTo>
                    <a:lnTo>
                      <a:pt x="918" y="1448"/>
                    </a:lnTo>
                    <a:lnTo>
                      <a:pt x="922" y="1460"/>
                    </a:lnTo>
                    <a:lnTo>
                      <a:pt x="926" y="1462"/>
                    </a:lnTo>
                    <a:lnTo>
                      <a:pt x="930" y="1471"/>
                    </a:lnTo>
                    <a:lnTo>
                      <a:pt x="934" y="1479"/>
                    </a:lnTo>
                    <a:lnTo>
                      <a:pt x="938" y="1486"/>
                    </a:lnTo>
                    <a:lnTo>
                      <a:pt x="942" y="1494"/>
                    </a:lnTo>
                    <a:lnTo>
                      <a:pt x="946" y="1502"/>
                    </a:lnTo>
                    <a:lnTo>
                      <a:pt x="950" y="1508"/>
                    </a:lnTo>
                    <a:lnTo>
                      <a:pt x="954" y="1515"/>
                    </a:lnTo>
                    <a:lnTo>
                      <a:pt x="958" y="1525"/>
                    </a:lnTo>
                    <a:lnTo>
                      <a:pt x="962" y="1529"/>
                    </a:lnTo>
                    <a:lnTo>
                      <a:pt x="966" y="1532"/>
                    </a:lnTo>
                    <a:lnTo>
                      <a:pt x="969" y="1544"/>
                    </a:lnTo>
                    <a:lnTo>
                      <a:pt x="973" y="1552"/>
                    </a:lnTo>
                    <a:lnTo>
                      <a:pt x="977" y="1557"/>
                    </a:lnTo>
                    <a:lnTo>
                      <a:pt x="981" y="1561"/>
                    </a:lnTo>
                    <a:lnTo>
                      <a:pt x="985" y="1571"/>
                    </a:lnTo>
                    <a:lnTo>
                      <a:pt x="989" y="1580"/>
                    </a:lnTo>
                    <a:lnTo>
                      <a:pt x="993" y="1584"/>
                    </a:lnTo>
                    <a:lnTo>
                      <a:pt x="997" y="1590"/>
                    </a:lnTo>
                    <a:lnTo>
                      <a:pt x="1001" y="1594"/>
                    </a:lnTo>
                    <a:lnTo>
                      <a:pt x="1005" y="1609"/>
                    </a:lnTo>
                    <a:lnTo>
                      <a:pt x="1009" y="1613"/>
                    </a:lnTo>
                    <a:lnTo>
                      <a:pt x="1013" y="1613"/>
                    </a:lnTo>
                    <a:lnTo>
                      <a:pt x="1017" y="1626"/>
                    </a:lnTo>
                    <a:lnTo>
                      <a:pt x="1021" y="1628"/>
                    </a:lnTo>
                    <a:lnTo>
                      <a:pt x="1025" y="1634"/>
                    </a:lnTo>
                    <a:lnTo>
                      <a:pt x="1029" y="1640"/>
                    </a:lnTo>
                    <a:lnTo>
                      <a:pt x="1033" y="1646"/>
                    </a:lnTo>
                    <a:lnTo>
                      <a:pt x="1036" y="1655"/>
                    </a:lnTo>
                    <a:lnTo>
                      <a:pt x="1040" y="1663"/>
                    </a:lnTo>
                    <a:lnTo>
                      <a:pt x="1044" y="1669"/>
                    </a:lnTo>
                    <a:lnTo>
                      <a:pt x="1048" y="1678"/>
                    </a:lnTo>
                    <a:lnTo>
                      <a:pt x="1052" y="1680"/>
                    </a:lnTo>
                    <a:lnTo>
                      <a:pt x="1056" y="1684"/>
                    </a:lnTo>
                    <a:lnTo>
                      <a:pt x="1060" y="1688"/>
                    </a:lnTo>
                    <a:lnTo>
                      <a:pt x="1064" y="1697"/>
                    </a:lnTo>
                    <a:lnTo>
                      <a:pt x="1068" y="1703"/>
                    </a:lnTo>
                    <a:lnTo>
                      <a:pt x="1072" y="1713"/>
                    </a:lnTo>
                    <a:lnTo>
                      <a:pt x="1076" y="1715"/>
                    </a:lnTo>
                    <a:lnTo>
                      <a:pt x="1080" y="1719"/>
                    </a:lnTo>
                    <a:lnTo>
                      <a:pt x="1084" y="1722"/>
                    </a:lnTo>
                    <a:lnTo>
                      <a:pt x="1088" y="1728"/>
                    </a:lnTo>
                    <a:lnTo>
                      <a:pt x="1092" y="1732"/>
                    </a:lnTo>
                    <a:lnTo>
                      <a:pt x="1096" y="1738"/>
                    </a:lnTo>
                    <a:lnTo>
                      <a:pt x="1100" y="1742"/>
                    </a:lnTo>
                    <a:lnTo>
                      <a:pt x="1104" y="1744"/>
                    </a:lnTo>
                    <a:lnTo>
                      <a:pt x="1107" y="1751"/>
                    </a:lnTo>
                    <a:lnTo>
                      <a:pt x="1111" y="1761"/>
                    </a:lnTo>
                    <a:lnTo>
                      <a:pt x="1115" y="1763"/>
                    </a:lnTo>
                    <a:lnTo>
                      <a:pt x="1119" y="1765"/>
                    </a:lnTo>
                    <a:lnTo>
                      <a:pt x="1123" y="1770"/>
                    </a:lnTo>
                    <a:lnTo>
                      <a:pt x="1127" y="1776"/>
                    </a:lnTo>
                    <a:lnTo>
                      <a:pt x="1131" y="1782"/>
                    </a:lnTo>
                    <a:lnTo>
                      <a:pt x="1135" y="1788"/>
                    </a:lnTo>
                    <a:lnTo>
                      <a:pt x="1139" y="1793"/>
                    </a:lnTo>
                    <a:lnTo>
                      <a:pt x="1143" y="1797"/>
                    </a:lnTo>
                    <a:lnTo>
                      <a:pt x="1147" y="1797"/>
                    </a:lnTo>
                    <a:lnTo>
                      <a:pt x="1151" y="1799"/>
                    </a:lnTo>
                    <a:lnTo>
                      <a:pt x="1155" y="1805"/>
                    </a:lnTo>
                    <a:lnTo>
                      <a:pt x="1159" y="1809"/>
                    </a:lnTo>
                    <a:lnTo>
                      <a:pt x="1163" y="1815"/>
                    </a:lnTo>
                    <a:lnTo>
                      <a:pt x="1167" y="1816"/>
                    </a:lnTo>
                    <a:lnTo>
                      <a:pt x="1171" y="1818"/>
                    </a:lnTo>
                    <a:lnTo>
                      <a:pt x="1174" y="1818"/>
                    </a:lnTo>
                    <a:lnTo>
                      <a:pt x="1178" y="1828"/>
                    </a:lnTo>
                    <a:lnTo>
                      <a:pt x="1182" y="1834"/>
                    </a:lnTo>
                    <a:lnTo>
                      <a:pt x="1186" y="1830"/>
                    </a:lnTo>
                    <a:lnTo>
                      <a:pt x="1190" y="1838"/>
                    </a:lnTo>
                    <a:lnTo>
                      <a:pt x="1194" y="1838"/>
                    </a:lnTo>
                    <a:lnTo>
                      <a:pt x="1198" y="1845"/>
                    </a:lnTo>
                    <a:lnTo>
                      <a:pt x="1202" y="1847"/>
                    </a:lnTo>
                    <a:lnTo>
                      <a:pt x="1206" y="1851"/>
                    </a:lnTo>
                    <a:lnTo>
                      <a:pt x="1210" y="1857"/>
                    </a:lnTo>
                    <a:lnTo>
                      <a:pt x="1214" y="1859"/>
                    </a:lnTo>
                    <a:lnTo>
                      <a:pt x="1218" y="1859"/>
                    </a:lnTo>
                    <a:lnTo>
                      <a:pt x="1222" y="1861"/>
                    </a:lnTo>
                    <a:lnTo>
                      <a:pt x="1226" y="1866"/>
                    </a:lnTo>
                    <a:lnTo>
                      <a:pt x="1230" y="1870"/>
                    </a:lnTo>
                    <a:lnTo>
                      <a:pt x="1234" y="1870"/>
                    </a:lnTo>
                    <a:lnTo>
                      <a:pt x="1238" y="1878"/>
                    </a:lnTo>
                    <a:lnTo>
                      <a:pt x="1241" y="1876"/>
                    </a:lnTo>
                    <a:lnTo>
                      <a:pt x="1245" y="1882"/>
                    </a:lnTo>
                    <a:lnTo>
                      <a:pt x="1249" y="1880"/>
                    </a:lnTo>
                    <a:lnTo>
                      <a:pt x="1253" y="1880"/>
                    </a:lnTo>
                    <a:lnTo>
                      <a:pt x="1257" y="1885"/>
                    </a:lnTo>
                    <a:lnTo>
                      <a:pt x="1261" y="1885"/>
                    </a:lnTo>
                    <a:lnTo>
                      <a:pt x="1265" y="1887"/>
                    </a:lnTo>
                    <a:lnTo>
                      <a:pt x="1269" y="1891"/>
                    </a:lnTo>
                    <a:lnTo>
                      <a:pt x="1273" y="1895"/>
                    </a:lnTo>
                    <a:lnTo>
                      <a:pt x="1277" y="1893"/>
                    </a:lnTo>
                    <a:lnTo>
                      <a:pt x="1281" y="1899"/>
                    </a:lnTo>
                    <a:lnTo>
                      <a:pt x="1285" y="1895"/>
                    </a:lnTo>
                    <a:lnTo>
                      <a:pt x="1289" y="1901"/>
                    </a:lnTo>
                    <a:lnTo>
                      <a:pt x="1293" y="1897"/>
                    </a:lnTo>
                    <a:lnTo>
                      <a:pt x="1297" y="1903"/>
                    </a:lnTo>
                    <a:lnTo>
                      <a:pt x="1301" y="1903"/>
                    </a:lnTo>
                    <a:lnTo>
                      <a:pt x="1305" y="1909"/>
                    </a:lnTo>
                    <a:lnTo>
                      <a:pt x="1309" y="1899"/>
                    </a:lnTo>
                    <a:lnTo>
                      <a:pt x="1312" y="1907"/>
                    </a:lnTo>
                    <a:lnTo>
                      <a:pt x="1316" y="1910"/>
                    </a:lnTo>
                    <a:lnTo>
                      <a:pt x="1320" y="1907"/>
                    </a:lnTo>
                    <a:lnTo>
                      <a:pt x="1324" y="1907"/>
                    </a:lnTo>
                    <a:lnTo>
                      <a:pt x="1328" y="1914"/>
                    </a:lnTo>
                    <a:lnTo>
                      <a:pt x="1332" y="1918"/>
                    </a:lnTo>
                    <a:lnTo>
                      <a:pt x="1336" y="1914"/>
                    </a:lnTo>
                    <a:lnTo>
                      <a:pt x="1340" y="1918"/>
                    </a:lnTo>
                    <a:lnTo>
                      <a:pt x="1344" y="1920"/>
                    </a:lnTo>
                    <a:lnTo>
                      <a:pt x="1348" y="1914"/>
                    </a:lnTo>
                    <a:lnTo>
                      <a:pt x="1352" y="1914"/>
                    </a:lnTo>
                    <a:lnTo>
                      <a:pt x="1356" y="1914"/>
                    </a:lnTo>
                    <a:lnTo>
                      <a:pt x="1360" y="1916"/>
                    </a:lnTo>
                    <a:lnTo>
                      <a:pt x="1364" y="1916"/>
                    </a:lnTo>
                    <a:lnTo>
                      <a:pt x="1368" y="1920"/>
                    </a:lnTo>
                    <a:lnTo>
                      <a:pt x="1372" y="1920"/>
                    </a:lnTo>
                    <a:lnTo>
                      <a:pt x="1376" y="1918"/>
                    </a:lnTo>
                    <a:lnTo>
                      <a:pt x="1379" y="1916"/>
                    </a:lnTo>
                    <a:lnTo>
                      <a:pt x="1383" y="1914"/>
                    </a:lnTo>
                    <a:lnTo>
                      <a:pt x="1387" y="1916"/>
                    </a:lnTo>
                    <a:lnTo>
                      <a:pt x="1391" y="1920"/>
                    </a:lnTo>
                    <a:lnTo>
                      <a:pt x="1395" y="1918"/>
                    </a:lnTo>
                    <a:lnTo>
                      <a:pt x="1399" y="1910"/>
                    </a:lnTo>
                    <a:lnTo>
                      <a:pt x="1403" y="1918"/>
                    </a:lnTo>
                    <a:lnTo>
                      <a:pt x="1407" y="1918"/>
                    </a:lnTo>
                    <a:lnTo>
                      <a:pt x="1411" y="1916"/>
                    </a:lnTo>
                    <a:lnTo>
                      <a:pt x="1415" y="1918"/>
                    </a:lnTo>
                    <a:lnTo>
                      <a:pt x="1419" y="1914"/>
                    </a:lnTo>
                    <a:lnTo>
                      <a:pt x="1423" y="1912"/>
                    </a:lnTo>
                    <a:lnTo>
                      <a:pt x="1427" y="1910"/>
                    </a:lnTo>
                    <a:lnTo>
                      <a:pt x="1431" y="1916"/>
                    </a:lnTo>
                    <a:lnTo>
                      <a:pt x="1435" y="1910"/>
                    </a:lnTo>
                    <a:lnTo>
                      <a:pt x="1439" y="1905"/>
                    </a:lnTo>
                    <a:lnTo>
                      <a:pt x="1443" y="1909"/>
                    </a:lnTo>
                    <a:lnTo>
                      <a:pt x="1446" y="1907"/>
                    </a:lnTo>
                    <a:lnTo>
                      <a:pt x="1450" y="1905"/>
                    </a:lnTo>
                    <a:lnTo>
                      <a:pt x="1454" y="1910"/>
                    </a:lnTo>
                    <a:lnTo>
                      <a:pt x="1458" y="1901"/>
                    </a:lnTo>
                    <a:lnTo>
                      <a:pt x="1462" y="1901"/>
                    </a:lnTo>
                    <a:lnTo>
                      <a:pt x="1466" y="1903"/>
                    </a:lnTo>
                    <a:lnTo>
                      <a:pt x="1470" y="1897"/>
                    </a:lnTo>
                    <a:lnTo>
                      <a:pt x="1474" y="1903"/>
                    </a:lnTo>
                    <a:lnTo>
                      <a:pt x="1478" y="1897"/>
                    </a:lnTo>
                    <a:lnTo>
                      <a:pt x="1482" y="1897"/>
                    </a:lnTo>
                    <a:lnTo>
                      <a:pt x="1486" y="1895"/>
                    </a:lnTo>
                    <a:lnTo>
                      <a:pt x="1490" y="1889"/>
                    </a:lnTo>
                    <a:lnTo>
                      <a:pt x="1494" y="1891"/>
                    </a:lnTo>
                    <a:lnTo>
                      <a:pt x="1498" y="1887"/>
                    </a:lnTo>
                    <a:lnTo>
                      <a:pt x="1502" y="1884"/>
                    </a:lnTo>
                    <a:lnTo>
                      <a:pt x="1506" y="1880"/>
                    </a:lnTo>
                    <a:lnTo>
                      <a:pt x="1510" y="1880"/>
                    </a:lnTo>
                    <a:lnTo>
                      <a:pt x="1514" y="1872"/>
                    </a:lnTo>
                    <a:lnTo>
                      <a:pt x="1517" y="1876"/>
                    </a:lnTo>
                    <a:lnTo>
                      <a:pt x="1521" y="1876"/>
                    </a:lnTo>
                    <a:lnTo>
                      <a:pt x="1525" y="1870"/>
                    </a:lnTo>
                    <a:lnTo>
                      <a:pt x="1529" y="1870"/>
                    </a:lnTo>
                    <a:lnTo>
                      <a:pt x="1533" y="1864"/>
                    </a:lnTo>
                    <a:lnTo>
                      <a:pt x="1537" y="1868"/>
                    </a:lnTo>
                    <a:lnTo>
                      <a:pt x="1541" y="1859"/>
                    </a:lnTo>
                    <a:lnTo>
                      <a:pt x="1545" y="1861"/>
                    </a:lnTo>
                    <a:lnTo>
                      <a:pt x="1549" y="1862"/>
                    </a:lnTo>
                    <a:lnTo>
                      <a:pt x="1553" y="1857"/>
                    </a:lnTo>
                    <a:lnTo>
                      <a:pt x="1557" y="1851"/>
                    </a:lnTo>
                    <a:lnTo>
                      <a:pt x="1561" y="1851"/>
                    </a:lnTo>
                    <a:lnTo>
                      <a:pt x="1565" y="1847"/>
                    </a:lnTo>
                    <a:lnTo>
                      <a:pt x="1569" y="1841"/>
                    </a:lnTo>
                    <a:lnTo>
                      <a:pt x="1573" y="1843"/>
                    </a:lnTo>
                    <a:lnTo>
                      <a:pt x="1577" y="1843"/>
                    </a:lnTo>
                    <a:lnTo>
                      <a:pt x="1581" y="1834"/>
                    </a:lnTo>
                    <a:lnTo>
                      <a:pt x="1584" y="1834"/>
                    </a:lnTo>
                    <a:lnTo>
                      <a:pt x="1588" y="1826"/>
                    </a:lnTo>
                    <a:lnTo>
                      <a:pt x="1592" y="1822"/>
                    </a:lnTo>
                    <a:lnTo>
                      <a:pt x="1596" y="1818"/>
                    </a:lnTo>
                    <a:lnTo>
                      <a:pt x="1600" y="1818"/>
                    </a:lnTo>
                    <a:lnTo>
                      <a:pt x="1604" y="1813"/>
                    </a:lnTo>
                    <a:lnTo>
                      <a:pt x="1608" y="1813"/>
                    </a:lnTo>
                    <a:lnTo>
                      <a:pt x="1612" y="1809"/>
                    </a:lnTo>
                    <a:lnTo>
                      <a:pt x="1616" y="1805"/>
                    </a:lnTo>
                    <a:lnTo>
                      <a:pt x="1620" y="1801"/>
                    </a:lnTo>
                    <a:lnTo>
                      <a:pt x="1624" y="1797"/>
                    </a:lnTo>
                    <a:lnTo>
                      <a:pt x="1628" y="1795"/>
                    </a:lnTo>
                    <a:lnTo>
                      <a:pt x="1632" y="1791"/>
                    </a:lnTo>
                    <a:lnTo>
                      <a:pt x="1636" y="1788"/>
                    </a:lnTo>
                    <a:lnTo>
                      <a:pt x="1640" y="1780"/>
                    </a:lnTo>
                    <a:lnTo>
                      <a:pt x="1644" y="1786"/>
                    </a:lnTo>
                    <a:lnTo>
                      <a:pt x="1648" y="1772"/>
                    </a:lnTo>
                    <a:lnTo>
                      <a:pt x="1651" y="1772"/>
                    </a:lnTo>
                    <a:lnTo>
                      <a:pt x="1655" y="1767"/>
                    </a:lnTo>
                    <a:lnTo>
                      <a:pt x="1659" y="1761"/>
                    </a:lnTo>
                    <a:lnTo>
                      <a:pt x="1663" y="1763"/>
                    </a:lnTo>
                    <a:lnTo>
                      <a:pt x="1667" y="1753"/>
                    </a:lnTo>
                    <a:lnTo>
                      <a:pt x="1671" y="1753"/>
                    </a:lnTo>
                    <a:lnTo>
                      <a:pt x="1675" y="1751"/>
                    </a:lnTo>
                    <a:lnTo>
                      <a:pt x="1679" y="1740"/>
                    </a:lnTo>
                    <a:lnTo>
                      <a:pt x="1683" y="1736"/>
                    </a:lnTo>
                    <a:lnTo>
                      <a:pt x="1687" y="1732"/>
                    </a:lnTo>
                    <a:lnTo>
                      <a:pt x="1691" y="1726"/>
                    </a:lnTo>
                    <a:lnTo>
                      <a:pt x="1695" y="1726"/>
                    </a:lnTo>
                    <a:lnTo>
                      <a:pt x="1699" y="1719"/>
                    </a:lnTo>
                    <a:lnTo>
                      <a:pt x="1703" y="1719"/>
                    </a:lnTo>
                    <a:lnTo>
                      <a:pt x="1707" y="1713"/>
                    </a:lnTo>
                    <a:lnTo>
                      <a:pt x="1711" y="1713"/>
                    </a:lnTo>
                    <a:lnTo>
                      <a:pt x="1715" y="1703"/>
                    </a:lnTo>
                    <a:lnTo>
                      <a:pt x="1719" y="1699"/>
                    </a:lnTo>
                    <a:lnTo>
                      <a:pt x="1722" y="1697"/>
                    </a:lnTo>
                    <a:lnTo>
                      <a:pt x="1726" y="1690"/>
                    </a:lnTo>
                    <a:lnTo>
                      <a:pt x="1730" y="1684"/>
                    </a:lnTo>
                    <a:lnTo>
                      <a:pt x="1734" y="1676"/>
                    </a:lnTo>
                    <a:lnTo>
                      <a:pt x="1738" y="1678"/>
                    </a:lnTo>
                    <a:lnTo>
                      <a:pt x="1742" y="1671"/>
                    </a:lnTo>
                    <a:lnTo>
                      <a:pt x="1746" y="1673"/>
                    </a:lnTo>
                    <a:lnTo>
                      <a:pt x="1750" y="1659"/>
                    </a:lnTo>
                    <a:lnTo>
                      <a:pt x="1754" y="1655"/>
                    </a:lnTo>
                    <a:lnTo>
                      <a:pt x="1758" y="1651"/>
                    </a:lnTo>
                    <a:lnTo>
                      <a:pt x="1762" y="1644"/>
                    </a:lnTo>
                    <a:lnTo>
                      <a:pt x="1766" y="1642"/>
                    </a:lnTo>
                    <a:lnTo>
                      <a:pt x="1770" y="1634"/>
                    </a:lnTo>
                    <a:lnTo>
                      <a:pt x="1774" y="1630"/>
                    </a:lnTo>
                    <a:lnTo>
                      <a:pt x="1778" y="1626"/>
                    </a:lnTo>
                    <a:lnTo>
                      <a:pt x="1782" y="1621"/>
                    </a:lnTo>
                    <a:lnTo>
                      <a:pt x="1786" y="1617"/>
                    </a:lnTo>
                    <a:lnTo>
                      <a:pt x="1789" y="1609"/>
                    </a:lnTo>
                    <a:lnTo>
                      <a:pt x="1793" y="1607"/>
                    </a:lnTo>
                    <a:lnTo>
                      <a:pt x="1797" y="1603"/>
                    </a:lnTo>
                    <a:lnTo>
                      <a:pt x="1801" y="1596"/>
                    </a:lnTo>
                    <a:lnTo>
                      <a:pt x="1805" y="1590"/>
                    </a:lnTo>
                    <a:lnTo>
                      <a:pt x="1809" y="1584"/>
                    </a:lnTo>
                    <a:lnTo>
                      <a:pt x="1813" y="1577"/>
                    </a:lnTo>
                    <a:lnTo>
                      <a:pt x="1817" y="1573"/>
                    </a:lnTo>
                    <a:lnTo>
                      <a:pt x="1821" y="1569"/>
                    </a:lnTo>
                    <a:lnTo>
                      <a:pt x="1825" y="1559"/>
                    </a:lnTo>
                    <a:lnTo>
                      <a:pt x="1829" y="1559"/>
                    </a:lnTo>
                    <a:lnTo>
                      <a:pt x="1833" y="1557"/>
                    </a:lnTo>
                    <a:lnTo>
                      <a:pt x="1837" y="1550"/>
                    </a:lnTo>
                    <a:lnTo>
                      <a:pt x="1841" y="1542"/>
                    </a:lnTo>
                    <a:lnTo>
                      <a:pt x="1845" y="1538"/>
                    </a:lnTo>
                    <a:lnTo>
                      <a:pt x="1849" y="1529"/>
                    </a:lnTo>
                    <a:lnTo>
                      <a:pt x="1853" y="1527"/>
                    </a:lnTo>
                    <a:lnTo>
                      <a:pt x="1857" y="1517"/>
                    </a:lnTo>
                    <a:lnTo>
                      <a:pt x="1860" y="1513"/>
                    </a:lnTo>
                    <a:lnTo>
                      <a:pt x="1864" y="1506"/>
                    </a:lnTo>
                    <a:lnTo>
                      <a:pt x="1868" y="1506"/>
                    </a:lnTo>
                    <a:lnTo>
                      <a:pt x="1872" y="1504"/>
                    </a:lnTo>
                    <a:lnTo>
                      <a:pt x="1876" y="1488"/>
                    </a:lnTo>
                    <a:lnTo>
                      <a:pt x="1880" y="1481"/>
                    </a:lnTo>
                    <a:lnTo>
                      <a:pt x="1884" y="1483"/>
                    </a:lnTo>
                    <a:lnTo>
                      <a:pt x="1888" y="1473"/>
                    </a:lnTo>
                    <a:lnTo>
                      <a:pt x="1892" y="1467"/>
                    </a:lnTo>
                    <a:lnTo>
                      <a:pt x="1896" y="1467"/>
                    </a:lnTo>
                    <a:lnTo>
                      <a:pt x="1900" y="1458"/>
                    </a:lnTo>
                    <a:lnTo>
                      <a:pt x="1904" y="1456"/>
                    </a:lnTo>
                    <a:lnTo>
                      <a:pt x="1908" y="1440"/>
                    </a:lnTo>
                    <a:lnTo>
                      <a:pt x="1912" y="1438"/>
                    </a:lnTo>
                    <a:lnTo>
                      <a:pt x="1916" y="1433"/>
                    </a:lnTo>
                    <a:lnTo>
                      <a:pt x="1920" y="1431"/>
                    </a:lnTo>
                    <a:lnTo>
                      <a:pt x="1924" y="1417"/>
                    </a:lnTo>
                    <a:lnTo>
                      <a:pt x="1927" y="1417"/>
                    </a:lnTo>
                    <a:lnTo>
                      <a:pt x="1931" y="1414"/>
                    </a:lnTo>
                    <a:lnTo>
                      <a:pt x="1935" y="1408"/>
                    </a:lnTo>
                    <a:lnTo>
                      <a:pt x="1939" y="1402"/>
                    </a:lnTo>
                    <a:lnTo>
                      <a:pt x="1943" y="1392"/>
                    </a:lnTo>
                    <a:lnTo>
                      <a:pt x="1947" y="1383"/>
                    </a:lnTo>
                    <a:lnTo>
                      <a:pt x="1951" y="1385"/>
                    </a:lnTo>
                    <a:lnTo>
                      <a:pt x="1955" y="1377"/>
                    </a:lnTo>
                    <a:lnTo>
                      <a:pt x="1959" y="1373"/>
                    </a:lnTo>
                    <a:lnTo>
                      <a:pt x="1963" y="1367"/>
                    </a:lnTo>
                    <a:lnTo>
                      <a:pt x="1967" y="1358"/>
                    </a:lnTo>
                    <a:lnTo>
                      <a:pt x="1971" y="1358"/>
                    </a:lnTo>
                    <a:lnTo>
                      <a:pt x="1975" y="1344"/>
                    </a:lnTo>
                    <a:lnTo>
                      <a:pt x="1979" y="1346"/>
                    </a:lnTo>
                    <a:lnTo>
                      <a:pt x="1983" y="1337"/>
                    </a:lnTo>
                    <a:lnTo>
                      <a:pt x="1987" y="1335"/>
                    </a:lnTo>
                    <a:lnTo>
                      <a:pt x="1991" y="1321"/>
                    </a:lnTo>
                    <a:lnTo>
                      <a:pt x="1994" y="1314"/>
                    </a:lnTo>
                    <a:lnTo>
                      <a:pt x="1998" y="1316"/>
                    </a:lnTo>
                    <a:lnTo>
                      <a:pt x="2002" y="1304"/>
                    </a:lnTo>
                    <a:lnTo>
                      <a:pt x="2006" y="1297"/>
                    </a:lnTo>
                    <a:lnTo>
                      <a:pt x="2010" y="1295"/>
                    </a:lnTo>
                    <a:lnTo>
                      <a:pt x="2014" y="1289"/>
                    </a:lnTo>
                    <a:lnTo>
                      <a:pt x="2018" y="1283"/>
                    </a:lnTo>
                    <a:lnTo>
                      <a:pt x="2022" y="1277"/>
                    </a:lnTo>
                    <a:lnTo>
                      <a:pt x="2026" y="1268"/>
                    </a:lnTo>
                    <a:lnTo>
                      <a:pt x="2030" y="1262"/>
                    </a:lnTo>
                    <a:lnTo>
                      <a:pt x="2034" y="1260"/>
                    </a:lnTo>
                    <a:lnTo>
                      <a:pt x="2038" y="1250"/>
                    </a:lnTo>
                    <a:lnTo>
                      <a:pt x="2042" y="1247"/>
                    </a:lnTo>
                    <a:lnTo>
                      <a:pt x="2046" y="1239"/>
                    </a:lnTo>
                    <a:lnTo>
                      <a:pt x="2050" y="1231"/>
                    </a:lnTo>
                    <a:lnTo>
                      <a:pt x="2054" y="1227"/>
                    </a:lnTo>
                    <a:lnTo>
                      <a:pt x="2058" y="1218"/>
                    </a:lnTo>
                    <a:lnTo>
                      <a:pt x="2062" y="1216"/>
                    </a:lnTo>
                    <a:lnTo>
                      <a:pt x="2065" y="1210"/>
                    </a:lnTo>
                    <a:lnTo>
                      <a:pt x="2069" y="1199"/>
                    </a:lnTo>
                    <a:lnTo>
                      <a:pt x="2073" y="1201"/>
                    </a:lnTo>
                    <a:lnTo>
                      <a:pt x="2077" y="1197"/>
                    </a:lnTo>
                    <a:lnTo>
                      <a:pt x="2081" y="1183"/>
                    </a:lnTo>
                    <a:lnTo>
                      <a:pt x="2085" y="1176"/>
                    </a:lnTo>
                    <a:lnTo>
                      <a:pt x="2089" y="1176"/>
                    </a:lnTo>
                    <a:lnTo>
                      <a:pt x="2093" y="1162"/>
                    </a:lnTo>
                    <a:lnTo>
                      <a:pt x="2097" y="1158"/>
                    </a:lnTo>
                    <a:lnTo>
                      <a:pt x="2101" y="1155"/>
                    </a:lnTo>
                    <a:lnTo>
                      <a:pt x="2105" y="1147"/>
                    </a:lnTo>
                    <a:lnTo>
                      <a:pt x="2109" y="1137"/>
                    </a:lnTo>
                    <a:lnTo>
                      <a:pt x="2113" y="1135"/>
                    </a:lnTo>
                    <a:lnTo>
                      <a:pt x="2117" y="1126"/>
                    </a:lnTo>
                    <a:lnTo>
                      <a:pt x="2121" y="1120"/>
                    </a:lnTo>
                    <a:lnTo>
                      <a:pt x="2125" y="1116"/>
                    </a:lnTo>
                    <a:lnTo>
                      <a:pt x="2129" y="1110"/>
                    </a:lnTo>
                    <a:lnTo>
                      <a:pt x="2132" y="1105"/>
                    </a:lnTo>
                    <a:lnTo>
                      <a:pt x="2136" y="1097"/>
                    </a:lnTo>
                    <a:lnTo>
                      <a:pt x="2140" y="1087"/>
                    </a:lnTo>
                    <a:lnTo>
                      <a:pt x="2144" y="1085"/>
                    </a:lnTo>
                    <a:lnTo>
                      <a:pt x="2148" y="1080"/>
                    </a:lnTo>
                    <a:lnTo>
                      <a:pt x="2152" y="1074"/>
                    </a:lnTo>
                    <a:lnTo>
                      <a:pt x="2156" y="1070"/>
                    </a:lnTo>
                    <a:lnTo>
                      <a:pt x="2160" y="1064"/>
                    </a:lnTo>
                    <a:lnTo>
                      <a:pt x="2164" y="1055"/>
                    </a:lnTo>
                    <a:lnTo>
                      <a:pt x="2168" y="1057"/>
                    </a:lnTo>
                    <a:lnTo>
                      <a:pt x="2172" y="1041"/>
                    </a:lnTo>
                    <a:lnTo>
                      <a:pt x="2176" y="1039"/>
                    </a:lnTo>
                    <a:lnTo>
                      <a:pt x="2180" y="1034"/>
                    </a:lnTo>
                    <a:lnTo>
                      <a:pt x="2184" y="1032"/>
                    </a:lnTo>
                    <a:lnTo>
                      <a:pt x="2188" y="1024"/>
                    </a:lnTo>
                    <a:lnTo>
                      <a:pt x="2192" y="1014"/>
                    </a:lnTo>
                    <a:lnTo>
                      <a:pt x="2196" y="1011"/>
                    </a:lnTo>
                    <a:lnTo>
                      <a:pt x="2199" y="1001"/>
                    </a:lnTo>
                    <a:lnTo>
                      <a:pt x="2203" y="1003"/>
                    </a:lnTo>
                    <a:lnTo>
                      <a:pt x="2207" y="997"/>
                    </a:lnTo>
                    <a:lnTo>
                      <a:pt x="2211" y="986"/>
                    </a:lnTo>
                    <a:lnTo>
                      <a:pt x="2215" y="982"/>
                    </a:lnTo>
                    <a:lnTo>
                      <a:pt x="2219" y="980"/>
                    </a:lnTo>
                    <a:lnTo>
                      <a:pt x="2223" y="967"/>
                    </a:lnTo>
                    <a:lnTo>
                      <a:pt x="2227" y="963"/>
                    </a:lnTo>
                    <a:lnTo>
                      <a:pt x="2231" y="957"/>
                    </a:lnTo>
                    <a:lnTo>
                      <a:pt x="2235" y="955"/>
                    </a:lnTo>
                    <a:lnTo>
                      <a:pt x="2239" y="953"/>
                    </a:lnTo>
                    <a:lnTo>
                      <a:pt x="2243" y="942"/>
                    </a:lnTo>
                    <a:lnTo>
                      <a:pt x="2247" y="936"/>
                    </a:lnTo>
                    <a:lnTo>
                      <a:pt x="2251" y="936"/>
                    </a:lnTo>
                    <a:lnTo>
                      <a:pt x="2255" y="922"/>
                    </a:lnTo>
                    <a:lnTo>
                      <a:pt x="2259" y="920"/>
                    </a:lnTo>
                    <a:lnTo>
                      <a:pt x="2263" y="911"/>
                    </a:lnTo>
                    <a:lnTo>
                      <a:pt x="2267" y="909"/>
                    </a:lnTo>
                    <a:lnTo>
                      <a:pt x="2270" y="899"/>
                    </a:lnTo>
                    <a:lnTo>
                      <a:pt x="2274" y="897"/>
                    </a:lnTo>
                    <a:lnTo>
                      <a:pt x="2278" y="890"/>
                    </a:lnTo>
                    <a:lnTo>
                      <a:pt x="2282" y="886"/>
                    </a:lnTo>
                    <a:lnTo>
                      <a:pt x="2286" y="876"/>
                    </a:lnTo>
                    <a:lnTo>
                      <a:pt x="2290" y="869"/>
                    </a:lnTo>
                    <a:lnTo>
                      <a:pt x="2294" y="869"/>
                    </a:lnTo>
                    <a:lnTo>
                      <a:pt x="2298" y="861"/>
                    </a:lnTo>
                    <a:lnTo>
                      <a:pt x="2302" y="853"/>
                    </a:lnTo>
                    <a:lnTo>
                      <a:pt x="2306" y="848"/>
                    </a:lnTo>
                    <a:lnTo>
                      <a:pt x="2310" y="846"/>
                    </a:lnTo>
                    <a:lnTo>
                      <a:pt x="2314" y="838"/>
                    </a:lnTo>
                    <a:lnTo>
                      <a:pt x="2318" y="832"/>
                    </a:lnTo>
                    <a:lnTo>
                      <a:pt x="2322" y="826"/>
                    </a:lnTo>
                    <a:lnTo>
                      <a:pt x="2326" y="825"/>
                    </a:lnTo>
                    <a:lnTo>
                      <a:pt x="2330" y="819"/>
                    </a:lnTo>
                    <a:lnTo>
                      <a:pt x="2334" y="811"/>
                    </a:lnTo>
                    <a:lnTo>
                      <a:pt x="2337" y="803"/>
                    </a:lnTo>
                    <a:lnTo>
                      <a:pt x="2341" y="800"/>
                    </a:lnTo>
                    <a:lnTo>
                      <a:pt x="2345" y="798"/>
                    </a:lnTo>
                    <a:lnTo>
                      <a:pt x="2349" y="788"/>
                    </a:lnTo>
                    <a:lnTo>
                      <a:pt x="2353" y="784"/>
                    </a:lnTo>
                    <a:lnTo>
                      <a:pt x="2357" y="777"/>
                    </a:lnTo>
                    <a:lnTo>
                      <a:pt x="2361" y="771"/>
                    </a:lnTo>
                    <a:lnTo>
                      <a:pt x="2365" y="767"/>
                    </a:lnTo>
                    <a:lnTo>
                      <a:pt x="2369" y="765"/>
                    </a:lnTo>
                    <a:lnTo>
                      <a:pt x="2373" y="754"/>
                    </a:lnTo>
                    <a:lnTo>
                      <a:pt x="2377" y="752"/>
                    </a:lnTo>
                    <a:lnTo>
                      <a:pt x="2381" y="744"/>
                    </a:lnTo>
                    <a:lnTo>
                      <a:pt x="2385" y="742"/>
                    </a:lnTo>
                    <a:lnTo>
                      <a:pt x="2389" y="738"/>
                    </a:lnTo>
                    <a:lnTo>
                      <a:pt x="2393" y="731"/>
                    </a:lnTo>
                    <a:lnTo>
                      <a:pt x="2397" y="727"/>
                    </a:lnTo>
                    <a:lnTo>
                      <a:pt x="2401" y="723"/>
                    </a:lnTo>
                    <a:lnTo>
                      <a:pt x="2405" y="711"/>
                    </a:lnTo>
                    <a:lnTo>
                      <a:pt x="2408" y="706"/>
                    </a:lnTo>
                    <a:lnTo>
                      <a:pt x="2412" y="709"/>
                    </a:lnTo>
                    <a:lnTo>
                      <a:pt x="2416" y="700"/>
                    </a:lnTo>
                    <a:lnTo>
                      <a:pt x="2420" y="690"/>
                    </a:lnTo>
                    <a:lnTo>
                      <a:pt x="2424" y="690"/>
                    </a:lnTo>
                    <a:lnTo>
                      <a:pt x="2428" y="683"/>
                    </a:lnTo>
                    <a:lnTo>
                      <a:pt x="2432" y="681"/>
                    </a:lnTo>
                    <a:lnTo>
                      <a:pt x="2436" y="677"/>
                    </a:lnTo>
                    <a:lnTo>
                      <a:pt x="2440" y="677"/>
                    </a:lnTo>
                    <a:lnTo>
                      <a:pt x="2444" y="661"/>
                    </a:lnTo>
                    <a:lnTo>
                      <a:pt x="2448" y="661"/>
                    </a:lnTo>
                    <a:lnTo>
                      <a:pt x="2452" y="656"/>
                    </a:lnTo>
                    <a:lnTo>
                      <a:pt x="2456" y="654"/>
                    </a:lnTo>
                    <a:lnTo>
                      <a:pt x="2460" y="646"/>
                    </a:lnTo>
                    <a:lnTo>
                      <a:pt x="2464" y="638"/>
                    </a:lnTo>
                    <a:lnTo>
                      <a:pt x="2468" y="638"/>
                    </a:lnTo>
                    <a:lnTo>
                      <a:pt x="2472" y="640"/>
                    </a:lnTo>
                    <a:lnTo>
                      <a:pt x="2475" y="629"/>
                    </a:lnTo>
                    <a:lnTo>
                      <a:pt x="2479" y="625"/>
                    </a:lnTo>
                    <a:lnTo>
                      <a:pt x="2483" y="615"/>
                    </a:lnTo>
                    <a:lnTo>
                      <a:pt x="2487" y="610"/>
                    </a:lnTo>
                    <a:lnTo>
                      <a:pt x="2491" y="614"/>
                    </a:lnTo>
                    <a:lnTo>
                      <a:pt x="2495" y="608"/>
                    </a:lnTo>
                    <a:lnTo>
                      <a:pt x="2499" y="602"/>
                    </a:lnTo>
                    <a:lnTo>
                      <a:pt x="2503" y="596"/>
                    </a:lnTo>
                    <a:lnTo>
                      <a:pt x="2507" y="592"/>
                    </a:lnTo>
                    <a:lnTo>
                      <a:pt x="2511" y="581"/>
                    </a:lnTo>
                    <a:lnTo>
                      <a:pt x="2515" y="583"/>
                    </a:lnTo>
                    <a:lnTo>
                      <a:pt x="2519" y="569"/>
                    </a:lnTo>
                    <a:lnTo>
                      <a:pt x="2523" y="573"/>
                    </a:lnTo>
                    <a:lnTo>
                      <a:pt x="2527" y="575"/>
                    </a:lnTo>
                    <a:lnTo>
                      <a:pt x="2531" y="562"/>
                    </a:lnTo>
                    <a:lnTo>
                      <a:pt x="2535" y="558"/>
                    </a:lnTo>
                    <a:lnTo>
                      <a:pt x="2539" y="556"/>
                    </a:lnTo>
                    <a:lnTo>
                      <a:pt x="2542" y="543"/>
                    </a:lnTo>
                    <a:lnTo>
                      <a:pt x="2546" y="541"/>
                    </a:lnTo>
                    <a:lnTo>
                      <a:pt x="2550" y="544"/>
                    </a:lnTo>
                    <a:lnTo>
                      <a:pt x="2554" y="539"/>
                    </a:lnTo>
                    <a:lnTo>
                      <a:pt x="2558" y="531"/>
                    </a:lnTo>
                    <a:lnTo>
                      <a:pt x="2562" y="529"/>
                    </a:lnTo>
                    <a:lnTo>
                      <a:pt x="2566" y="516"/>
                    </a:lnTo>
                    <a:lnTo>
                      <a:pt x="2570" y="516"/>
                    </a:lnTo>
                    <a:lnTo>
                      <a:pt x="2574" y="520"/>
                    </a:lnTo>
                    <a:lnTo>
                      <a:pt x="2578" y="508"/>
                    </a:lnTo>
                    <a:lnTo>
                      <a:pt x="2582" y="504"/>
                    </a:lnTo>
                    <a:lnTo>
                      <a:pt x="2586" y="508"/>
                    </a:lnTo>
                    <a:lnTo>
                      <a:pt x="2590" y="495"/>
                    </a:lnTo>
                    <a:lnTo>
                      <a:pt x="2594" y="496"/>
                    </a:lnTo>
                    <a:lnTo>
                      <a:pt x="2598" y="491"/>
                    </a:lnTo>
                    <a:lnTo>
                      <a:pt x="2602" y="489"/>
                    </a:lnTo>
                    <a:lnTo>
                      <a:pt x="2606" y="481"/>
                    </a:lnTo>
                    <a:lnTo>
                      <a:pt x="2610" y="470"/>
                    </a:lnTo>
                    <a:lnTo>
                      <a:pt x="2613" y="470"/>
                    </a:lnTo>
                    <a:lnTo>
                      <a:pt x="2617" y="475"/>
                    </a:lnTo>
                    <a:lnTo>
                      <a:pt x="2621" y="466"/>
                    </a:lnTo>
                    <a:lnTo>
                      <a:pt x="2625" y="462"/>
                    </a:lnTo>
                    <a:lnTo>
                      <a:pt x="2629" y="462"/>
                    </a:lnTo>
                    <a:lnTo>
                      <a:pt x="2633" y="454"/>
                    </a:lnTo>
                    <a:lnTo>
                      <a:pt x="2637" y="447"/>
                    </a:lnTo>
                    <a:lnTo>
                      <a:pt x="2641" y="447"/>
                    </a:lnTo>
                    <a:lnTo>
                      <a:pt x="2645" y="445"/>
                    </a:lnTo>
                    <a:lnTo>
                      <a:pt x="2649" y="441"/>
                    </a:lnTo>
                    <a:lnTo>
                      <a:pt x="2653" y="441"/>
                    </a:lnTo>
                    <a:lnTo>
                      <a:pt x="2657" y="425"/>
                    </a:lnTo>
                    <a:lnTo>
                      <a:pt x="2661" y="427"/>
                    </a:lnTo>
                    <a:lnTo>
                      <a:pt x="2665" y="422"/>
                    </a:lnTo>
                    <a:lnTo>
                      <a:pt x="2669" y="410"/>
                    </a:lnTo>
                    <a:lnTo>
                      <a:pt x="2673" y="416"/>
                    </a:lnTo>
                    <a:lnTo>
                      <a:pt x="2677" y="408"/>
                    </a:lnTo>
                    <a:lnTo>
                      <a:pt x="2680" y="408"/>
                    </a:lnTo>
                    <a:lnTo>
                      <a:pt x="2684" y="404"/>
                    </a:lnTo>
                    <a:lnTo>
                      <a:pt x="2688" y="401"/>
                    </a:lnTo>
                    <a:lnTo>
                      <a:pt x="2692" y="399"/>
                    </a:lnTo>
                    <a:lnTo>
                      <a:pt x="2696" y="391"/>
                    </a:lnTo>
                    <a:lnTo>
                      <a:pt x="2700" y="387"/>
                    </a:lnTo>
                    <a:lnTo>
                      <a:pt x="2704" y="389"/>
                    </a:lnTo>
                    <a:lnTo>
                      <a:pt x="2708" y="385"/>
                    </a:lnTo>
                    <a:lnTo>
                      <a:pt x="2712" y="379"/>
                    </a:lnTo>
                    <a:lnTo>
                      <a:pt x="2716" y="378"/>
                    </a:lnTo>
                    <a:lnTo>
                      <a:pt x="2720" y="376"/>
                    </a:lnTo>
                    <a:lnTo>
                      <a:pt x="2724" y="374"/>
                    </a:lnTo>
                    <a:lnTo>
                      <a:pt x="2728" y="374"/>
                    </a:lnTo>
                    <a:lnTo>
                      <a:pt x="2732" y="366"/>
                    </a:lnTo>
                    <a:lnTo>
                      <a:pt x="2736" y="356"/>
                    </a:lnTo>
                    <a:lnTo>
                      <a:pt x="2740" y="353"/>
                    </a:lnTo>
                    <a:lnTo>
                      <a:pt x="2744" y="353"/>
                    </a:lnTo>
                    <a:lnTo>
                      <a:pt x="2747" y="353"/>
                    </a:lnTo>
                    <a:lnTo>
                      <a:pt x="2751" y="343"/>
                    </a:lnTo>
                    <a:lnTo>
                      <a:pt x="2755" y="343"/>
                    </a:lnTo>
                    <a:lnTo>
                      <a:pt x="2759" y="345"/>
                    </a:lnTo>
                    <a:lnTo>
                      <a:pt x="2763" y="335"/>
                    </a:lnTo>
                    <a:lnTo>
                      <a:pt x="2767" y="333"/>
                    </a:lnTo>
                    <a:lnTo>
                      <a:pt x="2771" y="328"/>
                    </a:lnTo>
                    <a:lnTo>
                      <a:pt x="2775" y="322"/>
                    </a:lnTo>
                    <a:lnTo>
                      <a:pt x="2779" y="322"/>
                    </a:lnTo>
                    <a:lnTo>
                      <a:pt x="2783" y="320"/>
                    </a:lnTo>
                    <a:lnTo>
                      <a:pt x="2787" y="318"/>
                    </a:lnTo>
                    <a:lnTo>
                      <a:pt x="2791" y="314"/>
                    </a:lnTo>
                    <a:lnTo>
                      <a:pt x="2795" y="308"/>
                    </a:lnTo>
                    <a:lnTo>
                      <a:pt x="2799" y="310"/>
                    </a:lnTo>
                    <a:lnTo>
                      <a:pt x="2803" y="308"/>
                    </a:lnTo>
                    <a:lnTo>
                      <a:pt x="2807" y="305"/>
                    </a:lnTo>
                    <a:lnTo>
                      <a:pt x="2811" y="301"/>
                    </a:lnTo>
                    <a:lnTo>
                      <a:pt x="2815" y="299"/>
                    </a:lnTo>
                    <a:lnTo>
                      <a:pt x="2818" y="291"/>
                    </a:lnTo>
                    <a:lnTo>
                      <a:pt x="2822" y="291"/>
                    </a:lnTo>
                    <a:lnTo>
                      <a:pt x="2826" y="289"/>
                    </a:lnTo>
                    <a:lnTo>
                      <a:pt x="2830" y="285"/>
                    </a:lnTo>
                    <a:lnTo>
                      <a:pt x="2834" y="280"/>
                    </a:lnTo>
                    <a:lnTo>
                      <a:pt x="2838" y="278"/>
                    </a:lnTo>
                    <a:lnTo>
                      <a:pt x="2842" y="280"/>
                    </a:lnTo>
                    <a:lnTo>
                      <a:pt x="2846" y="276"/>
                    </a:lnTo>
                    <a:lnTo>
                      <a:pt x="2850" y="272"/>
                    </a:lnTo>
                    <a:lnTo>
                      <a:pt x="2854" y="268"/>
                    </a:lnTo>
                    <a:lnTo>
                      <a:pt x="2858" y="268"/>
                    </a:lnTo>
                    <a:lnTo>
                      <a:pt x="2862" y="266"/>
                    </a:lnTo>
                    <a:lnTo>
                      <a:pt x="2866" y="261"/>
                    </a:lnTo>
                    <a:lnTo>
                      <a:pt x="2870" y="253"/>
                    </a:lnTo>
                    <a:lnTo>
                      <a:pt x="2874" y="253"/>
                    </a:lnTo>
                    <a:lnTo>
                      <a:pt x="2878" y="255"/>
                    </a:lnTo>
                    <a:lnTo>
                      <a:pt x="2882" y="245"/>
                    </a:lnTo>
                    <a:lnTo>
                      <a:pt x="2885" y="245"/>
                    </a:lnTo>
                    <a:lnTo>
                      <a:pt x="2889" y="241"/>
                    </a:lnTo>
                    <a:lnTo>
                      <a:pt x="2893" y="237"/>
                    </a:lnTo>
                    <a:lnTo>
                      <a:pt x="2897" y="239"/>
                    </a:lnTo>
                    <a:lnTo>
                      <a:pt x="2901" y="239"/>
                    </a:lnTo>
                    <a:lnTo>
                      <a:pt x="2905" y="234"/>
                    </a:lnTo>
                    <a:lnTo>
                      <a:pt x="2909" y="228"/>
                    </a:lnTo>
                    <a:lnTo>
                      <a:pt x="2913" y="226"/>
                    </a:lnTo>
                    <a:lnTo>
                      <a:pt x="2917" y="228"/>
                    </a:lnTo>
                    <a:lnTo>
                      <a:pt x="2921" y="226"/>
                    </a:lnTo>
                    <a:lnTo>
                      <a:pt x="2925" y="224"/>
                    </a:lnTo>
                    <a:lnTo>
                      <a:pt x="2929" y="214"/>
                    </a:lnTo>
                    <a:lnTo>
                      <a:pt x="2933" y="211"/>
                    </a:lnTo>
                    <a:lnTo>
                      <a:pt x="2937" y="213"/>
                    </a:lnTo>
                    <a:lnTo>
                      <a:pt x="2941" y="207"/>
                    </a:lnTo>
                    <a:lnTo>
                      <a:pt x="2945" y="205"/>
                    </a:lnTo>
                    <a:lnTo>
                      <a:pt x="2949" y="205"/>
                    </a:lnTo>
                    <a:lnTo>
                      <a:pt x="2953" y="2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4" name="Line 3586"/>
              <p:cNvSpPr>
                <a:spLocks noChangeShapeType="1"/>
              </p:cNvSpPr>
              <p:nvPr/>
            </p:nvSpPr>
            <p:spPr bwMode="auto">
              <a:xfrm flipV="1">
                <a:off x="307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5" name="Line 3587"/>
              <p:cNvSpPr>
                <a:spLocks noChangeShapeType="1"/>
              </p:cNvSpPr>
              <p:nvPr/>
            </p:nvSpPr>
            <p:spPr bwMode="auto">
              <a:xfrm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6" name="Line 3588"/>
              <p:cNvSpPr>
                <a:spLocks noChangeShapeType="1"/>
              </p:cNvSpPr>
              <p:nvPr/>
            </p:nvSpPr>
            <p:spPr bwMode="auto">
              <a:xfrm flipV="1">
                <a:off x="308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7" name="Line 3589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8" name="Line 3590"/>
              <p:cNvSpPr>
                <a:spLocks noChangeShapeType="1"/>
              </p:cNvSpPr>
              <p:nvPr/>
            </p:nvSpPr>
            <p:spPr bwMode="auto">
              <a:xfrm flipV="1">
                <a:off x="308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39" name="Line 3591"/>
              <p:cNvSpPr>
                <a:spLocks noChangeShapeType="1"/>
              </p:cNvSpPr>
              <p:nvPr/>
            </p:nvSpPr>
            <p:spPr bwMode="auto">
              <a:xfrm>
                <a:off x="308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0" name="Line 3592"/>
              <p:cNvSpPr>
                <a:spLocks noChangeShapeType="1"/>
              </p:cNvSpPr>
              <p:nvPr/>
            </p:nvSpPr>
            <p:spPr bwMode="auto">
              <a:xfrm flipV="1">
                <a:off x="3089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1" name="Freeform 3593"/>
              <p:cNvSpPr>
                <a:spLocks/>
              </p:cNvSpPr>
              <p:nvPr/>
            </p:nvSpPr>
            <p:spPr bwMode="auto">
              <a:xfrm flipV="1">
                <a:off x="3091" y="909"/>
                <a:ext cx="1722" cy="1107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91" y="20"/>
                  </a:cxn>
                  <a:cxn ang="0">
                    <a:pos x="138" y="39"/>
                  </a:cxn>
                  <a:cxn ang="0">
                    <a:pos x="185" y="64"/>
                  </a:cxn>
                  <a:cxn ang="0">
                    <a:pos x="233" y="97"/>
                  </a:cxn>
                  <a:cxn ang="0">
                    <a:pos x="280" y="143"/>
                  </a:cxn>
                  <a:cxn ang="0">
                    <a:pos x="327" y="191"/>
                  </a:cxn>
                  <a:cxn ang="0">
                    <a:pos x="375" y="259"/>
                  </a:cxn>
                  <a:cxn ang="0">
                    <a:pos x="422" y="330"/>
                  </a:cxn>
                  <a:cxn ang="0">
                    <a:pos x="469" y="406"/>
                  </a:cxn>
                  <a:cxn ang="0">
                    <a:pos x="517" y="497"/>
                  </a:cxn>
                  <a:cxn ang="0">
                    <a:pos x="564" y="589"/>
                  </a:cxn>
                  <a:cxn ang="0">
                    <a:pos x="611" y="691"/>
                  </a:cxn>
                  <a:cxn ang="0">
                    <a:pos x="659" y="797"/>
                  </a:cxn>
                  <a:cxn ang="0">
                    <a:pos x="706" y="904"/>
                  </a:cxn>
                  <a:cxn ang="0">
                    <a:pos x="753" y="1011"/>
                  </a:cxn>
                  <a:cxn ang="0">
                    <a:pos x="800" y="1121"/>
                  </a:cxn>
                  <a:cxn ang="0">
                    <a:pos x="848" y="1224"/>
                  </a:cxn>
                  <a:cxn ang="0">
                    <a:pos x="895" y="1328"/>
                  </a:cxn>
                  <a:cxn ang="0">
                    <a:pos x="942" y="1422"/>
                  </a:cxn>
                  <a:cxn ang="0">
                    <a:pos x="990" y="1516"/>
                  </a:cxn>
                  <a:cxn ang="0">
                    <a:pos x="1037" y="1597"/>
                  </a:cxn>
                  <a:cxn ang="0">
                    <a:pos x="1084" y="1671"/>
                  </a:cxn>
                  <a:cxn ang="0">
                    <a:pos x="1132" y="1735"/>
                  </a:cxn>
                  <a:cxn ang="0">
                    <a:pos x="1179" y="1792"/>
                  </a:cxn>
                  <a:cxn ang="0">
                    <a:pos x="1226" y="1836"/>
                  </a:cxn>
                  <a:cxn ang="0">
                    <a:pos x="1274" y="1874"/>
                  </a:cxn>
                  <a:cxn ang="0">
                    <a:pos x="1321" y="1895"/>
                  </a:cxn>
                  <a:cxn ang="0">
                    <a:pos x="1368" y="1915"/>
                  </a:cxn>
                  <a:cxn ang="0">
                    <a:pos x="1415" y="1922"/>
                  </a:cxn>
                  <a:cxn ang="0">
                    <a:pos x="1463" y="1912"/>
                  </a:cxn>
                  <a:cxn ang="0">
                    <a:pos x="1510" y="1900"/>
                  </a:cxn>
                  <a:cxn ang="0">
                    <a:pos x="1557" y="1877"/>
                  </a:cxn>
                  <a:cxn ang="0">
                    <a:pos x="1605" y="1847"/>
                  </a:cxn>
                  <a:cxn ang="0">
                    <a:pos x="1652" y="1806"/>
                  </a:cxn>
                  <a:cxn ang="0">
                    <a:pos x="1699" y="1763"/>
                  </a:cxn>
                  <a:cxn ang="0">
                    <a:pos x="1747" y="1710"/>
                  </a:cxn>
                  <a:cxn ang="0">
                    <a:pos x="1794" y="1657"/>
                  </a:cxn>
                  <a:cxn ang="0">
                    <a:pos x="1841" y="1597"/>
                  </a:cxn>
                  <a:cxn ang="0">
                    <a:pos x="1889" y="1535"/>
                  </a:cxn>
                  <a:cxn ang="0">
                    <a:pos x="1936" y="1465"/>
                  </a:cxn>
                  <a:cxn ang="0">
                    <a:pos x="1983" y="1395"/>
                  </a:cxn>
                  <a:cxn ang="0">
                    <a:pos x="2030" y="1326"/>
                  </a:cxn>
                  <a:cxn ang="0">
                    <a:pos x="2078" y="1250"/>
                  </a:cxn>
                  <a:cxn ang="0">
                    <a:pos x="2125" y="1179"/>
                  </a:cxn>
                  <a:cxn ang="0">
                    <a:pos x="2172" y="1106"/>
                  </a:cxn>
                  <a:cxn ang="0">
                    <a:pos x="2220" y="1035"/>
                  </a:cxn>
                  <a:cxn ang="0">
                    <a:pos x="2267" y="966"/>
                  </a:cxn>
                  <a:cxn ang="0">
                    <a:pos x="2314" y="893"/>
                  </a:cxn>
                  <a:cxn ang="0">
                    <a:pos x="2362" y="829"/>
                  </a:cxn>
                  <a:cxn ang="0">
                    <a:pos x="2409" y="768"/>
                  </a:cxn>
                  <a:cxn ang="0">
                    <a:pos x="2456" y="705"/>
                  </a:cxn>
                  <a:cxn ang="0">
                    <a:pos x="2504" y="644"/>
                  </a:cxn>
                  <a:cxn ang="0">
                    <a:pos x="2551" y="587"/>
                  </a:cxn>
                  <a:cxn ang="0">
                    <a:pos x="2598" y="533"/>
                  </a:cxn>
                  <a:cxn ang="0">
                    <a:pos x="2646" y="485"/>
                  </a:cxn>
                  <a:cxn ang="0">
                    <a:pos x="2693" y="438"/>
                  </a:cxn>
                  <a:cxn ang="0">
                    <a:pos x="2740" y="396"/>
                  </a:cxn>
                  <a:cxn ang="0">
                    <a:pos x="2787" y="355"/>
                  </a:cxn>
                  <a:cxn ang="0">
                    <a:pos x="2835" y="315"/>
                  </a:cxn>
                  <a:cxn ang="0">
                    <a:pos x="2882" y="284"/>
                  </a:cxn>
                  <a:cxn ang="0">
                    <a:pos x="2929" y="249"/>
                  </a:cxn>
                  <a:cxn ang="0">
                    <a:pos x="2977" y="220"/>
                  </a:cxn>
                </a:cxnLst>
                <a:rect l="0" t="0" r="r" b="b"/>
                <a:pathLst>
                  <a:path w="2989" h="1922">
                    <a:moveTo>
                      <a:pt x="0" y="1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6" y="1"/>
                    </a:lnTo>
                    <a:lnTo>
                      <a:pt x="20" y="3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2" y="8"/>
                    </a:lnTo>
                    <a:lnTo>
                      <a:pt x="36" y="3"/>
                    </a:lnTo>
                    <a:lnTo>
                      <a:pt x="40" y="6"/>
                    </a:lnTo>
                    <a:lnTo>
                      <a:pt x="44" y="8"/>
                    </a:lnTo>
                    <a:lnTo>
                      <a:pt x="47" y="7"/>
                    </a:lnTo>
                    <a:lnTo>
                      <a:pt x="51" y="9"/>
                    </a:lnTo>
                    <a:lnTo>
                      <a:pt x="55" y="9"/>
                    </a:lnTo>
                    <a:lnTo>
                      <a:pt x="59" y="9"/>
                    </a:lnTo>
                    <a:lnTo>
                      <a:pt x="63" y="9"/>
                    </a:lnTo>
                    <a:lnTo>
                      <a:pt x="67" y="12"/>
                    </a:lnTo>
                    <a:lnTo>
                      <a:pt x="71" y="12"/>
                    </a:lnTo>
                    <a:lnTo>
                      <a:pt x="75" y="15"/>
                    </a:lnTo>
                    <a:lnTo>
                      <a:pt x="79" y="13"/>
                    </a:lnTo>
                    <a:lnTo>
                      <a:pt x="83" y="17"/>
                    </a:lnTo>
                    <a:lnTo>
                      <a:pt x="87" y="20"/>
                    </a:lnTo>
                    <a:lnTo>
                      <a:pt x="91" y="20"/>
                    </a:lnTo>
                    <a:lnTo>
                      <a:pt x="95" y="19"/>
                    </a:lnTo>
                    <a:lnTo>
                      <a:pt x="99" y="21"/>
                    </a:lnTo>
                    <a:lnTo>
                      <a:pt x="103" y="23"/>
                    </a:lnTo>
                    <a:lnTo>
                      <a:pt x="107" y="26"/>
                    </a:lnTo>
                    <a:lnTo>
                      <a:pt x="111" y="29"/>
                    </a:lnTo>
                    <a:lnTo>
                      <a:pt x="114" y="31"/>
                    </a:lnTo>
                    <a:lnTo>
                      <a:pt x="118" y="29"/>
                    </a:lnTo>
                    <a:lnTo>
                      <a:pt x="122" y="31"/>
                    </a:lnTo>
                    <a:lnTo>
                      <a:pt x="126" y="30"/>
                    </a:lnTo>
                    <a:lnTo>
                      <a:pt x="130" y="37"/>
                    </a:lnTo>
                    <a:lnTo>
                      <a:pt x="134" y="38"/>
                    </a:lnTo>
                    <a:lnTo>
                      <a:pt x="138" y="39"/>
                    </a:lnTo>
                    <a:lnTo>
                      <a:pt x="142" y="41"/>
                    </a:lnTo>
                    <a:lnTo>
                      <a:pt x="146" y="44"/>
                    </a:lnTo>
                    <a:lnTo>
                      <a:pt x="150" y="43"/>
                    </a:lnTo>
                    <a:lnTo>
                      <a:pt x="154" y="44"/>
                    </a:lnTo>
                    <a:lnTo>
                      <a:pt x="158" y="48"/>
                    </a:lnTo>
                    <a:lnTo>
                      <a:pt x="162" y="54"/>
                    </a:lnTo>
                    <a:lnTo>
                      <a:pt x="166" y="54"/>
                    </a:lnTo>
                    <a:lnTo>
                      <a:pt x="170" y="54"/>
                    </a:lnTo>
                    <a:lnTo>
                      <a:pt x="174" y="55"/>
                    </a:lnTo>
                    <a:lnTo>
                      <a:pt x="178" y="60"/>
                    </a:lnTo>
                    <a:lnTo>
                      <a:pt x="181" y="61"/>
                    </a:lnTo>
                    <a:lnTo>
                      <a:pt x="185" y="64"/>
                    </a:lnTo>
                    <a:lnTo>
                      <a:pt x="189" y="67"/>
                    </a:lnTo>
                    <a:lnTo>
                      <a:pt x="193" y="72"/>
                    </a:lnTo>
                    <a:lnTo>
                      <a:pt x="197" y="74"/>
                    </a:lnTo>
                    <a:lnTo>
                      <a:pt x="201" y="76"/>
                    </a:lnTo>
                    <a:lnTo>
                      <a:pt x="205" y="79"/>
                    </a:lnTo>
                    <a:lnTo>
                      <a:pt x="209" y="77"/>
                    </a:lnTo>
                    <a:lnTo>
                      <a:pt x="213" y="82"/>
                    </a:lnTo>
                    <a:lnTo>
                      <a:pt x="217" y="84"/>
                    </a:lnTo>
                    <a:lnTo>
                      <a:pt x="221" y="85"/>
                    </a:lnTo>
                    <a:lnTo>
                      <a:pt x="225" y="90"/>
                    </a:lnTo>
                    <a:lnTo>
                      <a:pt x="229" y="92"/>
                    </a:lnTo>
                    <a:lnTo>
                      <a:pt x="233" y="97"/>
                    </a:lnTo>
                    <a:lnTo>
                      <a:pt x="237" y="98"/>
                    </a:lnTo>
                    <a:lnTo>
                      <a:pt x="241" y="106"/>
                    </a:lnTo>
                    <a:lnTo>
                      <a:pt x="245" y="112"/>
                    </a:lnTo>
                    <a:lnTo>
                      <a:pt x="249" y="109"/>
                    </a:lnTo>
                    <a:lnTo>
                      <a:pt x="252" y="114"/>
                    </a:lnTo>
                    <a:lnTo>
                      <a:pt x="256" y="119"/>
                    </a:lnTo>
                    <a:lnTo>
                      <a:pt x="260" y="124"/>
                    </a:lnTo>
                    <a:lnTo>
                      <a:pt x="264" y="126"/>
                    </a:lnTo>
                    <a:lnTo>
                      <a:pt x="268" y="132"/>
                    </a:lnTo>
                    <a:lnTo>
                      <a:pt x="272" y="131"/>
                    </a:lnTo>
                    <a:lnTo>
                      <a:pt x="276" y="136"/>
                    </a:lnTo>
                    <a:lnTo>
                      <a:pt x="280" y="143"/>
                    </a:lnTo>
                    <a:lnTo>
                      <a:pt x="284" y="147"/>
                    </a:lnTo>
                    <a:lnTo>
                      <a:pt x="288" y="151"/>
                    </a:lnTo>
                    <a:lnTo>
                      <a:pt x="292" y="155"/>
                    </a:lnTo>
                    <a:lnTo>
                      <a:pt x="296" y="161"/>
                    </a:lnTo>
                    <a:lnTo>
                      <a:pt x="300" y="161"/>
                    </a:lnTo>
                    <a:lnTo>
                      <a:pt x="304" y="168"/>
                    </a:lnTo>
                    <a:lnTo>
                      <a:pt x="308" y="171"/>
                    </a:lnTo>
                    <a:lnTo>
                      <a:pt x="312" y="174"/>
                    </a:lnTo>
                    <a:lnTo>
                      <a:pt x="316" y="180"/>
                    </a:lnTo>
                    <a:lnTo>
                      <a:pt x="319" y="186"/>
                    </a:lnTo>
                    <a:lnTo>
                      <a:pt x="323" y="191"/>
                    </a:lnTo>
                    <a:lnTo>
                      <a:pt x="327" y="191"/>
                    </a:lnTo>
                    <a:lnTo>
                      <a:pt x="331" y="201"/>
                    </a:lnTo>
                    <a:lnTo>
                      <a:pt x="335" y="203"/>
                    </a:lnTo>
                    <a:lnTo>
                      <a:pt x="339" y="210"/>
                    </a:lnTo>
                    <a:lnTo>
                      <a:pt x="343" y="213"/>
                    </a:lnTo>
                    <a:lnTo>
                      <a:pt x="347" y="216"/>
                    </a:lnTo>
                    <a:lnTo>
                      <a:pt x="351" y="222"/>
                    </a:lnTo>
                    <a:lnTo>
                      <a:pt x="355" y="231"/>
                    </a:lnTo>
                    <a:lnTo>
                      <a:pt x="359" y="237"/>
                    </a:lnTo>
                    <a:lnTo>
                      <a:pt x="363" y="239"/>
                    </a:lnTo>
                    <a:lnTo>
                      <a:pt x="367" y="247"/>
                    </a:lnTo>
                    <a:lnTo>
                      <a:pt x="371" y="250"/>
                    </a:lnTo>
                    <a:lnTo>
                      <a:pt x="375" y="259"/>
                    </a:lnTo>
                    <a:lnTo>
                      <a:pt x="379" y="261"/>
                    </a:lnTo>
                    <a:lnTo>
                      <a:pt x="383" y="269"/>
                    </a:lnTo>
                    <a:lnTo>
                      <a:pt x="386" y="275"/>
                    </a:lnTo>
                    <a:lnTo>
                      <a:pt x="390" y="275"/>
                    </a:lnTo>
                    <a:lnTo>
                      <a:pt x="394" y="283"/>
                    </a:lnTo>
                    <a:lnTo>
                      <a:pt x="398" y="291"/>
                    </a:lnTo>
                    <a:lnTo>
                      <a:pt x="402" y="298"/>
                    </a:lnTo>
                    <a:lnTo>
                      <a:pt x="406" y="304"/>
                    </a:lnTo>
                    <a:lnTo>
                      <a:pt x="410" y="308"/>
                    </a:lnTo>
                    <a:lnTo>
                      <a:pt x="414" y="318"/>
                    </a:lnTo>
                    <a:lnTo>
                      <a:pt x="418" y="319"/>
                    </a:lnTo>
                    <a:lnTo>
                      <a:pt x="422" y="330"/>
                    </a:lnTo>
                    <a:lnTo>
                      <a:pt x="426" y="337"/>
                    </a:lnTo>
                    <a:lnTo>
                      <a:pt x="430" y="342"/>
                    </a:lnTo>
                    <a:lnTo>
                      <a:pt x="434" y="348"/>
                    </a:lnTo>
                    <a:lnTo>
                      <a:pt x="438" y="354"/>
                    </a:lnTo>
                    <a:lnTo>
                      <a:pt x="442" y="359"/>
                    </a:lnTo>
                    <a:lnTo>
                      <a:pt x="446" y="366"/>
                    </a:lnTo>
                    <a:lnTo>
                      <a:pt x="450" y="375"/>
                    </a:lnTo>
                    <a:lnTo>
                      <a:pt x="454" y="381"/>
                    </a:lnTo>
                    <a:lnTo>
                      <a:pt x="457" y="387"/>
                    </a:lnTo>
                    <a:lnTo>
                      <a:pt x="461" y="396"/>
                    </a:lnTo>
                    <a:lnTo>
                      <a:pt x="465" y="402"/>
                    </a:lnTo>
                    <a:lnTo>
                      <a:pt x="469" y="406"/>
                    </a:lnTo>
                    <a:lnTo>
                      <a:pt x="473" y="416"/>
                    </a:lnTo>
                    <a:lnTo>
                      <a:pt x="477" y="425"/>
                    </a:lnTo>
                    <a:lnTo>
                      <a:pt x="481" y="428"/>
                    </a:lnTo>
                    <a:lnTo>
                      <a:pt x="485" y="440"/>
                    </a:lnTo>
                    <a:lnTo>
                      <a:pt x="489" y="444"/>
                    </a:lnTo>
                    <a:lnTo>
                      <a:pt x="493" y="451"/>
                    </a:lnTo>
                    <a:lnTo>
                      <a:pt x="497" y="456"/>
                    </a:lnTo>
                    <a:lnTo>
                      <a:pt x="501" y="466"/>
                    </a:lnTo>
                    <a:lnTo>
                      <a:pt x="505" y="475"/>
                    </a:lnTo>
                    <a:lnTo>
                      <a:pt x="509" y="481"/>
                    </a:lnTo>
                    <a:lnTo>
                      <a:pt x="513" y="490"/>
                    </a:lnTo>
                    <a:lnTo>
                      <a:pt x="517" y="497"/>
                    </a:lnTo>
                    <a:lnTo>
                      <a:pt x="521" y="498"/>
                    </a:lnTo>
                    <a:lnTo>
                      <a:pt x="524" y="515"/>
                    </a:lnTo>
                    <a:lnTo>
                      <a:pt x="528" y="524"/>
                    </a:lnTo>
                    <a:lnTo>
                      <a:pt x="532" y="528"/>
                    </a:lnTo>
                    <a:lnTo>
                      <a:pt x="536" y="539"/>
                    </a:lnTo>
                    <a:lnTo>
                      <a:pt x="540" y="546"/>
                    </a:lnTo>
                    <a:lnTo>
                      <a:pt x="544" y="551"/>
                    </a:lnTo>
                    <a:lnTo>
                      <a:pt x="548" y="557"/>
                    </a:lnTo>
                    <a:lnTo>
                      <a:pt x="552" y="568"/>
                    </a:lnTo>
                    <a:lnTo>
                      <a:pt x="556" y="575"/>
                    </a:lnTo>
                    <a:lnTo>
                      <a:pt x="560" y="585"/>
                    </a:lnTo>
                    <a:lnTo>
                      <a:pt x="564" y="589"/>
                    </a:lnTo>
                    <a:lnTo>
                      <a:pt x="568" y="601"/>
                    </a:lnTo>
                    <a:lnTo>
                      <a:pt x="572" y="608"/>
                    </a:lnTo>
                    <a:lnTo>
                      <a:pt x="576" y="619"/>
                    </a:lnTo>
                    <a:lnTo>
                      <a:pt x="580" y="628"/>
                    </a:lnTo>
                    <a:lnTo>
                      <a:pt x="584" y="634"/>
                    </a:lnTo>
                    <a:lnTo>
                      <a:pt x="588" y="642"/>
                    </a:lnTo>
                    <a:lnTo>
                      <a:pt x="592" y="648"/>
                    </a:lnTo>
                    <a:lnTo>
                      <a:pt x="595" y="657"/>
                    </a:lnTo>
                    <a:lnTo>
                      <a:pt x="599" y="666"/>
                    </a:lnTo>
                    <a:lnTo>
                      <a:pt x="603" y="678"/>
                    </a:lnTo>
                    <a:lnTo>
                      <a:pt x="607" y="684"/>
                    </a:lnTo>
                    <a:lnTo>
                      <a:pt x="611" y="691"/>
                    </a:lnTo>
                    <a:lnTo>
                      <a:pt x="615" y="702"/>
                    </a:lnTo>
                    <a:lnTo>
                      <a:pt x="619" y="705"/>
                    </a:lnTo>
                    <a:lnTo>
                      <a:pt x="623" y="715"/>
                    </a:lnTo>
                    <a:lnTo>
                      <a:pt x="627" y="726"/>
                    </a:lnTo>
                    <a:lnTo>
                      <a:pt x="631" y="739"/>
                    </a:lnTo>
                    <a:lnTo>
                      <a:pt x="635" y="748"/>
                    </a:lnTo>
                    <a:lnTo>
                      <a:pt x="639" y="755"/>
                    </a:lnTo>
                    <a:lnTo>
                      <a:pt x="643" y="762"/>
                    </a:lnTo>
                    <a:lnTo>
                      <a:pt x="647" y="772"/>
                    </a:lnTo>
                    <a:lnTo>
                      <a:pt x="651" y="780"/>
                    </a:lnTo>
                    <a:lnTo>
                      <a:pt x="655" y="786"/>
                    </a:lnTo>
                    <a:lnTo>
                      <a:pt x="659" y="797"/>
                    </a:lnTo>
                    <a:lnTo>
                      <a:pt x="662" y="805"/>
                    </a:lnTo>
                    <a:lnTo>
                      <a:pt x="666" y="817"/>
                    </a:lnTo>
                    <a:lnTo>
                      <a:pt x="670" y="823"/>
                    </a:lnTo>
                    <a:lnTo>
                      <a:pt x="674" y="831"/>
                    </a:lnTo>
                    <a:lnTo>
                      <a:pt x="678" y="844"/>
                    </a:lnTo>
                    <a:lnTo>
                      <a:pt x="682" y="852"/>
                    </a:lnTo>
                    <a:lnTo>
                      <a:pt x="686" y="860"/>
                    </a:lnTo>
                    <a:lnTo>
                      <a:pt x="690" y="868"/>
                    </a:lnTo>
                    <a:lnTo>
                      <a:pt x="694" y="876"/>
                    </a:lnTo>
                    <a:lnTo>
                      <a:pt x="698" y="886"/>
                    </a:lnTo>
                    <a:lnTo>
                      <a:pt x="702" y="898"/>
                    </a:lnTo>
                    <a:lnTo>
                      <a:pt x="706" y="904"/>
                    </a:lnTo>
                    <a:lnTo>
                      <a:pt x="710" y="913"/>
                    </a:lnTo>
                    <a:lnTo>
                      <a:pt x="714" y="922"/>
                    </a:lnTo>
                    <a:lnTo>
                      <a:pt x="718" y="932"/>
                    </a:lnTo>
                    <a:lnTo>
                      <a:pt x="722" y="940"/>
                    </a:lnTo>
                    <a:lnTo>
                      <a:pt x="726" y="950"/>
                    </a:lnTo>
                    <a:lnTo>
                      <a:pt x="729" y="960"/>
                    </a:lnTo>
                    <a:lnTo>
                      <a:pt x="733" y="970"/>
                    </a:lnTo>
                    <a:lnTo>
                      <a:pt x="737" y="980"/>
                    </a:lnTo>
                    <a:lnTo>
                      <a:pt x="741" y="987"/>
                    </a:lnTo>
                    <a:lnTo>
                      <a:pt x="745" y="996"/>
                    </a:lnTo>
                    <a:lnTo>
                      <a:pt x="749" y="1000"/>
                    </a:lnTo>
                    <a:lnTo>
                      <a:pt x="753" y="1011"/>
                    </a:lnTo>
                    <a:lnTo>
                      <a:pt x="757" y="1021"/>
                    </a:lnTo>
                    <a:lnTo>
                      <a:pt x="761" y="1032"/>
                    </a:lnTo>
                    <a:lnTo>
                      <a:pt x="765" y="1040"/>
                    </a:lnTo>
                    <a:lnTo>
                      <a:pt x="769" y="1051"/>
                    </a:lnTo>
                    <a:lnTo>
                      <a:pt x="773" y="1057"/>
                    </a:lnTo>
                    <a:lnTo>
                      <a:pt x="777" y="1069"/>
                    </a:lnTo>
                    <a:lnTo>
                      <a:pt x="781" y="1080"/>
                    </a:lnTo>
                    <a:lnTo>
                      <a:pt x="785" y="1081"/>
                    </a:lnTo>
                    <a:lnTo>
                      <a:pt x="789" y="1096"/>
                    </a:lnTo>
                    <a:lnTo>
                      <a:pt x="793" y="1100"/>
                    </a:lnTo>
                    <a:lnTo>
                      <a:pt x="797" y="1109"/>
                    </a:lnTo>
                    <a:lnTo>
                      <a:pt x="800" y="1121"/>
                    </a:lnTo>
                    <a:lnTo>
                      <a:pt x="804" y="1131"/>
                    </a:lnTo>
                    <a:lnTo>
                      <a:pt x="808" y="1138"/>
                    </a:lnTo>
                    <a:lnTo>
                      <a:pt x="812" y="1146"/>
                    </a:lnTo>
                    <a:lnTo>
                      <a:pt x="816" y="1157"/>
                    </a:lnTo>
                    <a:lnTo>
                      <a:pt x="820" y="1165"/>
                    </a:lnTo>
                    <a:lnTo>
                      <a:pt x="824" y="1176"/>
                    </a:lnTo>
                    <a:lnTo>
                      <a:pt x="828" y="1181"/>
                    </a:lnTo>
                    <a:lnTo>
                      <a:pt x="832" y="1191"/>
                    </a:lnTo>
                    <a:lnTo>
                      <a:pt x="836" y="1199"/>
                    </a:lnTo>
                    <a:lnTo>
                      <a:pt x="840" y="1211"/>
                    </a:lnTo>
                    <a:lnTo>
                      <a:pt x="844" y="1217"/>
                    </a:lnTo>
                    <a:lnTo>
                      <a:pt x="848" y="1224"/>
                    </a:lnTo>
                    <a:lnTo>
                      <a:pt x="852" y="1235"/>
                    </a:lnTo>
                    <a:lnTo>
                      <a:pt x="856" y="1243"/>
                    </a:lnTo>
                    <a:lnTo>
                      <a:pt x="860" y="1249"/>
                    </a:lnTo>
                    <a:lnTo>
                      <a:pt x="864" y="1263"/>
                    </a:lnTo>
                    <a:lnTo>
                      <a:pt x="867" y="1268"/>
                    </a:lnTo>
                    <a:lnTo>
                      <a:pt x="871" y="1276"/>
                    </a:lnTo>
                    <a:lnTo>
                      <a:pt x="875" y="1285"/>
                    </a:lnTo>
                    <a:lnTo>
                      <a:pt x="879" y="1297"/>
                    </a:lnTo>
                    <a:lnTo>
                      <a:pt x="883" y="1304"/>
                    </a:lnTo>
                    <a:lnTo>
                      <a:pt x="887" y="1312"/>
                    </a:lnTo>
                    <a:lnTo>
                      <a:pt x="891" y="1317"/>
                    </a:lnTo>
                    <a:lnTo>
                      <a:pt x="895" y="1328"/>
                    </a:lnTo>
                    <a:lnTo>
                      <a:pt x="899" y="1336"/>
                    </a:lnTo>
                    <a:lnTo>
                      <a:pt x="903" y="1340"/>
                    </a:lnTo>
                    <a:lnTo>
                      <a:pt x="907" y="1352"/>
                    </a:lnTo>
                    <a:lnTo>
                      <a:pt x="911" y="1361"/>
                    </a:lnTo>
                    <a:lnTo>
                      <a:pt x="915" y="1367"/>
                    </a:lnTo>
                    <a:lnTo>
                      <a:pt x="919" y="1376"/>
                    </a:lnTo>
                    <a:lnTo>
                      <a:pt x="923" y="1386"/>
                    </a:lnTo>
                    <a:lnTo>
                      <a:pt x="927" y="1397"/>
                    </a:lnTo>
                    <a:lnTo>
                      <a:pt x="931" y="1398"/>
                    </a:lnTo>
                    <a:lnTo>
                      <a:pt x="934" y="1409"/>
                    </a:lnTo>
                    <a:lnTo>
                      <a:pt x="938" y="1416"/>
                    </a:lnTo>
                    <a:lnTo>
                      <a:pt x="942" y="1422"/>
                    </a:lnTo>
                    <a:lnTo>
                      <a:pt x="946" y="1434"/>
                    </a:lnTo>
                    <a:lnTo>
                      <a:pt x="950" y="1439"/>
                    </a:lnTo>
                    <a:lnTo>
                      <a:pt x="954" y="1444"/>
                    </a:lnTo>
                    <a:lnTo>
                      <a:pt x="958" y="1454"/>
                    </a:lnTo>
                    <a:lnTo>
                      <a:pt x="962" y="1464"/>
                    </a:lnTo>
                    <a:lnTo>
                      <a:pt x="966" y="1470"/>
                    </a:lnTo>
                    <a:lnTo>
                      <a:pt x="970" y="1480"/>
                    </a:lnTo>
                    <a:lnTo>
                      <a:pt x="974" y="1486"/>
                    </a:lnTo>
                    <a:lnTo>
                      <a:pt x="978" y="1492"/>
                    </a:lnTo>
                    <a:lnTo>
                      <a:pt x="982" y="1501"/>
                    </a:lnTo>
                    <a:lnTo>
                      <a:pt x="986" y="1504"/>
                    </a:lnTo>
                    <a:lnTo>
                      <a:pt x="990" y="1516"/>
                    </a:lnTo>
                    <a:lnTo>
                      <a:pt x="994" y="1518"/>
                    </a:lnTo>
                    <a:lnTo>
                      <a:pt x="998" y="1529"/>
                    </a:lnTo>
                    <a:lnTo>
                      <a:pt x="1002" y="1533"/>
                    </a:lnTo>
                    <a:lnTo>
                      <a:pt x="1005" y="1546"/>
                    </a:lnTo>
                    <a:lnTo>
                      <a:pt x="1009" y="1547"/>
                    </a:lnTo>
                    <a:lnTo>
                      <a:pt x="1013" y="1553"/>
                    </a:lnTo>
                    <a:lnTo>
                      <a:pt x="1017" y="1566"/>
                    </a:lnTo>
                    <a:lnTo>
                      <a:pt x="1021" y="1566"/>
                    </a:lnTo>
                    <a:lnTo>
                      <a:pt x="1025" y="1576"/>
                    </a:lnTo>
                    <a:lnTo>
                      <a:pt x="1029" y="1581"/>
                    </a:lnTo>
                    <a:lnTo>
                      <a:pt x="1033" y="1589"/>
                    </a:lnTo>
                    <a:lnTo>
                      <a:pt x="1037" y="1597"/>
                    </a:lnTo>
                    <a:lnTo>
                      <a:pt x="1041" y="1604"/>
                    </a:lnTo>
                    <a:lnTo>
                      <a:pt x="1045" y="1611"/>
                    </a:lnTo>
                    <a:lnTo>
                      <a:pt x="1049" y="1613"/>
                    </a:lnTo>
                    <a:lnTo>
                      <a:pt x="1053" y="1621"/>
                    </a:lnTo>
                    <a:lnTo>
                      <a:pt x="1057" y="1627"/>
                    </a:lnTo>
                    <a:lnTo>
                      <a:pt x="1061" y="1632"/>
                    </a:lnTo>
                    <a:lnTo>
                      <a:pt x="1065" y="1639"/>
                    </a:lnTo>
                    <a:lnTo>
                      <a:pt x="1069" y="1646"/>
                    </a:lnTo>
                    <a:lnTo>
                      <a:pt x="1072" y="1651"/>
                    </a:lnTo>
                    <a:lnTo>
                      <a:pt x="1076" y="1659"/>
                    </a:lnTo>
                    <a:lnTo>
                      <a:pt x="1080" y="1666"/>
                    </a:lnTo>
                    <a:lnTo>
                      <a:pt x="1084" y="1671"/>
                    </a:lnTo>
                    <a:lnTo>
                      <a:pt x="1088" y="1674"/>
                    </a:lnTo>
                    <a:lnTo>
                      <a:pt x="1092" y="1682"/>
                    </a:lnTo>
                    <a:lnTo>
                      <a:pt x="1096" y="1689"/>
                    </a:lnTo>
                    <a:lnTo>
                      <a:pt x="1100" y="1692"/>
                    </a:lnTo>
                    <a:lnTo>
                      <a:pt x="1104" y="1698"/>
                    </a:lnTo>
                    <a:lnTo>
                      <a:pt x="1108" y="1705"/>
                    </a:lnTo>
                    <a:lnTo>
                      <a:pt x="1112" y="1711"/>
                    </a:lnTo>
                    <a:lnTo>
                      <a:pt x="1116" y="1715"/>
                    </a:lnTo>
                    <a:lnTo>
                      <a:pt x="1120" y="1722"/>
                    </a:lnTo>
                    <a:lnTo>
                      <a:pt x="1124" y="1724"/>
                    </a:lnTo>
                    <a:lnTo>
                      <a:pt x="1128" y="1730"/>
                    </a:lnTo>
                    <a:lnTo>
                      <a:pt x="1132" y="1735"/>
                    </a:lnTo>
                    <a:lnTo>
                      <a:pt x="1136" y="1739"/>
                    </a:lnTo>
                    <a:lnTo>
                      <a:pt x="1140" y="1742"/>
                    </a:lnTo>
                    <a:lnTo>
                      <a:pt x="1143" y="1746"/>
                    </a:lnTo>
                    <a:lnTo>
                      <a:pt x="1147" y="1750"/>
                    </a:lnTo>
                    <a:lnTo>
                      <a:pt x="1151" y="1760"/>
                    </a:lnTo>
                    <a:lnTo>
                      <a:pt x="1155" y="1764"/>
                    </a:lnTo>
                    <a:lnTo>
                      <a:pt x="1159" y="1770"/>
                    </a:lnTo>
                    <a:lnTo>
                      <a:pt x="1163" y="1772"/>
                    </a:lnTo>
                    <a:lnTo>
                      <a:pt x="1167" y="1776"/>
                    </a:lnTo>
                    <a:lnTo>
                      <a:pt x="1171" y="1784"/>
                    </a:lnTo>
                    <a:lnTo>
                      <a:pt x="1175" y="1788"/>
                    </a:lnTo>
                    <a:lnTo>
                      <a:pt x="1179" y="1792"/>
                    </a:lnTo>
                    <a:lnTo>
                      <a:pt x="1183" y="1794"/>
                    </a:lnTo>
                    <a:lnTo>
                      <a:pt x="1187" y="1796"/>
                    </a:lnTo>
                    <a:lnTo>
                      <a:pt x="1191" y="1806"/>
                    </a:lnTo>
                    <a:lnTo>
                      <a:pt x="1195" y="1805"/>
                    </a:lnTo>
                    <a:lnTo>
                      <a:pt x="1199" y="1813"/>
                    </a:lnTo>
                    <a:lnTo>
                      <a:pt x="1203" y="1815"/>
                    </a:lnTo>
                    <a:lnTo>
                      <a:pt x="1207" y="1821"/>
                    </a:lnTo>
                    <a:lnTo>
                      <a:pt x="1210" y="1822"/>
                    </a:lnTo>
                    <a:lnTo>
                      <a:pt x="1214" y="1827"/>
                    </a:lnTo>
                    <a:lnTo>
                      <a:pt x="1218" y="1829"/>
                    </a:lnTo>
                    <a:lnTo>
                      <a:pt x="1222" y="1834"/>
                    </a:lnTo>
                    <a:lnTo>
                      <a:pt x="1226" y="1836"/>
                    </a:lnTo>
                    <a:lnTo>
                      <a:pt x="1230" y="1839"/>
                    </a:lnTo>
                    <a:lnTo>
                      <a:pt x="1234" y="1846"/>
                    </a:lnTo>
                    <a:lnTo>
                      <a:pt x="1238" y="1848"/>
                    </a:lnTo>
                    <a:lnTo>
                      <a:pt x="1242" y="1848"/>
                    </a:lnTo>
                    <a:lnTo>
                      <a:pt x="1246" y="1853"/>
                    </a:lnTo>
                    <a:lnTo>
                      <a:pt x="1250" y="1853"/>
                    </a:lnTo>
                    <a:lnTo>
                      <a:pt x="1254" y="1858"/>
                    </a:lnTo>
                    <a:lnTo>
                      <a:pt x="1258" y="1862"/>
                    </a:lnTo>
                    <a:lnTo>
                      <a:pt x="1262" y="1862"/>
                    </a:lnTo>
                    <a:lnTo>
                      <a:pt x="1266" y="1866"/>
                    </a:lnTo>
                    <a:lnTo>
                      <a:pt x="1270" y="1870"/>
                    </a:lnTo>
                    <a:lnTo>
                      <a:pt x="1274" y="1874"/>
                    </a:lnTo>
                    <a:lnTo>
                      <a:pt x="1277" y="1875"/>
                    </a:lnTo>
                    <a:lnTo>
                      <a:pt x="1281" y="1877"/>
                    </a:lnTo>
                    <a:lnTo>
                      <a:pt x="1285" y="1880"/>
                    </a:lnTo>
                    <a:lnTo>
                      <a:pt x="1289" y="1882"/>
                    </a:lnTo>
                    <a:lnTo>
                      <a:pt x="1293" y="1889"/>
                    </a:lnTo>
                    <a:lnTo>
                      <a:pt x="1297" y="1886"/>
                    </a:lnTo>
                    <a:lnTo>
                      <a:pt x="1301" y="1888"/>
                    </a:lnTo>
                    <a:lnTo>
                      <a:pt x="1305" y="1892"/>
                    </a:lnTo>
                    <a:lnTo>
                      <a:pt x="1309" y="1893"/>
                    </a:lnTo>
                    <a:lnTo>
                      <a:pt x="1313" y="1896"/>
                    </a:lnTo>
                    <a:lnTo>
                      <a:pt x="1317" y="1894"/>
                    </a:lnTo>
                    <a:lnTo>
                      <a:pt x="1321" y="1895"/>
                    </a:lnTo>
                    <a:lnTo>
                      <a:pt x="1325" y="1899"/>
                    </a:lnTo>
                    <a:lnTo>
                      <a:pt x="1329" y="1902"/>
                    </a:lnTo>
                    <a:lnTo>
                      <a:pt x="1333" y="1901"/>
                    </a:lnTo>
                    <a:lnTo>
                      <a:pt x="1337" y="1906"/>
                    </a:lnTo>
                    <a:lnTo>
                      <a:pt x="1341" y="1907"/>
                    </a:lnTo>
                    <a:lnTo>
                      <a:pt x="1345" y="1907"/>
                    </a:lnTo>
                    <a:lnTo>
                      <a:pt x="1348" y="1908"/>
                    </a:lnTo>
                    <a:lnTo>
                      <a:pt x="1352" y="1908"/>
                    </a:lnTo>
                    <a:lnTo>
                      <a:pt x="1356" y="1912"/>
                    </a:lnTo>
                    <a:lnTo>
                      <a:pt x="1360" y="1915"/>
                    </a:lnTo>
                    <a:lnTo>
                      <a:pt x="1364" y="1908"/>
                    </a:lnTo>
                    <a:lnTo>
                      <a:pt x="1368" y="1915"/>
                    </a:lnTo>
                    <a:lnTo>
                      <a:pt x="1372" y="1912"/>
                    </a:lnTo>
                    <a:lnTo>
                      <a:pt x="1376" y="1918"/>
                    </a:lnTo>
                    <a:lnTo>
                      <a:pt x="1380" y="1913"/>
                    </a:lnTo>
                    <a:lnTo>
                      <a:pt x="1384" y="1915"/>
                    </a:lnTo>
                    <a:lnTo>
                      <a:pt x="1388" y="1917"/>
                    </a:lnTo>
                    <a:lnTo>
                      <a:pt x="1392" y="1918"/>
                    </a:lnTo>
                    <a:lnTo>
                      <a:pt x="1396" y="1915"/>
                    </a:lnTo>
                    <a:lnTo>
                      <a:pt x="1400" y="1918"/>
                    </a:lnTo>
                    <a:lnTo>
                      <a:pt x="1404" y="1918"/>
                    </a:lnTo>
                    <a:lnTo>
                      <a:pt x="1408" y="1919"/>
                    </a:lnTo>
                    <a:lnTo>
                      <a:pt x="1412" y="1915"/>
                    </a:lnTo>
                    <a:lnTo>
                      <a:pt x="1415" y="1922"/>
                    </a:lnTo>
                    <a:lnTo>
                      <a:pt x="1419" y="1917"/>
                    </a:lnTo>
                    <a:lnTo>
                      <a:pt x="1423" y="1919"/>
                    </a:lnTo>
                    <a:lnTo>
                      <a:pt x="1427" y="1916"/>
                    </a:lnTo>
                    <a:lnTo>
                      <a:pt x="1431" y="1915"/>
                    </a:lnTo>
                    <a:lnTo>
                      <a:pt x="1435" y="1919"/>
                    </a:lnTo>
                    <a:lnTo>
                      <a:pt x="1439" y="1917"/>
                    </a:lnTo>
                    <a:lnTo>
                      <a:pt x="1443" y="1917"/>
                    </a:lnTo>
                    <a:lnTo>
                      <a:pt x="1447" y="1917"/>
                    </a:lnTo>
                    <a:lnTo>
                      <a:pt x="1451" y="1913"/>
                    </a:lnTo>
                    <a:lnTo>
                      <a:pt x="1455" y="1917"/>
                    </a:lnTo>
                    <a:lnTo>
                      <a:pt x="1459" y="1915"/>
                    </a:lnTo>
                    <a:lnTo>
                      <a:pt x="1463" y="1912"/>
                    </a:lnTo>
                    <a:lnTo>
                      <a:pt x="1467" y="1913"/>
                    </a:lnTo>
                    <a:lnTo>
                      <a:pt x="1471" y="1912"/>
                    </a:lnTo>
                    <a:lnTo>
                      <a:pt x="1475" y="1911"/>
                    </a:lnTo>
                    <a:lnTo>
                      <a:pt x="1479" y="1910"/>
                    </a:lnTo>
                    <a:lnTo>
                      <a:pt x="1482" y="1908"/>
                    </a:lnTo>
                    <a:lnTo>
                      <a:pt x="1486" y="1907"/>
                    </a:lnTo>
                    <a:lnTo>
                      <a:pt x="1490" y="1905"/>
                    </a:lnTo>
                    <a:lnTo>
                      <a:pt x="1494" y="1908"/>
                    </a:lnTo>
                    <a:lnTo>
                      <a:pt x="1498" y="1902"/>
                    </a:lnTo>
                    <a:lnTo>
                      <a:pt x="1502" y="1906"/>
                    </a:lnTo>
                    <a:lnTo>
                      <a:pt x="1506" y="1900"/>
                    </a:lnTo>
                    <a:lnTo>
                      <a:pt x="1510" y="1900"/>
                    </a:lnTo>
                    <a:lnTo>
                      <a:pt x="1514" y="1898"/>
                    </a:lnTo>
                    <a:lnTo>
                      <a:pt x="1518" y="1896"/>
                    </a:lnTo>
                    <a:lnTo>
                      <a:pt x="1522" y="1895"/>
                    </a:lnTo>
                    <a:lnTo>
                      <a:pt x="1526" y="1893"/>
                    </a:lnTo>
                    <a:lnTo>
                      <a:pt x="1530" y="1894"/>
                    </a:lnTo>
                    <a:lnTo>
                      <a:pt x="1534" y="1889"/>
                    </a:lnTo>
                    <a:lnTo>
                      <a:pt x="1538" y="1892"/>
                    </a:lnTo>
                    <a:lnTo>
                      <a:pt x="1542" y="1884"/>
                    </a:lnTo>
                    <a:lnTo>
                      <a:pt x="1546" y="1882"/>
                    </a:lnTo>
                    <a:lnTo>
                      <a:pt x="1550" y="1881"/>
                    </a:lnTo>
                    <a:lnTo>
                      <a:pt x="1553" y="1881"/>
                    </a:lnTo>
                    <a:lnTo>
                      <a:pt x="1557" y="1877"/>
                    </a:lnTo>
                    <a:lnTo>
                      <a:pt x="1561" y="1876"/>
                    </a:lnTo>
                    <a:lnTo>
                      <a:pt x="1565" y="1872"/>
                    </a:lnTo>
                    <a:lnTo>
                      <a:pt x="1569" y="1870"/>
                    </a:lnTo>
                    <a:lnTo>
                      <a:pt x="1573" y="1868"/>
                    </a:lnTo>
                    <a:lnTo>
                      <a:pt x="1577" y="1866"/>
                    </a:lnTo>
                    <a:lnTo>
                      <a:pt x="1581" y="1863"/>
                    </a:lnTo>
                    <a:lnTo>
                      <a:pt x="1585" y="1859"/>
                    </a:lnTo>
                    <a:lnTo>
                      <a:pt x="1589" y="1858"/>
                    </a:lnTo>
                    <a:lnTo>
                      <a:pt x="1593" y="1858"/>
                    </a:lnTo>
                    <a:lnTo>
                      <a:pt x="1597" y="1853"/>
                    </a:lnTo>
                    <a:lnTo>
                      <a:pt x="1601" y="1848"/>
                    </a:lnTo>
                    <a:lnTo>
                      <a:pt x="1605" y="1847"/>
                    </a:lnTo>
                    <a:lnTo>
                      <a:pt x="1609" y="1846"/>
                    </a:lnTo>
                    <a:lnTo>
                      <a:pt x="1613" y="1841"/>
                    </a:lnTo>
                    <a:lnTo>
                      <a:pt x="1617" y="1841"/>
                    </a:lnTo>
                    <a:lnTo>
                      <a:pt x="1620" y="1834"/>
                    </a:lnTo>
                    <a:lnTo>
                      <a:pt x="1624" y="1833"/>
                    </a:lnTo>
                    <a:lnTo>
                      <a:pt x="1628" y="1830"/>
                    </a:lnTo>
                    <a:lnTo>
                      <a:pt x="1632" y="1827"/>
                    </a:lnTo>
                    <a:lnTo>
                      <a:pt x="1636" y="1821"/>
                    </a:lnTo>
                    <a:lnTo>
                      <a:pt x="1640" y="1818"/>
                    </a:lnTo>
                    <a:lnTo>
                      <a:pt x="1644" y="1817"/>
                    </a:lnTo>
                    <a:lnTo>
                      <a:pt x="1648" y="1811"/>
                    </a:lnTo>
                    <a:lnTo>
                      <a:pt x="1652" y="1806"/>
                    </a:lnTo>
                    <a:lnTo>
                      <a:pt x="1656" y="1805"/>
                    </a:lnTo>
                    <a:lnTo>
                      <a:pt x="1660" y="1801"/>
                    </a:lnTo>
                    <a:lnTo>
                      <a:pt x="1664" y="1795"/>
                    </a:lnTo>
                    <a:lnTo>
                      <a:pt x="1668" y="1790"/>
                    </a:lnTo>
                    <a:lnTo>
                      <a:pt x="1672" y="1788"/>
                    </a:lnTo>
                    <a:lnTo>
                      <a:pt x="1676" y="1789"/>
                    </a:lnTo>
                    <a:lnTo>
                      <a:pt x="1680" y="1784"/>
                    </a:lnTo>
                    <a:lnTo>
                      <a:pt x="1684" y="1777"/>
                    </a:lnTo>
                    <a:lnTo>
                      <a:pt x="1687" y="1776"/>
                    </a:lnTo>
                    <a:lnTo>
                      <a:pt x="1691" y="1772"/>
                    </a:lnTo>
                    <a:lnTo>
                      <a:pt x="1695" y="1769"/>
                    </a:lnTo>
                    <a:lnTo>
                      <a:pt x="1699" y="1763"/>
                    </a:lnTo>
                    <a:lnTo>
                      <a:pt x="1703" y="1760"/>
                    </a:lnTo>
                    <a:lnTo>
                      <a:pt x="1707" y="1756"/>
                    </a:lnTo>
                    <a:lnTo>
                      <a:pt x="1711" y="1752"/>
                    </a:lnTo>
                    <a:lnTo>
                      <a:pt x="1715" y="1746"/>
                    </a:lnTo>
                    <a:lnTo>
                      <a:pt x="1719" y="1742"/>
                    </a:lnTo>
                    <a:lnTo>
                      <a:pt x="1723" y="1737"/>
                    </a:lnTo>
                    <a:lnTo>
                      <a:pt x="1727" y="1735"/>
                    </a:lnTo>
                    <a:lnTo>
                      <a:pt x="1731" y="1729"/>
                    </a:lnTo>
                    <a:lnTo>
                      <a:pt x="1735" y="1725"/>
                    </a:lnTo>
                    <a:lnTo>
                      <a:pt x="1739" y="1719"/>
                    </a:lnTo>
                    <a:lnTo>
                      <a:pt x="1743" y="1715"/>
                    </a:lnTo>
                    <a:lnTo>
                      <a:pt x="1747" y="1710"/>
                    </a:lnTo>
                    <a:lnTo>
                      <a:pt x="1751" y="1706"/>
                    </a:lnTo>
                    <a:lnTo>
                      <a:pt x="1755" y="1705"/>
                    </a:lnTo>
                    <a:lnTo>
                      <a:pt x="1758" y="1699"/>
                    </a:lnTo>
                    <a:lnTo>
                      <a:pt x="1762" y="1692"/>
                    </a:lnTo>
                    <a:lnTo>
                      <a:pt x="1766" y="1693"/>
                    </a:lnTo>
                    <a:lnTo>
                      <a:pt x="1770" y="1686"/>
                    </a:lnTo>
                    <a:lnTo>
                      <a:pt x="1774" y="1680"/>
                    </a:lnTo>
                    <a:lnTo>
                      <a:pt x="1778" y="1674"/>
                    </a:lnTo>
                    <a:lnTo>
                      <a:pt x="1782" y="1670"/>
                    </a:lnTo>
                    <a:lnTo>
                      <a:pt x="1786" y="1663"/>
                    </a:lnTo>
                    <a:lnTo>
                      <a:pt x="1790" y="1662"/>
                    </a:lnTo>
                    <a:lnTo>
                      <a:pt x="1794" y="1657"/>
                    </a:lnTo>
                    <a:lnTo>
                      <a:pt x="1798" y="1652"/>
                    </a:lnTo>
                    <a:lnTo>
                      <a:pt x="1802" y="1646"/>
                    </a:lnTo>
                    <a:lnTo>
                      <a:pt x="1806" y="1642"/>
                    </a:lnTo>
                    <a:lnTo>
                      <a:pt x="1810" y="1634"/>
                    </a:lnTo>
                    <a:lnTo>
                      <a:pt x="1814" y="1632"/>
                    </a:lnTo>
                    <a:lnTo>
                      <a:pt x="1818" y="1625"/>
                    </a:lnTo>
                    <a:lnTo>
                      <a:pt x="1822" y="1622"/>
                    </a:lnTo>
                    <a:lnTo>
                      <a:pt x="1825" y="1613"/>
                    </a:lnTo>
                    <a:lnTo>
                      <a:pt x="1829" y="1611"/>
                    </a:lnTo>
                    <a:lnTo>
                      <a:pt x="1833" y="1606"/>
                    </a:lnTo>
                    <a:lnTo>
                      <a:pt x="1837" y="1604"/>
                    </a:lnTo>
                    <a:lnTo>
                      <a:pt x="1841" y="1597"/>
                    </a:lnTo>
                    <a:lnTo>
                      <a:pt x="1845" y="1592"/>
                    </a:lnTo>
                    <a:lnTo>
                      <a:pt x="1849" y="1586"/>
                    </a:lnTo>
                    <a:lnTo>
                      <a:pt x="1853" y="1580"/>
                    </a:lnTo>
                    <a:lnTo>
                      <a:pt x="1857" y="1572"/>
                    </a:lnTo>
                    <a:lnTo>
                      <a:pt x="1861" y="1569"/>
                    </a:lnTo>
                    <a:lnTo>
                      <a:pt x="1865" y="1565"/>
                    </a:lnTo>
                    <a:lnTo>
                      <a:pt x="1869" y="1558"/>
                    </a:lnTo>
                    <a:lnTo>
                      <a:pt x="1873" y="1552"/>
                    </a:lnTo>
                    <a:lnTo>
                      <a:pt x="1877" y="1546"/>
                    </a:lnTo>
                    <a:lnTo>
                      <a:pt x="1881" y="1542"/>
                    </a:lnTo>
                    <a:lnTo>
                      <a:pt x="1885" y="1538"/>
                    </a:lnTo>
                    <a:lnTo>
                      <a:pt x="1889" y="1535"/>
                    </a:lnTo>
                    <a:lnTo>
                      <a:pt x="1893" y="1524"/>
                    </a:lnTo>
                    <a:lnTo>
                      <a:pt x="1896" y="1521"/>
                    </a:lnTo>
                    <a:lnTo>
                      <a:pt x="1900" y="1515"/>
                    </a:lnTo>
                    <a:lnTo>
                      <a:pt x="1904" y="1509"/>
                    </a:lnTo>
                    <a:lnTo>
                      <a:pt x="1908" y="1504"/>
                    </a:lnTo>
                    <a:lnTo>
                      <a:pt x="1912" y="1498"/>
                    </a:lnTo>
                    <a:lnTo>
                      <a:pt x="1916" y="1492"/>
                    </a:lnTo>
                    <a:lnTo>
                      <a:pt x="1920" y="1492"/>
                    </a:lnTo>
                    <a:lnTo>
                      <a:pt x="1924" y="1483"/>
                    </a:lnTo>
                    <a:lnTo>
                      <a:pt x="1928" y="1479"/>
                    </a:lnTo>
                    <a:lnTo>
                      <a:pt x="1932" y="1470"/>
                    </a:lnTo>
                    <a:lnTo>
                      <a:pt x="1936" y="1465"/>
                    </a:lnTo>
                    <a:lnTo>
                      <a:pt x="1940" y="1462"/>
                    </a:lnTo>
                    <a:lnTo>
                      <a:pt x="1944" y="1454"/>
                    </a:lnTo>
                    <a:lnTo>
                      <a:pt x="1948" y="1444"/>
                    </a:lnTo>
                    <a:lnTo>
                      <a:pt x="1952" y="1440"/>
                    </a:lnTo>
                    <a:lnTo>
                      <a:pt x="1956" y="1438"/>
                    </a:lnTo>
                    <a:lnTo>
                      <a:pt x="1960" y="1430"/>
                    </a:lnTo>
                    <a:lnTo>
                      <a:pt x="1963" y="1424"/>
                    </a:lnTo>
                    <a:lnTo>
                      <a:pt x="1967" y="1420"/>
                    </a:lnTo>
                    <a:lnTo>
                      <a:pt x="1971" y="1410"/>
                    </a:lnTo>
                    <a:lnTo>
                      <a:pt x="1975" y="1408"/>
                    </a:lnTo>
                    <a:lnTo>
                      <a:pt x="1979" y="1404"/>
                    </a:lnTo>
                    <a:lnTo>
                      <a:pt x="1983" y="1395"/>
                    </a:lnTo>
                    <a:lnTo>
                      <a:pt x="1987" y="1388"/>
                    </a:lnTo>
                    <a:lnTo>
                      <a:pt x="1991" y="1383"/>
                    </a:lnTo>
                    <a:lnTo>
                      <a:pt x="1995" y="1381"/>
                    </a:lnTo>
                    <a:lnTo>
                      <a:pt x="1999" y="1370"/>
                    </a:lnTo>
                    <a:lnTo>
                      <a:pt x="2003" y="1365"/>
                    </a:lnTo>
                    <a:lnTo>
                      <a:pt x="2007" y="1358"/>
                    </a:lnTo>
                    <a:lnTo>
                      <a:pt x="2011" y="1353"/>
                    </a:lnTo>
                    <a:lnTo>
                      <a:pt x="2015" y="1347"/>
                    </a:lnTo>
                    <a:lnTo>
                      <a:pt x="2019" y="1338"/>
                    </a:lnTo>
                    <a:lnTo>
                      <a:pt x="2023" y="1334"/>
                    </a:lnTo>
                    <a:lnTo>
                      <a:pt x="2027" y="1328"/>
                    </a:lnTo>
                    <a:lnTo>
                      <a:pt x="2030" y="1326"/>
                    </a:lnTo>
                    <a:lnTo>
                      <a:pt x="2034" y="1320"/>
                    </a:lnTo>
                    <a:lnTo>
                      <a:pt x="2038" y="1314"/>
                    </a:lnTo>
                    <a:lnTo>
                      <a:pt x="2042" y="1306"/>
                    </a:lnTo>
                    <a:lnTo>
                      <a:pt x="2046" y="1302"/>
                    </a:lnTo>
                    <a:lnTo>
                      <a:pt x="2050" y="1294"/>
                    </a:lnTo>
                    <a:lnTo>
                      <a:pt x="2054" y="1287"/>
                    </a:lnTo>
                    <a:lnTo>
                      <a:pt x="2058" y="1280"/>
                    </a:lnTo>
                    <a:lnTo>
                      <a:pt x="2062" y="1276"/>
                    </a:lnTo>
                    <a:lnTo>
                      <a:pt x="2066" y="1271"/>
                    </a:lnTo>
                    <a:lnTo>
                      <a:pt x="2070" y="1263"/>
                    </a:lnTo>
                    <a:lnTo>
                      <a:pt x="2074" y="1258"/>
                    </a:lnTo>
                    <a:lnTo>
                      <a:pt x="2078" y="1250"/>
                    </a:lnTo>
                    <a:lnTo>
                      <a:pt x="2082" y="1249"/>
                    </a:lnTo>
                    <a:lnTo>
                      <a:pt x="2086" y="1241"/>
                    </a:lnTo>
                    <a:lnTo>
                      <a:pt x="2090" y="1235"/>
                    </a:lnTo>
                    <a:lnTo>
                      <a:pt x="2094" y="1227"/>
                    </a:lnTo>
                    <a:lnTo>
                      <a:pt x="2098" y="1220"/>
                    </a:lnTo>
                    <a:lnTo>
                      <a:pt x="2101" y="1216"/>
                    </a:lnTo>
                    <a:lnTo>
                      <a:pt x="2105" y="1209"/>
                    </a:lnTo>
                    <a:lnTo>
                      <a:pt x="2109" y="1203"/>
                    </a:lnTo>
                    <a:lnTo>
                      <a:pt x="2113" y="1196"/>
                    </a:lnTo>
                    <a:lnTo>
                      <a:pt x="2117" y="1193"/>
                    </a:lnTo>
                    <a:lnTo>
                      <a:pt x="2121" y="1184"/>
                    </a:lnTo>
                    <a:lnTo>
                      <a:pt x="2125" y="1179"/>
                    </a:lnTo>
                    <a:lnTo>
                      <a:pt x="2129" y="1173"/>
                    </a:lnTo>
                    <a:lnTo>
                      <a:pt x="2133" y="1165"/>
                    </a:lnTo>
                    <a:lnTo>
                      <a:pt x="2137" y="1162"/>
                    </a:lnTo>
                    <a:lnTo>
                      <a:pt x="2141" y="1153"/>
                    </a:lnTo>
                    <a:lnTo>
                      <a:pt x="2145" y="1149"/>
                    </a:lnTo>
                    <a:lnTo>
                      <a:pt x="2149" y="1144"/>
                    </a:lnTo>
                    <a:lnTo>
                      <a:pt x="2153" y="1139"/>
                    </a:lnTo>
                    <a:lnTo>
                      <a:pt x="2157" y="1128"/>
                    </a:lnTo>
                    <a:lnTo>
                      <a:pt x="2161" y="1123"/>
                    </a:lnTo>
                    <a:lnTo>
                      <a:pt x="2165" y="1120"/>
                    </a:lnTo>
                    <a:lnTo>
                      <a:pt x="2168" y="1114"/>
                    </a:lnTo>
                    <a:lnTo>
                      <a:pt x="2172" y="1106"/>
                    </a:lnTo>
                    <a:lnTo>
                      <a:pt x="2176" y="1097"/>
                    </a:lnTo>
                    <a:lnTo>
                      <a:pt x="2180" y="1096"/>
                    </a:lnTo>
                    <a:lnTo>
                      <a:pt x="2184" y="1091"/>
                    </a:lnTo>
                    <a:lnTo>
                      <a:pt x="2188" y="1085"/>
                    </a:lnTo>
                    <a:lnTo>
                      <a:pt x="2192" y="1079"/>
                    </a:lnTo>
                    <a:lnTo>
                      <a:pt x="2196" y="1073"/>
                    </a:lnTo>
                    <a:lnTo>
                      <a:pt x="2200" y="1063"/>
                    </a:lnTo>
                    <a:lnTo>
                      <a:pt x="2204" y="1058"/>
                    </a:lnTo>
                    <a:lnTo>
                      <a:pt x="2208" y="1052"/>
                    </a:lnTo>
                    <a:lnTo>
                      <a:pt x="2212" y="1045"/>
                    </a:lnTo>
                    <a:lnTo>
                      <a:pt x="2216" y="1038"/>
                    </a:lnTo>
                    <a:lnTo>
                      <a:pt x="2220" y="1035"/>
                    </a:lnTo>
                    <a:lnTo>
                      <a:pt x="2224" y="1031"/>
                    </a:lnTo>
                    <a:lnTo>
                      <a:pt x="2228" y="1026"/>
                    </a:lnTo>
                    <a:lnTo>
                      <a:pt x="2232" y="1015"/>
                    </a:lnTo>
                    <a:lnTo>
                      <a:pt x="2235" y="1010"/>
                    </a:lnTo>
                    <a:lnTo>
                      <a:pt x="2239" y="1005"/>
                    </a:lnTo>
                    <a:lnTo>
                      <a:pt x="2243" y="998"/>
                    </a:lnTo>
                    <a:lnTo>
                      <a:pt x="2247" y="998"/>
                    </a:lnTo>
                    <a:lnTo>
                      <a:pt x="2251" y="990"/>
                    </a:lnTo>
                    <a:lnTo>
                      <a:pt x="2255" y="981"/>
                    </a:lnTo>
                    <a:lnTo>
                      <a:pt x="2259" y="978"/>
                    </a:lnTo>
                    <a:lnTo>
                      <a:pt x="2263" y="969"/>
                    </a:lnTo>
                    <a:lnTo>
                      <a:pt x="2267" y="966"/>
                    </a:lnTo>
                    <a:lnTo>
                      <a:pt x="2271" y="960"/>
                    </a:lnTo>
                    <a:lnTo>
                      <a:pt x="2275" y="955"/>
                    </a:lnTo>
                    <a:lnTo>
                      <a:pt x="2279" y="947"/>
                    </a:lnTo>
                    <a:lnTo>
                      <a:pt x="2283" y="941"/>
                    </a:lnTo>
                    <a:lnTo>
                      <a:pt x="2287" y="938"/>
                    </a:lnTo>
                    <a:lnTo>
                      <a:pt x="2291" y="933"/>
                    </a:lnTo>
                    <a:lnTo>
                      <a:pt x="2295" y="922"/>
                    </a:lnTo>
                    <a:lnTo>
                      <a:pt x="2299" y="920"/>
                    </a:lnTo>
                    <a:lnTo>
                      <a:pt x="2303" y="914"/>
                    </a:lnTo>
                    <a:lnTo>
                      <a:pt x="2306" y="908"/>
                    </a:lnTo>
                    <a:lnTo>
                      <a:pt x="2310" y="903"/>
                    </a:lnTo>
                    <a:lnTo>
                      <a:pt x="2314" y="893"/>
                    </a:lnTo>
                    <a:lnTo>
                      <a:pt x="2318" y="893"/>
                    </a:lnTo>
                    <a:lnTo>
                      <a:pt x="2322" y="890"/>
                    </a:lnTo>
                    <a:lnTo>
                      <a:pt x="2326" y="880"/>
                    </a:lnTo>
                    <a:lnTo>
                      <a:pt x="2330" y="873"/>
                    </a:lnTo>
                    <a:lnTo>
                      <a:pt x="2334" y="872"/>
                    </a:lnTo>
                    <a:lnTo>
                      <a:pt x="2338" y="863"/>
                    </a:lnTo>
                    <a:lnTo>
                      <a:pt x="2342" y="857"/>
                    </a:lnTo>
                    <a:lnTo>
                      <a:pt x="2346" y="852"/>
                    </a:lnTo>
                    <a:lnTo>
                      <a:pt x="2350" y="843"/>
                    </a:lnTo>
                    <a:lnTo>
                      <a:pt x="2354" y="840"/>
                    </a:lnTo>
                    <a:lnTo>
                      <a:pt x="2358" y="833"/>
                    </a:lnTo>
                    <a:lnTo>
                      <a:pt x="2362" y="829"/>
                    </a:lnTo>
                    <a:lnTo>
                      <a:pt x="2366" y="827"/>
                    </a:lnTo>
                    <a:lnTo>
                      <a:pt x="2370" y="819"/>
                    </a:lnTo>
                    <a:lnTo>
                      <a:pt x="2373" y="815"/>
                    </a:lnTo>
                    <a:lnTo>
                      <a:pt x="2377" y="809"/>
                    </a:lnTo>
                    <a:lnTo>
                      <a:pt x="2381" y="803"/>
                    </a:lnTo>
                    <a:lnTo>
                      <a:pt x="2385" y="798"/>
                    </a:lnTo>
                    <a:lnTo>
                      <a:pt x="2389" y="791"/>
                    </a:lnTo>
                    <a:lnTo>
                      <a:pt x="2393" y="785"/>
                    </a:lnTo>
                    <a:lnTo>
                      <a:pt x="2397" y="780"/>
                    </a:lnTo>
                    <a:lnTo>
                      <a:pt x="2401" y="778"/>
                    </a:lnTo>
                    <a:lnTo>
                      <a:pt x="2405" y="775"/>
                    </a:lnTo>
                    <a:lnTo>
                      <a:pt x="2409" y="768"/>
                    </a:lnTo>
                    <a:lnTo>
                      <a:pt x="2413" y="763"/>
                    </a:lnTo>
                    <a:lnTo>
                      <a:pt x="2417" y="756"/>
                    </a:lnTo>
                    <a:lnTo>
                      <a:pt x="2421" y="752"/>
                    </a:lnTo>
                    <a:lnTo>
                      <a:pt x="2425" y="745"/>
                    </a:lnTo>
                    <a:lnTo>
                      <a:pt x="2429" y="742"/>
                    </a:lnTo>
                    <a:lnTo>
                      <a:pt x="2433" y="737"/>
                    </a:lnTo>
                    <a:lnTo>
                      <a:pt x="2437" y="728"/>
                    </a:lnTo>
                    <a:lnTo>
                      <a:pt x="2441" y="721"/>
                    </a:lnTo>
                    <a:lnTo>
                      <a:pt x="2444" y="720"/>
                    </a:lnTo>
                    <a:lnTo>
                      <a:pt x="2448" y="716"/>
                    </a:lnTo>
                    <a:lnTo>
                      <a:pt x="2452" y="713"/>
                    </a:lnTo>
                    <a:lnTo>
                      <a:pt x="2456" y="705"/>
                    </a:lnTo>
                    <a:lnTo>
                      <a:pt x="2460" y="698"/>
                    </a:lnTo>
                    <a:lnTo>
                      <a:pt x="2464" y="698"/>
                    </a:lnTo>
                    <a:lnTo>
                      <a:pt x="2468" y="691"/>
                    </a:lnTo>
                    <a:lnTo>
                      <a:pt x="2472" y="684"/>
                    </a:lnTo>
                    <a:lnTo>
                      <a:pt x="2476" y="680"/>
                    </a:lnTo>
                    <a:lnTo>
                      <a:pt x="2480" y="674"/>
                    </a:lnTo>
                    <a:lnTo>
                      <a:pt x="2484" y="670"/>
                    </a:lnTo>
                    <a:lnTo>
                      <a:pt x="2488" y="663"/>
                    </a:lnTo>
                    <a:lnTo>
                      <a:pt x="2492" y="660"/>
                    </a:lnTo>
                    <a:lnTo>
                      <a:pt x="2496" y="658"/>
                    </a:lnTo>
                    <a:lnTo>
                      <a:pt x="2500" y="652"/>
                    </a:lnTo>
                    <a:lnTo>
                      <a:pt x="2504" y="644"/>
                    </a:lnTo>
                    <a:lnTo>
                      <a:pt x="2508" y="640"/>
                    </a:lnTo>
                    <a:lnTo>
                      <a:pt x="2511" y="636"/>
                    </a:lnTo>
                    <a:lnTo>
                      <a:pt x="2515" y="636"/>
                    </a:lnTo>
                    <a:lnTo>
                      <a:pt x="2519" y="627"/>
                    </a:lnTo>
                    <a:lnTo>
                      <a:pt x="2523" y="621"/>
                    </a:lnTo>
                    <a:lnTo>
                      <a:pt x="2527" y="620"/>
                    </a:lnTo>
                    <a:lnTo>
                      <a:pt x="2531" y="610"/>
                    </a:lnTo>
                    <a:lnTo>
                      <a:pt x="2535" y="609"/>
                    </a:lnTo>
                    <a:lnTo>
                      <a:pt x="2539" y="601"/>
                    </a:lnTo>
                    <a:lnTo>
                      <a:pt x="2543" y="596"/>
                    </a:lnTo>
                    <a:lnTo>
                      <a:pt x="2547" y="595"/>
                    </a:lnTo>
                    <a:lnTo>
                      <a:pt x="2551" y="587"/>
                    </a:lnTo>
                    <a:lnTo>
                      <a:pt x="2555" y="581"/>
                    </a:lnTo>
                    <a:lnTo>
                      <a:pt x="2559" y="578"/>
                    </a:lnTo>
                    <a:lnTo>
                      <a:pt x="2563" y="574"/>
                    </a:lnTo>
                    <a:lnTo>
                      <a:pt x="2567" y="568"/>
                    </a:lnTo>
                    <a:lnTo>
                      <a:pt x="2571" y="567"/>
                    </a:lnTo>
                    <a:lnTo>
                      <a:pt x="2575" y="562"/>
                    </a:lnTo>
                    <a:lnTo>
                      <a:pt x="2578" y="560"/>
                    </a:lnTo>
                    <a:lnTo>
                      <a:pt x="2582" y="555"/>
                    </a:lnTo>
                    <a:lnTo>
                      <a:pt x="2586" y="548"/>
                    </a:lnTo>
                    <a:lnTo>
                      <a:pt x="2590" y="546"/>
                    </a:lnTo>
                    <a:lnTo>
                      <a:pt x="2594" y="538"/>
                    </a:lnTo>
                    <a:lnTo>
                      <a:pt x="2598" y="533"/>
                    </a:lnTo>
                    <a:lnTo>
                      <a:pt x="2602" y="533"/>
                    </a:lnTo>
                    <a:lnTo>
                      <a:pt x="2606" y="530"/>
                    </a:lnTo>
                    <a:lnTo>
                      <a:pt x="2610" y="522"/>
                    </a:lnTo>
                    <a:lnTo>
                      <a:pt x="2614" y="522"/>
                    </a:lnTo>
                    <a:lnTo>
                      <a:pt x="2618" y="513"/>
                    </a:lnTo>
                    <a:lnTo>
                      <a:pt x="2622" y="512"/>
                    </a:lnTo>
                    <a:lnTo>
                      <a:pt x="2626" y="503"/>
                    </a:lnTo>
                    <a:lnTo>
                      <a:pt x="2630" y="503"/>
                    </a:lnTo>
                    <a:lnTo>
                      <a:pt x="2634" y="498"/>
                    </a:lnTo>
                    <a:lnTo>
                      <a:pt x="2638" y="492"/>
                    </a:lnTo>
                    <a:lnTo>
                      <a:pt x="2642" y="489"/>
                    </a:lnTo>
                    <a:lnTo>
                      <a:pt x="2646" y="485"/>
                    </a:lnTo>
                    <a:lnTo>
                      <a:pt x="2649" y="481"/>
                    </a:lnTo>
                    <a:lnTo>
                      <a:pt x="2653" y="480"/>
                    </a:lnTo>
                    <a:lnTo>
                      <a:pt x="2657" y="473"/>
                    </a:lnTo>
                    <a:lnTo>
                      <a:pt x="2661" y="469"/>
                    </a:lnTo>
                    <a:lnTo>
                      <a:pt x="2665" y="468"/>
                    </a:lnTo>
                    <a:lnTo>
                      <a:pt x="2669" y="461"/>
                    </a:lnTo>
                    <a:lnTo>
                      <a:pt x="2673" y="457"/>
                    </a:lnTo>
                    <a:lnTo>
                      <a:pt x="2677" y="450"/>
                    </a:lnTo>
                    <a:lnTo>
                      <a:pt x="2681" y="450"/>
                    </a:lnTo>
                    <a:lnTo>
                      <a:pt x="2685" y="448"/>
                    </a:lnTo>
                    <a:lnTo>
                      <a:pt x="2689" y="442"/>
                    </a:lnTo>
                    <a:lnTo>
                      <a:pt x="2693" y="438"/>
                    </a:lnTo>
                    <a:lnTo>
                      <a:pt x="2697" y="438"/>
                    </a:lnTo>
                    <a:lnTo>
                      <a:pt x="2701" y="432"/>
                    </a:lnTo>
                    <a:lnTo>
                      <a:pt x="2705" y="426"/>
                    </a:lnTo>
                    <a:lnTo>
                      <a:pt x="2709" y="427"/>
                    </a:lnTo>
                    <a:lnTo>
                      <a:pt x="2713" y="420"/>
                    </a:lnTo>
                    <a:lnTo>
                      <a:pt x="2716" y="419"/>
                    </a:lnTo>
                    <a:lnTo>
                      <a:pt x="2720" y="415"/>
                    </a:lnTo>
                    <a:lnTo>
                      <a:pt x="2724" y="409"/>
                    </a:lnTo>
                    <a:lnTo>
                      <a:pt x="2728" y="402"/>
                    </a:lnTo>
                    <a:lnTo>
                      <a:pt x="2732" y="400"/>
                    </a:lnTo>
                    <a:lnTo>
                      <a:pt x="2736" y="398"/>
                    </a:lnTo>
                    <a:lnTo>
                      <a:pt x="2740" y="396"/>
                    </a:lnTo>
                    <a:lnTo>
                      <a:pt x="2744" y="393"/>
                    </a:lnTo>
                    <a:lnTo>
                      <a:pt x="2748" y="391"/>
                    </a:lnTo>
                    <a:lnTo>
                      <a:pt x="2752" y="384"/>
                    </a:lnTo>
                    <a:lnTo>
                      <a:pt x="2756" y="383"/>
                    </a:lnTo>
                    <a:lnTo>
                      <a:pt x="2760" y="380"/>
                    </a:lnTo>
                    <a:lnTo>
                      <a:pt x="2764" y="377"/>
                    </a:lnTo>
                    <a:lnTo>
                      <a:pt x="2768" y="373"/>
                    </a:lnTo>
                    <a:lnTo>
                      <a:pt x="2772" y="366"/>
                    </a:lnTo>
                    <a:lnTo>
                      <a:pt x="2776" y="361"/>
                    </a:lnTo>
                    <a:lnTo>
                      <a:pt x="2780" y="360"/>
                    </a:lnTo>
                    <a:lnTo>
                      <a:pt x="2783" y="361"/>
                    </a:lnTo>
                    <a:lnTo>
                      <a:pt x="2787" y="355"/>
                    </a:lnTo>
                    <a:lnTo>
                      <a:pt x="2791" y="351"/>
                    </a:lnTo>
                    <a:lnTo>
                      <a:pt x="2795" y="348"/>
                    </a:lnTo>
                    <a:lnTo>
                      <a:pt x="2799" y="343"/>
                    </a:lnTo>
                    <a:lnTo>
                      <a:pt x="2803" y="341"/>
                    </a:lnTo>
                    <a:lnTo>
                      <a:pt x="2807" y="336"/>
                    </a:lnTo>
                    <a:lnTo>
                      <a:pt x="2811" y="337"/>
                    </a:lnTo>
                    <a:lnTo>
                      <a:pt x="2815" y="330"/>
                    </a:lnTo>
                    <a:lnTo>
                      <a:pt x="2819" y="331"/>
                    </a:lnTo>
                    <a:lnTo>
                      <a:pt x="2823" y="325"/>
                    </a:lnTo>
                    <a:lnTo>
                      <a:pt x="2827" y="324"/>
                    </a:lnTo>
                    <a:lnTo>
                      <a:pt x="2831" y="316"/>
                    </a:lnTo>
                    <a:lnTo>
                      <a:pt x="2835" y="315"/>
                    </a:lnTo>
                    <a:lnTo>
                      <a:pt x="2839" y="313"/>
                    </a:lnTo>
                    <a:lnTo>
                      <a:pt x="2843" y="310"/>
                    </a:lnTo>
                    <a:lnTo>
                      <a:pt x="2847" y="308"/>
                    </a:lnTo>
                    <a:lnTo>
                      <a:pt x="2851" y="304"/>
                    </a:lnTo>
                    <a:lnTo>
                      <a:pt x="2854" y="300"/>
                    </a:lnTo>
                    <a:lnTo>
                      <a:pt x="2858" y="296"/>
                    </a:lnTo>
                    <a:lnTo>
                      <a:pt x="2862" y="292"/>
                    </a:lnTo>
                    <a:lnTo>
                      <a:pt x="2866" y="295"/>
                    </a:lnTo>
                    <a:lnTo>
                      <a:pt x="2870" y="291"/>
                    </a:lnTo>
                    <a:lnTo>
                      <a:pt x="2874" y="285"/>
                    </a:lnTo>
                    <a:lnTo>
                      <a:pt x="2878" y="286"/>
                    </a:lnTo>
                    <a:lnTo>
                      <a:pt x="2882" y="284"/>
                    </a:lnTo>
                    <a:lnTo>
                      <a:pt x="2886" y="278"/>
                    </a:lnTo>
                    <a:lnTo>
                      <a:pt x="2890" y="277"/>
                    </a:lnTo>
                    <a:lnTo>
                      <a:pt x="2894" y="272"/>
                    </a:lnTo>
                    <a:lnTo>
                      <a:pt x="2898" y="269"/>
                    </a:lnTo>
                    <a:lnTo>
                      <a:pt x="2902" y="266"/>
                    </a:lnTo>
                    <a:lnTo>
                      <a:pt x="2906" y="263"/>
                    </a:lnTo>
                    <a:lnTo>
                      <a:pt x="2910" y="260"/>
                    </a:lnTo>
                    <a:lnTo>
                      <a:pt x="2914" y="261"/>
                    </a:lnTo>
                    <a:lnTo>
                      <a:pt x="2918" y="256"/>
                    </a:lnTo>
                    <a:lnTo>
                      <a:pt x="2921" y="251"/>
                    </a:lnTo>
                    <a:lnTo>
                      <a:pt x="2925" y="251"/>
                    </a:lnTo>
                    <a:lnTo>
                      <a:pt x="2929" y="249"/>
                    </a:lnTo>
                    <a:lnTo>
                      <a:pt x="2933" y="248"/>
                    </a:lnTo>
                    <a:lnTo>
                      <a:pt x="2937" y="244"/>
                    </a:lnTo>
                    <a:lnTo>
                      <a:pt x="2941" y="241"/>
                    </a:lnTo>
                    <a:lnTo>
                      <a:pt x="2945" y="239"/>
                    </a:lnTo>
                    <a:lnTo>
                      <a:pt x="2949" y="237"/>
                    </a:lnTo>
                    <a:lnTo>
                      <a:pt x="2953" y="233"/>
                    </a:lnTo>
                    <a:lnTo>
                      <a:pt x="2957" y="233"/>
                    </a:lnTo>
                    <a:lnTo>
                      <a:pt x="2961" y="229"/>
                    </a:lnTo>
                    <a:lnTo>
                      <a:pt x="2965" y="225"/>
                    </a:lnTo>
                    <a:lnTo>
                      <a:pt x="2969" y="226"/>
                    </a:lnTo>
                    <a:lnTo>
                      <a:pt x="2973" y="222"/>
                    </a:lnTo>
                    <a:lnTo>
                      <a:pt x="2977" y="220"/>
                    </a:lnTo>
                    <a:lnTo>
                      <a:pt x="2981" y="221"/>
                    </a:lnTo>
                    <a:lnTo>
                      <a:pt x="2985" y="213"/>
                    </a:lnTo>
                    <a:lnTo>
                      <a:pt x="2989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2" name="Line 3594"/>
              <p:cNvSpPr>
                <a:spLocks noChangeShapeType="1"/>
              </p:cNvSpPr>
              <p:nvPr/>
            </p:nvSpPr>
            <p:spPr bwMode="auto">
              <a:xfrm flipV="1">
                <a:off x="311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3" name="Line 3595"/>
              <p:cNvSpPr>
                <a:spLocks noChangeShapeType="1"/>
              </p:cNvSpPr>
              <p:nvPr/>
            </p:nvSpPr>
            <p:spPr bwMode="auto">
              <a:xfrm>
                <a:off x="311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4" name="Line 3596"/>
              <p:cNvSpPr>
                <a:spLocks noChangeShapeType="1"/>
              </p:cNvSpPr>
              <p:nvPr/>
            </p:nvSpPr>
            <p:spPr bwMode="auto">
              <a:xfrm flipV="1">
                <a:off x="312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5" name="Freeform 3597"/>
              <p:cNvSpPr>
                <a:spLocks/>
              </p:cNvSpPr>
              <p:nvPr/>
            </p:nvSpPr>
            <p:spPr bwMode="auto">
              <a:xfrm flipV="1">
                <a:off x="3125" y="908"/>
                <a:ext cx="1688" cy="1108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33"/>
                  </a:cxn>
                  <a:cxn ang="0">
                    <a:pos x="138" y="60"/>
                  </a:cxn>
                  <a:cxn ang="0">
                    <a:pos x="186" y="95"/>
                  </a:cxn>
                  <a:cxn ang="0">
                    <a:pos x="233" y="139"/>
                  </a:cxn>
                  <a:cxn ang="0">
                    <a:pos x="280" y="197"/>
                  </a:cxn>
                  <a:cxn ang="0">
                    <a:pos x="327" y="257"/>
                  </a:cxn>
                  <a:cxn ang="0">
                    <a:pos x="375" y="334"/>
                  </a:cxn>
                  <a:cxn ang="0">
                    <a:pos x="422" y="412"/>
                  </a:cxn>
                  <a:cxn ang="0">
                    <a:pos x="469" y="501"/>
                  </a:cxn>
                  <a:cxn ang="0">
                    <a:pos x="517" y="597"/>
                  </a:cxn>
                  <a:cxn ang="0">
                    <a:pos x="564" y="694"/>
                  </a:cxn>
                  <a:cxn ang="0">
                    <a:pos x="611" y="806"/>
                  </a:cxn>
                  <a:cxn ang="0">
                    <a:pos x="659" y="911"/>
                  </a:cxn>
                  <a:cxn ang="0">
                    <a:pos x="706" y="1025"/>
                  </a:cxn>
                  <a:cxn ang="0">
                    <a:pos x="753" y="1125"/>
                  </a:cxn>
                  <a:cxn ang="0">
                    <a:pos x="801" y="1234"/>
                  </a:cxn>
                  <a:cxn ang="0">
                    <a:pos x="848" y="1328"/>
                  </a:cxn>
                  <a:cxn ang="0">
                    <a:pos x="895" y="1429"/>
                  </a:cxn>
                  <a:cxn ang="0">
                    <a:pos x="943" y="1522"/>
                  </a:cxn>
                  <a:cxn ang="0">
                    <a:pos x="990" y="1603"/>
                  </a:cxn>
                  <a:cxn ang="0">
                    <a:pos x="1037" y="1671"/>
                  </a:cxn>
                  <a:cxn ang="0">
                    <a:pos x="1084" y="1738"/>
                  </a:cxn>
                  <a:cxn ang="0">
                    <a:pos x="1132" y="1794"/>
                  </a:cxn>
                  <a:cxn ang="0">
                    <a:pos x="1179" y="1843"/>
                  </a:cxn>
                  <a:cxn ang="0">
                    <a:pos x="1226" y="1874"/>
                  </a:cxn>
                  <a:cxn ang="0">
                    <a:pos x="1274" y="1899"/>
                  </a:cxn>
                  <a:cxn ang="0">
                    <a:pos x="1321" y="1918"/>
                  </a:cxn>
                  <a:cxn ang="0">
                    <a:pos x="1368" y="1916"/>
                  </a:cxn>
                  <a:cxn ang="0">
                    <a:pos x="1416" y="1906"/>
                  </a:cxn>
                  <a:cxn ang="0">
                    <a:pos x="1463" y="1893"/>
                  </a:cxn>
                  <a:cxn ang="0">
                    <a:pos x="1510" y="1874"/>
                  </a:cxn>
                  <a:cxn ang="0">
                    <a:pos x="1558" y="1843"/>
                  </a:cxn>
                  <a:cxn ang="0">
                    <a:pos x="1605" y="1808"/>
                  </a:cxn>
                  <a:cxn ang="0">
                    <a:pos x="1652" y="1758"/>
                  </a:cxn>
                  <a:cxn ang="0">
                    <a:pos x="1699" y="1705"/>
                  </a:cxn>
                  <a:cxn ang="0">
                    <a:pos x="1747" y="1643"/>
                  </a:cxn>
                  <a:cxn ang="0">
                    <a:pos x="1794" y="1585"/>
                  </a:cxn>
                  <a:cxn ang="0">
                    <a:pos x="1841" y="1520"/>
                  </a:cxn>
                  <a:cxn ang="0">
                    <a:pos x="1889" y="1452"/>
                  </a:cxn>
                  <a:cxn ang="0">
                    <a:pos x="1936" y="1386"/>
                  </a:cxn>
                  <a:cxn ang="0">
                    <a:pos x="1983" y="1307"/>
                  </a:cxn>
                  <a:cxn ang="0">
                    <a:pos x="2031" y="1237"/>
                  </a:cxn>
                  <a:cxn ang="0">
                    <a:pos x="2078" y="1166"/>
                  </a:cxn>
                  <a:cxn ang="0">
                    <a:pos x="2125" y="1098"/>
                  </a:cxn>
                  <a:cxn ang="0">
                    <a:pos x="2173" y="1019"/>
                  </a:cxn>
                  <a:cxn ang="0">
                    <a:pos x="2220" y="953"/>
                  </a:cxn>
                  <a:cxn ang="0">
                    <a:pos x="2267" y="882"/>
                  </a:cxn>
                  <a:cxn ang="0">
                    <a:pos x="2314" y="816"/>
                  </a:cxn>
                  <a:cxn ang="0">
                    <a:pos x="2362" y="754"/>
                  </a:cxn>
                  <a:cxn ang="0">
                    <a:pos x="2409" y="692"/>
                  </a:cxn>
                  <a:cxn ang="0">
                    <a:pos x="2456" y="634"/>
                  </a:cxn>
                  <a:cxn ang="0">
                    <a:pos x="2504" y="578"/>
                  </a:cxn>
                  <a:cxn ang="0">
                    <a:pos x="2551" y="522"/>
                  </a:cxn>
                  <a:cxn ang="0">
                    <a:pos x="2598" y="477"/>
                  </a:cxn>
                  <a:cxn ang="0">
                    <a:pos x="2646" y="433"/>
                  </a:cxn>
                  <a:cxn ang="0">
                    <a:pos x="2693" y="387"/>
                  </a:cxn>
                  <a:cxn ang="0">
                    <a:pos x="2740" y="338"/>
                  </a:cxn>
                  <a:cxn ang="0">
                    <a:pos x="2788" y="301"/>
                  </a:cxn>
                  <a:cxn ang="0">
                    <a:pos x="2835" y="269"/>
                  </a:cxn>
                  <a:cxn ang="0">
                    <a:pos x="2882" y="236"/>
                  </a:cxn>
                  <a:cxn ang="0">
                    <a:pos x="2930" y="214"/>
                  </a:cxn>
                </a:cxnLst>
                <a:rect l="0" t="0" r="r" b="b"/>
                <a:pathLst>
                  <a:path w="2930" h="1924">
                    <a:moveTo>
                      <a:pt x="0" y="0"/>
                    </a:moveTo>
                    <a:lnTo>
                      <a:pt x="4" y="6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4" y="7"/>
                    </a:lnTo>
                    <a:lnTo>
                      <a:pt x="28" y="6"/>
                    </a:lnTo>
                    <a:lnTo>
                      <a:pt x="32" y="7"/>
                    </a:lnTo>
                    <a:lnTo>
                      <a:pt x="36" y="9"/>
                    </a:lnTo>
                    <a:lnTo>
                      <a:pt x="40" y="9"/>
                    </a:lnTo>
                    <a:lnTo>
                      <a:pt x="44" y="9"/>
                    </a:lnTo>
                    <a:lnTo>
                      <a:pt x="48" y="15"/>
                    </a:lnTo>
                    <a:lnTo>
                      <a:pt x="52" y="15"/>
                    </a:lnTo>
                    <a:lnTo>
                      <a:pt x="55" y="9"/>
                    </a:lnTo>
                    <a:lnTo>
                      <a:pt x="59" y="15"/>
                    </a:lnTo>
                    <a:lnTo>
                      <a:pt x="63" y="21"/>
                    </a:lnTo>
                    <a:lnTo>
                      <a:pt x="67" y="21"/>
                    </a:lnTo>
                    <a:lnTo>
                      <a:pt x="71" y="19"/>
                    </a:lnTo>
                    <a:lnTo>
                      <a:pt x="75" y="21"/>
                    </a:lnTo>
                    <a:lnTo>
                      <a:pt x="79" y="25"/>
                    </a:lnTo>
                    <a:lnTo>
                      <a:pt x="83" y="31"/>
                    </a:lnTo>
                    <a:lnTo>
                      <a:pt x="87" y="31"/>
                    </a:lnTo>
                    <a:lnTo>
                      <a:pt x="91" y="33"/>
                    </a:lnTo>
                    <a:lnTo>
                      <a:pt x="95" y="35"/>
                    </a:lnTo>
                    <a:lnTo>
                      <a:pt x="99" y="36"/>
                    </a:lnTo>
                    <a:lnTo>
                      <a:pt x="103" y="38"/>
                    </a:lnTo>
                    <a:lnTo>
                      <a:pt x="107" y="40"/>
                    </a:lnTo>
                    <a:lnTo>
                      <a:pt x="111" y="42"/>
                    </a:lnTo>
                    <a:lnTo>
                      <a:pt x="115" y="42"/>
                    </a:lnTo>
                    <a:lnTo>
                      <a:pt x="119" y="48"/>
                    </a:lnTo>
                    <a:lnTo>
                      <a:pt x="122" y="46"/>
                    </a:lnTo>
                    <a:lnTo>
                      <a:pt x="126" y="54"/>
                    </a:lnTo>
                    <a:lnTo>
                      <a:pt x="130" y="56"/>
                    </a:lnTo>
                    <a:lnTo>
                      <a:pt x="134" y="60"/>
                    </a:lnTo>
                    <a:lnTo>
                      <a:pt x="138" y="60"/>
                    </a:lnTo>
                    <a:lnTo>
                      <a:pt x="142" y="64"/>
                    </a:lnTo>
                    <a:lnTo>
                      <a:pt x="146" y="64"/>
                    </a:lnTo>
                    <a:lnTo>
                      <a:pt x="150" y="67"/>
                    </a:lnTo>
                    <a:lnTo>
                      <a:pt x="154" y="71"/>
                    </a:lnTo>
                    <a:lnTo>
                      <a:pt x="158" y="75"/>
                    </a:lnTo>
                    <a:lnTo>
                      <a:pt x="162" y="71"/>
                    </a:lnTo>
                    <a:lnTo>
                      <a:pt x="166" y="75"/>
                    </a:lnTo>
                    <a:lnTo>
                      <a:pt x="170" y="79"/>
                    </a:lnTo>
                    <a:lnTo>
                      <a:pt x="174" y="83"/>
                    </a:lnTo>
                    <a:lnTo>
                      <a:pt x="178" y="79"/>
                    </a:lnTo>
                    <a:lnTo>
                      <a:pt x="182" y="93"/>
                    </a:lnTo>
                    <a:lnTo>
                      <a:pt x="186" y="95"/>
                    </a:lnTo>
                    <a:lnTo>
                      <a:pt x="190" y="100"/>
                    </a:lnTo>
                    <a:lnTo>
                      <a:pt x="193" y="98"/>
                    </a:lnTo>
                    <a:lnTo>
                      <a:pt x="197" y="104"/>
                    </a:lnTo>
                    <a:lnTo>
                      <a:pt x="201" y="110"/>
                    </a:lnTo>
                    <a:lnTo>
                      <a:pt x="205" y="114"/>
                    </a:lnTo>
                    <a:lnTo>
                      <a:pt x="209" y="118"/>
                    </a:lnTo>
                    <a:lnTo>
                      <a:pt x="213" y="120"/>
                    </a:lnTo>
                    <a:lnTo>
                      <a:pt x="217" y="124"/>
                    </a:lnTo>
                    <a:lnTo>
                      <a:pt x="221" y="124"/>
                    </a:lnTo>
                    <a:lnTo>
                      <a:pt x="225" y="125"/>
                    </a:lnTo>
                    <a:lnTo>
                      <a:pt x="229" y="131"/>
                    </a:lnTo>
                    <a:lnTo>
                      <a:pt x="233" y="139"/>
                    </a:lnTo>
                    <a:lnTo>
                      <a:pt x="237" y="143"/>
                    </a:lnTo>
                    <a:lnTo>
                      <a:pt x="241" y="145"/>
                    </a:lnTo>
                    <a:lnTo>
                      <a:pt x="245" y="151"/>
                    </a:lnTo>
                    <a:lnTo>
                      <a:pt x="249" y="156"/>
                    </a:lnTo>
                    <a:lnTo>
                      <a:pt x="253" y="158"/>
                    </a:lnTo>
                    <a:lnTo>
                      <a:pt x="257" y="162"/>
                    </a:lnTo>
                    <a:lnTo>
                      <a:pt x="260" y="174"/>
                    </a:lnTo>
                    <a:lnTo>
                      <a:pt x="264" y="174"/>
                    </a:lnTo>
                    <a:lnTo>
                      <a:pt x="268" y="174"/>
                    </a:lnTo>
                    <a:lnTo>
                      <a:pt x="272" y="189"/>
                    </a:lnTo>
                    <a:lnTo>
                      <a:pt x="276" y="191"/>
                    </a:lnTo>
                    <a:lnTo>
                      <a:pt x="280" y="197"/>
                    </a:lnTo>
                    <a:lnTo>
                      <a:pt x="284" y="197"/>
                    </a:lnTo>
                    <a:lnTo>
                      <a:pt x="288" y="203"/>
                    </a:lnTo>
                    <a:lnTo>
                      <a:pt x="292" y="203"/>
                    </a:lnTo>
                    <a:lnTo>
                      <a:pt x="296" y="212"/>
                    </a:lnTo>
                    <a:lnTo>
                      <a:pt x="300" y="222"/>
                    </a:lnTo>
                    <a:lnTo>
                      <a:pt x="304" y="224"/>
                    </a:lnTo>
                    <a:lnTo>
                      <a:pt x="308" y="236"/>
                    </a:lnTo>
                    <a:lnTo>
                      <a:pt x="312" y="238"/>
                    </a:lnTo>
                    <a:lnTo>
                      <a:pt x="316" y="240"/>
                    </a:lnTo>
                    <a:lnTo>
                      <a:pt x="320" y="245"/>
                    </a:lnTo>
                    <a:lnTo>
                      <a:pt x="324" y="253"/>
                    </a:lnTo>
                    <a:lnTo>
                      <a:pt x="327" y="257"/>
                    </a:lnTo>
                    <a:lnTo>
                      <a:pt x="331" y="265"/>
                    </a:lnTo>
                    <a:lnTo>
                      <a:pt x="335" y="269"/>
                    </a:lnTo>
                    <a:lnTo>
                      <a:pt x="339" y="276"/>
                    </a:lnTo>
                    <a:lnTo>
                      <a:pt x="343" y="280"/>
                    </a:lnTo>
                    <a:lnTo>
                      <a:pt x="347" y="288"/>
                    </a:lnTo>
                    <a:lnTo>
                      <a:pt x="351" y="298"/>
                    </a:lnTo>
                    <a:lnTo>
                      <a:pt x="355" y="299"/>
                    </a:lnTo>
                    <a:lnTo>
                      <a:pt x="359" y="303"/>
                    </a:lnTo>
                    <a:lnTo>
                      <a:pt x="363" y="315"/>
                    </a:lnTo>
                    <a:lnTo>
                      <a:pt x="367" y="321"/>
                    </a:lnTo>
                    <a:lnTo>
                      <a:pt x="371" y="325"/>
                    </a:lnTo>
                    <a:lnTo>
                      <a:pt x="375" y="334"/>
                    </a:lnTo>
                    <a:lnTo>
                      <a:pt x="379" y="342"/>
                    </a:lnTo>
                    <a:lnTo>
                      <a:pt x="383" y="344"/>
                    </a:lnTo>
                    <a:lnTo>
                      <a:pt x="387" y="352"/>
                    </a:lnTo>
                    <a:lnTo>
                      <a:pt x="391" y="354"/>
                    </a:lnTo>
                    <a:lnTo>
                      <a:pt x="395" y="365"/>
                    </a:lnTo>
                    <a:lnTo>
                      <a:pt x="398" y="375"/>
                    </a:lnTo>
                    <a:lnTo>
                      <a:pt x="402" y="375"/>
                    </a:lnTo>
                    <a:lnTo>
                      <a:pt x="406" y="381"/>
                    </a:lnTo>
                    <a:lnTo>
                      <a:pt x="410" y="392"/>
                    </a:lnTo>
                    <a:lnTo>
                      <a:pt x="414" y="402"/>
                    </a:lnTo>
                    <a:lnTo>
                      <a:pt x="418" y="406"/>
                    </a:lnTo>
                    <a:lnTo>
                      <a:pt x="422" y="412"/>
                    </a:lnTo>
                    <a:lnTo>
                      <a:pt x="426" y="421"/>
                    </a:lnTo>
                    <a:lnTo>
                      <a:pt x="430" y="427"/>
                    </a:lnTo>
                    <a:lnTo>
                      <a:pt x="434" y="435"/>
                    </a:lnTo>
                    <a:lnTo>
                      <a:pt x="438" y="443"/>
                    </a:lnTo>
                    <a:lnTo>
                      <a:pt x="442" y="446"/>
                    </a:lnTo>
                    <a:lnTo>
                      <a:pt x="446" y="458"/>
                    </a:lnTo>
                    <a:lnTo>
                      <a:pt x="450" y="468"/>
                    </a:lnTo>
                    <a:lnTo>
                      <a:pt x="454" y="468"/>
                    </a:lnTo>
                    <a:lnTo>
                      <a:pt x="458" y="477"/>
                    </a:lnTo>
                    <a:lnTo>
                      <a:pt x="462" y="481"/>
                    </a:lnTo>
                    <a:lnTo>
                      <a:pt x="465" y="495"/>
                    </a:lnTo>
                    <a:lnTo>
                      <a:pt x="469" y="501"/>
                    </a:lnTo>
                    <a:lnTo>
                      <a:pt x="473" y="506"/>
                    </a:lnTo>
                    <a:lnTo>
                      <a:pt x="477" y="518"/>
                    </a:lnTo>
                    <a:lnTo>
                      <a:pt x="481" y="520"/>
                    </a:lnTo>
                    <a:lnTo>
                      <a:pt x="485" y="530"/>
                    </a:lnTo>
                    <a:lnTo>
                      <a:pt x="489" y="537"/>
                    </a:lnTo>
                    <a:lnTo>
                      <a:pt x="493" y="545"/>
                    </a:lnTo>
                    <a:lnTo>
                      <a:pt x="497" y="555"/>
                    </a:lnTo>
                    <a:lnTo>
                      <a:pt x="501" y="561"/>
                    </a:lnTo>
                    <a:lnTo>
                      <a:pt x="505" y="574"/>
                    </a:lnTo>
                    <a:lnTo>
                      <a:pt x="509" y="584"/>
                    </a:lnTo>
                    <a:lnTo>
                      <a:pt x="513" y="590"/>
                    </a:lnTo>
                    <a:lnTo>
                      <a:pt x="517" y="597"/>
                    </a:lnTo>
                    <a:lnTo>
                      <a:pt x="521" y="605"/>
                    </a:lnTo>
                    <a:lnTo>
                      <a:pt x="525" y="617"/>
                    </a:lnTo>
                    <a:lnTo>
                      <a:pt x="529" y="620"/>
                    </a:lnTo>
                    <a:lnTo>
                      <a:pt x="533" y="630"/>
                    </a:lnTo>
                    <a:lnTo>
                      <a:pt x="536" y="642"/>
                    </a:lnTo>
                    <a:lnTo>
                      <a:pt x="540" y="648"/>
                    </a:lnTo>
                    <a:lnTo>
                      <a:pt x="544" y="653"/>
                    </a:lnTo>
                    <a:lnTo>
                      <a:pt x="548" y="667"/>
                    </a:lnTo>
                    <a:lnTo>
                      <a:pt x="552" y="675"/>
                    </a:lnTo>
                    <a:lnTo>
                      <a:pt x="556" y="679"/>
                    </a:lnTo>
                    <a:lnTo>
                      <a:pt x="560" y="684"/>
                    </a:lnTo>
                    <a:lnTo>
                      <a:pt x="564" y="694"/>
                    </a:lnTo>
                    <a:lnTo>
                      <a:pt x="568" y="706"/>
                    </a:lnTo>
                    <a:lnTo>
                      <a:pt x="572" y="715"/>
                    </a:lnTo>
                    <a:lnTo>
                      <a:pt x="576" y="721"/>
                    </a:lnTo>
                    <a:lnTo>
                      <a:pt x="580" y="737"/>
                    </a:lnTo>
                    <a:lnTo>
                      <a:pt x="584" y="746"/>
                    </a:lnTo>
                    <a:lnTo>
                      <a:pt x="588" y="746"/>
                    </a:lnTo>
                    <a:lnTo>
                      <a:pt x="592" y="760"/>
                    </a:lnTo>
                    <a:lnTo>
                      <a:pt x="596" y="767"/>
                    </a:lnTo>
                    <a:lnTo>
                      <a:pt x="600" y="775"/>
                    </a:lnTo>
                    <a:lnTo>
                      <a:pt x="603" y="785"/>
                    </a:lnTo>
                    <a:lnTo>
                      <a:pt x="607" y="795"/>
                    </a:lnTo>
                    <a:lnTo>
                      <a:pt x="611" y="806"/>
                    </a:lnTo>
                    <a:lnTo>
                      <a:pt x="615" y="814"/>
                    </a:lnTo>
                    <a:lnTo>
                      <a:pt x="619" y="822"/>
                    </a:lnTo>
                    <a:lnTo>
                      <a:pt x="623" y="825"/>
                    </a:lnTo>
                    <a:lnTo>
                      <a:pt x="627" y="843"/>
                    </a:lnTo>
                    <a:lnTo>
                      <a:pt x="631" y="853"/>
                    </a:lnTo>
                    <a:lnTo>
                      <a:pt x="635" y="860"/>
                    </a:lnTo>
                    <a:lnTo>
                      <a:pt x="639" y="868"/>
                    </a:lnTo>
                    <a:lnTo>
                      <a:pt x="643" y="874"/>
                    </a:lnTo>
                    <a:lnTo>
                      <a:pt x="647" y="887"/>
                    </a:lnTo>
                    <a:lnTo>
                      <a:pt x="651" y="899"/>
                    </a:lnTo>
                    <a:lnTo>
                      <a:pt x="655" y="903"/>
                    </a:lnTo>
                    <a:lnTo>
                      <a:pt x="659" y="911"/>
                    </a:lnTo>
                    <a:lnTo>
                      <a:pt x="663" y="918"/>
                    </a:lnTo>
                    <a:lnTo>
                      <a:pt x="667" y="926"/>
                    </a:lnTo>
                    <a:lnTo>
                      <a:pt x="670" y="936"/>
                    </a:lnTo>
                    <a:lnTo>
                      <a:pt x="674" y="951"/>
                    </a:lnTo>
                    <a:lnTo>
                      <a:pt x="678" y="957"/>
                    </a:lnTo>
                    <a:lnTo>
                      <a:pt x="682" y="967"/>
                    </a:lnTo>
                    <a:lnTo>
                      <a:pt x="686" y="972"/>
                    </a:lnTo>
                    <a:lnTo>
                      <a:pt x="690" y="984"/>
                    </a:lnTo>
                    <a:lnTo>
                      <a:pt x="694" y="992"/>
                    </a:lnTo>
                    <a:lnTo>
                      <a:pt x="698" y="1001"/>
                    </a:lnTo>
                    <a:lnTo>
                      <a:pt x="702" y="1013"/>
                    </a:lnTo>
                    <a:lnTo>
                      <a:pt x="706" y="1025"/>
                    </a:lnTo>
                    <a:lnTo>
                      <a:pt x="710" y="1029"/>
                    </a:lnTo>
                    <a:lnTo>
                      <a:pt x="714" y="1040"/>
                    </a:lnTo>
                    <a:lnTo>
                      <a:pt x="718" y="1046"/>
                    </a:lnTo>
                    <a:lnTo>
                      <a:pt x="722" y="1058"/>
                    </a:lnTo>
                    <a:lnTo>
                      <a:pt x="726" y="1067"/>
                    </a:lnTo>
                    <a:lnTo>
                      <a:pt x="730" y="1075"/>
                    </a:lnTo>
                    <a:lnTo>
                      <a:pt x="734" y="1085"/>
                    </a:lnTo>
                    <a:lnTo>
                      <a:pt x="738" y="1088"/>
                    </a:lnTo>
                    <a:lnTo>
                      <a:pt x="741" y="1102"/>
                    </a:lnTo>
                    <a:lnTo>
                      <a:pt x="745" y="1112"/>
                    </a:lnTo>
                    <a:lnTo>
                      <a:pt x="749" y="1119"/>
                    </a:lnTo>
                    <a:lnTo>
                      <a:pt x="753" y="1125"/>
                    </a:lnTo>
                    <a:lnTo>
                      <a:pt x="757" y="1135"/>
                    </a:lnTo>
                    <a:lnTo>
                      <a:pt x="761" y="1145"/>
                    </a:lnTo>
                    <a:lnTo>
                      <a:pt x="765" y="1152"/>
                    </a:lnTo>
                    <a:lnTo>
                      <a:pt x="769" y="1164"/>
                    </a:lnTo>
                    <a:lnTo>
                      <a:pt x="773" y="1172"/>
                    </a:lnTo>
                    <a:lnTo>
                      <a:pt x="777" y="1181"/>
                    </a:lnTo>
                    <a:lnTo>
                      <a:pt x="781" y="1185"/>
                    </a:lnTo>
                    <a:lnTo>
                      <a:pt x="785" y="1203"/>
                    </a:lnTo>
                    <a:lnTo>
                      <a:pt x="789" y="1210"/>
                    </a:lnTo>
                    <a:lnTo>
                      <a:pt x="793" y="1216"/>
                    </a:lnTo>
                    <a:lnTo>
                      <a:pt x="797" y="1226"/>
                    </a:lnTo>
                    <a:lnTo>
                      <a:pt x="801" y="1234"/>
                    </a:lnTo>
                    <a:lnTo>
                      <a:pt x="805" y="1245"/>
                    </a:lnTo>
                    <a:lnTo>
                      <a:pt x="808" y="1253"/>
                    </a:lnTo>
                    <a:lnTo>
                      <a:pt x="812" y="1259"/>
                    </a:lnTo>
                    <a:lnTo>
                      <a:pt x="816" y="1268"/>
                    </a:lnTo>
                    <a:lnTo>
                      <a:pt x="820" y="1272"/>
                    </a:lnTo>
                    <a:lnTo>
                      <a:pt x="824" y="1282"/>
                    </a:lnTo>
                    <a:lnTo>
                      <a:pt x="828" y="1295"/>
                    </a:lnTo>
                    <a:lnTo>
                      <a:pt x="832" y="1299"/>
                    </a:lnTo>
                    <a:lnTo>
                      <a:pt x="836" y="1313"/>
                    </a:lnTo>
                    <a:lnTo>
                      <a:pt x="840" y="1313"/>
                    </a:lnTo>
                    <a:lnTo>
                      <a:pt x="844" y="1328"/>
                    </a:lnTo>
                    <a:lnTo>
                      <a:pt x="848" y="1328"/>
                    </a:lnTo>
                    <a:lnTo>
                      <a:pt x="852" y="1340"/>
                    </a:lnTo>
                    <a:lnTo>
                      <a:pt x="856" y="1351"/>
                    </a:lnTo>
                    <a:lnTo>
                      <a:pt x="860" y="1355"/>
                    </a:lnTo>
                    <a:lnTo>
                      <a:pt x="864" y="1369"/>
                    </a:lnTo>
                    <a:lnTo>
                      <a:pt x="868" y="1371"/>
                    </a:lnTo>
                    <a:lnTo>
                      <a:pt x="872" y="1380"/>
                    </a:lnTo>
                    <a:lnTo>
                      <a:pt x="875" y="1394"/>
                    </a:lnTo>
                    <a:lnTo>
                      <a:pt x="879" y="1400"/>
                    </a:lnTo>
                    <a:lnTo>
                      <a:pt x="883" y="1406"/>
                    </a:lnTo>
                    <a:lnTo>
                      <a:pt x="887" y="1415"/>
                    </a:lnTo>
                    <a:lnTo>
                      <a:pt x="891" y="1419"/>
                    </a:lnTo>
                    <a:lnTo>
                      <a:pt x="895" y="1429"/>
                    </a:lnTo>
                    <a:lnTo>
                      <a:pt x="899" y="1438"/>
                    </a:lnTo>
                    <a:lnTo>
                      <a:pt x="903" y="1448"/>
                    </a:lnTo>
                    <a:lnTo>
                      <a:pt x="907" y="1452"/>
                    </a:lnTo>
                    <a:lnTo>
                      <a:pt x="911" y="1460"/>
                    </a:lnTo>
                    <a:lnTo>
                      <a:pt x="915" y="1471"/>
                    </a:lnTo>
                    <a:lnTo>
                      <a:pt x="919" y="1475"/>
                    </a:lnTo>
                    <a:lnTo>
                      <a:pt x="923" y="1485"/>
                    </a:lnTo>
                    <a:lnTo>
                      <a:pt x="927" y="1497"/>
                    </a:lnTo>
                    <a:lnTo>
                      <a:pt x="931" y="1498"/>
                    </a:lnTo>
                    <a:lnTo>
                      <a:pt x="935" y="1506"/>
                    </a:lnTo>
                    <a:lnTo>
                      <a:pt x="939" y="1512"/>
                    </a:lnTo>
                    <a:lnTo>
                      <a:pt x="943" y="1522"/>
                    </a:lnTo>
                    <a:lnTo>
                      <a:pt x="946" y="1531"/>
                    </a:lnTo>
                    <a:lnTo>
                      <a:pt x="950" y="1539"/>
                    </a:lnTo>
                    <a:lnTo>
                      <a:pt x="954" y="1547"/>
                    </a:lnTo>
                    <a:lnTo>
                      <a:pt x="958" y="1547"/>
                    </a:lnTo>
                    <a:lnTo>
                      <a:pt x="962" y="1553"/>
                    </a:lnTo>
                    <a:lnTo>
                      <a:pt x="966" y="1560"/>
                    </a:lnTo>
                    <a:lnTo>
                      <a:pt x="970" y="1572"/>
                    </a:lnTo>
                    <a:lnTo>
                      <a:pt x="974" y="1576"/>
                    </a:lnTo>
                    <a:lnTo>
                      <a:pt x="978" y="1587"/>
                    </a:lnTo>
                    <a:lnTo>
                      <a:pt x="982" y="1593"/>
                    </a:lnTo>
                    <a:lnTo>
                      <a:pt x="986" y="1599"/>
                    </a:lnTo>
                    <a:lnTo>
                      <a:pt x="990" y="1603"/>
                    </a:lnTo>
                    <a:lnTo>
                      <a:pt x="994" y="1609"/>
                    </a:lnTo>
                    <a:lnTo>
                      <a:pt x="998" y="1620"/>
                    </a:lnTo>
                    <a:lnTo>
                      <a:pt x="1002" y="1622"/>
                    </a:lnTo>
                    <a:lnTo>
                      <a:pt x="1006" y="1630"/>
                    </a:lnTo>
                    <a:lnTo>
                      <a:pt x="1010" y="1638"/>
                    </a:lnTo>
                    <a:lnTo>
                      <a:pt x="1013" y="1636"/>
                    </a:lnTo>
                    <a:lnTo>
                      <a:pt x="1017" y="1645"/>
                    </a:lnTo>
                    <a:lnTo>
                      <a:pt x="1021" y="1649"/>
                    </a:lnTo>
                    <a:lnTo>
                      <a:pt x="1025" y="1655"/>
                    </a:lnTo>
                    <a:lnTo>
                      <a:pt x="1029" y="1665"/>
                    </a:lnTo>
                    <a:lnTo>
                      <a:pt x="1033" y="1667"/>
                    </a:lnTo>
                    <a:lnTo>
                      <a:pt x="1037" y="1671"/>
                    </a:lnTo>
                    <a:lnTo>
                      <a:pt x="1041" y="1682"/>
                    </a:lnTo>
                    <a:lnTo>
                      <a:pt x="1045" y="1684"/>
                    </a:lnTo>
                    <a:lnTo>
                      <a:pt x="1049" y="1692"/>
                    </a:lnTo>
                    <a:lnTo>
                      <a:pt x="1053" y="1700"/>
                    </a:lnTo>
                    <a:lnTo>
                      <a:pt x="1057" y="1705"/>
                    </a:lnTo>
                    <a:lnTo>
                      <a:pt x="1061" y="1709"/>
                    </a:lnTo>
                    <a:lnTo>
                      <a:pt x="1065" y="1715"/>
                    </a:lnTo>
                    <a:lnTo>
                      <a:pt x="1069" y="1721"/>
                    </a:lnTo>
                    <a:lnTo>
                      <a:pt x="1073" y="1725"/>
                    </a:lnTo>
                    <a:lnTo>
                      <a:pt x="1077" y="1729"/>
                    </a:lnTo>
                    <a:lnTo>
                      <a:pt x="1081" y="1738"/>
                    </a:lnTo>
                    <a:lnTo>
                      <a:pt x="1084" y="1738"/>
                    </a:lnTo>
                    <a:lnTo>
                      <a:pt x="1088" y="1742"/>
                    </a:lnTo>
                    <a:lnTo>
                      <a:pt x="1092" y="1754"/>
                    </a:lnTo>
                    <a:lnTo>
                      <a:pt x="1096" y="1756"/>
                    </a:lnTo>
                    <a:lnTo>
                      <a:pt x="1100" y="1756"/>
                    </a:lnTo>
                    <a:lnTo>
                      <a:pt x="1104" y="1761"/>
                    </a:lnTo>
                    <a:lnTo>
                      <a:pt x="1108" y="1767"/>
                    </a:lnTo>
                    <a:lnTo>
                      <a:pt x="1112" y="1777"/>
                    </a:lnTo>
                    <a:lnTo>
                      <a:pt x="1116" y="1781"/>
                    </a:lnTo>
                    <a:lnTo>
                      <a:pt x="1120" y="1779"/>
                    </a:lnTo>
                    <a:lnTo>
                      <a:pt x="1124" y="1789"/>
                    </a:lnTo>
                    <a:lnTo>
                      <a:pt x="1128" y="1787"/>
                    </a:lnTo>
                    <a:lnTo>
                      <a:pt x="1132" y="1794"/>
                    </a:lnTo>
                    <a:lnTo>
                      <a:pt x="1136" y="1804"/>
                    </a:lnTo>
                    <a:lnTo>
                      <a:pt x="1140" y="1802"/>
                    </a:lnTo>
                    <a:lnTo>
                      <a:pt x="1144" y="1806"/>
                    </a:lnTo>
                    <a:lnTo>
                      <a:pt x="1148" y="1812"/>
                    </a:lnTo>
                    <a:lnTo>
                      <a:pt x="1151" y="1812"/>
                    </a:lnTo>
                    <a:lnTo>
                      <a:pt x="1155" y="1818"/>
                    </a:lnTo>
                    <a:lnTo>
                      <a:pt x="1159" y="1825"/>
                    </a:lnTo>
                    <a:lnTo>
                      <a:pt x="1163" y="1825"/>
                    </a:lnTo>
                    <a:lnTo>
                      <a:pt x="1167" y="1835"/>
                    </a:lnTo>
                    <a:lnTo>
                      <a:pt x="1171" y="1837"/>
                    </a:lnTo>
                    <a:lnTo>
                      <a:pt x="1175" y="1837"/>
                    </a:lnTo>
                    <a:lnTo>
                      <a:pt x="1179" y="1843"/>
                    </a:lnTo>
                    <a:lnTo>
                      <a:pt x="1183" y="1847"/>
                    </a:lnTo>
                    <a:lnTo>
                      <a:pt x="1187" y="1847"/>
                    </a:lnTo>
                    <a:lnTo>
                      <a:pt x="1191" y="1847"/>
                    </a:lnTo>
                    <a:lnTo>
                      <a:pt x="1195" y="1854"/>
                    </a:lnTo>
                    <a:lnTo>
                      <a:pt x="1199" y="1854"/>
                    </a:lnTo>
                    <a:lnTo>
                      <a:pt x="1203" y="1864"/>
                    </a:lnTo>
                    <a:lnTo>
                      <a:pt x="1207" y="1866"/>
                    </a:lnTo>
                    <a:lnTo>
                      <a:pt x="1211" y="1866"/>
                    </a:lnTo>
                    <a:lnTo>
                      <a:pt x="1215" y="1870"/>
                    </a:lnTo>
                    <a:lnTo>
                      <a:pt x="1218" y="1872"/>
                    </a:lnTo>
                    <a:lnTo>
                      <a:pt x="1222" y="1874"/>
                    </a:lnTo>
                    <a:lnTo>
                      <a:pt x="1226" y="1874"/>
                    </a:lnTo>
                    <a:lnTo>
                      <a:pt x="1230" y="1877"/>
                    </a:lnTo>
                    <a:lnTo>
                      <a:pt x="1234" y="1877"/>
                    </a:lnTo>
                    <a:lnTo>
                      <a:pt x="1238" y="1889"/>
                    </a:lnTo>
                    <a:lnTo>
                      <a:pt x="1242" y="1883"/>
                    </a:lnTo>
                    <a:lnTo>
                      <a:pt x="1246" y="1889"/>
                    </a:lnTo>
                    <a:lnTo>
                      <a:pt x="1250" y="1889"/>
                    </a:lnTo>
                    <a:lnTo>
                      <a:pt x="1254" y="1893"/>
                    </a:lnTo>
                    <a:lnTo>
                      <a:pt x="1258" y="1897"/>
                    </a:lnTo>
                    <a:lnTo>
                      <a:pt x="1262" y="1899"/>
                    </a:lnTo>
                    <a:lnTo>
                      <a:pt x="1266" y="1899"/>
                    </a:lnTo>
                    <a:lnTo>
                      <a:pt x="1270" y="1901"/>
                    </a:lnTo>
                    <a:lnTo>
                      <a:pt x="1274" y="1899"/>
                    </a:lnTo>
                    <a:lnTo>
                      <a:pt x="1278" y="1901"/>
                    </a:lnTo>
                    <a:lnTo>
                      <a:pt x="1282" y="1899"/>
                    </a:lnTo>
                    <a:lnTo>
                      <a:pt x="1286" y="1905"/>
                    </a:lnTo>
                    <a:lnTo>
                      <a:pt x="1289" y="1903"/>
                    </a:lnTo>
                    <a:lnTo>
                      <a:pt x="1293" y="1908"/>
                    </a:lnTo>
                    <a:lnTo>
                      <a:pt x="1297" y="1910"/>
                    </a:lnTo>
                    <a:lnTo>
                      <a:pt x="1301" y="1912"/>
                    </a:lnTo>
                    <a:lnTo>
                      <a:pt x="1305" y="1914"/>
                    </a:lnTo>
                    <a:lnTo>
                      <a:pt x="1309" y="1910"/>
                    </a:lnTo>
                    <a:lnTo>
                      <a:pt x="1313" y="1908"/>
                    </a:lnTo>
                    <a:lnTo>
                      <a:pt x="1317" y="1908"/>
                    </a:lnTo>
                    <a:lnTo>
                      <a:pt x="1321" y="1918"/>
                    </a:lnTo>
                    <a:lnTo>
                      <a:pt x="1325" y="1912"/>
                    </a:lnTo>
                    <a:lnTo>
                      <a:pt x="1329" y="1918"/>
                    </a:lnTo>
                    <a:lnTo>
                      <a:pt x="1333" y="1914"/>
                    </a:lnTo>
                    <a:lnTo>
                      <a:pt x="1337" y="1920"/>
                    </a:lnTo>
                    <a:lnTo>
                      <a:pt x="1341" y="1916"/>
                    </a:lnTo>
                    <a:lnTo>
                      <a:pt x="1345" y="1918"/>
                    </a:lnTo>
                    <a:lnTo>
                      <a:pt x="1349" y="1914"/>
                    </a:lnTo>
                    <a:lnTo>
                      <a:pt x="1353" y="1922"/>
                    </a:lnTo>
                    <a:lnTo>
                      <a:pt x="1356" y="1924"/>
                    </a:lnTo>
                    <a:lnTo>
                      <a:pt x="1360" y="1920"/>
                    </a:lnTo>
                    <a:lnTo>
                      <a:pt x="1364" y="1914"/>
                    </a:lnTo>
                    <a:lnTo>
                      <a:pt x="1368" y="1916"/>
                    </a:lnTo>
                    <a:lnTo>
                      <a:pt x="1372" y="1916"/>
                    </a:lnTo>
                    <a:lnTo>
                      <a:pt x="1376" y="1916"/>
                    </a:lnTo>
                    <a:lnTo>
                      <a:pt x="1380" y="1920"/>
                    </a:lnTo>
                    <a:lnTo>
                      <a:pt x="1384" y="1910"/>
                    </a:lnTo>
                    <a:lnTo>
                      <a:pt x="1388" y="1910"/>
                    </a:lnTo>
                    <a:lnTo>
                      <a:pt x="1392" y="1918"/>
                    </a:lnTo>
                    <a:lnTo>
                      <a:pt x="1396" y="1910"/>
                    </a:lnTo>
                    <a:lnTo>
                      <a:pt x="1400" y="1916"/>
                    </a:lnTo>
                    <a:lnTo>
                      <a:pt x="1404" y="1918"/>
                    </a:lnTo>
                    <a:lnTo>
                      <a:pt x="1408" y="1910"/>
                    </a:lnTo>
                    <a:lnTo>
                      <a:pt x="1412" y="1910"/>
                    </a:lnTo>
                    <a:lnTo>
                      <a:pt x="1416" y="1906"/>
                    </a:lnTo>
                    <a:lnTo>
                      <a:pt x="1420" y="1903"/>
                    </a:lnTo>
                    <a:lnTo>
                      <a:pt x="1423" y="1908"/>
                    </a:lnTo>
                    <a:lnTo>
                      <a:pt x="1427" y="1908"/>
                    </a:lnTo>
                    <a:lnTo>
                      <a:pt x="1431" y="1906"/>
                    </a:lnTo>
                    <a:lnTo>
                      <a:pt x="1435" y="1903"/>
                    </a:lnTo>
                    <a:lnTo>
                      <a:pt x="1439" y="1906"/>
                    </a:lnTo>
                    <a:lnTo>
                      <a:pt x="1443" y="1901"/>
                    </a:lnTo>
                    <a:lnTo>
                      <a:pt x="1447" y="1903"/>
                    </a:lnTo>
                    <a:lnTo>
                      <a:pt x="1451" y="1903"/>
                    </a:lnTo>
                    <a:lnTo>
                      <a:pt x="1455" y="1899"/>
                    </a:lnTo>
                    <a:lnTo>
                      <a:pt x="1459" y="1891"/>
                    </a:lnTo>
                    <a:lnTo>
                      <a:pt x="1463" y="1893"/>
                    </a:lnTo>
                    <a:lnTo>
                      <a:pt x="1467" y="1891"/>
                    </a:lnTo>
                    <a:lnTo>
                      <a:pt x="1471" y="1895"/>
                    </a:lnTo>
                    <a:lnTo>
                      <a:pt x="1475" y="1893"/>
                    </a:lnTo>
                    <a:lnTo>
                      <a:pt x="1479" y="1891"/>
                    </a:lnTo>
                    <a:lnTo>
                      <a:pt x="1483" y="1889"/>
                    </a:lnTo>
                    <a:lnTo>
                      <a:pt x="1487" y="1885"/>
                    </a:lnTo>
                    <a:lnTo>
                      <a:pt x="1491" y="1887"/>
                    </a:lnTo>
                    <a:lnTo>
                      <a:pt x="1494" y="1889"/>
                    </a:lnTo>
                    <a:lnTo>
                      <a:pt x="1498" y="1881"/>
                    </a:lnTo>
                    <a:lnTo>
                      <a:pt x="1502" y="1877"/>
                    </a:lnTo>
                    <a:lnTo>
                      <a:pt x="1506" y="1877"/>
                    </a:lnTo>
                    <a:lnTo>
                      <a:pt x="1510" y="1874"/>
                    </a:lnTo>
                    <a:lnTo>
                      <a:pt x="1514" y="1872"/>
                    </a:lnTo>
                    <a:lnTo>
                      <a:pt x="1518" y="1868"/>
                    </a:lnTo>
                    <a:lnTo>
                      <a:pt x="1522" y="1868"/>
                    </a:lnTo>
                    <a:lnTo>
                      <a:pt x="1526" y="1860"/>
                    </a:lnTo>
                    <a:lnTo>
                      <a:pt x="1530" y="1864"/>
                    </a:lnTo>
                    <a:lnTo>
                      <a:pt x="1534" y="1858"/>
                    </a:lnTo>
                    <a:lnTo>
                      <a:pt x="1538" y="1852"/>
                    </a:lnTo>
                    <a:lnTo>
                      <a:pt x="1542" y="1854"/>
                    </a:lnTo>
                    <a:lnTo>
                      <a:pt x="1546" y="1845"/>
                    </a:lnTo>
                    <a:lnTo>
                      <a:pt x="1550" y="1850"/>
                    </a:lnTo>
                    <a:lnTo>
                      <a:pt x="1554" y="1847"/>
                    </a:lnTo>
                    <a:lnTo>
                      <a:pt x="1558" y="1843"/>
                    </a:lnTo>
                    <a:lnTo>
                      <a:pt x="1561" y="1839"/>
                    </a:lnTo>
                    <a:lnTo>
                      <a:pt x="1565" y="1835"/>
                    </a:lnTo>
                    <a:lnTo>
                      <a:pt x="1569" y="1831"/>
                    </a:lnTo>
                    <a:lnTo>
                      <a:pt x="1573" y="1833"/>
                    </a:lnTo>
                    <a:lnTo>
                      <a:pt x="1577" y="1829"/>
                    </a:lnTo>
                    <a:lnTo>
                      <a:pt x="1581" y="1816"/>
                    </a:lnTo>
                    <a:lnTo>
                      <a:pt x="1585" y="1816"/>
                    </a:lnTo>
                    <a:lnTo>
                      <a:pt x="1589" y="1816"/>
                    </a:lnTo>
                    <a:lnTo>
                      <a:pt x="1593" y="1812"/>
                    </a:lnTo>
                    <a:lnTo>
                      <a:pt x="1597" y="1810"/>
                    </a:lnTo>
                    <a:lnTo>
                      <a:pt x="1601" y="1808"/>
                    </a:lnTo>
                    <a:lnTo>
                      <a:pt x="1605" y="1808"/>
                    </a:lnTo>
                    <a:lnTo>
                      <a:pt x="1609" y="1794"/>
                    </a:lnTo>
                    <a:lnTo>
                      <a:pt x="1613" y="1800"/>
                    </a:lnTo>
                    <a:lnTo>
                      <a:pt x="1617" y="1794"/>
                    </a:lnTo>
                    <a:lnTo>
                      <a:pt x="1621" y="1792"/>
                    </a:lnTo>
                    <a:lnTo>
                      <a:pt x="1625" y="1787"/>
                    </a:lnTo>
                    <a:lnTo>
                      <a:pt x="1628" y="1779"/>
                    </a:lnTo>
                    <a:lnTo>
                      <a:pt x="1632" y="1781"/>
                    </a:lnTo>
                    <a:lnTo>
                      <a:pt x="1636" y="1769"/>
                    </a:lnTo>
                    <a:lnTo>
                      <a:pt x="1640" y="1765"/>
                    </a:lnTo>
                    <a:lnTo>
                      <a:pt x="1644" y="1761"/>
                    </a:lnTo>
                    <a:lnTo>
                      <a:pt x="1648" y="1759"/>
                    </a:lnTo>
                    <a:lnTo>
                      <a:pt x="1652" y="1758"/>
                    </a:lnTo>
                    <a:lnTo>
                      <a:pt x="1656" y="1754"/>
                    </a:lnTo>
                    <a:lnTo>
                      <a:pt x="1660" y="1748"/>
                    </a:lnTo>
                    <a:lnTo>
                      <a:pt x="1664" y="1746"/>
                    </a:lnTo>
                    <a:lnTo>
                      <a:pt x="1668" y="1746"/>
                    </a:lnTo>
                    <a:lnTo>
                      <a:pt x="1672" y="1730"/>
                    </a:lnTo>
                    <a:lnTo>
                      <a:pt x="1676" y="1727"/>
                    </a:lnTo>
                    <a:lnTo>
                      <a:pt x="1680" y="1727"/>
                    </a:lnTo>
                    <a:lnTo>
                      <a:pt x="1684" y="1721"/>
                    </a:lnTo>
                    <a:lnTo>
                      <a:pt x="1688" y="1717"/>
                    </a:lnTo>
                    <a:lnTo>
                      <a:pt x="1692" y="1711"/>
                    </a:lnTo>
                    <a:lnTo>
                      <a:pt x="1696" y="1711"/>
                    </a:lnTo>
                    <a:lnTo>
                      <a:pt x="1699" y="1705"/>
                    </a:lnTo>
                    <a:lnTo>
                      <a:pt x="1703" y="1700"/>
                    </a:lnTo>
                    <a:lnTo>
                      <a:pt x="1707" y="1696"/>
                    </a:lnTo>
                    <a:lnTo>
                      <a:pt x="1711" y="1694"/>
                    </a:lnTo>
                    <a:lnTo>
                      <a:pt x="1715" y="1686"/>
                    </a:lnTo>
                    <a:lnTo>
                      <a:pt x="1719" y="1684"/>
                    </a:lnTo>
                    <a:lnTo>
                      <a:pt x="1723" y="1671"/>
                    </a:lnTo>
                    <a:lnTo>
                      <a:pt x="1727" y="1669"/>
                    </a:lnTo>
                    <a:lnTo>
                      <a:pt x="1731" y="1667"/>
                    </a:lnTo>
                    <a:lnTo>
                      <a:pt x="1735" y="1661"/>
                    </a:lnTo>
                    <a:lnTo>
                      <a:pt x="1739" y="1653"/>
                    </a:lnTo>
                    <a:lnTo>
                      <a:pt x="1743" y="1655"/>
                    </a:lnTo>
                    <a:lnTo>
                      <a:pt x="1747" y="1643"/>
                    </a:lnTo>
                    <a:lnTo>
                      <a:pt x="1751" y="1643"/>
                    </a:lnTo>
                    <a:lnTo>
                      <a:pt x="1755" y="1638"/>
                    </a:lnTo>
                    <a:lnTo>
                      <a:pt x="1759" y="1634"/>
                    </a:lnTo>
                    <a:lnTo>
                      <a:pt x="1763" y="1630"/>
                    </a:lnTo>
                    <a:lnTo>
                      <a:pt x="1766" y="1628"/>
                    </a:lnTo>
                    <a:lnTo>
                      <a:pt x="1770" y="1620"/>
                    </a:lnTo>
                    <a:lnTo>
                      <a:pt x="1774" y="1611"/>
                    </a:lnTo>
                    <a:lnTo>
                      <a:pt x="1778" y="1609"/>
                    </a:lnTo>
                    <a:lnTo>
                      <a:pt x="1782" y="1601"/>
                    </a:lnTo>
                    <a:lnTo>
                      <a:pt x="1786" y="1595"/>
                    </a:lnTo>
                    <a:lnTo>
                      <a:pt x="1790" y="1593"/>
                    </a:lnTo>
                    <a:lnTo>
                      <a:pt x="1794" y="1585"/>
                    </a:lnTo>
                    <a:lnTo>
                      <a:pt x="1798" y="1580"/>
                    </a:lnTo>
                    <a:lnTo>
                      <a:pt x="1802" y="1580"/>
                    </a:lnTo>
                    <a:lnTo>
                      <a:pt x="1806" y="1576"/>
                    </a:lnTo>
                    <a:lnTo>
                      <a:pt x="1810" y="1568"/>
                    </a:lnTo>
                    <a:lnTo>
                      <a:pt x="1814" y="1558"/>
                    </a:lnTo>
                    <a:lnTo>
                      <a:pt x="1818" y="1555"/>
                    </a:lnTo>
                    <a:lnTo>
                      <a:pt x="1822" y="1553"/>
                    </a:lnTo>
                    <a:lnTo>
                      <a:pt x="1826" y="1545"/>
                    </a:lnTo>
                    <a:lnTo>
                      <a:pt x="1830" y="1537"/>
                    </a:lnTo>
                    <a:lnTo>
                      <a:pt x="1834" y="1537"/>
                    </a:lnTo>
                    <a:lnTo>
                      <a:pt x="1837" y="1529"/>
                    </a:lnTo>
                    <a:lnTo>
                      <a:pt x="1841" y="1520"/>
                    </a:lnTo>
                    <a:lnTo>
                      <a:pt x="1845" y="1516"/>
                    </a:lnTo>
                    <a:lnTo>
                      <a:pt x="1849" y="1506"/>
                    </a:lnTo>
                    <a:lnTo>
                      <a:pt x="1853" y="1504"/>
                    </a:lnTo>
                    <a:lnTo>
                      <a:pt x="1857" y="1498"/>
                    </a:lnTo>
                    <a:lnTo>
                      <a:pt x="1861" y="1489"/>
                    </a:lnTo>
                    <a:lnTo>
                      <a:pt x="1865" y="1485"/>
                    </a:lnTo>
                    <a:lnTo>
                      <a:pt x="1869" y="1481"/>
                    </a:lnTo>
                    <a:lnTo>
                      <a:pt x="1873" y="1473"/>
                    </a:lnTo>
                    <a:lnTo>
                      <a:pt x="1877" y="1471"/>
                    </a:lnTo>
                    <a:lnTo>
                      <a:pt x="1881" y="1464"/>
                    </a:lnTo>
                    <a:lnTo>
                      <a:pt x="1885" y="1458"/>
                    </a:lnTo>
                    <a:lnTo>
                      <a:pt x="1889" y="1452"/>
                    </a:lnTo>
                    <a:lnTo>
                      <a:pt x="1893" y="1448"/>
                    </a:lnTo>
                    <a:lnTo>
                      <a:pt x="1897" y="1437"/>
                    </a:lnTo>
                    <a:lnTo>
                      <a:pt x="1901" y="1431"/>
                    </a:lnTo>
                    <a:lnTo>
                      <a:pt x="1904" y="1429"/>
                    </a:lnTo>
                    <a:lnTo>
                      <a:pt x="1908" y="1427"/>
                    </a:lnTo>
                    <a:lnTo>
                      <a:pt x="1912" y="1417"/>
                    </a:lnTo>
                    <a:lnTo>
                      <a:pt x="1916" y="1421"/>
                    </a:lnTo>
                    <a:lnTo>
                      <a:pt x="1920" y="1406"/>
                    </a:lnTo>
                    <a:lnTo>
                      <a:pt x="1924" y="1398"/>
                    </a:lnTo>
                    <a:lnTo>
                      <a:pt x="1928" y="1390"/>
                    </a:lnTo>
                    <a:lnTo>
                      <a:pt x="1932" y="1388"/>
                    </a:lnTo>
                    <a:lnTo>
                      <a:pt x="1936" y="1386"/>
                    </a:lnTo>
                    <a:lnTo>
                      <a:pt x="1940" y="1380"/>
                    </a:lnTo>
                    <a:lnTo>
                      <a:pt x="1944" y="1367"/>
                    </a:lnTo>
                    <a:lnTo>
                      <a:pt x="1948" y="1367"/>
                    </a:lnTo>
                    <a:lnTo>
                      <a:pt x="1952" y="1361"/>
                    </a:lnTo>
                    <a:lnTo>
                      <a:pt x="1956" y="1348"/>
                    </a:lnTo>
                    <a:lnTo>
                      <a:pt x="1960" y="1344"/>
                    </a:lnTo>
                    <a:lnTo>
                      <a:pt x="1964" y="1344"/>
                    </a:lnTo>
                    <a:lnTo>
                      <a:pt x="1968" y="1338"/>
                    </a:lnTo>
                    <a:lnTo>
                      <a:pt x="1971" y="1326"/>
                    </a:lnTo>
                    <a:lnTo>
                      <a:pt x="1975" y="1322"/>
                    </a:lnTo>
                    <a:lnTo>
                      <a:pt x="1979" y="1315"/>
                    </a:lnTo>
                    <a:lnTo>
                      <a:pt x="1983" y="1307"/>
                    </a:lnTo>
                    <a:lnTo>
                      <a:pt x="1987" y="1305"/>
                    </a:lnTo>
                    <a:lnTo>
                      <a:pt x="1991" y="1295"/>
                    </a:lnTo>
                    <a:lnTo>
                      <a:pt x="1995" y="1292"/>
                    </a:lnTo>
                    <a:lnTo>
                      <a:pt x="1999" y="1286"/>
                    </a:lnTo>
                    <a:lnTo>
                      <a:pt x="2003" y="1278"/>
                    </a:lnTo>
                    <a:lnTo>
                      <a:pt x="2007" y="1270"/>
                    </a:lnTo>
                    <a:lnTo>
                      <a:pt x="2011" y="1270"/>
                    </a:lnTo>
                    <a:lnTo>
                      <a:pt x="2015" y="1266"/>
                    </a:lnTo>
                    <a:lnTo>
                      <a:pt x="2019" y="1255"/>
                    </a:lnTo>
                    <a:lnTo>
                      <a:pt x="2023" y="1247"/>
                    </a:lnTo>
                    <a:lnTo>
                      <a:pt x="2027" y="1243"/>
                    </a:lnTo>
                    <a:lnTo>
                      <a:pt x="2031" y="1237"/>
                    </a:lnTo>
                    <a:lnTo>
                      <a:pt x="2035" y="1230"/>
                    </a:lnTo>
                    <a:lnTo>
                      <a:pt x="2039" y="1228"/>
                    </a:lnTo>
                    <a:lnTo>
                      <a:pt x="2042" y="1222"/>
                    </a:lnTo>
                    <a:lnTo>
                      <a:pt x="2046" y="1218"/>
                    </a:lnTo>
                    <a:lnTo>
                      <a:pt x="2050" y="1212"/>
                    </a:lnTo>
                    <a:lnTo>
                      <a:pt x="2054" y="1205"/>
                    </a:lnTo>
                    <a:lnTo>
                      <a:pt x="2058" y="1199"/>
                    </a:lnTo>
                    <a:lnTo>
                      <a:pt x="2062" y="1193"/>
                    </a:lnTo>
                    <a:lnTo>
                      <a:pt x="2066" y="1183"/>
                    </a:lnTo>
                    <a:lnTo>
                      <a:pt x="2070" y="1183"/>
                    </a:lnTo>
                    <a:lnTo>
                      <a:pt x="2074" y="1177"/>
                    </a:lnTo>
                    <a:lnTo>
                      <a:pt x="2078" y="1166"/>
                    </a:lnTo>
                    <a:lnTo>
                      <a:pt x="2082" y="1164"/>
                    </a:lnTo>
                    <a:lnTo>
                      <a:pt x="2086" y="1160"/>
                    </a:lnTo>
                    <a:lnTo>
                      <a:pt x="2090" y="1146"/>
                    </a:lnTo>
                    <a:lnTo>
                      <a:pt x="2094" y="1141"/>
                    </a:lnTo>
                    <a:lnTo>
                      <a:pt x="2098" y="1141"/>
                    </a:lnTo>
                    <a:lnTo>
                      <a:pt x="2102" y="1131"/>
                    </a:lnTo>
                    <a:lnTo>
                      <a:pt x="2106" y="1119"/>
                    </a:lnTo>
                    <a:lnTo>
                      <a:pt x="2109" y="1117"/>
                    </a:lnTo>
                    <a:lnTo>
                      <a:pt x="2113" y="1116"/>
                    </a:lnTo>
                    <a:lnTo>
                      <a:pt x="2117" y="1106"/>
                    </a:lnTo>
                    <a:lnTo>
                      <a:pt x="2121" y="1098"/>
                    </a:lnTo>
                    <a:lnTo>
                      <a:pt x="2125" y="1098"/>
                    </a:lnTo>
                    <a:lnTo>
                      <a:pt x="2129" y="1088"/>
                    </a:lnTo>
                    <a:lnTo>
                      <a:pt x="2133" y="1083"/>
                    </a:lnTo>
                    <a:lnTo>
                      <a:pt x="2137" y="1079"/>
                    </a:lnTo>
                    <a:lnTo>
                      <a:pt x="2141" y="1071"/>
                    </a:lnTo>
                    <a:lnTo>
                      <a:pt x="2145" y="1065"/>
                    </a:lnTo>
                    <a:lnTo>
                      <a:pt x="2149" y="1056"/>
                    </a:lnTo>
                    <a:lnTo>
                      <a:pt x="2153" y="1052"/>
                    </a:lnTo>
                    <a:lnTo>
                      <a:pt x="2157" y="1048"/>
                    </a:lnTo>
                    <a:lnTo>
                      <a:pt x="2161" y="1040"/>
                    </a:lnTo>
                    <a:lnTo>
                      <a:pt x="2165" y="1034"/>
                    </a:lnTo>
                    <a:lnTo>
                      <a:pt x="2169" y="1027"/>
                    </a:lnTo>
                    <a:lnTo>
                      <a:pt x="2173" y="1019"/>
                    </a:lnTo>
                    <a:lnTo>
                      <a:pt x="2176" y="1011"/>
                    </a:lnTo>
                    <a:lnTo>
                      <a:pt x="2180" y="1013"/>
                    </a:lnTo>
                    <a:lnTo>
                      <a:pt x="2184" y="1005"/>
                    </a:lnTo>
                    <a:lnTo>
                      <a:pt x="2188" y="998"/>
                    </a:lnTo>
                    <a:lnTo>
                      <a:pt x="2192" y="994"/>
                    </a:lnTo>
                    <a:lnTo>
                      <a:pt x="2196" y="992"/>
                    </a:lnTo>
                    <a:lnTo>
                      <a:pt x="2200" y="974"/>
                    </a:lnTo>
                    <a:lnTo>
                      <a:pt x="2204" y="978"/>
                    </a:lnTo>
                    <a:lnTo>
                      <a:pt x="2208" y="974"/>
                    </a:lnTo>
                    <a:lnTo>
                      <a:pt x="2212" y="965"/>
                    </a:lnTo>
                    <a:lnTo>
                      <a:pt x="2216" y="961"/>
                    </a:lnTo>
                    <a:lnTo>
                      <a:pt x="2220" y="953"/>
                    </a:lnTo>
                    <a:lnTo>
                      <a:pt x="2224" y="942"/>
                    </a:lnTo>
                    <a:lnTo>
                      <a:pt x="2228" y="942"/>
                    </a:lnTo>
                    <a:lnTo>
                      <a:pt x="2232" y="938"/>
                    </a:lnTo>
                    <a:lnTo>
                      <a:pt x="2236" y="928"/>
                    </a:lnTo>
                    <a:lnTo>
                      <a:pt x="2240" y="920"/>
                    </a:lnTo>
                    <a:lnTo>
                      <a:pt x="2244" y="909"/>
                    </a:lnTo>
                    <a:lnTo>
                      <a:pt x="2247" y="914"/>
                    </a:lnTo>
                    <a:lnTo>
                      <a:pt x="2251" y="907"/>
                    </a:lnTo>
                    <a:lnTo>
                      <a:pt x="2255" y="903"/>
                    </a:lnTo>
                    <a:lnTo>
                      <a:pt x="2259" y="893"/>
                    </a:lnTo>
                    <a:lnTo>
                      <a:pt x="2263" y="885"/>
                    </a:lnTo>
                    <a:lnTo>
                      <a:pt x="2267" y="882"/>
                    </a:lnTo>
                    <a:lnTo>
                      <a:pt x="2271" y="870"/>
                    </a:lnTo>
                    <a:lnTo>
                      <a:pt x="2275" y="872"/>
                    </a:lnTo>
                    <a:lnTo>
                      <a:pt x="2279" y="868"/>
                    </a:lnTo>
                    <a:lnTo>
                      <a:pt x="2283" y="862"/>
                    </a:lnTo>
                    <a:lnTo>
                      <a:pt x="2287" y="854"/>
                    </a:lnTo>
                    <a:lnTo>
                      <a:pt x="2291" y="847"/>
                    </a:lnTo>
                    <a:lnTo>
                      <a:pt x="2295" y="847"/>
                    </a:lnTo>
                    <a:lnTo>
                      <a:pt x="2299" y="839"/>
                    </a:lnTo>
                    <a:lnTo>
                      <a:pt x="2303" y="831"/>
                    </a:lnTo>
                    <a:lnTo>
                      <a:pt x="2307" y="827"/>
                    </a:lnTo>
                    <a:lnTo>
                      <a:pt x="2311" y="827"/>
                    </a:lnTo>
                    <a:lnTo>
                      <a:pt x="2314" y="816"/>
                    </a:lnTo>
                    <a:lnTo>
                      <a:pt x="2318" y="818"/>
                    </a:lnTo>
                    <a:lnTo>
                      <a:pt x="2322" y="808"/>
                    </a:lnTo>
                    <a:lnTo>
                      <a:pt x="2326" y="800"/>
                    </a:lnTo>
                    <a:lnTo>
                      <a:pt x="2330" y="793"/>
                    </a:lnTo>
                    <a:lnTo>
                      <a:pt x="2334" y="787"/>
                    </a:lnTo>
                    <a:lnTo>
                      <a:pt x="2338" y="787"/>
                    </a:lnTo>
                    <a:lnTo>
                      <a:pt x="2342" y="779"/>
                    </a:lnTo>
                    <a:lnTo>
                      <a:pt x="2346" y="769"/>
                    </a:lnTo>
                    <a:lnTo>
                      <a:pt x="2350" y="773"/>
                    </a:lnTo>
                    <a:lnTo>
                      <a:pt x="2354" y="766"/>
                    </a:lnTo>
                    <a:lnTo>
                      <a:pt x="2358" y="762"/>
                    </a:lnTo>
                    <a:lnTo>
                      <a:pt x="2362" y="754"/>
                    </a:lnTo>
                    <a:lnTo>
                      <a:pt x="2366" y="746"/>
                    </a:lnTo>
                    <a:lnTo>
                      <a:pt x="2370" y="744"/>
                    </a:lnTo>
                    <a:lnTo>
                      <a:pt x="2374" y="738"/>
                    </a:lnTo>
                    <a:lnTo>
                      <a:pt x="2378" y="729"/>
                    </a:lnTo>
                    <a:lnTo>
                      <a:pt x="2382" y="729"/>
                    </a:lnTo>
                    <a:lnTo>
                      <a:pt x="2385" y="723"/>
                    </a:lnTo>
                    <a:lnTo>
                      <a:pt x="2389" y="709"/>
                    </a:lnTo>
                    <a:lnTo>
                      <a:pt x="2393" y="711"/>
                    </a:lnTo>
                    <a:lnTo>
                      <a:pt x="2397" y="704"/>
                    </a:lnTo>
                    <a:lnTo>
                      <a:pt x="2401" y="700"/>
                    </a:lnTo>
                    <a:lnTo>
                      <a:pt x="2405" y="698"/>
                    </a:lnTo>
                    <a:lnTo>
                      <a:pt x="2409" y="692"/>
                    </a:lnTo>
                    <a:lnTo>
                      <a:pt x="2413" y="688"/>
                    </a:lnTo>
                    <a:lnTo>
                      <a:pt x="2417" y="684"/>
                    </a:lnTo>
                    <a:lnTo>
                      <a:pt x="2421" y="679"/>
                    </a:lnTo>
                    <a:lnTo>
                      <a:pt x="2425" y="667"/>
                    </a:lnTo>
                    <a:lnTo>
                      <a:pt x="2429" y="669"/>
                    </a:lnTo>
                    <a:lnTo>
                      <a:pt x="2433" y="661"/>
                    </a:lnTo>
                    <a:lnTo>
                      <a:pt x="2437" y="659"/>
                    </a:lnTo>
                    <a:lnTo>
                      <a:pt x="2441" y="650"/>
                    </a:lnTo>
                    <a:lnTo>
                      <a:pt x="2445" y="651"/>
                    </a:lnTo>
                    <a:lnTo>
                      <a:pt x="2449" y="644"/>
                    </a:lnTo>
                    <a:lnTo>
                      <a:pt x="2452" y="634"/>
                    </a:lnTo>
                    <a:lnTo>
                      <a:pt x="2456" y="634"/>
                    </a:lnTo>
                    <a:lnTo>
                      <a:pt x="2460" y="630"/>
                    </a:lnTo>
                    <a:lnTo>
                      <a:pt x="2464" y="622"/>
                    </a:lnTo>
                    <a:lnTo>
                      <a:pt x="2468" y="613"/>
                    </a:lnTo>
                    <a:lnTo>
                      <a:pt x="2472" y="611"/>
                    </a:lnTo>
                    <a:lnTo>
                      <a:pt x="2476" y="607"/>
                    </a:lnTo>
                    <a:lnTo>
                      <a:pt x="2480" y="599"/>
                    </a:lnTo>
                    <a:lnTo>
                      <a:pt x="2484" y="603"/>
                    </a:lnTo>
                    <a:lnTo>
                      <a:pt x="2488" y="593"/>
                    </a:lnTo>
                    <a:lnTo>
                      <a:pt x="2492" y="584"/>
                    </a:lnTo>
                    <a:lnTo>
                      <a:pt x="2496" y="582"/>
                    </a:lnTo>
                    <a:lnTo>
                      <a:pt x="2500" y="580"/>
                    </a:lnTo>
                    <a:lnTo>
                      <a:pt x="2504" y="578"/>
                    </a:lnTo>
                    <a:lnTo>
                      <a:pt x="2508" y="566"/>
                    </a:lnTo>
                    <a:lnTo>
                      <a:pt x="2512" y="564"/>
                    </a:lnTo>
                    <a:lnTo>
                      <a:pt x="2516" y="564"/>
                    </a:lnTo>
                    <a:lnTo>
                      <a:pt x="2519" y="553"/>
                    </a:lnTo>
                    <a:lnTo>
                      <a:pt x="2523" y="555"/>
                    </a:lnTo>
                    <a:lnTo>
                      <a:pt x="2527" y="547"/>
                    </a:lnTo>
                    <a:lnTo>
                      <a:pt x="2531" y="543"/>
                    </a:lnTo>
                    <a:lnTo>
                      <a:pt x="2535" y="541"/>
                    </a:lnTo>
                    <a:lnTo>
                      <a:pt x="2539" y="537"/>
                    </a:lnTo>
                    <a:lnTo>
                      <a:pt x="2543" y="535"/>
                    </a:lnTo>
                    <a:lnTo>
                      <a:pt x="2547" y="526"/>
                    </a:lnTo>
                    <a:lnTo>
                      <a:pt x="2551" y="522"/>
                    </a:lnTo>
                    <a:lnTo>
                      <a:pt x="2555" y="524"/>
                    </a:lnTo>
                    <a:lnTo>
                      <a:pt x="2559" y="516"/>
                    </a:lnTo>
                    <a:lnTo>
                      <a:pt x="2563" y="508"/>
                    </a:lnTo>
                    <a:lnTo>
                      <a:pt x="2567" y="508"/>
                    </a:lnTo>
                    <a:lnTo>
                      <a:pt x="2571" y="495"/>
                    </a:lnTo>
                    <a:lnTo>
                      <a:pt x="2575" y="491"/>
                    </a:lnTo>
                    <a:lnTo>
                      <a:pt x="2579" y="495"/>
                    </a:lnTo>
                    <a:lnTo>
                      <a:pt x="2583" y="493"/>
                    </a:lnTo>
                    <a:lnTo>
                      <a:pt x="2587" y="481"/>
                    </a:lnTo>
                    <a:lnTo>
                      <a:pt x="2590" y="485"/>
                    </a:lnTo>
                    <a:lnTo>
                      <a:pt x="2594" y="477"/>
                    </a:lnTo>
                    <a:lnTo>
                      <a:pt x="2598" y="477"/>
                    </a:lnTo>
                    <a:lnTo>
                      <a:pt x="2602" y="470"/>
                    </a:lnTo>
                    <a:lnTo>
                      <a:pt x="2606" y="464"/>
                    </a:lnTo>
                    <a:lnTo>
                      <a:pt x="2610" y="466"/>
                    </a:lnTo>
                    <a:lnTo>
                      <a:pt x="2614" y="458"/>
                    </a:lnTo>
                    <a:lnTo>
                      <a:pt x="2618" y="452"/>
                    </a:lnTo>
                    <a:lnTo>
                      <a:pt x="2622" y="454"/>
                    </a:lnTo>
                    <a:lnTo>
                      <a:pt x="2626" y="448"/>
                    </a:lnTo>
                    <a:lnTo>
                      <a:pt x="2630" y="443"/>
                    </a:lnTo>
                    <a:lnTo>
                      <a:pt x="2634" y="448"/>
                    </a:lnTo>
                    <a:lnTo>
                      <a:pt x="2638" y="433"/>
                    </a:lnTo>
                    <a:lnTo>
                      <a:pt x="2642" y="435"/>
                    </a:lnTo>
                    <a:lnTo>
                      <a:pt x="2646" y="433"/>
                    </a:lnTo>
                    <a:lnTo>
                      <a:pt x="2650" y="425"/>
                    </a:lnTo>
                    <a:lnTo>
                      <a:pt x="2654" y="419"/>
                    </a:lnTo>
                    <a:lnTo>
                      <a:pt x="2657" y="419"/>
                    </a:lnTo>
                    <a:lnTo>
                      <a:pt x="2661" y="412"/>
                    </a:lnTo>
                    <a:lnTo>
                      <a:pt x="2665" y="412"/>
                    </a:lnTo>
                    <a:lnTo>
                      <a:pt x="2669" y="406"/>
                    </a:lnTo>
                    <a:lnTo>
                      <a:pt x="2673" y="408"/>
                    </a:lnTo>
                    <a:lnTo>
                      <a:pt x="2677" y="402"/>
                    </a:lnTo>
                    <a:lnTo>
                      <a:pt x="2681" y="396"/>
                    </a:lnTo>
                    <a:lnTo>
                      <a:pt x="2685" y="396"/>
                    </a:lnTo>
                    <a:lnTo>
                      <a:pt x="2689" y="385"/>
                    </a:lnTo>
                    <a:lnTo>
                      <a:pt x="2693" y="387"/>
                    </a:lnTo>
                    <a:lnTo>
                      <a:pt x="2697" y="381"/>
                    </a:lnTo>
                    <a:lnTo>
                      <a:pt x="2701" y="383"/>
                    </a:lnTo>
                    <a:lnTo>
                      <a:pt x="2705" y="373"/>
                    </a:lnTo>
                    <a:lnTo>
                      <a:pt x="2709" y="371"/>
                    </a:lnTo>
                    <a:lnTo>
                      <a:pt x="2713" y="367"/>
                    </a:lnTo>
                    <a:lnTo>
                      <a:pt x="2717" y="363"/>
                    </a:lnTo>
                    <a:lnTo>
                      <a:pt x="2721" y="361"/>
                    </a:lnTo>
                    <a:lnTo>
                      <a:pt x="2724" y="361"/>
                    </a:lnTo>
                    <a:lnTo>
                      <a:pt x="2728" y="356"/>
                    </a:lnTo>
                    <a:lnTo>
                      <a:pt x="2732" y="348"/>
                    </a:lnTo>
                    <a:lnTo>
                      <a:pt x="2736" y="344"/>
                    </a:lnTo>
                    <a:lnTo>
                      <a:pt x="2740" y="338"/>
                    </a:lnTo>
                    <a:lnTo>
                      <a:pt x="2744" y="340"/>
                    </a:lnTo>
                    <a:lnTo>
                      <a:pt x="2748" y="338"/>
                    </a:lnTo>
                    <a:lnTo>
                      <a:pt x="2752" y="336"/>
                    </a:lnTo>
                    <a:lnTo>
                      <a:pt x="2756" y="328"/>
                    </a:lnTo>
                    <a:lnTo>
                      <a:pt x="2760" y="327"/>
                    </a:lnTo>
                    <a:lnTo>
                      <a:pt x="2764" y="323"/>
                    </a:lnTo>
                    <a:lnTo>
                      <a:pt x="2768" y="319"/>
                    </a:lnTo>
                    <a:lnTo>
                      <a:pt x="2772" y="321"/>
                    </a:lnTo>
                    <a:lnTo>
                      <a:pt x="2776" y="315"/>
                    </a:lnTo>
                    <a:lnTo>
                      <a:pt x="2780" y="311"/>
                    </a:lnTo>
                    <a:lnTo>
                      <a:pt x="2784" y="307"/>
                    </a:lnTo>
                    <a:lnTo>
                      <a:pt x="2788" y="301"/>
                    </a:lnTo>
                    <a:lnTo>
                      <a:pt x="2792" y="303"/>
                    </a:lnTo>
                    <a:lnTo>
                      <a:pt x="2795" y="294"/>
                    </a:lnTo>
                    <a:lnTo>
                      <a:pt x="2799" y="294"/>
                    </a:lnTo>
                    <a:lnTo>
                      <a:pt x="2803" y="294"/>
                    </a:lnTo>
                    <a:lnTo>
                      <a:pt x="2807" y="286"/>
                    </a:lnTo>
                    <a:lnTo>
                      <a:pt x="2811" y="286"/>
                    </a:lnTo>
                    <a:lnTo>
                      <a:pt x="2815" y="286"/>
                    </a:lnTo>
                    <a:lnTo>
                      <a:pt x="2819" y="282"/>
                    </a:lnTo>
                    <a:lnTo>
                      <a:pt x="2823" y="282"/>
                    </a:lnTo>
                    <a:lnTo>
                      <a:pt x="2827" y="276"/>
                    </a:lnTo>
                    <a:lnTo>
                      <a:pt x="2831" y="269"/>
                    </a:lnTo>
                    <a:lnTo>
                      <a:pt x="2835" y="269"/>
                    </a:lnTo>
                    <a:lnTo>
                      <a:pt x="2839" y="269"/>
                    </a:lnTo>
                    <a:lnTo>
                      <a:pt x="2843" y="270"/>
                    </a:lnTo>
                    <a:lnTo>
                      <a:pt x="2847" y="257"/>
                    </a:lnTo>
                    <a:lnTo>
                      <a:pt x="2851" y="261"/>
                    </a:lnTo>
                    <a:lnTo>
                      <a:pt x="2855" y="255"/>
                    </a:lnTo>
                    <a:lnTo>
                      <a:pt x="2859" y="253"/>
                    </a:lnTo>
                    <a:lnTo>
                      <a:pt x="2862" y="253"/>
                    </a:lnTo>
                    <a:lnTo>
                      <a:pt x="2866" y="249"/>
                    </a:lnTo>
                    <a:lnTo>
                      <a:pt x="2870" y="243"/>
                    </a:lnTo>
                    <a:lnTo>
                      <a:pt x="2874" y="243"/>
                    </a:lnTo>
                    <a:lnTo>
                      <a:pt x="2878" y="236"/>
                    </a:lnTo>
                    <a:lnTo>
                      <a:pt x="2882" y="236"/>
                    </a:lnTo>
                    <a:lnTo>
                      <a:pt x="2886" y="236"/>
                    </a:lnTo>
                    <a:lnTo>
                      <a:pt x="2890" y="230"/>
                    </a:lnTo>
                    <a:lnTo>
                      <a:pt x="2894" y="232"/>
                    </a:lnTo>
                    <a:lnTo>
                      <a:pt x="2898" y="230"/>
                    </a:lnTo>
                    <a:lnTo>
                      <a:pt x="2902" y="228"/>
                    </a:lnTo>
                    <a:lnTo>
                      <a:pt x="2906" y="222"/>
                    </a:lnTo>
                    <a:lnTo>
                      <a:pt x="2910" y="226"/>
                    </a:lnTo>
                    <a:lnTo>
                      <a:pt x="2914" y="220"/>
                    </a:lnTo>
                    <a:lnTo>
                      <a:pt x="2918" y="216"/>
                    </a:lnTo>
                    <a:lnTo>
                      <a:pt x="2922" y="216"/>
                    </a:lnTo>
                    <a:lnTo>
                      <a:pt x="2926" y="209"/>
                    </a:lnTo>
                    <a:lnTo>
                      <a:pt x="2930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6" name="Line 3598"/>
              <p:cNvSpPr>
                <a:spLocks noChangeShapeType="1"/>
              </p:cNvSpPr>
              <p:nvPr/>
            </p:nvSpPr>
            <p:spPr bwMode="auto">
              <a:xfrm flipV="1"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7" name="Line 3599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8" name="Line 3600"/>
              <p:cNvSpPr>
                <a:spLocks noChangeShapeType="1"/>
              </p:cNvSpPr>
              <p:nvPr/>
            </p:nvSpPr>
            <p:spPr bwMode="auto">
              <a:xfrm flipV="1"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49" name="Line 3601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0" name="Line 3602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1" name="Line 3603"/>
              <p:cNvSpPr>
                <a:spLocks noChangeShapeType="1"/>
              </p:cNvSpPr>
              <p:nvPr/>
            </p:nvSpPr>
            <p:spPr bwMode="auto">
              <a:xfrm flipV="1"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2" name="Line 3604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3" name="Line 3605"/>
              <p:cNvSpPr>
                <a:spLocks noChangeShapeType="1"/>
              </p:cNvSpPr>
              <p:nvPr/>
            </p:nvSpPr>
            <p:spPr bwMode="auto">
              <a:xfrm flipV="1">
                <a:off x="305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4" name="Line 3606"/>
              <p:cNvSpPr>
                <a:spLocks noChangeShapeType="1"/>
              </p:cNvSpPr>
              <p:nvPr/>
            </p:nvSpPr>
            <p:spPr bwMode="auto">
              <a:xfrm>
                <a:off x="305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5" name="Line 3607"/>
              <p:cNvSpPr>
                <a:spLocks noChangeShapeType="1"/>
              </p:cNvSpPr>
              <p:nvPr/>
            </p:nvSpPr>
            <p:spPr bwMode="auto">
              <a:xfrm flipV="1"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6" name="Line 3608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7" name="Line 3609"/>
              <p:cNvSpPr>
                <a:spLocks noChangeShapeType="1"/>
              </p:cNvSpPr>
              <p:nvPr/>
            </p:nvSpPr>
            <p:spPr bwMode="auto">
              <a:xfrm flipV="1"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8" name="Freeform 3610"/>
              <p:cNvSpPr>
                <a:spLocks/>
              </p:cNvSpPr>
              <p:nvPr/>
            </p:nvSpPr>
            <p:spPr bwMode="auto">
              <a:xfrm flipV="1">
                <a:off x="3066" y="911"/>
                <a:ext cx="1747" cy="1105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8" y="15"/>
                  </a:cxn>
                  <a:cxn ang="0">
                    <a:pos x="150" y="28"/>
                  </a:cxn>
                  <a:cxn ang="0">
                    <a:pos x="201" y="51"/>
                  </a:cxn>
                  <a:cxn ang="0">
                    <a:pos x="252" y="84"/>
                  </a:cxn>
                  <a:cxn ang="0">
                    <a:pos x="303" y="128"/>
                  </a:cxn>
                  <a:cxn ang="0">
                    <a:pos x="355" y="179"/>
                  </a:cxn>
                  <a:cxn ang="0">
                    <a:pos x="406" y="245"/>
                  </a:cxn>
                  <a:cxn ang="0">
                    <a:pos x="457" y="322"/>
                  </a:cxn>
                  <a:cxn ang="0">
                    <a:pos x="508" y="406"/>
                  </a:cxn>
                  <a:cxn ang="0">
                    <a:pos x="560" y="501"/>
                  </a:cxn>
                  <a:cxn ang="0">
                    <a:pos x="611" y="606"/>
                  </a:cxn>
                  <a:cxn ang="0">
                    <a:pos x="662" y="713"/>
                  </a:cxn>
                  <a:cxn ang="0">
                    <a:pos x="713" y="828"/>
                  </a:cxn>
                  <a:cxn ang="0">
                    <a:pos x="765" y="945"/>
                  </a:cxn>
                  <a:cxn ang="0">
                    <a:pos x="816" y="1064"/>
                  </a:cxn>
                  <a:cxn ang="0">
                    <a:pos x="867" y="1178"/>
                  </a:cxn>
                  <a:cxn ang="0">
                    <a:pos x="918" y="1289"/>
                  </a:cxn>
                  <a:cxn ang="0">
                    <a:pos x="970" y="1395"/>
                  </a:cxn>
                  <a:cxn ang="0">
                    <a:pos x="1021" y="1497"/>
                  </a:cxn>
                  <a:cxn ang="0">
                    <a:pos x="1072" y="1584"/>
                  </a:cxn>
                  <a:cxn ang="0">
                    <a:pos x="1123" y="1667"/>
                  </a:cxn>
                  <a:cxn ang="0">
                    <a:pos x="1175" y="1736"/>
                  </a:cxn>
                  <a:cxn ang="0">
                    <a:pos x="1226" y="1801"/>
                  </a:cxn>
                  <a:cxn ang="0">
                    <a:pos x="1277" y="1843"/>
                  </a:cxn>
                  <a:cxn ang="0">
                    <a:pos x="1328" y="1879"/>
                  </a:cxn>
                  <a:cxn ang="0">
                    <a:pos x="1380" y="1904"/>
                  </a:cxn>
                  <a:cxn ang="0">
                    <a:pos x="1431" y="1919"/>
                  </a:cxn>
                  <a:cxn ang="0">
                    <a:pos x="1482" y="1916"/>
                  </a:cxn>
                  <a:cxn ang="0">
                    <a:pos x="1533" y="1907"/>
                  </a:cxn>
                  <a:cxn ang="0">
                    <a:pos x="1585" y="1885"/>
                  </a:cxn>
                  <a:cxn ang="0">
                    <a:pos x="1636" y="1854"/>
                  </a:cxn>
                  <a:cxn ang="0">
                    <a:pos x="1687" y="1813"/>
                  </a:cxn>
                  <a:cxn ang="0">
                    <a:pos x="1738" y="1768"/>
                  </a:cxn>
                  <a:cxn ang="0">
                    <a:pos x="1790" y="1709"/>
                  </a:cxn>
                  <a:cxn ang="0">
                    <a:pos x="1841" y="1651"/>
                  </a:cxn>
                  <a:cxn ang="0">
                    <a:pos x="1892" y="1587"/>
                  </a:cxn>
                  <a:cxn ang="0">
                    <a:pos x="1943" y="1514"/>
                  </a:cxn>
                  <a:cxn ang="0">
                    <a:pos x="1995" y="1439"/>
                  </a:cxn>
                  <a:cxn ang="0">
                    <a:pos x="2046" y="1367"/>
                  </a:cxn>
                  <a:cxn ang="0">
                    <a:pos x="2097" y="1283"/>
                  </a:cxn>
                  <a:cxn ang="0">
                    <a:pos x="2148" y="1212"/>
                  </a:cxn>
                  <a:cxn ang="0">
                    <a:pos x="2200" y="1130"/>
                  </a:cxn>
                  <a:cxn ang="0">
                    <a:pos x="2251" y="1054"/>
                  </a:cxn>
                  <a:cxn ang="0">
                    <a:pos x="2302" y="979"/>
                  </a:cxn>
                  <a:cxn ang="0">
                    <a:pos x="2353" y="902"/>
                  </a:cxn>
                  <a:cxn ang="0">
                    <a:pos x="2405" y="829"/>
                  </a:cxn>
                  <a:cxn ang="0">
                    <a:pos x="2456" y="763"/>
                  </a:cxn>
                  <a:cxn ang="0">
                    <a:pos x="2507" y="695"/>
                  </a:cxn>
                  <a:cxn ang="0">
                    <a:pos x="2558" y="632"/>
                  </a:cxn>
                  <a:cxn ang="0">
                    <a:pos x="2610" y="573"/>
                  </a:cxn>
                  <a:cxn ang="0">
                    <a:pos x="2661" y="517"/>
                  </a:cxn>
                  <a:cxn ang="0">
                    <a:pos x="2712" y="460"/>
                  </a:cxn>
                  <a:cxn ang="0">
                    <a:pos x="2763" y="412"/>
                  </a:cxn>
                  <a:cxn ang="0">
                    <a:pos x="2815" y="366"/>
                  </a:cxn>
                  <a:cxn ang="0">
                    <a:pos x="2866" y="323"/>
                  </a:cxn>
                  <a:cxn ang="0">
                    <a:pos x="2917" y="285"/>
                  </a:cxn>
                  <a:cxn ang="0">
                    <a:pos x="2968" y="249"/>
                  </a:cxn>
                  <a:cxn ang="0">
                    <a:pos x="3020" y="221"/>
                  </a:cxn>
                </a:cxnLst>
                <a:rect l="0" t="0" r="r" b="b"/>
                <a:pathLst>
                  <a:path w="3032" h="1919">
                    <a:moveTo>
                      <a:pt x="0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3"/>
                    </a:lnTo>
                    <a:lnTo>
                      <a:pt x="23" y="3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5"/>
                    </a:lnTo>
                    <a:lnTo>
                      <a:pt x="63" y="5"/>
                    </a:lnTo>
                    <a:lnTo>
                      <a:pt x="67" y="8"/>
                    </a:lnTo>
                    <a:lnTo>
                      <a:pt x="71" y="8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3" y="10"/>
                    </a:lnTo>
                    <a:lnTo>
                      <a:pt x="87" y="9"/>
                    </a:lnTo>
                    <a:lnTo>
                      <a:pt x="90" y="12"/>
                    </a:lnTo>
                    <a:lnTo>
                      <a:pt x="94" y="14"/>
                    </a:lnTo>
                    <a:lnTo>
                      <a:pt x="98" y="15"/>
                    </a:lnTo>
                    <a:lnTo>
                      <a:pt x="102" y="12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14" y="20"/>
                    </a:lnTo>
                    <a:lnTo>
                      <a:pt x="118" y="19"/>
                    </a:lnTo>
                    <a:lnTo>
                      <a:pt x="122" y="18"/>
                    </a:lnTo>
                    <a:lnTo>
                      <a:pt x="126" y="22"/>
                    </a:lnTo>
                    <a:lnTo>
                      <a:pt x="130" y="20"/>
                    </a:lnTo>
                    <a:lnTo>
                      <a:pt x="134" y="24"/>
                    </a:lnTo>
                    <a:lnTo>
                      <a:pt x="138" y="24"/>
                    </a:lnTo>
                    <a:lnTo>
                      <a:pt x="142" y="27"/>
                    </a:lnTo>
                    <a:lnTo>
                      <a:pt x="146" y="27"/>
                    </a:lnTo>
                    <a:lnTo>
                      <a:pt x="150" y="28"/>
                    </a:lnTo>
                    <a:lnTo>
                      <a:pt x="154" y="30"/>
                    </a:lnTo>
                    <a:lnTo>
                      <a:pt x="157" y="31"/>
                    </a:lnTo>
                    <a:lnTo>
                      <a:pt x="161" y="33"/>
                    </a:lnTo>
                    <a:lnTo>
                      <a:pt x="165" y="35"/>
                    </a:lnTo>
                    <a:lnTo>
                      <a:pt x="169" y="35"/>
                    </a:lnTo>
                    <a:lnTo>
                      <a:pt x="173" y="36"/>
                    </a:lnTo>
                    <a:lnTo>
                      <a:pt x="177" y="40"/>
                    </a:lnTo>
                    <a:lnTo>
                      <a:pt x="181" y="42"/>
                    </a:lnTo>
                    <a:lnTo>
                      <a:pt x="185" y="44"/>
                    </a:lnTo>
                    <a:lnTo>
                      <a:pt x="189" y="48"/>
                    </a:lnTo>
                    <a:lnTo>
                      <a:pt x="193" y="46"/>
                    </a:lnTo>
                    <a:lnTo>
                      <a:pt x="197" y="49"/>
                    </a:lnTo>
                    <a:lnTo>
                      <a:pt x="201" y="51"/>
                    </a:lnTo>
                    <a:lnTo>
                      <a:pt x="205" y="55"/>
                    </a:lnTo>
                    <a:lnTo>
                      <a:pt x="209" y="57"/>
                    </a:lnTo>
                    <a:lnTo>
                      <a:pt x="213" y="59"/>
                    </a:lnTo>
                    <a:lnTo>
                      <a:pt x="217" y="59"/>
                    </a:lnTo>
                    <a:lnTo>
                      <a:pt x="221" y="62"/>
                    </a:lnTo>
                    <a:lnTo>
                      <a:pt x="224" y="66"/>
                    </a:lnTo>
                    <a:lnTo>
                      <a:pt x="228" y="67"/>
                    </a:lnTo>
                    <a:lnTo>
                      <a:pt x="232" y="69"/>
                    </a:lnTo>
                    <a:lnTo>
                      <a:pt x="236" y="72"/>
                    </a:lnTo>
                    <a:lnTo>
                      <a:pt x="240" y="75"/>
                    </a:lnTo>
                    <a:lnTo>
                      <a:pt x="244" y="78"/>
                    </a:lnTo>
                    <a:lnTo>
                      <a:pt x="248" y="80"/>
                    </a:lnTo>
                    <a:lnTo>
                      <a:pt x="252" y="84"/>
                    </a:lnTo>
                    <a:lnTo>
                      <a:pt x="256" y="86"/>
                    </a:lnTo>
                    <a:lnTo>
                      <a:pt x="260" y="90"/>
                    </a:lnTo>
                    <a:lnTo>
                      <a:pt x="264" y="92"/>
                    </a:lnTo>
                    <a:lnTo>
                      <a:pt x="268" y="97"/>
                    </a:lnTo>
                    <a:lnTo>
                      <a:pt x="272" y="96"/>
                    </a:lnTo>
                    <a:lnTo>
                      <a:pt x="276" y="103"/>
                    </a:lnTo>
                    <a:lnTo>
                      <a:pt x="280" y="106"/>
                    </a:lnTo>
                    <a:lnTo>
                      <a:pt x="284" y="108"/>
                    </a:lnTo>
                    <a:lnTo>
                      <a:pt x="288" y="115"/>
                    </a:lnTo>
                    <a:lnTo>
                      <a:pt x="292" y="117"/>
                    </a:lnTo>
                    <a:lnTo>
                      <a:pt x="295" y="120"/>
                    </a:lnTo>
                    <a:lnTo>
                      <a:pt x="299" y="123"/>
                    </a:lnTo>
                    <a:lnTo>
                      <a:pt x="303" y="128"/>
                    </a:lnTo>
                    <a:lnTo>
                      <a:pt x="307" y="131"/>
                    </a:lnTo>
                    <a:lnTo>
                      <a:pt x="311" y="134"/>
                    </a:lnTo>
                    <a:lnTo>
                      <a:pt x="315" y="136"/>
                    </a:lnTo>
                    <a:lnTo>
                      <a:pt x="319" y="141"/>
                    </a:lnTo>
                    <a:lnTo>
                      <a:pt x="323" y="143"/>
                    </a:lnTo>
                    <a:lnTo>
                      <a:pt x="327" y="150"/>
                    </a:lnTo>
                    <a:lnTo>
                      <a:pt x="331" y="154"/>
                    </a:lnTo>
                    <a:lnTo>
                      <a:pt x="335" y="159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2"/>
                    </a:lnTo>
                    <a:lnTo>
                      <a:pt x="351" y="175"/>
                    </a:lnTo>
                    <a:lnTo>
                      <a:pt x="355" y="179"/>
                    </a:lnTo>
                    <a:lnTo>
                      <a:pt x="359" y="186"/>
                    </a:lnTo>
                    <a:lnTo>
                      <a:pt x="362" y="189"/>
                    </a:lnTo>
                    <a:lnTo>
                      <a:pt x="366" y="192"/>
                    </a:lnTo>
                    <a:lnTo>
                      <a:pt x="370" y="197"/>
                    </a:lnTo>
                    <a:lnTo>
                      <a:pt x="374" y="201"/>
                    </a:lnTo>
                    <a:lnTo>
                      <a:pt x="378" y="209"/>
                    </a:lnTo>
                    <a:lnTo>
                      <a:pt x="382" y="213"/>
                    </a:lnTo>
                    <a:lnTo>
                      <a:pt x="386" y="219"/>
                    </a:lnTo>
                    <a:lnTo>
                      <a:pt x="390" y="225"/>
                    </a:lnTo>
                    <a:lnTo>
                      <a:pt x="394" y="225"/>
                    </a:lnTo>
                    <a:lnTo>
                      <a:pt x="398" y="233"/>
                    </a:lnTo>
                    <a:lnTo>
                      <a:pt x="402" y="237"/>
                    </a:lnTo>
                    <a:lnTo>
                      <a:pt x="406" y="245"/>
                    </a:lnTo>
                    <a:lnTo>
                      <a:pt x="410" y="248"/>
                    </a:lnTo>
                    <a:lnTo>
                      <a:pt x="414" y="253"/>
                    </a:lnTo>
                    <a:lnTo>
                      <a:pt x="418" y="261"/>
                    </a:lnTo>
                    <a:lnTo>
                      <a:pt x="422" y="266"/>
                    </a:lnTo>
                    <a:lnTo>
                      <a:pt x="426" y="272"/>
                    </a:lnTo>
                    <a:lnTo>
                      <a:pt x="429" y="279"/>
                    </a:lnTo>
                    <a:lnTo>
                      <a:pt x="433" y="285"/>
                    </a:lnTo>
                    <a:lnTo>
                      <a:pt x="437" y="288"/>
                    </a:lnTo>
                    <a:lnTo>
                      <a:pt x="441" y="295"/>
                    </a:lnTo>
                    <a:lnTo>
                      <a:pt x="445" y="298"/>
                    </a:lnTo>
                    <a:lnTo>
                      <a:pt x="449" y="305"/>
                    </a:lnTo>
                    <a:lnTo>
                      <a:pt x="453" y="316"/>
                    </a:lnTo>
                    <a:lnTo>
                      <a:pt x="457" y="322"/>
                    </a:lnTo>
                    <a:lnTo>
                      <a:pt x="461" y="327"/>
                    </a:lnTo>
                    <a:lnTo>
                      <a:pt x="465" y="336"/>
                    </a:lnTo>
                    <a:lnTo>
                      <a:pt x="469" y="340"/>
                    </a:lnTo>
                    <a:lnTo>
                      <a:pt x="473" y="345"/>
                    </a:lnTo>
                    <a:lnTo>
                      <a:pt x="477" y="348"/>
                    </a:lnTo>
                    <a:lnTo>
                      <a:pt x="481" y="360"/>
                    </a:lnTo>
                    <a:lnTo>
                      <a:pt x="485" y="364"/>
                    </a:lnTo>
                    <a:lnTo>
                      <a:pt x="489" y="372"/>
                    </a:lnTo>
                    <a:lnTo>
                      <a:pt x="493" y="381"/>
                    </a:lnTo>
                    <a:lnTo>
                      <a:pt x="497" y="385"/>
                    </a:lnTo>
                    <a:lnTo>
                      <a:pt x="500" y="393"/>
                    </a:lnTo>
                    <a:lnTo>
                      <a:pt x="504" y="399"/>
                    </a:lnTo>
                    <a:lnTo>
                      <a:pt x="508" y="406"/>
                    </a:lnTo>
                    <a:lnTo>
                      <a:pt x="512" y="414"/>
                    </a:lnTo>
                    <a:lnTo>
                      <a:pt x="516" y="423"/>
                    </a:lnTo>
                    <a:lnTo>
                      <a:pt x="520" y="427"/>
                    </a:lnTo>
                    <a:lnTo>
                      <a:pt x="524" y="435"/>
                    </a:lnTo>
                    <a:lnTo>
                      <a:pt x="528" y="441"/>
                    </a:lnTo>
                    <a:lnTo>
                      <a:pt x="532" y="449"/>
                    </a:lnTo>
                    <a:lnTo>
                      <a:pt x="536" y="458"/>
                    </a:lnTo>
                    <a:lnTo>
                      <a:pt x="540" y="463"/>
                    </a:lnTo>
                    <a:lnTo>
                      <a:pt x="544" y="473"/>
                    </a:lnTo>
                    <a:lnTo>
                      <a:pt x="548" y="481"/>
                    </a:lnTo>
                    <a:lnTo>
                      <a:pt x="552" y="490"/>
                    </a:lnTo>
                    <a:lnTo>
                      <a:pt x="556" y="493"/>
                    </a:lnTo>
                    <a:lnTo>
                      <a:pt x="560" y="501"/>
                    </a:lnTo>
                    <a:lnTo>
                      <a:pt x="564" y="510"/>
                    </a:lnTo>
                    <a:lnTo>
                      <a:pt x="567" y="518"/>
                    </a:lnTo>
                    <a:lnTo>
                      <a:pt x="571" y="527"/>
                    </a:lnTo>
                    <a:lnTo>
                      <a:pt x="575" y="531"/>
                    </a:lnTo>
                    <a:lnTo>
                      <a:pt x="579" y="538"/>
                    </a:lnTo>
                    <a:lnTo>
                      <a:pt x="583" y="549"/>
                    </a:lnTo>
                    <a:lnTo>
                      <a:pt x="587" y="557"/>
                    </a:lnTo>
                    <a:lnTo>
                      <a:pt x="591" y="565"/>
                    </a:lnTo>
                    <a:lnTo>
                      <a:pt x="595" y="572"/>
                    </a:lnTo>
                    <a:lnTo>
                      <a:pt x="599" y="580"/>
                    </a:lnTo>
                    <a:lnTo>
                      <a:pt x="603" y="587"/>
                    </a:lnTo>
                    <a:lnTo>
                      <a:pt x="607" y="596"/>
                    </a:lnTo>
                    <a:lnTo>
                      <a:pt x="611" y="606"/>
                    </a:lnTo>
                    <a:lnTo>
                      <a:pt x="615" y="615"/>
                    </a:lnTo>
                    <a:lnTo>
                      <a:pt x="619" y="621"/>
                    </a:lnTo>
                    <a:lnTo>
                      <a:pt x="623" y="632"/>
                    </a:lnTo>
                    <a:lnTo>
                      <a:pt x="627" y="637"/>
                    </a:lnTo>
                    <a:lnTo>
                      <a:pt x="631" y="646"/>
                    </a:lnTo>
                    <a:lnTo>
                      <a:pt x="635" y="655"/>
                    </a:lnTo>
                    <a:lnTo>
                      <a:pt x="638" y="665"/>
                    </a:lnTo>
                    <a:lnTo>
                      <a:pt x="642" y="672"/>
                    </a:lnTo>
                    <a:lnTo>
                      <a:pt x="646" y="681"/>
                    </a:lnTo>
                    <a:lnTo>
                      <a:pt x="650" y="691"/>
                    </a:lnTo>
                    <a:lnTo>
                      <a:pt x="654" y="697"/>
                    </a:lnTo>
                    <a:lnTo>
                      <a:pt x="658" y="706"/>
                    </a:lnTo>
                    <a:lnTo>
                      <a:pt x="662" y="713"/>
                    </a:lnTo>
                    <a:lnTo>
                      <a:pt x="666" y="724"/>
                    </a:lnTo>
                    <a:lnTo>
                      <a:pt x="670" y="730"/>
                    </a:lnTo>
                    <a:lnTo>
                      <a:pt x="674" y="736"/>
                    </a:lnTo>
                    <a:lnTo>
                      <a:pt x="678" y="750"/>
                    </a:lnTo>
                    <a:lnTo>
                      <a:pt x="682" y="758"/>
                    </a:lnTo>
                    <a:lnTo>
                      <a:pt x="686" y="766"/>
                    </a:lnTo>
                    <a:lnTo>
                      <a:pt x="690" y="774"/>
                    </a:lnTo>
                    <a:lnTo>
                      <a:pt x="694" y="785"/>
                    </a:lnTo>
                    <a:lnTo>
                      <a:pt x="698" y="794"/>
                    </a:lnTo>
                    <a:lnTo>
                      <a:pt x="702" y="803"/>
                    </a:lnTo>
                    <a:lnTo>
                      <a:pt x="705" y="809"/>
                    </a:lnTo>
                    <a:lnTo>
                      <a:pt x="709" y="816"/>
                    </a:lnTo>
                    <a:lnTo>
                      <a:pt x="713" y="828"/>
                    </a:lnTo>
                    <a:lnTo>
                      <a:pt x="717" y="836"/>
                    </a:lnTo>
                    <a:lnTo>
                      <a:pt x="721" y="845"/>
                    </a:lnTo>
                    <a:lnTo>
                      <a:pt x="725" y="858"/>
                    </a:lnTo>
                    <a:lnTo>
                      <a:pt x="729" y="866"/>
                    </a:lnTo>
                    <a:lnTo>
                      <a:pt x="733" y="873"/>
                    </a:lnTo>
                    <a:lnTo>
                      <a:pt x="737" y="882"/>
                    </a:lnTo>
                    <a:lnTo>
                      <a:pt x="741" y="889"/>
                    </a:lnTo>
                    <a:lnTo>
                      <a:pt x="745" y="901"/>
                    </a:lnTo>
                    <a:lnTo>
                      <a:pt x="749" y="911"/>
                    </a:lnTo>
                    <a:lnTo>
                      <a:pt x="753" y="920"/>
                    </a:lnTo>
                    <a:lnTo>
                      <a:pt x="757" y="928"/>
                    </a:lnTo>
                    <a:lnTo>
                      <a:pt x="761" y="938"/>
                    </a:lnTo>
                    <a:lnTo>
                      <a:pt x="765" y="945"/>
                    </a:lnTo>
                    <a:lnTo>
                      <a:pt x="769" y="954"/>
                    </a:lnTo>
                    <a:lnTo>
                      <a:pt x="772" y="963"/>
                    </a:lnTo>
                    <a:lnTo>
                      <a:pt x="776" y="973"/>
                    </a:lnTo>
                    <a:lnTo>
                      <a:pt x="780" y="982"/>
                    </a:lnTo>
                    <a:lnTo>
                      <a:pt x="784" y="990"/>
                    </a:lnTo>
                    <a:lnTo>
                      <a:pt x="788" y="999"/>
                    </a:lnTo>
                    <a:lnTo>
                      <a:pt x="792" y="1010"/>
                    </a:lnTo>
                    <a:lnTo>
                      <a:pt x="796" y="1019"/>
                    </a:lnTo>
                    <a:lnTo>
                      <a:pt x="800" y="1026"/>
                    </a:lnTo>
                    <a:lnTo>
                      <a:pt x="804" y="1036"/>
                    </a:lnTo>
                    <a:lnTo>
                      <a:pt x="808" y="1046"/>
                    </a:lnTo>
                    <a:lnTo>
                      <a:pt x="812" y="1052"/>
                    </a:lnTo>
                    <a:lnTo>
                      <a:pt x="816" y="1064"/>
                    </a:lnTo>
                    <a:lnTo>
                      <a:pt x="820" y="1072"/>
                    </a:lnTo>
                    <a:lnTo>
                      <a:pt x="824" y="1084"/>
                    </a:lnTo>
                    <a:lnTo>
                      <a:pt x="828" y="1091"/>
                    </a:lnTo>
                    <a:lnTo>
                      <a:pt x="832" y="1099"/>
                    </a:lnTo>
                    <a:lnTo>
                      <a:pt x="836" y="1110"/>
                    </a:lnTo>
                    <a:lnTo>
                      <a:pt x="840" y="1115"/>
                    </a:lnTo>
                    <a:lnTo>
                      <a:pt x="843" y="1125"/>
                    </a:lnTo>
                    <a:lnTo>
                      <a:pt x="847" y="1132"/>
                    </a:lnTo>
                    <a:lnTo>
                      <a:pt x="851" y="1142"/>
                    </a:lnTo>
                    <a:lnTo>
                      <a:pt x="855" y="1153"/>
                    </a:lnTo>
                    <a:lnTo>
                      <a:pt x="859" y="1160"/>
                    </a:lnTo>
                    <a:lnTo>
                      <a:pt x="863" y="1169"/>
                    </a:lnTo>
                    <a:lnTo>
                      <a:pt x="867" y="1178"/>
                    </a:lnTo>
                    <a:lnTo>
                      <a:pt x="871" y="1187"/>
                    </a:lnTo>
                    <a:lnTo>
                      <a:pt x="875" y="1194"/>
                    </a:lnTo>
                    <a:lnTo>
                      <a:pt x="879" y="1203"/>
                    </a:lnTo>
                    <a:lnTo>
                      <a:pt x="883" y="1209"/>
                    </a:lnTo>
                    <a:lnTo>
                      <a:pt x="887" y="1218"/>
                    </a:lnTo>
                    <a:lnTo>
                      <a:pt x="891" y="1230"/>
                    </a:lnTo>
                    <a:lnTo>
                      <a:pt x="895" y="1240"/>
                    </a:lnTo>
                    <a:lnTo>
                      <a:pt x="899" y="1244"/>
                    </a:lnTo>
                    <a:lnTo>
                      <a:pt x="903" y="1255"/>
                    </a:lnTo>
                    <a:lnTo>
                      <a:pt x="907" y="1260"/>
                    </a:lnTo>
                    <a:lnTo>
                      <a:pt x="910" y="1271"/>
                    </a:lnTo>
                    <a:lnTo>
                      <a:pt x="914" y="1278"/>
                    </a:lnTo>
                    <a:lnTo>
                      <a:pt x="918" y="1289"/>
                    </a:lnTo>
                    <a:lnTo>
                      <a:pt x="922" y="1297"/>
                    </a:lnTo>
                    <a:lnTo>
                      <a:pt x="926" y="1306"/>
                    </a:lnTo>
                    <a:lnTo>
                      <a:pt x="930" y="1315"/>
                    </a:lnTo>
                    <a:lnTo>
                      <a:pt x="934" y="1321"/>
                    </a:lnTo>
                    <a:lnTo>
                      <a:pt x="938" y="1329"/>
                    </a:lnTo>
                    <a:lnTo>
                      <a:pt x="942" y="1337"/>
                    </a:lnTo>
                    <a:lnTo>
                      <a:pt x="946" y="1347"/>
                    </a:lnTo>
                    <a:lnTo>
                      <a:pt x="950" y="1357"/>
                    </a:lnTo>
                    <a:lnTo>
                      <a:pt x="954" y="1362"/>
                    </a:lnTo>
                    <a:lnTo>
                      <a:pt x="958" y="1372"/>
                    </a:lnTo>
                    <a:lnTo>
                      <a:pt x="962" y="1375"/>
                    </a:lnTo>
                    <a:lnTo>
                      <a:pt x="966" y="1385"/>
                    </a:lnTo>
                    <a:lnTo>
                      <a:pt x="970" y="1395"/>
                    </a:lnTo>
                    <a:lnTo>
                      <a:pt x="974" y="1401"/>
                    </a:lnTo>
                    <a:lnTo>
                      <a:pt x="977" y="1411"/>
                    </a:lnTo>
                    <a:lnTo>
                      <a:pt x="981" y="1418"/>
                    </a:lnTo>
                    <a:lnTo>
                      <a:pt x="985" y="1425"/>
                    </a:lnTo>
                    <a:lnTo>
                      <a:pt x="989" y="1435"/>
                    </a:lnTo>
                    <a:lnTo>
                      <a:pt x="993" y="1443"/>
                    </a:lnTo>
                    <a:lnTo>
                      <a:pt x="997" y="1450"/>
                    </a:lnTo>
                    <a:lnTo>
                      <a:pt x="1001" y="1456"/>
                    </a:lnTo>
                    <a:lnTo>
                      <a:pt x="1005" y="1465"/>
                    </a:lnTo>
                    <a:lnTo>
                      <a:pt x="1009" y="1469"/>
                    </a:lnTo>
                    <a:lnTo>
                      <a:pt x="1013" y="1479"/>
                    </a:lnTo>
                    <a:lnTo>
                      <a:pt x="1017" y="1486"/>
                    </a:lnTo>
                    <a:lnTo>
                      <a:pt x="1021" y="1497"/>
                    </a:lnTo>
                    <a:lnTo>
                      <a:pt x="1025" y="1500"/>
                    </a:lnTo>
                    <a:lnTo>
                      <a:pt x="1029" y="1510"/>
                    </a:lnTo>
                    <a:lnTo>
                      <a:pt x="1033" y="1515"/>
                    </a:lnTo>
                    <a:lnTo>
                      <a:pt x="1037" y="1525"/>
                    </a:lnTo>
                    <a:lnTo>
                      <a:pt x="1041" y="1530"/>
                    </a:lnTo>
                    <a:lnTo>
                      <a:pt x="1045" y="1540"/>
                    </a:lnTo>
                    <a:lnTo>
                      <a:pt x="1048" y="1545"/>
                    </a:lnTo>
                    <a:lnTo>
                      <a:pt x="1052" y="1548"/>
                    </a:lnTo>
                    <a:lnTo>
                      <a:pt x="1056" y="1557"/>
                    </a:lnTo>
                    <a:lnTo>
                      <a:pt x="1060" y="1565"/>
                    </a:lnTo>
                    <a:lnTo>
                      <a:pt x="1064" y="1573"/>
                    </a:lnTo>
                    <a:lnTo>
                      <a:pt x="1068" y="1580"/>
                    </a:lnTo>
                    <a:lnTo>
                      <a:pt x="1072" y="1584"/>
                    </a:lnTo>
                    <a:lnTo>
                      <a:pt x="1076" y="1590"/>
                    </a:lnTo>
                    <a:lnTo>
                      <a:pt x="1080" y="1599"/>
                    </a:lnTo>
                    <a:lnTo>
                      <a:pt x="1084" y="1608"/>
                    </a:lnTo>
                    <a:lnTo>
                      <a:pt x="1088" y="1611"/>
                    </a:lnTo>
                    <a:lnTo>
                      <a:pt x="1092" y="1617"/>
                    </a:lnTo>
                    <a:lnTo>
                      <a:pt x="1096" y="1627"/>
                    </a:lnTo>
                    <a:lnTo>
                      <a:pt x="1100" y="1631"/>
                    </a:lnTo>
                    <a:lnTo>
                      <a:pt x="1104" y="1638"/>
                    </a:lnTo>
                    <a:lnTo>
                      <a:pt x="1108" y="1643"/>
                    </a:lnTo>
                    <a:lnTo>
                      <a:pt x="1112" y="1651"/>
                    </a:lnTo>
                    <a:lnTo>
                      <a:pt x="1115" y="1654"/>
                    </a:lnTo>
                    <a:lnTo>
                      <a:pt x="1119" y="1660"/>
                    </a:lnTo>
                    <a:lnTo>
                      <a:pt x="1123" y="1667"/>
                    </a:lnTo>
                    <a:lnTo>
                      <a:pt x="1127" y="1670"/>
                    </a:lnTo>
                    <a:lnTo>
                      <a:pt x="1131" y="1680"/>
                    </a:lnTo>
                    <a:lnTo>
                      <a:pt x="1135" y="1681"/>
                    </a:lnTo>
                    <a:lnTo>
                      <a:pt x="1139" y="1690"/>
                    </a:lnTo>
                    <a:lnTo>
                      <a:pt x="1143" y="1700"/>
                    </a:lnTo>
                    <a:lnTo>
                      <a:pt x="1147" y="1703"/>
                    </a:lnTo>
                    <a:lnTo>
                      <a:pt x="1151" y="1703"/>
                    </a:lnTo>
                    <a:lnTo>
                      <a:pt x="1155" y="1711"/>
                    </a:lnTo>
                    <a:lnTo>
                      <a:pt x="1159" y="1718"/>
                    </a:lnTo>
                    <a:lnTo>
                      <a:pt x="1163" y="1722"/>
                    </a:lnTo>
                    <a:lnTo>
                      <a:pt x="1167" y="1727"/>
                    </a:lnTo>
                    <a:lnTo>
                      <a:pt x="1171" y="1730"/>
                    </a:lnTo>
                    <a:lnTo>
                      <a:pt x="1175" y="1736"/>
                    </a:lnTo>
                    <a:lnTo>
                      <a:pt x="1179" y="1743"/>
                    </a:lnTo>
                    <a:lnTo>
                      <a:pt x="1183" y="1747"/>
                    </a:lnTo>
                    <a:lnTo>
                      <a:pt x="1186" y="1754"/>
                    </a:lnTo>
                    <a:lnTo>
                      <a:pt x="1190" y="1756"/>
                    </a:lnTo>
                    <a:lnTo>
                      <a:pt x="1194" y="1763"/>
                    </a:lnTo>
                    <a:lnTo>
                      <a:pt x="1198" y="1768"/>
                    </a:lnTo>
                    <a:lnTo>
                      <a:pt x="1202" y="1771"/>
                    </a:lnTo>
                    <a:lnTo>
                      <a:pt x="1206" y="1777"/>
                    </a:lnTo>
                    <a:lnTo>
                      <a:pt x="1210" y="1779"/>
                    </a:lnTo>
                    <a:lnTo>
                      <a:pt x="1214" y="1782"/>
                    </a:lnTo>
                    <a:lnTo>
                      <a:pt x="1218" y="1789"/>
                    </a:lnTo>
                    <a:lnTo>
                      <a:pt x="1222" y="1792"/>
                    </a:lnTo>
                    <a:lnTo>
                      <a:pt x="1226" y="1801"/>
                    </a:lnTo>
                    <a:lnTo>
                      <a:pt x="1230" y="1804"/>
                    </a:lnTo>
                    <a:lnTo>
                      <a:pt x="1234" y="1805"/>
                    </a:lnTo>
                    <a:lnTo>
                      <a:pt x="1238" y="1809"/>
                    </a:lnTo>
                    <a:lnTo>
                      <a:pt x="1242" y="1812"/>
                    </a:lnTo>
                    <a:lnTo>
                      <a:pt x="1246" y="1819"/>
                    </a:lnTo>
                    <a:lnTo>
                      <a:pt x="1250" y="1822"/>
                    </a:lnTo>
                    <a:lnTo>
                      <a:pt x="1253" y="1826"/>
                    </a:lnTo>
                    <a:lnTo>
                      <a:pt x="1257" y="1825"/>
                    </a:lnTo>
                    <a:lnTo>
                      <a:pt x="1261" y="1835"/>
                    </a:lnTo>
                    <a:lnTo>
                      <a:pt x="1265" y="1835"/>
                    </a:lnTo>
                    <a:lnTo>
                      <a:pt x="1269" y="1838"/>
                    </a:lnTo>
                    <a:lnTo>
                      <a:pt x="1273" y="1842"/>
                    </a:lnTo>
                    <a:lnTo>
                      <a:pt x="1277" y="1843"/>
                    </a:lnTo>
                    <a:lnTo>
                      <a:pt x="1281" y="1845"/>
                    </a:lnTo>
                    <a:lnTo>
                      <a:pt x="1285" y="1852"/>
                    </a:lnTo>
                    <a:lnTo>
                      <a:pt x="1289" y="1855"/>
                    </a:lnTo>
                    <a:lnTo>
                      <a:pt x="1293" y="1858"/>
                    </a:lnTo>
                    <a:lnTo>
                      <a:pt x="1297" y="1860"/>
                    </a:lnTo>
                    <a:lnTo>
                      <a:pt x="1301" y="1864"/>
                    </a:lnTo>
                    <a:lnTo>
                      <a:pt x="1305" y="1869"/>
                    </a:lnTo>
                    <a:lnTo>
                      <a:pt x="1309" y="1872"/>
                    </a:lnTo>
                    <a:lnTo>
                      <a:pt x="1313" y="1876"/>
                    </a:lnTo>
                    <a:lnTo>
                      <a:pt x="1317" y="1875"/>
                    </a:lnTo>
                    <a:lnTo>
                      <a:pt x="1320" y="1878"/>
                    </a:lnTo>
                    <a:lnTo>
                      <a:pt x="1324" y="1878"/>
                    </a:lnTo>
                    <a:lnTo>
                      <a:pt x="1328" y="1879"/>
                    </a:lnTo>
                    <a:lnTo>
                      <a:pt x="1332" y="1881"/>
                    </a:lnTo>
                    <a:lnTo>
                      <a:pt x="1336" y="1887"/>
                    </a:lnTo>
                    <a:lnTo>
                      <a:pt x="1340" y="1889"/>
                    </a:lnTo>
                    <a:lnTo>
                      <a:pt x="1344" y="1891"/>
                    </a:lnTo>
                    <a:lnTo>
                      <a:pt x="1348" y="1894"/>
                    </a:lnTo>
                    <a:lnTo>
                      <a:pt x="1352" y="1894"/>
                    </a:lnTo>
                    <a:lnTo>
                      <a:pt x="1356" y="1898"/>
                    </a:lnTo>
                    <a:lnTo>
                      <a:pt x="1360" y="1898"/>
                    </a:lnTo>
                    <a:lnTo>
                      <a:pt x="1364" y="1898"/>
                    </a:lnTo>
                    <a:lnTo>
                      <a:pt x="1368" y="1900"/>
                    </a:lnTo>
                    <a:lnTo>
                      <a:pt x="1372" y="1905"/>
                    </a:lnTo>
                    <a:lnTo>
                      <a:pt x="1376" y="1904"/>
                    </a:lnTo>
                    <a:lnTo>
                      <a:pt x="1380" y="1904"/>
                    </a:lnTo>
                    <a:lnTo>
                      <a:pt x="1384" y="1909"/>
                    </a:lnTo>
                    <a:lnTo>
                      <a:pt x="1388" y="1910"/>
                    </a:lnTo>
                    <a:lnTo>
                      <a:pt x="1391" y="1910"/>
                    </a:lnTo>
                    <a:lnTo>
                      <a:pt x="1395" y="1912"/>
                    </a:lnTo>
                    <a:lnTo>
                      <a:pt x="1399" y="1911"/>
                    </a:lnTo>
                    <a:lnTo>
                      <a:pt x="1403" y="1914"/>
                    </a:lnTo>
                    <a:lnTo>
                      <a:pt x="1407" y="1913"/>
                    </a:lnTo>
                    <a:lnTo>
                      <a:pt x="1411" y="1915"/>
                    </a:lnTo>
                    <a:lnTo>
                      <a:pt x="1415" y="1914"/>
                    </a:lnTo>
                    <a:lnTo>
                      <a:pt x="1419" y="1914"/>
                    </a:lnTo>
                    <a:lnTo>
                      <a:pt x="1423" y="1916"/>
                    </a:lnTo>
                    <a:lnTo>
                      <a:pt x="1427" y="1916"/>
                    </a:lnTo>
                    <a:lnTo>
                      <a:pt x="1431" y="1919"/>
                    </a:lnTo>
                    <a:lnTo>
                      <a:pt x="1435" y="1917"/>
                    </a:lnTo>
                    <a:lnTo>
                      <a:pt x="1439" y="1916"/>
                    </a:lnTo>
                    <a:lnTo>
                      <a:pt x="1443" y="1919"/>
                    </a:lnTo>
                    <a:lnTo>
                      <a:pt x="1447" y="1918"/>
                    </a:lnTo>
                    <a:lnTo>
                      <a:pt x="1451" y="1918"/>
                    </a:lnTo>
                    <a:lnTo>
                      <a:pt x="1455" y="1919"/>
                    </a:lnTo>
                    <a:lnTo>
                      <a:pt x="1458" y="1918"/>
                    </a:lnTo>
                    <a:lnTo>
                      <a:pt x="1462" y="1919"/>
                    </a:lnTo>
                    <a:lnTo>
                      <a:pt x="1466" y="1916"/>
                    </a:lnTo>
                    <a:lnTo>
                      <a:pt x="1470" y="1917"/>
                    </a:lnTo>
                    <a:lnTo>
                      <a:pt x="1474" y="1918"/>
                    </a:lnTo>
                    <a:lnTo>
                      <a:pt x="1478" y="1918"/>
                    </a:lnTo>
                    <a:lnTo>
                      <a:pt x="1482" y="1916"/>
                    </a:lnTo>
                    <a:lnTo>
                      <a:pt x="1486" y="1917"/>
                    </a:lnTo>
                    <a:lnTo>
                      <a:pt x="1490" y="1916"/>
                    </a:lnTo>
                    <a:lnTo>
                      <a:pt x="1494" y="1918"/>
                    </a:lnTo>
                    <a:lnTo>
                      <a:pt x="1498" y="1916"/>
                    </a:lnTo>
                    <a:lnTo>
                      <a:pt x="1502" y="1915"/>
                    </a:lnTo>
                    <a:lnTo>
                      <a:pt x="1506" y="1915"/>
                    </a:lnTo>
                    <a:lnTo>
                      <a:pt x="1510" y="1915"/>
                    </a:lnTo>
                    <a:lnTo>
                      <a:pt x="1514" y="1912"/>
                    </a:lnTo>
                    <a:lnTo>
                      <a:pt x="1518" y="1913"/>
                    </a:lnTo>
                    <a:lnTo>
                      <a:pt x="1522" y="1911"/>
                    </a:lnTo>
                    <a:lnTo>
                      <a:pt x="1525" y="1909"/>
                    </a:lnTo>
                    <a:lnTo>
                      <a:pt x="1529" y="1905"/>
                    </a:lnTo>
                    <a:lnTo>
                      <a:pt x="1533" y="1907"/>
                    </a:lnTo>
                    <a:lnTo>
                      <a:pt x="1537" y="1907"/>
                    </a:lnTo>
                    <a:lnTo>
                      <a:pt x="1541" y="1905"/>
                    </a:lnTo>
                    <a:lnTo>
                      <a:pt x="1545" y="1902"/>
                    </a:lnTo>
                    <a:lnTo>
                      <a:pt x="1549" y="1901"/>
                    </a:lnTo>
                    <a:lnTo>
                      <a:pt x="1553" y="1902"/>
                    </a:lnTo>
                    <a:lnTo>
                      <a:pt x="1557" y="1897"/>
                    </a:lnTo>
                    <a:lnTo>
                      <a:pt x="1561" y="1896"/>
                    </a:lnTo>
                    <a:lnTo>
                      <a:pt x="1565" y="1895"/>
                    </a:lnTo>
                    <a:lnTo>
                      <a:pt x="1569" y="1891"/>
                    </a:lnTo>
                    <a:lnTo>
                      <a:pt x="1573" y="1893"/>
                    </a:lnTo>
                    <a:lnTo>
                      <a:pt x="1577" y="1889"/>
                    </a:lnTo>
                    <a:lnTo>
                      <a:pt x="1581" y="1886"/>
                    </a:lnTo>
                    <a:lnTo>
                      <a:pt x="1585" y="1885"/>
                    </a:lnTo>
                    <a:lnTo>
                      <a:pt x="1589" y="1885"/>
                    </a:lnTo>
                    <a:lnTo>
                      <a:pt x="1593" y="1881"/>
                    </a:lnTo>
                    <a:lnTo>
                      <a:pt x="1596" y="1879"/>
                    </a:lnTo>
                    <a:lnTo>
                      <a:pt x="1600" y="1878"/>
                    </a:lnTo>
                    <a:lnTo>
                      <a:pt x="1604" y="1876"/>
                    </a:lnTo>
                    <a:lnTo>
                      <a:pt x="1608" y="1873"/>
                    </a:lnTo>
                    <a:lnTo>
                      <a:pt x="1612" y="1871"/>
                    </a:lnTo>
                    <a:lnTo>
                      <a:pt x="1616" y="1868"/>
                    </a:lnTo>
                    <a:lnTo>
                      <a:pt x="1620" y="1865"/>
                    </a:lnTo>
                    <a:lnTo>
                      <a:pt x="1624" y="1862"/>
                    </a:lnTo>
                    <a:lnTo>
                      <a:pt x="1628" y="1859"/>
                    </a:lnTo>
                    <a:lnTo>
                      <a:pt x="1632" y="1859"/>
                    </a:lnTo>
                    <a:lnTo>
                      <a:pt x="1636" y="1854"/>
                    </a:lnTo>
                    <a:lnTo>
                      <a:pt x="1640" y="1852"/>
                    </a:lnTo>
                    <a:lnTo>
                      <a:pt x="1644" y="1849"/>
                    </a:lnTo>
                    <a:lnTo>
                      <a:pt x="1648" y="1847"/>
                    </a:lnTo>
                    <a:lnTo>
                      <a:pt x="1652" y="1844"/>
                    </a:lnTo>
                    <a:lnTo>
                      <a:pt x="1656" y="1840"/>
                    </a:lnTo>
                    <a:lnTo>
                      <a:pt x="1660" y="1837"/>
                    </a:lnTo>
                    <a:lnTo>
                      <a:pt x="1663" y="1832"/>
                    </a:lnTo>
                    <a:lnTo>
                      <a:pt x="1667" y="1830"/>
                    </a:lnTo>
                    <a:lnTo>
                      <a:pt x="1671" y="1830"/>
                    </a:lnTo>
                    <a:lnTo>
                      <a:pt x="1675" y="1828"/>
                    </a:lnTo>
                    <a:lnTo>
                      <a:pt x="1679" y="1824"/>
                    </a:lnTo>
                    <a:lnTo>
                      <a:pt x="1683" y="1819"/>
                    </a:lnTo>
                    <a:lnTo>
                      <a:pt x="1687" y="1813"/>
                    </a:lnTo>
                    <a:lnTo>
                      <a:pt x="1691" y="1812"/>
                    </a:lnTo>
                    <a:lnTo>
                      <a:pt x="1695" y="1810"/>
                    </a:lnTo>
                    <a:lnTo>
                      <a:pt x="1699" y="1805"/>
                    </a:lnTo>
                    <a:lnTo>
                      <a:pt x="1703" y="1802"/>
                    </a:lnTo>
                    <a:lnTo>
                      <a:pt x="1707" y="1796"/>
                    </a:lnTo>
                    <a:lnTo>
                      <a:pt x="1711" y="1794"/>
                    </a:lnTo>
                    <a:lnTo>
                      <a:pt x="1715" y="1791"/>
                    </a:lnTo>
                    <a:lnTo>
                      <a:pt x="1719" y="1786"/>
                    </a:lnTo>
                    <a:lnTo>
                      <a:pt x="1723" y="1783"/>
                    </a:lnTo>
                    <a:lnTo>
                      <a:pt x="1727" y="1780"/>
                    </a:lnTo>
                    <a:lnTo>
                      <a:pt x="1730" y="1775"/>
                    </a:lnTo>
                    <a:lnTo>
                      <a:pt x="1734" y="1770"/>
                    </a:lnTo>
                    <a:lnTo>
                      <a:pt x="1738" y="1768"/>
                    </a:lnTo>
                    <a:lnTo>
                      <a:pt x="1742" y="1763"/>
                    </a:lnTo>
                    <a:lnTo>
                      <a:pt x="1746" y="1761"/>
                    </a:lnTo>
                    <a:lnTo>
                      <a:pt x="1750" y="1755"/>
                    </a:lnTo>
                    <a:lnTo>
                      <a:pt x="1754" y="1752"/>
                    </a:lnTo>
                    <a:lnTo>
                      <a:pt x="1758" y="1747"/>
                    </a:lnTo>
                    <a:lnTo>
                      <a:pt x="1762" y="1742"/>
                    </a:lnTo>
                    <a:lnTo>
                      <a:pt x="1766" y="1738"/>
                    </a:lnTo>
                    <a:lnTo>
                      <a:pt x="1770" y="1734"/>
                    </a:lnTo>
                    <a:lnTo>
                      <a:pt x="1774" y="1728"/>
                    </a:lnTo>
                    <a:lnTo>
                      <a:pt x="1778" y="1725"/>
                    </a:lnTo>
                    <a:lnTo>
                      <a:pt x="1782" y="1722"/>
                    </a:lnTo>
                    <a:lnTo>
                      <a:pt x="1786" y="1717"/>
                    </a:lnTo>
                    <a:lnTo>
                      <a:pt x="1790" y="1709"/>
                    </a:lnTo>
                    <a:lnTo>
                      <a:pt x="1794" y="1708"/>
                    </a:lnTo>
                    <a:lnTo>
                      <a:pt x="1798" y="1703"/>
                    </a:lnTo>
                    <a:lnTo>
                      <a:pt x="1801" y="1700"/>
                    </a:lnTo>
                    <a:lnTo>
                      <a:pt x="1805" y="1693"/>
                    </a:lnTo>
                    <a:lnTo>
                      <a:pt x="1809" y="1691"/>
                    </a:lnTo>
                    <a:lnTo>
                      <a:pt x="1813" y="1686"/>
                    </a:lnTo>
                    <a:lnTo>
                      <a:pt x="1817" y="1678"/>
                    </a:lnTo>
                    <a:lnTo>
                      <a:pt x="1821" y="1675"/>
                    </a:lnTo>
                    <a:lnTo>
                      <a:pt x="1825" y="1670"/>
                    </a:lnTo>
                    <a:lnTo>
                      <a:pt x="1829" y="1666"/>
                    </a:lnTo>
                    <a:lnTo>
                      <a:pt x="1833" y="1661"/>
                    </a:lnTo>
                    <a:lnTo>
                      <a:pt x="1837" y="1655"/>
                    </a:lnTo>
                    <a:lnTo>
                      <a:pt x="1841" y="1651"/>
                    </a:lnTo>
                    <a:lnTo>
                      <a:pt x="1845" y="1643"/>
                    </a:lnTo>
                    <a:lnTo>
                      <a:pt x="1849" y="1640"/>
                    </a:lnTo>
                    <a:lnTo>
                      <a:pt x="1853" y="1634"/>
                    </a:lnTo>
                    <a:lnTo>
                      <a:pt x="1857" y="1630"/>
                    </a:lnTo>
                    <a:lnTo>
                      <a:pt x="1861" y="1625"/>
                    </a:lnTo>
                    <a:lnTo>
                      <a:pt x="1865" y="1619"/>
                    </a:lnTo>
                    <a:lnTo>
                      <a:pt x="1868" y="1615"/>
                    </a:lnTo>
                    <a:lnTo>
                      <a:pt x="1872" y="1610"/>
                    </a:lnTo>
                    <a:lnTo>
                      <a:pt x="1876" y="1608"/>
                    </a:lnTo>
                    <a:lnTo>
                      <a:pt x="1880" y="1599"/>
                    </a:lnTo>
                    <a:lnTo>
                      <a:pt x="1884" y="1596"/>
                    </a:lnTo>
                    <a:lnTo>
                      <a:pt x="1888" y="1590"/>
                    </a:lnTo>
                    <a:lnTo>
                      <a:pt x="1892" y="1587"/>
                    </a:lnTo>
                    <a:lnTo>
                      <a:pt x="1896" y="1578"/>
                    </a:lnTo>
                    <a:lnTo>
                      <a:pt x="1900" y="1574"/>
                    </a:lnTo>
                    <a:lnTo>
                      <a:pt x="1904" y="1566"/>
                    </a:lnTo>
                    <a:lnTo>
                      <a:pt x="1908" y="1564"/>
                    </a:lnTo>
                    <a:lnTo>
                      <a:pt x="1912" y="1558"/>
                    </a:lnTo>
                    <a:lnTo>
                      <a:pt x="1916" y="1554"/>
                    </a:lnTo>
                    <a:lnTo>
                      <a:pt x="1920" y="1546"/>
                    </a:lnTo>
                    <a:lnTo>
                      <a:pt x="1924" y="1540"/>
                    </a:lnTo>
                    <a:lnTo>
                      <a:pt x="1928" y="1536"/>
                    </a:lnTo>
                    <a:lnTo>
                      <a:pt x="1932" y="1530"/>
                    </a:lnTo>
                    <a:lnTo>
                      <a:pt x="1936" y="1525"/>
                    </a:lnTo>
                    <a:lnTo>
                      <a:pt x="1939" y="1519"/>
                    </a:lnTo>
                    <a:lnTo>
                      <a:pt x="1943" y="1514"/>
                    </a:lnTo>
                    <a:lnTo>
                      <a:pt x="1947" y="1508"/>
                    </a:lnTo>
                    <a:lnTo>
                      <a:pt x="1951" y="1504"/>
                    </a:lnTo>
                    <a:lnTo>
                      <a:pt x="1955" y="1495"/>
                    </a:lnTo>
                    <a:lnTo>
                      <a:pt x="1959" y="1490"/>
                    </a:lnTo>
                    <a:lnTo>
                      <a:pt x="1963" y="1485"/>
                    </a:lnTo>
                    <a:lnTo>
                      <a:pt x="1967" y="1480"/>
                    </a:lnTo>
                    <a:lnTo>
                      <a:pt x="1971" y="1476"/>
                    </a:lnTo>
                    <a:lnTo>
                      <a:pt x="1975" y="1469"/>
                    </a:lnTo>
                    <a:lnTo>
                      <a:pt x="1979" y="1465"/>
                    </a:lnTo>
                    <a:lnTo>
                      <a:pt x="1983" y="1456"/>
                    </a:lnTo>
                    <a:lnTo>
                      <a:pt x="1987" y="1452"/>
                    </a:lnTo>
                    <a:lnTo>
                      <a:pt x="1991" y="1445"/>
                    </a:lnTo>
                    <a:lnTo>
                      <a:pt x="1995" y="1439"/>
                    </a:lnTo>
                    <a:lnTo>
                      <a:pt x="1999" y="1434"/>
                    </a:lnTo>
                    <a:lnTo>
                      <a:pt x="2003" y="1428"/>
                    </a:lnTo>
                    <a:lnTo>
                      <a:pt x="2006" y="1425"/>
                    </a:lnTo>
                    <a:lnTo>
                      <a:pt x="2010" y="1418"/>
                    </a:lnTo>
                    <a:lnTo>
                      <a:pt x="2014" y="1411"/>
                    </a:lnTo>
                    <a:lnTo>
                      <a:pt x="2018" y="1403"/>
                    </a:lnTo>
                    <a:lnTo>
                      <a:pt x="2022" y="1400"/>
                    </a:lnTo>
                    <a:lnTo>
                      <a:pt x="2026" y="1395"/>
                    </a:lnTo>
                    <a:lnTo>
                      <a:pt x="2030" y="1389"/>
                    </a:lnTo>
                    <a:lnTo>
                      <a:pt x="2034" y="1383"/>
                    </a:lnTo>
                    <a:lnTo>
                      <a:pt x="2038" y="1376"/>
                    </a:lnTo>
                    <a:lnTo>
                      <a:pt x="2042" y="1371"/>
                    </a:lnTo>
                    <a:lnTo>
                      <a:pt x="2046" y="1367"/>
                    </a:lnTo>
                    <a:lnTo>
                      <a:pt x="2050" y="1356"/>
                    </a:lnTo>
                    <a:lnTo>
                      <a:pt x="2054" y="1353"/>
                    </a:lnTo>
                    <a:lnTo>
                      <a:pt x="2058" y="1348"/>
                    </a:lnTo>
                    <a:lnTo>
                      <a:pt x="2062" y="1339"/>
                    </a:lnTo>
                    <a:lnTo>
                      <a:pt x="2066" y="1334"/>
                    </a:lnTo>
                    <a:lnTo>
                      <a:pt x="2070" y="1329"/>
                    </a:lnTo>
                    <a:lnTo>
                      <a:pt x="2073" y="1322"/>
                    </a:lnTo>
                    <a:lnTo>
                      <a:pt x="2077" y="1318"/>
                    </a:lnTo>
                    <a:lnTo>
                      <a:pt x="2081" y="1312"/>
                    </a:lnTo>
                    <a:lnTo>
                      <a:pt x="2085" y="1301"/>
                    </a:lnTo>
                    <a:lnTo>
                      <a:pt x="2089" y="1297"/>
                    </a:lnTo>
                    <a:lnTo>
                      <a:pt x="2093" y="1294"/>
                    </a:lnTo>
                    <a:lnTo>
                      <a:pt x="2097" y="1283"/>
                    </a:lnTo>
                    <a:lnTo>
                      <a:pt x="2101" y="1283"/>
                    </a:lnTo>
                    <a:lnTo>
                      <a:pt x="2105" y="1274"/>
                    </a:lnTo>
                    <a:lnTo>
                      <a:pt x="2109" y="1270"/>
                    </a:lnTo>
                    <a:lnTo>
                      <a:pt x="2113" y="1263"/>
                    </a:lnTo>
                    <a:lnTo>
                      <a:pt x="2117" y="1256"/>
                    </a:lnTo>
                    <a:lnTo>
                      <a:pt x="2121" y="1250"/>
                    </a:lnTo>
                    <a:lnTo>
                      <a:pt x="2125" y="1245"/>
                    </a:lnTo>
                    <a:lnTo>
                      <a:pt x="2129" y="1238"/>
                    </a:lnTo>
                    <a:lnTo>
                      <a:pt x="2133" y="1230"/>
                    </a:lnTo>
                    <a:lnTo>
                      <a:pt x="2137" y="1227"/>
                    </a:lnTo>
                    <a:lnTo>
                      <a:pt x="2141" y="1222"/>
                    </a:lnTo>
                    <a:lnTo>
                      <a:pt x="2144" y="1216"/>
                    </a:lnTo>
                    <a:lnTo>
                      <a:pt x="2148" y="1212"/>
                    </a:lnTo>
                    <a:lnTo>
                      <a:pt x="2152" y="1202"/>
                    </a:lnTo>
                    <a:lnTo>
                      <a:pt x="2156" y="1199"/>
                    </a:lnTo>
                    <a:lnTo>
                      <a:pt x="2160" y="1190"/>
                    </a:lnTo>
                    <a:lnTo>
                      <a:pt x="2164" y="1185"/>
                    </a:lnTo>
                    <a:lnTo>
                      <a:pt x="2168" y="1180"/>
                    </a:lnTo>
                    <a:lnTo>
                      <a:pt x="2172" y="1173"/>
                    </a:lnTo>
                    <a:lnTo>
                      <a:pt x="2176" y="1168"/>
                    </a:lnTo>
                    <a:lnTo>
                      <a:pt x="2180" y="1161"/>
                    </a:lnTo>
                    <a:lnTo>
                      <a:pt x="2184" y="1153"/>
                    </a:lnTo>
                    <a:lnTo>
                      <a:pt x="2188" y="1149"/>
                    </a:lnTo>
                    <a:lnTo>
                      <a:pt x="2192" y="1142"/>
                    </a:lnTo>
                    <a:lnTo>
                      <a:pt x="2196" y="1135"/>
                    </a:lnTo>
                    <a:lnTo>
                      <a:pt x="2200" y="1130"/>
                    </a:lnTo>
                    <a:lnTo>
                      <a:pt x="2204" y="1125"/>
                    </a:lnTo>
                    <a:lnTo>
                      <a:pt x="2208" y="1121"/>
                    </a:lnTo>
                    <a:lnTo>
                      <a:pt x="2211" y="1117"/>
                    </a:lnTo>
                    <a:lnTo>
                      <a:pt x="2215" y="1107"/>
                    </a:lnTo>
                    <a:lnTo>
                      <a:pt x="2219" y="1103"/>
                    </a:lnTo>
                    <a:lnTo>
                      <a:pt x="2223" y="1097"/>
                    </a:lnTo>
                    <a:lnTo>
                      <a:pt x="2227" y="1090"/>
                    </a:lnTo>
                    <a:lnTo>
                      <a:pt x="2231" y="1086"/>
                    </a:lnTo>
                    <a:lnTo>
                      <a:pt x="2235" y="1077"/>
                    </a:lnTo>
                    <a:lnTo>
                      <a:pt x="2239" y="1072"/>
                    </a:lnTo>
                    <a:lnTo>
                      <a:pt x="2243" y="1066"/>
                    </a:lnTo>
                    <a:lnTo>
                      <a:pt x="2247" y="1059"/>
                    </a:lnTo>
                    <a:lnTo>
                      <a:pt x="2251" y="1054"/>
                    </a:lnTo>
                    <a:lnTo>
                      <a:pt x="2255" y="1051"/>
                    </a:lnTo>
                    <a:lnTo>
                      <a:pt x="2259" y="1043"/>
                    </a:lnTo>
                    <a:lnTo>
                      <a:pt x="2263" y="1036"/>
                    </a:lnTo>
                    <a:lnTo>
                      <a:pt x="2267" y="1029"/>
                    </a:lnTo>
                    <a:lnTo>
                      <a:pt x="2271" y="1025"/>
                    </a:lnTo>
                    <a:lnTo>
                      <a:pt x="2275" y="1018"/>
                    </a:lnTo>
                    <a:lnTo>
                      <a:pt x="2278" y="1012"/>
                    </a:lnTo>
                    <a:lnTo>
                      <a:pt x="2282" y="1008"/>
                    </a:lnTo>
                    <a:lnTo>
                      <a:pt x="2286" y="1001"/>
                    </a:lnTo>
                    <a:lnTo>
                      <a:pt x="2290" y="997"/>
                    </a:lnTo>
                    <a:lnTo>
                      <a:pt x="2294" y="987"/>
                    </a:lnTo>
                    <a:lnTo>
                      <a:pt x="2298" y="984"/>
                    </a:lnTo>
                    <a:lnTo>
                      <a:pt x="2302" y="979"/>
                    </a:lnTo>
                    <a:lnTo>
                      <a:pt x="2306" y="972"/>
                    </a:lnTo>
                    <a:lnTo>
                      <a:pt x="2310" y="966"/>
                    </a:lnTo>
                    <a:lnTo>
                      <a:pt x="2314" y="959"/>
                    </a:lnTo>
                    <a:lnTo>
                      <a:pt x="2318" y="953"/>
                    </a:lnTo>
                    <a:lnTo>
                      <a:pt x="2322" y="949"/>
                    </a:lnTo>
                    <a:lnTo>
                      <a:pt x="2326" y="944"/>
                    </a:lnTo>
                    <a:lnTo>
                      <a:pt x="2330" y="937"/>
                    </a:lnTo>
                    <a:lnTo>
                      <a:pt x="2334" y="931"/>
                    </a:lnTo>
                    <a:lnTo>
                      <a:pt x="2338" y="924"/>
                    </a:lnTo>
                    <a:lnTo>
                      <a:pt x="2342" y="919"/>
                    </a:lnTo>
                    <a:lnTo>
                      <a:pt x="2346" y="916"/>
                    </a:lnTo>
                    <a:lnTo>
                      <a:pt x="2349" y="908"/>
                    </a:lnTo>
                    <a:lnTo>
                      <a:pt x="2353" y="902"/>
                    </a:lnTo>
                    <a:lnTo>
                      <a:pt x="2357" y="895"/>
                    </a:lnTo>
                    <a:lnTo>
                      <a:pt x="2361" y="890"/>
                    </a:lnTo>
                    <a:lnTo>
                      <a:pt x="2365" y="885"/>
                    </a:lnTo>
                    <a:lnTo>
                      <a:pt x="2369" y="881"/>
                    </a:lnTo>
                    <a:lnTo>
                      <a:pt x="2373" y="872"/>
                    </a:lnTo>
                    <a:lnTo>
                      <a:pt x="2377" y="868"/>
                    </a:lnTo>
                    <a:lnTo>
                      <a:pt x="2381" y="866"/>
                    </a:lnTo>
                    <a:lnTo>
                      <a:pt x="2385" y="858"/>
                    </a:lnTo>
                    <a:lnTo>
                      <a:pt x="2389" y="855"/>
                    </a:lnTo>
                    <a:lnTo>
                      <a:pt x="2393" y="847"/>
                    </a:lnTo>
                    <a:lnTo>
                      <a:pt x="2397" y="842"/>
                    </a:lnTo>
                    <a:lnTo>
                      <a:pt x="2401" y="837"/>
                    </a:lnTo>
                    <a:lnTo>
                      <a:pt x="2405" y="829"/>
                    </a:lnTo>
                    <a:lnTo>
                      <a:pt x="2409" y="827"/>
                    </a:lnTo>
                    <a:lnTo>
                      <a:pt x="2413" y="821"/>
                    </a:lnTo>
                    <a:lnTo>
                      <a:pt x="2416" y="815"/>
                    </a:lnTo>
                    <a:lnTo>
                      <a:pt x="2420" y="808"/>
                    </a:lnTo>
                    <a:lnTo>
                      <a:pt x="2424" y="803"/>
                    </a:lnTo>
                    <a:lnTo>
                      <a:pt x="2428" y="799"/>
                    </a:lnTo>
                    <a:lnTo>
                      <a:pt x="2432" y="793"/>
                    </a:lnTo>
                    <a:lnTo>
                      <a:pt x="2436" y="786"/>
                    </a:lnTo>
                    <a:lnTo>
                      <a:pt x="2440" y="782"/>
                    </a:lnTo>
                    <a:lnTo>
                      <a:pt x="2444" y="780"/>
                    </a:lnTo>
                    <a:lnTo>
                      <a:pt x="2448" y="772"/>
                    </a:lnTo>
                    <a:lnTo>
                      <a:pt x="2452" y="767"/>
                    </a:lnTo>
                    <a:lnTo>
                      <a:pt x="2456" y="763"/>
                    </a:lnTo>
                    <a:lnTo>
                      <a:pt x="2460" y="758"/>
                    </a:lnTo>
                    <a:lnTo>
                      <a:pt x="2464" y="753"/>
                    </a:lnTo>
                    <a:lnTo>
                      <a:pt x="2468" y="743"/>
                    </a:lnTo>
                    <a:lnTo>
                      <a:pt x="2472" y="741"/>
                    </a:lnTo>
                    <a:lnTo>
                      <a:pt x="2476" y="734"/>
                    </a:lnTo>
                    <a:lnTo>
                      <a:pt x="2480" y="729"/>
                    </a:lnTo>
                    <a:lnTo>
                      <a:pt x="2484" y="725"/>
                    </a:lnTo>
                    <a:lnTo>
                      <a:pt x="2487" y="721"/>
                    </a:lnTo>
                    <a:lnTo>
                      <a:pt x="2491" y="716"/>
                    </a:lnTo>
                    <a:lnTo>
                      <a:pt x="2495" y="711"/>
                    </a:lnTo>
                    <a:lnTo>
                      <a:pt x="2499" y="706"/>
                    </a:lnTo>
                    <a:lnTo>
                      <a:pt x="2503" y="701"/>
                    </a:lnTo>
                    <a:lnTo>
                      <a:pt x="2507" y="695"/>
                    </a:lnTo>
                    <a:lnTo>
                      <a:pt x="2511" y="688"/>
                    </a:lnTo>
                    <a:lnTo>
                      <a:pt x="2515" y="685"/>
                    </a:lnTo>
                    <a:lnTo>
                      <a:pt x="2519" y="679"/>
                    </a:lnTo>
                    <a:lnTo>
                      <a:pt x="2523" y="676"/>
                    </a:lnTo>
                    <a:lnTo>
                      <a:pt x="2527" y="671"/>
                    </a:lnTo>
                    <a:lnTo>
                      <a:pt x="2531" y="666"/>
                    </a:lnTo>
                    <a:lnTo>
                      <a:pt x="2535" y="659"/>
                    </a:lnTo>
                    <a:lnTo>
                      <a:pt x="2539" y="655"/>
                    </a:lnTo>
                    <a:lnTo>
                      <a:pt x="2543" y="654"/>
                    </a:lnTo>
                    <a:lnTo>
                      <a:pt x="2547" y="645"/>
                    </a:lnTo>
                    <a:lnTo>
                      <a:pt x="2551" y="641"/>
                    </a:lnTo>
                    <a:lnTo>
                      <a:pt x="2554" y="636"/>
                    </a:lnTo>
                    <a:lnTo>
                      <a:pt x="2558" y="632"/>
                    </a:lnTo>
                    <a:lnTo>
                      <a:pt x="2562" y="628"/>
                    </a:lnTo>
                    <a:lnTo>
                      <a:pt x="2566" y="623"/>
                    </a:lnTo>
                    <a:lnTo>
                      <a:pt x="2570" y="620"/>
                    </a:lnTo>
                    <a:lnTo>
                      <a:pt x="2574" y="615"/>
                    </a:lnTo>
                    <a:lnTo>
                      <a:pt x="2578" y="608"/>
                    </a:lnTo>
                    <a:lnTo>
                      <a:pt x="2582" y="603"/>
                    </a:lnTo>
                    <a:lnTo>
                      <a:pt x="2586" y="602"/>
                    </a:lnTo>
                    <a:lnTo>
                      <a:pt x="2590" y="595"/>
                    </a:lnTo>
                    <a:lnTo>
                      <a:pt x="2594" y="590"/>
                    </a:lnTo>
                    <a:lnTo>
                      <a:pt x="2598" y="585"/>
                    </a:lnTo>
                    <a:lnTo>
                      <a:pt x="2602" y="581"/>
                    </a:lnTo>
                    <a:lnTo>
                      <a:pt x="2606" y="575"/>
                    </a:lnTo>
                    <a:lnTo>
                      <a:pt x="2610" y="573"/>
                    </a:lnTo>
                    <a:lnTo>
                      <a:pt x="2614" y="567"/>
                    </a:lnTo>
                    <a:lnTo>
                      <a:pt x="2618" y="562"/>
                    </a:lnTo>
                    <a:lnTo>
                      <a:pt x="2621" y="556"/>
                    </a:lnTo>
                    <a:lnTo>
                      <a:pt x="2625" y="554"/>
                    </a:lnTo>
                    <a:lnTo>
                      <a:pt x="2629" y="549"/>
                    </a:lnTo>
                    <a:lnTo>
                      <a:pt x="2633" y="547"/>
                    </a:lnTo>
                    <a:lnTo>
                      <a:pt x="2637" y="540"/>
                    </a:lnTo>
                    <a:lnTo>
                      <a:pt x="2641" y="538"/>
                    </a:lnTo>
                    <a:lnTo>
                      <a:pt x="2645" y="533"/>
                    </a:lnTo>
                    <a:lnTo>
                      <a:pt x="2649" y="529"/>
                    </a:lnTo>
                    <a:lnTo>
                      <a:pt x="2653" y="523"/>
                    </a:lnTo>
                    <a:lnTo>
                      <a:pt x="2657" y="518"/>
                    </a:lnTo>
                    <a:lnTo>
                      <a:pt x="2661" y="517"/>
                    </a:lnTo>
                    <a:lnTo>
                      <a:pt x="2665" y="511"/>
                    </a:lnTo>
                    <a:lnTo>
                      <a:pt x="2669" y="506"/>
                    </a:lnTo>
                    <a:lnTo>
                      <a:pt x="2673" y="504"/>
                    </a:lnTo>
                    <a:lnTo>
                      <a:pt x="2677" y="498"/>
                    </a:lnTo>
                    <a:lnTo>
                      <a:pt x="2681" y="495"/>
                    </a:lnTo>
                    <a:lnTo>
                      <a:pt x="2685" y="491"/>
                    </a:lnTo>
                    <a:lnTo>
                      <a:pt x="2689" y="487"/>
                    </a:lnTo>
                    <a:lnTo>
                      <a:pt x="2692" y="482"/>
                    </a:lnTo>
                    <a:lnTo>
                      <a:pt x="2696" y="478"/>
                    </a:lnTo>
                    <a:lnTo>
                      <a:pt x="2700" y="472"/>
                    </a:lnTo>
                    <a:lnTo>
                      <a:pt x="2704" y="471"/>
                    </a:lnTo>
                    <a:lnTo>
                      <a:pt x="2708" y="467"/>
                    </a:lnTo>
                    <a:lnTo>
                      <a:pt x="2712" y="460"/>
                    </a:lnTo>
                    <a:lnTo>
                      <a:pt x="2716" y="459"/>
                    </a:lnTo>
                    <a:lnTo>
                      <a:pt x="2720" y="456"/>
                    </a:lnTo>
                    <a:lnTo>
                      <a:pt x="2724" y="451"/>
                    </a:lnTo>
                    <a:lnTo>
                      <a:pt x="2728" y="446"/>
                    </a:lnTo>
                    <a:lnTo>
                      <a:pt x="2732" y="442"/>
                    </a:lnTo>
                    <a:lnTo>
                      <a:pt x="2736" y="440"/>
                    </a:lnTo>
                    <a:lnTo>
                      <a:pt x="2740" y="435"/>
                    </a:lnTo>
                    <a:lnTo>
                      <a:pt x="2744" y="433"/>
                    </a:lnTo>
                    <a:lnTo>
                      <a:pt x="2748" y="427"/>
                    </a:lnTo>
                    <a:lnTo>
                      <a:pt x="2752" y="424"/>
                    </a:lnTo>
                    <a:lnTo>
                      <a:pt x="2756" y="420"/>
                    </a:lnTo>
                    <a:lnTo>
                      <a:pt x="2759" y="416"/>
                    </a:lnTo>
                    <a:lnTo>
                      <a:pt x="2763" y="412"/>
                    </a:lnTo>
                    <a:lnTo>
                      <a:pt x="2767" y="409"/>
                    </a:lnTo>
                    <a:lnTo>
                      <a:pt x="2771" y="405"/>
                    </a:lnTo>
                    <a:lnTo>
                      <a:pt x="2775" y="399"/>
                    </a:lnTo>
                    <a:lnTo>
                      <a:pt x="2779" y="398"/>
                    </a:lnTo>
                    <a:lnTo>
                      <a:pt x="2783" y="395"/>
                    </a:lnTo>
                    <a:lnTo>
                      <a:pt x="2787" y="393"/>
                    </a:lnTo>
                    <a:lnTo>
                      <a:pt x="2791" y="387"/>
                    </a:lnTo>
                    <a:lnTo>
                      <a:pt x="2795" y="382"/>
                    </a:lnTo>
                    <a:lnTo>
                      <a:pt x="2799" y="381"/>
                    </a:lnTo>
                    <a:lnTo>
                      <a:pt x="2803" y="377"/>
                    </a:lnTo>
                    <a:lnTo>
                      <a:pt x="2807" y="373"/>
                    </a:lnTo>
                    <a:lnTo>
                      <a:pt x="2811" y="373"/>
                    </a:lnTo>
                    <a:lnTo>
                      <a:pt x="2815" y="366"/>
                    </a:lnTo>
                    <a:lnTo>
                      <a:pt x="2819" y="366"/>
                    </a:lnTo>
                    <a:lnTo>
                      <a:pt x="2823" y="359"/>
                    </a:lnTo>
                    <a:lnTo>
                      <a:pt x="2826" y="359"/>
                    </a:lnTo>
                    <a:lnTo>
                      <a:pt x="2830" y="355"/>
                    </a:lnTo>
                    <a:lnTo>
                      <a:pt x="2834" y="351"/>
                    </a:lnTo>
                    <a:lnTo>
                      <a:pt x="2838" y="346"/>
                    </a:lnTo>
                    <a:lnTo>
                      <a:pt x="2842" y="343"/>
                    </a:lnTo>
                    <a:lnTo>
                      <a:pt x="2846" y="339"/>
                    </a:lnTo>
                    <a:lnTo>
                      <a:pt x="2850" y="335"/>
                    </a:lnTo>
                    <a:lnTo>
                      <a:pt x="2854" y="334"/>
                    </a:lnTo>
                    <a:lnTo>
                      <a:pt x="2858" y="332"/>
                    </a:lnTo>
                    <a:lnTo>
                      <a:pt x="2862" y="327"/>
                    </a:lnTo>
                    <a:lnTo>
                      <a:pt x="2866" y="323"/>
                    </a:lnTo>
                    <a:lnTo>
                      <a:pt x="2870" y="321"/>
                    </a:lnTo>
                    <a:lnTo>
                      <a:pt x="2874" y="320"/>
                    </a:lnTo>
                    <a:lnTo>
                      <a:pt x="2878" y="316"/>
                    </a:lnTo>
                    <a:lnTo>
                      <a:pt x="2882" y="312"/>
                    </a:lnTo>
                    <a:lnTo>
                      <a:pt x="2886" y="311"/>
                    </a:lnTo>
                    <a:lnTo>
                      <a:pt x="2890" y="308"/>
                    </a:lnTo>
                    <a:lnTo>
                      <a:pt x="2894" y="302"/>
                    </a:lnTo>
                    <a:lnTo>
                      <a:pt x="2897" y="303"/>
                    </a:lnTo>
                    <a:lnTo>
                      <a:pt x="2901" y="300"/>
                    </a:lnTo>
                    <a:lnTo>
                      <a:pt x="2905" y="296"/>
                    </a:lnTo>
                    <a:lnTo>
                      <a:pt x="2909" y="292"/>
                    </a:lnTo>
                    <a:lnTo>
                      <a:pt x="2913" y="291"/>
                    </a:lnTo>
                    <a:lnTo>
                      <a:pt x="2917" y="285"/>
                    </a:lnTo>
                    <a:lnTo>
                      <a:pt x="2921" y="281"/>
                    </a:lnTo>
                    <a:lnTo>
                      <a:pt x="2925" y="280"/>
                    </a:lnTo>
                    <a:lnTo>
                      <a:pt x="2929" y="277"/>
                    </a:lnTo>
                    <a:lnTo>
                      <a:pt x="2933" y="274"/>
                    </a:lnTo>
                    <a:lnTo>
                      <a:pt x="2937" y="272"/>
                    </a:lnTo>
                    <a:lnTo>
                      <a:pt x="2941" y="269"/>
                    </a:lnTo>
                    <a:lnTo>
                      <a:pt x="2945" y="267"/>
                    </a:lnTo>
                    <a:lnTo>
                      <a:pt x="2949" y="266"/>
                    </a:lnTo>
                    <a:lnTo>
                      <a:pt x="2953" y="264"/>
                    </a:lnTo>
                    <a:lnTo>
                      <a:pt x="2957" y="260"/>
                    </a:lnTo>
                    <a:lnTo>
                      <a:pt x="2961" y="256"/>
                    </a:lnTo>
                    <a:lnTo>
                      <a:pt x="2964" y="256"/>
                    </a:lnTo>
                    <a:lnTo>
                      <a:pt x="2968" y="249"/>
                    </a:lnTo>
                    <a:lnTo>
                      <a:pt x="2972" y="247"/>
                    </a:lnTo>
                    <a:lnTo>
                      <a:pt x="2976" y="247"/>
                    </a:lnTo>
                    <a:lnTo>
                      <a:pt x="2980" y="240"/>
                    </a:lnTo>
                    <a:lnTo>
                      <a:pt x="2984" y="243"/>
                    </a:lnTo>
                    <a:lnTo>
                      <a:pt x="2988" y="238"/>
                    </a:lnTo>
                    <a:lnTo>
                      <a:pt x="2992" y="236"/>
                    </a:lnTo>
                    <a:lnTo>
                      <a:pt x="2996" y="235"/>
                    </a:lnTo>
                    <a:lnTo>
                      <a:pt x="3000" y="228"/>
                    </a:lnTo>
                    <a:lnTo>
                      <a:pt x="3004" y="228"/>
                    </a:lnTo>
                    <a:lnTo>
                      <a:pt x="3008" y="228"/>
                    </a:lnTo>
                    <a:lnTo>
                      <a:pt x="3012" y="225"/>
                    </a:lnTo>
                    <a:lnTo>
                      <a:pt x="3016" y="226"/>
                    </a:lnTo>
                    <a:lnTo>
                      <a:pt x="3020" y="221"/>
                    </a:lnTo>
                    <a:lnTo>
                      <a:pt x="3024" y="217"/>
                    </a:lnTo>
                    <a:lnTo>
                      <a:pt x="3028" y="218"/>
                    </a:lnTo>
                    <a:lnTo>
                      <a:pt x="3032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59" name="Freeform 3611"/>
              <p:cNvSpPr>
                <a:spLocks/>
              </p:cNvSpPr>
              <p:nvPr/>
            </p:nvSpPr>
            <p:spPr bwMode="auto">
              <a:xfrm flipV="1">
                <a:off x="2998" y="2015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2"/>
                  </a:cxn>
                  <a:cxn ang="0">
                    <a:pos x="7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3" y="2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0" name="Line 3612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1" name="Line 3613"/>
              <p:cNvSpPr>
                <a:spLocks noChangeShapeType="1"/>
              </p:cNvSpPr>
              <p:nvPr/>
            </p:nvSpPr>
            <p:spPr bwMode="auto">
              <a:xfrm flipV="1">
                <a:off x="300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2" name="Line 3614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3" name="Line 3615"/>
              <p:cNvSpPr>
                <a:spLocks noChangeShapeType="1"/>
              </p:cNvSpPr>
              <p:nvPr/>
            </p:nvSpPr>
            <p:spPr bwMode="auto">
              <a:xfrm flipV="1">
                <a:off x="301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4" name="Freeform 3616"/>
              <p:cNvSpPr>
                <a:spLocks/>
              </p:cNvSpPr>
              <p:nvPr/>
            </p:nvSpPr>
            <p:spPr bwMode="auto">
              <a:xfrm flipV="1">
                <a:off x="3016" y="911"/>
                <a:ext cx="1797" cy="110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9" y="6"/>
                  </a:cxn>
                  <a:cxn ang="0">
                    <a:pos x="150" y="11"/>
                  </a:cxn>
                  <a:cxn ang="0">
                    <a:pos x="201" y="25"/>
                  </a:cxn>
                  <a:cxn ang="0">
                    <a:pos x="252" y="43"/>
                  </a:cxn>
                  <a:cxn ang="0">
                    <a:pos x="304" y="73"/>
                  </a:cxn>
                  <a:cxn ang="0">
                    <a:pos x="355" y="110"/>
                  </a:cxn>
                  <a:cxn ang="0">
                    <a:pos x="406" y="158"/>
                  </a:cxn>
                  <a:cxn ang="0">
                    <a:pos x="457" y="215"/>
                  </a:cxn>
                  <a:cxn ang="0">
                    <a:pos x="509" y="287"/>
                  </a:cxn>
                  <a:cxn ang="0">
                    <a:pos x="560" y="363"/>
                  </a:cxn>
                  <a:cxn ang="0">
                    <a:pos x="611" y="453"/>
                  </a:cxn>
                  <a:cxn ang="0">
                    <a:pos x="662" y="550"/>
                  </a:cxn>
                  <a:cxn ang="0">
                    <a:pos x="714" y="656"/>
                  </a:cxn>
                  <a:cxn ang="0">
                    <a:pos x="765" y="766"/>
                  </a:cxn>
                  <a:cxn ang="0">
                    <a:pos x="816" y="879"/>
                  </a:cxn>
                  <a:cxn ang="0">
                    <a:pos x="867" y="992"/>
                  </a:cxn>
                  <a:cxn ang="0">
                    <a:pos x="919" y="1108"/>
                  </a:cxn>
                  <a:cxn ang="0">
                    <a:pos x="970" y="1220"/>
                  </a:cxn>
                  <a:cxn ang="0">
                    <a:pos x="1021" y="1329"/>
                  </a:cxn>
                  <a:cxn ang="0">
                    <a:pos x="1072" y="1431"/>
                  </a:cxn>
                  <a:cxn ang="0">
                    <a:pos x="1124" y="1526"/>
                  </a:cxn>
                  <a:cxn ang="0">
                    <a:pos x="1175" y="1612"/>
                  </a:cxn>
                  <a:cxn ang="0">
                    <a:pos x="1226" y="1691"/>
                  </a:cxn>
                  <a:cxn ang="0">
                    <a:pos x="1277" y="1756"/>
                  </a:cxn>
                  <a:cxn ang="0">
                    <a:pos x="1329" y="1813"/>
                  </a:cxn>
                  <a:cxn ang="0">
                    <a:pos x="1380" y="1857"/>
                  </a:cxn>
                  <a:cxn ang="0">
                    <a:pos x="1431" y="1890"/>
                  </a:cxn>
                  <a:cxn ang="0">
                    <a:pos x="1482" y="1910"/>
                  </a:cxn>
                  <a:cxn ang="0">
                    <a:pos x="1534" y="1918"/>
                  </a:cxn>
                  <a:cxn ang="0">
                    <a:pos x="1585" y="1915"/>
                  </a:cxn>
                  <a:cxn ang="0">
                    <a:pos x="1636" y="1904"/>
                  </a:cxn>
                  <a:cxn ang="0">
                    <a:pos x="1687" y="1880"/>
                  </a:cxn>
                  <a:cxn ang="0">
                    <a:pos x="1739" y="1848"/>
                  </a:cxn>
                  <a:cxn ang="0">
                    <a:pos x="1790" y="1807"/>
                  </a:cxn>
                  <a:cxn ang="0">
                    <a:pos x="1841" y="1758"/>
                  </a:cxn>
                  <a:cxn ang="0">
                    <a:pos x="1892" y="1702"/>
                  </a:cxn>
                  <a:cxn ang="0">
                    <a:pos x="1944" y="1641"/>
                  </a:cxn>
                  <a:cxn ang="0">
                    <a:pos x="1995" y="1575"/>
                  </a:cxn>
                  <a:cxn ang="0">
                    <a:pos x="2046" y="1504"/>
                  </a:cxn>
                  <a:cxn ang="0">
                    <a:pos x="2097" y="1430"/>
                  </a:cxn>
                  <a:cxn ang="0">
                    <a:pos x="2149" y="1357"/>
                  </a:cxn>
                  <a:cxn ang="0">
                    <a:pos x="2200" y="1281"/>
                  </a:cxn>
                  <a:cxn ang="0">
                    <a:pos x="2251" y="1203"/>
                  </a:cxn>
                  <a:cxn ang="0">
                    <a:pos x="2302" y="1124"/>
                  </a:cxn>
                  <a:cxn ang="0">
                    <a:pos x="2354" y="1050"/>
                  </a:cxn>
                  <a:cxn ang="0">
                    <a:pos x="2405" y="974"/>
                  </a:cxn>
                  <a:cxn ang="0">
                    <a:pos x="2456" y="899"/>
                  </a:cxn>
                  <a:cxn ang="0">
                    <a:pos x="2507" y="829"/>
                  </a:cxn>
                  <a:cxn ang="0">
                    <a:pos x="2559" y="760"/>
                  </a:cxn>
                  <a:cxn ang="0">
                    <a:pos x="2610" y="696"/>
                  </a:cxn>
                  <a:cxn ang="0">
                    <a:pos x="2661" y="633"/>
                  </a:cxn>
                  <a:cxn ang="0">
                    <a:pos x="2712" y="574"/>
                  </a:cxn>
                  <a:cxn ang="0">
                    <a:pos x="2764" y="518"/>
                  </a:cxn>
                  <a:cxn ang="0">
                    <a:pos x="2815" y="466"/>
                  </a:cxn>
                  <a:cxn ang="0">
                    <a:pos x="2866" y="416"/>
                  </a:cxn>
                  <a:cxn ang="0">
                    <a:pos x="2917" y="373"/>
                  </a:cxn>
                  <a:cxn ang="0">
                    <a:pos x="2969" y="329"/>
                  </a:cxn>
                  <a:cxn ang="0">
                    <a:pos x="3020" y="291"/>
                  </a:cxn>
                  <a:cxn ang="0">
                    <a:pos x="3071" y="258"/>
                  </a:cxn>
                </a:cxnLst>
                <a:rect l="0" t="0" r="r" b="b"/>
                <a:pathLst>
                  <a:path w="3119" h="1919">
                    <a:moveTo>
                      <a:pt x="0" y="0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9" y="2"/>
                    </a:lnTo>
                    <a:lnTo>
                      <a:pt x="43" y="2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0"/>
                    </a:lnTo>
                    <a:lnTo>
                      <a:pt x="63" y="2"/>
                    </a:lnTo>
                    <a:lnTo>
                      <a:pt x="67" y="0"/>
                    </a:lnTo>
                    <a:lnTo>
                      <a:pt x="71" y="3"/>
                    </a:lnTo>
                    <a:lnTo>
                      <a:pt x="75" y="3"/>
                    </a:lnTo>
                    <a:lnTo>
                      <a:pt x="79" y="2"/>
                    </a:lnTo>
                    <a:lnTo>
                      <a:pt x="83" y="1"/>
                    </a:lnTo>
                    <a:lnTo>
                      <a:pt x="87" y="2"/>
                    </a:lnTo>
                    <a:lnTo>
                      <a:pt x="91" y="4"/>
                    </a:lnTo>
                    <a:lnTo>
                      <a:pt x="95" y="4"/>
                    </a:lnTo>
                    <a:lnTo>
                      <a:pt x="99" y="6"/>
                    </a:lnTo>
                    <a:lnTo>
                      <a:pt x="103" y="4"/>
                    </a:lnTo>
                    <a:lnTo>
                      <a:pt x="106" y="6"/>
                    </a:lnTo>
                    <a:lnTo>
                      <a:pt x="110" y="6"/>
                    </a:lnTo>
                    <a:lnTo>
                      <a:pt x="114" y="6"/>
                    </a:lnTo>
                    <a:lnTo>
                      <a:pt x="118" y="7"/>
                    </a:lnTo>
                    <a:lnTo>
                      <a:pt x="122" y="7"/>
                    </a:lnTo>
                    <a:lnTo>
                      <a:pt x="126" y="9"/>
                    </a:lnTo>
                    <a:lnTo>
                      <a:pt x="130" y="8"/>
                    </a:lnTo>
                    <a:lnTo>
                      <a:pt x="134" y="9"/>
                    </a:lnTo>
                    <a:lnTo>
                      <a:pt x="138" y="10"/>
                    </a:lnTo>
                    <a:lnTo>
                      <a:pt x="142" y="10"/>
                    </a:lnTo>
                    <a:lnTo>
                      <a:pt x="146" y="10"/>
                    </a:lnTo>
                    <a:lnTo>
                      <a:pt x="150" y="11"/>
                    </a:lnTo>
                    <a:lnTo>
                      <a:pt x="154" y="12"/>
                    </a:lnTo>
                    <a:lnTo>
                      <a:pt x="158" y="13"/>
                    </a:lnTo>
                    <a:lnTo>
                      <a:pt x="162" y="14"/>
                    </a:lnTo>
                    <a:lnTo>
                      <a:pt x="166" y="15"/>
                    </a:lnTo>
                    <a:lnTo>
                      <a:pt x="170" y="17"/>
                    </a:lnTo>
                    <a:lnTo>
                      <a:pt x="174" y="17"/>
                    </a:lnTo>
                    <a:lnTo>
                      <a:pt x="177" y="18"/>
                    </a:lnTo>
                    <a:lnTo>
                      <a:pt x="181" y="19"/>
                    </a:lnTo>
                    <a:lnTo>
                      <a:pt x="185" y="18"/>
                    </a:lnTo>
                    <a:lnTo>
                      <a:pt x="189" y="21"/>
                    </a:lnTo>
                    <a:lnTo>
                      <a:pt x="193" y="21"/>
                    </a:lnTo>
                    <a:lnTo>
                      <a:pt x="197" y="25"/>
                    </a:lnTo>
                    <a:lnTo>
                      <a:pt x="201" y="25"/>
                    </a:lnTo>
                    <a:lnTo>
                      <a:pt x="205" y="26"/>
                    </a:lnTo>
                    <a:lnTo>
                      <a:pt x="209" y="28"/>
                    </a:lnTo>
                    <a:lnTo>
                      <a:pt x="213" y="29"/>
                    </a:lnTo>
                    <a:lnTo>
                      <a:pt x="217" y="30"/>
                    </a:lnTo>
                    <a:lnTo>
                      <a:pt x="221" y="32"/>
                    </a:lnTo>
                    <a:lnTo>
                      <a:pt x="225" y="33"/>
                    </a:lnTo>
                    <a:lnTo>
                      <a:pt x="229" y="34"/>
                    </a:lnTo>
                    <a:lnTo>
                      <a:pt x="233" y="34"/>
                    </a:lnTo>
                    <a:lnTo>
                      <a:pt x="237" y="37"/>
                    </a:lnTo>
                    <a:lnTo>
                      <a:pt x="241" y="40"/>
                    </a:lnTo>
                    <a:lnTo>
                      <a:pt x="244" y="40"/>
                    </a:lnTo>
                    <a:lnTo>
                      <a:pt x="248" y="43"/>
                    </a:lnTo>
                    <a:lnTo>
                      <a:pt x="252" y="43"/>
                    </a:lnTo>
                    <a:lnTo>
                      <a:pt x="256" y="47"/>
                    </a:lnTo>
                    <a:lnTo>
                      <a:pt x="260" y="48"/>
                    </a:lnTo>
                    <a:lnTo>
                      <a:pt x="264" y="51"/>
                    </a:lnTo>
                    <a:lnTo>
                      <a:pt x="268" y="53"/>
                    </a:lnTo>
                    <a:lnTo>
                      <a:pt x="272" y="53"/>
                    </a:lnTo>
                    <a:lnTo>
                      <a:pt x="276" y="56"/>
                    </a:lnTo>
                    <a:lnTo>
                      <a:pt x="280" y="58"/>
                    </a:lnTo>
                    <a:lnTo>
                      <a:pt x="284" y="60"/>
                    </a:lnTo>
                    <a:lnTo>
                      <a:pt x="288" y="62"/>
                    </a:lnTo>
                    <a:lnTo>
                      <a:pt x="292" y="66"/>
                    </a:lnTo>
                    <a:lnTo>
                      <a:pt x="296" y="66"/>
                    </a:lnTo>
                    <a:lnTo>
                      <a:pt x="300" y="70"/>
                    </a:lnTo>
                    <a:lnTo>
                      <a:pt x="304" y="73"/>
                    </a:lnTo>
                    <a:lnTo>
                      <a:pt x="308" y="75"/>
                    </a:lnTo>
                    <a:lnTo>
                      <a:pt x="311" y="79"/>
                    </a:lnTo>
                    <a:lnTo>
                      <a:pt x="315" y="80"/>
                    </a:lnTo>
                    <a:lnTo>
                      <a:pt x="319" y="82"/>
                    </a:lnTo>
                    <a:lnTo>
                      <a:pt x="323" y="86"/>
                    </a:lnTo>
                    <a:lnTo>
                      <a:pt x="327" y="88"/>
                    </a:lnTo>
                    <a:lnTo>
                      <a:pt x="331" y="92"/>
                    </a:lnTo>
                    <a:lnTo>
                      <a:pt x="335" y="96"/>
                    </a:lnTo>
                    <a:lnTo>
                      <a:pt x="339" y="97"/>
                    </a:lnTo>
                    <a:lnTo>
                      <a:pt x="343" y="99"/>
                    </a:lnTo>
                    <a:lnTo>
                      <a:pt x="347" y="103"/>
                    </a:lnTo>
                    <a:lnTo>
                      <a:pt x="351" y="108"/>
                    </a:lnTo>
                    <a:lnTo>
                      <a:pt x="355" y="110"/>
                    </a:lnTo>
                    <a:lnTo>
                      <a:pt x="359" y="112"/>
                    </a:lnTo>
                    <a:lnTo>
                      <a:pt x="363" y="116"/>
                    </a:lnTo>
                    <a:lnTo>
                      <a:pt x="367" y="120"/>
                    </a:lnTo>
                    <a:lnTo>
                      <a:pt x="371" y="123"/>
                    </a:lnTo>
                    <a:lnTo>
                      <a:pt x="375" y="129"/>
                    </a:lnTo>
                    <a:lnTo>
                      <a:pt x="379" y="132"/>
                    </a:lnTo>
                    <a:lnTo>
                      <a:pt x="382" y="132"/>
                    </a:lnTo>
                    <a:lnTo>
                      <a:pt x="386" y="140"/>
                    </a:lnTo>
                    <a:lnTo>
                      <a:pt x="390" y="140"/>
                    </a:lnTo>
                    <a:lnTo>
                      <a:pt x="394" y="145"/>
                    </a:lnTo>
                    <a:lnTo>
                      <a:pt x="398" y="151"/>
                    </a:lnTo>
                    <a:lnTo>
                      <a:pt x="402" y="153"/>
                    </a:lnTo>
                    <a:lnTo>
                      <a:pt x="406" y="158"/>
                    </a:lnTo>
                    <a:lnTo>
                      <a:pt x="410" y="161"/>
                    </a:lnTo>
                    <a:lnTo>
                      <a:pt x="414" y="166"/>
                    </a:lnTo>
                    <a:lnTo>
                      <a:pt x="418" y="170"/>
                    </a:lnTo>
                    <a:lnTo>
                      <a:pt x="422" y="172"/>
                    </a:lnTo>
                    <a:lnTo>
                      <a:pt x="426" y="178"/>
                    </a:lnTo>
                    <a:lnTo>
                      <a:pt x="430" y="181"/>
                    </a:lnTo>
                    <a:lnTo>
                      <a:pt x="434" y="187"/>
                    </a:lnTo>
                    <a:lnTo>
                      <a:pt x="438" y="192"/>
                    </a:lnTo>
                    <a:lnTo>
                      <a:pt x="442" y="197"/>
                    </a:lnTo>
                    <a:lnTo>
                      <a:pt x="446" y="201"/>
                    </a:lnTo>
                    <a:lnTo>
                      <a:pt x="449" y="205"/>
                    </a:lnTo>
                    <a:lnTo>
                      <a:pt x="453" y="211"/>
                    </a:lnTo>
                    <a:lnTo>
                      <a:pt x="457" y="215"/>
                    </a:lnTo>
                    <a:lnTo>
                      <a:pt x="461" y="221"/>
                    </a:lnTo>
                    <a:lnTo>
                      <a:pt x="465" y="226"/>
                    </a:lnTo>
                    <a:lnTo>
                      <a:pt x="469" y="231"/>
                    </a:lnTo>
                    <a:lnTo>
                      <a:pt x="473" y="234"/>
                    </a:lnTo>
                    <a:lnTo>
                      <a:pt x="477" y="240"/>
                    </a:lnTo>
                    <a:lnTo>
                      <a:pt x="481" y="247"/>
                    </a:lnTo>
                    <a:lnTo>
                      <a:pt x="485" y="252"/>
                    </a:lnTo>
                    <a:lnTo>
                      <a:pt x="489" y="256"/>
                    </a:lnTo>
                    <a:lnTo>
                      <a:pt x="493" y="263"/>
                    </a:lnTo>
                    <a:lnTo>
                      <a:pt x="497" y="267"/>
                    </a:lnTo>
                    <a:lnTo>
                      <a:pt x="501" y="273"/>
                    </a:lnTo>
                    <a:lnTo>
                      <a:pt x="505" y="279"/>
                    </a:lnTo>
                    <a:lnTo>
                      <a:pt x="509" y="287"/>
                    </a:lnTo>
                    <a:lnTo>
                      <a:pt x="513" y="291"/>
                    </a:lnTo>
                    <a:lnTo>
                      <a:pt x="516" y="297"/>
                    </a:lnTo>
                    <a:lnTo>
                      <a:pt x="520" y="303"/>
                    </a:lnTo>
                    <a:lnTo>
                      <a:pt x="524" y="308"/>
                    </a:lnTo>
                    <a:lnTo>
                      <a:pt x="528" y="314"/>
                    </a:lnTo>
                    <a:lnTo>
                      <a:pt x="532" y="321"/>
                    </a:lnTo>
                    <a:lnTo>
                      <a:pt x="536" y="327"/>
                    </a:lnTo>
                    <a:lnTo>
                      <a:pt x="540" y="331"/>
                    </a:lnTo>
                    <a:lnTo>
                      <a:pt x="544" y="339"/>
                    </a:lnTo>
                    <a:lnTo>
                      <a:pt x="548" y="344"/>
                    </a:lnTo>
                    <a:lnTo>
                      <a:pt x="552" y="351"/>
                    </a:lnTo>
                    <a:lnTo>
                      <a:pt x="556" y="357"/>
                    </a:lnTo>
                    <a:lnTo>
                      <a:pt x="560" y="363"/>
                    </a:lnTo>
                    <a:lnTo>
                      <a:pt x="564" y="371"/>
                    </a:lnTo>
                    <a:lnTo>
                      <a:pt x="568" y="379"/>
                    </a:lnTo>
                    <a:lnTo>
                      <a:pt x="572" y="384"/>
                    </a:lnTo>
                    <a:lnTo>
                      <a:pt x="576" y="391"/>
                    </a:lnTo>
                    <a:lnTo>
                      <a:pt x="580" y="398"/>
                    </a:lnTo>
                    <a:lnTo>
                      <a:pt x="584" y="405"/>
                    </a:lnTo>
                    <a:lnTo>
                      <a:pt x="587" y="411"/>
                    </a:lnTo>
                    <a:lnTo>
                      <a:pt x="591" y="418"/>
                    </a:lnTo>
                    <a:lnTo>
                      <a:pt x="595" y="425"/>
                    </a:lnTo>
                    <a:lnTo>
                      <a:pt x="599" y="432"/>
                    </a:lnTo>
                    <a:lnTo>
                      <a:pt x="603" y="438"/>
                    </a:lnTo>
                    <a:lnTo>
                      <a:pt x="607" y="446"/>
                    </a:lnTo>
                    <a:lnTo>
                      <a:pt x="611" y="453"/>
                    </a:lnTo>
                    <a:lnTo>
                      <a:pt x="615" y="460"/>
                    </a:lnTo>
                    <a:lnTo>
                      <a:pt x="619" y="467"/>
                    </a:lnTo>
                    <a:lnTo>
                      <a:pt x="623" y="476"/>
                    </a:lnTo>
                    <a:lnTo>
                      <a:pt x="627" y="484"/>
                    </a:lnTo>
                    <a:lnTo>
                      <a:pt x="631" y="492"/>
                    </a:lnTo>
                    <a:lnTo>
                      <a:pt x="635" y="497"/>
                    </a:lnTo>
                    <a:lnTo>
                      <a:pt x="639" y="506"/>
                    </a:lnTo>
                    <a:lnTo>
                      <a:pt x="643" y="513"/>
                    </a:lnTo>
                    <a:lnTo>
                      <a:pt x="647" y="520"/>
                    </a:lnTo>
                    <a:lnTo>
                      <a:pt x="651" y="528"/>
                    </a:lnTo>
                    <a:lnTo>
                      <a:pt x="654" y="535"/>
                    </a:lnTo>
                    <a:lnTo>
                      <a:pt x="658" y="544"/>
                    </a:lnTo>
                    <a:lnTo>
                      <a:pt x="662" y="550"/>
                    </a:lnTo>
                    <a:lnTo>
                      <a:pt x="666" y="560"/>
                    </a:lnTo>
                    <a:lnTo>
                      <a:pt x="670" y="567"/>
                    </a:lnTo>
                    <a:lnTo>
                      <a:pt x="674" y="575"/>
                    </a:lnTo>
                    <a:lnTo>
                      <a:pt x="678" y="582"/>
                    </a:lnTo>
                    <a:lnTo>
                      <a:pt x="682" y="592"/>
                    </a:lnTo>
                    <a:lnTo>
                      <a:pt x="686" y="599"/>
                    </a:lnTo>
                    <a:lnTo>
                      <a:pt x="690" y="607"/>
                    </a:lnTo>
                    <a:lnTo>
                      <a:pt x="694" y="615"/>
                    </a:lnTo>
                    <a:lnTo>
                      <a:pt x="698" y="622"/>
                    </a:lnTo>
                    <a:lnTo>
                      <a:pt x="702" y="631"/>
                    </a:lnTo>
                    <a:lnTo>
                      <a:pt x="706" y="638"/>
                    </a:lnTo>
                    <a:lnTo>
                      <a:pt x="710" y="648"/>
                    </a:lnTo>
                    <a:lnTo>
                      <a:pt x="714" y="656"/>
                    </a:lnTo>
                    <a:lnTo>
                      <a:pt x="718" y="664"/>
                    </a:lnTo>
                    <a:lnTo>
                      <a:pt x="722" y="672"/>
                    </a:lnTo>
                    <a:lnTo>
                      <a:pt x="725" y="681"/>
                    </a:lnTo>
                    <a:lnTo>
                      <a:pt x="729" y="689"/>
                    </a:lnTo>
                    <a:lnTo>
                      <a:pt x="733" y="697"/>
                    </a:lnTo>
                    <a:lnTo>
                      <a:pt x="737" y="705"/>
                    </a:lnTo>
                    <a:lnTo>
                      <a:pt x="741" y="715"/>
                    </a:lnTo>
                    <a:lnTo>
                      <a:pt x="745" y="722"/>
                    </a:lnTo>
                    <a:lnTo>
                      <a:pt x="749" y="731"/>
                    </a:lnTo>
                    <a:lnTo>
                      <a:pt x="753" y="739"/>
                    </a:lnTo>
                    <a:lnTo>
                      <a:pt x="757" y="747"/>
                    </a:lnTo>
                    <a:lnTo>
                      <a:pt x="761" y="756"/>
                    </a:lnTo>
                    <a:lnTo>
                      <a:pt x="765" y="766"/>
                    </a:lnTo>
                    <a:lnTo>
                      <a:pt x="769" y="772"/>
                    </a:lnTo>
                    <a:lnTo>
                      <a:pt x="773" y="780"/>
                    </a:lnTo>
                    <a:lnTo>
                      <a:pt x="777" y="792"/>
                    </a:lnTo>
                    <a:lnTo>
                      <a:pt x="781" y="799"/>
                    </a:lnTo>
                    <a:lnTo>
                      <a:pt x="785" y="809"/>
                    </a:lnTo>
                    <a:lnTo>
                      <a:pt x="789" y="816"/>
                    </a:lnTo>
                    <a:lnTo>
                      <a:pt x="792" y="827"/>
                    </a:lnTo>
                    <a:lnTo>
                      <a:pt x="796" y="835"/>
                    </a:lnTo>
                    <a:lnTo>
                      <a:pt x="800" y="842"/>
                    </a:lnTo>
                    <a:lnTo>
                      <a:pt x="804" y="851"/>
                    </a:lnTo>
                    <a:lnTo>
                      <a:pt x="808" y="861"/>
                    </a:lnTo>
                    <a:lnTo>
                      <a:pt x="812" y="869"/>
                    </a:lnTo>
                    <a:lnTo>
                      <a:pt x="816" y="879"/>
                    </a:lnTo>
                    <a:lnTo>
                      <a:pt x="820" y="887"/>
                    </a:lnTo>
                    <a:lnTo>
                      <a:pt x="824" y="895"/>
                    </a:lnTo>
                    <a:lnTo>
                      <a:pt x="828" y="905"/>
                    </a:lnTo>
                    <a:lnTo>
                      <a:pt x="832" y="914"/>
                    </a:lnTo>
                    <a:lnTo>
                      <a:pt x="836" y="922"/>
                    </a:lnTo>
                    <a:lnTo>
                      <a:pt x="840" y="930"/>
                    </a:lnTo>
                    <a:lnTo>
                      <a:pt x="844" y="941"/>
                    </a:lnTo>
                    <a:lnTo>
                      <a:pt x="848" y="950"/>
                    </a:lnTo>
                    <a:lnTo>
                      <a:pt x="852" y="958"/>
                    </a:lnTo>
                    <a:lnTo>
                      <a:pt x="856" y="966"/>
                    </a:lnTo>
                    <a:lnTo>
                      <a:pt x="859" y="976"/>
                    </a:lnTo>
                    <a:lnTo>
                      <a:pt x="863" y="984"/>
                    </a:lnTo>
                    <a:lnTo>
                      <a:pt x="867" y="992"/>
                    </a:lnTo>
                    <a:lnTo>
                      <a:pt x="871" y="1003"/>
                    </a:lnTo>
                    <a:lnTo>
                      <a:pt x="875" y="1012"/>
                    </a:lnTo>
                    <a:lnTo>
                      <a:pt x="879" y="1021"/>
                    </a:lnTo>
                    <a:lnTo>
                      <a:pt x="883" y="1028"/>
                    </a:lnTo>
                    <a:lnTo>
                      <a:pt x="887" y="1037"/>
                    </a:lnTo>
                    <a:lnTo>
                      <a:pt x="891" y="1048"/>
                    </a:lnTo>
                    <a:lnTo>
                      <a:pt x="895" y="1055"/>
                    </a:lnTo>
                    <a:lnTo>
                      <a:pt x="899" y="1063"/>
                    </a:lnTo>
                    <a:lnTo>
                      <a:pt x="903" y="1073"/>
                    </a:lnTo>
                    <a:lnTo>
                      <a:pt x="907" y="1082"/>
                    </a:lnTo>
                    <a:lnTo>
                      <a:pt x="911" y="1089"/>
                    </a:lnTo>
                    <a:lnTo>
                      <a:pt x="915" y="1100"/>
                    </a:lnTo>
                    <a:lnTo>
                      <a:pt x="919" y="1108"/>
                    </a:lnTo>
                    <a:lnTo>
                      <a:pt x="923" y="1117"/>
                    </a:lnTo>
                    <a:lnTo>
                      <a:pt x="927" y="1125"/>
                    </a:lnTo>
                    <a:lnTo>
                      <a:pt x="930" y="1133"/>
                    </a:lnTo>
                    <a:lnTo>
                      <a:pt x="934" y="1143"/>
                    </a:lnTo>
                    <a:lnTo>
                      <a:pt x="938" y="1152"/>
                    </a:lnTo>
                    <a:lnTo>
                      <a:pt x="942" y="1160"/>
                    </a:lnTo>
                    <a:lnTo>
                      <a:pt x="946" y="1168"/>
                    </a:lnTo>
                    <a:lnTo>
                      <a:pt x="950" y="1179"/>
                    </a:lnTo>
                    <a:lnTo>
                      <a:pt x="954" y="1186"/>
                    </a:lnTo>
                    <a:lnTo>
                      <a:pt x="958" y="1194"/>
                    </a:lnTo>
                    <a:lnTo>
                      <a:pt x="962" y="1203"/>
                    </a:lnTo>
                    <a:lnTo>
                      <a:pt x="966" y="1212"/>
                    </a:lnTo>
                    <a:lnTo>
                      <a:pt x="970" y="1220"/>
                    </a:lnTo>
                    <a:lnTo>
                      <a:pt x="974" y="1228"/>
                    </a:lnTo>
                    <a:lnTo>
                      <a:pt x="978" y="1236"/>
                    </a:lnTo>
                    <a:lnTo>
                      <a:pt x="982" y="1245"/>
                    </a:lnTo>
                    <a:lnTo>
                      <a:pt x="986" y="1255"/>
                    </a:lnTo>
                    <a:lnTo>
                      <a:pt x="990" y="1262"/>
                    </a:lnTo>
                    <a:lnTo>
                      <a:pt x="994" y="1270"/>
                    </a:lnTo>
                    <a:lnTo>
                      <a:pt x="997" y="1279"/>
                    </a:lnTo>
                    <a:lnTo>
                      <a:pt x="1001" y="1288"/>
                    </a:lnTo>
                    <a:lnTo>
                      <a:pt x="1005" y="1295"/>
                    </a:lnTo>
                    <a:lnTo>
                      <a:pt x="1009" y="1303"/>
                    </a:lnTo>
                    <a:lnTo>
                      <a:pt x="1013" y="1314"/>
                    </a:lnTo>
                    <a:lnTo>
                      <a:pt x="1017" y="1319"/>
                    </a:lnTo>
                    <a:lnTo>
                      <a:pt x="1021" y="1329"/>
                    </a:lnTo>
                    <a:lnTo>
                      <a:pt x="1025" y="1335"/>
                    </a:lnTo>
                    <a:lnTo>
                      <a:pt x="1029" y="1343"/>
                    </a:lnTo>
                    <a:lnTo>
                      <a:pt x="1033" y="1353"/>
                    </a:lnTo>
                    <a:lnTo>
                      <a:pt x="1037" y="1359"/>
                    </a:lnTo>
                    <a:lnTo>
                      <a:pt x="1041" y="1369"/>
                    </a:lnTo>
                    <a:lnTo>
                      <a:pt x="1045" y="1376"/>
                    </a:lnTo>
                    <a:lnTo>
                      <a:pt x="1049" y="1381"/>
                    </a:lnTo>
                    <a:lnTo>
                      <a:pt x="1053" y="1392"/>
                    </a:lnTo>
                    <a:lnTo>
                      <a:pt x="1057" y="1399"/>
                    </a:lnTo>
                    <a:lnTo>
                      <a:pt x="1061" y="1406"/>
                    </a:lnTo>
                    <a:lnTo>
                      <a:pt x="1064" y="1414"/>
                    </a:lnTo>
                    <a:lnTo>
                      <a:pt x="1068" y="1422"/>
                    </a:lnTo>
                    <a:lnTo>
                      <a:pt x="1072" y="1431"/>
                    </a:lnTo>
                    <a:lnTo>
                      <a:pt x="1076" y="1439"/>
                    </a:lnTo>
                    <a:lnTo>
                      <a:pt x="1080" y="1447"/>
                    </a:lnTo>
                    <a:lnTo>
                      <a:pt x="1084" y="1453"/>
                    </a:lnTo>
                    <a:lnTo>
                      <a:pt x="1088" y="1461"/>
                    </a:lnTo>
                    <a:lnTo>
                      <a:pt x="1092" y="1469"/>
                    </a:lnTo>
                    <a:lnTo>
                      <a:pt x="1096" y="1477"/>
                    </a:lnTo>
                    <a:lnTo>
                      <a:pt x="1100" y="1483"/>
                    </a:lnTo>
                    <a:lnTo>
                      <a:pt x="1104" y="1489"/>
                    </a:lnTo>
                    <a:lnTo>
                      <a:pt x="1108" y="1497"/>
                    </a:lnTo>
                    <a:lnTo>
                      <a:pt x="1112" y="1504"/>
                    </a:lnTo>
                    <a:lnTo>
                      <a:pt x="1116" y="1511"/>
                    </a:lnTo>
                    <a:lnTo>
                      <a:pt x="1120" y="1519"/>
                    </a:lnTo>
                    <a:lnTo>
                      <a:pt x="1124" y="1526"/>
                    </a:lnTo>
                    <a:lnTo>
                      <a:pt x="1128" y="1532"/>
                    </a:lnTo>
                    <a:lnTo>
                      <a:pt x="1132" y="1541"/>
                    </a:lnTo>
                    <a:lnTo>
                      <a:pt x="1135" y="1547"/>
                    </a:lnTo>
                    <a:lnTo>
                      <a:pt x="1139" y="1554"/>
                    </a:lnTo>
                    <a:lnTo>
                      <a:pt x="1143" y="1561"/>
                    </a:lnTo>
                    <a:lnTo>
                      <a:pt x="1147" y="1566"/>
                    </a:lnTo>
                    <a:lnTo>
                      <a:pt x="1151" y="1574"/>
                    </a:lnTo>
                    <a:lnTo>
                      <a:pt x="1155" y="1581"/>
                    </a:lnTo>
                    <a:lnTo>
                      <a:pt x="1159" y="1586"/>
                    </a:lnTo>
                    <a:lnTo>
                      <a:pt x="1163" y="1593"/>
                    </a:lnTo>
                    <a:lnTo>
                      <a:pt x="1167" y="1600"/>
                    </a:lnTo>
                    <a:lnTo>
                      <a:pt x="1171" y="1605"/>
                    </a:lnTo>
                    <a:lnTo>
                      <a:pt x="1175" y="1612"/>
                    </a:lnTo>
                    <a:lnTo>
                      <a:pt x="1179" y="1619"/>
                    </a:lnTo>
                    <a:lnTo>
                      <a:pt x="1183" y="1626"/>
                    </a:lnTo>
                    <a:lnTo>
                      <a:pt x="1187" y="1632"/>
                    </a:lnTo>
                    <a:lnTo>
                      <a:pt x="1191" y="1637"/>
                    </a:lnTo>
                    <a:lnTo>
                      <a:pt x="1195" y="1645"/>
                    </a:lnTo>
                    <a:lnTo>
                      <a:pt x="1199" y="1650"/>
                    </a:lnTo>
                    <a:lnTo>
                      <a:pt x="1202" y="1656"/>
                    </a:lnTo>
                    <a:lnTo>
                      <a:pt x="1206" y="1660"/>
                    </a:lnTo>
                    <a:lnTo>
                      <a:pt x="1210" y="1667"/>
                    </a:lnTo>
                    <a:lnTo>
                      <a:pt x="1214" y="1674"/>
                    </a:lnTo>
                    <a:lnTo>
                      <a:pt x="1218" y="1679"/>
                    </a:lnTo>
                    <a:lnTo>
                      <a:pt x="1222" y="1684"/>
                    </a:lnTo>
                    <a:lnTo>
                      <a:pt x="1226" y="1691"/>
                    </a:lnTo>
                    <a:lnTo>
                      <a:pt x="1230" y="1696"/>
                    </a:lnTo>
                    <a:lnTo>
                      <a:pt x="1234" y="1701"/>
                    </a:lnTo>
                    <a:lnTo>
                      <a:pt x="1238" y="1706"/>
                    </a:lnTo>
                    <a:lnTo>
                      <a:pt x="1242" y="1711"/>
                    </a:lnTo>
                    <a:lnTo>
                      <a:pt x="1246" y="1717"/>
                    </a:lnTo>
                    <a:lnTo>
                      <a:pt x="1250" y="1723"/>
                    </a:lnTo>
                    <a:lnTo>
                      <a:pt x="1254" y="1728"/>
                    </a:lnTo>
                    <a:lnTo>
                      <a:pt x="1258" y="1731"/>
                    </a:lnTo>
                    <a:lnTo>
                      <a:pt x="1262" y="1737"/>
                    </a:lnTo>
                    <a:lnTo>
                      <a:pt x="1266" y="1744"/>
                    </a:lnTo>
                    <a:lnTo>
                      <a:pt x="1270" y="1747"/>
                    </a:lnTo>
                    <a:lnTo>
                      <a:pt x="1273" y="1751"/>
                    </a:lnTo>
                    <a:lnTo>
                      <a:pt x="1277" y="1756"/>
                    </a:lnTo>
                    <a:lnTo>
                      <a:pt x="1281" y="1762"/>
                    </a:lnTo>
                    <a:lnTo>
                      <a:pt x="1285" y="1766"/>
                    </a:lnTo>
                    <a:lnTo>
                      <a:pt x="1289" y="1770"/>
                    </a:lnTo>
                    <a:lnTo>
                      <a:pt x="1293" y="1776"/>
                    </a:lnTo>
                    <a:lnTo>
                      <a:pt x="1297" y="1779"/>
                    </a:lnTo>
                    <a:lnTo>
                      <a:pt x="1301" y="1784"/>
                    </a:lnTo>
                    <a:lnTo>
                      <a:pt x="1305" y="1788"/>
                    </a:lnTo>
                    <a:lnTo>
                      <a:pt x="1309" y="1792"/>
                    </a:lnTo>
                    <a:lnTo>
                      <a:pt x="1313" y="1796"/>
                    </a:lnTo>
                    <a:lnTo>
                      <a:pt x="1317" y="1803"/>
                    </a:lnTo>
                    <a:lnTo>
                      <a:pt x="1321" y="1805"/>
                    </a:lnTo>
                    <a:lnTo>
                      <a:pt x="1325" y="1810"/>
                    </a:lnTo>
                    <a:lnTo>
                      <a:pt x="1329" y="1813"/>
                    </a:lnTo>
                    <a:lnTo>
                      <a:pt x="1333" y="1817"/>
                    </a:lnTo>
                    <a:lnTo>
                      <a:pt x="1337" y="1820"/>
                    </a:lnTo>
                    <a:lnTo>
                      <a:pt x="1340" y="1824"/>
                    </a:lnTo>
                    <a:lnTo>
                      <a:pt x="1344" y="1827"/>
                    </a:lnTo>
                    <a:lnTo>
                      <a:pt x="1348" y="1829"/>
                    </a:lnTo>
                    <a:lnTo>
                      <a:pt x="1352" y="1835"/>
                    </a:lnTo>
                    <a:lnTo>
                      <a:pt x="1356" y="1838"/>
                    </a:lnTo>
                    <a:lnTo>
                      <a:pt x="1360" y="1843"/>
                    </a:lnTo>
                    <a:lnTo>
                      <a:pt x="1364" y="1844"/>
                    </a:lnTo>
                    <a:lnTo>
                      <a:pt x="1368" y="1848"/>
                    </a:lnTo>
                    <a:lnTo>
                      <a:pt x="1372" y="1850"/>
                    </a:lnTo>
                    <a:lnTo>
                      <a:pt x="1376" y="1854"/>
                    </a:lnTo>
                    <a:lnTo>
                      <a:pt x="1380" y="1857"/>
                    </a:lnTo>
                    <a:lnTo>
                      <a:pt x="1384" y="1861"/>
                    </a:lnTo>
                    <a:lnTo>
                      <a:pt x="1388" y="1865"/>
                    </a:lnTo>
                    <a:lnTo>
                      <a:pt x="1392" y="1866"/>
                    </a:lnTo>
                    <a:lnTo>
                      <a:pt x="1396" y="1868"/>
                    </a:lnTo>
                    <a:lnTo>
                      <a:pt x="1400" y="1870"/>
                    </a:lnTo>
                    <a:lnTo>
                      <a:pt x="1404" y="1873"/>
                    </a:lnTo>
                    <a:lnTo>
                      <a:pt x="1407" y="1874"/>
                    </a:lnTo>
                    <a:lnTo>
                      <a:pt x="1411" y="1878"/>
                    </a:lnTo>
                    <a:lnTo>
                      <a:pt x="1415" y="1879"/>
                    </a:lnTo>
                    <a:lnTo>
                      <a:pt x="1419" y="1884"/>
                    </a:lnTo>
                    <a:lnTo>
                      <a:pt x="1423" y="1885"/>
                    </a:lnTo>
                    <a:lnTo>
                      <a:pt x="1427" y="1887"/>
                    </a:lnTo>
                    <a:lnTo>
                      <a:pt x="1431" y="1890"/>
                    </a:lnTo>
                    <a:lnTo>
                      <a:pt x="1435" y="1892"/>
                    </a:lnTo>
                    <a:lnTo>
                      <a:pt x="1439" y="1894"/>
                    </a:lnTo>
                    <a:lnTo>
                      <a:pt x="1443" y="1896"/>
                    </a:lnTo>
                    <a:lnTo>
                      <a:pt x="1447" y="1898"/>
                    </a:lnTo>
                    <a:lnTo>
                      <a:pt x="1451" y="1898"/>
                    </a:lnTo>
                    <a:lnTo>
                      <a:pt x="1455" y="1899"/>
                    </a:lnTo>
                    <a:lnTo>
                      <a:pt x="1459" y="1903"/>
                    </a:lnTo>
                    <a:lnTo>
                      <a:pt x="1463" y="1903"/>
                    </a:lnTo>
                    <a:lnTo>
                      <a:pt x="1467" y="1905"/>
                    </a:lnTo>
                    <a:lnTo>
                      <a:pt x="1471" y="1906"/>
                    </a:lnTo>
                    <a:lnTo>
                      <a:pt x="1475" y="1907"/>
                    </a:lnTo>
                    <a:lnTo>
                      <a:pt x="1478" y="1908"/>
                    </a:lnTo>
                    <a:lnTo>
                      <a:pt x="1482" y="1910"/>
                    </a:lnTo>
                    <a:lnTo>
                      <a:pt x="1486" y="1911"/>
                    </a:lnTo>
                    <a:lnTo>
                      <a:pt x="1490" y="1912"/>
                    </a:lnTo>
                    <a:lnTo>
                      <a:pt x="1494" y="1913"/>
                    </a:lnTo>
                    <a:lnTo>
                      <a:pt x="1498" y="1913"/>
                    </a:lnTo>
                    <a:lnTo>
                      <a:pt x="1502" y="1915"/>
                    </a:lnTo>
                    <a:lnTo>
                      <a:pt x="1506" y="1914"/>
                    </a:lnTo>
                    <a:lnTo>
                      <a:pt x="1510" y="1915"/>
                    </a:lnTo>
                    <a:lnTo>
                      <a:pt x="1514" y="1917"/>
                    </a:lnTo>
                    <a:lnTo>
                      <a:pt x="1518" y="1917"/>
                    </a:lnTo>
                    <a:lnTo>
                      <a:pt x="1522" y="1919"/>
                    </a:lnTo>
                    <a:lnTo>
                      <a:pt x="1526" y="1916"/>
                    </a:lnTo>
                    <a:lnTo>
                      <a:pt x="1530" y="1919"/>
                    </a:lnTo>
                    <a:lnTo>
                      <a:pt x="1534" y="1918"/>
                    </a:lnTo>
                    <a:lnTo>
                      <a:pt x="1538" y="1919"/>
                    </a:lnTo>
                    <a:lnTo>
                      <a:pt x="1542" y="1918"/>
                    </a:lnTo>
                    <a:lnTo>
                      <a:pt x="1545" y="1918"/>
                    </a:lnTo>
                    <a:lnTo>
                      <a:pt x="1549" y="1919"/>
                    </a:lnTo>
                    <a:lnTo>
                      <a:pt x="1553" y="1918"/>
                    </a:lnTo>
                    <a:lnTo>
                      <a:pt x="1557" y="1919"/>
                    </a:lnTo>
                    <a:lnTo>
                      <a:pt x="1561" y="1919"/>
                    </a:lnTo>
                    <a:lnTo>
                      <a:pt x="1565" y="1918"/>
                    </a:lnTo>
                    <a:lnTo>
                      <a:pt x="1569" y="1918"/>
                    </a:lnTo>
                    <a:lnTo>
                      <a:pt x="1573" y="1918"/>
                    </a:lnTo>
                    <a:lnTo>
                      <a:pt x="1577" y="1917"/>
                    </a:lnTo>
                    <a:lnTo>
                      <a:pt x="1581" y="1917"/>
                    </a:lnTo>
                    <a:lnTo>
                      <a:pt x="1585" y="1915"/>
                    </a:lnTo>
                    <a:lnTo>
                      <a:pt x="1589" y="1914"/>
                    </a:lnTo>
                    <a:lnTo>
                      <a:pt x="1593" y="1915"/>
                    </a:lnTo>
                    <a:lnTo>
                      <a:pt x="1597" y="1914"/>
                    </a:lnTo>
                    <a:lnTo>
                      <a:pt x="1601" y="1912"/>
                    </a:lnTo>
                    <a:lnTo>
                      <a:pt x="1605" y="1913"/>
                    </a:lnTo>
                    <a:lnTo>
                      <a:pt x="1609" y="1911"/>
                    </a:lnTo>
                    <a:lnTo>
                      <a:pt x="1612" y="1910"/>
                    </a:lnTo>
                    <a:lnTo>
                      <a:pt x="1616" y="1909"/>
                    </a:lnTo>
                    <a:lnTo>
                      <a:pt x="1620" y="1908"/>
                    </a:lnTo>
                    <a:lnTo>
                      <a:pt x="1624" y="1907"/>
                    </a:lnTo>
                    <a:lnTo>
                      <a:pt x="1628" y="1904"/>
                    </a:lnTo>
                    <a:lnTo>
                      <a:pt x="1632" y="1904"/>
                    </a:lnTo>
                    <a:lnTo>
                      <a:pt x="1636" y="1904"/>
                    </a:lnTo>
                    <a:lnTo>
                      <a:pt x="1640" y="1904"/>
                    </a:lnTo>
                    <a:lnTo>
                      <a:pt x="1644" y="1902"/>
                    </a:lnTo>
                    <a:lnTo>
                      <a:pt x="1648" y="1899"/>
                    </a:lnTo>
                    <a:lnTo>
                      <a:pt x="1652" y="1897"/>
                    </a:lnTo>
                    <a:lnTo>
                      <a:pt x="1656" y="1895"/>
                    </a:lnTo>
                    <a:lnTo>
                      <a:pt x="1660" y="1895"/>
                    </a:lnTo>
                    <a:lnTo>
                      <a:pt x="1664" y="1892"/>
                    </a:lnTo>
                    <a:lnTo>
                      <a:pt x="1668" y="1891"/>
                    </a:lnTo>
                    <a:lnTo>
                      <a:pt x="1672" y="1889"/>
                    </a:lnTo>
                    <a:lnTo>
                      <a:pt x="1676" y="1888"/>
                    </a:lnTo>
                    <a:lnTo>
                      <a:pt x="1680" y="1885"/>
                    </a:lnTo>
                    <a:lnTo>
                      <a:pt x="1683" y="1883"/>
                    </a:lnTo>
                    <a:lnTo>
                      <a:pt x="1687" y="1880"/>
                    </a:lnTo>
                    <a:lnTo>
                      <a:pt x="1691" y="1880"/>
                    </a:lnTo>
                    <a:lnTo>
                      <a:pt x="1695" y="1877"/>
                    </a:lnTo>
                    <a:lnTo>
                      <a:pt x="1699" y="1874"/>
                    </a:lnTo>
                    <a:lnTo>
                      <a:pt x="1703" y="1871"/>
                    </a:lnTo>
                    <a:lnTo>
                      <a:pt x="1707" y="1868"/>
                    </a:lnTo>
                    <a:lnTo>
                      <a:pt x="1711" y="1866"/>
                    </a:lnTo>
                    <a:lnTo>
                      <a:pt x="1715" y="1864"/>
                    </a:lnTo>
                    <a:lnTo>
                      <a:pt x="1719" y="1859"/>
                    </a:lnTo>
                    <a:lnTo>
                      <a:pt x="1723" y="1859"/>
                    </a:lnTo>
                    <a:lnTo>
                      <a:pt x="1727" y="1855"/>
                    </a:lnTo>
                    <a:lnTo>
                      <a:pt x="1731" y="1855"/>
                    </a:lnTo>
                    <a:lnTo>
                      <a:pt x="1735" y="1852"/>
                    </a:lnTo>
                    <a:lnTo>
                      <a:pt x="1739" y="1848"/>
                    </a:lnTo>
                    <a:lnTo>
                      <a:pt x="1743" y="1847"/>
                    </a:lnTo>
                    <a:lnTo>
                      <a:pt x="1747" y="1842"/>
                    </a:lnTo>
                    <a:lnTo>
                      <a:pt x="1750" y="1837"/>
                    </a:lnTo>
                    <a:lnTo>
                      <a:pt x="1754" y="1835"/>
                    </a:lnTo>
                    <a:lnTo>
                      <a:pt x="1758" y="1833"/>
                    </a:lnTo>
                    <a:lnTo>
                      <a:pt x="1762" y="1830"/>
                    </a:lnTo>
                    <a:lnTo>
                      <a:pt x="1766" y="1827"/>
                    </a:lnTo>
                    <a:lnTo>
                      <a:pt x="1770" y="1824"/>
                    </a:lnTo>
                    <a:lnTo>
                      <a:pt x="1774" y="1820"/>
                    </a:lnTo>
                    <a:lnTo>
                      <a:pt x="1778" y="1817"/>
                    </a:lnTo>
                    <a:lnTo>
                      <a:pt x="1782" y="1814"/>
                    </a:lnTo>
                    <a:lnTo>
                      <a:pt x="1786" y="1812"/>
                    </a:lnTo>
                    <a:lnTo>
                      <a:pt x="1790" y="1807"/>
                    </a:lnTo>
                    <a:lnTo>
                      <a:pt x="1794" y="1803"/>
                    </a:lnTo>
                    <a:lnTo>
                      <a:pt x="1798" y="1799"/>
                    </a:lnTo>
                    <a:lnTo>
                      <a:pt x="1802" y="1795"/>
                    </a:lnTo>
                    <a:lnTo>
                      <a:pt x="1806" y="1792"/>
                    </a:lnTo>
                    <a:lnTo>
                      <a:pt x="1810" y="1787"/>
                    </a:lnTo>
                    <a:lnTo>
                      <a:pt x="1814" y="1785"/>
                    </a:lnTo>
                    <a:lnTo>
                      <a:pt x="1817" y="1782"/>
                    </a:lnTo>
                    <a:lnTo>
                      <a:pt x="1821" y="1777"/>
                    </a:lnTo>
                    <a:lnTo>
                      <a:pt x="1825" y="1774"/>
                    </a:lnTo>
                    <a:lnTo>
                      <a:pt x="1829" y="1770"/>
                    </a:lnTo>
                    <a:lnTo>
                      <a:pt x="1833" y="1767"/>
                    </a:lnTo>
                    <a:lnTo>
                      <a:pt x="1837" y="1763"/>
                    </a:lnTo>
                    <a:lnTo>
                      <a:pt x="1841" y="1758"/>
                    </a:lnTo>
                    <a:lnTo>
                      <a:pt x="1845" y="1754"/>
                    </a:lnTo>
                    <a:lnTo>
                      <a:pt x="1849" y="1750"/>
                    </a:lnTo>
                    <a:lnTo>
                      <a:pt x="1853" y="1746"/>
                    </a:lnTo>
                    <a:lnTo>
                      <a:pt x="1857" y="1742"/>
                    </a:lnTo>
                    <a:lnTo>
                      <a:pt x="1861" y="1737"/>
                    </a:lnTo>
                    <a:lnTo>
                      <a:pt x="1865" y="1732"/>
                    </a:lnTo>
                    <a:lnTo>
                      <a:pt x="1869" y="1728"/>
                    </a:lnTo>
                    <a:lnTo>
                      <a:pt x="1873" y="1725"/>
                    </a:lnTo>
                    <a:lnTo>
                      <a:pt x="1877" y="1720"/>
                    </a:lnTo>
                    <a:lnTo>
                      <a:pt x="1881" y="1715"/>
                    </a:lnTo>
                    <a:lnTo>
                      <a:pt x="1885" y="1712"/>
                    </a:lnTo>
                    <a:lnTo>
                      <a:pt x="1888" y="1705"/>
                    </a:lnTo>
                    <a:lnTo>
                      <a:pt x="1892" y="1702"/>
                    </a:lnTo>
                    <a:lnTo>
                      <a:pt x="1896" y="1697"/>
                    </a:lnTo>
                    <a:lnTo>
                      <a:pt x="1900" y="1693"/>
                    </a:lnTo>
                    <a:lnTo>
                      <a:pt x="1904" y="1688"/>
                    </a:lnTo>
                    <a:lnTo>
                      <a:pt x="1908" y="1683"/>
                    </a:lnTo>
                    <a:lnTo>
                      <a:pt x="1912" y="1679"/>
                    </a:lnTo>
                    <a:lnTo>
                      <a:pt x="1916" y="1674"/>
                    </a:lnTo>
                    <a:lnTo>
                      <a:pt x="1920" y="1669"/>
                    </a:lnTo>
                    <a:lnTo>
                      <a:pt x="1924" y="1665"/>
                    </a:lnTo>
                    <a:lnTo>
                      <a:pt x="1928" y="1661"/>
                    </a:lnTo>
                    <a:lnTo>
                      <a:pt x="1932" y="1654"/>
                    </a:lnTo>
                    <a:lnTo>
                      <a:pt x="1936" y="1652"/>
                    </a:lnTo>
                    <a:lnTo>
                      <a:pt x="1940" y="1646"/>
                    </a:lnTo>
                    <a:lnTo>
                      <a:pt x="1944" y="1641"/>
                    </a:lnTo>
                    <a:lnTo>
                      <a:pt x="1948" y="1637"/>
                    </a:lnTo>
                    <a:lnTo>
                      <a:pt x="1952" y="1632"/>
                    </a:lnTo>
                    <a:lnTo>
                      <a:pt x="1955" y="1627"/>
                    </a:lnTo>
                    <a:lnTo>
                      <a:pt x="1959" y="1622"/>
                    </a:lnTo>
                    <a:lnTo>
                      <a:pt x="1963" y="1617"/>
                    </a:lnTo>
                    <a:lnTo>
                      <a:pt x="1967" y="1610"/>
                    </a:lnTo>
                    <a:lnTo>
                      <a:pt x="1971" y="1607"/>
                    </a:lnTo>
                    <a:lnTo>
                      <a:pt x="1975" y="1602"/>
                    </a:lnTo>
                    <a:lnTo>
                      <a:pt x="1979" y="1595"/>
                    </a:lnTo>
                    <a:lnTo>
                      <a:pt x="1983" y="1592"/>
                    </a:lnTo>
                    <a:lnTo>
                      <a:pt x="1987" y="1585"/>
                    </a:lnTo>
                    <a:lnTo>
                      <a:pt x="1991" y="1581"/>
                    </a:lnTo>
                    <a:lnTo>
                      <a:pt x="1995" y="1575"/>
                    </a:lnTo>
                    <a:lnTo>
                      <a:pt x="1999" y="1570"/>
                    </a:lnTo>
                    <a:lnTo>
                      <a:pt x="2003" y="1565"/>
                    </a:lnTo>
                    <a:lnTo>
                      <a:pt x="2007" y="1558"/>
                    </a:lnTo>
                    <a:lnTo>
                      <a:pt x="2011" y="1553"/>
                    </a:lnTo>
                    <a:lnTo>
                      <a:pt x="2015" y="1548"/>
                    </a:lnTo>
                    <a:lnTo>
                      <a:pt x="2019" y="1542"/>
                    </a:lnTo>
                    <a:lnTo>
                      <a:pt x="2023" y="1536"/>
                    </a:lnTo>
                    <a:lnTo>
                      <a:pt x="2026" y="1533"/>
                    </a:lnTo>
                    <a:lnTo>
                      <a:pt x="2030" y="1526"/>
                    </a:lnTo>
                    <a:lnTo>
                      <a:pt x="2034" y="1521"/>
                    </a:lnTo>
                    <a:lnTo>
                      <a:pt x="2038" y="1517"/>
                    </a:lnTo>
                    <a:lnTo>
                      <a:pt x="2042" y="1510"/>
                    </a:lnTo>
                    <a:lnTo>
                      <a:pt x="2046" y="1504"/>
                    </a:lnTo>
                    <a:lnTo>
                      <a:pt x="2050" y="1499"/>
                    </a:lnTo>
                    <a:lnTo>
                      <a:pt x="2054" y="1494"/>
                    </a:lnTo>
                    <a:lnTo>
                      <a:pt x="2058" y="1488"/>
                    </a:lnTo>
                    <a:lnTo>
                      <a:pt x="2062" y="1482"/>
                    </a:lnTo>
                    <a:lnTo>
                      <a:pt x="2066" y="1477"/>
                    </a:lnTo>
                    <a:lnTo>
                      <a:pt x="2070" y="1471"/>
                    </a:lnTo>
                    <a:lnTo>
                      <a:pt x="2074" y="1465"/>
                    </a:lnTo>
                    <a:lnTo>
                      <a:pt x="2078" y="1460"/>
                    </a:lnTo>
                    <a:lnTo>
                      <a:pt x="2082" y="1455"/>
                    </a:lnTo>
                    <a:lnTo>
                      <a:pt x="2086" y="1449"/>
                    </a:lnTo>
                    <a:lnTo>
                      <a:pt x="2090" y="1443"/>
                    </a:lnTo>
                    <a:lnTo>
                      <a:pt x="2093" y="1438"/>
                    </a:lnTo>
                    <a:lnTo>
                      <a:pt x="2097" y="1430"/>
                    </a:lnTo>
                    <a:lnTo>
                      <a:pt x="2101" y="1426"/>
                    </a:lnTo>
                    <a:lnTo>
                      <a:pt x="2105" y="1419"/>
                    </a:lnTo>
                    <a:lnTo>
                      <a:pt x="2109" y="1413"/>
                    </a:lnTo>
                    <a:lnTo>
                      <a:pt x="2113" y="1410"/>
                    </a:lnTo>
                    <a:lnTo>
                      <a:pt x="2117" y="1403"/>
                    </a:lnTo>
                    <a:lnTo>
                      <a:pt x="2121" y="1398"/>
                    </a:lnTo>
                    <a:lnTo>
                      <a:pt x="2125" y="1392"/>
                    </a:lnTo>
                    <a:lnTo>
                      <a:pt x="2129" y="1385"/>
                    </a:lnTo>
                    <a:lnTo>
                      <a:pt x="2133" y="1380"/>
                    </a:lnTo>
                    <a:lnTo>
                      <a:pt x="2137" y="1373"/>
                    </a:lnTo>
                    <a:lnTo>
                      <a:pt x="2141" y="1368"/>
                    </a:lnTo>
                    <a:lnTo>
                      <a:pt x="2145" y="1360"/>
                    </a:lnTo>
                    <a:lnTo>
                      <a:pt x="2149" y="1357"/>
                    </a:lnTo>
                    <a:lnTo>
                      <a:pt x="2153" y="1351"/>
                    </a:lnTo>
                    <a:lnTo>
                      <a:pt x="2157" y="1344"/>
                    </a:lnTo>
                    <a:lnTo>
                      <a:pt x="2160" y="1339"/>
                    </a:lnTo>
                    <a:lnTo>
                      <a:pt x="2164" y="1332"/>
                    </a:lnTo>
                    <a:lnTo>
                      <a:pt x="2168" y="1327"/>
                    </a:lnTo>
                    <a:lnTo>
                      <a:pt x="2172" y="1323"/>
                    </a:lnTo>
                    <a:lnTo>
                      <a:pt x="2176" y="1316"/>
                    </a:lnTo>
                    <a:lnTo>
                      <a:pt x="2180" y="1309"/>
                    </a:lnTo>
                    <a:lnTo>
                      <a:pt x="2184" y="1303"/>
                    </a:lnTo>
                    <a:lnTo>
                      <a:pt x="2188" y="1298"/>
                    </a:lnTo>
                    <a:lnTo>
                      <a:pt x="2192" y="1292"/>
                    </a:lnTo>
                    <a:lnTo>
                      <a:pt x="2196" y="1287"/>
                    </a:lnTo>
                    <a:lnTo>
                      <a:pt x="2200" y="1281"/>
                    </a:lnTo>
                    <a:lnTo>
                      <a:pt x="2204" y="1275"/>
                    </a:lnTo>
                    <a:lnTo>
                      <a:pt x="2208" y="1270"/>
                    </a:lnTo>
                    <a:lnTo>
                      <a:pt x="2212" y="1263"/>
                    </a:lnTo>
                    <a:lnTo>
                      <a:pt x="2216" y="1256"/>
                    </a:lnTo>
                    <a:lnTo>
                      <a:pt x="2220" y="1252"/>
                    </a:lnTo>
                    <a:lnTo>
                      <a:pt x="2224" y="1242"/>
                    </a:lnTo>
                    <a:lnTo>
                      <a:pt x="2228" y="1237"/>
                    </a:lnTo>
                    <a:lnTo>
                      <a:pt x="2231" y="1232"/>
                    </a:lnTo>
                    <a:lnTo>
                      <a:pt x="2235" y="1226"/>
                    </a:lnTo>
                    <a:lnTo>
                      <a:pt x="2239" y="1221"/>
                    </a:lnTo>
                    <a:lnTo>
                      <a:pt x="2243" y="1216"/>
                    </a:lnTo>
                    <a:lnTo>
                      <a:pt x="2247" y="1210"/>
                    </a:lnTo>
                    <a:lnTo>
                      <a:pt x="2251" y="1203"/>
                    </a:lnTo>
                    <a:lnTo>
                      <a:pt x="2255" y="1196"/>
                    </a:lnTo>
                    <a:lnTo>
                      <a:pt x="2259" y="1190"/>
                    </a:lnTo>
                    <a:lnTo>
                      <a:pt x="2263" y="1187"/>
                    </a:lnTo>
                    <a:lnTo>
                      <a:pt x="2267" y="1178"/>
                    </a:lnTo>
                    <a:lnTo>
                      <a:pt x="2271" y="1172"/>
                    </a:lnTo>
                    <a:lnTo>
                      <a:pt x="2275" y="1168"/>
                    </a:lnTo>
                    <a:lnTo>
                      <a:pt x="2279" y="1160"/>
                    </a:lnTo>
                    <a:lnTo>
                      <a:pt x="2283" y="1155"/>
                    </a:lnTo>
                    <a:lnTo>
                      <a:pt x="2287" y="1150"/>
                    </a:lnTo>
                    <a:lnTo>
                      <a:pt x="2291" y="1145"/>
                    </a:lnTo>
                    <a:lnTo>
                      <a:pt x="2295" y="1134"/>
                    </a:lnTo>
                    <a:lnTo>
                      <a:pt x="2298" y="1131"/>
                    </a:lnTo>
                    <a:lnTo>
                      <a:pt x="2302" y="1124"/>
                    </a:lnTo>
                    <a:lnTo>
                      <a:pt x="2306" y="1120"/>
                    </a:lnTo>
                    <a:lnTo>
                      <a:pt x="2310" y="1112"/>
                    </a:lnTo>
                    <a:lnTo>
                      <a:pt x="2314" y="1107"/>
                    </a:lnTo>
                    <a:lnTo>
                      <a:pt x="2318" y="1102"/>
                    </a:lnTo>
                    <a:lnTo>
                      <a:pt x="2322" y="1096"/>
                    </a:lnTo>
                    <a:lnTo>
                      <a:pt x="2326" y="1090"/>
                    </a:lnTo>
                    <a:lnTo>
                      <a:pt x="2330" y="1085"/>
                    </a:lnTo>
                    <a:lnTo>
                      <a:pt x="2334" y="1079"/>
                    </a:lnTo>
                    <a:lnTo>
                      <a:pt x="2338" y="1073"/>
                    </a:lnTo>
                    <a:lnTo>
                      <a:pt x="2342" y="1067"/>
                    </a:lnTo>
                    <a:lnTo>
                      <a:pt x="2346" y="1062"/>
                    </a:lnTo>
                    <a:lnTo>
                      <a:pt x="2350" y="1054"/>
                    </a:lnTo>
                    <a:lnTo>
                      <a:pt x="2354" y="1050"/>
                    </a:lnTo>
                    <a:lnTo>
                      <a:pt x="2358" y="1043"/>
                    </a:lnTo>
                    <a:lnTo>
                      <a:pt x="2362" y="1037"/>
                    </a:lnTo>
                    <a:lnTo>
                      <a:pt x="2365" y="1031"/>
                    </a:lnTo>
                    <a:lnTo>
                      <a:pt x="2369" y="1026"/>
                    </a:lnTo>
                    <a:lnTo>
                      <a:pt x="2373" y="1020"/>
                    </a:lnTo>
                    <a:lnTo>
                      <a:pt x="2377" y="1015"/>
                    </a:lnTo>
                    <a:lnTo>
                      <a:pt x="2381" y="1007"/>
                    </a:lnTo>
                    <a:lnTo>
                      <a:pt x="2385" y="1003"/>
                    </a:lnTo>
                    <a:lnTo>
                      <a:pt x="2389" y="996"/>
                    </a:lnTo>
                    <a:lnTo>
                      <a:pt x="2393" y="992"/>
                    </a:lnTo>
                    <a:lnTo>
                      <a:pt x="2397" y="986"/>
                    </a:lnTo>
                    <a:lnTo>
                      <a:pt x="2401" y="980"/>
                    </a:lnTo>
                    <a:lnTo>
                      <a:pt x="2405" y="974"/>
                    </a:lnTo>
                    <a:lnTo>
                      <a:pt x="2409" y="967"/>
                    </a:lnTo>
                    <a:lnTo>
                      <a:pt x="2413" y="962"/>
                    </a:lnTo>
                    <a:lnTo>
                      <a:pt x="2417" y="956"/>
                    </a:lnTo>
                    <a:lnTo>
                      <a:pt x="2421" y="950"/>
                    </a:lnTo>
                    <a:lnTo>
                      <a:pt x="2425" y="944"/>
                    </a:lnTo>
                    <a:lnTo>
                      <a:pt x="2429" y="939"/>
                    </a:lnTo>
                    <a:lnTo>
                      <a:pt x="2433" y="933"/>
                    </a:lnTo>
                    <a:lnTo>
                      <a:pt x="2436" y="929"/>
                    </a:lnTo>
                    <a:lnTo>
                      <a:pt x="2440" y="923"/>
                    </a:lnTo>
                    <a:lnTo>
                      <a:pt x="2444" y="917"/>
                    </a:lnTo>
                    <a:lnTo>
                      <a:pt x="2448" y="911"/>
                    </a:lnTo>
                    <a:lnTo>
                      <a:pt x="2452" y="905"/>
                    </a:lnTo>
                    <a:lnTo>
                      <a:pt x="2456" y="899"/>
                    </a:lnTo>
                    <a:lnTo>
                      <a:pt x="2460" y="895"/>
                    </a:lnTo>
                    <a:lnTo>
                      <a:pt x="2464" y="890"/>
                    </a:lnTo>
                    <a:lnTo>
                      <a:pt x="2468" y="882"/>
                    </a:lnTo>
                    <a:lnTo>
                      <a:pt x="2472" y="879"/>
                    </a:lnTo>
                    <a:lnTo>
                      <a:pt x="2476" y="873"/>
                    </a:lnTo>
                    <a:lnTo>
                      <a:pt x="2480" y="866"/>
                    </a:lnTo>
                    <a:lnTo>
                      <a:pt x="2484" y="863"/>
                    </a:lnTo>
                    <a:lnTo>
                      <a:pt x="2488" y="858"/>
                    </a:lnTo>
                    <a:lnTo>
                      <a:pt x="2492" y="851"/>
                    </a:lnTo>
                    <a:lnTo>
                      <a:pt x="2496" y="846"/>
                    </a:lnTo>
                    <a:lnTo>
                      <a:pt x="2500" y="842"/>
                    </a:lnTo>
                    <a:lnTo>
                      <a:pt x="2503" y="834"/>
                    </a:lnTo>
                    <a:lnTo>
                      <a:pt x="2507" y="829"/>
                    </a:lnTo>
                    <a:lnTo>
                      <a:pt x="2511" y="824"/>
                    </a:lnTo>
                    <a:lnTo>
                      <a:pt x="2515" y="821"/>
                    </a:lnTo>
                    <a:lnTo>
                      <a:pt x="2519" y="814"/>
                    </a:lnTo>
                    <a:lnTo>
                      <a:pt x="2523" y="809"/>
                    </a:lnTo>
                    <a:lnTo>
                      <a:pt x="2527" y="804"/>
                    </a:lnTo>
                    <a:lnTo>
                      <a:pt x="2531" y="796"/>
                    </a:lnTo>
                    <a:lnTo>
                      <a:pt x="2535" y="792"/>
                    </a:lnTo>
                    <a:lnTo>
                      <a:pt x="2539" y="787"/>
                    </a:lnTo>
                    <a:lnTo>
                      <a:pt x="2543" y="782"/>
                    </a:lnTo>
                    <a:lnTo>
                      <a:pt x="2547" y="777"/>
                    </a:lnTo>
                    <a:lnTo>
                      <a:pt x="2551" y="771"/>
                    </a:lnTo>
                    <a:lnTo>
                      <a:pt x="2555" y="768"/>
                    </a:lnTo>
                    <a:lnTo>
                      <a:pt x="2559" y="760"/>
                    </a:lnTo>
                    <a:lnTo>
                      <a:pt x="2563" y="756"/>
                    </a:lnTo>
                    <a:lnTo>
                      <a:pt x="2567" y="752"/>
                    </a:lnTo>
                    <a:lnTo>
                      <a:pt x="2571" y="745"/>
                    </a:lnTo>
                    <a:lnTo>
                      <a:pt x="2574" y="741"/>
                    </a:lnTo>
                    <a:lnTo>
                      <a:pt x="2578" y="737"/>
                    </a:lnTo>
                    <a:lnTo>
                      <a:pt x="2582" y="731"/>
                    </a:lnTo>
                    <a:lnTo>
                      <a:pt x="2586" y="725"/>
                    </a:lnTo>
                    <a:lnTo>
                      <a:pt x="2590" y="720"/>
                    </a:lnTo>
                    <a:lnTo>
                      <a:pt x="2594" y="716"/>
                    </a:lnTo>
                    <a:lnTo>
                      <a:pt x="2598" y="710"/>
                    </a:lnTo>
                    <a:lnTo>
                      <a:pt x="2602" y="708"/>
                    </a:lnTo>
                    <a:lnTo>
                      <a:pt x="2606" y="701"/>
                    </a:lnTo>
                    <a:lnTo>
                      <a:pt x="2610" y="696"/>
                    </a:lnTo>
                    <a:lnTo>
                      <a:pt x="2614" y="691"/>
                    </a:lnTo>
                    <a:lnTo>
                      <a:pt x="2618" y="686"/>
                    </a:lnTo>
                    <a:lnTo>
                      <a:pt x="2622" y="682"/>
                    </a:lnTo>
                    <a:lnTo>
                      <a:pt x="2626" y="677"/>
                    </a:lnTo>
                    <a:lnTo>
                      <a:pt x="2630" y="671"/>
                    </a:lnTo>
                    <a:lnTo>
                      <a:pt x="2634" y="667"/>
                    </a:lnTo>
                    <a:lnTo>
                      <a:pt x="2638" y="664"/>
                    </a:lnTo>
                    <a:lnTo>
                      <a:pt x="2641" y="657"/>
                    </a:lnTo>
                    <a:lnTo>
                      <a:pt x="2645" y="652"/>
                    </a:lnTo>
                    <a:lnTo>
                      <a:pt x="2649" y="648"/>
                    </a:lnTo>
                    <a:lnTo>
                      <a:pt x="2653" y="642"/>
                    </a:lnTo>
                    <a:lnTo>
                      <a:pt x="2657" y="638"/>
                    </a:lnTo>
                    <a:lnTo>
                      <a:pt x="2661" y="633"/>
                    </a:lnTo>
                    <a:lnTo>
                      <a:pt x="2665" y="630"/>
                    </a:lnTo>
                    <a:lnTo>
                      <a:pt x="2669" y="622"/>
                    </a:lnTo>
                    <a:lnTo>
                      <a:pt x="2673" y="620"/>
                    </a:lnTo>
                    <a:lnTo>
                      <a:pt x="2677" y="613"/>
                    </a:lnTo>
                    <a:lnTo>
                      <a:pt x="2681" y="609"/>
                    </a:lnTo>
                    <a:lnTo>
                      <a:pt x="2685" y="605"/>
                    </a:lnTo>
                    <a:lnTo>
                      <a:pt x="2689" y="601"/>
                    </a:lnTo>
                    <a:lnTo>
                      <a:pt x="2693" y="596"/>
                    </a:lnTo>
                    <a:lnTo>
                      <a:pt x="2697" y="592"/>
                    </a:lnTo>
                    <a:lnTo>
                      <a:pt x="2701" y="588"/>
                    </a:lnTo>
                    <a:lnTo>
                      <a:pt x="2705" y="584"/>
                    </a:lnTo>
                    <a:lnTo>
                      <a:pt x="2708" y="578"/>
                    </a:lnTo>
                    <a:lnTo>
                      <a:pt x="2712" y="574"/>
                    </a:lnTo>
                    <a:lnTo>
                      <a:pt x="2716" y="570"/>
                    </a:lnTo>
                    <a:lnTo>
                      <a:pt x="2720" y="565"/>
                    </a:lnTo>
                    <a:lnTo>
                      <a:pt x="2724" y="559"/>
                    </a:lnTo>
                    <a:lnTo>
                      <a:pt x="2728" y="556"/>
                    </a:lnTo>
                    <a:lnTo>
                      <a:pt x="2732" y="552"/>
                    </a:lnTo>
                    <a:lnTo>
                      <a:pt x="2736" y="547"/>
                    </a:lnTo>
                    <a:lnTo>
                      <a:pt x="2740" y="544"/>
                    </a:lnTo>
                    <a:lnTo>
                      <a:pt x="2744" y="539"/>
                    </a:lnTo>
                    <a:lnTo>
                      <a:pt x="2748" y="536"/>
                    </a:lnTo>
                    <a:lnTo>
                      <a:pt x="2752" y="532"/>
                    </a:lnTo>
                    <a:lnTo>
                      <a:pt x="2756" y="527"/>
                    </a:lnTo>
                    <a:lnTo>
                      <a:pt x="2760" y="522"/>
                    </a:lnTo>
                    <a:lnTo>
                      <a:pt x="2764" y="518"/>
                    </a:lnTo>
                    <a:lnTo>
                      <a:pt x="2768" y="513"/>
                    </a:lnTo>
                    <a:lnTo>
                      <a:pt x="2772" y="511"/>
                    </a:lnTo>
                    <a:lnTo>
                      <a:pt x="2776" y="507"/>
                    </a:lnTo>
                    <a:lnTo>
                      <a:pt x="2779" y="502"/>
                    </a:lnTo>
                    <a:lnTo>
                      <a:pt x="2783" y="497"/>
                    </a:lnTo>
                    <a:lnTo>
                      <a:pt x="2787" y="492"/>
                    </a:lnTo>
                    <a:lnTo>
                      <a:pt x="2791" y="488"/>
                    </a:lnTo>
                    <a:lnTo>
                      <a:pt x="2795" y="486"/>
                    </a:lnTo>
                    <a:lnTo>
                      <a:pt x="2799" y="480"/>
                    </a:lnTo>
                    <a:lnTo>
                      <a:pt x="2803" y="478"/>
                    </a:lnTo>
                    <a:lnTo>
                      <a:pt x="2807" y="473"/>
                    </a:lnTo>
                    <a:lnTo>
                      <a:pt x="2811" y="470"/>
                    </a:lnTo>
                    <a:lnTo>
                      <a:pt x="2815" y="466"/>
                    </a:lnTo>
                    <a:lnTo>
                      <a:pt x="2819" y="462"/>
                    </a:lnTo>
                    <a:lnTo>
                      <a:pt x="2823" y="460"/>
                    </a:lnTo>
                    <a:lnTo>
                      <a:pt x="2827" y="455"/>
                    </a:lnTo>
                    <a:lnTo>
                      <a:pt x="2831" y="451"/>
                    </a:lnTo>
                    <a:lnTo>
                      <a:pt x="2835" y="447"/>
                    </a:lnTo>
                    <a:lnTo>
                      <a:pt x="2839" y="443"/>
                    </a:lnTo>
                    <a:lnTo>
                      <a:pt x="2843" y="439"/>
                    </a:lnTo>
                    <a:lnTo>
                      <a:pt x="2846" y="436"/>
                    </a:lnTo>
                    <a:lnTo>
                      <a:pt x="2850" y="431"/>
                    </a:lnTo>
                    <a:lnTo>
                      <a:pt x="2854" y="429"/>
                    </a:lnTo>
                    <a:lnTo>
                      <a:pt x="2858" y="424"/>
                    </a:lnTo>
                    <a:lnTo>
                      <a:pt x="2862" y="421"/>
                    </a:lnTo>
                    <a:lnTo>
                      <a:pt x="2866" y="416"/>
                    </a:lnTo>
                    <a:lnTo>
                      <a:pt x="2870" y="414"/>
                    </a:lnTo>
                    <a:lnTo>
                      <a:pt x="2874" y="410"/>
                    </a:lnTo>
                    <a:lnTo>
                      <a:pt x="2878" y="407"/>
                    </a:lnTo>
                    <a:lnTo>
                      <a:pt x="2882" y="403"/>
                    </a:lnTo>
                    <a:lnTo>
                      <a:pt x="2886" y="399"/>
                    </a:lnTo>
                    <a:lnTo>
                      <a:pt x="2890" y="397"/>
                    </a:lnTo>
                    <a:lnTo>
                      <a:pt x="2894" y="391"/>
                    </a:lnTo>
                    <a:lnTo>
                      <a:pt x="2898" y="389"/>
                    </a:lnTo>
                    <a:lnTo>
                      <a:pt x="2902" y="386"/>
                    </a:lnTo>
                    <a:lnTo>
                      <a:pt x="2906" y="383"/>
                    </a:lnTo>
                    <a:lnTo>
                      <a:pt x="2910" y="380"/>
                    </a:lnTo>
                    <a:lnTo>
                      <a:pt x="2913" y="375"/>
                    </a:lnTo>
                    <a:lnTo>
                      <a:pt x="2917" y="373"/>
                    </a:lnTo>
                    <a:lnTo>
                      <a:pt x="2921" y="369"/>
                    </a:lnTo>
                    <a:lnTo>
                      <a:pt x="2925" y="364"/>
                    </a:lnTo>
                    <a:lnTo>
                      <a:pt x="2929" y="364"/>
                    </a:lnTo>
                    <a:lnTo>
                      <a:pt x="2933" y="358"/>
                    </a:lnTo>
                    <a:lnTo>
                      <a:pt x="2937" y="357"/>
                    </a:lnTo>
                    <a:lnTo>
                      <a:pt x="2941" y="352"/>
                    </a:lnTo>
                    <a:lnTo>
                      <a:pt x="2945" y="350"/>
                    </a:lnTo>
                    <a:lnTo>
                      <a:pt x="2949" y="346"/>
                    </a:lnTo>
                    <a:lnTo>
                      <a:pt x="2953" y="342"/>
                    </a:lnTo>
                    <a:lnTo>
                      <a:pt x="2957" y="340"/>
                    </a:lnTo>
                    <a:lnTo>
                      <a:pt x="2961" y="335"/>
                    </a:lnTo>
                    <a:lnTo>
                      <a:pt x="2965" y="333"/>
                    </a:lnTo>
                    <a:lnTo>
                      <a:pt x="2969" y="329"/>
                    </a:lnTo>
                    <a:lnTo>
                      <a:pt x="2973" y="327"/>
                    </a:lnTo>
                    <a:lnTo>
                      <a:pt x="2977" y="324"/>
                    </a:lnTo>
                    <a:lnTo>
                      <a:pt x="2981" y="323"/>
                    </a:lnTo>
                    <a:lnTo>
                      <a:pt x="2984" y="319"/>
                    </a:lnTo>
                    <a:lnTo>
                      <a:pt x="2988" y="314"/>
                    </a:lnTo>
                    <a:lnTo>
                      <a:pt x="2992" y="311"/>
                    </a:lnTo>
                    <a:lnTo>
                      <a:pt x="2996" y="309"/>
                    </a:lnTo>
                    <a:lnTo>
                      <a:pt x="3000" y="308"/>
                    </a:lnTo>
                    <a:lnTo>
                      <a:pt x="3004" y="305"/>
                    </a:lnTo>
                    <a:lnTo>
                      <a:pt x="3008" y="301"/>
                    </a:lnTo>
                    <a:lnTo>
                      <a:pt x="3012" y="297"/>
                    </a:lnTo>
                    <a:lnTo>
                      <a:pt x="3016" y="295"/>
                    </a:lnTo>
                    <a:lnTo>
                      <a:pt x="3020" y="291"/>
                    </a:lnTo>
                    <a:lnTo>
                      <a:pt x="3024" y="289"/>
                    </a:lnTo>
                    <a:lnTo>
                      <a:pt x="3028" y="288"/>
                    </a:lnTo>
                    <a:lnTo>
                      <a:pt x="3032" y="284"/>
                    </a:lnTo>
                    <a:lnTo>
                      <a:pt x="3036" y="279"/>
                    </a:lnTo>
                    <a:lnTo>
                      <a:pt x="3040" y="279"/>
                    </a:lnTo>
                    <a:lnTo>
                      <a:pt x="3044" y="275"/>
                    </a:lnTo>
                    <a:lnTo>
                      <a:pt x="3048" y="273"/>
                    </a:lnTo>
                    <a:lnTo>
                      <a:pt x="3051" y="270"/>
                    </a:lnTo>
                    <a:lnTo>
                      <a:pt x="3055" y="268"/>
                    </a:lnTo>
                    <a:lnTo>
                      <a:pt x="3059" y="265"/>
                    </a:lnTo>
                    <a:lnTo>
                      <a:pt x="3063" y="264"/>
                    </a:lnTo>
                    <a:lnTo>
                      <a:pt x="3067" y="260"/>
                    </a:lnTo>
                    <a:lnTo>
                      <a:pt x="3071" y="258"/>
                    </a:lnTo>
                    <a:lnTo>
                      <a:pt x="3075" y="255"/>
                    </a:lnTo>
                    <a:lnTo>
                      <a:pt x="3079" y="253"/>
                    </a:lnTo>
                    <a:lnTo>
                      <a:pt x="3083" y="250"/>
                    </a:lnTo>
                    <a:lnTo>
                      <a:pt x="3087" y="246"/>
                    </a:lnTo>
                    <a:lnTo>
                      <a:pt x="3091" y="246"/>
                    </a:lnTo>
                    <a:lnTo>
                      <a:pt x="3095" y="242"/>
                    </a:lnTo>
                    <a:lnTo>
                      <a:pt x="3099" y="240"/>
                    </a:lnTo>
                    <a:lnTo>
                      <a:pt x="3103" y="238"/>
                    </a:lnTo>
                    <a:lnTo>
                      <a:pt x="3107" y="237"/>
                    </a:lnTo>
                    <a:lnTo>
                      <a:pt x="3111" y="232"/>
                    </a:lnTo>
                    <a:lnTo>
                      <a:pt x="3115" y="229"/>
                    </a:lnTo>
                    <a:lnTo>
                      <a:pt x="3119" y="22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5" name="Line 3617"/>
              <p:cNvSpPr>
                <a:spLocks noChangeShapeType="1"/>
              </p:cNvSpPr>
              <p:nvPr/>
            </p:nvSpPr>
            <p:spPr bwMode="auto">
              <a:xfrm flipV="1"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6" name="Line 3618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7" name="Line 3619"/>
              <p:cNvSpPr>
                <a:spLocks noChangeShapeType="1"/>
              </p:cNvSpPr>
              <p:nvPr/>
            </p:nvSpPr>
            <p:spPr bwMode="auto">
              <a:xfrm flipV="1">
                <a:off x="30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8" name="Line 3620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69" name="Line 3621"/>
              <p:cNvSpPr>
                <a:spLocks noChangeShapeType="1"/>
              </p:cNvSpPr>
              <p:nvPr/>
            </p:nvSpPr>
            <p:spPr bwMode="auto">
              <a:xfrm flipV="1">
                <a:off x="301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0" name="Line 3622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1" name="Line 3623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2" name="Line 3624"/>
              <p:cNvSpPr>
                <a:spLocks noChangeShapeType="1"/>
              </p:cNvSpPr>
              <p:nvPr/>
            </p:nvSpPr>
            <p:spPr bwMode="auto">
              <a:xfrm flipV="1">
                <a:off x="302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3" name="Line 3625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4" name="Line 3626"/>
              <p:cNvSpPr>
                <a:spLocks noChangeShapeType="1"/>
              </p:cNvSpPr>
              <p:nvPr/>
            </p:nvSpPr>
            <p:spPr bwMode="auto">
              <a:xfrm flipV="1">
                <a:off x="303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5" name="Freeform 3627"/>
              <p:cNvSpPr>
                <a:spLocks/>
              </p:cNvSpPr>
              <p:nvPr/>
            </p:nvSpPr>
            <p:spPr bwMode="auto">
              <a:xfrm flipV="1">
                <a:off x="3035" y="911"/>
                <a:ext cx="1778" cy="110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6"/>
                  </a:cxn>
                  <a:cxn ang="0">
                    <a:pos x="149" y="14"/>
                  </a:cxn>
                  <a:cxn ang="0">
                    <a:pos x="201" y="29"/>
                  </a:cxn>
                  <a:cxn ang="0">
                    <a:pos x="252" y="51"/>
                  </a:cxn>
                  <a:cxn ang="0">
                    <a:pos x="303" y="82"/>
                  </a:cxn>
                  <a:cxn ang="0">
                    <a:pos x="354" y="122"/>
                  </a:cxn>
                  <a:cxn ang="0">
                    <a:pos x="406" y="176"/>
                  </a:cxn>
                  <a:cxn ang="0">
                    <a:pos x="457" y="240"/>
                  </a:cxn>
                  <a:cxn ang="0">
                    <a:pos x="508" y="316"/>
                  </a:cxn>
                  <a:cxn ang="0">
                    <a:pos x="559" y="402"/>
                  </a:cxn>
                  <a:cxn ang="0">
                    <a:pos x="611" y="494"/>
                  </a:cxn>
                  <a:cxn ang="0">
                    <a:pos x="662" y="597"/>
                  </a:cxn>
                  <a:cxn ang="0">
                    <a:pos x="713" y="706"/>
                  </a:cxn>
                  <a:cxn ang="0">
                    <a:pos x="764" y="821"/>
                  </a:cxn>
                  <a:cxn ang="0">
                    <a:pos x="816" y="935"/>
                  </a:cxn>
                  <a:cxn ang="0">
                    <a:pos x="867" y="1051"/>
                  </a:cxn>
                  <a:cxn ang="0">
                    <a:pos x="918" y="1167"/>
                  </a:cxn>
                  <a:cxn ang="0">
                    <a:pos x="969" y="1279"/>
                  </a:cxn>
                  <a:cxn ang="0">
                    <a:pos x="1021" y="1385"/>
                  </a:cxn>
                  <a:cxn ang="0">
                    <a:pos x="1072" y="1486"/>
                  </a:cxn>
                  <a:cxn ang="0">
                    <a:pos x="1123" y="1577"/>
                  </a:cxn>
                  <a:cxn ang="0">
                    <a:pos x="1174" y="1658"/>
                  </a:cxn>
                  <a:cxn ang="0">
                    <a:pos x="1226" y="1730"/>
                  </a:cxn>
                  <a:cxn ang="0">
                    <a:pos x="1277" y="1793"/>
                  </a:cxn>
                  <a:cxn ang="0">
                    <a:pos x="1328" y="1841"/>
                  </a:cxn>
                  <a:cxn ang="0">
                    <a:pos x="1379" y="1880"/>
                  </a:cxn>
                  <a:cxn ang="0">
                    <a:pos x="1431" y="1903"/>
                  </a:cxn>
                  <a:cxn ang="0">
                    <a:pos x="1482" y="1916"/>
                  </a:cxn>
                  <a:cxn ang="0">
                    <a:pos x="1533" y="1918"/>
                  </a:cxn>
                  <a:cxn ang="0">
                    <a:pos x="1584" y="1907"/>
                  </a:cxn>
                  <a:cxn ang="0">
                    <a:pos x="1636" y="1887"/>
                  </a:cxn>
                  <a:cxn ang="0">
                    <a:pos x="1687" y="1858"/>
                  </a:cxn>
                  <a:cxn ang="0">
                    <a:pos x="1738" y="1818"/>
                  </a:cxn>
                  <a:cxn ang="0">
                    <a:pos x="1789" y="1770"/>
                  </a:cxn>
                  <a:cxn ang="0">
                    <a:pos x="1841" y="1716"/>
                  </a:cxn>
                  <a:cxn ang="0">
                    <a:pos x="1892" y="1657"/>
                  </a:cxn>
                  <a:cxn ang="0">
                    <a:pos x="1943" y="1590"/>
                  </a:cxn>
                  <a:cxn ang="0">
                    <a:pos x="1994" y="1521"/>
                  </a:cxn>
                  <a:cxn ang="0">
                    <a:pos x="2046" y="1449"/>
                  </a:cxn>
                  <a:cxn ang="0">
                    <a:pos x="2097" y="1372"/>
                  </a:cxn>
                  <a:cxn ang="0">
                    <a:pos x="2148" y="1294"/>
                  </a:cxn>
                  <a:cxn ang="0">
                    <a:pos x="2199" y="1218"/>
                  </a:cxn>
                  <a:cxn ang="0">
                    <a:pos x="2251" y="1138"/>
                  </a:cxn>
                  <a:cxn ang="0">
                    <a:pos x="2302" y="1061"/>
                  </a:cxn>
                  <a:cxn ang="0">
                    <a:pos x="2353" y="986"/>
                  </a:cxn>
                  <a:cxn ang="0">
                    <a:pos x="2404" y="910"/>
                  </a:cxn>
                  <a:cxn ang="0">
                    <a:pos x="2456" y="839"/>
                  </a:cxn>
                  <a:cxn ang="0">
                    <a:pos x="2507" y="769"/>
                  </a:cxn>
                  <a:cxn ang="0">
                    <a:pos x="2558" y="701"/>
                  </a:cxn>
                  <a:cxn ang="0">
                    <a:pos x="2609" y="640"/>
                  </a:cxn>
                  <a:cxn ang="0">
                    <a:pos x="2661" y="580"/>
                  </a:cxn>
                  <a:cxn ang="0">
                    <a:pos x="2712" y="523"/>
                  </a:cxn>
                  <a:cxn ang="0">
                    <a:pos x="2763" y="468"/>
                  </a:cxn>
                  <a:cxn ang="0">
                    <a:pos x="2814" y="419"/>
                  </a:cxn>
                  <a:cxn ang="0">
                    <a:pos x="2866" y="373"/>
                  </a:cxn>
                  <a:cxn ang="0">
                    <a:pos x="2917" y="331"/>
                  </a:cxn>
                  <a:cxn ang="0">
                    <a:pos x="2968" y="292"/>
                  </a:cxn>
                  <a:cxn ang="0">
                    <a:pos x="3019" y="257"/>
                  </a:cxn>
                  <a:cxn ang="0">
                    <a:pos x="3071" y="224"/>
                  </a:cxn>
                </a:cxnLst>
                <a:rect l="0" t="0" r="r" b="b"/>
                <a:pathLst>
                  <a:path w="3087" h="1920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0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1" y="2"/>
                    </a:lnTo>
                    <a:lnTo>
                      <a:pt x="74" y="3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4"/>
                    </a:lnTo>
                    <a:lnTo>
                      <a:pt x="90" y="5"/>
                    </a:lnTo>
                    <a:lnTo>
                      <a:pt x="94" y="3"/>
                    </a:lnTo>
                    <a:lnTo>
                      <a:pt x="98" y="6"/>
                    </a:lnTo>
                    <a:lnTo>
                      <a:pt x="102" y="6"/>
                    </a:lnTo>
                    <a:lnTo>
                      <a:pt x="106" y="7"/>
                    </a:lnTo>
                    <a:lnTo>
                      <a:pt x="110" y="8"/>
                    </a:lnTo>
                    <a:lnTo>
                      <a:pt x="114" y="7"/>
                    </a:lnTo>
                    <a:lnTo>
                      <a:pt x="118" y="9"/>
                    </a:lnTo>
                    <a:lnTo>
                      <a:pt x="122" y="9"/>
                    </a:lnTo>
                    <a:lnTo>
                      <a:pt x="126" y="9"/>
                    </a:lnTo>
                    <a:lnTo>
                      <a:pt x="130" y="9"/>
                    </a:lnTo>
                    <a:lnTo>
                      <a:pt x="134" y="12"/>
                    </a:lnTo>
                    <a:lnTo>
                      <a:pt x="138" y="10"/>
                    </a:lnTo>
                    <a:lnTo>
                      <a:pt x="142" y="12"/>
                    </a:lnTo>
                    <a:lnTo>
                      <a:pt x="145" y="14"/>
                    </a:lnTo>
                    <a:lnTo>
                      <a:pt x="149" y="14"/>
                    </a:lnTo>
                    <a:lnTo>
                      <a:pt x="153" y="15"/>
                    </a:lnTo>
                    <a:lnTo>
                      <a:pt x="157" y="16"/>
                    </a:lnTo>
                    <a:lnTo>
                      <a:pt x="161" y="16"/>
                    </a:lnTo>
                    <a:lnTo>
                      <a:pt x="165" y="17"/>
                    </a:lnTo>
                    <a:lnTo>
                      <a:pt x="169" y="19"/>
                    </a:lnTo>
                    <a:lnTo>
                      <a:pt x="173" y="21"/>
                    </a:lnTo>
                    <a:lnTo>
                      <a:pt x="177" y="20"/>
                    </a:lnTo>
                    <a:lnTo>
                      <a:pt x="181" y="22"/>
                    </a:lnTo>
                    <a:lnTo>
                      <a:pt x="185" y="23"/>
                    </a:lnTo>
                    <a:lnTo>
                      <a:pt x="189" y="24"/>
                    </a:lnTo>
                    <a:lnTo>
                      <a:pt x="193" y="26"/>
                    </a:lnTo>
                    <a:lnTo>
                      <a:pt x="197" y="26"/>
                    </a:lnTo>
                    <a:lnTo>
                      <a:pt x="201" y="29"/>
                    </a:lnTo>
                    <a:lnTo>
                      <a:pt x="205" y="30"/>
                    </a:lnTo>
                    <a:lnTo>
                      <a:pt x="209" y="31"/>
                    </a:lnTo>
                    <a:lnTo>
                      <a:pt x="212" y="33"/>
                    </a:lnTo>
                    <a:lnTo>
                      <a:pt x="216" y="35"/>
                    </a:lnTo>
                    <a:lnTo>
                      <a:pt x="220" y="36"/>
                    </a:lnTo>
                    <a:lnTo>
                      <a:pt x="224" y="36"/>
                    </a:lnTo>
                    <a:lnTo>
                      <a:pt x="228" y="40"/>
                    </a:lnTo>
                    <a:lnTo>
                      <a:pt x="232" y="40"/>
                    </a:lnTo>
                    <a:lnTo>
                      <a:pt x="236" y="43"/>
                    </a:lnTo>
                    <a:lnTo>
                      <a:pt x="240" y="45"/>
                    </a:lnTo>
                    <a:lnTo>
                      <a:pt x="244" y="47"/>
                    </a:lnTo>
                    <a:lnTo>
                      <a:pt x="248" y="48"/>
                    </a:lnTo>
                    <a:lnTo>
                      <a:pt x="252" y="51"/>
                    </a:lnTo>
                    <a:lnTo>
                      <a:pt x="256" y="53"/>
                    </a:lnTo>
                    <a:lnTo>
                      <a:pt x="260" y="55"/>
                    </a:lnTo>
                    <a:lnTo>
                      <a:pt x="264" y="58"/>
                    </a:lnTo>
                    <a:lnTo>
                      <a:pt x="268" y="61"/>
                    </a:lnTo>
                    <a:lnTo>
                      <a:pt x="272" y="60"/>
                    </a:lnTo>
                    <a:lnTo>
                      <a:pt x="276" y="64"/>
                    </a:lnTo>
                    <a:lnTo>
                      <a:pt x="279" y="67"/>
                    </a:lnTo>
                    <a:lnTo>
                      <a:pt x="283" y="68"/>
                    </a:lnTo>
                    <a:lnTo>
                      <a:pt x="287" y="72"/>
                    </a:lnTo>
                    <a:lnTo>
                      <a:pt x="291" y="75"/>
                    </a:lnTo>
                    <a:lnTo>
                      <a:pt x="295" y="76"/>
                    </a:lnTo>
                    <a:lnTo>
                      <a:pt x="299" y="80"/>
                    </a:lnTo>
                    <a:lnTo>
                      <a:pt x="303" y="82"/>
                    </a:lnTo>
                    <a:lnTo>
                      <a:pt x="307" y="85"/>
                    </a:lnTo>
                    <a:lnTo>
                      <a:pt x="311" y="87"/>
                    </a:lnTo>
                    <a:lnTo>
                      <a:pt x="315" y="91"/>
                    </a:lnTo>
                    <a:lnTo>
                      <a:pt x="319" y="93"/>
                    </a:lnTo>
                    <a:lnTo>
                      <a:pt x="323" y="97"/>
                    </a:lnTo>
                    <a:lnTo>
                      <a:pt x="327" y="99"/>
                    </a:lnTo>
                    <a:lnTo>
                      <a:pt x="331" y="102"/>
                    </a:lnTo>
                    <a:lnTo>
                      <a:pt x="335" y="109"/>
                    </a:lnTo>
                    <a:lnTo>
                      <a:pt x="339" y="110"/>
                    </a:lnTo>
                    <a:lnTo>
                      <a:pt x="343" y="112"/>
                    </a:lnTo>
                    <a:lnTo>
                      <a:pt x="347" y="116"/>
                    </a:lnTo>
                    <a:lnTo>
                      <a:pt x="350" y="118"/>
                    </a:lnTo>
                    <a:lnTo>
                      <a:pt x="354" y="122"/>
                    </a:lnTo>
                    <a:lnTo>
                      <a:pt x="358" y="127"/>
                    </a:lnTo>
                    <a:lnTo>
                      <a:pt x="362" y="132"/>
                    </a:lnTo>
                    <a:lnTo>
                      <a:pt x="366" y="135"/>
                    </a:lnTo>
                    <a:lnTo>
                      <a:pt x="370" y="139"/>
                    </a:lnTo>
                    <a:lnTo>
                      <a:pt x="374" y="142"/>
                    </a:lnTo>
                    <a:lnTo>
                      <a:pt x="378" y="147"/>
                    </a:lnTo>
                    <a:lnTo>
                      <a:pt x="382" y="151"/>
                    </a:lnTo>
                    <a:lnTo>
                      <a:pt x="386" y="154"/>
                    </a:lnTo>
                    <a:lnTo>
                      <a:pt x="390" y="159"/>
                    </a:lnTo>
                    <a:lnTo>
                      <a:pt x="394" y="164"/>
                    </a:lnTo>
                    <a:lnTo>
                      <a:pt x="398" y="168"/>
                    </a:lnTo>
                    <a:lnTo>
                      <a:pt x="402" y="173"/>
                    </a:lnTo>
                    <a:lnTo>
                      <a:pt x="406" y="176"/>
                    </a:lnTo>
                    <a:lnTo>
                      <a:pt x="410" y="181"/>
                    </a:lnTo>
                    <a:lnTo>
                      <a:pt x="414" y="185"/>
                    </a:lnTo>
                    <a:lnTo>
                      <a:pt x="417" y="189"/>
                    </a:lnTo>
                    <a:lnTo>
                      <a:pt x="421" y="196"/>
                    </a:lnTo>
                    <a:lnTo>
                      <a:pt x="425" y="200"/>
                    </a:lnTo>
                    <a:lnTo>
                      <a:pt x="429" y="204"/>
                    </a:lnTo>
                    <a:lnTo>
                      <a:pt x="433" y="209"/>
                    </a:lnTo>
                    <a:lnTo>
                      <a:pt x="437" y="214"/>
                    </a:lnTo>
                    <a:lnTo>
                      <a:pt x="441" y="219"/>
                    </a:lnTo>
                    <a:lnTo>
                      <a:pt x="445" y="224"/>
                    </a:lnTo>
                    <a:lnTo>
                      <a:pt x="449" y="229"/>
                    </a:lnTo>
                    <a:lnTo>
                      <a:pt x="453" y="233"/>
                    </a:lnTo>
                    <a:lnTo>
                      <a:pt x="457" y="240"/>
                    </a:lnTo>
                    <a:lnTo>
                      <a:pt x="461" y="246"/>
                    </a:lnTo>
                    <a:lnTo>
                      <a:pt x="465" y="251"/>
                    </a:lnTo>
                    <a:lnTo>
                      <a:pt x="469" y="256"/>
                    </a:lnTo>
                    <a:lnTo>
                      <a:pt x="473" y="261"/>
                    </a:lnTo>
                    <a:lnTo>
                      <a:pt x="477" y="268"/>
                    </a:lnTo>
                    <a:lnTo>
                      <a:pt x="481" y="273"/>
                    </a:lnTo>
                    <a:lnTo>
                      <a:pt x="484" y="278"/>
                    </a:lnTo>
                    <a:lnTo>
                      <a:pt x="488" y="284"/>
                    </a:lnTo>
                    <a:lnTo>
                      <a:pt x="492" y="290"/>
                    </a:lnTo>
                    <a:lnTo>
                      <a:pt x="496" y="296"/>
                    </a:lnTo>
                    <a:lnTo>
                      <a:pt x="500" y="303"/>
                    </a:lnTo>
                    <a:lnTo>
                      <a:pt x="504" y="309"/>
                    </a:lnTo>
                    <a:lnTo>
                      <a:pt x="508" y="316"/>
                    </a:lnTo>
                    <a:lnTo>
                      <a:pt x="512" y="320"/>
                    </a:lnTo>
                    <a:lnTo>
                      <a:pt x="516" y="327"/>
                    </a:lnTo>
                    <a:lnTo>
                      <a:pt x="520" y="332"/>
                    </a:lnTo>
                    <a:lnTo>
                      <a:pt x="524" y="339"/>
                    </a:lnTo>
                    <a:lnTo>
                      <a:pt x="528" y="346"/>
                    </a:lnTo>
                    <a:lnTo>
                      <a:pt x="532" y="353"/>
                    </a:lnTo>
                    <a:lnTo>
                      <a:pt x="536" y="359"/>
                    </a:lnTo>
                    <a:lnTo>
                      <a:pt x="540" y="366"/>
                    </a:lnTo>
                    <a:lnTo>
                      <a:pt x="544" y="372"/>
                    </a:lnTo>
                    <a:lnTo>
                      <a:pt x="548" y="379"/>
                    </a:lnTo>
                    <a:lnTo>
                      <a:pt x="552" y="385"/>
                    </a:lnTo>
                    <a:lnTo>
                      <a:pt x="555" y="392"/>
                    </a:lnTo>
                    <a:lnTo>
                      <a:pt x="559" y="402"/>
                    </a:lnTo>
                    <a:lnTo>
                      <a:pt x="563" y="407"/>
                    </a:lnTo>
                    <a:lnTo>
                      <a:pt x="567" y="414"/>
                    </a:lnTo>
                    <a:lnTo>
                      <a:pt x="571" y="420"/>
                    </a:lnTo>
                    <a:lnTo>
                      <a:pt x="575" y="429"/>
                    </a:lnTo>
                    <a:lnTo>
                      <a:pt x="579" y="434"/>
                    </a:lnTo>
                    <a:lnTo>
                      <a:pt x="583" y="442"/>
                    </a:lnTo>
                    <a:lnTo>
                      <a:pt x="587" y="448"/>
                    </a:lnTo>
                    <a:lnTo>
                      <a:pt x="591" y="457"/>
                    </a:lnTo>
                    <a:lnTo>
                      <a:pt x="595" y="463"/>
                    </a:lnTo>
                    <a:lnTo>
                      <a:pt x="599" y="472"/>
                    </a:lnTo>
                    <a:lnTo>
                      <a:pt x="603" y="479"/>
                    </a:lnTo>
                    <a:lnTo>
                      <a:pt x="607" y="487"/>
                    </a:lnTo>
                    <a:lnTo>
                      <a:pt x="611" y="494"/>
                    </a:lnTo>
                    <a:lnTo>
                      <a:pt x="615" y="502"/>
                    </a:lnTo>
                    <a:lnTo>
                      <a:pt x="619" y="508"/>
                    </a:lnTo>
                    <a:lnTo>
                      <a:pt x="622" y="519"/>
                    </a:lnTo>
                    <a:lnTo>
                      <a:pt x="626" y="526"/>
                    </a:lnTo>
                    <a:lnTo>
                      <a:pt x="630" y="533"/>
                    </a:lnTo>
                    <a:lnTo>
                      <a:pt x="634" y="539"/>
                    </a:lnTo>
                    <a:lnTo>
                      <a:pt x="638" y="549"/>
                    </a:lnTo>
                    <a:lnTo>
                      <a:pt x="642" y="555"/>
                    </a:lnTo>
                    <a:lnTo>
                      <a:pt x="646" y="565"/>
                    </a:lnTo>
                    <a:lnTo>
                      <a:pt x="650" y="574"/>
                    </a:lnTo>
                    <a:lnTo>
                      <a:pt x="654" y="582"/>
                    </a:lnTo>
                    <a:lnTo>
                      <a:pt x="658" y="589"/>
                    </a:lnTo>
                    <a:lnTo>
                      <a:pt x="662" y="597"/>
                    </a:lnTo>
                    <a:lnTo>
                      <a:pt x="666" y="606"/>
                    </a:lnTo>
                    <a:lnTo>
                      <a:pt x="670" y="614"/>
                    </a:lnTo>
                    <a:lnTo>
                      <a:pt x="674" y="621"/>
                    </a:lnTo>
                    <a:lnTo>
                      <a:pt x="678" y="630"/>
                    </a:lnTo>
                    <a:lnTo>
                      <a:pt x="682" y="639"/>
                    </a:lnTo>
                    <a:lnTo>
                      <a:pt x="686" y="647"/>
                    </a:lnTo>
                    <a:lnTo>
                      <a:pt x="690" y="654"/>
                    </a:lnTo>
                    <a:lnTo>
                      <a:pt x="693" y="664"/>
                    </a:lnTo>
                    <a:lnTo>
                      <a:pt x="697" y="671"/>
                    </a:lnTo>
                    <a:lnTo>
                      <a:pt x="701" y="681"/>
                    </a:lnTo>
                    <a:lnTo>
                      <a:pt x="705" y="688"/>
                    </a:lnTo>
                    <a:lnTo>
                      <a:pt x="709" y="697"/>
                    </a:lnTo>
                    <a:lnTo>
                      <a:pt x="713" y="706"/>
                    </a:lnTo>
                    <a:lnTo>
                      <a:pt x="717" y="714"/>
                    </a:lnTo>
                    <a:lnTo>
                      <a:pt x="721" y="724"/>
                    </a:lnTo>
                    <a:lnTo>
                      <a:pt x="725" y="732"/>
                    </a:lnTo>
                    <a:lnTo>
                      <a:pt x="729" y="741"/>
                    </a:lnTo>
                    <a:lnTo>
                      <a:pt x="733" y="749"/>
                    </a:lnTo>
                    <a:lnTo>
                      <a:pt x="737" y="756"/>
                    </a:lnTo>
                    <a:lnTo>
                      <a:pt x="741" y="766"/>
                    </a:lnTo>
                    <a:lnTo>
                      <a:pt x="745" y="775"/>
                    </a:lnTo>
                    <a:lnTo>
                      <a:pt x="749" y="783"/>
                    </a:lnTo>
                    <a:lnTo>
                      <a:pt x="753" y="793"/>
                    </a:lnTo>
                    <a:lnTo>
                      <a:pt x="757" y="801"/>
                    </a:lnTo>
                    <a:lnTo>
                      <a:pt x="760" y="810"/>
                    </a:lnTo>
                    <a:lnTo>
                      <a:pt x="764" y="821"/>
                    </a:lnTo>
                    <a:lnTo>
                      <a:pt x="768" y="827"/>
                    </a:lnTo>
                    <a:lnTo>
                      <a:pt x="772" y="837"/>
                    </a:lnTo>
                    <a:lnTo>
                      <a:pt x="776" y="846"/>
                    </a:lnTo>
                    <a:lnTo>
                      <a:pt x="780" y="853"/>
                    </a:lnTo>
                    <a:lnTo>
                      <a:pt x="784" y="864"/>
                    </a:lnTo>
                    <a:lnTo>
                      <a:pt x="788" y="874"/>
                    </a:lnTo>
                    <a:lnTo>
                      <a:pt x="792" y="881"/>
                    </a:lnTo>
                    <a:lnTo>
                      <a:pt x="796" y="890"/>
                    </a:lnTo>
                    <a:lnTo>
                      <a:pt x="800" y="898"/>
                    </a:lnTo>
                    <a:lnTo>
                      <a:pt x="804" y="908"/>
                    </a:lnTo>
                    <a:lnTo>
                      <a:pt x="808" y="917"/>
                    </a:lnTo>
                    <a:lnTo>
                      <a:pt x="812" y="927"/>
                    </a:lnTo>
                    <a:lnTo>
                      <a:pt x="816" y="935"/>
                    </a:lnTo>
                    <a:lnTo>
                      <a:pt x="820" y="943"/>
                    </a:lnTo>
                    <a:lnTo>
                      <a:pt x="824" y="953"/>
                    </a:lnTo>
                    <a:lnTo>
                      <a:pt x="827" y="961"/>
                    </a:lnTo>
                    <a:lnTo>
                      <a:pt x="831" y="971"/>
                    </a:lnTo>
                    <a:lnTo>
                      <a:pt x="835" y="980"/>
                    </a:lnTo>
                    <a:lnTo>
                      <a:pt x="839" y="989"/>
                    </a:lnTo>
                    <a:lnTo>
                      <a:pt x="843" y="997"/>
                    </a:lnTo>
                    <a:lnTo>
                      <a:pt x="847" y="1007"/>
                    </a:lnTo>
                    <a:lnTo>
                      <a:pt x="851" y="1015"/>
                    </a:lnTo>
                    <a:lnTo>
                      <a:pt x="855" y="1025"/>
                    </a:lnTo>
                    <a:lnTo>
                      <a:pt x="859" y="1033"/>
                    </a:lnTo>
                    <a:lnTo>
                      <a:pt x="863" y="1045"/>
                    </a:lnTo>
                    <a:lnTo>
                      <a:pt x="867" y="1051"/>
                    </a:lnTo>
                    <a:lnTo>
                      <a:pt x="871" y="1061"/>
                    </a:lnTo>
                    <a:lnTo>
                      <a:pt x="875" y="1070"/>
                    </a:lnTo>
                    <a:lnTo>
                      <a:pt x="879" y="1077"/>
                    </a:lnTo>
                    <a:lnTo>
                      <a:pt x="883" y="1087"/>
                    </a:lnTo>
                    <a:lnTo>
                      <a:pt x="887" y="1097"/>
                    </a:lnTo>
                    <a:lnTo>
                      <a:pt x="891" y="1105"/>
                    </a:lnTo>
                    <a:lnTo>
                      <a:pt x="895" y="1114"/>
                    </a:lnTo>
                    <a:lnTo>
                      <a:pt x="898" y="1123"/>
                    </a:lnTo>
                    <a:lnTo>
                      <a:pt x="902" y="1131"/>
                    </a:lnTo>
                    <a:lnTo>
                      <a:pt x="906" y="1139"/>
                    </a:lnTo>
                    <a:lnTo>
                      <a:pt x="910" y="1149"/>
                    </a:lnTo>
                    <a:lnTo>
                      <a:pt x="914" y="1157"/>
                    </a:lnTo>
                    <a:lnTo>
                      <a:pt x="918" y="1167"/>
                    </a:lnTo>
                    <a:lnTo>
                      <a:pt x="922" y="1176"/>
                    </a:lnTo>
                    <a:lnTo>
                      <a:pt x="926" y="1184"/>
                    </a:lnTo>
                    <a:lnTo>
                      <a:pt x="930" y="1193"/>
                    </a:lnTo>
                    <a:lnTo>
                      <a:pt x="934" y="1202"/>
                    </a:lnTo>
                    <a:lnTo>
                      <a:pt x="938" y="1210"/>
                    </a:lnTo>
                    <a:lnTo>
                      <a:pt x="942" y="1218"/>
                    </a:lnTo>
                    <a:lnTo>
                      <a:pt x="946" y="1227"/>
                    </a:lnTo>
                    <a:lnTo>
                      <a:pt x="950" y="1236"/>
                    </a:lnTo>
                    <a:lnTo>
                      <a:pt x="954" y="1244"/>
                    </a:lnTo>
                    <a:lnTo>
                      <a:pt x="958" y="1253"/>
                    </a:lnTo>
                    <a:lnTo>
                      <a:pt x="962" y="1262"/>
                    </a:lnTo>
                    <a:lnTo>
                      <a:pt x="965" y="1270"/>
                    </a:lnTo>
                    <a:lnTo>
                      <a:pt x="969" y="1279"/>
                    </a:lnTo>
                    <a:lnTo>
                      <a:pt x="973" y="1287"/>
                    </a:lnTo>
                    <a:lnTo>
                      <a:pt x="977" y="1296"/>
                    </a:lnTo>
                    <a:lnTo>
                      <a:pt x="981" y="1305"/>
                    </a:lnTo>
                    <a:lnTo>
                      <a:pt x="985" y="1312"/>
                    </a:lnTo>
                    <a:lnTo>
                      <a:pt x="989" y="1320"/>
                    </a:lnTo>
                    <a:lnTo>
                      <a:pt x="993" y="1329"/>
                    </a:lnTo>
                    <a:lnTo>
                      <a:pt x="997" y="1336"/>
                    </a:lnTo>
                    <a:lnTo>
                      <a:pt x="1001" y="1345"/>
                    </a:lnTo>
                    <a:lnTo>
                      <a:pt x="1005" y="1354"/>
                    </a:lnTo>
                    <a:lnTo>
                      <a:pt x="1009" y="1361"/>
                    </a:lnTo>
                    <a:lnTo>
                      <a:pt x="1013" y="1369"/>
                    </a:lnTo>
                    <a:lnTo>
                      <a:pt x="1017" y="1377"/>
                    </a:lnTo>
                    <a:lnTo>
                      <a:pt x="1021" y="1385"/>
                    </a:lnTo>
                    <a:lnTo>
                      <a:pt x="1025" y="1393"/>
                    </a:lnTo>
                    <a:lnTo>
                      <a:pt x="1029" y="1402"/>
                    </a:lnTo>
                    <a:lnTo>
                      <a:pt x="1032" y="1408"/>
                    </a:lnTo>
                    <a:lnTo>
                      <a:pt x="1036" y="1418"/>
                    </a:lnTo>
                    <a:lnTo>
                      <a:pt x="1040" y="1424"/>
                    </a:lnTo>
                    <a:lnTo>
                      <a:pt x="1044" y="1433"/>
                    </a:lnTo>
                    <a:lnTo>
                      <a:pt x="1048" y="1440"/>
                    </a:lnTo>
                    <a:lnTo>
                      <a:pt x="1052" y="1447"/>
                    </a:lnTo>
                    <a:lnTo>
                      <a:pt x="1056" y="1456"/>
                    </a:lnTo>
                    <a:lnTo>
                      <a:pt x="1060" y="1463"/>
                    </a:lnTo>
                    <a:lnTo>
                      <a:pt x="1064" y="1471"/>
                    </a:lnTo>
                    <a:lnTo>
                      <a:pt x="1068" y="1478"/>
                    </a:lnTo>
                    <a:lnTo>
                      <a:pt x="1072" y="1486"/>
                    </a:lnTo>
                    <a:lnTo>
                      <a:pt x="1076" y="1493"/>
                    </a:lnTo>
                    <a:lnTo>
                      <a:pt x="1080" y="1499"/>
                    </a:lnTo>
                    <a:lnTo>
                      <a:pt x="1084" y="1507"/>
                    </a:lnTo>
                    <a:lnTo>
                      <a:pt x="1088" y="1514"/>
                    </a:lnTo>
                    <a:lnTo>
                      <a:pt x="1092" y="1522"/>
                    </a:lnTo>
                    <a:lnTo>
                      <a:pt x="1096" y="1528"/>
                    </a:lnTo>
                    <a:lnTo>
                      <a:pt x="1100" y="1536"/>
                    </a:lnTo>
                    <a:lnTo>
                      <a:pt x="1103" y="1543"/>
                    </a:lnTo>
                    <a:lnTo>
                      <a:pt x="1107" y="1550"/>
                    </a:lnTo>
                    <a:lnTo>
                      <a:pt x="1111" y="1558"/>
                    </a:lnTo>
                    <a:lnTo>
                      <a:pt x="1115" y="1564"/>
                    </a:lnTo>
                    <a:lnTo>
                      <a:pt x="1119" y="1570"/>
                    </a:lnTo>
                    <a:lnTo>
                      <a:pt x="1123" y="1577"/>
                    </a:lnTo>
                    <a:lnTo>
                      <a:pt x="1127" y="1581"/>
                    </a:lnTo>
                    <a:lnTo>
                      <a:pt x="1131" y="1591"/>
                    </a:lnTo>
                    <a:lnTo>
                      <a:pt x="1135" y="1596"/>
                    </a:lnTo>
                    <a:lnTo>
                      <a:pt x="1139" y="1603"/>
                    </a:lnTo>
                    <a:lnTo>
                      <a:pt x="1143" y="1610"/>
                    </a:lnTo>
                    <a:lnTo>
                      <a:pt x="1147" y="1617"/>
                    </a:lnTo>
                    <a:lnTo>
                      <a:pt x="1151" y="1623"/>
                    </a:lnTo>
                    <a:lnTo>
                      <a:pt x="1155" y="1629"/>
                    </a:lnTo>
                    <a:lnTo>
                      <a:pt x="1159" y="1633"/>
                    </a:lnTo>
                    <a:lnTo>
                      <a:pt x="1163" y="1642"/>
                    </a:lnTo>
                    <a:lnTo>
                      <a:pt x="1167" y="1647"/>
                    </a:lnTo>
                    <a:lnTo>
                      <a:pt x="1170" y="1653"/>
                    </a:lnTo>
                    <a:lnTo>
                      <a:pt x="1174" y="1658"/>
                    </a:lnTo>
                    <a:lnTo>
                      <a:pt x="1178" y="1666"/>
                    </a:lnTo>
                    <a:lnTo>
                      <a:pt x="1182" y="1671"/>
                    </a:lnTo>
                    <a:lnTo>
                      <a:pt x="1186" y="1676"/>
                    </a:lnTo>
                    <a:lnTo>
                      <a:pt x="1190" y="1683"/>
                    </a:lnTo>
                    <a:lnTo>
                      <a:pt x="1194" y="1688"/>
                    </a:lnTo>
                    <a:lnTo>
                      <a:pt x="1198" y="1693"/>
                    </a:lnTo>
                    <a:lnTo>
                      <a:pt x="1202" y="1699"/>
                    </a:lnTo>
                    <a:lnTo>
                      <a:pt x="1206" y="1705"/>
                    </a:lnTo>
                    <a:lnTo>
                      <a:pt x="1210" y="1710"/>
                    </a:lnTo>
                    <a:lnTo>
                      <a:pt x="1214" y="1715"/>
                    </a:lnTo>
                    <a:lnTo>
                      <a:pt x="1218" y="1723"/>
                    </a:lnTo>
                    <a:lnTo>
                      <a:pt x="1222" y="1726"/>
                    </a:lnTo>
                    <a:lnTo>
                      <a:pt x="1226" y="1730"/>
                    </a:lnTo>
                    <a:lnTo>
                      <a:pt x="1230" y="1737"/>
                    </a:lnTo>
                    <a:lnTo>
                      <a:pt x="1234" y="1741"/>
                    </a:lnTo>
                    <a:lnTo>
                      <a:pt x="1238" y="1746"/>
                    </a:lnTo>
                    <a:lnTo>
                      <a:pt x="1241" y="1751"/>
                    </a:lnTo>
                    <a:lnTo>
                      <a:pt x="1245" y="1756"/>
                    </a:lnTo>
                    <a:lnTo>
                      <a:pt x="1249" y="1761"/>
                    </a:lnTo>
                    <a:lnTo>
                      <a:pt x="1253" y="1765"/>
                    </a:lnTo>
                    <a:lnTo>
                      <a:pt x="1257" y="1769"/>
                    </a:lnTo>
                    <a:lnTo>
                      <a:pt x="1261" y="1775"/>
                    </a:lnTo>
                    <a:lnTo>
                      <a:pt x="1265" y="1780"/>
                    </a:lnTo>
                    <a:lnTo>
                      <a:pt x="1269" y="1783"/>
                    </a:lnTo>
                    <a:lnTo>
                      <a:pt x="1273" y="1789"/>
                    </a:lnTo>
                    <a:lnTo>
                      <a:pt x="1277" y="1793"/>
                    </a:lnTo>
                    <a:lnTo>
                      <a:pt x="1281" y="1796"/>
                    </a:lnTo>
                    <a:lnTo>
                      <a:pt x="1285" y="1801"/>
                    </a:lnTo>
                    <a:lnTo>
                      <a:pt x="1289" y="1804"/>
                    </a:lnTo>
                    <a:lnTo>
                      <a:pt x="1293" y="1810"/>
                    </a:lnTo>
                    <a:lnTo>
                      <a:pt x="1297" y="1814"/>
                    </a:lnTo>
                    <a:lnTo>
                      <a:pt x="1301" y="1815"/>
                    </a:lnTo>
                    <a:lnTo>
                      <a:pt x="1305" y="1821"/>
                    </a:lnTo>
                    <a:lnTo>
                      <a:pt x="1308" y="1825"/>
                    </a:lnTo>
                    <a:lnTo>
                      <a:pt x="1312" y="1826"/>
                    </a:lnTo>
                    <a:lnTo>
                      <a:pt x="1316" y="1831"/>
                    </a:lnTo>
                    <a:lnTo>
                      <a:pt x="1320" y="1834"/>
                    </a:lnTo>
                    <a:lnTo>
                      <a:pt x="1324" y="1838"/>
                    </a:lnTo>
                    <a:lnTo>
                      <a:pt x="1328" y="1841"/>
                    </a:lnTo>
                    <a:lnTo>
                      <a:pt x="1332" y="1846"/>
                    </a:lnTo>
                    <a:lnTo>
                      <a:pt x="1336" y="1849"/>
                    </a:lnTo>
                    <a:lnTo>
                      <a:pt x="1340" y="1851"/>
                    </a:lnTo>
                    <a:lnTo>
                      <a:pt x="1344" y="1854"/>
                    </a:lnTo>
                    <a:lnTo>
                      <a:pt x="1348" y="1856"/>
                    </a:lnTo>
                    <a:lnTo>
                      <a:pt x="1352" y="1859"/>
                    </a:lnTo>
                    <a:lnTo>
                      <a:pt x="1356" y="1863"/>
                    </a:lnTo>
                    <a:lnTo>
                      <a:pt x="1360" y="1865"/>
                    </a:lnTo>
                    <a:lnTo>
                      <a:pt x="1364" y="1868"/>
                    </a:lnTo>
                    <a:lnTo>
                      <a:pt x="1368" y="1872"/>
                    </a:lnTo>
                    <a:lnTo>
                      <a:pt x="1372" y="1873"/>
                    </a:lnTo>
                    <a:lnTo>
                      <a:pt x="1375" y="1876"/>
                    </a:lnTo>
                    <a:lnTo>
                      <a:pt x="1379" y="1880"/>
                    </a:lnTo>
                    <a:lnTo>
                      <a:pt x="1383" y="1881"/>
                    </a:lnTo>
                    <a:lnTo>
                      <a:pt x="1387" y="1883"/>
                    </a:lnTo>
                    <a:lnTo>
                      <a:pt x="1391" y="1886"/>
                    </a:lnTo>
                    <a:lnTo>
                      <a:pt x="1395" y="1888"/>
                    </a:lnTo>
                    <a:lnTo>
                      <a:pt x="1399" y="1890"/>
                    </a:lnTo>
                    <a:lnTo>
                      <a:pt x="1403" y="1891"/>
                    </a:lnTo>
                    <a:lnTo>
                      <a:pt x="1407" y="1892"/>
                    </a:lnTo>
                    <a:lnTo>
                      <a:pt x="1411" y="1896"/>
                    </a:lnTo>
                    <a:lnTo>
                      <a:pt x="1415" y="1898"/>
                    </a:lnTo>
                    <a:lnTo>
                      <a:pt x="1419" y="1899"/>
                    </a:lnTo>
                    <a:lnTo>
                      <a:pt x="1423" y="1899"/>
                    </a:lnTo>
                    <a:lnTo>
                      <a:pt x="1427" y="1901"/>
                    </a:lnTo>
                    <a:lnTo>
                      <a:pt x="1431" y="1903"/>
                    </a:lnTo>
                    <a:lnTo>
                      <a:pt x="1435" y="1906"/>
                    </a:lnTo>
                    <a:lnTo>
                      <a:pt x="1439" y="1905"/>
                    </a:lnTo>
                    <a:lnTo>
                      <a:pt x="1443" y="1907"/>
                    </a:lnTo>
                    <a:lnTo>
                      <a:pt x="1446" y="1909"/>
                    </a:lnTo>
                    <a:lnTo>
                      <a:pt x="1450" y="1911"/>
                    </a:lnTo>
                    <a:lnTo>
                      <a:pt x="1454" y="1912"/>
                    </a:lnTo>
                    <a:lnTo>
                      <a:pt x="1458" y="1912"/>
                    </a:lnTo>
                    <a:lnTo>
                      <a:pt x="1462" y="1913"/>
                    </a:lnTo>
                    <a:lnTo>
                      <a:pt x="1466" y="1913"/>
                    </a:lnTo>
                    <a:lnTo>
                      <a:pt x="1470" y="1914"/>
                    </a:lnTo>
                    <a:lnTo>
                      <a:pt x="1474" y="1915"/>
                    </a:lnTo>
                    <a:lnTo>
                      <a:pt x="1478" y="1916"/>
                    </a:lnTo>
                    <a:lnTo>
                      <a:pt x="1482" y="1916"/>
                    </a:lnTo>
                    <a:lnTo>
                      <a:pt x="1486" y="1917"/>
                    </a:lnTo>
                    <a:lnTo>
                      <a:pt x="1490" y="1916"/>
                    </a:lnTo>
                    <a:lnTo>
                      <a:pt x="1494" y="1916"/>
                    </a:lnTo>
                    <a:lnTo>
                      <a:pt x="1498" y="1918"/>
                    </a:lnTo>
                    <a:lnTo>
                      <a:pt x="1502" y="1919"/>
                    </a:lnTo>
                    <a:lnTo>
                      <a:pt x="1506" y="1920"/>
                    </a:lnTo>
                    <a:lnTo>
                      <a:pt x="1510" y="1918"/>
                    </a:lnTo>
                    <a:lnTo>
                      <a:pt x="1513" y="1919"/>
                    </a:lnTo>
                    <a:lnTo>
                      <a:pt x="1517" y="1920"/>
                    </a:lnTo>
                    <a:lnTo>
                      <a:pt x="1521" y="1919"/>
                    </a:lnTo>
                    <a:lnTo>
                      <a:pt x="1525" y="1919"/>
                    </a:lnTo>
                    <a:lnTo>
                      <a:pt x="1529" y="1918"/>
                    </a:lnTo>
                    <a:lnTo>
                      <a:pt x="1533" y="1918"/>
                    </a:lnTo>
                    <a:lnTo>
                      <a:pt x="1537" y="1916"/>
                    </a:lnTo>
                    <a:lnTo>
                      <a:pt x="1541" y="1918"/>
                    </a:lnTo>
                    <a:lnTo>
                      <a:pt x="1545" y="1917"/>
                    </a:lnTo>
                    <a:lnTo>
                      <a:pt x="1549" y="1917"/>
                    </a:lnTo>
                    <a:lnTo>
                      <a:pt x="1553" y="1916"/>
                    </a:lnTo>
                    <a:lnTo>
                      <a:pt x="1557" y="1914"/>
                    </a:lnTo>
                    <a:lnTo>
                      <a:pt x="1561" y="1914"/>
                    </a:lnTo>
                    <a:lnTo>
                      <a:pt x="1565" y="1913"/>
                    </a:lnTo>
                    <a:lnTo>
                      <a:pt x="1569" y="1913"/>
                    </a:lnTo>
                    <a:lnTo>
                      <a:pt x="1573" y="1912"/>
                    </a:lnTo>
                    <a:lnTo>
                      <a:pt x="1577" y="1910"/>
                    </a:lnTo>
                    <a:lnTo>
                      <a:pt x="1580" y="1909"/>
                    </a:lnTo>
                    <a:lnTo>
                      <a:pt x="1584" y="1907"/>
                    </a:lnTo>
                    <a:lnTo>
                      <a:pt x="1588" y="1907"/>
                    </a:lnTo>
                    <a:lnTo>
                      <a:pt x="1592" y="1907"/>
                    </a:lnTo>
                    <a:lnTo>
                      <a:pt x="1596" y="1905"/>
                    </a:lnTo>
                    <a:lnTo>
                      <a:pt x="1600" y="1902"/>
                    </a:lnTo>
                    <a:lnTo>
                      <a:pt x="1604" y="1900"/>
                    </a:lnTo>
                    <a:lnTo>
                      <a:pt x="1608" y="1901"/>
                    </a:lnTo>
                    <a:lnTo>
                      <a:pt x="1612" y="1898"/>
                    </a:lnTo>
                    <a:lnTo>
                      <a:pt x="1616" y="1897"/>
                    </a:lnTo>
                    <a:lnTo>
                      <a:pt x="1620" y="1896"/>
                    </a:lnTo>
                    <a:lnTo>
                      <a:pt x="1624" y="1893"/>
                    </a:lnTo>
                    <a:lnTo>
                      <a:pt x="1628" y="1891"/>
                    </a:lnTo>
                    <a:lnTo>
                      <a:pt x="1632" y="1889"/>
                    </a:lnTo>
                    <a:lnTo>
                      <a:pt x="1636" y="1887"/>
                    </a:lnTo>
                    <a:lnTo>
                      <a:pt x="1640" y="1886"/>
                    </a:lnTo>
                    <a:lnTo>
                      <a:pt x="1644" y="1884"/>
                    </a:lnTo>
                    <a:lnTo>
                      <a:pt x="1648" y="1880"/>
                    </a:lnTo>
                    <a:lnTo>
                      <a:pt x="1651" y="1878"/>
                    </a:lnTo>
                    <a:lnTo>
                      <a:pt x="1655" y="1877"/>
                    </a:lnTo>
                    <a:lnTo>
                      <a:pt x="1659" y="1874"/>
                    </a:lnTo>
                    <a:lnTo>
                      <a:pt x="1663" y="1872"/>
                    </a:lnTo>
                    <a:lnTo>
                      <a:pt x="1667" y="1871"/>
                    </a:lnTo>
                    <a:lnTo>
                      <a:pt x="1671" y="1867"/>
                    </a:lnTo>
                    <a:lnTo>
                      <a:pt x="1675" y="1866"/>
                    </a:lnTo>
                    <a:lnTo>
                      <a:pt x="1679" y="1863"/>
                    </a:lnTo>
                    <a:lnTo>
                      <a:pt x="1683" y="1861"/>
                    </a:lnTo>
                    <a:lnTo>
                      <a:pt x="1687" y="1858"/>
                    </a:lnTo>
                    <a:lnTo>
                      <a:pt x="1691" y="1855"/>
                    </a:lnTo>
                    <a:lnTo>
                      <a:pt x="1695" y="1853"/>
                    </a:lnTo>
                    <a:lnTo>
                      <a:pt x="1699" y="1849"/>
                    </a:lnTo>
                    <a:lnTo>
                      <a:pt x="1703" y="1848"/>
                    </a:lnTo>
                    <a:lnTo>
                      <a:pt x="1707" y="1844"/>
                    </a:lnTo>
                    <a:lnTo>
                      <a:pt x="1711" y="1840"/>
                    </a:lnTo>
                    <a:lnTo>
                      <a:pt x="1715" y="1837"/>
                    </a:lnTo>
                    <a:lnTo>
                      <a:pt x="1718" y="1833"/>
                    </a:lnTo>
                    <a:lnTo>
                      <a:pt x="1722" y="1832"/>
                    </a:lnTo>
                    <a:lnTo>
                      <a:pt x="1726" y="1826"/>
                    </a:lnTo>
                    <a:lnTo>
                      <a:pt x="1730" y="1824"/>
                    </a:lnTo>
                    <a:lnTo>
                      <a:pt x="1734" y="1821"/>
                    </a:lnTo>
                    <a:lnTo>
                      <a:pt x="1738" y="1818"/>
                    </a:lnTo>
                    <a:lnTo>
                      <a:pt x="1742" y="1815"/>
                    </a:lnTo>
                    <a:lnTo>
                      <a:pt x="1746" y="1811"/>
                    </a:lnTo>
                    <a:lnTo>
                      <a:pt x="1750" y="1809"/>
                    </a:lnTo>
                    <a:lnTo>
                      <a:pt x="1754" y="1804"/>
                    </a:lnTo>
                    <a:lnTo>
                      <a:pt x="1758" y="1801"/>
                    </a:lnTo>
                    <a:lnTo>
                      <a:pt x="1762" y="1796"/>
                    </a:lnTo>
                    <a:lnTo>
                      <a:pt x="1766" y="1794"/>
                    </a:lnTo>
                    <a:lnTo>
                      <a:pt x="1770" y="1791"/>
                    </a:lnTo>
                    <a:lnTo>
                      <a:pt x="1774" y="1787"/>
                    </a:lnTo>
                    <a:lnTo>
                      <a:pt x="1778" y="1782"/>
                    </a:lnTo>
                    <a:lnTo>
                      <a:pt x="1782" y="1778"/>
                    </a:lnTo>
                    <a:lnTo>
                      <a:pt x="1785" y="1775"/>
                    </a:lnTo>
                    <a:lnTo>
                      <a:pt x="1789" y="1770"/>
                    </a:lnTo>
                    <a:lnTo>
                      <a:pt x="1793" y="1768"/>
                    </a:lnTo>
                    <a:lnTo>
                      <a:pt x="1797" y="1764"/>
                    </a:lnTo>
                    <a:lnTo>
                      <a:pt x="1801" y="1759"/>
                    </a:lnTo>
                    <a:lnTo>
                      <a:pt x="1805" y="1754"/>
                    </a:lnTo>
                    <a:lnTo>
                      <a:pt x="1809" y="1752"/>
                    </a:lnTo>
                    <a:lnTo>
                      <a:pt x="1813" y="1746"/>
                    </a:lnTo>
                    <a:lnTo>
                      <a:pt x="1817" y="1744"/>
                    </a:lnTo>
                    <a:lnTo>
                      <a:pt x="1821" y="1738"/>
                    </a:lnTo>
                    <a:lnTo>
                      <a:pt x="1825" y="1732"/>
                    </a:lnTo>
                    <a:lnTo>
                      <a:pt x="1829" y="1731"/>
                    </a:lnTo>
                    <a:lnTo>
                      <a:pt x="1833" y="1726"/>
                    </a:lnTo>
                    <a:lnTo>
                      <a:pt x="1837" y="1720"/>
                    </a:lnTo>
                    <a:lnTo>
                      <a:pt x="1841" y="1716"/>
                    </a:lnTo>
                    <a:lnTo>
                      <a:pt x="1845" y="1711"/>
                    </a:lnTo>
                    <a:lnTo>
                      <a:pt x="1849" y="1707"/>
                    </a:lnTo>
                    <a:lnTo>
                      <a:pt x="1853" y="1704"/>
                    </a:lnTo>
                    <a:lnTo>
                      <a:pt x="1856" y="1698"/>
                    </a:lnTo>
                    <a:lnTo>
                      <a:pt x="1860" y="1693"/>
                    </a:lnTo>
                    <a:lnTo>
                      <a:pt x="1864" y="1690"/>
                    </a:lnTo>
                    <a:lnTo>
                      <a:pt x="1868" y="1685"/>
                    </a:lnTo>
                    <a:lnTo>
                      <a:pt x="1872" y="1680"/>
                    </a:lnTo>
                    <a:lnTo>
                      <a:pt x="1876" y="1675"/>
                    </a:lnTo>
                    <a:lnTo>
                      <a:pt x="1880" y="1672"/>
                    </a:lnTo>
                    <a:lnTo>
                      <a:pt x="1884" y="1666"/>
                    </a:lnTo>
                    <a:lnTo>
                      <a:pt x="1888" y="1660"/>
                    </a:lnTo>
                    <a:lnTo>
                      <a:pt x="1892" y="1657"/>
                    </a:lnTo>
                    <a:lnTo>
                      <a:pt x="1896" y="1652"/>
                    </a:lnTo>
                    <a:lnTo>
                      <a:pt x="1900" y="1645"/>
                    </a:lnTo>
                    <a:lnTo>
                      <a:pt x="1904" y="1641"/>
                    </a:lnTo>
                    <a:lnTo>
                      <a:pt x="1908" y="1636"/>
                    </a:lnTo>
                    <a:lnTo>
                      <a:pt x="1912" y="1631"/>
                    </a:lnTo>
                    <a:lnTo>
                      <a:pt x="1916" y="1626"/>
                    </a:lnTo>
                    <a:lnTo>
                      <a:pt x="1920" y="1621"/>
                    </a:lnTo>
                    <a:lnTo>
                      <a:pt x="1923" y="1616"/>
                    </a:lnTo>
                    <a:lnTo>
                      <a:pt x="1927" y="1611"/>
                    </a:lnTo>
                    <a:lnTo>
                      <a:pt x="1931" y="1606"/>
                    </a:lnTo>
                    <a:lnTo>
                      <a:pt x="1935" y="1600"/>
                    </a:lnTo>
                    <a:lnTo>
                      <a:pt x="1939" y="1595"/>
                    </a:lnTo>
                    <a:lnTo>
                      <a:pt x="1943" y="1590"/>
                    </a:lnTo>
                    <a:lnTo>
                      <a:pt x="1947" y="1586"/>
                    </a:lnTo>
                    <a:lnTo>
                      <a:pt x="1951" y="1580"/>
                    </a:lnTo>
                    <a:lnTo>
                      <a:pt x="1955" y="1575"/>
                    </a:lnTo>
                    <a:lnTo>
                      <a:pt x="1959" y="1569"/>
                    </a:lnTo>
                    <a:lnTo>
                      <a:pt x="1963" y="1565"/>
                    </a:lnTo>
                    <a:lnTo>
                      <a:pt x="1967" y="1559"/>
                    </a:lnTo>
                    <a:lnTo>
                      <a:pt x="1971" y="1554"/>
                    </a:lnTo>
                    <a:lnTo>
                      <a:pt x="1975" y="1548"/>
                    </a:lnTo>
                    <a:lnTo>
                      <a:pt x="1979" y="1543"/>
                    </a:lnTo>
                    <a:lnTo>
                      <a:pt x="1983" y="1536"/>
                    </a:lnTo>
                    <a:lnTo>
                      <a:pt x="1987" y="1532"/>
                    </a:lnTo>
                    <a:lnTo>
                      <a:pt x="1991" y="1526"/>
                    </a:lnTo>
                    <a:lnTo>
                      <a:pt x="1994" y="1521"/>
                    </a:lnTo>
                    <a:lnTo>
                      <a:pt x="1998" y="1514"/>
                    </a:lnTo>
                    <a:lnTo>
                      <a:pt x="2002" y="1510"/>
                    </a:lnTo>
                    <a:lnTo>
                      <a:pt x="2006" y="1503"/>
                    </a:lnTo>
                    <a:lnTo>
                      <a:pt x="2010" y="1499"/>
                    </a:lnTo>
                    <a:lnTo>
                      <a:pt x="2014" y="1493"/>
                    </a:lnTo>
                    <a:lnTo>
                      <a:pt x="2018" y="1487"/>
                    </a:lnTo>
                    <a:lnTo>
                      <a:pt x="2022" y="1481"/>
                    </a:lnTo>
                    <a:lnTo>
                      <a:pt x="2026" y="1476"/>
                    </a:lnTo>
                    <a:lnTo>
                      <a:pt x="2030" y="1469"/>
                    </a:lnTo>
                    <a:lnTo>
                      <a:pt x="2034" y="1464"/>
                    </a:lnTo>
                    <a:lnTo>
                      <a:pt x="2038" y="1458"/>
                    </a:lnTo>
                    <a:lnTo>
                      <a:pt x="2042" y="1453"/>
                    </a:lnTo>
                    <a:lnTo>
                      <a:pt x="2046" y="1449"/>
                    </a:lnTo>
                    <a:lnTo>
                      <a:pt x="2050" y="1441"/>
                    </a:lnTo>
                    <a:lnTo>
                      <a:pt x="2054" y="1436"/>
                    </a:lnTo>
                    <a:lnTo>
                      <a:pt x="2058" y="1430"/>
                    </a:lnTo>
                    <a:lnTo>
                      <a:pt x="2061" y="1424"/>
                    </a:lnTo>
                    <a:lnTo>
                      <a:pt x="2065" y="1418"/>
                    </a:lnTo>
                    <a:lnTo>
                      <a:pt x="2069" y="1412"/>
                    </a:lnTo>
                    <a:lnTo>
                      <a:pt x="2073" y="1407"/>
                    </a:lnTo>
                    <a:lnTo>
                      <a:pt x="2077" y="1402"/>
                    </a:lnTo>
                    <a:lnTo>
                      <a:pt x="2081" y="1395"/>
                    </a:lnTo>
                    <a:lnTo>
                      <a:pt x="2085" y="1391"/>
                    </a:lnTo>
                    <a:lnTo>
                      <a:pt x="2089" y="1383"/>
                    </a:lnTo>
                    <a:lnTo>
                      <a:pt x="2093" y="1378"/>
                    </a:lnTo>
                    <a:lnTo>
                      <a:pt x="2097" y="1372"/>
                    </a:lnTo>
                    <a:lnTo>
                      <a:pt x="2101" y="1366"/>
                    </a:lnTo>
                    <a:lnTo>
                      <a:pt x="2105" y="1361"/>
                    </a:lnTo>
                    <a:lnTo>
                      <a:pt x="2109" y="1353"/>
                    </a:lnTo>
                    <a:lnTo>
                      <a:pt x="2113" y="1347"/>
                    </a:lnTo>
                    <a:lnTo>
                      <a:pt x="2117" y="1341"/>
                    </a:lnTo>
                    <a:lnTo>
                      <a:pt x="2121" y="1337"/>
                    </a:lnTo>
                    <a:lnTo>
                      <a:pt x="2125" y="1330"/>
                    </a:lnTo>
                    <a:lnTo>
                      <a:pt x="2128" y="1325"/>
                    </a:lnTo>
                    <a:lnTo>
                      <a:pt x="2132" y="1319"/>
                    </a:lnTo>
                    <a:lnTo>
                      <a:pt x="2136" y="1313"/>
                    </a:lnTo>
                    <a:lnTo>
                      <a:pt x="2140" y="1306"/>
                    </a:lnTo>
                    <a:lnTo>
                      <a:pt x="2144" y="1300"/>
                    </a:lnTo>
                    <a:lnTo>
                      <a:pt x="2148" y="1294"/>
                    </a:lnTo>
                    <a:lnTo>
                      <a:pt x="2152" y="1290"/>
                    </a:lnTo>
                    <a:lnTo>
                      <a:pt x="2156" y="1284"/>
                    </a:lnTo>
                    <a:lnTo>
                      <a:pt x="2160" y="1277"/>
                    </a:lnTo>
                    <a:lnTo>
                      <a:pt x="2164" y="1270"/>
                    </a:lnTo>
                    <a:lnTo>
                      <a:pt x="2168" y="1264"/>
                    </a:lnTo>
                    <a:lnTo>
                      <a:pt x="2172" y="1260"/>
                    </a:lnTo>
                    <a:lnTo>
                      <a:pt x="2176" y="1253"/>
                    </a:lnTo>
                    <a:lnTo>
                      <a:pt x="2180" y="1247"/>
                    </a:lnTo>
                    <a:lnTo>
                      <a:pt x="2184" y="1240"/>
                    </a:lnTo>
                    <a:lnTo>
                      <a:pt x="2188" y="1234"/>
                    </a:lnTo>
                    <a:lnTo>
                      <a:pt x="2192" y="1229"/>
                    </a:lnTo>
                    <a:lnTo>
                      <a:pt x="2196" y="1222"/>
                    </a:lnTo>
                    <a:lnTo>
                      <a:pt x="2199" y="1218"/>
                    </a:lnTo>
                    <a:lnTo>
                      <a:pt x="2203" y="1210"/>
                    </a:lnTo>
                    <a:lnTo>
                      <a:pt x="2207" y="1205"/>
                    </a:lnTo>
                    <a:lnTo>
                      <a:pt x="2211" y="1199"/>
                    </a:lnTo>
                    <a:lnTo>
                      <a:pt x="2215" y="1192"/>
                    </a:lnTo>
                    <a:lnTo>
                      <a:pt x="2219" y="1187"/>
                    </a:lnTo>
                    <a:lnTo>
                      <a:pt x="2223" y="1180"/>
                    </a:lnTo>
                    <a:lnTo>
                      <a:pt x="2227" y="1174"/>
                    </a:lnTo>
                    <a:lnTo>
                      <a:pt x="2231" y="1168"/>
                    </a:lnTo>
                    <a:lnTo>
                      <a:pt x="2235" y="1163"/>
                    </a:lnTo>
                    <a:lnTo>
                      <a:pt x="2239" y="1155"/>
                    </a:lnTo>
                    <a:lnTo>
                      <a:pt x="2243" y="1150"/>
                    </a:lnTo>
                    <a:lnTo>
                      <a:pt x="2247" y="1145"/>
                    </a:lnTo>
                    <a:lnTo>
                      <a:pt x="2251" y="1138"/>
                    </a:lnTo>
                    <a:lnTo>
                      <a:pt x="2255" y="1132"/>
                    </a:lnTo>
                    <a:lnTo>
                      <a:pt x="2259" y="1126"/>
                    </a:lnTo>
                    <a:lnTo>
                      <a:pt x="2263" y="1120"/>
                    </a:lnTo>
                    <a:lnTo>
                      <a:pt x="2266" y="1113"/>
                    </a:lnTo>
                    <a:lnTo>
                      <a:pt x="2270" y="1109"/>
                    </a:lnTo>
                    <a:lnTo>
                      <a:pt x="2274" y="1102"/>
                    </a:lnTo>
                    <a:lnTo>
                      <a:pt x="2278" y="1097"/>
                    </a:lnTo>
                    <a:lnTo>
                      <a:pt x="2282" y="1090"/>
                    </a:lnTo>
                    <a:lnTo>
                      <a:pt x="2286" y="1086"/>
                    </a:lnTo>
                    <a:lnTo>
                      <a:pt x="2290" y="1078"/>
                    </a:lnTo>
                    <a:lnTo>
                      <a:pt x="2294" y="1073"/>
                    </a:lnTo>
                    <a:lnTo>
                      <a:pt x="2298" y="1067"/>
                    </a:lnTo>
                    <a:lnTo>
                      <a:pt x="2302" y="1061"/>
                    </a:lnTo>
                    <a:lnTo>
                      <a:pt x="2306" y="1054"/>
                    </a:lnTo>
                    <a:lnTo>
                      <a:pt x="2310" y="1049"/>
                    </a:lnTo>
                    <a:lnTo>
                      <a:pt x="2314" y="1042"/>
                    </a:lnTo>
                    <a:lnTo>
                      <a:pt x="2318" y="1037"/>
                    </a:lnTo>
                    <a:lnTo>
                      <a:pt x="2322" y="1032"/>
                    </a:lnTo>
                    <a:lnTo>
                      <a:pt x="2326" y="1025"/>
                    </a:lnTo>
                    <a:lnTo>
                      <a:pt x="2330" y="1020"/>
                    </a:lnTo>
                    <a:lnTo>
                      <a:pt x="2333" y="1013"/>
                    </a:lnTo>
                    <a:lnTo>
                      <a:pt x="2337" y="1008"/>
                    </a:lnTo>
                    <a:lnTo>
                      <a:pt x="2341" y="1002"/>
                    </a:lnTo>
                    <a:lnTo>
                      <a:pt x="2345" y="998"/>
                    </a:lnTo>
                    <a:lnTo>
                      <a:pt x="2349" y="993"/>
                    </a:lnTo>
                    <a:lnTo>
                      <a:pt x="2353" y="986"/>
                    </a:lnTo>
                    <a:lnTo>
                      <a:pt x="2357" y="980"/>
                    </a:lnTo>
                    <a:lnTo>
                      <a:pt x="2361" y="974"/>
                    </a:lnTo>
                    <a:lnTo>
                      <a:pt x="2365" y="968"/>
                    </a:lnTo>
                    <a:lnTo>
                      <a:pt x="2369" y="962"/>
                    </a:lnTo>
                    <a:lnTo>
                      <a:pt x="2373" y="956"/>
                    </a:lnTo>
                    <a:lnTo>
                      <a:pt x="2377" y="952"/>
                    </a:lnTo>
                    <a:lnTo>
                      <a:pt x="2381" y="944"/>
                    </a:lnTo>
                    <a:lnTo>
                      <a:pt x="2385" y="940"/>
                    </a:lnTo>
                    <a:lnTo>
                      <a:pt x="2389" y="932"/>
                    </a:lnTo>
                    <a:lnTo>
                      <a:pt x="2393" y="927"/>
                    </a:lnTo>
                    <a:lnTo>
                      <a:pt x="2397" y="922"/>
                    </a:lnTo>
                    <a:lnTo>
                      <a:pt x="2401" y="916"/>
                    </a:lnTo>
                    <a:lnTo>
                      <a:pt x="2404" y="910"/>
                    </a:lnTo>
                    <a:lnTo>
                      <a:pt x="2408" y="905"/>
                    </a:lnTo>
                    <a:lnTo>
                      <a:pt x="2412" y="900"/>
                    </a:lnTo>
                    <a:lnTo>
                      <a:pt x="2416" y="895"/>
                    </a:lnTo>
                    <a:lnTo>
                      <a:pt x="2420" y="888"/>
                    </a:lnTo>
                    <a:lnTo>
                      <a:pt x="2424" y="884"/>
                    </a:lnTo>
                    <a:lnTo>
                      <a:pt x="2428" y="877"/>
                    </a:lnTo>
                    <a:lnTo>
                      <a:pt x="2432" y="870"/>
                    </a:lnTo>
                    <a:lnTo>
                      <a:pt x="2436" y="867"/>
                    </a:lnTo>
                    <a:lnTo>
                      <a:pt x="2440" y="861"/>
                    </a:lnTo>
                    <a:lnTo>
                      <a:pt x="2444" y="856"/>
                    </a:lnTo>
                    <a:lnTo>
                      <a:pt x="2448" y="849"/>
                    </a:lnTo>
                    <a:lnTo>
                      <a:pt x="2452" y="843"/>
                    </a:lnTo>
                    <a:lnTo>
                      <a:pt x="2456" y="839"/>
                    </a:lnTo>
                    <a:lnTo>
                      <a:pt x="2460" y="833"/>
                    </a:lnTo>
                    <a:lnTo>
                      <a:pt x="2464" y="829"/>
                    </a:lnTo>
                    <a:lnTo>
                      <a:pt x="2468" y="822"/>
                    </a:lnTo>
                    <a:lnTo>
                      <a:pt x="2471" y="818"/>
                    </a:lnTo>
                    <a:lnTo>
                      <a:pt x="2475" y="812"/>
                    </a:lnTo>
                    <a:lnTo>
                      <a:pt x="2479" y="806"/>
                    </a:lnTo>
                    <a:lnTo>
                      <a:pt x="2483" y="801"/>
                    </a:lnTo>
                    <a:lnTo>
                      <a:pt x="2487" y="797"/>
                    </a:lnTo>
                    <a:lnTo>
                      <a:pt x="2491" y="789"/>
                    </a:lnTo>
                    <a:lnTo>
                      <a:pt x="2495" y="784"/>
                    </a:lnTo>
                    <a:lnTo>
                      <a:pt x="2499" y="780"/>
                    </a:lnTo>
                    <a:lnTo>
                      <a:pt x="2503" y="773"/>
                    </a:lnTo>
                    <a:lnTo>
                      <a:pt x="2507" y="769"/>
                    </a:lnTo>
                    <a:lnTo>
                      <a:pt x="2511" y="763"/>
                    </a:lnTo>
                    <a:lnTo>
                      <a:pt x="2515" y="758"/>
                    </a:lnTo>
                    <a:lnTo>
                      <a:pt x="2519" y="752"/>
                    </a:lnTo>
                    <a:lnTo>
                      <a:pt x="2523" y="748"/>
                    </a:lnTo>
                    <a:lnTo>
                      <a:pt x="2527" y="741"/>
                    </a:lnTo>
                    <a:lnTo>
                      <a:pt x="2531" y="739"/>
                    </a:lnTo>
                    <a:lnTo>
                      <a:pt x="2535" y="732"/>
                    </a:lnTo>
                    <a:lnTo>
                      <a:pt x="2539" y="728"/>
                    </a:lnTo>
                    <a:lnTo>
                      <a:pt x="2542" y="722"/>
                    </a:lnTo>
                    <a:lnTo>
                      <a:pt x="2546" y="716"/>
                    </a:lnTo>
                    <a:lnTo>
                      <a:pt x="2550" y="713"/>
                    </a:lnTo>
                    <a:lnTo>
                      <a:pt x="2554" y="706"/>
                    </a:lnTo>
                    <a:lnTo>
                      <a:pt x="2558" y="701"/>
                    </a:lnTo>
                    <a:lnTo>
                      <a:pt x="2562" y="696"/>
                    </a:lnTo>
                    <a:lnTo>
                      <a:pt x="2566" y="691"/>
                    </a:lnTo>
                    <a:lnTo>
                      <a:pt x="2570" y="687"/>
                    </a:lnTo>
                    <a:lnTo>
                      <a:pt x="2574" y="683"/>
                    </a:lnTo>
                    <a:lnTo>
                      <a:pt x="2578" y="676"/>
                    </a:lnTo>
                    <a:lnTo>
                      <a:pt x="2582" y="673"/>
                    </a:lnTo>
                    <a:lnTo>
                      <a:pt x="2586" y="669"/>
                    </a:lnTo>
                    <a:lnTo>
                      <a:pt x="2590" y="664"/>
                    </a:lnTo>
                    <a:lnTo>
                      <a:pt x="2594" y="657"/>
                    </a:lnTo>
                    <a:lnTo>
                      <a:pt x="2598" y="653"/>
                    </a:lnTo>
                    <a:lnTo>
                      <a:pt x="2602" y="648"/>
                    </a:lnTo>
                    <a:lnTo>
                      <a:pt x="2606" y="644"/>
                    </a:lnTo>
                    <a:lnTo>
                      <a:pt x="2609" y="640"/>
                    </a:lnTo>
                    <a:lnTo>
                      <a:pt x="2613" y="634"/>
                    </a:lnTo>
                    <a:lnTo>
                      <a:pt x="2617" y="630"/>
                    </a:lnTo>
                    <a:lnTo>
                      <a:pt x="2621" y="625"/>
                    </a:lnTo>
                    <a:lnTo>
                      <a:pt x="2625" y="619"/>
                    </a:lnTo>
                    <a:lnTo>
                      <a:pt x="2629" y="616"/>
                    </a:lnTo>
                    <a:lnTo>
                      <a:pt x="2633" y="610"/>
                    </a:lnTo>
                    <a:lnTo>
                      <a:pt x="2637" y="607"/>
                    </a:lnTo>
                    <a:lnTo>
                      <a:pt x="2641" y="602"/>
                    </a:lnTo>
                    <a:lnTo>
                      <a:pt x="2645" y="596"/>
                    </a:lnTo>
                    <a:lnTo>
                      <a:pt x="2649" y="592"/>
                    </a:lnTo>
                    <a:lnTo>
                      <a:pt x="2653" y="587"/>
                    </a:lnTo>
                    <a:lnTo>
                      <a:pt x="2657" y="583"/>
                    </a:lnTo>
                    <a:lnTo>
                      <a:pt x="2661" y="580"/>
                    </a:lnTo>
                    <a:lnTo>
                      <a:pt x="2665" y="575"/>
                    </a:lnTo>
                    <a:lnTo>
                      <a:pt x="2669" y="571"/>
                    </a:lnTo>
                    <a:lnTo>
                      <a:pt x="2673" y="566"/>
                    </a:lnTo>
                    <a:lnTo>
                      <a:pt x="2676" y="561"/>
                    </a:lnTo>
                    <a:lnTo>
                      <a:pt x="2680" y="556"/>
                    </a:lnTo>
                    <a:lnTo>
                      <a:pt x="2684" y="552"/>
                    </a:lnTo>
                    <a:lnTo>
                      <a:pt x="2688" y="549"/>
                    </a:lnTo>
                    <a:lnTo>
                      <a:pt x="2692" y="544"/>
                    </a:lnTo>
                    <a:lnTo>
                      <a:pt x="2696" y="539"/>
                    </a:lnTo>
                    <a:lnTo>
                      <a:pt x="2700" y="535"/>
                    </a:lnTo>
                    <a:lnTo>
                      <a:pt x="2704" y="531"/>
                    </a:lnTo>
                    <a:lnTo>
                      <a:pt x="2708" y="528"/>
                    </a:lnTo>
                    <a:lnTo>
                      <a:pt x="2712" y="523"/>
                    </a:lnTo>
                    <a:lnTo>
                      <a:pt x="2716" y="518"/>
                    </a:lnTo>
                    <a:lnTo>
                      <a:pt x="2720" y="514"/>
                    </a:lnTo>
                    <a:lnTo>
                      <a:pt x="2724" y="509"/>
                    </a:lnTo>
                    <a:lnTo>
                      <a:pt x="2728" y="505"/>
                    </a:lnTo>
                    <a:lnTo>
                      <a:pt x="2732" y="502"/>
                    </a:lnTo>
                    <a:lnTo>
                      <a:pt x="2736" y="498"/>
                    </a:lnTo>
                    <a:lnTo>
                      <a:pt x="2740" y="494"/>
                    </a:lnTo>
                    <a:lnTo>
                      <a:pt x="2744" y="489"/>
                    </a:lnTo>
                    <a:lnTo>
                      <a:pt x="2747" y="485"/>
                    </a:lnTo>
                    <a:lnTo>
                      <a:pt x="2751" y="480"/>
                    </a:lnTo>
                    <a:lnTo>
                      <a:pt x="2755" y="478"/>
                    </a:lnTo>
                    <a:lnTo>
                      <a:pt x="2759" y="474"/>
                    </a:lnTo>
                    <a:lnTo>
                      <a:pt x="2763" y="468"/>
                    </a:lnTo>
                    <a:lnTo>
                      <a:pt x="2767" y="464"/>
                    </a:lnTo>
                    <a:lnTo>
                      <a:pt x="2771" y="462"/>
                    </a:lnTo>
                    <a:lnTo>
                      <a:pt x="2775" y="458"/>
                    </a:lnTo>
                    <a:lnTo>
                      <a:pt x="2779" y="453"/>
                    </a:lnTo>
                    <a:lnTo>
                      <a:pt x="2783" y="450"/>
                    </a:lnTo>
                    <a:lnTo>
                      <a:pt x="2787" y="446"/>
                    </a:lnTo>
                    <a:lnTo>
                      <a:pt x="2791" y="442"/>
                    </a:lnTo>
                    <a:lnTo>
                      <a:pt x="2795" y="438"/>
                    </a:lnTo>
                    <a:lnTo>
                      <a:pt x="2799" y="434"/>
                    </a:lnTo>
                    <a:lnTo>
                      <a:pt x="2803" y="431"/>
                    </a:lnTo>
                    <a:lnTo>
                      <a:pt x="2807" y="427"/>
                    </a:lnTo>
                    <a:lnTo>
                      <a:pt x="2811" y="422"/>
                    </a:lnTo>
                    <a:lnTo>
                      <a:pt x="2814" y="419"/>
                    </a:lnTo>
                    <a:lnTo>
                      <a:pt x="2818" y="417"/>
                    </a:lnTo>
                    <a:lnTo>
                      <a:pt x="2822" y="413"/>
                    </a:lnTo>
                    <a:lnTo>
                      <a:pt x="2826" y="408"/>
                    </a:lnTo>
                    <a:lnTo>
                      <a:pt x="2830" y="405"/>
                    </a:lnTo>
                    <a:lnTo>
                      <a:pt x="2834" y="401"/>
                    </a:lnTo>
                    <a:lnTo>
                      <a:pt x="2838" y="399"/>
                    </a:lnTo>
                    <a:lnTo>
                      <a:pt x="2842" y="394"/>
                    </a:lnTo>
                    <a:lnTo>
                      <a:pt x="2846" y="389"/>
                    </a:lnTo>
                    <a:lnTo>
                      <a:pt x="2850" y="387"/>
                    </a:lnTo>
                    <a:lnTo>
                      <a:pt x="2854" y="383"/>
                    </a:lnTo>
                    <a:lnTo>
                      <a:pt x="2858" y="381"/>
                    </a:lnTo>
                    <a:lnTo>
                      <a:pt x="2862" y="377"/>
                    </a:lnTo>
                    <a:lnTo>
                      <a:pt x="2866" y="373"/>
                    </a:lnTo>
                    <a:lnTo>
                      <a:pt x="2870" y="370"/>
                    </a:lnTo>
                    <a:lnTo>
                      <a:pt x="2874" y="366"/>
                    </a:lnTo>
                    <a:lnTo>
                      <a:pt x="2878" y="362"/>
                    </a:lnTo>
                    <a:lnTo>
                      <a:pt x="2881" y="359"/>
                    </a:lnTo>
                    <a:lnTo>
                      <a:pt x="2885" y="356"/>
                    </a:lnTo>
                    <a:lnTo>
                      <a:pt x="2889" y="354"/>
                    </a:lnTo>
                    <a:lnTo>
                      <a:pt x="2893" y="350"/>
                    </a:lnTo>
                    <a:lnTo>
                      <a:pt x="2897" y="347"/>
                    </a:lnTo>
                    <a:lnTo>
                      <a:pt x="2901" y="343"/>
                    </a:lnTo>
                    <a:lnTo>
                      <a:pt x="2905" y="341"/>
                    </a:lnTo>
                    <a:lnTo>
                      <a:pt x="2909" y="337"/>
                    </a:lnTo>
                    <a:lnTo>
                      <a:pt x="2913" y="335"/>
                    </a:lnTo>
                    <a:lnTo>
                      <a:pt x="2917" y="331"/>
                    </a:lnTo>
                    <a:lnTo>
                      <a:pt x="2921" y="330"/>
                    </a:lnTo>
                    <a:lnTo>
                      <a:pt x="2925" y="323"/>
                    </a:lnTo>
                    <a:lnTo>
                      <a:pt x="2929" y="321"/>
                    </a:lnTo>
                    <a:lnTo>
                      <a:pt x="2933" y="318"/>
                    </a:lnTo>
                    <a:lnTo>
                      <a:pt x="2937" y="317"/>
                    </a:lnTo>
                    <a:lnTo>
                      <a:pt x="2941" y="313"/>
                    </a:lnTo>
                    <a:lnTo>
                      <a:pt x="2945" y="308"/>
                    </a:lnTo>
                    <a:lnTo>
                      <a:pt x="2949" y="307"/>
                    </a:lnTo>
                    <a:lnTo>
                      <a:pt x="2952" y="304"/>
                    </a:lnTo>
                    <a:lnTo>
                      <a:pt x="2956" y="302"/>
                    </a:lnTo>
                    <a:lnTo>
                      <a:pt x="2960" y="298"/>
                    </a:lnTo>
                    <a:lnTo>
                      <a:pt x="2964" y="294"/>
                    </a:lnTo>
                    <a:lnTo>
                      <a:pt x="2968" y="292"/>
                    </a:lnTo>
                    <a:lnTo>
                      <a:pt x="2972" y="289"/>
                    </a:lnTo>
                    <a:lnTo>
                      <a:pt x="2976" y="287"/>
                    </a:lnTo>
                    <a:lnTo>
                      <a:pt x="2980" y="285"/>
                    </a:lnTo>
                    <a:lnTo>
                      <a:pt x="2984" y="280"/>
                    </a:lnTo>
                    <a:lnTo>
                      <a:pt x="2988" y="279"/>
                    </a:lnTo>
                    <a:lnTo>
                      <a:pt x="2992" y="277"/>
                    </a:lnTo>
                    <a:lnTo>
                      <a:pt x="2996" y="273"/>
                    </a:lnTo>
                    <a:lnTo>
                      <a:pt x="3000" y="271"/>
                    </a:lnTo>
                    <a:lnTo>
                      <a:pt x="3004" y="266"/>
                    </a:lnTo>
                    <a:lnTo>
                      <a:pt x="3008" y="266"/>
                    </a:lnTo>
                    <a:lnTo>
                      <a:pt x="3012" y="263"/>
                    </a:lnTo>
                    <a:lnTo>
                      <a:pt x="3016" y="259"/>
                    </a:lnTo>
                    <a:lnTo>
                      <a:pt x="3019" y="257"/>
                    </a:lnTo>
                    <a:lnTo>
                      <a:pt x="3023" y="254"/>
                    </a:lnTo>
                    <a:lnTo>
                      <a:pt x="3027" y="250"/>
                    </a:lnTo>
                    <a:lnTo>
                      <a:pt x="3031" y="249"/>
                    </a:lnTo>
                    <a:lnTo>
                      <a:pt x="3035" y="246"/>
                    </a:lnTo>
                    <a:lnTo>
                      <a:pt x="3039" y="245"/>
                    </a:lnTo>
                    <a:lnTo>
                      <a:pt x="3043" y="242"/>
                    </a:lnTo>
                    <a:lnTo>
                      <a:pt x="3047" y="241"/>
                    </a:lnTo>
                    <a:lnTo>
                      <a:pt x="3051" y="236"/>
                    </a:lnTo>
                    <a:lnTo>
                      <a:pt x="3055" y="235"/>
                    </a:lnTo>
                    <a:lnTo>
                      <a:pt x="3059" y="231"/>
                    </a:lnTo>
                    <a:lnTo>
                      <a:pt x="3063" y="230"/>
                    </a:lnTo>
                    <a:lnTo>
                      <a:pt x="3067" y="227"/>
                    </a:lnTo>
                    <a:lnTo>
                      <a:pt x="3071" y="224"/>
                    </a:lnTo>
                    <a:lnTo>
                      <a:pt x="3075" y="222"/>
                    </a:lnTo>
                    <a:lnTo>
                      <a:pt x="3079" y="222"/>
                    </a:lnTo>
                    <a:lnTo>
                      <a:pt x="3083" y="217"/>
                    </a:lnTo>
                    <a:lnTo>
                      <a:pt x="3087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6" name="Line 3628"/>
              <p:cNvSpPr>
                <a:spLocks noChangeShapeType="1"/>
              </p:cNvSpPr>
              <p:nvPr/>
            </p:nvSpPr>
            <p:spPr bwMode="auto">
              <a:xfrm flipV="1"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7" name="Line 3629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8" name="Line 3630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79" name="Line 3631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0" name="Line 3632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1" name="Line 3633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2" name="Freeform 3634"/>
              <p:cNvSpPr>
                <a:spLocks/>
              </p:cNvSpPr>
              <p:nvPr/>
            </p:nvSpPr>
            <p:spPr bwMode="auto">
              <a:xfrm flipV="1">
                <a:off x="3037" y="911"/>
                <a:ext cx="1776" cy="110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8" y="4"/>
                  </a:cxn>
                  <a:cxn ang="0">
                    <a:pos x="149" y="11"/>
                  </a:cxn>
                  <a:cxn ang="0">
                    <a:pos x="201" y="29"/>
                  </a:cxn>
                  <a:cxn ang="0">
                    <a:pos x="252" y="51"/>
                  </a:cxn>
                  <a:cxn ang="0">
                    <a:pos x="303" y="86"/>
                  </a:cxn>
                  <a:cxn ang="0">
                    <a:pos x="354" y="125"/>
                  </a:cxn>
                  <a:cxn ang="0">
                    <a:pos x="406" y="180"/>
                  </a:cxn>
                  <a:cxn ang="0">
                    <a:pos x="457" y="244"/>
                  </a:cxn>
                  <a:cxn ang="0">
                    <a:pos x="508" y="320"/>
                  </a:cxn>
                  <a:cxn ang="0">
                    <a:pos x="559" y="403"/>
                  </a:cxn>
                  <a:cxn ang="0">
                    <a:pos x="611" y="501"/>
                  </a:cxn>
                  <a:cxn ang="0">
                    <a:pos x="662" y="603"/>
                  </a:cxn>
                  <a:cxn ang="0">
                    <a:pos x="713" y="713"/>
                  </a:cxn>
                  <a:cxn ang="0">
                    <a:pos x="764" y="828"/>
                  </a:cxn>
                  <a:cxn ang="0">
                    <a:pos x="816" y="941"/>
                  </a:cxn>
                  <a:cxn ang="0">
                    <a:pos x="867" y="1059"/>
                  </a:cxn>
                  <a:cxn ang="0">
                    <a:pos x="918" y="1175"/>
                  </a:cxn>
                  <a:cxn ang="0">
                    <a:pos x="969" y="1285"/>
                  </a:cxn>
                  <a:cxn ang="0">
                    <a:pos x="1021" y="1391"/>
                  </a:cxn>
                  <a:cxn ang="0">
                    <a:pos x="1072" y="1494"/>
                  </a:cxn>
                  <a:cxn ang="0">
                    <a:pos x="1123" y="1583"/>
                  </a:cxn>
                  <a:cxn ang="0">
                    <a:pos x="1174" y="1664"/>
                  </a:cxn>
                  <a:cxn ang="0">
                    <a:pos x="1226" y="1734"/>
                  </a:cxn>
                  <a:cxn ang="0">
                    <a:pos x="1277" y="1796"/>
                  </a:cxn>
                  <a:cxn ang="0">
                    <a:pos x="1328" y="1844"/>
                  </a:cxn>
                  <a:cxn ang="0">
                    <a:pos x="1379" y="1878"/>
                  </a:cxn>
                  <a:cxn ang="0">
                    <a:pos x="1431" y="1906"/>
                  </a:cxn>
                  <a:cxn ang="0">
                    <a:pos x="1482" y="1918"/>
                  </a:cxn>
                  <a:cxn ang="0">
                    <a:pos x="1533" y="1917"/>
                  </a:cxn>
                  <a:cxn ang="0">
                    <a:pos x="1584" y="1906"/>
                  </a:cxn>
                  <a:cxn ang="0">
                    <a:pos x="1636" y="1887"/>
                  </a:cxn>
                  <a:cxn ang="0">
                    <a:pos x="1687" y="1854"/>
                  </a:cxn>
                  <a:cxn ang="0">
                    <a:pos x="1738" y="1817"/>
                  </a:cxn>
                  <a:cxn ang="0">
                    <a:pos x="1789" y="1769"/>
                  </a:cxn>
                  <a:cxn ang="0">
                    <a:pos x="1841" y="1715"/>
                  </a:cxn>
                  <a:cxn ang="0">
                    <a:pos x="1892" y="1653"/>
                  </a:cxn>
                  <a:cxn ang="0">
                    <a:pos x="1943" y="1587"/>
                  </a:cxn>
                  <a:cxn ang="0">
                    <a:pos x="1994" y="1518"/>
                  </a:cxn>
                  <a:cxn ang="0">
                    <a:pos x="2046" y="1443"/>
                  </a:cxn>
                  <a:cxn ang="0">
                    <a:pos x="2097" y="1367"/>
                  </a:cxn>
                  <a:cxn ang="0">
                    <a:pos x="2148" y="1292"/>
                  </a:cxn>
                  <a:cxn ang="0">
                    <a:pos x="2199" y="1211"/>
                  </a:cxn>
                  <a:cxn ang="0">
                    <a:pos x="2251" y="1134"/>
                  </a:cxn>
                  <a:cxn ang="0">
                    <a:pos x="2302" y="1057"/>
                  </a:cxn>
                  <a:cxn ang="0">
                    <a:pos x="2353" y="979"/>
                  </a:cxn>
                  <a:cxn ang="0">
                    <a:pos x="2404" y="904"/>
                  </a:cxn>
                  <a:cxn ang="0">
                    <a:pos x="2456" y="835"/>
                  </a:cxn>
                  <a:cxn ang="0">
                    <a:pos x="2507" y="766"/>
                  </a:cxn>
                  <a:cxn ang="0">
                    <a:pos x="2558" y="698"/>
                  </a:cxn>
                  <a:cxn ang="0">
                    <a:pos x="2609" y="635"/>
                  </a:cxn>
                  <a:cxn ang="0">
                    <a:pos x="2661" y="574"/>
                  </a:cxn>
                  <a:cxn ang="0">
                    <a:pos x="2712" y="518"/>
                  </a:cxn>
                  <a:cxn ang="0">
                    <a:pos x="2763" y="464"/>
                  </a:cxn>
                  <a:cxn ang="0">
                    <a:pos x="2814" y="417"/>
                  </a:cxn>
                  <a:cxn ang="0">
                    <a:pos x="2866" y="369"/>
                  </a:cxn>
                  <a:cxn ang="0">
                    <a:pos x="2917" y="326"/>
                  </a:cxn>
                  <a:cxn ang="0">
                    <a:pos x="2968" y="290"/>
                  </a:cxn>
                  <a:cxn ang="0">
                    <a:pos x="3019" y="254"/>
                  </a:cxn>
                  <a:cxn ang="0">
                    <a:pos x="3071" y="222"/>
                  </a:cxn>
                </a:cxnLst>
                <a:rect l="0" t="0" r="r" b="b"/>
                <a:pathLst>
                  <a:path w="3083" h="1920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1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4"/>
                    </a:lnTo>
                    <a:lnTo>
                      <a:pt x="70" y="3"/>
                    </a:lnTo>
                    <a:lnTo>
                      <a:pt x="74" y="4"/>
                    </a:lnTo>
                    <a:lnTo>
                      <a:pt x="78" y="2"/>
                    </a:lnTo>
                    <a:lnTo>
                      <a:pt x="82" y="4"/>
                    </a:lnTo>
                    <a:lnTo>
                      <a:pt x="86" y="6"/>
                    </a:lnTo>
                    <a:lnTo>
                      <a:pt x="90" y="7"/>
                    </a:lnTo>
                    <a:lnTo>
                      <a:pt x="94" y="5"/>
                    </a:lnTo>
                    <a:lnTo>
                      <a:pt x="98" y="4"/>
                    </a:lnTo>
                    <a:lnTo>
                      <a:pt x="102" y="8"/>
                    </a:lnTo>
                    <a:lnTo>
                      <a:pt x="106" y="7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18" y="7"/>
                    </a:lnTo>
                    <a:lnTo>
                      <a:pt x="122" y="9"/>
                    </a:lnTo>
                    <a:lnTo>
                      <a:pt x="126" y="8"/>
                    </a:lnTo>
                    <a:lnTo>
                      <a:pt x="130" y="9"/>
                    </a:lnTo>
                    <a:lnTo>
                      <a:pt x="134" y="11"/>
                    </a:lnTo>
                    <a:lnTo>
                      <a:pt x="138" y="12"/>
                    </a:lnTo>
                    <a:lnTo>
                      <a:pt x="141" y="12"/>
                    </a:lnTo>
                    <a:lnTo>
                      <a:pt x="145" y="14"/>
                    </a:lnTo>
                    <a:lnTo>
                      <a:pt x="149" y="11"/>
                    </a:lnTo>
                    <a:lnTo>
                      <a:pt x="153" y="16"/>
                    </a:lnTo>
                    <a:lnTo>
                      <a:pt x="157" y="14"/>
                    </a:lnTo>
                    <a:lnTo>
                      <a:pt x="161" y="17"/>
                    </a:lnTo>
                    <a:lnTo>
                      <a:pt x="165" y="19"/>
                    </a:lnTo>
                    <a:lnTo>
                      <a:pt x="169" y="21"/>
                    </a:lnTo>
                    <a:lnTo>
                      <a:pt x="173" y="21"/>
                    </a:lnTo>
                    <a:lnTo>
                      <a:pt x="177" y="20"/>
                    </a:lnTo>
                    <a:lnTo>
                      <a:pt x="181" y="22"/>
                    </a:lnTo>
                    <a:lnTo>
                      <a:pt x="185" y="22"/>
                    </a:lnTo>
                    <a:lnTo>
                      <a:pt x="189" y="24"/>
                    </a:lnTo>
                    <a:lnTo>
                      <a:pt x="193" y="25"/>
                    </a:lnTo>
                    <a:lnTo>
                      <a:pt x="197" y="30"/>
                    </a:lnTo>
                    <a:lnTo>
                      <a:pt x="201" y="29"/>
                    </a:lnTo>
                    <a:lnTo>
                      <a:pt x="205" y="31"/>
                    </a:lnTo>
                    <a:lnTo>
                      <a:pt x="208" y="32"/>
                    </a:lnTo>
                    <a:lnTo>
                      <a:pt x="212" y="33"/>
                    </a:lnTo>
                    <a:lnTo>
                      <a:pt x="216" y="36"/>
                    </a:lnTo>
                    <a:lnTo>
                      <a:pt x="220" y="37"/>
                    </a:lnTo>
                    <a:lnTo>
                      <a:pt x="224" y="40"/>
                    </a:lnTo>
                    <a:lnTo>
                      <a:pt x="228" y="39"/>
                    </a:lnTo>
                    <a:lnTo>
                      <a:pt x="232" y="44"/>
                    </a:lnTo>
                    <a:lnTo>
                      <a:pt x="236" y="44"/>
                    </a:lnTo>
                    <a:lnTo>
                      <a:pt x="240" y="45"/>
                    </a:lnTo>
                    <a:lnTo>
                      <a:pt x="244" y="46"/>
                    </a:lnTo>
                    <a:lnTo>
                      <a:pt x="248" y="49"/>
                    </a:lnTo>
                    <a:lnTo>
                      <a:pt x="252" y="51"/>
                    </a:lnTo>
                    <a:lnTo>
                      <a:pt x="256" y="53"/>
                    </a:lnTo>
                    <a:lnTo>
                      <a:pt x="260" y="56"/>
                    </a:lnTo>
                    <a:lnTo>
                      <a:pt x="264" y="59"/>
                    </a:lnTo>
                    <a:lnTo>
                      <a:pt x="268" y="60"/>
                    </a:lnTo>
                    <a:lnTo>
                      <a:pt x="272" y="65"/>
                    </a:lnTo>
                    <a:lnTo>
                      <a:pt x="275" y="65"/>
                    </a:lnTo>
                    <a:lnTo>
                      <a:pt x="279" y="67"/>
                    </a:lnTo>
                    <a:lnTo>
                      <a:pt x="283" y="68"/>
                    </a:lnTo>
                    <a:lnTo>
                      <a:pt x="287" y="73"/>
                    </a:lnTo>
                    <a:lnTo>
                      <a:pt x="291" y="74"/>
                    </a:lnTo>
                    <a:lnTo>
                      <a:pt x="295" y="79"/>
                    </a:lnTo>
                    <a:lnTo>
                      <a:pt x="299" y="80"/>
                    </a:lnTo>
                    <a:lnTo>
                      <a:pt x="303" y="86"/>
                    </a:lnTo>
                    <a:lnTo>
                      <a:pt x="307" y="88"/>
                    </a:lnTo>
                    <a:lnTo>
                      <a:pt x="311" y="91"/>
                    </a:lnTo>
                    <a:lnTo>
                      <a:pt x="315" y="93"/>
                    </a:lnTo>
                    <a:lnTo>
                      <a:pt x="319" y="98"/>
                    </a:lnTo>
                    <a:lnTo>
                      <a:pt x="323" y="99"/>
                    </a:lnTo>
                    <a:lnTo>
                      <a:pt x="327" y="102"/>
                    </a:lnTo>
                    <a:lnTo>
                      <a:pt x="331" y="106"/>
                    </a:lnTo>
                    <a:lnTo>
                      <a:pt x="335" y="107"/>
                    </a:lnTo>
                    <a:lnTo>
                      <a:pt x="339" y="112"/>
                    </a:lnTo>
                    <a:lnTo>
                      <a:pt x="343" y="116"/>
                    </a:lnTo>
                    <a:lnTo>
                      <a:pt x="346" y="120"/>
                    </a:lnTo>
                    <a:lnTo>
                      <a:pt x="350" y="123"/>
                    </a:lnTo>
                    <a:lnTo>
                      <a:pt x="354" y="125"/>
                    </a:lnTo>
                    <a:lnTo>
                      <a:pt x="358" y="130"/>
                    </a:lnTo>
                    <a:lnTo>
                      <a:pt x="362" y="134"/>
                    </a:lnTo>
                    <a:lnTo>
                      <a:pt x="366" y="137"/>
                    </a:lnTo>
                    <a:lnTo>
                      <a:pt x="370" y="142"/>
                    </a:lnTo>
                    <a:lnTo>
                      <a:pt x="374" y="146"/>
                    </a:lnTo>
                    <a:lnTo>
                      <a:pt x="378" y="151"/>
                    </a:lnTo>
                    <a:lnTo>
                      <a:pt x="382" y="155"/>
                    </a:lnTo>
                    <a:lnTo>
                      <a:pt x="386" y="159"/>
                    </a:lnTo>
                    <a:lnTo>
                      <a:pt x="390" y="161"/>
                    </a:lnTo>
                    <a:lnTo>
                      <a:pt x="394" y="166"/>
                    </a:lnTo>
                    <a:lnTo>
                      <a:pt x="398" y="171"/>
                    </a:lnTo>
                    <a:lnTo>
                      <a:pt x="402" y="176"/>
                    </a:lnTo>
                    <a:lnTo>
                      <a:pt x="406" y="180"/>
                    </a:lnTo>
                    <a:lnTo>
                      <a:pt x="410" y="186"/>
                    </a:lnTo>
                    <a:lnTo>
                      <a:pt x="413" y="188"/>
                    </a:lnTo>
                    <a:lnTo>
                      <a:pt x="417" y="192"/>
                    </a:lnTo>
                    <a:lnTo>
                      <a:pt x="421" y="200"/>
                    </a:lnTo>
                    <a:lnTo>
                      <a:pt x="425" y="202"/>
                    </a:lnTo>
                    <a:lnTo>
                      <a:pt x="429" y="206"/>
                    </a:lnTo>
                    <a:lnTo>
                      <a:pt x="433" y="213"/>
                    </a:lnTo>
                    <a:lnTo>
                      <a:pt x="437" y="216"/>
                    </a:lnTo>
                    <a:lnTo>
                      <a:pt x="441" y="223"/>
                    </a:lnTo>
                    <a:lnTo>
                      <a:pt x="445" y="227"/>
                    </a:lnTo>
                    <a:lnTo>
                      <a:pt x="449" y="233"/>
                    </a:lnTo>
                    <a:lnTo>
                      <a:pt x="453" y="239"/>
                    </a:lnTo>
                    <a:lnTo>
                      <a:pt x="457" y="244"/>
                    </a:lnTo>
                    <a:lnTo>
                      <a:pt x="461" y="248"/>
                    </a:lnTo>
                    <a:lnTo>
                      <a:pt x="465" y="253"/>
                    </a:lnTo>
                    <a:lnTo>
                      <a:pt x="469" y="261"/>
                    </a:lnTo>
                    <a:lnTo>
                      <a:pt x="473" y="266"/>
                    </a:lnTo>
                    <a:lnTo>
                      <a:pt x="477" y="271"/>
                    </a:lnTo>
                    <a:lnTo>
                      <a:pt x="480" y="277"/>
                    </a:lnTo>
                    <a:lnTo>
                      <a:pt x="484" y="282"/>
                    </a:lnTo>
                    <a:lnTo>
                      <a:pt x="488" y="288"/>
                    </a:lnTo>
                    <a:lnTo>
                      <a:pt x="492" y="295"/>
                    </a:lnTo>
                    <a:lnTo>
                      <a:pt x="496" y="302"/>
                    </a:lnTo>
                    <a:lnTo>
                      <a:pt x="500" y="307"/>
                    </a:lnTo>
                    <a:lnTo>
                      <a:pt x="504" y="313"/>
                    </a:lnTo>
                    <a:lnTo>
                      <a:pt x="508" y="320"/>
                    </a:lnTo>
                    <a:lnTo>
                      <a:pt x="512" y="326"/>
                    </a:lnTo>
                    <a:lnTo>
                      <a:pt x="516" y="331"/>
                    </a:lnTo>
                    <a:lnTo>
                      <a:pt x="520" y="338"/>
                    </a:lnTo>
                    <a:lnTo>
                      <a:pt x="524" y="344"/>
                    </a:lnTo>
                    <a:lnTo>
                      <a:pt x="528" y="351"/>
                    </a:lnTo>
                    <a:lnTo>
                      <a:pt x="532" y="357"/>
                    </a:lnTo>
                    <a:lnTo>
                      <a:pt x="536" y="362"/>
                    </a:lnTo>
                    <a:lnTo>
                      <a:pt x="540" y="371"/>
                    </a:lnTo>
                    <a:lnTo>
                      <a:pt x="544" y="376"/>
                    </a:lnTo>
                    <a:lnTo>
                      <a:pt x="548" y="383"/>
                    </a:lnTo>
                    <a:lnTo>
                      <a:pt x="551" y="390"/>
                    </a:lnTo>
                    <a:lnTo>
                      <a:pt x="555" y="398"/>
                    </a:lnTo>
                    <a:lnTo>
                      <a:pt x="559" y="403"/>
                    </a:lnTo>
                    <a:lnTo>
                      <a:pt x="563" y="411"/>
                    </a:lnTo>
                    <a:lnTo>
                      <a:pt x="567" y="418"/>
                    </a:lnTo>
                    <a:lnTo>
                      <a:pt x="571" y="427"/>
                    </a:lnTo>
                    <a:lnTo>
                      <a:pt x="575" y="433"/>
                    </a:lnTo>
                    <a:lnTo>
                      <a:pt x="579" y="440"/>
                    </a:lnTo>
                    <a:lnTo>
                      <a:pt x="583" y="448"/>
                    </a:lnTo>
                    <a:lnTo>
                      <a:pt x="587" y="455"/>
                    </a:lnTo>
                    <a:lnTo>
                      <a:pt x="591" y="465"/>
                    </a:lnTo>
                    <a:lnTo>
                      <a:pt x="595" y="470"/>
                    </a:lnTo>
                    <a:lnTo>
                      <a:pt x="599" y="479"/>
                    </a:lnTo>
                    <a:lnTo>
                      <a:pt x="603" y="484"/>
                    </a:lnTo>
                    <a:lnTo>
                      <a:pt x="607" y="495"/>
                    </a:lnTo>
                    <a:lnTo>
                      <a:pt x="611" y="501"/>
                    </a:lnTo>
                    <a:lnTo>
                      <a:pt x="615" y="508"/>
                    </a:lnTo>
                    <a:lnTo>
                      <a:pt x="618" y="516"/>
                    </a:lnTo>
                    <a:lnTo>
                      <a:pt x="622" y="523"/>
                    </a:lnTo>
                    <a:lnTo>
                      <a:pt x="626" y="531"/>
                    </a:lnTo>
                    <a:lnTo>
                      <a:pt x="630" y="540"/>
                    </a:lnTo>
                    <a:lnTo>
                      <a:pt x="634" y="546"/>
                    </a:lnTo>
                    <a:lnTo>
                      <a:pt x="638" y="554"/>
                    </a:lnTo>
                    <a:lnTo>
                      <a:pt x="642" y="564"/>
                    </a:lnTo>
                    <a:lnTo>
                      <a:pt x="646" y="571"/>
                    </a:lnTo>
                    <a:lnTo>
                      <a:pt x="650" y="578"/>
                    </a:lnTo>
                    <a:lnTo>
                      <a:pt x="654" y="588"/>
                    </a:lnTo>
                    <a:lnTo>
                      <a:pt x="658" y="596"/>
                    </a:lnTo>
                    <a:lnTo>
                      <a:pt x="662" y="603"/>
                    </a:lnTo>
                    <a:lnTo>
                      <a:pt x="666" y="613"/>
                    </a:lnTo>
                    <a:lnTo>
                      <a:pt x="670" y="619"/>
                    </a:lnTo>
                    <a:lnTo>
                      <a:pt x="674" y="630"/>
                    </a:lnTo>
                    <a:lnTo>
                      <a:pt x="678" y="637"/>
                    </a:lnTo>
                    <a:lnTo>
                      <a:pt x="682" y="643"/>
                    </a:lnTo>
                    <a:lnTo>
                      <a:pt x="686" y="653"/>
                    </a:lnTo>
                    <a:lnTo>
                      <a:pt x="689" y="660"/>
                    </a:lnTo>
                    <a:lnTo>
                      <a:pt x="693" y="671"/>
                    </a:lnTo>
                    <a:lnTo>
                      <a:pt x="697" y="678"/>
                    </a:lnTo>
                    <a:lnTo>
                      <a:pt x="701" y="688"/>
                    </a:lnTo>
                    <a:lnTo>
                      <a:pt x="705" y="695"/>
                    </a:lnTo>
                    <a:lnTo>
                      <a:pt x="709" y="703"/>
                    </a:lnTo>
                    <a:lnTo>
                      <a:pt x="713" y="713"/>
                    </a:lnTo>
                    <a:lnTo>
                      <a:pt x="717" y="720"/>
                    </a:lnTo>
                    <a:lnTo>
                      <a:pt x="721" y="730"/>
                    </a:lnTo>
                    <a:lnTo>
                      <a:pt x="725" y="741"/>
                    </a:lnTo>
                    <a:lnTo>
                      <a:pt x="729" y="746"/>
                    </a:lnTo>
                    <a:lnTo>
                      <a:pt x="733" y="757"/>
                    </a:lnTo>
                    <a:lnTo>
                      <a:pt x="737" y="765"/>
                    </a:lnTo>
                    <a:lnTo>
                      <a:pt x="741" y="773"/>
                    </a:lnTo>
                    <a:lnTo>
                      <a:pt x="745" y="783"/>
                    </a:lnTo>
                    <a:lnTo>
                      <a:pt x="749" y="790"/>
                    </a:lnTo>
                    <a:lnTo>
                      <a:pt x="753" y="799"/>
                    </a:lnTo>
                    <a:lnTo>
                      <a:pt x="756" y="807"/>
                    </a:lnTo>
                    <a:lnTo>
                      <a:pt x="760" y="818"/>
                    </a:lnTo>
                    <a:lnTo>
                      <a:pt x="764" y="828"/>
                    </a:lnTo>
                    <a:lnTo>
                      <a:pt x="768" y="834"/>
                    </a:lnTo>
                    <a:lnTo>
                      <a:pt x="772" y="843"/>
                    </a:lnTo>
                    <a:lnTo>
                      <a:pt x="776" y="852"/>
                    </a:lnTo>
                    <a:lnTo>
                      <a:pt x="780" y="862"/>
                    </a:lnTo>
                    <a:lnTo>
                      <a:pt x="784" y="871"/>
                    </a:lnTo>
                    <a:lnTo>
                      <a:pt x="788" y="879"/>
                    </a:lnTo>
                    <a:lnTo>
                      <a:pt x="792" y="888"/>
                    </a:lnTo>
                    <a:lnTo>
                      <a:pt x="796" y="897"/>
                    </a:lnTo>
                    <a:lnTo>
                      <a:pt x="800" y="905"/>
                    </a:lnTo>
                    <a:lnTo>
                      <a:pt x="804" y="915"/>
                    </a:lnTo>
                    <a:lnTo>
                      <a:pt x="808" y="923"/>
                    </a:lnTo>
                    <a:lnTo>
                      <a:pt x="812" y="933"/>
                    </a:lnTo>
                    <a:lnTo>
                      <a:pt x="816" y="941"/>
                    </a:lnTo>
                    <a:lnTo>
                      <a:pt x="820" y="950"/>
                    </a:lnTo>
                    <a:lnTo>
                      <a:pt x="823" y="961"/>
                    </a:lnTo>
                    <a:lnTo>
                      <a:pt x="827" y="968"/>
                    </a:lnTo>
                    <a:lnTo>
                      <a:pt x="831" y="978"/>
                    </a:lnTo>
                    <a:lnTo>
                      <a:pt x="835" y="988"/>
                    </a:lnTo>
                    <a:lnTo>
                      <a:pt x="839" y="997"/>
                    </a:lnTo>
                    <a:lnTo>
                      <a:pt x="843" y="1007"/>
                    </a:lnTo>
                    <a:lnTo>
                      <a:pt x="847" y="1013"/>
                    </a:lnTo>
                    <a:lnTo>
                      <a:pt x="851" y="1025"/>
                    </a:lnTo>
                    <a:lnTo>
                      <a:pt x="855" y="1033"/>
                    </a:lnTo>
                    <a:lnTo>
                      <a:pt x="859" y="1041"/>
                    </a:lnTo>
                    <a:lnTo>
                      <a:pt x="863" y="1050"/>
                    </a:lnTo>
                    <a:lnTo>
                      <a:pt x="867" y="1059"/>
                    </a:lnTo>
                    <a:lnTo>
                      <a:pt x="871" y="1069"/>
                    </a:lnTo>
                    <a:lnTo>
                      <a:pt x="875" y="1080"/>
                    </a:lnTo>
                    <a:lnTo>
                      <a:pt x="879" y="1085"/>
                    </a:lnTo>
                    <a:lnTo>
                      <a:pt x="883" y="1094"/>
                    </a:lnTo>
                    <a:lnTo>
                      <a:pt x="887" y="1104"/>
                    </a:lnTo>
                    <a:lnTo>
                      <a:pt x="891" y="1113"/>
                    </a:lnTo>
                    <a:lnTo>
                      <a:pt x="894" y="1120"/>
                    </a:lnTo>
                    <a:lnTo>
                      <a:pt x="898" y="1131"/>
                    </a:lnTo>
                    <a:lnTo>
                      <a:pt x="902" y="1138"/>
                    </a:lnTo>
                    <a:lnTo>
                      <a:pt x="906" y="1147"/>
                    </a:lnTo>
                    <a:lnTo>
                      <a:pt x="910" y="1155"/>
                    </a:lnTo>
                    <a:lnTo>
                      <a:pt x="914" y="1166"/>
                    </a:lnTo>
                    <a:lnTo>
                      <a:pt x="918" y="1175"/>
                    </a:lnTo>
                    <a:lnTo>
                      <a:pt x="922" y="1181"/>
                    </a:lnTo>
                    <a:lnTo>
                      <a:pt x="926" y="1190"/>
                    </a:lnTo>
                    <a:lnTo>
                      <a:pt x="930" y="1199"/>
                    </a:lnTo>
                    <a:lnTo>
                      <a:pt x="934" y="1208"/>
                    </a:lnTo>
                    <a:lnTo>
                      <a:pt x="938" y="1218"/>
                    </a:lnTo>
                    <a:lnTo>
                      <a:pt x="942" y="1224"/>
                    </a:lnTo>
                    <a:lnTo>
                      <a:pt x="946" y="1235"/>
                    </a:lnTo>
                    <a:lnTo>
                      <a:pt x="950" y="1244"/>
                    </a:lnTo>
                    <a:lnTo>
                      <a:pt x="954" y="1253"/>
                    </a:lnTo>
                    <a:lnTo>
                      <a:pt x="958" y="1262"/>
                    </a:lnTo>
                    <a:lnTo>
                      <a:pt x="961" y="1270"/>
                    </a:lnTo>
                    <a:lnTo>
                      <a:pt x="965" y="1276"/>
                    </a:lnTo>
                    <a:lnTo>
                      <a:pt x="969" y="1285"/>
                    </a:lnTo>
                    <a:lnTo>
                      <a:pt x="973" y="1292"/>
                    </a:lnTo>
                    <a:lnTo>
                      <a:pt x="977" y="1304"/>
                    </a:lnTo>
                    <a:lnTo>
                      <a:pt x="981" y="1311"/>
                    </a:lnTo>
                    <a:lnTo>
                      <a:pt x="985" y="1319"/>
                    </a:lnTo>
                    <a:lnTo>
                      <a:pt x="989" y="1327"/>
                    </a:lnTo>
                    <a:lnTo>
                      <a:pt x="993" y="1334"/>
                    </a:lnTo>
                    <a:lnTo>
                      <a:pt x="997" y="1343"/>
                    </a:lnTo>
                    <a:lnTo>
                      <a:pt x="1001" y="1353"/>
                    </a:lnTo>
                    <a:lnTo>
                      <a:pt x="1005" y="1360"/>
                    </a:lnTo>
                    <a:lnTo>
                      <a:pt x="1009" y="1366"/>
                    </a:lnTo>
                    <a:lnTo>
                      <a:pt x="1013" y="1376"/>
                    </a:lnTo>
                    <a:lnTo>
                      <a:pt x="1017" y="1383"/>
                    </a:lnTo>
                    <a:lnTo>
                      <a:pt x="1021" y="1391"/>
                    </a:lnTo>
                    <a:lnTo>
                      <a:pt x="1025" y="1399"/>
                    </a:lnTo>
                    <a:lnTo>
                      <a:pt x="1028" y="1408"/>
                    </a:lnTo>
                    <a:lnTo>
                      <a:pt x="1032" y="1415"/>
                    </a:lnTo>
                    <a:lnTo>
                      <a:pt x="1036" y="1424"/>
                    </a:lnTo>
                    <a:lnTo>
                      <a:pt x="1040" y="1431"/>
                    </a:lnTo>
                    <a:lnTo>
                      <a:pt x="1044" y="1438"/>
                    </a:lnTo>
                    <a:lnTo>
                      <a:pt x="1048" y="1448"/>
                    </a:lnTo>
                    <a:lnTo>
                      <a:pt x="1052" y="1455"/>
                    </a:lnTo>
                    <a:lnTo>
                      <a:pt x="1056" y="1460"/>
                    </a:lnTo>
                    <a:lnTo>
                      <a:pt x="1060" y="1469"/>
                    </a:lnTo>
                    <a:lnTo>
                      <a:pt x="1064" y="1476"/>
                    </a:lnTo>
                    <a:lnTo>
                      <a:pt x="1068" y="1484"/>
                    </a:lnTo>
                    <a:lnTo>
                      <a:pt x="1072" y="1494"/>
                    </a:lnTo>
                    <a:lnTo>
                      <a:pt x="1076" y="1500"/>
                    </a:lnTo>
                    <a:lnTo>
                      <a:pt x="1080" y="1507"/>
                    </a:lnTo>
                    <a:lnTo>
                      <a:pt x="1084" y="1515"/>
                    </a:lnTo>
                    <a:lnTo>
                      <a:pt x="1088" y="1521"/>
                    </a:lnTo>
                    <a:lnTo>
                      <a:pt x="1092" y="1528"/>
                    </a:lnTo>
                    <a:lnTo>
                      <a:pt x="1096" y="1534"/>
                    </a:lnTo>
                    <a:lnTo>
                      <a:pt x="1099" y="1540"/>
                    </a:lnTo>
                    <a:lnTo>
                      <a:pt x="1103" y="1548"/>
                    </a:lnTo>
                    <a:lnTo>
                      <a:pt x="1107" y="1557"/>
                    </a:lnTo>
                    <a:lnTo>
                      <a:pt x="1111" y="1563"/>
                    </a:lnTo>
                    <a:lnTo>
                      <a:pt x="1115" y="1571"/>
                    </a:lnTo>
                    <a:lnTo>
                      <a:pt x="1119" y="1573"/>
                    </a:lnTo>
                    <a:lnTo>
                      <a:pt x="1123" y="1583"/>
                    </a:lnTo>
                    <a:lnTo>
                      <a:pt x="1127" y="1589"/>
                    </a:lnTo>
                    <a:lnTo>
                      <a:pt x="1131" y="1596"/>
                    </a:lnTo>
                    <a:lnTo>
                      <a:pt x="1135" y="1603"/>
                    </a:lnTo>
                    <a:lnTo>
                      <a:pt x="1139" y="1610"/>
                    </a:lnTo>
                    <a:lnTo>
                      <a:pt x="1143" y="1615"/>
                    </a:lnTo>
                    <a:lnTo>
                      <a:pt x="1147" y="1620"/>
                    </a:lnTo>
                    <a:lnTo>
                      <a:pt x="1151" y="1628"/>
                    </a:lnTo>
                    <a:lnTo>
                      <a:pt x="1155" y="1634"/>
                    </a:lnTo>
                    <a:lnTo>
                      <a:pt x="1159" y="1640"/>
                    </a:lnTo>
                    <a:lnTo>
                      <a:pt x="1163" y="1646"/>
                    </a:lnTo>
                    <a:lnTo>
                      <a:pt x="1166" y="1650"/>
                    </a:lnTo>
                    <a:lnTo>
                      <a:pt x="1170" y="1657"/>
                    </a:lnTo>
                    <a:lnTo>
                      <a:pt x="1174" y="1664"/>
                    </a:lnTo>
                    <a:lnTo>
                      <a:pt x="1178" y="1669"/>
                    </a:lnTo>
                    <a:lnTo>
                      <a:pt x="1182" y="1678"/>
                    </a:lnTo>
                    <a:lnTo>
                      <a:pt x="1186" y="1682"/>
                    </a:lnTo>
                    <a:lnTo>
                      <a:pt x="1190" y="1688"/>
                    </a:lnTo>
                    <a:lnTo>
                      <a:pt x="1194" y="1692"/>
                    </a:lnTo>
                    <a:lnTo>
                      <a:pt x="1198" y="1695"/>
                    </a:lnTo>
                    <a:lnTo>
                      <a:pt x="1202" y="1703"/>
                    </a:lnTo>
                    <a:lnTo>
                      <a:pt x="1206" y="1709"/>
                    </a:lnTo>
                    <a:lnTo>
                      <a:pt x="1210" y="1715"/>
                    </a:lnTo>
                    <a:lnTo>
                      <a:pt x="1214" y="1719"/>
                    </a:lnTo>
                    <a:lnTo>
                      <a:pt x="1218" y="1724"/>
                    </a:lnTo>
                    <a:lnTo>
                      <a:pt x="1222" y="1732"/>
                    </a:lnTo>
                    <a:lnTo>
                      <a:pt x="1226" y="1734"/>
                    </a:lnTo>
                    <a:lnTo>
                      <a:pt x="1230" y="1739"/>
                    </a:lnTo>
                    <a:lnTo>
                      <a:pt x="1234" y="1747"/>
                    </a:lnTo>
                    <a:lnTo>
                      <a:pt x="1237" y="1750"/>
                    </a:lnTo>
                    <a:lnTo>
                      <a:pt x="1241" y="1757"/>
                    </a:lnTo>
                    <a:lnTo>
                      <a:pt x="1245" y="1760"/>
                    </a:lnTo>
                    <a:lnTo>
                      <a:pt x="1249" y="1765"/>
                    </a:lnTo>
                    <a:lnTo>
                      <a:pt x="1253" y="1769"/>
                    </a:lnTo>
                    <a:lnTo>
                      <a:pt x="1257" y="1772"/>
                    </a:lnTo>
                    <a:lnTo>
                      <a:pt x="1261" y="1778"/>
                    </a:lnTo>
                    <a:lnTo>
                      <a:pt x="1265" y="1783"/>
                    </a:lnTo>
                    <a:lnTo>
                      <a:pt x="1269" y="1787"/>
                    </a:lnTo>
                    <a:lnTo>
                      <a:pt x="1273" y="1792"/>
                    </a:lnTo>
                    <a:lnTo>
                      <a:pt x="1277" y="1796"/>
                    </a:lnTo>
                    <a:lnTo>
                      <a:pt x="1281" y="1800"/>
                    </a:lnTo>
                    <a:lnTo>
                      <a:pt x="1285" y="1801"/>
                    </a:lnTo>
                    <a:lnTo>
                      <a:pt x="1289" y="1808"/>
                    </a:lnTo>
                    <a:lnTo>
                      <a:pt x="1293" y="1811"/>
                    </a:lnTo>
                    <a:lnTo>
                      <a:pt x="1297" y="1817"/>
                    </a:lnTo>
                    <a:lnTo>
                      <a:pt x="1301" y="1818"/>
                    </a:lnTo>
                    <a:lnTo>
                      <a:pt x="1304" y="1822"/>
                    </a:lnTo>
                    <a:lnTo>
                      <a:pt x="1308" y="1828"/>
                    </a:lnTo>
                    <a:lnTo>
                      <a:pt x="1312" y="1829"/>
                    </a:lnTo>
                    <a:lnTo>
                      <a:pt x="1316" y="1834"/>
                    </a:lnTo>
                    <a:lnTo>
                      <a:pt x="1320" y="1837"/>
                    </a:lnTo>
                    <a:lnTo>
                      <a:pt x="1324" y="1841"/>
                    </a:lnTo>
                    <a:lnTo>
                      <a:pt x="1328" y="1844"/>
                    </a:lnTo>
                    <a:lnTo>
                      <a:pt x="1332" y="1845"/>
                    </a:lnTo>
                    <a:lnTo>
                      <a:pt x="1336" y="1850"/>
                    </a:lnTo>
                    <a:lnTo>
                      <a:pt x="1340" y="1853"/>
                    </a:lnTo>
                    <a:lnTo>
                      <a:pt x="1344" y="1857"/>
                    </a:lnTo>
                    <a:lnTo>
                      <a:pt x="1348" y="1859"/>
                    </a:lnTo>
                    <a:lnTo>
                      <a:pt x="1352" y="1861"/>
                    </a:lnTo>
                    <a:lnTo>
                      <a:pt x="1356" y="1866"/>
                    </a:lnTo>
                    <a:lnTo>
                      <a:pt x="1360" y="1868"/>
                    </a:lnTo>
                    <a:lnTo>
                      <a:pt x="1364" y="1872"/>
                    </a:lnTo>
                    <a:lnTo>
                      <a:pt x="1368" y="1872"/>
                    </a:lnTo>
                    <a:lnTo>
                      <a:pt x="1371" y="1875"/>
                    </a:lnTo>
                    <a:lnTo>
                      <a:pt x="1375" y="1877"/>
                    </a:lnTo>
                    <a:lnTo>
                      <a:pt x="1379" y="1878"/>
                    </a:lnTo>
                    <a:lnTo>
                      <a:pt x="1383" y="1882"/>
                    </a:lnTo>
                    <a:lnTo>
                      <a:pt x="1387" y="1885"/>
                    </a:lnTo>
                    <a:lnTo>
                      <a:pt x="1391" y="1887"/>
                    </a:lnTo>
                    <a:lnTo>
                      <a:pt x="1395" y="1888"/>
                    </a:lnTo>
                    <a:lnTo>
                      <a:pt x="1399" y="1890"/>
                    </a:lnTo>
                    <a:lnTo>
                      <a:pt x="1403" y="1891"/>
                    </a:lnTo>
                    <a:lnTo>
                      <a:pt x="1407" y="1894"/>
                    </a:lnTo>
                    <a:lnTo>
                      <a:pt x="1411" y="1896"/>
                    </a:lnTo>
                    <a:lnTo>
                      <a:pt x="1415" y="1899"/>
                    </a:lnTo>
                    <a:lnTo>
                      <a:pt x="1419" y="1899"/>
                    </a:lnTo>
                    <a:lnTo>
                      <a:pt x="1423" y="1902"/>
                    </a:lnTo>
                    <a:lnTo>
                      <a:pt x="1427" y="1904"/>
                    </a:lnTo>
                    <a:lnTo>
                      <a:pt x="1431" y="1906"/>
                    </a:lnTo>
                    <a:lnTo>
                      <a:pt x="1435" y="1906"/>
                    </a:lnTo>
                    <a:lnTo>
                      <a:pt x="1439" y="1907"/>
                    </a:lnTo>
                    <a:lnTo>
                      <a:pt x="1442" y="1910"/>
                    </a:lnTo>
                    <a:lnTo>
                      <a:pt x="1446" y="1911"/>
                    </a:lnTo>
                    <a:lnTo>
                      <a:pt x="1450" y="1911"/>
                    </a:lnTo>
                    <a:lnTo>
                      <a:pt x="1454" y="1913"/>
                    </a:lnTo>
                    <a:lnTo>
                      <a:pt x="1458" y="1913"/>
                    </a:lnTo>
                    <a:lnTo>
                      <a:pt x="1462" y="1914"/>
                    </a:lnTo>
                    <a:lnTo>
                      <a:pt x="1466" y="1915"/>
                    </a:lnTo>
                    <a:lnTo>
                      <a:pt x="1470" y="1914"/>
                    </a:lnTo>
                    <a:lnTo>
                      <a:pt x="1474" y="1916"/>
                    </a:lnTo>
                    <a:lnTo>
                      <a:pt x="1478" y="1917"/>
                    </a:lnTo>
                    <a:lnTo>
                      <a:pt x="1482" y="1918"/>
                    </a:lnTo>
                    <a:lnTo>
                      <a:pt x="1486" y="1918"/>
                    </a:lnTo>
                    <a:lnTo>
                      <a:pt x="1490" y="1917"/>
                    </a:lnTo>
                    <a:lnTo>
                      <a:pt x="1494" y="1917"/>
                    </a:lnTo>
                    <a:lnTo>
                      <a:pt x="1498" y="1918"/>
                    </a:lnTo>
                    <a:lnTo>
                      <a:pt x="1502" y="1920"/>
                    </a:lnTo>
                    <a:lnTo>
                      <a:pt x="1506" y="1920"/>
                    </a:lnTo>
                    <a:lnTo>
                      <a:pt x="1509" y="1919"/>
                    </a:lnTo>
                    <a:lnTo>
                      <a:pt x="1513" y="1920"/>
                    </a:lnTo>
                    <a:lnTo>
                      <a:pt x="1517" y="1920"/>
                    </a:lnTo>
                    <a:lnTo>
                      <a:pt x="1521" y="1917"/>
                    </a:lnTo>
                    <a:lnTo>
                      <a:pt x="1525" y="1918"/>
                    </a:lnTo>
                    <a:lnTo>
                      <a:pt x="1529" y="1918"/>
                    </a:lnTo>
                    <a:lnTo>
                      <a:pt x="1533" y="1917"/>
                    </a:lnTo>
                    <a:lnTo>
                      <a:pt x="1537" y="1917"/>
                    </a:lnTo>
                    <a:lnTo>
                      <a:pt x="1541" y="1917"/>
                    </a:lnTo>
                    <a:lnTo>
                      <a:pt x="1545" y="1915"/>
                    </a:lnTo>
                    <a:lnTo>
                      <a:pt x="1549" y="1914"/>
                    </a:lnTo>
                    <a:lnTo>
                      <a:pt x="1553" y="1917"/>
                    </a:lnTo>
                    <a:lnTo>
                      <a:pt x="1557" y="1915"/>
                    </a:lnTo>
                    <a:lnTo>
                      <a:pt x="1561" y="1913"/>
                    </a:lnTo>
                    <a:lnTo>
                      <a:pt x="1565" y="1913"/>
                    </a:lnTo>
                    <a:lnTo>
                      <a:pt x="1569" y="1910"/>
                    </a:lnTo>
                    <a:lnTo>
                      <a:pt x="1573" y="1911"/>
                    </a:lnTo>
                    <a:lnTo>
                      <a:pt x="1576" y="1909"/>
                    </a:lnTo>
                    <a:lnTo>
                      <a:pt x="1580" y="1908"/>
                    </a:lnTo>
                    <a:lnTo>
                      <a:pt x="1584" y="1906"/>
                    </a:lnTo>
                    <a:lnTo>
                      <a:pt x="1588" y="1908"/>
                    </a:lnTo>
                    <a:lnTo>
                      <a:pt x="1592" y="1903"/>
                    </a:lnTo>
                    <a:lnTo>
                      <a:pt x="1596" y="1903"/>
                    </a:lnTo>
                    <a:lnTo>
                      <a:pt x="1600" y="1901"/>
                    </a:lnTo>
                    <a:lnTo>
                      <a:pt x="1604" y="1900"/>
                    </a:lnTo>
                    <a:lnTo>
                      <a:pt x="1608" y="1900"/>
                    </a:lnTo>
                    <a:lnTo>
                      <a:pt x="1612" y="1898"/>
                    </a:lnTo>
                    <a:lnTo>
                      <a:pt x="1616" y="1893"/>
                    </a:lnTo>
                    <a:lnTo>
                      <a:pt x="1620" y="1893"/>
                    </a:lnTo>
                    <a:lnTo>
                      <a:pt x="1624" y="1891"/>
                    </a:lnTo>
                    <a:lnTo>
                      <a:pt x="1628" y="1890"/>
                    </a:lnTo>
                    <a:lnTo>
                      <a:pt x="1632" y="1891"/>
                    </a:lnTo>
                    <a:lnTo>
                      <a:pt x="1636" y="1887"/>
                    </a:lnTo>
                    <a:lnTo>
                      <a:pt x="1640" y="1883"/>
                    </a:lnTo>
                    <a:lnTo>
                      <a:pt x="1644" y="1881"/>
                    </a:lnTo>
                    <a:lnTo>
                      <a:pt x="1647" y="1880"/>
                    </a:lnTo>
                    <a:lnTo>
                      <a:pt x="1651" y="1878"/>
                    </a:lnTo>
                    <a:lnTo>
                      <a:pt x="1655" y="1876"/>
                    </a:lnTo>
                    <a:lnTo>
                      <a:pt x="1659" y="1873"/>
                    </a:lnTo>
                    <a:lnTo>
                      <a:pt x="1663" y="1871"/>
                    </a:lnTo>
                    <a:lnTo>
                      <a:pt x="1667" y="1870"/>
                    </a:lnTo>
                    <a:lnTo>
                      <a:pt x="1671" y="1865"/>
                    </a:lnTo>
                    <a:lnTo>
                      <a:pt x="1675" y="1862"/>
                    </a:lnTo>
                    <a:lnTo>
                      <a:pt x="1679" y="1861"/>
                    </a:lnTo>
                    <a:lnTo>
                      <a:pt x="1683" y="1858"/>
                    </a:lnTo>
                    <a:lnTo>
                      <a:pt x="1687" y="1854"/>
                    </a:lnTo>
                    <a:lnTo>
                      <a:pt x="1691" y="1853"/>
                    </a:lnTo>
                    <a:lnTo>
                      <a:pt x="1695" y="1852"/>
                    </a:lnTo>
                    <a:lnTo>
                      <a:pt x="1699" y="1849"/>
                    </a:lnTo>
                    <a:lnTo>
                      <a:pt x="1703" y="1845"/>
                    </a:lnTo>
                    <a:lnTo>
                      <a:pt x="1707" y="1843"/>
                    </a:lnTo>
                    <a:lnTo>
                      <a:pt x="1711" y="1841"/>
                    </a:lnTo>
                    <a:lnTo>
                      <a:pt x="1714" y="1836"/>
                    </a:lnTo>
                    <a:lnTo>
                      <a:pt x="1718" y="1834"/>
                    </a:lnTo>
                    <a:lnTo>
                      <a:pt x="1722" y="1829"/>
                    </a:lnTo>
                    <a:lnTo>
                      <a:pt x="1726" y="1826"/>
                    </a:lnTo>
                    <a:lnTo>
                      <a:pt x="1730" y="1822"/>
                    </a:lnTo>
                    <a:lnTo>
                      <a:pt x="1734" y="1820"/>
                    </a:lnTo>
                    <a:lnTo>
                      <a:pt x="1738" y="1817"/>
                    </a:lnTo>
                    <a:lnTo>
                      <a:pt x="1742" y="1815"/>
                    </a:lnTo>
                    <a:lnTo>
                      <a:pt x="1746" y="1810"/>
                    </a:lnTo>
                    <a:lnTo>
                      <a:pt x="1750" y="1806"/>
                    </a:lnTo>
                    <a:lnTo>
                      <a:pt x="1754" y="1803"/>
                    </a:lnTo>
                    <a:lnTo>
                      <a:pt x="1758" y="1798"/>
                    </a:lnTo>
                    <a:lnTo>
                      <a:pt x="1762" y="1796"/>
                    </a:lnTo>
                    <a:lnTo>
                      <a:pt x="1766" y="1790"/>
                    </a:lnTo>
                    <a:lnTo>
                      <a:pt x="1770" y="1789"/>
                    </a:lnTo>
                    <a:lnTo>
                      <a:pt x="1774" y="1783"/>
                    </a:lnTo>
                    <a:lnTo>
                      <a:pt x="1778" y="1780"/>
                    </a:lnTo>
                    <a:lnTo>
                      <a:pt x="1781" y="1775"/>
                    </a:lnTo>
                    <a:lnTo>
                      <a:pt x="1785" y="1773"/>
                    </a:lnTo>
                    <a:lnTo>
                      <a:pt x="1789" y="1769"/>
                    </a:lnTo>
                    <a:lnTo>
                      <a:pt x="1793" y="1764"/>
                    </a:lnTo>
                    <a:lnTo>
                      <a:pt x="1797" y="1761"/>
                    </a:lnTo>
                    <a:lnTo>
                      <a:pt x="1801" y="1757"/>
                    </a:lnTo>
                    <a:lnTo>
                      <a:pt x="1805" y="1754"/>
                    </a:lnTo>
                    <a:lnTo>
                      <a:pt x="1809" y="1749"/>
                    </a:lnTo>
                    <a:lnTo>
                      <a:pt x="1813" y="1743"/>
                    </a:lnTo>
                    <a:lnTo>
                      <a:pt x="1817" y="1741"/>
                    </a:lnTo>
                    <a:lnTo>
                      <a:pt x="1821" y="1736"/>
                    </a:lnTo>
                    <a:lnTo>
                      <a:pt x="1825" y="1732"/>
                    </a:lnTo>
                    <a:lnTo>
                      <a:pt x="1829" y="1724"/>
                    </a:lnTo>
                    <a:lnTo>
                      <a:pt x="1833" y="1722"/>
                    </a:lnTo>
                    <a:lnTo>
                      <a:pt x="1837" y="1716"/>
                    </a:lnTo>
                    <a:lnTo>
                      <a:pt x="1841" y="1715"/>
                    </a:lnTo>
                    <a:lnTo>
                      <a:pt x="1845" y="1708"/>
                    </a:lnTo>
                    <a:lnTo>
                      <a:pt x="1849" y="1704"/>
                    </a:lnTo>
                    <a:lnTo>
                      <a:pt x="1852" y="1699"/>
                    </a:lnTo>
                    <a:lnTo>
                      <a:pt x="1856" y="1694"/>
                    </a:lnTo>
                    <a:lnTo>
                      <a:pt x="1860" y="1692"/>
                    </a:lnTo>
                    <a:lnTo>
                      <a:pt x="1864" y="1686"/>
                    </a:lnTo>
                    <a:lnTo>
                      <a:pt x="1868" y="1680"/>
                    </a:lnTo>
                    <a:lnTo>
                      <a:pt x="1872" y="1676"/>
                    </a:lnTo>
                    <a:lnTo>
                      <a:pt x="1876" y="1671"/>
                    </a:lnTo>
                    <a:lnTo>
                      <a:pt x="1880" y="1668"/>
                    </a:lnTo>
                    <a:lnTo>
                      <a:pt x="1884" y="1660"/>
                    </a:lnTo>
                    <a:lnTo>
                      <a:pt x="1888" y="1657"/>
                    </a:lnTo>
                    <a:lnTo>
                      <a:pt x="1892" y="1653"/>
                    </a:lnTo>
                    <a:lnTo>
                      <a:pt x="1896" y="1650"/>
                    </a:lnTo>
                    <a:lnTo>
                      <a:pt x="1900" y="1641"/>
                    </a:lnTo>
                    <a:lnTo>
                      <a:pt x="1904" y="1636"/>
                    </a:lnTo>
                    <a:lnTo>
                      <a:pt x="1908" y="1633"/>
                    </a:lnTo>
                    <a:lnTo>
                      <a:pt x="1912" y="1629"/>
                    </a:lnTo>
                    <a:lnTo>
                      <a:pt x="1916" y="1622"/>
                    </a:lnTo>
                    <a:lnTo>
                      <a:pt x="1919" y="1617"/>
                    </a:lnTo>
                    <a:lnTo>
                      <a:pt x="1923" y="1613"/>
                    </a:lnTo>
                    <a:lnTo>
                      <a:pt x="1927" y="1608"/>
                    </a:lnTo>
                    <a:lnTo>
                      <a:pt x="1931" y="1601"/>
                    </a:lnTo>
                    <a:lnTo>
                      <a:pt x="1935" y="1596"/>
                    </a:lnTo>
                    <a:lnTo>
                      <a:pt x="1939" y="1592"/>
                    </a:lnTo>
                    <a:lnTo>
                      <a:pt x="1943" y="1587"/>
                    </a:lnTo>
                    <a:lnTo>
                      <a:pt x="1947" y="1582"/>
                    </a:lnTo>
                    <a:lnTo>
                      <a:pt x="1951" y="1577"/>
                    </a:lnTo>
                    <a:lnTo>
                      <a:pt x="1955" y="1572"/>
                    </a:lnTo>
                    <a:lnTo>
                      <a:pt x="1959" y="1565"/>
                    </a:lnTo>
                    <a:lnTo>
                      <a:pt x="1963" y="1559"/>
                    </a:lnTo>
                    <a:lnTo>
                      <a:pt x="1967" y="1557"/>
                    </a:lnTo>
                    <a:lnTo>
                      <a:pt x="1971" y="1549"/>
                    </a:lnTo>
                    <a:lnTo>
                      <a:pt x="1975" y="1545"/>
                    </a:lnTo>
                    <a:lnTo>
                      <a:pt x="1979" y="1541"/>
                    </a:lnTo>
                    <a:lnTo>
                      <a:pt x="1983" y="1533"/>
                    </a:lnTo>
                    <a:lnTo>
                      <a:pt x="1987" y="1527"/>
                    </a:lnTo>
                    <a:lnTo>
                      <a:pt x="1990" y="1524"/>
                    </a:lnTo>
                    <a:lnTo>
                      <a:pt x="1994" y="1518"/>
                    </a:lnTo>
                    <a:lnTo>
                      <a:pt x="1998" y="1512"/>
                    </a:lnTo>
                    <a:lnTo>
                      <a:pt x="2002" y="1508"/>
                    </a:lnTo>
                    <a:lnTo>
                      <a:pt x="2006" y="1499"/>
                    </a:lnTo>
                    <a:lnTo>
                      <a:pt x="2010" y="1497"/>
                    </a:lnTo>
                    <a:lnTo>
                      <a:pt x="2014" y="1489"/>
                    </a:lnTo>
                    <a:lnTo>
                      <a:pt x="2018" y="1483"/>
                    </a:lnTo>
                    <a:lnTo>
                      <a:pt x="2022" y="1476"/>
                    </a:lnTo>
                    <a:lnTo>
                      <a:pt x="2026" y="1472"/>
                    </a:lnTo>
                    <a:lnTo>
                      <a:pt x="2030" y="1466"/>
                    </a:lnTo>
                    <a:lnTo>
                      <a:pt x="2034" y="1460"/>
                    </a:lnTo>
                    <a:lnTo>
                      <a:pt x="2038" y="1455"/>
                    </a:lnTo>
                    <a:lnTo>
                      <a:pt x="2042" y="1448"/>
                    </a:lnTo>
                    <a:lnTo>
                      <a:pt x="2046" y="1443"/>
                    </a:lnTo>
                    <a:lnTo>
                      <a:pt x="2050" y="1437"/>
                    </a:lnTo>
                    <a:lnTo>
                      <a:pt x="2054" y="1433"/>
                    </a:lnTo>
                    <a:lnTo>
                      <a:pt x="2057" y="1428"/>
                    </a:lnTo>
                    <a:lnTo>
                      <a:pt x="2061" y="1421"/>
                    </a:lnTo>
                    <a:lnTo>
                      <a:pt x="2065" y="1413"/>
                    </a:lnTo>
                    <a:lnTo>
                      <a:pt x="2069" y="1409"/>
                    </a:lnTo>
                    <a:lnTo>
                      <a:pt x="2073" y="1402"/>
                    </a:lnTo>
                    <a:lnTo>
                      <a:pt x="2077" y="1398"/>
                    </a:lnTo>
                    <a:lnTo>
                      <a:pt x="2081" y="1392"/>
                    </a:lnTo>
                    <a:lnTo>
                      <a:pt x="2085" y="1385"/>
                    </a:lnTo>
                    <a:lnTo>
                      <a:pt x="2089" y="1379"/>
                    </a:lnTo>
                    <a:lnTo>
                      <a:pt x="2093" y="1375"/>
                    </a:lnTo>
                    <a:lnTo>
                      <a:pt x="2097" y="1367"/>
                    </a:lnTo>
                    <a:lnTo>
                      <a:pt x="2101" y="1362"/>
                    </a:lnTo>
                    <a:lnTo>
                      <a:pt x="2105" y="1359"/>
                    </a:lnTo>
                    <a:lnTo>
                      <a:pt x="2109" y="1350"/>
                    </a:lnTo>
                    <a:lnTo>
                      <a:pt x="2113" y="1342"/>
                    </a:lnTo>
                    <a:lnTo>
                      <a:pt x="2117" y="1337"/>
                    </a:lnTo>
                    <a:lnTo>
                      <a:pt x="2121" y="1334"/>
                    </a:lnTo>
                    <a:lnTo>
                      <a:pt x="2124" y="1325"/>
                    </a:lnTo>
                    <a:lnTo>
                      <a:pt x="2128" y="1319"/>
                    </a:lnTo>
                    <a:lnTo>
                      <a:pt x="2132" y="1314"/>
                    </a:lnTo>
                    <a:lnTo>
                      <a:pt x="2136" y="1309"/>
                    </a:lnTo>
                    <a:lnTo>
                      <a:pt x="2140" y="1301"/>
                    </a:lnTo>
                    <a:lnTo>
                      <a:pt x="2144" y="1295"/>
                    </a:lnTo>
                    <a:lnTo>
                      <a:pt x="2148" y="1292"/>
                    </a:lnTo>
                    <a:lnTo>
                      <a:pt x="2152" y="1283"/>
                    </a:lnTo>
                    <a:lnTo>
                      <a:pt x="2156" y="1278"/>
                    </a:lnTo>
                    <a:lnTo>
                      <a:pt x="2160" y="1272"/>
                    </a:lnTo>
                    <a:lnTo>
                      <a:pt x="2164" y="1267"/>
                    </a:lnTo>
                    <a:lnTo>
                      <a:pt x="2168" y="1259"/>
                    </a:lnTo>
                    <a:lnTo>
                      <a:pt x="2172" y="1253"/>
                    </a:lnTo>
                    <a:lnTo>
                      <a:pt x="2176" y="1248"/>
                    </a:lnTo>
                    <a:lnTo>
                      <a:pt x="2180" y="1242"/>
                    </a:lnTo>
                    <a:lnTo>
                      <a:pt x="2184" y="1238"/>
                    </a:lnTo>
                    <a:lnTo>
                      <a:pt x="2188" y="1231"/>
                    </a:lnTo>
                    <a:lnTo>
                      <a:pt x="2192" y="1224"/>
                    </a:lnTo>
                    <a:lnTo>
                      <a:pt x="2195" y="1217"/>
                    </a:lnTo>
                    <a:lnTo>
                      <a:pt x="2199" y="1211"/>
                    </a:lnTo>
                    <a:lnTo>
                      <a:pt x="2203" y="1205"/>
                    </a:lnTo>
                    <a:lnTo>
                      <a:pt x="2207" y="1199"/>
                    </a:lnTo>
                    <a:lnTo>
                      <a:pt x="2211" y="1193"/>
                    </a:lnTo>
                    <a:lnTo>
                      <a:pt x="2215" y="1187"/>
                    </a:lnTo>
                    <a:lnTo>
                      <a:pt x="2219" y="1182"/>
                    </a:lnTo>
                    <a:lnTo>
                      <a:pt x="2223" y="1177"/>
                    </a:lnTo>
                    <a:lnTo>
                      <a:pt x="2227" y="1169"/>
                    </a:lnTo>
                    <a:lnTo>
                      <a:pt x="2231" y="1165"/>
                    </a:lnTo>
                    <a:lnTo>
                      <a:pt x="2235" y="1160"/>
                    </a:lnTo>
                    <a:lnTo>
                      <a:pt x="2239" y="1151"/>
                    </a:lnTo>
                    <a:lnTo>
                      <a:pt x="2243" y="1146"/>
                    </a:lnTo>
                    <a:lnTo>
                      <a:pt x="2247" y="1140"/>
                    </a:lnTo>
                    <a:lnTo>
                      <a:pt x="2251" y="1134"/>
                    </a:lnTo>
                    <a:lnTo>
                      <a:pt x="2255" y="1129"/>
                    </a:lnTo>
                    <a:lnTo>
                      <a:pt x="2259" y="1122"/>
                    </a:lnTo>
                    <a:lnTo>
                      <a:pt x="2262" y="1115"/>
                    </a:lnTo>
                    <a:lnTo>
                      <a:pt x="2266" y="1111"/>
                    </a:lnTo>
                    <a:lnTo>
                      <a:pt x="2270" y="1104"/>
                    </a:lnTo>
                    <a:lnTo>
                      <a:pt x="2274" y="1098"/>
                    </a:lnTo>
                    <a:lnTo>
                      <a:pt x="2278" y="1092"/>
                    </a:lnTo>
                    <a:lnTo>
                      <a:pt x="2282" y="1087"/>
                    </a:lnTo>
                    <a:lnTo>
                      <a:pt x="2286" y="1081"/>
                    </a:lnTo>
                    <a:lnTo>
                      <a:pt x="2290" y="1076"/>
                    </a:lnTo>
                    <a:lnTo>
                      <a:pt x="2294" y="1069"/>
                    </a:lnTo>
                    <a:lnTo>
                      <a:pt x="2298" y="1062"/>
                    </a:lnTo>
                    <a:lnTo>
                      <a:pt x="2302" y="1057"/>
                    </a:lnTo>
                    <a:lnTo>
                      <a:pt x="2306" y="1051"/>
                    </a:lnTo>
                    <a:lnTo>
                      <a:pt x="2310" y="1045"/>
                    </a:lnTo>
                    <a:lnTo>
                      <a:pt x="2314" y="1039"/>
                    </a:lnTo>
                    <a:lnTo>
                      <a:pt x="2318" y="1034"/>
                    </a:lnTo>
                    <a:lnTo>
                      <a:pt x="2322" y="1027"/>
                    </a:lnTo>
                    <a:lnTo>
                      <a:pt x="2326" y="1021"/>
                    </a:lnTo>
                    <a:lnTo>
                      <a:pt x="2329" y="1013"/>
                    </a:lnTo>
                    <a:lnTo>
                      <a:pt x="2333" y="1009"/>
                    </a:lnTo>
                    <a:lnTo>
                      <a:pt x="2337" y="1003"/>
                    </a:lnTo>
                    <a:lnTo>
                      <a:pt x="2341" y="998"/>
                    </a:lnTo>
                    <a:lnTo>
                      <a:pt x="2345" y="992"/>
                    </a:lnTo>
                    <a:lnTo>
                      <a:pt x="2349" y="986"/>
                    </a:lnTo>
                    <a:lnTo>
                      <a:pt x="2353" y="979"/>
                    </a:lnTo>
                    <a:lnTo>
                      <a:pt x="2357" y="976"/>
                    </a:lnTo>
                    <a:lnTo>
                      <a:pt x="2361" y="970"/>
                    </a:lnTo>
                    <a:lnTo>
                      <a:pt x="2365" y="961"/>
                    </a:lnTo>
                    <a:lnTo>
                      <a:pt x="2369" y="959"/>
                    </a:lnTo>
                    <a:lnTo>
                      <a:pt x="2373" y="952"/>
                    </a:lnTo>
                    <a:lnTo>
                      <a:pt x="2377" y="946"/>
                    </a:lnTo>
                    <a:lnTo>
                      <a:pt x="2381" y="941"/>
                    </a:lnTo>
                    <a:lnTo>
                      <a:pt x="2385" y="935"/>
                    </a:lnTo>
                    <a:lnTo>
                      <a:pt x="2389" y="929"/>
                    </a:lnTo>
                    <a:lnTo>
                      <a:pt x="2393" y="922"/>
                    </a:lnTo>
                    <a:lnTo>
                      <a:pt x="2397" y="918"/>
                    </a:lnTo>
                    <a:lnTo>
                      <a:pt x="2400" y="912"/>
                    </a:lnTo>
                    <a:lnTo>
                      <a:pt x="2404" y="904"/>
                    </a:lnTo>
                    <a:lnTo>
                      <a:pt x="2408" y="901"/>
                    </a:lnTo>
                    <a:lnTo>
                      <a:pt x="2412" y="895"/>
                    </a:lnTo>
                    <a:lnTo>
                      <a:pt x="2416" y="889"/>
                    </a:lnTo>
                    <a:lnTo>
                      <a:pt x="2420" y="885"/>
                    </a:lnTo>
                    <a:lnTo>
                      <a:pt x="2424" y="878"/>
                    </a:lnTo>
                    <a:lnTo>
                      <a:pt x="2428" y="872"/>
                    </a:lnTo>
                    <a:lnTo>
                      <a:pt x="2432" y="868"/>
                    </a:lnTo>
                    <a:lnTo>
                      <a:pt x="2436" y="862"/>
                    </a:lnTo>
                    <a:lnTo>
                      <a:pt x="2440" y="855"/>
                    </a:lnTo>
                    <a:lnTo>
                      <a:pt x="2444" y="850"/>
                    </a:lnTo>
                    <a:lnTo>
                      <a:pt x="2448" y="846"/>
                    </a:lnTo>
                    <a:lnTo>
                      <a:pt x="2452" y="841"/>
                    </a:lnTo>
                    <a:lnTo>
                      <a:pt x="2456" y="835"/>
                    </a:lnTo>
                    <a:lnTo>
                      <a:pt x="2460" y="830"/>
                    </a:lnTo>
                    <a:lnTo>
                      <a:pt x="2464" y="824"/>
                    </a:lnTo>
                    <a:lnTo>
                      <a:pt x="2467" y="818"/>
                    </a:lnTo>
                    <a:lnTo>
                      <a:pt x="2471" y="812"/>
                    </a:lnTo>
                    <a:lnTo>
                      <a:pt x="2475" y="806"/>
                    </a:lnTo>
                    <a:lnTo>
                      <a:pt x="2479" y="804"/>
                    </a:lnTo>
                    <a:lnTo>
                      <a:pt x="2483" y="795"/>
                    </a:lnTo>
                    <a:lnTo>
                      <a:pt x="2487" y="792"/>
                    </a:lnTo>
                    <a:lnTo>
                      <a:pt x="2491" y="786"/>
                    </a:lnTo>
                    <a:lnTo>
                      <a:pt x="2495" y="779"/>
                    </a:lnTo>
                    <a:lnTo>
                      <a:pt x="2499" y="775"/>
                    </a:lnTo>
                    <a:lnTo>
                      <a:pt x="2503" y="771"/>
                    </a:lnTo>
                    <a:lnTo>
                      <a:pt x="2507" y="766"/>
                    </a:lnTo>
                    <a:lnTo>
                      <a:pt x="2511" y="760"/>
                    </a:lnTo>
                    <a:lnTo>
                      <a:pt x="2515" y="753"/>
                    </a:lnTo>
                    <a:lnTo>
                      <a:pt x="2519" y="750"/>
                    </a:lnTo>
                    <a:lnTo>
                      <a:pt x="2523" y="743"/>
                    </a:lnTo>
                    <a:lnTo>
                      <a:pt x="2527" y="740"/>
                    </a:lnTo>
                    <a:lnTo>
                      <a:pt x="2531" y="732"/>
                    </a:lnTo>
                    <a:lnTo>
                      <a:pt x="2535" y="731"/>
                    </a:lnTo>
                    <a:lnTo>
                      <a:pt x="2538" y="723"/>
                    </a:lnTo>
                    <a:lnTo>
                      <a:pt x="2542" y="720"/>
                    </a:lnTo>
                    <a:lnTo>
                      <a:pt x="2546" y="715"/>
                    </a:lnTo>
                    <a:lnTo>
                      <a:pt x="2550" y="707"/>
                    </a:lnTo>
                    <a:lnTo>
                      <a:pt x="2554" y="704"/>
                    </a:lnTo>
                    <a:lnTo>
                      <a:pt x="2558" y="698"/>
                    </a:lnTo>
                    <a:lnTo>
                      <a:pt x="2562" y="693"/>
                    </a:lnTo>
                    <a:lnTo>
                      <a:pt x="2566" y="688"/>
                    </a:lnTo>
                    <a:lnTo>
                      <a:pt x="2570" y="683"/>
                    </a:lnTo>
                    <a:lnTo>
                      <a:pt x="2574" y="678"/>
                    </a:lnTo>
                    <a:lnTo>
                      <a:pt x="2578" y="673"/>
                    </a:lnTo>
                    <a:lnTo>
                      <a:pt x="2582" y="667"/>
                    </a:lnTo>
                    <a:lnTo>
                      <a:pt x="2586" y="663"/>
                    </a:lnTo>
                    <a:lnTo>
                      <a:pt x="2590" y="659"/>
                    </a:lnTo>
                    <a:lnTo>
                      <a:pt x="2594" y="651"/>
                    </a:lnTo>
                    <a:lnTo>
                      <a:pt x="2598" y="651"/>
                    </a:lnTo>
                    <a:lnTo>
                      <a:pt x="2602" y="642"/>
                    </a:lnTo>
                    <a:lnTo>
                      <a:pt x="2605" y="641"/>
                    </a:lnTo>
                    <a:lnTo>
                      <a:pt x="2609" y="635"/>
                    </a:lnTo>
                    <a:lnTo>
                      <a:pt x="2613" y="630"/>
                    </a:lnTo>
                    <a:lnTo>
                      <a:pt x="2617" y="625"/>
                    </a:lnTo>
                    <a:lnTo>
                      <a:pt x="2621" y="620"/>
                    </a:lnTo>
                    <a:lnTo>
                      <a:pt x="2625" y="617"/>
                    </a:lnTo>
                    <a:lnTo>
                      <a:pt x="2629" y="611"/>
                    </a:lnTo>
                    <a:lnTo>
                      <a:pt x="2633" y="606"/>
                    </a:lnTo>
                    <a:lnTo>
                      <a:pt x="2637" y="604"/>
                    </a:lnTo>
                    <a:lnTo>
                      <a:pt x="2641" y="599"/>
                    </a:lnTo>
                    <a:lnTo>
                      <a:pt x="2645" y="592"/>
                    </a:lnTo>
                    <a:lnTo>
                      <a:pt x="2649" y="588"/>
                    </a:lnTo>
                    <a:lnTo>
                      <a:pt x="2653" y="585"/>
                    </a:lnTo>
                    <a:lnTo>
                      <a:pt x="2657" y="579"/>
                    </a:lnTo>
                    <a:lnTo>
                      <a:pt x="2661" y="574"/>
                    </a:lnTo>
                    <a:lnTo>
                      <a:pt x="2665" y="570"/>
                    </a:lnTo>
                    <a:lnTo>
                      <a:pt x="2669" y="567"/>
                    </a:lnTo>
                    <a:lnTo>
                      <a:pt x="2672" y="560"/>
                    </a:lnTo>
                    <a:lnTo>
                      <a:pt x="2676" y="557"/>
                    </a:lnTo>
                    <a:lnTo>
                      <a:pt x="2680" y="554"/>
                    </a:lnTo>
                    <a:lnTo>
                      <a:pt x="2684" y="547"/>
                    </a:lnTo>
                    <a:lnTo>
                      <a:pt x="2688" y="544"/>
                    </a:lnTo>
                    <a:lnTo>
                      <a:pt x="2692" y="538"/>
                    </a:lnTo>
                    <a:lnTo>
                      <a:pt x="2696" y="534"/>
                    </a:lnTo>
                    <a:lnTo>
                      <a:pt x="2700" y="531"/>
                    </a:lnTo>
                    <a:lnTo>
                      <a:pt x="2704" y="527"/>
                    </a:lnTo>
                    <a:lnTo>
                      <a:pt x="2708" y="522"/>
                    </a:lnTo>
                    <a:lnTo>
                      <a:pt x="2712" y="518"/>
                    </a:lnTo>
                    <a:lnTo>
                      <a:pt x="2716" y="512"/>
                    </a:lnTo>
                    <a:lnTo>
                      <a:pt x="2720" y="510"/>
                    </a:lnTo>
                    <a:lnTo>
                      <a:pt x="2724" y="506"/>
                    </a:lnTo>
                    <a:lnTo>
                      <a:pt x="2728" y="502"/>
                    </a:lnTo>
                    <a:lnTo>
                      <a:pt x="2732" y="496"/>
                    </a:lnTo>
                    <a:lnTo>
                      <a:pt x="2736" y="493"/>
                    </a:lnTo>
                    <a:lnTo>
                      <a:pt x="2740" y="488"/>
                    </a:lnTo>
                    <a:lnTo>
                      <a:pt x="2743" y="485"/>
                    </a:lnTo>
                    <a:lnTo>
                      <a:pt x="2747" y="481"/>
                    </a:lnTo>
                    <a:lnTo>
                      <a:pt x="2751" y="477"/>
                    </a:lnTo>
                    <a:lnTo>
                      <a:pt x="2755" y="471"/>
                    </a:lnTo>
                    <a:lnTo>
                      <a:pt x="2759" y="470"/>
                    </a:lnTo>
                    <a:lnTo>
                      <a:pt x="2763" y="464"/>
                    </a:lnTo>
                    <a:lnTo>
                      <a:pt x="2767" y="462"/>
                    </a:lnTo>
                    <a:lnTo>
                      <a:pt x="2771" y="456"/>
                    </a:lnTo>
                    <a:lnTo>
                      <a:pt x="2775" y="453"/>
                    </a:lnTo>
                    <a:lnTo>
                      <a:pt x="2779" y="451"/>
                    </a:lnTo>
                    <a:lnTo>
                      <a:pt x="2783" y="444"/>
                    </a:lnTo>
                    <a:lnTo>
                      <a:pt x="2787" y="441"/>
                    </a:lnTo>
                    <a:lnTo>
                      <a:pt x="2791" y="438"/>
                    </a:lnTo>
                    <a:lnTo>
                      <a:pt x="2795" y="434"/>
                    </a:lnTo>
                    <a:lnTo>
                      <a:pt x="2799" y="430"/>
                    </a:lnTo>
                    <a:lnTo>
                      <a:pt x="2803" y="426"/>
                    </a:lnTo>
                    <a:lnTo>
                      <a:pt x="2807" y="423"/>
                    </a:lnTo>
                    <a:lnTo>
                      <a:pt x="2810" y="419"/>
                    </a:lnTo>
                    <a:lnTo>
                      <a:pt x="2814" y="417"/>
                    </a:lnTo>
                    <a:lnTo>
                      <a:pt x="2818" y="413"/>
                    </a:lnTo>
                    <a:lnTo>
                      <a:pt x="2822" y="409"/>
                    </a:lnTo>
                    <a:lnTo>
                      <a:pt x="2826" y="404"/>
                    </a:lnTo>
                    <a:lnTo>
                      <a:pt x="2830" y="402"/>
                    </a:lnTo>
                    <a:lnTo>
                      <a:pt x="2834" y="398"/>
                    </a:lnTo>
                    <a:lnTo>
                      <a:pt x="2838" y="395"/>
                    </a:lnTo>
                    <a:lnTo>
                      <a:pt x="2842" y="390"/>
                    </a:lnTo>
                    <a:lnTo>
                      <a:pt x="2846" y="386"/>
                    </a:lnTo>
                    <a:lnTo>
                      <a:pt x="2850" y="383"/>
                    </a:lnTo>
                    <a:lnTo>
                      <a:pt x="2854" y="380"/>
                    </a:lnTo>
                    <a:lnTo>
                      <a:pt x="2858" y="378"/>
                    </a:lnTo>
                    <a:lnTo>
                      <a:pt x="2862" y="374"/>
                    </a:lnTo>
                    <a:lnTo>
                      <a:pt x="2866" y="369"/>
                    </a:lnTo>
                    <a:lnTo>
                      <a:pt x="2870" y="366"/>
                    </a:lnTo>
                    <a:lnTo>
                      <a:pt x="2874" y="360"/>
                    </a:lnTo>
                    <a:lnTo>
                      <a:pt x="2877" y="361"/>
                    </a:lnTo>
                    <a:lnTo>
                      <a:pt x="2881" y="356"/>
                    </a:lnTo>
                    <a:lnTo>
                      <a:pt x="2885" y="353"/>
                    </a:lnTo>
                    <a:lnTo>
                      <a:pt x="2889" y="352"/>
                    </a:lnTo>
                    <a:lnTo>
                      <a:pt x="2893" y="348"/>
                    </a:lnTo>
                    <a:lnTo>
                      <a:pt x="2897" y="344"/>
                    </a:lnTo>
                    <a:lnTo>
                      <a:pt x="2901" y="340"/>
                    </a:lnTo>
                    <a:lnTo>
                      <a:pt x="2905" y="339"/>
                    </a:lnTo>
                    <a:lnTo>
                      <a:pt x="2909" y="333"/>
                    </a:lnTo>
                    <a:lnTo>
                      <a:pt x="2913" y="331"/>
                    </a:lnTo>
                    <a:lnTo>
                      <a:pt x="2917" y="326"/>
                    </a:lnTo>
                    <a:lnTo>
                      <a:pt x="2921" y="325"/>
                    </a:lnTo>
                    <a:lnTo>
                      <a:pt x="2925" y="321"/>
                    </a:lnTo>
                    <a:lnTo>
                      <a:pt x="2929" y="317"/>
                    </a:lnTo>
                    <a:lnTo>
                      <a:pt x="2933" y="315"/>
                    </a:lnTo>
                    <a:lnTo>
                      <a:pt x="2937" y="313"/>
                    </a:lnTo>
                    <a:lnTo>
                      <a:pt x="2941" y="311"/>
                    </a:lnTo>
                    <a:lnTo>
                      <a:pt x="2945" y="306"/>
                    </a:lnTo>
                    <a:lnTo>
                      <a:pt x="2948" y="304"/>
                    </a:lnTo>
                    <a:lnTo>
                      <a:pt x="2952" y="302"/>
                    </a:lnTo>
                    <a:lnTo>
                      <a:pt x="2956" y="297"/>
                    </a:lnTo>
                    <a:lnTo>
                      <a:pt x="2960" y="294"/>
                    </a:lnTo>
                    <a:lnTo>
                      <a:pt x="2964" y="291"/>
                    </a:lnTo>
                    <a:lnTo>
                      <a:pt x="2968" y="290"/>
                    </a:lnTo>
                    <a:lnTo>
                      <a:pt x="2972" y="286"/>
                    </a:lnTo>
                    <a:lnTo>
                      <a:pt x="2976" y="283"/>
                    </a:lnTo>
                    <a:lnTo>
                      <a:pt x="2980" y="281"/>
                    </a:lnTo>
                    <a:lnTo>
                      <a:pt x="2984" y="277"/>
                    </a:lnTo>
                    <a:lnTo>
                      <a:pt x="2988" y="275"/>
                    </a:lnTo>
                    <a:lnTo>
                      <a:pt x="2992" y="274"/>
                    </a:lnTo>
                    <a:lnTo>
                      <a:pt x="2996" y="271"/>
                    </a:lnTo>
                    <a:lnTo>
                      <a:pt x="3000" y="267"/>
                    </a:lnTo>
                    <a:lnTo>
                      <a:pt x="3004" y="263"/>
                    </a:lnTo>
                    <a:lnTo>
                      <a:pt x="3008" y="261"/>
                    </a:lnTo>
                    <a:lnTo>
                      <a:pt x="3012" y="258"/>
                    </a:lnTo>
                    <a:lnTo>
                      <a:pt x="3015" y="255"/>
                    </a:lnTo>
                    <a:lnTo>
                      <a:pt x="3019" y="254"/>
                    </a:lnTo>
                    <a:lnTo>
                      <a:pt x="3023" y="251"/>
                    </a:lnTo>
                    <a:lnTo>
                      <a:pt x="3027" y="249"/>
                    </a:lnTo>
                    <a:lnTo>
                      <a:pt x="3031" y="245"/>
                    </a:lnTo>
                    <a:lnTo>
                      <a:pt x="3035" y="244"/>
                    </a:lnTo>
                    <a:lnTo>
                      <a:pt x="3039" y="241"/>
                    </a:lnTo>
                    <a:lnTo>
                      <a:pt x="3043" y="238"/>
                    </a:lnTo>
                    <a:lnTo>
                      <a:pt x="3047" y="236"/>
                    </a:lnTo>
                    <a:lnTo>
                      <a:pt x="3051" y="232"/>
                    </a:lnTo>
                    <a:lnTo>
                      <a:pt x="3055" y="230"/>
                    </a:lnTo>
                    <a:lnTo>
                      <a:pt x="3059" y="229"/>
                    </a:lnTo>
                    <a:lnTo>
                      <a:pt x="3063" y="226"/>
                    </a:lnTo>
                    <a:lnTo>
                      <a:pt x="3067" y="223"/>
                    </a:lnTo>
                    <a:lnTo>
                      <a:pt x="3071" y="222"/>
                    </a:lnTo>
                    <a:lnTo>
                      <a:pt x="3075" y="220"/>
                    </a:lnTo>
                    <a:lnTo>
                      <a:pt x="3079" y="217"/>
                    </a:lnTo>
                    <a:lnTo>
                      <a:pt x="3083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3" name="Line 3635"/>
              <p:cNvSpPr>
                <a:spLocks noChangeShapeType="1"/>
              </p:cNvSpPr>
              <p:nvPr/>
            </p:nvSpPr>
            <p:spPr bwMode="auto">
              <a:xfrm flipV="1"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4" name="Freeform 3636"/>
              <p:cNvSpPr>
                <a:spLocks/>
              </p:cNvSpPr>
              <p:nvPr/>
            </p:nvSpPr>
            <p:spPr bwMode="auto">
              <a:xfrm>
                <a:off x="3000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5" name="Line 3637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6" name="Line 3638"/>
              <p:cNvSpPr>
                <a:spLocks noChangeShapeType="1"/>
              </p:cNvSpPr>
              <p:nvPr/>
            </p:nvSpPr>
            <p:spPr bwMode="auto">
              <a:xfrm flipV="1">
                <a:off x="301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7" name="Line 3639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8" name="Line 3640"/>
              <p:cNvSpPr>
                <a:spLocks noChangeShapeType="1"/>
              </p:cNvSpPr>
              <p:nvPr/>
            </p:nvSpPr>
            <p:spPr bwMode="auto">
              <a:xfrm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89" name="Line 3641"/>
              <p:cNvSpPr>
                <a:spLocks noChangeShapeType="1"/>
              </p:cNvSpPr>
              <p:nvPr/>
            </p:nvSpPr>
            <p:spPr bwMode="auto">
              <a:xfrm flipV="1">
                <a:off x="302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0" name="Line 3642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1" name="Line 3643"/>
              <p:cNvSpPr>
                <a:spLocks noChangeShapeType="1"/>
              </p:cNvSpPr>
              <p:nvPr/>
            </p:nvSpPr>
            <p:spPr bwMode="auto">
              <a:xfrm flipV="1">
                <a:off x="302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2" name="Line 3644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3" name="Line 3645"/>
              <p:cNvSpPr>
                <a:spLocks noChangeShapeType="1"/>
              </p:cNvSpPr>
              <p:nvPr/>
            </p:nvSpPr>
            <p:spPr bwMode="auto">
              <a:xfrm flipV="1">
                <a:off x="3032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4" name="Freeform 3646"/>
              <p:cNvSpPr>
                <a:spLocks/>
              </p:cNvSpPr>
              <p:nvPr/>
            </p:nvSpPr>
            <p:spPr bwMode="auto">
              <a:xfrm flipV="1">
                <a:off x="3035" y="911"/>
                <a:ext cx="1778" cy="1105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8" y="6"/>
                  </a:cxn>
                  <a:cxn ang="0">
                    <a:pos x="149" y="14"/>
                  </a:cxn>
                  <a:cxn ang="0">
                    <a:pos x="201" y="28"/>
                  </a:cxn>
                  <a:cxn ang="0">
                    <a:pos x="252" y="49"/>
                  </a:cxn>
                  <a:cxn ang="0">
                    <a:pos x="303" y="82"/>
                  </a:cxn>
                  <a:cxn ang="0">
                    <a:pos x="354" y="123"/>
                  </a:cxn>
                  <a:cxn ang="0">
                    <a:pos x="406" y="173"/>
                  </a:cxn>
                  <a:cxn ang="0">
                    <a:pos x="457" y="236"/>
                  </a:cxn>
                  <a:cxn ang="0">
                    <a:pos x="508" y="311"/>
                  </a:cxn>
                  <a:cxn ang="0">
                    <a:pos x="559" y="396"/>
                  </a:cxn>
                  <a:cxn ang="0">
                    <a:pos x="611" y="490"/>
                  </a:cxn>
                  <a:cxn ang="0">
                    <a:pos x="662" y="593"/>
                  </a:cxn>
                  <a:cxn ang="0">
                    <a:pos x="713" y="700"/>
                  </a:cxn>
                  <a:cxn ang="0">
                    <a:pos x="764" y="814"/>
                  </a:cxn>
                  <a:cxn ang="0">
                    <a:pos x="816" y="929"/>
                  </a:cxn>
                  <a:cxn ang="0">
                    <a:pos x="867" y="1046"/>
                  </a:cxn>
                  <a:cxn ang="0">
                    <a:pos x="918" y="1159"/>
                  </a:cxn>
                  <a:cxn ang="0">
                    <a:pos x="969" y="1273"/>
                  </a:cxn>
                  <a:cxn ang="0">
                    <a:pos x="1021" y="1379"/>
                  </a:cxn>
                  <a:cxn ang="0">
                    <a:pos x="1072" y="1481"/>
                  </a:cxn>
                  <a:cxn ang="0">
                    <a:pos x="1123" y="1572"/>
                  </a:cxn>
                  <a:cxn ang="0">
                    <a:pos x="1174" y="1654"/>
                  </a:cxn>
                  <a:cxn ang="0">
                    <a:pos x="1226" y="1728"/>
                  </a:cxn>
                  <a:cxn ang="0">
                    <a:pos x="1277" y="1789"/>
                  </a:cxn>
                  <a:cxn ang="0">
                    <a:pos x="1328" y="1840"/>
                  </a:cxn>
                  <a:cxn ang="0">
                    <a:pos x="1379" y="1876"/>
                  </a:cxn>
                  <a:cxn ang="0">
                    <a:pos x="1431" y="1902"/>
                  </a:cxn>
                  <a:cxn ang="0">
                    <a:pos x="1482" y="1916"/>
                  </a:cxn>
                  <a:cxn ang="0">
                    <a:pos x="1533" y="1918"/>
                  </a:cxn>
                  <a:cxn ang="0">
                    <a:pos x="1584" y="1908"/>
                  </a:cxn>
                  <a:cxn ang="0">
                    <a:pos x="1636" y="1888"/>
                  </a:cxn>
                  <a:cxn ang="0">
                    <a:pos x="1687" y="1860"/>
                  </a:cxn>
                  <a:cxn ang="0">
                    <a:pos x="1738" y="1820"/>
                  </a:cxn>
                  <a:cxn ang="0">
                    <a:pos x="1789" y="1774"/>
                  </a:cxn>
                  <a:cxn ang="0">
                    <a:pos x="1841" y="1721"/>
                  </a:cxn>
                  <a:cxn ang="0">
                    <a:pos x="1892" y="1659"/>
                  </a:cxn>
                  <a:cxn ang="0">
                    <a:pos x="1943" y="1595"/>
                  </a:cxn>
                  <a:cxn ang="0">
                    <a:pos x="1994" y="1524"/>
                  </a:cxn>
                  <a:cxn ang="0">
                    <a:pos x="2046" y="1451"/>
                  </a:cxn>
                  <a:cxn ang="0">
                    <a:pos x="2097" y="1378"/>
                  </a:cxn>
                  <a:cxn ang="0">
                    <a:pos x="2148" y="1298"/>
                  </a:cxn>
                  <a:cxn ang="0">
                    <a:pos x="2199" y="1219"/>
                  </a:cxn>
                  <a:cxn ang="0">
                    <a:pos x="2251" y="1144"/>
                  </a:cxn>
                  <a:cxn ang="0">
                    <a:pos x="2302" y="1066"/>
                  </a:cxn>
                  <a:cxn ang="0">
                    <a:pos x="2353" y="990"/>
                  </a:cxn>
                  <a:cxn ang="0">
                    <a:pos x="2404" y="915"/>
                  </a:cxn>
                  <a:cxn ang="0">
                    <a:pos x="2456" y="843"/>
                  </a:cxn>
                  <a:cxn ang="0">
                    <a:pos x="2507" y="772"/>
                  </a:cxn>
                  <a:cxn ang="0">
                    <a:pos x="2558" y="706"/>
                  </a:cxn>
                  <a:cxn ang="0">
                    <a:pos x="2609" y="642"/>
                  </a:cxn>
                  <a:cxn ang="0">
                    <a:pos x="2661" y="583"/>
                  </a:cxn>
                  <a:cxn ang="0">
                    <a:pos x="2712" y="525"/>
                  </a:cxn>
                  <a:cxn ang="0">
                    <a:pos x="2763" y="472"/>
                  </a:cxn>
                  <a:cxn ang="0">
                    <a:pos x="2814" y="423"/>
                  </a:cxn>
                  <a:cxn ang="0">
                    <a:pos x="2866" y="376"/>
                  </a:cxn>
                  <a:cxn ang="0">
                    <a:pos x="2917" y="334"/>
                  </a:cxn>
                  <a:cxn ang="0">
                    <a:pos x="2968" y="296"/>
                  </a:cxn>
                  <a:cxn ang="0">
                    <a:pos x="3019" y="259"/>
                  </a:cxn>
                  <a:cxn ang="0">
                    <a:pos x="3071" y="226"/>
                  </a:cxn>
                </a:cxnLst>
                <a:rect l="0" t="0" r="r" b="b"/>
                <a:pathLst>
                  <a:path w="3087" h="1920">
                    <a:moveTo>
                      <a:pt x="0" y="1"/>
                    </a:moveTo>
                    <a:lnTo>
                      <a:pt x="4" y="1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4"/>
                    </a:lnTo>
                    <a:lnTo>
                      <a:pt x="71" y="4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2" y="3"/>
                    </a:lnTo>
                    <a:lnTo>
                      <a:pt x="86" y="5"/>
                    </a:lnTo>
                    <a:lnTo>
                      <a:pt x="90" y="5"/>
                    </a:lnTo>
                    <a:lnTo>
                      <a:pt x="94" y="4"/>
                    </a:lnTo>
                    <a:lnTo>
                      <a:pt x="98" y="6"/>
                    </a:lnTo>
                    <a:lnTo>
                      <a:pt x="102" y="6"/>
                    </a:lnTo>
                    <a:lnTo>
                      <a:pt x="106" y="7"/>
                    </a:lnTo>
                    <a:lnTo>
                      <a:pt x="110" y="6"/>
                    </a:lnTo>
                    <a:lnTo>
                      <a:pt x="114" y="8"/>
                    </a:lnTo>
                    <a:lnTo>
                      <a:pt x="118" y="9"/>
                    </a:lnTo>
                    <a:lnTo>
                      <a:pt x="122" y="9"/>
                    </a:lnTo>
                    <a:lnTo>
                      <a:pt x="126" y="10"/>
                    </a:lnTo>
                    <a:lnTo>
                      <a:pt x="130" y="10"/>
                    </a:lnTo>
                    <a:lnTo>
                      <a:pt x="134" y="12"/>
                    </a:lnTo>
                    <a:lnTo>
                      <a:pt x="138" y="10"/>
                    </a:lnTo>
                    <a:lnTo>
                      <a:pt x="142" y="12"/>
                    </a:lnTo>
                    <a:lnTo>
                      <a:pt x="145" y="13"/>
                    </a:lnTo>
                    <a:lnTo>
                      <a:pt x="149" y="14"/>
                    </a:lnTo>
                    <a:lnTo>
                      <a:pt x="153" y="14"/>
                    </a:lnTo>
                    <a:lnTo>
                      <a:pt x="157" y="15"/>
                    </a:lnTo>
                    <a:lnTo>
                      <a:pt x="161" y="16"/>
                    </a:lnTo>
                    <a:lnTo>
                      <a:pt x="165" y="17"/>
                    </a:lnTo>
                    <a:lnTo>
                      <a:pt x="169" y="19"/>
                    </a:lnTo>
                    <a:lnTo>
                      <a:pt x="173" y="20"/>
                    </a:lnTo>
                    <a:lnTo>
                      <a:pt x="177" y="20"/>
                    </a:lnTo>
                    <a:lnTo>
                      <a:pt x="181" y="22"/>
                    </a:lnTo>
                    <a:lnTo>
                      <a:pt x="185" y="22"/>
                    </a:lnTo>
                    <a:lnTo>
                      <a:pt x="189" y="24"/>
                    </a:lnTo>
                    <a:lnTo>
                      <a:pt x="193" y="25"/>
                    </a:lnTo>
                    <a:lnTo>
                      <a:pt x="197" y="26"/>
                    </a:lnTo>
                    <a:lnTo>
                      <a:pt x="201" y="28"/>
                    </a:lnTo>
                    <a:lnTo>
                      <a:pt x="205" y="31"/>
                    </a:lnTo>
                    <a:lnTo>
                      <a:pt x="209" y="30"/>
                    </a:lnTo>
                    <a:lnTo>
                      <a:pt x="212" y="32"/>
                    </a:lnTo>
                    <a:lnTo>
                      <a:pt x="216" y="35"/>
                    </a:lnTo>
                    <a:lnTo>
                      <a:pt x="220" y="36"/>
                    </a:lnTo>
                    <a:lnTo>
                      <a:pt x="224" y="37"/>
                    </a:lnTo>
                    <a:lnTo>
                      <a:pt x="228" y="39"/>
                    </a:lnTo>
                    <a:lnTo>
                      <a:pt x="232" y="41"/>
                    </a:lnTo>
                    <a:lnTo>
                      <a:pt x="236" y="42"/>
                    </a:lnTo>
                    <a:lnTo>
                      <a:pt x="240" y="45"/>
                    </a:lnTo>
                    <a:lnTo>
                      <a:pt x="244" y="47"/>
                    </a:lnTo>
                    <a:lnTo>
                      <a:pt x="248" y="47"/>
                    </a:lnTo>
                    <a:lnTo>
                      <a:pt x="252" y="49"/>
                    </a:lnTo>
                    <a:lnTo>
                      <a:pt x="256" y="50"/>
                    </a:lnTo>
                    <a:lnTo>
                      <a:pt x="260" y="53"/>
                    </a:lnTo>
                    <a:lnTo>
                      <a:pt x="264" y="56"/>
                    </a:lnTo>
                    <a:lnTo>
                      <a:pt x="268" y="60"/>
                    </a:lnTo>
                    <a:lnTo>
                      <a:pt x="272" y="62"/>
                    </a:lnTo>
                    <a:lnTo>
                      <a:pt x="276" y="62"/>
                    </a:lnTo>
                    <a:lnTo>
                      <a:pt x="279" y="66"/>
                    </a:lnTo>
                    <a:lnTo>
                      <a:pt x="283" y="68"/>
                    </a:lnTo>
                    <a:lnTo>
                      <a:pt x="287" y="71"/>
                    </a:lnTo>
                    <a:lnTo>
                      <a:pt x="291" y="74"/>
                    </a:lnTo>
                    <a:lnTo>
                      <a:pt x="295" y="76"/>
                    </a:lnTo>
                    <a:lnTo>
                      <a:pt x="299" y="79"/>
                    </a:lnTo>
                    <a:lnTo>
                      <a:pt x="303" y="82"/>
                    </a:lnTo>
                    <a:lnTo>
                      <a:pt x="307" y="84"/>
                    </a:lnTo>
                    <a:lnTo>
                      <a:pt x="311" y="87"/>
                    </a:lnTo>
                    <a:lnTo>
                      <a:pt x="315" y="89"/>
                    </a:lnTo>
                    <a:lnTo>
                      <a:pt x="319" y="92"/>
                    </a:lnTo>
                    <a:lnTo>
                      <a:pt x="323" y="95"/>
                    </a:lnTo>
                    <a:lnTo>
                      <a:pt x="327" y="99"/>
                    </a:lnTo>
                    <a:lnTo>
                      <a:pt x="331" y="101"/>
                    </a:lnTo>
                    <a:lnTo>
                      <a:pt x="335" y="104"/>
                    </a:lnTo>
                    <a:lnTo>
                      <a:pt x="339" y="108"/>
                    </a:lnTo>
                    <a:lnTo>
                      <a:pt x="343" y="111"/>
                    </a:lnTo>
                    <a:lnTo>
                      <a:pt x="347" y="116"/>
                    </a:lnTo>
                    <a:lnTo>
                      <a:pt x="350" y="117"/>
                    </a:lnTo>
                    <a:lnTo>
                      <a:pt x="354" y="123"/>
                    </a:lnTo>
                    <a:lnTo>
                      <a:pt x="358" y="126"/>
                    </a:lnTo>
                    <a:lnTo>
                      <a:pt x="362" y="130"/>
                    </a:lnTo>
                    <a:lnTo>
                      <a:pt x="366" y="131"/>
                    </a:lnTo>
                    <a:lnTo>
                      <a:pt x="370" y="135"/>
                    </a:lnTo>
                    <a:lnTo>
                      <a:pt x="374" y="140"/>
                    </a:lnTo>
                    <a:lnTo>
                      <a:pt x="378" y="145"/>
                    </a:lnTo>
                    <a:lnTo>
                      <a:pt x="382" y="149"/>
                    </a:lnTo>
                    <a:lnTo>
                      <a:pt x="386" y="154"/>
                    </a:lnTo>
                    <a:lnTo>
                      <a:pt x="390" y="156"/>
                    </a:lnTo>
                    <a:lnTo>
                      <a:pt x="394" y="160"/>
                    </a:lnTo>
                    <a:lnTo>
                      <a:pt x="398" y="166"/>
                    </a:lnTo>
                    <a:lnTo>
                      <a:pt x="402" y="168"/>
                    </a:lnTo>
                    <a:lnTo>
                      <a:pt x="406" y="173"/>
                    </a:lnTo>
                    <a:lnTo>
                      <a:pt x="410" y="178"/>
                    </a:lnTo>
                    <a:lnTo>
                      <a:pt x="414" y="182"/>
                    </a:lnTo>
                    <a:lnTo>
                      <a:pt x="417" y="187"/>
                    </a:lnTo>
                    <a:lnTo>
                      <a:pt x="421" y="191"/>
                    </a:lnTo>
                    <a:lnTo>
                      <a:pt x="425" y="195"/>
                    </a:lnTo>
                    <a:lnTo>
                      <a:pt x="429" y="201"/>
                    </a:lnTo>
                    <a:lnTo>
                      <a:pt x="433" y="206"/>
                    </a:lnTo>
                    <a:lnTo>
                      <a:pt x="437" y="210"/>
                    </a:lnTo>
                    <a:lnTo>
                      <a:pt x="441" y="215"/>
                    </a:lnTo>
                    <a:lnTo>
                      <a:pt x="445" y="221"/>
                    </a:lnTo>
                    <a:lnTo>
                      <a:pt x="449" y="225"/>
                    </a:lnTo>
                    <a:lnTo>
                      <a:pt x="453" y="231"/>
                    </a:lnTo>
                    <a:lnTo>
                      <a:pt x="457" y="236"/>
                    </a:lnTo>
                    <a:lnTo>
                      <a:pt x="461" y="241"/>
                    </a:lnTo>
                    <a:lnTo>
                      <a:pt x="465" y="246"/>
                    </a:lnTo>
                    <a:lnTo>
                      <a:pt x="469" y="253"/>
                    </a:lnTo>
                    <a:lnTo>
                      <a:pt x="473" y="259"/>
                    </a:lnTo>
                    <a:lnTo>
                      <a:pt x="477" y="263"/>
                    </a:lnTo>
                    <a:lnTo>
                      <a:pt x="481" y="269"/>
                    </a:lnTo>
                    <a:lnTo>
                      <a:pt x="484" y="275"/>
                    </a:lnTo>
                    <a:lnTo>
                      <a:pt x="488" y="280"/>
                    </a:lnTo>
                    <a:lnTo>
                      <a:pt x="492" y="287"/>
                    </a:lnTo>
                    <a:lnTo>
                      <a:pt x="496" y="292"/>
                    </a:lnTo>
                    <a:lnTo>
                      <a:pt x="500" y="299"/>
                    </a:lnTo>
                    <a:lnTo>
                      <a:pt x="504" y="305"/>
                    </a:lnTo>
                    <a:lnTo>
                      <a:pt x="508" y="311"/>
                    </a:lnTo>
                    <a:lnTo>
                      <a:pt x="512" y="317"/>
                    </a:lnTo>
                    <a:lnTo>
                      <a:pt x="516" y="324"/>
                    </a:lnTo>
                    <a:lnTo>
                      <a:pt x="520" y="329"/>
                    </a:lnTo>
                    <a:lnTo>
                      <a:pt x="524" y="336"/>
                    </a:lnTo>
                    <a:lnTo>
                      <a:pt x="528" y="342"/>
                    </a:lnTo>
                    <a:lnTo>
                      <a:pt x="532" y="349"/>
                    </a:lnTo>
                    <a:lnTo>
                      <a:pt x="536" y="356"/>
                    </a:lnTo>
                    <a:lnTo>
                      <a:pt x="540" y="362"/>
                    </a:lnTo>
                    <a:lnTo>
                      <a:pt x="544" y="369"/>
                    </a:lnTo>
                    <a:lnTo>
                      <a:pt x="548" y="376"/>
                    </a:lnTo>
                    <a:lnTo>
                      <a:pt x="552" y="382"/>
                    </a:lnTo>
                    <a:lnTo>
                      <a:pt x="555" y="390"/>
                    </a:lnTo>
                    <a:lnTo>
                      <a:pt x="559" y="396"/>
                    </a:lnTo>
                    <a:lnTo>
                      <a:pt x="563" y="403"/>
                    </a:lnTo>
                    <a:lnTo>
                      <a:pt x="567" y="410"/>
                    </a:lnTo>
                    <a:lnTo>
                      <a:pt x="571" y="417"/>
                    </a:lnTo>
                    <a:lnTo>
                      <a:pt x="575" y="423"/>
                    </a:lnTo>
                    <a:lnTo>
                      <a:pt x="579" y="431"/>
                    </a:lnTo>
                    <a:lnTo>
                      <a:pt x="583" y="439"/>
                    </a:lnTo>
                    <a:lnTo>
                      <a:pt x="587" y="444"/>
                    </a:lnTo>
                    <a:lnTo>
                      <a:pt x="591" y="452"/>
                    </a:lnTo>
                    <a:lnTo>
                      <a:pt x="595" y="460"/>
                    </a:lnTo>
                    <a:lnTo>
                      <a:pt x="599" y="468"/>
                    </a:lnTo>
                    <a:lnTo>
                      <a:pt x="603" y="474"/>
                    </a:lnTo>
                    <a:lnTo>
                      <a:pt x="607" y="483"/>
                    </a:lnTo>
                    <a:lnTo>
                      <a:pt x="611" y="490"/>
                    </a:lnTo>
                    <a:lnTo>
                      <a:pt x="615" y="498"/>
                    </a:lnTo>
                    <a:lnTo>
                      <a:pt x="619" y="505"/>
                    </a:lnTo>
                    <a:lnTo>
                      <a:pt x="622" y="513"/>
                    </a:lnTo>
                    <a:lnTo>
                      <a:pt x="626" y="520"/>
                    </a:lnTo>
                    <a:lnTo>
                      <a:pt x="630" y="527"/>
                    </a:lnTo>
                    <a:lnTo>
                      <a:pt x="634" y="535"/>
                    </a:lnTo>
                    <a:lnTo>
                      <a:pt x="638" y="544"/>
                    </a:lnTo>
                    <a:lnTo>
                      <a:pt x="642" y="553"/>
                    </a:lnTo>
                    <a:lnTo>
                      <a:pt x="646" y="560"/>
                    </a:lnTo>
                    <a:lnTo>
                      <a:pt x="650" y="569"/>
                    </a:lnTo>
                    <a:lnTo>
                      <a:pt x="654" y="577"/>
                    </a:lnTo>
                    <a:lnTo>
                      <a:pt x="658" y="584"/>
                    </a:lnTo>
                    <a:lnTo>
                      <a:pt x="662" y="593"/>
                    </a:lnTo>
                    <a:lnTo>
                      <a:pt x="666" y="599"/>
                    </a:lnTo>
                    <a:lnTo>
                      <a:pt x="670" y="608"/>
                    </a:lnTo>
                    <a:lnTo>
                      <a:pt x="674" y="615"/>
                    </a:lnTo>
                    <a:lnTo>
                      <a:pt x="678" y="624"/>
                    </a:lnTo>
                    <a:lnTo>
                      <a:pt x="682" y="633"/>
                    </a:lnTo>
                    <a:lnTo>
                      <a:pt x="686" y="641"/>
                    </a:lnTo>
                    <a:lnTo>
                      <a:pt x="690" y="650"/>
                    </a:lnTo>
                    <a:lnTo>
                      <a:pt x="693" y="658"/>
                    </a:lnTo>
                    <a:lnTo>
                      <a:pt x="697" y="666"/>
                    </a:lnTo>
                    <a:lnTo>
                      <a:pt x="701" y="675"/>
                    </a:lnTo>
                    <a:lnTo>
                      <a:pt x="705" y="683"/>
                    </a:lnTo>
                    <a:lnTo>
                      <a:pt x="709" y="692"/>
                    </a:lnTo>
                    <a:lnTo>
                      <a:pt x="713" y="700"/>
                    </a:lnTo>
                    <a:lnTo>
                      <a:pt x="717" y="708"/>
                    </a:lnTo>
                    <a:lnTo>
                      <a:pt x="721" y="717"/>
                    </a:lnTo>
                    <a:lnTo>
                      <a:pt x="725" y="725"/>
                    </a:lnTo>
                    <a:lnTo>
                      <a:pt x="729" y="735"/>
                    </a:lnTo>
                    <a:lnTo>
                      <a:pt x="733" y="743"/>
                    </a:lnTo>
                    <a:lnTo>
                      <a:pt x="737" y="752"/>
                    </a:lnTo>
                    <a:lnTo>
                      <a:pt x="741" y="760"/>
                    </a:lnTo>
                    <a:lnTo>
                      <a:pt x="745" y="770"/>
                    </a:lnTo>
                    <a:lnTo>
                      <a:pt x="749" y="778"/>
                    </a:lnTo>
                    <a:lnTo>
                      <a:pt x="753" y="786"/>
                    </a:lnTo>
                    <a:lnTo>
                      <a:pt x="757" y="797"/>
                    </a:lnTo>
                    <a:lnTo>
                      <a:pt x="760" y="804"/>
                    </a:lnTo>
                    <a:lnTo>
                      <a:pt x="764" y="814"/>
                    </a:lnTo>
                    <a:lnTo>
                      <a:pt x="768" y="823"/>
                    </a:lnTo>
                    <a:lnTo>
                      <a:pt x="772" y="830"/>
                    </a:lnTo>
                    <a:lnTo>
                      <a:pt x="776" y="840"/>
                    </a:lnTo>
                    <a:lnTo>
                      <a:pt x="780" y="849"/>
                    </a:lnTo>
                    <a:lnTo>
                      <a:pt x="784" y="859"/>
                    </a:lnTo>
                    <a:lnTo>
                      <a:pt x="788" y="867"/>
                    </a:lnTo>
                    <a:lnTo>
                      <a:pt x="792" y="876"/>
                    </a:lnTo>
                    <a:lnTo>
                      <a:pt x="796" y="884"/>
                    </a:lnTo>
                    <a:lnTo>
                      <a:pt x="800" y="893"/>
                    </a:lnTo>
                    <a:lnTo>
                      <a:pt x="804" y="902"/>
                    </a:lnTo>
                    <a:lnTo>
                      <a:pt x="808" y="911"/>
                    </a:lnTo>
                    <a:lnTo>
                      <a:pt x="812" y="920"/>
                    </a:lnTo>
                    <a:lnTo>
                      <a:pt x="816" y="929"/>
                    </a:lnTo>
                    <a:lnTo>
                      <a:pt x="820" y="939"/>
                    </a:lnTo>
                    <a:lnTo>
                      <a:pt x="824" y="947"/>
                    </a:lnTo>
                    <a:lnTo>
                      <a:pt x="827" y="956"/>
                    </a:lnTo>
                    <a:lnTo>
                      <a:pt x="831" y="966"/>
                    </a:lnTo>
                    <a:lnTo>
                      <a:pt x="835" y="974"/>
                    </a:lnTo>
                    <a:lnTo>
                      <a:pt x="839" y="983"/>
                    </a:lnTo>
                    <a:lnTo>
                      <a:pt x="843" y="993"/>
                    </a:lnTo>
                    <a:lnTo>
                      <a:pt x="847" y="1001"/>
                    </a:lnTo>
                    <a:lnTo>
                      <a:pt x="851" y="1009"/>
                    </a:lnTo>
                    <a:lnTo>
                      <a:pt x="855" y="1020"/>
                    </a:lnTo>
                    <a:lnTo>
                      <a:pt x="859" y="1028"/>
                    </a:lnTo>
                    <a:lnTo>
                      <a:pt x="863" y="1037"/>
                    </a:lnTo>
                    <a:lnTo>
                      <a:pt x="867" y="1046"/>
                    </a:lnTo>
                    <a:lnTo>
                      <a:pt x="871" y="1056"/>
                    </a:lnTo>
                    <a:lnTo>
                      <a:pt x="875" y="1063"/>
                    </a:lnTo>
                    <a:lnTo>
                      <a:pt x="879" y="1073"/>
                    </a:lnTo>
                    <a:lnTo>
                      <a:pt x="883" y="1079"/>
                    </a:lnTo>
                    <a:lnTo>
                      <a:pt x="887" y="1091"/>
                    </a:lnTo>
                    <a:lnTo>
                      <a:pt x="891" y="1100"/>
                    </a:lnTo>
                    <a:lnTo>
                      <a:pt x="895" y="1107"/>
                    </a:lnTo>
                    <a:lnTo>
                      <a:pt x="898" y="1117"/>
                    </a:lnTo>
                    <a:lnTo>
                      <a:pt x="902" y="1125"/>
                    </a:lnTo>
                    <a:lnTo>
                      <a:pt x="906" y="1134"/>
                    </a:lnTo>
                    <a:lnTo>
                      <a:pt x="910" y="1142"/>
                    </a:lnTo>
                    <a:lnTo>
                      <a:pt x="914" y="1152"/>
                    </a:lnTo>
                    <a:lnTo>
                      <a:pt x="918" y="1159"/>
                    </a:lnTo>
                    <a:lnTo>
                      <a:pt x="922" y="1170"/>
                    </a:lnTo>
                    <a:lnTo>
                      <a:pt x="926" y="1178"/>
                    </a:lnTo>
                    <a:lnTo>
                      <a:pt x="930" y="1185"/>
                    </a:lnTo>
                    <a:lnTo>
                      <a:pt x="934" y="1195"/>
                    </a:lnTo>
                    <a:lnTo>
                      <a:pt x="938" y="1205"/>
                    </a:lnTo>
                    <a:lnTo>
                      <a:pt x="942" y="1213"/>
                    </a:lnTo>
                    <a:lnTo>
                      <a:pt x="946" y="1221"/>
                    </a:lnTo>
                    <a:lnTo>
                      <a:pt x="950" y="1230"/>
                    </a:lnTo>
                    <a:lnTo>
                      <a:pt x="954" y="1238"/>
                    </a:lnTo>
                    <a:lnTo>
                      <a:pt x="958" y="1248"/>
                    </a:lnTo>
                    <a:lnTo>
                      <a:pt x="962" y="1256"/>
                    </a:lnTo>
                    <a:lnTo>
                      <a:pt x="965" y="1265"/>
                    </a:lnTo>
                    <a:lnTo>
                      <a:pt x="969" y="1273"/>
                    </a:lnTo>
                    <a:lnTo>
                      <a:pt x="973" y="1281"/>
                    </a:lnTo>
                    <a:lnTo>
                      <a:pt x="977" y="1292"/>
                    </a:lnTo>
                    <a:lnTo>
                      <a:pt x="981" y="1299"/>
                    </a:lnTo>
                    <a:lnTo>
                      <a:pt x="985" y="1308"/>
                    </a:lnTo>
                    <a:lnTo>
                      <a:pt x="989" y="1315"/>
                    </a:lnTo>
                    <a:lnTo>
                      <a:pt x="993" y="1324"/>
                    </a:lnTo>
                    <a:lnTo>
                      <a:pt x="997" y="1331"/>
                    </a:lnTo>
                    <a:lnTo>
                      <a:pt x="1001" y="1340"/>
                    </a:lnTo>
                    <a:lnTo>
                      <a:pt x="1005" y="1348"/>
                    </a:lnTo>
                    <a:lnTo>
                      <a:pt x="1009" y="1355"/>
                    </a:lnTo>
                    <a:lnTo>
                      <a:pt x="1013" y="1363"/>
                    </a:lnTo>
                    <a:lnTo>
                      <a:pt x="1017" y="1372"/>
                    </a:lnTo>
                    <a:lnTo>
                      <a:pt x="1021" y="1379"/>
                    </a:lnTo>
                    <a:lnTo>
                      <a:pt x="1025" y="1388"/>
                    </a:lnTo>
                    <a:lnTo>
                      <a:pt x="1029" y="1395"/>
                    </a:lnTo>
                    <a:lnTo>
                      <a:pt x="1032" y="1404"/>
                    </a:lnTo>
                    <a:lnTo>
                      <a:pt x="1036" y="1412"/>
                    </a:lnTo>
                    <a:lnTo>
                      <a:pt x="1040" y="1419"/>
                    </a:lnTo>
                    <a:lnTo>
                      <a:pt x="1044" y="1427"/>
                    </a:lnTo>
                    <a:lnTo>
                      <a:pt x="1048" y="1435"/>
                    </a:lnTo>
                    <a:lnTo>
                      <a:pt x="1052" y="1441"/>
                    </a:lnTo>
                    <a:lnTo>
                      <a:pt x="1056" y="1451"/>
                    </a:lnTo>
                    <a:lnTo>
                      <a:pt x="1060" y="1457"/>
                    </a:lnTo>
                    <a:lnTo>
                      <a:pt x="1064" y="1465"/>
                    </a:lnTo>
                    <a:lnTo>
                      <a:pt x="1068" y="1474"/>
                    </a:lnTo>
                    <a:lnTo>
                      <a:pt x="1072" y="1481"/>
                    </a:lnTo>
                    <a:lnTo>
                      <a:pt x="1076" y="1487"/>
                    </a:lnTo>
                    <a:lnTo>
                      <a:pt x="1080" y="1495"/>
                    </a:lnTo>
                    <a:lnTo>
                      <a:pt x="1084" y="1503"/>
                    </a:lnTo>
                    <a:lnTo>
                      <a:pt x="1088" y="1510"/>
                    </a:lnTo>
                    <a:lnTo>
                      <a:pt x="1092" y="1517"/>
                    </a:lnTo>
                    <a:lnTo>
                      <a:pt x="1096" y="1525"/>
                    </a:lnTo>
                    <a:lnTo>
                      <a:pt x="1100" y="1531"/>
                    </a:lnTo>
                    <a:lnTo>
                      <a:pt x="1103" y="1537"/>
                    </a:lnTo>
                    <a:lnTo>
                      <a:pt x="1107" y="1546"/>
                    </a:lnTo>
                    <a:lnTo>
                      <a:pt x="1111" y="1552"/>
                    </a:lnTo>
                    <a:lnTo>
                      <a:pt x="1115" y="1560"/>
                    </a:lnTo>
                    <a:lnTo>
                      <a:pt x="1119" y="1565"/>
                    </a:lnTo>
                    <a:lnTo>
                      <a:pt x="1123" y="1572"/>
                    </a:lnTo>
                    <a:lnTo>
                      <a:pt x="1127" y="1579"/>
                    </a:lnTo>
                    <a:lnTo>
                      <a:pt x="1131" y="1586"/>
                    </a:lnTo>
                    <a:lnTo>
                      <a:pt x="1135" y="1594"/>
                    </a:lnTo>
                    <a:lnTo>
                      <a:pt x="1139" y="1599"/>
                    </a:lnTo>
                    <a:lnTo>
                      <a:pt x="1143" y="1606"/>
                    </a:lnTo>
                    <a:lnTo>
                      <a:pt x="1147" y="1611"/>
                    </a:lnTo>
                    <a:lnTo>
                      <a:pt x="1151" y="1616"/>
                    </a:lnTo>
                    <a:lnTo>
                      <a:pt x="1155" y="1624"/>
                    </a:lnTo>
                    <a:lnTo>
                      <a:pt x="1159" y="1630"/>
                    </a:lnTo>
                    <a:lnTo>
                      <a:pt x="1163" y="1637"/>
                    </a:lnTo>
                    <a:lnTo>
                      <a:pt x="1167" y="1644"/>
                    </a:lnTo>
                    <a:lnTo>
                      <a:pt x="1170" y="1648"/>
                    </a:lnTo>
                    <a:lnTo>
                      <a:pt x="1174" y="1654"/>
                    </a:lnTo>
                    <a:lnTo>
                      <a:pt x="1178" y="1661"/>
                    </a:lnTo>
                    <a:lnTo>
                      <a:pt x="1182" y="1667"/>
                    </a:lnTo>
                    <a:lnTo>
                      <a:pt x="1186" y="1673"/>
                    </a:lnTo>
                    <a:lnTo>
                      <a:pt x="1190" y="1679"/>
                    </a:lnTo>
                    <a:lnTo>
                      <a:pt x="1194" y="1685"/>
                    </a:lnTo>
                    <a:lnTo>
                      <a:pt x="1198" y="1690"/>
                    </a:lnTo>
                    <a:lnTo>
                      <a:pt x="1202" y="1696"/>
                    </a:lnTo>
                    <a:lnTo>
                      <a:pt x="1206" y="1702"/>
                    </a:lnTo>
                    <a:lnTo>
                      <a:pt x="1210" y="1707"/>
                    </a:lnTo>
                    <a:lnTo>
                      <a:pt x="1214" y="1712"/>
                    </a:lnTo>
                    <a:lnTo>
                      <a:pt x="1218" y="1718"/>
                    </a:lnTo>
                    <a:lnTo>
                      <a:pt x="1222" y="1722"/>
                    </a:lnTo>
                    <a:lnTo>
                      <a:pt x="1226" y="1728"/>
                    </a:lnTo>
                    <a:lnTo>
                      <a:pt x="1230" y="1733"/>
                    </a:lnTo>
                    <a:lnTo>
                      <a:pt x="1234" y="1738"/>
                    </a:lnTo>
                    <a:lnTo>
                      <a:pt x="1238" y="1743"/>
                    </a:lnTo>
                    <a:lnTo>
                      <a:pt x="1241" y="1748"/>
                    </a:lnTo>
                    <a:lnTo>
                      <a:pt x="1245" y="1753"/>
                    </a:lnTo>
                    <a:lnTo>
                      <a:pt x="1249" y="1757"/>
                    </a:lnTo>
                    <a:lnTo>
                      <a:pt x="1253" y="1762"/>
                    </a:lnTo>
                    <a:lnTo>
                      <a:pt x="1257" y="1766"/>
                    </a:lnTo>
                    <a:lnTo>
                      <a:pt x="1261" y="1771"/>
                    </a:lnTo>
                    <a:lnTo>
                      <a:pt x="1265" y="1776"/>
                    </a:lnTo>
                    <a:lnTo>
                      <a:pt x="1269" y="1780"/>
                    </a:lnTo>
                    <a:lnTo>
                      <a:pt x="1273" y="1784"/>
                    </a:lnTo>
                    <a:lnTo>
                      <a:pt x="1277" y="1789"/>
                    </a:lnTo>
                    <a:lnTo>
                      <a:pt x="1281" y="1794"/>
                    </a:lnTo>
                    <a:lnTo>
                      <a:pt x="1285" y="1797"/>
                    </a:lnTo>
                    <a:lnTo>
                      <a:pt x="1289" y="1802"/>
                    </a:lnTo>
                    <a:lnTo>
                      <a:pt x="1293" y="1805"/>
                    </a:lnTo>
                    <a:lnTo>
                      <a:pt x="1297" y="1809"/>
                    </a:lnTo>
                    <a:lnTo>
                      <a:pt x="1301" y="1813"/>
                    </a:lnTo>
                    <a:lnTo>
                      <a:pt x="1305" y="1817"/>
                    </a:lnTo>
                    <a:lnTo>
                      <a:pt x="1308" y="1821"/>
                    </a:lnTo>
                    <a:lnTo>
                      <a:pt x="1312" y="1823"/>
                    </a:lnTo>
                    <a:lnTo>
                      <a:pt x="1316" y="1828"/>
                    </a:lnTo>
                    <a:lnTo>
                      <a:pt x="1320" y="1832"/>
                    </a:lnTo>
                    <a:lnTo>
                      <a:pt x="1324" y="1836"/>
                    </a:lnTo>
                    <a:lnTo>
                      <a:pt x="1328" y="1840"/>
                    </a:lnTo>
                    <a:lnTo>
                      <a:pt x="1332" y="1844"/>
                    </a:lnTo>
                    <a:lnTo>
                      <a:pt x="1336" y="1844"/>
                    </a:lnTo>
                    <a:lnTo>
                      <a:pt x="1340" y="1848"/>
                    </a:lnTo>
                    <a:lnTo>
                      <a:pt x="1344" y="1852"/>
                    </a:lnTo>
                    <a:lnTo>
                      <a:pt x="1348" y="1855"/>
                    </a:lnTo>
                    <a:lnTo>
                      <a:pt x="1352" y="1858"/>
                    </a:lnTo>
                    <a:lnTo>
                      <a:pt x="1356" y="1861"/>
                    </a:lnTo>
                    <a:lnTo>
                      <a:pt x="1360" y="1864"/>
                    </a:lnTo>
                    <a:lnTo>
                      <a:pt x="1364" y="1867"/>
                    </a:lnTo>
                    <a:lnTo>
                      <a:pt x="1368" y="1868"/>
                    </a:lnTo>
                    <a:lnTo>
                      <a:pt x="1372" y="1870"/>
                    </a:lnTo>
                    <a:lnTo>
                      <a:pt x="1375" y="1875"/>
                    </a:lnTo>
                    <a:lnTo>
                      <a:pt x="1379" y="1876"/>
                    </a:lnTo>
                    <a:lnTo>
                      <a:pt x="1383" y="1881"/>
                    </a:lnTo>
                    <a:lnTo>
                      <a:pt x="1387" y="1881"/>
                    </a:lnTo>
                    <a:lnTo>
                      <a:pt x="1391" y="1884"/>
                    </a:lnTo>
                    <a:lnTo>
                      <a:pt x="1395" y="1886"/>
                    </a:lnTo>
                    <a:lnTo>
                      <a:pt x="1399" y="1888"/>
                    </a:lnTo>
                    <a:lnTo>
                      <a:pt x="1403" y="1891"/>
                    </a:lnTo>
                    <a:lnTo>
                      <a:pt x="1407" y="1892"/>
                    </a:lnTo>
                    <a:lnTo>
                      <a:pt x="1411" y="1895"/>
                    </a:lnTo>
                    <a:lnTo>
                      <a:pt x="1415" y="1895"/>
                    </a:lnTo>
                    <a:lnTo>
                      <a:pt x="1419" y="1899"/>
                    </a:lnTo>
                    <a:lnTo>
                      <a:pt x="1423" y="1899"/>
                    </a:lnTo>
                    <a:lnTo>
                      <a:pt x="1427" y="1900"/>
                    </a:lnTo>
                    <a:lnTo>
                      <a:pt x="1431" y="1902"/>
                    </a:lnTo>
                    <a:lnTo>
                      <a:pt x="1435" y="1903"/>
                    </a:lnTo>
                    <a:lnTo>
                      <a:pt x="1439" y="1905"/>
                    </a:lnTo>
                    <a:lnTo>
                      <a:pt x="1443" y="1907"/>
                    </a:lnTo>
                    <a:lnTo>
                      <a:pt x="1446" y="1909"/>
                    </a:lnTo>
                    <a:lnTo>
                      <a:pt x="1450" y="1910"/>
                    </a:lnTo>
                    <a:lnTo>
                      <a:pt x="1454" y="1911"/>
                    </a:lnTo>
                    <a:lnTo>
                      <a:pt x="1458" y="1912"/>
                    </a:lnTo>
                    <a:lnTo>
                      <a:pt x="1462" y="1912"/>
                    </a:lnTo>
                    <a:lnTo>
                      <a:pt x="1466" y="1912"/>
                    </a:lnTo>
                    <a:lnTo>
                      <a:pt x="1470" y="1914"/>
                    </a:lnTo>
                    <a:lnTo>
                      <a:pt x="1474" y="1916"/>
                    </a:lnTo>
                    <a:lnTo>
                      <a:pt x="1478" y="1915"/>
                    </a:lnTo>
                    <a:lnTo>
                      <a:pt x="1482" y="1916"/>
                    </a:lnTo>
                    <a:lnTo>
                      <a:pt x="1486" y="1917"/>
                    </a:lnTo>
                    <a:lnTo>
                      <a:pt x="1490" y="1917"/>
                    </a:lnTo>
                    <a:lnTo>
                      <a:pt x="1494" y="1918"/>
                    </a:lnTo>
                    <a:lnTo>
                      <a:pt x="1498" y="1916"/>
                    </a:lnTo>
                    <a:lnTo>
                      <a:pt x="1502" y="1917"/>
                    </a:lnTo>
                    <a:lnTo>
                      <a:pt x="1506" y="1919"/>
                    </a:lnTo>
                    <a:lnTo>
                      <a:pt x="1510" y="1919"/>
                    </a:lnTo>
                    <a:lnTo>
                      <a:pt x="1513" y="1920"/>
                    </a:lnTo>
                    <a:lnTo>
                      <a:pt x="1517" y="1919"/>
                    </a:lnTo>
                    <a:lnTo>
                      <a:pt x="1521" y="1919"/>
                    </a:lnTo>
                    <a:lnTo>
                      <a:pt x="1525" y="1918"/>
                    </a:lnTo>
                    <a:lnTo>
                      <a:pt x="1529" y="1919"/>
                    </a:lnTo>
                    <a:lnTo>
                      <a:pt x="1533" y="1918"/>
                    </a:lnTo>
                    <a:lnTo>
                      <a:pt x="1537" y="1917"/>
                    </a:lnTo>
                    <a:lnTo>
                      <a:pt x="1541" y="1917"/>
                    </a:lnTo>
                    <a:lnTo>
                      <a:pt x="1545" y="1917"/>
                    </a:lnTo>
                    <a:lnTo>
                      <a:pt x="1549" y="1915"/>
                    </a:lnTo>
                    <a:lnTo>
                      <a:pt x="1553" y="1915"/>
                    </a:lnTo>
                    <a:lnTo>
                      <a:pt x="1557" y="1917"/>
                    </a:lnTo>
                    <a:lnTo>
                      <a:pt x="1561" y="1914"/>
                    </a:lnTo>
                    <a:lnTo>
                      <a:pt x="1565" y="1914"/>
                    </a:lnTo>
                    <a:lnTo>
                      <a:pt x="1569" y="1912"/>
                    </a:lnTo>
                    <a:lnTo>
                      <a:pt x="1573" y="1911"/>
                    </a:lnTo>
                    <a:lnTo>
                      <a:pt x="1577" y="1912"/>
                    </a:lnTo>
                    <a:lnTo>
                      <a:pt x="1580" y="1910"/>
                    </a:lnTo>
                    <a:lnTo>
                      <a:pt x="1584" y="1908"/>
                    </a:lnTo>
                    <a:lnTo>
                      <a:pt x="1588" y="1906"/>
                    </a:lnTo>
                    <a:lnTo>
                      <a:pt x="1592" y="1905"/>
                    </a:lnTo>
                    <a:lnTo>
                      <a:pt x="1596" y="1904"/>
                    </a:lnTo>
                    <a:lnTo>
                      <a:pt x="1600" y="1903"/>
                    </a:lnTo>
                    <a:lnTo>
                      <a:pt x="1604" y="1903"/>
                    </a:lnTo>
                    <a:lnTo>
                      <a:pt x="1608" y="1901"/>
                    </a:lnTo>
                    <a:lnTo>
                      <a:pt x="1612" y="1899"/>
                    </a:lnTo>
                    <a:lnTo>
                      <a:pt x="1616" y="1897"/>
                    </a:lnTo>
                    <a:lnTo>
                      <a:pt x="1620" y="1897"/>
                    </a:lnTo>
                    <a:lnTo>
                      <a:pt x="1624" y="1895"/>
                    </a:lnTo>
                    <a:lnTo>
                      <a:pt x="1628" y="1894"/>
                    </a:lnTo>
                    <a:lnTo>
                      <a:pt x="1632" y="1890"/>
                    </a:lnTo>
                    <a:lnTo>
                      <a:pt x="1636" y="1888"/>
                    </a:lnTo>
                    <a:lnTo>
                      <a:pt x="1640" y="1887"/>
                    </a:lnTo>
                    <a:lnTo>
                      <a:pt x="1644" y="1885"/>
                    </a:lnTo>
                    <a:lnTo>
                      <a:pt x="1648" y="1883"/>
                    </a:lnTo>
                    <a:lnTo>
                      <a:pt x="1651" y="1882"/>
                    </a:lnTo>
                    <a:lnTo>
                      <a:pt x="1655" y="1880"/>
                    </a:lnTo>
                    <a:lnTo>
                      <a:pt x="1659" y="1877"/>
                    </a:lnTo>
                    <a:lnTo>
                      <a:pt x="1663" y="1875"/>
                    </a:lnTo>
                    <a:lnTo>
                      <a:pt x="1667" y="1872"/>
                    </a:lnTo>
                    <a:lnTo>
                      <a:pt x="1671" y="1870"/>
                    </a:lnTo>
                    <a:lnTo>
                      <a:pt x="1675" y="1868"/>
                    </a:lnTo>
                    <a:lnTo>
                      <a:pt x="1679" y="1864"/>
                    </a:lnTo>
                    <a:lnTo>
                      <a:pt x="1683" y="1863"/>
                    </a:lnTo>
                    <a:lnTo>
                      <a:pt x="1687" y="1860"/>
                    </a:lnTo>
                    <a:lnTo>
                      <a:pt x="1691" y="1857"/>
                    </a:lnTo>
                    <a:lnTo>
                      <a:pt x="1695" y="1854"/>
                    </a:lnTo>
                    <a:lnTo>
                      <a:pt x="1699" y="1850"/>
                    </a:lnTo>
                    <a:lnTo>
                      <a:pt x="1703" y="1849"/>
                    </a:lnTo>
                    <a:lnTo>
                      <a:pt x="1707" y="1846"/>
                    </a:lnTo>
                    <a:lnTo>
                      <a:pt x="1711" y="1842"/>
                    </a:lnTo>
                    <a:lnTo>
                      <a:pt x="1715" y="1840"/>
                    </a:lnTo>
                    <a:lnTo>
                      <a:pt x="1718" y="1836"/>
                    </a:lnTo>
                    <a:lnTo>
                      <a:pt x="1722" y="1834"/>
                    </a:lnTo>
                    <a:lnTo>
                      <a:pt x="1726" y="1831"/>
                    </a:lnTo>
                    <a:lnTo>
                      <a:pt x="1730" y="1827"/>
                    </a:lnTo>
                    <a:lnTo>
                      <a:pt x="1734" y="1824"/>
                    </a:lnTo>
                    <a:lnTo>
                      <a:pt x="1738" y="1820"/>
                    </a:lnTo>
                    <a:lnTo>
                      <a:pt x="1742" y="1817"/>
                    </a:lnTo>
                    <a:lnTo>
                      <a:pt x="1746" y="1814"/>
                    </a:lnTo>
                    <a:lnTo>
                      <a:pt x="1750" y="1810"/>
                    </a:lnTo>
                    <a:lnTo>
                      <a:pt x="1754" y="1807"/>
                    </a:lnTo>
                    <a:lnTo>
                      <a:pt x="1758" y="1804"/>
                    </a:lnTo>
                    <a:lnTo>
                      <a:pt x="1762" y="1799"/>
                    </a:lnTo>
                    <a:lnTo>
                      <a:pt x="1766" y="1796"/>
                    </a:lnTo>
                    <a:lnTo>
                      <a:pt x="1770" y="1793"/>
                    </a:lnTo>
                    <a:lnTo>
                      <a:pt x="1774" y="1790"/>
                    </a:lnTo>
                    <a:lnTo>
                      <a:pt x="1778" y="1785"/>
                    </a:lnTo>
                    <a:lnTo>
                      <a:pt x="1782" y="1782"/>
                    </a:lnTo>
                    <a:lnTo>
                      <a:pt x="1785" y="1777"/>
                    </a:lnTo>
                    <a:lnTo>
                      <a:pt x="1789" y="1774"/>
                    </a:lnTo>
                    <a:lnTo>
                      <a:pt x="1793" y="1770"/>
                    </a:lnTo>
                    <a:lnTo>
                      <a:pt x="1797" y="1766"/>
                    </a:lnTo>
                    <a:lnTo>
                      <a:pt x="1801" y="1760"/>
                    </a:lnTo>
                    <a:lnTo>
                      <a:pt x="1805" y="1757"/>
                    </a:lnTo>
                    <a:lnTo>
                      <a:pt x="1809" y="1755"/>
                    </a:lnTo>
                    <a:lnTo>
                      <a:pt x="1813" y="1749"/>
                    </a:lnTo>
                    <a:lnTo>
                      <a:pt x="1817" y="1744"/>
                    </a:lnTo>
                    <a:lnTo>
                      <a:pt x="1821" y="1742"/>
                    </a:lnTo>
                    <a:lnTo>
                      <a:pt x="1825" y="1737"/>
                    </a:lnTo>
                    <a:lnTo>
                      <a:pt x="1829" y="1732"/>
                    </a:lnTo>
                    <a:lnTo>
                      <a:pt x="1833" y="1729"/>
                    </a:lnTo>
                    <a:lnTo>
                      <a:pt x="1837" y="1724"/>
                    </a:lnTo>
                    <a:lnTo>
                      <a:pt x="1841" y="1721"/>
                    </a:lnTo>
                    <a:lnTo>
                      <a:pt x="1845" y="1715"/>
                    </a:lnTo>
                    <a:lnTo>
                      <a:pt x="1849" y="1712"/>
                    </a:lnTo>
                    <a:lnTo>
                      <a:pt x="1853" y="1706"/>
                    </a:lnTo>
                    <a:lnTo>
                      <a:pt x="1856" y="1703"/>
                    </a:lnTo>
                    <a:lnTo>
                      <a:pt x="1860" y="1698"/>
                    </a:lnTo>
                    <a:lnTo>
                      <a:pt x="1864" y="1692"/>
                    </a:lnTo>
                    <a:lnTo>
                      <a:pt x="1868" y="1688"/>
                    </a:lnTo>
                    <a:lnTo>
                      <a:pt x="1872" y="1682"/>
                    </a:lnTo>
                    <a:lnTo>
                      <a:pt x="1876" y="1678"/>
                    </a:lnTo>
                    <a:lnTo>
                      <a:pt x="1880" y="1674"/>
                    </a:lnTo>
                    <a:lnTo>
                      <a:pt x="1884" y="1669"/>
                    </a:lnTo>
                    <a:lnTo>
                      <a:pt x="1888" y="1665"/>
                    </a:lnTo>
                    <a:lnTo>
                      <a:pt x="1892" y="1659"/>
                    </a:lnTo>
                    <a:lnTo>
                      <a:pt x="1896" y="1655"/>
                    </a:lnTo>
                    <a:lnTo>
                      <a:pt x="1900" y="1648"/>
                    </a:lnTo>
                    <a:lnTo>
                      <a:pt x="1904" y="1643"/>
                    </a:lnTo>
                    <a:lnTo>
                      <a:pt x="1908" y="1640"/>
                    </a:lnTo>
                    <a:lnTo>
                      <a:pt x="1912" y="1634"/>
                    </a:lnTo>
                    <a:lnTo>
                      <a:pt x="1916" y="1630"/>
                    </a:lnTo>
                    <a:lnTo>
                      <a:pt x="1920" y="1624"/>
                    </a:lnTo>
                    <a:lnTo>
                      <a:pt x="1923" y="1619"/>
                    </a:lnTo>
                    <a:lnTo>
                      <a:pt x="1927" y="1614"/>
                    </a:lnTo>
                    <a:lnTo>
                      <a:pt x="1931" y="1609"/>
                    </a:lnTo>
                    <a:lnTo>
                      <a:pt x="1935" y="1604"/>
                    </a:lnTo>
                    <a:lnTo>
                      <a:pt x="1939" y="1598"/>
                    </a:lnTo>
                    <a:lnTo>
                      <a:pt x="1943" y="1595"/>
                    </a:lnTo>
                    <a:lnTo>
                      <a:pt x="1947" y="1588"/>
                    </a:lnTo>
                    <a:lnTo>
                      <a:pt x="1951" y="1584"/>
                    </a:lnTo>
                    <a:lnTo>
                      <a:pt x="1955" y="1579"/>
                    </a:lnTo>
                    <a:lnTo>
                      <a:pt x="1959" y="1573"/>
                    </a:lnTo>
                    <a:lnTo>
                      <a:pt x="1963" y="1568"/>
                    </a:lnTo>
                    <a:lnTo>
                      <a:pt x="1967" y="1562"/>
                    </a:lnTo>
                    <a:lnTo>
                      <a:pt x="1971" y="1557"/>
                    </a:lnTo>
                    <a:lnTo>
                      <a:pt x="1975" y="1551"/>
                    </a:lnTo>
                    <a:lnTo>
                      <a:pt x="1979" y="1546"/>
                    </a:lnTo>
                    <a:lnTo>
                      <a:pt x="1983" y="1542"/>
                    </a:lnTo>
                    <a:lnTo>
                      <a:pt x="1987" y="1535"/>
                    </a:lnTo>
                    <a:lnTo>
                      <a:pt x="1991" y="1530"/>
                    </a:lnTo>
                    <a:lnTo>
                      <a:pt x="1994" y="1524"/>
                    </a:lnTo>
                    <a:lnTo>
                      <a:pt x="1998" y="1518"/>
                    </a:lnTo>
                    <a:lnTo>
                      <a:pt x="2002" y="1514"/>
                    </a:lnTo>
                    <a:lnTo>
                      <a:pt x="2006" y="1509"/>
                    </a:lnTo>
                    <a:lnTo>
                      <a:pt x="2010" y="1502"/>
                    </a:lnTo>
                    <a:lnTo>
                      <a:pt x="2014" y="1496"/>
                    </a:lnTo>
                    <a:lnTo>
                      <a:pt x="2018" y="1491"/>
                    </a:lnTo>
                    <a:lnTo>
                      <a:pt x="2022" y="1487"/>
                    </a:lnTo>
                    <a:lnTo>
                      <a:pt x="2026" y="1480"/>
                    </a:lnTo>
                    <a:lnTo>
                      <a:pt x="2030" y="1473"/>
                    </a:lnTo>
                    <a:lnTo>
                      <a:pt x="2034" y="1467"/>
                    </a:lnTo>
                    <a:lnTo>
                      <a:pt x="2038" y="1463"/>
                    </a:lnTo>
                    <a:lnTo>
                      <a:pt x="2042" y="1456"/>
                    </a:lnTo>
                    <a:lnTo>
                      <a:pt x="2046" y="1451"/>
                    </a:lnTo>
                    <a:lnTo>
                      <a:pt x="2050" y="1443"/>
                    </a:lnTo>
                    <a:lnTo>
                      <a:pt x="2054" y="1440"/>
                    </a:lnTo>
                    <a:lnTo>
                      <a:pt x="2058" y="1432"/>
                    </a:lnTo>
                    <a:lnTo>
                      <a:pt x="2061" y="1428"/>
                    </a:lnTo>
                    <a:lnTo>
                      <a:pt x="2065" y="1423"/>
                    </a:lnTo>
                    <a:lnTo>
                      <a:pt x="2069" y="1416"/>
                    </a:lnTo>
                    <a:lnTo>
                      <a:pt x="2073" y="1410"/>
                    </a:lnTo>
                    <a:lnTo>
                      <a:pt x="2077" y="1405"/>
                    </a:lnTo>
                    <a:lnTo>
                      <a:pt x="2081" y="1399"/>
                    </a:lnTo>
                    <a:lnTo>
                      <a:pt x="2085" y="1394"/>
                    </a:lnTo>
                    <a:lnTo>
                      <a:pt x="2089" y="1388"/>
                    </a:lnTo>
                    <a:lnTo>
                      <a:pt x="2093" y="1382"/>
                    </a:lnTo>
                    <a:lnTo>
                      <a:pt x="2097" y="1378"/>
                    </a:lnTo>
                    <a:lnTo>
                      <a:pt x="2101" y="1370"/>
                    </a:lnTo>
                    <a:lnTo>
                      <a:pt x="2105" y="1363"/>
                    </a:lnTo>
                    <a:lnTo>
                      <a:pt x="2109" y="1359"/>
                    </a:lnTo>
                    <a:lnTo>
                      <a:pt x="2113" y="1353"/>
                    </a:lnTo>
                    <a:lnTo>
                      <a:pt x="2117" y="1346"/>
                    </a:lnTo>
                    <a:lnTo>
                      <a:pt x="2121" y="1341"/>
                    </a:lnTo>
                    <a:lnTo>
                      <a:pt x="2125" y="1334"/>
                    </a:lnTo>
                    <a:lnTo>
                      <a:pt x="2128" y="1328"/>
                    </a:lnTo>
                    <a:lnTo>
                      <a:pt x="2132" y="1322"/>
                    </a:lnTo>
                    <a:lnTo>
                      <a:pt x="2136" y="1317"/>
                    </a:lnTo>
                    <a:lnTo>
                      <a:pt x="2140" y="1309"/>
                    </a:lnTo>
                    <a:lnTo>
                      <a:pt x="2144" y="1305"/>
                    </a:lnTo>
                    <a:lnTo>
                      <a:pt x="2148" y="1298"/>
                    </a:lnTo>
                    <a:lnTo>
                      <a:pt x="2152" y="1292"/>
                    </a:lnTo>
                    <a:lnTo>
                      <a:pt x="2156" y="1287"/>
                    </a:lnTo>
                    <a:lnTo>
                      <a:pt x="2160" y="1280"/>
                    </a:lnTo>
                    <a:lnTo>
                      <a:pt x="2164" y="1274"/>
                    </a:lnTo>
                    <a:lnTo>
                      <a:pt x="2168" y="1269"/>
                    </a:lnTo>
                    <a:lnTo>
                      <a:pt x="2172" y="1261"/>
                    </a:lnTo>
                    <a:lnTo>
                      <a:pt x="2176" y="1256"/>
                    </a:lnTo>
                    <a:lnTo>
                      <a:pt x="2180" y="1251"/>
                    </a:lnTo>
                    <a:lnTo>
                      <a:pt x="2184" y="1244"/>
                    </a:lnTo>
                    <a:lnTo>
                      <a:pt x="2188" y="1239"/>
                    </a:lnTo>
                    <a:lnTo>
                      <a:pt x="2192" y="1234"/>
                    </a:lnTo>
                    <a:lnTo>
                      <a:pt x="2196" y="1226"/>
                    </a:lnTo>
                    <a:lnTo>
                      <a:pt x="2199" y="1219"/>
                    </a:lnTo>
                    <a:lnTo>
                      <a:pt x="2203" y="1216"/>
                    </a:lnTo>
                    <a:lnTo>
                      <a:pt x="2207" y="1209"/>
                    </a:lnTo>
                    <a:lnTo>
                      <a:pt x="2211" y="1204"/>
                    </a:lnTo>
                    <a:lnTo>
                      <a:pt x="2215" y="1197"/>
                    </a:lnTo>
                    <a:lnTo>
                      <a:pt x="2219" y="1191"/>
                    </a:lnTo>
                    <a:lnTo>
                      <a:pt x="2223" y="1185"/>
                    </a:lnTo>
                    <a:lnTo>
                      <a:pt x="2227" y="1180"/>
                    </a:lnTo>
                    <a:lnTo>
                      <a:pt x="2231" y="1174"/>
                    </a:lnTo>
                    <a:lnTo>
                      <a:pt x="2235" y="1166"/>
                    </a:lnTo>
                    <a:lnTo>
                      <a:pt x="2239" y="1162"/>
                    </a:lnTo>
                    <a:lnTo>
                      <a:pt x="2243" y="1155"/>
                    </a:lnTo>
                    <a:lnTo>
                      <a:pt x="2247" y="1150"/>
                    </a:lnTo>
                    <a:lnTo>
                      <a:pt x="2251" y="1144"/>
                    </a:lnTo>
                    <a:lnTo>
                      <a:pt x="2255" y="1136"/>
                    </a:lnTo>
                    <a:lnTo>
                      <a:pt x="2259" y="1132"/>
                    </a:lnTo>
                    <a:lnTo>
                      <a:pt x="2263" y="1124"/>
                    </a:lnTo>
                    <a:lnTo>
                      <a:pt x="2266" y="1119"/>
                    </a:lnTo>
                    <a:lnTo>
                      <a:pt x="2270" y="1113"/>
                    </a:lnTo>
                    <a:lnTo>
                      <a:pt x="2274" y="1108"/>
                    </a:lnTo>
                    <a:lnTo>
                      <a:pt x="2278" y="1101"/>
                    </a:lnTo>
                    <a:lnTo>
                      <a:pt x="2282" y="1096"/>
                    </a:lnTo>
                    <a:lnTo>
                      <a:pt x="2286" y="1090"/>
                    </a:lnTo>
                    <a:lnTo>
                      <a:pt x="2290" y="1083"/>
                    </a:lnTo>
                    <a:lnTo>
                      <a:pt x="2294" y="1077"/>
                    </a:lnTo>
                    <a:lnTo>
                      <a:pt x="2298" y="1071"/>
                    </a:lnTo>
                    <a:lnTo>
                      <a:pt x="2302" y="1066"/>
                    </a:lnTo>
                    <a:lnTo>
                      <a:pt x="2306" y="1061"/>
                    </a:lnTo>
                    <a:lnTo>
                      <a:pt x="2310" y="1054"/>
                    </a:lnTo>
                    <a:lnTo>
                      <a:pt x="2314" y="1047"/>
                    </a:lnTo>
                    <a:lnTo>
                      <a:pt x="2318" y="1042"/>
                    </a:lnTo>
                    <a:lnTo>
                      <a:pt x="2322" y="1036"/>
                    </a:lnTo>
                    <a:lnTo>
                      <a:pt x="2326" y="1029"/>
                    </a:lnTo>
                    <a:lnTo>
                      <a:pt x="2330" y="1024"/>
                    </a:lnTo>
                    <a:lnTo>
                      <a:pt x="2333" y="1019"/>
                    </a:lnTo>
                    <a:lnTo>
                      <a:pt x="2337" y="1014"/>
                    </a:lnTo>
                    <a:lnTo>
                      <a:pt x="2341" y="1007"/>
                    </a:lnTo>
                    <a:lnTo>
                      <a:pt x="2345" y="1001"/>
                    </a:lnTo>
                    <a:lnTo>
                      <a:pt x="2349" y="995"/>
                    </a:lnTo>
                    <a:lnTo>
                      <a:pt x="2353" y="990"/>
                    </a:lnTo>
                    <a:lnTo>
                      <a:pt x="2357" y="983"/>
                    </a:lnTo>
                    <a:lnTo>
                      <a:pt x="2361" y="979"/>
                    </a:lnTo>
                    <a:lnTo>
                      <a:pt x="2365" y="972"/>
                    </a:lnTo>
                    <a:lnTo>
                      <a:pt x="2369" y="966"/>
                    </a:lnTo>
                    <a:lnTo>
                      <a:pt x="2373" y="960"/>
                    </a:lnTo>
                    <a:lnTo>
                      <a:pt x="2377" y="955"/>
                    </a:lnTo>
                    <a:lnTo>
                      <a:pt x="2381" y="948"/>
                    </a:lnTo>
                    <a:lnTo>
                      <a:pt x="2385" y="943"/>
                    </a:lnTo>
                    <a:lnTo>
                      <a:pt x="2389" y="938"/>
                    </a:lnTo>
                    <a:lnTo>
                      <a:pt x="2393" y="933"/>
                    </a:lnTo>
                    <a:lnTo>
                      <a:pt x="2397" y="925"/>
                    </a:lnTo>
                    <a:lnTo>
                      <a:pt x="2401" y="920"/>
                    </a:lnTo>
                    <a:lnTo>
                      <a:pt x="2404" y="915"/>
                    </a:lnTo>
                    <a:lnTo>
                      <a:pt x="2408" y="910"/>
                    </a:lnTo>
                    <a:lnTo>
                      <a:pt x="2412" y="904"/>
                    </a:lnTo>
                    <a:lnTo>
                      <a:pt x="2416" y="899"/>
                    </a:lnTo>
                    <a:lnTo>
                      <a:pt x="2420" y="892"/>
                    </a:lnTo>
                    <a:lnTo>
                      <a:pt x="2424" y="887"/>
                    </a:lnTo>
                    <a:lnTo>
                      <a:pt x="2428" y="881"/>
                    </a:lnTo>
                    <a:lnTo>
                      <a:pt x="2432" y="876"/>
                    </a:lnTo>
                    <a:lnTo>
                      <a:pt x="2436" y="869"/>
                    </a:lnTo>
                    <a:lnTo>
                      <a:pt x="2440" y="864"/>
                    </a:lnTo>
                    <a:lnTo>
                      <a:pt x="2444" y="859"/>
                    </a:lnTo>
                    <a:lnTo>
                      <a:pt x="2448" y="853"/>
                    </a:lnTo>
                    <a:lnTo>
                      <a:pt x="2452" y="848"/>
                    </a:lnTo>
                    <a:lnTo>
                      <a:pt x="2456" y="843"/>
                    </a:lnTo>
                    <a:lnTo>
                      <a:pt x="2460" y="837"/>
                    </a:lnTo>
                    <a:lnTo>
                      <a:pt x="2464" y="831"/>
                    </a:lnTo>
                    <a:lnTo>
                      <a:pt x="2468" y="826"/>
                    </a:lnTo>
                    <a:lnTo>
                      <a:pt x="2471" y="821"/>
                    </a:lnTo>
                    <a:lnTo>
                      <a:pt x="2475" y="816"/>
                    </a:lnTo>
                    <a:lnTo>
                      <a:pt x="2479" y="810"/>
                    </a:lnTo>
                    <a:lnTo>
                      <a:pt x="2483" y="806"/>
                    </a:lnTo>
                    <a:lnTo>
                      <a:pt x="2487" y="801"/>
                    </a:lnTo>
                    <a:lnTo>
                      <a:pt x="2491" y="795"/>
                    </a:lnTo>
                    <a:lnTo>
                      <a:pt x="2495" y="788"/>
                    </a:lnTo>
                    <a:lnTo>
                      <a:pt x="2499" y="783"/>
                    </a:lnTo>
                    <a:lnTo>
                      <a:pt x="2503" y="779"/>
                    </a:lnTo>
                    <a:lnTo>
                      <a:pt x="2507" y="772"/>
                    </a:lnTo>
                    <a:lnTo>
                      <a:pt x="2511" y="769"/>
                    </a:lnTo>
                    <a:lnTo>
                      <a:pt x="2515" y="762"/>
                    </a:lnTo>
                    <a:lnTo>
                      <a:pt x="2519" y="756"/>
                    </a:lnTo>
                    <a:lnTo>
                      <a:pt x="2523" y="752"/>
                    </a:lnTo>
                    <a:lnTo>
                      <a:pt x="2527" y="746"/>
                    </a:lnTo>
                    <a:lnTo>
                      <a:pt x="2531" y="743"/>
                    </a:lnTo>
                    <a:lnTo>
                      <a:pt x="2535" y="737"/>
                    </a:lnTo>
                    <a:lnTo>
                      <a:pt x="2539" y="733"/>
                    </a:lnTo>
                    <a:lnTo>
                      <a:pt x="2542" y="726"/>
                    </a:lnTo>
                    <a:lnTo>
                      <a:pt x="2546" y="722"/>
                    </a:lnTo>
                    <a:lnTo>
                      <a:pt x="2550" y="715"/>
                    </a:lnTo>
                    <a:lnTo>
                      <a:pt x="2554" y="710"/>
                    </a:lnTo>
                    <a:lnTo>
                      <a:pt x="2558" y="706"/>
                    </a:lnTo>
                    <a:lnTo>
                      <a:pt x="2562" y="701"/>
                    </a:lnTo>
                    <a:lnTo>
                      <a:pt x="2566" y="697"/>
                    </a:lnTo>
                    <a:lnTo>
                      <a:pt x="2570" y="691"/>
                    </a:lnTo>
                    <a:lnTo>
                      <a:pt x="2574" y="686"/>
                    </a:lnTo>
                    <a:lnTo>
                      <a:pt x="2578" y="683"/>
                    </a:lnTo>
                    <a:lnTo>
                      <a:pt x="2582" y="676"/>
                    </a:lnTo>
                    <a:lnTo>
                      <a:pt x="2586" y="670"/>
                    </a:lnTo>
                    <a:lnTo>
                      <a:pt x="2590" y="667"/>
                    </a:lnTo>
                    <a:lnTo>
                      <a:pt x="2594" y="662"/>
                    </a:lnTo>
                    <a:lnTo>
                      <a:pt x="2598" y="656"/>
                    </a:lnTo>
                    <a:lnTo>
                      <a:pt x="2602" y="653"/>
                    </a:lnTo>
                    <a:lnTo>
                      <a:pt x="2606" y="647"/>
                    </a:lnTo>
                    <a:lnTo>
                      <a:pt x="2609" y="642"/>
                    </a:lnTo>
                    <a:lnTo>
                      <a:pt x="2613" y="637"/>
                    </a:lnTo>
                    <a:lnTo>
                      <a:pt x="2617" y="634"/>
                    </a:lnTo>
                    <a:lnTo>
                      <a:pt x="2621" y="628"/>
                    </a:lnTo>
                    <a:lnTo>
                      <a:pt x="2625" y="623"/>
                    </a:lnTo>
                    <a:lnTo>
                      <a:pt x="2629" y="620"/>
                    </a:lnTo>
                    <a:lnTo>
                      <a:pt x="2633" y="614"/>
                    </a:lnTo>
                    <a:lnTo>
                      <a:pt x="2637" y="609"/>
                    </a:lnTo>
                    <a:lnTo>
                      <a:pt x="2641" y="605"/>
                    </a:lnTo>
                    <a:lnTo>
                      <a:pt x="2645" y="601"/>
                    </a:lnTo>
                    <a:lnTo>
                      <a:pt x="2649" y="597"/>
                    </a:lnTo>
                    <a:lnTo>
                      <a:pt x="2653" y="593"/>
                    </a:lnTo>
                    <a:lnTo>
                      <a:pt x="2657" y="587"/>
                    </a:lnTo>
                    <a:lnTo>
                      <a:pt x="2661" y="583"/>
                    </a:lnTo>
                    <a:lnTo>
                      <a:pt x="2665" y="579"/>
                    </a:lnTo>
                    <a:lnTo>
                      <a:pt x="2669" y="573"/>
                    </a:lnTo>
                    <a:lnTo>
                      <a:pt x="2673" y="569"/>
                    </a:lnTo>
                    <a:lnTo>
                      <a:pt x="2676" y="565"/>
                    </a:lnTo>
                    <a:lnTo>
                      <a:pt x="2680" y="561"/>
                    </a:lnTo>
                    <a:lnTo>
                      <a:pt x="2684" y="556"/>
                    </a:lnTo>
                    <a:lnTo>
                      <a:pt x="2688" y="551"/>
                    </a:lnTo>
                    <a:lnTo>
                      <a:pt x="2692" y="547"/>
                    </a:lnTo>
                    <a:lnTo>
                      <a:pt x="2696" y="543"/>
                    </a:lnTo>
                    <a:lnTo>
                      <a:pt x="2700" y="538"/>
                    </a:lnTo>
                    <a:lnTo>
                      <a:pt x="2704" y="535"/>
                    </a:lnTo>
                    <a:lnTo>
                      <a:pt x="2708" y="530"/>
                    </a:lnTo>
                    <a:lnTo>
                      <a:pt x="2712" y="525"/>
                    </a:lnTo>
                    <a:lnTo>
                      <a:pt x="2716" y="521"/>
                    </a:lnTo>
                    <a:lnTo>
                      <a:pt x="2720" y="517"/>
                    </a:lnTo>
                    <a:lnTo>
                      <a:pt x="2724" y="514"/>
                    </a:lnTo>
                    <a:lnTo>
                      <a:pt x="2728" y="509"/>
                    </a:lnTo>
                    <a:lnTo>
                      <a:pt x="2732" y="504"/>
                    </a:lnTo>
                    <a:lnTo>
                      <a:pt x="2736" y="500"/>
                    </a:lnTo>
                    <a:lnTo>
                      <a:pt x="2740" y="497"/>
                    </a:lnTo>
                    <a:lnTo>
                      <a:pt x="2744" y="494"/>
                    </a:lnTo>
                    <a:lnTo>
                      <a:pt x="2747" y="486"/>
                    </a:lnTo>
                    <a:lnTo>
                      <a:pt x="2751" y="483"/>
                    </a:lnTo>
                    <a:lnTo>
                      <a:pt x="2755" y="480"/>
                    </a:lnTo>
                    <a:lnTo>
                      <a:pt x="2759" y="477"/>
                    </a:lnTo>
                    <a:lnTo>
                      <a:pt x="2763" y="472"/>
                    </a:lnTo>
                    <a:lnTo>
                      <a:pt x="2767" y="467"/>
                    </a:lnTo>
                    <a:lnTo>
                      <a:pt x="2771" y="466"/>
                    </a:lnTo>
                    <a:lnTo>
                      <a:pt x="2775" y="460"/>
                    </a:lnTo>
                    <a:lnTo>
                      <a:pt x="2779" y="457"/>
                    </a:lnTo>
                    <a:lnTo>
                      <a:pt x="2783" y="454"/>
                    </a:lnTo>
                    <a:lnTo>
                      <a:pt x="2787" y="450"/>
                    </a:lnTo>
                    <a:lnTo>
                      <a:pt x="2791" y="446"/>
                    </a:lnTo>
                    <a:lnTo>
                      <a:pt x="2795" y="441"/>
                    </a:lnTo>
                    <a:lnTo>
                      <a:pt x="2799" y="437"/>
                    </a:lnTo>
                    <a:lnTo>
                      <a:pt x="2803" y="435"/>
                    </a:lnTo>
                    <a:lnTo>
                      <a:pt x="2807" y="431"/>
                    </a:lnTo>
                    <a:lnTo>
                      <a:pt x="2811" y="427"/>
                    </a:lnTo>
                    <a:lnTo>
                      <a:pt x="2814" y="423"/>
                    </a:lnTo>
                    <a:lnTo>
                      <a:pt x="2818" y="419"/>
                    </a:lnTo>
                    <a:lnTo>
                      <a:pt x="2822" y="416"/>
                    </a:lnTo>
                    <a:lnTo>
                      <a:pt x="2826" y="411"/>
                    </a:lnTo>
                    <a:lnTo>
                      <a:pt x="2830" y="408"/>
                    </a:lnTo>
                    <a:lnTo>
                      <a:pt x="2834" y="404"/>
                    </a:lnTo>
                    <a:lnTo>
                      <a:pt x="2838" y="402"/>
                    </a:lnTo>
                    <a:lnTo>
                      <a:pt x="2842" y="398"/>
                    </a:lnTo>
                    <a:lnTo>
                      <a:pt x="2846" y="393"/>
                    </a:lnTo>
                    <a:lnTo>
                      <a:pt x="2850" y="390"/>
                    </a:lnTo>
                    <a:lnTo>
                      <a:pt x="2854" y="387"/>
                    </a:lnTo>
                    <a:lnTo>
                      <a:pt x="2858" y="384"/>
                    </a:lnTo>
                    <a:lnTo>
                      <a:pt x="2862" y="379"/>
                    </a:lnTo>
                    <a:lnTo>
                      <a:pt x="2866" y="376"/>
                    </a:lnTo>
                    <a:lnTo>
                      <a:pt x="2870" y="373"/>
                    </a:lnTo>
                    <a:lnTo>
                      <a:pt x="2874" y="369"/>
                    </a:lnTo>
                    <a:lnTo>
                      <a:pt x="2878" y="366"/>
                    </a:lnTo>
                    <a:lnTo>
                      <a:pt x="2881" y="363"/>
                    </a:lnTo>
                    <a:lnTo>
                      <a:pt x="2885" y="360"/>
                    </a:lnTo>
                    <a:lnTo>
                      <a:pt x="2889" y="357"/>
                    </a:lnTo>
                    <a:lnTo>
                      <a:pt x="2893" y="352"/>
                    </a:lnTo>
                    <a:lnTo>
                      <a:pt x="2897" y="351"/>
                    </a:lnTo>
                    <a:lnTo>
                      <a:pt x="2901" y="347"/>
                    </a:lnTo>
                    <a:lnTo>
                      <a:pt x="2905" y="345"/>
                    </a:lnTo>
                    <a:lnTo>
                      <a:pt x="2909" y="340"/>
                    </a:lnTo>
                    <a:lnTo>
                      <a:pt x="2913" y="338"/>
                    </a:lnTo>
                    <a:lnTo>
                      <a:pt x="2917" y="334"/>
                    </a:lnTo>
                    <a:lnTo>
                      <a:pt x="2921" y="331"/>
                    </a:lnTo>
                    <a:lnTo>
                      <a:pt x="2925" y="329"/>
                    </a:lnTo>
                    <a:lnTo>
                      <a:pt x="2929" y="325"/>
                    </a:lnTo>
                    <a:lnTo>
                      <a:pt x="2933" y="322"/>
                    </a:lnTo>
                    <a:lnTo>
                      <a:pt x="2937" y="317"/>
                    </a:lnTo>
                    <a:lnTo>
                      <a:pt x="2941" y="316"/>
                    </a:lnTo>
                    <a:lnTo>
                      <a:pt x="2945" y="312"/>
                    </a:lnTo>
                    <a:lnTo>
                      <a:pt x="2949" y="311"/>
                    </a:lnTo>
                    <a:lnTo>
                      <a:pt x="2952" y="308"/>
                    </a:lnTo>
                    <a:lnTo>
                      <a:pt x="2956" y="302"/>
                    </a:lnTo>
                    <a:lnTo>
                      <a:pt x="2960" y="301"/>
                    </a:lnTo>
                    <a:lnTo>
                      <a:pt x="2964" y="298"/>
                    </a:lnTo>
                    <a:lnTo>
                      <a:pt x="2968" y="296"/>
                    </a:lnTo>
                    <a:lnTo>
                      <a:pt x="2972" y="292"/>
                    </a:lnTo>
                    <a:lnTo>
                      <a:pt x="2976" y="288"/>
                    </a:lnTo>
                    <a:lnTo>
                      <a:pt x="2980" y="286"/>
                    </a:lnTo>
                    <a:lnTo>
                      <a:pt x="2984" y="284"/>
                    </a:lnTo>
                    <a:lnTo>
                      <a:pt x="2988" y="281"/>
                    </a:lnTo>
                    <a:lnTo>
                      <a:pt x="2992" y="277"/>
                    </a:lnTo>
                    <a:lnTo>
                      <a:pt x="2996" y="276"/>
                    </a:lnTo>
                    <a:lnTo>
                      <a:pt x="3000" y="272"/>
                    </a:lnTo>
                    <a:lnTo>
                      <a:pt x="3004" y="269"/>
                    </a:lnTo>
                    <a:lnTo>
                      <a:pt x="3008" y="267"/>
                    </a:lnTo>
                    <a:lnTo>
                      <a:pt x="3012" y="265"/>
                    </a:lnTo>
                    <a:lnTo>
                      <a:pt x="3016" y="262"/>
                    </a:lnTo>
                    <a:lnTo>
                      <a:pt x="3019" y="259"/>
                    </a:lnTo>
                    <a:lnTo>
                      <a:pt x="3023" y="256"/>
                    </a:lnTo>
                    <a:lnTo>
                      <a:pt x="3027" y="254"/>
                    </a:lnTo>
                    <a:lnTo>
                      <a:pt x="3031" y="251"/>
                    </a:lnTo>
                    <a:lnTo>
                      <a:pt x="3035" y="248"/>
                    </a:lnTo>
                    <a:lnTo>
                      <a:pt x="3039" y="247"/>
                    </a:lnTo>
                    <a:lnTo>
                      <a:pt x="3043" y="244"/>
                    </a:lnTo>
                    <a:lnTo>
                      <a:pt x="3047" y="241"/>
                    </a:lnTo>
                    <a:lnTo>
                      <a:pt x="3051" y="239"/>
                    </a:lnTo>
                    <a:lnTo>
                      <a:pt x="3055" y="237"/>
                    </a:lnTo>
                    <a:lnTo>
                      <a:pt x="3059" y="233"/>
                    </a:lnTo>
                    <a:lnTo>
                      <a:pt x="3063" y="232"/>
                    </a:lnTo>
                    <a:lnTo>
                      <a:pt x="3067" y="229"/>
                    </a:lnTo>
                    <a:lnTo>
                      <a:pt x="3071" y="226"/>
                    </a:lnTo>
                    <a:lnTo>
                      <a:pt x="3075" y="225"/>
                    </a:lnTo>
                    <a:lnTo>
                      <a:pt x="3079" y="222"/>
                    </a:lnTo>
                    <a:lnTo>
                      <a:pt x="3083" y="220"/>
                    </a:lnTo>
                    <a:lnTo>
                      <a:pt x="3087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5" name="Line 3647"/>
              <p:cNvSpPr>
                <a:spLocks noChangeShapeType="1"/>
              </p:cNvSpPr>
              <p:nvPr/>
            </p:nvSpPr>
            <p:spPr bwMode="auto">
              <a:xfrm flipV="1">
                <a:off x="3120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6" name="Line 3648"/>
              <p:cNvSpPr>
                <a:spLocks noChangeShapeType="1"/>
              </p:cNvSpPr>
              <p:nvPr/>
            </p:nvSpPr>
            <p:spPr bwMode="auto">
              <a:xfrm>
                <a:off x="3121" y="2014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7" name="Line 3649"/>
              <p:cNvSpPr>
                <a:spLocks noChangeShapeType="1"/>
              </p:cNvSpPr>
              <p:nvPr/>
            </p:nvSpPr>
            <p:spPr bwMode="auto">
              <a:xfrm>
                <a:off x="312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8" name="Line 3650"/>
              <p:cNvSpPr>
                <a:spLocks noChangeShapeType="1"/>
              </p:cNvSpPr>
              <p:nvPr/>
            </p:nvSpPr>
            <p:spPr bwMode="auto">
              <a:xfrm flipV="1">
                <a:off x="312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699" name="Freeform 3651"/>
              <p:cNvSpPr>
                <a:spLocks/>
              </p:cNvSpPr>
              <p:nvPr/>
            </p:nvSpPr>
            <p:spPr bwMode="auto">
              <a:xfrm flipV="1">
                <a:off x="3127" y="907"/>
                <a:ext cx="1686" cy="1109"/>
              </a:xfrm>
              <a:custGeom>
                <a:avLst/>
                <a:gdLst/>
                <a:ahLst/>
                <a:cxnLst>
                  <a:cxn ang="0">
                    <a:pos x="44" y="15"/>
                  </a:cxn>
                  <a:cxn ang="0">
                    <a:pos x="91" y="35"/>
                  </a:cxn>
                  <a:cxn ang="0">
                    <a:pos x="138" y="66"/>
                  </a:cxn>
                  <a:cxn ang="0">
                    <a:pos x="186" y="97"/>
                  </a:cxn>
                  <a:cxn ang="0">
                    <a:pos x="233" y="147"/>
                  </a:cxn>
                  <a:cxn ang="0">
                    <a:pos x="280" y="199"/>
                  </a:cxn>
                  <a:cxn ang="0">
                    <a:pos x="327" y="274"/>
                  </a:cxn>
                  <a:cxn ang="0">
                    <a:pos x="375" y="346"/>
                  </a:cxn>
                  <a:cxn ang="0">
                    <a:pos x="422" y="433"/>
                  </a:cxn>
                  <a:cxn ang="0">
                    <a:pos x="469" y="518"/>
                  </a:cxn>
                  <a:cxn ang="0">
                    <a:pos x="517" y="614"/>
                  </a:cxn>
                  <a:cxn ang="0">
                    <a:pos x="564" y="713"/>
                  </a:cxn>
                  <a:cxn ang="0">
                    <a:pos x="611" y="829"/>
                  </a:cxn>
                  <a:cxn ang="0">
                    <a:pos x="659" y="929"/>
                  </a:cxn>
                  <a:cxn ang="0">
                    <a:pos x="706" y="1039"/>
                  </a:cxn>
                  <a:cxn ang="0">
                    <a:pos x="753" y="1149"/>
                  </a:cxn>
                  <a:cxn ang="0">
                    <a:pos x="801" y="1254"/>
                  </a:cxn>
                  <a:cxn ang="0">
                    <a:pos x="848" y="1356"/>
                  </a:cxn>
                  <a:cxn ang="0">
                    <a:pos x="895" y="1449"/>
                  </a:cxn>
                  <a:cxn ang="0">
                    <a:pos x="942" y="1538"/>
                  </a:cxn>
                  <a:cxn ang="0">
                    <a:pos x="990" y="1619"/>
                  </a:cxn>
                  <a:cxn ang="0">
                    <a:pos x="1037" y="1690"/>
                  </a:cxn>
                  <a:cxn ang="0">
                    <a:pos x="1084" y="1754"/>
                  </a:cxn>
                  <a:cxn ang="0">
                    <a:pos x="1132" y="1810"/>
                  </a:cxn>
                  <a:cxn ang="0">
                    <a:pos x="1179" y="1847"/>
                  </a:cxn>
                  <a:cxn ang="0">
                    <a:pos x="1226" y="1882"/>
                  </a:cxn>
                  <a:cxn ang="0">
                    <a:pos x="1274" y="1907"/>
                  </a:cxn>
                  <a:cxn ang="0">
                    <a:pos x="1321" y="1909"/>
                  </a:cxn>
                  <a:cxn ang="0">
                    <a:pos x="1368" y="1916"/>
                  </a:cxn>
                  <a:cxn ang="0">
                    <a:pos x="1416" y="1907"/>
                  </a:cxn>
                  <a:cxn ang="0">
                    <a:pos x="1463" y="1895"/>
                  </a:cxn>
                  <a:cxn ang="0">
                    <a:pos x="1510" y="1872"/>
                  </a:cxn>
                  <a:cxn ang="0">
                    <a:pos x="1557" y="1837"/>
                  </a:cxn>
                  <a:cxn ang="0">
                    <a:pos x="1605" y="1799"/>
                  </a:cxn>
                  <a:cxn ang="0">
                    <a:pos x="1652" y="1748"/>
                  </a:cxn>
                  <a:cxn ang="0">
                    <a:pos x="1699" y="1696"/>
                  </a:cxn>
                  <a:cxn ang="0">
                    <a:pos x="1747" y="1640"/>
                  </a:cxn>
                  <a:cxn ang="0">
                    <a:pos x="1794" y="1580"/>
                  </a:cxn>
                  <a:cxn ang="0">
                    <a:pos x="1841" y="1511"/>
                  </a:cxn>
                  <a:cxn ang="0">
                    <a:pos x="1889" y="1439"/>
                  </a:cxn>
                  <a:cxn ang="0">
                    <a:pos x="1936" y="1374"/>
                  </a:cxn>
                  <a:cxn ang="0">
                    <a:pos x="1983" y="1296"/>
                  </a:cxn>
                  <a:cxn ang="0">
                    <a:pos x="2031" y="1221"/>
                  </a:cxn>
                  <a:cxn ang="0">
                    <a:pos x="2078" y="1153"/>
                  </a:cxn>
                  <a:cxn ang="0">
                    <a:pos x="2125" y="1080"/>
                  </a:cxn>
                  <a:cxn ang="0">
                    <a:pos x="2172" y="1010"/>
                  </a:cxn>
                  <a:cxn ang="0">
                    <a:pos x="2220" y="933"/>
                  </a:cxn>
                  <a:cxn ang="0">
                    <a:pos x="2267" y="867"/>
                  </a:cxn>
                  <a:cxn ang="0">
                    <a:pos x="2314" y="806"/>
                  </a:cxn>
                  <a:cxn ang="0">
                    <a:pos x="2362" y="744"/>
                  </a:cxn>
                  <a:cxn ang="0">
                    <a:pos x="2409" y="682"/>
                  </a:cxn>
                  <a:cxn ang="0">
                    <a:pos x="2456" y="620"/>
                  </a:cxn>
                  <a:cxn ang="0">
                    <a:pos x="2504" y="564"/>
                  </a:cxn>
                  <a:cxn ang="0">
                    <a:pos x="2551" y="512"/>
                  </a:cxn>
                  <a:cxn ang="0">
                    <a:pos x="2598" y="458"/>
                  </a:cxn>
                  <a:cxn ang="0">
                    <a:pos x="2646" y="421"/>
                  </a:cxn>
                  <a:cxn ang="0">
                    <a:pos x="2693" y="377"/>
                  </a:cxn>
                  <a:cxn ang="0">
                    <a:pos x="2740" y="336"/>
                  </a:cxn>
                  <a:cxn ang="0">
                    <a:pos x="2788" y="299"/>
                  </a:cxn>
                  <a:cxn ang="0">
                    <a:pos x="2835" y="261"/>
                  </a:cxn>
                  <a:cxn ang="0">
                    <a:pos x="2882" y="230"/>
                  </a:cxn>
                </a:cxnLst>
                <a:rect l="0" t="0" r="r" b="b"/>
                <a:pathLst>
                  <a:path w="2926" h="1926">
                    <a:moveTo>
                      <a:pt x="0" y="2"/>
                    </a:moveTo>
                    <a:lnTo>
                      <a:pt x="4" y="4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8"/>
                    </a:lnTo>
                    <a:lnTo>
                      <a:pt x="20" y="0"/>
                    </a:lnTo>
                    <a:lnTo>
                      <a:pt x="24" y="4"/>
                    </a:lnTo>
                    <a:lnTo>
                      <a:pt x="28" y="8"/>
                    </a:lnTo>
                    <a:lnTo>
                      <a:pt x="32" y="8"/>
                    </a:lnTo>
                    <a:lnTo>
                      <a:pt x="36" y="10"/>
                    </a:lnTo>
                    <a:lnTo>
                      <a:pt x="40" y="17"/>
                    </a:lnTo>
                    <a:lnTo>
                      <a:pt x="44" y="15"/>
                    </a:lnTo>
                    <a:lnTo>
                      <a:pt x="48" y="8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9" y="23"/>
                    </a:lnTo>
                    <a:lnTo>
                      <a:pt x="63" y="19"/>
                    </a:lnTo>
                    <a:lnTo>
                      <a:pt x="67" y="23"/>
                    </a:lnTo>
                    <a:lnTo>
                      <a:pt x="71" y="21"/>
                    </a:lnTo>
                    <a:lnTo>
                      <a:pt x="75" y="23"/>
                    </a:lnTo>
                    <a:lnTo>
                      <a:pt x="79" y="27"/>
                    </a:lnTo>
                    <a:lnTo>
                      <a:pt x="83" y="29"/>
                    </a:lnTo>
                    <a:lnTo>
                      <a:pt x="87" y="35"/>
                    </a:lnTo>
                    <a:lnTo>
                      <a:pt x="91" y="35"/>
                    </a:lnTo>
                    <a:lnTo>
                      <a:pt x="95" y="37"/>
                    </a:lnTo>
                    <a:lnTo>
                      <a:pt x="99" y="33"/>
                    </a:lnTo>
                    <a:lnTo>
                      <a:pt x="103" y="41"/>
                    </a:lnTo>
                    <a:lnTo>
                      <a:pt x="107" y="44"/>
                    </a:lnTo>
                    <a:lnTo>
                      <a:pt x="111" y="44"/>
                    </a:lnTo>
                    <a:lnTo>
                      <a:pt x="115" y="48"/>
                    </a:lnTo>
                    <a:lnTo>
                      <a:pt x="118" y="52"/>
                    </a:lnTo>
                    <a:lnTo>
                      <a:pt x="122" y="52"/>
                    </a:lnTo>
                    <a:lnTo>
                      <a:pt x="126" y="56"/>
                    </a:lnTo>
                    <a:lnTo>
                      <a:pt x="130" y="60"/>
                    </a:lnTo>
                    <a:lnTo>
                      <a:pt x="134" y="64"/>
                    </a:lnTo>
                    <a:lnTo>
                      <a:pt x="138" y="66"/>
                    </a:lnTo>
                    <a:lnTo>
                      <a:pt x="142" y="66"/>
                    </a:lnTo>
                    <a:lnTo>
                      <a:pt x="146" y="64"/>
                    </a:lnTo>
                    <a:lnTo>
                      <a:pt x="150" y="73"/>
                    </a:lnTo>
                    <a:lnTo>
                      <a:pt x="154" y="77"/>
                    </a:lnTo>
                    <a:lnTo>
                      <a:pt x="158" y="77"/>
                    </a:lnTo>
                    <a:lnTo>
                      <a:pt x="162" y="79"/>
                    </a:lnTo>
                    <a:lnTo>
                      <a:pt x="166" y="81"/>
                    </a:lnTo>
                    <a:lnTo>
                      <a:pt x="170" y="89"/>
                    </a:lnTo>
                    <a:lnTo>
                      <a:pt x="174" y="89"/>
                    </a:lnTo>
                    <a:lnTo>
                      <a:pt x="178" y="93"/>
                    </a:lnTo>
                    <a:lnTo>
                      <a:pt x="182" y="102"/>
                    </a:lnTo>
                    <a:lnTo>
                      <a:pt x="186" y="97"/>
                    </a:lnTo>
                    <a:lnTo>
                      <a:pt x="189" y="106"/>
                    </a:lnTo>
                    <a:lnTo>
                      <a:pt x="193" y="108"/>
                    </a:lnTo>
                    <a:lnTo>
                      <a:pt x="197" y="110"/>
                    </a:lnTo>
                    <a:lnTo>
                      <a:pt x="201" y="114"/>
                    </a:lnTo>
                    <a:lnTo>
                      <a:pt x="205" y="120"/>
                    </a:lnTo>
                    <a:lnTo>
                      <a:pt x="209" y="118"/>
                    </a:lnTo>
                    <a:lnTo>
                      <a:pt x="213" y="120"/>
                    </a:lnTo>
                    <a:lnTo>
                      <a:pt x="217" y="131"/>
                    </a:lnTo>
                    <a:lnTo>
                      <a:pt x="221" y="139"/>
                    </a:lnTo>
                    <a:lnTo>
                      <a:pt x="225" y="135"/>
                    </a:lnTo>
                    <a:lnTo>
                      <a:pt x="229" y="137"/>
                    </a:lnTo>
                    <a:lnTo>
                      <a:pt x="233" y="147"/>
                    </a:lnTo>
                    <a:lnTo>
                      <a:pt x="237" y="147"/>
                    </a:lnTo>
                    <a:lnTo>
                      <a:pt x="241" y="153"/>
                    </a:lnTo>
                    <a:lnTo>
                      <a:pt x="245" y="162"/>
                    </a:lnTo>
                    <a:lnTo>
                      <a:pt x="249" y="164"/>
                    </a:lnTo>
                    <a:lnTo>
                      <a:pt x="253" y="170"/>
                    </a:lnTo>
                    <a:lnTo>
                      <a:pt x="256" y="174"/>
                    </a:lnTo>
                    <a:lnTo>
                      <a:pt x="260" y="176"/>
                    </a:lnTo>
                    <a:lnTo>
                      <a:pt x="264" y="182"/>
                    </a:lnTo>
                    <a:lnTo>
                      <a:pt x="268" y="189"/>
                    </a:lnTo>
                    <a:lnTo>
                      <a:pt x="272" y="195"/>
                    </a:lnTo>
                    <a:lnTo>
                      <a:pt x="276" y="195"/>
                    </a:lnTo>
                    <a:lnTo>
                      <a:pt x="280" y="199"/>
                    </a:lnTo>
                    <a:lnTo>
                      <a:pt x="284" y="203"/>
                    </a:lnTo>
                    <a:lnTo>
                      <a:pt x="288" y="211"/>
                    </a:lnTo>
                    <a:lnTo>
                      <a:pt x="292" y="220"/>
                    </a:lnTo>
                    <a:lnTo>
                      <a:pt x="296" y="222"/>
                    </a:lnTo>
                    <a:lnTo>
                      <a:pt x="300" y="222"/>
                    </a:lnTo>
                    <a:lnTo>
                      <a:pt x="304" y="240"/>
                    </a:lnTo>
                    <a:lnTo>
                      <a:pt x="308" y="238"/>
                    </a:lnTo>
                    <a:lnTo>
                      <a:pt x="312" y="247"/>
                    </a:lnTo>
                    <a:lnTo>
                      <a:pt x="316" y="249"/>
                    </a:lnTo>
                    <a:lnTo>
                      <a:pt x="320" y="257"/>
                    </a:lnTo>
                    <a:lnTo>
                      <a:pt x="323" y="265"/>
                    </a:lnTo>
                    <a:lnTo>
                      <a:pt x="327" y="274"/>
                    </a:lnTo>
                    <a:lnTo>
                      <a:pt x="331" y="276"/>
                    </a:lnTo>
                    <a:lnTo>
                      <a:pt x="335" y="282"/>
                    </a:lnTo>
                    <a:lnTo>
                      <a:pt x="339" y="286"/>
                    </a:lnTo>
                    <a:lnTo>
                      <a:pt x="343" y="290"/>
                    </a:lnTo>
                    <a:lnTo>
                      <a:pt x="347" y="299"/>
                    </a:lnTo>
                    <a:lnTo>
                      <a:pt x="351" y="307"/>
                    </a:lnTo>
                    <a:lnTo>
                      <a:pt x="355" y="313"/>
                    </a:lnTo>
                    <a:lnTo>
                      <a:pt x="359" y="317"/>
                    </a:lnTo>
                    <a:lnTo>
                      <a:pt x="363" y="321"/>
                    </a:lnTo>
                    <a:lnTo>
                      <a:pt x="367" y="334"/>
                    </a:lnTo>
                    <a:lnTo>
                      <a:pt x="371" y="334"/>
                    </a:lnTo>
                    <a:lnTo>
                      <a:pt x="375" y="346"/>
                    </a:lnTo>
                    <a:lnTo>
                      <a:pt x="379" y="350"/>
                    </a:lnTo>
                    <a:lnTo>
                      <a:pt x="383" y="363"/>
                    </a:lnTo>
                    <a:lnTo>
                      <a:pt x="387" y="371"/>
                    </a:lnTo>
                    <a:lnTo>
                      <a:pt x="391" y="375"/>
                    </a:lnTo>
                    <a:lnTo>
                      <a:pt x="394" y="379"/>
                    </a:lnTo>
                    <a:lnTo>
                      <a:pt x="398" y="381"/>
                    </a:lnTo>
                    <a:lnTo>
                      <a:pt x="402" y="390"/>
                    </a:lnTo>
                    <a:lnTo>
                      <a:pt x="406" y="402"/>
                    </a:lnTo>
                    <a:lnTo>
                      <a:pt x="410" y="402"/>
                    </a:lnTo>
                    <a:lnTo>
                      <a:pt x="414" y="408"/>
                    </a:lnTo>
                    <a:lnTo>
                      <a:pt x="418" y="421"/>
                    </a:lnTo>
                    <a:lnTo>
                      <a:pt x="422" y="433"/>
                    </a:lnTo>
                    <a:lnTo>
                      <a:pt x="426" y="437"/>
                    </a:lnTo>
                    <a:lnTo>
                      <a:pt x="430" y="448"/>
                    </a:lnTo>
                    <a:lnTo>
                      <a:pt x="434" y="450"/>
                    </a:lnTo>
                    <a:lnTo>
                      <a:pt x="438" y="452"/>
                    </a:lnTo>
                    <a:lnTo>
                      <a:pt x="442" y="460"/>
                    </a:lnTo>
                    <a:lnTo>
                      <a:pt x="446" y="471"/>
                    </a:lnTo>
                    <a:lnTo>
                      <a:pt x="450" y="481"/>
                    </a:lnTo>
                    <a:lnTo>
                      <a:pt x="454" y="483"/>
                    </a:lnTo>
                    <a:lnTo>
                      <a:pt x="458" y="493"/>
                    </a:lnTo>
                    <a:lnTo>
                      <a:pt x="461" y="495"/>
                    </a:lnTo>
                    <a:lnTo>
                      <a:pt x="465" y="512"/>
                    </a:lnTo>
                    <a:lnTo>
                      <a:pt x="469" y="518"/>
                    </a:lnTo>
                    <a:lnTo>
                      <a:pt x="473" y="527"/>
                    </a:lnTo>
                    <a:lnTo>
                      <a:pt x="477" y="531"/>
                    </a:lnTo>
                    <a:lnTo>
                      <a:pt x="481" y="543"/>
                    </a:lnTo>
                    <a:lnTo>
                      <a:pt x="485" y="545"/>
                    </a:lnTo>
                    <a:lnTo>
                      <a:pt x="489" y="554"/>
                    </a:lnTo>
                    <a:lnTo>
                      <a:pt x="493" y="562"/>
                    </a:lnTo>
                    <a:lnTo>
                      <a:pt x="497" y="572"/>
                    </a:lnTo>
                    <a:lnTo>
                      <a:pt x="501" y="578"/>
                    </a:lnTo>
                    <a:lnTo>
                      <a:pt x="505" y="593"/>
                    </a:lnTo>
                    <a:lnTo>
                      <a:pt x="509" y="597"/>
                    </a:lnTo>
                    <a:lnTo>
                      <a:pt x="513" y="605"/>
                    </a:lnTo>
                    <a:lnTo>
                      <a:pt x="517" y="614"/>
                    </a:lnTo>
                    <a:lnTo>
                      <a:pt x="521" y="628"/>
                    </a:lnTo>
                    <a:lnTo>
                      <a:pt x="525" y="634"/>
                    </a:lnTo>
                    <a:lnTo>
                      <a:pt x="529" y="641"/>
                    </a:lnTo>
                    <a:lnTo>
                      <a:pt x="532" y="653"/>
                    </a:lnTo>
                    <a:lnTo>
                      <a:pt x="536" y="663"/>
                    </a:lnTo>
                    <a:lnTo>
                      <a:pt x="540" y="665"/>
                    </a:lnTo>
                    <a:lnTo>
                      <a:pt x="544" y="674"/>
                    </a:lnTo>
                    <a:lnTo>
                      <a:pt x="548" y="680"/>
                    </a:lnTo>
                    <a:lnTo>
                      <a:pt x="552" y="688"/>
                    </a:lnTo>
                    <a:lnTo>
                      <a:pt x="556" y="699"/>
                    </a:lnTo>
                    <a:lnTo>
                      <a:pt x="560" y="707"/>
                    </a:lnTo>
                    <a:lnTo>
                      <a:pt x="564" y="713"/>
                    </a:lnTo>
                    <a:lnTo>
                      <a:pt x="568" y="726"/>
                    </a:lnTo>
                    <a:lnTo>
                      <a:pt x="572" y="732"/>
                    </a:lnTo>
                    <a:lnTo>
                      <a:pt x="576" y="748"/>
                    </a:lnTo>
                    <a:lnTo>
                      <a:pt x="580" y="750"/>
                    </a:lnTo>
                    <a:lnTo>
                      <a:pt x="584" y="761"/>
                    </a:lnTo>
                    <a:lnTo>
                      <a:pt x="588" y="771"/>
                    </a:lnTo>
                    <a:lnTo>
                      <a:pt x="592" y="777"/>
                    </a:lnTo>
                    <a:lnTo>
                      <a:pt x="596" y="790"/>
                    </a:lnTo>
                    <a:lnTo>
                      <a:pt x="599" y="794"/>
                    </a:lnTo>
                    <a:lnTo>
                      <a:pt x="603" y="802"/>
                    </a:lnTo>
                    <a:lnTo>
                      <a:pt x="607" y="813"/>
                    </a:lnTo>
                    <a:lnTo>
                      <a:pt x="611" y="829"/>
                    </a:lnTo>
                    <a:lnTo>
                      <a:pt x="615" y="831"/>
                    </a:lnTo>
                    <a:lnTo>
                      <a:pt x="619" y="840"/>
                    </a:lnTo>
                    <a:lnTo>
                      <a:pt x="623" y="852"/>
                    </a:lnTo>
                    <a:lnTo>
                      <a:pt x="627" y="856"/>
                    </a:lnTo>
                    <a:lnTo>
                      <a:pt x="631" y="869"/>
                    </a:lnTo>
                    <a:lnTo>
                      <a:pt x="635" y="877"/>
                    </a:lnTo>
                    <a:lnTo>
                      <a:pt x="639" y="885"/>
                    </a:lnTo>
                    <a:lnTo>
                      <a:pt x="643" y="894"/>
                    </a:lnTo>
                    <a:lnTo>
                      <a:pt x="647" y="900"/>
                    </a:lnTo>
                    <a:lnTo>
                      <a:pt x="651" y="908"/>
                    </a:lnTo>
                    <a:lnTo>
                      <a:pt x="655" y="918"/>
                    </a:lnTo>
                    <a:lnTo>
                      <a:pt x="659" y="929"/>
                    </a:lnTo>
                    <a:lnTo>
                      <a:pt x="663" y="937"/>
                    </a:lnTo>
                    <a:lnTo>
                      <a:pt x="666" y="954"/>
                    </a:lnTo>
                    <a:lnTo>
                      <a:pt x="670" y="958"/>
                    </a:lnTo>
                    <a:lnTo>
                      <a:pt x="674" y="966"/>
                    </a:lnTo>
                    <a:lnTo>
                      <a:pt x="678" y="972"/>
                    </a:lnTo>
                    <a:lnTo>
                      <a:pt x="682" y="987"/>
                    </a:lnTo>
                    <a:lnTo>
                      <a:pt x="686" y="995"/>
                    </a:lnTo>
                    <a:lnTo>
                      <a:pt x="690" y="1008"/>
                    </a:lnTo>
                    <a:lnTo>
                      <a:pt x="694" y="1016"/>
                    </a:lnTo>
                    <a:lnTo>
                      <a:pt x="698" y="1022"/>
                    </a:lnTo>
                    <a:lnTo>
                      <a:pt x="702" y="1034"/>
                    </a:lnTo>
                    <a:lnTo>
                      <a:pt x="706" y="1039"/>
                    </a:lnTo>
                    <a:lnTo>
                      <a:pt x="710" y="1051"/>
                    </a:lnTo>
                    <a:lnTo>
                      <a:pt x="714" y="1059"/>
                    </a:lnTo>
                    <a:lnTo>
                      <a:pt x="718" y="1068"/>
                    </a:lnTo>
                    <a:lnTo>
                      <a:pt x="722" y="1076"/>
                    </a:lnTo>
                    <a:lnTo>
                      <a:pt x="726" y="1082"/>
                    </a:lnTo>
                    <a:lnTo>
                      <a:pt x="730" y="1093"/>
                    </a:lnTo>
                    <a:lnTo>
                      <a:pt x="734" y="1103"/>
                    </a:lnTo>
                    <a:lnTo>
                      <a:pt x="737" y="1111"/>
                    </a:lnTo>
                    <a:lnTo>
                      <a:pt x="741" y="1119"/>
                    </a:lnTo>
                    <a:lnTo>
                      <a:pt x="745" y="1126"/>
                    </a:lnTo>
                    <a:lnTo>
                      <a:pt x="749" y="1140"/>
                    </a:lnTo>
                    <a:lnTo>
                      <a:pt x="753" y="1149"/>
                    </a:lnTo>
                    <a:lnTo>
                      <a:pt x="757" y="1155"/>
                    </a:lnTo>
                    <a:lnTo>
                      <a:pt x="761" y="1163"/>
                    </a:lnTo>
                    <a:lnTo>
                      <a:pt x="765" y="1171"/>
                    </a:lnTo>
                    <a:lnTo>
                      <a:pt x="769" y="1184"/>
                    </a:lnTo>
                    <a:lnTo>
                      <a:pt x="773" y="1192"/>
                    </a:lnTo>
                    <a:lnTo>
                      <a:pt x="777" y="1200"/>
                    </a:lnTo>
                    <a:lnTo>
                      <a:pt x="781" y="1204"/>
                    </a:lnTo>
                    <a:lnTo>
                      <a:pt x="785" y="1223"/>
                    </a:lnTo>
                    <a:lnTo>
                      <a:pt x="789" y="1223"/>
                    </a:lnTo>
                    <a:lnTo>
                      <a:pt x="793" y="1234"/>
                    </a:lnTo>
                    <a:lnTo>
                      <a:pt x="797" y="1244"/>
                    </a:lnTo>
                    <a:lnTo>
                      <a:pt x="801" y="1254"/>
                    </a:lnTo>
                    <a:lnTo>
                      <a:pt x="804" y="1260"/>
                    </a:lnTo>
                    <a:lnTo>
                      <a:pt x="808" y="1267"/>
                    </a:lnTo>
                    <a:lnTo>
                      <a:pt x="812" y="1279"/>
                    </a:lnTo>
                    <a:lnTo>
                      <a:pt x="816" y="1283"/>
                    </a:lnTo>
                    <a:lnTo>
                      <a:pt x="820" y="1302"/>
                    </a:lnTo>
                    <a:lnTo>
                      <a:pt x="824" y="1308"/>
                    </a:lnTo>
                    <a:lnTo>
                      <a:pt x="828" y="1312"/>
                    </a:lnTo>
                    <a:lnTo>
                      <a:pt x="832" y="1319"/>
                    </a:lnTo>
                    <a:lnTo>
                      <a:pt x="836" y="1325"/>
                    </a:lnTo>
                    <a:lnTo>
                      <a:pt x="840" y="1335"/>
                    </a:lnTo>
                    <a:lnTo>
                      <a:pt x="844" y="1348"/>
                    </a:lnTo>
                    <a:lnTo>
                      <a:pt x="848" y="1356"/>
                    </a:lnTo>
                    <a:lnTo>
                      <a:pt x="852" y="1362"/>
                    </a:lnTo>
                    <a:lnTo>
                      <a:pt x="856" y="1366"/>
                    </a:lnTo>
                    <a:lnTo>
                      <a:pt x="860" y="1381"/>
                    </a:lnTo>
                    <a:lnTo>
                      <a:pt x="864" y="1381"/>
                    </a:lnTo>
                    <a:lnTo>
                      <a:pt x="868" y="1389"/>
                    </a:lnTo>
                    <a:lnTo>
                      <a:pt x="871" y="1406"/>
                    </a:lnTo>
                    <a:lnTo>
                      <a:pt x="875" y="1410"/>
                    </a:lnTo>
                    <a:lnTo>
                      <a:pt x="879" y="1410"/>
                    </a:lnTo>
                    <a:lnTo>
                      <a:pt x="883" y="1426"/>
                    </a:lnTo>
                    <a:lnTo>
                      <a:pt x="887" y="1435"/>
                    </a:lnTo>
                    <a:lnTo>
                      <a:pt x="891" y="1437"/>
                    </a:lnTo>
                    <a:lnTo>
                      <a:pt x="895" y="1449"/>
                    </a:lnTo>
                    <a:lnTo>
                      <a:pt x="899" y="1455"/>
                    </a:lnTo>
                    <a:lnTo>
                      <a:pt x="903" y="1466"/>
                    </a:lnTo>
                    <a:lnTo>
                      <a:pt x="907" y="1476"/>
                    </a:lnTo>
                    <a:lnTo>
                      <a:pt x="911" y="1480"/>
                    </a:lnTo>
                    <a:lnTo>
                      <a:pt x="915" y="1486"/>
                    </a:lnTo>
                    <a:lnTo>
                      <a:pt x="919" y="1493"/>
                    </a:lnTo>
                    <a:lnTo>
                      <a:pt x="923" y="1499"/>
                    </a:lnTo>
                    <a:lnTo>
                      <a:pt x="927" y="1507"/>
                    </a:lnTo>
                    <a:lnTo>
                      <a:pt x="931" y="1518"/>
                    </a:lnTo>
                    <a:lnTo>
                      <a:pt x="935" y="1520"/>
                    </a:lnTo>
                    <a:lnTo>
                      <a:pt x="939" y="1528"/>
                    </a:lnTo>
                    <a:lnTo>
                      <a:pt x="942" y="1538"/>
                    </a:lnTo>
                    <a:lnTo>
                      <a:pt x="946" y="1544"/>
                    </a:lnTo>
                    <a:lnTo>
                      <a:pt x="950" y="1549"/>
                    </a:lnTo>
                    <a:lnTo>
                      <a:pt x="954" y="1557"/>
                    </a:lnTo>
                    <a:lnTo>
                      <a:pt x="958" y="1567"/>
                    </a:lnTo>
                    <a:lnTo>
                      <a:pt x="962" y="1563"/>
                    </a:lnTo>
                    <a:lnTo>
                      <a:pt x="966" y="1578"/>
                    </a:lnTo>
                    <a:lnTo>
                      <a:pt x="970" y="1588"/>
                    </a:lnTo>
                    <a:lnTo>
                      <a:pt x="974" y="1594"/>
                    </a:lnTo>
                    <a:lnTo>
                      <a:pt x="978" y="1596"/>
                    </a:lnTo>
                    <a:lnTo>
                      <a:pt x="982" y="1605"/>
                    </a:lnTo>
                    <a:lnTo>
                      <a:pt x="986" y="1613"/>
                    </a:lnTo>
                    <a:lnTo>
                      <a:pt x="990" y="1619"/>
                    </a:lnTo>
                    <a:lnTo>
                      <a:pt x="994" y="1621"/>
                    </a:lnTo>
                    <a:lnTo>
                      <a:pt x="998" y="1627"/>
                    </a:lnTo>
                    <a:lnTo>
                      <a:pt x="1002" y="1638"/>
                    </a:lnTo>
                    <a:lnTo>
                      <a:pt x="1006" y="1648"/>
                    </a:lnTo>
                    <a:lnTo>
                      <a:pt x="1009" y="1646"/>
                    </a:lnTo>
                    <a:lnTo>
                      <a:pt x="1013" y="1652"/>
                    </a:lnTo>
                    <a:lnTo>
                      <a:pt x="1017" y="1656"/>
                    </a:lnTo>
                    <a:lnTo>
                      <a:pt x="1021" y="1667"/>
                    </a:lnTo>
                    <a:lnTo>
                      <a:pt x="1025" y="1675"/>
                    </a:lnTo>
                    <a:lnTo>
                      <a:pt x="1029" y="1679"/>
                    </a:lnTo>
                    <a:lnTo>
                      <a:pt x="1033" y="1683"/>
                    </a:lnTo>
                    <a:lnTo>
                      <a:pt x="1037" y="1690"/>
                    </a:lnTo>
                    <a:lnTo>
                      <a:pt x="1041" y="1692"/>
                    </a:lnTo>
                    <a:lnTo>
                      <a:pt x="1045" y="1704"/>
                    </a:lnTo>
                    <a:lnTo>
                      <a:pt x="1049" y="1708"/>
                    </a:lnTo>
                    <a:lnTo>
                      <a:pt x="1053" y="1712"/>
                    </a:lnTo>
                    <a:lnTo>
                      <a:pt x="1057" y="1719"/>
                    </a:lnTo>
                    <a:lnTo>
                      <a:pt x="1061" y="1721"/>
                    </a:lnTo>
                    <a:lnTo>
                      <a:pt x="1065" y="1727"/>
                    </a:lnTo>
                    <a:lnTo>
                      <a:pt x="1069" y="1731"/>
                    </a:lnTo>
                    <a:lnTo>
                      <a:pt x="1073" y="1739"/>
                    </a:lnTo>
                    <a:lnTo>
                      <a:pt x="1077" y="1744"/>
                    </a:lnTo>
                    <a:lnTo>
                      <a:pt x="1080" y="1750"/>
                    </a:lnTo>
                    <a:lnTo>
                      <a:pt x="1084" y="1754"/>
                    </a:lnTo>
                    <a:lnTo>
                      <a:pt x="1088" y="1762"/>
                    </a:lnTo>
                    <a:lnTo>
                      <a:pt x="1092" y="1762"/>
                    </a:lnTo>
                    <a:lnTo>
                      <a:pt x="1096" y="1773"/>
                    </a:lnTo>
                    <a:lnTo>
                      <a:pt x="1100" y="1775"/>
                    </a:lnTo>
                    <a:lnTo>
                      <a:pt x="1104" y="1773"/>
                    </a:lnTo>
                    <a:lnTo>
                      <a:pt x="1108" y="1779"/>
                    </a:lnTo>
                    <a:lnTo>
                      <a:pt x="1112" y="1783"/>
                    </a:lnTo>
                    <a:lnTo>
                      <a:pt x="1116" y="1787"/>
                    </a:lnTo>
                    <a:lnTo>
                      <a:pt x="1120" y="1795"/>
                    </a:lnTo>
                    <a:lnTo>
                      <a:pt x="1124" y="1797"/>
                    </a:lnTo>
                    <a:lnTo>
                      <a:pt x="1128" y="1799"/>
                    </a:lnTo>
                    <a:lnTo>
                      <a:pt x="1132" y="1810"/>
                    </a:lnTo>
                    <a:lnTo>
                      <a:pt x="1136" y="1808"/>
                    </a:lnTo>
                    <a:lnTo>
                      <a:pt x="1140" y="1818"/>
                    </a:lnTo>
                    <a:lnTo>
                      <a:pt x="1144" y="1818"/>
                    </a:lnTo>
                    <a:lnTo>
                      <a:pt x="1147" y="1822"/>
                    </a:lnTo>
                    <a:lnTo>
                      <a:pt x="1151" y="1829"/>
                    </a:lnTo>
                    <a:lnTo>
                      <a:pt x="1155" y="1837"/>
                    </a:lnTo>
                    <a:lnTo>
                      <a:pt x="1159" y="1826"/>
                    </a:lnTo>
                    <a:lnTo>
                      <a:pt x="1163" y="1837"/>
                    </a:lnTo>
                    <a:lnTo>
                      <a:pt x="1167" y="1839"/>
                    </a:lnTo>
                    <a:lnTo>
                      <a:pt x="1171" y="1843"/>
                    </a:lnTo>
                    <a:lnTo>
                      <a:pt x="1175" y="1847"/>
                    </a:lnTo>
                    <a:lnTo>
                      <a:pt x="1179" y="1847"/>
                    </a:lnTo>
                    <a:lnTo>
                      <a:pt x="1183" y="1853"/>
                    </a:lnTo>
                    <a:lnTo>
                      <a:pt x="1187" y="1855"/>
                    </a:lnTo>
                    <a:lnTo>
                      <a:pt x="1191" y="1858"/>
                    </a:lnTo>
                    <a:lnTo>
                      <a:pt x="1195" y="1866"/>
                    </a:lnTo>
                    <a:lnTo>
                      <a:pt x="1199" y="1868"/>
                    </a:lnTo>
                    <a:lnTo>
                      <a:pt x="1203" y="1864"/>
                    </a:lnTo>
                    <a:lnTo>
                      <a:pt x="1207" y="1868"/>
                    </a:lnTo>
                    <a:lnTo>
                      <a:pt x="1211" y="1872"/>
                    </a:lnTo>
                    <a:lnTo>
                      <a:pt x="1214" y="1874"/>
                    </a:lnTo>
                    <a:lnTo>
                      <a:pt x="1218" y="1878"/>
                    </a:lnTo>
                    <a:lnTo>
                      <a:pt x="1222" y="1882"/>
                    </a:lnTo>
                    <a:lnTo>
                      <a:pt x="1226" y="1882"/>
                    </a:lnTo>
                    <a:lnTo>
                      <a:pt x="1230" y="1891"/>
                    </a:lnTo>
                    <a:lnTo>
                      <a:pt x="1234" y="1887"/>
                    </a:lnTo>
                    <a:lnTo>
                      <a:pt x="1238" y="1889"/>
                    </a:lnTo>
                    <a:lnTo>
                      <a:pt x="1242" y="1891"/>
                    </a:lnTo>
                    <a:lnTo>
                      <a:pt x="1246" y="1897"/>
                    </a:lnTo>
                    <a:lnTo>
                      <a:pt x="1250" y="1895"/>
                    </a:lnTo>
                    <a:lnTo>
                      <a:pt x="1254" y="1897"/>
                    </a:lnTo>
                    <a:lnTo>
                      <a:pt x="1258" y="1899"/>
                    </a:lnTo>
                    <a:lnTo>
                      <a:pt x="1262" y="1903"/>
                    </a:lnTo>
                    <a:lnTo>
                      <a:pt x="1266" y="1901"/>
                    </a:lnTo>
                    <a:lnTo>
                      <a:pt x="1270" y="1905"/>
                    </a:lnTo>
                    <a:lnTo>
                      <a:pt x="1274" y="1907"/>
                    </a:lnTo>
                    <a:lnTo>
                      <a:pt x="1278" y="1907"/>
                    </a:lnTo>
                    <a:lnTo>
                      <a:pt x="1282" y="1905"/>
                    </a:lnTo>
                    <a:lnTo>
                      <a:pt x="1285" y="1911"/>
                    </a:lnTo>
                    <a:lnTo>
                      <a:pt x="1289" y="1909"/>
                    </a:lnTo>
                    <a:lnTo>
                      <a:pt x="1293" y="1909"/>
                    </a:lnTo>
                    <a:lnTo>
                      <a:pt x="1297" y="1911"/>
                    </a:lnTo>
                    <a:lnTo>
                      <a:pt x="1301" y="1907"/>
                    </a:lnTo>
                    <a:lnTo>
                      <a:pt x="1305" y="1916"/>
                    </a:lnTo>
                    <a:lnTo>
                      <a:pt x="1309" y="1916"/>
                    </a:lnTo>
                    <a:lnTo>
                      <a:pt x="1313" y="1920"/>
                    </a:lnTo>
                    <a:lnTo>
                      <a:pt x="1317" y="1918"/>
                    </a:lnTo>
                    <a:lnTo>
                      <a:pt x="1321" y="1909"/>
                    </a:lnTo>
                    <a:lnTo>
                      <a:pt x="1325" y="1918"/>
                    </a:lnTo>
                    <a:lnTo>
                      <a:pt x="1329" y="1918"/>
                    </a:lnTo>
                    <a:lnTo>
                      <a:pt x="1333" y="1914"/>
                    </a:lnTo>
                    <a:lnTo>
                      <a:pt x="1337" y="1920"/>
                    </a:lnTo>
                    <a:lnTo>
                      <a:pt x="1341" y="1920"/>
                    </a:lnTo>
                    <a:lnTo>
                      <a:pt x="1345" y="1916"/>
                    </a:lnTo>
                    <a:lnTo>
                      <a:pt x="1349" y="1914"/>
                    </a:lnTo>
                    <a:lnTo>
                      <a:pt x="1352" y="1926"/>
                    </a:lnTo>
                    <a:lnTo>
                      <a:pt x="1356" y="1926"/>
                    </a:lnTo>
                    <a:lnTo>
                      <a:pt x="1360" y="1918"/>
                    </a:lnTo>
                    <a:lnTo>
                      <a:pt x="1364" y="1918"/>
                    </a:lnTo>
                    <a:lnTo>
                      <a:pt x="1368" y="1916"/>
                    </a:lnTo>
                    <a:lnTo>
                      <a:pt x="1372" y="1920"/>
                    </a:lnTo>
                    <a:lnTo>
                      <a:pt x="1376" y="1922"/>
                    </a:lnTo>
                    <a:lnTo>
                      <a:pt x="1380" y="1918"/>
                    </a:lnTo>
                    <a:lnTo>
                      <a:pt x="1384" y="1918"/>
                    </a:lnTo>
                    <a:lnTo>
                      <a:pt x="1388" y="1916"/>
                    </a:lnTo>
                    <a:lnTo>
                      <a:pt x="1392" y="1916"/>
                    </a:lnTo>
                    <a:lnTo>
                      <a:pt x="1396" y="1909"/>
                    </a:lnTo>
                    <a:lnTo>
                      <a:pt x="1400" y="1914"/>
                    </a:lnTo>
                    <a:lnTo>
                      <a:pt x="1404" y="1918"/>
                    </a:lnTo>
                    <a:lnTo>
                      <a:pt x="1408" y="1918"/>
                    </a:lnTo>
                    <a:lnTo>
                      <a:pt x="1412" y="1914"/>
                    </a:lnTo>
                    <a:lnTo>
                      <a:pt x="1416" y="1907"/>
                    </a:lnTo>
                    <a:lnTo>
                      <a:pt x="1419" y="1909"/>
                    </a:lnTo>
                    <a:lnTo>
                      <a:pt x="1423" y="1905"/>
                    </a:lnTo>
                    <a:lnTo>
                      <a:pt x="1427" y="1909"/>
                    </a:lnTo>
                    <a:lnTo>
                      <a:pt x="1431" y="1909"/>
                    </a:lnTo>
                    <a:lnTo>
                      <a:pt x="1435" y="1903"/>
                    </a:lnTo>
                    <a:lnTo>
                      <a:pt x="1439" y="1905"/>
                    </a:lnTo>
                    <a:lnTo>
                      <a:pt x="1443" y="1899"/>
                    </a:lnTo>
                    <a:lnTo>
                      <a:pt x="1447" y="1901"/>
                    </a:lnTo>
                    <a:lnTo>
                      <a:pt x="1451" y="1903"/>
                    </a:lnTo>
                    <a:lnTo>
                      <a:pt x="1455" y="1895"/>
                    </a:lnTo>
                    <a:lnTo>
                      <a:pt x="1459" y="1897"/>
                    </a:lnTo>
                    <a:lnTo>
                      <a:pt x="1463" y="1895"/>
                    </a:lnTo>
                    <a:lnTo>
                      <a:pt x="1467" y="1891"/>
                    </a:lnTo>
                    <a:lnTo>
                      <a:pt x="1471" y="1895"/>
                    </a:lnTo>
                    <a:lnTo>
                      <a:pt x="1475" y="1891"/>
                    </a:lnTo>
                    <a:lnTo>
                      <a:pt x="1479" y="1880"/>
                    </a:lnTo>
                    <a:lnTo>
                      <a:pt x="1483" y="1884"/>
                    </a:lnTo>
                    <a:lnTo>
                      <a:pt x="1487" y="1878"/>
                    </a:lnTo>
                    <a:lnTo>
                      <a:pt x="1490" y="1884"/>
                    </a:lnTo>
                    <a:lnTo>
                      <a:pt x="1494" y="1882"/>
                    </a:lnTo>
                    <a:lnTo>
                      <a:pt x="1498" y="1874"/>
                    </a:lnTo>
                    <a:lnTo>
                      <a:pt x="1502" y="1874"/>
                    </a:lnTo>
                    <a:lnTo>
                      <a:pt x="1506" y="1874"/>
                    </a:lnTo>
                    <a:lnTo>
                      <a:pt x="1510" y="1872"/>
                    </a:lnTo>
                    <a:lnTo>
                      <a:pt x="1514" y="1866"/>
                    </a:lnTo>
                    <a:lnTo>
                      <a:pt x="1518" y="1866"/>
                    </a:lnTo>
                    <a:lnTo>
                      <a:pt x="1522" y="1864"/>
                    </a:lnTo>
                    <a:lnTo>
                      <a:pt x="1526" y="1860"/>
                    </a:lnTo>
                    <a:lnTo>
                      <a:pt x="1530" y="1858"/>
                    </a:lnTo>
                    <a:lnTo>
                      <a:pt x="1534" y="1853"/>
                    </a:lnTo>
                    <a:lnTo>
                      <a:pt x="1538" y="1849"/>
                    </a:lnTo>
                    <a:lnTo>
                      <a:pt x="1542" y="1847"/>
                    </a:lnTo>
                    <a:lnTo>
                      <a:pt x="1546" y="1847"/>
                    </a:lnTo>
                    <a:lnTo>
                      <a:pt x="1550" y="1841"/>
                    </a:lnTo>
                    <a:lnTo>
                      <a:pt x="1554" y="1841"/>
                    </a:lnTo>
                    <a:lnTo>
                      <a:pt x="1557" y="1837"/>
                    </a:lnTo>
                    <a:lnTo>
                      <a:pt x="1561" y="1839"/>
                    </a:lnTo>
                    <a:lnTo>
                      <a:pt x="1565" y="1826"/>
                    </a:lnTo>
                    <a:lnTo>
                      <a:pt x="1569" y="1826"/>
                    </a:lnTo>
                    <a:lnTo>
                      <a:pt x="1573" y="1820"/>
                    </a:lnTo>
                    <a:lnTo>
                      <a:pt x="1577" y="1818"/>
                    </a:lnTo>
                    <a:lnTo>
                      <a:pt x="1581" y="1816"/>
                    </a:lnTo>
                    <a:lnTo>
                      <a:pt x="1585" y="1810"/>
                    </a:lnTo>
                    <a:lnTo>
                      <a:pt x="1589" y="1810"/>
                    </a:lnTo>
                    <a:lnTo>
                      <a:pt x="1593" y="1806"/>
                    </a:lnTo>
                    <a:lnTo>
                      <a:pt x="1597" y="1804"/>
                    </a:lnTo>
                    <a:lnTo>
                      <a:pt x="1601" y="1799"/>
                    </a:lnTo>
                    <a:lnTo>
                      <a:pt x="1605" y="1799"/>
                    </a:lnTo>
                    <a:lnTo>
                      <a:pt x="1609" y="1791"/>
                    </a:lnTo>
                    <a:lnTo>
                      <a:pt x="1613" y="1789"/>
                    </a:lnTo>
                    <a:lnTo>
                      <a:pt x="1617" y="1785"/>
                    </a:lnTo>
                    <a:lnTo>
                      <a:pt x="1621" y="1785"/>
                    </a:lnTo>
                    <a:lnTo>
                      <a:pt x="1624" y="1777"/>
                    </a:lnTo>
                    <a:lnTo>
                      <a:pt x="1628" y="1773"/>
                    </a:lnTo>
                    <a:lnTo>
                      <a:pt x="1632" y="1762"/>
                    </a:lnTo>
                    <a:lnTo>
                      <a:pt x="1636" y="1762"/>
                    </a:lnTo>
                    <a:lnTo>
                      <a:pt x="1640" y="1760"/>
                    </a:lnTo>
                    <a:lnTo>
                      <a:pt x="1644" y="1756"/>
                    </a:lnTo>
                    <a:lnTo>
                      <a:pt x="1648" y="1752"/>
                    </a:lnTo>
                    <a:lnTo>
                      <a:pt x="1652" y="1748"/>
                    </a:lnTo>
                    <a:lnTo>
                      <a:pt x="1656" y="1746"/>
                    </a:lnTo>
                    <a:lnTo>
                      <a:pt x="1660" y="1739"/>
                    </a:lnTo>
                    <a:lnTo>
                      <a:pt x="1664" y="1733"/>
                    </a:lnTo>
                    <a:lnTo>
                      <a:pt x="1668" y="1729"/>
                    </a:lnTo>
                    <a:lnTo>
                      <a:pt x="1672" y="1725"/>
                    </a:lnTo>
                    <a:lnTo>
                      <a:pt x="1676" y="1719"/>
                    </a:lnTo>
                    <a:lnTo>
                      <a:pt x="1680" y="1721"/>
                    </a:lnTo>
                    <a:lnTo>
                      <a:pt x="1684" y="1714"/>
                    </a:lnTo>
                    <a:lnTo>
                      <a:pt x="1688" y="1706"/>
                    </a:lnTo>
                    <a:lnTo>
                      <a:pt x="1692" y="1706"/>
                    </a:lnTo>
                    <a:lnTo>
                      <a:pt x="1695" y="1700"/>
                    </a:lnTo>
                    <a:lnTo>
                      <a:pt x="1699" y="1696"/>
                    </a:lnTo>
                    <a:lnTo>
                      <a:pt x="1703" y="1685"/>
                    </a:lnTo>
                    <a:lnTo>
                      <a:pt x="1707" y="1690"/>
                    </a:lnTo>
                    <a:lnTo>
                      <a:pt x="1711" y="1679"/>
                    </a:lnTo>
                    <a:lnTo>
                      <a:pt x="1715" y="1675"/>
                    </a:lnTo>
                    <a:lnTo>
                      <a:pt x="1719" y="1665"/>
                    </a:lnTo>
                    <a:lnTo>
                      <a:pt x="1723" y="1665"/>
                    </a:lnTo>
                    <a:lnTo>
                      <a:pt x="1727" y="1661"/>
                    </a:lnTo>
                    <a:lnTo>
                      <a:pt x="1731" y="1656"/>
                    </a:lnTo>
                    <a:lnTo>
                      <a:pt x="1735" y="1654"/>
                    </a:lnTo>
                    <a:lnTo>
                      <a:pt x="1739" y="1646"/>
                    </a:lnTo>
                    <a:lnTo>
                      <a:pt x="1743" y="1642"/>
                    </a:lnTo>
                    <a:lnTo>
                      <a:pt x="1747" y="1640"/>
                    </a:lnTo>
                    <a:lnTo>
                      <a:pt x="1751" y="1629"/>
                    </a:lnTo>
                    <a:lnTo>
                      <a:pt x="1755" y="1617"/>
                    </a:lnTo>
                    <a:lnTo>
                      <a:pt x="1759" y="1617"/>
                    </a:lnTo>
                    <a:lnTo>
                      <a:pt x="1762" y="1619"/>
                    </a:lnTo>
                    <a:lnTo>
                      <a:pt x="1766" y="1609"/>
                    </a:lnTo>
                    <a:lnTo>
                      <a:pt x="1770" y="1605"/>
                    </a:lnTo>
                    <a:lnTo>
                      <a:pt x="1774" y="1600"/>
                    </a:lnTo>
                    <a:lnTo>
                      <a:pt x="1778" y="1596"/>
                    </a:lnTo>
                    <a:lnTo>
                      <a:pt x="1782" y="1592"/>
                    </a:lnTo>
                    <a:lnTo>
                      <a:pt x="1786" y="1580"/>
                    </a:lnTo>
                    <a:lnTo>
                      <a:pt x="1790" y="1582"/>
                    </a:lnTo>
                    <a:lnTo>
                      <a:pt x="1794" y="1580"/>
                    </a:lnTo>
                    <a:lnTo>
                      <a:pt x="1798" y="1569"/>
                    </a:lnTo>
                    <a:lnTo>
                      <a:pt x="1802" y="1567"/>
                    </a:lnTo>
                    <a:lnTo>
                      <a:pt x="1806" y="1553"/>
                    </a:lnTo>
                    <a:lnTo>
                      <a:pt x="1810" y="1553"/>
                    </a:lnTo>
                    <a:lnTo>
                      <a:pt x="1814" y="1547"/>
                    </a:lnTo>
                    <a:lnTo>
                      <a:pt x="1818" y="1547"/>
                    </a:lnTo>
                    <a:lnTo>
                      <a:pt x="1822" y="1534"/>
                    </a:lnTo>
                    <a:lnTo>
                      <a:pt x="1826" y="1532"/>
                    </a:lnTo>
                    <a:lnTo>
                      <a:pt x="1830" y="1532"/>
                    </a:lnTo>
                    <a:lnTo>
                      <a:pt x="1833" y="1524"/>
                    </a:lnTo>
                    <a:lnTo>
                      <a:pt x="1837" y="1518"/>
                    </a:lnTo>
                    <a:lnTo>
                      <a:pt x="1841" y="1511"/>
                    </a:lnTo>
                    <a:lnTo>
                      <a:pt x="1845" y="1507"/>
                    </a:lnTo>
                    <a:lnTo>
                      <a:pt x="1849" y="1503"/>
                    </a:lnTo>
                    <a:lnTo>
                      <a:pt x="1853" y="1493"/>
                    </a:lnTo>
                    <a:lnTo>
                      <a:pt x="1857" y="1489"/>
                    </a:lnTo>
                    <a:lnTo>
                      <a:pt x="1861" y="1478"/>
                    </a:lnTo>
                    <a:lnTo>
                      <a:pt x="1865" y="1478"/>
                    </a:lnTo>
                    <a:lnTo>
                      <a:pt x="1869" y="1468"/>
                    </a:lnTo>
                    <a:lnTo>
                      <a:pt x="1873" y="1466"/>
                    </a:lnTo>
                    <a:lnTo>
                      <a:pt x="1877" y="1455"/>
                    </a:lnTo>
                    <a:lnTo>
                      <a:pt x="1881" y="1449"/>
                    </a:lnTo>
                    <a:lnTo>
                      <a:pt x="1885" y="1443"/>
                    </a:lnTo>
                    <a:lnTo>
                      <a:pt x="1889" y="1439"/>
                    </a:lnTo>
                    <a:lnTo>
                      <a:pt x="1893" y="1437"/>
                    </a:lnTo>
                    <a:lnTo>
                      <a:pt x="1897" y="1433"/>
                    </a:lnTo>
                    <a:lnTo>
                      <a:pt x="1900" y="1422"/>
                    </a:lnTo>
                    <a:lnTo>
                      <a:pt x="1904" y="1420"/>
                    </a:lnTo>
                    <a:lnTo>
                      <a:pt x="1908" y="1414"/>
                    </a:lnTo>
                    <a:lnTo>
                      <a:pt x="1912" y="1401"/>
                    </a:lnTo>
                    <a:lnTo>
                      <a:pt x="1916" y="1401"/>
                    </a:lnTo>
                    <a:lnTo>
                      <a:pt x="1920" y="1395"/>
                    </a:lnTo>
                    <a:lnTo>
                      <a:pt x="1924" y="1391"/>
                    </a:lnTo>
                    <a:lnTo>
                      <a:pt x="1928" y="1379"/>
                    </a:lnTo>
                    <a:lnTo>
                      <a:pt x="1932" y="1374"/>
                    </a:lnTo>
                    <a:lnTo>
                      <a:pt x="1936" y="1374"/>
                    </a:lnTo>
                    <a:lnTo>
                      <a:pt x="1940" y="1362"/>
                    </a:lnTo>
                    <a:lnTo>
                      <a:pt x="1944" y="1358"/>
                    </a:lnTo>
                    <a:lnTo>
                      <a:pt x="1948" y="1354"/>
                    </a:lnTo>
                    <a:lnTo>
                      <a:pt x="1952" y="1345"/>
                    </a:lnTo>
                    <a:lnTo>
                      <a:pt x="1956" y="1339"/>
                    </a:lnTo>
                    <a:lnTo>
                      <a:pt x="1960" y="1337"/>
                    </a:lnTo>
                    <a:lnTo>
                      <a:pt x="1964" y="1329"/>
                    </a:lnTo>
                    <a:lnTo>
                      <a:pt x="1967" y="1319"/>
                    </a:lnTo>
                    <a:lnTo>
                      <a:pt x="1971" y="1321"/>
                    </a:lnTo>
                    <a:lnTo>
                      <a:pt x="1975" y="1306"/>
                    </a:lnTo>
                    <a:lnTo>
                      <a:pt x="1979" y="1296"/>
                    </a:lnTo>
                    <a:lnTo>
                      <a:pt x="1983" y="1296"/>
                    </a:lnTo>
                    <a:lnTo>
                      <a:pt x="1987" y="1283"/>
                    </a:lnTo>
                    <a:lnTo>
                      <a:pt x="1991" y="1287"/>
                    </a:lnTo>
                    <a:lnTo>
                      <a:pt x="1995" y="1279"/>
                    </a:lnTo>
                    <a:lnTo>
                      <a:pt x="1999" y="1273"/>
                    </a:lnTo>
                    <a:lnTo>
                      <a:pt x="2003" y="1271"/>
                    </a:lnTo>
                    <a:lnTo>
                      <a:pt x="2007" y="1254"/>
                    </a:lnTo>
                    <a:lnTo>
                      <a:pt x="2011" y="1256"/>
                    </a:lnTo>
                    <a:lnTo>
                      <a:pt x="2015" y="1244"/>
                    </a:lnTo>
                    <a:lnTo>
                      <a:pt x="2019" y="1248"/>
                    </a:lnTo>
                    <a:lnTo>
                      <a:pt x="2023" y="1238"/>
                    </a:lnTo>
                    <a:lnTo>
                      <a:pt x="2027" y="1229"/>
                    </a:lnTo>
                    <a:lnTo>
                      <a:pt x="2031" y="1221"/>
                    </a:lnTo>
                    <a:lnTo>
                      <a:pt x="2035" y="1223"/>
                    </a:lnTo>
                    <a:lnTo>
                      <a:pt x="2038" y="1215"/>
                    </a:lnTo>
                    <a:lnTo>
                      <a:pt x="2042" y="1209"/>
                    </a:lnTo>
                    <a:lnTo>
                      <a:pt x="2046" y="1198"/>
                    </a:lnTo>
                    <a:lnTo>
                      <a:pt x="2050" y="1194"/>
                    </a:lnTo>
                    <a:lnTo>
                      <a:pt x="2054" y="1190"/>
                    </a:lnTo>
                    <a:lnTo>
                      <a:pt x="2058" y="1182"/>
                    </a:lnTo>
                    <a:lnTo>
                      <a:pt x="2062" y="1173"/>
                    </a:lnTo>
                    <a:lnTo>
                      <a:pt x="2066" y="1163"/>
                    </a:lnTo>
                    <a:lnTo>
                      <a:pt x="2070" y="1165"/>
                    </a:lnTo>
                    <a:lnTo>
                      <a:pt x="2074" y="1169"/>
                    </a:lnTo>
                    <a:lnTo>
                      <a:pt x="2078" y="1153"/>
                    </a:lnTo>
                    <a:lnTo>
                      <a:pt x="2082" y="1151"/>
                    </a:lnTo>
                    <a:lnTo>
                      <a:pt x="2086" y="1138"/>
                    </a:lnTo>
                    <a:lnTo>
                      <a:pt x="2090" y="1134"/>
                    </a:lnTo>
                    <a:lnTo>
                      <a:pt x="2094" y="1132"/>
                    </a:lnTo>
                    <a:lnTo>
                      <a:pt x="2098" y="1124"/>
                    </a:lnTo>
                    <a:lnTo>
                      <a:pt x="2102" y="1117"/>
                    </a:lnTo>
                    <a:lnTo>
                      <a:pt x="2105" y="1109"/>
                    </a:lnTo>
                    <a:lnTo>
                      <a:pt x="2109" y="1105"/>
                    </a:lnTo>
                    <a:lnTo>
                      <a:pt x="2113" y="1099"/>
                    </a:lnTo>
                    <a:lnTo>
                      <a:pt x="2117" y="1095"/>
                    </a:lnTo>
                    <a:lnTo>
                      <a:pt x="2121" y="1086"/>
                    </a:lnTo>
                    <a:lnTo>
                      <a:pt x="2125" y="1080"/>
                    </a:lnTo>
                    <a:lnTo>
                      <a:pt x="2129" y="1072"/>
                    </a:lnTo>
                    <a:lnTo>
                      <a:pt x="2133" y="1072"/>
                    </a:lnTo>
                    <a:lnTo>
                      <a:pt x="2137" y="1068"/>
                    </a:lnTo>
                    <a:lnTo>
                      <a:pt x="2141" y="1059"/>
                    </a:lnTo>
                    <a:lnTo>
                      <a:pt x="2145" y="1047"/>
                    </a:lnTo>
                    <a:lnTo>
                      <a:pt x="2149" y="1043"/>
                    </a:lnTo>
                    <a:lnTo>
                      <a:pt x="2153" y="1041"/>
                    </a:lnTo>
                    <a:lnTo>
                      <a:pt x="2157" y="1034"/>
                    </a:lnTo>
                    <a:lnTo>
                      <a:pt x="2161" y="1026"/>
                    </a:lnTo>
                    <a:lnTo>
                      <a:pt x="2165" y="1022"/>
                    </a:lnTo>
                    <a:lnTo>
                      <a:pt x="2169" y="1014"/>
                    </a:lnTo>
                    <a:lnTo>
                      <a:pt x="2172" y="1010"/>
                    </a:lnTo>
                    <a:lnTo>
                      <a:pt x="2176" y="1003"/>
                    </a:lnTo>
                    <a:lnTo>
                      <a:pt x="2180" y="993"/>
                    </a:lnTo>
                    <a:lnTo>
                      <a:pt x="2184" y="991"/>
                    </a:lnTo>
                    <a:lnTo>
                      <a:pt x="2188" y="983"/>
                    </a:lnTo>
                    <a:lnTo>
                      <a:pt x="2192" y="983"/>
                    </a:lnTo>
                    <a:lnTo>
                      <a:pt x="2196" y="976"/>
                    </a:lnTo>
                    <a:lnTo>
                      <a:pt x="2200" y="970"/>
                    </a:lnTo>
                    <a:lnTo>
                      <a:pt x="2204" y="966"/>
                    </a:lnTo>
                    <a:lnTo>
                      <a:pt x="2208" y="958"/>
                    </a:lnTo>
                    <a:lnTo>
                      <a:pt x="2212" y="949"/>
                    </a:lnTo>
                    <a:lnTo>
                      <a:pt x="2216" y="943"/>
                    </a:lnTo>
                    <a:lnTo>
                      <a:pt x="2220" y="933"/>
                    </a:lnTo>
                    <a:lnTo>
                      <a:pt x="2224" y="931"/>
                    </a:lnTo>
                    <a:lnTo>
                      <a:pt x="2228" y="929"/>
                    </a:lnTo>
                    <a:lnTo>
                      <a:pt x="2232" y="914"/>
                    </a:lnTo>
                    <a:lnTo>
                      <a:pt x="2236" y="918"/>
                    </a:lnTo>
                    <a:lnTo>
                      <a:pt x="2240" y="906"/>
                    </a:lnTo>
                    <a:lnTo>
                      <a:pt x="2243" y="902"/>
                    </a:lnTo>
                    <a:lnTo>
                      <a:pt x="2247" y="904"/>
                    </a:lnTo>
                    <a:lnTo>
                      <a:pt x="2251" y="896"/>
                    </a:lnTo>
                    <a:lnTo>
                      <a:pt x="2255" y="883"/>
                    </a:lnTo>
                    <a:lnTo>
                      <a:pt x="2259" y="881"/>
                    </a:lnTo>
                    <a:lnTo>
                      <a:pt x="2263" y="879"/>
                    </a:lnTo>
                    <a:lnTo>
                      <a:pt x="2267" y="867"/>
                    </a:lnTo>
                    <a:lnTo>
                      <a:pt x="2271" y="858"/>
                    </a:lnTo>
                    <a:lnTo>
                      <a:pt x="2275" y="858"/>
                    </a:lnTo>
                    <a:lnTo>
                      <a:pt x="2279" y="850"/>
                    </a:lnTo>
                    <a:lnTo>
                      <a:pt x="2283" y="844"/>
                    </a:lnTo>
                    <a:lnTo>
                      <a:pt x="2287" y="835"/>
                    </a:lnTo>
                    <a:lnTo>
                      <a:pt x="2291" y="831"/>
                    </a:lnTo>
                    <a:lnTo>
                      <a:pt x="2295" y="831"/>
                    </a:lnTo>
                    <a:lnTo>
                      <a:pt x="2299" y="823"/>
                    </a:lnTo>
                    <a:lnTo>
                      <a:pt x="2303" y="819"/>
                    </a:lnTo>
                    <a:lnTo>
                      <a:pt x="2307" y="819"/>
                    </a:lnTo>
                    <a:lnTo>
                      <a:pt x="2310" y="804"/>
                    </a:lnTo>
                    <a:lnTo>
                      <a:pt x="2314" y="806"/>
                    </a:lnTo>
                    <a:lnTo>
                      <a:pt x="2318" y="798"/>
                    </a:lnTo>
                    <a:lnTo>
                      <a:pt x="2322" y="794"/>
                    </a:lnTo>
                    <a:lnTo>
                      <a:pt x="2326" y="788"/>
                    </a:lnTo>
                    <a:lnTo>
                      <a:pt x="2330" y="777"/>
                    </a:lnTo>
                    <a:lnTo>
                      <a:pt x="2334" y="775"/>
                    </a:lnTo>
                    <a:lnTo>
                      <a:pt x="2338" y="771"/>
                    </a:lnTo>
                    <a:lnTo>
                      <a:pt x="2342" y="767"/>
                    </a:lnTo>
                    <a:lnTo>
                      <a:pt x="2346" y="759"/>
                    </a:lnTo>
                    <a:lnTo>
                      <a:pt x="2350" y="753"/>
                    </a:lnTo>
                    <a:lnTo>
                      <a:pt x="2354" y="750"/>
                    </a:lnTo>
                    <a:lnTo>
                      <a:pt x="2358" y="748"/>
                    </a:lnTo>
                    <a:lnTo>
                      <a:pt x="2362" y="744"/>
                    </a:lnTo>
                    <a:lnTo>
                      <a:pt x="2366" y="738"/>
                    </a:lnTo>
                    <a:lnTo>
                      <a:pt x="2370" y="732"/>
                    </a:lnTo>
                    <a:lnTo>
                      <a:pt x="2374" y="719"/>
                    </a:lnTo>
                    <a:lnTo>
                      <a:pt x="2378" y="724"/>
                    </a:lnTo>
                    <a:lnTo>
                      <a:pt x="2381" y="711"/>
                    </a:lnTo>
                    <a:lnTo>
                      <a:pt x="2385" y="713"/>
                    </a:lnTo>
                    <a:lnTo>
                      <a:pt x="2389" y="705"/>
                    </a:lnTo>
                    <a:lnTo>
                      <a:pt x="2393" y="699"/>
                    </a:lnTo>
                    <a:lnTo>
                      <a:pt x="2397" y="695"/>
                    </a:lnTo>
                    <a:lnTo>
                      <a:pt x="2401" y="692"/>
                    </a:lnTo>
                    <a:lnTo>
                      <a:pt x="2405" y="684"/>
                    </a:lnTo>
                    <a:lnTo>
                      <a:pt x="2409" y="682"/>
                    </a:lnTo>
                    <a:lnTo>
                      <a:pt x="2413" y="682"/>
                    </a:lnTo>
                    <a:lnTo>
                      <a:pt x="2417" y="674"/>
                    </a:lnTo>
                    <a:lnTo>
                      <a:pt x="2421" y="668"/>
                    </a:lnTo>
                    <a:lnTo>
                      <a:pt x="2425" y="657"/>
                    </a:lnTo>
                    <a:lnTo>
                      <a:pt x="2429" y="655"/>
                    </a:lnTo>
                    <a:lnTo>
                      <a:pt x="2433" y="649"/>
                    </a:lnTo>
                    <a:lnTo>
                      <a:pt x="2437" y="651"/>
                    </a:lnTo>
                    <a:lnTo>
                      <a:pt x="2441" y="643"/>
                    </a:lnTo>
                    <a:lnTo>
                      <a:pt x="2445" y="632"/>
                    </a:lnTo>
                    <a:lnTo>
                      <a:pt x="2448" y="628"/>
                    </a:lnTo>
                    <a:lnTo>
                      <a:pt x="2452" y="630"/>
                    </a:lnTo>
                    <a:lnTo>
                      <a:pt x="2456" y="620"/>
                    </a:lnTo>
                    <a:lnTo>
                      <a:pt x="2460" y="622"/>
                    </a:lnTo>
                    <a:lnTo>
                      <a:pt x="2464" y="612"/>
                    </a:lnTo>
                    <a:lnTo>
                      <a:pt x="2468" y="612"/>
                    </a:lnTo>
                    <a:lnTo>
                      <a:pt x="2472" y="603"/>
                    </a:lnTo>
                    <a:lnTo>
                      <a:pt x="2476" y="599"/>
                    </a:lnTo>
                    <a:lnTo>
                      <a:pt x="2480" y="589"/>
                    </a:lnTo>
                    <a:lnTo>
                      <a:pt x="2484" y="583"/>
                    </a:lnTo>
                    <a:lnTo>
                      <a:pt x="2488" y="580"/>
                    </a:lnTo>
                    <a:lnTo>
                      <a:pt x="2492" y="578"/>
                    </a:lnTo>
                    <a:lnTo>
                      <a:pt x="2496" y="572"/>
                    </a:lnTo>
                    <a:lnTo>
                      <a:pt x="2500" y="568"/>
                    </a:lnTo>
                    <a:lnTo>
                      <a:pt x="2504" y="564"/>
                    </a:lnTo>
                    <a:lnTo>
                      <a:pt x="2508" y="562"/>
                    </a:lnTo>
                    <a:lnTo>
                      <a:pt x="2512" y="551"/>
                    </a:lnTo>
                    <a:lnTo>
                      <a:pt x="2515" y="554"/>
                    </a:lnTo>
                    <a:lnTo>
                      <a:pt x="2519" y="543"/>
                    </a:lnTo>
                    <a:lnTo>
                      <a:pt x="2523" y="551"/>
                    </a:lnTo>
                    <a:lnTo>
                      <a:pt x="2527" y="541"/>
                    </a:lnTo>
                    <a:lnTo>
                      <a:pt x="2531" y="535"/>
                    </a:lnTo>
                    <a:lnTo>
                      <a:pt x="2535" y="529"/>
                    </a:lnTo>
                    <a:lnTo>
                      <a:pt x="2539" y="527"/>
                    </a:lnTo>
                    <a:lnTo>
                      <a:pt x="2543" y="520"/>
                    </a:lnTo>
                    <a:lnTo>
                      <a:pt x="2547" y="514"/>
                    </a:lnTo>
                    <a:lnTo>
                      <a:pt x="2551" y="512"/>
                    </a:lnTo>
                    <a:lnTo>
                      <a:pt x="2555" y="510"/>
                    </a:lnTo>
                    <a:lnTo>
                      <a:pt x="2559" y="504"/>
                    </a:lnTo>
                    <a:lnTo>
                      <a:pt x="2563" y="504"/>
                    </a:lnTo>
                    <a:lnTo>
                      <a:pt x="2567" y="495"/>
                    </a:lnTo>
                    <a:lnTo>
                      <a:pt x="2571" y="495"/>
                    </a:lnTo>
                    <a:lnTo>
                      <a:pt x="2575" y="485"/>
                    </a:lnTo>
                    <a:lnTo>
                      <a:pt x="2579" y="483"/>
                    </a:lnTo>
                    <a:lnTo>
                      <a:pt x="2583" y="483"/>
                    </a:lnTo>
                    <a:lnTo>
                      <a:pt x="2586" y="479"/>
                    </a:lnTo>
                    <a:lnTo>
                      <a:pt x="2590" y="469"/>
                    </a:lnTo>
                    <a:lnTo>
                      <a:pt x="2594" y="466"/>
                    </a:lnTo>
                    <a:lnTo>
                      <a:pt x="2598" y="458"/>
                    </a:lnTo>
                    <a:lnTo>
                      <a:pt x="2602" y="456"/>
                    </a:lnTo>
                    <a:lnTo>
                      <a:pt x="2606" y="456"/>
                    </a:lnTo>
                    <a:lnTo>
                      <a:pt x="2610" y="452"/>
                    </a:lnTo>
                    <a:lnTo>
                      <a:pt x="2614" y="448"/>
                    </a:lnTo>
                    <a:lnTo>
                      <a:pt x="2618" y="452"/>
                    </a:lnTo>
                    <a:lnTo>
                      <a:pt x="2622" y="437"/>
                    </a:lnTo>
                    <a:lnTo>
                      <a:pt x="2626" y="429"/>
                    </a:lnTo>
                    <a:lnTo>
                      <a:pt x="2630" y="433"/>
                    </a:lnTo>
                    <a:lnTo>
                      <a:pt x="2634" y="427"/>
                    </a:lnTo>
                    <a:lnTo>
                      <a:pt x="2638" y="423"/>
                    </a:lnTo>
                    <a:lnTo>
                      <a:pt x="2642" y="427"/>
                    </a:lnTo>
                    <a:lnTo>
                      <a:pt x="2646" y="421"/>
                    </a:lnTo>
                    <a:lnTo>
                      <a:pt x="2650" y="421"/>
                    </a:lnTo>
                    <a:lnTo>
                      <a:pt x="2653" y="406"/>
                    </a:lnTo>
                    <a:lnTo>
                      <a:pt x="2657" y="408"/>
                    </a:lnTo>
                    <a:lnTo>
                      <a:pt x="2661" y="404"/>
                    </a:lnTo>
                    <a:lnTo>
                      <a:pt x="2665" y="402"/>
                    </a:lnTo>
                    <a:lnTo>
                      <a:pt x="2669" y="400"/>
                    </a:lnTo>
                    <a:lnTo>
                      <a:pt x="2673" y="396"/>
                    </a:lnTo>
                    <a:lnTo>
                      <a:pt x="2677" y="386"/>
                    </a:lnTo>
                    <a:lnTo>
                      <a:pt x="2681" y="384"/>
                    </a:lnTo>
                    <a:lnTo>
                      <a:pt x="2685" y="377"/>
                    </a:lnTo>
                    <a:lnTo>
                      <a:pt x="2689" y="373"/>
                    </a:lnTo>
                    <a:lnTo>
                      <a:pt x="2693" y="377"/>
                    </a:lnTo>
                    <a:lnTo>
                      <a:pt x="2697" y="371"/>
                    </a:lnTo>
                    <a:lnTo>
                      <a:pt x="2701" y="365"/>
                    </a:lnTo>
                    <a:lnTo>
                      <a:pt x="2705" y="367"/>
                    </a:lnTo>
                    <a:lnTo>
                      <a:pt x="2709" y="357"/>
                    </a:lnTo>
                    <a:lnTo>
                      <a:pt x="2713" y="361"/>
                    </a:lnTo>
                    <a:lnTo>
                      <a:pt x="2717" y="350"/>
                    </a:lnTo>
                    <a:lnTo>
                      <a:pt x="2720" y="348"/>
                    </a:lnTo>
                    <a:lnTo>
                      <a:pt x="2724" y="344"/>
                    </a:lnTo>
                    <a:lnTo>
                      <a:pt x="2728" y="342"/>
                    </a:lnTo>
                    <a:lnTo>
                      <a:pt x="2732" y="342"/>
                    </a:lnTo>
                    <a:lnTo>
                      <a:pt x="2736" y="338"/>
                    </a:lnTo>
                    <a:lnTo>
                      <a:pt x="2740" y="336"/>
                    </a:lnTo>
                    <a:lnTo>
                      <a:pt x="2744" y="332"/>
                    </a:lnTo>
                    <a:lnTo>
                      <a:pt x="2748" y="325"/>
                    </a:lnTo>
                    <a:lnTo>
                      <a:pt x="2752" y="323"/>
                    </a:lnTo>
                    <a:lnTo>
                      <a:pt x="2756" y="323"/>
                    </a:lnTo>
                    <a:lnTo>
                      <a:pt x="2760" y="321"/>
                    </a:lnTo>
                    <a:lnTo>
                      <a:pt x="2764" y="319"/>
                    </a:lnTo>
                    <a:lnTo>
                      <a:pt x="2768" y="311"/>
                    </a:lnTo>
                    <a:lnTo>
                      <a:pt x="2772" y="309"/>
                    </a:lnTo>
                    <a:lnTo>
                      <a:pt x="2776" y="307"/>
                    </a:lnTo>
                    <a:lnTo>
                      <a:pt x="2780" y="305"/>
                    </a:lnTo>
                    <a:lnTo>
                      <a:pt x="2784" y="301"/>
                    </a:lnTo>
                    <a:lnTo>
                      <a:pt x="2788" y="299"/>
                    </a:lnTo>
                    <a:lnTo>
                      <a:pt x="2791" y="296"/>
                    </a:lnTo>
                    <a:lnTo>
                      <a:pt x="2795" y="286"/>
                    </a:lnTo>
                    <a:lnTo>
                      <a:pt x="2799" y="284"/>
                    </a:lnTo>
                    <a:lnTo>
                      <a:pt x="2803" y="286"/>
                    </a:lnTo>
                    <a:lnTo>
                      <a:pt x="2807" y="280"/>
                    </a:lnTo>
                    <a:lnTo>
                      <a:pt x="2811" y="280"/>
                    </a:lnTo>
                    <a:lnTo>
                      <a:pt x="2815" y="276"/>
                    </a:lnTo>
                    <a:lnTo>
                      <a:pt x="2819" y="274"/>
                    </a:lnTo>
                    <a:lnTo>
                      <a:pt x="2823" y="272"/>
                    </a:lnTo>
                    <a:lnTo>
                      <a:pt x="2827" y="261"/>
                    </a:lnTo>
                    <a:lnTo>
                      <a:pt x="2831" y="267"/>
                    </a:lnTo>
                    <a:lnTo>
                      <a:pt x="2835" y="261"/>
                    </a:lnTo>
                    <a:lnTo>
                      <a:pt x="2839" y="257"/>
                    </a:lnTo>
                    <a:lnTo>
                      <a:pt x="2843" y="257"/>
                    </a:lnTo>
                    <a:lnTo>
                      <a:pt x="2847" y="257"/>
                    </a:lnTo>
                    <a:lnTo>
                      <a:pt x="2851" y="251"/>
                    </a:lnTo>
                    <a:lnTo>
                      <a:pt x="2855" y="247"/>
                    </a:lnTo>
                    <a:lnTo>
                      <a:pt x="2858" y="247"/>
                    </a:lnTo>
                    <a:lnTo>
                      <a:pt x="2862" y="240"/>
                    </a:lnTo>
                    <a:lnTo>
                      <a:pt x="2866" y="243"/>
                    </a:lnTo>
                    <a:lnTo>
                      <a:pt x="2870" y="238"/>
                    </a:lnTo>
                    <a:lnTo>
                      <a:pt x="2874" y="243"/>
                    </a:lnTo>
                    <a:lnTo>
                      <a:pt x="2878" y="234"/>
                    </a:lnTo>
                    <a:lnTo>
                      <a:pt x="2882" y="230"/>
                    </a:lnTo>
                    <a:lnTo>
                      <a:pt x="2886" y="230"/>
                    </a:lnTo>
                    <a:lnTo>
                      <a:pt x="2890" y="228"/>
                    </a:lnTo>
                    <a:lnTo>
                      <a:pt x="2894" y="224"/>
                    </a:lnTo>
                    <a:lnTo>
                      <a:pt x="2898" y="224"/>
                    </a:lnTo>
                    <a:lnTo>
                      <a:pt x="2902" y="214"/>
                    </a:lnTo>
                    <a:lnTo>
                      <a:pt x="2906" y="216"/>
                    </a:lnTo>
                    <a:lnTo>
                      <a:pt x="2910" y="209"/>
                    </a:lnTo>
                    <a:lnTo>
                      <a:pt x="2914" y="209"/>
                    </a:lnTo>
                    <a:lnTo>
                      <a:pt x="2918" y="211"/>
                    </a:lnTo>
                    <a:lnTo>
                      <a:pt x="2922" y="203"/>
                    </a:lnTo>
                    <a:lnTo>
                      <a:pt x="2926" y="20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0" name="Line 3652"/>
              <p:cNvSpPr>
                <a:spLocks noChangeShapeType="1"/>
              </p:cNvSpPr>
              <p:nvPr/>
            </p:nvSpPr>
            <p:spPr bwMode="auto">
              <a:xfrm flipV="1">
                <a:off x="310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1" name="Line 3653"/>
              <p:cNvSpPr>
                <a:spLocks noChangeShapeType="1"/>
              </p:cNvSpPr>
              <p:nvPr/>
            </p:nvSpPr>
            <p:spPr bwMode="auto">
              <a:xfrm>
                <a:off x="311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2" name="Line 3654"/>
              <p:cNvSpPr>
                <a:spLocks noChangeShapeType="1"/>
              </p:cNvSpPr>
              <p:nvPr/>
            </p:nvSpPr>
            <p:spPr bwMode="auto">
              <a:xfrm flipV="1">
                <a:off x="311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3" name="Freeform 3655"/>
              <p:cNvSpPr>
                <a:spLocks/>
              </p:cNvSpPr>
              <p:nvPr/>
            </p:nvSpPr>
            <p:spPr bwMode="auto">
              <a:xfrm flipV="1">
                <a:off x="3118" y="910"/>
                <a:ext cx="1695" cy="1106"/>
              </a:xfrm>
              <a:custGeom>
                <a:avLst/>
                <a:gdLst/>
                <a:ahLst/>
                <a:cxnLst>
                  <a:cxn ang="0">
                    <a:pos x="44" y="16"/>
                  </a:cxn>
                  <a:cxn ang="0">
                    <a:pos x="91" y="31"/>
                  </a:cxn>
                  <a:cxn ang="0">
                    <a:pos x="138" y="58"/>
                  </a:cxn>
                  <a:cxn ang="0">
                    <a:pos x="186" y="83"/>
                  </a:cxn>
                  <a:cxn ang="0">
                    <a:pos x="233" y="127"/>
                  </a:cxn>
                  <a:cxn ang="0">
                    <a:pos x="280" y="182"/>
                  </a:cxn>
                  <a:cxn ang="0">
                    <a:pos x="328" y="240"/>
                  </a:cxn>
                  <a:cxn ang="0">
                    <a:pos x="375" y="318"/>
                  </a:cxn>
                  <a:cxn ang="0">
                    <a:pos x="422" y="391"/>
                  </a:cxn>
                  <a:cxn ang="0">
                    <a:pos x="470" y="481"/>
                  </a:cxn>
                  <a:cxn ang="0">
                    <a:pos x="517" y="568"/>
                  </a:cxn>
                  <a:cxn ang="0">
                    <a:pos x="564" y="670"/>
                  </a:cxn>
                  <a:cxn ang="0">
                    <a:pos x="612" y="778"/>
                  </a:cxn>
                  <a:cxn ang="0">
                    <a:pos x="659" y="883"/>
                  </a:cxn>
                  <a:cxn ang="0">
                    <a:pos x="706" y="991"/>
                  </a:cxn>
                  <a:cxn ang="0">
                    <a:pos x="753" y="1098"/>
                  </a:cxn>
                  <a:cxn ang="0">
                    <a:pos x="801" y="1204"/>
                  </a:cxn>
                  <a:cxn ang="0">
                    <a:pos x="848" y="1304"/>
                  </a:cxn>
                  <a:cxn ang="0">
                    <a:pos x="895" y="1406"/>
                  </a:cxn>
                  <a:cxn ang="0">
                    <a:pos x="943" y="1499"/>
                  </a:cxn>
                  <a:cxn ang="0">
                    <a:pos x="990" y="1585"/>
                  </a:cxn>
                  <a:cxn ang="0">
                    <a:pos x="1037" y="1656"/>
                  </a:cxn>
                  <a:cxn ang="0">
                    <a:pos x="1085" y="1723"/>
                  </a:cxn>
                  <a:cxn ang="0">
                    <a:pos x="1132" y="1787"/>
                  </a:cxn>
                  <a:cxn ang="0">
                    <a:pos x="1179" y="1833"/>
                  </a:cxn>
                  <a:cxn ang="0">
                    <a:pos x="1227" y="1871"/>
                  </a:cxn>
                  <a:cxn ang="0">
                    <a:pos x="1274" y="1891"/>
                  </a:cxn>
                  <a:cxn ang="0">
                    <a:pos x="1321" y="1913"/>
                  </a:cxn>
                  <a:cxn ang="0">
                    <a:pos x="1368" y="1920"/>
                  </a:cxn>
                  <a:cxn ang="0">
                    <a:pos x="1416" y="1913"/>
                  </a:cxn>
                  <a:cxn ang="0">
                    <a:pos x="1463" y="1902"/>
                  </a:cxn>
                  <a:cxn ang="0">
                    <a:pos x="1510" y="1876"/>
                  </a:cxn>
                  <a:cxn ang="0">
                    <a:pos x="1558" y="1849"/>
                  </a:cxn>
                  <a:cxn ang="0">
                    <a:pos x="1605" y="1807"/>
                  </a:cxn>
                  <a:cxn ang="0">
                    <a:pos x="1652" y="1767"/>
                  </a:cxn>
                  <a:cxn ang="0">
                    <a:pos x="1700" y="1712"/>
                  </a:cxn>
                  <a:cxn ang="0">
                    <a:pos x="1747" y="1663"/>
                  </a:cxn>
                  <a:cxn ang="0">
                    <a:pos x="1794" y="1605"/>
                  </a:cxn>
                  <a:cxn ang="0">
                    <a:pos x="1842" y="1538"/>
                  </a:cxn>
                  <a:cxn ang="0">
                    <a:pos x="1889" y="1466"/>
                  </a:cxn>
                  <a:cxn ang="0">
                    <a:pos x="1936" y="1399"/>
                  </a:cxn>
                  <a:cxn ang="0">
                    <a:pos x="1983" y="1326"/>
                  </a:cxn>
                  <a:cxn ang="0">
                    <a:pos x="2031" y="1253"/>
                  </a:cxn>
                  <a:cxn ang="0">
                    <a:pos x="2078" y="1182"/>
                  </a:cxn>
                  <a:cxn ang="0">
                    <a:pos x="2125" y="1109"/>
                  </a:cxn>
                  <a:cxn ang="0">
                    <a:pos x="2173" y="1036"/>
                  </a:cxn>
                  <a:cxn ang="0">
                    <a:pos x="2220" y="969"/>
                  </a:cxn>
                  <a:cxn ang="0">
                    <a:pos x="2267" y="900"/>
                  </a:cxn>
                  <a:cxn ang="0">
                    <a:pos x="2315" y="831"/>
                  </a:cxn>
                  <a:cxn ang="0">
                    <a:pos x="2362" y="763"/>
                  </a:cxn>
                  <a:cxn ang="0">
                    <a:pos x="2409" y="705"/>
                  </a:cxn>
                  <a:cxn ang="0">
                    <a:pos x="2457" y="641"/>
                  </a:cxn>
                  <a:cxn ang="0">
                    <a:pos x="2504" y="590"/>
                  </a:cxn>
                  <a:cxn ang="0">
                    <a:pos x="2551" y="528"/>
                  </a:cxn>
                  <a:cxn ang="0">
                    <a:pos x="2599" y="481"/>
                  </a:cxn>
                  <a:cxn ang="0">
                    <a:pos x="2646" y="439"/>
                  </a:cxn>
                  <a:cxn ang="0">
                    <a:pos x="2693" y="393"/>
                  </a:cxn>
                  <a:cxn ang="0">
                    <a:pos x="2740" y="355"/>
                  </a:cxn>
                  <a:cxn ang="0">
                    <a:pos x="2788" y="309"/>
                  </a:cxn>
                  <a:cxn ang="0">
                    <a:pos x="2835" y="278"/>
                  </a:cxn>
                  <a:cxn ang="0">
                    <a:pos x="2882" y="244"/>
                  </a:cxn>
                  <a:cxn ang="0">
                    <a:pos x="2930" y="215"/>
                  </a:cxn>
                </a:cxnLst>
                <a:rect l="0" t="0" r="r" b="b"/>
                <a:pathLst>
                  <a:path w="2942" h="1920">
                    <a:moveTo>
                      <a:pt x="0" y="1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24" y="5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2" y="14"/>
                    </a:lnTo>
                    <a:lnTo>
                      <a:pt x="56" y="16"/>
                    </a:lnTo>
                    <a:lnTo>
                      <a:pt x="60" y="12"/>
                    </a:lnTo>
                    <a:lnTo>
                      <a:pt x="64" y="18"/>
                    </a:lnTo>
                    <a:lnTo>
                      <a:pt x="67" y="23"/>
                    </a:lnTo>
                    <a:lnTo>
                      <a:pt x="71" y="25"/>
                    </a:lnTo>
                    <a:lnTo>
                      <a:pt x="75" y="20"/>
                    </a:lnTo>
                    <a:lnTo>
                      <a:pt x="79" y="23"/>
                    </a:lnTo>
                    <a:lnTo>
                      <a:pt x="83" y="20"/>
                    </a:lnTo>
                    <a:lnTo>
                      <a:pt x="87" y="31"/>
                    </a:lnTo>
                    <a:lnTo>
                      <a:pt x="91" y="31"/>
                    </a:lnTo>
                    <a:lnTo>
                      <a:pt x="95" y="38"/>
                    </a:lnTo>
                    <a:lnTo>
                      <a:pt x="99" y="32"/>
                    </a:lnTo>
                    <a:lnTo>
                      <a:pt x="103" y="36"/>
                    </a:lnTo>
                    <a:lnTo>
                      <a:pt x="107" y="40"/>
                    </a:lnTo>
                    <a:lnTo>
                      <a:pt x="111" y="40"/>
                    </a:lnTo>
                    <a:lnTo>
                      <a:pt x="115" y="38"/>
                    </a:lnTo>
                    <a:lnTo>
                      <a:pt x="119" y="41"/>
                    </a:lnTo>
                    <a:lnTo>
                      <a:pt x="123" y="45"/>
                    </a:lnTo>
                    <a:lnTo>
                      <a:pt x="127" y="47"/>
                    </a:lnTo>
                    <a:lnTo>
                      <a:pt x="131" y="49"/>
                    </a:lnTo>
                    <a:lnTo>
                      <a:pt x="134" y="56"/>
                    </a:lnTo>
                    <a:lnTo>
                      <a:pt x="138" y="58"/>
                    </a:lnTo>
                    <a:lnTo>
                      <a:pt x="142" y="54"/>
                    </a:lnTo>
                    <a:lnTo>
                      <a:pt x="146" y="54"/>
                    </a:lnTo>
                    <a:lnTo>
                      <a:pt x="150" y="65"/>
                    </a:lnTo>
                    <a:lnTo>
                      <a:pt x="154" y="60"/>
                    </a:lnTo>
                    <a:lnTo>
                      <a:pt x="158" y="62"/>
                    </a:lnTo>
                    <a:lnTo>
                      <a:pt x="162" y="71"/>
                    </a:lnTo>
                    <a:lnTo>
                      <a:pt x="166" y="69"/>
                    </a:lnTo>
                    <a:lnTo>
                      <a:pt x="170" y="72"/>
                    </a:lnTo>
                    <a:lnTo>
                      <a:pt x="174" y="80"/>
                    </a:lnTo>
                    <a:lnTo>
                      <a:pt x="178" y="85"/>
                    </a:lnTo>
                    <a:lnTo>
                      <a:pt x="182" y="83"/>
                    </a:lnTo>
                    <a:lnTo>
                      <a:pt x="186" y="83"/>
                    </a:lnTo>
                    <a:lnTo>
                      <a:pt x="190" y="87"/>
                    </a:lnTo>
                    <a:lnTo>
                      <a:pt x="194" y="92"/>
                    </a:lnTo>
                    <a:lnTo>
                      <a:pt x="198" y="96"/>
                    </a:lnTo>
                    <a:lnTo>
                      <a:pt x="202" y="100"/>
                    </a:lnTo>
                    <a:lnTo>
                      <a:pt x="205" y="102"/>
                    </a:lnTo>
                    <a:lnTo>
                      <a:pt x="209" y="102"/>
                    </a:lnTo>
                    <a:lnTo>
                      <a:pt x="213" y="111"/>
                    </a:lnTo>
                    <a:lnTo>
                      <a:pt x="217" y="114"/>
                    </a:lnTo>
                    <a:lnTo>
                      <a:pt x="221" y="113"/>
                    </a:lnTo>
                    <a:lnTo>
                      <a:pt x="225" y="123"/>
                    </a:lnTo>
                    <a:lnTo>
                      <a:pt x="229" y="120"/>
                    </a:lnTo>
                    <a:lnTo>
                      <a:pt x="233" y="127"/>
                    </a:lnTo>
                    <a:lnTo>
                      <a:pt x="237" y="133"/>
                    </a:lnTo>
                    <a:lnTo>
                      <a:pt x="241" y="136"/>
                    </a:lnTo>
                    <a:lnTo>
                      <a:pt x="245" y="136"/>
                    </a:lnTo>
                    <a:lnTo>
                      <a:pt x="249" y="145"/>
                    </a:lnTo>
                    <a:lnTo>
                      <a:pt x="253" y="151"/>
                    </a:lnTo>
                    <a:lnTo>
                      <a:pt x="257" y="149"/>
                    </a:lnTo>
                    <a:lnTo>
                      <a:pt x="261" y="160"/>
                    </a:lnTo>
                    <a:lnTo>
                      <a:pt x="265" y="160"/>
                    </a:lnTo>
                    <a:lnTo>
                      <a:pt x="269" y="164"/>
                    </a:lnTo>
                    <a:lnTo>
                      <a:pt x="272" y="169"/>
                    </a:lnTo>
                    <a:lnTo>
                      <a:pt x="276" y="167"/>
                    </a:lnTo>
                    <a:lnTo>
                      <a:pt x="280" y="182"/>
                    </a:lnTo>
                    <a:lnTo>
                      <a:pt x="284" y="189"/>
                    </a:lnTo>
                    <a:lnTo>
                      <a:pt x="288" y="189"/>
                    </a:lnTo>
                    <a:lnTo>
                      <a:pt x="292" y="191"/>
                    </a:lnTo>
                    <a:lnTo>
                      <a:pt x="296" y="198"/>
                    </a:lnTo>
                    <a:lnTo>
                      <a:pt x="300" y="207"/>
                    </a:lnTo>
                    <a:lnTo>
                      <a:pt x="304" y="211"/>
                    </a:lnTo>
                    <a:lnTo>
                      <a:pt x="308" y="213"/>
                    </a:lnTo>
                    <a:lnTo>
                      <a:pt x="312" y="222"/>
                    </a:lnTo>
                    <a:lnTo>
                      <a:pt x="316" y="226"/>
                    </a:lnTo>
                    <a:lnTo>
                      <a:pt x="320" y="229"/>
                    </a:lnTo>
                    <a:lnTo>
                      <a:pt x="324" y="240"/>
                    </a:lnTo>
                    <a:lnTo>
                      <a:pt x="328" y="240"/>
                    </a:lnTo>
                    <a:lnTo>
                      <a:pt x="332" y="247"/>
                    </a:lnTo>
                    <a:lnTo>
                      <a:pt x="336" y="256"/>
                    </a:lnTo>
                    <a:lnTo>
                      <a:pt x="339" y="258"/>
                    </a:lnTo>
                    <a:lnTo>
                      <a:pt x="343" y="260"/>
                    </a:lnTo>
                    <a:lnTo>
                      <a:pt x="347" y="273"/>
                    </a:lnTo>
                    <a:lnTo>
                      <a:pt x="351" y="275"/>
                    </a:lnTo>
                    <a:lnTo>
                      <a:pt x="355" y="282"/>
                    </a:lnTo>
                    <a:lnTo>
                      <a:pt x="359" y="289"/>
                    </a:lnTo>
                    <a:lnTo>
                      <a:pt x="363" y="298"/>
                    </a:lnTo>
                    <a:lnTo>
                      <a:pt x="367" y="298"/>
                    </a:lnTo>
                    <a:lnTo>
                      <a:pt x="371" y="302"/>
                    </a:lnTo>
                    <a:lnTo>
                      <a:pt x="375" y="318"/>
                    </a:lnTo>
                    <a:lnTo>
                      <a:pt x="379" y="318"/>
                    </a:lnTo>
                    <a:lnTo>
                      <a:pt x="383" y="328"/>
                    </a:lnTo>
                    <a:lnTo>
                      <a:pt x="387" y="329"/>
                    </a:lnTo>
                    <a:lnTo>
                      <a:pt x="391" y="340"/>
                    </a:lnTo>
                    <a:lnTo>
                      <a:pt x="395" y="344"/>
                    </a:lnTo>
                    <a:lnTo>
                      <a:pt x="399" y="357"/>
                    </a:lnTo>
                    <a:lnTo>
                      <a:pt x="403" y="357"/>
                    </a:lnTo>
                    <a:lnTo>
                      <a:pt x="407" y="362"/>
                    </a:lnTo>
                    <a:lnTo>
                      <a:pt x="410" y="369"/>
                    </a:lnTo>
                    <a:lnTo>
                      <a:pt x="414" y="377"/>
                    </a:lnTo>
                    <a:lnTo>
                      <a:pt x="418" y="384"/>
                    </a:lnTo>
                    <a:lnTo>
                      <a:pt x="422" y="391"/>
                    </a:lnTo>
                    <a:lnTo>
                      <a:pt x="426" y="400"/>
                    </a:lnTo>
                    <a:lnTo>
                      <a:pt x="430" y="408"/>
                    </a:lnTo>
                    <a:lnTo>
                      <a:pt x="434" y="410"/>
                    </a:lnTo>
                    <a:lnTo>
                      <a:pt x="438" y="417"/>
                    </a:lnTo>
                    <a:lnTo>
                      <a:pt x="442" y="422"/>
                    </a:lnTo>
                    <a:lnTo>
                      <a:pt x="446" y="435"/>
                    </a:lnTo>
                    <a:lnTo>
                      <a:pt x="450" y="442"/>
                    </a:lnTo>
                    <a:lnTo>
                      <a:pt x="454" y="448"/>
                    </a:lnTo>
                    <a:lnTo>
                      <a:pt x="458" y="457"/>
                    </a:lnTo>
                    <a:lnTo>
                      <a:pt x="462" y="462"/>
                    </a:lnTo>
                    <a:lnTo>
                      <a:pt x="466" y="472"/>
                    </a:lnTo>
                    <a:lnTo>
                      <a:pt x="470" y="481"/>
                    </a:lnTo>
                    <a:lnTo>
                      <a:pt x="474" y="486"/>
                    </a:lnTo>
                    <a:lnTo>
                      <a:pt x="477" y="490"/>
                    </a:lnTo>
                    <a:lnTo>
                      <a:pt x="481" y="497"/>
                    </a:lnTo>
                    <a:lnTo>
                      <a:pt x="485" y="501"/>
                    </a:lnTo>
                    <a:lnTo>
                      <a:pt x="489" y="515"/>
                    </a:lnTo>
                    <a:lnTo>
                      <a:pt x="493" y="523"/>
                    </a:lnTo>
                    <a:lnTo>
                      <a:pt x="497" y="533"/>
                    </a:lnTo>
                    <a:lnTo>
                      <a:pt x="501" y="539"/>
                    </a:lnTo>
                    <a:lnTo>
                      <a:pt x="505" y="544"/>
                    </a:lnTo>
                    <a:lnTo>
                      <a:pt x="509" y="548"/>
                    </a:lnTo>
                    <a:lnTo>
                      <a:pt x="513" y="564"/>
                    </a:lnTo>
                    <a:lnTo>
                      <a:pt x="517" y="568"/>
                    </a:lnTo>
                    <a:lnTo>
                      <a:pt x="521" y="574"/>
                    </a:lnTo>
                    <a:lnTo>
                      <a:pt x="525" y="588"/>
                    </a:lnTo>
                    <a:lnTo>
                      <a:pt x="529" y="590"/>
                    </a:lnTo>
                    <a:lnTo>
                      <a:pt x="533" y="603"/>
                    </a:lnTo>
                    <a:lnTo>
                      <a:pt x="537" y="614"/>
                    </a:lnTo>
                    <a:lnTo>
                      <a:pt x="541" y="619"/>
                    </a:lnTo>
                    <a:lnTo>
                      <a:pt x="545" y="628"/>
                    </a:lnTo>
                    <a:lnTo>
                      <a:pt x="548" y="634"/>
                    </a:lnTo>
                    <a:lnTo>
                      <a:pt x="552" y="646"/>
                    </a:lnTo>
                    <a:lnTo>
                      <a:pt x="556" y="652"/>
                    </a:lnTo>
                    <a:lnTo>
                      <a:pt x="560" y="663"/>
                    </a:lnTo>
                    <a:lnTo>
                      <a:pt x="564" y="670"/>
                    </a:lnTo>
                    <a:lnTo>
                      <a:pt x="568" y="676"/>
                    </a:lnTo>
                    <a:lnTo>
                      <a:pt x="572" y="687"/>
                    </a:lnTo>
                    <a:lnTo>
                      <a:pt x="576" y="697"/>
                    </a:lnTo>
                    <a:lnTo>
                      <a:pt x="580" y="701"/>
                    </a:lnTo>
                    <a:lnTo>
                      <a:pt x="584" y="710"/>
                    </a:lnTo>
                    <a:lnTo>
                      <a:pt x="588" y="725"/>
                    </a:lnTo>
                    <a:lnTo>
                      <a:pt x="592" y="730"/>
                    </a:lnTo>
                    <a:lnTo>
                      <a:pt x="596" y="739"/>
                    </a:lnTo>
                    <a:lnTo>
                      <a:pt x="600" y="743"/>
                    </a:lnTo>
                    <a:lnTo>
                      <a:pt x="604" y="752"/>
                    </a:lnTo>
                    <a:lnTo>
                      <a:pt x="608" y="759"/>
                    </a:lnTo>
                    <a:lnTo>
                      <a:pt x="612" y="778"/>
                    </a:lnTo>
                    <a:lnTo>
                      <a:pt x="615" y="779"/>
                    </a:lnTo>
                    <a:lnTo>
                      <a:pt x="619" y="798"/>
                    </a:lnTo>
                    <a:lnTo>
                      <a:pt x="623" y="798"/>
                    </a:lnTo>
                    <a:lnTo>
                      <a:pt x="627" y="809"/>
                    </a:lnTo>
                    <a:lnTo>
                      <a:pt x="631" y="823"/>
                    </a:lnTo>
                    <a:lnTo>
                      <a:pt x="635" y="834"/>
                    </a:lnTo>
                    <a:lnTo>
                      <a:pt x="639" y="843"/>
                    </a:lnTo>
                    <a:lnTo>
                      <a:pt x="643" y="843"/>
                    </a:lnTo>
                    <a:lnTo>
                      <a:pt x="647" y="856"/>
                    </a:lnTo>
                    <a:lnTo>
                      <a:pt x="651" y="861"/>
                    </a:lnTo>
                    <a:lnTo>
                      <a:pt x="655" y="869"/>
                    </a:lnTo>
                    <a:lnTo>
                      <a:pt x="659" y="883"/>
                    </a:lnTo>
                    <a:lnTo>
                      <a:pt x="663" y="889"/>
                    </a:lnTo>
                    <a:lnTo>
                      <a:pt x="667" y="898"/>
                    </a:lnTo>
                    <a:lnTo>
                      <a:pt x="671" y="907"/>
                    </a:lnTo>
                    <a:lnTo>
                      <a:pt x="675" y="922"/>
                    </a:lnTo>
                    <a:lnTo>
                      <a:pt x="679" y="923"/>
                    </a:lnTo>
                    <a:lnTo>
                      <a:pt x="682" y="942"/>
                    </a:lnTo>
                    <a:lnTo>
                      <a:pt x="686" y="945"/>
                    </a:lnTo>
                    <a:lnTo>
                      <a:pt x="690" y="949"/>
                    </a:lnTo>
                    <a:lnTo>
                      <a:pt x="694" y="967"/>
                    </a:lnTo>
                    <a:lnTo>
                      <a:pt x="698" y="971"/>
                    </a:lnTo>
                    <a:lnTo>
                      <a:pt x="702" y="978"/>
                    </a:lnTo>
                    <a:lnTo>
                      <a:pt x="706" y="991"/>
                    </a:lnTo>
                    <a:lnTo>
                      <a:pt x="710" y="998"/>
                    </a:lnTo>
                    <a:lnTo>
                      <a:pt x="714" y="1015"/>
                    </a:lnTo>
                    <a:lnTo>
                      <a:pt x="718" y="1016"/>
                    </a:lnTo>
                    <a:lnTo>
                      <a:pt x="722" y="1027"/>
                    </a:lnTo>
                    <a:lnTo>
                      <a:pt x="726" y="1036"/>
                    </a:lnTo>
                    <a:lnTo>
                      <a:pt x="730" y="1047"/>
                    </a:lnTo>
                    <a:lnTo>
                      <a:pt x="734" y="1053"/>
                    </a:lnTo>
                    <a:lnTo>
                      <a:pt x="738" y="1066"/>
                    </a:lnTo>
                    <a:lnTo>
                      <a:pt x="742" y="1071"/>
                    </a:lnTo>
                    <a:lnTo>
                      <a:pt x="746" y="1082"/>
                    </a:lnTo>
                    <a:lnTo>
                      <a:pt x="750" y="1089"/>
                    </a:lnTo>
                    <a:lnTo>
                      <a:pt x="753" y="1098"/>
                    </a:lnTo>
                    <a:lnTo>
                      <a:pt x="757" y="1111"/>
                    </a:lnTo>
                    <a:lnTo>
                      <a:pt x="761" y="1117"/>
                    </a:lnTo>
                    <a:lnTo>
                      <a:pt x="765" y="1124"/>
                    </a:lnTo>
                    <a:lnTo>
                      <a:pt x="769" y="1131"/>
                    </a:lnTo>
                    <a:lnTo>
                      <a:pt x="773" y="1138"/>
                    </a:lnTo>
                    <a:lnTo>
                      <a:pt x="777" y="1157"/>
                    </a:lnTo>
                    <a:lnTo>
                      <a:pt x="781" y="1157"/>
                    </a:lnTo>
                    <a:lnTo>
                      <a:pt x="785" y="1173"/>
                    </a:lnTo>
                    <a:lnTo>
                      <a:pt x="789" y="1177"/>
                    </a:lnTo>
                    <a:lnTo>
                      <a:pt x="793" y="1188"/>
                    </a:lnTo>
                    <a:lnTo>
                      <a:pt x="797" y="1195"/>
                    </a:lnTo>
                    <a:lnTo>
                      <a:pt x="801" y="1204"/>
                    </a:lnTo>
                    <a:lnTo>
                      <a:pt x="805" y="1213"/>
                    </a:lnTo>
                    <a:lnTo>
                      <a:pt x="809" y="1222"/>
                    </a:lnTo>
                    <a:lnTo>
                      <a:pt x="813" y="1226"/>
                    </a:lnTo>
                    <a:lnTo>
                      <a:pt x="817" y="1237"/>
                    </a:lnTo>
                    <a:lnTo>
                      <a:pt x="820" y="1246"/>
                    </a:lnTo>
                    <a:lnTo>
                      <a:pt x="824" y="1250"/>
                    </a:lnTo>
                    <a:lnTo>
                      <a:pt x="828" y="1266"/>
                    </a:lnTo>
                    <a:lnTo>
                      <a:pt x="832" y="1270"/>
                    </a:lnTo>
                    <a:lnTo>
                      <a:pt x="836" y="1281"/>
                    </a:lnTo>
                    <a:lnTo>
                      <a:pt x="840" y="1290"/>
                    </a:lnTo>
                    <a:lnTo>
                      <a:pt x="844" y="1297"/>
                    </a:lnTo>
                    <a:lnTo>
                      <a:pt x="848" y="1304"/>
                    </a:lnTo>
                    <a:lnTo>
                      <a:pt x="852" y="1319"/>
                    </a:lnTo>
                    <a:lnTo>
                      <a:pt x="856" y="1321"/>
                    </a:lnTo>
                    <a:lnTo>
                      <a:pt x="860" y="1330"/>
                    </a:lnTo>
                    <a:lnTo>
                      <a:pt x="864" y="1346"/>
                    </a:lnTo>
                    <a:lnTo>
                      <a:pt x="868" y="1350"/>
                    </a:lnTo>
                    <a:lnTo>
                      <a:pt x="872" y="1353"/>
                    </a:lnTo>
                    <a:lnTo>
                      <a:pt x="876" y="1366"/>
                    </a:lnTo>
                    <a:lnTo>
                      <a:pt x="880" y="1370"/>
                    </a:lnTo>
                    <a:lnTo>
                      <a:pt x="884" y="1377"/>
                    </a:lnTo>
                    <a:lnTo>
                      <a:pt x="887" y="1388"/>
                    </a:lnTo>
                    <a:lnTo>
                      <a:pt x="891" y="1395"/>
                    </a:lnTo>
                    <a:lnTo>
                      <a:pt x="895" y="1406"/>
                    </a:lnTo>
                    <a:lnTo>
                      <a:pt x="899" y="1410"/>
                    </a:lnTo>
                    <a:lnTo>
                      <a:pt x="903" y="1419"/>
                    </a:lnTo>
                    <a:lnTo>
                      <a:pt x="907" y="1423"/>
                    </a:lnTo>
                    <a:lnTo>
                      <a:pt x="911" y="1432"/>
                    </a:lnTo>
                    <a:lnTo>
                      <a:pt x="915" y="1450"/>
                    </a:lnTo>
                    <a:lnTo>
                      <a:pt x="919" y="1450"/>
                    </a:lnTo>
                    <a:lnTo>
                      <a:pt x="923" y="1456"/>
                    </a:lnTo>
                    <a:lnTo>
                      <a:pt x="927" y="1472"/>
                    </a:lnTo>
                    <a:lnTo>
                      <a:pt x="931" y="1476"/>
                    </a:lnTo>
                    <a:lnTo>
                      <a:pt x="935" y="1487"/>
                    </a:lnTo>
                    <a:lnTo>
                      <a:pt x="939" y="1488"/>
                    </a:lnTo>
                    <a:lnTo>
                      <a:pt x="943" y="1499"/>
                    </a:lnTo>
                    <a:lnTo>
                      <a:pt x="947" y="1503"/>
                    </a:lnTo>
                    <a:lnTo>
                      <a:pt x="951" y="1516"/>
                    </a:lnTo>
                    <a:lnTo>
                      <a:pt x="955" y="1523"/>
                    </a:lnTo>
                    <a:lnTo>
                      <a:pt x="958" y="1525"/>
                    </a:lnTo>
                    <a:lnTo>
                      <a:pt x="962" y="1528"/>
                    </a:lnTo>
                    <a:lnTo>
                      <a:pt x="966" y="1539"/>
                    </a:lnTo>
                    <a:lnTo>
                      <a:pt x="970" y="1545"/>
                    </a:lnTo>
                    <a:lnTo>
                      <a:pt x="974" y="1548"/>
                    </a:lnTo>
                    <a:lnTo>
                      <a:pt x="978" y="1563"/>
                    </a:lnTo>
                    <a:lnTo>
                      <a:pt x="982" y="1572"/>
                    </a:lnTo>
                    <a:lnTo>
                      <a:pt x="986" y="1578"/>
                    </a:lnTo>
                    <a:lnTo>
                      <a:pt x="990" y="1585"/>
                    </a:lnTo>
                    <a:lnTo>
                      <a:pt x="994" y="1579"/>
                    </a:lnTo>
                    <a:lnTo>
                      <a:pt x="998" y="1596"/>
                    </a:lnTo>
                    <a:lnTo>
                      <a:pt x="1002" y="1598"/>
                    </a:lnTo>
                    <a:lnTo>
                      <a:pt x="1006" y="1607"/>
                    </a:lnTo>
                    <a:lnTo>
                      <a:pt x="1010" y="1616"/>
                    </a:lnTo>
                    <a:lnTo>
                      <a:pt x="1014" y="1618"/>
                    </a:lnTo>
                    <a:lnTo>
                      <a:pt x="1018" y="1627"/>
                    </a:lnTo>
                    <a:lnTo>
                      <a:pt x="1022" y="1632"/>
                    </a:lnTo>
                    <a:lnTo>
                      <a:pt x="1025" y="1638"/>
                    </a:lnTo>
                    <a:lnTo>
                      <a:pt x="1029" y="1643"/>
                    </a:lnTo>
                    <a:lnTo>
                      <a:pt x="1033" y="1654"/>
                    </a:lnTo>
                    <a:lnTo>
                      <a:pt x="1037" y="1656"/>
                    </a:lnTo>
                    <a:lnTo>
                      <a:pt x="1041" y="1661"/>
                    </a:lnTo>
                    <a:lnTo>
                      <a:pt x="1045" y="1669"/>
                    </a:lnTo>
                    <a:lnTo>
                      <a:pt x="1049" y="1674"/>
                    </a:lnTo>
                    <a:lnTo>
                      <a:pt x="1053" y="1678"/>
                    </a:lnTo>
                    <a:lnTo>
                      <a:pt x="1057" y="1685"/>
                    </a:lnTo>
                    <a:lnTo>
                      <a:pt x="1061" y="1683"/>
                    </a:lnTo>
                    <a:lnTo>
                      <a:pt x="1065" y="1698"/>
                    </a:lnTo>
                    <a:lnTo>
                      <a:pt x="1069" y="1705"/>
                    </a:lnTo>
                    <a:lnTo>
                      <a:pt x="1073" y="1705"/>
                    </a:lnTo>
                    <a:lnTo>
                      <a:pt x="1077" y="1714"/>
                    </a:lnTo>
                    <a:lnTo>
                      <a:pt x="1081" y="1723"/>
                    </a:lnTo>
                    <a:lnTo>
                      <a:pt x="1085" y="1723"/>
                    </a:lnTo>
                    <a:lnTo>
                      <a:pt x="1089" y="1733"/>
                    </a:lnTo>
                    <a:lnTo>
                      <a:pt x="1093" y="1733"/>
                    </a:lnTo>
                    <a:lnTo>
                      <a:pt x="1096" y="1738"/>
                    </a:lnTo>
                    <a:lnTo>
                      <a:pt x="1100" y="1745"/>
                    </a:lnTo>
                    <a:lnTo>
                      <a:pt x="1104" y="1747"/>
                    </a:lnTo>
                    <a:lnTo>
                      <a:pt x="1108" y="1753"/>
                    </a:lnTo>
                    <a:lnTo>
                      <a:pt x="1112" y="1754"/>
                    </a:lnTo>
                    <a:lnTo>
                      <a:pt x="1116" y="1764"/>
                    </a:lnTo>
                    <a:lnTo>
                      <a:pt x="1120" y="1773"/>
                    </a:lnTo>
                    <a:lnTo>
                      <a:pt x="1124" y="1773"/>
                    </a:lnTo>
                    <a:lnTo>
                      <a:pt x="1128" y="1778"/>
                    </a:lnTo>
                    <a:lnTo>
                      <a:pt x="1132" y="1787"/>
                    </a:lnTo>
                    <a:lnTo>
                      <a:pt x="1136" y="1787"/>
                    </a:lnTo>
                    <a:lnTo>
                      <a:pt x="1140" y="1791"/>
                    </a:lnTo>
                    <a:lnTo>
                      <a:pt x="1144" y="1793"/>
                    </a:lnTo>
                    <a:lnTo>
                      <a:pt x="1148" y="1798"/>
                    </a:lnTo>
                    <a:lnTo>
                      <a:pt x="1152" y="1804"/>
                    </a:lnTo>
                    <a:lnTo>
                      <a:pt x="1156" y="1807"/>
                    </a:lnTo>
                    <a:lnTo>
                      <a:pt x="1160" y="1815"/>
                    </a:lnTo>
                    <a:lnTo>
                      <a:pt x="1163" y="1818"/>
                    </a:lnTo>
                    <a:lnTo>
                      <a:pt x="1167" y="1822"/>
                    </a:lnTo>
                    <a:lnTo>
                      <a:pt x="1171" y="1825"/>
                    </a:lnTo>
                    <a:lnTo>
                      <a:pt x="1175" y="1825"/>
                    </a:lnTo>
                    <a:lnTo>
                      <a:pt x="1179" y="1833"/>
                    </a:lnTo>
                    <a:lnTo>
                      <a:pt x="1183" y="1836"/>
                    </a:lnTo>
                    <a:lnTo>
                      <a:pt x="1187" y="1838"/>
                    </a:lnTo>
                    <a:lnTo>
                      <a:pt x="1191" y="1840"/>
                    </a:lnTo>
                    <a:lnTo>
                      <a:pt x="1195" y="1842"/>
                    </a:lnTo>
                    <a:lnTo>
                      <a:pt x="1199" y="1853"/>
                    </a:lnTo>
                    <a:lnTo>
                      <a:pt x="1203" y="1862"/>
                    </a:lnTo>
                    <a:lnTo>
                      <a:pt x="1207" y="1851"/>
                    </a:lnTo>
                    <a:lnTo>
                      <a:pt x="1211" y="1858"/>
                    </a:lnTo>
                    <a:lnTo>
                      <a:pt x="1215" y="1862"/>
                    </a:lnTo>
                    <a:lnTo>
                      <a:pt x="1219" y="1866"/>
                    </a:lnTo>
                    <a:lnTo>
                      <a:pt x="1223" y="1866"/>
                    </a:lnTo>
                    <a:lnTo>
                      <a:pt x="1227" y="1871"/>
                    </a:lnTo>
                    <a:lnTo>
                      <a:pt x="1230" y="1873"/>
                    </a:lnTo>
                    <a:lnTo>
                      <a:pt x="1234" y="1873"/>
                    </a:lnTo>
                    <a:lnTo>
                      <a:pt x="1238" y="1875"/>
                    </a:lnTo>
                    <a:lnTo>
                      <a:pt x="1242" y="1880"/>
                    </a:lnTo>
                    <a:lnTo>
                      <a:pt x="1246" y="1878"/>
                    </a:lnTo>
                    <a:lnTo>
                      <a:pt x="1250" y="1878"/>
                    </a:lnTo>
                    <a:lnTo>
                      <a:pt x="1254" y="1884"/>
                    </a:lnTo>
                    <a:lnTo>
                      <a:pt x="1258" y="1886"/>
                    </a:lnTo>
                    <a:lnTo>
                      <a:pt x="1262" y="1898"/>
                    </a:lnTo>
                    <a:lnTo>
                      <a:pt x="1266" y="1893"/>
                    </a:lnTo>
                    <a:lnTo>
                      <a:pt x="1270" y="1887"/>
                    </a:lnTo>
                    <a:lnTo>
                      <a:pt x="1274" y="1891"/>
                    </a:lnTo>
                    <a:lnTo>
                      <a:pt x="1278" y="1895"/>
                    </a:lnTo>
                    <a:lnTo>
                      <a:pt x="1282" y="1902"/>
                    </a:lnTo>
                    <a:lnTo>
                      <a:pt x="1286" y="1904"/>
                    </a:lnTo>
                    <a:lnTo>
                      <a:pt x="1290" y="1904"/>
                    </a:lnTo>
                    <a:lnTo>
                      <a:pt x="1294" y="1904"/>
                    </a:lnTo>
                    <a:lnTo>
                      <a:pt x="1298" y="1906"/>
                    </a:lnTo>
                    <a:lnTo>
                      <a:pt x="1301" y="1904"/>
                    </a:lnTo>
                    <a:lnTo>
                      <a:pt x="1305" y="1911"/>
                    </a:lnTo>
                    <a:lnTo>
                      <a:pt x="1309" y="1909"/>
                    </a:lnTo>
                    <a:lnTo>
                      <a:pt x="1313" y="1909"/>
                    </a:lnTo>
                    <a:lnTo>
                      <a:pt x="1317" y="1911"/>
                    </a:lnTo>
                    <a:lnTo>
                      <a:pt x="1321" y="1913"/>
                    </a:lnTo>
                    <a:lnTo>
                      <a:pt x="1325" y="1915"/>
                    </a:lnTo>
                    <a:lnTo>
                      <a:pt x="1329" y="1915"/>
                    </a:lnTo>
                    <a:lnTo>
                      <a:pt x="1333" y="1913"/>
                    </a:lnTo>
                    <a:lnTo>
                      <a:pt x="1337" y="1909"/>
                    </a:lnTo>
                    <a:lnTo>
                      <a:pt x="1341" y="1913"/>
                    </a:lnTo>
                    <a:lnTo>
                      <a:pt x="1345" y="1911"/>
                    </a:lnTo>
                    <a:lnTo>
                      <a:pt x="1349" y="1920"/>
                    </a:lnTo>
                    <a:lnTo>
                      <a:pt x="1353" y="1917"/>
                    </a:lnTo>
                    <a:lnTo>
                      <a:pt x="1357" y="1918"/>
                    </a:lnTo>
                    <a:lnTo>
                      <a:pt x="1361" y="1920"/>
                    </a:lnTo>
                    <a:lnTo>
                      <a:pt x="1365" y="1920"/>
                    </a:lnTo>
                    <a:lnTo>
                      <a:pt x="1368" y="1920"/>
                    </a:lnTo>
                    <a:lnTo>
                      <a:pt x="1372" y="1917"/>
                    </a:lnTo>
                    <a:lnTo>
                      <a:pt x="1376" y="1917"/>
                    </a:lnTo>
                    <a:lnTo>
                      <a:pt x="1380" y="1918"/>
                    </a:lnTo>
                    <a:lnTo>
                      <a:pt x="1384" y="1915"/>
                    </a:lnTo>
                    <a:lnTo>
                      <a:pt x="1388" y="1917"/>
                    </a:lnTo>
                    <a:lnTo>
                      <a:pt x="1392" y="1915"/>
                    </a:lnTo>
                    <a:lnTo>
                      <a:pt x="1396" y="1915"/>
                    </a:lnTo>
                    <a:lnTo>
                      <a:pt x="1400" y="1913"/>
                    </a:lnTo>
                    <a:lnTo>
                      <a:pt x="1404" y="1918"/>
                    </a:lnTo>
                    <a:lnTo>
                      <a:pt x="1408" y="1913"/>
                    </a:lnTo>
                    <a:lnTo>
                      <a:pt x="1412" y="1915"/>
                    </a:lnTo>
                    <a:lnTo>
                      <a:pt x="1416" y="1913"/>
                    </a:lnTo>
                    <a:lnTo>
                      <a:pt x="1420" y="1909"/>
                    </a:lnTo>
                    <a:lnTo>
                      <a:pt x="1424" y="1909"/>
                    </a:lnTo>
                    <a:lnTo>
                      <a:pt x="1428" y="1913"/>
                    </a:lnTo>
                    <a:lnTo>
                      <a:pt x="1432" y="1904"/>
                    </a:lnTo>
                    <a:lnTo>
                      <a:pt x="1435" y="1907"/>
                    </a:lnTo>
                    <a:lnTo>
                      <a:pt x="1439" y="1907"/>
                    </a:lnTo>
                    <a:lnTo>
                      <a:pt x="1443" y="1907"/>
                    </a:lnTo>
                    <a:lnTo>
                      <a:pt x="1447" y="1906"/>
                    </a:lnTo>
                    <a:lnTo>
                      <a:pt x="1451" y="1909"/>
                    </a:lnTo>
                    <a:lnTo>
                      <a:pt x="1455" y="1898"/>
                    </a:lnTo>
                    <a:lnTo>
                      <a:pt x="1459" y="1900"/>
                    </a:lnTo>
                    <a:lnTo>
                      <a:pt x="1463" y="1902"/>
                    </a:lnTo>
                    <a:lnTo>
                      <a:pt x="1467" y="1893"/>
                    </a:lnTo>
                    <a:lnTo>
                      <a:pt x="1471" y="1895"/>
                    </a:lnTo>
                    <a:lnTo>
                      <a:pt x="1475" y="1897"/>
                    </a:lnTo>
                    <a:lnTo>
                      <a:pt x="1479" y="1898"/>
                    </a:lnTo>
                    <a:lnTo>
                      <a:pt x="1483" y="1895"/>
                    </a:lnTo>
                    <a:lnTo>
                      <a:pt x="1487" y="1889"/>
                    </a:lnTo>
                    <a:lnTo>
                      <a:pt x="1491" y="1889"/>
                    </a:lnTo>
                    <a:lnTo>
                      <a:pt x="1495" y="1887"/>
                    </a:lnTo>
                    <a:lnTo>
                      <a:pt x="1499" y="1882"/>
                    </a:lnTo>
                    <a:lnTo>
                      <a:pt x="1503" y="1887"/>
                    </a:lnTo>
                    <a:lnTo>
                      <a:pt x="1506" y="1886"/>
                    </a:lnTo>
                    <a:lnTo>
                      <a:pt x="1510" y="1876"/>
                    </a:lnTo>
                    <a:lnTo>
                      <a:pt x="1514" y="1882"/>
                    </a:lnTo>
                    <a:lnTo>
                      <a:pt x="1518" y="1875"/>
                    </a:lnTo>
                    <a:lnTo>
                      <a:pt x="1522" y="1873"/>
                    </a:lnTo>
                    <a:lnTo>
                      <a:pt x="1526" y="1873"/>
                    </a:lnTo>
                    <a:lnTo>
                      <a:pt x="1530" y="1873"/>
                    </a:lnTo>
                    <a:lnTo>
                      <a:pt x="1534" y="1866"/>
                    </a:lnTo>
                    <a:lnTo>
                      <a:pt x="1538" y="1860"/>
                    </a:lnTo>
                    <a:lnTo>
                      <a:pt x="1542" y="1862"/>
                    </a:lnTo>
                    <a:lnTo>
                      <a:pt x="1546" y="1860"/>
                    </a:lnTo>
                    <a:lnTo>
                      <a:pt x="1550" y="1860"/>
                    </a:lnTo>
                    <a:lnTo>
                      <a:pt x="1554" y="1853"/>
                    </a:lnTo>
                    <a:lnTo>
                      <a:pt x="1558" y="1849"/>
                    </a:lnTo>
                    <a:lnTo>
                      <a:pt x="1562" y="1849"/>
                    </a:lnTo>
                    <a:lnTo>
                      <a:pt x="1566" y="1846"/>
                    </a:lnTo>
                    <a:lnTo>
                      <a:pt x="1570" y="1838"/>
                    </a:lnTo>
                    <a:lnTo>
                      <a:pt x="1573" y="1844"/>
                    </a:lnTo>
                    <a:lnTo>
                      <a:pt x="1577" y="1836"/>
                    </a:lnTo>
                    <a:lnTo>
                      <a:pt x="1581" y="1835"/>
                    </a:lnTo>
                    <a:lnTo>
                      <a:pt x="1585" y="1831"/>
                    </a:lnTo>
                    <a:lnTo>
                      <a:pt x="1589" y="1824"/>
                    </a:lnTo>
                    <a:lnTo>
                      <a:pt x="1593" y="1824"/>
                    </a:lnTo>
                    <a:lnTo>
                      <a:pt x="1597" y="1822"/>
                    </a:lnTo>
                    <a:lnTo>
                      <a:pt x="1601" y="1815"/>
                    </a:lnTo>
                    <a:lnTo>
                      <a:pt x="1605" y="1807"/>
                    </a:lnTo>
                    <a:lnTo>
                      <a:pt x="1609" y="1809"/>
                    </a:lnTo>
                    <a:lnTo>
                      <a:pt x="1613" y="1809"/>
                    </a:lnTo>
                    <a:lnTo>
                      <a:pt x="1617" y="1802"/>
                    </a:lnTo>
                    <a:lnTo>
                      <a:pt x="1621" y="1798"/>
                    </a:lnTo>
                    <a:lnTo>
                      <a:pt x="1625" y="1789"/>
                    </a:lnTo>
                    <a:lnTo>
                      <a:pt x="1629" y="1791"/>
                    </a:lnTo>
                    <a:lnTo>
                      <a:pt x="1633" y="1785"/>
                    </a:lnTo>
                    <a:lnTo>
                      <a:pt x="1637" y="1789"/>
                    </a:lnTo>
                    <a:lnTo>
                      <a:pt x="1640" y="1780"/>
                    </a:lnTo>
                    <a:lnTo>
                      <a:pt x="1644" y="1774"/>
                    </a:lnTo>
                    <a:lnTo>
                      <a:pt x="1648" y="1773"/>
                    </a:lnTo>
                    <a:lnTo>
                      <a:pt x="1652" y="1767"/>
                    </a:lnTo>
                    <a:lnTo>
                      <a:pt x="1656" y="1762"/>
                    </a:lnTo>
                    <a:lnTo>
                      <a:pt x="1660" y="1756"/>
                    </a:lnTo>
                    <a:lnTo>
                      <a:pt x="1664" y="1760"/>
                    </a:lnTo>
                    <a:lnTo>
                      <a:pt x="1668" y="1745"/>
                    </a:lnTo>
                    <a:lnTo>
                      <a:pt x="1672" y="1751"/>
                    </a:lnTo>
                    <a:lnTo>
                      <a:pt x="1676" y="1738"/>
                    </a:lnTo>
                    <a:lnTo>
                      <a:pt x="1680" y="1740"/>
                    </a:lnTo>
                    <a:lnTo>
                      <a:pt x="1684" y="1736"/>
                    </a:lnTo>
                    <a:lnTo>
                      <a:pt x="1688" y="1731"/>
                    </a:lnTo>
                    <a:lnTo>
                      <a:pt x="1692" y="1727"/>
                    </a:lnTo>
                    <a:lnTo>
                      <a:pt x="1696" y="1720"/>
                    </a:lnTo>
                    <a:lnTo>
                      <a:pt x="1700" y="1712"/>
                    </a:lnTo>
                    <a:lnTo>
                      <a:pt x="1704" y="1714"/>
                    </a:lnTo>
                    <a:lnTo>
                      <a:pt x="1708" y="1709"/>
                    </a:lnTo>
                    <a:lnTo>
                      <a:pt x="1711" y="1707"/>
                    </a:lnTo>
                    <a:lnTo>
                      <a:pt x="1715" y="1700"/>
                    </a:lnTo>
                    <a:lnTo>
                      <a:pt x="1719" y="1691"/>
                    </a:lnTo>
                    <a:lnTo>
                      <a:pt x="1723" y="1685"/>
                    </a:lnTo>
                    <a:lnTo>
                      <a:pt x="1727" y="1685"/>
                    </a:lnTo>
                    <a:lnTo>
                      <a:pt x="1731" y="1678"/>
                    </a:lnTo>
                    <a:lnTo>
                      <a:pt x="1735" y="1674"/>
                    </a:lnTo>
                    <a:lnTo>
                      <a:pt x="1739" y="1672"/>
                    </a:lnTo>
                    <a:lnTo>
                      <a:pt x="1743" y="1669"/>
                    </a:lnTo>
                    <a:lnTo>
                      <a:pt x="1747" y="1663"/>
                    </a:lnTo>
                    <a:lnTo>
                      <a:pt x="1751" y="1660"/>
                    </a:lnTo>
                    <a:lnTo>
                      <a:pt x="1755" y="1651"/>
                    </a:lnTo>
                    <a:lnTo>
                      <a:pt x="1759" y="1645"/>
                    </a:lnTo>
                    <a:lnTo>
                      <a:pt x="1763" y="1641"/>
                    </a:lnTo>
                    <a:lnTo>
                      <a:pt x="1767" y="1641"/>
                    </a:lnTo>
                    <a:lnTo>
                      <a:pt x="1771" y="1636"/>
                    </a:lnTo>
                    <a:lnTo>
                      <a:pt x="1775" y="1625"/>
                    </a:lnTo>
                    <a:lnTo>
                      <a:pt x="1778" y="1621"/>
                    </a:lnTo>
                    <a:lnTo>
                      <a:pt x="1782" y="1614"/>
                    </a:lnTo>
                    <a:lnTo>
                      <a:pt x="1786" y="1612"/>
                    </a:lnTo>
                    <a:lnTo>
                      <a:pt x="1790" y="1605"/>
                    </a:lnTo>
                    <a:lnTo>
                      <a:pt x="1794" y="1605"/>
                    </a:lnTo>
                    <a:lnTo>
                      <a:pt x="1798" y="1598"/>
                    </a:lnTo>
                    <a:lnTo>
                      <a:pt x="1802" y="1596"/>
                    </a:lnTo>
                    <a:lnTo>
                      <a:pt x="1806" y="1590"/>
                    </a:lnTo>
                    <a:lnTo>
                      <a:pt x="1810" y="1581"/>
                    </a:lnTo>
                    <a:lnTo>
                      <a:pt x="1814" y="1576"/>
                    </a:lnTo>
                    <a:lnTo>
                      <a:pt x="1818" y="1569"/>
                    </a:lnTo>
                    <a:lnTo>
                      <a:pt x="1822" y="1569"/>
                    </a:lnTo>
                    <a:lnTo>
                      <a:pt x="1826" y="1556"/>
                    </a:lnTo>
                    <a:lnTo>
                      <a:pt x="1830" y="1558"/>
                    </a:lnTo>
                    <a:lnTo>
                      <a:pt x="1834" y="1550"/>
                    </a:lnTo>
                    <a:lnTo>
                      <a:pt x="1838" y="1539"/>
                    </a:lnTo>
                    <a:lnTo>
                      <a:pt x="1842" y="1538"/>
                    </a:lnTo>
                    <a:lnTo>
                      <a:pt x="1846" y="1534"/>
                    </a:lnTo>
                    <a:lnTo>
                      <a:pt x="1849" y="1525"/>
                    </a:lnTo>
                    <a:lnTo>
                      <a:pt x="1853" y="1521"/>
                    </a:lnTo>
                    <a:lnTo>
                      <a:pt x="1857" y="1516"/>
                    </a:lnTo>
                    <a:lnTo>
                      <a:pt x="1861" y="1507"/>
                    </a:lnTo>
                    <a:lnTo>
                      <a:pt x="1865" y="1507"/>
                    </a:lnTo>
                    <a:lnTo>
                      <a:pt x="1869" y="1494"/>
                    </a:lnTo>
                    <a:lnTo>
                      <a:pt x="1873" y="1494"/>
                    </a:lnTo>
                    <a:lnTo>
                      <a:pt x="1877" y="1485"/>
                    </a:lnTo>
                    <a:lnTo>
                      <a:pt x="1881" y="1481"/>
                    </a:lnTo>
                    <a:lnTo>
                      <a:pt x="1885" y="1476"/>
                    </a:lnTo>
                    <a:lnTo>
                      <a:pt x="1889" y="1466"/>
                    </a:lnTo>
                    <a:lnTo>
                      <a:pt x="1893" y="1463"/>
                    </a:lnTo>
                    <a:lnTo>
                      <a:pt x="1897" y="1457"/>
                    </a:lnTo>
                    <a:lnTo>
                      <a:pt x="1901" y="1450"/>
                    </a:lnTo>
                    <a:lnTo>
                      <a:pt x="1905" y="1445"/>
                    </a:lnTo>
                    <a:lnTo>
                      <a:pt x="1909" y="1443"/>
                    </a:lnTo>
                    <a:lnTo>
                      <a:pt x="1913" y="1441"/>
                    </a:lnTo>
                    <a:lnTo>
                      <a:pt x="1916" y="1428"/>
                    </a:lnTo>
                    <a:lnTo>
                      <a:pt x="1920" y="1425"/>
                    </a:lnTo>
                    <a:lnTo>
                      <a:pt x="1924" y="1415"/>
                    </a:lnTo>
                    <a:lnTo>
                      <a:pt x="1928" y="1414"/>
                    </a:lnTo>
                    <a:lnTo>
                      <a:pt x="1932" y="1399"/>
                    </a:lnTo>
                    <a:lnTo>
                      <a:pt x="1936" y="1399"/>
                    </a:lnTo>
                    <a:lnTo>
                      <a:pt x="1940" y="1394"/>
                    </a:lnTo>
                    <a:lnTo>
                      <a:pt x="1944" y="1388"/>
                    </a:lnTo>
                    <a:lnTo>
                      <a:pt x="1948" y="1383"/>
                    </a:lnTo>
                    <a:lnTo>
                      <a:pt x="1952" y="1372"/>
                    </a:lnTo>
                    <a:lnTo>
                      <a:pt x="1956" y="1372"/>
                    </a:lnTo>
                    <a:lnTo>
                      <a:pt x="1960" y="1361"/>
                    </a:lnTo>
                    <a:lnTo>
                      <a:pt x="1964" y="1364"/>
                    </a:lnTo>
                    <a:lnTo>
                      <a:pt x="1968" y="1350"/>
                    </a:lnTo>
                    <a:lnTo>
                      <a:pt x="1972" y="1343"/>
                    </a:lnTo>
                    <a:lnTo>
                      <a:pt x="1976" y="1341"/>
                    </a:lnTo>
                    <a:lnTo>
                      <a:pt x="1980" y="1333"/>
                    </a:lnTo>
                    <a:lnTo>
                      <a:pt x="1983" y="1326"/>
                    </a:lnTo>
                    <a:lnTo>
                      <a:pt x="1987" y="1324"/>
                    </a:lnTo>
                    <a:lnTo>
                      <a:pt x="1991" y="1313"/>
                    </a:lnTo>
                    <a:lnTo>
                      <a:pt x="1995" y="1310"/>
                    </a:lnTo>
                    <a:lnTo>
                      <a:pt x="1999" y="1301"/>
                    </a:lnTo>
                    <a:lnTo>
                      <a:pt x="2003" y="1297"/>
                    </a:lnTo>
                    <a:lnTo>
                      <a:pt x="2007" y="1293"/>
                    </a:lnTo>
                    <a:lnTo>
                      <a:pt x="2011" y="1284"/>
                    </a:lnTo>
                    <a:lnTo>
                      <a:pt x="2015" y="1282"/>
                    </a:lnTo>
                    <a:lnTo>
                      <a:pt x="2019" y="1273"/>
                    </a:lnTo>
                    <a:lnTo>
                      <a:pt x="2023" y="1270"/>
                    </a:lnTo>
                    <a:lnTo>
                      <a:pt x="2027" y="1259"/>
                    </a:lnTo>
                    <a:lnTo>
                      <a:pt x="2031" y="1253"/>
                    </a:lnTo>
                    <a:lnTo>
                      <a:pt x="2035" y="1250"/>
                    </a:lnTo>
                    <a:lnTo>
                      <a:pt x="2039" y="1244"/>
                    </a:lnTo>
                    <a:lnTo>
                      <a:pt x="2043" y="1239"/>
                    </a:lnTo>
                    <a:lnTo>
                      <a:pt x="2047" y="1235"/>
                    </a:lnTo>
                    <a:lnTo>
                      <a:pt x="2051" y="1230"/>
                    </a:lnTo>
                    <a:lnTo>
                      <a:pt x="2054" y="1219"/>
                    </a:lnTo>
                    <a:lnTo>
                      <a:pt x="2058" y="1215"/>
                    </a:lnTo>
                    <a:lnTo>
                      <a:pt x="2062" y="1215"/>
                    </a:lnTo>
                    <a:lnTo>
                      <a:pt x="2066" y="1202"/>
                    </a:lnTo>
                    <a:lnTo>
                      <a:pt x="2070" y="1195"/>
                    </a:lnTo>
                    <a:lnTo>
                      <a:pt x="2074" y="1189"/>
                    </a:lnTo>
                    <a:lnTo>
                      <a:pt x="2078" y="1182"/>
                    </a:lnTo>
                    <a:lnTo>
                      <a:pt x="2082" y="1179"/>
                    </a:lnTo>
                    <a:lnTo>
                      <a:pt x="2086" y="1164"/>
                    </a:lnTo>
                    <a:lnTo>
                      <a:pt x="2090" y="1169"/>
                    </a:lnTo>
                    <a:lnTo>
                      <a:pt x="2094" y="1159"/>
                    </a:lnTo>
                    <a:lnTo>
                      <a:pt x="2098" y="1155"/>
                    </a:lnTo>
                    <a:lnTo>
                      <a:pt x="2102" y="1149"/>
                    </a:lnTo>
                    <a:lnTo>
                      <a:pt x="2106" y="1138"/>
                    </a:lnTo>
                    <a:lnTo>
                      <a:pt x="2110" y="1138"/>
                    </a:lnTo>
                    <a:lnTo>
                      <a:pt x="2114" y="1129"/>
                    </a:lnTo>
                    <a:lnTo>
                      <a:pt x="2118" y="1122"/>
                    </a:lnTo>
                    <a:lnTo>
                      <a:pt x="2121" y="1118"/>
                    </a:lnTo>
                    <a:lnTo>
                      <a:pt x="2125" y="1109"/>
                    </a:lnTo>
                    <a:lnTo>
                      <a:pt x="2129" y="1106"/>
                    </a:lnTo>
                    <a:lnTo>
                      <a:pt x="2133" y="1095"/>
                    </a:lnTo>
                    <a:lnTo>
                      <a:pt x="2137" y="1093"/>
                    </a:lnTo>
                    <a:lnTo>
                      <a:pt x="2141" y="1086"/>
                    </a:lnTo>
                    <a:lnTo>
                      <a:pt x="2145" y="1084"/>
                    </a:lnTo>
                    <a:lnTo>
                      <a:pt x="2149" y="1077"/>
                    </a:lnTo>
                    <a:lnTo>
                      <a:pt x="2153" y="1067"/>
                    </a:lnTo>
                    <a:lnTo>
                      <a:pt x="2157" y="1062"/>
                    </a:lnTo>
                    <a:lnTo>
                      <a:pt x="2161" y="1055"/>
                    </a:lnTo>
                    <a:lnTo>
                      <a:pt x="2165" y="1049"/>
                    </a:lnTo>
                    <a:lnTo>
                      <a:pt x="2169" y="1046"/>
                    </a:lnTo>
                    <a:lnTo>
                      <a:pt x="2173" y="1036"/>
                    </a:lnTo>
                    <a:lnTo>
                      <a:pt x="2177" y="1033"/>
                    </a:lnTo>
                    <a:lnTo>
                      <a:pt x="2181" y="1027"/>
                    </a:lnTo>
                    <a:lnTo>
                      <a:pt x="2185" y="1022"/>
                    </a:lnTo>
                    <a:lnTo>
                      <a:pt x="2188" y="1011"/>
                    </a:lnTo>
                    <a:lnTo>
                      <a:pt x="2192" y="1013"/>
                    </a:lnTo>
                    <a:lnTo>
                      <a:pt x="2196" y="1002"/>
                    </a:lnTo>
                    <a:lnTo>
                      <a:pt x="2200" y="995"/>
                    </a:lnTo>
                    <a:lnTo>
                      <a:pt x="2204" y="991"/>
                    </a:lnTo>
                    <a:lnTo>
                      <a:pt x="2208" y="982"/>
                    </a:lnTo>
                    <a:lnTo>
                      <a:pt x="2212" y="978"/>
                    </a:lnTo>
                    <a:lnTo>
                      <a:pt x="2216" y="973"/>
                    </a:lnTo>
                    <a:lnTo>
                      <a:pt x="2220" y="969"/>
                    </a:lnTo>
                    <a:lnTo>
                      <a:pt x="2224" y="967"/>
                    </a:lnTo>
                    <a:lnTo>
                      <a:pt x="2228" y="960"/>
                    </a:lnTo>
                    <a:lnTo>
                      <a:pt x="2232" y="947"/>
                    </a:lnTo>
                    <a:lnTo>
                      <a:pt x="2236" y="945"/>
                    </a:lnTo>
                    <a:lnTo>
                      <a:pt x="2240" y="940"/>
                    </a:lnTo>
                    <a:lnTo>
                      <a:pt x="2244" y="929"/>
                    </a:lnTo>
                    <a:lnTo>
                      <a:pt x="2248" y="927"/>
                    </a:lnTo>
                    <a:lnTo>
                      <a:pt x="2252" y="923"/>
                    </a:lnTo>
                    <a:lnTo>
                      <a:pt x="2256" y="920"/>
                    </a:lnTo>
                    <a:lnTo>
                      <a:pt x="2259" y="914"/>
                    </a:lnTo>
                    <a:lnTo>
                      <a:pt x="2263" y="907"/>
                    </a:lnTo>
                    <a:lnTo>
                      <a:pt x="2267" y="900"/>
                    </a:lnTo>
                    <a:lnTo>
                      <a:pt x="2271" y="891"/>
                    </a:lnTo>
                    <a:lnTo>
                      <a:pt x="2275" y="891"/>
                    </a:lnTo>
                    <a:lnTo>
                      <a:pt x="2279" y="883"/>
                    </a:lnTo>
                    <a:lnTo>
                      <a:pt x="2283" y="876"/>
                    </a:lnTo>
                    <a:lnTo>
                      <a:pt x="2287" y="872"/>
                    </a:lnTo>
                    <a:lnTo>
                      <a:pt x="2291" y="865"/>
                    </a:lnTo>
                    <a:lnTo>
                      <a:pt x="2295" y="860"/>
                    </a:lnTo>
                    <a:lnTo>
                      <a:pt x="2299" y="854"/>
                    </a:lnTo>
                    <a:lnTo>
                      <a:pt x="2303" y="849"/>
                    </a:lnTo>
                    <a:lnTo>
                      <a:pt x="2307" y="843"/>
                    </a:lnTo>
                    <a:lnTo>
                      <a:pt x="2311" y="841"/>
                    </a:lnTo>
                    <a:lnTo>
                      <a:pt x="2315" y="831"/>
                    </a:lnTo>
                    <a:lnTo>
                      <a:pt x="2319" y="827"/>
                    </a:lnTo>
                    <a:lnTo>
                      <a:pt x="2323" y="820"/>
                    </a:lnTo>
                    <a:lnTo>
                      <a:pt x="2326" y="816"/>
                    </a:lnTo>
                    <a:lnTo>
                      <a:pt x="2330" y="812"/>
                    </a:lnTo>
                    <a:lnTo>
                      <a:pt x="2334" y="807"/>
                    </a:lnTo>
                    <a:lnTo>
                      <a:pt x="2338" y="801"/>
                    </a:lnTo>
                    <a:lnTo>
                      <a:pt x="2342" y="792"/>
                    </a:lnTo>
                    <a:lnTo>
                      <a:pt x="2346" y="787"/>
                    </a:lnTo>
                    <a:lnTo>
                      <a:pt x="2350" y="783"/>
                    </a:lnTo>
                    <a:lnTo>
                      <a:pt x="2354" y="779"/>
                    </a:lnTo>
                    <a:lnTo>
                      <a:pt x="2358" y="772"/>
                    </a:lnTo>
                    <a:lnTo>
                      <a:pt x="2362" y="763"/>
                    </a:lnTo>
                    <a:lnTo>
                      <a:pt x="2366" y="765"/>
                    </a:lnTo>
                    <a:lnTo>
                      <a:pt x="2370" y="756"/>
                    </a:lnTo>
                    <a:lnTo>
                      <a:pt x="2374" y="754"/>
                    </a:lnTo>
                    <a:lnTo>
                      <a:pt x="2378" y="749"/>
                    </a:lnTo>
                    <a:lnTo>
                      <a:pt x="2382" y="739"/>
                    </a:lnTo>
                    <a:lnTo>
                      <a:pt x="2386" y="743"/>
                    </a:lnTo>
                    <a:lnTo>
                      <a:pt x="2390" y="727"/>
                    </a:lnTo>
                    <a:lnTo>
                      <a:pt x="2394" y="727"/>
                    </a:lnTo>
                    <a:lnTo>
                      <a:pt x="2397" y="725"/>
                    </a:lnTo>
                    <a:lnTo>
                      <a:pt x="2401" y="716"/>
                    </a:lnTo>
                    <a:lnTo>
                      <a:pt x="2405" y="712"/>
                    </a:lnTo>
                    <a:lnTo>
                      <a:pt x="2409" y="705"/>
                    </a:lnTo>
                    <a:lnTo>
                      <a:pt x="2413" y="697"/>
                    </a:lnTo>
                    <a:lnTo>
                      <a:pt x="2417" y="696"/>
                    </a:lnTo>
                    <a:lnTo>
                      <a:pt x="2421" y="692"/>
                    </a:lnTo>
                    <a:lnTo>
                      <a:pt x="2425" y="687"/>
                    </a:lnTo>
                    <a:lnTo>
                      <a:pt x="2429" y="683"/>
                    </a:lnTo>
                    <a:lnTo>
                      <a:pt x="2433" y="677"/>
                    </a:lnTo>
                    <a:lnTo>
                      <a:pt x="2437" y="667"/>
                    </a:lnTo>
                    <a:lnTo>
                      <a:pt x="2441" y="665"/>
                    </a:lnTo>
                    <a:lnTo>
                      <a:pt x="2445" y="657"/>
                    </a:lnTo>
                    <a:lnTo>
                      <a:pt x="2449" y="654"/>
                    </a:lnTo>
                    <a:lnTo>
                      <a:pt x="2453" y="652"/>
                    </a:lnTo>
                    <a:lnTo>
                      <a:pt x="2457" y="641"/>
                    </a:lnTo>
                    <a:lnTo>
                      <a:pt x="2461" y="641"/>
                    </a:lnTo>
                    <a:lnTo>
                      <a:pt x="2464" y="636"/>
                    </a:lnTo>
                    <a:lnTo>
                      <a:pt x="2468" y="628"/>
                    </a:lnTo>
                    <a:lnTo>
                      <a:pt x="2472" y="626"/>
                    </a:lnTo>
                    <a:lnTo>
                      <a:pt x="2476" y="623"/>
                    </a:lnTo>
                    <a:lnTo>
                      <a:pt x="2480" y="617"/>
                    </a:lnTo>
                    <a:lnTo>
                      <a:pt x="2484" y="610"/>
                    </a:lnTo>
                    <a:lnTo>
                      <a:pt x="2488" y="612"/>
                    </a:lnTo>
                    <a:lnTo>
                      <a:pt x="2492" y="599"/>
                    </a:lnTo>
                    <a:lnTo>
                      <a:pt x="2496" y="597"/>
                    </a:lnTo>
                    <a:lnTo>
                      <a:pt x="2500" y="590"/>
                    </a:lnTo>
                    <a:lnTo>
                      <a:pt x="2504" y="590"/>
                    </a:lnTo>
                    <a:lnTo>
                      <a:pt x="2508" y="583"/>
                    </a:lnTo>
                    <a:lnTo>
                      <a:pt x="2512" y="581"/>
                    </a:lnTo>
                    <a:lnTo>
                      <a:pt x="2516" y="577"/>
                    </a:lnTo>
                    <a:lnTo>
                      <a:pt x="2520" y="572"/>
                    </a:lnTo>
                    <a:lnTo>
                      <a:pt x="2524" y="564"/>
                    </a:lnTo>
                    <a:lnTo>
                      <a:pt x="2528" y="561"/>
                    </a:lnTo>
                    <a:lnTo>
                      <a:pt x="2531" y="559"/>
                    </a:lnTo>
                    <a:lnTo>
                      <a:pt x="2535" y="552"/>
                    </a:lnTo>
                    <a:lnTo>
                      <a:pt x="2539" y="550"/>
                    </a:lnTo>
                    <a:lnTo>
                      <a:pt x="2543" y="541"/>
                    </a:lnTo>
                    <a:lnTo>
                      <a:pt x="2547" y="539"/>
                    </a:lnTo>
                    <a:lnTo>
                      <a:pt x="2551" y="528"/>
                    </a:lnTo>
                    <a:lnTo>
                      <a:pt x="2555" y="526"/>
                    </a:lnTo>
                    <a:lnTo>
                      <a:pt x="2559" y="521"/>
                    </a:lnTo>
                    <a:lnTo>
                      <a:pt x="2563" y="523"/>
                    </a:lnTo>
                    <a:lnTo>
                      <a:pt x="2567" y="519"/>
                    </a:lnTo>
                    <a:lnTo>
                      <a:pt x="2571" y="515"/>
                    </a:lnTo>
                    <a:lnTo>
                      <a:pt x="2575" y="510"/>
                    </a:lnTo>
                    <a:lnTo>
                      <a:pt x="2579" y="506"/>
                    </a:lnTo>
                    <a:lnTo>
                      <a:pt x="2583" y="504"/>
                    </a:lnTo>
                    <a:lnTo>
                      <a:pt x="2587" y="493"/>
                    </a:lnTo>
                    <a:lnTo>
                      <a:pt x="2591" y="492"/>
                    </a:lnTo>
                    <a:lnTo>
                      <a:pt x="2595" y="488"/>
                    </a:lnTo>
                    <a:lnTo>
                      <a:pt x="2599" y="481"/>
                    </a:lnTo>
                    <a:lnTo>
                      <a:pt x="2602" y="479"/>
                    </a:lnTo>
                    <a:lnTo>
                      <a:pt x="2606" y="475"/>
                    </a:lnTo>
                    <a:lnTo>
                      <a:pt x="2610" y="470"/>
                    </a:lnTo>
                    <a:lnTo>
                      <a:pt x="2614" y="466"/>
                    </a:lnTo>
                    <a:lnTo>
                      <a:pt x="2618" y="468"/>
                    </a:lnTo>
                    <a:lnTo>
                      <a:pt x="2622" y="464"/>
                    </a:lnTo>
                    <a:lnTo>
                      <a:pt x="2626" y="457"/>
                    </a:lnTo>
                    <a:lnTo>
                      <a:pt x="2630" y="457"/>
                    </a:lnTo>
                    <a:lnTo>
                      <a:pt x="2634" y="446"/>
                    </a:lnTo>
                    <a:lnTo>
                      <a:pt x="2638" y="444"/>
                    </a:lnTo>
                    <a:lnTo>
                      <a:pt x="2642" y="441"/>
                    </a:lnTo>
                    <a:lnTo>
                      <a:pt x="2646" y="439"/>
                    </a:lnTo>
                    <a:lnTo>
                      <a:pt x="2650" y="433"/>
                    </a:lnTo>
                    <a:lnTo>
                      <a:pt x="2654" y="428"/>
                    </a:lnTo>
                    <a:lnTo>
                      <a:pt x="2658" y="426"/>
                    </a:lnTo>
                    <a:lnTo>
                      <a:pt x="2662" y="420"/>
                    </a:lnTo>
                    <a:lnTo>
                      <a:pt x="2666" y="413"/>
                    </a:lnTo>
                    <a:lnTo>
                      <a:pt x="2669" y="422"/>
                    </a:lnTo>
                    <a:lnTo>
                      <a:pt x="2673" y="413"/>
                    </a:lnTo>
                    <a:lnTo>
                      <a:pt x="2677" y="406"/>
                    </a:lnTo>
                    <a:lnTo>
                      <a:pt x="2681" y="404"/>
                    </a:lnTo>
                    <a:lnTo>
                      <a:pt x="2685" y="399"/>
                    </a:lnTo>
                    <a:lnTo>
                      <a:pt x="2689" y="397"/>
                    </a:lnTo>
                    <a:lnTo>
                      <a:pt x="2693" y="393"/>
                    </a:lnTo>
                    <a:lnTo>
                      <a:pt x="2697" y="391"/>
                    </a:lnTo>
                    <a:lnTo>
                      <a:pt x="2701" y="390"/>
                    </a:lnTo>
                    <a:lnTo>
                      <a:pt x="2705" y="380"/>
                    </a:lnTo>
                    <a:lnTo>
                      <a:pt x="2709" y="388"/>
                    </a:lnTo>
                    <a:lnTo>
                      <a:pt x="2713" y="379"/>
                    </a:lnTo>
                    <a:lnTo>
                      <a:pt x="2717" y="380"/>
                    </a:lnTo>
                    <a:lnTo>
                      <a:pt x="2721" y="366"/>
                    </a:lnTo>
                    <a:lnTo>
                      <a:pt x="2725" y="369"/>
                    </a:lnTo>
                    <a:lnTo>
                      <a:pt x="2729" y="366"/>
                    </a:lnTo>
                    <a:lnTo>
                      <a:pt x="2733" y="362"/>
                    </a:lnTo>
                    <a:lnTo>
                      <a:pt x="2736" y="355"/>
                    </a:lnTo>
                    <a:lnTo>
                      <a:pt x="2740" y="355"/>
                    </a:lnTo>
                    <a:lnTo>
                      <a:pt x="2744" y="348"/>
                    </a:lnTo>
                    <a:lnTo>
                      <a:pt x="2748" y="346"/>
                    </a:lnTo>
                    <a:lnTo>
                      <a:pt x="2752" y="344"/>
                    </a:lnTo>
                    <a:lnTo>
                      <a:pt x="2756" y="342"/>
                    </a:lnTo>
                    <a:lnTo>
                      <a:pt x="2760" y="333"/>
                    </a:lnTo>
                    <a:lnTo>
                      <a:pt x="2764" y="333"/>
                    </a:lnTo>
                    <a:lnTo>
                      <a:pt x="2768" y="329"/>
                    </a:lnTo>
                    <a:lnTo>
                      <a:pt x="2772" y="329"/>
                    </a:lnTo>
                    <a:lnTo>
                      <a:pt x="2776" y="326"/>
                    </a:lnTo>
                    <a:lnTo>
                      <a:pt x="2780" y="322"/>
                    </a:lnTo>
                    <a:lnTo>
                      <a:pt x="2784" y="309"/>
                    </a:lnTo>
                    <a:lnTo>
                      <a:pt x="2788" y="309"/>
                    </a:lnTo>
                    <a:lnTo>
                      <a:pt x="2792" y="309"/>
                    </a:lnTo>
                    <a:lnTo>
                      <a:pt x="2796" y="304"/>
                    </a:lnTo>
                    <a:lnTo>
                      <a:pt x="2800" y="304"/>
                    </a:lnTo>
                    <a:lnTo>
                      <a:pt x="2804" y="297"/>
                    </a:lnTo>
                    <a:lnTo>
                      <a:pt x="2807" y="295"/>
                    </a:lnTo>
                    <a:lnTo>
                      <a:pt x="2811" y="291"/>
                    </a:lnTo>
                    <a:lnTo>
                      <a:pt x="2815" y="291"/>
                    </a:lnTo>
                    <a:lnTo>
                      <a:pt x="2819" y="291"/>
                    </a:lnTo>
                    <a:lnTo>
                      <a:pt x="2823" y="284"/>
                    </a:lnTo>
                    <a:lnTo>
                      <a:pt x="2827" y="282"/>
                    </a:lnTo>
                    <a:lnTo>
                      <a:pt x="2831" y="282"/>
                    </a:lnTo>
                    <a:lnTo>
                      <a:pt x="2835" y="278"/>
                    </a:lnTo>
                    <a:lnTo>
                      <a:pt x="2839" y="275"/>
                    </a:lnTo>
                    <a:lnTo>
                      <a:pt x="2843" y="269"/>
                    </a:lnTo>
                    <a:lnTo>
                      <a:pt x="2847" y="264"/>
                    </a:lnTo>
                    <a:lnTo>
                      <a:pt x="2851" y="264"/>
                    </a:lnTo>
                    <a:lnTo>
                      <a:pt x="2855" y="262"/>
                    </a:lnTo>
                    <a:lnTo>
                      <a:pt x="2859" y="260"/>
                    </a:lnTo>
                    <a:lnTo>
                      <a:pt x="2863" y="256"/>
                    </a:lnTo>
                    <a:lnTo>
                      <a:pt x="2867" y="258"/>
                    </a:lnTo>
                    <a:lnTo>
                      <a:pt x="2871" y="255"/>
                    </a:lnTo>
                    <a:lnTo>
                      <a:pt x="2874" y="255"/>
                    </a:lnTo>
                    <a:lnTo>
                      <a:pt x="2878" y="247"/>
                    </a:lnTo>
                    <a:lnTo>
                      <a:pt x="2882" y="244"/>
                    </a:lnTo>
                    <a:lnTo>
                      <a:pt x="2886" y="246"/>
                    </a:lnTo>
                    <a:lnTo>
                      <a:pt x="2890" y="238"/>
                    </a:lnTo>
                    <a:lnTo>
                      <a:pt x="2894" y="236"/>
                    </a:lnTo>
                    <a:lnTo>
                      <a:pt x="2898" y="233"/>
                    </a:lnTo>
                    <a:lnTo>
                      <a:pt x="2902" y="231"/>
                    </a:lnTo>
                    <a:lnTo>
                      <a:pt x="2906" y="235"/>
                    </a:lnTo>
                    <a:lnTo>
                      <a:pt x="2910" y="227"/>
                    </a:lnTo>
                    <a:lnTo>
                      <a:pt x="2914" y="220"/>
                    </a:lnTo>
                    <a:lnTo>
                      <a:pt x="2918" y="222"/>
                    </a:lnTo>
                    <a:lnTo>
                      <a:pt x="2922" y="220"/>
                    </a:lnTo>
                    <a:lnTo>
                      <a:pt x="2926" y="218"/>
                    </a:lnTo>
                    <a:lnTo>
                      <a:pt x="2930" y="215"/>
                    </a:lnTo>
                    <a:lnTo>
                      <a:pt x="2934" y="211"/>
                    </a:lnTo>
                    <a:lnTo>
                      <a:pt x="2938" y="209"/>
                    </a:lnTo>
                    <a:lnTo>
                      <a:pt x="2942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4" name="Line 3656"/>
              <p:cNvSpPr>
                <a:spLocks noChangeShapeType="1"/>
              </p:cNvSpPr>
              <p:nvPr/>
            </p:nvSpPr>
            <p:spPr bwMode="auto">
              <a:xfrm flipV="1"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5" name="Line 3657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6" name="Line 3658"/>
              <p:cNvSpPr>
                <a:spLocks noChangeShapeType="1"/>
              </p:cNvSpPr>
              <p:nvPr/>
            </p:nvSpPr>
            <p:spPr bwMode="auto">
              <a:xfrm flipV="1">
                <a:off x="302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7" name="Freeform 3659"/>
              <p:cNvSpPr>
                <a:spLocks/>
              </p:cNvSpPr>
              <p:nvPr/>
            </p:nvSpPr>
            <p:spPr bwMode="auto">
              <a:xfrm flipV="1">
                <a:off x="3021" y="2015"/>
                <a:ext cx="11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1"/>
                  </a:cxn>
                  <a:cxn ang="0">
                    <a:pos x="8" y="1"/>
                  </a:cxn>
                  <a:cxn ang="0">
                    <a:pos x="12" y="1"/>
                  </a:cxn>
                  <a:cxn ang="0">
                    <a:pos x="16" y="2"/>
                  </a:cxn>
                  <a:cxn ang="0">
                    <a:pos x="20" y="0"/>
                  </a:cxn>
                </a:cxnLst>
                <a:rect l="0" t="0" r="r" b="b"/>
                <a:pathLst>
                  <a:path w="20" h="2">
                    <a:moveTo>
                      <a:pt x="0" y="1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0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8" name="Line 3660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09" name="Line 3661"/>
              <p:cNvSpPr>
                <a:spLocks noChangeShapeType="1"/>
              </p:cNvSpPr>
              <p:nvPr/>
            </p:nvSpPr>
            <p:spPr bwMode="auto">
              <a:xfrm flipV="1">
                <a:off x="303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0" name="Freeform 3662"/>
              <p:cNvSpPr>
                <a:spLocks/>
              </p:cNvSpPr>
              <p:nvPr/>
            </p:nvSpPr>
            <p:spPr bwMode="auto">
              <a:xfrm>
                <a:off x="3039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1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1" name="Line 3663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2" name="Line 3664"/>
              <p:cNvSpPr>
                <a:spLocks noChangeShapeType="1"/>
              </p:cNvSpPr>
              <p:nvPr/>
            </p:nvSpPr>
            <p:spPr bwMode="auto">
              <a:xfrm flipV="1">
                <a:off x="304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3" name="Freeform 3665"/>
              <p:cNvSpPr>
                <a:spLocks/>
              </p:cNvSpPr>
              <p:nvPr/>
            </p:nvSpPr>
            <p:spPr bwMode="auto">
              <a:xfrm flipV="1">
                <a:off x="3050" y="911"/>
                <a:ext cx="1763" cy="11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9" y="9"/>
                  </a:cxn>
                  <a:cxn ang="0">
                    <a:pos x="150" y="21"/>
                  </a:cxn>
                  <a:cxn ang="0">
                    <a:pos x="201" y="41"/>
                  </a:cxn>
                  <a:cxn ang="0">
                    <a:pos x="252" y="66"/>
                  </a:cxn>
                  <a:cxn ang="0">
                    <a:pos x="304" y="106"/>
                  </a:cxn>
                  <a:cxn ang="0">
                    <a:pos x="355" y="151"/>
                  </a:cxn>
                  <a:cxn ang="0">
                    <a:pos x="406" y="208"/>
                  </a:cxn>
                  <a:cxn ang="0">
                    <a:pos x="457" y="280"/>
                  </a:cxn>
                  <a:cxn ang="0">
                    <a:pos x="509" y="360"/>
                  </a:cxn>
                  <a:cxn ang="0">
                    <a:pos x="560" y="450"/>
                  </a:cxn>
                  <a:cxn ang="0">
                    <a:pos x="611" y="549"/>
                  </a:cxn>
                  <a:cxn ang="0">
                    <a:pos x="663" y="657"/>
                  </a:cxn>
                  <a:cxn ang="0">
                    <a:pos x="714" y="770"/>
                  </a:cxn>
                  <a:cxn ang="0">
                    <a:pos x="765" y="883"/>
                  </a:cxn>
                  <a:cxn ang="0">
                    <a:pos x="816" y="1001"/>
                  </a:cxn>
                  <a:cxn ang="0">
                    <a:pos x="868" y="1118"/>
                  </a:cxn>
                  <a:cxn ang="0">
                    <a:pos x="919" y="1231"/>
                  </a:cxn>
                  <a:cxn ang="0">
                    <a:pos x="970" y="1338"/>
                  </a:cxn>
                  <a:cxn ang="0">
                    <a:pos x="1021" y="1442"/>
                  </a:cxn>
                  <a:cxn ang="0">
                    <a:pos x="1073" y="1537"/>
                  </a:cxn>
                  <a:cxn ang="0">
                    <a:pos x="1124" y="1624"/>
                  </a:cxn>
                  <a:cxn ang="0">
                    <a:pos x="1175" y="1703"/>
                  </a:cxn>
                  <a:cxn ang="0">
                    <a:pos x="1226" y="1769"/>
                  </a:cxn>
                  <a:cxn ang="0">
                    <a:pos x="1278" y="1820"/>
                  </a:cxn>
                  <a:cxn ang="0">
                    <a:pos x="1329" y="1863"/>
                  </a:cxn>
                  <a:cxn ang="0">
                    <a:pos x="1380" y="1896"/>
                  </a:cxn>
                  <a:cxn ang="0">
                    <a:pos x="1431" y="1912"/>
                  </a:cxn>
                  <a:cxn ang="0">
                    <a:pos x="1483" y="1919"/>
                  </a:cxn>
                  <a:cxn ang="0">
                    <a:pos x="1534" y="1915"/>
                  </a:cxn>
                  <a:cxn ang="0">
                    <a:pos x="1585" y="1898"/>
                  </a:cxn>
                  <a:cxn ang="0">
                    <a:pos x="1636" y="1872"/>
                  </a:cxn>
                  <a:cxn ang="0">
                    <a:pos x="1688" y="1837"/>
                  </a:cxn>
                  <a:cxn ang="0">
                    <a:pos x="1739" y="1795"/>
                  </a:cxn>
                  <a:cxn ang="0">
                    <a:pos x="1790" y="1744"/>
                  </a:cxn>
                  <a:cxn ang="0">
                    <a:pos x="1841" y="1686"/>
                  </a:cxn>
                  <a:cxn ang="0">
                    <a:pos x="1893" y="1622"/>
                  </a:cxn>
                  <a:cxn ang="0">
                    <a:pos x="1944" y="1552"/>
                  </a:cxn>
                  <a:cxn ang="0">
                    <a:pos x="1995" y="1482"/>
                  </a:cxn>
                  <a:cxn ang="0">
                    <a:pos x="2046" y="1408"/>
                  </a:cxn>
                  <a:cxn ang="0">
                    <a:pos x="2098" y="1329"/>
                  </a:cxn>
                  <a:cxn ang="0">
                    <a:pos x="2149" y="1252"/>
                  </a:cxn>
                  <a:cxn ang="0">
                    <a:pos x="2200" y="1174"/>
                  </a:cxn>
                  <a:cxn ang="0">
                    <a:pos x="2251" y="1095"/>
                  </a:cxn>
                  <a:cxn ang="0">
                    <a:pos x="2303" y="1017"/>
                  </a:cxn>
                  <a:cxn ang="0">
                    <a:pos x="2354" y="944"/>
                  </a:cxn>
                  <a:cxn ang="0">
                    <a:pos x="2405" y="871"/>
                  </a:cxn>
                  <a:cxn ang="0">
                    <a:pos x="2456" y="800"/>
                  </a:cxn>
                  <a:cxn ang="0">
                    <a:pos x="2508" y="731"/>
                  </a:cxn>
                  <a:cxn ang="0">
                    <a:pos x="2559" y="667"/>
                  </a:cxn>
                  <a:cxn ang="0">
                    <a:pos x="2610" y="604"/>
                  </a:cxn>
                  <a:cxn ang="0">
                    <a:pos x="2661" y="546"/>
                  </a:cxn>
                  <a:cxn ang="0">
                    <a:pos x="2713" y="492"/>
                  </a:cxn>
                  <a:cxn ang="0">
                    <a:pos x="2764" y="441"/>
                  </a:cxn>
                  <a:cxn ang="0">
                    <a:pos x="2815" y="393"/>
                  </a:cxn>
                  <a:cxn ang="0">
                    <a:pos x="2866" y="350"/>
                  </a:cxn>
                  <a:cxn ang="0">
                    <a:pos x="2918" y="309"/>
                  </a:cxn>
                  <a:cxn ang="0">
                    <a:pos x="2969" y="272"/>
                  </a:cxn>
                  <a:cxn ang="0">
                    <a:pos x="3020" y="235"/>
                  </a:cxn>
                </a:cxnLst>
                <a:rect l="0" t="0" r="r" b="b"/>
                <a:pathLst>
                  <a:path w="3060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4"/>
                    </a:lnTo>
                    <a:lnTo>
                      <a:pt x="63" y="5"/>
                    </a:lnTo>
                    <a:lnTo>
                      <a:pt x="67" y="5"/>
                    </a:lnTo>
                    <a:lnTo>
                      <a:pt x="71" y="5"/>
                    </a:lnTo>
                    <a:lnTo>
                      <a:pt x="75" y="6"/>
                    </a:lnTo>
                    <a:lnTo>
                      <a:pt x="79" y="5"/>
                    </a:lnTo>
                    <a:lnTo>
                      <a:pt x="83" y="7"/>
                    </a:lnTo>
                    <a:lnTo>
                      <a:pt x="87" y="7"/>
                    </a:lnTo>
                    <a:lnTo>
                      <a:pt x="91" y="9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3" y="10"/>
                    </a:lnTo>
                    <a:lnTo>
                      <a:pt x="107" y="11"/>
                    </a:lnTo>
                    <a:lnTo>
                      <a:pt x="111" y="10"/>
                    </a:lnTo>
                    <a:lnTo>
                      <a:pt x="115" y="13"/>
                    </a:lnTo>
                    <a:lnTo>
                      <a:pt x="118" y="14"/>
                    </a:lnTo>
                    <a:lnTo>
                      <a:pt x="122" y="15"/>
                    </a:lnTo>
                    <a:lnTo>
                      <a:pt x="126" y="15"/>
                    </a:lnTo>
                    <a:lnTo>
                      <a:pt x="130" y="17"/>
                    </a:lnTo>
                    <a:lnTo>
                      <a:pt x="134" y="15"/>
                    </a:lnTo>
                    <a:lnTo>
                      <a:pt x="138" y="19"/>
                    </a:lnTo>
                    <a:lnTo>
                      <a:pt x="142" y="19"/>
                    </a:lnTo>
                    <a:lnTo>
                      <a:pt x="146" y="20"/>
                    </a:lnTo>
                    <a:lnTo>
                      <a:pt x="150" y="21"/>
                    </a:lnTo>
                    <a:lnTo>
                      <a:pt x="154" y="21"/>
                    </a:lnTo>
                    <a:lnTo>
                      <a:pt x="158" y="23"/>
                    </a:lnTo>
                    <a:lnTo>
                      <a:pt x="162" y="24"/>
                    </a:lnTo>
                    <a:lnTo>
                      <a:pt x="166" y="25"/>
                    </a:lnTo>
                    <a:lnTo>
                      <a:pt x="170" y="27"/>
                    </a:lnTo>
                    <a:lnTo>
                      <a:pt x="174" y="28"/>
                    </a:lnTo>
                    <a:lnTo>
                      <a:pt x="178" y="29"/>
                    </a:lnTo>
                    <a:lnTo>
                      <a:pt x="182" y="28"/>
                    </a:lnTo>
                    <a:lnTo>
                      <a:pt x="185" y="34"/>
                    </a:lnTo>
                    <a:lnTo>
                      <a:pt x="189" y="31"/>
                    </a:lnTo>
                    <a:lnTo>
                      <a:pt x="193" y="38"/>
                    </a:lnTo>
                    <a:lnTo>
                      <a:pt x="197" y="39"/>
                    </a:lnTo>
                    <a:lnTo>
                      <a:pt x="201" y="41"/>
                    </a:lnTo>
                    <a:lnTo>
                      <a:pt x="205" y="41"/>
                    </a:lnTo>
                    <a:lnTo>
                      <a:pt x="209" y="42"/>
                    </a:lnTo>
                    <a:lnTo>
                      <a:pt x="213" y="47"/>
                    </a:lnTo>
                    <a:lnTo>
                      <a:pt x="217" y="47"/>
                    </a:lnTo>
                    <a:lnTo>
                      <a:pt x="221" y="52"/>
                    </a:lnTo>
                    <a:lnTo>
                      <a:pt x="225" y="50"/>
                    </a:lnTo>
                    <a:lnTo>
                      <a:pt x="229" y="52"/>
                    </a:lnTo>
                    <a:lnTo>
                      <a:pt x="233" y="55"/>
                    </a:lnTo>
                    <a:lnTo>
                      <a:pt x="237" y="57"/>
                    </a:lnTo>
                    <a:lnTo>
                      <a:pt x="241" y="58"/>
                    </a:lnTo>
                    <a:lnTo>
                      <a:pt x="245" y="62"/>
                    </a:lnTo>
                    <a:lnTo>
                      <a:pt x="249" y="64"/>
                    </a:lnTo>
                    <a:lnTo>
                      <a:pt x="252" y="66"/>
                    </a:lnTo>
                    <a:lnTo>
                      <a:pt x="256" y="70"/>
                    </a:lnTo>
                    <a:lnTo>
                      <a:pt x="260" y="73"/>
                    </a:lnTo>
                    <a:lnTo>
                      <a:pt x="264" y="75"/>
                    </a:lnTo>
                    <a:lnTo>
                      <a:pt x="268" y="79"/>
                    </a:lnTo>
                    <a:lnTo>
                      <a:pt x="272" y="82"/>
                    </a:lnTo>
                    <a:lnTo>
                      <a:pt x="276" y="82"/>
                    </a:lnTo>
                    <a:lnTo>
                      <a:pt x="280" y="87"/>
                    </a:lnTo>
                    <a:lnTo>
                      <a:pt x="284" y="89"/>
                    </a:lnTo>
                    <a:lnTo>
                      <a:pt x="288" y="93"/>
                    </a:lnTo>
                    <a:lnTo>
                      <a:pt x="292" y="95"/>
                    </a:lnTo>
                    <a:lnTo>
                      <a:pt x="296" y="97"/>
                    </a:lnTo>
                    <a:lnTo>
                      <a:pt x="300" y="101"/>
                    </a:lnTo>
                    <a:lnTo>
                      <a:pt x="304" y="106"/>
                    </a:lnTo>
                    <a:lnTo>
                      <a:pt x="308" y="108"/>
                    </a:lnTo>
                    <a:lnTo>
                      <a:pt x="312" y="110"/>
                    </a:lnTo>
                    <a:lnTo>
                      <a:pt x="316" y="113"/>
                    </a:lnTo>
                    <a:lnTo>
                      <a:pt x="320" y="119"/>
                    </a:lnTo>
                    <a:lnTo>
                      <a:pt x="323" y="119"/>
                    </a:lnTo>
                    <a:lnTo>
                      <a:pt x="327" y="126"/>
                    </a:lnTo>
                    <a:lnTo>
                      <a:pt x="331" y="128"/>
                    </a:lnTo>
                    <a:lnTo>
                      <a:pt x="335" y="131"/>
                    </a:lnTo>
                    <a:lnTo>
                      <a:pt x="339" y="134"/>
                    </a:lnTo>
                    <a:lnTo>
                      <a:pt x="343" y="140"/>
                    </a:lnTo>
                    <a:lnTo>
                      <a:pt x="347" y="144"/>
                    </a:lnTo>
                    <a:lnTo>
                      <a:pt x="351" y="148"/>
                    </a:lnTo>
                    <a:lnTo>
                      <a:pt x="355" y="151"/>
                    </a:lnTo>
                    <a:lnTo>
                      <a:pt x="359" y="156"/>
                    </a:lnTo>
                    <a:lnTo>
                      <a:pt x="363" y="161"/>
                    </a:lnTo>
                    <a:lnTo>
                      <a:pt x="367" y="165"/>
                    </a:lnTo>
                    <a:lnTo>
                      <a:pt x="371" y="169"/>
                    </a:lnTo>
                    <a:lnTo>
                      <a:pt x="375" y="173"/>
                    </a:lnTo>
                    <a:lnTo>
                      <a:pt x="379" y="176"/>
                    </a:lnTo>
                    <a:lnTo>
                      <a:pt x="383" y="180"/>
                    </a:lnTo>
                    <a:lnTo>
                      <a:pt x="387" y="188"/>
                    </a:lnTo>
                    <a:lnTo>
                      <a:pt x="390" y="190"/>
                    </a:lnTo>
                    <a:lnTo>
                      <a:pt x="394" y="194"/>
                    </a:lnTo>
                    <a:lnTo>
                      <a:pt x="398" y="200"/>
                    </a:lnTo>
                    <a:lnTo>
                      <a:pt x="402" y="204"/>
                    </a:lnTo>
                    <a:lnTo>
                      <a:pt x="406" y="208"/>
                    </a:lnTo>
                    <a:lnTo>
                      <a:pt x="410" y="215"/>
                    </a:lnTo>
                    <a:lnTo>
                      <a:pt x="414" y="219"/>
                    </a:lnTo>
                    <a:lnTo>
                      <a:pt x="418" y="223"/>
                    </a:lnTo>
                    <a:lnTo>
                      <a:pt x="422" y="229"/>
                    </a:lnTo>
                    <a:lnTo>
                      <a:pt x="426" y="234"/>
                    </a:lnTo>
                    <a:lnTo>
                      <a:pt x="430" y="240"/>
                    </a:lnTo>
                    <a:lnTo>
                      <a:pt x="434" y="247"/>
                    </a:lnTo>
                    <a:lnTo>
                      <a:pt x="438" y="253"/>
                    </a:lnTo>
                    <a:lnTo>
                      <a:pt x="442" y="256"/>
                    </a:lnTo>
                    <a:lnTo>
                      <a:pt x="446" y="261"/>
                    </a:lnTo>
                    <a:lnTo>
                      <a:pt x="450" y="266"/>
                    </a:lnTo>
                    <a:lnTo>
                      <a:pt x="454" y="273"/>
                    </a:lnTo>
                    <a:lnTo>
                      <a:pt x="457" y="280"/>
                    </a:lnTo>
                    <a:lnTo>
                      <a:pt x="461" y="285"/>
                    </a:lnTo>
                    <a:lnTo>
                      <a:pt x="465" y="291"/>
                    </a:lnTo>
                    <a:lnTo>
                      <a:pt x="469" y="297"/>
                    </a:lnTo>
                    <a:lnTo>
                      <a:pt x="473" y="303"/>
                    </a:lnTo>
                    <a:lnTo>
                      <a:pt x="477" y="309"/>
                    </a:lnTo>
                    <a:lnTo>
                      <a:pt x="481" y="317"/>
                    </a:lnTo>
                    <a:lnTo>
                      <a:pt x="485" y="320"/>
                    </a:lnTo>
                    <a:lnTo>
                      <a:pt x="489" y="328"/>
                    </a:lnTo>
                    <a:lnTo>
                      <a:pt x="493" y="334"/>
                    </a:lnTo>
                    <a:lnTo>
                      <a:pt x="497" y="341"/>
                    </a:lnTo>
                    <a:lnTo>
                      <a:pt x="501" y="347"/>
                    </a:lnTo>
                    <a:lnTo>
                      <a:pt x="505" y="352"/>
                    </a:lnTo>
                    <a:lnTo>
                      <a:pt x="509" y="360"/>
                    </a:lnTo>
                    <a:lnTo>
                      <a:pt x="513" y="365"/>
                    </a:lnTo>
                    <a:lnTo>
                      <a:pt x="517" y="374"/>
                    </a:lnTo>
                    <a:lnTo>
                      <a:pt x="521" y="380"/>
                    </a:lnTo>
                    <a:lnTo>
                      <a:pt x="525" y="387"/>
                    </a:lnTo>
                    <a:lnTo>
                      <a:pt x="528" y="394"/>
                    </a:lnTo>
                    <a:lnTo>
                      <a:pt x="532" y="402"/>
                    </a:lnTo>
                    <a:lnTo>
                      <a:pt x="536" y="408"/>
                    </a:lnTo>
                    <a:lnTo>
                      <a:pt x="540" y="416"/>
                    </a:lnTo>
                    <a:lnTo>
                      <a:pt x="544" y="421"/>
                    </a:lnTo>
                    <a:lnTo>
                      <a:pt x="548" y="430"/>
                    </a:lnTo>
                    <a:lnTo>
                      <a:pt x="552" y="435"/>
                    </a:lnTo>
                    <a:lnTo>
                      <a:pt x="556" y="443"/>
                    </a:lnTo>
                    <a:lnTo>
                      <a:pt x="560" y="450"/>
                    </a:lnTo>
                    <a:lnTo>
                      <a:pt x="564" y="458"/>
                    </a:lnTo>
                    <a:lnTo>
                      <a:pt x="568" y="465"/>
                    </a:lnTo>
                    <a:lnTo>
                      <a:pt x="572" y="474"/>
                    </a:lnTo>
                    <a:lnTo>
                      <a:pt x="576" y="480"/>
                    </a:lnTo>
                    <a:lnTo>
                      <a:pt x="580" y="490"/>
                    </a:lnTo>
                    <a:lnTo>
                      <a:pt x="584" y="495"/>
                    </a:lnTo>
                    <a:lnTo>
                      <a:pt x="588" y="504"/>
                    </a:lnTo>
                    <a:lnTo>
                      <a:pt x="592" y="511"/>
                    </a:lnTo>
                    <a:lnTo>
                      <a:pt x="595" y="519"/>
                    </a:lnTo>
                    <a:lnTo>
                      <a:pt x="599" y="526"/>
                    </a:lnTo>
                    <a:lnTo>
                      <a:pt x="603" y="534"/>
                    </a:lnTo>
                    <a:lnTo>
                      <a:pt x="607" y="542"/>
                    </a:lnTo>
                    <a:lnTo>
                      <a:pt x="611" y="549"/>
                    </a:lnTo>
                    <a:lnTo>
                      <a:pt x="615" y="556"/>
                    </a:lnTo>
                    <a:lnTo>
                      <a:pt x="619" y="565"/>
                    </a:lnTo>
                    <a:lnTo>
                      <a:pt x="623" y="573"/>
                    </a:lnTo>
                    <a:lnTo>
                      <a:pt x="627" y="581"/>
                    </a:lnTo>
                    <a:lnTo>
                      <a:pt x="631" y="591"/>
                    </a:lnTo>
                    <a:lnTo>
                      <a:pt x="635" y="599"/>
                    </a:lnTo>
                    <a:lnTo>
                      <a:pt x="639" y="606"/>
                    </a:lnTo>
                    <a:lnTo>
                      <a:pt x="643" y="616"/>
                    </a:lnTo>
                    <a:lnTo>
                      <a:pt x="647" y="624"/>
                    </a:lnTo>
                    <a:lnTo>
                      <a:pt x="651" y="630"/>
                    </a:lnTo>
                    <a:lnTo>
                      <a:pt x="655" y="640"/>
                    </a:lnTo>
                    <a:lnTo>
                      <a:pt x="659" y="651"/>
                    </a:lnTo>
                    <a:lnTo>
                      <a:pt x="663" y="657"/>
                    </a:lnTo>
                    <a:lnTo>
                      <a:pt x="666" y="663"/>
                    </a:lnTo>
                    <a:lnTo>
                      <a:pt x="670" y="674"/>
                    </a:lnTo>
                    <a:lnTo>
                      <a:pt x="674" y="683"/>
                    </a:lnTo>
                    <a:lnTo>
                      <a:pt x="678" y="690"/>
                    </a:lnTo>
                    <a:lnTo>
                      <a:pt x="682" y="700"/>
                    </a:lnTo>
                    <a:lnTo>
                      <a:pt x="686" y="707"/>
                    </a:lnTo>
                    <a:lnTo>
                      <a:pt x="690" y="716"/>
                    </a:lnTo>
                    <a:lnTo>
                      <a:pt x="694" y="723"/>
                    </a:lnTo>
                    <a:lnTo>
                      <a:pt x="698" y="732"/>
                    </a:lnTo>
                    <a:lnTo>
                      <a:pt x="702" y="741"/>
                    </a:lnTo>
                    <a:lnTo>
                      <a:pt x="706" y="751"/>
                    </a:lnTo>
                    <a:lnTo>
                      <a:pt x="710" y="760"/>
                    </a:lnTo>
                    <a:lnTo>
                      <a:pt x="714" y="770"/>
                    </a:lnTo>
                    <a:lnTo>
                      <a:pt x="718" y="777"/>
                    </a:lnTo>
                    <a:lnTo>
                      <a:pt x="722" y="786"/>
                    </a:lnTo>
                    <a:lnTo>
                      <a:pt x="726" y="794"/>
                    </a:lnTo>
                    <a:lnTo>
                      <a:pt x="730" y="803"/>
                    </a:lnTo>
                    <a:lnTo>
                      <a:pt x="733" y="811"/>
                    </a:lnTo>
                    <a:lnTo>
                      <a:pt x="737" y="821"/>
                    </a:lnTo>
                    <a:lnTo>
                      <a:pt x="741" y="829"/>
                    </a:lnTo>
                    <a:lnTo>
                      <a:pt x="745" y="840"/>
                    </a:lnTo>
                    <a:lnTo>
                      <a:pt x="749" y="848"/>
                    </a:lnTo>
                    <a:lnTo>
                      <a:pt x="753" y="856"/>
                    </a:lnTo>
                    <a:lnTo>
                      <a:pt x="757" y="865"/>
                    </a:lnTo>
                    <a:lnTo>
                      <a:pt x="761" y="871"/>
                    </a:lnTo>
                    <a:lnTo>
                      <a:pt x="765" y="883"/>
                    </a:lnTo>
                    <a:lnTo>
                      <a:pt x="769" y="893"/>
                    </a:lnTo>
                    <a:lnTo>
                      <a:pt x="773" y="902"/>
                    </a:lnTo>
                    <a:lnTo>
                      <a:pt x="777" y="910"/>
                    </a:lnTo>
                    <a:lnTo>
                      <a:pt x="781" y="919"/>
                    </a:lnTo>
                    <a:lnTo>
                      <a:pt x="785" y="929"/>
                    </a:lnTo>
                    <a:lnTo>
                      <a:pt x="789" y="938"/>
                    </a:lnTo>
                    <a:lnTo>
                      <a:pt x="793" y="947"/>
                    </a:lnTo>
                    <a:lnTo>
                      <a:pt x="797" y="957"/>
                    </a:lnTo>
                    <a:lnTo>
                      <a:pt x="800" y="964"/>
                    </a:lnTo>
                    <a:lnTo>
                      <a:pt x="804" y="971"/>
                    </a:lnTo>
                    <a:lnTo>
                      <a:pt x="808" y="984"/>
                    </a:lnTo>
                    <a:lnTo>
                      <a:pt x="812" y="990"/>
                    </a:lnTo>
                    <a:lnTo>
                      <a:pt x="816" y="1001"/>
                    </a:lnTo>
                    <a:lnTo>
                      <a:pt x="820" y="1010"/>
                    </a:lnTo>
                    <a:lnTo>
                      <a:pt x="824" y="1017"/>
                    </a:lnTo>
                    <a:lnTo>
                      <a:pt x="828" y="1025"/>
                    </a:lnTo>
                    <a:lnTo>
                      <a:pt x="832" y="1037"/>
                    </a:lnTo>
                    <a:lnTo>
                      <a:pt x="836" y="1044"/>
                    </a:lnTo>
                    <a:lnTo>
                      <a:pt x="840" y="1054"/>
                    </a:lnTo>
                    <a:lnTo>
                      <a:pt x="844" y="1062"/>
                    </a:lnTo>
                    <a:lnTo>
                      <a:pt x="848" y="1072"/>
                    </a:lnTo>
                    <a:lnTo>
                      <a:pt x="852" y="1080"/>
                    </a:lnTo>
                    <a:lnTo>
                      <a:pt x="856" y="1090"/>
                    </a:lnTo>
                    <a:lnTo>
                      <a:pt x="860" y="1097"/>
                    </a:lnTo>
                    <a:lnTo>
                      <a:pt x="864" y="1108"/>
                    </a:lnTo>
                    <a:lnTo>
                      <a:pt x="868" y="1118"/>
                    </a:lnTo>
                    <a:lnTo>
                      <a:pt x="871" y="1125"/>
                    </a:lnTo>
                    <a:lnTo>
                      <a:pt x="875" y="1134"/>
                    </a:lnTo>
                    <a:lnTo>
                      <a:pt x="879" y="1144"/>
                    </a:lnTo>
                    <a:lnTo>
                      <a:pt x="883" y="1153"/>
                    </a:lnTo>
                    <a:lnTo>
                      <a:pt x="887" y="1161"/>
                    </a:lnTo>
                    <a:lnTo>
                      <a:pt x="891" y="1168"/>
                    </a:lnTo>
                    <a:lnTo>
                      <a:pt x="895" y="1176"/>
                    </a:lnTo>
                    <a:lnTo>
                      <a:pt x="899" y="1188"/>
                    </a:lnTo>
                    <a:lnTo>
                      <a:pt x="903" y="1195"/>
                    </a:lnTo>
                    <a:lnTo>
                      <a:pt x="907" y="1204"/>
                    </a:lnTo>
                    <a:lnTo>
                      <a:pt x="911" y="1213"/>
                    </a:lnTo>
                    <a:lnTo>
                      <a:pt x="915" y="1223"/>
                    </a:lnTo>
                    <a:lnTo>
                      <a:pt x="919" y="1231"/>
                    </a:lnTo>
                    <a:lnTo>
                      <a:pt x="923" y="1239"/>
                    </a:lnTo>
                    <a:lnTo>
                      <a:pt x="927" y="1248"/>
                    </a:lnTo>
                    <a:lnTo>
                      <a:pt x="931" y="1256"/>
                    </a:lnTo>
                    <a:lnTo>
                      <a:pt x="935" y="1263"/>
                    </a:lnTo>
                    <a:lnTo>
                      <a:pt x="938" y="1272"/>
                    </a:lnTo>
                    <a:lnTo>
                      <a:pt x="942" y="1281"/>
                    </a:lnTo>
                    <a:lnTo>
                      <a:pt x="946" y="1290"/>
                    </a:lnTo>
                    <a:lnTo>
                      <a:pt x="950" y="1300"/>
                    </a:lnTo>
                    <a:lnTo>
                      <a:pt x="954" y="1307"/>
                    </a:lnTo>
                    <a:lnTo>
                      <a:pt x="958" y="1315"/>
                    </a:lnTo>
                    <a:lnTo>
                      <a:pt x="962" y="1324"/>
                    </a:lnTo>
                    <a:lnTo>
                      <a:pt x="966" y="1332"/>
                    </a:lnTo>
                    <a:lnTo>
                      <a:pt x="970" y="1338"/>
                    </a:lnTo>
                    <a:lnTo>
                      <a:pt x="974" y="1347"/>
                    </a:lnTo>
                    <a:lnTo>
                      <a:pt x="978" y="1356"/>
                    </a:lnTo>
                    <a:lnTo>
                      <a:pt x="982" y="1363"/>
                    </a:lnTo>
                    <a:lnTo>
                      <a:pt x="986" y="1372"/>
                    </a:lnTo>
                    <a:lnTo>
                      <a:pt x="990" y="1379"/>
                    </a:lnTo>
                    <a:lnTo>
                      <a:pt x="994" y="1388"/>
                    </a:lnTo>
                    <a:lnTo>
                      <a:pt x="998" y="1395"/>
                    </a:lnTo>
                    <a:lnTo>
                      <a:pt x="1002" y="1403"/>
                    </a:lnTo>
                    <a:lnTo>
                      <a:pt x="1005" y="1411"/>
                    </a:lnTo>
                    <a:lnTo>
                      <a:pt x="1009" y="1418"/>
                    </a:lnTo>
                    <a:lnTo>
                      <a:pt x="1013" y="1427"/>
                    </a:lnTo>
                    <a:lnTo>
                      <a:pt x="1017" y="1433"/>
                    </a:lnTo>
                    <a:lnTo>
                      <a:pt x="1021" y="1442"/>
                    </a:lnTo>
                    <a:lnTo>
                      <a:pt x="1025" y="1450"/>
                    </a:lnTo>
                    <a:lnTo>
                      <a:pt x="1029" y="1459"/>
                    </a:lnTo>
                    <a:lnTo>
                      <a:pt x="1033" y="1465"/>
                    </a:lnTo>
                    <a:lnTo>
                      <a:pt x="1037" y="1474"/>
                    </a:lnTo>
                    <a:lnTo>
                      <a:pt x="1041" y="1481"/>
                    </a:lnTo>
                    <a:lnTo>
                      <a:pt x="1045" y="1486"/>
                    </a:lnTo>
                    <a:lnTo>
                      <a:pt x="1049" y="1496"/>
                    </a:lnTo>
                    <a:lnTo>
                      <a:pt x="1053" y="1502"/>
                    </a:lnTo>
                    <a:lnTo>
                      <a:pt x="1057" y="1510"/>
                    </a:lnTo>
                    <a:lnTo>
                      <a:pt x="1061" y="1517"/>
                    </a:lnTo>
                    <a:lnTo>
                      <a:pt x="1065" y="1525"/>
                    </a:lnTo>
                    <a:lnTo>
                      <a:pt x="1069" y="1533"/>
                    </a:lnTo>
                    <a:lnTo>
                      <a:pt x="1073" y="1537"/>
                    </a:lnTo>
                    <a:lnTo>
                      <a:pt x="1076" y="1544"/>
                    </a:lnTo>
                    <a:lnTo>
                      <a:pt x="1080" y="1552"/>
                    </a:lnTo>
                    <a:lnTo>
                      <a:pt x="1084" y="1559"/>
                    </a:lnTo>
                    <a:lnTo>
                      <a:pt x="1088" y="1565"/>
                    </a:lnTo>
                    <a:lnTo>
                      <a:pt x="1092" y="1573"/>
                    </a:lnTo>
                    <a:lnTo>
                      <a:pt x="1096" y="1580"/>
                    </a:lnTo>
                    <a:lnTo>
                      <a:pt x="1100" y="1585"/>
                    </a:lnTo>
                    <a:lnTo>
                      <a:pt x="1104" y="1591"/>
                    </a:lnTo>
                    <a:lnTo>
                      <a:pt x="1108" y="1600"/>
                    </a:lnTo>
                    <a:lnTo>
                      <a:pt x="1112" y="1605"/>
                    </a:lnTo>
                    <a:lnTo>
                      <a:pt x="1116" y="1610"/>
                    </a:lnTo>
                    <a:lnTo>
                      <a:pt x="1120" y="1618"/>
                    </a:lnTo>
                    <a:lnTo>
                      <a:pt x="1124" y="1624"/>
                    </a:lnTo>
                    <a:lnTo>
                      <a:pt x="1128" y="1630"/>
                    </a:lnTo>
                    <a:lnTo>
                      <a:pt x="1132" y="1638"/>
                    </a:lnTo>
                    <a:lnTo>
                      <a:pt x="1136" y="1644"/>
                    </a:lnTo>
                    <a:lnTo>
                      <a:pt x="1140" y="1650"/>
                    </a:lnTo>
                    <a:lnTo>
                      <a:pt x="1143" y="1653"/>
                    </a:lnTo>
                    <a:lnTo>
                      <a:pt x="1147" y="1663"/>
                    </a:lnTo>
                    <a:lnTo>
                      <a:pt x="1151" y="1668"/>
                    </a:lnTo>
                    <a:lnTo>
                      <a:pt x="1155" y="1673"/>
                    </a:lnTo>
                    <a:lnTo>
                      <a:pt x="1159" y="1679"/>
                    </a:lnTo>
                    <a:lnTo>
                      <a:pt x="1163" y="1686"/>
                    </a:lnTo>
                    <a:lnTo>
                      <a:pt x="1167" y="1690"/>
                    </a:lnTo>
                    <a:lnTo>
                      <a:pt x="1171" y="1696"/>
                    </a:lnTo>
                    <a:lnTo>
                      <a:pt x="1175" y="1703"/>
                    </a:lnTo>
                    <a:lnTo>
                      <a:pt x="1179" y="1706"/>
                    </a:lnTo>
                    <a:lnTo>
                      <a:pt x="1183" y="1714"/>
                    </a:lnTo>
                    <a:lnTo>
                      <a:pt x="1187" y="1718"/>
                    </a:lnTo>
                    <a:lnTo>
                      <a:pt x="1191" y="1723"/>
                    </a:lnTo>
                    <a:lnTo>
                      <a:pt x="1195" y="1730"/>
                    </a:lnTo>
                    <a:lnTo>
                      <a:pt x="1199" y="1732"/>
                    </a:lnTo>
                    <a:lnTo>
                      <a:pt x="1203" y="1737"/>
                    </a:lnTo>
                    <a:lnTo>
                      <a:pt x="1207" y="1743"/>
                    </a:lnTo>
                    <a:lnTo>
                      <a:pt x="1211" y="1748"/>
                    </a:lnTo>
                    <a:lnTo>
                      <a:pt x="1214" y="1751"/>
                    </a:lnTo>
                    <a:lnTo>
                      <a:pt x="1218" y="1758"/>
                    </a:lnTo>
                    <a:lnTo>
                      <a:pt x="1222" y="1762"/>
                    </a:lnTo>
                    <a:lnTo>
                      <a:pt x="1226" y="1769"/>
                    </a:lnTo>
                    <a:lnTo>
                      <a:pt x="1230" y="1773"/>
                    </a:lnTo>
                    <a:lnTo>
                      <a:pt x="1234" y="1776"/>
                    </a:lnTo>
                    <a:lnTo>
                      <a:pt x="1238" y="1781"/>
                    </a:lnTo>
                    <a:lnTo>
                      <a:pt x="1242" y="1785"/>
                    </a:lnTo>
                    <a:lnTo>
                      <a:pt x="1246" y="1789"/>
                    </a:lnTo>
                    <a:lnTo>
                      <a:pt x="1250" y="1795"/>
                    </a:lnTo>
                    <a:lnTo>
                      <a:pt x="1254" y="1797"/>
                    </a:lnTo>
                    <a:lnTo>
                      <a:pt x="1258" y="1803"/>
                    </a:lnTo>
                    <a:lnTo>
                      <a:pt x="1262" y="1807"/>
                    </a:lnTo>
                    <a:lnTo>
                      <a:pt x="1266" y="1809"/>
                    </a:lnTo>
                    <a:lnTo>
                      <a:pt x="1270" y="1813"/>
                    </a:lnTo>
                    <a:lnTo>
                      <a:pt x="1274" y="1815"/>
                    </a:lnTo>
                    <a:lnTo>
                      <a:pt x="1278" y="1820"/>
                    </a:lnTo>
                    <a:lnTo>
                      <a:pt x="1281" y="1824"/>
                    </a:lnTo>
                    <a:lnTo>
                      <a:pt x="1285" y="1828"/>
                    </a:lnTo>
                    <a:lnTo>
                      <a:pt x="1289" y="1833"/>
                    </a:lnTo>
                    <a:lnTo>
                      <a:pt x="1293" y="1836"/>
                    </a:lnTo>
                    <a:lnTo>
                      <a:pt x="1297" y="1840"/>
                    </a:lnTo>
                    <a:lnTo>
                      <a:pt x="1301" y="1842"/>
                    </a:lnTo>
                    <a:lnTo>
                      <a:pt x="1305" y="1845"/>
                    </a:lnTo>
                    <a:lnTo>
                      <a:pt x="1309" y="1849"/>
                    </a:lnTo>
                    <a:lnTo>
                      <a:pt x="1313" y="1853"/>
                    </a:lnTo>
                    <a:lnTo>
                      <a:pt x="1317" y="1853"/>
                    </a:lnTo>
                    <a:lnTo>
                      <a:pt x="1321" y="1858"/>
                    </a:lnTo>
                    <a:lnTo>
                      <a:pt x="1325" y="1863"/>
                    </a:lnTo>
                    <a:lnTo>
                      <a:pt x="1329" y="1863"/>
                    </a:lnTo>
                    <a:lnTo>
                      <a:pt x="1333" y="1867"/>
                    </a:lnTo>
                    <a:lnTo>
                      <a:pt x="1337" y="1869"/>
                    </a:lnTo>
                    <a:lnTo>
                      <a:pt x="1341" y="1871"/>
                    </a:lnTo>
                    <a:lnTo>
                      <a:pt x="1345" y="1875"/>
                    </a:lnTo>
                    <a:lnTo>
                      <a:pt x="1348" y="1876"/>
                    </a:lnTo>
                    <a:lnTo>
                      <a:pt x="1352" y="1879"/>
                    </a:lnTo>
                    <a:lnTo>
                      <a:pt x="1356" y="1881"/>
                    </a:lnTo>
                    <a:lnTo>
                      <a:pt x="1360" y="1885"/>
                    </a:lnTo>
                    <a:lnTo>
                      <a:pt x="1364" y="1884"/>
                    </a:lnTo>
                    <a:lnTo>
                      <a:pt x="1368" y="1888"/>
                    </a:lnTo>
                    <a:lnTo>
                      <a:pt x="1372" y="1890"/>
                    </a:lnTo>
                    <a:lnTo>
                      <a:pt x="1376" y="1892"/>
                    </a:lnTo>
                    <a:lnTo>
                      <a:pt x="1380" y="1896"/>
                    </a:lnTo>
                    <a:lnTo>
                      <a:pt x="1384" y="1894"/>
                    </a:lnTo>
                    <a:lnTo>
                      <a:pt x="1388" y="1897"/>
                    </a:lnTo>
                    <a:lnTo>
                      <a:pt x="1392" y="1900"/>
                    </a:lnTo>
                    <a:lnTo>
                      <a:pt x="1396" y="1900"/>
                    </a:lnTo>
                    <a:lnTo>
                      <a:pt x="1400" y="1906"/>
                    </a:lnTo>
                    <a:lnTo>
                      <a:pt x="1404" y="1906"/>
                    </a:lnTo>
                    <a:lnTo>
                      <a:pt x="1408" y="1905"/>
                    </a:lnTo>
                    <a:lnTo>
                      <a:pt x="1412" y="1905"/>
                    </a:lnTo>
                    <a:lnTo>
                      <a:pt x="1416" y="1908"/>
                    </a:lnTo>
                    <a:lnTo>
                      <a:pt x="1419" y="1908"/>
                    </a:lnTo>
                    <a:lnTo>
                      <a:pt x="1423" y="1910"/>
                    </a:lnTo>
                    <a:lnTo>
                      <a:pt x="1427" y="1911"/>
                    </a:lnTo>
                    <a:lnTo>
                      <a:pt x="1431" y="1912"/>
                    </a:lnTo>
                    <a:lnTo>
                      <a:pt x="1435" y="1912"/>
                    </a:lnTo>
                    <a:lnTo>
                      <a:pt x="1439" y="1914"/>
                    </a:lnTo>
                    <a:lnTo>
                      <a:pt x="1443" y="1914"/>
                    </a:lnTo>
                    <a:lnTo>
                      <a:pt x="1447" y="1916"/>
                    </a:lnTo>
                    <a:lnTo>
                      <a:pt x="1451" y="1917"/>
                    </a:lnTo>
                    <a:lnTo>
                      <a:pt x="1455" y="1915"/>
                    </a:lnTo>
                    <a:lnTo>
                      <a:pt x="1459" y="1917"/>
                    </a:lnTo>
                    <a:lnTo>
                      <a:pt x="1463" y="1918"/>
                    </a:lnTo>
                    <a:lnTo>
                      <a:pt x="1467" y="1919"/>
                    </a:lnTo>
                    <a:lnTo>
                      <a:pt x="1471" y="1917"/>
                    </a:lnTo>
                    <a:lnTo>
                      <a:pt x="1475" y="1920"/>
                    </a:lnTo>
                    <a:lnTo>
                      <a:pt x="1479" y="1920"/>
                    </a:lnTo>
                    <a:lnTo>
                      <a:pt x="1483" y="1919"/>
                    </a:lnTo>
                    <a:lnTo>
                      <a:pt x="1486" y="1920"/>
                    </a:lnTo>
                    <a:lnTo>
                      <a:pt x="1490" y="1918"/>
                    </a:lnTo>
                    <a:lnTo>
                      <a:pt x="1494" y="1919"/>
                    </a:lnTo>
                    <a:lnTo>
                      <a:pt x="1498" y="1919"/>
                    </a:lnTo>
                    <a:lnTo>
                      <a:pt x="1502" y="1919"/>
                    </a:lnTo>
                    <a:lnTo>
                      <a:pt x="1506" y="1918"/>
                    </a:lnTo>
                    <a:lnTo>
                      <a:pt x="1510" y="1919"/>
                    </a:lnTo>
                    <a:lnTo>
                      <a:pt x="1514" y="1915"/>
                    </a:lnTo>
                    <a:lnTo>
                      <a:pt x="1518" y="1917"/>
                    </a:lnTo>
                    <a:lnTo>
                      <a:pt x="1522" y="1916"/>
                    </a:lnTo>
                    <a:lnTo>
                      <a:pt x="1526" y="1916"/>
                    </a:lnTo>
                    <a:lnTo>
                      <a:pt x="1530" y="1916"/>
                    </a:lnTo>
                    <a:lnTo>
                      <a:pt x="1534" y="1915"/>
                    </a:lnTo>
                    <a:lnTo>
                      <a:pt x="1538" y="1913"/>
                    </a:lnTo>
                    <a:lnTo>
                      <a:pt x="1542" y="1911"/>
                    </a:lnTo>
                    <a:lnTo>
                      <a:pt x="1546" y="1913"/>
                    </a:lnTo>
                    <a:lnTo>
                      <a:pt x="1550" y="1912"/>
                    </a:lnTo>
                    <a:lnTo>
                      <a:pt x="1553" y="1910"/>
                    </a:lnTo>
                    <a:lnTo>
                      <a:pt x="1557" y="1908"/>
                    </a:lnTo>
                    <a:lnTo>
                      <a:pt x="1561" y="1908"/>
                    </a:lnTo>
                    <a:lnTo>
                      <a:pt x="1565" y="1906"/>
                    </a:lnTo>
                    <a:lnTo>
                      <a:pt x="1569" y="1905"/>
                    </a:lnTo>
                    <a:lnTo>
                      <a:pt x="1573" y="1906"/>
                    </a:lnTo>
                    <a:lnTo>
                      <a:pt x="1577" y="1900"/>
                    </a:lnTo>
                    <a:lnTo>
                      <a:pt x="1581" y="1900"/>
                    </a:lnTo>
                    <a:lnTo>
                      <a:pt x="1585" y="1898"/>
                    </a:lnTo>
                    <a:lnTo>
                      <a:pt x="1589" y="1897"/>
                    </a:lnTo>
                    <a:lnTo>
                      <a:pt x="1593" y="1895"/>
                    </a:lnTo>
                    <a:lnTo>
                      <a:pt x="1597" y="1894"/>
                    </a:lnTo>
                    <a:lnTo>
                      <a:pt x="1601" y="1892"/>
                    </a:lnTo>
                    <a:lnTo>
                      <a:pt x="1605" y="1890"/>
                    </a:lnTo>
                    <a:lnTo>
                      <a:pt x="1609" y="1888"/>
                    </a:lnTo>
                    <a:lnTo>
                      <a:pt x="1613" y="1886"/>
                    </a:lnTo>
                    <a:lnTo>
                      <a:pt x="1617" y="1885"/>
                    </a:lnTo>
                    <a:lnTo>
                      <a:pt x="1621" y="1882"/>
                    </a:lnTo>
                    <a:lnTo>
                      <a:pt x="1624" y="1879"/>
                    </a:lnTo>
                    <a:lnTo>
                      <a:pt x="1628" y="1879"/>
                    </a:lnTo>
                    <a:lnTo>
                      <a:pt x="1632" y="1873"/>
                    </a:lnTo>
                    <a:lnTo>
                      <a:pt x="1636" y="1872"/>
                    </a:lnTo>
                    <a:lnTo>
                      <a:pt x="1640" y="1869"/>
                    </a:lnTo>
                    <a:lnTo>
                      <a:pt x="1644" y="1867"/>
                    </a:lnTo>
                    <a:lnTo>
                      <a:pt x="1648" y="1866"/>
                    </a:lnTo>
                    <a:lnTo>
                      <a:pt x="1652" y="1862"/>
                    </a:lnTo>
                    <a:lnTo>
                      <a:pt x="1656" y="1860"/>
                    </a:lnTo>
                    <a:lnTo>
                      <a:pt x="1660" y="1857"/>
                    </a:lnTo>
                    <a:lnTo>
                      <a:pt x="1664" y="1856"/>
                    </a:lnTo>
                    <a:lnTo>
                      <a:pt x="1668" y="1853"/>
                    </a:lnTo>
                    <a:lnTo>
                      <a:pt x="1672" y="1851"/>
                    </a:lnTo>
                    <a:lnTo>
                      <a:pt x="1676" y="1847"/>
                    </a:lnTo>
                    <a:lnTo>
                      <a:pt x="1680" y="1844"/>
                    </a:lnTo>
                    <a:lnTo>
                      <a:pt x="1684" y="1840"/>
                    </a:lnTo>
                    <a:lnTo>
                      <a:pt x="1688" y="1837"/>
                    </a:lnTo>
                    <a:lnTo>
                      <a:pt x="1691" y="1836"/>
                    </a:lnTo>
                    <a:lnTo>
                      <a:pt x="1695" y="1832"/>
                    </a:lnTo>
                    <a:lnTo>
                      <a:pt x="1699" y="1828"/>
                    </a:lnTo>
                    <a:lnTo>
                      <a:pt x="1703" y="1826"/>
                    </a:lnTo>
                    <a:lnTo>
                      <a:pt x="1707" y="1823"/>
                    </a:lnTo>
                    <a:lnTo>
                      <a:pt x="1711" y="1819"/>
                    </a:lnTo>
                    <a:lnTo>
                      <a:pt x="1715" y="1815"/>
                    </a:lnTo>
                    <a:lnTo>
                      <a:pt x="1719" y="1809"/>
                    </a:lnTo>
                    <a:lnTo>
                      <a:pt x="1723" y="1809"/>
                    </a:lnTo>
                    <a:lnTo>
                      <a:pt x="1727" y="1805"/>
                    </a:lnTo>
                    <a:lnTo>
                      <a:pt x="1731" y="1803"/>
                    </a:lnTo>
                    <a:lnTo>
                      <a:pt x="1735" y="1797"/>
                    </a:lnTo>
                    <a:lnTo>
                      <a:pt x="1739" y="1795"/>
                    </a:lnTo>
                    <a:lnTo>
                      <a:pt x="1743" y="1793"/>
                    </a:lnTo>
                    <a:lnTo>
                      <a:pt x="1747" y="1789"/>
                    </a:lnTo>
                    <a:lnTo>
                      <a:pt x="1751" y="1784"/>
                    </a:lnTo>
                    <a:lnTo>
                      <a:pt x="1755" y="1778"/>
                    </a:lnTo>
                    <a:lnTo>
                      <a:pt x="1758" y="1776"/>
                    </a:lnTo>
                    <a:lnTo>
                      <a:pt x="1762" y="1771"/>
                    </a:lnTo>
                    <a:lnTo>
                      <a:pt x="1766" y="1766"/>
                    </a:lnTo>
                    <a:lnTo>
                      <a:pt x="1770" y="1765"/>
                    </a:lnTo>
                    <a:lnTo>
                      <a:pt x="1774" y="1760"/>
                    </a:lnTo>
                    <a:lnTo>
                      <a:pt x="1778" y="1756"/>
                    </a:lnTo>
                    <a:lnTo>
                      <a:pt x="1782" y="1750"/>
                    </a:lnTo>
                    <a:lnTo>
                      <a:pt x="1786" y="1746"/>
                    </a:lnTo>
                    <a:lnTo>
                      <a:pt x="1790" y="1744"/>
                    </a:lnTo>
                    <a:lnTo>
                      <a:pt x="1794" y="1738"/>
                    </a:lnTo>
                    <a:lnTo>
                      <a:pt x="1798" y="1734"/>
                    </a:lnTo>
                    <a:lnTo>
                      <a:pt x="1802" y="1733"/>
                    </a:lnTo>
                    <a:lnTo>
                      <a:pt x="1806" y="1726"/>
                    </a:lnTo>
                    <a:lnTo>
                      <a:pt x="1810" y="1722"/>
                    </a:lnTo>
                    <a:lnTo>
                      <a:pt x="1814" y="1718"/>
                    </a:lnTo>
                    <a:lnTo>
                      <a:pt x="1818" y="1712"/>
                    </a:lnTo>
                    <a:lnTo>
                      <a:pt x="1822" y="1709"/>
                    </a:lnTo>
                    <a:lnTo>
                      <a:pt x="1826" y="1703"/>
                    </a:lnTo>
                    <a:lnTo>
                      <a:pt x="1829" y="1701"/>
                    </a:lnTo>
                    <a:lnTo>
                      <a:pt x="1833" y="1692"/>
                    </a:lnTo>
                    <a:lnTo>
                      <a:pt x="1837" y="1690"/>
                    </a:lnTo>
                    <a:lnTo>
                      <a:pt x="1841" y="1686"/>
                    </a:lnTo>
                    <a:lnTo>
                      <a:pt x="1845" y="1681"/>
                    </a:lnTo>
                    <a:lnTo>
                      <a:pt x="1849" y="1674"/>
                    </a:lnTo>
                    <a:lnTo>
                      <a:pt x="1853" y="1671"/>
                    </a:lnTo>
                    <a:lnTo>
                      <a:pt x="1857" y="1665"/>
                    </a:lnTo>
                    <a:lnTo>
                      <a:pt x="1861" y="1661"/>
                    </a:lnTo>
                    <a:lnTo>
                      <a:pt x="1865" y="1653"/>
                    </a:lnTo>
                    <a:lnTo>
                      <a:pt x="1869" y="1650"/>
                    </a:lnTo>
                    <a:lnTo>
                      <a:pt x="1873" y="1647"/>
                    </a:lnTo>
                    <a:lnTo>
                      <a:pt x="1877" y="1642"/>
                    </a:lnTo>
                    <a:lnTo>
                      <a:pt x="1881" y="1635"/>
                    </a:lnTo>
                    <a:lnTo>
                      <a:pt x="1885" y="1633"/>
                    </a:lnTo>
                    <a:lnTo>
                      <a:pt x="1889" y="1627"/>
                    </a:lnTo>
                    <a:lnTo>
                      <a:pt x="1893" y="1622"/>
                    </a:lnTo>
                    <a:lnTo>
                      <a:pt x="1896" y="1616"/>
                    </a:lnTo>
                    <a:lnTo>
                      <a:pt x="1900" y="1610"/>
                    </a:lnTo>
                    <a:lnTo>
                      <a:pt x="1904" y="1606"/>
                    </a:lnTo>
                    <a:lnTo>
                      <a:pt x="1908" y="1603"/>
                    </a:lnTo>
                    <a:lnTo>
                      <a:pt x="1912" y="1598"/>
                    </a:lnTo>
                    <a:lnTo>
                      <a:pt x="1916" y="1591"/>
                    </a:lnTo>
                    <a:lnTo>
                      <a:pt x="1920" y="1585"/>
                    </a:lnTo>
                    <a:lnTo>
                      <a:pt x="1924" y="1579"/>
                    </a:lnTo>
                    <a:lnTo>
                      <a:pt x="1928" y="1574"/>
                    </a:lnTo>
                    <a:lnTo>
                      <a:pt x="1932" y="1571"/>
                    </a:lnTo>
                    <a:lnTo>
                      <a:pt x="1936" y="1565"/>
                    </a:lnTo>
                    <a:lnTo>
                      <a:pt x="1940" y="1558"/>
                    </a:lnTo>
                    <a:lnTo>
                      <a:pt x="1944" y="1552"/>
                    </a:lnTo>
                    <a:lnTo>
                      <a:pt x="1948" y="1547"/>
                    </a:lnTo>
                    <a:lnTo>
                      <a:pt x="1952" y="1542"/>
                    </a:lnTo>
                    <a:lnTo>
                      <a:pt x="1956" y="1538"/>
                    </a:lnTo>
                    <a:lnTo>
                      <a:pt x="1960" y="1531"/>
                    </a:lnTo>
                    <a:lnTo>
                      <a:pt x="1964" y="1527"/>
                    </a:lnTo>
                    <a:lnTo>
                      <a:pt x="1967" y="1521"/>
                    </a:lnTo>
                    <a:lnTo>
                      <a:pt x="1971" y="1517"/>
                    </a:lnTo>
                    <a:lnTo>
                      <a:pt x="1975" y="1508"/>
                    </a:lnTo>
                    <a:lnTo>
                      <a:pt x="1979" y="1505"/>
                    </a:lnTo>
                    <a:lnTo>
                      <a:pt x="1983" y="1500"/>
                    </a:lnTo>
                    <a:lnTo>
                      <a:pt x="1987" y="1494"/>
                    </a:lnTo>
                    <a:lnTo>
                      <a:pt x="1991" y="1488"/>
                    </a:lnTo>
                    <a:lnTo>
                      <a:pt x="1995" y="1482"/>
                    </a:lnTo>
                    <a:lnTo>
                      <a:pt x="1999" y="1476"/>
                    </a:lnTo>
                    <a:lnTo>
                      <a:pt x="2003" y="1472"/>
                    </a:lnTo>
                    <a:lnTo>
                      <a:pt x="2007" y="1466"/>
                    </a:lnTo>
                    <a:lnTo>
                      <a:pt x="2011" y="1458"/>
                    </a:lnTo>
                    <a:lnTo>
                      <a:pt x="2015" y="1453"/>
                    </a:lnTo>
                    <a:lnTo>
                      <a:pt x="2019" y="1447"/>
                    </a:lnTo>
                    <a:lnTo>
                      <a:pt x="2023" y="1441"/>
                    </a:lnTo>
                    <a:lnTo>
                      <a:pt x="2027" y="1439"/>
                    </a:lnTo>
                    <a:lnTo>
                      <a:pt x="2031" y="1430"/>
                    </a:lnTo>
                    <a:lnTo>
                      <a:pt x="2034" y="1425"/>
                    </a:lnTo>
                    <a:lnTo>
                      <a:pt x="2038" y="1419"/>
                    </a:lnTo>
                    <a:lnTo>
                      <a:pt x="2042" y="1414"/>
                    </a:lnTo>
                    <a:lnTo>
                      <a:pt x="2046" y="1408"/>
                    </a:lnTo>
                    <a:lnTo>
                      <a:pt x="2050" y="1402"/>
                    </a:lnTo>
                    <a:lnTo>
                      <a:pt x="2054" y="1396"/>
                    </a:lnTo>
                    <a:lnTo>
                      <a:pt x="2058" y="1390"/>
                    </a:lnTo>
                    <a:lnTo>
                      <a:pt x="2062" y="1383"/>
                    </a:lnTo>
                    <a:lnTo>
                      <a:pt x="2066" y="1379"/>
                    </a:lnTo>
                    <a:lnTo>
                      <a:pt x="2070" y="1371"/>
                    </a:lnTo>
                    <a:lnTo>
                      <a:pt x="2074" y="1365"/>
                    </a:lnTo>
                    <a:lnTo>
                      <a:pt x="2078" y="1359"/>
                    </a:lnTo>
                    <a:lnTo>
                      <a:pt x="2082" y="1355"/>
                    </a:lnTo>
                    <a:lnTo>
                      <a:pt x="2086" y="1347"/>
                    </a:lnTo>
                    <a:lnTo>
                      <a:pt x="2090" y="1342"/>
                    </a:lnTo>
                    <a:lnTo>
                      <a:pt x="2094" y="1336"/>
                    </a:lnTo>
                    <a:lnTo>
                      <a:pt x="2098" y="1329"/>
                    </a:lnTo>
                    <a:lnTo>
                      <a:pt x="2101" y="1326"/>
                    </a:lnTo>
                    <a:lnTo>
                      <a:pt x="2105" y="1318"/>
                    </a:lnTo>
                    <a:lnTo>
                      <a:pt x="2109" y="1311"/>
                    </a:lnTo>
                    <a:lnTo>
                      <a:pt x="2113" y="1306"/>
                    </a:lnTo>
                    <a:lnTo>
                      <a:pt x="2117" y="1299"/>
                    </a:lnTo>
                    <a:lnTo>
                      <a:pt x="2121" y="1296"/>
                    </a:lnTo>
                    <a:lnTo>
                      <a:pt x="2125" y="1288"/>
                    </a:lnTo>
                    <a:lnTo>
                      <a:pt x="2129" y="1282"/>
                    </a:lnTo>
                    <a:lnTo>
                      <a:pt x="2133" y="1276"/>
                    </a:lnTo>
                    <a:lnTo>
                      <a:pt x="2137" y="1270"/>
                    </a:lnTo>
                    <a:lnTo>
                      <a:pt x="2141" y="1263"/>
                    </a:lnTo>
                    <a:lnTo>
                      <a:pt x="2145" y="1258"/>
                    </a:lnTo>
                    <a:lnTo>
                      <a:pt x="2149" y="1252"/>
                    </a:lnTo>
                    <a:lnTo>
                      <a:pt x="2153" y="1246"/>
                    </a:lnTo>
                    <a:lnTo>
                      <a:pt x="2157" y="1241"/>
                    </a:lnTo>
                    <a:lnTo>
                      <a:pt x="2161" y="1235"/>
                    </a:lnTo>
                    <a:lnTo>
                      <a:pt x="2165" y="1227"/>
                    </a:lnTo>
                    <a:lnTo>
                      <a:pt x="2169" y="1221"/>
                    </a:lnTo>
                    <a:lnTo>
                      <a:pt x="2172" y="1215"/>
                    </a:lnTo>
                    <a:lnTo>
                      <a:pt x="2176" y="1210"/>
                    </a:lnTo>
                    <a:lnTo>
                      <a:pt x="2180" y="1205"/>
                    </a:lnTo>
                    <a:lnTo>
                      <a:pt x="2184" y="1198"/>
                    </a:lnTo>
                    <a:lnTo>
                      <a:pt x="2188" y="1192"/>
                    </a:lnTo>
                    <a:lnTo>
                      <a:pt x="2192" y="1186"/>
                    </a:lnTo>
                    <a:lnTo>
                      <a:pt x="2196" y="1180"/>
                    </a:lnTo>
                    <a:lnTo>
                      <a:pt x="2200" y="1174"/>
                    </a:lnTo>
                    <a:lnTo>
                      <a:pt x="2204" y="1167"/>
                    </a:lnTo>
                    <a:lnTo>
                      <a:pt x="2208" y="1161"/>
                    </a:lnTo>
                    <a:lnTo>
                      <a:pt x="2212" y="1157"/>
                    </a:lnTo>
                    <a:lnTo>
                      <a:pt x="2216" y="1151"/>
                    </a:lnTo>
                    <a:lnTo>
                      <a:pt x="2220" y="1145"/>
                    </a:lnTo>
                    <a:lnTo>
                      <a:pt x="2224" y="1139"/>
                    </a:lnTo>
                    <a:lnTo>
                      <a:pt x="2228" y="1132"/>
                    </a:lnTo>
                    <a:lnTo>
                      <a:pt x="2232" y="1126"/>
                    </a:lnTo>
                    <a:lnTo>
                      <a:pt x="2236" y="1120"/>
                    </a:lnTo>
                    <a:lnTo>
                      <a:pt x="2239" y="1114"/>
                    </a:lnTo>
                    <a:lnTo>
                      <a:pt x="2243" y="1111"/>
                    </a:lnTo>
                    <a:lnTo>
                      <a:pt x="2247" y="1104"/>
                    </a:lnTo>
                    <a:lnTo>
                      <a:pt x="2251" y="1095"/>
                    </a:lnTo>
                    <a:lnTo>
                      <a:pt x="2255" y="1091"/>
                    </a:lnTo>
                    <a:lnTo>
                      <a:pt x="2259" y="1083"/>
                    </a:lnTo>
                    <a:lnTo>
                      <a:pt x="2263" y="1078"/>
                    </a:lnTo>
                    <a:lnTo>
                      <a:pt x="2267" y="1074"/>
                    </a:lnTo>
                    <a:lnTo>
                      <a:pt x="2271" y="1067"/>
                    </a:lnTo>
                    <a:lnTo>
                      <a:pt x="2275" y="1060"/>
                    </a:lnTo>
                    <a:lnTo>
                      <a:pt x="2279" y="1056"/>
                    </a:lnTo>
                    <a:lnTo>
                      <a:pt x="2283" y="1048"/>
                    </a:lnTo>
                    <a:lnTo>
                      <a:pt x="2287" y="1043"/>
                    </a:lnTo>
                    <a:lnTo>
                      <a:pt x="2291" y="1036"/>
                    </a:lnTo>
                    <a:lnTo>
                      <a:pt x="2295" y="1032"/>
                    </a:lnTo>
                    <a:lnTo>
                      <a:pt x="2299" y="1025"/>
                    </a:lnTo>
                    <a:lnTo>
                      <a:pt x="2303" y="1017"/>
                    </a:lnTo>
                    <a:lnTo>
                      <a:pt x="2306" y="1012"/>
                    </a:lnTo>
                    <a:lnTo>
                      <a:pt x="2310" y="1009"/>
                    </a:lnTo>
                    <a:lnTo>
                      <a:pt x="2314" y="1003"/>
                    </a:lnTo>
                    <a:lnTo>
                      <a:pt x="2318" y="994"/>
                    </a:lnTo>
                    <a:lnTo>
                      <a:pt x="2322" y="991"/>
                    </a:lnTo>
                    <a:lnTo>
                      <a:pt x="2326" y="984"/>
                    </a:lnTo>
                    <a:lnTo>
                      <a:pt x="2330" y="979"/>
                    </a:lnTo>
                    <a:lnTo>
                      <a:pt x="2334" y="971"/>
                    </a:lnTo>
                    <a:lnTo>
                      <a:pt x="2338" y="967"/>
                    </a:lnTo>
                    <a:lnTo>
                      <a:pt x="2342" y="960"/>
                    </a:lnTo>
                    <a:lnTo>
                      <a:pt x="2346" y="955"/>
                    </a:lnTo>
                    <a:lnTo>
                      <a:pt x="2350" y="950"/>
                    </a:lnTo>
                    <a:lnTo>
                      <a:pt x="2354" y="944"/>
                    </a:lnTo>
                    <a:lnTo>
                      <a:pt x="2358" y="937"/>
                    </a:lnTo>
                    <a:lnTo>
                      <a:pt x="2362" y="931"/>
                    </a:lnTo>
                    <a:lnTo>
                      <a:pt x="2366" y="925"/>
                    </a:lnTo>
                    <a:lnTo>
                      <a:pt x="2370" y="920"/>
                    </a:lnTo>
                    <a:lnTo>
                      <a:pt x="2374" y="915"/>
                    </a:lnTo>
                    <a:lnTo>
                      <a:pt x="2377" y="911"/>
                    </a:lnTo>
                    <a:lnTo>
                      <a:pt x="2381" y="904"/>
                    </a:lnTo>
                    <a:lnTo>
                      <a:pt x="2385" y="898"/>
                    </a:lnTo>
                    <a:lnTo>
                      <a:pt x="2389" y="893"/>
                    </a:lnTo>
                    <a:lnTo>
                      <a:pt x="2393" y="889"/>
                    </a:lnTo>
                    <a:lnTo>
                      <a:pt x="2397" y="881"/>
                    </a:lnTo>
                    <a:lnTo>
                      <a:pt x="2401" y="874"/>
                    </a:lnTo>
                    <a:lnTo>
                      <a:pt x="2405" y="871"/>
                    </a:lnTo>
                    <a:lnTo>
                      <a:pt x="2409" y="867"/>
                    </a:lnTo>
                    <a:lnTo>
                      <a:pt x="2413" y="859"/>
                    </a:lnTo>
                    <a:lnTo>
                      <a:pt x="2417" y="854"/>
                    </a:lnTo>
                    <a:lnTo>
                      <a:pt x="2421" y="850"/>
                    </a:lnTo>
                    <a:lnTo>
                      <a:pt x="2425" y="844"/>
                    </a:lnTo>
                    <a:lnTo>
                      <a:pt x="2429" y="838"/>
                    </a:lnTo>
                    <a:lnTo>
                      <a:pt x="2433" y="832"/>
                    </a:lnTo>
                    <a:lnTo>
                      <a:pt x="2437" y="827"/>
                    </a:lnTo>
                    <a:lnTo>
                      <a:pt x="2441" y="821"/>
                    </a:lnTo>
                    <a:lnTo>
                      <a:pt x="2444" y="816"/>
                    </a:lnTo>
                    <a:lnTo>
                      <a:pt x="2448" y="809"/>
                    </a:lnTo>
                    <a:lnTo>
                      <a:pt x="2452" y="805"/>
                    </a:lnTo>
                    <a:lnTo>
                      <a:pt x="2456" y="800"/>
                    </a:lnTo>
                    <a:lnTo>
                      <a:pt x="2460" y="797"/>
                    </a:lnTo>
                    <a:lnTo>
                      <a:pt x="2464" y="790"/>
                    </a:lnTo>
                    <a:lnTo>
                      <a:pt x="2468" y="783"/>
                    </a:lnTo>
                    <a:lnTo>
                      <a:pt x="2472" y="778"/>
                    </a:lnTo>
                    <a:lnTo>
                      <a:pt x="2476" y="774"/>
                    </a:lnTo>
                    <a:lnTo>
                      <a:pt x="2480" y="768"/>
                    </a:lnTo>
                    <a:lnTo>
                      <a:pt x="2484" y="763"/>
                    </a:lnTo>
                    <a:lnTo>
                      <a:pt x="2488" y="757"/>
                    </a:lnTo>
                    <a:lnTo>
                      <a:pt x="2492" y="753"/>
                    </a:lnTo>
                    <a:lnTo>
                      <a:pt x="2496" y="746"/>
                    </a:lnTo>
                    <a:lnTo>
                      <a:pt x="2500" y="741"/>
                    </a:lnTo>
                    <a:lnTo>
                      <a:pt x="2504" y="738"/>
                    </a:lnTo>
                    <a:lnTo>
                      <a:pt x="2508" y="731"/>
                    </a:lnTo>
                    <a:lnTo>
                      <a:pt x="2512" y="727"/>
                    </a:lnTo>
                    <a:lnTo>
                      <a:pt x="2515" y="723"/>
                    </a:lnTo>
                    <a:lnTo>
                      <a:pt x="2519" y="718"/>
                    </a:lnTo>
                    <a:lnTo>
                      <a:pt x="2523" y="712"/>
                    </a:lnTo>
                    <a:lnTo>
                      <a:pt x="2527" y="708"/>
                    </a:lnTo>
                    <a:lnTo>
                      <a:pt x="2531" y="704"/>
                    </a:lnTo>
                    <a:lnTo>
                      <a:pt x="2535" y="697"/>
                    </a:lnTo>
                    <a:lnTo>
                      <a:pt x="2539" y="692"/>
                    </a:lnTo>
                    <a:lnTo>
                      <a:pt x="2543" y="688"/>
                    </a:lnTo>
                    <a:lnTo>
                      <a:pt x="2547" y="682"/>
                    </a:lnTo>
                    <a:lnTo>
                      <a:pt x="2551" y="680"/>
                    </a:lnTo>
                    <a:lnTo>
                      <a:pt x="2555" y="672"/>
                    </a:lnTo>
                    <a:lnTo>
                      <a:pt x="2559" y="667"/>
                    </a:lnTo>
                    <a:lnTo>
                      <a:pt x="2563" y="661"/>
                    </a:lnTo>
                    <a:lnTo>
                      <a:pt x="2567" y="657"/>
                    </a:lnTo>
                    <a:lnTo>
                      <a:pt x="2571" y="652"/>
                    </a:lnTo>
                    <a:lnTo>
                      <a:pt x="2575" y="647"/>
                    </a:lnTo>
                    <a:lnTo>
                      <a:pt x="2579" y="643"/>
                    </a:lnTo>
                    <a:lnTo>
                      <a:pt x="2582" y="638"/>
                    </a:lnTo>
                    <a:lnTo>
                      <a:pt x="2586" y="632"/>
                    </a:lnTo>
                    <a:lnTo>
                      <a:pt x="2590" y="627"/>
                    </a:lnTo>
                    <a:lnTo>
                      <a:pt x="2594" y="623"/>
                    </a:lnTo>
                    <a:lnTo>
                      <a:pt x="2598" y="619"/>
                    </a:lnTo>
                    <a:lnTo>
                      <a:pt x="2602" y="615"/>
                    </a:lnTo>
                    <a:lnTo>
                      <a:pt x="2606" y="610"/>
                    </a:lnTo>
                    <a:lnTo>
                      <a:pt x="2610" y="604"/>
                    </a:lnTo>
                    <a:lnTo>
                      <a:pt x="2614" y="601"/>
                    </a:lnTo>
                    <a:lnTo>
                      <a:pt x="2618" y="596"/>
                    </a:lnTo>
                    <a:lnTo>
                      <a:pt x="2622" y="590"/>
                    </a:lnTo>
                    <a:lnTo>
                      <a:pt x="2626" y="589"/>
                    </a:lnTo>
                    <a:lnTo>
                      <a:pt x="2630" y="583"/>
                    </a:lnTo>
                    <a:lnTo>
                      <a:pt x="2634" y="579"/>
                    </a:lnTo>
                    <a:lnTo>
                      <a:pt x="2638" y="574"/>
                    </a:lnTo>
                    <a:lnTo>
                      <a:pt x="2642" y="569"/>
                    </a:lnTo>
                    <a:lnTo>
                      <a:pt x="2646" y="564"/>
                    </a:lnTo>
                    <a:lnTo>
                      <a:pt x="2649" y="560"/>
                    </a:lnTo>
                    <a:lnTo>
                      <a:pt x="2653" y="556"/>
                    </a:lnTo>
                    <a:lnTo>
                      <a:pt x="2657" y="552"/>
                    </a:lnTo>
                    <a:lnTo>
                      <a:pt x="2661" y="546"/>
                    </a:lnTo>
                    <a:lnTo>
                      <a:pt x="2665" y="543"/>
                    </a:lnTo>
                    <a:lnTo>
                      <a:pt x="2669" y="538"/>
                    </a:lnTo>
                    <a:lnTo>
                      <a:pt x="2673" y="535"/>
                    </a:lnTo>
                    <a:lnTo>
                      <a:pt x="2677" y="530"/>
                    </a:lnTo>
                    <a:lnTo>
                      <a:pt x="2681" y="524"/>
                    </a:lnTo>
                    <a:lnTo>
                      <a:pt x="2685" y="521"/>
                    </a:lnTo>
                    <a:lnTo>
                      <a:pt x="2689" y="518"/>
                    </a:lnTo>
                    <a:lnTo>
                      <a:pt x="2693" y="513"/>
                    </a:lnTo>
                    <a:lnTo>
                      <a:pt x="2697" y="508"/>
                    </a:lnTo>
                    <a:lnTo>
                      <a:pt x="2701" y="503"/>
                    </a:lnTo>
                    <a:lnTo>
                      <a:pt x="2705" y="500"/>
                    </a:lnTo>
                    <a:lnTo>
                      <a:pt x="2709" y="497"/>
                    </a:lnTo>
                    <a:lnTo>
                      <a:pt x="2713" y="492"/>
                    </a:lnTo>
                    <a:lnTo>
                      <a:pt x="2717" y="488"/>
                    </a:lnTo>
                    <a:lnTo>
                      <a:pt x="2720" y="484"/>
                    </a:lnTo>
                    <a:lnTo>
                      <a:pt x="2724" y="480"/>
                    </a:lnTo>
                    <a:lnTo>
                      <a:pt x="2728" y="476"/>
                    </a:lnTo>
                    <a:lnTo>
                      <a:pt x="2732" y="473"/>
                    </a:lnTo>
                    <a:lnTo>
                      <a:pt x="2736" y="466"/>
                    </a:lnTo>
                    <a:lnTo>
                      <a:pt x="2740" y="465"/>
                    </a:lnTo>
                    <a:lnTo>
                      <a:pt x="2744" y="461"/>
                    </a:lnTo>
                    <a:lnTo>
                      <a:pt x="2748" y="454"/>
                    </a:lnTo>
                    <a:lnTo>
                      <a:pt x="2752" y="452"/>
                    </a:lnTo>
                    <a:lnTo>
                      <a:pt x="2756" y="449"/>
                    </a:lnTo>
                    <a:lnTo>
                      <a:pt x="2760" y="444"/>
                    </a:lnTo>
                    <a:lnTo>
                      <a:pt x="2764" y="441"/>
                    </a:lnTo>
                    <a:lnTo>
                      <a:pt x="2768" y="438"/>
                    </a:lnTo>
                    <a:lnTo>
                      <a:pt x="2772" y="435"/>
                    </a:lnTo>
                    <a:lnTo>
                      <a:pt x="2776" y="431"/>
                    </a:lnTo>
                    <a:lnTo>
                      <a:pt x="2780" y="426"/>
                    </a:lnTo>
                    <a:lnTo>
                      <a:pt x="2784" y="422"/>
                    </a:lnTo>
                    <a:lnTo>
                      <a:pt x="2787" y="420"/>
                    </a:lnTo>
                    <a:lnTo>
                      <a:pt x="2791" y="414"/>
                    </a:lnTo>
                    <a:lnTo>
                      <a:pt x="2795" y="412"/>
                    </a:lnTo>
                    <a:lnTo>
                      <a:pt x="2799" y="408"/>
                    </a:lnTo>
                    <a:lnTo>
                      <a:pt x="2803" y="404"/>
                    </a:lnTo>
                    <a:lnTo>
                      <a:pt x="2807" y="402"/>
                    </a:lnTo>
                    <a:lnTo>
                      <a:pt x="2811" y="396"/>
                    </a:lnTo>
                    <a:lnTo>
                      <a:pt x="2815" y="393"/>
                    </a:lnTo>
                    <a:lnTo>
                      <a:pt x="2819" y="391"/>
                    </a:lnTo>
                    <a:lnTo>
                      <a:pt x="2823" y="386"/>
                    </a:lnTo>
                    <a:lnTo>
                      <a:pt x="2827" y="382"/>
                    </a:lnTo>
                    <a:lnTo>
                      <a:pt x="2831" y="379"/>
                    </a:lnTo>
                    <a:lnTo>
                      <a:pt x="2835" y="378"/>
                    </a:lnTo>
                    <a:lnTo>
                      <a:pt x="2839" y="373"/>
                    </a:lnTo>
                    <a:lnTo>
                      <a:pt x="2843" y="370"/>
                    </a:lnTo>
                    <a:lnTo>
                      <a:pt x="2847" y="365"/>
                    </a:lnTo>
                    <a:lnTo>
                      <a:pt x="2851" y="362"/>
                    </a:lnTo>
                    <a:lnTo>
                      <a:pt x="2854" y="361"/>
                    </a:lnTo>
                    <a:lnTo>
                      <a:pt x="2858" y="357"/>
                    </a:lnTo>
                    <a:lnTo>
                      <a:pt x="2862" y="352"/>
                    </a:lnTo>
                    <a:lnTo>
                      <a:pt x="2866" y="350"/>
                    </a:lnTo>
                    <a:lnTo>
                      <a:pt x="2870" y="346"/>
                    </a:lnTo>
                    <a:lnTo>
                      <a:pt x="2874" y="344"/>
                    </a:lnTo>
                    <a:lnTo>
                      <a:pt x="2878" y="340"/>
                    </a:lnTo>
                    <a:lnTo>
                      <a:pt x="2882" y="337"/>
                    </a:lnTo>
                    <a:lnTo>
                      <a:pt x="2886" y="333"/>
                    </a:lnTo>
                    <a:lnTo>
                      <a:pt x="2890" y="331"/>
                    </a:lnTo>
                    <a:lnTo>
                      <a:pt x="2894" y="327"/>
                    </a:lnTo>
                    <a:lnTo>
                      <a:pt x="2898" y="325"/>
                    </a:lnTo>
                    <a:lnTo>
                      <a:pt x="2902" y="322"/>
                    </a:lnTo>
                    <a:lnTo>
                      <a:pt x="2906" y="317"/>
                    </a:lnTo>
                    <a:lnTo>
                      <a:pt x="2910" y="316"/>
                    </a:lnTo>
                    <a:lnTo>
                      <a:pt x="2914" y="310"/>
                    </a:lnTo>
                    <a:lnTo>
                      <a:pt x="2918" y="309"/>
                    </a:lnTo>
                    <a:lnTo>
                      <a:pt x="2922" y="306"/>
                    </a:lnTo>
                    <a:lnTo>
                      <a:pt x="2925" y="303"/>
                    </a:lnTo>
                    <a:lnTo>
                      <a:pt x="2929" y="301"/>
                    </a:lnTo>
                    <a:lnTo>
                      <a:pt x="2933" y="297"/>
                    </a:lnTo>
                    <a:lnTo>
                      <a:pt x="2937" y="293"/>
                    </a:lnTo>
                    <a:lnTo>
                      <a:pt x="2941" y="291"/>
                    </a:lnTo>
                    <a:lnTo>
                      <a:pt x="2945" y="289"/>
                    </a:lnTo>
                    <a:lnTo>
                      <a:pt x="2949" y="283"/>
                    </a:lnTo>
                    <a:lnTo>
                      <a:pt x="2953" y="282"/>
                    </a:lnTo>
                    <a:lnTo>
                      <a:pt x="2957" y="280"/>
                    </a:lnTo>
                    <a:lnTo>
                      <a:pt x="2961" y="277"/>
                    </a:lnTo>
                    <a:lnTo>
                      <a:pt x="2965" y="274"/>
                    </a:lnTo>
                    <a:lnTo>
                      <a:pt x="2969" y="272"/>
                    </a:lnTo>
                    <a:lnTo>
                      <a:pt x="2973" y="270"/>
                    </a:lnTo>
                    <a:lnTo>
                      <a:pt x="2977" y="267"/>
                    </a:lnTo>
                    <a:lnTo>
                      <a:pt x="2981" y="263"/>
                    </a:lnTo>
                    <a:lnTo>
                      <a:pt x="2985" y="262"/>
                    </a:lnTo>
                    <a:lnTo>
                      <a:pt x="2989" y="258"/>
                    </a:lnTo>
                    <a:lnTo>
                      <a:pt x="2992" y="254"/>
                    </a:lnTo>
                    <a:lnTo>
                      <a:pt x="2996" y="254"/>
                    </a:lnTo>
                    <a:lnTo>
                      <a:pt x="3000" y="251"/>
                    </a:lnTo>
                    <a:lnTo>
                      <a:pt x="3004" y="247"/>
                    </a:lnTo>
                    <a:lnTo>
                      <a:pt x="3008" y="244"/>
                    </a:lnTo>
                    <a:lnTo>
                      <a:pt x="3012" y="241"/>
                    </a:lnTo>
                    <a:lnTo>
                      <a:pt x="3016" y="240"/>
                    </a:lnTo>
                    <a:lnTo>
                      <a:pt x="3020" y="235"/>
                    </a:lnTo>
                    <a:lnTo>
                      <a:pt x="3024" y="237"/>
                    </a:lnTo>
                    <a:lnTo>
                      <a:pt x="3028" y="233"/>
                    </a:lnTo>
                    <a:lnTo>
                      <a:pt x="3032" y="230"/>
                    </a:lnTo>
                    <a:lnTo>
                      <a:pt x="3036" y="229"/>
                    </a:lnTo>
                    <a:lnTo>
                      <a:pt x="3040" y="225"/>
                    </a:lnTo>
                    <a:lnTo>
                      <a:pt x="3044" y="223"/>
                    </a:lnTo>
                    <a:lnTo>
                      <a:pt x="3048" y="221"/>
                    </a:lnTo>
                    <a:lnTo>
                      <a:pt x="3052" y="220"/>
                    </a:lnTo>
                    <a:lnTo>
                      <a:pt x="3056" y="217"/>
                    </a:lnTo>
                    <a:lnTo>
                      <a:pt x="3060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4" name="Line 3666"/>
              <p:cNvSpPr>
                <a:spLocks noChangeShapeType="1"/>
              </p:cNvSpPr>
              <p:nvPr/>
            </p:nvSpPr>
            <p:spPr bwMode="auto">
              <a:xfrm flipV="1">
                <a:off x="3131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5" name="Line 3667"/>
              <p:cNvSpPr>
                <a:spLocks noChangeShapeType="1"/>
              </p:cNvSpPr>
              <p:nvPr/>
            </p:nvSpPr>
            <p:spPr bwMode="auto">
              <a:xfrm>
                <a:off x="3132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6" name="Line 3668"/>
              <p:cNvSpPr>
                <a:spLocks noChangeShapeType="1"/>
              </p:cNvSpPr>
              <p:nvPr/>
            </p:nvSpPr>
            <p:spPr bwMode="auto">
              <a:xfrm flipV="1">
                <a:off x="3137" y="2013"/>
                <a:ext cx="2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7" name="Line 3669"/>
              <p:cNvSpPr>
                <a:spLocks noChangeShapeType="1"/>
              </p:cNvSpPr>
              <p:nvPr/>
            </p:nvSpPr>
            <p:spPr bwMode="auto">
              <a:xfrm>
                <a:off x="3139" y="2013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8" name="Line 3670"/>
              <p:cNvSpPr>
                <a:spLocks noChangeShapeType="1"/>
              </p:cNvSpPr>
              <p:nvPr/>
            </p:nvSpPr>
            <p:spPr bwMode="auto">
              <a:xfrm>
                <a:off x="3141" y="2014"/>
                <a:ext cx="3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19" name="Line 3671"/>
              <p:cNvSpPr>
                <a:spLocks noChangeShapeType="1"/>
              </p:cNvSpPr>
              <p:nvPr/>
            </p:nvSpPr>
            <p:spPr bwMode="auto">
              <a:xfrm flipV="1">
                <a:off x="3144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0" name="Freeform 3672"/>
              <p:cNvSpPr>
                <a:spLocks/>
              </p:cNvSpPr>
              <p:nvPr/>
            </p:nvSpPr>
            <p:spPr bwMode="auto">
              <a:xfrm flipV="1">
                <a:off x="3146" y="905"/>
                <a:ext cx="1667" cy="1109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90" y="40"/>
                  </a:cxn>
                  <a:cxn ang="0">
                    <a:pos x="138" y="85"/>
                  </a:cxn>
                  <a:cxn ang="0">
                    <a:pos x="185" y="129"/>
                  </a:cxn>
                  <a:cxn ang="0">
                    <a:pos x="232" y="176"/>
                  </a:cxn>
                  <a:cxn ang="0">
                    <a:pos x="280" y="251"/>
                  </a:cxn>
                  <a:cxn ang="0">
                    <a:pos x="327" y="315"/>
                  </a:cxn>
                  <a:cxn ang="0">
                    <a:pos x="374" y="397"/>
                  </a:cxn>
                  <a:cxn ang="0">
                    <a:pos x="422" y="489"/>
                  </a:cxn>
                  <a:cxn ang="0">
                    <a:pos x="469" y="583"/>
                  </a:cxn>
                  <a:cxn ang="0">
                    <a:pos x="516" y="686"/>
                  </a:cxn>
                  <a:cxn ang="0">
                    <a:pos x="564" y="790"/>
                  </a:cxn>
                  <a:cxn ang="0">
                    <a:pos x="611" y="895"/>
                  </a:cxn>
                  <a:cxn ang="0">
                    <a:pos x="658" y="1013"/>
                  </a:cxn>
                  <a:cxn ang="0">
                    <a:pos x="705" y="1109"/>
                  </a:cxn>
                  <a:cxn ang="0">
                    <a:pos x="753" y="1222"/>
                  </a:cxn>
                  <a:cxn ang="0">
                    <a:pos x="800" y="1323"/>
                  </a:cxn>
                  <a:cxn ang="0">
                    <a:pos x="847" y="1419"/>
                  </a:cxn>
                  <a:cxn ang="0">
                    <a:pos x="895" y="1513"/>
                  </a:cxn>
                  <a:cxn ang="0">
                    <a:pos x="942" y="1589"/>
                  </a:cxn>
                  <a:cxn ang="0">
                    <a:pos x="989" y="1664"/>
                  </a:cxn>
                  <a:cxn ang="0">
                    <a:pos x="1037" y="1734"/>
                  </a:cxn>
                  <a:cxn ang="0">
                    <a:pos x="1084" y="1786"/>
                  </a:cxn>
                  <a:cxn ang="0">
                    <a:pos x="1131" y="1835"/>
                  </a:cxn>
                  <a:cxn ang="0">
                    <a:pos x="1179" y="1871"/>
                  </a:cxn>
                  <a:cxn ang="0">
                    <a:pos x="1226" y="1889"/>
                  </a:cxn>
                  <a:cxn ang="0">
                    <a:pos x="1273" y="1904"/>
                  </a:cxn>
                  <a:cxn ang="0">
                    <a:pos x="1320" y="1915"/>
                  </a:cxn>
                  <a:cxn ang="0">
                    <a:pos x="1368" y="1913"/>
                  </a:cxn>
                  <a:cxn ang="0">
                    <a:pos x="1415" y="1894"/>
                  </a:cxn>
                  <a:cxn ang="0">
                    <a:pos x="1462" y="1873"/>
                  </a:cxn>
                  <a:cxn ang="0">
                    <a:pos x="1510" y="1831"/>
                  </a:cxn>
                  <a:cxn ang="0">
                    <a:pos x="1557" y="1803"/>
                  </a:cxn>
                  <a:cxn ang="0">
                    <a:pos x="1604" y="1756"/>
                  </a:cxn>
                  <a:cxn ang="0">
                    <a:pos x="1652" y="1706"/>
                  </a:cxn>
                  <a:cxn ang="0">
                    <a:pos x="1699" y="1650"/>
                  </a:cxn>
                  <a:cxn ang="0">
                    <a:pos x="1746" y="1584"/>
                  </a:cxn>
                  <a:cxn ang="0">
                    <a:pos x="1794" y="1513"/>
                  </a:cxn>
                  <a:cxn ang="0">
                    <a:pos x="1841" y="1455"/>
                  </a:cxn>
                  <a:cxn ang="0">
                    <a:pos x="1888" y="1380"/>
                  </a:cxn>
                  <a:cxn ang="0">
                    <a:pos x="1935" y="1316"/>
                  </a:cxn>
                  <a:cxn ang="0">
                    <a:pos x="1983" y="1239"/>
                  </a:cxn>
                  <a:cxn ang="0">
                    <a:pos x="2030" y="1170"/>
                  </a:cxn>
                  <a:cxn ang="0">
                    <a:pos x="2077" y="1093"/>
                  </a:cxn>
                  <a:cxn ang="0">
                    <a:pos x="2125" y="1027"/>
                  </a:cxn>
                  <a:cxn ang="0">
                    <a:pos x="2172" y="952"/>
                  </a:cxn>
                  <a:cxn ang="0">
                    <a:pos x="2219" y="884"/>
                  </a:cxn>
                  <a:cxn ang="0">
                    <a:pos x="2267" y="813"/>
                  </a:cxn>
                  <a:cxn ang="0">
                    <a:pos x="2314" y="757"/>
                  </a:cxn>
                  <a:cxn ang="0">
                    <a:pos x="2361" y="689"/>
                  </a:cxn>
                  <a:cxn ang="0">
                    <a:pos x="2409" y="632"/>
                  </a:cxn>
                  <a:cxn ang="0">
                    <a:pos x="2456" y="580"/>
                  </a:cxn>
                  <a:cxn ang="0">
                    <a:pos x="2503" y="522"/>
                  </a:cxn>
                  <a:cxn ang="0">
                    <a:pos x="2551" y="470"/>
                  </a:cxn>
                  <a:cxn ang="0">
                    <a:pos x="2598" y="421"/>
                  </a:cxn>
                  <a:cxn ang="0">
                    <a:pos x="2645" y="383"/>
                  </a:cxn>
                  <a:cxn ang="0">
                    <a:pos x="2692" y="341"/>
                  </a:cxn>
                  <a:cxn ang="0">
                    <a:pos x="2740" y="301"/>
                  </a:cxn>
                  <a:cxn ang="0">
                    <a:pos x="2787" y="268"/>
                  </a:cxn>
                  <a:cxn ang="0">
                    <a:pos x="2834" y="226"/>
                  </a:cxn>
                  <a:cxn ang="0">
                    <a:pos x="2882" y="197"/>
                  </a:cxn>
                </a:cxnLst>
                <a:rect l="0" t="0" r="r" b="b"/>
                <a:pathLst>
                  <a:path w="2894" h="1925">
                    <a:moveTo>
                      <a:pt x="0" y="0"/>
                    </a:moveTo>
                    <a:lnTo>
                      <a:pt x="4" y="7"/>
                    </a:lnTo>
                    <a:lnTo>
                      <a:pt x="8" y="7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9" y="9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1" y="7"/>
                    </a:lnTo>
                    <a:lnTo>
                      <a:pt x="35" y="14"/>
                    </a:lnTo>
                    <a:lnTo>
                      <a:pt x="39" y="19"/>
                    </a:lnTo>
                    <a:lnTo>
                      <a:pt x="43" y="16"/>
                    </a:lnTo>
                    <a:lnTo>
                      <a:pt x="47" y="19"/>
                    </a:lnTo>
                    <a:lnTo>
                      <a:pt x="51" y="21"/>
                    </a:lnTo>
                    <a:lnTo>
                      <a:pt x="55" y="24"/>
                    </a:lnTo>
                    <a:lnTo>
                      <a:pt x="59" y="31"/>
                    </a:lnTo>
                    <a:lnTo>
                      <a:pt x="63" y="28"/>
                    </a:lnTo>
                    <a:lnTo>
                      <a:pt x="67" y="28"/>
                    </a:lnTo>
                    <a:lnTo>
                      <a:pt x="71" y="40"/>
                    </a:lnTo>
                    <a:lnTo>
                      <a:pt x="75" y="35"/>
                    </a:lnTo>
                    <a:lnTo>
                      <a:pt x="79" y="38"/>
                    </a:lnTo>
                    <a:lnTo>
                      <a:pt x="83" y="35"/>
                    </a:lnTo>
                    <a:lnTo>
                      <a:pt x="86" y="45"/>
                    </a:lnTo>
                    <a:lnTo>
                      <a:pt x="90" y="40"/>
                    </a:lnTo>
                    <a:lnTo>
                      <a:pt x="94" y="49"/>
                    </a:lnTo>
                    <a:lnTo>
                      <a:pt x="98" y="54"/>
                    </a:lnTo>
                    <a:lnTo>
                      <a:pt x="102" y="56"/>
                    </a:lnTo>
                    <a:lnTo>
                      <a:pt x="106" y="63"/>
                    </a:lnTo>
                    <a:lnTo>
                      <a:pt x="110" y="56"/>
                    </a:lnTo>
                    <a:lnTo>
                      <a:pt x="114" y="63"/>
                    </a:lnTo>
                    <a:lnTo>
                      <a:pt x="118" y="68"/>
                    </a:lnTo>
                    <a:lnTo>
                      <a:pt x="122" y="78"/>
                    </a:lnTo>
                    <a:lnTo>
                      <a:pt x="126" y="75"/>
                    </a:lnTo>
                    <a:lnTo>
                      <a:pt x="130" y="80"/>
                    </a:lnTo>
                    <a:lnTo>
                      <a:pt x="134" y="87"/>
                    </a:lnTo>
                    <a:lnTo>
                      <a:pt x="138" y="85"/>
                    </a:lnTo>
                    <a:lnTo>
                      <a:pt x="142" y="87"/>
                    </a:lnTo>
                    <a:lnTo>
                      <a:pt x="146" y="87"/>
                    </a:lnTo>
                    <a:lnTo>
                      <a:pt x="150" y="96"/>
                    </a:lnTo>
                    <a:lnTo>
                      <a:pt x="154" y="92"/>
                    </a:lnTo>
                    <a:lnTo>
                      <a:pt x="157" y="101"/>
                    </a:lnTo>
                    <a:lnTo>
                      <a:pt x="161" y="110"/>
                    </a:lnTo>
                    <a:lnTo>
                      <a:pt x="165" y="108"/>
                    </a:lnTo>
                    <a:lnTo>
                      <a:pt x="169" y="115"/>
                    </a:lnTo>
                    <a:lnTo>
                      <a:pt x="173" y="115"/>
                    </a:lnTo>
                    <a:lnTo>
                      <a:pt x="177" y="120"/>
                    </a:lnTo>
                    <a:lnTo>
                      <a:pt x="181" y="118"/>
                    </a:lnTo>
                    <a:lnTo>
                      <a:pt x="185" y="129"/>
                    </a:lnTo>
                    <a:lnTo>
                      <a:pt x="189" y="129"/>
                    </a:lnTo>
                    <a:lnTo>
                      <a:pt x="193" y="134"/>
                    </a:lnTo>
                    <a:lnTo>
                      <a:pt x="197" y="143"/>
                    </a:lnTo>
                    <a:lnTo>
                      <a:pt x="201" y="146"/>
                    </a:lnTo>
                    <a:lnTo>
                      <a:pt x="205" y="148"/>
                    </a:lnTo>
                    <a:lnTo>
                      <a:pt x="209" y="153"/>
                    </a:lnTo>
                    <a:lnTo>
                      <a:pt x="213" y="162"/>
                    </a:lnTo>
                    <a:lnTo>
                      <a:pt x="217" y="160"/>
                    </a:lnTo>
                    <a:lnTo>
                      <a:pt x="221" y="169"/>
                    </a:lnTo>
                    <a:lnTo>
                      <a:pt x="224" y="167"/>
                    </a:lnTo>
                    <a:lnTo>
                      <a:pt x="228" y="172"/>
                    </a:lnTo>
                    <a:lnTo>
                      <a:pt x="232" y="176"/>
                    </a:lnTo>
                    <a:lnTo>
                      <a:pt x="236" y="188"/>
                    </a:lnTo>
                    <a:lnTo>
                      <a:pt x="240" y="186"/>
                    </a:lnTo>
                    <a:lnTo>
                      <a:pt x="244" y="200"/>
                    </a:lnTo>
                    <a:lnTo>
                      <a:pt x="248" y="207"/>
                    </a:lnTo>
                    <a:lnTo>
                      <a:pt x="252" y="200"/>
                    </a:lnTo>
                    <a:lnTo>
                      <a:pt x="256" y="207"/>
                    </a:lnTo>
                    <a:lnTo>
                      <a:pt x="260" y="216"/>
                    </a:lnTo>
                    <a:lnTo>
                      <a:pt x="264" y="228"/>
                    </a:lnTo>
                    <a:lnTo>
                      <a:pt x="268" y="233"/>
                    </a:lnTo>
                    <a:lnTo>
                      <a:pt x="272" y="237"/>
                    </a:lnTo>
                    <a:lnTo>
                      <a:pt x="276" y="237"/>
                    </a:lnTo>
                    <a:lnTo>
                      <a:pt x="280" y="251"/>
                    </a:lnTo>
                    <a:lnTo>
                      <a:pt x="284" y="247"/>
                    </a:lnTo>
                    <a:lnTo>
                      <a:pt x="288" y="251"/>
                    </a:lnTo>
                    <a:lnTo>
                      <a:pt x="291" y="259"/>
                    </a:lnTo>
                    <a:lnTo>
                      <a:pt x="295" y="268"/>
                    </a:lnTo>
                    <a:lnTo>
                      <a:pt x="299" y="275"/>
                    </a:lnTo>
                    <a:lnTo>
                      <a:pt x="303" y="280"/>
                    </a:lnTo>
                    <a:lnTo>
                      <a:pt x="307" y="287"/>
                    </a:lnTo>
                    <a:lnTo>
                      <a:pt x="311" y="287"/>
                    </a:lnTo>
                    <a:lnTo>
                      <a:pt x="315" y="294"/>
                    </a:lnTo>
                    <a:lnTo>
                      <a:pt x="319" y="308"/>
                    </a:lnTo>
                    <a:lnTo>
                      <a:pt x="323" y="315"/>
                    </a:lnTo>
                    <a:lnTo>
                      <a:pt x="327" y="315"/>
                    </a:lnTo>
                    <a:lnTo>
                      <a:pt x="331" y="324"/>
                    </a:lnTo>
                    <a:lnTo>
                      <a:pt x="335" y="331"/>
                    </a:lnTo>
                    <a:lnTo>
                      <a:pt x="339" y="343"/>
                    </a:lnTo>
                    <a:lnTo>
                      <a:pt x="343" y="343"/>
                    </a:lnTo>
                    <a:lnTo>
                      <a:pt x="347" y="345"/>
                    </a:lnTo>
                    <a:lnTo>
                      <a:pt x="351" y="360"/>
                    </a:lnTo>
                    <a:lnTo>
                      <a:pt x="355" y="367"/>
                    </a:lnTo>
                    <a:lnTo>
                      <a:pt x="359" y="371"/>
                    </a:lnTo>
                    <a:lnTo>
                      <a:pt x="362" y="381"/>
                    </a:lnTo>
                    <a:lnTo>
                      <a:pt x="366" y="388"/>
                    </a:lnTo>
                    <a:lnTo>
                      <a:pt x="370" y="390"/>
                    </a:lnTo>
                    <a:lnTo>
                      <a:pt x="374" y="397"/>
                    </a:lnTo>
                    <a:lnTo>
                      <a:pt x="378" y="404"/>
                    </a:lnTo>
                    <a:lnTo>
                      <a:pt x="382" y="411"/>
                    </a:lnTo>
                    <a:lnTo>
                      <a:pt x="386" y="421"/>
                    </a:lnTo>
                    <a:lnTo>
                      <a:pt x="390" y="425"/>
                    </a:lnTo>
                    <a:lnTo>
                      <a:pt x="394" y="435"/>
                    </a:lnTo>
                    <a:lnTo>
                      <a:pt x="398" y="437"/>
                    </a:lnTo>
                    <a:lnTo>
                      <a:pt x="402" y="454"/>
                    </a:lnTo>
                    <a:lnTo>
                      <a:pt x="406" y="456"/>
                    </a:lnTo>
                    <a:lnTo>
                      <a:pt x="410" y="472"/>
                    </a:lnTo>
                    <a:lnTo>
                      <a:pt x="414" y="479"/>
                    </a:lnTo>
                    <a:lnTo>
                      <a:pt x="418" y="479"/>
                    </a:lnTo>
                    <a:lnTo>
                      <a:pt x="422" y="489"/>
                    </a:lnTo>
                    <a:lnTo>
                      <a:pt x="426" y="498"/>
                    </a:lnTo>
                    <a:lnTo>
                      <a:pt x="429" y="505"/>
                    </a:lnTo>
                    <a:lnTo>
                      <a:pt x="433" y="512"/>
                    </a:lnTo>
                    <a:lnTo>
                      <a:pt x="437" y="517"/>
                    </a:lnTo>
                    <a:lnTo>
                      <a:pt x="441" y="529"/>
                    </a:lnTo>
                    <a:lnTo>
                      <a:pt x="445" y="538"/>
                    </a:lnTo>
                    <a:lnTo>
                      <a:pt x="449" y="543"/>
                    </a:lnTo>
                    <a:lnTo>
                      <a:pt x="453" y="552"/>
                    </a:lnTo>
                    <a:lnTo>
                      <a:pt x="457" y="564"/>
                    </a:lnTo>
                    <a:lnTo>
                      <a:pt x="461" y="569"/>
                    </a:lnTo>
                    <a:lnTo>
                      <a:pt x="465" y="578"/>
                    </a:lnTo>
                    <a:lnTo>
                      <a:pt x="469" y="583"/>
                    </a:lnTo>
                    <a:lnTo>
                      <a:pt x="473" y="595"/>
                    </a:lnTo>
                    <a:lnTo>
                      <a:pt x="477" y="604"/>
                    </a:lnTo>
                    <a:lnTo>
                      <a:pt x="481" y="611"/>
                    </a:lnTo>
                    <a:lnTo>
                      <a:pt x="485" y="613"/>
                    </a:lnTo>
                    <a:lnTo>
                      <a:pt x="489" y="620"/>
                    </a:lnTo>
                    <a:lnTo>
                      <a:pt x="493" y="637"/>
                    </a:lnTo>
                    <a:lnTo>
                      <a:pt x="497" y="644"/>
                    </a:lnTo>
                    <a:lnTo>
                      <a:pt x="500" y="646"/>
                    </a:lnTo>
                    <a:lnTo>
                      <a:pt x="504" y="660"/>
                    </a:lnTo>
                    <a:lnTo>
                      <a:pt x="508" y="677"/>
                    </a:lnTo>
                    <a:lnTo>
                      <a:pt x="512" y="677"/>
                    </a:lnTo>
                    <a:lnTo>
                      <a:pt x="516" y="686"/>
                    </a:lnTo>
                    <a:lnTo>
                      <a:pt x="520" y="696"/>
                    </a:lnTo>
                    <a:lnTo>
                      <a:pt x="524" y="698"/>
                    </a:lnTo>
                    <a:lnTo>
                      <a:pt x="528" y="712"/>
                    </a:lnTo>
                    <a:lnTo>
                      <a:pt x="532" y="724"/>
                    </a:lnTo>
                    <a:lnTo>
                      <a:pt x="536" y="733"/>
                    </a:lnTo>
                    <a:lnTo>
                      <a:pt x="540" y="736"/>
                    </a:lnTo>
                    <a:lnTo>
                      <a:pt x="544" y="747"/>
                    </a:lnTo>
                    <a:lnTo>
                      <a:pt x="548" y="757"/>
                    </a:lnTo>
                    <a:lnTo>
                      <a:pt x="552" y="764"/>
                    </a:lnTo>
                    <a:lnTo>
                      <a:pt x="556" y="776"/>
                    </a:lnTo>
                    <a:lnTo>
                      <a:pt x="560" y="780"/>
                    </a:lnTo>
                    <a:lnTo>
                      <a:pt x="564" y="790"/>
                    </a:lnTo>
                    <a:lnTo>
                      <a:pt x="567" y="797"/>
                    </a:lnTo>
                    <a:lnTo>
                      <a:pt x="571" y="806"/>
                    </a:lnTo>
                    <a:lnTo>
                      <a:pt x="575" y="808"/>
                    </a:lnTo>
                    <a:lnTo>
                      <a:pt x="579" y="823"/>
                    </a:lnTo>
                    <a:lnTo>
                      <a:pt x="583" y="837"/>
                    </a:lnTo>
                    <a:lnTo>
                      <a:pt x="587" y="846"/>
                    </a:lnTo>
                    <a:lnTo>
                      <a:pt x="591" y="851"/>
                    </a:lnTo>
                    <a:lnTo>
                      <a:pt x="595" y="855"/>
                    </a:lnTo>
                    <a:lnTo>
                      <a:pt x="599" y="872"/>
                    </a:lnTo>
                    <a:lnTo>
                      <a:pt x="603" y="879"/>
                    </a:lnTo>
                    <a:lnTo>
                      <a:pt x="607" y="891"/>
                    </a:lnTo>
                    <a:lnTo>
                      <a:pt x="611" y="895"/>
                    </a:lnTo>
                    <a:lnTo>
                      <a:pt x="615" y="902"/>
                    </a:lnTo>
                    <a:lnTo>
                      <a:pt x="619" y="917"/>
                    </a:lnTo>
                    <a:lnTo>
                      <a:pt x="623" y="935"/>
                    </a:lnTo>
                    <a:lnTo>
                      <a:pt x="627" y="935"/>
                    </a:lnTo>
                    <a:lnTo>
                      <a:pt x="631" y="949"/>
                    </a:lnTo>
                    <a:lnTo>
                      <a:pt x="634" y="954"/>
                    </a:lnTo>
                    <a:lnTo>
                      <a:pt x="638" y="964"/>
                    </a:lnTo>
                    <a:lnTo>
                      <a:pt x="642" y="964"/>
                    </a:lnTo>
                    <a:lnTo>
                      <a:pt x="646" y="982"/>
                    </a:lnTo>
                    <a:lnTo>
                      <a:pt x="650" y="980"/>
                    </a:lnTo>
                    <a:lnTo>
                      <a:pt x="654" y="1004"/>
                    </a:lnTo>
                    <a:lnTo>
                      <a:pt x="658" y="1013"/>
                    </a:lnTo>
                    <a:lnTo>
                      <a:pt x="662" y="1015"/>
                    </a:lnTo>
                    <a:lnTo>
                      <a:pt x="666" y="1020"/>
                    </a:lnTo>
                    <a:lnTo>
                      <a:pt x="670" y="1036"/>
                    </a:lnTo>
                    <a:lnTo>
                      <a:pt x="674" y="1032"/>
                    </a:lnTo>
                    <a:lnTo>
                      <a:pt x="678" y="1051"/>
                    </a:lnTo>
                    <a:lnTo>
                      <a:pt x="682" y="1055"/>
                    </a:lnTo>
                    <a:lnTo>
                      <a:pt x="686" y="1069"/>
                    </a:lnTo>
                    <a:lnTo>
                      <a:pt x="690" y="1081"/>
                    </a:lnTo>
                    <a:lnTo>
                      <a:pt x="694" y="1093"/>
                    </a:lnTo>
                    <a:lnTo>
                      <a:pt x="698" y="1102"/>
                    </a:lnTo>
                    <a:lnTo>
                      <a:pt x="702" y="1100"/>
                    </a:lnTo>
                    <a:lnTo>
                      <a:pt x="705" y="1109"/>
                    </a:lnTo>
                    <a:lnTo>
                      <a:pt x="709" y="1126"/>
                    </a:lnTo>
                    <a:lnTo>
                      <a:pt x="713" y="1135"/>
                    </a:lnTo>
                    <a:lnTo>
                      <a:pt x="717" y="1142"/>
                    </a:lnTo>
                    <a:lnTo>
                      <a:pt x="721" y="1159"/>
                    </a:lnTo>
                    <a:lnTo>
                      <a:pt x="725" y="1168"/>
                    </a:lnTo>
                    <a:lnTo>
                      <a:pt x="729" y="1168"/>
                    </a:lnTo>
                    <a:lnTo>
                      <a:pt x="733" y="1177"/>
                    </a:lnTo>
                    <a:lnTo>
                      <a:pt x="737" y="1187"/>
                    </a:lnTo>
                    <a:lnTo>
                      <a:pt x="741" y="1201"/>
                    </a:lnTo>
                    <a:lnTo>
                      <a:pt x="745" y="1206"/>
                    </a:lnTo>
                    <a:lnTo>
                      <a:pt x="749" y="1213"/>
                    </a:lnTo>
                    <a:lnTo>
                      <a:pt x="753" y="1222"/>
                    </a:lnTo>
                    <a:lnTo>
                      <a:pt x="757" y="1231"/>
                    </a:lnTo>
                    <a:lnTo>
                      <a:pt x="761" y="1231"/>
                    </a:lnTo>
                    <a:lnTo>
                      <a:pt x="765" y="1248"/>
                    </a:lnTo>
                    <a:lnTo>
                      <a:pt x="769" y="1257"/>
                    </a:lnTo>
                    <a:lnTo>
                      <a:pt x="772" y="1257"/>
                    </a:lnTo>
                    <a:lnTo>
                      <a:pt x="776" y="1276"/>
                    </a:lnTo>
                    <a:lnTo>
                      <a:pt x="780" y="1281"/>
                    </a:lnTo>
                    <a:lnTo>
                      <a:pt x="784" y="1297"/>
                    </a:lnTo>
                    <a:lnTo>
                      <a:pt x="788" y="1295"/>
                    </a:lnTo>
                    <a:lnTo>
                      <a:pt x="792" y="1302"/>
                    </a:lnTo>
                    <a:lnTo>
                      <a:pt x="796" y="1314"/>
                    </a:lnTo>
                    <a:lnTo>
                      <a:pt x="800" y="1323"/>
                    </a:lnTo>
                    <a:lnTo>
                      <a:pt x="804" y="1330"/>
                    </a:lnTo>
                    <a:lnTo>
                      <a:pt x="808" y="1344"/>
                    </a:lnTo>
                    <a:lnTo>
                      <a:pt x="812" y="1351"/>
                    </a:lnTo>
                    <a:lnTo>
                      <a:pt x="816" y="1347"/>
                    </a:lnTo>
                    <a:lnTo>
                      <a:pt x="820" y="1368"/>
                    </a:lnTo>
                    <a:lnTo>
                      <a:pt x="824" y="1372"/>
                    </a:lnTo>
                    <a:lnTo>
                      <a:pt x="828" y="1380"/>
                    </a:lnTo>
                    <a:lnTo>
                      <a:pt x="832" y="1389"/>
                    </a:lnTo>
                    <a:lnTo>
                      <a:pt x="836" y="1394"/>
                    </a:lnTo>
                    <a:lnTo>
                      <a:pt x="839" y="1398"/>
                    </a:lnTo>
                    <a:lnTo>
                      <a:pt x="843" y="1408"/>
                    </a:lnTo>
                    <a:lnTo>
                      <a:pt x="847" y="1419"/>
                    </a:lnTo>
                    <a:lnTo>
                      <a:pt x="851" y="1427"/>
                    </a:lnTo>
                    <a:lnTo>
                      <a:pt x="855" y="1438"/>
                    </a:lnTo>
                    <a:lnTo>
                      <a:pt x="859" y="1436"/>
                    </a:lnTo>
                    <a:lnTo>
                      <a:pt x="863" y="1445"/>
                    </a:lnTo>
                    <a:lnTo>
                      <a:pt x="867" y="1459"/>
                    </a:lnTo>
                    <a:lnTo>
                      <a:pt x="871" y="1469"/>
                    </a:lnTo>
                    <a:lnTo>
                      <a:pt x="875" y="1476"/>
                    </a:lnTo>
                    <a:lnTo>
                      <a:pt x="879" y="1476"/>
                    </a:lnTo>
                    <a:lnTo>
                      <a:pt x="883" y="1490"/>
                    </a:lnTo>
                    <a:lnTo>
                      <a:pt x="887" y="1492"/>
                    </a:lnTo>
                    <a:lnTo>
                      <a:pt x="891" y="1502"/>
                    </a:lnTo>
                    <a:lnTo>
                      <a:pt x="895" y="1513"/>
                    </a:lnTo>
                    <a:lnTo>
                      <a:pt x="899" y="1513"/>
                    </a:lnTo>
                    <a:lnTo>
                      <a:pt x="903" y="1528"/>
                    </a:lnTo>
                    <a:lnTo>
                      <a:pt x="907" y="1535"/>
                    </a:lnTo>
                    <a:lnTo>
                      <a:pt x="910" y="1539"/>
                    </a:lnTo>
                    <a:lnTo>
                      <a:pt x="914" y="1551"/>
                    </a:lnTo>
                    <a:lnTo>
                      <a:pt x="918" y="1556"/>
                    </a:lnTo>
                    <a:lnTo>
                      <a:pt x="922" y="1560"/>
                    </a:lnTo>
                    <a:lnTo>
                      <a:pt x="926" y="1563"/>
                    </a:lnTo>
                    <a:lnTo>
                      <a:pt x="930" y="1572"/>
                    </a:lnTo>
                    <a:lnTo>
                      <a:pt x="934" y="1582"/>
                    </a:lnTo>
                    <a:lnTo>
                      <a:pt x="938" y="1586"/>
                    </a:lnTo>
                    <a:lnTo>
                      <a:pt x="942" y="1589"/>
                    </a:lnTo>
                    <a:lnTo>
                      <a:pt x="946" y="1591"/>
                    </a:lnTo>
                    <a:lnTo>
                      <a:pt x="950" y="1607"/>
                    </a:lnTo>
                    <a:lnTo>
                      <a:pt x="954" y="1619"/>
                    </a:lnTo>
                    <a:lnTo>
                      <a:pt x="958" y="1612"/>
                    </a:lnTo>
                    <a:lnTo>
                      <a:pt x="962" y="1626"/>
                    </a:lnTo>
                    <a:lnTo>
                      <a:pt x="966" y="1629"/>
                    </a:lnTo>
                    <a:lnTo>
                      <a:pt x="970" y="1633"/>
                    </a:lnTo>
                    <a:lnTo>
                      <a:pt x="974" y="1640"/>
                    </a:lnTo>
                    <a:lnTo>
                      <a:pt x="977" y="1645"/>
                    </a:lnTo>
                    <a:lnTo>
                      <a:pt x="981" y="1657"/>
                    </a:lnTo>
                    <a:lnTo>
                      <a:pt x="985" y="1657"/>
                    </a:lnTo>
                    <a:lnTo>
                      <a:pt x="989" y="1664"/>
                    </a:lnTo>
                    <a:lnTo>
                      <a:pt x="993" y="1676"/>
                    </a:lnTo>
                    <a:lnTo>
                      <a:pt x="997" y="1678"/>
                    </a:lnTo>
                    <a:lnTo>
                      <a:pt x="1001" y="1685"/>
                    </a:lnTo>
                    <a:lnTo>
                      <a:pt x="1005" y="1694"/>
                    </a:lnTo>
                    <a:lnTo>
                      <a:pt x="1009" y="1692"/>
                    </a:lnTo>
                    <a:lnTo>
                      <a:pt x="1013" y="1699"/>
                    </a:lnTo>
                    <a:lnTo>
                      <a:pt x="1017" y="1704"/>
                    </a:lnTo>
                    <a:lnTo>
                      <a:pt x="1021" y="1713"/>
                    </a:lnTo>
                    <a:lnTo>
                      <a:pt x="1025" y="1713"/>
                    </a:lnTo>
                    <a:lnTo>
                      <a:pt x="1029" y="1723"/>
                    </a:lnTo>
                    <a:lnTo>
                      <a:pt x="1033" y="1727"/>
                    </a:lnTo>
                    <a:lnTo>
                      <a:pt x="1037" y="1734"/>
                    </a:lnTo>
                    <a:lnTo>
                      <a:pt x="1041" y="1730"/>
                    </a:lnTo>
                    <a:lnTo>
                      <a:pt x="1045" y="1734"/>
                    </a:lnTo>
                    <a:lnTo>
                      <a:pt x="1048" y="1748"/>
                    </a:lnTo>
                    <a:lnTo>
                      <a:pt x="1052" y="1753"/>
                    </a:lnTo>
                    <a:lnTo>
                      <a:pt x="1056" y="1760"/>
                    </a:lnTo>
                    <a:lnTo>
                      <a:pt x="1060" y="1756"/>
                    </a:lnTo>
                    <a:lnTo>
                      <a:pt x="1064" y="1770"/>
                    </a:lnTo>
                    <a:lnTo>
                      <a:pt x="1068" y="1767"/>
                    </a:lnTo>
                    <a:lnTo>
                      <a:pt x="1072" y="1779"/>
                    </a:lnTo>
                    <a:lnTo>
                      <a:pt x="1076" y="1777"/>
                    </a:lnTo>
                    <a:lnTo>
                      <a:pt x="1080" y="1781"/>
                    </a:lnTo>
                    <a:lnTo>
                      <a:pt x="1084" y="1786"/>
                    </a:lnTo>
                    <a:lnTo>
                      <a:pt x="1088" y="1793"/>
                    </a:lnTo>
                    <a:lnTo>
                      <a:pt x="1092" y="1798"/>
                    </a:lnTo>
                    <a:lnTo>
                      <a:pt x="1096" y="1803"/>
                    </a:lnTo>
                    <a:lnTo>
                      <a:pt x="1100" y="1807"/>
                    </a:lnTo>
                    <a:lnTo>
                      <a:pt x="1104" y="1812"/>
                    </a:lnTo>
                    <a:lnTo>
                      <a:pt x="1108" y="1814"/>
                    </a:lnTo>
                    <a:lnTo>
                      <a:pt x="1112" y="1812"/>
                    </a:lnTo>
                    <a:lnTo>
                      <a:pt x="1115" y="1821"/>
                    </a:lnTo>
                    <a:lnTo>
                      <a:pt x="1119" y="1817"/>
                    </a:lnTo>
                    <a:lnTo>
                      <a:pt x="1123" y="1826"/>
                    </a:lnTo>
                    <a:lnTo>
                      <a:pt x="1127" y="1831"/>
                    </a:lnTo>
                    <a:lnTo>
                      <a:pt x="1131" y="1835"/>
                    </a:lnTo>
                    <a:lnTo>
                      <a:pt x="1135" y="1840"/>
                    </a:lnTo>
                    <a:lnTo>
                      <a:pt x="1139" y="1842"/>
                    </a:lnTo>
                    <a:lnTo>
                      <a:pt x="1143" y="1847"/>
                    </a:lnTo>
                    <a:lnTo>
                      <a:pt x="1147" y="1842"/>
                    </a:lnTo>
                    <a:lnTo>
                      <a:pt x="1151" y="1847"/>
                    </a:lnTo>
                    <a:lnTo>
                      <a:pt x="1155" y="1847"/>
                    </a:lnTo>
                    <a:lnTo>
                      <a:pt x="1159" y="1850"/>
                    </a:lnTo>
                    <a:lnTo>
                      <a:pt x="1163" y="1859"/>
                    </a:lnTo>
                    <a:lnTo>
                      <a:pt x="1167" y="1864"/>
                    </a:lnTo>
                    <a:lnTo>
                      <a:pt x="1171" y="1864"/>
                    </a:lnTo>
                    <a:lnTo>
                      <a:pt x="1175" y="1866"/>
                    </a:lnTo>
                    <a:lnTo>
                      <a:pt x="1179" y="1871"/>
                    </a:lnTo>
                    <a:lnTo>
                      <a:pt x="1182" y="1871"/>
                    </a:lnTo>
                    <a:lnTo>
                      <a:pt x="1186" y="1880"/>
                    </a:lnTo>
                    <a:lnTo>
                      <a:pt x="1190" y="1866"/>
                    </a:lnTo>
                    <a:lnTo>
                      <a:pt x="1194" y="1873"/>
                    </a:lnTo>
                    <a:lnTo>
                      <a:pt x="1198" y="1882"/>
                    </a:lnTo>
                    <a:lnTo>
                      <a:pt x="1202" y="1880"/>
                    </a:lnTo>
                    <a:lnTo>
                      <a:pt x="1206" y="1892"/>
                    </a:lnTo>
                    <a:lnTo>
                      <a:pt x="1210" y="1885"/>
                    </a:lnTo>
                    <a:lnTo>
                      <a:pt x="1214" y="1885"/>
                    </a:lnTo>
                    <a:lnTo>
                      <a:pt x="1218" y="1887"/>
                    </a:lnTo>
                    <a:lnTo>
                      <a:pt x="1222" y="1889"/>
                    </a:lnTo>
                    <a:lnTo>
                      <a:pt x="1226" y="1889"/>
                    </a:lnTo>
                    <a:lnTo>
                      <a:pt x="1230" y="1904"/>
                    </a:lnTo>
                    <a:lnTo>
                      <a:pt x="1234" y="1899"/>
                    </a:lnTo>
                    <a:lnTo>
                      <a:pt x="1238" y="1906"/>
                    </a:lnTo>
                    <a:lnTo>
                      <a:pt x="1242" y="1901"/>
                    </a:lnTo>
                    <a:lnTo>
                      <a:pt x="1246" y="1899"/>
                    </a:lnTo>
                    <a:lnTo>
                      <a:pt x="1250" y="1906"/>
                    </a:lnTo>
                    <a:lnTo>
                      <a:pt x="1253" y="1906"/>
                    </a:lnTo>
                    <a:lnTo>
                      <a:pt x="1257" y="1904"/>
                    </a:lnTo>
                    <a:lnTo>
                      <a:pt x="1261" y="1904"/>
                    </a:lnTo>
                    <a:lnTo>
                      <a:pt x="1265" y="1913"/>
                    </a:lnTo>
                    <a:lnTo>
                      <a:pt x="1269" y="1906"/>
                    </a:lnTo>
                    <a:lnTo>
                      <a:pt x="1273" y="1904"/>
                    </a:lnTo>
                    <a:lnTo>
                      <a:pt x="1277" y="1906"/>
                    </a:lnTo>
                    <a:lnTo>
                      <a:pt x="1281" y="1911"/>
                    </a:lnTo>
                    <a:lnTo>
                      <a:pt x="1285" y="1911"/>
                    </a:lnTo>
                    <a:lnTo>
                      <a:pt x="1289" y="1911"/>
                    </a:lnTo>
                    <a:lnTo>
                      <a:pt x="1293" y="1920"/>
                    </a:lnTo>
                    <a:lnTo>
                      <a:pt x="1297" y="1913"/>
                    </a:lnTo>
                    <a:lnTo>
                      <a:pt x="1301" y="1925"/>
                    </a:lnTo>
                    <a:lnTo>
                      <a:pt x="1305" y="1913"/>
                    </a:lnTo>
                    <a:lnTo>
                      <a:pt x="1309" y="1911"/>
                    </a:lnTo>
                    <a:lnTo>
                      <a:pt x="1313" y="1908"/>
                    </a:lnTo>
                    <a:lnTo>
                      <a:pt x="1317" y="1915"/>
                    </a:lnTo>
                    <a:lnTo>
                      <a:pt x="1320" y="1915"/>
                    </a:lnTo>
                    <a:lnTo>
                      <a:pt x="1324" y="1918"/>
                    </a:lnTo>
                    <a:lnTo>
                      <a:pt x="1328" y="1913"/>
                    </a:lnTo>
                    <a:lnTo>
                      <a:pt x="1332" y="1915"/>
                    </a:lnTo>
                    <a:lnTo>
                      <a:pt x="1336" y="1915"/>
                    </a:lnTo>
                    <a:lnTo>
                      <a:pt x="1340" y="1915"/>
                    </a:lnTo>
                    <a:lnTo>
                      <a:pt x="1344" y="1918"/>
                    </a:lnTo>
                    <a:lnTo>
                      <a:pt x="1348" y="1911"/>
                    </a:lnTo>
                    <a:lnTo>
                      <a:pt x="1352" y="1913"/>
                    </a:lnTo>
                    <a:lnTo>
                      <a:pt x="1356" y="1913"/>
                    </a:lnTo>
                    <a:lnTo>
                      <a:pt x="1360" y="1911"/>
                    </a:lnTo>
                    <a:lnTo>
                      <a:pt x="1364" y="1906"/>
                    </a:lnTo>
                    <a:lnTo>
                      <a:pt x="1368" y="1913"/>
                    </a:lnTo>
                    <a:lnTo>
                      <a:pt x="1372" y="1913"/>
                    </a:lnTo>
                    <a:lnTo>
                      <a:pt x="1376" y="1904"/>
                    </a:lnTo>
                    <a:lnTo>
                      <a:pt x="1380" y="1908"/>
                    </a:lnTo>
                    <a:lnTo>
                      <a:pt x="1384" y="1901"/>
                    </a:lnTo>
                    <a:lnTo>
                      <a:pt x="1387" y="1904"/>
                    </a:lnTo>
                    <a:lnTo>
                      <a:pt x="1391" y="1906"/>
                    </a:lnTo>
                    <a:lnTo>
                      <a:pt x="1395" y="1897"/>
                    </a:lnTo>
                    <a:lnTo>
                      <a:pt x="1399" y="1897"/>
                    </a:lnTo>
                    <a:lnTo>
                      <a:pt x="1403" y="1899"/>
                    </a:lnTo>
                    <a:lnTo>
                      <a:pt x="1407" y="1897"/>
                    </a:lnTo>
                    <a:lnTo>
                      <a:pt x="1411" y="1894"/>
                    </a:lnTo>
                    <a:lnTo>
                      <a:pt x="1415" y="1894"/>
                    </a:lnTo>
                    <a:lnTo>
                      <a:pt x="1419" y="1885"/>
                    </a:lnTo>
                    <a:lnTo>
                      <a:pt x="1423" y="1887"/>
                    </a:lnTo>
                    <a:lnTo>
                      <a:pt x="1427" y="1894"/>
                    </a:lnTo>
                    <a:lnTo>
                      <a:pt x="1431" y="1889"/>
                    </a:lnTo>
                    <a:lnTo>
                      <a:pt x="1435" y="1880"/>
                    </a:lnTo>
                    <a:lnTo>
                      <a:pt x="1439" y="1880"/>
                    </a:lnTo>
                    <a:lnTo>
                      <a:pt x="1443" y="1880"/>
                    </a:lnTo>
                    <a:lnTo>
                      <a:pt x="1447" y="1882"/>
                    </a:lnTo>
                    <a:lnTo>
                      <a:pt x="1451" y="1880"/>
                    </a:lnTo>
                    <a:lnTo>
                      <a:pt x="1455" y="1873"/>
                    </a:lnTo>
                    <a:lnTo>
                      <a:pt x="1458" y="1873"/>
                    </a:lnTo>
                    <a:lnTo>
                      <a:pt x="1462" y="1873"/>
                    </a:lnTo>
                    <a:lnTo>
                      <a:pt x="1466" y="1868"/>
                    </a:lnTo>
                    <a:lnTo>
                      <a:pt x="1470" y="1868"/>
                    </a:lnTo>
                    <a:lnTo>
                      <a:pt x="1474" y="1868"/>
                    </a:lnTo>
                    <a:lnTo>
                      <a:pt x="1478" y="1864"/>
                    </a:lnTo>
                    <a:lnTo>
                      <a:pt x="1482" y="1859"/>
                    </a:lnTo>
                    <a:lnTo>
                      <a:pt x="1486" y="1859"/>
                    </a:lnTo>
                    <a:lnTo>
                      <a:pt x="1490" y="1847"/>
                    </a:lnTo>
                    <a:lnTo>
                      <a:pt x="1494" y="1847"/>
                    </a:lnTo>
                    <a:lnTo>
                      <a:pt x="1498" y="1840"/>
                    </a:lnTo>
                    <a:lnTo>
                      <a:pt x="1502" y="1847"/>
                    </a:lnTo>
                    <a:lnTo>
                      <a:pt x="1506" y="1840"/>
                    </a:lnTo>
                    <a:lnTo>
                      <a:pt x="1510" y="1831"/>
                    </a:lnTo>
                    <a:lnTo>
                      <a:pt x="1514" y="1838"/>
                    </a:lnTo>
                    <a:lnTo>
                      <a:pt x="1518" y="1835"/>
                    </a:lnTo>
                    <a:lnTo>
                      <a:pt x="1522" y="1831"/>
                    </a:lnTo>
                    <a:lnTo>
                      <a:pt x="1525" y="1831"/>
                    </a:lnTo>
                    <a:lnTo>
                      <a:pt x="1529" y="1826"/>
                    </a:lnTo>
                    <a:lnTo>
                      <a:pt x="1533" y="1826"/>
                    </a:lnTo>
                    <a:lnTo>
                      <a:pt x="1537" y="1821"/>
                    </a:lnTo>
                    <a:lnTo>
                      <a:pt x="1541" y="1817"/>
                    </a:lnTo>
                    <a:lnTo>
                      <a:pt x="1545" y="1812"/>
                    </a:lnTo>
                    <a:lnTo>
                      <a:pt x="1549" y="1803"/>
                    </a:lnTo>
                    <a:lnTo>
                      <a:pt x="1553" y="1805"/>
                    </a:lnTo>
                    <a:lnTo>
                      <a:pt x="1557" y="1803"/>
                    </a:lnTo>
                    <a:lnTo>
                      <a:pt x="1561" y="1800"/>
                    </a:lnTo>
                    <a:lnTo>
                      <a:pt x="1565" y="1795"/>
                    </a:lnTo>
                    <a:lnTo>
                      <a:pt x="1569" y="1788"/>
                    </a:lnTo>
                    <a:lnTo>
                      <a:pt x="1573" y="1779"/>
                    </a:lnTo>
                    <a:lnTo>
                      <a:pt x="1577" y="1784"/>
                    </a:lnTo>
                    <a:lnTo>
                      <a:pt x="1581" y="1772"/>
                    </a:lnTo>
                    <a:lnTo>
                      <a:pt x="1585" y="1777"/>
                    </a:lnTo>
                    <a:lnTo>
                      <a:pt x="1589" y="1772"/>
                    </a:lnTo>
                    <a:lnTo>
                      <a:pt x="1592" y="1770"/>
                    </a:lnTo>
                    <a:lnTo>
                      <a:pt x="1596" y="1767"/>
                    </a:lnTo>
                    <a:lnTo>
                      <a:pt x="1600" y="1753"/>
                    </a:lnTo>
                    <a:lnTo>
                      <a:pt x="1604" y="1756"/>
                    </a:lnTo>
                    <a:lnTo>
                      <a:pt x="1608" y="1751"/>
                    </a:lnTo>
                    <a:lnTo>
                      <a:pt x="1612" y="1748"/>
                    </a:lnTo>
                    <a:lnTo>
                      <a:pt x="1616" y="1741"/>
                    </a:lnTo>
                    <a:lnTo>
                      <a:pt x="1620" y="1746"/>
                    </a:lnTo>
                    <a:lnTo>
                      <a:pt x="1624" y="1732"/>
                    </a:lnTo>
                    <a:lnTo>
                      <a:pt x="1628" y="1732"/>
                    </a:lnTo>
                    <a:lnTo>
                      <a:pt x="1632" y="1718"/>
                    </a:lnTo>
                    <a:lnTo>
                      <a:pt x="1636" y="1720"/>
                    </a:lnTo>
                    <a:lnTo>
                      <a:pt x="1640" y="1711"/>
                    </a:lnTo>
                    <a:lnTo>
                      <a:pt x="1644" y="1709"/>
                    </a:lnTo>
                    <a:lnTo>
                      <a:pt x="1648" y="1704"/>
                    </a:lnTo>
                    <a:lnTo>
                      <a:pt x="1652" y="1706"/>
                    </a:lnTo>
                    <a:lnTo>
                      <a:pt x="1656" y="1699"/>
                    </a:lnTo>
                    <a:lnTo>
                      <a:pt x="1660" y="1692"/>
                    </a:lnTo>
                    <a:lnTo>
                      <a:pt x="1663" y="1692"/>
                    </a:lnTo>
                    <a:lnTo>
                      <a:pt x="1667" y="1690"/>
                    </a:lnTo>
                    <a:lnTo>
                      <a:pt x="1671" y="1680"/>
                    </a:lnTo>
                    <a:lnTo>
                      <a:pt x="1675" y="1678"/>
                    </a:lnTo>
                    <a:lnTo>
                      <a:pt x="1679" y="1669"/>
                    </a:lnTo>
                    <a:lnTo>
                      <a:pt x="1683" y="1666"/>
                    </a:lnTo>
                    <a:lnTo>
                      <a:pt x="1687" y="1662"/>
                    </a:lnTo>
                    <a:lnTo>
                      <a:pt x="1691" y="1657"/>
                    </a:lnTo>
                    <a:lnTo>
                      <a:pt x="1695" y="1654"/>
                    </a:lnTo>
                    <a:lnTo>
                      <a:pt x="1699" y="1650"/>
                    </a:lnTo>
                    <a:lnTo>
                      <a:pt x="1703" y="1640"/>
                    </a:lnTo>
                    <a:lnTo>
                      <a:pt x="1707" y="1631"/>
                    </a:lnTo>
                    <a:lnTo>
                      <a:pt x="1711" y="1626"/>
                    </a:lnTo>
                    <a:lnTo>
                      <a:pt x="1715" y="1629"/>
                    </a:lnTo>
                    <a:lnTo>
                      <a:pt x="1719" y="1622"/>
                    </a:lnTo>
                    <a:lnTo>
                      <a:pt x="1723" y="1617"/>
                    </a:lnTo>
                    <a:lnTo>
                      <a:pt x="1727" y="1612"/>
                    </a:lnTo>
                    <a:lnTo>
                      <a:pt x="1730" y="1603"/>
                    </a:lnTo>
                    <a:lnTo>
                      <a:pt x="1734" y="1598"/>
                    </a:lnTo>
                    <a:lnTo>
                      <a:pt x="1738" y="1591"/>
                    </a:lnTo>
                    <a:lnTo>
                      <a:pt x="1742" y="1591"/>
                    </a:lnTo>
                    <a:lnTo>
                      <a:pt x="1746" y="1584"/>
                    </a:lnTo>
                    <a:lnTo>
                      <a:pt x="1750" y="1577"/>
                    </a:lnTo>
                    <a:lnTo>
                      <a:pt x="1754" y="1577"/>
                    </a:lnTo>
                    <a:lnTo>
                      <a:pt x="1758" y="1570"/>
                    </a:lnTo>
                    <a:lnTo>
                      <a:pt x="1762" y="1558"/>
                    </a:lnTo>
                    <a:lnTo>
                      <a:pt x="1766" y="1560"/>
                    </a:lnTo>
                    <a:lnTo>
                      <a:pt x="1770" y="1549"/>
                    </a:lnTo>
                    <a:lnTo>
                      <a:pt x="1774" y="1542"/>
                    </a:lnTo>
                    <a:lnTo>
                      <a:pt x="1778" y="1539"/>
                    </a:lnTo>
                    <a:lnTo>
                      <a:pt x="1782" y="1530"/>
                    </a:lnTo>
                    <a:lnTo>
                      <a:pt x="1786" y="1537"/>
                    </a:lnTo>
                    <a:lnTo>
                      <a:pt x="1790" y="1523"/>
                    </a:lnTo>
                    <a:lnTo>
                      <a:pt x="1794" y="1513"/>
                    </a:lnTo>
                    <a:lnTo>
                      <a:pt x="1798" y="1518"/>
                    </a:lnTo>
                    <a:lnTo>
                      <a:pt x="1801" y="1511"/>
                    </a:lnTo>
                    <a:lnTo>
                      <a:pt x="1805" y="1506"/>
                    </a:lnTo>
                    <a:lnTo>
                      <a:pt x="1809" y="1499"/>
                    </a:lnTo>
                    <a:lnTo>
                      <a:pt x="1813" y="1502"/>
                    </a:lnTo>
                    <a:lnTo>
                      <a:pt x="1817" y="1490"/>
                    </a:lnTo>
                    <a:lnTo>
                      <a:pt x="1821" y="1483"/>
                    </a:lnTo>
                    <a:lnTo>
                      <a:pt x="1825" y="1481"/>
                    </a:lnTo>
                    <a:lnTo>
                      <a:pt x="1829" y="1471"/>
                    </a:lnTo>
                    <a:lnTo>
                      <a:pt x="1833" y="1459"/>
                    </a:lnTo>
                    <a:lnTo>
                      <a:pt x="1837" y="1462"/>
                    </a:lnTo>
                    <a:lnTo>
                      <a:pt x="1841" y="1455"/>
                    </a:lnTo>
                    <a:lnTo>
                      <a:pt x="1845" y="1445"/>
                    </a:lnTo>
                    <a:lnTo>
                      <a:pt x="1849" y="1438"/>
                    </a:lnTo>
                    <a:lnTo>
                      <a:pt x="1853" y="1434"/>
                    </a:lnTo>
                    <a:lnTo>
                      <a:pt x="1857" y="1424"/>
                    </a:lnTo>
                    <a:lnTo>
                      <a:pt x="1861" y="1424"/>
                    </a:lnTo>
                    <a:lnTo>
                      <a:pt x="1865" y="1419"/>
                    </a:lnTo>
                    <a:lnTo>
                      <a:pt x="1868" y="1415"/>
                    </a:lnTo>
                    <a:lnTo>
                      <a:pt x="1872" y="1403"/>
                    </a:lnTo>
                    <a:lnTo>
                      <a:pt x="1876" y="1401"/>
                    </a:lnTo>
                    <a:lnTo>
                      <a:pt x="1880" y="1398"/>
                    </a:lnTo>
                    <a:lnTo>
                      <a:pt x="1884" y="1389"/>
                    </a:lnTo>
                    <a:lnTo>
                      <a:pt x="1888" y="1380"/>
                    </a:lnTo>
                    <a:lnTo>
                      <a:pt x="1892" y="1380"/>
                    </a:lnTo>
                    <a:lnTo>
                      <a:pt x="1896" y="1372"/>
                    </a:lnTo>
                    <a:lnTo>
                      <a:pt x="1900" y="1372"/>
                    </a:lnTo>
                    <a:lnTo>
                      <a:pt x="1904" y="1358"/>
                    </a:lnTo>
                    <a:lnTo>
                      <a:pt x="1908" y="1351"/>
                    </a:lnTo>
                    <a:lnTo>
                      <a:pt x="1912" y="1347"/>
                    </a:lnTo>
                    <a:lnTo>
                      <a:pt x="1916" y="1342"/>
                    </a:lnTo>
                    <a:lnTo>
                      <a:pt x="1920" y="1335"/>
                    </a:lnTo>
                    <a:lnTo>
                      <a:pt x="1924" y="1328"/>
                    </a:lnTo>
                    <a:lnTo>
                      <a:pt x="1928" y="1321"/>
                    </a:lnTo>
                    <a:lnTo>
                      <a:pt x="1932" y="1316"/>
                    </a:lnTo>
                    <a:lnTo>
                      <a:pt x="1935" y="1316"/>
                    </a:lnTo>
                    <a:lnTo>
                      <a:pt x="1939" y="1302"/>
                    </a:lnTo>
                    <a:lnTo>
                      <a:pt x="1943" y="1302"/>
                    </a:lnTo>
                    <a:lnTo>
                      <a:pt x="1947" y="1290"/>
                    </a:lnTo>
                    <a:lnTo>
                      <a:pt x="1951" y="1286"/>
                    </a:lnTo>
                    <a:lnTo>
                      <a:pt x="1955" y="1283"/>
                    </a:lnTo>
                    <a:lnTo>
                      <a:pt x="1959" y="1276"/>
                    </a:lnTo>
                    <a:lnTo>
                      <a:pt x="1963" y="1271"/>
                    </a:lnTo>
                    <a:lnTo>
                      <a:pt x="1967" y="1257"/>
                    </a:lnTo>
                    <a:lnTo>
                      <a:pt x="1971" y="1257"/>
                    </a:lnTo>
                    <a:lnTo>
                      <a:pt x="1975" y="1239"/>
                    </a:lnTo>
                    <a:lnTo>
                      <a:pt x="1979" y="1243"/>
                    </a:lnTo>
                    <a:lnTo>
                      <a:pt x="1983" y="1239"/>
                    </a:lnTo>
                    <a:lnTo>
                      <a:pt x="1987" y="1236"/>
                    </a:lnTo>
                    <a:lnTo>
                      <a:pt x="1991" y="1222"/>
                    </a:lnTo>
                    <a:lnTo>
                      <a:pt x="1995" y="1220"/>
                    </a:lnTo>
                    <a:lnTo>
                      <a:pt x="1999" y="1210"/>
                    </a:lnTo>
                    <a:lnTo>
                      <a:pt x="2003" y="1208"/>
                    </a:lnTo>
                    <a:lnTo>
                      <a:pt x="2006" y="1203"/>
                    </a:lnTo>
                    <a:lnTo>
                      <a:pt x="2010" y="1194"/>
                    </a:lnTo>
                    <a:lnTo>
                      <a:pt x="2014" y="1192"/>
                    </a:lnTo>
                    <a:lnTo>
                      <a:pt x="2018" y="1175"/>
                    </a:lnTo>
                    <a:lnTo>
                      <a:pt x="2022" y="1180"/>
                    </a:lnTo>
                    <a:lnTo>
                      <a:pt x="2026" y="1173"/>
                    </a:lnTo>
                    <a:lnTo>
                      <a:pt x="2030" y="1170"/>
                    </a:lnTo>
                    <a:lnTo>
                      <a:pt x="2034" y="1159"/>
                    </a:lnTo>
                    <a:lnTo>
                      <a:pt x="2038" y="1147"/>
                    </a:lnTo>
                    <a:lnTo>
                      <a:pt x="2042" y="1152"/>
                    </a:lnTo>
                    <a:lnTo>
                      <a:pt x="2046" y="1135"/>
                    </a:lnTo>
                    <a:lnTo>
                      <a:pt x="2050" y="1135"/>
                    </a:lnTo>
                    <a:lnTo>
                      <a:pt x="2054" y="1130"/>
                    </a:lnTo>
                    <a:lnTo>
                      <a:pt x="2058" y="1123"/>
                    </a:lnTo>
                    <a:lnTo>
                      <a:pt x="2062" y="1119"/>
                    </a:lnTo>
                    <a:lnTo>
                      <a:pt x="2066" y="1109"/>
                    </a:lnTo>
                    <a:lnTo>
                      <a:pt x="2070" y="1100"/>
                    </a:lnTo>
                    <a:lnTo>
                      <a:pt x="2073" y="1098"/>
                    </a:lnTo>
                    <a:lnTo>
                      <a:pt x="2077" y="1093"/>
                    </a:lnTo>
                    <a:lnTo>
                      <a:pt x="2081" y="1090"/>
                    </a:lnTo>
                    <a:lnTo>
                      <a:pt x="2085" y="1088"/>
                    </a:lnTo>
                    <a:lnTo>
                      <a:pt x="2089" y="1076"/>
                    </a:lnTo>
                    <a:lnTo>
                      <a:pt x="2093" y="1072"/>
                    </a:lnTo>
                    <a:lnTo>
                      <a:pt x="2097" y="1067"/>
                    </a:lnTo>
                    <a:lnTo>
                      <a:pt x="2101" y="1060"/>
                    </a:lnTo>
                    <a:lnTo>
                      <a:pt x="2105" y="1048"/>
                    </a:lnTo>
                    <a:lnTo>
                      <a:pt x="2109" y="1051"/>
                    </a:lnTo>
                    <a:lnTo>
                      <a:pt x="2113" y="1034"/>
                    </a:lnTo>
                    <a:lnTo>
                      <a:pt x="2117" y="1034"/>
                    </a:lnTo>
                    <a:lnTo>
                      <a:pt x="2121" y="1022"/>
                    </a:lnTo>
                    <a:lnTo>
                      <a:pt x="2125" y="1027"/>
                    </a:lnTo>
                    <a:lnTo>
                      <a:pt x="2129" y="1020"/>
                    </a:lnTo>
                    <a:lnTo>
                      <a:pt x="2133" y="1018"/>
                    </a:lnTo>
                    <a:lnTo>
                      <a:pt x="2137" y="1006"/>
                    </a:lnTo>
                    <a:lnTo>
                      <a:pt x="2140" y="1006"/>
                    </a:lnTo>
                    <a:lnTo>
                      <a:pt x="2144" y="989"/>
                    </a:lnTo>
                    <a:lnTo>
                      <a:pt x="2148" y="994"/>
                    </a:lnTo>
                    <a:lnTo>
                      <a:pt x="2152" y="978"/>
                    </a:lnTo>
                    <a:lnTo>
                      <a:pt x="2156" y="978"/>
                    </a:lnTo>
                    <a:lnTo>
                      <a:pt x="2160" y="968"/>
                    </a:lnTo>
                    <a:lnTo>
                      <a:pt x="2164" y="961"/>
                    </a:lnTo>
                    <a:lnTo>
                      <a:pt x="2168" y="959"/>
                    </a:lnTo>
                    <a:lnTo>
                      <a:pt x="2172" y="952"/>
                    </a:lnTo>
                    <a:lnTo>
                      <a:pt x="2176" y="949"/>
                    </a:lnTo>
                    <a:lnTo>
                      <a:pt x="2180" y="949"/>
                    </a:lnTo>
                    <a:lnTo>
                      <a:pt x="2184" y="933"/>
                    </a:lnTo>
                    <a:lnTo>
                      <a:pt x="2188" y="931"/>
                    </a:lnTo>
                    <a:lnTo>
                      <a:pt x="2192" y="921"/>
                    </a:lnTo>
                    <a:lnTo>
                      <a:pt x="2196" y="917"/>
                    </a:lnTo>
                    <a:lnTo>
                      <a:pt x="2200" y="910"/>
                    </a:lnTo>
                    <a:lnTo>
                      <a:pt x="2204" y="907"/>
                    </a:lnTo>
                    <a:lnTo>
                      <a:pt x="2208" y="893"/>
                    </a:lnTo>
                    <a:lnTo>
                      <a:pt x="2211" y="888"/>
                    </a:lnTo>
                    <a:lnTo>
                      <a:pt x="2215" y="888"/>
                    </a:lnTo>
                    <a:lnTo>
                      <a:pt x="2219" y="884"/>
                    </a:lnTo>
                    <a:lnTo>
                      <a:pt x="2223" y="874"/>
                    </a:lnTo>
                    <a:lnTo>
                      <a:pt x="2227" y="870"/>
                    </a:lnTo>
                    <a:lnTo>
                      <a:pt x="2231" y="870"/>
                    </a:lnTo>
                    <a:lnTo>
                      <a:pt x="2235" y="863"/>
                    </a:lnTo>
                    <a:lnTo>
                      <a:pt x="2239" y="858"/>
                    </a:lnTo>
                    <a:lnTo>
                      <a:pt x="2243" y="851"/>
                    </a:lnTo>
                    <a:lnTo>
                      <a:pt x="2247" y="844"/>
                    </a:lnTo>
                    <a:lnTo>
                      <a:pt x="2251" y="834"/>
                    </a:lnTo>
                    <a:lnTo>
                      <a:pt x="2255" y="834"/>
                    </a:lnTo>
                    <a:lnTo>
                      <a:pt x="2259" y="825"/>
                    </a:lnTo>
                    <a:lnTo>
                      <a:pt x="2263" y="825"/>
                    </a:lnTo>
                    <a:lnTo>
                      <a:pt x="2267" y="813"/>
                    </a:lnTo>
                    <a:lnTo>
                      <a:pt x="2271" y="806"/>
                    </a:lnTo>
                    <a:lnTo>
                      <a:pt x="2275" y="811"/>
                    </a:lnTo>
                    <a:lnTo>
                      <a:pt x="2278" y="799"/>
                    </a:lnTo>
                    <a:lnTo>
                      <a:pt x="2282" y="797"/>
                    </a:lnTo>
                    <a:lnTo>
                      <a:pt x="2286" y="790"/>
                    </a:lnTo>
                    <a:lnTo>
                      <a:pt x="2290" y="780"/>
                    </a:lnTo>
                    <a:lnTo>
                      <a:pt x="2294" y="790"/>
                    </a:lnTo>
                    <a:lnTo>
                      <a:pt x="2298" y="773"/>
                    </a:lnTo>
                    <a:lnTo>
                      <a:pt x="2302" y="766"/>
                    </a:lnTo>
                    <a:lnTo>
                      <a:pt x="2306" y="757"/>
                    </a:lnTo>
                    <a:lnTo>
                      <a:pt x="2310" y="754"/>
                    </a:lnTo>
                    <a:lnTo>
                      <a:pt x="2314" y="757"/>
                    </a:lnTo>
                    <a:lnTo>
                      <a:pt x="2318" y="738"/>
                    </a:lnTo>
                    <a:lnTo>
                      <a:pt x="2322" y="736"/>
                    </a:lnTo>
                    <a:lnTo>
                      <a:pt x="2326" y="736"/>
                    </a:lnTo>
                    <a:lnTo>
                      <a:pt x="2330" y="726"/>
                    </a:lnTo>
                    <a:lnTo>
                      <a:pt x="2334" y="719"/>
                    </a:lnTo>
                    <a:lnTo>
                      <a:pt x="2338" y="719"/>
                    </a:lnTo>
                    <a:lnTo>
                      <a:pt x="2342" y="714"/>
                    </a:lnTo>
                    <a:lnTo>
                      <a:pt x="2346" y="712"/>
                    </a:lnTo>
                    <a:lnTo>
                      <a:pt x="2349" y="703"/>
                    </a:lnTo>
                    <a:lnTo>
                      <a:pt x="2353" y="698"/>
                    </a:lnTo>
                    <a:lnTo>
                      <a:pt x="2357" y="700"/>
                    </a:lnTo>
                    <a:lnTo>
                      <a:pt x="2361" y="689"/>
                    </a:lnTo>
                    <a:lnTo>
                      <a:pt x="2365" y="686"/>
                    </a:lnTo>
                    <a:lnTo>
                      <a:pt x="2369" y="682"/>
                    </a:lnTo>
                    <a:lnTo>
                      <a:pt x="2373" y="684"/>
                    </a:lnTo>
                    <a:lnTo>
                      <a:pt x="2377" y="670"/>
                    </a:lnTo>
                    <a:lnTo>
                      <a:pt x="2381" y="670"/>
                    </a:lnTo>
                    <a:lnTo>
                      <a:pt x="2385" y="658"/>
                    </a:lnTo>
                    <a:lnTo>
                      <a:pt x="2389" y="653"/>
                    </a:lnTo>
                    <a:lnTo>
                      <a:pt x="2393" y="656"/>
                    </a:lnTo>
                    <a:lnTo>
                      <a:pt x="2397" y="646"/>
                    </a:lnTo>
                    <a:lnTo>
                      <a:pt x="2401" y="642"/>
                    </a:lnTo>
                    <a:lnTo>
                      <a:pt x="2405" y="632"/>
                    </a:lnTo>
                    <a:lnTo>
                      <a:pt x="2409" y="632"/>
                    </a:lnTo>
                    <a:lnTo>
                      <a:pt x="2413" y="625"/>
                    </a:lnTo>
                    <a:lnTo>
                      <a:pt x="2416" y="620"/>
                    </a:lnTo>
                    <a:lnTo>
                      <a:pt x="2420" y="623"/>
                    </a:lnTo>
                    <a:lnTo>
                      <a:pt x="2424" y="609"/>
                    </a:lnTo>
                    <a:lnTo>
                      <a:pt x="2428" y="609"/>
                    </a:lnTo>
                    <a:lnTo>
                      <a:pt x="2432" y="606"/>
                    </a:lnTo>
                    <a:lnTo>
                      <a:pt x="2436" y="602"/>
                    </a:lnTo>
                    <a:lnTo>
                      <a:pt x="2440" y="590"/>
                    </a:lnTo>
                    <a:lnTo>
                      <a:pt x="2444" y="585"/>
                    </a:lnTo>
                    <a:lnTo>
                      <a:pt x="2448" y="578"/>
                    </a:lnTo>
                    <a:lnTo>
                      <a:pt x="2452" y="578"/>
                    </a:lnTo>
                    <a:lnTo>
                      <a:pt x="2456" y="580"/>
                    </a:lnTo>
                    <a:lnTo>
                      <a:pt x="2460" y="571"/>
                    </a:lnTo>
                    <a:lnTo>
                      <a:pt x="2464" y="564"/>
                    </a:lnTo>
                    <a:lnTo>
                      <a:pt x="2468" y="564"/>
                    </a:lnTo>
                    <a:lnTo>
                      <a:pt x="2472" y="562"/>
                    </a:lnTo>
                    <a:lnTo>
                      <a:pt x="2476" y="552"/>
                    </a:lnTo>
                    <a:lnTo>
                      <a:pt x="2480" y="545"/>
                    </a:lnTo>
                    <a:lnTo>
                      <a:pt x="2483" y="543"/>
                    </a:lnTo>
                    <a:lnTo>
                      <a:pt x="2487" y="536"/>
                    </a:lnTo>
                    <a:lnTo>
                      <a:pt x="2491" y="538"/>
                    </a:lnTo>
                    <a:lnTo>
                      <a:pt x="2495" y="533"/>
                    </a:lnTo>
                    <a:lnTo>
                      <a:pt x="2499" y="526"/>
                    </a:lnTo>
                    <a:lnTo>
                      <a:pt x="2503" y="522"/>
                    </a:lnTo>
                    <a:lnTo>
                      <a:pt x="2507" y="512"/>
                    </a:lnTo>
                    <a:lnTo>
                      <a:pt x="2511" y="508"/>
                    </a:lnTo>
                    <a:lnTo>
                      <a:pt x="2515" y="512"/>
                    </a:lnTo>
                    <a:lnTo>
                      <a:pt x="2519" y="503"/>
                    </a:lnTo>
                    <a:lnTo>
                      <a:pt x="2523" y="501"/>
                    </a:lnTo>
                    <a:lnTo>
                      <a:pt x="2527" y="494"/>
                    </a:lnTo>
                    <a:lnTo>
                      <a:pt x="2531" y="491"/>
                    </a:lnTo>
                    <a:lnTo>
                      <a:pt x="2535" y="486"/>
                    </a:lnTo>
                    <a:lnTo>
                      <a:pt x="2539" y="477"/>
                    </a:lnTo>
                    <a:lnTo>
                      <a:pt x="2543" y="475"/>
                    </a:lnTo>
                    <a:lnTo>
                      <a:pt x="2547" y="477"/>
                    </a:lnTo>
                    <a:lnTo>
                      <a:pt x="2551" y="470"/>
                    </a:lnTo>
                    <a:lnTo>
                      <a:pt x="2554" y="463"/>
                    </a:lnTo>
                    <a:lnTo>
                      <a:pt x="2558" y="468"/>
                    </a:lnTo>
                    <a:lnTo>
                      <a:pt x="2562" y="458"/>
                    </a:lnTo>
                    <a:lnTo>
                      <a:pt x="2566" y="456"/>
                    </a:lnTo>
                    <a:lnTo>
                      <a:pt x="2570" y="451"/>
                    </a:lnTo>
                    <a:lnTo>
                      <a:pt x="2574" y="449"/>
                    </a:lnTo>
                    <a:lnTo>
                      <a:pt x="2578" y="442"/>
                    </a:lnTo>
                    <a:lnTo>
                      <a:pt x="2582" y="442"/>
                    </a:lnTo>
                    <a:lnTo>
                      <a:pt x="2586" y="435"/>
                    </a:lnTo>
                    <a:lnTo>
                      <a:pt x="2590" y="435"/>
                    </a:lnTo>
                    <a:lnTo>
                      <a:pt x="2594" y="430"/>
                    </a:lnTo>
                    <a:lnTo>
                      <a:pt x="2598" y="421"/>
                    </a:lnTo>
                    <a:lnTo>
                      <a:pt x="2602" y="416"/>
                    </a:lnTo>
                    <a:lnTo>
                      <a:pt x="2606" y="421"/>
                    </a:lnTo>
                    <a:lnTo>
                      <a:pt x="2610" y="409"/>
                    </a:lnTo>
                    <a:lnTo>
                      <a:pt x="2614" y="409"/>
                    </a:lnTo>
                    <a:lnTo>
                      <a:pt x="2618" y="404"/>
                    </a:lnTo>
                    <a:lnTo>
                      <a:pt x="2621" y="395"/>
                    </a:lnTo>
                    <a:lnTo>
                      <a:pt x="2625" y="392"/>
                    </a:lnTo>
                    <a:lnTo>
                      <a:pt x="2629" y="397"/>
                    </a:lnTo>
                    <a:lnTo>
                      <a:pt x="2633" y="395"/>
                    </a:lnTo>
                    <a:lnTo>
                      <a:pt x="2637" y="381"/>
                    </a:lnTo>
                    <a:lnTo>
                      <a:pt x="2641" y="378"/>
                    </a:lnTo>
                    <a:lnTo>
                      <a:pt x="2645" y="383"/>
                    </a:lnTo>
                    <a:lnTo>
                      <a:pt x="2649" y="381"/>
                    </a:lnTo>
                    <a:lnTo>
                      <a:pt x="2653" y="378"/>
                    </a:lnTo>
                    <a:lnTo>
                      <a:pt x="2657" y="371"/>
                    </a:lnTo>
                    <a:lnTo>
                      <a:pt x="2661" y="364"/>
                    </a:lnTo>
                    <a:lnTo>
                      <a:pt x="2665" y="364"/>
                    </a:lnTo>
                    <a:lnTo>
                      <a:pt x="2669" y="357"/>
                    </a:lnTo>
                    <a:lnTo>
                      <a:pt x="2673" y="355"/>
                    </a:lnTo>
                    <a:lnTo>
                      <a:pt x="2677" y="350"/>
                    </a:lnTo>
                    <a:lnTo>
                      <a:pt x="2681" y="353"/>
                    </a:lnTo>
                    <a:lnTo>
                      <a:pt x="2685" y="348"/>
                    </a:lnTo>
                    <a:lnTo>
                      <a:pt x="2688" y="343"/>
                    </a:lnTo>
                    <a:lnTo>
                      <a:pt x="2692" y="341"/>
                    </a:lnTo>
                    <a:lnTo>
                      <a:pt x="2696" y="336"/>
                    </a:lnTo>
                    <a:lnTo>
                      <a:pt x="2700" y="336"/>
                    </a:lnTo>
                    <a:lnTo>
                      <a:pt x="2704" y="329"/>
                    </a:lnTo>
                    <a:lnTo>
                      <a:pt x="2708" y="331"/>
                    </a:lnTo>
                    <a:lnTo>
                      <a:pt x="2712" y="327"/>
                    </a:lnTo>
                    <a:lnTo>
                      <a:pt x="2716" y="322"/>
                    </a:lnTo>
                    <a:lnTo>
                      <a:pt x="2720" y="313"/>
                    </a:lnTo>
                    <a:lnTo>
                      <a:pt x="2724" y="313"/>
                    </a:lnTo>
                    <a:lnTo>
                      <a:pt x="2728" y="313"/>
                    </a:lnTo>
                    <a:lnTo>
                      <a:pt x="2732" y="306"/>
                    </a:lnTo>
                    <a:lnTo>
                      <a:pt x="2736" y="303"/>
                    </a:lnTo>
                    <a:lnTo>
                      <a:pt x="2740" y="301"/>
                    </a:lnTo>
                    <a:lnTo>
                      <a:pt x="2744" y="296"/>
                    </a:lnTo>
                    <a:lnTo>
                      <a:pt x="2748" y="294"/>
                    </a:lnTo>
                    <a:lnTo>
                      <a:pt x="2752" y="289"/>
                    </a:lnTo>
                    <a:lnTo>
                      <a:pt x="2756" y="289"/>
                    </a:lnTo>
                    <a:lnTo>
                      <a:pt x="2759" y="282"/>
                    </a:lnTo>
                    <a:lnTo>
                      <a:pt x="2763" y="287"/>
                    </a:lnTo>
                    <a:lnTo>
                      <a:pt x="2767" y="275"/>
                    </a:lnTo>
                    <a:lnTo>
                      <a:pt x="2771" y="280"/>
                    </a:lnTo>
                    <a:lnTo>
                      <a:pt x="2775" y="275"/>
                    </a:lnTo>
                    <a:lnTo>
                      <a:pt x="2779" y="273"/>
                    </a:lnTo>
                    <a:lnTo>
                      <a:pt x="2783" y="268"/>
                    </a:lnTo>
                    <a:lnTo>
                      <a:pt x="2787" y="268"/>
                    </a:lnTo>
                    <a:lnTo>
                      <a:pt x="2791" y="266"/>
                    </a:lnTo>
                    <a:lnTo>
                      <a:pt x="2795" y="261"/>
                    </a:lnTo>
                    <a:lnTo>
                      <a:pt x="2799" y="259"/>
                    </a:lnTo>
                    <a:lnTo>
                      <a:pt x="2803" y="249"/>
                    </a:lnTo>
                    <a:lnTo>
                      <a:pt x="2807" y="247"/>
                    </a:lnTo>
                    <a:lnTo>
                      <a:pt x="2811" y="251"/>
                    </a:lnTo>
                    <a:lnTo>
                      <a:pt x="2815" y="249"/>
                    </a:lnTo>
                    <a:lnTo>
                      <a:pt x="2819" y="249"/>
                    </a:lnTo>
                    <a:lnTo>
                      <a:pt x="2823" y="237"/>
                    </a:lnTo>
                    <a:lnTo>
                      <a:pt x="2826" y="235"/>
                    </a:lnTo>
                    <a:lnTo>
                      <a:pt x="2830" y="240"/>
                    </a:lnTo>
                    <a:lnTo>
                      <a:pt x="2834" y="226"/>
                    </a:lnTo>
                    <a:lnTo>
                      <a:pt x="2838" y="230"/>
                    </a:lnTo>
                    <a:lnTo>
                      <a:pt x="2842" y="226"/>
                    </a:lnTo>
                    <a:lnTo>
                      <a:pt x="2846" y="226"/>
                    </a:lnTo>
                    <a:lnTo>
                      <a:pt x="2850" y="221"/>
                    </a:lnTo>
                    <a:lnTo>
                      <a:pt x="2854" y="216"/>
                    </a:lnTo>
                    <a:lnTo>
                      <a:pt x="2858" y="223"/>
                    </a:lnTo>
                    <a:lnTo>
                      <a:pt x="2862" y="209"/>
                    </a:lnTo>
                    <a:lnTo>
                      <a:pt x="2866" y="207"/>
                    </a:lnTo>
                    <a:lnTo>
                      <a:pt x="2870" y="207"/>
                    </a:lnTo>
                    <a:lnTo>
                      <a:pt x="2874" y="204"/>
                    </a:lnTo>
                    <a:lnTo>
                      <a:pt x="2878" y="202"/>
                    </a:lnTo>
                    <a:lnTo>
                      <a:pt x="2882" y="197"/>
                    </a:lnTo>
                    <a:lnTo>
                      <a:pt x="2886" y="197"/>
                    </a:lnTo>
                    <a:lnTo>
                      <a:pt x="2890" y="197"/>
                    </a:lnTo>
                    <a:lnTo>
                      <a:pt x="2894" y="19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1" name="Line 3673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2" name="Line 3674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3" name="Line 3675"/>
              <p:cNvSpPr>
                <a:spLocks noChangeShapeType="1"/>
              </p:cNvSpPr>
              <p:nvPr/>
            </p:nvSpPr>
            <p:spPr bwMode="auto">
              <a:xfrm flipV="1">
                <a:off x="300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4" name="Freeform 3676"/>
              <p:cNvSpPr>
                <a:spLocks/>
              </p:cNvSpPr>
              <p:nvPr/>
            </p:nvSpPr>
            <p:spPr bwMode="auto">
              <a:xfrm>
                <a:off x="3007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5" name="Line 3677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6" name="Line 3678"/>
              <p:cNvSpPr>
                <a:spLocks noChangeShapeType="1"/>
              </p:cNvSpPr>
              <p:nvPr/>
            </p:nvSpPr>
            <p:spPr bwMode="auto">
              <a:xfrm flipV="1">
                <a:off x="301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7" name="Freeform 3679"/>
              <p:cNvSpPr>
                <a:spLocks/>
              </p:cNvSpPr>
              <p:nvPr/>
            </p:nvSpPr>
            <p:spPr bwMode="auto">
              <a:xfrm>
                <a:off x="3019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1"/>
                  </a:cxn>
                  <a:cxn ang="0">
                    <a:pos x="12" y="0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8" name="Line 3680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29" name="Line 3681"/>
              <p:cNvSpPr>
                <a:spLocks noChangeShapeType="1"/>
              </p:cNvSpPr>
              <p:nvPr/>
            </p:nvSpPr>
            <p:spPr bwMode="auto">
              <a:xfrm flipV="1">
                <a:off x="303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0" name="Freeform 3682"/>
              <p:cNvSpPr>
                <a:spLocks/>
              </p:cNvSpPr>
              <p:nvPr/>
            </p:nvSpPr>
            <p:spPr bwMode="auto">
              <a:xfrm flipV="1">
                <a:off x="3032" y="911"/>
                <a:ext cx="1781" cy="110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7"/>
                  </a:cxn>
                  <a:cxn ang="0">
                    <a:pos x="149" y="14"/>
                  </a:cxn>
                  <a:cxn ang="0">
                    <a:pos x="201" y="27"/>
                  </a:cxn>
                  <a:cxn ang="0">
                    <a:pos x="252" y="49"/>
                  </a:cxn>
                  <a:cxn ang="0">
                    <a:pos x="303" y="78"/>
                  </a:cxn>
                  <a:cxn ang="0">
                    <a:pos x="354" y="120"/>
                  </a:cxn>
                  <a:cxn ang="0">
                    <a:pos x="406" y="170"/>
                  </a:cxn>
                  <a:cxn ang="0">
                    <a:pos x="457" y="234"/>
                  </a:cxn>
                  <a:cxn ang="0">
                    <a:pos x="508" y="307"/>
                  </a:cxn>
                  <a:cxn ang="0">
                    <a:pos x="559" y="392"/>
                  </a:cxn>
                  <a:cxn ang="0">
                    <a:pos x="611" y="485"/>
                  </a:cxn>
                  <a:cxn ang="0">
                    <a:pos x="662" y="586"/>
                  </a:cxn>
                  <a:cxn ang="0">
                    <a:pos x="713" y="695"/>
                  </a:cxn>
                  <a:cxn ang="0">
                    <a:pos x="764" y="806"/>
                  </a:cxn>
                  <a:cxn ang="0">
                    <a:pos x="816" y="922"/>
                  </a:cxn>
                  <a:cxn ang="0">
                    <a:pos x="867" y="1040"/>
                  </a:cxn>
                  <a:cxn ang="0">
                    <a:pos x="918" y="1155"/>
                  </a:cxn>
                  <a:cxn ang="0">
                    <a:pos x="969" y="1267"/>
                  </a:cxn>
                  <a:cxn ang="0">
                    <a:pos x="1021" y="1375"/>
                  </a:cxn>
                  <a:cxn ang="0">
                    <a:pos x="1072" y="1474"/>
                  </a:cxn>
                  <a:cxn ang="0">
                    <a:pos x="1123" y="1568"/>
                  </a:cxn>
                  <a:cxn ang="0">
                    <a:pos x="1174" y="1651"/>
                  </a:cxn>
                  <a:cxn ang="0">
                    <a:pos x="1226" y="1724"/>
                  </a:cxn>
                  <a:cxn ang="0">
                    <a:pos x="1277" y="1786"/>
                  </a:cxn>
                  <a:cxn ang="0">
                    <a:pos x="1328" y="1837"/>
                  </a:cxn>
                  <a:cxn ang="0">
                    <a:pos x="1379" y="1876"/>
                  </a:cxn>
                  <a:cxn ang="0">
                    <a:pos x="1431" y="1900"/>
                  </a:cxn>
                  <a:cxn ang="0">
                    <a:pos x="1482" y="1916"/>
                  </a:cxn>
                  <a:cxn ang="0">
                    <a:pos x="1533" y="1918"/>
                  </a:cxn>
                  <a:cxn ang="0">
                    <a:pos x="1584" y="1909"/>
                  </a:cxn>
                  <a:cxn ang="0">
                    <a:pos x="1636" y="1891"/>
                  </a:cxn>
                  <a:cxn ang="0">
                    <a:pos x="1687" y="1862"/>
                  </a:cxn>
                  <a:cxn ang="0">
                    <a:pos x="1738" y="1825"/>
                  </a:cxn>
                  <a:cxn ang="0">
                    <a:pos x="1789" y="1777"/>
                  </a:cxn>
                  <a:cxn ang="0">
                    <a:pos x="1841" y="1724"/>
                  </a:cxn>
                  <a:cxn ang="0">
                    <a:pos x="1892" y="1665"/>
                  </a:cxn>
                  <a:cxn ang="0">
                    <a:pos x="1943" y="1598"/>
                  </a:cxn>
                  <a:cxn ang="0">
                    <a:pos x="1995" y="1529"/>
                  </a:cxn>
                  <a:cxn ang="0">
                    <a:pos x="2046" y="1456"/>
                  </a:cxn>
                  <a:cxn ang="0">
                    <a:pos x="2097" y="1381"/>
                  </a:cxn>
                  <a:cxn ang="0">
                    <a:pos x="2148" y="1303"/>
                  </a:cxn>
                  <a:cxn ang="0">
                    <a:pos x="2200" y="1225"/>
                  </a:cxn>
                  <a:cxn ang="0">
                    <a:pos x="2251" y="1147"/>
                  </a:cxn>
                  <a:cxn ang="0">
                    <a:pos x="2302" y="1070"/>
                  </a:cxn>
                  <a:cxn ang="0">
                    <a:pos x="2353" y="993"/>
                  </a:cxn>
                  <a:cxn ang="0">
                    <a:pos x="2405" y="919"/>
                  </a:cxn>
                  <a:cxn ang="0">
                    <a:pos x="2456" y="846"/>
                  </a:cxn>
                  <a:cxn ang="0">
                    <a:pos x="2507" y="777"/>
                  </a:cxn>
                  <a:cxn ang="0">
                    <a:pos x="2558" y="711"/>
                  </a:cxn>
                  <a:cxn ang="0">
                    <a:pos x="2610" y="647"/>
                  </a:cxn>
                  <a:cxn ang="0">
                    <a:pos x="2661" y="585"/>
                  </a:cxn>
                  <a:cxn ang="0">
                    <a:pos x="2712" y="528"/>
                  </a:cxn>
                  <a:cxn ang="0">
                    <a:pos x="2763" y="475"/>
                  </a:cxn>
                  <a:cxn ang="0">
                    <a:pos x="2815" y="427"/>
                  </a:cxn>
                  <a:cxn ang="0">
                    <a:pos x="2866" y="379"/>
                  </a:cxn>
                  <a:cxn ang="0">
                    <a:pos x="2917" y="336"/>
                  </a:cxn>
                  <a:cxn ang="0">
                    <a:pos x="2968" y="296"/>
                  </a:cxn>
                  <a:cxn ang="0">
                    <a:pos x="3020" y="261"/>
                  </a:cxn>
                  <a:cxn ang="0">
                    <a:pos x="3071" y="229"/>
                  </a:cxn>
                </a:cxnLst>
                <a:rect l="0" t="0" r="r" b="b"/>
                <a:pathLst>
                  <a:path w="3091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1"/>
                    </a:lnTo>
                    <a:lnTo>
                      <a:pt x="43" y="3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1"/>
                    </a:lnTo>
                    <a:lnTo>
                      <a:pt x="59" y="1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1" y="2"/>
                    </a:lnTo>
                    <a:lnTo>
                      <a:pt x="75" y="3"/>
                    </a:lnTo>
                    <a:lnTo>
                      <a:pt x="78" y="3"/>
                    </a:lnTo>
                    <a:lnTo>
                      <a:pt x="82" y="4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4" y="5"/>
                    </a:lnTo>
                    <a:lnTo>
                      <a:pt x="98" y="7"/>
                    </a:lnTo>
                    <a:lnTo>
                      <a:pt x="102" y="5"/>
                    </a:lnTo>
                    <a:lnTo>
                      <a:pt x="106" y="6"/>
                    </a:lnTo>
                    <a:lnTo>
                      <a:pt x="110" y="6"/>
                    </a:lnTo>
                    <a:lnTo>
                      <a:pt x="114" y="7"/>
                    </a:lnTo>
                    <a:lnTo>
                      <a:pt x="118" y="6"/>
                    </a:lnTo>
                    <a:lnTo>
                      <a:pt x="122" y="8"/>
                    </a:lnTo>
                    <a:lnTo>
                      <a:pt x="126" y="9"/>
                    </a:lnTo>
                    <a:lnTo>
                      <a:pt x="130" y="10"/>
                    </a:lnTo>
                    <a:lnTo>
                      <a:pt x="134" y="8"/>
                    </a:lnTo>
                    <a:lnTo>
                      <a:pt x="138" y="12"/>
                    </a:lnTo>
                    <a:lnTo>
                      <a:pt x="142" y="11"/>
                    </a:lnTo>
                    <a:lnTo>
                      <a:pt x="146" y="13"/>
                    </a:lnTo>
                    <a:lnTo>
                      <a:pt x="149" y="14"/>
                    </a:lnTo>
                    <a:lnTo>
                      <a:pt x="153" y="15"/>
                    </a:lnTo>
                    <a:lnTo>
                      <a:pt x="157" y="14"/>
                    </a:lnTo>
                    <a:lnTo>
                      <a:pt x="161" y="16"/>
                    </a:lnTo>
                    <a:lnTo>
                      <a:pt x="165" y="17"/>
                    </a:lnTo>
                    <a:lnTo>
                      <a:pt x="169" y="19"/>
                    </a:lnTo>
                    <a:lnTo>
                      <a:pt x="173" y="18"/>
                    </a:lnTo>
                    <a:lnTo>
                      <a:pt x="177" y="20"/>
                    </a:lnTo>
                    <a:lnTo>
                      <a:pt x="181" y="21"/>
                    </a:lnTo>
                    <a:lnTo>
                      <a:pt x="185" y="21"/>
                    </a:lnTo>
                    <a:lnTo>
                      <a:pt x="189" y="23"/>
                    </a:lnTo>
                    <a:lnTo>
                      <a:pt x="193" y="25"/>
                    </a:lnTo>
                    <a:lnTo>
                      <a:pt x="197" y="24"/>
                    </a:lnTo>
                    <a:lnTo>
                      <a:pt x="201" y="27"/>
                    </a:lnTo>
                    <a:lnTo>
                      <a:pt x="205" y="30"/>
                    </a:lnTo>
                    <a:lnTo>
                      <a:pt x="209" y="32"/>
                    </a:lnTo>
                    <a:lnTo>
                      <a:pt x="213" y="32"/>
                    </a:lnTo>
                    <a:lnTo>
                      <a:pt x="216" y="32"/>
                    </a:lnTo>
                    <a:lnTo>
                      <a:pt x="220" y="34"/>
                    </a:lnTo>
                    <a:lnTo>
                      <a:pt x="224" y="36"/>
                    </a:lnTo>
                    <a:lnTo>
                      <a:pt x="228" y="38"/>
                    </a:lnTo>
                    <a:lnTo>
                      <a:pt x="232" y="39"/>
                    </a:lnTo>
                    <a:lnTo>
                      <a:pt x="236" y="41"/>
                    </a:lnTo>
                    <a:lnTo>
                      <a:pt x="240" y="42"/>
                    </a:lnTo>
                    <a:lnTo>
                      <a:pt x="244" y="44"/>
                    </a:lnTo>
                    <a:lnTo>
                      <a:pt x="248" y="46"/>
                    </a:lnTo>
                    <a:lnTo>
                      <a:pt x="252" y="49"/>
                    </a:lnTo>
                    <a:lnTo>
                      <a:pt x="256" y="51"/>
                    </a:lnTo>
                    <a:lnTo>
                      <a:pt x="260" y="52"/>
                    </a:lnTo>
                    <a:lnTo>
                      <a:pt x="264" y="56"/>
                    </a:lnTo>
                    <a:lnTo>
                      <a:pt x="268" y="56"/>
                    </a:lnTo>
                    <a:lnTo>
                      <a:pt x="272" y="59"/>
                    </a:lnTo>
                    <a:lnTo>
                      <a:pt x="276" y="61"/>
                    </a:lnTo>
                    <a:lnTo>
                      <a:pt x="280" y="63"/>
                    </a:lnTo>
                    <a:lnTo>
                      <a:pt x="283" y="67"/>
                    </a:lnTo>
                    <a:lnTo>
                      <a:pt x="287" y="68"/>
                    </a:lnTo>
                    <a:lnTo>
                      <a:pt x="291" y="71"/>
                    </a:lnTo>
                    <a:lnTo>
                      <a:pt x="295" y="74"/>
                    </a:lnTo>
                    <a:lnTo>
                      <a:pt x="299" y="75"/>
                    </a:lnTo>
                    <a:lnTo>
                      <a:pt x="303" y="78"/>
                    </a:lnTo>
                    <a:lnTo>
                      <a:pt x="307" y="82"/>
                    </a:lnTo>
                    <a:lnTo>
                      <a:pt x="311" y="84"/>
                    </a:lnTo>
                    <a:lnTo>
                      <a:pt x="315" y="87"/>
                    </a:lnTo>
                    <a:lnTo>
                      <a:pt x="319" y="91"/>
                    </a:lnTo>
                    <a:lnTo>
                      <a:pt x="323" y="94"/>
                    </a:lnTo>
                    <a:lnTo>
                      <a:pt x="327" y="97"/>
                    </a:lnTo>
                    <a:lnTo>
                      <a:pt x="331" y="100"/>
                    </a:lnTo>
                    <a:lnTo>
                      <a:pt x="335" y="103"/>
                    </a:lnTo>
                    <a:lnTo>
                      <a:pt x="339" y="106"/>
                    </a:lnTo>
                    <a:lnTo>
                      <a:pt x="343" y="110"/>
                    </a:lnTo>
                    <a:lnTo>
                      <a:pt x="347" y="112"/>
                    </a:lnTo>
                    <a:lnTo>
                      <a:pt x="351" y="116"/>
                    </a:lnTo>
                    <a:lnTo>
                      <a:pt x="354" y="120"/>
                    </a:lnTo>
                    <a:lnTo>
                      <a:pt x="358" y="123"/>
                    </a:lnTo>
                    <a:lnTo>
                      <a:pt x="362" y="126"/>
                    </a:lnTo>
                    <a:lnTo>
                      <a:pt x="366" y="129"/>
                    </a:lnTo>
                    <a:lnTo>
                      <a:pt x="370" y="134"/>
                    </a:lnTo>
                    <a:lnTo>
                      <a:pt x="374" y="137"/>
                    </a:lnTo>
                    <a:lnTo>
                      <a:pt x="378" y="141"/>
                    </a:lnTo>
                    <a:lnTo>
                      <a:pt x="382" y="145"/>
                    </a:lnTo>
                    <a:lnTo>
                      <a:pt x="386" y="149"/>
                    </a:lnTo>
                    <a:lnTo>
                      <a:pt x="390" y="153"/>
                    </a:lnTo>
                    <a:lnTo>
                      <a:pt x="394" y="157"/>
                    </a:lnTo>
                    <a:lnTo>
                      <a:pt x="398" y="162"/>
                    </a:lnTo>
                    <a:lnTo>
                      <a:pt x="402" y="166"/>
                    </a:lnTo>
                    <a:lnTo>
                      <a:pt x="406" y="170"/>
                    </a:lnTo>
                    <a:lnTo>
                      <a:pt x="410" y="175"/>
                    </a:lnTo>
                    <a:lnTo>
                      <a:pt x="414" y="178"/>
                    </a:lnTo>
                    <a:lnTo>
                      <a:pt x="418" y="183"/>
                    </a:lnTo>
                    <a:lnTo>
                      <a:pt x="421" y="190"/>
                    </a:lnTo>
                    <a:lnTo>
                      <a:pt x="425" y="193"/>
                    </a:lnTo>
                    <a:lnTo>
                      <a:pt x="429" y="198"/>
                    </a:lnTo>
                    <a:lnTo>
                      <a:pt x="433" y="202"/>
                    </a:lnTo>
                    <a:lnTo>
                      <a:pt x="437" y="207"/>
                    </a:lnTo>
                    <a:lnTo>
                      <a:pt x="441" y="212"/>
                    </a:lnTo>
                    <a:lnTo>
                      <a:pt x="445" y="219"/>
                    </a:lnTo>
                    <a:lnTo>
                      <a:pt x="449" y="222"/>
                    </a:lnTo>
                    <a:lnTo>
                      <a:pt x="453" y="228"/>
                    </a:lnTo>
                    <a:lnTo>
                      <a:pt x="457" y="234"/>
                    </a:lnTo>
                    <a:lnTo>
                      <a:pt x="461" y="238"/>
                    </a:lnTo>
                    <a:lnTo>
                      <a:pt x="465" y="244"/>
                    </a:lnTo>
                    <a:lnTo>
                      <a:pt x="469" y="250"/>
                    </a:lnTo>
                    <a:lnTo>
                      <a:pt x="473" y="255"/>
                    </a:lnTo>
                    <a:lnTo>
                      <a:pt x="477" y="259"/>
                    </a:lnTo>
                    <a:lnTo>
                      <a:pt x="481" y="266"/>
                    </a:lnTo>
                    <a:lnTo>
                      <a:pt x="485" y="270"/>
                    </a:lnTo>
                    <a:lnTo>
                      <a:pt x="488" y="276"/>
                    </a:lnTo>
                    <a:lnTo>
                      <a:pt x="492" y="283"/>
                    </a:lnTo>
                    <a:lnTo>
                      <a:pt x="496" y="290"/>
                    </a:lnTo>
                    <a:lnTo>
                      <a:pt x="500" y="295"/>
                    </a:lnTo>
                    <a:lnTo>
                      <a:pt x="504" y="301"/>
                    </a:lnTo>
                    <a:lnTo>
                      <a:pt x="508" y="307"/>
                    </a:lnTo>
                    <a:lnTo>
                      <a:pt x="512" y="314"/>
                    </a:lnTo>
                    <a:lnTo>
                      <a:pt x="516" y="318"/>
                    </a:lnTo>
                    <a:lnTo>
                      <a:pt x="520" y="326"/>
                    </a:lnTo>
                    <a:lnTo>
                      <a:pt x="524" y="331"/>
                    </a:lnTo>
                    <a:lnTo>
                      <a:pt x="528" y="338"/>
                    </a:lnTo>
                    <a:lnTo>
                      <a:pt x="532" y="345"/>
                    </a:lnTo>
                    <a:lnTo>
                      <a:pt x="536" y="352"/>
                    </a:lnTo>
                    <a:lnTo>
                      <a:pt x="540" y="356"/>
                    </a:lnTo>
                    <a:lnTo>
                      <a:pt x="544" y="365"/>
                    </a:lnTo>
                    <a:lnTo>
                      <a:pt x="548" y="371"/>
                    </a:lnTo>
                    <a:lnTo>
                      <a:pt x="552" y="377"/>
                    </a:lnTo>
                    <a:lnTo>
                      <a:pt x="556" y="384"/>
                    </a:lnTo>
                    <a:lnTo>
                      <a:pt x="559" y="392"/>
                    </a:lnTo>
                    <a:lnTo>
                      <a:pt x="563" y="398"/>
                    </a:lnTo>
                    <a:lnTo>
                      <a:pt x="567" y="404"/>
                    </a:lnTo>
                    <a:lnTo>
                      <a:pt x="571" y="412"/>
                    </a:lnTo>
                    <a:lnTo>
                      <a:pt x="575" y="419"/>
                    </a:lnTo>
                    <a:lnTo>
                      <a:pt x="579" y="426"/>
                    </a:lnTo>
                    <a:lnTo>
                      <a:pt x="583" y="433"/>
                    </a:lnTo>
                    <a:lnTo>
                      <a:pt x="587" y="439"/>
                    </a:lnTo>
                    <a:lnTo>
                      <a:pt x="591" y="447"/>
                    </a:lnTo>
                    <a:lnTo>
                      <a:pt x="595" y="455"/>
                    </a:lnTo>
                    <a:lnTo>
                      <a:pt x="599" y="462"/>
                    </a:lnTo>
                    <a:lnTo>
                      <a:pt x="603" y="470"/>
                    </a:lnTo>
                    <a:lnTo>
                      <a:pt x="607" y="477"/>
                    </a:lnTo>
                    <a:lnTo>
                      <a:pt x="611" y="485"/>
                    </a:lnTo>
                    <a:lnTo>
                      <a:pt x="615" y="493"/>
                    </a:lnTo>
                    <a:lnTo>
                      <a:pt x="619" y="498"/>
                    </a:lnTo>
                    <a:lnTo>
                      <a:pt x="623" y="507"/>
                    </a:lnTo>
                    <a:lnTo>
                      <a:pt x="626" y="515"/>
                    </a:lnTo>
                    <a:lnTo>
                      <a:pt x="630" y="524"/>
                    </a:lnTo>
                    <a:lnTo>
                      <a:pt x="634" y="531"/>
                    </a:lnTo>
                    <a:lnTo>
                      <a:pt x="638" y="538"/>
                    </a:lnTo>
                    <a:lnTo>
                      <a:pt x="642" y="545"/>
                    </a:lnTo>
                    <a:lnTo>
                      <a:pt x="646" y="555"/>
                    </a:lnTo>
                    <a:lnTo>
                      <a:pt x="650" y="563"/>
                    </a:lnTo>
                    <a:lnTo>
                      <a:pt x="654" y="570"/>
                    </a:lnTo>
                    <a:lnTo>
                      <a:pt x="658" y="579"/>
                    </a:lnTo>
                    <a:lnTo>
                      <a:pt x="662" y="586"/>
                    </a:lnTo>
                    <a:lnTo>
                      <a:pt x="666" y="594"/>
                    </a:lnTo>
                    <a:lnTo>
                      <a:pt x="670" y="602"/>
                    </a:lnTo>
                    <a:lnTo>
                      <a:pt x="674" y="611"/>
                    </a:lnTo>
                    <a:lnTo>
                      <a:pt x="678" y="618"/>
                    </a:lnTo>
                    <a:lnTo>
                      <a:pt x="682" y="628"/>
                    </a:lnTo>
                    <a:lnTo>
                      <a:pt x="686" y="635"/>
                    </a:lnTo>
                    <a:lnTo>
                      <a:pt x="690" y="643"/>
                    </a:lnTo>
                    <a:lnTo>
                      <a:pt x="694" y="652"/>
                    </a:lnTo>
                    <a:lnTo>
                      <a:pt x="697" y="661"/>
                    </a:lnTo>
                    <a:lnTo>
                      <a:pt x="701" y="669"/>
                    </a:lnTo>
                    <a:lnTo>
                      <a:pt x="705" y="677"/>
                    </a:lnTo>
                    <a:lnTo>
                      <a:pt x="709" y="685"/>
                    </a:lnTo>
                    <a:lnTo>
                      <a:pt x="713" y="695"/>
                    </a:lnTo>
                    <a:lnTo>
                      <a:pt x="717" y="701"/>
                    </a:lnTo>
                    <a:lnTo>
                      <a:pt x="721" y="711"/>
                    </a:lnTo>
                    <a:lnTo>
                      <a:pt x="725" y="721"/>
                    </a:lnTo>
                    <a:lnTo>
                      <a:pt x="729" y="728"/>
                    </a:lnTo>
                    <a:lnTo>
                      <a:pt x="733" y="738"/>
                    </a:lnTo>
                    <a:lnTo>
                      <a:pt x="737" y="747"/>
                    </a:lnTo>
                    <a:lnTo>
                      <a:pt x="741" y="755"/>
                    </a:lnTo>
                    <a:lnTo>
                      <a:pt x="745" y="764"/>
                    </a:lnTo>
                    <a:lnTo>
                      <a:pt x="749" y="772"/>
                    </a:lnTo>
                    <a:lnTo>
                      <a:pt x="753" y="781"/>
                    </a:lnTo>
                    <a:lnTo>
                      <a:pt x="757" y="789"/>
                    </a:lnTo>
                    <a:lnTo>
                      <a:pt x="761" y="799"/>
                    </a:lnTo>
                    <a:lnTo>
                      <a:pt x="764" y="806"/>
                    </a:lnTo>
                    <a:lnTo>
                      <a:pt x="768" y="816"/>
                    </a:lnTo>
                    <a:lnTo>
                      <a:pt x="772" y="825"/>
                    </a:lnTo>
                    <a:lnTo>
                      <a:pt x="776" y="833"/>
                    </a:lnTo>
                    <a:lnTo>
                      <a:pt x="780" y="843"/>
                    </a:lnTo>
                    <a:lnTo>
                      <a:pt x="784" y="852"/>
                    </a:lnTo>
                    <a:lnTo>
                      <a:pt x="788" y="861"/>
                    </a:lnTo>
                    <a:lnTo>
                      <a:pt x="792" y="869"/>
                    </a:lnTo>
                    <a:lnTo>
                      <a:pt x="796" y="879"/>
                    </a:lnTo>
                    <a:lnTo>
                      <a:pt x="800" y="887"/>
                    </a:lnTo>
                    <a:lnTo>
                      <a:pt x="804" y="895"/>
                    </a:lnTo>
                    <a:lnTo>
                      <a:pt x="808" y="905"/>
                    </a:lnTo>
                    <a:lnTo>
                      <a:pt x="812" y="915"/>
                    </a:lnTo>
                    <a:lnTo>
                      <a:pt x="816" y="922"/>
                    </a:lnTo>
                    <a:lnTo>
                      <a:pt x="820" y="932"/>
                    </a:lnTo>
                    <a:lnTo>
                      <a:pt x="824" y="941"/>
                    </a:lnTo>
                    <a:lnTo>
                      <a:pt x="828" y="952"/>
                    </a:lnTo>
                    <a:lnTo>
                      <a:pt x="831" y="960"/>
                    </a:lnTo>
                    <a:lnTo>
                      <a:pt x="835" y="968"/>
                    </a:lnTo>
                    <a:lnTo>
                      <a:pt x="839" y="977"/>
                    </a:lnTo>
                    <a:lnTo>
                      <a:pt x="843" y="986"/>
                    </a:lnTo>
                    <a:lnTo>
                      <a:pt x="847" y="995"/>
                    </a:lnTo>
                    <a:lnTo>
                      <a:pt x="851" y="1004"/>
                    </a:lnTo>
                    <a:lnTo>
                      <a:pt x="855" y="1013"/>
                    </a:lnTo>
                    <a:lnTo>
                      <a:pt x="859" y="1022"/>
                    </a:lnTo>
                    <a:lnTo>
                      <a:pt x="863" y="1031"/>
                    </a:lnTo>
                    <a:lnTo>
                      <a:pt x="867" y="1040"/>
                    </a:lnTo>
                    <a:lnTo>
                      <a:pt x="871" y="1050"/>
                    </a:lnTo>
                    <a:lnTo>
                      <a:pt x="875" y="1058"/>
                    </a:lnTo>
                    <a:lnTo>
                      <a:pt x="879" y="1064"/>
                    </a:lnTo>
                    <a:lnTo>
                      <a:pt x="883" y="1076"/>
                    </a:lnTo>
                    <a:lnTo>
                      <a:pt x="887" y="1084"/>
                    </a:lnTo>
                    <a:lnTo>
                      <a:pt x="891" y="1093"/>
                    </a:lnTo>
                    <a:lnTo>
                      <a:pt x="895" y="1102"/>
                    </a:lnTo>
                    <a:lnTo>
                      <a:pt x="899" y="1111"/>
                    </a:lnTo>
                    <a:lnTo>
                      <a:pt x="902" y="1120"/>
                    </a:lnTo>
                    <a:lnTo>
                      <a:pt x="906" y="1128"/>
                    </a:lnTo>
                    <a:lnTo>
                      <a:pt x="910" y="1136"/>
                    </a:lnTo>
                    <a:lnTo>
                      <a:pt x="914" y="1147"/>
                    </a:lnTo>
                    <a:lnTo>
                      <a:pt x="918" y="1155"/>
                    </a:lnTo>
                    <a:lnTo>
                      <a:pt x="922" y="1163"/>
                    </a:lnTo>
                    <a:lnTo>
                      <a:pt x="926" y="1174"/>
                    </a:lnTo>
                    <a:lnTo>
                      <a:pt x="930" y="1181"/>
                    </a:lnTo>
                    <a:lnTo>
                      <a:pt x="934" y="1189"/>
                    </a:lnTo>
                    <a:lnTo>
                      <a:pt x="938" y="1199"/>
                    </a:lnTo>
                    <a:lnTo>
                      <a:pt x="942" y="1209"/>
                    </a:lnTo>
                    <a:lnTo>
                      <a:pt x="946" y="1216"/>
                    </a:lnTo>
                    <a:lnTo>
                      <a:pt x="950" y="1223"/>
                    </a:lnTo>
                    <a:lnTo>
                      <a:pt x="954" y="1234"/>
                    </a:lnTo>
                    <a:lnTo>
                      <a:pt x="958" y="1242"/>
                    </a:lnTo>
                    <a:lnTo>
                      <a:pt x="962" y="1250"/>
                    </a:lnTo>
                    <a:lnTo>
                      <a:pt x="966" y="1258"/>
                    </a:lnTo>
                    <a:lnTo>
                      <a:pt x="969" y="1267"/>
                    </a:lnTo>
                    <a:lnTo>
                      <a:pt x="973" y="1275"/>
                    </a:lnTo>
                    <a:lnTo>
                      <a:pt x="977" y="1284"/>
                    </a:lnTo>
                    <a:lnTo>
                      <a:pt x="981" y="1294"/>
                    </a:lnTo>
                    <a:lnTo>
                      <a:pt x="985" y="1302"/>
                    </a:lnTo>
                    <a:lnTo>
                      <a:pt x="989" y="1310"/>
                    </a:lnTo>
                    <a:lnTo>
                      <a:pt x="993" y="1317"/>
                    </a:lnTo>
                    <a:lnTo>
                      <a:pt x="997" y="1326"/>
                    </a:lnTo>
                    <a:lnTo>
                      <a:pt x="1001" y="1334"/>
                    </a:lnTo>
                    <a:lnTo>
                      <a:pt x="1005" y="1342"/>
                    </a:lnTo>
                    <a:lnTo>
                      <a:pt x="1009" y="1350"/>
                    </a:lnTo>
                    <a:lnTo>
                      <a:pt x="1013" y="1357"/>
                    </a:lnTo>
                    <a:lnTo>
                      <a:pt x="1017" y="1366"/>
                    </a:lnTo>
                    <a:lnTo>
                      <a:pt x="1021" y="1375"/>
                    </a:lnTo>
                    <a:lnTo>
                      <a:pt x="1025" y="1383"/>
                    </a:lnTo>
                    <a:lnTo>
                      <a:pt x="1029" y="1390"/>
                    </a:lnTo>
                    <a:lnTo>
                      <a:pt x="1033" y="1398"/>
                    </a:lnTo>
                    <a:lnTo>
                      <a:pt x="1036" y="1405"/>
                    </a:lnTo>
                    <a:lnTo>
                      <a:pt x="1040" y="1414"/>
                    </a:lnTo>
                    <a:lnTo>
                      <a:pt x="1044" y="1422"/>
                    </a:lnTo>
                    <a:lnTo>
                      <a:pt x="1048" y="1430"/>
                    </a:lnTo>
                    <a:lnTo>
                      <a:pt x="1052" y="1437"/>
                    </a:lnTo>
                    <a:lnTo>
                      <a:pt x="1056" y="1446"/>
                    </a:lnTo>
                    <a:lnTo>
                      <a:pt x="1060" y="1452"/>
                    </a:lnTo>
                    <a:lnTo>
                      <a:pt x="1064" y="1460"/>
                    </a:lnTo>
                    <a:lnTo>
                      <a:pt x="1068" y="1466"/>
                    </a:lnTo>
                    <a:lnTo>
                      <a:pt x="1072" y="1474"/>
                    </a:lnTo>
                    <a:lnTo>
                      <a:pt x="1076" y="1483"/>
                    </a:lnTo>
                    <a:lnTo>
                      <a:pt x="1080" y="1490"/>
                    </a:lnTo>
                    <a:lnTo>
                      <a:pt x="1084" y="1497"/>
                    </a:lnTo>
                    <a:lnTo>
                      <a:pt x="1088" y="1505"/>
                    </a:lnTo>
                    <a:lnTo>
                      <a:pt x="1092" y="1510"/>
                    </a:lnTo>
                    <a:lnTo>
                      <a:pt x="1096" y="1519"/>
                    </a:lnTo>
                    <a:lnTo>
                      <a:pt x="1100" y="1526"/>
                    </a:lnTo>
                    <a:lnTo>
                      <a:pt x="1104" y="1533"/>
                    </a:lnTo>
                    <a:lnTo>
                      <a:pt x="1107" y="1542"/>
                    </a:lnTo>
                    <a:lnTo>
                      <a:pt x="1111" y="1548"/>
                    </a:lnTo>
                    <a:lnTo>
                      <a:pt x="1115" y="1555"/>
                    </a:lnTo>
                    <a:lnTo>
                      <a:pt x="1119" y="1562"/>
                    </a:lnTo>
                    <a:lnTo>
                      <a:pt x="1123" y="1568"/>
                    </a:lnTo>
                    <a:lnTo>
                      <a:pt x="1127" y="1576"/>
                    </a:lnTo>
                    <a:lnTo>
                      <a:pt x="1131" y="1583"/>
                    </a:lnTo>
                    <a:lnTo>
                      <a:pt x="1135" y="1588"/>
                    </a:lnTo>
                    <a:lnTo>
                      <a:pt x="1139" y="1594"/>
                    </a:lnTo>
                    <a:lnTo>
                      <a:pt x="1143" y="1601"/>
                    </a:lnTo>
                    <a:lnTo>
                      <a:pt x="1147" y="1609"/>
                    </a:lnTo>
                    <a:lnTo>
                      <a:pt x="1151" y="1614"/>
                    </a:lnTo>
                    <a:lnTo>
                      <a:pt x="1155" y="1619"/>
                    </a:lnTo>
                    <a:lnTo>
                      <a:pt x="1159" y="1627"/>
                    </a:lnTo>
                    <a:lnTo>
                      <a:pt x="1163" y="1632"/>
                    </a:lnTo>
                    <a:lnTo>
                      <a:pt x="1167" y="1639"/>
                    </a:lnTo>
                    <a:lnTo>
                      <a:pt x="1171" y="1646"/>
                    </a:lnTo>
                    <a:lnTo>
                      <a:pt x="1174" y="1651"/>
                    </a:lnTo>
                    <a:lnTo>
                      <a:pt x="1178" y="1657"/>
                    </a:lnTo>
                    <a:lnTo>
                      <a:pt x="1182" y="1664"/>
                    </a:lnTo>
                    <a:lnTo>
                      <a:pt x="1186" y="1669"/>
                    </a:lnTo>
                    <a:lnTo>
                      <a:pt x="1190" y="1675"/>
                    </a:lnTo>
                    <a:lnTo>
                      <a:pt x="1194" y="1680"/>
                    </a:lnTo>
                    <a:lnTo>
                      <a:pt x="1198" y="1686"/>
                    </a:lnTo>
                    <a:lnTo>
                      <a:pt x="1202" y="1691"/>
                    </a:lnTo>
                    <a:lnTo>
                      <a:pt x="1206" y="1696"/>
                    </a:lnTo>
                    <a:lnTo>
                      <a:pt x="1210" y="1704"/>
                    </a:lnTo>
                    <a:lnTo>
                      <a:pt x="1214" y="1708"/>
                    </a:lnTo>
                    <a:lnTo>
                      <a:pt x="1218" y="1713"/>
                    </a:lnTo>
                    <a:lnTo>
                      <a:pt x="1222" y="1720"/>
                    </a:lnTo>
                    <a:lnTo>
                      <a:pt x="1226" y="1724"/>
                    </a:lnTo>
                    <a:lnTo>
                      <a:pt x="1230" y="1730"/>
                    </a:lnTo>
                    <a:lnTo>
                      <a:pt x="1234" y="1736"/>
                    </a:lnTo>
                    <a:lnTo>
                      <a:pt x="1238" y="1740"/>
                    </a:lnTo>
                    <a:lnTo>
                      <a:pt x="1242" y="1745"/>
                    </a:lnTo>
                    <a:lnTo>
                      <a:pt x="1245" y="1749"/>
                    </a:lnTo>
                    <a:lnTo>
                      <a:pt x="1249" y="1755"/>
                    </a:lnTo>
                    <a:lnTo>
                      <a:pt x="1253" y="1759"/>
                    </a:lnTo>
                    <a:lnTo>
                      <a:pt x="1257" y="1763"/>
                    </a:lnTo>
                    <a:lnTo>
                      <a:pt x="1261" y="1769"/>
                    </a:lnTo>
                    <a:lnTo>
                      <a:pt x="1265" y="1773"/>
                    </a:lnTo>
                    <a:lnTo>
                      <a:pt x="1269" y="1779"/>
                    </a:lnTo>
                    <a:lnTo>
                      <a:pt x="1273" y="1782"/>
                    </a:lnTo>
                    <a:lnTo>
                      <a:pt x="1277" y="1786"/>
                    </a:lnTo>
                    <a:lnTo>
                      <a:pt x="1281" y="1789"/>
                    </a:lnTo>
                    <a:lnTo>
                      <a:pt x="1285" y="1795"/>
                    </a:lnTo>
                    <a:lnTo>
                      <a:pt x="1289" y="1799"/>
                    </a:lnTo>
                    <a:lnTo>
                      <a:pt x="1293" y="1802"/>
                    </a:lnTo>
                    <a:lnTo>
                      <a:pt x="1297" y="1807"/>
                    </a:lnTo>
                    <a:lnTo>
                      <a:pt x="1301" y="1812"/>
                    </a:lnTo>
                    <a:lnTo>
                      <a:pt x="1305" y="1816"/>
                    </a:lnTo>
                    <a:lnTo>
                      <a:pt x="1309" y="1818"/>
                    </a:lnTo>
                    <a:lnTo>
                      <a:pt x="1312" y="1823"/>
                    </a:lnTo>
                    <a:lnTo>
                      <a:pt x="1316" y="1825"/>
                    </a:lnTo>
                    <a:lnTo>
                      <a:pt x="1320" y="1830"/>
                    </a:lnTo>
                    <a:lnTo>
                      <a:pt x="1324" y="1833"/>
                    </a:lnTo>
                    <a:lnTo>
                      <a:pt x="1328" y="1837"/>
                    </a:lnTo>
                    <a:lnTo>
                      <a:pt x="1332" y="1841"/>
                    </a:lnTo>
                    <a:lnTo>
                      <a:pt x="1336" y="1844"/>
                    </a:lnTo>
                    <a:lnTo>
                      <a:pt x="1340" y="1846"/>
                    </a:lnTo>
                    <a:lnTo>
                      <a:pt x="1344" y="1850"/>
                    </a:lnTo>
                    <a:lnTo>
                      <a:pt x="1348" y="1852"/>
                    </a:lnTo>
                    <a:lnTo>
                      <a:pt x="1352" y="1857"/>
                    </a:lnTo>
                    <a:lnTo>
                      <a:pt x="1356" y="1860"/>
                    </a:lnTo>
                    <a:lnTo>
                      <a:pt x="1360" y="1862"/>
                    </a:lnTo>
                    <a:lnTo>
                      <a:pt x="1364" y="1865"/>
                    </a:lnTo>
                    <a:lnTo>
                      <a:pt x="1368" y="1867"/>
                    </a:lnTo>
                    <a:lnTo>
                      <a:pt x="1372" y="1871"/>
                    </a:lnTo>
                    <a:lnTo>
                      <a:pt x="1376" y="1873"/>
                    </a:lnTo>
                    <a:lnTo>
                      <a:pt x="1379" y="1876"/>
                    </a:lnTo>
                    <a:lnTo>
                      <a:pt x="1383" y="1878"/>
                    </a:lnTo>
                    <a:lnTo>
                      <a:pt x="1387" y="1880"/>
                    </a:lnTo>
                    <a:lnTo>
                      <a:pt x="1391" y="1882"/>
                    </a:lnTo>
                    <a:lnTo>
                      <a:pt x="1395" y="1885"/>
                    </a:lnTo>
                    <a:lnTo>
                      <a:pt x="1399" y="1887"/>
                    </a:lnTo>
                    <a:lnTo>
                      <a:pt x="1403" y="1889"/>
                    </a:lnTo>
                    <a:lnTo>
                      <a:pt x="1407" y="1891"/>
                    </a:lnTo>
                    <a:lnTo>
                      <a:pt x="1411" y="1892"/>
                    </a:lnTo>
                    <a:lnTo>
                      <a:pt x="1415" y="1895"/>
                    </a:lnTo>
                    <a:lnTo>
                      <a:pt x="1419" y="1896"/>
                    </a:lnTo>
                    <a:lnTo>
                      <a:pt x="1423" y="1898"/>
                    </a:lnTo>
                    <a:lnTo>
                      <a:pt x="1427" y="1900"/>
                    </a:lnTo>
                    <a:lnTo>
                      <a:pt x="1431" y="1900"/>
                    </a:lnTo>
                    <a:lnTo>
                      <a:pt x="1435" y="1904"/>
                    </a:lnTo>
                    <a:lnTo>
                      <a:pt x="1439" y="1906"/>
                    </a:lnTo>
                    <a:lnTo>
                      <a:pt x="1443" y="1906"/>
                    </a:lnTo>
                    <a:lnTo>
                      <a:pt x="1447" y="1908"/>
                    </a:lnTo>
                    <a:lnTo>
                      <a:pt x="1450" y="1908"/>
                    </a:lnTo>
                    <a:lnTo>
                      <a:pt x="1454" y="1909"/>
                    </a:lnTo>
                    <a:lnTo>
                      <a:pt x="1458" y="1911"/>
                    </a:lnTo>
                    <a:lnTo>
                      <a:pt x="1462" y="1911"/>
                    </a:lnTo>
                    <a:lnTo>
                      <a:pt x="1466" y="1913"/>
                    </a:lnTo>
                    <a:lnTo>
                      <a:pt x="1470" y="1912"/>
                    </a:lnTo>
                    <a:lnTo>
                      <a:pt x="1474" y="1915"/>
                    </a:lnTo>
                    <a:lnTo>
                      <a:pt x="1478" y="1915"/>
                    </a:lnTo>
                    <a:lnTo>
                      <a:pt x="1482" y="1916"/>
                    </a:lnTo>
                    <a:lnTo>
                      <a:pt x="1486" y="1917"/>
                    </a:lnTo>
                    <a:lnTo>
                      <a:pt x="1490" y="1917"/>
                    </a:lnTo>
                    <a:lnTo>
                      <a:pt x="1494" y="1919"/>
                    </a:lnTo>
                    <a:lnTo>
                      <a:pt x="1498" y="1918"/>
                    </a:lnTo>
                    <a:lnTo>
                      <a:pt x="1502" y="1918"/>
                    </a:lnTo>
                    <a:lnTo>
                      <a:pt x="1506" y="1919"/>
                    </a:lnTo>
                    <a:lnTo>
                      <a:pt x="1510" y="1919"/>
                    </a:lnTo>
                    <a:lnTo>
                      <a:pt x="1514" y="1920"/>
                    </a:lnTo>
                    <a:lnTo>
                      <a:pt x="1517" y="1919"/>
                    </a:lnTo>
                    <a:lnTo>
                      <a:pt x="1521" y="1919"/>
                    </a:lnTo>
                    <a:lnTo>
                      <a:pt x="1525" y="1920"/>
                    </a:lnTo>
                    <a:lnTo>
                      <a:pt x="1529" y="1918"/>
                    </a:lnTo>
                    <a:lnTo>
                      <a:pt x="1533" y="1918"/>
                    </a:lnTo>
                    <a:lnTo>
                      <a:pt x="1537" y="1918"/>
                    </a:lnTo>
                    <a:lnTo>
                      <a:pt x="1541" y="1918"/>
                    </a:lnTo>
                    <a:lnTo>
                      <a:pt x="1545" y="1917"/>
                    </a:lnTo>
                    <a:lnTo>
                      <a:pt x="1549" y="1917"/>
                    </a:lnTo>
                    <a:lnTo>
                      <a:pt x="1553" y="1916"/>
                    </a:lnTo>
                    <a:lnTo>
                      <a:pt x="1557" y="1915"/>
                    </a:lnTo>
                    <a:lnTo>
                      <a:pt x="1561" y="1915"/>
                    </a:lnTo>
                    <a:lnTo>
                      <a:pt x="1565" y="1913"/>
                    </a:lnTo>
                    <a:lnTo>
                      <a:pt x="1569" y="1914"/>
                    </a:lnTo>
                    <a:lnTo>
                      <a:pt x="1573" y="1912"/>
                    </a:lnTo>
                    <a:lnTo>
                      <a:pt x="1577" y="1911"/>
                    </a:lnTo>
                    <a:lnTo>
                      <a:pt x="1581" y="1910"/>
                    </a:lnTo>
                    <a:lnTo>
                      <a:pt x="1584" y="1909"/>
                    </a:lnTo>
                    <a:lnTo>
                      <a:pt x="1588" y="1909"/>
                    </a:lnTo>
                    <a:lnTo>
                      <a:pt x="1592" y="1907"/>
                    </a:lnTo>
                    <a:lnTo>
                      <a:pt x="1596" y="1907"/>
                    </a:lnTo>
                    <a:lnTo>
                      <a:pt x="1600" y="1906"/>
                    </a:lnTo>
                    <a:lnTo>
                      <a:pt x="1604" y="1903"/>
                    </a:lnTo>
                    <a:lnTo>
                      <a:pt x="1608" y="1903"/>
                    </a:lnTo>
                    <a:lnTo>
                      <a:pt x="1612" y="1901"/>
                    </a:lnTo>
                    <a:lnTo>
                      <a:pt x="1616" y="1898"/>
                    </a:lnTo>
                    <a:lnTo>
                      <a:pt x="1620" y="1898"/>
                    </a:lnTo>
                    <a:lnTo>
                      <a:pt x="1624" y="1895"/>
                    </a:lnTo>
                    <a:lnTo>
                      <a:pt x="1628" y="1894"/>
                    </a:lnTo>
                    <a:lnTo>
                      <a:pt x="1632" y="1892"/>
                    </a:lnTo>
                    <a:lnTo>
                      <a:pt x="1636" y="1891"/>
                    </a:lnTo>
                    <a:lnTo>
                      <a:pt x="1640" y="1889"/>
                    </a:lnTo>
                    <a:lnTo>
                      <a:pt x="1644" y="1887"/>
                    </a:lnTo>
                    <a:lnTo>
                      <a:pt x="1648" y="1885"/>
                    </a:lnTo>
                    <a:lnTo>
                      <a:pt x="1652" y="1883"/>
                    </a:lnTo>
                    <a:lnTo>
                      <a:pt x="1655" y="1879"/>
                    </a:lnTo>
                    <a:lnTo>
                      <a:pt x="1659" y="1878"/>
                    </a:lnTo>
                    <a:lnTo>
                      <a:pt x="1663" y="1877"/>
                    </a:lnTo>
                    <a:lnTo>
                      <a:pt x="1667" y="1874"/>
                    </a:lnTo>
                    <a:lnTo>
                      <a:pt x="1671" y="1871"/>
                    </a:lnTo>
                    <a:lnTo>
                      <a:pt x="1675" y="1868"/>
                    </a:lnTo>
                    <a:lnTo>
                      <a:pt x="1679" y="1866"/>
                    </a:lnTo>
                    <a:lnTo>
                      <a:pt x="1683" y="1864"/>
                    </a:lnTo>
                    <a:lnTo>
                      <a:pt x="1687" y="1862"/>
                    </a:lnTo>
                    <a:lnTo>
                      <a:pt x="1691" y="1859"/>
                    </a:lnTo>
                    <a:lnTo>
                      <a:pt x="1695" y="1856"/>
                    </a:lnTo>
                    <a:lnTo>
                      <a:pt x="1699" y="1855"/>
                    </a:lnTo>
                    <a:lnTo>
                      <a:pt x="1703" y="1852"/>
                    </a:lnTo>
                    <a:lnTo>
                      <a:pt x="1707" y="1848"/>
                    </a:lnTo>
                    <a:lnTo>
                      <a:pt x="1711" y="1845"/>
                    </a:lnTo>
                    <a:lnTo>
                      <a:pt x="1715" y="1843"/>
                    </a:lnTo>
                    <a:lnTo>
                      <a:pt x="1719" y="1838"/>
                    </a:lnTo>
                    <a:lnTo>
                      <a:pt x="1722" y="1837"/>
                    </a:lnTo>
                    <a:lnTo>
                      <a:pt x="1726" y="1833"/>
                    </a:lnTo>
                    <a:lnTo>
                      <a:pt x="1730" y="1830"/>
                    </a:lnTo>
                    <a:lnTo>
                      <a:pt x="1734" y="1826"/>
                    </a:lnTo>
                    <a:lnTo>
                      <a:pt x="1738" y="1825"/>
                    </a:lnTo>
                    <a:lnTo>
                      <a:pt x="1742" y="1821"/>
                    </a:lnTo>
                    <a:lnTo>
                      <a:pt x="1746" y="1814"/>
                    </a:lnTo>
                    <a:lnTo>
                      <a:pt x="1750" y="1813"/>
                    </a:lnTo>
                    <a:lnTo>
                      <a:pt x="1754" y="1809"/>
                    </a:lnTo>
                    <a:lnTo>
                      <a:pt x="1758" y="1806"/>
                    </a:lnTo>
                    <a:lnTo>
                      <a:pt x="1762" y="1804"/>
                    </a:lnTo>
                    <a:lnTo>
                      <a:pt x="1766" y="1800"/>
                    </a:lnTo>
                    <a:lnTo>
                      <a:pt x="1770" y="1797"/>
                    </a:lnTo>
                    <a:lnTo>
                      <a:pt x="1774" y="1792"/>
                    </a:lnTo>
                    <a:lnTo>
                      <a:pt x="1778" y="1787"/>
                    </a:lnTo>
                    <a:lnTo>
                      <a:pt x="1782" y="1785"/>
                    </a:lnTo>
                    <a:lnTo>
                      <a:pt x="1786" y="1780"/>
                    </a:lnTo>
                    <a:lnTo>
                      <a:pt x="1789" y="1777"/>
                    </a:lnTo>
                    <a:lnTo>
                      <a:pt x="1793" y="1772"/>
                    </a:lnTo>
                    <a:lnTo>
                      <a:pt x="1797" y="1768"/>
                    </a:lnTo>
                    <a:lnTo>
                      <a:pt x="1801" y="1764"/>
                    </a:lnTo>
                    <a:lnTo>
                      <a:pt x="1805" y="1762"/>
                    </a:lnTo>
                    <a:lnTo>
                      <a:pt x="1809" y="1757"/>
                    </a:lnTo>
                    <a:lnTo>
                      <a:pt x="1813" y="1752"/>
                    </a:lnTo>
                    <a:lnTo>
                      <a:pt x="1817" y="1748"/>
                    </a:lnTo>
                    <a:lnTo>
                      <a:pt x="1821" y="1745"/>
                    </a:lnTo>
                    <a:lnTo>
                      <a:pt x="1825" y="1740"/>
                    </a:lnTo>
                    <a:lnTo>
                      <a:pt x="1829" y="1736"/>
                    </a:lnTo>
                    <a:lnTo>
                      <a:pt x="1833" y="1732"/>
                    </a:lnTo>
                    <a:lnTo>
                      <a:pt x="1837" y="1728"/>
                    </a:lnTo>
                    <a:lnTo>
                      <a:pt x="1841" y="1724"/>
                    </a:lnTo>
                    <a:lnTo>
                      <a:pt x="1845" y="1719"/>
                    </a:lnTo>
                    <a:lnTo>
                      <a:pt x="1849" y="1715"/>
                    </a:lnTo>
                    <a:lnTo>
                      <a:pt x="1853" y="1710"/>
                    </a:lnTo>
                    <a:lnTo>
                      <a:pt x="1857" y="1705"/>
                    </a:lnTo>
                    <a:lnTo>
                      <a:pt x="1860" y="1700"/>
                    </a:lnTo>
                    <a:lnTo>
                      <a:pt x="1864" y="1696"/>
                    </a:lnTo>
                    <a:lnTo>
                      <a:pt x="1868" y="1692"/>
                    </a:lnTo>
                    <a:lnTo>
                      <a:pt x="1872" y="1688"/>
                    </a:lnTo>
                    <a:lnTo>
                      <a:pt x="1876" y="1683"/>
                    </a:lnTo>
                    <a:lnTo>
                      <a:pt x="1880" y="1678"/>
                    </a:lnTo>
                    <a:lnTo>
                      <a:pt x="1884" y="1673"/>
                    </a:lnTo>
                    <a:lnTo>
                      <a:pt x="1888" y="1668"/>
                    </a:lnTo>
                    <a:lnTo>
                      <a:pt x="1892" y="1665"/>
                    </a:lnTo>
                    <a:lnTo>
                      <a:pt x="1896" y="1658"/>
                    </a:lnTo>
                    <a:lnTo>
                      <a:pt x="1900" y="1653"/>
                    </a:lnTo>
                    <a:lnTo>
                      <a:pt x="1904" y="1649"/>
                    </a:lnTo>
                    <a:lnTo>
                      <a:pt x="1908" y="1643"/>
                    </a:lnTo>
                    <a:lnTo>
                      <a:pt x="1912" y="1639"/>
                    </a:lnTo>
                    <a:lnTo>
                      <a:pt x="1916" y="1634"/>
                    </a:lnTo>
                    <a:lnTo>
                      <a:pt x="1920" y="1630"/>
                    </a:lnTo>
                    <a:lnTo>
                      <a:pt x="1924" y="1624"/>
                    </a:lnTo>
                    <a:lnTo>
                      <a:pt x="1927" y="1618"/>
                    </a:lnTo>
                    <a:lnTo>
                      <a:pt x="1931" y="1614"/>
                    </a:lnTo>
                    <a:lnTo>
                      <a:pt x="1935" y="1608"/>
                    </a:lnTo>
                    <a:lnTo>
                      <a:pt x="1939" y="1603"/>
                    </a:lnTo>
                    <a:lnTo>
                      <a:pt x="1943" y="1598"/>
                    </a:lnTo>
                    <a:lnTo>
                      <a:pt x="1947" y="1593"/>
                    </a:lnTo>
                    <a:lnTo>
                      <a:pt x="1951" y="1588"/>
                    </a:lnTo>
                    <a:lnTo>
                      <a:pt x="1955" y="1583"/>
                    </a:lnTo>
                    <a:lnTo>
                      <a:pt x="1959" y="1578"/>
                    </a:lnTo>
                    <a:lnTo>
                      <a:pt x="1963" y="1572"/>
                    </a:lnTo>
                    <a:lnTo>
                      <a:pt x="1967" y="1567"/>
                    </a:lnTo>
                    <a:lnTo>
                      <a:pt x="1971" y="1561"/>
                    </a:lnTo>
                    <a:lnTo>
                      <a:pt x="1975" y="1556"/>
                    </a:lnTo>
                    <a:lnTo>
                      <a:pt x="1979" y="1551"/>
                    </a:lnTo>
                    <a:lnTo>
                      <a:pt x="1983" y="1546"/>
                    </a:lnTo>
                    <a:lnTo>
                      <a:pt x="1987" y="1540"/>
                    </a:lnTo>
                    <a:lnTo>
                      <a:pt x="1991" y="1533"/>
                    </a:lnTo>
                    <a:lnTo>
                      <a:pt x="1995" y="1529"/>
                    </a:lnTo>
                    <a:lnTo>
                      <a:pt x="1998" y="1523"/>
                    </a:lnTo>
                    <a:lnTo>
                      <a:pt x="2002" y="1517"/>
                    </a:lnTo>
                    <a:lnTo>
                      <a:pt x="2006" y="1513"/>
                    </a:lnTo>
                    <a:lnTo>
                      <a:pt x="2010" y="1507"/>
                    </a:lnTo>
                    <a:lnTo>
                      <a:pt x="2014" y="1502"/>
                    </a:lnTo>
                    <a:lnTo>
                      <a:pt x="2018" y="1495"/>
                    </a:lnTo>
                    <a:lnTo>
                      <a:pt x="2022" y="1491"/>
                    </a:lnTo>
                    <a:lnTo>
                      <a:pt x="2026" y="1485"/>
                    </a:lnTo>
                    <a:lnTo>
                      <a:pt x="2030" y="1479"/>
                    </a:lnTo>
                    <a:lnTo>
                      <a:pt x="2034" y="1474"/>
                    </a:lnTo>
                    <a:lnTo>
                      <a:pt x="2038" y="1466"/>
                    </a:lnTo>
                    <a:lnTo>
                      <a:pt x="2042" y="1461"/>
                    </a:lnTo>
                    <a:lnTo>
                      <a:pt x="2046" y="1456"/>
                    </a:lnTo>
                    <a:lnTo>
                      <a:pt x="2050" y="1450"/>
                    </a:lnTo>
                    <a:lnTo>
                      <a:pt x="2054" y="1445"/>
                    </a:lnTo>
                    <a:lnTo>
                      <a:pt x="2058" y="1439"/>
                    </a:lnTo>
                    <a:lnTo>
                      <a:pt x="2062" y="1432"/>
                    </a:lnTo>
                    <a:lnTo>
                      <a:pt x="2065" y="1426"/>
                    </a:lnTo>
                    <a:lnTo>
                      <a:pt x="2069" y="1422"/>
                    </a:lnTo>
                    <a:lnTo>
                      <a:pt x="2073" y="1415"/>
                    </a:lnTo>
                    <a:lnTo>
                      <a:pt x="2077" y="1410"/>
                    </a:lnTo>
                    <a:lnTo>
                      <a:pt x="2081" y="1404"/>
                    </a:lnTo>
                    <a:lnTo>
                      <a:pt x="2085" y="1397"/>
                    </a:lnTo>
                    <a:lnTo>
                      <a:pt x="2089" y="1392"/>
                    </a:lnTo>
                    <a:lnTo>
                      <a:pt x="2093" y="1385"/>
                    </a:lnTo>
                    <a:lnTo>
                      <a:pt x="2097" y="1381"/>
                    </a:lnTo>
                    <a:lnTo>
                      <a:pt x="2101" y="1374"/>
                    </a:lnTo>
                    <a:lnTo>
                      <a:pt x="2105" y="1368"/>
                    </a:lnTo>
                    <a:lnTo>
                      <a:pt x="2109" y="1363"/>
                    </a:lnTo>
                    <a:lnTo>
                      <a:pt x="2113" y="1357"/>
                    </a:lnTo>
                    <a:lnTo>
                      <a:pt x="2117" y="1351"/>
                    </a:lnTo>
                    <a:lnTo>
                      <a:pt x="2121" y="1343"/>
                    </a:lnTo>
                    <a:lnTo>
                      <a:pt x="2125" y="1338"/>
                    </a:lnTo>
                    <a:lnTo>
                      <a:pt x="2129" y="1333"/>
                    </a:lnTo>
                    <a:lnTo>
                      <a:pt x="2132" y="1327"/>
                    </a:lnTo>
                    <a:lnTo>
                      <a:pt x="2136" y="1323"/>
                    </a:lnTo>
                    <a:lnTo>
                      <a:pt x="2140" y="1315"/>
                    </a:lnTo>
                    <a:lnTo>
                      <a:pt x="2144" y="1310"/>
                    </a:lnTo>
                    <a:lnTo>
                      <a:pt x="2148" y="1303"/>
                    </a:lnTo>
                    <a:lnTo>
                      <a:pt x="2152" y="1297"/>
                    </a:lnTo>
                    <a:lnTo>
                      <a:pt x="2156" y="1293"/>
                    </a:lnTo>
                    <a:lnTo>
                      <a:pt x="2160" y="1286"/>
                    </a:lnTo>
                    <a:lnTo>
                      <a:pt x="2164" y="1279"/>
                    </a:lnTo>
                    <a:lnTo>
                      <a:pt x="2168" y="1273"/>
                    </a:lnTo>
                    <a:lnTo>
                      <a:pt x="2172" y="1268"/>
                    </a:lnTo>
                    <a:lnTo>
                      <a:pt x="2176" y="1262"/>
                    </a:lnTo>
                    <a:lnTo>
                      <a:pt x="2180" y="1255"/>
                    </a:lnTo>
                    <a:lnTo>
                      <a:pt x="2184" y="1250"/>
                    </a:lnTo>
                    <a:lnTo>
                      <a:pt x="2188" y="1243"/>
                    </a:lnTo>
                    <a:lnTo>
                      <a:pt x="2192" y="1237"/>
                    </a:lnTo>
                    <a:lnTo>
                      <a:pt x="2196" y="1230"/>
                    </a:lnTo>
                    <a:lnTo>
                      <a:pt x="2200" y="1225"/>
                    </a:lnTo>
                    <a:lnTo>
                      <a:pt x="2203" y="1220"/>
                    </a:lnTo>
                    <a:lnTo>
                      <a:pt x="2207" y="1214"/>
                    </a:lnTo>
                    <a:lnTo>
                      <a:pt x="2211" y="1207"/>
                    </a:lnTo>
                    <a:lnTo>
                      <a:pt x="2215" y="1200"/>
                    </a:lnTo>
                    <a:lnTo>
                      <a:pt x="2219" y="1196"/>
                    </a:lnTo>
                    <a:lnTo>
                      <a:pt x="2223" y="1191"/>
                    </a:lnTo>
                    <a:lnTo>
                      <a:pt x="2227" y="1183"/>
                    </a:lnTo>
                    <a:lnTo>
                      <a:pt x="2231" y="1178"/>
                    </a:lnTo>
                    <a:lnTo>
                      <a:pt x="2235" y="1171"/>
                    </a:lnTo>
                    <a:lnTo>
                      <a:pt x="2239" y="1166"/>
                    </a:lnTo>
                    <a:lnTo>
                      <a:pt x="2243" y="1160"/>
                    </a:lnTo>
                    <a:lnTo>
                      <a:pt x="2247" y="1153"/>
                    </a:lnTo>
                    <a:lnTo>
                      <a:pt x="2251" y="1147"/>
                    </a:lnTo>
                    <a:lnTo>
                      <a:pt x="2255" y="1143"/>
                    </a:lnTo>
                    <a:lnTo>
                      <a:pt x="2259" y="1135"/>
                    </a:lnTo>
                    <a:lnTo>
                      <a:pt x="2263" y="1130"/>
                    </a:lnTo>
                    <a:lnTo>
                      <a:pt x="2267" y="1124"/>
                    </a:lnTo>
                    <a:lnTo>
                      <a:pt x="2270" y="1118"/>
                    </a:lnTo>
                    <a:lnTo>
                      <a:pt x="2274" y="1112"/>
                    </a:lnTo>
                    <a:lnTo>
                      <a:pt x="2278" y="1107"/>
                    </a:lnTo>
                    <a:lnTo>
                      <a:pt x="2282" y="1101"/>
                    </a:lnTo>
                    <a:lnTo>
                      <a:pt x="2286" y="1094"/>
                    </a:lnTo>
                    <a:lnTo>
                      <a:pt x="2290" y="1089"/>
                    </a:lnTo>
                    <a:lnTo>
                      <a:pt x="2294" y="1082"/>
                    </a:lnTo>
                    <a:lnTo>
                      <a:pt x="2298" y="1076"/>
                    </a:lnTo>
                    <a:lnTo>
                      <a:pt x="2302" y="1070"/>
                    </a:lnTo>
                    <a:lnTo>
                      <a:pt x="2306" y="1063"/>
                    </a:lnTo>
                    <a:lnTo>
                      <a:pt x="2310" y="1059"/>
                    </a:lnTo>
                    <a:lnTo>
                      <a:pt x="2314" y="1052"/>
                    </a:lnTo>
                    <a:lnTo>
                      <a:pt x="2318" y="1046"/>
                    </a:lnTo>
                    <a:lnTo>
                      <a:pt x="2322" y="1041"/>
                    </a:lnTo>
                    <a:lnTo>
                      <a:pt x="2326" y="1036"/>
                    </a:lnTo>
                    <a:lnTo>
                      <a:pt x="2330" y="1028"/>
                    </a:lnTo>
                    <a:lnTo>
                      <a:pt x="2334" y="1023"/>
                    </a:lnTo>
                    <a:lnTo>
                      <a:pt x="2337" y="1017"/>
                    </a:lnTo>
                    <a:lnTo>
                      <a:pt x="2341" y="1010"/>
                    </a:lnTo>
                    <a:lnTo>
                      <a:pt x="2345" y="1006"/>
                    </a:lnTo>
                    <a:lnTo>
                      <a:pt x="2349" y="998"/>
                    </a:lnTo>
                    <a:lnTo>
                      <a:pt x="2353" y="993"/>
                    </a:lnTo>
                    <a:lnTo>
                      <a:pt x="2357" y="989"/>
                    </a:lnTo>
                    <a:lnTo>
                      <a:pt x="2361" y="983"/>
                    </a:lnTo>
                    <a:lnTo>
                      <a:pt x="2365" y="978"/>
                    </a:lnTo>
                    <a:lnTo>
                      <a:pt x="2369" y="971"/>
                    </a:lnTo>
                    <a:lnTo>
                      <a:pt x="2373" y="964"/>
                    </a:lnTo>
                    <a:lnTo>
                      <a:pt x="2377" y="959"/>
                    </a:lnTo>
                    <a:lnTo>
                      <a:pt x="2381" y="953"/>
                    </a:lnTo>
                    <a:lnTo>
                      <a:pt x="2385" y="946"/>
                    </a:lnTo>
                    <a:lnTo>
                      <a:pt x="2389" y="941"/>
                    </a:lnTo>
                    <a:lnTo>
                      <a:pt x="2393" y="936"/>
                    </a:lnTo>
                    <a:lnTo>
                      <a:pt x="2397" y="930"/>
                    </a:lnTo>
                    <a:lnTo>
                      <a:pt x="2401" y="924"/>
                    </a:lnTo>
                    <a:lnTo>
                      <a:pt x="2405" y="919"/>
                    </a:lnTo>
                    <a:lnTo>
                      <a:pt x="2408" y="914"/>
                    </a:lnTo>
                    <a:lnTo>
                      <a:pt x="2412" y="909"/>
                    </a:lnTo>
                    <a:lnTo>
                      <a:pt x="2416" y="901"/>
                    </a:lnTo>
                    <a:lnTo>
                      <a:pt x="2420" y="897"/>
                    </a:lnTo>
                    <a:lnTo>
                      <a:pt x="2424" y="892"/>
                    </a:lnTo>
                    <a:lnTo>
                      <a:pt x="2428" y="884"/>
                    </a:lnTo>
                    <a:lnTo>
                      <a:pt x="2432" y="879"/>
                    </a:lnTo>
                    <a:lnTo>
                      <a:pt x="2436" y="873"/>
                    </a:lnTo>
                    <a:lnTo>
                      <a:pt x="2440" y="867"/>
                    </a:lnTo>
                    <a:lnTo>
                      <a:pt x="2444" y="861"/>
                    </a:lnTo>
                    <a:lnTo>
                      <a:pt x="2448" y="858"/>
                    </a:lnTo>
                    <a:lnTo>
                      <a:pt x="2452" y="852"/>
                    </a:lnTo>
                    <a:lnTo>
                      <a:pt x="2456" y="846"/>
                    </a:lnTo>
                    <a:lnTo>
                      <a:pt x="2460" y="841"/>
                    </a:lnTo>
                    <a:lnTo>
                      <a:pt x="2464" y="837"/>
                    </a:lnTo>
                    <a:lnTo>
                      <a:pt x="2468" y="831"/>
                    </a:lnTo>
                    <a:lnTo>
                      <a:pt x="2472" y="827"/>
                    </a:lnTo>
                    <a:lnTo>
                      <a:pt x="2475" y="820"/>
                    </a:lnTo>
                    <a:lnTo>
                      <a:pt x="2479" y="814"/>
                    </a:lnTo>
                    <a:lnTo>
                      <a:pt x="2483" y="808"/>
                    </a:lnTo>
                    <a:lnTo>
                      <a:pt x="2487" y="805"/>
                    </a:lnTo>
                    <a:lnTo>
                      <a:pt x="2491" y="799"/>
                    </a:lnTo>
                    <a:lnTo>
                      <a:pt x="2495" y="792"/>
                    </a:lnTo>
                    <a:lnTo>
                      <a:pt x="2499" y="787"/>
                    </a:lnTo>
                    <a:lnTo>
                      <a:pt x="2503" y="782"/>
                    </a:lnTo>
                    <a:lnTo>
                      <a:pt x="2507" y="777"/>
                    </a:lnTo>
                    <a:lnTo>
                      <a:pt x="2511" y="771"/>
                    </a:lnTo>
                    <a:lnTo>
                      <a:pt x="2515" y="767"/>
                    </a:lnTo>
                    <a:lnTo>
                      <a:pt x="2519" y="762"/>
                    </a:lnTo>
                    <a:lnTo>
                      <a:pt x="2523" y="755"/>
                    </a:lnTo>
                    <a:lnTo>
                      <a:pt x="2527" y="752"/>
                    </a:lnTo>
                    <a:lnTo>
                      <a:pt x="2531" y="746"/>
                    </a:lnTo>
                    <a:lnTo>
                      <a:pt x="2535" y="740"/>
                    </a:lnTo>
                    <a:lnTo>
                      <a:pt x="2539" y="734"/>
                    </a:lnTo>
                    <a:lnTo>
                      <a:pt x="2543" y="731"/>
                    </a:lnTo>
                    <a:lnTo>
                      <a:pt x="2546" y="725"/>
                    </a:lnTo>
                    <a:lnTo>
                      <a:pt x="2550" y="721"/>
                    </a:lnTo>
                    <a:lnTo>
                      <a:pt x="2554" y="715"/>
                    </a:lnTo>
                    <a:lnTo>
                      <a:pt x="2558" y="711"/>
                    </a:lnTo>
                    <a:lnTo>
                      <a:pt x="2562" y="703"/>
                    </a:lnTo>
                    <a:lnTo>
                      <a:pt x="2566" y="699"/>
                    </a:lnTo>
                    <a:lnTo>
                      <a:pt x="2570" y="695"/>
                    </a:lnTo>
                    <a:lnTo>
                      <a:pt x="2574" y="691"/>
                    </a:lnTo>
                    <a:lnTo>
                      <a:pt x="2578" y="685"/>
                    </a:lnTo>
                    <a:lnTo>
                      <a:pt x="2582" y="681"/>
                    </a:lnTo>
                    <a:lnTo>
                      <a:pt x="2586" y="675"/>
                    </a:lnTo>
                    <a:lnTo>
                      <a:pt x="2590" y="671"/>
                    </a:lnTo>
                    <a:lnTo>
                      <a:pt x="2594" y="665"/>
                    </a:lnTo>
                    <a:lnTo>
                      <a:pt x="2598" y="661"/>
                    </a:lnTo>
                    <a:lnTo>
                      <a:pt x="2602" y="656"/>
                    </a:lnTo>
                    <a:lnTo>
                      <a:pt x="2606" y="651"/>
                    </a:lnTo>
                    <a:lnTo>
                      <a:pt x="2610" y="647"/>
                    </a:lnTo>
                    <a:lnTo>
                      <a:pt x="2613" y="639"/>
                    </a:lnTo>
                    <a:lnTo>
                      <a:pt x="2617" y="637"/>
                    </a:lnTo>
                    <a:lnTo>
                      <a:pt x="2621" y="631"/>
                    </a:lnTo>
                    <a:lnTo>
                      <a:pt x="2625" y="627"/>
                    </a:lnTo>
                    <a:lnTo>
                      <a:pt x="2629" y="622"/>
                    </a:lnTo>
                    <a:lnTo>
                      <a:pt x="2633" y="618"/>
                    </a:lnTo>
                    <a:lnTo>
                      <a:pt x="2637" y="613"/>
                    </a:lnTo>
                    <a:lnTo>
                      <a:pt x="2641" y="610"/>
                    </a:lnTo>
                    <a:lnTo>
                      <a:pt x="2645" y="605"/>
                    </a:lnTo>
                    <a:lnTo>
                      <a:pt x="2649" y="599"/>
                    </a:lnTo>
                    <a:lnTo>
                      <a:pt x="2653" y="595"/>
                    </a:lnTo>
                    <a:lnTo>
                      <a:pt x="2657" y="590"/>
                    </a:lnTo>
                    <a:lnTo>
                      <a:pt x="2661" y="585"/>
                    </a:lnTo>
                    <a:lnTo>
                      <a:pt x="2665" y="581"/>
                    </a:lnTo>
                    <a:lnTo>
                      <a:pt x="2669" y="577"/>
                    </a:lnTo>
                    <a:lnTo>
                      <a:pt x="2673" y="572"/>
                    </a:lnTo>
                    <a:lnTo>
                      <a:pt x="2677" y="568"/>
                    </a:lnTo>
                    <a:lnTo>
                      <a:pt x="2680" y="564"/>
                    </a:lnTo>
                    <a:lnTo>
                      <a:pt x="2684" y="559"/>
                    </a:lnTo>
                    <a:lnTo>
                      <a:pt x="2688" y="554"/>
                    </a:lnTo>
                    <a:lnTo>
                      <a:pt x="2692" y="552"/>
                    </a:lnTo>
                    <a:lnTo>
                      <a:pt x="2696" y="546"/>
                    </a:lnTo>
                    <a:lnTo>
                      <a:pt x="2700" y="541"/>
                    </a:lnTo>
                    <a:lnTo>
                      <a:pt x="2704" y="537"/>
                    </a:lnTo>
                    <a:lnTo>
                      <a:pt x="2708" y="533"/>
                    </a:lnTo>
                    <a:lnTo>
                      <a:pt x="2712" y="528"/>
                    </a:lnTo>
                    <a:lnTo>
                      <a:pt x="2716" y="524"/>
                    </a:lnTo>
                    <a:lnTo>
                      <a:pt x="2720" y="520"/>
                    </a:lnTo>
                    <a:lnTo>
                      <a:pt x="2724" y="516"/>
                    </a:lnTo>
                    <a:lnTo>
                      <a:pt x="2728" y="512"/>
                    </a:lnTo>
                    <a:lnTo>
                      <a:pt x="2732" y="508"/>
                    </a:lnTo>
                    <a:lnTo>
                      <a:pt x="2736" y="504"/>
                    </a:lnTo>
                    <a:lnTo>
                      <a:pt x="2740" y="500"/>
                    </a:lnTo>
                    <a:lnTo>
                      <a:pt x="2744" y="495"/>
                    </a:lnTo>
                    <a:lnTo>
                      <a:pt x="2748" y="493"/>
                    </a:lnTo>
                    <a:lnTo>
                      <a:pt x="2751" y="487"/>
                    </a:lnTo>
                    <a:lnTo>
                      <a:pt x="2755" y="484"/>
                    </a:lnTo>
                    <a:lnTo>
                      <a:pt x="2759" y="480"/>
                    </a:lnTo>
                    <a:lnTo>
                      <a:pt x="2763" y="475"/>
                    </a:lnTo>
                    <a:lnTo>
                      <a:pt x="2767" y="472"/>
                    </a:lnTo>
                    <a:lnTo>
                      <a:pt x="2771" y="468"/>
                    </a:lnTo>
                    <a:lnTo>
                      <a:pt x="2775" y="462"/>
                    </a:lnTo>
                    <a:lnTo>
                      <a:pt x="2779" y="460"/>
                    </a:lnTo>
                    <a:lnTo>
                      <a:pt x="2783" y="455"/>
                    </a:lnTo>
                    <a:lnTo>
                      <a:pt x="2787" y="452"/>
                    </a:lnTo>
                    <a:lnTo>
                      <a:pt x="2791" y="447"/>
                    </a:lnTo>
                    <a:lnTo>
                      <a:pt x="2795" y="445"/>
                    </a:lnTo>
                    <a:lnTo>
                      <a:pt x="2799" y="440"/>
                    </a:lnTo>
                    <a:lnTo>
                      <a:pt x="2803" y="437"/>
                    </a:lnTo>
                    <a:lnTo>
                      <a:pt x="2807" y="433"/>
                    </a:lnTo>
                    <a:lnTo>
                      <a:pt x="2811" y="428"/>
                    </a:lnTo>
                    <a:lnTo>
                      <a:pt x="2815" y="427"/>
                    </a:lnTo>
                    <a:lnTo>
                      <a:pt x="2818" y="422"/>
                    </a:lnTo>
                    <a:lnTo>
                      <a:pt x="2822" y="418"/>
                    </a:lnTo>
                    <a:lnTo>
                      <a:pt x="2826" y="415"/>
                    </a:lnTo>
                    <a:lnTo>
                      <a:pt x="2830" y="411"/>
                    </a:lnTo>
                    <a:lnTo>
                      <a:pt x="2834" y="406"/>
                    </a:lnTo>
                    <a:lnTo>
                      <a:pt x="2838" y="405"/>
                    </a:lnTo>
                    <a:lnTo>
                      <a:pt x="2842" y="401"/>
                    </a:lnTo>
                    <a:lnTo>
                      <a:pt x="2846" y="396"/>
                    </a:lnTo>
                    <a:lnTo>
                      <a:pt x="2850" y="394"/>
                    </a:lnTo>
                    <a:lnTo>
                      <a:pt x="2854" y="389"/>
                    </a:lnTo>
                    <a:lnTo>
                      <a:pt x="2858" y="385"/>
                    </a:lnTo>
                    <a:lnTo>
                      <a:pt x="2862" y="383"/>
                    </a:lnTo>
                    <a:lnTo>
                      <a:pt x="2866" y="379"/>
                    </a:lnTo>
                    <a:lnTo>
                      <a:pt x="2870" y="377"/>
                    </a:lnTo>
                    <a:lnTo>
                      <a:pt x="2874" y="372"/>
                    </a:lnTo>
                    <a:lnTo>
                      <a:pt x="2878" y="368"/>
                    </a:lnTo>
                    <a:lnTo>
                      <a:pt x="2882" y="364"/>
                    </a:lnTo>
                    <a:lnTo>
                      <a:pt x="2885" y="362"/>
                    </a:lnTo>
                    <a:lnTo>
                      <a:pt x="2889" y="359"/>
                    </a:lnTo>
                    <a:lnTo>
                      <a:pt x="2893" y="355"/>
                    </a:lnTo>
                    <a:lnTo>
                      <a:pt x="2897" y="353"/>
                    </a:lnTo>
                    <a:lnTo>
                      <a:pt x="2901" y="350"/>
                    </a:lnTo>
                    <a:lnTo>
                      <a:pt x="2905" y="345"/>
                    </a:lnTo>
                    <a:lnTo>
                      <a:pt x="2909" y="344"/>
                    </a:lnTo>
                    <a:lnTo>
                      <a:pt x="2913" y="338"/>
                    </a:lnTo>
                    <a:lnTo>
                      <a:pt x="2917" y="336"/>
                    </a:lnTo>
                    <a:lnTo>
                      <a:pt x="2921" y="333"/>
                    </a:lnTo>
                    <a:lnTo>
                      <a:pt x="2925" y="329"/>
                    </a:lnTo>
                    <a:lnTo>
                      <a:pt x="2929" y="327"/>
                    </a:lnTo>
                    <a:lnTo>
                      <a:pt x="2933" y="323"/>
                    </a:lnTo>
                    <a:lnTo>
                      <a:pt x="2937" y="319"/>
                    </a:lnTo>
                    <a:lnTo>
                      <a:pt x="2941" y="318"/>
                    </a:lnTo>
                    <a:lnTo>
                      <a:pt x="2945" y="314"/>
                    </a:lnTo>
                    <a:lnTo>
                      <a:pt x="2949" y="312"/>
                    </a:lnTo>
                    <a:lnTo>
                      <a:pt x="2953" y="309"/>
                    </a:lnTo>
                    <a:lnTo>
                      <a:pt x="2956" y="305"/>
                    </a:lnTo>
                    <a:lnTo>
                      <a:pt x="2960" y="303"/>
                    </a:lnTo>
                    <a:lnTo>
                      <a:pt x="2964" y="300"/>
                    </a:lnTo>
                    <a:lnTo>
                      <a:pt x="2968" y="296"/>
                    </a:lnTo>
                    <a:lnTo>
                      <a:pt x="2972" y="294"/>
                    </a:lnTo>
                    <a:lnTo>
                      <a:pt x="2976" y="291"/>
                    </a:lnTo>
                    <a:lnTo>
                      <a:pt x="2980" y="288"/>
                    </a:lnTo>
                    <a:lnTo>
                      <a:pt x="2984" y="286"/>
                    </a:lnTo>
                    <a:lnTo>
                      <a:pt x="2988" y="283"/>
                    </a:lnTo>
                    <a:lnTo>
                      <a:pt x="2992" y="280"/>
                    </a:lnTo>
                    <a:lnTo>
                      <a:pt x="2996" y="277"/>
                    </a:lnTo>
                    <a:lnTo>
                      <a:pt x="3000" y="274"/>
                    </a:lnTo>
                    <a:lnTo>
                      <a:pt x="3004" y="272"/>
                    </a:lnTo>
                    <a:lnTo>
                      <a:pt x="3008" y="268"/>
                    </a:lnTo>
                    <a:lnTo>
                      <a:pt x="3012" y="266"/>
                    </a:lnTo>
                    <a:lnTo>
                      <a:pt x="3016" y="264"/>
                    </a:lnTo>
                    <a:lnTo>
                      <a:pt x="3020" y="261"/>
                    </a:lnTo>
                    <a:lnTo>
                      <a:pt x="3023" y="257"/>
                    </a:lnTo>
                    <a:lnTo>
                      <a:pt x="3027" y="256"/>
                    </a:lnTo>
                    <a:lnTo>
                      <a:pt x="3031" y="253"/>
                    </a:lnTo>
                    <a:lnTo>
                      <a:pt x="3035" y="250"/>
                    </a:lnTo>
                    <a:lnTo>
                      <a:pt x="3039" y="248"/>
                    </a:lnTo>
                    <a:lnTo>
                      <a:pt x="3043" y="246"/>
                    </a:lnTo>
                    <a:lnTo>
                      <a:pt x="3047" y="244"/>
                    </a:lnTo>
                    <a:lnTo>
                      <a:pt x="3051" y="241"/>
                    </a:lnTo>
                    <a:lnTo>
                      <a:pt x="3055" y="238"/>
                    </a:lnTo>
                    <a:lnTo>
                      <a:pt x="3059" y="236"/>
                    </a:lnTo>
                    <a:lnTo>
                      <a:pt x="3063" y="234"/>
                    </a:lnTo>
                    <a:lnTo>
                      <a:pt x="3067" y="231"/>
                    </a:lnTo>
                    <a:lnTo>
                      <a:pt x="3071" y="229"/>
                    </a:lnTo>
                    <a:lnTo>
                      <a:pt x="3075" y="224"/>
                    </a:lnTo>
                    <a:lnTo>
                      <a:pt x="3079" y="224"/>
                    </a:lnTo>
                    <a:lnTo>
                      <a:pt x="3083" y="221"/>
                    </a:lnTo>
                    <a:lnTo>
                      <a:pt x="3087" y="219"/>
                    </a:lnTo>
                    <a:lnTo>
                      <a:pt x="3091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1" name="Line 3683"/>
              <p:cNvSpPr>
                <a:spLocks noChangeShapeType="1"/>
              </p:cNvSpPr>
              <p:nvPr/>
            </p:nvSpPr>
            <p:spPr bwMode="auto">
              <a:xfrm flipV="1"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2" name="Freeform 3684"/>
              <p:cNvSpPr>
                <a:spLocks/>
              </p:cNvSpPr>
              <p:nvPr/>
            </p:nvSpPr>
            <p:spPr bwMode="auto">
              <a:xfrm>
                <a:off x="3000" y="2016"/>
                <a:ext cx="12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</a:cxnLst>
                <a:rect l="0" t="0" r="r" b="b"/>
                <a:pathLst>
                  <a:path w="20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3" name="Line 3685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4" name="Line 3686"/>
              <p:cNvSpPr>
                <a:spLocks noChangeShapeType="1"/>
              </p:cNvSpPr>
              <p:nvPr/>
            </p:nvSpPr>
            <p:spPr bwMode="auto">
              <a:xfrm flipV="1">
                <a:off x="30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5" name="Freeform 3687"/>
              <p:cNvSpPr>
                <a:spLocks/>
              </p:cNvSpPr>
              <p:nvPr/>
            </p:nvSpPr>
            <p:spPr bwMode="auto">
              <a:xfrm>
                <a:off x="3028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1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6" name="Line 3688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7" name="Line 3689"/>
              <p:cNvSpPr>
                <a:spLocks noChangeShapeType="1"/>
              </p:cNvSpPr>
              <p:nvPr/>
            </p:nvSpPr>
            <p:spPr bwMode="auto">
              <a:xfrm flipV="1"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8" name="Line 3690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39" name="Line 3691"/>
              <p:cNvSpPr>
                <a:spLocks noChangeShapeType="1"/>
              </p:cNvSpPr>
              <p:nvPr/>
            </p:nvSpPr>
            <p:spPr bwMode="auto">
              <a:xfrm flipV="1">
                <a:off x="304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0" name="Freeform 3692"/>
              <p:cNvSpPr>
                <a:spLocks/>
              </p:cNvSpPr>
              <p:nvPr/>
            </p:nvSpPr>
            <p:spPr bwMode="auto">
              <a:xfrm flipV="1">
                <a:off x="3050" y="911"/>
                <a:ext cx="1763" cy="1105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99" y="8"/>
                  </a:cxn>
                  <a:cxn ang="0">
                    <a:pos x="150" y="20"/>
                  </a:cxn>
                  <a:cxn ang="0">
                    <a:pos x="201" y="39"/>
                  </a:cxn>
                  <a:cxn ang="0">
                    <a:pos x="252" y="64"/>
                  </a:cxn>
                  <a:cxn ang="0">
                    <a:pos x="304" y="101"/>
                  </a:cxn>
                  <a:cxn ang="0">
                    <a:pos x="355" y="148"/>
                  </a:cxn>
                  <a:cxn ang="0">
                    <a:pos x="406" y="207"/>
                  </a:cxn>
                  <a:cxn ang="0">
                    <a:pos x="457" y="276"/>
                  </a:cxn>
                  <a:cxn ang="0">
                    <a:pos x="509" y="356"/>
                  </a:cxn>
                  <a:cxn ang="0">
                    <a:pos x="560" y="445"/>
                  </a:cxn>
                  <a:cxn ang="0">
                    <a:pos x="611" y="545"/>
                  </a:cxn>
                  <a:cxn ang="0">
                    <a:pos x="663" y="652"/>
                  </a:cxn>
                  <a:cxn ang="0">
                    <a:pos x="714" y="764"/>
                  </a:cxn>
                  <a:cxn ang="0">
                    <a:pos x="765" y="876"/>
                  </a:cxn>
                  <a:cxn ang="0">
                    <a:pos x="816" y="994"/>
                  </a:cxn>
                  <a:cxn ang="0">
                    <a:pos x="868" y="1110"/>
                  </a:cxn>
                  <a:cxn ang="0">
                    <a:pos x="919" y="1224"/>
                  </a:cxn>
                  <a:cxn ang="0">
                    <a:pos x="970" y="1334"/>
                  </a:cxn>
                  <a:cxn ang="0">
                    <a:pos x="1021" y="1436"/>
                  </a:cxn>
                  <a:cxn ang="0">
                    <a:pos x="1073" y="1534"/>
                  </a:cxn>
                  <a:cxn ang="0">
                    <a:pos x="1124" y="1622"/>
                  </a:cxn>
                  <a:cxn ang="0">
                    <a:pos x="1175" y="1696"/>
                  </a:cxn>
                  <a:cxn ang="0">
                    <a:pos x="1226" y="1764"/>
                  </a:cxn>
                  <a:cxn ang="0">
                    <a:pos x="1278" y="1818"/>
                  </a:cxn>
                  <a:cxn ang="0">
                    <a:pos x="1329" y="1861"/>
                  </a:cxn>
                  <a:cxn ang="0">
                    <a:pos x="1380" y="1892"/>
                  </a:cxn>
                  <a:cxn ang="0">
                    <a:pos x="1431" y="1912"/>
                  </a:cxn>
                  <a:cxn ang="0">
                    <a:pos x="1483" y="1919"/>
                  </a:cxn>
                  <a:cxn ang="0">
                    <a:pos x="1534" y="1914"/>
                  </a:cxn>
                  <a:cxn ang="0">
                    <a:pos x="1585" y="1899"/>
                  </a:cxn>
                  <a:cxn ang="0">
                    <a:pos x="1636" y="1874"/>
                  </a:cxn>
                  <a:cxn ang="0">
                    <a:pos x="1688" y="1839"/>
                  </a:cxn>
                  <a:cxn ang="0">
                    <a:pos x="1739" y="1797"/>
                  </a:cxn>
                  <a:cxn ang="0">
                    <a:pos x="1790" y="1746"/>
                  </a:cxn>
                  <a:cxn ang="0">
                    <a:pos x="1841" y="1689"/>
                  </a:cxn>
                  <a:cxn ang="0">
                    <a:pos x="1893" y="1626"/>
                  </a:cxn>
                  <a:cxn ang="0">
                    <a:pos x="1944" y="1556"/>
                  </a:cxn>
                  <a:cxn ang="0">
                    <a:pos x="1995" y="1484"/>
                  </a:cxn>
                  <a:cxn ang="0">
                    <a:pos x="2046" y="1410"/>
                  </a:cxn>
                  <a:cxn ang="0">
                    <a:pos x="2098" y="1336"/>
                  </a:cxn>
                  <a:cxn ang="0">
                    <a:pos x="2149" y="1257"/>
                  </a:cxn>
                  <a:cxn ang="0">
                    <a:pos x="2200" y="1178"/>
                  </a:cxn>
                  <a:cxn ang="0">
                    <a:pos x="2251" y="1102"/>
                  </a:cxn>
                  <a:cxn ang="0">
                    <a:pos x="2303" y="1024"/>
                  </a:cxn>
                  <a:cxn ang="0">
                    <a:pos x="2354" y="947"/>
                  </a:cxn>
                  <a:cxn ang="0">
                    <a:pos x="2405" y="875"/>
                  </a:cxn>
                  <a:cxn ang="0">
                    <a:pos x="2456" y="804"/>
                  </a:cxn>
                  <a:cxn ang="0">
                    <a:pos x="2508" y="737"/>
                  </a:cxn>
                  <a:cxn ang="0">
                    <a:pos x="2559" y="669"/>
                  </a:cxn>
                  <a:cxn ang="0">
                    <a:pos x="2610" y="608"/>
                  </a:cxn>
                  <a:cxn ang="0">
                    <a:pos x="2661" y="550"/>
                  </a:cxn>
                  <a:cxn ang="0">
                    <a:pos x="2713" y="495"/>
                  </a:cxn>
                  <a:cxn ang="0">
                    <a:pos x="2764" y="445"/>
                  </a:cxn>
                  <a:cxn ang="0">
                    <a:pos x="2815" y="397"/>
                  </a:cxn>
                  <a:cxn ang="0">
                    <a:pos x="2866" y="353"/>
                  </a:cxn>
                  <a:cxn ang="0">
                    <a:pos x="2918" y="312"/>
                  </a:cxn>
                  <a:cxn ang="0">
                    <a:pos x="2969" y="276"/>
                  </a:cxn>
                  <a:cxn ang="0">
                    <a:pos x="3020" y="240"/>
                  </a:cxn>
                </a:cxnLst>
                <a:rect l="0" t="0" r="r" b="b"/>
                <a:pathLst>
                  <a:path w="3060" h="1919">
                    <a:moveTo>
                      <a:pt x="0" y="0"/>
                    </a:moveTo>
                    <a:lnTo>
                      <a:pt x="4" y="2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6" y="2"/>
                    </a:lnTo>
                    <a:lnTo>
                      <a:pt x="40" y="1"/>
                    </a:lnTo>
                    <a:lnTo>
                      <a:pt x="44" y="2"/>
                    </a:lnTo>
                    <a:lnTo>
                      <a:pt x="47" y="1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5"/>
                    </a:lnTo>
                    <a:lnTo>
                      <a:pt x="63" y="5"/>
                    </a:lnTo>
                    <a:lnTo>
                      <a:pt x="67" y="4"/>
                    </a:lnTo>
                    <a:lnTo>
                      <a:pt x="71" y="4"/>
                    </a:lnTo>
                    <a:lnTo>
                      <a:pt x="75" y="5"/>
                    </a:lnTo>
                    <a:lnTo>
                      <a:pt x="79" y="7"/>
                    </a:lnTo>
                    <a:lnTo>
                      <a:pt x="83" y="6"/>
                    </a:lnTo>
                    <a:lnTo>
                      <a:pt x="87" y="8"/>
                    </a:lnTo>
                    <a:lnTo>
                      <a:pt x="91" y="7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103" y="9"/>
                    </a:lnTo>
                    <a:lnTo>
                      <a:pt x="107" y="10"/>
                    </a:lnTo>
                    <a:lnTo>
                      <a:pt x="111" y="10"/>
                    </a:lnTo>
                    <a:lnTo>
                      <a:pt x="115" y="12"/>
                    </a:lnTo>
                    <a:lnTo>
                      <a:pt x="118" y="12"/>
                    </a:lnTo>
                    <a:lnTo>
                      <a:pt x="122" y="13"/>
                    </a:lnTo>
                    <a:lnTo>
                      <a:pt x="126" y="14"/>
                    </a:lnTo>
                    <a:lnTo>
                      <a:pt x="130" y="16"/>
                    </a:lnTo>
                    <a:lnTo>
                      <a:pt x="134" y="17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6" y="20"/>
                    </a:lnTo>
                    <a:lnTo>
                      <a:pt x="150" y="20"/>
                    </a:lnTo>
                    <a:lnTo>
                      <a:pt x="154" y="21"/>
                    </a:lnTo>
                    <a:lnTo>
                      <a:pt x="158" y="23"/>
                    </a:lnTo>
                    <a:lnTo>
                      <a:pt x="162" y="24"/>
                    </a:lnTo>
                    <a:lnTo>
                      <a:pt x="166" y="25"/>
                    </a:lnTo>
                    <a:lnTo>
                      <a:pt x="170" y="25"/>
                    </a:lnTo>
                    <a:lnTo>
                      <a:pt x="174" y="27"/>
                    </a:lnTo>
                    <a:lnTo>
                      <a:pt x="178" y="29"/>
                    </a:lnTo>
                    <a:lnTo>
                      <a:pt x="182" y="30"/>
                    </a:lnTo>
                    <a:lnTo>
                      <a:pt x="185" y="32"/>
                    </a:lnTo>
                    <a:lnTo>
                      <a:pt x="189" y="34"/>
                    </a:lnTo>
                    <a:lnTo>
                      <a:pt x="193" y="36"/>
                    </a:lnTo>
                    <a:lnTo>
                      <a:pt x="197" y="35"/>
                    </a:lnTo>
                    <a:lnTo>
                      <a:pt x="201" y="39"/>
                    </a:lnTo>
                    <a:lnTo>
                      <a:pt x="205" y="40"/>
                    </a:lnTo>
                    <a:lnTo>
                      <a:pt x="209" y="41"/>
                    </a:lnTo>
                    <a:lnTo>
                      <a:pt x="213" y="45"/>
                    </a:lnTo>
                    <a:lnTo>
                      <a:pt x="217" y="47"/>
                    </a:lnTo>
                    <a:lnTo>
                      <a:pt x="221" y="49"/>
                    </a:lnTo>
                    <a:lnTo>
                      <a:pt x="225" y="50"/>
                    </a:lnTo>
                    <a:lnTo>
                      <a:pt x="229" y="53"/>
                    </a:lnTo>
                    <a:lnTo>
                      <a:pt x="233" y="54"/>
                    </a:lnTo>
                    <a:lnTo>
                      <a:pt x="237" y="55"/>
                    </a:lnTo>
                    <a:lnTo>
                      <a:pt x="241" y="56"/>
                    </a:lnTo>
                    <a:lnTo>
                      <a:pt x="245" y="60"/>
                    </a:lnTo>
                    <a:lnTo>
                      <a:pt x="249" y="61"/>
                    </a:lnTo>
                    <a:lnTo>
                      <a:pt x="252" y="64"/>
                    </a:lnTo>
                    <a:lnTo>
                      <a:pt x="256" y="68"/>
                    </a:lnTo>
                    <a:lnTo>
                      <a:pt x="260" y="69"/>
                    </a:lnTo>
                    <a:lnTo>
                      <a:pt x="264" y="73"/>
                    </a:lnTo>
                    <a:lnTo>
                      <a:pt x="268" y="74"/>
                    </a:lnTo>
                    <a:lnTo>
                      <a:pt x="272" y="77"/>
                    </a:lnTo>
                    <a:lnTo>
                      <a:pt x="276" y="80"/>
                    </a:lnTo>
                    <a:lnTo>
                      <a:pt x="280" y="83"/>
                    </a:lnTo>
                    <a:lnTo>
                      <a:pt x="284" y="86"/>
                    </a:lnTo>
                    <a:lnTo>
                      <a:pt x="288" y="88"/>
                    </a:lnTo>
                    <a:lnTo>
                      <a:pt x="292" y="91"/>
                    </a:lnTo>
                    <a:lnTo>
                      <a:pt x="296" y="95"/>
                    </a:lnTo>
                    <a:lnTo>
                      <a:pt x="300" y="97"/>
                    </a:lnTo>
                    <a:lnTo>
                      <a:pt x="304" y="101"/>
                    </a:lnTo>
                    <a:lnTo>
                      <a:pt x="308" y="103"/>
                    </a:lnTo>
                    <a:lnTo>
                      <a:pt x="312" y="107"/>
                    </a:lnTo>
                    <a:lnTo>
                      <a:pt x="316" y="111"/>
                    </a:lnTo>
                    <a:lnTo>
                      <a:pt x="320" y="116"/>
                    </a:lnTo>
                    <a:lnTo>
                      <a:pt x="323" y="117"/>
                    </a:lnTo>
                    <a:lnTo>
                      <a:pt x="327" y="120"/>
                    </a:lnTo>
                    <a:lnTo>
                      <a:pt x="331" y="124"/>
                    </a:lnTo>
                    <a:lnTo>
                      <a:pt x="335" y="128"/>
                    </a:lnTo>
                    <a:lnTo>
                      <a:pt x="339" y="133"/>
                    </a:lnTo>
                    <a:lnTo>
                      <a:pt x="343" y="137"/>
                    </a:lnTo>
                    <a:lnTo>
                      <a:pt x="347" y="139"/>
                    </a:lnTo>
                    <a:lnTo>
                      <a:pt x="351" y="144"/>
                    </a:lnTo>
                    <a:lnTo>
                      <a:pt x="355" y="148"/>
                    </a:lnTo>
                    <a:lnTo>
                      <a:pt x="359" y="151"/>
                    </a:lnTo>
                    <a:lnTo>
                      <a:pt x="363" y="156"/>
                    </a:lnTo>
                    <a:lnTo>
                      <a:pt x="367" y="161"/>
                    </a:lnTo>
                    <a:lnTo>
                      <a:pt x="371" y="164"/>
                    </a:lnTo>
                    <a:lnTo>
                      <a:pt x="375" y="169"/>
                    </a:lnTo>
                    <a:lnTo>
                      <a:pt x="379" y="172"/>
                    </a:lnTo>
                    <a:lnTo>
                      <a:pt x="383" y="178"/>
                    </a:lnTo>
                    <a:lnTo>
                      <a:pt x="387" y="182"/>
                    </a:lnTo>
                    <a:lnTo>
                      <a:pt x="390" y="186"/>
                    </a:lnTo>
                    <a:lnTo>
                      <a:pt x="394" y="191"/>
                    </a:lnTo>
                    <a:lnTo>
                      <a:pt x="398" y="197"/>
                    </a:lnTo>
                    <a:lnTo>
                      <a:pt x="402" y="201"/>
                    </a:lnTo>
                    <a:lnTo>
                      <a:pt x="406" y="207"/>
                    </a:lnTo>
                    <a:lnTo>
                      <a:pt x="410" y="212"/>
                    </a:lnTo>
                    <a:lnTo>
                      <a:pt x="414" y="216"/>
                    </a:lnTo>
                    <a:lnTo>
                      <a:pt x="418" y="221"/>
                    </a:lnTo>
                    <a:lnTo>
                      <a:pt x="422" y="226"/>
                    </a:lnTo>
                    <a:lnTo>
                      <a:pt x="426" y="233"/>
                    </a:lnTo>
                    <a:lnTo>
                      <a:pt x="430" y="237"/>
                    </a:lnTo>
                    <a:lnTo>
                      <a:pt x="434" y="242"/>
                    </a:lnTo>
                    <a:lnTo>
                      <a:pt x="438" y="248"/>
                    </a:lnTo>
                    <a:lnTo>
                      <a:pt x="442" y="253"/>
                    </a:lnTo>
                    <a:lnTo>
                      <a:pt x="446" y="258"/>
                    </a:lnTo>
                    <a:lnTo>
                      <a:pt x="450" y="265"/>
                    </a:lnTo>
                    <a:lnTo>
                      <a:pt x="454" y="270"/>
                    </a:lnTo>
                    <a:lnTo>
                      <a:pt x="457" y="276"/>
                    </a:lnTo>
                    <a:lnTo>
                      <a:pt x="461" y="281"/>
                    </a:lnTo>
                    <a:lnTo>
                      <a:pt x="465" y="287"/>
                    </a:lnTo>
                    <a:lnTo>
                      <a:pt x="469" y="293"/>
                    </a:lnTo>
                    <a:lnTo>
                      <a:pt x="473" y="300"/>
                    </a:lnTo>
                    <a:lnTo>
                      <a:pt x="477" y="304"/>
                    </a:lnTo>
                    <a:lnTo>
                      <a:pt x="481" y="312"/>
                    </a:lnTo>
                    <a:lnTo>
                      <a:pt x="485" y="317"/>
                    </a:lnTo>
                    <a:lnTo>
                      <a:pt x="489" y="324"/>
                    </a:lnTo>
                    <a:lnTo>
                      <a:pt x="493" y="332"/>
                    </a:lnTo>
                    <a:lnTo>
                      <a:pt x="497" y="337"/>
                    </a:lnTo>
                    <a:lnTo>
                      <a:pt x="501" y="342"/>
                    </a:lnTo>
                    <a:lnTo>
                      <a:pt x="505" y="347"/>
                    </a:lnTo>
                    <a:lnTo>
                      <a:pt x="509" y="356"/>
                    </a:lnTo>
                    <a:lnTo>
                      <a:pt x="513" y="363"/>
                    </a:lnTo>
                    <a:lnTo>
                      <a:pt x="517" y="369"/>
                    </a:lnTo>
                    <a:lnTo>
                      <a:pt x="521" y="376"/>
                    </a:lnTo>
                    <a:lnTo>
                      <a:pt x="525" y="384"/>
                    </a:lnTo>
                    <a:lnTo>
                      <a:pt x="528" y="390"/>
                    </a:lnTo>
                    <a:lnTo>
                      <a:pt x="532" y="396"/>
                    </a:lnTo>
                    <a:lnTo>
                      <a:pt x="536" y="405"/>
                    </a:lnTo>
                    <a:lnTo>
                      <a:pt x="540" y="412"/>
                    </a:lnTo>
                    <a:lnTo>
                      <a:pt x="544" y="416"/>
                    </a:lnTo>
                    <a:lnTo>
                      <a:pt x="548" y="425"/>
                    </a:lnTo>
                    <a:lnTo>
                      <a:pt x="552" y="430"/>
                    </a:lnTo>
                    <a:lnTo>
                      <a:pt x="556" y="437"/>
                    </a:lnTo>
                    <a:lnTo>
                      <a:pt x="560" y="445"/>
                    </a:lnTo>
                    <a:lnTo>
                      <a:pt x="564" y="452"/>
                    </a:lnTo>
                    <a:lnTo>
                      <a:pt x="568" y="460"/>
                    </a:lnTo>
                    <a:lnTo>
                      <a:pt x="572" y="467"/>
                    </a:lnTo>
                    <a:lnTo>
                      <a:pt x="576" y="475"/>
                    </a:lnTo>
                    <a:lnTo>
                      <a:pt x="580" y="483"/>
                    </a:lnTo>
                    <a:lnTo>
                      <a:pt x="584" y="489"/>
                    </a:lnTo>
                    <a:lnTo>
                      <a:pt x="588" y="498"/>
                    </a:lnTo>
                    <a:lnTo>
                      <a:pt x="592" y="505"/>
                    </a:lnTo>
                    <a:lnTo>
                      <a:pt x="595" y="512"/>
                    </a:lnTo>
                    <a:lnTo>
                      <a:pt x="599" y="522"/>
                    </a:lnTo>
                    <a:lnTo>
                      <a:pt x="603" y="529"/>
                    </a:lnTo>
                    <a:lnTo>
                      <a:pt x="607" y="538"/>
                    </a:lnTo>
                    <a:lnTo>
                      <a:pt x="611" y="545"/>
                    </a:lnTo>
                    <a:lnTo>
                      <a:pt x="615" y="553"/>
                    </a:lnTo>
                    <a:lnTo>
                      <a:pt x="619" y="560"/>
                    </a:lnTo>
                    <a:lnTo>
                      <a:pt x="623" y="569"/>
                    </a:lnTo>
                    <a:lnTo>
                      <a:pt x="627" y="578"/>
                    </a:lnTo>
                    <a:lnTo>
                      <a:pt x="631" y="585"/>
                    </a:lnTo>
                    <a:lnTo>
                      <a:pt x="635" y="592"/>
                    </a:lnTo>
                    <a:lnTo>
                      <a:pt x="639" y="602"/>
                    </a:lnTo>
                    <a:lnTo>
                      <a:pt x="643" y="608"/>
                    </a:lnTo>
                    <a:lnTo>
                      <a:pt x="647" y="616"/>
                    </a:lnTo>
                    <a:lnTo>
                      <a:pt x="651" y="625"/>
                    </a:lnTo>
                    <a:lnTo>
                      <a:pt x="655" y="632"/>
                    </a:lnTo>
                    <a:lnTo>
                      <a:pt x="659" y="642"/>
                    </a:lnTo>
                    <a:lnTo>
                      <a:pt x="663" y="652"/>
                    </a:lnTo>
                    <a:lnTo>
                      <a:pt x="666" y="659"/>
                    </a:lnTo>
                    <a:lnTo>
                      <a:pt x="670" y="669"/>
                    </a:lnTo>
                    <a:lnTo>
                      <a:pt x="674" y="677"/>
                    </a:lnTo>
                    <a:lnTo>
                      <a:pt x="678" y="684"/>
                    </a:lnTo>
                    <a:lnTo>
                      <a:pt x="682" y="695"/>
                    </a:lnTo>
                    <a:lnTo>
                      <a:pt x="686" y="702"/>
                    </a:lnTo>
                    <a:lnTo>
                      <a:pt x="690" y="709"/>
                    </a:lnTo>
                    <a:lnTo>
                      <a:pt x="694" y="719"/>
                    </a:lnTo>
                    <a:lnTo>
                      <a:pt x="698" y="727"/>
                    </a:lnTo>
                    <a:lnTo>
                      <a:pt x="702" y="736"/>
                    </a:lnTo>
                    <a:lnTo>
                      <a:pt x="706" y="746"/>
                    </a:lnTo>
                    <a:lnTo>
                      <a:pt x="710" y="754"/>
                    </a:lnTo>
                    <a:lnTo>
                      <a:pt x="714" y="764"/>
                    </a:lnTo>
                    <a:lnTo>
                      <a:pt x="718" y="771"/>
                    </a:lnTo>
                    <a:lnTo>
                      <a:pt x="722" y="778"/>
                    </a:lnTo>
                    <a:lnTo>
                      <a:pt x="726" y="789"/>
                    </a:lnTo>
                    <a:lnTo>
                      <a:pt x="730" y="797"/>
                    </a:lnTo>
                    <a:lnTo>
                      <a:pt x="733" y="805"/>
                    </a:lnTo>
                    <a:lnTo>
                      <a:pt x="737" y="815"/>
                    </a:lnTo>
                    <a:lnTo>
                      <a:pt x="741" y="824"/>
                    </a:lnTo>
                    <a:lnTo>
                      <a:pt x="745" y="833"/>
                    </a:lnTo>
                    <a:lnTo>
                      <a:pt x="749" y="842"/>
                    </a:lnTo>
                    <a:lnTo>
                      <a:pt x="753" y="851"/>
                    </a:lnTo>
                    <a:lnTo>
                      <a:pt x="757" y="861"/>
                    </a:lnTo>
                    <a:lnTo>
                      <a:pt x="761" y="867"/>
                    </a:lnTo>
                    <a:lnTo>
                      <a:pt x="765" y="876"/>
                    </a:lnTo>
                    <a:lnTo>
                      <a:pt x="769" y="885"/>
                    </a:lnTo>
                    <a:lnTo>
                      <a:pt x="773" y="898"/>
                    </a:lnTo>
                    <a:lnTo>
                      <a:pt x="777" y="902"/>
                    </a:lnTo>
                    <a:lnTo>
                      <a:pt x="781" y="913"/>
                    </a:lnTo>
                    <a:lnTo>
                      <a:pt x="785" y="922"/>
                    </a:lnTo>
                    <a:lnTo>
                      <a:pt x="789" y="932"/>
                    </a:lnTo>
                    <a:lnTo>
                      <a:pt x="793" y="939"/>
                    </a:lnTo>
                    <a:lnTo>
                      <a:pt x="797" y="948"/>
                    </a:lnTo>
                    <a:lnTo>
                      <a:pt x="800" y="958"/>
                    </a:lnTo>
                    <a:lnTo>
                      <a:pt x="804" y="966"/>
                    </a:lnTo>
                    <a:lnTo>
                      <a:pt x="808" y="975"/>
                    </a:lnTo>
                    <a:lnTo>
                      <a:pt x="812" y="985"/>
                    </a:lnTo>
                    <a:lnTo>
                      <a:pt x="816" y="994"/>
                    </a:lnTo>
                    <a:lnTo>
                      <a:pt x="820" y="1001"/>
                    </a:lnTo>
                    <a:lnTo>
                      <a:pt x="824" y="1010"/>
                    </a:lnTo>
                    <a:lnTo>
                      <a:pt x="828" y="1020"/>
                    </a:lnTo>
                    <a:lnTo>
                      <a:pt x="832" y="1031"/>
                    </a:lnTo>
                    <a:lnTo>
                      <a:pt x="836" y="1038"/>
                    </a:lnTo>
                    <a:lnTo>
                      <a:pt x="840" y="1048"/>
                    </a:lnTo>
                    <a:lnTo>
                      <a:pt x="844" y="1055"/>
                    </a:lnTo>
                    <a:lnTo>
                      <a:pt x="848" y="1065"/>
                    </a:lnTo>
                    <a:lnTo>
                      <a:pt x="852" y="1074"/>
                    </a:lnTo>
                    <a:lnTo>
                      <a:pt x="856" y="1083"/>
                    </a:lnTo>
                    <a:lnTo>
                      <a:pt x="860" y="1093"/>
                    </a:lnTo>
                    <a:lnTo>
                      <a:pt x="864" y="1101"/>
                    </a:lnTo>
                    <a:lnTo>
                      <a:pt x="868" y="1110"/>
                    </a:lnTo>
                    <a:lnTo>
                      <a:pt x="871" y="1119"/>
                    </a:lnTo>
                    <a:lnTo>
                      <a:pt x="875" y="1127"/>
                    </a:lnTo>
                    <a:lnTo>
                      <a:pt x="879" y="1136"/>
                    </a:lnTo>
                    <a:lnTo>
                      <a:pt x="883" y="1146"/>
                    </a:lnTo>
                    <a:lnTo>
                      <a:pt x="887" y="1153"/>
                    </a:lnTo>
                    <a:lnTo>
                      <a:pt x="891" y="1162"/>
                    </a:lnTo>
                    <a:lnTo>
                      <a:pt x="895" y="1171"/>
                    </a:lnTo>
                    <a:lnTo>
                      <a:pt x="899" y="1180"/>
                    </a:lnTo>
                    <a:lnTo>
                      <a:pt x="903" y="1189"/>
                    </a:lnTo>
                    <a:lnTo>
                      <a:pt x="907" y="1199"/>
                    </a:lnTo>
                    <a:lnTo>
                      <a:pt x="911" y="1206"/>
                    </a:lnTo>
                    <a:lnTo>
                      <a:pt x="915" y="1216"/>
                    </a:lnTo>
                    <a:lnTo>
                      <a:pt x="919" y="1224"/>
                    </a:lnTo>
                    <a:lnTo>
                      <a:pt x="923" y="1234"/>
                    </a:lnTo>
                    <a:lnTo>
                      <a:pt x="927" y="1241"/>
                    </a:lnTo>
                    <a:lnTo>
                      <a:pt x="931" y="1249"/>
                    </a:lnTo>
                    <a:lnTo>
                      <a:pt x="935" y="1257"/>
                    </a:lnTo>
                    <a:lnTo>
                      <a:pt x="938" y="1269"/>
                    </a:lnTo>
                    <a:lnTo>
                      <a:pt x="942" y="1274"/>
                    </a:lnTo>
                    <a:lnTo>
                      <a:pt x="946" y="1283"/>
                    </a:lnTo>
                    <a:lnTo>
                      <a:pt x="950" y="1293"/>
                    </a:lnTo>
                    <a:lnTo>
                      <a:pt x="954" y="1300"/>
                    </a:lnTo>
                    <a:lnTo>
                      <a:pt x="958" y="1309"/>
                    </a:lnTo>
                    <a:lnTo>
                      <a:pt x="962" y="1316"/>
                    </a:lnTo>
                    <a:lnTo>
                      <a:pt x="966" y="1326"/>
                    </a:lnTo>
                    <a:lnTo>
                      <a:pt x="970" y="1334"/>
                    </a:lnTo>
                    <a:lnTo>
                      <a:pt x="974" y="1341"/>
                    </a:lnTo>
                    <a:lnTo>
                      <a:pt x="978" y="1349"/>
                    </a:lnTo>
                    <a:lnTo>
                      <a:pt x="982" y="1357"/>
                    </a:lnTo>
                    <a:lnTo>
                      <a:pt x="986" y="1367"/>
                    </a:lnTo>
                    <a:lnTo>
                      <a:pt x="990" y="1374"/>
                    </a:lnTo>
                    <a:lnTo>
                      <a:pt x="994" y="1382"/>
                    </a:lnTo>
                    <a:lnTo>
                      <a:pt x="998" y="1390"/>
                    </a:lnTo>
                    <a:lnTo>
                      <a:pt x="1002" y="1398"/>
                    </a:lnTo>
                    <a:lnTo>
                      <a:pt x="1005" y="1405"/>
                    </a:lnTo>
                    <a:lnTo>
                      <a:pt x="1009" y="1416"/>
                    </a:lnTo>
                    <a:lnTo>
                      <a:pt x="1013" y="1422"/>
                    </a:lnTo>
                    <a:lnTo>
                      <a:pt x="1017" y="1430"/>
                    </a:lnTo>
                    <a:lnTo>
                      <a:pt x="1021" y="1436"/>
                    </a:lnTo>
                    <a:lnTo>
                      <a:pt x="1025" y="1445"/>
                    </a:lnTo>
                    <a:lnTo>
                      <a:pt x="1029" y="1452"/>
                    </a:lnTo>
                    <a:lnTo>
                      <a:pt x="1033" y="1460"/>
                    </a:lnTo>
                    <a:lnTo>
                      <a:pt x="1037" y="1467"/>
                    </a:lnTo>
                    <a:lnTo>
                      <a:pt x="1041" y="1476"/>
                    </a:lnTo>
                    <a:lnTo>
                      <a:pt x="1045" y="1483"/>
                    </a:lnTo>
                    <a:lnTo>
                      <a:pt x="1049" y="1489"/>
                    </a:lnTo>
                    <a:lnTo>
                      <a:pt x="1053" y="1496"/>
                    </a:lnTo>
                    <a:lnTo>
                      <a:pt x="1057" y="1504"/>
                    </a:lnTo>
                    <a:lnTo>
                      <a:pt x="1061" y="1513"/>
                    </a:lnTo>
                    <a:lnTo>
                      <a:pt x="1065" y="1518"/>
                    </a:lnTo>
                    <a:lnTo>
                      <a:pt x="1069" y="1525"/>
                    </a:lnTo>
                    <a:lnTo>
                      <a:pt x="1073" y="1534"/>
                    </a:lnTo>
                    <a:lnTo>
                      <a:pt x="1076" y="1540"/>
                    </a:lnTo>
                    <a:lnTo>
                      <a:pt x="1080" y="1548"/>
                    </a:lnTo>
                    <a:lnTo>
                      <a:pt x="1084" y="1555"/>
                    </a:lnTo>
                    <a:lnTo>
                      <a:pt x="1088" y="1560"/>
                    </a:lnTo>
                    <a:lnTo>
                      <a:pt x="1092" y="1570"/>
                    </a:lnTo>
                    <a:lnTo>
                      <a:pt x="1096" y="1575"/>
                    </a:lnTo>
                    <a:lnTo>
                      <a:pt x="1100" y="1582"/>
                    </a:lnTo>
                    <a:lnTo>
                      <a:pt x="1104" y="1589"/>
                    </a:lnTo>
                    <a:lnTo>
                      <a:pt x="1108" y="1595"/>
                    </a:lnTo>
                    <a:lnTo>
                      <a:pt x="1112" y="1600"/>
                    </a:lnTo>
                    <a:lnTo>
                      <a:pt x="1116" y="1609"/>
                    </a:lnTo>
                    <a:lnTo>
                      <a:pt x="1120" y="1614"/>
                    </a:lnTo>
                    <a:lnTo>
                      <a:pt x="1124" y="1622"/>
                    </a:lnTo>
                    <a:lnTo>
                      <a:pt x="1128" y="1626"/>
                    </a:lnTo>
                    <a:lnTo>
                      <a:pt x="1132" y="1633"/>
                    </a:lnTo>
                    <a:lnTo>
                      <a:pt x="1136" y="1640"/>
                    </a:lnTo>
                    <a:lnTo>
                      <a:pt x="1140" y="1647"/>
                    </a:lnTo>
                    <a:lnTo>
                      <a:pt x="1143" y="1651"/>
                    </a:lnTo>
                    <a:lnTo>
                      <a:pt x="1147" y="1657"/>
                    </a:lnTo>
                    <a:lnTo>
                      <a:pt x="1151" y="1661"/>
                    </a:lnTo>
                    <a:lnTo>
                      <a:pt x="1155" y="1669"/>
                    </a:lnTo>
                    <a:lnTo>
                      <a:pt x="1159" y="1675"/>
                    </a:lnTo>
                    <a:lnTo>
                      <a:pt x="1163" y="1681"/>
                    </a:lnTo>
                    <a:lnTo>
                      <a:pt x="1167" y="1688"/>
                    </a:lnTo>
                    <a:lnTo>
                      <a:pt x="1171" y="1694"/>
                    </a:lnTo>
                    <a:lnTo>
                      <a:pt x="1175" y="1696"/>
                    </a:lnTo>
                    <a:lnTo>
                      <a:pt x="1179" y="1702"/>
                    </a:lnTo>
                    <a:lnTo>
                      <a:pt x="1183" y="1709"/>
                    </a:lnTo>
                    <a:lnTo>
                      <a:pt x="1187" y="1713"/>
                    </a:lnTo>
                    <a:lnTo>
                      <a:pt x="1191" y="1719"/>
                    </a:lnTo>
                    <a:lnTo>
                      <a:pt x="1195" y="1723"/>
                    </a:lnTo>
                    <a:lnTo>
                      <a:pt x="1199" y="1731"/>
                    </a:lnTo>
                    <a:lnTo>
                      <a:pt x="1203" y="1733"/>
                    </a:lnTo>
                    <a:lnTo>
                      <a:pt x="1207" y="1739"/>
                    </a:lnTo>
                    <a:lnTo>
                      <a:pt x="1211" y="1746"/>
                    </a:lnTo>
                    <a:lnTo>
                      <a:pt x="1214" y="1749"/>
                    </a:lnTo>
                    <a:lnTo>
                      <a:pt x="1218" y="1754"/>
                    </a:lnTo>
                    <a:lnTo>
                      <a:pt x="1222" y="1758"/>
                    </a:lnTo>
                    <a:lnTo>
                      <a:pt x="1226" y="1764"/>
                    </a:lnTo>
                    <a:lnTo>
                      <a:pt x="1230" y="1768"/>
                    </a:lnTo>
                    <a:lnTo>
                      <a:pt x="1234" y="1774"/>
                    </a:lnTo>
                    <a:lnTo>
                      <a:pt x="1238" y="1776"/>
                    </a:lnTo>
                    <a:lnTo>
                      <a:pt x="1242" y="1781"/>
                    </a:lnTo>
                    <a:lnTo>
                      <a:pt x="1246" y="1787"/>
                    </a:lnTo>
                    <a:lnTo>
                      <a:pt x="1250" y="1791"/>
                    </a:lnTo>
                    <a:lnTo>
                      <a:pt x="1254" y="1795"/>
                    </a:lnTo>
                    <a:lnTo>
                      <a:pt x="1258" y="1798"/>
                    </a:lnTo>
                    <a:lnTo>
                      <a:pt x="1262" y="1804"/>
                    </a:lnTo>
                    <a:lnTo>
                      <a:pt x="1266" y="1806"/>
                    </a:lnTo>
                    <a:lnTo>
                      <a:pt x="1270" y="1812"/>
                    </a:lnTo>
                    <a:lnTo>
                      <a:pt x="1274" y="1815"/>
                    </a:lnTo>
                    <a:lnTo>
                      <a:pt x="1278" y="1818"/>
                    </a:lnTo>
                    <a:lnTo>
                      <a:pt x="1281" y="1821"/>
                    </a:lnTo>
                    <a:lnTo>
                      <a:pt x="1285" y="1826"/>
                    </a:lnTo>
                    <a:lnTo>
                      <a:pt x="1289" y="1830"/>
                    </a:lnTo>
                    <a:lnTo>
                      <a:pt x="1293" y="1834"/>
                    </a:lnTo>
                    <a:lnTo>
                      <a:pt x="1297" y="1836"/>
                    </a:lnTo>
                    <a:lnTo>
                      <a:pt x="1301" y="1839"/>
                    </a:lnTo>
                    <a:lnTo>
                      <a:pt x="1305" y="1845"/>
                    </a:lnTo>
                    <a:lnTo>
                      <a:pt x="1309" y="1846"/>
                    </a:lnTo>
                    <a:lnTo>
                      <a:pt x="1313" y="1848"/>
                    </a:lnTo>
                    <a:lnTo>
                      <a:pt x="1317" y="1853"/>
                    </a:lnTo>
                    <a:lnTo>
                      <a:pt x="1321" y="1856"/>
                    </a:lnTo>
                    <a:lnTo>
                      <a:pt x="1325" y="1859"/>
                    </a:lnTo>
                    <a:lnTo>
                      <a:pt x="1329" y="1861"/>
                    </a:lnTo>
                    <a:lnTo>
                      <a:pt x="1333" y="1862"/>
                    </a:lnTo>
                    <a:lnTo>
                      <a:pt x="1337" y="1868"/>
                    </a:lnTo>
                    <a:lnTo>
                      <a:pt x="1341" y="1871"/>
                    </a:lnTo>
                    <a:lnTo>
                      <a:pt x="1345" y="1873"/>
                    </a:lnTo>
                    <a:lnTo>
                      <a:pt x="1348" y="1875"/>
                    </a:lnTo>
                    <a:lnTo>
                      <a:pt x="1352" y="1877"/>
                    </a:lnTo>
                    <a:lnTo>
                      <a:pt x="1356" y="1881"/>
                    </a:lnTo>
                    <a:lnTo>
                      <a:pt x="1360" y="1882"/>
                    </a:lnTo>
                    <a:lnTo>
                      <a:pt x="1364" y="1885"/>
                    </a:lnTo>
                    <a:lnTo>
                      <a:pt x="1368" y="1886"/>
                    </a:lnTo>
                    <a:lnTo>
                      <a:pt x="1372" y="1890"/>
                    </a:lnTo>
                    <a:lnTo>
                      <a:pt x="1376" y="1889"/>
                    </a:lnTo>
                    <a:lnTo>
                      <a:pt x="1380" y="1892"/>
                    </a:lnTo>
                    <a:lnTo>
                      <a:pt x="1384" y="1896"/>
                    </a:lnTo>
                    <a:lnTo>
                      <a:pt x="1388" y="1896"/>
                    </a:lnTo>
                    <a:lnTo>
                      <a:pt x="1392" y="1899"/>
                    </a:lnTo>
                    <a:lnTo>
                      <a:pt x="1396" y="1899"/>
                    </a:lnTo>
                    <a:lnTo>
                      <a:pt x="1400" y="1901"/>
                    </a:lnTo>
                    <a:lnTo>
                      <a:pt x="1404" y="1905"/>
                    </a:lnTo>
                    <a:lnTo>
                      <a:pt x="1408" y="1905"/>
                    </a:lnTo>
                    <a:lnTo>
                      <a:pt x="1412" y="1905"/>
                    </a:lnTo>
                    <a:lnTo>
                      <a:pt x="1416" y="1907"/>
                    </a:lnTo>
                    <a:lnTo>
                      <a:pt x="1419" y="1909"/>
                    </a:lnTo>
                    <a:lnTo>
                      <a:pt x="1423" y="1909"/>
                    </a:lnTo>
                    <a:lnTo>
                      <a:pt x="1427" y="1911"/>
                    </a:lnTo>
                    <a:lnTo>
                      <a:pt x="1431" y="1912"/>
                    </a:lnTo>
                    <a:lnTo>
                      <a:pt x="1435" y="1913"/>
                    </a:lnTo>
                    <a:lnTo>
                      <a:pt x="1439" y="1914"/>
                    </a:lnTo>
                    <a:lnTo>
                      <a:pt x="1443" y="1915"/>
                    </a:lnTo>
                    <a:lnTo>
                      <a:pt x="1447" y="1917"/>
                    </a:lnTo>
                    <a:lnTo>
                      <a:pt x="1451" y="1915"/>
                    </a:lnTo>
                    <a:lnTo>
                      <a:pt x="1455" y="1917"/>
                    </a:lnTo>
                    <a:lnTo>
                      <a:pt x="1459" y="1917"/>
                    </a:lnTo>
                    <a:lnTo>
                      <a:pt x="1463" y="1916"/>
                    </a:lnTo>
                    <a:lnTo>
                      <a:pt x="1467" y="1917"/>
                    </a:lnTo>
                    <a:lnTo>
                      <a:pt x="1471" y="1917"/>
                    </a:lnTo>
                    <a:lnTo>
                      <a:pt x="1475" y="1919"/>
                    </a:lnTo>
                    <a:lnTo>
                      <a:pt x="1479" y="1919"/>
                    </a:lnTo>
                    <a:lnTo>
                      <a:pt x="1483" y="1919"/>
                    </a:lnTo>
                    <a:lnTo>
                      <a:pt x="1486" y="1917"/>
                    </a:lnTo>
                    <a:lnTo>
                      <a:pt x="1490" y="1918"/>
                    </a:lnTo>
                    <a:lnTo>
                      <a:pt x="1494" y="1919"/>
                    </a:lnTo>
                    <a:lnTo>
                      <a:pt x="1498" y="1919"/>
                    </a:lnTo>
                    <a:lnTo>
                      <a:pt x="1502" y="1918"/>
                    </a:lnTo>
                    <a:lnTo>
                      <a:pt x="1506" y="1919"/>
                    </a:lnTo>
                    <a:lnTo>
                      <a:pt x="1510" y="1919"/>
                    </a:lnTo>
                    <a:lnTo>
                      <a:pt x="1514" y="1918"/>
                    </a:lnTo>
                    <a:lnTo>
                      <a:pt x="1518" y="1918"/>
                    </a:lnTo>
                    <a:lnTo>
                      <a:pt x="1522" y="1917"/>
                    </a:lnTo>
                    <a:lnTo>
                      <a:pt x="1526" y="1917"/>
                    </a:lnTo>
                    <a:lnTo>
                      <a:pt x="1530" y="1916"/>
                    </a:lnTo>
                    <a:lnTo>
                      <a:pt x="1534" y="1914"/>
                    </a:lnTo>
                    <a:lnTo>
                      <a:pt x="1538" y="1914"/>
                    </a:lnTo>
                    <a:lnTo>
                      <a:pt x="1542" y="1912"/>
                    </a:lnTo>
                    <a:lnTo>
                      <a:pt x="1546" y="1912"/>
                    </a:lnTo>
                    <a:lnTo>
                      <a:pt x="1550" y="1910"/>
                    </a:lnTo>
                    <a:lnTo>
                      <a:pt x="1553" y="1909"/>
                    </a:lnTo>
                    <a:lnTo>
                      <a:pt x="1557" y="1911"/>
                    </a:lnTo>
                    <a:lnTo>
                      <a:pt x="1561" y="1909"/>
                    </a:lnTo>
                    <a:lnTo>
                      <a:pt x="1565" y="1908"/>
                    </a:lnTo>
                    <a:lnTo>
                      <a:pt x="1569" y="1905"/>
                    </a:lnTo>
                    <a:lnTo>
                      <a:pt x="1573" y="1904"/>
                    </a:lnTo>
                    <a:lnTo>
                      <a:pt x="1577" y="1904"/>
                    </a:lnTo>
                    <a:lnTo>
                      <a:pt x="1581" y="1901"/>
                    </a:lnTo>
                    <a:lnTo>
                      <a:pt x="1585" y="1899"/>
                    </a:lnTo>
                    <a:lnTo>
                      <a:pt x="1589" y="1898"/>
                    </a:lnTo>
                    <a:lnTo>
                      <a:pt x="1593" y="1897"/>
                    </a:lnTo>
                    <a:lnTo>
                      <a:pt x="1597" y="1894"/>
                    </a:lnTo>
                    <a:lnTo>
                      <a:pt x="1601" y="1894"/>
                    </a:lnTo>
                    <a:lnTo>
                      <a:pt x="1605" y="1892"/>
                    </a:lnTo>
                    <a:lnTo>
                      <a:pt x="1609" y="1888"/>
                    </a:lnTo>
                    <a:lnTo>
                      <a:pt x="1613" y="1887"/>
                    </a:lnTo>
                    <a:lnTo>
                      <a:pt x="1617" y="1885"/>
                    </a:lnTo>
                    <a:lnTo>
                      <a:pt x="1621" y="1884"/>
                    </a:lnTo>
                    <a:lnTo>
                      <a:pt x="1624" y="1881"/>
                    </a:lnTo>
                    <a:lnTo>
                      <a:pt x="1628" y="1879"/>
                    </a:lnTo>
                    <a:lnTo>
                      <a:pt x="1632" y="1877"/>
                    </a:lnTo>
                    <a:lnTo>
                      <a:pt x="1636" y="1874"/>
                    </a:lnTo>
                    <a:lnTo>
                      <a:pt x="1640" y="1871"/>
                    </a:lnTo>
                    <a:lnTo>
                      <a:pt x="1644" y="1869"/>
                    </a:lnTo>
                    <a:lnTo>
                      <a:pt x="1648" y="1867"/>
                    </a:lnTo>
                    <a:lnTo>
                      <a:pt x="1652" y="1864"/>
                    </a:lnTo>
                    <a:lnTo>
                      <a:pt x="1656" y="1862"/>
                    </a:lnTo>
                    <a:lnTo>
                      <a:pt x="1660" y="1859"/>
                    </a:lnTo>
                    <a:lnTo>
                      <a:pt x="1664" y="1856"/>
                    </a:lnTo>
                    <a:lnTo>
                      <a:pt x="1668" y="1855"/>
                    </a:lnTo>
                    <a:lnTo>
                      <a:pt x="1672" y="1852"/>
                    </a:lnTo>
                    <a:lnTo>
                      <a:pt x="1676" y="1848"/>
                    </a:lnTo>
                    <a:lnTo>
                      <a:pt x="1680" y="1846"/>
                    </a:lnTo>
                    <a:lnTo>
                      <a:pt x="1684" y="1843"/>
                    </a:lnTo>
                    <a:lnTo>
                      <a:pt x="1688" y="1839"/>
                    </a:lnTo>
                    <a:lnTo>
                      <a:pt x="1691" y="1836"/>
                    </a:lnTo>
                    <a:lnTo>
                      <a:pt x="1695" y="1834"/>
                    </a:lnTo>
                    <a:lnTo>
                      <a:pt x="1699" y="1830"/>
                    </a:lnTo>
                    <a:lnTo>
                      <a:pt x="1703" y="1828"/>
                    </a:lnTo>
                    <a:lnTo>
                      <a:pt x="1707" y="1824"/>
                    </a:lnTo>
                    <a:lnTo>
                      <a:pt x="1711" y="1819"/>
                    </a:lnTo>
                    <a:lnTo>
                      <a:pt x="1715" y="1818"/>
                    </a:lnTo>
                    <a:lnTo>
                      <a:pt x="1719" y="1815"/>
                    </a:lnTo>
                    <a:lnTo>
                      <a:pt x="1723" y="1812"/>
                    </a:lnTo>
                    <a:lnTo>
                      <a:pt x="1727" y="1808"/>
                    </a:lnTo>
                    <a:lnTo>
                      <a:pt x="1731" y="1802"/>
                    </a:lnTo>
                    <a:lnTo>
                      <a:pt x="1735" y="1799"/>
                    </a:lnTo>
                    <a:lnTo>
                      <a:pt x="1739" y="1797"/>
                    </a:lnTo>
                    <a:lnTo>
                      <a:pt x="1743" y="1794"/>
                    </a:lnTo>
                    <a:lnTo>
                      <a:pt x="1747" y="1789"/>
                    </a:lnTo>
                    <a:lnTo>
                      <a:pt x="1751" y="1784"/>
                    </a:lnTo>
                    <a:lnTo>
                      <a:pt x="1755" y="1781"/>
                    </a:lnTo>
                    <a:lnTo>
                      <a:pt x="1758" y="1778"/>
                    </a:lnTo>
                    <a:lnTo>
                      <a:pt x="1762" y="1774"/>
                    </a:lnTo>
                    <a:lnTo>
                      <a:pt x="1766" y="1769"/>
                    </a:lnTo>
                    <a:lnTo>
                      <a:pt x="1770" y="1765"/>
                    </a:lnTo>
                    <a:lnTo>
                      <a:pt x="1774" y="1761"/>
                    </a:lnTo>
                    <a:lnTo>
                      <a:pt x="1778" y="1756"/>
                    </a:lnTo>
                    <a:lnTo>
                      <a:pt x="1782" y="1754"/>
                    </a:lnTo>
                    <a:lnTo>
                      <a:pt x="1786" y="1749"/>
                    </a:lnTo>
                    <a:lnTo>
                      <a:pt x="1790" y="1746"/>
                    </a:lnTo>
                    <a:lnTo>
                      <a:pt x="1794" y="1741"/>
                    </a:lnTo>
                    <a:lnTo>
                      <a:pt x="1798" y="1739"/>
                    </a:lnTo>
                    <a:lnTo>
                      <a:pt x="1802" y="1732"/>
                    </a:lnTo>
                    <a:lnTo>
                      <a:pt x="1806" y="1726"/>
                    </a:lnTo>
                    <a:lnTo>
                      <a:pt x="1810" y="1723"/>
                    </a:lnTo>
                    <a:lnTo>
                      <a:pt x="1814" y="1719"/>
                    </a:lnTo>
                    <a:lnTo>
                      <a:pt x="1818" y="1716"/>
                    </a:lnTo>
                    <a:lnTo>
                      <a:pt x="1822" y="1709"/>
                    </a:lnTo>
                    <a:lnTo>
                      <a:pt x="1826" y="1705"/>
                    </a:lnTo>
                    <a:lnTo>
                      <a:pt x="1829" y="1700"/>
                    </a:lnTo>
                    <a:lnTo>
                      <a:pt x="1833" y="1697"/>
                    </a:lnTo>
                    <a:lnTo>
                      <a:pt x="1837" y="1693"/>
                    </a:lnTo>
                    <a:lnTo>
                      <a:pt x="1841" y="1689"/>
                    </a:lnTo>
                    <a:lnTo>
                      <a:pt x="1845" y="1683"/>
                    </a:lnTo>
                    <a:lnTo>
                      <a:pt x="1849" y="1679"/>
                    </a:lnTo>
                    <a:lnTo>
                      <a:pt x="1853" y="1673"/>
                    </a:lnTo>
                    <a:lnTo>
                      <a:pt x="1857" y="1669"/>
                    </a:lnTo>
                    <a:lnTo>
                      <a:pt x="1861" y="1663"/>
                    </a:lnTo>
                    <a:lnTo>
                      <a:pt x="1865" y="1659"/>
                    </a:lnTo>
                    <a:lnTo>
                      <a:pt x="1869" y="1655"/>
                    </a:lnTo>
                    <a:lnTo>
                      <a:pt x="1873" y="1649"/>
                    </a:lnTo>
                    <a:lnTo>
                      <a:pt x="1877" y="1646"/>
                    </a:lnTo>
                    <a:lnTo>
                      <a:pt x="1881" y="1641"/>
                    </a:lnTo>
                    <a:lnTo>
                      <a:pt x="1885" y="1634"/>
                    </a:lnTo>
                    <a:lnTo>
                      <a:pt x="1889" y="1630"/>
                    </a:lnTo>
                    <a:lnTo>
                      <a:pt x="1893" y="1626"/>
                    </a:lnTo>
                    <a:lnTo>
                      <a:pt x="1896" y="1619"/>
                    </a:lnTo>
                    <a:lnTo>
                      <a:pt x="1900" y="1615"/>
                    </a:lnTo>
                    <a:lnTo>
                      <a:pt x="1904" y="1610"/>
                    </a:lnTo>
                    <a:lnTo>
                      <a:pt x="1908" y="1604"/>
                    </a:lnTo>
                    <a:lnTo>
                      <a:pt x="1912" y="1598"/>
                    </a:lnTo>
                    <a:lnTo>
                      <a:pt x="1916" y="1595"/>
                    </a:lnTo>
                    <a:lnTo>
                      <a:pt x="1920" y="1589"/>
                    </a:lnTo>
                    <a:lnTo>
                      <a:pt x="1924" y="1583"/>
                    </a:lnTo>
                    <a:lnTo>
                      <a:pt x="1928" y="1579"/>
                    </a:lnTo>
                    <a:lnTo>
                      <a:pt x="1932" y="1573"/>
                    </a:lnTo>
                    <a:lnTo>
                      <a:pt x="1936" y="1566"/>
                    </a:lnTo>
                    <a:lnTo>
                      <a:pt x="1940" y="1561"/>
                    </a:lnTo>
                    <a:lnTo>
                      <a:pt x="1944" y="1556"/>
                    </a:lnTo>
                    <a:lnTo>
                      <a:pt x="1948" y="1552"/>
                    </a:lnTo>
                    <a:lnTo>
                      <a:pt x="1952" y="1545"/>
                    </a:lnTo>
                    <a:lnTo>
                      <a:pt x="1956" y="1540"/>
                    </a:lnTo>
                    <a:lnTo>
                      <a:pt x="1960" y="1534"/>
                    </a:lnTo>
                    <a:lnTo>
                      <a:pt x="1964" y="1529"/>
                    </a:lnTo>
                    <a:lnTo>
                      <a:pt x="1967" y="1525"/>
                    </a:lnTo>
                    <a:lnTo>
                      <a:pt x="1971" y="1519"/>
                    </a:lnTo>
                    <a:lnTo>
                      <a:pt x="1975" y="1512"/>
                    </a:lnTo>
                    <a:lnTo>
                      <a:pt x="1979" y="1509"/>
                    </a:lnTo>
                    <a:lnTo>
                      <a:pt x="1983" y="1501"/>
                    </a:lnTo>
                    <a:lnTo>
                      <a:pt x="1987" y="1498"/>
                    </a:lnTo>
                    <a:lnTo>
                      <a:pt x="1991" y="1491"/>
                    </a:lnTo>
                    <a:lnTo>
                      <a:pt x="1995" y="1484"/>
                    </a:lnTo>
                    <a:lnTo>
                      <a:pt x="1999" y="1479"/>
                    </a:lnTo>
                    <a:lnTo>
                      <a:pt x="2003" y="1473"/>
                    </a:lnTo>
                    <a:lnTo>
                      <a:pt x="2007" y="1468"/>
                    </a:lnTo>
                    <a:lnTo>
                      <a:pt x="2011" y="1463"/>
                    </a:lnTo>
                    <a:lnTo>
                      <a:pt x="2015" y="1456"/>
                    </a:lnTo>
                    <a:lnTo>
                      <a:pt x="2019" y="1451"/>
                    </a:lnTo>
                    <a:lnTo>
                      <a:pt x="2023" y="1444"/>
                    </a:lnTo>
                    <a:lnTo>
                      <a:pt x="2027" y="1440"/>
                    </a:lnTo>
                    <a:lnTo>
                      <a:pt x="2031" y="1431"/>
                    </a:lnTo>
                    <a:lnTo>
                      <a:pt x="2034" y="1429"/>
                    </a:lnTo>
                    <a:lnTo>
                      <a:pt x="2038" y="1422"/>
                    </a:lnTo>
                    <a:lnTo>
                      <a:pt x="2042" y="1416"/>
                    </a:lnTo>
                    <a:lnTo>
                      <a:pt x="2046" y="1410"/>
                    </a:lnTo>
                    <a:lnTo>
                      <a:pt x="2050" y="1404"/>
                    </a:lnTo>
                    <a:lnTo>
                      <a:pt x="2054" y="1397"/>
                    </a:lnTo>
                    <a:lnTo>
                      <a:pt x="2058" y="1394"/>
                    </a:lnTo>
                    <a:lnTo>
                      <a:pt x="2062" y="1386"/>
                    </a:lnTo>
                    <a:lnTo>
                      <a:pt x="2066" y="1380"/>
                    </a:lnTo>
                    <a:lnTo>
                      <a:pt x="2070" y="1373"/>
                    </a:lnTo>
                    <a:lnTo>
                      <a:pt x="2074" y="1369"/>
                    </a:lnTo>
                    <a:lnTo>
                      <a:pt x="2078" y="1364"/>
                    </a:lnTo>
                    <a:lnTo>
                      <a:pt x="2082" y="1359"/>
                    </a:lnTo>
                    <a:lnTo>
                      <a:pt x="2086" y="1353"/>
                    </a:lnTo>
                    <a:lnTo>
                      <a:pt x="2090" y="1346"/>
                    </a:lnTo>
                    <a:lnTo>
                      <a:pt x="2094" y="1342"/>
                    </a:lnTo>
                    <a:lnTo>
                      <a:pt x="2098" y="1336"/>
                    </a:lnTo>
                    <a:lnTo>
                      <a:pt x="2101" y="1328"/>
                    </a:lnTo>
                    <a:lnTo>
                      <a:pt x="2105" y="1321"/>
                    </a:lnTo>
                    <a:lnTo>
                      <a:pt x="2109" y="1317"/>
                    </a:lnTo>
                    <a:lnTo>
                      <a:pt x="2113" y="1310"/>
                    </a:lnTo>
                    <a:lnTo>
                      <a:pt x="2117" y="1303"/>
                    </a:lnTo>
                    <a:lnTo>
                      <a:pt x="2121" y="1299"/>
                    </a:lnTo>
                    <a:lnTo>
                      <a:pt x="2125" y="1295"/>
                    </a:lnTo>
                    <a:lnTo>
                      <a:pt x="2129" y="1287"/>
                    </a:lnTo>
                    <a:lnTo>
                      <a:pt x="2133" y="1279"/>
                    </a:lnTo>
                    <a:lnTo>
                      <a:pt x="2137" y="1276"/>
                    </a:lnTo>
                    <a:lnTo>
                      <a:pt x="2141" y="1269"/>
                    </a:lnTo>
                    <a:lnTo>
                      <a:pt x="2145" y="1262"/>
                    </a:lnTo>
                    <a:lnTo>
                      <a:pt x="2149" y="1257"/>
                    </a:lnTo>
                    <a:lnTo>
                      <a:pt x="2153" y="1251"/>
                    </a:lnTo>
                    <a:lnTo>
                      <a:pt x="2157" y="1244"/>
                    </a:lnTo>
                    <a:lnTo>
                      <a:pt x="2161" y="1237"/>
                    </a:lnTo>
                    <a:lnTo>
                      <a:pt x="2165" y="1234"/>
                    </a:lnTo>
                    <a:lnTo>
                      <a:pt x="2169" y="1228"/>
                    </a:lnTo>
                    <a:lnTo>
                      <a:pt x="2172" y="1220"/>
                    </a:lnTo>
                    <a:lnTo>
                      <a:pt x="2176" y="1217"/>
                    </a:lnTo>
                    <a:lnTo>
                      <a:pt x="2180" y="1210"/>
                    </a:lnTo>
                    <a:lnTo>
                      <a:pt x="2184" y="1203"/>
                    </a:lnTo>
                    <a:lnTo>
                      <a:pt x="2188" y="1196"/>
                    </a:lnTo>
                    <a:lnTo>
                      <a:pt x="2192" y="1190"/>
                    </a:lnTo>
                    <a:lnTo>
                      <a:pt x="2196" y="1184"/>
                    </a:lnTo>
                    <a:lnTo>
                      <a:pt x="2200" y="1178"/>
                    </a:lnTo>
                    <a:lnTo>
                      <a:pt x="2204" y="1173"/>
                    </a:lnTo>
                    <a:lnTo>
                      <a:pt x="2208" y="1167"/>
                    </a:lnTo>
                    <a:lnTo>
                      <a:pt x="2212" y="1160"/>
                    </a:lnTo>
                    <a:lnTo>
                      <a:pt x="2216" y="1154"/>
                    </a:lnTo>
                    <a:lnTo>
                      <a:pt x="2220" y="1149"/>
                    </a:lnTo>
                    <a:lnTo>
                      <a:pt x="2224" y="1144"/>
                    </a:lnTo>
                    <a:lnTo>
                      <a:pt x="2228" y="1136"/>
                    </a:lnTo>
                    <a:lnTo>
                      <a:pt x="2232" y="1130"/>
                    </a:lnTo>
                    <a:lnTo>
                      <a:pt x="2236" y="1124"/>
                    </a:lnTo>
                    <a:lnTo>
                      <a:pt x="2239" y="1117"/>
                    </a:lnTo>
                    <a:lnTo>
                      <a:pt x="2243" y="1113"/>
                    </a:lnTo>
                    <a:lnTo>
                      <a:pt x="2247" y="1107"/>
                    </a:lnTo>
                    <a:lnTo>
                      <a:pt x="2251" y="1102"/>
                    </a:lnTo>
                    <a:lnTo>
                      <a:pt x="2255" y="1094"/>
                    </a:lnTo>
                    <a:lnTo>
                      <a:pt x="2259" y="1089"/>
                    </a:lnTo>
                    <a:lnTo>
                      <a:pt x="2263" y="1081"/>
                    </a:lnTo>
                    <a:lnTo>
                      <a:pt x="2267" y="1077"/>
                    </a:lnTo>
                    <a:lnTo>
                      <a:pt x="2271" y="1071"/>
                    </a:lnTo>
                    <a:lnTo>
                      <a:pt x="2275" y="1064"/>
                    </a:lnTo>
                    <a:lnTo>
                      <a:pt x="2279" y="1058"/>
                    </a:lnTo>
                    <a:lnTo>
                      <a:pt x="2283" y="1053"/>
                    </a:lnTo>
                    <a:lnTo>
                      <a:pt x="2287" y="1048"/>
                    </a:lnTo>
                    <a:lnTo>
                      <a:pt x="2291" y="1040"/>
                    </a:lnTo>
                    <a:lnTo>
                      <a:pt x="2295" y="1036"/>
                    </a:lnTo>
                    <a:lnTo>
                      <a:pt x="2299" y="1028"/>
                    </a:lnTo>
                    <a:lnTo>
                      <a:pt x="2303" y="1024"/>
                    </a:lnTo>
                    <a:lnTo>
                      <a:pt x="2306" y="1017"/>
                    </a:lnTo>
                    <a:lnTo>
                      <a:pt x="2310" y="1011"/>
                    </a:lnTo>
                    <a:lnTo>
                      <a:pt x="2314" y="1006"/>
                    </a:lnTo>
                    <a:lnTo>
                      <a:pt x="2318" y="1000"/>
                    </a:lnTo>
                    <a:lnTo>
                      <a:pt x="2322" y="994"/>
                    </a:lnTo>
                    <a:lnTo>
                      <a:pt x="2326" y="989"/>
                    </a:lnTo>
                    <a:lnTo>
                      <a:pt x="2330" y="981"/>
                    </a:lnTo>
                    <a:lnTo>
                      <a:pt x="2334" y="977"/>
                    </a:lnTo>
                    <a:lnTo>
                      <a:pt x="2338" y="971"/>
                    </a:lnTo>
                    <a:lnTo>
                      <a:pt x="2342" y="967"/>
                    </a:lnTo>
                    <a:lnTo>
                      <a:pt x="2346" y="959"/>
                    </a:lnTo>
                    <a:lnTo>
                      <a:pt x="2350" y="956"/>
                    </a:lnTo>
                    <a:lnTo>
                      <a:pt x="2354" y="947"/>
                    </a:lnTo>
                    <a:lnTo>
                      <a:pt x="2358" y="942"/>
                    </a:lnTo>
                    <a:lnTo>
                      <a:pt x="2362" y="937"/>
                    </a:lnTo>
                    <a:lnTo>
                      <a:pt x="2366" y="931"/>
                    </a:lnTo>
                    <a:lnTo>
                      <a:pt x="2370" y="926"/>
                    </a:lnTo>
                    <a:lnTo>
                      <a:pt x="2374" y="920"/>
                    </a:lnTo>
                    <a:lnTo>
                      <a:pt x="2377" y="912"/>
                    </a:lnTo>
                    <a:lnTo>
                      <a:pt x="2381" y="907"/>
                    </a:lnTo>
                    <a:lnTo>
                      <a:pt x="2385" y="904"/>
                    </a:lnTo>
                    <a:lnTo>
                      <a:pt x="2389" y="897"/>
                    </a:lnTo>
                    <a:lnTo>
                      <a:pt x="2393" y="893"/>
                    </a:lnTo>
                    <a:lnTo>
                      <a:pt x="2397" y="888"/>
                    </a:lnTo>
                    <a:lnTo>
                      <a:pt x="2401" y="880"/>
                    </a:lnTo>
                    <a:lnTo>
                      <a:pt x="2405" y="875"/>
                    </a:lnTo>
                    <a:lnTo>
                      <a:pt x="2409" y="871"/>
                    </a:lnTo>
                    <a:lnTo>
                      <a:pt x="2413" y="864"/>
                    </a:lnTo>
                    <a:lnTo>
                      <a:pt x="2417" y="859"/>
                    </a:lnTo>
                    <a:lnTo>
                      <a:pt x="2421" y="852"/>
                    </a:lnTo>
                    <a:lnTo>
                      <a:pt x="2425" y="847"/>
                    </a:lnTo>
                    <a:lnTo>
                      <a:pt x="2429" y="841"/>
                    </a:lnTo>
                    <a:lnTo>
                      <a:pt x="2433" y="838"/>
                    </a:lnTo>
                    <a:lnTo>
                      <a:pt x="2437" y="831"/>
                    </a:lnTo>
                    <a:lnTo>
                      <a:pt x="2441" y="827"/>
                    </a:lnTo>
                    <a:lnTo>
                      <a:pt x="2444" y="821"/>
                    </a:lnTo>
                    <a:lnTo>
                      <a:pt x="2448" y="815"/>
                    </a:lnTo>
                    <a:lnTo>
                      <a:pt x="2452" y="810"/>
                    </a:lnTo>
                    <a:lnTo>
                      <a:pt x="2456" y="804"/>
                    </a:lnTo>
                    <a:lnTo>
                      <a:pt x="2460" y="799"/>
                    </a:lnTo>
                    <a:lnTo>
                      <a:pt x="2464" y="792"/>
                    </a:lnTo>
                    <a:lnTo>
                      <a:pt x="2468" y="788"/>
                    </a:lnTo>
                    <a:lnTo>
                      <a:pt x="2472" y="782"/>
                    </a:lnTo>
                    <a:lnTo>
                      <a:pt x="2476" y="778"/>
                    </a:lnTo>
                    <a:lnTo>
                      <a:pt x="2480" y="774"/>
                    </a:lnTo>
                    <a:lnTo>
                      <a:pt x="2484" y="767"/>
                    </a:lnTo>
                    <a:lnTo>
                      <a:pt x="2488" y="762"/>
                    </a:lnTo>
                    <a:lnTo>
                      <a:pt x="2492" y="756"/>
                    </a:lnTo>
                    <a:lnTo>
                      <a:pt x="2496" y="749"/>
                    </a:lnTo>
                    <a:lnTo>
                      <a:pt x="2500" y="745"/>
                    </a:lnTo>
                    <a:lnTo>
                      <a:pt x="2504" y="741"/>
                    </a:lnTo>
                    <a:lnTo>
                      <a:pt x="2508" y="737"/>
                    </a:lnTo>
                    <a:lnTo>
                      <a:pt x="2512" y="731"/>
                    </a:lnTo>
                    <a:lnTo>
                      <a:pt x="2515" y="727"/>
                    </a:lnTo>
                    <a:lnTo>
                      <a:pt x="2519" y="721"/>
                    </a:lnTo>
                    <a:lnTo>
                      <a:pt x="2523" y="715"/>
                    </a:lnTo>
                    <a:lnTo>
                      <a:pt x="2527" y="713"/>
                    </a:lnTo>
                    <a:lnTo>
                      <a:pt x="2531" y="707"/>
                    </a:lnTo>
                    <a:lnTo>
                      <a:pt x="2535" y="702"/>
                    </a:lnTo>
                    <a:lnTo>
                      <a:pt x="2539" y="695"/>
                    </a:lnTo>
                    <a:lnTo>
                      <a:pt x="2543" y="692"/>
                    </a:lnTo>
                    <a:lnTo>
                      <a:pt x="2547" y="685"/>
                    </a:lnTo>
                    <a:lnTo>
                      <a:pt x="2551" y="681"/>
                    </a:lnTo>
                    <a:lnTo>
                      <a:pt x="2555" y="676"/>
                    </a:lnTo>
                    <a:lnTo>
                      <a:pt x="2559" y="669"/>
                    </a:lnTo>
                    <a:lnTo>
                      <a:pt x="2563" y="666"/>
                    </a:lnTo>
                    <a:lnTo>
                      <a:pt x="2567" y="661"/>
                    </a:lnTo>
                    <a:lnTo>
                      <a:pt x="2571" y="655"/>
                    </a:lnTo>
                    <a:lnTo>
                      <a:pt x="2575" y="649"/>
                    </a:lnTo>
                    <a:lnTo>
                      <a:pt x="2579" y="646"/>
                    </a:lnTo>
                    <a:lnTo>
                      <a:pt x="2582" y="642"/>
                    </a:lnTo>
                    <a:lnTo>
                      <a:pt x="2586" y="637"/>
                    </a:lnTo>
                    <a:lnTo>
                      <a:pt x="2590" y="633"/>
                    </a:lnTo>
                    <a:lnTo>
                      <a:pt x="2594" y="628"/>
                    </a:lnTo>
                    <a:lnTo>
                      <a:pt x="2598" y="622"/>
                    </a:lnTo>
                    <a:lnTo>
                      <a:pt x="2602" y="617"/>
                    </a:lnTo>
                    <a:lnTo>
                      <a:pt x="2606" y="615"/>
                    </a:lnTo>
                    <a:lnTo>
                      <a:pt x="2610" y="608"/>
                    </a:lnTo>
                    <a:lnTo>
                      <a:pt x="2614" y="604"/>
                    </a:lnTo>
                    <a:lnTo>
                      <a:pt x="2618" y="599"/>
                    </a:lnTo>
                    <a:lnTo>
                      <a:pt x="2622" y="593"/>
                    </a:lnTo>
                    <a:lnTo>
                      <a:pt x="2626" y="589"/>
                    </a:lnTo>
                    <a:lnTo>
                      <a:pt x="2630" y="586"/>
                    </a:lnTo>
                    <a:lnTo>
                      <a:pt x="2634" y="581"/>
                    </a:lnTo>
                    <a:lnTo>
                      <a:pt x="2638" y="577"/>
                    </a:lnTo>
                    <a:lnTo>
                      <a:pt x="2642" y="572"/>
                    </a:lnTo>
                    <a:lnTo>
                      <a:pt x="2646" y="569"/>
                    </a:lnTo>
                    <a:lnTo>
                      <a:pt x="2649" y="565"/>
                    </a:lnTo>
                    <a:lnTo>
                      <a:pt x="2653" y="560"/>
                    </a:lnTo>
                    <a:lnTo>
                      <a:pt x="2657" y="555"/>
                    </a:lnTo>
                    <a:lnTo>
                      <a:pt x="2661" y="550"/>
                    </a:lnTo>
                    <a:lnTo>
                      <a:pt x="2665" y="546"/>
                    </a:lnTo>
                    <a:lnTo>
                      <a:pt x="2669" y="540"/>
                    </a:lnTo>
                    <a:lnTo>
                      <a:pt x="2673" y="539"/>
                    </a:lnTo>
                    <a:lnTo>
                      <a:pt x="2677" y="533"/>
                    </a:lnTo>
                    <a:lnTo>
                      <a:pt x="2681" y="529"/>
                    </a:lnTo>
                    <a:lnTo>
                      <a:pt x="2685" y="526"/>
                    </a:lnTo>
                    <a:lnTo>
                      <a:pt x="2689" y="522"/>
                    </a:lnTo>
                    <a:lnTo>
                      <a:pt x="2693" y="516"/>
                    </a:lnTo>
                    <a:lnTo>
                      <a:pt x="2697" y="513"/>
                    </a:lnTo>
                    <a:lnTo>
                      <a:pt x="2701" y="509"/>
                    </a:lnTo>
                    <a:lnTo>
                      <a:pt x="2705" y="503"/>
                    </a:lnTo>
                    <a:lnTo>
                      <a:pt x="2709" y="500"/>
                    </a:lnTo>
                    <a:lnTo>
                      <a:pt x="2713" y="495"/>
                    </a:lnTo>
                    <a:lnTo>
                      <a:pt x="2717" y="494"/>
                    </a:lnTo>
                    <a:lnTo>
                      <a:pt x="2720" y="489"/>
                    </a:lnTo>
                    <a:lnTo>
                      <a:pt x="2724" y="483"/>
                    </a:lnTo>
                    <a:lnTo>
                      <a:pt x="2728" y="480"/>
                    </a:lnTo>
                    <a:lnTo>
                      <a:pt x="2732" y="476"/>
                    </a:lnTo>
                    <a:lnTo>
                      <a:pt x="2736" y="473"/>
                    </a:lnTo>
                    <a:lnTo>
                      <a:pt x="2740" y="469"/>
                    </a:lnTo>
                    <a:lnTo>
                      <a:pt x="2744" y="465"/>
                    </a:lnTo>
                    <a:lnTo>
                      <a:pt x="2748" y="459"/>
                    </a:lnTo>
                    <a:lnTo>
                      <a:pt x="2752" y="456"/>
                    </a:lnTo>
                    <a:lnTo>
                      <a:pt x="2756" y="452"/>
                    </a:lnTo>
                    <a:lnTo>
                      <a:pt x="2760" y="449"/>
                    </a:lnTo>
                    <a:lnTo>
                      <a:pt x="2764" y="445"/>
                    </a:lnTo>
                    <a:lnTo>
                      <a:pt x="2768" y="441"/>
                    </a:lnTo>
                    <a:lnTo>
                      <a:pt x="2772" y="438"/>
                    </a:lnTo>
                    <a:lnTo>
                      <a:pt x="2776" y="433"/>
                    </a:lnTo>
                    <a:lnTo>
                      <a:pt x="2780" y="430"/>
                    </a:lnTo>
                    <a:lnTo>
                      <a:pt x="2784" y="427"/>
                    </a:lnTo>
                    <a:lnTo>
                      <a:pt x="2787" y="422"/>
                    </a:lnTo>
                    <a:lnTo>
                      <a:pt x="2791" y="419"/>
                    </a:lnTo>
                    <a:lnTo>
                      <a:pt x="2795" y="416"/>
                    </a:lnTo>
                    <a:lnTo>
                      <a:pt x="2799" y="412"/>
                    </a:lnTo>
                    <a:lnTo>
                      <a:pt x="2803" y="408"/>
                    </a:lnTo>
                    <a:lnTo>
                      <a:pt x="2807" y="406"/>
                    </a:lnTo>
                    <a:lnTo>
                      <a:pt x="2811" y="400"/>
                    </a:lnTo>
                    <a:lnTo>
                      <a:pt x="2815" y="397"/>
                    </a:lnTo>
                    <a:lnTo>
                      <a:pt x="2819" y="393"/>
                    </a:lnTo>
                    <a:lnTo>
                      <a:pt x="2823" y="390"/>
                    </a:lnTo>
                    <a:lnTo>
                      <a:pt x="2827" y="386"/>
                    </a:lnTo>
                    <a:lnTo>
                      <a:pt x="2831" y="383"/>
                    </a:lnTo>
                    <a:lnTo>
                      <a:pt x="2835" y="381"/>
                    </a:lnTo>
                    <a:lnTo>
                      <a:pt x="2839" y="377"/>
                    </a:lnTo>
                    <a:lnTo>
                      <a:pt x="2843" y="374"/>
                    </a:lnTo>
                    <a:lnTo>
                      <a:pt x="2847" y="369"/>
                    </a:lnTo>
                    <a:lnTo>
                      <a:pt x="2851" y="367"/>
                    </a:lnTo>
                    <a:lnTo>
                      <a:pt x="2854" y="363"/>
                    </a:lnTo>
                    <a:lnTo>
                      <a:pt x="2858" y="359"/>
                    </a:lnTo>
                    <a:lnTo>
                      <a:pt x="2862" y="356"/>
                    </a:lnTo>
                    <a:lnTo>
                      <a:pt x="2866" y="353"/>
                    </a:lnTo>
                    <a:lnTo>
                      <a:pt x="2870" y="350"/>
                    </a:lnTo>
                    <a:lnTo>
                      <a:pt x="2874" y="347"/>
                    </a:lnTo>
                    <a:lnTo>
                      <a:pt x="2878" y="343"/>
                    </a:lnTo>
                    <a:lnTo>
                      <a:pt x="2882" y="340"/>
                    </a:lnTo>
                    <a:lnTo>
                      <a:pt x="2886" y="336"/>
                    </a:lnTo>
                    <a:lnTo>
                      <a:pt x="2890" y="335"/>
                    </a:lnTo>
                    <a:lnTo>
                      <a:pt x="2894" y="330"/>
                    </a:lnTo>
                    <a:lnTo>
                      <a:pt x="2898" y="327"/>
                    </a:lnTo>
                    <a:lnTo>
                      <a:pt x="2902" y="324"/>
                    </a:lnTo>
                    <a:lnTo>
                      <a:pt x="2906" y="322"/>
                    </a:lnTo>
                    <a:lnTo>
                      <a:pt x="2910" y="317"/>
                    </a:lnTo>
                    <a:lnTo>
                      <a:pt x="2914" y="316"/>
                    </a:lnTo>
                    <a:lnTo>
                      <a:pt x="2918" y="312"/>
                    </a:lnTo>
                    <a:lnTo>
                      <a:pt x="2922" y="310"/>
                    </a:lnTo>
                    <a:lnTo>
                      <a:pt x="2925" y="306"/>
                    </a:lnTo>
                    <a:lnTo>
                      <a:pt x="2929" y="303"/>
                    </a:lnTo>
                    <a:lnTo>
                      <a:pt x="2933" y="302"/>
                    </a:lnTo>
                    <a:lnTo>
                      <a:pt x="2937" y="300"/>
                    </a:lnTo>
                    <a:lnTo>
                      <a:pt x="2941" y="295"/>
                    </a:lnTo>
                    <a:lnTo>
                      <a:pt x="2945" y="292"/>
                    </a:lnTo>
                    <a:lnTo>
                      <a:pt x="2949" y="289"/>
                    </a:lnTo>
                    <a:lnTo>
                      <a:pt x="2953" y="286"/>
                    </a:lnTo>
                    <a:lnTo>
                      <a:pt x="2957" y="284"/>
                    </a:lnTo>
                    <a:lnTo>
                      <a:pt x="2961" y="281"/>
                    </a:lnTo>
                    <a:lnTo>
                      <a:pt x="2965" y="277"/>
                    </a:lnTo>
                    <a:lnTo>
                      <a:pt x="2969" y="276"/>
                    </a:lnTo>
                    <a:lnTo>
                      <a:pt x="2973" y="273"/>
                    </a:lnTo>
                    <a:lnTo>
                      <a:pt x="2977" y="272"/>
                    </a:lnTo>
                    <a:lnTo>
                      <a:pt x="2981" y="267"/>
                    </a:lnTo>
                    <a:lnTo>
                      <a:pt x="2985" y="265"/>
                    </a:lnTo>
                    <a:lnTo>
                      <a:pt x="2989" y="262"/>
                    </a:lnTo>
                    <a:lnTo>
                      <a:pt x="2992" y="260"/>
                    </a:lnTo>
                    <a:lnTo>
                      <a:pt x="2996" y="257"/>
                    </a:lnTo>
                    <a:lnTo>
                      <a:pt x="3000" y="254"/>
                    </a:lnTo>
                    <a:lnTo>
                      <a:pt x="3004" y="252"/>
                    </a:lnTo>
                    <a:lnTo>
                      <a:pt x="3008" y="249"/>
                    </a:lnTo>
                    <a:lnTo>
                      <a:pt x="3012" y="247"/>
                    </a:lnTo>
                    <a:lnTo>
                      <a:pt x="3016" y="246"/>
                    </a:lnTo>
                    <a:lnTo>
                      <a:pt x="3020" y="240"/>
                    </a:lnTo>
                    <a:lnTo>
                      <a:pt x="3024" y="237"/>
                    </a:lnTo>
                    <a:lnTo>
                      <a:pt x="3028" y="237"/>
                    </a:lnTo>
                    <a:lnTo>
                      <a:pt x="3032" y="235"/>
                    </a:lnTo>
                    <a:lnTo>
                      <a:pt x="3036" y="232"/>
                    </a:lnTo>
                    <a:lnTo>
                      <a:pt x="3040" y="231"/>
                    </a:lnTo>
                    <a:lnTo>
                      <a:pt x="3044" y="228"/>
                    </a:lnTo>
                    <a:lnTo>
                      <a:pt x="3048" y="224"/>
                    </a:lnTo>
                    <a:lnTo>
                      <a:pt x="3052" y="223"/>
                    </a:lnTo>
                    <a:lnTo>
                      <a:pt x="3056" y="220"/>
                    </a:lnTo>
                    <a:lnTo>
                      <a:pt x="3060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1" name="Line 3693"/>
              <p:cNvSpPr>
                <a:spLocks noChangeShapeType="1"/>
              </p:cNvSpPr>
              <p:nvPr/>
            </p:nvSpPr>
            <p:spPr bwMode="auto">
              <a:xfrm flipV="1">
                <a:off x="31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2" name="Line 3694"/>
              <p:cNvSpPr>
                <a:spLocks noChangeShapeType="1"/>
              </p:cNvSpPr>
              <p:nvPr/>
            </p:nvSpPr>
            <p:spPr bwMode="auto">
              <a:xfrm>
                <a:off x="31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3" name="Line 3695"/>
              <p:cNvSpPr>
                <a:spLocks noChangeShapeType="1"/>
              </p:cNvSpPr>
              <p:nvPr/>
            </p:nvSpPr>
            <p:spPr bwMode="auto">
              <a:xfrm flipV="1">
                <a:off x="311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4" name="Line 3696"/>
              <p:cNvSpPr>
                <a:spLocks noChangeShapeType="1"/>
              </p:cNvSpPr>
              <p:nvPr/>
            </p:nvSpPr>
            <p:spPr bwMode="auto">
              <a:xfrm>
                <a:off x="311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5" name="Line 3697"/>
              <p:cNvSpPr>
                <a:spLocks noChangeShapeType="1"/>
              </p:cNvSpPr>
              <p:nvPr/>
            </p:nvSpPr>
            <p:spPr bwMode="auto">
              <a:xfrm>
                <a:off x="311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6" name="Line 3698"/>
              <p:cNvSpPr>
                <a:spLocks noChangeShapeType="1"/>
              </p:cNvSpPr>
              <p:nvPr/>
            </p:nvSpPr>
            <p:spPr bwMode="auto">
              <a:xfrm flipV="1">
                <a:off x="3121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7" name="Freeform 3699"/>
              <p:cNvSpPr>
                <a:spLocks/>
              </p:cNvSpPr>
              <p:nvPr/>
            </p:nvSpPr>
            <p:spPr bwMode="auto">
              <a:xfrm flipV="1">
                <a:off x="3123" y="908"/>
                <a:ext cx="1690" cy="1108"/>
              </a:xfrm>
              <a:custGeom>
                <a:avLst/>
                <a:gdLst/>
                <a:ahLst/>
                <a:cxnLst>
                  <a:cxn ang="0">
                    <a:pos x="44" y="11"/>
                  </a:cxn>
                  <a:cxn ang="0">
                    <a:pos x="91" y="33"/>
                  </a:cxn>
                  <a:cxn ang="0">
                    <a:pos x="138" y="62"/>
                  </a:cxn>
                  <a:cxn ang="0">
                    <a:pos x="186" y="92"/>
                  </a:cxn>
                  <a:cxn ang="0">
                    <a:pos x="233" y="141"/>
                  </a:cxn>
                  <a:cxn ang="0">
                    <a:pos x="280" y="193"/>
                  </a:cxn>
                  <a:cxn ang="0">
                    <a:pos x="328" y="261"/>
                  </a:cxn>
                  <a:cxn ang="0">
                    <a:pos x="375" y="340"/>
                  </a:cxn>
                  <a:cxn ang="0">
                    <a:pos x="422" y="419"/>
                  </a:cxn>
                  <a:cxn ang="0">
                    <a:pos x="469" y="507"/>
                  </a:cxn>
                  <a:cxn ang="0">
                    <a:pos x="517" y="601"/>
                  </a:cxn>
                  <a:cxn ang="0">
                    <a:pos x="564" y="703"/>
                  </a:cxn>
                  <a:cxn ang="0">
                    <a:pos x="611" y="814"/>
                  </a:cxn>
                  <a:cxn ang="0">
                    <a:pos x="659" y="917"/>
                  </a:cxn>
                  <a:cxn ang="0">
                    <a:pos x="706" y="1028"/>
                  </a:cxn>
                  <a:cxn ang="0">
                    <a:pos x="753" y="1130"/>
                  </a:cxn>
                  <a:cxn ang="0">
                    <a:pos x="801" y="1244"/>
                  </a:cxn>
                  <a:cxn ang="0">
                    <a:pos x="848" y="1338"/>
                  </a:cxn>
                  <a:cxn ang="0">
                    <a:pos x="895" y="1431"/>
                  </a:cxn>
                  <a:cxn ang="0">
                    <a:pos x="943" y="1525"/>
                  </a:cxn>
                  <a:cxn ang="0">
                    <a:pos x="990" y="1613"/>
                  </a:cxn>
                  <a:cxn ang="0">
                    <a:pos x="1037" y="1681"/>
                  </a:cxn>
                  <a:cxn ang="0">
                    <a:pos x="1085" y="1741"/>
                  </a:cxn>
                  <a:cxn ang="0">
                    <a:pos x="1132" y="1795"/>
                  </a:cxn>
                  <a:cxn ang="0">
                    <a:pos x="1179" y="1844"/>
                  </a:cxn>
                  <a:cxn ang="0">
                    <a:pos x="1226" y="1880"/>
                  </a:cxn>
                  <a:cxn ang="0">
                    <a:pos x="1274" y="1899"/>
                  </a:cxn>
                  <a:cxn ang="0">
                    <a:pos x="1321" y="1912"/>
                  </a:cxn>
                  <a:cxn ang="0">
                    <a:pos x="1368" y="1920"/>
                  </a:cxn>
                  <a:cxn ang="0">
                    <a:pos x="1416" y="1914"/>
                  </a:cxn>
                  <a:cxn ang="0">
                    <a:pos x="1463" y="1899"/>
                  </a:cxn>
                  <a:cxn ang="0">
                    <a:pos x="1510" y="1871"/>
                  </a:cxn>
                  <a:cxn ang="0">
                    <a:pos x="1558" y="1837"/>
                  </a:cxn>
                  <a:cxn ang="0">
                    <a:pos x="1605" y="1792"/>
                  </a:cxn>
                  <a:cxn ang="0">
                    <a:pos x="1652" y="1747"/>
                  </a:cxn>
                  <a:cxn ang="0">
                    <a:pos x="1700" y="1701"/>
                  </a:cxn>
                  <a:cxn ang="0">
                    <a:pos x="1747" y="1649"/>
                  </a:cxn>
                  <a:cxn ang="0">
                    <a:pos x="1794" y="1583"/>
                  </a:cxn>
                  <a:cxn ang="0">
                    <a:pos x="1841" y="1519"/>
                  </a:cxn>
                  <a:cxn ang="0">
                    <a:pos x="1889" y="1446"/>
                  </a:cxn>
                  <a:cxn ang="0">
                    <a:pos x="1936" y="1376"/>
                  </a:cxn>
                  <a:cxn ang="0">
                    <a:pos x="1983" y="1307"/>
                  </a:cxn>
                  <a:cxn ang="0">
                    <a:pos x="2031" y="1237"/>
                  </a:cxn>
                  <a:cxn ang="0">
                    <a:pos x="2078" y="1156"/>
                  </a:cxn>
                  <a:cxn ang="0">
                    <a:pos x="2125" y="1092"/>
                  </a:cxn>
                  <a:cxn ang="0">
                    <a:pos x="2173" y="1011"/>
                  </a:cxn>
                  <a:cxn ang="0">
                    <a:pos x="2220" y="947"/>
                  </a:cxn>
                  <a:cxn ang="0">
                    <a:pos x="2267" y="878"/>
                  </a:cxn>
                  <a:cxn ang="0">
                    <a:pos x="2315" y="808"/>
                  </a:cxn>
                  <a:cxn ang="0">
                    <a:pos x="2362" y="746"/>
                  </a:cxn>
                  <a:cxn ang="0">
                    <a:pos x="2409" y="684"/>
                  </a:cxn>
                  <a:cxn ang="0">
                    <a:pos x="2456" y="626"/>
                  </a:cxn>
                  <a:cxn ang="0">
                    <a:pos x="2504" y="566"/>
                  </a:cxn>
                  <a:cxn ang="0">
                    <a:pos x="2551" y="515"/>
                  </a:cxn>
                  <a:cxn ang="0">
                    <a:pos x="2598" y="470"/>
                  </a:cxn>
                  <a:cxn ang="0">
                    <a:pos x="2646" y="421"/>
                  </a:cxn>
                  <a:cxn ang="0">
                    <a:pos x="2693" y="370"/>
                  </a:cxn>
                  <a:cxn ang="0">
                    <a:pos x="2740" y="329"/>
                  </a:cxn>
                  <a:cxn ang="0">
                    <a:pos x="2788" y="297"/>
                  </a:cxn>
                  <a:cxn ang="0">
                    <a:pos x="2835" y="263"/>
                  </a:cxn>
                  <a:cxn ang="0">
                    <a:pos x="2882" y="237"/>
                  </a:cxn>
                  <a:cxn ang="0">
                    <a:pos x="2930" y="205"/>
                  </a:cxn>
                </a:cxnLst>
                <a:rect l="0" t="0" r="r" b="b"/>
                <a:pathLst>
                  <a:path w="2934" h="1923">
                    <a:moveTo>
                      <a:pt x="0" y="3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20" y="11"/>
                    </a:lnTo>
                    <a:lnTo>
                      <a:pt x="24" y="5"/>
                    </a:lnTo>
                    <a:lnTo>
                      <a:pt x="28" y="11"/>
                    </a:lnTo>
                    <a:lnTo>
                      <a:pt x="32" y="7"/>
                    </a:lnTo>
                    <a:lnTo>
                      <a:pt x="36" y="7"/>
                    </a:lnTo>
                    <a:lnTo>
                      <a:pt x="40" y="18"/>
                    </a:lnTo>
                    <a:lnTo>
                      <a:pt x="44" y="11"/>
                    </a:lnTo>
                    <a:lnTo>
                      <a:pt x="48" y="18"/>
                    </a:lnTo>
                    <a:lnTo>
                      <a:pt x="52" y="20"/>
                    </a:lnTo>
                    <a:lnTo>
                      <a:pt x="56" y="15"/>
                    </a:lnTo>
                    <a:lnTo>
                      <a:pt x="59" y="18"/>
                    </a:lnTo>
                    <a:lnTo>
                      <a:pt x="63" y="24"/>
                    </a:lnTo>
                    <a:lnTo>
                      <a:pt x="67" y="26"/>
                    </a:lnTo>
                    <a:lnTo>
                      <a:pt x="71" y="32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83" y="35"/>
                    </a:lnTo>
                    <a:lnTo>
                      <a:pt x="87" y="33"/>
                    </a:lnTo>
                    <a:lnTo>
                      <a:pt x="91" y="33"/>
                    </a:lnTo>
                    <a:lnTo>
                      <a:pt x="95" y="37"/>
                    </a:lnTo>
                    <a:lnTo>
                      <a:pt x="99" y="39"/>
                    </a:lnTo>
                    <a:lnTo>
                      <a:pt x="103" y="45"/>
                    </a:lnTo>
                    <a:lnTo>
                      <a:pt x="107" y="45"/>
                    </a:lnTo>
                    <a:lnTo>
                      <a:pt x="111" y="43"/>
                    </a:lnTo>
                    <a:lnTo>
                      <a:pt x="115" y="47"/>
                    </a:lnTo>
                    <a:lnTo>
                      <a:pt x="119" y="52"/>
                    </a:lnTo>
                    <a:lnTo>
                      <a:pt x="123" y="56"/>
                    </a:lnTo>
                    <a:lnTo>
                      <a:pt x="126" y="50"/>
                    </a:lnTo>
                    <a:lnTo>
                      <a:pt x="130" y="58"/>
                    </a:lnTo>
                    <a:lnTo>
                      <a:pt x="134" y="60"/>
                    </a:lnTo>
                    <a:lnTo>
                      <a:pt x="138" y="62"/>
                    </a:lnTo>
                    <a:lnTo>
                      <a:pt x="142" y="65"/>
                    </a:lnTo>
                    <a:lnTo>
                      <a:pt x="146" y="65"/>
                    </a:lnTo>
                    <a:lnTo>
                      <a:pt x="150" y="67"/>
                    </a:lnTo>
                    <a:lnTo>
                      <a:pt x="154" y="69"/>
                    </a:lnTo>
                    <a:lnTo>
                      <a:pt x="158" y="79"/>
                    </a:lnTo>
                    <a:lnTo>
                      <a:pt x="162" y="82"/>
                    </a:lnTo>
                    <a:lnTo>
                      <a:pt x="166" y="82"/>
                    </a:lnTo>
                    <a:lnTo>
                      <a:pt x="170" y="86"/>
                    </a:lnTo>
                    <a:lnTo>
                      <a:pt x="174" y="86"/>
                    </a:lnTo>
                    <a:lnTo>
                      <a:pt x="178" y="92"/>
                    </a:lnTo>
                    <a:lnTo>
                      <a:pt x="182" y="92"/>
                    </a:lnTo>
                    <a:lnTo>
                      <a:pt x="186" y="92"/>
                    </a:lnTo>
                    <a:lnTo>
                      <a:pt x="190" y="105"/>
                    </a:lnTo>
                    <a:lnTo>
                      <a:pt x="194" y="99"/>
                    </a:lnTo>
                    <a:lnTo>
                      <a:pt x="197" y="105"/>
                    </a:lnTo>
                    <a:lnTo>
                      <a:pt x="201" y="109"/>
                    </a:lnTo>
                    <a:lnTo>
                      <a:pt x="205" y="114"/>
                    </a:lnTo>
                    <a:lnTo>
                      <a:pt x="209" y="120"/>
                    </a:lnTo>
                    <a:lnTo>
                      <a:pt x="213" y="124"/>
                    </a:lnTo>
                    <a:lnTo>
                      <a:pt x="217" y="127"/>
                    </a:lnTo>
                    <a:lnTo>
                      <a:pt x="221" y="133"/>
                    </a:lnTo>
                    <a:lnTo>
                      <a:pt x="225" y="131"/>
                    </a:lnTo>
                    <a:lnTo>
                      <a:pt x="229" y="141"/>
                    </a:lnTo>
                    <a:lnTo>
                      <a:pt x="233" y="141"/>
                    </a:lnTo>
                    <a:lnTo>
                      <a:pt x="237" y="148"/>
                    </a:lnTo>
                    <a:lnTo>
                      <a:pt x="241" y="150"/>
                    </a:lnTo>
                    <a:lnTo>
                      <a:pt x="245" y="154"/>
                    </a:lnTo>
                    <a:lnTo>
                      <a:pt x="249" y="161"/>
                    </a:lnTo>
                    <a:lnTo>
                      <a:pt x="253" y="163"/>
                    </a:lnTo>
                    <a:lnTo>
                      <a:pt x="257" y="165"/>
                    </a:lnTo>
                    <a:lnTo>
                      <a:pt x="261" y="169"/>
                    </a:lnTo>
                    <a:lnTo>
                      <a:pt x="264" y="174"/>
                    </a:lnTo>
                    <a:lnTo>
                      <a:pt x="268" y="184"/>
                    </a:lnTo>
                    <a:lnTo>
                      <a:pt x="272" y="190"/>
                    </a:lnTo>
                    <a:lnTo>
                      <a:pt x="276" y="195"/>
                    </a:lnTo>
                    <a:lnTo>
                      <a:pt x="280" y="193"/>
                    </a:lnTo>
                    <a:lnTo>
                      <a:pt x="284" y="203"/>
                    </a:lnTo>
                    <a:lnTo>
                      <a:pt x="288" y="210"/>
                    </a:lnTo>
                    <a:lnTo>
                      <a:pt x="292" y="210"/>
                    </a:lnTo>
                    <a:lnTo>
                      <a:pt x="296" y="216"/>
                    </a:lnTo>
                    <a:lnTo>
                      <a:pt x="300" y="221"/>
                    </a:lnTo>
                    <a:lnTo>
                      <a:pt x="304" y="229"/>
                    </a:lnTo>
                    <a:lnTo>
                      <a:pt x="308" y="235"/>
                    </a:lnTo>
                    <a:lnTo>
                      <a:pt x="312" y="238"/>
                    </a:lnTo>
                    <a:lnTo>
                      <a:pt x="316" y="244"/>
                    </a:lnTo>
                    <a:lnTo>
                      <a:pt x="320" y="250"/>
                    </a:lnTo>
                    <a:lnTo>
                      <a:pt x="324" y="253"/>
                    </a:lnTo>
                    <a:lnTo>
                      <a:pt x="328" y="261"/>
                    </a:lnTo>
                    <a:lnTo>
                      <a:pt x="331" y="272"/>
                    </a:lnTo>
                    <a:lnTo>
                      <a:pt x="335" y="274"/>
                    </a:lnTo>
                    <a:lnTo>
                      <a:pt x="339" y="278"/>
                    </a:lnTo>
                    <a:lnTo>
                      <a:pt x="343" y="284"/>
                    </a:lnTo>
                    <a:lnTo>
                      <a:pt x="347" y="291"/>
                    </a:lnTo>
                    <a:lnTo>
                      <a:pt x="351" y="297"/>
                    </a:lnTo>
                    <a:lnTo>
                      <a:pt x="355" y="300"/>
                    </a:lnTo>
                    <a:lnTo>
                      <a:pt x="359" y="308"/>
                    </a:lnTo>
                    <a:lnTo>
                      <a:pt x="363" y="314"/>
                    </a:lnTo>
                    <a:lnTo>
                      <a:pt x="367" y="327"/>
                    </a:lnTo>
                    <a:lnTo>
                      <a:pt x="371" y="329"/>
                    </a:lnTo>
                    <a:lnTo>
                      <a:pt x="375" y="340"/>
                    </a:lnTo>
                    <a:lnTo>
                      <a:pt x="379" y="344"/>
                    </a:lnTo>
                    <a:lnTo>
                      <a:pt x="383" y="347"/>
                    </a:lnTo>
                    <a:lnTo>
                      <a:pt x="387" y="357"/>
                    </a:lnTo>
                    <a:lnTo>
                      <a:pt x="391" y="361"/>
                    </a:lnTo>
                    <a:lnTo>
                      <a:pt x="395" y="370"/>
                    </a:lnTo>
                    <a:lnTo>
                      <a:pt x="399" y="378"/>
                    </a:lnTo>
                    <a:lnTo>
                      <a:pt x="402" y="379"/>
                    </a:lnTo>
                    <a:lnTo>
                      <a:pt x="406" y="394"/>
                    </a:lnTo>
                    <a:lnTo>
                      <a:pt x="410" y="398"/>
                    </a:lnTo>
                    <a:lnTo>
                      <a:pt x="414" y="406"/>
                    </a:lnTo>
                    <a:lnTo>
                      <a:pt x="418" y="411"/>
                    </a:lnTo>
                    <a:lnTo>
                      <a:pt x="422" y="419"/>
                    </a:lnTo>
                    <a:lnTo>
                      <a:pt x="426" y="428"/>
                    </a:lnTo>
                    <a:lnTo>
                      <a:pt x="430" y="438"/>
                    </a:lnTo>
                    <a:lnTo>
                      <a:pt x="434" y="438"/>
                    </a:lnTo>
                    <a:lnTo>
                      <a:pt x="438" y="447"/>
                    </a:lnTo>
                    <a:lnTo>
                      <a:pt x="442" y="455"/>
                    </a:lnTo>
                    <a:lnTo>
                      <a:pt x="446" y="464"/>
                    </a:lnTo>
                    <a:lnTo>
                      <a:pt x="450" y="466"/>
                    </a:lnTo>
                    <a:lnTo>
                      <a:pt x="454" y="475"/>
                    </a:lnTo>
                    <a:lnTo>
                      <a:pt x="458" y="485"/>
                    </a:lnTo>
                    <a:lnTo>
                      <a:pt x="462" y="490"/>
                    </a:lnTo>
                    <a:lnTo>
                      <a:pt x="466" y="504"/>
                    </a:lnTo>
                    <a:lnTo>
                      <a:pt x="469" y="507"/>
                    </a:lnTo>
                    <a:lnTo>
                      <a:pt x="473" y="515"/>
                    </a:lnTo>
                    <a:lnTo>
                      <a:pt x="477" y="522"/>
                    </a:lnTo>
                    <a:lnTo>
                      <a:pt x="481" y="532"/>
                    </a:lnTo>
                    <a:lnTo>
                      <a:pt x="485" y="534"/>
                    </a:lnTo>
                    <a:lnTo>
                      <a:pt x="489" y="545"/>
                    </a:lnTo>
                    <a:lnTo>
                      <a:pt x="493" y="552"/>
                    </a:lnTo>
                    <a:lnTo>
                      <a:pt x="497" y="558"/>
                    </a:lnTo>
                    <a:lnTo>
                      <a:pt x="501" y="569"/>
                    </a:lnTo>
                    <a:lnTo>
                      <a:pt x="505" y="577"/>
                    </a:lnTo>
                    <a:lnTo>
                      <a:pt x="509" y="584"/>
                    </a:lnTo>
                    <a:lnTo>
                      <a:pt x="513" y="599"/>
                    </a:lnTo>
                    <a:lnTo>
                      <a:pt x="517" y="601"/>
                    </a:lnTo>
                    <a:lnTo>
                      <a:pt x="521" y="611"/>
                    </a:lnTo>
                    <a:lnTo>
                      <a:pt x="525" y="615"/>
                    </a:lnTo>
                    <a:lnTo>
                      <a:pt x="529" y="628"/>
                    </a:lnTo>
                    <a:lnTo>
                      <a:pt x="533" y="637"/>
                    </a:lnTo>
                    <a:lnTo>
                      <a:pt x="537" y="646"/>
                    </a:lnTo>
                    <a:lnTo>
                      <a:pt x="540" y="652"/>
                    </a:lnTo>
                    <a:lnTo>
                      <a:pt x="544" y="660"/>
                    </a:lnTo>
                    <a:lnTo>
                      <a:pt x="548" y="669"/>
                    </a:lnTo>
                    <a:lnTo>
                      <a:pt x="552" y="673"/>
                    </a:lnTo>
                    <a:lnTo>
                      <a:pt x="556" y="690"/>
                    </a:lnTo>
                    <a:lnTo>
                      <a:pt x="560" y="693"/>
                    </a:lnTo>
                    <a:lnTo>
                      <a:pt x="564" y="703"/>
                    </a:lnTo>
                    <a:lnTo>
                      <a:pt x="568" y="716"/>
                    </a:lnTo>
                    <a:lnTo>
                      <a:pt x="572" y="718"/>
                    </a:lnTo>
                    <a:lnTo>
                      <a:pt x="576" y="733"/>
                    </a:lnTo>
                    <a:lnTo>
                      <a:pt x="580" y="737"/>
                    </a:lnTo>
                    <a:lnTo>
                      <a:pt x="584" y="750"/>
                    </a:lnTo>
                    <a:lnTo>
                      <a:pt x="588" y="750"/>
                    </a:lnTo>
                    <a:lnTo>
                      <a:pt x="592" y="765"/>
                    </a:lnTo>
                    <a:lnTo>
                      <a:pt x="596" y="774"/>
                    </a:lnTo>
                    <a:lnTo>
                      <a:pt x="600" y="784"/>
                    </a:lnTo>
                    <a:lnTo>
                      <a:pt x="604" y="795"/>
                    </a:lnTo>
                    <a:lnTo>
                      <a:pt x="607" y="801"/>
                    </a:lnTo>
                    <a:lnTo>
                      <a:pt x="611" y="814"/>
                    </a:lnTo>
                    <a:lnTo>
                      <a:pt x="615" y="819"/>
                    </a:lnTo>
                    <a:lnTo>
                      <a:pt x="619" y="827"/>
                    </a:lnTo>
                    <a:lnTo>
                      <a:pt x="623" y="833"/>
                    </a:lnTo>
                    <a:lnTo>
                      <a:pt x="627" y="844"/>
                    </a:lnTo>
                    <a:lnTo>
                      <a:pt x="631" y="859"/>
                    </a:lnTo>
                    <a:lnTo>
                      <a:pt x="635" y="866"/>
                    </a:lnTo>
                    <a:lnTo>
                      <a:pt x="639" y="876"/>
                    </a:lnTo>
                    <a:lnTo>
                      <a:pt x="643" y="883"/>
                    </a:lnTo>
                    <a:lnTo>
                      <a:pt x="647" y="891"/>
                    </a:lnTo>
                    <a:lnTo>
                      <a:pt x="651" y="897"/>
                    </a:lnTo>
                    <a:lnTo>
                      <a:pt x="655" y="910"/>
                    </a:lnTo>
                    <a:lnTo>
                      <a:pt x="659" y="917"/>
                    </a:lnTo>
                    <a:lnTo>
                      <a:pt x="663" y="929"/>
                    </a:lnTo>
                    <a:lnTo>
                      <a:pt x="667" y="938"/>
                    </a:lnTo>
                    <a:lnTo>
                      <a:pt x="671" y="942"/>
                    </a:lnTo>
                    <a:lnTo>
                      <a:pt x="674" y="957"/>
                    </a:lnTo>
                    <a:lnTo>
                      <a:pt x="678" y="962"/>
                    </a:lnTo>
                    <a:lnTo>
                      <a:pt x="682" y="977"/>
                    </a:lnTo>
                    <a:lnTo>
                      <a:pt x="686" y="983"/>
                    </a:lnTo>
                    <a:lnTo>
                      <a:pt x="690" y="989"/>
                    </a:lnTo>
                    <a:lnTo>
                      <a:pt x="694" y="1002"/>
                    </a:lnTo>
                    <a:lnTo>
                      <a:pt x="698" y="1008"/>
                    </a:lnTo>
                    <a:lnTo>
                      <a:pt x="702" y="1019"/>
                    </a:lnTo>
                    <a:lnTo>
                      <a:pt x="706" y="1028"/>
                    </a:lnTo>
                    <a:lnTo>
                      <a:pt x="710" y="1036"/>
                    </a:lnTo>
                    <a:lnTo>
                      <a:pt x="714" y="1043"/>
                    </a:lnTo>
                    <a:lnTo>
                      <a:pt x="718" y="1058"/>
                    </a:lnTo>
                    <a:lnTo>
                      <a:pt x="722" y="1058"/>
                    </a:lnTo>
                    <a:lnTo>
                      <a:pt x="726" y="1075"/>
                    </a:lnTo>
                    <a:lnTo>
                      <a:pt x="730" y="1079"/>
                    </a:lnTo>
                    <a:lnTo>
                      <a:pt x="734" y="1088"/>
                    </a:lnTo>
                    <a:lnTo>
                      <a:pt x="738" y="1098"/>
                    </a:lnTo>
                    <a:lnTo>
                      <a:pt x="742" y="1111"/>
                    </a:lnTo>
                    <a:lnTo>
                      <a:pt x="745" y="1117"/>
                    </a:lnTo>
                    <a:lnTo>
                      <a:pt x="749" y="1128"/>
                    </a:lnTo>
                    <a:lnTo>
                      <a:pt x="753" y="1130"/>
                    </a:lnTo>
                    <a:lnTo>
                      <a:pt x="757" y="1143"/>
                    </a:lnTo>
                    <a:lnTo>
                      <a:pt x="761" y="1152"/>
                    </a:lnTo>
                    <a:lnTo>
                      <a:pt x="765" y="1165"/>
                    </a:lnTo>
                    <a:lnTo>
                      <a:pt x="769" y="1171"/>
                    </a:lnTo>
                    <a:lnTo>
                      <a:pt x="773" y="1182"/>
                    </a:lnTo>
                    <a:lnTo>
                      <a:pt x="777" y="1182"/>
                    </a:lnTo>
                    <a:lnTo>
                      <a:pt x="781" y="1197"/>
                    </a:lnTo>
                    <a:lnTo>
                      <a:pt x="785" y="1203"/>
                    </a:lnTo>
                    <a:lnTo>
                      <a:pt x="789" y="1220"/>
                    </a:lnTo>
                    <a:lnTo>
                      <a:pt x="793" y="1222"/>
                    </a:lnTo>
                    <a:lnTo>
                      <a:pt x="797" y="1228"/>
                    </a:lnTo>
                    <a:lnTo>
                      <a:pt x="801" y="1244"/>
                    </a:lnTo>
                    <a:lnTo>
                      <a:pt x="805" y="1244"/>
                    </a:lnTo>
                    <a:lnTo>
                      <a:pt x="809" y="1254"/>
                    </a:lnTo>
                    <a:lnTo>
                      <a:pt x="812" y="1265"/>
                    </a:lnTo>
                    <a:lnTo>
                      <a:pt x="816" y="1271"/>
                    </a:lnTo>
                    <a:lnTo>
                      <a:pt x="820" y="1288"/>
                    </a:lnTo>
                    <a:lnTo>
                      <a:pt x="824" y="1288"/>
                    </a:lnTo>
                    <a:lnTo>
                      <a:pt x="828" y="1295"/>
                    </a:lnTo>
                    <a:lnTo>
                      <a:pt x="832" y="1305"/>
                    </a:lnTo>
                    <a:lnTo>
                      <a:pt x="836" y="1316"/>
                    </a:lnTo>
                    <a:lnTo>
                      <a:pt x="840" y="1323"/>
                    </a:lnTo>
                    <a:lnTo>
                      <a:pt x="844" y="1331"/>
                    </a:lnTo>
                    <a:lnTo>
                      <a:pt x="848" y="1338"/>
                    </a:lnTo>
                    <a:lnTo>
                      <a:pt x="852" y="1346"/>
                    </a:lnTo>
                    <a:lnTo>
                      <a:pt x="856" y="1361"/>
                    </a:lnTo>
                    <a:lnTo>
                      <a:pt x="860" y="1367"/>
                    </a:lnTo>
                    <a:lnTo>
                      <a:pt x="864" y="1374"/>
                    </a:lnTo>
                    <a:lnTo>
                      <a:pt x="868" y="1380"/>
                    </a:lnTo>
                    <a:lnTo>
                      <a:pt x="872" y="1387"/>
                    </a:lnTo>
                    <a:lnTo>
                      <a:pt x="876" y="1397"/>
                    </a:lnTo>
                    <a:lnTo>
                      <a:pt x="879" y="1401"/>
                    </a:lnTo>
                    <a:lnTo>
                      <a:pt x="883" y="1414"/>
                    </a:lnTo>
                    <a:lnTo>
                      <a:pt x="887" y="1419"/>
                    </a:lnTo>
                    <a:lnTo>
                      <a:pt x="891" y="1427"/>
                    </a:lnTo>
                    <a:lnTo>
                      <a:pt x="895" y="1431"/>
                    </a:lnTo>
                    <a:lnTo>
                      <a:pt x="899" y="1448"/>
                    </a:lnTo>
                    <a:lnTo>
                      <a:pt x="903" y="1457"/>
                    </a:lnTo>
                    <a:lnTo>
                      <a:pt x="907" y="1463"/>
                    </a:lnTo>
                    <a:lnTo>
                      <a:pt x="911" y="1468"/>
                    </a:lnTo>
                    <a:lnTo>
                      <a:pt x="915" y="1474"/>
                    </a:lnTo>
                    <a:lnTo>
                      <a:pt x="919" y="1481"/>
                    </a:lnTo>
                    <a:lnTo>
                      <a:pt x="923" y="1485"/>
                    </a:lnTo>
                    <a:lnTo>
                      <a:pt x="927" y="1498"/>
                    </a:lnTo>
                    <a:lnTo>
                      <a:pt x="931" y="1506"/>
                    </a:lnTo>
                    <a:lnTo>
                      <a:pt x="935" y="1513"/>
                    </a:lnTo>
                    <a:lnTo>
                      <a:pt x="939" y="1523"/>
                    </a:lnTo>
                    <a:lnTo>
                      <a:pt x="943" y="1525"/>
                    </a:lnTo>
                    <a:lnTo>
                      <a:pt x="947" y="1540"/>
                    </a:lnTo>
                    <a:lnTo>
                      <a:pt x="950" y="1534"/>
                    </a:lnTo>
                    <a:lnTo>
                      <a:pt x="954" y="1551"/>
                    </a:lnTo>
                    <a:lnTo>
                      <a:pt x="958" y="1553"/>
                    </a:lnTo>
                    <a:lnTo>
                      <a:pt x="962" y="1559"/>
                    </a:lnTo>
                    <a:lnTo>
                      <a:pt x="966" y="1564"/>
                    </a:lnTo>
                    <a:lnTo>
                      <a:pt x="970" y="1575"/>
                    </a:lnTo>
                    <a:lnTo>
                      <a:pt x="974" y="1579"/>
                    </a:lnTo>
                    <a:lnTo>
                      <a:pt x="978" y="1592"/>
                    </a:lnTo>
                    <a:lnTo>
                      <a:pt x="982" y="1594"/>
                    </a:lnTo>
                    <a:lnTo>
                      <a:pt x="986" y="1604"/>
                    </a:lnTo>
                    <a:lnTo>
                      <a:pt x="990" y="1613"/>
                    </a:lnTo>
                    <a:lnTo>
                      <a:pt x="994" y="1615"/>
                    </a:lnTo>
                    <a:lnTo>
                      <a:pt x="998" y="1621"/>
                    </a:lnTo>
                    <a:lnTo>
                      <a:pt x="1002" y="1628"/>
                    </a:lnTo>
                    <a:lnTo>
                      <a:pt x="1006" y="1636"/>
                    </a:lnTo>
                    <a:lnTo>
                      <a:pt x="1010" y="1643"/>
                    </a:lnTo>
                    <a:lnTo>
                      <a:pt x="1014" y="1647"/>
                    </a:lnTo>
                    <a:lnTo>
                      <a:pt x="1017" y="1649"/>
                    </a:lnTo>
                    <a:lnTo>
                      <a:pt x="1021" y="1656"/>
                    </a:lnTo>
                    <a:lnTo>
                      <a:pt x="1025" y="1666"/>
                    </a:lnTo>
                    <a:lnTo>
                      <a:pt x="1029" y="1669"/>
                    </a:lnTo>
                    <a:lnTo>
                      <a:pt x="1033" y="1675"/>
                    </a:lnTo>
                    <a:lnTo>
                      <a:pt x="1037" y="1681"/>
                    </a:lnTo>
                    <a:lnTo>
                      <a:pt x="1041" y="1688"/>
                    </a:lnTo>
                    <a:lnTo>
                      <a:pt x="1045" y="1688"/>
                    </a:lnTo>
                    <a:lnTo>
                      <a:pt x="1049" y="1701"/>
                    </a:lnTo>
                    <a:lnTo>
                      <a:pt x="1053" y="1707"/>
                    </a:lnTo>
                    <a:lnTo>
                      <a:pt x="1057" y="1707"/>
                    </a:lnTo>
                    <a:lnTo>
                      <a:pt x="1061" y="1715"/>
                    </a:lnTo>
                    <a:lnTo>
                      <a:pt x="1065" y="1716"/>
                    </a:lnTo>
                    <a:lnTo>
                      <a:pt x="1069" y="1728"/>
                    </a:lnTo>
                    <a:lnTo>
                      <a:pt x="1073" y="1730"/>
                    </a:lnTo>
                    <a:lnTo>
                      <a:pt x="1077" y="1735"/>
                    </a:lnTo>
                    <a:lnTo>
                      <a:pt x="1081" y="1739"/>
                    </a:lnTo>
                    <a:lnTo>
                      <a:pt x="1085" y="1741"/>
                    </a:lnTo>
                    <a:lnTo>
                      <a:pt x="1088" y="1750"/>
                    </a:lnTo>
                    <a:lnTo>
                      <a:pt x="1092" y="1756"/>
                    </a:lnTo>
                    <a:lnTo>
                      <a:pt x="1096" y="1758"/>
                    </a:lnTo>
                    <a:lnTo>
                      <a:pt x="1100" y="1765"/>
                    </a:lnTo>
                    <a:lnTo>
                      <a:pt x="1104" y="1769"/>
                    </a:lnTo>
                    <a:lnTo>
                      <a:pt x="1108" y="1775"/>
                    </a:lnTo>
                    <a:lnTo>
                      <a:pt x="1112" y="1779"/>
                    </a:lnTo>
                    <a:lnTo>
                      <a:pt x="1116" y="1784"/>
                    </a:lnTo>
                    <a:lnTo>
                      <a:pt x="1120" y="1782"/>
                    </a:lnTo>
                    <a:lnTo>
                      <a:pt x="1124" y="1794"/>
                    </a:lnTo>
                    <a:lnTo>
                      <a:pt x="1128" y="1801"/>
                    </a:lnTo>
                    <a:lnTo>
                      <a:pt x="1132" y="1795"/>
                    </a:lnTo>
                    <a:lnTo>
                      <a:pt x="1136" y="1803"/>
                    </a:lnTo>
                    <a:lnTo>
                      <a:pt x="1140" y="1807"/>
                    </a:lnTo>
                    <a:lnTo>
                      <a:pt x="1144" y="1814"/>
                    </a:lnTo>
                    <a:lnTo>
                      <a:pt x="1148" y="1816"/>
                    </a:lnTo>
                    <a:lnTo>
                      <a:pt x="1152" y="1822"/>
                    </a:lnTo>
                    <a:lnTo>
                      <a:pt x="1155" y="1822"/>
                    </a:lnTo>
                    <a:lnTo>
                      <a:pt x="1159" y="1826"/>
                    </a:lnTo>
                    <a:lnTo>
                      <a:pt x="1163" y="1822"/>
                    </a:lnTo>
                    <a:lnTo>
                      <a:pt x="1167" y="1833"/>
                    </a:lnTo>
                    <a:lnTo>
                      <a:pt x="1171" y="1837"/>
                    </a:lnTo>
                    <a:lnTo>
                      <a:pt x="1175" y="1841"/>
                    </a:lnTo>
                    <a:lnTo>
                      <a:pt x="1179" y="1844"/>
                    </a:lnTo>
                    <a:lnTo>
                      <a:pt x="1183" y="1848"/>
                    </a:lnTo>
                    <a:lnTo>
                      <a:pt x="1187" y="1848"/>
                    </a:lnTo>
                    <a:lnTo>
                      <a:pt x="1191" y="1852"/>
                    </a:lnTo>
                    <a:lnTo>
                      <a:pt x="1195" y="1856"/>
                    </a:lnTo>
                    <a:lnTo>
                      <a:pt x="1199" y="1859"/>
                    </a:lnTo>
                    <a:lnTo>
                      <a:pt x="1203" y="1859"/>
                    </a:lnTo>
                    <a:lnTo>
                      <a:pt x="1207" y="1863"/>
                    </a:lnTo>
                    <a:lnTo>
                      <a:pt x="1211" y="1871"/>
                    </a:lnTo>
                    <a:lnTo>
                      <a:pt x="1215" y="1876"/>
                    </a:lnTo>
                    <a:lnTo>
                      <a:pt x="1219" y="1871"/>
                    </a:lnTo>
                    <a:lnTo>
                      <a:pt x="1222" y="1876"/>
                    </a:lnTo>
                    <a:lnTo>
                      <a:pt x="1226" y="1880"/>
                    </a:lnTo>
                    <a:lnTo>
                      <a:pt x="1230" y="1878"/>
                    </a:lnTo>
                    <a:lnTo>
                      <a:pt x="1234" y="1878"/>
                    </a:lnTo>
                    <a:lnTo>
                      <a:pt x="1238" y="1888"/>
                    </a:lnTo>
                    <a:lnTo>
                      <a:pt x="1242" y="1886"/>
                    </a:lnTo>
                    <a:lnTo>
                      <a:pt x="1246" y="1888"/>
                    </a:lnTo>
                    <a:lnTo>
                      <a:pt x="1250" y="1895"/>
                    </a:lnTo>
                    <a:lnTo>
                      <a:pt x="1254" y="1891"/>
                    </a:lnTo>
                    <a:lnTo>
                      <a:pt x="1258" y="1899"/>
                    </a:lnTo>
                    <a:lnTo>
                      <a:pt x="1262" y="1897"/>
                    </a:lnTo>
                    <a:lnTo>
                      <a:pt x="1266" y="1901"/>
                    </a:lnTo>
                    <a:lnTo>
                      <a:pt x="1270" y="1903"/>
                    </a:lnTo>
                    <a:lnTo>
                      <a:pt x="1274" y="1899"/>
                    </a:lnTo>
                    <a:lnTo>
                      <a:pt x="1278" y="1897"/>
                    </a:lnTo>
                    <a:lnTo>
                      <a:pt x="1282" y="1903"/>
                    </a:lnTo>
                    <a:lnTo>
                      <a:pt x="1286" y="1903"/>
                    </a:lnTo>
                    <a:lnTo>
                      <a:pt x="1290" y="1899"/>
                    </a:lnTo>
                    <a:lnTo>
                      <a:pt x="1293" y="1910"/>
                    </a:lnTo>
                    <a:lnTo>
                      <a:pt x="1297" y="1905"/>
                    </a:lnTo>
                    <a:lnTo>
                      <a:pt x="1301" y="1914"/>
                    </a:lnTo>
                    <a:lnTo>
                      <a:pt x="1305" y="1908"/>
                    </a:lnTo>
                    <a:lnTo>
                      <a:pt x="1309" y="1910"/>
                    </a:lnTo>
                    <a:lnTo>
                      <a:pt x="1313" y="1912"/>
                    </a:lnTo>
                    <a:lnTo>
                      <a:pt x="1317" y="1912"/>
                    </a:lnTo>
                    <a:lnTo>
                      <a:pt x="1321" y="1912"/>
                    </a:lnTo>
                    <a:lnTo>
                      <a:pt x="1325" y="1914"/>
                    </a:lnTo>
                    <a:lnTo>
                      <a:pt x="1329" y="1920"/>
                    </a:lnTo>
                    <a:lnTo>
                      <a:pt x="1333" y="1916"/>
                    </a:lnTo>
                    <a:lnTo>
                      <a:pt x="1337" y="1918"/>
                    </a:lnTo>
                    <a:lnTo>
                      <a:pt x="1341" y="1918"/>
                    </a:lnTo>
                    <a:lnTo>
                      <a:pt x="1345" y="1914"/>
                    </a:lnTo>
                    <a:lnTo>
                      <a:pt x="1349" y="1923"/>
                    </a:lnTo>
                    <a:lnTo>
                      <a:pt x="1353" y="1916"/>
                    </a:lnTo>
                    <a:lnTo>
                      <a:pt x="1357" y="1923"/>
                    </a:lnTo>
                    <a:lnTo>
                      <a:pt x="1360" y="1914"/>
                    </a:lnTo>
                    <a:lnTo>
                      <a:pt x="1364" y="1918"/>
                    </a:lnTo>
                    <a:lnTo>
                      <a:pt x="1368" y="1920"/>
                    </a:lnTo>
                    <a:lnTo>
                      <a:pt x="1372" y="1920"/>
                    </a:lnTo>
                    <a:lnTo>
                      <a:pt x="1376" y="1918"/>
                    </a:lnTo>
                    <a:lnTo>
                      <a:pt x="1380" y="1914"/>
                    </a:lnTo>
                    <a:lnTo>
                      <a:pt x="1384" y="1914"/>
                    </a:lnTo>
                    <a:lnTo>
                      <a:pt x="1388" y="1914"/>
                    </a:lnTo>
                    <a:lnTo>
                      <a:pt x="1392" y="1914"/>
                    </a:lnTo>
                    <a:lnTo>
                      <a:pt x="1396" y="1916"/>
                    </a:lnTo>
                    <a:lnTo>
                      <a:pt x="1400" y="1914"/>
                    </a:lnTo>
                    <a:lnTo>
                      <a:pt x="1404" y="1908"/>
                    </a:lnTo>
                    <a:lnTo>
                      <a:pt x="1408" y="1914"/>
                    </a:lnTo>
                    <a:lnTo>
                      <a:pt x="1412" y="1912"/>
                    </a:lnTo>
                    <a:lnTo>
                      <a:pt x="1416" y="1914"/>
                    </a:lnTo>
                    <a:lnTo>
                      <a:pt x="1420" y="1908"/>
                    </a:lnTo>
                    <a:lnTo>
                      <a:pt x="1424" y="1912"/>
                    </a:lnTo>
                    <a:lnTo>
                      <a:pt x="1427" y="1903"/>
                    </a:lnTo>
                    <a:lnTo>
                      <a:pt x="1431" y="1908"/>
                    </a:lnTo>
                    <a:lnTo>
                      <a:pt x="1435" y="1910"/>
                    </a:lnTo>
                    <a:lnTo>
                      <a:pt x="1439" y="1906"/>
                    </a:lnTo>
                    <a:lnTo>
                      <a:pt x="1443" y="1906"/>
                    </a:lnTo>
                    <a:lnTo>
                      <a:pt x="1447" y="1905"/>
                    </a:lnTo>
                    <a:lnTo>
                      <a:pt x="1451" y="1905"/>
                    </a:lnTo>
                    <a:lnTo>
                      <a:pt x="1455" y="1893"/>
                    </a:lnTo>
                    <a:lnTo>
                      <a:pt x="1459" y="1893"/>
                    </a:lnTo>
                    <a:lnTo>
                      <a:pt x="1463" y="1899"/>
                    </a:lnTo>
                    <a:lnTo>
                      <a:pt x="1467" y="1895"/>
                    </a:lnTo>
                    <a:lnTo>
                      <a:pt x="1471" y="1889"/>
                    </a:lnTo>
                    <a:lnTo>
                      <a:pt x="1475" y="1891"/>
                    </a:lnTo>
                    <a:lnTo>
                      <a:pt x="1479" y="1889"/>
                    </a:lnTo>
                    <a:lnTo>
                      <a:pt x="1483" y="1888"/>
                    </a:lnTo>
                    <a:lnTo>
                      <a:pt x="1487" y="1882"/>
                    </a:lnTo>
                    <a:lnTo>
                      <a:pt x="1491" y="1880"/>
                    </a:lnTo>
                    <a:lnTo>
                      <a:pt x="1495" y="1876"/>
                    </a:lnTo>
                    <a:lnTo>
                      <a:pt x="1498" y="1882"/>
                    </a:lnTo>
                    <a:lnTo>
                      <a:pt x="1502" y="1874"/>
                    </a:lnTo>
                    <a:lnTo>
                      <a:pt x="1506" y="1874"/>
                    </a:lnTo>
                    <a:lnTo>
                      <a:pt x="1510" y="1871"/>
                    </a:lnTo>
                    <a:lnTo>
                      <a:pt x="1514" y="1873"/>
                    </a:lnTo>
                    <a:lnTo>
                      <a:pt x="1518" y="1865"/>
                    </a:lnTo>
                    <a:lnTo>
                      <a:pt x="1522" y="1859"/>
                    </a:lnTo>
                    <a:lnTo>
                      <a:pt x="1526" y="1859"/>
                    </a:lnTo>
                    <a:lnTo>
                      <a:pt x="1530" y="1859"/>
                    </a:lnTo>
                    <a:lnTo>
                      <a:pt x="1534" y="1854"/>
                    </a:lnTo>
                    <a:lnTo>
                      <a:pt x="1538" y="1850"/>
                    </a:lnTo>
                    <a:lnTo>
                      <a:pt x="1542" y="1850"/>
                    </a:lnTo>
                    <a:lnTo>
                      <a:pt x="1546" y="1848"/>
                    </a:lnTo>
                    <a:lnTo>
                      <a:pt x="1550" y="1844"/>
                    </a:lnTo>
                    <a:lnTo>
                      <a:pt x="1554" y="1839"/>
                    </a:lnTo>
                    <a:lnTo>
                      <a:pt x="1558" y="1837"/>
                    </a:lnTo>
                    <a:lnTo>
                      <a:pt x="1562" y="1833"/>
                    </a:lnTo>
                    <a:lnTo>
                      <a:pt x="1565" y="1833"/>
                    </a:lnTo>
                    <a:lnTo>
                      <a:pt x="1569" y="1829"/>
                    </a:lnTo>
                    <a:lnTo>
                      <a:pt x="1573" y="1818"/>
                    </a:lnTo>
                    <a:lnTo>
                      <a:pt x="1577" y="1826"/>
                    </a:lnTo>
                    <a:lnTo>
                      <a:pt x="1581" y="1822"/>
                    </a:lnTo>
                    <a:lnTo>
                      <a:pt x="1585" y="1816"/>
                    </a:lnTo>
                    <a:lnTo>
                      <a:pt x="1589" y="1812"/>
                    </a:lnTo>
                    <a:lnTo>
                      <a:pt x="1593" y="1803"/>
                    </a:lnTo>
                    <a:lnTo>
                      <a:pt x="1597" y="1805"/>
                    </a:lnTo>
                    <a:lnTo>
                      <a:pt x="1601" y="1803"/>
                    </a:lnTo>
                    <a:lnTo>
                      <a:pt x="1605" y="1792"/>
                    </a:lnTo>
                    <a:lnTo>
                      <a:pt x="1609" y="1794"/>
                    </a:lnTo>
                    <a:lnTo>
                      <a:pt x="1613" y="1788"/>
                    </a:lnTo>
                    <a:lnTo>
                      <a:pt x="1617" y="1786"/>
                    </a:lnTo>
                    <a:lnTo>
                      <a:pt x="1621" y="1773"/>
                    </a:lnTo>
                    <a:lnTo>
                      <a:pt x="1625" y="1779"/>
                    </a:lnTo>
                    <a:lnTo>
                      <a:pt x="1629" y="1779"/>
                    </a:lnTo>
                    <a:lnTo>
                      <a:pt x="1632" y="1769"/>
                    </a:lnTo>
                    <a:lnTo>
                      <a:pt x="1636" y="1765"/>
                    </a:lnTo>
                    <a:lnTo>
                      <a:pt x="1640" y="1765"/>
                    </a:lnTo>
                    <a:lnTo>
                      <a:pt x="1644" y="1758"/>
                    </a:lnTo>
                    <a:lnTo>
                      <a:pt x="1648" y="1756"/>
                    </a:lnTo>
                    <a:lnTo>
                      <a:pt x="1652" y="1747"/>
                    </a:lnTo>
                    <a:lnTo>
                      <a:pt x="1656" y="1745"/>
                    </a:lnTo>
                    <a:lnTo>
                      <a:pt x="1660" y="1745"/>
                    </a:lnTo>
                    <a:lnTo>
                      <a:pt x="1664" y="1739"/>
                    </a:lnTo>
                    <a:lnTo>
                      <a:pt x="1668" y="1730"/>
                    </a:lnTo>
                    <a:lnTo>
                      <a:pt x="1672" y="1728"/>
                    </a:lnTo>
                    <a:lnTo>
                      <a:pt x="1676" y="1720"/>
                    </a:lnTo>
                    <a:lnTo>
                      <a:pt x="1680" y="1726"/>
                    </a:lnTo>
                    <a:lnTo>
                      <a:pt x="1684" y="1713"/>
                    </a:lnTo>
                    <a:lnTo>
                      <a:pt x="1688" y="1713"/>
                    </a:lnTo>
                    <a:lnTo>
                      <a:pt x="1692" y="1707"/>
                    </a:lnTo>
                    <a:lnTo>
                      <a:pt x="1696" y="1701"/>
                    </a:lnTo>
                    <a:lnTo>
                      <a:pt x="1700" y="1701"/>
                    </a:lnTo>
                    <a:lnTo>
                      <a:pt x="1703" y="1696"/>
                    </a:lnTo>
                    <a:lnTo>
                      <a:pt x="1707" y="1688"/>
                    </a:lnTo>
                    <a:lnTo>
                      <a:pt x="1711" y="1683"/>
                    </a:lnTo>
                    <a:lnTo>
                      <a:pt x="1715" y="1684"/>
                    </a:lnTo>
                    <a:lnTo>
                      <a:pt x="1719" y="1671"/>
                    </a:lnTo>
                    <a:lnTo>
                      <a:pt x="1723" y="1669"/>
                    </a:lnTo>
                    <a:lnTo>
                      <a:pt x="1727" y="1668"/>
                    </a:lnTo>
                    <a:lnTo>
                      <a:pt x="1731" y="1656"/>
                    </a:lnTo>
                    <a:lnTo>
                      <a:pt x="1735" y="1660"/>
                    </a:lnTo>
                    <a:lnTo>
                      <a:pt x="1739" y="1647"/>
                    </a:lnTo>
                    <a:lnTo>
                      <a:pt x="1743" y="1643"/>
                    </a:lnTo>
                    <a:lnTo>
                      <a:pt x="1747" y="1649"/>
                    </a:lnTo>
                    <a:lnTo>
                      <a:pt x="1751" y="1632"/>
                    </a:lnTo>
                    <a:lnTo>
                      <a:pt x="1755" y="1630"/>
                    </a:lnTo>
                    <a:lnTo>
                      <a:pt x="1759" y="1621"/>
                    </a:lnTo>
                    <a:lnTo>
                      <a:pt x="1763" y="1621"/>
                    </a:lnTo>
                    <a:lnTo>
                      <a:pt x="1767" y="1619"/>
                    </a:lnTo>
                    <a:lnTo>
                      <a:pt x="1770" y="1613"/>
                    </a:lnTo>
                    <a:lnTo>
                      <a:pt x="1774" y="1609"/>
                    </a:lnTo>
                    <a:lnTo>
                      <a:pt x="1778" y="1606"/>
                    </a:lnTo>
                    <a:lnTo>
                      <a:pt x="1782" y="1594"/>
                    </a:lnTo>
                    <a:lnTo>
                      <a:pt x="1786" y="1589"/>
                    </a:lnTo>
                    <a:lnTo>
                      <a:pt x="1790" y="1590"/>
                    </a:lnTo>
                    <a:lnTo>
                      <a:pt x="1794" y="1583"/>
                    </a:lnTo>
                    <a:lnTo>
                      <a:pt x="1798" y="1577"/>
                    </a:lnTo>
                    <a:lnTo>
                      <a:pt x="1802" y="1566"/>
                    </a:lnTo>
                    <a:lnTo>
                      <a:pt x="1806" y="1566"/>
                    </a:lnTo>
                    <a:lnTo>
                      <a:pt x="1810" y="1553"/>
                    </a:lnTo>
                    <a:lnTo>
                      <a:pt x="1814" y="1551"/>
                    </a:lnTo>
                    <a:lnTo>
                      <a:pt x="1818" y="1543"/>
                    </a:lnTo>
                    <a:lnTo>
                      <a:pt x="1822" y="1543"/>
                    </a:lnTo>
                    <a:lnTo>
                      <a:pt x="1826" y="1534"/>
                    </a:lnTo>
                    <a:lnTo>
                      <a:pt x="1830" y="1528"/>
                    </a:lnTo>
                    <a:lnTo>
                      <a:pt x="1834" y="1527"/>
                    </a:lnTo>
                    <a:lnTo>
                      <a:pt x="1838" y="1523"/>
                    </a:lnTo>
                    <a:lnTo>
                      <a:pt x="1841" y="1519"/>
                    </a:lnTo>
                    <a:lnTo>
                      <a:pt x="1845" y="1506"/>
                    </a:lnTo>
                    <a:lnTo>
                      <a:pt x="1849" y="1504"/>
                    </a:lnTo>
                    <a:lnTo>
                      <a:pt x="1853" y="1495"/>
                    </a:lnTo>
                    <a:lnTo>
                      <a:pt x="1857" y="1491"/>
                    </a:lnTo>
                    <a:lnTo>
                      <a:pt x="1861" y="1493"/>
                    </a:lnTo>
                    <a:lnTo>
                      <a:pt x="1865" y="1485"/>
                    </a:lnTo>
                    <a:lnTo>
                      <a:pt x="1869" y="1472"/>
                    </a:lnTo>
                    <a:lnTo>
                      <a:pt x="1873" y="1468"/>
                    </a:lnTo>
                    <a:lnTo>
                      <a:pt x="1877" y="1463"/>
                    </a:lnTo>
                    <a:lnTo>
                      <a:pt x="1881" y="1461"/>
                    </a:lnTo>
                    <a:lnTo>
                      <a:pt x="1885" y="1457"/>
                    </a:lnTo>
                    <a:lnTo>
                      <a:pt x="1889" y="1446"/>
                    </a:lnTo>
                    <a:lnTo>
                      <a:pt x="1893" y="1436"/>
                    </a:lnTo>
                    <a:lnTo>
                      <a:pt x="1897" y="1434"/>
                    </a:lnTo>
                    <a:lnTo>
                      <a:pt x="1901" y="1431"/>
                    </a:lnTo>
                    <a:lnTo>
                      <a:pt x="1905" y="1419"/>
                    </a:lnTo>
                    <a:lnTo>
                      <a:pt x="1908" y="1417"/>
                    </a:lnTo>
                    <a:lnTo>
                      <a:pt x="1912" y="1406"/>
                    </a:lnTo>
                    <a:lnTo>
                      <a:pt x="1916" y="1406"/>
                    </a:lnTo>
                    <a:lnTo>
                      <a:pt x="1920" y="1402"/>
                    </a:lnTo>
                    <a:lnTo>
                      <a:pt x="1924" y="1393"/>
                    </a:lnTo>
                    <a:lnTo>
                      <a:pt x="1928" y="1384"/>
                    </a:lnTo>
                    <a:lnTo>
                      <a:pt x="1932" y="1382"/>
                    </a:lnTo>
                    <a:lnTo>
                      <a:pt x="1936" y="1376"/>
                    </a:lnTo>
                    <a:lnTo>
                      <a:pt x="1940" y="1363"/>
                    </a:lnTo>
                    <a:lnTo>
                      <a:pt x="1944" y="1357"/>
                    </a:lnTo>
                    <a:lnTo>
                      <a:pt x="1948" y="1355"/>
                    </a:lnTo>
                    <a:lnTo>
                      <a:pt x="1952" y="1354"/>
                    </a:lnTo>
                    <a:lnTo>
                      <a:pt x="1956" y="1346"/>
                    </a:lnTo>
                    <a:lnTo>
                      <a:pt x="1960" y="1338"/>
                    </a:lnTo>
                    <a:lnTo>
                      <a:pt x="1964" y="1340"/>
                    </a:lnTo>
                    <a:lnTo>
                      <a:pt x="1968" y="1327"/>
                    </a:lnTo>
                    <a:lnTo>
                      <a:pt x="1972" y="1322"/>
                    </a:lnTo>
                    <a:lnTo>
                      <a:pt x="1975" y="1318"/>
                    </a:lnTo>
                    <a:lnTo>
                      <a:pt x="1979" y="1301"/>
                    </a:lnTo>
                    <a:lnTo>
                      <a:pt x="1983" y="1307"/>
                    </a:lnTo>
                    <a:lnTo>
                      <a:pt x="1987" y="1297"/>
                    </a:lnTo>
                    <a:lnTo>
                      <a:pt x="1991" y="1290"/>
                    </a:lnTo>
                    <a:lnTo>
                      <a:pt x="1995" y="1288"/>
                    </a:lnTo>
                    <a:lnTo>
                      <a:pt x="1999" y="1278"/>
                    </a:lnTo>
                    <a:lnTo>
                      <a:pt x="2003" y="1273"/>
                    </a:lnTo>
                    <a:lnTo>
                      <a:pt x="2007" y="1263"/>
                    </a:lnTo>
                    <a:lnTo>
                      <a:pt x="2011" y="1267"/>
                    </a:lnTo>
                    <a:lnTo>
                      <a:pt x="2015" y="1258"/>
                    </a:lnTo>
                    <a:lnTo>
                      <a:pt x="2019" y="1243"/>
                    </a:lnTo>
                    <a:lnTo>
                      <a:pt x="2023" y="1239"/>
                    </a:lnTo>
                    <a:lnTo>
                      <a:pt x="2027" y="1241"/>
                    </a:lnTo>
                    <a:lnTo>
                      <a:pt x="2031" y="1237"/>
                    </a:lnTo>
                    <a:lnTo>
                      <a:pt x="2035" y="1229"/>
                    </a:lnTo>
                    <a:lnTo>
                      <a:pt x="2039" y="1222"/>
                    </a:lnTo>
                    <a:lnTo>
                      <a:pt x="2043" y="1211"/>
                    </a:lnTo>
                    <a:lnTo>
                      <a:pt x="2046" y="1209"/>
                    </a:lnTo>
                    <a:lnTo>
                      <a:pt x="2050" y="1199"/>
                    </a:lnTo>
                    <a:lnTo>
                      <a:pt x="2054" y="1197"/>
                    </a:lnTo>
                    <a:lnTo>
                      <a:pt x="2058" y="1190"/>
                    </a:lnTo>
                    <a:lnTo>
                      <a:pt x="2062" y="1182"/>
                    </a:lnTo>
                    <a:lnTo>
                      <a:pt x="2066" y="1182"/>
                    </a:lnTo>
                    <a:lnTo>
                      <a:pt x="2070" y="1173"/>
                    </a:lnTo>
                    <a:lnTo>
                      <a:pt x="2074" y="1169"/>
                    </a:lnTo>
                    <a:lnTo>
                      <a:pt x="2078" y="1156"/>
                    </a:lnTo>
                    <a:lnTo>
                      <a:pt x="2082" y="1152"/>
                    </a:lnTo>
                    <a:lnTo>
                      <a:pt x="2086" y="1150"/>
                    </a:lnTo>
                    <a:lnTo>
                      <a:pt x="2090" y="1147"/>
                    </a:lnTo>
                    <a:lnTo>
                      <a:pt x="2094" y="1132"/>
                    </a:lnTo>
                    <a:lnTo>
                      <a:pt x="2098" y="1132"/>
                    </a:lnTo>
                    <a:lnTo>
                      <a:pt x="2102" y="1126"/>
                    </a:lnTo>
                    <a:lnTo>
                      <a:pt x="2106" y="1120"/>
                    </a:lnTo>
                    <a:lnTo>
                      <a:pt x="2110" y="1107"/>
                    </a:lnTo>
                    <a:lnTo>
                      <a:pt x="2113" y="1111"/>
                    </a:lnTo>
                    <a:lnTo>
                      <a:pt x="2117" y="1103"/>
                    </a:lnTo>
                    <a:lnTo>
                      <a:pt x="2121" y="1094"/>
                    </a:lnTo>
                    <a:lnTo>
                      <a:pt x="2125" y="1092"/>
                    </a:lnTo>
                    <a:lnTo>
                      <a:pt x="2129" y="1081"/>
                    </a:lnTo>
                    <a:lnTo>
                      <a:pt x="2133" y="1077"/>
                    </a:lnTo>
                    <a:lnTo>
                      <a:pt x="2137" y="1064"/>
                    </a:lnTo>
                    <a:lnTo>
                      <a:pt x="2141" y="1064"/>
                    </a:lnTo>
                    <a:lnTo>
                      <a:pt x="2145" y="1060"/>
                    </a:lnTo>
                    <a:lnTo>
                      <a:pt x="2149" y="1051"/>
                    </a:lnTo>
                    <a:lnTo>
                      <a:pt x="2153" y="1043"/>
                    </a:lnTo>
                    <a:lnTo>
                      <a:pt x="2157" y="1038"/>
                    </a:lnTo>
                    <a:lnTo>
                      <a:pt x="2161" y="1030"/>
                    </a:lnTo>
                    <a:lnTo>
                      <a:pt x="2165" y="1026"/>
                    </a:lnTo>
                    <a:lnTo>
                      <a:pt x="2169" y="1023"/>
                    </a:lnTo>
                    <a:lnTo>
                      <a:pt x="2173" y="1011"/>
                    </a:lnTo>
                    <a:lnTo>
                      <a:pt x="2177" y="1013"/>
                    </a:lnTo>
                    <a:lnTo>
                      <a:pt x="2180" y="1004"/>
                    </a:lnTo>
                    <a:lnTo>
                      <a:pt x="2184" y="994"/>
                    </a:lnTo>
                    <a:lnTo>
                      <a:pt x="2188" y="991"/>
                    </a:lnTo>
                    <a:lnTo>
                      <a:pt x="2192" y="987"/>
                    </a:lnTo>
                    <a:lnTo>
                      <a:pt x="2196" y="979"/>
                    </a:lnTo>
                    <a:lnTo>
                      <a:pt x="2200" y="972"/>
                    </a:lnTo>
                    <a:lnTo>
                      <a:pt x="2204" y="968"/>
                    </a:lnTo>
                    <a:lnTo>
                      <a:pt x="2208" y="964"/>
                    </a:lnTo>
                    <a:lnTo>
                      <a:pt x="2212" y="955"/>
                    </a:lnTo>
                    <a:lnTo>
                      <a:pt x="2216" y="944"/>
                    </a:lnTo>
                    <a:lnTo>
                      <a:pt x="2220" y="947"/>
                    </a:lnTo>
                    <a:lnTo>
                      <a:pt x="2224" y="938"/>
                    </a:lnTo>
                    <a:lnTo>
                      <a:pt x="2228" y="932"/>
                    </a:lnTo>
                    <a:lnTo>
                      <a:pt x="2232" y="929"/>
                    </a:lnTo>
                    <a:lnTo>
                      <a:pt x="2236" y="923"/>
                    </a:lnTo>
                    <a:lnTo>
                      <a:pt x="2240" y="912"/>
                    </a:lnTo>
                    <a:lnTo>
                      <a:pt x="2244" y="912"/>
                    </a:lnTo>
                    <a:lnTo>
                      <a:pt x="2248" y="906"/>
                    </a:lnTo>
                    <a:lnTo>
                      <a:pt x="2251" y="897"/>
                    </a:lnTo>
                    <a:lnTo>
                      <a:pt x="2255" y="889"/>
                    </a:lnTo>
                    <a:lnTo>
                      <a:pt x="2259" y="885"/>
                    </a:lnTo>
                    <a:lnTo>
                      <a:pt x="2263" y="883"/>
                    </a:lnTo>
                    <a:lnTo>
                      <a:pt x="2267" y="878"/>
                    </a:lnTo>
                    <a:lnTo>
                      <a:pt x="2271" y="870"/>
                    </a:lnTo>
                    <a:lnTo>
                      <a:pt x="2275" y="859"/>
                    </a:lnTo>
                    <a:lnTo>
                      <a:pt x="2279" y="855"/>
                    </a:lnTo>
                    <a:lnTo>
                      <a:pt x="2283" y="851"/>
                    </a:lnTo>
                    <a:lnTo>
                      <a:pt x="2287" y="844"/>
                    </a:lnTo>
                    <a:lnTo>
                      <a:pt x="2291" y="846"/>
                    </a:lnTo>
                    <a:lnTo>
                      <a:pt x="2295" y="835"/>
                    </a:lnTo>
                    <a:lnTo>
                      <a:pt x="2299" y="829"/>
                    </a:lnTo>
                    <a:lnTo>
                      <a:pt x="2303" y="821"/>
                    </a:lnTo>
                    <a:lnTo>
                      <a:pt x="2307" y="819"/>
                    </a:lnTo>
                    <a:lnTo>
                      <a:pt x="2311" y="816"/>
                    </a:lnTo>
                    <a:lnTo>
                      <a:pt x="2315" y="808"/>
                    </a:lnTo>
                    <a:lnTo>
                      <a:pt x="2318" y="810"/>
                    </a:lnTo>
                    <a:lnTo>
                      <a:pt x="2322" y="799"/>
                    </a:lnTo>
                    <a:lnTo>
                      <a:pt x="2326" y="793"/>
                    </a:lnTo>
                    <a:lnTo>
                      <a:pt x="2330" y="782"/>
                    </a:lnTo>
                    <a:lnTo>
                      <a:pt x="2334" y="786"/>
                    </a:lnTo>
                    <a:lnTo>
                      <a:pt x="2338" y="778"/>
                    </a:lnTo>
                    <a:lnTo>
                      <a:pt x="2342" y="772"/>
                    </a:lnTo>
                    <a:lnTo>
                      <a:pt x="2346" y="767"/>
                    </a:lnTo>
                    <a:lnTo>
                      <a:pt x="2350" y="761"/>
                    </a:lnTo>
                    <a:lnTo>
                      <a:pt x="2354" y="759"/>
                    </a:lnTo>
                    <a:lnTo>
                      <a:pt x="2358" y="752"/>
                    </a:lnTo>
                    <a:lnTo>
                      <a:pt x="2362" y="746"/>
                    </a:lnTo>
                    <a:lnTo>
                      <a:pt x="2366" y="742"/>
                    </a:lnTo>
                    <a:lnTo>
                      <a:pt x="2370" y="733"/>
                    </a:lnTo>
                    <a:lnTo>
                      <a:pt x="2374" y="735"/>
                    </a:lnTo>
                    <a:lnTo>
                      <a:pt x="2378" y="731"/>
                    </a:lnTo>
                    <a:lnTo>
                      <a:pt x="2382" y="722"/>
                    </a:lnTo>
                    <a:lnTo>
                      <a:pt x="2386" y="712"/>
                    </a:lnTo>
                    <a:lnTo>
                      <a:pt x="2389" y="705"/>
                    </a:lnTo>
                    <a:lnTo>
                      <a:pt x="2393" y="710"/>
                    </a:lnTo>
                    <a:lnTo>
                      <a:pt x="2397" y="703"/>
                    </a:lnTo>
                    <a:lnTo>
                      <a:pt x="2401" y="693"/>
                    </a:lnTo>
                    <a:lnTo>
                      <a:pt x="2405" y="688"/>
                    </a:lnTo>
                    <a:lnTo>
                      <a:pt x="2409" y="684"/>
                    </a:lnTo>
                    <a:lnTo>
                      <a:pt x="2413" y="677"/>
                    </a:lnTo>
                    <a:lnTo>
                      <a:pt x="2417" y="673"/>
                    </a:lnTo>
                    <a:lnTo>
                      <a:pt x="2421" y="667"/>
                    </a:lnTo>
                    <a:lnTo>
                      <a:pt x="2425" y="669"/>
                    </a:lnTo>
                    <a:lnTo>
                      <a:pt x="2429" y="660"/>
                    </a:lnTo>
                    <a:lnTo>
                      <a:pt x="2433" y="656"/>
                    </a:lnTo>
                    <a:lnTo>
                      <a:pt x="2437" y="652"/>
                    </a:lnTo>
                    <a:lnTo>
                      <a:pt x="2441" y="641"/>
                    </a:lnTo>
                    <a:lnTo>
                      <a:pt x="2445" y="639"/>
                    </a:lnTo>
                    <a:lnTo>
                      <a:pt x="2449" y="633"/>
                    </a:lnTo>
                    <a:lnTo>
                      <a:pt x="2453" y="624"/>
                    </a:lnTo>
                    <a:lnTo>
                      <a:pt x="2456" y="626"/>
                    </a:lnTo>
                    <a:lnTo>
                      <a:pt x="2460" y="620"/>
                    </a:lnTo>
                    <a:lnTo>
                      <a:pt x="2464" y="613"/>
                    </a:lnTo>
                    <a:lnTo>
                      <a:pt x="2468" y="613"/>
                    </a:lnTo>
                    <a:lnTo>
                      <a:pt x="2472" y="611"/>
                    </a:lnTo>
                    <a:lnTo>
                      <a:pt x="2476" y="601"/>
                    </a:lnTo>
                    <a:lnTo>
                      <a:pt x="2480" y="594"/>
                    </a:lnTo>
                    <a:lnTo>
                      <a:pt x="2484" y="598"/>
                    </a:lnTo>
                    <a:lnTo>
                      <a:pt x="2488" y="588"/>
                    </a:lnTo>
                    <a:lnTo>
                      <a:pt x="2492" y="584"/>
                    </a:lnTo>
                    <a:lnTo>
                      <a:pt x="2496" y="573"/>
                    </a:lnTo>
                    <a:lnTo>
                      <a:pt x="2500" y="573"/>
                    </a:lnTo>
                    <a:lnTo>
                      <a:pt x="2504" y="566"/>
                    </a:lnTo>
                    <a:lnTo>
                      <a:pt x="2508" y="564"/>
                    </a:lnTo>
                    <a:lnTo>
                      <a:pt x="2512" y="558"/>
                    </a:lnTo>
                    <a:lnTo>
                      <a:pt x="2516" y="554"/>
                    </a:lnTo>
                    <a:lnTo>
                      <a:pt x="2520" y="552"/>
                    </a:lnTo>
                    <a:lnTo>
                      <a:pt x="2523" y="543"/>
                    </a:lnTo>
                    <a:lnTo>
                      <a:pt x="2527" y="539"/>
                    </a:lnTo>
                    <a:lnTo>
                      <a:pt x="2531" y="534"/>
                    </a:lnTo>
                    <a:lnTo>
                      <a:pt x="2535" y="532"/>
                    </a:lnTo>
                    <a:lnTo>
                      <a:pt x="2539" y="530"/>
                    </a:lnTo>
                    <a:lnTo>
                      <a:pt x="2543" y="519"/>
                    </a:lnTo>
                    <a:lnTo>
                      <a:pt x="2547" y="519"/>
                    </a:lnTo>
                    <a:lnTo>
                      <a:pt x="2551" y="515"/>
                    </a:lnTo>
                    <a:lnTo>
                      <a:pt x="2555" y="513"/>
                    </a:lnTo>
                    <a:lnTo>
                      <a:pt x="2559" y="505"/>
                    </a:lnTo>
                    <a:lnTo>
                      <a:pt x="2563" y="498"/>
                    </a:lnTo>
                    <a:lnTo>
                      <a:pt x="2567" y="498"/>
                    </a:lnTo>
                    <a:lnTo>
                      <a:pt x="2571" y="494"/>
                    </a:lnTo>
                    <a:lnTo>
                      <a:pt x="2575" y="489"/>
                    </a:lnTo>
                    <a:lnTo>
                      <a:pt x="2579" y="485"/>
                    </a:lnTo>
                    <a:lnTo>
                      <a:pt x="2583" y="477"/>
                    </a:lnTo>
                    <a:lnTo>
                      <a:pt x="2587" y="473"/>
                    </a:lnTo>
                    <a:lnTo>
                      <a:pt x="2591" y="473"/>
                    </a:lnTo>
                    <a:lnTo>
                      <a:pt x="2594" y="464"/>
                    </a:lnTo>
                    <a:lnTo>
                      <a:pt x="2598" y="470"/>
                    </a:lnTo>
                    <a:lnTo>
                      <a:pt x="2602" y="468"/>
                    </a:lnTo>
                    <a:lnTo>
                      <a:pt x="2606" y="457"/>
                    </a:lnTo>
                    <a:lnTo>
                      <a:pt x="2610" y="460"/>
                    </a:lnTo>
                    <a:lnTo>
                      <a:pt x="2614" y="449"/>
                    </a:lnTo>
                    <a:lnTo>
                      <a:pt x="2618" y="449"/>
                    </a:lnTo>
                    <a:lnTo>
                      <a:pt x="2622" y="445"/>
                    </a:lnTo>
                    <a:lnTo>
                      <a:pt x="2626" y="442"/>
                    </a:lnTo>
                    <a:lnTo>
                      <a:pt x="2630" y="432"/>
                    </a:lnTo>
                    <a:lnTo>
                      <a:pt x="2634" y="434"/>
                    </a:lnTo>
                    <a:lnTo>
                      <a:pt x="2638" y="426"/>
                    </a:lnTo>
                    <a:lnTo>
                      <a:pt x="2642" y="425"/>
                    </a:lnTo>
                    <a:lnTo>
                      <a:pt x="2646" y="421"/>
                    </a:lnTo>
                    <a:lnTo>
                      <a:pt x="2650" y="417"/>
                    </a:lnTo>
                    <a:lnTo>
                      <a:pt x="2654" y="411"/>
                    </a:lnTo>
                    <a:lnTo>
                      <a:pt x="2658" y="413"/>
                    </a:lnTo>
                    <a:lnTo>
                      <a:pt x="2661" y="410"/>
                    </a:lnTo>
                    <a:lnTo>
                      <a:pt x="2665" y="398"/>
                    </a:lnTo>
                    <a:lnTo>
                      <a:pt x="2669" y="400"/>
                    </a:lnTo>
                    <a:lnTo>
                      <a:pt x="2673" y="391"/>
                    </a:lnTo>
                    <a:lnTo>
                      <a:pt x="2677" y="391"/>
                    </a:lnTo>
                    <a:lnTo>
                      <a:pt x="2681" y="389"/>
                    </a:lnTo>
                    <a:lnTo>
                      <a:pt x="2685" y="381"/>
                    </a:lnTo>
                    <a:lnTo>
                      <a:pt x="2689" y="383"/>
                    </a:lnTo>
                    <a:lnTo>
                      <a:pt x="2693" y="370"/>
                    </a:lnTo>
                    <a:lnTo>
                      <a:pt x="2697" y="372"/>
                    </a:lnTo>
                    <a:lnTo>
                      <a:pt x="2701" y="378"/>
                    </a:lnTo>
                    <a:lnTo>
                      <a:pt x="2705" y="366"/>
                    </a:lnTo>
                    <a:lnTo>
                      <a:pt x="2709" y="363"/>
                    </a:lnTo>
                    <a:lnTo>
                      <a:pt x="2713" y="361"/>
                    </a:lnTo>
                    <a:lnTo>
                      <a:pt x="2717" y="361"/>
                    </a:lnTo>
                    <a:lnTo>
                      <a:pt x="2721" y="353"/>
                    </a:lnTo>
                    <a:lnTo>
                      <a:pt x="2725" y="353"/>
                    </a:lnTo>
                    <a:lnTo>
                      <a:pt x="2728" y="346"/>
                    </a:lnTo>
                    <a:lnTo>
                      <a:pt x="2732" y="346"/>
                    </a:lnTo>
                    <a:lnTo>
                      <a:pt x="2736" y="340"/>
                    </a:lnTo>
                    <a:lnTo>
                      <a:pt x="2740" y="329"/>
                    </a:lnTo>
                    <a:lnTo>
                      <a:pt x="2744" y="336"/>
                    </a:lnTo>
                    <a:lnTo>
                      <a:pt x="2748" y="331"/>
                    </a:lnTo>
                    <a:lnTo>
                      <a:pt x="2752" y="323"/>
                    </a:lnTo>
                    <a:lnTo>
                      <a:pt x="2756" y="323"/>
                    </a:lnTo>
                    <a:lnTo>
                      <a:pt x="2760" y="323"/>
                    </a:lnTo>
                    <a:lnTo>
                      <a:pt x="2764" y="317"/>
                    </a:lnTo>
                    <a:lnTo>
                      <a:pt x="2768" y="314"/>
                    </a:lnTo>
                    <a:lnTo>
                      <a:pt x="2772" y="302"/>
                    </a:lnTo>
                    <a:lnTo>
                      <a:pt x="2776" y="304"/>
                    </a:lnTo>
                    <a:lnTo>
                      <a:pt x="2780" y="306"/>
                    </a:lnTo>
                    <a:lnTo>
                      <a:pt x="2784" y="300"/>
                    </a:lnTo>
                    <a:lnTo>
                      <a:pt x="2788" y="297"/>
                    </a:lnTo>
                    <a:lnTo>
                      <a:pt x="2792" y="289"/>
                    </a:lnTo>
                    <a:lnTo>
                      <a:pt x="2796" y="289"/>
                    </a:lnTo>
                    <a:lnTo>
                      <a:pt x="2799" y="289"/>
                    </a:lnTo>
                    <a:lnTo>
                      <a:pt x="2803" y="284"/>
                    </a:lnTo>
                    <a:lnTo>
                      <a:pt x="2807" y="284"/>
                    </a:lnTo>
                    <a:lnTo>
                      <a:pt x="2811" y="278"/>
                    </a:lnTo>
                    <a:lnTo>
                      <a:pt x="2815" y="280"/>
                    </a:lnTo>
                    <a:lnTo>
                      <a:pt x="2819" y="272"/>
                    </a:lnTo>
                    <a:lnTo>
                      <a:pt x="2823" y="272"/>
                    </a:lnTo>
                    <a:lnTo>
                      <a:pt x="2827" y="267"/>
                    </a:lnTo>
                    <a:lnTo>
                      <a:pt x="2831" y="265"/>
                    </a:lnTo>
                    <a:lnTo>
                      <a:pt x="2835" y="263"/>
                    </a:lnTo>
                    <a:lnTo>
                      <a:pt x="2839" y="263"/>
                    </a:lnTo>
                    <a:lnTo>
                      <a:pt x="2843" y="255"/>
                    </a:lnTo>
                    <a:lnTo>
                      <a:pt x="2847" y="255"/>
                    </a:lnTo>
                    <a:lnTo>
                      <a:pt x="2851" y="257"/>
                    </a:lnTo>
                    <a:lnTo>
                      <a:pt x="2855" y="244"/>
                    </a:lnTo>
                    <a:lnTo>
                      <a:pt x="2859" y="246"/>
                    </a:lnTo>
                    <a:lnTo>
                      <a:pt x="2863" y="246"/>
                    </a:lnTo>
                    <a:lnTo>
                      <a:pt x="2866" y="242"/>
                    </a:lnTo>
                    <a:lnTo>
                      <a:pt x="2870" y="237"/>
                    </a:lnTo>
                    <a:lnTo>
                      <a:pt x="2874" y="231"/>
                    </a:lnTo>
                    <a:lnTo>
                      <a:pt x="2878" y="237"/>
                    </a:lnTo>
                    <a:lnTo>
                      <a:pt x="2882" y="237"/>
                    </a:lnTo>
                    <a:lnTo>
                      <a:pt x="2886" y="229"/>
                    </a:lnTo>
                    <a:lnTo>
                      <a:pt x="2890" y="229"/>
                    </a:lnTo>
                    <a:lnTo>
                      <a:pt x="2894" y="221"/>
                    </a:lnTo>
                    <a:lnTo>
                      <a:pt x="2898" y="225"/>
                    </a:lnTo>
                    <a:lnTo>
                      <a:pt x="2902" y="221"/>
                    </a:lnTo>
                    <a:lnTo>
                      <a:pt x="2906" y="220"/>
                    </a:lnTo>
                    <a:lnTo>
                      <a:pt x="2910" y="212"/>
                    </a:lnTo>
                    <a:lnTo>
                      <a:pt x="2914" y="208"/>
                    </a:lnTo>
                    <a:lnTo>
                      <a:pt x="2918" y="210"/>
                    </a:lnTo>
                    <a:lnTo>
                      <a:pt x="2922" y="210"/>
                    </a:lnTo>
                    <a:lnTo>
                      <a:pt x="2926" y="210"/>
                    </a:lnTo>
                    <a:lnTo>
                      <a:pt x="2930" y="205"/>
                    </a:lnTo>
                    <a:lnTo>
                      <a:pt x="2934" y="20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8" name="Line 3700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49" name="Line 3701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0" name="Line 3702"/>
              <p:cNvSpPr>
                <a:spLocks noChangeShapeType="1"/>
              </p:cNvSpPr>
              <p:nvPr/>
            </p:nvSpPr>
            <p:spPr bwMode="auto">
              <a:xfrm flipV="1">
                <a:off x="30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1" name="Line 3703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2" name="Line 3704"/>
              <p:cNvSpPr>
                <a:spLocks noChangeShapeType="1"/>
              </p:cNvSpPr>
              <p:nvPr/>
            </p:nvSpPr>
            <p:spPr bwMode="auto">
              <a:xfrm flipV="1">
                <a:off x="301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3" name="Freeform 3705"/>
              <p:cNvSpPr>
                <a:spLocks/>
              </p:cNvSpPr>
              <p:nvPr/>
            </p:nvSpPr>
            <p:spPr bwMode="auto">
              <a:xfrm>
                <a:off x="3012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1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4" name="Line 3706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5" name="Line 3707"/>
              <p:cNvSpPr>
                <a:spLocks noChangeShapeType="1"/>
              </p:cNvSpPr>
              <p:nvPr/>
            </p:nvSpPr>
            <p:spPr bwMode="auto">
              <a:xfrm flipV="1">
                <a:off x="301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6" name="Line 3708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7" name="Line 3709"/>
              <p:cNvSpPr>
                <a:spLocks noChangeShapeType="1"/>
              </p:cNvSpPr>
              <p:nvPr/>
            </p:nvSpPr>
            <p:spPr bwMode="auto">
              <a:xfrm flipV="1">
                <a:off x="302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8" name="Freeform 3710"/>
              <p:cNvSpPr>
                <a:spLocks/>
              </p:cNvSpPr>
              <p:nvPr/>
            </p:nvSpPr>
            <p:spPr bwMode="auto">
              <a:xfrm>
                <a:off x="3026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59" name="Line 3711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0" name="Line 3712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1" name="Line 3713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2" name="Line 3714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3" name="Freeform 3715"/>
              <p:cNvSpPr>
                <a:spLocks/>
              </p:cNvSpPr>
              <p:nvPr/>
            </p:nvSpPr>
            <p:spPr bwMode="auto">
              <a:xfrm>
                <a:off x="3039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4" name="Line 3716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5" name="Line 3717"/>
              <p:cNvSpPr>
                <a:spLocks noChangeShapeType="1"/>
              </p:cNvSpPr>
              <p:nvPr/>
            </p:nvSpPr>
            <p:spPr bwMode="auto">
              <a:xfrm flipV="1">
                <a:off x="304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6" name="Freeform 3718"/>
              <p:cNvSpPr>
                <a:spLocks/>
              </p:cNvSpPr>
              <p:nvPr/>
            </p:nvSpPr>
            <p:spPr bwMode="auto">
              <a:xfrm flipV="1">
                <a:off x="3048" y="911"/>
                <a:ext cx="1765" cy="1105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99" y="9"/>
                  </a:cxn>
                  <a:cxn ang="0">
                    <a:pos x="150" y="21"/>
                  </a:cxn>
                  <a:cxn ang="0">
                    <a:pos x="201" y="37"/>
                  </a:cxn>
                  <a:cxn ang="0">
                    <a:pos x="253" y="65"/>
                  </a:cxn>
                  <a:cxn ang="0">
                    <a:pos x="304" y="101"/>
                  </a:cxn>
                  <a:cxn ang="0">
                    <a:pos x="355" y="146"/>
                  </a:cxn>
                  <a:cxn ang="0">
                    <a:pos x="406" y="205"/>
                  </a:cxn>
                  <a:cxn ang="0">
                    <a:pos x="458" y="274"/>
                  </a:cxn>
                  <a:cxn ang="0">
                    <a:pos x="509" y="354"/>
                  </a:cxn>
                  <a:cxn ang="0">
                    <a:pos x="560" y="443"/>
                  </a:cxn>
                  <a:cxn ang="0">
                    <a:pos x="611" y="542"/>
                  </a:cxn>
                  <a:cxn ang="0">
                    <a:pos x="663" y="648"/>
                  </a:cxn>
                  <a:cxn ang="0">
                    <a:pos x="714" y="759"/>
                  </a:cxn>
                  <a:cxn ang="0">
                    <a:pos x="765" y="873"/>
                  </a:cxn>
                  <a:cxn ang="0">
                    <a:pos x="816" y="991"/>
                  </a:cxn>
                  <a:cxn ang="0">
                    <a:pos x="868" y="1107"/>
                  </a:cxn>
                  <a:cxn ang="0">
                    <a:pos x="919" y="1220"/>
                  </a:cxn>
                  <a:cxn ang="0">
                    <a:pos x="970" y="1329"/>
                  </a:cxn>
                  <a:cxn ang="0">
                    <a:pos x="1021" y="1433"/>
                  </a:cxn>
                  <a:cxn ang="0">
                    <a:pos x="1073" y="1530"/>
                  </a:cxn>
                  <a:cxn ang="0">
                    <a:pos x="1124" y="1617"/>
                  </a:cxn>
                  <a:cxn ang="0">
                    <a:pos x="1175" y="1693"/>
                  </a:cxn>
                  <a:cxn ang="0">
                    <a:pos x="1226" y="1761"/>
                  </a:cxn>
                  <a:cxn ang="0">
                    <a:pos x="1278" y="1817"/>
                  </a:cxn>
                  <a:cxn ang="0">
                    <a:pos x="1329" y="1860"/>
                  </a:cxn>
                  <a:cxn ang="0">
                    <a:pos x="1380" y="1891"/>
                  </a:cxn>
                  <a:cxn ang="0">
                    <a:pos x="1431" y="1912"/>
                  </a:cxn>
                  <a:cxn ang="0">
                    <a:pos x="1483" y="1918"/>
                  </a:cxn>
                  <a:cxn ang="0">
                    <a:pos x="1534" y="1915"/>
                  </a:cxn>
                  <a:cxn ang="0">
                    <a:pos x="1585" y="1900"/>
                  </a:cxn>
                  <a:cxn ang="0">
                    <a:pos x="1636" y="1874"/>
                  </a:cxn>
                  <a:cxn ang="0">
                    <a:pos x="1688" y="1841"/>
                  </a:cxn>
                  <a:cxn ang="0">
                    <a:pos x="1739" y="1797"/>
                  </a:cxn>
                  <a:cxn ang="0">
                    <a:pos x="1790" y="1745"/>
                  </a:cxn>
                  <a:cxn ang="0">
                    <a:pos x="1841" y="1690"/>
                  </a:cxn>
                  <a:cxn ang="0">
                    <a:pos x="1893" y="1626"/>
                  </a:cxn>
                  <a:cxn ang="0">
                    <a:pos x="1944" y="1559"/>
                  </a:cxn>
                  <a:cxn ang="0">
                    <a:pos x="1995" y="1487"/>
                  </a:cxn>
                  <a:cxn ang="0">
                    <a:pos x="2046" y="1411"/>
                  </a:cxn>
                  <a:cxn ang="0">
                    <a:pos x="2098" y="1337"/>
                  </a:cxn>
                  <a:cxn ang="0">
                    <a:pos x="2149" y="1259"/>
                  </a:cxn>
                  <a:cxn ang="0">
                    <a:pos x="2200" y="1180"/>
                  </a:cxn>
                  <a:cxn ang="0">
                    <a:pos x="2251" y="1101"/>
                  </a:cxn>
                  <a:cxn ang="0">
                    <a:pos x="2303" y="1027"/>
                  </a:cxn>
                  <a:cxn ang="0">
                    <a:pos x="2354" y="952"/>
                  </a:cxn>
                  <a:cxn ang="0">
                    <a:pos x="2405" y="877"/>
                  </a:cxn>
                  <a:cxn ang="0">
                    <a:pos x="2456" y="807"/>
                  </a:cxn>
                  <a:cxn ang="0">
                    <a:pos x="2508" y="738"/>
                  </a:cxn>
                  <a:cxn ang="0">
                    <a:pos x="2559" y="672"/>
                  </a:cxn>
                  <a:cxn ang="0">
                    <a:pos x="2610" y="610"/>
                  </a:cxn>
                  <a:cxn ang="0">
                    <a:pos x="2661" y="553"/>
                  </a:cxn>
                  <a:cxn ang="0">
                    <a:pos x="2713" y="498"/>
                  </a:cxn>
                  <a:cxn ang="0">
                    <a:pos x="2764" y="446"/>
                  </a:cxn>
                  <a:cxn ang="0">
                    <a:pos x="2815" y="399"/>
                  </a:cxn>
                  <a:cxn ang="0">
                    <a:pos x="2866" y="353"/>
                  </a:cxn>
                  <a:cxn ang="0">
                    <a:pos x="2918" y="312"/>
                  </a:cxn>
                  <a:cxn ang="0">
                    <a:pos x="2969" y="276"/>
                  </a:cxn>
                  <a:cxn ang="0">
                    <a:pos x="3020" y="241"/>
                  </a:cxn>
                </a:cxnLst>
                <a:rect l="0" t="0" r="r" b="b"/>
                <a:pathLst>
                  <a:path w="3064" h="1920">
                    <a:moveTo>
                      <a:pt x="0" y="1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32" y="1"/>
                    </a:lnTo>
                    <a:lnTo>
                      <a:pt x="36" y="2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71" y="4"/>
                    </a:lnTo>
                    <a:lnTo>
                      <a:pt x="75" y="5"/>
                    </a:lnTo>
                    <a:lnTo>
                      <a:pt x="79" y="6"/>
                    </a:lnTo>
                    <a:lnTo>
                      <a:pt x="83" y="7"/>
                    </a:lnTo>
                    <a:lnTo>
                      <a:pt x="87" y="7"/>
                    </a:lnTo>
                    <a:lnTo>
                      <a:pt x="91" y="8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3" y="10"/>
                    </a:lnTo>
                    <a:lnTo>
                      <a:pt x="107" y="10"/>
                    </a:lnTo>
                    <a:lnTo>
                      <a:pt x="111" y="13"/>
                    </a:lnTo>
                    <a:lnTo>
                      <a:pt x="115" y="14"/>
                    </a:lnTo>
                    <a:lnTo>
                      <a:pt x="119" y="13"/>
                    </a:lnTo>
                    <a:lnTo>
                      <a:pt x="122" y="14"/>
                    </a:lnTo>
                    <a:lnTo>
                      <a:pt x="126" y="15"/>
                    </a:lnTo>
                    <a:lnTo>
                      <a:pt x="130" y="15"/>
                    </a:lnTo>
                    <a:lnTo>
                      <a:pt x="134" y="17"/>
                    </a:lnTo>
                    <a:lnTo>
                      <a:pt x="138" y="17"/>
                    </a:lnTo>
                    <a:lnTo>
                      <a:pt x="142" y="18"/>
                    </a:lnTo>
                    <a:lnTo>
                      <a:pt x="146" y="20"/>
                    </a:lnTo>
                    <a:lnTo>
                      <a:pt x="150" y="21"/>
                    </a:lnTo>
                    <a:lnTo>
                      <a:pt x="154" y="22"/>
                    </a:lnTo>
                    <a:lnTo>
                      <a:pt x="158" y="22"/>
                    </a:lnTo>
                    <a:lnTo>
                      <a:pt x="162" y="24"/>
                    </a:lnTo>
                    <a:lnTo>
                      <a:pt x="166" y="24"/>
                    </a:lnTo>
                    <a:lnTo>
                      <a:pt x="170" y="27"/>
                    </a:lnTo>
                    <a:lnTo>
                      <a:pt x="174" y="28"/>
                    </a:lnTo>
                    <a:lnTo>
                      <a:pt x="178" y="28"/>
                    </a:lnTo>
                    <a:lnTo>
                      <a:pt x="182" y="31"/>
                    </a:lnTo>
                    <a:lnTo>
                      <a:pt x="186" y="33"/>
                    </a:lnTo>
                    <a:lnTo>
                      <a:pt x="189" y="33"/>
                    </a:lnTo>
                    <a:lnTo>
                      <a:pt x="193" y="34"/>
                    </a:lnTo>
                    <a:lnTo>
                      <a:pt x="197" y="38"/>
                    </a:lnTo>
                    <a:lnTo>
                      <a:pt x="201" y="37"/>
                    </a:lnTo>
                    <a:lnTo>
                      <a:pt x="205" y="41"/>
                    </a:lnTo>
                    <a:lnTo>
                      <a:pt x="209" y="42"/>
                    </a:lnTo>
                    <a:lnTo>
                      <a:pt x="213" y="43"/>
                    </a:lnTo>
                    <a:lnTo>
                      <a:pt x="217" y="47"/>
                    </a:lnTo>
                    <a:lnTo>
                      <a:pt x="221" y="47"/>
                    </a:lnTo>
                    <a:lnTo>
                      <a:pt x="225" y="49"/>
                    </a:lnTo>
                    <a:lnTo>
                      <a:pt x="229" y="51"/>
                    </a:lnTo>
                    <a:lnTo>
                      <a:pt x="233" y="55"/>
                    </a:lnTo>
                    <a:lnTo>
                      <a:pt x="237" y="56"/>
                    </a:lnTo>
                    <a:lnTo>
                      <a:pt x="241" y="59"/>
                    </a:lnTo>
                    <a:lnTo>
                      <a:pt x="245" y="62"/>
                    </a:lnTo>
                    <a:lnTo>
                      <a:pt x="249" y="63"/>
                    </a:lnTo>
                    <a:lnTo>
                      <a:pt x="253" y="65"/>
                    </a:lnTo>
                    <a:lnTo>
                      <a:pt x="256" y="68"/>
                    </a:lnTo>
                    <a:lnTo>
                      <a:pt x="260" y="69"/>
                    </a:lnTo>
                    <a:lnTo>
                      <a:pt x="264" y="72"/>
                    </a:lnTo>
                    <a:lnTo>
                      <a:pt x="268" y="74"/>
                    </a:lnTo>
                    <a:lnTo>
                      <a:pt x="272" y="79"/>
                    </a:lnTo>
                    <a:lnTo>
                      <a:pt x="276" y="80"/>
                    </a:lnTo>
                    <a:lnTo>
                      <a:pt x="280" y="82"/>
                    </a:lnTo>
                    <a:lnTo>
                      <a:pt x="284" y="85"/>
                    </a:lnTo>
                    <a:lnTo>
                      <a:pt x="288" y="89"/>
                    </a:lnTo>
                    <a:lnTo>
                      <a:pt x="292" y="92"/>
                    </a:lnTo>
                    <a:lnTo>
                      <a:pt x="296" y="93"/>
                    </a:lnTo>
                    <a:lnTo>
                      <a:pt x="300" y="97"/>
                    </a:lnTo>
                    <a:lnTo>
                      <a:pt x="304" y="101"/>
                    </a:lnTo>
                    <a:lnTo>
                      <a:pt x="308" y="104"/>
                    </a:lnTo>
                    <a:lnTo>
                      <a:pt x="312" y="106"/>
                    </a:lnTo>
                    <a:lnTo>
                      <a:pt x="316" y="110"/>
                    </a:lnTo>
                    <a:lnTo>
                      <a:pt x="320" y="113"/>
                    </a:lnTo>
                    <a:lnTo>
                      <a:pt x="324" y="117"/>
                    </a:lnTo>
                    <a:lnTo>
                      <a:pt x="327" y="121"/>
                    </a:lnTo>
                    <a:lnTo>
                      <a:pt x="331" y="124"/>
                    </a:lnTo>
                    <a:lnTo>
                      <a:pt x="335" y="128"/>
                    </a:lnTo>
                    <a:lnTo>
                      <a:pt x="339" y="132"/>
                    </a:lnTo>
                    <a:lnTo>
                      <a:pt x="343" y="134"/>
                    </a:lnTo>
                    <a:lnTo>
                      <a:pt x="347" y="140"/>
                    </a:lnTo>
                    <a:lnTo>
                      <a:pt x="351" y="144"/>
                    </a:lnTo>
                    <a:lnTo>
                      <a:pt x="355" y="146"/>
                    </a:lnTo>
                    <a:lnTo>
                      <a:pt x="359" y="151"/>
                    </a:lnTo>
                    <a:lnTo>
                      <a:pt x="363" y="154"/>
                    </a:lnTo>
                    <a:lnTo>
                      <a:pt x="367" y="161"/>
                    </a:lnTo>
                    <a:lnTo>
                      <a:pt x="371" y="163"/>
                    </a:lnTo>
                    <a:lnTo>
                      <a:pt x="375" y="168"/>
                    </a:lnTo>
                    <a:lnTo>
                      <a:pt x="379" y="172"/>
                    </a:lnTo>
                    <a:lnTo>
                      <a:pt x="383" y="176"/>
                    </a:lnTo>
                    <a:lnTo>
                      <a:pt x="387" y="183"/>
                    </a:lnTo>
                    <a:lnTo>
                      <a:pt x="391" y="185"/>
                    </a:lnTo>
                    <a:lnTo>
                      <a:pt x="394" y="191"/>
                    </a:lnTo>
                    <a:lnTo>
                      <a:pt x="398" y="195"/>
                    </a:lnTo>
                    <a:lnTo>
                      <a:pt x="402" y="200"/>
                    </a:lnTo>
                    <a:lnTo>
                      <a:pt x="406" y="205"/>
                    </a:lnTo>
                    <a:lnTo>
                      <a:pt x="410" y="211"/>
                    </a:lnTo>
                    <a:lnTo>
                      <a:pt x="414" y="214"/>
                    </a:lnTo>
                    <a:lnTo>
                      <a:pt x="418" y="220"/>
                    </a:lnTo>
                    <a:lnTo>
                      <a:pt x="422" y="225"/>
                    </a:lnTo>
                    <a:lnTo>
                      <a:pt x="426" y="230"/>
                    </a:lnTo>
                    <a:lnTo>
                      <a:pt x="430" y="235"/>
                    </a:lnTo>
                    <a:lnTo>
                      <a:pt x="434" y="240"/>
                    </a:lnTo>
                    <a:lnTo>
                      <a:pt x="438" y="247"/>
                    </a:lnTo>
                    <a:lnTo>
                      <a:pt x="442" y="251"/>
                    </a:lnTo>
                    <a:lnTo>
                      <a:pt x="446" y="258"/>
                    </a:lnTo>
                    <a:lnTo>
                      <a:pt x="450" y="263"/>
                    </a:lnTo>
                    <a:lnTo>
                      <a:pt x="454" y="268"/>
                    </a:lnTo>
                    <a:lnTo>
                      <a:pt x="458" y="274"/>
                    </a:lnTo>
                    <a:lnTo>
                      <a:pt x="461" y="280"/>
                    </a:lnTo>
                    <a:lnTo>
                      <a:pt x="465" y="285"/>
                    </a:lnTo>
                    <a:lnTo>
                      <a:pt x="469" y="291"/>
                    </a:lnTo>
                    <a:lnTo>
                      <a:pt x="473" y="299"/>
                    </a:lnTo>
                    <a:lnTo>
                      <a:pt x="477" y="303"/>
                    </a:lnTo>
                    <a:lnTo>
                      <a:pt x="481" y="310"/>
                    </a:lnTo>
                    <a:lnTo>
                      <a:pt x="485" y="315"/>
                    </a:lnTo>
                    <a:lnTo>
                      <a:pt x="489" y="322"/>
                    </a:lnTo>
                    <a:lnTo>
                      <a:pt x="493" y="329"/>
                    </a:lnTo>
                    <a:lnTo>
                      <a:pt x="497" y="335"/>
                    </a:lnTo>
                    <a:lnTo>
                      <a:pt x="501" y="341"/>
                    </a:lnTo>
                    <a:lnTo>
                      <a:pt x="505" y="348"/>
                    </a:lnTo>
                    <a:lnTo>
                      <a:pt x="509" y="354"/>
                    </a:lnTo>
                    <a:lnTo>
                      <a:pt x="513" y="361"/>
                    </a:lnTo>
                    <a:lnTo>
                      <a:pt x="517" y="366"/>
                    </a:lnTo>
                    <a:lnTo>
                      <a:pt x="521" y="373"/>
                    </a:lnTo>
                    <a:lnTo>
                      <a:pt x="525" y="382"/>
                    </a:lnTo>
                    <a:lnTo>
                      <a:pt x="529" y="386"/>
                    </a:lnTo>
                    <a:lnTo>
                      <a:pt x="532" y="393"/>
                    </a:lnTo>
                    <a:lnTo>
                      <a:pt x="536" y="401"/>
                    </a:lnTo>
                    <a:lnTo>
                      <a:pt x="540" y="408"/>
                    </a:lnTo>
                    <a:lnTo>
                      <a:pt x="544" y="415"/>
                    </a:lnTo>
                    <a:lnTo>
                      <a:pt x="548" y="423"/>
                    </a:lnTo>
                    <a:lnTo>
                      <a:pt x="552" y="429"/>
                    </a:lnTo>
                    <a:lnTo>
                      <a:pt x="556" y="436"/>
                    </a:lnTo>
                    <a:lnTo>
                      <a:pt x="560" y="443"/>
                    </a:lnTo>
                    <a:lnTo>
                      <a:pt x="564" y="451"/>
                    </a:lnTo>
                    <a:lnTo>
                      <a:pt x="568" y="459"/>
                    </a:lnTo>
                    <a:lnTo>
                      <a:pt x="572" y="465"/>
                    </a:lnTo>
                    <a:lnTo>
                      <a:pt x="576" y="472"/>
                    </a:lnTo>
                    <a:lnTo>
                      <a:pt x="580" y="479"/>
                    </a:lnTo>
                    <a:lnTo>
                      <a:pt x="584" y="487"/>
                    </a:lnTo>
                    <a:lnTo>
                      <a:pt x="588" y="497"/>
                    </a:lnTo>
                    <a:lnTo>
                      <a:pt x="592" y="504"/>
                    </a:lnTo>
                    <a:lnTo>
                      <a:pt x="596" y="512"/>
                    </a:lnTo>
                    <a:lnTo>
                      <a:pt x="599" y="518"/>
                    </a:lnTo>
                    <a:lnTo>
                      <a:pt x="603" y="526"/>
                    </a:lnTo>
                    <a:lnTo>
                      <a:pt x="607" y="534"/>
                    </a:lnTo>
                    <a:lnTo>
                      <a:pt x="611" y="542"/>
                    </a:lnTo>
                    <a:lnTo>
                      <a:pt x="615" y="549"/>
                    </a:lnTo>
                    <a:lnTo>
                      <a:pt x="619" y="559"/>
                    </a:lnTo>
                    <a:lnTo>
                      <a:pt x="623" y="566"/>
                    </a:lnTo>
                    <a:lnTo>
                      <a:pt x="627" y="574"/>
                    </a:lnTo>
                    <a:lnTo>
                      <a:pt x="631" y="582"/>
                    </a:lnTo>
                    <a:lnTo>
                      <a:pt x="635" y="591"/>
                    </a:lnTo>
                    <a:lnTo>
                      <a:pt x="639" y="598"/>
                    </a:lnTo>
                    <a:lnTo>
                      <a:pt x="643" y="606"/>
                    </a:lnTo>
                    <a:lnTo>
                      <a:pt x="647" y="615"/>
                    </a:lnTo>
                    <a:lnTo>
                      <a:pt x="651" y="622"/>
                    </a:lnTo>
                    <a:lnTo>
                      <a:pt x="655" y="630"/>
                    </a:lnTo>
                    <a:lnTo>
                      <a:pt x="659" y="638"/>
                    </a:lnTo>
                    <a:lnTo>
                      <a:pt x="663" y="648"/>
                    </a:lnTo>
                    <a:lnTo>
                      <a:pt x="667" y="656"/>
                    </a:lnTo>
                    <a:lnTo>
                      <a:pt x="670" y="664"/>
                    </a:lnTo>
                    <a:lnTo>
                      <a:pt x="674" y="673"/>
                    </a:lnTo>
                    <a:lnTo>
                      <a:pt x="678" y="680"/>
                    </a:lnTo>
                    <a:lnTo>
                      <a:pt x="682" y="689"/>
                    </a:lnTo>
                    <a:lnTo>
                      <a:pt x="686" y="698"/>
                    </a:lnTo>
                    <a:lnTo>
                      <a:pt x="690" y="708"/>
                    </a:lnTo>
                    <a:lnTo>
                      <a:pt x="694" y="715"/>
                    </a:lnTo>
                    <a:lnTo>
                      <a:pt x="698" y="724"/>
                    </a:lnTo>
                    <a:lnTo>
                      <a:pt x="702" y="734"/>
                    </a:lnTo>
                    <a:lnTo>
                      <a:pt x="706" y="742"/>
                    </a:lnTo>
                    <a:lnTo>
                      <a:pt x="710" y="750"/>
                    </a:lnTo>
                    <a:lnTo>
                      <a:pt x="714" y="759"/>
                    </a:lnTo>
                    <a:lnTo>
                      <a:pt x="718" y="769"/>
                    </a:lnTo>
                    <a:lnTo>
                      <a:pt x="722" y="776"/>
                    </a:lnTo>
                    <a:lnTo>
                      <a:pt x="726" y="786"/>
                    </a:lnTo>
                    <a:lnTo>
                      <a:pt x="730" y="794"/>
                    </a:lnTo>
                    <a:lnTo>
                      <a:pt x="734" y="803"/>
                    </a:lnTo>
                    <a:lnTo>
                      <a:pt x="737" y="811"/>
                    </a:lnTo>
                    <a:lnTo>
                      <a:pt x="741" y="819"/>
                    </a:lnTo>
                    <a:lnTo>
                      <a:pt x="745" y="828"/>
                    </a:lnTo>
                    <a:lnTo>
                      <a:pt x="749" y="839"/>
                    </a:lnTo>
                    <a:lnTo>
                      <a:pt x="753" y="848"/>
                    </a:lnTo>
                    <a:lnTo>
                      <a:pt x="757" y="856"/>
                    </a:lnTo>
                    <a:lnTo>
                      <a:pt x="761" y="865"/>
                    </a:lnTo>
                    <a:lnTo>
                      <a:pt x="765" y="873"/>
                    </a:lnTo>
                    <a:lnTo>
                      <a:pt x="769" y="883"/>
                    </a:lnTo>
                    <a:lnTo>
                      <a:pt x="773" y="892"/>
                    </a:lnTo>
                    <a:lnTo>
                      <a:pt x="777" y="901"/>
                    </a:lnTo>
                    <a:lnTo>
                      <a:pt x="781" y="909"/>
                    </a:lnTo>
                    <a:lnTo>
                      <a:pt x="785" y="918"/>
                    </a:lnTo>
                    <a:lnTo>
                      <a:pt x="789" y="928"/>
                    </a:lnTo>
                    <a:lnTo>
                      <a:pt x="793" y="936"/>
                    </a:lnTo>
                    <a:lnTo>
                      <a:pt x="797" y="945"/>
                    </a:lnTo>
                    <a:lnTo>
                      <a:pt x="801" y="954"/>
                    </a:lnTo>
                    <a:lnTo>
                      <a:pt x="804" y="964"/>
                    </a:lnTo>
                    <a:lnTo>
                      <a:pt x="808" y="972"/>
                    </a:lnTo>
                    <a:lnTo>
                      <a:pt x="812" y="982"/>
                    </a:lnTo>
                    <a:lnTo>
                      <a:pt x="816" y="991"/>
                    </a:lnTo>
                    <a:lnTo>
                      <a:pt x="820" y="1000"/>
                    </a:lnTo>
                    <a:lnTo>
                      <a:pt x="824" y="1008"/>
                    </a:lnTo>
                    <a:lnTo>
                      <a:pt x="828" y="1018"/>
                    </a:lnTo>
                    <a:lnTo>
                      <a:pt x="832" y="1026"/>
                    </a:lnTo>
                    <a:lnTo>
                      <a:pt x="836" y="1035"/>
                    </a:lnTo>
                    <a:lnTo>
                      <a:pt x="840" y="1043"/>
                    </a:lnTo>
                    <a:lnTo>
                      <a:pt x="844" y="1053"/>
                    </a:lnTo>
                    <a:lnTo>
                      <a:pt x="848" y="1063"/>
                    </a:lnTo>
                    <a:lnTo>
                      <a:pt x="852" y="1072"/>
                    </a:lnTo>
                    <a:lnTo>
                      <a:pt x="856" y="1079"/>
                    </a:lnTo>
                    <a:lnTo>
                      <a:pt x="860" y="1090"/>
                    </a:lnTo>
                    <a:lnTo>
                      <a:pt x="864" y="1097"/>
                    </a:lnTo>
                    <a:lnTo>
                      <a:pt x="868" y="1107"/>
                    </a:lnTo>
                    <a:lnTo>
                      <a:pt x="872" y="1116"/>
                    </a:lnTo>
                    <a:lnTo>
                      <a:pt x="875" y="1124"/>
                    </a:lnTo>
                    <a:lnTo>
                      <a:pt x="879" y="1134"/>
                    </a:lnTo>
                    <a:lnTo>
                      <a:pt x="883" y="1141"/>
                    </a:lnTo>
                    <a:lnTo>
                      <a:pt x="887" y="1151"/>
                    </a:lnTo>
                    <a:lnTo>
                      <a:pt x="891" y="1159"/>
                    </a:lnTo>
                    <a:lnTo>
                      <a:pt x="895" y="1167"/>
                    </a:lnTo>
                    <a:lnTo>
                      <a:pt x="899" y="1178"/>
                    </a:lnTo>
                    <a:lnTo>
                      <a:pt x="903" y="1187"/>
                    </a:lnTo>
                    <a:lnTo>
                      <a:pt x="907" y="1193"/>
                    </a:lnTo>
                    <a:lnTo>
                      <a:pt x="911" y="1204"/>
                    </a:lnTo>
                    <a:lnTo>
                      <a:pt x="915" y="1210"/>
                    </a:lnTo>
                    <a:lnTo>
                      <a:pt x="919" y="1220"/>
                    </a:lnTo>
                    <a:lnTo>
                      <a:pt x="923" y="1229"/>
                    </a:lnTo>
                    <a:lnTo>
                      <a:pt x="927" y="1237"/>
                    </a:lnTo>
                    <a:lnTo>
                      <a:pt x="931" y="1245"/>
                    </a:lnTo>
                    <a:lnTo>
                      <a:pt x="935" y="1254"/>
                    </a:lnTo>
                    <a:lnTo>
                      <a:pt x="939" y="1263"/>
                    </a:lnTo>
                    <a:lnTo>
                      <a:pt x="942" y="1271"/>
                    </a:lnTo>
                    <a:lnTo>
                      <a:pt x="946" y="1280"/>
                    </a:lnTo>
                    <a:lnTo>
                      <a:pt x="950" y="1288"/>
                    </a:lnTo>
                    <a:lnTo>
                      <a:pt x="954" y="1298"/>
                    </a:lnTo>
                    <a:lnTo>
                      <a:pt x="958" y="1306"/>
                    </a:lnTo>
                    <a:lnTo>
                      <a:pt x="962" y="1313"/>
                    </a:lnTo>
                    <a:lnTo>
                      <a:pt x="966" y="1321"/>
                    </a:lnTo>
                    <a:lnTo>
                      <a:pt x="970" y="1329"/>
                    </a:lnTo>
                    <a:lnTo>
                      <a:pt x="974" y="1339"/>
                    </a:lnTo>
                    <a:lnTo>
                      <a:pt x="978" y="1348"/>
                    </a:lnTo>
                    <a:lnTo>
                      <a:pt x="982" y="1355"/>
                    </a:lnTo>
                    <a:lnTo>
                      <a:pt x="986" y="1362"/>
                    </a:lnTo>
                    <a:lnTo>
                      <a:pt x="990" y="1370"/>
                    </a:lnTo>
                    <a:lnTo>
                      <a:pt x="994" y="1380"/>
                    </a:lnTo>
                    <a:lnTo>
                      <a:pt x="998" y="1387"/>
                    </a:lnTo>
                    <a:lnTo>
                      <a:pt x="1002" y="1393"/>
                    </a:lnTo>
                    <a:lnTo>
                      <a:pt x="1006" y="1403"/>
                    </a:lnTo>
                    <a:lnTo>
                      <a:pt x="1009" y="1410"/>
                    </a:lnTo>
                    <a:lnTo>
                      <a:pt x="1013" y="1418"/>
                    </a:lnTo>
                    <a:lnTo>
                      <a:pt x="1017" y="1425"/>
                    </a:lnTo>
                    <a:lnTo>
                      <a:pt x="1021" y="1433"/>
                    </a:lnTo>
                    <a:lnTo>
                      <a:pt x="1025" y="1441"/>
                    </a:lnTo>
                    <a:lnTo>
                      <a:pt x="1029" y="1450"/>
                    </a:lnTo>
                    <a:lnTo>
                      <a:pt x="1033" y="1456"/>
                    </a:lnTo>
                    <a:lnTo>
                      <a:pt x="1037" y="1464"/>
                    </a:lnTo>
                    <a:lnTo>
                      <a:pt x="1041" y="1472"/>
                    </a:lnTo>
                    <a:lnTo>
                      <a:pt x="1045" y="1478"/>
                    </a:lnTo>
                    <a:lnTo>
                      <a:pt x="1049" y="1486"/>
                    </a:lnTo>
                    <a:lnTo>
                      <a:pt x="1053" y="1493"/>
                    </a:lnTo>
                    <a:lnTo>
                      <a:pt x="1057" y="1502"/>
                    </a:lnTo>
                    <a:lnTo>
                      <a:pt x="1061" y="1507"/>
                    </a:lnTo>
                    <a:lnTo>
                      <a:pt x="1065" y="1515"/>
                    </a:lnTo>
                    <a:lnTo>
                      <a:pt x="1069" y="1523"/>
                    </a:lnTo>
                    <a:lnTo>
                      <a:pt x="1073" y="1530"/>
                    </a:lnTo>
                    <a:lnTo>
                      <a:pt x="1077" y="1538"/>
                    </a:lnTo>
                    <a:lnTo>
                      <a:pt x="1080" y="1543"/>
                    </a:lnTo>
                    <a:lnTo>
                      <a:pt x="1084" y="1551"/>
                    </a:lnTo>
                    <a:lnTo>
                      <a:pt x="1088" y="1558"/>
                    </a:lnTo>
                    <a:lnTo>
                      <a:pt x="1092" y="1565"/>
                    </a:lnTo>
                    <a:lnTo>
                      <a:pt x="1096" y="1572"/>
                    </a:lnTo>
                    <a:lnTo>
                      <a:pt x="1100" y="1578"/>
                    </a:lnTo>
                    <a:lnTo>
                      <a:pt x="1104" y="1586"/>
                    </a:lnTo>
                    <a:lnTo>
                      <a:pt x="1108" y="1590"/>
                    </a:lnTo>
                    <a:lnTo>
                      <a:pt x="1112" y="1597"/>
                    </a:lnTo>
                    <a:lnTo>
                      <a:pt x="1116" y="1604"/>
                    </a:lnTo>
                    <a:lnTo>
                      <a:pt x="1120" y="1610"/>
                    </a:lnTo>
                    <a:lnTo>
                      <a:pt x="1124" y="1617"/>
                    </a:lnTo>
                    <a:lnTo>
                      <a:pt x="1128" y="1624"/>
                    </a:lnTo>
                    <a:lnTo>
                      <a:pt x="1132" y="1630"/>
                    </a:lnTo>
                    <a:lnTo>
                      <a:pt x="1136" y="1636"/>
                    </a:lnTo>
                    <a:lnTo>
                      <a:pt x="1140" y="1641"/>
                    </a:lnTo>
                    <a:lnTo>
                      <a:pt x="1144" y="1648"/>
                    </a:lnTo>
                    <a:lnTo>
                      <a:pt x="1147" y="1654"/>
                    </a:lnTo>
                    <a:lnTo>
                      <a:pt x="1151" y="1659"/>
                    </a:lnTo>
                    <a:lnTo>
                      <a:pt x="1155" y="1666"/>
                    </a:lnTo>
                    <a:lnTo>
                      <a:pt x="1159" y="1671"/>
                    </a:lnTo>
                    <a:lnTo>
                      <a:pt x="1163" y="1677"/>
                    </a:lnTo>
                    <a:lnTo>
                      <a:pt x="1167" y="1684"/>
                    </a:lnTo>
                    <a:lnTo>
                      <a:pt x="1171" y="1689"/>
                    </a:lnTo>
                    <a:lnTo>
                      <a:pt x="1175" y="1693"/>
                    </a:lnTo>
                    <a:lnTo>
                      <a:pt x="1179" y="1699"/>
                    </a:lnTo>
                    <a:lnTo>
                      <a:pt x="1183" y="1706"/>
                    </a:lnTo>
                    <a:lnTo>
                      <a:pt x="1187" y="1711"/>
                    </a:lnTo>
                    <a:lnTo>
                      <a:pt x="1191" y="1716"/>
                    </a:lnTo>
                    <a:lnTo>
                      <a:pt x="1195" y="1721"/>
                    </a:lnTo>
                    <a:lnTo>
                      <a:pt x="1199" y="1726"/>
                    </a:lnTo>
                    <a:lnTo>
                      <a:pt x="1203" y="1732"/>
                    </a:lnTo>
                    <a:lnTo>
                      <a:pt x="1207" y="1737"/>
                    </a:lnTo>
                    <a:lnTo>
                      <a:pt x="1211" y="1742"/>
                    </a:lnTo>
                    <a:lnTo>
                      <a:pt x="1215" y="1747"/>
                    </a:lnTo>
                    <a:lnTo>
                      <a:pt x="1218" y="1751"/>
                    </a:lnTo>
                    <a:lnTo>
                      <a:pt x="1222" y="1756"/>
                    </a:lnTo>
                    <a:lnTo>
                      <a:pt x="1226" y="1761"/>
                    </a:lnTo>
                    <a:lnTo>
                      <a:pt x="1230" y="1767"/>
                    </a:lnTo>
                    <a:lnTo>
                      <a:pt x="1234" y="1771"/>
                    </a:lnTo>
                    <a:lnTo>
                      <a:pt x="1238" y="1775"/>
                    </a:lnTo>
                    <a:lnTo>
                      <a:pt x="1242" y="1780"/>
                    </a:lnTo>
                    <a:lnTo>
                      <a:pt x="1246" y="1784"/>
                    </a:lnTo>
                    <a:lnTo>
                      <a:pt x="1250" y="1787"/>
                    </a:lnTo>
                    <a:lnTo>
                      <a:pt x="1254" y="1793"/>
                    </a:lnTo>
                    <a:lnTo>
                      <a:pt x="1258" y="1798"/>
                    </a:lnTo>
                    <a:lnTo>
                      <a:pt x="1262" y="1801"/>
                    </a:lnTo>
                    <a:lnTo>
                      <a:pt x="1266" y="1804"/>
                    </a:lnTo>
                    <a:lnTo>
                      <a:pt x="1270" y="1809"/>
                    </a:lnTo>
                    <a:lnTo>
                      <a:pt x="1274" y="1813"/>
                    </a:lnTo>
                    <a:lnTo>
                      <a:pt x="1278" y="1817"/>
                    </a:lnTo>
                    <a:lnTo>
                      <a:pt x="1282" y="1821"/>
                    </a:lnTo>
                    <a:lnTo>
                      <a:pt x="1285" y="1824"/>
                    </a:lnTo>
                    <a:lnTo>
                      <a:pt x="1289" y="1827"/>
                    </a:lnTo>
                    <a:lnTo>
                      <a:pt x="1293" y="1831"/>
                    </a:lnTo>
                    <a:lnTo>
                      <a:pt x="1297" y="1836"/>
                    </a:lnTo>
                    <a:lnTo>
                      <a:pt x="1301" y="1840"/>
                    </a:lnTo>
                    <a:lnTo>
                      <a:pt x="1305" y="1842"/>
                    </a:lnTo>
                    <a:lnTo>
                      <a:pt x="1309" y="1845"/>
                    </a:lnTo>
                    <a:lnTo>
                      <a:pt x="1313" y="1849"/>
                    </a:lnTo>
                    <a:lnTo>
                      <a:pt x="1317" y="1851"/>
                    </a:lnTo>
                    <a:lnTo>
                      <a:pt x="1321" y="1854"/>
                    </a:lnTo>
                    <a:lnTo>
                      <a:pt x="1325" y="1857"/>
                    </a:lnTo>
                    <a:lnTo>
                      <a:pt x="1329" y="1860"/>
                    </a:lnTo>
                    <a:lnTo>
                      <a:pt x="1333" y="1863"/>
                    </a:lnTo>
                    <a:lnTo>
                      <a:pt x="1337" y="1867"/>
                    </a:lnTo>
                    <a:lnTo>
                      <a:pt x="1341" y="1868"/>
                    </a:lnTo>
                    <a:lnTo>
                      <a:pt x="1345" y="1870"/>
                    </a:lnTo>
                    <a:lnTo>
                      <a:pt x="1349" y="1874"/>
                    </a:lnTo>
                    <a:lnTo>
                      <a:pt x="1352" y="1876"/>
                    </a:lnTo>
                    <a:lnTo>
                      <a:pt x="1356" y="1879"/>
                    </a:lnTo>
                    <a:lnTo>
                      <a:pt x="1360" y="1882"/>
                    </a:lnTo>
                    <a:lnTo>
                      <a:pt x="1364" y="1884"/>
                    </a:lnTo>
                    <a:lnTo>
                      <a:pt x="1368" y="1885"/>
                    </a:lnTo>
                    <a:lnTo>
                      <a:pt x="1372" y="1888"/>
                    </a:lnTo>
                    <a:lnTo>
                      <a:pt x="1376" y="1890"/>
                    </a:lnTo>
                    <a:lnTo>
                      <a:pt x="1380" y="1891"/>
                    </a:lnTo>
                    <a:lnTo>
                      <a:pt x="1384" y="1894"/>
                    </a:lnTo>
                    <a:lnTo>
                      <a:pt x="1388" y="1895"/>
                    </a:lnTo>
                    <a:lnTo>
                      <a:pt x="1392" y="1898"/>
                    </a:lnTo>
                    <a:lnTo>
                      <a:pt x="1396" y="1899"/>
                    </a:lnTo>
                    <a:lnTo>
                      <a:pt x="1400" y="1900"/>
                    </a:lnTo>
                    <a:lnTo>
                      <a:pt x="1404" y="1904"/>
                    </a:lnTo>
                    <a:lnTo>
                      <a:pt x="1408" y="1904"/>
                    </a:lnTo>
                    <a:lnTo>
                      <a:pt x="1412" y="1906"/>
                    </a:lnTo>
                    <a:lnTo>
                      <a:pt x="1416" y="1908"/>
                    </a:lnTo>
                    <a:lnTo>
                      <a:pt x="1420" y="1909"/>
                    </a:lnTo>
                    <a:lnTo>
                      <a:pt x="1423" y="1909"/>
                    </a:lnTo>
                    <a:lnTo>
                      <a:pt x="1427" y="1909"/>
                    </a:lnTo>
                    <a:lnTo>
                      <a:pt x="1431" y="1912"/>
                    </a:lnTo>
                    <a:lnTo>
                      <a:pt x="1435" y="1913"/>
                    </a:lnTo>
                    <a:lnTo>
                      <a:pt x="1439" y="1914"/>
                    </a:lnTo>
                    <a:lnTo>
                      <a:pt x="1443" y="1914"/>
                    </a:lnTo>
                    <a:lnTo>
                      <a:pt x="1447" y="1914"/>
                    </a:lnTo>
                    <a:lnTo>
                      <a:pt x="1451" y="1916"/>
                    </a:lnTo>
                    <a:lnTo>
                      <a:pt x="1455" y="1917"/>
                    </a:lnTo>
                    <a:lnTo>
                      <a:pt x="1459" y="1917"/>
                    </a:lnTo>
                    <a:lnTo>
                      <a:pt x="1463" y="1917"/>
                    </a:lnTo>
                    <a:lnTo>
                      <a:pt x="1467" y="1916"/>
                    </a:lnTo>
                    <a:lnTo>
                      <a:pt x="1471" y="1918"/>
                    </a:lnTo>
                    <a:lnTo>
                      <a:pt x="1475" y="1918"/>
                    </a:lnTo>
                    <a:lnTo>
                      <a:pt x="1479" y="1919"/>
                    </a:lnTo>
                    <a:lnTo>
                      <a:pt x="1483" y="1918"/>
                    </a:lnTo>
                    <a:lnTo>
                      <a:pt x="1487" y="1920"/>
                    </a:lnTo>
                    <a:lnTo>
                      <a:pt x="1490" y="1918"/>
                    </a:lnTo>
                    <a:lnTo>
                      <a:pt x="1494" y="1919"/>
                    </a:lnTo>
                    <a:lnTo>
                      <a:pt x="1498" y="1918"/>
                    </a:lnTo>
                    <a:lnTo>
                      <a:pt x="1502" y="1919"/>
                    </a:lnTo>
                    <a:lnTo>
                      <a:pt x="1506" y="1918"/>
                    </a:lnTo>
                    <a:lnTo>
                      <a:pt x="1510" y="1918"/>
                    </a:lnTo>
                    <a:lnTo>
                      <a:pt x="1514" y="1918"/>
                    </a:lnTo>
                    <a:lnTo>
                      <a:pt x="1518" y="1918"/>
                    </a:lnTo>
                    <a:lnTo>
                      <a:pt x="1522" y="1917"/>
                    </a:lnTo>
                    <a:lnTo>
                      <a:pt x="1526" y="1916"/>
                    </a:lnTo>
                    <a:lnTo>
                      <a:pt x="1530" y="1916"/>
                    </a:lnTo>
                    <a:lnTo>
                      <a:pt x="1534" y="1915"/>
                    </a:lnTo>
                    <a:lnTo>
                      <a:pt x="1538" y="1914"/>
                    </a:lnTo>
                    <a:lnTo>
                      <a:pt x="1542" y="1914"/>
                    </a:lnTo>
                    <a:lnTo>
                      <a:pt x="1546" y="1913"/>
                    </a:lnTo>
                    <a:lnTo>
                      <a:pt x="1550" y="1911"/>
                    </a:lnTo>
                    <a:lnTo>
                      <a:pt x="1554" y="1910"/>
                    </a:lnTo>
                    <a:lnTo>
                      <a:pt x="1557" y="1910"/>
                    </a:lnTo>
                    <a:lnTo>
                      <a:pt x="1561" y="1909"/>
                    </a:lnTo>
                    <a:lnTo>
                      <a:pt x="1565" y="1907"/>
                    </a:lnTo>
                    <a:lnTo>
                      <a:pt x="1569" y="1905"/>
                    </a:lnTo>
                    <a:lnTo>
                      <a:pt x="1573" y="1904"/>
                    </a:lnTo>
                    <a:lnTo>
                      <a:pt x="1577" y="1903"/>
                    </a:lnTo>
                    <a:lnTo>
                      <a:pt x="1581" y="1901"/>
                    </a:lnTo>
                    <a:lnTo>
                      <a:pt x="1585" y="1900"/>
                    </a:lnTo>
                    <a:lnTo>
                      <a:pt x="1589" y="1899"/>
                    </a:lnTo>
                    <a:lnTo>
                      <a:pt x="1593" y="1896"/>
                    </a:lnTo>
                    <a:lnTo>
                      <a:pt x="1597" y="1896"/>
                    </a:lnTo>
                    <a:lnTo>
                      <a:pt x="1601" y="1894"/>
                    </a:lnTo>
                    <a:lnTo>
                      <a:pt x="1605" y="1890"/>
                    </a:lnTo>
                    <a:lnTo>
                      <a:pt x="1609" y="1890"/>
                    </a:lnTo>
                    <a:lnTo>
                      <a:pt x="1613" y="1889"/>
                    </a:lnTo>
                    <a:lnTo>
                      <a:pt x="1617" y="1884"/>
                    </a:lnTo>
                    <a:lnTo>
                      <a:pt x="1621" y="1884"/>
                    </a:lnTo>
                    <a:lnTo>
                      <a:pt x="1625" y="1882"/>
                    </a:lnTo>
                    <a:lnTo>
                      <a:pt x="1628" y="1881"/>
                    </a:lnTo>
                    <a:lnTo>
                      <a:pt x="1632" y="1877"/>
                    </a:lnTo>
                    <a:lnTo>
                      <a:pt x="1636" y="1874"/>
                    </a:lnTo>
                    <a:lnTo>
                      <a:pt x="1640" y="1873"/>
                    </a:lnTo>
                    <a:lnTo>
                      <a:pt x="1644" y="1870"/>
                    </a:lnTo>
                    <a:lnTo>
                      <a:pt x="1648" y="1866"/>
                    </a:lnTo>
                    <a:lnTo>
                      <a:pt x="1652" y="1867"/>
                    </a:lnTo>
                    <a:lnTo>
                      <a:pt x="1656" y="1863"/>
                    </a:lnTo>
                    <a:lnTo>
                      <a:pt x="1660" y="1860"/>
                    </a:lnTo>
                    <a:lnTo>
                      <a:pt x="1664" y="1858"/>
                    </a:lnTo>
                    <a:lnTo>
                      <a:pt x="1668" y="1856"/>
                    </a:lnTo>
                    <a:lnTo>
                      <a:pt x="1672" y="1852"/>
                    </a:lnTo>
                    <a:lnTo>
                      <a:pt x="1676" y="1849"/>
                    </a:lnTo>
                    <a:lnTo>
                      <a:pt x="1680" y="1848"/>
                    </a:lnTo>
                    <a:lnTo>
                      <a:pt x="1684" y="1843"/>
                    </a:lnTo>
                    <a:lnTo>
                      <a:pt x="1688" y="1841"/>
                    </a:lnTo>
                    <a:lnTo>
                      <a:pt x="1692" y="1838"/>
                    </a:lnTo>
                    <a:lnTo>
                      <a:pt x="1695" y="1835"/>
                    </a:lnTo>
                    <a:lnTo>
                      <a:pt x="1699" y="1831"/>
                    </a:lnTo>
                    <a:lnTo>
                      <a:pt x="1703" y="1829"/>
                    </a:lnTo>
                    <a:lnTo>
                      <a:pt x="1707" y="1825"/>
                    </a:lnTo>
                    <a:lnTo>
                      <a:pt x="1711" y="1821"/>
                    </a:lnTo>
                    <a:lnTo>
                      <a:pt x="1715" y="1818"/>
                    </a:lnTo>
                    <a:lnTo>
                      <a:pt x="1719" y="1814"/>
                    </a:lnTo>
                    <a:lnTo>
                      <a:pt x="1723" y="1812"/>
                    </a:lnTo>
                    <a:lnTo>
                      <a:pt x="1727" y="1808"/>
                    </a:lnTo>
                    <a:lnTo>
                      <a:pt x="1731" y="1806"/>
                    </a:lnTo>
                    <a:lnTo>
                      <a:pt x="1735" y="1801"/>
                    </a:lnTo>
                    <a:lnTo>
                      <a:pt x="1739" y="1797"/>
                    </a:lnTo>
                    <a:lnTo>
                      <a:pt x="1743" y="1794"/>
                    </a:lnTo>
                    <a:lnTo>
                      <a:pt x="1747" y="1789"/>
                    </a:lnTo>
                    <a:lnTo>
                      <a:pt x="1751" y="1787"/>
                    </a:lnTo>
                    <a:lnTo>
                      <a:pt x="1755" y="1782"/>
                    </a:lnTo>
                    <a:lnTo>
                      <a:pt x="1759" y="1779"/>
                    </a:lnTo>
                    <a:lnTo>
                      <a:pt x="1762" y="1775"/>
                    </a:lnTo>
                    <a:lnTo>
                      <a:pt x="1766" y="1771"/>
                    </a:lnTo>
                    <a:lnTo>
                      <a:pt x="1770" y="1768"/>
                    </a:lnTo>
                    <a:lnTo>
                      <a:pt x="1774" y="1763"/>
                    </a:lnTo>
                    <a:lnTo>
                      <a:pt x="1778" y="1758"/>
                    </a:lnTo>
                    <a:lnTo>
                      <a:pt x="1782" y="1754"/>
                    </a:lnTo>
                    <a:lnTo>
                      <a:pt x="1786" y="1751"/>
                    </a:lnTo>
                    <a:lnTo>
                      <a:pt x="1790" y="1745"/>
                    </a:lnTo>
                    <a:lnTo>
                      <a:pt x="1794" y="1743"/>
                    </a:lnTo>
                    <a:lnTo>
                      <a:pt x="1798" y="1738"/>
                    </a:lnTo>
                    <a:lnTo>
                      <a:pt x="1802" y="1733"/>
                    </a:lnTo>
                    <a:lnTo>
                      <a:pt x="1806" y="1731"/>
                    </a:lnTo>
                    <a:lnTo>
                      <a:pt x="1810" y="1725"/>
                    </a:lnTo>
                    <a:lnTo>
                      <a:pt x="1814" y="1721"/>
                    </a:lnTo>
                    <a:lnTo>
                      <a:pt x="1818" y="1717"/>
                    </a:lnTo>
                    <a:lnTo>
                      <a:pt x="1822" y="1712"/>
                    </a:lnTo>
                    <a:lnTo>
                      <a:pt x="1826" y="1707"/>
                    </a:lnTo>
                    <a:lnTo>
                      <a:pt x="1830" y="1703"/>
                    </a:lnTo>
                    <a:lnTo>
                      <a:pt x="1833" y="1700"/>
                    </a:lnTo>
                    <a:lnTo>
                      <a:pt x="1837" y="1695"/>
                    </a:lnTo>
                    <a:lnTo>
                      <a:pt x="1841" y="1690"/>
                    </a:lnTo>
                    <a:lnTo>
                      <a:pt x="1845" y="1684"/>
                    </a:lnTo>
                    <a:lnTo>
                      <a:pt x="1849" y="1680"/>
                    </a:lnTo>
                    <a:lnTo>
                      <a:pt x="1853" y="1675"/>
                    </a:lnTo>
                    <a:lnTo>
                      <a:pt x="1857" y="1670"/>
                    </a:lnTo>
                    <a:lnTo>
                      <a:pt x="1861" y="1665"/>
                    </a:lnTo>
                    <a:lnTo>
                      <a:pt x="1865" y="1660"/>
                    </a:lnTo>
                    <a:lnTo>
                      <a:pt x="1869" y="1655"/>
                    </a:lnTo>
                    <a:lnTo>
                      <a:pt x="1873" y="1651"/>
                    </a:lnTo>
                    <a:lnTo>
                      <a:pt x="1877" y="1646"/>
                    </a:lnTo>
                    <a:lnTo>
                      <a:pt x="1881" y="1642"/>
                    </a:lnTo>
                    <a:lnTo>
                      <a:pt x="1885" y="1636"/>
                    </a:lnTo>
                    <a:lnTo>
                      <a:pt x="1889" y="1630"/>
                    </a:lnTo>
                    <a:lnTo>
                      <a:pt x="1893" y="1626"/>
                    </a:lnTo>
                    <a:lnTo>
                      <a:pt x="1897" y="1622"/>
                    </a:lnTo>
                    <a:lnTo>
                      <a:pt x="1900" y="1617"/>
                    </a:lnTo>
                    <a:lnTo>
                      <a:pt x="1904" y="1610"/>
                    </a:lnTo>
                    <a:lnTo>
                      <a:pt x="1908" y="1607"/>
                    </a:lnTo>
                    <a:lnTo>
                      <a:pt x="1912" y="1601"/>
                    </a:lnTo>
                    <a:lnTo>
                      <a:pt x="1916" y="1597"/>
                    </a:lnTo>
                    <a:lnTo>
                      <a:pt x="1920" y="1589"/>
                    </a:lnTo>
                    <a:lnTo>
                      <a:pt x="1924" y="1584"/>
                    </a:lnTo>
                    <a:lnTo>
                      <a:pt x="1928" y="1581"/>
                    </a:lnTo>
                    <a:lnTo>
                      <a:pt x="1932" y="1575"/>
                    </a:lnTo>
                    <a:lnTo>
                      <a:pt x="1936" y="1570"/>
                    </a:lnTo>
                    <a:lnTo>
                      <a:pt x="1940" y="1563"/>
                    </a:lnTo>
                    <a:lnTo>
                      <a:pt x="1944" y="1559"/>
                    </a:lnTo>
                    <a:lnTo>
                      <a:pt x="1948" y="1554"/>
                    </a:lnTo>
                    <a:lnTo>
                      <a:pt x="1952" y="1548"/>
                    </a:lnTo>
                    <a:lnTo>
                      <a:pt x="1956" y="1543"/>
                    </a:lnTo>
                    <a:lnTo>
                      <a:pt x="1960" y="1537"/>
                    </a:lnTo>
                    <a:lnTo>
                      <a:pt x="1964" y="1531"/>
                    </a:lnTo>
                    <a:lnTo>
                      <a:pt x="1968" y="1526"/>
                    </a:lnTo>
                    <a:lnTo>
                      <a:pt x="1971" y="1519"/>
                    </a:lnTo>
                    <a:lnTo>
                      <a:pt x="1975" y="1515"/>
                    </a:lnTo>
                    <a:lnTo>
                      <a:pt x="1979" y="1510"/>
                    </a:lnTo>
                    <a:lnTo>
                      <a:pt x="1983" y="1504"/>
                    </a:lnTo>
                    <a:lnTo>
                      <a:pt x="1987" y="1498"/>
                    </a:lnTo>
                    <a:lnTo>
                      <a:pt x="1991" y="1492"/>
                    </a:lnTo>
                    <a:lnTo>
                      <a:pt x="1995" y="1487"/>
                    </a:lnTo>
                    <a:lnTo>
                      <a:pt x="1999" y="1480"/>
                    </a:lnTo>
                    <a:lnTo>
                      <a:pt x="2003" y="1476"/>
                    </a:lnTo>
                    <a:lnTo>
                      <a:pt x="2007" y="1471"/>
                    </a:lnTo>
                    <a:lnTo>
                      <a:pt x="2011" y="1464"/>
                    </a:lnTo>
                    <a:lnTo>
                      <a:pt x="2015" y="1458"/>
                    </a:lnTo>
                    <a:lnTo>
                      <a:pt x="2019" y="1453"/>
                    </a:lnTo>
                    <a:lnTo>
                      <a:pt x="2023" y="1447"/>
                    </a:lnTo>
                    <a:lnTo>
                      <a:pt x="2027" y="1441"/>
                    </a:lnTo>
                    <a:lnTo>
                      <a:pt x="2031" y="1436"/>
                    </a:lnTo>
                    <a:lnTo>
                      <a:pt x="2035" y="1430"/>
                    </a:lnTo>
                    <a:lnTo>
                      <a:pt x="2038" y="1424"/>
                    </a:lnTo>
                    <a:lnTo>
                      <a:pt x="2042" y="1418"/>
                    </a:lnTo>
                    <a:lnTo>
                      <a:pt x="2046" y="1411"/>
                    </a:lnTo>
                    <a:lnTo>
                      <a:pt x="2050" y="1405"/>
                    </a:lnTo>
                    <a:lnTo>
                      <a:pt x="2054" y="1399"/>
                    </a:lnTo>
                    <a:lnTo>
                      <a:pt x="2058" y="1394"/>
                    </a:lnTo>
                    <a:lnTo>
                      <a:pt x="2062" y="1388"/>
                    </a:lnTo>
                    <a:lnTo>
                      <a:pt x="2066" y="1382"/>
                    </a:lnTo>
                    <a:lnTo>
                      <a:pt x="2070" y="1378"/>
                    </a:lnTo>
                    <a:lnTo>
                      <a:pt x="2074" y="1371"/>
                    </a:lnTo>
                    <a:lnTo>
                      <a:pt x="2078" y="1366"/>
                    </a:lnTo>
                    <a:lnTo>
                      <a:pt x="2082" y="1360"/>
                    </a:lnTo>
                    <a:lnTo>
                      <a:pt x="2086" y="1353"/>
                    </a:lnTo>
                    <a:lnTo>
                      <a:pt x="2090" y="1348"/>
                    </a:lnTo>
                    <a:lnTo>
                      <a:pt x="2094" y="1341"/>
                    </a:lnTo>
                    <a:lnTo>
                      <a:pt x="2098" y="1337"/>
                    </a:lnTo>
                    <a:lnTo>
                      <a:pt x="2102" y="1330"/>
                    </a:lnTo>
                    <a:lnTo>
                      <a:pt x="2105" y="1325"/>
                    </a:lnTo>
                    <a:lnTo>
                      <a:pt x="2109" y="1319"/>
                    </a:lnTo>
                    <a:lnTo>
                      <a:pt x="2113" y="1312"/>
                    </a:lnTo>
                    <a:lnTo>
                      <a:pt x="2117" y="1307"/>
                    </a:lnTo>
                    <a:lnTo>
                      <a:pt x="2121" y="1301"/>
                    </a:lnTo>
                    <a:lnTo>
                      <a:pt x="2125" y="1295"/>
                    </a:lnTo>
                    <a:lnTo>
                      <a:pt x="2129" y="1289"/>
                    </a:lnTo>
                    <a:lnTo>
                      <a:pt x="2133" y="1282"/>
                    </a:lnTo>
                    <a:lnTo>
                      <a:pt x="2137" y="1276"/>
                    </a:lnTo>
                    <a:lnTo>
                      <a:pt x="2141" y="1271"/>
                    </a:lnTo>
                    <a:lnTo>
                      <a:pt x="2145" y="1265"/>
                    </a:lnTo>
                    <a:lnTo>
                      <a:pt x="2149" y="1259"/>
                    </a:lnTo>
                    <a:lnTo>
                      <a:pt x="2153" y="1252"/>
                    </a:lnTo>
                    <a:lnTo>
                      <a:pt x="2157" y="1245"/>
                    </a:lnTo>
                    <a:lnTo>
                      <a:pt x="2161" y="1240"/>
                    </a:lnTo>
                    <a:lnTo>
                      <a:pt x="2165" y="1235"/>
                    </a:lnTo>
                    <a:lnTo>
                      <a:pt x="2169" y="1229"/>
                    </a:lnTo>
                    <a:lnTo>
                      <a:pt x="2173" y="1223"/>
                    </a:lnTo>
                    <a:lnTo>
                      <a:pt x="2176" y="1217"/>
                    </a:lnTo>
                    <a:lnTo>
                      <a:pt x="2180" y="1211"/>
                    </a:lnTo>
                    <a:lnTo>
                      <a:pt x="2184" y="1203"/>
                    </a:lnTo>
                    <a:lnTo>
                      <a:pt x="2188" y="1198"/>
                    </a:lnTo>
                    <a:lnTo>
                      <a:pt x="2192" y="1193"/>
                    </a:lnTo>
                    <a:lnTo>
                      <a:pt x="2196" y="1185"/>
                    </a:lnTo>
                    <a:lnTo>
                      <a:pt x="2200" y="1180"/>
                    </a:lnTo>
                    <a:lnTo>
                      <a:pt x="2204" y="1175"/>
                    </a:lnTo>
                    <a:lnTo>
                      <a:pt x="2208" y="1168"/>
                    </a:lnTo>
                    <a:lnTo>
                      <a:pt x="2212" y="1164"/>
                    </a:lnTo>
                    <a:lnTo>
                      <a:pt x="2216" y="1155"/>
                    </a:lnTo>
                    <a:lnTo>
                      <a:pt x="2220" y="1150"/>
                    </a:lnTo>
                    <a:lnTo>
                      <a:pt x="2224" y="1144"/>
                    </a:lnTo>
                    <a:lnTo>
                      <a:pt x="2228" y="1139"/>
                    </a:lnTo>
                    <a:lnTo>
                      <a:pt x="2232" y="1132"/>
                    </a:lnTo>
                    <a:lnTo>
                      <a:pt x="2236" y="1127"/>
                    </a:lnTo>
                    <a:lnTo>
                      <a:pt x="2240" y="1121"/>
                    </a:lnTo>
                    <a:lnTo>
                      <a:pt x="2243" y="1115"/>
                    </a:lnTo>
                    <a:lnTo>
                      <a:pt x="2247" y="1109"/>
                    </a:lnTo>
                    <a:lnTo>
                      <a:pt x="2251" y="1101"/>
                    </a:lnTo>
                    <a:lnTo>
                      <a:pt x="2255" y="1097"/>
                    </a:lnTo>
                    <a:lnTo>
                      <a:pt x="2259" y="1090"/>
                    </a:lnTo>
                    <a:lnTo>
                      <a:pt x="2263" y="1085"/>
                    </a:lnTo>
                    <a:lnTo>
                      <a:pt x="2267" y="1080"/>
                    </a:lnTo>
                    <a:lnTo>
                      <a:pt x="2271" y="1073"/>
                    </a:lnTo>
                    <a:lnTo>
                      <a:pt x="2275" y="1067"/>
                    </a:lnTo>
                    <a:lnTo>
                      <a:pt x="2279" y="1062"/>
                    </a:lnTo>
                    <a:lnTo>
                      <a:pt x="2283" y="1056"/>
                    </a:lnTo>
                    <a:lnTo>
                      <a:pt x="2287" y="1050"/>
                    </a:lnTo>
                    <a:lnTo>
                      <a:pt x="2291" y="1043"/>
                    </a:lnTo>
                    <a:lnTo>
                      <a:pt x="2295" y="1037"/>
                    </a:lnTo>
                    <a:lnTo>
                      <a:pt x="2299" y="1032"/>
                    </a:lnTo>
                    <a:lnTo>
                      <a:pt x="2303" y="1027"/>
                    </a:lnTo>
                    <a:lnTo>
                      <a:pt x="2307" y="1020"/>
                    </a:lnTo>
                    <a:lnTo>
                      <a:pt x="2310" y="1014"/>
                    </a:lnTo>
                    <a:lnTo>
                      <a:pt x="2314" y="1007"/>
                    </a:lnTo>
                    <a:lnTo>
                      <a:pt x="2318" y="1002"/>
                    </a:lnTo>
                    <a:lnTo>
                      <a:pt x="2322" y="996"/>
                    </a:lnTo>
                    <a:lnTo>
                      <a:pt x="2326" y="991"/>
                    </a:lnTo>
                    <a:lnTo>
                      <a:pt x="2330" y="984"/>
                    </a:lnTo>
                    <a:lnTo>
                      <a:pt x="2334" y="979"/>
                    </a:lnTo>
                    <a:lnTo>
                      <a:pt x="2338" y="972"/>
                    </a:lnTo>
                    <a:lnTo>
                      <a:pt x="2342" y="968"/>
                    </a:lnTo>
                    <a:lnTo>
                      <a:pt x="2346" y="961"/>
                    </a:lnTo>
                    <a:lnTo>
                      <a:pt x="2350" y="958"/>
                    </a:lnTo>
                    <a:lnTo>
                      <a:pt x="2354" y="952"/>
                    </a:lnTo>
                    <a:lnTo>
                      <a:pt x="2358" y="944"/>
                    </a:lnTo>
                    <a:lnTo>
                      <a:pt x="2362" y="939"/>
                    </a:lnTo>
                    <a:lnTo>
                      <a:pt x="2366" y="934"/>
                    </a:lnTo>
                    <a:lnTo>
                      <a:pt x="2370" y="927"/>
                    </a:lnTo>
                    <a:lnTo>
                      <a:pt x="2374" y="922"/>
                    </a:lnTo>
                    <a:lnTo>
                      <a:pt x="2378" y="918"/>
                    </a:lnTo>
                    <a:lnTo>
                      <a:pt x="2381" y="910"/>
                    </a:lnTo>
                    <a:lnTo>
                      <a:pt x="2385" y="905"/>
                    </a:lnTo>
                    <a:lnTo>
                      <a:pt x="2389" y="899"/>
                    </a:lnTo>
                    <a:lnTo>
                      <a:pt x="2393" y="894"/>
                    </a:lnTo>
                    <a:lnTo>
                      <a:pt x="2397" y="887"/>
                    </a:lnTo>
                    <a:lnTo>
                      <a:pt x="2401" y="882"/>
                    </a:lnTo>
                    <a:lnTo>
                      <a:pt x="2405" y="877"/>
                    </a:lnTo>
                    <a:lnTo>
                      <a:pt x="2409" y="871"/>
                    </a:lnTo>
                    <a:lnTo>
                      <a:pt x="2413" y="866"/>
                    </a:lnTo>
                    <a:lnTo>
                      <a:pt x="2417" y="861"/>
                    </a:lnTo>
                    <a:lnTo>
                      <a:pt x="2421" y="855"/>
                    </a:lnTo>
                    <a:lnTo>
                      <a:pt x="2425" y="850"/>
                    </a:lnTo>
                    <a:lnTo>
                      <a:pt x="2429" y="843"/>
                    </a:lnTo>
                    <a:lnTo>
                      <a:pt x="2433" y="838"/>
                    </a:lnTo>
                    <a:lnTo>
                      <a:pt x="2437" y="832"/>
                    </a:lnTo>
                    <a:lnTo>
                      <a:pt x="2441" y="828"/>
                    </a:lnTo>
                    <a:lnTo>
                      <a:pt x="2445" y="823"/>
                    </a:lnTo>
                    <a:lnTo>
                      <a:pt x="2448" y="816"/>
                    </a:lnTo>
                    <a:lnTo>
                      <a:pt x="2452" y="811"/>
                    </a:lnTo>
                    <a:lnTo>
                      <a:pt x="2456" y="807"/>
                    </a:lnTo>
                    <a:lnTo>
                      <a:pt x="2460" y="801"/>
                    </a:lnTo>
                    <a:lnTo>
                      <a:pt x="2464" y="797"/>
                    </a:lnTo>
                    <a:lnTo>
                      <a:pt x="2468" y="790"/>
                    </a:lnTo>
                    <a:lnTo>
                      <a:pt x="2472" y="783"/>
                    </a:lnTo>
                    <a:lnTo>
                      <a:pt x="2476" y="780"/>
                    </a:lnTo>
                    <a:lnTo>
                      <a:pt x="2480" y="774"/>
                    </a:lnTo>
                    <a:lnTo>
                      <a:pt x="2484" y="770"/>
                    </a:lnTo>
                    <a:lnTo>
                      <a:pt x="2488" y="762"/>
                    </a:lnTo>
                    <a:lnTo>
                      <a:pt x="2492" y="757"/>
                    </a:lnTo>
                    <a:lnTo>
                      <a:pt x="2496" y="754"/>
                    </a:lnTo>
                    <a:lnTo>
                      <a:pt x="2500" y="748"/>
                    </a:lnTo>
                    <a:lnTo>
                      <a:pt x="2504" y="742"/>
                    </a:lnTo>
                    <a:lnTo>
                      <a:pt x="2508" y="738"/>
                    </a:lnTo>
                    <a:lnTo>
                      <a:pt x="2512" y="731"/>
                    </a:lnTo>
                    <a:lnTo>
                      <a:pt x="2516" y="728"/>
                    </a:lnTo>
                    <a:lnTo>
                      <a:pt x="2519" y="722"/>
                    </a:lnTo>
                    <a:lnTo>
                      <a:pt x="2523" y="716"/>
                    </a:lnTo>
                    <a:lnTo>
                      <a:pt x="2527" y="712"/>
                    </a:lnTo>
                    <a:lnTo>
                      <a:pt x="2531" y="708"/>
                    </a:lnTo>
                    <a:lnTo>
                      <a:pt x="2535" y="700"/>
                    </a:lnTo>
                    <a:lnTo>
                      <a:pt x="2539" y="699"/>
                    </a:lnTo>
                    <a:lnTo>
                      <a:pt x="2543" y="693"/>
                    </a:lnTo>
                    <a:lnTo>
                      <a:pt x="2547" y="687"/>
                    </a:lnTo>
                    <a:lnTo>
                      <a:pt x="2551" y="681"/>
                    </a:lnTo>
                    <a:lnTo>
                      <a:pt x="2555" y="676"/>
                    </a:lnTo>
                    <a:lnTo>
                      <a:pt x="2559" y="672"/>
                    </a:lnTo>
                    <a:lnTo>
                      <a:pt x="2563" y="668"/>
                    </a:lnTo>
                    <a:lnTo>
                      <a:pt x="2567" y="662"/>
                    </a:lnTo>
                    <a:lnTo>
                      <a:pt x="2571" y="658"/>
                    </a:lnTo>
                    <a:lnTo>
                      <a:pt x="2575" y="653"/>
                    </a:lnTo>
                    <a:lnTo>
                      <a:pt x="2579" y="648"/>
                    </a:lnTo>
                    <a:lnTo>
                      <a:pt x="2583" y="643"/>
                    </a:lnTo>
                    <a:lnTo>
                      <a:pt x="2586" y="639"/>
                    </a:lnTo>
                    <a:lnTo>
                      <a:pt x="2590" y="635"/>
                    </a:lnTo>
                    <a:lnTo>
                      <a:pt x="2594" y="629"/>
                    </a:lnTo>
                    <a:lnTo>
                      <a:pt x="2598" y="624"/>
                    </a:lnTo>
                    <a:lnTo>
                      <a:pt x="2602" y="620"/>
                    </a:lnTo>
                    <a:lnTo>
                      <a:pt x="2606" y="615"/>
                    </a:lnTo>
                    <a:lnTo>
                      <a:pt x="2610" y="610"/>
                    </a:lnTo>
                    <a:lnTo>
                      <a:pt x="2614" y="606"/>
                    </a:lnTo>
                    <a:lnTo>
                      <a:pt x="2618" y="602"/>
                    </a:lnTo>
                    <a:lnTo>
                      <a:pt x="2622" y="597"/>
                    </a:lnTo>
                    <a:lnTo>
                      <a:pt x="2626" y="592"/>
                    </a:lnTo>
                    <a:lnTo>
                      <a:pt x="2630" y="587"/>
                    </a:lnTo>
                    <a:lnTo>
                      <a:pt x="2634" y="584"/>
                    </a:lnTo>
                    <a:lnTo>
                      <a:pt x="2638" y="578"/>
                    </a:lnTo>
                    <a:lnTo>
                      <a:pt x="2642" y="574"/>
                    </a:lnTo>
                    <a:lnTo>
                      <a:pt x="2646" y="569"/>
                    </a:lnTo>
                    <a:lnTo>
                      <a:pt x="2650" y="566"/>
                    </a:lnTo>
                    <a:lnTo>
                      <a:pt x="2653" y="562"/>
                    </a:lnTo>
                    <a:lnTo>
                      <a:pt x="2657" y="556"/>
                    </a:lnTo>
                    <a:lnTo>
                      <a:pt x="2661" y="553"/>
                    </a:lnTo>
                    <a:lnTo>
                      <a:pt x="2665" y="548"/>
                    </a:lnTo>
                    <a:lnTo>
                      <a:pt x="2669" y="545"/>
                    </a:lnTo>
                    <a:lnTo>
                      <a:pt x="2673" y="539"/>
                    </a:lnTo>
                    <a:lnTo>
                      <a:pt x="2677" y="535"/>
                    </a:lnTo>
                    <a:lnTo>
                      <a:pt x="2681" y="531"/>
                    </a:lnTo>
                    <a:lnTo>
                      <a:pt x="2685" y="526"/>
                    </a:lnTo>
                    <a:lnTo>
                      <a:pt x="2689" y="522"/>
                    </a:lnTo>
                    <a:lnTo>
                      <a:pt x="2693" y="519"/>
                    </a:lnTo>
                    <a:lnTo>
                      <a:pt x="2697" y="514"/>
                    </a:lnTo>
                    <a:lnTo>
                      <a:pt x="2701" y="510"/>
                    </a:lnTo>
                    <a:lnTo>
                      <a:pt x="2705" y="505"/>
                    </a:lnTo>
                    <a:lnTo>
                      <a:pt x="2709" y="502"/>
                    </a:lnTo>
                    <a:lnTo>
                      <a:pt x="2713" y="498"/>
                    </a:lnTo>
                    <a:lnTo>
                      <a:pt x="2717" y="493"/>
                    </a:lnTo>
                    <a:lnTo>
                      <a:pt x="2721" y="489"/>
                    </a:lnTo>
                    <a:lnTo>
                      <a:pt x="2724" y="484"/>
                    </a:lnTo>
                    <a:lnTo>
                      <a:pt x="2728" y="482"/>
                    </a:lnTo>
                    <a:lnTo>
                      <a:pt x="2732" y="478"/>
                    </a:lnTo>
                    <a:lnTo>
                      <a:pt x="2736" y="474"/>
                    </a:lnTo>
                    <a:lnTo>
                      <a:pt x="2740" y="469"/>
                    </a:lnTo>
                    <a:lnTo>
                      <a:pt x="2744" y="466"/>
                    </a:lnTo>
                    <a:lnTo>
                      <a:pt x="2748" y="462"/>
                    </a:lnTo>
                    <a:lnTo>
                      <a:pt x="2752" y="457"/>
                    </a:lnTo>
                    <a:lnTo>
                      <a:pt x="2756" y="452"/>
                    </a:lnTo>
                    <a:lnTo>
                      <a:pt x="2760" y="450"/>
                    </a:lnTo>
                    <a:lnTo>
                      <a:pt x="2764" y="446"/>
                    </a:lnTo>
                    <a:lnTo>
                      <a:pt x="2768" y="442"/>
                    </a:lnTo>
                    <a:lnTo>
                      <a:pt x="2772" y="439"/>
                    </a:lnTo>
                    <a:lnTo>
                      <a:pt x="2776" y="436"/>
                    </a:lnTo>
                    <a:lnTo>
                      <a:pt x="2780" y="431"/>
                    </a:lnTo>
                    <a:lnTo>
                      <a:pt x="2784" y="427"/>
                    </a:lnTo>
                    <a:lnTo>
                      <a:pt x="2788" y="424"/>
                    </a:lnTo>
                    <a:lnTo>
                      <a:pt x="2791" y="422"/>
                    </a:lnTo>
                    <a:lnTo>
                      <a:pt x="2795" y="416"/>
                    </a:lnTo>
                    <a:lnTo>
                      <a:pt x="2799" y="411"/>
                    </a:lnTo>
                    <a:lnTo>
                      <a:pt x="2803" y="408"/>
                    </a:lnTo>
                    <a:lnTo>
                      <a:pt x="2807" y="405"/>
                    </a:lnTo>
                    <a:lnTo>
                      <a:pt x="2811" y="402"/>
                    </a:lnTo>
                    <a:lnTo>
                      <a:pt x="2815" y="399"/>
                    </a:lnTo>
                    <a:lnTo>
                      <a:pt x="2819" y="394"/>
                    </a:lnTo>
                    <a:lnTo>
                      <a:pt x="2823" y="391"/>
                    </a:lnTo>
                    <a:lnTo>
                      <a:pt x="2827" y="388"/>
                    </a:lnTo>
                    <a:lnTo>
                      <a:pt x="2831" y="383"/>
                    </a:lnTo>
                    <a:lnTo>
                      <a:pt x="2835" y="381"/>
                    </a:lnTo>
                    <a:lnTo>
                      <a:pt x="2839" y="375"/>
                    </a:lnTo>
                    <a:lnTo>
                      <a:pt x="2843" y="375"/>
                    </a:lnTo>
                    <a:lnTo>
                      <a:pt x="2847" y="370"/>
                    </a:lnTo>
                    <a:lnTo>
                      <a:pt x="2851" y="367"/>
                    </a:lnTo>
                    <a:lnTo>
                      <a:pt x="2855" y="364"/>
                    </a:lnTo>
                    <a:lnTo>
                      <a:pt x="2858" y="360"/>
                    </a:lnTo>
                    <a:lnTo>
                      <a:pt x="2862" y="357"/>
                    </a:lnTo>
                    <a:lnTo>
                      <a:pt x="2866" y="353"/>
                    </a:lnTo>
                    <a:lnTo>
                      <a:pt x="2870" y="351"/>
                    </a:lnTo>
                    <a:lnTo>
                      <a:pt x="2874" y="346"/>
                    </a:lnTo>
                    <a:lnTo>
                      <a:pt x="2878" y="345"/>
                    </a:lnTo>
                    <a:lnTo>
                      <a:pt x="2882" y="341"/>
                    </a:lnTo>
                    <a:lnTo>
                      <a:pt x="2886" y="339"/>
                    </a:lnTo>
                    <a:lnTo>
                      <a:pt x="2890" y="333"/>
                    </a:lnTo>
                    <a:lnTo>
                      <a:pt x="2894" y="331"/>
                    </a:lnTo>
                    <a:lnTo>
                      <a:pt x="2898" y="329"/>
                    </a:lnTo>
                    <a:lnTo>
                      <a:pt x="2902" y="324"/>
                    </a:lnTo>
                    <a:lnTo>
                      <a:pt x="2906" y="323"/>
                    </a:lnTo>
                    <a:lnTo>
                      <a:pt x="2910" y="320"/>
                    </a:lnTo>
                    <a:lnTo>
                      <a:pt x="2914" y="316"/>
                    </a:lnTo>
                    <a:lnTo>
                      <a:pt x="2918" y="312"/>
                    </a:lnTo>
                    <a:lnTo>
                      <a:pt x="2922" y="309"/>
                    </a:lnTo>
                    <a:lnTo>
                      <a:pt x="2926" y="308"/>
                    </a:lnTo>
                    <a:lnTo>
                      <a:pt x="2929" y="306"/>
                    </a:lnTo>
                    <a:lnTo>
                      <a:pt x="2933" y="302"/>
                    </a:lnTo>
                    <a:lnTo>
                      <a:pt x="2937" y="299"/>
                    </a:lnTo>
                    <a:lnTo>
                      <a:pt x="2941" y="295"/>
                    </a:lnTo>
                    <a:lnTo>
                      <a:pt x="2945" y="293"/>
                    </a:lnTo>
                    <a:lnTo>
                      <a:pt x="2949" y="289"/>
                    </a:lnTo>
                    <a:lnTo>
                      <a:pt x="2953" y="286"/>
                    </a:lnTo>
                    <a:lnTo>
                      <a:pt x="2957" y="283"/>
                    </a:lnTo>
                    <a:lnTo>
                      <a:pt x="2961" y="281"/>
                    </a:lnTo>
                    <a:lnTo>
                      <a:pt x="2965" y="279"/>
                    </a:lnTo>
                    <a:lnTo>
                      <a:pt x="2969" y="276"/>
                    </a:lnTo>
                    <a:lnTo>
                      <a:pt x="2973" y="274"/>
                    </a:lnTo>
                    <a:lnTo>
                      <a:pt x="2977" y="271"/>
                    </a:lnTo>
                    <a:lnTo>
                      <a:pt x="2981" y="267"/>
                    </a:lnTo>
                    <a:lnTo>
                      <a:pt x="2985" y="265"/>
                    </a:lnTo>
                    <a:lnTo>
                      <a:pt x="2989" y="263"/>
                    </a:lnTo>
                    <a:lnTo>
                      <a:pt x="2993" y="259"/>
                    </a:lnTo>
                    <a:lnTo>
                      <a:pt x="2996" y="257"/>
                    </a:lnTo>
                    <a:lnTo>
                      <a:pt x="3000" y="254"/>
                    </a:lnTo>
                    <a:lnTo>
                      <a:pt x="3004" y="252"/>
                    </a:lnTo>
                    <a:lnTo>
                      <a:pt x="3008" y="249"/>
                    </a:lnTo>
                    <a:lnTo>
                      <a:pt x="3012" y="247"/>
                    </a:lnTo>
                    <a:lnTo>
                      <a:pt x="3016" y="244"/>
                    </a:lnTo>
                    <a:lnTo>
                      <a:pt x="3020" y="241"/>
                    </a:lnTo>
                    <a:lnTo>
                      <a:pt x="3024" y="239"/>
                    </a:lnTo>
                    <a:lnTo>
                      <a:pt x="3028" y="236"/>
                    </a:lnTo>
                    <a:lnTo>
                      <a:pt x="3032" y="233"/>
                    </a:lnTo>
                    <a:lnTo>
                      <a:pt x="3036" y="231"/>
                    </a:lnTo>
                    <a:lnTo>
                      <a:pt x="3040" y="230"/>
                    </a:lnTo>
                    <a:lnTo>
                      <a:pt x="3044" y="227"/>
                    </a:lnTo>
                    <a:lnTo>
                      <a:pt x="3048" y="225"/>
                    </a:lnTo>
                    <a:lnTo>
                      <a:pt x="3052" y="222"/>
                    </a:lnTo>
                    <a:lnTo>
                      <a:pt x="3056" y="219"/>
                    </a:lnTo>
                    <a:lnTo>
                      <a:pt x="3060" y="217"/>
                    </a:lnTo>
                    <a:lnTo>
                      <a:pt x="3064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7" name="Line 3719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8" name="Line 3720"/>
              <p:cNvSpPr>
                <a:spLocks noChangeShapeType="1"/>
              </p:cNvSpPr>
              <p:nvPr/>
            </p:nvSpPr>
            <p:spPr bwMode="auto">
              <a:xfrm flipV="1">
                <a:off x="30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69" name="Line 3721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70" name="Line 3722"/>
              <p:cNvSpPr>
                <a:spLocks noChangeShapeType="1"/>
              </p:cNvSpPr>
              <p:nvPr/>
            </p:nvSpPr>
            <p:spPr bwMode="auto">
              <a:xfrm flipV="1">
                <a:off x="301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71" name="Line 3723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72" name="Line 3724"/>
              <p:cNvSpPr>
                <a:spLocks noChangeShapeType="1"/>
              </p:cNvSpPr>
              <p:nvPr/>
            </p:nvSpPr>
            <p:spPr bwMode="auto">
              <a:xfrm flipV="1"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73" name="Line 3725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75" name="Line 3727"/>
              <p:cNvSpPr>
                <a:spLocks noChangeShapeType="1"/>
              </p:cNvSpPr>
              <p:nvPr/>
            </p:nvSpPr>
            <p:spPr bwMode="auto">
              <a:xfrm flipV="1"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76" name="Line 3728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77" name="Line 3729"/>
              <p:cNvSpPr>
                <a:spLocks noChangeShapeType="1"/>
              </p:cNvSpPr>
              <p:nvPr/>
            </p:nvSpPr>
            <p:spPr bwMode="auto">
              <a:xfrm flipV="1">
                <a:off x="302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78" name="Freeform 3730"/>
              <p:cNvSpPr>
                <a:spLocks/>
              </p:cNvSpPr>
              <p:nvPr/>
            </p:nvSpPr>
            <p:spPr bwMode="auto">
              <a:xfrm>
                <a:off x="3026" y="2016"/>
                <a:ext cx="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79" name="Line 3731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0" name="Line 3732"/>
              <p:cNvSpPr>
                <a:spLocks noChangeShapeType="1"/>
              </p:cNvSpPr>
              <p:nvPr/>
            </p:nvSpPr>
            <p:spPr bwMode="auto">
              <a:xfrm flipV="1">
                <a:off x="303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1" name="Line 3733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2" name="Line 3734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3" name="Line 3735"/>
              <p:cNvSpPr>
                <a:spLocks noChangeShapeType="1"/>
              </p:cNvSpPr>
              <p:nvPr/>
            </p:nvSpPr>
            <p:spPr bwMode="auto">
              <a:xfrm flipV="1">
                <a:off x="304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4" name="Line 3736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5" name="Line 3737"/>
              <p:cNvSpPr>
                <a:spLocks noChangeShapeType="1"/>
              </p:cNvSpPr>
              <p:nvPr/>
            </p:nvSpPr>
            <p:spPr bwMode="auto">
              <a:xfrm flipV="1">
                <a:off x="304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6" name="Line 3738"/>
              <p:cNvSpPr>
                <a:spLocks noChangeShapeType="1"/>
              </p:cNvSpPr>
              <p:nvPr/>
            </p:nvSpPr>
            <p:spPr bwMode="auto">
              <a:xfrm flipV="1">
                <a:off x="3050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7" name="Line 3739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8" name="Line 3740"/>
              <p:cNvSpPr>
                <a:spLocks noChangeShapeType="1"/>
              </p:cNvSpPr>
              <p:nvPr/>
            </p:nvSpPr>
            <p:spPr bwMode="auto">
              <a:xfrm flipV="1">
                <a:off x="305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89" name="Line 3741"/>
              <p:cNvSpPr>
                <a:spLocks noChangeShapeType="1"/>
              </p:cNvSpPr>
              <p:nvPr/>
            </p:nvSpPr>
            <p:spPr bwMode="auto">
              <a:xfrm>
                <a:off x="305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0" name="Line 3742"/>
              <p:cNvSpPr>
                <a:spLocks noChangeShapeType="1"/>
              </p:cNvSpPr>
              <p:nvPr/>
            </p:nvSpPr>
            <p:spPr bwMode="auto">
              <a:xfrm flipV="1">
                <a:off x="306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1" name="Line 3743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2" name="Line 3744"/>
              <p:cNvSpPr>
                <a:spLocks noChangeShapeType="1"/>
              </p:cNvSpPr>
              <p:nvPr/>
            </p:nvSpPr>
            <p:spPr bwMode="auto">
              <a:xfrm flipV="1">
                <a:off x="306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3" name="Freeform 3745"/>
              <p:cNvSpPr>
                <a:spLocks/>
              </p:cNvSpPr>
              <p:nvPr/>
            </p:nvSpPr>
            <p:spPr bwMode="auto">
              <a:xfrm flipV="1">
                <a:off x="3066" y="910"/>
                <a:ext cx="1747" cy="1106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8" y="14"/>
                  </a:cxn>
                  <a:cxn ang="0">
                    <a:pos x="150" y="29"/>
                  </a:cxn>
                  <a:cxn ang="0">
                    <a:pos x="201" y="50"/>
                  </a:cxn>
                  <a:cxn ang="0">
                    <a:pos x="252" y="83"/>
                  </a:cxn>
                  <a:cxn ang="0">
                    <a:pos x="303" y="123"/>
                  </a:cxn>
                  <a:cxn ang="0">
                    <a:pos x="355" y="176"/>
                  </a:cxn>
                  <a:cxn ang="0">
                    <a:pos x="406" y="240"/>
                  </a:cxn>
                  <a:cxn ang="0">
                    <a:pos x="457" y="316"/>
                  </a:cxn>
                  <a:cxn ang="0">
                    <a:pos x="508" y="400"/>
                  </a:cxn>
                  <a:cxn ang="0">
                    <a:pos x="560" y="496"/>
                  </a:cxn>
                  <a:cxn ang="0">
                    <a:pos x="611" y="598"/>
                  </a:cxn>
                  <a:cxn ang="0">
                    <a:pos x="662" y="709"/>
                  </a:cxn>
                  <a:cxn ang="0">
                    <a:pos x="713" y="822"/>
                  </a:cxn>
                  <a:cxn ang="0">
                    <a:pos x="765" y="937"/>
                  </a:cxn>
                  <a:cxn ang="0">
                    <a:pos x="816" y="1054"/>
                  </a:cxn>
                  <a:cxn ang="0">
                    <a:pos x="867" y="1169"/>
                  </a:cxn>
                  <a:cxn ang="0">
                    <a:pos x="918" y="1279"/>
                  </a:cxn>
                  <a:cxn ang="0">
                    <a:pos x="970" y="1388"/>
                  </a:cxn>
                  <a:cxn ang="0">
                    <a:pos x="1021" y="1489"/>
                  </a:cxn>
                  <a:cxn ang="0">
                    <a:pos x="1072" y="1581"/>
                  </a:cxn>
                  <a:cxn ang="0">
                    <a:pos x="1123" y="1662"/>
                  </a:cxn>
                  <a:cxn ang="0">
                    <a:pos x="1175" y="1732"/>
                  </a:cxn>
                  <a:cxn ang="0">
                    <a:pos x="1226" y="1794"/>
                  </a:cxn>
                  <a:cxn ang="0">
                    <a:pos x="1277" y="1842"/>
                  </a:cxn>
                  <a:cxn ang="0">
                    <a:pos x="1328" y="1881"/>
                  </a:cxn>
                  <a:cxn ang="0">
                    <a:pos x="1380" y="1902"/>
                  </a:cxn>
                  <a:cxn ang="0">
                    <a:pos x="1431" y="1917"/>
                  </a:cxn>
                  <a:cxn ang="0">
                    <a:pos x="1482" y="1917"/>
                  </a:cxn>
                  <a:cxn ang="0">
                    <a:pos x="1533" y="1907"/>
                  </a:cxn>
                  <a:cxn ang="0">
                    <a:pos x="1585" y="1888"/>
                  </a:cxn>
                  <a:cxn ang="0">
                    <a:pos x="1636" y="1857"/>
                  </a:cxn>
                  <a:cxn ang="0">
                    <a:pos x="1687" y="1818"/>
                  </a:cxn>
                  <a:cxn ang="0">
                    <a:pos x="1738" y="1769"/>
                  </a:cxn>
                  <a:cxn ang="0">
                    <a:pos x="1790" y="1717"/>
                  </a:cxn>
                  <a:cxn ang="0">
                    <a:pos x="1841" y="1656"/>
                  </a:cxn>
                  <a:cxn ang="0">
                    <a:pos x="1892" y="1590"/>
                  </a:cxn>
                  <a:cxn ang="0">
                    <a:pos x="1943" y="1520"/>
                  </a:cxn>
                  <a:cxn ang="0">
                    <a:pos x="1995" y="1447"/>
                  </a:cxn>
                  <a:cxn ang="0">
                    <a:pos x="2046" y="1369"/>
                  </a:cxn>
                  <a:cxn ang="0">
                    <a:pos x="2097" y="1295"/>
                  </a:cxn>
                  <a:cxn ang="0">
                    <a:pos x="2148" y="1216"/>
                  </a:cxn>
                  <a:cxn ang="0">
                    <a:pos x="2200" y="1137"/>
                  </a:cxn>
                  <a:cxn ang="0">
                    <a:pos x="2251" y="1060"/>
                  </a:cxn>
                  <a:cxn ang="0">
                    <a:pos x="2302" y="982"/>
                  </a:cxn>
                  <a:cxn ang="0">
                    <a:pos x="2353" y="909"/>
                  </a:cxn>
                  <a:cxn ang="0">
                    <a:pos x="2405" y="839"/>
                  </a:cxn>
                  <a:cxn ang="0">
                    <a:pos x="2456" y="767"/>
                  </a:cxn>
                  <a:cxn ang="0">
                    <a:pos x="2507" y="701"/>
                  </a:cxn>
                  <a:cxn ang="0">
                    <a:pos x="2558" y="638"/>
                  </a:cxn>
                  <a:cxn ang="0">
                    <a:pos x="2610" y="578"/>
                  </a:cxn>
                  <a:cxn ang="0">
                    <a:pos x="2661" y="521"/>
                  </a:cxn>
                  <a:cxn ang="0">
                    <a:pos x="2712" y="470"/>
                  </a:cxn>
                  <a:cxn ang="0">
                    <a:pos x="2763" y="419"/>
                  </a:cxn>
                  <a:cxn ang="0">
                    <a:pos x="2815" y="373"/>
                  </a:cxn>
                  <a:cxn ang="0">
                    <a:pos x="2866" y="330"/>
                  </a:cxn>
                  <a:cxn ang="0">
                    <a:pos x="2917" y="291"/>
                  </a:cxn>
                  <a:cxn ang="0">
                    <a:pos x="2968" y="258"/>
                  </a:cxn>
                  <a:cxn ang="0">
                    <a:pos x="3020" y="224"/>
                  </a:cxn>
                </a:cxnLst>
                <a:rect l="0" t="0" r="r" b="b"/>
                <a:pathLst>
                  <a:path w="3032" h="1921">
                    <a:moveTo>
                      <a:pt x="0" y="0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3"/>
                    </a:lnTo>
                    <a:lnTo>
                      <a:pt x="31" y="4"/>
                    </a:lnTo>
                    <a:lnTo>
                      <a:pt x="35" y="5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7" y="4"/>
                    </a:lnTo>
                    <a:lnTo>
                      <a:pt x="51" y="7"/>
                    </a:lnTo>
                    <a:lnTo>
                      <a:pt x="55" y="6"/>
                    </a:lnTo>
                    <a:lnTo>
                      <a:pt x="59" y="6"/>
                    </a:lnTo>
                    <a:lnTo>
                      <a:pt x="63" y="5"/>
                    </a:lnTo>
                    <a:lnTo>
                      <a:pt x="67" y="8"/>
                    </a:lnTo>
                    <a:lnTo>
                      <a:pt x="71" y="7"/>
                    </a:lnTo>
                    <a:lnTo>
                      <a:pt x="75" y="8"/>
                    </a:lnTo>
                    <a:lnTo>
                      <a:pt x="79" y="10"/>
                    </a:lnTo>
                    <a:lnTo>
                      <a:pt x="83" y="11"/>
                    </a:lnTo>
                    <a:lnTo>
                      <a:pt x="87" y="11"/>
                    </a:lnTo>
                    <a:lnTo>
                      <a:pt x="90" y="13"/>
                    </a:lnTo>
                    <a:lnTo>
                      <a:pt x="94" y="14"/>
                    </a:lnTo>
                    <a:lnTo>
                      <a:pt x="98" y="14"/>
                    </a:lnTo>
                    <a:lnTo>
                      <a:pt x="102" y="15"/>
                    </a:lnTo>
                    <a:lnTo>
                      <a:pt x="106" y="16"/>
                    </a:lnTo>
                    <a:lnTo>
                      <a:pt x="110" y="17"/>
                    </a:lnTo>
                    <a:lnTo>
                      <a:pt x="114" y="17"/>
                    </a:lnTo>
                    <a:lnTo>
                      <a:pt x="118" y="19"/>
                    </a:lnTo>
                    <a:lnTo>
                      <a:pt x="122" y="19"/>
                    </a:lnTo>
                    <a:lnTo>
                      <a:pt x="126" y="21"/>
                    </a:lnTo>
                    <a:lnTo>
                      <a:pt x="130" y="22"/>
                    </a:lnTo>
                    <a:lnTo>
                      <a:pt x="134" y="22"/>
                    </a:lnTo>
                    <a:lnTo>
                      <a:pt x="138" y="24"/>
                    </a:lnTo>
                    <a:lnTo>
                      <a:pt x="142" y="27"/>
                    </a:lnTo>
                    <a:lnTo>
                      <a:pt x="146" y="26"/>
                    </a:lnTo>
                    <a:lnTo>
                      <a:pt x="150" y="29"/>
                    </a:lnTo>
                    <a:lnTo>
                      <a:pt x="154" y="30"/>
                    </a:lnTo>
                    <a:lnTo>
                      <a:pt x="157" y="32"/>
                    </a:lnTo>
                    <a:lnTo>
                      <a:pt x="161" y="34"/>
                    </a:lnTo>
                    <a:lnTo>
                      <a:pt x="165" y="35"/>
                    </a:lnTo>
                    <a:lnTo>
                      <a:pt x="169" y="35"/>
                    </a:lnTo>
                    <a:lnTo>
                      <a:pt x="173" y="36"/>
                    </a:lnTo>
                    <a:lnTo>
                      <a:pt x="177" y="40"/>
                    </a:lnTo>
                    <a:lnTo>
                      <a:pt x="181" y="42"/>
                    </a:lnTo>
                    <a:lnTo>
                      <a:pt x="185" y="44"/>
                    </a:lnTo>
                    <a:lnTo>
                      <a:pt x="189" y="46"/>
                    </a:lnTo>
                    <a:lnTo>
                      <a:pt x="193" y="48"/>
                    </a:lnTo>
                    <a:lnTo>
                      <a:pt x="197" y="50"/>
                    </a:lnTo>
                    <a:lnTo>
                      <a:pt x="201" y="50"/>
                    </a:lnTo>
                    <a:lnTo>
                      <a:pt x="205" y="52"/>
                    </a:lnTo>
                    <a:lnTo>
                      <a:pt x="209" y="54"/>
                    </a:lnTo>
                    <a:lnTo>
                      <a:pt x="213" y="56"/>
                    </a:lnTo>
                    <a:lnTo>
                      <a:pt x="217" y="59"/>
                    </a:lnTo>
                    <a:lnTo>
                      <a:pt x="221" y="61"/>
                    </a:lnTo>
                    <a:lnTo>
                      <a:pt x="224" y="64"/>
                    </a:lnTo>
                    <a:lnTo>
                      <a:pt x="228" y="65"/>
                    </a:lnTo>
                    <a:lnTo>
                      <a:pt x="232" y="69"/>
                    </a:lnTo>
                    <a:lnTo>
                      <a:pt x="236" y="72"/>
                    </a:lnTo>
                    <a:lnTo>
                      <a:pt x="240" y="77"/>
                    </a:lnTo>
                    <a:lnTo>
                      <a:pt x="244" y="77"/>
                    </a:lnTo>
                    <a:lnTo>
                      <a:pt x="248" y="81"/>
                    </a:lnTo>
                    <a:lnTo>
                      <a:pt x="252" y="83"/>
                    </a:lnTo>
                    <a:lnTo>
                      <a:pt x="256" y="85"/>
                    </a:lnTo>
                    <a:lnTo>
                      <a:pt x="260" y="89"/>
                    </a:lnTo>
                    <a:lnTo>
                      <a:pt x="264" y="91"/>
                    </a:lnTo>
                    <a:lnTo>
                      <a:pt x="268" y="96"/>
                    </a:lnTo>
                    <a:lnTo>
                      <a:pt x="272" y="96"/>
                    </a:lnTo>
                    <a:lnTo>
                      <a:pt x="276" y="99"/>
                    </a:lnTo>
                    <a:lnTo>
                      <a:pt x="280" y="104"/>
                    </a:lnTo>
                    <a:lnTo>
                      <a:pt x="284" y="106"/>
                    </a:lnTo>
                    <a:lnTo>
                      <a:pt x="288" y="111"/>
                    </a:lnTo>
                    <a:lnTo>
                      <a:pt x="292" y="115"/>
                    </a:lnTo>
                    <a:lnTo>
                      <a:pt x="295" y="117"/>
                    </a:lnTo>
                    <a:lnTo>
                      <a:pt x="299" y="120"/>
                    </a:lnTo>
                    <a:lnTo>
                      <a:pt x="303" y="123"/>
                    </a:lnTo>
                    <a:lnTo>
                      <a:pt x="307" y="128"/>
                    </a:lnTo>
                    <a:lnTo>
                      <a:pt x="311" y="132"/>
                    </a:lnTo>
                    <a:lnTo>
                      <a:pt x="315" y="134"/>
                    </a:lnTo>
                    <a:lnTo>
                      <a:pt x="319" y="139"/>
                    </a:lnTo>
                    <a:lnTo>
                      <a:pt x="323" y="145"/>
                    </a:lnTo>
                    <a:lnTo>
                      <a:pt x="327" y="144"/>
                    </a:lnTo>
                    <a:lnTo>
                      <a:pt x="331" y="151"/>
                    </a:lnTo>
                    <a:lnTo>
                      <a:pt x="335" y="155"/>
                    </a:lnTo>
                    <a:lnTo>
                      <a:pt x="339" y="158"/>
                    </a:lnTo>
                    <a:lnTo>
                      <a:pt x="343" y="165"/>
                    </a:lnTo>
                    <a:lnTo>
                      <a:pt x="347" y="167"/>
                    </a:lnTo>
                    <a:lnTo>
                      <a:pt x="351" y="171"/>
                    </a:lnTo>
                    <a:lnTo>
                      <a:pt x="355" y="176"/>
                    </a:lnTo>
                    <a:lnTo>
                      <a:pt x="359" y="178"/>
                    </a:lnTo>
                    <a:lnTo>
                      <a:pt x="362" y="187"/>
                    </a:lnTo>
                    <a:lnTo>
                      <a:pt x="366" y="188"/>
                    </a:lnTo>
                    <a:lnTo>
                      <a:pt x="370" y="193"/>
                    </a:lnTo>
                    <a:lnTo>
                      <a:pt x="374" y="200"/>
                    </a:lnTo>
                    <a:lnTo>
                      <a:pt x="378" y="208"/>
                    </a:lnTo>
                    <a:lnTo>
                      <a:pt x="382" y="209"/>
                    </a:lnTo>
                    <a:lnTo>
                      <a:pt x="386" y="215"/>
                    </a:lnTo>
                    <a:lnTo>
                      <a:pt x="390" y="223"/>
                    </a:lnTo>
                    <a:lnTo>
                      <a:pt x="394" y="224"/>
                    </a:lnTo>
                    <a:lnTo>
                      <a:pt x="398" y="230"/>
                    </a:lnTo>
                    <a:lnTo>
                      <a:pt x="402" y="236"/>
                    </a:lnTo>
                    <a:lnTo>
                      <a:pt x="406" y="240"/>
                    </a:lnTo>
                    <a:lnTo>
                      <a:pt x="410" y="246"/>
                    </a:lnTo>
                    <a:lnTo>
                      <a:pt x="414" y="252"/>
                    </a:lnTo>
                    <a:lnTo>
                      <a:pt x="418" y="258"/>
                    </a:lnTo>
                    <a:lnTo>
                      <a:pt x="422" y="264"/>
                    </a:lnTo>
                    <a:lnTo>
                      <a:pt x="426" y="270"/>
                    </a:lnTo>
                    <a:lnTo>
                      <a:pt x="429" y="275"/>
                    </a:lnTo>
                    <a:lnTo>
                      <a:pt x="433" y="280"/>
                    </a:lnTo>
                    <a:lnTo>
                      <a:pt x="437" y="284"/>
                    </a:lnTo>
                    <a:lnTo>
                      <a:pt x="441" y="292"/>
                    </a:lnTo>
                    <a:lnTo>
                      <a:pt x="445" y="298"/>
                    </a:lnTo>
                    <a:lnTo>
                      <a:pt x="449" y="303"/>
                    </a:lnTo>
                    <a:lnTo>
                      <a:pt x="453" y="310"/>
                    </a:lnTo>
                    <a:lnTo>
                      <a:pt x="457" y="316"/>
                    </a:lnTo>
                    <a:lnTo>
                      <a:pt x="461" y="322"/>
                    </a:lnTo>
                    <a:lnTo>
                      <a:pt x="465" y="328"/>
                    </a:lnTo>
                    <a:lnTo>
                      <a:pt x="469" y="334"/>
                    </a:lnTo>
                    <a:lnTo>
                      <a:pt x="473" y="342"/>
                    </a:lnTo>
                    <a:lnTo>
                      <a:pt x="477" y="349"/>
                    </a:lnTo>
                    <a:lnTo>
                      <a:pt x="481" y="354"/>
                    </a:lnTo>
                    <a:lnTo>
                      <a:pt x="485" y="361"/>
                    </a:lnTo>
                    <a:lnTo>
                      <a:pt x="489" y="368"/>
                    </a:lnTo>
                    <a:lnTo>
                      <a:pt x="493" y="373"/>
                    </a:lnTo>
                    <a:lnTo>
                      <a:pt x="497" y="380"/>
                    </a:lnTo>
                    <a:lnTo>
                      <a:pt x="500" y="388"/>
                    </a:lnTo>
                    <a:lnTo>
                      <a:pt x="504" y="395"/>
                    </a:lnTo>
                    <a:lnTo>
                      <a:pt x="508" y="400"/>
                    </a:lnTo>
                    <a:lnTo>
                      <a:pt x="512" y="410"/>
                    </a:lnTo>
                    <a:lnTo>
                      <a:pt x="516" y="416"/>
                    </a:lnTo>
                    <a:lnTo>
                      <a:pt x="520" y="423"/>
                    </a:lnTo>
                    <a:lnTo>
                      <a:pt x="524" y="430"/>
                    </a:lnTo>
                    <a:lnTo>
                      <a:pt x="528" y="436"/>
                    </a:lnTo>
                    <a:lnTo>
                      <a:pt x="532" y="444"/>
                    </a:lnTo>
                    <a:lnTo>
                      <a:pt x="536" y="451"/>
                    </a:lnTo>
                    <a:lnTo>
                      <a:pt x="540" y="458"/>
                    </a:lnTo>
                    <a:lnTo>
                      <a:pt x="544" y="465"/>
                    </a:lnTo>
                    <a:lnTo>
                      <a:pt x="548" y="474"/>
                    </a:lnTo>
                    <a:lnTo>
                      <a:pt x="552" y="480"/>
                    </a:lnTo>
                    <a:lnTo>
                      <a:pt x="556" y="487"/>
                    </a:lnTo>
                    <a:lnTo>
                      <a:pt x="560" y="496"/>
                    </a:lnTo>
                    <a:lnTo>
                      <a:pt x="564" y="504"/>
                    </a:lnTo>
                    <a:lnTo>
                      <a:pt x="567" y="510"/>
                    </a:lnTo>
                    <a:lnTo>
                      <a:pt x="571" y="519"/>
                    </a:lnTo>
                    <a:lnTo>
                      <a:pt x="575" y="528"/>
                    </a:lnTo>
                    <a:lnTo>
                      <a:pt x="579" y="535"/>
                    </a:lnTo>
                    <a:lnTo>
                      <a:pt x="583" y="542"/>
                    </a:lnTo>
                    <a:lnTo>
                      <a:pt x="587" y="549"/>
                    </a:lnTo>
                    <a:lnTo>
                      <a:pt x="591" y="557"/>
                    </a:lnTo>
                    <a:lnTo>
                      <a:pt x="595" y="566"/>
                    </a:lnTo>
                    <a:lnTo>
                      <a:pt x="599" y="574"/>
                    </a:lnTo>
                    <a:lnTo>
                      <a:pt x="603" y="582"/>
                    </a:lnTo>
                    <a:lnTo>
                      <a:pt x="607" y="592"/>
                    </a:lnTo>
                    <a:lnTo>
                      <a:pt x="611" y="598"/>
                    </a:lnTo>
                    <a:lnTo>
                      <a:pt x="615" y="607"/>
                    </a:lnTo>
                    <a:lnTo>
                      <a:pt x="619" y="617"/>
                    </a:lnTo>
                    <a:lnTo>
                      <a:pt x="623" y="625"/>
                    </a:lnTo>
                    <a:lnTo>
                      <a:pt x="627" y="631"/>
                    </a:lnTo>
                    <a:lnTo>
                      <a:pt x="631" y="640"/>
                    </a:lnTo>
                    <a:lnTo>
                      <a:pt x="635" y="648"/>
                    </a:lnTo>
                    <a:lnTo>
                      <a:pt x="638" y="658"/>
                    </a:lnTo>
                    <a:lnTo>
                      <a:pt x="642" y="665"/>
                    </a:lnTo>
                    <a:lnTo>
                      <a:pt x="646" y="674"/>
                    </a:lnTo>
                    <a:lnTo>
                      <a:pt x="650" y="683"/>
                    </a:lnTo>
                    <a:lnTo>
                      <a:pt x="654" y="690"/>
                    </a:lnTo>
                    <a:lnTo>
                      <a:pt x="658" y="701"/>
                    </a:lnTo>
                    <a:lnTo>
                      <a:pt x="662" y="709"/>
                    </a:lnTo>
                    <a:lnTo>
                      <a:pt x="666" y="716"/>
                    </a:lnTo>
                    <a:lnTo>
                      <a:pt x="670" y="726"/>
                    </a:lnTo>
                    <a:lnTo>
                      <a:pt x="674" y="734"/>
                    </a:lnTo>
                    <a:lnTo>
                      <a:pt x="678" y="744"/>
                    </a:lnTo>
                    <a:lnTo>
                      <a:pt x="682" y="753"/>
                    </a:lnTo>
                    <a:lnTo>
                      <a:pt x="686" y="762"/>
                    </a:lnTo>
                    <a:lnTo>
                      <a:pt x="690" y="770"/>
                    </a:lnTo>
                    <a:lnTo>
                      <a:pt x="694" y="779"/>
                    </a:lnTo>
                    <a:lnTo>
                      <a:pt x="698" y="786"/>
                    </a:lnTo>
                    <a:lnTo>
                      <a:pt x="702" y="797"/>
                    </a:lnTo>
                    <a:lnTo>
                      <a:pt x="705" y="804"/>
                    </a:lnTo>
                    <a:lnTo>
                      <a:pt x="709" y="812"/>
                    </a:lnTo>
                    <a:lnTo>
                      <a:pt x="713" y="822"/>
                    </a:lnTo>
                    <a:lnTo>
                      <a:pt x="717" y="830"/>
                    </a:lnTo>
                    <a:lnTo>
                      <a:pt x="721" y="839"/>
                    </a:lnTo>
                    <a:lnTo>
                      <a:pt x="725" y="848"/>
                    </a:lnTo>
                    <a:lnTo>
                      <a:pt x="729" y="857"/>
                    </a:lnTo>
                    <a:lnTo>
                      <a:pt x="733" y="868"/>
                    </a:lnTo>
                    <a:lnTo>
                      <a:pt x="737" y="874"/>
                    </a:lnTo>
                    <a:lnTo>
                      <a:pt x="741" y="884"/>
                    </a:lnTo>
                    <a:lnTo>
                      <a:pt x="745" y="895"/>
                    </a:lnTo>
                    <a:lnTo>
                      <a:pt x="749" y="901"/>
                    </a:lnTo>
                    <a:lnTo>
                      <a:pt x="753" y="910"/>
                    </a:lnTo>
                    <a:lnTo>
                      <a:pt x="757" y="920"/>
                    </a:lnTo>
                    <a:lnTo>
                      <a:pt x="761" y="931"/>
                    </a:lnTo>
                    <a:lnTo>
                      <a:pt x="765" y="937"/>
                    </a:lnTo>
                    <a:lnTo>
                      <a:pt x="769" y="947"/>
                    </a:lnTo>
                    <a:lnTo>
                      <a:pt x="772" y="955"/>
                    </a:lnTo>
                    <a:lnTo>
                      <a:pt x="776" y="964"/>
                    </a:lnTo>
                    <a:lnTo>
                      <a:pt x="780" y="974"/>
                    </a:lnTo>
                    <a:lnTo>
                      <a:pt x="784" y="983"/>
                    </a:lnTo>
                    <a:lnTo>
                      <a:pt x="788" y="991"/>
                    </a:lnTo>
                    <a:lnTo>
                      <a:pt x="792" y="999"/>
                    </a:lnTo>
                    <a:lnTo>
                      <a:pt x="796" y="1008"/>
                    </a:lnTo>
                    <a:lnTo>
                      <a:pt x="800" y="1019"/>
                    </a:lnTo>
                    <a:lnTo>
                      <a:pt x="804" y="1028"/>
                    </a:lnTo>
                    <a:lnTo>
                      <a:pt x="808" y="1036"/>
                    </a:lnTo>
                    <a:lnTo>
                      <a:pt x="812" y="1044"/>
                    </a:lnTo>
                    <a:lnTo>
                      <a:pt x="816" y="1054"/>
                    </a:lnTo>
                    <a:lnTo>
                      <a:pt x="820" y="1062"/>
                    </a:lnTo>
                    <a:lnTo>
                      <a:pt x="824" y="1071"/>
                    </a:lnTo>
                    <a:lnTo>
                      <a:pt x="828" y="1083"/>
                    </a:lnTo>
                    <a:lnTo>
                      <a:pt x="832" y="1088"/>
                    </a:lnTo>
                    <a:lnTo>
                      <a:pt x="836" y="1100"/>
                    </a:lnTo>
                    <a:lnTo>
                      <a:pt x="840" y="1106"/>
                    </a:lnTo>
                    <a:lnTo>
                      <a:pt x="843" y="1114"/>
                    </a:lnTo>
                    <a:lnTo>
                      <a:pt x="847" y="1125"/>
                    </a:lnTo>
                    <a:lnTo>
                      <a:pt x="851" y="1135"/>
                    </a:lnTo>
                    <a:lnTo>
                      <a:pt x="855" y="1144"/>
                    </a:lnTo>
                    <a:lnTo>
                      <a:pt x="859" y="1152"/>
                    </a:lnTo>
                    <a:lnTo>
                      <a:pt x="863" y="1160"/>
                    </a:lnTo>
                    <a:lnTo>
                      <a:pt x="867" y="1169"/>
                    </a:lnTo>
                    <a:lnTo>
                      <a:pt x="871" y="1179"/>
                    </a:lnTo>
                    <a:lnTo>
                      <a:pt x="875" y="1188"/>
                    </a:lnTo>
                    <a:lnTo>
                      <a:pt x="879" y="1196"/>
                    </a:lnTo>
                    <a:lnTo>
                      <a:pt x="883" y="1202"/>
                    </a:lnTo>
                    <a:lnTo>
                      <a:pt x="887" y="1213"/>
                    </a:lnTo>
                    <a:lnTo>
                      <a:pt x="891" y="1222"/>
                    </a:lnTo>
                    <a:lnTo>
                      <a:pt x="895" y="1230"/>
                    </a:lnTo>
                    <a:lnTo>
                      <a:pt x="899" y="1239"/>
                    </a:lnTo>
                    <a:lnTo>
                      <a:pt x="903" y="1246"/>
                    </a:lnTo>
                    <a:lnTo>
                      <a:pt x="907" y="1257"/>
                    </a:lnTo>
                    <a:lnTo>
                      <a:pt x="910" y="1263"/>
                    </a:lnTo>
                    <a:lnTo>
                      <a:pt x="914" y="1273"/>
                    </a:lnTo>
                    <a:lnTo>
                      <a:pt x="918" y="1279"/>
                    </a:lnTo>
                    <a:lnTo>
                      <a:pt x="922" y="1289"/>
                    </a:lnTo>
                    <a:lnTo>
                      <a:pt x="926" y="1298"/>
                    </a:lnTo>
                    <a:lnTo>
                      <a:pt x="930" y="1308"/>
                    </a:lnTo>
                    <a:lnTo>
                      <a:pt x="934" y="1314"/>
                    </a:lnTo>
                    <a:lnTo>
                      <a:pt x="938" y="1324"/>
                    </a:lnTo>
                    <a:lnTo>
                      <a:pt x="942" y="1332"/>
                    </a:lnTo>
                    <a:lnTo>
                      <a:pt x="946" y="1339"/>
                    </a:lnTo>
                    <a:lnTo>
                      <a:pt x="950" y="1350"/>
                    </a:lnTo>
                    <a:lnTo>
                      <a:pt x="954" y="1354"/>
                    </a:lnTo>
                    <a:lnTo>
                      <a:pt x="958" y="1366"/>
                    </a:lnTo>
                    <a:lnTo>
                      <a:pt x="962" y="1373"/>
                    </a:lnTo>
                    <a:lnTo>
                      <a:pt x="966" y="1379"/>
                    </a:lnTo>
                    <a:lnTo>
                      <a:pt x="970" y="1388"/>
                    </a:lnTo>
                    <a:lnTo>
                      <a:pt x="974" y="1396"/>
                    </a:lnTo>
                    <a:lnTo>
                      <a:pt x="977" y="1403"/>
                    </a:lnTo>
                    <a:lnTo>
                      <a:pt x="981" y="1411"/>
                    </a:lnTo>
                    <a:lnTo>
                      <a:pt x="985" y="1421"/>
                    </a:lnTo>
                    <a:lnTo>
                      <a:pt x="989" y="1429"/>
                    </a:lnTo>
                    <a:lnTo>
                      <a:pt x="993" y="1436"/>
                    </a:lnTo>
                    <a:lnTo>
                      <a:pt x="997" y="1443"/>
                    </a:lnTo>
                    <a:lnTo>
                      <a:pt x="1001" y="1451"/>
                    </a:lnTo>
                    <a:lnTo>
                      <a:pt x="1005" y="1458"/>
                    </a:lnTo>
                    <a:lnTo>
                      <a:pt x="1009" y="1467"/>
                    </a:lnTo>
                    <a:lnTo>
                      <a:pt x="1013" y="1474"/>
                    </a:lnTo>
                    <a:lnTo>
                      <a:pt x="1017" y="1481"/>
                    </a:lnTo>
                    <a:lnTo>
                      <a:pt x="1021" y="1489"/>
                    </a:lnTo>
                    <a:lnTo>
                      <a:pt x="1025" y="1496"/>
                    </a:lnTo>
                    <a:lnTo>
                      <a:pt x="1029" y="1502"/>
                    </a:lnTo>
                    <a:lnTo>
                      <a:pt x="1033" y="1510"/>
                    </a:lnTo>
                    <a:lnTo>
                      <a:pt x="1037" y="1518"/>
                    </a:lnTo>
                    <a:lnTo>
                      <a:pt x="1041" y="1523"/>
                    </a:lnTo>
                    <a:lnTo>
                      <a:pt x="1045" y="1530"/>
                    </a:lnTo>
                    <a:lnTo>
                      <a:pt x="1048" y="1538"/>
                    </a:lnTo>
                    <a:lnTo>
                      <a:pt x="1052" y="1546"/>
                    </a:lnTo>
                    <a:lnTo>
                      <a:pt x="1056" y="1552"/>
                    </a:lnTo>
                    <a:lnTo>
                      <a:pt x="1060" y="1559"/>
                    </a:lnTo>
                    <a:lnTo>
                      <a:pt x="1064" y="1566"/>
                    </a:lnTo>
                    <a:lnTo>
                      <a:pt x="1068" y="1571"/>
                    </a:lnTo>
                    <a:lnTo>
                      <a:pt x="1072" y="1581"/>
                    </a:lnTo>
                    <a:lnTo>
                      <a:pt x="1076" y="1589"/>
                    </a:lnTo>
                    <a:lnTo>
                      <a:pt x="1080" y="1593"/>
                    </a:lnTo>
                    <a:lnTo>
                      <a:pt x="1084" y="1600"/>
                    </a:lnTo>
                    <a:lnTo>
                      <a:pt x="1088" y="1606"/>
                    </a:lnTo>
                    <a:lnTo>
                      <a:pt x="1092" y="1612"/>
                    </a:lnTo>
                    <a:lnTo>
                      <a:pt x="1096" y="1619"/>
                    </a:lnTo>
                    <a:lnTo>
                      <a:pt x="1100" y="1626"/>
                    </a:lnTo>
                    <a:lnTo>
                      <a:pt x="1104" y="1631"/>
                    </a:lnTo>
                    <a:lnTo>
                      <a:pt x="1108" y="1638"/>
                    </a:lnTo>
                    <a:lnTo>
                      <a:pt x="1112" y="1643"/>
                    </a:lnTo>
                    <a:lnTo>
                      <a:pt x="1115" y="1650"/>
                    </a:lnTo>
                    <a:lnTo>
                      <a:pt x="1119" y="1658"/>
                    </a:lnTo>
                    <a:lnTo>
                      <a:pt x="1123" y="1662"/>
                    </a:lnTo>
                    <a:lnTo>
                      <a:pt x="1127" y="1667"/>
                    </a:lnTo>
                    <a:lnTo>
                      <a:pt x="1131" y="1672"/>
                    </a:lnTo>
                    <a:lnTo>
                      <a:pt x="1135" y="1678"/>
                    </a:lnTo>
                    <a:lnTo>
                      <a:pt x="1139" y="1685"/>
                    </a:lnTo>
                    <a:lnTo>
                      <a:pt x="1143" y="1690"/>
                    </a:lnTo>
                    <a:lnTo>
                      <a:pt x="1147" y="1696"/>
                    </a:lnTo>
                    <a:lnTo>
                      <a:pt x="1151" y="1701"/>
                    </a:lnTo>
                    <a:lnTo>
                      <a:pt x="1155" y="1708"/>
                    </a:lnTo>
                    <a:lnTo>
                      <a:pt x="1159" y="1713"/>
                    </a:lnTo>
                    <a:lnTo>
                      <a:pt x="1163" y="1719"/>
                    </a:lnTo>
                    <a:lnTo>
                      <a:pt x="1167" y="1725"/>
                    </a:lnTo>
                    <a:lnTo>
                      <a:pt x="1171" y="1727"/>
                    </a:lnTo>
                    <a:lnTo>
                      <a:pt x="1175" y="1732"/>
                    </a:lnTo>
                    <a:lnTo>
                      <a:pt x="1179" y="1740"/>
                    </a:lnTo>
                    <a:lnTo>
                      <a:pt x="1183" y="1741"/>
                    </a:lnTo>
                    <a:lnTo>
                      <a:pt x="1186" y="1748"/>
                    </a:lnTo>
                    <a:lnTo>
                      <a:pt x="1190" y="1753"/>
                    </a:lnTo>
                    <a:lnTo>
                      <a:pt x="1194" y="1759"/>
                    </a:lnTo>
                    <a:lnTo>
                      <a:pt x="1198" y="1762"/>
                    </a:lnTo>
                    <a:lnTo>
                      <a:pt x="1202" y="1767"/>
                    </a:lnTo>
                    <a:lnTo>
                      <a:pt x="1206" y="1773"/>
                    </a:lnTo>
                    <a:lnTo>
                      <a:pt x="1210" y="1777"/>
                    </a:lnTo>
                    <a:lnTo>
                      <a:pt x="1214" y="1781"/>
                    </a:lnTo>
                    <a:lnTo>
                      <a:pt x="1218" y="1786"/>
                    </a:lnTo>
                    <a:lnTo>
                      <a:pt x="1222" y="1790"/>
                    </a:lnTo>
                    <a:lnTo>
                      <a:pt x="1226" y="1794"/>
                    </a:lnTo>
                    <a:lnTo>
                      <a:pt x="1230" y="1802"/>
                    </a:lnTo>
                    <a:lnTo>
                      <a:pt x="1234" y="1805"/>
                    </a:lnTo>
                    <a:lnTo>
                      <a:pt x="1238" y="1806"/>
                    </a:lnTo>
                    <a:lnTo>
                      <a:pt x="1242" y="1810"/>
                    </a:lnTo>
                    <a:lnTo>
                      <a:pt x="1246" y="1814"/>
                    </a:lnTo>
                    <a:lnTo>
                      <a:pt x="1250" y="1819"/>
                    </a:lnTo>
                    <a:lnTo>
                      <a:pt x="1253" y="1825"/>
                    </a:lnTo>
                    <a:lnTo>
                      <a:pt x="1257" y="1827"/>
                    </a:lnTo>
                    <a:lnTo>
                      <a:pt x="1261" y="1829"/>
                    </a:lnTo>
                    <a:lnTo>
                      <a:pt x="1265" y="1833"/>
                    </a:lnTo>
                    <a:lnTo>
                      <a:pt x="1269" y="1838"/>
                    </a:lnTo>
                    <a:lnTo>
                      <a:pt x="1273" y="1841"/>
                    </a:lnTo>
                    <a:lnTo>
                      <a:pt x="1277" y="1842"/>
                    </a:lnTo>
                    <a:lnTo>
                      <a:pt x="1281" y="1846"/>
                    </a:lnTo>
                    <a:lnTo>
                      <a:pt x="1285" y="1850"/>
                    </a:lnTo>
                    <a:lnTo>
                      <a:pt x="1289" y="1853"/>
                    </a:lnTo>
                    <a:lnTo>
                      <a:pt x="1293" y="1856"/>
                    </a:lnTo>
                    <a:lnTo>
                      <a:pt x="1297" y="1859"/>
                    </a:lnTo>
                    <a:lnTo>
                      <a:pt x="1301" y="1861"/>
                    </a:lnTo>
                    <a:lnTo>
                      <a:pt x="1305" y="1863"/>
                    </a:lnTo>
                    <a:lnTo>
                      <a:pt x="1309" y="1867"/>
                    </a:lnTo>
                    <a:lnTo>
                      <a:pt x="1313" y="1869"/>
                    </a:lnTo>
                    <a:lnTo>
                      <a:pt x="1317" y="1873"/>
                    </a:lnTo>
                    <a:lnTo>
                      <a:pt x="1320" y="1875"/>
                    </a:lnTo>
                    <a:lnTo>
                      <a:pt x="1324" y="1879"/>
                    </a:lnTo>
                    <a:lnTo>
                      <a:pt x="1328" y="1881"/>
                    </a:lnTo>
                    <a:lnTo>
                      <a:pt x="1332" y="1882"/>
                    </a:lnTo>
                    <a:lnTo>
                      <a:pt x="1336" y="1885"/>
                    </a:lnTo>
                    <a:lnTo>
                      <a:pt x="1340" y="1888"/>
                    </a:lnTo>
                    <a:lnTo>
                      <a:pt x="1344" y="1888"/>
                    </a:lnTo>
                    <a:lnTo>
                      <a:pt x="1348" y="1890"/>
                    </a:lnTo>
                    <a:lnTo>
                      <a:pt x="1352" y="1892"/>
                    </a:lnTo>
                    <a:lnTo>
                      <a:pt x="1356" y="1896"/>
                    </a:lnTo>
                    <a:lnTo>
                      <a:pt x="1360" y="1898"/>
                    </a:lnTo>
                    <a:lnTo>
                      <a:pt x="1364" y="1898"/>
                    </a:lnTo>
                    <a:lnTo>
                      <a:pt x="1368" y="1899"/>
                    </a:lnTo>
                    <a:lnTo>
                      <a:pt x="1372" y="1900"/>
                    </a:lnTo>
                    <a:lnTo>
                      <a:pt x="1376" y="1902"/>
                    </a:lnTo>
                    <a:lnTo>
                      <a:pt x="1380" y="1902"/>
                    </a:lnTo>
                    <a:lnTo>
                      <a:pt x="1384" y="1906"/>
                    </a:lnTo>
                    <a:lnTo>
                      <a:pt x="1388" y="1908"/>
                    </a:lnTo>
                    <a:lnTo>
                      <a:pt x="1391" y="1907"/>
                    </a:lnTo>
                    <a:lnTo>
                      <a:pt x="1395" y="1909"/>
                    </a:lnTo>
                    <a:lnTo>
                      <a:pt x="1399" y="1911"/>
                    </a:lnTo>
                    <a:lnTo>
                      <a:pt x="1403" y="1913"/>
                    </a:lnTo>
                    <a:lnTo>
                      <a:pt x="1407" y="1913"/>
                    </a:lnTo>
                    <a:lnTo>
                      <a:pt x="1411" y="1915"/>
                    </a:lnTo>
                    <a:lnTo>
                      <a:pt x="1415" y="1915"/>
                    </a:lnTo>
                    <a:lnTo>
                      <a:pt x="1419" y="1914"/>
                    </a:lnTo>
                    <a:lnTo>
                      <a:pt x="1423" y="1917"/>
                    </a:lnTo>
                    <a:lnTo>
                      <a:pt x="1427" y="1915"/>
                    </a:lnTo>
                    <a:lnTo>
                      <a:pt x="1431" y="1917"/>
                    </a:lnTo>
                    <a:lnTo>
                      <a:pt x="1435" y="1917"/>
                    </a:lnTo>
                    <a:lnTo>
                      <a:pt x="1439" y="1919"/>
                    </a:lnTo>
                    <a:lnTo>
                      <a:pt x="1443" y="1918"/>
                    </a:lnTo>
                    <a:lnTo>
                      <a:pt x="1447" y="1918"/>
                    </a:lnTo>
                    <a:lnTo>
                      <a:pt x="1451" y="1919"/>
                    </a:lnTo>
                    <a:lnTo>
                      <a:pt x="1455" y="1918"/>
                    </a:lnTo>
                    <a:lnTo>
                      <a:pt x="1458" y="1917"/>
                    </a:lnTo>
                    <a:lnTo>
                      <a:pt x="1462" y="1919"/>
                    </a:lnTo>
                    <a:lnTo>
                      <a:pt x="1466" y="1918"/>
                    </a:lnTo>
                    <a:lnTo>
                      <a:pt x="1470" y="1918"/>
                    </a:lnTo>
                    <a:lnTo>
                      <a:pt x="1474" y="1921"/>
                    </a:lnTo>
                    <a:lnTo>
                      <a:pt x="1478" y="1917"/>
                    </a:lnTo>
                    <a:lnTo>
                      <a:pt x="1482" y="1917"/>
                    </a:lnTo>
                    <a:lnTo>
                      <a:pt x="1486" y="1917"/>
                    </a:lnTo>
                    <a:lnTo>
                      <a:pt x="1490" y="1918"/>
                    </a:lnTo>
                    <a:lnTo>
                      <a:pt x="1494" y="1917"/>
                    </a:lnTo>
                    <a:lnTo>
                      <a:pt x="1498" y="1915"/>
                    </a:lnTo>
                    <a:lnTo>
                      <a:pt x="1502" y="1917"/>
                    </a:lnTo>
                    <a:lnTo>
                      <a:pt x="1506" y="1915"/>
                    </a:lnTo>
                    <a:lnTo>
                      <a:pt x="1510" y="1915"/>
                    </a:lnTo>
                    <a:lnTo>
                      <a:pt x="1514" y="1912"/>
                    </a:lnTo>
                    <a:lnTo>
                      <a:pt x="1518" y="1913"/>
                    </a:lnTo>
                    <a:lnTo>
                      <a:pt x="1522" y="1912"/>
                    </a:lnTo>
                    <a:lnTo>
                      <a:pt x="1525" y="1908"/>
                    </a:lnTo>
                    <a:lnTo>
                      <a:pt x="1529" y="1910"/>
                    </a:lnTo>
                    <a:lnTo>
                      <a:pt x="1533" y="1907"/>
                    </a:lnTo>
                    <a:lnTo>
                      <a:pt x="1537" y="1908"/>
                    </a:lnTo>
                    <a:lnTo>
                      <a:pt x="1541" y="1905"/>
                    </a:lnTo>
                    <a:lnTo>
                      <a:pt x="1545" y="1904"/>
                    </a:lnTo>
                    <a:lnTo>
                      <a:pt x="1549" y="1902"/>
                    </a:lnTo>
                    <a:lnTo>
                      <a:pt x="1553" y="1902"/>
                    </a:lnTo>
                    <a:lnTo>
                      <a:pt x="1557" y="1902"/>
                    </a:lnTo>
                    <a:lnTo>
                      <a:pt x="1561" y="1899"/>
                    </a:lnTo>
                    <a:lnTo>
                      <a:pt x="1565" y="1898"/>
                    </a:lnTo>
                    <a:lnTo>
                      <a:pt x="1569" y="1894"/>
                    </a:lnTo>
                    <a:lnTo>
                      <a:pt x="1573" y="1892"/>
                    </a:lnTo>
                    <a:lnTo>
                      <a:pt x="1577" y="1891"/>
                    </a:lnTo>
                    <a:lnTo>
                      <a:pt x="1581" y="1888"/>
                    </a:lnTo>
                    <a:lnTo>
                      <a:pt x="1585" y="1888"/>
                    </a:lnTo>
                    <a:lnTo>
                      <a:pt x="1589" y="1885"/>
                    </a:lnTo>
                    <a:lnTo>
                      <a:pt x="1593" y="1883"/>
                    </a:lnTo>
                    <a:lnTo>
                      <a:pt x="1596" y="1881"/>
                    </a:lnTo>
                    <a:lnTo>
                      <a:pt x="1600" y="1879"/>
                    </a:lnTo>
                    <a:lnTo>
                      <a:pt x="1604" y="1879"/>
                    </a:lnTo>
                    <a:lnTo>
                      <a:pt x="1608" y="1876"/>
                    </a:lnTo>
                    <a:lnTo>
                      <a:pt x="1612" y="1872"/>
                    </a:lnTo>
                    <a:lnTo>
                      <a:pt x="1616" y="1871"/>
                    </a:lnTo>
                    <a:lnTo>
                      <a:pt x="1620" y="1869"/>
                    </a:lnTo>
                    <a:lnTo>
                      <a:pt x="1624" y="1865"/>
                    </a:lnTo>
                    <a:lnTo>
                      <a:pt x="1628" y="1863"/>
                    </a:lnTo>
                    <a:lnTo>
                      <a:pt x="1632" y="1861"/>
                    </a:lnTo>
                    <a:lnTo>
                      <a:pt x="1636" y="1857"/>
                    </a:lnTo>
                    <a:lnTo>
                      <a:pt x="1640" y="1854"/>
                    </a:lnTo>
                    <a:lnTo>
                      <a:pt x="1644" y="1851"/>
                    </a:lnTo>
                    <a:lnTo>
                      <a:pt x="1648" y="1851"/>
                    </a:lnTo>
                    <a:lnTo>
                      <a:pt x="1652" y="1845"/>
                    </a:lnTo>
                    <a:lnTo>
                      <a:pt x="1656" y="1844"/>
                    </a:lnTo>
                    <a:lnTo>
                      <a:pt x="1660" y="1841"/>
                    </a:lnTo>
                    <a:lnTo>
                      <a:pt x="1663" y="1839"/>
                    </a:lnTo>
                    <a:lnTo>
                      <a:pt x="1667" y="1835"/>
                    </a:lnTo>
                    <a:lnTo>
                      <a:pt x="1671" y="1832"/>
                    </a:lnTo>
                    <a:lnTo>
                      <a:pt x="1675" y="1827"/>
                    </a:lnTo>
                    <a:lnTo>
                      <a:pt x="1679" y="1825"/>
                    </a:lnTo>
                    <a:lnTo>
                      <a:pt x="1683" y="1823"/>
                    </a:lnTo>
                    <a:lnTo>
                      <a:pt x="1687" y="1818"/>
                    </a:lnTo>
                    <a:lnTo>
                      <a:pt x="1691" y="1814"/>
                    </a:lnTo>
                    <a:lnTo>
                      <a:pt x="1695" y="1813"/>
                    </a:lnTo>
                    <a:lnTo>
                      <a:pt x="1699" y="1808"/>
                    </a:lnTo>
                    <a:lnTo>
                      <a:pt x="1703" y="1806"/>
                    </a:lnTo>
                    <a:lnTo>
                      <a:pt x="1707" y="1800"/>
                    </a:lnTo>
                    <a:lnTo>
                      <a:pt x="1711" y="1798"/>
                    </a:lnTo>
                    <a:lnTo>
                      <a:pt x="1715" y="1795"/>
                    </a:lnTo>
                    <a:lnTo>
                      <a:pt x="1719" y="1790"/>
                    </a:lnTo>
                    <a:lnTo>
                      <a:pt x="1723" y="1788"/>
                    </a:lnTo>
                    <a:lnTo>
                      <a:pt x="1727" y="1782"/>
                    </a:lnTo>
                    <a:lnTo>
                      <a:pt x="1730" y="1779"/>
                    </a:lnTo>
                    <a:lnTo>
                      <a:pt x="1734" y="1775"/>
                    </a:lnTo>
                    <a:lnTo>
                      <a:pt x="1738" y="1769"/>
                    </a:lnTo>
                    <a:lnTo>
                      <a:pt x="1742" y="1768"/>
                    </a:lnTo>
                    <a:lnTo>
                      <a:pt x="1746" y="1764"/>
                    </a:lnTo>
                    <a:lnTo>
                      <a:pt x="1750" y="1758"/>
                    </a:lnTo>
                    <a:lnTo>
                      <a:pt x="1754" y="1756"/>
                    </a:lnTo>
                    <a:lnTo>
                      <a:pt x="1758" y="1750"/>
                    </a:lnTo>
                    <a:lnTo>
                      <a:pt x="1762" y="1747"/>
                    </a:lnTo>
                    <a:lnTo>
                      <a:pt x="1766" y="1741"/>
                    </a:lnTo>
                    <a:lnTo>
                      <a:pt x="1770" y="1739"/>
                    </a:lnTo>
                    <a:lnTo>
                      <a:pt x="1774" y="1734"/>
                    </a:lnTo>
                    <a:lnTo>
                      <a:pt x="1778" y="1729"/>
                    </a:lnTo>
                    <a:lnTo>
                      <a:pt x="1782" y="1727"/>
                    </a:lnTo>
                    <a:lnTo>
                      <a:pt x="1786" y="1721"/>
                    </a:lnTo>
                    <a:lnTo>
                      <a:pt x="1790" y="1717"/>
                    </a:lnTo>
                    <a:lnTo>
                      <a:pt x="1794" y="1711"/>
                    </a:lnTo>
                    <a:lnTo>
                      <a:pt x="1798" y="1708"/>
                    </a:lnTo>
                    <a:lnTo>
                      <a:pt x="1801" y="1703"/>
                    </a:lnTo>
                    <a:lnTo>
                      <a:pt x="1805" y="1700"/>
                    </a:lnTo>
                    <a:lnTo>
                      <a:pt x="1809" y="1694"/>
                    </a:lnTo>
                    <a:lnTo>
                      <a:pt x="1813" y="1689"/>
                    </a:lnTo>
                    <a:lnTo>
                      <a:pt x="1817" y="1685"/>
                    </a:lnTo>
                    <a:lnTo>
                      <a:pt x="1821" y="1681"/>
                    </a:lnTo>
                    <a:lnTo>
                      <a:pt x="1825" y="1675"/>
                    </a:lnTo>
                    <a:lnTo>
                      <a:pt x="1829" y="1669"/>
                    </a:lnTo>
                    <a:lnTo>
                      <a:pt x="1833" y="1664"/>
                    </a:lnTo>
                    <a:lnTo>
                      <a:pt x="1837" y="1661"/>
                    </a:lnTo>
                    <a:lnTo>
                      <a:pt x="1841" y="1656"/>
                    </a:lnTo>
                    <a:lnTo>
                      <a:pt x="1845" y="1650"/>
                    </a:lnTo>
                    <a:lnTo>
                      <a:pt x="1849" y="1646"/>
                    </a:lnTo>
                    <a:lnTo>
                      <a:pt x="1853" y="1641"/>
                    </a:lnTo>
                    <a:lnTo>
                      <a:pt x="1857" y="1636"/>
                    </a:lnTo>
                    <a:lnTo>
                      <a:pt x="1861" y="1631"/>
                    </a:lnTo>
                    <a:lnTo>
                      <a:pt x="1865" y="1625"/>
                    </a:lnTo>
                    <a:lnTo>
                      <a:pt x="1868" y="1621"/>
                    </a:lnTo>
                    <a:lnTo>
                      <a:pt x="1872" y="1615"/>
                    </a:lnTo>
                    <a:lnTo>
                      <a:pt x="1876" y="1611"/>
                    </a:lnTo>
                    <a:lnTo>
                      <a:pt x="1880" y="1605"/>
                    </a:lnTo>
                    <a:lnTo>
                      <a:pt x="1884" y="1600"/>
                    </a:lnTo>
                    <a:lnTo>
                      <a:pt x="1888" y="1595"/>
                    </a:lnTo>
                    <a:lnTo>
                      <a:pt x="1892" y="1590"/>
                    </a:lnTo>
                    <a:lnTo>
                      <a:pt x="1896" y="1583"/>
                    </a:lnTo>
                    <a:lnTo>
                      <a:pt x="1900" y="1578"/>
                    </a:lnTo>
                    <a:lnTo>
                      <a:pt x="1904" y="1573"/>
                    </a:lnTo>
                    <a:lnTo>
                      <a:pt x="1908" y="1569"/>
                    </a:lnTo>
                    <a:lnTo>
                      <a:pt x="1912" y="1563"/>
                    </a:lnTo>
                    <a:lnTo>
                      <a:pt x="1916" y="1559"/>
                    </a:lnTo>
                    <a:lnTo>
                      <a:pt x="1920" y="1553"/>
                    </a:lnTo>
                    <a:lnTo>
                      <a:pt x="1924" y="1547"/>
                    </a:lnTo>
                    <a:lnTo>
                      <a:pt x="1928" y="1540"/>
                    </a:lnTo>
                    <a:lnTo>
                      <a:pt x="1932" y="1536"/>
                    </a:lnTo>
                    <a:lnTo>
                      <a:pt x="1936" y="1531"/>
                    </a:lnTo>
                    <a:lnTo>
                      <a:pt x="1939" y="1525"/>
                    </a:lnTo>
                    <a:lnTo>
                      <a:pt x="1943" y="1520"/>
                    </a:lnTo>
                    <a:lnTo>
                      <a:pt x="1947" y="1513"/>
                    </a:lnTo>
                    <a:lnTo>
                      <a:pt x="1951" y="1510"/>
                    </a:lnTo>
                    <a:lnTo>
                      <a:pt x="1955" y="1503"/>
                    </a:lnTo>
                    <a:lnTo>
                      <a:pt x="1959" y="1498"/>
                    </a:lnTo>
                    <a:lnTo>
                      <a:pt x="1963" y="1491"/>
                    </a:lnTo>
                    <a:lnTo>
                      <a:pt x="1967" y="1486"/>
                    </a:lnTo>
                    <a:lnTo>
                      <a:pt x="1971" y="1483"/>
                    </a:lnTo>
                    <a:lnTo>
                      <a:pt x="1975" y="1475"/>
                    </a:lnTo>
                    <a:lnTo>
                      <a:pt x="1979" y="1469"/>
                    </a:lnTo>
                    <a:lnTo>
                      <a:pt x="1983" y="1466"/>
                    </a:lnTo>
                    <a:lnTo>
                      <a:pt x="1987" y="1458"/>
                    </a:lnTo>
                    <a:lnTo>
                      <a:pt x="1991" y="1451"/>
                    </a:lnTo>
                    <a:lnTo>
                      <a:pt x="1995" y="1447"/>
                    </a:lnTo>
                    <a:lnTo>
                      <a:pt x="1999" y="1442"/>
                    </a:lnTo>
                    <a:lnTo>
                      <a:pt x="2003" y="1436"/>
                    </a:lnTo>
                    <a:lnTo>
                      <a:pt x="2006" y="1430"/>
                    </a:lnTo>
                    <a:lnTo>
                      <a:pt x="2010" y="1424"/>
                    </a:lnTo>
                    <a:lnTo>
                      <a:pt x="2014" y="1417"/>
                    </a:lnTo>
                    <a:lnTo>
                      <a:pt x="2018" y="1412"/>
                    </a:lnTo>
                    <a:lnTo>
                      <a:pt x="2022" y="1407"/>
                    </a:lnTo>
                    <a:lnTo>
                      <a:pt x="2026" y="1400"/>
                    </a:lnTo>
                    <a:lnTo>
                      <a:pt x="2030" y="1394"/>
                    </a:lnTo>
                    <a:lnTo>
                      <a:pt x="2034" y="1389"/>
                    </a:lnTo>
                    <a:lnTo>
                      <a:pt x="2038" y="1383"/>
                    </a:lnTo>
                    <a:lnTo>
                      <a:pt x="2042" y="1379"/>
                    </a:lnTo>
                    <a:lnTo>
                      <a:pt x="2046" y="1369"/>
                    </a:lnTo>
                    <a:lnTo>
                      <a:pt x="2050" y="1364"/>
                    </a:lnTo>
                    <a:lnTo>
                      <a:pt x="2054" y="1360"/>
                    </a:lnTo>
                    <a:lnTo>
                      <a:pt x="2058" y="1352"/>
                    </a:lnTo>
                    <a:lnTo>
                      <a:pt x="2062" y="1347"/>
                    </a:lnTo>
                    <a:lnTo>
                      <a:pt x="2066" y="1341"/>
                    </a:lnTo>
                    <a:lnTo>
                      <a:pt x="2070" y="1336"/>
                    </a:lnTo>
                    <a:lnTo>
                      <a:pt x="2073" y="1331"/>
                    </a:lnTo>
                    <a:lnTo>
                      <a:pt x="2077" y="1323"/>
                    </a:lnTo>
                    <a:lnTo>
                      <a:pt x="2081" y="1317"/>
                    </a:lnTo>
                    <a:lnTo>
                      <a:pt x="2085" y="1312"/>
                    </a:lnTo>
                    <a:lnTo>
                      <a:pt x="2089" y="1304"/>
                    </a:lnTo>
                    <a:lnTo>
                      <a:pt x="2093" y="1299"/>
                    </a:lnTo>
                    <a:lnTo>
                      <a:pt x="2097" y="1295"/>
                    </a:lnTo>
                    <a:lnTo>
                      <a:pt x="2101" y="1288"/>
                    </a:lnTo>
                    <a:lnTo>
                      <a:pt x="2105" y="1282"/>
                    </a:lnTo>
                    <a:lnTo>
                      <a:pt x="2109" y="1275"/>
                    </a:lnTo>
                    <a:lnTo>
                      <a:pt x="2113" y="1270"/>
                    </a:lnTo>
                    <a:lnTo>
                      <a:pt x="2117" y="1263"/>
                    </a:lnTo>
                    <a:lnTo>
                      <a:pt x="2121" y="1257"/>
                    </a:lnTo>
                    <a:lnTo>
                      <a:pt x="2125" y="1252"/>
                    </a:lnTo>
                    <a:lnTo>
                      <a:pt x="2129" y="1247"/>
                    </a:lnTo>
                    <a:lnTo>
                      <a:pt x="2133" y="1237"/>
                    </a:lnTo>
                    <a:lnTo>
                      <a:pt x="2137" y="1233"/>
                    </a:lnTo>
                    <a:lnTo>
                      <a:pt x="2141" y="1227"/>
                    </a:lnTo>
                    <a:lnTo>
                      <a:pt x="2144" y="1221"/>
                    </a:lnTo>
                    <a:lnTo>
                      <a:pt x="2148" y="1216"/>
                    </a:lnTo>
                    <a:lnTo>
                      <a:pt x="2152" y="1210"/>
                    </a:lnTo>
                    <a:lnTo>
                      <a:pt x="2156" y="1202"/>
                    </a:lnTo>
                    <a:lnTo>
                      <a:pt x="2160" y="1196"/>
                    </a:lnTo>
                    <a:lnTo>
                      <a:pt x="2164" y="1193"/>
                    </a:lnTo>
                    <a:lnTo>
                      <a:pt x="2168" y="1185"/>
                    </a:lnTo>
                    <a:lnTo>
                      <a:pt x="2172" y="1180"/>
                    </a:lnTo>
                    <a:lnTo>
                      <a:pt x="2176" y="1174"/>
                    </a:lnTo>
                    <a:lnTo>
                      <a:pt x="2180" y="1168"/>
                    </a:lnTo>
                    <a:lnTo>
                      <a:pt x="2184" y="1161"/>
                    </a:lnTo>
                    <a:lnTo>
                      <a:pt x="2188" y="1155"/>
                    </a:lnTo>
                    <a:lnTo>
                      <a:pt x="2192" y="1151"/>
                    </a:lnTo>
                    <a:lnTo>
                      <a:pt x="2196" y="1145"/>
                    </a:lnTo>
                    <a:lnTo>
                      <a:pt x="2200" y="1137"/>
                    </a:lnTo>
                    <a:lnTo>
                      <a:pt x="2204" y="1131"/>
                    </a:lnTo>
                    <a:lnTo>
                      <a:pt x="2208" y="1126"/>
                    </a:lnTo>
                    <a:lnTo>
                      <a:pt x="2211" y="1120"/>
                    </a:lnTo>
                    <a:lnTo>
                      <a:pt x="2215" y="1114"/>
                    </a:lnTo>
                    <a:lnTo>
                      <a:pt x="2219" y="1107"/>
                    </a:lnTo>
                    <a:lnTo>
                      <a:pt x="2223" y="1103"/>
                    </a:lnTo>
                    <a:lnTo>
                      <a:pt x="2227" y="1097"/>
                    </a:lnTo>
                    <a:lnTo>
                      <a:pt x="2231" y="1090"/>
                    </a:lnTo>
                    <a:lnTo>
                      <a:pt x="2235" y="1084"/>
                    </a:lnTo>
                    <a:lnTo>
                      <a:pt x="2239" y="1076"/>
                    </a:lnTo>
                    <a:lnTo>
                      <a:pt x="2243" y="1072"/>
                    </a:lnTo>
                    <a:lnTo>
                      <a:pt x="2247" y="1066"/>
                    </a:lnTo>
                    <a:lnTo>
                      <a:pt x="2251" y="1060"/>
                    </a:lnTo>
                    <a:lnTo>
                      <a:pt x="2255" y="1053"/>
                    </a:lnTo>
                    <a:lnTo>
                      <a:pt x="2259" y="1049"/>
                    </a:lnTo>
                    <a:lnTo>
                      <a:pt x="2263" y="1042"/>
                    </a:lnTo>
                    <a:lnTo>
                      <a:pt x="2267" y="1037"/>
                    </a:lnTo>
                    <a:lnTo>
                      <a:pt x="2271" y="1031"/>
                    </a:lnTo>
                    <a:lnTo>
                      <a:pt x="2275" y="1023"/>
                    </a:lnTo>
                    <a:lnTo>
                      <a:pt x="2278" y="1020"/>
                    </a:lnTo>
                    <a:lnTo>
                      <a:pt x="2282" y="1012"/>
                    </a:lnTo>
                    <a:lnTo>
                      <a:pt x="2286" y="1005"/>
                    </a:lnTo>
                    <a:lnTo>
                      <a:pt x="2290" y="1001"/>
                    </a:lnTo>
                    <a:lnTo>
                      <a:pt x="2294" y="995"/>
                    </a:lnTo>
                    <a:lnTo>
                      <a:pt x="2298" y="989"/>
                    </a:lnTo>
                    <a:lnTo>
                      <a:pt x="2302" y="982"/>
                    </a:lnTo>
                    <a:lnTo>
                      <a:pt x="2306" y="978"/>
                    </a:lnTo>
                    <a:lnTo>
                      <a:pt x="2310" y="970"/>
                    </a:lnTo>
                    <a:lnTo>
                      <a:pt x="2314" y="966"/>
                    </a:lnTo>
                    <a:lnTo>
                      <a:pt x="2318" y="960"/>
                    </a:lnTo>
                    <a:lnTo>
                      <a:pt x="2322" y="953"/>
                    </a:lnTo>
                    <a:lnTo>
                      <a:pt x="2326" y="949"/>
                    </a:lnTo>
                    <a:lnTo>
                      <a:pt x="2330" y="941"/>
                    </a:lnTo>
                    <a:lnTo>
                      <a:pt x="2334" y="938"/>
                    </a:lnTo>
                    <a:lnTo>
                      <a:pt x="2338" y="932"/>
                    </a:lnTo>
                    <a:lnTo>
                      <a:pt x="2342" y="926"/>
                    </a:lnTo>
                    <a:lnTo>
                      <a:pt x="2346" y="923"/>
                    </a:lnTo>
                    <a:lnTo>
                      <a:pt x="2349" y="915"/>
                    </a:lnTo>
                    <a:lnTo>
                      <a:pt x="2353" y="909"/>
                    </a:lnTo>
                    <a:lnTo>
                      <a:pt x="2357" y="904"/>
                    </a:lnTo>
                    <a:lnTo>
                      <a:pt x="2361" y="897"/>
                    </a:lnTo>
                    <a:lnTo>
                      <a:pt x="2365" y="893"/>
                    </a:lnTo>
                    <a:lnTo>
                      <a:pt x="2369" y="887"/>
                    </a:lnTo>
                    <a:lnTo>
                      <a:pt x="2373" y="882"/>
                    </a:lnTo>
                    <a:lnTo>
                      <a:pt x="2377" y="877"/>
                    </a:lnTo>
                    <a:lnTo>
                      <a:pt x="2381" y="871"/>
                    </a:lnTo>
                    <a:lnTo>
                      <a:pt x="2385" y="864"/>
                    </a:lnTo>
                    <a:lnTo>
                      <a:pt x="2389" y="859"/>
                    </a:lnTo>
                    <a:lnTo>
                      <a:pt x="2393" y="854"/>
                    </a:lnTo>
                    <a:lnTo>
                      <a:pt x="2397" y="848"/>
                    </a:lnTo>
                    <a:lnTo>
                      <a:pt x="2401" y="843"/>
                    </a:lnTo>
                    <a:lnTo>
                      <a:pt x="2405" y="839"/>
                    </a:lnTo>
                    <a:lnTo>
                      <a:pt x="2409" y="834"/>
                    </a:lnTo>
                    <a:lnTo>
                      <a:pt x="2413" y="827"/>
                    </a:lnTo>
                    <a:lnTo>
                      <a:pt x="2416" y="821"/>
                    </a:lnTo>
                    <a:lnTo>
                      <a:pt x="2420" y="815"/>
                    </a:lnTo>
                    <a:lnTo>
                      <a:pt x="2424" y="811"/>
                    </a:lnTo>
                    <a:lnTo>
                      <a:pt x="2428" y="805"/>
                    </a:lnTo>
                    <a:lnTo>
                      <a:pt x="2432" y="799"/>
                    </a:lnTo>
                    <a:lnTo>
                      <a:pt x="2436" y="795"/>
                    </a:lnTo>
                    <a:lnTo>
                      <a:pt x="2440" y="789"/>
                    </a:lnTo>
                    <a:lnTo>
                      <a:pt x="2444" y="784"/>
                    </a:lnTo>
                    <a:lnTo>
                      <a:pt x="2448" y="778"/>
                    </a:lnTo>
                    <a:lnTo>
                      <a:pt x="2452" y="773"/>
                    </a:lnTo>
                    <a:lnTo>
                      <a:pt x="2456" y="767"/>
                    </a:lnTo>
                    <a:lnTo>
                      <a:pt x="2460" y="763"/>
                    </a:lnTo>
                    <a:lnTo>
                      <a:pt x="2464" y="760"/>
                    </a:lnTo>
                    <a:lnTo>
                      <a:pt x="2468" y="752"/>
                    </a:lnTo>
                    <a:lnTo>
                      <a:pt x="2472" y="747"/>
                    </a:lnTo>
                    <a:lnTo>
                      <a:pt x="2476" y="743"/>
                    </a:lnTo>
                    <a:lnTo>
                      <a:pt x="2480" y="738"/>
                    </a:lnTo>
                    <a:lnTo>
                      <a:pt x="2484" y="731"/>
                    </a:lnTo>
                    <a:lnTo>
                      <a:pt x="2487" y="727"/>
                    </a:lnTo>
                    <a:lnTo>
                      <a:pt x="2491" y="722"/>
                    </a:lnTo>
                    <a:lnTo>
                      <a:pt x="2495" y="716"/>
                    </a:lnTo>
                    <a:lnTo>
                      <a:pt x="2499" y="711"/>
                    </a:lnTo>
                    <a:lnTo>
                      <a:pt x="2503" y="706"/>
                    </a:lnTo>
                    <a:lnTo>
                      <a:pt x="2507" y="701"/>
                    </a:lnTo>
                    <a:lnTo>
                      <a:pt x="2511" y="695"/>
                    </a:lnTo>
                    <a:lnTo>
                      <a:pt x="2515" y="690"/>
                    </a:lnTo>
                    <a:lnTo>
                      <a:pt x="2519" y="688"/>
                    </a:lnTo>
                    <a:lnTo>
                      <a:pt x="2523" y="680"/>
                    </a:lnTo>
                    <a:lnTo>
                      <a:pt x="2527" y="678"/>
                    </a:lnTo>
                    <a:lnTo>
                      <a:pt x="2531" y="671"/>
                    </a:lnTo>
                    <a:lnTo>
                      <a:pt x="2535" y="666"/>
                    </a:lnTo>
                    <a:lnTo>
                      <a:pt x="2539" y="661"/>
                    </a:lnTo>
                    <a:lnTo>
                      <a:pt x="2543" y="658"/>
                    </a:lnTo>
                    <a:lnTo>
                      <a:pt x="2547" y="651"/>
                    </a:lnTo>
                    <a:lnTo>
                      <a:pt x="2551" y="647"/>
                    </a:lnTo>
                    <a:lnTo>
                      <a:pt x="2554" y="643"/>
                    </a:lnTo>
                    <a:lnTo>
                      <a:pt x="2558" y="638"/>
                    </a:lnTo>
                    <a:lnTo>
                      <a:pt x="2562" y="632"/>
                    </a:lnTo>
                    <a:lnTo>
                      <a:pt x="2566" y="628"/>
                    </a:lnTo>
                    <a:lnTo>
                      <a:pt x="2570" y="623"/>
                    </a:lnTo>
                    <a:lnTo>
                      <a:pt x="2574" y="619"/>
                    </a:lnTo>
                    <a:lnTo>
                      <a:pt x="2578" y="614"/>
                    </a:lnTo>
                    <a:lnTo>
                      <a:pt x="2582" y="609"/>
                    </a:lnTo>
                    <a:lnTo>
                      <a:pt x="2586" y="605"/>
                    </a:lnTo>
                    <a:lnTo>
                      <a:pt x="2590" y="600"/>
                    </a:lnTo>
                    <a:lnTo>
                      <a:pt x="2594" y="599"/>
                    </a:lnTo>
                    <a:lnTo>
                      <a:pt x="2598" y="591"/>
                    </a:lnTo>
                    <a:lnTo>
                      <a:pt x="2602" y="588"/>
                    </a:lnTo>
                    <a:lnTo>
                      <a:pt x="2606" y="582"/>
                    </a:lnTo>
                    <a:lnTo>
                      <a:pt x="2610" y="578"/>
                    </a:lnTo>
                    <a:lnTo>
                      <a:pt x="2614" y="573"/>
                    </a:lnTo>
                    <a:lnTo>
                      <a:pt x="2618" y="569"/>
                    </a:lnTo>
                    <a:lnTo>
                      <a:pt x="2621" y="565"/>
                    </a:lnTo>
                    <a:lnTo>
                      <a:pt x="2625" y="561"/>
                    </a:lnTo>
                    <a:lnTo>
                      <a:pt x="2629" y="554"/>
                    </a:lnTo>
                    <a:lnTo>
                      <a:pt x="2633" y="553"/>
                    </a:lnTo>
                    <a:lnTo>
                      <a:pt x="2637" y="547"/>
                    </a:lnTo>
                    <a:lnTo>
                      <a:pt x="2641" y="542"/>
                    </a:lnTo>
                    <a:lnTo>
                      <a:pt x="2645" y="541"/>
                    </a:lnTo>
                    <a:lnTo>
                      <a:pt x="2649" y="534"/>
                    </a:lnTo>
                    <a:lnTo>
                      <a:pt x="2653" y="530"/>
                    </a:lnTo>
                    <a:lnTo>
                      <a:pt x="2657" y="527"/>
                    </a:lnTo>
                    <a:lnTo>
                      <a:pt x="2661" y="521"/>
                    </a:lnTo>
                    <a:lnTo>
                      <a:pt x="2665" y="517"/>
                    </a:lnTo>
                    <a:lnTo>
                      <a:pt x="2669" y="513"/>
                    </a:lnTo>
                    <a:lnTo>
                      <a:pt x="2673" y="509"/>
                    </a:lnTo>
                    <a:lnTo>
                      <a:pt x="2677" y="505"/>
                    </a:lnTo>
                    <a:lnTo>
                      <a:pt x="2681" y="501"/>
                    </a:lnTo>
                    <a:lnTo>
                      <a:pt x="2685" y="496"/>
                    </a:lnTo>
                    <a:lnTo>
                      <a:pt x="2689" y="492"/>
                    </a:lnTo>
                    <a:lnTo>
                      <a:pt x="2692" y="488"/>
                    </a:lnTo>
                    <a:lnTo>
                      <a:pt x="2696" y="483"/>
                    </a:lnTo>
                    <a:lnTo>
                      <a:pt x="2700" y="481"/>
                    </a:lnTo>
                    <a:lnTo>
                      <a:pt x="2704" y="476"/>
                    </a:lnTo>
                    <a:lnTo>
                      <a:pt x="2708" y="472"/>
                    </a:lnTo>
                    <a:lnTo>
                      <a:pt x="2712" y="470"/>
                    </a:lnTo>
                    <a:lnTo>
                      <a:pt x="2716" y="464"/>
                    </a:lnTo>
                    <a:lnTo>
                      <a:pt x="2720" y="461"/>
                    </a:lnTo>
                    <a:lnTo>
                      <a:pt x="2724" y="459"/>
                    </a:lnTo>
                    <a:lnTo>
                      <a:pt x="2728" y="453"/>
                    </a:lnTo>
                    <a:lnTo>
                      <a:pt x="2732" y="449"/>
                    </a:lnTo>
                    <a:lnTo>
                      <a:pt x="2736" y="443"/>
                    </a:lnTo>
                    <a:lnTo>
                      <a:pt x="2740" y="440"/>
                    </a:lnTo>
                    <a:lnTo>
                      <a:pt x="2744" y="438"/>
                    </a:lnTo>
                    <a:lnTo>
                      <a:pt x="2748" y="434"/>
                    </a:lnTo>
                    <a:lnTo>
                      <a:pt x="2752" y="432"/>
                    </a:lnTo>
                    <a:lnTo>
                      <a:pt x="2756" y="426"/>
                    </a:lnTo>
                    <a:lnTo>
                      <a:pt x="2759" y="423"/>
                    </a:lnTo>
                    <a:lnTo>
                      <a:pt x="2763" y="419"/>
                    </a:lnTo>
                    <a:lnTo>
                      <a:pt x="2767" y="417"/>
                    </a:lnTo>
                    <a:lnTo>
                      <a:pt x="2771" y="413"/>
                    </a:lnTo>
                    <a:lnTo>
                      <a:pt x="2775" y="406"/>
                    </a:lnTo>
                    <a:lnTo>
                      <a:pt x="2779" y="405"/>
                    </a:lnTo>
                    <a:lnTo>
                      <a:pt x="2783" y="400"/>
                    </a:lnTo>
                    <a:lnTo>
                      <a:pt x="2787" y="395"/>
                    </a:lnTo>
                    <a:lnTo>
                      <a:pt x="2791" y="395"/>
                    </a:lnTo>
                    <a:lnTo>
                      <a:pt x="2795" y="390"/>
                    </a:lnTo>
                    <a:lnTo>
                      <a:pt x="2799" y="384"/>
                    </a:lnTo>
                    <a:lnTo>
                      <a:pt x="2803" y="382"/>
                    </a:lnTo>
                    <a:lnTo>
                      <a:pt x="2807" y="381"/>
                    </a:lnTo>
                    <a:lnTo>
                      <a:pt x="2811" y="375"/>
                    </a:lnTo>
                    <a:lnTo>
                      <a:pt x="2815" y="373"/>
                    </a:lnTo>
                    <a:lnTo>
                      <a:pt x="2819" y="371"/>
                    </a:lnTo>
                    <a:lnTo>
                      <a:pt x="2823" y="367"/>
                    </a:lnTo>
                    <a:lnTo>
                      <a:pt x="2826" y="361"/>
                    </a:lnTo>
                    <a:lnTo>
                      <a:pt x="2830" y="358"/>
                    </a:lnTo>
                    <a:lnTo>
                      <a:pt x="2834" y="355"/>
                    </a:lnTo>
                    <a:lnTo>
                      <a:pt x="2838" y="352"/>
                    </a:lnTo>
                    <a:lnTo>
                      <a:pt x="2842" y="350"/>
                    </a:lnTo>
                    <a:lnTo>
                      <a:pt x="2846" y="347"/>
                    </a:lnTo>
                    <a:lnTo>
                      <a:pt x="2850" y="344"/>
                    </a:lnTo>
                    <a:lnTo>
                      <a:pt x="2854" y="340"/>
                    </a:lnTo>
                    <a:lnTo>
                      <a:pt x="2858" y="338"/>
                    </a:lnTo>
                    <a:lnTo>
                      <a:pt x="2862" y="333"/>
                    </a:lnTo>
                    <a:lnTo>
                      <a:pt x="2866" y="330"/>
                    </a:lnTo>
                    <a:lnTo>
                      <a:pt x="2870" y="328"/>
                    </a:lnTo>
                    <a:lnTo>
                      <a:pt x="2874" y="322"/>
                    </a:lnTo>
                    <a:lnTo>
                      <a:pt x="2878" y="320"/>
                    </a:lnTo>
                    <a:lnTo>
                      <a:pt x="2882" y="319"/>
                    </a:lnTo>
                    <a:lnTo>
                      <a:pt x="2886" y="315"/>
                    </a:lnTo>
                    <a:lnTo>
                      <a:pt x="2890" y="313"/>
                    </a:lnTo>
                    <a:lnTo>
                      <a:pt x="2894" y="309"/>
                    </a:lnTo>
                    <a:lnTo>
                      <a:pt x="2897" y="305"/>
                    </a:lnTo>
                    <a:lnTo>
                      <a:pt x="2901" y="303"/>
                    </a:lnTo>
                    <a:lnTo>
                      <a:pt x="2905" y="300"/>
                    </a:lnTo>
                    <a:lnTo>
                      <a:pt x="2909" y="298"/>
                    </a:lnTo>
                    <a:lnTo>
                      <a:pt x="2913" y="294"/>
                    </a:lnTo>
                    <a:lnTo>
                      <a:pt x="2917" y="291"/>
                    </a:lnTo>
                    <a:lnTo>
                      <a:pt x="2921" y="288"/>
                    </a:lnTo>
                    <a:lnTo>
                      <a:pt x="2925" y="286"/>
                    </a:lnTo>
                    <a:lnTo>
                      <a:pt x="2929" y="283"/>
                    </a:lnTo>
                    <a:lnTo>
                      <a:pt x="2933" y="280"/>
                    </a:lnTo>
                    <a:lnTo>
                      <a:pt x="2937" y="279"/>
                    </a:lnTo>
                    <a:lnTo>
                      <a:pt x="2941" y="274"/>
                    </a:lnTo>
                    <a:lnTo>
                      <a:pt x="2945" y="273"/>
                    </a:lnTo>
                    <a:lnTo>
                      <a:pt x="2949" y="270"/>
                    </a:lnTo>
                    <a:lnTo>
                      <a:pt x="2953" y="268"/>
                    </a:lnTo>
                    <a:lnTo>
                      <a:pt x="2957" y="265"/>
                    </a:lnTo>
                    <a:lnTo>
                      <a:pt x="2961" y="263"/>
                    </a:lnTo>
                    <a:lnTo>
                      <a:pt x="2964" y="257"/>
                    </a:lnTo>
                    <a:lnTo>
                      <a:pt x="2968" y="258"/>
                    </a:lnTo>
                    <a:lnTo>
                      <a:pt x="2972" y="254"/>
                    </a:lnTo>
                    <a:lnTo>
                      <a:pt x="2976" y="254"/>
                    </a:lnTo>
                    <a:lnTo>
                      <a:pt x="2980" y="250"/>
                    </a:lnTo>
                    <a:lnTo>
                      <a:pt x="2984" y="246"/>
                    </a:lnTo>
                    <a:lnTo>
                      <a:pt x="2988" y="244"/>
                    </a:lnTo>
                    <a:lnTo>
                      <a:pt x="2992" y="242"/>
                    </a:lnTo>
                    <a:lnTo>
                      <a:pt x="2996" y="236"/>
                    </a:lnTo>
                    <a:lnTo>
                      <a:pt x="3000" y="238"/>
                    </a:lnTo>
                    <a:lnTo>
                      <a:pt x="3004" y="233"/>
                    </a:lnTo>
                    <a:lnTo>
                      <a:pt x="3008" y="229"/>
                    </a:lnTo>
                    <a:lnTo>
                      <a:pt x="3012" y="229"/>
                    </a:lnTo>
                    <a:lnTo>
                      <a:pt x="3016" y="227"/>
                    </a:lnTo>
                    <a:lnTo>
                      <a:pt x="3020" y="224"/>
                    </a:lnTo>
                    <a:lnTo>
                      <a:pt x="3024" y="221"/>
                    </a:lnTo>
                    <a:lnTo>
                      <a:pt x="3028" y="219"/>
                    </a:lnTo>
                    <a:lnTo>
                      <a:pt x="3032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4" name="Line 3746"/>
              <p:cNvSpPr>
                <a:spLocks noChangeShapeType="1"/>
              </p:cNvSpPr>
              <p:nvPr/>
            </p:nvSpPr>
            <p:spPr bwMode="auto">
              <a:xfrm flipV="1">
                <a:off x="312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5" name="Line 3747"/>
              <p:cNvSpPr>
                <a:spLocks noChangeShapeType="1"/>
              </p:cNvSpPr>
              <p:nvPr/>
            </p:nvSpPr>
            <p:spPr bwMode="auto">
              <a:xfrm>
                <a:off x="31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6" name="Line 3748"/>
              <p:cNvSpPr>
                <a:spLocks noChangeShapeType="1"/>
              </p:cNvSpPr>
              <p:nvPr/>
            </p:nvSpPr>
            <p:spPr bwMode="auto">
              <a:xfrm flipV="1">
                <a:off x="31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7" name="Freeform 3749"/>
              <p:cNvSpPr>
                <a:spLocks/>
              </p:cNvSpPr>
              <p:nvPr/>
            </p:nvSpPr>
            <p:spPr bwMode="auto">
              <a:xfrm flipV="1">
                <a:off x="3127" y="2012"/>
                <a:ext cx="7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7"/>
                  </a:cxn>
                  <a:cxn ang="0">
                    <a:pos x="8" y="0"/>
                  </a:cxn>
                  <a:cxn ang="0">
                    <a:pos x="12" y="2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lnTo>
                      <a:pt x="4" y="7"/>
                    </a:lnTo>
                    <a:lnTo>
                      <a:pt x="8" y="0"/>
                    </a:lnTo>
                    <a:lnTo>
                      <a:pt x="12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8" name="Line 3750"/>
              <p:cNvSpPr>
                <a:spLocks noChangeShapeType="1"/>
              </p:cNvSpPr>
              <p:nvPr/>
            </p:nvSpPr>
            <p:spPr bwMode="auto">
              <a:xfrm>
                <a:off x="313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799" name="Line 3751"/>
              <p:cNvSpPr>
                <a:spLocks noChangeShapeType="1"/>
              </p:cNvSpPr>
              <p:nvPr/>
            </p:nvSpPr>
            <p:spPr bwMode="auto">
              <a:xfrm flipV="1">
                <a:off x="313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0" name="Freeform 3752"/>
              <p:cNvSpPr>
                <a:spLocks/>
              </p:cNvSpPr>
              <p:nvPr/>
            </p:nvSpPr>
            <p:spPr bwMode="auto">
              <a:xfrm flipV="1">
                <a:off x="3139" y="909"/>
                <a:ext cx="1674" cy="1106"/>
              </a:xfrm>
              <a:custGeom>
                <a:avLst/>
                <a:gdLst/>
                <a:ahLst/>
                <a:cxnLst>
                  <a:cxn ang="0">
                    <a:pos x="43" y="29"/>
                  </a:cxn>
                  <a:cxn ang="0">
                    <a:pos x="91" y="40"/>
                  </a:cxn>
                  <a:cxn ang="0">
                    <a:pos x="138" y="75"/>
                  </a:cxn>
                  <a:cxn ang="0">
                    <a:pos x="185" y="116"/>
                  </a:cxn>
                  <a:cxn ang="0">
                    <a:pos x="233" y="160"/>
                  </a:cxn>
                  <a:cxn ang="0">
                    <a:pos x="280" y="221"/>
                  </a:cxn>
                  <a:cxn ang="0">
                    <a:pos x="327" y="296"/>
                  </a:cxn>
                  <a:cxn ang="0">
                    <a:pos x="374" y="379"/>
                  </a:cxn>
                  <a:cxn ang="0">
                    <a:pos x="422" y="455"/>
                  </a:cxn>
                  <a:cxn ang="0">
                    <a:pos x="469" y="552"/>
                  </a:cxn>
                  <a:cxn ang="0">
                    <a:pos x="516" y="646"/>
                  </a:cxn>
                  <a:cxn ang="0">
                    <a:pos x="564" y="757"/>
                  </a:cxn>
                  <a:cxn ang="0">
                    <a:pos x="611" y="864"/>
                  </a:cxn>
                  <a:cxn ang="0">
                    <a:pos x="658" y="971"/>
                  </a:cxn>
                  <a:cxn ang="0">
                    <a:pos x="706" y="1076"/>
                  </a:cxn>
                  <a:cxn ang="0">
                    <a:pos x="753" y="1188"/>
                  </a:cxn>
                  <a:cxn ang="0">
                    <a:pos x="800" y="1289"/>
                  </a:cxn>
                  <a:cxn ang="0">
                    <a:pos x="848" y="1389"/>
                  </a:cxn>
                  <a:cxn ang="0">
                    <a:pos x="895" y="1479"/>
                  </a:cxn>
                  <a:cxn ang="0">
                    <a:pos x="942" y="1562"/>
                  </a:cxn>
                  <a:cxn ang="0">
                    <a:pos x="989" y="1639"/>
                  </a:cxn>
                  <a:cxn ang="0">
                    <a:pos x="1037" y="1713"/>
                  </a:cxn>
                  <a:cxn ang="0">
                    <a:pos x="1084" y="1772"/>
                  </a:cxn>
                  <a:cxn ang="0">
                    <a:pos x="1131" y="1822"/>
                  </a:cxn>
                  <a:cxn ang="0">
                    <a:pos x="1179" y="1855"/>
                  </a:cxn>
                  <a:cxn ang="0">
                    <a:pos x="1226" y="1888"/>
                  </a:cxn>
                  <a:cxn ang="0">
                    <a:pos x="1273" y="1914"/>
                  </a:cxn>
                  <a:cxn ang="0">
                    <a:pos x="1321" y="1919"/>
                  </a:cxn>
                  <a:cxn ang="0">
                    <a:pos x="1368" y="1914"/>
                  </a:cxn>
                  <a:cxn ang="0">
                    <a:pos x="1415" y="1905"/>
                  </a:cxn>
                  <a:cxn ang="0">
                    <a:pos x="1463" y="1886"/>
                  </a:cxn>
                  <a:cxn ang="0">
                    <a:pos x="1510" y="1859"/>
                  </a:cxn>
                  <a:cxn ang="0">
                    <a:pos x="1557" y="1818"/>
                  </a:cxn>
                  <a:cxn ang="0">
                    <a:pos x="1604" y="1774"/>
                  </a:cxn>
                  <a:cxn ang="0">
                    <a:pos x="1652" y="1724"/>
                  </a:cxn>
                  <a:cxn ang="0">
                    <a:pos x="1699" y="1669"/>
                  </a:cxn>
                  <a:cxn ang="0">
                    <a:pos x="1746" y="1614"/>
                  </a:cxn>
                  <a:cxn ang="0">
                    <a:pos x="1794" y="1553"/>
                  </a:cxn>
                  <a:cxn ang="0">
                    <a:pos x="1841" y="1485"/>
                  </a:cxn>
                  <a:cxn ang="0">
                    <a:pos x="1888" y="1413"/>
                  </a:cxn>
                  <a:cxn ang="0">
                    <a:pos x="1936" y="1339"/>
                  </a:cxn>
                  <a:cxn ang="0">
                    <a:pos x="1983" y="1271"/>
                  </a:cxn>
                  <a:cxn ang="0">
                    <a:pos x="2030" y="1197"/>
                  </a:cxn>
                  <a:cxn ang="0">
                    <a:pos x="2078" y="1127"/>
                  </a:cxn>
                  <a:cxn ang="0">
                    <a:pos x="2125" y="1050"/>
                  </a:cxn>
                  <a:cxn ang="0">
                    <a:pos x="2172" y="976"/>
                  </a:cxn>
                  <a:cxn ang="0">
                    <a:pos x="2220" y="908"/>
                  </a:cxn>
                  <a:cxn ang="0">
                    <a:pos x="2267" y="845"/>
                  </a:cxn>
                  <a:cxn ang="0">
                    <a:pos x="2314" y="781"/>
                  </a:cxn>
                  <a:cxn ang="0">
                    <a:pos x="2361" y="718"/>
                  </a:cxn>
                  <a:cxn ang="0">
                    <a:pos x="2409" y="656"/>
                  </a:cxn>
                  <a:cxn ang="0">
                    <a:pos x="2456" y="602"/>
                  </a:cxn>
                  <a:cxn ang="0">
                    <a:pos x="2503" y="543"/>
                  </a:cxn>
                  <a:cxn ang="0">
                    <a:pos x="2551" y="497"/>
                  </a:cxn>
                  <a:cxn ang="0">
                    <a:pos x="2598" y="447"/>
                  </a:cxn>
                  <a:cxn ang="0">
                    <a:pos x="2645" y="401"/>
                  </a:cxn>
                  <a:cxn ang="0">
                    <a:pos x="2693" y="359"/>
                  </a:cxn>
                  <a:cxn ang="0">
                    <a:pos x="2740" y="317"/>
                  </a:cxn>
                  <a:cxn ang="0">
                    <a:pos x="2787" y="282"/>
                  </a:cxn>
                  <a:cxn ang="0">
                    <a:pos x="2835" y="256"/>
                  </a:cxn>
                  <a:cxn ang="0">
                    <a:pos x="2882" y="219"/>
                  </a:cxn>
                </a:cxnLst>
                <a:rect l="0" t="0" r="r" b="b"/>
                <a:pathLst>
                  <a:path w="2906" h="1921">
                    <a:moveTo>
                      <a:pt x="0" y="0"/>
                    </a:moveTo>
                    <a:lnTo>
                      <a:pt x="4" y="5"/>
                    </a:lnTo>
                    <a:lnTo>
                      <a:pt x="8" y="7"/>
                    </a:lnTo>
                    <a:lnTo>
                      <a:pt x="12" y="7"/>
                    </a:lnTo>
                    <a:lnTo>
                      <a:pt x="16" y="18"/>
                    </a:lnTo>
                    <a:lnTo>
                      <a:pt x="20" y="5"/>
                    </a:lnTo>
                    <a:lnTo>
                      <a:pt x="24" y="5"/>
                    </a:lnTo>
                    <a:lnTo>
                      <a:pt x="28" y="13"/>
                    </a:lnTo>
                    <a:lnTo>
                      <a:pt x="31" y="16"/>
                    </a:lnTo>
                    <a:lnTo>
                      <a:pt x="35" y="13"/>
                    </a:lnTo>
                    <a:lnTo>
                      <a:pt x="39" y="20"/>
                    </a:lnTo>
                    <a:lnTo>
                      <a:pt x="43" y="29"/>
                    </a:lnTo>
                    <a:lnTo>
                      <a:pt x="47" y="18"/>
                    </a:lnTo>
                    <a:lnTo>
                      <a:pt x="51" y="24"/>
                    </a:lnTo>
                    <a:lnTo>
                      <a:pt x="55" y="22"/>
                    </a:lnTo>
                    <a:lnTo>
                      <a:pt x="59" y="31"/>
                    </a:lnTo>
                    <a:lnTo>
                      <a:pt x="63" y="33"/>
                    </a:lnTo>
                    <a:lnTo>
                      <a:pt x="67" y="31"/>
                    </a:lnTo>
                    <a:lnTo>
                      <a:pt x="71" y="35"/>
                    </a:lnTo>
                    <a:lnTo>
                      <a:pt x="75" y="38"/>
                    </a:lnTo>
                    <a:lnTo>
                      <a:pt x="79" y="35"/>
                    </a:lnTo>
                    <a:lnTo>
                      <a:pt x="83" y="44"/>
                    </a:lnTo>
                    <a:lnTo>
                      <a:pt x="87" y="38"/>
                    </a:lnTo>
                    <a:lnTo>
                      <a:pt x="91" y="40"/>
                    </a:lnTo>
                    <a:lnTo>
                      <a:pt x="95" y="46"/>
                    </a:lnTo>
                    <a:lnTo>
                      <a:pt x="98" y="48"/>
                    </a:lnTo>
                    <a:lnTo>
                      <a:pt x="102" y="44"/>
                    </a:lnTo>
                    <a:lnTo>
                      <a:pt x="106" y="53"/>
                    </a:lnTo>
                    <a:lnTo>
                      <a:pt x="110" y="51"/>
                    </a:lnTo>
                    <a:lnTo>
                      <a:pt x="114" y="59"/>
                    </a:lnTo>
                    <a:lnTo>
                      <a:pt x="118" y="57"/>
                    </a:lnTo>
                    <a:lnTo>
                      <a:pt x="122" y="70"/>
                    </a:lnTo>
                    <a:lnTo>
                      <a:pt x="126" y="68"/>
                    </a:lnTo>
                    <a:lnTo>
                      <a:pt x="130" y="73"/>
                    </a:lnTo>
                    <a:lnTo>
                      <a:pt x="134" y="70"/>
                    </a:lnTo>
                    <a:lnTo>
                      <a:pt x="138" y="75"/>
                    </a:lnTo>
                    <a:lnTo>
                      <a:pt x="142" y="77"/>
                    </a:lnTo>
                    <a:lnTo>
                      <a:pt x="146" y="79"/>
                    </a:lnTo>
                    <a:lnTo>
                      <a:pt x="150" y="86"/>
                    </a:lnTo>
                    <a:lnTo>
                      <a:pt x="154" y="88"/>
                    </a:lnTo>
                    <a:lnTo>
                      <a:pt x="158" y="90"/>
                    </a:lnTo>
                    <a:lnTo>
                      <a:pt x="162" y="94"/>
                    </a:lnTo>
                    <a:lnTo>
                      <a:pt x="166" y="97"/>
                    </a:lnTo>
                    <a:lnTo>
                      <a:pt x="169" y="99"/>
                    </a:lnTo>
                    <a:lnTo>
                      <a:pt x="173" y="105"/>
                    </a:lnTo>
                    <a:lnTo>
                      <a:pt x="177" y="105"/>
                    </a:lnTo>
                    <a:lnTo>
                      <a:pt x="181" y="112"/>
                    </a:lnTo>
                    <a:lnTo>
                      <a:pt x="185" y="116"/>
                    </a:lnTo>
                    <a:lnTo>
                      <a:pt x="189" y="116"/>
                    </a:lnTo>
                    <a:lnTo>
                      <a:pt x="193" y="125"/>
                    </a:lnTo>
                    <a:lnTo>
                      <a:pt x="197" y="134"/>
                    </a:lnTo>
                    <a:lnTo>
                      <a:pt x="201" y="129"/>
                    </a:lnTo>
                    <a:lnTo>
                      <a:pt x="205" y="129"/>
                    </a:lnTo>
                    <a:lnTo>
                      <a:pt x="209" y="134"/>
                    </a:lnTo>
                    <a:lnTo>
                      <a:pt x="213" y="145"/>
                    </a:lnTo>
                    <a:lnTo>
                      <a:pt x="217" y="149"/>
                    </a:lnTo>
                    <a:lnTo>
                      <a:pt x="221" y="147"/>
                    </a:lnTo>
                    <a:lnTo>
                      <a:pt x="225" y="156"/>
                    </a:lnTo>
                    <a:lnTo>
                      <a:pt x="229" y="158"/>
                    </a:lnTo>
                    <a:lnTo>
                      <a:pt x="233" y="160"/>
                    </a:lnTo>
                    <a:lnTo>
                      <a:pt x="236" y="167"/>
                    </a:lnTo>
                    <a:lnTo>
                      <a:pt x="240" y="175"/>
                    </a:lnTo>
                    <a:lnTo>
                      <a:pt x="244" y="180"/>
                    </a:lnTo>
                    <a:lnTo>
                      <a:pt x="248" y="175"/>
                    </a:lnTo>
                    <a:lnTo>
                      <a:pt x="252" y="191"/>
                    </a:lnTo>
                    <a:lnTo>
                      <a:pt x="256" y="191"/>
                    </a:lnTo>
                    <a:lnTo>
                      <a:pt x="260" y="199"/>
                    </a:lnTo>
                    <a:lnTo>
                      <a:pt x="264" y="195"/>
                    </a:lnTo>
                    <a:lnTo>
                      <a:pt x="268" y="208"/>
                    </a:lnTo>
                    <a:lnTo>
                      <a:pt x="272" y="215"/>
                    </a:lnTo>
                    <a:lnTo>
                      <a:pt x="276" y="217"/>
                    </a:lnTo>
                    <a:lnTo>
                      <a:pt x="280" y="221"/>
                    </a:lnTo>
                    <a:lnTo>
                      <a:pt x="284" y="230"/>
                    </a:lnTo>
                    <a:lnTo>
                      <a:pt x="288" y="232"/>
                    </a:lnTo>
                    <a:lnTo>
                      <a:pt x="292" y="247"/>
                    </a:lnTo>
                    <a:lnTo>
                      <a:pt x="296" y="250"/>
                    </a:lnTo>
                    <a:lnTo>
                      <a:pt x="300" y="252"/>
                    </a:lnTo>
                    <a:lnTo>
                      <a:pt x="303" y="261"/>
                    </a:lnTo>
                    <a:lnTo>
                      <a:pt x="307" y="272"/>
                    </a:lnTo>
                    <a:lnTo>
                      <a:pt x="311" y="274"/>
                    </a:lnTo>
                    <a:lnTo>
                      <a:pt x="315" y="272"/>
                    </a:lnTo>
                    <a:lnTo>
                      <a:pt x="319" y="285"/>
                    </a:lnTo>
                    <a:lnTo>
                      <a:pt x="323" y="291"/>
                    </a:lnTo>
                    <a:lnTo>
                      <a:pt x="327" y="296"/>
                    </a:lnTo>
                    <a:lnTo>
                      <a:pt x="331" y="302"/>
                    </a:lnTo>
                    <a:lnTo>
                      <a:pt x="335" y="307"/>
                    </a:lnTo>
                    <a:lnTo>
                      <a:pt x="339" y="315"/>
                    </a:lnTo>
                    <a:lnTo>
                      <a:pt x="343" y="313"/>
                    </a:lnTo>
                    <a:lnTo>
                      <a:pt x="347" y="324"/>
                    </a:lnTo>
                    <a:lnTo>
                      <a:pt x="351" y="342"/>
                    </a:lnTo>
                    <a:lnTo>
                      <a:pt x="355" y="339"/>
                    </a:lnTo>
                    <a:lnTo>
                      <a:pt x="359" y="348"/>
                    </a:lnTo>
                    <a:lnTo>
                      <a:pt x="363" y="350"/>
                    </a:lnTo>
                    <a:lnTo>
                      <a:pt x="367" y="361"/>
                    </a:lnTo>
                    <a:lnTo>
                      <a:pt x="371" y="370"/>
                    </a:lnTo>
                    <a:lnTo>
                      <a:pt x="374" y="379"/>
                    </a:lnTo>
                    <a:lnTo>
                      <a:pt x="378" y="379"/>
                    </a:lnTo>
                    <a:lnTo>
                      <a:pt x="382" y="385"/>
                    </a:lnTo>
                    <a:lnTo>
                      <a:pt x="386" y="394"/>
                    </a:lnTo>
                    <a:lnTo>
                      <a:pt x="390" y="405"/>
                    </a:lnTo>
                    <a:lnTo>
                      <a:pt x="394" y="403"/>
                    </a:lnTo>
                    <a:lnTo>
                      <a:pt x="398" y="420"/>
                    </a:lnTo>
                    <a:lnTo>
                      <a:pt x="402" y="425"/>
                    </a:lnTo>
                    <a:lnTo>
                      <a:pt x="406" y="433"/>
                    </a:lnTo>
                    <a:lnTo>
                      <a:pt x="410" y="438"/>
                    </a:lnTo>
                    <a:lnTo>
                      <a:pt x="414" y="440"/>
                    </a:lnTo>
                    <a:lnTo>
                      <a:pt x="418" y="451"/>
                    </a:lnTo>
                    <a:lnTo>
                      <a:pt x="422" y="455"/>
                    </a:lnTo>
                    <a:lnTo>
                      <a:pt x="426" y="466"/>
                    </a:lnTo>
                    <a:lnTo>
                      <a:pt x="430" y="475"/>
                    </a:lnTo>
                    <a:lnTo>
                      <a:pt x="434" y="484"/>
                    </a:lnTo>
                    <a:lnTo>
                      <a:pt x="438" y="488"/>
                    </a:lnTo>
                    <a:lnTo>
                      <a:pt x="441" y="497"/>
                    </a:lnTo>
                    <a:lnTo>
                      <a:pt x="445" y="501"/>
                    </a:lnTo>
                    <a:lnTo>
                      <a:pt x="449" y="508"/>
                    </a:lnTo>
                    <a:lnTo>
                      <a:pt x="453" y="521"/>
                    </a:lnTo>
                    <a:lnTo>
                      <a:pt x="457" y="532"/>
                    </a:lnTo>
                    <a:lnTo>
                      <a:pt x="461" y="532"/>
                    </a:lnTo>
                    <a:lnTo>
                      <a:pt x="465" y="541"/>
                    </a:lnTo>
                    <a:lnTo>
                      <a:pt x="469" y="552"/>
                    </a:lnTo>
                    <a:lnTo>
                      <a:pt x="473" y="554"/>
                    </a:lnTo>
                    <a:lnTo>
                      <a:pt x="477" y="565"/>
                    </a:lnTo>
                    <a:lnTo>
                      <a:pt x="481" y="576"/>
                    </a:lnTo>
                    <a:lnTo>
                      <a:pt x="485" y="578"/>
                    </a:lnTo>
                    <a:lnTo>
                      <a:pt x="489" y="593"/>
                    </a:lnTo>
                    <a:lnTo>
                      <a:pt x="493" y="597"/>
                    </a:lnTo>
                    <a:lnTo>
                      <a:pt x="497" y="604"/>
                    </a:lnTo>
                    <a:lnTo>
                      <a:pt x="501" y="615"/>
                    </a:lnTo>
                    <a:lnTo>
                      <a:pt x="505" y="630"/>
                    </a:lnTo>
                    <a:lnTo>
                      <a:pt x="509" y="637"/>
                    </a:lnTo>
                    <a:lnTo>
                      <a:pt x="512" y="643"/>
                    </a:lnTo>
                    <a:lnTo>
                      <a:pt x="516" y="646"/>
                    </a:lnTo>
                    <a:lnTo>
                      <a:pt x="520" y="663"/>
                    </a:lnTo>
                    <a:lnTo>
                      <a:pt x="524" y="663"/>
                    </a:lnTo>
                    <a:lnTo>
                      <a:pt x="528" y="676"/>
                    </a:lnTo>
                    <a:lnTo>
                      <a:pt x="532" y="685"/>
                    </a:lnTo>
                    <a:lnTo>
                      <a:pt x="536" y="691"/>
                    </a:lnTo>
                    <a:lnTo>
                      <a:pt x="540" y="696"/>
                    </a:lnTo>
                    <a:lnTo>
                      <a:pt x="544" y="709"/>
                    </a:lnTo>
                    <a:lnTo>
                      <a:pt x="548" y="718"/>
                    </a:lnTo>
                    <a:lnTo>
                      <a:pt x="552" y="729"/>
                    </a:lnTo>
                    <a:lnTo>
                      <a:pt x="556" y="742"/>
                    </a:lnTo>
                    <a:lnTo>
                      <a:pt x="560" y="748"/>
                    </a:lnTo>
                    <a:lnTo>
                      <a:pt x="564" y="757"/>
                    </a:lnTo>
                    <a:lnTo>
                      <a:pt x="568" y="764"/>
                    </a:lnTo>
                    <a:lnTo>
                      <a:pt x="572" y="768"/>
                    </a:lnTo>
                    <a:lnTo>
                      <a:pt x="576" y="783"/>
                    </a:lnTo>
                    <a:lnTo>
                      <a:pt x="579" y="794"/>
                    </a:lnTo>
                    <a:lnTo>
                      <a:pt x="583" y="803"/>
                    </a:lnTo>
                    <a:lnTo>
                      <a:pt x="587" y="805"/>
                    </a:lnTo>
                    <a:lnTo>
                      <a:pt x="591" y="818"/>
                    </a:lnTo>
                    <a:lnTo>
                      <a:pt x="595" y="831"/>
                    </a:lnTo>
                    <a:lnTo>
                      <a:pt x="599" y="836"/>
                    </a:lnTo>
                    <a:lnTo>
                      <a:pt x="603" y="842"/>
                    </a:lnTo>
                    <a:lnTo>
                      <a:pt x="607" y="853"/>
                    </a:lnTo>
                    <a:lnTo>
                      <a:pt x="611" y="864"/>
                    </a:lnTo>
                    <a:lnTo>
                      <a:pt x="615" y="869"/>
                    </a:lnTo>
                    <a:lnTo>
                      <a:pt x="619" y="875"/>
                    </a:lnTo>
                    <a:lnTo>
                      <a:pt x="623" y="895"/>
                    </a:lnTo>
                    <a:lnTo>
                      <a:pt x="627" y="899"/>
                    </a:lnTo>
                    <a:lnTo>
                      <a:pt x="631" y="906"/>
                    </a:lnTo>
                    <a:lnTo>
                      <a:pt x="635" y="912"/>
                    </a:lnTo>
                    <a:lnTo>
                      <a:pt x="639" y="923"/>
                    </a:lnTo>
                    <a:lnTo>
                      <a:pt x="643" y="930"/>
                    </a:lnTo>
                    <a:lnTo>
                      <a:pt x="646" y="943"/>
                    </a:lnTo>
                    <a:lnTo>
                      <a:pt x="650" y="954"/>
                    </a:lnTo>
                    <a:lnTo>
                      <a:pt x="654" y="963"/>
                    </a:lnTo>
                    <a:lnTo>
                      <a:pt x="658" y="971"/>
                    </a:lnTo>
                    <a:lnTo>
                      <a:pt x="662" y="982"/>
                    </a:lnTo>
                    <a:lnTo>
                      <a:pt x="666" y="991"/>
                    </a:lnTo>
                    <a:lnTo>
                      <a:pt x="670" y="996"/>
                    </a:lnTo>
                    <a:lnTo>
                      <a:pt x="674" y="1006"/>
                    </a:lnTo>
                    <a:lnTo>
                      <a:pt x="678" y="1011"/>
                    </a:lnTo>
                    <a:lnTo>
                      <a:pt x="682" y="1024"/>
                    </a:lnTo>
                    <a:lnTo>
                      <a:pt x="686" y="1028"/>
                    </a:lnTo>
                    <a:lnTo>
                      <a:pt x="690" y="1041"/>
                    </a:lnTo>
                    <a:lnTo>
                      <a:pt x="694" y="1055"/>
                    </a:lnTo>
                    <a:lnTo>
                      <a:pt x="698" y="1052"/>
                    </a:lnTo>
                    <a:lnTo>
                      <a:pt x="702" y="1072"/>
                    </a:lnTo>
                    <a:lnTo>
                      <a:pt x="706" y="1076"/>
                    </a:lnTo>
                    <a:lnTo>
                      <a:pt x="710" y="1092"/>
                    </a:lnTo>
                    <a:lnTo>
                      <a:pt x="714" y="1094"/>
                    </a:lnTo>
                    <a:lnTo>
                      <a:pt x="717" y="1103"/>
                    </a:lnTo>
                    <a:lnTo>
                      <a:pt x="721" y="1111"/>
                    </a:lnTo>
                    <a:lnTo>
                      <a:pt x="725" y="1120"/>
                    </a:lnTo>
                    <a:lnTo>
                      <a:pt x="729" y="1135"/>
                    </a:lnTo>
                    <a:lnTo>
                      <a:pt x="733" y="1142"/>
                    </a:lnTo>
                    <a:lnTo>
                      <a:pt x="737" y="1149"/>
                    </a:lnTo>
                    <a:lnTo>
                      <a:pt x="741" y="1160"/>
                    </a:lnTo>
                    <a:lnTo>
                      <a:pt x="745" y="1166"/>
                    </a:lnTo>
                    <a:lnTo>
                      <a:pt x="749" y="1179"/>
                    </a:lnTo>
                    <a:lnTo>
                      <a:pt x="753" y="1188"/>
                    </a:lnTo>
                    <a:lnTo>
                      <a:pt x="757" y="1195"/>
                    </a:lnTo>
                    <a:lnTo>
                      <a:pt x="761" y="1205"/>
                    </a:lnTo>
                    <a:lnTo>
                      <a:pt x="765" y="1210"/>
                    </a:lnTo>
                    <a:lnTo>
                      <a:pt x="769" y="1216"/>
                    </a:lnTo>
                    <a:lnTo>
                      <a:pt x="773" y="1227"/>
                    </a:lnTo>
                    <a:lnTo>
                      <a:pt x="777" y="1232"/>
                    </a:lnTo>
                    <a:lnTo>
                      <a:pt x="781" y="1247"/>
                    </a:lnTo>
                    <a:lnTo>
                      <a:pt x="784" y="1249"/>
                    </a:lnTo>
                    <a:lnTo>
                      <a:pt x="788" y="1265"/>
                    </a:lnTo>
                    <a:lnTo>
                      <a:pt x="792" y="1262"/>
                    </a:lnTo>
                    <a:lnTo>
                      <a:pt x="796" y="1282"/>
                    </a:lnTo>
                    <a:lnTo>
                      <a:pt x="800" y="1289"/>
                    </a:lnTo>
                    <a:lnTo>
                      <a:pt x="804" y="1297"/>
                    </a:lnTo>
                    <a:lnTo>
                      <a:pt x="808" y="1304"/>
                    </a:lnTo>
                    <a:lnTo>
                      <a:pt x="812" y="1310"/>
                    </a:lnTo>
                    <a:lnTo>
                      <a:pt x="816" y="1319"/>
                    </a:lnTo>
                    <a:lnTo>
                      <a:pt x="820" y="1326"/>
                    </a:lnTo>
                    <a:lnTo>
                      <a:pt x="824" y="1337"/>
                    </a:lnTo>
                    <a:lnTo>
                      <a:pt x="828" y="1348"/>
                    </a:lnTo>
                    <a:lnTo>
                      <a:pt x="832" y="1354"/>
                    </a:lnTo>
                    <a:lnTo>
                      <a:pt x="836" y="1356"/>
                    </a:lnTo>
                    <a:lnTo>
                      <a:pt x="840" y="1367"/>
                    </a:lnTo>
                    <a:lnTo>
                      <a:pt x="844" y="1383"/>
                    </a:lnTo>
                    <a:lnTo>
                      <a:pt x="848" y="1389"/>
                    </a:lnTo>
                    <a:lnTo>
                      <a:pt x="851" y="1400"/>
                    </a:lnTo>
                    <a:lnTo>
                      <a:pt x="855" y="1402"/>
                    </a:lnTo>
                    <a:lnTo>
                      <a:pt x="859" y="1411"/>
                    </a:lnTo>
                    <a:lnTo>
                      <a:pt x="863" y="1422"/>
                    </a:lnTo>
                    <a:lnTo>
                      <a:pt x="867" y="1426"/>
                    </a:lnTo>
                    <a:lnTo>
                      <a:pt x="871" y="1437"/>
                    </a:lnTo>
                    <a:lnTo>
                      <a:pt x="875" y="1440"/>
                    </a:lnTo>
                    <a:lnTo>
                      <a:pt x="879" y="1450"/>
                    </a:lnTo>
                    <a:lnTo>
                      <a:pt x="883" y="1457"/>
                    </a:lnTo>
                    <a:lnTo>
                      <a:pt x="887" y="1466"/>
                    </a:lnTo>
                    <a:lnTo>
                      <a:pt x="891" y="1472"/>
                    </a:lnTo>
                    <a:lnTo>
                      <a:pt x="895" y="1479"/>
                    </a:lnTo>
                    <a:lnTo>
                      <a:pt x="899" y="1483"/>
                    </a:lnTo>
                    <a:lnTo>
                      <a:pt x="903" y="1492"/>
                    </a:lnTo>
                    <a:lnTo>
                      <a:pt x="907" y="1501"/>
                    </a:lnTo>
                    <a:lnTo>
                      <a:pt x="911" y="1512"/>
                    </a:lnTo>
                    <a:lnTo>
                      <a:pt x="915" y="1516"/>
                    </a:lnTo>
                    <a:lnTo>
                      <a:pt x="919" y="1523"/>
                    </a:lnTo>
                    <a:lnTo>
                      <a:pt x="922" y="1534"/>
                    </a:lnTo>
                    <a:lnTo>
                      <a:pt x="926" y="1538"/>
                    </a:lnTo>
                    <a:lnTo>
                      <a:pt x="930" y="1547"/>
                    </a:lnTo>
                    <a:lnTo>
                      <a:pt x="934" y="1555"/>
                    </a:lnTo>
                    <a:lnTo>
                      <a:pt x="938" y="1560"/>
                    </a:lnTo>
                    <a:lnTo>
                      <a:pt x="942" y="1562"/>
                    </a:lnTo>
                    <a:lnTo>
                      <a:pt x="946" y="1569"/>
                    </a:lnTo>
                    <a:lnTo>
                      <a:pt x="950" y="1575"/>
                    </a:lnTo>
                    <a:lnTo>
                      <a:pt x="954" y="1584"/>
                    </a:lnTo>
                    <a:lnTo>
                      <a:pt x="958" y="1593"/>
                    </a:lnTo>
                    <a:lnTo>
                      <a:pt x="962" y="1599"/>
                    </a:lnTo>
                    <a:lnTo>
                      <a:pt x="966" y="1601"/>
                    </a:lnTo>
                    <a:lnTo>
                      <a:pt x="970" y="1612"/>
                    </a:lnTo>
                    <a:lnTo>
                      <a:pt x="974" y="1623"/>
                    </a:lnTo>
                    <a:lnTo>
                      <a:pt x="978" y="1625"/>
                    </a:lnTo>
                    <a:lnTo>
                      <a:pt x="982" y="1630"/>
                    </a:lnTo>
                    <a:lnTo>
                      <a:pt x="986" y="1630"/>
                    </a:lnTo>
                    <a:lnTo>
                      <a:pt x="989" y="1639"/>
                    </a:lnTo>
                    <a:lnTo>
                      <a:pt x="993" y="1645"/>
                    </a:lnTo>
                    <a:lnTo>
                      <a:pt x="997" y="1652"/>
                    </a:lnTo>
                    <a:lnTo>
                      <a:pt x="1001" y="1652"/>
                    </a:lnTo>
                    <a:lnTo>
                      <a:pt x="1005" y="1667"/>
                    </a:lnTo>
                    <a:lnTo>
                      <a:pt x="1009" y="1671"/>
                    </a:lnTo>
                    <a:lnTo>
                      <a:pt x="1013" y="1678"/>
                    </a:lnTo>
                    <a:lnTo>
                      <a:pt x="1017" y="1680"/>
                    </a:lnTo>
                    <a:lnTo>
                      <a:pt x="1021" y="1691"/>
                    </a:lnTo>
                    <a:lnTo>
                      <a:pt x="1025" y="1695"/>
                    </a:lnTo>
                    <a:lnTo>
                      <a:pt x="1029" y="1700"/>
                    </a:lnTo>
                    <a:lnTo>
                      <a:pt x="1033" y="1704"/>
                    </a:lnTo>
                    <a:lnTo>
                      <a:pt x="1037" y="1713"/>
                    </a:lnTo>
                    <a:lnTo>
                      <a:pt x="1041" y="1715"/>
                    </a:lnTo>
                    <a:lnTo>
                      <a:pt x="1045" y="1722"/>
                    </a:lnTo>
                    <a:lnTo>
                      <a:pt x="1049" y="1728"/>
                    </a:lnTo>
                    <a:lnTo>
                      <a:pt x="1053" y="1722"/>
                    </a:lnTo>
                    <a:lnTo>
                      <a:pt x="1057" y="1733"/>
                    </a:lnTo>
                    <a:lnTo>
                      <a:pt x="1060" y="1733"/>
                    </a:lnTo>
                    <a:lnTo>
                      <a:pt x="1064" y="1744"/>
                    </a:lnTo>
                    <a:lnTo>
                      <a:pt x="1068" y="1750"/>
                    </a:lnTo>
                    <a:lnTo>
                      <a:pt x="1072" y="1754"/>
                    </a:lnTo>
                    <a:lnTo>
                      <a:pt x="1076" y="1761"/>
                    </a:lnTo>
                    <a:lnTo>
                      <a:pt x="1080" y="1765"/>
                    </a:lnTo>
                    <a:lnTo>
                      <a:pt x="1084" y="1772"/>
                    </a:lnTo>
                    <a:lnTo>
                      <a:pt x="1088" y="1770"/>
                    </a:lnTo>
                    <a:lnTo>
                      <a:pt x="1092" y="1776"/>
                    </a:lnTo>
                    <a:lnTo>
                      <a:pt x="1096" y="1781"/>
                    </a:lnTo>
                    <a:lnTo>
                      <a:pt x="1100" y="1785"/>
                    </a:lnTo>
                    <a:lnTo>
                      <a:pt x="1104" y="1792"/>
                    </a:lnTo>
                    <a:lnTo>
                      <a:pt x="1108" y="1789"/>
                    </a:lnTo>
                    <a:lnTo>
                      <a:pt x="1112" y="1796"/>
                    </a:lnTo>
                    <a:lnTo>
                      <a:pt x="1116" y="1803"/>
                    </a:lnTo>
                    <a:lnTo>
                      <a:pt x="1120" y="1807"/>
                    </a:lnTo>
                    <a:lnTo>
                      <a:pt x="1124" y="1814"/>
                    </a:lnTo>
                    <a:lnTo>
                      <a:pt x="1127" y="1816"/>
                    </a:lnTo>
                    <a:lnTo>
                      <a:pt x="1131" y="1822"/>
                    </a:lnTo>
                    <a:lnTo>
                      <a:pt x="1135" y="1827"/>
                    </a:lnTo>
                    <a:lnTo>
                      <a:pt x="1139" y="1829"/>
                    </a:lnTo>
                    <a:lnTo>
                      <a:pt x="1143" y="1824"/>
                    </a:lnTo>
                    <a:lnTo>
                      <a:pt x="1147" y="1833"/>
                    </a:lnTo>
                    <a:lnTo>
                      <a:pt x="1151" y="1833"/>
                    </a:lnTo>
                    <a:lnTo>
                      <a:pt x="1155" y="1842"/>
                    </a:lnTo>
                    <a:lnTo>
                      <a:pt x="1159" y="1853"/>
                    </a:lnTo>
                    <a:lnTo>
                      <a:pt x="1163" y="1846"/>
                    </a:lnTo>
                    <a:lnTo>
                      <a:pt x="1167" y="1851"/>
                    </a:lnTo>
                    <a:lnTo>
                      <a:pt x="1171" y="1849"/>
                    </a:lnTo>
                    <a:lnTo>
                      <a:pt x="1175" y="1859"/>
                    </a:lnTo>
                    <a:lnTo>
                      <a:pt x="1179" y="1855"/>
                    </a:lnTo>
                    <a:lnTo>
                      <a:pt x="1183" y="1862"/>
                    </a:lnTo>
                    <a:lnTo>
                      <a:pt x="1187" y="1862"/>
                    </a:lnTo>
                    <a:lnTo>
                      <a:pt x="1191" y="1864"/>
                    </a:lnTo>
                    <a:lnTo>
                      <a:pt x="1194" y="1877"/>
                    </a:lnTo>
                    <a:lnTo>
                      <a:pt x="1198" y="1868"/>
                    </a:lnTo>
                    <a:lnTo>
                      <a:pt x="1202" y="1868"/>
                    </a:lnTo>
                    <a:lnTo>
                      <a:pt x="1206" y="1877"/>
                    </a:lnTo>
                    <a:lnTo>
                      <a:pt x="1210" y="1879"/>
                    </a:lnTo>
                    <a:lnTo>
                      <a:pt x="1214" y="1888"/>
                    </a:lnTo>
                    <a:lnTo>
                      <a:pt x="1218" y="1886"/>
                    </a:lnTo>
                    <a:lnTo>
                      <a:pt x="1222" y="1888"/>
                    </a:lnTo>
                    <a:lnTo>
                      <a:pt x="1226" y="1888"/>
                    </a:lnTo>
                    <a:lnTo>
                      <a:pt x="1230" y="1894"/>
                    </a:lnTo>
                    <a:lnTo>
                      <a:pt x="1234" y="1897"/>
                    </a:lnTo>
                    <a:lnTo>
                      <a:pt x="1238" y="1890"/>
                    </a:lnTo>
                    <a:lnTo>
                      <a:pt x="1242" y="1899"/>
                    </a:lnTo>
                    <a:lnTo>
                      <a:pt x="1246" y="1903"/>
                    </a:lnTo>
                    <a:lnTo>
                      <a:pt x="1250" y="1894"/>
                    </a:lnTo>
                    <a:lnTo>
                      <a:pt x="1254" y="1899"/>
                    </a:lnTo>
                    <a:lnTo>
                      <a:pt x="1258" y="1905"/>
                    </a:lnTo>
                    <a:lnTo>
                      <a:pt x="1262" y="1905"/>
                    </a:lnTo>
                    <a:lnTo>
                      <a:pt x="1265" y="1905"/>
                    </a:lnTo>
                    <a:lnTo>
                      <a:pt x="1269" y="1910"/>
                    </a:lnTo>
                    <a:lnTo>
                      <a:pt x="1273" y="1914"/>
                    </a:lnTo>
                    <a:lnTo>
                      <a:pt x="1277" y="1908"/>
                    </a:lnTo>
                    <a:lnTo>
                      <a:pt x="1281" y="1905"/>
                    </a:lnTo>
                    <a:lnTo>
                      <a:pt x="1285" y="1910"/>
                    </a:lnTo>
                    <a:lnTo>
                      <a:pt x="1289" y="1914"/>
                    </a:lnTo>
                    <a:lnTo>
                      <a:pt x="1293" y="1914"/>
                    </a:lnTo>
                    <a:lnTo>
                      <a:pt x="1297" y="1914"/>
                    </a:lnTo>
                    <a:lnTo>
                      <a:pt x="1301" y="1914"/>
                    </a:lnTo>
                    <a:lnTo>
                      <a:pt x="1305" y="1916"/>
                    </a:lnTo>
                    <a:lnTo>
                      <a:pt x="1309" y="1919"/>
                    </a:lnTo>
                    <a:lnTo>
                      <a:pt x="1313" y="1921"/>
                    </a:lnTo>
                    <a:lnTo>
                      <a:pt x="1317" y="1910"/>
                    </a:lnTo>
                    <a:lnTo>
                      <a:pt x="1321" y="1919"/>
                    </a:lnTo>
                    <a:lnTo>
                      <a:pt x="1325" y="1919"/>
                    </a:lnTo>
                    <a:lnTo>
                      <a:pt x="1329" y="1912"/>
                    </a:lnTo>
                    <a:lnTo>
                      <a:pt x="1332" y="1921"/>
                    </a:lnTo>
                    <a:lnTo>
                      <a:pt x="1336" y="1908"/>
                    </a:lnTo>
                    <a:lnTo>
                      <a:pt x="1340" y="1912"/>
                    </a:lnTo>
                    <a:lnTo>
                      <a:pt x="1344" y="1919"/>
                    </a:lnTo>
                    <a:lnTo>
                      <a:pt x="1348" y="1914"/>
                    </a:lnTo>
                    <a:lnTo>
                      <a:pt x="1352" y="1919"/>
                    </a:lnTo>
                    <a:lnTo>
                      <a:pt x="1356" y="1921"/>
                    </a:lnTo>
                    <a:lnTo>
                      <a:pt x="1360" y="1914"/>
                    </a:lnTo>
                    <a:lnTo>
                      <a:pt x="1364" y="1916"/>
                    </a:lnTo>
                    <a:lnTo>
                      <a:pt x="1368" y="1914"/>
                    </a:lnTo>
                    <a:lnTo>
                      <a:pt x="1372" y="1914"/>
                    </a:lnTo>
                    <a:lnTo>
                      <a:pt x="1376" y="1914"/>
                    </a:lnTo>
                    <a:lnTo>
                      <a:pt x="1380" y="1910"/>
                    </a:lnTo>
                    <a:lnTo>
                      <a:pt x="1384" y="1912"/>
                    </a:lnTo>
                    <a:lnTo>
                      <a:pt x="1388" y="1908"/>
                    </a:lnTo>
                    <a:lnTo>
                      <a:pt x="1392" y="1912"/>
                    </a:lnTo>
                    <a:lnTo>
                      <a:pt x="1396" y="1905"/>
                    </a:lnTo>
                    <a:lnTo>
                      <a:pt x="1399" y="1908"/>
                    </a:lnTo>
                    <a:lnTo>
                      <a:pt x="1403" y="1905"/>
                    </a:lnTo>
                    <a:lnTo>
                      <a:pt x="1407" y="1905"/>
                    </a:lnTo>
                    <a:lnTo>
                      <a:pt x="1411" y="1905"/>
                    </a:lnTo>
                    <a:lnTo>
                      <a:pt x="1415" y="1905"/>
                    </a:lnTo>
                    <a:lnTo>
                      <a:pt x="1419" y="1901"/>
                    </a:lnTo>
                    <a:lnTo>
                      <a:pt x="1423" y="1894"/>
                    </a:lnTo>
                    <a:lnTo>
                      <a:pt x="1427" y="1901"/>
                    </a:lnTo>
                    <a:lnTo>
                      <a:pt x="1431" y="1903"/>
                    </a:lnTo>
                    <a:lnTo>
                      <a:pt x="1435" y="1892"/>
                    </a:lnTo>
                    <a:lnTo>
                      <a:pt x="1439" y="1892"/>
                    </a:lnTo>
                    <a:lnTo>
                      <a:pt x="1443" y="1888"/>
                    </a:lnTo>
                    <a:lnTo>
                      <a:pt x="1447" y="1894"/>
                    </a:lnTo>
                    <a:lnTo>
                      <a:pt x="1451" y="1888"/>
                    </a:lnTo>
                    <a:lnTo>
                      <a:pt x="1455" y="1888"/>
                    </a:lnTo>
                    <a:lnTo>
                      <a:pt x="1459" y="1881"/>
                    </a:lnTo>
                    <a:lnTo>
                      <a:pt x="1463" y="1886"/>
                    </a:lnTo>
                    <a:lnTo>
                      <a:pt x="1467" y="1879"/>
                    </a:lnTo>
                    <a:lnTo>
                      <a:pt x="1470" y="1873"/>
                    </a:lnTo>
                    <a:lnTo>
                      <a:pt x="1474" y="1879"/>
                    </a:lnTo>
                    <a:lnTo>
                      <a:pt x="1478" y="1870"/>
                    </a:lnTo>
                    <a:lnTo>
                      <a:pt x="1482" y="1870"/>
                    </a:lnTo>
                    <a:lnTo>
                      <a:pt x="1486" y="1873"/>
                    </a:lnTo>
                    <a:lnTo>
                      <a:pt x="1490" y="1868"/>
                    </a:lnTo>
                    <a:lnTo>
                      <a:pt x="1494" y="1868"/>
                    </a:lnTo>
                    <a:lnTo>
                      <a:pt x="1498" y="1864"/>
                    </a:lnTo>
                    <a:lnTo>
                      <a:pt x="1502" y="1864"/>
                    </a:lnTo>
                    <a:lnTo>
                      <a:pt x="1506" y="1859"/>
                    </a:lnTo>
                    <a:lnTo>
                      <a:pt x="1510" y="1859"/>
                    </a:lnTo>
                    <a:lnTo>
                      <a:pt x="1514" y="1849"/>
                    </a:lnTo>
                    <a:lnTo>
                      <a:pt x="1518" y="1851"/>
                    </a:lnTo>
                    <a:lnTo>
                      <a:pt x="1522" y="1846"/>
                    </a:lnTo>
                    <a:lnTo>
                      <a:pt x="1526" y="1840"/>
                    </a:lnTo>
                    <a:lnTo>
                      <a:pt x="1530" y="1838"/>
                    </a:lnTo>
                    <a:lnTo>
                      <a:pt x="1534" y="1838"/>
                    </a:lnTo>
                    <a:lnTo>
                      <a:pt x="1537" y="1833"/>
                    </a:lnTo>
                    <a:lnTo>
                      <a:pt x="1541" y="1833"/>
                    </a:lnTo>
                    <a:lnTo>
                      <a:pt x="1545" y="1824"/>
                    </a:lnTo>
                    <a:lnTo>
                      <a:pt x="1549" y="1824"/>
                    </a:lnTo>
                    <a:lnTo>
                      <a:pt x="1553" y="1820"/>
                    </a:lnTo>
                    <a:lnTo>
                      <a:pt x="1557" y="1818"/>
                    </a:lnTo>
                    <a:lnTo>
                      <a:pt x="1561" y="1816"/>
                    </a:lnTo>
                    <a:lnTo>
                      <a:pt x="1565" y="1809"/>
                    </a:lnTo>
                    <a:lnTo>
                      <a:pt x="1569" y="1811"/>
                    </a:lnTo>
                    <a:lnTo>
                      <a:pt x="1573" y="1798"/>
                    </a:lnTo>
                    <a:lnTo>
                      <a:pt x="1577" y="1803"/>
                    </a:lnTo>
                    <a:lnTo>
                      <a:pt x="1581" y="1803"/>
                    </a:lnTo>
                    <a:lnTo>
                      <a:pt x="1585" y="1796"/>
                    </a:lnTo>
                    <a:lnTo>
                      <a:pt x="1589" y="1789"/>
                    </a:lnTo>
                    <a:lnTo>
                      <a:pt x="1593" y="1785"/>
                    </a:lnTo>
                    <a:lnTo>
                      <a:pt x="1597" y="1781"/>
                    </a:lnTo>
                    <a:lnTo>
                      <a:pt x="1601" y="1781"/>
                    </a:lnTo>
                    <a:lnTo>
                      <a:pt x="1604" y="1774"/>
                    </a:lnTo>
                    <a:lnTo>
                      <a:pt x="1608" y="1772"/>
                    </a:lnTo>
                    <a:lnTo>
                      <a:pt x="1612" y="1768"/>
                    </a:lnTo>
                    <a:lnTo>
                      <a:pt x="1616" y="1765"/>
                    </a:lnTo>
                    <a:lnTo>
                      <a:pt x="1620" y="1761"/>
                    </a:lnTo>
                    <a:lnTo>
                      <a:pt x="1624" y="1757"/>
                    </a:lnTo>
                    <a:lnTo>
                      <a:pt x="1628" y="1750"/>
                    </a:lnTo>
                    <a:lnTo>
                      <a:pt x="1632" y="1750"/>
                    </a:lnTo>
                    <a:lnTo>
                      <a:pt x="1636" y="1748"/>
                    </a:lnTo>
                    <a:lnTo>
                      <a:pt x="1640" y="1739"/>
                    </a:lnTo>
                    <a:lnTo>
                      <a:pt x="1644" y="1735"/>
                    </a:lnTo>
                    <a:lnTo>
                      <a:pt x="1648" y="1733"/>
                    </a:lnTo>
                    <a:lnTo>
                      <a:pt x="1652" y="1724"/>
                    </a:lnTo>
                    <a:lnTo>
                      <a:pt x="1656" y="1728"/>
                    </a:lnTo>
                    <a:lnTo>
                      <a:pt x="1660" y="1717"/>
                    </a:lnTo>
                    <a:lnTo>
                      <a:pt x="1664" y="1711"/>
                    </a:lnTo>
                    <a:lnTo>
                      <a:pt x="1668" y="1709"/>
                    </a:lnTo>
                    <a:lnTo>
                      <a:pt x="1672" y="1702"/>
                    </a:lnTo>
                    <a:lnTo>
                      <a:pt x="1675" y="1698"/>
                    </a:lnTo>
                    <a:lnTo>
                      <a:pt x="1679" y="1691"/>
                    </a:lnTo>
                    <a:lnTo>
                      <a:pt x="1683" y="1689"/>
                    </a:lnTo>
                    <a:lnTo>
                      <a:pt x="1687" y="1684"/>
                    </a:lnTo>
                    <a:lnTo>
                      <a:pt x="1691" y="1682"/>
                    </a:lnTo>
                    <a:lnTo>
                      <a:pt x="1695" y="1676"/>
                    </a:lnTo>
                    <a:lnTo>
                      <a:pt x="1699" y="1669"/>
                    </a:lnTo>
                    <a:lnTo>
                      <a:pt x="1703" y="1667"/>
                    </a:lnTo>
                    <a:lnTo>
                      <a:pt x="1707" y="1654"/>
                    </a:lnTo>
                    <a:lnTo>
                      <a:pt x="1711" y="1658"/>
                    </a:lnTo>
                    <a:lnTo>
                      <a:pt x="1715" y="1652"/>
                    </a:lnTo>
                    <a:lnTo>
                      <a:pt x="1719" y="1656"/>
                    </a:lnTo>
                    <a:lnTo>
                      <a:pt x="1723" y="1645"/>
                    </a:lnTo>
                    <a:lnTo>
                      <a:pt x="1727" y="1632"/>
                    </a:lnTo>
                    <a:lnTo>
                      <a:pt x="1731" y="1634"/>
                    </a:lnTo>
                    <a:lnTo>
                      <a:pt x="1735" y="1625"/>
                    </a:lnTo>
                    <a:lnTo>
                      <a:pt x="1739" y="1619"/>
                    </a:lnTo>
                    <a:lnTo>
                      <a:pt x="1742" y="1623"/>
                    </a:lnTo>
                    <a:lnTo>
                      <a:pt x="1746" y="1614"/>
                    </a:lnTo>
                    <a:lnTo>
                      <a:pt x="1750" y="1606"/>
                    </a:lnTo>
                    <a:lnTo>
                      <a:pt x="1754" y="1599"/>
                    </a:lnTo>
                    <a:lnTo>
                      <a:pt x="1758" y="1595"/>
                    </a:lnTo>
                    <a:lnTo>
                      <a:pt x="1762" y="1595"/>
                    </a:lnTo>
                    <a:lnTo>
                      <a:pt x="1766" y="1582"/>
                    </a:lnTo>
                    <a:lnTo>
                      <a:pt x="1770" y="1580"/>
                    </a:lnTo>
                    <a:lnTo>
                      <a:pt x="1774" y="1575"/>
                    </a:lnTo>
                    <a:lnTo>
                      <a:pt x="1778" y="1577"/>
                    </a:lnTo>
                    <a:lnTo>
                      <a:pt x="1782" y="1566"/>
                    </a:lnTo>
                    <a:lnTo>
                      <a:pt x="1786" y="1558"/>
                    </a:lnTo>
                    <a:lnTo>
                      <a:pt x="1790" y="1560"/>
                    </a:lnTo>
                    <a:lnTo>
                      <a:pt x="1794" y="1553"/>
                    </a:lnTo>
                    <a:lnTo>
                      <a:pt x="1798" y="1549"/>
                    </a:lnTo>
                    <a:lnTo>
                      <a:pt x="1802" y="1538"/>
                    </a:lnTo>
                    <a:lnTo>
                      <a:pt x="1806" y="1538"/>
                    </a:lnTo>
                    <a:lnTo>
                      <a:pt x="1810" y="1529"/>
                    </a:lnTo>
                    <a:lnTo>
                      <a:pt x="1813" y="1523"/>
                    </a:lnTo>
                    <a:lnTo>
                      <a:pt x="1817" y="1516"/>
                    </a:lnTo>
                    <a:lnTo>
                      <a:pt x="1821" y="1514"/>
                    </a:lnTo>
                    <a:lnTo>
                      <a:pt x="1825" y="1507"/>
                    </a:lnTo>
                    <a:lnTo>
                      <a:pt x="1829" y="1503"/>
                    </a:lnTo>
                    <a:lnTo>
                      <a:pt x="1833" y="1499"/>
                    </a:lnTo>
                    <a:lnTo>
                      <a:pt x="1837" y="1490"/>
                    </a:lnTo>
                    <a:lnTo>
                      <a:pt x="1841" y="1485"/>
                    </a:lnTo>
                    <a:lnTo>
                      <a:pt x="1845" y="1479"/>
                    </a:lnTo>
                    <a:lnTo>
                      <a:pt x="1849" y="1468"/>
                    </a:lnTo>
                    <a:lnTo>
                      <a:pt x="1853" y="1466"/>
                    </a:lnTo>
                    <a:lnTo>
                      <a:pt x="1857" y="1461"/>
                    </a:lnTo>
                    <a:lnTo>
                      <a:pt x="1861" y="1450"/>
                    </a:lnTo>
                    <a:lnTo>
                      <a:pt x="1865" y="1446"/>
                    </a:lnTo>
                    <a:lnTo>
                      <a:pt x="1869" y="1444"/>
                    </a:lnTo>
                    <a:lnTo>
                      <a:pt x="1873" y="1433"/>
                    </a:lnTo>
                    <a:lnTo>
                      <a:pt x="1877" y="1431"/>
                    </a:lnTo>
                    <a:lnTo>
                      <a:pt x="1880" y="1426"/>
                    </a:lnTo>
                    <a:lnTo>
                      <a:pt x="1884" y="1413"/>
                    </a:lnTo>
                    <a:lnTo>
                      <a:pt x="1888" y="1413"/>
                    </a:lnTo>
                    <a:lnTo>
                      <a:pt x="1892" y="1409"/>
                    </a:lnTo>
                    <a:lnTo>
                      <a:pt x="1896" y="1398"/>
                    </a:lnTo>
                    <a:lnTo>
                      <a:pt x="1900" y="1396"/>
                    </a:lnTo>
                    <a:lnTo>
                      <a:pt x="1904" y="1391"/>
                    </a:lnTo>
                    <a:lnTo>
                      <a:pt x="1908" y="1380"/>
                    </a:lnTo>
                    <a:lnTo>
                      <a:pt x="1912" y="1376"/>
                    </a:lnTo>
                    <a:lnTo>
                      <a:pt x="1916" y="1372"/>
                    </a:lnTo>
                    <a:lnTo>
                      <a:pt x="1920" y="1367"/>
                    </a:lnTo>
                    <a:lnTo>
                      <a:pt x="1924" y="1361"/>
                    </a:lnTo>
                    <a:lnTo>
                      <a:pt x="1928" y="1354"/>
                    </a:lnTo>
                    <a:lnTo>
                      <a:pt x="1932" y="1341"/>
                    </a:lnTo>
                    <a:lnTo>
                      <a:pt x="1936" y="1339"/>
                    </a:lnTo>
                    <a:lnTo>
                      <a:pt x="1940" y="1332"/>
                    </a:lnTo>
                    <a:lnTo>
                      <a:pt x="1944" y="1330"/>
                    </a:lnTo>
                    <a:lnTo>
                      <a:pt x="1947" y="1319"/>
                    </a:lnTo>
                    <a:lnTo>
                      <a:pt x="1951" y="1315"/>
                    </a:lnTo>
                    <a:lnTo>
                      <a:pt x="1955" y="1313"/>
                    </a:lnTo>
                    <a:lnTo>
                      <a:pt x="1959" y="1302"/>
                    </a:lnTo>
                    <a:lnTo>
                      <a:pt x="1963" y="1297"/>
                    </a:lnTo>
                    <a:lnTo>
                      <a:pt x="1967" y="1293"/>
                    </a:lnTo>
                    <a:lnTo>
                      <a:pt x="1971" y="1291"/>
                    </a:lnTo>
                    <a:lnTo>
                      <a:pt x="1975" y="1273"/>
                    </a:lnTo>
                    <a:lnTo>
                      <a:pt x="1979" y="1280"/>
                    </a:lnTo>
                    <a:lnTo>
                      <a:pt x="1983" y="1271"/>
                    </a:lnTo>
                    <a:lnTo>
                      <a:pt x="1987" y="1267"/>
                    </a:lnTo>
                    <a:lnTo>
                      <a:pt x="1991" y="1258"/>
                    </a:lnTo>
                    <a:lnTo>
                      <a:pt x="1995" y="1256"/>
                    </a:lnTo>
                    <a:lnTo>
                      <a:pt x="1999" y="1249"/>
                    </a:lnTo>
                    <a:lnTo>
                      <a:pt x="2003" y="1240"/>
                    </a:lnTo>
                    <a:lnTo>
                      <a:pt x="2007" y="1236"/>
                    </a:lnTo>
                    <a:lnTo>
                      <a:pt x="2011" y="1225"/>
                    </a:lnTo>
                    <a:lnTo>
                      <a:pt x="2015" y="1223"/>
                    </a:lnTo>
                    <a:lnTo>
                      <a:pt x="2018" y="1210"/>
                    </a:lnTo>
                    <a:lnTo>
                      <a:pt x="2022" y="1214"/>
                    </a:lnTo>
                    <a:lnTo>
                      <a:pt x="2026" y="1201"/>
                    </a:lnTo>
                    <a:lnTo>
                      <a:pt x="2030" y="1197"/>
                    </a:lnTo>
                    <a:lnTo>
                      <a:pt x="2034" y="1192"/>
                    </a:lnTo>
                    <a:lnTo>
                      <a:pt x="2038" y="1188"/>
                    </a:lnTo>
                    <a:lnTo>
                      <a:pt x="2042" y="1175"/>
                    </a:lnTo>
                    <a:lnTo>
                      <a:pt x="2046" y="1173"/>
                    </a:lnTo>
                    <a:lnTo>
                      <a:pt x="2050" y="1166"/>
                    </a:lnTo>
                    <a:lnTo>
                      <a:pt x="2054" y="1157"/>
                    </a:lnTo>
                    <a:lnTo>
                      <a:pt x="2058" y="1155"/>
                    </a:lnTo>
                    <a:lnTo>
                      <a:pt x="2062" y="1146"/>
                    </a:lnTo>
                    <a:lnTo>
                      <a:pt x="2066" y="1142"/>
                    </a:lnTo>
                    <a:lnTo>
                      <a:pt x="2070" y="1135"/>
                    </a:lnTo>
                    <a:lnTo>
                      <a:pt x="2074" y="1133"/>
                    </a:lnTo>
                    <a:lnTo>
                      <a:pt x="2078" y="1127"/>
                    </a:lnTo>
                    <a:lnTo>
                      <a:pt x="2082" y="1116"/>
                    </a:lnTo>
                    <a:lnTo>
                      <a:pt x="2085" y="1114"/>
                    </a:lnTo>
                    <a:lnTo>
                      <a:pt x="2089" y="1107"/>
                    </a:lnTo>
                    <a:lnTo>
                      <a:pt x="2093" y="1105"/>
                    </a:lnTo>
                    <a:lnTo>
                      <a:pt x="2097" y="1096"/>
                    </a:lnTo>
                    <a:lnTo>
                      <a:pt x="2101" y="1090"/>
                    </a:lnTo>
                    <a:lnTo>
                      <a:pt x="2105" y="1081"/>
                    </a:lnTo>
                    <a:lnTo>
                      <a:pt x="2109" y="1076"/>
                    </a:lnTo>
                    <a:lnTo>
                      <a:pt x="2113" y="1072"/>
                    </a:lnTo>
                    <a:lnTo>
                      <a:pt x="2117" y="1066"/>
                    </a:lnTo>
                    <a:lnTo>
                      <a:pt x="2121" y="1059"/>
                    </a:lnTo>
                    <a:lnTo>
                      <a:pt x="2125" y="1050"/>
                    </a:lnTo>
                    <a:lnTo>
                      <a:pt x="2129" y="1048"/>
                    </a:lnTo>
                    <a:lnTo>
                      <a:pt x="2133" y="1037"/>
                    </a:lnTo>
                    <a:lnTo>
                      <a:pt x="2137" y="1033"/>
                    </a:lnTo>
                    <a:lnTo>
                      <a:pt x="2141" y="1035"/>
                    </a:lnTo>
                    <a:lnTo>
                      <a:pt x="2145" y="1022"/>
                    </a:lnTo>
                    <a:lnTo>
                      <a:pt x="2149" y="1015"/>
                    </a:lnTo>
                    <a:lnTo>
                      <a:pt x="2152" y="1013"/>
                    </a:lnTo>
                    <a:lnTo>
                      <a:pt x="2156" y="1006"/>
                    </a:lnTo>
                    <a:lnTo>
                      <a:pt x="2160" y="1000"/>
                    </a:lnTo>
                    <a:lnTo>
                      <a:pt x="2164" y="993"/>
                    </a:lnTo>
                    <a:lnTo>
                      <a:pt x="2168" y="989"/>
                    </a:lnTo>
                    <a:lnTo>
                      <a:pt x="2172" y="976"/>
                    </a:lnTo>
                    <a:lnTo>
                      <a:pt x="2176" y="978"/>
                    </a:lnTo>
                    <a:lnTo>
                      <a:pt x="2180" y="969"/>
                    </a:lnTo>
                    <a:lnTo>
                      <a:pt x="2184" y="969"/>
                    </a:lnTo>
                    <a:lnTo>
                      <a:pt x="2188" y="958"/>
                    </a:lnTo>
                    <a:lnTo>
                      <a:pt x="2192" y="950"/>
                    </a:lnTo>
                    <a:lnTo>
                      <a:pt x="2196" y="941"/>
                    </a:lnTo>
                    <a:lnTo>
                      <a:pt x="2200" y="939"/>
                    </a:lnTo>
                    <a:lnTo>
                      <a:pt x="2204" y="943"/>
                    </a:lnTo>
                    <a:lnTo>
                      <a:pt x="2208" y="930"/>
                    </a:lnTo>
                    <a:lnTo>
                      <a:pt x="2212" y="926"/>
                    </a:lnTo>
                    <a:lnTo>
                      <a:pt x="2216" y="917"/>
                    </a:lnTo>
                    <a:lnTo>
                      <a:pt x="2220" y="908"/>
                    </a:lnTo>
                    <a:lnTo>
                      <a:pt x="2223" y="912"/>
                    </a:lnTo>
                    <a:lnTo>
                      <a:pt x="2227" y="899"/>
                    </a:lnTo>
                    <a:lnTo>
                      <a:pt x="2231" y="895"/>
                    </a:lnTo>
                    <a:lnTo>
                      <a:pt x="2235" y="886"/>
                    </a:lnTo>
                    <a:lnTo>
                      <a:pt x="2239" y="888"/>
                    </a:lnTo>
                    <a:lnTo>
                      <a:pt x="2243" y="877"/>
                    </a:lnTo>
                    <a:lnTo>
                      <a:pt x="2247" y="871"/>
                    </a:lnTo>
                    <a:lnTo>
                      <a:pt x="2251" y="862"/>
                    </a:lnTo>
                    <a:lnTo>
                      <a:pt x="2255" y="864"/>
                    </a:lnTo>
                    <a:lnTo>
                      <a:pt x="2259" y="853"/>
                    </a:lnTo>
                    <a:lnTo>
                      <a:pt x="2263" y="847"/>
                    </a:lnTo>
                    <a:lnTo>
                      <a:pt x="2267" y="845"/>
                    </a:lnTo>
                    <a:lnTo>
                      <a:pt x="2271" y="838"/>
                    </a:lnTo>
                    <a:lnTo>
                      <a:pt x="2275" y="838"/>
                    </a:lnTo>
                    <a:lnTo>
                      <a:pt x="2279" y="834"/>
                    </a:lnTo>
                    <a:lnTo>
                      <a:pt x="2283" y="825"/>
                    </a:lnTo>
                    <a:lnTo>
                      <a:pt x="2287" y="818"/>
                    </a:lnTo>
                    <a:lnTo>
                      <a:pt x="2290" y="812"/>
                    </a:lnTo>
                    <a:lnTo>
                      <a:pt x="2294" y="807"/>
                    </a:lnTo>
                    <a:lnTo>
                      <a:pt x="2298" y="801"/>
                    </a:lnTo>
                    <a:lnTo>
                      <a:pt x="2302" y="796"/>
                    </a:lnTo>
                    <a:lnTo>
                      <a:pt x="2306" y="792"/>
                    </a:lnTo>
                    <a:lnTo>
                      <a:pt x="2310" y="786"/>
                    </a:lnTo>
                    <a:lnTo>
                      <a:pt x="2314" y="781"/>
                    </a:lnTo>
                    <a:lnTo>
                      <a:pt x="2318" y="775"/>
                    </a:lnTo>
                    <a:lnTo>
                      <a:pt x="2322" y="764"/>
                    </a:lnTo>
                    <a:lnTo>
                      <a:pt x="2326" y="759"/>
                    </a:lnTo>
                    <a:lnTo>
                      <a:pt x="2330" y="764"/>
                    </a:lnTo>
                    <a:lnTo>
                      <a:pt x="2334" y="753"/>
                    </a:lnTo>
                    <a:lnTo>
                      <a:pt x="2338" y="748"/>
                    </a:lnTo>
                    <a:lnTo>
                      <a:pt x="2342" y="744"/>
                    </a:lnTo>
                    <a:lnTo>
                      <a:pt x="2346" y="740"/>
                    </a:lnTo>
                    <a:lnTo>
                      <a:pt x="2350" y="735"/>
                    </a:lnTo>
                    <a:lnTo>
                      <a:pt x="2354" y="722"/>
                    </a:lnTo>
                    <a:lnTo>
                      <a:pt x="2358" y="724"/>
                    </a:lnTo>
                    <a:lnTo>
                      <a:pt x="2361" y="718"/>
                    </a:lnTo>
                    <a:lnTo>
                      <a:pt x="2365" y="709"/>
                    </a:lnTo>
                    <a:lnTo>
                      <a:pt x="2369" y="711"/>
                    </a:lnTo>
                    <a:lnTo>
                      <a:pt x="2373" y="702"/>
                    </a:lnTo>
                    <a:lnTo>
                      <a:pt x="2377" y="700"/>
                    </a:lnTo>
                    <a:lnTo>
                      <a:pt x="2381" y="698"/>
                    </a:lnTo>
                    <a:lnTo>
                      <a:pt x="2385" y="687"/>
                    </a:lnTo>
                    <a:lnTo>
                      <a:pt x="2389" y="676"/>
                    </a:lnTo>
                    <a:lnTo>
                      <a:pt x="2393" y="676"/>
                    </a:lnTo>
                    <a:lnTo>
                      <a:pt x="2397" y="667"/>
                    </a:lnTo>
                    <a:lnTo>
                      <a:pt x="2401" y="665"/>
                    </a:lnTo>
                    <a:lnTo>
                      <a:pt x="2405" y="665"/>
                    </a:lnTo>
                    <a:lnTo>
                      <a:pt x="2409" y="656"/>
                    </a:lnTo>
                    <a:lnTo>
                      <a:pt x="2413" y="654"/>
                    </a:lnTo>
                    <a:lnTo>
                      <a:pt x="2417" y="639"/>
                    </a:lnTo>
                    <a:lnTo>
                      <a:pt x="2421" y="635"/>
                    </a:lnTo>
                    <a:lnTo>
                      <a:pt x="2425" y="641"/>
                    </a:lnTo>
                    <a:lnTo>
                      <a:pt x="2428" y="635"/>
                    </a:lnTo>
                    <a:lnTo>
                      <a:pt x="2432" y="628"/>
                    </a:lnTo>
                    <a:lnTo>
                      <a:pt x="2436" y="624"/>
                    </a:lnTo>
                    <a:lnTo>
                      <a:pt x="2440" y="611"/>
                    </a:lnTo>
                    <a:lnTo>
                      <a:pt x="2444" y="615"/>
                    </a:lnTo>
                    <a:lnTo>
                      <a:pt x="2448" y="606"/>
                    </a:lnTo>
                    <a:lnTo>
                      <a:pt x="2452" y="608"/>
                    </a:lnTo>
                    <a:lnTo>
                      <a:pt x="2456" y="602"/>
                    </a:lnTo>
                    <a:lnTo>
                      <a:pt x="2460" y="595"/>
                    </a:lnTo>
                    <a:lnTo>
                      <a:pt x="2464" y="584"/>
                    </a:lnTo>
                    <a:lnTo>
                      <a:pt x="2468" y="582"/>
                    </a:lnTo>
                    <a:lnTo>
                      <a:pt x="2472" y="576"/>
                    </a:lnTo>
                    <a:lnTo>
                      <a:pt x="2476" y="576"/>
                    </a:lnTo>
                    <a:lnTo>
                      <a:pt x="2480" y="569"/>
                    </a:lnTo>
                    <a:lnTo>
                      <a:pt x="2484" y="565"/>
                    </a:lnTo>
                    <a:lnTo>
                      <a:pt x="2488" y="560"/>
                    </a:lnTo>
                    <a:lnTo>
                      <a:pt x="2492" y="558"/>
                    </a:lnTo>
                    <a:lnTo>
                      <a:pt x="2495" y="554"/>
                    </a:lnTo>
                    <a:lnTo>
                      <a:pt x="2499" y="547"/>
                    </a:lnTo>
                    <a:lnTo>
                      <a:pt x="2503" y="543"/>
                    </a:lnTo>
                    <a:lnTo>
                      <a:pt x="2507" y="536"/>
                    </a:lnTo>
                    <a:lnTo>
                      <a:pt x="2511" y="538"/>
                    </a:lnTo>
                    <a:lnTo>
                      <a:pt x="2515" y="534"/>
                    </a:lnTo>
                    <a:lnTo>
                      <a:pt x="2519" y="530"/>
                    </a:lnTo>
                    <a:lnTo>
                      <a:pt x="2523" y="523"/>
                    </a:lnTo>
                    <a:lnTo>
                      <a:pt x="2527" y="510"/>
                    </a:lnTo>
                    <a:lnTo>
                      <a:pt x="2531" y="510"/>
                    </a:lnTo>
                    <a:lnTo>
                      <a:pt x="2535" y="508"/>
                    </a:lnTo>
                    <a:lnTo>
                      <a:pt x="2539" y="510"/>
                    </a:lnTo>
                    <a:lnTo>
                      <a:pt x="2543" y="506"/>
                    </a:lnTo>
                    <a:lnTo>
                      <a:pt x="2547" y="497"/>
                    </a:lnTo>
                    <a:lnTo>
                      <a:pt x="2551" y="497"/>
                    </a:lnTo>
                    <a:lnTo>
                      <a:pt x="2555" y="488"/>
                    </a:lnTo>
                    <a:lnTo>
                      <a:pt x="2559" y="486"/>
                    </a:lnTo>
                    <a:lnTo>
                      <a:pt x="2563" y="488"/>
                    </a:lnTo>
                    <a:lnTo>
                      <a:pt x="2566" y="479"/>
                    </a:lnTo>
                    <a:lnTo>
                      <a:pt x="2570" y="479"/>
                    </a:lnTo>
                    <a:lnTo>
                      <a:pt x="2574" y="473"/>
                    </a:lnTo>
                    <a:lnTo>
                      <a:pt x="2578" y="464"/>
                    </a:lnTo>
                    <a:lnTo>
                      <a:pt x="2582" y="464"/>
                    </a:lnTo>
                    <a:lnTo>
                      <a:pt x="2586" y="460"/>
                    </a:lnTo>
                    <a:lnTo>
                      <a:pt x="2590" y="455"/>
                    </a:lnTo>
                    <a:lnTo>
                      <a:pt x="2594" y="453"/>
                    </a:lnTo>
                    <a:lnTo>
                      <a:pt x="2598" y="447"/>
                    </a:lnTo>
                    <a:lnTo>
                      <a:pt x="2602" y="442"/>
                    </a:lnTo>
                    <a:lnTo>
                      <a:pt x="2606" y="438"/>
                    </a:lnTo>
                    <a:lnTo>
                      <a:pt x="2610" y="433"/>
                    </a:lnTo>
                    <a:lnTo>
                      <a:pt x="2614" y="431"/>
                    </a:lnTo>
                    <a:lnTo>
                      <a:pt x="2618" y="425"/>
                    </a:lnTo>
                    <a:lnTo>
                      <a:pt x="2622" y="425"/>
                    </a:lnTo>
                    <a:lnTo>
                      <a:pt x="2626" y="422"/>
                    </a:lnTo>
                    <a:lnTo>
                      <a:pt x="2630" y="414"/>
                    </a:lnTo>
                    <a:lnTo>
                      <a:pt x="2633" y="409"/>
                    </a:lnTo>
                    <a:lnTo>
                      <a:pt x="2637" y="407"/>
                    </a:lnTo>
                    <a:lnTo>
                      <a:pt x="2641" y="407"/>
                    </a:lnTo>
                    <a:lnTo>
                      <a:pt x="2645" y="401"/>
                    </a:lnTo>
                    <a:lnTo>
                      <a:pt x="2649" y="398"/>
                    </a:lnTo>
                    <a:lnTo>
                      <a:pt x="2653" y="396"/>
                    </a:lnTo>
                    <a:lnTo>
                      <a:pt x="2657" y="396"/>
                    </a:lnTo>
                    <a:lnTo>
                      <a:pt x="2661" y="383"/>
                    </a:lnTo>
                    <a:lnTo>
                      <a:pt x="2665" y="390"/>
                    </a:lnTo>
                    <a:lnTo>
                      <a:pt x="2669" y="383"/>
                    </a:lnTo>
                    <a:lnTo>
                      <a:pt x="2673" y="381"/>
                    </a:lnTo>
                    <a:lnTo>
                      <a:pt x="2677" y="370"/>
                    </a:lnTo>
                    <a:lnTo>
                      <a:pt x="2681" y="372"/>
                    </a:lnTo>
                    <a:lnTo>
                      <a:pt x="2685" y="361"/>
                    </a:lnTo>
                    <a:lnTo>
                      <a:pt x="2689" y="359"/>
                    </a:lnTo>
                    <a:lnTo>
                      <a:pt x="2693" y="359"/>
                    </a:lnTo>
                    <a:lnTo>
                      <a:pt x="2697" y="346"/>
                    </a:lnTo>
                    <a:lnTo>
                      <a:pt x="2700" y="357"/>
                    </a:lnTo>
                    <a:lnTo>
                      <a:pt x="2704" y="348"/>
                    </a:lnTo>
                    <a:lnTo>
                      <a:pt x="2708" y="350"/>
                    </a:lnTo>
                    <a:lnTo>
                      <a:pt x="2712" y="342"/>
                    </a:lnTo>
                    <a:lnTo>
                      <a:pt x="2716" y="337"/>
                    </a:lnTo>
                    <a:lnTo>
                      <a:pt x="2720" y="331"/>
                    </a:lnTo>
                    <a:lnTo>
                      <a:pt x="2724" y="333"/>
                    </a:lnTo>
                    <a:lnTo>
                      <a:pt x="2728" y="326"/>
                    </a:lnTo>
                    <a:lnTo>
                      <a:pt x="2732" y="324"/>
                    </a:lnTo>
                    <a:lnTo>
                      <a:pt x="2736" y="317"/>
                    </a:lnTo>
                    <a:lnTo>
                      <a:pt x="2740" y="317"/>
                    </a:lnTo>
                    <a:lnTo>
                      <a:pt x="2744" y="309"/>
                    </a:lnTo>
                    <a:lnTo>
                      <a:pt x="2748" y="313"/>
                    </a:lnTo>
                    <a:lnTo>
                      <a:pt x="2752" y="304"/>
                    </a:lnTo>
                    <a:lnTo>
                      <a:pt x="2756" y="307"/>
                    </a:lnTo>
                    <a:lnTo>
                      <a:pt x="2760" y="307"/>
                    </a:lnTo>
                    <a:lnTo>
                      <a:pt x="2764" y="300"/>
                    </a:lnTo>
                    <a:lnTo>
                      <a:pt x="2768" y="300"/>
                    </a:lnTo>
                    <a:lnTo>
                      <a:pt x="2771" y="298"/>
                    </a:lnTo>
                    <a:lnTo>
                      <a:pt x="2775" y="293"/>
                    </a:lnTo>
                    <a:lnTo>
                      <a:pt x="2779" y="289"/>
                    </a:lnTo>
                    <a:lnTo>
                      <a:pt x="2783" y="287"/>
                    </a:lnTo>
                    <a:lnTo>
                      <a:pt x="2787" y="282"/>
                    </a:lnTo>
                    <a:lnTo>
                      <a:pt x="2791" y="280"/>
                    </a:lnTo>
                    <a:lnTo>
                      <a:pt x="2795" y="276"/>
                    </a:lnTo>
                    <a:lnTo>
                      <a:pt x="2799" y="267"/>
                    </a:lnTo>
                    <a:lnTo>
                      <a:pt x="2803" y="267"/>
                    </a:lnTo>
                    <a:lnTo>
                      <a:pt x="2807" y="276"/>
                    </a:lnTo>
                    <a:lnTo>
                      <a:pt x="2811" y="267"/>
                    </a:lnTo>
                    <a:lnTo>
                      <a:pt x="2815" y="265"/>
                    </a:lnTo>
                    <a:lnTo>
                      <a:pt x="2819" y="263"/>
                    </a:lnTo>
                    <a:lnTo>
                      <a:pt x="2823" y="254"/>
                    </a:lnTo>
                    <a:lnTo>
                      <a:pt x="2827" y="256"/>
                    </a:lnTo>
                    <a:lnTo>
                      <a:pt x="2831" y="254"/>
                    </a:lnTo>
                    <a:lnTo>
                      <a:pt x="2835" y="256"/>
                    </a:lnTo>
                    <a:lnTo>
                      <a:pt x="2838" y="250"/>
                    </a:lnTo>
                    <a:lnTo>
                      <a:pt x="2842" y="241"/>
                    </a:lnTo>
                    <a:lnTo>
                      <a:pt x="2846" y="243"/>
                    </a:lnTo>
                    <a:lnTo>
                      <a:pt x="2850" y="243"/>
                    </a:lnTo>
                    <a:lnTo>
                      <a:pt x="2854" y="232"/>
                    </a:lnTo>
                    <a:lnTo>
                      <a:pt x="2858" y="234"/>
                    </a:lnTo>
                    <a:lnTo>
                      <a:pt x="2862" y="232"/>
                    </a:lnTo>
                    <a:lnTo>
                      <a:pt x="2866" y="223"/>
                    </a:lnTo>
                    <a:lnTo>
                      <a:pt x="2870" y="228"/>
                    </a:lnTo>
                    <a:lnTo>
                      <a:pt x="2874" y="226"/>
                    </a:lnTo>
                    <a:lnTo>
                      <a:pt x="2878" y="223"/>
                    </a:lnTo>
                    <a:lnTo>
                      <a:pt x="2882" y="219"/>
                    </a:lnTo>
                    <a:lnTo>
                      <a:pt x="2886" y="223"/>
                    </a:lnTo>
                    <a:lnTo>
                      <a:pt x="2890" y="219"/>
                    </a:lnTo>
                    <a:lnTo>
                      <a:pt x="2894" y="206"/>
                    </a:lnTo>
                    <a:lnTo>
                      <a:pt x="2898" y="215"/>
                    </a:lnTo>
                    <a:lnTo>
                      <a:pt x="2902" y="208"/>
                    </a:lnTo>
                    <a:lnTo>
                      <a:pt x="2906" y="20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1" name="Line 3753"/>
              <p:cNvSpPr>
                <a:spLocks noChangeShapeType="1"/>
              </p:cNvSpPr>
              <p:nvPr/>
            </p:nvSpPr>
            <p:spPr bwMode="auto">
              <a:xfrm flipV="1">
                <a:off x="31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2" name="Line 3754"/>
              <p:cNvSpPr>
                <a:spLocks noChangeShapeType="1"/>
              </p:cNvSpPr>
              <p:nvPr/>
            </p:nvSpPr>
            <p:spPr bwMode="auto">
              <a:xfrm>
                <a:off x="31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3" name="Line 3755"/>
              <p:cNvSpPr>
                <a:spLocks noChangeShapeType="1"/>
              </p:cNvSpPr>
              <p:nvPr/>
            </p:nvSpPr>
            <p:spPr bwMode="auto">
              <a:xfrm flipV="1">
                <a:off x="31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4" name="Line 3756"/>
              <p:cNvSpPr>
                <a:spLocks noChangeShapeType="1"/>
              </p:cNvSpPr>
              <p:nvPr/>
            </p:nvSpPr>
            <p:spPr bwMode="auto">
              <a:xfrm>
                <a:off x="311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5" name="Line 3757"/>
              <p:cNvSpPr>
                <a:spLocks noChangeShapeType="1"/>
              </p:cNvSpPr>
              <p:nvPr/>
            </p:nvSpPr>
            <p:spPr bwMode="auto">
              <a:xfrm flipV="1">
                <a:off x="3120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6" name="Line 3758"/>
              <p:cNvSpPr>
                <a:spLocks noChangeShapeType="1"/>
              </p:cNvSpPr>
              <p:nvPr/>
            </p:nvSpPr>
            <p:spPr bwMode="auto">
              <a:xfrm>
                <a:off x="3121" y="2014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7" name="Line 3759"/>
              <p:cNvSpPr>
                <a:spLocks noChangeShapeType="1"/>
              </p:cNvSpPr>
              <p:nvPr/>
            </p:nvSpPr>
            <p:spPr bwMode="auto">
              <a:xfrm>
                <a:off x="3123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8" name="Line 3760"/>
              <p:cNvSpPr>
                <a:spLocks noChangeShapeType="1"/>
              </p:cNvSpPr>
              <p:nvPr/>
            </p:nvSpPr>
            <p:spPr bwMode="auto">
              <a:xfrm flipV="1">
                <a:off x="312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09" name="Freeform 3761"/>
              <p:cNvSpPr>
                <a:spLocks/>
              </p:cNvSpPr>
              <p:nvPr/>
            </p:nvSpPr>
            <p:spPr bwMode="auto">
              <a:xfrm flipV="1">
                <a:off x="3127" y="908"/>
                <a:ext cx="1686" cy="1107"/>
              </a:xfrm>
              <a:custGeom>
                <a:avLst/>
                <a:gdLst/>
                <a:ahLst/>
                <a:cxnLst>
                  <a:cxn ang="0">
                    <a:pos x="44" y="12"/>
                  </a:cxn>
                  <a:cxn ang="0">
                    <a:pos x="91" y="32"/>
                  </a:cxn>
                  <a:cxn ang="0">
                    <a:pos x="138" y="57"/>
                  </a:cxn>
                  <a:cxn ang="0">
                    <a:pos x="186" y="97"/>
                  </a:cxn>
                  <a:cxn ang="0">
                    <a:pos x="233" y="141"/>
                  </a:cxn>
                  <a:cxn ang="0">
                    <a:pos x="280" y="198"/>
                  </a:cxn>
                  <a:cxn ang="0">
                    <a:pos x="327" y="263"/>
                  </a:cxn>
                  <a:cxn ang="0">
                    <a:pos x="375" y="332"/>
                  </a:cxn>
                  <a:cxn ang="0">
                    <a:pos x="422" y="419"/>
                  </a:cxn>
                  <a:cxn ang="0">
                    <a:pos x="469" y="510"/>
                  </a:cxn>
                  <a:cxn ang="0">
                    <a:pos x="517" y="609"/>
                  </a:cxn>
                  <a:cxn ang="0">
                    <a:pos x="564" y="704"/>
                  </a:cxn>
                  <a:cxn ang="0">
                    <a:pos x="611" y="807"/>
                  </a:cxn>
                  <a:cxn ang="0">
                    <a:pos x="659" y="914"/>
                  </a:cxn>
                  <a:cxn ang="0">
                    <a:pos x="706" y="1026"/>
                  </a:cxn>
                  <a:cxn ang="0">
                    <a:pos x="753" y="1137"/>
                  </a:cxn>
                  <a:cxn ang="0">
                    <a:pos x="801" y="1240"/>
                  </a:cxn>
                  <a:cxn ang="0">
                    <a:pos x="848" y="1349"/>
                  </a:cxn>
                  <a:cxn ang="0">
                    <a:pos x="895" y="1434"/>
                  </a:cxn>
                  <a:cxn ang="0">
                    <a:pos x="942" y="1525"/>
                  </a:cxn>
                  <a:cxn ang="0">
                    <a:pos x="990" y="1608"/>
                  </a:cxn>
                  <a:cxn ang="0">
                    <a:pos x="1037" y="1687"/>
                  </a:cxn>
                  <a:cxn ang="0">
                    <a:pos x="1084" y="1748"/>
                  </a:cxn>
                  <a:cxn ang="0">
                    <a:pos x="1132" y="1802"/>
                  </a:cxn>
                  <a:cxn ang="0">
                    <a:pos x="1179" y="1839"/>
                  </a:cxn>
                  <a:cxn ang="0">
                    <a:pos x="1226" y="1879"/>
                  </a:cxn>
                  <a:cxn ang="0">
                    <a:pos x="1274" y="1899"/>
                  </a:cxn>
                  <a:cxn ang="0">
                    <a:pos x="1321" y="1912"/>
                  </a:cxn>
                  <a:cxn ang="0">
                    <a:pos x="1368" y="1918"/>
                  </a:cxn>
                  <a:cxn ang="0">
                    <a:pos x="1416" y="1908"/>
                  </a:cxn>
                  <a:cxn ang="0">
                    <a:pos x="1463" y="1893"/>
                  </a:cxn>
                  <a:cxn ang="0">
                    <a:pos x="1510" y="1861"/>
                  </a:cxn>
                  <a:cxn ang="0">
                    <a:pos x="1557" y="1837"/>
                  </a:cxn>
                  <a:cxn ang="0">
                    <a:pos x="1605" y="1796"/>
                  </a:cxn>
                  <a:cxn ang="0">
                    <a:pos x="1652" y="1748"/>
                  </a:cxn>
                  <a:cxn ang="0">
                    <a:pos x="1699" y="1699"/>
                  </a:cxn>
                  <a:cxn ang="0">
                    <a:pos x="1747" y="1645"/>
                  </a:cxn>
                  <a:cxn ang="0">
                    <a:pos x="1794" y="1574"/>
                  </a:cxn>
                  <a:cxn ang="0">
                    <a:pos x="1841" y="1513"/>
                  </a:cxn>
                  <a:cxn ang="0">
                    <a:pos x="1889" y="1442"/>
                  </a:cxn>
                  <a:cxn ang="0">
                    <a:pos x="1936" y="1378"/>
                  </a:cxn>
                  <a:cxn ang="0">
                    <a:pos x="1983" y="1301"/>
                  </a:cxn>
                  <a:cxn ang="0">
                    <a:pos x="2031" y="1232"/>
                  </a:cxn>
                  <a:cxn ang="0">
                    <a:pos x="2078" y="1155"/>
                  </a:cxn>
                  <a:cxn ang="0">
                    <a:pos x="2125" y="1084"/>
                  </a:cxn>
                  <a:cxn ang="0">
                    <a:pos x="2172" y="1013"/>
                  </a:cxn>
                  <a:cxn ang="0">
                    <a:pos x="2220" y="943"/>
                  </a:cxn>
                  <a:cxn ang="0">
                    <a:pos x="2267" y="872"/>
                  </a:cxn>
                  <a:cxn ang="0">
                    <a:pos x="2314" y="807"/>
                  </a:cxn>
                  <a:cxn ang="0">
                    <a:pos x="2362" y="742"/>
                  </a:cxn>
                  <a:cxn ang="0">
                    <a:pos x="2409" y="682"/>
                  </a:cxn>
                  <a:cxn ang="0">
                    <a:pos x="2456" y="619"/>
                  </a:cxn>
                  <a:cxn ang="0">
                    <a:pos x="2504" y="562"/>
                  </a:cxn>
                  <a:cxn ang="0">
                    <a:pos x="2551" y="516"/>
                  </a:cxn>
                  <a:cxn ang="0">
                    <a:pos x="2598" y="461"/>
                  </a:cxn>
                  <a:cxn ang="0">
                    <a:pos x="2646" y="417"/>
                  </a:cxn>
                  <a:cxn ang="0">
                    <a:pos x="2693" y="376"/>
                  </a:cxn>
                  <a:cxn ang="0">
                    <a:pos x="2740" y="338"/>
                  </a:cxn>
                  <a:cxn ang="0">
                    <a:pos x="2788" y="299"/>
                  </a:cxn>
                  <a:cxn ang="0">
                    <a:pos x="2835" y="265"/>
                  </a:cxn>
                  <a:cxn ang="0">
                    <a:pos x="2882" y="233"/>
                  </a:cxn>
                </a:cxnLst>
                <a:rect l="0" t="0" r="r" b="b"/>
                <a:pathLst>
                  <a:path w="2926" h="1922">
                    <a:moveTo>
                      <a:pt x="0" y="0"/>
                    </a:moveTo>
                    <a:lnTo>
                      <a:pt x="4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6"/>
                    </a:lnTo>
                    <a:lnTo>
                      <a:pt x="20" y="0"/>
                    </a:lnTo>
                    <a:lnTo>
                      <a:pt x="24" y="4"/>
                    </a:lnTo>
                    <a:lnTo>
                      <a:pt x="28" y="8"/>
                    </a:lnTo>
                    <a:lnTo>
                      <a:pt x="32" y="8"/>
                    </a:lnTo>
                    <a:lnTo>
                      <a:pt x="36" y="12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8" y="16"/>
                    </a:lnTo>
                    <a:lnTo>
                      <a:pt x="51" y="12"/>
                    </a:lnTo>
                    <a:lnTo>
                      <a:pt x="55" y="14"/>
                    </a:lnTo>
                    <a:lnTo>
                      <a:pt x="59" y="18"/>
                    </a:lnTo>
                    <a:lnTo>
                      <a:pt x="63" y="18"/>
                    </a:lnTo>
                    <a:lnTo>
                      <a:pt x="67" y="18"/>
                    </a:lnTo>
                    <a:lnTo>
                      <a:pt x="71" y="26"/>
                    </a:lnTo>
                    <a:lnTo>
                      <a:pt x="75" y="24"/>
                    </a:lnTo>
                    <a:lnTo>
                      <a:pt x="79" y="26"/>
                    </a:lnTo>
                    <a:lnTo>
                      <a:pt x="83" y="30"/>
                    </a:lnTo>
                    <a:lnTo>
                      <a:pt x="87" y="26"/>
                    </a:lnTo>
                    <a:lnTo>
                      <a:pt x="91" y="32"/>
                    </a:lnTo>
                    <a:lnTo>
                      <a:pt x="95" y="32"/>
                    </a:lnTo>
                    <a:lnTo>
                      <a:pt x="99" y="38"/>
                    </a:lnTo>
                    <a:lnTo>
                      <a:pt x="103" y="36"/>
                    </a:lnTo>
                    <a:lnTo>
                      <a:pt x="107" y="38"/>
                    </a:lnTo>
                    <a:lnTo>
                      <a:pt x="111" y="42"/>
                    </a:lnTo>
                    <a:lnTo>
                      <a:pt x="115" y="34"/>
                    </a:lnTo>
                    <a:lnTo>
                      <a:pt x="118" y="42"/>
                    </a:lnTo>
                    <a:lnTo>
                      <a:pt x="122" y="50"/>
                    </a:lnTo>
                    <a:lnTo>
                      <a:pt x="126" y="54"/>
                    </a:lnTo>
                    <a:lnTo>
                      <a:pt x="130" y="54"/>
                    </a:lnTo>
                    <a:lnTo>
                      <a:pt x="134" y="54"/>
                    </a:lnTo>
                    <a:lnTo>
                      <a:pt x="138" y="57"/>
                    </a:lnTo>
                    <a:lnTo>
                      <a:pt x="142" y="63"/>
                    </a:lnTo>
                    <a:lnTo>
                      <a:pt x="146" y="67"/>
                    </a:lnTo>
                    <a:lnTo>
                      <a:pt x="150" y="69"/>
                    </a:lnTo>
                    <a:lnTo>
                      <a:pt x="154" y="71"/>
                    </a:lnTo>
                    <a:lnTo>
                      <a:pt x="158" y="75"/>
                    </a:lnTo>
                    <a:lnTo>
                      <a:pt x="162" y="79"/>
                    </a:lnTo>
                    <a:lnTo>
                      <a:pt x="166" y="79"/>
                    </a:lnTo>
                    <a:lnTo>
                      <a:pt x="170" y="79"/>
                    </a:lnTo>
                    <a:lnTo>
                      <a:pt x="174" y="89"/>
                    </a:lnTo>
                    <a:lnTo>
                      <a:pt x="178" y="87"/>
                    </a:lnTo>
                    <a:lnTo>
                      <a:pt x="182" y="91"/>
                    </a:lnTo>
                    <a:lnTo>
                      <a:pt x="186" y="97"/>
                    </a:lnTo>
                    <a:lnTo>
                      <a:pt x="189" y="103"/>
                    </a:lnTo>
                    <a:lnTo>
                      <a:pt x="193" y="101"/>
                    </a:lnTo>
                    <a:lnTo>
                      <a:pt x="197" y="105"/>
                    </a:lnTo>
                    <a:lnTo>
                      <a:pt x="201" y="111"/>
                    </a:lnTo>
                    <a:lnTo>
                      <a:pt x="205" y="111"/>
                    </a:lnTo>
                    <a:lnTo>
                      <a:pt x="209" y="115"/>
                    </a:lnTo>
                    <a:lnTo>
                      <a:pt x="213" y="123"/>
                    </a:lnTo>
                    <a:lnTo>
                      <a:pt x="217" y="125"/>
                    </a:lnTo>
                    <a:lnTo>
                      <a:pt x="221" y="129"/>
                    </a:lnTo>
                    <a:lnTo>
                      <a:pt x="225" y="133"/>
                    </a:lnTo>
                    <a:lnTo>
                      <a:pt x="229" y="135"/>
                    </a:lnTo>
                    <a:lnTo>
                      <a:pt x="233" y="141"/>
                    </a:lnTo>
                    <a:lnTo>
                      <a:pt x="237" y="146"/>
                    </a:lnTo>
                    <a:lnTo>
                      <a:pt x="241" y="154"/>
                    </a:lnTo>
                    <a:lnTo>
                      <a:pt x="245" y="158"/>
                    </a:lnTo>
                    <a:lnTo>
                      <a:pt x="249" y="162"/>
                    </a:lnTo>
                    <a:lnTo>
                      <a:pt x="253" y="164"/>
                    </a:lnTo>
                    <a:lnTo>
                      <a:pt x="256" y="172"/>
                    </a:lnTo>
                    <a:lnTo>
                      <a:pt x="260" y="170"/>
                    </a:lnTo>
                    <a:lnTo>
                      <a:pt x="264" y="172"/>
                    </a:lnTo>
                    <a:lnTo>
                      <a:pt x="268" y="178"/>
                    </a:lnTo>
                    <a:lnTo>
                      <a:pt x="272" y="182"/>
                    </a:lnTo>
                    <a:lnTo>
                      <a:pt x="276" y="194"/>
                    </a:lnTo>
                    <a:lnTo>
                      <a:pt x="280" y="198"/>
                    </a:lnTo>
                    <a:lnTo>
                      <a:pt x="284" y="204"/>
                    </a:lnTo>
                    <a:lnTo>
                      <a:pt x="288" y="208"/>
                    </a:lnTo>
                    <a:lnTo>
                      <a:pt x="292" y="212"/>
                    </a:lnTo>
                    <a:lnTo>
                      <a:pt x="296" y="218"/>
                    </a:lnTo>
                    <a:lnTo>
                      <a:pt x="300" y="220"/>
                    </a:lnTo>
                    <a:lnTo>
                      <a:pt x="304" y="230"/>
                    </a:lnTo>
                    <a:lnTo>
                      <a:pt x="308" y="237"/>
                    </a:lnTo>
                    <a:lnTo>
                      <a:pt x="312" y="239"/>
                    </a:lnTo>
                    <a:lnTo>
                      <a:pt x="316" y="247"/>
                    </a:lnTo>
                    <a:lnTo>
                      <a:pt x="320" y="245"/>
                    </a:lnTo>
                    <a:lnTo>
                      <a:pt x="323" y="257"/>
                    </a:lnTo>
                    <a:lnTo>
                      <a:pt x="327" y="263"/>
                    </a:lnTo>
                    <a:lnTo>
                      <a:pt x="331" y="265"/>
                    </a:lnTo>
                    <a:lnTo>
                      <a:pt x="335" y="273"/>
                    </a:lnTo>
                    <a:lnTo>
                      <a:pt x="339" y="279"/>
                    </a:lnTo>
                    <a:lnTo>
                      <a:pt x="343" y="285"/>
                    </a:lnTo>
                    <a:lnTo>
                      <a:pt x="347" y="291"/>
                    </a:lnTo>
                    <a:lnTo>
                      <a:pt x="351" y="301"/>
                    </a:lnTo>
                    <a:lnTo>
                      <a:pt x="355" y="301"/>
                    </a:lnTo>
                    <a:lnTo>
                      <a:pt x="359" y="307"/>
                    </a:lnTo>
                    <a:lnTo>
                      <a:pt x="363" y="313"/>
                    </a:lnTo>
                    <a:lnTo>
                      <a:pt x="367" y="317"/>
                    </a:lnTo>
                    <a:lnTo>
                      <a:pt x="371" y="336"/>
                    </a:lnTo>
                    <a:lnTo>
                      <a:pt x="375" y="332"/>
                    </a:lnTo>
                    <a:lnTo>
                      <a:pt x="379" y="340"/>
                    </a:lnTo>
                    <a:lnTo>
                      <a:pt x="383" y="344"/>
                    </a:lnTo>
                    <a:lnTo>
                      <a:pt x="387" y="356"/>
                    </a:lnTo>
                    <a:lnTo>
                      <a:pt x="391" y="364"/>
                    </a:lnTo>
                    <a:lnTo>
                      <a:pt x="394" y="370"/>
                    </a:lnTo>
                    <a:lnTo>
                      <a:pt x="398" y="376"/>
                    </a:lnTo>
                    <a:lnTo>
                      <a:pt x="402" y="380"/>
                    </a:lnTo>
                    <a:lnTo>
                      <a:pt x="406" y="390"/>
                    </a:lnTo>
                    <a:lnTo>
                      <a:pt x="410" y="394"/>
                    </a:lnTo>
                    <a:lnTo>
                      <a:pt x="414" y="406"/>
                    </a:lnTo>
                    <a:lnTo>
                      <a:pt x="418" y="413"/>
                    </a:lnTo>
                    <a:lnTo>
                      <a:pt x="422" y="419"/>
                    </a:lnTo>
                    <a:lnTo>
                      <a:pt x="426" y="423"/>
                    </a:lnTo>
                    <a:lnTo>
                      <a:pt x="430" y="437"/>
                    </a:lnTo>
                    <a:lnTo>
                      <a:pt x="434" y="441"/>
                    </a:lnTo>
                    <a:lnTo>
                      <a:pt x="438" y="451"/>
                    </a:lnTo>
                    <a:lnTo>
                      <a:pt x="442" y="459"/>
                    </a:lnTo>
                    <a:lnTo>
                      <a:pt x="446" y="459"/>
                    </a:lnTo>
                    <a:lnTo>
                      <a:pt x="450" y="469"/>
                    </a:lnTo>
                    <a:lnTo>
                      <a:pt x="454" y="479"/>
                    </a:lnTo>
                    <a:lnTo>
                      <a:pt x="458" y="483"/>
                    </a:lnTo>
                    <a:lnTo>
                      <a:pt x="461" y="493"/>
                    </a:lnTo>
                    <a:lnTo>
                      <a:pt x="465" y="498"/>
                    </a:lnTo>
                    <a:lnTo>
                      <a:pt x="469" y="510"/>
                    </a:lnTo>
                    <a:lnTo>
                      <a:pt x="473" y="512"/>
                    </a:lnTo>
                    <a:lnTo>
                      <a:pt x="477" y="528"/>
                    </a:lnTo>
                    <a:lnTo>
                      <a:pt x="481" y="534"/>
                    </a:lnTo>
                    <a:lnTo>
                      <a:pt x="485" y="546"/>
                    </a:lnTo>
                    <a:lnTo>
                      <a:pt x="489" y="546"/>
                    </a:lnTo>
                    <a:lnTo>
                      <a:pt x="493" y="556"/>
                    </a:lnTo>
                    <a:lnTo>
                      <a:pt x="497" y="564"/>
                    </a:lnTo>
                    <a:lnTo>
                      <a:pt x="501" y="574"/>
                    </a:lnTo>
                    <a:lnTo>
                      <a:pt x="505" y="572"/>
                    </a:lnTo>
                    <a:lnTo>
                      <a:pt x="509" y="587"/>
                    </a:lnTo>
                    <a:lnTo>
                      <a:pt x="513" y="595"/>
                    </a:lnTo>
                    <a:lnTo>
                      <a:pt x="517" y="609"/>
                    </a:lnTo>
                    <a:lnTo>
                      <a:pt x="521" y="613"/>
                    </a:lnTo>
                    <a:lnTo>
                      <a:pt x="525" y="623"/>
                    </a:lnTo>
                    <a:lnTo>
                      <a:pt x="529" y="625"/>
                    </a:lnTo>
                    <a:lnTo>
                      <a:pt x="532" y="639"/>
                    </a:lnTo>
                    <a:lnTo>
                      <a:pt x="536" y="651"/>
                    </a:lnTo>
                    <a:lnTo>
                      <a:pt x="540" y="659"/>
                    </a:lnTo>
                    <a:lnTo>
                      <a:pt x="544" y="661"/>
                    </a:lnTo>
                    <a:lnTo>
                      <a:pt x="548" y="674"/>
                    </a:lnTo>
                    <a:lnTo>
                      <a:pt x="552" y="676"/>
                    </a:lnTo>
                    <a:lnTo>
                      <a:pt x="556" y="690"/>
                    </a:lnTo>
                    <a:lnTo>
                      <a:pt x="560" y="700"/>
                    </a:lnTo>
                    <a:lnTo>
                      <a:pt x="564" y="704"/>
                    </a:lnTo>
                    <a:lnTo>
                      <a:pt x="568" y="714"/>
                    </a:lnTo>
                    <a:lnTo>
                      <a:pt x="572" y="720"/>
                    </a:lnTo>
                    <a:lnTo>
                      <a:pt x="576" y="732"/>
                    </a:lnTo>
                    <a:lnTo>
                      <a:pt x="580" y="738"/>
                    </a:lnTo>
                    <a:lnTo>
                      <a:pt x="584" y="750"/>
                    </a:lnTo>
                    <a:lnTo>
                      <a:pt x="588" y="758"/>
                    </a:lnTo>
                    <a:lnTo>
                      <a:pt x="592" y="769"/>
                    </a:lnTo>
                    <a:lnTo>
                      <a:pt x="596" y="773"/>
                    </a:lnTo>
                    <a:lnTo>
                      <a:pt x="599" y="785"/>
                    </a:lnTo>
                    <a:lnTo>
                      <a:pt x="603" y="795"/>
                    </a:lnTo>
                    <a:lnTo>
                      <a:pt x="607" y="801"/>
                    </a:lnTo>
                    <a:lnTo>
                      <a:pt x="611" y="807"/>
                    </a:lnTo>
                    <a:lnTo>
                      <a:pt x="615" y="821"/>
                    </a:lnTo>
                    <a:lnTo>
                      <a:pt x="619" y="829"/>
                    </a:lnTo>
                    <a:lnTo>
                      <a:pt x="623" y="841"/>
                    </a:lnTo>
                    <a:lnTo>
                      <a:pt x="627" y="841"/>
                    </a:lnTo>
                    <a:lnTo>
                      <a:pt x="631" y="856"/>
                    </a:lnTo>
                    <a:lnTo>
                      <a:pt x="635" y="862"/>
                    </a:lnTo>
                    <a:lnTo>
                      <a:pt x="639" y="874"/>
                    </a:lnTo>
                    <a:lnTo>
                      <a:pt x="643" y="884"/>
                    </a:lnTo>
                    <a:lnTo>
                      <a:pt x="647" y="888"/>
                    </a:lnTo>
                    <a:lnTo>
                      <a:pt x="651" y="902"/>
                    </a:lnTo>
                    <a:lnTo>
                      <a:pt x="655" y="906"/>
                    </a:lnTo>
                    <a:lnTo>
                      <a:pt x="659" y="914"/>
                    </a:lnTo>
                    <a:lnTo>
                      <a:pt x="663" y="928"/>
                    </a:lnTo>
                    <a:lnTo>
                      <a:pt x="666" y="941"/>
                    </a:lnTo>
                    <a:lnTo>
                      <a:pt x="670" y="945"/>
                    </a:lnTo>
                    <a:lnTo>
                      <a:pt x="674" y="953"/>
                    </a:lnTo>
                    <a:lnTo>
                      <a:pt x="678" y="963"/>
                    </a:lnTo>
                    <a:lnTo>
                      <a:pt x="682" y="971"/>
                    </a:lnTo>
                    <a:lnTo>
                      <a:pt x="686" y="987"/>
                    </a:lnTo>
                    <a:lnTo>
                      <a:pt x="690" y="995"/>
                    </a:lnTo>
                    <a:lnTo>
                      <a:pt x="694" y="997"/>
                    </a:lnTo>
                    <a:lnTo>
                      <a:pt x="698" y="1009"/>
                    </a:lnTo>
                    <a:lnTo>
                      <a:pt x="702" y="1017"/>
                    </a:lnTo>
                    <a:lnTo>
                      <a:pt x="706" y="1026"/>
                    </a:lnTo>
                    <a:lnTo>
                      <a:pt x="710" y="1032"/>
                    </a:lnTo>
                    <a:lnTo>
                      <a:pt x="714" y="1044"/>
                    </a:lnTo>
                    <a:lnTo>
                      <a:pt x="718" y="1056"/>
                    </a:lnTo>
                    <a:lnTo>
                      <a:pt x="722" y="1058"/>
                    </a:lnTo>
                    <a:lnTo>
                      <a:pt x="726" y="1066"/>
                    </a:lnTo>
                    <a:lnTo>
                      <a:pt x="730" y="1080"/>
                    </a:lnTo>
                    <a:lnTo>
                      <a:pt x="734" y="1090"/>
                    </a:lnTo>
                    <a:lnTo>
                      <a:pt x="737" y="1098"/>
                    </a:lnTo>
                    <a:lnTo>
                      <a:pt x="741" y="1115"/>
                    </a:lnTo>
                    <a:lnTo>
                      <a:pt x="745" y="1117"/>
                    </a:lnTo>
                    <a:lnTo>
                      <a:pt x="749" y="1131"/>
                    </a:lnTo>
                    <a:lnTo>
                      <a:pt x="753" y="1137"/>
                    </a:lnTo>
                    <a:lnTo>
                      <a:pt x="757" y="1149"/>
                    </a:lnTo>
                    <a:lnTo>
                      <a:pt x="761" y="1151"/>
                    </a:lnTo>
                    <a:lnTo>
                      <a:pt x="765" y="1159"/>
                    </a:lnTo>
                    <a:lnTo>
                      <a:pt x="769" y="1167"/>
                    </a:lnTo>
                    <a:lnTo>
                      <a:pt x="773" y="1181"/>
                    </a:lnTo>
                    <a:lnTo>
                      <a:pt x="777" y="1191"/>
                    </a:lnTo>
                    <a:lnTo>
                      <a:pt x="781" y="1197"/>
                    </a:lnTo>
                    <a:lnTo>
                      <a:pt x="785" y="1206"/>
                    </a:lnTo>
                    <a:lnTo>
                      <a:pt x="789" y="1214"/>
                    </a:lnTo>
                    <a:lnTo>
                      <a:pt x="793" y="1220"/>
                    </a:lnTo>
                    <a:lnTo>
                      <a:pt x="797" y="1228"/>
                    </a:lnTo>
                    <a:lnTo>
                      <a:pt x="801" y="1240"/>
                    </a:lnTo>
                    <a:lnTo>
                      <a:pt x="804" y="1252"/>
                    </a:lnTo>
                    <a:lnTo>
                      <a:pt x="808" y="1256"/>
                    </a:lnTo>
                    <a:lnTo>
                      <a:pt x="812" y="1266"/>
                    </a:lnTo>
                    <a:lnTo>
                      <a:pt x="816" y="1274"/>
                    </a:lnTo>
                    <a:lnTo>
                      <a:pt x="820" y="1289"/>
                    </a:lnTo>
                    <a:lnTo>
                      <a:pt x="824" y="1291"/>
                    </a:lnTo>
                    <a:lnTo>
                      <a:pt x="828" y="1303"/>
                    </a:lnTo>
                    <a:lnTo>
                      <a:pt x="832" y="1309"/>
                    </a:lnTo>
                    <a:lnTo>
                      <a:pt x="836" y="1327"/>
                    </a:lnTo>
                    <a:lnTo>
                      <a:pt x="840" y="1327"/>
                    </a:lnTo>
                    <a:lnTo>
                      <a:pt x="844" y="1335"/>
                    </a:lnTo>
                    <a:lnTo>
                      <a:pt x="848" y="1349"/>
                    </a:lnTo>
                    <a:lnTo>
                      <a:pt x="852" y="1357"/>
                    </a:lnTo>
                    <a:lnTo>
                      <a:pt x="856" y="1357"/>
                    </a:lnTo>
                    <a:lnTo>
                      <a:pt x="860" y="1369"/>
                    </a:lnTo>
                    <a:lnTo>
                      <a:pt x="864" y="1369"/>
                    </a:lnTo>
                    <a:lnTo>
                      <a:pt x="868" y="1386"/>
                    </a:lnTo>
                    <a:lnTo>
                      <a:pt x="871" y="1390"/>
                    </a:lnTo>
                    <a:lnTo>
                      <a:pt x="875" y="1400"/>
                    </a:lnTo>
                    <a:lnTo>
                      <a:pt x="879" y="1406"/>
                    </a:lnTo>
                    <a:lnTo>
                      <a:pt x="883" y="1416"/>
                    </a:lnTo>
                    <a:lnTo>
                      <a:pt x="887" y="1422"/>
                    </a:lnTo>
                    <a:lnTo>
                      <a:pt x="891" y="1426"/>
                    </a:lnTo>
                    <a:lnTo>
                      <a:pt x="895" y="1434"/>
                    </a:lnTo>
                    <a:lnTo>
                      <a:pt x="899" y="1446"/>
                    </a:lnTo>
                    <a:lnTo>
                      <a:pt x="903" y="1448"/>
                    </a:lnTo>
                    <a:lnTo>
                      <a:pt x="907" y="1456"/>
                    </a:lnTo>
                    <a:lnTo>
                      <a:pt x="911" y="1469"/>
                    </a:lnTo>
                    <a:lnTo>
                      <a:pt x="915" y="1473"/>
                    </a:lnTo>
                    <a:lnTo>
                      <a:pt x="919" y="1483"/>
                    </a:lnTo>
                    <a:lnTo>
                      <a:pt x="923" y="1491"/>
                    </a:lnTo>
                    <a:lnTo>
                      <a:pt x="927" y="1495"/>
                    </a:lnTo>
                    <a:lnTo>
                      <a:pt x="931" y="1507"/>
                    </a:lnTo>
                    <a:lnTo>
                      <a:pt x="935" y="1515"/>
                    </a:lnTo>
                    <a:lnTo>
                      <a:pt x="939" y="1511"/>
                    </a:lnTo>
                    <a:lnTo>
                      <a:pt x="942" y="1525"/>
                    </a:lnTo>
                    <a:lnTo>
                      <a:pt x="946" y="1535"/>
                    </a:lnTo>
                    <a:lnTo>
                      <a:pt x="950" y="1543"/>
                    </a:lnTo>
                    <a:lnTo>
                      <a:pt x="954" y="1552"/>
                    </a:lnTo>
                    <a:lnTo>
                      <a:pt x="958" y="1552"/>
                    </a:lnTo>
                    <a:lnTo>
                      <a:pt x="962" y="1560"/>
                    </a:lnTo>
                    <a:lnTo>
                      <a:pt x="966" y="1562"/>
                    </a:lnTo>
                    <a:lnTo>
                      <a:pt x="970" y="1574"/>
                    </a:lnTo>
                    <a:lnTo>
                      <a:pt x="974" y="1582"/>
                    </a:lnTo>
                    <a:lnTo>
                      <a:pt x="978" y="1588"/>
                    </a:lnTo>
                    <a:lnTo>
                      <a:pt x="982" y="1592"/>
                    </a:lnTo>
                    <a:lnTo>
                      <a:pt x="986" y="1602"/>
                    </a:lnTo>
                    <a:lnTo>
                      <a:pt x="990" y="1608"/>
                    </a:lnTo>
                    <a:lnTo>
                      <a:pt x="994" y="1618"/>
                    </a:lnTo>
                    <a:lnTo>
                      <a:pt x="998" y="1626"/>
                    </a:lnTo>
                    <a:lnTo>
                      <a:pt x="1002" y="1624"/>
                    </a:lnTo>
                    <a:lnTo>
                      <a:pt x="1006" y="1630"/>
                    </a:lnTo>
                    <a:lnTo>
                      <a:pt x="1009" y="1643"/>
                    </a:lnTo>
                    <a:lnTo>
                      <a:pt x="1013" y="1647"/>
                    </a:lnTo>
                    <a:lnTo>
                      <a:pt x="1017" y="1659"/>
                    </a:lnTo>
                    <a:lnTo>
                      <a:pt x="1021" y="1665"/>
                    </a:lnTo>
                    <a:lnTo>
                      <a:pt x="1025" y="1663"/>
                    </a:lnTo>
                    <a:lnTo>
                      <a:pt x="1029" y="1673"/>
                    </a:lnTo>
                    <a:lnTo>
                      <a:pt x="1033" y="1681"/>
                    </a:lnTo>
                    <a:lnTo>
                      <a:pt x="1037" y="1687"/>
                    </a:lnTo>
                    <a:lnTo>
                      <a:pt x="1041" y="1685"/>
                    </a:lnTo>
                    <a:lnTo>
                      <a:pt x="1045" y="1689"/>
                    </a:lnTo>
                    <a:lnTo>
                      <a:pt x="1049" y="1703"/>
                    </a:lnTo>
                    <a:lnTo>
                      <a:pt x="1053" y="1703"/>
                    </a:lnTo>
                    <a:lnTo>
                      <a:pt x="1057" y="1707"/>
                    </a:lnTo>
                    <a:lnTo>
                      <a:pt x="1061" y="1715"/>
                    </a:lnTo>
                    <a:lnTo>
                      <a:pt x="1065" y="1721"/>
                    </a:lnTo>
                    <a:lnTo>
                      <a:pt x="1069" y="1728"/>
                    </a:lnTo>
                    <a:lnTo>
                      <a:pt x="1073" y="1736"/>
                    </a:lnTo>
                    <a:lnTo>
                      <a:pt x="1077" y="1736"/>
                    </a:lnTo>
                    <a:lnTo>
                      <a:pt x="1080" y="1742"/>
                    </a:lnTo>
                    <a:lnTo>
                      <a:pt x="1084" y="1748"/>
                    </a:lnTo>
                    <a:lnTo>
                      <a:pt x="1088" y="1744"/>
                    </a:lnTo>
                    <a:lnTo>
                      <a:pt x="1092" y="1754"/>
                    </a:lnTo>
                    <a:lnTo>
                      <a:pt x="1096" y="1762"/>
                    </a:lnTo>
                    <a:lnTo>
                      <a:pt x="1100" y="1768"/>
                    </a:lnTo>
                    <a:lnTo>
                      <a:pt x="1104" y="1770"/>
                    </a:lnTo>
                    <a:lnTo>
                      <a:pt x="1108" y="1776"/>
                    </a:lnTo>
                    <a:lnTo>
                      <a:pt x="1112" y="1776"/>
                    </a:lnTo>
                    <a:lnTo>
                      <a:pt x="1116" y="1784"/>
                    </a:lnTo>
                    <a:lnTo>
                      <a:pt x="1120" y="1788"/>
                    </a:lnTo>
                    <a:lnTo>
                      <a:pt x="1124" y="1794"/>
                    </a:lnTo>
                    <a:lnTo>
                      <a:pt x="1128" y="1800"/>
                    </a:lnTo>
                    <a:lnTo>
                      <a:pt x="1132" y="1802"/>
                    </a:lnTo>
                    <a:lnTo>
                      <a:pt x="1136" y="1796"/>
                    </a:lnTo>
                    <a:lnTo>
                      <a:pt x="1140" y="1810"/>
                    </a:lnTo>
                    <a:lnTo>
                      <a:pt x="1144" y="1812"/>
                    </a:lnTo>
                    <a:lnTo>
                      <a:pt x="1147" y="1815"/>
                    </a:lnTo>
                    <a:lnTo>
                      <a:pt x="1151" y="1821"/>
                    </a:lnTo>
                    <a:lnTo>
                      <a:pt x="1155" y="1827"/>
                    </a:lnTo>
                    <a:lnTo>
                      <a:pt x="1159" y="1823"/>
                    </a:lnTo>
                    <a:lnTo>
                      <a:pt x="1163" y="1825"/>
                    </a:lnTo>
                    <a:lnTo>
                      <a:pt x="1167" y="1833"/>
                    </a:lnTo>
                    <a:lnTo>
                      <a:pt x="1171" y="1837"/>
                    </a:lnTo>
                    <a:lnTo>
                      <a:pt x="1175" y="1847"/>
                    </a:lnTo>
                    <a:lnTo>
                      <a:pt x="1179" y="1839"/>
                    </a:lnTo>
                    <a:lnTo>
                      <a:pt x="1183" y="1851"/>
                    </a:lnTo>
                    <a:lnTo>
                      <a:pt x="1187" y="1849"/>
                    </a:lnTo>
                    <a:lnTo>
                      <a:pt x="1191" y="1851"/>
                    </a:lnTo>
                    <a:lnTo>
                      <a:pt x="1195" y="1853"/>
                    </a:lnTo>
                    <a:lnTo>
                      <a:pt x="1199" y="1859"/>
                    </a:lnTo>
                    <a:lnTo>
                      <a:pt x="1203" y="1857"/>
                    </a:lnTo>
                    <a:lnTo>
                      <a:pt x="1207" y="1863"/>
                    </a:lnTo>
                    <a:lnTo>
                      <a:pt x="1211" y="1865"/>
                    </a:lnTo>
                    <a:lnTo>
                      <a:pt x="1214" y="1871"/>
                    </a:lnTo>
                    <a:lnTo>
                      <a:pt x="1218" y="1867"/>
                    </a:lnTo>
                    <a:lnTo>
                      <a:pt x="1222" y="1869"/>
                    </a:lnTo>
                    <a:lnTo>
                      <a:pt x="1226" y="1879"/>
                    </a:lnTo>
                    <a:lnTo>
                      <a:pt x="1230" y="1873"/>
                    </a:lnTo>
                    <a:lnTo>
                      <a:pt x="1234" y="1879"/>
                    </a:lnTo>
                    <a:lnTo>
                      <a:pt x="1238" y="1887"/>
                    </a:lnTo>
                    <a:lnTo>
                      <a:pt x="1242" y="1881"/>
                    </a:lnTo>
                    <a:lnTo>
                      <a:pt x="1246" y="1889"/>
                    </a:lnTo>
                    <a:lnTo>
                      <a:pt x="1250" y="1889"/>
                    </a:lnTo>
                    <a:lnTo>
                      <a:pt x="1254" y="1891"/>
                    </a:lnTo>
                    <a:lnTo>
                      <a:pt x="1258" y="1889"/>
                    </a:lnTo>
                    <a:lnTo>
                      <a:pt x="1262" y="1895"/>
                    </a:lnTo>
                    <a:lnTo>
                      <a:pt x="1266" y="1897"/>
                    </a:lnTo>
                    <a:lnTo>
                      <a:pt x="1270" y="1899"/>
                    </a:lnTo>
                    <a:lnTo>
                      <a:pt x="1274" y="1899"/>
                    </a:lnTo>
                    <a:lnTo>
                      <a:pt x="1278" y="1899"/>
                    </a:lnTo>
                    <a:lnTo>
                      <a:pt x="1282" y="1899"/>
                    </a:lnTo>
                    <a:lnTo>
                      <a:pt x="1285" y="1899"/>
                    </a:lnTo>
                    <a:lnTo>
                      <a:pt x="1289" y="1908"/>
                    </a:lnTo>
                    <a:lnTo>
                      <a:pt x="1293" y="1904"/>
                    </a:lnTo>
                    <a:lnTo>
                      <a:pt x="1297" y="1912"/>
                    </a:lnTo>
                    <a:lnTo>
                      <a:pt x="1301" y="1908"/>
                    </a:lnTo>
                    <a:lnTo>
                      <a:pt x="1305" y="1910"/>
                    </a:lnTo>
                    <a:lnTo>
                      <a:pt x="1309" y="1910"/>
                    </a:lnTo>
                    <a:lnTo>
                      <a:pt x="1313" y="1914"/>
                    </a:lnTo>
                    <a:lnTo>
                      <a:pt x="1317" y="1912"/>
                    </a:lnTo>
                    <a:lnTo>
                      <a:pt x="1321" y="1912"/>
                    </a:lnTo>
                    <a:lnTo>
                      <a:pt x="1325" y="1918"/>
                    </a:lnTo>
                    <a:lnTo>
                      <a:pt x="1329" y="1912"/>
                    </a:lnTo>
                    <a:lnTo>
                      <a:pt x="1333" y="1922"/>
                    </a:lnTo>
                    <a:lnTo>
                      <a:pt x="1337" y="1918"/>
                    </a:lnTo>
                    <a:lnTo>
                      <a:pt x="1341" y="1914"/>
                    </a:lnTo>
                    <a:lnTo>
                      <a:pt x="1345" y="1920"/>
                    </a:lnTo>
                    <a:lnTo>
                      <a:pt x="1349" y="1920"/>
                    </a:lnTo>
                    <a:lnTo>
                      <a:pt x="1352" y="1916"/>
                    </a:lnTo>
                    <a:lnTo>
                      <a:pt x="1356" y="1916"/>
                    </a:lnTo>
                    <a:lnTo>
                      <a:pt x="1360" y="1920"/>
                    </a:lnTo>
                    <a:lnTo>
                      <a:pt x="1364" y="1914"/>
                    </a:lnTo>
                    <a:lnTo>
                      <a:pt x="1368" y="1918"/>
                    </a:lnTo>
                    <a:lnTo>
                      <a:pt x="1372" y="1916"/>
                    </a:lnTo>
                    <a:lnTo>
                      <a:pt x="1376" y="1914"/>
                    </a:lnTo>
                    <a:lnTo>
                      <a:pt x="1380" y="1912"/>
                    </a:lnTo>
                    <a:lnTo>
                      <a:pt x="1384" y="1916"/>
                    </a:lnTo>
                    <a:lnTo>
                      <a:pt x="1388" y="1916"/>
                    </a:lnTo>
                    <a:lnTo>
                      <a:pt x="1392" y="1912"/>
                    </a:lnTo>
                    <a:lnTo>
                      <a:pt x="1396" y="1908"/>
                    </a:lnTo>
                    <a:lnTo>
                      <a:pt x="1400" y="1914"/>
                    </a:lnTo>
                    <a:lnTo>
                      <a:pt x="1404" y="1916"/>
                    </a:lnTo>
                    <a:lnTo>
                      <a:pt x="1408" y="1910"/>
                    </a:lnTo>
                    <a:lnTo>
                      <a:pt x="1412" y="1910"/>
                    </a:lnTo>
                    <a:lnTo>
                      <a:pt x="1416" y="1908"/>
                    </a:lnTo>
                    <a:lnTo>
                      <a:pt x="1419" y="1910"/>
                    </a:lnTo>
                    <a:lnTo>
                      <a:pt x="1423" y="1908"/>
                    </a:lnTo>
                    <a:lnTo>
                      <a:pt x="1427" y="1904"/>
                    </a:lnTo>
                    <a:lnTo>
                      <a:pt x="1431" y="1906"/>
                    </a:lnTo>
                    <a:lnTo>
                      <a:pt x="1435" y="1906"/>
                    </a:lnTo>
                    <a:lnTo>
                      <a:pt x="1439" y="1899"/>
                    </a:lnTo>
                    <a:lnTo>
                      <a:pt x="1443" y="1897"/>
                    </a:lnTo>
                    <a:lnTo>
                      <a:pt x="1447" y="1891"/>
                    </a:lnTo>
                    <a:lnTo>
                      <a:pt x="1451" y="1897"/>
                    </a:lnTo>
                    <a:lnTo>
                      <a:pt x="1455" y="1895"/>
                    </a:lnTo>
                    <a:lnTo>
                      <a:pt x="1459" y="1891"/>
                    </a:lnTo>
                    <a:lnTo>
                      <a:pt x="1463" y="1893"/>
                    </a:lnTo>
                    <a:lnTo>
                      <a:pt x="1467" y="1891"/>
                    </a:lnTo>
                    <a:lnTo>
                      <a:pt x="1471" y="1883"/>
                    </a:lnTo>
                    <a:lnTo>
                      <a:pt x="1475" y="1891"/>
                    </a:lnTo>
                    <a:lnTo>
                      <a:pt x="1479" y="1885"/>
                    </a:lnTo>
                    <a:lnTo>
                      <a:pt x="1483" y="1887"/>
                    </a:lnTo>
                    <a:lnTo>
                      <a:pt x="1487" y="1883"/>
                    </a:lnTo>
                    <a:lnTo>
                      <a:pt x="1490" y="1877"/>
                    </a:lnTo>
                    <a:lnTo>
                      <a:pt x="1494" y="1877"/>
                    </a:lnTo>
                    <a:lnTo>
                      <a:pt x="1498" y="1877"/>
                    </a:lnTo>
                    <a:lnTo>
                      <a:pt x="1502" y="1875"/>
                    </a:lnTo>
                    <a:lnTo>
                      <a:pt x="1506" y="1865"/>
                    </a:lnTo>
                    <a:lnTo>
                      <a:pt x="1510" y="1861"/>
                    </a:lnTo>
                    <a:lnTo>
                      <a:pt x="1514" y="1869"/>
                    </a:lnTo>
                    <a:lnTo>
                      <a:pt x="1518" y="1859"/>
                    </a:lnTo>
                    <a:lnTo>
                      <a:pt x="1522" y="1859"/>
                    </a:lnTo>
                    <a:lnTo>
                      <a:pt x="1526" y="1855"/>
                    </a:lnTo>
                    <a:lnTo>
                      <a:pt x="1530" y="1859"/>
                    </a:lnTo>
                    <a:lnTo>
                      <a:pt x="1534" y="1849"/>
                    </a:lnTo>
                    <a:lnTo>
                      <a:pt x="1538" y="1845"/>
                    </a:lnTo>
                    <a:lnTo>
                      <a:pt x="1542" y="1853"/>
                    </a:lnTo>
                    <a:lnTo>
                      <a:pt x="1546" y="1845"/>
                    </a:lnTo>
                    <a:lnTo>
                      <a:pt x="1550" y="1837"/>
                    </a:lnTo>
                    <a:lnTo>
                      <a:pt x="1554" y="1839"/>
                    </a:lnTo>
                    <a:lnTo>
                      <a:pt x="1557" y="1837"/>
                    </a:lnTo>
                    <a:lnTo>
                      <a:pt x="1561" y="1835"/>
                    </a:lnTo>
                    <a:lnTo>
                      <a:pt x="1565" y="1829"/>
                    </a:lnTo>
                    <a:lnTo>
                      <a:pt x="1569" y="1823"/>
                    </a:lnTo>
                    <a:lnTo>
                      <a:pt x="1573" y="1827"/>
                    </a:lnTo>
                    <a:lnTo>
                      <a:pt x="1577" y="1827"/>
                    </a:lnTo>
                    <a:lnTo>
                      <a:pt x="1581" y="1815"/>
                    </a:lnTo>
                    <a:lnTo>
                      <a:pt x="1585" y="1810"/>
                    </a:lnTo>
                    <a:lnTo>
                      <a:pt x="1589" y="1806"/>
                    </a:lnTo>
                    <a:lnTo>
                      <a:pt x="1593" y="1808"/>
                    </a:lnTo>
                    <a:lnTo>
                      <a:pt x="1597" y="1802"/>
                    </a:lnTo>
                    <a:lnTo>
                      <a:pt x="1601" y="1796"/>
                    </a:lnTo>
                    <a:lnTo>
                      <a:pt x="1605" y="1796"/>
                    </a:lnTo>
                    <a:lnTo>
                      <a:pt x="1609" y="1794"/>
                    </a:lnTo>
                    <a:lnTo>
                      <a:pt x="1613" y="1792"/>
                    </a:lnTo>
                    <a:lnTo>
                      <a:pt x="1617" y="1788"/>
                    </a:lnTo>
                    <a:lnTo>
                      <a:pt x="1621" y="1780"/>
                    </a:lnTo>
                    <a:lnTo>
                      <a:pt x="1624" y="1778"/>
                    </a:lnTo>
                    <a:lnTo>
                      <a:pt x="1628" y="1774"/>
                    </a:lnTo>
                    <a:lnTo>
                      <a:pt x="1632" y="1770"/>
                    </a:lnTo>
                    <a:lnTo>
                      <a:pt x="1636" y="1770"/>
                    </a:lnTo>
                    <a:lnTo>
                      <a:pt x="1640" y="1754"/>
                    </a:lnTo>
                    <a:lnTo>
                      <a:pt x="1644" y="1760"/>
                    </a:lnTo>
                    <a:lnTo>
                      <a:pt x="1648" y="1756"/>
                    </a:lnTo>
                    <a:lnTo>
                      <a:pt x="1652" y="1748"/>
                    </a:lnTo>
                    <a:lnTo>
                      <a:pt x="1656" y="1742"/>
                    </a:lnTo>
                    <a:lnTo>
                      <a:pt x="1660" y="1740"/>
                    </a:lnTo>
                    <a:lnTo>
                      <a:pt x="1664" y="1740"/>
                    </a:lnTo>
                    <a:lnTo>
                      <a:pt x="1668" y="1730"/>
                    </a:lnTo>
                    <a:lnTo>
                      <a:pt x="1672" y="1725"/>
                    </a:lnTo>
                    <a:lnTo>
                      <a:pt x="1676" y="1725"/>
                    </a:lnTo>
                    <a:lnTo>
                      <a:pt x="1680" y="1721"/>
                    </a:lnTo>
                    <a:lnTo>
                      <a:pt x="1684" y="1719"/>
                    </a:lnTo>
                    <a:lnTo>
                      <a:pt x="1688" y="1707"/>
                    </a:lnTo>
                    <a:lnTo>
                      <a:pt x="1692" y="1707"/>
                    </a:lnTo>
                    <a:lnTo>
                      <a:pt x="1695" y="1705"/>
                    </a:lnTo>
                    <a:lnTo>
                      <a:pt x="1699" y="1699"/>
                    </a:lnTo>
                    <a:lnTo>
                      <a:pt x="1703" y="1691"/>
                    </a:lnTo>
                    <a:lnTo>
                      <a:pt x="1707" y="1687"/>
                    </a:lnTo>
                    <a:lnTo>
                      <a:pt x="1711" y="1683"/>
                    </a:lnTo>
                    <a:lnTo>
                      <a:pt x="1715" y="1683"/>
                    </a:lnTo>
                    <a:lnTo>
                      <a:pt x="1719" y="1675"/>
                    </a:lnTo>
                    <a:lnTo>
                      <a:pt x="1723" y="1673"/>
                    </a:lnTo>
                    <a:lnTo>
                      <a:pt x="1727" y="1669"/>
                    </a:lnTo>
                    <a:lnTo>
                      <a:pt x="1731" y="1663"/>
                    </a:lnTo>
                    <a:lnTo>
                      <a:pt x="1735" y="1655"/>
                    </a:lnTo>
                    <a:lnTo>
                      <a:pt x="1739" y="1643"/>
                    </a:lnTo>
                    <a:lnTo>
                      <a:pt x="1743" y="1643"/>
                    </a:lnTo>
                    <a:lnTo>
                      <a:pt x="1747" y="1645"/>
                    </a:lnTo>
                    <a:lnTo>
                      <a:pt x="1751" y="1630"/>
                    </a:lnTo>
                    <a:lnTo>
                      <a:pt x="1755" y="1632"/>
                    </a:lnTo>
                    <a:lnTo>
                      <a:pt x="1759" y="1622"/>
                    </a:lnTo>
                    <a:lnTo>
                      <a:pt x="1762" y="1618"/>
                    </a:lnTo>
                    <a:lnTo>
                      <a:pt x="1766" y="1616"/>
                    </a:lnTo>
                    <a:lnTo>
                      <a:pt x="1770" y="1608"/>
                    </a:lnTo>
                    <a:lnTo>
                      <a:pt x="1774" y="1602"/>
                    </a:lnTo>
                    <a:lnTo>
                      <a:pt x="1778" y="1598"/>
                    </a:lnTo>
                    <a:lnTo>
                      <a:pt x="1782" y="1590"/>
                    </a:lnTo>
                    <a:lnTo>
                      <a:pt x="1786" y="1590"/>
                    </a:lnTo>
                    <a:lnTo>
                      <a:pt x="1790" y="1582"/>
                    </a:lnTo>
                    <a:lnTo>
                      <a:pt x="1794" y="1574"/>
                    </a:lnTo>
                    <a:lnTo>
                      <a:pt x="1798" y="1574"/>
                    </a:lnTo>
                    <a:lnTo>
                      <a:pt x="1802" y="1574"/>
                    </a:lnTo>
                    <a:lnTo>
                      <a:pt x="1806" y="1560"/>
                    </a:lnTo>
                    <a:lnTo>
                      <a:pt x="1810" y="1560"/>
                    </a:lnTo>
                    <a:lnTo>
                      <a:pt x="1814" y="1549"/>
                    </a:lnTo>
                    <a:lnTo>
                      <a:pt x="1818" y="1545"/>
                    </a:lnTo>
                    <a:lnTo>
                      <a:pt x="1822" y="1535"/>
                    </a:lnTo>
                    <a:lnTo>
                      <a:pt x="1826" y="1537"/>
                    </a:lnTo>
                    <a:lnTo>
                      <a:pt x="1830" y="1527"/>
                    </a:lnTo>
                    <a:lnTo>
                      <a:pt x="1833" y="1519"/>
                    </a:lnTo>
                    <a:lnTo>
                      <a:pt x="1837" y="1521"/>
                    </a:lnTo>
                    <a:lnTo>
                      <a:pt x="1841" y="1513"/>
                    </a:lnTo>
                    <a:lnTo>
                      <a:pt x="1845" y="1509"/>
                    </a:lnTo>
                    <a:lnTo>
                      <a:pt x="1849" y="1495"/>
                    </a:lnTo>
                    <a:lnTo>
                      <a:pt x="1853" y="1497"/>
                    </a:lnTo>
                    <a:lnTo>
                      <a:pt x="1857" y="1487"/>
                    </a:lnTo>
                    <a:lnTo>
                      <a:pt x="1861" y="1487"/>
                    </a:lnTo>
                    <a:lnTo>
                      <a:pt x="1865" y="1479"/>
                    </a:lnTo>
                    <a:lnTo>
                      <a:pt x="1869" y="1473"/>
                    </a:lnTo>
                    <a:lnTo>
                      <a:pt x="1873" y="1469"/>
                    </a:lnTo>
                    <a:lnTo>
                      <a:pt x="1877" y="1458"/>
                    </a:lnTo>
                    <a:lnTo>
                      <a:pt x="1881" y="1452"/>
                    </a:lnTo>
                    <a:lnTo>
                      <a:pt x="1885" y="1448"/>
                    </a:lnTo>
                    <a:lnTo>
                      <a:pt x="1889" y="1442"/>
                    </a:lnTo>
                    <a:lnTo>
                      <a:pt x="1893" y="1438"/>
                    </a:lnTo>
                    <a:lnTo>
                      <a:pt x="1897" y="1434"/>
                    </a:lnTo>
                    <a:lnTo>
                      <a:pt x="1900" y="1426"/>
                    </a:lnTo>
                    <a:lnTo>
                      <a:pt x="1904" y="1424"/>
                    </a:lnTo>
                    <a:lnTo>
                      <a:pt x="1908" y="1412"/>
                    </a:lnTo>
                    <a:lnTo>
                      <a:pt x="1912" y="1410"/>
                    </a:lnTo>
                    <a:lnTo>
                      <a:pt x="1916" y="1404"/>
                    </a:lnTo>
                    <a:lnTo>
                      <a:pt x="1920" y="1398"/>
                    </a:lnTo>
                    <a:lnTo>
                      <a:pt x="1924" y="1392"/>
                    </a:lnTo>
                    <a:lnTo>
                      <a:pt x="1928" y="1388"/>
                    </a:lnTo>
                    <a:lnTo>
                      <a:pt x="1932" y="1382"/>
                    </a:lnTo>
                    <a:lnTo>
                      <a:pt x="1936" y="1378"/>
                    </a:lnTo>
                    <a:lnTo>
                      <a:pt x="1940" y="1365"/>
                    </a:lnTo>
                    <a:lnTo>
                      <a:pt x="1944" y="1361"/>
                    </a:lnTo>
                    <a:lnTo>
                      <a:pt x="1948" y="1355"/>
                    </a:lnTo>
                    <a:lnTo>
                      <a:pt x="1952" y="1355"/>
                    </a:lnTo>
                    <a:lnTo>
                      <a:pt x="1956" y="1343"/>
                    </a:lnTo>
                    <a:lnTo>
                      <a:pt x="1960" y="1341"/>
                    </a:lnTo>
                    <a:lnTo>
                      <a:pt x="1964" y="1327"/>
                    </a:lnTo>
                    <a:lnTo>
                      <a:pt x="1967" y="1333"/>
                    </a:lnTo>
                    <a:lnTo>
                      <a:pt x="1971" y="1329"/>
                    </a:lnTo>
                    <a:lnTo>
                      <a:pt x="1975" y="1319"/>
                    </a:lnTo>
                    <a:lnTo>
                      <a:pt x="1979" y="1309"/>
                    </a:lnTo>
                    <a:lnTo>
                      <a:pt x="1983" y="1301"/>
                    </a:lnTo>
                    <a:lnTo>
                      <a:pt x="1987" y="1297"/>
                    </a:lnTo>
                    <a:lnTo>
                      <a:pt x="1991" y="1291"/>
                    </a:lnTo>
                    <a:lnTo>
                      <a:pt x="1995" y="1291"/>
                    </a:lnTo>
                    <a:lnTo>
                      <a:pt x="1999" y="1274"/>
                    </a:lnTo>
                    <a:lnTo>
                      <a:pt x="2003" y="1272"/>
                    </a:lnTo>
                    <a:lnTo>
                      <a:pt x="2007" y="1270"/>
                    </a:lnTo>
                    <a:lnTo>
                      <a:pt x="2011" y="1262"/>
                    </a:lnTo>
                    <a:lnTo>
                      <a:pt x="2015" y="1258"/>
                    </a:lnTo>
                    <a:lnTo>
                      <a:pt x="2019" y="1246"/>
                    </a:lnTo>
                    <a:lnTo>
                      <a:pt x="2023" y="1242"/>
                    </a:lnTo>
                    <a:lnTo>
                      <a:pt x="2027" y="1236"/>
                    </a:lnTo>
                    <a:lnTo>
                      <a:pt x="2031" y="1232"/>
                    </a:lnTo>
                    <a:lnTo>
                      <a:pt x="2035" y="1224"/>
                    </a:lnTo>
                    <a:lnTo>
                      <a:pt x="2038" y="1218"/>
                    </a:lnTo>
                    <a:lnTo>
                      <a:pt x="2042" y="1210"/>
                    </a:lnTo>
                    <a:lnTo>
                      <a:pt x="2046" y="1208"/>
                    </a:lnTo>
                    <a:lnTo>
                      <a:pt x="2050" y="1200"/>
                    </a:lnTo>
                    <a:lnTo>
                      <a:pt x="2054" y="1191"/>
                    </a:lnTo>
                    <a:lnTo>
                      <a:pt x="2058" y="1187"/>
                    </a:lnTo>
                    <a:lnTo>
                      <a:pt x="2062" y="1181"/>
                    </a:lnTo>
                    <a:lnTo>
                      <a:pt x="2066" y="1173"/>
                    </a:lnTo>
                    <a:lnTo>
                      <a:pt x="2070" y="1163"/>
                    </a:lnTo>
                    <a:lnTo>
                      <a:pt x="2074" y="1161"/>
                    </a:lnTo>
                    <a:lnTo>
                      <a:pt x="2078" y="1155"/>
                    </a:lnTo>
                    <a:lnTo>
                      <a:pt x="2082" y="1149"/>
                    </a:lnTo>
                    <a:lnTo>
                      <a:pt x="2086" y="1147"/>
                    </a:lnTo>
                    <a:lnTo>
                      <a:pt x="2090" y="1139"/>
                    </a:lnTo>
                    <a:lnTo>
                      <a:pt x="2094" y="1129"/>
                    </a:lnTo>
                    <a:lnTo>
                      <a:pt x="2098" y="1123"/>
                    </a:lnTo>
                    <a:lnTo>
                      <a:pt x="2102" y="1119"/>
                    </a:lnTo>
                    <a:lnTo>
                      <a:pt x="2105" y="1113"/>
                    </a:lnTo>
                    <a:lnTo>
                      <a:pt x="2109" y="1104"/>
                    </a:lnTo>
                    <a:lnTo>
                      <a:pt x="2113" y="1100"/>
                    </a:lnTo>
                    <a:lnTo>
                      <a:pt x="2117" y="1096"/>
                    </a:lnTo>
                    <a:lnTo>
                      <a:pt x="2121" y="1090"/>
                    </a:lnTo>
                    <a:lnTo>
                      <a:pt x="2125" y="1084"/>
                    </a:lnTo>
                    <a:lnTo>
                      <a:pt x="2129" y="1076"/>
                    </a:lnTo>
                    <a:lnTo>
                      <a:pt x="2133" y="1072"/>
                    </a:lnTo>
                    <a:lnTo>
                      <a:pt x="2137" y="1070"/>
                    </a:lnTo>
                    <a:lnTo>
                      <a:pt x="2141" y="1062"/>
                    </a:lnTo>
                    <a:lnTo>
                      <a:pt x="2145" y="1054"/>
                    </a:lnTo>
                    <a:lnTo>
                      <a:pt x="2149" y="1044"/>
                    </a:lnTo>
                    <a:lnTo>
                      <a:pt x="2153" y="1042"/>
                    </a:lnTo>
                    <a:lnTo>
                      <a:pt x="2157" y="1034"/>
                    </a:lnTo>
                    <a:lnTo>
                      <a:pt x="2161" y="1024"/>
                    </a:lnTo>
                    <a:lnTo>
                      <a:pt x="2165" y="1024"/>
                    </a:lnTo>
                    <a:lnTo>
                      <a:pt x="2169" y="1024"/>
                    </a:lnTo>
                    <a:lnTo>
                      <a:pt x="2172" y="1013"/>
                    </a:lnTo>
                    <a:lnTo>
                      <a:pt x="2176" y="1017"/>
                    </a:lnTo>
                    <a:lnTo>
                      <a:pt x="2180" y="995"/>
                    </a:lnTo>
                    <a:lnTo>
                      <a:pt x="2184" y="993"/>
                    </a:lnTo>
                    <a:lnTo>
                      <a:pt x="2188" y="993"/>
                    </a:lnTo>
                    <a:lnTo>
                      <a:pt x="2192" y="977"/>
                    </a:lnTo>
                    <a:lnTo>
                      <a:pt x="2196" y="981"/>
                    </a:lnTo>
                    <a:lnTo>
                      <a:pt x="2200" y="975"/>
                    </a:lnTo>
                    <a:lnTo>
                      <a:pt x="2204" y="965"/>
                    </a:lnTo>
                    <a:lnTo>
                      <a:pt x="2208" y="955"/>
                    </a:lnTo>
                    <a:lnTo>
                      <a:pt x="2212" y="951"/>
                    </a:lnTo>
                    <a:lnTo>
                      <a:pt x="2216" y="951"/>
                    </a:lnTo>
                    <a:lnTo>
                      <a:pt x="2220" y="943"/>
                    </a:lnTo>
                    <a:lnTo>
                      <a:pt x="2224" y="943"/>
                    </a:lnTo>
                    <a:lnTo>
                      <a:pt x="2228" y="930"/>
                    </a:lnTo>
                    <a:lnTo>
                      <a:pt x="2232" y="926"/>
                    </a:lnTo>
                    <a:lnTo>
                      <a:pt x="2236" y="916"/>
                    </a:lnTo>
                    <a:lnTo>
                      <a:pt x="2240" y="914"/>
                    </a:lnTo>
                    <a:lnTo>
                      <a:pt x="2243" y="906"/>
                    </a:lnTo>
                    <a:lnTo>
                      <a:pt x="2247" y="900"/>
                    </a:lnTo>
                    <a:lnTo>
                      <a:pt x="2251" y="900"/>
                    </a:lnTo>
                    <a:lnTo>
                      <a:pt x="2255" y="886"/>
                    </a:lnTo>
                    <a:lnTo>
                      <a:pt x="2259" y="886"/>
                    </a:lnTo>
                    <a:lnTo>
                      <a:pt x="2263" y="880"/>
                    </a:lnTo>
                    <a:lnTo>
                      <a:pt x="2267" y="872"/>
                    </a:lnTo>
                    <a:lnTo>
                      <a:pt x="2271" y="864"/>
                    </a:lnTo>
                    <a:lnTo>
                      <a:pt x="2275" y="856"/>
                    </a:lnTo>
                    <a:lnTo>
                      <a:pt x="2279" y="852"/>
                    </a:lnTo>
                    <a:lnTo>
                      <a:pt x="2283" y="854"/>
                    </a:lnTo>
                    <a:lnTo>
                      <a:pt x="2287" y="845"/>
                    </a:lnTo>
                    <a:lnTo>
                      <a:pt x="2291" y="839"/>
                    </a:lnTo>
                    <a:lnTo>
                      <a:pt x="2295" y="841"/>
                    </a:lnTo>
                    <a:lnTo>
                      <a:pt x="2299" y="829"/>
                    </a:lnTo>
                    <a:lnTo>
                      <a:pt x="2303" y="825"/>
                    </a:lnTo>
                    <a:lnTo>
                      <a:pt x="2307" y="819"/>
                    </a:lnTo>
                    <a:lnTo>
                      <a:pt x="2310" y="813"/>
                    </a:lnTo>
                    <a:lnTo>
                      <a:pt x="2314" y="807"/>
                    </a:lnTo>
                    <a:lnTo>
                      <a:pt x="2318" y="799"/>
                    </a:lnTo>
                    <a:lnTo>
                      <a:pt x="2322" y="797"/>
                    </a:lnTo>
                    <a:lnTo>
                      <a:pt x="2326" y="789"/>
                    </a:lnTo>
                    <a:lnTo>
                      <a:pt x="2330" y="787"/>
                    </a:lnTo>
                    <a:lnTo>
                      <a:pt x="2334" y="781"/>
                    </a:lnTo>
                    <a:lnTo>
                      <a:pt x="2338" y="775"/>
                    </a:lnTo>
                    <a:lnTo>
                      <a:pt x="2342" y="773"/>
                    </a:lnTo>
                    <a:lnTo>
                      <a:pt x="2346" y="763"/>
                    </a:lnTo>
                    <a:lnTo>
                      <a:pt x="2350" y="756"/>
                    </a:lnTo>
                    <a:lnTo>
                      <a:pt x="2354" y="756"/>
                    </a:lnTo>
                    <a:lnTo>
                      <a:pt x="2358" y="746"/>
                    </a:lnTo>
                    <a:lnTo>
                      <a:pt x="2362" y="742"/>
                    </a:lnTo>
                    <a:lnTo>
                      <a:pt x="2366" y="734"/>
                    </a:lnTo>
                    <a:lnTo>
                      <a:pt x="2370" y="730"/>
                    </a:lnTo>
                    <a:lnTo>
                      <a:pt x="2374" y="726"/>
                    </a:lnTo>
                    <a:lnTo>
                      <a:pt x="2378" y="728"/>
                    </a:lnTo>
                    <a:lnTo>
                      <a:pt x="2381" y="714"/>
                    </a:lnTo>
                    <a:lnTo>
                      <a:pt x="2385" y="712"/>
                    </a:lnTo>
                    <a:lnTo>
                      <a:pt x="2389" y="698"/>
                    </a:lnTo>
                    <a:lnTo>
                      <a:pt x="2393" y="704"/>
                    </a:lnTo>
                    <a:lnTo>
                      <a:pt x="2397" y="692"/>
                    </a:lnTo>
                    <a:lnTo>
                      <a:pt x="2401" y="692"/>
                    </a:lnTo>
                    <a:lnTo>
                      <a:pt x="2405" y="690"/>
                    </a:lnTo>
                    <a:lnTo>
                      <a:pt x="2409" y="682"/>
                    </a:lnTo>
                    <a:lnTo>
                      <a:pt x="2413" y="676"/>
                    </a:lnTo>
                    <a:lnTo>
                      <a:pt x="2417" y="678"/>
                    </a:lnTo>
                    <a:lnTo>
                      <a:pt x="2421" y="663"/>
                    </a:lnTo>
                    <a:lnTo>
                      <a:pt x="2425" y="655"/>
                    </a:lnTo>
                    <a:lnTo>
                      <a:pt x="2429" y="653"/>
                    </a:lnTo>
                    <a:lnTo>
                      <a:pt x="2433" y="647"/>
                    </a:lnTo>
                    <a:lnTo>
                      <a:pt x="2437" y="649"/>
                    </a:lnTo>
                    <a:lnTo>
                      <a:pt x="2441" y="639"/>
                    </a:lnTo>
                    <a:lnTo>
                      <a:pt x="2445" y="637"/>
                    </a:lnTo>
                    <a:lnTo>
                      <a:pt x="2448" y="629"/>
                    </a:lnTo>
                    <a:lnTo>
                      <a:pt x="2452" y="631"/>
                    </a:lnTo>
                    <a:lnTo>
                      <a:pt x="2456" y="619"/>
                    </a:lnTo>
                    <a:lnTo>
                      <a:pt x="2460" y="619"/>
                    </a:lnTo>
                    <a:lnTo>
                      <a:pt x="2464" y="617"/>
                    </a:lnTo>
                    <a:lnTo>
                      <a:pt x="2468" y="609"/>
                    </a:lnTo>
                    <a:lnTo>
                      <a:pt x="2472" y="605"/>
                    </a:lnTo>
                    <a:lnTo>
                      <a:pt x="2476" y="597"/>
                    </a:lnTo>
                    <a:lnTo>
                      <a:pt x="2480" y="593"/>
                    </a:lnTo>
                    <a:lnTo>
                      <a:pt x="2484" y="595"/>
                    </a:lnTo>
                    <a:lnTo>
                      <a:pt x="2488" y="589"/>
                    </a:lnTo>
                    <a:lnTo>
                      <a:pt x="2492" y="582"/>
                    </a:lnTo>
                    <a:lnTo>
                      <a:pt x="2496" y="574"/>
                    </a:lnTo>
                    <a:lnTo>
                      <a:pt x="2500" y="568"/>
                    </a:lnTo>
                    <a:lnTo>
                      <a:pt x="2504" y="562"/>
                    </a:lnTo>
                    <a:lnTo>
                      <a:pt x="2508" y="560"/>
                    </a:lnTo>
                    <a:lnTo>
                      <a:pt x="2512" y="562"/>
                    </a:lnTo>
                    <a:lnTo>
                      <a:pt x="2515" y="546"/>
                    </a:lnTo>
                    <a:lnTo>
                      <a:pt x="2519" y="546"/>
                    </a:lnTo>
                    <a:lnTo>
                      <a:pt x="2523" y="544"/>
                    </a:lnTo>
                    <a:lnTo>
                      <a:pt x="2527" y="542"/>
                    </a:lnTo>
                    <a:lnTo>
                      <a:pt x="2531" y="538"/>
                    </a:lnTo>
                    <a:lnTo>
                      <a:pt x="2535" y="532"/>
                    </a:lnTo>
                    <a:lnTo>
                      <a:pt x="2539" y="528"/>
                    </a:lnTo>
                    <a:lnTo>
                      <a:pt x="2543" y="520"/>
                    </a:lnTo>
                    <a:lnTo>
                      <a:pt x="2547" y="518"/>
                    </a:lnTo>
                    <a:lnTo>
                      <a:pt x="2551" y="516"/>
                    </a:lnTo>
                    <a:lnTo>
                      <a:pt x="2555" y="516"/>
                    </a:lnTo>
                    <a:lnTo>
                      <a:pt x="2559" y="506"/>
                    </a:lnTo>
                    <a:lnTo>
                      <a:pt x="2563" y="502"/>
                    </a:lnTo>
                    <a:lnTo>
                      <a:pt x="2567" y="502"/>
                    </a:lnTo>
                    <a:lnTo>
                      <a:pt x="2571" y="491"/>
                    </a:lnTo>
                    <a:lnTo>
                      <a:pt x="2575" y="489"/>
                    </a:lnTo>
                    <a:lnTo>
                      <a:pt x="2579" y="483"/>
                    </a:lnTo>
                    <a:lnTo>
                      <a:pt x="2583" y="475"/>
                    </a:lnTo>
                    <a:lnTo>
                      <a:pt x="2586" y="475"/>
                    </a:lnTo>
                    <a:lnTo>
                      <a:pt x="2590" y="473"/>
                    </a:lnTo>
                    <a:lnTo>
                      <a:pt x="2594" y="463"/>
                    </a:lnTo>
                    <a:lnTo>
                      <a:pt x="2598" y="461"/>
                    </a:lnTo>
                    <a:lnTo>
                      <a:pt x="2602" y="463"/>
                    </a:lnTo>
                    <a:lnTo>
                      <a:pt x="2606" y="461"/>
                    </a:lnTo>
                    <a:lnTo>
                      <a:pt x="2610" y="455"/>
                    </a:lnTo>
                    <a:lnTo>
                      <a:pt x="2614" y="449"/>
                    </a:lnTo>
                    <a:lnTo>
                      <a:pt x="2618" y="445"/>
                    </a:lnTo>
                    <a:lnTo>
                      <a:pt x="2622" y="437"/>
                    </a:lnTo>
                    <a:lnTo>
                      <a:pt x="2626" y="435"/>
                    </a:lnTo>
                    <a:lnTo>
                      <a:pt x="2630" y="431"/>
                    </a:lnTo>
                    <a:lnTo>
                      <a:pt x="2634" y="431"/>
                    </a:lnTo>
                    <a:lnTo>
                      <a:pt x="2638" y="433"/>
                    </a:lnTo>
                    <a:lnTo>
                      <a:pt x="2642" y="423"/>
                    </a:lnTo>
                    <a:lnTo>
                      <a:pt x="2646" y="417"/>
                    </a:lnTo>
                    <a:lnTo>
                      <a:pt x="2650" y="411"/>
                    </a:lnTo>
                    <a:lnTo>
                      <a:pt x="2653" y="413"/>
                    </a:lnTo>
                    <a:lnTo>
                      <a:pt x="2657" y="406"/>
                    </a:lnTo>
                    <a:lnTo>
                      <a:pt x="2661" y="404"/>
                    </a:lnTo>
                    <a:lnTo>
                      <a:pt x="2665" y="400"/>
                    </a:lnTo>
                    <a:lnTo>
                      <a:pt x="2669" y="396"/>
                    </a:lnTo>
                    <a:lnTo>
                      <a:pt x="2673" y="392"/>
                    </a:lnTo>
                    <a:lnTo>
                      <a:pt x="2677" y="384"/>
                    </a:lnTo>
                    <a:lnTo>
                      <a:pt x="2681" y="382"/>
                    </a:lnTo>
                    <a:lnTo>
                      <a:pt x="2685" y="386"/>
                    </a:lnTo>
                    <a:lnTo>
                      <a:pt x="2689" y="378"/>
                    </a:lnTo>
                    <a:lnTo>
                      <a:pt x="2693" y="376"/>
                    </a:lnTo>
                    <a:lnTo>
                      <a:pt x="2697" y="372"/>
                    </a:lnTo>
                    <a:lnTo>
                      <a:pt x="2701" y="368"/>
                    </a:lnTo>
                    <a:lnTo>
                      <a:pt x="2705" y="366"/>
                    </a:lnTo>
                    <a:lnTo>
                      <a:pt x="2709" y="362"/>
                    </a:lnTo>
                    <a:lnTo>
                      <a:pt x="2713" y="360"/>
                    </a:lnTo>
                    <a:lnTo>
                      <a:pt x="2717" y="356"/>
                    </a:lnTo>
                    <a:lnTo>
                      <a:pt x="2720" y="352"/>
                    </a:lnTo>
                    <a:lnTo>
                      <a:pt x="2724" y="348"/>
                    </a:lnTo>
                    <a:lnTo>
                      <a:pt x="2728" y="342"/>
                    </a:lnTo>
                    <a:lnTo>
                      <a:pt x="2732" y="344"/>
                    </a:lnTo>
                    <a:lnTo>
                      <a:pt x="2736" y="342"/>
                    </a:lnTo>
                    <a:lnTo>
                      <a:pt x="2740" y="338"/>
                    </a:lnTo>
                    <a:lnTo>
                      <a:pt x="2744" y="332"/>
                    </a:lnTo>
                    <a:lnTo>
                      <a:pt x="2748" y="328"/>
                    </a:lnTo>
                    <a:lnTo>
                      <a:pt x="2752" y="328"/>
                    </a:lnTo>
                    <a:lnTo>
                      <a:pt x="2756" y="324"/>
                    </a:lnTo>
                    <a:lnTo>
                      <a:pt x="2760" y="317"/>
                    </a:lnTo>
                    <a:lnTo>
                      <a:pt x="2764" y="313"/>
                    </a:lnTo>
                    <a:lnTo>
                      <a:pt x="2768" y="315"/>
                    </a:lnTo>
                    <a:lnTo>
                      <a:pt x="2772" y="313"/>
                    </a:lnTo>
                    <a:lnTo>
                      <a:pt x="2776" y="309"/>
                    </a:lnTo>
                    <a:lnTo>
                      <a:pt x="2780" y="307"/>
                    </a:lnTo>
                    <a:lnTo>
                      <a:pt x="2784" y="303"/>
                    </a:lnTo>
                    <a:lnTo>
                      <a:pt x="2788" y="299"/>
                    </a:lnTo>
                    <a:lnTo>
                      <a:pt x="2791" y="295"/>
                    </a:lnTo>
                    <a:lnTo>
                      <a:pt x="2795" y="297"/>
                    </a:lnTo>
                    <a:lnTo>
                      <a:pt x="2799" y="287"/>
                    </a:lnTo>
                    <a:lnTo>
                      <a:pt x="2803" y="283"/>
                    </a:lnTo>
                    <a:lnTo>
                      <a:pt x="2807" y="283"/>
                    </a:lnTo>
                    <a:lnTo>
                      <a:pt x="2811" y="281"/>
                    </a:lnTo>
                    <a:lnTo>
                      <a:pt x="2815" y="277"/>
                    </a:lnTo>
                    <a:lnTo>
                      <a:pt x="2819" y="277"/>
                    </a:lnTo>
                    <a:lnTo>
                      <a:pt x="2823" y="273"/>
                    </a:lnTo>
                    <a:lnTo>
                      <a:pt x="2827" y="265"/>
                    </a:lnTo>
                    <a:lnTo>
                      <a:pt x="2831" y="267"/>
                    </a:lnTo>
                    <a:lnTo>
                      <a:pt x="2835" y="265"/>
                    </a:lnTo>
                    <a:lnTo>
                      <a:pt x="2839" y="269"/>
                    </a:lnTo>
                    <a:lnTo>
                      <a:pt x="2843" y="253"/>
                    </a:lnTo>
                    <a:lnTo>
                      <a:pt x="2847" y="257"/>
                    </a:lnTo>
                    <a:lnTo>
                      <a:pt x="2851" y="247"/>
                    </a:lnTo>
                    <a:lnTo>
                      <a:pt x="2855" y="251"/>
                    </a:lnTo>
                    <a:lnTo>
                      <a:pt x="2858" y="245"/>
                    </a:lnTo>
                    <a:lnTo>
                      <a:pt x="2862" y="245"/>
                    </a:lnTo>
                    <a:lnTo>
                      <a:pt x="2866" y="247"/>
                    </a:lnTo>
                    <a:lnTo>
                      <a:pt x="2870" y="241"/>
                    </a:lnTo>
                    <a:lnTo>
                      <a:pt x="2874" y="239"/>
                    </a:lnTo>
                    <a:lnTo>
                      <a:pt x="2878" y="235"/>
                    </a:lnTo>
                    <a:lnTo>
                      <a:pt x="2882" y="233"/>
                    </a:lnTo>
                    <a:lnTo>
                      <a:pt x="2886" y="226"/>
                    </a:lnTo>
                    <a:lnTo>
                      <a:pt x="2890" y="228"/>
                    </a:lnTo>
                    <a:lnTo>
                      <a:pt x="2894" y="224"/>
                    </a:lnTo>
                    <a:lnTo>
                      <a:pt x="2898" y="226"/>
                    </a:lnTo>
                    <a:lnTo>
                      <a:pt x="2902" y="220"/>
                    </a:lnTo>
                    <a:lnTo>
                      <a:pt x="2906" y="222"/>
                    </a:lnTo>
                    <a:lnTo>
                      <a:pt x="2910" y="216"/>
                    </a:lnTo>
                    <a:lnTo>
                      <a:pt x="2914" y="206"/>
                    </a:lnTo>
                    <a:lnTo>
                      <a:pt x="2918" y="208"/>
                    </a:lnTo>
                    <a:lnTo>
                      <a:pt x="2922" y="204"/>
                    </a:lnTo>
                    <a:lnTo>
                      <a:pt x="2926" y="20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0" name="Line 3762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1" name="Line 3763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2" name="Line 3764"/>
              <p:cNvSpPr>
                <a:spLocks noChangeShapeType="1"/>
              </p:cNvSpPr>
              <p:nvPr/>
            </p:nvSpPr>
            <p:spPr bwMode="auto">
              <a:xfrm flipV="1"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3" name="Line 3765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4" name="Line 3766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5" name="Line 3767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6" name="Line 3768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7" name="Line 3769"/>
              <p:cNvSpPr>
                <a:spLocks noChangeShapeType="1"/>
              </p:cNvSpPr>
              <p:nvPr/>
            </p:nvSpPr>
            <p:spPr bwMode="auto">
              <a:xfrm flipV="1"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8" name="Freeform 3770"/>
              <p:cNvSpPr>
                <a:spLocks/>
              </p:cNvSpPr>
              <p:nvPr/>
            </p:nvSpPr>
            <p:spPr bwMode="auto">
              <a:xfrm>
                <a:off x="3019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19" name="Line 3771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0" name="Line 3772"/>
              <p:cNvSpPr>
                <a:spLocks noChangeShapeType="1"/>
              </p:cNvSpPr>
              <p:nvPr/>
            </p:nvSpPr>
            <p:spPr bwMode="auto">
              <a:xfrm flipV="1">
                <a:off x="30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1" name="Freeform 3773"/>
              <p:cNvSpPr>
                <a:spLocks/>
              </p:cNvSpPr>
              <p:nvPr/>
            </p:nvSpPr>
            <p:spPr bwMode="auto">
              <a:xfrm flipV="1">
                <a:off x="3028" y="911"/>
                <a:ext cx="1785" cy="11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5"/>
                  </a:cxn>
                  <a:cxn ang="0">
                    <a:pos x="150" y="11"/>
                  </a:cxn>
                  <a:cxn ang="0">
                    <a:pos x="201" y="25"/>
                  </a:cxn>
                  <a:cxn ang="0">
                    <a:pos x="252" y="45"/>
                  </a:cxn>
                  <a:cxn ang="0">
                    <a:pos x="303" y="73"/>
                  </a:cxn>
                  <a:cxn ang="0">
                    <a:pos x="355" y="112"/>
                  </a:cxn>
                  <a:cxn ang="0">
                    <a:pos x="406" y="163"/>
                  </a:cxn>
                  <a:cxn ang="0">
                    <a:pos x="457" y="224"/>
                  </a:cxn>
                  <a:cxn ang="0">
                    <a:pos x="508" y="296"/>
                  </a:cxn>
                  <a:cxn ang="0">
                    <a:pos x="560" y="378"/>
                  </a:cxn>
                  <a:cxn ang="0">
                    <a:pos x="611" y="471"/>
                  </a:cxn>
                  <a:cxn ang="0">
                    <a:pos x="662" y="571"/>
                  </a:cxn>
                  <a:cxn ang="0">
                    <a:pos x="713" y="679"/>
                  </a:cxn>
                  <a:cxn ang="0">
                    <a:pos x="765" y="792"/>
                  </a:cxn>
                  <a:cxn ang="0">
                    <a:pos x="816" y="908"/>
                  </a:cxn>
                  <a:cxn ang="0">
                    <a:pos x="867" y="1024"/>
                  </a:cxn>
                  <a:cxn ang="0">
                    <a:pos x="918" y="1139"/>
                  </a:cxn>
                  <a:cxn ang="0">
                    <a:pos x="970" y="1252"/>
                  </a:cxn>
                  <a:cxn ang="0">
                    <a:pos x="1021" y="1361"/>
                  </a:cxn>
                  <a:cxn ang="0">
                    <a:pos x="1072" y="1462"/>
                  </a:cxn>
                  <a:cxn ang="0">
                    <a:pos x="1123" y="1556"/>
                  </a:cxn>
                  <a:cxn ang="0">
                    <a:pos x="1175" y="1640"/>
                  </a:cxn>
                  <a:cxn ang="0">
                    <a:pos x="1226" y="1716"/>
                  </a:cxn>
                  <a:cxn ang="0">
                    <a:pos x="1277" y="1777"/>
                  </a:cxn>
                  <a:cxn ang="0">
                    <a:pos x="1328" y="1831"/>
                  </a:cxn>
                  <a:cxn ang="0">
                    <a:pos x="1380" y="1871"/>
                  </a:cxn>
                  <a:cxn ang="0">
                    <a:pos x="1431" y="1898"/>
                  </a:cxn>
                  <a:cxn ang="0">
                    <a:pos x="1482" y="1914"/>
                  </a:cxn>
                  <a:cxn ang="0">
                    <a:pos x="1533" y="1919"/>
                  </a:cxn>
                  <a:cxn ang="0">
                    <a:pos x="1585" y="1912"/>
                  </a:cxn>
                  <a:cxn ang="0">
                    <a:pos x="1636" y="1893"/>
                  </a:cxn>
                  <a:cxn ang="0">
                    <a:pos x="1687" y="1866"/>
                  </a:cxn>
                  <a:cxn ang="0">
                    <a:pos x="1738" y="1829"/>
                  </a:cxn>
                  <a:cxn ang="0">
                    <a:pos x="1790" y="1784"/>
                  </a:cxn>
                  <a:cxn ang="0">
                    <a:pos x="1841" y="1731"/>
                  </a:cxn>
                  <a:cxn ang="0">
                    <a:pos x="1892" y="1671"/>
                  </a:cxn>
                  <a:cxn ang="0">
                    <a:pos x="1943" y="1606"/>
                  </a:cxn>
                  <a:cxn ang="0">
                    <a:pos x="1995" y="1539"/>
                  </a:cxn>
                  <a:cxn ang="0">
                    <a:pos x="2046" y="1465"/>
                  </a:cxn>
                  <a:cxn ang="0">
                    <a:pos x="2097" y="1390"/>
                  </a:cxn>
                  <a:cxn ang="0">
                    <a:pos x="2148" y="1314"/>
                  </a:cxn>
                  <a:cxn ang="0">
                    <a:pos x="2200" y="1236"/>
                  </a:cxn>
                  <a:cxn ang="0">
                    <a:pos x="2251" y="1158"/>
                  </a:cxn>
                  <a:cxn ang="0">
                    <a:pos x="2302" y="1082"/>
                  </a:cxn>
                  <a:cxn ang="0">
                    <a:pos x="2353" y="1004"/>
                  </a:cxn>
                  <a:cxn ang="0">
                    <a:pos x="2405" y="929"/>
                  </a:cxn>
                  <a:cxn ang="0">
                    <a:pos x="2456" y="856"/>
                  </a:cxn>
                  <a:cxn ang="0">
                    <a:pos x="2507" y="785"/>
                  </a:cxn>
                  <a:cxn ang="0">
                    <a:pos x="2558" y="718"/>
                  </a:cxn>
                  <a:cxn ang="0">
                    <a:pos x="2610" y="652"/>
                  </a:cxn>
                  <a:cxn ang="0">
                    <a:pos x="2661" y="594"/>
                  </a:cxn>
                  <a:cxn ang="0">
                    <a:pos x="2712" y="535"/>
                  </a:cxn>
                  <a:cxn ang="0">
                    <a:pos x="2763" y="480"/>
                  </a:cxn>
                  <a:cxn ang="0">
                    <a:pos x="2815" y="432"/>
                  </a:cxn>
                  <a:cxn ang="0">
                    <a:pos x="2866" y="384"/>
                  </a:cxn>
                  <a:cxn ang="0">
                    <a:pos x="2917" y="341"/>
                  </a:cxn>
                  <a:cxn ang="0">
                    <a:pos x="2968" y="302"/>
                  </a:cxn>
                  <a:cxn ang="0">
                    <a:pos x="3020" y="265"/>
                  </a:cxn>
                  <a:cxn ang="0">
                    <a:pos x="3071" y="231"/>
                  </a:cxn>
                </a:cxnLst>
                <a:rect l="0" t="0" r="r" b="b"/>
                <a:pathLst>
                  <a:path w="3099" h="1919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1"/>
                    </a:lnTo>
                    <a:lnTo>
                      <a:pt x="67" y="2"/>
                    </a:lnTo>
                    <a:lnTo>
                      <a:pt x="71" y="2"/>
                    </a:lnTo>
                    <a:lnTo>
                      <a:pt x="75" y="2"/>
                    </a:lnTo>
                    <a:lnTo>
                      <a:pt x="79" y="3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5"/>
                    </a:lnTo>
                    <a:lnTo>
                      <a:pt x="102" y="6"/>
                    </a:lnTo>
                    <a:lnTo>
                      <a:pt x="106" y="5"/>
                    </a:lnTo>
                    <a:lnTo>
                      <a:pt x="110" y="6"/>
                    </a:lnTo>
                    <a:lnTo>
                      <a:pt x="114" y="6"/>
                    </a:lnTo>
                    <a:lnTo>
                      <a:pt x="118" y="6"/>
                    </a:lnTo>
                    <a:lnTo>
                      <a:pt x="122" y="7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11"/>
                    </a:lnTo>
                    <a:lnTo>
                      <a:pt x="138" y="9"/>
                    </a:lnTo>
                    <a:lnTo>
                      <a:pt x="142" y="10"/>
                    </a:lnTo>
                    <a:lnTo>
                      <a:pt x="146" y="12"/>
                    </a:lnTo>
                    <a:lnTo>
                      <a:pt x="150" y="11"/>
                    </a:lnTo>
                    <a:lnTo>
                      <a:pt x="154" y="13"/>
                    </a:lnTo>
                    <a:lnTo>
                      <a:pt x="157" y="14"/>
                    </a:lnTo>
                    <a:lnTo>
                      <a:pt x="161" y="15"/>
                    </a:lnTo>
                    <a:lnTo>
                      <a:pt x="165" y="15"/>
                    </a:lnTo>
                    <a:lnTo>
                      <a:pt x="169" y="15"/>
                    </a:lnTo>
                    <a:lnTo>
                      <a:pt x="173" y="17"/>
                    </a:lnTo>
                    <a:lnTo>
                      <a:pt x="177" y="17"/>
                    </a:lnTo>
                    <a:lnTo>
                      <a:pt x="181" y="19"/>
                    </a:lnTo>
                    <a:lnTo>
                      <a:pt x="185" y="19"/>
                    </a:lnTo>
                    <a:lnTo>
                      <a:pt x="189" y="22"/>
                    </a:lnTo>
                    <a:lnTo>
                      <a:pt x="193" y="21"/>
                    </a:lnTo>
                    <a:lnTo>
                      <a:pt x="197" y="23"/>
                    </a:lnTo>
                    <a:lnTo>
                      <a:pt x="201" y="25"/>
                    </a:lnTo>
                    <a:lnTo>
                      <a:pt x="205" y="26"/>
                    </a:lnTo>
                    <a:lnTo>
                      <a:pt x="209" y="27"/>
                    </a:lnTo>
                    <a:lnTo>
                      <a:pt x="213" y="28"/>
                    </a:lnTo>
                    <a:lnTo>
                      <a:pt x="217" y="29"/>
                    </a:lnTo>
                    <a:lnTo>
                      <a:pt x="221" y="31"/>
                    </a:lnTo>
                    <a:lnTo>
                      <a:pt x="224" y="33"/>
                    </a:lnTo>
                    <a:lnTo>
                      <a:pt x="228" y="34"/>
                    </a:lnTo>
                    <a:lnTo>
                      <a:pt x="232" y="36"/>
                    </a:lnTo>
                    <a:lnTo>
                      <a:pt x="236" y="37"/>
                    </a:lnTo>
                    <a:lnTo>
                      <a:pt x="240" y="39"/>
                    </a:lnTo>
                    <a:lnTo>
                      <a:pt x="244" y="42"/>
                    </a:lnTo>
                    <a:lnTo>
                      <a:pt x="248" y="44"/>
                    </a:lnTo>
                    <a:lnTo>
                      <a:pt x="252" y="45"/>
                    </a:lnTo>
                    <a:lnTo>
                      <a:pt x="256" y="46"/>
                    </a:lnTo>
                    <a:lnTo>
                      <a:pt x="260" y="48"/>
                    </a:lnTo>
                    <a:lnTo>
                      <a:pt x="264" y="51"/>
                    </a:lnTo>
                    <a:lnTo>
                      <a:pt x="268" y="53"/>
                    </a:lnTo>
                    <a:lnTo>
                      <a:pt x="272" y="54"/>
                    </a:lnTo>
                    <a:lnTo>
                      <a:pt x="276" y="56"/>
                    </a:lnTo>
                    <a:lnTo>
                      <a:pt x="280" y="59"/>
                    </a:lnTo>
                    <a:lnTo>
                      <a:pt x="284" y="61"/>
                    </a:lnTo>
                    <a:lnTo>
                      <a:pt x="288" y="65"/>
                    </a:lnTo>
                    <a:lnTo>
                      <a:pt x="291" y="67"/>
                    </a:lnTo>
                    <a:lnTo>
                      <a:pt x="295" y="68"/>
                    </a:lnTo>
                    <a:lnTo>
                      <a:pt x="299" y="71"/>
                    </a:lnTo>
                    <a:lnTo>
                      <a:pt x="303" y="73"/>
                    </a:lnTo>
                    <a:lnTo>
                      <a:pt x="307" y="77"/>
                    </a:lnTo>
                    <a:lnTo>
                      <a:pt x="311" y="80"/>
                    </a:lnTo>
                    <a:lnTo>
                      <a:pt x="315" y="83"/>
                    </a:lnTo>
                    <a:lnTo>
                      <a:pt x="319" y="84"/>
                    </a:lnTo>
                    <a:lnTo>
                      <a:pt x="323" y="86"/>
                    </a:lnTo>
                    <a:lnTo>
                      <a:pt x="327" y="91"/>
                    </a:lnTo>
                    <a:lnTo>
                      <a:pt x="331" y="94"/>
                    </a:lnTo>
                    <a:lnTo>
                      <a:pt x="335" y="98"/>
                    </a:lnTo>
                    <a:lnTo>
                      <a:pt x="339" y="99"/>
                    </a:lnTo>
                    <a:lnTo>
                      <a:pt x="343" y="104"/>
                    </a:lnTo>
                    <a:lnTo>
                      <a:pt x="347" y="107"/>
                    </a:lnTo>
                    <a:lnTo>
                      <a:pt x="351" y="109"/>
                    </a:lnTo>
                    <a:lnTo>
                      <a:pt x="355" y="112"/>
                    </a:lnTo>
                    <a:lnTo>
                      <a:pt x="359" y="116"/>
                    </a:lnTo>
                    <a:lnTo>
                      <a:pt x="362" y="120"/>
                    </a:lnTo>
                    <a:lnTo>
                      <a:pt x="366" y="122"/>
                    </a:lnTo>
                    <a:lnTo>
                      <a:pt x="370" y="127"/>
                    </a:lnTo>
                    <a:lnTo>
                      <a:pt x="374" y="131"/>
                    </a:lnTo>
                    <a:lnTo>
                      <a:pt x="378" y="135"/>
                    </a:lnTo>
                    <a:lnTo>
                      <a:pt x="382" y="139"/>
                    </a:lnTo>
                    <a:lnTo>
                      <a:pt x="386" y="142"/>
                    </a:lnTo>
                    <a:lnTo>
                      <a:pt x="390" y="147"/>
                    </a:lnTo>
                    <a:lnTo>
                      <a:pt x="394" y="149"/>
                    </a:lnTo>
                    <a:lnTo>
                      <a:pt x="398" y="154"/>
                    </a:lnTo>
                    <a:lnTo>
                      <a:pt x="402" y="159"/>
                    </a:lnTo>
                    <a:lnTo>
                      <a:pt x="406" y="163"/>
                    </a:lnTo>
                    <a:lnTo>
                      <a:pt x="410" y="167"/>
                    </a:lnTo>
                    <a:lnTo>
                      <a:pt x="414" y="169"/>
                    </a:lnTo>
                    <a:lnTo>
                      <a:pt x="418" y="175"/>
                    </a:lnTo>
                    <a:lnTo>
                      <a:pt x="422" y="180"/>
                    </a:lnTo>
                    <a:lnTo>
                      <a:pt x="426" y="185"/>
                    </a:lnTo>
                    <a:lnTo>
                      <a:pt x="429" y="190"/>
                    </a:lnTo>
                    <a:lnTo>
                      <a:pt x="433" y="195"/>
                    </a:lnTo>
                    <a:lnTo>
                      <a:pt x="437" y="200"/>
                    </a:lnTo>
                    <a:lnTo>
                      <a:pt x="441" y="204"/>
                    </a:lnTo>
                    <a:lnTo>
                      <a:pt x="445" y="209"/>
                    </a:lnTo>
                    <a:lnTo>
                      <a:pt x="449" y="214"/>
                    </a:lnTo>
                    <a:lnTo>
                      <a:pt x="453" y="219"/>
                    </a:lnTo>
                    <a:lnTo>
                      <a:pt x="457" y="224"/>
                    </a:lnTo>
                    <a:lnTo>
                      <a:pt x="461" y="228"/>
                    </a:lnTo>
                    <a:lnTo>
                      <a:pt x="465" y="234"/>
                    </a:lnTo>
                    <a:lnTo>
                      <a:pt x="469" y="239"/>
                    </a:lnTo>
                    <a:lnTo>
                      <a:pt x="473" y="244"/>
                    </a:lnTo>
                    <a:lnTo>
                      <a:pt x="477" y="252"/>
                    </a:lnTo>
                    <a:lnTo>
                      <a:pt x="481" y="257"/>
                    </a:lnTo>
                    <a:lnTo>
                      <a:pt x="485" y="260"/>
                    </a:lnTo>
                    <a:lnTo>
                      <a:pt x="489" y="267"/>
                    </a:lnTo>
                    <a:lnTo>
                      <a:pt x="493" y="273"/>
                    </a:lnTo>
                    <a:lnTo>
                      <a:pt x="496" y="278"/>
                    </a:lnTo>
                    <a:lnTo>
                      <a:pt x="500" y="283"/>
                    </a:lnTo>
                    <a:lnTo>
                      <a:pt x="504" y="289"/>
                    </a:lnTo>
                    <a:lnTo>
                      <a:pt x="508" y="296"/>
                    </a:lnTo>
                    <a:lnTo>
                      <a:pt x="512" y="302"/>
                    </a:lnTo>
                    <a:lnTo>
                      <a:pt x="516" y="308"/>
                    </a:lnTo>
                    <a:lnTo>
                      <a:pt x="520" y="313"/>
                    </a:lnTo>
                    <a:lnTo>
                      <a:pt x="524" y="321"/>
                    </a:lnTo>
                    <a:lnTo>
                      <a:pt x="528" y="326"/>
                    </a:lnTo>
                    <a:lnTo>
                      <a:pt x="532" y="334"/>
                    </a:lnTo>
                    <a:lnTo>
                      <a:pt x="536" y="339"/>
                    </a:lnTo>
                    <a:lnTo>
                      <a:pt x="540" y="345"/>
                    </a:lnTo>
                    <a:lnTo>
                      <a:pt x="544" y="352"/>
                    </a:lnTo>
                    <a:lnTo>
                      <a:pt x="548" y="359"/>
                    </a:lnTo>
                    <a:lnTo>
                      <a:pt x="552" y="366"/>
                    </a:lnTo>
                    <a:lnTo>
                      <a:pt x="556" y="372"/>
                    </a:lnTo>
                    <a:lnTo>
                      <a:pt x="560" y="378"/>
                    </a:lnTo>
                    <a:lnTo>
                      <a:pt x="564" y="386"/>
                    </a:lnTo>
                    <a:lnTo>
                      <a:pt x="567" y="393"/>
                    </a:lnTo>
                    <a:lnTo>
                      <a:pt x="571" y="399"/>
                    </a:lnTo>
                    <a:lnTo>
                      <a:pt x="575" y="407"/>
                    </a:lnTo>
                    <a:lnTo>
                      <a:pt x="579" y="413"/>
                    </a:lnTo>
                    <a:lnTo>
                      <a:pt x="583" y="420"/>
                    </a:lnTo>
                    <a:lnTo>
                      <a:pt x="587" y="427"/>
                    </a:lnTo>
                    <a:lnTo>
                      <a:pt x="591" y="434"/>
                    </a:lnTo>
                    <a:lnTo>
                      <a:pt x="595" y="443"/>
                    </a:lnTo>
                    <a:lnTo>
                      <a:pt x="599" y="449"/>
                    </a:lnTo>
                    <a:lnTo>
                      <a:pt x="603" y="457"/>
                    </a:lnTo>
                    <a:lnTo>
                      <a:pt x="607" y="463"/>
                    </a:lnTo>
                    <a:lnTo>
                      <a:pt x="611" y="471"/>
                    </a:lnTo>
                    <a:lnTo>
                      <a:pt x="615" y="478"/>
                    </a:lnTo>
                    <a:lnTo>
                      <a:pt x="619" y="487"/>
                    </a:lnTo>
                    <a:lnTo>
                      <a:pt x="623" y="494"/>
                    </a:lnTo>
                    <a:lnTo>
                      <a:pt x="627" y="502"/>
                    </a:lnTo>
                    <a:lnTo>
                      <a:pt x="631" y="510"/>
                    </a:lnTo>
                    <a:lnTo>
                      <a:pt x="634" y="516"/>
                    </a:lnTo>
                    <a:lnTo>
                      <a:pt x="638" y="525"/>
                    </a:lnTo>
                    <a:lnTo>
                      <a:pt x="642" y="531"/>
                    </a:lnTo>
                    <a:lnTo>
                      <a:pt x="646" y="541"/>
                    </a:lnTo>
                    <a:lnTo>
                      <a:pt x="650" y="551"/>
                    </a:lnTo>
                    <a:lnTo>
                      <a:pt x="654" y="556"/>
                    </a:lnTo>
                    <a:lnTo>
                      <a:pt x="658" y="564"/>
                    </a:lnTo>
                    <a:lnTo>
                      <a:pt x="662" y="571"/>
                    </a:lnTo>
                    <a:lnTo>
                      <a:pt x="666" y="580"/>
                    </a:lnTo>
                    <a:lnTo>
                      <a:pt x="670" y="588"/>
                    </a:lnTo>
                    <a:lnTo>
                      <a:pt x="674" y="596"/>
                    </a:lnTo>
                    <a:lnTo>
                      <a:pt x="678" y="606"/>
                    </a:lnTo>
                    <a:lnTo>
                      <a:pt x="682" y="614"/>
                    </a:lnTo>
                    <a:lnTo>
                      <a:pt x="686" y="620"/>
                    </a:lnTo>
                    <a:lnTo>
                      <a:pt x="690" y="628"/>
                    </a:lnTo>
                    <a:lnTo>
                      <a:pt x="694" y="638"/>
                    </a:lnTo>
                    <a:lnTo>
                      <a:pt x="698" y="645"/>
                    </a:lnTo>
                    <a:lnTo>
                      <a:pt x="702" y="655"/>
                    </a:lnTo>
                    <a:lnTo>
                      <a:pt x="705" y="662"/>
                    </a:lnTo>
                    <a:lnTo>
                      <a:pt x="709" y="672"/>
                    </a:lnTo>
                    <a:lnTo>
                      <a:pt x="713" y="679"/>
                    </a:lnTo>
                    <a:lnTo>
                      <a:pt x="717" y="688"/>
                    </a:lnTo>
                    <a:lnTo>
                      <a:pt x="721" y="696"/>
                    </a:lnTo>
                    <a:lnTo>
                      <a:pt x="725" y="705"/>
                    </a:lnTo>
                    <a:lnTo>
                      <a:pt x="729" y="714"/>
                    </a:lnTo>
                    <a:lnTo>
                      <a:pt x="733" y="722"/>
                    </a:lnTo>
                    <a:lnTo>
                      <a:pt x="737" y="730"/>
                    </a:lnTo>
                    <a:lnTo>
                      <a:pt x="741" y="739"/>
                    </a:lnTo>
                    <a:lnTo>
                      <a:pt x="745" y="746"/>
                    </a:lnTo>
                    <a:lnTo>
                      <a:pt x="749" y="757"/>
                    </a:lnTo>
                    <a:lnTo>
                      <a:pt x="753" y="765"/>
                    </a:lnTo>
                    <a:lnTo>
                      <a:pt x="757" y="775"/>
                    </a:lnTo>
                    <a:lnTo>
                      <a:pt x="761" y="783"/>
                    </a:lnTo>
                    <a:lnTo>
                      <a:pt x="765" y="792"/>
                    </a:lnTo>
                    <a:lnTo>
                      <a:pt x="769" y="801"/>
                    </a:lnTo>
                    <a:lnTo>
                      <a:pt x="772" y="810"/>
                    </a:lnTo>
                    <a:lnTo>
                      <a:pt x="776" y="816"/>
                    </a:lnTo>
                    <a:lnTo>
                      <a:pt x="780" y="828"/>
                    </a:lnTo>
                    <a:lnTo>
                      <a:pt x="784" y="836"/>
                    </a:lnTo>
                    <a:lnTo>
                      <a:pt x="788" y="845"/>
                    </a:lnTo>
                    <a:lnTo>
                      <a:pt x="792" y="854"/>
                    </a:lnTo>
                    <a:lnTo>
                      <a:pt x="796" y="863"/>
                    </a:lnTo>
                    <a:lnTo>
                      <a:pt x="800" y="872"/>
                    </a:lnTo>
                    <a:lnTo>
                      <a:pt x="804" y="881"/>
                    </a:lnTo>
                    <a:lnTo>
                      <a:pt x="808" y="889"/>
                    </a:lnTo>
                    <a:lnTo>
                      <a:pt x="812" y="897"/>
                    </a:lnTo>
                    <a:lnTo>
                      <a:pt x="816" y="908"/>
                    </a:lnTo>
                    <a:lnTo>
                      <a:pt x="820" y="917"/>
                    </a:lnTo>
                    <a:lnTo>
                      <a:pt x="824" y="924"/>
                    </a:lnTo>
                    <a:lnTo>
                      <a:pt x="828" y="934"/>
                    </a:lnTo>
                    <a:lnTo>
                      <a:pt x="832" y="944"/>
                    </a:lnTo>
                    <a:lnTo>
                      <a:pt x="836" y="951"/>
                    </a:lnTo>
                    <a:lnTo>
                      <a:pt x="839" y="961"/>
                    </a:lnTo>
                    <a:lnTo>
                      <a:pt x="843" y="969"/>
                    </a:lnTo>
                    <a:lnTo>
                      <a:pt x="847" y="979"/>
                    </a:lnTo>
                    <a:lnTo>
                      <a:pt x="851" y="989"/>
                    </a:lnTo>
                    <a:lnTo>
                      <a:pt x="855" y="998"/>
                    </a:lnTo>
                    <a:lnTo>
                      <a:pt x="859" y="1005"/>
                    </a:lnTo>
                    <a:lnTo>
                      <a:pt x="863" y="1015"/>
                    </a:lnTo>
                    <a:lnTo>
                      <a:pt x="867" y="1024"/>
                    </a:lnTo>
                    <a:lnTo>
                      <a:pt x="871" y="1031"/>
                    </a:lnTo>
                    <a:lnTo>
                      <a:pt x="875" y="1043"/>
                    </a:lnTo>
                    <a:lnTo>
                      <a:pt x="879" y="1051"/>
                    </a:lnTo>
                    <a:lnTo>
                      <a:pt x="883" y="1059"/>
                    </a:lnTo>
                    <a:lnTo>
                      <a:pt x="887" y="1068"/>
                    </a:lnTo>
                    <a:lnTo>
                      <a:pt x="891" y="1077"/>
                    </a:lnTo>
                    <a:lnTo>
                      <a:pt x="895" y="1087"/>
                    </a:lnTo>
                    <a:lnTo>
                      <a:pt x="899" y="1096"/>
                    </a:lnTo>
                    <a:lnTo>
                      <a:pt x="903" y="1104"/>
                    </a:lnTo>
                    <a:lnTo>
                      <a:pt x="907" y="1113"/>
                    </a:lnTo>
                    <a:lnTo>
                      <a:pt x="910" y="1121"/>
                    </a:lnTo>
                    <a:lnTo>
                      <a:pt x="914" y="1130"/>
                    </a:lnTo>
                    <a:lnTo>
                      <a:pt x="918" y="1139"/>
                    </a:lnTo>
                    <a:lnTo>
                      <a:pt x="922" y="1147"/>
                    </a:lnTo>
                    <a:lnTo>
                      <a:pt x="926" y="1157"/>
                    </a:lnTo>
                    <a:lnTo>
                      <a:pt x="930" y="1167"/>
                    </a:lnTo>
                    <a:lnTo>
                      <a:pt x="934" y="1174"/>
                    </a:lnTo>
                    <a:lnTo>
                      <a:pt x="938" y="1183"/>
                    </a:lnTo>
                    <a:lnTo>
                      <a:pt x="942" y="1193"/>
                    </a:lnTo>
                    <a:lnTo>
                      <a:pt x="946" y="1201"/>
                    </a:lnTo>
                    <a:lnTo>
                      <a:pt x="950" y="1208"/>
                    </a:lnTo>
                    <a:lnTo>
                      <a:pt x="954" y="1218"/>
                    </a:lnTo>
                    <a:lnTo>
                      <a:pt x="958" y="1227"/>
                    </a:lnTo>
                    <a:lnTo>
                      <a:pt x="962" y="1235"/>
                    </a:lnTo>
                    <a:lnTo>
                      <a:pt x="966" y="1244"/>
                    </a:lnTo>
                    <a:lnTo>
                      <a:pt x="970" y="1252"/>
                    </a:lnTo>
                    <a:lnTo>
                      <a:pt x="974" y="1261"/>
                    </a:lnTo>
                    <a:lnTo>
                      <a:pt x="977" y="1270"/>
                    </a:lnTo>
                    <a:lnTo>
                      <a:pt x="981" y="1278"/>
                    </a:lnTo>
                    <a:lnTo>
                      <a:pt x="985" y="1287"/>
                    </a:lnTo>
                    <a:lnTo>
                      <a:pt x="989" y="1294"/>
                    </a:lnTo>
                    <a:lnTo>
                      <a:pt x="993" y="1303"/>
                    </a:lnTo>
                    <a:lnTo>
                      <a:pt x="997" y="1312"/>
                    </a:lnTo>
                    <a:lnTo>
                      <a:pt x="1001" y="1319"/>
                    </a:lnTo>
                    <a:lnTo>
                      <a:pt x="1005" y="1327"/>
                    </a:lnTo>
                    <a:lnTo>
                      <a:pt x="1009" y="1335"/>
                    </a:lnTo>
                    <a:lnTo>
                      <a:pt x="1013" y="1344"/>
                    </a:lnTo>
                    <a:lnTo>
                      <a:pt x="1017" y="1351"/>
                    </a:lnTo>
                    <a:lnTo>
                      <a:pt x="1021" y="1361"/>
                    </a:lnTo>
                    <a:lnTo>
                      <a:pt x="1025" y="1368"/>
                    </a:lnTo>
                    <a:lnTo>
                      <a:pt x="1029" y="1377"/>
                    </a:lnTo>
                    <a:lnTo>
                      <a:pt x="1033" y="1384"/>
                    </a:lnTo>
                    <a:lnTo>
                      <a:pt x="1037" y="1392"/>
                    </a:lnTo>
                    <a:lnTo>
                      <a:pt x="1041" y="1401"/>
                    </a:lnTo>
                    <a:lnTo>
                      <a:pt x="1044" y="1408"/>
                    </a:lnTo>
                    <a:lnTo>
                      <a:pt x="1048" y="1415"/>
                    </a:lnTo>
                    <a:lnTo>
                      <a:pt x="1052" y="1423"/>
                    </a:lnTo>
                    <a:lnTo>
                      <a:pt x="1056" y="1431"/>
                    </a:lnTo>
                    <a:lnTo>
                      <a:pt x="1060" y="1439"/>
                    </a:lnTo>
                    <a:lnTo>
                      <a:pt x="1064" y="1446"/>
                    </a:lnTo>
                    <a:lnTo>
                      <a:pt x="1068" y="1455"/>
                    </a:lnTo>
                    <a:lnTo>
                      <a:pt x="1072" y="1462"/>
                    </a:lnTo>
                    <a:lnTo>
                      <a:pt x="1076" y="1470"/>
                    </a:lnTo>
                    <a:lnTo>
                      <a:pt x="1080" y="1477"/>
                    </a:lnTo>
                    <a:lnTo>
                      <a:pt x="1084" y="1485"/>
                    </a:lnTo>
                    <a:lnTo>
                      <a:pt x="1088" y="1492"/>
                    </a:lnTo>
                    <a:lnTo>
                      <a:pt x="1092" y="1499"/>
                    </a:lnTo>
                    <a:lnTo>
                      <a:pt x="1096" y="1506"/>
                    </a:lnTo>
                    <a:lnTo>
                      <a:pt x="1100" y="1514"/>
                    </a:lnTo>
                    <a:lnTo>
                      <a:pt x="1104" y="1520"/>
                    </a:lnTo>
                    <a:lnTo>
                      <a:pt x="1108" y="1529"/>
                    </a:lnTo>
                    <a:lnTo>
                      <a:pt x="1112" y="1535"/>
                    </a:lnTo>
                    <a:lnTo>
                      <a:pt x="1115" y="1543"/>
                    </a:lnTo>
                    <a:lnTo>
                      <a:pt x="1119" y="1548"/>
                    </a:lnTo>
                    <a:lnTo>
                      <a:pt x="1123" y="1556"/>
                    </a:lnTo>
                    <a:lnTo>
                      <a:pt x="1127" y="1563"/>
                    </a:lnTo>
                    <a:lnTo>
                      <a:pt x="1131" y="1570"/>
                    </a:lnTo>
                    <a:lnTo>
                      <a:pt x="1135" y="1576"/>
                    </a:lnTo>
                    <a:lnTo>
                      <a:pt x="1139" y="1582"/>
                    </a:lnTo>
                    <a:lnTo>
                      <a:pt x="1143" y="1591"/>
                    </a:lnTo>
                    <a:lnTo>
                      <a:pt x="1147" y="1596"/>
                    </a:lnTo>
                    <a:lnTo>
                      <a:pt x="1151" y="1601"/>
                    </a:lnTo>
                    <a:lnTo>
                      <a:pt x="1155" y="1608"/>
                    </a:lnTo>
                    <a:lnTo>
                      <a:pt x="1159" y="1615"/>
                    </a:lnTo>
                    <a:lnTo>
                      <a:pt x="1163" y="1622"/>
                    </a:lnTo>
                    <a:lnTo>
                      <a:pt x="1167" y="1628"/>
                    </a:lnTo>
                    <a:lnTo>
                      <a:pt x="1171" y="1633"/>
                    </a:lnTo>
                    <a:lnTo>
                      <a:pt x="1175" y="1640"/>
                    </a:lnTo>
                    <a:lnTo>
                      <a:pt x="1179" y="1647"/>
                    </a:lnTo>
                    <a:lnTo>
                      <a:pt x="1182" y="1653"/>
                    </a:lnTo>
                    <a:lnTo>
                      <a:pt x="1186" y="1658"/>
                    </a:lnTo>
                    <a:lnTo>
                      <a:pt x="1190" y="1664"/>
                    </a:lnTo>
                    <a:lnTo>
                      <a:pt x="1194" y="1670"/>
                    </a:lnTo>
                    <a:lnTo>
                      <a:pt x="1198" y="1675"/>
                    </a:lnTo>
                    <a:lnTo>
                      <a:pt x="1202" y="1681"/>
                    </a:lnTo>
                    <a:lnTo>
                      <a:pt x="1206" y="1687"/>
                    </a:lnTo>
                    <a:lnTo>
                      <a:pt x="1210" y="1693"/>
                    </a:lnTo>
                    <a:lnTo>
                      <a:pt x="1214" y="1699"/>
                    </a:lnTo>
                    <a:lnTo>
                      <a:pt x="1218" y="1704"/>
                    </a:lnTo>
                    <a:lnTo>
                      <a:pt x="1222" y="1710"/>
                    </a:lnTo>
                    <a:lnTo>
                      <a:pt x="1226" y="1716"/>
                    </a:lnTo>
                    <a:lnTo>
                      <a:pt x="1230" y="1720"/>
                    </a:lnTo>
                    <a:lnTo>
                      <a:pt x="1234" y="1726"/>
                    </a:lnTo>
                    <a:lnTo>
                      <a:pt x="1238" y="1730"/>
                    </a:lnTo>
                    <a:lnTo>
                      <a:pt x="1242" y="1736"/>
                    </a:lnTo>
                    <a:lnTo>
                      <a:pt x="1246" y="1740"/>
                    </a:lnTo>
                    <a:lnTo>
                      <a:pt x="1250" y="1747"/>
                    </a:lnTo>
                    <a:lnTo>
                      <a:pt x="1253" y="1751"/>
                    </a:lnTo>
                    <a:lnTo>
                      <a:pt x="1257" y="1756"/>
                    </a:lnTo>
                    <a:lnTo>
                      <a:pt x="1261" y="1759"/>
                    </a:lnTo>
                    <a:lnTo>
                      <a:pt x="1265" y="1764"/>
                    </a:lnTo>
                    <a:lnTo>
                      <a:pt x="1269" y="1769"/>
                    </a:lnTo>
                    <a:lnTo>
                      <a:pt x="1273" y="1774"/>
                    </a:lnTo>
                    <a:lnTo>
                      <a:pt x="1277" y="1777"/>
                    </a:lnTo>
                    <a:lnTo>
                      <a:pt x="1281" y="1783"/>
                    </a:lnTo>
                    <a:lnTo>
                      <a:pt x="1285" y="1786"/>
                    </a:lnTo>
                    <a:lnTo>
                      <a:pt x="1289" y="1792"/>
                    </a:lnTo>
                    <a:lnTo>
                      <a:pt x="1293" y="1795"/>
                    </a:lnTo>
                    <a:lnTo>
                      <a:pt x="1297" y="1801"/>
                    </a:lnTo>
                    <a:lnTo>
                      <a:pt x="1301" y="1804"/>
                    </a:lnTo>
                    <a:lnTo>
                      <a:pt x="1305" y="1808"/>
                    </a:lnTo>
                    <a:lnTo>
                      <a:pt x="1309" y="1812"/>
                    </a:lnTo>
                    <a:lnTo>
                      <a:pt x="1313" y="1816"/>
                    </a:lnTo>
                    <a:lnTo>
                      <a:pt x="1317" y="1819"/>
                    </a:lnTo>
                    <a:lnTo>
                      <a:pt x="1320" y="1824"/>
                    </a:lnTo>
                    <a:lnTo>
                      <a:pt x="1324" y="1828"/>
                    </a:lnTo>
                    <a:lnTo>
                      <a:pt x="1328" y="1831"/>
                    </a:lnTo>
                    <a:lnTo>
                      <a:pt x="1332" y="1834"/>
                    </a:lnTo>
                    <a:lnTo>
                      <a:pt x="1336" y="1838"/>
                    </a:lnTo>
                    <a:lnTo>
                      <a:pt x="1340" y="1843"/>
                    </a:lnTo>
                    <a:lnTo>
                      <a:pt x="1344" y="1846"/>
                    </a:lnTo>
                    <a:lnTo>
                      <a:pt x="1348" y="1848"/>
                    </a:lnTo>
                    <a:lnTo>
                      <a:pt x="1352" y="1851"/>
                    </a:lnTo>
                    <a:lnTo>
                      <a:pt x="1356" y="1854"/>
                    </a:lnTo>
                    <a:lnTo>
                      <a:pt x="1360" y="1857"/>
                    </a:lnTo>
                    <a:lnTo>
                      <a:pt x="1364" y="1860"/>
                    </a:lnTo>
                    <a:lnTo>
                      <a:pt x="1368" y="1862"/>
                    </a:lnTo>
                    <a:lnTo>
                      <a:pt x="1372" y="1866"/>
                    </a:lnTo>
                    <a:lnTo>
                      <a:pt x="1376" y="1869"/>
                    </a:lnTo>
                    <a:lnTo>
                      <a:pt x="1380" y="1871"/>
                    </a:lnTo>
                    <a:lnTo>
                      <a:pt x="1384" y="1872"/>
                    </a:lnTo>
                    <a:lnTo>
                      <a:pt x="1387" y="1875"/>
                    </a:lnTo>
                    <a:lnTo>
                      <a:pt x="1391" y="1878"/>
                    </a:lnTo>
                    <a:lnTo>
                      <a:pt x="1395" y="1880"/>
                    </a:lnTo>
                    <a:lnTo>
                      <a:pt x="1399" y="1881"/>
                    </a:lnTo>
                    <a:lnTo>
                      <a:pt x="1403" y="1886"/>
                    </a:lnTo>
                    <a:lnTo>
                      <a:pt x="1407" y="1887"/>
                    </a:lnTo>
                    <a:lnTo>
                      <a:pt x="1411" y="1888"/>
                    </a:lnTo>
                    <a:lnTo>
                      <a:pt x="1415" y="1892"/>
                    </a:lnTo>
                    <a:lnTo>
                      <a:pt x="1419" y="1893"/>
                    </a:lnTo>
                    <a:lnTo>
                      <a:pt x="1423" y="1895"/>
                    </a:lnTo>
                    <a:lnTo>
                      <a:pt x="1427" y="1897"/>
                    </a:lnTo>
                    <a:lnTo>
                      <a:pt x="1431" y="1898"/>
                    </a:lnTo>
                    <a:lnTo>
                      <a:pt x="1435" y="1900"/>
                    </a:lnTo>
                    <a:lnTo>
                      <a:pt x="1439" y="1901"/>
                    </a:lnTo>
                    <a:lnTo>
                      <a:pt x="1443" y="1903"/>
                    </a:lnTo>
                    <a:lnTo>
                      <a:pt x="1447" y="1904"/>
                    </a:lnTo>
                    <a:lnTo>
                      <a:pt x="1451" y="1905"/>
                    </a:lnTo>
                    <a:lnTo>
                      <a:pt x="1455" y="1908"/>
                    </a:lnTo>
                    <a:lnTo>
                      <a:pt x="1458" y="1908"/>
                    </a:lnTo>
                    <a:lnTo>
                      <a:pt x="1462" y="1910"/>
                    </a:lnTo>
                    <a:lnTo>
                      <a:pt x="1466" y="1910"/>
                    </a:lnTo>
                    <a:lnTo>
                      <a:pt x="1470" y="1913"/>
                    </a:lnTo>
                    <a:lnTo>
                      <a:pt x="1474" y="1913"/>
                    </a:lnTo>
                    <a:lnTo>
                      <a:pt x="1478" y="1914"/>
                    </a:lnTo>
                    <a:lnTo>
                      <a:pt x="1482" y="1914"/>
                    </a:lnTo>
                    <a:lnTo>
                      <a:pt x="1486" y="1916"/>
                    </a:lnTo>
                    <a:lnTo>
                      <a:pt x="1490" y="1916"/>
                    </a:lnTo>
                    <a:lnTo>
                      <a:pt x="1494" y="1916"/>
                    </a:lnTo>
                    <a:lnTo>
                      <a:pt x="1498" y="1917"/>
                    </a:lnTo>
                    <a:lnTo>
                      <a:pt x="1502" y="1917"/>
                    </a:lnTo>
                    <a:lnTo>
                      <a:pt x="1506" y="1918"/>
                    </a:lnTo>
                    <a:lnTo>
                      <a:pt x="1510" y="1919"/>
                    </a:lnTo>
                    <a:lnTo>
                      <a:pt x="1514" y="1918"/>
                    </a:lnTo>
                    <a:lnTo>
                      <a:pt x="1518" y="1919"/>
                    </a:lnTo>
                    <a:lnTo>
                      <a:pt x="1522" y="1918"/>
                    </a:lnTo>
                    <a:lnTo>
                      <a:pt x="1525" y="1918"/>
                    </a:lnTo>
                    <a:lnTo>
                      <a:pt x="1529" y="1918"/>
                    </a:lnTo>
                    <a:lnTo>
                      <a:pt x="1533" y="1919"/>
                    </a:lnTo>
                    <a:lnTo>
                      <a:pt x="1537" y="1919"/>
                    </a:lnTo>
                    <a:lnTo>
                      <a:pt x="1541" y="1918"/>
                    </a:lnTo>
                    <a:lnTo>
                      <a:pt x="1545" y="1918"/>
                    </a:lnTo>
                    <a:lnTo>
                      <a:pt x="1549" y="1917"/>
                    </a:lnTo>
                    <a:lnTo>
                      <a:pt x="1553" y="1917"/>
                    </a:lnTo>
                    <a:lnTo>
                      <a:pt x="1557" y="1917"/>
                    </a:lnTo>
                    <a:lnTo>
                      <a:pt x="1561" y="1916"/>
                    </a:lnTo>
                    <a:lnTo>
                      <a:pt x="1565" y="1916"/>
                    </a:lnTo>
                    <a:lnTo>
                      <a:pt x="1569" y="1916"/>
                    </a:lnTo>
                    <a:lnTo>
                      <a:pt x="1573" y="1914"/>
                    </a:lnTo>
                    <a:lnTo>
                      <a:pt x="1577" y="1913"/>
                    </a:lnTo>
                    <a:lnTo>
                      <a:pt x="1581" y="1912"/>
                    </a:lnTo>
                    <a:lnTo>
                      <a:pt x="1585" y="1912"/>
                    </a:lnTo>
                    <a:lnTo>
                      <a:pt x="1589" y="1912"/>
                    </a:lnTo>
                    <a:lnTo>
                      <a:pt x="1592" y="1910"/>
                    </a:lnTo>
                    <a:lnTo>
                      <a:pt x="1596" y="1909"/>
                    </a:lnTo>
                    <a:lnTo>
                      <a:pt x="1600" y="1906"/>
                    </a:lnTo>
                    <a:lnTo>
                      <a:pt x="1604" y="1906"/>
                    </a:lnTo>
                    <a:lnTo>
                      <a:pt x="1608" y="1904"/>
                    </a:lnTo>
                    <a:lnTo>
                      <a:pt x="1612" y="1905"/>
                    </a:lnTo>
                    <a:lnTo>
                      <a:pt x="1616" y="1902"/>
                    </a:lnTo>
                    <a:lnTo>
                      <a:pt x="1620" y="1900"/>
                    </a:lnTo>
                    <a:lnTo>
                      <a:pt x="1624" y="1898"/>
                    </a:lnTo>
                    <a:lnTo>
                      <a:pt x="1628" y="1898"/>
                    </a:lnTo>
                    <a:lnTo>
                      <a:pt x="1632" y="1896"/>
                    </a:lnTo>
                    <a:lnTo>
                      <a:pt x="1636" y="1893"/>
                    </a:lnTo>
                    <a:lnTo>
                      <a:pt x="1640" y="1893"/>
                    </a:lnTo>
                    <a:lnTo>
                      <a:pt x="1644" y="1889"/>
                    </a:lnTo>
                    <a:lnTo>
                      <a:pt x="1648" y="1887"/>
                    </a:lnTo>
                    <a:lnTo>
                      <a:pt x="1652" y="1886"/>
                    </a:lnTo>
                    <a:lnTo>
                      <a:pt x="1656" y="1886"/>
                    </a:lnTo>
                    <a:lnTo>
                      <a:pt x="1660" y="1883"/>
                    </a:lnTo>
                    <a:lnTo>
                      <a:pt x="1663" y="1881"/>
                    </a:lnTo>
                    <a:lnTo>
                      <a:pt x="1667" y="1879"/>
                    </a:lnTo>
                    <a:lnTo>
                      <a:pt x="1671" y="1876"/>
                    </a:lnTo>
                    <a:lnTo>
                      <a:pt x="1675" y="1872"/>
                    </a:lnTo>
                    <a:lnTo>
                      <a:pt x="1679" y="1872"/>
                    </a:lnTo>
                    <a:lnTo>
                      <a:pt x="1683" y="1868"/>
                    </a:lnTo>
                    <a:lnTo>
                      <a:pt x="1687" y="1866"/>
                    </a:lnTo>
                    <a:lnTo>
                      <a:pt x="1691" y="1863"/>
                    </a:lnTo>
                    <a:lnTo>
                      <a:pt x="1695" y="1860"/>
                    </a:lnTo>
                    <a:lnTo>
                      <a:pt x="1699" y="1857"/>
                    </a:lnTo>
                    <a:lnTo>
                      <a:pt x="1703" y="1855"/>
                    </a:lnTo>
                    <a:lnTo>
                      <a:pt x="1707" y="1853"/>
                    </a:lnTo>
                    <a:lnTo>
                      <a:pt x="1711" y="1851"/>
                    </a:lnTo>
                    <a:lnTo>
                      <a:pt x="1715" y="1848"/>
                    </a:lnTo>
                    <a:lnTo>
                      <a:pt x="1719" y="1844"/>
                    </a:lnTo>
                    <a:lnTo>
                      <a:pt x="1723" y="1842"/>
                    </a:lnTo>
                    <a:lnTo>
                      <a:pt x="1727" y="1839"/>
                    </a:lnTo>
                    <a:lnTo>
                      <a:pt x="1730" y="1834"/>
                    </a:lnTo>
                    <a:lnTo>
                      <a:pt x="1734" y="1833"/>
                    </a:lnTo>
                    <a:lnTo>
                      <a:pt x="1738" y="1829"/>
                    </a:lnTo>
                    <a:lnTo>
                      <a:pt x="1742" y="1825"/>
                    </a:lnTo>
                    <a:lnTo>
                      <a:pt x="1746" y="1821"/>
                    </a:lnTo>
                    <a:lnTo>
                      <a:pt x="1750" y="1819"/>
                    </a:lnTo>
                    <a:lnTo>
                      <a:pt x="1754" y="1815"/>
                    </a:lnTo>
                    <a:lnTo>
                      <a:pt x="1758" y="1814"/>
                    </a:lnTo>
                    <a:lnTo>
                      <a:pt x="1762" y="1808"/>
                    </a:lnTo>
                    <a:lnTo>
                      <a:pt x="1766" y="1806"/>
                    </a:lnTo>
                    <a:lnTo>
                      <a:pt x="1770" y="1802"/>
                    </a:lnTo>
                    <a:lnTo>
                      <a:pt x="1774" y="1798"/>
                    </a:lnTo>
                    <a:lnTo>
                      <a:pt x="1778" y="1796"/>
                    </a:lnTo>
                    <a:lnTo>
                      <a:pt x="1782" y="1790"/>
                    </a:lnTo>
                    <a:lnTo>
                      <a:pt x="1786" y="1787"/>
                    </a:lnTo>
                    <a:lnTo>
                      <a:pt x="1790" y="1784"/>
                    </a:lnTo>
                    <a:lnTo>
                      <a:pt x="1794" y="1780"/>
                    </a:lnTo>
                    <a:lnTo>
                      <a:pt x="1797" y="1776"/>
                    </a:lnTo>
                    <a:lnTo>
                      <a:pt x="1801" y="1772"/>
                    </a:lnTo>
                    <a:lnTo>
                      <a:pt x="1805" y="1767"/>
                    </a:lnTo>
                    <a:lnTo>
                      <a:pt x="1809" y="1763"/>
                    </a:lnTo>
                    <a:lnTo>
                      <a:pt x="1813" y="1760"/>
                    </a:lnTo>
                    <a:lnTo>
                      <a:pt x="1817" y="1756"/>
                    </a:lnTo>
                    <a:lnTo>
                      <a:pt x="1821" y="1752"/>
                    </a:lnTo>
                    <a:lnTo>
                      <a:pt x="1825" y="1747"/>
                    </a:lnTo>
                    <a:lnTo>
                      <a:pt x="1829" y="1745"/>
                    </a:lnTo>
                    <a:lnTo>
                      <a:pt x="1833" y="1739"/>
                    </a:lnTo>
                    <a:lnTo>
                      <a:pt x="1837" y="1735"/>
                    </a:lnTo>
                    <a:lnTo>
                      <a:pt x="1841" y="1731"/>
                    </a:lnTo>
                    <a:lnTo>
                      <a:pt x="1845" y="1728"/>
                    </a:lnTo>
                    <a:lnTo>
                      <a:pt x="1849" y="1722"/>
                    </a:lnTo>
                    <a:lnTo>
                      <a:pt x="1853" y="1717"/>
                    </a:lnTo>
                    <a:lnTo>
                      <a:pt x="1857" y="1714"/>
                    </a:lnTo>
                    <a:lnTo>
                      <a:pt x="1861" y="1710"/>
                    </a:lnTo>
                    <a:lnTo>
                      <a:pt x="1865" y="1706"/>
                    </a:lnTo>
                    <a:lnTo>
                      <a:pt x="1868" y="1701"/>
                    </a:lnTo>
                    <a:lnTo>
                      <a:pt x="1872" y="1695"/>
                    </a:lnTo>
                    <a:lnTo>
                      <a:pt x="1876" y="1691"/>
                    </a:lnTo>
                    <a:lnTo>
                      <a:pt x="1880" y="1685"/>
                    </a:lnTo>
                    <a:lnTo>
                      <a:pt x="1884" y="1680"/>
                    </a:lnTo>
                    <a:lnTo>
                      <a:pt x="1888" y="1676"/>
                    </a:lnTo>
                    <a:lnTo>
                      <a:pt x="1892" y="1671"/>
                    </a:lnTo>
                    <a:lnTo>
                      <a:pt x="1896" y="1667"/>
                    </a:lnTo>
                    <a:lnTo>
                      <a:pt x="1900" y="1662"/>
                    </a:lnTo>
                    <a:lnTo>
                      <a:pt x="1904" y="1656"/>
                    </a:lnTo>
                    <a:lnTo>
                      <a:pt x="1908" y="1652"/>
                    </a:lnTo>
                    <a:lnTo>
                      <a:pt x="1912" y="1648"/>
                    </a:lnTo>
                    <a:lnTo>
                      <a:pt x="1916" y="1643"/>
                    </a:lnTo>
                    <a:lnTo>
                      <a:pt x="1920" y="1638"/>
                    </a:lnTo>
                    <a:lnTo>
                      <a:pt x="1924" y="1633"/>
                    </a:lnTo>
                    <a:lnTo>
                      <a:pt x="1928" y="1628"/>
                    </a:lnTo>
                    <a:lnTo>
                      <a:pt x="1932" y="1624"/>
                    </a:lnTo>
                    <a:lnTo>
                      <a:pt x="1935" y="1617"/>
                    </a:lnTo>
                    <a:lnTo>
                      <a:pt x="1939" y="1612"/>
                    </a:lnTo>
                    <a:lnTo>
                      <a:pt x="1943" y="1606"/>
                    </a:lnTo>
                    <a:lnTo>
                      <a:pt x="1947" y="1602"/>
                    </a:lnTo>
                    <a:lnTo>
                      <a:pt x="1951" y="1598"/>
                    </a:lnTo>
                    <a:lnTo>
                      <a:pt x="1955" y="1591"/>
                    </a:lnTo>
                    <a:lnTo>
                      <a:pt x="1959" y="1586"/>
                    </a:lnTo>
                    <a:lnTo>
                      <a:pt x="1963" y="1582"/>
                    </a:lnTo>
                    <a:lnTo>
                      <a:pt x="1967" y="1576"/>
                    </a:lnTo>
                    <a:lnTo>
                      <a:pt x="1971" y="1570"/>
                    </a:lnTo>
                    <a:lnTo>
                      <a:pt x="1975" y="1566"/>
                    </a:lnTo>
                    <a:lnTo>
                      <a:pt x="1979" y="1559"/>
                    </a:lnTo>
                    <a:lnTo>
                      <a:pt x="1983" y="1554"/>
                    </a:lnTo>
                    <a:lnTo>
                      <a:pt x="1987" y="1550"/>
                    </a:lnTo>
                    <a:lnTo>
                      <a:pt x="1991" y="1544"/>
                    </a:lnTo>
                    <a:lnTo>
                      <a:pt x="1995" y="1539"/>
                    </a:lnTo>
                    <a:lnTo>
                      <a:pt x="1999" y="1533"/>
                    </a:lnTo>
                    <a:lnTo>
                      <a:pt x="2003" y="1527"/>
                    </a:lnTo>
                    <a:lnTo>
                      <a:pt x="2006" y="1522"/>
                    </a:lnTo>
                    <a:lnTo>
                      <a:pt x="2010" y="1515"/>
                    </a:lnTo>
                    <a:lnTo>
                      <a:pt x="2014" y="1512"/>
                    </a:lnTo>
                    <a:lnTo>
                      <a:pt x="2018" y="1506"/>
                    </a:lnTo>
                    <a:lnTo>
                      <a:pt x="2022" y="1500"/>
                    </a:lnTo>
                    <a:lnTo>
                      <a:pt x="2026" y="1495"/>
                    </a:lnTo>
                    <a:lnTo>
                      <a:pt x="2030" y="1488"/>
                    </a:lnTo>
                    <a:lnTo>
                      <a:pt x="2034" y="1482"/>
                    </a:lnTo>
                    <a:lnTo>
                      <a:pt x="2038" y="1478"/>
                    </a:lnTo>
                    <a:lnTo>
                      <a:pt x="2042" y="1471"/>
                    </a:lnTo>
                    <a:lnTo>
                      <a:pt x="2046" y="1465"/>
                    </a:lnTo>
                    <a:lnTo>
                      <a:pt x="2050" y="1460"/>
                    </a:lnTo>
                    <a:lnTo>
                      <a:pt x="2054" y="1454"/>
                    </a:lnTo>
                    <a:lnTo>
                      <a:pt x="2058" y="1449"/>
                    </a:lnTo>
                    <a:lnTo>
                      <a:pt x="2062" y="1442"/>
                    </a:lnTo>
                    <a:lnTo>
                      <a:pt x="2066" y="1437"/>
                    </a:lnTo>
                    <a:lnTo>
                      <a:pt x="2070" y="1432"/>
                    </a:lnTo>
                    <a:lnTo>
                      <a:pt x="2073" y="1425"/>
                    </a:lnTo>
                    <a:lnTo>
                      <a:pt x="2077" y="1420"/>
                    </a:lnTo>
                    <a:lnTo>
                      <a:pt x="2081" y="1413"/>
                    </a:lnTo>
                    <a:lnTo>
                      <a:pt x="2085" y="1408"/>
                    </a:lnTo>
                    <a:lnTo>
                      <a:pt x="2089" y="1401"/>
                    </a:lnTo>
                    <a:lnTo>
                      <a:pt x="2093" y="1396"/>
                    </a:lnTo>
                    <a:lnTo>
                      <a:pt x="2097" y="1390"/>
                    </a:lnTo>
                    <a:lnTo>
                      <a:pt x="2101" y="1385"/>
                    </a:lnTo>
                    <a:lnTo>
                      <a:pt x="2105" y="1378"/>
                    </a:lnTo>
                    <a:lnTo>
                      <a:pt x="2109" y="1373"/>
                    </a:lnTo>
                    <a:lnTo>
                      <a:pt x="2113" y="1367"/>
                    </a:lnTo>
                    <a:lnTo>
                      <a:pt x="2117" y="1362"/>
                    </a:lnTo>
                    <a:lnTo>
                      <a:pt x="2121" y="1356"/>
                    </a:lnTo>
                    <a:lnTo>
                      <a:pt x="2125" y="1349"/>
                    </a:lnTo>
                    <a:lnTo>
                      <a:pt x="2129" y="1343"/>
                    </a:lnTo>
                    <a:lnTo>
                      <a:pt x="2133" y="1337"/>
                    </a:lnTo>
                    <a:lnTo>
                      <a:pt x="2137" y="1332"/>
                    </a:lnTo>
                    <a:lnTo>
                      <a:pt x="2140" y="1326"/>
                    </a:lnTo>
                    <a:lnTo>
                      <a:pt x="2144" y="1320"/>
                    </a:lnTo>
                    <a:lnTo>
                      <a:pt x="2148" y="1314"/>
                    </a:lnTo>
                    <a:lnTo>
                      <a:pt x="2152" y="1308"/>
                    </a:lnTo>
                    <a:lnTo>
                      <a:pt x="2156" y="1302"/>
                    </a:lnTo>
                    <a:lnTo>
                      <a:pt x="2160" y="1297"/>
                    </a:lnTo>
                    <a:lnTo>
                      <a:pt x="2164" y="1290"/>
                    </a:lnTo>
                    <a:lnTo>
                      <a:pt x="2168" y="1284"/>
                    </a:lnTo>
                    <a:lnTo>
                      <a:pt x="2172" y="1279"/>
                    </a:lnTo>
                    <a:lnTo>
                      <a:pt x="2176" y="1272"/>
                    </a:lnTo>
                    <a:lnTo>
                      <a:pt x="2180" y="1265"/>
                    </a:lnTo>
                    <a:lnTo>
                      <a:pt x="2184" y="1262"/>
                    </a:lnTo>
                    <a:lnTo>
                      <a:pt x="2188" y="1253"/>
                    </a:lnTo>
                    <a:lnTo>
                      <a:pt x="2192" y="1247"/>
                    </a:lnTo>
                    <a:lnTo>
                      <a:pt x="2196" y="1242"/>
                    </a:lnTo>
                    <a:lnTo>
                      <a:pt x="2200" y="1236"/>
                    </a:lnTo>
                    <a:lnTo>
                      <a:pt x="2204" y="1230"/>
                    </a:lnTo>
                    <a:lnTo>
                      <a:pt x="2208" y="1223"/>
                    </a:lnTo>
                    <a:lnTo>
                      <a:pt x="2211" y="1218"/>
                    </a:lnTo>
                    <a:lnTo>
                      <a:pt x="2215" y="1212"/>
                    </a:lnTo>
                    <a:lnTo>
                      <a:pt x="2219" y="1205"/>
                    </a:lnTo>
                    <a:lnTo>
                      <a:pt x="2223" y="1200"/>
                    </a:lnTo>
                    <a:lnTo>
                      <a:pt x="2227" y="1194"/>
                    </a:lnTo>
                    <a:lnTo>
                      <a:pt x="2231" y="1187"/>
                    </a:lnTo>
                    <a:lnTo>
                      <a:pt x="2235" y="1181"/>
                    </a:lnTo>
                    <a:lnTo>
                      <a:pt x="2239" y="1175"/>
                    </a:lnTo>
                    <a:lnTo>
                      <a:pt x="2243" y="1169"/>
                    </a:lnTo>
                    <a:lnTo>
                      <a:pt x="2247" y="1166"/>
                    </a:lnTo>
                    <a:lnTo>
                      <a:pt x="2251" y="1158"/>
                    </a:lnTo>
                    <a:lnTo>
                      <a:pt x="2255" y="1151"/>
                    </a:lnTo>
                    <a:lnTo>
                      <a:pt x="2259" y="1146"/>
                    </a:lnTo>
                    <a:lnTo>
                      <a:pt x="2263" y="1139"/>
                    </a:lnTo>
                    <a:lnTo>
                      <a:pt x="2267" y="1133"/>
                    </a:lnTo>
                    <a:lnTo>
                      <a:pt x="2271" y="1128"/>
                    </a:lnTo>
                    <a:lnTo>
                      <a:pt x="2275" y="1122"/>
                    </a:lnTo>
                    <a:lnTo>
                      <a:pt x="2278" y="1117"/>
                    </a:lnTo>
                    <a:lnTo>
                      <a:pt x="2282" y="1111"/>
                    </a:lnTo>
                    <a:lnTo>
                      <a:pt x="2286" y="1104"/>
                    </a:lnTo>
                    <a:lnTo>
                      <a:pt x="2290" y="1099"/>
                    </a:lnTo>
                    <a:lnTo>
                      <a:pt x="2294" y="1091"/>
                    </a:lnTo>
                    <a:lnTo>
                      <a:pt x="2298" y="1086"/>
                    </a:lnTo>
                    <a:lnTo>
                      <a:pt x="2302" y="1082"/>
                    </a:lnTo>
                    <a:lnTo>
                      <a:pt x="2306" y="1075"/>
                    </a:lnTo>
                    <a:lnTo>
                      <a:pt x="2310" y="1068"/>
                    </a:lnTo>
                    <a:lnTo>
                      <a:pt x="2314" y="1064"/>
                    </a:lnTo>
                    <a:lnTo>
                      <a:pt x="2318" y="1057"/>
                    </a:lnTo>
                    <a:lnTo>
                      <a:pt x="2322" y="1052"/>
                    </a:lnTo>
                    <a:lnTo>
                      <a:pt x="2326" y="1044"/>
                    </a:lnTo>
                    <a:lnTo>
                      <a:pt x="2330" y="1039"/>
                    </a:lnTo>
                    <a:lnTo>
                      <a:pt x="2334" y="1034"/>
                    </a:lnTo>
                    <a:lnTo>
                      <a:pt x="2338" y="1026"/>
                    </a:lnTo>
                    <a:lnTo>
                      <a:pt x="2342" y="1022"/>
                    </a:lnTo>
                    <a:lnTo>
                      <a:pt x="2345" y="1017"/>
                    </a:lnTo>
                    <a:lnTo>
                      <a:pt x="2349" y="1010"/>
                    </a:lnTo>
                    <a:lnTo>
                      <a:pt x="2353" y="1004"/>
                    </a:lnTo>
                    <a:lnTo>
                      <a:pt x="2357" y="997"/>
                    </a:lnTo>
                    <a:lnTo>
                      <a:pt x="2361" y="992"/>
                    </a:lnTo>
                    <a:lnTo>
                      <a:pt x="2365" y="986"/>
                    </a:lnTo>
                    <a:lnTo>
                      <a:pt x="2369" y="981"/>
                    </a:lnTo>
                    <a:lnTo>
                      <a:pt x="2373" y="976"/>
                    </a:lnTo>
                    <a:lnTo>
                      <a:pt x="2377" y="969"/>
                    </a:lnTo>
                    <a:lnTo>
                      <a:pt x="2381" y="964"/>
                    </a:lnTo>
                    <a:lnTo>
                      <a:pt x="2385" y="958"/>
                    </a:lnTo>
                    <a:lnTo>
                      <a:pt x="2389" y="950"/>
                    </a:lnTo>
                    <a:lnTo>
                      <a:pt x="2393" y="948"/>
                    </a:lnTo>
                    <a:lnTo>
                      <a:pt x="2397" y="940"/>
                    </a:lnTo>
                    <a:lnTo>
                      <a:pt x="2401" y="935"/>
                    </a:lnTo>
                    <a:lnTo>
                      <a:pt x="2405" y="929"/>
                    </a:lnTo>
                    <a:lnTo>
                      <a:pt x="2409" y="923"/>
                    </a:lnTo>
                    <a:lnTo>
                      <a:pt x="2413" y="918"/>
                    </a:lnTo>
                    <a:lnTo>
                      <a:pt x="2416" y="912"/>
                    </a:lnTo>
                    <a:lnTo>
                      <a:pt x="2420" y="907"/>
                    </a:lnTo>
                    <a:lnTo>
                      <a:pt x="2424" y="901"/>
                    </a:lnTo>
                    <a:lnTo>
                      <a:pt x="2428" y="895"/>
                    </a:lnTo>
                    <a:lnTo>
                      <a:pt x="2432" y="890"/>
                    </a:lnTo>
                    <a:lnTo>
                      <a:pt x="2436" y="885"/>
                    </a:lnTo>
                    <a:lnTo>
                      <a:pt x="2440" y="878"/>
                    </a:lnTo>
                    <a:lnTo>
                      <a:pt x="2444" y="872"/>
                    </a:lnTo>
                    <a:lnTo>
                      <a:pt x="2448" y="868"/>
                    </a:lnTo>
                    <a:lnTo>
                      <a:pt x="2452" y="862"/>
                    </a:lnTo>
                    <a:lnTo>
                      <a:pt x="2456" y="856"/>
                    </a:lnTo>
                    <a:lnTo>
                      <a:pt x="2460" y="852"/>
                    </a:lnTo>
                    <a:lnTo>
                      <a:pt x="2464" y="845"/>
                    </a:lnTo>
                    <a:lnTo>
                      <a:pt x="2468" y="839"/>
                    </a:lnTo>
                    <a:lnTo>
                      <a:pt x="2472" y="835"/>
                    </a:lnTo>
                    <a:lnTo>
                      <a:pt x="2476" y="828"/>
                    </a:lnTo>
                    <a:lnTo>
                      <a:pt x="2480" y="824"/>
                    </a:lnTo>
                    <a:lnTo>
                      <a:pt x="2483" y="817"/>
                    </a:lnTo>
                    <a:lnTo>
                      <a:pt x="2487" y="813"/>
                    </a:lnTo>
                    <a:lnTo>
                      <a:pt x="2491" y="807"/>
                    </a:lnTo>
                    <a:lnTo>
                      <a:pt x="2495" y="803"/>
                    </a:lnTo>
                    <a:lnTo>
                      <a:pt x="2499" y="795"/>
                    </a:lnTo>
                    <a:lnTo>
                      <a:pt x="2503" y="789"/>
                    </a:lnTo>
                    <a:lnTo>
                      <a:pt x="2507" y="785"/>
                    </a:lnTo>
                    <a:lnTo>
                      <a:pt x="2511" y="781"/>
                    </a:lnTo>
                    <a:lnTo>
                      <a:pt x="2515" y="776"/>
                    </a:lnTo>
                    <a:lnTo>
                      <a:pt x="2519" y="770"/>
                    </a:lnTo>
                    <a:lnTo>
                      <a:pt x="2523" y="765"/>
                    </a:lnTo>
                    <a:lnTo>
                      <a:pt x="2527" y="760"/>
                    </a:lnTo>
                    <a:lnTo>
                      <a:pt x="2531" y="754"/>
                    </a:lnTo>
                    <a:lnTo>
                      <a:pt x="2535" y="749"/>
                    </a:lnTo>
                    <a:lnTo>
                      <a:pt x="2539" y="744"/>
                    </a:lnTo>
                    <a:lnTo>
                      <a:pt x="2543" y="738"/>
                    </a:lnTo>
                    <a:lnTo>
                      <a:pt x="2547" y="734"/>
                    </a:lnTo>
                    <a:lnTo>
                      <a:pt x="2551" y="729"/>
                    </a:lnTo>
                    <a:lnTo>
                      <a:pt x="2554" y="724"/>
                    </a:lnTo>
                    <a:lnTo>
                      <a:pt x="2558" y="718"/>
                    </a:lnTo>
                    <a:lnTo>
                      <a:pt x="2562" y="714"/>
                    </a:lnTo>
                    <a:lnTo>
                      <a:pt x="2566" y="708"/>
                    </a:lnTo>
                    <a:lnTo>
                      <a:pt x="2570" y="703"/>
                    </a:lnTo>
                    <a:lnTo>
                      <a:pt x="2574" y="699"/>
                    </a:lnTo>
                    <a:lnTo>
                      <a:pt x="2578" y="693"/>
                    </a:lnTo>
                    <a:lnTo>
                      <a:pt x="2582" y="689"/>
                    </a:lnTo>
                    <a:lnTo>
                      <a:pt x="2586" y="684"/>
                    </a:lnTo>
                    <a:lnTo>
                      <a:pt x="2590" y="679"/>
                    </a:lnTo>
                    <a:lnTo>
                      <a:pt x="2594" y="674"/>
                    </a:lnTo>
                    <a:lnTo>
                      <a:pt x="2598" y="668"/>
                    </a:lnTo>
                    <a:lnTo>
                      <a:pt x="2602" y="664"/>
                    </a:lnTo>
                    <a:lnTo>
                      <a:pt x="2606" y="659"/>
                    </a:lnTo>
                    <a:lnTo>
                      <a:pt x="2610" y="652"/>
                    </a:lnTo>
                    <a:lnTo>
                      <a:pt x="2614" y="650"/>
                    </a:lnTo>
                    <a:lnTo>
                      <a:pt x="2618" y="643"/>
                    </a:lnTo>
                    <a:lnTo>
                      <a:pt x="2621" y="639"/>
                    </a:lnTo>
                    <a:lnTo>
                      <a:pt x="2625" y="637"/>
                    </a:lnTo>
                    <a:lnTo>
                      <a:pt x="2629" y="630"/>
                    </a:lnTo>
                    <a:lnTo>
                      <a:pt x="2633" y="625"/>
                    </a:lnTo>
                    <a:lnTo>
                      <a:pt x="2637" y="621"/>
                    </a:lnTo>
                    <a:lnTo>
                      <a:pt x="2641" y="617"/>
                    </a:lnTo>
                    <a:lnTo>
                      <a:pt x="2645" y="613"/>
                    </a:lnTo>
                    <a:lnTo>
                      <a:pt x="2649" y="608"/>
                    </a:lnTo>
                    <a:lnTo>
                      <a:pt x="2653" y="603"/>
                    </a:lnTo>
                    <a:lnTo>
                      <a:pt x="2657" y="597"/>
                    </a:lnTo>
                    <a:lnTo>
                      <a:pt x="2661" y="594"/>
                    </a:lnTo>
                    <a:lnTo>
                      <a:pt x="2665" y="590"/>
                    </a:lnTo>
                    <a:lnTo>
                      <a:pt x="2669" y="584"/>
                    </a:lnTo>
                    <a:lnTo>
                      <a:pt x="2673" y="579"/>
                    </a:lnTo>
                    <a:lnTo>
                      <a:pt x="2677" y="575"/>
                    </a:lnTo>
                    <a:lnTo>
                      <a:pt x="2681" y="571"/>
                    </a:lnTo>
                    <a:lnTo>
                      <a:pt x="2685" y="566"/>
                    </a:lnTo>
                    <a:lnTo>
                      <a:pt x="2688" y="563"/>
                    </a:lnTo>
                    <a:lnTo>
                      <a:pt x="2692" y="557"/>
                    </a:lnTo>
                    <a:lnTo>
                      <a:pt x="2696" y="553"/>
                    </a:lnTo>
                    <a:lnTo>
                      <a:pt x="2700" y="550"/>
                    </a:lnTo>
                    <a:lnTo>
                      <a:pt x="2704" y="545"/>
                    </a:lnTo>
                    <a:lnTo>
                      <a:pt x="2708" y="541"/>
                    </a:lnTo>
                    <a:lnTo>
                      <a:pt x="2712" y="535"/>
                    </a:lnTo>
                    <a:lnTo>
                      <a:pt x="2716" y="531"/>
                    </a:lnTo>
                    <a:lnTo>
                      <a:pt x="2720" y="528"/>
                    </a:lnTo>
                    <a:lnTo>
                      <a:pt x="2724" y="524"/>
                    </a:lnTo>
                    <a:lnTo>
                      <a:pt x="2728" y="518"/>
                    </a:lnTo>
                    <a:lnTo>
                      <a:pt x="2732" y="515"/>
                    </a:lnTo>
                    <a:lnTo>
                      <a:pt x="2736" y="511"/>
                    </a:lnTo>
                    <a:lnTo>
                      <a:pt x="2740" y="506"/>
                    </a:lnTo>
                    <a:lnTo>
                      <a:pt x="2744" y="502"/>
                    </a:lnTo>
                    <a:lnTo>
                      <a:pt x="2748" y="498"/>
                    </a:lnTo>
                    <a:lnTo>
                      <a:pt x="2752" y="494"/>
                    </a:lnTo>
                    <a:lnTo>
                      <a:pt x="2756" y="490"/>
                    </a:lnTo>
                    <a:lnTo>
                      <a:pt x="2759" y="486"/>
                    </a:lnTo>
                    <a:lnTo>
                      <a:pt x="2763" y="480"/>
                    </a:lnTo>
                    <a:lnTo>
                      <a:pt x="2767" y="477"/>
                    </a:lnTo>
                    <a:lnTo>
                      <a:pt x="2771" y="474"/>
                    </a:lnTo>
                    <a:lnTo>
                      <a:pt x="2775" y="469"/>
                    </a:lnTo>
                    <a:lnTo>
                      <a:pt x="2779" y="465"/>
                    </a:lnTo>
                    <a:lnTo>
                      <a:pt x="2783" y="462"/>
                    </a:lnTo>
                    <a:lnTo>
                      <a:pt x="2787" y="458"/>
                    </a:lnTo>
                    <a:lnTo>
                      <a:pt x="2791" y="454"/>
                    </a:lnTo>
                    <a:lnTo>
                      <a:pt x="2795" y="450"/>
                    </a:lnTo>
                    <a:lnTo>
                      <a:pt x="2799" y="446"/>
                    </a:lnTo>
                    <a:lnTo>
                      <a:pt x="2803" y="442"/>
                    </a:lnTo>
                    <a:lnTo>
                      <a:pt x="2807" y="439"/>
                    </a:lnTo>
                    <a:lnTo>
                      <a:pt x="2811" y="435"/>
                    </a:lnTo>
                    <a:lnTo>
                      <a:pt x="2815" y="432"/>
                    </a:lnTo>
                    <a:lnTo>
                      <a:pt x="2819" y="426"/>
                    </a:lnTo>
                    <a:lnTo>
                      <a:pt x="2823" y="424"/>
                    </a:lnTo>
                    <a:lnTo>
                      <a:pt x="2826" y="419"/>
                    </a:lnTo>
                    <a:lnTo>
                      <a:pt x="2830" y="415"/>
                    </a:lnTo>
                    <a:lnTo>
                      <a:pt x="2834" y="411"/>
                    </a:lnTo>
                    <a:lnTo>
                      <a:pt x="2838" y="410"/>
                    </a:lnTo>
                    <a:lnTo>
                      <a:pt x="2842" y="407"/>
                    </a:lnTo>
                    <a:lnTo>
                      <a:pt x="2846" y="402"/>
                    </a:lnTo>
                    <a:lnTo>
                      <a:pt x="2850" y="398"/>
                    </a:lnTo>
                    <a:lnTo>
                      <a:pt x="2854" y="394"/>
                    </a:lnTo>
                    <a:lnTo>
                      <a:pt x="2858" y="392"/>
                    </a:lnTo>
                    <a:lnTo>
                      <a:pt x="2862" y="387"/>
                    </a:lnTo>
                    <a:lnTo>
                      <a:pt x="2866" y="384"/>
                    </a:lnTo>
                    <a:lnTo>
                      <a:pt x="2870" y="383"/>
                    </a:lnTo>
                    <a:lnTo>
                      <a:pt x="2874" y="378"/>
                    </a:lnTo>
                    <a:lnTo>
                      <a:pt x="2878" y="375"/>
                    </a:lnTo>
                    <a:lnTo>
                      <a:pt x="2882" y="370"/>
                    </a:lnTo>
                    <a:lnTo>
                      <a:pt x="2886" y="366"/>
                    </a:lnTo>
                    <a:lnTo>
                      <a:pt x="2890" y="363"/>
                    </a:lnTo>
                    <a:lnTo>
                      <a:pt x="2893" y="361"/>
                    </a:lnTo>
                    <a:lnTo>
                      <a:pt x="2897" y="357"/>
                    </a:lnTo>
                    <a:lnTo>
                      <a:pt x="2901" y="355"/>
                    </a:lnTo>
                    <a:lnTo>
                      <a:pt x="2905" y="352"/>
                    </a:lnTo>
                    <a:lnTo>
                      <a:pt x="2909" y="347"/>
                    </a:lnTo>
                    <a:lnTo>
                      <a:pt x="2913" y="345"/>
                    </a:lnTo>
                    <a:lnTo>
                      <a:pt x="2917" y="341"/>
                    </a:lnTo>
                    <a:lnTo>
                      <a:pt x="2921" y="340"/>
                    </a:lnTo>
                    <a:lnTo>
                      <a:pt x="2925" y="333"/>
                    </a:lnTo>
                    <a:lnTo>
                      <a:pt x="2929" y="332"/>
                    </a:lnTo>
                    <a:lnTo>
                      <a:pt x="2933" y="328"/>
                    </a:lnTo>
                    <a:lnTo>
                      <a:pt x="2937" y="326"/>
                    </a:lnTo>
                    <a:lnTo>
                      <a:pt x="2941" y="323"/>
                    </a:lnTo>
                    <a:lnTo>
                      <a:pt x="2945" y="320"/>
                    </a:lnTo>
                    <a:lnTo>
                      <a:pt x="2949" y="316"/>
                    </a:lnTo>
                    <a:lnTo>
                      <a:pt x="2953" y="313"/>
                    </a:lnTo>
                    <a:lnTo>
                      <a:pt x="2957" y="311"/>
                    </a:lnTo>
                    <a:lnTo>
                      <a:pt x="2961" y="309"/>
                    </a:lnTo>
                    <a:lnTo>
                      <a:pt x="2964" y="305"/>
                    </a:lnTo>
                    <a:lnTo>
                      <a:pt x="2968" y="302"/>
                    </a:lnTo>
                    <a:lnTo>
                      <a:pt x="2972" y="298"/>
                    </a:lnTo>
                    <a:lnTo>
                      <a:pt x="2976" y="295"/>
                    </a:lnTo>
                    <a:lnTo>
                      <a:pt x="2980" y="293"/>
                    </a:lnTo>
                    <a:lnTo>
                      <a:pt x="2984" y="290"/>
                    </a:lnTo>
                    <a:lnTo>
                      <a:pt x="2988" y="287"/>
                    </a:lnTo>
                    <a:lnTo>
                      <a:pt x="2992" y="285"/>
                    </a:lnTo>
                    <a:lnTo>
                      <a:pt x="2996" y="283"/>
                    </a:lnTo>
                    <a:lnTo>
                      <a:pt x="3000" y="279"/>
                    </a:lnTo>
                    <a:lnTo>
                      <a:pt x="3004" y="278"/>
                    </a:lnTo>
                    <a:lnTo>
                      <a:pt x="3008" y="274"/>
                    </a:lnTo>
                    <a:lnTo>
                      <a:pt x="3012" y="271"/>
                    </a:lnTo>
                    <a:lnTo>
                      <a:pt x="3016" y="270"/>
                    </a:lnTo>
                    <a:lnTo>
                      <a:pt x="3020" y="265"/>
                    </a:lnTo>
                    <a:lnTo>
                      <a:pt x="3024" y="262"/>
                    </a:lnTo>
                    <a:lnTo>
                      <a:pt x="3028" y="260"/>
                    </a:lnTo>
                    <a:lnTo>
                      <a:pt x="3031" y="257"/>
                    </a:lnTo>
                    <a:lnTo>
                      <a:pt x="3035" y="255"/>
                    </a:lnTo>
                    <a:lnTo>
                      <a:pt x="3039" y="253"/>
                    </a:lnTo>
                    <a:lnTo>
                      <a:pt x="3043" y="249"/>
                    </a:lnTo>
                    <a:lnTo>
                      <a:pt x="3047" y="245"/>
                    </a:lnTo>
                    <a:lnTo>
                      <a:pt x="3051" y="245"/>
                    </a:lnTo>
                    <a:lnTo>
                      <a:pt x="3055" y="242"/>
                    </a:lnTo>
                    <a:lnTo>
                      <a:pt x="3059" y="239"/>
                    </a:lnTo>
                    <a:lnTo>
                      <a:pt x="3063" y="236"/>
                    </a:lnTo>
                    <a:lnTo>
                      <a:pt x="3067" y="236"/>
                    </a:lnTo>
                    <a:lnTo>
                      <a:pt x="3071" y="231"/>
                    </a:lnTo>
                    <a:lnTo>
                      <a:pt x="3075" y="230"/>
                    </a:lnTo>
                    <a:lnTo>
                      <a:pt x="3079" y="227"/>
                    </a:lnTo>
                    <a:lnTo>
                      <a:pt x="3083" y="225"/>
                    </a:lnTo>
                    <a:lnTo>
                      <a:pt x="3087" y="224"/>
                    </a:lnTo>
                    <a:lnTo>
                      <a:pt x="3091" y="218"/>
                    </a:lnTo>
                    <a:lnTo>
                      <a:pt x="3095" y="217"/>
                    </a:lnTo>
                    <a:lnTo>
                      <a:pt x="3099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2" name="Line 3774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3" name="Line 3775"/>
              <p:cNvSpPr>
                <a:spLocks noChangeShapeType="1"/>
              </p:cNvSpPr>
              <p:nvPr/>
            </p:nvSpPr>
            <p:spPr bwMode="auto">
              <a:xfrm flipV="1">
                <a:off x="300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4" name="Line 3776"/>
              <p:cNvSpPr>
                <a:spLocks noChangeShapeType="1"/>
              </p:cNvSpPr>
              <p:nvPr/>
            </p:nvSpPr>
            <p:spPr bwMode="auto">
              <a:xfrm>
                <a:off x="3002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5" name="Line 3777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6" name="Line 3778"/>
              <p:cNvSpPr>
                <a:spLocks noChangeShapeType="1"/>
              </p:cNvSpPr>
              <p:nvPr/>
            </p:nvSpPr>
            <p:spPr bwMode="auto">
              <a:xfrm flipV="1">
                <a:off x="300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7" name="Line 3779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8" name="Line 3780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29" name="Line 3781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0" name="Line 3782"/>
              <p:cNvSpPr>
                <a:spLocks noChangeShapeType="1"/>
              </p:cNvSpPr>
              <p:nvPr/>
            </p:nvSpPr>
            <p:spPr bwMode="auto">
              <a:xfrm flipV="1">
                <a:off x="301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1" name="Line 3783"/>
              <p:cNvSpPr>
                <a:spLocks noChangeShapeType="1"/>
              </p:cNvSpPr>
              <p:nvPr/>
            </p:nvSpPr>
            <p:spPr bwMode="auto">
              <a:xfrm flipV="1">
                <a:off x="301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2" name="Line 3784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3" name="Line 3785"/>
              <p:cNvSpPr>
                <a:spLocks noChangeShapeType="1"/>
              </p:cNvSpPr>
              <p:nvPr/>
            </p:nvSpPr>
            <p:spPr bwMode="auto">
              <a:xfrm flipV="1">
                <a:off x="302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4" name="Freeform 3786"/>
              <p:cNvSpPr>
                <a:spLocks/>
              </p:cNvSpPr>
              <p:nvPr/>
            </p:nvSpPr>
            <p:spPr bwMode="auto">
              <a:xfrm flipV="1">
                <a:off x="3026" y="911"/>
                <a:ext cx="1787" cy="110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4"/>
                  </a:cxn>
                  <a:cxn ang="0">
                    <a:pos x="150" y="12"/>
                  </a:cxn>
                  <a:cxn ang="0">
                    <a:pos x="201" y="24"/>
                  </a:cxn>
                  <a:cxn ang="0">
                    <a:pos x="252" y="43"/>
                  </a:cxn>
                  <a:cxn ang="0">
                    <a:pos x="303" y="72"/>
                  </a:cxn>
                  <a:cxn ang="0">
                    <a:pos x="355" y="110"/>
                  </a:cxn>
                  <a:cxn ang="0">
                    <a:pos x="406" y="159"/>
                  </a:cxn>
                  <a:cxn ang="0">
                    <a:pos x="457" y="220"/>
                  </a:cxn>
                  <a:cxn ang="0">
                    <a:pos x="508" y="289"/>
                  </a:cxn>
                  <a:cxn ang="0">
                    <a:pos x="560" y="373"/>
                  </a:cxn>
                  <a:cxn ang="0">
                    <a:pos x="611" y="464"/>
                  </a:cxn>
                  <a:cxn ang="0">
                    <a:pos x="662" y="564"/>
                  </a:cxn>
                  <a:cxn ang="0">
                    <a:pos x="713" y="673"/>
                  </a:cxn>
                  <a:cxn ang="0">
                    <a:pos x="765" y="784"/>
                  </a:cxn>
                  <a:cxn ang="0">
                    <a:pos x="816" y="899"/>
                  </a:cxn>
                  <a:cxn ang="0">
                    <a:pos x="867" y="1015"/>
                  </a:cxn>
                  <a:cxn ang="0">
                    <a:pos x="918" y="1131"/>
                  </a:cxn>
                  <a:cxn ang="0">
                    <a:pos x="970" y="1244"/>
                  </a:cxn>
                  <a:cxn ang="0">
                    <a:pos x="1021" y="1352"/>
                  </a:cxn>
                  <a:cxn ang="0">
                    <a:pos x="1072" y="1454"/>
                  </a:cxn>
                  <a:cxn ang="0">
                    <a:pos x="1123" y="1549"/>
                  </a:cxn>
                  <a:cxn ang="0">
                    <a:pos x="1175" y="1634"/>
                  </a:cxn>
                  <a:cxn ang="0">
                    <a:pos x="1226" y="1710"/>
                  </a:cxn>
                  <a:cxn ang="0">
                    <a:pos x="1277" y="1775"/>
                  </a:cxn>
                  <a:cxn ang="0">
                    <a:pos x="1328" y="1828"/>
                  </a:cxn>
                  <a:cxn ang="0">
                    <a:pos x="1380" y="1867"/>
                  </a:cxn>
                  <a:cxn ang="0">
                    <a:pos x="1431" y="1895"/>
                  </a:cxn>
                  <a:cxn ang="0">
                    <a:pos x="1482" y="1914"/>
                  </a:cxn>
                  <a:cxn ang="0">
                    <a:pos x="1533" y="1920"/>
                  </a:cxn>
                  <a:cxn ang="0">
                    <a:pos x="1585" y="1913"/>
                  </a:cxn>
                  <a:cxn ang="0">
                    <a:pos x="1636" y="1895"/>
                  </a:cxn>
                  <a:cxn ang="0">
                    <a:pos x="1687" y="1868"/>
                  </a:cxn>
                  <a:cxn ang="0">
                    <a:pos x="1738" y="1834"/>
                  </a:cxn>
                  <a:cxn ang="0">
                    <a:pos x="1790" y="1787"/>
                  </a:cxn>
                  <a:cxn ang="0">
                    <a:pos x="1841" y="1735"/>
                  </a:cxn>
                  <a:cxn ang="0">
                    <a:pos x="1892" y="1676"/>
                  </a:cxn>
                  <a:cxn ang="0">
                    <a:pos x="1943" y="1613"/>
                  </a:cxn>
                  <a:cxn ang="0">
                    <a:pos x="1995" y="1546"/>
                  </a:cxn>
                  <a:cxn ang="0">
                    <a:pos x="2046" y="1471"/>
                  </a:cxn>
                  <a:cxn ang="0">
                    <a:pos x="2097" y="1397"/>
                  </a:cxn>
                  <a:cxn ang="0">
                    <a:pos x="2148" y="1320"/>
                  </a:cxn>
                  <a:cxn ang="0">
                    <a:pos x="2200" y="1243"/>
                  </a:cxn>
                  <a:cxn ang="0">
                    <a:pos x="2251" y="1165"/>
                  </a:cxn>
                  <a:cxn ang="0">
                    <a:pos x="2302" y="1086"/>
                  </a:cxn>
                  <a:cxn ang="0">
                    <a:pos x="2353" y="1013"/>
                  </a:cxn>
                  <a:cxn ang="0">
                    <a:pos x="2405" y="935"/>
                  </a:cxn>
                  <a:cxn ang="0">
                    <a:pos x="2456" y="861"/>
                  </a:cxn>
                  <a:cxn ang="0">
                    <a:pos x="2507" y="791"/>
                  </a:cxn>
                  <a:cxn ang="0">
                    <a:pos x="2558" y="723"/>
                  </a:cxn>
                  <a:cxn ang="0">
                    <a:pos x="2610" y="659"/>
                  </a:cxn>
                  <a:cxn ang="0">
                    <a:pos x="2661" y="598"/>
                  </a:cxn>
                  <a:cxn ang="0">
                    <a:pos x="2712" y="541"/>
                  </a:cxn>
                  <a:cxn ang="0">
                    <a:pos x="2763" y="487"/>
                  </a:cxn>
                  <a:cxn ang="0">
                    <a:pos x="2815" y="436"/>
                  </a:cxn>
                  <a:cxn ang="0">
                    <a:pos x="2866" y="389"/>
                  </a:cxn>
                  <a:cxn ang="0">
                    <a:pos x="2917" y="345"/>
                  </a:cxn>
                  <a:cxn ang="0">
                    <a:pos x="2968" y="305"/>
                  </a:cxn>
                  <a:cxn ang="0">
                    <a:pos x="3020" y="270"/>
                  </a:cxn>
                  <a:cxn ang="0">
                    <a:pos x="3071" y="233"/>
                  </a:cxn>
                </a:cxnLst>
                <a:rect l="0" t="0" r="r" b="b"/>
                <a:pathLst>
                  <a:path w="3103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3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2"/>
                    </a:lnTo>
                    <a:lnTo>
                      <a:pt x="71" y="3"/>
                    </a:lnTo>
                    <a:lnTo>
                      <a:pt x="75" y="2"/>
                    </a:lnTo>
                    <a:lnTo>
                      <a:pt x="79" y="3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4"/>
                    </a:lnTo>
                    <a:lnTo>
                      <a:pt x="106" y="5"/>
                    </a:lnTo>
                    <a:lnTo>
                      <a:pt x="110" y="6"/>
                    </a:lnTo>
                    <a:lnTo>
                      <a:pt x="114" y="5"/>
                    </a:lnTo>
                    <a:lnTo>
                      <a:pt x="118" y="7"/>
                    </a:lnTo>
                    <a:lnTo>
                      <a:pt x="122" y="6"/>
                    </a:lnTo>
                    <a:lnTo>
                      <a:pt x="126" y="8"/>
                    </a:lnTo>
                    <a:lnTo>
                      <a:pt x="130" y="8"/>
                    </a:lnTo>
                    <a:lnTo>
                      <a:pt x="134" y="9"/>
                    </a:lnTo>
                    <a:lnTo>
                      <a:pt x="138" y="10"/>
                    </a:lnTo>
                    <a:lnTo>
                      <a:pt x="142" y="9"/>
                    </a:lnTo>
                    <a:lnTo>
                      <a:pt x="146" y="10"/>
                    </a:lnTo>
                    <a:lnTo>
                      <a:pt x="150" y="12"/>
                    </a:lnTo>
                    <a:lnTo>
                      <a:pt x="154" y="12"/>
                    </a:lnTo>
                    <a:lnTo>
                      <a:pt x="158" y="13"/>
                    </a:lnTo>
                    <a:lnTo>
                      <a:pt x="161" y="14"/>
                    </a:lnTo>
                    <a:lnTo>
                      <a:pt x="165" y="14"/>
                    </a:lnTo>
                    <a:lnTo>
                      <a:pt x="169" y="16"/>
                    </a:lnTo>
                    <a:lnTo>
                      <a:pt x="173" y="16"/>
                    </a:lnTo>
                    <a:lnTo>
                      <a:pt x="177" y="17"/>
                    </a:lnTo>
                    <a:lnTo>
                      <a:pt x="181" y="17"/>
                    </a:lnTo>
                    <a:lnTo>
                      <a:pt x="185" y="20"/>
                    </a:lnTo>
                    <a:lnTo>
                      <a:pt x="189" y="21"/>
                    </a:lnTo>
                    <a:lnTo>
                      <a:pt x="193" y="22"/>
                    </a:lnTo>
                    <a:lnTo>
                      <a:pt x="197" y="23"/>
                    </a:lnTo>
                    <a:lnTo>
                      <a:pt x="201" y="24"/>
                    </a:lnTo>
                    <a:lnTo>
                      <a:pt x="205" y="24"/>
                    </a:lnTo>
                    <a:lnTo>
                      <a:pt x="209" y="27"/>
                    </a:lnTo>
                    <a:lnTo>
                      <a:pt x="213" y="28"/>
                    </a:lnTo>
                    <a:lnTo>
                      <a:pt x="217" y="28"/>
                    </a:lnTo>
                    <a:lnTo>
                      <a:pt x="221" y="30"/>
                    </a:lnTo>
                    <a:lnTo>
                      <a:pt x="225" y="31"/>
                    </a:lnTo>
                    <a:lnTo>
                      <a:pt x="228" y="32"/>
                    </a:lnTo>
                    <a:lnTo>
                      <a:pt x="232" y="34"/>
                    </a:lnTo>
                    <a:lnTo>
                      <a:pt x="236" y="37"/>
                    </a:lnTo>
                    <a:lnTo>
                      <a:pt x="240" y="38"/>
                    </a:lnTo>
                    <a:lnTo>
                      <a:pt x="244" y="38"/>
                    </a:lnTo>
                    <a:lnTo>
                      <a:pt x="248" y="42"/>
                    </a:lnTo>
                    <a:lnTo>
                      <a:pt x="252" y="43"/>
                    </a:lnTo>
                    <a:lnTo>
                      <a:pt x="256" y="46"/>
                    </a:lnTo>
                    <a:lnTo>
                      <a:pt x="260" y="47"/>
                    </a:lnTo>
                    <a:lnTo>
                      <a:pt x="264" y="49"/>
                    </a:lnTo>
                    <a:lnTo>
                      <a:pt x="268" y="52"/>
                    </a:lnTo>
                    <a:lnTo>
                      <a:pt x="272" y="54"/>
                    </a:lnTo>
                    <a:lnTo>
                      <a:pt x="276" y="57"/>
                    </a:lnTo>
                    <a:lnTo>
                      <a:pt x="280" y="58"/>
                    </a:lnTo>
                    <a:lnTo>
                      <a:pt x="284" y="61"/>
                    </a:lnTo>
                    <a:lnTo>
                      <a:pt x="288" y="62"/>
                    </a:lnTo>
                    <a:lnTo>
                      <a:pt x="292" y="65"/>
                    </a:lnTo>
                    <a:lnTo>
                      <a:pt x="295" y="66"/>
                    </a:lnTo>
                    <a:lnTo>
                      <a:pt x="299" y="69"/>
                    </a:lnTo>
                    <a:lnTo>
                      <a:pt x="303" y="72"/>
                    </a:lnTo>
                    <a:lnTo>
                      <a:pt x="307" y="74"/>
                    </a:lnTo>
                    <a:lnTo>
                      <a:pt x="311" y="77"/>
                    </a:lnTo>
                    <a:lnTo>
                      <a:pt x="315" y="82"/>
                    </a:lnTo>
                    <a:lnTo>
                      <a:pt x="319" y="83"/>
                    </a:lnTo>
                    <a:lnTo>
                      <a:pt x="323" y="85"/>
                    </a:lnTo>
                    <a:lnTo>
                      <a:pt x="327" y="88"/>
                    </a:lnTo>
                    <a:lnTo>
                      <a:pt x="331" y="91"/>
                    </a:lnTo>
                    <a:lnTo>
                      <a:pt x="335" y="93"/>
                    </a:lnTo>
                    <a:lnTo>
                      <a:pt x="339" y="99"/>
                    </a:lnTo>
                    <a:lnTo>
                      <a:pt x="343" y="99"/>
                    </a:lnTo>
                    <a:lnTo>
                      <a:pt x="347" y="104"/>
                    </a:lnTo>
                    <a:lnTo>
                      <a:pt x="351" y="107"/>
                    </a:lnTo>
                    <a:lnTo>
                      <a:pt x="355" y="110"/>
                    </a:lnTo>
                    <a:lnTo>
                      <a:pt x="359" y="114"/>
                    </a:lnTo>
                    <a:lnTo>
                      <a:pt x="363" y="117"/>
                    </a:lnTo>
                    <a:lnTo>
                      <a:pt x="366" y="120"/>
                    </a:lnTo>
                    <a:lnTo>
                      <a:pt x="370" y="125"/>
                    </a:lnTo>
                    <a:lnTo>
                      <a:pt x="374" y="128"/>
                    </a:lnTo>
                    <a:lnTo>
                      <a:pt x="378" y="131"/>
                    </a:lnTo>
                    <a:lnTo>
                      <a:pt x="382" y="136"/>
                    </a:lnTo>
                    <a:lnTo>
                      <a:pt x="386" y="137"/>
                    </a:lnTo>
                    <a:lnTo>
                      <a:pt x="390" y="143"/>
                    </a:lnTo>
                    <a:lnTo>
                      <a:pt x="394" y="145"/>
                    </a:lnTo>
                    <a:lnTo>
                      <a:pt x="398" y="151"/>
                    </a:lnTo>
                    <a:lnTo>
                      <a:pt x="402" y="154"/>
                    </a:lnTo>
                    <a:lnTo>
                      <a:pt x="406" y="159"/>
                    </a:lnTo>
                    <a:lnTo>
                      <a:pt x="410" y="163"/>
                    </a:lnTo>
                    <a:lnTo>
                      <a:pt x="414" y="168"/>
                    </a:lnTo>
                    <a:lnTo>
                      <a:pt x="418" y="172"/>
                    </a:lnTo>
                    <a:lnTo>
                      <a:pt x="422" y="176"/>
                    </a:lnTo>
                    <a:lnTo>
                      <a:pt x="426" y="180"/>
                    </a:lnTo>
                    <a:lnTo>
                      <a:pt x="430" y="184"/>
                    </a:lnTo>
                    <a:lnTo>
                      <a:pt x="433" y="190"/>
                    </a:lnTo>
                    <a:lnTo>
                      <a:pt x="437" y="195"/>
                    </a:lnTo>
                    <a:lnTo>
                      <a:pt x="441" y="200"/>
                    </a:lnTo>
                    <a:lnTo>
                      <a:pt x="445" y="205"/>
                    </a:lnTo>
                    <a:lnTo>
                      <a:pt x="449" y="208"/>
                    </a:lnTo>
                    <a:lnTo>
                      <a:pt x="453" y="214"/>
                    </a:lnTo>
                    <a:lnTo>
                      <a:pt x="457" y="220"/>
                    </a:lnTo>
                    <a:lnTo>
                      <a:pt x="461" y="225"/>
                    </a:lnTo>
                    <a:lnTo>
                      <a:pt x="465" y="231"/>
                    </a:lnTo>
                    <a:lnTo>
                      <a:pt x="469" y="235"/>
                    </a:lnTo>
                    <a:lnTo>
                      <a:pt x="473" y="240"/>
                    </a:lnTo>
                    <a:lnTo>
                      <a:pt x="477" y="247"/>
                    </a:lnTo>
                    <a:lnTo>
                      <a:pt x="481" y="250"/>
                    </a:lnTo>
                    <a:lnTo>
                      <a:pt x="485" y="255"/>
                    </a:lnTo>
                    <a:lnTo>
                      <a:pt x="489" y="261"/>
                    </a:lnTo>
                    <a:lnTo>
                      <a:pt x="493" y="268"/>
                    </a:lnTo>
                    <a:lnTo>
                      <a:pt x="497" y="272"/>
                    </a:lnTo>
                    <a:lnTo>
                      <a:pt x="500" y="280"/>
                    </a:lnTo>
                    <a:lnTo>
                      <a:pt x="504" y="285"/>
                    </a:lnTo>
                    <a:lnTo>
                      <a:pt x="508" y="289"/>
                    </a:lnTo>
                    <a:lnTo>
                      <a:pt x="512" y="297"/>
                    </a:lnTo>
                    <a:lnTo>
                      <a:pt x="516" y="303"/>
                    </a:lnTo>
                    <a:lnTo>
                      <a:pt x="520" y="308"/>
                    </a:lnTo>
                    <a:lnTo>
                      <a:pt x="524" y="315"/>
                    </a:lnTo>
                    <a:lnTo>
                      <a:pt x="528" y="320"/>
                    </a:lnTo>
                    <a:lnTo>
                      <a:pt x="532" y="327"/>
                    </a:lnTo>
                    <a:lnTo>
                      <a:pt x="536" y="332"/>
                    </a:lnTo>
                    <a:lnTo>
                      <a:pt x="540" y="340"/>
                    </a:lnTo>
                    <a:lnTo>
                      <a:pt x="544" y="346"/>
                    </a:lnTo>
                    <a:lnTo>
                      <a:pt x="548" y="352"/>
                    </a:lnTo>
                    <a:lnTo>
                      <a:pt x="552" y="359"/>
                    </a:lnTo>
                    <a:lnTo>
                      <a:pt x="556" y="365"/>
                    </a:lnTo>
                    <a:lnTo>
                      <a:pt x="560" y="373"/>
                    </a:lnTo>
                    <a:lnTo>
                      <a:pt x="564" y="378"/>
                    </a:lnTo>
                    <a:lnTo>
                      <a:pt x="568" y="387"/>
                    </a:lnTo>
                    <a:lnTo>
                      <a:pt x="571" y="393"/>
                    </a:lnTo>
                    <a:lnTo>
                      <a:pt x="575" y="401"/>
                    </a:lnTo>
                    <a:lnTo>
                      <a:pt x="579" y="407"/>
                    </a:lnTo>
                    <a:lnTo>
                      <a:pt x="583" y="413"/>
                    </a:lnTo>
                    <a:lnTo>
                      <a:pt x="587" y="421"/>
                    </a:lnTo>
                    <a:lnTo>
                      <a:pt x="591" y="428"/>
                    </a:lnTo>
                    <a:lnTo>
                      <a:pt x="595" y="435"/>
                    </a:lnTo>
                    <a:lnTo>
                      <a:pt x="599" y="442"/>
                    </a:lnTo>
                    <a:lnTo>
                      <a:pt x="603" y="448"/>
                    </a:lnTo>
                    <a:lnTo>
                      <a:pt x="607" y="457"/>
                    </a:lnTo>
                    <a:lnTo>
                      <a:pt x="611" y="464"/>
                    </a:lnTo>
                    <a:lnTo>
                      <a:pt x="615" y="472"/>
                    </a:lnTo>
                    <a:lnTo>
                      <a:pt x="619" y="479"/>
                    </a:lnTo>
                    <a:lnTo>
                      <a:pt x="623" y="487"/>
                    </a:lnTo>
                    <a:lnTo>
                      <a:pt x="627" y="494"/>
                    </a:lnTo>
                    <a:lnTo>
                      <a:pt x="631" y="502"/>
                    </a:lnTo>
                    <a:lnTo>
                      <a:pt x="635" y="510"/>
                    </a:lnTo>
                    <a:lnTo>
                      <a:pt x="638" y="516"/>
                    </a:lnTo>
                    <a:lnTo>
                      <a:pt x="642" y="525"/>
                    </a:lnTo>
                    <a:lnTo>
                      <a:pt x="646" y="533"/>
                    </a:lnTo>
                    <a:lnTo>
                      <a:pt x="650" y="541"/>
                    </a:lnTo>
                    <a:lnTo>
                      <a:pt x="654" y="550"/>
                    </a:lnTo>
                    <a:lnTo>
                      <a:pt x="658" y="556"/>
                    </a:lnTo>
                    <a:lnTo>
                      <a:pt x="662" y="564"/>
                    </a:lnTo>
                    <a:lnTo>
                      <a:pt x="666" y="573"/>
                    </a:lnTo>
                    <a:lnTo>
                      <a:pt x="670" y="580"/>
                    </a:lnTo>
                    <a:lnTo>
                      <a:pt x="674" y="588"/>
                    </a:lnTo>
                    <a:lnTo>
                      <a:pt x="678" y="597"/>
                    </a:lnTo>
                    <a:lnTo>
                      <a:pt x="682" y="605"/>
                    </a:lnTo>
                    <a:lnTo>
                      <a:pt x="686" y="613"/>
                    </a:lnTo>
                    <a:lnTo>
                      <a:pt x="690" y="621"/>
                    </a:lnTo>
                    <a:lnTo>
                      <a:pt x="694" y="630"/>
                    </a:lnTo>
                    <a:lnTo>
                      <a:pt x="698" y="636"/>
                    </a:lnTo>
                    <a:lnTo>
                      <a:pt x="702" y="646"/>
                    </a:lnTo>
                    <a:lnTo>
                      <a:pt x="706" y="654"/>
                    </a:lnTo>
                    <a:lnTo>
                      <a:pt x="709" y="662"/>
                    </a:lnTo>
                    <a:lnTo>
                      <a:pt x="713" y="673"/>
                    </a:lnTo>
                    <a:lnTo>
                      <a:pt x="717" y="680"/>
                    </a:lnTo>
                    <a:lnTo>
                      <a:pt x="721" y="689"/>
                    </a:lnTo>
                    <a:lnTo>
                      <a:pt x="725" y="695"/>
                    </a:lnTo>
                    <a:lnTo>
                      <a:pt x="729" y="706"/>
                    </a:lnTo>
                    <a:lnTo>
                      <a:pt x="733" y="714"/>
                    </a:lnTo>
                    <a:lnTo>
                      <a:pt x="737" y="721"/>
                    </a:lnTo>
                    <a:lnTo>
                      <a:pt x="741" y="730"/>
                    </a:lnTo>
                    <a:lnTo>
                      <a:pt x="745" y="740"/>
                    </a:lnTo>
                    <a:lnTo>
                      <a:pt x="749" y="750"/>
                    </a:lnTo>
                    <a:lnTo>
                      <a:pt x="753" y="758"/>
                    </a:lnTo>
                    <a:lnTo>
                      <a:pt x="757" y="765"/>
                    </a:lnTo>
                    <a:lnTo>
                      <a:pt x="761" y="773"/>
                    </a:lnTo>
                    <a:lnTo>
                      <a:pt x="765" y="784"/>
                    </a:lnTo>
                    <a:lnTo>
                      <a:pt x="769" y="791"/>
                    </a:lnTo>
                    <a:lnTo>
                      <a:pt x="773" y="801"/>
                    </a:lnTo>
                    <a:lnTo>
                      <a:pt x="776" y="809"/>
                    </a:lnTo>
                    <a:lnTo>
                      <a:pt x="780" y="819"/>
                    </a:lnTo>
                    <a:lnTo>
                      <a:pt x="784" y="827"/>
                    </a:lnTo>
                    <a:lnTo>
                      <a:pt x="788" y="836"/>
                    </a:lnTo>
                    <a:lnTo>
                      <a:pt x="792" y="845"/>
                    </a:lnTo>
                    <a:lnTo>
                      <a:pt x="796" y="854"/>
                    </a:lnTo>
                    <a:lnTo>
                      <a:pt x="800" y="863"/>
                    </a:lnTo>
                    <a:lnTo>
                      <a:pt x="804" y="872"/>
                    </a:lnTo>
                    <a:lnTo>
                      <a:pt x="808" y="880"/>
                    </a:lnTo>
                    <a:lnTo>
                      <a:pt x="812" y="889"/>
                    </a:lnTo>
                    <a:lnTo>
                      <a:pt x="816" y="899"/>
                    </a:lnTo>
                    <a:lnTo>
                      <a:pt x="820" y="907"/>
                    </a:lnTo>
                    <a:lnTo>
                      <a:pt x="824" y="918"/>
                    </a:lnTo>
                    <a:lnTo>
                      <a:pt x="828" y="926"/>
                    </a:lnTo>
                    <a:lnTo>
                      <a:pt x="832" y="934"/>
                    </a:lnTo>
                    <a:lnTo>
                      <a:pt x="836" y="943"/>
                    </a:lnTo>
                    <a:lnTo>
                      <a:pt x="840" y="953"/>
                    </a:lnTo>
                    <a:lnTo>
                      <a:pt x="843" y="962"/>
                    </a:lnTo>
                    <a:lnTo>
                      <a:pt x="847" y="970"/>
                    </a:lnTo>
                    <a:lnTo>
                      <a:pt x="851" y="980"/>
                    </a:lnTo>
                    <a:lnTo>
                      <a:pt x="855" y="988"/>
                    </a:lnTo>
                    <a:lnTo>
                      <a:pt x="859" y="997"/>
                    </a:lnTo>
                    <a:lnTo>
                      <a:pt x="863" y="1007"/>
                    </a:lnTo>
                    <a:lnTo>
                      <a:pt x="867" y="1015"/>
                    </a:lnTo>
                    <a:lnTo>
                      <a:pt x="871" y="1024"/>
                    </a:lnTo>
                    <a:lnTo>
                      <a:pt x="875" y="1034"/>
                    </a:lnTo>
                    <a:lnTo>
                      <a:pt x="879" y="1042"/>
                    </a:lnTo>
                    <a:lnTo>
                      <a:pt x="883" y="1050"/>
                    </a:lnTo>
                    <a:lnTo>
                      <a:pt x="887" y="1061"/>
                    </a:lnTo>
                    <a:lnTo>
                      <a:pt x="891" y="1068"/>
                    </a:lnTo>
                    <a:lnTo>
                      <a:pt x="895" y="1079"/>
                    </a:lnTo>
                    <a:lnTo>
                      <a:pt x="899" y="1086"/>
                    </a:lnTo>
                    <a:lnTo>
                      <a:pt x="903" y="1096"/>
                    </a:lnTo>
                    <a:lnTo>
                      <a:pt x="907" y="1104"/>
                    </a:lnTo>
                    <a:lnTo>
                      <a:pt x="911" y="1113"/>
                    </a:lnTo>
                    <a:lnTo>
                      <a:pt x="914" y="1122"/>
                    </a:lnTo>
                    <a:lnTo>
                      <a:pt x="918" y="1131"/>
                    </a:lnTo>
                    <a:lnTo>
                      <a:pt x="922" y="1140"/>
                    </a:lnTo>
                    <a:lnTo>
                      <a:pt x="926" y="1148"/>
                    </a:lnTo>
                    <a:lnTo>
                      <a:pt x="930" y="1158"/>
                    </a:lnTo>
                    <a:lnTo>
                      <a:pt x="934" y="1166"/>
                    </a:lnTo>
                    <a:lnTo>
                      <a:pt x="938" y="1174"/>
                    </a:lnTo>
                    <a:lnTo>
                      <a:pt x="942" y="1184"/>
                    </a:lnTo>
                    <a:lnTo>
                      <a:pt x="946" y="1192"/>
                    </a:lnTo>
                    <a:lnTo>
                      <a:pt x="950" y="1201"/>
                    </a:lnTo>
                    <a:lnTo>
                      <a:pt x="954" y="1209"/>
                    </a:lnTo>
                    <a:lnTo>
                      <a:pt x="958" y="1219"/>
                    </a:lnTo>
                    <a:lnTo>
                      <a:pt x="962" y="1227"/>
                    </a:lnTo>
                    <a:lnTo>
                      <a:pt x="966" y="1236"/>
                    </a:lnTo>
                    <a:lnTo>
                      <a:pt x="970" y="1244"/>
                    </a:lnTo>
                    <a:lnTo>
                      <a:pt x="974" y="1251"/>
                    </a:lnTo>
                    <a:lnTo>
                      <a:pt x="978" y="1260"/>
                    </a:lnTo>
                    <a:lnTo>
                      <a:pt x="981" y="1270"/>
                    </a:lnTo>
                    <a:lnTo>
                      <a:pt x="985" y="1277"/>
                    </a:lnTo>
                    <a:lnTo>
                      <a:pt x="989" y="1286"/>
                    </a:lnTo>
                    <a:lnTo>
                      <a:pt x="993" y="1295"/>
                    </a:lnTo>
                    <a:lnTo>
                      <a:pt x="997" y="1304"/>
                    </a:lnTo>
                    <a:lnTo>
                      <a:pt x="1001" y="1312"/>
                    </a:lnTo>
                    <a:lnTo>
                      <a:pt x="1005" y="1319"/>
                    </a:lnTo>
                    <a:lnTo>
                      <a:pt x="1009" y="1327"/>
                    </a:lnTo>
                    <a:lnTo>
                      <a:pt x="1013" y="1335"/>
                    </a:lnTo>
                    <a:lnTo>
                      <a:pt x="1017" y="1345"/>
                    </a:lnTo>
                    <a:lnTo>
                      <a:pt x="1021" y="1352"/>
                    </a:lnTo>
                    <a:lnTo>
                      <a:pt x="1025" y="1360"/>
                    </a:lnTo>
                    <a:lnTo>
                      <a:pt x="1029" y="1369"/>
                    </a:lnTo>
                    <a:lnTo>
                      <a:pt x="1033" y="1375"/>
                    </a:lnTo>
                    <a:lnTo>
                      <a:pt x="1037" y="1383"/>
                    </a:lnTo>
                    <a:lnTo>
                      <a:pt x="1041" y="1392"/>
                    </a:lnTo>
                    <a:lnTo>
                      <a:pt x="1045" y="1400"/>
                    </a:lnTo>
                    <a:lnTo>
                      <a:pt x="1048" y="1408"/>
                    </a:lnTo>
                    <a:lnTo>
                      <a:pt x="1052" y="1417"/>
                    </a:lnTo>
                    <a:lnTo>
                      <a:pt x="1056" y="1423"/>
                    </a:lnTo>
                    <a:lnTo>
                      <a:pt x="1060" y="1431"/>
                    </a:lnTo>
                    <a:lnTo>
                      <a:pt x="1064" y="1439"/>
                    </a:lnTo>
                    <a:lnTo>
                      <a:pt x="1068" y="1447"/>
                    </a:lnTo>
                    <a:lnTo>
                      <a:pt x="1072" y="1454"/>
                    </a:lnTo>
                    <a:lnTo>
                      <a:pt x="1076" y="1463"/>
                    </a:lnTo>
                    <a:lnTo>
                      <a:pt x="1080" y="1469"/>
                    </a:lnTo>
                    <a:lnTo>
                      <a:pt x="1084" y="1477"/>
                    </a:lnTo>
                    <a:lnTo>
                      <a:pt x="1088" y="1484"/>
                    </a:lnTo>
                    <a:lnTo>
                      <a:pt x="1092" y="1493"/>
                    </a:lnTo>
                    <a:lnTo>
                      <a:pt x="1096" y="1499"/>
                    </a:lnTo>
                    <a:lnTo>
                      <a:pt x="1100" y="1506"/>
                    </a:lnTo>
                    <a:lnTo>
                      <a:pt x="1104" y="1515"/>
                    </a:lnTo>
                    <a:lnTo>
                      <a:pt x="1108" y="1521"/>
                    </a:lnTo>
                    <a:lnTo>
                      <a:pt x="1112" y="1527"/>
                    </a:lnTo>
                    <a:lnTo>
                      <a:pt x="1116" y="1535"/>
                    </a:lnTo>
                    <a:lnTo>
                      <a:pt x="1119" y="1540"/>
                    </a:lnTo>
                    <a:lnTo>
                      <a:pt x="1123" y="1549"/>
                    </a:lnTo>
                    <a:lnTo>
                      <a:pt x="1127" y="1557"/>
                    </a:lnTo>
                    <a:lnTo>
                      <a:pt x="1131" y="1564"/>
                    </a:lnTo>
                    <a:lnTo>
                      <a:pt x="1135" y="1571"/>
                    </a:lnTo>
                    <a:lnTo>
                      <a:pt x="1139" y="1575"/>
                    </a:lnTo>
                    <a:lnTo>
                      <a:pt x="1143" y="1581"/>
                    </a:lnTo>
                    <a:lnTo>
                      <a:pt x="1147" y="1589"/>
                    </a:lnTo>
                    <a:lnTo>
                      <a:pt x="1151" y="1596"/>
                    </a:lnTo>
                    <a:lnTo>
                      <a:pt x="1155" y="1603"/>
                    </a:lnTo>
                    <a:lnTo>
                      <a:pt x="1159" y="1609"/>
                    </a:lnTo>
                    <a:lnTo>
                      <a:pt x="1163" y="1616"/>
                    </a:lnTo>
                    <a:lnTo>
                      <a:pt x="1167" y="1622"/>
                    </a:lnTo>
                    <a:lnTo>
                      <a:pt x="1171" y="1627"/>
                    </a:lnTo>
                    <a:lnTo>
                      <a:pt x="1175" y="1634"/>
                    </a:lnTo>
                    <a:lnTo>
                      <a:pt x="1179" y="1640"/>
                    </a:lnTo>
                    <a:lnTo>
                      <a:pt x="1183" y="1647"/>
                    </a:lnTo>
                    <a:lnTo>
                      <a:pt x="1186" y="1651"/>
                    </a:lnTo>
                    <a:lnTo>
                      <a:pt x="1190" y="1658"/>
                    </a:lnTo>
                    <a:lnTo>
                      <a:pt x="1194" y="1664"/>
                    </a:lnTo>
                    <a:lnTo>
                      <a:pt x="1198" y="1669"/>
                    </a:lnTo>
                    <a:lnTo>
                      <a:pt x="1202" y="1675"/>
                    </a:lnTo>
                    <a:lnTo>
                      <a:pt x="1206" y="1681"/>
                    </a:lnTo>
                    <a:lnTo>
                      <a:pt x="1210" y="1687"/>
                    </a:lnTo>
                    <a:lnTo>
                      <a:pt x="1214" y="1694"/>
                    </a:lnTo>
                    <a:lnTo>
                      <a:pt x="1218" y="1700"/>
                    </a:lnTo>
                    <a:lnTo>
                      <a:pt x="1222" y="1704"/>
                    </a:lnTo>
                    <a:lnTo>
                      <a:pt x="1226" y="1710"/>
                    </a:lnTo>
                    <a:lnTo>
                      <a:pt x="1230" y="1714"/>
                    </a:lnTo>
                    <a:lnTo>
                      <a:pt x="1234" y="1720"/>
                    </a:lnTo>
                    <a:lnTo>
                      <a:pt x="1238" y="1727"/>
                    </a:lnTo>
                    <a:lnTo>
                      <a:pt x="1242" y="1732"/>
                    </a:lnTo>
                    <a:lnTo>
                      <a:pt x="1246" y="1736"/>
                    </a:lnTo>
                    <a:lnTo>
                      <a:pt x="1250" y="1741"/>
                    </a:lnTo>
                    <a:lnTo>
                      <a:pt x="1254" y="1745"/>
                    </a:lnTo>
                    <a:lnTo>
                      <a:pt x="1257" y="1752"/>
                    </a:lnTo>
                    <a:lnTo>
                      <a:pt x="1261" y="1755"/>
                    </a:lnTo>
                    <a:lnTo>
                      <a:pt x="1265" y="1760"/>
                    </a:lnTo>
                    <a:lnTo>
                      <a:pt x="1269" y="1764"/>
                    </a:lnTo>
                    <a:lnTo>
                      <a:pt x="1273" y="1769"/>
                    </a:lnTo>
                    <a:lnTo>
                      <a:pt x="1277" y="1775"/>
                    </a:lnTo>
                    <a:lnTo>
                      <a:pt x="1281" y="1780"/>
                    </a:lnTo>
                    <a:lnTo>
                      <a:pt x="1285" y="1783"/>
                    </a:lnTo>
                    <a:lnTo>
                      <a:pt x="1289" y="1786"/>
                    </a:lnTo>
                    <a:lnTo>
                      <a:pt x="1293" y="1791"/>
                    </a:lnTo>
                    <a:lnTo>
                      <a:pt x="1297" y="1796"/>
                    </a:lnTo>
                    <a:lnTo>
                      <a:pt x="1301" y="1801"/>
                    </a:lnTo>
                    <a:lnTo>
                      <a:pt x="1305" y="1804"/>
                    </a:lnTo>
                    <a:lnTo>
                      <a:pt x="1309" y="1807"/>
                    </a:lnTo>
                    <a:lnTo>
                      <a:pt x="1313" y="1813"/>
                    </a:lnTo>
                    <a:lnTo>
                      <a:pt x="1317" y="1817"/>
                    </a:lnTo>
                    <a:lnTo>
                      <a:pt x="1321" y="1819"/>
                    </a:lnTo>
                    <a:lnTo>
                      <a:pt x="1324" y="1822"/>
                    </a:lnTo>
                    <a:lnTo>
                      <a:pt x="1328" y="1828"/>
                    </a:lnTo>
                    <a:lnTo>
                      <a:pt x="1332" y="1829"/>
                    </a:lnTo>
                    <a:lnTo>
                      <a:pt x="1336" y="1833"/>
                    </a:lnTo>
                    <a:lnTo>
                      <a:pt x="1340" y="1837"/>
                    </a:lnTo>
                    <a:lnTo>
                      <a:pt x="1344" y="1842"/>
                    </a:lnTo>
                    <a:lnTo>
                      <a:pt x="1348" y="1845"/>
                    </a:lnTo>
                    <a:lnTo>
                      <a:pt x="1352" y="1848"/>
                    </a:lnTo>
                    <a:lnTo>
                      <a:pt x="1356" y="1849"/>
                    </a:lnTo>
                    <a:lnTo>
                      <a:pt x="1360" y="1854"/>
                    </a:lnTo>
                    <a:lnTo>
                      <a:pt x="1364" y="1857"/>
                    </a:lnTo>
                    <a:lnTo>
                      <a:pt x="1368" y="1860"/>
                    </a:lnTo>
                    <a:lnTo>
                      <a:pt x="1372" y="1863"/>
                    </a:lnTo>
                    <a:lnTo>
                      <a:pt x="1376" y="1864"/>
                    </a:lnTo>
                    <a:lnTo>
                      <a:pt x="1380" y="1867"/>
                    </a:lnTo>
                    <a:lnTo>
                      <a:pt x="1384" y="1871"/>
                    </a:lnTo>
                    <a:lnTo>
                      <a:pt x="1388" y="1873"/>
                    </a:lnTo>
                    <a:lnTo>
                      <a:pt x="1391" y="1876"/>
                    </a:lnTo>
                    <a:lnTo>
                      <a:pt x="1395" y="1877"/>
                    </a:lnTo>
                    <a:lnTo>
                      <a:pt x="1399" y="1879"/>
                    </a:lnTo>
                    <a:lnTo>
                      <a:pt x="1403" y="1883"/>
                    </a:lnTo>
                    <a:lnTo>
                      <a:pt x="1407" y="1885"/>
                    </a:lnTo>
                    <a:lnTo>
                      <a:pt x="1411" y="1886"/>
                    </a:lnTo>
                    <a:lnTo>
                      <a:pt x="1415" y="1888"/>
                    </a:lnTo>
                    <a:lnTo>
                      <a:pt x="1419" y="1890"/>
                    </a:lnTo>
                    <a:lnTo>
                      <a:pt x="1423" y="1893"/>
                    </a:lnTo>
                    <a:lnTo>
                      <a:pt x="1427" y="1895"/>
                    </a:lnTo>
                    <a:lnTo>
                      <a:pt x="1431" y="1895"/>
                    </a:lnTo>
                    <a:lnTo>
                      <a:pt x="1435" y="1898"/>
                    </a:lnTo>
                    <a:lnTo>
                      <a:pt x="1439" y="1900"/>
                    </a:lnTo>
                    <a:lnTo>
                      <a:pt x="1443" y="1901"/>
                    </a:lnTo>
                    <a:lnTo>
                      <a:pt x="1447" y="1902"/>
                    </a:lnTo>
                    <a:lnTo>
                      <a:pt x="1451" y="1904"/>
                    </a:lnTo>
                    <a:lnTo>
                      <a:pt x="1455" y="1905"/>
                    </a:lnTo>
                    <a:lnTo>
                      <a:pt x="1459" y="1907"/>
                    </a:lnTo>
                    <a:lnTo>
                      <a:pt x="1462" y="1908"/>
                    </a:lnTo>
                    <a:lnTo>
                      <a:pt x="1466" y="1909"/>
                    </a:lnTo>
                    <a:lnTo>
                      <a:pt x="1470" y="1909"/>
                    </a:lnTo>
                    <a:lnTo>
                      <a:pt x="1474" y="1911"/>
                    </a:lnTo>
                    <a:lnTo>
                      <a:pt x="1478" y="1911"/>
                    </a:lnTo>
                    <a:lnTo>
                      <a:pt x="1482" y="1914"/>
                    </a:lnTo>
                    <a:lnTo>
                      <a:pt x="1486" y="1914"/>
                    </a:lnTo>
                    <a:lnTo>
                      <a:pt x="1490" y="1914"/>
                    </a:lnTo>
                    <a:lnTo>
                      <a:pt x="1494" y="1917"/>
                    </a:lnTo>
                    <a:lnTo>
                      <a:pt x="1498" y="1915"/>
                    </a:lnTo>
                    <a:lnTo>
                      <a:pt x="1502" y="1918"/>
                    </a:lnTo>
                    <a:lnTo>
                      <a:pt x="1506" y="1917"/>
                    </a:lnTo>
                    <a:lnTo>
                      <a:pt x="1510" y="1918"/>
                    </a:lnTo>
                    <a:lnTo>
                      <a:pt x="1514" y="1918"/>
                    </a:lnTo>
                    <a:lnTo>
                      <a:pt x="1518" y="1918"/>
                    </a:lnTo>
                    <a:lnTo>
                      <a:pt x="1522" y="1919"/>
                    </a:lnTo>
                    <a:lnTo>
                      <a:pt x="1526" y="1918"/>
                    </a:lnTo>
                    <a:lnTo>
                      <a:pt x="1529" y="1918"/>
                    </a:lnTo>
                    <a:lnTo>
                      <a:pt x="1533" y="1920"/>
                    </a:lnTo>
                    <a:lnTo>
                      <a:pt x="1537" y="1919"/>
                    </a:lnTo>
                    <a:lnTo>
                      <a:pt x="1541" y="1919"/>
                    </a:lnTo>
                    <a:lnTo>
                      <a:pt x="1545" y="1918"/>
                    </a:lnTo>
                    <a:lnTo>
                      <a:pt x="1549" y="1918"/>
                    </a:lnTo>
                    <a:lnTo>
                      <a:pt x="1553" y="1917"/>
                    </a:lnTo>
                    <a:lnTo>
                      <a:pt x="1557" y="1918"/>
                    </a:lnTo>
                    <a:lnTo>
                      <a:pt x="1561" y="1916"/>
                    </a:lnTo>
                    <a:lnTo>
                      <a:pt x="1565" y="1917"/>
                    </a:lnTo>
                    <a:lnTo>
                      <a:pt x="1569" y="1916"/>
                    </a:lnTo>
                    <a:lnTo>
                      <a:pt x="1573" y="1915"/>
                    </a:lnTo>
                    <a:lnTo>
                      <a:pt x="1577" y="1914"/>
                    </a:lnTo>
                    <a:lnTo>
                      <a:pt x="1581" y="1914"/>
                    </a:lnTo>
                    <a:lnTo>
                      <a:pt x="1585" y="1913"/>
                    </a:lnTo>
                    <a:lnTo>
                      <a:pt x="1589" y="1911"/>
                    </a:lnTo>
                    <a:lnTo>
                      <a:pt x="1593" y="1911"/>
                    </a:lnTo>
                    <a:lnTo>
                      <a:pt x="1596" y="1910"/>
                    </a:lnTo>
                    <a:lnTo>
                      <a:pt x="1600" y="1909"/>
                    </a:lnTo>
                    <a:lnTo>
                      <a:pt x="1604" y="1906"/>
                    </a:lnTo>
                    <a:lnTo>
                      <a:pt x="1608" y="1906"/>
                    </a:lnTo>
                    <a:lnTo>
                      <a:pt x="1612" y="1904"/>
                    </a:lnTo>
                    <a:lnTo>
                      <a:pt x="1616" y="1904"/>
                    </a:lnTo>
                    <a:lnTo>
                      <a:pt x="1620" y="1901"/>
                    </a:lnTo>
                    <a:lnTo>
                      <a:pt x="1624" y="1900"/>
                    </a:lnTo>
                    <a:lnTo>
                      <a:pt x="1628" y="1900"/>
                    </a:lnTo>
                    <a:lnTo>
                      <a:pt x="1632" y="1897"/>
                    </a:lnTo>
                    <a:lnTo>
                      <a:pt x="1636" y="1895"/>
                    </a:lnTo>
                    <a:lnTo>
                      <a:pt x="1640" y="1893"/>
                    </a:lnTo>
                    <a:lnTo>
                      <a:pt x="1644" y="1891"/>
                    </a:lnTo>
                    <a:lnTo>
                      <a:pt x="1648" y="1890"/>
                    </a:lnTo>
                    <a:lnTo>
                      <a:pt x="1652" y="1888"/>
                    </a:lnTo>
                    <a:lnTo>
                      <a:pt x="1656" y="1886"/>
                    </a:lnTo>
                    <a:lnTo>
                      <a:pt x="1660" y="1884"/>
                    </a:lnTo>
                    <a:lnTo>
                      <a:pt x="1664" y="1882"/>
                    </a:lnTo>
                    <a:lnTo>
                      <a:pt x="1667" y="1880"/>
                    </a:lnTo>
                    <a:lnTo>
                      <a:pt x="1671" y="1878"/>
                    </a:lnTo>
                    <a:lnTo>
                      <a:pt x="1675" y="1874"/>
                    </a:lnTo>
                    <a:lnTo>
                      <a:pt x="1679" y="1874"/>
                    </a:lnTo>
                    <a:lnTo>
                      <a:pt x="1683" y="1872"/>
                    </a:lnTo>
                    <a:lnTo>
                      <a:pt x="1687" y="1868"/>
                    </a:lnTo>
                    <a:lnTo>
                      <a:pt x="1691" y="1865"/>
                    </a:lnTo>
                    <a:lnTo>
                      <a:pt x="1695" y="1862"/>
                    </a:lnTo>
                    <a:lnTo>
                      <a:pt x="1699" y="1860"/>
                    </a:lnTo>
                    <a:lnTo>
                      <a:pt x="1703" y="1858"/>
                    </a:lnTo>
                    <a:lnTo>
                      <a:pt x="1707" y="1856"/>
                    </a:lnTo>
                    <a:lnTo>
                      <a:pt x="1711" y="1852"/>
                    </a:lnTo>
                    <a:lnTo>
                      <a:pt x="1715" y="1849"/>
                    </a:lnTo>
                    <a:lnTo>
                      <a:pt x="1719" y="1848"/>
                    </a:lnTo>
                    <a:lnTo>
                      <a:pt x="1723" y="1844"/>
                    </a:lnTo>
                    <a:lnTo>
                      <a:pt x="1727" y="1841"/>
                    </a:lnTo>
                    <a:lnTo>
                      <a:pt x="1731" y="1837"/>
                    </a:lnTo>
                    <a:lnTo>
                      <a:pt x="1734" y="1836"/>
                    </a:lnTo>
                    <a:lnTo>
                      <a:pt x="1738" y="1834"/>
                    </a:lnTo>
                    <a:lnTo>
                      <a:pt x="1742" y="1828"/>
                    </a:lnTo>
                    <a:lnTo>
                      <a:pt x="1746" y="1825"/>
                    </a:lnTo>
                    <a:lnTo>
                      <a:pt x="1750" y="1823"/>
                    </a:lnTo>
                    <a:lnTo>
                      <a:pt x="1754" y="1818"/>
                    </a:lnTo>
                    <a:lnTo>
                      <a:pt x="1758" y="1816"/>
                    </a:lnTo>
                    <a:lnTo>
                      <a:pt x="1762" y="1811"/>
                    </a:lnTo>
                    <a:lnTo>
                      <a:pt x="1766" y="1809"/>
                    </a:lnTo>
                    <a:lnTo>
                      <a:pt x="1770" y="1805"/>
                    </a:lnTo>
                    <a:lnTo>
                      <a:pt x="1774" y="1801"/>
                    </a:lnTo>
                    <a:lnTo>
                      <a:pt x="1778" y="1798"/>
                    </a:lnTo>
                    <a:lnTo>
                      <a:pt x="1782" y="1796"/>
                    </a:lnTo>
                    <a:lnTo>
                      <a:pt x="1786" y="1791"/>
                    </a:lnTo>
                    <a:lnTo>
                      <a:pt x="1790" y="1787"/>
                    </a:lnTo>
                    <a:lnTo>
                      <a:pt x="1794" y="1782"/>
                    </a:lnTo>
                    <a:lnTo>
                      <a:pt x="1798" y="1780"/>
                    </a:lnTo>
                    <a:lnTo>
                      <a:pt x="1801" y="1776"/>
                    </a:lnTo>
                    <a:lnTo>
                      <a:pt x="1805" y="1772"/>
                    </a:lnTo>
                    <a:lnTo>
                      <a:pt x="1809" y="1768"/>
                    </a:lnTo>
                    <a:lnTo>
                      <a:pt x="1813" y="1765"/>
                    </a:lnTo>
                    <a:lnTo>
                      <a:pt x="1817" y="1761"/>
                    </a:lnTo>
                    <a:lnTo>
                      <a:pt x="1821" y="1756"/>
                    </a:lnTo>
                    <a:lnTo>
                      <a:pt x="1825" y="1752"/>
                    </a:lnTo>
                    <a:lnTo>
                      <a:pt x="1829" y="1747"/>
                    </a:lnTo>
                    <a:lnTo>
                      <a:pt x="1833" y="1743"/>
                    </a:lnTo>
                    <a:lnTo>
                      <a:pt x="1837" y="1740"/>
                    </a:lnTo>
                    <a:lnTo>
                      <a:pt x="1841" y="1735"/>
                    </a:lnTo>
                    <a:lnTo>
                      <a:pt x="1845" y="1731"/>
                    </a:lnTo>
                    <a:lnTo>
                      <a:pt x="1849" y="1726"/>
                    </a:lnTo>
                    <a:lnTo>
                      <a:pt x="1853" y="1720"/>
                    </a:lnTo>
                    <a:lnTo>
                      <a:pt x="1857" y="1717"/>
                    </a:lnTo>
                    <a:lnTo>
                      <a:pt x="1861" y="1714"/>
                    </a:lnTo>
                    <a:lnTo>
                      <a:pt x="1865" y="1707"/>
                    </a:lnTo>
                    <a:lnTo>
                      <a:pt x="1869" y="1704"/>
                    </a:lnTo>
                    <a:lnTo>
                      <a:pt x="1872" y="1700"/>
                    </a:lnTo>
                    <a:lnTo>
                      <a:pt x="1876" y="1693"/>
                    </a:lnTo>
                    <a:lnTo>
                      <a:pt x="1880" y="1691"/>
                    </a:lnTo>
                    <a:lnTo>
                      <a:pt x="1884" y="1686"/>
                    </a:lnTo>
                    <a:lnTo>
                      <a:pt x="1888" y="1682"/>
                    </a:lnTo>
                    <a:lnTo>
                      <a:pt x="1892" y="1676"/>
                    </a:lnTo>
                    <a:lnTo>
                      <a:pt x="1896" y="1673"/>
                    </a:lnTo>
                    <a:lnTo>
                      <a:pt x="1900" y="1667"/>
                    </a:lnTo>
                    <a:lnTo>
                      <a:pt x="1904" y="1663"/>
                    </a:lnTo>
                    <a:lnTo>
                      <a:pt x="1908" y="1658"/>
                    </a:lnTo>
                    <a:lnTo>
                      <a:pt x="1912" y="1653"/>
                    </a:lnTo>
                    <a:lnTo>
                      <a:pt x="1916" y="1648"/>
                    </a:lnTo>
                    <a:lnTo>
                      <a:pt x="1920" y="1643"/>
                    </a:lnTo>
                    <a:lnTo>
                      <a:pt x="1924" y="1637"/>
                    </a:lnTo>
                    <a:lnTo>
                      <a:pt x="1928" y="1634"/>
                    </a:lnTo>
                    <a:lnTo>
                      <a:pt x="1932" y="1628"/>
                    </a:lnTo>
                    <a:lnTo>
                      <a:pt x="1936" y="1622"/>
                    </a:lnTo>
                    <a:lnTo>
                      <a:pt x="1939" y="1619"/>
                    </a:lnTo>
                    <a:lnTo>
                      <a:pt x="1943" y="1613"/>
                    </a:lnTo>
                    <a:lnTo>
                      <a:pt x="1947" y="1607"/>
                    </a:lnTo>
                    <a:lnTo>
                      <a:pt x="1951" y="1602"/>
                    </a:lnTo>
                    <a:lnTo>
                      <a:pt x="1955" y="1598"/>
                    </a:lnTo>
                    <a:lnTo>
                      <a:pt x="1959" y="1591"/>
                    </a:lnTo>
                    <a:lnTo>
                      <a:pt x="1963" y="1588"/>
                    </a:lnTo>
                    <a:lnTo>
                      <a:pt x="1967" y="1582"/>
                    </a:lnTo>
                    <a:lnTo>
                      <a:pt x="1971" y="1577"/>
                    </a:lnTo>
                    <a:lnTo>
                      <a:pt x="1975" y="1571"/>
                    </a:lnTo>
                    <a:lnTo>
                      <a:pt x="1979" y="1566"/>
                    </a:lnTo>
                    <a:lnTo>
                      <a:pt x="1983" y="1560"/>
                    </a:lnTo>
                    <a:lnTo>
                      <a:pt x="1987" y="1555"/>
                    </a:lnTo>
                    <a:lnTo>
                      <a:pt x="1991" y="1550"/>
                    </a:lnTo>
                    <a:lnTo>
                      <a:pt x="1995" y="1546"/>
                    </a:lnTo>
                    <a:lnTo>
                      <a:pt x="1999" y="1539"/>
                    </a:lnTo>
                    <a:lnTo>
                      <a:pt x="2003" y="1534"/>
                    </a:lnTo>
                    <a:lnTo>
                      <a:pt x="2007" y="1528"/>
                    </a:lnTo>
                    <a:lnTo>
                      <a:pt x="2010" y="1522"/>
                    </a:lnTo>
                    <a:lnTo>
                      <a:pt x="2014" y="1515"/>
                    </a:lnTo>
                    <a:lnTo>
                      <a:pt x="2018" y="1510"/>
                    </a:lnTo>
                    <a:lnTo>
                      <a:pt x="2022" y="1504"/>
                    </a:lnTo>
                    <a:lnTo>
                      <a:pt x="2026" y="1500"/>
                    </a:lnTo>
                    <a:lnTo>
                      <a:pt x="2030" y="1494"/>
                    </a:lnTo>
                    <a:lnTo>
                      <a:pt x="2034" y="1487"/>
                    </a:lnTo>
                    <a:lnTo>
                      <a:pt x="2038" y="1483"/>
                    </a:lnTo>
                    <a:lnTo>
                      <a:pt x="2042" y="1478"/>
                    </a:lnTo>
                    <a:lnTo>
                      <a:pt x="2046" y="1471"/>
                    </a:lnTo>
                    <a:lnTo>
                      <a:pt x="2050" y="1464"/>
                    </a:lnTo>
                    <a:lnTo>
                      <a:pt x="2054" y="1459"/>
                    </a:lnTo>
                    <a:lnTo>
                      <a:pt x="2058" y="1454"/>
                    </a:lnTo>
                    <a:lnTo>
                      <a:pt x="2062" y="1448"/>
                    </a:lnTo>
                    <a:lnTo>
                      <a:pt x="2066" y="1443"/>
                    </a:lnTo>
                    <a:lnTo>
                      <a:pt x="2070" y="1438"/>
                    </a:lnTo>
                    <a:lnTo>
                      <a:pt x="2074" y="1431"/>
                    </a:lnTo>
                    <a:lnTo>
                      <a:pt x="2077" y="1424"/>
                    </a:lnTo>
                    <a:lnTo>
                      <a:pt x="2081" y="1420"/>
                    </a:lnTo>
                    <a:lnTo>
                      <a:pt x="2085" y="1412"/>
                    </a:lnTo>
                    <a:lnTo>
                      <a:pt x="2089" y="1408"/>
                    </a:lnTo>
                    <a:lnTo>
                      <a:pt x="2093" y="1403"/>
                    </a:lnTo>
                    <a:lnTo>
                      <a:pt x="2097" y="1397"/>
                    </a:lnTo>
                    <a:lnTo>
                      <a:pt x="2101" y="1390"/>
                    </a:lnTo>
                    <a:lnTo>
                      <a:pt x="2105" y="1385"/>
                    </a:lnTo>
                    <a:lnTo>
                      <a:pt x="2109" y="1379"/>
                    </a:lnTo>
                    <a:lnTo>
                      <a:pt x="2113" y="1374"/>
                    </a:lnTo>
                    <a:lnTo>
                      <a:pt x="2117" y="1368"/>
                    </a:lnTo>
                    <a:lnTo>
                      <a:pt x="2121" y="1362"/>
                    </a:lnTo>
                    <a:lnTo>
                      <a:pt x="2125" y="1356"/>
                    </a:lnTo>
                    <a:lnTo>
                      <a:pt x="2129" y="1348"/>
                    </a:lnTo>
                    <a:lnTo>
                      <a:pt x="2133" y="1343"/>
                    </a:lnTo>
                    <a:lnTo>
                      <a:pt x="2137" y="1337"/>
                    </a:lnTo>
                    <a:lnTo>
                      <a:pt x="2141" y="1331"/>
                    </a:lnTo>
                    <a:lnTo>
                      <a:pt x="2144" y="1326"/>
                    </a:lnTo>
                    <a:lnTo>
                      <a:pt x="2148" y="1320"/>
                    </a:lnTo>
                    <a:lnTo>
                      <a:pt x="2152" y="1313"/>
                    </a:lnTo>
                    <a:lnTo>
                      <a:pt x="2156" y="1307"/>
                    </a:lnTo>
                    <a:lnTo>
                      <a:pt x="2160" y="1302"/>
                    </a:lnTo>
                    <a:lnTo>
                      <a:pt x="2164" y="1296"/>
                    </a:lnTo>
                    <a:lnTo>
                      <a:pt x="2168" y="1290"/>
                    </a:lnTo>
                    <a:lnTo>
                      <a:pt x="2172" y="1284"/>
                    </a:lnTo>
                    <a:lnTo>
                      <a:pt x="2176" y="1278"/>
                    </a:lnTo>
                    <a:lnTo>
                      <a:pt x="2180" y="1272"/>
                    </a:lnTo>
                    <a:lnTo>
                      <a:pt x="2184" y="1265"/>
                    </a:lnTo>
                    <a:lnTo>
                      <a:pt x="2188" y="1261"/>
                    </a:lnTo>
                    <a:lnTo>
                      <a:pt x="2192" y="1254"/>
                    </a:lnTo>
                    <a:lnTo>
                      <a:pt x="2196" y="1248"/>
                    </a:lnTo>
                    <a:lnTo>
                      <a:pt x="2200" y="1243"/>
                    </a:lnTo>
                    <a:lnTo>
                      <a:pt x="2204" y="1237"/>
                    </a:lnTo>
                    <a:lnTo>
                      <a:pt x="2208" y="1229"/>
                    </a:lnTo>
                    <a:lnTo>
                      <a:pt x="2212" y="1224"/>
                    </a:lnTo>
                    <a:lnTo>
                      <a:pt x="2215" y="1217"/>
                    </a:lnTo>
                    <a:lnTo>
                      <a:pt x="2219" y="1213"/>
                    </a:lnTo>
                    <a:lnTo>
                      <a:pt x="2223" y="1206"/>
                    </a:lnTo>
                    <a:lnTo>
                      <a:pt x="2227" y="1200"/>
                    </a:lnTo>
                    <a:lnTo>
                      <a:pt x="2231" y="1194"/>
                    </a:lnTo>
                    <a:lnTo>
                      <a:pt x="2235" y="1189"/>
                    </a:lnTo>
                    <a:lnTo>
                      <a:pt x="2239" y="1182"/>
                    </a:lnTo>
                    <a:lnTo>
                      <a:pt x="2243" y="1176"/>
                    </a:lnTo>
                    <a:lnTo>
                      <a:pt x="2247" y="1169"/>
                    </a:lnTo>
                    <a:lnTo>
                      <a:pt x="2251" y="1165"/>
                    </a:lnTo>
                    <a:lnTo>
                      <a:pt x="2255" y="1158"/>
                    </a:lnTo>
                    <a:lnTo>
                      <a:pt x="2259" y="1151"/>
                    </a:lnTo>
                    <a:lnTo>
                      <a:pt x="2263" y="1146"/>
                    </a:lnTo>
                    <a:lnTo>
                      <a:pt x="2267" y="1141"/>
                    </a:lnTo>
                    <a:lnTo>
                      <a:pt x="2271" y="1133"/>
                    </a:lnTo>
                    <a:lnTo>
                      <a:pt x="2275" y="1128"/>
                    </a:lnTo>
                    <a:lnTo>
                      <a:pt x="2279" y="1122"/>
                    </a:lnTo>
                    <a:lnTo>
                      <a:pt x="2282" y="1114"/>
                    </a:lnTo>
                    <a:lnTo>
                      <a:pt x="2286" y="1108"/>
                    </a:lnTo>
                    <a:lnTo>
                      <a:pt x="2290" y="1106"/>
                    </a:lnTo>
                    <a:lnTo>
                      <a:pt x="2294" y="1098"/>
                    </a:lnTo>
                    <a:lnTo>
                      <a:pt x="2298" y="1092"/>
                    </a:lnTo>
                    <a:lnTo>
                      <a:pt x="2302" y="1086"/>
                    </a:lnTo>
                    <a:lnTo>
                      <a:pt x="2306" y="1081"/>
                    </a:lnTo>
                    <a:lnTo>
                      <a:pt x="2310" y="1075"/>
                    </a:lnTo>
                    <a:lnTo>
                      <a:pt x="2314" y="1069"/>
                    </a:lnTo>
                    <a:lnTo>
                      <a:pt x="2318" y="1062"/>
                    </a:lnTo>
                    <a:lnTo>
                      <a:pt x="2322" y="1057"/>
                    </a:lnTo>
                    <a:lnTo>
                      <a:pt x="2326" y="1052"/>
                    </a:lnTo>
                    <a:lnTo>
                      <a:pt x="2330" y="1043"/>
                    </a:lnTo>
                    <a:lnTo>
                      <a:pt x="2334" y="1038"/>
                    </a:lnTo>
                    <a:lnTo>
                      <a:pt x="2338" y="1033"/>
                    </a:lnTo>
                    <a:lnTo>
                      <a:pt x="2342" y="1026"/>
                    </a:lnTo>
                    <a:lnTo>
                      <a:pt x="2346" y="1021"/>
                    </a:lnTo>
                    <a:lnTo>
                      <a:pt x="2349" y="1016"/>
                    </a:lnTo>
                    <a:lnTo>
                      <a:pt x="2353" y="1013"/>
                    </a:lnTo>
                    <a:lnTo>
                      <a:pt x="2357" y="1005"/>
                    </a:lnTo>
                    <a:lnTo>
                      <a:pt x="2361" y="999"/>
                    </a:lnTo>
                    <a:lnTo>
                      <a:pt x="2365" y="993"/>
                    </a:lnTo>
                    <a:lnTo>
                      <a:pt x="2369" y="986"/>
                    </a:lnTo>
                    <a:lnTo>
                      <a:pt x="2373" y="981"/>
                    </a:lnTo>
                    <a:lnTo>
                      <a:pt x="2377" y="976"/>
                    </a:lnTo>
                    <a:lnTo>
                      <a:pt x="2381" y="970"/>
                    </a:lnTo>
                    <a:lnTo>
                      <a:pt x="2385" y="964"/>
                    </a:lnTo>
                    <a:lnTo>
                      <a:pt x="2389" y="957"/>
                    </a:lnTo>
                    <a:lnTo>
                      <a:pt x="2393" y="952"/>
                    </a:lnTo>
                    <a:lnTo>
                      <a:pt x="2397" y="946"/>
                    </a:lnTo>
                    <a:lnTo>
                      <a:pt x="2401" y="941"/>
                    </a:lnTo>
                    <a:lnTo>
                      <a:pt x="2405" y="935"/>
                    </a:lnTo>
                    <a:lnTo>
                      <a:pt x="2409" y="930"/>
                    </a:lnTo>
                    <a:lnTo>
                      <a:pt x="2413" y="923"/>
                    </a:lnTo>
                    <a:lnTo>
                      <a:pt x="2417" y="918"/>
                    </a:lnTo>
                    <a:lnTo>
                      <a:pt x="2420" y="913"/>
                    </a:lnTo>
                    <a:lnTo>
                      <a:pt x="2424" y="907"/>
                    </a:lnTo>
                    <a:lnTo>
                      <a:pt x="2428" y="901"/>
                    </a:lnTo>
                    <a:lnTo>
                      <a:pt x="2432" y="895"/>
                    </a:lnTo>
                    <a:lnTo>
                      <a:pt x="2436" y="890"/>
                    </a:lnTo>
                    <a:lnTo>
                      <a:pt x="2440" y="883"/>
                    </a:lnTo>
                    <a:lnTo>
                      <a:pt x="2444" y="878"/>
                    </a:lnTo>
                    <a:lnTo>
                      <a:pt x="2448" y="873"/>
                    </a:lnTo>
                    <a:lnTo>
                      <a:pt x="2452" y="868"/>
                    </a:lnTo>
                    <a:lnTo>
                      <a:pt x="2456" y="861"/>
                    </a:lnTo>
                    <a:lnTo>
                      <a:pt x="2460" y="857"/>
                    </a:lnTo>
                    <a:lnTo>
                      <a:pt x="2464" y="850"/>
                    </a:lnTo>
                    <a:lnTo>
                      <a:pt x="2468" y="845"/>
                    </a:lnTo>
                    <a:lnTo>
                      <a:pt x="2472" y="840"/>
                    </a:lnTo>
                    <a:lnTo>
                      <a:pt x="2476" y="836"/>
                    </a:lnTo>
                    <a:lnTo>
                      <a:pt x="2480" y="831"/>
                    </a:lnTo>
                    <a:lnTo>
                      <a:pt x="2484" y="823"/>
                    </a:lnTo>
                    <a:lnTo>
                      <a:pt x="2487" y="818"/>
                    </a:lnTo>
                    <a:lnTo>
                      <a:pt x="2491" y="813"/>
                    </a:lnTo>
                    <a:lnTo>
                      <a:pt x="2495" y="807"/>
                    </a:lnTo>
                    <a:lnTo>
                      <a:pt x="2499" y="803"/>
                    </a:lnTo>
                    <a:lnTo>
                      <a:pt x="2503" y="797"/>
                    </a:lnTo>
                    <a:lnTo>
                      <a:pt x="2507" y="791"/>
                    </a:lnTo>
                    <a:lnTo>
                      <a:pt x="2511" y="786"/>
                    </a:lnTo>
                    <a:lnTo>
                      <a:pt x="2515" y="781"/>
                    </a:lnTo>
                    <a:lnTo>
                      <a:pt x="2519" y="774"/>
                    </a:lnTo>
                    <a:lnTo>
                      <a:pt x="2523" y="770"/>
                    </a:lnTo>
                    <a:lnTo>
                      <a:pt x="2527" y="766"/>
                    </a:lnTo>
                    <a:lnTo>
                      <a:pt x="2531" y="759"/>
                    </a:lnTo>
                    <a:lnTo>
                      <a:pt x="2535" y="754"/>
                    </a:lnTo>
                    <a:lnTo>
                      <a:pt x="2539" y="750"/>
                    </a:lnTo>
                    <a:lnTo>
                      <a:pt x="2543" y="744"/>
                    </a:lnTo>
                    <a:lnTo>
                      <a:pt x="2547" y="740"/>
                    </a:lnTo>
                    <a:lnTo>
                      <a:pt x="2551" y="732"/>
                    </a:lnTo>
                    <a:lnTo>
                      <a:pt x="2555" y="729"/>
                    </a:lnTo>
                    <a:lnTo>
                      <a:pt x="2558" y="723"/>
                    </a:lnTo>
                    <a:lnTo>
                      <a:pt x="2562" y="718"/>
                    </a:lnTo>
                    <a:lnTo>
                      <a:pt x="2566" y="713"/>
                    </a:lnTo>
                    <a:lnTo>
                      <a:pt x="2570" y="709"/>
                    </a:lnTo>
                    <a:lnTo>
                      <a:pt x="2574" y="703"/>
                    </a:lnTo>
                    <a:lnTo>
                      <a:pt x="2578" y="698"/>
                    </a:lnTo>
                    <a:lnTo>
                      <a:pt x="2582" y="693"/>
                    </a:lnTo>
                    <a:lnTo>
                      <a:pt x="2586" y="688"/>
                    </a:lnTo>
                    <a:lnTo>
                      <a:pt x="2590" y="683"/>
                    </a:lnTo>
                    <a:lnTo>
                      <a:pt x="2594" y="678"/>
                    </a:lnTo>
                    <a:lnTo>
                      <a:pt x="2598" y="673"/>
                    </a:lnTo>
                    <a:lnTo>
                      <a:pt x="2602" y="668"/>
                    </a:lnTo>
                    <a:lnTo>
                      <a:pt x="2606" y="663"/>
                    </a:lnTo>
                    <a:lnTo>
                      <a:pt x="2610" y="659"/>
                    </a:lnTo>
                    <a:lnTo>
                      <a:pt x="2614" y="653"/>
                    </a:lnTo>
                    <a:lnTo>
                      <a:pt x="2618" y="648"/>
                    </a:lnTo>
                    <a:lnTo>
                      <a:pt x="2622" y="644"/>
                    </a:lnTo>
                    <a:lnTo>
                      <a:pt x="2625" y="638"/>
                    </a:lnTo>
                    <a:lnTo>
                      <a:pt x="2629" y="634"/>
                    </a:lnTo>
                    <a:lnTo>
                      <a:pt x="2633" y="630"/>
                    </a:lnTo>
                    <a:lnTo>
                      <a:pt x="2637" y="625"/>
                    </a:lnTo>
                    <a:lnTo>
                      <a:pt x="2641" y="622"/>
                    </a:lnTo>
                    <a:lnTo>
                      <a:pt x="2645" y="616"/>
                    </a:lnTo>
                    <a:lnTo>
                      <a:pt x="2649" y="612"/>
                    </a:lnTo>
                    <a:lnTo>
                      <a:pt x="2653" y="606"/>
                    </a:lnTo>
                    <a:lnTo>
                      <a:pt x="2657" y="602"/>
                    </a:lnTo>
                    <a:lnTo>
                      <a:pt x="2661" y="598"/>
                    </a:lnTo>
                    <a:lnTo>
                      <a:pt x="2665" y="593"/>
                    </a:lnTo>
                    <a:lnTo>
                      <a:pt x="2669" y="591"/>
                    </a:lnTo>
                    <a:lnTo>
                      <a:pt x="2673" y="585"/>
                    </a:lnTo>
                    <a:lnTo>
                      <a:pt x="2677" y="581"/>
                    </a:lnTo>
                    <a:lnTo>
                      <a:pt x="2681" y="577"/>
                    </a:lnTo>
                    <a:lnTo>
                      <a:pt x="2685" y="571"/>
                    </a:lnTo>
                    <a:lnTo>
                      <a:pt x="2689" y="567"/>
                    </a:lnTo>
                    <a:lnTo>
                      <a:pt x="2692" y="563"/>
                    </a:lnTo>
                    <a:lnTo>
                      <a:pt x="2696" y="559"/>
                    </a:lnTo>
                    <a:lnTo>
                      <a:pt x="2700" y="555"/>
                    </a:lnTo>
                    <a:lnTo>
                      <a:pt x="2704" y="550"/>
                    </a:lnTo>
                    <a:lnTo>
                      <a:pt x="2708" y="545"/>
                    </a:lnTo>
                    <a:lnTo>
                      <a:pt x="2712" y="541"/>
                    </a:lnTo>
                    <a:lnTo>
                      <a:pt x="2716" y="536"/>
                    </a:lnTo>
                    <a:lnTo>
                      <a:pt x="2720" y="531"/>
                    </a:lnTo>
                    <a:lnTo>
                      <a:pt x="2724" y="528"/>
                    </a:lnTo>
                    <a:lnTo>
                      <a:pt x="2728" y="523"/>
                    </a:lnTo>
                    <a:lnTo>
                      <a:pt x="2732" y="519"/>
                    </a:lnTo>
                    <a:lnTo>
                      <a:pt x="2736" y="515"/>
                    </a:lnTo>
                    <a:lnTo>
                      <a:pt x="2740" y="510"/>
                    </a:lnTo>
                    <a:lnTo>
                      <a:pt x="2744" y="508"/>
                    </a:lnTo>
                    <a:lnTo>
                      <a:pt x="2748" y="503"/>
                    </a:lnTo>
                    <a:lnTo>
                      <a:pt x="2752" y="499"/>
                    </a:lnTo>
                    <a:lnTo>
                      <a:pt x="2756" y="496"/>
                    </a:lnTo>
                    <a:lnTo>
                      <a:pt x="2760" y="491"/>
                    </a:lnTo>
                    <a:lnTo>
                      <a:pt x="2763" y="487"/>
                    </a:lnTo>
                    <a:lnTo>
                      <a:pt x="2767" y="482"/>
                    </a:lnTo>
                    <a:lnTo>
                      <a:pt x="2771" y="478"/>
                    </a:lnTo>
                    <a:lnTo>
                      <a:pt x="2775" y="475"/>
                    </a:lnTo>
                    <a:lnTo>
                      <a:pt x="2779" y="470"/>
                    </a:lnTo>
                    <a:lnTo>
                      <a:pt x="2783" y="467"/>
                    </a:lnTo>
                    <a:lnTo>
                      <a:pt x="2787" y="463"/>
                    </a:lnTo>
                    <a:lnTo>
                      <a:pt x="2791" y="459"/>
                    </a:lnTo>
                    <a:lnTo>
                      <a:pt x="2795" y="455"/>
                    </a:lnTo>
                    <a:lnTo>
                      <a:pt x="2799" y="450"/>
                    </a:lnTo>
                    <a:lnTo>
                      <a:pt x="2803" y="447"/>
                    </a:lnTo>
                    <a:lnTo>
                      <a:pt x="2807" y="445"/>
                    </a:lnTo>
                    <a:lnTo>
                      <a:pt x="2811" y="439"/>
                    </a:lnTo>
                    <a:lnTo>
                      <a:pt x="2815" y="436"/>
                    </a:lnTo>
                    <a:lnTo>
                      <a:pt x="2819" y="434"/>
                    </a:lnTo>
                    <a:lnTo>
                      <a:pt x="2823" y="428"/>
                    </a:lnTo>
                    <a:lnTo>
                      <a:pt x="2827" y="424"/>
                    </a:lnTo>
                    <a:lnTo>
                      <a:pt x="2830" y="420"/>
                    </a:lnTo>
                    <a:lnTo>
                      <a:pt x="2834" y="417"/>
                    </a:lnTo>
                    <a:lnTo>
                      <a:pt x="2838" y="414"/>
                    </a:lnTo>
                    <a:lnTo>
                      <a:pt x="2842" y="409"/>
                    </a:lnTo>
                    <a:lnTo>
                      <a:pt x="2846" y="407"/>
                    </a:lnTo>
                    <a:lnTo>
                      <a:pt x="2850" y="403"/>
                    </a:lnTo>
                    <a:lnTo>
                      <a:pt x="2854" y="400"/>
                    </a:lnTo>
                    <a:lnTo>
                      <a:pt x="2858" y="396"/>
                    </a:lnTo>
                    <a:lnTo>
                      <a:pt x="2862" y="392"/>
                    </a:lnTo>
                    <a:lnTo>
                      <a:pt x="2866" y="389"/>
                    </a:lnTo>
                    <a:lnTo>
                      <a:pt x="2870" y="385"/>
                    </a:lnTo>
                    <a:lnTo>
                      <a:pt x="2874" y="381"/>
                    </a:lnTo>
                    <a:lnTo>
                      <a:pt x="2878" y="379"/>
                    </a:lnTo>
                    <a:lnTo>
                      <a:pt x="2882" y="375"/>
                    </a:lnTo>
                    <a:lnTo>
                      <a:pt x="2886" y="372"/>
                    </a:lnTo>
                    <a:lnTo>
                      <a:pt x="2890" y="369"/>
                    </a:lnTo>
                    <a:lnTo>
                      <a:pt x="2894" y="365"/>
                    </a:lnTo>
                    <a:lnTo>
                      <a:pt x="2897" y="361"/>
                    </a:lnTo>
                    <a:lnTo>
                      <a:pt x="2901" y="358"/>
                    </a:lnTo>
                    <a:lnTo>
                      <a:pt x="2905" y="354"/>
                    </a:lnTo>
                    <a:lnTo>
                      <a:pt x="2909" y="352"/>
                    </a:lnTo>
                    <a:lnTo>
                      <a:pt x="2913" y="348"/>
                    </a:lnTo>
                    <a:lnTo>
                      <a:pt x="2917" y="345"/>
                    </a:lnTo>
                    <a:lnTo>
                      <a:pt x="2921" y="342"/>
                    </a:lnTo>
                    <a:lnTo>
                      <a:pt x="2925" y="340"/>
                    </a:lnTo>
                    <a:lnTo>
                      <a:pt x="2929" y="335"/>
                    </a:lnTo>
                    <a:lnTo>
                      <a:pt x="2933" y="333"/>
                    </a:lnTo>
                    <a:lnTo>
                      <a:pt x="2937" y="330"/>
                    </a:lnTo>
                    <a:lnTo>
                      <a:pt x="2941" y="327"/>
                    </a:lnTo>
                    <a:lnTo>
                      <a:pt x="2945" y="322"/>
                    </a:lnTo>
                    <a:lnTo>
                      <a:pt x="2949" y="320"/>
                    </a:lnTo>
                    <a:lnTo>
                      <a:pt x="2953" y="319"/>
                    </a:lnTo>
                    <a:lnTo>
                      <a:pt x="2957" y="314"/>
                    </a:lnTo>
                    <a:lnTo>
                      <a:pt x="2961" y="313"/>
                    </a:lnTo>
                    <a:lnTo>
                      <a:pt x="2965" y="309"/>
                    </a:lnTo>
                    <a:lnTo>
                      <a:pt x="2968" y="305"/>
                    </a:lnTo>
                    <a:lnTo>
                      <a:pt x="2972" y="302"/>
                    </a:lnTo>
                    <a:lnTo>
                      <a:pt x="2976" y="300"/>
                    </a:lnTo>
                    <a:lnTo>
                      <a:pt x="2980" y="296"/>
                    </a:lnTo>
                    <a:lnTo>
                      <a:pt x="2984" y="294"/>
                    </a:lnTo>
                    <a:lnTo>
                      <a:pt x="2988" y="292"/>
                    </a:lnTo>
                    <a:lnTo>
                      <a:pt x="2992" y="288"/>
                    </a:lnTo>
                    <a:lnTo>
                      <a:pt x="2996" y="286"/>
                    </a:lnTo>
                    <a:lnTo>
                      <a:pt x="3000" y="282"/>
                    </a:lnTo>
                    <a:lnTo>
                      <a:pt x="3004" y="279"/>
                    </a:lnTo>
                    <a:lnTo>
                      <a:pt x="3008" y="277"/>
                    </a:lnTo>
                    <a:lnTo>
                      <a:pt x="3012" y="274"/>
                    </a:lnTo>
                    <a:lnTo>
                      <a:pt x="3016" y="272"/>
                    </a:lnTo>
                    <a:lnTo>
                      <a:pt x="3020" y="270"/>
                    </a:lnTo>
                    <a:lnTo>
                      <a:pt x="3024" y="265"/>
                    </a:lnTo>
                    <a:lnTo>
                      <a:pt x="3028" y="263"/>
                    </a:lnTo>
                    <a:lnTo>
                      <a:pt x="3032" y="261"/>
                    </a:lnTo>
                    <a:lnTo>
                      <a:pt x="3035" y="259"/>
                    </a:lnTo>
                    <a:lnTo>
                      <a:pt x="3039" y="255"/>
                    </a:lnTo>
                    <a:lnTo>
                      <a:pt x="3043" y="251"/>
                    </a:lnTo>
                    <a:lnTo>
                      <a:pt x="3047" y="251"/>
                    </a:lnTo>
                    <a:lnTo>
                      <a:pt x="3051" y="248"/>
                    </a:lnTo>
                    <a:lnTo>
                      <a:pt x="3055" y="245"/>
                    </a:lnTo>
                    <a:lnTo>
                      <a:pt x="3059" y="242"/>
                    </a:lnTo>
                    <a:lnTo>
                      <a:pt x="3063" y="240"/>
                    </a:lnTo>
                    <a:lnTo>
                      <a:pt x="3067" y="237"/>
                    </a:lnTo>
                    <a:lnTo>
                      <a:pt x="3071" y="233"/>
                    </a:lnTo>
                    <a:lnTo>
                      <a:pt x="3075" y="233"/>
                    </a:lnTo>
                    <a:lnTo>
                      <a:pt x="3079" y="230"/>
                    </a:lnTo>
                    <a:lnTo>
                      <a:pt x="3083" y="228"/>
                    </a:lnTo>
                    <a:lnTo>
                      <a:pt x="3087" y="227"/>
                    </a:lnTo>
                    <a:lnTo>
                      <a:pt x="3091" y="223"/>
                    </a:lnTo>
                    <a:lnTo>
                      <a:pt x="3095" y="220"/>
                    </a:lnTo>
                    <a:lnTo>
                      <a:pt x="3099" y="218"/>
                    </a:lnTo>
                    <a:lnTo>
                      <a:pt x="3103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5" name="Line 3787"/>
              <p:cNvSpPr>
                <a:spLocks noChangeShapeType="1"/>
              </p:cNvSpPr>
              <p:nvPr/>
            </p:nvSpPr>
            <p:spPr bwMode="auto">
              <a:xfrm flipV="1"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6" name="Line 3788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7" name="Line 3789"/>
              <p:cNvSpPr>
                <a:spLocks noChangeShapeType="1"/>
              </p:cNvSpPr>
              <p:nvPr/>
            </p:nvSpPr>
            <p:spPr bwMode="auto">
              <a:xfrm flipV="1">
                <a:off x="308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8" name="Freeform 3790"/>
              <p:cNvSpPr>
                <a:spLocks/>
              </p:cNvSpPr>
              <p:nvPr/>
            </p:nvSpPr>
            <p:spPr bwMode="auto">
              <a:xfrm flipV="1">
                <a:off x="3084" y="910"/>
                <a:ext cx="1729" cy="1106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6"/>
                  </a:cxn>
                  <a:cxn ang="0">
                    <a:pos x="138" y="35"/>
                  </a:cxn>
                  <a:cxn ang="0">
                    <a:pos x="186" y="56"/>
                  </a:cxn>
                  <a:cxn ang="0">
                    <a:pos x="233" y="87"/>
                  </a:cxn>
                  <a:cxn ang="0">
                    <a:pos x="280" y="133"/>
                  </a:cxn>
                  <a:cxn ang="0">
                    <a:pos x="328" y="180"/>
                  </a:cxn>
                  <a:cxn ang="0">
                    <a:pos x="375" y="241"/>
                  </a:cxn>
                  <a:cxn ang="0">
                    <a:pos x="422" y="309"/>
                  </a:cxn>
                  <a:cxn ang="0">
                    <a:pos x="469" y="391"/>
                  </a:cxn>
                  <a:cxn ang="0">
                    <a:pos x="517" y="476"/>
                  </a:cxn>
                  <a:cxn ang="0">
                    <a:pos x="564" y="570"/>
                  </a:cxn>
                  <a:cxn ang="0">
                    <a:pos x="611" y="669"/>
                  </a:cxn>
                  <a:cxn ang="0">
                    <a:pos x="659" y="772"/>
                  </a:cxn>
                  <a:cxn ang="0">
                    <a:pos x="706" y="880"/>
                  </a:cxn>
                  <a:cxn ang="0">
                    <a:pos x="753" y="989"/>
                  </a:cxn>
                  <a:cxn ang="0">
                    <a:pos x="801" y="1094"/>
                  </a:cxn>
                  <a:cxn ang="0">
                    <a:pos x="848" y="1200"/>
                  </a:cxn>
                  <a:cxn ang="0">
                    <a:pos x="895" y="1303"/>
                  </a:cxn>
                  <a:cxn ang="0">
                    <a:pos x="943" y="1399"/>
                  </a:cxn>
                  <a:cxn ang="0">
                    <a:pos x="990" y="1494"/>
                  </a:cxn>
                  <a:cxn ang="0">
                    <a:pos x="1037" y="1577"/>
                  </a:cxn>
                  <a:cxn ang="0">
                    <a:pos x="1084" y="1654"/>
                  </a:cxn>
                  <a:cxn ang="0">
                    <a:pos x="1132" y="1722"/>
                  </a:cxn>
                  <a:cxn ang="0">
                    <a:pos x="1179" y="1777"/>
                  </a:cxn>
                  <a:cxn ang="0">
                    <a:pos x="1226" y="1826"/>
                  </a:cxn>
                  <a:cxn ang="0">
                    <a:pos x="1274" y="1866"/>
                  </a:cxn>
                  <a:cxn ang="0">
                    <a:pos x="1321" y="1895"/>
                  </a:cxn>
                  <a:cxn ang="0">
                    <a:pos x="1368" y="1910"/>
                  </a:cxn>
                  <a:cxn ang="0">
                    <a:pos x="1416" y="1920"/>
                  </a:cxn>
                  <a:cxn ang="0">
                    <a:pos x="1463" y="1915"/>
                  </a:cxn>
                  <a:cxn ang="0">
                    <a:pos x="1510" y="1903"/>
                  </a:cxn>
                  <a:cxn ang="0">
                    <a:pos x="1558" y="1885"/>
                  </a:cxn>
                  <a:cxn ang="0">
                    <a:pos x="1605" y="1858"/>
                  </a:cxn>
                  <a:cxn ang="0">
                    <a:pos x="1652" y="1817"/>
                  </a:cxn>
                  <a:cxn ang="0">
                    <a:pos x="1699" y="1775"/>
                  </a:cxn>
                  <a:cxn ang="0">
                    <a:pos x="1747" y="1725"/>
                  </a:cxn>
                  <a:cxn ang="0">
                    <a:pos x="1794" y="1671"/>
                  </a:cxn>
                  <a:cxn ang="0">
                    <a:pos x="1841" y="1612"/>
                  </a:cxn>
                  <a:cxn ang="0">
                    <a:pos x="1889" y="1548"/>
                  </a:cxn>
                  <a:cxn ang="0">
                    <a:pos x="1936" y="1479"/>
                  </a:cxn>
                  <a:cxn ang="0">
                    <a:pos x="1983" y="1413"/>
                  </a:cxn>
                  <a:cxn ang="0">
                    <a:pos x="2031" y="1342"/>
                  </a:cxn>
                  <a:cxn ang="0">
                    <a:pos x="2078" y="1270"/>
                  </a:cxn>
                  <a:cxn ang="0">
                    <a:pos x="2125" y="1199"/>
                  </a:cxn>
                  <a:cxn ang="0">
                    <a:pos x="2173" y="1124"/>
                  </a:cxn>
                  <a:cxn ang="0">
                    <a:pos x="2220" y="1055"/>
                  </a:cxn>
                  <a:cxn ang="0">
                    <a:pos x="2267" y="981"/>
                  </a:cxn>
                  <a:cxn ang="0">
                    <a:pos x="2315" y="914"/>
                  </a:cxn>
                  <a:cxn ang="0">
                    <a:pos x="2362" y="847"/>
                  </a:cxn>
                  <a:cxn ang="0">
                    <a:pos x="2409" y="781"/>
                  </a:cxn>
                  <a:cxn ang="0">
                    <a:pos x="2456" y="720"/>
                  </a:cxn>
                  <a:cxn ang="0">
                    <a:pos x="2504" y="660"/>
                  </a:cxn>
                  <a:cxn ang="0">
                    <a:pos x="2551" y="603"/>
                  </a:cxn>
                  <a:cxn ang="0">
                    <a:pos x="2598" y="549"/>
                  </a:cxn>
                  <a:cxn ang="0">
                    <a:pos x="2646" y="497"/>
                  </a:cxn>
                  <a:cxn ang="0">
                    <a:pos x="2693" y="451"/>
                  </a:cxn>
                  <a:cxn ang="0">
                    <a:pos x="2740" y="403"/>
                  </a:cxn>
                  <a:cxn ang="0">
                    <a:pos x="2788" y="360"/>
                  </a:cxn>
                  <a:cxn ang="0">
                    <a:pos x="2835" y="323"/>
                  </a:cxn>
                  <a:cxn ang="0">
                    <a:pos x="2882" y="289"/>
                  </a:cxn>
                  <a:cxn ang="0">
                    <a:pos x="2930" y="255"/>
                  </a:cxn>
                  <a:cxn ang="0">
                    <a:pos x="2977" y="224"/>
                  </a:cxn>
                </a:cxnLst>
                <a:rect l="0" t="0" r="r" b="b"/>
                <a:pathLst>
                  <a:path w="3001" h="1921">
                    <a:moveTo>
                      <a:pt x="0" y="0"/>
                    </a:moveTo>
                    <a:lnTo>
                      <a:pt x="4" y="3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16" y="1"/>
                    </a:lnTo>
                    <a:lnTo>
                      <a:pt x="20" y="3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40" y="4"/>
                    </a:lnTo>
                    <a:lnTo>
                      <a:pt x="44" y="6"/>
                    </a:lnTo>
                    <a:lnTo>
                      <a:pt x="48" y="4"/>
                    </a:lnTo>
                    <a:lnTo>
                      <a:pt x="52" y="7"/>
                    </a:lnTo>
                    <a:lnTo>
                      <a:pt x="56" y="9"/>
                    </a:lnTo>
                    <a:lnTo>
                      <a:pt x="59" y="10"/>
                    </a:lnTo>
                    <a:lnTo>
                      <a:pt x="63" y="9"/>
                    </a:lnTo>
                    <a:lnTo>
                      <a:pt x="67" y="11"/>
                    </a:lnTo>
                    <a:lnTo>
                      <a:pt x="71" y="11"/>
                    </a:lnTo>
                    <a:lnTo>
                      <a:pt x="75" y="12"/>
                    </a:lnTo>
                    <a:lnTo>
                      <a:pt x="79" y="16"/>
                    </a:lnTo>
                    <a:lnTo>
                      <a:pt x="83" y="17"/>
                    </a:lnTo>
                    <a:lnTo>
                      <a:pt x="87" y="20"/>
                    </a:lnTo>
                    <a:lnTo>
                      <a:pt x="91" y="16"/>
                    </a:lnTo>
                    <a:lnTo>
                      <a:pt x="95" y="18"/>
                    </a:lnTo>
                    <a:lnTo>
                      <a:pt x="99" y="18"/>
                    </a:lnTo>
                    <a:lnTo>
                      <a:pt x="103" y="20"/>
                    </a:lnTo>
                    <a:lnTo>
                      <a:pt x="107" y="23"/>
                    </a:lnTo>
                    <a:lnTo>
                      <a:pt x="111" y="24"/>
                    </a:lnTo>
                    <a:lnTo>
                      <a:pt x="115" y="26"/>
                    </a:lnTo>
                    <a:lnTo>
                      <a:pt x="119" y="27"/>
                    </a:lnTo>
                    <a:lnTo>
                      <a:pt x="123" y="29"/>
                    </a:lnTo>
                    <a:lnTo>
                      <a:pt x="126" y="30"/>
                    </a:lnTo>
                    <a:lnTo>
                      <a:pt x="130" y="32"/>
                    </a:lnTo>
                    <a:lnTo>
                      <a:pt x="134" y="33"/>
                    </a:lnTo>
                    <a:lnTo>
                      <a:pt x="138" y="35"/>
                    </a:lnTo>
                    <a:lnTo>
                      <a:pt x="142" y="39"/>
                    </a:lnTo>
                    <a:lnTo>
                      <a:pt x="146" y="36"/>
                    </a:lnTo>
                    <a:lnTo>
                      <a:pt x="150" y="38"/>
                    </a:lnTo>
                    <a:lnTo>
                      <a:pt x="154" y="46"/>
                    </a:lnTo>
                    <a:lnTo>
                      <a:pt x="158" y="44"/>
                    </a:lnTo>
                    <a:lnTo>
                      <a:pt x="162" y="46"/>
                    </a:lnTo>
                    <a:lnTo>
                      <a:pt x="166" y="49"/>
                    </a:lnTo>
                    <a:lnTo>
                      <a:pt x="170" y="49"/>
                    </a:lnTo>
                    <a:lnTo>
                      <a:pt x="174" y="53"/>
                    </a:lnTo>
                    <a:lnTo>
                      <a:pt x="178" y="55"/>
                    </a:lnTo>
                    <a:lnTo>
                      <a:pt x="182" y="55"/>
                    </a:lnTo>
                    <a:lnTo>
                      <a:pt x="186" y="56"/>
                    </a:lnTo>
                    <a:lnTo>
                      <a:pt x="190" y="62"/>
                    </a:lnTo>
                    <a:lnTo>
                      <a:pt x="193" y="63"/>
                    </a:lnTo>
                    <a:lnTo>
                      <a:pt x="197" y="64"/>
                    </a:lnTo>
                    <a:lnTo>
                      <a:pt x="201" y="66"/>
                    </a:lnTo>
                    <a:lnTo>
                      <a:pt x="205" y="68"/>
                    </a:lnTo>
                    <a:lnTo>
                      <a:pt x="209" y="70"/>
                    </a:lnTo>
                    <a:lnTo>
                      <a:pt x="213" y="76"/>
                    </a:lnTo>
                    <a:lnTo>
                      <a:pt x="217" y="80"/>
                    </a:lnTo>
                    <a:lnTo>
                      <a:pt x="221" y="81"/>
                    </a:lnTo>
                    <a:lnTo>
                      <a:pt x="225" y="85"/>
                    </a:lnTo>
                    <a:lnTo>
                      <a:pt x="229" y="85"/>
                    </a:lnTo>
                    <a:lnTo>
                      <a:pt x="233" y="87"/>
                    </a:lnTo>
                    <a:lnTo>
                      <a:pt x="237" y="92"/>
                    </a:lnTo>
                    <a:lnTo>
                      <a:pt x="241" y="97"/>
                    </a:lnTo>
                    <a:lnTo>
                      <a:pt x="245" y="99"/>
                    </a:lnTo>
                    <a:lnTo>
                      <a:pt x="249" y="103"/>
                    </a:lnTo>
                    <a:lnTo>
                      <a:pt x="253" y="104"/>
                    </a:lnTo>
                    <a:lnTo>
                      <a:pt x="257" y="109"/>
                    </a:lnTo>
                    <a:lnTo>
                      <a:pt x="261" y="110"/>
                    </a:lnTo>
                    <a:lnTo>
                      <a:pt x="264" y="113"/>
                    </a:lnTo>
                    <a:lnTo>
                      <a:pt x="268" y="120"/>
                    </a:lnTo>
                    <a:lnTo>
                      <a:pt x="272" y="126"/>
                    </a:lnTo>
                    <a:lnTo>
                      <a:pt x="276" y="126"/>
                    </a:lnTo>
                    <a:lnTo>
                      <a:pt x="280" y="133"/>
                    </a:lnTo>
                    <a:lnTo>
                      <a:pt x="284" y="133"/>
                    </a:lnTo>
                    <a:lnTo>
                      <a:pt x="288" y="142"/>
                    </a:lnTo>
                    <a:lnTo>
                      <a:pt x="292" y="139"/>
                    </a:lnTo>
                    <a:lnTo>
                      <a:pt x="296" y="148"/>
                    </a:lnTo>
                    <a:lnTo>
                      <a:pt x="300" y="150"/>
                    </a:lnTo>
                    <a:lnTo>
                      <a:pt x="304" y="156"/>
                    </a:lnTo>
                    <a:lnTo>
                      <a:pt x="308" y="162"/>
                    </a:lnTo>
                    <a:lnTo>
                      <a:pt x="312" y="164"/>
                    </a:lnTo>
                    <a:lnTo>
                      <a:pt x="316" y="167"/>
                    </a:lnTo>
                    <a:lnTo>
                      <a:pt x="320" y="172"/>
                    </a:lnTo>
                    <a:lnTo>
                      <a:pt x="324" y="178"/>
                    </a:lnTo>
                    <a:lnTo>
                      <a:pt x="328" y="180"/>
                    </a:lnTo>
                    <a:lnTo>
                      <a:pt x="331" y="185"/>
                    </a:lnTo>
                    <a:lnTo>
                      <a:pt x="335" y="193"/>
                    </a:lnTo>
                    <a:lnTo>
                      <a:pt x="339" y="199"/>
                    </a:lnTo>
                    <a:lnTo>
                      <a:pt x="343" y="206"/>
                    </a:lnTo>
                    <a:lnTo>
                      <a:pt x="347" y="206"/>
                    </a:lnTo>
                    <a:lnTo>
                      <a:pt x="351" y="212"/>
                    </a:lnTo>
                    <a:lnTo>
                      <a:pt x="355" y="217"/>
                    </a:lnTo>
                    <a:lnTo>
                      <a:pt x="359" y="222"/>
                    </a:lnTo>
                    <a:lnTo>
                      <a:pt x="363" y="228"/>
                    </a:lnTo>
                    <a:lnTo>
                      <a:pt x="367" y="232"/>
                    </a:lnTo>
                    <a:lnTo>
                      <a:pt x="371" y="239"/>
                    </a:lnTo>
                    <a:lnTo>
                      <a:pt x="375" y="241"/>
                    </a:lnTo>
                    <a:lnTo>
                      <a:pt x="379" y="246"/>
                    </a:lnTo>
                    <a:lnTo>
                      <a:pt x="383" y="252"/>
                    </a:lnTo>
                    <a:lnTo>
                      <a:pt x="387" y="260"/>
                    </a:lnTo>
                    <a:lnTo>
                      <a:pt x="391" y="268"/>
                    </a:lnTo>
                    <a:lnTo>
                      <a:pt x="395" y="266"/>
                    </a:lnTo>
                    <a:lnTo>
                      <a:pt x="398" y="278"/>
                    </a:lnTo>
                    <a:lnTo>
                      <a:pt x="402" y="282"/>
                    </a:lnTo>
                    <a:lnTo>
                      <a:pt x="406" y="289"/>
                    </a:lnTo>
                    <a:lnTo>
                      <a:pt x="410" y="297"/>
                    </a:lnTo>
                    <a:lnTo>
                      <a:pt x="414" y="299"/>
                    </a:lnTo>
                    <a:lnTo>
                      <a:pt x="418" y="305"/>
                    </a:lnTo>
                    <a:lnTo>
                      <a:pt x="422" y="309"/>
                    </a:lnTo>
                    <a:lnTo>
                      <a:pt x="426" y="316"/>
                    </a:lnTo>
                    <a:lnTo>
                      <a:pt x="430" y="323"/>
                    </a:lnTo>
                    <a:lnTo>
                      <a:pt x="434" y="328"/>
                    </a:lnTo>
                    <a:lnTo>
                      <a:pt x="438" y="338"/>
                    </a:lnTo>
                    <a:lnTo>
                      <a:pt x="442" y="345"/>
                    </a:lnTo>
                    <a:lnTo>
                      <a:pt x="446" y="349"/>
                    </a:lnTo>
                    <a:lnTo>
                      <a:pt x="450" y="360"/>
                    </a:lnTo>
                    <a:lnTo>
                      <a:pt x="454" y="362"/>
                    </a:lnTo>
                    <a:lnTo>
                      <a:pt x="458" y="369"/>
                    </a:lnTo>
                    <a:lnTo>
                      <a:pt x="462" y="376"/>
                    </a:lnTo>
                    <a:lnTo>
                      <a:pt x="466" y="384"/>
                    </a:lnTo>
                    <a:lnTo>
                      <a:pt x="469" y="391"/>
                    </a:lnTo>
                    <a:lnTo>
                      <a:pt x="473" y="397"/>
                    </a:lnTo>
                    <a:lnTo>
                      <a:pt x="477" y="399"/>
                    </a:lnTo>
                    <a:lnTo>
                      <a:pt x="481" y="414"/>
                    </a:lnTo>
                    <a:lnTo>
                      <a:pt x="485" y="418"/>
                    </a:lnTo>
                    <a:lnTo>
                      <a:pt x="489" y="424"/>
                    </a:lnTo>
                    <a:lnTo>
                      <a:pt x="493" y="430"/>
                    </a:lnTo>
                    <a:lnTo>
                      <a:pt x="497" y="435"/>
                    </a:lnTo>
                    <a:lnTo>
                      <a:pt x="501" y="449"/>
                    </a:lnTo>
                    <a:lnTo>
                      <a:pt x="505" y="456"/>
                    </a:lnTo>
                    <a:lnTo>
                      <a:pt x="509" y="462"/>
                    </a:lnTo>
                    <a:lnTo>
                      <a:pt x="513" y="472"/>
                    </a:lnTo>
                    <a:lnTo>
                      <a:pt x="517" y="476"/>
                    </a:lnTo>
                    <a:lnTo>
                      <a:pt x="521" y="484"/>
                    </a:lnTo>
                    <a:lnTo>
                      <a:pt x="525" y="490"/>
                    </a:lnTo>
                    <a:lnTo>
                      <a:pt x="529" y="496"/>
                    </a:lnTo>
                    <a:lnTo>
                      <a:pt x="533" y="508"/>
                    </a:lnTo>
                    <a:lnTo>
                      <a:pt x="536" y="514"/>
                    </a:lnTo>
                    <a:lnTo>
                      <a:pt x="540" y="520"/>
                    </a:lnTo>
                    <a:lnTo>
                      <a:pt x="544" y="529"/>
                    </a:lnTo>
                    <a:lnTo>
                      <a:pt x="548" y="537"/>
                    </a:lnTo>
                    <a:lnTo>
                      <a:pt x="552" y="542"/>
                    </a:lnTo>
                    <a:lnTo>
                      <a:pt x="556" y="552"/>
                    </a:lnTo>
                    <a:lnTo>
                      <a:pt x="560" y="560"/>
                    </a:lnTo>
                    <a:lnTo>
                      <a:pt x="564" y="570"/>
                    </a:lnTo>
                    <a:lnTo>
                      <a:pt x="568" y="575"/>
                    </a:lnTo>
                    <a:lnTo>
                      <a:pt x="572" y="583"/>
                    </a:lnTo>
                    <a:lnTo>
                      <a:pt x="576" y="593"/>
                    </a:lnTo>
                    <a:lnTo>
                      <a:pt x="580" y="603"/>
                    </a:lnTo>
                    <a:lnTo>
                      <a:pt x="584" y="612"/>
                    </a:lnTo>
                    <a:lnTo>
                      <a:pt x="588" y="618"/>
                    </a:lnTo>
                    <a:lnTo>
                      <a:pt x="592" y="624"/>
                    </a:lnTo>
                    <a:lnTo>
                      <a:pt x="596" y="632"/>
                    </a:lnTo>
                    <a:lnTo>
                      <a:pt x="600" y="643"/>
                    </a:lnTo>
                    <a:lnTo>
                      <a:pt x="604" y="649"/>
                    </a:lnTo>
                    <a:lnTo>
                      <a:pt x="607" y="660"/>
                    </a:lnTo>
                    <a:lnTo>
                      <a:pt x="611" y="669"/>
                    </a:lnTo>
                    <a:lnTo>
                      <a:pt x="615" y="678"/>
                    </a:lnTo>
                    <a:lnTo>
                      <a:pt x="619" y="689"/>
                    </a:lnTo>
                    <a:lnTo>
                      <a:pt x="623" y="695"/>
                    </a:lnTo>
                    <a:lnTo>
                      <a:pt x="627" y="703"/>
                    </a:lnTo>
                    <a:lnTo>
                      <a:pt x="631" y="714"/>
                    </a:lnTo>
                    <a:lnTo>
                      <a:pt x="635" y="721"/>
                    </a:lnTo>
                    <a:lnTo>
                      <a:pt x="639" y="731"/>
                    </a:lnTo>
                    <a:lnTo>
                      <a:pt x="643" y="741"/>
                    </a:lnTo>
                    <a:lnTo>
                      <a:pt x="647" y="747"/>
                    </a:lnTo>
                    <a:lnTo>
                      <a:pt x="651" y="756"/>
                    </a:lnTo>
                    <a:lnTo>
                      <a:pt x="655" y="765"/>
                    </a:lnTo>
                    <a:lnTo>
                      <a:pt x="659" y="772"/>
                    </a:lnTo>
                    <a:lnTo>
                      <a:pt x="663" y="783"/>
                    </a:lnTo>
                    <a:lnTo>
                      <a:pt x="667" y="793"/>
                    </a:lnTo>
                    <a:lnTo>
                      <a:pt x="671" y="803"/>
                    </a:lnTo>
                    <a:lnTo>
                      <a:pt x="674" y="808"/>
                    </a:lnTo>
                    <a:lnTo>
                      <a:pt x="678" y="819"/>
                    </a:lnTo>
                    <a:lnTo>
                      <a:pt x="682" y="830"/>
                    </a:lnTo>
                    <a:lnTo>
                      <a:pt x="686" y="833"/>
                    </a:lnTo>
                    <a:lnTo>
                      <a:pt x="690" y="845"/>
                    </a:lnTo>
                    <a:lnTo>
                      <a:pt x="694" y="854"/>
                    </a:lnTo>
                    <a:lnTo>
                      <a:pt x="698" y="862"/>
                    </a:lnTo>
                    <a:lnTo>
                      <a:pt x="702" y="871"/>
                    </a:lnTo>
                    <a:lnTo>
                      <a:pt x="706" y="880"/>
                    </a:lnTo>
                    <a:lnTo>
                      <a:pt x="710" y="888"/>
                    </a:lnTo>
                    <a:lnTo>
                      <a:pt x="714" y="898"/>
                    </a:lnTo>
                    <a:lnTo>
                      <a:pt x="718" y="906"/>
                    </a:lnTo>
                    <a:lnTo>
                      <a:pt x="722" y="912"/>
                    </a:lnTo>
                    <a:lnTo>
                      <a:pt x="726" y="924"/>
                    </a:lnTo>
                    <a:lnTo>
                      <a:pt x="730" y="933"/>
                    </a:lnTo>
                    <a:lnTo>
                      <a:pt x="734" y="940"/>
                    </a:lnTo>
                    <a:lnTo>
                      <a:pt x="738" y="951"/>
                    </a:lnTo>
                    <a:lnTo>
                      <a:pt x="741" y="961"/>
                    </a:lnTo>
                    <a:lnTo>
                      <a:pt x="745" y="968"/>
                    </a:lnTo>
                    <a:lnTo>
                      <a:pt x="749" y="979"/>
                    </a:lnTo>
                    <a:lnTo>
                      <a:pt x="753" y="989"/>
                    </a:lnTo>
                    <a:lnTo>
                      <a:pt x="757" y="996"/>
                    </a:lnTo>
                    <a:lnTo>
                      <a:pt x="761" y="1006"/>
                    </a:lnTo>
                    <a:lnTo>
                      <a:pt x="765" y="1012"/>
                    </a:lnTo>
                    <a:lnTo>
                      <a:pt x="769" y="1025"/>
                    </a:lnTo>
                    <a:lnTo>
                      <a:pt x="773" y="1031"/>
                    </a:lnTo>
                    <a:lnTo>
                      <a:pt x="777" y="1041"/>
                    </a:lnTo>
                    <a:lnTo>
                      <a:pt x="781" y="1052"/>
                    </a:lnTo>
                    <a:lnTo>
                      <a:pt x="785" y="1058"/>
                    </a:lnTo>
                    <a:lnTo>
                      <a:pt x="789" y="1068"/>
                    </a:lnTo>
                    <a:lnTo>
                      <a:pt x="793" y="1078"/>
                    </a:lnTo>
                    <a:lnTo>
                      <a:pt x="797" y="1084"/>
                    </a:lnTo>
                    <a:lnTo>
                      <a:pt x="801" y="1094"/>
                    </a:lnTo>
                    <a:lnTo>
                      <a:pt x="805" y="1102"/>
                    </a:lnTo>
                    <a:lnTo>
                      <a:pt x="809" y="1112"/>
                    </a:lnTo>
                    <a:lnTo>
                      <a:pt x="812" y="1122"/>
                    </a:lnTo>
                    <a:lnTo>
                      <a:pt x="816" y="1131"/>
                    </a:lnTo>
                    <a:lnTo>
                      <a:pt x="820" y="1139"/>
                    </a:lnTo>
                    <a:lnTo>
                      <a:pt x="824" y="1148"/>
                    </a:lnTo>
                    <a:lnTo>
                      <a:pt x="828" y="1158"/>
                    </a:lnTo>
                    <a:lnTo>
                      <a:pt x="832" y="1165"/>
                    </a:lnTo>
                    <a:lnTo>
                      <a:pt x="836" y="1176"/>
                    </a:lnTo>
                    <a:lnTo>
                      <a:pt x="840" y="1181"/>
                    </a:lnTo>
                    <a:lnTo>
                      <a:pt x="844" y="1188"/>
                    </a:lnTo>
                    <a:lnTo>
                      <a:pt x="848" y="1200"/>
                    </a:lnTo>
                    <a:lnTo>
                      <a:pt x="852" y="1211"/>
                    </a:lnTo>
                    <a:lnTo>
                      <a:pt x="856" y="1220"/>
                    </a:lnTo>
                    <a:lnTo>
                      <a:pt x="860" y="1227"/>
                    </a:lnTo>
                    <a:lnTo>
                      <a:pt x="864" y="1233"/>
                    </a:lnTo>
                    <a:lnTo>
                      <a:pt x="868" y="1246"/>
                    </a:lnTo>
                    <a:lnTo>
                      <a:pt x="872" y="1254"/>
                    </a:lnTo>
                    <a:lnTo>
                      <a:pt x="876" y="1260"/>
                    </a:lnTo>
                    <a:lnTo>
                      <a:pt x="879" y="1267"/>
                    </a:lnTo>
                    <a:lnTo>
                      <a:pt x="883" y="1278"/>
                    </a:lnTo>
                    <a:lnTo>
                      <a:pt x="887" y="1286"/>
                    </a:lnTo>
                    <a:lnTo>
                      <a:pt x="891" y="1293"/>
                    </a:lnTo>
                    <a:lnTo>
                      <a:pt x="895" y="1303"/>
                    </a:lnTo>
                    <a:lnTo>
                      <a:pt x="899" y="1308"/>
                    </a:lnTo>
                    <a:lnTo>
                      <a:pt x="903" y="1319"/>
                    </a:lnTo>
                    <a:lnTo>
                      <a:pt x="907" y="1330"/>
                    </a:lnTo>
                    <a:lnTo>
                      <a:pt x="911" y="1335"/>
                    </a:lnTo>
                    <a:lnTo>
                      <a:pt x="915" y="1342"/>
                    </a:lnTo>
                    <a:lnTo>
                      <a:pt x="919" y="1356"/>
                    </a:lnTo>
                    <a:lnTo>
                      <a:pt x="923" y="1356"/>
                    </a:lnTo>
                    <a:lnTo>
                      <a:pt x="927" y="1370"/>
                    </a:lnTo>
                    <a:lnTo>
                      <a:pt x="931" y="1378"/>
                    </a:lnTo>
                    <a:lnTo>
                      <a:pt x="935" y="1384"/>
                    </a:lnTo>
                    <a:lnTo>
                      <a:pt x="939" y="1391"/>
                    </a:lnTo>
                    <a:lnTo>
                      <a:pt x="943" y="1399"/>
                    </a:lnTo>
                    <a:lnTo>
                      <a:pt x="946" y="1410"/>
                    </a:lnTo>
                    <a:lnTo>
                      <a:pt x="950" y="1413"/>
                    </a:lnTo>
                    <a:lnTo>
                      <a:pt x="954" y="1425"/>
                    </a:lnTo>
                    <a:lnTo>
                      <a:pt x="958" y="1433"/>
                    </a:lnTo>
                    <a:lnTo>
                      <a:pt x="962" y="1441"/>
                    </a:lnTo>
                    <a:lnTo>
                      <a:pt x="966" y="1450"/>
                    </a:lnTo>
                    <a:lnTo>
                      <a:pt x="970" y="1454"/>
                    </a:lnTo>
                    <a:lnTo>
                      <a:pt x="974" y="1466"/>
                    </a:lnTo>
                    <a:lnTo>
                      <a:pt x="978" y="1470"/>
                    </a:lnTo>
                    <a:lnTo>
                      <a:pt x="982" y="1481"/>
                    </a:lnTo>
                    <a:lnTo>
                      <a:pt x="986" y="1485"/>
                    </a:lnTo>
                    <a:lnTo>
                      <a:pt x="990" y="1494"/>
                    </a:lnTo>
                    <a:lnTo>
                      <a:pt x="994" y="1500"/>
                    </a:lnTo>
                    <a:lnTo>
                      <a:pt x="998" y="1510"/>
                    </a:lnTo>
                    <a:lnTo>
                      <a:pt x="1002" y="1511"/>
                    </a:lnTo>
                    <a:lnTo>
                      <a:pt x="1006" y="1523"/>
                    </a:lnTo>
                    <a:lnTo>
                      <a:pt x="1010" y="1532"/>
                    </a:lnTo>
                    <a:lnTo>
                      <a:pt x="1014" y="1535"/>
                    </a:lnTo>
                    <a:lnTo>
                      <a:pt x="1017" y="1543"/>
                    </a:lnTo>
                    <a:lnTo>
                      <a:pt x="1021" y="1549"/>
                    </a:lnTo>
                    <a:lnTo>
                      <a:pt x="1025" y="1556"/>
                    </a:lnTo>
                    <a:lnTo>
                      <a:pt x="1029" y="1563"/>
                    </a:lnTo>
                    <a:lnTo>
                      <a:pt x="1033" y="1573"/>
                    </a:lnTo>
                    <a:lnTo>
                      <a:pt x="1037" y="1577"/>
                    </a:lnTo>
                    <a:lnTo>
                      <a:pt x="1041" y="1583"/>
                    </a:lnTo>
                    <a:lnTo>
                      <a:pt x="1045" y="1591"/>
                    </a:lnTo>
                    <a:lnTo>
                      <a:pt x="1049" y="1596"/>
                    </a:lnTo>
                    <a:lnTo>
                      <a:pt x="1053" y="1603"/>
                    </a:lnTo>
                    <a:lnTo>
                      <a:pt x="1057" y="1612"/>
                    </a:lnTo>
                    <a:lnTo>
                      <a:pt x="1061" y="1616"/>
                    </a:lnTo>
                    <a:lnTo>
                      <a:pt x="1065" y="1621"/>
                    </a:lnTo>
                    <a:lnTo>
                      <a:pt x="1069" y="1629"/>
                    </a:lnTo>
                    <a:lnTo>
                      <a:pt x="1073" y="1632"/>
                    </a:lnTo>
                    <a:lnTo>
                      <a:pt x="1077" y="1638"/>
                    </a:lnTo>
                    <a:lnTo>
                      <a:pt x="1081" y="1650"/>
                    </a:lnTo>
                    <a:lnTo>
                      <a:pt x="1084" y="1654"/>
                    </a:lnTo>
                    <a:lnTo>
                      <a:pt x="1088" y="1662"/>
                    </a:lnTo>
                    <a:lnTo>
                      <a:pt x="1092" y="1664"/>
                    </a:lnTo>
                    <a:lnTo>
                      <a:pt x="1096" y="1671"/>
                    </a:lnTo>
                    <a:lnTo>
                      <a:pt x="1100" y="1679"/>
                    </a:lnTo>
                    <a:lnTo>
                      <a:pt x="1104" y="1682"/>
                    </a:lnTo>
                    <a:lnTo>
                      <a:pt x="1108" y="1688"/>
                    </a:lnTo>
                    <a:lnTo>
                      <a:pt x="1112" y="1694"/>
                    </a:lnTo>
                    <a:lnTo>
                      <a:pt x="1116" y="1699"/>
                    </a:lnTo>
                    <a:lnTo>
                      <a:pt x="1120" y="1702"/>
                    </a:lnTo>
                    <a:lnTo>
                      <a:pt x="1124" y="1708"/>
                    </a:lnTo>
                    <a:lnTo>
                      <a:pt x="1128" y="1716"/>
                    </a:lnTo>
                    <a:lnTo>
                      <a:pt x="1132" y="1722"/>
                    </a:lnTo>
                    <a:lnTo>
                      <a:pt x="1136" y="1725"/>
                    </a:lnTo>
                    <a:lnTo>
                      <a:pt x="1140" y="1731"/>
                    </a:lnTo>
                    <a:lnTo>
                      <a:pt x="1144" y="1734"/>
                    </a:lnTo>
                    <a:lnTo>
                      <a:pt x="1148" y="1740"/>
                    </a:lnTo>
                    <a:lnTo>
                      <a:pt x="1152" y="1750"/>
                    </a:lnTo>
                    <a:lnTo>
                      <a:pt x="1155" y="1752"/>
                    </a:lnTo>
                    <a:lnTo>
                      <a:pt x="1159" y="1753"/>
                    </a:lnTo>
                    <a:lnTo>
                      <a:pt x="1163" y="1759"/>
                    </a:lnTo>
                    <a:lnTo>
                      <a:pt x="1167" y="1770"/>
                    </a:lnTo>
                    <a:lnTo>
                      <a:pt x="1171" y="1775"/>
                    </a:lnTo>
                    <a:lnTo>
                      <a:pt x="1175" y="1773"/>
                    </a:lnTo>
                    <a:lnTo>
                      <a:pt x="1179" y="1777"/>
                    </a:lnTo>
                    <a:lnTo>
                      <a:pt x="1183" y="1785"/>
                    </a:lnTo>
                    <a:lnTo>
                      <a:pt x="1187" y="1786"/>
                    </a:lnTo>
                    <a:lnTo>
                      <a:pt x="1191" y="1793"/>
                    </a:lnTo>
                    <a:lnTo>
                      <a:pt x="1195" y="1799"/>
                    </a:lnTo>
                    <a:lnTo>
                      <a:pt x="1199" y="1800"/>
                    </a:lnTo>
                    <a:lnTo>
                      <a:pt x="1203" y="1806"/>
                    </a:lnTo>
                    <a:lnTo>
                      <a:pt x="1207" y="1811"/>
                    </a:lnTo>
                    <a:lnTo>
                      <a:pt x="1211" y="1812"/>
                    </a:lnTo>
                    <a:lnTo>
                      <a:pt x="1215" y="1817"/>
                    </a:lnTo>
                    <a:lnTo>
                      <a:pt x="1219" y="1819"/>
                    </a:lnTo>
                    <a:lnTo>
                      <a:pt x="1222" y="1825"/>
                    </a:lnTo>
                    <a:lnTo>
                      <a:pt x="1226" y="1826"/>
                    </a:lnTo>
                    <a:lnTo>
                      <a:pt x="1230" y="1829"/>
                    </a:lnTo>
                    <a:lnTo>
                      <a:pt x="1234" y="1834"/>
                    </a:lnTo>
                    <a:lnTo>
                      <a:pt x="1238" y="1840"/>
                    </a:lnTo>
                    <a:lnTo>
                      <a:pt x="1242" y="1841"/>
                    </a:lnTo>
                    <a:lnTo>
                      <a:pt x="1246" y="1844"/>
                    </a:lnTo>
                    <a:lnTo>
                      <a:pt x="1250" y="1851"/>
                    </a:lnTo>
                    <a:lnTo>
                      <a:pt x="1254" y="1846"/>
                    </a:lnTo>
                    <a:lnTo>
                      <a:pt x="1258" y="1854"/>
                    </a:lnTo>
                    <a:lnTo>
                      <a:pt x="1262" y="1858"/>
                    </a:lnTo>
                    <a:lnTo>
                      <a:pt x="1266" y="1861"/>
                    </a:lnTo>
                    <a:lnTo>
                      <a:pt x="1270" y="1863"/>
                    </a:lnTo>
                    <a:lnTo>
                      <a:pt x="1274" y="1866"/>
                    </a:lnTo>
                    <a:lnTo>
                      <a:pt x="1278" y="1868"/>
                    </a:lnTo>
                    <a:lnTo>
                      <a:pt x="1282" y="1872"/>
                    </a:lnTo>
                    <a:lnTo>
                      <a:pt x="1286" y="1871"/>
                    </a:lnTo>
                    <a:lnTo>
                      <a:pt x="1289" y="1873"/>
                    </a:lnTo>
                    <a:lnTo>
                      <a:pt x="1293" y="1877"/>
                    </a:lnTo>
                    <a:lnTo>
                      <a:pt x="1297" y="1881"/>
                    </a:lnTo>
                    <a:lnTo>
                      <a:pt x="1301" y="1883"/>
                    </a:lnTo>
                    <a:lnTo>
                      <a:pt x="1305" y="1886"/>
                    </a:lnTo>
                    <a:lnTo>
                      <a:pt x="1309" y="1887"/>
                    </a:lnTo>
                    <a:lnTo>
                      <a:pt x="1313" y="1887"/>
                    </a:lnTo>
                    <a:lnTo>
                      <a:pt x="1317" y="1887"/>
                    </a:lnTo>
                    <a:lnTo>
                      <a:pt x="1321" y="1895"/>
                    </a:lnTo>
                    <a:lnTo>
                      <a:pt x="1325" y="1896"/>
                    </a:lnTo>
                    <a:lnTo>
                      <a:pt x="1329" y="1900"/>
                    </a:lnTo>
                    <a:lnTo>
                      <a:pt x="1333" y="1901"/>
                    </a:lnTo>
                    <a:lnTo>
                      <a:pt x="1337" y="1901"/>
                    </a:lnTo>
                    <a:lnTo>
                      <a:pt x="1341" y="1902"/>
                    </a:lnTo>
                    <a:lnTo>
                      <a:pt x="1345" y="1904"/>
                    </a:lnTo>
                    <a:lnTo>
                      <a:pt x="1349" y="1903"/>
                    </a:lnTo>
                    <a:lnTo>
                      <a:pt x="1353" y="1907"/>
                    </a:lnTo>
                    <a:lnTo>
                      <a:pt x="1357" y="1906"/>
                    </a:lnTo>
                    <a:lnTo>
                      <a:pt x="1360" y="1907"/>
                    </a:lnTo>
                    <a:lnTo>
                      <a:pt x="1364" y="1909"/>
                    </a:lnTo>
                    <a:lnTo>
                      <a:pt x="1368" y="1910"/>
                    </a:lnTo>
                    <a:lnTo>
                      <a:pt x="1372" y="1913"/>
                    </a:lnTo>
                    <a:lnTo>
                      <a:pt x="1376" y="1910"/>
                    </a:lnTo>
                    <a:lnTo>
                      <a:pt x="1380" y="1914"/>
                    </a:lnTo>
                    <a:lnTo>
                      <a:pt x="1384" y="1915"/>
                    </a:lnTo>
                    <a:lnTo>
                      <a:pt x="1388" y="1914"/>
                    </a:lnTo>
                    <a:lnTo>
                      <a:pt x="1392" y="1917"/>
                    </a:lnTo>
                    <a:lnTo>
                      <a:pt x="1396" y="1917"/>
                    </a:lnTo>
                    <a:lnTo>
                      <a:pt x="1400" y="1915"/>
                    </a:lnTo>
                    <a:lnTo>
                      <a:pt x="1404" y="1915"/>
                    </a:lnTo>
                    <a:lnTo>
                      <a:pt x="1408" y="1918"/>
                    </a:lnTo>
                    <a:lnTo>
                      <a:pt x="1412" y="1919"/>
                    </a:lnTo>
                    <a:lnTo>
                      <a:pt x="1416" y="1920"/>
                    </a:lnTo>
                    <a:lnTo>
                      <a:pt x="1420" y="1919"/>
                    </a:lnTo>
                    <a:lnTo>
                      <a:pt x="1424" y="1919"/>
                    </a:lnTo>
                    <a:lnTo>
                      <a:pt x="1427" y="1917"/>
                    </a:lnTo>
                    <a:lnTo>
                      <a:pt x="1431" y="1920"/>
                    </a:lnTo>
                    <a:lnTo>
                      <a:pt x="1435" y="1918"/>
                    </a:lnTo>
                    <a:lnTo>
                      <a:pt x="1439" y="1921"/>
                    </a:lnTo>
                    <a:lnTo>
                      <a:pt x="1443" y="1918"/>
                    </a:lnTo>
                    <a:lnTo>
                      <a:pt x="1447" y="1920"/>
                    </a:lnTo>
                    <a:lnTo>
                      <a:pt x="1451" y="1917"/>
                    </a:lnTo>
                    <a:lnTo>
                      <a:pt x="1455" y="1914"/>
                    </a:lnTo>
                    <a:lnTo>
                      <a:pt x="1459" y="1921"/>
                    </a:lnTo>
                    <a:lnTo>
                      <a:pt x="1463" y="1915"/>
                    </a:lnTo>
                    <a:lnTo>
                      <a:pt x="1467" y="1913"/>
                    </a:lnTo>
                    <a:lnTo>
                      <a:pt x="1471" y="1913"/>
                    </a:lnTo>
                    <a:lnTo>
                      <a:pt x="1475" y="1914"/>
                    </a:lnTo>
                    <a:lnTo>
                      <a:pt x="1479" y="1917"/>
                    </a:lnTo>
                    <a:lnTo>
                      <a:pt x="1483" y="1914"/>
                    </a:lnTo>
                    <a:lnTo>
                      <a:pt x="1487" y="1914"/>
                    </a:lnTo>
                    <a:lnTo>
                      <a:pt x="1491" y="1909"/>
                    </a:lnTo>
                    <a:lnTo>
                      <a:pt x="1494" y="1907"/>
                    </a:lnTo>
                    <a:lnTo>
                      <a:pt x="1498" y="1910"/>
                    </a:lnTo>
                    <a:lnTo>
                      <a:pt x="1502" y="1906"/>
                    </a:lnTo>
                    <a:lnTo>
                      <a:pt x="1506" y="1906"/>
                    </a:lnTo>
                    <a:lnTo>
                      <a:pt x="1510" y="1903"/>
                    </a:lnTo>
                    <a:lnTo>
                      <a:pt x="1514" y="1904"/>
                    </a:lnTo>
                    <a:lnTo>
                      <a:pt x="1518" y="1902"/>
                    </a:lnTo>
                    <a:lnTo>
                      <a:pt x="1522" y="1900"/>
                    </a:lnTo>
                    <a:lnTo>
                      <a:pt x="1526" y="1896"/>
                    </a:lnTo>
                    <a:lnTo>
                      <a:pt x="1530" y="1897"/>
                    </a:lnTo>
                    <a:lnTo>
                      <a:pt x="1534" y="1897"/>
                    </a:lnTo>
                    <a:lnTo>
                      <a:pt x="1538" y="1892"/>
                    </a:lnTo>
                    <a:lnTo>
                      <a:pt x="1542" y="1890"/>
                    </a:lnTo>
                    <a:lnTo>
                      <a:pt x="1546" y="1891"/>
                    </a:lnTo>
                    <a:lnTo>
                      <a:pt x="1550" y="1889"/>
                    </a:lnTo>
                    <a:lnTo>
                      <a:pt x="1554" y="1886"/>
                    </a:lnTo>
                    <a:lnTo>
                      <a:pt x="1558" y="1885"/>
                    </a:lnTo>
                    <a:lnTo>
                      <a:pt x="1562" y="1884"/>
                    </a:lnTo>
                    <a:lnTo>
                      <a:pt x="1565" y="1879"/>
                    </a:lnTo>
                    <a:lnTo>
                      <a:pt x="1569" y="1874"/>
                    </a:lnTo>
                    <a:lnTo>
                      <a:pt x="1573" y="1873"/>
                    </a:lnTo>
                    <a:lnTo>
                      <a:pt x="1577" y="1877"/>
                    </a:lnTo>
                    <a:lnTo>
                      <a:pt x="1581" y="1871"/>
                    </a:lnTo>
                    <a:lnTo>
                      <a:pt x="1585" y="1869"/>
                    </a:lnTo>
                    <a:lnTo>
                      <a:pt x="1589" y="1867"/>
                    </a:lnTo>
                    <a:lnTo>
                      <a:pt x="1593" y="1868"/>
                    </a:lnTo>
                    <a:lnTo>
                      <a:pt x="1597" y="1862"/>
                    </a:lnTo>
                    <a:lnTo>
                      <a:pt x="1601" y="1860"/>
                    </a:lnTo>
                    <a:lnTo>
                      <a:pt x="1605" y="1858"/>
                    </a:lnTo>
                    <a:lnTo>
                      <a:pt x="1609" y="1854"/>
                    </a:lnTo>
                    <a:lnTo>
                      <a:pt x="1613" y="1850"/>
                    </a:lnTo>
                    <a:lnTo>
                      <a:pt x="1617" y="1848"/>
                    </a:lnTo>
                    <a:lnTo>
                      <a:pt x="1621" y="1846"/>
                    </a:lnTo>
                    <a:lnTo>
                      <a:pt x="1625" y="1841"/>
                    </a:lnTo>
                    <a:lnTo>
                      <a:pt x="1629" y="1839"/>
                    </a:lnTo>
                    <a:lnTo>
                      <a:pt x="1632" y="1837"/>
                    </a:lnTo>
                    <a:lnTo>
                      <a:pt x="1636" y="1832"/>
                    </a:lnTo>
                    <a:lnTo>
                      <a:pt x="1640" y="1831"/>
                    </a:lnTo>
                    <a:lnTo>
                      <a:pt x="1644" y="1828"/>
                    </a:lnTo>
                    <a:lnTo>
                      <a:pt x="1648" y="1825"/>
                    </a:lnTo>
                    <a:lnTo>
                      <a:pt x="1652" y="1817"/>
                    </a:lnTo>
                    <a:lnTo>
                      <a:pt x="1656" y="1816"/>
                    </a:lnTo>
                    <a:lnTo>
                      <a:pt x="1660" y="1812"/>
                    </a:lnTo>
                    <a:lnTo>
                      <a:pt x="1664" y="1808"/>
                    </a:lnTo>
                    <a:lnTo>
                      <a:pt x="1668" y="1805"/>
                    </a:lnTo>
                    <a:lnTo>
                      <a:pt x="1672" y="1799"/>
                    </a:lnTo>
                    <a:lnTo>
                      <a:pt x="1676" y="1798"/>
                    </a:lnTo>
                    <a:lnTo>
                      <a:pt x="1680" y="1796"/>
                    </a:lnTo>
                    <a:lnTo>
                      <a:pt x="1684" y="1793"/>
                    </a:lnTo>
                    <a:lnTo>
                      <a:pt x="1688" y="1788"/>
                    </a:lnTo>
                    <a:lnTo>
                      <a:pt x="1692" y="1786"/>
                    </a:lnTo>
                    <a:lnTo>
                      <a:pt x="1696" y="1777"/>
                    </a:lnTo>
                    <a:lnTo>
                      <a:pt x="1699" y="1775"/>
                    </a:lnTo>
                    <a:lnTo>
                      <a:pt x="1703" y="1773"/>
                    </a:lnTo>
                    <a:lnTo>
                      <a:pt x="1707" y="1770"/>
                    </a:lnTo>
                    <a:lnTo>
                      <a:pt x="1711" y="1760"/>
                    </a:lnTo>
                    <a:lnTo>
                      <a:pt x="1715" y="1759"/>
                    </a:lnTo>
                    <a:lnTo>
                      <a:pt x="1719" y="1756"/>
                    </a:lnTo>
                    <a:lnTo>
                      <a:pt x="1723" y="1752"/>
                    </a:lnTo>
                    <a:lnTo>
                      <a:pt x="1727" y="1744"/>
                    </a:lnTo>
                    <a:lnTo>
                      <a:pt x="1731" y="1746"/>
                    </a:lnTo>
                    <a:lnTo>
                      <a:pt x="1735" y="1736"/>
                    </a:lnTo>
                    <a:lnTo>
                      <a:pt x="1739" y="1731"/>
                    </a:lnTo>
                    <a:lnTo>
                      <a:pt x="1743" y="1730"/>
                    </a:lnTo>
                    <a:lnTo>
                      <a:pt x="1747" y="1725"/>
                    </a:lnTo>
                    <a:lnTo>
                      <a:pt x="1751" y="1719"/>
                    </a:lnTo>
                    <a:lnTo>
                      <a:pt x="1755" y="1719"/>
                    </a:lnTo>
                    <a:lnTo>
                      <a:pt x="1759" y="1713"/>
                    </a:lnTo>
                    <a:lnTo>
                      <a:pt x="1763" y="1707"/>
                    </a:lnTo>
                    <a:lnTo>
                      <a:pt x="1767" y="1702"/>
                    </a:lnTo>
                    <a:lnTo>
                      <a:pt x="1770" y="1704"/>
                    </a:lnTo>
                    <a:lnTo>
                      <a:pt x="1774" y="1693"/>
                    </a:lnTo>
                    <a:lnTo>
                      <a:pt x="1778" y="1691"/>
                    </a:lnTo>
                    <a:lnTo>
                      <a:pt x="1782" y="1683"/>
                    </a:lnTo>
                    <a:lnTo>
                      <a:pt x="1786" y="1682"/>
                    </a:lnTo>
                    <a:lnTo>
                      <a:pt x="1790" y="1673"/>
                    </a:lnTo>
                    <a:lnTo>
                      <a:pt x="1794" y="1671"/>
                    </a:lnTo>
                    <a:lnTo>
                      <a:pt x="1798" y="1667"/>
                    </a:lnTo>
                    <a:lnTo>
                      <a:pt x="1802" y="1662"/>
                    </a:lnTo>
                    <a:lnTo>
                      <a:pt x="1806" y="1656"/>
                    </a:lnTo>
                    <a:lnTo>
                      <a:pt x="1810" y="1653"/>
                    </a:lnTo>
                    <a:lnTo>
                      <a:pt x="1814" y="1643"/>
                    </a:lnTo>
                    <a:lnTo>
                      <a:pt x="1818" y="1644"/>
                    </a:lnTo>
                    <a:lnTo>
                      <a:pt x="1822" y="1636"/>
                    </a:lnTo>
                    <a:lnTo>
                      <a:pt x="1826" y="1627"/>
                    </a:lnTo>
                    <a:lnTo>
                      <a:pt x="1830" y="1625"/>
                    </a:lnTo>
                    <a:lnTo>
                      <a:pt x="1834" y="1623"/>
                    </a:lnTo>
                    <a:lnTo>
                      <a:pt x="1837" y="1618"/>
                    </a:lnTo>
                    <a:lnTo>
                      <a:pt x="1841" y="1612"/>
                    </a:lnTo>
                    <a:lnTo>
                      <a:pt x="1845" y="1608"/>
                    </a:lnTo>
                    <a:lnTo>
                      <a:pt x="1849" y="1598"/>
                    </a:lnTo>
                    <a:lnTo>
                      <a:pt x="1853" y="1595"/>
                    </a:lnTo>
                    <a:lnTo>
                      <a:pt x="1857" y="1591"/>
                    </a:lnTo>
                    <a:lnTo>
                      <a:pt x="1861" y="1583"/>
                    </a:lnTo>
                    <a:lnTo>
                      <a:pt x="1865" y="1581"/>
                    </a:lnTo>
                    <a:lnTo>
                      <a:pt x="1869" y="1574"/>
                    </a:lnTo>
                    <a:lnTo>
                      <a:pt x="1873" y="1567"/>
                    </a:lnTo>
                    <a:lnTo>
                      <a:pt x="1877" y="1564"/>
                    </a:lnTo>
                    <a:lnTo>
                      <a:pt x="1881" y="1561"/>
                    </a:lnTo>
                    <a:lnTo>
                      <a:pt x="1885" y="1549"/>
                    </a:lnTo>
                    <a:lnTo>
                      <a:pt x="1889" y="1548"/>
                    </a:lnTo>
                    <a:lnTo>
                      <a:pt x="1893" y="1544"/>
                    </a:lnTo>
                    <a:lnTo>
                      <a:pt x="1897" y="1538"/>
                    </a:lnTo>
                    <a:lnTo>
                      <a:pt x="1901" y="1534"/>
                    </a:lnTo>
                    <a:lnTo>
                      <a:pt x="1905" y="1526"/>
                    </a:lnTo>
                    <a:lnTo>
                      <a:pt x="1908" y="1520"/>
                    </a:lnTo>
                    <a:lnTo>
                      <a:pt x="1912" y="1514"/>
                    </a:lnTo>
                    <a:lnTo>
                      <a:pt x="1916" y="1509"/>
                    </a:lnTo>
                    <a:lnTo>
                      <a:pt x="1920" y="1505"/>
                    </a:lnTo>
                    <a:lnTo>
                      <a:pt x="1924" y="1502"/>
                    </a:lnTo>
                    <a:lnTo>
                      <a:pt x="1928" y="1493"/>
                    </a:lnTo>
                    <a:lnTo>
                      <a:pt x="1932" y="1489"/>
                    </a:lnTo>
                    <a:lnTo>
                      <a:pt x="1936" y="1479"/>
                    </a:lnTo>
                    <a:lnTo>
                      <a:pt x="1940" y="1477"/>
                    </a:lnTo>
                    <a:lnTo>
                      <a:pt x="1944" y="1470"/>
                    </a:lnTo>
                    <a:lnTo>
                      <a:pt x="1948" y="1464"/>
                    </a:lnTo>
                    <a:lnTo>
                      <a:pt x="1952" y="1459"/>
                    </a:lnTo>
                    <a:lnTo>
                      <a:pt x="1956" y="1450"/>
                    </a:lnTo>
                    <a:lnTo>
                      <a:pt x="1960" y="1448"/>
                    </a:lnTo>
                    <a:lnTo>
                      <a:pt x="1964" y="1441"/>
                    </a:lnTo>
                    <a:lnTo>
                      <a:pt x="1968" y="1434"/>
                    </a:lnTo>
                    <a:lnTo>
                      <a:pt x="1972" y="1430"/>
                    </a:lnTo>
                    <a:lnTo>
                      <a:pt x="1975" y="1423"/>
                    </a:lnTo>
                    <a:lnTo>
                      <a:pt x="1979" y="1417"/>
                    </a:lnTo>
                    <a:lnTo>
                      <a:pt x="1983" y="1413"/>
                    </a:lnTo>
                    <a:lnTo>
                      <a:pt x="1987" y="1406"/>
                    </a:lnTo>
                    <a:lnTo>
                      <a:pt x="1991" y="1400"/>
                    </a:lnTo>
                    <a:lnTo>
                      <a:pt x="1995" y="1396"/>
                    </a:lnTo>
                    <a:lnTo>
                      <a:pt x="1999" y="1391"/>
                    </a:lnTo>
                    <a:lnTo>
                      <a:pt x="2003" y="1381"/>
                    </a:lnTo>
                    <a:lnTo>
                      <a:pt x="2007" y="1379"/>
                    </a:lnTo>
                    <a:lnTo>
                      <a:pt x="2011" y="1372"/>
                    </a:lnTo>
                    <a:lnTo>
                      <a:pt x="2015" y="1366"/>
                    </a:lnTo>
                    <a:lnTo>
                      <a:pt x="2019" y="1359"/>
                    </a:lnTo>
                    <a:lnTo>
                      <a:pt x="2023" y="1350"/>
                    </a:lnTo>
                    <a:lnTo>
                      <a:pt x="2027" y="1347"/>
                    </a:lnTo>
                    <a:lnTo>
                      <a:pt x="2031" y="1342"/>
                    </a:lnTo>
                    <a:lnTo>
                      <a:pt x="2035" y="1335"/>
                    </a:lnTo>
                    <a:lnTo>
                      <a:pt x="2039" y="1327"/>
                    </a:lnTo>
                    <a:lnTo>
                      <a:pt x="2042" y="1322"/>
                    </a:lnTo>
                    <a:lnTo>
                      <a:pt x="2046" y="1318"/>
                    </a:lnTo>
                    <a:lnTo>
                      <a:pt x="2050" y="1310"/>
                    </a:lnTo>
                    <a:lnTo>
                      <a:pt x="2054" y="1304"/>
                    </a:lnTo>
                    <a:lnTo>
                      <a:pt x="2058" y="1298"/>
                    </a:lnTo>
                    <a:lnTo>
                      <a:pt x="2062" y="1291"/>
                    </a:lnTo>
                    <a:lnTo>
                      <a:pt x="2066" y="1290"/>
                    </a:lnTo>
                    <a:lnTo>
                      <a:pt x="2070" y="1284"/>
                    </a:lnTo>
                    <a:lnTo>
                      <a:pt x="2074" y="1275"/>
                    </a:lnTo>
                    <a:lnTo>
                      <a:pt x="2078" y="1270"/>
                    </a:lnTo>
                    <a:lnTo>
                      <a:pt x="2082" y="1267"/>
                    </a:lnTo>
                    <a:lnTo>
                      <a:pt x="2086" y="1260"/>
                    </a:lnTo>
                    <a:lnTo>
                      <a:pt x="2090" y="1252"/>
                    </a:lnTo>
                    <a:lnTo>
                      <a:pt x="2094" y="1245"/>
                    </a:lnTo>
                    <a:lnTo>
                      <a:pt x="2098" y="1239"/>
                    </a:lnTo>
                    <a:lnTo>
                      <a:pt x="2102" y="1233"/>
                    </a:lnTo>
                    <a:lnTo>
                      <a:pt x="2106" y="1229"/>
                    </a:lnTo>
                    <a:lnTo>
                      <a:pt x="2110" y="1221"/>
                    </a:lnTo>
                    <a:lnTo>
                      <a:pt x="2113" y="1214"/>
                    </a:lnTo>
                    <a:lnTo>
                      <a:pt x="2117" y="1211"/>
                    </a:lnTo>
                    <a:lnTo>
                      <a:pt x="2121" y="1204"/>
                    </a:lnTo>
                    <a:lnTo>
                      <a:pt x="2125" y="1199"/>
                    </a:lnTo>
                    <a:lnTo>
                      <a:pt x="2129" y="1193"/>
                    </a:lnTo>
                    <a:lnTo>
                      <a:pt x="2133" y="1186"/>
                    </a:lnTo>
                    <a:lnTo>
                      <a:pt x="2137" y="1180"/>
                    </a:lnTo>
                    <a:lnTo>
                      <a:pt x="2141" y="1175"/>
                    </a:lnTo>
                    <a:lnTo>
                      <a:pt x="2145" y="1170"/>
                    </a:lnTo>
                    <a:lnTo>
                      <a:pt x="2149" y="1162"/>
                    </a:lnTo>
                    <a:lnTo>
                      <a:pt x="2153" y="1157"/>
                    </a:lnTo>
                    <a:lnTo>
                      <a:pt x="2157" y="1148"/>
                    </a:lnTo>
                    <a:lnTo>
                      <a:pt x="2161" y="1142"/>
                    </a:lnTo>
                    <a:lnTo>
                      <a:pt x="2165" y="1137"/>
                    </a:lnTo>
                    <a:lnTo>
                      <a:pt x="2169" y="1130"/>
                    </a:lnTo>
                    <a:lnTo>
                      <a:pt x="2173" y="1124"/>
                    </a:lnTo>
                    <a:lnTo>
                      <a:pt x="2177" y="1118"/>
                    </a:lnTo>
                    <a:lnTo>
                      <a:pt x="2180" y="1112"/>
                    </a:lnTo>
                    <a:lnTo>
                      <a:pt x="2184" y="1107"/>
                    </a:lnTo>
                    <a:lnTo>
                      <a:pt x="2188" y="1102"/>
                    </a:lnTo>
                    <a:lnTo>
                      <a:pt x="2192" y="1096"/>
                    </a:lnTo>
                    <a:lnTo>
                      <a:pt x="2196" y="1093"/>
                    </a:lnTo>
                    <a:lnTo>
                      <a:pt x="2200" y="1083"/>
                    </a:lnTo>
                    <a:lnTo>
                      <a:pt x="2204" y="1077"/>
                    </a:lnTo>
                    <a:lnTo>
                      <a:pt x="2208" y="1072"/>
                    </a:lnTo>
                    <a:lnTo>
                      <a:pt x="2212" y="1068"/>
                    </a:lnTo>
                    <a:lnTo>
                      <a:pt x="2216" y="1059"/>
                    </a:lnTo>
                    <a:lnTo>
                      <a:pt x="2220" y="1055"/>
                    </a:lnTo>
                    <a:lnTo>
                      <a:pt x="2224" y="1045"/>
                    </a:lnTo>
                    <a:lnTo>
                      <a:pt x="2228" y="1038"/>
                    </a:lnTo>
                    <a:lnTo>
                      <a:pt x="2232" y="1039"/>
                    </a:lnTo>
                    <a:lnTo>
                      <a:pt x="2236" y="1031"/>
                    </a:lnTo>
                    <a:lnTo>
                      <a:pt x="2240" y="1026"/>
                    </a:lnTo>
                    <a:lnTo>
                      <a:pt x="2244" y="1020"/>
                    </a:lnTo>
                    <a:lnTo>
                      <a:pt x="2247" y="1012"/>
                    </a:lnTo>
                    <a:lnTo>
                      <a:pt x="2251" y="1006"/>
                    </a:lnTo>
                    <a:lnTo>
                      <a:pt x="2255" y="999"/>
                    </a:lnTo>
                    <a:lnTo>
                      <a:pt x="2259" y="997"/>
                    </a:lnTo>
                    <a:lnTo>
                      <a:pt x="2263" y="986"/>
                    </a:lnTo>
                    <a:lnTo>
                      <a:pt x="2267" y="981"/>
                    </a:lnTo>
                    <a:lnTo>
                      <a:pt x="2271" y="973"/>
                    </a:lnTo>
                    <a:lnTo>
                      <a:pt x="2275" y="970"/>
                    </a:lnTo>
                    <a:lnTo>
                      <a:pt x="2279" y="967"/>
                    </a:lnTo>
                    <a:lnTo>
                      <a:pt x="2283" y="962"/>
                    </a:lnTo>
                    <a:lnTo>
                      <a:pt x="2287" y="954"/>
                    </a:lnTo>
                    <a:lnTo>
                      <a:pt x="2291" y="949"/>
                    </a:lnTo>
                    <a:lnTo>
                      <a:pt x="2295" y="940"/>
                    </a:lnTo>
                    <a:lnTo>
                      <a:pt x="2299" y="934"/>
                    </a:lnTo>
                    <a:lnTo>
                      <a:pt x="2303" y="932"/>
                    </a:lnTo>
                    <a:lnTo>
                      <a:pt x="2307" y="926"/>
                    </a:lnTo>
                    <a:lnTo>
                      <a:pt x="2311" y="917"/>
                    </a:lnTo>
                    <a:lnTo>
                      <a:pt x="2315" y="914"/>
                    </a:lnTo>
                    <a:lnTo>
                      <a:pt x="2318" y="906"/>
                    </a:lnTo>
                    <a:lnTo>
                      <a:pt x="2322" y="900"/>
                    </a:lnTo>
                    <a:lnTo>
                      <a:pt x="2326" y="899"/>
                    </a:lnTo>
                    <a:lnTo>
                      <a:pt x="2330" y="893"/>
                    </a:lnTo>
                    <a:lnTo>
                      <a:pt x="2334" y="887"/>
                    </a:lnTo>
                    <a:lnTo>
                      <a:pt x="2338" y="880"/>
                    </a:lnTo>
                    <a:lnTo>
                      <a:pt x="2342" y="876"/>
                    </a:lnTo>
                    <a:lnTo>
                      <a:pt x="2346" y="866"/>
                    </a:lnTo>
                    <a:lnTo>
                      <a:pt x="2350" y="864"/>
                    </a:lnTo>
                    <a:lnTo>
                      <a:pt x="2354" y="857"/>
                    </a:lnTo>
                    <a:lnTo>
                      <a:pt x="2358" y="852"/>
                    </a:lnTo>
                    <a:lnTo>
                      <a:pt x="2362" y="847"/>
                    </a:lnTo>
                    <a:lnTo>
                      <a:pt x="2366" y="840"/>
                    </a:lnTo>
                    <a:lnTo>
                      <a:pt x="2370" y="837"/>
                    </a:lnTo>
                    <a:lnTo>
                      <a:pt x="2374" y="831"/>
                    </a:lnTo>
                    <a:lnTo>
                      <a:pt x="2378" y="828"/>
                    </a:lnTo>
                    <a:lnTo>
                      <a:pt x="2382" y="820"/>
                    </a:lnTo>
                    <a:lnTo>
                      <a:pt x="2385" y="811"/>
                    </a:lnTo>
                    <a:lnTo>
                      <a:pt x="2389" y="808"/>
                    </a:lnTo>
                    <a:lnTo>
                      <a:pt x="2393" y="805"/>
                    </a:lnTo>
                    <a:lnTo>
                      <a:pt x="2397" y="797"/>
                    </a:lnTo>
                    <a:lnTo>
                      <a:pt x="2401" y="794"/>
                    </a:lnTo>
                    <a:lnTo>
                      <a:pt x="2405" y="788"/>
                    </a:lnTo>
                    <a:lnTo>
                      <a:pt x="2409" y="781"/>
                    </a:lnTo>
                    <a:lnTo>
                      <a:pt x="2413" y="774"/>
                    </a:lnTo>
                    <a:lnTo>
                      <a:pt x="2417" y="773"/>
                    </a:lnTo>
                    <a:lnTo>
                      <a:pt x="2421" y="765"/>
                    </a:lnTo>
                    <a:lnTo>
                      <a:pt x="2425" y="759"/>
                    </a:lnTo>
                    <a:lnTo>
                      <a:pt x="2429" y="756"/>
                    </a:lnTo>
                    <a:lnTo>
                      <a:pt x="2433" y="751"/>
                    </a:lnTo>
                    <a:lnTo>
                      <a:pt x="2437" y="744"/>
                    </a:lnTo>
                    <a:lnTo>
                      <a:pt x="2441" y="737"/>
                    </a:lnTo>
                    <a:lnTo>
                      <a:pt x="2445" y="733"/>
                    </a:lnTo>
                    <a:lnTo>
                      <a:pt x="2449" y="727"/>
                    </a:lnTo>
                    <a:lnTo>
                      <a:pt x="2453" y="722"/>
                    </a:lnTo>
                    <a:lnTo>
                      <a:pt x="2456" y="720"/>
                    </a:lnTo>
                    <a:lnTo>
                      <a:pt x="2460" y="715"/>
                    </a:lnTo>
                    <a:lnTo>
                      <a:pt x="2464" y="710"/>
                    </a:lnTo>
                    <a:lnTo>
                      <a:pt x="2468" y="702"/>
                    </a:lnTo>
                    <a:lnTo>
                      <a:pt x="2472" y="697"/>
                    </a:lnTo>
                    <a:lnTo>
                      <a:pt x="2476" y="696"/>
                    </a:lnTo>
                    <a:lnTo>
                      <a:pt x="2480" y="685"/>
                    </a:lnTo>
                    <a:lnTo>
                      <a:pt x="2484" y="681"/>
                    </a:lnTo>
                    <a:lnTo>
                      <a:pt x="2488" y="681"/>
                    </a:lnTo>
                    <a:lnTo>
                      <a:pt x="2492" y="673"/>
                    </a:lnTo>
                    <a:lnTo>
                      <a:pt x="2496" y="670"/>
                    </a:lnTo>
                    <a:lnTo>
                      <a:pt x="2500" y="663"/>
                    </a:lnTo>
                    <a:lnTo>
                      <a:pt x="2504" y="660"/>
                    </a:lnTo>
                    <a:lnTo>
                      <a:pt x="2508" y="652"/>
                    </a:lnTo>
                    <a:lnTo>
                      <a:pt x="2512" y="649"/>
                    </a:lnTo>
                    <a:lnTo>
                      <a:pt x="2516" y="646"/>
                    </a:lnTo>
                    <a:lnTo>
                      <a:pt x="2520" y="641"/>
                    </a:lnTo>
                    <a:lnTo>
                      <a:pt x="2523" y="635"/>
                    </a:lnTo>
                    <a:lnTo>
                      <a:pt x="2527" y="632"/>
                    </a:lnTo>
                    <a:lnTo>
                      <a:pt x="2531" y="626"/>
                    </a:lnTo>
                    <a:lnTo>
                      <a:pt x="2535" y="622"/>
                    </a:lnTo>
                    <a:lnTo>
                      <a:pt x="2539" y="612"/>
                    </a:lnTo>
                    <a:lnTo>
                      <a:pt x="2543" y="611"/>
                    </a:lnTo>
                    <a:lnTo>
                      <a:pt x="2547" y="606"/>
                    </a:lnTo>
                    <a:lnTo>
                      <a:pt x="2551" y="603"/>
                    </a:lnTo>
                    <a:lnTo>
                      <a:pt x="2555" y="598"/>
                    </a:lnTo>
                    <a:lnTo>
                      <a:pt x="2559" y="593"/>
                    </a:lnTo>
                    <a:lnTo>
                      <a:pt x="2563" y="588"/>
                    </a:lnTo>
                    <a:lnTo>
                      <a:pt x="2567" y="581"/>
                    </a:lnTo>
                    <a:lnTo>
                      <a:pt x="2571" y="581"/>
                    </a:lnTo>
                    <a:lnTo>
                      <a:pt x="2575" y="574"/>
                    </a:lnTo>
                    <a:lnTo>
                      <a:pt x="2579" y="570"/>
                    </a:lnTo>
                    <a:lnTo>
                      <a:pt x="2583" y="564"/>
                    </a:lnTo>
                    <a:lnTo>
                      <a:pt x="2587" y="562"/>
                    </a:lnTo>
                    <a:lnTo>
                      <a:pt x="2590" y="553"/>
                    </a:lnTo>
                    <a:lnTo>
                      <a:pt x="2594" y="553"/>
                    </a:lnTo>
                    <a:lnTo>
                      <a:pt x="2598" y="549"/>
                    </a:lnTo>
                    <a:lnTo>
                      <a:pt x="2602" y="543"/>
                    </a:lnTo>
                    <a:lnTo>
                      <a:pt x="2606" y="539"/>
                    </a:lnTo>
                    <a:lnTo>
                      <a:pt x="2610" y="537"/>
                    </a:lnTo>
                    <a:lnTo>
                      <a:pt x="2614" y="530"/>
                    </a:lnTo>
                    <a:lnTo>
                      <a:pt x="2618" y="526"/>
                    </a:lnTo>
                    <a:lnTo>
                      <a:pt x="2622" y="520"/>
                    </a:lnTo>
                    <a:lnTo>
                      <a:pt x="2626" y="518"/>
                    </a:lnTo>
                    <a:lnTo>
                      <a:pt x="2630" y="513"/>
                    </a:lnTo>
                    <a:lnTo>
                      <a:pt x="2634" y="511"/>
                    </a:lnTo>
                    <a:lnTo>
                      <a:pt x="2638" y="502"/>
                    </a:lnTo>
                    <a:lnTo>
                      <a:pt x="2642" y="501"/>
                    </a:lnTo>
                    <a:lnTo>
                      <a:pt x="2646" y="497"/>
                    </a:lnTo>
                    <a:lnTo>
                      <a:pt x="2650" y="493"/>
                    </a:lnTo>
                    <a:lnTo>
                      <a:pt x="2654" y="490"/>
                    </a:lnTo>
                    <a:lnTo>
                      <a:pt x="2658" y="485"/>
                    </a:lnTo>
                    <a:lnTo>
                      <a:pt x="2661" y="480"/>
                    </a:lnTo>
                    <a:lnTo>
                      <a:pt x="2665" y="477"/>
                    </a:lnTo>
                    <a:lnTo>
                      <a:pt x="2669" y="472"/>
                    </a:lnTo>
                    <a:lnTo>
                      <a:pt x="2673" y="468"/>
                    </a:lnTo>
                    <a:lnTo>
                      <a:pt x="2677" y="465"/>
                    </a:lnTo>
                    <a:lnTo>
                      <a:pt x="2681" y="461"/>
                    </a:lnTo>
                    <a:lnTo>
                      <a:pt x="2685" y="457"/>
                    </a:lnTo>
                    <a:lnTo>
                      <a:pt x="2689" y="453"/>
                    </a:lnTo>
                    <a:lnTo>
                      <a:pt x="2693" y="451"/>
                    </a:lnTo>
                    <a:lnTo>
                      <a:pt x="2697" y="447"/>
                    </a:lnTo>
                    <a:lnTo>
                      <a:pt x="2701" y="441"/>
                    </a:lnTo>
                    <a:lnTo>
                      <a:pt x="2705" y="438"/>
                    </a:lnTo>
                    <a:lnTo>
                      <a:pt x="2709" y="436"/>
                    </a:lnTo>
                    <a:lnTo>
                      <a:pt x="2713" y="428"/>
                    </a:lnTo>
                    <a:lnTo>
                      <a:pt x="2717" y="426"/>
                    </a:lnTo>
                    <a:lnTo>
                      <a:pt x="2721" y="421"/>
                    </a:lnTo>
                    <a:lnTo>
                      <a:pt x="2725" y="420"/>
                    </a:lnTo>
                    <a:lnTo>
                      <a:pt x="2728" y="414"/>
                    </a:lnTo>
                    <a:lnTo>
                      <a:pt x="2732" y="412"/>
                    </a:lnTo>
                    <a:lnTo>
                      <a:pt x="2736" y="408"/>
                    </a:lnTo>
                    <a:lnTo>
                      <a:pt x="2740" y="403"/>
                    </a:lnTo>
                    <a:lnTo>
                      <a:pt x="2744" y="399"/>
                    </a:lnTo>
                    <a:lnTo>
                      <a:pt x="2748" y="401"/>
                    </a:lnTo>
                    <a:lnTo>
                      <a:pt x="2752" y="396"/>
                    </a:lnTo>
                    <a:lnTo>
                      <a:pt x="2756" y="390"/>
                    </a:lnTo>
                    <a:lnTo>
                      <a:pt x="2760" y="384"/>
                    </a:lnTo>
                    <a:lnTo>
                      <a:pt x="2764" y="384"/>
                    </a:lnTo>
                    <a:lnTo>
                      <a:pt x="2768" y="376"/>
                    </a:lnTo>
                    <a:lnTo>
                      <a:pt x="2772" y="378"/>
                    </a:lnTo>
                    <a:lnTo>
                      <a:pt x="2776" y="372"/>
                    </a:lnTo>
                    <a:lnTo>
                      <a:pt x="2780" y="370"/>
                    </a:lnTo>
                    <a:lnTo>
                      <a:pt x="2784" y="366"/>
                    </a:lnTo>
                    <a:lnTo>
                      <a:pt x="2788" y="360"/>
                    </a:lnTo>
                    <a:lnTo>
                      <a:pt x="2792" y="358"/>
                    </a:lnTo>
                    <a:lnTo>
                      <a:pt x="2795" y="356"/>
                    </a:lnTo>
                    <a:lnTo>
                      <a:pt x="2799" y="355"/>
                    </a:lnTo>
                    <a:lnTo>
                      <a:pt x="2803" y="347"/>
                    </a:lnTo>
                    <a:lnTo>
                      <a:pt x="2807" y="349"/>
                    </a:lnTo>
                    <a:lnTo>
                      <a:pt x="2811" y="341"/>
                    </a:lnTo>
                    <a:lnTo>
                      <a:pt x="2815" y="341"/>
                    </a:lnTo>
                    <a:lnTo>
                      <a:pt x="2819" y="338"/>
                    </a:lnTo>
                    <a:lnTo>
                      <a:pt x="2823" y="332"/>
                    </a:lnTo>
                    <a:lnTo>
                      <a:pt x="2827" y="329"/>
                    </a:lnTo>
                    <a:lnTo>
                      <a:pt x="2831" y="328"/>
                    </a:lnTo>
                    <a:lnTo>
                      <a:pt x="2835" y="323"/>
                    </a:lnTo>
                    <a:lnTo>
                      <a:pt x="2839" y="322"/>
                    </a:lnTo>
                    <a:lnTo>
                      <a:pt x="2843" y="322"/>
                    </a:lnTo>
                    <a:lnTo>
                      <a:pt x="2847" y="316"/>
                    </a:lnTo>
                    <a:lnTo>
                      <a:pt x="2851" y="312"/>
                    </a:lnTo>
                    <a:lnTo>
                      <a:pt x="2855" y="307"/>
                    </a:lnTo>
                    <a:lnTo>
                      <a:pt x="2859" y="305"/>
                    </a:lnTo>
                    <a:lnTo>
                      <a:pt x="2863" y="303"/>
                    </a:lnTo>
                    <a:lnTo>
                      <a:pt x="2866" y="300"/>
                    </a:lnTo>
                    <a:lnTo>
                      <a:pt x="2870" y="299"/>
                    </a:lnTo>
                    <a:lnTo>
                      <a:pt x="2874" y="295"/>
                    </a:lnTo>
                    <a:lnTo>
                      <a:pt x="2878" y="292"/>
                    </a:lnTo>
                    <a:lnTo>
                      <a:pt x="2882" y="289"/>
                    </a:lnTo>
                    <a:lnTo>
                      <a:pt x="2886" y="286"/>
                    </a:lnTo>
                    <a:lnTo>
                      <a:pt x="2890" y="286"/>
                    </a:lnTo>
                    <a:lnTo>
                      <a:pt x="2894" y="281"/>
                    </a:lnTo>
                    <a:lnTo>
                      <a:pt x="2898" y="276"/>
                    </a:lnTo>
                    <a:lnTo>
                      <a:pt x="2902" y="275"/>
                    </a:lnTo>
                    <a:lnTo>
                      <a:pt x="2906" y="274"/>
                    </a:lnTo>
                    <a:lnTo>
                      <a:pt x="2910" y="270"/>
                    </a:lnTo>
                    <a:lnTo>
                      <a:pt x="2914" y="265"/>
                    </a:lnTo>
                    <a:lnTo>
                      <a:pt x="2918" y="263"/>
                    </a:lnTo>
                    <a:lnTo>
                      <a:pt x="2922" y="262"/>
                    </a:lnTo>
                    <a:lnTo>
                      <a:pt x="2926" y="262"/>
                    </a:lnTo>
                    <a:lnTo>
                      <a:pt x="2930" y="255"/>
                    </a:lnTo>
                    <a:lnTo>
                      <a:pt x="2933" y="254"/>
                    </a:lnTo>
                    <a:lnTo>
                      <a:pt x="2937" y="255"/>
                    </a:lnTo>
                    <a:lnTo>
                      <a:pt x="2941" y="248"/>
                    </a:lnTo>
                    <a:lnTo>
                      <a:pt x="2945" y="245"/>
                    </a:lnTo>
                    <a:lnTo>
                      <a:pt x="2949" y="248"/>
                    </a:lnTo>
                    <a:lnTo>
                      <a:pt x="2953" y="243"/>
                    </a:lnTo>
                    <a:lnTo>
                      <a:pt x="2957" y="240"/>
                    </a:lnTo>
                    <a:lnTo>
                      <a:pt x="2961" y="239"/>
                    </a:lnTo>
                    <a:lnTo>
                      <a:pt x="2965" y="230"/>
                    </a:lnTo>
                    <a:lnTo>
                      <a:pt x="2969" y="235"/>
                    </a:lnTo>
                    <a:lnTo>
                      <a:pt x="2973" y="231"/>
                    </a:lnTo>
                    <a:lnTo>
                      <a:pt x="2977" y="224"/>
                    </a:lnTo>
                    <a:lnTo>
                      <a:pt x="2981" y="224"/>
                    </a:lnTo>
                    <a:lnTo>
                      <a:pt x="2985" y="219"/>
                    </a:lnTo>
                    <a:lnTo>
                      <a:pt x="2989" y="222"/>
                    </a:lnTo>
                    <a:lnTo>
                      <a:pt x="2993" y="217"/>
                    </a:lnTo>
                    <a:lnTo>
                      <a:pt x="2997" y="216"/>
                    </a:lnTo>
                    <a:lnTo>
                      <a:pt x="3001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39" name="Line 3791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0" name="Line 3792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1" name="Line 3793"/>
              <p:cNvSpPr>
                <a:spLocks noChangeShapeType="1"/>
              </p:cNvSpPr>
              <p:nvPr/>
            </p:nvSpPr>
            <p:spPr bwMode="auto">
              <a:xfrm flipV="1">
                <a:off x="304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2" name="Line 3794"/>
              <p:cNvSpPr>
                <a:spLocks noChangeShapeType="1"/>
              </p:cNvSpPr>
              <p:nvPr/>
            </p:nvSpPr>
            <p:spPr bwMode="auto">
              <a:xfrm>
                <a:off x="304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3" name="Line 3795"/>
              <p:cNvSpPr>
                <a:spLocks noChangeShapeType="1"/>
              </p:cNvSpPr>
              <p:nvPr/>
            </p:nvSpPr>
            <p:spPr bwMode="auto">
              <a:xfrm flipV="1"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4" name="Line 3796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5" name="Line 3797"/>
              <p:cNvSpPr>
                <a:spLocks noChangeShapeType="1"/>
              </p:cNvSpPr>
              <p:nvPr/>
            </p:nvSpPr>
            <p:spPr bwMode="auto">
              <a:xfrm flipV="1">
                <a:off x="305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6" name="Line 3798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7" name="Line 3799"/>
              <p:cNvSpPr>
                <a:spLocks noChangeShapeType="1"/>
              </p:cNvSpPr>
              <p:nvPr/>
            </p:nvSpPr>
            <p:spPr bwMode="auto">
              <a:xfrm flipV="1">
                <a:off x="306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8" name="Freeform 3800"/>
              <p:cNvSpPr>
                <a:spLocks/>
              </p:cNvSpPr>
              <p:nvPr/>
            </p:nvSpPr>
            <p:spPr bwMode="auto">
              <a:xfrm flipV="1">
                <a:off x="3064" y="911"/>
                <a:ext cx="1749" cy="1105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8" y="13"/>
                  </a:cxn>
                  <a:cxn ang="0">
                    <a:pos x="150" y="28"/>
                  </a:cxn>
                  <a:cxn ang="0">
                    <a:pos x="201" y="47"/>
                  </a:cxn>
                  <a:cxn ang="0">
                    <a:pos x="252" y="79"/>
                  </a:cxn>
                  <a:cxn ang="0">
                    <a:pos x="303" y="122"/>
                  </a:cxn>
                  <a:cxn ang="0">
                    <a:pos x="355" y="174"/>
                  </a:cxn>
                  <a:cxn ang="0">
                    <a:pos x="406" y="237"/>
                  </a:cxn>
                  <a:cxn ang="0">
                    <a:pos x="457" y="310"/>
                  </a:cxn>
                  <a:cxn ang="0">
                    <a:pos x="508" y="394"/>
                  </a:cxn>
                  <a:cxn ang="0">
                    <a:pos x="560" y="490"/>
                  </a:cxn>
                  <a:cxn ang="0">
                    <a:pos x="611" y="591"/>
                  </a:cxn>
                  <a:cxn ang="0">
                    <a:pos x="662" y="701"/>
                  </a:cxn>
                  <a:cxn ang="0">
                    <a:pos x="713" y="813"/>
                  </a:cxn>
                  <a:cxn ang="0">
                    <a:pos x="765" y="927"/>
                  </a:cxn>
                  <a:cxn ang="0">
                    <a:pos x="816" y="1048"/>
                  </a:cxn>
                  <a:cxn ang="0">
                    <a:pos x="867" y="1163"/>
                  </a:cxn>
                  <a:cxn ang="0">
                    <a:pos x="918" y="1273"/>
                  </a:cxn>
                  <a:cxn ang="0">
                    <a:pos x="970" y="1384"/>
                  </a:cxn>
                  <a:cxn ang="0">
                    <a:pos x="1021" y="1482"/>
                  </a:cxn>
                  <a:cxn ang="0">
                    <a:pos x="1072" y="1573"/>
                  </a:cxn>
                  <a:cxn ang="0">
                    <a:pos x="1123" y="1654"/>
                  </a:cxn>
                  <a:cxn ang="0">
                    <a:pos x="1175" y="1730"/>
                  </a:cxn>
                  <a:cxn ang="0">
                    <a:pos x="1226" y="1789"/>
                  </a:cxn>
                  <a:cxn ang="0">
                    <a:pos x="1277" y="1839"/>
                  </a:cxn>
                  <a:cxn ang="0">
                    <a:pos x="1328" y="1877"/>
                  </a:cxn>
                  <a:cxn ang="0">
                    <a:pos x="1380" y="1901"/>
                  </a:cxn>
                  <a:cxn ang="0">
                    <a:pos x="1431" y="1918"/>
                  </a:cxn>
                  <a:cxn ang="0">
                    <a:pos x="1482" y="1920"/>
                  </a:cxn>
                  <a:cxn ang="0">
                    <a:pos x="1533" y="1910"/>
                  </a:cxn>
                  <a:cxn ang="0">
                    <a:pos x="1585" y="1891"/>
                  </a:cxn>
                  <a:cxn ang="0">
                    <a:pos x="1636" y="1858"/>
                  </a:cxn>
                  <a:cxn ang="0">
                    <a:pos x="1687" y="1821"/>
                  </a:cxn>
                  <a:cxn ang="0">
                    <a:pos x="1738" y="1774"/>
                  </a:cxn>
                  <a:cxn ang="0">
                    <a:pos x="1790" y="1721"/>
                  </a:cxn>
                  <a:cxn ang="0">
                    <a:pos x="1841" y="1662"/>
                  </a:cxn>
                  <a:cxn ang="0">
                    <a:pos x="1892" y="1597"/>
                  </a:cxn>
                  <a:cxn ang="0">
                    <a:pos x="1943" y="1525"/>
                  </a:cxn>
                  <a:cxn ang="0">
                    <a:pos x="1995" y="1455"/>
                  </a:cxn>
                  <a:cxn ang="0">
                    <a:pos x="2046" y="1375"/>
                  </a:cxn>
                  <a:cxn ang="0">
                    <a:pos x="2097" y="1300"/>
                  </a:cxn>
                  <a:cxn ang="0">
                    <a:pos x="2148" y="1222"/>
                  </a:cxn>
                  <a:cxn ang="0">
                    <a:pos x="2200" y="1145"/>
                  </a:cxn>
                  <a:cxn ang="0">
                    <a:pos x="2251" y="1066"/>
                  </a:cxn>
                  <a:cxn ang="0">
                    <a:pos x="2302" y="991"/>
                  </a:cxn>
                  <a:cxn ang="0">
                    <a:pos x="2353" y="913"/>
                  </a:cxn>
                  <a:cxn ang="0">
                    <a:pos x="2405" y="841"/>
                  </a:cxn>
                  <a:cxn ang="0">
                    <a:pos x="2456" y="772"/>
                  </a:cxn>
                  <a:cxn ang="0">
                    <a:pos x="2507" y="705"/>
                  </a:cxn>
                  <a:cxn ang="0">
                    <a:pos x="2558" y="639"/>
                  </a:cxn>
                  <a:cxn ang="0">
                    <a:pos x="2610" y="584"/>
                  </a:cxn>
                  <a:cxn ang="0">
                    <a:pos x="2661" y="526"/>
                  </a:cxn>
                  <a:cxn ang="0">
                    <a:pos x="2712" y="471"/>
                  </a:cxn>
                  <a:cxn ang="0">
                    <a:pos x="2763" y="421"/>
                  </a:cxn>
                  <a:cxn ang="0">
                    <a:pos x="2815" y="376"/>
                  </a:cxn>
                  <a:cxn ang="0">
                    <a:pos x="2866" y="335"/>
                  </a:cxn>
                  <a:cxn ang="0">
                    <a:pos x="2917" y="294"/>
                  </a:cxn>
                  <a:cxn ang="0">
                    <a:pos x="2968" y="260"/>
                  </a:cxn>
                  <a:cxn ang="0">
                    <a:pos x="3020" y="227"/>
                  </a:cxn>
                </a:cxnLst>
                <a:rect l="0" t="0" r="r" b="b"/>
                <a:pathLst>
                  <a:path w="3036" h="1920">
                    <a:moveTo>
                      <a:pt x="0" y="0"/>
                    </a:moveTo>
                    <a:lnTo>
                      <a:pt x="4" y="3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1" y="6"/>
                    </a:lnTo>
                    <a:lnTo>
                      <a:pt x="35" y="4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6"/>
                    </a:lnTo>
                    <a:lnTo>
                      <a:pt x="55" y="7"/>
                    </a:lnTo>
                    <a:lnTo>
                      <a:pt x="59" y="6"/>
                    </a:lnTo>
                    <a:lnTo>
                      <a:pt x="63" y="8"/>
                    </a:lnTo>
                    <a:lnTo>
                      <a:pt x="67" y="7"/>
                    </a:lnTo>
                    <a:lnTo>
                      <a:pt x="71" y="7"/>
                    </a:lnTo>
                    <a:lnTo>
                      <a:pt x="75" y="7"/>
                    </a:lnTo>
                    <a:lnTo>
                      <a:pt x="79" y="8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1" y="14"/>
                    </a:lnTo>
                    <a:lnTo>
                      <a:pt x="94" y="12"/>
                    </a:lnTo>
                    <a:lnTo>
                      <a:pt x="98" y="13"/>
                    </a:lnTo>
                    <a:lnTo>
                      <a:pt x="102" y="16"/>
                    </a:lnTo>
                    <a:lnTo>
                      <a:pt x="106" y="13"/>
                    </a:lnTo>
                    <a:lnTo>
                      <a:pt x="110" y="17"/>
                    </a:lnTo>
                    <a:lnTo>
                      <a:pt x="114" y="17"/>
                    </a:lnTo>
                    <a:lnTo>
                      <a:pt x="118" y="20"/>
                    </a:lnTo>
                    <a:lnTo>
                      <a:pt x="122" y="20"/>
                    </a:lnTo>
                    <a:lnTo>
                      <a:pt x="126" y="21"/>
                    </a:lnTo>
                    <a:lnTo>
                      <a:pt x="130" y="21"/>
                    </a:lnTo>
                    <a:lnTo>
                      <a:pt x="134" y="24"/>
                    </a:lnTo>
                    <a:lnTo>
                      <a:pt x="138" y="21"/>
                    </a:lnTo>
                    <a:lnTo>
                      <a:pt x="142" y="27"/>
                    </a:lnTo>
                    <a:lnTo>
                      <a:pt x="146" y="26"/>
                    </a:lnTo>
                    <a:lnTo>
                      <a:pt x="150" y="28"/>
                    </a:lnTo>
                    <a:lnTo>
                      <a:pt x="154" y="29"/>
                    </a:lnTo>
                    <a:lnTo>
                      <a:pt x="158" y="31"/>
                    </a:lnTo>
                    <a:lnTo>
                      <a:pt x="161" y="32"/>
                    </a:lnTo>
                    <a:lnTo>
                      <a:pt x="165" y="32"/>
                    </a:lnTo>
                    <a:lnTo>
                      <a:pt x="169" y="34"/>
                    </a:lnTo>
                    <a:lnTo>
                      <a:pt x="173" y="36"/>
                    </a:lnTo>
                    <a:lnTo>
                      <a:pt x="177" y="37"/>
                    </a:lnTo>
                    <a:lnTo>
                      <a:pt x="181" y="39"/>
                    </a:lnTo>
                    <a:lnTo>
                      <a:pt x="185" y="43"/>
                    </a:lnTo>
                    <a:lnTo>
                      <a:pt x="189" y="42"/>
                    </a:lnTo>
                    <a:lnTo>
                      <a:pt x="193" y="46"/>
                    </a:lnTo>
                    <a:lnTo>
                      <a:pt x="197" y="46"/>
                    </a:lnTo>
                    <a:lnTo>
                      <a:pt x="201" y="47"/>
                    </a:lnTo>
                    <a:lnTo>
                      <a:pt x="205" y="50"/>
                    </a:lnTo>
                    <a:lnTo>
                      <a:pt x="209" y="50"/>
                    </a:lnTo>
                    <a:lnTo>
                      <a:pt x="213" y="54"/>
                    </a:lnTo>
                    <a:lnTo>
                      <a:pt x="217" y="57"/>
                    </a:lnTo>
                    <a:lnTo>
                      <a:pt x="221" y="59"/>
                    </a:lnTo>
                    <a:lnTo>
                      <a:pt x="225" y="61"/>
                    </a:lnTo>
                    <a:lnTo>
                      <a:pt x="228" y="64"/>
                    </a:lnTo>
                    <a:lnTo>
                      <a:pt x="232" y="68"/>
                    </a:lnTo>
                    <a:lnTo>
                      <a:pt x="236" y="67"/>
                    </a:lnTo>
                    <a:lnTo>
                      <a:pt x="240" y="71"/>
                    </a:lnTo>
                    <a:lnTo>
                      <a:pt x="244" y="73"/>
                    </a:lnTo>
                    <a:lnTo>
                      <a:pt x="248" y="75"/>
                    </a:lnTo>
                    <a:lnTo>
                      <a:pt x="252" y="79"/>
                    </a:lnTo>
                    <a:lnTo>
                      <a:pt x="256" y="85"/>
                    </a:lnTo>
                    <a:lnTo>
                      <a:pt x="260" y="85"/>
                    </a:lnTo>
                    <a:lnTo>
                      <a:pt x="264" y="90"/>
                    </a:lnTo>
                    <a:lnTo>
                      <a:pt x="268" y="91"/>
                    </a:lnTo>
                    <a:lnTo>
                      <a:pt x="272" y="97"/>
                    </a:lnTo>
                    <a:lnTo>
                      <a:pt x="276" y="98"/>
                    </a:lnTo>
                    <a:lnTo>
                      <a:pt x="280" y="102"/>
                    </a:lnTo>
                    <a:lnTo>
                      <a:pt x="284" y="104"/>
                    </a:lnTo>
                    <a:lnTo>
                      <a:pt x="288" y="109"/>
                    </a:lnTo>
                    <a:lnTo>
                      <a:pt x="292" y="109"/>
                    </a:lnTo>
                    <a:lnTo>
                      <a:pt x="296" y="115"/>
                    </a:lnTo>
                    <a:lnTo>
                      <a:pt x="299" y="118"/>
                    </a:lnTo>
                    <a:lnTo>
                      <a:pt x="303" y="122"/>
                    </a:lnTo>
                    <a:lnTo>
                      <a:pt x="307" y="129"/>
                    </a:lnTo>
                    <a:lnTo>
                      <a:pt x="311" y="129"/>
                    </a:lnTo>
                    <a:lnTo>
                      <a:pt x="315" y="132"/>
                    </a:lnTo>
                    <a:lnTo>
                      <a:pt x="319" y="138"/>
                    </a:lnTo>
                    <a:lnTo>
                      <a:pt x="323" y="140"/>
                    </a:lnTo>
                    <a:lnTo>
                      <a:pt x="327" y="144"/>
                    </a:lnTo>
                    <a:lnTo>
                      <a:pt x="331" y="149"/>
                    </a:lnTo>
                    <a:lnTo>
                      <a:pt x="335" y="151"/>
                    </a:lnTo>
                    <a:lnTo>
                      <a:pt x="339" y="158"/>
                    </a:lnTo>
                    <a:lnTo>
                      <a:pt x="343" y="162"/>
                    </a:lnTo>
                    <a:lnTo>
                      <a:pt x="347" y="165"/>
                    </a:lnTo>
                    <a:lnTo>
                      <a:pt x="351" y="169"/>
                    </a:lnTo>
                    <a:lnTo>
                      <a:pt x="355" y="174"/>
                    </a:lnTo>
                    <a:lnTo>
                      <a:pt x="359" y="179"/>
                    </a:lnTo>
                    <a:lnTo>
                      <a:pt x="363" y="182"/>
                    </a:lnTo>
                    <a:lnTo>
                      <a:pt x="366" y="188"/>
                    </a:lnTo>
                    <a:lnTo>
                      <a:pt x="370" y="192"/>
                    </a:lnTo>
                    <a:lnTo>
                      <a:pt x="374" y="196"/>
                    </a:lnTo>
                    <a:lnTo>
                      <a:pt x="378" y="202"/>
                    </a:lnTo>
                    <a:lnTo>
                      <a:pt x="382" y="207"/>
                    </a:lnTo>
                    <a:lnTo>
                      <a:pt x="386" y="212"/>
                    </a:lnTo>
                    <a:lnTo>
                      <a:pt x="390" y="215"/>
                    </a:lnTo>
                    <a:lnTo>
                      <a:pt x="394" y="221"/>
                    </a:lnTo>
                    <a:lnTo>
                      <a:pt x="398" y="226"/>
                    </a:lnTo>
                    <a:lnTo>
                      <a:pt x="402" y="230"/>
                    </a:lnTo>
                    <a:lnTo>
                      <a:pt x="406" y="237"/>
                    </a:lnTo>
                    <a:lnTo>
                      <a:pt x="410" y="241"/>
                    </a:lnTo>
                    <a:lnTo>
                      <a:pt x="414" y="250"/>
                    </a:lnTo>
                    <a:lnTo>
                      <a:pt x="418" y="255"/>
                    </a:lnTo>
                    <a:lnTo>
                      <a:pt x="422" y="258"/>
                    </a:lnTo>
                    <a:lnTo>
                      <a:pt x="426" y="262"/>
                    </a:lnTo>
                    <a:lnTo>
                      <a:pt x="430" y="268"/>
                    </a:lnTo>
                    <a:lnTo>
                      <a:pt x="433" y="274"/>
                    </a:lnTo>
                    <a:lnTo>
                      <a:pt x="437" y="280"/>
                    </a:lnTo>
                    <a:lnTo>
                      <a:pt x="441" y="288"/>
                    </a:lnTo>
                    <a:lnTo>
                      <a:pt x="445" y="292"/>
                    </a:lnTo>
                    <a:lnTo>
                      <a:pt x="449" y="299"/>
                    </a:lnTo>
                    <a:lnTo>
                      <a:pt x="453" y="305"/>
                    </a:lnTo>
                    <a:lnTo>
                      <a:pt x="457" y="310"/>
                    </a:lnTo>
                    <a:lnTo>
                      <a:pt x="461" y="317"/>
                    </a:lnTo>
                    <a:lnTo>
                      <a:pt x="465" y="322"/>
                    </a:lnTo>
                    <a:lnTo>
                      <a:pt x="469" y="327"/>
                    </a:lnTo>
                    <a:lnTo>
                      <a:pt x="473" y="336"/>
                    </a:lnTo>
                    <a:lnTo>
                      <a:pt x="477" y="340"/>
                    </a:lnTo>
                    <a:lnTo>
                      <a:pt x="481" y="349"/>
                    </a:lnTo>
                    <a:lnTo>
                      <a:pt x="485" y="354"/>
                    </a:lnTo>
                    <a:lnTo>
                      <a:pt x="489" y="362"/>
                    </a:lnTo>
                    <a:lnTo>
                      <a:pt x="493" y="367"/>
                    </a:lnTo>
                    <a:lnTo>
                      <a:pt x="497" y="375"/>
                    </a:lnTo>
                    <a:lnTo>
                      <a:pt x="501" y="382"/>
                    </a:lnTo>
                    <a:lnTo>
                      <a:pt x="504" y="388"/>
                    </a:lnTo>
                    <a:lnTo>
                      <a:pt x="508" y="394"/>
                    </a:lnTo>
                    <a:lnTo>
                      <a:pt x="512" y="403"/>
                    </a:lnTo>
                    <a:lnTo>
                      <a:pt x="516" y="409"/>
                    </a:lnTo>
                    <a:lnTo>
                      <a:pt x="520" y="415"/>
                    </a:lnTo>
                    <a:lnTo>
                      <a:pt x="524" y="424"/>
                    </a:lnTo>
                    <a:lnTo>
                      <a:pt x="528" y="430"/>
                    </a:lnTo>
                    <a:lnTo>
                      <a:pt x="532" y="439"/>
                    </a:lnTo>
                    <a:lnTo>
                      <a:pt x="536" y="443"/>
                    </a:lnTo>
                    <a:lnTo>
                      <a:pt x="540" y="453"/>
                    </a:lnTo>
                    <a:lnTo>
                      <a:pt x="544" y="461"/>
                    </a:lnTo>
                    <a:lnTo>
                      <a:pt x="548" y="467"/>
                    </a:lnTo>
                    <a:lnTo>
                      <a:pt x="552" y="474"/>
                    </a:lnTo>
                    <a:lnTo>
                      <a:pt x="556" y="483"/>
                    </a:lnTo>
                    <a:lnTo>
                      <a:pt x="560" y="490"/>
                    </a:lnTo>
                    <a:lnTo>
                      <a:pt x="564" y="497"/>
                    </a:lnTo>
                    <a:lnTo>
                      <a:pt x="568" y="506"/>
                    </a:lnTo>
                    <a:lnTo>
                      <a:pt x="571" y="515"/>
                    </a:lnTo>
                    <a:lnTo>
                      <a:pt x="575" y="520"/>
                    </a:lnTo>
                    <a:lnTo>
                      <a:pt x="579" y="531"/>
                    </a:lnTo>
                    <a:lnTo>
                      <a:pt x="583" y="538"/>
                    </a:lnTo>
                    <a:lnTo>
                      <a:pt x="587" y="544"/>
                    </a:lnTo>
                    <a:lnTo>
                      <a:pt x="591" y="552"/>
                    </a:lnTo>
                    <a:lnTo>
                      <a:pt x="595" y="560"/>
                    </a:lnTo>
                    <a:lnTo>
                      <a:pt x="599" y="568"/>
                    </a:lnTo>
                    <a:lnTo>
                      <a:pt x="603" y="575"/>
                    </a:lnTo>
                    <a:lnTo>
                      <a:pt x="607" y="583"/>
                    </a:lnTo>
                    <a:lnTo>
                      <a:pt x="611" y="591"/>
                    </a:lnTo>
                    <a:lnTo>
                      <a:pt x="615" y="601"/>
                    </a:lnTo>
                    <a:lnTo>
                      <a:pt x="619" y="610"/>
                    </a:lnTo>
                    <a:lnTo>
                      <a:pt x="623" y="616"/>
                    </a:lnTo>
                    <a:lnTo>
                      <a:pt x="627" y="623"/>
                    </a:lnTo>
                    <a:lnTo>
                      <a:pt x="631" y="632"/>
                    </a:lnTo>
                    <a:lnTo>
                      <a:pt x="635" y="643"/>
                    </a:lnTo>
                    <a:lnTo>
                      <a:pt x="639" y="649"/>
                    </a:lnTo>
                    <a:lnTo>
                      <a:pt x="642" y="660"/>
                    </a:lnTo>
                    <a:lnTo>
                      <a:pt x="646" y="666"/>
                    </a:lnTo>
                    <a:lnTo>
                      <a:pt x="650" y="674"/>
                    </a:lnTo>
                    <a:lnTo>
                      <a:pt x="654" y="682"/>
                    </a:lnTo>
                    <a:lnTo>
                      <a:pt x="658" y="692"/>
                    </a:lnTo>
                    <a:lnTo>
                      <a:pt x="662" y="701"/>
                    </a:lnTo>
                    <a:lnTo>
                      <a:pt x="666" y="710"/>
                    </a:lnTo>
                    <a:lnTo>
                      <a:pt x="670" y="717"/>
                    </a:lnTo>
                    <a:lnTo>
                      <a:pt x="674" y="728"/>
                    </a:lnTo>
                    <a:lnTo>
                      <a:pt x="678" y="735"/>
                    </a:lnTo>
                    <a:lnTo>
                      <a:pt x="682" y="743"/>
                    </a:lnTo>
                    <a:lnTo>
                      <a:pt x="686" y="753"/>
                    </a:lnTo>
                    <a:lnTo>
                      <a:pt x="690" y="760"/>
                    </a:lnTo>
                    <a:lnTo>
                      <a:pt x="694" y="771"/>
                    </a:lnTo>
                    <a:lnTo>
                      <a:pt x="698" y="780"/>
                    </a:lnTo>
                    <a:lnTo>
                      <a:pt x="702" y="787"/>
                    </a:lnTo>
                    <a:lnTo>
                      <a:pt x="706" y="797"/>
                    </a:lnTo>
                    <a:lnTo>
                      <a:pt x="709" y="806"/>
                    </a:lnTo>
                    <a:lnTo>
                      <a:pt x="713" y="813"/>
                    </a:lnTo>
                    <a:lnTo>
                      <a:pt x="717" y="822"/>
                    </a:lnTo>
                    <a:lnTo>
                      <a:pt x="721" y="833"/>
                    </a:lnTo>
                    <a:lnTo>
                      <a:pt x="725" y="840"/>
                    </a:lnTo>
                    <a:lnTo>
                      <a:pt x="729" y="851"/>
                    </a:lnTo>
                    <a:lnTo>
                      <a:pt x="733" y="861"/>
                    </a:lnTo>
                    <a:lnTo>
                      <a:pt x="737" y="866"/>
                    </a:lnTo>
                    <a:lnTo>
                      <a:pt x="741" y="877"/>
                    </a:lnTo>
                    <a:lnTo>
                      <a:pt x="745" y="886"/>
                    </a:lnTo>
                    <a:lnTo>
                      <a:pt x="749" y="895"/>
                    </a:lnTo>
                    <a:lnTo>
                      <a:pt x="753" y="904"/>
                    </a:lnTo>
                    <a:lnTo>
                      <a:pt x="757" y="911"/>
                    </a:lnTo>
                    <a:lnTo>
                      <a:pt x="761" y="922"/>
                    </a:lnTo>
                    <a:lnTo>
                      <a:pt x="765" y="927"/>
                    </a:lnTo>
                    <a:lnTo>
                      <a:pt x="769" y="938"/>
                    </a:lnTo>
                    <a:lnTo>
                      <a:pt x="773" y="947"/>
                    </a:lnTo>
                    <a:lnTo>
                      <a:pt x="776" y="957"/>
                    </a:lnTo>
                    <a:lnTo>
                      <a:pt x="780" y="966"/>
                    </a:lnTo>
                    <a:lnTo>
                      <a:pt x="784" y="977"/>
                    </a:lnTo>
                    <a:lnTo>
                      <a:pt x="788" y="984"/>
                    </a:lnTo>
                    <a:lnTo>
                      <a:pt x="792" y="993"/>
                    </a:lnTo>
                    <a:lnTo>
                      <a:pt x="796" y="1002"/>
                    </a:lnTo>
                    <a:lnTo>
                      <a:pt x="800" y="1011"/>
                    </a:lnTo>
                    <a:lnTo>
                      <a:pt x="804" y="1019"/>
                    </a:lnTo>
                    <a:lnTo>
                      <a:pt x="808" y="1030"/>
                    </a:lnTo>
                    <a:lnTo>
                      <a:pt x="812" y="1035"/>
                    </a:lnTo>
                    <a:lnTo>
                      <a:pt x="816" y="1048"/>
                    </a:lnTo>
                    <a:lnTo>
                      <a:pt x="820" y="1054"/>
                    </a:lnTo>
                    <a:lnTo>
                      <a:pt x="824" y="1062"/>
                    </a:lnTo>
                    <a:lnTo>
                      <a:pt x="828" y="1074"/>
                    </a:lnTo>
                    <a:lnTo>
                      <a:pt x="832" y="1082"/>
                    </a:lnTo>
                    <a:lnTo>
                      <a:pt x="836" y="1092"/>
                    </a:lnTo>
                    <a:lnTo>
                      <a:pt x="840" y="1099"/>
                    </a:lnTo>
                    <a:lnTo>
                      <a:pt x="844" y="1108"/>
                    </a:lnTo>
                    <a:lnTo>
                      <a:pt x="847" y="1117"/>
                    </a:lnTo>
                    <a:lnTo>
                      <a:pt x="851" y="1127"/>
                    </a:lnTo>
                    <a:lnTo>
                      <a:pt x="855" y="1135"/>
                    </a:lnTo>
                    <a:lnTo>
                      <a:pt x="859" y="1146"/>
                    </a:lnTo>
                    <a:lnTo>
                      <a:pt x="863" y="1153"/>
                    </a:lnTo>
                    <a:lnTo>
                      <a:pt x="867" y="1163"/>
                    </a:lnTo>
                    <a:lnTo>
                      <a:pt x="871" y="1170"/>
                    </a:lnTo>
                    <a:lnTo>
                      <a:pt x="875" y="1178"/>
                    </a:lnTo>
                    <a:lnTo>
                      <a:pt x="879" y="1189"/>
                    </a:lnTo>
                    <a:lnTo>
                      <a:pt x="883" y="1197"/>
                    </a:lnTo>
                    <a:lnTo>
                      <a:pt x="887" y="1205"/>
                    </a:lnTo>
                    <a:lnTo>
                      <a:pt x="891" y="1215"/>
                    </a:lnTo>
                    <a:lnTo>
                      <a:pt x="895" y="1223"/>
                    </a:lnTo>
                    <a:lnTo>
                      <a:pt x="899" y="1233"/>
                    </a:lnTo>
                    <a:lnTo>
                      <a:pt x="903" y="1240"/>
                    </a:lnTo>
                    <a:lnTo>
                      <a:pt x="907" y="1249"/>
                    </a:lnTo>
                    <a:lnTo>
                      <a:pt x="911" y="1253"/>
                    </a:lnTo>
                    <a:lnTo>
                      <a:pt x="914" y="1264"/>
                    </a:lnTo>
                    <a:lnTo>
                      <a:pt x="918" y="1273"/>
                    </a:lnTo>
                    <a:lnTo>
                      <a:pt x="922" y="1282"/>
                    </a:lnTo>
                    <a:lnTo>
                      <a:pt x="926" y="1292"/>
                    </a:lnTo>
                    <a:lnTo>
                      <a:pt x="930" y="1301"/>
                    </a:lnTo>
                    <a:lnTo>
                      <a:pt x="934" y="1308"/>
                    </a:lnTo>
                    <a:lnTo>
                      <a:pt x="938" y="1316"/>
                    </a:lnTo>
                    <a:lnTo>
                      <a:pt x="942" y="1322"/>
                    </a:lnTo>
                    <a:lnTo>
                      <a:pt x="946" y="1330"/>
                    </a:lnTo>
                    <a:lnTo>
                      <a:pt x="950" y="1340"/>
                    </a:lnTo>
                    <a:lnTo>
                      <a:pt x="954" y="1349"/>
                    </a:lnTo>
                    <a:lnTo>
                      <a:pt x="958" y="1356"/>
                    </a:lnTo>
                    <a:lnTo>
                      <a:pt x="962" y="1365"/>
                    </a:lnTo>
                    <a:lnTo>
                      <a:pt x="966" y="1373"/>
                    </a:lnTo>
                    <a:lnTo>
                      <a:pt x="970" y="1384"/>
                    </a:lnTo>
                    <a:lnTo>
                      <a:pt x="974" y="1389"/>
                    </a:lnTo>
                    <a:lnTo>
                      <a:pt x="978" y="1398"/>
                    </a:lnTo>
                    <a:lnTo>
                      <a:pt x="981" y="1405"/>
                    </a:lnTo>
                    <a:lnTo>
                      <a:pt x="985" y="1413"/>
                    </a:lnTo>
                    <a:lnTo>
                      <a:pt x="989" y="1420"/>
                    </a:lnTo>
                    <a:lnTo>
                      <a:pt x="993" y="1427"/>
                    </a:lnTo>
                    <a:lnTo>
                      <a:pt x="997" y="1435"/>
                    </a:lnTo>
                    <a:lnTo>
                      <a:pt x="1001" y="1445"/>
                    </a:lnTo>
                    <a:lnTo>
                      <a:pt x="1005" y="1453"/>
                    </a:lnTo>
                    <a:lnTo>
                      <a:pt x="1009" y="1460"/>
                    </a:lnTo>
                    <a:lnTo>
                      <a:pt x="1013" y="1467"/>
                    </a:lnTo>
                    <a:lnTo>
                      <a:pt x="1017" y="1474"/>
                    </a:lnTo>
                    <a:lnTo>
                      <a:pt x="1021" y="1482"/>
                    </a:lnTo>
                    <a:lnTo>
                      <a:pt x="1025" y="1487"/>
                    </a:lnTo>
                    <a:lnTo>
                      <a:pt x="1029" y="1497"/>
                    </a:lnTo>
                    <a:lnTo>
                      <a:pt x="1033" y="1506"/>
                    </a:lnTo>
                    <a:lnTo>
                      <a:pt x="1037" y="1509"/>
                    </a:lnTo>
                    <a:lnTo>
                      <a:pt x="1041" y="1517"/>
                    </a:lnTo>
                    <a:lnTo>
                      <a:pt x="1045" y="1523"/>
                    </a:lnTo>
                    <a:lnTo>
                      <a:pt x="1049" y="1533"/>
                    </a:lnTo>
                    <a:lnTo>
                      <a:pt x="1052" y="1538"/>
                    </a:lnTo>
                    <a:lnTo>
                      <a:pt x="1056" y="1544"/>
                    </a:lnTo>
                    <a:lnTo>
                      <a:pt x="1060" y="1554"/>
                    </a:lnTo>
                    <a:lnTo>
                      <a:pt x="1064" y="1560"/>
                    </a:lnTo>
                    <a:lnTo>
                      <a:pt x="1068" y="1568"/>
                    </a:lnTo>
                    <a:lnTo>
                      <a:pt x="1072" y="1573"/>
                    </a:lnTo>
                    <a:lnTo>
                      <a:pt x="1076" y="1580"/>
                    </a:lnTo>
                    <a:lnTo>
                      <a:pt x="1080" y="1586"/>
                    </a:lnTo>
                    <a:lnTo>
                      <a:pt x="1084" y="1593"/>
                    </a:lnTo>
                    <a:lnTo>
                      <a:pt x="1088" y="1602"/>
                    </a:lnTo>
                    <a:lnTo>
                      <a:pt x="1092" y="1607"/>
                    </a:lnTo>
                    <a:lnTo>
                      <a:pt x="1096" y="1613"/>
                    </a:lnTo>
                    <a:lnTo>
                      <a:pt x="1100" y="1619"/>
                    </a:lnTo>
                    <a:lnTo>
                      <a:pt x="1104" y="1626"/>
                    </a:lnTo>
                    <a:lnTo>
                      <a:pt x="1108" y="1633"/>
                    </a:lnTo>
                    <a:lnTo>
                      <a:pt x="1112" y="1639"/>
                    </a:lnTo>
                    <a:lnTo>
                      <a:pt x="1116" y="1643"/>
                    </a:lnTo>
                    <a:lnTo>
                      <a:pt x="1119" y="1650"/>
                    </a:lnTo>
                    <a:lnTo>
                      <a:pt x="1123" y="1654"/>
                    </a:lnTo>
                    <a:lnTo>
                      <a:pt x="1127" y="1663"/>
                    </a:lnTo>
                    <a:lnTo>
                      <a:pt x="1131" y="1667"/>
                    </a:lnTo>
                    <a:lnTo>
                      <a:pt x="1135" y="1673"/>
                    </a:lnTo>
                    <a:lnTo>
                      <a:pt x="1139" y="1677"/>
                    </a:lnTo>
                    <a:lnTo>
                      <a:pt x="1143" y="1687"/>
                    </a:lnTo>
                    <a:lnTo>
                      <a:pt x="1147" y="1693"/>
                    </a:lnTo>
                    <a:lnTo>
                      <a:pt x="1151" y="1696"/>
                    </a:lnTo>
                    <a:lnTo>
                      <a:pt x="1155" y="1702"/>
                    </a:lnTo>
                    <a:lnTo>
                      <a:pt x="1159" y="1706"/>
                    </a:lnTo>
                    <a:lnTo>
                      <a:pt x="1163" y="1714"/>
                    </a:lnTo>
                    <a:lnTo>
                      <a:pt x="1167" y="1720"/>
                    </a:lnTo>
                    <a:lnTo>
                      <a:pt x="1171" y="1724"/>
                    </a:lnTo>
                    <a:lnTo>
                      <a:pt x="1175" y="1730"/>
                    </a:lnTo>
                    <a:lnTo>
                      <a:pt x="1179" y="1734"/>
                    </a:lnTo>
                    <a:lnTo>
                      <a:pt x="1183" y="1738"/>
                    </a:lnTo>
                    <a:lnTo>
                      <a:pt x="1187" y="1742"/>
                    </a:lnTo>
                    <a:lnTo>
                      <a:pt x="1190" y="1749"/>
                    </a:lnTo>
                    <a:lnTo>
                      <a:pt x="1194" y="1755"/>
                    </a:lnTo>
                    <a:lnTo>
                      <a:pt x="1198" y="1760"/>
                    </a:lnTo>
                    <a:lnTo>
                      <a:pt x="1202" y="1764"/>
                    </a:lnTo>
                    <a:lnTo>
                      <a:pt x="1206" y="1768"/>
                    </a:lnTo>
                    <a:lnTo>
                      <a:pt x="1210" y="1774"/>
                    </a:lnTo>
                    <a:lnTo>
                      <a:pt x="1214" y="1777"/>
                    </a:lnTo>
                    <a:lnTo>
                      <a:pt x="1218" y="1781"/>
                    </a:lnTo>
                    <a:lnTo>
                      <a:pt x="1222" y="1787"/>
                    </a:lnTo>
                    <a:lnTo>
                      <a:pt x="1226" y="1789"/>
                    </a:lnTo>
                    <a:lnTo>
                      <a:pt x="1230" y="1795"/>
                    </a:lnTo>
                    <a:lnTo>
                      <a:pt x="1234" y="1799"/>
                    </a:lnTo>
                    <a:lnTo>
                      <a:pt x="1238" y="1802"/>
                    </a:lnTo>
                    <a:lnTo>
                      <a:pt x="1242" y="1807"/>
                    </a:lnTo>
                    <a:lnTo>
                      <a:pt x="1246" y="1810"/>
                    </a:lnTo>
                    <a:lnTo>
                      <a:pt x="1250" y="1814"/>
                    </a:lnTo>
                    <a:lnTo>
                      <a:pt x="1254" y="1817"/>
                    </a:lnTo>
                    <a:lnTo>
                      <a:pt x="1257" y="1821"/>
                    </a:lnTo>
                    <a:lnTo>
                      <a:pt x="1261" y="1828"/>
                    </a:lnTo>
                    <a:lnTo>
                      <a:pt x="1265" y="1830"/>
                    </a:lnTo>
                    <a:lnTo>
                      <a:pt x="1269" y="1831"/>
                    </a:lnTo>
                    <a:lnTo>
                      <a:pt x="1273" y="1837"/>
                    </a:lnTo>
                    <a:lnTo>
                      <a:pt x="1277" y="1839"/>
                    </a:lnTo>
                    <a:lnTo>
                      <a:pt x="1281" y="1841"/>
                    </a:lnTo>
                    <a:lnTo>
                      <a:pt x="1285" y="1846"/>
                    </a:lnTo>
                    <a:lnTo>
                      <a:pt x="1289" y="1848"/>
                    </a:lnTo>
                    <a:lnTo>
                      <a:pt x="1293" y="1853"/>
                    </a:lnTo>
                    <a:lnTo>
                      <a:pt x="1297" y="1855"/>
                    </a:lnTo>
                    <a:lnTo>
                      <a:pt x="1301" y="1859"/>
                    </a:lnTo>
                    <a:lnTo>
                      <a:pt x="1305" y="1862"/>
                    </a:lnTo>
                    <a:lnTo>
                      <a:pt x="1309" y="1864"/>
                    </a:lnTo>
                    <a:lnTo>
                      <a:pt x="1313" y="1865"/>
                    </a:lnTo>
                    <a:lnTo>
                      <a:pt x="1317" y="1869"/>
                    </a:lnTo>
                    <a:lnTo>
                      <a:pt x="1321" y="1870"/>
                    </a:lnTo>
                    <a:lnTo>
                      <a:pt x="1324" y="1876"/>
                    </a:lnTo>
                    <a:lnTo>
                      <a:pt x="1328" y="1877"/>
                    </a:lnTo>
                    <a:lnTo>
                      <a:pt x="1332" y="1881"/>
                    </a:lnTo>
                    <a:lnTo>
                      <a:pt x="1336" y="1883"/>
                    </a:lnTo>
                    <a:lnTo>
                      <a:pt x="1340" y="1885"/>
                    </a:lnTo>
                    <a:lnTo>
                      <a:pt x="1344" y="1885"/>
                    </a:lnTo>
                    <a:lnTo>
                      <a:pt x="1348" y="1889"/>
                    </a:lnTo>
                    <a:lnTo>
                      <a:pt x="1352" y="1890"/>
                    </a:lnTo>
                    <a:lnTo>
                      <a:pt x="1356" y="1892"/>
                    </a:lnTo>
                    <a:lnTo>
                      <a:pt x="1360" y="1894"/>
                    </a:lnTo>
                    <a:lnTo>
                      <a:pt x="1364" y="1896"/>
                    </a:lnTo>
                    <a:lnTo>
                      <a:pt x="1368" y="1896"/>
                    </a:lnTo>
                    <a:lnTo>
                      <a:pt x="1372" y="1898"/>
                    </a:lnTo>
                    <a:lnTo>
                      <a:pt x="1376" y="1902"/>
                    </a:lnTo>
                    <a:lnTo>
                      <a:pt x="1380" y="1901"/>
                    </a:lnTo>
                    <a:lnTo>
                      <a:pt x="1384" y="1904"/>
                    </a:lnTo>
                    <a:lnTo>
                      <a:pt x="1388" y="1907"/>
                    </a:lnTo>
                    <a:lnTo>
                      <a:pt x="1392" y="1905"/>
                    </a:lnTo>
                    <a:lnTo>
                      <a:pt x="1395" y="1908"/>
                    </a:lnTo>
                    <a:lnTo>
                      <a:pt x="1399" y="1911"/>
                    </a:lnTo>
                    <a:lnTo>
                      <a:pt x="1403" y="1912"/>
                    </a:lnTo>
                    <a:lnTo>
                      <a:pt x="1407" y="1911"/>
                    </a:lnTo>
                    <a:lnTo>
                      <a:pt x="1411" y="1910"/>
                    </a:lnTo>
                    <a:lnTo>
                      <a:pt x="1415" y="1914"/>
                    </a:lnTo>
                    <a:lnTo>
                      <a:pt x="1419" y="1914"/>
                    </a:lnTo>
                    <a:lnTo>
                      <a:pt x="1423" y="1914"/>
                    </a:lnTo>
                    <a:lnTo>
                      <a:pt x="1427" y="1916"/>
                    </a:lnTo>
                    <a:lnTo>
                      <a:pt x="1431" y="1918"/>
                    </a:lnTo>
                    <a:lnTo>
                      <a:pt x="1435" y="1918"/>
                    </a:lnTo>
                    <a:lnTo>
                      <a:pt x="1439" y="1918"/>
                    </a:lnTo>
                    <a:lnTo>
                      <a:pt x="1443" y="1917"/>
                    </a:lnTo>
                    <a:lnTo>
                      <a:pt x="1447" y="1918"/>
                    </a:lnTo>
                    <a:lnTo>
                      <a:pt x="1451" y="1919"/>
                    </a:lnTo>
                    <a:lnTo>
                      <a:pt x="1455" y="1918"/>
                    </a:lnTo>
                    <a:lnTo>
                      <a:pt x="1459" y="1917"/>
                    </a:lnTo>
                    <a:lnTo>
                      <a:pt x="1462" y="1919"/>
                    </a:lnTo>
                    <a:lnTo>
                      <a:pt x="1466" y="1920"/>
                    </a:lnTo>
                    <a:lnTo>
                      <a:pt x="1470" y="1918"/>
                    </a:lnTo>
                    <a:lnTo>
                      <a:pt x="1474" y="1918"/>
                    </a:lnTo>
                    <a:lnTo>
                      <a:pt x="1478" y="1918"/>
                    </a:lnTo>
                    <a:lnTo>
                      <a:pt x="1482" y="1920"/>
                    </a:lnTo>
                    <a:lnTo>
                      <a:pt x="1486" y="1919"/>
                    </a:lnTo>
                    <a:lnTo>
                      <a:pt x="1490" y="1917"/>
                    </a:lnTo>
                    <a:lnTo>
                      <a:pt x="1494" y="1915"/>
                    </a:lnTo>
                    <a:lnTo>
                      <a:pt x="1498" y="1918"/>
                    </a:lnTo>
                    <a:lnTo>
                      <a:pt x="1502" y="1916"/>
                    </a:lnTo>
                    <a:lnTo>
                      <a:pt x="1506" y="1916"/>
                    </a:lnTo>
                    <a:lnTo>
                      <a:pt x="1510" y="1913"/>
                    </a:lnTo>
                    <a:lnTo>
                      <a:pt x="1514" y="1914"/>
                    </a:lnTo>
                    <a:lnTo>
                      <a:pt x="1518" y="1914"/>
                    </a:lnTo>
                    <a:lnTo>
                      <a:pt x="1522" y="1912"/>
                    </a:lnTo>
                    <a:lnTo>
                      <a:pt x="1526" y="1911"/>
                    </a:lnTo>
                    <a:lnTo>
                      <a:pt x="1529" y="1911"/>
                    </a:lnTo>
                    <a:lnTo>
                      <a:pt x="1533" y="1910"/>
                    </a:lnTo>
                    <a:lnTo>
                      <a:pt x="1537" y="1908"/>
                    </a:lnTo>
                    <a:lnTo>
                      <a:pt x="1541" y="1907"/>
                    </a:lnTo>
                    <a:lnTo>
                      <a:pt x="1545" y="1904"/>
                    </a:lnTo>
                    <a:lnTo>
                      <a:pt x="1549" y="1904"/>
                    </a:lnTo>
                    <a:lnTo>
                      <a:pt x="1553" y="1903"/>
                    </a:lnTo>
                    <a:lnTo>
                      <a:pt x="1557" y="1905"/>
                    </a:lnTo>
                    <a:lnTo>
                      <a:pt x="1561" y="1900"/>
                    </a:lnTo>
                    <a:lnTo>
                      <a:pt x="1565" y="1897"/>
                    </a:lnTo>
                    <a:lnTo>
                      <a:pt x="1569" y="1896"/>
                    </a:lnTo>
                    <a:lnTo>
                      <a:pt x="1573" y="1895"/>
                    </a:lnTo>
                    <a:lnTo>
                      <a:pt x="1577" y="1891"/>
                    </a:lnTo>
                    <a:lnTo>
                      <a:pt x="1581" y="1892"/>
                    </a:lnTo>
                    <a:lnTo>
                      <a:pt x="1585" y="1891"/>
                    </a:lnTo>
                    <a:lnTo>
                      <a:pt x="1589" y="1888"/>
                    </a:lnTo>
                    <a:lnTo>
                      <a:pt x="1593" y="1885"/>
                    </a:lnTo>
                    <a:lnTo>
                      <a:pt x="1597" y="1882"/>
                    </a:lnTo>
                    <a:lnTo>
                      <a:pt x="1600" y="1880"/>
                    </a:lnTo>
                    <a:lnTo>
                      <a:pt x="1604" y="1878"/>
                    </a:lnTo>
                    <a:lnTo>
                      <a:pt x="1608" y="1877"/>
                    </a:lnTo>
                    <a:lnTo>
                      <a:pt x="1612" y="1876"/>
                    </a:lnTo>
                    <a:lnTo>
                      <a:pt x="1616" y="1871"/>
                    </a:lnTo>
                    <a:lnTo>
                      <a:pt x="1620" y="1872"/>
                    </a:lnTo>
                    <a:lnTo>
                      <a:pt x="1624" y="1867"/>
                    </a:lnTo>
                    <a:lnTo>
                      <a:pt x="1628" y="1864"/>
                    </a:lnTo>
                    <a:lnTo>
                      <a:pt x="1632" y="1861"/>
                    </a:lnTo>
                    <a:lnTo>
                      <a:pt x="1636" y="1858"/>
                    </a:lnTo>
                    <a:lnTo>
                      <a:pt x="1640" y="1857"/>
                    </a:lnTo>
                    <a:lnTo>
                      <a:pt x="1644" y="1851"/>
                    </a:lnTo>
                    <a:lnTo>
                      <a:pt x="1648" y="1852"/>
                    </a:lnTo>
                    <a:lnTo>
                      <a:pt x="1652" y="1846"/>
                    </a:lnTo>
                    <a:lnTo>
                      <a:pt x="1656" y="1843"/>
                    </a:lnTo>
                    <a:lnTo>
                      <a:pt x="1660" y="1843"/>
                    </a:lnTo>
                    <a:lnTo>
                      <a:pt x="1664" y="1839"/>
                    </a:lnTo>
                    <a:lnTo>
                      <a:pt x="1667" y="1835"/>
                    </a:lnTo>
                    <a:lnTo>
                      <a:pt x="1671" y="1835"/>
                    </a:lnTo>
                    <a:lnTo>
                      <a:pt x="1675" y="1828"/>
                    </a:lnTo>
                    <a:lnTo>
                      <a:pt x="1679" y="1827"/>
                    </a:lnTo>
                    <a:lnTo>
                      <a:pt x="1683" y="1827"/>
                    </a:lnTo>
                    <a:lnTo>
                      <a:pt x="1687" y="1821"/>
                    </a:lnTo>
                    <a:lnTo>
                      <a:pt x="1691" y="1816"/>
                    </a:lnTo>
                    <a:lnTo>
                      <a:pt x="1695" y="1812"/>
                    </a:lnTo>
                    <a:lnTo>
                      <a:pt x="1699" y="1811"/>
                    </a:lnTo>
                    <a:lnTo>
                      <a:pt x="1703" y="1808"/>
                    </a:lnTo>
                    <a:lnTo>
                      <a:pt x="1707" y="1803"/>
                    </a:lnTo>
                    <a:lnTo>
                      <a:pt x="1711" y="1800"/>
                    </a:lnTo>
                    <a:lnTo>
                      <a:pt x="1715" y="1797"/>
                    </a:lnTo>
                    <a:lnTo>
                      <a:pt x="1719" y="1795"/>
                    </a:lnTo>
                    <a:lnTo>
                      <a:pt x="1723" y="1788"/>
                    </a:lnTo>
                    <a:lnTo>
                      <a:pt x="1727" y="1789"/>
                    </a:lnTo>
                    <a:lnTo>
                      <a:pt x="1731" y="1781"/>
                    </a:lnTo>
                    <a:lnTo>
                      <a:pt x="1734" y="1778"/>
                    </a:lnTo>
                    <a:lnTo>
                      <a:pt x="1738" y="1774"/>
                    </a:lnTo>
                    <a:lnTo>
                      <a:pt x="1742" y="1771"/>
                    </a:lnTo>
                    <a:lnTo>
                      <a:pt x="1746" y="1767"/>
                    </a:lnTo>
                    <a:lnTo>
                      <a:pt x="1750" y="1761"/>
                    </a:lnTo>
                    <a:lnTo>
                      <a:pt x="1754" y="1759"/>
                    </a:lnTo>
                    <a:lnTo>
                      <a:pt x="1758" y="1754"/>
                    </a:lnTo>
                    <a:lnTo>
                      <a:pt x="1762" y="1752"/>
                    </a:lnTo>
                    <a:lnTo>
                      <a:pt x="1766" y="1745"/>
                    </a:lnTo>
                    <a:lnTo>
                      <a:pt x="1770" y="1741"/>
                    </a:lnTo>
                    <a:lnTo>
                      <a:pt x="1774" y="1739"/>
                    </a:lnTo>
                    <a:lnTo>
                      <a:pt x="1778" y="1734"/>
                    </a:lnTo>
                    <a:lnTo>
                      <a:pt x="1782" y="1727"/>
                    </a:lnTo>
                    <a:lnTo>
                      <a:pt x="1786" y="1725"/>
                    </a:lnTo>
                    <a:lnTo>
                      <a:pt x="1790" y="1721"/>
                    </a:lnTo>
                    <a:lnTo>
                      <a:pt x="1794" y="1714"/>
                    </a:lnTo>
                    <a:lnTo>
                      <a:pt x="1798" y="1714"/>
                    </a:lnTo>
                    <a:lnTo>
                      <a:pt x="1802" y="1707"/>
                    </a:lnTo>
                    <a:lnTo>
                      <a:pt x="1805" y="1704"/>
                    </a:lnTo>
                    <a:lnTo>
                      <a:pt x="1809" y="1698"/>
                    </a:lnTo>
                    <a:lnTo>
                      <a:pt x="1813" y="1694"/>
                    </a:lnTo>
                    <a:lnTo>
                      <a:pt x="1817" y="1688"/>
                    </a:lnTo>
                    <a:lnTo>
                      <a:pt x="1821" y="1683"/>
                    </a:lnTo>
                    <a:lnTo>
                      <a:pt x="1825" y="1679"/>
                    </a:lnTo>
                    <a:lnTo>
                      <a:pt x="1829" y="1674"/>
                    </a:lnTo>
                    <a:lnTo>
                      <a:pt x="1833" y="1669"/>
                    </a:lnTo>
                    <a:lnTo>
                      <a:pt x="1837" y="1663"/>
                    </a:lnTo>
                    <a:lnTo>
                      <a:pt x="1841" y="1662"/>
                    </a:lnTo>
                    <a:lnTo>
                      <a:pt x="1845" y="1654"/>
                    </a:lnTo>
                    <a:lnTo>
                      <a:pt x="1849" y="1652"/>
                    </a:lnTo>
                    <a:lnTo>
                      <a:pt x="1853" y="1646"/>
                    </a:lnTo>
                    <a:lnTo>
                      <a:pt x="1857" y="1640"/>
                    </a:lnTo>
                    <a:lnTo>
                      <a:pt x="1861" y="1637"/>
                    </a:lnTo>
                    <a:lnTo>
                      <a:pt x="1865" y="1632"/>
                    </a:lnTo>
                    <a:lnTo>
                      <a:pt x="1869" y="1623"/>
                    </a:lnTo>
                    <a:lnTo>
                      <a:pt x="1872" y="1620"/>
                    </a:lnTo>
                    <a:lnTo>
                      <a:pt x="1876" y="1616"/>
                    </a:lnTo>
                    <a:lnTo>
                      <a:pt x="1880" y="1608"/>
                    </a:lnTo>
                    <a:lnTo>
                      <a:pt x="1884" y="1606"/>
                    </a:lnTo>
                    <a:lnTo>
                      <a:pt x="1888" y="1600"/>
                    </a:lnTo>
                    <a:lnTo>
                      <a:pt x="1892" y="1597"/>
                    </a:lnTo>
                    <a:lnTo>
                      <a:pt x="1896" y="1588"/>
                    </a:lnTo>
                    <a:lnTo>
                      <a:pt x="1900" y="1586"/>
                    </a:lnTo>
                    <a:lnTo>
                      <a:pt x="1904" y="1579"/>
                    </a:lnTo>
                    <a:lnTo>
                      <a:pt x="1908" y="1577"/>
                    </a:lnTo>
                    <a:lnTo>
                      <a:pt x="1912" y="1568"/>
                    </a:lnTo>
                    <a:lnTo>
                      <a:pt x="1916" y="1567"/>
                    </a:lnTo>
                    <a:lnTo>
                      <a:pt x="1920" y="1557"/>
                    </a:lnTo>
                    <a:lnTo>
                      <a:pt x="1924" y="1553"/>
                    </a:lnTo>
                    <a:lnTo>
                      <a:pt x="1928" y="1546"/>
                    </a:lnTo>
                    <a:lnTo>
                      <a:pt x="1932" y="1540"/>
                    </a:lnTo>
                    <a:lnTo>
                      <a:pt x="1936" y="1536"/>
                    </a:lnTo>
                    <a:lnTo>
                      <a:pt x="1940" y="1532"/>
                    </a:lnTo>
                    <a:lnTo>
                      <a:pt x="1943" y="1525"/>
                    </a:lnTo>
                    <a:lnTo>
                      <a:pt x="1947" y="1518"/>
                    </a:lnTo>
                    <a:lnTo>
                      <a:pt x="1951" y="1514"/>
                    </a:lnTo>
                    <a:lnTo>
                      <a:pt x="1955" y="1510"/>
                    </a:lnTo>
                    <a:lnTo>
                      <a:pt x="1959" y="1503"/>
                    </a:lnTo>
                    <a:lnTo>
                      <a:pt x="1963" y="1499"/>
                    </a:lnTo>
                    <a:lnTo>
                      <a:pt x="1967" y="1492"/>
                    </a:lnTo>
                    <a:lnTo>
                      <a:pt x="1971" y="1485"/>
                    </a:lnTo>
                    <a:lnTo>
                      <a:pt x="1975" y="1482"/>
                    </a:lnTo>
                    <a:lnTo>
                      <a:pt x="1979" y="1475"/>
                    </a:lnTo>
                    <a:lnTo>
                      <a:pt x="1983" y="1469"/>
                    </a:lnTo>
                    <a:lnTo>
                      <a:pt x="1987" y="1463"/>
                    </a:lnTo>
                    <a:lnTo>
                      <a:pt x="1991" y="1457"/>
                    </a:lnTo>
                    <a:lnTo>
                      <a:pt x="1995" y="1455"/>
                    </a:lnTo>
                    <a:lnTo>
                      <a:pt x="1999" y="1446"/>
                    </a:lnTo>
                    <a:lnTo>
                      <a:pt x="2003" y="1440"/>
                    </a:lnTo>
                    <a:lnTo>
                      <a:pt x="2007" y="1436"/>
                    </a:lnTo>
                    <a:lnTo>
                      <a:pt x="2010" y="1428"/>
                    </a:lnTo>
                    <a:lnTo>
                      <a:pt x="2014" y="1425"/>
                    </a:lnTo>
                    <a:lnTo>
                      <a:pt x="2018" y="1420"/>
                    </a:lnTo>
                    <a:lnTo>
                      <a:pt x="2022" y="1412"/>
                    </a:lnTo>
                    <a:lnTo>
                      <a:pt x="2026" y="1407"/>
                    </a:lnTo>
                    <a:lnTo>
                      <a:pt x="2030" y="1401"/>
                    </a:lnTo>
                    <a:lnTo>
                      <a:pt x="2034" y="1396"/>
                    </a:lnTo>
                    <a:lnTo>
                      <a:pt x="2038" y="1388"/>
                    </a:lnTo>
                    <a:lnTo>
                      <a:pt x="2042" y="1384"/>
                    </a:lnTo>
                    <a:lnTo>
                      <a:pt x="2046" y="1375"/>
                    </a:lnTo>
                    <a:lnTo>
                      <a:pt x="2050" y="1370"/>
                    </a:lnTo>
                    <a:lnTo>
                      <a:pt x="2054" y="1364"/>
                    </a:lnTo>
                    <a:lnTo>
                      <a:pt x="2058" y="1359"/>
                    </a:lnTo>
                    <a:lnTo>
                      <a:pt x="2062" y="1355"/>
                    </a:lnTo>
                    <a:lnTo>
                      <a:pt x="2066" y="1346"/>
                    </a:lnTo>
                    <a:lnTo>
                      <a:pt x="2070" y="1341"/>
                    </a:lnTo>
                    <a:lnTo>
                      <a:pt x="2074" y="1335"/>
                    </a:lnTo>
                    <a:lnTo>
                      <a:pt x="2077" y="1329"/>
                    </a:lnTo>
                    <a:lnTo>
                      <a:pt x="2081" y="1324"/>
                    </a:lnTo>
                    <a:lnTo>
                      <a:pt x="2085" y="1317"/>
                    </a:lnTo>
                    <a:lnTo>
                      <a:pt x="2089" y="1313"/>
                    </a:lnTo>
                    <a:lnTo>
                      <a:pt x="2093" y="1305"/>
                    </a:lnTo>
                    <a:lnTo>
                      <a:pt x="2097" y="1300"/>
                    </a:lnTo>
                    <a:lnTo>
                      <a:pt x="2101" y="1294"/>
                    </a:lnTo>
                    <a:lnTo>
                      <a:pt x="2105" y="1289"/>
                    </a:lnTo>
                    <a:lnTo>
                      <a:pt x="2109" y="1281"/>
                    </a:lnTo>
                    <a:lnTo>
                      <a:pt x="2113" y="1275"/>
                    </a:lnTo>
                    <a:lnTo>
                      <a:pt x="2117" y="1269"/>
                    </a:lnTo>
                    <a:lnTo>
                      <a:pt x="2121" y="1262"/>
                    </a:lnTo>
                    <a:lnTo>
                      <a:pt x="2125" y="1256"/>
                    </a:lnTo>
                    <a:lnTo>
                      <a:pt x="2129" y="1251"/>
                    </a:lnTo>
                    <a:lnTo>
                      <a:pt x="2133" y="1246"/>
                    </a:lnTo>
                    <a:lnTo>
                      <a:pt x="2137" y="1240"/>
                    </a:lnTo>
                    <a:lnTo>
                      <a:pt x="2141" y="1234"/>
                    </a:lnTo>
                    <a:lnTo>
                      <a:pt x="2145" y="1226"/>
                    </a:lnTo>
                    <a:lnTo>
                      <a:pt x="2148" y="1222"/>
                    </a:lnTo>
                    <a:lnTo>
                      <a:pt x="2152" y="1213"/>
                    </a:lnTo>
                    <a:lnTo>
                      <a:pt x="2156" y="1209"/>
                    </a:lnTo>
                    <a:lnTo>
                      <a:pt x="2160" y="1204"/>
                    </a:lnTo>
                    <a:lnTo>
                      <a:pt x="2164" y="1198"/>
                    </a:lnTo>
                    <a:lnTo>
                      <a:pt x="2168" y="1193"/>
                    </a:lnTo>
                    <a:lnTo>
                      <a:pt x="2172" y="1184"/>
                    </a:lnTo>
                    <a:lnTo>
                      <a:pt x="2176" y="1177"/>
                    </a:lnTo>
                    <a:lnTo>
                      <a:pt x="2180" y="1171"/>
                    </a:lnTo>
                    <a:lnTo>
                      <a:pt x="2184" y="1167"/>
                    </a:lnTo>
                    <a:lnTo>
                      <a:pt x="2188" y="1161"/>
                    </a:lnTo>
                    <a:lnTo>
                      <a:pt x="2192" y="1154"/>
                    </a:lnTo>
                    <a:lnTo>
                      <a:pt x="2196" y="1150"/>
                    </a:lnTo>
                    <a:lnTo>
                      <a:pt x="2200" y="1145"/>
                    </a:lnTo>
                    <a:lnTo>
                      <a:pt x="2204" y="1135"/>
                    </a:lnTo>
                    <a:lnTo>
                      <a:pt x="2208" y="1127"/>
                    </a:lnTo>
                    <a:lnTo>
                      <a:pt x="2212" y="1125"/>
                    </a:lnTo>
                    <a:lnTo>
                      <a:pt x="2215" y="1121"/>
                    </a:lnTo>
                    <a:lnTo>
                      <a:pt x="2219" y="1112"/>
                    </a:lnTo>
                    <a:lnTo>
                      <a:pt x="2223" y="1107"/>
                    </a:lnTo>
                    <a:lnTo>
                      <a:pt x="2227" y="1103"/>
                    </a:lnTo>
                    <a:lnTo>
                      <a:pt x="2231" y="1096"/>
                    </a:lnTo>
                    <a:lnTo>
                      <a:pt x="2235" y="1088"/>
                    </a:lnTo>
                    <a:lnTo>
                      <a:pt x="2239" y="1084"/>
                    </a:lnTo>
                    <a:lnTo>
                      <a:pt x="2243" y="1076"/>
                    </a:lnTo>
                    <a:lnTo>
                      <a:pt x="2247" y="1072"/>
                    </a:lnTo>
                    <a:lnTo>
                      <a:pt x="2251" y="1066"/>
                    </a:lnTo>
                    <a:lnTo>
                      <a:pt x="2255" y="1058"/>
                    </a:lnTo>
                    <a:lnTo>
                      <a:pt x="2259" y="1054"/>
                    </a:lnTo>
                    <a:lnTo>
                      <a:pt x="2263" y="1049"/>
                    </a:lnTo>
                    <a:lnTo>
                      <a:pt x="2267" y="1042"/>
                    </a:lnTo>
                    <a:lnTo>
                      <a:pt x="2271" y="1037"/>
                    </a:lnTo>
                    <a:lnTo>
                      <a:pt x="2275" y="1033"/>
                    </a:lnTo>
                    <a:lnTo>
                      <a:pt x="2279" y="1026"/>
                    </a:lnTo>
                    <a:lnTo>
                      <a:pt x="2282" y="1020"/>
                    </a:lnTo>
                    <a:lnTo>
                      <a:pt x="2286" y="1015"/>
                    </a:lnTo>
                    <a:lnTo>
                      <a:pt x="2290" y="1009"/>
                    </a:lnTo>
                    <a:lnTo>
                      <a:pt x="2294" y="1003"/>
                    </a:lnTo>
                    <a:lnTo>
                      <a:pt x="2298" y="996"/>
                    </a:lnTo>
                    <a:lnTo>
                      <a:pt x="2302" y="991"/>
                    </a:lnTo>
                    <a:lnTo>
                      <a:pt x="2306" y="984"/>
                    </a:lnTo>
                    <a:lnTo>
                      <a:pt x="2310" y="979"/>
                    </a:lnTo>
                    <a:lnTo>
                      <a:pt x="2314" y="972"/>
                    </a:lnTo>
                    <a:lnTo>
                      <a:pt x="2318" y="968"/>
                    </a:lnTo>
                    <a:lnTo>
                      <a:pt x="2322" y="960"/>
                    </a:lnTo>
                    <a:lnTo>
                      <a:pt x="2326" y="955"/>
                    </a:lnTo>
                    <a:lnTo>
                      <a:pt x="2330" y="951"/>
                    </a:lnTo>
                    <a:lnTo>
                      <a:pt x="2334" y="947"/>
                    </a:lnTo>
                    <a:lnTo>
                      <a:pt x="2338" y="937"/>
                    </a:lnTo>
                    <a:lnTo>
                      <a:pt x="2342" y="934"/>
                    </a:lnTo>
                    <a:lnTo>
                      <a:pt x="2346" y="927"/>
                    </a:lnTo>
                    <a:lnTo>
                      <a:pt x="2350" y="922"/>
                    </a:lnTo>
                    <a:lnTo>
                      <a:pt x="2353" y="913"/>
                    </a:lnTo>
                    <a:lnTo>
                      <a:pt x="2357" y="911"/>
                    </a:lnTo>
                    <a:lnTo>
                      <a:pt x="2361" y="905"/>
                    </a:lnTo>
                    <a:lnTo>
                      <a:pt x="2365" y="897"/>
                    </a:lnTo>
                    <a:lnTo>
                      <a:pt x="2369" y="894"/>
                    </a:lnTo>
                    <a:lnTo>
                      <a:pt x="2373" y="890"/>
                    </a:lnTo>
                    <a:lnTo>
                      <a:pt x="2377" y="881"/>
                    </a:lnTo>
                    <a:lnTo>
                      <a:pt x="2381" y="876"/>
                    </a:lnTo>
                    <a:lnTo>
                      <a:pt x="2385" y="870"/>
                    </a:lnTo>
                    <a:lnTo>
                      <a:pt x="2389" y="866"/>
                    </a:lnTo>
                    <a:lnTo>
                      <a:pt x="2393" y="859"/>
                    </a:lnTo>
                    <a:lnTo>
                      <a:pt x="2397" y="854"/>
                    </a:lnTo>
                    <a:lnTo>
                      <a:pt x="2401" y="848"/>
                    </a:lnTo>
                    <a:lnTo>
                      <a:pt x="2405" y="841"/>
                    </a:lnTo>
                    <a:lnTo>
                      <a:pt x="2409" y="837"/>
                    </a:lnTo>
                    <a:lnTo>
                      <a:pt x="2413" y="832"/>
                    </a:lnTo>
                    <a:lnTo>
                      <a:pt x="2417" y="829"/>
                    </a:lnTo>
                    <a:lnTo>
                      <a:pt x="2420" y="822"/>
                    </a:lnTo>
                    <a:lnTo>
                      <a:pt x="2424" y="818"/>
                    </a:lnTo>
                    <a:lnTo>
                      <a:pt x="2428" y="809"/>
                    </a:lnTo>
                    <a:lnTo>
                      <a:pt x="2432" y="805"/>
                    </a:lnTo>
                    <a:lnTo>
                      <a:pt x="2436" y="800"/>
                    </a:lnTo>
                    <a:lnTo>
                      <a:pt x="2440" y="796"/>
                    </a:lnTo>
                    <a:lnTo>
                      <a:pt x="2444" y="789"/>
                    </a:lnTo>
                    <a:lnTo>
                      <a:pt x="2448" y="782"/>
                    </a:lnTo>
                    <a:lnTo>
                      <a:pt x="2452" y="778"/>
                    </a:lnTo>
                    <a:lnTo>
                      <a:pt x="2456" y="772"/>
                    </a:lnTo>
                    <a:lnTo>
                      <a:pt x="2460" y="768"/>
                    </a:lnTo>
                    <a:lnTo>
                      <a:pt x="2464" y="764"/>
                    </a:lnTo>
                    <a:lnTo>
                      <a:pt x="2468" y="757"/>
                    </a:lnTo>
                    <a:lnTo>
                      <a:pt x="2472" y="752"/>
                    </a:lnTo>
                    <a:lnTo>
                      <a:pt x="2476" y="748"/>
                    </a:lnTo>
                    <a:lnTo>
                      <a:pt x="2480" y="742"/>
                    </a:lnTo>
                    <a:lnTo>
                      <a:pt x="2484" y="736"/>
                    </a:lnTo>
                    <a:lnTo>
                      <a:pt x="2488" y="731"/>
                    </a:lnTo>
                    <a:lnTo>
                      <a:pt x="2491" y="725"/>
                    </a:lnTo>
                    <a:lnTo>
                      <a:pt x="2495" y="722"/>
                    </a:lnTo>
                    <a:lnTo>
                      <a:pt x="2499" y="715"/>
                    </a:lnTo>
                    <a:lnTo>
                      <a:pt x="2503" y="713"/>
                    </a:lnTo>
                    <a:lnTo>
                      <a:pt x="2507" y="705"/>
                    </a:lnTo>
                    <a:lnTo>
                      <a:pt x="2511" y="699"/>
                    </a:lnTo>
                    <a:lnTo>
                      <a:pt x="2515" y="694"/>
                    </a:lnTo>
                    <a:lnTo>
                      <a:pt x="2519" y="690"/>
                    </a:lnTo>
                    <a:lnTo>
                      <a:pt x="2523" y="688"/>
                    </a:lnTo>
                    <a:lnTo>
                      <a:pt x="2527" y="683"/>
                    </a:lnTo>
                    <a:lnTo>
                      <a:pt x="2531" y="676"/>
                    </a:lnTo>
                    <a:lnTo>
                      <a:pt x="2535" y="670"/>
                    </a:lnTo>
                    <a:lnTo>
                      <a:pt x="2539" y="664"/>
                    </a:lnTo>
                    <a:lnTo>
                      <a:pt x="2543" y="661"/>
                    </a:lnTo>
                    <a:lnTo>
                      <a:pt x="2547" y="657"/>
                    </a:lnTo>
                    <a:lnTo>
                      <a:pt x="2551" y="649"/>
                    </a:lnTo>
                    <a:lnTo>
                      <a:pt x="2555" y="648"/>
                    </a:lnTo>
                    <a:lnTo>
                      <a:pt x="2558" y="639"/>
                    </a:lnTo>
                    <a:lnTo>
                      <a:pt x="2562" y="638"/>
                    </a:lnTo>
                    <a:lnTo>
                      <a:pt x="2566" y="634"/>
                    </a:lnTo>
                    <a:lnTo>
                      <a:pt x="2570" y="627"/>
                    </a:lnTo>
                    <a:lnTo>
                      <a:pt x="2574" y="624"/>
                    </a:lnTo>
                    <a:lnTo>
                      <a:pt x="2578" y="623"/>
                    </a:lnTo>
                    <a:lnTo>
                      <a:pt x="2582" y="615"/>
                    </a:lnTo>
                    <a:lnTo>
                      <a:pt x="2586" y="609"/>
                    </a:lnTo>
                    <a:lnTo>
                      <a:pt x="2590" y="603"/>
                    </a:lnTo>
                    <a:lnTo>
                      <a:pt x="2594" y="602"/>
                    </a:lnTo>
                    <a:lnTo>
                      <a:pt x="2598" y="596"/>
                    </a:lnTo>
                    <a:lnTo>
                      <a:pt x="2602" y="590"/>
                    </a:lnTo>
                    <a:lnTo>
                      <a:pt x="2606" y="589"/>
                    </a:lnTo>
                    <a:lnTo>
                      <a:pt x="2610" y="584"/>
                    </a:lnTo>
                    <a:lnTo>
                      <a:pt x="2614" y="579"/>
                    </a:lnTo>
                    <a:lnTo>
                      <a:pt x="2618" y="573"/>
                    </a:lnTo>
                    <a:lnTo>
                      <a:pt x="2622" y="568"/>
                    </a:lnTo>
                    <a:lnTo>
                      <a:pt x="2625" y="566"/>
                    </a:lnTo>
                    <a:lnTo>
                      <a:pt x="2629" y="558"/>
                    </a:lnTo>
                    <a:lnTo>
                      <a:pt x="2633" y="556"/>
                    </a:lnTo>
                    <a:lnTo>
                      <a:pt x="2637" y="553"/>
                    </a:lnTo>
                    <a:lnTo>
                      <a:pt x="2641" y="548"/>
                    </a:lnTo>
                    <a:lnTo>
                      <a:pt x="2645" y="542"/>
                    </a:lnTo>
                    <a:lnTo>
                      <a:pt x="2649" y="537"/>
                    </a:lnTo>
                    <a:lnTo>
                      <a:pt x="2653" y="535"/>
                    </a:lnTo>
                    <a:lnTo>
                      <a:pt x="2657" y="527"/>
                    </a:lnTo>
                    <a:lnTo>
                      <a:pt x="2661" y="526"/>
                    </a:lnTo>
                    <a:lnTo>
                      <a:pt x="2665" y="522"/>
                    </a:lnTo>
                    <a:lnTo>
                      <a:pt x="2669" y="516"/>
                    </a:lnTo>
                    <a:lnTo>
                      <a:pt x="2673" y="513"/>
                    </a:lnTo>
                    <a:lnTo>
                      <a:pt x="2677" y="508"/>
                    </a:lnTo>
                    <a:lnTo>
                      <a:pt x="2681" y="505"/>
                    </a:lnTo>
                    <a:lnTo>
                      <a:pt x="2685" y="501"/>
                    </a:lnTo>
                    <a:lnTo>
                      <a:pt x="2689" y="495"/>
                    </a:lnTo>
                    <a:lnTo>
                      <a:pt x="2693" y="493"/>
                    </a:lnTo>
                    <a:lnTo>
                      <a:pt x="2696" y="487"/>
                    </a:lnTo>
                    <a:lnTo>
                      <a:pt x="2700" y="484"/>
                    </a:lnTo>
                    <a:lnTo>
                      <a:pt x="2704" y="479"/>
                    </a:lnTo>
                    <a:lnTo>
                      <a:pt x="2708" y="476"/>
                    </a:lnTo>
                    <a:lnTo>
                      <a:pt x="2712" y="471"/>
                    </a:lnTo>
                    <a:lnTo>
                      <a:pt x="2716" y="467"/>
                    </a:lnTo>
                    <a:lnTo>
                      <a:pt x="2720" y="464"/>
                    </a:lnTo>
                    <a:lnTo>
                      <a:pt x="2724" y="460"/>
                    </a:lnTo>
                    <a:lnTo>
                      <a:pt x="2728" y="456"/>
                    </a:lnTo>
                    <a:lnTo>
                      <a:pt x="2732" y="453"/>
                    </a:lnTo>
                    <a:lnTo>
                      <a:pt x="2736" y="447"/>
                    </a:lnTo>
                    <a:lnTo>
                      <a:pt x="2740" y="444"/>
                    </a:lnTo>
                    <a:lnTo>
                      <a:pt x="2744" y="441"/>
                    </a:lnTo>
                    <a:lnTo>
                      <a:pt x="2748" y="437"/>
                    </a:lnTo>
                    <a:lnTo>
                      <a:pt x="2752" y="432"/>
                    </a:lnTo>
                    <a:lnTo>
                      <a:pt x="2756" y="430"/>
                    </a:lnTo>
                    <a:lnTo>
                      <a:pt x="2760" y="428"/>
                    </a:lnTo>
                    <a:lnTo>
                      <a:pt x="2763" y="421"/>
                    </a:lnTo>
                    <a:lnTo>
                      <a:pt x="2767" y="418"/>
                    </a:lnTo>
                    <a:lnTo>
                      <a:pt x="2771" y="416"/>
                    </a:lnTo>
                    <a:lnTo>
                      <a:pt x="2775" y="412"/>
                    </a:lnTo>
                    <a:lnTo>
                      <a:pt x="2779" y="406"/>
                    </a:lnTo>
                    <a:lnTo>
                      <a:pt x="2783" y="403"/>
                    </a:lnTo>
                    <a:lnTo>
                      <a:pt x="2787" y="399"/>
                    </a:lnTo>
                    <a:lnTo>
                      <a:pt x="2791" y="396"/>
                    </a:lnTo>
                    <a:lnTo>
                      <a:pt x="2795" y="393"/>
                    </a:lnTo>
                    <a:lnTo>
                      <a:pt x="2799" y="392"/>
                    </a:lnTo>
                    <a:lnTo>
                      <a:pt x="2803" y="384"/>
                    </a:lnTo>
                    <a:lnTo>
                      <a:pt x="2807" y="385"/>
                    </a:lnTo>
                    <a:lnTo>
                      <a:pt x="2811" y="378"/>
                    </a:lnTo>
                    <a:lnTo>
                      <a:pt x="2815" y="376"/>
                    </a:lnTo>
                    <a:lnTo>
                      <a:pt x="2819" y="372"/>
                    </a:lnTo>
                    <a:lnTo>
                      <a:pt x="2823" y="370"/>
                    </a:lnTo>
                    <a:lnTo>
                      <a:pt x="2827" y="367"/>
                    </a:lnTo>
                    <a:lnTo>
                      <a:pt x="2830" y="364"/>
                    </a:lnTo>
                    <a:lnTo>
                      <a:pt x="2834" y="359"/>
                    </a:lnTo>
                    <a:lnTo>
                      <a:pt x="2838" y="356"/>
                    </a:lnTo>
                    <a:lnTo>
                      <a:pt x="2842" y="352"/>
                    </a:lnTo>
                    <a:lnTo>
                      <a:pt x="2846" y="350"/>
                    </a:lnTo>
                    <a:lnTo>
                      <a:pt x="2850" y="346"/>
                    </a:lnTo>
                    <a:lnTo>
                      <a:pt x="2854" y="344"/>
                    </a:lnTo>
                    <a:lnTo>
                      <a:pt x="2858" y="339"/>
                    </a:lnTo>
                    <a:lnTo>
                      <a:pt x="2862" y="337"/>
                    </a:lnTo>
                    <a:lnTo>
                      <a:pt x="2866" y="335"/>
                    </a:lnTo>
                    <a:lnTo>
                      <a:pt x="2870" y="331"/>
                    </a:lnTo>
                    <a:lnTo>
                      <a:pt x="2874" y="326"/>
                    </a:lnTo>
                    <a:lnTo>
                      <a:pt x="2878" y="324"/>
                    </a:lnTo>
                    <a:lnTo>
                      <a:pt x="2882" y="322"/>
                    </a:lnTo>
                    <a:lnTo>
                      <a:pt x="2886" y="319"/>
                    </a:lnTo>
                    <a:lnTo>
                      <a:pt x="2890" y="317"/>
                    </a:lnTo>
                    <a:lnTo>
                      <a:pt x="2894" y="314"/>
                    </a:lnTo>
                    <a:lnTo>
                      <a:pt x="2898" y="310"/>
                    </a:lnTo>
                    <a:lnTo>
                      <a:pt x="2901" y="307"/>
                    </a:lnTo>
                    <a:lnTo>
                      <a:pt x="2905" y="304"/>
                    </a:lnTo>
                    <a:lnTo>
                      <a:pt x="2909" y="302"/>
                    </a:lnTo>
                    <a:lnTo>
                      <a:pt x="2913" y="300"/>
                    </a:lnTo>
                    <a:lnTo>
                      <a:pt x="2917" y="294"/>
                    </a:lnTo>
                    <a:lnTo>
                      <a:pt x="2921" y="292"/>
                    </a:lnTo>
                    <a:lnTo>
                      <a:pt x="2925" y="288"/>
                    </a:lnTo>
                    <a:lnTo>
                      <a:pt x="2929" y="288"/>
                    </a:lnTo>
                    <a:lnTo>
                      <a:pt x="2933" y="284"/>
                    </a:lnTo>
                    <a:lnTo>
                      <a:pt x="2937" y="281"/>
                    </a:lnTo>
                    <a:lnTo>
                      <a:pt x="2941" y="279"/>
                    </a:lnTo>
                    <a:lnTo>
                      <a:pt x="2945" y="273"/>
                    </a:lnTo>
                    <a:lnTo>
                      <a:pt x="2949" y="273"/>
                    </a:lnTo>
                    <a:lnTo>
                      <a:pt x="2953" y="270"/>
                    </a:lnTo>
                    <a:lnTo>
                      <a:pt x="2957" y="269"/>
                    </a:lnTo>
                    <a:lnTo>
                      <a:pt x="2961" y="264"/>
                    </a:lnTo>
                    <a:lnTo>
                      <a:pt x="2965" y="262"/>
                    </a:lnTo>
                    <a:lnTo>
                      <a:pt x="2968" y="260"/>
                    </a:lnTo>
                    <a:lnTo>
                      <a:pt x="2972" y="258"/>
                    </a:lnTo>
                    <a:lnTo>
                      <a:pt x="2976" y="256"/>
                    </a:lnTo>
                    <a:lnTo>
                      <a:pt x="2980" y="252"/>
                    </a:lnTo>
                    <a:lnTo>
                      <a:pt x="2984" y="247"/>
                    </a:lnTo>
                    <a:lnTo>
                      <a:pt x="2988" y="247"/>
                    </a:lnTo>
                    <a:lnTo>
                      <a:pt x="2992" y="245"/>
                    </a:lnTo>
                    <a:lnTo>
                      <a:pt x="2996" y="242"/>
                    </a:lnTo>
                    <a:lnTo>
                      <a:pt x="3000" y="237"/>
                    </a:lnTo>
                    <a:lnTo>
                      <a:pt x="3004" y="237"/>
                    </a:lnTo>
                    <a:lnTo>
                      <a:pt x="3008" y="234"/>
                    </a:lnTo>
                    <a:lnTo>
                      <a:pt x="3012" y="231"/>
                    </a:lnTo>
                    <a:lnTo>
                      <a:pt x="3016" y="228"/>
                    </a:lnTo>
                    <a:lnTo>
                      <a:pt x="3020" y="227"/>
                    </a:lnTo>
                    <a:lnTo>
                      <a:pt x="3024" y="222"/>
                    </a:lnTo>
                    <a:lnTo>
                      <a:pt x="3028" y="220"/>
                    </a:lnTo>
                    <a:lnTo>
                      <a:pt x="3032" y="219"/>
                    </a:lnTo>
                    <a:lnTo>
                      <a:pt x="3036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49" name="Line 3801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0" name="Line 3802"/>
              <p:cNvSpPr>
                <a:spLocks noChangeShapeType="1"/>
              </p:cNvSpPr>
              <p:nvPr/>
            </p:nvSpPr>
            <p:spPr bwMode="auto">
              <a:xfrm flipV="1">
                <a:off x="300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1" name="Freeform 3803"/>
              <p:cNvSpPr>
                <a:spLocks/>
              </p:cNvSpPr>
              <p:nvPr/>
            </p:nvSpPr>
            <p:spPr bwMode="auto">
              <a:xfrm>
                <a:off x="3002" y="2016"/>
                <a:ext cx="12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1"/>
                  </a:cxn>
                  <a:cxn ang="0">
                    <a:pos x="8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</a:cxnLst>
                <a:rect l="0" t="0" r="r" b="b"/>
                <a:pathLst>
                  <a:path w="20" h="1">
                    <a:moveTo>
                      <a:pt x="0" y="1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2" name="Line 3804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3" name="Line 3805"/>
              <p:cNvSpPr>
                <a:spLocks noChangeShapeType="1"/>
              </p:cNvSpPr>
              <p:nvPr/>
            </p:nvSpPr>
            <p:spPr bwMode="auto">
              <a:xfrm flipV="1">
                <a:off x="301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4" name="Freeform 3806"/>
              <p:cNvSpPr>
                <a:spLocks/>
              </p:cNvSpPr>
              <p:nvPr/>
            </p:nvSpPr>
            <p:spPr bwMode="auto">
              <a:xfrm flipV="1">
                <a:off x="3019" y="911"/>
                <a:ext cx="1794" cy="110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9" y="3"/>
                  </a:cxn>
                  <a:cxn ang="0">
                    <a:pos x="150" y="9"/>
                  </a:cxn>
                  <a:cxn ang="0">
                    <a:pos x="201" y="21"/>
                  </a:cxn>
                  <a:cxn ang="0">
                    <a:pos x="252" y="38"/>
                  </a:cxn>
                  <a:cxn ang="0">
                    <a:pos x="304" y="63"/>
                  </a:cxn>
                  <a:cxn ang="0">
                    <a:pos x="355" y="99"/>
                  </a:cxn>
                  <a:cxn ang="0">
                    <a:pos x="406" y="145"/>
                  </a:cxn>
                  <a:cxn ang="0">
                    <a:pos x="457" y="200"/>
                  </a:cxn>
                  <a:cxn ang="0">
                    <a:pos x="509" y="269"/>
                  </a:cxn>
                  <a:cxn ang="0">
                    <a:pos x="560" y="347"/>
                  </a:cxn>
                  <a:cxn ang="0">
                    <a:pos x="611" y="438"/>
                  </a:cxn>
                  <a:cxn ang="0">
                    <a:pos x="662" y="535"/>
                  </a:cxn>
                  <a:cxn ang="0">
                    <a:pos x="714" y="641"/>
                  </a:cxn>
                  <a:cxn ang="0">
                    <a:pos x="765" y="751"/>
                  </a:cxn>
                  <a:cxn ang="0">
                    <a:pos x="816" y="867"/>
                  </a:cxn>
                  <a:cxn ang="0">
                    <a:pos x="867" y="983"/>
                  </a:cxn>
                  <a:cxn ang="0">
                    <a:pos x="919" y="1098"/>
                  </a:cxn>
                  <a:cxn ang="0">
                    <a:pos x="970" y="1212"/>
                  </a:cxn>
                  <a:cxn ang="0">
                    <a:pos x="1021" y="1323"/>
                  </a:cxn>
                  <a:cxn ang="0">
                    <a:pos x="1072" y="1426"/>
                  </a:cxn>
                  <a:cxn ang="0">
                    <a:pos x="1124" y="1523"/>
                  </a:cxn>
                  <a:cxn ang="0">
                    <a:pos x="1175" y="1611"/>
                  </a:cxn>
                  <a:cxn ang="0">
                    <a:pos x="1226" y="1690"/>
                  </a:cxn>
                  <a:cxn ang="0">
                    <a:pos x="1277" y="1758"/>
                  </a:cxn>
                  <a:cxn ang="0">
                    <a:pos x="1329" y="1812"/>
                  </a:cxn>
                  <a:cxn ang="0">
                    <a:pos x="1380" y="1858"/>
                  </a:cxn>
                  <a:cxn ang="0">
                    <a:pos x="1431" y="1891"/>
                  </a:cxn>
                  <a:cxn ang="0">
                    <a:pos x="1482" y="1911"/>
                  </a:cxn>
                  <a:cxn ang="0">
                    <a:pos x="1534" y="1918"/>
                  </a:cxn>
                  <a:cxn ang="0">
                    <a:pos x="1585" y="1916"/>
                  </a:cxn>
                  <a:cxn ang="0">
                    <a:pos x="1636" y="1901"/>
                  </a:cxn>
                  <a:cxn ang="0">
                    <a:pos x="1687" y="1877"/>
                  </a:cxn>
                  <a:cxn ang="0">
                    <a:pos x="1739" y="1843"/>
                  </a:cxn>
                  <a:cxn ang="0">
                    <a:pos x="1790" y="1801"/>
                  </a:cxn>
                  <a:cxn ang="0">
                    <a:pos x="1841" y="1751"/>
                  </a:cxn>
                  <a:cxn ang="0">
                    <a:pos x="1892" y="1695"/>
                  </a:cxn>
                  <a:cxn ang="0">
                    <a:pos x="1944" y="1631"/>
                  </a:cxn>
                  <a:cxn ang="0">
                    <a:pos x="1995" y="1564"/>
                  </a:cxn>
                  <a:cxn ang="0">
                    <a:pos x="2046" y="1492"/>
                  </a:cxn>
                  <a:cxn ang="0">
                    <a:pos x="2097" y="1418"/>
                  </a:cxn>
                  <a:cxn ang="0">
                    <a:pos x="2149" y="1342"/>
                  </a:cxn>
                  <a:cxn ang="0">
                    <a:pos x="2200" y="1264"/>
                  </a:cxn>
                  <a:cxn ang="0">
                    <a:pos x="2251" y="1186"/>
                  </a:cxn>
                  <a:cxn ang="0">
                    <a:pos x="2302" y="1108"/>
                  </a:cxn>
                  <a:cxn ang="0">
                    <a:pos x="2354" y="1032"/>
                  </a:cxn>
                  <a:cxn ang="0">
                    <a:pos x="2405" y="955"/>
                  </a:cxn>
                  <a:cxn ang="0">
                    <a:pos x="2456" y="882"/>
                  </a:cxn>
                  <a:cxn ang="0">
                    <a:pos x="2507" y="809"/>
                  </a:cxn>
                  <a:cxn ang="0">
                    <a:pos x="2559" y="741"/>
                  </a:cxn>
                  <a:cxn ang="0">
                    <a:pos x="2610" y="677"/>
                  </a:cxn>
                  <a:cxn ang="0">
                    <a:pos x="2661" y="613"/>
                  </a:cxn>
                  <a:cxn ang="0">
                    <a:pos x="2712" y="556"/>
                  </a:cxn>
                  <a:cxn ang="0">
                    <a:pos x="2764" y="501"/>
                  </a:cxn>
                  <a:cxn ang="0">
                    <a:pos x="2815" y="451"/>
                  </a:cxn>
                  <a:cxn ang="0">
                    <a:pos x="2866" y="402"/>
                  </a:cxn>
                  <a:cxn ang="0">
                    <a:pos x="2917" y="356"/>
                  </a:cxn>
                  <a:cxn ang="0">
                    <a:pos x="2969" y="314"/>
                  </a:cxn>
                  <a:cxn ang="0">
                    <a:pos x="3020" y="278"/>
                  </a:cxn>
                  <a:cxn ang="0">
                    <a:pos x="3071" y="245"/>
                  </a:cxn>
                </a:cxnLst>
                <a:rect l="0" t="0" r="r" b="b"/>
                <a:pathLst>
                  <a:path w="3115" h="1919">
                    <a:moveTo>
                      <a:pt x="0" y="1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3" y="2"/>
                    </a:lnTo>
                    <a:lnTo>
                      <a:pt x="67" y="1"/>
                    </a:lnTo>
                    <a:lnTo>
                      <a:pt x="71" y="2"/>
                    </a:lnTo>
                    <a:lnTo>
                      <a:pt x="75" y="2"/>
                    </a:lnTo>
                    <a:lnTo>
                      <a:pt x="79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1" y="2"/>
                    </a:lnTo>
                    <a:lnTo>
                      <a:pt x="95" y="4"/>
                    </a:lnTo>
                    <a:lnTo>
                      <a:pt x="99" y="3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0" y="4"/>
                    </a:lnTo>
                    <a:lnTo>
                      <a:pt x="114" y="5"/>
                    </a:lnTo>
                    <a:lnTo>
                      <a:pt x="118" y="7"/>
                    </a:lnTo>
                    <a:lnTo>
                      <a:pt x="122" y="6"/>
                    </a:lnTo>
                    <a:lnTo>
                      <a:pt x="126" y="6"/>
                    </a:lnTo>
                    <a:lnTo>
                      <a:pt x="130" y="7"/>
                    </a:lnTo>
                    <a:lnTo>
                      <a:pt x="134" y="7"/>
                    </a:lnTo>
                    <a:lnTo>
                      <a:pt x="138" y="7"/>
                    </a:lnTo>
                    <a:lnTo>
                      <a:pt x="142" y="8"/>
                    </a:lnTo>
                    <a:lnTo>
                      <a:pt x="146" y="8"/>
                    </a:lnTo>
                    <a:lnTo>
                      <a:pt x="150" y="9"/>
                    </a:lnTo>
                    <a:lnTo>
                      <a:pt x="154" y="10"/>
                    </a:lnTo>
                    <a:lnTo>
                      <a:pt x="158" y="10"/>
                    </a:lnTo>
                    <a:lnTo>
                      <a:pt x="162" y="11"/>
                    </a:lnTo>
                    <a:lnTo>
                      <a:pt x="166" y="12"/>
                    </a:lnTo>
                    <a:lnTo>
                      <a:pt x="170" y="13"/>
                    </a:lnTo>
                    <a:lnTo>
                      <a:pt x="173" y="13"/>
                    </a:lnTo>
                    <a:lnTo>
                      <a:pt x="177" y="16"/>
                    </a:lnTo>
                    <a:lnTo>
                      <a:pt x="181" y="15"/>
                    </a:lnTo>
                    <a:lnTo>
                      <a:pt x="185" y="16"/>
                    </a:lnTo>
                    <a:lnTo>
                      <a:pt x="189" y="17"/>
                    </a:lnTo>
                    <a:lnTo>
                      <a:pt x="193" y="17"/>
                    </a:lnTo>
                    <a:lnTo>
                      <a:pt x="197" y="20"/>
                    </a:lnTo>
                    <a:lnTo>
                      <a:pt x="201" y="21"/>
                    </a:lnTo>
                    <a:lnTo>
                      <a:pt x="205" y="22"/>
                    </a:lnTo>
                    <a:lnTo>
                      <a:pt x="209" y="22"/>
                    </a:lnTo>
                    <a:lnTo>
                      <a:pt x="213" y="24"/>
                    </a:lnTo>
                    <a:lnTo>
                      <a:pt x="217" y="24"/>
                    </a:lnTo>
                    <a:lnTo>
                      <a:pt x="221" y="25"/>
                    </a:lnTo>
                    <a:lnTo>
                      <a:pt x="225" y="27"/>
                    </a:lnTo>
                    <a:lnTo>
                      <a:pt x="229" y="28"/>
                    </a:lnTo>
                    <a:lnTo>
                      <a:pt x="233" y="31"/>
                    </a:lnTo>
                    <a:lnTo>
                      <a:pt x="237" y="32"/>
                    </a:lnTo>
                    <a:lnTo>
                      <a:pt x="240" y="33"/>
                    </a:lnTo>
                    <a:lnTo>
                      <a:pt x="244" y="34"/>
                    </a:lnTo>
                    <a:lnTo>
                      <a:pt x="248" y="36"/>
                    </a:lnTo>
                    <a:lnTo>
                      <a:pt x="252" y="38"/>
                    </a:lnTo>
                    <a:lnTo>
                      <a:pt x="256" y="39"/>
                    </a:lnTo>
                    <a:lnTo>
                      <a:pt x="260" y="42"/>
                    </a:lnTo>
                    <a:lnTo>
                      <a:pt x="264" y="43"/>
                    </a:lnTo>
                    <a:lnTo>
                      <a:pt x="268" y="45"/>
                    </a:lnTo>
                    <a:lnTo>
                      <a:pt x="272" y="46"/>
                    </a:lnTo>
                    <a:lnTo>
                      <a:pt x="276" y="48"/>
                    </a:lnTo>
                    <a:lnTo>
                      <a:pt x="280" y="50"/>
                    </a:lnTo>
                    <a:lnTo>
                      <a:pt x="284" y="52"/>
                    </a:lnTo>
                    <a:lnTo>
                      <a:pt x="288" y="55"/>
                    </a:lnTo>
                    <a:lnTo>
                      <a:pt x="292" y="58"/>
                    </a:lnTo>
                    <a:lnTo>
                      <a:pt x="296" y="59"/>
                    </a:lnTo>
                    <a:lnTo>
                      <a:pt x="300" y="62"/>
                    </a:lnTo>
                    <a:lnTo>
                      <a:pt x="304" y="63"/>
                    </a:lnTo>
                    <a:lnTo>
                      <a:pt x="307" y="65"/>
                    </a:lnTo>
                    <a:lnTo>
                      <a:pt x="311" y="69"/>
                    </a:lnTo>
                    <a:lnTo>
                      <a:pt x="315" y="71"/>
                    </a:lnTo>
                    <a:lnTo>
                      <a:pt x="319" y="73"/>
                    </a:lnTo>
                    <a:lnTo>
                      <a:pt x="323" y="75"/>
                    </a:lnTo>
                    <a:lnTo>
                      <a:pt x="327" y="79"/>
                    </a:lnTo>
                    <a:lnTo>
                      <a:pt x="331" y="81"/>
                    </a:lnTo>
                    <a:lnTo>
                      <a:pt x="335" y="84"/>
                    </a:lnTo>
                    <a:lnTo>
                      <a:pt x="339" y="88"/>
                    </a:lnTo>
                    <a:lnTo>
                      <a:pt x="343" y="89"/>
                    </a:lnTo>
                    <a:lnTo>
                      <a:pt x="347" y="93"/>
                    </a:lnTo>
                    <a:lnTo>
                      <a:pt x="351" y="96"/>
                    </a:lnTo>
                    <a:lnTo>
                      <a:pt x="355" y="99"/>
                    </a:lnTo>
                    <a:lnTo>
                      <a:pt x="359" y="101"/>
                    </a:lnTo>
                    <a:lnTo>
                      <a:pt x="363" y="105"/>
                    </a:lnTo>
                    <a:lnTo>
                      <a:pt x="367" y="108"/>
                    </a:lnTo>
                    <a:lnTo>
                      <a:pt x="371" y="112"/>
                    </a:lnTo>
                    <a:lnTo>
                      <a:pt x="375" y="115"/>
                    </a:lnTo>
                    <a:lnTo>
                      <a:pt x="378" y="118"/>
                    </a:lnTo>
                    <a:lnTo>
                      <a:pt x="382" y="122"/>
                    </a:lnTo>
                    <a:lnTo>
                      <a:pt x="386" y="125"/>
                    </a:lnTo>
                    <a:lnTo>
                      <a:pt x="390" y="128"/>
                    </a:lnTo>
                    <a:lnTo>
                      <a:pt x="394" y="133"/>
                    </a:lnTo>
                    <a:lnTo>
                      <a:pt x="398" y="135"/>
                    </a:lnTo>
                    <a:lnTo>
                      <a:pt x="402" y="140"/>
                    </a:lnTo>
                    <a:lnTo>
                      <a:pt x="406" y="145"/>
                    </a:lnTo>
                    <a:lnTo>
                      <a:pt x="410" y="147"/>
                    </a:lnTo>
                    <a:lnTo>
                      <a:pt x="414" y="151"/>
                    </a:lnTo>
                    <a:lnTo>
                      <a:pt x="418" y="158"/>
                    </a:lnTo>
                    <a:lnTo>
                      <a:pt x="422" y="159"/>
                    </a:lnTo>
                    <a:lnTo>
                      <a:pt x="426" y="165"/>
                    </a:lnTo>
                    <a:lnTo>
                      <a:pt x="430" y="168"/>
                    </a:lnTo>
                    <a:lnTo>
                      <a:pt x="434" y="173"/>
                    </a:lnTo>
                    <a:lnTo>
                      <a:pt x="438" y="178"/>
                    </a:lnTo>
                    <a:lnTo>
                      <a:pt x="442" y="182"/>
                    </a:lnTo>
                    <a:lnTo>
                      <a:pt x="445" y="185"/>
                    </a:lnTo>
                    <a:lnTo>
                      <a:pt x="449" y="192"/>
                    </a:lnTo>
                    <a:lnTo>
                      <a:pt x="453" y="197"/>
                    </a:lnTo>
                    <a:lnTo>
                      <a:pt x="457" y="200"/>
                    </a:lnTo>
                    <a:lnTo>
                      <a:pt x="461" y="206"/>
                    </a:lnTo>
                    <a:lnTo>
                      <a:pt x="465" y="211"/>
                    </a:lnTo>
                    <a:lnTo>
                      <a:pt x="469" y="216"/>
                    </a:lnTo>
                    <a:lnTo>
                      <a:pt x="473" y="221"/>
                    </a:lnTo>
                    <a:lnTo>
                      <a:pt x="477" y="226"/>
                    </a:lnTo>
                    <a:lnTo>
                      <a:pt x="481" y="231"/>
                    </a:lnTo>
                    <a:lnTo>
                      <a:pt x="485" y="235"/>
                    </a:lnTo>
                    <a:lnTo>
                      <a:pt x="489" y="242"/>
                    </a:lnTo>
                    <a:lnTo>
                      <a:pt x="493" y="247"/>
                    </a:lnTo>
                    <a:lnTo>
                      <a:pt x="497" y="254"/>
                    </a:lnTo>
                    <a:lnTo>
                      <a:pt x="501" y="257"/>
                    </a:lnTo>
                    <a:lnTo>
                      <a:pt x="505" y="263"/>
                    </a:lnTo>
                    <a:lnTo>
                      <a:pt x="509" y="269"/>
                    </a:lnTo>
                    <a:lnTo>
                      <a:pt x="512" y="274"/>
                    </a:lnTo>
                    <a:lnTo>
                      <a:pt x="516" y="282"/>
                    </a:lnTo>
                    <a:lnTo>
                      <a:pt x="520" y="287"/>
                    </a:lnTo>
                    <a:lnTo>
                      <a:pt x="524" y="292"/>
                    </a:lnTo>
                    <a:lnTo>
                      <a:pt x="528" y="298"/>
                    </a:lnTo>
                    <a:lnTo>
                      <a:pt x="532" y="304"/>
                    </a:lnTo>
                    <a:lnTo>
                      <a:pt x="536" y="310"/>
                    </a:lnTo>
                    <a:lnTo>
                      <a:pt x="540" y="316"/>
                    </a:lnTo>
                    <a:lnTo>
                      <a:pt x="544" y="322"/>
                    </a:lnTo>
                    <a:lnTo>
                      <a:pt x="548" y="330"/>
                    </a:lnTo>
                    <a:lnTo>
                      <a:pt x="552" y="335"/>
                    </a:lnTo>
                    <a:lnTo>
                      <a:pt x="556" y="342"/>
                    </a:lnTo>
                    <a:lnTo>
                      <a:pt x="560" y="347"/>
                    </a:lnTo>
                    <a:lnTo>
                      <a:pt x="564" y="356"/>
                    </a:lnTo>
                    <a:lnTo>
                      <a:pt x="568" y="362"/>
                    </a:lnTo>
                    <a:lnTo>
                      <a:pt x="572" y="368"/>
                    </a:lnTo>
                    <a:lnTo>
                      <a:pt x="576" y="375"/>
                    </a:lnTo>
                    <a:lnTo>
                      <a:pt x="580" y="381"/>
                    </a:lnTo>
                    <a:lnTo>
                      <a:pt x="583" y="388"/>
                    </a:lnTo>
                    <a:lnTo>
                      <a:pt x="587" y="395"/>
                    </a:lnTo>
                    <a:lnTo>
                      <a:pt x="591" y="402"/>
                    </a:lnTo>
                    <a:lnTo>
                      <a:pt x="595" y="409"/>
                    </a:lnTo>
                    <a:lnTo>
                      <a:pt x="599" y="416"/>
                    </a:lnTo>
                    <a:lnTo>
                      <a:pt x="603" y="424"/>
                    </a:lnTo>
                    <a:lnTo>
                      <a:pt x="607" y="430"/>
                    </a:lnTo>
                    <a:lnTo>
                      <a:pt x="611" y="438"/>
                    </a:lnTo>
                    <a:lnTo>
                      <a:pt x="615" y="444"/>
                    </a:lnTo>
                    <a:lnTo>
                      <a:pt x="619" y="453"/>
                    </a:lnTo>
                    <a:lnTo>
                      <a:pt x="623" y="459"/>
                    </a:lnTo>
                    <a:lnTo>
                      <a:pt x="627" y="468"/>
                    </a:lnTo>
                    <a:lnTo>
                      <a:pt x="631" y="473"/>
                    </a:lnTo>
                    <a:lnTo>
                      <a:pt x="635" y="483"/>
                    </a:lnTo>
                    <a:lnTo>
                      <a:pt x="639" y="490"/>
                    </a:lnTo>
                    <a:lnTo>
                      <a:pt x="643" y="497"/>
                    </a:lnTo>
                    <a:lnTo>
                      <a:pt x="647" y="505"/>
                    </a:lnTo>
                    <a:lnTo>
                      <a:pt x="650" y="512"/>
                    </a:lnTo>
                    <a:lnTo>
                      <a:pt x="654" y="520"/>
                    </a:lnTo>
                    <a:lnTo>
                      <a:pt x="658" y="527"/>
                    </a:lnTo>
                    <a:lnTo>
                      <a:pt x="662" y="535"/>
                    </a:lnTo>
                    <a:lnTo>
                      <a:pt x="666" y="543"/>
                    </a:lnTo>
                    <a:lnTo>
                      <a:pt x="670" y="552"/>
                    </a:lnTo>
                    <a:lnTo>
                      <a:pt x="674" y="559"/>
                    </a:lnTo>
                    <a:lnTo>
                      <a:pt x="678" y="569"/>
                    </a:lnTo>
                    <a:lnTo>
                      <a:pt x="682" y="574"/>
                    </a:lnTo>
                    <a:lnTo>
                      <a:pt x="686" y="583"/>
                    </a:lnTo>
                    <a:lnTo>
                      <a:pt x="690" y="591"/>
                    </a:lnTo>
                    <a:lnTo>
                      <a:pt x="694" y="600"/>
                    </a:lnTo>
                    <a:lnTo>
                      <a:pt x="698" y="608"/>
                    </a:lnTo>
                    <a:lnTo>
                      <a:pt x="702" y="614"/>
                    </a:lnTo>
                    <a:lnTo>
                      <a:pt x="706" y="623"/>
                    </a:lnTo>
                    <a:lnTo>
                      <a:pt x="710" y="630"/>
                    </a:lnTo>
                    <a:lnTo>
                      <a:pt x="714" y="641"/>
                    </a:lnTo>
                    <a:lnTo>
                      <a:pt x="718" y="649"/>
                    </a:lnTo>
                    <a:lnTo>
                      <a:pt x="721" y="656"/>
                    </a:lnTo>
                    <a:lnTo>
                      <a:pt x="725" y="664"/>
                    </a:lnTo>
                    <a:lnTo>
                      <a:pt x="729" y="675"/>
                    </a:lnTo>
                    <a:lnTo>
                      <a:pt x="733" y="682"/>
                    </a:lnTo>
                    <a:lnTo>
                      <a:pt x="737" y="690"/>
                    </a:lnTo>
                    <a:lnTo>
                      <a:pt x="741" y="698"/>
                    </a:lnTo>
                    <a:lnTo>
                      <a:pt x="745" y="708"/>
                    </a:lnTo>
                    <a:lnTo>
                      <a:pt x="749" y="717"/>
                    </a:lnTo>
                    <a:lnTo>
                      <a:pt x="753" y="726"/>
                    </a:lnTo>
                    <a:lnTo>
                      <a:pt x="757" y="734"/>
                    </a:lnTo>
                    <a:lnTo>
                      <a:pt x="761" y="744"/>
                    </a:lnTo>
                    <a:lnTo>
                      <a:pt x="765" y="751"/>
                    </a:lnTo>
                    <a:lnTo>
                      <a:pt x="769" y="759"/>
                    </a:lnTo>
                    <a:lnTo>
                      <a:pt x="773" y="767"/>
                    </a:lnTo>
                    <a:lnTo>
                      <a:pt x="777" y="776"/>
                    </a:lnTo>
                    <a:lnTo>
                      <a:pt x="781" y="786"/>
                    </a:lnTo>
                    <a:lnTo>
                      <a:pt x="785" y="795"/>
                    </a:lnTo>
                    <a:lnTo>
                      <a:pt x="788" y="802"/>
                    </a:lnTo>
                    <a:lnTo>
                      <a:pt x="792" y="812"/>
                    </a:lnTo>
                    <a:lnTo>
                      <a:pt x="796" y="821"/>
                    </a:lnTo>
                    <a:lnTo>
                      <a:pt x="800" y="831"/>
                    </a:lnTo>
                    <a:lnTo>
                      <a:pt x="804" y="840"/>
                    </a:lnTo>
                    <a:lnTo>
                      <a:pt x="808" y="848"/>
                    </a:lnTo>
                    <a:lnTo>
                      <a:pt x="812" y="856"/>
                    </a:lnTo>
                    <a:lnTo>
                      <a:pt x="816" y="867"/>
                    </a:lnTo>
                    <a:lnTo>
                      <a:pt x="820" y="874"/>
                    </a:lnTo>
                    <a:lnTo>
                      <a:pt x="824" y="884"/>
                    </a:lnTo>
                    <a:lnTo>
                      <a:pt x="828" y="892"/>
                    </a:lnTo>
                    <a:lnTo>
                      <a:pt x="832" y="902"/>
                    </a:lnTo>
                    <a:lnTo>
                      <a:pt x="836" y="910"/>
                    </a:lnTo>
                    <a:lnTo>
                      <a:pt x="840" y="918"/>
                    </a:lnTo>
                    <a:lnTo>
                      <a:pt x="844" y="928"/>
                    </a:lnTo>
                    <a:lnTo>
                      <a:pt x="848" y="937"/>
                    </a:lnTo>
                    <a:lnTo>
                      <a:pt x="852" y="946"/>
                    </a:lnTo>
                    <a:lnTo>
                      <a:pt x="855" y="956"/>
                    </a:lnTo>
                    <a:lnTo>
                      <a:pt x="859" y="964"/>
                    </a:lnTo>
                    <a:lnTo>
                      <a:pt x="863" y="973"/>
                    </a:lnTo>
                    <a:lnTo>
                      <a:pt x="867" y="983"/>
                    </a:lnTo>
                    <a:lnTo>
                      <a:pt x="871" y="990"/>
                    </a:lnTo>
                    <a:lnTo>
                      <a:pt x="875" y="1001"/>
                    </a:lnTo>
                    <a:lnTo>
                      <a:pt x="879" y="1010"/>
                    </a:lnTo>
                    <a:lnTo>
                      <a:pt x="883" y="1019"/>
                    </a:lnTo>
                    <a:lnTo>
                      <a:pt x="887" y="1028"/>
                    </a:lnTo>
                    <a:lnTo>
                      <a:pt x="891" y="1037"/>
                    </a:lnTo>
                    <a:lnTo>
                      <a:pt x="895" y="1046"/>
                    </a:lnTo>
                    <a:lnTo>
                      <a:pt x="899" y="1054"/>
                    </a:lnTo>
                    <a:lnTo>
                      <a:pt x="903" y="1062"/>
                    </a:lnTo>
                    <a:lnTo>
                      <a:pt x="907" y="1072"/>
                    </a:lnTo>
                    <a:lnTo>
                      <a:pt x="911" y="1079"/>
                    </a:lnTo>
                    <a:lnTo>
                      <a:pt x="915" y="1091"/>
                    </a:lnTo>
                    <a:lnTo>
                      <a:pt x="919" y="1098"/>
                    </a:lnTo>
                    <a:lnTo>
                      <a:pt x="923" y="1106"/>
                    </a:lnTo>
                    <a:lnTo>
                      <a:pt x="926" y="1116"/>
                    </a:lnTo>
                    <a:lnTo>
                      <a:pt x="930" y="1124"/>
                    </a:lnTo>
                    <a:lnTo>
                      <a:pt x="934" y="1133"/>
                    </a:lnTo>
                    <a:lnTo>
                      <a:pt x="938" y="1144"/>
                    </a:lnTo>
                    <a:lnTo>
                      <a:pt x="942" y="1153"/>
                    </a:lnTo>
                    <a:lnTo>
                      <a:pt x="946" y="1159"/>
                    </a:lnTo>
                    <a:lnTo>
                      <a:pt x="950" y="1168"/>
                    </a:lnTo>
                    <a:lnTo>
                      <a:pt x="954" y="1177"/>
                    </a:lnTo>
                    <a:lnTo>
                      <a:pt x="958" y="1187"/>
                    </a:lnTo>
                    <a:lnTo>
                      <a:pt x="962" y="1193"/>
                    </a:lnTo>
                    <a:lnTo>
                      <a:pt x="966" y="1204"/>
                    </a:lnTo>
                    <a:lnTo>
                      <a:pt x="970" y="1212"/>
                    </a:lnTo>
                    <a:lnTo>
                      <a:pt x="974" y="1221"/>
                    </a:lnTo>
                    <a:lnTo>
                      <a:pt x="978" y="1231"/>
                    </a:lnTo>
                    <a:lnTo>
                      <a:pt x="982" y="1238"/>
                    </a:lnTo>
                    <a:lnTo>
                      <a:pt x="986" y="1247"/>
                    </a:lnTo>
                    <a:lnTo>
                      <a:pt x="990" y="1253"/>
                    </a:lnTo>
                    <a:lnTo>
                      <a:pt x="993" y="1262"/>
                    </a:lnTo>
                    <a:lnTo>
                      <a:pt x="997" y="1271"/>
                    </a:lnTo>
                    <a:lnTo>
                      <a:pt x="1001" y="1279"/>
                    </a:lnTo>
                    <a:lnTo>
                      <a:pt x="1005" y="1287"/>
                    </a:lnTo>
                    <a:lnTo>
                      <a:pt x="1009" y="1297"/>
                    </a:lnTo>
                    <a:lnTo>
                      <a:pt x="1013" y="1304"/>
                    </a:lnTo>
                    <a:lnTo>
                      <a:pt x="1017" y="1313"/>
                    </a:lnTo>
                    <a:lnTo>
                      <a:pt x="1021" y="1323"/>
                    </a:lnTo>
                    <a:lnTo>
                      <a:pt x="1025" y="1329"/>
                    </a:lnTo>
                    <a:lnTo>
                      <a:pt x="1029" y="1337"/>
                    </a:lnTo>
                    <a:lnTo>
                      <a:pt x="1033" y="1345"/>
                    </a:lnTo>
                    <a:lnTo>
                      <a:pt x="1037" y="1355"/>
                    </a:lnTo>
                    <a:lnTo>
                      <a:pt x="1041" y="1363"/>
                    </a:lnTo>
                    <a:lnTo>
                      <a:pt x="1045" y="1370"/>
                    </a:lnTo>
                    <a:lnTo>
                      <a:pt x="1049" y="1379"/>
                    </a:lnTo>
                    <a:lnTo>
                      <a:pt x="1053" y="1387"/>
                    </a:lnTo>
                    <a:lnTo>
                      <a:pt x="1057" y="1397"/>
                    </a:lnTo>
                    <a:lnTo>
                      <a:pt x="1060" y="1401"/>
                    </a:lnTo>
                    <a:lnTo>
                      <a:pt x="1064" y="1409"/>
                    </a:lnTo>
                    <a:lnTo>
                      <a:pt x="1068" y="1419"/>
                    </a:lnTo>
                    <a:lnTo>
                      <a:pt x="1072" y="1426"/>
                    </a:lnTo>
                    <a:lnTo>
                      <a:pt x="1076" y="1433"/>
                    </a:lnTo>
                    <a:lnTo>
                      <a:pt x="1080" y="1441"/>
                    </a:lnTo>
                    <a:lnTo>
                      <a:pt x="1084" y="1448"/>
                    </a:lnTo>
                    <a:lnTo>
                      <a:pt x="1088" y="1458"/>
                    </a:lnTo>
                    <a:lnTo>
                      <a:pt x="1092" y="1465"/>
                    </a:lnTo>
                    <a:lnTo>
                      <a:pt x="1096" y="1473"/>
                    </a:lnTo>
                    <a:lnTo>
                      <a:pt x="1100" y="1480"/>
                    </a:lnTo>
                    <a:lnTo>
                      <a:pt x="1104" y="1486"/>
                    </a:lnTo>
                    <a:lnTo>
                      <a:pt x="1108" y="1493"/>
                    </a:lnTo>
                    <a:lnTo>
                      <a:pt x="1112" y="1501"/>
                    </a:lnTo>
                    <a:lnTo>
                      <a:pt x="1116" y="1508"/>
                    </a:lnTo>
                    <a:lnTo>
                      <a:pt x="1120" y="1516"/>
                    </a:lnTo>
                    <a:lnTo>
                      <a:pt x="1124" y="1523"/>
                    </a:lnTo>
                    <a:lnTo>
                      <a:pt x="1128" y="1530"/>
                    </a:lnTo>
                    <a:lnTo>
                      <a:pt x="1131" y="1538"/>
                    </a:lnTo>
                    <a:lnTo>
                      <a:pt x="1135" y="1544"/>
                    </a:lnTo>
                    <a:lnTo>
                      <a:pt x="1139" y="1552"/>
                    </a:lnTo>
                    <a:lnTo>
                      <a:pt x="1143" y="1559"/>
                    </a:lnTo>
                    <a:lnTo>
                      <a:pt x="1147" y="1565"/>
                    </a:lnTo>
                    <a:lnTo>
                      <a:pt x="1151" y="1571"/>
                    </a:lnTo>
                    <a:lnTo>
                      <a:pt x="1155" y="1578"/>
                    </a:lnTo>
                    <a:lnTo>
                      <a:pt x="1159" y="1585"/>
                    </a:lnTo>
                    <a:lnTo>
                      <a:pt x="1163" y="1591"/>
                    </a:lnTo>
                    <a:lnTo>
                      <a:pt x="1167" y="1599"/>
                    </a:lnTo>
                    <a:lnTo>
                      <a:pt x="1171" y="1604"/>
                    </a:lnTo>
                    <a:lnTo>
                      <a:pt x="1175" y="1611"/>
                    </a:lnTo>
                    <a:lnTo>
                      <a:pt x="1179" y="1617"/>
                    </a:lnTo>
                    <a:lnTo>
                      <a:pt x="1183" y="1623"/>
                    </a:lnTo>
                    <a:lnTo>
                      <a:pt x="1187" y="1630"/>
                    </a:lnTo>
                    <a:lnTo>
                      <a:pt x="1191" y="1636"/>
                    </a:lnTo>
                    <a:lnTo>
                      <a:pt x="1195" y="1642"/>
                    </a:lnTo>
                    <a:lnTo>
                      <a:pt x="1198" y="1647"/>
                    </a:lnTo>
                    <a:lnTo>
                      <a:pt x="1202" y="1655"/>
                    </a:lnTo>
                    <a:lnTo>
                      <a:pt x="1206" y="1660"/>
                    </a:lnTo>
                    <a:lnTo>
                      <a:pt x="1210" y="1665"/>
                    </a:lnTo>
                    <a:lnTo>
                      <a:pt x="1214" y="1671"/>
                    </a:lnTo>
                    <a:lnTo>
                      <a:pt x="1218" y="1679"/>
                    </a:lnTo>
                    <a:lnTo>
                      <a:pt x="1222" y="1682"/>
                    </a:lnTo>
                    <a:lnTo>
                      <a:pt x="1226" y="1690"/>
                    </a:lnTo>
                    <a:lnTo>
                      <a:pt x="1230" y="1694"/>
                    </a:lnTo>
                    <a:lnTo>
                      <a:pt x="1234" y="1701"/>
                    </a:lnTo>
                    <a:lnTo>
                      <a:pt x="1238" y="1707"/>
                    </a:lnTo>
                    <a:lnTo>
                      <a:pt x="1242" y="1710"/>
                    </a:lnTo>
                    <a:lnTo>
                      <a:pt x="1246" y="1717"/>
                    </a:lnTo>
                    <a:lnTo>
                      <a:pt x="1250" y="1722"/>
                    </a:lnTo>
                    <a:lnTo>
                      <a:pt x="1254" y="1727"/>
                    </a:lnTo>
                    <a:lnTo>
                      <a:pt x="1258" y="1733"/>
                    </a:lnTo>
                    <a:lnTo>
                      <a:pt x="1262" y="1736"/>
                    </a:lnTo>
                    <a:lnTo>
                      <a:pt x="1266" y="1741"/>
                    </a:lnTo>
                    <a:lnTo>
                      <a:pt x="1269" y="1747"/>
                    </a:lnTo>
                    <a:lnTo>
                      <a:pt x="1273" y="1752"/>
                    </a:lnTo>
                    <a:lnTo>
                      <a:pt x="1277" y="1758"/>
                    </a:lnTo>
                    <a:lnTo>
                      <a:pt x="1281" y="1761"/>
                    </a:lnTo>
                    <a:lnTo>
                      <a:pt x="1285" y="1765"/>
                    </a:lnTo>
                    <a:lnTo>
                      <a:pt x="1289" y="1770"/>
                    </a:lnTo>
                    <a:lnTo>
                      <a:pt x="1293" y="1774"/>
                    </a:lnTo>
                    <a:lnTo>
                      <a:pt x="1297" y="1779"/>
                    </a:lnTo>
                    <a:lnTo>
                      <a:pt x="1301" y="1784"/>
                    </a:lnTo>
                    <a:lnTo>
                      <a:pt x="1305" y="1789"/>
                    </a:lnTo>
                    <a:lnTo>
                      <a:pt x="1309" y="1792"/>
                    </a:lnTo>
                    <a:lnTo>
                      <a:pt x="1313" y="1796"/>
                    </a:lnTo>
                    <a:lnTo>
                      <a:pt x="1317" y="1800"/>
                    </a:lnTo>
                    <a:lnTo>
                      <a:pt x="1321" y="1806"/>
                    </a:lnTo>
                    <a:lnTo>
                      <a:pt x="1325" y="1809"/>
                    </a:lnTo>
                    <a:lnTo>
                      <a:pt x="1329" y="1812"/>
                    </a:lnTo>
                    <a:lnTo>
                      <a:pt x="1333" y="1816"/>
                    </a:lnTo>
                    <a:lnTo>
                      <a:pt x="1336" y="1821"/>
                    </a:lnTo>
                    <a:lnTo>
                      <a:pt x="1340" y="1824"/>
                    </a:lnTo>
                    <a:lnTo>
                      <a:pt x="1344" y="1828"/>
                    </a:lnTo>
                    <a:lnTo>
                      <a:pt x="1348" y="1831"/>
                    </a:lnTo>
                    <a:lnTo>
                      <a:pt x="1352" y="1834"/>
                    </a:lnTo>
                    <a:lnTo>
                      <a:pt x="1356" y="1839"/>
                    </a:lnTo>
                    <a:lnTo>
                      <a:pt x="1360" y="1842"/>
                    </a:lnTo>
                    <a:lnTo>
                      <a:pt x="1364" y="1846"/>
                    </a:lnTo>
                    <a:lnTo>
                      <a:pt x="1368" y="1848"/>
                    </a:lnTo>
                    <a:lnTo>
                      <a:pt x="1372" y="1851"/>
                    </a:lnTo>
                    <a:lnTo>
                      <a:pt x="1376" y="1854"/>
                    </a:lnTo>
                    <a:lnTo>
                      <a:pt x="1380" y="1858"/>
                    </a:lnTo>
                    <a:lnTo>
                      <a:pt x="1384" y="1860"/>
                    </a:lnTo>
                    <a:lnTo>
                      <a:pt x="1388" y="1863"/>
                    </a:lnTo>
                    <a:lnTo>
                      <a:pt x="1392" y="1865"/>
                    </a:lnTo>
                    <a:lnTo>
                      <a:pt x="1396" y="1868"/>
                    </a:lnTo>
                    <a:lnTo>
                      <a:pt x="1400" y="1872"/>
                    </a:lnTo>
                    <a:lnTo>
                      <a:pt x="1403" y="1875"/>
                    </a:lnTo>
                    <a:lnTo>
                      <a:pt x="1407" y="1876"/>
                    </a:lnTo>
                    <a:lnTo>
                      <a:pt x="1411" y="1878"/>
                    </a:lnTo>
                    <a:lnTo>
                      <a:pt x="1415" y="1881"/>
                    </a:lnTo>
                    <a:lnTo>
                      <a:pt x="1419" y="1883"/>
                    </a:lnTo>
                    <a:lnTo>
                      <a:pt x="1423" y="1885"/>
                    </a:lnTo>
                    <a:lnTo>
                      <a:pt x="1427" y="1888"/>
                    </a:lnTo>
                    <a:lnTo>
                      <a:pt x="1431" y="1891"/>
                    </a:lnTo>
                    <a:lnTo>
                      <a:pt x="1435" y="1890"/>
                    </a:lnTo>
                    <a:lnTo>
                      <a:pt x="1439" y="1893"/>
                    </a:lnTo>
                    <a:lnTo>
                      <a:pt x="1443" y="1894"/>
                    </a:lnTo>
                    <a:lnTo>
                      <a:pt x="1447" y="1896"/>
                    </a:lnTo>
                    <a:lnTo>
                      <a:pt x="1451" y="1898"/>
                    </a:lnTo>
                    <a:lnTo>
                      <a:pt x="1455" y="1901"/>
                    </a:lnTo>
                    <a:lnTo>
                      <a:pt x="1459" y="1903"/>
                    </a:lnTo>
                    <a:lnTo>
                      <a:pt x="1463" y="1903"/>
                    </a:lnTo>
                    <a:lnTo>
                      <a:pt x="1467" y="1905"/>
                    </a:lnTo>
                    <a:lnTo>
                      <a:pt x="1471" y="1907"/>
                    </a:lnTo>
                    <a:lnTo>
                      <a:pt x="1474" y="1908"/>
                    </a:lnTo>
                    <a:lnTo>
                      <a:pt x="1478" y="1909"/>
                    </a:lnTo>
                    <a:lnTo>
                      <a:pt x="1482" y="1911"/>
                    </a:lnTo>
                    <a:lnTo>
                      <a:pt x="1486" y="1911"/>
                    </a:lnTo>
                    <a:lnTo>
                      <a:pt x="1490" y="1913"/>
                    </a:lnTo>
                    <a:lnTo>
                      <a:pt x="1494" y="1914"/>
                    </a:lnTo>
                    <a:lnTo>
                      <a:pt x="1498" y="1914"/>
                    </a:lnTo>
                    <a:lnTo>
                      <a:pt x="1502" y="1916"/>
                    </a:lnTo>
                    <a:lnTo>
                      <a:pt x="1506" y="1914"/>
                    </a:lnTo>
                    <a:lnTo>
                      <a:pt x="1510" y="1918"/>
                    </a:lnTo>
                    <a:lnTo>
                      <a:pt x="1514" y="1916"/>
                    </a:lnTo>
                    <a:lnTo>
                      <a:pt x="1518" y="1917"/>
                    </a:lnTo>
                    <a:lnTo>
                      <a:pt x="1522" y="1918"/>
                    </a:lnTo>
                    <a:lnTo>
                      <a:pt x="1526" y="1916"/>
                    </a:lnTo>
                    <a:lnTo>
                      <a:pt x="1530" y="1918"/>
                    </a:lnTo>
                    <a:lnTo>
                      <a:pt x="1534" y="1918"/>
                    </a:lnTo>
                    <a:lnTo>
                      <a:pt x="1538" y="1919"/>
                    </a:lnTo>
                    <a:lnTo>
                      <a:pt x="1541" y="1919"/>
                    </a:lnTo>
                    <a:lnTo>
                      <a:pt x="1545" y="1919"/>
                    </a:lnTo>
                    <a:lnTo>
                      <a:pt x="1549" y="1918"/>
                    </a:lnTo>
                    <a:lnTo>
                      <a:pt x="1553" y="1918"/>
                    </a:lnTo>
                    <a:lnTo>
                      <a:pt x="1557" y="1918"/>
                    </a:lnTo>
                    <a:lnTo>
                      <a:pt x="1561" y="1918"/>
                    </a:lnTo>
                    <a:lnTo>
                      <a:pt x="1565" y="1919"/>
                    </a:lnTo>
                    <a:lnTo>
                      <a:pt x="1569" y="1917"/>
                    </a:lnTo>
                    <a:lnTo>
                      <a:pt x="1573" y="1916"/>
                    </a:lnTo>
                    <a:lnTo>
                      <a:pt x="1577" y="1916"/>
                    </a:lnTo>
                    <a:lnTo>
                      <a:pt x="1581" y="1917"/>
                    </a:lnTo>
                    <a:lnTo>
                      <a:pt x="1585" y="1916"/>
                    </a:lnTo>
                    <a:lnTo>
                      <a:pt x="1589" y="1915"/>
                    </a:lnTo>
                    <a:lnTo>
                      <a:pt x="1593" y="1913"/>
                    </a:lnTo>
                    <a:lnTo>
                      <a:pt x="1597" y="1912"/>
                    </a:lnTo>
                    <a:lnTo>
                      <a:pt x="1601" y="1913"/>
                    </a:lnTo>
                    <a:lnTo>
                      <a:pt x="1605" y="1911"/>
                    </a:lnTo>
                    <a:lnTo>
                      <a:pt x="1608" y="1911"/>
                    </a:lnTo>
                    <a:lnTo>
                      <a:pt x="1612" y="1908"/>
                    </a:lnTo>
                    <a:lnTo>
                      <a:pt x="1616" y="1907"/>
                    </a:lnTo>
                    <a:lnTo>
                      <a:pt x="1620" y="1906"/>
                    </a:lnTo>
                    <a:lnTo>
                      <a:pt x="1624" y="1905"/>
                    </a:lnTo>
                    <a:lnTo>
                      <a:pt x="1628" y="1904"/>
                    </a:lnTo>
                    <a:lnTo>
                      <a:pt x="1632" y="1902"/>
                    </a:lnTo>
                    <a:lnTo>
                      <a:pt x="1636" y="1901"/>
                    </a:lnTo>
                    <a:lnTo>
                      <a:pt x="1640" y="1899"/>
                    </a:lnTo>
                    <a:lnTo>
                      <a:pt x="1644" y="1898"/>
                    </a:lnTo>
                    <a:lnTo>
                      <a:pt x="1648" y="1896"/>
                    </a:lnTo>
                    <a:lnTo>
                      <a:pt x="1652" y="1896"/>
                    </a:lnTo>
                    <a:lnTo>
                      <a:pt x="1656" y="1892"/>
                    </a:lnTo>
                    <a:lnTo>
                      <a:pt x="1660" y="1891"/>
                    </a:lnTo>
                    <a:lnTo>
                      <a:pt x="1664" y="1889"/>
                    </a:lnTo>
                    <a:lnTo>
                      <a:pt x="1668" y="1888"/>
                    </a:lnTo>
                    <a:lnTo>
                      <a:pt x="1672" y="1885"/>
                    </a:lnTo>
                    <a:lnTo>
                      <a:pt x="1676" y="1884"/>
                    </a:lnTo>
                    <a:lnTo>
                      <a:pt x="1679" y="1881"/>
                    </a:lnTo>
                    <a:lnTo>
                      <a:pt x="1683" y="1878"/>
                    </a:lnTo>
                    <a:lnTo>
                      <a:pt x="1687" y="1877"/>
                    </a:lnTo>
                    <a:lnTo>
                      <a:pt x="1691" y="1875"/>
                    </a:lnTo>
                    <a:lnTo>
                      <a:pt x="1695" y="1872"/>
                    </a:lnTo>
                    <a:lnTo>
                      <a:pt x="1699" y="1869"/>
                    </a:lnTo>
                    <a:lnTo>
                      <a:pt x="1703" y="1868"/>
                    </a:lnTo>
                    <a:lnTo>
                      <a:pt x="1707" y="1864"/>
                    </a:lnTo>
                    <a:lnTo>
                      <a:pt x="1711" y="1862"/>
                    </a:lnTo>
                    <a:lnTo>
                      <a:pt x="1715" y="1861"/>
                    </a:lnTo>
                    <a:lnTo>
                      <a:pt x="1719" y="1858"/>
                    </a:lnTo>
                    <a:lnTo>
                      <a:pt x="1723" y="1856"/>
                    </a:lnTo>
                    <a:lnTo>
                      <a:pt x="1727" y="1853"/>
                    </a:lnTo>
                    <a:lnTo>
                      <a:pt x="1731" y="1849"/>
                    </a:lnTo>
                    <a:lnTo>
                      <a:pt x="1735" y="1846"/>
                    </a:lnTo>
                    <a:lnTo>
                      <a:pt x="1739" y="1843"/>
                    </a:lnTo>
                    <a:lnTo>
                      <a:pt x="1743" y="1841"/>
                    </a:lnTo>
                    <a:lnTo>
                      <a:pt x="1746" y="1838"/>
                    </a:lnTo>
                    <a:lnTo>
                      <a:pt x="1750" y="1835"/>
                    </a:lnTo>
                    <a:lnTo>
                      <a:pt x="1754" y="1831"/>
                    </a:lnTo>
                    <a:lnTo>
                      <a:pt x="1758" y="1827"/>
                    </a:lnTo>
                    <a:lnTo>
                      <a:pt x="1762" y="1824"/>
                    </a:lnTo>
                    <a:lnTo>
                      <a:pt x="1766" y="1822"/>
                    </a:lnTo>
                    <a:lnTo>
                      <a:pt x="1770" y="1818"/>
                    </a:lnTo>
                    <a:lnTo>
                      <a:pt x="1774" y="1815"/>
                    </a:lnTo>
                    <a:lnTo>
                      <a:pt x="1778" y="1812"/>
                    </a:lnTo>
                    <a:lnTo>
                      <a:pt x="1782" y="1808"/>
                    </a:lnTo>
                    <a:lnTo>
                      <a:pt x="1786" y="1803"/>
                    </a:lnTo>
                    <a:lnTo>
                      <a:pt x="1790" y="1801"/>
                    </a:lnTo>
                    <a:lnTo>
                      <a:pt x="1794" y="1797"/>
                    </a:lnTo>
                    <a:lnTo>
                      <a:pt x="1798" y="1792"/>
                    </a:lnTo>
                    <a:lnTo>
                      <a:pt x="1802" y="1790"/>
                    </a:lnTo>
                    <a:lnTo>
                      <a:pt x="1806" y="1787"/>
                    </a:lnTo>
                    <a:lnTo>
                      <a:pt x="1810" y="1783"/>
                    </a:lnTo>
                    <a:lnTo>
                      <a:pt x="1813" y="1778"/>
                    </a:lnTo>
                    <a:lnTo>
                      <a:pt x="1817" y="1775"/>
                    </a:lnTo>
                    <a:lnTo>
                      <a:pt x="1821" y="1772"/>
                    </a:lnTo>
                    <a:lnTo>
                      <a:pt x="1825" y="1766"/>
                    </a:lnTo>
                    <a:lnTo>
                      <a:pt x="1829" y="1763"/>
                    </a:lnTo>
                    <a:lnTo>
                      <a:pt x="1833" y="1758"/>
                    </a:lnTo>
                    <a:lnTo>
                      <a:pt x="1837" y="1756"/>
                    </a:lnTo>
                    <a:lnTo>
                      <a:pt x="1841" y="1751"/>
                    </a:lnTo>
                    <a:lnTo>
                      <a:pt x="1845" y="1745"/>
                    </a:lnTo>
                    <a:lnTo>
                      <a:pt x="1849" y="1743"/>
                    </a:lnTo>
                    <a:lnTo>
                      <a:pt x="1853" y="1737"/>
                    </a:lnTo>
                    <a:lnTo>
                      <a:pt x="1857" y="1733"/>
                    </a:lnTo>
                    <a:lnTo>
                      <a:pt x="1861" y="1730"/>
                    </a:lnTo>
                    <a:lnTo>
                      <a:pt x="1865" y="1724"/>
                    </a:lnTo>
                    <a:lnTo>
                      <a:pt x="1869" y="1722"/>
                    </a:lnTo>
                    <a:lnTo>
                      <a:pt x="1873" y="1715"/>
                    </a:lnTo>
                    <a:lnTo>
                      <a:pt x="1877" y="1712"/>
                    </a:lnTo>
                    <a:lnTo>
                      <a:pt x="1881" y="1707"/>
                    </a:lnTo>
                    <a:lnTo>
                      <a:pt x="1884" y="1702"/>
                    </a:lnTo>
                    <a:lnTo>
                      <a:pt x="1888" y="1699"/>
                    </a:lnTo>
                    <a:lnTo>
                      <a:pt x="1892" y="1695"/>
                    </a:lnTo>
                    <a:lnTo>
                      <a:pt x="1896" y="1688"/>
                    </a:lnTo>
                    <a:lnTo>
                      <a:pt x="1900" y="1684"/>
                    </a:lnTo>
                    <a:lnTo>
                      <a:pt x="1904" y="1679"/>
                    </a:lnTo>
                    <a:lnTo>
                      <a:pt x="1908" y="1675"/>
                    </a:lnTo>
                    <a:lnTo>
                      <a:pt x="1912" y="1670"/>
                    </a:lnTo>
                    <a:lnTo>
                      <a:pt x="1916" y="1665"/>
                    </a:lnTo>
                    <a:lnTo>
                      <a:pt x="1920" y="1660"/>
                    </a:lnTo>
                    <a:lnTo>
                      <a:pt x="1924" y="1654"/>
                    </a:lnTo>
                    <a:lnTo>
                      <a:pt x="1928" y="1650"/>
                    </a:lnTo>
                    <a:lnTo>
                      <a:pt x="1932" y="1645"/>
                    </a:lnTo>
                    <a:lnTo>
                      <a:pt x="1936" y="1640"/>
                    </a:lnTo>
                    <a:lnTo>
                      <a:pt x="1940" y="1636"/>
                    </a:lnTo>
                    <a:lnTo>
                      <a:pt x="1944" y="1631"/>
                    </a:lnTo>
                    <a:lnTo>
                      <a:pt x="1948" y="1624"/>
                    </a:lnTo>
                    <a:lnTo>
                      <a:pt x="1951" y="1621"/>
                    </a:lnTo>
                    <a:lnTo>
                      <a:pt x="1955" y="1614"/>
                    </a:lnTo>
                    <a:lnTo>
                      <a:pt x="1959" y="1611"/>
                    </a:lnTo>
                    <a:lnTo>
                      <a:pt x="1963" y="1605"/>
                    </a:lnTo>
                    <a:lnTo>
                      <a:pt x="1967" y="1601"/>
                    </a:lnTo>
                    <a:lnTo>
                      <a:pt x="1971" y="1596"/>
                    </a:lnTo>
                    <a:lnTo>
                      <a:pt x="1975" y="1590"/>
                    </a:lnTo>
                    <a:lnTo>
                      <a:pt x="1979" y="1587"/>
                    </a:lnTo>
                    <a:lnTo>
                      <a:pt x="1983" y="1579"/>
                    </a:lnTo>
                    <a:lnTo>
                      <a:pt x="1987" y="1574"/>
                    </a:lnTo>
                    <a:lnTo>
                      <a:pt x="1991" y="1569"/>
                    </a:lnTo>
                    <a:lnTo>
                      <a:pt x="1995" y="1564"/>
                    </a:lnTo>
                    <a:lnTo>
                      <a:pt x="1999" y="1557"/>
                    </a:lnTo>
                    <a:lnTo>
                      <a:pt x="2003" y="1551"/>
                    </a:lnTo>
                    <a:lnTo>
                      <a:pt x="2007" y="1548"/>
                    </a:lnTo>
                    <a:lnTo>
                      <a:pt x="2011" y="1543"/>
                    </a:lnTo>
                    <a:lnTo>
                      <a:pt x="2015" y="1538"/>
                    </a:lnTo>
                    <a:lnTo>
                      <a:pt x="2019" y="1531"/>
                    </a:lnTo>
                    <a:lnTo>
                      <a:pt x="2022" y="1526"/>
                    </a:lnTo>
                    <a:lnTo>
                      <a:pt x="2026" y="1521"/>
                    </a:lnTo>
                    <a:lnTo>
                      <a:pt x="2030" y="1514"/>
                    </a:lnTo>
                    <a:lnTo>
                      <a:pt x="2034" y="1509"/>
                    </a:lnTo>
                    <a:lnTo>
                      <a:pt x="2038" y="1503"/>
                    </a:lnTo>
                    <a:lnTo>
                      <a:pt x="2042" y="1498"/>
                    </a:lnTo>
                    <a:lnTo>
                      <a:pt x="2046" y="1492"/>
                    </a:lnTo>
                    <a:lnTo>
                      <a:pt x="2050" y="1486"/>
                    </a:lnTo>
                    <a:lnTo>
                      <a:pt x="2054" y="1481"/>
                    </a:lnTo>
                    <a:lnTo>
                      <a:pt x="2058" y="1476"/>
                    </a:lnTo>
                    <a:lnTo>
                      <a:pt x="2062" y="1471"/>
                    </a:lnTo>
                    <a:lnTo>
                      <a:pt x="2066" y="1463"/>
                    </a:lnTo>
                    <a:lnTo>
                      <a:pt x="2070" y="1457"/>
                    </a:lnTo>
                    <a:lnTo>
                      <a:pt x="2074" y="1450"/>
                    </a:lnTo>
                    <a:lnTo>
                      <a:pt x="2078" y="1448"/>
                    </a:lnTo>
                    <a:lnTo>
                      <a:pt x="2082" y="1442"/>
                    </a:lnTo>
                    <a:lnTo>
                      <a:pt x="2086" y="1435"/>
                    </a:lnTo>
                    <a:lnTo>
                      <a:pt x="2089" y="1430"/>
                    </a:lnTo>
                    <a:lnTo>
                      <a:pt x="2093" y="1425"/>
                    </a:lnTo>
                    <a:lnTo>
                      <a:pt x="2097" y="1418"/>
                    </a:lnTo>
                    <a:lnTo>
                      <a:pt x="2101" y="1412"/>
                    </a:lnTo>
                    <a:lnTo>
                      <a:pt x="2105" y="1407"/>
                    </a:lnTo>
                    <a:lnTo>
                      <a:pt x="2109" y="1399"/>
                    </a:lnTo>
                    <a:lnTo>
                      <a:pt x="2113" y="1394"/>
                    </a:lnTo>
                    <a:lnTo>
                      <a:pt x="2117" y="1388"/>
                    </a:lnTo>
                    <a:lnTo>
                      <a:pt x="2121" y="1382"/>
                    </a:lnTo>
                    <a:lnTo>
                      <a:pt x="2125" y="1376"/>
                    </a:lnTo>
                    <a:lnTo>
                      <a:pt x="2129" y="1371"/>
                    </a:lnTo>
                    <a:lnTo>
                      <a:pt x="2133" y="1364"/>
                    </a:lnTo>
                    <a:lnTo>
                      <a:pt x="2137" y="1359"/>
                    </a:lnTo>
                    <a:lnTo>
                      <a:pt x="2141" y="1354"/>
                    </a:lnTo>
                    <a:lnTo>
                      <a:pt x="2145" y="1347"/>
                    </a:lnTo>
                    <a:lnTo>
                      <a:pt x="2149" y="1342"/>
                    </a:lnTo>
                    <a:lnTo>
                      <a:pt x="2153" y="1336"/>
                    </a:lnTo>
                    <a:lnTo>
                      <a:pt x="2156" y="1330"/>
                    </a:lnTo>
                    <a:lnTo>
                      <a:pt x="2160" y="1322"/>
                    </a:lnTo>
                    <a:lnTo>
                      <a:pt x="2164" y="1318"/>
                    </a:lnTo>
                    <a:lnTo>
                      <a:pt x="2168" y="1312"/>
                    </a:lnTo>
                    <a:lnTo>
                      <a:pt x="2172" y="1306"/>
                    </a:lnTo>
                    <a:lnTo>
                      <a:pt x="2176" y="1299"/>
                    </a:lnTo>
                    <a:lnTo>
                      <a:pt x="2180" y="1294"/>
                    </a:lnTo>
                    <a:lnTo>
                      <a:pt x="2184" y="1287"/>
                    </a:lnTo>
                    <a:lnTo>
                      <a:pt x="2188" y="1281"/>
                    </a:lnTo>
                    <a:lnTo>
                      <a:pt x="2192" y="1276"/>
                    </a:lnTo>
                    <a:lnTo>
                      <a:pt x="2196" y="1270"/>
                    </a:lnTo>
                    <a:lnTo>
                      <a:pt x="2200" y="1264"/>
                    </a:lnTo>
                    <a:lnTo>
                      <a:pt x="2204" y="1259"/>
                    </a:lnTo>
                    <a:lnTo>
                      <a:pt x="2208" y="1251"/>
                    </a:lnTo>
                    <a:lnTo>
                      <a:pt x="2212" y="1245"/>
                    </a:lnTo>
                    <a:lnTo>
                      <a:pt x="2216" y="1240"/>
                    </a:lnTo>
                    <a:lnTo>
                      <a:pt x="2220" y="1233"/>
                    </a:lnTo>
                    <a:lnTo>
                      <a:pt x="2224" y="1229"/>
                    </a:lnTo>
                    <a:lnTo>
                      <a:pt x="2227" y="1222"/>
                    </a:lnTo>
                    <a:lnTo>
                      <a:pt x="2231" y="1214"/>
                    </a:lnTo>
                    <a:lnTo>
                      <a:pt x="2235" y="1210"/>
                    </a:lnTo>
                    <a:lnTo>
                      <a:pt x="2239" y="1204"/>
                    </a:lnTo>
                    <a:lnTo>
                      <a:pt x="2243" y="1197"/>
                    </a:lnTo>
                    <a:lnTo>
                      <a:pt x="2247" y="1191"/>
                    </a:lnTo>
                    <a:lnTo>
                      <a:pt x="2251" y="1186"/>
                    </a:lnTo>
                    <a:lnTo>
                      <a:pt x="2255" y="1180"/>
                    </a:lnTo>
                    <a:lnTo>
                      <a:pt x="2259" y="1174"/>
                    </a:lnTo>
                    <a:lnTo>
                      <a:pt x="2263" y="1168"/>
                    </a:lnTo>
                    <a:lnTo>
                      <a:pt x="2267" y="1162"/>
                    </a:lnTo>
                    <a:lnTo>
                      <a:pt x="2271" y="1155"/>
                    </a:lnTo>
                    <a:lnTo>
                      <a:pt x="2275" y="1149"/>
                    </a:lnTo>
                    <a:lnTo>
                      <a:pt x="2279" y="1143"/>
                    </a:lnTo>
                    <a:lnTo>
                      <a:pt x="2283" y="1137"/>
                    </a:lnTo>
                    <a:lnTo>
                      <a:pt x="2287" y="1132"/>
                    </a:lnTo>
                    <a:lnTo>
                      <a:pt x="2291" y="1126"/>
                    </a:lnTo>
                    <a:lnTo>
                      <a:pt x="2294" y="1120"/>
                    </a:lnTo>
                    <a:lnTo>
                      <a:pt x="2298" y="1115"/>
                    </a:lnTo>
                    <a:lnTo>
                      <a:pt x="2302" y="1108"/>
                    </a:lnTo>
                    <a:lnTo>
                      <a:pt x="2306" y="1102"/>
                    </a:lnTo>
                    <a:lnTo>
                      <a:pt x="2310" y="1096"/>
                    </a:lnTo>
                    <a:lnTo>
                      <a:pt x="2314" y="1089"/>
                    </a:lnTo>
                    <a:lnTo>
                      <a:pt x="2318" y="1084"/>
                    </a:lnTo>
                    <a:lnTo>
                      <a:pt x="2322" y="1078"/>
                    </a:lnTo>
                    <a:lnTo>
                      <a:pt x="2326" y="1071"/>
                    </a:lnTo>
                    <a:lnTo>
                      <a:pt x="2330" y="1067"/>
                    </a:lnTo>
                    <a:lnTo>
                      <a:pt x="2334" y="1060"/>
                    </a:lnTo>
                    <a:lnTo>
                      <a:pt x="2338" y="1054"/>
                    </a:lnTo>
                    <a:lnTo>
                      <a:pt x="2342" y="1050"/>
                    </a:lnTo>
                    <a:lnTo>
                      <a:pt x="2346" y="1042"/>
                    </a:lnTo>
                    <a:lnTo>
                      <a:pt x="2350" y="1037"/>
                    </a:lnTo>
                    <a:lnTo>
                      <a:pt x="2354" y="1032"/>
                    </a:lnTo>
                    <a:lnTo>
                      <a:pt x="2358" y="1025"/>
                    </a:lnTo>
                    <a:lnTo>
                      <a:pt x="2361" y="1018"/>
                    </a:lnTo>
                    <a:lnTo>
                      <a:pt x="2365" y="1013"/>
                    </a:lnTo>
                    <a:lnTo>
                      <a:pt x="2369" y="1008"/>
                    </a:lnTo>
                    <a:lnTo>
                      <a:pt x="2373" y="1003"/>
                    </a:lnTo>
                    <a:lnTo>
                      <a:pt x="2377" y="998"/>
                    </a:lnTo>
                    <a:lnTo>
                      <a:pt x="2381" y="989"/>
                    </a:lnTo>
                    <a:lnTo>
                      <a:pt x="2385" y="985"/>
                    </a:lnTo>
                    <a:lnTo>
                      <a:pt x="2389" y="977"/>
                    </a:lnTo>
                    <a:lnTo>
                      <a:pt x="2393" y="973"/>
                    </a:lnTo>
                    <a:lnTo>
                      <a:pt x="2397" y="966"/>
                    </a:lnTo>
                    <a:lnTo>
                      <a:pt x="2401" y="962"/>
                    </a:lnTo>
                    <a:lnTo>
                      <a:pt x="2405" y="955"/>
                    </a:lnTo>
                    <a:lnTo>
                      <a:pt x="2409" y="950"/>
                    </a:lnTo>
                    <a:lnTo>
                      <a:pt x="2413" y="943"/>
                    </a:lnTo>
                    <a:lnTo>
                      <a:pt x="2417" y="937"/>
                    </a:lnTo>
                    <a:lnTo>
                      <a:pt x="2421" y="933"/>
                    </a:lnTo>
                    <a:lnTo>
                      <a:pt x="2425" y="926"/>
                    </a:lnTo>
                    <a:lnTo>
                      <a:pt x="2429" y="921"/>
                    </a:lnTo>
                    <a:lnTo>
                      <a:pt x="2432" y="915"/>
                    </a:lnTo>
                    <a:lnTo>
                      <a:pt x="2436" y="909"/>
                    </a:lnTo>
                    <a:lnTo>
                      <a:pt x="2440" y="904"/>
                    </a:lnTo>
                    <a:lnTo>
                      <a:pt x="2444" y="898"/>
                    </a:lnTo>
                    <a:lnTo>
                      <a:pt x="2448" y="893"/>
                    </a:lnTo>
                    <a:lnTo>
                      <a:pt x="2452" y="887"/>
                    </a:lnTo>
                    <a:lnTo>
                      <a:pt x="2456" y="882"/>
                    </a:lnTo>
                    <a:lnTo>
                      <a:pt x="2460" y="876"/>
                    </a:lnTo>
                    <a:lnTo>
                      <a:pt x="2464" y="871"/>
                    </a:lnTo>
                    <a:lnTo>
                      <a:pt x="2468" y="866"/>
                    </a:lnTo>
                    <a:lnTo>
                      <a:pt x="2472" y="858"/>
                    </a:lnTo>
                    <a:lnTo>
                      <a:pt x="2476" y="853"/>
                    </a:lnTo>
                    <a:lnTo>
                      <a:pt x="2480" y="848"/>
                    </a:lnTo>
                    <a:lnTo>
                      <a:pt x="2484" y="844"/>
                    </a:lnTo>
                    <a:lnTo>
                      <a:pt x="2488" y="836"/>
                    </a:lnTo>
                    <a:lnTo>
                      <a:pt x="2492" y="833"/>
                    </a:lnTo>
                    <a:lnTo>
                      <a:pt x="2496" y="826"/>
                    </a:lnTo>
                    <a:lnTo>
                      <a:pt x="2499" y="821"/>
                    </a:lnTo>
                    <a:lnTo>
                      <a:pt x="2503" y="815"/>
                    </a:lnTo>
                    <a:lnTo>
                      <a:pt x="2507" y="809"/>
                    </a:lnTo>
                    <a:lnTo>
                      <a:pt x="2511" y="806"/>
                    </a:lnTo>
                    <a:lnTo>
                      <a:pt x="2515" y="800"/>
                    </a:lnTo>
                    <a:lnTo>
                      <a:pt x="2519" y="793"/>
                    </a:lnTo>
                    <a:lnTo>
                      <a:pt x="2523" y="789"/>
                    </a:lnTo>
                    <a:lnTo>
                      <a:pt x="2527" y="783"/>
                    </a:lnTo>
                    <a:lnTo>
                      <a:pt x="2531" y="778"/>
                    </a:lnTo>
                    <a:lnTo>
                      <a:pt x="2535" y="772"/>
                    </a:lnTo>
                    <a:lnTo>
                      <a:pt x="2539" y="768"/>
                    </a:lnTo>
                    <a:lnTo>
                      <a:pt x="2543" y="763"/>
                    </a:lnTo>
                    <a:lnTo>
                      <a:pt x="2547" y="757"/>
                    </a:lnTo>
                    <a:lnTo>
                      <a:pt x="2551" y="753"/>
                    </a:lnTo>
                    <a:lnTo>
                      <a:pt x="2555" y="746"/>
                    </a:lnTo>
                    <a:lnTo>
                      <a:pt x="2559" y="741"/>
                    </a:lnTo>
                    <a:lnTo>
                      <a:pt x="2563" y="737"/>
                    </a:lnTo>
                    <a:lnTo>
                      <a:pt x="2567" y="730"/>
                    </a:lnTo>
                    <a:lnTo>
                      <a:pt x="2570" y="728"/>
                    </a:lnTo>
                    <a:lnTo>
                      <a:pt x="2574" y="721"/>
                    </a:lnTo>
                    <a:lnTo>
                      <a:pt x="2578" y="715"/>
                    </a:lnTo>
                    <a:lnTo>
                      <a:pt x="2582" y="712"/>
                    </a:lnTo>
                    <a:lnTo>
                      <a:pt x="2586" y="705"/>
                    </a:lnTo>
                    <a:lnTo>
                      <a:pt x="2590" y="702"/>
                    </a:lnTo>
                    <a:lnTo>
                      <a:pt x="2594" y="697"/>
                    </a:lnTo>
                    <a:lnTo>
                      <a:pt x="2598" y="691"/>
                    </a:lnTo>
                    <a:lnTo>
                      <a:pt x="2602" y="686"/>
                    </a:lnTo>
                    <a:lnTo>
                      <a:pt x="2606" y="682"/>
                    </a:lnTo>
                    <a:lnTo>
                      <a:pt x="2610" y="677"/>
                    </a:lnTo>
                    <a:lnTo>
                      <a:pt x="2614" y="672"/>
                    </a:lnTo>
                    <a:lnTo>
                      <a:pt x="2618" y="666"/>
                    </a:lnTo>
                    <a:lnTo>
                      <a:pt x="2622" y="661"/>
                    </a:lnTo>
                    <a:lnTo>
                      <a:pt x="2626" y="658"/>
                    </a:lnTo>
                    <a:lnTo>
                      <a:pt x="2630" y="653"/>
                    </a:lnTo>
                    <a:lnTo>
                      <a:pt x="2634" y="648"/>
                    </a:lnTo>
                    <a:lnTo>
                      <a:pt x="2637" y="642"/>
                    </a:lnTo>
                    <a:lnTo>
                      <a:pt x="2641" y="638"/>
                    </a:lnTo>
                    <a:lnTo>
                      <a:pt x="2645" y="634"/>
                    </a:lnTo>
                    <a:lnTo>
                      <a:pt x="2649" y="628"/>
                    </a:lnTo>
                    <a:lnTo>
                      <a:pt x="2653" y="625"/>
                    </a:lnTo>
                    <a:lnTo>
                      <a:pt x="2657" y="619"/>
                    </a:lnTo>
                    <a:lnTo>
                      <a:pt x="2661" y="613"/>
                    </a:lnTo>
                    <a:lnTo>
                      <a:pt x="2665" y="610"/>
                    </a:lnTo>
                    <a:lnTo>
                      <a:pt x="2669" y="606"/>
                    </a:lnTo>
                    <a:lnTo>
                      <a:pt x="2673" y="602"/>
                    </a:lnTo>
                    <a:lnTo>
                      <a:pt x="2677" y="596"/>
                    </a:lnTo>
                    <a:lnTo>
                      <a:pt x="2681" y="592"/>
                    </a:lnTo>
                    <a:lnTo>
                      <a:pt x="2685" y="588"/>
                    </a:lnTo>
                    <a:lnTo>
                      <a:pt x="2689" y="581"/>
                    </a:lnTo>
                    <a:lnTo>
                      <a:pt x="2693" y="579"/>
                    </a:lnTo>
                    <a:lnTo>
                      <a:pt x="2697" y="573"/>
                    </a:lnTo>
                    <a:lnTo>
                      <a:pt x="2701" y="569"/>
                    </a:lnTo>
                    <a:lnTo>
                      <a:pt x="2704" y="564"/>
                    </a:lnTo>
                    <a:lnTo>
                      <a:pt x="2708" y="560"/>
                    </a:lnTo>
                    <a:lnTo>
                      <a:pt x="2712" y="556"/>
                    </a:lnTo>
                    <a:lnTo>
                      <a:pt x="2716" y="551"/>
                    </a:lnTo>
                    <a:lnTo>
                      <a:pt x="2720" y="547"/>
                    </a:lnTo>
                    <a:lnTo>
                      <a:pt x="2724" y="541"/>
                    </a:lnTo>
                    <a:lnTo>
                      <a:pt x="2728" y="538"/>
                    </a:lnTo>
                    <a:lnTo>
                      <a:pt x="2732" y="532"/>
                    </a:lnTo>
                    <a:lnTo>
                      <a:pt x="2736" y="529"/>
                    </a:lnTo>
                    <a:lnTo>
                      <a:pt x="2740" y="526"/>
                    </a:lnTo>
                    <a:lnTo>
                      <a:pt x="2744" y="522"/>
                    </a:lnTo>
                    <a:lnTo>
                      <a:pt x="2748" y="517"/>
                    </a:lnTo>
                    <a:lnTo>
                      <a:pt x="2752" y="512"/>
                    </a:lnTo>
                    <a:lnTo>
                      <a:pt x="2756" y="508"/>
                    </a:lnTo>
                    <a:lnTo>
                      <a:pt x="2760" y="505"/>
                    </a:lnTo>
                    <a:lnTo>
                      <a:pt x="2764" y="501"/>
                    </a:lnTo>
                    <a:lnTo>
                      <a:pt x="2768" y="497"/>
                    </a:lnTo>
                    <a:lnTo>
                      <a:pt x="2772" y="493"/>
                    </a:lnTo>
                    <a:lnTo>
                      <a:pt x="2775" y="487"/>
                    </a:lnTo>
                    <a:lnTo>
                      <a:pt x="2779" y="484"/>
                    </a:lnTo>
                    <a:lnTo>
                      <a:pt x="2783" y="480"/>
                    </a:lnTo>
                    <a:lnTo>
                      <a:pt x="2787" y="475"/>
                    </a:lnTo>
                    <a:lnTo>
                      <a:pt x="2791" y="472"/>
                    </a:lnTo>
                    <a:lnTo>
                      <a:pt x="2795" y="467"/>
                    </a:lnTo>
                    <a:lnTo>
                      <a:pt x="2799" y="464"/>
                    </a:lnTo>
                    <a:lnTo>
                      <a:pt x="2803" y="460"/>
                    </a:lnTo>
                    <a:lnTo>
                      <a:pt x="2807" y="457"/>
                    </a:lnTo>
                    <a:lnTo>
                      <a:pt x="2811" y="452"/>
                    </a:lnTo>
                    <a:lnTo>
                      <a:pt x="2815" y="451"/>
                    </a:lnTo>
                    <a:lnTo>
                      <a:pt x="2819" y="445"/>
                    </a:lnTo>
                    <a:lnTo>
                      <a:pt x="2823" y="441"/>
                    </a:lnTo>
                    <a:lnTo>
                      <a:pt x="2827" y="437"/>
                    </a:lnTo>
                    <a:lnTo>
                      <a:pt x="2831" y="433"/>
                    </a:lnTo>
                    <a:lnTo>
                      <a:pt x="2835" y="431"/>
                    </a:lnTo>
                    <a:lnTo>
                      <a:pt x="2839" y="426"/>
                    </a:lnTo>
                    <a:lnTo>
                      <a:pt x="2842" y="423"/>
                    </a:lnTo>
                    <a:lnTo>
                      <a:pt x="2846" y="419"/>
                    </a:lnTo>
                    <a:lnTo>
                      <a:pt x="2850" y="415"/>
                    </a:lnTo>
                    <a:lnTo>
                      <a:pt x="2854" y="413"/>
                    </a:lnTo>
                    <a:lnTo>
                      <a:pt x="2858" y="409"/>
                    </a:lnTo>
                    <a:lnTo>
                      <a:pt x="2862" y="406"/>
                    </a:lnTo>
                    <a:lnTo>
                      <a:pt x="2866" y="402"/>
                    </a:lnTo>
                    <a:lnTo>
                      <a:pt x="2870" y="399"/>
                    </a:lnTo>
                    <a:lnTo>
                      <a:pt x="2874" y="394"/>
                    </a:lnTo>
                    <a:lnTo>
                      <a:pt x="2878" y="389"/>
                    </a:lnTo>
                    <a:lnTo>
                      <a:pt x="2882" y="387"/>
                    </a:lnTo>
                    <a:lnTo>
                      <a:pt x="2886" y="383"/>
                    </a:lnTo>
                    <a:lnTo>
                      <a:pt x="2890" y="380"/>
                    </a:lnTo>
                    <a:lnTo>
                      <a:pt x="2894" y="378"/>
                    </a:lnTo>
                    <a:lnTo>
                      <a:pt x="2898" y="373"/>
                    </a:lnTo>
                    <a:lnTo>
                      <a:pt x="2902" y="371"/>
                    </a:lnTo>
                    <a:lnTo>
                      <a:pt x="2906" y="366"/>
                    </a:lnTo>
                    <a:lnTo>
                      <a:pt x="2909" y="363"/>
                    </a:lnTo>
                    <a:lnTo>
                      <a:pt x="2913" y="360"/>
                    </a:lnTo>
                    <a:lnTo>
                      <a:pt x="2917" y="356"/>
                    </a:lnTo>
                    <a:lnTo>
                      <a:pt x="2921" y="353"/>
                    </a:lnTo>
                    <a:lnTo>
                      <a:pt x="2925" y="351"/>
                    </a:lnTo>
                    <a:lnTo>
                      <a:pt x="2929" y="346"/>
                    </a:lnTo>
                    <a:lnTo>
                      <a:pt x="2933" y="343"/>
                    </a:lnTo>
                    <a:lnTo>
                      <a:pt x="2937" y="340"/>
                    </a:lnTo>
                    <a:lnTo>
                      <a:pt x="2941" y="338"/>
                    </a:lnTo>
                    <a:lnTo>
                      <a:pt x="2945" y="335"/>
                    </a:lnTo>
                    <a:lnTo>
                      <a:pt x="2949" y="330"/>
                    </a:lnTo>
                    <a:lnTo>
                      <a:pt x="2953" y="327"/>
                    </a:lnTo>
                    <a:lnTo>
                      <a:pt x="2957" y="325"/>
                    </a:lnTo>
                    <a:lnTo>
                      <a:pt x="2961" y="322"/>
                    </a:lnTo>
                    <a:lnTo>
                      <a:pt x="2965" y="320"/>
                    </a:lnTo>
                    <a:lnTo>
                      <a:pt x="2969" y="314"/>
                    </a:lnTo>
                    <a:lnTo>
                      <a:pt x="2973" y="312"/>
                    </a:lnTo>
                    <a:lnTo>
                      <a:pt x="2977" y="310"/>
                    </a:lnTo>
                    <a:lnTo>
                      <a:pt x="2980" y="306"/>
                    </a:lnTo>
                    <a:lnTo>
                      <a:pt x="2984" y="303"/>
                    </a:lnTo>
                    <a:lnTo>
                      <a:pt x="2988" y="301"/>
                    </a:lnTo>
                    <a:lnTo>
                      <a:pt x="2992" y="297"/>
                    </a:lnTo>
                    <a:lnTo>
                      <a:pt x="2996" y="295"/>
                    </a:lnTo>
                    <a:lnTo>
                      <a:pt x="3000" y="291"/>
                    </a:lnTo>
                    <a:lnTo>
                      <a:pt x="3004" y="290"/>
                    </a:lnTo>
                    <a:lnTo>
                      <a:pt x="3008" y="287"/>
                    </a:lnTo>
                    <a:lnTo>
                      <a:pt x="3012" y="284"/>
                    </a:lnTo>
                    <a:lnTo>
                      <a:pt x="3016" y="280"/>
                    </a:lnTo>
                    <a:lnTo>
                      <a:pt x="3020" y="278"/>
                    </a:lnTo>
                    <a:lnTo>
                      <a:pt x="3024" y="275"/>
                    </a:lnTo>
                    <a:lnTo>
                      <a:pt x="3028" y="272"/>
                    </a:lnTo>
                    <a:lnTo>
                      <a:pt x="3032" y="270"/>
                    </a:lnTo>
                    <a:lnTo>
                      <a:pt x="3036" y="266"/>
                    </a:lnTo>
                    <a:lnTo>
                      <a:pt x="3040" y="264"/>
                    </a:lnTo>
                    <a:lnTo>
                      <a:pt x="3044" y="261"/>
                    </a:lnTo>
                    <a:lnTo>
                      <a:pt x="3047" y="259"/>
                    </a:lnTo>
                    <a:lnTo>
                      <a:pt x="3051" y="257"/>
                    </a:lnTo>
                    <a:lnTo>
                      <a:pt x="3055" y="254"/>
                    </a:lnTo>
                    <a:lnTo>
                      <a:pt x="3059" y="251"/>
                    </a:lnTo>
                    <a:lnTo>
                      <a:pt x="3063" y="249"/>
                    </a:lnTo>
                    <a:lnTo>
                      <a:pt x="3067" y="247"/>
                    </a:lnTo>
                    <a:lnTo>
                      <a:pt x="3071" y="245"/>
                    </a:lnTo>
                    <a:lnTo>
                      <a:pt x="3075" y="241"/>
                    </a:lnTo>
                    <a:lnTo>
                      <a:pt x="3079" y="238"/>
                    </a:lnTo>
                    <a:lnTo>
                      <a:pt x="3083" y="236"/>
                    </a:lnTo>
                    <a:lnTo>
                      <a:pt x="3087" y="232"/>
                    </a:lnTo>
                    <a:lnTo>
                      <a:pt x="3091" y="232"/>
                    </a:lnTo>
                    <a:lnTo>
                      <a:pt x="3095" y="229"/>
                    </a:lnTo>
                    <a:lnTo>
                      <a:pt x="3099" y="226"/>
                    </a:lnTo>
                    <a:lnTo>
                      <a:pt x="3103" y="224"/>
                    </a:lnTo>
                    <a:lnTo>
                      <a:pt x="3107" y="223"/>
                    </a:lnTo>
                    <a:lnTo>
                      <a:pt x="3111" y="219"/>
                    </a:lnTo>
                    <a:lnTo>
                      <a:pt x="3115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5" name="Line 3807"/>
              <p:cNvSpPr>
                <a:spLocks noChangeShapeType="1"/>
              </p:cNvSpPr>
              <p:nvPr/>
            </p:nvSpPr>
            <p:spPr bwMode="auto">
              <a:xfrm flipV="1">
                <a:off x="312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6" name="Line 3808"/>
              <p:cNvSpPr>
                <a:spLocks noChangeShapeType="1"/>
              </p:cNvSpPr>
              <p:nvPr/>
            </p:nvSpPr>
            <p:spPr bwMode="auto">
              <a:xfrm>
                <a:off x="312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7" name="Line 3809"/>
              <p:cNvSpPr>
                <a:spLocks noChangeShapeType="1"/>
              </p:cNvSpPr>
              <p:nvPr/>
            </p:nvSpPr>
            <p:spPr bwMode="auto">
              <a:xfrm flipV="1">
                <a:off x="3138" y="2012"/>
                <a:ext cx="1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8" name="Freeform 3810"/>
              <p:cNvSpPr>
                <a:spLocks/>
              </p:cNvSpPr>
              <p:nvPr/>
            </p:nvSpPr>
            <p:spPr bwMode="auto">
              <a:xfrm flipV="1">
                <a:off x="3139" y="908"/>
                <a:ext cx="1674" cy="1108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91" y="39"/>
                  </a:cxn>
                  <a:cxn ang="0">
                    <a:pos x="138" y="64"/>
                  </a:cxn>
                  <a:cxn ang="0">
                    <a:pos x="185" y="110"/>
                  </a:cxn>
                  <a:cxn ang="0">
                    <a:pos x="233" y="156"/>
                  </a:cxn>
                  <a:cxn ang="0">
                    <a:pos x="280" y="222"/>
                  </a:cxn>
                  <a:cxn ang="0">
                    <a:pos x="327" y="291"/>
                  </a:cxn>
                  <a:cxn ang="0">
                    <a:pos x="374" y="369"/>
                  </a:cxn>
                  <a:cxn ang="0">
                    <a:pos x="422" y="457"/>
                  </a:cxn>
                  <a:cxn ang="0">
                    <a:pos x="469" y="545"/>
                  </a:cxn>
                  <a:cxn ang="0">
                    <a:pos x="516" y="645"/>
                  </a:cxn>
                  <a:cxn ang="0">
                    <a:pos x="564" y="750"/>
                  </a:cxn>
                  <a:cxn ang="0">
                    <a:pos x="611" y="856"/>
                  </a:cxn>
                  <a:cxn ang="0">
                    <a:pos x="658" y="973"/>
                  </a:cxn>
                  <a:cxn ang="0">
                    <a:pos x="706" y="1078"/>
                  </a:cxn>
                  <a:cxn ang="0">
                    <a:pos x="753" y="1178"/>
                  </a:cxn>
                  <a:cxn ang="0">
                    <a:pos x="800" y="1286"/>
                  </a:cxn>
                  <a:cxn ang="0">
                    <a:pos x="848" y="1389"/>
                  </a:cxn>
                  <a:cxn ang="0">
                    <a:pos x="895" y="1479"/>
                  </a:cxn>
                  <a:cxn ang="0">
                    <a:pos x="942" y="1562"/>
                  </a:cxn>
                  <a:cxn ang="0">
                    <a:pos x="989" y="1645"/>
                  </a:cxn>
                  <a:cxn ang="0">
                    <a:pos x="1037" y="1706"/>
                  </a:cxn>
                  <a:cxn ang="0">
                    <a:pos x="1084" y="1765"/>
                  </a:cxn>
                  <a:cxn ang="0">
                    <a:pos x="1131" y="1824"/>
                  </a:cxn>
                  <a:cxn ang="0">
                    <a:pos x="1179" y="1863"/>
                  </a:cxn>
                  <a:cxn ang="0">
                    <a:pos x="1226" y="1897"/>
                  </a:cxn>
                  <a:cxn ang="0">
                    <a:pos x="1273" y="1909"/>
                  </a:cxn>
                  <a:cxn ang="0">
                    <a:pos x="1321" y="1919"/>
                  </a:cxn>
                  <a:cxn ang="0">
                    <a:pos x="1368" y="1921"/>
                  </a:cxn>
                  <a:cxn ang="0">
                    <a:pos x="1415" y="1907"/>
                  </a:cxn>
                  <a:cxn ang="0">
                    <a:pos x="1463" y="1882"/>
                  </a:cxn>
                  <a:cxn ang="0">
                    <a:pos x="1510" y="1858"/>
                  </a:cxn>
                  <a:cxn ang="0">
                    <a:pos x="1557" y="1821"/>
                  </a:cxn>
                  <a:cxn ang="0">
                    <a:pos x="1604" y="1772"/>
                  </a:cxn>
                  <a:cxn ang="0">
                    <a:pos x="1652" y="1719"/>
                  </a:cxn>
                  <a:cxn ang="0">
                    <a:pos x="1699" y="1675"/>
                  </a:cxn>
                  <a:cxn ang="0">
                    <a:pos x="1746" y="1613"/>
                  </a:cxn>
                  <a:cxn ang="0">
                    <a:pos x="1794" y="1547"/>
                  </a:cxn>
                  <a:cxn ang="0">
                    <a:pos x="1841" y="1481"/>
                  </a:cxn>
                  <a:cxn ang="0">
                    <a:pos x="1888" y="1413"/>
                  </a:cxn>
                  <a:cxn ang="0">
                    <a:pos x="1936" y="1342"/>
                  </a:cxn>
                  <a:cxn ang="0">
                    <a:pos x="1983" y="1269"/>
                  </a:cxn>
                  <a:cxn ang="0">
                    <a:pos x="2030" y="1191"/>
                  </a:cxn>
                  <a:cxn ang="0">
                    <a:pos x="2078" y="1117"/>
                  </a:cxn>
                  <a:cxn ang="0">
                    <a:pos x="2125" y="1046"/>
                  </a:cxn>
                  <a:cxn ang="0">
                    <a:pos x="2172" y="978"/>
                  </a:cxn>
                  <a:cxn ang="0">
                    <a:pos x="2220" y="902"/>
                  </a:cxn>
                  <a:cxn ang="0">
                    <a:pos x="2267" y="843"/>
                  </a:cxn>
                  <a:cxn ang="0">
                    <a:pos x="2314" y="775"/>
                  </a:cxn>
                  <a:cxn ang="0">
                    <a:pos x="2361" y="714"/>
                  </a:cxn>
                  <a:cxn ang="0">
                    <a:pos x="2409" y="645"/>
                  </a:cxn>
                  <a:cxn ang="0">
                    <a:pos x="2456" y="596"/>
                  </a:cxn>
                  <a:cxn ang="0">
                    <a:pos x="2503" y="543"/>
                  </a:cxn>
                  <a:cxn ang="0">
                    <a:pos x="2551" y="489"/>
                  </a:cxn>
                  <a:cxn ang="0">
                    <a:pos x="2598" y="440"/>
                  </a:cxn>
                  <a:cxn ang="0">
                    <a:pos x="2645" y="386"/>
                  </a:cxn>
                  <a:cxn ang="0">
                    <a:pos x="2693" y="352"/>
                  </a:cxn>
                  <a:cxn ang="0">
                    <a:pos x="2740" y="310"/>
                  </a:cxn>
                  <a:cxn ang="0">
                    <a:pos x="2787" y="276"/>
                  </a:cxn>
                  <a:cxn ang="0">
                    <a:pos x="2835" y="240"/>
                  </a:cxn>
                  <a:cxn ang="0">
                    <a:pos x="2882" y="215"/>
                  </a:cxn>
                </a:cxnLst>
                <a:rect l="0" t="0" r="r" b="b"/>
                <a:pathLst>
                  <a:path w="2906" h="1924">
                    <a:moveTo>
                      <a:pt x="0" y="7"/>
                    </a:moveTo>
                    <a:lnTo>
                      <a:pt x="4" y="5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7"/>
                    </a:lnTo>
                    <a:lnTo>
                      <a:pt x="20" y="5"/>
                    </a:lnTo>
                    <a:lnTo>
                      <a:pt x="24" y="2"/>
                    </a:lnTo>
                    <a:lnTo>
                      <a:pt x="28" y="7"/>
                    </a:lnTo>
                    <a:lnTo>
                      <a:pt x="31" y="10"/>
                    </a:lnTo>
                    <a:lnTo>
                      <a:pt x="35" y="10"/>
                    </a:lnTo>
                    <a:lnTo>
                      <a:pt x="39" y="17"/>
                    </a:lnTo>
                    <a:lnTo>
                      <a:pt x="43" y="5"/>
                    </a:lnTo>
                    <a:lnTo>
                      <a:pt x="47" y="12"/>
                    </a:lnTo>
                    <a:lnTo>
                      <a:pt x="51" y="17"/>
                    </a:lnTo>
                    <a:lnTo>
                      <a:pt x="55" y="17"/>
                    </a:lnTo>
                    <a:lnTo>
                      <a:pt x="59" y="20"/>
                    </a:lnTo>
                    <a:lnTo>
                      <a:pt x="63" y="24"/>
                    </a:lnTo>
                    <a:lnTo>
                      <a:pt x="67" y="24"/>
                    </a:lnTo>
                    <a:lnTo>
                      <a:pt x="71" y="24"/>
                    </a:lnTo>
                    <a:lnTo>
                      <a:pt x="75" y="27"/>
                    </a:lnTo>
                    <a:lnTo>
                      <a:pt x="79" y="32"/>
                    </a:lnTo>
                    <a:lnTo>
                      <a:pt x="83" y="32"/>
                    </a:lnTo>
                    <a:lnTo>
                      <a:pt x="87" y="32"/>
                    </a:lnTo>
                    <a:lnTo>
                      <a:pt x="91" y="39"/>
                    </a:lnTo>
                    <a:lnTo>
                      <a:pt x="95" y="44"/>
                    </a:lnTo>
                    <a:lnTo>
                      <a:pt x="98" y="44"/>
                    </a:lnTo>
                    <a:lnTo>
                      <a:pt x="102" y="39"/>
                    </a:lnTo>
                    <a:lnTo>
                      <a:pt x="106" y="46"/>
                    </a:lnTo>
                    <a:lnTo>
                      <a:pt x="110" y="46"/>
                    </a:lnTo>
                    <a:lnTo>
                      <a:pt x="114" y="54"/>
                    </a:lnTo>
                    <a:lnTo>
                      <a:pt x="118" y="54"/>
                    </a:lnTo>
                    <a:lnTo>
                      <a:pt x="122" y="56"/>
                    </a:lnTo>
                    <a:lnTo>
                      <a:pt x="126" y="66"/>
                    </a:lnTo>
                    <a:lnTo>
                      <a:pt x="130" y="61"/>
                    </a:lnTo>
                    <a:lnTo>
                      <a:pt x="134" y="66"/>
                    </a:lnTo>
                    <a:lnTo>
                      <a:pt x="138" y="64"/>
                    </a:lnTo>
                    <a:lnTo>
                      <a:pt x="142" y="71"/>
                    </a:lnTo>
                    <a:lnTo>
                      <a:pt x="146" y="71"/>
                    </a:lnTo>
                    <a:lnTo>
                      <a:pt x="150" y="81"/>
                    </a:lnTo>
                    <a:lnTo>
                      <a:pt x="154" y="81"/>
                    </a:lnTo>
                    <a:lnTo>
                      <a:pt x="158" y="73"/>
                    </a:lnTo>
                    <a:lnTo>
                      <a:pt x="162" y="81"/>
                    </a:lnTo>
                    <a:lnTo>
                      <a:pt x="166" y="88"/>
                    </a:lnTo>
                    <a:lnTo>
                      <a:pt x="169" y="90"/>
                    </a:lnTo>
                    <a:lnTo>
                      <a:pt x="173" y="93"/>
                    </a:lnTo>
                    <a:lnTo>
                      <a:pt x="177" y="98"/>
                    </a:lnTo>
                    <a:lnTo>
                      <a:pt x="181" y="108"/>
                    </a:lnTo>
                    <a:lnTo>
                      <a:pt x="185" y="110"/>
                    </a:lnTo>
                    <a:lnTo>
                      <a:pt x="189" y="108"/>
                    </a:lnTo>
                    <a:lnTo>
                      <a:pt x="193" y="112"/>
                    </a:lnTo>
                    <a:lnTo>
                      <a:pt x="197" y="127"/>
                    </a:lnTo>
                    <a:lnTo>
                      <a:pt x="201" y="132"/>
                    </a:lnTo>
                    <a:lnTo>
                      <a:pt x="205" y="132"/>
                    </a:lnTo>
                    <a:lnTo>
                      <a:pt x="209" y="134"/>
                    </a:lnTo>
                    <a:lnTo>
                      <a:pt x="213" y="139"/>
                    </a:lnTo>
                    <a:lnTo>
                      <a:pt x="217" y="144"/>
                    </a:lnTo>
                    <a:lnTo>
                      <a:pt x="221" y="147"/>
                    </a:lnTo>
                    <a:lnTo>
                      <a:pt x="225" y="152"/>
                    </a:lnTo>
                    <a:lnTo>
                      <a:pt x="229" y="154"/>
                    </a:lnTo>
                    <a:lnTo>
                      <a:pt x="233" y="156"/>
                    </a:lnTo>
                    <a:lnTo>
                      <a:pt x="236" y="166"/>
                    </a:lnTo>
                    <a:lnTo>
                      <a:pt x="240" y="164"/>
                    </a:lnTo>
                    <a:lnTo>
                      <a:pt x="244" y="178"/>
                    </a:lnTo>
                    <a:lnTo>
                      <a:pt x="248" y="174"/>
                    </a:lnTo>
                    <a:lnTo>
                      <a:pt x="252" y="181"/>
                    </a:lnTo>
                    <a:lnTo>
                      <a:pt x="256" y="186"/>
                    </a:lnTo>
                    <a:lnTo>
                      <a:pt x="260" y="193"/>
                    </a:lnTo>
                    <a:lnTo>
                      <a:pt x="264" y="198"/>
                    </a:lnTo>
                    <a:lnTo>
                      <a:pt x="268" y="205"/>
                    </a:lnTo>
                    <a:lnTo>
                      <a:pt x="272" y="208"/>
                    </a:lnTo>
                    <a:lnTo>
                      <a:pt x="276" y="213"/>
                    </a:lnTo>
                    <a:lnTo>
                      <a:pt x="280" y="222"/>
                    </a:lnTo>
                    <a:lnTo>
                      <a:pt x="284" y="227"/>
                    </a:lnTo>
                    <a:lnTo>
                      <a:pt x="288" y="235"/>
                    </a:lnTo>
                    <a:lnTo>
                      <a:pt x="292" y="235"/>
                    </a:lnTo>
                    <a:lnTo>
                      <a:pt x="296" y="242"/>
                    </a:lnTo>
                    <a:lnTo>
                      <a:pt x="300" y="252"/>
                    </a:lnTo>
                    <a:lnTo>
                      <a:pt x="303" y="254"/>
                    </a:lnTo>
                    <a:lnTo>
                      <a:pt x="307" y="266"/>
                    </a:lnTo>
                    <a:lnTo>
                      <a:pt x="311" y="269"/>
                    </a:lnTo>
                    <a:lnTo>
                      <a:pt x="315" y="264"/>
                    </a:lnTo>
                    <a:lnTo>
                      <a:pt x="319" y="281"/>
                    </a:lnTo>
                    <a:lnTo>
                      <a:pt x="323" y="288"/>
                    </a:lnTo>
                    <a:lnTo>
                      <a:pt x="327" y="291"/>
                    </a:lnTo>
                    <a:lnTo>
                      <a:pt x="331" y="298"/>
                    </a:lnTo>
                    <a:lnTo>
                      <a:pt x="335" y="306"/>
                    </a:lnTo>
                    <a:lnTo>
                      <a:pt x="339" y="310"/>
                    </a:lnTo>
                    <a:lnTo>
                      <a:pt x="343" y="318"/>
                    </a:lnTo>
                    <a:lnTo>
                      <a:pt x="347" y="323"/>
                    </a:lnTo>
                    <a:lnTo>
                      <a:pt x="351" y="332"/>
                    </a:lnTo>
                    <a:lnTo>
                      <a:pt x="355" y="337"/>
                    </a:lnTo>
                    <a:lnTo>
                      <a:pt x="359" y="347"/>
                    </a:lnTo>
                    <a:lnTo>
                      <a:pt x="363" y="337"/>
                    </a:lnTo>
                    <a:lnTo>
                      <a:pt x="367" y="357"/>
                    </a:lnTo>
                    <a:lnTo>
                      <a:pt x="371" y="364"/>
                    </a:lnTo>
                    <a:lnTo>
                      <a:pt x="374" y="369"/>
                    </a:lnTo>
                    <a:lnTo>
                      <a:pt x="378" y="376"/>
                    </a:lnTo>
                    <a:lnTo>
                      <a:pt x="382" y="379"/>
                    </a:lnTo>
                    <a:lnTo>
                      <a:pt x="386" y="389"/>
                    </a:lnTo>
                    <a:lnTo>
                      <a:pt x="390" y="398"/>
                    </a:lnTo>
                    <a:lnTo>
                      <a:pt x="394" y="394"/>
                    </a:lnTo>
                    <a:lnTo>
                      <a:pt x="398" y="413"/>
                    </a:lnTo>
                    <a:lnTo>
                      <a:pt x="402" y="420"/>
                    </a:lnTo>
                    <a:lnTo>
                      <a:pt x="406" y="418"/>
                    </a:lnTo>
                    <a:lnTo>
                      <a:pt x="410" y="435"/>
                    </a:lnTo>
                    <a:lnTo>
                      <a:pt x="414" y="433"/>
                    </a:lnTo>
                    <a:lnTo>
                      <a:pt x="418" y="450"/>
                    </a:lnTo>
                    <a:lnTo>
                      <a:pt x="422" y="457"/>
                    </a:lnTo>
                    <a:lnTo>
                      <a:pt x="426" y="462"/>
                    </a:lnTo>
                    <a:lnTo>
                      <a:pt x="430" y="464"/>
                    </a:lnTo>
                    <a:lnTo>
                      <a:pt x="434" y="479"/>
                    </a:lnTo>
                    <a:lnTo>
                      <a:pt x="438" y="491"/>
                    </a:lnTo>
                    <a:lnTo>
                      <a:pt x="441" y="494"/>
                    </a:lnTo>
                    <a:lnTo>
                      <a:pt x="445" y="489"/>
                    </a:lnTo>
                    <a:lnTo>
                      <a:pt x="449" y="508"/>
                    </a:lnTo>
                    <a:lnTo>
                      <a:pt x="453" y="518"/>
                    </a:lnTo>
                    <a:lnTo>
                      <a:pt x="457" y="521"/>
                    </a:lnTo>
                    <a:lnTo>
                      <a:pt x="461" y="530"/>
                    </a:lnTo>
                    <a:lnTo>
                      <a:pt x="465" y="540"/>
                    </a:lnTo>
                    <a:lnTo>
                      <a:pt x="469" y="545"/>
                    </a:lnTo>
                    <a:lnTo>
                      <a:pt x="473" y="557"/>
                    </a:lnTo>
                    <a:lnTo>
                      <a:pt x="477" y="560"/>
                    </a:lnTo>
                    <a:lnTo>
                      <a:pt x="481" y="570"/>
                    </a:lnTo>
                    <a:lnTo>
                      <a:pt x="485" y="579"/>
                    </a:lnTo>
                    <a:lnTo>
                      <a:pt x="489" y="589"/>
                    </a:lnTo>
                    <a:lnTo>
                      <a:pt x="493" y="592"/>
                    </a:lnTo>
                    <a:lnTo>
                      <a:pt x="497" y="604"/>
                    </a:lnTo>
                    <a:lnTo>
                      <a:pt x="501" y="611"/>
                    </a:lnTo>
                    <a:lnTo>
                      <a:pt x="505" y="616"/>
                    </a:lnTo>
                    <a:lnTo>
                      <a:pt x="509" y="628"/>
                    </a:lnTo>
                    <a:lnTo>
                      <a:pt x="512" y="640"/>
                    </a:lnTo>
                    <a:lnTo>
                      <a:pt x="516" y="645"/>
                    </a:lnTo>
                    <a:lnTo>
                      <a:pt x="520" y="653"/>
                    </a:lnTo>
                    <a:lnTo>
                      <a:pt x="524" y="665"/>
                    </a:lnTo>
                    <a:lnTo>
                      <a:pt x="528" y="672"/>
                    </a:lnTo>
                    <a:lnTo>
                      <a:pt x="532" y="682"/>
                    </a:lnTo>
                    <a:lnTo>
                      <a:pt x="536" y="689"/>
                    </a:lnTo>
                    <a:lnTo>
                      <a:pt x="540" y="702"/>
                    </a:lnTo>
                    <a:lnTo>
                      <a:pt x="544" y="706"/>
                    </a:lnTo>
                    <a:lnTo>
                      <a:pt x="548" y="709"/>
                    </a:lnTo>
                    <a:lnTo>
                      <a:pt x="552" y="724"/>
                    </a:lnTo>
                    <a:lnTo>
                      <a:pt x="556" y="741"/>
                    </a:lnTo>
                    <a:lnTo>
                      <a:pt x="560" y="746"/>
                    </a:lnTo>
                    <a:lnTo>
                      <a:pt x="564" y="750"/>
                    </a:lnTo>
                    <a:lnTo>
                      <a:pt x="568" y="755"/>
                    </a:lnTo>
                    <a:lnTo>
                      <a:pt x="572" y="768"/>
                    </a:lnTo>
                    <a:lnTo>
                      <a:pt x="576" y="777"/>
                    </a:lnTo>
                    <a:lnTo>
                      <a:pt x="579" y="787"/>
                    </a:lnTo>
                    <a:lnTo>
                      <a:pt x="583" y="797"/>
                    </a:lnTo>
                    <a:lnTo>
                      <a:pt x="587" y="807"/>
                    </a:lnTo>
                    <a:lnTo>
                      <a:pt x="591" y="807"/>
                    </a:lnTo>
                    <a:lnTo>
                      <a:pt x="595" y="821"/>
                    </a:lnTo>
                    <a:lnTo>
                      <a:pt x="599" y="826"/>
                    </a:lnTo>
                    <a:lnTo>
                      <a:pt x="603" y="843"/>
                    </a:lnTo>
                    <a:lnTo>
                      <a:pt x="607" y="848"/>
                    </a:lnTo>
                    <a:lnTo>
                      <a:pt x="611" y="856"/>
                    </a:lnTo>
                    <a:lnTo>
                      <a:pt x="615" y="873"/>
                    </a:lnTo>
                    <a:lnTo>
                      <a:pt x="619" y="875"/>
                    </a:lnTo>
                    <a:lnTo>
                      <a:pt x="623" y="883"/>
                    </a:lnTo>
                    <a:lnTo>
                      <a:pt x="627" y="897"/>
                    </a:lnTo>
                    <a:lnTo>
                      <a:pt x="631" y="900"/>
                    </a:lnTo>
                    <a:lnTo>
                      <a:pt x="635" y="912"/>
                    </a:lnTo>
                    <a:lnTo>
                      <a:pt x="639" y="919"/>
                    </a:lnTo>
                    <a:lnTo>
                      <a:pt x="643" y="931"/>
                    </a:lnTo>
                    <a:lnTo>
                      <a:pt x="646" y="939"/>
                    </a:lnTo>
                    <a:lnTo>
                      <a:pt x="650" y="949"/>
                    </a:lnTo>
                    <a:lnTo>
                      <a:pt x="654" y="963"/>
                    </a:lnTo>
                    <a:lnTo>
                      <a:pt x="658" y="973"/>
                    </a:lnTo>
                    <a:lnTo>
                      <a:pt x="662" y="975"/>
                    </a:lnTo>
                    <a:lnTo>
                      <a:pt x="666" y="980"/>
                    </a:lnTo>
                    <a:lnTo>
                      <a:pt x="670" y="990"/>
                    </a:lnTo>
                    <a:lnTo>
                      <a:pt x="674" y="1002"/>
                    </a:lnTo>
                    <a:lnTo>
                      <a:pt x="678" y="1017"/>
                    </a:lnTo>
                    <a:lnTo>
                      <a:pt x="682" y="1022"/>
                    </a:lnTo>
                    <a:lnTo>
                      <a:pt x="686" y="1029"/>
                    </a:lnTo>
                    <a:lnTo>
                      <a:pt x="690" y="1032"/>
                    </a:lnTo>
                    <a:lnTo>
                      <a:pt x="694" y="1049"/>
                    </a:lnTo>
                    <a:lnTo>
                      <a:pt x="698" y="1059"/>
                    </a:lnTo>
                    <a:lnTo>
                      <a:pt x="702" y="1066"/>
                    </a:lnTo>
                    <a:lnTo>
                      <a:pt x="706" y="1078"/>
                    </a:lnTo>
                    <a:lnTo>
                      <a:pt x="710" y="1078"/>
                    </a:lnTo>
                    <a:lnTo>
                      <a:pt x="714" y="1098"/>
                    </a:lnTo>
                    <a:lnTo>
                      <a:pt x="717" y="1100"/>
                    </a:lnTo>
                    <a:lnTo>
                      <a:pt x="721" y="1115"/>
                    </a:lnTo>
                    <a:lnTo>
                      <a:pt x="725" y="1120"/>
                    </a:lnTo>
                    <a:lnTo>
                      <a:pt x="729" y="1127"/>
                    </a:lnTo>
                    <a:lnTo>
                      <a:pt x="733" y="1134"/>
                    </a:lnTo>
                    <a:lnTo>
                      <a:pt x="737" y="1144"/>
                    </a:lnTo>
                    <a:lnTo>
                      <a:pt x="741" y="1156"/>
                    </a:lnTo>
                    <a:lnTo>
                      <a:pt x="745" y="1156"/>
                    </a:lnTo>
                    <a:lnTo>
                      <a:pt x="749" y="1169"/>
                    </a:lnTo>
                    <a:lnTo>
                      <a:pt x="753" y="1178"/>
                    </a:lnTo>
                    <a:lnTo>
                      <a:pt x="757" y="1188"/>
                    </a:lnTo>
                    <a:lnTo>
                      <a:pt x="761" y="1198"/>
                    </a:lnTo>
                    <a:lnTo>
                      <a:pt x="765" y="1205"/>
                    </a:lnTo>
                    <a:lnTo>
                      <a:pt x="769" y="1217"/>
                    </a:lnTo>
                    <a:lnTo>
                      <a:pt x="773" y="1225"/>
                    </a:lnTo>
                    <a:lnTo>
                      <a:pt x="777" y="1237"/>
                    </a:lnTo>
                    <a:lnTo>
                      <a:pt x="781" y="1237"/>
                    </a:lnTo>
                    <a:lnTo>
                      <a:pt x="784" y="1252"/>
                    </a:lnTo>
                    <a:lnTo>
                      <a:pt x="788" y="1264"/>
                    </a:lnTo>
                    <a:lnTo>
                      <a:pt x="792" y="1264"/>
                    </a:lnTo>
                    <a:lnTo>
                      <a:pt x="796" y="1279"/>
                    </a:lnTo>
                    <a:lnTo>
                      <a:pt x="800" y="1286"/>
                    </a:lnTo>
                    <a:lnTo>
                      <a:pt x="804" y="1291"/>
                    </a:lnTo>
                    <a:lnTo>
                      <a:pt x="808" y="1303"/>
                    </a:lnTo>
                    <a:lnTo>
                      <a:pt x="812" y="1310"/>
                    </a:lnTo>
                    <a:lnTo>
                      <a:pt x="816" y="1320"/>
                    </a:lnTo>
                    <a:lnTo>
                      <a:pt x="820" y="1323"/>
                    </a:lnTo>
                    <a:lnTo>
                      <a:pt x="824" y="1337"/>
                    </a:lnTo>
                    <a:lnTo>
                      <a:pt x="828" y="1347"/>
                    </a:lnTo>
                    <a:lnTo>
                      <a:pt x="832" y="1352"/>
                    </a:lnTo>
                    <a:lnTo>
                      <a:pt x="836" y="1367"/>
                    </a:lnTo>
                    <a:lnTo>
                      <a:pt x="840" y="1371"/>
                    </a:lnTo>
                    <a:lnTo>
                      <a:pt x="844" y="1381"/>
                    </a:lnTo>
                    <a:lnTo>
                      <a:pt x="848" y="1389"/>
                    </a:lnTo>
                    <a:lnTo>
                      <a:pt x="851" y="1393"/>
                    </a:lnTo>
                    <a:lnTo>
                      <a:pt x="855" y="1393"/>
                    </a:lnTo>
                    <a:lnTo>
                      <a:pt x="859" y="1406"/>
                    </a:lnTo>
                    <a:lnTo>
                      <a:pt x="863" y="1415"/>
                    </a:lnTo>
                    <a:lnTo>
                      <a:pt x="867" y="1423"/>
                    </a:lnTo>
                    <a:lnTo>
                      <a:pt x="871" y="1425"/>
                    </a:lnTo>
                    <a:lnTo>
                      <a:pt x="875" y="1437"/>
                    </a:lnTo>
                    <a:lnTo>
                      <a:pt x="879" y="1447"/>
                    </a:lnTo>
                    <a:lnTo>
                      <a:pt x="883" y="1457"/>
                    </a:lnTo>
                    <a:lnTo>
                      <a:pt x="887" y="1462"/>
                    </a:lnTo>
                    <a:lnTo>
                      <a:pt x="891" y="1467"/>
                    </a:lnTo>
                    <a:lnTo>
                      <a:pt x="895" y="1479"/>
                    </a:lnTo>
                    <a:lnTo>
                      <a:pt x="899" y="1486"/>
                    </a:lnTo>
                    <a:lnTo>
                      <a:pt x="903" y="1499"/>
                    </a:lnTo>
                    <a:lnTo>
                      <a:pt x="907" y="1506"/>
                    </a:lnTo>
                    <a:lnTo>
                      <a:pt x="911" y="1511"/>
                    </a:lnTo>
                    <a:lnTo>
                      <a:pt x="915" y="1518"/>
                    </a:lnTo>
                    <a:lnTo>
                      <a:pt x="919" y="1521"/>
                    </a:lnTo>
                    <a:lnTo>
                      <a:pt x="922" y="1528"/>
                    </a:lnTo>
                    <a:lnTo>
                      <a:pt x="926" y="1540"/>
                    </a:lnTo>
                    <a:lnTo>
                      <a:pt x="930" y="1540"/>
                    </a:lnTo>
                    <a:lnTo>
                      <a:pt x="934" y="1552"/>
                    </a:lnTo>
                    <a:lnTo>
                      <a:pt x="938" y="1557"/>
                    </a:lnTo>
                    <a:lnTo>
                      <a:pt x="942" y="1562"/>
                    </a:lnTo>
                    <a:lnTo>
                      <a:pt x="946" y="1577"/>
                    </a:lnTo>
                    <a:lnTo>
                      <a:pt x="950" y="1582"/>
                    </a:lnTo>
                    <a:lnTo>
                      <a:pt x="954" y="1587"/>
                    </a:lnTo>
                    <a:lnTo>
                      <a:pt x="958" y="1591"/>
                    </a:lnTo>
                    <a:lnTo>
                      <a:pt x="962" y="1601"/>
                    </a:lnTo>
                    <a:lnTo>
                      <a:pt x="966" y="1604"/>
                    </a:lnTo>
                    <a:lnTo>
                      <a:pt x="970" y="1609"/>
                    </a:lnTo>
                    <a:lnTo>
                      <a:pt x="974" y="1621"/>
                    </a:lnTo>
                    <a:lnTo>
                      <a:pt x="978" y="1628"/>
                    </a:lnTo>
                    <a:lnTo>
                      <a:pt x="982" y="1631"/>
                    </a:lnTo>
                    <a:lnTo>
                      <a:pt x="986" y="1640"/>
                    </a:lnTo>
                    <a:lnTo>
                      <a:pt x="989" y="1645"/>
                    </a:lnTo>
                    <a:lnTo>
                      <a:pt x="993" y="1655"/>
                    </a:lnTo>
                    <a:lnTo>
                      <a:pt x="997" y="1657"/>
                    </a:lnTo>
                    <a:lnTo>
                      <a:pt x="1001" y="1660"/>
                    </a:lnTo>
                    <a:lnTo>
                      <a:pt x="1005" y="1662"/>
                    </a:lnTo>
                    <a:lnTo>
                      <a:pt x="1009" y="1675"/>
                    </a:lnTo>
                    <a:lnTo>
                      <a:pt x="1013" y="1677"/>
                    </a:lnTo>
                    <a:lnTo>
                      <a:pt x="1017" y="1687"/>
                    </a:lnTo>
                    <a:lnTo>
                      <a:pt x="1021" y="1694"/>
                    </a:lnTo>
                    <a:lnTo>
                      <a:pt x="1025" y="1697"/>
                    </a:lnTo>
                    <a:lnTo>
                      <a:pt x="1029" y="1704"/>
                    </a:lnTo>
                    <a:lnTo>
                      <a:pt x="1033" y="1706"/>
                    </a:lnTo>
                    <a:lnTo>
                      <a:pt x="1037" y="1706"/>
                    </a:lnTo>
                    <a:lnTo>
                      <a:pt x="1041" y="1716"/>
                    </a:lnTo>
                    <a:lnTo>
                      <a:pt x="1045" y="1726"/>
                    </a:lnTo>
                    <a:lnTo>
                      <a:pt x="1049" y="1728"/>
                    </a:lnTo>
                    <a:lnTo>
                      <a:pt x="1053" y="1728"/>
                    </a:lnTo>
                    <a:lnTo>
                      <a:pt x="1057" y="1743"/>
                    </a:lnTo>
                    <a:lnTo>
                      <a:pt x="1060" y="1738"/>
                    </a:lnTo>
                    <a:lnTo>
                      <a:pt x="1064" y="1750"/>
                    </a:lnTo>
                    <a:lnTo>
                      <a:pt x="1068" y="1758"/>
                    </a:lnTo>
                    <a:lnTo>
                      <a:pt x="1072" y="1755"/>
                    </a:lnTo>
                    <a:lnTo>
                      <a:pt x="1076" y="1758"/>
                    </a:lnTo>
                    <a:lnTo>
                      <a:pt x="1080" y="1767"/>
                    </a:lnTo>
                    <a:lnTo>
                      <a:pt x="1084" y="1765"/>
                    </a:lnTo>
                    <a:lnTo>
                      <a:pt x="1088" y="1775"/>
                    </a:lnTo>
                    <a:lnTo>
                      <a:pt x="1092" y="1777"/>
                    </a:lnTo>
                    <a:lnTo>
                      <a:pt x="1096" y="1785"/>
                    </a:lnTo>
                    <a:lnTo>
                      <a:pt x="1100" y="1792"/>
                    </a:lnTo>
                    <a:lnTo>
                      <a:pt x="1104" y="1794"/>
                    </a:lnTo>
                    <a:lnTo>
                      <a:pt x="1108" y="1797"/>
                    </a:lnTo>
                    <a:lnTo>
                      <a:pt x="1112" y="1807"/>
                    </a:lnTo>
                    <a:lnTo>
                      <a:pt x="1116" y="1802"/>
                    </a:lnTo>
                    <a:lnTo>
                      <a:pt x="1120" y="1811"/>
                    </a:lnTo>
                    <a:lnTo>
                      <a:pt x="1124" y="1814"/>
                    </a:lnTo>
                    <a:lnTo>
                      <a:pt x="1127" y="1824"/>
                    </a:lnTo>
                    <a:lnTo>
                      <a:pt x="1131" y="1824"/>
                    </a:lnTo>
                    <a:lnTo>
                      <a:pt x="1135" y="1829"/>
                    </a:lnTo>
                    <a:lnTo>
                      <a:pt x="1139" y="1829"/>
                    </a:lnTo>
                    <a:lnTo>
                      <a:pt x="1143" y="1833"/>
                    </a:lnTo>
                    <a:lnTo>
                      <a:pt x="1147" y="1833"/>
                    </a:lnTo>
                    <a:lnTo>
                      <a:pt x="1151" y="1838"/>
                    </a:lnTo>
                    <a:lnTo>
                      <a:pt x="1155" y="1836"/>
                    </a:lnTo>
                    <a:lnTo>
                      <a:pt x="1159" y="1848"/>
                    </a:lnTo>
                    <a:lnTo>
                      <a:pt x="1163" y="1853"/>
                    </a:lnTo>
                    <a:lnTo>
                      <a:pt x="1167" y="1858"/>
                    </a:lnTo>
                    <a:lnTo>
                      <a:pt x="1171" y="1851"/>
                    </a:lnTo>
                    <a:lnTo>
                      <a:pt x="1175" y="1868"/>
                    </a:lnTo>
                    <a:lnTo>
                      <a:pt x="1179" y="1863"/>
                    </a:lnTo>
                    <a:lnTo>
                      <a:pt x="1183" y="1868"/>
                    </a:lnTo>
                    <a:lnTo>
                      <a:pt x="1187" y="1870"/>
                    </a:lnTo>
                    <a:lnTo>
                      <a:pt x="1191" y="1868"/>
                    </a:lnTo>
                    <a:lnTo>
                      <a:pt x="1194" y="1880"/>
                    </a:lnTo>
                    <a:lnTo>
                      <a:pt x="1198" y="1877"/>
                    </a:lnTo>
                    <a:lnTo>
                      <a:pt x="1202" y="1877"/>
                    </a:lnTo>
                    <a:lnTo>
                      <a:pt x="1206" y="1877"/>
                    </a:lnTo>
                    <a:lnTo>
                      <a:pt x="1210" y="1880"/>
                    </a:lnTo>
                    <a:lnTo>
                      <a:pt x="1214" y="1882"/>
                    </a:lnTo>
                    <a:lnTo>
                      <a:pt x="1218" y="1890"/>
                    </a:lnTo>
                    <a:lnTo>
                      <a:pt x="1222" y="1895"/>
                    </a:lnTo>
                    <a:lnTo>
                      <a:pt x="1226" y="1897"/>
                    </a:lnTo>
                    <a:lnTo>
                      <a:pt x="1230" y="1895"/>
                    </a:lnTo>
                    <a:lnTo>
                      <a:pt x="1234" y="1897"/>
                    </a:lnTo>
                    <a:lnTo>
                      <a:pt x="1238" y="1899"/>
                    </a:lnTo>
                    <a:lnTo>
                      <a:pt x="1242" y="1897"/>
                    </a:lnTo>
                    <a:lnTo>
                      <a:pt x="1246" y="1902"/>
                    </a:lnTo>
                    <a:lnTo>
                      <a:pt x="1250" y="1892"/>
                    </a:lnTo>
                    <a:lnTo>
                      <a:pt x="1254" y="1909"/>
                    </a:lnTo>
                    <a:lnTo>
                      <a:pt x="1258" y="1907"/>
                    </a:lnTo>
                    <a:lnTo>
                      <a:pt x="1262" y="1912"/>
                    </a:lnTo>
                    <a:lnTo>
                      <a:pt x="1265" y="1909"/>
                    </a:lnTo>
                    <a:lnTo>
                      <a:pt x="1269" y="1907"/>
                    </a:lnTo>
                    <a:lnTo>
                      <a:pt x="1273" y="1909"/>
                    </a:lnTo>
                    <a:lnTo>
                      <a:pt x="1277" y="1912"/>
                    </a:lnTo>
                    <a:lnTo>
                      <a:pt x="1281" y="1917"/>
                    </a:lnTo>
                    <a:lnTo>
                      <a:pt x="1285" y="1912"/>
                    </a:lnTo>
                    <a:lnTo>
                      <a:pt x="1289" y="1909"/>
                    </a:lnTo>
                    <a:lnTo>
                      <a:pt x="1293" y="1917"/>
                    </a:lnTo>
                    <a:lnTo>
                      <a:pt x="1297" y="1917"/>
                    </a:lnTo>
                    <a:lnTo>
                      <a:pt x="1301" y="1912"/>
                    </a:lnTo>
                    <a:lnTo>
                      <a:pt x="1305" y="1919"/>
                    </a:lnTo>
                    <a:lnTo>
                      <a:pt x="1309" y="1914"/>
                    </a:lnTo>
                    <a:lnTo>
                      <a:pt x="1313" y="1924"/>
                    </a:lnTo>
                    <a:lnTo>
                      <a:pt x="1317" y="1921"/>
                    </a:lnTo>
                    <a:lnTo>
                      <a:pt x="1321" y="1919"/>
                    </a:lnTo>
                    <a:lnTo>
                      <a:pt x="1325" y="1921"/>
                    </a:lnTo>
                    <a:lnTo>
                      <a:pt x="1329" y="1917"/>
                    </a:lnTo>
                    <a:lnTo>
                      <a:pt x="1332" y="1919"/>
                    </a:lnTo>
                    <a:lnTo>
                      <a:pt x="1336" y="1917"/>
                    </a:lnTo>
                    <a:lnTo>
                      <a:pt x="1340" y="1917"/>
                    </a:lnTo>
                    <a:lnTo>
                      <a:pt x="1344" y="1921"/>
                    </a:lnTo>
                    <a:lnTo>
                      <a:pt x="1348" y="1924"/>
                    </a:lnTo>
                    <a:lnTo>
                      <a:pt x="1352" y="1919"/>
                    </a:lnTo>
                    <a:lnTo>
                      <a:pt x="1356" y="1912"/>
                    </a:lnTo>
                    <a:lnTo>
                      <a:pt x="1360" y="1917"/>
                    </a:lnTo>
                    <a:lnTo>
                      <a:pt x="1364" y="1914"/>
                    </a:lnTo>
                    <a:lnTo>
                      <a:pt x="1368" y="1921"/>
                    </a:lnTo>
                    <a:lnTo>
                      <a:pt x="1372" y="1907"/>
                    </a:lnTo>
                    <a:lnTo>
                      <a:pt x="1376" y="1912"/>
                    </a:lnTo>
                    <a:lnTo>
                      <a:pt x="1380" y="1914"/>
                    </a:lnTo>
                    <a:lnTo>
                      <a:pt x="1384" y="1914"/>
                    </a:lnTo>
                    <a:lnTo>
                      <a:pt x="1388" y="1917"/>
                    </a:lnTo>
                    <a:lnTo>
                      <a:pt x="1392" y="1914"/>
                    </a:lnTo>
                    <a:lnTo>
                      <a:pt x="1396" y="1917"/>
                    </a:lnTo>
                    <a:lnTo>
                      <a:pt x="1399" y="1912"/>
                    </a:lnTo>
                    <a:lnTo>
                      <a:pt x="1403" y="1907"/>
                    </a:lnTo>
                    <a:lnTo>
                      <a:pt x="1407" y="1909"/>
                    </a:lnTo>
                    <a:lnTo>
                      <a:pt x="1411" y="1907"/>
                    </a:lnTo>
                    <a:lnTo>
                      <a:pt x="1415" y="1907"/>
                    </a:lnTo>
                    <a:lnTo>
                      <a:pt x="1419" y="1909"/>
                    </a:lnTo>
                    <a:lnTo>
                      <a:pt x="1423" y="1907"/>
                    </a:lnTo>
                    <a:lnTo>
                      <a:pt x="1427" y="1904"/>
                    </a:lnTo>
                    <a:lnTo>
                      <a:pt x="1431" y="1904"/>
                    </a:lnTo>
                    <a:lnTo>
                      <a:pt x="1435" y="1895"/>
                    </a:lnTo>
                    <a:lnTo>
                      <a:pt x="1439" y="1895"/>
                    </a:lnTo>
                    <a:lnTo>
                      <a:pt x="1443" y="1897"/>
                    </a:lnTo>
                    <a:lnTo>
                      <a:pt x="1447" y="1899"/>
                    </a:lnTo>
                    <a:lnTo>
                      <a:pt x="1451" y="1892"/>
                    </a:lnTo>
                    <a:lnTo>
                      <a:pt x="1455" y="1887"/>
                    </a:lnTo>
                    <a:lnTo>
                      <a:pt x="1459" y="1885"/>
                    </a:lnTo>
                    <a:lnTo>
                      <a:pt x="1463" y="1882"/>
                    </a:lnTo>
                    <a:lnTo>
                      <a:pt x="1467" y="1887"/>
                    </a:lnTo>
                    <a:lnTo>
                      <a:pt x="1470" y="1880"/>
                    </a:lnTo>
                    <a:lnTo>
                      <a:pt x="1474" y="1875"/>
                    </a:lnTo>
                    <a:lnTo>
                      <a:pt x="1478" y="1880"/>
                    </a:lnTo>
                    <a:lnTo>
                      <a:pt x="1482" y="1877"/>
                    </a:lnTo>
                    <a:lnTo>
                      <a:pt x="1486" y="1868"/>
                    </a:lnTo>
                    <a:lnTo>
                      <a:pt x="1490" y="1875"/>
                    </a:lnTo>
                    <a:lnTo>
                      <a:pt x="1494" y="1865"/>
                    </a:lnTo>
                    <a:lnTo>
                      <a:pt x="1498" y="1863"/>
                    </a:lnTo>
                    <a:lnTo>
                      <a:pt x="1502" y="1863"/>
                    </a:lnTo>
                    <a:lnTo>
                      <a:pt x="1506" y="1858"/>
                    </a:lnTo>
                    <a:lnTo>
                      <a:pt x="1510" y="1858"/>
                    </a:lnTo>
                    <a:lnTo>
                      <a:pt x="1514" y="1855"/>
                    </a:lnTo>
                    <a:lnTo>
                      <a:pt x="1518" y="1853"/>
                    </a:lnTo>
                    <a:lnTo>
                      <a:pt x="1522" y="1851"/>
                    </a:lnTo>
                    <a:lnTo>
                      <a:pt x="1526" y="1841"/>
                    </a:lnTo>
                    <a:lnTo>
                      <a:pt x="1530" y="1843"/>
                    </a:lnTo>
                    <a:lnTo>
                      <a:pt x="1534" y="1841"/>
                    </a:lnTo>
                    <a:lnTo>
                      <a:pt x="1537" y="1836"/>
                    </a:lnTo>
                    <a:lnTo>
                      <a:pt x="1541" y="1836"/>
                    </a:lnTo>
                    <a:lnTo>
                      <a:pt x="1545" y="1836"/>
                    </a:lnTo>
                    <a:lnTo>
                      <a:pt x="1549" y="1821"/>
                    </a:lnTo>
                    <a:lnTo>
                      <a:pt x="1553" y="1831"/>
                    </a:lnTo>
                    <a:lnTo>
                      <a:pt x="1557" y="1821"/>
                    </a:lnTo>
                    <a:lnTo>
                      <a:pt x="1561" y="1814"/>
                    </a:lnTo>
                    <a:lnTo>
                      <a:pt x="1565" y="1814"/>
                    </a:lnTo>
                    <a:lnTo>
                      <a:pt x="1569" y="1816"/>
                    </a:lnTo>
                    <a:lnTo>
                      <a:pt x="1573" y="1804"/>
                    </a:lnTo>
                    <a:lnTo>
                      <a:pt x="1577" y="1804"/>
                    </a:lnTo>
                    <a:lnTo>
                      <a:pt x="1581" y="1802"/>
                    </a:lnTo>
                    <a:lnTo>
                      <a:pt x="1585" y="1792"/>
                    </a:lnTo>
                    <a:lnTo>
                      <a:pt x="1589" y="1787"/>
                    </a:lnTo>
                    <a:lnTo>
                      <a:pt x="1593" y="1780"/>
                    </a:lnTo>
                    <a:lnTo>
                      <a:pt x="1597" y="1787"/>
                    </a:lnTo>
                    <a:lnTo>
                      <a:pt x="1601" y="1775"/>
                    </a:lnTo>
                    <a:lnTo>
                      <a:pt x="1604" y="1772"/>
                    </a:lnTo>
                    <a:lnTo>
                      <a:pt x="1608" y="1777"/>
                    </a:lnTo>
                    <a:lnTo>
                      <a:pt x="1612" y="1765"/>
                    </a:lnTo>
                    <a:lnTo>
                      <a:pt x="1616" y="1763"/>
                    </a:lnTo>
                    <a:lnTo>
                      <a:pt x="1620" y="1758"/>
                    </a:lnTo>
                    <a:lnTo>
                      <a:pt x="1624" y="1753"/>
                    </a:lnTo>
                    <a:lnTo>
                      <a:pt x="1628" y="1760"/>
                    </a:lnTo>
                    <a:lnTo>
                      <a:pt x="1632" y="1748"/>
                    </a:lnTo>
                    <a:lnTo>
                      <a:pt x="1636" y="1745"/>
                    </a:lnTo>
                    <a:lnTo>
                      <a:pt x="1640" y="1743"/>
                    </a:lnTo>
                    <a:lnTo>
                      <a:pt x="1644" y="1738"/>
                    </a:lnTo>
                    <a:lnTo>
                      <a:pt x="1648" y="1738"/>
                    </a:lnTo>
                    <a:lnTo>
                      <a:pt x="1652" y="1719"/>
                    </a:lnTo>
                    <a:lnTo>
                      <a:pt x="1656" y="1721"/>
                    </a:lnTo>
                    <a:lnTo>
                      <a:pt x="1660" y="1719"/>
                    </a:lnTo>
                    <a:lnTo>
                      <a:pt x="1664" y="1711"/>
                    </a:lnTo>
                    <a:lnTo>
                      <a:pt x="1668" y="1709"/>
                    </a:lnTo>
                    <a:lnTo>
                      <a:pt x="1672" y="1709"/>
                    </a:lnTo>
                    <a:lnTo>
                      <a:pt x="1675" y="1709"/>
                    </a:lnTo>
                    <a:lnTo>
                      <a:pt x="1679" y="1699"/>
                    </a:lnTo>
                    <a:lnTo>
                      <a:pt x="1683" y="1694"/>
                    </a:lnTo>
                    <a:lnTo>
                      <a:pt x="1687" y="1687"/>
                    </a:lnTo>
                    <a:lnTo>
                      <a:pt x="1691" y="1687"/>
                    </a:lnTo>
                    <a:lnTo>
                      <a:pt x="1695" y="1687"/>
                    </a:lnTo>
                    <a:lnTo>
                      <a:pt x="1699" y="1675"/>
                    </a:lnTo>
                    <a:lnTo>
                      <a:pt x="1703" y="1670"/>
                    </a:lnTo>
                    <a:lnTo>
                      <a:pt x="1707" y="1662"/>
                    </a:lnTo>
                    <a:lnTo>
                      <a:pt x="1711" y="1653"/>
                    </a:lnTo>
                    <a:lnTo>
                      <a:pt x="1715" y="1650"/>
                    </a:lnTo>
                    <a:lnTo>
                      <a:pt x="1719" y="1653"/>
                    </a:lnTo>
                    <a:lnTo>
                      <a:pt x="1723" y="1645"/>
                    </a:lnTo>
                    <a:lnTo>
                      <a:pt x="1727" y="1645"/>
                    </a:lnTo>
                    <a:lnTo>
                      <a:pt x="1731" y="1635"/>
                    </a:lnTo>
                    <a:lnTo>
                      <a:pt x="1735" y="1631"/>
                    </a:lnTo>
                    <a:lnTo>
                      <a:pt x="1739" y="1626"/>
                    </a:lnTo>
                    <a:lnTo>
                      <a:pt x="1742" y="1613"/>
                    </a:lnTo>
                    <a:lnTo>
                      <a:pt x="1746" y="1613"/>
                    </a:lnTo>
                    <a:lnTo>
                      <a:pt x="1750" y="1606"/>
                    </a:lnTo>
                    <a:lnTo>
                      <a:pt x="1754" y="1609"/>
                    </a:lnTo>
                    <a:lnTo>
                      <a:pt x="1758" y="1599"/>
                    </a:lnTo>
                    <a:lnTo>
                      <a:pt x="1762" y="1594"/>
                    </a:lnTo>
                    <a:lnTo>
                      <a:pt x="1766" y="1589"/>
                    </a:lnTo>
                    <a:lnTo>
                      <a:pt x="1770" y="1584"/>
                    </a:lnTo>
                    <a:lnTo>
                      <a:pt x="1774" y="1577"/>
                    </a:lnTo>
                    <a:lnTo>
                      <a:pt x="1778" y="1574"/>
                    </a:lnTo>
                    <a:lnTo>
                      <a:pt x="1782" y="1565"/>
                    </a:lnTo>
                    <a:lnTo>
                      <a:pt x="1786" y="1565"/>
                    </a:lnTo>
                    <a:lnTo>
                      <a:pt x="1790" y="1565"/>
                    </a:lnTo>
                    <a:lnTo>
                      <a:pt x="1794" y="1547"/>
                    </a:lnTo>
                    <a:lnTo>
                      <a:pt x="1798" y="1545"/>
                    </a:lnTo>
                    <a:lnTo>
                      <a:pt x="1802" y="1545"/>
                    </a:lnTo>
                    <a:lnTo>
                      <a:pt x="1806" y="1525"/>
                    </a:lnTo>
                    <a:lnTo>
                      <a:pt x="1810" y="1533"/>
                    </a:lnTo>
                    <a:lnTo>
                      <a:pt x="1813" y="1521"/>
                    </a:lnTo>
                    <a:lnTo>
                      <a:pt x="1817" y="1516"/>
                    </a:lnTo>
                    <a:lnTo>
                      <a:pt x="1821" y="1511"/>
                    </a:lnTo>
                    <a:lnTo>
                      <a:pt x="1825" y="1506"/>
                    </a:lnTo>
                    <a:lnTo>
                      <a:pt x="1829" y="1499"/>
                    </a:lnTo>
                    <a:lnTo>
                      <a:pt x="1833" y="1489"/>
                    </a:lnTo>
                    <a:lnTo>
                      <a:pt x="1837" y="1484"/>
                    </a:lnTo>
                    <a:lnTo>
                      <a:pt x="1841" y="1481"/>
                    </a:lnTo>
                    <a:lnTo>
                      <a:pt x="1845" y="1474"/>
                    </a:lnTo>
                    <a:lnTo>
                      <a:pt x="1849" y="1474"/>
                    </a:lnTo>
                    <a:lnTo>
                      <a:pt x="1853" y="1469"/>
                    </a:lnTo>
                    <a:lnTo>
                      <a:pt x="1857" y="1462"/>
                    </a:lnTo>
                    <a:lnTo>
                      <a:pt x="1861" y="1457"/>
                    </a:lnTo>
                    <a:lnTo>
                      <a:pt x="1865" y="1445"/>
                    </a:lnTo>
                    <a:lnTo>
                      <a:pt x="1869" y="1440"/>
                    </a:lnTo>
                    <a:lnTo>
                      <a:pt x="1873" y="1430"/>
                    </a:lnTo>
                    <a:lnTo>
                      <a:pt x="1877" y="1430"/>
                    </a:lnTo>
                    <a:lnTo>
                      <a:pt x="1880" y="1423"/>
                    </a:lnTo>
                    <a:lnTo>
                      <a:pt x="1884" y="1413"/>
                    </a:lnTo>
                    <a:lnTo>
                      <a:pt x="1888" y="1413"/>
                    </a:lnTo>
                    <a:lnTo>
                      <a:pt x="1892" y="1408"/>
                    </a:lnTo>
                    <a:lnTo>
                      <a:pt x="1896" y="1398"/>
                    </a:lnTo>
                    <a:lnTo>
                      <a:pt x="1900" y="1396"/>
                    </a:lnTo>
                    <a:lnTo>
                      <a:pt x="1904" y="1384"/>
                    </a:lnTo>
                    <a:lnTo>
                      <a:pt x="1908" y="1379"/>
                    </a:lnTo>
                    <a:lnTo>
                      <a:pt x="1912" y="1374"/>
                    </a:lnTo>
                    <a:lnTo>
                      <a:pt x="1916" y="1367"/>
                    </a:lnTo>
                    <a:lnTo>
                      <a:pt x="1920" y="1359"/>
                    </a:lnTo>
                    <a:lnTo>
                      <a:pt x="1924" y="1352"/>
                    </a:lnTo>
                    <a:lnTo>
                      <a:pt x="1928" y="1349"/>
                    </a:lnTo>
                    <a:lnTo>
                      <a:pt x="1932" y="1345"/>
                    </a:lnTo>
                    <a:lnTo>
                      <a:pt x="1936" y="1342"/>
                    </a:lnTo>
                    <a:lnTo>
                      <a:pt x="1940" y="1332"/>
                    </a:lnTo>
                    <a:lnTo>
                      <a:pt x="1944" y="1327"/>
                    </a:lnTo>
                    <a:lnTo>
                      <a:pt x="1947" y="1320"/>
                    </a:lnTo>
                    <a:lnTo>
                      <a:pt x="1951" y="1310"/>
                    </a:lnTo>
                    <a:lnTo>
                      <a:pt x="1955" y="1315"/>
                    </a:lnTo>
                    <a:lnTo>
                      <a:pt x="1959" y="1303"/>
                    </a:lnTo>
                    <a:lnTo>
                      <a:pt x="1963" y="1301"/>
                    </a:lnTo>
                    <a:lnTo>
                      <a:pt x="1967" y="1293"/>
                    </a:lnTo>
                    <a:lnTo>
                      <a:pt x="1971" y="1288"/>
                    </a:lnTo>
                    <a:lnTo>
                      <a:pt x="1975" y="1283"/>
                    </a:lnTo>
                    <a:lnTo>
                      <a:pt x="1979" y="1276"/>
                    </a:lnTo>
                    <a:lnTo>
                      <a:pt x="1983" y="1269"/>
                    </a:lnTo>
                    <a:lnTo>
                      <a:pt x="1987" y="1264"/>
                    </a:lnTo>
                    <a:lnTo>
                      <a:pt x="1991" y="1254"/>
                    </a:lnTo>
                    <a:lnTo>
                      <a:pt x="1995" y="1247"/>
                    </a:lnTo>
                    <a:lnTo>
                      <a:pt x="1999" y="1239"/>
                    </a:lnTo>
                    <a:lnTo>
                      <a:pt x="2003" y="1232"/>
                    </a:lnTo>
                    <a:lnTo>
                      <a:pt x="2007" y="1237"/>
                    </a:lnTo>
                    <a:lnTo>
                      <a:pt x="2011" y="1232"/>
                    </a:lnTo>
                    <a:lnTo>
                      <a:pt x="2015" y="1220"/>
                    </a:lnTo>
                    <a:lnTo>
                      <a:pt x="2018" y="1213"/>
                    </a:lnTo>
                    <a:lnTo>
                      <a:pt x="2022" y="1208"/>
                    </a:lnTo>
                    <a:lnTo>
                      <a:pt x="2026" y="1198"/>
                    </a:lnTo>
                    <a:lnTo>
                      <a:pt x="2030" y="1191"/>
                    </a:lnTo>
                    <a:lnTo>
                      <a:pt x="2034" y="1191"/>
                    </a:lnTo>
                    <a:lnTo>
                      <a:pt x="2038" y="1191"/>
                    </a:lnTo>
                    <a:lnTo>
                      <a:pt x="2042" y="1173"/>
                    </a:lnTo>
                    <a:lnTo>
                      <a:pt x="2046" y="1166"/>
                    </a:lnTo>
                    <a:lnTo>
                      <a:pt x="2050" y="1166"/>
                    </a:lnTo>
                    <a:lnTo>
                      <a:pt x="2054" y="1159"/>
                    </a:lnTo>
                    <a:lnTo>
                      <a:pt x="2058" y="1151"/>
                    </a:lnTo>
                    <a:lnTo>
                      <a:pt x="2062" y="1144"/>
                    </a:lnTo>
                    <a:lnTo>
                      <a:pt x="2066" y="1139"/>
                    </a:lnTo>
                    <a:lnTo>
                      <a:pt x="2070" y="1137"/>
                    </a:lnTo>
                    <a:lnTo>
                      <a:pt x="2074" y="1127"/>
                    </a:lnTo>
                    <a:lnTo>
                      <a:pt x="2078" y="1117"/>
                    </a:lnTo>
                    <a:lnTo>
                      <a:pt x="2082" y="1110"/>
                    </a:lnTo>
                    <a:lnTo>
                      <a:pt x="2085" y="1107"/>
                    </a:lnTo>
                    <a:lnTo>
                      <a:pt x="2089" y="1100"/>
                    </a:lnTo>
                    <a:lnTo>
                      <a:pt x="2093" y="1105"/>
                    </a:lnTo>
                    <a:lnTo>
                      <a:pt x="2097" y="1090"/>
                    </a:lnTo>
                    <a:lnTo>
                      <a:pt x="2101" y="1085"/>
                    </a:lnTo>
                    <a:lnTo>
                      <a:pt x="2105" y="1088"/>
                    </a:lnTo>
                    <a:lnTo>
                      <a:pt x="2109" y="1068"/>
                    </a:lnTo>
                    <a:lnTo>
                      <a:pt x="2113" y="1063"/>
                    </a:lnTo>
                    <a:lnTo>
                      <a:pt x="2117" y="1061"/>
                    </a:lnTo>
                    <a:lnTo>
                      <a:pt x="2121" y="1049"/>
                    </a:lnTo>
                    <a:lnTo>
                      <a:pt x="2125" y="1046"/>
                    </a:lnTo>
                    <a:lnTo>
                      <a:pt x="2129" y="1046"/>
                    </a:lnTo>
                    <a:lnTo>
                      <a:pt x="2133" y="1041"/>
                    </a:lnTo>
                    <a:lnTo>
                      <a:pt x="2137" y="1029"/>
                    </a:lnTo>
                    <a:lnTo>
                      <a:pt x="2141" y="1027"/>
                    </a:lnTo>
                    <a:lnTo>
                      <a:pt x="2145" y="1017"/>
                    </a:lnTo>
                    <a:lnTo>
                      <a:pt x="2149" y="1007"/>
                    </a:lnTo>
                    <a:lnTo>
                      <a:pt x="2152" y="1005"/>
                    </a:lnTo>
                    <a:lnTo>
                      <a:pt x="2156" y="1005"/>
                    </a:lnTo>
                    <a:lnTo>
                      <a:pt x="2160" y="993"/>
                    </a:lnTo>
                    <a:lnTo>
                      <a:pt x="2164" y="988"/>
                    </a:lnTo>
                    <a:lnTo>
                      <a:pt x="2168" y="988"/>
                    </a:lnTo>
                    <a:lnTo>
                      <a:pt x="2172" y="978"/>
                    </a:lnTo>
                    <a:lnTo>
                      <a:pt x="2176" y="973"/>
                    </a:lnTo>
                    <a:lnTo>
                      <a:pt x="2180" y="973"/>
                    </a:lnTo>
                    <a:lnTo>
                      <a:pt x="2184" y="966"/>
                    </a:lnTo>
                    <a:lnTo>
                      <a:pt x="2188" y="946"/>
                    </a:lnTo>
                    <a:lnTo>
                      <a:pt x="2192" y="951"/>
                    </a:lnTo>
                    <a:lnTo>
                      <a:pt x="2196" y="941"/>
                    </a:lnTo>
                    <a:lnTo>
                      <a:pt x="2200" y="941"/>
                    </a:lnTo>
                    <a:lnTo>
                      <a:pt x="2204" y="936"/>
                    </a:lnTo>
                    <a:lnTo>
                      <a:pt x="2208" y="919"/>
                    </a:lnTo>
                    <a:lnTo>
                      <a:pt x="2212" y="922"/>
                    </a:lnTo>
                    <a:lnTo>
                      <a:pt x="2216" y="914"/>
                    </a:lnTo>
                    <a:lnTo>
                      <a:pt x="2220" y="902"/>
                    </a:lnTo>
                    <a:lnTo>
                      <a:pt x="2223" y="905"/>
                    </a:lnTo>
                    <a:lnTo>
                      <a:pt x="2227" y="900"/>
                    </a:lnTo>
                    <a:lnTo>
                      <a:pt x="2231" y="892"/>
                    </a:lnTo>
                    <a:lnTo>
                      <a:pt x="2235" y="880"/>
                    </a:lnTo>
                    <a:lnTo>
                      <a:pt x="2239" y="880"/>
                    </a:lnTo>
                    <a:lnTo>
                      <a:pt x="2243" y="883"/>
                    </a:lnTo>
                    <a:lnTo>
                      <a:pt x="2247" y="863"/>
                    </a:lnTo>
                    <a:lnTo>
                      <a:pt x="2251" y="861"/>
                    </a:lnTo>
                    <a:lnTo>
                      <a:pt x="2255" y="856"/>
                    </a:lnTo>
                    <a:lnTo>
                      <a:pt x="2259" y="846"/>
                    </a:lnTo>
                    <a:lnTo>
                      <a:pt x="2263" y="838"/>
                    </a:lnTo>
                    <a:lnTo>
                      <a:pt x="2267" y="843"/>
                    </a:lnTo>
                    <a:lnTo>
                      <a:pt x="2271" y="838"/>
                    </a:lnTo>
                    <a:lnTo>
                      <a:pt x="2275" y="829"/>
                    </a:lnTo>
                    <a:lnTo>
                      <a:pt x="2279" y="819"/>
                    </a:lnTo>
                    <a:lnTo>
                      <a:pt x="2283" y="821"/>
                    </a:lnTo>
                    <a:lnTo>
                      <a:pt x="2287" y="816"/>
                    </a:lnTo>
                    <a:lnTo>
                      <a:pt x="2290" y="816"/>
                    </a:lnTo>
                    <a:lnTo>
                      <a:pt x="2294" y="799"/>
                    </a:lnTo>
                    <a:lnTo>
                      <a:pt x="2298" y="797"/>
                    </a:lnTo>
                    <a:lnTo>
                      <a:pt x="2302" y="785"/>
                    </a:lnTo>
                    <a:lnTo>
                      <a:pt x="2306" y="797"/>
                    </a:lnTo>
                    <a:lnTo>
                      <a:pt x="2310" y="785"/>
                    </a:lnTo>
                    <a:lnTo>
                      <a:pt x="2314" y="775"/>
                    </a:lnTo>
                    <a:lnTo>
                      <a:pt x="2318" y="770"/>
                    </a:lnTo>
                    <a:lnTo>
                      <a:pt x="2322" y="765"/>
                    </a:lnTo>
                    <a:lnTo>
                      <a:pt x="2326" y="760"/>
                    </a:lnTo>
                    <a:lnTo>
                      <a:pt x="2330" y="750"/>
                    </a:lnTo>
                    <a:lnTo>
                      <a:pt x="2334" y="746"/>
                    </a:lnTo>
                    <a:lnTo>
                      <a:pt x="2338" y="746"/>
                    </a:lnTo>
                    <a:lnTo>
                      <a:pt x="2342" y="736"/>
                    </a:lnTo>
                    <a:lnTo>
                      <a:pt x="2346" y="733"/>
                    </a:lnTo>
                    <a:lnTo>
                      <a:pt x="2350" y="724"/>
                    </a:lnTo>
                    <a:lnTo>
                      <a:pt x="2354" y="719"/>
                    </a:lnTo>
                    <a:lnTo>
                      <a:pt x="2358" y="714"/>
                    </a:lnTo>
                    <a:lnTo>
                      <a:pt x="2361" y="714"/>
                    </a:lnTo>
                    <a:lnTo>
                      <a:pt x="2365" y="714"/>
                    </a:lnTo>
                    <a:lnTo>
                      <a:pt x="2369" y="699"/>
                    </a:lnTo>
                    <a:lnTo>
                      <a:pt x="2373" y="699"/>
                    </a:lnTo>
                    <a:lnTo>
                      <a:pt x="2377" y="687"/>
                    </a:lnTo>
                    <a:lnTo>
                      <a:pt x="2381" y="682"/>
                    </a:lnTo>
                    <a:lnTo>
                      <a:pt x="2385" y="672"/>
                    </a:lnTo>
                    <a:lnTo>
                      <a:pt x="2389" y="677"/>
                    </a:lnTo>
                    <a:lnTo>
                      <a:pt x="2393" y="665"/>
                    </a:lnTo>
                    <a:lnTo>
                      <a:pt x="2397" y="662"/>
                    </a:lnTo>
                    <a:lnTo>
                      <a:pt x="2401" y="658"/>
                    </a:lnTo>
                    <a:lnTo>
                      <a:pt x="2405" y="658"/>
                    </a:lnTo>
                    <a:lnTo>
                      <a:pt x="2409" y="645"/>
                    </a:lnTo>
                    <a:lnTo>
                      <a:pt x="2413" y="640"/>
                    </a:lnTo>
                    <a:lnTo>
                      <a:pt x="2417" y="645"/>
                    </a:lnTo>
                    <a:lnTo>
                      <a:pt x="2421" y="638"/>
                    </a:lnTo>
                    <a:lnTo>
                      <a:pt x="2425" y="633"/>
                    </a:lnTo>
                    <a:lnTo>
                      <a:pt x="2428" y="621"/>
                    </a:lnTo>
                    <a:lnTo>
                      <a:pt x="2432" y="623"/>
                    </a:lnTo>
                    <a:lnTo>
                      <a:pt x="2436" y="609"/>
                    </a:lnTo>
                    <a:lnTo>
                      <a:pt x="2440" y="606"/>
                    </a:lnTo>
                    <a:lnTo>
                      <a:pt x="2444" y="611"/>
                    </a:lnTo>
                    <a:lnTo>
                      <a:pt x="2448" y="604"/>
                    </a:lnTo>
                    <a:lnTo>
                      <a:pt x="2452" y="596"/>
                    </a:lnTo>
                    <a:lnTo>
                      <a:pt x="2456" y="596"/>
                    </a:lnTo>
                    <a:lnTo>
                      <a:pt x="2460" y="592"/>
                    </a:lnTo>
                    <a:lnTo>
                      <a:pt x="2464" y="582"/>
                    </a:lnTo>
                    <a:lnTo>
                      <a:pt x="2468" y="577"/>
                    </a:lnTo>
                    <a:lnTo>
                      <a:pt x="2472" y="574"/>
                    </a:lnTo>
                    <a:lnTo>
                      <a:pt x="2476" y="577"/>
                    </a:lnTo>
                    <a:lnTo>
                      <a:pt x="2480" y="560"/>
                    </a:lnTo>
                    <a:lnTo>
                      <a:pt x="2484" y="552"/>
                    </a:lnTo>
                    <a:lnTo>
                      <a:pt x="2488" y="550"/>
                    </a:lnTo>
                    <a:lnTo>
                      <a:pt x="2492" y="560"/>
                    </a:lnTo>
                    <a:lnTo>
                      <a:pt x="2495" y="545"/>
                    </a:lnTo>
                    <a:lnTo>
                      <a:pt x="2499" y="543"/>
                    </a:lnTo>
                    <a:lnTo>
                      <a:pt x="2503" y="543"/>
                    </a:lnTo>
                    <a:lnTo>
                      <a:pt x="2507" y="530"/>
                    </a:lnTo>
                    <a:lnTo>
                      <a:pt x="2511" y="528"/>
                    </a:lnTo>
                    <a:lnTo>
                      <a:pt x="2515" y="526"/>
                    </a:lnTo>
                    <a:lnTo>
                      <a:pt x="2519" y="523"/>
                    </a:lnTo>
                    <a:lnTo>
                      <a:pt x="2523" y="526"/>
                    </a:lnTo>
                    <a:lnTo>
                      <a:pt x="2527" y="513"/>
                    </a:lnTo>
                    <a:lnTo>
                      <a:pt x="2531" y="508"/>
                    </a:lnTo>
                    <a:lnTo>
                      <a:pt x="2535" y="506"/>
                    </a:lnTo>
                    <a:lnTo>
                      <a:pt x="2539" y="501"/>
                    </a:lnTo>
                    <a:lnTo>
                      <a:pt x="2543" y="494"/>
                    </a:lnTo>
                    <a:lnTo>
                      <a:pt x="2547" y="494"/>
                    </a:lnTo>
                    <a:lnTo>
                      <a:pt x="2551" y="489"/>
                    </a:lnTo>
                    <a:lnTo>
                      <a:pt x="2555" y="486"/>
                    </a:lnTo>
                    <a:lnTo>
                      <a:pt x="2559" y="484"/>
                    </a:lnTo>
                    <a:lnTo>
                      <a:pt x="2563" y="479"/>
                    </a:lnTo>
                    <a:lnTo>
                      <a:pt x="2566" y="474"/>
                    </a:lnTo>
                    <a:lnTo>
                      <a:pt x="2570" y="474"/>
                    </a:lnTo>
                    <a:lnTo>
                      <a:pt x="2574" y="464"/>
                    </a:lnTo>
                    <a:lnTo>
                      <a:pt x="2578" y="457"/>
                    </a:lnTo>
                    <a:lnTo>
                      <a:pt x="2582" y="457"/>
                    </a:lnTo>
                    <a:lnTo>
                      <a:pt x="2586" y="452"/>
                    </a:lnTo>
                    <a:lnTo>
                      <a:pt x="2590" y="447"/>
                    </a:lnTo>
                    <a:lnTo>
                      <a:pt x="2594" y="450"/>
                    </a:lnTo>
                    <a:lnTo>
                      <a:pt x="2598" y="440"/>
                    </a:lnTo>
                    <a:lnTo>
                      <a:pt x="2602" y="438"/>
                    </a:lnTo>
                    <a:lnTo>
                      <a:pt x="2606" y="433"/>
                    </a:lnTo>
                    <a:lnTo>
                      <a:pt x="2610" y="428"/>
                    </a:lnTo>
                    <a:lnTo>
                      <a:pt x="2614" y="423"/>
                    </a:lnTo>
                    <a:lnTo>
                      <a:pt x="2618" y="420"/>
                    </a:lnTo>
                    <a:lnTo>
                      <a:pt x="2622" y="418"/>
                    </a:lnTo>
                    <a:lnTo>
                      <a:pt x="2626" y="413"/>
                    </a:lnTo>
                    <a:lnTo>
                      <a:pt x="2630" y="406"/>
                    </a:lnTo>
                    <a:lnTo>
                      <a:pt x="2633" y="398"/>
                    </a:lnTo>
                    <a:lnTo>
                      <a:pt x="2637" y="398"/>
                    </a:lnTo>
                    <a:lnTo>
                      <a:pt x="2641" y="394"/>
                    </a:lnTo>
                    <a:lnTo>
                      <a:pt x="2645" y="386"/>
                    </a:lnTo>
                    <a:lnTo>
                      <a:pt x="2649" y="389"/>
                    </a:lnTo>
                    <a:lnTo>
                      <a:pt x="2653" y="394"/>
                    </a:lnTo>
                    <a:lnTo>
                      <a:pt x="2657" y="381"/>
                    </a:lnTo>
                    <a:lnTo>
                      <a:pt x="2661" y="374"/>
                    </a:lnTo>
                    <a:lnTo>
                      <a:pt x="2665" y="381"/>
                    </a:lnTo>
                    <a:lnTo>
                      <a:pt x="2669" y="372"/>
                    </a:lnTo>
                    <a:lnTo>
                      <a:pt x="2673" y="369"/>
                    </a:lnTo>
                    <a:lnTo>
                      <a:pt x="2677" y="359"/>
                    </a:lnTo>
                    <a:lnTo>
                      <a:pt x="2681" y="357"/>
                    </a:lnTo>
                    <a:lnTo>
                      <a:pt x="2685" y="359"/>
                    </a:lnTo>
                    <a:lnTo>
                      <a:pt x="2689" y="350"/>
                    </a:lnTo>
                    <a:lnTo>
                      <a:pt x="2693" y="352"/>
                    </a:lnTo>
                    <a:lnTo>
                      <a:pt x="2697" y="345"/>
                    </a:lnTo>
                    <a:lnTo>
                      <a:pt x="2700" y="340"/>
                    </a:lnTo>
                    <a:lnTo>
                      <a:pt x="2704" y="332"/>
                    </a:lnTo>
                    <a:lnTo>
                      <a:pt x="2708" y="332"/>
                    </a:lnTo>
                    <a:lnTo>
                      <a:pt x="2712" y="330"/>
                    </a:lnTo>
                    <a:lnTo>
                      <a:pt x="2716" y="332"/>
                    </a:lnTo>
                    <a:lnTo>
                      <a:pt x="2720" y="330"/>
                    </a:lnTo>
                    <a:lnTo>
                      <a:pt x="2724" y="320"/>
                    </a:lnTo>
                    <a:lnTo>
                      <a:pt x="2728" y="325"/>
                    </a:lnTo>
                    <a:lnTo>
                      <a:pt x="2732" y="325"/>
                    </a:lnTo>
                    <a:lnTo>
                      <a:pt x="2736" y="310"/>
                    </a:lnTo>
                    <a:lnTo>
                      <a:pt x="2740" y="310"/>
                    </a:lnTo>
                    <a:lnTo>
                      <a:pt x="2744" y="308"/>
                    </a:lnTo>
                    <a:lnTo>
                      <a:pt x="2748" y="308"/>
                    </a:lnTo>
                    <a:lnTo>
                      <a:pt x="2752" y="308"/>
                    </a:lnTo>
                    <a:lnTo>
                      <a:pt x="2756" y="303"/>
                    </a:lnTo>
                    <a:lnTo>
                      <a:pt x="2760" y="296"/>
                    </a:lnTo>
                    <a:lnTo>
                      <a:pt x="2764" y="291"/>
                    </a:lnTo>
                    <a:lnTo>
                      <a:pt x="2768" y="296"/>
                    </a:lnTo>
                    <a:lnTo>
                      <a:pt x="2771" y="293"/>
                    </a:lnTo>
                    <a:lnTo>
                      <a:pt x="2775" y="281"/>
                    </a:lnTo>
                    <a:lnTo>
                      <a:pt x="2779" y="284"/>
                    </a:lnTo>
                    <a:lnTo>
                      <a:pt x="2783" y="281"/>
                    </a:lnTo>
                    <a:lnTo>
                      <a:pt x="2787" y="276"/>
                    </a:lnTo>
                    <a:lnTo>
                      <a:pt x="2791" y="271"/>
                    </a:lnTo>
                    <a:lnTo>
                      <a:pt x="2795" y="269"/>
                    </a:lnTo>
                    <a:lnTo>
                      <a:pt x="2799" y="266"/>
                    </a:lnTo>
                    <a:lnTo>
                      <a:pt x="2803" y="266"/>
                    </a:lnTo>
                    <a:lnTo>
                      <a:pt x="2807" y="266"/>
                    </a:lnTo>
                    <a:lnTo>
                      <a:pt x="2811" y="264"/>
                    </a:lnTo>
                    <a:lnTo>
                      <a:pt x="2815" y="259"/>
                    </a:lnTo>
                    <a:lnTo>
                      <a:pt x="2819" y="249"/>
                    </a:lnTo>
                    <a:lnTo>
                      <a:pt x="2823" y="247"/>
                    </a:lnTo>
                    <a:lnTo>
                      <a:pt x="2827" y="252"/>
                    </a:lnTo>
                    <a:lnTo>
                      <a:pt x="2831" y="252"/>
                    </a:lnTo>
                    <a:lnTo>
                      <a:pt x="2835" y="240"/>
                    </a:lnTo>
                    <a:lnTo>
                      <a:pt x="2838" y="242"/>
                    </a:lnTo>
                    <a:lnTo>
                      <a:pt x="2842" y="240"/>
                    </a:lnTo>
                    <a:lnTo>
                      <a:pt x="2846" y="235"/>
                    </a:lnTo>
                    <a:lnTo>
                      <a:pt x="2850" y="237"/>
                    </a:lnTo>
                    <a:lnTo>
                      <a:pt x="2854" y="232"/>
                    </a:lnTo>
                    <a:lnTo>
                      <a:pt x="2858" y="220"/>
                    </a:lnTo>
                    <a:lnTo>
                      <a:pt x="2862" y="225"/>
                    </a:lnTo>
                    <a:lnTo>
                      <a:pt x="2866" y="225"/>
                    </a:lnTo>
                    <a:lnTo>
                      <a:pt x="2870" y="218"/>
                    </a:lnTo>
                    <a:lnTo>
                      <a:pt x="2874" y="215"/>
                    </a:lnTo>
                    <a:lnTo>
                      <a:pt x="2878" y="208"/>
                    </a:lnTo>
                    <a:lnTo>
                      <a:pt x="2882" y="215"/>
                    </a:lnTo>
                    <a:lnTo>
                      <a:pt x="2886" y="205"/>
                    </a:lnTo>
                    <a:lnTo>
                      <a:pt x="2890" y="205"/>
                    </a:lnTo>
                    <a:lnTo>
                      <a:pt x="2894" y="203"/>
                    </a:lnTo>
                    <a:lnTo>
                      <a:pt x="2898" y="200"/>
                    </a:lnTo>
                    <a:lnTo>
                      <a:pt x="2902" y="198"/>
                    </a:lnTo>
                    <a:lnTo>
                      <a:pt x="2906" y="19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59" name="Line 3811"/>
              <p:cNvSpPr>
                <a:spLocks noChangeShapeType="1"/>
              </p:cNvSpPr>
              <p:nvPr/>
            </p:nvSpPr>
            <p:spPr bwMode="auto">
              <a:xfrm flipV="1">
                <a:off x="310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0" name="Line 3812"/>
              <p:cNvSpPr>
                <a:spLocks noChangeShapeType="1"/>
              </p:cNvSpPr>
              <p:nvPr/>
            </p:nvSpPr>
            <p:spPr bwMode="auto">
              <a:xfrm>
                <a:off x="310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1" name="Line 3813"/>
              <p:cNvSpPr>
                <a:spLocks noChangeShapeType="1"/>
              </p:cNvSpPr>
              <p:nvPr/>
            </p:nvSpPr>
            <p:spPr bwMode="auto">
              <a:xfrm flipV="1">
                <a:off x="31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2" name="Line 3814"/>
              <p:cNvSpPr>
                <a:spLocks noChangeShapeType="1"/>
              </p:cNvSpPr>
              <p:nvPr/>
            </p:nvSpPr>
            <p:spPr bwMode="auto">
              <a:xfrm>
                <a:off x="31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3" name="Line 3815"/>
              <p:cNvSpPr>
                <a:spLocks noChangeShapeType="1"/>
              </p:cNvSpPr>
              <p:nvPr/>
            </p:nvSpPr>
            <p:spPr bwMode="auto">
              <a:xfrm flipV="1">
                <a:off x="3117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4" name="Freeform 3816"/>
              <p:cNvSpPr>
                <a:spLocks/>
              </p:cNvSpPr>
              <p:nvPr/>
            </p:nvSpPr>
            <p:spPr bwMode="auto">
              <a:xfrm flipV="1">
                <a:off x="3118" y="2014"/>
                <a:ext cx="12" cy="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2"/>
                  </a:cxn>
                  <a:cxn ang="0">
                    <a:pos x="20" y="2"/>
                  </a:cxn>
                </a:cxnLst>
                <a:rect l="0" t="0" r="r" b="b"/>
                <a:pathLst>
                  <a:path w="20" h="4">
                    <a:moveTo>
                      <a:pt x="0" y="4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5" name="Line 3817"/>
              <p:cNvSpPr>
                <a:spLocks noChangeShapeType="1"/>
              </p:cNvSpPr>
              <p:nvPr/>
            </p:nvSpPr>
            <p:spPr bwMode="auto">
              <a:xfrm>
                <a:off x="313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6" name="Line 3818"/>
              <p:cNvSpPr>
                <a:spLocks noChangeShapeType="1"/>
              </p:cNvSpPr>
              <p:nvPr/>
            </p:nvSpPr>
            <p:spPr bwMode="auto">
              <a:xfrm flipV="1">
                <a:off x="3132" y="2011"/>
                <a:ext cx="2" cy="6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7" name="Freeform 3819"/>
              <p:cNvSpPr>
                <a:spLocks/>
              </p:cNvSpPr>
              <p:nvPr/>
            </p:nvSpPr>
            <p:spPr bwMode="auto">
              <a:xfrm flipV="1">
                <a:off x="3134" y="909"/>
                <a:ext cx="1679" cy="1106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91" y="38"/>
                  </a:cxn>
                  <a:cxn ang="0">
                    <a:pos x="138" y="68"/>
                  </a:cxn>
                  <a:cxn ang="0">
                    <a:pos x="185" y="110"/>
                  </a:cxn>
                  <a:cxn ang="0">
                    <a:pos x="233" y="158"/>
                  </a:cxn>
                  <a:cxn ang="0">
                    <a:pos x="280" y="219"/>
                  </a:cxn>
                  <a:cxn ang="0">
                    <a:pos x="327" y="284"/>
                  </a:cxn>
                  <a:cxn ang="0">
                    <a:pos x="375" y="359"/>
                  </a:cxn>
                  <a:cxn ang="0">
                    <a:pos x="422" y="443"/>
                  </a:cxn>
                  <a:cxn ang="0">
                    <a:pos x="469" y="531"/>
                  </a:cxn>
                  <a:cxn ang="0">
                    <a:pos x="517" y="636"/>
                  </a:cxn>
                  <a:cxn ang="0">
                    <a:pos x="564" y="735"/>
                  </a:cxn>
                  <a:cxn ang="0">
                    <a:pos x="611" y="844"/>
                  </a:cxn>
                  <a:cxn ang="0">
                    <a:pos x="658" y="957"/>
                  </a:cxn>
                  <a:cxn ang="0">
                    <a:pos x="706" y="1062"/>
                  </a:cxn>
                  <a:cxn ang="0">
                    <a:pos x="753" y="1163"/>
                  </a:cxn>
                  <a:cxn ang="0">
                    <a:pos x="800" y="1274"/>
                  </a:cxn>
                  <a:cxn ang="0">
                    <a:pos x="848" y="1373"/>
                  </a:cxn>
                  <a:cxn ang="0">
                    <a:pos x="895" y="1465"/>
                  </a:cxn>
                  <a:cxn ang="0">
                    <a:pos x="942" y="1549"/>
                  </a:cxn>
                  <a:cxn ang="0">
                    <a:pos x="990" y="1627"/>
                  </a:cxn>
                  <a:cxn ang="0">
                    <a:pos x="1037" y="1698"/>
                  </a:cxn>
                  <a:cxn ang="0">
                    <a:pos x="1084" y="1765"/>
                  </a:cxn>
                  <a:cxn ang="0">
                    <a:pos x="1132" y="1811"/>
                  </a:cxn>
                  <a:cxn ang="0">
                    <a:pos x="1179" y="1851"/>
                  </a:cxn>
                  <a:cxn ang="0">
                    <a:pos x="1226" y="1883"/>
                  </a:cxn>
                  <a:cxn ang="0">
                    <a:pos x="1273" y="1904"/>
                  </a:cxn>
                  <a:cxn ang="0">
                    <a:pos x="1321" y="1916"/>
                  </a:cxn>
                  <a:cxn ang="0">
                    <a:pos x="1368" y="1918"/>
                  </a:cxn>
                  <a:cxn ang="0">
                    <a:pos x="1415" y="1906"/>
                  </a:cxn>
                  <a:cxn ang="0">
                    <a:pos x="1463" y="1878"/>
                  </a:cxn>
                  <a:cxn ang="0">
                    <a:pos x="1510" y="1857"/>
                  </a:cxn>
                  <a:cxn ang="0">
                    <a:pos x="1557" y="1820"/>
                  </a:cxn>
                  <a:cxn ang="0">
                    <a:pos x="1605" y="1778"/>
                  </a:cxn>
                  <a:cxn ang="0">
                    <a:pos x="1652" y="1734"/>
                  </a:cxn>
                  <a:cxn ang="0">
                    <a:pos x="1699" y="1681"/>
                  </a:cxn>
                  <a:cxn ang="0">
                    <a:pos x="1747" y="1612"/>
                  </a:cxn>
                  <a:cxn ang="0">
                    <a:pos x="1794" y="1557"/>
                  </a:cxn>
                  <a:cxn ang="0">
                    <a:pos x="1841" y="1484"/>
                  </a:cxn>
                  <a:cxn ang="0">
                    <a:pos x="1888" y="1415"/>
                  </a:cxn>
                  <a:cxn ang="0">
                    <a:pos x="1936" y="1350"/>
                  </a:cxn>
                  <a:cxn ang="0">
                    <a:pos x="1983" y="1274"/>
                  </a:cxn>
                  <a:cxn ang="0">
                    <a:pos x="2030" y="1211"/>
                  </a:cxn>
                  <a:cxn ang="0">
                    <a:pos x="2078" y="1129"/>
                  </a:cxn>
                  <a:cxn ang="0">
                    <a:pos x="2125" y="1056"/>
                  </a:cxn>
                  <a:cxn ang="0">
                    <a:pos x="2172" y="982"/>
                  </a:cxn>
                  <a:cxn ang="0">
                    <a:pos x="2220" y="919"/>
                  </a:cxn>
                  <a:cxn ang="0">
                    <a:pos x="2267" y="850"/>
                  </a:cxn>
                  <a:cxn ang="0">
                    <a:pos x="2314" y="783"/>
                  </a:cxn>
                  <a:cxn ang="0">
                    <a:pos x="2362" y="712"/>
                  </a:cxn>
                  <a:cxn ang="0">
                    <a:pos x="2409" y="659"/>
                  </a:cxn>
                  <a:cxn ang="0">
                    <a:pos x="2456" y="596"/>
                  </a:cxn>
                  <a:cxn ang="0">
                    <a:pos x="2503" y="544"/>
                  </a:cxn>
                  <a:cxn ang="0">
                    <a:pos x="2551" y="494"/>
                  </a:cxn>
                  <a:cxn ang="0">
                    <a:pos x="2598" y="447"/>
                  </a:cxn>
                  <a:cxn ang="0">
                    <a:pos x="2645" y="397"/>
                  </a:cxn>
                  <a:cxn ang="0">
                    <a:pos x="2693" y="359"/>
                  </a:cxn>
                  <a:cxn ang="0">
                    <a:pos x="2740" y="315"/>
                  </a:cxn>
                  <a:cxn ang="0">
                    <a:pos x="2787" y="286"/>
                  </a:cxn>
                  <a:cxn ang="0">
                    <a:pos x="2835" y="248"/>
                  </a:cxn>
                  <a:cxn ang="0">
                    <a:pos x="2882" y="214"/>
                  </a:cxn>
                </a:cxnLst>
                <a:rect l="0" t="0" r="r" b="b"/>
                <a:pathLst>
                  <a:path w="2914" h="1920">
                    <a:moveTo>
                      <a:pt x="0" y="7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7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4" y="7"/>
                    </a:lnTo>
                    <a:lnTo>
                      <a:pt x="28" y="13"/>
                    </a:lnTo>
                    <a:lnTo>
                      <a:pt x="32" y="17"/>
                    </a:lnTo>
                    <a:lnTo>
                      <a:pt x="36" y="13"/>
                    </a:lnTo>
                    <a:lnTo>
                      <a:pt x="39" y="11"/>
                    </a:lnTo>
                    <a:lnTo>
                      <a:pt x="43" y="15"/>
                    </a:lnTo>
                    <a:lnTo>
                      <a:pt x="47" y="11"/>
                    </a:lnTo>
                    <a:lnTo>
                      <a:pt x="51" y="21"/>
                    </a:lnTo>
                    <a:lnTo>
                      <a:pt x="55" y="26"/>
                    </a:lnTo>
                    <a:lnTo>
                      <a:pt x="59" y="21"/>
                    </a:lnTo>
                    <a:lnTo>
                      <a:pt x="63" y="26"/>
                    </a:lnTo>
                    <a:lnTo>
                      <a:pt x="67" y="32"/>
                    </a:lnTo>
                    <a:lnTo>
                      <a:pt x="71" y="28"/>
                    </a:lnTo>
                    <a:lnTo>
                      <a:pt x="75" y="34"/>
                    </a:lnTo>
                    <a:lnTo>
                      <a:pt x="79" y="34"/>
                    </a:lnTo>
                    <a:lnTo>
                      <a:pt x="83" y="38"/>
                    </a:lnTo>
                    <a:lnTo>
                      <a:pt x="87" y="40"/>
                    </a:lnTo>
                    <a:lnTo>
                      <a:pt x="91" y="38"/>
                    </a:lnTo>
                    <a:lnTo>
                      <a:pt x="95" y="44"/>
                    </a:lnTo>
                    <a:lnTo>
                      <a:pt x="99" y="44"/>
                    </a:lnTo>
                    <a:lnTo>
                      <a:pt x="103" y="42"/>
                    </a:lnTo>
                    <a:lnTo>
                      <a:pt x="106" y="53"/>
                    </a:lnTo>
                    <a:lnTo>
                      <a:pt x="110" y="51"/>
                    </a:lnTo>
                    <a:lnTo>
                      <a:pt x="114" y="51"/>
                    </a:lnTo>
                    <a:lnTo>
                      <a:pt x="118" y="53"/>
                    </a:lnTo>
                    <a:lnTo>
                      <a:pt x="122" y="57"/>
                    </a:lnTo>
                    <a:lnTo>
                      <a:pt x="126" y="61"/>
                    </a:lnTo>
                    <a:lnTo>
                      <a:pt x="130" y="63"/>
                    </a:lnTo>
                    <a:lnTo>
                      <a:pt x="134" y="68"/>
                    </a:lnTo>
                    <a:lnTo>
                      <a:pt x="138" y="68"/>
                    </a:lnTo>
                    <a:lnTo>
                      <a:pt x="142" y="72"/>
                    </a:lnTo>
                    <a:lnTo>
                      <a:pt x="146" y="74"/>
                    </a:lnTo>
                    <a:lnTo>
                      <a:pt x="150" y="80"/>
                    </a:lnTo>
                    <a:lnTo>
                      <a:pt x="154" y="76"/>
                    </a:lnTo>
                    <a:lnTo>
                      <a:pt x="158" y="84"/>
                    </a:lnTo>
                    <a:lnTo>
                      <a:pt x="162" y="93"/>
                    </a:lnTo>
                    <a:lnTo>
                      <a:pt x="166" y="91"/>
                    </a:lnTo>
                    <a:lnTo>
                      <a:pt x="170" y="95"/>
                    </a:lnTo>
                    <a:lnTo>
                      <a:pt x="174" y="93"/>
                    </a:lnTo>
                    <a:lnTo>
                      <a:pt x="177" y="105"/>
                    </a:lnTo>
                    <a:lnTo>
                      <a:pt x="181" y="99"/>
                    </a:lnTo>
                    <a:lnTo>
                      <a:pt x="185" y="110"/>
                    </a:lnTo>
                    <a:lnTo>
                      <a:pt x="189" y="116"/>
                    </a:lnTo>
                    <a:lnTo>
                      <a:pt x="193" y="116"/>
                    </a:lnTo>
                    <a:lnTo>
                      <a:pt x="197" y="118"/>
                    </a:lnTo>
                    <a:lnTo>
                      <a:pt x="201" y="122"/>
                    </a:lnTo>
                    <a:lnTo>
                      <a:pt x="205" y="128"/>
                    </a:lnTo>
                    <a:lnTo>
                      <a:pt x="209" y="130"/>
                    </a:lnTo>
                    <a:lnTo>
                      <a:pt x="213" y="130"/>
                    </a:lnTo>
                    <a:lnTo>
                      <a:pt x="217" y="133"/>
                    </a:lnTo>
                    <a:lnTo>
                      <a:pt x="221" y="141"/>
                    </a:lnTo>
                    <a:lnTo>
                      <a:pt x="225" y="151"/>
                    </a:lnTo>
                    <a:lnTo>
                      <a:pt x="229" y="154"/>
                    </a:lnTo>
                    <a:lnTo>
                      <a:pt x="233" y="158"/>
                    </a:lnTo>
                    <a:lnTo>
                      <a:pt x="237" y="166"/>
                    </a:lnTo>
                    <a:lnTo>
                      <a:pt x="241" y="168"/>
                    </a:lnTo>
                    <a:lnTo>
                      <a:pt x="244" y="168"/>
                    </a:lnTo>
                    <a:lnTo>
                      <a:pt x="248" y="175"/>
                    </a:lnTo>
                    <a:lnTo>
                      <a:pt x="252" y="172"/>
                    </a:lnTo>
                    <a:lnTo>
                      <a:pt x="256" y="183"/>
                    </a:lnTo>
                    <a:lnTo>
                      <a:pt x="260" y="191"/>
                    </a:lnTo>
                    <a:lnTo>
                      <a:pt x="264" y="191"/>
                    </a:lnTo>
                    <a:lnTo>
                      <a:pt x="268" y="206"/>
                    </a:lnTo>
                    <a:lnTo>
                      <a:pt x="272" y="206"/>
                    </a:lnTo>
                    <a:lnTo>
                      <a:pt x="276" y="206"/>
                    </a:lnTo>
                    <a:lnTo>
                      <a:pt x="280" y="219"/>
                    </a:lnTo>
                    <a:lnTo>
                      <a:pt x="284" y="221"/>
                    </a:lnTo>
                    <a:lnTo>
                      <a:pt x="288" y="231"/>
                    </a:lnTo>
                    <a:lnTo>
                      <a:pt x="292" y="233"/>
                    </a:lnTo>
                    <a:lnTo>
                      <a:pt x="296" y="242"/>
                    </a:lnTo>
                    <a:lnTo>
                      <a:pt x="300" y="244"/>
                    </a:lnTo>
                    <a:lnTo>
                      <a:pt x="304" y="246"/>
                    </a:lnTo>
                    <a:lnTo>
                      <a:pt x="308" y="256"/>
                    </a:lnTo>
                    <a:lnTo>
                      <a:pt x="311" y="258"/>
                    </a:lnTo>
                    <a:lnTo>
                      <a:pt x="315" y="265"/>
                    </a:lnTo>
                    <a:lnTo>
                      <a:pt x="319" y="273"/>
                    </a:lnTo>
                    <a:lnTo>
                      <a:pt x="323" y="277"/>
                    </a:lnTo>
                    <a:lnTo>
                      <a:pt x="327" y="284"/>
                    </a:lnTo>
                    <a:lnTo>
                      <a:pt x="331" y="290"/>
                    </a:lnTo>
                    <a:lnTo>
                      <a:pt x="335" y="294"/>
                    </a:lnTo>
                    <a:lnTo>
                      <a:pt x="339" y="298"/>
                    </a:lnTo>
                    <a:lnTo>
                      <a:pt x="343" y="311"/>
                    </a:lnTo>
                    <a:lnTo>
                      <a:pt x="347" y="313"/>
                    </a:lnTo>
                    <a:lnTo>
                      <a:pt x="351" y="324"/>
                    </a:lnTo>
                    <a:lnTo>
                      <a:pt x="355" y="326"/>
                    </a:lnTo>
                    <a:lnTo>
                      <a:pt x="359" y="328"/>
                    </a:lnTo>
                    <a:lnTo>
                      <a:pt x="363" y="340"/>
                    </a:lnTo>
                    <a:lnTo>
                      <a:pt x="367" y="347"/>
                    </a:lnTo>
                    <a:lnTo>
                      <a:pt x="371" y="351"/>
                    </a:lnTo>
                    <a:lnTo>
                      <a:pt x="375" y="359"/>
                    </a:lnTo>
                    <a:lnTo>
                      <a:pt x="379" y="366"/>
                    </a:lnTo>
                    <a:lnTo>
                      <a:pt x="382" y="372"/>
                    </a:lnTo>
                    <a:lnTo>
                      <a:pt x="386" y="382"/>
                    </a:lnTo>
                    <a:lnTo>
                      <a:pt x="390" y="391"/>
                    </a:lnTo>
                    <a:lnTo>
                      <a:pt x="394" y="393"/>
                    </a:lnTo>
                    <a:lnTo>
                      <a:pt x="398" y="401"/>
                    </a:lnTo>
                    <a:lnTo>
                      <a:pt x="402" y="412"/>
                    </a:lnTo>
                    <a:lnTo>
                      <a:pt x="406" y="414"/>
                    </a:lnTo>
                    <a:lnTo>
                      <a:pt x="410" y="424"/>
                    </a:lnTo>
                    <a:lnTo>
                      <a:pt x="414" y="428"/>
                    </a:lnTo>
                    <a:lnTo>
                      <a:pt x="418" y="437"/>
                    </a:lnTo>
                    <a:lnTo>
                      <a:pt x="422" y="443"/>
                    </a:lnTo>
                    <a:lnTo>
                      <a:pt x="426" y="456"/>
                    </a:lnTo>
                    <a:lnTo>
                      <a:pt x="430" y="456"/>
                    </a:lnTo>
                    <a:lnTo>
                      <a:pt x="434" y="466"/>
                    </a:lnTo>
                    <a:lnTo>
                      <a:pt x="438" y="479"/>
                    </a:lnTo>
                    <a:lnTo>
                      <a:pt x="442" y="481"/>
                    </a:lnTo>
                    <a:lnTo>
                      <a:pt x="446" y="491"/>
                    </a:lnTo>
                    <a:lnTo>
                      <a:pt x="449" y="491"/>
                    </a:lnTo>
                    <a:lnTo>
                      <a:pt x="453" y="506"/>
                    </a:lnTo>
                    <a:lnTo>
                      <a:pt x="457" y="514"/>
                    </a:lnTo>
                    <a:lnTo>
                      <a:pt x="461" y="519"/>
                    </a:lnTo>
                    <a:lnTo>
                      <a:pt x="465" y="525"/>
                    </a:lnTo>
                    <a:lnTo>
                      <a:pt x="469" y="531"/>
                    </a:lnTo>
                    <a:lnTo>
                      <a:pt x="473" y="544"/>
                    </a:lnTo>
                    <a:lnTo>
                      <a:pt x="477" y="550"/>
                    </a:lnTo>
                    <a:lnTo>
                      <a:pt x="481" y="559"/>
                    </a:lnTo>
                    <a:lnTo>
                      <a:pt x="485" y="569"/>
                    </a:lnTo>
                    <a:lnTo>
                      <a:pt x="489" y="580"/>
                    </a:lnTo>
                    <a:lnTo>
                      <a:pt x="493" y="586"/>
                    </a:lnTo>
                    <a:lnTo>
                      <a:pt x="497" y="596"/>
                    </a:lnTo>
                    <a:lnTo>
                      <a:pt x="501" y="607"/>
                    </a:lnTo>
                    <a:lnTo>
                      <a:pt x="505" y="615"/>
                    </a:lnTo>
                    <a:lnTo>
                      <a:pt x="509" y="619"/>
                    </a:lnTo>
                    <a:lnTo>
                      <a:pt x="513" y="628"/>
                    </a:lnTo>
                    <a:lnTo>
                      <a:pt x="517" y="636"/>
                    </a:lnTo>
                    <a:lnTo>
                      <a:pt x="520" y="640"/>
                    </a:lnTo>
                    <a:lnTo>
                      <a:pt x="524" y="649"/>
                    </a:lnTo>
                    <a:lnTo>
                      <a:pt x="528" y="657"/>
                    </a:lnTo>
                    <a:lnTo>
                      <a:pt x="532" y="674"/>
                    </a:lnTo>
                    <a:lnTo>
                      <a:pt x="536" y="676"/>
                    </a:lnTo>
                    <a:lnTo>
                      <a:pt x="540" y="682"/>
                    </a:lnTo>
                    <a:lnTo>
                      <a:pt x="544" y="695"/>
                    </a:lnTo>
                    <a:lnTo>
                      <a:pt x="548" y="703"/>
                    </a:lnTo>
                    <a:lnTo>
                      <a:pt x="552" y="710"/>
                    </a:lnTo>
                    <a:lnTo>
                      <a:pt x="556" y="716"/>
                    </a:lnTo>
                    <a:lnTo>
                      <a:pt x="560" y="733"/>
                    </a:lnTo>
                    <a:lnTo>
                      <a:pt x="564" y="735"/>
                    </a:lnTo>
                    <a:lnTo>
                      <a:pt x="568" y="743"/>
                    </a:lnTo>
                    <a:lnTo>
                      <a:pt x="572" y="760"/>
                    </a:lnTo>
                    <a:lnTo>
                      <a:pt x="576" y="762"/>
                    </a:lnTo>
                    <a:lnTo>
                      <a:pt x="580" y="764"/>
                    </a:lnTo>
                    <a:lnTo>
                      <a:pt x="584" y="787"/>
                    </a:lnTo>
                    <a:lnTo>
                      <a:pt x="587" y="794"/>
                    </a:lnTo>
                    <a:lnTo>
                      <a:pt x="591" y="802"/>
                    </a:lnTo>
                    <a:lnTo>
                      <a:pt x="595" y="808"/>
                    </a:lnTo>
                    <a:lnTo>
                      <a:pt x="599" y="815"/>
                    </a:lnTo>
                    <a:lnTo>
                      <a:pt x="603" y="819"/>
                    </a:lnTo>
                    <a:lnTo>
                      <a:pt x="607" y="829"/>
                    </a:lnTo>
                    <a:lnTo>
                      <a:pt x="611" y="844"/>
                    </a:lnTo>
                    <a:lnTo>
                      <a:pt x="615" y="854"/>
                    </a:lnTo>
                    <a:lnTo>
                      <a:pt x="619" y="863"/>
                    </a:lnTo>
                    <a:lnTo>
                      <a:pt x="623" y="865"/>
                    </a:lnTo>
                    <a:lnTo>
                      <a:pt x="627" y="882"/>
                    </a:lnTo>
                    <a:lnTo>
                      <a:pt x="631" y="890"/>
                    </a:lnTo>
                    <a:lnTo>
                      <a:pt x="635" y="901"/>
                    </a:lnTo>
                    <a:lnTo>
                      <a:pt x="639" y="909"/>
                    </a:lnTo>
                    <a:lnTo>
                      <a:pt x="643" y="915"/>
                    </a:lnTo>
                    <a:lnTo>
                      <a:pt x="647" y="926"/>
                    </a:lnTo>
                    <a:lnTo>
                      <a:pt x="651" y="932"/>
                    </a:lnTo>
                    <a:lnTo>
                      <a:pt x="654" y="943"/>
                    </a:lnTo>
                    <a:lnTo>
                      <a:pt x="658" y="957"/>
                    </a:lnTo>
                    <a:lnTo>
                      <a:pt x="662" y="957"/>
                    </a:lnTo>
                    <a:lnTo>
                      <a:pt x="666" y="964"/>
                    </a:lnTo>
                    <a:lnTo>
                      <a:pt x="670" y="982"/>
                    </a:lnTo>
                    <a:lnTo>
                      <a:pt x="674" y="987"/>
                    </a:lnTo>
                    <a:lnTo>
                      <a:pt x="678" y="997"/>
                    </a:lnTo>
                    <a:lnTo>
                      <a:pt x="682" y="1006"/>
                    </a:lnTo>
                    <a:lnTo>
                      <a:pt x="686" y="1012"/>
                    </a:lnTo>
                    <a:lnTo>
                      <a:pt x="690" y="1031"/>
                    </a:lnTo>
                    <a:lnTo>
                      <a:pt x="694" y="1035"/>
                    </a:lnTo>
                    <a:lnTo>
                      <a:pt x="698" y="1041"/>
                    </a:lnTo>
                    <a:lnTo>
                      <a:pt x="702" y="1052"/>
                    </a:lnTo>
                    <a:lnTo>
                      <a:pt x="706" y="1062"/>
                    </a:lnTo>
                    <a:lnTo>
                      <a:pt x="710" y="1068"/>
                    </a:lnTo>
                    <a:lnTo>
                      <a:pt x="714" y="1075"/>
                    </a:lnTo>
                    <a:lnTo>
                      <a:pt x="718" y="1087"/>
                    </a:lnTo>
                    <a:lnTo>
                      <a:pt x="722" y="1092"/>
                    </a:lnTo>
                    <a:lnTo>
                      <a:pt x="725" y="1102"/>
                    </a:lnTo>
                    <a:lnTo>
                      <a:pt x="729" y="1113"/>
                    </a:lnTo>
                    <a:lnTo>
                      <a:pt x="733" y="1127"/>
                    </a:lnTo>
                    <a:lnTo>
                      <a:pt x="737" y="1129"/>
                    </a:lnTo>
                    <a:lnTo>
                      <a:pt x="741" y="1138"/>
                    </a:lnTo>
                    <a:lnTo>
                      <a:pt x="745" y="1150"/>
                    </a:lnTo>
                    <a:lnTo>
                      <a:pt x="749" y="1157"/>
                    </a:lnTo>
                    <a:lnTo>
                      <a:pt x="753" y="1163"/>
                    </a:lnTo>
                    <a:lnTo>
                      <a:pt x="757" y="1173"/>
                    </a:lnTo>
                    <a:lnTo>
                      <a:pt x="761" y="1188"/>
                    </a:lnTo>
                    <a:lnTo>
                      <a:pt x="765" y="1194"/>
                    </a:lnTo>
                    <a:lnTo>
                      <a:pt x="769" y="1209"/>
                    </a:lnTo>
                    <a:lnTo>
                      <a:pt x="773" y="1215"/>
                    </a:lnTo>
                    <a:lnTo>
                      <a:pt x="777" y="1222"/>
                    </a:lnTo>
                    <a:lnTo>
                      <a:pt x="781" y="1228"/>
                    </a:lnTo>
                    <a:lnTo>
                      <a:pt x="785" y="1232"/>
                    </a:lnTo>
                    <a:lnTo>
                      <a:pt x="789" y="1247"/>
                    </a:lnTo>
                    <a:lnTo>
                      <a:pt x="792" y="1257"/>
                    </a:lnTo>
                    <a:lnTo>
                      <a:pt x="796" y="1266"/>
                    </a:lnTo>
                    <a:lnTo>
                      <a:pt x="800" y="1274"/>
                    </a:lnTo>
                    <a:lnTo>
                      <a:pt x="804" y="1278"/>
                    </a:lnTo>
                    <a:lnTo>
                      <a:pt x="808" y="1293"/>
                    </a:lnTo>
                    <a:lnTo>
                      <a:pt x="812" y="1301"/>
                    </a:lnTo>
                    <a:lnTo>
                      <a:pt x="816" y="1303"/>
                    </a:lnTo>
                    <a:lnTo>
                      <a:pt x="820" y="1314"/>
                    </a:lnTo>
                    <a:lnTo>
                      <a:pt x="824" y="1327"/>
                    </a:lnTo>
                    <a:lnTo>
                      <a:pt x="828" y="1327"/>
                    </a:lnTo>
                    <a:lnTo>
                      <a:pt x="832" y="1335"/>
                    </a:lnTo>
                    <a:lnTo>
                      <a:pt x="836" y="1356"/>
                    </a:lnTo>
                    <a:lnTo>
                      <a:pt x="840" y="1356"/>
                    </a:lnTo>
                    <a:lnTo>
                      <a:pt x="844" y="1366"/>
                    </a:lnTo>
                    <a:lnTo>
                      <a:pt x="848" y="1373"/>
                    </a:lnTo>
                    <a:lnTo>
                      <a:pt x="852" y="1375"/>
                    </a:lnTo>
                    <a:lnTo>
                      <a:pt x="856" y="1385"/>
                    </a:lnTo>
                    <a:lnTo>
                      <a:pt x="859" y="1394"/>
                    </a:lnTo>
                    <a:lnTo>
                      <a:pt x="863" y="1402"/>
                    </a:lnTo>
                    <a:lnTo>
                      <a:pt x="867" y="1406"/>
                    </a:lnTo>
                    <a:lnTo>
                      <a:pt x="871" y="1421"/>
                    </a:lnTo>
                    <a:lnTo>
                      <a:pt x="875" y="1429"/>
                    </a:lnTo>
                    <a:lnTo>
                      <a:pt x="879" y="1431"/>
                    </a:lnTo>
                    <a:lnTo>
                      <a:pt x="883" y="1436"/>
                    </a:lnTo>
                    <a:lnTo>
                      <a:pt x="887" y="1444"/>
                    </a:lnTo>
                    <a:lnTo>
                      <a:pt x="891" y="1461"/>
                    </a:lnTo>
                    <a:lnTo>
                      <a:pt x="895" y="1465"/>
                    </a:lnTo>
                    <a:lnTo>
                      <a:pt x="899" y="1478"/>
                    </a:lnTo>
                    <a:lnTo>
                      <a:pt x="903" y="1476"/>
                    </a:lnTo>
                    <a:lnTo>
                      <a:pt x="907" y="1488"/>
                    </a:lnTo>
                    <a:lnTo>
                      <a:pt x="911" y="1486"/>
                    </a:lnTo>
                    <a:lnTo>
                      <a:pt x="915" y="1505"/>
                    </a:lnTo>
                    <a:lnTo>
                      <a:pt x="919" y="1511"/>
                    </a:lnTo>
                    <a:lnTo>
                      <a:pt x="923" y="1515"/>
                    </a:lnTo>
                    <a:lnTo>
                      <a:pt x="927" y="1518"/>
                    </a:lnTo>
                    <a:lnTo>
                      <a:pt x="930" y="1530"/>
                    </a:lnTo>
                    <a:lnTo>
                      <a:pt x="934" y="1534"/>
                    </a:lnTo>
                    <a:lnTo>
                      <a:pt x="938" y="1545"/>
                    </a:lnTo>
                    <a:lnTo>
                      <a:pt x="942" y="1549"/>
                    </a:lnTo>
                    <a:lnTo>
                      <a:pt x="946" y="1553"/>
                    </a:lnTo>
                    <a:lnTo>
                      <a:pt x="950" y="1559"/>
                    </a:lnTo>
                    <a:lnTo>
                      <a:pt x="954" y="1559"/>
                    </a:lnTo>
                    <a:lnTo>
                      <a:pt x="958" y="1578"/>
                    </a:lnTo>
                    <a:lnTo>
                      <a:pt x="962" y="1580"/>
                    </a:lnTo>
                    <a:lnTo>
                      <a:pt x="966" y="1585"/>
                    </a:lnTo>
                    <a:lnTo>
                      <a:pt x="970" y="1601"/>
                    </a:lnTo>
                    <a:lnTo>
                      <a:pt x="974" y="1601"/>
                    </a:lnTo>
                    <a:lnTo>
                      <a:pt x="978" y="1614"/>
                    </a:lnTo>
                    <a:lnTo>
                      <a:pt x="982" y="1618"/>
                    </a:lnTo>
                    <a:lnTo>
                      <a:pt x="986" y="1620"/>
                    </a:lnTo>
                    <a:lnTo>
                      <a:pt x="990" y="1627"/>
                    </a:lnTo>
                    <a:lnTo>
                      <a:pt x="994" y="1635"/>
                    </a:lnTo>
                    <a:lnTo>
                      <a:pt x="997" y="1643"/>
                    </a:lnTo>
                    <a:lnTo>
                      <a:pt x="1001" y="1643"/>
                    </a:lnTo>
                    <a:lnTo>
                      <a:pt x="1005" y="1654"/>
                    </a:lnTo>
                    <a:lnTo>
                      <a:pt x="1009" y="1664"/>
                    </a:lnTo>
                    <a:lnTo>
                      <a:pt x="1013" y="1660"/>
                    </a:lnTo>
                    <a:lnTo>
                      <a:pt x="1017" y="1673"/>
                    </a:lnTo>
                    <a:lnTo>
                      <a:pt x="1021" y="1677"/>
                    </a:lnTo>
                    <a:lnTo>
                      <a:pt x="1025" y="1679"/>
                    </a:lnTo>
                    <a:lnTo>
                      <a:pt x="1029" y="1685"/>
                    </a:lnTo>
                    <a:lnTo>
                      <a:pt x="1033" y="1690"/>
                    </a:lnTo>
                    <a:lnTo>
                      <a:pt x="1037" y="1698"/>
                    </a:lnTo>
                    <a:lnTo>
                      <a:pt x="1041" y="1706"/>
                    </a:lnTo>
                    <a:lnTo>
                      <a:pt x="1045" y="1715"/>
                    </a:lnTo>
                    <a:lnTo>
                      <a:pt x="1049" y="1715"/>
                    </a:lnTo>
                    <a:lnTo>
                      <a:pt x="1053" y="1721"/>
                    </a:lnTo>
                    <a:lnTo>
                      <a:pt x="1057" y="1719"/>
                    </a:lnTo>
                    <a:lnTo>
                      <a:pt x="1061" y="1732"/>
                    </a:lnTo>
                    <a:lnTo>
                      <a:pt x="1065" y="1742"/>
                    </a:lnTo>
                    <a:lnTo>
                      <a:pt x="1068" y="1738"/>
                    </a:lnTo>
                    <a:lnTo>
                      <a:pt x="1072" y="1744"/>
                    </a:lnTo>
                    <a:lnTo>
                      <a:pt x="1076" y="1750"/>
                    </a:lnTo>
                    <a:lnTo>
                      <a:pt x="1080" y="1757"/>
                    </a:lnTo>
                    <a:lnTo>
                      <a:pt x="1084" y="1765"/>
                    </a:lnTo>
                    <a:lnTo>
                      <a:pt x="1088" y="1765"/>
                    </a:lnTo>
                    <a:lnTo>
                      <a:pt x="1092" y="1769"/>
                    </a:lnTo>
                    <a:lnTo>
                      <a:pt x="1096" y="1771"/>
                    </a:lnTo>
                    <a:lnTo>
                      <a:pt x="1100" y="1782"/>
                    </a:lnTo>
                    <a:lnTo>
                      <a:pt x="1104" y="1786"/>
                    </a:lnTo>
                    <a:lnTo>
                      <a:pt x="1108" y="1790"/>
                    </a:lnTo>
                    <a:lnTo>
                      <a:pt x="1112" y="1794"/>
                    </a:lnTo>
                    <a:lnTo>
                      <a:pt x="1116" y="1794"/>
                    </a:lnTo>
                    <a:lnTo>
                      <a:pt x="1120" y="1801"/>
                    </a:lnTo>
                    <a:lnTo>
                      <a:pt x="1124" y="1807"/>
                    </a:lnTo>
                    <a:lnTo>
                      <a:pt x="1128" y="1799"/>
                    </a:lnTo>
                    <a:lnTo>
                      <a:pt x="1132" y="1811"/>
                    </a:lnTo>
                    <a:lnTo>
                      <a:pt x="1135" y="1818"/>
                    </a:lnTo>
                    <a:lnTo>
                      <a:pt x="1139" y="1818"/>
                    </a:lnTo>
                    <a:lnTo>
                      <a:pt x="1143" y="1822"/>
                    </a:lnTo>
                    <a:lnTo>
                      <a:pt x="1147" y="1822"/>
                    </a:lnTo>
                    <a:lnTo>
                      <a:pt x="1151" y="1830"/>
                    </a:lnTo>
                    <a:lnTo>
                      <a:pt x="1155" y="1834"/>
                    </a:lnTo>
                    <a:lnTo>
                      <a:pt x="1159" y="1836"/>
                    </a:lnTo>
                    <a:lnTo>
                      <a:pt x="1163" y="1839"/>
                    </a:lnTo>
                    <a:lnTo>
                      <a:pt x="1167" y="1841"/>
                    </a:lnTo>
                    <a:lnTo>
                      <a:pt x="1171" y="1847"/>
                    </a:lnTo>
                    <a:lnTo>
                      <a:pt x="1175" y="1853"/>
                    </a:lnTo>
                    <a:lnTo>
                      <a:pt x="1179" y="1851"/>
                    </a:lnTo>
                    <a:lnTo>
                      <a:pt x="1183" y="1860"/>
                    </a:lnTo>
                    <a:lnTo>
                      <a:pt x="1187" y="1857"/>
                    </a:lnTo>
                    <a:lnTo>
                      <a:pt x="1191" y="1866"/>
                    </a:lnTo>
                    <a:lnTo>
                      <a:pt x="1195" y="1862"/>
                    </a:lnTo>
                    <a:lnTo>
                      <a:pt x="1199" y="1868"/>
                    </a:lnTo>
                    <a:lnTo>
                      <a:pt x="1202" y="1874"/>
                    </a:lnTo>
                    <a:lnTo>
                      <a:pt x="1206" y="1874"/>
                    </a:lnTo>
                    <a:lnTo>
                      <a:pt x="1210" y="1872"/>
                    </a:lnTo>
                    <a:lnTo>
                      <a:pt x="1214" y="1876"/>
                    </a:lnTo>
                    <a:lnTo>
                      <a:pt x="1218" y="1881"/>
                    </a:lnTo>
                    <a:lnTo>
                      <a:pt x="1222" y="1881"/>
                    </a:lnTo>
                    <a:lnTo>
                      <a:pt x="1226" y="1883"/>
                    </a:lnTo>
                    <a:lnTo>
                      <a:pt x="1230" y="1887"/>
                    </a:lnTo>
                    <a:lnTo>
                      <a:pt x="1234" y="1887"/>
                    </a:lnTo>
                    <a:lnTo>
                      <a:pt x="1238" y="1887"/>
                    </a:lnTo>
                    <a:lnTo>
                      <a:pt x="1242" y="1891"/>
                    </a:lnTo>
                    <a:lnTo>
                      <a:pt x="1246" y="1897"/>
                    </a:lnTo>
                    <a:lnTo>
                      <a:pt x="1250" y="1897"/>
                    </a:lnTo>
                    <a:lnTo>
                      <a:pt x="1254" y="1891"/>
                    </a:lnTo>
                    <a:lnTo>
                      <a:pt x="1258" y="1895"/>
                    </a:lnTo>
                    <a:lnTo>
                      <a:pt x="1262" y="1897"/>
                    </a:lnTo>
                    <a:lnTo>
                      <a:pt x="1266" y="1902"/>
                    </a:lnTo>
                    <a:lnTo>
                      <a:pt x="1270" y="1902"/>
                    </a:lnTo>
                    <a:lnTo>
                      <a:pt x="1273" y="1904"/>
                    </a:lnTo>
                    <a:lnTo>
                      <a:pt x="1277" y="1902"/>
                    </a:lnTo>
                    <a:lnTo>
                      <a:pt x="1281" y="1908"/>
                    </a:lnTo>
                    <a:lnTo>
                      <a:pt x="1285" y="1912"/>
                    </a:lnTo>
                    <a:lnTo>
                      <a:pt x="1289" y="1910"/>
                    </a:lnTo>
                    <a:lnTo>
                      <a:pt x="1293" y="1912"/>
                    </a:lnTo>
                    <a:lnTo>
                      <a:pt x="1297" y="1912"/>
                    </a:lnTo>
                    <a:lnTo>
                      <a:pt x="1301" y="1910"/>
                    </a:lnTo>
                    <a:lnTo>
                      <a:pt x="1305" y="1910"/>
                    </a:lnTo>
                    <a:lnTo>
                      <a:pt x="1309" y="1916"/>
                    </a:lnTo>
                    <a:lnTo>
                      <a:pt x="1313" y="1914"/>
                    </a:lnTo>
                    <a:lnTo>
                      <a:pt x="1317" y="1916"/>
                    </a:lnTo>
                    <a:lnTo>
                      <a:pt x="1321" y="1916"/>
                    </a:lnTo>
                    <a:lnTo>
                      <a:pt x="1325" y="1912"/>
                    </a:lnTo>
                    <a:lnTo>
                      <a:pt x="1329" y="1914"/>
                    </a:lnTo>
                    <a:lnTo>
                      <a:pt x="1333" y="1914"/>
                    </a:lnTo>
                    <a:lnTo>
                      <a:pt x="1337" y="1918"/>
                    </a:lnTo>
                    <a:lnTo>
                      <a:pt x="1340" y="1920"/>
                    </a:lnTo>
                    <a:lnTo>
                      <a:pt x="1344" y="1910"/>
                    </a:lnTo>
                    <a:lnTo>
                      <a:pt x="1348" y="1918"/>
                    </a:lnTo>
                    <a:lnTo>
                      <a:pt x="1352" y="1916"/>
                    </a:lnTo>
                    <a:lnTo>
                      <a:pt x="1356" y="1914"/>
                    </a:lnTo>
                    <a:lnTo>
                      <a:pt x="1360" y="1910"/>
                    </a:lnTo>
                    <a:lnTo>
                      <a:pt x="1364" y="1914"/>
                    </a:lnTo>
                    <a:lnTo>
                      <a:pt x="1368" y="1918"/>
                    </a:lnTo>
                    <a:lnTo>
                      <a:pt x="1372" y="1910"/>
                    </a:lnTo>
                    <a:lnTo>
                      <a:pt x="1376" y="1918"/>
                    </a:lnTo>
                    <a:lnTo>
                      <a:pt x="1380" y="1910"/>
                    </a:lnTo>
                    <a:lnTo>
                      <a:pt x="1384" y="1910"/>
                    </a:lnTo>
                    <a:lnTo>
                      <a:pt x="1388" y="1906"/>
                    </a:lnTo>
                    <a:lnTo>
                      <a:pt x="1392" y="1910"/>
                    </a:lnTo>
                    <a:lnTo>
                      <a:pt x="1396" y="1906"/>
                    </a:lnTo>
                    <a:lnTo>
                      <a:pt x="1400" y="1906"/>
                    </a:lnTo>
                    <a:lnTo>
                      <a:pt x="1404" y="1908"/>
                    </a:lnTo>
                    <a:lnTo>
                      <a:pt x="1407" y="1906"/>
                    </a:lnTo>
                    <a:lnTo>
                      <a:pt x="1411" y="1904"/>
                    </a:lnTo>
                    <a:lnTo>
                      <a:pt x="1415" y="1906"/>
                    </a:lnTo>
                    <a:lnTo>
                      <a:pt x="1419" y="1897"/>
                    </a:lnTo>
                    <a:lnTo>
                      <a:pt x="1423" y="1902"/>
                    </a:lnTo>
                    <a:lnTo>
                      <a:pt x="1427" y="1899"/>
                    </a:lnTo>
                    <a:lnTo>
                      <a:pt x="1431" y="1897"/>
                    </a:lnTo>
                    <a:lnTo>
                      <a:pt x="1435" y="1893"/>
                    </a:lnTo>
                    <a:lnTo>
                      <a:pt x="1439" y="1899"/>
                    </a:lnTo>
                    <a:lnTo>
                      <a:pt x="1443" y="1893"/>
                    </a:lnTo>
                    <a:lnTo>
                      <a:pt x="1447" y="1889"/>
                    </a:lnTo>
                    <a:lnTo>
                      <a:pt x="1451" y="1885"/>
                    </a:lnTo>
                    <a:lnTo>
                      <a:pt x="1455" y="1891"/>
                    </a:lnTo>
                    <a:lnTo>
                      <a:pt x="1459" y="1887"/>
                    </a:lnTo>
                    <a:lnTo>
                      <a:pt x="1463" y="1878"/>
                    </a:lnTo>
                    <a:lnTo>
                      <a:pt x="1467" y="1885"/>
                    </a:lnTo>
                    <a:lnTo>
                      <a:pt x="1471" y="1883"/>
                    </a:lnTo>
                    <a:lnTo>
                      <a:pt x="1475" y="1881"/>
                    </a:lnTo>
                    <a:lnTo>
                      <a:pt x="1478" y="1876"/>
                    </a:lnTo>
                    <a:lnTo>
                      <a:pt x="1482" y="1868"/>
                    </a:lnTo>
                    <a:lnTo>
                      <a:pt x="1486" y="1868"/>
                    </a:lnTo>
                    <a:lnTo>
                      <a:pt x="1490" y="1872"/>
                    </a:lnTo>
                    <a:lnTo>
                      <a:pt x="1494" y="1868"/>
                    </a:lnTo>
                    <a:lnTo>
                      <a:pt x="1498" y="1862"/>
                    </a:lnTo>
                    <a:lnTo>
                      <a:pt x="1502" y="1862"/>
                    </a:lnTo>
                    <a:lnTo>
                      <a:pt x="1506" y="1860"/>
                    </a:lnTo>
                    <a:lnTo>
                      <a:pt x="1510" y="1857"/>
                    </a:lnTo>
                    <a:lnTo>
                      <a:pt x="1514" y="1849"/>
                    </a:lnTo>
                    <a:lnTo>
                      <a:pt x="1518" y="1845"/>
                    </a:lnTo>
                    <a:lnTo>
                      <a:pt x="1522" y="1847"/>
                    </a:lnTo>
                    <a:lnTo>
                      <a:pt x="1526" y="1845"/>
                    </a:lnTo>
                    <a:lnTo>
                      <a:pt x="1530" y="1843"/>
                    </a:lnTo>
                    <a:lnTo>
                      <a:pt x="1534" y="1839"/>
                    </a:lnTo>
                    <a:lnTo>
                      <a:pt x="1538" y="1839"/>
                    </a:lnTo>
                    <a:lnTo>
                      <a:pt x="1542" y="1832"/>
                    </a:lnTo>
                    <a:lnTo>
                      <a:pt x="1545" y="1830"/>
                    </a:lnTo>
                    <a:lnTo>
                      <a:pt x="1549" y="1830"/>
                    </a:lnTo>
                    <a:lnTo>
                      <a:pt x="1553" y="1822"/>
                    </a:lnTo>
                    <a:lnTo>
                      <a:pt x="1557" y="1820"/>
                    </a:lnTo>
                    <a:lnTo>
                      <a:pt x="1561" y="1815"/>
                    </a:lnTo>
                    <a:lnTo>
                      <a:pt x="1565" y="1813"/>
                    </a:lnTo>
                    <a:lnTo>
                      <a:pt x="1569" y="1815"/>
                    </a:lnTo>
                    <a:lnTo>
                      <a:pt x="1573" y="1807"/>
                    </a:lnTo>
                    <a:lnTo>
                      <a:pt x="1577" y="1805"/>
                    </a:lnTo>
                    <a:lnTo>
                      <a:pt x="1581" y="1799"/>
                    </a:lnTo>
                    <a:lnTo>
                      <a:pt x="1585" y="1797"/>
                    </a:lnTo>
                    <a:lnTo>
                      <a:pt x="1589" y="1794"/>
                    </a:lnTo>
                    <a:lnTo>
                      <a:pt x="1593" y="1786"/>
                    </a:lnTo>
                    <a:lnTo>
                      <a:pt x="1597" y="1786"/>
                    </a:lnTo>
                    <a:lnTo>
                      <a:pt x="1601" y="1782"/>
                    </a:lnTo>
                    <a:lnTo>
                      <a:pt x="1605" y="1778"/>
                    </a:lnTo>
                    <a:lnTo>
                      <a:pt x="1609" y="1771"/>
                    </a:lnTo>
                    <a:lnTo>
                      <a:pt x="1612" y="1765"/>
                    </a:lnTo>
                    <a:lnTo>
                      <a:pt x="1616" y="1765"/>
                    </a:lnTo>
                    <a:lnTo>
                      <a:pt x="1620" y="1771"/>
                    </a:lnTo>
                    <a:lnTo>
                      <a:pt x="1624" y="1763"/>
                    </a:lnTo>
                    <a:lnTo>
                      <a:pt x="1628" y="1757"/>
                    </a:lnTo>
                    <a:lnTo>
                      <a:pt x="1632" y="1750"/>
                    </a:lnTo>
                    <a:lnTo>
                      <a:pt x="1636" y="1755"/>
                    </a:lnTo>
                    <a:lnTo>
                      <a:pt x="1640" y="1742"/>
                    </a:lnTo>
                    <a:lnTo>
                      <a:pt x="1644" y="1740"/>
                    </a:lnTo>
                    <a:lnTo>
                      <a:pt x="1648" y="1734"/>
                    </a:lnTo>
                    <a:lnTo>
                      <a:pt x="1652" y="1734"/>
                    </a:lnTo>
                    <a:lnTo>
                      <a:pt x="1656" y="1729"/>
                    </a:lnTo>
                    <a:lnTo>
                      <a:pt x="1660" y="1719"/>
                    </a:lnTo>
                    <a:lnTo>
                      <a:pt x="1664" y="1719"/>
                    </a:lnTo>
                    <a:lnTo>
                      <a:pt x="1668" y="1717"/>
                    </a:lnTo>
                    <a:lnTo>
                      <a:pt x="1672" y="1708"/>
                    </a:lnTo>
                    <a:lnTo>
                      <a:pt x="1676" y="1702"/>
                    </a:lnTo>
                    <a:lnTo>
                      <a:pt x="1680" y="1692"/>
                    </a:lnTo>
                    <a:lnTo>
                      <a:pt x="1683" y="1698"/>
                    </a:lnTo>
                    <a:lnTo>
                      <a:pt x="1687" y="1692"/>
                    </a:lnTo>
                    <a:lnTo>
                      <a:pt x="1691" y="1687"/>
                    </a:lnTo>
                    <a:lnTo>
                      <a:pt x="1695" y="1679"/>
                    </a:lnTo>
                    <a:lnTo>
                      <a:pt x="1699" y="1681"/>
                    </a:lnTo>
                    <a:lnTo>
                      <a:pt x="1703" y="1673"/>
                    </a:lnTo>
                    <a:lnTo>
                      <a:pt x="1707" y="1671"/>
                    </a:lnTo>
                    <a:lnTo>
                      <a:pt x="1711" y="1660"/>
                    </a:lnTo>
                    <a:lnTo>
                      <a:pt x="1715" y="1656"/>
                    </a:lnTo>
                    <a:lnTo>
                      <a:pt x="1719" y="1656"/>
                    </a:lnTo>
                    <a:lnTo>
                      <a:pt x="1723" y="1650"/>
                    </a:lnTo>
                    <a:lnTo>
                      <a:pt x="1727" y="1635"/>
                    </a:lnTo>
                    <a:lnTo>
                      <a:pt x="1731" y="1633"/>
                    </a:lnTo>
                    <a:lnTo>
                      <a:pt x="1735" y="1631"/>
                    </a:lnTo>
                    <a:lnTo>
                      <a:pt x="1739" y="1629"/>
                    </a:lnTo>
                    <a:lnTo>
                      <a:pt x="1743" y="1627"/>
                    </a:lnTo>
                    <a:lnTo>
                      <a:pt x="1747" y="1612"/>
                    </a:lnTo>
                    <a:lnTo>
                      <a:pt x="1750" y="1610"/>
                    </a:lnTo>
                    <a:lnTo>
                      <a:pt x="1754" y="1610"/>
                    </a:lnTo>
                    <a:lnTo>
                      <a:pt x="1758" y="1597"/>
                    </a:lnTo>
                    <a:lnTo>
                      <a:pt x="1762" y="1597"/>
                    </a:lnTo>
                    <a:lnTo>
                      <a:pt x="1766" y="1593"/>
                    </a:lnTo>
                    <a:lnTo>
                      <a:pt x="1770" y="1583"/>
                    </a:lnTo>
                    <a:lnTo>
                      <a:pt x="1774" y="1580"/>
                    </a:lnTo>
                    <a:lnTo>
                      <a:pt x="1778" y="1572"/>
                    </a:lnTo>
                    <a:lnTo>
                      <a:pt x="1782" y="1570"/>
                    </a:lnTo>
                    <a:lnTo>
                      <a:pt x="1786" y="1566"/>
                    </a:lnTo>
                    <a:lnTo>
                      <a:pt x="1790" y="1555"/>
                    </a:lnTo>
                    <a:lnTo>
                      <a:pt x="1794" y="1557"/>
                    </a:lnTo>
                    <a:lnTo>
                      <a:pt x="1798" y="1547"/>
                    </a:lnTo>
                    <a:lnTo>
                      <a:pt x="1802" y="1547"/>
                    </a:lnTo>
                    <a:lnTo>
                      <a:pt x="1806" y="1536"/>
                    </a:lnTo>
                    <a:lnTo>
                      <a:pt x="1810" y="1528"/>
                    </a:lnTo>
                    <a:lnTo>
                      <a:pt x="1814" y="1530"/>
                    </a:lnTo>
                    <a:lnTo>
                      <a:pt x="1818" y="1518"/>
                    </a:lnTo>
                    <a:lnTo>
                      <a:pt x="1821" y="1511"/>
                    </a:lnTo>
                    <a:lnTo>
                      <a:pt x="1825" y="1515"/>
                    </a:lnTo>
                    <a:lnTo>
                      <a:pt x="1829" y="1507"/>
                    </a:lnTo>
                    <a:lnTo>
                      <a:pt x="1833" y="1499"/>
                    </a:lnTo>
                    <a:lnTo>
                      <a:pt x="1837" y="1499"/>
                    </a:lnTo>
                    <a:lnTo>
                      <a:pt x="1841" y="1484"/>
                    </a:lnTo>
                    <a:lnTo>
                      <a:pt x="1845" y="1478"/>
                    </a:lnTo>
                    <a:lnTo>
                      <a:pt x="1849" y="1473"/>
                    </a:lnTo>
                    <a:lnTo>
                      <a:pt x="1853" y="1471"/>
                    </a:lnTo>
                    <a:lnTo>
                      <a:pt x="1857" y="1465"/>
                    </a:lnTo>
                    <a:lnTo>
                      <a:pt x="1861" y="1463"/>
                    </a:lnTo>
                    <a:lnTo>
                      <a:pt x="1865" y="1455"/>
                    </a:lnTo>
                    <a:lnTo>
                      <a:pt x="1869" y="1446"/>
                    </a:lnTo>
                    <a:lnTo>
                      <a:pt x="1873" y="1446"/>
                    </a:lnTo>
                    <a:lnTo>
                      <a:pt x="1877" y="1436"/>
                    </a:lnTo>
                    <a:lnTo>
                      <a:pt x="1881" y="1431"/>
                    </a:lnTo>
                    <a:lnTo>
                      <a:pt x="1885" y="1423"/>
                    </a:lnTo>
                    <a:lnTo>
                      <a:pt x="1888" y="1415"/>
                    </a:lnTo>
                    <a:lnTo>
                      <a:pt x="1892" y="1410"/>
                    </a:lnTo>
                    <a:lnTo>
                      <a:pt x="1896" y="1404"/>
                    </a:lnTo>
                    <a:lnTo>
                      <a:pt x="1900" y="1398"/>
                    </a:lnTo>
                    <a:lnTo>
                      <a:pt x="1904" y="1392"/>
                    </a:lnTo>
                    <a:lnTo>
                      <a:pt x="1908" y="1392"/>
                    </a:lnTo>
                    <a:lnTo>
                      <a:pt x="1912" y="1390"/>
                    </a:lnTo>
                    <a:lnTo>
                      <a:pt x="1916" y="1377"/>
                    </a:lnTo>
                    <a:lnTo>
                      <a:pt x="1920" y="1371"/>
                    </a:lnTo>
                    <a:lnTo>
                      <a:pt x="1924" y="1364"/>
                    </a:lnTo>
                    <a:lnTo>
                      <a:pt x="1928" y="1360"/>
                    </a:lnTo>
                    <a:lnTo>
                      <a:pt x="1932" y="1352"/>
                    </a:lnTo>
                    <a:lnTo>
                      <a:pt x="1936" y="1350"/>
                    </a:lnTo>
                    <a:lnTo>
                      <a:pt x="1940" y="1335"/>
                    </a:lnTo>
                    <a:lnTo>
                      <a:pt x="1944" y="1339"/>
                    </a:lnTo>
                    <a:lnTo>
                      <a:pt x="1948" y="1329"/>
                    </a:lnTo>
                    <a:lnTo>
                      <a:pt x="1952" y="1318"/>
                    </a:lnTo>
                    <a:lnTo>
                      <a:pt x="1955" y="1320"/>
                    </a:lnTo>
                    <a:lnTo>
                      <a:pt x="1959" y="1306"/>
                    </a:lnTo>
                    <a:lnTo>
                      <a:pt x="1963" y="1303"/>
                    </a:lnTo>
                    <a:lnTo>
                      <a:pt x="1967" y="1299"/>
                    </a:lnTo>
                    <a:lnTo>
                      <a:pt x="1971" y="1293"/>
                    </a:lnTo>
                    <a:lnTo>
                      <a:pt x="1975" y="1285"/>
                    </a:lnTo>
                    <a:lnTo>
                      <a:pt x="1979" y="1276"/>
                    </a:lnTo>
                    <a:lnTo>
                      <a:pt x="1983" y="1274"/>
                    </a:lnTo>
                    <a:lnTo>
                      <a:pt x="1987" y="1266"/>
                    </a:lnTo>
                    <a:lnTo>
                      <a:pt x="1991" y="1257"/>
                    </a:lnTo>
                    <a:lnTo>
                      <a:pt x="1995" y="1253"/>
                    </a:lnTo>
                    <a:lnTo>
                      <a:pt x="1999" y="1249"/>
                    </a:lnTo>
                    <a:lnTo>
                      <a:pt x="2003" y="1247"/>
                    </a:lnTo>
                    <a:lnTo>
                      <a:pt x="2007" y="1236"/>
                    </a:lnTo>
                    <a:lnTo>
                      <a:pt x="2011" y="1230"/>
                    </a:lnTo>
                    <a:lnTo>
                      <a:pt x="2015" y="1226"/>
                    </a:lnTo>
                    <a:lnTo>
                      <a:pt x="2019" y="1215"/>
                    </a:lnTo>
                    <a:lnTo>
                      <a:pt x="2023" y="1213"/>
                    </a:lnTo>
                    <a:lnTo>
                      <a:pt x="2026" y="1205"/>
                    </a:lnTo>
                    <a:lnTo>
                      <a:pt x="2030" y="1211"/>
                    </a:lnTo>
                    <a:lnTo>
                      <a:pt x="2034" y="1196"/>
                    </a:lnTo>
                    <a:lnTo>
                      <a:pt x="2038" y="1190"/>
                    </a:lnTo>
                    <a:lnTo>
                      <a:pt x="2042" y="1184"/>
                    </a:lnTo>
                    <a:lnTo>
                      <a:pt x="2046" y="1175"/>
                    </a:lnTo>
                    <a:lnTo>
                      <a:pt x="2050" y="1169"/>
                    </a:lnTo>
                    <a:lnTo>
                      <a:pt x="2054" y="1167"/>
                    </a:lnTo>
                    <a:lnTo>
                      <a:pt x="2058" y="1157"/>
                    </a:lnTo>
                    <a:lnTo>
                      <a:pt x="2062" y="1154"/>
                    </a:lnTo>
                    <a:lnTo>
                      <a:pt x="2066" y="1142"/>
                    </a:lnTo>
                    <a:lnTo>
                      <a:pt x="2070" y="1142"/>
                    </a:lnTo>
                    <a:lnTo>
                      <a:pt x="2074" y="1136"/>
                    </a:lnTo>
                    <a:lnTo>
                      <a:pt x="2078" y="1129"/>
                    </a:lnTo>
                    <a:lnTo>
                      <a:pt x="2082" y="1125"/>
                    </a:lnTo>
                    <a:lnTo>
                      <a:pt x="2086" y="1113"/>
                    </a:lnTo>
                    <a:lnTo>
                      <a:pt x="2090" y="1108"/>
                    </a:lnTo>
                    <a:lnTo>
                      <a:pt x="2093" y="1098"/>
                    </a:lnTo>
                    <a:lnTo>
                      <a:pt x="2097" y="1096"/>
                    </a:lnTo>
                    <a:lnTo>
                      <a:pt x="2101" y="1094"/>
                    </a:lnTo>
                    <a:lnTo>
                      <a:pt x="2105" y="1083"/>
                    </a:lnTo>
                    <a:lnTo>
                      <a:pt x="2109" y="1077"/>
                    </a:lnTo>
                    <a:lnTo>
                      <a:pt x="2113" y="1073"/>
                    </a:lnTo>
                    <a:lnTo>
                      <a:pt x="2117" y="1068"/>
                    </a:lnTo>
                    <a:lnTo>
                      <a:pt x="2121" y="1056"/>
                    </a:lnTo>
                    <a:lnTo>
                      <a:pt x="2125" y="1056"/>
                    </a:lnTo>
                    <a:lnTo>
                      <a:pt x="2129" y="1052"/>
                    </a:lnTo>
                    <a:lnTo>
                      <a:pt x="2133" y="1054"/>
                    </a:lnTo>
                    <a:lnTo>
                      <a:pt x="2137" y="1037"/>
                    </a:lnTo>
                    <a:lnTo>
                      <a:pt x="2141" y="1031"/>
                    </a:lnTo>
                    <a:lnTo>
                      <a:pt x="2145" y="1020"/>
                    </a:lnTo>
                    <a:lnTo>
                      <a:pt x="2149" y="1018"/>
                    </a:lnTo>
                    <a:lnTo>
                      <a:pt x="2153" y="1010"/>
                    </a:lnTo>
                    <a:lnTo>
                      <a:pt x="2157" y="1008"/>
                    </a:lnTo>
                    <a:lnTo>
                      <a:pt x="2160" y="991"/>
                    </a:lnTo>
                    <a:lnTo>
                      <a:pt x="2164" y="991"/>
                    </a:lnTo>
                    <a:lnTo>
                      <a:pt x="2168" y="993"/>
                    </a:lnTo>
                    <a:lnTo>
                      <a:pt x="2172" y="982"/>
                    </a:lnTo>
                    <a:lnTo>
                      <a:pt x="2176" y="982"/>
                    </a:lnTo>
                    <a:lnTo>
                      <a:pt x="2180" y="980"/>
                    </a:lnTo>
                    <a:lnTo>
                      <a:pt x="2184" y="970"/>
                    </a:lnTo>
                    <a:lnTo>
                      <a:pt x="2188" y="966"/>
                    </a:lnTo>
                    <a:lnTo>
                      <a:pt x="2192" y="959"/>
                    </a:lnTo>
                    <a:lnTo>
                      <a:pt x="2196" y="953"/>
                    </a:lnTo>
                    <a:lnTo>
                      <a:pt x="2200" y="940"/>
                    </a:lnTo>
                    <a:lnTo>
                      <a:pt x="2204" y="945"/>
                    </a:lnTo>
                    <a:lnTo>
                      <a:pt x="2208" y="930"/>
                    </a:lnTo>
                    <a:lnTo>
                      <a:pt x="2212" y="930"/>
                    </a:lnTo>
                    <a:lnTo>
                      <a:pt x="2216" y="924"/>
                    </a:lnTo>
                    <a:lnTo>
                      <a:pt x="2220" y="919"/>
                    </a:lnTo>
                    <a:lnTo>
                      <a:pt x="2224" y="909"/>
                    </a:lnTo>
                    <a:lnTo>
                      <a:pt x="2228" y="907"/>
                    </a:lnTo>
                    <a:lnTo>
                      <a:pt x="2231" y="905"/>
                    </a:lnTo>
                    <a:lnTo>
                      <a:pt x="2235" y="890"/>
                    </a:lnTo>
                    <a:lnTo>
                      <a:pt x="2239" y="886"/>
                    </a:lnTo>
                    <a:lnTo>
                      <a:pt x="2243" y="886"/>
                    </a:lnTo>
                    <a:lnTo>
                      <a:pt x="2247" y="880"/>
                    </a:lnTo>
                    <a:lnTo>
                      <a:pt x="2251" y="863"/>
                    </a:lnTo>
                    <a:lnTo>
                      <a:pt x="2255" y="857"/>
                    </a:lnTo>
                    <a:lnTo>
                      <a:pt x="2259" y="865"/>
                    </a:lnTo>
                    <a:lnTo>
                      <a:pt x="2263" y="854"/>
                    </a:lnTo>
                    <a:lnTo>
                      <a:pt x="2267" y="850"/>
                    </a:lnTo>
                    <a:lnTo>
                      <a:pt x="2271" y="840"/>
                    </a:lnTo>
                    <a:lnTo>
                      <a:pt x="2275" y="831"/>
                    </a:lnTo>
                    <a:lnTo>
                      <a:pt x="2279" y="833"/>
                    </a:lnTo>
                    <a:lnTo>
                      <a:pt x="2283" y="825"/>
                    </a:lnTo>
                    <a:lnTo>
                      <a:pt x="2287" y="823"/>
                    </a:lnTo>
                    <a:lnTo>
                      <a:pt x="2291" y="810"/>
                    </a:lnTo>
                    <a:lnTo>
                      <a:pt x="2295" y="810"/>
                    </a:lnTo>
                    <a:lnTo>
                      <a:pt x="2298" y="804"/>
                    </a:lnTo>
                    <a:lnTo>
                      <a:pt x="2302" y="798"/>
                    </a:lnTo>
                    <a:lnTo>
                      <a:pt x="2306" y="791"/>
                    </a:lnTo>
                    <a:lnTo>
                      <a:pt x="2310" y="787"/>
                    </a:lnTo>
                    <a:lnTo>
                      <a:pt x="2314" y="783"/>
                    </a:lnTo>
                    <a:lnTo>
                      <a:pt x="2318" y="779"/>
                    </a:lnTo>
                    <a:lnTo>
                      <a:pt x="2322" y="773"/>
                    </a:lnTo>
                    <a:lnTo>
                      <a:pt x="2326" y="766"/>
                    </a:lnTo>
                    <a:lnTo>
                      <a:pt x="2330" y="754"/>
                    </a:lnTo>
                    <a:lnTo>
                      <a:pt x="2334" y="752"/>
                    </a:lnTo>
                    <a:lnTo>
                      <a:pt x="2338" y="747"/>
                    </a:lnTo>
                    <a:lnTo>
                      <a:pt x="2342" y="747"/>
                    </a:lnTo>
                    <a:lnTo>
                      <a:pt x="2346" y="741"/>
                    </a:lnTo>
                    <a:lnTo>
                      <a:pt x="2350" y="733"/>
                    </a:lnTo>
                    <a:lnTo>
                      <a:pt x="2354" y="724"/>
                    </a:lnTo>
                    <a:lnTo>
                      <a:pt x="2358" y="720"/>
                    </a:lnTo>
                    <a:lnTo>
                      <a:pt x="2362" y="712"/>
                    </a:lnTo>
                    <a:lnTo>
                      <a:pt x="2366" y="712"/>
                    </a:lnTo>
                    <a:lnTo>
                      <a:pt x="2369" y="710"/>
                    </a:lnTo>
                    <a:lnTo>
                      <a:pt x="2373" y="699"/>
                    </a:lnTo>
                    <a:lnTo>
                      <a:pt x="2377" y="699"/>
                    </a:lnTo>
                    <a:lnTo>
                      <a:pt x="2381" y="693"/>
                    </a:lnTo>
                    <a:lnTo>
                      <a:pt x="2385" y="680"/>
                    </a:lnTo>
                    <a:lnTo>
                      <a:pt x="2389" y="680"/>
                    </a:lnTo>
                    <a:lnTo>
                      <a:pt x="2393" y="678"/>
                    </a:lnTo>
                    <a:lnTo>
                      <a:pt x="2397" y="676"/>
                    </a:lnTo>
                    <a:lnTo>
                      <a:pt x="2401" y="668"/>
                    </a:lnTo>
                    <a:lnTo>
                      <a:pt x="2405" y="659"/>
                    </a:lnTo>
                    <a:lnTo>
                      <a:pt x="2409" y="659"/>
                    </a:lnTo>
                    <a:lnTo>
                      <a:pt x="2413" y="651"/>
                    </a:lnTo>
                    <a:lnTo>
                      <a:pt x="2417" y="649"/>
                    </a:lnTo>
                    <a:lnTo>
                      <a:pt x="2421" y="640"/>
                    </a:lnTo>
                    <a:lnTo>
                      <a:pt x="2425" y="636"/>
                    </a:lnTo>
                    <a:lnTo>
                      <a:pt x="2429" y="628"/>
                    </a:lnTo>
                    <a:lnTo>
                      <a:pt x="2433" y="626"/>
                    </a:lnTo>
                    <a:lnTo>
                      <a:pt x="2436" y="611"/>
                    </a:lnTo>
                    <a:lnTo>
                      <a:pt x="2440" y="615"/>
                    </a:lnTo>
                    <a:lnTo>
                      <a:pt x="2444" y="615"/>
                    </a:lnTo>
                    <a:lnTo>
                      <a:pt x="2448" y="609"/>
                    </a:lnTo>
                    <a:lnTo>
                      <a:pt x="2452" y="601"/>
                    </a:lnTo>
                    <a:lnTo>
                      <a:pt x="2456" y="596"/>
                    </a:lnTo>
                    <a:lnTo>
                      <a:pt x="2460" y="596"/>
                    </a:lnTo>
                    <a:lnTo>
                      <a:pt x="2464" y="590"/>
                    </a:lnTo>
                    <a:lnTo>
                      <a:pt x="2468" y="584"/>
                    </a:lnTo>
                    <a:lnTo>
                      <a:pt x="2472" y="586"/>
                    </a:lnTo>
                    <a:lnTo>
                      <a:pt x="2476" y="580"/>
                    </a:lnTo>
                    <a:lnTo>
                      <a:pt x="2480" y="571"/>
                    </a:lnTo>
                    <a:lnTo>
                      <a:pt x="2484" y="561"/>
                    </a:lnTo>
                    <a:lnTo>
                      <a:pt x="2488" y="561"/>
                    </a:lnTo>
                    <a:lnTo>
                      <a:pt x="2492" y="563"/>
                    </a:lnTo>
                    <a:lnTo>
                      <a:pt x="2496" y="554"/>
                    </a:lnTo>
                    <a:lnTo>
                      <a:pt x="2500" y="550"/>
                    </a:lnTo>
                    <a:lnTo>
                      <a:pt x="2503" y="544"/>
                    </a:lnTo>
                    <a:lnTo>
                      <a:pt x="2507" y="540"/>
                    </a:lnTo>
                    <a:lnTo>
                      <a:pt x="2511" y="535"/>
                    </a:lnTo>
                    <a:lnTo>
                      <a:pt x="2515" y="529"/>
                    </a:lnTo>
                    <a:lnTo>
                      <a:pt x="2519" y="529"/>
                    </a:lnTo>
                    <a:lnTo>
                      <a:pt x="2523" y="525"/>
                    </a:lnTo>
                    <a:lnTo>
                      <a:pt x="2527" y="523"/>
                    </a:lnTo>
                    <a:lnTo>
                      <a:pt x="2531" y="508"/>
                    </a:lnTo>
                    <a:lnTo>
                      <a:pt x="2535" y="506"/>
                    </a:lnTo>
                    <a:lnTo>
                      <a:pt x="2539" y="510"/>
                    </a:lnTo>
                    <a:lnTo>
                      <a:pt x="2543" y="504"/>
                    </a:lnTo>
                    <a:lnTo>
                      <a:pt x="2547" y="496"/>
                    </a:lnTo>
                    <a:lnTo>
                      <a:pt x="2551" y="494"/>
                    </a:lnTo>
                    <a:lnTo>
                      <a:pt x="2555" y="491"/>
                    </a:lnTo>
                    <a:lnTo>
                      <a:pt x="2559" y="483"/>
                    </a:lnTo>
                    <a:lnTo>
                      <a:pt x="2563" y="479"/>
                    </a:lnTo>
                    <a:lnTo>
                      <a:pt x="2567" y="477"/>
                    </a:lnTo>
                    <a:lnTo>
                      <a:pt x="2571" y="475"/>
                    </a:lnTo>
                    <a:lnTo>
                      <a:pt x="2574" y="462"/>
                    </a:lnTo>
                    <a:lnTo>
                      <a:pt x="2578" y="466"/>
                    </a:lnTo>
                    <a:lnTo>
                      <a:pt x="2582" y="464"/>
                    </a:lnTo>
                    <a:lnTo>
                      <a:pt x="2586" y="458"/>
                    </a:lnTo>
                    <a:lnTo>
                      <a:pt x="2590" y="458"/>
                    </a:lnTo>
                    <a:lnTo>
                      <a:pt x="2594" y="454"/>
                    </a:lnTo>
                    <a:lnTo>
                      <a:pt x="2598" y="447"/>
                    </a:lnTo>
                    <a:lnTo>
                      <a:pt x="2602" y="445"/>
                    </a:lnTo>
                    <a:lnTo>
                      <a:pt x="2606" y="437"/>
                    </a:lnTo>
                    <a:lnTo>
                      <a:pt x="2610" y="437"/>
                    </a:lnTo>
                    <a:lnTo>
                      <a:pt x="2614" y="428"/>
                    </a:lnTo>
                    <a:lnTo>
                      <a:pt x="2618" y="420"/>
                    </a:lnTo>
                    <a:lnTo>
                      <a:pt x="2622" y="420"/>
                    </a:lnTo>
                    <a:lnTo>
                      <a:pt x="2626" y="412"/>
                    </a:lnTo>
                    <a:lnTo>
                      <a:pt x="2630" y="420"/>
                    </a:lnTo>
                    <a:lnTo>
                      <a:pt x="2634" y="410"/>
                    </a:lnTo>
                    <a:lnTo>
                      <a:pt x="2638" y="410"/>
                    </a:lnTo>
                    <a:lnTo>
                      <a:pt x="2641" y="401"/>
                    </a:lnTo>
                    <a:lnTo>
                      <a:pt x="2645" y="397"/>
                    </a:lnTo>
                    <a:lnTo>
                      <a:pt x="2649" y="397"/>
                    </a:lnTo>
                    <a:lnTo>
                      <a:pt x="2653" y="393"/>
                    </a:lnTo>
                    <a:lnTo>
                      <a:pt x="2657" y="391"/>
                    </a:lnTo>
                    <a:lnTo>
                      <a:pt x="2661" y="382"/>
                    </a:lnTo>
                    <a:lnTo>
                      <a:pt x="2665" y="376"/>
                    </a:lnTo>
                    <a:lnTo>
                      <a:pt x="2669" y="382"/>
                    </a:lnTo>
                    <a:lnTo>
                      <a:pt x="2673" y="374"/>
                    </a:lnTo>
                    <a:lnTo>
                      <a:pt x="2677" y="370"/>
                    </a:lnTo>
                    <a:lnTo>
                      <a:pt x="2681" y="363"/>
                    </a:lnTo>
                    <a:lnTo>
                      <a:pt x="2685" y="366"/>
                    </a:lnTo>
                    <a:lnTo>
                      <a:pt x="2689" y="363"/>
                    </a:lnTo>
                    <a:lnTo>
                      <a:pt x="2693" y="359"/>
                    </a:lnTo>
                    <a:lnTo>
                      <a:pt x="2697" y="353"/>
                    </a:lnTo>
                    <a:lnTo>
                      <a:pt x="2701" y="345"/>
                    </a:lnTo>
                    <a:lnTo>
                      <a:pt x="2705" y="349"/>
                    </a:lnTo>
                    <a:lnTo>
                      <a:pt x="2708" y="338"/>
                    </a:lnTo>
                    <a:lnTo>
                      <a:pt x="2712" y="334"/>
                    </a:lnTo>
                    <a:lnTo>
                      <a:pt x="2716" y="338"/>
                    </a:lnTo>
                    <a:lnTo>
                      <a:pt x="2720" y="330"/>
                    </a:lnTo>
                    <a:lnTo>
                      <a:pt x="2724" y="332"/>
                    </a:lnTo>
                    <a:lnTo>
                      <a:pt x="2728" y="319"/>
                    </a:lnTo>
                    <a:lnTo>
                      <a:pt x="2732" y="330"/>
                    </a:lnTo>
                    <a:lnTo>
                      <a:pt x="2736" y="326"/>
                    </a:lnTo>
                    <a:lnTo>
                      <a:pt x="2740" y="315"/>
                    </a:lnTo>
                    <a:lnTo>
                      <a:pt x="2744" y="321"/>
                    </a:lnTo>
                    <a:lnTo>
                      <a:pt x="2748" y="309"/>
                    </a:lnTo>
                    <a:lnTo>
                      <a:pt x="2752" y="307"/>
                    </a:lnTo>
                    <a:lnTo>
                      <a:pt x="2756" y="313"/>
                    </a:lnTo>
                    <a:lnTo>
                      <a:pt x="2760" y="307"/>
                    </a:lnTo>
                    <a:lnTo>
                      <a:pt x="2764" y="300"/>
                    </a:lnTo>
                    <a:lnTo>
                      <a:pt x="2768" y="294"/>
                    </a:lnTo>
                    <a:lnTo>
                      <a:pt x="2772" y="296"/>
                    </a:lnTo>
                    <a:lnTo>
                      <a:pt x="2776" y="290"/>
                    </a:lnTo>
                    <a:lnTo>
                      <a:pt x="2779" y="292"/>
                    </a:lnTo>
                    <a:lnTo>
                      <a:pt x="2783" y="286"/>
                    </a:lnTo>
                    <a:lnTo>
                      <a:pt x="2787" y="286"/>
                    </a:lnTo>
                    <a:lnTo>
                      <a:pt x="2791" y="288"/>
                    </a:lnTo>
                    <a:lnTo>
                      <a:pt x="2795" y="282"/>
                    </a:lnTo>
                    <a:lnTo>
                      <a:pt x="2799" y="271"/>
                    </a:lnTo>
                    <a:lnTo>
                      <a:pt x="2803" y="275"/>
                    </a:lnTo>
                    <a:lnTo>
                      <a:pt x="2807" y="273"/>
                    </a:lnTo>
                    <a:lnTo>
                      <a:pt x="2811" y="265"/>
                    </a:lnTo>
                    <a:lnTo>
                      <a:pt x="2815" y="263"/>
                    </a:lnTo>
                    <a:lnTo>
                      <a:pt x="2819" y="261"/>
                    </a:lnTo>
                    <a:lnTo>
                      <a:pt x="2823" y="261"/>
                    </a:lnTo>
                    <a:lnTo>
                      <a:pt x="2827" y="250"/>
                    </a:lnTo>
                    <a:lnTo>
                      <a:pt x="2831" y="254"/>
                    </a:lnTo>
                    <a:lnTo>
                      <a:pt x="2835" y="248"/>
                    </a:lnTo>
                    <a:lnTo>
                      <a:pt x="2839" y="246"/>
                    </a:lnTo>
                    <a:lnTo>
                      <a:pt x="2843" y="244"/>
                    </a:lnTo>
                    <a:lnTo>
                      <a:pt x="2846" y="238"/>
                    </a:lnTo>
                    <a:lnTo>
                      <a:pt x="2850" y="238"/>
                    </a:lnTo>
                    <a:lnTo>
                      <a:pt x="2854" y="235"/>
                    </a:lnTo>
                    <a:lnTo>
                      <a:pt x="2858" y="238"/>
                    </a:lnTo>
                    <a:lnTo>
                      <a:pt x="2862" y="223"/>
                    </a:lnTo>
                    <a:lnTo>
                      <a:pt x="2866" y="231"/>
                    </a:lnTo>
                    <a:lnTo>
                      <a:pt x="2870" y="225"/>
                    </a:lnTo>
                    <a:lnTo>
                      <a:pt x="2874" y="217"/>
                    </a:lnTo>
                    <a:lnTo>
                      <a:pt x="2878" y="229"/>
                    </a:lnTo>
                    <a:lnTo>
                      <a:pt x="2882" y="214"/>
                    </a:lnTo>
                    <a:lnTo>
                      <a:pt x="2886" y="210"/>
                    </a:lnTo>
                    <a:lnTo>
                      <a:pt x="2890" y="208"/>
                    </a:lnTo>
                    <a:lnTo>
                      <a:pt x="2894" y="206"/>
                    </a:lnTo>
                    <a:lnTo>
                      <a:pt x="2898" y="210"/>
                    </a:lnTo>
                    <a:lnTo>
                      <a:pt x="2902" y="208"/>
                    </a:lnTo>
                    <a:lnTo>
                      <a:pt x="2906" y="206"/>
                    </a:lnTo>
                    <a:lnTo>
                      <a:pt x="2910" y="200"/>
                    </a:lnTo>
                    <a:lnTo>
                      <a:pt x="2914" y="19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8" name="Line 3820"/>
              <p:cNvSpPr>
                <a:spLocks noChangeShapeType="1"/>
              </p:cNvSpPr>
              <p:nvPr/>
            </p:nvSpPr>
            <p:spPr bwMode="auto">
              <a:xfrm flipV="1"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69" name="Line 3821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0" name="Line 3822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1" name="Line 3823"/>
              <p:cNvSpPr>
                <a:spLocks noChangeShapeType="1"/>
              </p:cNvSpPr>
              <p:nvPr/>
            </p:nvSpPr>
            <p:spPr bwMode="auto">
              <a:xfrm flipV="1">
                <a:off x="300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2" name="Line 3824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3" name="Line 3825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4" name="Line 3826"/>
              <p:cNvSpPr>
                <a:spLocks noChangeShapeType="1"/>
              </p:cNvSpPr>
              <p:nvPr/>
            </p:nvSpPr>
            <p:spPr bwMode="auto">
              <a:xfrm flipV="1"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5" name="Line 3827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6" name="Line 3828"/>
              <p:cNvSpPr>
                <a:spLocks noChangeShapeType="1"/>
              </p:cNvSpPr>
              <p:nvPr/>
            </p:nvSpPr>
            <p:spPr bwMode="auto">
              <a:xfrm flipV="1">
                <a:off x="30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7" name="Line 3829"/>
              <p:cNvSpPr>
                <a:spLocks noChangeShapeType="1"/>
              </p:cNvSpPr>
              <p:nvPr/>
            </p:nvSpPr>
            <p:spPr bwMode="auto">
              <a:xfrm>
                <a:off x="302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8" name="Line 3830"/>
              <p:cNvSpPr>
                <a:spLocks noChangeShapeType="1"/>
              </p:cNvSpPr>
              <p:nvPr/>
            </p:nvSpPr>
            <p:spPr bwMode="auto">
              <a:xfrm flipV="1">
                <a:off x="303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79" name="Line 3831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0" name="Line 3832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1" name="Freeform 3833"/>
              <p:cNvSpPr>
                <a:spLocks/>
              </p:cNvSpPr>
              <p:nvPr/>
            </p:nvSpPr>
            <p:spPr bwMode="auto">
              <a:xfrm flipV="1">
                <a:off x="3039" y="911"/>
                <a:ext cx="1774" cy="1105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99" y="6"/>
                  </a:cxn>
                  <a:cxn ang="0">
                    <a:pos x="150" y="15"/>
                  </a:cxn>
                  <a:cxn ang="0">
                    <a:pos x="202" y="31"/>
                  </a:cxn>
                  <a:cxn ang="0">
                    <a:pos x="253" y="54"/>
                  </a:cxn>
                  <a:cxn ang="0">
                    <a:pos x="304" y="87"/>
                  </a:cxn>
                  <a:cxn ang="0">
                    <a:pos x="355" y="130"/>
                  </a:cxn>
                  <a:cxn ang="0">
                    <a:pos x="407" y="186"/>
                  </a:cxn>
                  <a:cxn ang="0">
                    <a:pos x="458" y="249"/>
                  </a:cxn>
                  <a:cxn ang="0">
                    <a:pos x="509" y="325"/>
                  </a:cxn>
                  <a:cxn ang="0">
                    <a:pos x="560" y="412"/>
                  </a:cxn>
                  <a:cxn ang="0">
                    <a:pos x="612" y="508"/>
                  </a:cxn>
                  <a:cxn ang="0">
                    <a:pos x="663" y="611"/>
                  </a:cxn>
                  <a:cxn ang="0">
                    <a:pos x="714" y="723"/>
                  </a:cxn>
                  <a:cxn ang="0">
                    <a:pos x="765" y="834"/>
                  </a:cxn>
                  <a:cxn ang="0">
                    <a:pos x="817" y="952"/>
                  </a:cxn>
                  <a:cxn ang="0">
                    <a:pos x="868" y="1070"/>
                  </a:cxn>
                  <a:cxn ang="0">
                    <a:pos x="919" y="1180"/>
                  </a:cxn>
                  <a:cxn ang="0">
                    <a:pos x="970" y="1294"/>
                  </a:cxn>
                  <a:cxn ang="0">
                    <a:pos x="1022" y="1400"/>
                  </a:cxn>
                  <a:cxn ang="0">
                    <a:pos x="1073" y="1497"/>
                  </a:cxn>
                  <a:cxn ang="0">
                    <a:pos x="1124" y="1587"/>
                  </a:cxn>
                  <a:cxn ang="0">
                    <a:pos x="1175" y="1671"/>
                  </a:cxn>
                  <a:cxn ang="0">
                    <a:pos x="1227" y="1740"/>
                  </a:cxn>
                  <a:cxn ang="0">
                    <a:pos x="1278" y="1799"/>
                  </a:cxn>
                  <a:cxn ang="0">
                    <a:pos x="1329" y="1848"/>
                  </a:cxn>
                  <a:cxn ang="0">
                    <a:pos x="1380" y="1882"/>
                  </a:cxn>
                  <a:cxn ang="0">
                    <a:pos x="1432" y="1906"/>
                  </a:cxn>
                  <a:cxn ang="0">
                    <a:pos x="1483" y="1918"/>
                  </a:cxn>
                  <a:cxn ang="0">
                    <a:pos x="1534" y="1917"/>
                  </a:cxn>
                  <a:cxn ang="0">
                    <a:pos x="1585" y="1906"/>
                  </a:cxn>
                  <a:cxn ang="0">
                    <a:pos x="1637" y="1885"/>
                  </a:cxn>
                  <a:cxn ang="0">
                    <a:pos x="1688" y="1853"/>
                  </a:cxn>
                  <a:cxn ang="0">
                    <a:pos x="1739" y="1814"/>
                  </a:cxn>
                  <a:cxn ang="0">
                    <a:pos x="1790" y="1764"/>
                  </a:cxn>
                  <a:cxn ang="0">
                    <a:pos x="1842" y="1708"/>
                  </a:cxn>
                  <a:cxn ang="0">
                    <a:pos x="1893" y="1648"/>
                  </a:cxn>
                  <a:cxn ang="0">
                    <a:pos x="1944" y="1582"/>
                  </a:cxn>
                  <a:cxn ang="0">
                    <a:pos x="1995" y="1512"/>
                  </a:cxn>
                  <a:cxn ang="0">
                    <a:pos x="2047" y="1439"/>
                  </a:cxn>
                  <a:cxn ang="0">
                    <a:pos x="2098" y="1364"/>
                  </a:cxn>
                  <a:cxn ang="0">
                    <a:pos x="2149" y="1286"/>
                  </a:cxn>
                  <a:cxn ang="0">
                    <a:pos x="2200" y="1206"/>
                  </a:cxn>
                  <a:cxn ang="0">
                    <a:pos x="2252" y="1128"/>
                  </a:cxn>
                  <a:cxn ang="0">
                    <a:pos x="2303" y="1051"/>
                  </a:cxn>
                  <a:cxn ang="0">
                    <a:pos x="2354" y="978"/>
                  </a:cxn>
                  <a:cxn ang="0">
                    <a:pos x="2405" y="901"/>
                  </a:cxn>
                  <a:cxn ang="0">
                    <a:pos x="2457" y="830"/>
                  </a:cxn>
                  <a:cxn ang="0">
                    <a:pos x="2508" y="761"/>
                  </a:cxn>
                  <a:cxn ang="0">
                    <a:pos x="2559" y="694"/>
                  </a:cxn>
                  <a:cxn ang="0">
                    <a:pos x="2610" y="630"/>
                  </a:cxn>
                  <a:cxn ang="0">
                    <a:pos x="2662" y="572"/>
                  </a:cxn>
                  <a:cxn ang="0">
                    <a:pos x="2713" y="515"/>
                  </a:cxn>
                  <a:cxn ang="0">
                    <a:pos x="2764" y="463"/>
                  </a:cxn>
                  <a:cxn ang="0">
                    <a:pos x="2815" y="415"/>
                  </a:cxn>
                  <a:cxn ang="0">
                    <a:pos x="2867" y="369"/>
                  </a:cxn>
                  <a:cxn ang="0">
                    <a:pos x="2918" y="326"/>
                  </a:cxn>
                  <a:cxn ang="0">
                    <a:pos x="2969" y="288"/>
                  </a:cxn>
                  <a:cxn ang="0">
                    <a:pos x="3020" y="252"/>
                  </a:cxn>
                  <a:cxn ang="0">
                    <a:pos x="3072" y="220"/>
                  </a:cxn>
                </a:cxnLst>
                <a:rect l="0" t="0" r="r" b="b"/>
                <a:pathLst>
                  <a:path w="3080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44" y="2"/>
                    </a:lnTo>
                    <a:lnTo>
                      <a:pt x="48" y="1"/>
                    </a:lnTo>
                    <a:lnTo>
                      <a:pt x="52" y="4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71" y="4"/>
                    </a:lnTo>
                    <a:lnTo>
                      <a:pt x="75" y="4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87" y="7"/>
                    </a:lnTo>
                    <a:lnTo>
                      <a:pt x="91" y="6"/>
                    </a:lnTo>
                    <a:lnTo>
                      <a:pt x="95" y="5"/>
                    </a:lnTo>
                    <a:lnTo>
                      <a:pt x="99" y="6"/>
                    </a:lnTo>
                    <a:lnTo>
                      <a:pt x="103" y="6"/>
                    </a:lnTo>
                    <a:lnTo>
                      <a:pt x="107" y="7"/>
                    </a:lnTo>
                    <a:lnTo>
                      <a:pt x="111" y="8"/>
                    </a:lnTo>
                    <a:lnTo>
                      <a:pt x="115" y="7"/>
                    </a:lnTo>
                    <a:lnTo>
                      <a:pt x="119" y="9"/>
                    </a:lnTo>
                    <a:lnTo>
                      <a:pt x="123" y="10"/>
                    </a:lnTo>
                    <a:lnTo>
                      <a:pt x="127" y="10"/>
                    </a:lnTo>
                    <a:lnTo>
                      <a:pt x="131" y="12"/>
                    </a:lnTo>
                    <a:lnTo>
                      <a:pt x="135" y="13"/>
                    </a:lnTo>
                    <a:lnTo>
                      <a:pt x="138" y="13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50" y="15"/>
                    </a:lnTo>
                    <a:lnTo>
                      <a:pt x="154" y="17"/>
                    </a:lnTo>
                    <a:lnTo>
                      <a:pt x="158" y="17"/>
                    </a:lnTo>
                    <a:lnTo>
                      <a:pt x="162" y="17"/>
                    </a:lnTo>
                    <a:lnTo>
                      <a:pt x="166" y="20"/>
                    </a:lnTo>
                    <a:lnTo>
                      <a:pt x="170" y="20"/>
                    </a:lnTo>
                    <a:lnTo>
                      <a:pt x="174" y="21"/>
                    </a:lnTo>
                    <a:lnTo>
                      <a:pt x="178" y="23"/>
                    </a:lnTo>
                    <a:lnTo>
                      <a:pt x="182" y="25"/>
                    </a:lnTo>
                    <a:lnTo>
                      <a:pt x="186" y="26"/>
                    </a:lnTo>
                    <a:lnTo>
                      <a:pt x="190" y="25"/>
                    </a:lnTo>
                    <a:lnTo>
                      <a:pt x="194" y="29"/>
                    </a:lnTo>
                    <a:lnTo>
                      <a:pt x="198" y="29"/>
                    </a:lnTo>
                    <a:lnTo>
                      <a:pt x="202" y="31"/>
                    </a:lnTo>
                    <a:lnTo>
                      <a:pt x="205" y="31"/>
                    </a:lnTo>
                    <a:lnTo>
                      <a:pt x="209" y="34"/>
                    </a:lnTo>
                    <a:lnTo>
                      <a:pt x="213" y="36"/>
                    </a:lnTo>
                    <a:lnTo>
                      <a:pt x="217" y="37"/>
                    </a:lnTo>
                    <a:lnTo>
                      <a:pt x="221" y="39"/>
                    </a:lnTo>
                    <a:lnTo>
                      <a:pt x="225" y="40"/>
                    </a:lnTo>
                    <a:lnTo>
                      <a:pt x="229" y="43"/>
                    </a:lnTo>
                    <a:lnTo>
                      <a:pt x="233" y="45"/>
                    </a:lnTo>
                    <a:lnTo>
                      <a:pt x="237" y="46"/>
                    </a:lnTo>
                    <a:lnTo>
                      <a:pt x="241" y="49"/>
                    </a:lnTo>
                    <a:lnTo>
                      <a:pt x="245" y="49"/>
                    </a:lnTo>
                    <a:lnTo>
                      <a:pt x="249" y="51"/>
                    </a:lnTo>
                    <a:lnTo>
                      <a:pt x="253" y="54"/>
                    </a:lnTo>
                    <a:lnTo>
                      <a:pt x="257" y="57"/>
                    </a:lnTo>
                    <a:lnTo>
                      <a:pt x="261" y="60"/>
                    </a:lnTo>
                    <a:lnTo>
                      <a:pt x="265" y="61"/>
                    </a:lnTo>
                    <a:lnTo>
                      <a:pt x="269" y="62"/>
                    </a:lnTo>
                    <a:lnTo>
                      <a:pt x="272" y="67"/>
                    </a:lnTo>
                    <a:lnTo>
                      <a:pt x="276" y="67"/>
                    </a:lnTo>
                    <a:lnTo>
                      <a:pt x="280" y="70"/>
                    </a:lnTo>
                    <a:lnTo>
                      <a:pt x="284" y="74"/>
                    </a:lnTo>
                    <a:lnTo>
                      <a:pt x="288" y="77"/>
                    </a:lnTo>
                    <a:lnTo>
                      <a:pt x="292" y="80"/>
                    </a:lnTo>
                    <a:lnTo>
                      <a:pt x="296" y="80"/>
                    </a:lnTo>
                    <a:lnTo>
                      <a:pt x="300" y="85"/>
                    </a:lnTo>
                    <a:lnTo>
                      <a:pt x="304" y="87"/>
                    </a:lnTo>
                    <a:lnTo>
                      <a:pt x="308" y="89"/>
                    </a:lnTo>
                    <a:lnTo>
                      <a:pt x="312" y="93"/>
                    </a:lnTo>
                    <a:lnTo>
                      <a:pt x="316" y="96"/>
                    </a:lnTo>
                    <a:lnTo>
                      <a:pt x="320" y="98"/>
                    </a:lnTo>
                    <a:lnTo>
                      <a:pt x="324" y="103"/>
                    </a:lnTo>
                    <a:lnTo>
                      <a:pt x="328" y="105"/>
                    </a:lnTo>
                    <a:lnTo>
                      <a:pt x="332" y="108"/>
                    </a:lnTo>
                    <a:lnTo>
                      <a:pt x="336" y="114"/>
                    </a:lnTo>
                    <a:lnTo>
                      <a:pt x="340" y="115"/>
                    </a:lnTo>
                    <a:lnTo>
                      <a:pt x="343" y="121"/>
                    </a:lnTo>
                    <a:lnTo>
                      <a:pt x="347" y="123"/>
                    </a:lnTo>
                    <a:lnTo>
                      <a:pt x="351" y="127"/>
                    </a:lnTo>
                    <a:lnTo>
                      <a:pt x="355" y="130"/>
                    </a:lnTo>
                    <a:lnTo>
                      <a:pt x="359" y="134"/>
                    </a:lnTo>
                    <a:lnTo>
                      <a:pt x="363" y="137"/>
                    </a:lnTo>
                    <a:lnTo>
                      <a:pt x="367" y="142"/>
                    </a:lnTo>
                    <a:lnTo>
                      <a:pt x="371" y="146"/>
                    </a:lnTo>
                    <a:lnTo>
                      <a:pt x="375" y="150"/>
                    </a:lnTo>
                    <a:lnTo>
                      <a:pt x="379" y="155"/>
                    </a:lnTo>
                    <a:lnTo>
                      <a:pt x="383" y="159"/>
                    </a:lnTo>
                    <a:lnTo>
                      <a:pt x="387" y="164"/>
                    </a:lnTo>
                    <a:lnTo>
                      <a:pt x="391" y="166"/>
                    </a:lnTo>
                    <a:lnTo>
                      <a:pt x="395" y="172"/>
                    </a:lnTo>
                    <a:lnTo>
                      <a:pt x="399" y="175"/>
                    </a:lnTo>
                    <a:lnTo>
                      <a:pt x="403" y="178"/>
                    </a:lnTo>
                    <a:lnTo>
                      <a:pt x="407" y="186"/>
                    </a:lnTo>
                    <a:lnTo>
                      <a:pt x="410" y="188"/>
                    </a:lnTo>
                    <a:lnTo>
                      <a:pt x="414" y="194"/>
                    </a:lnTo>
                    <a:lnTo>
                      <a:pt x="418" y="199"/>
                    </a:lnTo>
                    <a:lnTo>
                      <a:pt x="422" y="204"/>
                    </a:lnTo>
                    <a:lnTo>
                      <a:pt x="426" y="208"/>
                    </a:lnTo>
                    <a:lnTo>
                      <a:pt x="430" y="214"/>
                    </a:lnTo>
                    <a:lnTo>
                      <a:pt x="434" y="218"/>
                    </a:lnTo>
                    <a:lnTo>
                      <a:pt x="438" y="223"/>
                    </a:lnTo>
                    <a:lnTo>
                      <a:pt x="442" y="229"/>
                    </a:lnTo>
                    <a:lnTo>
                      <a:pt x="446" y="233"/>
                    </a:lnTo>
                    <a:lnTo>
                      <a:pt x="450" y="237"/>
                    </a:lnTo>
                    <a:lnTo>
                      <a:pt x="454" y="243"/>
                    </a:lnTo>
                    <a:lnTo>
                      <a:pt x="458" y="249"/>
                    </a:lnTo>
                    <a:lnTo>
                      <a:pt x="462" y="254"/>
                    </a:lnTo>
                    <a:lnTo>
                      <a:pt x="466" y="259"/>
                    </a:lnTo>
                    <a:lnTo>
                      <a:pt x="470" y="265"/>
                    </a:lnTo>
                    <a:lnTo>
                      <a:pt x="474" y="271"/>
                    </a:lnTo>
                    <a:lnTo>
                      <a:pt x="477" y="279"/>
                    </a:lnTo>
                    <a:lnTo>
                      <a:pt x="481" y="281"/>
                    </a:lnTo>
                    <a:lnTo>
                      <a:pt x="485" y="291"/>
                    </a:lnTo>
                    <a:lnTo>
                      <a:pt x="489" y="293"/>
                    </a:lnTo>
                    <a:lnTo>
                      <a:pt x="493" y="301"/>
                    </a:lnTo>
                    <a:lnTo>
                      <a:pt x="497" y="306"/>
                    </a:lnTo>
                    <a:lnTo>
                      <a:pt x="501" y="313"/>
                    </a:lnTo>
                    <a:lnTo>
                      <a:pt x="505" y="320"/>
                    </a:lnTo>
                    <a:lnTo>
                      <a:pt x="509" y="325"/>
                    </a:lnTo>
                    <a:lnTo>
                      <a:pt x="513" y="333"/>
                    </a:lnTo>
                    <a:lnTo>
                      <a:pt x="517" y="339"/>
                    </a:lnTo>
                    <a:lnTo>
                      <a:pt x="521" y="346"/>
                    </a:lnTo>
                    <a:lnTo>
                      <a:pt x="525" y="351"/>
                    </a:lnTo>
                    <a:lnTo>
                      <a:pt x="529" y="358"/>
                    </a:lnTo>
                    <a:lnTo>
                      <a:pt x="533" y="362"/>
                    </a:lnTo>
                    <a:lnTo>
                      <a:pt x="537" y="371"/>
                    </a:lnTo>
                    <a:lnTo>
                      <a:pt x="541" y="378"/>
                    </a:lnTo>
                    <a:lnTo>
                      <a:pt x="545" y="383"/>
                    </a:lnTo>
                    <a:lnTo>
                      <a:pt x="548" y="391"/>
                    </a:lnTo>
                    <a:lnTo>
                      <a:pt x="552" y="398"/>
                    </a:lnTo>
                    <a:lnTo>
                      <a:pt x="556" y="405"/>
                    </a:lnTo>
                    <a:lnTo>
                      <a:pt x="560" y="412"/>
                    </a:lnTo>
                    <a:lnTo>
                      <a:pt x="564" y="419"/>
                    </a:lnTo>
                    <a:lnTo>
                      <a:pt x="568" y="426"/>
                    </a:lnTo>
                    <a:lnTo>
                      <a:pt x="572" y="433"/>
                    </a:lnTo>
                    <a:lnTo>
                      <a:pt x="576" y="440"/>
                    </a:lnTo>
                    <a:lnTo>
                      <a:pt x="580" y="447"/>
                    </a:lnTo>
                    <a:lnTo>
                      <a:pt x="584" y="455"/>
                    </a:lnTo>
                    <a:lnTo>
                      <a:pt x="588" y="463"/>
                    </a:lnTo>
                    <a:lnTo>
                      <a:pt x="592" y="471"/>
                    </a:lnTo>
                    <a:lnTo>
                      <a:pt x="596" y="476"/>
                    </a:lnTo>
                    <a:lnTo>
                      <a:pt x="600" y="485"/>
                    </a:lnTo>
                    <a:lnTo>
                      <a:pt x="604" y="494"/>
                    </a:lnTo>
                    <a:lnTo>
                      <a:pt x="608" y="501"/>
                    </a:lnTo>
                    <a:lnTo>
                      <a:pt x="612" y="508"/>
                    </a:lnTo>
                    <a:lnTo>
                      <a:pt x="615" y="517"/>
                    </a:lnTo>
                    <a:lnTo>
                      <a:pt x="619" y="525"/>
                    </a:lnTo>
                    <a:lnTo>
                      <a:pt x="623" y="531"/>
                    </a:lnTo>
                    <a:lnTo>
                      <a:pt x="627" y="539"/>
                    </a:lnTo>
                    <a:lnTo>
                      <a:pt x="631" y="547"/>
                    </a:lnTo>
                    <a:lnTo>
                      <a:pt x="635" y="556"/>
                    </a:lnTo>
                    <a:lnTo>
                      <a:pt x="639" y="562"/>
                    </a:lnTo>
                    <a:lnTo>
                      <a:pt x="643" y="570"/>
                    </a:lnTo>
                    <a:lnTo>
                      <a:pt x="647" y="581"/>
                    </a:lnTo>
                    <a:lnTo>
                      <a:pt x="651" y="588"/>
                    </a:lnTo>
                    <a:lnTo>
                      <a:pt x="655" y="594"/>
                    </a:lnTo>
                    <a:lnTo>
                      <a:pt x="659" y="602"/>
                    </a:lnTo>
                    <a:lnTo>
                      <a:pt x="663" y="611"/>
                    </a:lnTo>
                    <a:lnTo>
                      <a:pt x="667" y="620"/>
                    </a:lnTo>
                    <a:lnTo>
                      <a:pt x="671" y="627"/>
                    </a:lnTo>
                    <a:lnTo>
                      <a:pt x="675" y="637"/>
                    </a:lnTo>
                    <a:lnTo>
                      <a:pt x="679" y="644"/>
                    </a:lnTo>
                    <a:lnTo>
                      <a:pt x="683" y="654"/>
                    </a:lnTo>
                    <a:lnTo>
                      <a:pt x="686" y="661"/>
                    </a:lnTo>
                    <a:lnTo>
                      <a:pt x="690" y="669"/>
                    </a:lnTo>
                    <a:lnTo>
                      <a:pt x="694" y="679"/>
                    </a:lnTo>
                    <a:lnTo>
                      <a:pt x="698" y="685"/>
                    </a:lnTo>
                    <a:lnTo>
                      <a:pt x="702" y="694"/>
                    </a:lnTo>
                    <a:lnTo>
                      <a:pt x="706" y="705"/>
                    </a:lnTo>
                    <a:lnTo>
                      <a:pt x="710" y="713"/>
                    </a:lnTo>
                    <a:lnTo>
                      <a:pt x="714" y="723"/>
                    </a:lnTo>
                    <a:lnTo>
                      <a:pt x="718" y="731"/>
                    </a:lnTo>
                    <a:lnTo>
                      <a:pt x="722" y="739"/>
                    </a:lnTo>
                    <a:lnTo>
                      <a:pt x="726" y="745"/>
                    </a:lnTo>
                    <a:lnTo>
                      <a:pt x="730" y="757"/>
                    </a:lnTo>
                    <a:lnTo>
                      <a:pt x="734" y="763"/>
                    </a:lnTo>
                    <a:lnTo>
                      <a:pt x="738" y="773"/>
                    </a:lnTo>
                    <a:lnTo>
                      <a:pt x="742" y="783"/>
                    </a:lnTo>
                    <a:lnTo>
                      <a:pt x="746" y="791"/>
                    </a:lnTo>
                    <a:lnTo>
                      <a:pt x="750" y="799"/>
                    </a:lnTo>
                    <a:lnTo>
                      <a:pt x="753" y="807"/>
                    </a:lnTo>
                    <a:lnTo>
                      <a:pt x="757" y="816"/>
                    </a:lnTo>
                    <a:lnTo>
                      <a:pt x="761" y="825"/>
                    </a:lnTo>
                    <a:lnTo>
                      <a:pt x="765" y="834"/>
                    </a:lnTo>
                    <a:lnTo>
                      <a:pt x="769" y="843"/>
                    </a:lnTo>
                    <a:lnTo>
                      <a:pt x="773" y="853"/>
                    </a:lnTo>
                    <a:lnTo>
                      <a:pt x="777" y="862"/>
                    </a:lnTo>
                    <a:lnTo>
                      <a:pt x="781" y="870"/>
                    </a:lnTo>
                    <a:lnTo>
                      <a:pt x="785" y="877"/>
                    </a:lnTo>
                    <a:lnTo>
                      <a:pt x="789" y="888"/>
                    </a:lnTo>
                    <a:lnTo>
                      <a:pt x="793" y="897"/>
                    </a:lnTo>
                    <a:lnTo>
                      <a:pt x="797" y="906"/>
                    </a:lnTo>
                    <a:lnTo>
                      <a:pt x="801" y="914"/>
                    </a:lnTo>
                    <a:lnTo>
                      <a:pt x="805" y="924"/>
                    </a:lnTo>
                    <a:lnTo>
                      <a:pt x="809" y="934"/>
                    </a:lnTo>
                    <a:lnTo>
                      <a:pt x="813" y="940"/>
                    </a:lnTo>
                    <a:lnTo>
                      <a:pt x="817" y="952"/>
                    </a:lnTo>
                    <a:lnTo>
                      <a:pt x="820" y="960"/>
                    </a:lnTo>
                    <a:lnTo>
                      <a:pt x="824" y="969"/>
                    </a:lnTo>
                    <a:lnTo>
                      <a:pt x="828" y="978"/>
                    </a:lnTo>
                    <a:lnTo>
                      <a:pt x="832" y="986"/>
                    </a:lnTo>
                    <a:lnTo>
                      <a:pt x="836" y="996"/>
                    </a:lnTo>
                    <a:lnTo>
                      <a:pt x="840" y="1003"/>
                    </a:lnTo>
                    <a:lnTo>
                      <a:pt x="844" y="1013"/>
                    </a:lnTo>
                    <a:lnTo>
                      <a:pt x="848" y="1023"/>
                    </a:lnTo>
                    <a:lnTo>
                      <a:pt x="852" y="1031"/>
                    </a:lnTo>
                    <a:lnTo>
                      <a:pt x="856" y="1039"/>
                    </a:lnTo>
                    <a:lnTo>
                      <a:pt x="860" y="1049"/>
                    </a:lnTo>
                    <a:lnTo>
                      <a:pt x="864" y="1058"/>
                    </a:lnTo>
                    <a:lnTo>
                      <a:pt x="868" y="1070"/>
                    </a:lnTo>
                    <a:lnTo>
                      <a:pt x="872" y="1077"/>
                    </a:lnTo>
                    <a:lnTo>
                      <a:pt x="876" y="1085"/>
                    </a:lnTo>
                    <a:lnTo>
                      <a:pt x="880" y="1094"/>
                    </a:lnTo>
                    <a:lnTo>
                      <a:pt x="884" y="1103"/>
                    </a:lnTo>
                    <a:lnTo>
                      <a:pt x="888" y="1112"/>
                    </a:lnTo>
                    <a:lnTo>
                      <a:pt x="891" y="1119"/>
                    </a:lnTo>
                    <a:lnTo>
                      <a:pt x="895" y="1131"/>
                    </a:lnTo>
                    <a:lnTo>
                      <a:pt x="899" y="1138"/>
                    </a:lnTo>
                    <a:lnTo>
                      <a:pt x="903" y="1146"/>
                    </a:lnTo>
                    <a:lnTo>
                      <a:pt x="907" y="1156"/>
                    </a:lnTo>
                    <a:lnTo>
                      <a:pt x="911" y="1165"/>
                    </a:lnTo>
                    <a:lnTo>
                      <a:pt x="915" y="1172"/>
                    </a:lnTo>
                    <a:lnTo>
                      <a:pt x="919" y="1180"/>
                    </a:lnTo>
                    <a:lnTo>
                      <a:pt x="923" y="1190"/>
                    </a:lnTo>
                    <a:lnTo>
                      <a:pt x="927" y="1201"/>
                    </a:lnTo>
                    <a:lnTo>
                      <a:pt x="931" y="1207"/>
                    </a:lnTo>
                    <a:lnTo>
                      <a:pt x="935" y="1217"/>
                    </a:lnTo>
                    <a:lnTo>
                      <a:pt x="939" y="1226"/>
                    </a:lnTo>
                    <a:lnTo>
                      <a:pt x="943" y="1234"/>
                    </a:lnTo>
                    <a:lnTo>
                      <a:pt x="947" y="1243"/>
                    </a:lnTo>
                    <a:lnTo>
                      <a:pt x="951" y="1252"/>
                    </a:lnTo>
                    <a:lnTo>
                      <a:pt x="955" y="1260"/>
                    </a:lnTo>
                    <a:lnTo>
                      <a:pt x="958" y="1268"/>
                    </a:lnTo>
                    <a:lnTo>
                      <a:pt x="962" y="1278"/>
                    </a:lnTo>
                    <a:lnTo>
                      <a:pt x="966" y="1285"/>
                    </a:lnTo>
                    <a:lnTo>
                      <a:pt x="970" y="1294"/>
                    </a:lnTo>
                    <a:lnTo>
                      <a:pt x="974" y="1300"/>
                    </a:lnTo>
                    <a:lnTo>
                      <a:pt x="978" y="1310"/>
                    </a:lnTo>
                    <a:lnTo>
                      <a:pt x="982" y="1319"/>
                    </a:lnTo>
                    <a:lnTo>
                      <a:pt x="986" y="1327"/>
                    </a:lnTo>
                    <a:lnTo>
                      <a:pt x="990" y="1336"/>
                    </a:lnTo>
                    <a:lnTo>
                      <a:pt x="994" y="1344"/>
                    </a:lnTo>
                    <a:lnTo>
                      <a:pt x="998" y="1352"/>
                    </a:lnTo>
                    <a:lnTo>
                      <a:pt x="1002" y="1359"/>
                    </a:lnTo>
                    <a:lnTo>
                      <a:pt x="1006" y="1367"/>
                    </a:lnTo>
                    <a:lnTo>
                      <a:pt x="1010" y="1375"/>
                    </a:lnTo>
                    <a:lnTo>
                      <a:pt x="1014" y="1384"/>
                    </a:lnTo>
                    <a:lnTo>
                      <a:pt x="1018" y="1393"/>
                    </a:lnTo>
                    <a:lnTo>
                      <a:pt x="1022" y="1400"/>
                    </a:lnTo>
                    <a:lnTo>
                      <a:pt x="1025" y="1406"/>
                    </a:lnTo>
                    <a:lnTo>
                      <a:pt x="1029" y="1415"/>
                    </a:lnTo>
                    <a:lnTo>
                      <a:pt x="1033" y="1424"/>
                    </a:lnTo>
                    <a:lnTo>
                      <a:pt x="1037" y="1430"/>
                    </a:lnTo>
                    <a:lnTo>
                      <a:pt x="1041" y="1439"/>
                    </a:lnTo>
                    <a:lnTo>
                      <a:pt x="1045" y="1446"/>
                    </a:lnTo>
                    <a:lnTo>
                      <a:pt x="1049" y="1454"/>
                    </a:lnTo>
                    <a:lnTo>
                      <a:pt x="1053" y="1462"/>
                    </a:lnTo>
                    <a:lnTo>
                      <a:pt x="1057" y="1469"/>
                    </a:lnTo>
                    <a:lnTo>
                      <a:pt x="1061" y="1475"/>
                    </a:lnTo>
                    <a:lnTo>
                      <a:pt x="1065" y="1484"/>
                    </a:lnTo>
                    <a:lnTo>
                      <a:pt x="1069" y="1491"/>
                    </a:lnTo>
                    <a:lnTo>
                      <a:pt x="1073" y="1497"/>
                    </a:lnTo>
                    <a:lnTo>
                      <a:pt x="1077" y="1504"/>
                    </a:lnTo>
                    <a:lnTo>
                      <a:pt x="1081" y="1514"/>
                    </a:lnTo>
                    <a:lnTo>
                      <a:pt x="1085" y="1519"/>
                    </a:lnTo>
                    <a:lnTo>
                      <a:pt x="1089" y="1526"/>
                    </a:lnTo>
                    <a:lnTo>
                      <a:pt x="1093" y="1534"/>
                    </a:lnTo>
                    <a:lnTo>
                      <a:pt x="1096" y="1542"/>
                    </a:lnTo>
                    <a:lnTo>
                      <a:pt x="1100" y="1549"/>
                    </a:lnTo>
                    <a:lnTo>
                      <a:pt x="1104" y="1554"/>
                    </a:lnTo>
                    <a:lnTo>
                      <a:pt x="1108" y="1560"/>
                    </a:lnTo>
                    <a:lnTo>
                      <a:pt x="1112" y="1567"/>
                    </a:lnTo>
                    <a:lnTo>
                      <a:pt x="1116" y="1576"/>
                    </a:lnTo>
                    <a:lnTo>
                      <a:pt x="1120" y="1581"/>
                    </a:lnTo>
                    <a:lnTo>
                      <a:pt x="1124" y="1587"/>
                    </a:lnTo>
                    <a:lnTo>
                      <a:pt x="1128" y="1597"/>
                    </a:lnTo>
                    <a:lnTo>
                      <a:pt x="1132" y="1603"/>
                    </a:lnTo>
                    <a:lnTo>
                      <a:pt x="1136" y="1609"/>
                    </a:lnTo>
                    <a:lnTo>
                      <a:pt x="1140" y="1614"/>
                    </a:lnTo>
                    <a:lnTo>
                      <a:pt x="1144" y="1620"/>
                    </a:lnTo>
                    <a:lnTo>
                      <a:pt x="1148" y="1630"/>
                    </a:lnTo>
                    <a:lnTo>
                      <a:pt x="1152" y="1635"/>
                    </a:lnTo>
                    <a:lnTo>
                      <a:pt x="1156" y="1641"/>
                    </a:lnTo>
                    <a:lnTo>
                      <a:pt x="1160" y="1646"/>
                    </a:lnTo>
                    <a:lnTo>
                      <a:pt x="1163" y="1653"/>
                    </a:lnTo>
                    <a:lnTo>
                      <a:pt x="1167" y="1660"/>
                    </a:lnTo>
                    <a:lnTo>
                      <a:pt x="1171" y="1664"/>
                    </a:lnTo>
                    <a:lnTo>
                      <a:pt x="1175" y="1671"/>
                    </a:lnTo>
                    <a:lnTo>
                      <a:pt x="1179" y="1677"/>
                    </a:lnTo>
                    <a:lnTo>
                      <a:pt x="1183" y="1681"/>
                    </a:lnTo>
                    <a:lnTo>
                      <a:pt x="1187" y="1687"/>
                    </a:lnTo>
                    <a:lnTo>
                      <a:pt x="1191" y="1692"/>
                    </a:lnTo>
                    <a:lnTo>
                      <a:pt x="1195" y="1697"/>
                    </a:lnTo>
                    <a:lnTo>
                      <a:pt x="1199" y="1706"/>
                    </a:lnTo>
                    <a:lnTo>
                      <a:pt x="1203" y="1710"/>
                    </a:lnTo>
                    <a:lnTo>
                      <a:pt x="1207" y="1715"/>
                    </a:lnTo>
                    <a:lnTo>
                      <a:pt x="1211" y="1720"/>
                    </a:lnTo>
                    <a:lnTo>
                      <a:pt x="1215" y="1724"/>
                    </a:lnTo>
                    <a:lnTo>
                      <a:pt x="1219" y="1730"/>
                    </a:lnTo>
                    <a:lnTo>
                      <a:pt x="1223" y="1736"/>
                    </a:lnTo>
                    <a:lnTo>
                      <a:pt x="1227" y="1740"/>
                    </a:lnTo>
                    <a:lnTo>
                      <a:pt x="1231" y="1745"/>
                    </a:lnTo>
                    <a:lnTo>
                      <a:pt x="1234" y="1750"/>
                    </a:lnTo>
                    <a:lnTo>
                      <a:pt x="1238" y="1755"/>
                    </a:lnTo>
                    <a:lnTo>
                      <a:pt x="1242" y="1760"/>
                    </a:lnTo>
                    <a:lnTo>
                      <a:pt x="1246" y="1765"/>
                    </a:lnTo>
                    <a:lnTo>
                      <a:pt x="1250" y="1768"/>
                    </a:lnTo>
                    <a:lnTo>
                      <a:pt x="1254" y="1775"/>
                    </a:lnTo>
                    <a:lnTo>
                      <a:pt x="1258" y="1778"/>
                    </a:lnTo>
                    <a:lnTo>
                      <a:pt x="1262" y="1784"/>
                    </a:lnTo>
                    <a:lnTo>
                      <a:pt x="1266" y="1786"/>
                    </a:lnTo>
                    <a:lnTo>
                      <a:pt x="1270" y="1794"/>
                    </a:lnTo>
                    <a:lnTo>
                      <a:pt x="1274" y="1792"/>
                    </a:lnTo>
                    <a:lnTo>
                      <a:pt x="1278" y="1799"/>
                    </a:lnTo>
                    <a:lnTo>
                      <a:pt x="1282" y="1804"/>
                    </a:lnTo>
                    <a:lnTo>
                      <a:pt x="1286" y="1809"/>
                    </a:lnTo>
                    <a:lnTo>
                      <a:pt x="1290" y="1811"/>
                    </a:lnTo>
                    <a:lnTo>
                      <a:pt x="1294" y="1815"/>
                    </a:lnTo>
                    <a:lnTo>
                      <a:pt x="1298" y="1820"/>
                    </a:lnTo>
                    <a:lnTo>
                      <a:pt x="1301" y="1825"/>
                    </a:lnTo>
                    <a:lnTo>
                      <a:pt x="1305" y="1826"/>
                    </a:lnTo>
                    <a:lnTo>
                      <a:pt x="1309" y="1831"/>
                    </a:lnTo>
                    <a:lnTo>
                      <a:pt x="1313" y="1834"/>
                    </a:lnTo>
                    <a:lnTo>
                      <a:pt x="1317" y="1838"/>
                    </a:lnTo>
                    <a:lnTo>
                      <a:pt x="1321" y="1840"/>
                    </a:lnTo>
                    <a:lnTo>
                      <a:pt x="1325" y="1843"/>
                    </a:lnTo>
                    <a:lnTo>
                      <a:pt x="1329" y="1848"/>
                    </a:lnTo>
                    <a:lnTo>
                      <a:pt x="1333" y="1849"/>
                    </a:lnTo>
                    <a:lnTo>
                      <a:pt x="1337" y="1854"/>
                    </a:lnTo>
                    <a:lnTo>
                      <a:pt x="1341" y="1856"/>
                    </a:lnTo>
                    <a:lnTo>
                      <a:pt x="1345" y="1859"/>
                    </a:lnTo>
                    <a:lnTo>
                      <a:pt x="1349" y="1861"/>
                    </a:lnTo>
                    <a:lnTo>
                      <a:pt x="1353" y="1865"/>
                    </a:lnTo>
                    <a:lnTo>
                      <a:pt x="1357" y="1867"/>
                    </a:lnTo>
                    <a:lnTo>
                      <a:pt x="1361" y="1869"/>
                    </a:lnTo>
                    <a:lnTo>
                      <a:pt x="1365" y="1873"/>
                    </a:lnTo>
                    <a:lnTo>
                      <a:pt x="1368" y="1875"/>
                    </a:lnTo>
                    <a:lnTo>
                      <a:pt x="1372" y="1877"/>
                    </a:lnTo>
                    <a:lnTo>
                      <a:pt x="1376" y="1879"/>
                    </a:lnTo>
                    <a:lnTo>
                      <a:pt x="1380" y="1882"/>
                    </a:lnTo>
                    <a:lnTo>
                      <a:pt x="1384" y="1885"/>
                    </a:lnTo>
                    <a:lnTo>
                      <a:pt x="1388" y="1888"/>
                    </a:lnTo>
                    <a:lnTo>
                      <a:pt x="1392" y="1888"/>
                    </a:lnTo>
                    <a:lnTo>
                      <a:pt x="1396" y="1890"/>
                    </a:lnTo>
                    <a:lnTo>
                      <a:pt x="1400" y="1893"/>
                    </a:lnTo>
                    <a:lnTo>
                      <a:pt x="1404" y="1895"/>
                    </a:lnTo>
                    <a:lnTo>
                      <a:pt x="1408" y="1898"/>
                    </a:lnTo>
                    <a:lnTo>
                      <a:pt x="1412" y="1900"/>
                    </a:lnTo>
                    <a:lnTo>
                      <a:pt x="1416" y="1901"/>
                    </a:lnTo>
                    <a:lnTo>
                      <a:pt x="1420" y="1902"/>
                    </a:lnTo>
                    <a:lnTo>
                      <a:pt x="1424" y="1904"/>
                    </a:lnTo>
                    <a:lnTo>
                      <a:pt x="1428" y="1904"/>
                    </a:lnTo>
                    <a:lnTo>
                      <a:pt x="1432" y="1906"/>
                    </a:lnTo>
                    <a:lnTo>
                      <a:pt x="1436" y="1909"/>
                    </a:lnTo>
                    <a:lnTo>
                      <a:pt x="1439" y="1911"/>
                    </a:lnTo>
                    <a:lnTo>
                      <a:pt x="1443" y="1909"/>
                    </a:lnTo>
                    <a:lnTo>
                      <a:pt x="1447" y="1909"/>
                    </a:lnTo>
                    <a:lnTo>
                      <a:pt x="1451" y="1911"/>
                    </a:lnTo>
                    <a:lnTo>
                      <a:pt x="1455" y="1913"/>
                    </a:lnTo>
                    <a:lnTo>
                      <a:pt x="1459" y="1914"/>
                    </a:lnTo>
                    <a:lnTo>
                      <a:pt x="1463" y="1915"/>
                    </a:lnTo>
                    <a:lnTo>
                      <a:pt x="1467" y="1916"/>
                    </a:lnTo>
                    <a:lnTo>
                      <a:pt x="1471" y="1917"/>
                    </a:lnTo>
                    <a:lnTo>
                      <a:pt x="1475" y="1916"/>
                    </a:lnTo>
                    <a:lnTo>
                      <a:pt x="1479" y="1917"/>
                    </a:lnTo>
                    <a:lnTo>
                      <a:pt x="1483" y="1918"/>
                    </a:lnTo>
                    <a:lnTo>
                      <a:pt x="1487" y="1918"/>
                    </a:lnTo>
                    <a:lnTo>
                      <a:pt x="1491" y="1919"/>
                    </a:lnTo>
                    <a:lnTo>
                      <a:pt x="1495" y="1919"/>
                    </a:lnTo>
                    <a:lnTo>
                      <a:pt x="1499" y="1918"/>
                    </a:lnTo>
                    <a:lnTo>
                      <a:pt x="1503" y="1917"/>
                    </a:lnTo>
                    <a:lnTo>
                      <a:pt x="1506" y="1919"/>
                    </a:lnTo>
                    <a:lnTo>
                      <a:pt x="1510" y="1920"/>
                    </a:lnTo>
                    <a:lnTo>
                      <a:pt x="1514" y="1919"/>
                    </a:lnTo>
                    <a:lnTo>
                      <a:pt x="1518" y="1919"/>
                    </a:lnTo>
                    <a:lnTo>
                      <a:pt x="1522" y="1918"/>
                    </a:lnTo>
                    <a:lnTo>
                      <a:pt x="1526" y="1917"/>
                    </a:lnTo>
                    <a:lnTo>
                      <a:pt x="1530" y="1918"/>
                    </a:lnTo>
                    <a:lnTo>
                      <a:pt x="1534" y="1917"/>
                    </a:lnTo>
                    <a:lnTo>
                      <a:pt x="1538" y="1916"/>
                    </a:lnTo>
                    <a:lnTo>
                      <a:pt x="1542" y="1917"/>
                    </a:lnTo>
                    <a:lnTo>
                      <a:pt x="1546" y="1916"/>
                    </a:lnTo>
                    <a:lnTo>
                      <a:pt x="1550" y="1916"/>
                    </a:lnTo>
                    <a:lnTo>
                      <a:pt x="1554" y="1914"/>
                    </a:lnTo>
                    <a:lnTo>
                      <a:pt x="1558" y="1912"/>
                    </a:lnTo>
                    <a:lnTo>
                      <a:pt x="1562" y="1913"/>
                    </a:lnTo>
                    <a:lnTo>
                      <a:pt x="1566" y="1913"/>
                    </a:lnTo>
                    <a:lnTo>
                      <a:pt x="1570" y="1910"/>
                    </a:lnTo>
                    <a:lnTo>
                      <a:pt x="1573" y="1910"/>
                    </a:lnTo>
                    <a:lnTo>
                      <a:pt x="1577" y="1909"/>
                    </a:lnTo>
                    <a:lnTo>
                      <a:pt x="1581" y="1908"/>
                    </a:lnTo>
                    <a:lnTo>
                      <a:pt x="1585" y="1906"/>
                    </a:lnTo>
                    <a:lnTo>
                      <a:pt x="1589" y="1904"/>
                    </a:lnTo>
                    <a:lnTo>
                      <a:pt x="1593" y="1906"/>
                    </a:lnTo>
                    <a:lnTo>
                      <a:pt x="1597" y="1903"/>
                    </a:lnTo>
                    <a:lnTo>
                      <a:pt x="1601" y="1902"/>
                    </a:lnTo>
                    <a:lnTo>
                      <a:pt x="1605" y="1898"/>
                    </a:lnTo>
                    <a:lnTo>
                      <a:pt x="1609" y="1898"/>
                    </a:lnTo>
                    <a:lnTo>
                      <a:pt x="1613" y="1896"/>
                    </a:lnTo>
                    <a:lnTo>
                      <a:pt x="1617" y="1893"/>
                    </a:lnTo>
                    <a:lnTo>
                      <a:pt x="1621" y="1890"/>
                    </a:lnTo>
                    <a:lnTo>
                      <a:pt x="1625" y="1891"/>
                    </a:lnTo>
                    <a:lnTo>
                      <a:pt x="1629" y="1888"/>
                    </a:lnTo>
                    <a:lnTo>
                      <a:pt x="1633" y="1886"/>
                    </a:lnTo>
                    <a:lnTo>
                      <a:pt x="1637" y="1885"/>
                    </a:lnTo>
                    <a:lnTo>
                      <a:pt x="1641" y="1882"/>
                    </a:lnTo>
                    <a:lnTo>
                      <a:pt x="1644" y="1880"/>
                    </a:lnTo>
                    <a:lnTo>
                      <a:pt x="1648" y="1877"/>
                    </a:lnTo>
                    <a:lnTo>
                      <a:pt x="1652" y="1875"/>
                    </a:lnTo>
                    <a:lnTo>
                      <a:pt x="1656" y="1872"/>
                    </a:lnTo>
                    <a:lnTo>
                      <a:pt x="1660" y="1872"/>
                    </a:lnTo>
                    <a:lnTo>
                      <a:pt x="1664" y="1869"/>
                    </a:lnTo>
                    <a:lnTo>
                      <a:pt x="1668" y="1865"/>
                    </a:lnTo>
                    <a:lnTo>
                      <a:pt x="1672" y="1862"/>
                    </a:lnTo>
                    <a:lnTo>
                      <a:pt x="1676" y="1861"/>
                    </a:lnTo>
                    <a:lnTo>
                      <a:pt x="1680" y="1859"/>
                    </a:lnTo>
                    <a:lnTo>
                      <a:pt x="1684" y="1856"/>
                    </a:lnTo>
                    <a:lnTo>
                      <a:pt x="1688" y="1853"/>
                    </a:lnTo>
                    <a:lnTo>
                      <a:pt x="1692" y="1849"/>
                    </a:lnTo>
                    <a:lnTo>
                      <a:pt x="1696" y="1849"/>
                    </a:lnTo>
                    <a:lnTo>
                      <a:pt x="1700" y="1843"/>
                    </a:lnTo>
                    <a:lnTo>
                      <a:pt x="1704" y="1842"/>
                    </a:lnTo>
                    <a:lnTo>
                      <a:pt x="1708" y="1839"/>
                    </a:lnTo>
                    <a:lnTo>
                      <a:pt x="1711" y="1837"/>
                    </a:lnTo>
                    <a:lnTo>
                      <a:pt x="1715" y="1831"/>
                    </a:lnTo>
                    <a:lnTo>
                      <a:pt x="1719" y="1831"/>
                    </a:lnTo>
                    <a:lnTo>
                      <a:pt x="1723" y="1828"/>
                    </a:lnTo>
                    <a:lnTo>
                      <a:pt x="1727" y="1824"/>
                    </a:lnTo>
                    <a:lnTo>
                      <a:pt x="1731" y="1820"/>
                    </a:lnTo>
                    <a:lnTo>
                      <a:pt x="1735" y="1815"/>
                    </a:lnTo>
                    <a:lnTo>
                      <a:pt x="1739" y="1814"/>
                    </a:lnTo>
                    <a:lnTo>
                      <a:pt x="1743" y="1810"/>
                    </a:lnTo>
                    <a:lnTo>
                      <a:pt x="1747" y="1807"/>
                    </a:lnTo>
                    <a:lnTo>
                      <a:pt x="1751" y="1801"/>
                    </a:lnTo>
                    <a:lnTo>
                      <a:pt x="1755" y="1799"/>
                    </a:lnTo>
                    <a:lnTo>
                      <a:pt x="1759" y="1795"/>
                    </a:lnTo>
                    <a:lnTo>
                      <a:pt x="1763" y="1791"/>
                    </a:lnTo>
                    <a:lnTo>
                      <a:pt x="1767" y="1786"/>
                    </a:lnTo>
                    <a:lnTo>
                      <a:pt x="1771" y="1783"/>
                    </a:lnTo>
                    <a:lnTo>
                      <a:pt x="1775" y="1778"/>
                    </a:lnTo>
                    <a:lnTo>
                      <a:pt x="1778" y="1776"/>
                    </a:lnTo>
                    <a:lnTo>
                      <a:pt x="1782" y="1772"/>
                    </a:lnTo>
                    <a:lnTo>
                      <a:pt x="1786" y="1770"/>
                    </a:lnTo>
                    <a:lnTo>
                      <a:pt x="1790" y="1764"/>
                    </a:lnTo>
                    <a:lnTo>
                      <a:pt x="1794" y="1762"/>
                    </a:lnTo>
                    <a:lnTo>
                      <a:pt x="1798" y="1757"/>
                    </a:lnTo>
                    <a:lnTo>
                      <a:pt x="1802" y="1752"/>
                    </a:lnTo>
                    <a:lnTo>
                      <a:pt x="1806" y="1749"/>
                    </a:lnTo>
                    <a:lnTo>
                      <a:pt x="1810" y="1744"/>
                    </a:lnTo>
                    <a:lnTo>
                      <a:pt x="1814" y="1739"/>
                    </a:lnTo>
                    <a:lnTo>
                      <a:pt x="1818" y="1736"/>
                    </a:lnTo>
                    <a:lnTo>
                      <a:pt x="1822" y="1732"/>
                    </a:lnTo>
                    <a:lnTo>
                      <a:pt x="1826" y="1727"/>
                    </a:lnTo>
                    <a:lnTo>
                      <a:pt x="1830" y="1724"/>
                    </a:lnTo>
                    <a:lnTo>
                      <a:pt x="1834" y="1720"/>
                    </a:lnTo>
                    <a:lnTo>
                      <a:pt x="1838" y="1713"/>
                    </a:lnTo>
                    <a:lnTo>
                      <a:pt x="1842" y="1708"/>
                    </a:lnTo>
                    <a:lnTo>
                      <a:pt x="1846" y="1706"/>
                    </a:lnTo>
                    <a:lnTo>
                      <a:pt x="1849" y="1699"/>
                    </a:lnTo>
                    <a:lnTo>
                      <a:pt x="1853" y="1695"/>
                    </a:lnTo>
                    <a:lnTo>
                      <a:pt x="1857" y="1692"/>
                    </a:lnTo>
                    <a:lnTo>
                      <a:pt x="1861" y="1687"/>
                    </a:lnTo>
                    <a:lnTo>
                      <a:pt x="1865" y="1683"/>
                    </a:lnTo>
                    <a:lnTo>
                      <a:pt x="1869" y="1678"/>
                    </a:lnTo>
                    <a:lnTo>
                      <a:pt x="1873" y="1673"/>
                    </a:lnTo>
                    <a:lnTo>
                      <a:pt x="1877" y="1666"/>
                    </a:lnTo>
                    <a:lnTo>
                      <a:pt x="1881" y="1663"/>
                    </a:lnTo>
                    <a:lnTo>
                      <a:pt x="1885" y="1659"/>
                    </a:lnTo>
                    <a:lnTo>
                      <a:pt x="1889" y="1653"/>
                    </a:lnTo>
                    <a:lnTo>
                      <a:pt x="1893" y="1648"/>
                    </a:lnTo>
                    <a:lnTo>
                      <a:pt x="1897" y="1642"/>
                    </a:lnTo>
                    <a:lnTo>
                      <a:pt x="1901" y="1637"/>
                    </a:lnTo>
                    <a:lnTo>
                      <a:pt x="1905" y="1633"/>
                    </a:lnTo>
                    <a:lnTo>
                      <a:pt x="1909" y="1628"/>
                    </a:lnTo>
                    <a:lnTo>
                      <a:pt x="1913" y="1622"/>
                    </a:lnTo>
                    <a:lnTo>
                      <a:pt x="1916" y="1619"/>
                    </a:lnTo>
                    <a:lnTo>
                      <a:pt x="1920" y="1612"/>
                    </a:lnTo>
                    <a:lnTo>
                      <a:pt x="1924" y="1609"/>
                    </a:lnTo>
                    <a:lnTo>
                      <a:pt x="1928" y="1602"/>
                    </a:lnTo>
                    <a:lnTo>
                      <a:pt x="1932" y="1599"/>
                    </a:lnTo>
                    <a:lnTo>
                      <a:pt x="1936" y="1594"/>
                    </a:lnTo>
                    <a:lnTo>
                      <a:pt x="1940" y="1588"/>
                    </a:lnTo>
                    <a:lnTo>
                      <a:pt x="1944" y="1582"/>
                    </a:lnTo>
                    <a:lnTo>
                      <a:pt x="1948" y="1577"/>
                    </a:lnTo>
                    <a:lnTo>
                      <a:pt x="1952" y="1571"/>
                    </a:lnTo>
                    <a:lnTo>
                      <a:pt x="1956" y="1564"/>
                    </a:lnTo>
                    <a:lnTo>
                      <a:pt x="1960" y="1560"/>
                    </a:lnTo>
                    <a:lnTo>
                      <a:pt x="1964" y="1554"/>
                    </a:lnTo>
                    <a:lnTo>
                      <a:pt x="1968" y="1550"/>
                    </a:lnTo>
                    <a:lnTo>
                      <a:pt x="1972" y="1545"/>
                    </a:lnTo>
                    <a:lnTo>
                      <a:pt x="1976" y="1538"/>
                    </a:lnTo>
                    <a:lnTo>
                      <a:pt x="1980" y="1534"/>
                    </a:lnTo>
                    <a:lnTo>
                      <a:pt x="1984" y="1528"/>
                    </a:lnTo>
                    <a:lnTo>
                      <a:pt x="1987" y="1523"/>
                    </a:lnTo>
                    <a:lnTo>
                      <a:pt x="1991" y="1516"/>
                    </a:lnTo>
                    <a:lnTo>
                      <a:pt x="1995" y="1512"/>
                    </a:lnTo>
                    <a:lnTo>
                      <a:pt x="1999" y="1507"/>
                    </a:lnTo>
                    <a:lnTo>
                      <a:pt x="2003" y="1501"/>
                    </a:lnTo>
                    <a:lnTo>
                      <a:pt x="2007" y="1496"/>
                    </a:lnTo>
                    <a:lnTo>
                      <a:pt x="2011" y="1489"/>
                    </a:lnTo>
                    <a:lnTo>
                      <a:pt x="2015" y="1484"/>
                    </a:lnTo>
                    <a:lnTo>
                      <a:pt x="2019" y="1476"/>
                    </a:lnTo>
                    <a:lnTo>
                      <a:pt x="2023" y="1473"/>
                    </a:lnTo>
                    <a:lnTo>
                      <a:pt x="2027" y="1467"/>
                    </a:lnTo>
                    <a:lnTo>
                      <a:pt x="2031" y="1460"/>
                    </a:lnTo>
                    <a:lnTo>
                      <a:pt x="2035" y="1456"/>
                    </a:lnTo>
                    <a:lnTo>
                      <a:pt x="2039" y="1450"/>
                    </a:lnTo>
                    <a:lnTo>
                      <a:pt x="2043" y="1444"/>
                    </a:lnTo>
                    <a:lnTo>
                      <a:pt x="2047" y="1439"/>
                    </a:lnTo>
                    <a:lnTo>
                      <a:pt x="2051" y="1432"/>
                    </a:lnTo>
                    <a:lnTo>
                      <a:pt x="2054" y="1426"/>
                    </a:lnTo>
                    <a:lnTo>
                      <a:pt x="2058" y="1421"/>
                    </a:lnTo>
                    <a:lnTo>
                      <a:pt x="2062" y="1415"/>
                    </a:lnTo>
                    <a:lnTo>
                      <a:pt x="2066" y="1409"/>
                    </a:lnTo>
                    <a:lnTo>
                      <a:pt x="2070" y="1403"/>
                    </a:lnTo>
                    <a:lnTo>
                      <a:pt x="2074" y="1398"/>
                    </a:lnTo>
                    <a:lnTo>
                      <a:pt x="2078" y="1392"/>
                    </a:lnTo>
                    <a:lnTo>
                      <a:pt x="2082" y="1387"/>
                    </a:lnTo>
                    <a:lnTo>
                      <a:pt x="2086" y="1381"/>
                    </a:lnTo>
                    <a:lnTo>
                      <a:pt x="2090" y="1375"/>
                    </a:lnTo>
                    <a:lnTo>
                      <a:pt x="2094" y="1370"/>
                    </a:lnTo>
                    <a:lnTo>
                      <a:pt x="2098" y="1364"/>
                    </a:lnTo>
                    <a:lnTo>
                      <a:pt x="2102" y="1357"/>
                    </a:lnTo>
                    <a:lnTo>
                      <a:pt x="2106" y="1352"/>
                    </a:lnTo>
                    <a:lnTo>
                      <a:pt x="2110" y="1343"/>
                    </a:lnTo>
                    <a:lnTo>
                      <a:pt x="2114" y="1340"/>
                    </a:lnTo>
                    <a:lnTo>
                      <a:pt x="2118" y="1331"/>
                    </a:lnTo>
                    <a:lnTo>
                      <a:pt x="2121" y="1326"/>
                    </a:lnTo>
                    <a:lnTo>
                      <a:pt x="2125" y="1320"/>
                    </a:lnTo>
                    <a:lnTo>
                      <a:pt x="2129" y="1315"/>
                    </a:lnTo>
                    <a:lnTo>
                      <a:pt x="2133" y="1309"/>
                    </a:lnTo>
                    <a:lnTo>
                      <a:pt x="2137" y="1301"/>
                    </a:lnTo>
                    <a:lnTo>
                      <a:pt x="2141" y="1297"/>
                    </a:lnTo>
                    <a:lnTo>
                      <a:pt x="2145" y="1292"/>
                    </a:lnTo>
                    <a:lnTo>
                      <a:pt x="2149" y="1286"/>
                    </a:lnTo>
                    <a:lnTo>
                      <a:pt x="2153" y="1279"/>
                    </a:lnTo>
                    <a:lnTo>
                      <a:pt x="2157" y="1273"/>
                    </a:lnTo>
                    <a:lnTo>
                      <a:pt x="2161" y="1269"/>
                    </a:lnTo>
                    <a:lnTo>
                      <a:pt x="2165" y="1260"/>
                    </a:lnTo>
                    <a:lnTo>
                      <a:pt x="2169" y="1256"/>
                    </a:lnTo>
                    <a:lnTo>
                      <a:pt x="2173" y="1250"/>
                    </a:lnTo>
                    <a:lnTo>
                      <a:pt x="2177" y="1242"/>
                    </a:lnTo>
                    <a:lnTo>
                      <a:pt x="2181" y="1238"/>
                    </a:lnTo>
                    <a:lnTo>
                      <a:pt x="2185" y="1232"/>
                    </a:lnTo>
                    <a:lnTo>
                      <a:pt x="2189" y="1223"/>
                    </a:lnTo>
                    <a:lnTo>
                      <a:pt x="2192" y="1219"/>
                    </a:lnTo>
                    <a:lnTo>
                      <a:pt x="2196" y="1214"/>
                    </a:lnTo>
                    <a:lnTo>
                      <a:pt x="2200" y="1206"/>
                    </a:lnTo>
                    <a:lnTo>
                      <a:pt x="2204" y="1201"/>
                    </a:lnTo>
                    <a:lnTo>
                      <a:pt x="2208" y="1195"/>
                    </a:lnTo>
                    <a:lnTo>
                      <a:pt x="2212" y="1189"/>
                    </a:lnTo>
                    <a:lnTo>
                      <a:pt x="2216" y="1182"/>
                    </a:lnTo>
                    <a:lnTo>
                      <a:pt x="2220" y="1177"/>
                    </a:lnTo>
                    <a:lnTo>
                      <a:pt x="2224" y="1169"/>
                    </a:lnTo>
                    <a:lnTo>
                      <a:pt x="2228" y="1165"/>
                    </a:lnTo>
                    <a:lnTo>
                      <a:pt x="2232" y="1160"/>
                    </a:lnTo>
                    <a:lnTo>
                      <a:pt x="2236" y="1153"/>
                    </a:lnTo>
                    <a:lnTo>
                      <a:pt x="2240" y="1149"/>
                    </a:lnTo>
                    <a:lnTo>
                      <a:pt x="2244" y="1140"/>
                    </a:lnTo>
                    <a:lnTo>
                      <a:pt x="2248" y="1135"/>
                    </a:lnTo>
                    <a:lnTo>
                      <a:pt x="2252" y="1128"/>
                    </a:lnTo>
                    <a:lnTo>
                      <a:pt x="2256" y="1122"/>
                    </a:lnTo>
                    <a:lnTo>
                      <a:pt x="2259" y="1116"/>
                    </a:lnTo>
                    <a:lnTo>
                      <a:pt x="2263" y="1109"/>
                    </a:lnTo>
                    <a:lnTo>
                      <a:pt x="2267" y="1105"/>
                    </a:lnTo>
                    <a:lnTo>
                      <a:pt x="2271" y="1099"/>
                    </a:lnTo>
                    <a:lnTo>
                      <a:pt x="2275" y="1094"/>
                    </a:lnTo>
                    <a:lnTo>
                      <a:pt x="2279" y="1088"/>
                    </a:lnTo>
                    <a:lnTo>
                      <a:pt x="2283" y="1080"/>
                    </a:lnTo>
                    <a:lnTo>
                      <a:pt x="2287" y="1075"/>
                    </a:lnTo>
                    <a:lnTo>
                      <a:pt x="2291" y="1070"/>
                    </a:lnTo>
                    <a:lnTo>
                      <a:pt x="2295" y="1064"/>
                    </a:lnTo>
                    <a:lnTo>
                      <a:pt x="2299" y="1057"/>
                    </a:lnTo>
                    <a:lnTo>
                      <a:pt x="2303" y="1051"/>
                    </a:lnTo>
                    <a:lnTo>
                      <a:pt x="2307" y="1046"/>
                    </a:lnTo>
                    <a:lnTo>
                      <a:pt x="2311" y="1039"/>
                    </a:lnTo>
                    <a:lnTo>
                      <a:pt x="2315" y="1034"/>
                    </a:lnTo>
                    <a:lnTo>
                      <a:pt x="2319" y="1028"/>
                    </a:lnTo>
                    <a:lnTo>
                      <a:pt x="2323" y="1022"/>
                    </a:lnTo>
                    <a:lnTo>
                      <a:pt x="2326" y="1018"/>
                    </a:lnTo>
                    <a:lnTo>
                      <a:pt x="2330" y="1010"/>
                    </a:lnTo>
                    <a:lnTo>
                      <a:pt x="2334" y="1005"/>
                    </a:lnTo>
                    <a:lnTo>
                      <a:pt x="2338" y="999"/>
                    </a:lnTo>
                    <a:lnTo>
                      <a:pt x="2342" y="992"/>
                    </a:lnTo>
                    <a:lnTo>
                      <a:pt x="2346" y="986"/>
                    </a:lnTo>
                    <a:lnTo>
                      <a:pt x="2350" y="981"/>
                    </a:lnTo>
                    <a:lnTo>
                      <a:pt x="2354" y="978"/>
                    </a:lnTo>
                    <a:lnTo>
                      <a:pt x="2358" y="969"/>
                    </a:lnTo>
                    <a:lnTo>
                      <a:pt x="2362" y="965"/>
                    </a:lnTo>
                    <a:lnTo>
                      <a:pt x="2366" y="958"/>
                    </a:lnTo>
                    <a:lnTo>
                      <a:pt x="2370" y="955"/>
                    </a:lnTo>
                    <a:lnTo>
                      <a:pt x="2374" y="948"/>
                    </a:lnTo>
                    <a:lnTo>
                      <a:pt x="2378" y="943"/>
                    </a:lnTo>
                    <a:lnTo>
                      <a:pt x="2382" y="936"/>
                    </a:lnTo>
                    <a:lnTo>
                      <a:pt x="2386" y="931"/>
                    </a:lnTo>
                    <a:lnTo>
                      <a:pt x="2390" y="924"/>
                    </a:lnTo>
                    <a:lnTo>
                      <a:pt x="2394" y="918"/>
                    </a:lnTo>
                    <a:lnTo>
                      <a:pt x="2397" y="912"/>
                    </a:lnTo>
                    <a:lnTo>
                      <a:pt x="2401" y="907"/>
                    </a:lnTo>
                    <a:lnTo>
                      <a:pt x="2405" y="901"/>
                    </a:lnTo>
                    <a:lnTo>
                      <a:pt x="2409" y="896"/>
                    </a:lnTo>
                    <a:lnTo>
                      <a:pt x="2413" y="889"/>
                    </a:lnTo>
                    <a:lnTo>
                      <a:pt x="2417" y="885"/>
                    </a:lnTo>
                    <a:lnTo>
                      <a:pt x="2421" y="879"/>
                    </a:lnTo>
                    <a:lnTo>
                      <a:pt x="2425" y="874"/>
                    </a:lnTo>
                    <a:lnTo>
                      <a:pt x="2429" y="870"/>
                    </a:lnTo>
                    <a:lnTo>
                      <a:pt x="2433" y="862"/>
                    </a:lnTo>
                    <a:lnTo>
                      <a:pt x="2437" y="856"/>
                    </a:lnTo>
                    <a:lnTo>
                      <a:pt x="2441" y="852"/>
                    </a:lnTo>
                    <a:lnTo>
                      <a:pt x="2445" y="846"/>
                    </a:lnTo>
                    <a:lnTo>
                      <a:pt x="2449" y="841"/>
                    </a:lnTo>
                    <a:lnTo>
                      <a:pt x="2453" y="835"/>
                    </a:lnTo>
                    <a:lnTo>
                      <a:pt x="2457" y="830"/>
                    </a:lnTo>
                    <a:lnTo>
                      <a:pt x="2461" y="823"/>
                    </a:lnTo>
                    <a:lnTo>
                      <a:pt x="2464" y="820"/>
                    </a:lnTo>
                    <a:lnTo>
                      <a:pt x="2468" y="812"/>
                    </a:lnTo>
                    <a:lnTo>
                      <a:pt x="2472" y="807"/>
                    </a:lnTo>
                    <a:lnTo>
                      <a:pt x="2476" y="802"/>
                    </a:lnTo>
                    <a:lnTo>
                      <a:pt x="2480" y="797"/>
                    </a:lnTo>
                    <a:lnTo>
                      <a:pt x="2484" y="792"/>
                    </a:lnTo>
                    <a:lnTo>
                      <a:pt x="2488" y="788"/>
                    </a:lnTo>
                    <a:lnTo>
                      <a:pt x="2492" y="783"/>
                    </a:lnTo>
                    <a:lnTo>
                      <a:pt x="2496" y="777"/>
                    </a:lnTo>
                    <a:lnTo>
                      <a:pt x="2500" y="772"/>
                    </a:lnTo>
                    <a:lnTo>
                      <a:pt x="2504" y="766"/>
                    </a:lnTo>
                    <a:lnTo>
                      <a:pt x="2508" y="761"/>
                    </a:lnTo>
                    <a:lnTo>
                      <a:pt x="2512" y="754"/>
                    </a:lnTo>
                    <a:lnTo>
                      <a:pt x="2516" y="752"/>
                    </a:lnTo>
                    <a:lnTo>
                      <a:pt x="2520" y="745"/>
                    </a:lnTo>
                    <a:lnTo>
                      <a:pt x="2524" y="741"/>
                    </a:lnTo>
                    <a:lnTo>
                      <a:pt x="2528" y="732"/>
                    </a:lnTo>
                    <a:lnTo>
                      <a:pt x="2532" y="731"/>
                    </a:lnTo>
                    <a:lnTo>
                      <a:pt x="2535" y="726"/>
                    </a:lnTo>
                    <a:lnTo>
                      <a:pt x="2539" y="720"/>
                    </a:lnTo>
                    <a:lnTo>
                      <a:pt x="2543" y="716"/>
                    </a:lnTo>
                    <a:lnTo>
                      <a:pt x="2547" y="708"/>
                    </a:lnTo>
                    <a:lnTo>
                      <a:pt x="2551" y="704"/>
                    </a:lnTo>
                    <a:lnTo>
                      <a:pt x="2555" y="697"/>
                    </a:lnTo>
                    <a:lnTo>
                      <a:pt x="2559" y="694"/>
                    </a:lnTo>
                    <a:lnTo>
                      <a:pt x="2563" y="689"/>
                    </a:lnTo>
                    <a:lnTo>
                      <a:pt x="2567" y="687"/>
                    </a:lnTo>
                    <a:lnTo>
                      <a:pt x="2571" y="681"/>
                    </a:lnTo>
                    <a:lnTo>
                      <a:pt x="2575" y="676"/>
                    </a:lnTo>
                    <a:lnTo>
                      <a:pt x="2579" y="672"/>
                    </a:lnTo>
                    <a:lnTo>
                      <a:pt x="2583" y="665"/>
                    </a:lnTo>
                    <a:lnTo>
                      <a:pt x="2587" y="660"/>
                    </a:lnTo>
                    <a:lnTo>
                      <a:pt x="2591" y="656"/>
                    </a:lnTo>
                    <a:lnTo>
                      <a:pt x="2595" y="652"/>
                    </a:lnTo>
                    <a:lnTo>
                      <a:pt x="2599" y="646"/>
                    </a:lnTo>
                    <a:lnTo>
                      <a:pt x="2602" y="641"/>
                    </a:lnTo>
                    <a:lnTo>
                      <a:pt x="2606" y="636"/>
                    </a:lnTo>
                    <a:lnTo>
                      <a:pt x="2610" y="630"/>
                    </a:lnTo>
                    <a:lnTo>
                      <a:pt x="2614" y="627"/>
                    </a:lnTo>
                    <a:lnTo>
                      <a:pt x="2618" y="622"/>
                    </a:lnTo>
                    <a:lnTo>
                      <a:pt x="2622" y="617"/>
                    </a:lnTo>
                    <a:lnTo>
                      <a:pt x="2626" y="613"/>
                    </a:lnTo>
                    <a:lnTo>
                      <a:pt x="2630" y="608"/>
                    </a:lnTo>
                    <a:lnTo>
                      <a:pt x="2634" y="605"/>
                    </a:lnTo>
                    <a:lnTo>
                      <a:pt x="2638" y="600"/>
                    </a:lnTo>
                    <a:lnTo>
                      <a:pt x="2642" y="595"/>
                    </a:lnTo>
                    <a:lnTo>
                      <a:pt x="2646" y="591"/>
                    </a:lnTo>
                    <a:lnTo>
                      <a:pt x="2650" y="585"/>
                    </a:lnTo>
                    <a:lnTo>
                      <a:pt x="2654" y="582"/>
                    </a:lnTo>
                    <a:lnTo>
                      <a:pt x="2658" y="576"/>
                    </a:lnTo>
                    <a:lnTo>
                      <a:pt x="2662" y="572"/>
                    </a:lnTo>
                    <a:lnTo>
                      <a:pt x="2666" y="567"/>
                    </a:lnTo>
                    <a:lnTo>
                      <a:pt x="2669" y="564"/>
                    </a:lnTo>
                    <a:lnTo>
                      <a:pt x="2673" y="559"/>
                    </a:lnTo>
                    <a:lnTo>
                      <a:pt x="2677" y="552"/>
                    </a:lnTo>
                    <a:lnTo>
                      <a:pt x="2681" y="548"/>
                    </a:lnTo>
                    <a:lnTo>
                      <a:pt x="2685" y="544"/>
                    </a:lnTo>
                    <a:lnTo>
                      <a:pt x="2689" y="540"/>
                    </a:lnTo>
                    <a:lnTo>
                      <a:pt x="2693" y="536"/>
                    </a:lnTo>
                    <a:lnTo>
                      <a:pt x="2697" y="531"/>
                    </a:lnTo>
                    <a:lnTo>
                      <a:pt x="2701" y="526"/>
                    </a:lnTo>
                    <a:lnTo>
                      <a:pt x="2705" y="523"/>
                    </a:lnTo>
                    <a:lnTo>
                      <a:pt x="2709" y="520"/>
                    </a:lnTo>
                    <a:lnTo>
                      <a:pt x="2713" y="515"/>
                    </a:lnTo>
                    <a:lnTo>
                      <a:pt x="2717" y="511"/>
                    </a:lnTo>
                    <a:lnTo>
                      <a:pt x="2721" y="507"/>
                    </a:lnTo>
                    <a:lnTo>
                      <a:pt x="2725" y="504"/>
                    </a:lnTo>
                    <a:lnTo>
                      <a:pt x="2729" y="499"/>
                    </a:lnTo>
                    <a:lnTo>
                      <a:pt x="2733" y="495"/>
                    </a:lnTo>
                    <a:lnTo>
                      <a:pt x="2737" y="490"/>
                    </a:lnTo>
                    <a:lnTo>
                      <a:pt x="2740" y="487"/>
                    </a:lnTo>
                    <a:lnTo>
                      <a:pt x="2744" y="483"/>
                    </a:lnTo>
                    <a:lnTo>
                      <a:pt x="2748" y="479"/>
                    </a:lnTo>
                    <a:lnTo>
                      <a:pt x="2752" y="473"/>
                    </a:lnTo>
                    <a:lnTo>
                      <a:pt x="2756" y="471"/>
                    </a:lnTo>
                    <a:lnTo>
                      <a:pt x="2760" y="466"/>
                    </a:lnTo>
                    <a:lnTo>
                      <a:pt x="2764" y="463"/>
                    </a:lnTo>
                    <a:lnTo>
                      <a:pt x="2768" y="457"/>
                    </a:lnTo>
                    <a:lnTo>
                      <a:pt x="2772" y="454"/>
                    </a:lnTo>
                    <a:lnTo>
                      <a:pt x="2776" y="451"/>
                    </a:lnTo>
                    <a:lnTo>
                      <a:pt x="2780" y="447"/>
                    </a:lnTo>
                    <a:lnTo>
                      <a:pt x="2784" y="443"/>
                    </a:lnTo>
                    <a:lnTo>
                      <a:pt x="2788" y="440"/>
                    </a:lnTo>
                    <a:lnTo>
                      <a:pt x="2792" y="437"/>
                    </a:lnTo>
                    <a:lnTo>
                      <a:pt x="2796" y="433"/>
                    </a:lnTo>
                    <a:lnTo>
                      <a:pt x="2800" y="427"/>
                    </a:lnTo>
                    <a:lnTo>
                      <a:pt x="2804" y="424"/>
                    </a:lnTo>
                    <a:lnTo>
                      <a:pt x="2807" y="420"/>
                    </a:lnTo>
                    <a:lnTo>
                      <a:pt x="2811" y="418"/>
                    </a:lnTo>
                    <a:lnTo>
                      <a:pt x="2815" y="415"/>
                    </a:lnTo>
                    <a:lnTo>
                      <a:pt x="2819" y="409"/>
                    </a:lnTo>
                    <a:lnTo>
                      <a:pt x="2823" y="408"/>
                    </a:lnTo>
                    <a:lnTo>
                      <a:pt x="2827" y="403"/>
                    </a:lnTo>
                    <a:lnTo>
                      <a:pt x="2831" y="400"/>
                    </a:lnTo>
                    <a:lnTo>
                      <a:pt x="2835" y="396"/>
                    </a:lnTo>
                    <a:lnTo>
                      <a:pt x="2839" y="393"/>
                    </a:lnTo>
                    <a:lnTo>
                      <a:pt x="2843" y="390"/>
                    </a:lnTo>
                    <a:lnTo>
                      <a:pt x="2847" y="385"/>
                    </a:lnTo>
                    <a:lnTo>
                      <a:pt x="2851" y="383"/>
                    </a:lnTo>
                    <a:lnTo>
                      <a:pt x="2855" y="379"/>
                    </a:lnTo>
                    <a:lnTo>
                      <a:pt x="2859" y="376"/>
                    </a:lnTo>
                    <a:lnTo>
                      <a:pt x="2863" y="372"/>
                    </a:lnTo>
                    <a:lnTo>
                      <a:pt x="2867" y="369"/>
                    </a:lnTo>
                    <a:lnTo>
                      <a:pt x="2871" y="366"/>
                    </a:lnTo>
                    <a:lnTo>
                      <a:pt x="2874" y="362"/>
                    </a:lnTo>
                    <a:lnTo>
                      <a:pt x="2878" y="360"/>
                    </a:lnTo>
                    <a:lnTo>
                      <a:pt x="2882" y="357"/>
                    </a:lnTo>
                    <a:lnTo>
                      <a:pt x="2886" y="351"/>
                    </a:lnTo>
                    <a:lnTo>
                      <a:pt x="2890" y="348"/>
                    </a:lnTo>
                    <a:lnTo>
                      <a:pt x="2894" y="346"/>
                    </a:lnTo>
                    <a:lnTo>
                      <a:pt x="2898" y="344"/>
                    </a:lnTo>
                    <a:lnTo>
                      <a:pt x="2902" y="339"/>
                    </a:lnTo>
                    <a:lnTo>
                      <a:pt x="2906" y="336"/>
                    </a:lnTo>
                    <a:lnTo>
                      <a:pt x="2910" y="335"/>
                    </a:lnTo>
                    <a:lnTo>
                      <a:pt x="2914" y="330"/>
                    </a:lnTo>
                    <a:lnTo>
                      <a:pt x="2918" y="326"/>
                    </a:lnTo>
                    <a:lnTo>
                      <a:pt x="2922" y="324"/>
                    </a:lnTo>
                    <a:lnTo>
                      <a:pt x="2926" y="322"/>
                    </a:lnTo>
                    <a:lnTo>
                      <a:pt x="2930" y="317"/>
                    </a:lnTo>
                    <a:lnTo>
                      <a:pt x="2934" y="317"/>
                    </a:lnTo>
                    <a:lnTo>
                      <a:pt x="2938" y="314"/>
                    </a:lnTo>
                    <a:lnTo>
                      <a:pt x="2942" y="310"/>
                    </a:lnTo>
                    <a:lnTo>
                      <a:pt x="2945" y="306"/>
                    </a:lnTo>
                    <a:lnTo>
                      <a:pt x="2949" y="303"/>
                    </a:lnTo>
                    <a:lnTo>
                      <a:pt x="2953" y="299"/>
                    </a:lnTo>
                    <a:lnTo>
                      <a:pt x="2957" y="297"/>
                    </a:lnTo>
                    <a:lnTo>
                      <a:pt x="2961" y="294"/>
                    </a:lnTo>
                    <a:lnTo>
                      <a:pt x="2965" y="291"/>
                    </a:lnTo>
                    <a:lnTo>
                      <a:pt x="2969" y="288"/>
                    </a:lnTo>
                    <a:lnTo>
                      <a:pt x="2973" y="285"/>
                    </a:lnTo>
                    <a:lnTo>
                      <a:pt x="2977" y="282"/>
                    </a:lnTo>
                    <a:lnTo>
                      <a:pt x="2981" y="280"/>
                    </a:lnTo>
                    <a:lnTo>
                      <a:pt x="2985" y="277"/>
                    </a:lnTo>
                    <a:lnTo>
                      <a:pt x="2989" y="275"/>
                    </a:lnTo>
                    <a:lnTo>
                      <a:pt x="2993" y="272"/>
                    </a:lnTo>
                    <a:lnTo>
                      <a:pt x="2997" y="268"/>
                    </a:lnTo>
                    <a:lnTo>
                      <a:pt x="3001" y="266"/>
                    </a:lnTo>
                    <a:lnTo>
                      <a:pt x="3005" y="263"/>
                    </a:lnTo>
                    <a:lnTo>
                      <a:pt x="3009" y="260"/>
                    </a:lnTo>
                    <a:lnTo>
                      <a:pt x="3012" y="258"/>
                    </a:lnTo>
                    <a:lnTo>
                      <a:pt x="3016" y="256"/>
                    </a:lnTo>
                    <a:lnTo>
                      <a:pt x="3020" y="252"/>
                    </a:lnTo>
                    <a:lnTo>
                      <a:pt x="3024" y="250"/>
                    </a:lnTo>
                    <a:lnTo>
                      <a:pt x="3028" y="249"/>
                    </a:lnTo>
                    <a:lnTo>
                      <a:pt x="3032" y="245"/>
                    </a:lnTo>
                    <a:lnTo>
                      <a:pt x="3036" y="242"/>
                    </a:lnTo>
                    <a:lnTo>
                      <a:pt x="3040" y="242"/>
                    </a:lnTo>
                    <a:lnTo>
                      <a:pt x="3044" y="237"/>
                    </a:lnTo>
                    <a:lnTo>
                      <a:pt x="3048" y="235"/>
                    </a:lnTo>
                    <a:lnTo>
                      <a:pt x="3052" y="232"/>
                    </a:lnTo>
                    <a:lnTo>
                      <a:pt x="3056" y="229"/>
                    </a:lnTo>
                    <a:lnTo>
                      <a:pt x="3060" y="228"/>
                    </a:lnTo>
                    <a:lnTo>
                      <a:pt x="3064" y="224"/>
                    </a:lnTo>
                    <a:lnTo>
                      <a:pt x="3068" y="223"/>
                    </a:lnTo>
                    <a:lnTo>
                      <a:pt x="3072" y="220"/>
                    </a:lnTo>
                    <a:lnTo>
                      <a:pt x="3076" y="216"/>
                    </a:lnTo>
                    <a:lnTo>
                      <a:pt x="3080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2" name="Line 3834"/>
              <p:cNvSpPr>
                <a:spLocks noChangeShapeType="1"/>
              </p:cNvSpPr>
              <p:nvPr/>
            </p:nvSpPr>
            <p:spPr bwMode="auto">
              <a:xfrm flipV="1">
                <a:off x="309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3" name="Line 3835"/>
              <p:cNvSpPr>
                <a:spLocks noChangeShapeType="1"/>
              </p:cNvSpPr>
              <p:nvPr/>
            </p:nvSpPr>
            <p:spPr bwMode="auto">
              <a:xfrm>
                <a:off x="309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4" name="Line 3836"/>
              <p:cNvSpPr>
                <a:spLocks noChangeShapeType="1"/>
              </p:cNvSpPr>
              <p:nvPr/>
            </p:nvSpPr>
            <p:spPr bwMode="auto">
              <a:xfrm>
                <a:off x="30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5" name="Line 3837"/>
              <p:cNvSpPr>
                <a:spLocks noChangeShapeType="1"/>
              </p:cNvSpPr>
              <p:nvPr/>
            </p:nvSpPr>
            <p:spPr bwMode="auto">
              <a:xfrm flipV="1">
                <a:off x="310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6" name="Line 3838"/>
              <p:cNvSpPr>
                <a:spLocks noChangeShapeType="1"/>
              </p:cNvSpPr>
              <p:nvPr/>
            </p:nvSpPr>
            <p:spPr bwMode="auto">
              <a:xfrm>
                <a:off x="310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7" name="Line 3839"/>
              <p:cNvSpPr>
                <a:spLocks noChangeShapeType="1"/>
              </p:cNvSpPr>
              <p:nvPr/>
            </p:nvSpPr>
            <p:spPr bwMode="auto">
              <a:xfrm flipV="1">
                <a:off x="31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8" name="Freeform 3840"/>
              <p:cNvSpPr>
                <a:spLocks/>
              </p:cNvSpPr>
              <p:nvPr/>
            </p:nvSpPr>
            <p:spPr bwMode="auto">
              <a:xfrm flipV="1">
                <a:off x="3112" y="909"/>
                <a:ext cx="1701" cy="1107"/>
              </a:xfrm>
              <a:custGeom>
                <a:avLst/>
                <a:gdLst/>
                <a:ahLst/>
                <a:cxnLst>
                  <a:cxn ang="0">
                    <a:pos x="43" y="10"/>
                  </a:cxn>
                  <a:cxn ang="0">
                    <a:pos x="90" y="23"/>
                  </a:cxn>
                  <a:cxn ang="0">
                    <a:pos x="138" y="50"/>
                  </a:cxn>
                  <a:cxn ang="0">
                    <a:pos x="185" y="77"/>
                  </a:cxn>
                  <a:cxn ang="0">
                    <a:pos x="232" y="122"/>
                  </a:cxn>
                  <a:cxn ang="0">
                    <a:pos x="280" y="176"/>
                  </a:cxn>
                  <a:cxn ang="0">
                    <a:pos x="327" y="235"/>
                  </a:cxn>
                  <a:cxn ang="0">
                    <a:pos x="374" y="301"/>
                  </a:cxn>
                  <a:cxn ang="0">
                    <a:pos x="421" y="377"/>
                  </a:cxn>
                  <a:cxn ang="0">
                    <a:pos x="469" y="463"/>
                  </a:cxn>
                  <a:cxn ang="0">
                    <a:pos x="516" y="558"/>
                  </a:cxn>
                  <a:cxn ang="0">
                    <a:pos x="563" y="657"/>
                  </a:cxn>
                  <a:cxn ang="0">
                    <a:pos x="611" y="765"/>
                  </a:cxn>
                  <a:cxn ang="0">
                    <a:pos x="658" y="863"/>
                  </a:cxn>
                  <a:cxn ang="0">
                    <a:pos x="705" y="976"/>
                  </a:cxn>
                  <a:cxn ang="0">
                    <a:pos x="753" y="1088"/>
                  </a:cxn>
                  <a:cxn ang="0">
                    <a:pos x="800" y="1188"/>
                  </a:cxn>
                  <a:cxn ang="0">
                    <a:pos x="847" y="1292"/>
                  </a:cxn>
                  <a:cxn ang="0">
                    <a:pos x="895" y="1393"/>
                  </a:cxn>
                  <a:cxn ang="0">
                    <a:pos x="942" y="1485"/>
                  </a:cxn>
                  <a:cxn ang="0">
                    <a:pos x="989" y="1569"/>
                  </a:cxn>
                  <a:cxn ang="0">
                    <a:pos x="1036" y="1650"/>
                  </a:cxn>
                  <a:cxn ang="0">
                    <a:pos x="1084" y="1714"/>
                  </a:cxn>
                  <a:cxn ang="0">
                    <a:pos x="1131" y="1772"/>
                  </a:cxn>
                  <a:cxn ang="0">
                    <a:pos x="1178" y="1824"/>
                  </a:cxn>
                  <a:cxn ang="0">
                    <a:pos x="1226" y="1865"/>
                  </a:cxn>
                  <a:cxn ang="0">
                    <a:pos x="1273" y="1887"/>
                  </a:cxn>
                  <a:cxn ang="0">
                    <a:pos x="1320" y="1908"/>
                  </a:cxn>
                  <a:cxn ang="0">
                    <a:pos x="1368" y="1919"/>
                  </a:cxn>
                  <a:cxn ang="0">
                    <a:pos x="1415" y="1914"/>
                  </a:cxn>
                  <a:cxn ang="0">
                    <a:pos x="1462" y="1905"/>
                  </a:cxn>
                  <a:cxn ang="0">
                    <a:pos x="1510" y="1885"/>
                  </a:cxn>
                  <a:cxn ang="0">
                    <a:pos x="1557" y="1854"/>
                  </a:cxn>
                  <a:cxn ang="0">
                    <a:pos x="1604" y="1820"/>
                  </a:cxn>
                  <a:cxn ang="0">
                    <a:pos x="1651" y="1775"/>
                  </a:cxn>
                  <a:cxn ang="0">
                    <a:pos x="1699" y="1723"/>
                  </a:cxn>
                  <a:cxn ang="0">
                    <a:pos x="1746" y="1671"/>
                  </a:cxn>
                  <a:cxn ang="0">
                    <a:pos x="1793" y="1625"/>
                  </a:cxn>
                  <a:cxn ang="0">
                    <a:pos x="1841" y="1547"/>
                  </a:cxn>
                  <a:cxn ang="0">
                    <a:pos x="1888" y="1486"/>
                  </a:cxn>
                  <a:cxn ang="0">
                    <a:pos x="1935" y="1420"/>
                  </a:cxn>
                  <a:cxn ang="0">
                    <a:pos x="1983" y="1345"/>
                  </a:cxn>
                  <a:cxn ang="0">
                    <a:pos x="2030" y="1266"/>
                  </a:cxn>
                  <a:cxn ang="0">
                    <a:pos x="2077" y="1195"/>
                  </a:cxn>
                  <a:cxn ang="0">
                    <a:pos x="2125" y="1120"/>
                  </a:cxn>
                  <a:cxn ang="0">
                    <a:pos x="2172" y="1052"/>
                  </a:cxn>
                  <a:cxn ang="0">
                    <a:pos x="2219" y="978"/>
                  </a:cxn>
                  <a:cxn ang="0">
                    <a:pos x="2267" y="910"/>
                  </a:cxn>
                  <a:cxn ang="0">
                    <a:pos x="2314" y="844"/>
                  </a:cxn>
                  <a:cxn ang="0">
                    <a:pos x="2361" y="777"/>
                  </a:cxn>
                  <a:cxn ang="0">
                    <a:pos x="2408" y="714"/>
                  </a:cxn>
                  <a:cxn ang="0">
                    <a:pos x="2456" y="657"/>
                  </a:cxn>
                  <a:cxn ang="0">
                    <a:pos x="2503" y="603"/>
                  </a:cxn>
                  <a:cxn ang="0">
                    <a:pos x="2550" y="542"/>
                  </a:cxn>
                  <a:cxn ang="0">
                    <a:pos x="2598" y="497"/>
                  </a:cxn>
                  <a:cxn ang="0">
                    <a:pos x="2645" y="445"/>
                  </a:cxn>
                  <a:cxn ang="0">
                    <a:pos x="2692" y="396"/>
                  </a:cxn>
                  <a:cxn ang="0">
                    <a:pos x="2740" y="359"/>
                  </a:cxn>
                  <a:cxn ang="0">
                    <a:pos x="2787" y="326"/>
                  </a:cxn>
                  <a:cxn ang="0">
                    <a:pos x="2834" y="287"/>
                  </a:cxn>
                  <a:cxn ang="0">
                    <a:pos x="2882" y="249"/>
                  </a:cxn>
                  <a:cxn ang="0">
                    <a:pos x="2929" y="219"/>
                  </a:cxn>
                </a:cxnLst>
                <a:rect l="0" t="0" r="r" b="b"/>
                <a:pathLst>
                  <a:path w="2953" h="1921">
                    <a:moveTo>
                      <a:pt x="0" y="0"/>
                    </a:moveTo>
                    <a:lnTo>
                      <a:pt x="4" y="3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5"/>
                    </a:lnTo>
                    <a:lnTo>
                      <a:pt x="27" y="5"/>
                    </a:lnTo>
                    <a:lnTo>
                      <a:pt x="31" y="9"/>
                    </a:lnTo>
                    <a:lnTo>
                      <a:pt x="35" y="7"/>
                    </a:lnTo>
                    <a:lnTo>
                      <a:pt x="39" y="7"/>
                    </a:lnTo>
                    <a:lnTo>
                      <a:pt x="43" y="10"/>
                    </a:lnTo>
                    <a:lnTo>
                      <a:pt x="47" y="10"/>
                    </a:lnTo>
                    <a:lnTo>
                      <a:pt x="51" y="10"/>
                    </a:lnTo>
                    <a:lnTo>
                      <a:pt x="55" y="10"/>
                    </a:lnTo>
                    <a:lnTo>
                      <a:pt x="59" y="12"/>
                    </a:lnTo>
                    <a:lnTo>
                      <a:pt x="63" y="16"/>
                    </a:lnTo>
                    <a:lnTo>
                      <a:pt x="67" y="14"/>
                    </a:lnTo>
                    <a:lnTo>
                      <a:pt x="71" y="16"/>
                    </a:lnTo>
                    <a:lnTo>
                      <a:pt x="75" y="18"/>
                    </a:lnTo>
                    <a:lnTo>
                      <a:pt x="78" y="25"/>
                    </a:lnTo>
                    <a:lnTo>
                      <a:pt x="82" y="16"/>
                    </a:lnTo>
                    <a:lnTo>
                      <a:pt x="86" y="23"/>
                    </a:lnTo>
                    <a:lnTo>
                      <a:pt x="90" y="23"/>
                    </a:lnTo>
                    <a:lnTo>
                      <a:pt x="94" y="27"/>
                    </a:lnTo>
                    <a:lnTo>
                      <a:pt x="98" y="32"/>
                    </a:lnTo>
                    <a:lnTo>
                      <a:pt x="102" y="34"/>
                    </a:lnTo>
                    <a:lnTo>
                      <a:pt x="106" y="32"/>
                    </a:lnTo>
                    <a:lnTo>
                      <a:pt x="110" y="37"/>
                    </a:lnTo>
                    <a:lnTo>
                      <a:pt x="114" y="36"/>
                    </a:lnTo>
                    <a:lnTo>
                      <a:pt x="118" y="34"/>
                    </a:lnTo>
                    <a:lnTo>
                      <a:pt x="122" y="39"/>
                    </a:lnTo>
                    <a:lnTo>
                      <a:pt x="126" y="36"/>
                    </a:lnTo>
                    <a:lnTo>
                      <a:pt x="130" y="45"/>
                    </a:lnTo>
                    <a:lnTo>
                      <a:pt x="134" y="45"/>
                    </a:lnTo>
                    <a:lnTo>
                      <a:pt x="138" y="50"/>
                    </a:lnTo>
                    <a:lnTo>
                      <a:pt x="142" y="52"/>
                    </a:lnTo>
                    <a:lnTo>
                      <a:pt x="145" y="54"/>
                    </a:lnTo>
                    <a:lnTo>
                      <a:pt x="149" y="54"/>
                    </a:lnTo>
                    <a:lnTo>
                      <a:pt x="153" y="59"/>
                    </a:lnTo>
                    <a:lnTo>
                      <a:pt x="157" y="57"/>
                    </a:lnTo>
                    <a:lnTo>
                      <a:pt x="161" y="61"/>
                    </a:lnTo>
                    <a:lnTo>
                      <a:pt x="165" y="68"/>
                    </a:lnTo>
                    <a:lnTo>
                      <a:pt x="169" y="61"/>
                    </a:lnTo>
                    <a:lnTo>
                      <a:pt x="173" y="75"/>
                    </a:lnTo>
                    <a:lnTo>
                      <a:pt x="177" y="77"/>
                    </a:lnTo>
                    <a:lnTo>
                      <a:pt x="181" y="73"/>
                    </a:lnTo>
                    <a:lnTo>
                      <a:pt x="185" y="77"/>
                    </a:lnTo>
                    <a:lnTo>
                      <a:pt x="189" y="88"/>
                    </a:lnTo>
                    <a:lnTo>
                      <a:pt x="193" y="86"/>
                    </a:lnTo>
                    <a:lnTo>
                      <a:pt x="197" y="86"/>
                    </a:lnTo>
                    <a:lnTo>
                      <a:pt x="201" y="89"/>
                    </a:lnTo>
                    <a:lnTo>
                      <a:pt x="205" y="93"/>
                    </a:lnTo>
                    <a:lnTo>
                      <a:pt x="209" y="97"/>
                    </a:lnTo>
                    <a:lnTo>
                      <a:pt x="213" y="102"/>
                    </a:lnTo>
                    <a:lnTo>
                      <a:pt x="216" y="107"/>
                    </a:lnTo>
                    <a:lnTo>
                      <a:pt x="220" y="107"/>
                    </a:lnTo>
                    <a:lnTo>
                      <a:pt x="224" y="115"/>
                    </a:lnTo>
                    <a:lnTo>
                      <a:pt x="228" y="120"/>
                    </a:lnTo>
                    <a:lnTo>
                      <a:pt x="232" y="122"/>
                    </a:lnTo>
                    <a:lnTo>
                      <a:pt x="236" y="124"/>
                    </a:lnTo>
                    <a:lnTo>
                      <a:pt x="240" y="131"/>
                    </a:lnTo>
                    <a:lnTo>
                      <a:pt x="244" y="133"/>
                    </a:lnTo>
                    <a:lnTo>
                      <a:pt x="248" y="136"/>
                    </a:lnTo>
                    <a:lnTo>
                      <a:pt x="252" y="143"/>
                    </a:lnTo>
                    <a:lnTo>
                      <a:pt x="256" y="143"/>
                    </a:lnTo>
                    <a:lnTo>
                      <a:pt x="260" y="154"/>
                    </a:lnTo>
                    <a:lnTo>
                      <a:pt x="264" y="149"/>
                    </a:lnTo>
                    <a:lnTo>
                      <a:pt x="268" y="158"/>
                    </a:lnTo>
                    <a:lnTo>
                      <a:pt x="272" y="163"/>
                    </a:lnTo>
                    <a:lnTo>
                      <a:pt x="276" y="165"/>
                    </a:lnTo>
                    <a:lnTo>
                      <a:pt x="280" y="176"/>
                    </a:lnTo>
                    <a:lnTo>
                      <a:pt x="283" y="176"/>
                    </a:lnTo>
                    <a:lnTo>
                      <a:pt x="287" y="179"/>
                    </a:lnTo>
                    <a:lnTo>
                      <a:pt x="291" y="185"/>
                    </a:lnTo>
                    <a:lnTo>
                      <a:pt x="295" y="192"/>
                    </a:lnTo>
                    <a:lnTo>
                      <a:pt x="299" y="194"/>
                    </a:lnTo>
                    <a:lnTo>
                      <a:pt x="303" y="197"/>
                    </a:lnTo>
                    <a:lnTo>
                      <a:pt x="307" y="206"/>
                    </a:lnTo>
                    <a:lnTo>
                      <a:pt x="311" y="213"/>
                    </a:lnTo>
                    <a:lnTo>
                      <a:pt x="315" y="217"/>
                    </a:lnTo>
                    <a:lnTo>
                      <a:pt x="319" y="224"/>
                    </a:lnTo>
                    <a:lnTo>
                      <a:pt x="323" y="228"/>
                    </a:lnTo>
                    <a:lnTo>
                      <a:pt x="327" y="235"/>
                    </a:lnTo>
                    <a:lnTo>
                      <a:pt x="331" y="237"/>
                    </a:lnTo>
                    <a:lnTo>
                      <a:pt x="335" y="247"/>
                    </a:lnTo>
                    <a:lnTo>
                      <a:pt x="339" y="249"/>
                    </a:lnTo>
                    <a:lnTo>
                      <a:pt x="343" y="255"/>
                    </a:lnTo>
                    <a:lnTo>
                      <a:pt x="347" y="258"/>
                    </a:lnTo>
                    <a:lnTo>
                      <a:pt x="350" y="260"/>
                    </a:lnTo>
                    <a:lnTo>
                      <a:pt x="354" y="271"/>
                    </a:lnTo>
                    <a:lnTo>
                      <a:pt x="358" y="274"/>
                    </a:lnTo>
                    <a:lnTo>
                      <a:pt x="362" y="278"/>
                    </a:lnTo>
                    <a:lnTo>
                      <a:pt x="366" y="285"/>
                    </a:lnTo>
                    <a:lnTo>
                      <a:pt x="370" y="292"/>
                    </a:lnTo>
                    <a:lnTo>
                      <a:pt x="374" y="301"/>
                    </a:lnTo>
                    <a:lnTo>
                      <a:pt x="378" y="307"/>
                    </a:lnTo>
                    <a:lnTo>
                      <a:pt x="382" y="310"/>
                    </a:lnTo>
                    <a:lnTo>
                      <a:pt x="386" y="323"/>
                    </a:lnTo>
                    <a:lnTo>
                      <a:pt x="390" y="325"/>
                    </a:lnTo>
                    <a:lnTo>
                      <a:pt x="394" y="332"/>
                    </a:lnTo>
                    <a:lnTo>
                      <a:pt x="398" y="335"/>
                    </a:lnTo>
                    <a:lnTo>
                      <a:pt x="402" y="346"/>
                    </a:lnTo>
                    <a:lnTo>
                      <a:pt x="406" y="350"/>
                    </a:lnTo>
                    <a:lnTo>
                      <a:pt x="410" y="357"/>
                    </a:lnTo>
                    <a:lnTo>
                      <a:pt x="414" y="368"/>
                    </a:lnTo>
                    <a:lnTo>
                      <a:pt x="418" y="379"/>
                    </a:lnTo>
                    <a:lnTo>
                      <a:pt x="421" y="377"/>
                    </a:lnTo>
                    <a:lnTo>
                      <a:pt x="425" y="389"/>
                    </a:lnTo>
                    <a:lnTo>
                      <a:pt x="429" y="391"/>
                    </a:lnTo>
                    <a:lnTo>
                      <a:pt x="433" y="398"/>
                    </a:lnTo>
                    <a:lnTo>
                      <a:pt x="437" y="400"/>
                    </a:lnTo>
                    <a:lnTo>
                      <a:pt x="441" y="413"/>
                    </a:lnTo>
                    <a:lnTo>
                      <a:pt x="445" y="423"/>
                    </a:lnTo>
                    <a:lnTo>
                      <a:pt x="449" y="425"/>
                    </a:lnTo>
                    <a:lnTo>
                      <a:pt x="453" y="432"/>
                    </a:lnTo>
                    <a:lnTo>
                      <a:pt x="457" y="434"/>
                    </a:lnTo>
                    <a:lnTo>
                      <a:pt x="461" y="447"/>
                    </a:lnTo>
                    <a:lnTo>
                      <a:pt x="465" y="450"/>
                    </a:lnTo>
                    <a:lnTo>
                      <a:pt x="469" y="463"/>
                    </a:lnTo>
                    <a:lnTo>
                      <a:pt x="473" y="470"/>
                    </a:lnTo>
                    <a:lnTo>
                      <a:pt x="477" y="472"/>
                    </a:lnTo>
                    <a:lnTo>
                      <a:pt x="481" y="490"/>
                    </a:lnTo>
                    <a:lnTo>
                      <a:pt x="485" y="492"/>
                    </a:lnTo>
                    <a:lnTo>
                      <a:pt x="488" y="502"/>
                    </a:lnTo>
                    <a:lnTo>
                      <a:pt x="492" y="508"/>
                    </a:lnTo>
                    <a:lnTo>
                      <a:pt x="496" y="513"/>
                    </a:lnTo>
                    <a:lnTo>
                      <a:pt x="500" y="520"/>
                    </a:lnTo>
                    <a:lnTo>
                      <a:pt x="504" y="531"/>
                    </a:lnTo>
                    <a:lnTo>
                      <a:pt x="508" y="544"/>
                    </a:lnTo>
                    <a:lnTo>
                      <a:pt x="512" y="553"/>
                    </a:lnTo>
                    <a:lnTo>
                      <a:pt x="516" y="558"/>
                    </a:lnTo>
                    <a:lnTo>
                      <a:pt x="520" y="563"/>
                    </a:lnTo>
                    <a:lnTo>
                      <a:pt x="524" y="567"/>
                    </a:lnTo>
                    <a:lnTo>
                      <a:pt x="528" y="585"/>
                    </a:lnTo>
                    <a:lnTo>
                      <a:pt x="532" y="590"/>
                    </a:lnTo>
                    <a:lnTo>
                      <a:pt x="536" y="599"/>
                    </a:lnTo>
                    <a:lnTo>
                      <a:pt x="540" y="614"/>
                    </a:lnTo>
                    <a:lnTo>
                      <a:pt x="544" y="616"/>
                    </a:lnTo>
                    <a:lnTo>
                      <a:pt x="548" y="623"/>
                    </a:lnTo>
                    <a:lnTo>
                      <a:pt x="552" y="628"/>
                    </a:lnTo>
                    <a:lnTo>
                      <a:pt x="556" y="639"/>
                    </a:lnTo>
                    <a:lnTo>
                      <a:pt x="559" y="646"/>
                    </a:lnTo>
                    <a:lnTo>
                      <a:pt x="563" y="657"/>
                    </a:lnTo>
                    <a:lnTo>
                      <a:pt x="567" y="666"/>
                    </a:lnTo>
                    <a:lnTo>
                      <a:pt x="571" y="673"/>
                    </a:lnTo>
                    <a:lnTo>
                      <a:pt x="575" y="682"/>
                    </a:lnTo>
                    <a:lnTo>
                      <a:pt x="579" y="689"/>
                    </a:lnTo>
                    <a:lnTo>
                      <a:pt x="583" y="700"/>
                    </a:lnTo>
                    <a:lnTo>
                      <a:pt x="587" y="707"/>
                    </a:lnTo>
                    <a:lnTo>
                      <a:pt x="591" y="720"/>
                    </a:lnTo>
                    <a:lnTo>
                      <a:pt x="595" y="727"/>
                    </a:lnTo>
                    <a:lnTo>
                      <a:pt x="599" y="734"/>
                    </a:lnTo>
                    <a:lnTo>
                      <a:pt x="603" y="747"/>
                    </a:lnTo>
                    <a:lnTo>
                      <a:pt x="607" y="757"/>
                    </a:lnTo>
                    <a:lnTo>
                      <a:pt x="611" y="765"/>
                    </a:lnTo>
                    <a:lnTo>
                      <a:pt x="615" y="768"/>
                    </a:lnTo>
                    <a:lnTo>
                      <a:pt x="619" y="779"/>
                    </a:lnTo>
                    <a:lnTo>
                      <a:pt x="623" y="790"/>
                    </a:lnTo>
                    <a:lnTo>
                      <a:pt x="626" y="795"/>
                    </a:lnTo>
                    <a:lnTo>
                      <a:pt x="630" y="806"/>
                    </a:lnTo>
                    <a:lnTo>
                      <a:pt x="634" y="818"/>
                    </a:lnTo>
                    <a:lnTo>
                      <a:pt x="638" y="820"/>
                    </a:lnTo>
                    <a:lnTo>
                      <a:pt x="642" y="833"/>
                    </a:lnTo>
                    <a:lnTo>
                      <a:pt x="646" y="836"/>
                    </a:lnTo>
                    <a:lnTo>
                      <a:pt x="650" y="847"/>
                    </a:lnTo>
                    <a:lnTo>
                      <a:pt x="654" y="854"/>
                    </a:lnTo>
                    <a:lnTo>
                      <a:pt x="658" y="863"/>
                    </a:lnTo>
                    <a:lnTo>
                      <a:pt x="662" y="874"/>
                    </a:lnTo>
                    <a:lnTo>
                      <a:pt x="666" y="887"/>
                    </a:lnTo>
                    <a:lnTo>
                      <a:pt x="670" y="899"/>
                    </a:lnTo>
                    <a:lnTo>
                      <a:pt x="674" y="903"/>
                    </a:lnTo>
                    <a:lnTo>
                      <a:pt x="678" y="915"/>
                    </a:lnTo>
                    <a:lnTo>
                      <a:pt x="682" y="924"/>
                    </a:lnTo>
                    <a:lnTo>
                      <a:pt x="686" y="930"/>
                    </a:lnTo>
                    <a:lnTo>
                      <a:pt x="690" y="941"/>
                    </a:lnTo>
                    <a:lnTo>
                      <a:pt x="693" y="951"/>
                    </a:lnTo>
                    <a:lnTo>
                      <a:pt x="697" y="960"/>
                    </a:lnTo>
                    <a:lnTo>
                      <a:pt x="701" y="966"/>
                    </a:lnTo>
                    <a:lnTo>
                      <a:pt x="705" y="976"/>
                    </a:lnTo>
                    <a:lnTo>
                      <a:pt x="709" y="984"/>
                    </a:lnTo>
                    <a:lnTo>
                      <a:pt x="713" y="993"/>
                    </a:lnTo>
                    <a:lnTo>
                      <a:pt x="717" y="1000"/>
                    </a:lnTo>
                    <a:lnTo>
                      <a:pt x="721" y="1012"/>
                    </a:lnTo>
                    <a:lnTo>
                      <a:pt x="725" y="1021"/>
                    </a:lnTo>
                    <a:lnTo>
                      <a:pt x="729" y="1027"/>
                    </a:lnTo>
                    <a:lnTo>
                      <a:pt x="733" y="1036"/>
                    </a:lnTo>
                    <a:lnTo>
                      <a:pt x="737" y="1046"/>
                    </a:lnTo>
                    <a:lnTo>
                      <a:pt x="741" y="1052"/>
                    </a:lnTo>
                    <a:lnTo>
                      <a:pt x="745" y="1066"/>
                    </a:lnTo>
                    <a:lnTo>
                      <a:pt x="749" y="1072"/>
                    </a:lnTo>
                    <a:lnTo>
                      <a:pt x="753" y="1088"/>
                    </a:lnTo>
                    <a:lnTo>
                      <a:pt x="757" y="1095"/>
                    </a:lnTo>
                    <a:lnTo>
                      <a:pt x="761" y="1102"/>
                    </a:lnTo>
                    <a:lnTo>
                      <a:pt x="764" y="1111"/>
                    </a:lnTo>
                    <a:lnTo>
                      <a:pt x="768" y="1125"/>
                    </a:lnTo>
                    <a:lnTo>
                      <a:pt x="772" y="1129"/>
                    </a:lnTo>
                    <a:lnTo>
                      <a:pt x="776" y="1142"/>
                    </a:lnTo>
                    <a:lnTo>
                      <a:pt x="780" y="1147"/>
                    </a:lnTo>
                    <a:lnTo>
                      <a:pt x="784" y="1158"/>
                    </a:lnTo>
                    <a:lnTo>
                      <a:pt x="788" y="1165"/>
                    </a:lnTo>
                    <a:lnTo>
                      <a:pt x="792" y="1174"/>
                    </a:lnTo>
                    <a:lnTo>
                      <a:pt x="796" y="1181"/>
                    </a:lnTo>
                    <a:lnTo>
                      <a:pt x="800" y="1188"/>
                    </a:lnTo>
                    <a:lnTo>
                      <a:pt x="804" y="1203"/>
                    </a:lnTo>
                    <a:lnTo>
                      <a:pt x="808" y="1208"/>
                    </a:lnTo>
                    <a:lnTo>
                      <a:pt x="812" y="1213"/>
                    </a:lnTo>
                    <a:lnTo>
                      <a:pt x="816" y="1224"/>
                    </a:lnTo>
                    <a:lnTo>
                      <a:pt x="820" y="1237"/>
                    </a:lnTo>
                    <a:lnTo>
                      <a:pt x="824" y="1240"/>
                    </a:lnTo>
                    <a:lnTo>
                      <a:pt x="828" y="1246"/>
                    </a:lnTo>
                    <a:lnTo>
                      <a:pt x="831" y="1262"/>
                    </a:lnTo>
                    <a:lnTo>
                      <a:pt x="835" y="1266"/>
                    </a:lnTo>
                    <a:lnTo>
                      <a:pt x="839" y="1276"/>
                    </a:lnTo>
                    <a:lnTo>
                      <a:pt x="843" y="1287"/>
                    </a:lnTo>
                    <a:lnTo>
                      <a:pt x="847" y="1292"/>
                    </a:lnTo>
                    <a:lnTo>
                      <a:pt x="851" y="1296"/>
                    </a:lnTo>
                    <a:lnTo>
                      <a:pt x="855" y="1303"/>
                    </a:lnTo>
                    <a:lnTo>
                      <a:pt x="859" y="1319"/>
                    </a:lnTo>
                    <a:lnTo>
                      <a:pt x="863" y="1325"/>
                    </a:lnTo>
                    <a:lnTo>
                      <a:pt x="867" y="1337"/>
                    </a:lnTo>
                    <a:lnTo>
                      <a:pt x="871" y="1339"/>
                    </a:lnTo>
                    <a:lnTo>
                      <a:pt x="875" y="1352"/>
                    </a:lnTo>
                    <a:lnTo>
                      <a:pt x="879" y="1359"/>
                    </a:lnTo>
                    <a:lnTo>
                      <a:pt x="883" y="1370"/>
                    </a:lnTo>
                    <a:lnTo>
                      <a:pt x="887" y="1379"/>
                    </a:lnTo>
                    <a:lnTo>
                      <a:pt x="891" y="1382"/>
                    </a:lnTo>
                    <a:lnTo>
                      <a:pt x="895" y="1393"/>
                    </a:lnTo>
                    <a:lnTo>
                      <a:pt x="898" y="1397"/>
                    </a:lnTo>
                    <a:lnTo>
                      <a:pt x="902" y="1406"/>
                    </a:lnTo>
                    <a:lnTo>
                      <a:pt x="906" y="1418"/>
                    </a:lnTo>
                    <a:lnTo>
                      <a:pt x="910" y="1425"/>
                    </a:lnTo>
                    <a:lnTo>
                      <a:pt x="914" y="1429"/>
                    </a:lnTo>
                    <a:lnTo>
                      <a:pt x="918" y="1443"/>
                    </a:lnTo>
                    <a:lnTo>
                      <a:pt x="922" y="1447"/>
                    </a:lnTo>
                    <a:lnTo>
                      <a:pt x="926" y="1452"/>
                    </a:lnTo>
                    <a:lnTo>
                      <a:pt x="930" y="1461"/>
                    </a:lnTo>
                    <a:lnTo>
                      <a:pt x="934" y="1472"/>
                    </a:lnTo>
                    <a:lnTo>
                      <a:pt x="938" y="1476"/>
                    </a:lnTo>
                    <a:lnTo>
                      <a:pt x="942" y="1485"/>
                    </a:lnTo>
                    <a:lnTo>
                      <a:pt x="946" y="1492"/>
                    </a:lnTo>
                    <a:lnTo>
                      <a:pt x="950" y="1495"/>
                    </a:lnTo>
                    <a:lnTo>
                      <a:pt x="954" y="1503"/>
                    </a:lnTo>
                    <a:lnTo>
                      <a:pt x="958" y="1513"/>
                    </a:lnTo>
                    <a:lnTo>
                      <a:pt x="962" y="1520"/>
                    </a:lnTo>
                    <a:lnTo>
                      <a:pt x="966" y="1528"/>
                    </a:lnTo>
                    <a:lnTo>
                      <a:pt x="969" y="1533"/>
                    </a:lnTo>
                    <a:lnTo>
                      <a:pt x="973" y="1544"/>
                    </a:lnTo>
                    <a:lnTo>
                      <a:pt x="977" y="1553"/>
                    </a:lnTo>
                    <a:lnTo>
                      <a:pt x="981" y="1553"/>
                    </a:lnTo>
                    <a:lnTo>
                      <a:pt x="985" y="1565"/>
                    </a:lnTo>
                    <a:lnTo>
                      <a:pt x="989" y="1569"/>
                    </a:lnTo>
                    <a:lnTo>
                      <a:pt x="993" y="1576"/>
                    </a:lnTo>
                    <a:lnTo>
                      <a:pt x="997" y="1585"/>
                    </a:lnTo>
                    <a:lnTo>
                      <a:pt x="1001" y="1594"/>
                    </a:lnTo>
                    <a:lnTo>
                      <a:pt x="1005" y="1596"/>
                    </a:lnTo>
                    <a:lnTo>
                      <a:pt x="1009" y="1599"/>
                    </a:lnTo>
                    <a:lnTo>
                      <a:pt x="1013" y="1608"/>
                    </a:lnTo>
                    <a:lnTo>
                      <a:pt x="1017" y="1619"/>
                    </a:lnTo>
                    <a:lnTo>
                      <a:pt x="1021" y="1623"/>
                    </a:lnTo>
                    <a:lnTo>
                      <a:pt x="1025" y="1626"/>
                    </a:lnTo>
                    <a:lnTo>
                      <a:pt x="1029" y="1635"/>
                    </a:lnTo>
                    <a:lnTo>
                      <a:pt x="1033" y="1639"/>
                    </a:lnTo>
                    <a:lnTo>
                      <a:pt x="1036" y="1650"/>
                    </a:lnTo>
                    <a:lnTo>
                      <a:pt x="1040" y="1650"/>
                    </a:lnTo>
                    <a:lnTo>
                      <a:pt x="1044" y="1657"/>
                    </a:lnTo>
                    <a:lnTo>
                      <a:pt x="1048" y="1666"/>
                    </a:lnTo>
                    <a:lnTo>
                      <a:pt x="1052" y="1668"/>
                    </a:lnTo>
                    <a:lnTo>
                      <a:pt x="1056" y="1677"/>
                    </a:lnTo>
                    <a:lnTo>
                      <a:pt x="1060" y="1682"/>
                    </a:lnTo>
                    <a:lnTo>
                      <a:pt x="1064" y="1686"/>
                    </a:lnTo>
                    <a:lnTo>
                      <a:pt x="1068" y="1695"/>
                    </a:lnTo>
                    <a:lnTo>
                      <a:pt x="1072" y="1700"/>
                    </a:lnTo>
                    <a:lnTo>
                      <a:pt x="1076" y="1704"/>
                    </a:lnTo>
                    <a:lnTo>
                      <a:pt x="1080" y="1711"/>
                    </a:lnTo>
                    <a:lnTo>
                      <a:pt x="1084" y="1714"/>
                    </a:lnTo>
                    <a:lnTo>
                      <a:pt x="1088" y="1722"/>
                    </a:lnTo>
                    <a:lnTo>
                      <a:pt x="1092" y="1727"/>
                    </a:lnTo>
                    <a:lnTo>
                      <a:pt x="1096" y="1732"/>
                    </a:lnTo>
                    <a:lnTo>
                      <a:pt x="1100" y="1740"/>
                    </a:lnTo>
                    <a:lnTo>
                      <a:pt x="1104" y="1747"/>
                    </a:lnTo>
                    <a:lnTo>
                      <a:pt x="1107" y="1745"/>
                    </a:lnTo>
                    <a:lnTo>
                      <a:pt x="1111" y="1749"/>
                    </a:lnTo>
                    <a:lnTo>
                      <a:pt x="1115" y="1756"/>
                    </a:lnTo>
                    <a:lnTo>
                      <a:pt x="1119" y="1759"/>
                    </a:lnTo>
                    <a:lnTo>
                      <a:pt x="1123" y="1763"/>
                    </a:lnTo>
                    <a:lnTo>
                      <a:pt x="1127" y="1768"/>
                    </a:lnTo>
                    <a:lnTo>
                      <a:pt x="1131" y="1772"/>
                    </a:lnTo>
                    <a:lnTo>
                      <a:pt x="1135" y="1779"/>
                    </a:lnTo>
                    <a:lnTo>
                      <a:pt x="1139" y="1786"/>
                    </a:lnTo>
                    <a:lnTo>
                      <a:pt x="1143" y="1788"/>
                    </a:lnTo>
                    <a:lnTo>
                      <a:pt x="1147" y="1795"/>
                    </a:lnTo>
                    <a:lnTo>
                      <a:pt x="1151" y="1802"/>
                    </a:lnTo>
                    <a:lnTo>
                      <a:pt x="1155" y="1801"/>
                    </a:lnTo>
                    <a:lnTo>
                      <a:pt x="1159" y="1806"/>
                    </a:lnTo>
                    <a:lnTo>
                      <a:pt x="1163" y="1804"/>
                    </a:lnTo>
                    <a:lnTo>
                      <a:pt x="1167" y="1815"/>
                    </a:lnTo>
                    <a:lnTo>
                      <a:pt x="1171" y="1813"/>
                    </a:lnTo>
                    <a:lnTo>
                      <a:pt x="1174" y="1822"/>
                    </a:lnTo>
                    <a:lnTo>
                      <a:pt x="1178" y="1824"/>
                    </a:lnTo>
                    <a:lnTo>
                      <a:pt x="1182" y="1826"/>
                    </a:lnTo>
                    <a:lnTo>
                      <a:pt x="1186" y="1835"/>
                    </a:lnTo>
                    <a:lnTo>
                      <a:pt x="1190" y="1835"/>
                    </a:lnTo>
                    <a:lnTo>
                      <a:pt x="1194" y="1842"/>
                    </a:lnTo>
                    <a:lnTo>
                      <a:pt x="1198" y="1842"/>
                    </a:lnTo>
                    <a:lnTo>
                      <a:pt x="1202" y="1844"/>
                    </a:lnTo>
                    <a:lnTo>
                      <a:pt x="1206" y="1854"/>
                    </a:lnTo>
                    <a:lnTo>
                      <a:pt x="1210" y="1845"/>
                    </a:lnTo>
                    <a:lnTo>
                      <a:pt x="1214" y="1851"/>
                    </a:lnTo>
                    <a:lnTo>
                      <a:pt x="1218" y="1860"/>
                    </a:lnTo>
                    <a:lnTo>
                      <a:pt x="1222" y="1862"/>
                    </a:lnTo>
                    <a:lnTo>
                      <a:pt x="1226" y="1865"/>
                    </a:lnTo>
                    <a:lnTo>
                      <a:pt x="1230" y="1867"/>
                    </a:lnTo>
                    <a:lnTo>
                      <a:pt x="1234" y="1871"/>
                    </a:lnTo>
                    <a:lnTo>
                      <a:pt x="1238" y="1867"/>
                    </a:lnTo>
                    <a:lnTo>
                      <a:pt x="1241" y="1878"/>
                    </a:lnTo>
                    <a:lnTo>
                      <a:pt x="1245" y="1874"/>
                    </a:lnTo>
                    <a:lnTo>
                      <a:pt x="1249" y="1881"/>
                    </a:lnTo>
                    <a:lnTo>
                      <a:pt x="1253" y="1881"/>
                    </a:lnTo>
                    <a:lnTo>
                      <a:pt x="1257" y="1885"/>
                    </a:lnTo>
                    <a:lnTo>
                      <a:pt x="1261" y="1887"/>
                    </a:lnTo>
                    <a:lnTo>
                      <a:pt x="1265" y="1889"/>
                    </a:lnTo>
                    <a:lnTo>
                      <a:pt x="1269" y="1890"/>
                    </a:lnTo>
                    <a:lnTo>
                      <a:pt x="1273" y="1887"/>
                    </a:lnTo>
                    <a:lnTo>
                      <a:pt x="1277" y="1894"/>
                    </a:lnTo>
                    <a:lnTo>
                      <a:pt x="1281" y="1896"/>
                    </a:lnTo>
                    <a:lnTo>
                      <a:pt x="1285" y="1898"/>
                    </a:lnTo>
                    <a:lnTo>
                      <a:pt x="1289" y="1898"/>
                    </a:lnTo>
                    <a:lnTo>
                      <a:pt x="1293" y="1899"/>
                    </a:lnTo>
                    <a:lnTo>
                      <a:pt x="1297" y="1896"/>
                    </a:lnTo>
                    <a:lnTo>
                      <a:pt x="1301" y="1907"/>
                    </a:lnTo>
                    <a:lnTo>
                      <a:pt x="1305" y="1905"/>
                    </a:lnTo>
                    <a:lnTo>
                      <a:pt x="1309" y="1903"/>
                    </a:lnTo>
                    <a:lnTo>
                      <a:pt x="1312" y="1908"/>
                    </a:lnTo>
                    <a:lnTo>
                      <a:pt x="1316" y="1910"/>
                    </a:lnTo>
                    <a:lnTo>
                      <a:pt x="1320" y="1908"/>
                    </a:lnTo>
                    <a:lnTo>
                      <a:pt x="1324" y="1908"/>
                    </a:lnTo>
                    <a:lnTo>
                      <a:pt x="1328" y="1907"/>
                    </a:lnTo>
                    <a:lnTo>
                      <a:pt x="1332" y="1912"/>
                    </a:lnTo>
                    <a:lnTo>
                      <a:pt x="1336" y="1914"/>
                    </a:lnTo>
                    <a:lnTo>
                      <a:pt x="1340" y="1912"/>
                    </a:lnTo>
                    <a:lnTo>
                      <a:pt x="1344" y="1912"/>
                    </a:lnTo>
                    <a:lnTo>
                      <a:pt x="1348" y="1916"/>
                    </a:lnTo>
                    <a:lnTo>
                      <a:pt x="1352" y="1912"/>
                    </a:lnTo>
                    <a:lnTo>
                      <a:pt x="1356" y="1919"/>
                    </a:lnTo>
                    <a:lnTo>
                      <a:pt x="1360" y="1917"/>
                    </a:lnTo>
                    <a:lnTo>
                      <a:pt x="1364" y="1917"/>
                    </a:lnTo>
                    <a:lnTo>
                      <a:pt x="1368" y="1919"/>
                    </a:lnTo>
                    <a:lnTo>
                      <a:pt x="1372" y="1917"/>
                    </a:lnTo>
                    <a:lnTo>
                      <a:pt x="1376" y="1917"/>
                    </a:lnTo>
                    <a:lnTo>
                      <a:pt x="1379" y="1914"/>
                    </a:lnTo>
                    <a:lnTo>
                      <a:pt x="1383" y="1921"/>
                    </a:lnTo>
                    <a:lnTo>
                      <a:pt x="1387" y="1919"/>
                    </a:lnTo>
                    <a:lnTo>
                      <a:pt x="1391" y="1919"/>
                    </a:lnTo>
                    <a:lnTo>
                      <a:pt x="1395" y="1917"/>
                    </a:lnTo>
                    <a:lnTo>
                      <a:pt x="1399" y="1917"/>
                    </a:lnTo>
                    <a:lnTo>
                      <a:pt x="1403" y="1917"/>
                    </a:lnTo>
                    <a:lnTo>
                      <a:pt x="1407" y="1916"/>
                    </a:lnTo>
                    <a:lnTo>
                      <a:pt x="1411" y="1916"/>
                    </a:lnTo>
                    <a:lnTo>
                      <a:pt x="1415" y="1914"/>
                    </a:lnTo>
                    <a:lnTo>
                      <a:pt x="1419" y="1917"/>
                    </a:lnTo>
                    <a:lnTo>
                      <a:pt x="1423" y="1914"/>
                    </a:lnTo>
                    <a:lnTo>
                      <a:pt x="1427" y="1914"/>
                    </a:lnTo>
                    <a:lnTo>
                      <a:pt x="1431" y="1914"/>
                    </a:lnTo>
                    <a:lnTo>
                      <a:pt x="1435" y="1908"/>
                    </a:lnTo>
                    <a:lnTo>
                      <a:pt x="1439" y="1912"/>
                    </a:lnTo>
                    <a:lnTo>
                      <a:pt x="1443" y="1910"/>
                    </a:lnTo>
                    <a:lnTo>
                      <a:pt x="1446" y="1908"/>
                    </a:lnTo>
                    <a:lnTo>
                      <a:pt x="1450" y="1907"/>
                    </a:lnTo>
                    <a:lnTo>
                      <a:pt x="1454" y="1907"/>
                    </a:lnTo>
                    <a:lnTo>
                      <a:pt x="1458" y="1901"/>
                    </a:lnTo>
                    <a:lnTo>
                      <a:pt x="1462" y="1905"/>
                    </a:lnTo>
                    <a:lnTo>
                      <a:pt x="1466" y="1903"/>
                    </a:lnTo>
                    <a:lnTo>
                      <a:pt x="1470" y="1901"/>
                    </a:lnTo>
                    <a:lnTo>
                      <a:pt x="1474" y="1898"/>
                    </a:lnTo>
                    <a:lnTo>
                      <a:pt x="1478" y="1899"/>
                    </a:lnTo>
                    <a:lnTo>
                      <a:pt x="1482" y="1898"/>
                    </a:lnTo>
                    <a:lnTo>
                      <a:pt x="1486" y="1901"/>
                    </a:lnTo>
                    <a:lnTo>
                      <a:pt x="1490" y="1892"/>
                    </a:lnTo>
                    <a:lnTo>
                      <a:pt x="1494" y="1890"/>
                    </a:lnTo>
                    <a:lnTo>
                      <a:pt x="1498" y="1898"/>
                    </a:lnTo>
                    <a:lnTo>
                      <a:pt x="1502" y="1887"/>
                    </a:lnTo>
                    <a:lnTo>
                      <a:pt x="1506" y="1881"/>
                    </a:lnTo>
                    <a:lnTo>
                      <a:pt x="1510" y="1885"/>
                    </a:lnTo>
                    <a:lnTo>
                      <a:pt x="1514" y="1881"/>
                    </a:lnTo>
                    <a:lnTo>
                      <a:pt x="1517" y="1878"/>
                    </a:lnTo>
                    <a:lnTo>
                      <a:pt x="1521" y="1878"/>
                    </a:lnTo>
                    <a:lnTo>
                      <a:pt x="1525" y="1874"/>
                    </a:lnTo>
                    <a:lnTo>
                      <a:pt x="1529" y="1874"/>
                    </a:lnTo>
                    <a:lnTo>
                      <a:pt x="1533" y="1874"/>
                    </a:lnTo>
                    <a:lnTo>
                      <a:pt x="1537" y="1867"/>
                    </a:lnTo>
                    <a:lnTo>
                      <a:pt x="1541" y="1867"/>
                    </a:lnTo>
                    <a:lnTo>
                      <a:pt x="1545" y="1858"/>
                    </a:lnTo>
                    <a:lnTo>
                      <a:pt x="1549" y="1860"/>
                    </a:lnTo>
                    <a:lnTo>
                      <a:pt x="1553" y="1858"/>
                    </a:lnTo>
                    <a:lnTo>
                      <a:pt x="1557" y="1854"/>
                    </a:lnTo>
                    <a:lnTo>
                      <a:pt x="1561" y="1854"/>
                    </a:lnTo>
                    <a:lnTo>
                      <a:pt x="1565" y="1845"/>
                    </a:lnTo>
                    <a:lnTo>
                      <a:pt x="1569" y="1851"/>
                    </a:lnTo>
                    <a:lnTo>
                      <a:pt x="1573" y="1840"/>
                    </a:lnTo>
                    <a:lnTo>
                      <a:pt x="1577" y="1845"/>
                    </a:lnTo>
                    <a:lnTo>
                      <a:pt x="1581" y="1837"/>
                    </a:lnTo>
                    <a:lnTo>
                      <a:pt x="1584" y="1840"/>
                    </a:lnTo>
                    <a:lnTo>
                      <a:pt x="1588" y="1833"/>
                    </a:lnTo>
                    <a:lnTo>
                      <a:pt x="1592" y="1829"/>
                    </a:lnTo>
                    <a:lnTo>
                      <a:pt x="1596" y="1829"/>
                    </a:lnTo>
                    <a:lnTo>
                      <a:pt x="1600" y="1828"/>
                    </a:lnTo>
                    <a:lnTo>
                      <a:pt x="1604" y="1820"/>
                    </a:lnTo>
                    <a:lnTo>
                      <a:pt x="1608" y="1817"/>
                    </a:lnTo>
                    <a:lnTo>
                      <a:pt x="1612" y="1813"/>
                    </a:lnTo>
                    <a:lnTo>
                      <a:pt x="1616" y="1804"/>
                    </a:lnTo>
                    <a:lnTo>
                      <a:pt x="1620" y="1808"/>
                    </a:lnTo>
                    <a:lnTo>
                      <a:pt x="1624" y="1797"/>
                    </a:lnTo>
                    <a:lnTo>
                      <a:pt x="1628" y="1797"/>
                    </a:lnTo>
                    <a:lnTo>
                      <a:pt x="1632" y="1793"/>
                    </a:lnTo>
                    <a:lnTo>
                      <a:pt x="1636" y="1792"/>
                    </a:lnTo>
                    <a:lnTo>
                      <a:pt x="1640" y="1784"/>
                    </a:lnTo>
                    <a:lnTo>
                      <a:pt x="1644" y="1783"/>
                    </a:lnTo>
                    <a:lnTo>
                      <a:pt x="1648" y="1777"/>
                    </a:lnTo>
                    <a:lnTo>
                      <a:pt x="1651" y="1775"/>
                    </a:lnTo>
                    <a:lnTo>
                      <a:pt x="1655" y="1774"/>
                    </a:lnTo>
                    <a:lnTo>
                      <a:pt x="1659" y="1770"/>
                    </a:lnTo>
                    <a:lnTo>
                      <a:pt x="1663" y="1765"/>
                    </a:lnTo>
                    <a:lnTo>
                      <a:pt x="1667" y="1759"/>
                    </a:lnTo>
                    <a:lnTo>
                      <a:pt x="1671" y="1759"/>
                    </a:lnTo>
                    <a:lnTo>
                      <a:pt x="1675" y="1756"/>
                    </a:lnTo>
                    <a:lnTo>
                      <a:pt x="1679" y="1747"/>
                    </a:lnTo>
                    <a:lnTo>
                      <a:pt x="1683" y="1741"/>
                    </a:lnTo>
                    <a:lnTo>
                      <a:pt x="1687" y="1741"/>
                    </a:lnTo>
                    <a:lnTo>
                      <a:pt x="1691" y="1740"/>
                    </a:lnTo>
                    <a:lnTo>
                      <a:pt x="1695" y="1732"/>
                    </a:lnTo>
                    <a:lnTo>
                      <a:pt x="1699" y="1723"/>
                    </a:lnTo>
                    <a:lnTo>
                      <a:pt x="1703" y="1718"/>
                    </a:lnTo>
                    <a:lnTo>
                      <a:pt x="1707" y="1720"/>
                    </a:lnTo>
                    <a:lnTo>
                      <a:pt x="1711" y="1714"/>
                    </a:lnTo>
                    <a:lnTo>
                      <a:pt x="1715" y="1711"/>
                    </a:lnTo>
                    <a:lnTo>
                      <a:pt x="1719" y="1705"/>
                    </a:lnTo>
                    <a:lnTo>
                      <a:pt x="1722" y="1700"/>
                    </a:lnTo>
                    <a:lnTo>
                      <a:pt x="1726" y="1698"/>
                    </a:lnTo>
                    <a:lnTo>
                      <a:pt x="1730" y="1695"/>
                    </a:lnTo>
                    <a:lnTo>
                      <a:pt x="1734" y="1687"/>
                    </a:lnTo>
                    <a:lnTo>
                      <a:pt x="1738" y="1682"/>
                    </a:lnTo>
                    <a:lnTo>
                      <a:pt x="1742" y="1675"/>
                    </a:lnTo>
                    <a:lnTo>
                      <a:pt x="1746" y="1671"/>
                    </a:lnTo>
                    <a:lnTo>
                      <a:pt x="1750" y="1666"/>
                    </a:lnTo>
                    <a:lnTo>
                      <a:pt x="1754" y="1666"/>
                    </a:lnTo>
                    <a:lnTo>
                      <a:pt x="1758" y="1661"/>
                    </a:lnTo>
                    <a:lnTo>
                      <a:pt x="1762" y="1659"/>
                    </a:lnTo>
                    <a:lnTo>
                      <a:pt x="1766" y="1648"/>
                    </a:lnTo>
                    <a:lnTo>
                      <a:pt x="1770" y="1644"/>
                    </a:lnTo>
                    <a:lnTo>
                      <a:pt x="1774" y="1641"/>
                    </a:lnTo>
                    <a:lnTo>
                      <a:pt x="1778" y="1634"/>
                    </a:lnTo>
                    <a:lnTo>
                      <a:pt x="1782" y="1628"/>
                    </a:lnTo>
                    <a:lnTo>
                      <a:pt x="1786" y="1619"/>
                    </a:lnTo>
                    <a:lnTo>
                      <a:pt x="1789" y="1621"/>
                    </a:lnTo>
                    <a:lnTo>
                      <a:pt x="1793" y="1625"/>
                    </a:lnTo>
                    <a:lnTo>
                      <a:pt x="1797" y="1607"/>
                    </a:lnTo>
                    <a:lnTo>
                      <a:pt x="1801" y="1603"/>
                    </a:lnTo>
                    <a:lnTo>
                      <a:pt x="1805" y="1596"/>
                    </a:lnTo>
                    <a:lnTo>
                      <a:pt x="1809" y="1592"/>
                    </a:lnTo>
                    <a:lnTo>
                      <a:pt x="1813" y="1591"/>
                    </a:lnTo>
                    <a:lnTo>
                      <a:pt x="1817" y="1585"/>
                    </a:lnTo>
                    <a:lnTo>
                      <a:pt x="1821" y="1576"/>
                    </a:lnTo>
                    <a:lnTo>
                      <a:pt x="1825" y="1573"/>
                    </a:lnTo>
                    <a:lnTo>
                      <a:pt x="1829" y="1558"/>
                    </a:lnTo>
                    <a:lnTo>
                      <a:pt x="1833" y="1560"/>
                    </a:lnTo>
                    <a:lnTo>
                      <a:pt x="1837" y="1553"/>
                    </a:lnTo>
                    <a:lnTo>
                      <a:pt x="1841" y="1547"/>
                    </a:lnTo>
                    <a:lnTo>
                      <a:pt x="1845" y="1542"/>
                    </a:lnTo>
                    <a:lnTo>
                      <a:pt x="1849" y="1537"/>
                    </a:lnTo>
                    <a:lnTo>
                      <a:pt x="1853" y="1531"/>
                    </a:lnTo>
                    <a:lnTo>
                      <a:pt x="1857" y="1522"/>
                    </a:lnTo>
                    <a:lnTo>
                      <a:pt x="1860" y="1517"/>
                    </a:lnTo>
                    <a:lnTo>
                      <a:pt x="1864" y="1513"/>
                    </a:lnTo>
                    <a:lnTo>
                      <a:pt x="1868" y="1510"/>
                    </a:lnTo>
                    <a:lnTo>
                      <a:pt x="1872" y="1504"/>
                    </a:lnTo>
                    <a:lnTo>
                      <a:pt x="1876" y="1497"/>
                    </a:lnTo>
                    <a:lnTo>
                      <a:pt x="1880" y="1494"/>
                    </a:lnTo>
                    <a:lnTo>
                      <a:pt x="1884" y="1486"/>
                    </a:lnTo>
                    <a:lnTo>
                      <a:pt x="1888" y="1486"/>
                    </a:lnTo>
                    <a:lnTo>
                      <a:pt x="1892" y="1474"/>
                    </a:lnTo>
                    <a:lnTo>
                      <a:pt x="1896" y="1474"/>
                    </a:lnTo>
                    <a:lnTo>
                      <a:pt x="1900" y="1461"/>
                    </a:lnTo>
                    <a:lnTo>
                      <a:pt x="1904" y="1459"/>
                    </a:lnTo>
                    <a:lnTo>
                      <a:pt x="1908" y="1456"/>
                    </a:lnTo>
                    <a:lnTo>
                      <a:pt x="1912" y="1447"/>
                    </a:lnTo>
                    <a:lnTo>
                      <a:pt x="1916" y="1441"/>
                    </a:lnTo>
                    <a:lnTo>
                      <a:pt x="1920" y="1440"/>
                    </a:lnTo>
                    <a:lnTo>
                      <a:pt x="1924" y="1433"/>
                    </a:lnTo>
                    <a:lnTo>
                      <a:pt x="1927" y="1429"/>
                    </a:lnTo>
                    <a:lnTo>
                      <a:pt x="1931" y="1418"/>
                    </a:lnTo>
                    <a:lnTo>
                      <a:pt x="1935" y="1420"/>
                    </a:lnTo>
                    <a:lnTo>
                      <a:pt x="1939" y="1406"/>
                    </a:lnTo>
                    <a:lnTo>
                      <a:pt x="1943" y="1402"/>
                    </a:lnTo>
                    <a:lnTo>
                      <a:pt x="1947" y="1398"/>
                    </a:lnTo>
                    <a:lnTo>
                      <a:pt x="1951" y="1386"/>
                    </a:lnTo>
                    <a:lnTo>
                      <a:pt x="1955" y="1380"/>
                    </a:lnTo>
                    <a:lnTo>
                      <a:pt x="1959" y="1377"/>
                    </a:lnTo>
                    <a:lnTo>
                      <a:pt x="1963" y="1379"/>
                    </a:lnTo>
                    <a:lnTo>
                      <a:pt x="1967" y="1364"/>
                    </a:lnTo>
                    <a:lnTo>
                      <a:pt x="1971" y="1357"/>
                    </a:lnTo>
                    <a:lnTo>
                      <a:pt x="1975" y="1352"/>
                    </a:lnTo>
                    <a:lnTo>
                      <a:pt x="1979" y="1343"/>
                    </a:lnTo>
                    <a:lnTo>
                      <a:pt x="1983" y="1345"/>
                    </a:lnTo>
                    <a:lnTo>
                      <a:pt x="1987" y="1336"/>
                    </a:lnTo>
                    <a:lnTo>
                      <a:pt x="1991" y="1328"/>
                    </a:lnTo>
                    <a:lnTo>
                      <a:pt x="1994" y="1321"/>
                    </a:lnTo>
                    <a:lnTo>
                      <a:pt x="1998" y="1316"/>
                    </a:lnTo>
                    <a:lnTo>
                      <a:pt x="2002" y="1307"/>
                    </a:lnTo>
                    <a:lnTo>
                      <a:pt x="2006" y="1305"/>
                    </a:lnTo>
                    <a:lnTo>
                      <a:pt x="2010" y="1300"/>
                    </a:lnTo>
                    <a:lnTo>
                      <a:pt x="2014" y="1298"/>
                    </a:lnTo>
                    <a:lnTo>
                      <a:pt x="2018" y="1287"/>
                    </a:lnTo>
                    <a:lnTo>
                      <a:pt x="2022" y="1287"/>
                    </a:lnTo>
                    <a:lnTo>
                      <a:pt x="2026" y="1274"/>
                    </a:lnTo>
                    <a:lnTo>
                      <a:pt x="2030" y="1266"/>
                    </a:lnTo>
                    <a:lnTo>
                      <a:pt x="2034" y="1267"/>
                    </a:lnTo>
                    <a:lnTo>
                      <a:pt x="2038" y="1260"/>
                    </a:lnTo>
                    <a:lnTo>
                      <a:pt x="2042" y="1248"/>
                    </a:lnTo>
                    <a:lnTo>
                      <a:pt x="2046" y="1242"/>
                    </a:lnTo>
                    <a:lnTo>
                      <a:pt x="2050" y="1242"/>
                    </a:lnTo>
                    <a:lnTo>
                      <a:pt x="2054" y="1240"/>
                    </a:lnTo>
                    <a:lnTo>
                      <a:pt x="2058" y="1228"/>
                    </a:lnTo>
                    <a:lnTo>
                      <a:pt x="2062" y="1222"/>
                    </a:lnTo>
                    <a:lnTo>
                      <a:pt x="2065" y="1215"/>
                    </a:lnTo>
                    <a:lnTo>
                      <a:pt x="2069" y="1210"/>
                    </a:lnTo>
                    <a:lnTo>
                      <a:pt x="2073" y="1204"/>
                    </a:lnTo>
                    <a:lnTo>
                      <a:pt x="2077" y="1195"/>
                    </a:lnTo>
                    <a:lnTo>
                      <a:pt x="2081" y="1195"/>
                    </a:lnTo>
                    <a:lnTo>
                      <a:pt x="2085" y="1187"/>
                    </a:lnTo>
                    <a:lnTo>
                      <a:pt x="2089" y="1178"/>
                    </a:lnTo>
                    <a:lnTo>
                      <a:pt x="2093" y="1178"/>
                    </a:lnTo>
                    <a:lnTo>
                      <a:pt x="2097" y="1170"/>
                    </a:lnTo>
                    <a:lnTo>
                      <a:pt x="2101" y="1161"/>
                    </a:lnTo>
                    <a:lnTo>
                      <a:pt x="2105" y="1156"/>
                    </a:lnTo>
                    <a:lnTo>
                      <a:pt x="2109" y="1145"/>
                    </a:lnTo>
                    <a:lnTo>
                      <a:pt x="2113" y="1149"/>
                    </a:lnTo>
                    <a:lnTo>
                      <a:pt x="2117" y="1140"/>
                    </a:lnTo>
                    <a:lnTo>
                      <a:pt x="2121" y="1129"/>
                    </a:lnTo>
                    <a:lnTo>
                      <a:pt x="2125" y="1120"/>
                    </a:lnTo>
                    <a:lnTo>
                      <a:pt x="2129" y="1118"/>
                    </a:lnTo>
                    <a:lnTo>
                      <a:pt x="2132" y="1111"/>
                    </a:lnTo>
                    <a:lnTo>
                      <a:pt x="2136" y="1108"/>
                    </a:lnTo>
                    <a:lnTo>
                      <a:pt x="2140" y="1095"/>
                    </a:lnTo>
                    <a:lnTo>
                      <a:pt x="2144" y="1091"/>
                    </a:lnTo>
                    <a:lnTo>
                      <a:pt x="2148" y="1084"/>
                    </a:lnTo>
                    <a:lnTo>
                      <a:pt x="2152" y="1077"/>
                    </a:lnTo>
                    <a:lnTo>
                      <a:pt x="2156" y="1077"/>
                    </a:lnTo>
                    <a:lnTo>
                      <a:pt x="2160" y="1068"/>
                    </a:lnTo>
                    <a:lnTo>
                      <a:pt x="2164" y="1064"/>
                    </a:lnTo>
                    <a:lnTo>
                      <a:pt x="2168" y="1061"/>
                    </a:lnTo>
                    <a:lnTo>
                      <a:pt x="2172" y="1052"/>
                    </a:lnTo>
                    <a:lnTo>
                      <a:pt x="2176" y="1045"/>
                    </a:lnTo>
                    <a:lnTo>
                      <a:pt x="2180" y="1041"/>
                    </a:lnTo>
                    <a:lnTo>
                      <a:pt x="2184" y="1036"/>
                    </a:lnTo>
                    <a:lnTo>
                      <a:pt x="2188" y="1027"/>
                    </a:lnTo>
                    <a:lnTo>
                      <a:pt x="2192" y="1023"/>
                    </a:lnTo>
                    <a:lnTo>
                      <a:pt x="2196" y="1009"/>
                    </a:lnTo>
                    <a:lnTo>
                      <a:pt x="2199" y="1016"/>
                    </a:lnTo>
                    <a:lnTo>
                      <a:pt x="2203" y="1003"/>
                    </a:lnTo>
                    <a:lnTo>
                      <a:pt x="2207" y="991"/>
                    </a:lnTo>
                    <a:lnTo>
                      <a:pt x="2211" y="998"/>
                    </a:lnTo>
                    <a:lnTo>
                      <a:pt x="2215" y="987"/>
                    </a:lnTo>
                    <a:lnTo>
                      <a:pt x="2219" y="978"/>
                    </a:lnTo>
                    <a:lnTo>
                      <a:pt x="2223" y="976"/>
                    </a:lnTo>
                    <a:lnTo>
                      <a:pt x="2227" y="973"/>
                    </a:lnTo>
                    <a:lnTo>
                      <a:pt x="2231" y="967"/>
                    </a:lnTo>
                    <a:lnTo>
                      <a:pt x="2235" y="958"/>
                    </a:lnTo>
                    <a:lnTo>
                      <a:pt x="2239" y="953"/>
                    </a:lnTo>
                    <a:lnTo>
                      <a:pt x="2243" y="948"/>
                    </a:lnTo>
                    <a:lnTo>
                      <a:pt x="2247" y="941"/>
                    </a:lnTo>
                    <a:lnTo>
                      <a:pt x="2251" y="939"/>
                    </a:lnTo>
                    <a:lnTo>
                      <a:pt x="2255" y="932"/>
                    </a:lnTo>
                    <a:lnTo>
                      <a:pt x="2259" y="923"/>
                    </a:lnTo>
                    <a:lnTo>
                      <a:pt x="2263" y="923"/>
                    </a:lnTo>
                    <a:lnTo>
                      <a:pt x="2267" y="910"/>
                    </a:lnTo>
                    <a:lnTo>
                      <a:pt x="2270" y="906"/>
                    </a:lnTo>
                    <a:lnTo>
                      <a:pt x="2274" y="905"/>
                    </a:lnTo>
                    <a:lnTo>
                      <a:pt x="2278" y="899"/>
                    </a:lnTo>
                    <a:lnTo>
                      <a:pt x="2282" y="888"/>
                    </a:lnTo>
                    <a:lnTo>
                      <a:pt x="2286" y="887"/>
                    </a:lnTo>
                    <a:lnTo>
                      <a:pt x="2290" y="885"/>
                    </a:lnTo>
                    <a:lnTo>
                      <a:pt x="2294" y="874"/>
                    </a:lnTo>
                    <a:lnTo>
                      <a:pt x="2298" y="865"/>
                    </a:lnTo>
                    <a:lnTo>
                      <a:pt x="2302" y="867"/>
                    </a:lnTo>
                    <a:lnTo>
                      <a:pt x="2306" y="860"/>
                    </a:lnTo>
                    <a:lnTo>
                      <a:pt x="2310" y="849"/>
                    </a:lnTo>
                    <a:lnTo>
                      <a:pt x="2314" y="844"/>
                    </a:lnTo>
                    <a:lnTo>
                      <a:pt x="2318" y="842"/>
                    </a:lnTo>
                    <a:lnTo>
                      <a:pt x="2322" y="831"/>
                    </a:lnTo>
                    <a:lnTo>
                      <a:pt x="2326" y="826"/>
                    </a:lnTo>
                    <a:lnTo>
                      <a:pt x="2330" y="824"/>
                    </a:lnTo>
                    <a:lnTo>
                      <a:pt x="2334" y="817"/>
                    </a:lnTo>
                    <a:lnTo>
                      <a:pt x="2337" y="813"/>
                    </a:lnTo>
                    <a:lnTo>
                      <a:pt x="2341" y="808"/>
                    </a:lnTo>
                    <a:lnTo>
                      <a:pt x="2345" y="799"/>
                    </a:lnTo>
                    <a:lnTo>
                      <a:pt x="2349" y="795"/>
                    </a:lnTo>
                    <a:lnTo>
                      <a:pt x="2353" y="788"/>
                    </a:lnTo>
                    <a:lnTo>
                      <a:pt x="2357" y="786"/>
                    </a:lnTo>
                    <a:lnTo>
                      <a:pt x="2361" y="777"/>
                    </a:lnTo>
                    <a:lnTo>
                      <a:pt x="2365" y="774"/>
                    </a:lnTo>
                    <a:lnTo>
                      <a:pt x="2369" y="772"/>
                    </a:lnTo>
                    <a:lnTo>
                      <a:pt x="2373" y="770"/>
                    </a:lnTo>
                    <a:lnTo>
                      <a:pt x="2377" y="759"/>
                    </a:lnTo>
                    <a:lnTo>
                      <a:pt x="2381" y="754"/>
                    </a:lnTo>
                    <a:lnTo>
                      <a:pt x="2385" y="747"/>
                    </a:lnTo>
                    <a:lnTo>
                      <a:pt x="2389" y="741"/>
                    </a:lnTo>
                    <a:lnTo>
                      <a:pt x="2393" y="738"/>
                    </a:lnTo>
                    <a:lnTo>
                      <a:pt x="2397" y="734"/>
                    </a:lnTo>
                    <a:lnTo>
                      <a:pt x="2401" y="727"/>
                    </a:lnTo>
                    <a:lnTo>
                      <a:pt x="2405" y="721"/>
                    </a:lnTo>
                    <a:lnTo>
                      <a:pt x="2408" y="714"/>
                    </a:lnTo>
                    <a:lnTo>
                      <a:pt x="2412" y="712"/>
                    </a:lnTo>
                    <a:lnTo>
                      <a:pt x="2416" y="705"/>
                    </a:lnTo>
                    <a:lnTo>
                      <a:pt x="2420" y="700"/>
                    </a:lnTo>
                    <a:lnTo>
                      <a:pt x="2424" y="696"/>
                    </a:lnTo>
                    <a:lnTo>
                      <a:pt x="2428" y="691"/>
                    </a:lnTo>
                    <a:lnTo>
                      <a:pt x="2432" y="684"/>
                    </a:lnTo>
                    <a:lnTo>
                      <a:pt x="2436" y="682"/>
                    </a:lnTo>
                    <a:lnTo>
                      <a:pt x="2440" y="675"/>
                    </a:lnTo>
                    <a:lnTo>
                      <a:pt x="2444" y="673"/>
                    </a:lnTo>
                    <a:lnTo>
                      <a:pt x="2448" y="669"/>
                    </a:lnTo>
                    <a:lnTo>
                      <a:pt x="2452" y="662"/>
                    </a:lnTo>
                    <a:lnTo>
                      <a:pt x="2456" y="657"/>
                    </a:lnTo>
                    <a:lnTo>
                      <a:pt x="2460" y="650"/>
                    </a:lnTo>
                    <a:lnTo>
                      <a:pt x="2464" y="644"/>
                    </a:lnTo>
                    <a:lnTo>
                      <a:pt x="2468" y="644"/>
                    </a:lnTo>
                    <a:lnTo>
                      <a:pt x="2472" y="639"/>
                    </a:lnTo>
                    <a:lnTo>
                      <a:pt x="2475" y="633"/>
                    </a:lnTo>
                    <a:lnTo>
                      <a:pt x="2479" y="626"/>
                    </a:lnTo>
                    <a:lnTo>
                      <a:pt x="2483" y="621"/>
                    </a:lnTo>
                    <a:lnTo>
                      <a:pt x="2487" y="621"/>
                    </a:lnTo>
                    <a:lnTo>
                      <a:pt x="2491" y="614"/>
                    </a:lnTo>
                    <a:lnTo>
                      <a:pt x="2495" y="608"/>
                    </a:lnTo>
                    <a:lnTo>
                      <a:pt x="2499" y="607"/>
                    </a:lnTo>
                    <a:lnTo>
                      <a:pt x="2503" y="603"/>
                    </a:lnTo>
                    <a:lnTo>
                      <a:pt x="2507" y="590"/>
                    </a:lnTo>
                    <a:lnTo>
                      <a:pt x="2511" y="589"/>
                    </a:lnTo>
                    <a:lnTo>
                      <a:pt x="2515" y="589"/>
                    </a:lnTo>
                    <a:lnTo>
                      <a:pt x="2519" y="581"/>
                    </a:lnTo>
                    <a:lnTo>
                      <a:pt x="2523" y="578"/>
                    </a:lnTo>
                    <a:lnTo>
                      <a:pt x="2527" y="574"/>
                    </a:lnTo>
                    <a:lnTo>
                      <a:pt x="2531" y="565"/>
                    </a:lnTo>
                    <a:lnTo>
                      <a:pt x="2535" y="563"/>
                    </a:lnTo>
                    <a:lnTo>
                      <a:pt x="2539" y="558"/>
                    </a:lnTo>
                    <a:lnTo>
                      <a:pt x="2542" y="553"/>
                    </a:lnTo>
                    <a:lnTo>
                      <a:pt x="2546" y="544"/>
                    </a:lnTo>
                    <a:lnTo>
                      <a:pt x="2550" y="542"/>
                    </a:lnTo>
                    <a:lnTo>
                      <a:pt x="2554" y="540"/>
                    </a:lnTo>
                    <a:lnTo>
                      <a:pt x="2558" y="535"/>
                    </a:lnTo>
                    <a:lnTo>
                      <a:pt x="2562" y="529"/>
                    </a:lnTo>
                    <a:lnTo>
                      <a:pt x="2566" y="528"/>
                    </a:lnTo>
                    <a:lnTo>
                      <a:pt x="2570" y="522"/>
                    </a:lnTo>
                    <a:lnTo>
                      <a:pt x="2574" y="517"/>
                    </a:lnTo>
                    <a:lnTo>
                      <a:pt x="2578" y="511"/>
                    </a:lnTo>
                    <a:lnTo>
                      <a:pt x="2582" y="506"/>
                    </a:lnTo>
                    <a:lnTo>
                      <a:pt x="2586" y="510"/>
                    </a:lnTo>
                    <a:lnTo>
                      <a:pt x="2590" y="502"/>
                    </a:lnTo>
                    <a:lnTo>
                      <a:pt x="2594" y="497"/>
                    </a:lnTo>
                    <a:lnTo>
                      <a:pt x="2598" y="497"/>
                    </a:lnTo>
                    <a:lnTo>
                      <a:pt x="2602" y="486"/>
                    </a:lnTo>
                    <a:lnTo>
                      <a:pt x="2606" y="490"/>
                    </a:lnTo>
                    <a:lnTo>
                      <a:pt x="2610" y="481"/>
                    </a:lnTo>
                    <a:lnTo>
                      <a:pt x="2613" y="475"/>
                    </a:lnTo>
                    <a:lnTo>
                      <a:pt x="2617" y="470"/>
                    </a:lnTo>
                    <a:lnTo>
                      <a:pt x="2621" y="475"/>
                    </a:lnTo>
                    <a:lnTo>
                      <a:pt x="2625" y="465"/>
                    </a:lnTo>
                    <a:lnTo>
                      <a:pt x="2629" y="463"/>
                    </a:lnTo>
                    <a:lnTo>
                      <a:pt x="2633" y="459"/>
                    </a:lnTo>
                    <a:lnTo>
                      <a:pt x="2637" y="449"/>
                    </a:lnTo>
                    <a:lnTo>
                      <a:pt x="2641" y="452"/>
                    </a:lnTo>
                    <a:lnTo>
                      <a:pt x="2645" y="445"/>
                    </a:lnTo>
                    <a:lnTo>
                      <a:pt x="2649" y="441"/>
                    </a:lnTo>
                    <a:lnTo>
                      <a:pt x="2653" y="443"/>
                    </a:lnTo>
                    <a:lnTo>
                      <a:pt x="2657" y="429"/>
                    </a:lnTo>
                    <a:lnTo>
                      <a:pt x="2661" y="425"/>
                    </a:lnTo>
                    <a:lnTo>
                      <a:pt x="2665" y="423"/>
                    </a:lnTo>
                    <a:lnTo>
                      <a:pt x="2669" y="420"/>
                    </a:lnTo>
                    <a:lnTo>
                      <a:pt x="2673" y="418"/>
                    </a:lnTo>
                    <a:lnTo>
                      <a:pt x="2677" y="416"/>
                    </a:lnTo>
                    <a:lnTo>
                      <a:pt x="2680" y="405"/>
                    </a:lnTo>
                    <a:lnTo>
                      <a:pt x="2684" y="411"/>
                    </a:lnTo>
                    <a:lnTo>
                      <a:pt x="2688" y="404"/>
                    </a:lnTo>
                    <a:lnTo>
                      <a:pt x="2692" y="396"/>
                    </a:lnTo>
                    <a:lnTo>
                      <a:pt x="2696" y="396"/>
                    </a:lnTo>
                    <a:lnTo>
                      <a:pt x="2700" y="395"/>
                    </a:lnTo>
                    <a:lnTo>
                      <a:pt x="2704" y="391"/>
                    </a:lnTo>
                    <a:lnTo>
                      <a:pt x="2708" y="386"/>
                    </a:lnTo>
                    <a:lnTo>
                      <a:pt x="2712" y="382"/>
                    </a:lnTo>
                    <a:lnTo>
                      <a:pt x="2716" y="379"/>
                    </a:lnTo>
                    <a:lnTo>
                      <a:pt x="2720" y="377"/>
                    </a:lnTo>
                    <a:lnTo>
                      <a:pt x="2724" y="371"/>
                    </a:lnTo>
                    <a:lnTo>
                      <a:pt x="2728" y="379"/>
                    </a:lnTo>
                    <a:lnTo>
                      <a:pt x="2732" y="364"/>
                    </a:lnTo>
                    <a:lnTo>
                      <a:pt x="2736" y="364"/>
                    </a:lnTo>
                    <a:lnTo>
                      <a:pt x="2740" y="359"/>
                    </a:lnTo>
                    <a:lnTo>
                      <a:pt x="2744" y="353"/>
                    </a:lnTo>
                    <a:lnTo>
                      <a:pt x="2747" y="352"/>
                    </a:lnTo>
                    <a:lnTo>
                      <a:pt x="2751" y="348"/>
                    </a:lnTo>
                    <a:lnTo>
                      <a:pt x="2755" y="346"/>
                    </a:lnTo>
                    <a:lnTo>
                      <a:pt x="2759" y="341"/>
                    </a:lnTo>
                    <a:lnTo>
                      <a:pt x="2763" y="337"/>
                    </a:lnTo>
                    <a:lnTo>
                      <a:pt x="2767" y="335"/>
                    </a:lnTo>
                    <a:lnTo>
                      <a:pt x="2771" y="330"/>
                    </a:lnTo>
                    <a:lnTo>
                      <a:pt x="2775" y="332"/>
                    </a:lnTo>
                    <a:lnTo>
                      <a:pt x="2779" y="326"/>
                    </a:lnTo>
                    <a:lnTo>
                      <a:pt x="2783" y="321"/>
                    </a:lnTo>
                    <a:lnTo>
                      <a:pt x="2787" y="326"/>
                    </a:lnTo>
                    <a:lnTo>
                      <a:pt x="2791" y="314"/>
                    </a:lnTo>
                    <a:lnTo>
                      <a:pt x="2795" y="310"/>
                    </a:lnTo>
                    <a:lnTo>
                      <a:pt x="2799" y="310"/>
                    </a:lnTo>
                    <a:lnTo>
                      <a:pt x="2803" y="308"/>
                    </a:lnTo>
                    <a:lnTo>
                      <a:pt x="2807" y="305"/>
                    </a:lnTo>
                    <a:lnTo>
                      <a:pt x="2811" y="301"/>
                    </a:lnTo>
                    <a:lnTo>
                      <a:pt x="2815" y="301"/>
                    </a:lnTo>
                    <a:lnTo>
                      <a:pt x="2818" y="294"/>
                    </a:lnTo>
                    <a:lnTo>
                      <a:pt x="2822" y="296"/>
                    </a:lnTo>
                    <a:lnTo>
                      <a:pt x="2826" y="289"/>
                    </a:lnTo>
                    <a:lnTo>
                      <a:pt x="2830" y="282"/>
                    </a:lnTo>
                    <a:lnTo>
                      <a:pt x="2834" y="287"/>
                    </a:lnTo>
                    <a:lnTo>
                      <a:pt x="2838" y="283"/>
                    </a:lnTo>
                    <a:lnTo>
                      <a:pt x="2842" y="278"/>
                    </a:lnTo>
                    <a:lnTo>
                      <a:pt x="2846" y="276"/>
                    </a:lnTo>
                    <a:lnTo>
                      <a:pt x="2850" y="276"/>
                    </a:lnTo>
                    <a:lnTo>
                      <a:pt x="2854" y="271"/>
                    </a:lnTo>
                    <a:lnTo>
                      <a:pt x="2858" y="267"/>
                    </a:lnTo>
                    <a:lnTo>
                      <a:pt x="2862" y="260"/>
                    </a:lnTo>
                    <a:lnTo>
                      <a:pt x="2866" y="260"/>
                    </a:lnTo>
                    <a:lnTo>
                      <a:pt x="2870" y="258"/>
                    </a:lnTo>
                    <a:lnTo>
                      <a:pt x="2874" y="251"/>
                    </a:lnTo>
                    <a:lnTo>
                      <a:pt x="2878" y="256"/>
                    </a:lnTo>
                    <a:lnTo>
                      <a:pt x="2882" y="249"/>
                    </a:lnTo>
                    <a:lnTo>
                      <a:pt x="2885" y="247"/>
                    </a:lnTo>
                    <a:lnTo>
                      <a:pt x="2889" y="246"/>
                    </a:lnTo>
                    <a:lnTo>
                      <a:pt x="2893" y="242"/>
                    </a:lnTo>
                    <a:lnTo>
                      <a:pt x="2897" y="247"/>
                    </a:lnTo>
                    <a:lnTo>
                      <a:pt x="2901" y="240"/>
                    </a:lnTo>
                    <a:lnTo>
                      <a:pt x="2905" y="233"/>
                    </a:lnTo>
                    <a:lnTo>
                      <a:pt x="2909" y="233"/>
                    </a:lnTo>
                    <a:lnTo>
                      <a:pt x="2913" y="231"/>
                    </a:lnTo>
                    <a:lnTo>
                      <a:pt x="2917" y="235"/>
                    </a:lnTo>
                    <a:lnTo>
                      <a:pt x="2921" y="220"/>
                    </a:lnTo>
                    <a:lnTo>
                      <a:pt x="2925" y="220"/>
                    </a:lnTo>
                    <a:lnTo>
                      <a:pt x="2929" y="219"/>
                    </a:lnTo>
                    <a:lnTo>
                      <a:pt x="2933" y="220"/>
                    </a:lnTo>
                    <a:lnTo>
                      <a:pt x="2937" y="213"/>
                    </a:lnTo>
                    <a:lnTo>
                      <a:pt x="2941" y="217"/>
                    </a:lnTo>
                    <a:lnTo>
                      <a:pt x="2945" y="219"/>
                    </a:lnTo>
                    <a:lnTo>
                      <a:pt x="2949" y="210"/>
                    </a:lnTo>
                    <a:lnTo>
                      <a:pt x="2953" y="20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89" name="Line 3841"/>
              <p:cNvSpPr>
                <a:spLocks noChangeShapeType="1"/>
              </p:cNvSpPr>
              <p:nvPr/>
            </p:nvSpPr>
            <p:spPr bwMode="auto">
              <a:xfrm flipV="1"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0" name="Line 3842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1" name="Line 3843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2" name="Line 3844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3" name="Line 3845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4" name="Line 3846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5" name="Line 3847"/>
              <p:cNvSpPr>
                <a:spLocks noChangeShapeType="1"/>
              </p:cNvSpPr>
              <p:nvPr/>
            </p:nvSpPr>
            <p:spPr bwMode="auto">
              <a:xfrm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6" name="Line 3848"/>
              <p:cNvSpPr>
                <a:spLocks noChangeShapeType="1"/>
              </p:cNvSpPr>
              <p:nvPr/>
            </p:nvSpPr>
            <p:spPr bwMode="auto">
              <a:xfrm flipV="1"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7" name="Line 3849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8" name="Line 3850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899" name="Freeform 3851"/>
              <p:cNvSpPr>
                <a:spLocks/>
              </p:cNvSpPr>
              <p:nvPr/>
            </p:nvSpPr>
            <p:spPr bwMode="auto">
              <a:xfrm flipV="1">
                <a:off x="3082" y="910"/>
                <a:ext cx="1731" cy="1106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91" y="16"/>
                  </a:cxn>
                  <a:cxn ang="0">
                    <a:pos x="138" y="33"/>
                  </a:cxn>
                  <a:cxn ang="0">
                    <a:pos x="186" y="54"/>
                  </a:cxn>
                  <a:cxn ang="0">
                    <a:pos x="233" y="88"/>
                  </a:cxn>
                  <a:cxn ang="0">
                    <a:pos x="280" y="129"/>
                  </a:cxn>
                  <a:cxn ang="0">
                    <a:pos x="328" y="177"/>
                  </a:cxn>
                  <a:cxn ang="0">
                    <a:pos x="375" y="232"/>
                  </a:cxn>
                  <a:cxn ang="0">
                    <a:pos x="422" y="307"/>
                  </a:cxn>
                  <a:cxn ang="0">
                    <a:pos x="470" y="379"/>
                  </a:cxn>
                  <a:cxn ang="0">
                    <a:pos x="517" y="468"/>
                  </a:cxn>
                  <a:cxn ang="0">
                    <a:pos x="564" y="560"/>
                  </a:cxn>
                  <a:cxn ang="0">
                    <a:pos x="611" y="660"/>
                  </a:cxn>
                  <a:cxn ang="0">
                    <a:pos x="659" y="762"/>
                  </a:cxn>
                  <a:cxn ang="0">
                    <a:pos x="706" y="868"/>
                  </a:cxn>
                  <a:cxn ang="0">
                    <a:pos x="753" y="978"/>
                  </a:cxn>
                  <a:cxn ang="0">
                    <a:pos x="801" y="1081"/>
                  </a:cxn>
                  <a:cxn ang="0">
                    <a:pos x="848" y="1187"/>
                  </a:cxn>
                  <a:cxn ang="0">
                    <a:pos x="895" y="1295"/>
                  </a:cxn>
                  <a:cxn ang="0">
                    <a:pos x="943" y="1391"/>
                  </a:cxn>
                  <a:cxn ang="0">
                    <a:pos x="990" y="1480"/>
                  </a:cxn>
                  <a:cxn ang="0">
                    <a:pos x="1037" y="1564"/>
                  </a:cxn>
                  <a:cxn ang="0">
                    <a:pos x="1085" y="1645"/>
                  </a:cxn>
                  <a:cxn ang="0">
                    <a:pos x="1132" y="1714"/>
                  </a:cxn>
                  <a:cxn ang="0">
                    <a:pos x="1179" y="1773"/>
                  </a:cxn>
                  <a:cxn ang="0">
                    <a:pos x="1226" y="1821"/>
                  </a:cxn>
                  <a:cxn ang="0">
                    <a:pos x="1274" y="1862"/>
                  </a:cxn>
                  <a:cxn ang="0">
                    <a:pos x="1321" y="1892"/>
                  </a:cxn>
                  <a:cxn ang="0">
                    <a:pos x="1368" y="1909"/>
                  </a:cxn>
                  <a:cxn ang="0">
                    <a:pos x="1416" y="1917"/>
                  </a:cxn>
                  <a:cxn ang="0">
                    <a:pos x="1463" y="1913"/>
                  </a:cxn>
                  <a:cxn ang="0">
                    <a:pos x="1510" y="1904"/>
                  </a:cxn>
                  <a:cxn ang="0">
                    <a:pos x="1558" y="1885"/>
                  </a:cxn>
                  <a:cxn ang="0">
                    <a:pos x="1605" y="1858"/>
                  </a:cxn>
                  <a:cxn ang="0">
                    <a:pos x="1652" y="1822"/>
                  </a:cxn>
                  <a:cxn ang="0">
                    <a:pos x="1700" y="1785"/>
                  </a:cxn>
                  <a:cxn ang="0">
                    <a:pos x="1747" y="1732"/>
                  </a:cxn>
                  <a:cxn ang="0">
                    <a:pos x="1794" y="1675"/>
                  </a:cxn>
                  <a:cxn ang="0">
                    <a:pos x="1841" y="1617"/>
                  </a:cxn>
                  <a:cxn ang="0">
                    <a:pos x="1889" y="1552"/>
                  </a:cxn>
                  <a:cxn ang="0">
                    <a:pos x="1936" y="1490"/>
                  </a:cxn>
                  <a:cxn ang="0">
                    <a:pos x="1983" y="1420"/>
                  </a:cxn>
                  <a:cxn ang="0">
                    <a:pos x="2031" y="1348"/>
                  </a:cxn>
                  <a:cxn ang="0">
                    <a:pos x="2078" y="1281"/>
                  </a:cxn>
                  <a:cxn ang="0">
                    <a:pos x="2125" y="1203"/>
                  </a:cxn>
                  <a:cxn ang="0">
                    <a:pos x="2173" y="1131"/>
                  </a:cxn>
                  <a:cxn ang="0">
                    <a:pos x="2220" y="1061"/>
                  </a:cxn>
                  <a:cxn ang="0">
                    <a:pos x="2267" y="996"/>
                  </a:cxn>
                  <a:cxn ang="0">
                    <a:pos x="2315" y="921"/>
                  </a:cxn>
                  <a:cxn ang="0">
                    <a:pos x="2362" y="851"/>
                  </a:cxn>
                  <a:cxn ang="0">
                    <a:pos x="2409" y="789"/>
                  </a:cxn>
                  <a:cxn ang="0">
                    <a:pos x="2457" y="725"/>
                  </a:cxn>
                  <a:cxn ang="0">
                    <a:pos x="2504" y="665"/>
                  </a:cxn>
                  <a:cxn ang="0">
                    <a:pos x="2551" y="611"/>
                  </a:cxn>
                  <a:cxn ang="0">
                    <a:pos x="2598" y="555"/>
                  </a:cxn>
                  <a:cxn ang="0">
                    <a:pos x="2646" y="501"/>
                  </a:cxn>
                  <a:cxn ang="0">
                    <a:pos x="2693" y="454"/>
                  </a:cxn>
                  <a:cxn ang="0">
                    <a:pos x="2740" y="412"/>
                  </a:cxn>
                  <a:cxn ang="0">
                    <a:pos x="2788" y="367"/>
                  </a:cxn>
                  <a:cxn ang="0">
                    <a:pos x="2835" y="324"/>
                  </a:cxn>
                  <a:cxn ang="0">
                    <a:pos x="2882" y="295"/>
                  </a:cxn>
                  <a:cxn ang="0">
                    <a:pos x="2930" y="259"/>
                  </a:cxn>
                  <a:cxn ang="0">
                    <a:pos x="2977" y="228"/>
                  </a:cxn>
                </a:cxnLst>
                <a:rect l="0" t="0" r="r" b="b"/>
                <a:pathLst>
                  <a:path w="3005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4" y="6"/>
                    </a:lnTo>
                    <a:lnTo>
                      <a:pt x="28" y="7"/>
                    </a:lnTo>
                    <a:lnTo>
                      <a:pt x="32" y="4"/>
                    </a:lnTo>
                    <a:lnTo>
                      <a:pt x="36" y="6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8" y="6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60" y="6"/>
                    </a:lnTo>
                    <a:lnTo>
                      <a:pt x="63" y="7"/>
                    </a:lnTo>
                    <a:lnTo>
                      <a:pt x="67" y="15"/>
                    </a:lnTo>
                    <a:lnTo>
                      <a:pt x="71" y="11"/>
                    </a:lnTo>
                    <a:lnTo>
                      <a:pt x="75" y="12"/>
                    </a:lnTo>
                    <a:lnTo>
                      <a:pt x="79" y="13"/>
                    </a:lnTo>
                    <a:lnTo>
                      <a:pt x="83" y="17"/>
                    </a:lnTo>
                    <a:lnTo>
                      <a:pt x="87" y="16"/>
                    </a:lnTo>
                    <a:lnTo>
                      <a:pt x="91" y="16"/>
                    </a:lnTo>
                    <a:lnTo>
                      <a:pt x="95" y="15"/>
                    </a:lnTo>
                    <a:lnTo>
                      <a:pt x="99" y="19"/>
                    </a:lnTo>
                    <a:lnTo>
                      <a:pt x="103" y="21"/>
                    </a:lnTo>
                    <a:lnTo>
                      <a:pt x="107" y="21"/>
                    </a:lnTo>
                    <a:lnTo>
                      <a:pt x="111" y="19"/>
                    </a:lnTo>
                    <a:lnTo>
                      <a:pt x="115" y="27"/>
                    </a:lnTo>
                    <a:lnTo>
                      <a:pt x="119" y="23"/>
                    </a:lnTo>
                    <a:lnTo>
                      <a:pt x="123" y="24"/>
                    </a:lnTo>
                    <a:lnTo>
                      <a:pt x="127" y="30"/>
                    </a:lnTo>
                    <a:lnTo>
                      <a:pt x="130" y="25"/>
                    </a:lnTo>
                    <a:lnTo>
                      <a:pt x="134" y="29"/>
                    </a:lnTo>
                    <a:lnTo>
                      <a:pt x="138" y="33"/>
                    </a:lnTo>
                    <a:lnTo>
                      <a:pt x="142" y="34"/>
                    </a:lnTo>
                    <a:lnTo>
                      <a:pt x="146" y="36"/>
                    </a:lnTo>
                    <a:lnTo>
                      <a:pt x="150" y="39"/>
                    </a:lnTo>
                    <a:lnTo>
                      <a:pt x="154" y="37"/>
                    </a:lnTo>
                    <a:lnTo>
                      <a:pt x="158" y="40"/>
                    </a:lnTo>
                    <a:lnTo>
                      <a:pt x="162" y="41"/>
                    </a:lnTo>
                    <a:lnTo>
                      <a:pt x="166" y="42"/>
                    </a:lnTo>
                    <a:lnTo>
                      <a:pt x="170" y="46"/>
                    </a:lnTo>
                    <a:lnTo>
                      <a:pt x="174" y="48"/>
                    </a:lnTo>
                    <a:lnTo>
                      <a:pt x="178" y="52"/>
                    </a:lnTo>
                    <a:lnTo>
                      <a:pt x="182" y="54"/>
                    </a:lnTo>
                    <a:lnTo>
                      <a:pt x="186" y="54"/>
                    </a:lnTo>
                    <a:lnTo>
                      <a:pt x="190" y="59"/>
                    </a:lnTo>
                    <a:lnTo>
                      <a:pt x="194" y="59"/>
                    </a:lnTo>
                    <a:lnTo>
                      <a:pt x="197" y="61"/>
                    </a:lnTo>
                    <a:lnTo>
                      <a:pt x="201" y="61"/>
                    </a:lnTo>
                    <a:lnTo>
                      <a:pt x="205" y="68"/>
                    </a:lnTo>
                    <a:lnTo>
                      <a:pt x="209" y="69"/>
                    </a:lnTo>
                    <a:lnTo>
                      <a:pt x="213" y="74"/>
                    </a:lnTo>
                    <a:lnTo>
                      <a:pt x="217" y="76"/>
                    </a:lnTo>
                    <a:lnTo>
                      <a:pt x="221" y="77"/>
                    </a:lnTo>
                    <a:lnTo>
                      <a:pt x="225" y="83"/>
                    </a:lnTo>
                    <a:lnTo>
                      <a:pt x="229" y="82"/>
                    </a:lnTo>
                    <a:lnTo>
                      <a:pt x="233" y="88"/>
                    </a:lnTo>
                    <a:lnTo>
                      <a:pt x="237" y="89"/>
                    </a:lnTo>
                    <a:lnTo>
                      <a:pt x="241" y="93"/>
                    </a:lnTo>
                    <a:lnTo>
                      <a:pt x="245" y="99"/>
                    </a:lnTo>
                    <a:lnTo>
                      <a:pt x="249" y="99"/>
                    </a:lnTo>
                    <a:lnTo>
                      <a:pt x="253" y="105"/>
                    </a:lnTo>
                    <a:lnTo>
                      <a:pt x="257" y="104"/>
                    </a:lnTo>
                    <a:lnTo>
                      <a:pt x="261" y="108"/>
                    </a:lnTo>
                    <a:lnTo>
                      <a:pt x="265" y="114"/>
                    </a:lnTo>
                    <a:lnTo>
                      <a:pt x="268" y="118"/>
                    </a:lnTo>
                    <a:lnTo>
                      <a:pt x="272" y="118"/>
                    </a:lnTo>
                    <a:lnTo>
                      <a:pt x="276" y="125"/>
                    </a:lnTo>
                    <a:lnTo>
                      <a:pt x="280" y="129"/>
                    </a:lnTo>
                    <a:lnTo>
                      <a:pt x="284" y="133"/>
                    </a:lnTo>
                    <a:lnTo>
                      <a:pt x="288" y="134"/>
                    </a:lnTo>
                    <a:lnTo>
                      <a:pt x="292" y="141"/>
                    </a:lnTo>
                    <a:lnTo>
                      <a:pt x="296" y="140"/>
                    </a:lnTo>
                    <a:lnTo>
                      <a:pt x="300" y="148"/>
                    </a:lnTo>
                    <a:lnTo>
                      <a:pt x="304" y="148"/>
                    </a:lnTo>
                    <a:lnTo>
                      <a:pt x="308" y="155"/>
                    </a:lnTo>
                    <a:lnTo>
                      <a:pt x="312" y="160"/>
                    </a:lnTo>
                    <a:lnTo>
                      <a:pt x="316" y="165"/>
                    </a:lnTo>
                    <a:lnTo>
                      <a:pt x="320" y="172"/>
                    </a:lnTo>
                    <a:lnTo>
                      <a:pt x="324" y="173"/>
                    </a:lnTo>
                    <a:lnTo>
                      <a:pt x="328" y="177"/>
                    </a:lnTo>
                    <a:lnTo>
                      <a:pt x="332" y="182"/>
                    </a:lnTo>
                    <a:lnTo>
                      <a:pt x="335" y="189"/>
                    </a:lnTo>
                    <a:lnTo>
                      <a:pt x="339" y="187"/>
                    </a:lnTo>
                    <a:lnTo>
                      <a:pt x="343" y="194"/>
                    </a:lnTo>
                    <a:lnTo>
                      <a:pt x="347" y="201"/>
                    </a:lnTo>
                    <a:lnTo>
                      <a:pt x="351" y="206"/>
                    </a:lnTo>
                    <a:lnTo>
                      <a:pt x="355" y="207"/>
                    </a:lnTo>
                    <a:lnTo>
                      <a:pt x="359" y="213"/>
                    </a:lnTo>
                    <a:lnTo>
                      <a:pt x="363" y="220"/>
                    </a:lnTo>
                    <a:lnTo>
                      <a:pt x="367" y="226"/>
                    </a:lnTo>
                    <a:lnTo>
                      <a:pt x="371" y="228"/>
                    </a:lnTo>
                    <a:lnTo>
                      <a:pt x="375" y="232"/>
                    </a:lnTo>
                    <a:lnTo>
                      <a:pt x="379" y="241"/>
                    </a:lnTo>
                    <a:lnTo>
                      <a:pt x="383" y="246"/>
                    </a:lnTo>
                    <a:lnTo>
                      <a:pt x="387" y="253"/>
                    </a:lnTo>
                    <a:lnTo>
                      <a:pt x="391" y="260"/>
                    </a:lnTo>
                    <a:lnTo>
                      <a:pt x="395" y="264"/>
                    </a:lnTo>
                    <a:lnTo>
                      <a:pt x="399" y="270"/>
                    </a:lnTo>
                    <a:lnTo>
                      <a:pt x="402" y="276"/>
                    </a:lnTo>
                    <a:lnTo>
                      <a:pt x="406" y="281"/>
                    </a:lnTo>
                    <a:lnTo>
                      <a:pt x="410" y="288"/>
                    </a:lnTo>
                    <a:lnTo>
                      <a:pt x="414" y="290"/>
                    </a:lnTo>
                    <a:lnTo>
                      <a:pt x="418" y="296"/>
                    </a:lnTo>
                    <a:lnTo>
                      <a:pt x="422" y="307"/>
                    </a:lnTo>
                    <a:lnTo>
                      <a:pt x="426" y="308"/>
                    </a:lnTo>
                    <a:lnTo>
                      <a:pt x="430" y="317"/>
                    </a:lnTo>
                    <a:lnTo>
                      <a:pt x="434" y="325"/>
                    </a:lnTo>
                    <a:lnTo>
                      <a:pt x="438" y="330"/>
                    </a:lnTo>
                    <a:lnTo>
                      <a:pt x="442" y="335"/>
                    </a:lnTo>
                    <a:lnTo>
                      <a:pt x="446" y="341"/>
                    </a:lnTo>
                    <a:lnTo>
                      <a:pt x="450" y="346"/>
                    </a:lnTo>
                    <a:lnTo>
                      <a:pt x="454" y="355"/>
                    </a:lnTo>
                    <a:lnTo>
                      <a:pt x="458" y="361"/>
                    </a:lnTo>
                    <a:lnTo>
                      <a:pt x="462" y="366"/>
                    </a:lnTo>
                    <a:lnTo>
                      <a:pt x="466" y="372"/>
                    </a:lnTo>
                    <a:lnTo>
                      <a:pt x="470" y="379"/>
                    </a:lnTo>
                    <a:lnTo>
                      <a:pt x="473" y="391"/>
                    </a:lnTo>
                    <a:lnTo>
                      <a:pt x="477" y="394"/>
                    </a:lnTo>
                    <a:lnTo>
                      <a:pt x="481" y="401"/>
                    </a:lnTo>
                    <a:lnTo>
                      <a:pt x="485" y="405"/>
                    </a:lnTo>
                    <a:lnTo>
                      <a:pt x="489" y="416"/>
                    </a:lnTo>
                    <a:lnTo>
                      <a:pt x="493" y="425"/>
                    </a:lnTo>
                    <a:lnTo>
                      <a:pt x="497" y="430"/>
                    </a:lnTo>
                    <a:lnTo>
                      <a:pt x="501" y="438"/>
                    </a:lnTo>
                    <a:lnTo>
                      <a:pt x="505" y="448"/>
                    </a:lnTo>
                    <a:lnTo>
                      <a:pt x="509" y="450"/>
                    </a:lnTo>
                    <a:lnTo>
                      <a:pt x="513" y="460"/>
                    </a:lnTo>
                    <a:lnTo>
                      <a:pt x="517" y="468"/>
                    </a:lnTo>
                    <a:lnTo>
                      <a:pt x="521" y="475"/>
                    </a:lnTo>
                    <a:lnTo>
                      <a:pt x="525" y="481"/>
                    </a:lnTo>
                    <a:lnTo>
                      <a:pt x="529" y="489"/>
                    </a:lnTo>
                    <a:lnTo>
                      <a:pt x="533" y="497"/>
                    </a:lnTo>
                    <a:lnTo>
                      <a:pt x="537" y="507"/>
                    </a:lnTo>
                    <a:lnTo>
                      <a:pt x="540" y="514"/>
                    </a:lnTo>
                    <a:lnTo>
                      <a:pt x="544" y="524"/>
                    </a:lnTo>
                    <a:lnTo>
                      <a:pt x="548" y="526"/>
                    </a:lnTo>
                    <a:lnTo>
                      <a:pt x="552" y="536"/>
                    </a:lnTo>
                    <a:lnTo>
                      <a:pt x="556" y="548"/>
                    </a:lnTo>
                    <a:lnTo>
                      <a:pt x="560" y="553"/>
                    </a:lnTo>
                    <a:lnTo>
                      <a:pt x="564" y="560"/>
                    </a:lnTo>
                    <a:lnTo>
                      <a:pt x="568" y="572"/>
                    </a:lnTo>
                    <a:lnTo>
                      <a:pt x="572" y="578"/>
                    </a:lnTo>
                    <a:lnTo>
                      <a:pt x="576" y="582"/>
                    </a:lnTo>
                    <a:lnTo>
                      <a:pt x="580" y="593"/>
                    </a:lnTo>
                    <a:lnTo>
                      <a:pt x="584" y="601"/>
                    </a:lnTo>
                    <a:lnTo>
                      <a:pt x="588" y="609"/>
                    </a:lnTo>
                    <a:lnTo>
                      <a:pt x="592" y="615"/>
                    </a:lnTo>
                    <a:lnTo>
                      <a:pt x="596" y="624"/>
                    </a:lnTo>
                    <a:lnTo>
                      <a:pt x="600" y="636"/>
                    </a:lnTo>
                    <a:lnTo>
                      <a:pt x="604" y="637"/>
                    </a:lnTo>
                    <a:lnTo>
                      <a:pt x="608" y="649"/>
                    </a:lnTo>
                    <a:lnTo>
                      <a:pt x="611" y="660"/>
                    </a:lnTo>
                    <a:lnTo>
                      <a:pt x="615" y="666"/>
                    </a:lnTo>
                    <a:lnTo>
                      <a:pt x="619" y="678"/>
                    </a:lnTo>
                    <a:lnTo>
                      <a:pt x="623" y="683"/>
                    </a:lnTo>
                    <a:lnTo>
                      <a:pt x="627" y="690"/>
                    </a:lnTo>
                    <a:lnTo>
                      <a:pt x="631" y="700"/>
                    </a:lnTo>
                    <a:lnTo>
                      <a:pt x="635" y="709"/>
                    </a:lnTo>
                    <a:lnTo>
                      <a:pt x="639" y="718"/>
                    </a:lnTo>
                    <a:lnTo>
                      <a:pt x="643" y="724"/>
                    </a:lnTo>
                    <a:lnTo>
                      <a:pt x="647" y="733"/>
                    </a:lnTo>
                    <a:lnTo>
                      <a:pt x="651" y="744"/>
                    </a:lnTo>
                    <a:lnTo>
                      <a:pt x="655" y="751"/>
                    </a:lnTo>
                    <a:lnTo>
                      <a:pt x="659" y="762"/>
                    </a:lnTo>
                    <a:lnTo>
                      <a:pt x="663" y="773"/>
                    </a:lnTo>
                    <a:lnTo>
                      <a:pt x="667" y="778"/>
                    </a:lnTo>
                    <a:lnTo>
                      <a:pt x="671" y="789"/>
                    </a:lnTo>
                    <a:lnTo>
                      <a:pt x="675" y="798"/>
                    </a:lnTo>
                    <a:lnTo>
                      <a:pt x="678" y="807"/>
                    </a:lnTo>
                    <a:lnTo>
                      <a:pt x="682" y="813"/>
                    </a:lnTo>
                    <a:lnTo>
                      <a:pt x="686" y="821"/>
                    </a:lnTo>
                    <a:lnTo>
                      <a:pt x="690" y="832"/>
                    </a:lnTo>
                    <a:lnTo>
                      <a:pt x="694" y="842"/>
                    </a:lnTo>
                    <a:lnTo>
                      <a:pt x="698" y="851"/>
                    </a:lnTo>
                    <a:lnTo>
                      <a:pt x="702" y="857"/>
                    </a:lnTo>
                    <a:lnTo>
                      <a:pt x="706" y="868"/>
                    </a:lnTo>
                    <a:lnTo>
                      <a:pt x="710" y="874"/>
                    </a:lnTo>
                    <a:lnTo>
                      <a:pt x="714" y="885"/>
                    </a:lnTo>
                    <a:lnTo>
                      <a:pt x="718" y="896"/>
                    </a:lnTo>
                    <a:lnTo>
                      <a:pt x="722" y="902"/>
                    </a:lnTo>
                    <a:lnTo>
                      <a:pt x="726" y="912"/>
                    </a:lnTo>
                    <a:lnTo>
                      <a:pt x="730" y="918"/>
                    </a:lnTo>
                    <a:lnTo>
                      <a:pt x="734" y="930"/>
                    </a:lnTo>
                    <a:lnTo>
                      <a:pt x="738" y="939"/>
                    </a:lnTo>
                    <a:lnTo>
                      <a:pt x="742" y="945"/>
                    </a:lnTo>
                    <a:lnTo>
                      <a:pt x="745" y="957"/>
                    </a:lnTo>
                    <a:lnTo>
                      <a:pt x="749" y="968"/>
                    </a:lnTo>
                    <a:lnTo>
                      <a:pt x="753" y="978"/>
                    </a:lnTo>
                    <a:lnTo>
                      <a:pt x="757" y="985"/>
                    </a:lnTo>
                    <a:lnTo>
                      <a:pt x="761" y="990"/>
                    </a:lnTo>
                    <a:lnTo>
                      <a:pt x="765" y="1006"/>
                    </a:lnTo>
                    <a:lnTo>
                      <a:pt x="769" y="1012"/>
                    </a:lnTo>
                    <a:lnTo>
                      <a:pt x="773" y="1020"/>
                    </a:lnTo>
                    <a:lnTo>
                      <a:pt x="777" y="1027"/>
                    </a:lnTo>
                    <a:lnTo>
                      <a:pt x="781" y="1038"/>
                    </a:lnTo>
                    <a:lnTo>
                      <a:pt x="785" y="1046"/>
                    </a:lnTo>
                    <a:lnTo>
                      <a:pt x="789" y="1057"/>
                    </a:lnTo>
                    <a:lnTo>
                      <a:pt x="793" y="1065"/>
                    </a:lnTo>
                    <a:lnTo>
                      <a:pt x="797" y="1074"/>
                    </a:lnTo>
                    <a:lnTo>
                      <a:pt x="801" y="1081"/>
                    </a:lnTo>
                    <a:lnTo>
                      <a:pt x="805" y="1092"/>
                    </a:lnTo>
                    <a:lnTo>
                      <a:pt x="809" y="1098"/>
                    </a:lnTo>
                    <a:lnTo>
                      <a:pt x="813" y="1108"/>
                    </a:lnTo>
                    <a:lnTo>
                      <a:pt x="816" y="1118"/>
                    </a:lnTo>
                    <a:lnTo>
                      <a:pt x="820" y="1127"/>
                    </a:lnTo>
                    <a:lnTo>
                      <a:pt x="824" y="1138"/>
                    </a:lnTo>
                    <a:lnTo>
                      <a:pt x="828" y="1145"/>
                    </a:lnTo>
                    <a:lnTo>
                      <a:pt x="832" y="1156"/>
                    </a:lnTo>
                    <a:lnTo>
                      <a:pt x="836" y="1161"/>
                    </a:lnTo>
                    <a:lnTo>
                      <a:pt x="840" y="1171"/>
                    </a:lnTo>
                    <a:lnTo>
                      <a:pt x="844" y="1180"/>
                    </a:lnTo>
                    <a:lnTo>
                      <a:pt x="848" y="1187"/>
                    </a:lnTo>
                    <a:lnTo>
                      <a:pt x="852" y="1198"/>
                    </a:lnTo>
                    <a:lnTo>
                      <a:pt x="856" y="1207"/>
                    </a:lnTo>
                    <a:lnTo>
                      <a:pt x="860" y="1214"/>
                    </a:lnTo>
                    <a:lnTo>
                      <a:pt x="864" y="1223"/>
                    </a:lnTo>
                    <a:lnTo>
                      <a:pt x="868" y="1233"/>
                    </a:lnTo>
                    <a:lnTo>
                      <a:pt x="872" y="1242"/>
                    </a:lnTo>
                    <a:lnTo>
                      <a:pt x="876" y="1252"/>
                    </a:lnTo>
                    <a:lnTo>
                      <a:pt x="880" y="1255"/>
                    </a:lnTo>
                    <a:lnTo>
                      <a:pt x="883" y="1267"/>
                    </a:lnTo>
                    <a:lnTo>
                      <a:pt x="887" y="1275"/>
                    </a:lnTo>
                    <a:lnTo>
                      <a:pt x="891" y="1283"/>
                    </a:lnTo>
                    <a:lnTo>
                      <a:pt x="895" y="1295"/>
                    </a:lnTo>
                    <a:lnTo>
                      <a:pt x="899" y="1298"/>
                    </a:lnTo>
                    <a:lnTo>
                      <a:pt x="903" y="1309"/>
                    </a:lnTo>
                    <a:lnTo>
                      <a:pt x="907" y="1315"/>
                    </a:lnTo>
                    <a:lnTo>
                      <a:pt x="911" y="1323"/>
                    </a:lnTo>
                    <a:lnTo>
                      <a:pt x="915" y="1334"/>
                    </a:lnTo>
                    <a:lnTo>
                      <a:pt x="919" y="1340"/>
                    </a:lnTo>
                    <a:lnTo>
                      <a:pt x="923" y="1346"/>
                    </a:lnTo>
                    <a:lnTo>
                      <a:pt x="927" y="1357"/>
                    </a:lnTo>
                    <a:lnTo>
                      <a:pt x="931" y="1364"/>
                    </a:lnTo>
                    <a:lnTo>
                      <a:pt x="935" y="1376"/>
                    </a:lnTo>
                    <a:lnTo>
                      <a:pt x="939" y="1382"/>
                    </a:lnTo>
                    <a:lnTo>
                      <a:pt x="943" y="1391"/>
                    </a:lnTo>
                    <a:lnTo>
                      <a:pt x="947" y="1398"/>
                    </a:lnTo>
                    <a:lnTo>
                      <a:pt x="950" y="1405"/>
                    </a:lnTo>
                    <a:lnTo>
                      <a:pt x="954" y="1414"/>
                    </a:lnTo>
                    <a:lnTo>
                      <a:pt x="958" y="1423"/>
                    </a:lnTo>
                    <a:lnTo>
                      <a:pt x="962" y="1431"/>
                    </a:lnTo>
                    <a:lnTo>
                      <a:pt x="966" y="1438"/>
                    </a:lnTo>
                    <a:lnTo>
                      <a:pt x="970" y="1441"/>
                    </a:lnTo>
                    <a:lnTo>
                      <a:pt x="974" y="1452"/>
                    </a:lnTo>
                    <a:lnTo>
                      <a:pt x="978" y="1456"/>
                    </a:lnTo>
                    <a:lnTo>
                      <a:pt x="982" y="1464"/>
                    </a:lnTo>
                    <a:lnTo>
                      <a:pt x="986" y="1474"/>
                    </a:lnTo>
                    <a:lnTo>
                      <a:pt x="990" y="1480"/>
                    </a:lnTo>
                    <a:lnTo>
                      <a:pt x="994" y="1491"/>
                    </a:lnTo>
                    <a:lnTo>
                      <a:pt x="998" y="1494"/>
                    </a:lnTo>
                    <a:lnTo>
                      <a:pt x="1002" y="1504"/>
                    </a:lnTo>
                    <a:lnTo>
                      <a:pt x="1006" y="1509"/>
                    </a:lnTo>
                    <a:lnTo>
                      <a:pt x="1010" y="1521"/>
                    </a:lnTo>
                    <a:lnTo>
                      <a:pt x="1014" y="1522"/>
                    </a:lnTo>
                    <a:lnTo>
                      <a:pt x="1018" y="1533"/>
                    </a:lnTo>
                    <a:lnTo>
                      <a:pt x="1021" y="1537"/>
                    </a:lnTo>
                    <a:lnTo>
                      <a:pt x="1025" y="1546"/>
                    </a:lnTo>
                    <a:lnTo>
                      <a:pt x="1029" y="1553"/>
                    </a:lnTo>
                    <a:lnTo>
                      <a:pt x="1033" y="1559"/>
                    </a:lnTo>
                    <a:lnTo>
                      <a:pt x="1037" y="1564"/>
                    </a:lnTo>
                    <a:lnTo>
                      <a:pt x="1041" y="1574"/>
                    </a:lnTo>
                    <a:lnTo>
                      <a:pt x="1045" y="1580"/>
                    </a:lnTo>
                    <a:lnTo>
                      <a:pt x="1049" y="1585"/>
                    </a:lnTo>
                    <a:lnTo>
                      <a:pt x="1053" y="1594"/>
                    </a:lnTo>
                    <a:lnTo>
                      <a:pt x="1057" y="1602"/>
                    </a:lnTo>
                    <a:lnTo>
                      <a:pt x="1061" y="1606"/>
                    </a:lnTo>
                    <a:lnTo>
                      <a:pt x="1065" y="1612"/>
                    </a:lnTo>
                    <a:lnTo>
                      <a:pt x="1069" y="1617"/>
                    </a:lnTo>
                    <a:lnTo>
                      <a:pt x="1073" y="1624"/>
                    </a:lnTo>
                    <a:lnTo>
                      <a:pt x="1077" y="1629"/>
                    </a:lnTo>
                    <a:lnTo>
                      <a:pt x="1081" y="1637"/>
                    </a:lnTo>
                    <a:lnTo>
                      <a:pt x="1085" y="1645"/>
                    </a:lnTo>
                    <a:lnTo>
                      <a:pt x="1088" y="1650"/>
                    </a:lnTo>
                    <a:lnTo>
                      <a:pt x="1092" y="1655"/>
                    </a:lnTo>
                    <a:lnTo>
                      <a:pt x="1096" y="1662"/>
                    </a:lnTo>
                    <a:lnTo>
                      <a:pt x="1100" y="1670"/>
                    </a:lnTo>
                    <a:lnTo>
                      <a:pt x="1104" y="1673"/>
                    </a:lnTo>
                    <a:lnTo>
                      <a:pt x="1108" y="1679"/>
                    </a:lnTo>
                    <a:lnTo>
                      <a:pt x="1112" y="1686"/>
                    </a:lnTo>
                    <a:lnTo>
                      <a:pt x="1116" y="1690"/>
                    </a:lnTo>
                    <a:lnTo>
                      <a:pt x="1120" y="1696"/>
                    </a:lnTo>
                    <a:lnTo>
                      <a:pt x="1124" y="1700"/>
                    </a:lnTo>
                    <a:lnTo>
                      <a:pt x="1128" y="1709"/>
                    </a:lnTo>
                    <a:lnTo>
                      <a:pt x="1132" y="1714"/>
                    </a:lnTo>
                    <a:lnTo>
                      <a:pt x="1136" y="1716"/>
                    </a:lnTo>
                    <a:lnTo>
                      <a:pt x="1140" y="1723"/>
                    </a:lnTo>
                    <a:lnTo>
                      <a:pt x="1144" y="1728"/>
                    </a:lnTo>
                    <a:lnTo>
                      <a:pt x="1148" y="1733"/>
                    </a:lnTo>
                    <a:lnTo>
                      <a:pt x="1152" y="1735"/>
                    </a:lnTo>
                    <a:lnTo>
                      <a:pt x="1156" y="1746"/>
                    </a:lnTo>
                    <a:lnTo>
                      <a:pt x="1159" y="1750"/>
                    </a:lnTo>
                    <a:lnTo>
                      <a:pt x="1163" y="1755"/>
                    </a:lnTo>
                    <a:lnTo>
                      <a:pt x="1167" y="1759"/>
                    </a:lnTo>
                    <a:lnTo>
                      <a:pt x="1171" y="1762"/>
                    </a:lnTo>
                    <a:lnTo>
                      <a:pt x="1175" y="1765"/>
                    </a:lnTo>
                    <a:lnTo>
                      <a:pt x="1179" y="1773"/>
                    </a:lnTo>
                    <a:lnTo>
                      <a:pt x="1183" y="1774"/>
                    </a:lnTo>
                    <a:lnTo>
                      <a:pt x="1187" y="1781"/>
                    </a:lnTo>
                    <a:lnTo>
                      <a:pt x="1191" y="1786"/>
                    </a:lnTo>
                    <a:lnTo>
                      <a:pt x="1195" y="1791"/>
                    </a:lnTo>
                    <a:lnTo>
                      <a:pt x="1199" y="1794"/>
                    </a:lnTo>
                    <a:lnTo>
                      <a:pt x="1203" y="1798"/>
                    </a:lnTo>
                    <a:lnTo>
                      <a:pt x="1207" y="1804"/>
                    </a:lnTo>
                    <a:lnTo>
                      <a:pt x="1211" y="1808"/>
                    </a:lnTo>
                    <a:lnTo>
                      <a:pt x="1215" y="1808"/>
                    </a:lnTo>
                    <a:lnTo>
                      <a:pt x="1219" y="1812"/>
                    </a:lnTo>
                    <a:lnTo>
                      <a:pt x="1223" y="1815"/>
                    </a:lnTo>
                    <a:lnTo>
                      <a:pt x="1226" y="1821"/>
                    </a:lnTo>
                    <a:lnTo>
                      <a:pt x="1230" y="1823"/>
                    </a:lnTo>
                    <a:lnTo>
                      <a:pt x="1234" y="1830"/>
                    </a:lnTo>
                    <a:lnTo>
                      <a:pt x="1238" y="1834"/>
                    </a:lnTo>
                    <a:lnTo>
                      <a:pt x="1242" y="1834"/>
                    </a:lnTo>
                    <a:lnTo>
                      <a:pt x="1246" y="1842"/>
                    </a:lnTo>
                    <a:lnTo>
                      <a:pt x="1250" y="1840"/>
                    </a:lnTo>
                    <a:lnTo>
                      <a:pt x="1254" y="1846"/>
                    </a:lnTo>
                    <a:lnTo>
                      <a:pt x="1258" y="1848"/>
                    </a:lnTo>
                    <a:lnTo>
                      <a:pt x="1262" y="1850"/>
                    </a:lnTo>
                    <a:lnTo>
                      <a:pt x="1266" y="1857"/>
                    </a:lnTo>
                    <a:lnTo>
                      <a:pt x="1270" y="1857"/>
                    </a:lnTo>
                    <a:lnTo>
                      <a:pt x="1274" y="1862"/>
                    </a:lnTo>
                    <a:lnTo>
                      <a:pt x="1278" y="1859"/>
                    </a:lnTo>
                    <a:lnTo>
                      <a:pt x="1282" y="1864"/>
                    </a:lnTo>
                    <a:lnTo>
                      <a:pt x="1286" y="1864"/>
                    </a:lnTo>
                    <a:lnTo>
                      <a:pt x="1290" y="1870"/>
                    </a:lnTo>
                    <a:lnTo>
                      <a:pt x="1293" y="1874"/>
                    </a:lnTo>
                    <a:lnTo>
                      <a:pt x="1297" y="1875"/>
                    </a:lnTo>
                    <a:lnTo>
                      <a:pt x="1301" y="1879"/>
                    </a:lnTo>
                    <a:lnTo>
                      <a:pt x="1305" y="1880"/>
                    </a:lnTo>
                    <a:lnTo>
                      <a:pt x="1309" y="1883"/>
                    </a:lnTo>
                    <a:lnTo>
                      <a:pt x="1313" y="1886"/>
                    </a:lnTo>
                    <a:lnTo>
                      <a:pt x="1317" y="1886"/>
                    </a:lnTo>
                    <a:lnTo>
                      <a:pt x="1321" y="1892"/>
                    </a:lnTo>
                    <a:lnTo>
                      <a:pt x="1325" y="1893"/>
                    </a:lnTo>
                    <a:lnTo>
                      <a:pt x="1329" y="1895"/>
                    </a:lnTo>
                    <a:lnTo>
                      <a:pt x="1333" y="1895"/>
                    </a:lnTo>
                    <a:lnTo>
                      <a:pt x="1337" y="1897"/>
                    </a:lnTo>
                    <a:lnTo>
                      <a:pt x="1341" y="1900"/>
                    </a:lnTo>
                    <a:lnTo>
                      <a:pt x="1345" y="1903"/>
                    </a:lnTo>
                    <a:lnTo>
                      <a:pt x="1349" y="1901"/>
                    </a:lnTo>
                    <a:lnTo>
                      <a:pt x="1353" y="1906"/>
                    </a:lnTo>
                    <a:lnTo>
                      <a:pt x="1357" y="1904"/>
                    </a:lnTo>
                    <a:lnTo>
                      <a:pt x="1361" y="1901"/>
                    </a:lnTo>
                    <a:lnTo>
                      <a:pt x="1364" y="1904"/>
                    </a:lnTo>
                    <a:lnTo>
                      <a:pt x="1368" y="1909"/>
                    </a:lnTo>
                    <a:lnTo>
                      <a:pt x="1372" y="1912"/>
                    </a:lnTo>
                    <a:lnTo>
                      <a:pt x="1376" y="1910"/>
                    </a:lnTo>
                    <a:lnTo>
                      <a:pt x="1380" y="1916"/>
                    </a:lnTo>
                    <a:lnTo>
                      <a:pt x="1384" y="1916"/>
                    </a:lnTo>
                    <a:lnTo>
                      <a:pt x="1388" y="1912"/>
                    </a:lnTo>
                    <a:lnTo>
                      <a:pt x="1392" y="1915"/>
                    </a:lnTo>
                    <a:lnTo>
                      <a:pt x="1396" y="1915"/>
                    </a:lnTo>
                    <a:lnTo>
                      <a:pt x="1400" y="1913"/>
                    </a:lnTo>
                    <a:lnTo>
                      <a:pt x="1404" y="1913"/>
                    </a:lnTo>
                    <a:lnTo>
                      <a:pt x="1408" y="1918"/>
                    </a:lnTo>
                    <a:lnTo>
                      <a:pt x="1412" y="1917"/>
                    </a:lnTo>
                    <a:lnTo>
                      <a:pt x="1416" y="1917"/>
                    </a:lnTo>
                    <a:lnTo>
                      <a:pt x="1420" y="1918"/>
                    </a:lnTo>
                    <a:lnTo>
                      <a:pt x="1424" y="1920"/>
                    </a:lnTo>
                    <a:lnTo>
                      <a:pt x="1428" y="1920"/>
                    </a:lnTo>
                    <a:lnTo>
                      <a:pt x="1431" y="1917"/>
                    </a:lnTo>
                    <a:lnTo>
                      <a:pt x="1435" y="1917"/>
                    </a:lnTo>
                    <a:lnTo>
                      <a:pt x="1439" y="1916"/>
                    </a:lnTo>
                    <a:lnTo>
                      <a:pt x="1443" y="1920"/>
                    </a:lnTo>
                    <a:lnTo>
                      <a:pt x="1447" y="1916"/>
                    </a:lnTo>
                    <a:lnTo>
                      <a:pt x="1451" y="1917"/>
                    </a:lnTo>
                    <a:lnTo>
                      <a:pt x="1455" y="1917"/>
                    </a:lnTo>
                    <a:lnTo>
                      <a:pt x="1459" y="1916"/>
                    </a:lnTo>
                    <a:lnTo>
                      <a:pt x="1463" y="1913"/>
                    </a:lnTo>
                    <a:lnTo>
                      <a:pt x="1467" y="1915"/>
                    </a:lnTo>
                    <a:lnTo>
                      <a:pt x="1471" y="1916"/>
                    </a:lnTo>
                    <a:lnTo>
                      <a:pt x="1475" y="1916"/>
                    </a:lnTo>
                    <a:lnTo>
                      <a:pt x="1479" y="1911"/>
                    </a:lnTo>
                    <a:lnTo>
                      <a:pt x="1483" y="1912"/>
                    </a:lnTo>
                    <a:lnTo>
                      <a:pt x="1487" y="1913"/>
                    </a:lnTo>
                    <a:lnTo>
                      <a:pt x="1491" y="1909"/>
                    </a:lnTo>
                    <a:lnTo>
                      <a:pt x="1495" y="1910"/>
                    </a:lnTo>
                    <a:lnTo>
                      <a:pt x="1498" y="1912"/>
                    </a:lnTo>
                    <a:lnTo>
                      <a:pt x="1502" y="1907"/>
                    </a:lnTo>
                    <a:lnTo>
                      <a:pt x="1506" y="1907"/>
                    </a:lnTo>
                    <a:lnTo>
                      <a:pt x="1510" y="1904"/>
                    </a:lnTo>
                    <a:lnTo>
                      <a:pt x="1514" y="1901"/>
                    </a:lnTo>
                    <a:lnTo>
                      <a:pt x="1518" y="1905"/>
                    </a:lnTo>
                    <a:lnTo>
                      <a:pt x="1522" y="1899"/>
                    </a:lnTo>
                    <a:lnTo>
                      <a:pt x="1526" y="1897"/>
                    </a:lnTo>
                    <a:lnTo>
                      <a:pt x="1530" y="1897"/>
                    </a:lnTo>
                    <a:lnTo>
                      <a:pt x="1534" y="1894"/>
                    </a:lnTo>
                    <a:lnTo>
                      <a:pt x="1538" y="1894"/>
                    </a:lnTo>
                    <a:lnTo>
                      <a:pt x="1542" y="1893"/>
                    </a:lnTo>
                    <a:lnTo>
                      <a:pt x="1546" y="1891"/>
                    </a:lnTo>
                    <a:lnTo>
                      <a:pt x="1550" y="1892"/>
                    </a:lnTo>
                    <a:lnTo>
                      <a:pt x="1554" y="1888"/>
                    </a:lnTo>
                    <a:lnTo>
                      <a:pt x="1558" y="1885"/>
                    </a:lnTo>
                    <a:lnTo>
                      <a:pt x="1562" y="1885"/>
                    </a:lnTo>
                    <a:lnTo>
                      <a:pt x="1566" y="1882"/>
                    </a:lnTo>
                    <a:lnTo>
                      <a:pt x="1569" y="1879"/>
                    </a:lnTo>
                    <a:lnTo>
                      <a:pt x="1573" y="1879"/>
                    </a:lnTo>
                    <a:lnTo>
                      <a:pt x="1577" y="1877"/>
                    </a:lnTo>
                    <a:lnTo>
                      <a:pt x="1581" y="1873"/>
                    </a:lnTo>
                    <a:lnTo>
                      <a:pt x="1585" y="1870"/>
                    </a:lnTo>
                    <a:lnTo>
                      <a:pt x="1589" y="1869"/>
                    </a:lnTo>
                    <a:lnTo>
                      <a:pt x="1593" y="1865"/>
                    </a:lnTo>
                    <a:lnTo>
                      <a:pt x="1597" y="1864"/>
                    </a:lnTo>
                    <a:lnTo>
                      <a:pt x="1601" y="1858"/>
                    </a:lnTo>
                    <a:lnTo>
                      <a:pt x="1605" y="1858"/>
                    </a:lnTo>
                    <a:lnTo>
                      <a:pt x="1609" y="1857"/>
                    </a:lnTo>
                    <a:lnTo>
                      <a:pt x="1613" y="1852"/>
                    </a:lnTo>
                    <a:lnTo>
                      <a:pt x="1617" y="1850"/>
                    </a:lnTo>
                    <a:lnTo>
                      <a:pt x="1621" y="1847"/>
                    </a:lnTo>
                    <a:lnTo>
                      <a:pt x="1625" y="1842"/>
                    </a:lnTo>
                    <a:lnTo>
                      <a:pt x="1629" y="1841"/>
                    </a:lnTo>
                    <a:lnTo>
                      <a:pt x="1633" y="1838"/>
                    </a:lnTo>
                    <a:lnTo>
                      <a:pt x="1636" y="1834"/>
                    </a:lnTo>
                    <a:lnTo>
                      <a:pt x="1640" y="1832"/>
                    </a:lnTo>
                    <a:lnTo>
                      <a:pt x="1644" y="1827"/>
                    </a:lnTo>
                    <a:lnTo>
                      <a:pt x="1648" y="1824"/>
                    </a:lnTo>
                    <a:lnTo>
                      <a:pt x="1652" y="1822"/>
                    </a:lnTo>
                    <a:lnTo>
                      <a:pt x="1656" y="1820"/>
                    </a:lnTo>
                    <a:lnTo>
                      <a:pt x="1660" y="1811"/>
                    </a:lnTo>
                    <a:lnTo>
                      <a:pt x="1664" y="1814"/>
                    </a:lnTo>
                    <a:lnTo>
                      <a:pt x="1668" y="1808"/>
                    </a:lnTo>
                    <a:lnTo>
                      <a:pt x="1672" y="1801"/>
                    </a:lnTo>
                    <a:lnTo>
                      <a:pt x="1676" y="1801"/>
                    </a:lnTo>
                    <a:lnTo>
                      <a:pt x="1680" y="1797"/>
                    </a:lnTo>
                    <a:lnTo>
                      <a:pt x="1684" y="1793"/>
                    </a:lnTo>
                    <a:lnTo>
                      <a:pt x="1688" y="1792"/>
                    </a:lnTo>
                    <a:lnTo>
                      <a:pt x="1692" y="1785"/>
                    </a:lnTo>
                    <a:lnTo>
                      <a:pt x="1696" y="1786"/>
                    </a:lnTo>
                    <a:lnTo>
                      <a:pt x="1700" y="1785"/>
                    </a:lnTo>
                    <a:lnTo>
                      <a:pt x="1703" y="1774"/>
                    </a:lnTo>
                    <a:lnTo>
                      <a:pt x="1707" y="1771"/>
                    </a:lnTo>
                    <a:lnTo>
                      <a:pt x="1711" y="1767"/>
                    </a:lnTo>
                    <a:lnTo>
                      <a:pt x="1715" y="1763"/>
                    </a:lnTo>
                    <a:lnTo>
                      <a:pt x="1719" y="1759"/>
                    </a:lnTo>
                    <a:lnTo>
                      <a:pt x="1723" y="1757"/>
                    </a:lnTo>
                    <a:lnTo>
                      <a:pt x="1727" y="1751"/>
                    </a:lnTo>
                    <a:lnTo>
                      <a:pt x="1731" y="1750"/>
                    </a:lnTo>
                    <a:lnTo>
                      <a:pt x="1735" y="1740"/>
                    </a:lnTo>
                    <a:lnTo>
                      <a:pt x="1739" y="1738"/>
                    </a:lnTo>
                    <a:lnTo>
                      <a:pt x="1743" y="1732"/>
                    </a:lnTo>
                    <a:lnTo>
                      <a:pt x="1747" y="1732"/>
                    </a:lnTo>
                    <a:lnTo>
                      <a:pt x="1751" y="1724"/>
                    </a:lnTo>
                    <a:lnTo>
                      <a:pt x="1755" y="1721"/>
                    </a:lnTo>
                    <a:lnTo>
                      <a:pt x="1759" y="1716"/>
                    </a:lnTo>
                    <a:lnTo>
                      <a:pt x="1763" y="1714"/>
                    </a:lnTo>
                    <a:lnTo>
                      <a:pt x="1767" y="1705"/>
                    </a:lnTo>
                    <a:lnTo>
                      <a:pt x="1771" y="1703"/>
                    </a:lnTo>
                    <a:lnTo>
                      <a:pt x="1774" y="1702"/>
                    </a:lnTo>
                    <a:lnTo>
                      <a:pt x="1778" y="1696"/>
                    </a:lnTo>
                    <a:lnTo>
                      <a:pt x="1782" y="1691"/>
                    </a:lnTo>
                    <a:lnTo>
                      <a:pt x="1786" y="1687"/>
                    </a:lnTo>
                    <a:lnTo>
                      <a:pt x="1790" y="1683"/>
                    </a:lnTo>
                    <a:lnTo>
                      <a:pt x="1794" y="1675"/>
                    </a:lnTo>
                    <a:lnTo>
                      <a:pt x="1798" y="1669"/>
                    </a:lnTo>
                    <a:lnTo>
                      <a:pt x="1802" y="1665"/>
                    </a:lnTo>
                    <a:lnTo>
                      <a:pt x="1806" y="1659"/>
                    </a:lnTo>
                    <a:lnTo>
                      <a:pt x="1810" y="1658"/>
                    </a:lnTo>
                    <a:lnTo>
                      <a:pt x="1814" y="1647"/>
                    </a:lnTo>
                    <a:lnTo>
                      <a:pt x="1818" y="1646"/>
                    </a:lnTo>
                    <a:lnTo>
                      <a:pt x="1822" y="1644"/>
                    </a:lnTo>
                    <a:lnTo>
                      <a:pt x="1826" y="1637"/>
                    </a:lnTo>
                    <a:lnTo>
                      <a:pt x="1830" y="1632"/>
                    </a:lnTo>
                    <a:lnTo>
                      <a:pt x="1834" y="1627"/>
                    </a:lnTo>
                    <a:lnTo>
                      <a:pt x="1838" y="1621"/>
                    </a:lnTo>
                    <a:lnTo>
                      <a:pt x="1841" y="1617"/>
                    </a:lnTo>
                    <a:lnTo>
                      <a:pt x="1845" y="1610"/>
                    </a:lnTo>
                    <a:lnTo>
                      <a:pt x="1849" y="1608"/>
                    </a:lnTo>
                    <a:lnTo>
                      <a:pt x="1853" y="1600"/>
                    </a:lnTo>
                    <a:lnTo>
                      <a:pt x="1857" y="1599"/>
                    </a:lnTo>
                    <a:lnTo>
                      <a:pt x="1861" y="1588"/>
                    </a:lnTo>
                    <a:lnTo>
                      <a:pt x="1865" y="1584"/>
                    </a:lnTo>
                    <a:lnTo>
                      <a:pt x="1869" y="1581"/>
                    </a:lnTo>
                    <a:lnTo>
                      <a:pt x="1873" y="1574"/>
                    </a:lnTo>
                    <a:lnTo>
                      <a:pt x="1877" y="1569"/>
                    </a:lnTo>
                    <a:lnTo>
                      <a:pt x="1881" y="1563"/>
                    </a:lnTo>
                    <a:lnTo>
                      <a:pt x="1885" y="1561"/>
                    </a:lnTo>
                    <a:lnTo>
                      <a:pt x="1889" y="1552"/>
                    </a:lnTo>
                    <a:lnTo>
                      <a:pt x="1893" y="1547"/>
                    </a:lnTo>
                    <a:lnTo>
                      <a:pt x="1897" y="1544"/>
                    </a:lnTo>
                    <a:lnTo>
                      <a:pt x="1901" y="1537"/>
                    </a:lnTo>
                    <a:lnTo>
                      <a:pt x="1905" y="1532"/>
                    </a:lnTo>
                    <a:lnTo>
                      <a:pt x="1909" y="1528"/>
                    </a:lnTo>
                    <a:lnTo>
                      <a:pt x="1912" y="1520"/>
                    </a:lnTo>
                    <a:lnTo>
                      <a:pt x="1916" y="1515"/>
                    </a:lnTo>
                    <a:lnTo>
                      <a:pt x="1920" y="1509"/>
                    </a:lnTo>
                    <a:lnTo>
                      <a:pt x="1924" y="1505"/>
                    </a:lnTo>
                    <a:lnTo>
                      <a:pt x="1928" y="1496"/>
                    </a:lnTo>
                    <a:lnTo>
                      <a:pt x="1932" y="1492"/>
                    </a:lnTo>
                    <a:lnTo>
                      <a:pt x="1936" y="1490"/>
                    </a:lnTo>
                    <a:lnTo>
                      <a:pt x="1940" y="1485"/>
                    </a:lnTo>
                    <a:lnTo>
                      <a:pt x="1944" y="1479"/>
                    </a:lnTo>
                    <a:lnTo>
                      <a:pt x="1948" y="1475"/>
                    </a:lnTo>
                    <a:lnTo>
                      <a:pt x="1952" y="1466"/>
                    </a:lnTo>
                    <a:lnTo>
                      <a:pt x="1956" y="1458"/>
                    </a:lnTo>
                    <a:lnTo>
                      <a:pt x="1960" y="1456"/>
                    </a:lnTo>
                    <a:lnTo>
                      <a:pt x="1964" y="1451"/>
                    </a:lnTo>
                    <a:lnTo>
                      <a:pt x="1968" y="1443"/>
                    </a:lnTo>
                    <a:lnTo>
                      <a:pt x="1972" y="1438"/>
                    </a:lnTo>
                    <a:lnTo>
                      <a:pt x="1976" y="1435"/>
                    </a:lnTo>
                    <a:lnTo>
                      <a:pt x="1979" y="1427"/>
                    </a:lnTo>
                    <a:lnTo>
                      <a:pt x="1983" y="1420"/>
                    </a:lnTo>
                    <a:lnTo>
                      <a:pt x="1987" y="1415"/>
                    </a:lnTo>
                    <a:lnTo>
                      <a:pt x="1991" y="1411"/>
                    </a:lnTo>
                    <a:lnTo>
                      <a:pt x="1995" y="1402"/>
                    </a:lnTo>
                    <a:lnTo>
                      <a:pt x="1999" y="1397"/>
                    </a:lnTo>
                    <a:lnTo>
                      <a:pt x="2003" y="1391"/>
                    </a:lnTo>
                    <a:lnTo>
                      <a:pt x="2007" y="1386"/>
                    </a:lnTo>
                    <a:lnTo>
                      <a:pt x="2011" y="1380"/>
                    </a:lnTo>
                    <a:lnTo>
                      <a:pt x="2015" y="1374"/>
                    </a:lnTo>
                    <a:lnTo>
                      <a:pt x="2019" y="1368"/>
                    </a:lnTo>
                    <a:lnTo>
                      <a:pt x="2023" y="1362"/>
                    </a:lnTo>
                    <a:lnTo>
                      <a:pt x="2027" y="1354"/>
                    </a:lnTo>
                    <a:lnTo>
                      <a:pt x="2031" y="1348"/>
                    </a:lnTo>
                    <a:lnTo>
                      <a:pt x="2035" y="1344"/>
                    </a:lnTo>
                    <a:lnTo>
                      <a:pt x="2039" y="1335"/>
                    </a:lnTo>
                    <a:lnTo>
                      <a:pt x="2043" y="1328"/>
                    </a:lnTo>
                    <a:lnTo>
                      <a:pt x="2046" y="1326"/>
                    </a:lnTo>
                    <a:lnTo>
                      <a:pt x="2050" y="1317"/>
                    </a:lnTo>
                    <a:lnTo>
                      <a:pt x="2054" y="1315"/>
                    </a:lnTo>
                    <a:lnTo>
                      <a:pt x="2058" y="1309"/>
                    </a:lnTo>
                    <a:lnTo>
                      <a:pt x="2062" y="1304"/>
                    </a:lnTo>
                    <a:lnTo>
                      <a:pt x="2066" y="1293"/>
                    </a:lnTo>
                    <a:lnTo>
                      <a:pt x="2070" y="1287"/>
                    </a:lnTo>
                    <a:lnTo>
                      <a:pt x="2074" y="1285"/>
                    </a:lnTo>
                    <a:lnTo>
                      <a:pt x="2078" y="1281"/>
                    </a:lnTo>
                    <a:lnTo>
                      <a:pt x="2082" y="1269"/>
                    </a:lnTo>
                    <a:lnTo>
                      <a:pt x="2086" y="1267"/>
                    </a:lnTo>
                    <a:lnTo>
                      <a:pt x="2090" y="1258"/>
                    </a:lnTo>
                    <a:lnTo>
                      <a:pt x="2094" y="1255"/>
                    </a:lnTo>
                    <a:lnTo>
                      <a:pt x="2098" y="1246"/>
                    </a:lnTo>
                    <a:lnTo>
                      <a:pt x="2102" y="1240"/>
                    </a:lnTo>
                    <a:lnTo>
                      <a:pt x="2106" y="1236"/>
                    </a:lnTo>
                    <a:lnTo>
                      <a:pt x="2110" y="1232"/>
                    </a:lnTo>
                    <a:lnTo>
                      <a:pt x="2114" y="1222"/>
                    </a:lnTo>
                    <a:lnTo>
                      <a:pt x="2117" y="1215"/>
                    </a:lnTo>
                    <a:lnTo>
                      <a:pt x="2121" y="1214"/>
                    </a:lnTo>
                    <a:lnTo>
                      <a:pt x="2125" y="1203"/>
                    </a:lnTo>
                    <a:lnTo>
                      <a:pt x="2129" y="1201"/>
                    </a:lnTo>
                    <a:lnTo>
                      <a:pt x="2133" y="1193"/>
                    </a:lnTo>
                    <a:lnTo>
                      <a:pt x="2137" y="1185"/>
                    </a:lnTo>
                    <a:lnTo>
                      <a:pt x="2141" y="1181"/>
                    </a:lnTo>
                    <a:lnTo>
                      <a:pt x="2145" y="1173"/>
                    </a:lnTo>
                    <a:lnTo>
                      <a:pt x="2149" y="1169"/>
                    </a:lnTo>
                    <a:lnTo>
                      <a:pt x="2153" y="1162"/>
                    </a:lnTo>
                    <a:lnTo>
                      <a:pt x="2157" y="1156"/>
                    </a:lnTo>
                    <a:lnTo>
                      <a:pt x="2161" y="1152"/>
                    </a:lnTo>
                    <a:lnTo>
                      <a:pt x="2165" y="1144"/>
                    </a:lnTo>
                    <a:lnTo>
                      <a:pt x="2169" y="1138"/>
                    </a:lnTo>
                    <a:lnTo>
                      <a:pt x="2173" y="1131"/>
                    </a:lnTo>
                    <a:lnTo>
                      <a:pt x="2177" y="1130"/>
                    </a:lnTo>
                    <a:lnTo>
                      <a:pt x="2181" y="1115"/>
                    </a:lnTo>
                    <a:lnTo>
                      <a:pt x="2184" y="1115"/>
                    </a:lnTo>
                    <a:lnTo>
                      <a:pt x="2188" y="1108"/>
                    </a:lnTo>
                    <a:lnTo>
                      <a:pt x="2192" y="1099"/>
                    </a:lnTo>
                    <a:lnTo>
                      <a:pt x="2196" y="1093"/>
                    </a:lnTo>
                    <a:lnTo>
                      <a:pt x="2200" y="1092"/>
                    </a:lnTo>
                    <a:lnTo>
                      <a:pt x="2204" y="1086"/>
                    </a:lnTo>
                    <a:lnTo>
                      <a:pt x="2208" y="1079"/>
                    </a:lnTo>
                    <a:lnTo>
                      <a:pt x="2212" y="1073"/>
                    </a:lnTo>
                    <a:lnTo>
                      <a:pt x="2216" y="1066"/>
                    </a:lnTo>
                    <a:lnTo>
                      <a:pt x="2220" y="1061"/>
                    </a:lnTo>
                    <a:lnTo>
                      <a:pt x="2224" y="1054"/>
                    </a:lnTo>
                    <a:lnTo>
                      <a:pt x="2228" y="1051"/>
                    </a:lnTo>
                    <a:lnTo>
                      <a:pt x="2232" y="1045"/>
                    </a:lnTo>
                    <a:lnTo>
                      <a:pt x="2236" y="1039"/>
                    </a:lnTo>
                    <a:lnTo>
                      <a:pt x="2240" y="1032"/>
                    </a:lnTo>
                    <a:lnTo>
                      <a:pt x="2244" y="1022"/>
                    </a:lnTo>
                    <a:lnTo>
                      <a:pt x="2248" y="1021"/>
                    </a:lnTo>
                    <a:lnTo>
                      <a:pt x="2251" y="1016"/>
                    </a:lnTo>
                    <a:lnTo>
                      <a:pt x="2255" y="1010"/>
                    </a:lnTo>
                    <a:lnTo>
                      <a:pt x="2259" y="1004"/>
                    </a:lnTo>
                    <a:lnTo>
                      <a:pt x="2263" y="996"/>
                    </a:lnTo>
                    <a:lnTo>
                      <a:pt x="2267" y="996"/>
                    </a:lnTo>
                    <a:lnTo>
                      <a:pt x="2271" y="985"/>
                    </a:lnTo>
                    <a:lnTo>
                      <a:pt x="2275" y="979"/>
                    </a:lnTo>
                    <a:lnTo>
                      <a:pt x="2279" y="972"/>
                    </a:lnTo>
                    <a:lnTo>
                      <a:pt x="2283" y="965"/>
                    </a:lnTo>
                    <a:lnTo>
                      <a:pt x="2287" y="963"/>
                    </a:lnTo>
                    <a:lnTo>
                      <a:pt x="2291" y="955"/>
                    </a:lnTo>
                    <a:lnTo>
                      <a:pt x="2295" y="953"/>
                    </a:lnTo>
                    <a:lnTo>
                      <a:pt x="2299" y="944"/>
                    </a:lnTo>
                    <a:lnTo>
                      <a:pt x="2303" y="939"/>
                    </a:lnTo>
                    <a:lnTo>
                      <a:pt x="2307" y="932"/>
                    </a:lnTo>
                    <a:lnTo>
                      <a:pt x="2311" y="925"/>
                    </a:lnTo>
                    <a:lnTo>
                      <a:pt x="2315" y="921"/>
                    </a:lnTo>
                    <a:lnTo>
                      <a:pt x="2319" y="913"/>
                    </a:lnTo>
                    <a:lnTo>
                      <a:pt x="2322" y="909"/>
                    </a:lnTo>
                    <a:lnTo>
                      <a:pt x="2326" y="904"/>
                    </a:lnTo>
                    <a:lnTo>
                      <a:pt x="2330" y="900"/>
                    </a:lnTo>
                    <a:lnTo>
                      <a:pt x="2334" y="889"/>
                    </a:lnTo>
                    <a:lnTo>
                      <a:pt x="2338" y="889"/>
                    </a:lnTo>
                    <a:lnTo>
                      <a:pt x="2342" y="880"/>
                    </a:lnTo>
                    <a:lnTo>
                      <a:pt x="2346" y="875"/>
                    </a:lnTo>
                    <a:lnTo>
                      <a:pt x="2350" y="875"/>
                    </a:lnTo>
                    <a:lnTo>
                      <a:pt x="2354" y="861"/>
                    </a:lnTo>
                    <a:lnTo>
                      <a:pt x="2358" y="856"/>
                    </a:lnTo>
                    <a:lnTo>
                      <a:pt x="2362" y="851"/>
                    </a:lnTo>
                    <a:lnTo>
                      <a:pt x="2366" y="849"/>
                    </a:lnTo>
                    <a:lnTo>
                      <a:pt x="2370" y="841"/>
                    </a:lnTo>
                    <a:lnTo>
                      <a:pt x="2374" y="838"/>
                    </a:lnTo>
                    <a:lnTo>
                      <a:pt x="2378" y="835"/>
                    </a:lnTo>
                    <a:lnTo>
                      <a:pt x="2382" y="825"/>
                    </a:lnTo>
                    <a:lnTo>
                      <a:pt x="2386" y="821"/>
                    </a:lnTo>
                    <a:lnTo>
                      <a:pt x="2389" y="816"/>
                    </a:lnTo>
                    <a:lnTo>
                      <a:pt x="2393" y="809"/>
                    </a:lnTo>
                    <a:lnTo>
                      <a:pt x="2397" y="807"/>
                    </a:lnTo>
                    <a:lnTo>
                      <a:pt x="2401" y="797"/>
                    </a:lnTo>
                    <a:lnTo>
                      <a:pt x="2405" y="795"/>
                    </a:lnTo>
                    <a:lnTo>
                      <a:pt x="2409" y="789"/>
                    </a:lnTo>
                    <a:lnTo>
                      <a:pt x="2413" y="783"/>
                    </a:lnTo>
                    <a:lnTo>
                      <a:pt x="2417" y="778"/>
                    </a:lnTo>
                    <a:lnTo>
                      <a:pt x="2421" y="773"/>
                    </a:lnTo>
                    <a:lnTo>
                      <a:pt x="2425" y="767"/>
                    </a:lnTo>
                    <a:lnTo>
                      <a:pt x="2429" y="764"/>
                    </a:lnTo>
                    <a:lnTo>
                      <a:pt x="2433" y="759"/>
                    </a:lnTo>
                    <a:lnTo>
                      <a:pt x="2437" y="750"/>
                    </a:lnTo>
                    <a:lnTo>
                      <a:pt x="2441" y="748"/>
                    </a:lnTo>
                    <a:lnTo>
                      <a:pt x="2445" y="743"/>
                    </a:lnTo>
                    <a:lnTo>
                      <a:pt x="2449" y="733"/>
                    </a:lnTo>
                    <a:lnTo>
                      <a:pt x="2453" y="731"/>
                    </a:lnTo>
                    <a:lnTo>
                      <a:pt x="2457" y="725"/>
                    </a:lnTo>
                    <a:lnTo>
                      <a:pt x="2460" y="719"/>
                    </a:lnTo>
                    <a:lnTo>
                      <a:pt x="2464" y="717"/>
                    </a:lnTo>
                    <a:lnTo>
                      <a:pt x="2468" y="708"/>
                    </a:lnTo>
                    <a:lnTo>
                      <a:pt x="2472" y="703"/>
                    </a:lnTo>
                    <a:lnTo>
                      <a:pt x="2476" y="701"/>
                    </a:lnTo>
                    <a:lnTo>
                      <a:pt x="2480" y="694"/>
                    </a:lnTo>
                    <a:lnTo>
                      <a:pt x="2484" y="690"/>
                    </a:lnTo>
                    <a:lnTo>
                      <a:pt x="2488" y="686"/>
                    </a:lnTo>
                    <a:lnTo>
                      <a:pt x="2492" y="677"/>
                    </a:lnTo>
                    <a:lnTo>
                      <a:pt x="2496" y="677"/>
                    </a:lnTo>
                    <a:lnTo>
                      <a:pt x="2500" y="668"/>
                    </a:lnTo>
                    <a:lnTo>
                      <a:pt x="2504" y="665"/>
                    </a:lnTo>
                    <a:lnTo>
                      <a:pt x="2508" y="661"/>
                    </a:lnTo>
                    <a:lnTo>
                      <a:pt x="2512" y="656"/>
                    </a:lnTo>
                    <a:lnTo>
                      <a:pt x="2516" y="650"/>
                    </a:lnTo>
                    <a:lnTo>
                      <a:pt x="2520" y="644"/>
                    </a:lnTo>
                    <a:lnTo>
                      <a:pt x="2524" y="643"/>
                    </a:lnTo>
                    <a:lnTo>
                      <a:pt x="2527" y="637"/>
                    </a:lnTo>
                    <a:lnTo>
                      <a:pt x="2531" y="631"/>
                    </a:lnTo>
                    <a:lnTo>
                      <a:pt x="2535" y="629"/>
                    </a:lnTo>
                    <a:lnTo>
                      <a:pt x="2539" y="620"/>
                    </a:lnTo>
                    <a:lnTo>
                      <a:pt x="2543" y="617"/>
                    </a:lnTo>
                    <a:lnTo>
                      <a:pt x="2547" y="614"/>
                    </a:lnTo>
                    <a:lnTo>
                      <a:pt x="2551" y="611"/>
                    </a:lnTo>
                    <a:lnTo>
                      <a:pt x="2555" y="608"/>
                    </a:lnTo>
                    <a:lnTo>
                      <a:pt x="2559" y="601"/>
                    </a:lnTo>
                    <a:lnTo>
                      <a:pt x="2563" y="599"/>
                    </a:lnTo>
                    <a:lnTo>
                      <a:pt x="2567" y="586"/>
                    </a:lnTo>
                    <a:lnTo>
                      <a:pt x="2571" y="586"/>
                    </a:lnTo>
                    <a:lnTo>
                      <a:pt x="2575" y="580"/>
                    </a:lnTo>
                    <a:lnTo>
                      <a:pt x="2579" y="578"/>
                    </a:lnTo>
                    <a:lnTo>
                      <a:pt x="2583" y="573"/>
                    </a:lnTo>
                    <a:lnTo>
                      <a:pt x="2587" y="568"/>
                    </a:lnTo>
                    <a:lnTo>
                      <a:pt x="2591" y="561"/>
                    </a:lnTo>
                    <a:lnTo>
                      <a:pt x="2594" y="559"/>
                    </a:lnTo>
                    <a:lnTo>
                      <a:pt x="2598" y="555"/>
                    </a:lnTo>
                    <a:lnTo>
                      <a:pt x="2602" y="548"/>
                    </a:lnTo>
                    <a:lnTo>
                      <a:pt x="2606" y="546"/>
                    </a:lnTo>
                    <a:lnTo>
                      <a:pt x="2610" y="541"/>
                    </a:lnTo>
                    <a:lnTo>
                      <a:pt x="2614" y="538"/>
                    </a:lnTo>
                    <a:lnTo>
                      <a:pt x="2618" y="534"/>
                    </a:lnTo>
                    <a:lnTo>
                      <a:pt x="2622" y="527"/>
                    </a:lnTo>
                    <a:lnTo>
                      <a:pt x="2626" y="524"/>
                    </a:lnTo>
                    <a:lnTo>
                      <a:pt x="2630" y="515"/>
                    </a:lnTo>
                    <a:lnTo>
                      <a:pt x="2634" y="514"/>
                    </a:lnTo>
                    <a:lnTo>
                      <a:pt x="2638" y="513"/>
                    </a:lnTo>
                    <a:lnTo>
                      <a:pt x="2642" y="508"/>
                    </a:lnTo>
                    <a:lnTo>
                      <a:pt x="2646" y="501"/>
                    </a:lnTo>
                    <a:lnTo>
                      <a:pt x="2650" y="496"/>
                    </a:lnTo>
                    <a:lnTo>
                      <a:pt x="2654" y="494"/>
                    </a:lnTo>
                    <a:lnTo>
                      <a:pt x="2658" y="488"/>
                    </a:lnTo>
                    <a:lnTo>
                      <a:pt x="2662" y="487"/>
                    </a:lnTo>
                    <a:lnTo>
                      <a:pt x="2665" y="483"/>
                    </a:lnTo>
                    <a:lnTo>
                      <a:pt x="2669" y="477"/>
                    </a:lnTo>
                    <a:lnTo>
                      <a:pt x="2673" y="472"/>
                    </a:lnTo>
                    <a:lnTo>
                      <a:pt x="2677" y="468"/>
                    </a:lnTo>
                    <a:lnTo>
                      <a:pt x="2681" y="466"/>
                    </a:lnTo>
                    <a:lnTo>
                      <a:pt x="2685" y="460"/>
                    </a:lnTo>
                    <a:lnTo>
                      <a:pt x="2689" y="456"/>
                    </a:lnTo>
                    <a:lnTo>
                      <a:pt x="2693" y="454"/>
                    </a:lnTo>
                    <a:lnTo>
                      <a:pt x="2697" y="447"/>
                    </a:lnTo>
                    <a:lnTo>
                      <a:pt x="2701" y="449"/>
                    </a:lnTo>
                    <a:lnTo>
                      <a:pt x="2705" y="442"/>
                    </a:lnTo>
                    <a:lnTo>
                      <a:pt x="2709" y="437"/>
                    </a:lnTo>
                    <a:lnTo>
                      <a:pt x="2713" y="435"/>
                    </a:lnTo>
                    <a:lnTo>
                      <a:pt x="2717" y="429"/>
                    </a:lnTo>
                    <a:lnTo>
                      <a:pt x="2721" y="428"/>
                    </a:lnTo>
                    <a:lnTo>
                      <a:pt x="2725" y="420"/>
                    </a:lnTo>
                    <a:lnTo>
                      <a:pt x="2729" y="418"/>
                    </a:lnTo>
                    <a:lnTo>
                      <a:pt x="2732" y="416"/>
                    </a:lnTo>
                    <a:lnTo>
                      <a:pt x="2736" y="416"/>
                    </a:lnTo>
                    <a:lnTo>
                      <a:pt x="2740" y="412"/>
                    </a:lnTo>
                    <a:lnTo>
                      <a:pt x="2744" y="403"/>
                    </a:lnTo>
                    <a:lnTo>
                      <a:pt x="2748" y="402"/>
                    </a:lnTo>
                    <a:lnTo>
                      <a:pt x="2752" y="399"/>
                    </a:lnTo>
                    <a:lnTo>
                      <a:pt x="2756" y="396"/>
                    </a:lnTo>
                    <a:lnTo>
                      <a:pt x="2760" y="393"/>
                    </a:lnTo>
                    <a:lnTo>
                      <a:pt x="2764" y="385"/>
                    </a:lnTo>
                    <a:lnTo>
                      <a:pt x="2768" y="385"/>
                    </a:lnTo>
                    <a:lnTo>
                      <a:pt x="2772" y="382"/>
                    </a:lnTo>
                    <a:lnTo>
                      <a:pt x="2776" y="375"/>
                    </a:lnTo>
                    <a:lnTo>
                      <a:pt x="2780" y="372"/>
                    </a:lnTo>
                    <a:lnTo>
                      <a:pt x="2784" y="371"/>
                    </a:lnTo>
                    <a:lnTo>
                      <a:pt x="2788" y="367"/>
                    </a:lnTo>
                    <a:lnTo>
                      <a:pt x="2792" y="363"/>
                    </a:lnTo>
                    <a:lnTo>
                      <a:pt x="2796" y="359"/>
                    </a:lnTo>
                    <a:lnTo>
                      <a:pt x="2799" y="356"/>
                    </a:lnTo>
                    <a:lnTo>
                      <a:pt x="2803" y="348"/>
                    </a:lnTo>
                    <a:lnTo>
                      <a:pt x="2807" y="349"/>
                    </a:lnTo>
                    <a:lnTo>
                      <a:pt x="2811" y="346"/>
                    </a:lnTo>
                    <a:lnTo>
                      <a:pt x="2815" y="346"/>
                    </a:lnTo>
                    <a:lnTo>
                      <a:pt x="2819" y="342"/>
                    </a:lnTo>
                    <a:lnTo>
                      <a:pt x="2823" y="335"/>
                    </a:lnTo>
                    <a:lnTo>
                      <a:pt x="2827" y="336"/>
                    </a:lnTo>
                    <a:lnTo>
                      <a:pt x="2831" y="332"/>
                    </a:lnTo>
                    <a:lnTo>
                      <a:pt x="2835" y="324"/>
                    </a:lnTo>
                    <a:lnTo>
                      <a:pt x="2839" y="326"/>
                    </a:lnTo>
                    <a:lnTo>
                      <a:pt x="2843" y="324"/>
                    </a:lnTo>
                    <a:lnTo>
                      <a:pt x="2847" y="318"/>
                    </a:lnTo>
                    <a:lnTo>
                      <a:pt x="2851" y="313"/>
                    </a:lnTo>
                    <a:lnTo>
                      <a:pt x="2855" y="312"/>
                    </a:lnTo>
                    <a:lnTo>
                      <a:pt x="2859" y="311"/>
                    </a:lnTo>
                    <a:lnTo>
                      <a:pt x="2863" y="305"/>
                    </a:lnTo>
                    <a:lnTo>
                      <a:pt x="2867" y="307"/>
                    </a:lnTo>
                    <a:lnTo>
                      <a:pt x="2870" y="300"/>
                    </a:lnTo>
                    <a:lnTo>
                      <a:pt x="2874" y="300"/>
                    </a:lnTo>
                    <a:lnTo>
                      <a:pt x="2878" y="293"/>
                    </a:lnTo>
                    <a:lnTo>
                      <a:pt x="2882" y="295"/>
                    </a:lnTo>
                    <a:lnTo>
                      <a:pt x="2886" y="290"/>
                    </a:lnTo>
                    <a:lnTo>
                      <a:pt x="2890" y="287"/>
                    </a:lnTo>
                    <a:lnTo>
                      <a:pt x="2894" y="285"/>
                    </a:lnTo>
                    <a:lnTo>
                      <a:pt x="2898" y="284"/>
                    </a:lnTo>
                    <a:lnTo>
                      <a:pt x="2902" y="282"/>
                    </a:lnTo>
                    <a:lnTo>
                      <a:pt x="2906" y="276"/>
                    </a:lnTo>
                    <a:lnTo>
                      <a:pt x="2910" y="275"/>
                    </a:lnTo>
                    <a:lnTo>
                      <a:pt x="2914" y="267"/>
                    </a:lnTo>
                    <a:lnTo>
                      <a:pt x="2918" y="267"/>
                    </a:lnTo>
                    <a:lnTo>
                      <a:pt x="2922" y="264"/>
                    </a:lnTo>
                    <a:lnTo>
                      <a:pt x="2926" y="261"/>
                    </a:lnTo>
                    <a:lnTo>
                      <a:pt x="2930" y="259"/>
                    </a:lnTo>
                    <a:lnTo>
                      <a:pt x="2934" y="257"/>
                    </a:lnTo>
                    <a:lnTo>
                      <a:pt x="2937" y="252"/>
                    </a:lnTo>
                    <a:lnTo>
                      <a:pt x="2941" y="252"/>
                    </a:lnTo>
                    <a:lnTo>
                      <a:pt x="2945" y="247"/>
                    </a:lnTo>
                    <a:lnTo>
                      <a:pt x="2949" y="246"/>
                    </a:lnTo>
                    <a:lnTo>
                      <a:pt x="2953" y="241"/>
                    </a:lnTo>
                    <a:lnTo>
                      <a:pt x="2957" y="243"/>
                    </a:lnTo>
                    <a:lnTo>
                      <a:pt x="2961" y="237"/>
                    </a:lnTo>
                    <a:lnTo>
                      <a:pt x="2965" y="235"/>
                    </a:lnTo>
                    <a:lnTo>
                      <a:pt x="2969" y="231"/>
                    </a:lnTo>
                    <a:lnTo>
                      <a:pt x="2973" y="232"/>
                    </a:lnTo>
                    <a:lnTo>
                      <a:pt x="2977" y="228"/>
                    </a:lnTo>
                    <a:lnTo>
                      <a:pt x="2981" y="225"/>
                    </a:lnTo>
                    <a:lnTo>
                      <a:pt x="2985" y="220"/>
                    </a:lnTo>
                    <a:lnTo>
                      <a:pt x="2989" y="218"/>
                    </a:lnTo>
                    <a:lnTo>
                      <a:pt x="2993" y="222"/>
                    </a:lnTo>
                    <a:lnTo>
                      <a:pt x="2997" y="217"/>
                    </a:lnTo>
                    <a:lnTo>
                      <a:pt x="3001" y="212"/>
                    </a:lnTo>
                    <a:lnTo>
                      <a:pt x="3005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0" name="Line 3852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1" name="Line 3853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2" name="Line 3854"/>
              <p:cNvSpPr>
                <a:spLocks noChangeShapeType="1"/>
              </p:cNvSpPr>
              <p:nvPr/>
            </p:nvSpPr>
            <p:spPr bwMode="auto">
              <a:xfrm flipV="1"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3" name="Line 3855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4" name="Line 3856"/>
              <p:cNvSpPr>
                <a:spLocks noChangeShapeType="1"/>
              </p:cNvSpPr>
              <p:nvPr/>
            </p:nvSpPr>
            <p:spPr bwMode="auto">
              <a:xfrm flipV="1">
                <a:off x="304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5" name="Line 3857"/>
              <p:cNvSpPr>
                <a:spLocks noChangeShapeType="1"/>
              </p:cNvSpPr>
              <p:nvPr/>
            </p:nvSpPr>
            <p:spPr bwMode="auto">
              <a:xfrm>
                <a:off x="304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6" name="Line 3858"/>
              <p:cNvSpPr>
                <a:spLocks noChangeShapeType="1"/>
              </p:cNvSpPr>
              <p:nvPr/>
            </p:nvSpPr>
            <p:spPr bwMode="auto">
              <a:xfrm flipV="1">
                <a:off x="305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7" name="Line 3859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8" name="Line 3860"/>
              <p:cNvSpPr>
                <a:spLocks noChangeShapeType="1"/>
              </p:cNvSpPr>
              <p:nvPr/>
            </p:nvSpPr>
            <p:spPr bwMode="auto">
              <a:xfrm flipV="1">
                <a:off x="306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09" name="Line 3861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0" name="Line 3862"/>
              <p:cNvSpPr>
                <a:spLocks noChangeShapeType="1"/>
              </p:cNvSpPr>
              <p:nvPr/>
            </p:nvSpPr>
            <p:spPr bwMode="auto">
              <a:xfrm flipV="1">
                <a:off x="306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1" name="Freeform 3863"/>
              <p:cNvSpPr>
                <a:spLocks/>
              </p:cNvSpPr>
              <p:nvPr/>
            </p:nvSpPr>
            <p:spPr bwMode="auto">
              <a:xfrm flipV="1">
                <a:off x="3066" y="910"/>
                <a:ext cx="1747" cy="1106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98" y="15"/>
                  </a:cxn>
                  <a:cxn ang="0">
                    <a:pos x="150" y="29"/>
                  </a:cxn>
                  <a:cxn ang="0">
                    <a:pos x="201" y="48"/>
                  </a:cxn>
                  <a:cxn ang="0">
                    <a:pos x="252" y="84"/>
                  </a:cxn>
                  <a:cxn ang="0">
                    <a:pos x="303" y="125"/>
                  </a:cxn>
                  <a:cxn ang="0">
                    <a:pos x="355" y="177"/>
                  </a:cxn>
                  <a:cxn ang="0">
                    <a:pos x="406" y="243"/>
                  </a:cxn>
                  <a:cxn ang="0">
                    <a:pos x="457" y="317"/>
                  </a:cxn>
                  <a:cxn ang="0">
                    <a:pos x="508" y="403"/>
                  </a:cxn>
                  <a:cxn ang="0">
                    <a:pos x="560" y="499"/>
                  </a:cxn>
                  <a:cxn ang="0">
                    <a:pos x="611" y="599"/>
                  </a:cxn>
                  <a:cxn ang="0">
                    <a:pos x="662" y="711"/>
                  </a:cxn>
                  <a:cxn ang="0">
                    <a:pos x="713" y="824"/>
                  </a:cxn>
                  <a:cxn ang="0">
                    <a:pos x="765" y="941"/>
                  </a:cxn>
                  <a:cxn ang="0">
                    <a:pos x="816" y="1059"/>
                  </a:cxn>
                  <a:cxn ang="0">
                    <a:pos x="867" y="1172"/>
                  </a:cxn>
                  <a:cxn ang="0">
                    <a:pos x="918" y="1284"/>
                  </a:cxn>
                  <a:cxn ang="0">
                    <a:pos x="970" y="1392"/>
                  </a:cxn>
                  <a:cxn ang="0">
                    <a:pos x="1021" y="1491"/>
                  </a:cxn>
                  <a:cxn ang="0">
                    <a:pos x="1072" y="1581"/>
                  </a:cxn>
                  <a:cxn ang="0">
                    <a:pos x="1123" y="1665"/>
                  </a:cxn>
                  <a:cxn ang="0">
                    <a:pos x="1175" y="1736"/>
                  </a:cxn>
                  <a:cxn ang="0">
                    <a:pos x="1226" y="1795"/>
                  </a:cxn>
                  <a:cxn ang="0">
                    <a:pos x="1277" y="1841"/>
                  </a:cxn>
                  <a:cxn ang="0">
                    <a:pos x="1328" y="1882"/>
                  </a:cxn>
                  <a:cxn ang="0">
                    <a:pos x="1380" y="1906"/>
                  </a:cxn>
                  <a:cxn ang="0">
                    <a:pos x="1431" y="1917"/>
                  </a:cxn>
                  <a:cxn ang="0">
                    <a:pos x="1482" y="1915"/>
                  </a:cxn>
                  <a:cxn ang="0">
                    <a:pos x="1533" y="1906"/>
                  </a:cxn>
                  <a:cxn ang="0">
                    <a:pos x="1585" y="1885"/>
                  </a:cxn>
                  <a:cxn ang="0">
                    <a:pos x="1636" y="1855"/>
                  </a:cxn>
                  <a:cxn ang="0">
                    <a:pos x="1687" y="1816"/>
                  </a:cxn>
                  <a:cxn ang="0">
                    <a:pos x="1738" y="1770"/>
                  </a:cxn>
                  <a:cxn ang="0">
                    <a:pos x="1790" y="1715"/>
                  </a:cxn>
                  <a:cxn ang="0">
                    <a:pos x="1841" y="1655"/>
                  </a:cxn>
                  <a:cxn ang="0">
                    <a:pos x="1892" y="1587"/>
                  </a:cxn>
                  <a:cxn ang="0">
                    <a:pos x="1943" y="1517"/>
                  </a:cxn>
                  <a:cxn ang="0">
                    <a:pos x="1995" y="1443"/>
                  </a:cxn>
                  <a:cxn ang="0">
                    <a:pos x="2046" y="1369"/>
                  </a:cxn>
                  <a:cxn ang="0">
                    <a:pos x="2097" y="1289"/>
                  </a:cxn>
                  <a:cxn ang="0">
                    <a:pos x="2148" y="1210"/>
                  </a:cxn>
                  <a:cxn ang="0">
                    <a:pos x="2200" y="1133"/>
                  </a:cxn>
                  <a:cxn ang="0">
                    <a:pos x="2251" y="1057"/>
                  </a:cxn>
                  <a:cxn ang="0">
                    <a:pos x="2302" y="981"/>
                  </a:cxn>
                  <a:cxn ang="0">
                    <a:pos x="2353" y="907"/>
                  </a:cxn>
                  <a:cxn ang="0">
                    <a:pos x="2405" y="833"/>
                  </a:cxn>
                  <a:cxn ang="0">
                    <a:pos x="2456" y="765"/>
                  </a:cxn>
                  <a:cxn ang="0">
                    <a:pos x="2507" y="697"/>
                  </a:cxn>
                  <a:cxn ang="0">
                    <a:pos x="2558" y="638"/>
                  </a:cxn>
                  <a:cxn ang="0">
                    <a:pos x="2610" y="575"/>
                  </a:cxn>
                  <a:cxn ang="0">
                    <a:pos x="2661" y="517"/>
                  </a:cxn>
                  <a:cxn ang="0">
                    <a:pos x="2712" y="462"/>
                  </a:cxn>
                  <a:cxn ang="0">
                    <a:pos x="2763" y="418"/>
                  </a:cxn>
                  <a:cxn ang="0">
                    <a:pos x="2815" y="370"/>
                  </a:cxn>
                  <a:cxn ang="0">
                    <a:pos x="2866" y="328"/>
                  </a:cxn>
                  <a:cxn ang="0">
                    <a:pos x="2917" y="290"/>
                  </a:cxn>
                  <a:cxn ang="0">
                    <a:pos x="2968" y="255"/>
                  </a:cxn>
                  <a:cxn ang="0">
                    <a:pos x="3020" y="221"/>
                  </a:cxn>
                </a:cxnLst>
                <a:rect l="0" t="0" r="r" b="b"/>
                <a:pathLst>
                  <a:path w="3032" h="1921">
                    <a:moveTo>
                      <a:pt x="0" y="0"/>
                    </a:moveTo>
                    <a:lnTo>
                      <a:pt x="4" y="2"/>
                    </a:lnTo>
                    <a:lnTo>
                      <a:pt x="8" y="1"/>
                    </a:lnTo>
                    <a:lnTo>
                      <a:pt x="12" y="3"/>
                    </a:lnTo>
                    <a:lnTo>
                      <a:pt x="16" y="1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51" y="4"/>
                    </a:lnTo>
                    <a:lnTo>
                      <a:pt x="55" y="3"/>
                    </a:lnTo>
                    <a:lnTo>
                      <a:pt x="59" y="7"/>
                    </a:lnTo>
                    <a:lnTo>
                      <a:pt x="63" y="9"/>
                    </a:lnTo>
                    <a:lnTo>
                      <a:pt x="67" y="7"/>
                    </a:lnTo>
                    <a:lnTo>
                      <a:pt x="71" y="8"/>
                    </a:lnTo>
                    <a:lnTo>
                      <a:pt x="75" y="8"/>
                    </a:lnTo>
                    <a:lnTo>
                      <a:pt x="79" y="9"/>
                    </a:lnTo>
                    <a:lnTo>
                      <a:pt x="83" y="9"/>
                    </a:lnTo>
                    <a:lnTo>
                      <a:pt x="87" y="10"/>
                    </a:lnTo>
                    <a:lnTo>
                      <a:pt x="90" y="10"/>
                    </a:lnTo>
                    <a:lnTo>
                      <a:pt x="94" y="14"/>
                    </a:lnTo>
                    <a:lnTo>
                      <a:pt x="98" y="15"/>
                    </a:lnTo>
                    <a:lnTo>
                      <a:pt x="102" y="14"/>
                    </a:lnTo>
                    <a:lnTo>
                      <a:pt x="106" y="16"/>
                    </a:lnTo>
                    <a:lnTo>
                      <a:pt x="110" y="17"/>
                    </a:lnTo>
                    <a:lnTo>
                      <a:pt x="114" y="17"/>
                    </a:lnTo>
                    <a:lnTo>
                      <a:pt x="118" y="19"/>
                    </a:lnTo>
                    <a:lnTo>
                      <a:pt x="122" y="21"/>
                    </a:lnTo>
                    <a:lnTo>
                      <a:pt x="126" y="22"/>
                    </a:lnTo>
                    <a:lnTo>
                      <a:pt x="130" y="23"/>
                    </a:lnTo>
                    <a:lnTo>
                      <a:pt x="134" y="24"/>
                    </a:lnTo>
                    <a:lnTo>
                      <a:pt x="138" y="22"/>
                    </a:lnTo>
                    <a:lnTo>
                      <a:pt x="142" y="24"/>
                    </a:lnTo>
                    <a:lnTo>
                      <a:pt x="146" y="26"/>
                    </a:lnTo>
                    <a:lnTo>
                      <a:pt x="150" y="29"/>
                    </a:lnTo>
                    <a:lnTo>
                      <a:pt x="154" y="30"/>
                    </a:lnTo>
                    <a:lnTo>
                      <a:pt x="157" y="29"/>
                    </a:lnTo>
                    <a:lnTo>
                      <a:pt x="161" y="34"/>
                    </a:lnTo>
                    <a:lnTo>
                      <a:pt x="165" y="35"/>
                    </a:lnTo>
                    <a:lnTo>
                      <a:pt x="169" y="36"/>
                    </a:lnTo>
                    <a:lnTo>
                      <a:pt x="173" y="39"/>
                    </a:lnTo>
                    <a:lnTo>
                      <a:pt x="177" y="40"/>
                    </a:lnTo>
                    <a:lnTo>
                      <a:pt x="181" y="42"/>
                    </a:lnTo>
                    <a:lnTo>
                      <a:pt x="185" y="44"/>
                    </a:lnTo>
                    <a:lnTo>
                      <a:pt x="189" y="45"/>
                    </a:lnTo>
                    <a:lnTo>
                      <a:pt x="193" y="48"/>
                    </a:lnTo>
                    <a:lnTo>
                      <a:pt x="197" y="49"/>
                    </a:lnTo>
                    <a:lnTo>
                      <a:pt x="201" y="48"/>
                    </a:lnTo>
                    <a:lnTo>
                      <a:pt x="205" y="52"/>
                    </a:lnTo>
                    <a:lnTo>
                      <a:pt x="209" y="54"/>
                    </a:lnTo>
                    <a:lnTo>
                      <a:pt x="213" y="58"/>
                    </a:lnTo>
                    <a:lnTo>
                      <a:pt x="217" y="62"/>
                    </a:lnTo>
                    <a:lnTo>
                      <a:pt x="221" y="61"/>
                    </a:lnTo>
                    <a:lnTo>
                      <a:pt x="224" y="65"/>
                    </a:lnTo>
                    <a:lnTo>
                      <a:pt x="228" y="67"/>
                    </a:lnTo>
                    <a:lnTo>
                      <a:pt x="232" y="70"/>
                    </a:lnTo>
                    <a:lnTo>
                      <a:pt x="236" y="68"/>
                    </a:lnTo>
                    <a:lnTo>
                      <a:pt x="240" y="74"/>
                    </a:lnTo>
                    <a:lnTo>
                      <a:pt x="244" y="76"/>
                    </a:lnTo>
                    <a:lnTo>
                      <a:pt x="248" y="80"/>
                    </a:lnTo>
                    <a:lnTo>
                      <a:pt x="252" y="84"/>
                    </a:lnTo>
                    <a:lnTo>
                      <a:pt x="256" y="83"/>
                    </a:lnTo>
                    <a:lnTo>
                      <a:pt x="260" y="86"/>
                    </a:lnTo>
                    <a:lnTo>
                      <a:pt x="264" y="90"/>
                    </a:lnTo>
                    <a:lnTo>
                      <a:pt x="268" y="94"/>
                    </a:lnTo>
                    <a:lnTo>
                      <a:pt x="272" y="99"/>
                    </a:lnTo>
                    <a:lnTo>
                      <a:pt x="276" y="98"/>
                    </a:lnTo>
                    <a:lnTo>
                      <a:pt x="280" y="105"/>
                    </a:lnTo>
                    <a:lnTo>
                      <a:pt x="284" y="109"/>
                    </a:lnTo>
                    <a:lnTo>
                      <a:pt x="288" y="112"/>
                    </a:lnTo>
                    <a:lnTo>
                      <a:pt x="292" y="116"/>
                    </a:lnTo>
                    <a:lnTo>
                      <a:pt x="295" y="118"/>
                    </a:lnTo>
                    <a:lnTo>
                      <a:pt x="299" y="121"/>
                    </a:lnTo>
                    <a:lnTo>
                      <a:pt x="303" y="125"/>
                    </a:lnTo>
                    <a:lnTo>
                      <a:pt x="307" y="129"/>
                    </a:lnTo>
                    <a:lnTo>
                      <a:pt x="311" y="134"/>
                    </a:lnTo>
                    <a:lnTo>
                      <a:pt x="315" y="137"/>
                    </a:lnTo>
                    <a:lnTo>
                      <a:pt x="319" y="140"/>
                    </a:lnTo>
                    <a:lnTo>
                      <a:pt x="323" y="144"/>
                    </a:lnTo>
                    <a:lnTo>
                      <a:pt x="327" y="147"/>
                    </a:lnTo>
                    <a:lnTo>
                      <a:pt x="331" y="154"/>
                    </a:lnTo>
                    <a:lnTo>
                      <a:pt x="335" y="156"/>
                    </a:lnTo>
                    <a:lnTo>
                      <a:pt x="339" y="160"/>
                    </a:lnTo>
                    <a:lnTo>
                      <a:pt x="343" y="165"/>
                    </a:lnTo>
                    <a:lnTo>
                      <a:pt x="347" y="169"/>
                    </a:lnTo>
                    <a:lnTo>
                      <a:pt x="351" y="176"/>
                    </a:lnTo>
                    <a:lnTo>
                      <a:pt x="355" y="177"/>
                    </a:lnTo>
                    <a:lnTo>
                      <a:pt x="359" y="183"/>
                    </a:lnTo>
                    <a:lnTo>
                      <a:pt x="362" y="187"/>
                    </a:lnTo>
                    <a:lnTo>
                      <a:pt x="366" y="191"/>
                    </a:lnTo>
                    <a:lnTo>
                      <a:pt x="370" y="198"/>
                    </a:lnTo>
                    <a:lnTo>
                      <a:pt x="374" y="200"/>
                    </a:lnTo>
                    <a:lnTo>
                      <a:pt x="378" y="205"/>
                    </a:lnTo>
                    <a:lnTo>
                      <a:pt x="382" y="211"/>
                    </a:lnTo>
                    <a:lnTo>
                      <a:pt x="386" y="216"/>
                    </a:lnTo>
                    <a:lnTo>
                      <a:pt x="390" y="221"/>
                    </a:lnTo>
                    <a:lnTo>
                      <a:pt x="394" y="226"/>
                    </a:lnTo>
                    <a:lnTo>
                      <a:pt x="398" y="230"/>
                    </a:lnTo>
                    <a:lnTo>
                      <a:pt x="402" y="234"/>
                    </a:lnTo>
                    <a:lnTo>
                      <a:pt x="406" y="243"/>
                    </a:lnTo>
                    <a:lnTo>
                      <a:pt x="410" y="246"/>
                    </a:lnTo>
                    <a:lnTo>
                      <a:pt x="414" y="253"/>
                    </a:lnTo>
                    <a:lnTo>
                      <a:pt x="418" y="259"/>
                    </a:lnTo>
                    <a:lnTo>
                      <a:pt x="422" y="264"/>
                    </a:lnTo>
                    <a:lnTo>
                      <a:pt x="426" y="269"/>
                    </a:lnTo>
                    <a:lnTo>
                      <a:pt x="429" y="277"/>
                    </a:lnTo>
                    <a:lnTo>
                      <a:pt x="433" y="282"/>
                    </a:lnTo>
                    <a:lnTo>
                      <a:pt x="437" y="286"/>
                    </a:lnTo>
                    <a:lnTo>
                      <a:pt x="441" y="294"/>
                    </a:lnTo>
                    <a:lnTo>
                      <a:pt x="445" y="300"/>
                    </a:lnTo>
                    <a:lnTo>
                      <a:pt x="449" y="303"/>
                    </a:lnTo>
                    <a:lnTo>
                      <a:pt x="453" y="310"/>
                    </a:lnTo>
                    <a:lnTo>
                      <a:pt x="457" y="317"/>
                    </a:lnTo>
                    <a:lnTo>
                      <a:pt x="461" y="323"/>
                    </a:lnTo>
                    <a:lnTo>
                      <a:pt x="465" y="330"/>
                    </a:lnTo>
                    <a:lnTo>
                      <a:pt x="469" y="336"/>
                    </a:lnTo>
                    <a:lnTo>
                      <a:pt x="473" y="342"/>
                    </a:lnTo>
                    <a:lnTo>
                      <a:pt x="477" y="349"/>
                    </a:lnTo>
                    <a:lnTo>
                      <a:pt x="481" y="356"/>
                    </a:lnTo>
                    <a:lnTo>
                      <a:pt x="485" y="363"/>
                    </a:lnTo>
                    <a:lnTo>
                      <a:pt x="489" y="368"/>
                    </a:lnTo>
                    <a:lnTo>
                      <a:pt x="493" y="377"/>
                    </a:lnTo>
                    <a:lnTo>
                      <a:pt x="497" y="381"/>
                    </a:lnTo>
                    <a:lnTo>
                      <a:pt x="500" y="390"/>
                    </a:lnTo>
                    <a:lnTo>
                      <a:pt x="504" y="396"/>
                    </a:lnTo>
                    <a:lnTo>
                      <a:pt x="508" y="403"/>
                    </a:lnTo>
                    <a:lnTo>
                      <a:pt x="512" y="409"/>
                    </a:lnTo>
                    <a:lnTo>
                      <a:pt x="516" y="419"/>
                    </a:lnTo>
                    <a:lnTo>
                      <a:pt x="520" y="425"/>
                    </a:lnTo>
                    <a:lnTo>
                      <a:pt x="524" y="431"/>
                    </a:lnTo>
                    <a:lnTo>
                      <a:pt x="528" y="441"/>
                    </a:lnTo>
                    <a:lnTo>
                      <a:pt x="532" y="445"/>
                    </a:lnTo>
                    <a:lnTo>
                      <a:pt x="536" y="452"/>
                    </a:lnTo>
                    <a:lnTo>
                      <a:pt x="540" y="459"/>
                    </a:lnTo>
                    <a:lnTo>
                      <a:pt x="544" y="465"/>
                    </a:lnTo>
                    <a:lnTo>
                      <a:pt x="548" y="476"/>
                    </a:lnTo>
                    <a:lnTo>
                      <a:pt x="552" y="482"/>
                    </a:lnTo>
                    <a:lnTo>
                      <a:pt x="556" y="491"/>
                    </a:lnTo>
                    <a:lnTo>
                      <a:pt x="560" y="499"/>
                    </a:lnTo>
                    <a:lnTo>
                      <a:pt x="564" y="506"/>
                    </a:lnTo>
                    <a:lnTo>
                      <a:pt x="567" y="512"/>
                    </a:lnTo>
                    <a:lnTo>
                      <a:pt x="571" y="523"/>
                    </a:lnTo>
                    <a:lnTo>
                      <a:pt x="575" y="528"/>
                    </a:lnTo>
                    <a:lnTo>
                      <a:pt x="579" y="538"/>
                    </a:lnTo>
                    <a:lnTo>
                      <a:pt x="583" y="543"/>
                    </a:lnTo>
                    <a:lnTo>
                      <a:pt x="587" y="555"/>
                    </a:lnTo>
                    <a:lnTo>
                      <a:pt x="591" y="560"/>
                    </a:lnTo>
                    <a:lnTo>
                      <a:pt x="595" y="568"/>
                    </a:lnTo>
                    <a:lnTo>
                      <a:pt x="599" y="578"/>
                    </a:lnTo>
                    <a:lnTo>
                      <a:pt x="603" y="585"/>
                    </a:lnTo>
                    <a:lnTo>
                      <a:pt x="607" y="592"/>
                    </a:lnTo>
                    <a:lnTo>
                      <a:pt x="611" y="599"/>
                    </a:lnTo>
                    <a:lnTo>
                      <a:pt x="615" y="610"/>
                    </a:lnTo>
                    <a:lnTo>
                      <a:pt x="619" y="617"/>
                    </a:lnTo>
                    <a:lnTo>
                      <a:pt x="623" y="626"/>
                    </a:lnTo>
                    <a:lnTo>
                      <a:pt x="627" y="632"/>
                    </a:lnTo>
                    <a:lnTo>
                      <a:pt x="631" y="643"/>
                    </a:lnTo>
                    <a:lnTo>
                      <a:pt x="635" y="649"/>
                    </a:lnTo>
                    <a:lnTo>
                      <a:pt x="638" y="657"/>
                    </a:lnTo>
                    <a:lnTo>
                      <a:pt x="642" y="669"/>
                    </a:lnTo>
                    <a:lnTo>
                      <a:pt x="646" y="675"/>
                    </a:lnTo>
                    <a:lnTo>
                      <a:pt x="650" y="685"/>
                    </a:lnTo>
                    <a:lnTo>
                      <a:pt x="654" y="691"/>
                    </a:lnTo>
                    <a:lnTo>
                      <a:pt x="658" y="701"/>
                    </a:lnTo>
                    <a:lnTo>
                      <a:pt x="662" y="711"/>
                    </a:lnTo>
                    <a:lnTo>
                      <a:pt x="666" y="720"/>
                    </a:lnTo>
                    <a:lnTo>
                      <a:pt x="670" y="729"/>
                    </a:lnTo>
                    <a:lnTo>
                      <a:pt x="674" y="736"/>
                    </a:lnTo>
                    <a:lnTo>
                      <a:pt x="678" y="745"/>
                    </a:lnTo>
                    <a:lnTo>
                      <a:pt x="682" y="751"/>
                    </a:lnTo>
                    <a:lnTo>
                      <a:pt x="686" y="761"/>
                    </a:lnTo>
                    <a:lnTo>
                      <a:pt x="690" y="771"/>
                    </a:lnTo>
                    <a:lnTo>
                      <a:pt x="694" y="781"/>
                    </a:lnTo>
                    <a:lnTo>
                      <a:pt x="698" y="789"/>
                    </a:lnTo>
                    <a:lnTo>
                      <a:pt x="702" y="797"/>
                    </a:lnTo>
                    <a:lnTo>
                      <a:pt x="705" y="804"/>
                    </a:lnTo>
                    <a:lnTo>
                      <a:pt x="709" y="814"/>
                    </a:lnTo>
                    <a:lnTo>
                      <a:pt x="713" y="824"/>
                    </a:lnTo>
                    <a:lnTo>
                      <a:pt x="717" y="830"/>
                    </a:lnTo>
                    <a:lnTo>
                      <a:pt x="721" y="844"/>
                    </a:lnTo>
                    <a:lnTo>
                      <a:pt x="725" y="848"/>
                    </a:lnTo>
                    <a:lnTo>
                      <a:pt x="729" y="861"/>
                    </a:lnTo>
                    <a:lnTo>
                      <a:pt x="733" y="869"/>
                    </a:lnTo>
                    <a:lnTo>
                      <a:pt x="737" y="878"/>
                    </a:lnTo>
                    <a:lnTo>
                      <a:pt x="741" y="888"/>
                    </a:lnTo>
                    <a:lnTo>
                      <a:pt x="745" y="894"/>
                    </a:lnTo>
                    <a:lnTo>
                      <a:pt x="749" y="901"/>
                    </a:lnTo>
                    <a:lnTo>
                      <a:pt x="753" y="912"/>
                    </a:lnTo>
                    <a:lnTo>
                      <a:pt x="757" y="924"/>
                    </a:lnTo>
                    <a:lnTo>
                      <a:pt x="761" y="929"/>
                    </a:lnTo>
                    <a:lnTo>
                      <a:pt x="765" y="941"/>
                    </a:lnTo>
                    <a:lnTo>
                      <a:pt x="769" y="949"/>
                    </a:lnTo>
                    <a:lnTo>
                      <a:pt x="772" y="957"/>
                    </a:lnTo>
                    <a:lnTo>
                      <a:pt x="776" y="967"/>
                    </a:lnTo>
                    <a:lnTo>
                      <a:pt x="780" y="976"/>
                    </a:lnTo>
                    <a:lnTo>
                      <a:pt x="784" y="985"/>
                    </a:lnTo>
                    <a:lnTo>
                      <a:pt x="788" y="995"/>
                    </a:lnTo>
                    <a:lnTo>
                      <a:pt x="792" y="1002"/>
                    </a:lnTo>
                    <a:lnTo>
                      <a:pt x="796" y="1014"/>
                    </a:lnTo>
                    <a:lnTo>
                      <a:pt x="800" y="1021"/>
                    </a:lnTo>
                    <a:lnTo>
                      <a:pt x="804" y="1030"/>
                    </a:lnTo>
                    <a:lnTo>
                      <a:pt x="808" y="1037"/>
                    </a:lnTo>
                    <a:lnTo>
                      <a:pt x="812" y="1048"/>
                    </a:lnTo>
                    <a:lnTo>
                      <a:pt x="816" y="1059"/>
                    </a:lnTo>
                    <a:lnTo>
                      <a:pt x="820" y="1064"/>
                    </a:lnTo>
                    <a:lnTo>
                      <a:pt x="824" y="1076"/>
                    </a:lnTo>
                    <a:lnTo>
                      <a:pt x="828" y="1084"/>
                    </a:lnTo>
                    <a:lnTo>
                      <a:pt x="832" y="1095"/>
                    </a:lnTo>
                    <a:lnTo>
                      <a:pt x="836" y="1102"/>
                    </a:lnTo>
                    <a:lnTo>
                      <a:pt x="840" y="1109"/>
                    </a:lnTo>
                    <a:lnTo>
                      <a:pt x="843" y="1119"/>
                    </a:lnTo>
                    <a:lnTo>
                      <a:pt x="847" y="1127"/>
                    </a:lnTo>
                    <a:lnTo>
                      <a:pt x="851" y="1136"/>
                    </a:lnTo>
                    <a:lnTo>
                      <a:pt x="855" y="1148"/>
                    </a:lnTo>
                    <a:lnTo>
                      <a:pt x="859" y="1155"/>
                    </a:lnTo>
                    <a:lnTo>
                      <a:pt x="863" y="1162"/>
                    </a:lnTo>
                    <a:lnTo>
                      <a:pt x="867" y="1172"/>
                    </a:lnTo>
                    <a:lnTo>
                      <a:pt x="871" y="1181"/>
                    </a:lnTo>
                    <a:lnTo>
                      <a:pt x="875" y="1190"/>
                    </a:lnTo>
                    <a:lnTo>
                      <a:pt x="879" y="1199"/>
                    </a:lnTo>
                    <a:lnTo>
                      <a:pt x="883" y="1208"/>
                    </a:lnTo>
                    <a:lnTo>
                      <a:pt x="887" y="1216"/>
                    </a:lnTo>
                    <a:lnTo>
                      <a:pt x="891" y="1225"/>
                    </a:lnTo>
                    <a:lnTo>
                      <a:pt x="895" y="1234"/>
                    </a:lnTo>
                    <a:lnTo>
                      <a:pt x="899" y="1241"/>
                    </a:lnTo>
                    <a:lnTo>
                      <a:pt x="903" y="1248"/>
                    </a:lnTo>
                    <a:lnTo>
                      <a:pt x="907" y="1258"/>
                    </a:lnTo>
                    <a:lnTo>
                      <a:pt x="910" y="1265"/>
                    </a:lnTo>
                    <a:lnTo>
                      <a:pt x="914" y="1276"/>
                    </a:lnTo>
                    <a:lnTo>
                      <a:pt x="918" y="1284"/>
                    </a:lnTo>
                    <a:lnTo>
                      <a:pt x="922" y="1292"/>
                    </a:lnTo>
                    <a:lnTo>
                      <a:pt x="926" y="1298"/>
                    </a:lnTo>
                    <a:lnTo>
                      <a:pt x="930" y="1309"/>
                    </a:lnTo>
                    <a:lnTo>
                      <a:pt x="934" y="1320"/>
                    </a:lnTo>
                    <a:lnTo>
                      <a:pt x="938" y="1327"/>
                    </a:lnTo>
                    <a:lnTo>
                      <a:pt x="942" y="1333"/>
                    </a:lnTo>
                    <a:lnTo>
                      <a:pt x="946" y="1341"/>
                    </a:lnTo>
                    <a:lnTo>
                      <a:pt x="950" y="1350"/>
                    </a:lnTo>
                    <a:lnTo>
                      <a:pt x="954" y="1357"/>
                    </a:lnTo>
                    <a:lnTo>
                      <a:pt x="958" y="1366"/>
                    </a:lnTo>
                    <a:lnTo>
                      <a:pt x="962" y="1373"/>
                    </a:lnTo>
                    <a:lnTo>
                      <a:pt x="966" y="1381"/>
                    </a:lnTo>
                    <a:lnTo>
                      <a:pt x="970" y="1392"/>
                    </a:lnTo>
                    <a:lnTo>
                      <a:pt x="974" y="1398"/>
                    </a:lnTo>
                    <a:lnTo>
                      <a:pt x="977" y="1407"/>
                    </a:lnTo>
                    <a:lnTo>
                      <a:pt x="981" y="1415"/>
                    </a:lnTo>
                    <a:lnTo>
                      <a:pt x="985" y="1420"/>
                    </a:lnTo>
                    <a:lnTo>
                      <a:pt x="989" y="1430"/>
                    </a:lnTo>
                    <a:lnTo>
                      <a:pt x="993" y="1435"/>
                    </a:lnTo>
                    <a:lnTo>
                      <a:pt x="997" y="1444"/>
                    </a:lnTo>
                    <a:lnTo>
                      <a:pt x="1001" y="1450"/>
                    </a:lnTo>
                    <a:lnTo>
                      <a:pt x="1005" y="1461"/>
                    </a:lnTo>
                    <a:lnTo>
                      <a:pt x="1009" y="1467"/>
                    </a:lnTo>
                    <a:lnTo>
                      <a:pt x="1013" y="1475"/>
                    </a:lnTo>
                    <a:lnTo>
                      <a:pt x="1017" y="1482"/>
                    </a:lnTo>
                    <a:lnTo>
                      <a:pt x="1021" y="1491"/>
                    </a:lnTo>
                    <a:lnTo>
                      <a:pt x="1025" y="1497"/>
                    </a:lnTo>
                    <a:lnTo>
                      <a:pt x="1029" y="1501"/>
                    </a:lnTo>
                    <a:lnTo>
                      <a:pt x="1033" y="1511"/>
                    </a:lnTo>
                    <a:lnTo>
                      <a:pt x="1037" y="1520"/>
                    </a:lnTo>
                    <a:lnTo>
                      <a:pt x="1041" y="1526"/>
                    </a:lnTo>
                    <a:lnTo>
                      <a:pt x="1045" y="1532"/>
                    </a:lnTo>
                    <a:lnTo>
                      <a:pt x="1048" y="1540"/>
                    </a:lnTo>
                    <a:lnTo>
                      <a:pt x="1052" y="1547"/>
                    </a:lnTo>
                    <a:lnTo>
                      <a:pt x="1056" y="1557"/>
                    </a:lnTo>
                    <a:lnTo>
                      <a:pt x="1060" y="1562"/>
                    </a:lnTo>
                    <a:lnTo>
                      <a:pt x="1064" y="1568"/>
                    </a:lnTo>
                    <a:lnTo>
                      <a:pt x="1068" y="1575"/>
                    </a:lnTo>
                    <a:lnTo>
                      <a:pt x="1072" y="1581"/>
                    </a:lnTo>
                    <a:lnTo>
                      <a:pt x="1076" y="1590"/>
                    </a:lnTo>
                    <a:lnTo>
                      <a:pt x="1080" y="1594"/>
                    </a:lnTo>
                    <a:lnTo>
                      <a:pt x="1084" y="1603"/>
                    </a:lnTo>
                    <a:lnTo>
                      <a:pt x="1088" y="1608"/>
                    </a:lnTo>
                    <a:lnTo>
                      <a:pt x="1092" y="1613"/>
                    </a:lnTo>
                    <a:lnTo>
                      <a:pt x="1096" y="1621"/>
                    </a:lnTo>
                    <a:lnTo>
                      <a:pt x="1100" y="1625"/>
                    </a:lnTo>
                    <a:lnTo>
                      <a:pt x="1104" y="1631"/>
                    </a:lnTo>
                    <a:lnTo>
                      <a:pt x="1108" y="1641"/>
                    </a:lnTo>
                    <a:lnTo>
                      <a:pt x="1112" y="1645"/>
                    </a:lnTo>
                    <a:lnTo>
                      <a:pt x="1115" y="1649"/>
                    </a:lnTo>
                    <a:lnTo>
                      <a:pt x="1119" y="1655"/>
                    </a:lnTo>
                    <a:lnTo>
                      <a:pt x="1123" y="1665"/>
                    </a:lnTo>
                    <a:lnTo>
                      <a:pt x="1127" y="1667"/>
                    </a:lnTo>
                    <a:lnTo>
                      <a:pt x="1131" y="1674"/>
                    </a:lnTo>
                    <a:lnTo>
                      <a:pt x="1135" y="1680"/>
                    </a:lnTo>
                    <a:lnTo>
                      <a:pt x="1139" y="1687"/>
                    </a:lnTo>
                    <a:lnTo>
                      <a:pt x="1143" y="1692"/>
                    </a:lnTo>
                    <a:lnTo>
                      <a:pt x="1147" y="1699"/>
                    </a:lnTo>
                    <a:lnTo>
                      <a:pt x="1151" y="1705"/>
                    </a:lnTo>
                    <a:lnTo>
                      <a:pt x="1155" y="1706"/>
                    </a:lnTo>
                    <a:lnTo>
                      <a:pt x="1159" y="1716"/>
                    </a:lnTo>
                    <a:lnTo>
                      <a:pt x="1163" y="1722"/>
                    </a:lnTo>
                    <a:lnTo>
                      <a:pt x="1167" y="1725"/>
                    </a:lnTo>
                    <a:lnTo>
                      <a:pt x="1171" y="1729"/>
                    </a:lnTo>
                    <a:lnTo>
                      <a:pt x="1175" y="1736"/>
                    </a:lnTo>
                    <a:lnTo>
                      <a:pt x="1179" y="1737"/>
                    </a:lnTo>
                    <a:lnTo>
                      <a:pt x="1183" y="1745"/>
                    </a:lnTo>
                    <a:lnTo>
                      <a:pt x="1186" y="1750"/>
                    </a:lnTo>
                    <a:lnTo>
                      <a:pt x="1190" y="1755"/>
                    </a:lnTo>
                    <a:lnTo>
                      <a:pt x="1194" y="1760"/>
                    </a:lnTo>
                    <a:lnTo>
                      <a:pt x="1198" y="1764"/>
                    </a:lnTo>
                    <a:lnTo>
                      <a:pt x="1202" y="1769"/>
                    </a:lnTo>
                    <a:lnTo>
                      <a:pt x="1206" y="1773"/>
                    </a:lnTo>
                    <a:lnTo>
                      <a:pt x="1210" y="1780"/>
                    </a:lnTo>
                    <a:lnTo>
                      <a:pt x="1214" y="1782"/>
                    </a:lnTo>
                    <a:lnTo>
                      <a:pt x="1218" y="1787"/>
                    </a:lnTo>
                    <a:lnTo>
                      <a:pt x="1222" y="1791"/>
                    </a:lnTo>
                    <a:lnTo>
                      <a:pt x="1226" y="1795"/>
                    </a:lnTo>
                    <a:lnTo>
                      <a:pt x="1230" y="1798"/>
                    </a:lnTo>
                    <a:lnTo>
                      <a:pt x="1234" y="1804"/>
                    </a:lnTo>
                    <a:lnTo>
                      <a:pt x="1238" y="1807"/>
                    </a:lnTo>
                    <a:lnTo>
                      <a:pt x="1242" y="1810"/>
                    </a:lnTo>
                    <a:lnTo>
                      <a:pt x="1246" y="1814"/>
                    </a:lnTo>
                    <a:lnTo>
                      <a:pt x="1250" y="1819"/>
                    </a:lnTo>
                    <a:lnTo>
                      <a:pt x="1253" y="1821"/>
                    </a:lnTo>
                    <a:lnTo>
                      <a:pt x="1257" y="1828"/>
                    </a:lnTo>
                    <a:lnTo>
                      <a:pt x="1261" y="1829"/>
                    </a:lnTo>
                    <a:lnTo>
                      <a:pt x="1265" y="1832"/>
                    </a:lnTo>
                    <a:lnTo>
                      <a:pt x="1269" y="1837"/>
                    </a:lnTo>
                    <a:lnTo>
                      <a:pt x="1273" y="1842"/>
                    </a:lnTo>
                    <a:lnTo>
                      <a:pt x="1277" y="1841"/>
                    </a:lnTo>
                    <a:lnTo>
                      <a:pt x="1281" y="1846"/>
                    </a:lnTo>
                    <a:lnTo>
                      <a:pt x="1285" y="1849"/>
                    </a:lnTo>
                    <a:lnTo>
                      <a:pt x="1289" y="1853"/>
                    </a:lnTo>
                    <a:lnTo>
                      <a:pt x="1293" y="1854"/>
                    </a:lnTo>
                    <a:lnTo>
                      <a:pt x="1297" y="1859"/>
                    </a:lnTo>
                    <a:lnTo>
                      <a:pt x="1301" y="1859"/>
                    </a:lnTo>
                    <a:lnTo>
                      <a:pt x="1305" y="1865"/>
                    </a:lnTo>
                    <a:lnTo>
                      <a:pt x="1309" y="1867"/>
                    </a:lnTo>
                    <a:lnTo>
                      <a:pt x="1313" y="1870"/>
                    </a:lnTo>
                    <a:lnTo>
                      <a:pt x="1317" y="1872"/>
                    </a:lnTo>
                    <a:lnTo>
                      <a:pt x="1320" y="1878"/>
                    </a:lnTo>
                    <a:lnTo>
                      <a:pt x="1324" y="1879"/>
                    </a:lnTo>
                    <a:lnTo>
                      <a:pt x="1328" y="1882"/>
                    </a:lnTo>
                    <a:lnTo>
                      <a:pt x="1332" y="1881"/>
                    </a:lnTo>
                    <a:lnTo>
                      <a:pt x="1336" y="1885"/>
                    </a:lnTo>
                    <a:lnTo>
                      <a:pt x="1340" y="1888"/>
                    </a:lnTo>
                    <a:lnTo>
                      <a:pt x="1344" y="1888"/>
                    </a:lnTo>
                    <a:lnTo>
                      <a:pt x="1348" y="1893"/>
                    </a:lnTo>
                    <a:lnTo>
                      <a:pt x="1352" y="1893"/>
                    </a:lnTo>
                    <a:lnTo>
                      <a:pt x="1356" y="1893"/>
                    </a:lnTo>
                    <a:lnTo>
                      <a:pt x="1360" y="1896"/>
                    </a:lnTo>
                    <a:lnTo>
                      <a:pt x="1364" y="1898"/>
                    </a:lnTo>
                    <a:lnTo>
                      <a:pt x="1368" y="1898"/>
                    </a:lnTo>
                    <a:lnTo>
                      <a:pt x="1372" y="1901"/>
                    </a:lnTo>
                    <a:lnTo>
                      <a:pt x="1376" y="1904"/>
                    </a:lnTo>
                    <a:lnTo>
                      <a:pt x="1380" y="1906"/>
                    </a:lnTo>
                    <a:lnTo>
                      <a:pt x="1384" y="1909"/>
                    </a:lnTo>
                    <a:lnTo>
                      <a:pt x="1388" y="1907"/>
                    </a:lnTo>
                    <a:lnTo>
                      <a:pt x="1391" y="1907"/>
                    </a:lnTo>
                    <a:lnTo>
                      <a:pt x="1395" y="1909"/>
                    </a:lnTo>
                    <a:lnTo>
                      <a:pt x="1399" y="1912"/>
                    </a:lnTo>
                    <a:lnTo>
                      <a:pt x="1403" y="1911"/>
                    </a:lnTo>
                    <a:lnTo>
                      <a:pt x="1407" y="1913"/>
                    </a:lnTo>
                    <a:lnTo>
                      <a:pt x="1411" y="1913"/>
                    </a:lnTo>
                    <a:lnTo>
                      <a:pt x="1415" y="1915"/>
                    </a:lnTo>
                    <a:lnTo>
                      <a:pt x="1419" y="1916"/>
                    </a:lnTo>
                    <a:lnTo>
                      <a:pt x="1423" y="1917"/>
                    </a:lnTo>
                    <a:lnTo>
                      <a:pt x="1427" y="1918"/>
                    </a:lnTo>
                    <a:lnTo>
                      <a:pt x="1431" y="1917"/>
                    </a:lnTo>
                    <a:lnTo>
                      <a:pt x="1435" y="1917"/>
                    </a:lnTo>
                    <a:lnTo>
                      <a:pt x="1439" y="1916"/>
                    </a:lnTo>
                    <a:lnTo>
                      <a:pt x="1443" y="1921"/>
                    </a:lnTo>
                    <a:lnTo>
                      <a:pt x="1447" y="1921"/>
                    </a:lnTo>
                    <a:lnTo>
                      <a:pt x="1451" y="1918"/>
                    </a:lnTo>
                    <a:lnTo>
                      <a:pt x="1455" y="1917"/>
                    </a:lnTo>
                    <a:lnTo>
                      <a:pt x="1458" y="1918"/>
                    </a:lnTo>
                    <a:lnTo>
                      <a:pt x="1462" y="1917"/>
                    </a:lnTo>
                    <a:lnTo>
                      <a:pt x="1466" y="1919"/>
                    </a:lnTo>
                    <a:lnTo>
                      <a:pt x="1470" y="1917"/>
                    </a:lnTo>
                    <a:lnTo>
                      <a:pt x="1474" y="1920"/>
                    </a:lnTo>
                    <a:lnTo>
                      <a:pt x="1478" y="1915"/>
                    </a:lnTo>
                    <a:lnTo>
                      <a:pt x="1482" y="1915"/>
                    </a:lnTo>
                    <a:lnTo>
                      <a:pt x="1486" y="1917"/>
                    </a:lnTo>
                    <a:lnTo>
                      <a:pt x="1490" y="1920"/>
                    </a:lnTo>
                    <a:lnTo>
                      <a:pt x="1494" y="1919"/>
                    </a:lnTo>
                    <a:lnTo>
                      <a:pt x="1498" y="1916"/>
                    </a:lnTo>
                    <a:lnTo>
                      <a:pt x="1502" y="1914"/>
                    </a:lnTo>
                    <a:lnTo>
                      <a:pt x="1506" y="1912"/>
                    </a:lnTo>
                    <a:lnTo>
                      <a:pt x="1510" y="1914"/>
                    </a:lnTo>
                    <a:lnTo>
                      <a:pt x="1514" y="1912"/>
                    </a:lnTo>
                    <a:lnTo>
                      <a:pt x="1518" y="1913"/>
                    </a:lnTo>
                    <a:lnTo>
                      <a:pt x="1522" y="1911"/>
                    </a:lnTo>
                    <a:lnTo>
                      <a:pt x="1525" y="1908"/>
                    </a:lnTo>
                    <a:lnTo>
                      <a:pt x="1529" y="1907"/>
                    </a:lnTo>
                    <a:lnTo>
                      <a:pt x="1533" y="1906"/>
                    </a:lnTo>
                    <a:lnTo>
                      <a:pt x="1537" y="1907"/>
                    </a:lnTo>
                    <a:lnTo>
                      <a:pt x="1541" y="1904"/>
                    </a:lnTo>
                    <a:lnTo>
                      <a:pt x="1545" y="1904"/>
                    </a:lnTo>
                    <a:lnTo>
                      <a:pt x="1549" y="1902"/>
                    </a:lnTo>
                    <a:lnTo>
                      <a:pt x="1553" y="1902"/>
                    </a:lnTo>
                    <a:lnTo>
                      <a:pt x="1557" y="1897"/>
                    </a:lnTo>
                    <a:lnTo>
                      <a:pt x="1561" y="1899"/>
                    </a:lnTo>
                    <a:lnTo>
                      <a:pt x="1565" y="1897"/>
                    </a:lnTo>
                    <a:lnTo>
                      <a:pt x="1569" y="1894"/>
                    </a:lnTo>
                    <a:lnTo>
                      <a:pt x="1573" y="1893"/>
                    </a:lnTo>
                    <a:lnTo>
                      <a:pt x="1577" y="1892"/>
                    </a:lnTo>
                    <a:lnTo>
                      <a:pt x="1581" y="1889"/>
                    </a:lnTo>
                    <a:lnTo>
                      <a:pt x="1585" y="1885"/>
                    </a:lnTo>
                    <a:lnTo>
                      <a:pt x="1589" y="1885"/>
                    </a:lnTo>
                    <a:lnTo>
                      <a:pt x="1593" y="1881"/>
                    </a:lnTo>
                    <a:lnTo>
                      <a:pt x="1596" y="1879"/>
                    </a:lnTo>
                    <a:lnTo>
                      <a:pt x="1600" y="1880"/>
                    </a:lnTo>
                    <a:lnTo>
                      <a:pt x="1604" y="1879"/>
                    </a:lnTo>
                    <a:lnTo>
                      <a:pt x="1608" y="1872"/>
                    </a:lnTo>
                    <a:lnTo>
                      <a:pt x="1612" y="1871"/>
                    </a:lnTo>
                    <a:lnTo>
                      <a:pt x="1616" y="1867"/>
                    </a:lnTo>
                    <a:lnTo>
                      <a:pt x="1620" y="1865"/>
                    </a:lnTo>
                    <a:lnTo>
                      <a:pt x="1624" y="1864"/>
                    </a:lnTo>
                    <a:lnTo>
                      <a:pt x="1628" y="1861"/>
                    </a:lnTo>
                    <a:lnTo>
                      <a:pt x="1632" y="1859"/>
                    </a:lnTo>
                    <a:lnTo>
                      <a:pt x="1636" y="1855"/>
                    </a:lnTo>
                    <a:lnTo>
                      <a:pt x="1640" y="1853"/>
                    </a:lnTo>
                    <a:lnTo>
                      <a:pt x="1644" y="1850"/>
                    </a:lnTo>
                    <a:lnTo>
                      <a:pt x="1648" y="1846"/>
                    </a:lnTo>
                    <a:lnTo>
                      <a:pt x="1652" y="1845"/>
                    </a:lnTo>
                    <a:lnTo>
                      <a:pt x="1656" y="1840"/>
                    </a:lnTo>
                    <a:lnTo>
                      <a:pt x="1660" y="1839"/>
                    </a:lnTo>
                    <a:lnTo>
                      <a:pt x="1663" y="1836"/>
                    </a:lnTo>
                    <a:lnTo>
                      <a:pt x="1667" y="1831"/>
                    </a:lnTo>
                    <a:lnTo>
                      <a:pt x="1671" y="1832"/>
                    </a:lnTo>
                    <a:lnTo>
                      <a:pt x="1675" y="1826"/>
                    </a:lnTo>
                    <a:lnTo>
                      <a:pt x="1679" y="1823"/>
                    </a:lnTo>
                    <a:lnTo>
                      <a:pt x="1683" y="1821"/>
                    </a:lnTo>
                    <a:lnTo>
                      <a:pt x="1687" y="1816"/>
                    </a:lnTo>
                    <a:lnTo>
                      <a:pt x="1691" y="1812"/>
                    </a:lnTo>
                    <a:lnTo>
                      <a:pt x="1695" y="1810"/>
                    </a:lnTo>
                    <a:lnTo>
                      <a:pt x="1699" y="1803"/>
                    </a:lnTo>
                    <a:lnTo>
                      <a:pt x="1703" y="1804"/>
                    </a:lnTo>
                    <a:lnTo>
                      <a:pt x="1707" y="1798"/>
                    </a:lnTo>
                    <a:lnTo>
                      <a:pt x="1711" y="1797"/>
                    </a:lnTo>
                    <a:lnTo>
                      <a:pt x="1715" y="1791"/>
                    </a:lnTo>
                    <a:lnTo>
                      <a:pt x="1719" y="1787"/>
                    </a:lnTo>
                    <a:lnTo>
                      <a:pt x="1723" y="1782"/>
                    </a:lnTo>
                    <a:lnTo>
                      <a:pt x="1727" y="1782"/>
                    </a:lnTo>
                    <a:lnTo>
                      <a:pt x="1730" y="1776"/>
                    </a:lnTo>
                    <a:lnTo>
                      <a:pt x="1734" y="1776"/>
                    </a:lnTo>
                    <a:lnTo>
                      <a:pt x="1738" y="1770"/>
                    </a:lnTo>
                    <a:lnTo>
                      <a:pt x="1742" y="1765"/>
                    </a:lnTo>
                    <a:lnTo>
                      <a:pt x="1746" y="1763"/>
                    </a:lnTo>
                    <a:lnTo>
                      <a:pt x="1750" y="1757"/>
                    </a:lnTo>
                    <a:lnTo>
                      <a:pt x="1754" y="1754"/>
                    </a:lnTo>
                    <a:lnTo>
                      <a:pt x="1758" y="1748"/>
                    </a:lnTo>
                    <a:lnTo>
                      <a:pt x="1762" y="1745"/>
                    </a:lnTo>
                    <a:lnTo>
                      <a:pt x="1766" y="1738"/>
                    </a:lnTo>
                    <a:lnTo>
                      <a:pt x="1770" y="1736"/>
                    </a:lnTo>
                    <a:lnTo>
                      <a:pt x="1774" y="1731"/>
                    </a:lnTo>
                    <a:lnTo>
                      <a:pt x="1778" y="1731"/>
                    </a:lnTo>
                    <a:lnTo>
                      <a:pt x="1782" y="1724"/>
                    </a:lnTo>
                    <a:lnTo>
                      <a:pt x="1786" y="1718"/>
                    </a:lnTo>
                    <a:lnTo>
                      <a:pt x="1790" y="1715"/>
                    </a:lnTo>
                    <a:lnTo>
                      <a:pt x="1794" y="1709"/>
                    </a:lnTo>
                    <a:lnTo>
                      <a:pt x="1798" y="1704"/>
                    </a:lnTo>
                    <a:lnTo>
                      <a:pt x="1801" y="1699"/>
                    </a:lnTo>
                    <a:lnTo>
                      <a:pt x="1805" y="1698"/>
                    </a:lnTo>
                    <a:lnTo>
                      <a:pt x="1809" y="1693"/>
                    </a:lnTo>
                    <a:lnTo>
                      <a:pt x="1813" y="1684"/>
                    </a:lnTo>
                    <a:lnTo>
                      <a:pt x="1817" y="1682"/>
                    </a:lnTo>
                    <a:lnTo>
                      <a:pt x="1821" y="1678"/>
                    </a:lnTo>
                    <a:lnTo>
                      <a:pt x="1825" y="1676"/>
                    </a:lnTo>
                    <a:lnTo>
                      <a:pt x="1829" y="1670"/>
                    </a:lnTo>
                    <a:lnTo>
                      <a:pt x="1833" y="1664"/>
                    </a:lnTo>
                    <a:lnTo>
                      <a:pt x="1837" y="1656"/>
                    </a:lnTo>
                    <a:lnTo>
                      <a:pt x="1841" y="1655"/>
                    </a:lnTo>
                    <a:lnTo>
                      <a:pt x="1845" y="1648"/>
                    </a:lnTo>
                    <a:lnTo>
                      <a:pt x="1849" y="1644"/>
                    </a:lnTo>
                    <a:lnTo>
                      <a:pt x="1853" y="1641"/>
                    </a:lnTo>
                    <a:lnTo>
                      <a:pt x="1857" y="1632"/>
                    </a:lnTo>
                    <a:lnTo>
                      <a:pt x="1861" y="1627"/>
                    </a:lnTo>
                    <a:lnTo>
                      <a:pt x="1865" y="1624"/>
                    </a:lnTo>
                    <a:lnTo>
                      <a:pt x="1868" y="1616"/>
                    </a:lnTo>
                    <a:lnTo>
                      <a:pt x="1872" y="1612"/>
                    </a:lnTo>
                    <a:lnTo>
                      <a:pt x="1876" y="1609"/>
                    </a:lnTo>
                    <a:lnTo>
                      <a:pt x="1880" y="1603"/>
                    </a:lnTo>
                    <a:lnTo>
                      <a:pt x="1884" y="1597"/>
                    </a:lnTo>
                    <a:lnTo>
                      <a:pt x="1888" y="1593"/>
                    </a:lnTo>
                    <a:lnTo>
                      <a:pt x="1892" y="1587"/>
                    </a:lnTo>
                    <a:lnTo>
                      <a:pt x="1896" y="1579"/>
                    </a:lnTo>
                    <a:lnTo>
                      <a:pt x="1900" y="1577"/>
                    </a:lnTo>
                    <a:lnTo>
                      <a:pt x="1904" y="1573"/>
                    </a:lnTo>
                    <a:lnTo>
                      <a:pt x="1908" y="1566"/>
                    </a:lnTo>
                    <a:lnTo>
                      <a:pt x="1912" y="1561"/>
                    </a:lnTo>
                    <a:lnTo>
                      <a:pt x="1916" y="1555"/>
                    </a:lnTo>
                    <a:lnTo>
                      <a:pt x="1920" y="1550"/>
                    </a:lnTo>
                    <a:lnTo>
                      <a:pt x="1924" y="1543"/>
                    </a:lnTo>
                    <a:lnTo>
                      <a:pt x="1928" y="1540"/>
                    </a:lnTo>
                    <a:lnTo>
                      <a:pt x="1932" y="1532"/>
                    </a:lnTo>
                    <a:lnTo>
                      <a:pt x="1936" y="1529"/>
                    </a:lnTo>
                    <a:lnTo>
                      <a:pt x="1939" y="1521"/>
                    </a:lnTo>
                    <a:lnTo>
                      <a:pt x="1943" y="1517"/>
                    </a:lnTo>
                    <a:lnTo>
                      <a:pt x="1947" y="1509"/>
                    </a:lnTo>
                    <a:lnTo>
                      <a:pt x="1951" y="1505"/>
                    </a:lnTo>
                    <a:lnTo>
                      <a:pt x="1955" y="1501"/>
                    </a:lnTo>
                    <a:lnTo>
                      <a:pt x="1959" y="1494"/>
                    </a:lnTo>
                    <a:lnTo>
                      <a:pt x="1963" y="1488"/>
                    </a:lnTo>
                    <a:lnTo>
                      <a:pt x="1967" y="1484"/>
                    </a:lnTo>
                    <a:lnTo>
                      <a:pt x="1971" y="1479"/>
                    </a:lnTo>
                    <a:lnTo>
                      <a:pt x="1975" y="1471"/>
                    </a:lnTo>
                    <a:lnTo>
                      <a:pt x="1979" y="1466"/>
                    </a:lnTo>
                    <a:lnTo>
                      <a:pt x="1983" y="1461"/>
                    </a:lnTo>
                    <a:lnTo>
                      <a:pt x="1987" y="1457"/>
                    </a:lnTo>
                    <a:lnTo>
                      <a:pt x="1991" y="1449"/>
                    </a:lnTo>
                    <a:lnTo>
                      <a:pt x="1995" y="1443"/>
                    </a:lnTo>
                    <a:lnTo>
                      <a:pt x="1999" y="1437"/>
                    </a:lnTo>
                    <a:lnTo>
                      <a:pt x="2003" y="1431"/>
                    </a:lnTo>
                    <a:lnTo>
                      <a:pt x="2006" y="1424"/>
                    </a:lnTo>
                    <a:lnTo>
                      <a:pt x="2010" y="1421"/>
                    </a:lnTo>
                    <a:lnTo>
                      <a:pt x="2014" y="1412"/>
                    </a:lnTo>
                    <a:lnTo>
                      <a:pt x="2018" y="1408"/>
                    </a:lnTo>
                    <a:lnTo>
                      <a:pt x="2022" y="1401"/>
                    </a:lnTo>
                    <a:lnTo>
                      <a:pt x="2026" y="1398"/>
                    </a:lnTo>
                    <a:lnTo>
                      <a:pt x="2030" y="1391"/>
                    </a:lnTo>
                    <a:lnTo>
                      <a:pt x="2034" y="1385"/>
                    </a:lnTo>
                    <a:lnTo>
                      <a:pt x="2038" y="1379"/>
                    </a:lnTo>
                    <a:lnTo>
                      <a:pt x="2042" y="1373"/>
                    </a:lnTo>
                    <a:lnTo>
                      <a:pt x="2046" y="1369"/>
                    </a:lnTo>
                    <a:lnTo>
                      <a:pt x="2050" y="1362"/>
                    </a:lnTo>
                    <a:lnTo>
                      <a:pt x="2054" y="1353"/>
                    </a:lnTo>
                    <a:lnTo>
                      <a:pt x="2058" y="1349"/>
                    </a:lnTo>
                    <a:lnTo>
                      <a:pt x="2062" y="1342"/>
                    </a:lnTo>
                    <a:lnTo>
                      <a:pt x="2066" y="1338"/>
                    </a:lnTo>
                    <a:lnTo>
                      <a:pt x="2070" y="1332"/>
                    </a:lnTo>
                    <a:lnTo>
                      <a:pt x="2073" y="1327"/>
                    </a:lnTo>
                    <a:lnTo>
                      <a:pt x="2077" y="1319"/>
                    </a:lnTo>
                    <a:lnTo>
                      <a:pt x="2081" y="1314"/>
                    </a:lnTo>
                    <a:lnTo>
                      <a:pt x="2085" y="1308"/>
                    </a:lnTo>
                    <a:lnTo>
                      <a:pt x="2089" y="1302"/>
                    </a:lnTo>
                    <a:lnTo>
                      <a:pt x="2093" y="1296"/>
                    </a:lnTo>
                    <a:lnTo>
                      <a:pt x="2097" y="1289"/>
                    </a:lnTo>
                    <a:lnTo>
                      <a:pt x="2101" y="1285"/>
                    </a:lnTo>
                    <a:lnTo>
                      <a:pt x="2105" y="1277"/>
                    </a:lnTo>
                    <a:lnTo>
                      <a:pt x="2109" y="1272"/>
                    </a:lnTo>
                    <a:lnTo>
                      <a:pt x="2113" y="1266"/>
                    </a:lnTo>
                    <a:lnTo>
                      <a:pt x="2117" y="1258"/>
                    </a:lnTo>
                    <a:lnTo>
                      <a:pt x="2121" y="1253"/>
                    </a:lnTo>
                    <a:lnTo>
                      <a:pt x="2125" y="1248"/>
                    </a:lnTo>
                    <a:lnTo>
                      <a:pt x="2129" y="1242"/>
                    </a:lnTo>
                    <a:lnTo>
                      <a:pt x="2133" y="1234"/>
                    </a:lnTo>
                    <a:lnTo>
                      <a:pt x="2137" y="1228"/>
                    </a:lnTo>
                    <a:lnTo>
                      <a:pt x="2141" y="1226"/>
                    </a:lnTo>
                    <a:lnTo>
                      <a:pt x="2144" y="1217"/>
                    </a:lnTo>
                    <a:lnTo>
                      <a:pt x="2148" y="1210"/>
                    </a:lnTo>
                    <a:lnTo>
                      <a:pt x="2152" y="1206"/>
                    </a:lnTo>
                    <a:lnTo>
                      <a:pt x="2156" y="1200"/>
                    </a:lnTo>
                    <a:lnTo>
                      <a:pt x="2160" y="1194"/>
                    </a:lnTo>
                    <a:lnTo>
                      <a:pt x="2164" y="1187"/>
                    </a:lnTo>
                    <a:lnTo>
                      <a:pt x="2168" y="1183"/>
                    </a:lnTo>
                    <a:lnTo>
                      <a:pt x="2172" y="1172"/>
                    </a:lnTo>
                    <a:lnTo>
                      <a:pt x="2176" y="1169"/>
                    </a:lnTo>
                    <a:lnTo>
                      <a:pt x="2180" y="1162"/>
                    </a:lnTo>
                    <a:lnTo>
                      <a:pt x="2184" y="1156"/>
                    </a:lnTo>
                    <a:lnTo>
                      <a:pt x="2188" y="1150"/>
                    </a:lnTo>
                    <a:lnTo>
                      <a:pt x="2192" y="1143"/>
                    </a:lnTo>
                    <a:lnTo>
                      <a:pt x="2196" y="1139"/>
                    </a:lnTo>
                    <a:lnTo>
                      <a:pt x="2200" y="1133"/>
                    </a:lnTo>
                    <a:lnTo>
                      <a:pt x="2204" y="1126"/>
                    </a:lnTo>
                    <a:lnTo>
                      <a:pt x="2208" y="1122"/>
                    </a:lnTo>
                    <a:lnTo>
                      <a:pt x="2211" y="1117"/>
                    </a:lnTo>
                    <a:lnTo>
                      <a:pt x="2215" y="1110"/>
                    </a:lnTo>
                    <a:lnTo>
                      <a:pt x="2219" y="1104"/>
                    </a:lnTo>
                    <a:lnTo>
                      <a:pt x="2223" y="1097"/>
                    </a:lnTo>
                    <a:lnTo>
                      <a:pt x="2227" y="1091"/>
                    </a:lnTo>
                    <a:lnTo>
                      <a:pt x="2231" y="1089"/>
                    </a:lnTo>
                    <a:lnTo>
                      <a:pt x="2235" y="1083"/>
                    </a:lnTo>
                    <a:lnTo>
                      <a:pt x="2239" y="1076"/>
                    </a:lnTo>
                    <a:lnTo>
                      <a:pt x="2243" y="1072"/>
                    </a:lnTo>
                    <a:lnTo>
                      <a:pt x="2247" y="1062"/>
                    </a:lnTo>
                    <a:lnTo>
                      <a:pt x="2251" y="1057"/>
                    </a:lnTo>
                    <a:lnTo>
                      <a:pt x="2255" y="1053"/>
                    </a:lnTo>
                    <a:lnTo>
                      <a:pt x="2259" y="1047"/>
                    </a:lnTo>
                    <a:lnTo>
                      <a:pt x="2263" y="1038"/>
                    </a:lnTo>
                    <a:lnTo>
                      <a:pt x="2267" y="1034"/>
                    </a:lnTo>
                    <a:lnTo>
                      <a:pt x="2271" y="1027"/>
                    </a:lnTo>
                    <a:lnTo>
                      <a:pt x="2275" y="1024"/>
                    </a:lnTo>
                    <a:lnTo>
                      <a:pt x="2278" y="1018"/>
                    </a:lnTo>
                    <a:lnTo>
                      <a:pt x="2282" y="1009"/>
                    </a:lnTo>
                    <a:lnTo>
                      <a:pt x="2286" y="1006"/>
                    </a:lnTo>
                    <a:lnTo>
                      <a:pt x="2290" y="1001"/>
                    </a:lnTo>
                    <a:lnTo>
                      <a:pt x="2294" y="994"/>
                    </a:lnTo>
                    <a:lnTo>
                      <a:pt x="2298" y="990"/>
                    </a:lnTo>
                    <a:lnTo>
                      <a:pt x="2302" y="981"/>
                    </a:lnTo>
                    <a:lnTo>
                      <a:pt x="2306" y="976"/>
                    </a:lnTo>
                    <a:lnTo>
                      <a:pt x="2310" y="969"/>
                    </a:lnTo>
                    <a:lnTo>
                      <a:pt x="2314" y="964"/>
                    </a:lnTo>
                    <a:lnTo>
                      <a:pt x="2318" y="958"/>
                    </a:lnTo>
                    <a:lnTo>
                      <a:pt x="2322" y="953"/>
                    </a:lnTo>
                    <a:lnTo>
                      <a:pt x="2326" y="946"/>
                    </a:lnTo>
                    <a:lnTo>
                      <a:pt x="2330" y="942"/>
                    </a:lnTo>
                    <a:lnTo>
                      <a:pt x="2334" y="935"/>
                    </a:lnTo>
                    <a:lnTo>
                      <a:pt x="2338" y="930"/>
                    </a:lnTo>
                    <a:lnTo>
                      <a:pt x="2342" y="925"/>
                    </a:lnTo>
                    <a:lnTo>
                      <a:pt x="2346" y="917"/>
                    </a:lnTo>
                    <a:lnTo>
                      <a:pt x="2349" y="910"/>
                    </a:lnTo>
                    <a:lnTo>
                      <a:pt x="2353" y="907"/>
                    </a:lnTo>
                    <a:lnTo>
                      <a:pt x="2357" y="900"/>
                    </a:lnTo>
                    <a:lnTo>
                      <a:pt x="2361" y="894"/>
                    </a:lnTo>
                    <a:lnTo>
                      <a:pt x="2365" y="888"/>
                    </a:lnTo>
                    <a:lnTo>
                      <a:pt x="2369" y="883"/>
                    </a:lnTo>
                    <a:lnTo>
                      <a:pt x="2373" y="879"/>
                    </a:lnTo>
                    <a:lnTo>
                      <a:pt x="2377" y="872"/>
                    </a:lnTo>
                    <a:lnTo>
                      <a:pt x="2381" y="867"/>
                    </a:lnTo>
                    <a:lnTo>
                      <a:pt x="2385" y="861"/>
                    </a:lnTo>
                    <a:lnTo>
                      <a:pt x="2389" y="854"/>
                    </a:lnTo>
                    <a:lnTo>
                      <a:pt x="2393" y="852"/>
                    </a:lnTo>
                    <a:lnTo>
                      <a:pt x="2397" y="846"/>
                    </a:lnTo>
                    <a:lnTo>
                      <a:pt x="2401" y="841"/>
                    </a:lnTo>
                    <a:lnTo>
                      <a:pt x="2405" y="833"/>
                    </a:lnTo>
                    <a:lnTo>
                      <a:pt x="2409" y="828"/>
                    </a:lnTo>
                    <a:lnTo>
                      <a:pt x="2413" y="825"/>
                    </a:lnTo>
                    <a:lnTo>
                      <a:pt x="2416" y="819"/>
                    </a:lnTo>
                    <a:lnTo>
                      <a:pt x="2420" y="815"/>
                    </a:lnTo>
                    <a:lnTo>
                      <a:pt x="2424" y="808"/>
                    </a:lnTo>
                    <a:lnTo>
                      <a:pt x="2428" y="802"/>
                    </a:lnTo>
                    <a:lnTo>
                      <a:pt x="2432" y="797"/>
                    </a:lnTo>
                    <a:lnTo>
                      <a:pt x="2436" y="792"/>
                    </a:lnTo>
                    <a:lnTo>
                      <a:pt x="2440" y="788"/>
                    </a:lnTo>
                    <a:lnTo>
                      <a:pt x="2444" y="778"/>
                    </a:lnTo>
                    <a:lnTo>
                      <a:pt x="2448" y="777"/>
                    </a:lnTo>
                    <a:lnTo>
                      <a:pt x="2452" y="771"/>
                    </a:lnTo>
                    <a:lnTo>
                      <a:pt x="2456" y="765"/>
                    </a:lnTo>
                    <a:lnTo>
                      <a:pt x="2460" y="760"/>
                    </a:lnTo>
                    <a:lnTo>
                      <a:pt x="2464" y="753"/>
                    </a:lnTo>
                    <a:lnTo>
                      <a:pt x="2468" y="749"/>
                    </a:lnTo>
                    <a:lnTo>
                      <a:pt x="2472" y="745"/>
                    </a:lnTo>
                    <a:lnTo>
                      <a:pt x="2476" y="739"/>
                    </a:lnTo>
                    <a:lnTo>
                      <a:pt x="2480" y="734"/>
                    </a:lnTo>
                    <a:lnTo>
                      <a:pt x="2484" y="728"/>
                    </a:lnTo>
                    <a:lnTo>
                      <a:pt x="2487" y="722"/>
                    </a:lnTo>
                    <a:lnTo>
                      <a:pt x="2491" y="719"/>
                    </a:lnTo>
                    <a:lnTo>
                      <a:pt x="2495" y="715"/>
                    </a:lnTo>
                    <a:lnTo>
                      <a:pt x="2499" y="709"/>
                    </a:lnTo>
                    <a:lnTo>
                      <a:pt x="2503" y="703"/>
                    </a:lnTo>
                    <a:lnTo>
                      <a:pt x="2507" y="697"/>
                    </a:lnTo>
                    <a:lnTo>
                      <a:pt x="2511" y="693"/>
                    </a:lnTo>
                    <a:lnTo>
                      <a:pt x="2515" y="689"/>
                    </a:lnTo>
                    <a:lnTo>
                      <a:pt x="2519" y="683"/>
                    </a:lnTo>
                    <a:lnTo>
                      <a:pt x="2523" y="680"/>
                    </a:lnTo>
                    <a:lnTo>
                      <a:pt x="2527" y="675"/>
                    </a:lnTo>
                    <a:lnTo>
                      <a:pt x="2531" y="669"/>
                    </a:lnTo>
                    <a:lnTo>
                      <a:pt x="2535" y="665"/>
                    </a:lnTo>
                    <a:lnTo>
                      <a:pt x="2539" y="657"/>
                    </a:lnTo>
                    <a:lnTo>
                      <a:pt x="2543" y="654"/>
                    </a:lnTo>
                    <a:lnTo>
                      <a:pt x="2547" y="649"/>
                    </a:lnTo>
                    <a:lnTo>
                      <a:pt x="2551" y="645"/>
                    </a:lnTo>
                    <a:lnTo>
                      <a:pt x="2554" y="642"/>
                    </a:lnTo>
                    <a:lnTo>
                      <a:pt x="2558" y="638"/>
                    </a:lnTo>
                    <a:lnTo>
                      <a:pt x="2562" y="631"/>
                    </a:lnTo>
                    <a:lnTo>
                      <a:pt x="2566" y="627"/>
                    </a:lnTo>
                    <a:lnTo>
                      <a:pt x="2570" y="621"/>
                    </a:lnTo>
                    <a:lnTo>
                      <a:pt x="2574" y="615"/>
                    </a:lnTo>
                    <a:lnTo>
                      <a:pt x="2578" y="613"/>
                    </a:lnTo>
                    <a:lnTo>
                      <a:pt x="2582" y="606"/>
                    </a:lnTo>
                    <a:lnTo>
                      <a:pt x="2586" y="603"/>
                    </a:lnTo>
                    <a:lnTo>
                      <a:pt x="2590" y="596"/>
                    </a:lnTo>
                    <a:lnTo>
                      <a:pt x="2594" y="593"/>
                    </a:lnTo>
                    <a:lnTo>
                      <a:pt x="2598" y="589"/>
                    </a:lnTo>
                    <a:lnTo>
                      <a:pt x="2602" y="586"/>
                    </a:lnTo>
                    <a:lnTo>
                      <a:pt x="2606" y="582"/>
                    </a:lnTo>
                    <a:lnTo>
                      <a:pt x="2610" y="575"/>
                    </a:lnTo>
                    <a:lnTo>
                      <a:pt x="2614" y="573"/>
                    </a:lnTo>
                    <a:lnTo>
                      <a:pt x="2618" y="567"/>
                    </a:lnTo>
                    <a:lnTo>
                      <a:pt x="2621" y="561"/>
                    </a:lnTo>
                    <a:lnTo>
                      <a:pt x="2625" y="557"/>
                    </a:lnTo>
                    <a:lnTo>
                      <a:pt x="2629" y="553"/>
                    </a:lnTo>
                    <a:lnTo>
                      <a:pt x="2633" y="548"/>
                    </a:lnTo>
                    <a:lnTo>
                      <a:pt x="2637" y="546"/>
                    </a:lnTo>
                    <a:lnTo>
                      <a:pt x="2641" y="541"/>
                    </a:lnTo>
                    <a:lnTo>
                      <a:pt x="2645" y="539"/>
                    </a:lnTo>
                    <a:lnTo>
                      <a:pt x="2649" y="530"/>
                    </a:lnTo>
                    <a:lnTo>
                      <a:pt x="2653" y="526"/>
                    </a:lnTo>
                    <a:lnTo>
                      <a:pt x="2657" y="522"/>
                    </a:lnTo>
                    <a:lnTo>
                      <a:pt x="2661" y="517"/>
                    </a:lnTo>
                    <a:lnTo>
                      <a:pt x="2665" y="515"/>
                    </a:lnTo>
                    <a:lnTo>
                      <a:pt x="2669" y="510"/>
                    </a:lnTo>
                    <a:lnTo>
                      <a:pt x="2673" y="505"/>
                    </a:lnTo>
                    <a:lnTo>
                      <a:pt x="2677" y="502"/>
                    </a:lnTo>
                    <a:lnTo>
                      <a:pt x="2681" y="499"/>
                    </a:lnTo>
                    <a:lnTo>
                      <a:pt x="2685" y="494"/>
                    </a:lnTo>
                    <a:lnTo>
                      <a:pt x="2689" y="489"/>
                    </a:lnTo>
                    <a:lnTo>
                      <a:pt x="2692" y="486"/>
                    </a:lnTo>
                    <a:lnTo>
                      <a:pt x="2696" y="479"/>
                    </a:lnTo>
                    <a:lnTo>
                      <a:pt x="2700" y="479"/>
                    </a:lnTo>
                    <a:lnTo>
                      <a:pt x="2704" y="474"/>
                    </a:lnTo>
                    <a:lnTo>
                      <a:pt x="2708" y="468"/>
                    </a:lnTo>
                    <a:lnTo>
                      <a:pt x="2712" y="462"/>
                    </a:lnTo>
                    <a:lnTo>
                      <a:pt x="2716" y="464"/>
                    </a:lnTo>
                    <a:lnTo>
                      <a:pt x="2720" y="459"/>
                    </a:lnTo>
                    <a:lnTo>
                      <a:pt x="2724" y="454"/>
                    </a:lnTo>
                    <a:lnTo>
                      <a:pt x="2728" y="450"/>
                    </a:lnTo>
                    <a:lnTo>
                      <a:pt x="2732" y="447"/>
                    </a:lnTo>
                    <a:lnTo>
                      <a:pt x="2736" y="444"/>
                    </a:lnTo>
                    <a:lnTo>
                      <a:pt x="2740" y="439"/>
                    </a:lnTo>
                    <a:lnTo>
                      <a:pt x="2744" y="437"/>
                    </a:lnTo>
                    <a:lnTo>
                      <a:pt x="2748" y="432"/>
                    </a:lnTo>
                    <a:lnTo>
                      <a:pt x="2752" y="427"/>
                    </a:lnTo>
                    <a:lnTo>
                      <a:pt x="2756" y="423"/>
                    </a:lnTo>
                    <a:lnTo>
                      <a:pt x="2759" y="421"/>
                    </a:lnTo>
                    <a:lnTo>
                      <a:pt x="2763" y="418"/>
                    </a:lnTo>
                    <a:lnTo>
                      <a:pt x="2767" y="413"/>
                    </a:lnTo>
                    <a:lnTo>
                      <a:pt x="2771" y="412"/>
                    </a:lnTo>
                    <a:lnTo>
                      <a:pt x="2775" y="404"/>
                    </a:lnTo>
                    <a:lnTo>
                      <a:pt x="2779" y="400"/>
                    </a:lnTo>
                    <a:lnTo>
                      <a:pt x="2783" y="400"/>
                    </a:lnTo>
                    <a:lnTo>
                      <a:pt x="2787" y="394"/>
                    </a:lnTo>
                    <a:lnTo>
                      <a:pt x="2791" y="391"/>
                    </a:lnTo>
                    <a:lnTo>
                      <a:pt x="2795" y="386"/>
                    </a:lnTo>
                    <a:lnTo>
                      <a:pt x="2799" y="386"/>
                    </a:lnTo>
                    <a:lnTo>
                      <a:pt x="2803" y="380"/>
                    </a:lnTo>
                    <a:lnTo>
                      <a:pt x="2807" y="378"/>
                    </a:lnTo>
                    <a:lnTo>
                      <a:pt x="2811" y="376"/>
                    </a:lnTo>
                    <a:lnTo>
                      <a:pt x="2815" y="370"/>
                    </a:lnTo>
                    <a:lnTo>
                      <a:pt x="2819" y="368"/>
                    </a:lnTo>
                    <a:lnTo>
                      <a:pt x="2823" y="366"/>
                    </a:lnTo>
                    <a:lnTo>
                      <a:pt x="2826" y="362"/>
                    </a:lnTo>
                    <a:lnTo>
                      <a:pt x="2830" y="357"/>
                    </a:lnTo>
                    <a:lnTo>
                      <a:pt x="2834" y="355"/>
                    </a:lnTo>
                    <a:lnTo>
                      <a:pt x="2838" y="351"/>
                    </a:lnTo>
                    <a:lnTo>
                      <a:pt x="2842" y="349"/>
                    </a:lnTo>
                    <a:lnTo>
                      <a:pt x="2846" y="343"/>
                    </a:lnTo>
                    <a:lnTo>
                      <a:pt x="2850" y="342"/>
                    </a:lnTo>
                    <a:lnTo>
                      <a:pt x="2854" y="339"/>
                    </a:lnTo>
                    <a:lnTo>
                      <a:pt x="2858" y="336"/>
                    </a:lnTo>
                    <a:lnTo>
                      <a:pt x="2862" y="335"/>
                    </a:lnTo>
                    <a:lnTo>
                      <a:pt x="2866" y="328"/>
                    </a:lnTo>
                    <a:lnTo>
                      <a:pt x="2870" y="326"/>
                    </a:lnTo>
                    <a:lnTo>
                      <a:pt x="2874" y="323"/>
                    </a:lnTo>
                    <a:lnTo>
                      <a:pt x="2878" y="319"/>
                    </a:lnTo>
                    <a:lnTo>
                      <a:pt x="2882" y="318"/>
                    </a:lnTo>
                    <a:lnTo>
                      <a:pt x="2886" y="316"/>
                    </a:lnTo>
                    <a:lnTo>
                      <a:pt x="2890" y="310"/>
                    </a:lnTo>
                    <a:lnTo>
                      <a:pt x="2894" y="308"/>
                    </a:lnTo>
                    <a:lnTo>
                      <a:pt x="2897" y="304"/>
                    </a:lnTo>
                    <a:lnTo>
                      <a:pt x="2901" y="300"/>
                    </a:lnTo>
                    <a:lnTo>
                      <a:pt x="2905" y="296"/>
                    </a:lnTo>
                    <a:lnTo>
                      <a:pt x="2909" y="295"/>
                    </a:lnTo>
                    <a:lnTo>
                      <a:pt x="2913" y="294"/>
                    </a:lnTo>
                    <a:lnTo>
                      <a:pt x="2917" y="290"/>
                    </a:lnTo>
                    <a:lnTo>
                      <a:pt x="2921" y="285"/>
                    </a:lnTo>
                    <a:lnTo>
                      <a:pt x="2925" y="284"/>
                    </a:lnTo>
                    <a:lnTo>
                      <a:pt x="2929" y="280"/>
                    </a:lnTo>
                    <a:lnTo>
                      <a:pt x="2933" y="279"/>
                    </a:lnTo>
                    <a:lnTo>
                      <a:pt x="2937" y="277"/>
                    </a:lnTo>
                    <a:lnTo>
                      <a:pt x="2941" y="272"/>
                    </a:lnTo>
                    <a:lnTo>
                      <a:pt x="2945" y="270"/>
                    </a:lnTo>
                    <a:lnTo>
                      <a:pt x="2949" y="266"/>
                    </a:lnTo>
                    <a:lnTo>
                      <a:pt x="2953" y="265"/>
                    </a:lnTo>
                    <a:lnTo>
                      <a:pt x="2957" y="264"/>
                    </a:lnTo>
                    <a:lnTo>
                      <a:pt x="2961" y="258"/>
                    </a:lnTo>
                    <a:lnTo>
                      <a:pt x="2964" y="258"/>
                    </a:lnTo>
                    <a:lnTo>
                      <a:pt x="2968" y="255"/>
                    </a:lnTo>
                    <a:lnTo>
                      <a:pt x="2972" y="253"/>
                    </a:lnTo>
                    <a:lnTo>
                      <a:pt x="2976" y="249"/>
                    </a:lnTo>
                    <a:lnTo>
                      <a:pt x="2980" y="247"/>
                    </a:lnTo>
                    <a:lnTo>
                      <a:pt x="2984" y="245"/>
                    </a:lnTo>
                    <a:lnTo>
                      <a:pt x="2988" y="243"/>
                    </a:lnTo>
                    <a:lnTo>
                      <a:pt x="2992" y="240"/>
                    </a:lnTo>
                    <a:lnTo>
                      <a:pt x="2996" y="237"/>
                    </a:lnTo>
                    <a:lnTo>
                      <a:pt x="3000" y="233"/>
                    </a:lnTo>
                    <a:lnTo>
                      <a:pt x="3004" y="232"/>
                    </a:lnTo>
                    <a:lnTo>
                      <a:pt x="3008" y="228"/>
                    </a:lnTo>
                    <a:lnTo>
                      <a:pt x="3012" y="227"/>
                    </a:lnTo>
                    <a:lnTo>
                      <a:pt x="3016" y="223"/>
                    </a:lnTo>
                    <a:lnTo>
                      <a:pt x="3020" y="221"/>
                    </a:lnTo>
                    <a:lnTo>
                      <a:pt x="3024" y="221"/>
                    </a:lnTo>
                    <a:lnTo>
                      <a:pt x="3028" y="218"/>
                    </a:lnTo>
                    <a:lnTo>
                      <a:pt x="3032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2" name="Line 3864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3" name="Line 3865"/>
              <p:cNvSpPr>
                <a:spLocks noChangeShapeType="1"/>
              </p:cNvSpPr>
              <p:nvPr/>
            </p:nvSpPr>
            <p:spPr bwMode="auto">
              <a:xfrm flipV="1"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4" name="Line 3866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5" name="Line 3867"/>
              <p:cNvSpPr>
                <a:spLocks noChangeShapeType="1"/>
              </p:cNvSpPr>
              <p:nvPr/>
            </p:nvSpPr>
            <p:spPr bwMode="auto">
              <a:xfrm flipV="1"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6" name="Line 3868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7" name="Line 3869"/>
              <p:cNvSpPr>
                <a:spLocks noChangeShapeType="1"/>
              </p:cNvSpPr>
              <p:nvPr/>
            </p:nvSpPr>
            <p:spPr bwMode="auto">
              <a:xfrm flipV="1"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8" name="Line 3870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19" name="Line 3871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0" name="Line 3872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1" name="Line 3873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2" name="Line 3874"/>
              <p:cNvSpPr>
                <a:spLocks noChangeShapeType="1"/>
              </p:cNvSpPr>
              <p:nvPr/>
            </p:nvSpPr>
            <p:spPr bwMode="auto">
              <a:xfrm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3" name="Line 3875"/>
              <p:cNvSpPr>
                <a:spLocks noChangeShapeType="1"/>
              </p:cNvSpPr>
              <p:nvPr/>
            </p:nvSpPr>
            <p:spPr bwMode="auto">
              <a:xfrm flipV="1"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4" name="Line 3876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5" name="Line 3877"/>
              <p:cNvSpPr>
                <a:spLocks noChangeShapeType="1"/>
              </p:cNvSpPr>
              <p:nvPr/>
            </p:nvSpPr>
            <p:spPr bwMode="auto">
              <a:xfrm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6" name="Line 3878"/>
              <p:cNvSpPr>
                <a:spLocks noChangeShapeType="1"/>
              </p:cNvSpPr>
              <p:nvPr/>
            </p:nvSpPr>
            <p:spPr bwMode="auto">
              <a:xfrm flipV="1">
                <a:off x="308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7" name="Freeform 3879"/>
              <p:cNvSpPr>
                <a:spLocks/>
              </p:cNvSpPr>
              <p:nvPr/>
            </p:nvSpPr>
            <p:spPr bwMode="auto">
              <a:xfrm flipV="1">
                <a:off x="3080" y="910"/>
                <a:ext cx="1733" cy="1106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91" y="15"/>
                  </a:cxn>
                  <a:cxn ang="0">
                    <a:pos x="138" y="34"/>
                  </a:cxn>
                  <a:cxn ang="0">
                    <a:pos x="186" y="56"/>
                  </a:cxn>
                  <a:cxn ang="0">
                    <a:pos x="233" y="86"/>
                  </a:cxn>
                  <a:cxn ang="0">
                    <a:pos x="280" y="130"/>
                  </a:cxn>
                  <a:cxn ang="0">
                    <a:pos x="328" y="175"/>
                  </a:cxn>
                  <a:cxn ang="0">
                    <a:pos x="375" y="238"/>
                  </a:cxn>
                  <a:cxn ang="0">
                    <a:pos x="422" y="302"/>
                  </a:cxn>
                  <a:cxn ang="0">
                    <a:pos x="470" y="380"/>
                  </a:cxn>
                  <a:cxn ang="0">
                    <a:pos x="517" y="468"/>
                  </a:cxn>
                  <a:cxn ang="0">
                    <a:pos x="564" y="559"/>
                  </a:cxn>
                  <a:cxn ang="0">
                    <a:pos x="612" y="658"/>
                  </a:cxn>
                  <a:cxn ang="0">
                    <a:pos x="659" y="760"/>
                  </a:cxn>
                  <a:cxn ang="0">
                    <a:pos x="706" y="867"/>
                  </a:cxn>
                  <a:cxn ang="0">
                    <a:pos x="753" y="974"/>
                  </a:cxn>
                  <a:cxn ang="0">
                    <a:pos x="801" y="1082"/>
                  </a:cxn>
                  <a:cxn ang="0">
                    <a:pos x="848" y="1189"/>
                  </a:cxn>
                  <a:cxn ang="0">
                    <a:pos x="895" y="1291"/>
                  </a:cxn>
                  <a:cxn ang="0">
                    <a:pos x="943" y="1390"/>
                  </a:cxn>
                  <a:cxn ang="0">
                    <a:pos x="990" y="1483"/>
                  </a:cxn>
                  <a:cxn ang="0">
                    <a:pos x="1037" y="1568"/>
                  </a:cxn>
                  <a:cxn ang="0">
                    <a:pos x="1085" y="1645"/>
                  </a:cxn>
                  <a:cxn ang="0">
                    <a:pos x="1132" y="1712"/>
                  </a:cxn>
                  <a:cxn ang="0">
                    <a:pos x="1179" y="1774"/>
                  </a:cxn>
                  <a:cxn ang="0">
                    <a:pos x="1227" y="1825"/>
                  </a:cxn>
                  <a:cxn ang="0">
                    <a:pos x="1274" y="1862"/>
                  </a:cxn>
                  <a:cxn ang="0">
                    <a:pos x="1321" y="1890"/>
                  </a:cxn>
                  <a:cxn ang="0">
                    <a:pos x="1368" y="1909"/>
                  </a:cxn>
                  <a:cxn ang="0">
                    <a:pos x="1416" y="1917"/>
                  </a:cxn>
                  <a:cxn ang="0">
                    <a:pos x="1463" y="1916"/>
                  </a:cxn>
                  <a:cxn ang="0">
                    <a:pos x="1510" y="1905"/>
                  </a:cxn>
                  <a:cxn ang="0">
                    <a:pos x="1558" y="1888"/>
                  </a:cxn>
                  <a:cxn ang="0">
                    <a:pos x="1605" y="1858"/>
                  </a:cxn>
                  <a:cxn ang="0">
                    <a:pos x="1652" y="1821"/>
                  </a:cxn>
                  <a:cxn ang="0">
                    <a:pos x="1700" y="1781"/>
                  </a:cxn>
                  <a:cxn ang="0">
                    <a:pos x="1747" y="1735"/>
                  </a:cxn>
                  <a:cxn ang="0">
                    <a:pos x="1794" y="1676"/>
                  </a:cxn>
                  <a:cxn ang="0">
                    <a:pos x="1842" y="1621"/>
                  </a:cxn>
                  <a:cxn ang="0">
                    <a:pos x="1889" y="1560"/>
                  </a:cxn>
                  <a:cxn ang="0">
                    <a:pos x="1936" y="1490"/>
                  </a:cxn>
                  <a:cxn ang="0">
                    <a:pos x="1983" y="1420"/>
                  </a:cxn>
                  <a:cxn ang="0">
                    <a:pos x="2031" y="1352"/>
                  </a:cxn>
                  <a:cxn ang="0">
                    <a:pos x="2078" y="1280"/>
                  </a:cxn>
                  <a:cxn ang="0">
                    <a:pos x="2125" y="1207"/>
                  </a:cxn>
                  <a:cxn ang="0">
                    <a:pos x="2173" y="1136"/>
                  </a:cxn>
                  <a:cxn ang="0">
                    <a:pos x="2220" y="1063"/>
                  </a:cxn>
                  <a:cxn ang="0">
                    <a:pos x="2267" y="992"/>
                  </a:cxn>
                  <a:cxn ang="0">
                    <a:pos x="2315" y="922"/>
                  </a:cxn>
                  <a:cxn ang="0">
                    <a:pos x="2362" y="857"/>
                  </a:cxn>
                  <a:cxn ang="0">
                    <a:pos x="2409" y="790"/>
                  </a:cxn>
                  <a:cxn ang="0">
                    <a:pos x="2457" y="730"/>
                  </a:cxn>
                  <a:cxn ang="0">
                    <a:pos x="2504" y="669"/>
                  </a:cxn>
                  <a:cxn ang="0">
                    <a:pos x="2551" y="610"/>
                  </a:cxn>
                  <a:cxn ang="0">
                    <a:pos x="2598" y="553"/>
                  </a:cxn>
                  <a:cxn ang="0">
                    <a:pos x="2646" y="508"/>
                  </a:cxn>
                  <a:cxn ang="0">
                    <a:pos x="2693" y="457"/>
                  </a:cxn>
                  <a:cxn ang="0">
                    <a:pos x="2740" y="412"/>
                  </a:cxn>
                  <a:cxn ang="0">
                    <a:pos x="2788" y="371"/>
                  </a:cxn>
                  <a:cxn ang="0">
                    <a:pos x="2835" y="326"/>
                  </a:cxn>
                  <a:cxn ang="0">
                    <a:pos x="2882" y="292"/>
                  </a:cxn>
                  <a:cxn ang="0">
                    <a:pos x="2930" y="262"/>
                  </a:cxn>
                  <a:cxn ang="0">
                    <a:pos x="2977" y="229"/>
                  </a:cxn>
                </a:cxnLst>
                <a:rect l="0" t="0" r="r" b="b"/>
                <a:pathLst>
                  <a:path w="3009" h="1921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8" y="3"/>
                    </a:lnTo>
                    <a:lnTo>
                      <a:pt x="32" y="5"/>
                    </a:lnTo>
                    <a:lnTo>
                      <a:pt x="36" y="7"/>
                    </a:lnTo>
                    <a:lnTo>
                      <a:pt x="40" y="8"/>
                    </a:lnTo>
                    <a:lnTo>
                      <a:pt x="44" y="5"/>
                    </a:lnTo>
                    <a:lnTo>
                      <a:pt x="48" y="7"/>
                    </a:lnTo>
                    <a:lnTo>
                      <a:pt x="52" y="9"/>
                    </a:lnTo>
                    <a:lnTo>
                      <a:pt x="56" y="8"/>
                    </a:lnTo>
                    <a:lnTo>
                      <a:pt x="60" y="6"/>
                    </a:lnTo>
                    <a:lnTo>
                      <a:pt x="64" y="9"/>
                    </a:lnTo>
                    <a:lnTo>
                      <a:pt x="67" y="10"/>
                    </a:lnTo>
                    <a:lnTo>
                      <a:pt x="71" y="10"/>
                    </a:lnTo>
                    <a:lnTo>
                      <a:pt x="75" y="13"/>
                    </a:lnTo>
                    <a:lnTo>
                      <a:pt x="79" y="17"/>
                    </a:lnTo>
                    <a:lnTo>
                      <a:pt x="83" y="14"/>
                    </a:lnTo>
                    <a:lnTo>
                      <a:pt x="87" y="17"/>
                    </a:lnTo>
                    <a:lnTo>
                      <a:pt x="91" y="15"/>
                    </a:lnTo>
                    <a:lnTo>
                      <a:pt x="95" y="17"/>
                    </a:lnTo>
                    <a:lnTo>
                      <a:pt x="99" y="20"/>
                    </a:lnTo>
                    <a:lnTo>
                      <a:pt x="103" y="20"/>
                    </a:lnTo>
                    <a:lnTo>
                      <a:pt x="107" y="20"/>
                    </a:lnTo>
                    <a:lnTo>
                      <a:pt x="111" y="21"/>
                    </a:lnTo>
                    <a:lnTo>
                      <a:pt x="115" y="27"/>
                    </a:lnTo>
                    <a:lnTo>
                      <a:pt x="119" y="25"/>
                    </a:lnTo>
                    <a:lnTo>
                      <a:pt x="123" y="27"/>
                    </a:lnTo>
                    <a:lnTo>
                      <a:pt x="127" y="31"/>
                    </a:lnTo>
                    <a:lnTo>
                      <a:pt x="131" y="30"/>
                    </a:lnTo>
                    <a:lnTo>
                      <a:pt x="134" y="32"/>
                    </a:lnTo>
                    <a:lnTo>
                      <a:pt x="138" y="34"/>
                    </a:lnTo>
                    <a:lnTo>
                      <a:pt x="142" y="36"/>
                    </a:lnTo>
                    <a:lnTo>
                      <a:pt x="146" y="35"/>
                    </a:lnTo>
                    <a:lnTo>
                      <a:pt x="150" y="39"/>
                    </a:lnTo>
                    <a:lnTo>
                      <a:pt x="154" y="44"/>
                    </a:lnTo>
                    <a:lnTo>
                      <a:pt x="158" y="40"/>
                    </a:lnTo>
                    <a:lnTo>
                      <a:pt x="162" y="46"/>
                    </a:lnTo>
                    <a:lnTo>
                      <a:pt x="166" y="47"/>
                    </a:lnTo>
                    <a:lnTo>
                      <a:pt x="170" y="50"/>
                    </a:lnTo>
                    <a:lnTo>
                      <a:pt x="174" y="51"/>
                    </a:lnTo>
                    <a:lnTo>
                      <a:pt x="178" y="51"/>
                    </a:lnTo>
                    <a:lnTo>
                      <a:pt x="182" y="55"/>
                    </a:lnTo>
                    <a:lnTo>
                      <a:pt x="186" y="56"/>
                    </a:lnTo>
                    <a:lnTo>
                      <a:pt x="190" y="56"/>
                    </a:lnTo>
                    <a:lnTo>
                      <a:pt x="194" y="59"/>
                    </a:lnTo>
                    <a:lnTo>
                      <a:pt x="198" y="60"/>
                    </a:lnTo>
                    <a:lnTo>
                      <a:pt x="201" y="65"/>
                    </a:lnTo>
                    <a:lnTo>
                      <a:pt x="205" y="71"/>
                    </a:lnTo>
                    <a:lnTo>
                      <a:pt x="209" y="71"/>
                    </a:lnTo>
                    <a:lnTo>
                      <a:pt x="213" y="73"/>
                    </a:lnTo>
                    <a:lnTo>
                      <a:pt x="217" y="77"/>
                    </a:lnTo>
                    <a:lnTo>
                      <a:pt x="221" y="80"/>
                    </a:lnTo>
                    <a:lnTo>
                      <a:pt x="225" y="80"/>
                    </a:lnTo>
                    <a:lnTo>
                      <a:pt x="229" y="83"/>
                    </a:lnTo>
                    <a:lnTo>
                      <a:pt x="233" y="86"/>
                    </a:lnTo>
                    <a:lnTo>
                      <a:pt x="237" y="90"/>
                    </a:lnTo>
                    <a:lnTo>
                      <a:pt x="241" y="91"/>
                    </a:lnTo>
                    <a:lnTo>
                      <a:pt x="245" y="97"/>
                    </a:lnTo>
                    <a:lnTo>
                      <a:pt x="249" y="97"/>
                    </a:lnTo>
                    <a:lnTo>
                      <a:pt x="253" y="104"/>
                    </a:lnTo>
                    <a:lnTo>
                      <a:pt x="257" y="107"/>
                    </a:lnTo>
                    <a:lnTo>
                      <a:pt x="261" y="109"/>
                    </a:lnTo>
                    <a:lnTo>
                      <a:pt x="265" y="115"/>
                    </a:lnTo>
                    <a:lnTo>
                      <a:pt x="269" y="115"/>
                    </a:lnTo>
                    <a:lnTo>
                      <a:pt x="272" y="119"/>
                    </a:lnTo>
                    <a:lnTo>
                      <a:pt x="276" y="122"/>
                    </a:lnTo>
                    <a:lnTo>
                      <a:pt x="280" y="130"/>
                    </a:lnTo>
                    <a:lnTo>
                      <a:pt x="284" y="132"/>
                    </a:lnTo>
                    <a:lnTo>
                      <a:pt x="288" y="133"/>
                    </a:lnTo>
                    <a:lnTo>
                      <a:pt x="292" y="139"/>
                    </a:lnTo>
                    <a:lnTo>
                      <a:pt x="296" y="144"/>
                    </a:lnTo>
                    <a:lnTo>
                      <a:pt x="300" y="147"/>
                    </a:lnTo>
                    <a:lnTo>
                      <a:pt x="304" y="150"/>
                    </a:lnTo>
                    <a:lnTo>
                      <a:pt x="308" y="156"/>
                    </a:lnTo>
                    <a:lnTo>
                      <a:pt x="312" y="160"/>
                    </a:lnTo>
                    <a:lnTo>
                      <a:pt x="316" y="163"/>
                    </a:lnTo>
                    <a:lnTo>
                      <a:pt x="320" y="167"/>
                    </a:lnTo>
                    <a:lnTo>
                      <a:pt x="324" y="173"/>
                    </a:lnTo>
                    <a:lnTo>
                      <a:pt x="328" y="175"/>
                    </a:lnTo>
                    <a:lnTo>
                      <a:pt x="332" y="180"/>
                    </a:lnTo>
                    <a:lnTo>
                      <a:pt x="336" y="187"/>
                    </a:lnTo>
                    <a:lnTo>
                      <a:pt x="339" y="191"/>
                    </a:lnTo>
                    <a:lnTo>
                      <a:pt x="343" y="197"/>
                    </a:lnTo>
                    <a:lnTo>
                      <a:pt x="347" y="200"/>
                    </a:lnTo>
                    <a:lnTo>
                      <a:pt x="351" y="204"/>
                    </a:lnTo>
                    <a:lnTo>
                      <a:pt x="355" y="210"/>
                    </a:lnTo>
                    <a:lnTo>
                      <a:pt x="359" y="215"/>
                    </a:lnTo>
                    <a:lnTo>
                      <a:pt x="363" y="221"/>
                    </a:lnTo>
                    <a:lnTo>
                      <a:pt x="367" y="227"/>
                    </a:lnTo>
                    <a:lnTo>
                      <a:pt x="371" y="228"/>
                    </a:lnTo>
                    <a:lnTo>
                      <a:pt x="375" y="238"/>
                    </a:lnTo>
                    <a:lnTo>
                      <a:pt x="379" y="240"/>
                    </a:lnTo>
                    <a:lnTo>
                      <a:pt x="383" y="247"/>
                    </a:lnTo>
                    <a:lnTo>
                      <a:pt x="387" y="253"/>
                    </a:lnTo>
                    <a:lnTo>
                      <a:pt x="391" y="256"/>
                    </a:lnTo>
                    <a:lnTo>
                      <a:pt x="395" y="262"/>
                    </a:lnTo>
                    <a:lnTo>
                      <a:pt x="399" y="267"/>
                    </a:lnTo>
                    <a:lnTo>
                      <a:pt x="403" y="278"/>
                    </a:lnTo>
                    <a:lnTo>
                      <a:pt x="406" y="278"/>
                    </a:lnTo>
                    <a:lnTo>
                      <a:pt x="410" y="287"/>
                    </a:lnTo>
                    <a:lnTo>
                      <a:pt x="414" y="291"/>
                    </a:lnTo>
                    <a:lnTo>
                      <a:pt x="418" y="298"/>
                    </a:lnTo>
                    <a:lnTo>
                      <a:pt x="422" y="302"/>
                    </a:lnTo>
                    <a:lnTo>
                      <a:pt x="426" y="306"/>
                    </a:lnTo>
                    <a:lnTo>
                      <a:pt x="430" y="318"/>
                    </a:lnTo>
                    <a:lnTo>
                      <a:pt x="434" y="322"/>
                    </a:lnTo>
                    <a:lnTo>
                      <a:pt x="438" y="328"/>
                    </a:lnTo>
                    <a:lnTo>
                      <a:pt x="442" y="333"/>
                    </a:lnTo>
                    <a:lnTo>
                      <a:pt x="446" y="340"/>
                    </a:lnTo>
                    <a:lnTo>
                      <a:pt x="450" y="346"/>
                    </a:lnTo>
                    <a:lnTo>
                      <a:pt x="454" y="355"/>
                    </a:lnTo>
                    <a:lnTo>
                      <a:pt x="458" y="360"/>
                    </a:lnTo>
                    <a:lnTo>
                      <a:pt x="462" y="365"/>
                    </a:lnTo>
                    <a:lnTo>
                      <a:pt x="466" y="374"/>
                    </a:lnTo>
                    <a:lnTo>
                      <a:pt x="470" y="380"/>
                    </a:lnTo>
                    <a:lnTo>
                      <a:pt x="474" y="388"/>
                    </a:lnTo>
                    <a:lnTo>
                      <a:pt x="477" y="394"/>
                    </a:lnTo>
                    <a:lnTo>
                      <a:pt x="481" y="400"/>
                    </a:lnTo>
                    <a:lnTo>
                      <a:pt x="485" y="408"/>
                    </a:lnTo>
                    <a:lnTo>
                      <a:pt x="489" y="413"/>
                    </a:lnTo>
                    <a:lnTo>
                      <a:pt x="493" y="424"/>
                    </a:lnTo>
                    <a:lnTo>
                      <a:pt x="497" y="427"/>
                    </a:lnTo>
                    <a:lnTo>
                      <a:pt x="501" y="437"/>
                    </a:lnTo>
                    <a:lnTo>
                      <a:pt x="505" y="444"/>
                    </a:lnTo>
                    <a:lnTo>
                      <a:pt x="509" y="449"/>
                    </a:lnTo>
                    <a:lnTo>
                      <a:pt x="513" y="457"/>
                    </a:lnTo>
                    <a:lnTo>
                      <a:pt x="517" y="468"/>
                    </a:lnTo>
                    <a:lnTo>
                      <a:pt x="521" y="474"/>
                    </a:lnTo>
                    <a:lnTo>
                      <a:pt x="525" y="481"/>
                    </a:lnTo>
                    <a:lnTo>
                      <a:pt x="529" y="487"/>
                    </a:lnTo>
                    <a:lnTo>
                      <a:pt x="533" y="495"/>
                    </a:lnTo>
                    <a:lnTo>
                      <a:pt x="537" y="507"/>
                    </a:lnTo>
                    <a:lnTo>
                      <a:pt x="541" y="513"/>
                    </a:lnTo>
                    <a:lnTo>
                      <a:pt x="544" y="518"/>
                    </a:lnTo>
                    <a:lnTo>
                      <a:pt x="548" y="529"/>
                    </a:lnTo>
                    <a:lnTo>
                      <a:pt x="552" y="534"/>
                    </a:lnTo>
                    <a:lnTo>
                      <a:pt x="556" y="545"/>
                    </a:lnTo>
                    <a:lnTo>
                      <a:pt x="560" y="549"/>
                    </a:lnTo>
                    <a:lnTo>
                      <a:pt x="564" y="559"/>
                    </a:lnTo>
                    <a:lnTo>
                      <a:pt x="568" y="565"/>
                    </a:lnTo>
                    <a:lnTo>
                      <a:pt x="572" y="576"/>
                    </a:lnTo>
                    <a:lnTo>
                      <a:pt x="576" y="584"/>
                    </a:lnTo>
                    <a:lnTo>
                      <a:pt x="580" y="588"/>
                    </a:lnTo>
                    <a:lnTo>
                      <a:pt x="584" y="600"/>
                    </a:lnTo>
                    <a:lnTo>
                      <a:pt x="588" y="606"/>
                    </a:lnTo>
                    <a:lnTo>
                      <a:pt x="592" y="613"/>
                    </a:lnTo>
                    <a:lnTo>
                      <a:pt x="596" y="625"/>
                    </a:lnTo>
                    <a:lnTo>
                      <a:pt x="600" y="634"/>
                    </a:lnTo>
                    <a:lnTo>
                      <a:pt x="604" y="638"/>
                    </a:lnTo>
                    <a:lnTo>
                      <a:pt x="608" y="650"/>
                    </a:lnTo>
                    <a:lnTo>
                      <a:pt x="612" y="658"/>
                    </a:lnTo>
                    <a:lnTo>
                      <a:pt x="615" y="667"/>
                    </a:lnTo>
                    <a:lnTo>
                      <a:pt x="619" y="675"/>
                    </a:lnTo>
                    <a:lnTo>
                      <a:pt x="623" y="683"/>
                    </a:lnTo>
                    <a:lnTo>
                      <a:pt x="627" y="690"/>
                    </a:lnTo>
                    <a:lnTo>
                      <a:pt x="631" y="699"/>
                    </a:lnTo>
                    <a:lnTo>
                      <a:pt x="635" y="707"/>
                    </a:lnTo>
                    <a:lnTo>
                      <a:pt x="639" y="719"/>
                    </a:lnTo>
                    <a:lnTo>
                      <a:pt x="643" y="725"/>
                    </a:lnTo>
                    <a:lnTo>
                      <a:pt x="647" y="737"/>
                    </a:lnTo>
                    <a:lnTo>
                      <a:pt x="651" y="745"/>
                    </a:lnTo>
                    <a:lnTo>
                      <a:pt x="655" y="752"/>
                    </a:lnTo>
                    <a:lnTo>
                      <a:pt x="659" y="760"/>
                    </a:lnTo>
                    <a:lnTo>
                      <a:pt x="663" y="769"/>
                    </a:lnTo>
                    <a:lnTo>
                      <a:pt x="667" y="779"/>
                    </a:lnTo>
                    <a:lnTo>
                      <a:pt x="671" y="788"/>
                    </a:lnTo>
                    <a:lnTo>
                      <a:pt x="675" y="792"/>
                    </a:lnTo>
                    <a:lnTo>
                      <a:pt x="679" y="805"/>
                    </a:lnTo>
                    <a:lnTo>
                      <a:pt x="682" y="812"/>
                    </a:lnTo>
                    <a:lnTo>
                      <a:pt x="686" y="822"/>
                    </a:lnTo>
                    <a:lnTo>
                      <a:pt x="690" y="835"/>
                    </a:lnTo>
                    <a:lnTo>
                      <a:pt x="694" y="840"/>
                    </a:lnTo>
                    <a:lnTo>
                      <a:pt x="698" y="850"/>
                    </a:lnTo>
                    <a:lnTo>
                      <a:pt x="702" y="858"/>
                    </a:lnTo>
                    <a:lnTo>
                      <a:pt x="706" y="867"/>
                    </a:lnTo>
                    <a:lnTo>
                      <a:pt x="710" y="873"/>
                    </a:lnTo>
                    <a:lnTo>
                      <a:pt x="714" y="887"/>
                    </a:lnTo>
                    <a:lnTo>
                      <a:pt x="718" y="897"/>
                    </a:lnTo>
                    <a:lnTo>
                      <a:pt x="722" y="904"/>
                    </a:lnTo>
                    <a:lnTo>
                      <a:pt x="726" y="909"/>
                    </a:lnTo>
                    <a:lnTo>
                      <a:pt x="730" y="921"/>
                    </a:lnTo>
                    <a:lnTo>
                      <a:pt x="734" y="931"/>
                    </a:lnTo>
                    <a:lnTo>
                      <a:pt x="738" y="938"/>
                    </a:lnTo>
                    <a:lnTo>
                      <a:pt x="742" y="947"/>
                    </a:lnTo>
                    <a:lnTo>
                      <a:pt x="746" y="956"/>
                    </a:lnTo>
                    <a:lnTo>
                      <a:pt x="749" y="964"/>
                    </a:lnTo>
                    <a:lnTo>
                      <a:pt x="753" y="974"/>
                    </a:lnTo>
                    <a:lnTo>
                      <a:pt x="757" y="983"/>
                    </a:lnTo>
                    <a:lnTo>
                      <a:pt x="761" y="992"/>
                    </a:lnTo>
                    <a:lnTo>
                      <a:pt x="765" y="1001"/>
                    </a:lnTo>
                    <a:lnTo>
                      <a:pt x="769" y="1009"/>
                    </a:lnTo>
                    <a:lnTo>
                      <a:pt x="773" y="1020"/>
                    </a:lnTo>
                    <a:lnTo>
                      <a:pt x="777" y="1029"/>
                    </a:lnTo>
                    <a:lnTo>
                      <a:pt x="781" y="1037"/>
                    </a:lnTo>
                    <a:lnTo>
                      <a:pt x="785" y="1046"/>
                    </a:lnTo>
                    <a:lnTo>
                      <a:pt x="789" y="1055"/>
                    </a:lnTo>
                    <a:lnTo>
                      <a:pt x="793" y="1062"/>
                    </a:lnTo>
                    <a:lnTo>
                      <a:pt x="797" y="1075"/>
                    </a:lnTo>
                    <a:lnTo>
                      <a:pt x="801" y="1082"/>
                    </a:lnTo>
                    <a:lnTo>
                      <a:pt x="805" y="1092"/>
                    </a:lnTo>
                    <a:lnTo>
                      <a:pt x="809" y="1105"/>
                    </a:lnTo>
                    <a:lnTo>
                      <a:pt x="813" y="1111"/>
                    </a:lnTo>
                    <a:lnTo>
                      <a:pt x="817" y="1118"/>
                    </a:lnTo>
                    <a:lnTo>
                      <a:pt x="820" y="1131"/>
                    </a:lnTo>
                    <a:lnTo>
                      <a:pt x="824" y="1137"/>
                    </a:lnTo>
                    <a:lnTo>
                      <a:pt x="828" y="1144"/>
                    </a:lnTo>
                    <a:lnTo>
                      <a:pt x="832" y="1151"/>
                    </a:lnTo>
                    <a:lnTo>
                      <a:pt x="836" y="1162"/>
                    </a:lnTo>
                    <a:lnTo>
                      <a:pt x="840" y="1171"/>
                    </a:lnTo>
                    <a:lnTo>
                      <a:pt x="844" y="1179"/>
                    </a:lnTo>
                    <a:lnTo>
                      <a:pt x="848" y="1189"/>
                    </a:lnTo>
                    <a:lnTo>
                      <a:pt x="852" y="1198"/>
                    </a:lnTo>
                    <a:lnTo>
                      <a:pt x="856" y="1207"/>
                    </a:lnTo>
                    <a:lnTo>
                      <a:pt x="860" y="1214"/>
                    </a:lnTo>
                    <a:lnTo>
                      <a:pt x="864" y="1220"/>
                    </a:lnTo>
                    <a:lnTo>
                      <a:pt x="868" y="1229"/>
                    </a:lnTo>
                    <a:lnTo>
                      <a:pt x="872" y="1243"/>
                    </a:lnTo>
                    <a:lnTo>
                      <a:pt x="876" y="1248"/>
                    </a:lnTo>
                    <a:lnTo>
                      <a:pt x="880" y="1258"/>
                    </a:lnTo>
                    <a:lnTo>
                      <a:pt x="884" y="1265"/>
                    </a:lnTo>
                    <a:lnTo>
                      <a:pt x="887" y="1276"/>
                    </a:lnTo>
                    <a:lnTo>
                      <a:pt x="891" y="1285"/>
                    </a:lnTo>
                    <a:lnTo>
                      <a:pt x="895" y="1291"/>
                    </a:lnTo>
                    <a:lnTo>
                      <a:pt x="899" y="1300"/>
                    </a:lnTo>
                    <a:lnTo>
                      <a:pt x="903" y="1307"/>
                    </a:lnTo>
                    <a:lnTo>
                      <a:pt x="907" y="1317"/>
                    </a:lnTo>
                    <a:lnTo>
                      <a:pt x="911" y="1325"/>
                    </a:lnTo>
                    <a:lnTo>
                      <a:pt x="915" y="1333"/>
                    </a:lnTo>
                    <a:lnTo>
                      <a:pt x="919" y="1339"/>
                    </a:lnTo>
                    <a:lnTo>
                      <a:pt x="923" y="1350"/>
                    </a:lnTo>
                    <a:lnTo>
                      <a:pt x="927" y="1359"/>
                    </a:lnTo>
                    <a:lnTo>
                      <a:pt x="931" y="1365"/>
                    </a:lnTo>
                    <a:lnTo>
                      <a:pt x="935" y="1374"/>
                    </a:lnTo>
                    <a:lnTo>
                      <a:pt x="939" y="1384"/>
                    </a:lnTo>
                    <a:lnTo>
                      <a:pt x="943" y="1390"/>
                    </a:lnTo>
                    <a:lnTo>
                      <a:pt x="947" y="1397"/>
                    </a:lnTo>
                    <a:lnTo>
                      <a:pt x="951" y="1406"/>
                    </a:lnTo>
                    <a:lnTo>
                      <a:pt x="954" y="1412"/>
                    </a:lnTo>
                    <a:lnTo>
                      <a:pt x="958" y="1422"/>
                    </a:lnTo>
                    <a:lnTo>
                      <a:pt x="962" y="1428"/>
                    </a:lnTo>
                    <a:lnTo>
                      <a:pt x="966" y="1435"/>
                    </a:lnTo>
                    <a:lnTo>
                      <a:pt x="970" y="1443"/>
                    </a:lnTo>
                    <a:lnTo>
                      <a:pt x="974" y="1452"/>
                    </a:lnTo>
                    <a:lnTo>
                      <a:pt x="978" y="1461"/>
                    </a:lnTo>
                    <a:lnTo>
                      <a:pt x="982" y="1467"/>
                    </a:lnTo>
                    <a:lnTo>
                      <a:pt x="986" y="1476"/>
                    </a:lnTo>
                    <a:lnTo>
                      <a:pt x="990" y="1483"/>
                    </a:lnTo>
                    <a:lnTo>
                      <a:pt x="994" y="1486"/>
                    </a:lnTo>
                    <a:lnTo>
                      <a:pt x="998" y="1497"/>
                    </a:lnTo>
                    <a:lnTo>
                      <a:pt x="1002" y="1505"/>
                    </a:lnTo>
                    <a:lnTo>
                      <a:pt x="1006" y="1510"/>
                    </a:lnTo>
                    <a:lnTo>
                      <a:pt x="1010" y="1518"/>
                    </a:lnTo>
                    <a:lnTo>
                      <a:pt x="1014" y="1525"/>
                    </a:lnTo>
                    <a:lnTo>
                      <a:pt x="1018" y="1532"/>
                    </a:lnTo>
                    <a:lnTo>
                      <a:pt x="1022" y="1540"/>
                    </a:lnTo>
                    <a:lnTo>
                      <a:pt x="1025" y="1548"/>
                    </a:lnTo>
                    <a:lnTo>
                      <a:pt x="1029" y="1552"/>
                    </a:lnTo>
                    <a:lnTo>
                      <a:pt x="1033" y="1560"/>
                    </a:lnTo>
                    <a:lnTo>
                      <a:pt x="1037" y="1568"/>
                    </a:lnTo>
                    <a:lnTo>
                      <a:pt x="1041" y="1573"/>
                    </a:lnTo>
                    <a:lnTo>
                      <a:pt x="1045" y="1581"/>
                    </a:lnTo>
                    <a:lnTo>
                      <a:pt x="1049" y="1586"/>
                    </a:lnTo>
                    <a:lnTo>
                      <a:pt x="1053" y="1597"/>
                    </a:lnTo>
                    <a:lnTo>
                      <a:pt x="1057" y="1600"/>
                    </a:lnTo>
                    <a:lnTo>
                      <a:pt x="1061" y="1606"/>
                    </a:lnTo>
                    <a:lnTo>
                      <a:pt x="1065" y="1612"/>
                    </a:lnTo>
                    <a:lnTo>
                      <a:pt x="1069" y="1618"/>
                    </a:lnTo>
                    <a:lnTo>
                      <a:pt x="1073" y="1624"/>
                    </a:lnTo>
                    <a:lnTo>
                      <a:pt x="1077" y="1632"/>
                    </a:lnTo>
                    <a:lnTo>
                      <a:pt x="1081" y="1638"/>
                    </a:lnTo>
                    <a:lnTo>
                      <a:pt x="1085" y="1645"/>
                    </a:lnTo>
                    <a:lnTo>
                      <a:pt x="1089" y="1650"/>
                    </a:lnTo>
                    <a:lnTo>
                      <a:pt x="1092" y="1656"/>
                    </a:lnTo>
                    <a:lnTo>
                      <a:pt x="1096" y="1659"/>
                    </a:lnTo>
                    <a:lnTo>
                      <a:pt x="1100" y="1670"/>
                    </a:lnTo>
                    <a:lnTo>
                      <a:pt x="1104" y="1674"/>
                    </a:lnTo>
                    <a:lnTo>
                      <a:pt x="1108" y="1677"/>
                    </a:lnTo>
                    <a:lnTo>
                      <a:pt x="1112" y="1683"/>
                    </a:lnTo>
                    <a:lnTo>
                      <a:pt x="1116" y="1688"/>
                    </a:lnTo>
                    <a:lnTo>
                      <a:pt x="1120" y="1694"/>
                    </a:lnTo>
                    <a:lnTo>
                      <a:pt x="1124" y="1701"/>
                    </a:lnTo>
                    <a:lnTo>
                      <a:pt x="1128" y="1708"/>
                    </a:lnTo>
                    <a:lnTo>
                      <a:pt x="1132" y="1712"/>
                    </a:lnTo>
                    <a:lnTo>
                      <a:pt x="1136" y="1717"/>
                    </a:lnTo>
                    <a:lnTo>
                      <a:pt x="1140" y="1724"/>
                    </a:lnTo>
                    <a:lnTo>
                      <a:pt x="1144" y="1728"/>
                    </a:lnTo>
                    <a:lnTo>
                      <a:pt x="1148" y="1735"/>
                    </a:lnTo>
                    <a:lnTo>
                      <a:pt x="1152" y="1738"/>
                    </a:lnTo>
                    <a:lnTo>
                      <a:pt x="1156" y="1745"/>
                    </a:lnTo>
                    <a:lnTo>
                      <a:pt x="1160" y="1748"/>
                    </a:lnTo>
                    <a:lnTo>
                      <a:pt x="1163" y="1755"/>
                    </a:lnTo>
                    <a:lnTo>
                      <a:pt x="1167" y="1758"/>
                    </a:lnTo>
                    <a:lnTo>
                      <a:pt x="1171" y="1762"/>
                    </a:lnTo>
                    <a:lnTo>
                      <a:pt x="1175" y="1767"/>
                    </a:lnTo>
                    <a:lnTo>
                      <a:pt x="1179" y="1774"/>
                    </a:lnTo>
                    <a:lnTo>
                      <a:pt x="1183" y="1775"/>
                    </a:lnTo>
                    <a:lnTo>
                      <a:pt x="1187" y="1783"/>
                    </a:lnTo>
                    <a:lnTo>
                      <a:pt x="1191" y="1787"/>
                    </a:lnTo>
                    <a:lnTo>
                      <a:pt x="1195" y="1790"/>
                    </a:lnTo>
                    <a:lnTo>
                      <a:pt x="1199" y="1791"/>
                    </a:lnTo>
                    <a:lnTo>
                      <a:pt x="1203" y="1801"/>
                    </a:lnTo>
                    <a:lnTo>
                      <a:pt x="1207" y="1803"/>
                    </a:lnTo>
                    <a:lnTo>
                      <a:pt x="1211" y="1807"/>
                    </a:lnTo>
                    <a:lnTo>
                      <a:pt x="1215" y="1811"/>
                    </a:lnTo>
                    <a:lnTo>
                      <a:pt x="1219" y="1816"/>
                    </a:lnTo>
                    <a:lnTo>
                      <a:pt x="1223" y="1819"/>
                    </a:lnTo>
                    <a:lnTo>
                      <a:pt x="1227" y="1825"/>
                    </a:lnTo>
                    <a:lnTo>
                      <a:pt x="1230" y="1829"/>
                    </a:lnTo>
                    <a:lnTo>
                      <a:pt x="1234" y="1829"/>
                    </a:lnTo>
                    <a:lnTo>
                      <a:pt x="1238" y="1836"/>
                    </a:lnTo>
                    <a:lnTo>
                      <a:pt x="1242" y="1837"/>
                    </a:lnTo>
                    <a:lnTo>
                      <a:pt x="1246" y="1842"/>
                    </a:lnTo>
                    <a:lnTo>
                      <a:pt x="1250" y="1845"/>
                    </a:lnTo>
                    <a:lnTo>
                      <a:pt x="1254" y="1848"/>
                    </a:lnTo>
                    <a:lnTo>
                      <a:pt x="1258" y="1850"/>
                    </a:lnTo>
                    <a:lnTo>
                      <a:pt x="1262" y="1852"/>
                    </a:lnTo>
                    <a:lnTo>
                      <a:pt x="1266" y="1855"/>
                    </a:lnTo>
                    <a:lnTo>
                      <a:pt x="1270" y="1859"/>
                    </a:lnTo>
                    <a:lnTo>
                      <a:pt x="1274" y="1862"/>
                    </a:lnTo>
                    <a:lnTo>
                      <a:pt x="1278" y="1865"/>
                    </a:lnTo>
                    <a:lnTo>
                      <a:pt x="1282" y="1866"/>
                    </a:lnTo>
                    <a:lnTo>
                      <a:pt x="1286" y="1870"/>
                    </a:lnTo>
                    <a:lnTo>
                      <a:pt x="1290" y="1873"/>
                    </a:lnTo>
                    <a:lnTo>
                      <a:pt x="1294" y="1874"/>
                    </a:lnTo>
                    <a:lnTo>
                      <a:pt x="1297" y="1880"/>
                    </a:lnTo>
                    <a:lnTo>
                      <a:pt x="1301" y="1881"/>
                    </a:lnTo>
                    <a:lnTo>
                      <a:pt x="1305" y="1883"/>
                    </a:lnTo>
                    <a:lnTo>
                      <a:pt x="1309" y="1885"/>
                    </a:lnTo>
                    <a:lnTo>
                      <a:pt x="1313" y="1887"/>
                    </a:lnTo>
                    <a:lnTo>
                      <a:pt x="1317" y="1888"/>
                    </a:lnTo>
                    <a:lnTo>
                      <a:pt x="1321" y="1890"/>
                    </a:lnTo>
                    <a:lnTo>
                      <a:pt x="1325" y="1894"/>
                    </a:lnTo>
                    <a:lnTo>
                      <a:pt x="1329" y="1892"/>
                    </a:lnTo>
                    <a:lnTo>
                      <a:pt x="1333" y="1895"/>
                    </a:lnTo>
                    <a:lnTo>
                      <a:pt x="1337" y="1900"/>
                    </a:lnTo>
                    <a:lnTo>
                      <a:pt x="1341" y="1901"/>
                    </a:lnTo>
                    <a:lnTo>
                      <a:pt x="1345" y="1902"/>
                    </a:lnTo>
                    <a:lnTo>
                      <a:pt x="1349" y="1902"/>
                    </a:lnTo>
                    <a:lnTo>
                      <a:pt x="1353" y="1904"/>
                    </a:lnTo>
                    <a:lnTo>
                      <a:pt x="1357" y="1905"/>
                    </a:lnTo>
                    <a:lnTo>
                      <a:pt x="1361" y="1904"/>
                    </a:lnTo>
                    <a:lnTo>
                      <a:pt x="1365" y="1908"/>
                    </a:lnTo>
                    <a:lnTo>
                      <a:pt x="1368" y="1909"/>
                    </a:lnTo>
                    <a:lnTo>
                      <a:pt x="1372" y="1911"/>
                    </a:lnTo>
                    <a:lnTo>
                      <a:pt x="1376" y="1913"/>
                    </a:lnTo>
                    <a:lnTo>
                      <a:pt x="1380" y="1915"/>
                    </a:lnTo>
                    <a:lnTo>
                      <a:pt x="1384" y="1914"/>
                    </a:lnTo>
                    <a:lnTo>
                      <a:pt x="1388" y="1913"/>
                    </a:lnTo>
                    <a:lnTo>
                      <a:pt x="1392" y="1916"/>
                    </a:lnTo>
                    <a:lnTo>
                      <a:pt x="1396" y="1919"/>
                    </a:lnTo>
                    <a:lnTo>
                      <a:pt x="1400" y="1914"/>
                    </a:lnTo>
                    <a:lnTo>
                      <a:pt x="1404" y="1914"/>
                    </a:lnTo>
                    <a:lnTo>
                      <a:pt x="1408" y="1920"/>
                    </a:lnTo>
                    <a:lnTo>
                      <a:pt x="1412" y="1917"/>
                    </a:lnTo>
                    <a:lnTo>
                      <a:pt x="1416" y="1917"/>
                    </a:lnTo>
                    <a:lnTo>
                      <a:pt x="1420" y="1921"/>
                    </a:lnTo>
                    <a:lnTo>
                      <a:pt x="1424" y="1919"/>
                    </a:lnTo>
                    <a:lnTo>
                      <a:pt x="1428" y="1919"/>
                    </a:lnTo>
                    <a:lnTo>
                      <a:pt x="1432" y="1919"/>
                    </a:lnTo>
                    <a:lnTo>
                      <a:pt x="1435" y="1919"/>
                    </a:lnTo>
                    <a:lnTo>
                      <a:pt x="1439" y="1917"/>
                    </a:lnTo>
                    <a:lnTo>
                      <a:pt x="1443" y="1917"/>
                    </a:lnTo>
                    <a:lnTo>
                      <a:pt x="1447" y="1920"/>
                    </a:lnTo>
                    <a:lnTo>
                      <a:pt x="1451" y="1919"/>
                    </a:lnTo>
                    <a:lnTo>
                      <a:pt x="1455" y="1920"/>
                    </a:lnTo>
                    <a:lnTo>
                      <a:pt x="1459" y="1918"/>
                    </a:lnTo>
                    <a:lnTo>
                      <a:pt x="1463" y="1916"/>
                    </a:lnTo>
                    <a:lnTo>
                      <a:pt x="1467" y="1920"/>
                    </a:lnTo>
                    <a:lnTo>
                      <a:pt x="1471" y="1916"/>
                    </a:lnTo>
                    <a:lnTo>
                      <a:pt x="1475" y="1916"/>
                    </a:lnTo>
                    <a:lnTo>
                      <a:pt x="1479" y="1915"/>
                    </a:lnTo>
                    <a:lnTo>
                      <a:pt x="1483" y="1916"/>
                    </a:lnTo>
                    <a:lnTo>
                      <a:pt x="1487" y="1914"/>
                    </a:lnTo>
                    <a:lnTo>
                      <a:pt x="1491" y="1911"/>
                    </a:lnTo>
                    <a:lnTo>
                      <a:pt x="1495" y="1917"/>
                    </a:lnTo>
                    <a:lnTo>
                      <a:pt x="1499" y="1909"/>
                    </a:lnTo>
                    <a:lnTo>
                      <a:pt x="1502" y="1909"/>
                    </a:lnTo>
                    <a:lnTo>
                      <a:pt x="1506" y="1909"/>
                    </a:lnTo>
                    <a:lnTo>
                      <a:pt x="1510" y="1905"/>
                    </a:lnTo>
                    <a:lnTo>
                      <a:pt x="1514" y="1904"/>
                    </a:lnTo>
                    <a:lnTo>
                      <a:pt x="1518" y="1902"/>
                    </a:lnTo>
                    <a:lnTo>
                      <a:pt x="1522" y="1907"/>
                    </a:lnTo>
                    <a:lnTo>
                      <a:pt x="1526" y="1901"/>
                    </a:lnTo>
                    <a:lnTo>
                      <a:pt x="1530" y="1900"/>
                    </a:lnTo>
                    <a:lnTo>
                      <a:pt x="1534" y="1899"/>
                    </a:lnTo>
                    <a:lnTo>
                      <a:pt x="1538" y="1897"/>
                    </a:lnTo>
                    <a:lnTo>
                      <a:pt x="1542" y="1897"/>
                    </a:lnTo>
                    <a:lnTo>
                      <a:pt x="1546" y="1892"/>
                    </a:lnTo>
                    <a:lnTo>
                      <a:pt x="1550" y="1888"/>
                    </a:lnTo>
                    <a:lnTo>
                      <a:pt x="1554" y="1886"/>
                    </a:lnTo>
                    <a:lnTo>
                      <a:pt x="1558" y="1888"/>
                    </a:lnTo>
                    <a:lnTo>
                      <a:pt x="1562" y="1885"/>
                    </a:lnTo>
                    <a:lnTo>
                      <a:pt x="1566" y="1882"/>
                    </a:lnTo>
                    <a:lnTo>
                      <a:pt x="1570" y="1882"/>
                    </a:lnTo>
                    <a:lnTo>
                      <a:pt x="1573" y="1878"/>
                    </a:lnTo>
                    <a:lnTo>
                      <a:pt x="1577" y="1875"/>
                    </a:lnTo>
                    <a:lnTo>
                      <a:pt x="1581" y="1875"/>
                    </a:lnTo>
                    <a:lnTo>
                      <a:pt x="1585" y="1870"/>
                    </a:lnTo>
                    <a:lnTo>
                      <a:pt x="1589" y="1868"/>
                    </a:lnTo>
                    <a:lnTo>
                      <a:pt x="1593" y="1867"/>
                    </a:lnTo>
                    <a:lnTo>
                      <a:pt x="1597" y="1864"/>
                    </a:lnTo>
                    <a:lnTo>
                      <a:pt x="1601" y="1862"/>
                    </a:lnTo>
                    <a:lnTo>
                      <a:pt x="1605" y="1858"/>
                    </a:lnTo>
                    <a:lnTo>
                      <a:pt x="1609" y="1855"/>
                    </a:lnTo>
                    <a:lnTo>
                      <a:pt x="1613" y="1855"/>
                    </a:lnTo>
                    <a:lnTo>
                      <a:pt x="1617" y="1851"/>
                    </a:lnTo>
                    <a:lnTo>
                      <a:pt x="1621" y="1850"/>
                    </a:lnTo>
                    <a:lnTo>
                      <a:pt x="1625" y="1848"/>
                    </a:lnTo>
                    <a:lnTo>
                      <a:pt x="1629" y="1843"/>
                    </a:lnTo>
                    <a:lnTo>
                      <a:pt x="1633" y="1841"/>
                    </a:lnTo>
                    <a:lnTo>
                      <a:pt x="1637" y="1837"/>
                    </a:lnTo>
                    <a:lnTo>
                      <a:pt x="1640" y="1835"/>
                    </a:lnTo>
                    <a:lnTo>
                      <a:pt x="1644" y="1828"/>
                    </a:lnTo>
                    <a:lnTo>
                      <a:pt x="1648" y="1826"/>
                    </a:lnTo>
                    <a:lnTo>
                      <a:pt x="1652" y="1821"/>
                    </a:lnTo>
                    <a:lnTo>
                      <a:pt x="1656" y="1819"/>
                    </a:lnTo>
                    <a:lnTo>
                      <a:pt x="1660" y="1818"/>
                    </a:lnTo>
                    <a:lnTo>
                      <a:pt x="1664" y="1812"/>
                    </a:lnTo>
                    <a:lnTo>
                      <a:pt x="1668" y="1809"/>
                    </a:lnTo>
                    <a:lnTo>
                      <a:pt x="1672" y="1804"/>
                    </a:lnTo>
                    <a:lnTo>
                      <a:pt x="1676" y="1800"/>
                    </a:lnTo>
                    <a:lnTo>
                      <a:pt x="1680" y="1801"/>
                    </a:lnTo>
                    <a:lnTo>
                      <a:pt x="1684" y="1793"/>
                    </a:lnTo>
                    <a:lnTo>
                      <a:pt x="1688" y="1793"/>
                    </a:lnTo>
                    <a:lnTo>
                      <a:pt x="1692" y="1787"/>
                    </a:lnTo>
                    <a:lnTo>
                      <a:pt x="1696" y="1787"/>
                    </a:lnTo>
                    <a:lnTo>
                      <a:pt x="1700" y="1781"/>
                    </a:lnTo>
                    <a:lnTo>
                      <a:pt x="1704" y="1775"/>
                    </a:lnTo>
                    <a:lnTo>
                      <a:pt x="1707" y="1774"/>
                    </a:lnTo>
                    <a:lnTo>
                      <a:pt x="1711" y="1770"/>
                    </a:lnTo>
                    <a:lnTo>
                      <a:pt x="1715" y="1765"/>
                    </a:lnTo>
                    <a:lnTo>
                      <a:pt x="1719" y="1761"/>
                    </a:lnTo>
                    <a:lnTo>
                      <a:pt x="1723" y="1757"/>
                    </a:lnTo>
                    <a:lnTo>
                      <a:pt x="1727" y="1754"/>
                    </a:lnTo>
                    <a:lnTo>
                      <a:pt x="1731" y="1750"/>
                    </a:lnTo>
                    <a:lnTo>
                      <a:pt x="1735" y="1743"/>
                    </a:lnTo>
                    <a:lnTo>
                      <a:pt x="1739" y="1741"/>
                    </a:lnTo>
                    <a:lnTo>
                      <a:pt x="1743" y="1737"/>
                    </a:lnTo>
                    <a:lnTo>
                      <a:pt x="1747" y="1735"/>
                    </a:lnTo>
                    <a:lnTo>
                      <a:pt x="1751" y="1729"/>
                    </a:lnTo>
                    <a:lnTo>
                      <a:pt x="1755" y="1724"/>
                    </a:lnTo>
                    <a:lnTo>
                      <a:pt x="1759" y="1718"/>
                    </a:lnTo>
                    <a:lnTo>
                      <a:pt x="1763" y="1713"/>
                    </a:lnTo>
                    <a:lnTo>
                      <a:pt x="1767" y="1708"/>
                    </a:lnTo>
                    <a:lnTo>
                      <a:pt x="1771" y="1707"/>
                    </a:lnTo>
                    <a:lnTo>
                      <a:pt x="1775" y="1700"/>
                    </a:lnTo>
                    <a:lnTo>
                      <a:pt x="1778" y="1697"/>
                    </a:lnTo>
                    <a:lnTo>
                      <a:pt x="1782" y="1692"/>
                    </a:lnTo>
                    <a:lnTo>
                      <a:pt x="1786" y="1688"/>
                    </a:lnTo>
                    <a:lnTo>
                      <a:pt x="1790" y="1682"/>
                    </a:lnTo>
                    <a:lnTo>
                      <a:pt x="1794" y="1676"/>
                    </a:lnTo>
                    <a:lnTo>
                      <a:pt x="1798" y="1673"/>
                    </a:lnTo>
                    <a:lnTo>
                      <a:pt x="1802" y="1670"/>
                    </a:lnTo>
                    <a:lnTo>
                      <a:pt x="1806" y="1665"/>
                    </a:lnTo>
                    <a:lnTo>
                      <a:pt x="1810" y="1659"/>
                    </a:lnTo>
                    <a:lnTo>
                      <a:pt x="1814" y="1653"/>
                    </a:lnTo>
                    <a:lnTo>
                      <a:pt x="1818" y="1647"/>
                    </a:lnTo>
                    <a:lnTo>
                      <a:pt x="1822" y="1645"/>
                    </a:lnTo>
                    <a:lnTo>
                      <a:pt x="1826" y="1640"/>
                    </a:lnTo>
                    <a:lnTo>
                      <a:pt x="1830" y="1635"/>
                    </a:lnTo>
                    <a:lnTo>
                      <a:pt x="1834" y="1629"/>
                    </a:lnTo>
                    <a:lnTo>
                      <a:pt x="1838" y="1625"/>
                    </a:lnTo>
                    <a:lnTo>
                      <a:pt x="1842" y="1621"/>
                    </a:lnTo>
                    <a:lnTo>
                      <a:pt x="1845" y="1617"/>
                    </a:lnTo>
                    <a:lnTo>
                      <a:pt x="1849" y="1609"/>
                    </a:lnTo>
                    <a:lnTo>
                      <a:pt x="1853" y="1604"/>
                    </a:lnTo>
                    <a:lnTo>
                      <a:pt x="1857" y="1599"/>
                    </a:lnTo>
                    <a:lnTo>
                      <a:pt x="1861" y="1593"/>
                    </a:lnTo>
                    <a:lnTo>
                      <a:pt x="1865" y="1585"/>
                    </a:lnTo>
                    <a:lnTo>
                      <a:pt x="1869" y="1583"/>
                    </a:lnTo>
                    <a:lnTo>
                      <a:pt x="1873" y="1580"/>
                    </a:lnTo>
                    <a:lnTo>
                      <a:pt x="1877" y="1574"/>
                    </a:lnTo>
                    <a:lnTo>
                      <a:pt x="1881" y="1568"/>
                    </a:lnTo>
                    <a:lnTo>
                      <a:pt x="1885" y="1564"/>
                    </a:lnTo>
                    <a:lnTo>
                      <a:pt x="1889" y="1560"/>
                    </a:lnTo>
                    <a:lnTo>
                      <a:pt x="1893" y="1553"/>
                    </a:lnTo>
                    <a:lnTo>
                      <a:pt x="1897" y="1547"/>
                    </a:lnTo>
                    <a:lnTo>
                      <a:pt x="1901" y="1541"/>
                    </a:lnTo>
                    <a:lnTo>
                      <a:pt x="1905" y="1537"/>
                    </a:lnTo>
                    <a:lnTo>
                      <a:pt x="1909" y="1529"/>
                    </a:lnTo>
                    <a:lnTo>
                      <a:pt x="1913" y="1524"/>
                    </a:lnTo>
                    <a:lnTo>
                      <a:pt x="1916" y="1518"/>
                    </a:lnTo>
                    <a:lnTo>
                      <a:pt x="1920" y="1510"/>
                    </a:lnTo>
                    <a:lnTo>
                      <a:pt x="1924" y="1506"/>
                    </a:lnTo>
                    <a:lnTo>
                      <a:pt x="1928" y="1501"/>
                    </a:lnTo>
                    <a:lnTo>
                      <a:pt x="1932" y="1494"/>
                    </a:lnTo>
                    <a:lnTo>
                      <a:pt x="1936" y="1490"/>
                    </a:lnTo>
                    <a:lnTo>
                      <a:pt x="1940" y="1482"/>
                    </a:lnTo>
                    <a:lnTo>
                      <a:pt x="1944" y="1477"/>
                    </a:lnTo>
                    <a:lnTo>
                      <a:pt x="1948" y="1470"/>
                    </a:lnTo>
                    <a:lnTo>
                      <a:pt x="1952" y="1465"/>
                    </a:lnTo>
                    <a:lnTo>
                      <a:pt x="1956" y="1460"/>
                    </a:lnTo>
                    <a:lnTo>
                      <a:pt x="1960" y="1455"/>
                    </a:lnTo>
                    <a:lnTo>
                      <a:pt x="1964" y="1448"/>
                    </a:lnTo>
                    <a:lnTo>
                      <a:pt x="1968" y="1444"/>
                    </a:lnTo>
                    <a:lnTo>
                      <a:pt x="1972" y="1438"/>
                    </a:lnTo>
                    <a:lnTo>
                      <a:pt x="1976" y="1431"/>
                    </a:lnTo>
                    <a:lnTo>
                      <a:pt x="1980" y="1426"/>
                    </a:lnTo>
                    <a:lnTo>
                      <a:pt x="1983" y="1420"/>
                    </a:lnTo>
                    <a:lnTo>
                      <a:pt x="1987" y="1412"/>
                    </a:lnTo>
                    <a:lnTo>
                      <a:pt x="1991" y="1409"/>
                    </a:lnTo>
                    <a:lnTo>
                      <a:pt x="1995" y="1403"/>
                    </a:lnTo>
                    <a:lnTo>
                      <a:pt x="1999" y="1398"/>
                    </a:lnTo>
                    <a:lnTo>
                      <a:pt x="2003" y="1389"/>
                    </a:lnTo>
                    <a:lnTo>
                      <a:pt x="2007" y="1386"/>
                    </a:lnTo>
                    <a:lnTo>
                      <a:pt x="2011" y="1381"/>
                    </a:lnTo>
                    <a:lnTo>
                      <a:pt x="2015" y="1374"/>
                    </a:lnTo>
                    <a:lnTo>
                      <a:pt x="2019" y="1364"/>
                    </a:lnTo>
                    <a:lnTo>
                      <a:pt x="2023" y="1362"/>
                    </a:lnTo>
                    <a:lnTo>
                      <a:pt x="2027" y="1356"/>
                    </a:lnTo>
                    <a:lnTo>
                      <a:pt x="2031" y="1352"/>
                    </a:lnTo>
                    <a:lnTo>
                      <a:pt x="2035" y="1346"/>
                    </a:lnTo>
                    <a:lnTo>
                      <a:pt x="2039" y="1338"/>
                    </a:lnTo>
                    <a:lnTo>
                      <a:pt x="2043" y="1330"/>
                    </a:lnTo>
                    <a:lnTo>
                      <a:pt x="2047" y="1325"/>
                    </a:lnTo>
                    <a:lnTo>
                      <a:pt x="2050" y="1321"/>
                    </a:lnTo>
                    <a:lnTo>
                      <a:pt x="2054" y="1314"/>
                    </a:lnTo>
                    <a:lnTo>
                      <a:pt x="2058" y="1310"/>
                    </a:lnTo>
                    <a:lnTo>
                      <a:pt x="2062" y="1303"/>
                    </a:lnTo>
                    <a:lnTo>
                      <a:pt x="2066" y="1298"/>
                    </a:lnTo>
                    <a:lnTo>
                      <a:pt x="2070" y="1289"/>
                    </a:lnTo>
                    <a:lnTo>
                      <a:pt x="2074" y="1283"/>
                    </a:lnTo>
                    <a:lnTo>
                      <a:pt x="2078" y="1280"/>
                    </a:lnTo>
                    <a:lnTo>
                      <a:pt x="2082" y="1270"/>
                    </a:lnTo>
                    <a:lnTo>
                      <a:pt x="2086" y="1268"/>
                    </a:lnTo>
                    <a:lnTo>
                      <a:pt x="2090" y="1260"/>
                    </a:lnTo>
                    <a:lnTo>
                      <a:pt x="2094" y="1257"/>
                    </a:lnTo>
                    <a:lnTo>
                      <a:pt x="2098" y="1248"/>
                    </a:lnTo>
                    <a:lnTo>
                      <a:pt x="2102" y="1245"/>
                    </a:lnTo>
                    <a:lnTo>
                      <a:pt x="2106" y="1239"/>
                    </a:lnTo>
                    <a:lnTo>
                      <a:pt x="2110" y="1232"/>
                    </a:lnTo>
                    <a:lnTo>
                      <a:pt x="2114" y="1227"/>
                    </a:lnTo>
                    <a:lnTo>
                      <a:pt x="2118" y="1219"/>
                    </a:lnTo>
                    <a:lnTo>
                      <a:pt x="2121" y="1214"/>
                    </a:lnTo>
                    <a:lnTo>
                      <a:pt x="2125" y="1207"/>
                    </a:lnTo>
                    <a:lnTo>
                      <a:pt x="2129" y="1200"/>
                    </a:lnTo>
                    <a:lnTo>
                      <a:pt x="2133" y="1193"/>
                    </a:lnTo>
                    <a:lnTo>
                      <a:pt x="2137" y="1190"/>
                    </a:lnTo>
                    <a:lnTo>
                      <a:pt x="2141" y="1181"/>
                    </a:lnTo>
                    <a:lnTo>
                      <a:pt x="2145" y="1178"/>
                    </a:lnTo>
                    <a:lnTo>
                      <a:pt x="2149" y="1171"/>
                    </a:lnTo>
                    <a:lnTo>
                      <a:pt x="2153" y="1167"/>
                    </a:lnTo>
                    <a:lnTo>
                      <a:pt x="2157" y="1161"/>
                    </a:lnTo>
                    <a:lnTo>
                      <a:pt x="2161" y="1154"/>
                    </a:lnTo>
                    <a:lnTo>
                      <a:pt x="2165" y="1147"/>
                    </a:lnTo>
                    <a:lnTo>
                      <a:pt x="2169" y="1141"/>
                    </a:lnTo>
                    <a:lnTo>
                      <a:pt x="2173" y="1136"/>
                    </a:lnTo>
                    <a:lnTo>
                      <a:pt x="2177" y="1128"/>
                    </a:lnTo>
                    <a:lnTo>
                      <a:pt x="2181" y="1125"/>
                    </a:lnTo>
                    <a:lnTo>
                      <a:pt x="2185" y="1118"/>
                    </a:lnTo>
                    <a:lnTo>
                      <a:pt x="2188" y="1109"/>
                    </a:lnTo>
                    <a:lnTo>
                      <a:pt x="2192" y="1105"/>
                    </a:lnTo>
                    <a:lnTo>
                      <a:pt x="2196" y="1101"/>
                    </a:lnTo>
                    <a:lnTo>
                      <a:pt x="2200" y="1092"/>
                    </a:lnTo>
                    <a:lnTo>
                      <a:pt x="2204" y="1087"/>
                    </a:lnTo>
                    <a:lnTo>
                      <a:pt x="2208" y="1079"/>
                    </a:lnTo>
                    <a:lnTo>
                      <a:pt x="2212" y="1077"/>
                    </a:lnTo>
                    <a:lnTo>
                      <a:pt x="2216" y="1070"/>
                    </a:lnTo>
                    <a:lnTo>
                      <a:pt x="2220" y="1063"/>
                    </a:lnTo>
                    <a:lnTo>
                      <a:pt x="2224" y="1057"/>
                    </a:lnTo>
                    <a:lnTo>
                      <a:pt x="2228" y="1053"/>
                    </a:lnTo>
                    <a:lnTo>
                      <a:pt x="2232" y="1044"/>
                    </a:lnTo>
                    <a:lnTo>
                      <a:pt x="2236" y="1040"/>
                    </a:lnTo>
                    <a:lnTo>
                      <a:pt x="2240" y="1035"/>
                    </a:lnTo>
                    <a:lnTo>
                      <a:pt x="2244" y="1027"/>
                    </a:lnTo>
                    <a:lnTo>
                      <a:pt x="2248" y="1019"/>
                    </a:lnTo>
                    <a:lnTo>
                      <a:pt x="2252" y="1014"/>
                    </a:lnTo>
                    <a:lnTo>
                      <a:pt x="2255" y="1010"/>
                    </a:lnTo>
                    <a:lnTo>
                      <a:pt x="2259" y="1003"/>
                    </a:lnTo>
                    <a:lnTo>
                      <a:pt x="2263" y="997"/>
                    </a:lnTo>
                    <a:lnTo>
                      <a:pt x="2267" y="992"/>
                    </a:lnTo>
                    <a:lnTo>
                      <a:pt x="2271" y="985"/>
                    </a:lnTo>
                    <a:lnTo>
                      <a:pt x="2275" y="981"/>
                    </a:lnTo>
                    <a:lnTo>
                      <a:pt x="2279" y="975"/>
                    </a:lnTo>
                    <a:lnTo>
                      <a:pt x="2283" y="968"/>
                    </a:lnTo>
                    <a:lnTo>
                      <a:pt x="2287" y="964"/>
                    </a:lnTo>
                    <a:lnTo>
                      <a:pt x="2291" y="956"/>
                    </a:lnTo>
                    <a:lnTo>
                      <a:pt x="2295" y="950"/>
                    </a:lnTo>
                    <a:lnTo>
                      <a:pt x="2299" y="944"/>
                    </a:lnTo>
                    <a:lnTo>
                      <a:pt x="2303" y="941"/>
                    </a:lnTo>
                    <a:lnTo>
                      <a:pt x="2307" y="936"/>
                    </a:lnTo>
                    <a:lnTo>
                      <a:pt x="2311" y="930"/>
                    </a:lnTo>
                    <a:lnTo>
                      <a:pt x="2315" y="922"/>
                    </a:lnTo>
                    <a:lnTo>
                      <a:pt x="2319" y="919"/>
                    </a:lnTo>
                    <a:lnTo>
                      <a:pt x="2323" y="911"/>
                    </a:lnTo>
                    <a:lnTo>
                      <a:pt x="2326" y="908"/>
                    </a:lnTo>
                    <a:lnTo>
                      <a:pt x="2330" y="902"/>
                    </a:lnTo>
                    <a:lnTo>
                      <a:pt x="2334" y="892"/>
                    </a:lnTo>
                    <a:lnTo>
                      <a:pt x="2338" y="891"/>
                    </a:lnTo>
                    <a:lnTo>
                      <a:pt x="2342" y="886"/>
                    </a:lnTo>
                    <a:lnTo>
                      <a:pt x="2346" y="880"/>
                    </a:lnTo>
                    <a:lnTo>
                      <a:pt x="2350" y="872"/>
                    </a:lnTo>
                    <a:lnTo>
                      <a:pt x="2354" y="867"/>
                    </a:lnTo>
                    <a:lnTo>
                      <a:pt x="2358" y="861"/>
                    </a:lnTo>
                    <a:lnTo>
                      <a:pt x="2362" y="857"/>
                    </a:lnTo>
                    <a:lnTo>
                      <a:pt x="2366" y="852"/>
                    </a:lnTo>
                    <a:lnTo>
                      <a:pt x="2370" y="843"/>
                    </a:lnTo>
                    <a:lnTo>
                      <a:pt x="2374" y="834"/>
                    </a:lnTo>
                    <a:lnTo>
                      <a:pt x="2378" y="835"/>
                    </a:lnTo>
                    <a:lnTo>
                      <a:pt x="2382" y="827"/>
                    </a:lnTo>
                    <a:lnTo>
                      <a:pt x="2386" y="821"/>
                    </a:lnTo>
                    <a:lnTo>
                      <a:pt x="2390" y="818"/>
                    </a:lnTo>
                    <a:lnTo>
                      <a:pt x="2393" y="812"/>
                    </a:lnTo>
                    <a:lnTo>
                      <a:pt x="2397" y="805"/>
                    </a:lnTo>
                    <a:lnTo>
                      <a:pt x="2401" y="801"/>
                    </a:lnTo>
                    <a:lnTo>
                      <a:pt x="2405" y="793"/>
                    </a:lnTo>
                    <a:lnTo>
                      <a:pt x="2409" y="790"/>
                    </a:lnTo>
                    <a:lnTo>
                      <a:pt x="2413" y="786"/>
                    </a:lnTo>
                    <a:lnTo>
                      <a:pt x="2417" y="780"/>
                    </a:lnTo>
                    <a:lnTo>
                      <a:pt x="2421" y="772"/>
                    </a:lnTo>
                    <a:lnTo>
                      <a:pt x="2425" y="769"/>
                    </a:lnTo>
                    <a:lnTo>
                      <a:pt x="2429" y="762"/>
                    </a:lnTo>
                    <a:lnTo>
                      <a:pt x="2433" y="760"/>
                    </a:lnTo>
                    <a:lnTo>
                      <a:pt x="2437" y="754"/>
                    </a:lnTo>
                    <a:lnTo>
                      <a:pt x="2441" y="748"/>
                    </a:lnTo>
                    <a:lnTo>
                      <a:pt x="2445" y="744"/>
                    </a:lnTo>
                    <a:lnTo>
                      <a:pt x="2449" y="737"/>
                    </a:lnTo>
                    <a:lnTo>
                      <a:pt x="2453" y="732"/>
                    </a:lnTo>
                    <a:lnTo>
                      <a:pt x="2457" y="730"/>
                    </a:lnTo>
                    <a:lnTo>
                      <a:pt x="2461" y="721"/>
                    </a:lnTo>
                    <a:lnTo>
                      <a:pt x="2464" y="718"/>
                    </a:lnTo>
                    <a:lnTo>
                      <a:pt x="2468" y="711"/>
                    </a:lnTo>
                    <a:lnTo>
                      <a:pt x="2472" y="703"/>
                    </a:lnTo>
                    <a:lnTo>
                      <a:pt x="2476" y="705"/>
                    </a:lnTo>
                    <a:lnTo>
                      <a:pt x="2480" y="695"/>
                    </a:lnTo>
                    <a:lnTo>
                      <a:pt x="2484" y="692"/>
                    </a:lnTo>
                    <a:lnTo>
                      <a:pt x="2488" y="688"/>
                    </a:lnTo>
                    <a:lnTo>
                      <a:pt x="2492" y="684"/>
                    </a:lnTo>
                    <a:lnTo>
                      <a:pt x="2496" y="678"/>
                    </a:lnTo>
                    <a:lnTo>
                      <a:pt x="2500" y="674"/>
                    </a:lnTo>
                    <a:lnTo>
                      <a:pt x="2504" y="669"/>
                    </a:lnTo>
                    <a:lnTo>
                      <a:pt x="2508" y="664"/>
                    </a:lnTo>
                    <a:lnTo>
                      <a:pt x="2512" y="655"/>
                    </a:lnTo>
                    <a:lnTo>
                      <a:pt x="2516" y="652"/>
                    </a:lnTo>
                    <a:lnTo>
                      <a:pt x="2520" y="649"/>
                    </a:lnTo>
                    <a:lnTo>
                      <a:pt x="2524" y="643"/>
                    </a:lnTo>
                    <a:lnTo>
                      <a:pt x="2528" y="640"/>
                    </a:lnTo>
                    <a:lnTo>
                      <a:pt x="2531" y="634"/>
                    </a:lnTo>
                    <a:lnTo>
                      <a:pt x="2535" y="627"/>
                    </a:lnTo>
                    <a:lnTo>
                      <a:pt x="2539" y="621"/>
                    </a:lnTo>
                    <a:lnTo>
                      <a:pt x="2543" y="617"/>
                    </a:lnTo>
                    <a:lnTo>
                      <a:pt x="2547" y="614"/>
                    </a:lnTo>
                    <a:lnTo>
                      <a:pt x="2551" y="610"/>
                    </a:lnTo>
                    <a:lnTo>
                      <a:pt x="2555" y="605"/>
                    </a:lnTo>
                    <a:lnTo>
                      <a:pt x="2559" y="598"/>
                    </a:lnTo>
                    <a:lnTo>
                      <a:pt x="2563" y="594"/>
                    </a:lnTo>
                    <a:lnTo>
                      <a:pt x="2567" y="590"/>
                    </a:lnTo>
                    <a:lnTo>
                      <a:pt x="2571" y="588"/>
                    </a:lnTo>
                    <a:lnTo>
                      <a:pt x="2575" y="582"/>
                    </a:lnTo>
                    <a:lnTo>
                      <a:pt x="2579" y="579"/>
                    </a:lnTo>
                    <a:lnTo>
                      <a:pt x="2583" y="575"/>
                    </a:lnTo>
                    <a:lnTo>
                      <a:pt x="2587" y="567"/>
                    </a:lnTo>
                    <a:lnTo>
                      <a:pt x="2591" y="567"/>
                    </a:lnTo>
                    <a:lnTo>
                      <a:pt x="2595" y="559"/>
                    </a:lnTo>
                    <a:lnTo>
                      <a:pt x="2598" y="553"/>
                    </a:lnTo>
                    <a:lnTo>
                      <a:pt x="2602" y="551"/>
                    </a:lnTo>
                    <a:lnTo>
                      <a:pt x="2606" y="547"/>
                    </a:lnTo>
                    <a:lnTo>
                      <a:pt x="2610" y="544"/>
                    </a:lnTo>
                    <a:lnTo>
                      <a:pt x="2614" y="538"/>
                    </a:lnTo>
                    <a:lnTo>
                      <a:pt x="2618" y="534"/>
                    </a:lnTo>
                    <a:lnTo>
                      <a:pt x="2622" y="530"/>
                    </a:lnTo>
                    <a:lnTo>
                      <a:pt x="2626" y="525"/>
                    </a:lnTo>
                    <a:lnTo>
                      <a:pt x="2630" y="520"/>
                    </a:lnTo>
                    <a:lnTo>
                      <a:pt x="2634" y="516"/>
                    </a:lnTo>
                    <a:lnTo>
                      <a:pt x="2638" y="514"/>
                    </a:lnTo>
                    <a:lnTo>
                      <a:pt x="2642" y="508"/>
                    </a:lnTo>
                    <a:lnTo>
                      <a:pt x="2646" y="508"/>
                    </a:lnTo>
                    <a:lnTo>
                      <a:pt x="2650" y="499"/>
                    </a:lnTo>
                    <a:lnTo>
                      <a:pt x="2654" y="495"/>
                    </a:lnTo>
                    <a:lnTo>
                      <a:pt x="2658" y="489"/>
                    </a:lnTo>
                    <a:lnTo>
                      <a:pt x="2662" y="488"/>
                    </a:lnTo>
                    <a:lnTo>
                      <a:pt x="2666" y="485"/>
                    </a:lnTo>
                    <a:lnTo>
                      <a:pt x="2669" y="480"/>
                    </a:lnTo>
                    <a:lnTo>
                      <a:pt x="2673" y="476"/>
                    </a:lnTo>
                    <a:lnTo>
                      <a:pt x="2677" y="473"/>
                    </a:lnTo>
                    <a:lnTo>
                      <a:pt x="2681" y="468"/>
                    </a:lnTo>
                    <a:lnTo>
                      <a:pt x="2685" y="466"/>
                    </a:lnTo>
                    <a:lnTo>
                      <a:pt x="2689" y="459"/>
                    </a:lnTo>
                    <a:lnTo>
                      <a:pt x="2693" y="457"/>
                    </a:lnTo>
                    <a:lnTo>
                      <a:pt x="2697" y="452"/>
                    </a:lnTo>
                    <a:lnTo>
                      <a:pt x="2701" y="447"/>
                    </a:lnTo>
                    <a:lnTo>
                      <a:pt x="2705" y="443"/>
                    </a:lnTo>
                    <a:lnTo>
                      <a:pt x="2709" y="440"/>
                    </a:lnTo>
                    <a:lnTo>
                      <a:pt x="2713" y="436"/>
                    </a:lnTo>
                    <a:lnTo>
                      <a:pt x="2717" y="435"/>
                    </a:lnTo>
                    <a:lnTo>
                      <a:pt x="2721" y="429"/>
                    </a:lnTo>
                    <a:lnTo>
                      <a:pt x="2725" y="426"/>
                    </a:lnTo>
                    <a:lnTo>
                      <a:pt x="2729" y="424"/>
                    </a:lnTo>
                    <a:lnTo>
                      <a:pt x="2733" y="417"/>
                    </a:lnTo>
                    <a:lnTo>
                      <a:pt x="2736" y="414"/>
                    </a:lnTo>
                    <a:lnTo>
                      <a:pt x="2740" y="412"/>
                    </a:lnTo>
                    <a:lnTo>
                      <a:pt x="2744" y="406"/>
                    </a:lnTo>
                    <a:lnTo>
                      <a:pt x="2748" y="405"/>
                    </a:lnTo>
                    <a:lnTo>
                      <a:pt x="2752" y="402"/>
                    </a:lnTo>
                    <a:lnTo>
                      <a:pt x="2756" y="397"/>
                    </a:lnTo>
                    <a:lnTo>
                      <a:pt x="2760" y="394"/>
                    </a:lnTo>
                    <a:lnTo>
                      <a:pt x="2764" y="389"/>
                    </a:lnTo>
                    <a:lnTo>
                      <a:pt x="2768" y="383"/>
                    </a:lnTo>
                    <a:lnTo>
                      <a:pt x="2772" y="383"/>
                    </a:lnTo>
                    <a:lnTo>
                      <a:pt x="2776" y="378"/>
                    </a:lnTo>
                    <a:lnTo>
                      <a:pt x="2780" y="377"/>
                    </a:lnTo>
                    <a:lnTo>
                      <a:pt x="2784" y="371"/>
                    </a:lnTo>
                    <a:lnTo>
                      <a:pt x="2788" y="371"/>
                    </a:lnTo>
                    <a:lnTo>
                      <a:pt x="2792" y="367"/>
                    </a:lnTo>
                    <a:lnTo>
                      <a:pt x="2796" y="359"/>
                    </a:lnTo>
                    <a:lnTo>
                      <a:pt x="2800" y="356"/>
                    </a:lnTo>
                    <a:lnTo>
                      <a:pt x="2803" y="355"/>
                    </a:lnTo>
                    <a:lnTo>
                      <a:pt x="2807" y="351"/>
                    </a:lnTo>
                    <a:lnTo>
                      <a:pt x="2811" y="346"/>
                    </a:lnTo>
                    <a:lnTo>
                      <a:pt x="2815" y="344"/>
                    </a:lnTo>
                    <a:lnTo>
                      <a:pt x="2819" y="341"/>
                    </a:lnTo>
                    <a:lnTo>
                      <a:pt x="2823" y="338"/>
                    </a:lnTo>
                    <a:lnTo>
                      <a:pt x="2827" y="333"/>
                    </a:lnTo>
                    <a:lnTo>
                      <a:pt x="2831" y="331"/>
                    </a:lnTo>
                    <a:lnTo>
                      <a:pt x="2835" y="326"/>
                    </a:lnTo>
                    <a:lnTo>
                      <a:pt x="2839" y="326"/>
                    </a:lnTo>
                    <a:lnTo>
                      <a:pt x="2843" y="323"/>
                    </a:lnTo>
                    <a:lnTo>
                      <a:pt x="2847" y="321"/>
                    </a:lnTo>
                    <a:lnTo>
                      <a:pt x="2851" y="315"/>
                    </a:lnTo>
                    <a:lnTo>
                      <a:pt x="2855" y="315"/>
                    </a:lnTo>
                    <a:lnTo>
                      <a:pt x="2859" y="309"/>
                    </a:lnTo>
                    <a:lnTo>
                      <a:pt x="2863" y="305"/>
                    </a:lnTo>
                    <a:lnTo>
                      <a:pt x="2867" y="304"/>
                    </a:lnTo>
                    <a:lnTo>
                      <a:pt x="2871" y="301"/>
                    </a:lnTo>
                    <a:lnTo>
                      <a:pt x="2874" y="295"/>
                    </a:lnTo>
                    <a:lnTo>
                      <a:pt x="2878" y="295"/>
                    </a:lnTo>
                    <a:lnTo>
                      <a:pt x="2882" y="292"/>
                    </a:lnTo>
                    <a:lnTo>
                      <a:pt x="2886" y="289"/>
                    </a:lnTo>
                    <a:lnTo>
                      <a:pt x="2890" y="286"/>
                    </a:lnTo>
                    <a:lnTo>
                      <a:pt x="2894" y="284"/>
                    </a:lnTo>
                    <a:lnTo>
                      <a:pt x="2898" y="281"/>
                    </a:lnTo>
                    <a:lnTo>
                      <a:pt x="2902" y="279"/>
                    </a:lnTo>
                    <a:lnTo>
                      <a:pt x="2906" y="274"/>
                    </a:lnTo>
                    <a:lnTo>
                      <a:pt x="2910" y="274"/>
                    </a:lnTo>
                    <a:lnTo>
                      <a:pt x="2914" y="271"/>
                    </a:lnTo>
                    <a:lnTo>
                      <a:pt x="2918" y="268"/>
                    </a:lnTo>
                    <a:lnTo>
                      <a:pt x="2922" y="266"/>
                    </a:lnTo>
                    <a:lnTo>
                      <a:pt x="2926" y="264"/>
                    </a:lnTo>
                    <a:lnTo>
                      <a:pt x="2930" y="262"/>
                    </a:lnTo>
                    <a:lnTo>
                      <a:pt x="2934" y="257"/>
                    </a:lnTo>
                    <a:lnTo>
                      <a:pt x="2938" y="253"/>
                    </a:lnTo>
                    <a:lnTo>
                      <a:pt x="2941" y="255"/>
                    </a:lnTo>
                    <a:lnTo>
                      <a:pt x="2945" y="249"/>
                    </a:lnTo>
                    <a:lnTo>
                      <a:pt x="2949" y="248"/>
                    </a:lnTo>
                    <a:lnTo>
                      <a:pt x="2953" y="243"/>
                    </a:lnTo>
                    <a:lnTo>
                      <a:pt x="2957" y="243"/>
                    </a:lnTo>
                    <a:lnTo>
                      <a:pt x="2961" y="239"/>
                    </a:lnTo>
                    <a:lnTo>
                      <a:pt x="2965" y="237"/>
                    </a:lnTo>
                    <a:lnTo>
                      <a:pt x="2969" y="233"/>
                    </a:lnTo>
                    <a:lnTo>
                      <a:pt x="2973" y="232"/>
                    </a:lnTo>
                    <a:lnTo>
                      <a:pt x="2977" y="229"/>
                    </a:lnTo>
                    <a:lnTo>
                      <a:pt x="2981" y="227"/>
                    </a:lnTo>
                    <a:lnTo>
                      <a:pt x="2985" y="223"/>
                    </a:lnTo>
                    <a:lnTo>
                      <a:pt x="2989" y="222"/>
                    </a:lnTo>
                    <a:lnTo>
                      <a:pt x="2993" y="221"/>
                    </a:lnTo>
                    <a:lnTo>
                      <a:pt x="2997" y="219"/>
                    </a:lnTo>
                    <a:lnTo>
                      <a:pt x="3001" y="214"/>
                    </a:lnTo>
                    <a:lnTo>
                      <a:pt x="3005" y="212"/>
                    </a:lnTo>
                    <a:lnTo>
                      <a:pt x="3009" y="21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8" name="Line 3880"/>
              <p:cNvSpPr>
                <a:spLocks noChangeShapeType="1"/>
              </p:cNvSpPr>
              <p:nvPr/>
            </p:nvSpPr>
            <p:spPr bwMode="auto">
              <a:xfrm flipV="1">
                <a:off x="312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29" name="Line 3881"/>
              <p:cNvSpPr>
                <a:spLocks noChangeShapeType="1"/>
              </p:cNvSpPr>
              <p:nvPr/>
            </p:nvSpPr>
            <p:spPr bwMode="auto">
              <a:xfrm>
                <a:off x="31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0" name="Line 3882"/>
              <p:cNvSpPr>
                <a:spLocks noChangeShapeType="1"/>
              </p:cNvSpPr>
              <p:nvPr/>
            </p:nvSpPr>
            <p:spPr bwMode="auto">
              <a:xfrm flipV="1">
                <a:off x="31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1" name="Freeform 3883"/>
              <p:cNvSpPr>
                <a:spLocks/>
              </p:cNvSpPr>
              <p:nvPr/>
            </p:nvSpPr>
            <p:spPr bwMode="auto">
              <a:xfrm flipV="1">
                <a:off x="3139" y="2013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8" y="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4" y="5"/>
                    </a:lnTo>
                    <a:lnTo>
                      <a:pt x="8" y="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2" name="Line 3884"/>
              <p:cNvSpPr>
                <a:spLocks noChangeShapeType="1"/>
              </p:cNvSpPr>
              <p:nvPr/>
            </p:nvSpPr>
            <p:spPr bwMode="auto">
              <a:xfrm>
                <a:off x="3144" y="2013"/>
                <a:ext cx="1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3" name="Line 3885"/>
              <p:cNvSpPr>
                <a:spLocks noChangeShapeType="1"/>
              </p:cNvSpPr>
              <p:nvPr/>
            </p:nvSpPr>
            <p:spPr bwMode="auto">
              <a:xfrm flipV="1">
                <a:off x="3146" y="2013"/>
                <a:ext cx="2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4" name="Freeform 3886"/>
              <p:cNvSpPr>
                <a:spLocks/>
              </p:cNvSpPr>
              <p:nvPr/>
            </p:nvSpPr>
            <p:spPr bwMode="auto">
              <a:xfrm flipV="1">
                <a:off x="3148" y="909"/>
                <a:ext cx="1665" cy="1104"/>
              </a:xfrm>
              <a:custGeom>
                <a:avLst/>
                <a:gdLst/>
                <a:ahLst/>
                <a:cxnLst>
                  <a:cxn ang="0">
                    <a:pos x="43" y="13"/>
                  </a:cxn>
                  <a:cxn ang="0">
                    <a:pos x="90" y="43"/>
                  </a:cxn>
                  <a:cxn ang="0">
                    <a:pos x="138" y="71"/>
                  </a:cxn>
                  <a:cxn ang="0">
                    <a:pos x="185" y="114"/>
                  </a:cxn>
                  <a:cxn ang="0">
                    <a:pos x="232" y="163"/>
                  </a:cxn>
                  <a:cxn ang="0">
                    <a:pos x="280" y="226"/>
                  </a:cxn>
                  <a:cxn ang="0">
                    <a:pos x="327" y="293"/>
                  </a:cxn>
                  <a:cxn ang="0">
                    <a:pos x="374" y="379"/>
                  </a:cxn>
                  <a:cxn ang="0">
                    <a:pos x="422" y="465"/>
                  </a:cxn>
                  <a:cxn ang="0">
                    <a:pos x="469" y="562"/>
                  </a:cxn>
                  <a:cxn ang="0">
                    <a:pos x="516" y="655"/>
                  </a:cxn>
                  <a:cxn ang="0">
                    <a:pos x="563" y="759"/>
                  </a:cxn>
                  <a:cxn ang="0">
                    <a:pos x="611" y="864"/>
                  </a:cxn>
                  <a:cxn ang="0">
                    <a:pos x="658" y="974"/>
                  </a:cxn>
                  <a:cxn ang="0">
                    <a:pos x="705" y="1091"/>
                  </a:cxn>
                  <a:cxn ang="0">
                    <a:pos x="753" y="1188"/>
                  </a:cxn>
                  <a:cxn ang="0">
                    <a:pos x="800" y="1298"/>
                  </a:cxn>
                  <a:cxn ang="0">
                    <a:pos x="847" y="1393"/>
                  </a:cxn>
                  <a:cxn ang="0">
                    <a:pos x="895" y="1483"/>
                  </a:cxn>
                  <a:cxn ang="0">
                    <a:pos x="942" y="1569"/>
                  </a:cxn>
                  <a:cxn ang="0">
                    <a:pos x="989" y="1649"/>
                  </a:cxn>
                  <a:cxn ang="0">
                    <a:pos x="1037" y="1720"/>
                  </a:cxn>
                  <a:cxn ang="0">
                    <a:pos x="1084" y="1770"/>
                  </a:cxn>
                  <a:cxn ang="0">
                    <a:pos x="1131" y="1828"/>
                  </a:cxn>
                  <a:cxn ang="0">
                    <a:pos x="1178" y="1856"/>
                  </a:cxn>
                  <a:cxn ang="0">
                    <a:pos x="1226" y="1889"/>
                  </a:cxn>
                  <a:cxn ang="0">
                    <a:pos x="1273" y="1908"/>
                  </a:cxn>
                  <a:cxn ang="0">
                    <a:pos x="1320" y="1912"/>
                  </a:cxn>
                  <a:cxn ang="0">
                    <a:pos x="1368" y="1908"/>
                  </a:cxn>
                  <a:cxn ang="0">
                    <a:pos x="1415" y="1895"/>
                  </a:cxn>
                  <a:cxn ang="0">
                    <a:pos x="1462" y="1873"/>
                  </a:cxn>
                  <a:cxn ang="0">
                    <a:pos x="1510" y="1843"/>
                  </a:cxn>
                  <a:cxn ang="0">
                    <a:pos x="1557" y="1809"/>
                  </a:cxn>
                  <a:cxn ang="0">
                    <a:pos x="1604" y="1763"/>
                  </a:cxn>
                  <a:cxn ang="0">
                    <a:pos x="1652" y="1716"/>
                  </a:cxn>
                  <a:cxn ang="0">
                    <a:pos x="1699" y="1658"/>
                  </a:cxn>
                  <a:cxn ang="0">
                    <a:pos x="1746" y="1593"/>
                  </a:cxn>
                  <a:cxn ang="0">
                    <a:pos x="1794" y="1528"/>
                  </a:cxn>
                  <a:cxn ang="0">
                    <a:pos x="1841" y="1475"/>
                  </a:cxn>
                  <a:cxn ang="0">
                    <a:pos x="1888" y="1403"/>
                  </a:cxn>
                  <a:cxn ang="0">
                    <a:pos x="1935" y="1330"/>
                  </a:cxn>
                  <a:cxn ang="0">
                    <a:pos x="1983" y="1255"/>
                  </a:cxn>
                  <a:cxn ang="0">
                    <a:pos x="2030" y="1179"/>
                  </a:cxn>
                  <a:cxn ang="0">
                    <a:pos x="2077" y="1106"/>
                  </a:cxn>
                  <a:cxn ang="0">
                    <a:pos x="2125" y="1037"/>
                  </a:cxn>
                  <a:cxn ang="0">
                    <a:pos x="2172" y="968"/>
                  </a:cxn>
                  <a:cxn ang="0">
                    <a:pos x="2219" y="901"/>
                  </a:cxn>
                  <a:cxn ang="0">
                    <a:pos x="2267" y="832"/>
                  </a:cxn>
                  <a:cxn ang="0">
                    <a:pos x="2314" y="761"/>
                  </a:cxn>
                  <a:cxn ang="0">
                    <a:pos x="2361" y="700"/>
                  </a:cxn>
                  <a:cxn ang="0">
                    <a:pos x="2409" y="646"/>
                  </a:cxn>
                  <a:cxn ang="0">
                    <a:pos x="2456" y="586"/>
                  </a:cxn>
                  <a:cxn ang="0">
                    <a:pos x="2503" y="532"/>
                  </a:cxn>
                  <a:cxn ang="0">
                    <a:pos x="2550" y="480"/>
                  </a:cxn>
                  <a:cxn ang="0">
                    <a:pos x="2598" y="431"/>
                  </a:cxn>
                  <a:cxn ang="0">
                    <a:pos x="2645" y="386"/>
                  </a:cxn>
                  <a:cxn ang="0">
                    <a:pos x="2692" y="345"/>
                  </a:cxn>
                  <a:cxn ang="0">
                    <a:pos x="2740" y="306"/>
                  </a:cxn>
                  <a:cxn ang="0">
                    <a:pos x="2787" y="273"/>
                  </a:cxn>
                  <a:cxn ang="0">
                    <a:pos x="2834" y="241"/>
                  </a:cxn>
                  <a:cxn ang="0">
                    <a:pos x="2882" y="202"/>
                  </a:cxn>
                </a:cxnLst>
                <a:rect l="0" t="0" r="r" b="b"/>
                <a:pathLst>
                  <a:path w="2890" h="1917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5" y="10"/>
                    </a:lnTo>
                    <a:lnTo>
                      <a:pt x="19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0"/>
                    </a:lnTo>
                    <a:lnTo>
                      <a:pt x="35" y="13"/>
                    </a:lnTo>
                    <a:lnTo>
                      <a:pt x="39" y="10"/>
                    </a:lnTo>
                    <a:lnTo>
                      <a:pt x="43" y="13"/>
                    </a:lnTo>
                    <a:lnTo>
                      <a:pt x="47" y="17"/>
                    </a:lnTo>
                    <a:lnTo>
                      <a:pt x="51" y="19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63" y="32"/>
                    </a:lnTo>
                    <a:lnTo>
                      <a:pt x="67" y="32"/>
                    </a:lnTo>
                    <a:lnTo>
                      <a:pt x="71" y="30"/>
                    </a:lnTo>
                    <a:lnTo>
                      <a:pt x="75" y="28"/>
                    </a:lnTo>
                    <a:lnTo>
                      <a:pt x="79" y="32"/>
                    </a:lnTo>
                    <a:lnTo>
                      <a:pt x="82" y="34"/>
                    </a:lnTo>
                    <a:lnTo>
                      <a:pt x="86" y="36"/>
                    </a:lnTo>
                    <a:lnTo>
                      <a:pt x="90" y="43"/>
                    </a:lnTo>
                    <a:lnTo>
                      <a:pt x="94" y="45"/>
                    </a:lnTo>
                    <a:lnTo>
                      <a:pt x="98" y="47"/>
                    </a:lnTo>
                    <a:lnTo>
                      <a:pt x="102" y="47"/>
                    </a:lnTo>
                    <a:lnTo>
                      <a:pt x="106" y="51"/>
                    </a:lnTo>
                    <a:lnTo>
                      <a:pt x="110" y="53"/>
                    </a:lnTo>
                    <a:lnTo>
                      <a:pt x="114" y="60"/>
                    </a:lnTo>
                    <a:lnTo>
                      <a:pt x="118" y="60"/>
                    </a:lnTo>
                    <a:lnTo>
                      <a:pt x="122" y="58"/>
                    </a:lnTo>
                    <a:lnTo>
                      <a:pt x="126" y="66"/>
                    </a:lnTo>
                    <a:lnTo>
                      <a:pt x="130" y="71"/>
                    </a:lnTo>
                    <a:lnTo>
                      <a:pt x="134" y="66"/>
                    </a:lnTo>
                    <a:lnTo>
                      <a:pt x="138" y="71"/>
                    </a:lnTo>
                    <a:lnTo>
                      <a:pt x="142" y="73"/>
                    </a:lnTo>
                    <a:lnTo>
                      <a:pt x="146" y="82"/>
                    </a:lnTo>
                    <a:lnTo>
                      <a:pt x="150" y="82"/>
                    </a:lnTo>
                    <a:lnTo>
                      <a:pt x="153" y="84"/>
                    </a:lnTo>
                    <a:lnTo>
                      <a:pt x="157" y="92"/>
                    </a:lnTo>
                    <a:lnTo>
                      <a:pt x="161" y="94"/>
                    </a:lnTo>
                    <a:lnTo>
                      <a:pt x="165" y="94"/>
                    </a:lnTo>
                    <a:lnTo>
                      <a:pt x="169" y="99"/>
                    </a:lnTo>
                    <a:lnTo>
                      <a:pt x="173" y="103"/>
                    </a:lnTo>
                    <a:lnTo>
                      <a:pt x="177" y="99"/>
                    </a:lnTo>
                    <a:lnTo>
                      <a:pt x="181" y="110"/>
                    </a:lnTo>
                    <a:lnTo>
                      <a:pt x="185" y="114"/>
                    </a:lnTo>
                    <a:lnTo>
                      <a:pt x="189" y="118"/>
                    </a:lnTo>
                    <a:lnTo>
                      <a:pt x="193" y="118"/>
                    </a:lnTo>
                    <a:lnTo>
                      <a:pt x="197" y="129"/>
                    </a:lnTo>
                    <a:lnTo>
                      <a:pt x="201" y="129"/>
                    </a:lnTo>
                    <a:lnTo>
                      <a:pt x="205" y="131"/>
                    </a:lnTo>
                    <a:lnTo>
                      <a:pt x="209" y="138"/>
                    </a:lnTo>
                    <a:lnTo>
                      <a:pt x="213" y="138"/>
                    </a:lnTo>
                    <a:lnTo>
                      <a:pt x="217" y="153"/>
                    </a:lnTo>
                    <a:lnTo>
                      <a:pt x="220" y="151"/>
                    </a:lnTo>
                    <a:lnTo>
                      <a:pt x="224" y="157"/>
                    </a:lnTo>
                    <a:lnTo>
                      <a:pt x="228" y="163"/>
                    </a:lnTo>
                    <a:lnTo>
                      <a:pt x="232" y="163"/>
                    </a:lnTo>
                    <a:lnTo>
                      <a:pt x="236" y="170"/>
                    </a:lnTo>
                    <a:lnTo>
                      <a:pt x="240" y="174"/>
                    </a:lnTo>
                    <a:lnTo>
                      <a:pt x="244" y="172"/>
                    </a:lnTo>
                    <a:lnTo>
                      <a:pt x="248" y="187"/>
                    </a:lnTo>
                    <a:lnTo>
                      <a:pt x="252" y="185"/>
                    </a:lnTo>
                    <a:lnTo>
                      <a:pt x="256" y="194"/>
                    </a:lnTo>
                    <a:lnTo>
                      <a:pt x="260" y="202"/>
                    </a:lnTo>
                    <a:lnTo>
                      <a:pt x="264" y="200"/>
                    </a:lnTo>
                    <a:lnTo>
                      <a:pt x="268" y="211"/>
                    </a:lnTo>
                    <a:lnTo>
                      <a:pt x="272" y="209"/>
                    </a:lnTo>
                    <a:lnTo>
                      <a:pt x="276" y="222"/>
                    </a:lnTo>
                    <a:lnTo>
                      <a:pt x="280" y="226"/>
                    </a:lnTo>
                    <a:lnTo>
                      <a:pt x="284" y="232"/>
                    </a:lnTo>
                    <a:lnTo>
                      <a:pt x="287" y="241"/>
                    </a:lnTo>
                    <a:lnTo>
                      <a:pt x="291" y="239"/>
                    </a:lnTo>
                    <a:lnTo>
                      <a:pt x="295" y="250"/>
                    </a:lnTo>
                    <a:lnTo>
                      <a:pt x="299" y="256"/>
                    </a:lnTo>
                    <a:lnTo>
                      <a:pt x="303" y="263"/>
                    </a:lnTo>
                    <a:lnTo>
                      <a:pt x="307" y="271"/>
                    </a:lnTo>
                    <a:lnTo>
                      <a:pt x="311" y="269"/>
                    </a:lnTo>
                    <a:lnTo>
                      <a:pt x="315" y="280"/>
                    </a:lnTo>
                    <a:lnTo>
                      <a:pt x="319" y="286"/>
                    </a:lnTo>
                    <a:lnTo>
                      <a:pt x="323" y="291"/>
                    </a:lnTo>
                    <a:lnTo>
                      <a:pt x="327" y="293"/>
                    </a:lnTo>
                    <a:lnTo>
                      <a:pt x="331" y="301"/>
                    </a:lnTo>
                    <a:lnTo>
                      <a:pt x="335" y="308"/>
                    </a:lnTo>
                    <a:lnTo>
                      <a:pt x="339" y="317"/>
                    </a:lnTo>
                    <a:lnTo>
                      <a:pt x="343" y="319"/>
                    </a:lnTo>
                    <a:lnTo>
                      <a:pt x="347" y="327"/>
                    </a:lnTo>
                    <a:lnTo>
                      <a:pt x="351" y="336"/>
                    </a:lnTo>
                    <a:lnTo>
                      <a:pt x="355" y="336"/>
                    </a:lnTo>
                    <a:lnTo>
                      <a:pt x="358" y="347"/>
                    </a:lnTo>
                    <a:lnTo>
                      <a:pt x="362" y="355"/>
                    </a:lnTo>
                    <a:lnTo>
                      <a:pt x="366" y="362"/>
                    </a:lnTo>
                    <a:lnTo>
                      <a:pt x="370" y="368"/>
                    </a:lnTo>
                    <a:lnTo>
                      <a:pt x="374" y="379"/>
                    </a:lnTo>
                    <a:lnTo>
                      <a:pt x="378" y="375"/>
                    </a:lnTo>
                    <a:lnTo>
                      <a:pt x="382" y="392"/>
                    </a:lnTo>
                    <a:lnTo>
                      <a:pt x="386" y="394"/>
                    </a:lnTo>
                    <a:lnTo>
                      <a:pt x="390" y="405"/>
                    </a:lnTo>
                    <a:lnTo>
                      <a:pt x="394" y="409"/>
                    </a:lnTo>
                    <a:lnTo>
                      <a:pt x="398" y="416"/>
                    </a:lnTo>
                    <a:lnTo>
                      <a:pt x="402" y="422"/>
                    </a:lnTo>
                    <a:lnTo>
                      <a:pt x="406" y="435"/>
                    </a:lnTo>
                    <a:lnTo>
                      <a:pt x="410" y="435"/>
                    </a:lnTo>
                    <a:lnTo>
                      <a:pt x="414" y="442"/>
                    </a:lnTo>
                    <a:lnTo>
                      <a:pt x="418" y="452"/>
                    </a:lnTo>
                    <a:lnTo>
                      <a:pt x="422" y="465"/>
                    </a:lnTo>
                    <a:lnTo>
                      <a:pt x="425" y="476"/>
                    </a:lnTo>
                    <a:lnTo>
                      <a:pt x="429" y="480"/>
                    </a:lnTo>
                    <a:lnTo>
                      <a:pt x="433" y="487"/>
                    </a:lnTo>
                    <a:lnTo>
                      <a:pt x="437" y="489"/>
                    </a:lnTo>
                    <a:lnTo>
                      <a:pt x="441" y="504"/>
                    </a:lnTo>
                    <a:lnTo>
                      <a:pt x="445" y="513"/>
                    </a:lnTo>
                    <a:lnTo>
                      <a:pt x="449" y="511"/>
                    </a:lnTo>
                    <a:lnTo>
                      <a:pt x="453" y="519"/>
                    </a:lnTo>
                    <a:lnTo>
                      <a:pt x="457" y="534"/>
                    </a:lnTo>
                    <a:lnTo>
                      <a:pt x="461" y="534"/>
                    </a:lnTo>
                    <a:lnTo>
                      <a:pt x="465" y="552"/>
                    </a:lnTo>
                    <a:lnTo>
                      <a:pt x="469" y="562"/>
                    </a:lnTo>
                    <a:lnTo>
                      <a:pt x="473" y="560"/>
                    </a:lnTo>
                    <a:lnTo>
                      <a:pt x="477" y="575"/>
                    </a:lnTo>
                    <a:lnTo>
                      <a:pt x="481" y="588"/>
                    </a:lnTo>
                    <a:lnTo>
                      <a:pt x="485" y="588"/>
                    </a:lnTo>
                    <a:lnTo>
                      <a:pt x="489" y="593"/>
                    </a:lnTo>
                    <a:lnTo>
                      <a:pt x="493" y="603"/>
                    </a:lnTo>
                    <a:lnTo>
                      <a:pt x="496" y="610"/>
                    </a:lnTo>
                    <a:lnTo>
                      <a:pt x="500" y="621"/>
                    </a:lnTo>
                    <a:lnTo>
                      <a:pt x="504" y="625"/>
                    </a:lnTo>
                    <a:lnTo>
                      <a:pt x="508" y="638"/>
                    </a:lnTo>
                    <a:lnTo>
                      <a:pt x="512" y="646"/>
                    </a:lnTo>
                    <a:lnTo>
                      <a:pt x="516" y="655"/>
                    </a:lnTo>
                    <a:lnTo>
                      <a:pt x="520" y="659"/>
                    </a:lnTo>
                    <a:lnTo>
                      <a:pt x="524" y="677"/>
                    </a:lnTo>
                    <a:lnTo>
                      <a:pt x="528" y="681"/>
                    </a:lnTo>
                    <a:lnTo>
                      <a:pt x="532" y="687"/>
                    </a:lnTo>
                    <a:lnTo>
                      <a:pt x="536" y="696"/>
                    </a:lnTo>
                    <a:lnTo>
                      <a:pt x="540" y="709"/>
                    </a:lnTo>
                    <a:lnTo>
                      <a:pt x="544" y="711"/>
                    </a:lnTo>
                    <a:lnTo>
                      <a:pt x="548" y="724"/>
                    </a:lnTo>
                    <a:lnTo>
                      <a:pt x="552" y="733"/>
                    </a:lnTo>
                    <a:lnTo>
                      <a:pt x="556" y="741"/>
                    </a:lnTo>
                    <a:lnTo>
                      <a:pt x="560" y="748"/>
                    </a:lnTo>
                    <a:lnTo>
                      <a:pt x="563" y="759"/>
                    </a:lnTo>
                    <a:lnTo>
                      <a:pt x="567" y="763"/>
                    </a:lnTo>
                    <a:lnTo>
                      <a:pt x="571" y="778"/>
                    </a:lnTo>
                    <a:lnTo>
                      <a:pt x="575" y="782"/>
                    </a:lnTo>
                    <a:lnTo>
                      <a:pt x="579" y="797"/>
                    </a:lnTo>
                    <a:lnTo>
                      <a:pt x="583" y="806"/>
                    </a:lnTo>
                    <a:lnTo>
                      <a:pt x="587" y="810"/>
                    </a:lnTo>
                    <a:lnTo>
                      <a:pt x="591" y="823"/>
                    </a:lnTo>
                    <a:lnTo>
                      <a:pt x="595" y="828"/>
                    </a:lnTo>
                    <a:lnTo>
                      <a:pt x="599" y="838"/>
                    </a:lnTo>
                    <a:lnTo>
                      <a:pt x="603" y="841"/>
                    </a:lnTo>
                    <a:lnTo>
                      <a:pt x="607" y="849"/>
                    </a:lnTo>
                    <a:lnTo>
                      <a:pt x="611" y="864"/>
                    </a:lnTo>
                    <a:lnTo>
                      <a:pt x="615" y="869"/>
                    </a:lnTo>
                    <a:lnTo>
                      <a:pt x="619" y="890"/>
                    </a:lnTo>
                    <a:lnTo>
                      <a:pt x="623" y="886"/>
                    </a:lnTo>
                    <a:lnTo>
                      <a:pt x="627" y="903"/>
                    </a:lnTo>
                    <a:lnTo>
                      <a:pt x="630" y="910"/>
                    </a:lnTo>
                    <a:lnTo>
                      <a:pt x="634" y="920"/>
                    </a:lnTo>
                    <a:lnTo>
                      <a:pt x="638" y="929"/>
                    </a:lnTo>
                    <a:lnTo>
                      <a:pt x="642" y="942"/>
                    </a:lnTo>
                    <a:lnTo>
                      <a:pt x="646" y="948"/>
                    </a:lnTo>
                    <a:lnTo>
                      <a:pt x="650" y="946"/>
                    </a:lnTo>
                    <a:lnTo>
                      <a:pt x="654" y="963"/>
                    </a:lnTo>
                    <a:lnTo>
                      <a:pt x="658" y="974"/>
                    </a:lnTo>
                    <a:lnTo>
                      <a:pt x="662" y="983"/>
                    </a:lnTo>
                    <a:lnTo>
                      <a:pt x="666" y="989"/>
                    </a:lnTo>
                    <a:lnTo>
                      <a:pt x="670" y="998"/>
                    </a:lnTo>
                    <a:lnTo>
                      <a:pt x="674" y="1011"/>
                    </a:lnTo>
                    <a:lnTo>
                      <a:pt x="678" y="1020"/>
                    </a:lnTo>
                    <a:lnTo>
                      <a:pt x="682" y="1030"/>
                    </a:lnTo>
                    <a:lnTo>
                      <a:pt x="686" y="1032"/>
                    </a:lnTo>
                    <a:lnTo>
                      <a:pt x="690" y="1045"/>
                    </a:lnTo>
                    <a:lnTo>
                      <a:pt x="694" y="1061"/>
                    </a:lnTo>
                    <a:lnTo>
                      <a:pt x="698" y="1063"/>
                    </a:lnTo>
                    <a:lnTo>
                      <a:pt x="701" y="1076"/>
                    </a:lnTo>
                    <a:lnTo>
                      <a:pt x="705" y="1091"/>
                    </a:lnTo>
                    <a:lnTo>
                      <a:pt x="709" y="1099"/>
                    </a:lnTo>
                    <a:lnTo>
                      <a:pt x="713" y="1101"/>
                    </a:lnTo>
                    <a:lnTo>
                      <a:pt x="717" y="1112"/>
                    </a:lnTo>
                    <a:lnTo>
                      <a:pt x="721" y="1123"/>
                    </a:lnTo>
                    <a:lnTo>
                      <a:pt x="725" y="1125"/>
                    </a:lnTo>
                    <a:lnTo>
                      <a:pt x="729" y="1138"/>
                    </a:lnTo>
                    <a:lnTo>
                      <a:pt x="733" y="1142"/>
                    </a:lnTo>
                    <a:lnTo>
                      <a:pt x="737" y="1153"/>
                    </a:lnTo>
                    <a:lnTo>
                      <a:pt x="741" y="1168"/>
                    </a:lnTo>
                    <a:lnTo>
                      <a:pt x="745" y="1175"/>
                    </a:lnTo>
                    <a:lnTo>
                      <a:pt x="749" y="1183"/>
                    </a:lnTo>
                    <a:lnTo>
                      <a:pt x="753" y="1188"/>
                    </a:lnTo>
                    <a:lnTo>
                      <a:pt x="757" y="1201"/>
                    </a:lnTo>
                    <a:lnTo>
                      <a:pt x="761" y="1207"/>
                    </a:lnTo>
                    <a:lnTo>
                      <a:pt x="765" y="1220"/>
                    </a:lnTo>
                    <a:lnTo>
                      <a:pt x="768" y="1224"/>
                    </a:lnTo>
                    <a:lnTo>
                      <a:pt x="772" y="1233"/>
                    </a:lnTo>
                    <a:lnTo>
                      <a:pt x="776" y="1242"/>
                    </a:lnTo>
                    <a:lnTo>
                      <a:pt x="780" y="1246"/>
                    </a:lnTo>
                    <a:lnTo>
                      <a:pt x="784" y="1257"/>
                    </a:lnTo>
                    <a:lnTo>
                      <a:pt x="788" y="1265"/>
                    </a:lnTo>
                    <a:lnTo>
                      <a:pt x="792" y="1278"/>
                    </a:lnTo>
                    <a:lnTo>
                      <a:pt x="796" y="1285"/>
                    </a:lnTo>
                    <a:lnTo>
                      <a:pt x="800" y="1298"/>
                    </a:lnTo>
                    <a:lnTo>
                      <a:pt x="804" y="1293"/>
                    </a:lnTo>
                    <a:lnTo>
                      <a:pt x="808" y="1308"/>
                    </a:lnTo>
                    <a:lnTo>
                      <a:pt x="812" y="1317"/>
                    </a:lnTo>
                    <a:lnTo>
                      <a:pt x="816" y="1328"/>
                    </a:lnTo>
                    <a:lnTo>
                      <a:pt x="820" y="1337"/>
                    </a:lnTo>
                    <a:lnTo>
                      <a:pt x="824" y="1343"/>
                    </a:lnTo>
                    <a:lnTo>
                      <a:pt x="828" y="1352"/>
                    </a:lnTo>
                    <a:lnTo>
                      <a:pt x="832" y="1362"/>
                    </a:lnTo>
                    <a:lnTo>
                      <a:pt x="835" y="1369"/>
                    </a:lnTo>
                    <a:lnTo>
                      <a:pt x="839" y="1373"/>
                    </a:lnTo>
                    <a:lnTo>
                      <a:pt x="843" y="1384"/>
                    </a:lnTo>
                    <a:lnTo>
                      <a:pt x="847" y="1393"/>
                    </a:lnTo>
                    <a:lnTo>
                      <a:pt x="851" y="1399"/>
                    </a:lnTo>
                    <a:lnTo>
                      <a:pt x="855" y="1406"/>
                    </a:lnTo>
                    <a:lnTo>
                      <a:pt x="859" y="1414"/>
                    </a:lnTo>
                    <a:lnTo>
                      <a:pt x="863" y="1425"/>
                    </a:lnTo>
                    <a:lnTo>
                      <a:pt x="867" y="1425"/>
                    </a:lnTo>
                    <a:lnTo>
                      <a:pt x="871" y="1442"/>
                    </a:lnTo>
                    <a:lnTo>
                      <a:pt x="875" y="1447"/>
                    </a:lnTo>
                    <a:lnTo>
                      <a:pt x="879" y="1459"/>
                    </a:lnTo>
                    <a:lnTo>
                      <a:pt x="883" y="1470"/>
                    </a:lnTo>
                    <a:lnTo>
                      <a:pt x="887" y="1468"/>
                    </a:lnTo>
                    <a:lnTo>
                      <a:pt x="891" y="1479"/>
                    </a:lnTo>
                    <a:lnTo>
                      <a:pt x="895" y="1483"/>
                    </a:lnTo>
                    <a:lnTo>
                      <a:pt x="899" y="1490"/>
                    </a:lnTo>
                    <a:lnTo>
                      <a:pt x="903" y="1492"/>
                    </a:lnTo>
                    <a:lnTo>
                      <a:pt x="906" y="1503"/>
                    </a:lnTo>
                    <a:lnTo>
                      <a:pt x="910" y="1518"/>
                    </a:lnTo>
                    <a:lnTo>
                      <a:pt x="914" y="1520"/>
                    </a:lnTo>
                    <a:lnTo>
                      <a:pt x="918" y="1531"/>
                    </a:lnTo>
                    <a:lnTo>
                      <a:pt x="922" y="1531"/>
                    </a:lnTo>
                    <a:lnTo>
                      <a:pt x="926" y="1537"/>
                    </a:lnTo>
                    <a:lnTo>
                      <a:pt x="930" y="1550"/>
                    </a:lnTo>
                    <a:lnTo>
                      <a:pt x="934" y="1548"/>
                    </a:lnTo>
                    <a:lnTo>
                      <a:pt x="938" y="1559"/>
                    </a:lnTo>
                    <a:lnTo>
                      <a:pt x="942" y="1569"/>
                    </a:lnTo>
                    <a:lnTo>
                      <a:pt x="946" y="1576"/>
                    </a:lnTo>
                    <a:lnTo>
                      <a:pt x="950" y="1587"/>
                    </a:lnTo>
                    <a:lnTo>
                      <a:pt x="954" y="1589"/>
                    </a:lnTo>
                    <a:lnTo>
                      <a:pt x="958" y="1597"/>
                    </a:lnTo>
                    <a:lnTo>
                      <a:pt x="962" y="1593"/>
                    </a:lnTo>
                    <a:lnTo>
                      <a:pt x="966" y="1606"/>
                    </a:lnTo>
                    <a:lnTo>
                      <a:pt x="970" y="1606"/>
                    </a:lnTo>
                    <a:lnTo>
                      <a:pt x="973" y="1621"/>
                    </a:lnTo>
                    <a:lnTo>
                      <a:pt x="977" y="1625"/>
                    </a:lnTo>
                    <a:lnTo>
                      <a:pt x="981" y="1634"/>
                    </a:lnTo>
                    <a:lnTo>
                      <a:pt x="985" y="1638"/>
                    </a:lnTo>
                    <a:lnTo>
                      <a:pt x="989" y="1649"/>
                    </a:lnTo>
                    <a:lnTo>
                      <a:pt x="993" y="1651"/>
                    </a:lnTo>
                    <a:lnTo>
                      <a:pt x="997" y="1656"/>
                    </a:lnTo>
                    <a:lnTo>
                      <a:pt x="1001" y="1660"/>
                    </a:lnTo>
                    <a:lnTo>
                      <a:pt x="1005" y="1671"/>
                    </a:lnTo>
                    <a:lnTo>
                      <a:pt x="1009" y="1671"/>
                    </a:lnTo>
                    <a:lnTo>
                      <a:pt x="1013" y="1679"/>
                    </a:lnTo>
                    <a:lnTo>
                      <a:pt x="1017" y="1688"/>
                    </a:lnTo>
                    <a:lnTo>
                      <a:pt x="1021" y="1694"/>
                    </a:lnTo>
                    <a:lnTo>
                      <a:pt x="1025" y="1697"/>
                    </a:lnTo>
                    <a:lnTo>
                      <a:pt x="1029" y="1701"/>
                    </a:lnTo>
                    <a:lnTo>
                      <a:pt x="1033" y="1712"/>
                    </a:lnTo>
                    <a:lnTo>
                      <a:pt x="1037" y="1720"/>
                    </a:lnTo>
                    <a:lnTo>
                      <a:pt x="1041" y="1725"/>
                    </a:lnTo>
                    <a:lnTo>
                      <a:pt x="1044" y="1727"/>
                    </a:lnTo>
                    <a:lnTo>
                      <a:pt x="1048" y="1731"/>
                    </a:lnTo>
                    <a:lnTo>
                      <a:pt x="1052" y="1735"/>
                    </a:lnTo>
                    <a:lnTo>
                      <a:pt x="1056" y="1744"/>
                    </a:lnTo>
                    <a:lnTo>
                      <a:pt x="1060" y="1744"/>
                    </a:lnTo>
                    <a:lnTo>
                      <a:pt x="1064" y="1755"/>
                    </a:lnTo>
                    <a:lnTo>
                      <a:pt x="1068" y="1759"/>
                    </a:lnTo>
                    <a:lnTo>
                      <a:pt x="1072" y="1755"/>
                    </a:lnTo>
                    <a:lnTo>
                      <a:pt x="1076" y="1761"/>
                    </a:lnTo>
                    <a:lnTo>
                      <a:pt x="1080" y="1770"/>
                    </a:lnTo>
                    <a:lnTo>
                      <a:pt x="1084" y="1770"/>
                    </a:lnTo>
                    <a:lnTo>
                      <a:pt x="1088" y="1774"/>
                    </a:lnTo>
                    <a:lnTo>
                      <a:pt x="1092" y="1781"/>
                    </a:lnTo>
                    <a:lnTo>
                      <a:pt x="1096" y="1789"/>
                    </a:lnTo>
                    <a:lnTo>
                      <a:pt x="1100" y="1792"/>
                    </a:lnTo>
                    <a:lnTo>
                      <a:pt x="1104" y="1792"/>
                    </a:lnTo>
                    <a:lnTo>
                      <a:pt x="1108" y="1796"/>
                    </a:lnTo>
                    <a:lnTo>
                      <a:pt x="1111" y="1804"/>
                    </a:lnTo>
                    <a:lnTo>
                      <a:pt x="1115" y="1804"/>
                    </a:lnTo>
                    <a:lnTo>
                      <a:pt x="1119" y="1804"/>
                    </a:lnTo>
                    <a:lnTo>
                      <a:pt x="1123" y="1815"/>
                    </a:lnTo>
                    <a:lnTo>
                      <a:pt x="1127" y="1817"/>
                    </a:lnTo>
                    <a:lnTo>
                      <a:pt x="1131" y="1828"/>
                    </a:lnTo>
                    <a:lnTo>
                      <a:pt x="1135" y="1824"/>
                    </a:lnTo>
                    <a:lnTo>
                      <a:pt x="1139" y="1826"/>
                    </a:lnTo>
                    <a:lnTo>
                      <a:pt x="1143" y="1835"/>
                    </a:lnTo>
                    <a:lnTo>
                      <a:pt x="1147" y="1835"/>
                    </a:lnTo>
                    <a:lnTo>
                      <a:pt x="1151" y="1839"/>
                    </a:lnTo>
                    <a:lnTo>
                      <a:pt x="1155" y="1843"/>
                    </a:lnTo>
                    <a:lnTo>
                      <a:pt x="1159" y="1843"/>
                    </a:lnTo>
                    <a:lnTo>
                      <a:pt x="1163" y="1843"/>
                    </a:lnTo>
                    <a:lnTo>
                      <a:pt x="1167" y="1850"/>
                    </a:lnTo>
                    <a:lnTo>
                      <a:pt x="1171" y="1858"/>
                    </a:lnTo>
                    <a:lnTo>
                      <a:pt x="1175" y="1852"/>
                    </a:lnTo>
                    <a:lnTo>
                      <a:pt x="1178" y="1856"/>
                    </a:lnTo>
                    <a:lnTo>
                      <a:pt x="1182" y="1858"/>
                    </a:lnTo>
                    <a:lnTo>
                      <a:pt x="1186" y="1861"/>
                    </a:lnTo>
                    <a:lnTo>
                      <a:pt x="1190" y="1867"/>
                    </a:lnTo>
                    <a:lnTo>
                      <a:pt x="1194" y="1867"/>
                    </a:lnTo>
                    <a:lnTo>
                      <a:pt x="1198" y="1873"/>
                    </a:lnTo>
                    <a:lnTo>
                      <a:pt x="1202" y="1873"/>
                    </a:lnTo>
                    <a:lnTo>
                      <a:pt x="1206" y="1876"/>
                    </a:lnTo>
                    <a:lnTo>
                      <a:pt x="1210" y="1873"/>
                    </a:lnTo>
                    <a:lnTo>
                      <a:pt x="1214" y="1880"/>
                    </a:lnTo>
                    <a:lnTo>
                      <a:pt x="1218" y="1882"/>
                    </a:lnTo>
                    <a:lnTo>
                      <a:pt x="1222" y="1882"/>
                    </a:lnTo>
                    <a:lnTo>
                      <a:pt x="1226" y="1889"/>
                    </a:lnTo>
                    <a:lnTo>
                      <a:pt x="1230" y="1889"/>
                    </a:lnTo>
                    <a:lnTo>
                      <a:pt x="1234" y="1889"/>
                    </a:lnTo>
                    <a:lnTo>
                      <a:pt x="1238" y="1886"/>
                    </a:lnTo>
                    <a:lnTo>
                      <a:pt x="1242" y="1895"/>
                    </a:lnTo>
                    <a:lnTo>
                      <a:pt x="1246" y="1895"/>
                    </a:lnTo>
                    <a:lnTo>
                      <a:pt x="1249" y="1906"/>
                    </a:lnTo>
                    <a:lnTo>
                      <a:pt x="1253" y="1899"/>
                    </a:lnTo>
                    <a:lnTo>
                      <a:pt x="1257" y="1899"/>
                    </a:lnTo>
                    <a:lnTo>
                      <a:pt x="1261" y="1899"/>
                    </a:lnTo>
                    <a:lnTo>
                      <a:pt x="1265" y="1901"/>
                    </a:lnTo>
                    <a:lnTo>
                      <a:pt x="1269" y="1910"/>
                    </a:lnTo>
                    <a:lnTo>
                      <a:pt x="1273" y="1908"/>
                    </a:lnTo>
                    <a:lnTo>
                      <a:pt x="1277" y="1908"/>
                    </a:lnTo>
                    <a:lnTo>
                      <a:pt x="1281" y="1914"/>
                    </a:lnTo>
                    <a:lnTo>
                      <a:pt x="1285" y="1914"/>
                    </a:lnTo>
                    <a:lnTo>
                      <a:pt x="1289" y="1906"/>
                    </a:lnTo>
                    <a:lnTo>
                      <a:pt x="1293" y="1914"/>
                    </a:lnTo>
                    <a:lnTo>
                      <a:pt x="1297" y="1910"/>
                    </a:lnTo>
                    <a:lnTo>
                      <a:pt x="1301" y="1912"/>
                    </a:lnTo>
                    <a:lnTo>
                      <a:pt x="1305" y="1912"/>
                    </a:lnTo>
                    <a:lnTo>
                      <a:pt x="1309" y="1914"/>
                    </a:lnTo>
                    <a:lnTo>
                      <a:pt x="1313" y="1910"/>
                    </a:lnTo>
                    <a:lnTo>
                      <a:pt x="1316" y="1912"/>
                    </a:lnTo>
                    <a:lnTo>
                      <a:pt x="1320" y="1912"/>
                    </a:lnTo>
                    <a:lnTo>
                      <a:pt x="1324" y="1912"/>
                    </a:lnTo>
                    <a:lnTo>
                      <a:pt x="1328" y="1912"/>
                    </a:lnTo>
                    <a:lnTo>
                      <a:pt x="1332" y="1914"/>
                    </a:lnTo>
                    <a:lnTo>
                      <a:pt x="1336" y="1912"/>
                    </a:lnTo>
                    <a:lnTo>
                      <a:pt x="1340" y="1912"/>
                    </a:lnTo>
                    <a:lnTo>
                      <a:pt x="1344" y="1910"/>
                    </a:lnTo>
                    <a:lnTo>
                      <a:pt x="1348" y="1917"/>
                    </a:lnTo>
                    <a:lnTo>
                      <a:pt x="1352" y="1912"/>
                    </a:lnTo>
                    <a:lnTo>
                      <a:pt x="1356" y="1910"/>
                    </a:lnTo>
                    <a:lnTo>
                      <a:pt x="1360" y="1914"/>
                    </a:lnTo>
                    <a:lnTo>
                      <a:pt x="1364" y="1910"/>
                    </a:lnTo>
                    <a:lnTo>
                      <a:pt x="1368" y="1908"/>
                    </a:lnTo>
                    <a:lnTo>
                      <a:pt x="1372" y="1901"/>
                    </a:lnTo>
                    <a:lnTo>
                      <a:pt x="1376" y="1906"/>
                    </a:lnTo>
                    <a:lnTo>
                      <a:pt x="1380" y="1908"/>
                    </a:lnTo>
                    <a:lnTo>
                      <a:pt x="1383" y="1906"/>
                    </a:lnTo>
                    <a:lnTo>
                      <a:pt x="1387" y="1904"/>
                    </a:lnTo>
                    <a:lnTo>
                      <a:pt x="1391" y="1910"/>
                    </a:lnTo>
                    <a:lnTo>
                      <a:pt x="1395" y="1901"/>
                    </a:lnTo>
                    <a:lnTo>
                      <a:pt x="1399" y="1904"/>
                    </a:lnTo>
                    <a:lnTo>
                      <a:pt x="1403" y="1908"/>
                    </a:lnTo>
                    <a:lnTo>
                      <a:pt x="1407" y="1904"/>
                    </a:lnTo>
                    <a:lnTo>
                      <a:pt x="1411" y="1895"/>
                    </a:lnTo>
                    <a:lnTo>
                      <a:pt x="1415" y="1895"/>
                    </a:lnTo>
                    <a:lnTo>
                      <a:pt x="1419" y="1901"/>
                    </a:lnTo>
                    <a:lnTo>
                      <a:pt x="1423" y="1895"/>
                    </a:lnTo>
                    <a:lnTo>
                      <a:pt x="1427" y="1895"/>
                    </a:lnTo>
                    <a:lnTo>
                      <a:pt x="1431" y="1889"/>
                    </a:lnTo>
                    <a:lnTo>
                      <a:pt x="1435" y="1893"/>
                    </a:lnTo>
                    <a:lnTo>
                      <a:pt x="1439" y="1880"/>
                    </a:lnTo>
                    <a:lnTo>
                      <a:pt x="1443" y="1882"/>
                    </a:lnTo>
                    <a:lnTo>
                      <a:pt x="1447" y="1889"/>
                    </a:lnTo>
                    <a:lnTo>
                      <a:pt x="1451" y="1878"/>
                    </a:lnTo>
                    <a:lnTo>
                      <a:pt x="1454" y="1884"/>
                    </a:lnTo>
                    <a:lnTo>
                      <a:pt x="1458" y="1878"/>
                    </a:lnTo>
                    <a:lnTo>
                      <a:pt x="1462" y="1873"/>
                    </a:lnTo>
                    <a:lnTo>
                      <a:pt x="1466" y="1878"/>
                    </a:lnTo>
                    <a:lnTo>
                      <a:pt x="1470" y="1873"/>
                    </a:lnTo>
                    <a:lnTo>
                      <a:pt x="1474" y="1867"/>
                    </a:lnTo>
                    <a:lnTo>
                      <a:pt x="1478" y="1863"/>
                    </a:lnTo>
                    <a:lnTo>
                      <a:pt x="1482" y="1865"/>
                    </a:lnTo>
                    <a:lnTo>
                      <a:pt x="1486" y="1863"/>
                    </a:lnTo>
                    <a:lnTo>
                      <a:pt x="1490" y="1856"/>
                    </a:lnTo>
                    <a:lnTo>
                      <a:pt x="1494" y="1861"/>
                    </a:lnTo>
                    <a:lnTo>
                      <a:pt x="1498" y="1852"/>
                    </a:lnTo>
                    <a:lnTo>
                      <a:pt x="1502" y="1852"/>
                    </a:lnTo>
                    <a:lnTo>
                      <a:pt x="1506" y="1850"/>
                    </a:lnTo>
                    <a:lnTo>
                      <a:pt x="1510" y="1843"/>
                    </a:lnTo>
                    <a:lnTo>
                      <a:pt x="1514" y="1848"/>
                    </a:lnTo>
                    <a:lnTo>
                      <a:pt x="1518" y="1843"/>
                    </a:lnTo>
                    <a:lnTo>
                      <a:pt x="1521" y="1835"/>
                    </a:lnTo>
                    <a:lnTo>
                      <a:pt x="1525" y="1835"/>
                    </a:lnTo>
                    <a:lnTo>
                      <a:pt x="1529" y="1835"/>
                    </a:lnTo>
                    <a:lnTo>
                      <a:pt x="1533" y="1832"/>
                    </a:lnTo>
                    <a:lnTo>
                      <a:pt x="1537" y="1820"/>
                    </a:lnTo>
                    <a:lnTo>
                      <a:pt x="1541" y="1826"/>
                    </a:lnTo>
                    <a:lnTo>
                      <a:pt x="1545" y="1815"/>
                    </a:lnTo>
                    <a:lnTo>
                      <a:pt x="1549" y="1817"/>
                    </a:lnTo>
                    <a:lnTo>
                      <a:pt x="1553" y="1813"/>
                    </a:lnTo>
                    <a:lnTo>
                      <a:pt x="1557" y="1809"/>
                    </a:lnTo>
                    <a:lnTo>
                      <a:pt x="1561" y="1811"/>
                    </a:lnTo>
                    <a:lnTo>
                      <a:pt x="1565" y="1804"/>
                    </a:lnTo>
                    <a:lnTo>
                      <a:pt x="1569" y="1807"/>
                    </a:lnTo>
                    <a:lnTo>
                      <a:pt x="1573" y="1789"/>
                    </a:lnTo>
                    <a:lnTo>
                      <a:pt x="1577" y="1787"/>
                    </a:lnTo>
                    <a:lnTo>
                      <a:pt x="1581" y="1785"/>
                    </a:lnTo>
                    <a:lnTo>
                      <a:pt x="1585" y="1789"/>
                    </a:lnTo>
                    <a:lnTo>
                      <a:pt x="1588" y="1776"/>
                    </a:lnTo>
                    <a:lnTo>
                      <a:pt x="1592" y="1776"/>
                    </a:lnTo>
                    <a:lnTo>
                      <a:pt x="1596" y="1772"/>
                    </a:lnTo>
                    <a:lnTo>
                      <a:pt x="1600" y="1776"/>
                    </a:lnTo>
                    <a:lnTo>
                      <a:pt x="1604" y="1763"/>
                    </a:lnTo>
                    <a:lnTo>
                      <a:pt x="1608" y="1763"/>
                    </a:lnTo>
                    <a:lnTo>
                      <a:pt x="1612" y="1759"/>
                    </a:lnTo>
                    <a:lnTo>
                      <a:pt x="1616" y="1755"/>
                    </a:lnTo>
                    <a:lnTo>
                      <a:pt x="1620" y="1751"/>
                    </a:lnTo>
                    <a:lnTo>
                      <a:pt x="1624" y="1742"/>
                    </a:lnTo>
                    <a:lnTo>
                      <a:pt x="1628" y="1740"/>
                    </a:lnTo>
                    <a:lnTo>
                      <a:pt x="1632" y="1735"/>
                    </a:lnTo>
                    <a:lnTo>
                      <a:pt x="1636" y="1733"/>
                    </a:lnTo>
                    <a:lnTo>
                      <a:pt x="1640" y="1725"/>
                    </a:lnTo>
                    <a:lnTo>
                      <a:pt x="1644" y="1727"/>
                    </a:lnTo>
                    <a:lnTo>
                      <a:pt x="1648" y="1720"/>
                    </a:lnTo>
                    <a:lnTo>
                      <a:pt x="1652" y="1716"/>
                    </a:lnTo>
                    <a:lnTo>
                      <a:pt x="1656" y="1705"/>
                    </a:lnTo>
                    <a:lnTo>
                      <a:pt x="1659" y="1703"/>
                    </a:lnTo>
                    <a:lnTo>
                      <a:pt x="1663" y="1701"/>
                    </a:lnTo>
                    <a:lnTo>
                      <a:pt x="1667" y="1694"/>
                    </a:lnTo>
                    <a:lnTo>
                      <a:pt x="1671" y="1697"/>
                    </a:lnTo>
                    <a:lnTo>
                      <a:pt x="1675" y="1686"/>
                    </a:lnTo>
                    <a:lnTo>
                      <a:pt x="1679" y="1682"/>
                    </a:lnTo>
                    <a:lnTo>
                      <a:pt x="1683" y="1679"/>
                    </a:lnTo>
                    <a:lnTo>
                      <a:pt x="1687" y="1673"/>
                    </a:lnTo>
                    <a:lnTo>
                      <a:pt x="1691" y="1671"/>
                    </a:lnTo>
                    <a:lnTo>
                      <a:pt x="1695" y="1660"/>
                    </a:lnTo>
                    <a:lnTo>
                      <a:pt x="1699" y="1658"/>
                    </a:lnTo>
                    <a:lnTo>
                      <a:pt x="1703" y="1656"/>
                    </a:lnTo>
                    <a:lnTo>
                      <a:pt x="1707" y="1656"/>
                    </a:lnTo>
                    <a:lnTo>
                      <a:pt x="1711" y="1645"/>
                    </a:lnTo>
                    <a:lnTo>
                      <a:pt x="1715" y="1638"/>
                    </a:lnTo>
                    <a:lnTo>
                      <a:pt x="1719" y="1634"/>
                    </a:lnTo>
                    <a:lnTo>
                      <a:pt x="1723" y="1630"/>
                    </a:lnTo>
                    <a:lnTo>
                      <a:pt x="1726" y="1625"/>
                    </a:lnTo>
                    <a:lnTo>
                      <a:pt x="1730" y="1619"/>
                    </a:lnTo>
                    <a:lnTo>
                      <a:pt x="1734" y="1613"/>
                    </a:lnTo>
                    <a:lnTo>
                      <a:pt x="1738" y="1615"/>
                    </a:lnTo>
                    <a:lnTo>
                      <a:pt x="1742" y="1604"/>
                    </a:lnTo>
                    <a:lnTo>
                      <a:pt x="1746" y="1593"/>
                    </a:lnTo>
                    <a:lnTo>
                      <a:pt x="1750" y="1600"/>
                    </a:lnTo>
                    <a:lnTo>
                      <a:pt x="1754" y="1589"/>
                    </a:lnTo>
                    <a:lnTo>
                      <a:pt x="1758" y="1582"/>
                    </a:lnTo>
                    <a:lnTo>
                      <a:pt x="1762" y="1585"/>
                    </a:lnTo>
                    <a:lnTo>
                      <a:pt x="1766" y="1574"/>
                    </a:lnTo>
                    <a:lnTo>
                      <a:pt x="1770" y="1567"/>
                    </a:lnTo>
                    <a:lnTo>
                      <a:pt x="1774" y="1565"/>
                    </a:lnTo>
                    <a:lnTo>
                      <a:pt x="1778" y="1559"/>
                    </a:lnTo>
                    <a:lnTo>
                      <a:pt x="1782" y="1552"/>
                    </a:lnTo>
                    <a:lnTo>
                      <a:pt x="1786" y="1550"/>
                    </a:lnTo>
                    <a:lnTo>
                      <a:pt x="1790" y="1539"/>
                    </a:lnTo>
                    <a:lnTo>
                      <a:pt x="1794" y="1528"/>
                    </a:lnTo>
                    <a:lnTo>
                      <a:pt x="1797" y="1528"/>
                    </a:lnTo>
                    <a:lnTo>
                      <a:pt x="1801" y="1526"/>
                    </a:lnTo>
                    <a:lnTo>
                      <a:pt x="1805" y="1520"/>
                    </a:lnTo>
                    <a:lnTo>
                      <a:pt x="1809" y="1509"/>
                    </a:lnTo>
                    <a:lnTo>
                      <a:pt x="1813" y="1505"/>
                    </a:lnTo>
                    <a:lnTo>
                      <a:pt x="1817" y="1505"/>
                    </a:lnTo>
                    <a:lnTo>
                      <a:pt x="1821" y="1496"/>
                    </a:lnTo>
                    <a:lnTo>
                      <a:pt x="1825" y="1490"/>
                    </a:lnTo>
                    <a:lnTo>
                      <a:pt x="1829" y="1479"/>
                    </a:lnTo>
                    <a:lnTo>
                      <a:pt x="1833" y="1481"/>
                    </a:lnTo>
                    <a:lnTo>
                      <a:pt x="1837" y="1477"/>
                    </a:lnTo>
                    <a:lnTo>
                      <a:pt x="1841" y="1475"/>
                    </a:lnTo>
                    <a:lnTo>
                      <a:pt x="1845" y="1466"/>
                    </a:lnTo>
                    <a:lnTo>
                      <a:pt x="1849" y="1462"/>
                    </a:lnTo>
                    <a:lnTo>
                      <a:pt x="1853" y="1447"/>
                    </a:lnTo>
                    <a:lnTo>
                      <a:pt x="1857" y="1444"/>
                    </a:lnTo>
                    <a:lnTo>
                      <a:pt x="1861" y="1449"/>
                    </a:lnTo>
                    <a:lnTo>
                      <a:pt x="1864" y="1438"/>
                    </a:lnTo>
                    <a:lnTo>
                      <a:pt x="1868" y="1427"/>
                    </a:lnTo>
                    <a:lnTo>
                      <a:pt x="1872" y="1414"/>
                    </a:lnTo>
                    <a:lnTo>
                      <a:pt x="1876" y="1421"/>
                    </a:lnTo>
                    <a:lnTo>
                      <a:pt x="1880" y="1408"/>
                    </a:lnTo>
                    <a:lnTo>
                      <a:pt x="1884" y="1403"/>
                    </a:lnTo>
                    <a:lnTo>
                      <a:pt x="1888" y="1403"/>
                    </a:lnTo>
                    <a:lnTo>
                      <a:pt x="1892" y="1395"/>
                    </a:lnTo>
                    <a:lnTo>
                      <a:pt x="1896" y="1386"/>
                    </a:lnTo>
                    <a:lnTo>
                      <a:pt x="1900" y="1380"/>
                    </a:lnTo>
                    <a:lnTo>
                      <a:pt x="1904" y="1377"/>
                    </a:lnTo>
                    <a:lnTo>
                      <a:pt x="1908" y="1371"/>
                    </a:lnTo>
                    <a:lnTo>
                      <a:pt x="1912" y="1367"/>
                    </a:lnTo>
                    <a:lnTo>
                      <a:pt x="1916" y="1358"/>
                    </a:lnTo>
                    <a:lnTo>
                      <a:pt x="1920" y="1354"/>
                    </a:lnTo>
                    <a:lnTo>
                      <a:pt x="1924" y="1343"/>
                    </a:lnTo>
                    <a:lnTo>
                      <a:pt x="1928" y="1339"/>
                    </a:lnTo>
                    <a:lnTo>
                      <a:pt x="1931" y="1337"/>
                    </a:lnTo>
                    <a:lnTo>
                      <a:pt x="1935" y="1330"/>
                    </a:lnTo>
                    <a:lnTo>
                      <a:pt x="1939" y="1321"/>
                    </a:lnTo>
                    <a:lnTo>
                      <a:pt x="1943" y="1311"/>
                    </a:lnTo>
                    <a:lnTo>
                      <a:pt x="1947" y="1306"/>
                    </a:lnTo>
                    <a:lnTo>
                      <a:pt x="1951" y="1306"/>
                    </a:lnTo>
                    <a:lnTo>
                      <a:pt x="1955" y="1300"/>
                    </a:lnTo>
                    <a:lnTo>
                      <a:pt x="1959" y="1289"/>
                    </a:lnTo>
                    <a:lnTo>
                      <a:pt x="1963" y="1287"/>
                    </a:lnTo>
                    <a:lnTo>
                      <a:pt x="1967" y="1280"/>
                    </a:lnTo>
                    <a:lnTo>
                      <a:pt x="1971" y="1274"/>
                    </a:lnTo>
                    <a:lnTo>
                      <a:pt x="1975" y="1268"/>
                    </a:lnTo>
                    <a:lnTo>
                      <a:pt x="1979" y="1261"/>
                    </a:lnTo>
                    <a:lnTo>
                      <a:pt x="1983" y="1255"/>
                    </a:lnTo>
                    <a:lnTo>
                      <a:pt x="1987" y="1250"/>
                    </a:lnTo>
                    <a:lnTo>
                      <a:pt x="1991" y="1237"/>
                    </a:lnTo>
                    <a:lnTo>
                      <a:pt x="1995" y="1237"/>
                    </a:lnTo>
                    <a:lnTo>
                      <a:pt x="1999" y="1233"/>
                    </a:lnTo>
                    <a:lnTo>
                      <a:pt x="2002" y="1227"/>
                    </a:lnTo>
                    <a:lnTo>
                      <a:pt x="2006" y="1214"/>
                    </a:lnTo>
                    <a:lnTo>
                      <a:pt x="2010" y="1214"/>
                    </a:lnTo>
                    <a:lnTo>
                      <a:pt x="2014" y="1203"/>
                    </a:lnTo>
                    <a:lnTo>
                      <a:pt x="2018" y="1203"/>
                    </a:lnTo>
                    <a:lnTo>
                      <a:pt x="2022" y="1196"/>
                    </a:lnTo>
                    <a:lnTo>
                      <a:pt x="2026" y="1181"/>
                    </a:lnTo>
                    <a:lnTo>
                      <a:pt x="2030" y="1179"/>
                    </a:lnTo>
                    <a:lnTo>
                      <a:pt x="2034" y="1173"/>
                    </a:lnTo>
                    <a:lnTo>
                      <a:pt x="2038" y="1166"/>
                    </a:lnTo>
                    <a:lnTo>
                      <a:pt x="2042" y="1162"/>
                    </a:lnTo>
                    <a:lnTo>
                      <a:pt x="2046" y="1155"/>
                    </a:lnTo>
                    <a:lnTo>
                      <a:pt x="2050" y="1151"/>
                    </a:lnTo>
                    <a:lnTo>
                      <a:pt x="2054" y="1147"/>
                    </a:lnTo>
                    <a:lnTo>
                      <a:pt x="2058" y="1140"/>
                    </a:lnTo>
                    <a:lnTo>
                      <a:pt x="2062" y="1134"/>
                    </a:lnTo>
                    <a:lnTo>
                      <a:pt x="2066" y="1130"/>
                    </a:lnTo>
                    <a:lnTo>
                      <a:pt x="2069" y="1121"/>
                    </a:lnTo>
                    <a:lnTo>
                      <a:pt x="2073" y="1112"/>
                    </a:lnTo>
                    <a:lnTo>
                      <a:pt x="2077" y="1106"/>
                    </a:lnTo>
                    <a:lnTo>
                      <a:pt x="2081" y="1101"/>
                    </a:lnTo>
                    <a:lnTo>
                      <a:pt x="2085" y="1104"/>
                    </a:lnTo>
                    <a:lnTo>
                      <a:pt x="2089" y="1089"/>
                    </a:lnTo>
                    <a:lnTo>
                      <a:pt x="2093" y="1086"/>
                    </a:lnTo>
                    <a:lnTo>
                      <a:pt x="2097" y="1082"/>
                    </a:lnTo>
                    <a:lnTo>
                      <a:pt x="2101" y="1071"/>
                    </a:lnTo>
                    <a:lnTo>
                      <a:pt x="2105" y="1067"/>
                    </a:lnTo>
                    <a:lnTo>
                      <a:pt x="2109" y="1065"/>
                    </a:lnTo>
                    <a:lnTo>
                      <a:pt x="2113" y="1054"/>
                    </a:lnTo>
                    <a:lnTo>
                      <a:pt x="2117" y="1052"/>
                    </a:lnTo>
                    <a:lnTo>
                      <a:pt x="2121" y="1052"/>
                    </a:lnTo>
                    <a:lnTo>
                      <a:pt x="2125" y="1037"/>
                    </a:lnTo>
                    <a:lnTo>
                      <a:pt x="2129" y="1026"/>
                    </a:lnTo>
                    <a:lnTo>
                      <a:pt x="2133" y="1022"/>
                    </a:lnTo>
                    <a:lnTo>
                      <a:pt x="2136" y="1022"/>
                    </a:lnTo>
                    <a:lnTo>
                      <a:pt x="2140" y="1013"/>
                    </a:lnTo>
                    <a:lnTo>
                      <a:pt x="2144" y="1007"/>
                    </a:lnTo>
                    <a:lnTo>
                      <a:pt x="2148" y="1000"/>
                    </a:lnTo>
                    <a:lnTo>
                      <a:pt x="2152" y="1000"/>
                    </a:lnTo>
                    <a:lnTo>
                      <a:pt x="2156" y="992"/>
                    </a:lnTo>
                    <a:lnTo>
                      <a:pt x="2160" y="979"/>
                    </a:lnTo>
                    <a:lnTo>
                      <a:pt x="2164" y="981"/>
                    </a:lnTo>
                    <a:lnTo>
                      <a:pt x="2168" y="974"/>
                    </a:lnTo>
                    <a:lnTo>
                      <a:pt x="2172" y="968"/>
                    </a:lnTo>
                    <a:lnTo>
                      <a:pt x="2176" y="963"/>
                    </a:lnTo>
                    <a:lnTo>
                      <a:pt x="2180" y="955"/>
                    </a:lnTo>
                    <a:lnTo>
                      <a:pt x="2184" y="948"/>
                    </a:lnTo>
                    <a:lnTo>
                      <a:pt x="2188" y="942"/>
                    </a:lnTo>
                    <a:lnTo>
                      <a:pt x="2192" y="933"/>
                    </a:lnTo>
                    <a:lnTo>
                      <a:pt x="2196" y="933"/>
                    </a:lnTo>
                    <a:lnTo>
                      <a:pt x="2200" y="929"/>
                    </a:lnTo>
                    <a:lnTo>
                      <a:pt x="2204" y="920"/>
                    </a:lnTo>
                    <a:lnTo>
                      <a:pt x="2207" y="914"/>
                    </a:lnTo>
                    <a:lnTo>
                      <a:pt x="2211" y="907"/>
                    </a:lnTo>
                    <a:lnTo>
                      <a:pt x="2215" y="903"/>
                    </a:lnTo>
                    <a:lnTo>
                      <a:pt x="2219" y="901"/>
                    </a:lnTo>
                    <a:lnTo>
                      <a:pt x="2223" y="894"/>
                    </a:lnTo>
                    <a:lnTo>
                      <a:pt x="2227" y="884"/>
                    </a:lnTo>
                    <a:lnTo>
                      <a:pt x="2231" y="882"/>
                    </a:lnTo>
                    <a:lnTo>
                      <a:pt x="2235" y="873"/>
                    </a:lnTo>
                    <a:lnTo>
                      <a:pt x="2239" y="866"/>
                    </a:lnTo>
                    <a:lnTo>
                      <a:pt x="2243" y="866"/>
                    </a:lnTo>
                    <a:lnTo>
                      <a:pt x="2247" y="860"/>
                    </a:lnTo>
                    <a:lnTo>
                      <a:pt x="2251" y="849"/>
                    </a:lnTo>
                    <a:lnTo>
                      <a:pt x="2255" y="845"/>
                    </a:lnTo>
                    <a:lnTo>
                      <a:pt x="2259" y="836"/>
                    </a:lnTo>
                    <a:lnTo>
                      <a:pt x="2263" y="830"/>
                    </a:lnTo>
                    <a:lnTo>
                      <a:pt x="2267" y="832"/>
                    </a:lnTo>
                    <a:lnTo>
                      <a:pt x="2271" y="821"/>
                    </a:lnTo>
                    <a:lnTo>
                      <a:pt x="2274" y="821"/>
                    </a:lnTo>
                    <a:lnTo>
                      <a:pt x="2278" y="810"/>
                    </a:lnTo>
                    <a:lnTo>
                      <a:pt x="2282" y="808"/>
                    </a:lnTo>
                    <a:lnTo>
                      <a:pt x="2286" y="804"/>
                    </a:lnTo>
                    <a:lnTo>
                      <a:pt x="2290" y="800"/>
                    </a:lnTo>
                    <a:lnTo>
                      <a:pt x="2294" y="784"/>
                    </a:lnTo>
                    <a:lnTo>
                      <a:pt x="2298" y="784"/>
                    </a:lnTo>
                    <a:lnTo>
                      <a:pt x="2302" y="778"/>
                    </a:lnTo>
                    <a:lnTo>
                      <a:pt x="2306" y="774"/>
                    </a:lnTo>
                    <a:lnTo>
                      <a:pt x="2310" y="772"/>
                    </a:lnTo>
                    <a:lnTo>
                      <a:pt x="2314" y="761"/>
                    </a:lnTo>
                    <a:lnTo>
                      <a:pt x="2318" y="756"/>
                    </a:lnTo>
                    <a:lnTo>
                      <a:pt x="2322" y="750"/>
                    </a:lnTo>
                    <a:lnTo>
                      <a:pt x="2326" y="746"/>
                    </a:lnTo>
                    <a:lnTo>
                      <a:pt x="2330" y="744"/>
                    </a:lnTo>
                    <a:lnTo>
                      <a:pt x="2334" y="733"/>
                    </a:lnTo>
                    <a:lnTo>
                      <a:pt x="2338" y="737"/>
                    </a:lnTo>
                    <a:lnTo>
                      <a:pt x="2342" y="722"/>
                    </a:lnTo>
                    <a:lnTo>
                      <a:pt x="2345" y="720"/>
                    </a:lnTo>
                    <a:lnTo>
                      <a:pt x="2349" y="718"/>
                    </a:lnTo>
                    <a:lnTo>
                      <a:pt x="2353" y="709"/>
                    </a:lnTo>
                    <a:lnTo>
                      <a:pt x="2357" y="700"/>
                    </a:lnTo>
                    <a:lnTo>
                      <a:pt x="2361" y="700"/>
                    </a:lnTo>
                    <a:lnTo>
                      <a:pt x="2365" y="700"/>
                    </a:lnTo>
                    <a:lnTo>
                      <a:pt x="2369" y="690"/>
                    </a:lnTo>
                    <a:lnTo>
                      <a:pt x="2373" y="685"/>
                    </a:lnTo>
                    <a:lnTo>
                      <a:pt x="2377" y="679"/>
                    </a:lnTo>
                    <a:lnTo>
                      <a:pt x="2381" y="681"/>
                    </a:lnTo>
                    <a:lnTo>
                      <a:pt x="2385" y="672"/>
                    </a:lnTo>
                    <a:lnTo>
                      <a:pt x="2389" y="662"/>
                    </a:lnTo>
                    <a:lnTo>
                      <a:pt x="2393" y="666"/>
                    </a:lnTo>
                    <a:lnTo>
                      <a:pt x="2397" y="662"/>
                    </a:lnTo>
                    <a:lnTo>
                      <a:pt x="2401" y="655"/>
                    </a:lnTo>
                    <a:lnTo>
                      <a:pt x="2405" y="642"/>
                    </a:lnTo>
                    <a:lnTo>
                      <a:pt x="2409" y="646"/>
                    </a:lnTo>
                    <a:lnTo>
                      <a:pt x="2412" y="631"/>
                    </a:lnTo>
                    <a:lnTo>
                      <a:pt x="2416" y="627"/>
                    </a:lnTo>
                    <a:lnTo>
                      <a:pt x="2420" y="627"/>
                    </a:lnTo>
                    <a:lnTo>
                      <a:pt x="2424" y="625"/>
                    </a:lnTo>
                    <a:lnTo>
                      <a:pt x="2428" y="621"/>
                    </a:lnTo>
                    <a:lnTo>
                      <a:pt x="2432" y="621"/>
                    </a:lnTo>
                    <a:lnTo>
                      <a:pt x="2436" y="610"/>
                    </a:lnTo>
                    <a:lnTo>
                      <a:pt x="2440" y="599"/>
                    </a:lnTo>
                    <a:lnTo>
                      <a:pt x="2444" y="599"/>
                    </a:lnTo>
                    <a:lnTo>
                      <a:pt x="2448" y="601"/>
                    </a:lnTo>
                    <a:lnTo>
                      <a:pt x="2452" y="588"/>
                    </a:lnTo>
                    <a:lnTo>
                      <a:pt x="2456" y="586"/>
                    </a:lnTo>
                    <a:lnTo>
                      <a:pt x="2460" y="582"/>
                    </a:lnTo>
                    <a:lnTo>
                      <a:pt x="2464" y="573"/>
                    </a:lnTo>
                    <a:lnTo>
                      <a:pt x="2468" y="569"/>
                    </a:lnTo>
                    <a:lnTo>
                      <a:pt x="2472" y="567"/>
                    </a:lnTo>
                    <a:lnTo>
                      <a:pt x="2476" y="562"/>
                    </a:lnTo>
                    <a:lnTo>
                      <a:pt x="2479" y="554"/>
                    </a:lnTo>
                    <a:lnTo>
                      <a:pt x="2483" y="549"/>
                    </a:lnTo>
                    <a:lnTo>
                      <a:pt x="2487" y="547"/>
                    </a:lnTo>
                    <a:lnTo>
                      <a:pt x="2491" y="534"/>
                    </a:lnTo>
                    <a:lnTo>
                      <a:pt x="2495" y="539"/>
                    </a:lnTo>
                    <a:lnTo>
                      <a:pt x="2499" y="530"/>
                    </a:lnTo>
                    <a:lnTo>
                      <a:pt x="2503" y="532"/>
                    </a:lnTo>
                    <a:lnTo>
                      <a:pt x="2507" y="528"/>
                    </a:lnTo>
                    <a:lnTo>
                      <a:pt x="2511" y="519"/>
                    </a:lnTo>
                    <a:lnTo>
                      <a:pt x="2515" y="517"/>
                    </a:lnTo>
                    <a:lnTo>
                      <a:pt x="2519" y="515"/>
                    </a:lnTo>
                    <a:lnTo>
                      <a:pt x="2523" y="506"/>
                    </a:lnTo>
                    <a:lnTo>
                      <a:pt x="2527" y="500"/>
                    </a:lnTo>
                    <a:lnTo>
                      <a:pt x="2531" y="502"/>
                    </a:lnTo>
                    <a:lnTo>
                      <a:pt x="2535" y="502"/>
                    </a:lnTo>
                    <a:lnTo>
                      <a:pt x="2539" y="487"/>
                    </a:lnTo>
                    <a:lnTo>
                      <a:pt x="2543" y="485"/>
                    </a:lnTo>
                    <a:lnTo>
                      <a:pt x="2547" y="485"/>
                    </a:lnTo>
                    <a:lnTo>
                      <a:pt x="2550" y="480"/>
                    </a:lnTo>
                    <a:lnTo>
                      <a:pt x="2554" y="478"/>
                    </a:lnTo>
                    <a:lnTo>
                      <a:pt x="2558" y="476"/>
                    </a:lnTo>
                    <a:lnTo>
                      <a:pt x="2562" y="468"/>
                    </a:lnTo>
                    <a:lnTo>
                      <a:pt x="2566" y="459"/>
                    </a:lnTo>
                    <a:lnTo>
                      <a:pt x="2570" y="457"/>
                    </a:lnTo>
                    <a:lnTo>
                      <a:pt x="2574" y="457"/>
                    </a:lnTo>
                    <a:lnTo>
                      <a:pt x="2578" y="448"/>
                    </a:lnTo>
                    <a:lnTo>
                      <a:pt x="2582" y="442"/>
                    </a:lnTo>
                    <a:lnTo>
                      <a:pt x="2586" y="439"/>
                    </a:lnTo>
                    <a:lnTo>
                      <a:pt x="2590" y="444"/>
                    </a:lnTo>
                    <a:lnTo>
                      <a:pt x="2594" y="437"/>
                    </a:lnTo>
                    <a:lnTo>
                      <a:pt x="2598" y="431"/>
                    </a:lnTo>
                    <a:lnTo>
                      <a:pt x="2602" y="427"/>
                    </a:lnTo>
                    <a:lnTo>
                      <a:pt x="2606" y="422"/>
                    </a:lnTo>
                    <a:lnTo>
                      <a:pt x="2610" y="420"/>
                    </a:lnTo>
                    <a:lnTo>
                      <a:pt x="2614" y="420"/>
                    </a:lnTo>
                    <a:lnTo>
                      <a:pt x="2617" y="414"/>
                    </a:lnTo>
                    <a:lnTo>
                      <a:pt x="2621" y="401"/>
                    </a:lnTo>
                    <a:lnTo>
                      <a:pt x="2625" y="405"/>
                    </a:lnTo>
                    <a:lnTo>
                      <a:pt x="2629" y="403"/>
                    </a:lnTo>
                    <a:lnTo>
                      <a:pt x="2633" y="394"/>
                    </a:lnTo>
                    <a:lnTo>
                      <a:pt x="2637" y="394"/>
                    </a:lnTo>
                    <a:lnTo>
                      <a:pt x="2641" y="394"/>
                    </a:lnTo>
                    <a:lnTo>
                      <a:pt x="2645" y="386"/>
                    </a:lnTo>
                    <a:lnTo>
                      <a:pt x="2649" y="381"/>
                    </a:lnTo>
                    <a:lnTo>
                      <a:pt x="2653" y="379"/>
                    </a:lnTo>
                    <a:lnTo>
                      <a:pt x="2657" y="377"/>
                    </a:lnTo>
                    <a:lnTo>
                      <a:pt x="2661" y="373"/>
                    </a:lnTo>
                    <a:lnTo>
                      <a:pt x="2665" y="370"/>
                    </a:lnTo>
                    <a:lnTo>
                      <a:pt x="2669" y="366"/>
                    </a:lnTo>
                    <a:lnTo>
                      <a:pt x="2673" y="355"/>
                    </a:lnTo>
                    <a:lnTo>
                      <a:pt x="2677" y="362"/>
                    </a:lnTo>
                    <a:lnTo>
                      <a:pt x="2681" y="355"/>
                    </a:lnTo>
                    <a:lnTo>
                      <a:pt x="2684" y="351"/>
                    </a:lnTo>
                    <a:lnTo>
                      <a:pt x="2688" y="353"/>
                    </a:lnTo>
                    <a:lnTo>
                      <a:pt x="2692" y="345"/>
                    </a:lnTo>
                    <a:lnTo>
                      <a:pt x="2696" y="342"/>
                    </a:lnTo>
                    <a:lnTo>
                      <a:pt x="2700" y="336"/>
                    </a:lnTo>
                    <a:lnTo>
                      <a:pt x="2704" y="334"/>
                    </a:lnTo>
                    <a:lnTo>
                      <a:pt x="2708" y="334"/>
                    </a:lnTo>
                    <a:lnTo>
                      <a:pt x="2712" y="332"/>
                    </a:lnTo>
                    <a:lnTo>
                      <a:pt x="2716" y="330"/>
                    </a:lnTo>
                    <a:lnTo>
                      <a:pt x="2720" y="323"/>
                    </a:lnTo>
                    <a:lnTo>
                      <a:pt x="2724" y="317"/>
                    </a:lnTo>
                    <a:lnTo>
                      <a:pt x="2728" y="317"/>
                    </a:lnTo>
                    <a:lnTo>
                      <a:pt x="2732" y="312"/>
                    </a:lnTo>
                    <a:lnTo>
                      <a:pt x="2736" y="310"/>
                    </a:lnTo>
                    <a:lnTo>
                      <a:pt x="2740" y="306"/>
                    </a:lnTo>
                    <a:lnTo>
                      <a:pt x="2744" y="304"/>
                    </a:lnTo>
                    <a:lnTo>
                      <a:pt x="2748" y="299"/>
                    </a:lnTo>
                    <a:lnTo>
                      <a:pt x="2752" y="297"/>
                    </a:lnTo>
                    <a:lnTo>
                      <a:pt x="2755" y="297"/>
                    </a:lnTo>
                    <a:lnTo>
                      <a:pt x="2759" y="291"/>
                    </a:lnTo>
                    <a:lnTo>
                      <a:pt x="2763" y="286"/>
                    </a:lnTo>
                    <a:lnTo>
                      <a:pt x="2767" y="278"/>
                    </a:lnTo>
                    <a:lnTo>
                      <a:pt x="2771" y="286"/>
                    </a:lnTo>
                    <a:lnTo>
                      <a:pt x="2775" y="282"/>
                    </a:lnTo>
                    <a:lnTo>
                      <a:pt x="2779" y="278"/>
                    </a:lnTo>
                    <a:lnTo>
                      <a:pt x="2783" y="276"/>
                    </a:lnTo>
                    <a:lnTo>
                      <a:pt x="2787" y="273"/>
                    </a:lnTo>
                    <a:lnTo>
                      <a:pt x="2791" y="267"/>
                    </a:lnTo>
                    <a:lnTo>
                      <a:pt x="2795" y="267"/>
                    </a:lnTo>
                    <a:lnTo>
                      <a:pt x="2799" y="263"/>
                    </a:lnTo>
                    <a:lnTo>
                      <a:pt x="2803" y="261"/>
                    </a:lnTo>
                    <a:lnTo>
                      <a:pt x="2807" y="258"/>
                    </a:lnTo>
                    <a:lnTo>
                      <a:pt x="2811" y="254"/>
                    </a:lnTo>
                    <a:lnTo>
                      <a:pt x="2815" y="254"/>
                    </a:lnTo>
                    <a:lnTo>
                      <a:pt x="2819" y="241"/>
                    </a:lnTo>
                    <a:lnTo>
                      <a:pt x="2822" y="245"/>
                    </a:lnTo>
                    <a:lnTo>
                      <a:pt x="2826" y="239"/>
                    </a:lnTo>
                    <a:lnTo>
                      <a:pt x="2830" y="245"/>
                    </a:lnTo>
                    <a:lnTo>
                      <a:pt x="2834" y="241"/>
                    </a:lnTo>
                    <a:lnTo>
                      <a:pt x="2838" y="235"/>
                    </a:lnTo>
                    <a:lnTo>
                      <a:pt x="2842" y="230"/>
                    </a:lnTo>
                    <a:lnTo>
                      <a:pt x="2846" y="232"/>
                    </a:lnTo>
                    <a:lnTo>
                      <a:pt x="2850" y="222"/>
                    </a:lnTo>
                    <a:lnTo>
                      <a:pt x="2854" y="224"/>
                    </a:lnTo>
                    <a:lnTo>
                      <a:pt x="2858" y="220"/>
                    </a:lnTo>
                    <a:lnTo>
                      <a:pt x="2862" y="213"/>
                    </a:lnTo>
                    <a:lnTo>
                      <a:pt x="2866" y="211"/>
                    </a:lnTo>
                    <a:lnTo>
                      <a:pt x="2870" y="220"/>
                    </a:lnTo>
                    <a:lnTo>
                      <a:pt x="2874" y="209"/>
                    </a:lnTo>
                    <a:lnTo>
                      <a:pt x="2878" y="213"/>
                    </a:lnTo>
                    <a:lnTo>
                      <a:pt x="2882" y="202"/>
                    </a:lnTo>
                    <a:lnTo>
                      <a:pt x="2886" y="207"/>
                    </a:lnTo>
                    <a:lnTo>
                      <a:pt x="2890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5" name="Line 3887"/>
              <p:cNvSpPr>
                <a:spLocks noChangeShapeType="1"/>
              </p:cNvSpPr>
              <p:nvPr/>
            </p:nvSpPr>
            <p:spPr bwMode="auto">
              <a:xfrm flipV="1">
                <a:off x="312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6" name="Line 3888"/>
              <p:cNvSpPr>
                <a:spLocks noChangeShapeType="1"/>
              </p:cNvSpPr>
              <p:nvPr/>
            </p:nvSpPr>
            <p:spPr bwMode="auto">
              <a:xfrm>
                <a:off x="3130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7" name="Line 3889"/>
              <p:cNvSpPr>
                <a:spLocks noChangeShapeType="1"/>
              </p:cNvSpPr>
              <p:nvPr/>
            </p:nvSpPr>
            <p:spPr bwMode="auto">
              <a:xfrm flipV="1">
                <a:off x="31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8" name="Line 3890"/>
              <p:cNvSpPr>
                <a:spLocks noChangeShapeType="1"/>
              </p:cNvSpPr>
              <p:nvPr/>
            </p:nvSpPr>
            <p:spPr bwMode="auto">
              <a:xfrm>
                <a:off x="31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39" name="Line 3891"/>
              <p:cNvSpPr>
                <a:spLocks noChangeShapeType="1"/>
              </p:cNvSpPr>
              <p:nvPr/>
            </p:nvSpPr>
            <p:spPr bwMode="auto">
              <a:xfrm flipV="1">
                <a:off x="31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0" name="Freeform 3892"/>
              <p:cNvSpPr>
                <a:spLocks/>
              </p:cNvSpPr>
              <p:nvPr/>
            </p:nvSpPr>
            <p:spPr bwMode="auto">
              <a:xfrm flipV="1">
                <a:off x="3139" y="909"/>
                <a:ext cx="1674" cy="1107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91" y="44"/>
                  </a:cxn>
                  <a:cxn ang="0">
                    <a:pos x="138" y="73"/>
                  </a:cxn>
                  <a:cxn ang="0">
                    <a:pos x="185" y="112"/>
                  </a:cxn>
                  <a:cxn ang="0">
                    <a:pos x="233" y="163"/>
                  </a:cxn>
                  <a:cxn ang="0">
                    <a:pos x="280" y="227"/>
                  </a:cxn>
                  <a:cxn ang="0">
                    <a:pos x="327" y="296"/>
                  </a:cxn>
                  <a:cxn ang="0">
                    <a:pos x="374" y="376"/>
                  </a:cxn>
                  <a:cxn ang="0">
                    <a:pos x="422" y="461"/>
                  </a:cxn>
                  <a:cxn ang="0">
                    <a:pos x="469" y="555"/>
                  </a:cxn>
                  <a:cxn ang="0">
                    <a:pos x="516" y="655"/>
                  </a:cxn>
                  <a:cxn ang="0">
                    <a:pos x="564" y="765"/>
                  </a:cxn>
                  <a:cxn ang="0">
                    <a:pos x="611" y="868"/>
                  </a:cxn>
                  <a:cxn ang="0">
                    <a:pos x="658" y="972"/>
                  </a:cxn>
                  <a:cxn ang="0">
                    <a:pos x="706" y="1084"/>
                  </a:cxn>
                  <a:cxn ang="0">
                    <a:pos x="753" y="1187"/>
                  </a:cxn>
                  <a:cxn ang="0">
                    <a:pos x="800" y="1297"/>
                  </a:cxn>
                  <a:cxn ang="0">
                    <a:pos x="848" y="1395"/>
                  </a:cxn>
                  <a:cxn ang="0">
                    <a:pos x="895" y="1492"/>
                  </a:cxn>
                  <a:cxn ang="0">
                    <a:pos x="942" y="1574"/>
                  </a:cxn>
                  <a:cxn ang="0">
                    <a:pos x="989" y="1650"/>
                  </a:cxn>
                  <a:cxn ang="0">
                    <a:pos x="1037" y="1714"/>
                  </a:cxn>
                  <a:cxn ang="0">
                    <a:pos x="1084" y="1778"/>
                  </a:cxn>
                  <a:cxn ang="0">
                    <a:pos x="1131" y="1819"/>
                  </a:cxn>
                  <a:cxn ang="0">
                    <a:pos x="1179" y="1858"/>
                  </a:cxn>
                  <a:cxn ang="0">
                    <a:pos x="1226" y="1888"/>
                  </a:cxn>
                  <a:cxn ang="0">
                    <a:pos x="1273" y="1906"/>
                  </a:cxn>
                  <a:cxn ang="0">
                    <a:pos x="1321" y="1918"/>
                  </a:cxn>
                  <a:cxn ang="0">
                    <a:pos x="1368" y="1920"/>
                  </a:cxn>
                  <a:cxn ang="0">
                    <a:pos x="1415" y="1909"/>
                  </a:cxn>
                  <a:cxn ang="0">
                    <a:pos x="1463" y="1883"/>
                  </a:cxn>
                  <a:cxn ang="0">
                    <a:pos x="1510" y="1854"/>
                  </a:cxn>
                  <a:cxn ang="0">
                    <a:pos x="1557" y="1819"/>
                  </a:cxn>
                  <a:cxn ang="0">
                    <a:pos x="1604" y="1771"/>
                  </a:cxn>
                  <a:cxn ang="0">
                    <a:pos x="1652" y="1723"/>
                  </a:cxn>
                  <a:cxn ang="0">
                    <a:pos x="1699" y="1670"/>
                  </a:cxn>
                  <a:cxn ang="0">
                    <a:pos x="1746" y="1609"/>
                  </a:cxn>
                  <a:cxn ang="0">
                    <a:pos x="1794" y="1542"/>
                  </a:cxn>
                  <a:cxn ang="0">
                    <a:pos x="1841" y="1480"/>
                  </a:cxn>
                  <a:cxn ang="0">
                    <a:pos x="1888" y="1405"/>
                  </a:cxn>
                  <a:cxn ang="0">
                    <a:pos x="1936" y="1331"/>
                  </a:cxn>
                  <a:cxn ang="0">
                    <a:pos x="1983" y="1265"/>
                  </a:cxn>
                  <a:cxn ang="0">
                    <a:pos x="2030" y="1187"/>
                  </a:cxn>
                  <a:cxn ang="0">
                    <a:pos x="2078" y="1118"/>
                  </a:cxn>
                  <a:cxn ang="0">
                    <a:pos x="2125" y="1045"/>
                  </a:cxn>
                  <a:cxn ang="0">
                    <a:pos x="2172" y="969"/>
                  </a:cxn>
                  <a:cxn ang="0">
                    <a:pos x="2220" y="905"/>
                  </a:cxn>
                  <a:cxn ang="0">
                    <a:pos x="2267" y="836"/>
                  </a:cxn>
                  <a:cxn ang="0">
                    <a:pos x="2314" y="768"/>
                  </a:cxn>
                  <a:cxn ang="0">
                    <a:pos x="2361" y="708"/>
                  </a:cxn>
                  <a:cxn ang="0">
                    <a:pos x="2409" y="649"/>
                  </a:cxn>
                  <a:cxn ang="0">
                    <a:pos x="2456" y="584"/>
                  </a:cxn>
                  <a:cxn ang="0">
                    <a:pos x="2503" y="534"/>
                  </a:cxn>
                  <a:cxn ang="0">
                    <a:pos x="2551" y="486"/>
                  </a:cxn>
                  <a:cxn ang="0">
                    <a:pos x="2598" y="429"/>
                  </a:cxn>
                  <a:cxn ang="0">
                    <a:pos x="2645" y="397"/>
                  </a:cxn>
                  <a:cxn ang="0">
                    <a:pos x="2693" y="348"/>
                  </a:cxn>
                  <a:cxn ang="0">
                    <a:pos x="2740" y="316"/>
                  </a:cxn>
                  <a:cxn ang="0">
                    <a:pos x="2787" y="275"/>
                  </a:cxn>
                  <a:cxn ang="0">
                    <a:pos x="2835" y="241"/>
                  </a:cxn>
                  <a:cxn ang="0">
                    <a:pos x="2882" y="216"/>
                  </a:cxn>
                </a:cxnLst>
                <a:rect l="0" t="0" r="r" b="b"/>
                <a:pathLst>
                  <a:path w="2906" h="1922">
                    <a:moveTo>
                      <a:pt x="0" y="0"/>
                    </a:moveTo>
                    <a:lnTo>
                      <a:pt x="4" y="7"/>
                    </a:lnTo>
                    <a:lnTo>
                      <a:pt x="8" y="5"/>
                    </a:lnTo>
                    <a:lnTo>
                      <a:pt x="12" y="0"/>
                    </a:lnTo>
                    <a:lnTo>
                      <a:pt x="16" y="5"/>
                    </a:lnTo>
                    <a:lnTo>
                      <a:pt x="20" y="7"/>
                    </a:lnTo>
                    <a:lnTo>
                      <a:pt x="24" y="7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5" y="7"/>
                    </a:lnTo>
                    <a:lnTo>
                      <a:pt x="39" y="14"/>
                    </a:lnTo>
                    <a:lnTo>
                      <a:pt x="43" y="7"/>
                    </a:lnTo>
                    <a:lnTo>
                      <a:pt x="47" y="23"/>
                    </a:lnTo>
                    <a:lnTo>
                      <a:pt x="51" y="14"/>
                    </a:lnTo>
                    <a:lnTo>
                      <a:pt x="55" y="18"/>
                    </a:lnTo>
                    <a:lnTo>
                      <a:pt x="59" y="21"/>
                    </a:lnTo>
                    <a:lnTo>
                      <a:pt x="63" y="25"/>
                    </a:lnTo>
                    <a:lnTo>
                      <a:pt x="67" y="25"/>
                    </a:lnTo>
                    <a:lnTo>
                      <a:pt x="71" y="25"/>
                    </a:lnTo>
                    <a:lnTo>
                      <a:pt x="75" y="25"/>
                    </a:lnTo>
                    <a:lnTo>
                      <a:pt x="79" y="37"/>
                    </a:lnTo>
                    <a:lnTo>
                      <a:pt x="83" y="39"/>
                    </a:lnTo>
                    <a:lnTo>
                      <a:pt x="87" y="35"/>
                    </a:lnTo>
                    <a:lnTo>
                      <a:pt x="91" y="44"/>
                    </a:lnTo>
                    <a:lnTo>
                      <a:pt x="95" y="35"/>
                    </a:lnTo>
                    <a:lnTo>
                      <a:pt x="98" y="41"/>
                    </a:lnTo>
                    <a:lnTo>
                      <a:pt x="102" y="37"/>
                    </a:lnTo>
                    <a:lnTo>
                      <a:pt x="106" y="51"/>
                    </a:lnTo>
                    <a:lnTo>
                      <a:pt x="110" y="57"/>
                    </a:lnTo>
                    <a:lnTo>
                      <a:pt x="114" y="55"/>
                    </a:lnTo>
                    <a:lnTo>
                      <a:pt x="118" y="55"/>
                    </a:lnTo>
                    <a:lnTo>
                      <a:pt x="122" y="53"/>
                    </a:lnTo>
                    <a:lnTo>
                      <a:pt x="126" y="60"/>
                    </a:lnTo>
                    <a:lnTo>
                      <a:pt x="130" y="64"/>
                    </a:lnTo>
                    <a:lnTo>
                      <a:pt x="134" y="69"/>
                    </a:lnTo>
                    <a:lnTo>
                      <a:pt x="138" y="73"/>
                    </a:lnTo>
                    <a:lnTo>
                      <a:pt x="142" y="69"/>
                    </a:lnTo>
                    <a:lnTo>
                      <a:pt x="146" y="76"/>
                    </a:lnTo>
                    <a:lnTo>
                      <a:pt x="150" y="83"/>
                    </a:lnTo>
                    <a:lnTo>
                      <a:pt x="154" y="80"/>
                    </a:lnTo>
                    <a:lnTo>
                      <a:pt x="158" y="83"/>
                    </a:lnTo>
                    <a:lnTo>
                      <a:pt x="162" y="85"/>
                    </a:lnTo>
                    <a:lnTo>
                      <a:pt x="166" y="96"/>
                    </a:lnTo>
                    <a:lnTo>
                      <a:pt x="169" y="96"/>
                    </a:lnTo>
                    <a:lnTo>
                      <a:pt x="173" y="96"/>
                    </a:lnTo>
                    <a:lnTo>
                      <a:pt x="177" y="101"/>
                    </a:lnTo>
                    <a:lnTo>
                      <a:pt x="181" y="108"/>
                    </a:lnTo>
                    <a:lnTo>
                      <a:pt x="185" y="112"/>
                    </a:lnTo>
                    <a:lnTo>
                      <a:pt x="189" y="115"/>
                    </a:lnTo>
                    <a:lnTo>
                      <a:pt x="193" y="119"/>
                    </a:lnTo>
                    <a:lnTo>
                      <a:pt x="197" y="126"/>
                    </a:lnTo>
                    <a:lnTo>
                      <a:pt x="201" y="131"/>
                    </a:lnTo>
                    <a:lnTo>
                      <a:pt x="205" y="133"/>
                    </a:lnTo>
                    <a:lnTo>
                      <a:pt x="209" y="133"/>
                    </a:lnTo>
                    <a:lnTo>
                      <a:pt x="213" y="140"/>
                    </a:lnTo>
                    <a:lnTo>
                      <a:pt x="217" y="147"/>
                    </a:lnTo>
                    <a:lnTo>
                      <a:pt x="221" y="149"/>
                    </a:lnTo>
                    <a:lnTo>
                      <a:pt x="225" y="154"/>
                    </a:lnTo>
                    <a:lnTo>
                      <a:pt x="229" y="163"/>
                    </a:lnTo>
                    <a:lnTo>
                      <a:pt x="233" y="163"/>
                    </a:lnTo>
                    <a:lnTo>
                      <a:pt x="236" y="174"/>
                    </a:lnTo>
                    <a:lnTo>
                      <a:pt x="240" y="174"/>
                    </a:lnTo>
                    <a:lnTo>
                      <a:pt x="244" y="179"/>
                    </a:lnTo>
                    <a:lnTo>
                      <a:pt x="248" y="186"/>
                    </a:lnTo>
                    <a:lnTo>
                      <a:pt x="252" y="193"/>
                    </a:lnTo>
                    <a:lnTo>
                      <a:pt x="256" y="193"/>
                    </a:lnTo>
                    <a:lnTo>
                      <a:pt x="260" y="193"/>
                    </a:lnTo>
                    <a:lnTo>
                      <a:pt x="264" y="206"/>
                    </a:lnTo>
                    <a:lnTo>
                      <a:pt x="268" y="213"/>
                    </a:lnTo>
                    <a:lnTo>
                      <a:pt x="272" y="209"/>
                    </a:lnTo>
                    <a:lnTo>
                      <a:pt x="276" y="220"/>
                    </a:lnTo>
                    <a:lnTo>
                      <a:pt x="280" y="227"/>
                    </a:lnTo>
                    <a:lnTo>
                      <a:pt x="284" y="229"/>
                    </a:lnTo>
                    <a:lnTo>
                      <a:pt x="288" y="236"/>
                    </a:lnTo>
                    <a:lnTo>
                      <a:pt x="292" y="243"/>
                    </a:lnTo>
                    <a:lnTo>
                      <a:pt x="296" y="248"/>
                    </a:lnTo>
                    <a:lnTo>
                      <a:pt x="300" y="250"/>
                    </a:lnTo>
                    <a:lnTo>
                      <a:pt x="303" y="259"/>
                    </a:lnTo>
                    <a:lnTo>
                      <a:pt x="307" y="266"/>
                    </a:lnTo>
                    <a:lnTo>
                      <a:pt x="311" y="271"/>
                    </a:lnTo>
                    <a:lnTo>
                      <a:pt x="315" y="275"/>
                    </a:lnTo>
                    <a:lnTo>
                      <a:pt x="319" y="284"/>
                    </a:lnTo>
                    <a:lnTo>
                      <a:pt x="323" y="287"/>
                    </a:lnTo>
                    <a:lnTo>
                      <a:pt x="327" y="296"/>
                    </a:lnTo>
                    <a:lnTo>
                      <a:pt x="331" y="298"/>
                    </a:lnTo>
                    <a:lnTo>
                      <a:pt x="335" y="305"/>
                    </a:lnTo>
                    <a:lnTo>
                      <a:pt x="339" y="309"/>
                    </a:lnTo>
                    <a:lnTo>
                      <a:pt x="343" y="319"/>
                    </a:lnTo>
                    <a:lnTo>
                      <a:pt x="347" y="325"/>
                    </a:lnTo>
                    <a:lnTo>
                      <a:pt x="351" y="330"/>
                    </a:lnTo>
                    <a:lnTo>
                      <a:pt x="355" y="339"/>
                    </a:lnTo>
                    <a:lnTo>
                      <a:pt x="359" y="351"/>
                    </a:lnTo>
                    <a:lnTo>
                      <a:pt x="363" y="355"/>
                    </a:lnTo>
                    <a:lnTo>
                      <a:pt x="367" y="362"/>
                    </a:lnTo>
                    <a:lnTo>
                      <a:pt x="371" y="369"/>
                    </a:lnTo>
                    <a:lnTo>
                      <a:pt x="374" y="376"/>
                    </a:lnTo>
                    <a:lnTo>
                      <a:pt x="378" y="383"/>
                    </a:lnTo>
                    <a:lnTo>
                      <a:pt x="382" y="383"/>
                    </a:lnTo>
                    <a:lnTo>
                      <a:pt x="386" y="387"/>
                    </a:lnTo>
                    <a:lnTo>
                      <a:pt x="390" y="403"/>
                    </a:lnTo>
                    <a:lnTo>
                      <a:pt x="394" y="413"/>
                    </a:lnTo>
                    <a:lnTo>
                      <a:pt x="398" y="410"/>
                    </a:lnTo>
                    <a:lnTo>
                      <a:pt x="402" y="419"/>
                    </a:lnTo>
                    <a:lnTo>
                      <a:pt x="406" y="431"/>
                    </a:lnTo>
                    <a:lnTo>
                      <a:pt x="410" y="431"/>
                    </a:lnTo>
                    <a:lnTo>
                      <a:pt x="414" y="440"/>
                    </a:lnTo>
                    <a:lnTo>
                      <a:pt x="418" y="447"/>
                    </a:lnTo>
                    <a:lnTo>
                      <a:pt x="422" y="461"/>
                    </a:lnTo>
                    <a:lnTo>
                      <a:pt x="426" y="472"/>
                    </a:lnTo>
                    <a:lnTo>
                      <a:pt x="430" y="481"/>
                    </a:lnTo>
                    <a:lnTo>
                      <a:pt x="434" y="479"/>
                    </a:lnTo>
                    <a:lnTo>
                      <a:pt x="438" y="488"/>
                    </a:lnTo>
                    <a:lnTo>
                      <a:pt x="441" y="493"/>
                    </a:lnTo>
                    <a:lnTo>
                      <a:pt x="445" y="506"/>
                    </a:lnTo>
                    <a:lnTo>
                      <a:pt x="449" y="516"/>
                    </a:lnTo>
                    <a:lnTo>
                      <a:pt x="453" y="523"/>
                    </a:lnTo>
                    <a:lnTo>
                      <a:pt x="457" y="527"/>
                    </a:lnTo>
                    <a:lnTo>
                      <a:pt x="461" y="541"/>
                    </a:lnTo>
                    <a:lnTo>
                      <a:pt x="465" y="543"/>
                    </a:lnTo>
                    <a:lnTo>
                      <a:pt x="469" y="555"/>
                    </a:lnTo>
                    <a:lnTo>
                      <a:pt x="473" y="564"/>
                    </a:lnTo>
                    <a:lnTo>
                      <a:pt x="477" y="571"/>
                    </a:lnTo>
                    <a:lnTo>
                      <a:pt x="481" y="578"/>
                    </a:lnTo>
                    <a:lnTo>
                      <a:pt x="485" y="584"/>
                    </a:lnTo>
                    <a:lnTo>
                      <a:pt x="489" y="596"/>
                    </a:lnTo>
                    <a:lnTo>
                      <a:pt x="493" y="598"/>
                    </a:lnTo>
                    <a:lnTo>
                      <a:pt x="497" y="610"/>
                    </a:lnTo>
                    <a:lnTo>
                      <a:pt x="501" y="619"/>
                    </a:lnTo>
                    <a:lnTo>
                      <a:pt x="505" y="623"/>
                    </a:lnTo>
                    <a:lnTo>
                      <a:pt x="509" y="639"/>
                    </a:lnTo>
                    <a:lnTo>
                      <a:pt x="512" y="649"/>
                    </a:lnTo>
                    <a:lnTo>
                      <a:pt x="516" y="655"/>
                    </a:lnTo>
                    <a:lnTo>
                      <a:pt x="520" y="667"/>
                    </a:lnTo>
                    <a:lnTo>
                      <a:pt x="524" y="667"/>
                    </a:lnTo>
                    <a:lnTo>
                      <a:pt x="528" y="676"/>
                    </a:lnTo>
                    <a:lnTo>
                      <a:pt x="532" y="687"/>
                    </a:lnTo>
                    <a:lnTo>
                      <a:pt x="536" y="704"/>
                    </a:lnTo>
                    <a:lnTo>
                      <a:pt x="540" y="708"/>
                    </a:lnTo>
                    <a:lnTo>
                      <a:pt x="544" y="720"/>
                    </a:lnTo>
                    <a:lnTo>
                      <a:pt x="548" y="724"/>
                    </a:lnTo>
                    <a:lnTo>
                      <a:pt x="552" y="729"/>
                    </a:lnTo>
                    <a:lnTo>
                      <a:pt x="556" y="745"/>
                    </a:lnTo>
                    <a:lnTo>
                      <a:pt x="560" y="754"/>
                    </a:lnTo>
                    <a:lnTo>
                      <a:pt x="564" y="765"/>
                    </a:lnTo>
                    <a:lnTo>
                      <a:pt x="568" y="768"/>
                    </a:lnTo>
                    <a:lnTo>
                      <a:pt x="572" y="775"/>
                    </a:lnTo>
                    <a:lnTo>
                      <a:pt x="576" y="781"/>
                    </a:lnTo>
                    <a:lnTo>
                      <a:pt x="579" y="791"/>
                    </a:lnTo>
                    <a:lnTo>
                      <a:pt x="583" y="802"/>
                    </a:lnTo>
                    <a:lnTo>
                      <a:pt x="587" y="804"/>
                    </a:lnTo>
                    <a:lnTo>
                      <a:pt x="591" y="816"/>
                    </a:lnTo>
                    <a:lnTo>
                      <a:pt x="595" y="830"/>
                    </a:lnTo>
                    <a:lnTo>
                      <a:pt x="599" y="843"/>
                    </a:lnTo>
                    <a:lnTo>
                      <a:pt x="603" y="846"/>
                    </a:lnTo>
                    <a:lnTo>
                      <a:pt x="607" y="857"/>
                    </a:lnTo>
                    <a:lnTo>
                      <a:pt x="611" y="868"/>
                    </a:lnTo>
                    <a:lnTo>
                      <a:pt x="615" y="875"/>
                    </a:lnTo>
                    <a:lnTo>
                      <a:pt x="619" y="882"/>
                    </a:lnTo>
                    <a:lnTo>
                      <a:pt x="623" y="889"/>
                    </a:lnTo>
                    <a:lnTo>
                      <a:pt x="627" y="907"/>
                    </a:lnTo>
                    <a:lnTo>
                      <a:pt x="631" y="912"/>
                    </a:lnTo>
                    <a:lnTo>
                      <a:pt x="635" y="921"/>
                    </a:lnTo>
                    <a:lnTo>
                      <a:pt x="639" y="928"/>
                    </a:lnTo>
                    <a:lnTo>
                      <a:pt x="643" y="942"/>
                    </a:lnTo>
                    <a:lnTo>
                      <a:pt x="646" y="946"/>
                    </a:lnTo>
                    <a:lnTo>
                      <a:pt x="650" y="953"/>
                    </a:lnTo>
                    <a:lnTo>
                      <a:pt x="654" y="960"/>
                    </a:lnTo>
                    <a:lnTo>
                      <a:pt x="658" y="972"/>
                    </a:lnTo>
                    <a:lnTo>
                      <a:pt x="662" y="985"/>
                    </a:lnTo>
                    <a:lnTo>
                      <a:pt x="666" y="992"/>
                    </a:lnTo>
                    <a:lnTo>
                      <a:pt x="670" y="999"/>
                    </a:lnTo>
                    <a:lnTo>
                      <a:pt x="674" y="1008"/>
                    </a:lnTo>
                    <a:lnTo>
                      <a:pt x="678" y="1024"/>
                    </a:lnTo>
                    <a:lnTo>
                      <a:pt x="682" y="1027"/>
                    </a:lnTo>
                    <a:lnTo>
                      <a:pt x="686" y="1036"/>
                    </a:lnTo>
                    <a:lnTo>
                      <a:pt x="690" y="1045"/>
                    </a:lnTo>
                    <a:lnTo>
                      <a:pt x="694" y="1056"/>
                    </a:lnTo>
                    <a:lnTo>
                      <a:pt x="698" y="1068"/>
                    </a:lnTo>
                    <a:lnTo>
                      <a:pt x="702" y="1068"/>
                    </a:lnTo>
                    <a:lnTo>
                      <a:pt x="706" y="1084"/>
                    </a:lnTo>
                    <a:lnTo>
                      <a:pt x="710" y="1091"/>
                    </a:lnTo>
                    <a:lnTo>
                      <a:pt x="714" y="1098"/>
                    </a:lnTo>
                    <a:lnTo>
                      <a:pt x="717" y="1114"/>
                    </a:lnTo>
                    <a:lnTo>
                      <a:pt x="721" y="1118"/>
                    </a:lnTo>
                    <a:lnTo>
                      <a:pt x="725" y="1127"/>
                    </a:lnTo>
                    <a:lnTo>
                      <a:pt x="729" y="1137"/>
                    </a:lnTo>
                    <a:lnTo>
                      <a:pt x="733" y="1146"/>
                    </a:lnTo>
                    <a:lnTo>
                      <a:pt x="737" y="1150"/>
                    </a:lnTo>
                    <a:lnTo>
                      <a:pt x="741" y="1162"/>
                    </a:lnTo>
                    <a:lnTo>
                      <a:pt x="745" y="1171"/>
                    </a:lnTo>
                    <a:lnTo>
                      <a:pt x="749" y="1175"/>
                    </a:lnTo>
                    <a:lnTo>
                      <a:pt x="753" y="1187"/>
                    </a:lnTo>
                    <a:lnTo>
                      <a:pt x="757" y="1208"/>
                    </a:lnTo>
                    <a:lnTo>
                      <a:pt x="761" y="1205"/>
                    </a:lnTo>
                    <a:lnTo>
                      <a:pt x="765" y="1212"/>
                    </a:lnTo>
                    <a:lnTo>
                      <a:pt x="769" y="1217"/>
                    </a:lnTo>
                    <a:lnTo>
                      <a:pt x="773" y="1235"/>
                    </a:lnTo>
                    <a:lnTo>
                      <a:pt x="777" y="1235"/>
                    </a:lnTo>
                    <a:lnTo>
                      <a:pt x="781" y="1249"/>
                    </a:lnTo>
                    <a:lnTo>
                      <a:pt x="784" y="1263"/>
                    </a:lnTo>
                    <a:lnTo>
                      <a:pt x="788" y="1269"/>
                    </a:lnTo>
                    <a:lnTo>
                      <a:pt x="792" y="1279"/>
                    </a:lnTo>
                    <a:lnTo>
                      <a:pt x="796" y="1288"/>
                    </a:lnTo>
                    <a:lnTo>
                      <a:pt x="800" y="1297"/>
                    </a:lnTo>
                    <a:lnTo>
                      <a:pt x="804" y="1299"/>
                    </a:lnTo>
                    <a:lnTo>
                      <a:pt x="808" y="1304"/>
                    </a:lnTo>
                    <a:lnTo>
                      <a:pt x="812" y="1320"/>
                    </a:lnTo>
                    <a:lnTo>
                      <a:pt x="816" y="1329"/>
                    </a:lnTo>
                    <a:lnTo>
                      <a:pt x="820" y="1338"/>
                    </a:lnTo>
                    <a:lnTo>
                      <a:pt x="824" y="1343"/>
                    </a:lnTo>
                    <a:lnTo>
                      <a:pt x="828" y="1352"/>
                    </a:lnTo>
                    <a:lnTo>
                      <a:pt x="832" y="1363"/>
                    </a:lnTo>
                    <a:lnTo>
                      <a:pt x="836" y="1368"/>
                    </a:lnTo>
                    <a:lnTo>
                      <a:pt x="840" y="1379"/>
                    </a:lnTo>
                    <a:lnTo>
                      <a:pt x="844" y="1382"/>
                    </a:lnTo>
                    <a:lnTo>
                      <a:pt x="848" y="1395"/>
                    </a:lnTo>
                    <a:lnTo>
                      <a:pt x="851" y="1405"/>
                    </a:lnTo>
                    <a:lnTo>
                      <a:pt x="855" y="1409"/>
                    </a:lnTo>
                    <a:lnTo>
                      <a:pt x="859" y="1416"/>
                    </a:lnTo>
                    <a:lnTo>
                      <a:pt x="863" y="1421"/>
                    </a:lnTo>
                    <a:lnTo>
                      <a:pt x="867" y="1439"/>
                    </a:lnTo>
                    <a:lnTo>
                      <a:pt x="871" y="1446"/>
                    </a:lnTo>
                    <a:lnTo>
                      <a:pt x="875" y="1450"/>
                    </a:lnTo>
                    <a:lnTo>
                      <a:pt x="879" y="1457"/>
                    </a:lnTo>
                    <a:lnTo>
                      <a:pt x="883" y="1469"/>
                    </a:lnTo>
                    <a:lnTo>
                      <a:pt x="887" y="1473"/>
                    </a:lnTo>
                    <a:lnTo>
                      <a:pt x="891" y="1480"/>
                    </a:lnTo>
                    <a:lnTo>
                      <a:pt x="895" y="1492"/>
                    </a:lnTo>
                    <a:lnTo>
                      <a:pt x="899" y="1494"/>
                    </a:lnTo>
                    <a:lnTo>
                      <a:pt x="903" y="1501"/>
                    </a:lnTo>
                    <a:lnTo>
                      <a:pt x="907" y="1512"/>
                    </a:lnTo>
                    <a:lnTo>
                      <a:pt x="911" y="1515"/>
                    </a:lnTo>
                    <a:lnTo>
                      <a:pt x="915" y="1524"/>
                    </a:lnTo>
                    <a:lnTo>
                      <a:pt x="919" y="1531"/>
                    </a:lnTo>
                    <a:lnTo>
                      <a:pt x="922" y="1537"/>
                    </a:lnTo>
                    <a:lnTo>
                      <a:pt x="926" y="1542"/>
                    </a:lnTo>
                    <a:lnTo>
                      <a:pt x="930" y="1549"/>
                    </a:lnTo>
                    <a:lnTo>
                      <a:pt x="934" y="1554"/>
                    </a:lnTo>
                    <a:lnTo>
                      <a:pt x="938" y="1570"/>
                    </a:lnTo>
                    <a:lnTo>
                      <a:pt x="942" y="1574"/>
                    </a:lnTo>
                    <a:lnTo>
                      <a:pt x="946" y="1581"/>
                    </a:lnTo>
                    <a:lnTo>
                      <a:pt x="950" y="1586"/>
                    </a:lnTo>
                    <a:lnTo>
                      <a:pt x="954" y="1590"/>
                    </a:lnTo>
                    <a:lnTo>
                      <a:pt x="958" y="1602"/>
                    </a:lnTo>
                    <a:lnTo>
                      <a:pt x="962" y="1606"/>
                    </a:lnTo>
                    <a:lnTo>
                      <a:pt x="966" y="1613"/>
                    </a:lnTo>
                    <a:lnTo>
                      <a:pt x="970" y="1620"/>
                    </a:lnTo>
                    <a:lnTo>
                      <a:pt x="974" y="1620"/>
                    </a:lnTo>
                    <a:lnTo>
                      <a:pt x="978" y="1631"/>
                    </a:lnTo>
                    <a:lnTo>
                      <a:pt x="982" y="1638"/>
                    </a:lnTo>
                    <a:lnTo>
                      <a:pt x="986" y="1641"/>
                    </a:lnTo>
                    <a:lnTo>
                      <a:pt x="989" y="1650"/>
                    </a:lnTo>
                    <a:lnTo>
                      <a:pt x="993" y="1657"/>
                    </a:lnTo>
                    <a:lnTo>
                      <a:pt x="997" y="1657"/>
                    </a:lnTo>
                    <a:lnTo>
                      <a:pt x="1001" y="1664"/>
                    </a:lnTo>
                    <a:lnTo>
                      <a:pt x="1005" y="1666"/>
                    </a:lnTo>
                    <a:lnTo>
                      <a:pt x="1009" y="1680"/>
                    </a:lnTo>
                    <a:lnTo>
                      <a:pt x="1013" y="1677"/>
                    </a:lnTo>
                    <a:lnTo>
                      <a:pt x="1017" y="1691"/>
                    </a:lnTo>
                    <a:lnTo>
                      <a:pt x="1021" y="1689"/>
                    </a:lnTo>
                    <a:lnTo>
                      <a:pt x="1025" y="1698"/>
                    </a:lnTo>
                    <a:lnTo>
                      <a:pt x="1029" y="1707"/>
                    </a:lnTo>
                    <a:lnTo>
                      <a:pt x="1033" y="1716"/>
                    </a:lnTo>
                    <a:lnTo>
                      <a:pt x="1037" y="1714"/>
                    </a:lnTo>
                    <a:lnTo>
                      <a:pt x="1041" y="1728"/>
                    </a:lnTo>
                    <a:lnTo>
                      <a:pt x="1045" y="1728"/>
                    </a:lnTo>
                    <a:lnTo>
                      <a:pt x="1049" y="1737"/>
                    </a:lnTo>
                    <a:lnTo>
                      <a:pt x="1053" y="1737"/>
                    </a:lnTo>
                    <a:lnTo>
                      <a:pt x="1057" y="1744"/>
                    </a:lnTo>
                    <a:lnTo>
                      <a:pt x="1060" y="1746"/>
                    </a:lnTo>
                    <a:lnTo>
                      <a:pt x="1064" y="1755"/>
                    </a:lnTo>
                    <a:lnTo>
                      <a:pt x="1068" y="1760"/>
                    </a:lnTo>
                    <a:lnTo>
                      <a:pt x="1072" y="1762"/>
                    </a:lnTo>
                    <a:lnTo>
                      <a:pt x="1076" y="1769"/>
                    </a:lnTo>
                    <a:lnTo>
                      <a:pt x="1080" y="1771"/>
                    </a:lnTo>
                    <a:lnTo>
                      <a:pt x="1084" y="1778"/>
                    </a:lnTo>
                    <a:lnTo>
                      <a:pt x="1088" y="1776"/>
                    </a:lnTo>
                    <a:lnTo>
                      <a:pt x="1092" y="1790"/>
                    </a:lnTo>
                    <a:lnTo>
                      <a:pt x="1096" y="1790"/>
                    </a:lnTo>
                    <a:lnTo>
                      <a:pt x="1100" y="1796"/>
                    </a:lnTo>
                    <a:lnTo>
                      <a:pt x="1104" y="1801"/>
                    </a:lnTo>
                    <a:lnTo>
                      <a:pt x="1108" y="1801"/>
                    </a:lnTo>
                    <a:lnTo>
                      <a:pt x="1112" y="1808"/>
                    </a:lnTo>
                    <a:lnTo>
                      <a:pt x="1116" y="1812"/>
                    </a:lnTo>
                    <a:lnTo>
                      <a:pt x="1120" y="1817"/>
                    </a:lnTo>
                    <a:lnTo>
                      <a:pt x="1124" y="1819"/>
                    </a:lnTo>
                    <a:lnTo>
                      <a:pt x="1127" y="1828"/>
                    </a:lnTo>
                    <a:lnTo>
                      <a:pt x="1131" y="1819"/>
                    </a:lnTo>
                    <a:lnTo>
                      <a:pt x="1135" y="1831"/>
                    </a:lnTo>
                    <a:lnTo>
                      <a:pt x="1139" y="1831"/>
                    </a:lnTo>
                    <a:lnTo>
                      <a:pt x="1143" y="1838"/>
                    </a:lnTo>
                    <a:lnTo>
                      <a:pt x="1147" y="1840"/>
                    </a:lnTo>
                    <a:lnTo>
                      <a:pt x="1151" y="1838"/>
                    </a:lnTo>
                    <a:lnTo>
                      <a:pt x="1155" y="1849"/>
                    </a:lnTo>
                    <a:lnTo>
                      <a:pt x="1159" y="1854"/>
                    </a:lnTo>
                    <a:lnTo>
                      <a:pt x="1163" y="1856"/>
                    </a:lnTo>
                    <a:lnTo>
                      <a:pt x="1167" y="1854"/>
                    </a:lnTo>
                    <a:lnTo>
                      <a:pt x="1171" y="1858"/>
                    </a:lnTo>
                    <a:lnTo>
                      <a:pt x="1175" y="1865"/>
                    </a:lnTo>
                    <a:lnTo>
                      <a:pt x="1179" y="1858"/>
                    </a:lnTo>
                    <a:lnTo>
                      <a:pt x="1183" y="1870"/>
                    </a:lnTo>
                    <a:lnTo>
                      <a:pt x="1187" y="1870"/>
                    </a:lnTo>
                    <a:lnTo>
                      <a:pt x="1191" y="1872"/>
                    </a:lnTo>
                    <a:lnTo>
                      <a:pt x="1194" y="1874"/>
                    </a:lnTo>
                    <a:lnTo>
                      <a:pt x="1198" y="1881"/>
                    </a:lnTo>
                    <a:lnTo>
                      <a:pt x="1202" y="1881"/>
                    </a:lnTo>
                    <a:lnTo>
                      <a:pt x="1206" y="1881"/>
                    </a:lnTo>
                    <a:lnTo>
                      <a:pt x="1210" y="1883"/>
                    </a:lnTo>
                    <a:lnTo>
                      <a:pt x="1214" y="1886"/>
                    </a:lnTo>
                    <a:lnTo>
                      <a:pt x="1218" y="1888"/>
                    </a:lnTo>
                    <a:lnTo>
                      <a:pt x="1222" y="1893"/>
                    </a:lnTo>
                    <a:lnTo>
                      <a:pt x="1226" y="1888"/>
                    </a:lnTo>
                    <a:lnTo>
                      <a:pt x="1230" y="1888"/>
                    </a:lnTo>
                    <a:lnTo>
                      <a:pt x="1234" y="1895"/>
                    </a:lnTo>
                    <a:lnTo>
                      <a:pt x="1238" y="1902"/>
                    </a:lnTo>
                    <a:lnTo>
                      <a:pt x="1242" y="1897"/>
                    </a:lnTo>
                    <a:lnTo>
                      <a:pt x="1246" y="1904"/>
                    </a:lnTo>
                    <a:lnTo>
                      <a:pt x="1250" y="1899"/>
                    </a:lnTo>
                    <a:lnTo>
                      <a:pt x="1254" y="1913"/>
                    </a:lnTo>
                    <a:lnTo>
                      <a:pt x="1258" y="1906"/>
                    </a:lnTo>
                    <a:lnTo>
                      <a:pt x="1262" y="1906"/>
                    </a:lnTo>
                    <a:lnTo>
                      <a:pt x="1265" y="1913"/>
                    </a:lnTo>
                    <a:lnTo>
                      <a:pt x="1269" y="1904"/>
                    </a:lnTo>
                    <a:lnTo>
                      <a:pt x="1273" y="1906"/>
                    </a:lnTo>
                    <a:lnTo>
                      <a:pt x="1277" y="1911"/>
                    </a:lnTo>
                    <a:lnTo>
                      <a:pt x="1281" y="1916"/>
                    </a:lnTo>
                    <a:lnTo>
                      <a:pt x="1285" y="1916"/>
                    </a:lnTo>
                    <a:lnTo>
                      <a:pt x="1289" y="1909"/>
                    </a:lnTo>
                    <a:lnTo>
                      <a:pt x="1293" y="1913"/>
                    </a:lnTo>
                    <a:lnTo>
                      <a:pt x="1297" y="1916"/>
                    </a:lnTo>
                    <a:lnTo>
                      <a:pt x="1301" y="1916"/>
                    </a:lnTo>
                    <a:lnTo>
                      <a:pt x="1305" y="1913"/>
                    </a:lnTo>
                    <a:lnTo>
                      <a:pt x="1309" y="1918"/>
                    </a:lnTo>
                    <a:lnTo>
                      <a:pt x="1313" y="1920"/>
                    </a:lnTo>
                    <a:lnTo>
                      <a:pt x="1317" y="1918"/>
                    </a:lnTo>
                    <a:lnTo>
                      <a:pt x="1321" y="1918"/>
                    </a:lnTo>
                    <a:lnTo>
                      <a:pt x="1325" y="1916"/>
                    </a:lnTo>
                    <a:lnTo>
                      <a:pt x="1329" y="1916"/>
                    </a:lnTo>
                    <a:lnTo>
                      <a:pt x="1332" y="1920"/>
                    </a:lnTo>
                    <a:lnTo>
                      <a:pt x="1336" y="1916"/>
                    </a:lnTo>
                    <a:lnTo>
                      <a:pt x="1340" y="1913"/>
                    </a:lnTo>
                    <a:lnTo>
                      <a:pt x="1344" y="1920"/>
                    </a:lnTo>
                    <a:lnTo>
                      <a:pt x="1348" y="1916"/>
                    </a:lnTo>
                    <a:lnTo>
                      <a:pt x="1352" y="1916"/>
                    </a:lnTo>
                    <a:lnTo>
                      <a:pt x="1356" y="1918"/>
                    </a:lnTo>
                    <a:lnTo>
                      <a:pt x="1360" y="1922"/>
                    </a:lnTo>
                    <a:lnTo>
                      <a:pt x="1364" y="1913"/>
                    </a:lnTo>
                    <a:lnTo>
                      <a:pt x="1368" y="1920"/>
                    </a:lnTo>
                    <a:lnTo>
                      <a:pt x="1372" y="1909"/>
                    </a:lnTo>
                    <a:lnTo>
                      <a:pt x="1376" y="1913"/>
                    </a:lnTo>
                    <a:lnTo>
                      <a:pt x="1380" y="1916"/>
                    </a:lnTo>
                    <a:lnTo>
                      <a:pt x="1384" y="1911"/>
                    </a:lnTo>
                    <a:lnTo>
                      <a:pt x="1388" y="1913"/>
                    </a:lnTo>
                    <a:lnTo>
                      <a:pt x="1392" y="1909"/>
                    </a:lnTo>
                    <a:lnTo>
                      <a:pt x="1396" y="1911"/>
                    </a:lnTo>
                    <a:lnTo>
                      <a:pt x="1399" y="1911"/>
                    </a:lnTo>
                    <a:lnTo>
                      <a:pt x="1403" y="1909"/>
                    </a:lnTo>
                    <a:lnTo>
                      <a:pt x="1407" y="1904"/>
                    </a:lnTo>
                    <a:lnTo>
                      <a:pt x="1411" y="1902"/>
                    </a:lnTo>
                    <a:lnTo>
                      <a:pt x="1415" y="1909"/>
                    </a:lnTo>
                    <a:lnTo>
                      <a:pt x="1419" y="1899"/>
                    </a:lnTo>
                    <a:lnTo>
                      <a:pt x="1423" y="1899"/>
                    </a:lnTo>
                    <a:lnTo>
                      <a:pt x="1427" y="1897"/>
                    </a:lnTo>
                    <a:lnTo>
                      <a:pt x="1431" y="1897"/>
                    </a:lnTo>
                    <a:lnTo>
                      <a:pt x="1435" y="1893"/>
                    </a:lnTo>
                    <a:lnTo>
                      <a:pt x="1439" y="1895"/>
                    </a:lnTo>
                    <a:lnTo>
                      <a:pt x="1443" y="1893"/>
                    </a:lnTo>
                    <a:lnTo>
                      <a:pt x="1447" y="1890"/>
                    </a:lnTo>
                    <a:lnTo>
                      <a:pt x="1451" y="1893"/>
                    </a:lnTo>
                    <a:lnTo>
                      <a:pt x="1455" y="1886"/>
                    </a:lnTo>
                    <a:lnTo>
                      <a:pt x="1459" y="1886"/>
                    </a:lnTo>
                    <a:lnTo>
                      <a:pt x="1463" y="1883"/>
                    </a:lnTo>
                    <a:lnTo>
                      <a:pt x="1467" y="1881"/>
                    </a:lnTo>
                    <a:lnTo>
                      <a:pt x="1470" y="1879"/>
                    </a:lnTo>
                    <a:lnTo>
                      <a:pt x="1474" y="1881"/>
                    </a:lnTo>
                    <a:lnTo>
                      <a:pt x="1478" y="1870"/>
                    </a:lnTo>
                    <a:lnTo>
                      <a:pt x="1482" y="1877"/>
                    </a:lnTo>
                    <a:lnTo>
                      <a:pt x="1486" y="1872"/>
                    </a:lnTo>
                    <a:lnTo>
                      <a:pt x="1490" y="1870"/>
                    </a:lnTo>
                    <a:lnTo>
                      <a:pt x="1494" y="1856"/>
                    </a:lnTo>
                    <a:lnTo>
                      <a:pt x="1498" y="1863"/>
                    </a:lnTo>
                    <a:lnTo>
                      <a:pt x="1502" y="1858"/>
                    </a:lnTo>
                    <a:lnTo>
                      <a:pt x="1506" y="1854"/>
                    </a:lnTo>
                    <a:lnTo>
                      <a:pt x="1510" y="1854"/>
                    </a:lnTo>
                    <a:lnTo>
                      <a:pt x="1514" y="1856"/>
                    </a:lnTo>
                    <a:lnTo>
                      <a:pt x="1518" y="1851"/>
                    </a:lnTo>
                    <a:lnTo>
                      <a:pt x="1522" y="1840"/>
                    </a:lnTo>
                    <a:lnTo>
                      <a:pt x="1526" y="1838"/>
                    </a:lnTo>
                    <a:lnTo>
                      <a:pt x="1530" y="1842"/>
                    </a:lnTo>
                    <a:lnTo>
                      <a:pt x="1534" y="1835"/>
                    </a:lnTo>
                    <a:lnTo>
                      <a:pt x="1537" y="1828"/>
                    </a:lnTo>
                    <a:lnTo>
                      <a:pt x="1541" y="1831"/>
                    </a:lnTo>
                    <a:lnTo>
                      <a:pt x="1545" y="1824"/>
                    </a:lnTo>
                    <a:lnTo>
                      <a:pt x="1549" y="1826"/>
                    </a:lnTo>
                    <a:lnTo>
                      <a:pt x="1553" y="1819"/>
                    </a:lnTo>
                    <a:lnTo>
                      <a:pt x="1557" y="1819"/>
                    </a:lnTo>
                    <a:lnTo>
                      <a:pt x="1561" y="1819"/>
                    </a:lnTo>
                    <a:lnTo>
                      <a:pt x="1565" y="1808"/>
                    </a:lnTo>
                    <a:lnTo>
                      <a:pt x="1569" y="1808"/>
                    </a:lnTo>
                    <a:lnTo>
                      <a:pt x="1573" y="1806"/>
                    </a:lnTo>
                    <a:lnTo>
                      <a:pt x="1577" y="1796"/>
                    </a:lnTo>
                    <a:lnTo>
                      <a:pt x="1581" y="1794"/>
                    </a:lnTo>
                    <a:lnTo>
                      <a:pt x="1585" y="1787"/>
                    </a:lnTo>
                    <a:lnTo>
                      <a:pt x="1589" y="1780"/>
                    </a:lnTo>
                    <a:lnTo>
                      <a:pt x="1593" y="1783"/>
                    </a:lnTo>
                    <a:lnTo>
                      <a:pt x="1597" y="1776"/>
                    </a:lnTo>
                    <a:lnTo>
                      <a:pt x="1601" y="1776"/>
                    </a:lnTo>
                    <a:lnTo>
                      <a:pt x="1604" y="1771"/>
                    </a:lnTo>
                    <a:lnTo>
                      <a:pt x="1608" y="1769"/>
                    </a:lnTo>
                    <a:lnTo>
                      <a:pt x="1612" y="1764"/>
                    </a:lnTo>
                    <a:lnTo>
                      <a:pt x="1616" y="1769"/>
                    </a:lnTo>
                    <a:lnTo>
                      <a:pt x="1620" y="1755"/>
                    </a:lnTo>
                    <a:lnTo>
                      <a:pt x="1624" y="1753"/>
                    </a:lnTo>
                    <a:lnTo>
                      <a:pt x="1628" y="1746"/>
                    </a:lnTo>
                    <a:lnTo>
                      <a:pt x="1632" y="1744"/>
                    </a:lnTo>
                    <a:lnTo>
                      <a:pt x="1636" y="1735"/>
                    </a:lnTo>
                    <a:lnTo>
                      <a:pt x="1640" y="1737"/>
                    </a:lnTo>
                    <a:lnTo>
                      <a:pt x="1644" y="1728"/>
                    </a:lnTo>
                    <a:lnTo>
                      <a:pt x="1648" y="1728"/>
                    </a:lnTo>
                    <a:lnTo>
                      <a:pt x="1652" y="1723"/>
                    </a:lnTo>
                    <a:lnTo>
                      <a:pt x="1656" y="1721"/>
                    </a:lnTo>
                    <a:lnTo>
                      <a:pt x="1660" y="1709"/>
                    </a:lnTo>
                    <a:lnTo>
                      <a:pt x="1664" y="1712"/>
                    </a:lnTo>
                    <a:lnTo>
                      <a:pt x="1668" y="1705"/>
                    </a:lnTo>
                    <a:lnTo>
                      <a:pt x="1672" y="1702"/>
                    </a:lnTo>
                    <a:lnTo>
                      <a:pt x="1675" y="1689"/>
                    </a:lnTo>
                    <a:lnTo>
                      <a:pt x="1679" y="1691"/>
                    </a:lnTo>
                    <a:lnTo>
                      <a:pt x="1683" y="1686"/>
                    </a:lnTo>
                    <a:lnTo>
                      <a:pt x="1687" y="1675"/>
                    </a:lnTo>
                    <a:lnTo>
                      <a:pt x="1691" y="1675"/>
                    </a:lnTo>
                    <a:lnTo>
                      <a:pt x="1695" y="1675"/>
                    </a:lnTo>
                    <a:lnTo>
                      <a:pt x="1699" y="1670"/>
                    </a:lnTo>
                    <a:lnTo>
                      <a:pt x="1703" y="1664"/>
                    </a:lnTo>
                    <a:lnTo>
                      <a:pt x="1707" y="1654"/>
                    </a:lnTo>
                    <a:lnTo>
                      <a:pt x="1711" y="1654"/>
                    </a:lnTo>
                    <a:lnTo>
                      <a:pt x="1715" y="1650"/>
                    </a:lnTo>
                    <a:lnTo>
                      <a:pt x="1719" y="1643"/>
                    </a:lnTo>
                    <a:lnTo>
                      <a:pt x="1723" y="1636"/>
                    </a:lnTo>
                    <a:lnTo>
                      <a:pt x="1727" y="1634"/>
                    </a:lnTo>
                    <a:lnTo>
                      <a:pt x="1731" y="1625"/>
                    </a:lnTo>
                    <a:lnTo>
                      <a:pt x="1735" y="1620"/>
                    </a:lnTo>
                    <a:lnTo>
                      <a:pt x="1739" y="1615"/>
                    </a:lnTo>
                    <a:lnTo>
                      <a:pt x="1742" y="1613"/>
                    </a:lnTo>
                    <a:lnTo>
                      <a:pt x="1746" y="1609"/>
                    </a:lnTo>
                    <a:lnTo>
                      <a:pt x="1750" y="1599"/>
                    </a:lnTo>
                    <a:lnTo>
                      <a:pt x="1754" y="1599"/>
                    </a:lnTo>
                    <a:lnTo>
                      <a:pt x="1758" y="1597"/>
                    </a:lnTo>
                    <a:lnTo>
                      <a:pt x="1762" y="1579"/>
                    </a:lnTo>
                    <a:lnTo>
                      <a:pt x="1766" y="1576"/>
                    </a:lnTo>
                    <a:lnTo>
                      <a:pt x="1770" y="1574"/>
                    </a:lnTo>
                    <a:lnTo>
                      <a:pt x="1774" y="1570"/>
                    </a:lnTo>
                    <a:lnTo>
                      <a:pt x="1778" y="1567"/>
                    </a:lnTo>
                    <a:lnTo>
                      <a:pt x="1782" y="1565"/>
                    </a:lnTo>
                    <a:lnTo>
                      <a:pt x="1786" y="1554"/>
                    </a:lnTo>
                    <a:lnTo>
                      <a:pt x="1790" y="1549"/>
                    </a:lnTo>
                    <a:lnTo>
                      <a:pt x="1794" y="1542"/>
                    </a:lnTo>
                    <a:lnTo>
                      <a:pt x="1798" y="1540"/>
                    </a:lnTo>
                    <a:lnTo>
                      <a:pt x="1802" y="1535"/>
                    </a:lnTo>
                    <a:lnTo>
                      <a:pt x="1806" y="1526"/>
                    </a:lnTo>
                    <a:lnTo>
                      <a:pt x="1810" y="1519"/>
                    </a:lnTo>
                    <a:lnTo>
                      <a:pt x="1813" y="1512"/>
                    </a:lnTo>
                    <a:lnTo>
                      <a:pt x="1817" y="1508"/>
                    </a:lnTo>
                    <a:lnTo>
                      <a:pt x="1821" y="1499"/>
                    </a:lnTo>
                    <a:lnTo>
                      <a:pt x="1825" y="1496"/>
                    </a:lnTo>
                    <a:lnTo>
                      <a:pt x="1829" y="1494"/>
                    </a:lnTo>
                    <a:lnTo>
                      <a:pt x="1833" y="1489"/>
                    </a:lnTo>
                    <a:lnTo>
                      <a:pt x="1837" y="1483"/>
                    </a:lnTo>
                    <a:lnTo>
                      <a:pt x="1841" y="1480"/>
                    </a:lnTo>
                    <a:lnTo>
                      <a:pt x="1845" y="1469"/>
                    </a:lnTo>
                    <a:lnTo>
                      <a:pt x="1849" y="1460"/>
                    </a:lnTo>
                    <a:lnTo>
                      <a:pt x="1853" y="1457"/>
                    </a:lnTo>
                    <a:lnTo>
                      <a:pt x="1857" y="1453"/>
                    </a:lnTo>
                    <a:lnTo>
                      <a:pt x="1861" y="1441"/>
                    </a:lnTo>
                    <a:lnTo>
                      <a:pt x="1865" y="1446"/>
                    </a:lnTo>
                    <a:lnTo>
                      <a:pt x="1869" y="1428"/>
                    </a:lnTo>
                    <a:lnTo>
                      <a:pt x="1873" y="1425"/>
                    </a:lnTo>
                    <a:lnTo>
                      <a:pt x="1877" y="1418"/>
                    </a:lnTo>
                    <a:lnTo>
                      <a:pt x="1880" y="1418"/>
                    </a:lnTo>
                    <a:lnTo>
                      <a:pt x="1884" y="1411"/>
                    </a:lnTo>
                    <a:lnTo>
                      <a:pt x="1888" y="1405"/>
                    </a:lnTo>
                    <a:lnTo>
                      <a:pt x="1892" y="1395"/>
                    </a:lnTo>
                    <a:lnTo>
                      <a:pt x="1896" y="1393"/>
                    </a:lnTo>
                    <a:lnTo>
                      <a:pt x="1900" y="1382"/>
                    </a:lnTo>
                    <a:lnTo>
                      <a:pt x="1904" y="1375"/>
                    </a:lnTo>
                    <a:lnTo>
                      <a:pt x="1908" y="1366"/>
                    </a:lnTo>
                    <a:lnTo>
                      <a:pt x="1912" y="1363"/>
                    </a:lnTo>
                    <a:lnTo>
                      <a:pt x="1916" y="1361"/>
                    </a:lnTo>
                    <a:lnTo>
                      <a:pt x="1920" y="1350"/>
                    </a:lnTo>
                    <a:lnTo>
                      <a:pt x="1924" y="1347"/>
                    </a:lnTo>
                    <a:lnTo>
                      <a:pt x="1928" y="1347"/>
                    </a:lnTo>
                    <a:lnTo>
                      <a:pt x="1932" y="1338"/>
                    </a:lnTo>
                    <a:lnTo>
                      <a:pt x="1936" y="1331"/>
                    </a:lnTo>
                    <a:lnTo>
                      <a:pt x="1940" y="1327"/>
                    </a:lnTo>
                    <a:lnTo>
                      <a:pt x="1944" y="1318"/>
                    </a:lnTo>
                    <a:lnTo>
                      <a:pt x="1947" y="1315"/>
                    </a:lnTo>
                    <a:lnTo>
                      <a:pt x="1951" y="1306"/>
                    </a:lnTo>
                    <a:lnTo>
                      <a:pt x="1955" y="1306"/>
                    </a:lnTo>
                    <a:lnTo>
                      <a:pt x="1959" y="1292"/>
                    </a:lnTo>
                    <a:lnTo>
                      <a:pt x="1963" y="1292"/>
                    </a:lnTo>
                    <a:lnTo>
                      <a:pt x="1967" y="1288"/>
                    </a:lnTo>
                    <a:lnTo>
                      <a:pt x="1971" y="1283"/>
                    </a:lnTo>
                    <a:lnTo>
                      <a:pt x="1975" y="1274"/>
                    </a:lnTo>
                    <a:lnTo>
                      <a:pt x="1979" y="1265"/>
                    </a:lnTo>
                    <a:lnTo>
                      <a:pt x="1983" y="1265"/>
                    </a:lnTo>
                    <a:lnTo>
                      <a:pt x="1987" y="1256"/>
                    </a:lnTo>
                    <a:lnTo>
                      <a:pt x="1991" y="1247"/>
                    </a:lnTo>
                    <a:lnTo>
                      <a:pt x="1995" y="1242"/>
                    </a:lnTo>
                    <a:lnTo>
                      <a:pt x="1999" y="1240"/>
                    </a:lnTo>
                    <a:lnTo>
                      <a:pt x="2003" y="1237"/>
                    </a:lnTo>
                    <a:lnTo>
                      <a:pt x="2007" y="1230"/>
                    </a:lnTo>
                    <a:lnTo>
                      <a:pt x="2011" y="1224"/>
                    </a:lnTo>
                    <a:lnTo>
                      <a:pt x="2015" y="1212"/>
                    </a:lnTo>
                    <a:lnTo>
                      <a:pt x="2018" y="1205"/>
                    </a:lnTo>
                    <a:lnTo>
                      <a:pt x="2022" y="1198"/>
                    </a:lnTo>
                    <a:lnTo>
                      <a:pt x="2026" y="1194"/>
                    </a:lnTo>
                    <a:lnTo>
                      <a:pt x="2030" y="1187"/>
                    </a:lnTo>
                    <a:lnTo>
                      <a:pt x="2034" y="1180"/>
                    </a:lnTo>
                    <a:lnTo>
                      <a:pt x="2038" y="1171"/>
                    </a:lnTo>
                    <a:lnTo>
                      <a:pt x="2042" y="1171"/>
                    </a:lnTo>
                    <a:lnTo>
                      <a:pt x="2046" y="1159"/>
                    </a:lnTo>
                    <a:lnTo>
                      <a:pt x="2050" y="1159"/>
                    </a:lnTo>
                    <a:lnTo>
                      <a:pt x="2054" y="1155"/>
                    </a:lnTo>
                    <a:lnTo>
                      <a:pt x="2058" y="1148"/>
                    </a:lnTo>
                    <a:lnTo>
                      <a:pt x="2062" y="1139"/>
                    </a:lnTo>
                    <a:lnTo>
                      <a:pt x="2066" y="1132"/>
                    </a:lnTo>
                    <a:lnTo>
                      <a:pt x="2070" y="1127"/>
                    </a:lnTo>
                    <a:lnTo>
                      <a:pt x="2074" y="1118"/>
                    </a:lnTo>
                    <a:lnTo>
                      <a:pt x="2078" y="1118"/>
                    </a:lnTo>
                    <a:lnTo>
                      <a:pt x="2082" y="1114"/>
                    </a:lnTo>
                    <a:lnTo>
                      <a:pt x="2085" y="1104"/>
                    </a:lnTo>
                    <a:lnTo>
                      <a:pt x="2089" y="1095"/>
                    </a:lnTo>
                    <a:lnTo>
                      <a:pt x="2093" y="1093"/>
                    </a:lnTo>
                    <a:lnTo>
                      <a:pt x="2097" y="1084"/>
                    </a:lnTo>
                    <a:lnTo>
                      <a:pt x="2101" y="1079"/>
                    </a:lnTo>
                    <a:lnTo>
                      <a:pt x="2105" y="1068"/>
                    </a:lnTo>
                    <a:lnTo>
                      <a:pt x="2109" y="1066"/>
                    </a:lnTo>
                    <a:lnTo>
                      <a:pt x="2113" y="1061"/>
                    </a:lnTo>
                    <a:lnTo>
                      <a:pt x="2117" y="1054"/>
                    </a:lnTo>
                    <a:lnTo>
                      <a:pt x="2121" y="1049"/>
                    </a:lnTo>
                    <a:lnTo>
                      <a:pt x="2125" y="1045"/>
                    </a:lnTo>
                    <a:lnTo>
                      <a:pt x="2129" y="1038"/>
                    </a:lnTo>
                    <a:lnTo>
                      <a:pt x="2133" y="1031"/>
                    </a:lnTo>
                    <a:lnTo>
                      <a:pt x="2137" y="1024"/>
                    </a:lnTo>
                    <a:lnTo>
                      <a:pt x="2141" y="1020"/>
                    </a:lnTo>
                    <a:lnTo>
                      <a:pt x="2145" y="1011"/>
                    </a:lnTo>
                    <a:lnTo>
                      <a:pt x="2149" y="1011"/>
                    </a:lnTo>
                    <a:lnTo>
                      <a:pt x="2152" y="999"/>
                    </a:lnTo>
                    <a:lnTo>
                      <a:pt x="2156" y="992"/>
                    </a:lnTo>
                    <a:lnTo>
                      <a:pt x="2160" y="988"/>
                    </a:lnTo>
                    <a:lnTo>
                      <a:pt x="2164" y="983"/>
                    </a:lnTo>
                    <a:lnTo>
                      <a:pt x="2168" y="974"/>
                    </a:lnTo>
                    <a:lnTo>
                      <a:pt x="2172" y="969"/>
                    </a:lnTo>
                    <a:lnTo>
                      <a:pt x="2176" y="965"/>
                    </a:lnTo>
                    <a:lnTo>
                      <a:pt x="2180" y="967"/>
                    </a:lnTo>
                    <a:lnTo>
                      <a:pt x="2184" y="956"/>
                    </a:lnTo>
                    <a:lnTo>
                      <a:pt x="2188" y="944"/>
                    </a:lnTo>
                    <a:lnTo>
                      <a:pt x="2192" y="940"/>
                    </a:lnTo>
                    <a:lnTo>
                      <a:pt x="2196" y="940"/>
                    </a:lnTo>
                    <a:lnTo>
                      <a:pt x="2200" y="930"/>
                    </a:lnTo>
                    <a:lnTo>
                      <a:pt x="2204" y="926"/>
                    </a:lnTo>
                    <a:lnTo>
                      <a:pt x="2208" y="923"/>
                    </a:lnTo>
                    <a:lnTo>
                      <a:pt x="2212" y="917"/>
                    </a:lnTo>
                    <a:lnTo>
                      <a:pt x="2216" y="910"/>
                    </a:lnTo>
                    <a:lnTo>
                      <a:pt x="2220" y="905"/>
                    </a:lnTo>
                    <a:lnTo>
                      <a:pt x="2223" y="898"/>
                    </a:lnTo>
                    <a:lnTo>
                      <a:pt x="2227" y="894"/>
                    </a:lnTo>
                    <a:lnTo>
                      <a:pt x="2231" y="887"/>
                    </a:lnTo>
                    <a:lnTo>
                      <a:pt x="2235" y="882"/>
                    </a:lnTo>
                    <a:lnTo>
                      <a:pt x="2239" y="878"/>
                    </a:lnTo>
                    <a:lnTo>
                      <a:pt x="2243" y="866"/>
                    </a:lnTo>
                    <a:lnTo>
                      <a:pt x="2247" y="864"/>
                    </a:lnTo>
                    <a:lnTo>
                      <a:pt x="2251" y="859"/>
                    </a:lnTo>
                    <a:lnTo>
                      <a:pt x="2255" y="850"/>
                    </a:lnTo>
                    <a:lnTo>
                      <a:pt x="2259" y="841"/>
                    </a:lnTo>
                    <a:lnTo>
                      <a:pt x="2263" y="846"/>
                    </a:lnTo>
                    <a:lnTo>
                      <a:pt x="2267" y="836"/>
                    </a:lnTo>
                    <a:lnTo>
                      <a:pt x="2271" y="825"/>
                    </a:lnTo>
                    <a:lnTo>
                      <a:pt x="2275" y="825"/>
                    </a:lnTo>
                    <a:lnTo>
                      <a:pt x="2279" y="816"/>
                    </a:lnTo>
                    <a:lnTo>
                      <a:pt x="2283" y="818"/>
                    </a:lnTo>
                    <a:lnTo>
                      <a:pt x="2287" y="816"/>
                    </a:lnTo>
                    <a:lnTo>
                      <a:pt x="2290" y="809"/>
                    </a:lnTo>
                    <a:lnTo>
                      <a:pt x="2294" y="793"/>
                    </a:lnTo>
                    <a:lnTo>
                      <a:pt x="2298" y="795"/>
                    </a:lnTo>
                    <a:lnTo>
                      <a:pt x="2302" y="786"/>
                    </a:lnTo>
                    <a:lnTo>
                      <a:pt x="2306" y="781"/>
                    </a:lnTo>
                    <a:lnTo>
                      <a:pt x="2310" y="777"/>
                    </a:lnTo>
                    <a:lnTo>
                      <a:pt x="2314" y="768"/>
                    </a:lnTo>
                    <a:lnTo>
                      <a:pt x="2318" y="765"/>
                    </a:lnTo>
                    <a:lnTo>
                      <a:pt x="2322" y="754"/>
                    </a:lnTo>
                    <a:lnTo>
                      <a:pt x="2326" y="759"/>
                    </a:lnTo>
                    <a:lnTo>
                      <a:pt x="2330" y="745"/>
                    </a:lnTo>
                    <a:lnTo>
                      <a:pt x="2334" y="745"/>
                    </a:lnTo>
                    <a:lnTo>
                      <a:pt x="2338" y="740"/>
                    </a:lnTo>
                    <a:lnTo>
                      <a:pt x="2342" y="731"/>
                    </a:lnTo>
                    <a:lnTo>
                      <a:pt x="2346" y="726"/>
                    </a:lnTo>
                    <a:lnTo>
                      <a:pt x="2350" y="726"/>
                    </a:lnTo>
                    <a:lnTo>
                      <a:pt x="2354" y="720"/>
                    </a:lnTo>
                    <a:lnTo>
                      <a:pt x="2358" y="713"/>
                    </a:lnTo>
                    <a:lnTo>
                      <a:pt x="2361" y="708"/>
                    </a:lnTo>
                    <a:lnTo>
                      <a:pt x="2365" y="706"/>
                    </a:lnTo>
                    <a:lnTo>
                      <a:pt x="2369" y="704"/>
                    </a:lnTo>
                    <a:lnTo>
                      <a:pt x="2373" y="687"/>
                    </a:lnTo>
                    <a:lnTo>
                      <a:pt x="2377" y="694"/>
                    </a:lnTo>
                    <a:lnTo>
                      <a:pt x="2381" y="681"/>
                    </a:lnTo>
                    <a:lnTo>
                      <a:pt x="2385" y="678"/>
                    </a:lnTo>
                    <a:lnTo>
                      <a:pt x="2389" y="667"/>
                    </a:lnTo>
                    <a:lnTo>
                      <a:pt x="2393" y="662"/>
                    </a:lnTo>
                    <a:lnTo>
                      <a:pt x="2397" y="660"/>
                    </a:lnTo>
                    <a:lnTo>
                      <a:pt x="2401" y="655"/>
                    </a:lnTo>
                    <a:lnTo>
                      <a:pt x="2405" y="649"/>
                    </a:lnTo>
                    <a:lnTo>
                      <a:pt x="2409" y="649"/>
                    </a:lnTo>
                    <a:lnTo>
                      <a:pt x="2413" y="637"/>
                    </a:lnTo>
                    <a:lnTo>
                      <a:pt x="2417" y="635"/>
                    </a:lnTo>
                    <a:lnTo>
                      <a:pt x="2421" y="632"/>
                    </a:lnTo>
                    <a:lnTo>
                      <a:pt x="2425" y="628"/>
                    </a:lnTo>
                    <a:lnTo>
                      <a:pt x="2428" y="621"/>
                    </a:lnTo>
                    <a:lnTo>
                      <a:pt x="2432" y="612"/>
                    </a:lnTo>
                    <a:lnTo>
                      <a:pt x="2436" y="612"/>
                    </a:lnTo>
                    <a:lnTo>
                      <a:pt x="2440" y="605"/>
                    </a:lnTo>
                    <a:lnTo>
                      <a:pt x="2444" y="600"/>
                    </a:lnTo>
                    <a:lnTo>
                      <a:pt x="2448" y="598"/>
                    </a:lnTo>
                    <a:lnTo>
                      <a:pt x="2452" y="596"/>
                    </a:lnTo>
                    <a:lnTo>
                      <a:pt x="2456" y="584"/>
                    </a:lnTo>
                    <a:lnTo>
                      <a:pt x="2460" y="584"/>
                    </a:lnTo>
                    <a:lnTo>
                      <a:pt x="2464" y="580"/>
                    </a:lnTo>
                    <a:lnTo>
                      <a:pt x="2468" y="578"/>
                    </a:lnTo>
                    <a:lnTo>
                      <a:pt x="2472" y="568"/>
                    </a:lnTo>
                    <a:lnTo>
                      <a:pt x="2476" y="561"/>
                    </a:lnTo>
                    <a:lnTo>
                      <a:pt x="2480" y="568"/>
                    </a:lnTo>
                    <a:lnTo>
                      <a:pt x="2484" y="559"/>
                    </a:lnTo>
                    <a:lnTo>
                      <a:pt x="2488" y="555"/>
                    </a:lnTo>
                    <a:lnTo>
                      <a:pt x="2492" y="550"/>
                    </a:lnTo>
                    <a:lnTo>
                      <a:pt x="2495" y="545"/>
                    </a:lnTo>
                    <a:lnTo>
                      <a:pt x="2499" y="545"/>
                    </a:lnTo>
                    <a:lnTo>
                      <a:pt x="2503" y="534"/>
                    </a:lnTo>
                    <a:lnTo>
                      <a:pt x="2507" y="532"/>
                    </a:lnTo>
                    <a:lnTo>
                      <a:pt x="2511" y="525"/>
                    </a:lnTo>
                    <a:lnTo>
                      <a:pt x="2515" y="523"/>
                    </a:lnTo>
                    <a:lnTo>
                      <a:pt x="2519" y="525"/>
                    </a:lnTo>
                    <a:lnTo>
                      <a:pt x="2523" y="520"/>
                    </a:lnTo>
                    <a:lnTo>
                      <a:pt x="2527" y="511"/>
                    </a:lnTo>
                    <a:lnTo>
                      <a:pt x="2531" y="504"/>
                    </a:lnTo>
                    <a:lnTo>
                      <a:pt x="2535" y="502"/>
                    </a:lnTo>
                    <a:lnTo>
                      <a:pt x="2539" y="504"/>
                    </a:lnTo>
                    <a:lnTo>
                      <a:pt x="2543" y="488"/>
                    </a:lnTo>
                    <a:lnTo>
                      <a:pt x="2547" y="495"/>
                    </a:lnTo>
                    <a:lnTo>
                      <a:pt x="2551" y="486"/>
                    </a:lnTo>
                    <a:lnTo>
                      <a:pt x="2555" y="490"/>
                    </a:lnTo>
                    <a:lnTo>
                      <a:pt x="2559" y="477"/>
                    </a:lnTo>
                    <a:lnTo>
                      <a:pt x="2563" y="472"/>
                    </a:lnTo>
                    <a:lnTo>
                      <a:pt x="2566" y="465"/>
                    </a:lnTo>
                    <a:lnTo>
                      <a:pt x="2570" y="465"/>
                    </a:lnTo>
                    <a:lnTo>
                      <a:pt x="2574" y="465"/>
                    </a:lnTo>
                    <a:lnTo>
                      <a:pt x="2578" y="456"/>
                    </a:lnTo>
                    <a:lnTo>
                      <a:pt x="2582" y="454"/>
                    </a:lnTo>
                    <a:lnTo>
                      <a:pt x="2586" y="452"/>
                    </a:lnTo>
                    <a:lnTo>
                      <a:pt x="2590" y="445"/>
                    </a:lnTo>
                    <a:lnTo>
                      <a:pt x="2594" y="442"/>
                    </a:lnTo>
                    <a:lnTo>
                      <a:pt x="2598" y="429"/>
                    </a:lnTo>
                    <a:lnTo>
                      <a:pt x="2602" y="431"/>
                    </a:lnTo>
                    <a:lnTo>
                      <a:pt x="2606" y="431"/>
                    </a:lnTo>
                    <a:lnTo>
                      <a:pt x="2610" y="426"/>
                    </a:lnTo>
                    <a:lnTo>
                      <a:pt x="2614" y="419"/>
                    </a:lnTo>
                    <a:lnTo>
                      <a:pt x="2618" y="424"/>
                    </a:lnTo>
                    <a:lnTo>
                      <a:pt x="2622" y="415"/>
                    </a:lnTo>
                    <a:lnTo>
                      <a:pt x="2626" y="408"/>
                    </a:lnTo>
                    <a:lnTo>
                      <a:pt x="2630" y="408"/>
                    </a:lnTo>
                    <a:lnTo>
                      <a:pt x="2633" y="401"/>
                    </a:lnTo>
                    <a:lnTo>
                      <a:pt x="2637" y="401"/>
                    </a:lnTo>
                    <a:lnTo>
                      <a:pt x="2641" y="394"/>
                    </a:lnTo>
                    <a:lnTo>
                      <a:pt x="2645" y="397"/>
                    </a:lnTo>
                    <a:lnTo>
                      <a:pt x="2649" y="392"/>
                    </a:lnTo>
                    <a:lnTo>
                      <a:pt x="2653" y="390"/>
                    </a:lnTo>
                    <a:lnTo>
                      <a:pt x="2657" y="383"/>
                    </a:lnTo>
                    <a:lnTo>
                      <a:pt x="2661" y="374"/>
                    </a:lnTo>
                    <a:lnTo>
                      <a:pt x="2665" y="378"/>
                    </a:lnTo>
                    <a:lnTo>
                      <a:pt x="2669" y="376"/>
                    </a:lnTo>
                    <a:lnTo>
                      <a:pt x="2673" y="371"/>
                    </a:lnTo>
                    <a:lnTo>
                      <a:pt x="2677" y="360"/>
                    </a:lnTo>
                    <a:lnTo>
                      <a:pt x="2681" y="358"/>
                    </a:lnTo>
                    <a:lnTo>
                      <a:pt x="2685" y="360"/>
                    </a:lnTo>
                    <a:lnTo>
                      <a:pt x="2689" y="351"/>
                    </a:lnTo>
                    <a:lnTo>
                      <a:pt x="2693" y="348"/>
                    </a:lnTo>
                    <a:lnTo>
                      <a:pt x="2697" y="344"/>
                    </a:lnTo>
                    <a:lnTo>
                      <a:pt x="2700" y="335"/>
                    </a:lnTo>
                    <a:lnTo>
                      <a:pt x="2704" y="335"/>
                    </a:lnTo>
                    <a:lnTo>
                      <a:pt x="2708" y="330"/>
                    </a:lnTo>
                    <a:lnTo>
                      <a:pt x="2712" y="330"/>
                    </a:lnTo>
                    <a:lnTo>
                      <a:pt x="2716" y="332"/>
                    </a:lnTo>
                    <a:lnTo>
                      <a:pt x="2720" y="328"/>
                    </a:lnTo>
                    <a:lnTo>
                      <a:pt x="2724" y="319"/>
                    </a:lnTo>
                    <a:lnTo>
                      <a:pt x="2728" y="319"/>
                    </a:lnTo>
                    <a:lnTo>
                      <a:pt x="2732" y="312"/>
                    </a:lnTo>
                    <a:lnTo>
                      <a:pt x="2736" y="316"/>
                    </a:lnTo>
                    <a:lnTo>
                      <a:pt x="2740" y="316"/>
                    </a:lnTo>
                    <a:lnTo>
                      <a:pt x="2744" y="309"/>
                    </a:lnTo>
                    <a:lnTo>
                      <a:pt x="2748" y="307"/>
                    </a:lnTo>
                    <a:lnTo>
                      <a:pt x="2752" y="300"/>
                    </a:lnTo>
                    <a:lnTo>
                      <a:pt x="2756" y="296"/>
                    </a:lnTo>
                    <a:lnTo>
                      <a:pt x="2760" y="291"/>
                    </a:lnTo>
                    <a:lnTo>
                      <a:pt x="2764" y="293"/>
                    </a:lnTo>
                    <a:lnTo>
                      <a:pt x="2768" y="289"/>
                    </a:lnTo>
                    <a:lnTo>
                      <a:pt x="2771" y="287"/>
                    </a:lnTo>
                    <a:lnTo>
                      <a:pt x="2775" y="284"/>
                    </a:lnTo>
                    <a:lnTo>
                      <a:pt x="2779" y="282"/>
                    </a:lnTo>
                    <a:lnTo>
                      <a:pt x="2783" y="284"/>
                    </a:lnTo>
                    <a:lnTo>
                      <a:pt x="2787" y="275"/>
                    </a:lnTo>
                    <a:lnTo>
                      <a:pt x="2791" y="277"/>
                    </a:lnTo>
                    <a:lnTo>
                      <a:pt x="2795" y="268"/>
                    </a:lnTo>
                    <a:lnTo>
                      <a:pt x="2799" y="268"/>
                    </a:lnTo>
                    <a:lnTo>
                      <a:pt x="2803" y="266"/>
                    </a:lnTo>
                    <a:lnTo>
                      <a:pt x="2807" y="257"/>
                    </a:lnTo>
                    <a:lnTo>
                      <a:pt x="2811" y="261"/>
                    </a:lnTo>
                    <a:lnTo>
                      <a:pt x="2815" y="259"/>
                    </a:lnTo>
                    <a:lnTo>
                      <a:pt x="2819" y="254"/>
                    </a:lnTo>
                    <a:lnTo>
                      <a:pt x="2823" y="252"/>
                    </a:lnTo>
                    <a:lnTo>
                      <a:pt x="2827" y="248"/>
                    </a:lnTo>
                    <a:lnTo>
                      <a:pt x="2831" y="250"/>
                    </a:lnTo>
                    <a:lnTo>
                      <a:pt x="2835" y="241"/>
                    </a:lnTo>
                    <a:lnTo>
                      <a:pt x="2838" y="241"/>
                    </a:lnTo>
                    <a:lnTo>
                      <a:pt x="2842" y="241"/>
                    </a:lnTo>
                    <a:lnTo>
                      <a:pt x="2846" y="236"/>
                    </a:lnTo>
                    <a:lnTo>
                      <a:pt x="2850" y="238"/>
                    </a:lnTo>
                    <a:lnTo>
                      <a:pt x="2854" y="234"/>
                    </a:lnTo>
                    <a:lnTo>
                      <a:pt x="2858" y="227"/>
                    </a:lnTo>
                    <a:lnTo>
                      <a:pt x="2862" y="225"/>
                    </a:lnTo>
                    <a:lnTo>
                      <a:pt x="2866" y="227"/>
                    </a:lnTo>
                    <a:lnTo>
                      <a:pt x="2870" y="222"/>
                    </a:lnTo>
                    <a:lnTo>
                      <a:pt x="2874" y="218"/>
                    </a:lnTo>
                    <a:lnTo>
                      <a:pt x="2878" y="218"/>
                    </a:lnTo>
                    <a:lnTo>
                      <a:pt x="2882" y="216"/>
                    </a:lnTo>
                    <a:lnTo>
                      <a:pt x="2886" y="213"/>
                    </a:lnTo>
                    <a:lnTo>
                      <a:pt x="2890" y="199"/>
                    </a:lnTo>
                    <a:lnTo>
                      <a:pt x="2894" y="199"/>
                    </a:lnTo>
                    <a:lnTo>
                      <a:pt x="2898" y="202"/>
                    </a:lnTo>
                    <a:lnTo>
                      <a:pt x="2902" y="199"/>
                    </a:lnTo>
                    <a:lnTo>
                      <a:pt x="2906" y="1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1" name="Line 3893"/>
              <p:cNvSpPr>
                <a:spLocks noChangeShapeType="1"/>
              </p:cNvSpPr>
              <p:nvPr/>
            </p:nvSpPr>
            <p:spPr bwMode="auto">
              <a:xfrm flipV="1">
                <a:off x="312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2" name="Line 3894"/>
              <p:cNvSpPr>
                <a:spLocks noChangeShapeType="1"/>
              </p:cNvSpPr>
              <p:nvPr/>
            </p:nvSpPr>
            <p:spPr bwMode="auto">
              <a:xfrm>
                <a:off x="313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3" name="Line 3895"/>
              <p:cNvSpPr>
                <a:spLocks noChangeShapeType="1"/>
              </p:cNvSpPr>
              <p:nvPr/>
            </p:nvSpPr>
            <p:spPr bwMode="auto">
              <a:xfrm>
                <a:off x="31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4" name="Line 3896"/>
              <p:cNvSpPr>
                <a:spLocks noChangeShapeType="1"/>
              </p:cNvSpPr>
              <p:nvPr/>
            </p:nvSpPr>
            <p:spPr bwMode="auto">
              <a:xfrm flipV="1">
                <a:off x="3135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5" name="Freeform 3897"/>
              <p:cNvSpPr>
                <a:spLocks/>
              </p:cNvSpPr>
              <p:nvPr/>
            </p:nvSpPr>
            <p:spPr bwMode="auto">
              <a:xfrm flipV="1">
                <a:off x="3137" y="906"/>
                <a:ext cx="1676" cy="1108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91" y="39"/>
                  </a:cxn>
                  <a:cxn ang="0">
                    <a:pos x="138" y="71"/>
                  </a:cxn>
                  <a:cxn ang="0">
                    <a:pos x="185" y="108"/>
                  </a:cxn>
                  <a:cxn ang="0">
                    <a:pos x="233" y="165"/>
                  </a:cxn>
                  <a:cxn ang="0">
                    <a:pos x="280" y="225"/>
                  </a:cxn>
                  <a:cxn ang="0">
                    <a:pos x="327" y="296"/>
                  </a:cxn>
                  <a:cxn ang="0">
                    <a:pos x="375" y="379"/>
                  </a:cxn>
                  <a:cxn ang="0">
                    <a:pos x="422" y="459"/>
                  </a:cxn>
                  <a:cxn ang="0">
                    <a:pos x="469" y="560"/>
                  </a:cxn>
                  <a:cxn ang="0">
                    <a:pos x="516" y="664"/>
                  </a:cxn>
                  <a:cxn ang="0">
                    <a:pos x="564" y="765"/>
                  </a:cxn>
                  <a:cxn ang="0">
                    <a:pos x="611" y="875"/>
                  </a:cxn>
                  <a:cxn ang="0">
                    <a:pos x="658" y="981"/>
                  </a:cxn>
                  <a:cxn ang="0">
                    <a:pos x="706" y="1089"/>
                  </a:cxn>
                  <a:cxn ang="0">
                    <a:pos x="753" y="1197"/>
                  </a:cxn>
                  <a:cxn ang="0">
                    <a:pos x="800" y="1305"/>
                  </a:cxn>
                  <a:cxn ang="0">
                    <a:pos x="848" y="1401"/>
                  </a:cxn>
                  <a:cxn ang="0">
                    <a:pos x="895" y="1486"/>
                  </a:cxn>
                  <a:cxn ang="0">
                    <a:pos x="942" y="1580"/>
                  </a:cxn>
                  <a:cxn ang="0">
                    <a:pos x="990" y="1654"/>
                  </a:cxn>
                  <a:cxn ang="0">
                    <a:pos x="1037" y="1721"/>
                  </a:cxn>
                  <a:cxn ang="0">
                    <a:pos x="1084" y="1776"/>
                  </a:cxn>
                  <a:cxn ang="0">
                    <a:pos x="1131" y="1828"/>
                  </a:cxn>
                  <a:cxn ang="0">
                    <a:pos x="1179" y="1863"/>
                  </a:cxn>
                  <a:cxn ang="0">
                    <a:pos x="1226" y="1895"/>
                  </a:cxn>
                  <a:cxn ang="0">
                    <a:pos x="1273" y="1907"/>
                  </a:cxn>
                  <a:cxn ang="0">
                    <a:pos x="1321" y="1911"/>
                  </a:cxn>
                  <a:cxn ang="0">
                    <a:pos x="1368" y="1916"/>
                  </a:cxn>
                  <a:cxn ang="0">
                    <a:pos x="1415" y="1904"/>
                  </a:cxn>
                  <a:cxn ang="0">
                    <a:pos x="1463" y="1877"/>
                  </a:cxn>
                  <a:cxn ang="0">
                    <a:pos x="1510" y="1851"/>
                  </a:cxn>
                  <a:cxn ang="0">
                    <a:pos x="1557" y="1808"/>
                  </a:cxn>
                  <a:cxn ang="0">
                    <a:pos x="1605" y="1764"/>
                  </a:cxn>
                  <a:cxn ang="0">
                    <a:pos x="1652" y="1716"/>
                  </a:cxn>
                  <a:cxn ang="0">
                    <a:pos x="1699" y="1661"/>
                  </a:cxn>
                  <a:cxn ang="0">
                    <a:pos x="1746" y="1601"/>
                  </a:cxn>
                  <a:cxn ang="0">
                    <a:pos x="1794" y="1537"/>
                  </a:cxn>
                  <a:cxn ang="0">
                    <a:pos x="1841" y="1470"/>
                  </a:cxn>
                  <a:cxn ang="0">
                    <a:pos x="1888" y="1401"/>
                  </a:cxn>
                  <a:cxn ang="0">
                    <a:pos x="1936" y="1325"/>
                  </a:cxn>
                  <a:cxn ang="0">
                    <a:pos x="1983" y="1256"/>
                  </a:cxn>
                  <a:cxn ang="0">
                    <a:pos x="2030" y="1188"/>
                  </a:cxn>
                  <a:cxn ang="0">
                    <a:pos x="2078" y="1109"/>
                  </a:cxn>
                  <a:cxn ang="0">
                    <a:pos x="2125" y="1038"/>
                  </a:cxn>
                  <a:cxn ang="0">
                    <a:pos x="2172" y="965"/>
                  </a:cxn>
                  <a:cxn ang="0">
                    <a:pos x="2220" y="898"/>
                  </a:cxn>
                  <a:cxn ang="0">
                    <a:pos x="2267" y="834"/>
                  </a:cxn>
                  <a:cxn ang="0">
                    <a:pos x="2314" y="772"/>
                  </a:cxn>
                  <a:cxn ang="0">
                    <a:pos x="2362" y="707"/>
                  </a:cxn>
                  <a:cxn ang="0">
                    <a:pos x="2409" y="643"/>
                  </a:cxn>
                  <a:cxn ang="0">
                    <a:pos x="2456" y="583"/>
                  </a:cxn>
                  <a:cxn ang="0">
                    <a:pos x="2503" y="528"/>
                  </a:cxn>
                  <a:cxn ang="0">
                    <a:pos x="2551" y="487"/>
                  </a:cxn>
                  <a:cxn ang="0">
                    <a:pos x="2598" y="430"/>
                  </a:cxn>
                  <a:cxn ang="0">
                    <a:pos x="2645" y="386"/>
                  </a:cxn>
                  <a:cxn ang="0">
                    <a:pos x="2693" y="347"/>
                  </a:cxn>
                  <a:cxn ang="0">
                    <a:pos x="2740" y="305"/>
                  </a:cxn>
                  <a:cxn ang="0">
                    <a:pos x="2787" y="266"/>
                  </a:cxn>
                  <a:cxn ang="0">
                    <a:pos x="2835" y="237"/>
                  </a:cxn>
                  <a:cxn ang="0">
                    <a:pos x="2882" y="207"/>
                  </a:cxn>
                </a:cxnLst>
                <a:rect l="0" t="0" r="r" b="b"/>
                <a:pathLst>
                  <a:path w="2910" h="1923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9"/>
                    </a:lnTo>
                    <a:lnTo>
                      <a:pt x="24" y="7"/>
                    </a:lnTo>
                    <a:lnTo>
                      <a:pt x="28" y="14"/>
                    </a:lnTo>
                    <a:lnTo>
                      <a:pt x="32" y="11"/>
                    </a:lnTo>
                    <a:lnTo>
                      <a:pt x="35" y="16"/>
                    </a:lnTo>
                    <a:lnTo>
                      <a:pt x="39" y="16"/>
                    </a:lnTo>
                    <a:lnTo>
                      <a:pt x="43" y="16"/>
                    </a:lnTo>
                    <a:lnTo>
                      <a:pt x="47" y="18"/>
                    </a:lnTo>
                    <a:lnTo>
                      <a:pt x="51" y="14"/>
                    </a:lnTo>
                    <a:lnTo>
                      <a:pt x="55" y="21"/>
                    </a:lnTo>
                    <a:lnTo>
                      <a:pt x="59" y="21"/>
                    </a:lnTo>
                    <a:lnTo>
                      <a:pt x="63" y="23"/>
                    </a:lnTo>
                    <a:lnTo>
                      <a:pt x="67" y="23"/>
                    </a:lnTo>
                    <a:lnTo>
                      <a:pt x="71" y="30"/>
                    </a:lnTo>
                    <a:lnTo>
                      <a:pt x="75" y="32"/>
                    </a:lnTo>
                    <a:lnTo>
                      <a:pt x="79" y="32"/>
                    </a:lnTo>
                    <a:lnTo>
                      <a:pt x="83" y="37"/>
                    </a:lnTo>
                    <a:lnTo>
                      <a:pt x="87" y="41"/>
                    </a:lnTo>
                    <a:lnTo>
                      <a:pt x="91" y="39"/>
                    </a:lnTo>
                    <a:lnTo>
                      <a:pt x="95" y="34"/>
                    </a:lnTo>
                    <a:lnTo>
                      <a:pt x="99" y="44"/>
                    </a:lnTo>
                    <a:lnTo>
                      <a:pt x="102" y="44"/>
                    </a:lnTo>
                    <a:lnTo>
                      <a:pt x="106" y="46"/>
                    </a:lnTo>
                    <a:lnTo>
                      <a:pt x="110" y="53"/>
                    </a:lnTo>
                    <a:lnTo>
                      <a:pt x="114" y="55"/>
                    </a:lnTo>
                    <a:lnTo>
                      <a:pt x="118" y="64"/>
                    </a:lnTo>
                    <a:lnTo>
                      <a:pt x="122" y="53"/>
                    </a:lnTo>
                    <a:lnTo>
                      <a:pt x="126" y="73"/>
                    </a:lnTo>
                    <a:lnTo>
                      <a:pt x="130" y="67"/>
                    </a:lnTo>
                    <a:lnTo>
                      <a:pt x="134" y="69"/>
                    </a:lnTo>
                    <a:lnTo>
                      <a:pt x="138" y="71"/>
                    </a:lnTo>
                    <a:lnTo>
                      <a:pt x="142" y="76"/>
                    </a:lnTo>
                    <a:lnTo>
                      <a:pt x="146" y="80"/>
                    </a:lnTo>
                    <a:lnTo>
                      <a:pt x="150" y="78"/>
                    </a:lnTo>
                    <a:lnTo>
                      <a:pt x="154" y="90"/>
                    </a:lnTo>
                    <a:lnTo>
                      <a:pt x="158" y="90"/>
                    </a:lnTo>
                    <a:lnTo>
                      <a:pt x="162" y="90"/>
                    </a:lnTo>
                    <a:lnTo>
                      <a:pt x="166" y="96"/>
                    </a:lnTo>
                    <a:lnTo>
                      <a:pt x="170" y="92"/>
                    </a:lnTo>
                    <a:lnTo>
                      <a:pt x="173" y="99"/>
                    </a:lnTo>
                    <a:lnTo>
                      <a:pt x="177" y="106"/>
                    </a:lnTo>
                    <a:lnTo>
                      <a:pt x="181" y="101"/>
                    </a:lnTo>
                    <a:lnTo>
                      <a:pt x="185" y="108"/>
                    </a:lnTo>
                    <a:lnTo>
                      <a:pt x="189" y="119"/>
                    </a:lnTo>
                    <a:lnTo>
                      <a:pt x="193" y="119"/>
                    </a:lnTo>
                    <a:lnTo>
                      <a:pt x="197" y="122"/>
                    </a:lnTo>
                    <a:lnTo>
                      <a:pt x="201" y="131"/>
                    </a:lnTo>
                    <a:lnTo>
                      <a:pt x="205" y="138"/>
                    </a:lnTo>
                    <a:lnTo>
                      <a:pt x="209" y="140"/>
                    </a:lnTo>
                    <a:lnTo>
                      <a:pt x="213" y="142"/>
                    </a:lnTo>
                    <a:lnTo>
                      <a:pt x="217" y="142"/>
                    </a:lnTo>
                    <a:lnTo>
                      <a:pt x="221" y="147"/>
                    </a:lnTo>
                    <a:lnTo>
                      <a:pt x="225" y="156"/>
                    </a:lnTo>
                    <a:lnTo>
                      <a:pt x="229" y="161"/>
                    </a:lnTo>
                    <a:lnTo>
                      <a:pt x="233" y="165"/>
                    </a:lnTo>
                    <a:lnTo>
                      <a:pt x="237" y="177"/>
                    </a:lnTo>
                    <a:lnTo>
                      <a:pt x="240" y="172"/>
                    </a:lnTo>
                    <a:lnTo>
                      <a:pt x="244" y="177"/>
                    </a:lnTo>
                    <a:lnTo>
                      <a:pt x="248" y="188"/>
                    </a:lnTo>
                    <a:lnTo>
                      <a:pt x="252" y="191"/>
                    </a:lnTo>
                    <a:lnTo>
                      <a:pt x="256" y="197"/>
                    </a:lnTo>
                    <a:lnTo>
                      <a:pt x="260" y="207"/>
                    </a:lnTo>
                    <a:lnTo>
                      <a:pt x="264" y="204"/>
                    </a:lnTo>
                    <a:lnTo>
                      <a:pt x="268" y="207"/>
                    </a:lnTo>
                    <a:lnTo>
                      <a:pt x="272" y="218"/>
                    </a:lnTo>
                    <a:lnTo>
                      <a:pt x="276" y="223"/>
                    </a:lnTo>
                    <a:lnTo>
                      <a:pt x="280" y="225"/>
                    </a:lnTo>
                    <a:lnTo>
                      <a:pt x="284" y="237"/>
                    </a:lnTo>
                    <a:lnTo>
                      <a:pt x="288" y="237"/>
                    </a:lnTo>
                    <a:lnTo>
                      <a:pt x="292" y="246"/>
                    </a:lnTo>
                    <a:lnTo>
                      <a:pt x="296" y="253"/>
                    </a:lnTo>
                    <a:lnTo>
                      <a:pt x="300" y="255"/>
                    </a:lnTo>
                    <a:lnTo>
                      <a:pt x="304" y="255"/>
                    </a:lnTo>
                    <a:lnTo>
                      <a:pt x="307" y="266"/>
                    </a:lnTo>
                    <a:lnTo>
                      <a:pt x="311" y="276"/>
                    </a:lnTo>
                    <a:lnTo>
                      <a:pt x="315" y="282"/>
                    </a:lnTo>
                    <a:lnTo>
                      <a:pt x="319" y="287"/>
                    </a:lnTo>
                    <a:lnTo>
                      <a:pt x="323" y="292"/>
                    </a:lnTo>
                    <a:lnTo>
                      <a:pt x="327" y="296"/>
                    </a:lnTo>
                    <a:lnTo>
                      <a:pt x="331" y="308"/>
                    </a:lnTo>
                    <a:lnTo>
                      <a:pt x="335" y="310"/>
                    </a:lnTo>
                    <a:lnTo>
                      <a:pt x="339" y="315"/>
                    </a:lnTo>
                    <a:lnTo>
                      <a:pt x="343" y="328"/>
                    </a:lnTo>
                    <a:lnTo>
                      <a:pt x="347" y="331"/>
                    </a:lnTo>
                    <a:lnTo>
                      <a:pt x="351" y="335"/>
                    </a:lnTo>
                    <a:lnTo>
                      <a:pt x="355" y="349"/>
                    </a:lnTo>
                    <a:lnTo>
                      <a:pt x="359" y="351"/>
                    </a:lnTo>
                    <a:lnTo>
                      <a:pt x="363" y="356"/>
                    </a:lnTo>
                    <a:lnTo>
                      <a:pt x="367" y="363"/>
                    </a:lnTo>
                    <a:lnTo>
                      <a:pt x="371" y="370"/>
                    </a:lnTo>
                    <a:lnTo>
                      <a:pt x="375" y="379"/>
                    </a:lnTo>
                    <a:lnTo>
                      <a:pt x="378" y="388"/>
                    </a:lnTo>
                    <a:lnTo>
                      <a:pt x="382" y="390"/>
                    </a:lnTo>
                    <a:lnTo>
                      <a:pt x="386" y="400"/>
                    </a:lnTo>
                    <a:lnTo>
                      <a:pt x="390" y="409"/>
                    </a:lnTo>
                    <a:lnTo>
                      <a:pt x="394" y="416"/>
                    </a:lnTo>
                    <a:lnTo>
                      <a:pt x="398" y="423"/>
                    </a:lnTo>
                    <a:lnTo>
                      <a:pt x="402" y="427"/>
                    </a:lnTo>
                    <a:lnTo>
                      <a:pt x="406" y="436"/>
                    </a:lnTo>
                    <a:lnTo>
                      <a:pt x="410" y="441"/>
                    </a:lnTo>
                    <a:lnTo>
                      <a:pt x="414" y="450"/>
                    </a:lnTo>
                    <a:lnTo>
                      <a:pt x="418" y="466"/>
                    </a:lnTo>
                    <a:lnTo>
                      <a:pt x="422" y="459"/>
                    </a:lnTo>
                    <a:lnTo>
                      <a:pt x="426" y="482"/>
                    </a:lnTo>
                    <a:lnTo>
                      <a:pt x="430" y="478"/>
                    </a:lnTo>
                    <a:lnTo>
                      <a:pt x="434" y="492"/>
                    </a:lnTo>
                    <a:lnTo>
                      <a:pt x="438" y="501"/>
                    </a:lnTo>
                    <a:lnTo>
                      <a:pt x="442" y="505"/>
                    </a:lnTo>
                    <a:lnTo>
                      <a:pt x="445" y="512"/>
                    </a:lnTo>
                    <a:lnTo>
                      <a:pt x="449" y="519"/>
                    </a:lnTo>
                    <a:lnTo>
                      <a:pt x="453" y="521"/>
                    </a:lnTo>
                    <a:lnTo>
                      <a:pt x="457" y="524"/>
                    </a:lnTo>
                    <a:lnTo>
                      <a:pt x="461" y="540"/>
                    </a:lnTo>
                    <a:lnTo>
                      <a:pt x="465" y="549"/>
                    </a:lnTo>
                    <a:lnTo>
                      <a:pt x="469" y="560"/>
                    </a:lnTo>
                    <a:lnTo>
                      <a:pt x="473" y="565"/>
                    </a:lnTo>
                    <a:lnTo>
                      <a:pt x="477" y="574"/>
                    </a:lnTo>
                    <a:lnTo>
                      <a:pt x="481" y="579"/>
                    </a:lnTo>
                    <a:lnTo>
                      <a:pt x="485" y="590"/>
                    </a:lnTo>
                    <a:lnTo>
                      <a:pt x="489" y="602"/>
                    </a:lnTo>
                    <a:lnTo>
                      <a:pt x="493" y="609"/>
                    </a:lnTo>
                    <a:lnTo>
                      <a:pt x="497" y="618"/>
                    </a:lnTo>
                    <a:lnTo>
                      <a:pt x="501" y="622"/>
                    </a:lnTo>
                    <a:lnTo>
                      <a:pt x="505" y="639"/>
                    </a:lnTo>
                    <a:lnTo>
                      <a:pt x="509" y="643"/>
                    </a:lnTo>
                    <a:lnTo>
                      <a:pt x="513" y="657"/>
                    </a:lnTo>
                    <a:lnTo>
                      <a:pt x="516" y="664"/>
                    </a:lnTo>
                    <a:lnTo>
                      <a:pt x="520" y="666"/>
                    </a:lnTo>
                    <a:lnTo>
                      <a:pt x="524" y="673"/>
                    </a:lnTo>
                    <a:lnTo>
                      <a:pt x="528" y="691"/>
                    </a:lnTo>
                    <a:lnTo>
                      <a:pt x="532" y="701"/>
                    </a:lnTo>
                    <a:lnTo>
                      <a:pt x="536" y="705"/>
                    </a:lnTo>
                    <a:lnTo>
                      <a:pt x="540" y="714"/>
                    </a:lnTo>
                    <a:lnTo>
                      <a:pt x="544" y="726"/>
                    </a:lnTo>
                    <a:lnTo>
                      <a:pt x="548" y="730"/>
                    </a:lnTo>
                    <a:lnTo>
                      <a:pt x="552" y="733"/>
                    </a:lnTo>
                    <a:lnTo>
                      <a:pt x="556" y="749"/>
                    </a:lnTo>
                    <a:lnTo>
                      <a:pt x="560" y="753"/>
                    </a:lnTo>
                    <a:lnTo>
                      <a:pt x="564" y="765"/>
                    </a:lnTo>
                    <a:lnTo>
                      <a:pt x="568" y="772"/>
                    </a:lnTo>
                    <a:lnTo>
                      <a:pt x="572" y="779"/>
                    </a:lnTo>
                    <a:lnTo>
                      <a:pt x="576" y="797"/>
                    </a:lnTo>
                    <a:lnTo>
                      <a:pt x="580" y="797"/>
                    </a:lnTo>
                    <a:lnTo>
                      <a:pt x="583" y="811"/>
                    </a:lnTo>
                    <a:lnTo>
                      <a:pt x="587" y="813"/>
                    </a:lnTo>
                    <a:lnTo>
                      <a:pt x="591" y="832"/>
                    </a:lnTo>
                    <a:lnTo>
                      <a:pt x="595" y="834"/>
                    </a:lnTo>
                    <a:lnTo>
                      <a:pt x="599" y="848"/>
                    </a:lnTo>
                    <a:lnTo>
                      <a:pt x="603" y="857"/>
                    </a:lnTo>
                    <a:lnTo>
                      <a:pt x="607" y="861"/>
                    </a:lnTo>
                    <a:lnTo>
                      <a:pt x="611" y="875"/>
                    </a:lnTo>
                    <a:lnTo>
                      <a:pt x="615" y="877"/>
                    </a:lnTo>
                    <a:lnTo>
                      <a:pt x="619" y="889"/>
                    </a:lnTo>
                    <a:lnTo>
                      <a:pt x="623" y="903"/>
                    </a:lnTo>
                    <a:lnTo>
                      <a:pt x="627" y="903"/>
                    </a:lnTo>
                    <a:lnTo>
                      <a:pt x="631" y="917"/>
                    </a:lnTo>
                    <a:lnTo>
                      <a:pt x="635" y="921"/>
                    </a:lnTo>
                    <a:lnTo>
                      <a:pt x="639" y="937"/>
                    </a:lnTo>
                    <a:lnTo>
                      <a:pt x="643" y="949"/>
                    </a:lnTo>
                    <a:lnTo>
                      <a:pt x="647" y="953"/>
                    </a:lnTo>
                    <a:lnTo>
                      <a:pt x="650" y="958"/>
                    </a:lnTo>
                    <a:lnTo>
                      <a:pt x="654" y="972"/>
                    </a:lnTo>
                    <a:lnTo>
                      <a:pt x="658" y="981"/>
                    </a:lnTo>
                    <a:lnTo>
                      <a:pt x="662" y="992"/>
                    </a:lnTo>
                    <a:lnTo>
                      <a:pt x="666" y="995"/>
                    </a:lnTo>
                    <a:lnTo>
                      <a:pt x="670" y="1008"/>
                    </a:lnTo>
                    <a:lnTo>
                      <a:pt x="674" y="1015"/>
                    </a:lnTo>
                    <a:lnTo>
                      <a:pt x="678" y="1027"/>
                    </a:lnTo>
                    <a:lnTo>
                      <a:pt x="682" y="1029"/>
                    </a:lnTo>
                    <a:lnTo>
                      <a:pt x="686" y="1047"/>
                    </a:lnTo>
                    <a:lnTo>
                      <a:pt x="690" y="1052"/>
                    </a:lnTo>
                    <a:lnTo>
                      <a:pt x="694" y="1068"/>
                    </a:lnTo>
                    <a:lnTo>
                      <a:pt x="698" y="1070"/>
                    </a:lnTo>
                    <a:lnTo>
                      <a:pt x="702" y="1080"/>
                    </a:lnTo>
                    <a:lnTo>
                      <a:pt x="706" y="1089"/>
                    </a:lnTo>
                    <a:lnTo>
                      <a:pt x="710" y="1096"/>
                    </a:lnTo>
                    <a:lnTo>
                      <a:pt x="714" y="1107"/>
                    </a:lnTo>
                    <a:lnTo>
                      <a:pt x="718" y="1114"/>
                    </a:lnTo>
                    <a:lnTo>
                      <a:pt x="721" y="1126"/>
                    </a:lnTo>
                    <a:lnTo>
                      <a:pt x="725" y="1128"/>
                    </a:lnTo>
                    <a:lnTo>
                      <a:pt x="729" y="1142"/>
                    </a:lnTo>
                    <a:lnTo>
                      <a:pt x="733" y="1155"/>
                    </a:lnTo>
                    <a:lnTo>
                      <a:pt x="737" y="1160"/>
                    </a:lnTo>
                    <a:lnTo>
                      <a:pt x="741" y="1176"/>
                    </a:lnTo>
                    <a:lnTo>
                      <a:pt x="745" y="1176"/>
                    </a:lnTo>
                    <a:lnTo>
                      <a:pt x="749" y="1183"/>
                    </a:lnTo>
                    <a:lnTo>
                      <a:pt x="753" y="1197"/>
                    </a:lnTo>
                    <a:lnTo>
                      <a:pt x="757" y="1204"/>
                    </a:lnTo>
                    <a:lnTo>
                      <a:pt x="761" y="1215"/>
                    </a:lnTo>
                    <a:lnTo>
                      <a:pt x="765" y="1224"/>
                    </a:lnTo>
                    <a:lnTo>
                      <a:pt x="769" y="1227"/>
                    </a:lnTo>
                    <a:lnTo>
                      <a:pt x="773" y="1240"/>
                    </a:lnTo>
                    <a:lnTo>
                      <a:pt x="777" y="1252"/>
                    </a:lnTo>
                    <a:lnTo>
                      <a:pt x="781" y="1254"/>
                    </a:lnTo>
                    <a:lnTo>
                      <a:pt x="785" y="1266"/>
                    </a:lnTo>
                    <a:lnTo>
                      <a:pt x="788" y="1275"/>
                    </a:lnTo>
                    <a:lnTo>
                      <a:pt x="792" y="1284"/>
                    </a:lnTo>
                    <a:lnTo>
                      <a:pt x="796" y="1296"/>
                    </a:lnTo>
                    <a:lnTo>
                      <a:pt x="800" y="1305"/>
                    </a:lnTo>
                    <a:lnTo>
                      <a:pt x="804" y="1305"/>
                    </a:lnTo>
                    <a:lnTo>
                      <a:pt x="808" y="1309"/>
                    </a:lnTo>
                    <a:lnTo>
                      <a:pt x="812" y="1328"/>
                    </a:lnTo>
                    <a:lnTo>
                      <a:pt x="816" y="1325"/>
                    </a:lnTo>
                    <a:lnTo>
                      <a:pt x="820" y="1344"/>
                    </a:lnTo>
                    <a:lnTo>
                      <a:pt x="824" y="1344"/>
                    </a:lnTo>
                    <a:lnTo>
                      <a:pt x="828" y="1358"/>
                    </a:lnTo>
                    <a:lnTo>
                      <a:pt x="832" y="1367"/>
                    </a:lnTo>
                    <a:lnTo>
                      <a:pt x="836" y="1376"/>
                    </a:lnTo>
                    <a:lnTo>
                      <a:pt x="840" y="1378"/>
                    </a:lnTo>
                    <a:lnTo>
                      <a:pt x="844" y="1390"/>
                    </a:lnTo>
                    <a:lnTo>
                      <a:pt x="848" y="1401"/>
                    </a:lnTo>
                    <a:lnTo>
                      <a:pt x="852" y="1401"/>
                    </a:lnTo>
                    <a:lnTo>
                      <a:pt x="855" y="1417"/>
                    </a:lnTo>
                    <a:lnTo>
                      <a:pt x="859" y="1417"/>
                    </a:lnTo>
                    <a:lnTo>
                      <a:pt x="863" y="1431"/>
                    </a:lnTo>
                    <a:lnTo>
                      <a:pt x="867" y="1440"/>
                    </a:lnTo>
                    <a:lnTo>
                      <a:pt x="871" y="1447"/>
                    </a:lnTo>
                    <a:lnTo>
                      <a:pt x="875" y="1452"/>
                    </a:lnTo>
                    <a:lnTo>
                      <a:pt x="879" y="1459"/>
                    </a:lnTo>
                    <a:lnTo>
                      <a:pt x="883" y="1463"/>
                    </a:lnTo>
                    <a:lnTo>
                      <a:pt x="887" y="1477"/>
                    </a:lnTo>
                    <a:lnTo>
                      <a:pt x="891" y="1482"/>
                    </a:lnTo>
                    <a:lnTo>
                      <a:pt x="895" y="1486"/>
                    </a:lnTo>
                    <a:lnTo>
                      <a:pt x="899" y="1502"/>
                    </a:lnTo>
                    <a:lnTo>
                      <a:pt x="903" y="1509"/>
                    </a:lnTo>
                    <a:lnTo>
                      <a:pt x="907" y="1511"/>
                    </a:lnTo>
                    <a:lnTo>
                      <a:pt x="911" y="1521"/>
                    </a:lnTo>
                    <a:lnTo>
                      <a:pt x="915" y="1530"/>
                    </a:lnTo>
                    <a:lnTo>
                      <a:pt x="919" y="1537"/>
                    </a:lnTo>
                    <a:lnTo>
                      <a:pt x="923" y="1544"/>
                    </a:lnTo>
                    <a:lnTo>
                      <a:pt x="926" y="1546"/>
                    </a:lnTo>
                    <a:lnTo>
                      <a:pt x="930" y="1555"/>
                    </a:lnTo>
                    <a:lnTo>
                      <a:pt x="934" y="1562"/>
                    </a:lnTo>
                    <a:lnTo>
                      <a:pt x="938" y="1569"/>
                    </a:lnTo>
                    <a:lnTo>
                      <a:pt x="942" y="1580"/>
                    </a:lnTo>
                    <a:lnTo>
                      <a:pt x="946" y="1580"/>
                    </a:lnTo>
                    <a:lnTo>
                      <a:pt x="950" y="1590"/>
                    </a:lnTo>
                    <a:lnTo>
                      <a:pt x="954" y="1590"/>
                    </a:lnTo>
                    <a:lnTo>
                      <a:pt x="958" y="1599"/>
                    </a:lnTo>
                    <a:lnTo>
                      <a:pt x="962" y="1606"/>
                    </a:lnTo>
                    <a:lnTo>
                      <a:pt x="966" y="1606"/>
                    </a:lnTo>
                    <a:lnTo>
                      <a:pt x="970" y="1622"/>
                    </a:lnTo>
                    <a:lnTo>
                      <a:pt x="974" y="1633"/>
                    </a:lnTo>
                    <a:lnTo>
                      <a:pt x="978" y="1629"/>
                    </a:lnTo>
                    <a:lnTo>
                      <a:pt x="982" y="1638"/>
                    </a:lnTo>
                    <a:lnTo>
                      <a:pt x="986" y="1645"/>
                    </a:lnTo>
                    <a:lnTo>
                      <a:pt x="990" y="1654"/>
                    </a:lnTo>
                    <a:lnTo>
                      <a:pt x="993" y="1656"/>
                    </a:lnTo>
                    <a:lnTo>
                      <a:pt x="997" y="1663"/>
                    </a:lnTo>
                    <a:lnTo>
                      <a:pt x="1001" y="1670"/>
                    </a:lnTo>
                    <a:lnTo>
                      <a:pt x="1005" y="1675"/>
                    </a:lnTo>
                    <a:lnTo>
                      <a:pt x="1009" y="1675"/>
                    </a:lnTo>
                    <a:lnTo>
                      <a:pt x="1013" y="1681"/>
                    </a:lnTo>
                    <a:lnTo>
                      <a:pt x="1017" y="1688"/>
                    </a:lnTo>
                    <a:lnTo>
                      <a:pt x="1021" y="1695"/>
                    </a:lnTo>
                    <a:lnTo>
                      <a:pt x="1025" y="1702"/>
                    </a:lnTo>
                    <a:lnTo>
                      <a:pt x="1029" y="1704"/>
                    </a:lnTo>
                    <a:lnTo>
                      <a:pt x="1033" y="1714"/>
                    </a:lnTo>
                    <a:lnTo>
                      <a:pt x="1037" y="1721"/>
                    </a:lnTo>
                    <a:lnTo>
                      <a:pt x="1041" y="1723"/>
                    </a:lnTo>
                    <a:lnTo>
                      <a:pt x="1045" y="1737"/>
                    </a:lnTo>
                    <a:lnTo>
                      <a:pt x="1049" y="1730"/>
                    </a:lnTo>
                    <a:lnTo>
                      <a:pt x="1053" y="1737"/>
                    </a:lnTo>
                    <a:lnTo>
                      <a:pt x="1057" y="1741"/>
                    </a:lnTo>
                    <a:lnTo>
                      <a:pt x="1061" y="1748"/>
                    </a:lnTo>
                    <a:lnTo>
                      <a:pt x="1064" y="1753"/>
                    </a:lnTo>
                    <a:lnTo>
                      <a:pt x="1068" y="1760"/>
                    </a:lnTo>
                    <a:lnTo>
                      <a:pt x="1072" y="1766"/>
                    </a:lnTo>
                    <a:lnTo>
                      <a:pt x="1076" y="1771"/>
                    </a:lnTo>
                    <a:lnTo>
                      <a:pt x="1080" y="1778"/>
                    </a:lnTo>
                    <a:lnTo>
                      <a:pt x="1084" y="1776"/>
                    </a:lnTo>
                    <a:lnTo>
                      <a:pt x="1088" y="1783"/>
                    </a:lnTo>
                    <a:lnTo>
                      <a:pt x="1092" y="1787"/>
                    </a:lnTo>
                    <a:lnTo>
                      <a:pt x="1096" y="1785"/>
                    </a:lnTo>
                    <a:lnTo>
                      <a:pt x="1100" y="1794"/>
                    </a:lnTo>
                    <a:lnTo>
                      <a:pt x="1104" y="1803"/>
                    </a:lnTo>
                    <a:lnTo>
                      <a:pt x="1108" y="1803"/>
                    </a:lnTo>
                    <a:lnTo>
                      <a:pt x="1112" y="1810"/>
                    </a:lnTo>
                    <a:lnTo>
                      <a:pt x="1116" y="1812"/>
                    </a:lnTo>
                    <a:lnTo>
                      <a:pt x="1120" y="1808"/>
                    </a:lnTo>
                    <a:lnTo>
                      <a:pt x="1124" y="1817"/>
                    </a:lnTo>
                    <a:lnTo>
                      <a:pt x="1128" y="1826"/>
                    </a:lnTo>
                    <a:lnTo>
                      <a:pt x="1131" y="1828"/>
                    </a:lnTo>
                    <a:lnTo>
                      <a:pt x="1135" y="1824"/>
                    </a:lnTo>
                    <a:lnTo>
                      <a:pt x="1139" y="1838"/>
                    </a:lnTo>
                    <a:lnTo>
                      <a:pt x="1143" y="1831"/>
                    </a:lnTo>
                    <a:lnTo>
                      <a:pt x="1147" y="1845"/>
                    </a:lnTo>
                    <a:lnTo>
                      <a:pt x="1151" y="1842"/>
                    </a:lnTo>
                    <a:lnTo>
                      <a:pt x="1155" y="1845"/>
                    </a:lnTo>
                    <a:lnTo>
                      <a:pt x="1159" y="1842"/>
                    </a:lnTo>
                    <a:lnTo>
                      <a:pt x="1163" y="1858"/>
                    </a:lnTo>
                    <a:lnTo>
                      <a:pt x="1167" y="1856"/>
                    </a:lnTo>
                    <a:lnTo>
                      <a:pt x="1171" y="1858"/>
                    </a:lnTo>
                    <a:lnTo>
                      <a:pt x="1175" y="1861"/>
                    </a:lnTo>
                    <a:lnTo>
                      <a:pt x="1179" y="1863"/>
                    </a:lnTo>
                    <a:lnTo>
                      <a:pt x="1183" y="1863"/>
                    </a:lnTo>
                    <a:lnTo>
                      <a:pt x="1187" y="1863"/>
                    </a:lnTo>
                    <a:lnTo>
                      <a:pt x="1191" y="1872"/>
                    </a:lnTo>
                    <a:lnTo>
                      <a:pt x="1195" y="1870"/>
                    </a:lnTo>
                    <a:lnTo>
                      <a:pt x="1198" y="1877"/>
                    </a:lnTo>
                    <a:lnTo>
                      <a:pt x="1202" y="1886"/>
                    </a:lnTo>
                    <a:lnTo>
                      <a:pt x="1206" y="1886"/>
                    </a:lnTo>
                    <a:lnTo>
                      <a:pt x="1210" y="1881"/>
                    </a:lnTo>
                    <a:lnTo>
                      <a:pt x="1214" y="1884"/>
                    </a:lnTo>
                    <a:lnTo>
                      <a:pt x="1218" y="1884"/>
                    </a:lnTo>
                    <a:lnTo>
                      <a:pt x="1222" y="1888"/>
                    </a:lnTo>
                    <a:lnTo>
                      <a:pt x="1226" y="1895"/>
                    </a:lnTo>
                    <a:lnTo>
                      <a:pt x="1230" y="1895"/>
                    </a:lnTo>
                    <a:lnTo>
                      <a:pt x="1234" y="1893"/>
                    </a:lnTo>
                    <a:lnTo>
                      <a:pt x="1238" y="1900"/>
                    </a:lnTo>
                    <a:lnTo>
                      <a:pt x="1242" y="1904"/>
                    </a:lnTo>
                    <a:lnTo>
                      <a:pt x="1246" y="1897"/>
                    </a:lnTo>
                    <a:lnTo>
                      <a:pt x="1250" y="1904"/>
                    </a:lnTo>
                    <a:lnTo>
                      <a:pt x="1254" y="1897"/>
                    </a:lnTo>
                    <a:lnTo>
                      <a:pt x="1258" y="1900"/>
                    </a:lnTo>
                    <a:lnTo>
                      <a:pt x="1262" y="1902"/>
                    </a:lnTo>
                    <a:lnTo>
                      <a:pt x="1266" y="1913"/>
                    </a:lnTo>
                    <a:lnTo>
                      <a:pt x="1269" y="1902"/>
                    </a:lnTo>
                    <a:lnTo>
                      <a:pt x="1273" y="1907"/>
                    </a:lnTo>
                    <a:lnTo>
                      <a:pt x="1277" y="1904"/>
                    </a:lnTo>
                    <a:lnTo>
                      <a:pt x="1281" y="1904"/>
                    </a:lnTo>
                    <a:lnTo>
                      <a:pt x="1285" y="1909"/>
                    </a:lnTo>
                    <a:lnTo>
                      <a:pt x="1289" y="1907"/>
                    </a:lnTo>
                    <a:lnTo>
                      <a:pt x="1293" y="1902"/>
                    </a:lnTo>
                    <a:lnTo>
                      <a:pt x="1297" y="1911"/>
                    </a:lnTo>
                    <a:lnTo>
                      <a:pt x="1301" y="1911"/>
                    </a:lnTo>
                    <a:lnTo>
                      <a:pt x="1305" y="1907"/>
                    </a:lnTo>
                    <a:lnTo>
                      <a:pt x="1309" y="1916"/>
                    </a:lnTo>
                    <a:lnTo>
                      <a:pt x="1313" y="1913"/>
                    </a:lnTo>
                    <a:lnTo>
                      <a:pt x="1317" y="1918"/>
                    </a:lnTo>
                    <a:lnTo>
                      <a:pt x="1321" y="1911"/>
                    </a:lnTo>
                    <a:lnTo>
                      <a:pt x="1325" y="1916"/>
                    </a:lnTo>
                    <a:lnTo>
                      <a:pt x="1329" y="1916"/>
                    </a:lnTo>
                    <a:lnTo>
                      <a:pt x="1333" y="1916"/>
                    </a:lnTo>
                    <a:lnTo>
                      <a:pt x="1336" y="1907"/>
                    </a:lnTo>
                    <a:lnTo>
                      <a:pt x="1340" y="1909"/>
                    </a:lnTo>
                    <a:lnTo>
                      <a:pt x="1344" y="1913"/>
                    </a:lnTo>
                    <a:lnTo>
                      <a:pt x="1348" y="1913"/>
                    </a:lnTo>
                    <a:lnTo>
                      <a:pt x="1352" y="1923"/>
                    </a:lnTo>
                    <a:lnTo>
                      <a:pt x="1356" y="1907"/>
                    </a:lnTo>
                    <a:lnTo>
                      <a:pt x="1360" y="1913"/>
                    </a:lnTo>
                    <a:lnTo>
                      <a:pt x="1364" y="1913"/>
                    </a:lnTo>
                    <a:lnTo>
                      <a:pt x="1368" y="1916"/>
                    </a:lnTo>
                    <a:lnTo>
                      <a:pt x="1372" y="1916"/>
                    </a:lnTo>
                    <a:lnTo>
                      <a:pt x="1376" y="1907"/>
                    </a:lnTo>
                    <a:lnTo>
                      <a:pt x="1380" y="1911"/>
                    </a:lnTo>
                    <a:lnTo>
                      <a:pt x="1384" y="1904"/>
                    </a:lnTo>
                    <a:lnTo>
                      <a:pt x="1388" y="1909"/>
                    </a:lnTo>
                    <a:lnTo>
                      <a:pt x="1392" y="1902"/>
                    </a:lnTo>
                    <a:lnTo>
                      <a:pt x="1396" y="1902"/>
                    </a:lnTo>
                    <a:lnTo>
                      <a:pt x="1400" y="1907"/>
                    </a:lnTo>
                    <a:lnTo>
                      <a:pt x="1403" y="1907"/>
                    </a:lnTo>
                    <a:lnTo>
                      <a:pt x="1407" y="1902"/>
                    </a:lnTo>
                    <a:lnTo>
                      <a:pt x="1411" y="1902"/>
                    </a:lnTo>
                    <a:lnTo>
                      <a:pt x="1415" y="1904"/>
                    </a:lnTo>
                    <a:lnTo>
                      <a:pt x="1419" y="1897"/>
                    </a:lnTo>
                    <a:lnTo>
                      <a:pt x="1423" y="1895"/>
                    </a:lnTo>
                    <a:lnTo>
                      <a:pt x="1427" y="1895"/>
                    </a:lnTo>
                    <a:lnTo>
                      <a:pt x="1431" y="1893"/>
                    </a:lnTo>
                    <a:lnTo>
                      <a:pt x="1435" y="1893"/>
                    </a:lnTo>
                    <a:lnTo>
                      <a:pt x="1439" y="1890"/>
                    </a:lnTo>
                    <a:lnTo>
                      <a:pt x="1443" y="1888"/>
                    </a:lnTo>
                    <a:lnTo>
                      <a:pt x="1447" y="1886"/>
                    </a:lnTo>
                    <a:lnTo>
                      <a:pt x="1451" y="1884"/>
                    </a:lnTo>
                    <a:lnTo>
                      <a:pt x="1455" y="1881"/>
                    </a:lnTo>
                    <a:lnTo>
                      <a:pt x="1459" y="1879"/>
                    </a:lnTo>
                    <a:lnTo>
                      <a:pt x="1463" y="1877"/>
                    </a:lnTo>
                    <a:lnTo>
                      <a:pt x="1467" y="1872"/>
                    </a:lnTo>
                    <a:lnTo>
                      <a:pt x="1471" y="1877"/>
                    </a:lnTo>
                    <a:lnTo>
                      <a:pt x="1474" y="1865"/>
                    </a:lnTo>
                    <a:lnTo>
                      <a:pt x="1478" y="1870"/>
                    </a:lnTo>
                    <a:lnTo>
                      <a:pt x="1482" y="1870"/>
                    </a:lnTo>
                    <a:lnTo>
                      <a:pt x="1486" y="1858"/>
                    </a:lnTo>
                    <a:lnTo>
                      <a:pt x="1490" y="1858"/>
                    </a:lnTo>
                    <a:lnTo>
                      <a:pt x="1494" y="1861"/>
                    </a:lnTo>
                    <a:lnTo>
                      <a:pt x="1498" y="1854"/>
                    </a:lnTo>
                    <a:lnTo>
                      <a:pt x="1502" y="1856"/>
                    </a:lnTo>
                    <a:lnTo>
                      <a:pt x="1506" y="1851"/>
                    </a:lnTo>
                    <a:lnTo>
                      <a:pt x="1510" y="1851"/>
                    </a:lnTo>
                    <a:lnTo>
                      <a:pt x="1514" y="1845"/>
                    </a:lnTo>
                    <a:lnTo>
                      <a:pt x="1518" y="1840"/>
                    </a:lnTo>
                    <a:lnTo>
                      <a:pt x="1522" y="1838"/>
                    </a:lnTo>
                    <a:lnTo>
                      <a:pt x="1526" y="1845"/>
                    </a:lnTo>
                    <a:lnTo>
                      <a:pt x="1530" y="1828"/>
                    </a:lnTo>
                    <a:lnTo>
                      <a:pt x="1534" y="1833"/>
                    </a:lnTo>
                    <a:lnTo>
                      <a:pt x="1538" y="1831"/>
                    </a:lnTo>
                    <a:lnTo>
                      <a:pt x="1541" y="1824"/>
                    </a:lnTo>
                    <a:lnTo>
                      <a:pt x="1545" y="1817"/>
                    </a:lnTo>
                    <a:lnTo>
                      <a:pt x="1549" y="1817"/>
                    </a:lnTo>
                    <a:lnTo>
                      <a:pt x="1553" y="1815"/>
                    </a:lnTo>
                    <a:lnTo>
                      <a:pt x="1557" y="1808"/>
                    </a:lnTo>
                    <a:lnTo>
                      <a:pt x="1561" y="1810"/>
                    </a:lnTo>
                    <a:lnTo>
                      <a:pt x="1565" y="1810"/>
                    </a:lnTo>
                    <a:lnTo>
                      <a:pt x="1569" y="1796"/>
                    </a:lnTo>
                    <a:lnTo>
                      <a:pt x="1573" y="1799"/>
                    </a:lnTo>
                    <a:lnTo>
                      <a:pt x="1577" y="1796"/>
                    </a:lnTo>
                    <a:lnTo>
                      <a:pt x="1581" y="1787"/>
                    </a:lnTo>
                    <a:lnTo>
                      <a:pt x="1585" y="1789"/>
                    </a:lnTo>
                    <a:lnTo>
                      <a:pt x="1589" y="1776"/>
                    </a:lnTo>
                    <a:lnTo>
                      <a:pt x="1593" y="1778"/>
                    </a:lnTo>
                    <a:lnTo>
                      <a:pt x="1597" y="1771"/>
                    </a:lnTo>
                    <a:lnTo>
                      <a:pt x="1601" y="1769"/>
                    </a:lnTo>
                    <a:lnTo>
                      <a:pt x="1605" y="1764"/>
                    </a:lnTo>
                    <a:lnTo>
                      <a:pt x="1608" y="1764"/>
                    </a:lnTo>
                    <a:lnTo>
                      <a:pt x="1612" y="1755"/>
                    </a:lnTo>
                    <a:lnTo>
                      <a:pt x="1616" y="1757"/>
                    </a:lnTo>
                    <a:lnTo>
                      <a:pt x="1620" y="1753"/>
                    </a:lnTo>
                    <a:lnTo>
                      <a:pt x="1624" y="1743"/>
                    </a:lnTo>
                    <a:lnTo>
                      <a:pt x="1628" y="1741"/>
                    </a:lnTo>
                    <a:lnTo>
                      <a:pt x="1632" y="1743"/>
                    </a:lnTo>
                    <a:lnTo>
                      <a:pt x="1636" y="1730"/>
                    </a:lnTo>
                    <a:lnTo>
                      <a:pt x="1640" y="1734"/>
                    </a:lnTo>
                    <a:lnTo>
                      <a:pt x="1644" y="1725"/>
                    </a:lnTo>
                    <a:lnTo>
                      <a:pt x="1648" y="1730"/>
                    </a:lnTo>
                    <a:lnTo>
                      <a:pt x="1652" y="1716"/>
                    </a:lnTo>
                    <a:lnTo>
                      <a:pt x="1656" y="1716"/>
                    </a:lnTo>
                    <a:lnTo>
                      <a:pt x="1660" y="1702"/>
                    </a:lnTo>
                    <a:lnTo>
                      <a:pt x="1664" y="1707"/>
                    </a:lnTo>
                    <a:lnTo>
                      <a:pt x="1668" y="1698"/>
                    </a:lnTo>
                    <a:lnTo>
                      <a:pt x="1672" y="1693"/>
                    </a:lnTo>
                    <a:lnTo>
                      <a:pt x="1676" y="1688"/>
                    </a:lnTo>
                    <a:lnTo>
                      <a:pt x="1679" y="1691"/>
                    </a:lnTo>
                    <a:lnTo>
                      <a:pt x="1683" y="1681"/>
                    </a:lnTo>
                    <a:lnTo>
                      <a:pt x="1687" y="1677"/>
                    </a:lnTo>
                    <a:lnTo>
                      <a:pt x="1691" y="1670"/>
                    </a:lnTo>
                    <a:lnTo>
                      <a:pt x="1695" y="1668"/>
                    </a:lnTo>
                    <a:lnTo>
                      <a:pt x="1699" y="1661"/>
                    </a:lnTo>
                    <a:lnTo>
                      <a:pt x="1703" y="1658"/>
                    </a:lnTo>
                    <a:lnTo>
                      <a:pt x="1707" y="1656"/>
                    </a:lnTo>
                    <a:lnTo>
                      <a:pt x="1711" y="1647"/>
                    </a:lnTo>
                    <a:lnTo>
                      <a:pt x="1715" y="1645"/>
                    </a:lnTo>
                    <a:lnTo>
                      <a:pt x="1719" y="1636"/>
                    </a:lnTo>
                    <a:lnTo>
                      <a:pt x="1723" y="1631"/>
                    </a:lnTo>
                    <a:lnTo>
                      <a:pt x="1727" y="1624"/>
                    </a:lnTo>
                    <a:lnTo>
                      <a:pt x="1731" y="1619"/>
                    </a:lnTo>
                    <a:lnTo>
                      <a:pt x="1735" y="1619"/>
                    </a:lnTo>
                    <a:lnTo>
                      <a:pt x="1739" y="1608"/>
                    </a:lnTo>
                    <a:lnTo>
                      <a:pt x="1743" y="1617"/>
                    </a:lnTo>
                    <a:lnTo>
                      <a:pt x="1746" y="1601"/>
                    </a:lnTo>
                    <a:lnTo>
                      <a:pt x="1750" y="1596"/>
                    </a:lnTo>
                    <a:lnTo>
                      <a:pt x="1754" y="1590"/>
                    </a:lnTo>
                    <a:lnTo>
                      <a:pt x="1758" y="1585"/>
                    </a:lnTo>
                    <a:lnTo>
                      <a:pt x="1762" y="1576"/>
                    </a:lnTo>
                    <a:lnTo>
                      <a:pt x="1766" y="1573"/>
                    </a:lnTo>
                    <a:lnTo>
                      <a:pt x="1770" y="1569"/>
                    </a:lnTo>
                    <a:lnTo>
                      <a:pt x="1774" y="1564"/>
                    </a:lnTo>
                    <a:lnTo>
                      <a:pt x="1778" y="1555"/>
                    </a:lnTo>
                    <a:lnTo>
                      <a:pt x="1782" y="1551"/>
                    </a:lnTo>
                    <a:lnTo>
                      <a:pt x="1786" y="1546"/>
                    </a:lnTo>
                    <a:lnTo>
                      <a:pt x="1790" y="1544"/>
                    </a:lnTo>
                    <a:lnTo>
                      <a:pt x="1794" y="1537"/>
                    </a:lnTo>
                    <a:lnTo>
                      <a:pt x="1798" y="1525"/>
                    </a:lnTo>
                    <a:lnTo>
                      <a:pt x="1802" y="1523"/>
                    </a:lnTo>
                    <a:lnTo>
                      <a:pt x="1806" y="1521"/>
                    </a:lnTo>
                    <a:lnTo>
                      <a:pt x="1810" y="1514"/>
                    </a:lnTo>
                    <a:lnTo>
                      <a:pt x="1814" y="1507"/>
                    </a:lnTo>
                    <a:lnTo>
                      <a:pt x="1817" y="1502"/>
                    </a:lnTo>
                    <a:lnTo>
                      <a:pt x="1821" y="1493"/>
                    </a:lnTo>
                    <a:lnTo>
                      <a:pt x="1825" y="1488"/>
                    </a:lnTo>
                    <a:lnTo>
                      <a:pt x="1829" y="1479"/>
                    </a:lnTo>
                    <a:lnTo>
                      <a:pt x="1833" y="1475"/>
                    </a:lnTo>
                    <a:lnTo>
                      <a:pt x="1837" y="1477"/>
                    </a:lnTo>
                    <a:lnTo>
                      <a:pt x="1841" y="1470"/>
                    </a:lnTo>
                    <a:lnTo>
                      <a:pt x="1845" y="1470"/>
                    </a:lnTo>
                    <a:lnTo>
                      <a:pt x="1849" y="1461"/>
                    </a:lnTo>
                    <a:lnTo>
                      <a:pt x="1853" y="1452"/>
                    </a:lnTo>
                    <a:lnTo>
                      <a:pt x="1857" y="1445"/>
                    </a:lnTo>
                    <a:lnTo>
                      <a:pt x="1861" y="1436"/>
                    </a:lnTo>
                    <a:lnTo>
                      <a:pt x="1865" y="1438"/>
                    </a:lnTo>
                    <a:lnTo>
                      <a:pt x="1869" y="1429"/>
                    </a:lnTo>
                    <a:lnTo>
                      <a:pt x="1873" y="1424"/>
                    </a:lnTo>
                    <a:lnTo>
                      <a:pt x="1877" y="1413"/>
                    </a:lnTo>
                    <a:lnTo>
                      <a:pt x="1881" y="1410"/>
                    </a:lnTo>
                    <a:lnTo>
                      <a:pt x="1884" y="1403"/>
                    </a:lnTo>
                    <a:lnTo>
                      <a:pt x="1888" y="1401"/>
                    </a:lnTo>
                    <a:lnTo>
                      <a:pt x="1892" y="1392"/>
                    </a:lnTo>
                    <a:lnTo>
                      <a:pt x="1896" y="1383"/>
                    </a:lnTo>
                    <a:lnTo>
                      <a:pt x="1900" y="1381"/>
                    </a:lnTo>
                    <a:lnTo>
                      <a:pt x="1904" y="1376"/>
                    </a:lnTo>
                    <a:lnTo>
                      <a:pt x="1908" y="1367"/>
                    </a:lnTo>
                    <a:lnTo>
                      <a:pt x="1912" y="1367"/>
                    </a:lnTo>
                    <a:lnTo>
                      <a:pt x="1916" y="1358"/>
                    </a:lnTo>
                    <a:lnTo>
                      <a:pt x="1920" y="1351"/>
                    </a:lnTo>
                    <a:lnTo>
                      <a:pt x="1924" y="1351"/>
                    </a:lnTo>
                    <a:lnTo>
                      <a:pt x="1928" y="1339"/>
                    </a:lnTo>
                    <a:lnTo>
                      <a:pt x="1932" y="1337"/>
                    </a:lnTo>
                    <a:lnTo>
                      <a:pt x="1936" y="1325"/>
                    </a:lnTo>
                    <a:lnTo>
                      <a:pt x="1940" y="1323"/>
                    </a:lnTo>
                    <a:lnTo>
                      <a:pt x="1944" y="1319"/>
                    </a:lnTo>
                    <a:lnTo>
                      <a:pt x="1948" y="1316"/>
                    </a:lnTo>
                    <a:lnTo>
                      <a:pt x="1951" y="1305"/>
                    </a:lnTo>
                    <a:lnTo>
                      <a:pt x="1955" y="1298"/>
                    </a:lnTo>
                    <a:lnTo>
                      <a:pt x="1959" y="1293"/>
                    </a:lnTo>
                    <a:lnTo>
                      <a:pt x="1963" y="1284"/>
                    </a:lnTo>
                    <a:lnTo>
                      <a:pt x="1967" y="1279"/>
                    </a:lnTo>
                    <a:lnTo>
                      <a:pt x="1971" y="1273"/>
                    </a:lnTo>
                    <a:lnTo>
                      <a:pt x="1975" y="1263"/>
                    </a:lnTo>
                    <a:lnTo>
                      <a:pt x="1979" y="1263"/>
                    </a:lnTo>
                    <a:lnTo>
                      <a:pt x="1983" y="1256"/>
                    </a:lnTo>
                    <a:lnTo>
                      <a:pt x="1987" y="1250"/>
                    </a:lnTo>
                    <a:lnTo>
                      <a:pt x="1991" y="1245"/>
                    </a:lnTo>
                    <a:lnTo>
                      <a:pt x="1995" y="1236"/>
                    </a:lnTo>
                    <a:lnTo>
                      <a:pt x="1999" y="1227"/>
                    </a:lnTo>
                    <a:lnTo>
                      <a:pt x="2003" y="1222"/>
                    </a:lnTo>
                    <a:lnTo>
                      <a:pt x="2007" y="1224"/>
                    </a:lnTo>
                    <a:lnTo>
                      <a:pt x="2011" y="1217"/>
                    </a:lnTo>
                    <a:lnTo>
                      <a:pt x="2015" y="1204"/>
                    </a:lnTo>
                    <a:lnTo>
                      <a:pt x="2019" y="1194"/>
                    </a:lnTo>
                    <a:lnTo>
                      <a:pt x="2022" y="1197"/>
                    </a:lnTo>
                    <a:lnTo>
                      <a:pt x="2026" y="1188"/>
                    </a:lnTo>
                    <a:lnTo>
                      <a:pt x="2030" y="1188"/>
                    </a:lnTo>
                    <a:lnTo>
                      <a:pt x="2034" y="1178"/>
                    </a:lnTo>
                    <a:lnTo>
                      <a:pt x="2038" y="1174"/>
                    </a:lnTo>
                    <a:lnTo>
                      <a:pt x="2042" y="1160"/>
                    </a:lnTo>
                    <a:lnTo>
                      <a:pt x="2046" y="1158"/>
                    </a:lnTo>
                    <a:lnTo>
                      <a:pt x="2050" y="1151"/>
                    </a:lnTo>
                    <a:lnTo>
                      <a:pt x="2054" y="1149"/>
                    </a:lnTo>
                    <a:lnTo>
                      <a:pt x="2058" y="1142"/>
                    </a:lnTo>
                    <a:lnTo>
                      <a:pt x="2062" y="1139"/>
                    </a:lnTo>
                    <a:lnTo>
                      <a:pt x="2066" y="1137"/>
                    </a:lnTo>
                    <a:lnTo>
                      <a:pt x="2070" y="1123"/>
                    </a:lnTo>
                    <a:lnTo>
                      <a:pt x="2074" y="1114"/>
                    </a:lnTo>
                    <a:lnTo>
                      <a:pt x="2078" y="1109"/>
                    </a:lnTo>
                    <a:lnTo>
                      <a:pt x="2082" y="1109"/>
                    </a:lnTo>
                    <a:lnTo>
                      <a:pt x="2086" y="1098"/>
                    </a:lnTo>
                    <a:lnTo>
                      <a:pt x="2089" y="1091"/>
                    </a:lnTo>
                    <a:lnTo>
                      <a:pt x="2093" y="1084"/>
                    </a:lnTo>
                    <a:lnTo>
                      <a:pt x="2097" y="1084"/>
                    </a:lnTo>
                    <a:lnTo>
                      <a:pt x="2101" y="1080"/>
                    </a:lnTo>
                    <a:lnTo>
                      <a:pt x="2105" y="1073"/>
                    </a:lnTo>
                    <a:lnTo>
                      <a:pt x="2109" y="1064"/>
                    </a:lnTo>
                    <a:lnTo>
                      <a:pt x="2113" y="1059"/>
                    </a:lnTo>
                    <a:lnTo>
                      <a:pt x="2117" y="1054"/>
                    </a:lnTo>
                    <a:lnTo>
                      <a:pt x="2121" y="1041"/>
                    </a:lnTo>
                    <a:lnTo>
                      <a:pt x="2125" y="1038"/>
                    </a:lnTo>
                    <a:lnTo>
                      <a:pt x="2129" y="1034"/>
                    </a:lnTo>
                    <a:lnTo>
                      <a:pt x="2133" y="1022"/>
                    </a:lnTo>
                    <a:lnTo>
                      <a:pt x="2137" y="1018"/>
                    </a:lnTo>
                    <a:lnTo>
                      <a:pt x="2141" y="1011"/>
                    </a:lnTo>
                    <a:lnTo>
                      <a:pt x="2145" y="1004"/>
                    </a:lnTo>
                    <a:lnTo>
                      <a:pt x="2149" y="1004"/>
                    </a:lnTo>
                    <a:lnTo>
                      <a:pt x="2153" y="999"/>
                    </a:lnTo>
                    <a:lnTo>
                      <a:pt x="2156" y="988"/>
                    </a:lnTo>
                    <a:lnTo>
                      <a:pt x="2160" y="979"/>
                    </a:lnTo>
                    <a:lnTo>
                      <a:pt x="2164" y="979"/>
                    </a:lnTo>
                    <a:lnTo>
                      <a:pt x="2168" y="969"/>
                    </a:lnTo>
                    <a:lnTo>
                      <a:pt x="2172" y="965"/>
                    </a:lnTo>
                    <a:lnTo>
                      <a:pt x="2176" y="967"/>
                    </a:lnTo>
                    <a:lnTo>
                      <a:pt x="2180" y="951"/>
                    </a:lnTo>
                    <a:lnTo>
                      <a:pt x="2184" y="949"/>
                    </a:lnTo>
                    <a:lnTo>
                      <a:pt x="2188" y="939"/>
                    </a:lnTo>
                    <a:lnTo>
                      <a:pt x="2192" y="935"/>
                    </a:lnTo>
                    <a:lnTo>
                      <a:pt x="2196" y="933"/>
                    </a:lnTo>
                    <a:lnTo>
                      <a:pt x="2200" y="923"/>
                    </a:lnTo>
                    <a:lnTo>
                      <a:pt x="2204" y="914"/>
                    </a:lnTo>
                    <a:lnTo>
                      <a:pt x="2208" y="917"/>
                    </a:lnTo>
                    <a:lnTo>
                      <a:pt x="2212" y="905"/>
                    </a:lnTo>
                    <a:lnTo>
                      <a:pt x="2216" y="907"/>
                    </a:lnTo>
                    <a:lnTo>
                      <a:pt x="2220" y="898"/>
                    </a:lnTo>
                    <a:lnTo>
                      <a:pt x="2224" y="889"/>
                    </a:lnTo>
                    <a:lnTo>
                      <a:pt x="2227" y="891"/>
                    </a:lnTo>
                    <a:lnTo>
                      <a:pt x="2231" y="882"/>
                    </a:lnTo>
                    <a:lnTo>
                      <a:pt x="2235" y="873"/>
                    </a:lnTo>
                    <a:lnTo>
                      <a:pt x="2239" y="866"/>
                    </a:lnTo>
                    <a:lnTo>
                      <a:pt x="2243" y="864"/>
                    </a:lnTo>
                    <a:lnTo>
                      <a:pt x="2247" y="854"/>
                    </a:lnTo>
                    <a:lnTo>
                      <a:pt x="2251" y="854"/>
                    </a:lnTo>
                    <a:lnTo>
                      <a:pt x="2255" y="848"/>
                    </a:lnTo>
                    <a:lnTo>
                      <a:pt x="2259" y="843"/>
                    </a:lnTo>
                    <a:lnTo>
                      <a:pt x="2263" y="834"/>
                    </a:lnTo>
                    <a:lnTo>
                      <a:pt x="2267" y="834"/>
                    </a:lnTo>
                    <a:lnTo>
                      <a:pt x="2271" y="825"/>
                    </a:lnTo>
                    <a:lnTo>
                      <a:pt x="2275" y="818"/>
                    </a:lnTo>
                    <a:lnTo>
                      <a:pt x="2279" y="818"/>
                    </a:lnTo>
                    <a:lnTo>
                      <a:pt x="2283" y="811"/>
                    </a:lnTo>
                    <a:lnTo>
                      <a:pt x="2287" y="799"/>
                    </a:lnTo>
                    <a:lnTo>
                      <a:pt x="2291" y="792"/>
                    </a:lnTo>
                    <a:lnTo>
                      <a:pt x="2294" y="790"/>
                    </a:lnTo>
                    <a:lnTo>
                      <a:pt x="2298" y="788"/>
                    </a:lnTo>
                    <a:lnTo>
                      <a:pt x="2302" y="783"/>
                    </a:lnTo>
                    <a:lnTo>
                      <a:pt x="2306" y="772"/>
                    </a:lnTo>
                    <a:lnTo>
                      <a:pt x="2310" y="774"/>
                    </a:lnTo>
                    <a:lnTo>
                      <a:pt x="2314" y="772"/>
                    </a:lnTo>
                    <a:lnTo>
                      <a:pt x="2318" y="758"/>
                    </a:lnTo>
                    <a:lnTo>
                      <a:pt x="2322" y="751"/>
                    </a:lnTo>
                    <a:lnTo>
                      <a:pt x="2326" y="744"/>
                    </a:lnTo>
                    <a:lnTo>
                      <a:pt x="2330" y="744"/>
                    </a:lnTo>
                    <a:lnTo>
                      <a:pt x="2334" y="737"/>
                    </a:lnTo>
                    <a:lnTo>
                      <a:pt x="2338" y="728"/>
                    </a:lnTo>
                    <a:lnTo>
                      <a:pt x="2342" y="728"/>
                    </a:lnTo>
                    <a:lnTo>
                      <a:pt x="2346" y="719"/>
                    </a:lnTo>
                    <a:lnTo>
                      <a:pt x="2350" y="717"/>
                    </a:lnTo>
                    <a:lnTo>
                      <a:pt x="2354" y="707"/>
                    </a:lnTo>
                    <a:lnTo>
                      <a:pt x="2358" y="701"/>
                    </a:lnTo>
                    <a:lnTo>
                      <a:pt x="2362" y="707"/>
                    </a:lnTo>
                    <a:lnTo>
                      <a:pt x="2365" y="698"/>
                    </a:lnTo>
                    <a:lnTo>
                      <a:pt x="2369" y="687"/>
                    </a:lnTo>
                    <a:lnTo>
                      <a:pt x="2373" y="689"/>
                    </a:lnTo>
                    <a:lnTo>
                      <a:pt x="2377" y="684"/>
                    </a:lnTo>
                    <a:lnTo>
                      <a:pt x="2381" y="671"/>
                    </a:lnTo>
                    <a:lnTo>
                      <a:pt x="2385" y="668"/>
                    </a:lnTo>
                    <a:lnTo>
                      <a:pt x="2389" y="662"/>
                    </a:lnTo>
                    <a:lnTo>
                      <a:pt x="2393" y="671"/>
                    </a:lnTo>
                    <a:lnTo>
                      <a:pt x="2397" y="655"/>
                    </a:lnTo>
                    <a:lnTo>
                      <a:pt x="2401" y="655"/>
                    </a:lnTo>
                    <a:lnTo>
                      <a:pt x="2405" y="645"/>
                    </a:lnTo>
                    <a:lnTo>
                      <a:pt x="2409" y="643"/>
                    </a:lnTo>
                    <a:lnTo>
                      <a:pt x="2413" y="639"/>
                    </a:lnTo>
                    <a:lnTo>
                      <a:pt x="2417" y="634"/>
                    </a:lnTo>
                    <a:lnTo>
                      <a:pt x="2421" y="632"/>
                    </a:lnTo>
                    <a:lnTo>
                      <a:pt x="2425" y="618"/>
                    </a:lnTo>
                    <a:lnTo>
                      <a:pt x="2429" y="611"/>
                    </a:lnTo>
                    <a:lnTo>
                      <a:pt x="2432" y="611"/>
                    </a:lnTo>
                    <a:lnTo>
                      <a:pt x="2436" y="604"/>
                    </a:lnTo>
                    <a:lnTo>
                      <a:pt x="2440" y="595"/>
                    </a:lnTo>
                    <a:lnTo>
                      <a:pt x="2444" y="593"/>
                    </a:lnTo>
                    <a:lnTo>
                      <a:pt x="2448" y="595"/>
                    </a:lnTo>
                    <a:lnTo>
                      <a:pt x="2452" y="588"/>
                    </a:lnTo>
                    <a:lnTo>
                      <a:pt x="2456" y="583"/>
                    </a:lnTo>
                    <a:lnTo>
                      <a:pt x="2460" y="581"/>
                    </a:lnTo>
                    <a:lnTo>
                      <a:pt x="2464" y="572"/>
                    </a:lnTo>
                    <a:lnTo>
                      <a:pt x="2468" y="572"/>
                    </a:lnTo>
                    <a:lnTo>
                      <a:pt x="2472" y="560"/>
                    </a:lnTo>
                    <a:lnTo>
                      <a:pt x="2476" y="567"/>
                    </a:lnTo>
                    <a:lnTo>
                      <a:pt x="2480" y="554"/>
                    </a:lnTo>
                    <a:lnTo>
                      <a:pt x="2484" y="556"/>
                    </a:lnTo>
                    <a:lnTo>
                      <a:pt x="2488" y="549"/>
                    </a:lnTo>
                    <a:lnTo>
                      <a:pt x="2492" y="544"/>
                    </a:lnTo>
                    <a:lnTo>
                      <a:pt x="2496" y="544"/>
                    </a:lnTo>
                    <a:lnTo>
                      <a:pt x="2499" y="535"/>
                    </a:lnTo>
                    <a:lnTo>
                      <a:pt x="2503" y="528"/>
                    </a:lnTo>
                    <a:lnTo>
                      <a:pt x="2507" y="528"/>
                    </a:lnTo>
                    <a:lnTo>
                      <a:pt x="2511" y="521"/>
                    </a:lnTo>
                    <a:lnTo>
                      <a:pt x="2515" y="517"/>
                    </a:lnTo>
                    <a:lnTo>
                      <a:pt x="2519" y="519"/>
                    </a:lnTo>
                    <a:lnTo>
                      <a:pt x="2523" y="510"/>
                    </a:lnTo>
                    <a:lnTo>
                      <a:pt x="2527" y="508"/>
                    </a:lnTo>
                    <a:lnTo>
                      <a:pt x="2531" y="498"/>
                    </a:lnTo>
                    <a:lnTo>
                      <a:pt x="2535" y="492"/>
                    </a:lnTo>
                    <a:lnTo>
                      <a:pt x="2539" y="492"/>
                    </a:lnTo>
                    <a:lnTo>
                      <a:pt x="2543" y="487"/>
                    </a:lnTo>
                    <a:lnTo>
                      <a:pt x="2547" y="485"/>
                    </a:lnTo>
                    <a:lnTo>
                      <a:pt x="2551" y="487"/>
                    </a:lnTo>
                    <a:lnTo>
                      <a:pt x="2555" y="473"/>
                    </a:lnTo>
                    <a:lnTo>
                      <a:pt x="2559" y="473"/>
                    </a:lnTo>
                    <a:lnTo>
                      <a:pt x="2563" y="466"/>
                    </a:lnTo>
                    <a:lnTo>
                      <a:pt x="2567" y="462"/>
                    </a:lnTo>
                    <a:lnTo>
                      <a:pt x="2570" y="459"/>
                    </a:lnTo>
                    <a:lnTo>
                      <a:pt x="2574" y="457"/>
                    </a:lnTo>
                    <a:lnTo>
                      <a:pt x="2578" y="452"/>
                    </a:lnTo>
                    <a:lnTo>
                      <a:pt x="2582" y="448"/>
                    </a:lnTo>
                    <a:lnTo>
                      <a:pt x="2586" y="436"/>
                    </a:lnTo>
                    <a:lnTo>
                      <a:pt x="2590" y="439"/>
                    </a:lnTo>
                    <a:lnTo>
                      <a:pt x="2594" y="439"/>
                    </a:lnTo>
                    <a:lnTo>
                      <a:pt x="2598" y="430"/>
                    </a:lnTo>
                    <a:lnTo>
                      <a:pt x="2602" y="425"/>
                    </a:lnTo>
                    <a:lnTo>
                      <a:pt x="2606" y="427"/>
                    </a:lnTo>
                    <a:lnTo>
                      <a:pt x="2610" y="420"/>
                    </a:lnTo>
                    <a:lnTo>
                      <a:pt x="2614" y="418"/>
                    </a:lnTo>
                    <a:lnTo>
                      <a:pt x="2618" y="413"/>
                    </a:lnTo>
                    <a:lnTo>
                      <a:pt x="2622" y="411"/>
                    </a:lnTo>
                    <a:lnTo>
                      <a:pt x="2626" y="402"/>
                    </a:lnTo>
                    <a:lnTo>
                      <a:pt x="2630" y="402"/>
                    </a:lnTo>
                    <a:lnTo>
                      <a:pt x="2634" y="397"/>
                    </a:lnTo>
                    <a:lnTo>
                      <a:pt x="2637" y="393"/>
                    </a:lnTo>
                    <a:lnTo>
                      <a:pt x="2641" y="393"/>
                    </a:lnTo>
                    <a:lnTo>
                      <a:pt x="2645" y="386"/>
                    </a:lnTo>
                    <a:lnTo>
                      <a:pt x="2649" y="379"/>
                    </a:lnTo>
                    <a:lnTo>
                      <a:pt x="2653" y="379"/>
                    </a:lnTo>
                    <a:lnTo>
                      <a:pt x="2657" y="377"/>
                    </a:lnTo>
                    <a:lnTo>
                      <a:pt x="2661" y="372"/>
                    </a:lnTo>
                    <a:lnTo>
                      <a:pt x="2665" y="370"/>
                    </a:lnTo>
                    <a:lnTo>
                      <a:pt x="2669" y="361"/>
                    </a:lnTo>
                    <a:lnTo>
                      <a:pt x="2673" y="351"/>
                    </a:lnTo>
                    <a:lnTo>
                      <a:pt x="2677" y="351"/>
                    </a:lnTo>
                    <a:lnTo>
                      <a:pt x="2681" y="356"/>
                    </a:lnTo>
                    <a:lnTo>
                      <a:pt x="2685" y="349"/>
                    </a:lnTo>
                    <a:lnTo>
                      <a:pt x="2689" y="347"/>
                    </a:lnTo>
                    <a:lnTo>
                      <a:pt x="2693" y="347"/>
                    </a:lnTo>
                    <a:lnTo>
                      <a:pt x="2697" y="340"/>
                    </a:lnTo>
                    <a:lnTo>
                      <a:pt x="2701" y="342"/>
                    </a:lnTo>
                    <a:lnTo>
                      <a:pt x="2704" y="331"/>
                    </a:lnTo>
                    <a:lnTo>
                      <a:pt x="2708" y="331"/>
                    </a:lnTo>
                    <a:lnTo>
                      <a:pt x="2712" y="326"/>
                    </a:lnTo>
                    <a:lnTo>
                      <a:pt x="2716" y="317"/>
                    </a:lnTo>
                    <a:lnTo>
                      <a:pt x="2720" y="324"/>
                    </a:lnTo>
                    <a:lnTo>
                      <a:pt x="2724" y="319"/>
                    </a:lnTo>
                    <a:lnTo>
                      <a:pt x="2728" y="315"/>
                    </a:lnTo>
                    <a:lnTo>
                      <a:pt x="2732" y="315"/>
                    </a:lnTo>
                    <a:lnTo>
                      <a:pt x="2736" y="310"/>
                    </a:lnTo>
                    <a:lnTo>
                      <a:pt x="2740" y="305"/>
                    </a:lnTo>
                    <a:lnTo>
                      <a:pt x="2744" y="303"/>
                    </a:lnTo>
                    <a:lnTo>
                      <a:pt x="2748" y="301"/>
                    </a:lnTo>
                    <a:lnTo>
                      <a:pt x="2752" y="299"/>
                    </a:lnTo>
                    <a:lnTo>
                      <a:pt x="2756" y="289"/>
                    </a:lnTo>
                    <a:lnTo>
                      <a:pt x="2760" y="296"/>
                    </a:lnTo>
                    <a:lnTo>
                      <a:pt x="2764" y="280"/>
                    </a:lnTo>
                    <a:lnTo>
                      <a:pt x="2768" y="280"/>
                    </a:lnTo>
                    <a:lnTo>
                      <a:pt x="2772" y="285"/>
                    </a:lnTo>
                    <a:lnTo>
                      <a:pt x="2775" y="278"/>
                    </a:lnTo>
                    <a:lnTo>
                      <a:pt x="2779" y="278"/>
                    </a:lnTo>
                    <a:lnTo>
                      <a:pt x="2783" y="273"/>
                    </a:lnTo>
                    <a:lnTo>
                      <a:pt x="2787" y="266"/>
                    </a:lnTo>
                    <a:lnTo>
                      <a:pt x="2791" y="266"/>
                    </a:lnTo>
                    <a:lnTo>
                      <a:pt x="2795" y="264"/>
                    </a:lnTo>
                    <a:lnTo>
                      <a:pt x="2799" y="264"/>
                    </a:lnTo>
                    <a:lnTo>
                      <a:pt x="2803" y="260"/>
                    </a:lnTo>
                    <a:lnTo>
                      <a:pt x="2807" y="257"/>
                    </a:lnTo>
                    <a:lnTo>
                      <a:pt x="2811" y="250"/>
                    </a:lnTo>
                    <a:lnTo>
                      <a:pt x="2815" y="241"/>
                    </a:lnTo>
                    <a:lnTo>
                      <a:pt x="2819" y="246"/>
                    </a:lnTo>
                    <a:lnTo>
                      <a:pt x="2823" y="246"/>
                    </a:lnTo>
                    <a:lnTo>
                      <a:pt x="2827" y="243"/>
                    </a:lnTo>
                    <a:lnTo>
                      <a:pt x="2831" y="239"/>
                    </a:lnTo>
                    <a:lnTo>
                      <a:pt x="2835" y="237"/>
                    </a:lnTo>
                    <a:lnTo>
                      <a:pt x="2839" y="234"/>
                    </a:lnTo>
                    <a:lnTo>
                      <a:pt x="2842" y="230"/>
                    </a:lnTo>
                    <a:lnTo>
                      <a:pt x="2846" y="230"/>
                    </a:lnTo>
                    <a:lnTo>
                      <a:pt x="2850" y="230"/>
                    </a:lnTo>
                    <a:lnTo>
                      <a:pt x="2854" y="230"/>
                    </a:lnTo>
                    <a:lnTo>
                      <a:pt x="2858" y="218"/>
                    </a:lnTo>
                    <a:lnTo>
                      <a:pt x="2862" y="218"/>
                    </a:lnTo>
                    <a:lnTo>
                      <a:pt x="2866" y="216"/>
                    </a:lnTo>
                    <a:lnTo>
                      <a:pt x="2870" y="216"/>
                    </a:lnTo>
                    <a:lnTo>
                      <a:pt x="2874" y="207"/>
                    </a:lnTo>
                    <a:lnTo>
                      <a:pt x="2878" y="204"/>
                    </a:lnTo>
                    <a:lnTo>
                      <a:pt x="2882" y="207"/>
                    </a:lnTo>
                    <a:lnTo>
                      <a:pt x="2886" y="200"/>
                    </a:lnTo>
                    <a:lnTo>
                      <a:pt x="2890" y="197"/>
                    </a:lnTo>
                    <a:lnTo>
                      <a:pt x="2894" y="193"/>
                    </a:lnTo>
                    <a:lnTo>
                      <a:pt x="2898" y="195"/>
                    </a:lnTo>
                    <a:lnTo>
                      <a:pt x="2902" y="191"/>
                    </a:lnTo>
                    <a:lnTo>
                      <a:pt x="2906" y="188"/>
                    </a:lnTo>
                    <a:lnTo>
                      <a:pt x="2910" y="19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6" name="Line 3898"/>
              <p:cNvSpPr>
                <a:spLocks noChangeShapeType="1"/>
              </p:cNvSpPr>
              <p:nvPr/>
            </p:nvSpPr>
            <p:spPr bwMode="auto">
              <a:xfrm flipV="1">
                <a:off x="3141" y="2013"/>
                <a:ext cx="3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7" name="Freeform 3899"/>
              <p:cNvSpPr>
                <a:spLocks/>
              </p:cNvSpPr>
              <p:nvPr/>
            </p:nvSpPr>
            <p:spPr bwMode="auto">
              <a:xfrm flipV="1">
                <a:off x="3144" y="2011"/>
                <a:ext cx="6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12" y="7"/>
                  </a:cxn>
                </a:cxnLst>
                <a:rect l="0" t="0" r="r" b="b"/>
                <a:pathLst>
                  <a:path w="12" h="7">
                    <a:moveTo>
                      <a:pt x="0" y="4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8" name="Line 3900"/>
              <p:cNvSpPr>
                <a:spLocks noChangeShapeType="1"/>
              </p:cNvSpPr>
              <p:nvPr/>
            </p:nvSpPr>
            <p:spPr bwMode="auto">
              <a:xfrm>
                <a:off x="3150" y="2011"/>
                <a:ext cx="2" cy="6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49" name="Line 3901"/>
              <p:cNvSpPr>
                <a:spLocks noChangeShapeType="1"/>
              </p:cNvSpPr>
              <p:nvPr/>
            </p:nvSpPr>
            <p:spPr bwMode="auto">
              <a:xfrm flipV="1">
                <a:off x="3153" y="2011"/>
                <a:ext cx="2" cy="6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0" name="Freeform 3902"/>
              <p:cNvSpPr>
                <a:spLocks/>
              </p:cNvSpPr>
              <p:nvPr/>
            </p:nvSpPr>
            <p:spPr bwMode="auto">
              <a:xfrm flipV="1">
                <a:off x="3155" y="909"/>
                <a:ext cx="1658" cy="1102"/>
              </a:xfrm>
              <a:custGeom>
                <a:avLst/>
                <a:gdLst/>
                <a:ahLst/>
                <a:cxnLst>
                  <a:cxn ang="0">
                    <a:pos x="43" y="24"/>
                  </a:cxn>
                  <a:cxn ang="0">
                    <a:pos x="90" y="52"/>
                  </a:cxn>
                  <a:cxn ang="0">
                    <a:pos x="138" y="88"/>
                  </a:cxn>
                  <a:cxn ang="0">
                    <a:pos x="185" y="126"/>
                  </a:cxn>
                  <a:cxn ang="0">
                    <a:pos x="232" y="186"/>
                  </a:cxn>
                  <a:cxn ang="0">
                    <a:pos x="279" y="256"/>
                  </a:cxn>
                  <a:cxn ang="0">
                    <a:pos x="327" y="322"/>
                  </a:cxn>
                  <a:cxn ang="0">
                    <a:pos x="374" y="401"/>
                  </a:cxn>
                  <a:cxn ang="0">
                    <a:pos x="421" y="497"/>
                  </a:cxn>
                  <a:cxn ang="0">
                    <a:pos x="469" y="597"/>
                  </a:cxn>
                  <a:cxn ang="0">
                    <a:pos x="516" y="700"/>
                  </a:cxn>
                  <a:cxn ang="0">
                    <a:pos x="563" y="805"/>
                  </a:cxn>
                  <a:cxn ang="0">
                    <a:pos x="611" y="915"/>
                  </a:cxn>
                  <a:cxn ang="0">
                    <a:pos x="658" y="1018"/>
                  </a:cxn>
                  <a:cxn ang="0">
                    <a:pos x="705" y="1128"/>
                  </a:cxn>
                  <a:cxn ang="0">
                    <a:pos x="753" y="1235"/>
                  </a:cxn>
                  <a:cxn ang="0">
                    <a:pos x="800" y="1338"/>
                  </a:cxn>
                  <a:cxn ang="0">
                    <a:pos x="847" y="1424"/>
                  </a:cxn>
                  <a:cxn ang="0">
                    <a:pos x="894" y="1522"/>
                  </a:cxn>
                  <a:cxn ang="0">
                    <a:pos x="942" y="1601"/>
                  </a:cxn>
                  <a:cxn ang="0">
                    <a:pos x="989" y="1675"/>
                  </a:cxn>
                  <a:cxn ang="0">
                    <a:pos x="1036" y="1737"/>
                  </a:cxn>
                  <a:cxn ang="0">
                    <a:pos x="1084" y="1800"/>
                  </a:cxn>
                  <a:cxn ang="0">
                    <a:pos x="1131" y="1835"/>
                  </a:cxn>
                  <a:cxn ang="0">
                    <a:pos x="1178" y="1876"/>
                  </a:cxn>
                  <a:cxn ang="0">
                    <a:pos x="1226" y="1898"/>
                  </a:cxn>
                  <a:cxn ang="0">
                    <a:pos x="1273" y="1907"/>
                  </a:cxn>
                  <a:cxn ang="0">
                    <a:pos x="1320" y="1905"/>
                  </a:cxn>
                  <a:cxn ang="0">
                    <a:pos x="1368" y="1898"/>
                  </a:cxn>
                  <a:cxn ang="0">
                    <a:pos x="1415" y="1888"/>
                  </a:cxn>
                  <a:cxn ang="0">
                    <a:pos x="1462" y="1855"/>
                  </a:cxn>
                  <a:cxn ang="0">
                    <a:pos x="1509" y="1835"/>
                  </a:cxn>
                  <a:cxn ang="0">
                    <a:pos x="1557" y="1780"/>
                  </a:cxn>
                  <a:cxn ang="0">
                    <a:pos x="1604" y="1742"/>
                  </a:cxn>
                  <a:cxn ang="0">
                    <a:pos x="1651" y="1690"/>
                  </a:cxn>
                  <a:cxn ang="0">
                    <a:pos x="1699" y="1635"/>
                  </a:cxn>
                  <a:cxn ang="0">
                    <a:pos x="1746" y="1568"/>
                  </a:cxn>
                  <a:cxn ang="0">
                    <a:pos x="1793" y="1498"/>
                  </a:cxn>
                  <a:cxn ang="0">
                    <a:pos x="1841" y="1427"/>
                  </a:cxn>
                  <a:cxn ang="0">
                    <a:pos x="1888" y="1362"/>
                  </a:cxn>
                  <a:cxn ang="0">
                    <a:pos x="1935" y="1288"/>
                  </a:cxn>
                  <a:cxn ang="0">
                    <a:pos x="1983" y="1216"/>
                  </a:cxn>
                  <a:cxn ang="0">
                    <a:pos x="2030" y="1142"/>
                  </a:cxn>
                  <a:cxn ang="0">
                    <a:pos x="2077" y="1066"/>
                  </a:cxn>
                  <a:cxn ang="0">
                    <a:pos x="2124" y="1001"/>
                  </a:cxn>
                  <a:cxn ang="0">
                    <a:pos x="2172" y="932"/>
                  </a:cxn>
                  <a:cxn ang="0">
                    <a:pos x="2219" y="855"/>
                  </a:cxn>
                  <a:cxn ang="0">
                    <a:pos x="2266" y="793"/>
                  </a:cxn>
                  <a:cxn ang="0">
                    <a:pos x="2314" y="731"/>
                  </a:cxn>
                  <a:cxn ang="0">
                    <a:pos x="2361" y="667"/>
                  </a:cxn>
                  <a:cxn ang="0">
                    <a:pos x="2408" y="616"/>
                  </a:cxn>
                  <a:cxn ang="0">
                    <a:pos x="2456" y="554"/>
                  </a:cxn>
                  <a:cxn ang="0">
                    <a:pos x="2503" y="502"/>
                  </a:cxn>
                  <a:cxn ang="0">
                    <a:pos x="2550" y="452"/>
                  </a:cxn>
                  <a:cxn ang="0">
                    <a:pos x="2598" y="406"/>
                  </a:cxn>
                  <a:cxn ang="0">
                    <a:pos x="2645" y="358"/>
                  </a:cxn>
                  <a:cxn ang="0">
                    <a:pos x="2692" y="325"/>
                  </a:cxn>
                  <a:cxn ang="0">
                    <a:pos x="2740" y="284"/>
                  </a:cxn>
                  <a:cxn ang="0">
                    <a:pos x="2787" y="251"/>
                  </a:cxn>
                  <a:cxn ang="0">
                    <a:pos x="2834" y="215"/>
                  </a:cxn>
                </a:cxnLst>
                <a:rect l="0" t="0" r="r" b="b"/>
                <a:pathLst>
                  <a:path w="2878" h="1914">
                    <a:moveTo>
                      <a:pt x="0" y="0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11" y="5"/>
                    </a:lnTo>
                    <a:lnTo>
                      <a:pt x="15" y="9"/>
                    </a:lnTo>
                    <a:lnTo>
                      <a:pt x="19" y="7"/>
                    </a:lnTo>
                    <a:lnTo>
                      <a:pt x="23" y="7"/>
                    </a:lnTo>
                    <a:lnTo>
                      <a:pt x="27" y="12"/>
                    </a:lnTo>
                    <a:lnTo>
                      <a:pt x="31" y="12"/>
                    </a:lnTo>
                    <a:lnTo>
                      <a:pt x="35" y="14"/>
                    </a:lnTo>
                    <a:lnTo>
                      <a:pt x="39" y="24"/>
                    </a:lnTo>
                    <a:lnTo>
                      <a:pt x="43" y="24"/>
                    </a:lnTo>
                    <a:lnTo>
                      <a:pt x="47" y="12"/>
                    </a:lnTo>
                    <a:lnTo>
                      <a:pt x="51" y="26"/>
                    </a:lnTo>
                    <a:lnTo>
                      <a:pt x="55" y="21"/>
                    </a:lnTo>
                    <a:lnTo>
                      <a:pt x="59" y="21"/>
                    </a:lnTo>
                    <a:lnTo>
                      <a:pt x="63" y="36"/>
                    </a:lnTo>
                    <a:lnTo>
                      <a:pt x="67" y="31"/>
                    </a:lnTo>
                    <a:lnTo>
                      <a:pt x="70" y="33"/>
                    </a:lnTo>
                    <a:lnTo>
                      <a:pt x="74" y="43"/>
                    </a:lnTo>
                    <a:lnTo>
                      <a:pt x="78" y="33"/>
                    </a:lnTo>
                    <a:lnTo>
                      <a:pt x="82" y="40"/>
                    </a:lnTo>
                    <a:lnTo>
                      <a:pt x="86" y="40"/>
                    </a:lnTo>
                    <a:lnTo>
                      <a:pt x="90" y="52"/>
                    </a:lnTo>
                    <a:lnTo>
                      <a:pt x="94" y="50"/>
                    </a:lnTo>
                    <a:lnTo>
                      <a:pt x="98" y="50"/>
                    </a:lnTo>
                    <a:lnTo>
                      <a:pt x="102" y="60"/>
                    </a:lnTo>
                    <a:lnTo>
                      <a:pt x="106" y="64"/>
                    </a:lnTo>
                    <a:lnTo>
                      <a:pt x="110" y="62"/>
                    </a:lnTo>
                    <a:lnTo>
                      <a:pt x="114" y="62"/>
                    </a:lnTo>
                    <a:lnTo>
                      <a:pt x="118" y="72"/>
                    </a:lnTo>
                    <a:lnTo>
                      <a:pt x="122" y="72"/>
                    </a:lnTo>
                    <a:lnTo>
                      <a:pt x="126" y="74"/>
                    </a:lnTo>
                    <a:lnTo>
                      <a:pt x="130" y="81"/>
                    </a:lnTo>
                    <a:lnTo>
                      <a:pt x="134" y="88"/>
                    </a:lnTo>
                    <a:lnTo>
                      <a:pt x="138" y="88"/>
                    </a:lnTo>
                    <a:lnTo>
                      <a:pt x="141" y="88"/>
                    </a:lnTo>
                    <a:lnTo>
                      <a:pt x="145" y="93"/>
                    </a:lnTo>
                    <a:lnTo>
                      <a:pt x="149" y="98"/>
                    </a:lnTo>
                    <a:lnTo>
                      <a:pt x="153" y="103"/>
                    </a:lnTo>
                    <a:lnTo>
                      <a:pt x="157" y="107"/>
                    </a:lnTo>
                    <a:lnTo>
                      <a:pt x="161" y="110"/>
                    </a:lnTo>
                    <a:lnTo>
                      <a:pt x="165" y="117"/>
                    </a:lnTo>
                    <a:lnTo>
                      <a:pt x="169" y="115"/>
                    </a:lnTo>
                    <a:lnTo>
                      <a:pt x="173" y="117"/>
                    </a:lnTo>
                    <a:lnTo>
                      <a:pt x="177" y="119"/>
                    </a:lnTo>
                    <a:lnTo>
                      <a:pt x="181" y="126"/>
                    </a:lnTo>
                    <a:lnTo>
                      <a:pt x="185" y="126"/>
                    </a:lnTo>
                    <a:lnTo>
                      <a:pt x="189" y="131"/>
                    </a:lnTo>
                    <a:lnTo>
                      <a:pt x="193" y="134"/>
                    </a:lnTo>
                    <a:lnTo>
                      <a:pt x="197" y="143"/>
                    </a:lnTo>
                    <a:lnTo>
                      <a:pt x="201" y="153"/>
                    </a:lnTo>
                    <a:lnTo>
                      <a:pt x="205" y="155"/>
                    </a:lnTo>
                    <a:lnTo>
                      <a:pt x="208" y="153"/>
                    </a:lnTo>
                    <a:lnTo>
                      <a:pt x="212" y="153"/>
                    </a:lnTo>
                    <a:lnTo>
                      <a:pt x="216" y="170"/>
                    </a:lnTo>
                    <a:lnTo>
                      <a:pt x="220" y="172"/>
                    </a:lnTo>
                    <a:lnTo>
                      <a:pt x="224" y="170"/>
                    </a:lnTo>
                    <a:lnTo>
                      <a:pt x="228" y="177"/>
                    </a:lnTo>
                    <a:lnTo>
                      <a:pt x="232" y="186"/>
                    </a:lnTo>
                    <a:lnTo>
                      <a:pt x="236" y="193"/>
                    </a:lnTo>
                    <a:lnTo>
                      <a:pt x="240" y="193"/>
                    </a:lnTo>
                    <a:lnTo>
                      <a:pt x="244" y="198"/>
                    </a:lnTo>
                    <a:lnTo>
                      <a:pt x="248" y="203"/>
                    </a:lnTo>
                    <a:lnTo>
                      <a:pt x="252" y="215"/>
                    </a:lnTo>
                    <a:lnTo>
                      <a:pt x="256" y="215"/>
                    </a:lnTo>
                    <a:lnTo>
                      <a:pt x="260" y="224"/>
                    </a:lnTo>
                    <a:lnTo>
                      <a:pt x="264" y="236"/>
                    </a:lnTo>
                    <a:lnTo>
                      <a:pt x="268" y="236"/>
                    </a:lnTo>
                    <a:lnTo>
                      <a:pt x="272" y="234"/>
                    </a:lnTo>
                    <a:lnTo>
                      <a:pt x="275" y="244"/>
                    </a:lnTo>
                    <a:lnTo>
                      <a:pt x="279" y="256"/>
                    </a:lnTo>
                    <a:lnTo>
                      <a:pt x="283" y="258"/>
                    </a:lnTo>
                    <a:lnTo>
                      <a:pt x="287" y="260"/>
                    </a:lnTo>
                    <a:lnTo>
                      <a:pt x="291" y="270"/>
                    </a:lnTo>
                    <a:lnTo>
                      <a:pt x="295" y="275"/>
                    </a:lnTo>
                    <a:lnTo>
                      <a:pt x="299" y="272"/>
                    </a:lnTo>
                    <a:lnTo>
                      <a:pt x="303" y="287"/>
                    </a:lnTo>
                    <a:lnTo>
                      <a:pt x="307" y="289"/>
                    </a:lnTo>
                    <a:lnTo>
                      <a:pt x="311" y="301"/>
                    </a:lnTo>
                    <a:lnTo>
                      <a:pt x="315" y="301"/>
                    </a:lnTo>
                    <a:lnTo>
                      <a:pt x="319" y="308"/>
                    </a:lnTo>
                    <a:lnTo>
                      <a:pt x="323" y="320"/>
                    </a:lnTo>
                    <a:lnTo>
                      <a:pt x="327" y="322"/>
                    </a:lnTo>
                    <a:lnTo>
                      <a:pt x="331" y="332"/>
                    </a:lnTo>
                    <a:lnTo>
                      <a:pt x="335" y="334"/>
                    </a:lnTo>
                    <a:lnTo>
                      <a:pt x="339" y="346"/>
                    </a:lnTo>
                    <a:lnTo>
                      <a:pt x="343" y="349"/>
                    </a:lnTo>
                    <a:lnTo>
                      <a:pt x="346" y="356"/>
                    </a:lnTo>
                    <a:lnTo>
                      <a:pt x="350" y="370"/>
                    </a:lnTo>
                    <a:lnTo>
                      <a:pt x="354" y="373"/>
                    </a:lnTo>
                    <a:lnTo>
                      <a:pt x="358" y="375"/>
                    </a:lnTo>
                    <a:lnTo>
                      <a:pt x="362" y="392"/>
                    </a:lnTo>
                    <a:lnTo>
                      <a:pt x="366" y="399"/>
                    </a:lnTo>
                    <a:lnTo>
                      <a:pt x="370" y="397"/>
                    </a:lnTo>
                    <a:lnTo>
                      <a:pt x="374" y="401"/>
                    </a:lnTo>
                    <a:lnTo>
                      <a:pt x="378" y="418"/>
                    </a:lnTo>
                    <a:lnTo>
                      <a:pt x="382" y="423"/>
                    </a:lnTo>
                    <a:lnTo>
                      <a:pt x="386" y="423"/>
                    </a:lnTo>
                    <a:lnTo>
                      <a:pt x="390" y="432"/>
                    </a:lnTo>
                    <a:lnTo>
                      <a:pt x="394" y="444"/>
                    </a:lnTo>
                    <a:lnTo>
                      <a:pt x="398" y="456"/>
                    </a:lnTo>
                    <a:lnTo>
                      <a:pt x="402" y="456"/>
                    </a:lnTo>
                    <a:lnTo>
                      <a:pt x="406" y="468"/>
                    </a:lnTo>
                    <a:lnTo>
                      <a:pt x="410" y="475"/>
                    </a:lnTo>
                    <a:lnTo>
                      <a:pt x="413" y="487"/>
                    </a:lnTo>
                    <a:lnTo>
                      <a:pt x="417" y="490"/>
                    </a:lnTo>
                    <a:lnTo>
                      <a:pt x="421" y="497"/>
                    </a:lnTo>
                    <a:lnTo>
                      <a:pt x="425" y="507"/>
                    </a:lnTo>
                    <a:lnTo>
                      <a:pt x="429" y="514"/>
                    </a:lnTo>
                    <a:lnTo>
                      <a:pt x="433" y="526"/>
                    </a:lnTo>
                    <a:lnTo>
                      <a:pt x="437" y="533"/>
                    </a:lnTo>
                    <a:lnTo>
                      <a:pt x="441" y="542"/>
                    </a:lnTo>
                    <a:lnTo>
                      <a:pt x="445" y="547"/>
                    </a:lnTo>
                    <a:lnTo>
                      <a:pt x="449" y="552"/>
                    </a:lnTo>
                    <a:lnTo>
                      <a:pt x="453" y="566"/>
                    </a:lnTo>
                    <a:lnTo>
                      <a:pt x="457" y="569"/>
                    </a:lnTo>
                    <a:lnTo>
                      <a:pt x="461" y="581"/>
                    </a:lnTo>
                    <a:lnTo>
                      <a:pt x="465" y="590"/>
                    </a:lnTo>
                    <a:lnTo>
                      <a:pt x="469" y="597"/>
                    </a:lnTo>
                    <a:lnTo>
                      <a:pt x="473" y="607"/>
                    </a:lnTo>
                    <a:lnTo>
                      <a:pt x="477" y="605"/>
                    </a:lnTo>
                    <a:lnTo>
                      <a:pt x="481" y="619"/>
                    </a:lnTo>
                    <a:lnTo>
                      <a:pt x="484" y="628"/>
                    </a:lnTo>
                    <a:lnTo>
                      <a:pt x="488" y="638"/>
                    </a:lnTo>
                    <a:lnTo>
                      <a:pt x="492" y="648"/>
                    </a:lnTo>
                    <a:lnTo>
                      <a:pt x="496" y="655"/>
                    </a:lnTo>
                    <a:lnTo>
                      <a:pt x="500" y="664"/>
                    </a:lnTo>
                    <a:lnTo>
                      <a:pt x="504" y="674"/>
                    </a:lnTo>
                    <a:lnTo>
                      <a:pt x="508" y="676"/>
                    </a:lnTo>
                    <a:lnTo>
                      <a:pt x="512" y="686"/>
                    </a:lnTo>
                    <a:lnTo>
                      <a:pt x="516" y="700"/>
                    </a:lnTo>
                    <a:lnTo>
                      <a:pt x="520" y="717"/>
                    </a:lnTo>
                    <a:lnTo>
                      <a:pt x="524" y="719"/>
                    </a:lnTo>
                    <a:lnTo>
                      <a:pt x="528" y="724"/>
                    </a:lnTo>
                    <a:lnTo>
                      <a:pt x="532" y="731"/>
                    </a:lnTo>
                    <a:lnTo>
                      <a:pt x="536" y="741"/>
                    </a:lnTo>
                    <a:lnTo>
                      <a:pt x="540" y="748"/>
                    </a:lnTo>
                    <a:lnTo>
                      <a:pt x="544" y="755"/>
                    </a:lnTo>
                    <a:lnTo>
                      <a:pt x="548" y="765"/>
                    </a:lnTo>
                    <a:lnTo>
                      <a:pt x="551" y="781"/>
                    </a:lnTo>
                    <a:lnTo>
                      <a:pt x="555" y="781"/>
                    </a:lnTo>
                    <a:lnTo>
                      <a:pt x="559" y="798"/>
                    </a:lnTo>
                    <a:lnTo>
                      <a:pt x="563" y="805"/>
                    </a:lnTo>
                    <a:lnTo>
                      <a:pt x="567" y="805"/>
                    </a:lnTo>
                    <a:lnTo>
                      <a:pt x="571" y="822"/>
                    </a:lnTo>
                    <a:lnTo>
                      <a:pt x="575" y="827"/>
                    </a:lnTo>
                    <a:lnTo>
                      <a:pt x="579" y="836"/>
                    </a:lnTo>
                    <a:lnTo>
                      <a:pt x="583" y="853"/>
                    </a:lnTo>
                    <a:lnTo>
                      <a:pt x="587" y="855"/>
                    </a:lnTo>
                    <a:lnTo>
                      <a:pt x="591" y="865"/>
                    </a:lnTo>
                    <a:lnTo>
                      <a:pt x="595" y="872"/>
                    </a:lnTo>
                    <a:lnTo>
                      <a:pt x="599" y="889"/>
                    </a:lnTo>
                    <a:lnTo>
                      <a:pt x="603" y="894"/>
                    </a:lnTo>
                    <a:lnTo>
                      <a:pt x="607" y="906"/>
                    </a:lnTo>
                    <a:lnTo>
                      <a:pt x="611" y="915"/>
                    </a:lnTo>
                    <a:lnTo>
                      <a:pt x="615" y="922"/>
                    </a:lnTo>
                    <a:lnTo>
                      <a:pt x="618" y="927"/>
                    </a:lnTo>
                    <a:lnTo>
                      <a:pt x="622" y="934"/>
                    </a:lnTo>
                    <a:lnTo>
                      <a:pt x="626" y="949"/>
                    </a:lnTo>
                    <a:lnTo>
                      <a:pt x="630" y="949"/>
                    </a:lnTo>
                    <a:lnTo>
                      <a:pt x="634" y="968"/>
                    </a:lnTo>
                    <a:lnTo>
                      <a:pt x="638" y="975"/>
                    </a:lnTo>
                    <a:lnTo>
                      <a:pt x="642" y="982"/>
                    </a:lnTo>
                    <a:lnTo>
                      <a:pt x="646" y="994"/>
                    </a:lnTo>
                    <a:lnTo>
                      <a:pt x="650" y="996"/>
                    </a:lnTo>
                    <a:lnTo>
                      <a:pt x="654" y="1006"/>
                    </a:lnTo>
                    <a:lnTo>
                      <a:pt x="658" y="1018"/>
                    </a:lnTo>
                    <a:lnTo>
                      <a:pt x="662" y="1035"/>
                    </a:lnTo>
                    <a:lnTo>
                      <a:pt x="666" y="1032"/>
                    </a:lnTo>
                    <a:lnTo>
                      <a:pt x="670" y="1051"/>
                    </a:lnTo>
                    <a:lnTo>
                      <a:pt x="674" y="1054"/>
                    </a:lnTo>
                    <a:lnTo>
                      <a:pt x="678" y="1059"/>
                    </a:lnTo>
                    <a:lnTo>
                      <a:pt x="682" y="1075"/>
                    </a:lnTo>
                    <a:lnTo>
                      <a:pt x="686" y="1083"/>
                    </a:lnTo>
                    <a:lnTo>
                      <a:pt x="689" y="1090"/>
                    </a:lnTo>
                    <a:lnTo>
                      <a:pt x="693" y="1099"/>
                    </a:lnTo>
                    <a:lnTo>
                      <a:pt x="697" y="1106"/>
                    </a:lnTo>
                    <a:lnTo>
                      <a:pt x="701" y="1118"/>
                    </a:lnTo>
                    <a:lnTo>
                      <a:pt x="705" y="1128"/>
                    </a:lnTo>
                    <a:lnTo>
                      <a:pt x="709" y="1135"/>
                    </a:lnTo>
                    <a:lnTo>
                      <a:pt x="713" y="1145"/>
                    </a:lnTo>
                    <a:lnTo>
                      <a:pt x="717" y="1159"/>
                    </a:lnTo>
                    <a:lnTo>
                      <a:pt x="721" y="1164"/>
                    </a:lnTo>
                    <a:lnTo>
                      <a:pt x="725" y="1173"/>
                    </a:lnTo>
                    <a:lnTo>
                      <a:pt x="729" y="1181"/>
                    </a:lnTo>
                    <a:lnTo>
                      <a:pt x="733" y="1190"/>
                    </a:lnTo>
                    <a:lnTo>
                      <a:pt x="737" y="1202"/>
                    </a:lnTo>
                    <a:lnTo>
                      <a:pt x="741" y="1207"/>
                    </a:lnTo>
                    <a:lnTo>
                      <a:pt x="745" y="1219"/>
                    </a:lnTo>
                    <a:lnTo>
                      <a:pt x="749" y="1224"/>
                    </a:lnTo>
                    <a:lnTo>
                      <a:pt x="753" y="1235"/>
                    </a:lnTo>
                    <a:lnTo>
                      <a:pt x="756" y="1235"/>
                    </a:lnTo>
                    <a:lnTo>
                      <a:pt x="760" y="1252"/>
                    </a:lnTo>
                    <a:lnTo>
                      <a:pt x="764" y="1262"/>
                    </a:lnTo>
                    <a:lnTo>
                      <a:pt x="768" y="1267"/>
                    </a:lnTo>
                    <a:lnTo>
                      <a:pt x="772" y="1283"/>
                    </a:lnTo>
                    <a:lnTo>
                      <a:pt x="776" y="1281"/>
                    </a:lnTo>
                    <a:lnTo>
                      <a:pt x="780" y="1300"/>
                    </a:lnTo>
                    <a:lnTo>
                      <a:pt x="784" y="1305"/>
                    </a:lnTo>
                    <a:lnTo>
                      <a:pt x="788" y="1307"/>
                    </a:lnTo>
                    <a:lnTo>
                      <a:pt x="792" y="1319"/>
                    </a:lnTo>
                    <a:lnTo>
                      <a:pt x="796" y="1326"/>
                    </a:lnTo>
                    <a:lnTo>
                      <a:pt x="800" y="1338"/>
                    </a:lnTo>
                    <a:lnTo>
                      <a:pt x="804" y="1341"/>
                    </a:lnTo>
                    <a:lnTo>
                      <a:pt x="808" y="1353"/>
                    </a:lnTo>
                    <a:lnTo>
                      <a:pt x="812" y="1355"/>
                    </a:lnTo>
                    <a:lnTo>
                      <a:pt x="816" y="1369"/>
                    </a:lnTo>
                    <a:lnTo>
                      <a:pt x="820" y="1377"/>
                    </a:lnTo>
                    <a:lnTo>
                      <a:pt x="823" y="1381"/>
                    </a:lnTo>
                    <a:lnTo>
                      <a:pt x="827" y="1391"/>
                    </a:lnTo>
                    <a:lnTo>
                      <a:pt x="831" y="1403"/>
                    </a:lnTo>
                    <a:lnTo>
                      <a:pt x="835" y="1408"/>
                    </a:lnTo>
                    <a:lnTo>
                      <a:pt x="839" y="1415"/>
                    </a:lnTo>
                    <a:lnTo>
                      <a:pt x="843" y="1420"/>
                    </a:lnTo>
                    <a:lnTo>
                      <a:pt x="847" y="1424"/>
                    </a:lnTo>
                    <a:lnTo>
                      <a:pt x="851" y="1436"/>
                    </a:lnTo>
                    <a:lnTo>
                      <a:pt x="855" y="1446"/>
                    </a:lnTo>
                    <a:lnTo>
                      <a:pt x="859" y="1451"/>
                    </a:lnTo>
                    <a:lnTo>
                      <a:pt x="863" y="1460"/>
                    </a:lnTo>
                    <a:lnTo>
                      <a:pt x="867" y="1474"/>
                    </a:lnTo>
                    <a:lnTo>
                      <a:pt x="871" y="1477"/>
                    </a:lnTo>
                    <a:lnTo>
                      <a:pt x="875" y="1489"/>
                    </a:lnTo>
                    <a:lnTo>
                      <a:pt x="879" y="1494"/>
                    </a:lnTo>
                    <a:lnTo>
                      <a:pt x="883" y="1501"/>
                    </a:lnTo>
                    <a:lnTo>
                      <a:pt x="887" y="1506"/>
                    </a:lnTo>
                    <a:lnTo>
                      <a:pt x="891" y="1513"/>
                    </a:lnTo>
                    <a:lnTo>
                      <a:pt x="894" y="1522"/>
                    </a:lnTo>
                    <a:lnTo>
                      <a:pt x="898" y="1529"/>
                    </a:lnTo>
                    <a:lnTo>
                      <a:pt x="902" y="1539"/>
                    </a:lnTo>
                    <a:lnTo>
                      <a:pt x="906" y="1544"/>
                    </a:lnTo>
                    <a:lnTo>
                      <a:pt x="910" y="1551"/>
                    </a:lnTo>
                    <a:lnTo>
                      <a:pt x="914" y="1553"/>
                    </a:lnTo>
                    <a:lnTo>
                      <a:pt x="918" y="1556"/>
                    </a:lnTo>
                    <a:lnTo>
                      <a:pt x="922" y="1563"/>
                    </a:lnTo>
                    <a:lnTo>
                      <a:pt x="926" y="1572"/>
                    </a:lnTo>
                    <a:lnTo>
                      <a:pt x="930" y="1577"/>
                    </a:lnTo>
                    <a:lnTo>
                      <a:pt x="934" y="1587"/>
                    </a:lnTo>
                    <a:lnTo>
                      <a:pt x="938" y="1596"/>
                    </a:lnTo>
                    <a:lnTo>
                      <a:pt x="942" y="1601"/>
                    </a:lnTo>
                    <a:lnTo>
                      <a:pt x="946" y="1611"/>
                    </a:lnTo>
                    <a:lnTo>
                      <a:pt x="950" y="1618"/>
                    </a:lnTo>
                    <a:lnTo>
                      <a:pt x="954" y="1620"/>
                    </a:lnTo>
                    <a:lnTo>
                      <a:pt x="958" y="1627"/>
                    </a:lnTo>
                    <a:lnTo>
                      <a:pt x="961" y="1627"/>
                    </a:lnTo>
                    <a:lnTo>
                      <a:pt x="965" y="1644"/>
                    </a:lnTo>
                    <a:lnTo>
                      <a:pt x="969" y="1644"/>
                    </a:lnTo>
                    <a:lnTo>
                      <a:pt x="973" y="1647"/>
                    </a:lnTo>
                    <a:lnTo>
                      <a:pt x="977" y="1659"/>
                    </a:lnTo>
                    <a:lnTo>
                      <a:pt x="981" y="1661"/>
                    </a:lnTo>
                    <a:lnTo>
                      <a:pt x="985" y="1673"/>
                    </a:lnTo>
                    <a:lnTo>
                      <a:pt x="989" y="1675"/>
                    </a:lnTo>
                    <a:lnTo>
                      <a:pt x="993" y="1675"/>
                    </a:lnTo>
                    <a:lnTo>
                      <a:pt x="997" y="1697"/>
                    </a:lnTo>
                    <a:lnTo>
                      <a:pt x="1001" y="1694"/>
                    </a:lnTo>
                    <a:lnTo>
                      <a:pt x="1005" y="1704"/>
                    </a:lnTo>
                    <a:lnTo>
                      <a:pt x="1009" y="1702"/>
                    </a:lnTo>
                    <a:lnTo>
                      <a:pt x="1013" y="1711"/>
                    </a:lnTo>
                    <a:lnTo>
                      <a:pt x="1017" y="1714"/>
                    </a:lnTo>
                    <a:lnTo>
                      <a:pt x="1021" y="1728"/>
                    </a:lnTo>
                    <a:lnTo>
                      <a:pt x="1025" y="1733"/>
                    </a:lnTo>
                    <a:lnTo>
                      <a:pt x="1029" y="1730"/>
                    </a:lnTo>
                    <a:lnTo>
                      <a:pt x="1032" y="1735"/>
                    </a:lnTo>
                    <a:lnTo>
                      <a:pt x="1036" y="1737"/>
                    </a:lnTo>
                    <a:lnTo>
                      <a:pt x="1040" y="1745"/>
                    </a:lnTo>
                    <a:lnTo>
                      <a:pt x="1044" y="1749"/>
                    </a:lnTo>
                    <a:lnTo>
                      <a:pt x="1048" y="1759"/>
                    </a:lnTo>
                    <a:lnTo>
                      <a:pt x="1052" y="1759"/>
                    </a:lnTo>
                    <a:lnTo>
                      <a:pt x="1056" y="1759"/>
                    </a:lnTo>
                    <a:lnTo>
                      <a:pt x="1060" y="1761"/>
                    </a:lnTo>
                    <a:lnTo>
                      <a:pt x="1064" y="1771"/>
                    </a:lnTo>
                    <a:lnTo>
                      <a:pt x="1068" y="1773"/>
                    </a:lnTo>
                    <a:lnTo>
                      <a:pt x="1072" y="1785"/>
                    </a:lnTo>
                    <a:lnTo>
                      <a:pt x="1076" y="1780"/>
                    </a:lnTo>
                    <a:lnTo>
                      <a:pt x="1080" y="1776"/>
                    </a:lnTo>
                    <a:lnTo>
                      <a:pt x="1084" y="1800"/>
                    </a:lnTo>
                    <a:lnTo>
                      <a:pt x="1088" y="1804"/>
                    </a:lnTo>
                    <a:lnTo>
                      <a:pt x="1092" y="1804"/>
                    </a:lnTo>
                    <a:lnTo>
                      <a:pt x="1096" y="1809"/>
                    </a:lnTo>
                    <a:lnTo>
                      <a:pt x="1099" y="1807"/>
                    </a:lnTo>
                    <a:lnTo>
                      <a:pt x="1103" y="1812"/>
                    </a:lnTo>
                    <a:lnTo>
                      <a:pt x="1107" y="1807"/>
                    </a:lnTo>
                    <a:lnTo>
                      <a:pt x="1111" y="1826"/>
                    </a:lnTo>
                    <a:lnTo>
                      <a:pt x="1115" y="1821"/>
                    </a:lnTo>
                    <a:lnTo>
                      <a:pt x="1119" y="1823"/>
                    </a:lnTo>
                    <a:lnTo>
                      <a:pt x="1123" y="1823"/>
                    </a:lnTo>
                    <a:lnTo>
                      <a:pt x="1127" y="1831"/>
                    </a:lnTo>
                    <a:lnTo>
                      <a:pt x="1131" y="1835"/>
                    </a:lnTo>
                    <a:lnTo>
                      <a:pt x="1135" y="1840"/>
                    </a:lnTo>
                    <a:lnTo>
                      <a:pt x="1139" y="1845"/>
                    </a:lnTo>
                    <a:lnTo>
                      <a:pt x="1143" y="1843"/>
                    </a:lnTo>
                    <a:lnTo>
                      <a:pt x="1147" y="1847"/>
                    </a:lnTo>
                    <a:lnTo>
                      <a:pt x="1151" y="1843"/>
                    </a:lnTo>
                    <a:lnTo>
                      <a:pt x="1155" y="1850"/>
                    </a:lnTo>
                    <a:lnTo>
                      <a:pt x="1159" y="1857"/>
                    </a:lnTo>
                    <a:lnTo>
                      <a:pt x="1163" y="1864"/>
                    </a:lnTo>
                    <a:lnTo>
                      <a:pt x="1166" y="1864"/>
                    </a:lnTo>
                    <a:lnTo>
                      <a:pt x="1170" y="1859"/>
                    </a:lnTo>
                    <a:lnTo>
                      <a:pt x="1174" y="1864"/>
                    </a:lnTo>
                    <a:lnTo>
                      <a:pt x="1178" y="1876"/>
                    </a:lnTo>
                    <a:lnTo>
                      <a:pt x="1182" y="1876"/>
                    </a:lnTo>
                    <a:lnTo>
                      <a:pt x="1186" y="1871"/>
                    </a:lnTo>
                    <a:lnTo>
                      <a:pt x="1190" y="1871"/>
                    </a:lnTo>
                    <a:lnTo>
                      <a:pt x="1194" y="1874"/>
                    </a:lnTo>
                    <a:lnTo>
                      <a:pt x="1198" y="1883"/>
                    </a:lnTo>
                    <a:lnTo>
                      <a:pt x="1202" y="1878"/>
                    </a:lnTo>
                    <a:lnTo>
                      <a:pt x="1206" y="1883"/>
                    </a:lnTo>
                    <a:lnTo>
                      <a:pt x="1210" y="1886"/>
                    </a:lnTo>
                    <a:lnTo>
                      <a:pt x="1214" y="1886"/>
                    </a:lnTo>
                    <a:lnTo>
                      <a:pt x="1218" y="1893"/>
                    </a:lnTo>
                    <a:lnTo>
                      <a:pt x="1222" y="1888"/>
                    </a:lnTo>
                    <a:lnTo>
                      <a:pt x="1226" y="1898"/>
                    </a:lnTo>
                    <a:lnTo>
                      <a:pt x="1230" y="1895"/>
                    </a:lnTo>
                    <a:lnTo>
                      <a:pt x="1234" y="1895"/>
                    </a:lnTo>
                    <a:lnTo>
                      <a:pt x="1237" y="1900"/>
                    </a:lnTo>
                    <a:lnTo>
                      <a:pt x="1241" y="1909"/>
                    </a:lnTo>
                    <a:lnTo>
                      <a:pt x="1245" y="1900"/>
                    </a:lnTo>
                    <a:lnTo>
                      <a:pt x="1249" y="1902"/>
                    </a:lnTo>
                    <a:lnTo>
                      <a:pt x="1253" y="1898"/>
                    </a:lnTo>
                    <a:lnTo>
                      <a:pt x="1257" y="1902"/>
                    </a:lnTo>
                    <a:lnTo>
                      <a:pt x="1261" y="1900"/>
                    </a:lnTo>
                    <a:lnTo>
                      <a:pt x="1265" y="1905"/>
                    </a:lnTo>
                    <a:lnTo>
                      <a:pt x="1269" y="1907"/>
                    </a:lnTo>
                    <a:lnTo>
                      <a:pt x="1273" y="1907"/>
                    </a:lnTo>
                    <a:lnTo>
                      <a:pt x="1277" y="1907"/>
                    </a:lnTo>
                    <a:lnTo>
                      <a:pt x="1281" y="1905"/>
                    </a:lnTo>
                    <a:lnTo>
                      <a:pt x="1285" y="1912"/>
                    </a:lnTo>
                    <a:lnTo>
                      <a:pt x="1289" y="1914"/>
                    </a:lnTo>
                    <a:lnTo>
                      <a:pt x="1293" y="1907"/>
                    </a:lnTo>
                    <a:lnTo>
                      <a:pt x="1297" y="1907"/>
                    </a:lnTo>
                    <a:lnTo>
                      <a:pt x="1301" y="1905"/>
                    </a:lnTo>
                    <a:lnTo>
                      <a:pt x="1304" y="1909"/>
                    </a:lnTo>
                    <a:lnTo>
                      <a:pt x="1308" y="1912"/>
                    </a:lnTo>
                    <a:lnTo>
                      <a:pt x="1312" y="1909"/>
                    </a:lnTo>
                    <a:lnTo>
                      <a:pt x="1316" y="1912"/>
                    </a:lnTo>
                    <a:lnTo>
                      <a:pt x="1320" y="1905"/>
                    </a:lnTo>
                    <a:lnTo>
                      <a:pt x="1324" y="1912"/>
                    </a:lnTo>
                    <a:lnTo>
                      <a:pt x="1328" y="1912"/>
                    </a:lnTo>
                    <a:lnTo>
                      <a:pt x="1332" y="1907"/>
                    </a:lnTo>
                    <a:lnTo>
                      <a:pt x="1336" y="1909"/>
                    </a:lnTo>
                    <a:lnTo>
                      <a:pt x="1340" y="1907"/>
                    </a:lnTo>
                    <a:lnTo>
                      <a:pt x="1344" y="1907"/>
                    </a:lnTo>
                    <a:lnTo>
                      <a:pt x="1348" y="1907"/>
                    </a:lnTo>
                    <a:lnTo>
                      <a:pt x="1352" y="1907"/>
                    </a:lnTo>
                    <a:lnTo>
                      <a:pt x="1356" y="1902"/>
                    </a:lnTo>
                    <a:lnTo>
                      <a:pt x="1360" y="1907"/>
                    </a:lnTo>
                    <a:lnTo>
                      <a:pt x="1364" y="1900"/>
                    </a:lnTo>
                    <a:lnTo>
                      <a:pt x="1368" y="1898"/>
                    </a:lnTo>
                    <a:lnTo>
                      <a:pt x="1371" y="1895"/>
                    </a:lnTo>
                    <a:lnTo>
                      <a:pt x="1375" y="1902"/>
                    </a:lnTo>
                    <a:lnTo>
                      <a:pt x="1379" y="1898"/>
                    </a:lnTo>
                    <a:lnTo>
                      <a:pt x="1383" y="1900"/>
                    </a:lnTo>
                    <a:lnTo>
                      <a:pt x="1387" y="1898"/>
                    </a:lnTo>
                    <a:lnTo>
                      <a:pt x="1391" y="1890"/>
                    </a:lnTo>
                    <a:lnTo>
                      <a:pt x="1395" y="1888"/>
                    </a:lnTo>
                    <a:lnTo>
                      <a:pt x="1399" y="1888"/>
                    </a:lnTo>
                    <a:lnTo>
                      <a:pt x="1403" y="1890"/>
                    </a:lnTo>
                    <a:lnTo>
                      <a:pt x="1407" y="1883"/>
                    </a:lnTo>
                    <a:lnTo>
                      <a:pt x="1411" y="1890"/>
                    </a:lnTo>
                    <a:lnTo>
                      <a:pt x="1415" y="1888"/>
                    </a:lnTo>
                    <a:lnTo>
                      <a:pt x="1419" y="1883"/>
                    </a:lnTo>
                    <a:lnTo>
                      <a:pt x="1423" y="1888"/>
                    </a:lnTo>
                    <a:lnTo>
                      <a:pt x="1427" y="1876"/>
                    </a:lnTo>
                    <a:lnTo>
                      <a:pt x="1431" y="1876"/>
                    </a:lnTo>
                    <a:lnTo>
                      <a:pt x="1435" y="1883"/>
                    </a:lnTo>
                    <a:lnTo>
                      <a:pt x="1439" y="1871"/>
                    </a:lnTo>
                    <a:lnTo>
                      <a:pt x="1442" y="1881"/>
                    </a:lnTo>
                    <a:lnTo>
                      <a:pt x="1446" y="1862"/>
                    </a:lnTo>
                    <a:lnTo>
                      <a:pt x="1450" y="1864"/>
                    </a:lnTo>
                    <a:lnTo>
                      <a:pt x="1454" y="1862"/>
                    </a:lnTo>
                    <a:lnTo>
                      <a:pt x="1458" y="1862"/>
                    </a:lnTo>
                    <a:lnTo>
                      <a:pt x="1462" y="1855"/>
                    </a:lnTo>
                    <a:lnTo>
                      <a:pt x="1466" y="1857"/>
                    </a:lnTo>
                    <a:lnTo>
                      <a:pt x="1470" y="1852"/>
                    </a:lnTo>
                    <a:lnTo>
                      <a:pt x="1474" y="1852"/>
                    </a:lnTo>
                    <a:lnTo>
                      <a:pt x="1478" y="1850"/>
                    </a:lnTo>
                    <a:lnTo>
                      <a:pt x="1482" y="1852"/>
                    </a:lnTo>
                    <a:lnTo>
                      <a:pt x="1486" y="1845"/>
                    </a:lnTo>
                    <a:lnTo>
                      <a:pt x="1490" y="1835"/>
                    </a:lnTo>
                    <a:lnTo>
                      <a:pt x="1494" y="1838"/>
                    </a:lnTo>
                    <a:lnTo>
                      <a:pt x="1498" y="1838"/>
                    </a:lnTo>
                    <a:lnTo>
                      <a:pt x="1502" y="1838"/>
                    </a:lnTo>
                    <a:lnTo>
                      <a:pt x="1506" y="1831"/>
                    </a:lnTo>
                    <a:lnTo>
                      <a:pt x="1509" y="1835"/>
                    </a:lnTo>
                    <a:lnTo>
                      <a:pt x="1513" y="1828"/>
                    </a:lnTo>
                    <a:lnTo>
                      <a:pt x="1517" y="1826"/>
                    </a:lnTo>
                    <a:lnTo>
                      <a:pt x="1521" y="1814"/>
                    </a:lnTo>
                    <a:lnTo>
                      <a:pt x="1525" y="1814"/>
                    </a:lnTo>
                    <a:lnTo>
                      <a:pt x="1529" y="1800"/>
                    </a:lnTo>
                    <a:lnTo>
                      <a:pt x="1533" y="1809"/>
                    </a:lnTo>
                    <a:lnTo>
                      <a:pt x="1537" y="1797"/>
                    </a:lnTo>
                    <a:lnTo>
                      <a:pt x="1541" y="1792"/>
                    </a:lnTo>
                    <a:lnTo>
                      <a:pt x="1545" y="1797"/>
                    </a:lnTo>
                    <a:lnTo>
                      <a:pt x="1549" y="1790"/>
                    </a:lnTo>
                    <a:lnTo>
                      <a:pt x="1553" y="1795"/>
                    </a:lnTo>
                    <a:lnTo>
                      <a:pt x="1557" y="1780"/>
                    </a:lnTo>
                    <a:lnTo>
                      <a:pt x="1561" y="1788"/>
                    </a:lnTo>
                    <a:lnTo>
                      <a:pt x="1565" y="1783"/>
                    </a:lnTo>
                    <a:lnTo>
                      <a:pt x="1569" y="1780"/>
                    </a:lnTo>
                    <a:lnTo>
                      <a:pt x="1573" y="1768"/>
                    </a:lnTo>
                    <a:lnTo>
                      <a:pt x="1576" y="1768"/>
                    </a:lnTo>
                    <a:lnTo>
                      <a:pt x="1580" y="1764"/>
                    </a:lnTo>
                    <a:lnTo>
                      <a:pt x="1584" y="1766"/>
                    </a:lnTo>
                    <a:lnTo>
                      <a:pt x="1588" y="1754"/>
                    </a:lnTo>
                    <a:lnTo>
                      <a:pt x="1592" y="1749"/>
                    </a:lnTo>
                    <a:lnTo>
                      <a:pt x="1596" y="1749"/>
                    </a:lnTo>
                    <a:lnTo>
                      <a:pt x="1600" y="1749"/>
                    </a:lnTo>
                    <a:lnTo>
                      <a:pt x="1604" y="1742"/>
                    </a:lnTo>
                    <a:lnTo>
                      <a:pt x="1608" y="1730"/>
                    </a:lnTo>
                    <a:lnTo>
                      <a:pt x="1612" y="1733"/>
                    </a:lnTo>
                    <a:lnTo>
                      <a:pt x="1616" y="1728"/>
                    </a:lnTo>
                    <a:lnTo>
                      <a:pt x="1620" y="1723"/>
                    </a:lnTo>
                    <a:lnTo>
                      <a:pt x="1624" y="1723"/>
                    </a:lnTo>
                    <a:lnTo>
                      <a:pt x="1628" y="1714"/>
                    </a:lnTo>
                    <a:lnTo>
                      <a:pt x="1632" y="1709"/>
                    </a:lnTo>
                    <a:lnTo>
                      <a:pt x="1636" y="1706"/>
                    </a:lnTo>
                    <a:lnTo>
                      <a:pt x="1640" y="1702"/>
                    </a:lnTo>
                    <a:lnTo>
                      <a:pt x="1644" y="1699"/>
                    </a:lnTo>
                    <a:lnTo>
                      <a:pt x="1647" y="1694"/>
                    </a:lnTo>
                    <a:lnTo>
                      <a:pt x="1651" y="1690"/>
                    </a:lnTo>
                    <a:lnTo>
                      <a:pt x="1655" y="1682"/>
                    </a:lnTo>
                    <a:lnTo>
                      <a:pt x="1659" y="1680"/>
                    </a:lnTo>
                    <a:lnTo>
                      <a:pt x="1663" y="1682"/>
                    </a:lnTo>
                    <a:lnTo>
                      <a:pt x="1667" y="1666"/>
                    </a:lnTo>
                    <a:lnTo>
                      <a:pt x="1671" y="1668"/>
                    </a:lnTo>
                    <a:lnTo>
                      <a:pt x="1675" y="1654"/>
                    </a:lnTo>
                    <a:lnTo>
                      <a:pt x="1679" y="1649"/>
                    </a:lnTo>
                    <a:lnTo>
                      <a:pt x="1683" y="1644"/>
                    </a:lnTo>
                    <a:lnTo>
                      <a:pt x="1687" y="1649"/>
                    </a:lnTo>
                    <a:lnTo>
                      <a:pt x="1691" y="1639"/>
                    </a:lnTo>
                    <a:lnTo>
                      <a:pt x="1695" y="1635"/>
                    </a:lnTo>
                    <a:lnTo>
                      <a:pt x="1699" y="1635"/>
                    </a:lnTo>
                    <a:lnTo>
                      <a:pt x="1703" y="1627"/>
                    </a:lnTo>
                    <a:lnTo>
                      <a:pt x="1707" y="1625"/>
                    </a:lnTo>
                    <a:lnTo>
                      <a:pt x="1711" y="1611"/>
                    </a:lnTo>
                    <a:lnTo>
                      <a:pt x="1714" y="1611"/>
                    </a:lnTo>
                    <a:lnTo>
                      <a:pt x="1718" y="1604"/>
                    </a:lnTo>
                    <a:lnTo>
                      <a:pt x="1722" y="1596"/>
                    </a:lnTo>
                    <a:lnTo>
                      <a:pt x="1726" y="1589"/>
                    </a:lnTo>
                    <a:lnTo>
                      <a:pt x="1730" y="1589"/>
                    </a:lnTo>
                    <a:lnTo>
                      <a:pt x="1734" y="1582"/>
                    </a:lnTo>
                    <a:lnTo>
                      <a:pt x="1738" y="1577"/>
                    </a:lnTo>
                    <a:lnTo>
                      <a:pt x="1742" y="1575"/>
                    </a:lnTo>
                    <a:lnTo>
                      <a:pt x="1746" y="1568"/>
                    </a:lnTo>
                    <a:lnTo>
                      <a:pt x="1750" y="1565"/>
                    </a:lnTo>
                    <a:lnTo>
                      <a:pt x="1754" y="1561"/>
                    </a:lnTo>
                    <a:lnTo>
                      <a:pt x="1758" y="1553"/>
                    </a:lnTo>
                    <a:lnTo>
                      <a:pt x="1762" y="1549"/>
                    </a:lnTo>
                    <a:lnTo>
                      <a:pt x="1766" y="1544"/>
                    </a:lnTo>
                    <a:lnTo>
                      <a:pt x="1770" y="1532"/>
                    </a:lnTo>
                    <a:lnTo>
                      <a:pt x="1774" y="1527"/>
                    </a:lnTo>
                    <a:lnTo>
                      <a:pt x="1778" y="1522"/>
                    </a:lnTo>
                    <a:lnTo>
                      <a:pt x="1782" y="1510"/>
                    </a:lnTo>
                    <a:lnTo>
                      <a:pt x="1785" y="1510"/>
                    </a:lnTo>
                    <a:lnTo>
                      <a:pt x="1789" y="1508"/>
                    </a:lnTo>
                    <a:lnTo>
                      <a:pt x="1793" y="1498"/>
                    </a:lnTo>
                    <a:lnTo>
                      <a:pt x="1797" y="1489"/>
                    </a:lnTo>
                    <a:lnTo>
                      <a:pt x="1801" y="1491"/>
                    </a:lnTo>
                    <a:lnTo>
                      <a:pt x="1805" y="1486"/>
                    </a:lnTo>
                    <a:lnTo>
                      <a:pt x="1809" y="1486"/>
                    </a:lnTo>
                    <a:lnTo>
                      <a:pt x="1813" y="1479"/>
                    </a:lnTo>
                    <a:lnTo>
                      <a:pt x="1817" y="1465"/>
                    </a:lnTo>
                    <a:lnTo>
                      <a:pt x="1821" y="1465"/>
                    </a:lnTo>
                    <a:lnTo>
                      <a:pt x="1825" y="1458"/>
                    </a:lnTo>
                    <a:lnTo>
                      <a:pt x="1829" y="1448"/>
                    </a:lnTo>
                    <a:lnTo>
                      <a:pt x="1833" y="1446"/>
                    </a:lnTo>
                    <a:lnTo>
                      <a:pt x="1837" y="1439"/>
                    </a:lnTo>
                    <a:lnTo>
                      <a:pt x="1841" y="1427"/>
                    </a:lnTo>
                    <a:lnTo>
                      <a:pt x="1845" y="1429"/>
                    </a:lnTo>
                    <a:lnTo>
                      <a:pt x="1849" y="1422"/>
                    </a:lnTo>
                    <a:lnTo>
                      <a:pt x="1852" y="1415"/>
                    </a:lnTo>
                    <a:lnTo>
                      <a:pt x="1856" y="1412"/>
                    </a:lnTo>
                    <a:lnTo>
                      <a:pt x="1860" y="1410"/>
                    </a:lnTo>
                    <a:lnTo>
                      <a:pt x="1864" y="1396"/>
                    </a:lnTo>
                    <a:lnTo>
                      <a:pt x="1868" y="1396"/>
                    </a:lnTo>
                    <a:lnTo>
                      <a:pt x="1872" y="1386"/>
                    </a:lnTo>
                    <a:lnTo>
                      <a:pt x="1876" y="1379"/>
                    </a:lnTo>
                    <a:lnTo>
                      <a:pt x="1880" y="1379"/>
                    </a:lnTo>
                    <a:lnTo>
                      <a:pt x="1884" y="1365"/>
                    </a:lnTo>
                    <a:lnTo>
                      <a:pt x="1888" y="1362"/>
                    </a:lnTo>
                    <a:lnTo>
                      <a:pt x="1892" y="1360"/>
                    </a:lnTo>
                    <a:lnTo>
                      <a:pt x="1896" y="1350"/>
                    </a:lnTo>
                    <a:lnTo>
                      <a:pt x="1900" y="1350"/>
                    </a:lnTo>
                    <a:lnTo>
                      <a:pt x="1904" y="1333"/>
                    </a:lnTo>
                    <a:lnTo>
                      <a:pt x="1908" y="1331"/>
                    </a:lnTo>
                    <a:lnTo>
                      <a:pt x="1912" y="1329"/>
                    </a:lnTo>
                    <a:lnTo>
                      <a:pt x="1916" y="1329"/>
                    </a:lnTo>
                    <a:lnTo>
                      <a:pt x="1919" y="1314"/>
                    </a:lnTo>
                    <a:lnTo>
                      <a:pt x="1923" y="1307"/>
                    </a:lnTo>
                    <a:lnTo>
                      <a:pt x="1927" y="1300"/>
                    </a:lnTo>
                    <a:lnTo>
                      <a:pt x="1931" y="1295"/>
                    </a:lnTo>
                    <a:lnTo>
                      <a:pt x="1935" y="1288"/>
                    </a:lnTo>
                    <a:lnTo>
                      <a:pt x="1939" y="1276"/>
                    </a:lnTo>
                    <a:lnTo>
                      <a:pt x="1943" y="1276"/>
                    </a:lnTo>
                    <a:lnTo>
                      <a:pt x="1947" y="1271"/>
                    </a:lnTo>
                    <a:lnTo>
                      <a:pt x="1951" y="1267"/>
                    </a:lnTo>
                    <a:lnTo>
                      <a:pt x="1955" y="1269"/>
                    </a:lnTo>
                    <a:lnTo>
                      <a:pt x="1959" y="1250"/>
                    </a:lnTo>
                    <a:lnTo>
                      <a:pt x="1963" y="1245"/>
                    </a:lnTo>
                    <a:lnTo>
                      <a:pt x="1967" y="1240"/>
                    </a:lnTo>
                    <a:lnTo>
                      <a:pt x="1971" y="1243"/>
                    </a:lnTo>
                    <a:lnTo>
                      <a:pt x="1975" y="1228"/>
                    </a:lnTo>
                    <a:lnTo>
                      <a:pt x="1979" y="1219"/>
                    </a:lnTo>
                    <a:lnTo>
                      <a:pt x="1983" y="1216"/>
                    </a:lnTo>
                    <a:lnTo>
                      <a:pt x="1987" y="1216"/>
                    </a:lnTo>
                    <a:lnTo>
                      <a:pt x="1990" y="1207"/>
                    </a:lnTo>
                    <a:lnTo>
                      <a:pt x="1994" y="1204"/>
                    </a:lnTo>
                    <a:lnTo>
                      <a:pt x="1998" y="1192"/>
                    </a:lnTo>
                    <a:lnTo>
                      <a:pt x="2002" y="1185"/>
                    </a:lnTo>
                    <a:lnTo>
                      <a:pt x="2006" y="1181"/>
                    </a:lnTo>
                    <a:lnTo>
                      <a:pt x="2010" y="1178"/>
                    </a:lnTo>
                    <a:lnTo>
                      <a:pt x="2014" y="1169"/>
                    </a:lnTo>
                    <a:lnTo>
                      <a:pt x="2018" y="1161"/>
                    </a:lnTo>
                    <a:lnTo>
                      <a:pt x="2022" y="1159"/>
                    </a:lnTo>
                    <a:lnTo>
                      <a:pt x="2026" y="1147"/>
                    </a:lnTo>
                    <a:lnTo>
                      <a:pt x="2030" y="1142"/>
                    </a:lnTo>
                    <a:lnTo>
                      <a:pt x="2034" y="1135"/>
                    </a:lnTo>
                    <a:lnTo>
                      <a:pt x="2038" y="1126"/>
                    </a:lnTo>
                    <a:lnTo>
                      <a:pt x="2042" y="1123"/>
                    </a:lnTo>
                    <a:lnTo>
                      <a:pt x="2046" y="1121"/>
                    </a:lnTo>
                    <a:lnTo>
                      <a:pt x="2050" y="1111"/>
                    </a:lnTo>
                    <a:lnTo>
                      <a:pt x="2054" y="1111"/>
                    </a:lnTo>
                    <a:lnTo>
                      <a:pt x="2057" y="1102"/>
                    </a:lnTo>
                    <a:lnTo>
                      <a:pt x="2061" y="1097"/>
                    </a:lnTo>
                    <a:lnTo>
                      <a:pt x="2065" y="1087"/>
                    </a:lnTo>
                    <a:lnTo>
                      <a:pt x="2069" y="1080"/>
                    </a:lnTo>
                    <a:lnTo>
                      <a:pt x="2073" y="1073"/>
                    </a:lnTo>
                    <a:lnTo>
                      <a:pt x="2077" y="1066"/>
                    </a:lnTo>
                    <a:lnTo>
                      <a:pt x="2081" y="1063"/>
                    </a:lnTo>
                    <a:lnTo>
                      <a:pt x="2085" y="1056"/>
                    </a:lnTo>
                    <a:lnTo>
                      <a:pt x="2089" y="1054"/>
                    </a:lnTo>
                    <a:lnTo>
                      <a:pt x="2093" y="1054"/>
                    </a:lnTo>
                    <a:lnTo>
                      <a:pt x="2097" y="1042"/>
                    </a:lnTo>
                    <a:lnTo>
                      <a:pt x="2101" y="1032"/>
                    </a:lnTo>
                    <a:lnTo>
                      <a:pt x="2105" y="1035"/>
                    </a:lnTo>
                    <a:lnTo>
                      <a:pt x="2109" y="1020"/>
                    </a:lnTo>
                    <a:lnTo>
                      <a:pt x="2113" y="1020"/>
                    </a:lnTo>
                    <a:lnTo>
                      <a:pt x="2117" y="1013"/>
                    </a:lnTo>
                    <a:lnTo>
                      <a:pt x="2121" y="1004"/>
                    </a:lnTo>
                    <a:lnTo>
                      <a:pt x="2124" y="1001"/>
                    </a:lnTo>
                    <a:lnTo>
                      <a:pt x="2128" y="996"/>
                    </a:lnTo>
                    <a:lnTo>
                      <a:pt x="2132" y="994"/>
                    </a:lnTo>
                    <a:lnTo>
                      <a:pt x="2136" y="982"/>
                    </a:lnTo>
                    <a:lnTo>
                      <a:pt x="2140" y="980"/>
                    </a:lnTo>
                    <a:lnTo>
                      <a:pt x="2144" y="965"/>
                    </a:lnTo>
                    <a:lnTo>
                      <a:pt x="2148" y="965"/>
                    </a:lnTo>
                    <a:lnTo>
                      <a:pt x="2152" y="961"/>
                    </a:lnTo>
                    <a:lnTo>
                      <a:pt x="2156" y="951"/>
                    </a:lnTo>
                    <a:lnTo>
                      <a:pt x="2160" y="944"/>
                    </a:lnTo>
                    <a:lnTo>
                      <a:pt x="2164" y="944"/>
                    </a:lnTo>
                    <a:lnTo>
                      <a:pt x="2168" y="932"/>
                    </a:lnTo>
                    <a:lnTo>
                      <a:pt x="2172" y="932"/>
                    </a:lnTo>
                    <a:lnTo>
                      <a:pt x="2176" y="925"/>
                    </a:lnTo>
                    <a:lnTo>
                      <a:pt x="2180" y="918"/>
                    </a:lnTo>
                    <a:lnTo>
                      <a:pt x="2184" y="908"/>
                    </a:lnTo>
                    <a:lnTo>
                      <a:pt x="2188" y="908"/>
                    </a:lnTo>
                    <a:lnTo>
                      <a:pt x="2192" y="896"/>
                    </a:lnTo>
                    <a:lnTo>
                      <a:pt x="2195" y="903"/>
                    </a:lnTo>
                    <a:lnTo>
                      <a:pt x="2199" y="889"/>
                    </a:lnTo>
                    <a:lnTo>
                      <a:pt x="2203" y="889"/>
                    </a:lnTo>
                    <a:lnTo>
                      <a:pt x="2207" y="882"/>
                    </a:lnTo>
                    <a:lnTo>
                      <a:pt x="2211" y="877"/>
                    </a:lnTo>
                    <a:lnTo>
                      <a:pt x="2215" y="865"/>
                    </a:lnTo>
                    <a:lnTo>
                      <a:pt x="2219" y="855"/>
                    </a:lnTo>
                    <a:lnTo>
                      <a:pt x="2223" y="855"/>
                    </a:lnTo>
                    <a:lnTo>
                      <a:pt x="2227" y="844"/>
                    </a:lnTo>
                    <a:lnTo>
                      <a:pt x="2231" y="844"/>
                    </a:lnTo>
                    <a:lnTo>
                      <a:pt x="2235" y="846"/>
                    </a:lnTo>
                    <a:lnTo>
                      <a:pt x="2239" y="836"/>
                    </a:lnTo>
                    <a:lnTo>
                      <a:pt x="2243" y="832"/>
                    </a:lnTo>
                    <a:lnTo>
                      <a:pt x="2247" y="820"/>
                    </a:lnTo>
                    <a:lnTo>
                      <a:pt x="2251" y="820"/>
                    </a:lnTo>
                    <a:lnTo>
                      <a:pt x="2255" y="810"/>
                    </a:lnTo>
                    <a:lnTo>
                      <a:pt x="2259" y="800"/>
                    </a:lnTo>
                    <a:lnTo>
                      <a:pt x="2262" y="796"/>
                    </a:lnTo>
                    <a:lnTo>
                      <a:pt x="2266" y="793"/>
                    </a:lnTo>
                    <a:lnTo>
                      <a:pt x="2270" y="789"/>
                    </a:lnTo>
                    <a:lnTo>
                      <a:pt x="2274" y="791"/>
                    </a:lnTo>
                    <a:lnTo>
                      <a:pt x="2278" y="777"/>
                    </a:lnTo>
                    <a:lnTo>
                      <a:pt x="2282" y="774"/>
                    </a:lnTo>
                    <a:lnTo>
                      <a:pt x="2286" y="772"/>
                    </a:lnTo>
                    <a:lnTo>
                      <a:pt x="2290" y="765"/>
                    </a:lnTo>
                    <a:lnTo>
                      <a:pt x="2294" y="757"/>
                    </a:lnTo>
                    <a:lnTo>
                      <a:pt x="2298" y="750"/>
                    </a:lnTo>
                    <a:lnTo>
                      <a:pt x="2302" y="743"/>
                    </a:lnTo>
                    <a:lnTo>
                      <a:pt x="2306" y="741"/>
                    </a:lnTo>
                    <a:lnTo>
                      <a:pt x="2310" y="734"/>
                    </a:lnTo>
                    <a:lnTo>
                      <a:pt x="2314" y="731"/>
                    </a:lnTo>
                    <a:lnTo>
                      <a:pt x="2318" y="722"/>
                    </a:lnTo>
                    <a:lnTo>
                      <a:pt x="2322" y="714"/>
                    </a:lnTo>
                    <a:lnTo>
                      <a:pt x="2326" y="714"/>
                    </a:lnTo>
                    <a:lnTo>
                      <a:pt x="2330" y="705"/>
                    </a:lnTo>
                    <a:lnTo>
                      <a:pt x="2333" y="702"/>
                    </a:lnTo>
                    <a:lnTo>
                      <a:pt x="2337" y="700"/>
                    </a:lnTo>
                    <a:lnTo>
                      <a:pt x="2341" y="695"/>
                    </a:lnTo>
                    <a:lnTo>
                      <a:pt x="2345" y="695"/>
                    </a:lnTo>
                    <a:lnTo>
                      <a:pt x="2349" y="683"/>
                    </a:lnTo>
                    <a:lnTo>
                      <a:pt x="2353" y="679"/>
                    </a:lnTo>
                    <a:lnTo>
                      <a:pt x="2357" y="674"/>
                    </a:lnTo>
                    <a:lnTo>
                      <a:pt x="2361" y="667"/>
                    </a:lnTo>
                    <a:lnTo>
                      <a:pt x="2365" y="662"/>
                    </a:lnTo>
                    <a:lnTo>
                      <a:pt x="2369" y="655"/>
                    </a:lnTo>
                    <a:lnTo>
                      <a:pt x="2373" y="655"/>
                    </a:lnTo>
                    <a:lnTo>
                      <a:pt x="2377" y="652"/>
                    </a:lnTo>
                    <a:lnTo>
                      <a:pt x="2381" y="640"/>
                    </a:lnTo>
                    <a:lnTo>
                      <a:pt x="2385" y="643"/>
                    </a:lnTo>
                    <a:lnTo>
                      <a:pt x="2389" y="636"/>
                    </a:lnTo>
                    <a:lnTo>
                      <a:pt x="2393" y="624"/>
                    </a:lnTo>
                    <a:lnTo>
                      <a:pt x="2397" y="616"/>
                    </a:lnTo>
                    <a:lnTo>
                      <a:pt x="2400" y="628"/>
                    </a:lnTo>
                    <a:lnTo>
                      <a:pt x="2404" y="616"/>
                    </a:lnTo>
                    <a:lnTo>
                      <a:pt x="2408" y="616"/>
                    </a:lnTo>
                    <a:lnTo>
                      <a:pt x="2412" y="609"/>
                    </a:lnTo>
                    <a:lnTo>
                      <a:pt x="2416" y="597"/>
                    </a:lnTo>
                    <a:lnTo>
                      <a:pt x="2420" y="602"/>
                    </a:lnTo>
                    <a:lnTo>
                      <a:pt x="2424" y="600"/>
                    </a:lnTo>
                    <a:lnTo>
                      <a:pt x="2428" y="590"/>
                    </a:lnTo>
                    <a:lnTo>
                      <a:pt x="2432" y="583"/>
                    </a:lnTo>
                    <a:lnTo>
                      <a:pt x="2436" y="573"/>
                    </a:lnTo>
                    <a:lnTo>
                      <a:pt x="2440" y="576"/>
                    </a:lnTo>
                    <a:lnTo>
                      <a:pt x="2444" y="569"/>
                    </a:lnTo>
                    <a:lnTo>
                      <a:pt x="2448" y="564"/>
                    </a:lnTo>
                    <a:lnTo>
                      <a:pt x="2452" y="564"/>
                    </a:lnTo>
                    <a:lnTo>
                      <a:pt x="2456" y="554"/>
                    </a:lnTo>
                    <a:lnTo>
                      <a:pt x="2460" y="557"/>
                    </a:lnTo>
                    <a:lnTo>
                      <a:pt x="2464" y="550"/>
                    </a:lnTo>
                    <a:lnTo>
                      <a:pt x="2467" y="542"/>
                    </a:lnTo>
                    <a:lnTo>
                      <a:pt x="2471" y="538"/>
                    </a:lnTo>
                    <a:lnTo>
                      <a:pt x="2475" y="535"/>
                    </a:lnTo>
                    <a:lnTo>
                      <a:pt x="2479" y="533"/>
                    </a:lnTo>
                    <a:lnTo>
                      <a:pt x="2483" y="526"/>
                    </a:lnTo>
                    <a:lnTo>
                      <a:pt x="2487" y="521"/>
                    </a:lnTo>
                    <a:lnTo>
                      <a:pt x="2491" y="518"/>
                    </a:lnTo>
                    <a:lnTo>
                      <a:pt x="2495" y="511"/>
                    </a:lnTo>
                    <a:lnTo>
                      <a:pt x="2499" y="509"/>
                    </a:lnTo>
                    <a:lnTo>
                      <a:pt x="2503" y="502"/>
                    </a:lnTo>
                    <a:lnTo>
                      <a:pt x="2507" y="499"/>
                    </a:lnTo>
                    <a:lnTo>
                      <a:pt x="2511" y="499"/>
                    </a:lnTo>
                    <a:lnTo>
                      <a:pt x="2515" y="492"/>
                    </a:lnTo>
                    <a:lnTo>
                      <a:pt x="2519" y="485"/>
                    </a:lnTo>
                    <a:lnTo>
                      <a:pt x="2523" y="478"/>
                    </a:lnTo>
                    <a:lnTo>
                      <a:pt x="2527" y="480"/>
                    </a:lnTo>
                    <a:lnTo>
                      <a:pt x="2531" y="475"/>
                    </a:lnTo>
                    <a:lnTo>
                      <a:pt x="2535" y="473"/>
                    </a:lnTo>
                    <a:lnTo>
                      <a:pt x="2538" y="468"/>
                    </a:lnTo>
                    <a:lnTo>
                      <a:pt x="2542" y="468"/>
                    </a:lnTo>
                    <a:lnTo>
                      <a:pt x="2546" y="456"/>
                    </a:lnTo>
                    <a:lnTo>
                      <a:pt x="2550" y="452"/>
                    </a:lnTo>
                    <a:lnTo>
                      <a:pt x="2554" y="447"/>
                    </a:lnTo>
                    <a:lnTo>
                      <a:pt x="2558" y="442"/>
                    </a:lnTo>
                    <a:lnTo>
                      <a:pt x="2562" y="437"/>
                    </a:lnTo>
                    <a:lnTo>
                      <a:pt x="2566" y="437"/>
                    </a:lnTo>
                    <a:lnTo>
                      <a:pt x="2570" y="432"/>
                    </a:lnTo>
                    <a:lnTo>
                      <a:pt x="2574" y="430"/>
                    </a:lnTo>
                    <a:lnTo>
                      <a:pt x="2578" y="430"/>
                    </a:lnTo>
                    <a:lnTo>
                      <a:pt x="2582" y="420"/>
                    </a:lnTo>
                    <a:lnTo>
                      <a:pt x="2586" y="420"/>
                    </a:lnTo>
                    <a:lnTo>
                      <a:pt x="2590" y="423"/>
                    </a:lnTo>
                    <a:lnTo>
                      <a:pt x="2594" y="406"/>
                    </a:lnTo>
                    <a:lnTo>
                      <a:pt x="2598" y="406"/>
                    </a:lnTo>
                    <a:lnTo>
                      <a:pt x="2602" y="401"/>
                    </a:lnTo>
                    <a:lnTo>
                      <a:pt x="2605" y="397"/>
                    </a:lnTo>
                    <a:lnTo>
                      <a:pt x="2609" y="389"/>
                    </a:lnTo>
                    <a:lnTo>
                      <a:pt x="2613" y="397"/>
                    </a:lnTo>
                    <a:lnTo>
                      <a:pt x="2617" y="392"/>
                    </a:lnTo>
                    <a:lnTo>
                      <a:pt x="2621" y="389"/>
                    </a:lnTo>
                    <a:lnTo>
                      <a:pt x="2625" y="377"/>
                    </a:lnTo>
                    <a:lnTo>
                      <a:pt x="2629" y="375"/>
                    </a:lnTo>
                    <a:lnTo>
                      <a:pt x="2633" y="373"/>
                    </a:lnTo>
                    <a:lnTo>
                      <a:pt x="2637" y="370"/>
                    </a:lnTo>
                    <a:lnTo>
                      <a:pt x="2641" y="365"/>
                    </a:lnTo>
                    <a:lnTo>
                      <a:pt x="2645" y="358"/>
                    </a:lnTo>
                    <a:lnTo>
                      <a:pt x="2649" y="363"/>
                    </a:lnTo>
                    <a:lnTo>
                      <a:pt x="2653" y="356"/>
                    </a:lnTo>
                    <a:lnTo>
                      <a:pt x="2657" y="354"/>
                    </a:lnTo>
                    <a:lnTo>
                      <a:pt x="2661" y="349"/>
                    </a:lnTo>
                    <a:lnTo>
                      <a:pt x="2665" y="342"/>
                    </a:lnTo>
                    <a:lnTo>
                      <a:pt x="2669" y="346"/>
                    </a:lnTo>
                    <a:lnTo>
                      <a:pt x="2672" y="334"/>
                    </a:lnTo>
                    <a:lnTo>
                      <a:pt x="2676" y="337"/>
                    </a:lnTo>
                    <a:lnTo>
                      <a:pt x="2680" y="332"/>
                    </a:lnTo>
                    <a:lnTo>
                      <a:pt x="2684" y="327"/>
                    </a:lnTo>
                    <a:lnTo>
                      <a:pt x="2688" y="325"/>
                    </a:lnTo>
                    <a:lnTo>
                      <a:pt x="2692" y="325"/>
                    </a:lnTo>
                    <a:lnTo>
                      <a:pt x="2696" y="322"/>
                    </a:lnTo>
                    <a:lnTo>
                      <a:pt x="2700" y="320"/>
                    </a:lnTo>
                    <a:lnTo>
                      <a:pt x="2704" y="313"/>
                    </a:lnTo>
                    <a:lnTo>
                      <a:pt x="2708" y="308"/>
                    </a:lnTo>
                    <a:lnTo>
                      <a:pt x="2712" y="303"/>
                    </a:lnTo>
                    <a:lnTo>
                      <a:pt x="2716" y="303"/>
                    </a:lnTo>
                    <a:lnTo>
                      <a:pt x="2720" y="299"/>
                    </a:lnTo>
                    <a:lnTo>
                      <a:pt x="2724" y="294"/>
                    </a:lnTo>
                    <a:lnTo>
                      <a:pt x="2728" y="291"/>
                    </a:lnTo>
                    <a:lnTo>
                      <a:pt x="2732" y="287"/>
                    </a:lnTo>
                    <a:lnTo>
                      <a:pt x="2736" y="287"/>
                    </a:lnTo>
                    <a:lnTo>
                      <a:pt x="2740" y="284"/>
                    </a:lnTo>
                    <a:lnTo>
                      <a:pt x="2743" y="291"/>
                    </a:lnTo>
                    <a:lnTo>
                      <a:pt x="2747" y="279"/>
                    </a:lnTo>
                    <a:lnTo>
                      <a:pt x="2751" y="279"/>
                    </a:lnTo>
                    <a:lnTo>
                      <a:pt x="2755" y="277"/>
                    </a:lnTo>
                    <a:lnTo>
                      <a:pt x="2759" y="272"/>
                    </a:lnTo>
                    <a:lnTo>
                      <a:pt x="2763" y="275"/>
                    </a:lnTo>
                    <a:lnTo>
                      <a:pt x="2767" y="277"/>
                    </a:lnTo>
                    <a:lnTo>
                      <a:pt x="2771" y="260"/>
                    </a:lnTo>
                    <a:lnTo>
                      <a:pt x="2775" y="258"/>
                    </a:lnTo>
                    <a:lnTo>
                      <a:pt x="2779" y="263"/>
                    </a:lnTo>
                    <a:lnTo>
                      <a:pt x="2783" y="248"/>
                    </a:lnTo>
                    <a:lnTo>
                      <a:pt x="2787" y="251"/>
                    </a:lnTo>
                    <a:lnTo>
                      <a:pt x="2791" y="251"/>
                    </a:lnTo>
                    <a:lnTo>
                      <a:pt x="2795" y="239"/>
                    </a:lnTo>
                    <a:lnTo>
                      <a:pt x="2799" y="236"/>
                    </a:lnTo>
                    <a:lnTo>
                      <a:pt x="2803" y="241"/>
                    </a:lnTo>
                    <a:lnTo>
                      <a:pt x="2807" y="236"/>
                    </a:lnTo>
                    <a:lnTo>
                      <a:pt x="2810" y="227"/>
                    </a:lnTo>
                    <a:lnTo>
                      <a:pt x="2814" y="234"/>
                    </a:lnTo>
                    <a:lnTo>
                      <a:pt x="2818" y="229"/>
                    </a:lnTo>
                    <a:lnTo>
                      <a:pt x="2822" y="224"/>
                    </a:lnTo>
                    <a:lnTo>
                      <a:pt x="2826" y="222"/>
                    </a:lnTo>
                    <a:lnTo>
                      <a:pt x="2830" y="222"/>
                    </a:lnTo>
                    <a:lnTo>
                      <a:pt x="2834" y="215"/>
                    </a:lnTo>
                    <a:lnTo>
                      <a:pt x="2838" y="205"/>
                    </a:lnTo>
                    <a:lnTo>
                      <a:pt x="2842" y="208"/>
                    </a:lnTo>
                    <a:lnTo>
                      <a:pt x="2846" y="208"/>
                    </a:lnTo>
                    <a:lnTo>
                      <a:pt x="2850" y="210"/>
                    </a:lnTo>
                    <a:lnTo>
                      <a:pt x="2854" y="198"/>
                    </a:lnTo>
                    <a:lnTo>
                      <a:pt x="2858" y="205"/>
                    </a:lnTo>
                    <a:lnTo>
                      <a:pt x="2862" y="196"/>
                    </a:lnTo>
                    <a:lnTo>
                      <a:pt x="2866" y="193"/>
                    </a:lnTo>
                    <a:lnTo>
                      <a:pt x="2870" y="196"/>
                    </a:lnTo>
                    <a:lnTo>
                      <a:pt x="2874" y="191"/>
                    </a:lnTo>
                    <a:lnTo>
                      <a:pt x="2878" y="19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1" name="Line 3903"/>
              <p:cNvSpPr>
                <a:spLocks noChangeShapeType="1"/>
              </p:cNvSpPr>
              <p:nvPr/>
            </p:nvSpPr>
            <p:spPr bwMode="auto">
              <a:xfrm flipV="1">
                <a:off x="31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2" name="Freeform 3904"/>
              <p:cNvSpPr>
                <a:spLocks/>
              </p:cNvSpPr>
              <p:nvPr/>
            </p:nvSpPr>
            <p:spPr bwMode="auto">
              <a:xfrm flipV="1">
                <a:off x="3123" y="908"/>
                <a:ext cx="1690" cy="1108"/>
              </a:xfrm>
              <a:custGeom>
                <a:avLst/>
                <a:gdLst/>
                <a:ahLst/>
                <a:cxnLst>
                  <a:cxn ang="0">
                    <a:pos x="44" y="11"/>
                  </a:cxn>
                  <a:cxn ang="0">
                    <a:pos x="91" y="33"/>
                  </a:cxn>
                  <a:cxn ang="0">
                    <a:pos x="138" y="57"/>
                  </a:cxn>
                  <a:cxn ang="0">
                    <a:pos x="186" y="90"/>
                  </a:cxn>
                  <a:cxn ang="0">
                    <a:pos x="233" y="135"/>
                  </a:cxn>
                  <a:cxn ang="0">
                    <a:pos x="280" y="192"/>
                  </a:cxn>
                  <a:cxn ang="0">
                    <a:pos x="328" y="253"/>
                  </a:cxn>
                  <a:cxn ang="0">
                    <a:pos x="375" y="333"/>
                  </a:cxn>
                  <a:cxn ang="0">
                    <a:pos x="422" y="413"/>
                  </a:cxn>
                  <a:cxn ang="0">
                    <a:pos x="469" y="500"/>
                  </a:cxn>
                  <a:cxn ang="0">
                    <a:pos x="517" y="600"/>
                  </a:cxn>
                  <a:cxn ang="0">
                    <a:pos x="564" y="704"/>
                  </a:cxn>
                  <a:cxn ang="0">
                    <a:pos x="611" y="802"/>
                  </a:cxn>
                  <a:cxn ang="0">
                    <a:pos x="659" y="911"/>
                  </a:cxn>
                  <a:cxn ang="0">
                    <a:pos x="706" y="1023"/>
                  </a:cxn>
                  <a:cxn ang="0">
                    <a:pos x="753" y="1131"/>
                  </a:cxn>
                  <a:cxn ang="0">
                    <a:pos x="801" y="1235"/>
                  </a:cxn>
                  <a:cxn ang="0">
                    <a:pos x="848" y="1339"/>
                  </a:cxn>
                  <a:cxn ang="0">
                    <a:pos x="895" y="1429"/>
                  </a:cxn>
                  <a:cxn ang="0">
                    <a:pos x="943" y="1525"/>
                  </a:cxn>
                  <a:cxn ang="0">
                    <a:pos x="990" y="1606"/>
                  </a:cxn>
                  <a:cxn ang="0">
                    <a:pos x="1037" y="1680"/>
                  </a:cxn>
                  <a:cxn ang="0">
                    <a:pos x="1085" y="1741"/>
                  </a:cxn>
                  <a:cxn ang="0">
                    <a:pos x="1132" y="1796"/>
                  </a:cxn>
                  <a:cxn ang="0">
                    <a:pos x="1179" y="1837"/>
                  </a:cxn>
                  <a:cxn ang="0">
                    <a:pos x="1226" y="1882"/>
                  </a:cxn>
                  <a:cxn ang="0">
                    <a:pos x="1274" y="1904"/>
                  </a:cxn>
                  <a:cxn ang="0">
                    <a:pos x="1321" y="1919"/>
                  </a:cxn>
                  <a:cxn ang="0">
                    <a:pos x="1368" y="1915"/>
                  </a:cxn>
                  <a:cxn ang="0">
                    <a:pos x="1416" y="1917"/>
                  </a:cxn>
                  <a:cxn ang="0">
                    <a:pos x="1463" y="1898"/>
                  </a:cxn>
                  <a:cxn ang="0">
                    <a:pos x="1510" y="1872"/>
                  </a:cxn>
                  <a:cxn ang="0">
                    <a:pos x="1558" y="1843"/>
                  </a:cxn>
                  <a:cxn ang="0">
                    <a:pos x="1605" y="1804"/>
                  </a:cxn>
                  <a:cxn ang="0">
                    <a:pos x="1652" y="1755"/>
                  </a:cxn>
                  <a:cxn ang="0">
                    <a:pos x="1700" y="1702"/>
                  </a:cxn>
                  <a:cxn ang="0">
                    <a:pos x="1747" y="1649"/>
                  </a:cxn>
                  <a:cxn ang="0">
                    <a:pos x="1794" y="1590"/>
                  </a:cxn>
                  <a:cxn ang="0">
                    <a:pos x="1841" y="1517"/>
                  </a:cxn>
                  <a:cxn ang="0">
                    <a:pos x="1889" y="1453"/>
                  </a:cxn>
                  <a:cxn ang="0">
                    <a:pos x="1936" y="1376"/>
                  </a:cxn>
                  <a:cxn ang="0">
                    <a:pos x="1983" y="1311"/>
                  </a:cxn>
                  <a:cxn ang="0">
                    <a:pos x="2031" y="1233"/>
                  </a:cxn>
                  <a:cxn ang="0">
                    <a:pos x="2078" y="1166"/>
                  </a:cxn>
                  <a:cxn ang="0">
                    <a:pos x="2125" y="1096"/>
                  </a:cxn>
                  <a:cxn ang="0">
                    <a:pos x="2173" y="1017"/>
                  </a:cxn>
                  <a:cxn ang="0">
                    <a:pos x="2220" y="949"/>
                  </a:cxn>
                  <a:cxn ang="0">
                    <a:pos x="2267" y="884"/>
                  </a:cxn>
                  <a:cxn ang="0">
                    <a:pos x="2315" y="813"/>
                  </a:cxn>
                  <a:cxn ang="0">
                    <a:pos x="2362" y="751"/>
                  </a:cxn>
                  <a:cxn ang="0">
                    <a:pos x="2409" y="690"/>
                  </a:cxn>
                  <a:cxn ang="0">
                    <a:pos x="2456" y="629"/>
                  </a:cxn>
                  <a:cxn ang="0">
                    <a:pos x="2504" y="570"/>
                  </a:cxn>
                  <a:cxn ang="0">
                    <a:pos x="2551" y="523"/>
                  </a:cxn>
                  <a:cxn ang="0">
                    <a:pos x="2598" y="470"/>
                  </a:cxn>
                  <a:cxn ang="0">
                    <a:pos x="2646" y="423"/>
                  </a:cxn>
                  <a:cxn ang="0">
                    <a:pos x="2693" y="378"/>
                  </a:cxn>
                  <a:cxn ang="0">
                    <a:pos x="2740" y="337"/>
                  </a:cxn>
                  <a:cxn ang="0">
                    <a:pos x="2788" y="300"/>
                  </a:cxn>
                  <a:cxn ang="0">
                    <a:pos x="2835" y="272"/>
                  </a:cxn>
                  <a:cxn ang="0">
                    <a:pos x="2882" y="237"/>
                  </a:cxn>
                  <a:cxn ang="0">
                    <a:pos x="2930" y="206"/>
                  </a:cxn>
                </a:cxnLst>
                <a:rect l="0" t="0" r="r" b="b"/>
                <a:pathLst>
                  <a:path w="2934" h="1925">
                    <a:moveTo>
                      <a:pt x="0" y="0"/>
                    </a:moveTo>
                    <a:lnTo>
                      <a:pt x="4" y="2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8"/>
                    </a:lnTo>
                    <a:lnTo>
                      <a:pt x="24" y="4"/>
                    </a:lnTo>
                    <a:lnTo>
                      <a:pt x="28" y="8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8"/>
                    </a:lnTo>
                    <a:lnTo>
                      <a:pt x="44" y="11"/>
                    </a:lnTo>
                    <a:lnTo>
                      <a:pt x="48" y="11"/>
                    </a:lnTo>
                    <a:lnTo>
                      <a:pt x="52" y="19"/>
                    </a:lnTo>
                    <a:lnTo>
                      <a:pt x="56" y="17"/>
                    </a:lnTo>
                    <a:lnTo>
                      <a:pt x="59" y="13"/>
                    </a:lnTo>
                    <a:lnTo>
                      <a:pt x="63" y="13"/>
                    </a:lnTo>
                    <a:lnTo>
                      <a:pt x="67" y="19"/>
                    </a:lnTo>
                    <a:lnTo>
                      <a:pt x="71" y="23"/>
                    </a:lnTo>
                    <a:lnTo>
                      <a:pt x="75" y="21"/>
                    </a:lnTo>
                    <a:lnTo>
                      <a:pt x="79" y="23"/>
                    </a:lnTo>
                    <a:lnTo>
                      <a:pt x="83" y="29"/>
                    </a:lnTo>
                    <a:lnTo>
                      <a:pt x="87" y="25"/>
                    </a:lnTo>
                    <a:lnTo>
                      <a:pt x="91" y="33"/>
                    </a:lnTo>
                    <a:lnTo>
                      <a:pt x="95" y="31"/>
                    </a:lnTo>
                    <a:lnTo>
                      <a:pt x="99" y="33"/>
                    </a:lnTo>
                    <a:lnTo>
                      <a:pt x="103" y="37"/>
                    </a:lnTo>
                    <a:lnTo>
                      <a:pt x="107" y="37"/>
                    </a:lnTo>
                    <a:lnTo>
                      <a:pt x="111" y="37"/>
                    </a:lnTo>
                    <a:lnTo>
                      <a:pt x="115" y="43"/>
                    </a:lnTo>
                    <a:lnTo>
                      <a:pt x="119" y="49"/>
                    </a:lnTo>
                    <a:lnTo>
                      <a:pt x="123" y="45"/>
                    </a:lnTo>
                    <a:lnTo>
                      <a:pt x="126" y="49"/>
                    </a:lnTo>
                    <a:lnTo>
                      <a:pt x="130" y="51"/>
                    </a:lnTo>
                    <a:lnTo>
                      <a:pt x="134" y="60"/>
                    </a:lnTo>
                    <a:lnTo>
                      <a:pt x="138" y="57"/>
                    </a:lnTo>
                    <a:lnTo>
                      <a:pt x="142" y="55"/>
                    </a:lnTo>
                    <a:lnTo>
                      <a:pt x="146" y="62"/>
                    </a:lnTo>
                    <a:lnTo>
                      <a:pt x="150" y="70"/>
                    </a:lnTo>
                    <a:lnTo>
                      <a:pt x="154" y="66"/>
                    </a:lnTo>
                    <a:lnTo>
                      <a:pt x="158" y="72"/>
                    </a:lnTo>
                    <a:lnTo>
                      <a:pt x="162" y="68"/>
                    </a:lnTo>
                    <a:lnTo>
                      <a:pt x="166" y="74"/>
                    </a:lnTo>
                    <a:lnTo>
                      <a:pt x="170" y="80"/>
                    </a:lnTo>
                    <a:lnTo>
                      <a:pt x="174" y="82"/>
                    </a:lnTo>
                    <a:lnTo>
                      <a:pt x="178" y="88"/>
                    </a:lnTo>
                    <a:lnTo>
                      <a:pt x="182" y="94"/>
                    </a:lnTo>
                    <a:lnTo>
                      <a:pt x="186" y="90"/>
                    </a:lnTo>
                    <a:lnTo>
                      <a:pt x="190" y="92"/>
                    </a:lnTo>
                    <a:lnTo>
                      <a:pt x="194" y="98"/>
                    </a:lnTo>
                    <a:lnTo>
                      <a:pt x="197" y="104"/>
                    </a:lnTo>
                    <a:lnTo>
                      <a:pt x="201" y="108"/>
                    </a:lnTo>
                    <a:lnTo>
                      <a:pt x="205" y="111"/>
                    </a:lnTo>
                    <a:lnTo>
                      <a:pt x="209" y="117"/>
                    </a:lnTo>
                    <a:lnTo>
                      <a:pt x="213" y="119"/>
                    </a:lnTo>
                    <a:lnTo>
                      <a:pt x="217" y="117"/>
                    </a:lnTo>
                    <a:lnTo>
                      <a:pt x="221" y="127"/>
                    </a:lnTo>
                    <a:lnTo>
                      <a:pt x="225" y="131"/>
                    </a:lnTo>
                    <a:lnTo>
                      <a:pt x="229" y="131"/>
                    </a:lnTo>
                    <a:lnTo>
                      <a:pt x="233" y="135"/>
                    </a:lnTo>
                    <a:lnTo>
                      <a:pt x="237" y="139"/>
                    </a:lnTo>
                    <a:lnTo>
                      <a:pt x="241" y="143"/>
                    </a:lnTo>
                    <a:lnTo>
                      <a:pt x="245" y="143"/>
                    </a:lnTo>
                    <a:lnTo>
                      <a:pt x="249" y="149"/>
                    </a:lnTo>
                    <a:lnTo>
                      <a:pt x="253" y="151"/>
                    </a:lnTo>
                    <a:lnTo>
                      <a:pt x="257" y="162"/>
                    </a:lnTo>
                    <a:lnTo>
                      <a:pt x="261" y="174"/>
                    </a:lnTo>
                    <a:lnTo>
                      <a:pt x="264" y="164"/>
                    </a:lnTo>
                    <a:lnTo>
                      <a:pt x="268" y="180"/>
                    </a:lnTo>
                    <a:lnTo>
                      <a:pt x="272" y="180"/>
                    </a:lnTo>
                    <a:lnTo>
                      <a:pt x="276" y="186"/>
                    </a:lnTo>
                    <a:lnTo>
                      <a:pt x="280" y="192"/>
                    </a:lnTo>
                    <a:lnTo>
                      <a:pt x="284" y="194"/>
                    </a:lnTo>
                    <a:lnTo>
                      <a:pt x="288" y="206"/>
                    </a:lnTo>
                    <a:lnTo>
                      <a:pt x="292" y="204"/>
                    </a:lnTo>
                    <a:lnTo>
                      <a:pt x="296" y="213"/>
                    </a:lnTo>
                    <a:lnTo>
                      <a:pt x="300" y="215"/>
                    </a:lnTo>
                    <a:lnTo>
                      <a:pt x="304" y="221"/>
                    </a:lnTo>
                    <a:lnTo>
                      <a:pt x="308" y="235"/>
                    </a:lnTo>
                    <a:lnTo>
                      <a:pt x="312" y="233"/>
                    </a:lnTo>
                    <a:lnTo>
                      <a:pt x="316" y="241"/>
                    </a:lnTo>
                    <a:lnTo>
                      <a:pt x="320" y="245"/>
                    </a:lnTo>
                    <a:lnTo>
                      <a:pt x="324" y="249"/>
                    </a:lnTo>
                    <a:lnTo>
                      <a:pt x="328" y="253"/>
                    </a:lnTo>
                    <a:lnTo>
                      <a:pt x="331" y="260"/>
                    </a:lnTo>
                    <a:lnTo>
                      <a:pt x="335" y="264"/>
                    </a:lnTo>
                    <a:lnTo>
                      <a:pt x="339" y="276"/>
                    </a:lnTo>
                    <a:lnTo>
                      <a:pt x="343" y="282"/>
                    </a:lnTo>
                    <a:lnTo>
                      <a:pt x="347" y="282"/>
                    </a:lnTo>
                    <a:lnTo>
                      <a:pt x="351" y="288"/>
                    </a:lnTo>
                    <a:lnTo>
                      <a:pt x="355" y="300"/>
                    </a:lnTo>
                    <a:lnTo>
                      <a:pt x="359" y="304"/>
                    </a:lnTo>
                    <a:lnTo>
                      <a:pt x="363" y="315"/>
                    </a:lnTo>
                    <a:lnTo>
                      <a:pt x="367" y="317"/>
                    </a:lnTo>
                    <a:lnTo>
                      <a:pt x="371" y="321"/>
                    </a:lnTo>
                    <a:lnTo>
                      <a:pt x="375" y="333"/>
                    </a:lnTo>
                    <a:lnTo>
                      <a:pt x="379" y="337"/>
                    </a:lnTo>
                    <a:lnTo>
                      <a:pt x="383" y="347"/>
                    </a:lnTo>
                    <a:lnTo>
                      <a:pt x="387" y="355"/>
                    </a:lnTo>
                    <a:lnTo>
                      <a:pt x="391" y="360"/>
                    </a:lnTo>
                    <a:lnTo>
                      <a:pt x="395" y="362"/>
                    </a:lnTo>
                    <a:lnTo>
                      <a:pt x="399" y="376"/>
                    </a:lnTo>
                    <a:lnTo>
                      <a:pt x="402" y="374"/>
                    </a:lnTo>
                    <a:lnTo>
                      <a:pt x="406" y="376"/>
                    </a:lnTo>
                    <a:lnTo>
                      <a:pt x="410" y="390"/>
                    </a:lnTo>
                    <a:lnTo>
                      <a:pt x="414" y="402"/>
                    </a:lnTo>
                    <a:lnTo>
                      <a:pt x="418" y="404"/>
                    </a:lnTo>
                    <a:lnTo>
                      <a:pt x="422" y="413"/>
                    </a:lnTo>
                    <a:lnTo>
                      <a:pt x="426" y="419"/>
                    </a:lnTo>
                    <a:lnTo>
                      <a:pt x="430" y="431"/>
                    </a:lnTo>
                    <a:lnTo>
                      <a:pt x="434" y="435"/>
                    </a:lnTo>
                    <a:lnTo>
                      <a:pt x="438" y="443"/>
                    </a:lnTo>
                    <a:lnTo>
                      <a:pt x="442" y="447"/>
                    </a:lnTo>
                    <a:lnTo>
                      <a:pt x="446" y="455"/>
                    </a:lnTo>
                    <a:lnTo>
                      <a:pt x="450" y="466"/>
                    </a:lnTo>
                    <a:lnTo>
                      <a:pt x="454" y="472"/>
                    </a:lnTo>
                    <a:lnTo>
                      <a:pt x="458" y="482"/>
                    </a:lnTo>
                    <a:lnTo>
                      <a:pt x="462" y="486"/>
                    </a:lnTo>
                    <a:lnTo>
                      <a:pt x="466" y="492"/>
                    </a:lnTo>
                    <a:lnTo>
                      <a:pt x="469" y="500"/>
                    </a:lnTo>
                    <a:lnTo>
                      <a:pt x="473" y="513"/>
                    </a:lnTo>
                    <a:lnTo>
                      <a:pt x="477" y="515"/>
                    </a:lnTo>
                    <a:lnTo>
                      <a:pt x="481" y="525"/>
                    </a:lnTo>
                    <a:lnTo>
                      <a:pt x="485" y="531"/>
                    </a:lnTo>
                    <a:lnTo>
                      <a:pt x="489" y="535"/>
                    </a:lnTo>
                    <a:lnTo>
                      <a:pt x="493" y="545"/>
                    </a:lnTo>
                    <a:lnTo>
                      <a:pt x="497" y="553"/>
                    </a:lnTo>
                    <a:lnTo>
                      <a:pt x="501" y="562"/>
                    </a:lnTo>
                    <a:lnTo>
                      <a:pt x="505" y="574"/>
                    </a:lnTo>
                    <a:lnTo>
                      <a:pt x="509" y="586"/>
                    </a:lnTo>
                    <a:lnTo>
                      <a:pt x="513" y="578"/>
                    </a:lnTo>
                    <a:lnTo>
                      <a:pt x="517" y="600"/>
                    </a:lnTo>
                    <a:lnTo>
                      <a:pt x="521" y="602"/>
                    </a:lnTo>
                    <a:lnTo>
                      <a:pt x="525" y="617"/>
                    </a:lnTo>
                    <a:lnTo>
                      <a:pt x="529" y="623"/>
                    </a:lnTo>
                    <a:lnTo>
                      <a:pt x="533" y="631"/>
                    </a:lnTo>
                    <a:lnTo>
                      <a:pt x="537" y="637"/>
                    </a:lnTo>
                    <a:lnTo>
                      <a:pt x="540" y="645"/>
                    </a:lnTo>
                    <a:lnTo>
                      <a:pt x="544" y="651"/>
                    </a:lnTo>
                    <a:lnTo>
                      <a:pt x="548" y="666"/>
                    </a:lnTo>
                    <a:lnTo>
                      <a:pt x="552" y="676"/>
                    </a:lnTo>
                    <a:lnTo>
                      <a:pt x="556" y="686"/>
                    </a:lnTo>
                    <a:lnTo>
                      <a:pt x="560" y="686"/>
                    </a:lnTo>
                    <a:lnTo>
                      <a:pt x="564" y="704"/>
                    </a:lnTo>
                    <a:lnTo>
                      <a:pt x="568" y="704"/>
                    </a:lnTo>
                    <a:lnTo>
                      <a:pt x="572" y="713"/>
                    </a:lnTo>
                    <a:lnTo>
                      <a:pt x="576" y="727"/>
                    </a:lnTo>
                    <a:lnTo>
                      <a:pt x="580" y="733"/>
                    </a:lnTo>
                    <a:lnTo>
                      <a:pt x="584" y="741"/>
                    </a:lnTo>
                    <a:lnTo>
                      <a:pt x="588" y="751"/>
                    </a:lnTo>
                    <a:lnTo>
                      <a:pt x="592" y="762"/>
                    </a:lnTo>
                    <a:lnTo>
                      <a:pt x="596" y="770"/>
                    </a:lnTo>
                    <a:lnTo>
                      <a:pt x="600" y="776"/>
                    </a:lnTo>
                    <a:lnTo>
                      <a:pt x="604" y="790"/>
                    </a:lnTo>
                    <a:lnTo>
                      <a:pt x="607" y="798"/>
                    </a:lnTo>
                    <a:lnTo>
                      <a:pt x="611" y="802"/>
                    </a:lnTo>
                    <a:lnTo>
                      <a:pt x="615" y="813"/>
                    </a:lnTo>
                    <a:lnTo>
                      <a:pt x="619" y="825"/>
                    </a:lnTo>
                    <a:lnTo>
                      <a:pt x="623" y="833"/>
                    </a:lnTo>
                    <a:lnTo>
                      <a:pt x="627" y="837"/>
                    </a:lnTo>
                    <a:lnTo>
                      <a:pt x="631" y="849"/>
                    </a:lnTo>
                    <a:lnTo>
                      <a:pt x="635" y="862"/>
                    </a:lnTo>
                    <a:lnTo>
                      <a:pt x="639" y="876"/>
                    </a:lnTo>
                    <a:lnTo>
                      <a:pt x="643" y="878"/>
                    </a:lnTo>
                    <a:lnTo>
                      <a:pt x="647" y="888"/>
                    </a:lnTo>
                    <a:lnTo>
                      <a:pt x="651" y="902"/>
                    </a:lnTo>
                    <a:lnTo>
                      <a:pt x="655" y="900"/>
                    </a:lnTo>
                    <a:lnTo>
                      <a:pt x="659" y="911"/>
                    </a:lnTo>
                    <a:lnTo>
                      <a:pt x="663" y="923"/>
                    </a:lnTo>
                    <a:lnTo>
                      <a:pt x="667" y="931"/>
                    </a:lnTo>
                    <a:lnTo>
                      <a:pt x="671" y="943"/>
                    </a:lnTo>
                    <a:lnTo>
                      <a:pt x="674" y="949"/>
                    </a:lnTo>
                    <a:lnTo>
                      <a:pt x="678" y="960"/>
                    </a:lnTo>
                    <a:lnTo>
                      <a:pt x="682" y="962"/>
                    </a:lnTo>
                    <a:lnTo>
                      <a:pt x="686" y="978"/>
                    </a:lnTo>
                    <a:lnTo>
                      <a:pt x="690" y="988"/>
                    </a:lnTo>
                    <a:lnTo>
                      <a:pt x="694" y="992"/>
                    </a:lnTo>
                    <a:lnTo>
                      <a:pt x="698" y="1002"/>
                    </a:lnTo>
                    <a:lnTo>
                      <a:pt x="702" y="1017"/>
                    </a:lnTo>
                    <a:lnTo>
                      <a:pt x="706" y="1023"/>
                    </a:lnTo>
                    <a:lnTo>
                      <a:pt x="710" y="1029"/>
                    </a:lnTo>
                    <a:lnTo>
                      <a:pt x="714" y="1041"/>
                    </a:lnTo>
                    <a:lnTo>
                      <a:pt x="718" y="1053"/>
                    </a:lnTo>
                    <a:lnTo>
                      <a:pt x="722" y="1055"/>
                    </a:lnTo>
                    <a:lnTo>
                      <a:pt x="726" y="1068"/>
                    </a:lnTo>
                    <a:lnTo>
                      <a:pt x="730" y="1074"/>
                    </a:lnTo>
                    <a:lnTo>
                      <a:pt x="734" y="1090"/>
                    </a:lnTo>
                    <a:lnTo>
                      <a:pt x="738" y="1090"/>
                    </a:lnTo>
                    <a:lnTo>
                      <a:pt x="742" y="1102"/>
                    </a:lnTo>
                    <a:lnTo>
                      <a:pt x="745" y="1113"/>
                    </a:lnTo>
                    <a:lnTo>
                      <a:pt x="749" y="1117"/>
                    </a:lnTo>
                    <a:lnTo>
                      <a:pt x="753" y="1131"/>
                    </a:lnTo>
                    <a:lnTo>
                      <a:pt x="757" y="1137"/>
                    </a:lnTo>
                    <a:lnTo>
                      <a:pt x="761" y="1145"/>
                    </a:lnTo>
                    <a:lnTo>
                      <a:pt x="765" y="1157"/>
                    </a:lnTo>
                    <a:lnTo>
                      <a:pt x="769" y="1166"/>
                    </a:lnTo>
                    <a:lnTo>
                      <a:pt x="773" y="1174"/>
                    </a:lnTo>
                    <a:lnTo>
                      <a:pt x="777" y="1182"/>
                    </a:lnTo>
                    <a:lnTo>
                      <a:pt x="781" y="1190"/>
                    </a:lnTo>
                    <a:lnTo>
                      <a:pt x="785" y="1200"/>
                    </a:lnTo>
                    <a:lnTo>
                      <a:pt x="789" y="1209"/>
                    </a:lnTo>
                    <a:lnTo>
                      <a:pt x="793" y="1213"/>
                    </a:lnTo>
                    <a:lnTo>
                      <a:pt x="797" y="1227"/>
                    </a:lnTo>
                    <a:lnTo>
                      <a:pt x="801" y="1235"/>
                    </a:lnTo>
                    <a:lnTo>
                      <a:pt x="805" y="1239"/>
                    </a:lnTo>
                    <a:lnTo>
                      <a:pt x="809" y="1253"/>
                    </a:lnTo>
                    <a:lnTo>
                      <a:pt x="812" y="1262"/>
                    </a:lnTo>
                    <a:lnTo>
                      <a:pt x="816" y="1272"/>
                    </a:lnTo>
                    <a:lnTo>
                      <a:pt x="820" y="1276"/>
                    </a:lnTo>
                    <a:lnTo>
                      <a:pt x="824" y="1288"/>
                    </a:lnTo>
                    <a:lnTo>
                      <a:pt x="828" y="1290"/>
                    </a:lnTo>
                    <a:lnTo>
                      <a:pt x="832" y="1300"/>
                    </a:lnTo>
                    <a:lnTo>
                      <a:pt x="836" y="1317"/>
                    </a:lnTo>
                    <a:lnTo>
                      <a:pt x="840" y="1317"/>
                    </a:lnTo>
                    <a:lnTo>
                      <a:pt x="844" y="1325"/>
                    </a:lnTo>
                    <a:lnTo>
                      <a:pt x="848" y="1339"/>
                    </a:lnTo>
                    <a:lnTo>
                      <a:pt x="852" y="1339"/>
                    </a:lnTo>
                    <a:lnTo>
                      <a:pt x="856" y="1349"/>
                    </a:lnTo>
                    <a:lnTo>
                      <a:pt x="860" y="1353"/>
                    </a:lnTo>
                    <a:lnTo>
                      <a:pt x="864" y="1372"/>
                    </a:lnTo>
                    <a:lnTo>
                      <a:pt x="868" y="1378"/>
                    </a:lnTo>
                    <a:lnTo>
                      <a:pt x="872" y="1390"/>
                    </a:lnTo>
                    <a:lnTo>
                      <a:pt x="876" y="1394"/>
                    </a:lnTo>
                    <a:lnTo>
                      <a:pt x="879" y="1402"/>
                    </a:lnTo>
                    <a:lnTo>
                      <a:pt x="883" y="1415"/>
                    </a:lnTo>
                    <a:lnTo>
                      <a:pt x="887" y="1415"/>
                    </a:lnTo>
                    <a:lnTo>
                      <a:pt x="891" y="1417"/>
                    </a:lnTo>
                    <a:lnTo>
                      <a:pt x="895" y="1429"/>
                    </a:lnTo>
                    <a:lnTo>
                      <a:pt x="899" y="1445"/>
                    </a:lnTo>
                    <a:lnTo>
                      <a:pt x="903" y="1451"/>
                    </a:lnTo>
                    <a:lnTo>
                      <a:pt x="907" y="1449"/>
                    </a:lnTo>
                    <a:lnTo>
                      <a:pt x="911" y="1453"/>
                    </a:lnTo>
                    <a:lnTo>
                      <a:pt x="915" y="1470"/>
                    </a:lnTo>
                    <a:lnTo>
                      <a:pt x="919" y="1478"/>
                    </a:lnTo>
                    <a:lnTo>
                      <a:pt x="923" y="1488"/>
                    </a:lnTo>
                    <a:lnTo>
                      <a:pt x="927" y="1498"/>
                    </a:lnTo>
                    <a:lnTo>
                      <a:pt x="931" y="1502"/>
                    </a:lnTo>
                    <a:lnTo>
                      <a:pt x="935" y="1502"/>
                    </a:lnTo>
                    <a:lnTo>
                      <a:pt x="939" y="1515"/>
                    </a:lnTo>
                    <a:lnTo>
                      <a:pt x="943" y="1525"/>
                    </a:lnTo>
                    <a:lnTo>
                      <a:pt x="947" y="1529"/>
                    </a:lnTo>
                    <a:lnTo>
                      <a:pt x="950" y="1531"/>
                    </a:lnTo>
                    <a:lnTo>
                      <a:pt x="954" y="1539"/>
                    </a:lnTo>
                    <a:lnTo>
                      <a:pt x="958" y="1553"/>
                    </a:lnTo>
                    <a:lnTo>
                      <a:pt x="962" y="1562"/>
                    </a:lnTo>
                    <a:lnTo>
                      <a:pt x="966" y="1564"/>
                    </a:lnTo>
                    <a:lnTo>
                      <a:pt x="970" y="1570"/>
                    </a:lnTo>
                    <a:lnTo>
                      <a:pt x="974" y="1584"/>
                    </a:lnTo>
                    <a:lnTo>
                      <a:pt x="978" y="1586"/>
                    </a:lnTo>
                    <a:lnTo>
                      <a:pt x="982" y="1592"/>
                    </a:lnTo>
                    <a:lnTo>
                      <a:pt x="986" y="1596"/>
                    </a:lnTo>
                    <a:lnTo>
                      <a:pt x="990" y="1606"/>
                    </a:lnTo>
                    <a:lnTo>
                      <a:pt x="994" y="1609"/>
                    </a:lnTo>
                    <a:lnTo>
                      <a:pt x="998" y="1623"/>
                    </a:lnTo>
                    <a:lnTo>
                      <a:pt x="1002" y="1625"/>
                    </a:lnTo>
                    <a:lnTo>
                      <a:pt x="1006" y="1629"/>
                    </a:lnTo>
                    <a:lnTo>
                      <a:pt x="1010" y="1639"/>
                    </a:lnTo>
                    <a:lnTo>
                      <a:pt x="1014" y="1643"/>
                    </a:lnTo>
                    <a:lnTo>
                      <a:pt x="1017" y="1649"/>
                    </a:lnTo>
                    <a:lnTo>
                      <a:pt x="1021" y="1653"/>
                    </a:lnTo>
                    <a:lnTo>
                      <a:pt x="1025" y="1660"/>
                    </a:lnTo>
                    <a:lnTo>
                      <a:pt x="1029" y="1666"/>
                    </a:lnTo>
                    <a:lnTo>
                      <a:pt x="1033" y="1676"/>
                    </a:lnTo>
                    <a:lnTo>
                      <a:pt x="1037" y="1680"/>
                    </a:lnTo>
                    <a:lnTo>
                      <a:pt x="1041" y="1686"/>
                    </a:lnTo>
                    <a:lnTo>
                      <a:pt x="1045" y="1694"/>
                    </a:lnTo>
                    <a:lnTo>
                      <a:pt x="1049" y="1696"/>
                    </a:lnTo>
                    <a:lnTo>
                      <a:pt x="1053" y="1700"/>
                    </a:lnTo>
                    <a:lnTo>
                      <a:pt x="1057" y="1704"/>
                    </a:lnTo>
                    <a:lnTo>
                      <a:pt x="1061" y="1711"/>
                    </a:lnTo>
                    <a:lnTo>
                      <a:pt x="1065" y="1719"/>
                    </a:lnTo>
                    <a:lnTo>
                      <a:pt x="1069" y="1725"/>
                    </a:lnTo>
                    <a:lnTo>
                      <a:pt x="1073" y="1725"/>
                    </a:lnTo>
                    <a:lnTo>
                      <a:pt x="1077" y="1735"/>
                    </a:lnTo>
                    <a:lnTo>
                      <a:pt x="1081" y="1741"/>
                    </a:lnTo>
                    <a:lnTo>
                      <a:pt x="1085" y="1741"/>
                    </a:lnTo>
                    <a:lnTo>
                      <a:pt x="1088" y="1745"/>
                    </a:lnTo>
                    <a:lnTo>
                      <a:pt x="1092" y="1753"/>
                    </a:lnTo>
                    <a:lnTo>
                      <a:pt x="1096" y="1758"/>
                    </a:lnTo>
                    <a:lnTo>
                      <a:pt x="1100" y="1760"/>
                    </a:lnTo>
                    <a:lnTo>
                      <a:pt x="1104" y="1764"/>
                    </a:lnTo>
                    <a:lnTo>
                      <a:pt x="1108" y="1764"/>
                    </a:lnTo>
                    <a:lnTo>
                      <a:pt x="1112" y="1778"/>
                    </a:lnTo>
                    <a:lnTo>
                      <a:pt x="1116" y="1780"/>
                    </a:lnTo>
                    <a:lnTo>
                      <a:pt x="1120" y="1780"/>
                    </a:lnTo>
                    <a:lnTo>
                      <a:pt x="1124" y="1780"/>
                    </a:lnTo>
                    <a:lnTo>
                      <a:pt x="1128" y="1790"/>
                    </a:lnTo>
                    <a:lnTo>
                      <a:pt x="1132" y="1796"/>
                    </a:lnTo>
                    <a:lnTo>
                      <a:pt x="1136" y="1806"/>
                    </a:lnTo>
                    <a:lnTo>
                      <a:pt x="1140" y="1804"/>
                    </a:lnTo>
                    <a:lnTo>
                      <a:pt x="1144" y="1802"/>
                    </a:lnTo>
                    <a:lnTo>
                      <a:pt x="1148" y="1809"/>
                    </a:lnTo>
                    <a:lnTo>
                      <a:pt x="1152" y="1821"/>
                    </a:lnTo>
                    <a:lnTo>
                      <a:pt x="1155" y="1817"/>
                    </a:lnTo>
                    <a:lnTo>
                      <a:pt x="1159" y="1823"/>
                    </a:lnTo>
                    <a:lnTo>
                      <a:pt x="1163" y="1833"/>
                    </a:lnTo>
                    <a:lnTo>
                      <a:pt x="1167" y="1829"/>
                    </a:lnTo>
                    <a:lnTo>
                      <a:pt x="1171" y="1833"/>
                    </a:lnTo>
                    <a:lnTo>
                      <a:pt x="1175" y="1841"/>
                    </a:lnTo>
                    <a:lnTo>
                      <a:pt x="1179" y="1837"/>
                    </a:lnTo>
                    <a:lnTo>
                      <a:pt x="1183" y="1849"/>
                    </a:lnTo>
                    <a:lnTo>
                      <a:pt x="1187" y="1851"/>
                    </a:lnTo>
                    <a:lnTo>
                      <a:pt x="1191" y="1847"/>
                    </a:lnTo>
                    <a:lnTo>
                      <a:pt x="1195" y="1855"/>
                    </a:lnTo>
                    <a:lnTo>
                      <a:pt x="1199" y="1855"/>
                    </a:lnTo>
                    <a:lnTo>
                      <a:pt x="1203" y="1866"/>
                    </a:lnTo>
                    <a:lnTo>
                      <a:pt x="1207" y="1868"/>
                    </a:lnTo>
                    <a:lnTo>
                      <a:pt x="1211" y="1868"/>
                    </a:lnTo>
                    <a:lnTo>
                      <a:pt x="1215" y="1864"/>
                    </a:lnTo>
                    <a:lnTo>
                      <a:pt x="1219" y="1868"/>
                    </a:lnTo>
                    <a:lnTo>
                      <a:pt x="1222" y="1872"/>
                    </a:lnTo>
                    <a:lnTo>
                      <a:pt x="1226" y="1882"/>
                    </a:lnTo>
                    <a:lnTo>
                      <a:pt x="1230" y="1884"/>
                    </a:lnTo>
                    <a:lnTo>
                      <a:pt x="1234" y="1880"/>
                    </a:lnTo>
                    <a:lnTo>
                      <a:pt x="1238" y="1882"/>
                    </a:lnTo>
                    <a:lnTo>
                      <a:pt x="1242" y="1890"/>
                    </a:lnTo>
                    <a:lnTo>
                      <a:pt x="1246" y="1890"/>
                    </a:lnTo>
                    <a:lnTo>
                      <a:pt x="1250" y="1890"/>
                    </a:lnTo>
                    <a:lnTo>
                      <a:pt x="1254" y="1894"/>
                    </a:lnTo>
                    <a:lnTo>
                      <a:pt x="1258" y="1896"/>
                    </a:lnTo>
                    <a:lnTo>
                      <a:pt x="1262" y="1898"/>
                    </a:lnTo>
                    <a:lnTo>
                      <a:pt x="1266" y="1900"/>
                    </a:lnTo>
                    <a:lnTo>
                      <a:pt x="1270" y="1904"/>
                    </a:lnTo>
                    <a:lnTo>
                      <a:pt x="1274" y="1904"/>
                    </a:lnTo>
                    <a:lnTo>
                      <a:pt x="1278" y="1906"/>
                    </a:lnTo>
                    <a:lnTo>
                      <a:pt x="1282" y="1906"/>
                    </a:lnTo>
                    <a:lnTo>
                      <a:pt x="1286" y="1909"/>
                    </a:lnTo>
                    <a:lnTo>
                      <a:pt x="1290" y="1913"/>
                    </a:lnTo>
                    <a:lnTo>
                      <a:pt x="1293" y="1911"/>
                    </a:lnTo>
                    <a:lnTo>
                      <a:pt x="1297" y="1913"/>
                    </a:lnTo>
                    <a:lnTo>
                      <a:pt x="1301" y="1913"/>
                    </a:lnTo>
                    <a:lnTo>
                      <a:pt x="1305" y="1904"/>
                    </a:lnTo>
                    <a:lnTo>
                      <a:pt x="1309" y="1913"/>
                    </a:lnTo>
                    <a:lnTo>
                      <a:pt x="1313" y="1911"/>
                    </a:lnTo>
                    <a:lnTo>
                      <a:pt x="1317" y="1911"/>
                    </a:lnTo>
                    <a:lnTo>
                      <a:pt x="1321" y="1919"/>
                    </a:lnTo>
                    <a:lnTo>
                      <a:pt x="1325" y="1915"/>
                    </a:lnTo>
                    <a:lnTo>
                      <a:pt x="1329" y="1917"/>
                    </a:lnTo>
                    <a:lnTo>
                      <a:pt x="1333" y="1917"/>
                    </a:lnTo>
                    <a:lnTo>
                      <a:pt x="1337" y="1919"/>
                    </a:lnTo>
                    <a:lnTo>
                      <a:pt x="1341" y="1919"/>
                    </a:lnTo>
                    <a:lnTo>
                      <a:pt x="1345" y="1921"/>
                    </a:lnTo>
                    <a:lnTo>
                      <a:pt x="1349" y="1923"/>
                    </a:lnTo>
                    <a:lnTo>
                      <a:pt x="1353" y="1919"/>
                    </a:lnTo>
                    <a:lnTo>
                      <a:pt x="1357" y="1911"/>
                    </a:lnTo>
                    <a:lnTo>
                      <a:pt x="1360" y="1921"/>
                    </a:lnTo>
                    <a:lnTo>
                      <a:pt x="1364" y="1919"/>
                    </a:lnTo>
                    <a:lnTo>
                      <a:pt x="1368" y="1915"/>
                    </a:lnTo>
                    <a:lnTo>
                      <a:pt x="1372" y="1919"/>
                    </a:lnTo>
                    <a:lnTo>
                      <a:pt x="1376" y="1925"/>
                    </a:lnTo>
                    <a:lnTo>
                      <a:pt x="1380" y="1913"/>
                    </a:lnTo>
                    <a:lnTo>
                      <a:pt x="1384" y="1919"/>
                    </a:lnTo>
                    <a:lnTo>
                      <a:pt x="1388" y="1917"/>
                    </a:lnTo>
                    <a:lnTo>
                      <a:pt x="1392" y="1915"/>
                    </a:lnTo>
                    <a:lnTo>
                      <a:pt x="1396" y="1915"/>
                    </a:lnTo>
                    <a:lnTo>
                      <a:pt x="1400" y="1919"/>
                    </a:lnTo>
                    <a:lnTo>
                      <a:pt x="1404" y="1911"/>
                    </a:lnTo>
                    <a:lnTo>
                      <a:pt x="1408" y="1919"/>
                    </a:lnTo>
                    <a:lnTo>
                      <a:pt x="1412" y="1913"/>
                    </a:lnTo>
                    <a:lnTo>
                      <a:pt x="1416" y="1917"/>
                    </a:lnTo>
                    <a:lnTo>
                      <a:pt x="1420" y="1913"/>
                    </a:lnTo>
                    <a:lnTo>
                      <a:pt x="1424" y="1913"/>
                    </a:lnTo>
                    <a:lnTo>
                      <a:pt x="1427" y="1906"/>
                    </a:lnTo>
                    <a:lnTo>
                      <a:pt x="1431" y="1909"/>
                    </a:lnTo>
                    <a:lnTo>
                      <a:pt x="1435" y="1906"/>
                    </a:lnTo>
                    <a:lnTo>
                      <a:pt x="1439" y="1898"/>
                    </a:lnTo>
                    <a:lnTo>
                      <a:pt x="1443" y="1906"/>
                    </a:lnTo>
                    <a:lnTo>
                      <a:pt x="1447" y="1906"/>
                    </a:lnTo>
                    <a:lnTo>
                      <a:pt x="1451" y="1896"/>
                    </a:lnTo>
                    <a:lnTo>
                      <a:pt x="1455" y="1900"/>
                    </a:lnTo>
                    <a:lnTo>
                      <a:pt x="1459" y="1898"/>
                    </a:lnTo>
                    <a:lnTo>
                      <a:pt x="1463" y="1898"/>
                    </a:lnTo>
                    <a:lnTo>
                      <a:pt x="1467" y="1898"/>
                    </a:lnTo>
                    <a:lnTo>
                      <a:pt x="1471" y="1898"/>
                    </a:lnTo>
                    <a:lnTo>
                      <a:pt x="1475" y="1896"/>
                    </a:lnTo>
                    <a:lnTo>
                      <a:pt x="1479" y="1892"/>
                    </a:lnTo>
                    <a:lnTo>
                      <a:pt x="1483" y="1890"/>
                    </a:lnTo>
                    <a:lnTo>
                      <a:pt x="1487" y="1890"/>
                    </a:lnTo>
                    <a:lnTo>
                      <a:pt x="1491" y="1888"/>
                    </a:lnTo>
                    <a:lnTo>
                      <a:pt x="1495" y="1882"/>
                    </a:lnTo>
                    <a:lnTo>
                      <a:pt x="1498" y="1884"/>
                    </a:lnTo>
                    <a:lnTo>
                      <a:pt x="1502" y="1882"/>
                    </a:lnTo>
                    <a:lnTo>
                      <a:pt x="1506" y="1872"/>
                    </a:lnTo>
                    <a:lnTo>
                      <a:pt x="1510" y="1872"/>
                    </a:lnTo>
                    <a:lnTo>
                      <a:pt x="1514" y="1868"/>
                    </a:lnTo>
                    <a:lnTo>
                      <a:pt x="1518" y="1864"/>
                    </a:lnTo>
                    <a:lnTo>
                      <a:pt x="1522" y="1868"/>
                    </a:lnTo>
                    <a:lnTo>
                      <a:pt x="1526" y="1862"/>
                    </a:lnTo>
                    <a:lnTo>
                      <a:pt x="1530" y="1860"/>
                    </a:lnTo>
                    <a:lnTo>
                      <a:pt x="1534" y="1864"/>
                    </a:lnTo>
                    <a:lnTo>
                      <a:pt x="1538" y="1858"/>
                    </a:lnTo>
                    <a:lnTo>
                      <a:pt x="1542" y="1855"/>
                    </a:lnTo>
                    <a:lnTo>
                      <a:pt x="1546" y="1853"/>
                    </a:lnTo>
                    <a:lnTo>
                      <a:pt x="1550" y="1849"/>
                    </a:lnTo>
                    <a:lnTo>
                      <a:pt x="1554" y="1849"/>
                    </a:lnTo>
                    <a:lnTo>
                      <a:pt x="1558" y="1843"/>
                    </a:lnTo>
                    <a:lnTo>
                      <a:pt x="1562" y="1839"/>
                    </a:lnTo>
                    <a:lnTo>
                      <a:pt x="1565" y="1839"/>
                    </a:lnTo>
                    <a:lnTo>
                      <a:pt x="1569" y="1833"/>
                    </a:lnTo>
                    <a:lnTo>
                      <a:pt x="1573" y="1829"/>
                    </a:lnTo>
                    <a:lnTo>
                      <a:pt x="1577" y="1823"/>
                    </a:lnTo>
                    <a:lnTo>
                      <a:pt x="1581" y="1823"/>
                    </a:lnTo>
                    <a:lnTo>
                      <a:pt x="1585" y="1821"/>
                    </a:lnTo>
                    <a:lnTo>
                      <a:pt x="1589" y="1819"/>
                    </a:lnTo>
                    <a:lnTo>
                      <a:pt x="1593" y="1811"/>
                    </a:lnTo>
                    <a:lnTo>
                      <a:pt x="1597" y="1804"/>
                    </a:lnTo>
                    <a:lnTo>
                      <a:pt x="1601" y="1811"/>
                    </a:lnTo>
                    <a:lnTo>
                      <a:pt x="1605" y="1804"/>
                    </a:lnTo>
                    <a:lnTo>
                      <a:pt x="1609" y="1798"/>
                    </a:lnTo>
                    <a:lnTo>
                      <a:pt x="1613" y="1794"/>
                    </a:lnTo>
                    <a:lnTo>
                      <a:pt x="1617" y="1790"/>
                    </a:lnTo>
                    <a:lnTo>
                      <a:pt x="1621" y="1788"/>
                    </a:lnTo>
                    <a:lnTo>
                      <a:pt x="1625" y="1782"/>
                    </a:lnTo>
                    <a:lnTo>
                      <a:pt x="1629" y="1778"/>
                    </a:lnTo>
                    <a:lnTo>
                      <a:pt x="1632" y="1778"/>
                    </a:lnTo>
                    <a:lnTo>
                      <a:pt x="1636" y="1774"/>
                    </a:lnTo>
                    <a:lnTo>
                      <a:pt x="1640" y="1764"/>
                    </a:lnTo>
                    <a:lnTo>
                      <a:pt x="1644" y="1764"/>
                    </a:lnTo>
                    <a:lnTo>
                      <a:pt x="1648" y="1762"/>
                    </a:lnTo>
                    <a:lnTo>
                      <a:pt x="1652" y="1755"/>
                    </a:lnTo>
                    <a:lnTo>
                      <a:pt x="1656" y="1749"/>
                    </a:lnTo>
                    <a:lnTo>
                      <a:pt x="1660" y="1747"/>
                    </a:lnTo>
                    <a:lnTo>
                      <a:pt x="1664" y="1741"/>
                    </a:lnTo>
                    <a:lnTo>
                      <a:pt x="1668" y="1741"/>
                    </a:lnTo>
                    <a:lnTo>
                      <a:pt x="1672" y="1735"/>
                    </a:lnTo>
                    <a:lnTo>
                      <a:pt x="1676" y="1731"/>
                    </a:lnTo>
                    <a:lnTo>
                      <a:pt x="1680" y="1721"/>
                    </a:lnTo>
                    <a:lnTo>
                      <a:pt x="1684" y="1721"/>
                    </a:lnTo>
                    <a:lnTo>
                      <a:pt x="1688" y="1719"/>
                    </a:lnTo>
                    <a:lnTo>
                      <a:pt x="1692" y="1709"/>
                    </a:lnTo>
                    <a:lnTo>
                      <a:pt x="1696" y="1709"/>
                    </a:lnTo>
                    <a:lnTo>
                      <a:pt x="1700" y="1702"/>
                    </a:lnTo>
                    <a:lnTo>
                      <a:pt x="1703" y="1698"/>
                    </a:lnTo>
                    <a:lnTo>
                      <a:pt x="1707" y="1692"/>
                    </a:lnTo>
                    <a:lnTo>
                      <a:pt x="1711" y="1686"/>
                    </a:lnTo>
                    <a:lnTo>
                      <a:pt x="1715" y="1682"/>
                    </a:lnTo>
                    <a:lnTo>
                      <a:pt x="1719" y="1676"/>
                    </a:lnTo>
                    <a:lnTo>
                      <a:pt x="1723" y="1672"/>
                    </a:lnTo>
                    <a:lnTo>
                      <a:pt x="1727" y="1670"/>
                    </a:lnTo>
                    <a:lnTo>
                      <a:pt x="1731" y="1666"/>
                    </a:lnTo>
                    <a:lnTo>
                      <a:pt x="1735" y="1662"/>
                    </a:lnTo>
                    <a:lnTo>
                      <a:pt x="1739" y="1653"/>
                    </a:lnTo>
                    <a:lnTo>
                      <a:pt x="1743" y="1649"/>
                    </a:lnTo>
                    <a:lnTo>
                      <a:pt x="1747" y="1649"/>
                    </a:lnTo>
                    <a:lnTo>
                      <a:pt x="1751" y="1643"/>
                    </a:lnTo>
                    <a:lnTo>
                      <a:pt x="1755" y="1639"/>
                    </a:lnTo>
                    <a:lnTo>
                      <a:pt x="1759" y="1631"/>
                    </a:lnTo>
                    <a:lnTo>
                      <a:pt x="1763" y="1631"/>
                    </a:lnTo>
                    <a:lnTo>
                      <a:pt x="1767" y="1621"/>
                    </a:lnTo>
                    <a:lnTo>
                      <a:pt x="1770" y="1619"/>
                    </a:lnTo>
                    <a:lnTo>
                      <a:pt x="1774" y="1611"/>
                    </a:lnTo>
                    <a:lnTo>
                      <a:pt x="1778" y="1604"/>
                    </a:lnTo>
                    <a:lnTo>
                      <a:pt x="1782" y="1606"/>
                    </a:lnTo>
                    <a:lnTo>
                      <a:pt x="1786" y="1598"/>
                    </a:lnTo>
                    <a:lnTo>
                      <a:pt x="1790" y="1590"/>
                    </a:lnTo>
                    <a:lnTo>
                      <a:pt x="1794" y="1590"/>
                    </a:lnTo>
                    <a:lnTo>
                      <a:pt x="1798" y="1588"/>
                    </a:lnTo>
                    <a:lnTo>
                      <a:pt x="1802" y="1584"/>
                    </a:lnTo>
                    <a:lnTo>
                      <a:pt x="1806" y="1568"/>
                    </a:lnTo>
                    <a:lnTo>
                      <a:pt x="1810" y="1562"/>
                    </a:lnTo>
                    <a:lnTo>
                      <a:pt x="1814" y="1564"/>
                    </a:lnTo>
                    <a:lnTo>
                      <a:pt x="1818" y="1553"/>
                    </a:lnTo>
                    <a:lnTo>
                      <a:pt x="1822" y="1545"/>
                    </a:lnTo>
                    <a:lnTo>
                      <a:pt x="1826" y="1547"/>
                    </a:lnTo>
                    <a:lnTo>
                      <a:pt x="1830" y="1533"/>
                    </a:lnTo>
                    <a:lnTo>
                      <a:pt x="1834" y="1531"/>
                    </a:lnTo>
                    <a:lnTo>
                      <a:pt x="1838" y="1519"/>
                    </a:lnTo>
                    <a:lnTo>
                      <a:pt x="1841" y="1517"/>
                    </a:lnTo>
                    <a:lnTo>
                      <a:pt x="1845" y="1513"/>
                    </a:lnTo>
                    <a:lnTo>
                      <a:pt x="1849" y="1511"/>
                    </a:lnTo>
                    <a:lnTo>
                      <a:pt x="1853" y="1500"/>
                    </a:lnTo>
                    <a:lnTo>
                      <a:pt x="1857" y="1500"/>
                    </a:lnTo>
                    <a:lnTo>
                      <a:pt x="1861" y="1490"/>
                    </a:lnTo>
                    <a:lnTo>
                      <a:pt x="1865" y="1484"/>
                    </a:lnTo>
                    <a:lnTo>
                      <a:pt x="1869" y="1486"/>
                    </a:lnTo>
                    <a:lnTo>
                      <a:pt x="1873" y="1478"/>
                    </a:lnTo>
                    <a:lnTo>
                      <a:pt x="1877" y="1468"/>
                    </a:lnTo>
                    <a:lnTo>
                      <a:pt x="1881" y="1464"/>
                    </a:lnTo>
                    <a:lnTo>
                      <a:pt x="1885" y="1462"/>
                    </a:lnTo>
                    <a:lnTo>
                      <a:pt x="1889" y="1453"/>
                    </a:lnTo>
                    <a:lnTo>
                      <a:pt x="1893" y="1443"/>
                    </a:lnTo>
                    <a:lnTo>
                      <a:pt x="1897" y="1439"/>
                    </a:lnTo>
                    <a:lnTo>
                      <a:pt x="1901" y="1435"/>
                    </a:lnTo>
                    <a:lnTo>
                      <a:pt x="1905" y="1431"/>
                    </a:lnTo>
                    <a:lnTo>
                      <a:pt x="1908" y="1427"/>
                    </a:lnTo>
                    <a:lnTo>
                      <a:pt x="1912" y="1419"/>
                    </a:lnTo>
                    <a:lnTo>
                      <a:pt x="1916" y="1411"/>
                    </a:lnTo>
                    <a:lnTo>
                      <a:pt x="1920" y="1404"/>
                    </a:lnTo>
                    <a:lnTo>
                      <a:pt x="1924" y="1404"/>
                    </a:lnTo>
                    <a:lnTo>
                      <a:pt x="1928" y="1390"/>
                    </a:lnTo>
                    <a:lnTo>
                      <a:pt x="1932" y="1386"/>
                    </a:lnTo>
                    <a:lnTo>
                      <a:pt x="1936" y="1376"/>
                    </a:lnTo>
                    <a:lnTo>
                      <a:pt x="1940" y="1376"/>
                    </a:lnTo>
                    <a:lnTo>
                      <a:pt x="1944" y="1374"/>
                    </a:lnTo>
                    <a:lnTo>
                      <a:pt x="1948" y="1360"/>
                    </a:lnTo>
                    <a:lnTo>
                      <a:pt x="1952" y="1360"/>
                    </a:lnTo>
                    <a:lnTo>
                      <a:pt x="1956" y="1347"/>
                    </a:lnTo>
                    <a:lnTo>
                      <a:pt x="1960" y="1345"/>
                    </a:lnTo>
                    <a:lnTo>
                      <a:pt x="1964" y="1343"/>
                    </a:lnTo>
                    <a:lnTo>
                      <a:pt x="1968" y="1335"/>
                    </a:lnTo>
                    <a:lnTo>
                      <a:pt x="1972" y="1323"/>
                    </a:lnTo>
                    <a:lnTo>
                      <a:pt x="1975" y="1323"/>
                    </a:lnTo>
                    <a:lnTo>
                      <a:pt x="1979" y="1311"/>
                    </a:lnTo>
                    <a:lnTo>
                      <a:pt x="1983" y="1311"/>
                    </a:lnTo>
                    <a:lnTo>
                      <a:pt x="1987" y="1309"/>
                    </a:lnTo>
                    <a:lnTo>
                      <a:pt x="1991" y="1298"/>
                    </a:lnTo>
                    <a:lnTo>
                      <a:pt x="1995" y="1286"/>
                    </a:lnTo>
                    <a:lnTo>
                      <a:pt x="1999" y="1284"/>
                    </a:lnTo>
                    <a:lnTo>
                      <a:pt x="2003" y="1276"/>
                    </a:lnTo>
                    <a:lnTo>
                      <a:pt x="2007" y="1272"/>
                    </a:lnTo>
                    <a:lnTo>
                      <a:pt x="2011" y="1268"/>
                    </a:lnTo>
                    <a:lnTo>
                      <a:pt x="2015" y="1255"/>
                    </a:lnTo>
                    <a:lnTo>
                      <a:pt x="2019" y="1255"/>
                    </a:lnTo>
                    <a:lnTo>
                      <a:pt x="2023" y="1253"/>
                    </a:lnTo>
                    <a:lnTo>
                      <a:pt x="2027" y="1245"/>
                    </a:lnTo>
                    <a:lnTo>
                      <a:pt x="2031" y="1233"/>
                    </a:lnTo>
                    <a:lnTo>
                      <a:pt x="2035" y="1229"/>
                    </a:lnTo>
                    <a:lnTo>
                      <a:pt x="2039" y="1223"/>
                    </a:lnTo>
                    <a:lnTo>
                      <a:pt x="2043" y="1221"/>
                    </a:lnTo>
                    <a:lnTo>
                      <a:pt x="2046" y="1213"/>
                    </a:lnTo>
                    <a:lnTo>
                      <a:pt x="2050" y="1206"/>
                    </a:lnTo>
                    <a:lnTo>
                      <a:pt x="2054" y="1196"/>
                    </a:lnTo>
                    <a:lnTo>
                      <a:pt x="2058" y="1196"/>
                    </a:lnTo>
                    <a:lnTo>
                      <a:pt x="2062" y="1188"/>
                    </a:lnTo>
                    <a:lnTo>
                      <a:pt x="2066" y="1182"/>
                    </a:lnTo>
                    <a:lnTo>
                      <a:pt x="2070" y="1180"/>
                    </a:lnTo>
                    <a:lnTo>
                      <a:pt x="2074" y="1172"/>
                    </a:lnTo>
                    <a:lnTo>
                      <a:pt x="2078" y="1166"/>
                    </a:lnTo>
                    <a:lnTo>
                      <a:pt x="2082" y="1153"/>
                    </a:lnTo>
                    <a:lnTo>
                      <a:pt x="2086" y="1153"/>
                    </a:lnTo>
                    <a:lnTo>
                      <a:pt x="2090" y="1149"/>
                    </a:lnTo>
                    <a:lnTo>
                      <a:pt x="2094" y="1139"/>
                    </a:lnTo>
                    <a:lnTo>
                      <a:pt x="2098" y="1133"/>
                    </a:lnTo>
                    <a:lnTo>
                      <a:pt x="2102" y="1133"/>
                    </a:lnTo>
                    <a:lnTo>
                      <a:pt x="2106" y="1121"/>
                    </a:lnTo>
                    <a:lnTo>
                      <a:pt x="2110" y="1113"/>
                    </a:lnTo>
                    <a:lnTo>
                      <a:pt x="2113" y="1109"/>
                    </a:lnTo>
                    <a:lnTo>
                      <a:pt x="2117" y="1102"/>
                    </a:lnTo>
                    <a:lnTo>
                      <a:pt x="2121" y="1090"/>
                    </a:lnTo>
                    <a:lnTo>
                      <a:pt x="2125" y="1096"/>
                    </a:lnTo>
                    <a:lnTo>
                      <a:pt x="2129" y="1078"/>
                    </a:lnTo>
                    <a:lnTo>
                      <a:pt x="2133" y="1078"/>
                    </a:lnTo>
                    <a:lnTo>
                      <a:pt x="2137" y="1074"/>
                    </a:lnTo>
                    <a:lnTo>
                      <a:pt x="2141" y="1068"/>
                    </a:lnTo>
                    <a:lnTo>
                      <a:pt x="2145" y="1068"/>
                    </a:lnTo>
                    <a:lnTo>
                      <a:pt x="2149" y="1057"/>
                    </a:lnTo>
                    <a:lnTo>
                      <a:pt x="2153" y="1043"/>
                    </a:lnTo>
                    <a:lnTo>
                      <a:pt x="2157" y="1045"/>
                    </a:lnTo>
                    <a:lnTo>
                      <a:pt x="2161" y="1041"/>
                    </a:lnTo>
                    <a:lnTo>
                      <a:pt x="2165" y="1033"/>
                    </a:lnTo>
                    <a:lnTo>
                      <a:pt x="2169" y="1025"/>
                    </a:lnTo>
                    <a:lnTo>
                      <a:pt x="2173" y="1017"/>
                    </a:lnTo>
                    <a:lnTo>
                      <a:pt x="2177" y="1013"/>
                    </a:lnTo>
                    <a:lnTo>
                      <a:pt x="2180" y="1002"/>
                    </a:lnTo>
                    <a:lnTo>
                      <a:pt x="2184" y="1000"/>
                    </a:lnTo>
                    <a:lnTo>
                      <a:pt x="2188" y="994"/>
                    </a:lnTo>
                    <a:lnTo>
                      <a:pt x="2192" y="990"/>
                    </a:lnTo>
                    <a:lnTo>
                      <a:pt x="2196" y="980"/>
                    </a:lnTo>
                    <a:lnTo>
                      <a:pt x="2200" y="976"/>
                    </a:lnTo>
                    <a:lnTo>
                      <a:pt x="2204" y="970"/>
                    </a:lnTo>
                    <a:lnTo>
                      <a:pt x="2208" y="970"/>
                    </a:lnTo>
                    <a:lnTo>
                      <a:pt x="2212" y="960"/>
                    </a:lnTo>
                    <a:lnTo>
                      <a:pt x="2216" y="951"/>
                    </a:lnTo>
                    <a:lnTo>
                      <a:pt x="2220" y="949"/>
                    </a:lnTo>
                    <a:lnTo>
                      <a:pt x="2224" y="941"/>
                    </a:lnTo>
                    <a:lnTo>
                      <a:pt x="2228" y="933"/>
                    </a:lnTo>
                    <a:lnTo>
                      <a:pt x="2232" y="933"/>
                    </a:lnTo>
                    <a:lnTo>
                      <a:pt x="2236" y="923"/>
                    </a:lnTo>
                    <a:lnTo>
                      <a:pt x="2240" y="919"/>
                    </a:lnTo>
                    <a:lnTo>
                      <a:pt x="2244" y="911"/>
                    </a:lnTo>
                    <a:lnTo>
                      <a:pt x="2248" y="909"/>
                    </a:lnTo>
                    <a:lnTo>
                      <a:pt x="2251" y="904"/>
                    </a:lnTo>
                    <a:lnTo>
                      <a:pt x="2255" y="890"/>
                    </a:lnTo>
                    <a:lnTo>
                      <a:pt x="2259" y="892"/>
                    </a:lnTo>
                    <a:lnTo>
                      <a:pt x="2263" y="882"/>
                    </a:lnTo>
                    <a:lnTo>
                      <a:pt x="2267" y="884"/>
                    </a:lnTo>
                    <a:lnTo>
                      <a:pt x="2271" y="872"/>
                    </a:lnTo>
                    <a:lnTo>
                      <a:pt x="2275" y="864"/>
                    </a:lnTo>
                    <a:lnTo>
                      <a:pt x="2279" y="860"/>
                    </a:lnTo>
                    <a:lnTo>
                      <a:pt x="2283" y="851"/>
                    </a:lnTo>
                    <a:lnTo>
                      <a:pt x="2287" y="855"/>
                    </a:lnTo>
                    <a:lnTo>
                      <a:pt x="2291" y="845"/>
                    </a:lnTo>
                    <a:lnTo>
                      <a:pt x="2295" y="837"/>
                    </a:lnTo>
                    <a:lnTo>
                      <a:pt x="2299" y="835"/>
                    </a:lnTo>
                    <a:lnTo>
                      <a:pt x="2303" y="833"/>
                    </a:lnTo>
                    <a:lnTo>
                      <a:pt x="2307" y="821"/>
                    </a:lnTo>
                    <a:lnTo>
                      <a:pt x="2311" y="819"/>
                    </a:lnTo>
                    <a:lnTo>
                      <a:pt x="2315" y="813"/>
                    </a:lnTo>
                    <a:lnTo>
                      <a:pt x="2318" y="811"/>
                    </a:lnTo>
                    <a:lnTo>
                      <a:pt x="2322" y="796"/>
                    </a:lnTo>
                    <a:lnTo>
                      <a:pt x="2326" y="796"/>
                    </a:lnTo>
                    <a:lnTo>
                      <a:pt x="2330" y="794"/>
                    </a:lnTo>
                    <a:lnTo>
                      <a:pt x="2334" y="784"/>
                    </a:lnTo>
                    <a:lnTo>
                      <a:pt x="2338" y="778"/>
                    </a:lnTo>
                    <a:lnTo>
                      <a:pt x="2342" y="780"/>
                    </a:lnTo>
                    <a:lnTo>
                      <a:pt x="2346" y="772"/>
                    </a:lnTo>
                    <a:lnTo>
                      <a:pt x="2350" y="770"/>
                    </a:lnTo>
                    <a:lnTo>
                      <a:pt x="2354" y="762"/>
                    </a:lnTo>
                    <a:lnTo>
                      <a:pt x="2358" y="755"/>
                    </a:lnTo>
                    <a:lnTo>
                      <a:pt x="2362" y="751"/>
                    </a:lnTo>
                    <a:lnTo>
                      <a:pt x="2366" y="743"/>
                    </a:lnTo>
                    <a:lnTo>
                      <a:pt x="2370" y="739"/>
                    </a:lnTo>
                    <a:lnTo>
                      <a:pt x="2374" y="733"/>
                    </a:lnTo>
                    <a:lnTo>
                      <a:pt x="2378" y="727"/>
                    </a:lnTo>
                    <a:lnTo>
                      <a:pt x="2382" y="717"/>
                    </a:lnTo>
                    <a:lnTo>
                      <a:pt x="2386" y="717"/>
                    </a:lnTo>
                    <a:lnTo>
                      <a:pt x="2389" y="709"/>
                    </a:lnTo>
                    <a:lnTo>
                      <a:pt x="2393" y="706"/>
                    </a:lnTo>
                    <a:lnTo>
                      <a:pt x="2397" y="696"/>
                    </a:lnTo>
                    <a:lnTo>
                      <a:pt x="2401" y="702"/>
                    </a:lnTo>
                    <a:lnTo>
                      <a:pt x="2405" y="690"/>
                    </a:lnTo>
                    <a:lnTo>
                      <a:pt x="2409" y="690"/>
                    </a:lnTo>
                    <a:lnTo>
                      <a:pt x="2413" y="680"/>
                    </a:lnTo>
                    <a:lnTo>
                      <a:pt x="2417" y="676"/>
                    </a:lnTo>
                    <a:lnTo>
                      <a:pt x="2421" y="674"/>
                    </a:lnTo>
                    <a:lnTo>
                      <a:pt x="2425" y="670"/>
                    </a:lnTo>
                    <a:lnTo>
                      <a:pt x="2429" y="668"/>
                    </a:lnTo>
                    <a:lnTo>
                      <a:pt x="2433" y="657"/>
                    </a:lnTo>
                    <a:lnTo>
                      <a:pt x="2437" y="647"/>
                    </a:lnTo>
                    <a:lnTo>
                      <a:pt x="2441" y="651"/>
                    </a:lnTo>
                    <a:lnTo>
                      <a:pt x="2445" y="639"/>
                    </a:lnTo>
                    <a:lnTo>
                      <a:pt x="2449" y="637"/>
                    </a:lnTo>
                    <a:lnTo>
                      <a:pt x="2453" y="635"/>
                    </a:lnTo>
                    <a:lnTo>
                      <a:pt x="2456" y="629"/>
                    </a:lnTo>
                    <a:lnTo>
                      <a:pt x="2460" y="621"/>
                    </a:lnTo>
                    <a:lnTo>
                      <a:pt x="2464" y="617"/>
                    </a:lnTo>
                    <a:lnTo>
                      <a:pt x="2468" y="617"/>
                    </a:lnTo>
                    <a:lnTo>
                      <a:pt x="2472" y="608"/>
                    </a:lnTo>
                    <a:lnTo>
                      <a:pt x="2476" y="606"/>
                    </a:lnTo>
                    <a:lnTo>
                      <a:pt x="2480" y="600"/>
                    </a:lnTo>
                    <a:lnTo>
                      <a:pt x="2484" y="590"/>
                    </a:lnTo>
                    <a:lnTo>
                      <a:pt x="2488" y="590"/>
                    </a:lnTo>
                    <a:lnTo>
                      <a:pt x="2492" y="582"/>
                    </a:lnTo>
                    <a:lnTo>
                      <a:pt x="2496" y="580"/>
                    </a:lnTo>
                    <a:lnTo>
                      <a:pt x="2500" y="572"/>
                    </a:lnTo>
                    <a:lnTo>
                      <a:pt x="2504" y="570"/>
                    </a:lnTo>
                    <a:lnTo>
                      <a:pt x="2508" y="572"/>
                    </a:lnTo>
                    <a:lnTo>
                      <a:pt x="2512" y="564"/>
                    </a:lnTo>
                    <a:lnTo>
                      <a:pt x="2516" y="557"/>
                    </a:lnTo>
                    <a:lnTo>
                      <a:pt x="2520" y="549"/>
                    </a:lnTo>
                    <a:lnTo>
                      <a:pt x="2523" y="553"/>
                    </a:lnTo>
                    <a:lnTo>
                      <a:pt x="2527" y="545"/>
                    </a:lnTo>
                    <a:lnTo>
                      <a:pt x="2531" y="541"/>
                    </a:lnTo>
                    <a:lnTo>
                      <a:pt x="2535" y="537"/>
                    </a:lnTo>
                    <a:lnTo>
                      <a:pt x="2539" y="535"/>
                    </a:lnTo>
                    <a:lnTo>
                      <a:pt x="2543" y="523"/>
                    </a:lnTo>
                    <a:lnTo>
                      <a:pt x="2547" y="523"/>
                    </a:lnTo>
                    <a:lnTo>
                      <a:pt x="2551" y="523"/>
                    </a:lnTo>
                    <a:lnTo>
                      <a:pt x="2555" y="515"/>
                    </a:lnTo>
                    <a:lnTo>
                      <a:pt x="2559" y="513"/>
                    </a:lnTo>
                    <a:lnTo>
                      <a:pt x="2563" y="508"/>
                    </a:lnTo>
                    <a:lnTo>
                      <a:pt x="2567" y="506"/>
                    </a:lnTo>
                    <a:lnTo>
                      <a:pt x="2571" y="492"/>
                    </a:lnTo>
                    <a:lnTo>
                      <a:pt x="2575" y="490"/>
                    </a:lnTo>
                    <a:lnTo>
                      <a:pt x="2579" y="482"/>
                    </a:lnTo>
                    <a:lnTo>
                      <a:pt x="2583" y="484"/>
                    </a:lnTo>
                    <a:lnTo>
                      <a:pt x="2587" y="482"/>
                    </a:lnTo>
                    <a:lnTo>
                      <a:pt x="2591" y="476"/>
                    </a:lnTo>
                    <a:lnTo>
                      <a:pt x="2594" y="478"/>
                    </a:lnTo>
                    <a:lnTo>
                      <a:pt x="2598" y="470"/>
                    </a:lnTo>
                    <a:lnTo>
                      <a:pt x="2602" y="464"/>
                    </a:lnTo>
                    <a:lnTo>
                      <a:pt x="2606" y="466"/>
                    </a:lnTo>
                    <a:lnTo>
                      <a:pt x="2610" y="462"/>
                    </a:lnTo>
                    <a:lnTo>
                      <a:pt x="2614" y="453"/>
                    </a:lnTo>
                    <a:lnTo>
                      <a:pt x="2618" y="449"/>
                    </a:lnTo>
                    <a:lnTo>
                      <a:pt x="2622" y="447"/>
                    </a:lnTo>
                    <a:lnTo>
                      <a:pt x="2626" y="441"/>
                    </a:lnTo>
                    <a:lnTo>
                      <a:pt x="2630" y="439"/>
                    </a:lnTo>
                    <a:lnTo>
                      <a:pt x="2634" y="435"/>
                    </a:lnTo>
                    <a:lnTo>
                      <a:pt x="2638" y="431"/>
                    </a:lnTo>
                    <a:lnTo>
                      <a:pt x="2642" y="425"/>
                    </a:lnTo>
                    <a:lnTo>
                      <a:pt x="2646" y="423"/>
                    </a:lnTo>
                    <a:lnTo>
                      <a:pt x="2650" y="421"/>
                    </a:lnTo>
                    <a:lnTo>
                      <a:pt x="2654" y="419"/>
                    </a:lnTo>
                    <a:lnTo>
                      <a:pt x="2658" y="415"/>
                    </a:lnTo>
                    <a:lnTo>
                      <a:pt x="2661" y="411"/>
                    </a:lnTo>
                    <a:lnTo>
                      <a:pt x="2665" y="408"/>
                    </a:lnTo>
                    <a:lnTo>
                      <a:pt x="2669" y="398"/>
                    </a:lnTo>
                    <a:lnTo>
                      <a:pt x="2673" y="402"/>
                    </a:lnTo>
                    <a:lnTo>
                      <a:pt x="2677" y="394"/>
                    </a:lnTo>
                    <a:lnTo>
                      <a:pt x="2681" y="388"/>
                    </a:lnTo>
                    <a:lnTo>
                      <a:pt x="2685" y="388"/>
                    </a:lnTo>
                    <a:lnTo>
                      <a:pt x="2689" y="382"/>
                    </a:lnTo>
                    <a:lnTo>
                      <a:pt x="2693" y="378"/>
                    </a:lnTo>
                    <a:lnTo>
                      <a:pt x="2697" y="382"/>
                    </a:lnTo>
                    <a:lnTo>
                      <a:pt x="2701" y="374"/>
                    </a:lnTo>
                    <a:lnTo>
                      <a:pt x="2705" y="368"/>
                    </a:lnTo>
                    <a:lnTo>
                      <a:pt x="2709" y="366"/>
                    </a:lnTo>
                    <a:lnTo>
                      <a:pt x="2713" y="362"/>
                    </a:lnTo>
                    <a:lnTo>
                      <a:pt x="2717" y="357"/>
                    </a:lnTo>
                    <a:lnTo>
                      <a:pt x="2721" y="360"/>
                    </a:lnTo>
                    <a:lnTo>
                      <a:pt x="2725" y="355"/>
                    </a:lnTo>
                    <a:lnTo>
                      <a:pt x="2728" y="345"/>
                    </a:lnTo>
                    <a:lnTo>
                      <a:pt x="2732" y="347"/>
                    </a:lnTo>
                    <a:lnTo>
                      <a:pt x="2736" y="347"/>
                    </a:lnTo>
                    <a:lnTo>
                      <a:pt x="2740" y="337"/>
                    </a:lnTo>
                    <a:lnTo>
                      <a:pt x="2744" y="337"/>
                    </a:lnTo>
                    <a:lnTo>
                      <a:pt x="2748" y="325"/>
                    </a:lnTo>
                    <a:lnTo>
                      <a:pt x="2752" y="329"/>
                    </a:lnTo>
                    <a:lnTo>
                      <a:pt x="2756" y="323"/>
                    </a:lnTo>
                    <a:lnTo>
                      <a:pt x="2760" y="319"/>
                    </a:lnTo>
                    <a:lnTo>
                      <a:pt x="2764" y="315"/>
                    </a:lnTo>
                    <a:lnTo>
                      <a:pt x="2768" y="319"/>
                    </a:lnTo>
                    <a:lnTo>
                      <a:pt x="2772" y="315"/>
                    </a:lnTo>
                    <a:lnTo>
                      <a:pt x="2776" y="308"/>
                    </a:lnTo>
                    <a:lnTo>
                      <a:pt x="2780" y="306"/>
                    </a:lnTo>
                    <a:lnTo>
                      <a:pt x="2784" y="306"/>
                    </a:lnTo>
                    <a:lnTo>
                      <a:pt x="2788" y="300"/>
                    </a:lnTo>
                    <a:lnTo>
                      <a:pt x="2792" y="300"/>
                    </a:lnTo>
                    <a:lnTo>
                      <a:pt x="2796" y="292"/>
                    </a:lnTo>
                    <a:lnTo>
                      <a:pt x="2799" y="294"/>
                    </a:lnTo>
                    <a:lnTo>
                      <a:pt x="2803" y="288"/>
                    </a:lnTo>
                    <a:lnTo>
                      <a:pt x="2807" y="284"/>
                    </a:lnTo>
                    <a:lnTo>
                      <a:pt x="2811" y="294"/>
                    </a:lnTo>
                    <a:lnTo>
                      <a:pt x="2815" y="274"/>
                    </a:lnTo>
                    <a:lnTo>
                      <a:pt x="2819" y="280"/>
                    </a:lnTo>
                    <a:lnTo>
                      <a:pt x="2823" y="274"/>
                    </a:lnTo>
                    <a:lnTo>
                      <a:pt x="2827" y="274"/>
                    </a:lnTo>
                    <a:lnTo>
                      <a:pt x="2831" y="270"/>
                    </a:lnTo>
                    <a:lnTo>
                      <a:pt x="2835" y="272"/>
                    </a:lnTo>
                    <a:lnTo>
                      <a:pt x="2839" y="255"/>
                    </a:lnTo>
                    <a:lnTo>
                      <a:pt x="2843" y="266"/>
                    </a:lnTo>
                    <a:lnTo>
                      <a:pt x="2847" y="262"/>
                    </a:lnTo>
                    <a:lnTo>
                      <a:pt x="2851" y="257"/>
                    </a:lnTo>
                    <a:lnTo>
                      <a:pt x="2855" y="251"/>
                    </a:lnTo>
                    <a:lnTo>
                      <a:pt x="2859" y="251"/>
                    </a:lnTo>
                    <a:lnTo>
                      <a:pt x="2863" y="245"/>
                    </a:lnTo>
                    <a:lnTo>
                      <a:pt x="2866" y="249"/>
                    </a:lnTo>
                    <a:lnTo>
                      <a:pt x="2870" y="243"/>
                    </a:lnTo>
                    <a:lnTo>
                      <a:pt x="2874" y="239"/>
                    </a:lnTo>
                    <a:lnTo>
                      <a:pt x="2878" y="231"/>
                    </a:lnTo>
                    <a:lnTo>
                      <a:pt x="2882" y="237"/>
                    </a:lnTo>
                    <a:lnTo>
                      <a:pt x="2886" y="235"/>
                    </a:lnTo>
                    <a:lnTo>
                      <a:pt x="2890" y="229"/>
                    </a:lnTo>
                    <a:lnTo>
                      <a:pt x="2894" y="229"/>
                    </a:lnTo>
                    <a:lnTo>
                      <a:pt x="2898" y="227"/>
                    </a:lnTo>
                    <a:lnTo>
                      <a:pt x="2902" y="223"/>
                    </a:lnTo>
                    <a:lnTo>
                      <a:pt x="2906" y="215"/>
                    </a:lnTo>
                    <a:lnTo>
                      <a:pt x="2910" y="215"/>
                    </a:lnTo>
                    <a:lnTo>
                      <a:pt x="2914" y="217"/>
                    </a:lnTo>
                    <a:lnTo>
                      <a:pt x="2918" y="213"/>
                    </a:lnTo>
                    <a:lnTo>
                      <a:pt x="2922" y="211"/>
                    </a:lnTo>
                    <a:lnTo>
                      <a:pt x="2926" y="213"/>
                    </a:lnTo>
                    <a:lnTo>
                      <a:pt x="2930" y="206"/>
                    </a:lnTo>
                    <a:lnTo>
                      <a:pt x="2934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3" name="Line 3905"/>
              <p:cNvSpPr>
                <a:spLocks noChangeShapeType="1"/>
              </p:cNvSpPr>
              <p:nvPr/>
            </p:nvSpPr>
            <p:spPr bwMode="auto">
              <a:xfrm flipV="1"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4" name="Freeform 3906"/>
              <p:cNvSpPr>
                <a:spLocks/>
              </p:cNvSpPr>
              <p:nvPr/>
            </p:nvSpPr>
            <p:spPr bwMode="auto">
              <a:xfrm>
                <a:off x="3000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1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5" name="Line 3907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6" name="Line 3908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7" name="Line 3909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8" name="Line 3910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59" name="Line 3911"/>
              <p:cNvSpPr>
                <a:spLocks noChangeShapeType="1"/>
              </p:cNvSpPr>
              <p:nvPr/>
            </p:nvSpPr>
            <p:spPr bwMode="auto">
              <a:xfrm flipV="1">
                <a:off x="3016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0" name="Line 3912"/>
              <p:cNvSpPr>
                <a:spLocks noChangeShapeType="1"/>
              </p:cNvSpPr>
              <p:nvPr/>
            </p:nvSpPr>
            <p:spPr bwMode="auto">
              <a:xfrm>
                <a:off x="301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1" name="Line 3913"/>
              <p:cNvSpPr>
                <a:spLocks noChangeShapeType="1"/>
              </p:cNvSpPr>
              <p:nvPr/>
            </p:nvSpPr>
            <p:spPr bwMode="auto">
              <a:xfrm flipV="1"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2" name="Line 3914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3" name="Line 3915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4" name="Line 3916"/>
              <p:cNvSpPr>
                <a:spLocks noChangeShapeType="1"/>
              </p:cNvSpPr>
              <p:nvPr/>
            </p:nvSpPr>
            <p:spPr bwMode="auto">
              <a:xfrm flipV="1">
                <a:off x="302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5" name="Line 3917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6" name="Line 3918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7" name="Line 3919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8" name="Freeform 3920"/>
              <p:cNvSpPr>
                <a:spLocks/>
              </p:cNvSpPr>
              <p:nvPr/>
            </p:nvSpPr>
            <p:spPr bwMode="auto">
              <a:xfrm flipV="1">
                <a:off x="3037" y="910"/>
                <a:ext cx="1776" cy="1106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8"/>
                  </a:cxn>
                  <a:cxn ang="0">
                    <a:pos x="149" y="17"/>
                  </a:cxn>
                  <a:cxn ang="0">
                    <a:pos x="201" y="33"/>
                  </a:cxn>
                  <a:cxn ang="0">
                    <a:pos x="252" y="58"/>
                  </a:cxn>
                  <a:cxn ang="0">
                    <a:pos x="303" y="91"/>
                  </a:cxn>
                  <a:cxn ang="0">
                    <a:pos x="354" y="132"/>
                  </a:cxn>
                  <a:cxn ang="0">
                    <a:pos x="406" y="188"/>
                  </a:cxn>
                  <a:cxn ang="0">
                    <a:pos x="457" y="253"/>
                  </a:cxn>
                  <a:cxn ang="0">
                    <a:pos x="508" y="328"/>
                  </a:cxn>
                  <a:cxn ang="0">
                    <a:pos x="559" y="415"/>
                  </a:cxn>
                  <a:cxn ang="0">
                    <a:pos x="611" y="511"/>
                  </a:cxn>
                  <a:cxn ang="0">
                    <a:pos x="662" y="613"/>
                  </a:cxn>
                  <a:cxn ang="0">
                    <a:pos x="713" y="722"/>
                  </a:cxn>
                  <a:cxn ang="0">
                    <a:pos x="764" y="835"/>
                  </a:cxn>
                  <a:cxn ang="0">
                    <a:pos x="816" y="952"/>
                  </a:cxn>
                  <a:cxn ang="0">
                    <a:pos x="867" y="1067"/>
                  </a:cxn>
                  <a:cxn ang="0">
                    <a:pos x="918" y="1180"/>
                  </a:cxn>
                  <a:cxn ang="0">
                    <a:pos x="969" y="1293"/>
                  </a:cxn>
                  <a:cxn ang="0">
                    <a:pos x="1021" y="1397"/>
                  </a:cxn>
                  <a:cxn ang="0">
                    <a:pos x="1072" y="1497"/>
                  </a:cxn>
                  <a:cxn ang="0">
                    <a:pos x="1123" y="1587"/>
                  </a:cxn>
                  <a:cxn ang="0">
                    <a:pos x="1174" y="1668"/>
                  </a:cxn>
                  <a:cxn ang="0">
                    <a:pos x="1226" y="1740"/>
                  </a:cxn>
                  <a:cxn ang="0">
                    <a:pos x="1277" y="1799"/>
                  </a:cxn>
                  <a:cxn ang="0">
                    <a:pos x="1328" y="1846"/>
                  </a:cxn>
                  <a:cxn ang="0">
                    <a:pos x="1379" y="1881"/>
                  </a:cxn>
                  <a:cxn ang="0">
                    <a:pos x="1431" y="1907"/>
                  </a:cxn>
                  <a:cxn ang="0">
                    <a:pos x="1482" y="1917"/>
                  </a:cxn>
                  <a:cxn ang="0">
                    <a:pos x="1533" y="1917"/>
                  </a:cxn>
                  <a:cxn ang="0">
                    <a:pos x="1584" y="1909"/>
                  </a:cxn>
                  <a:cxn ang="0">
                    <a:pos x="1636" y="1887"/>
                  </a:cxn>
                  <a:cxn ang="0">
                    <a:pos x="1687" y="1857"/>
                  </a:cxn>
                  <a:cxn ang="0">
                    <a:pos x="1738" y="1816"/>
                  </a:cxn>
                  <a:cxn ang="0">
                    <a:pos x="1789" y="1768"/>
                  </a:cxn>
                  <a:cxn ang="0">
                    <a:pos x="1841" y="1715"/>
                  </a:cxn>
                  <a:cxn ang="0">
                    <a:pos x="1892" y="1653"/>
                  </a:cxn>
                  <a:cxn ang="0">
                    <a:pos x="1943" y="1590"/>
                  </a:cxn>
                  <a:cxn ang="0">
                    <a:pos x="1994" y="1519"/>
                  </a:cxn>
                  <a:cxn ang="0">
                    <a:pos x="2046" y="1446"/>
                  </a:cxn>
                  <a:cxn ang="0">
                    <a:pos x="2097" y="1370"/>
                  </a:cxn>
                  <a:cxn ang="0">
                    <a:pos x="2148" y="1293"/>
                  </a:cxn>
                  <a:cxn ang="0">
                    <a:pos x="2199" y="1215"/>
                  </a:cxn>
                  <a:cxn ang="0">
                    <a:pos x="2251" y="1136"/>
                  </a:cxn>
                  <a:cxn ang="0">
                    <a:pos x="2302" y="1059"/>
                  </a:cxn>
                  <a:cxn ang="0">
                    <a:pos x="2353" y="985"/>
                  </a:cxn>
                  <a:cxn ang="0">
                    <a:pos x="2404" y="908"/>
                  </a:cxn>
                  <a:cxn ang="0">
                    <a:pos x="2456" y="839"/>
                  </a:cxn>
                  <a:cxn ang="0">
                    <a:pos x="2507" y="768"/>
                  </a:cxn>
                  <a:cxn ang="0">
                    <a:pos x="2558" y="700"/>
                  </a:cxn>
                  <a:cxn ang="0">
                    <a:pos x="2609" y="639"/>
                  </a:cxn>
                  <a:cxn ang="0">
                    <a:pos x="2661" y="577"/>
                  </a:cxn>
                  <a:cxn ang="0">
                    <a:pos x="2712" y="523"/>
                  </a:cxn>
                  <a:cxn ang="0">
                    <a:pos x="2763" y="470"/>
                  </a:cxn>
                  <a:cxn ang="0">
                    <a:pos x="2814" y="420"/>
                  </a:cxn>
                  <a:cxn ang="0">
                    <a:pos x="2866" y="374"/>
                  </a:cxn>
                  <a:cxn ang="0">
                    <a:pos x="2917" y="332"/>
                  </a:cxn>
                  <a:cxn ang="0">
                    <a:pos x="2968" y="293"/>
                  </a:cxn>
                  <a:cxn ang="0">
                    <a:pos x="3019" y="257"/>
                  </a:cxn>
                  <a:cxn ang="0">
                    <a:pos x="3071" y="224"/>
                  </a:cxn>
                </a:cxnLst>
                <a:rect l="0" t="0" r="r" b="b"/>
                <a:pathLst>
                  <a:path w="3083" h="1921">
                    <a:moveTo>
                      <a:pt x="0" y="1"/>
                    </a:move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1" y="1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1"/>
                    </a:lnTo>
                    <a:lnTo>
                      <a:pt x="47" y="2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1"/>
                    </a:lnTo>
                    <a:lnTo>
                      <a:pt x="63" y="3"/>
                    </a:lnTo>
                    <a:lnTo>
                      <a:pt x="67" y="3"/>
                    </a:lnTo>
                    <a:lnTo>
                      <a:pt x="70" y="4"/>
                    </a:lnTo>
                    <a:lnTo>
                      <a:pt x="74" y="5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6"/>
                    </a:lnTo>
                    <a:lnTo>
                      <a:pt x="90" y="6"/>
                    </a:lnTo>
                    <a:lnTo>
                      <a:pt x="94" y="8"/>
                    </a:lnTo>
                    <a:lnTo>
                      <a:pt x="98" y="8"/>
                    </a:lnTo>
                    <a:lnTo>
                      <a:pt x="102" y="7"/>
                    </a:lnTo>
                    <a:lnTo>
                      <a:pt x="106" y="9"/>
                    </a:lnTo>
                    <a:lnTo>
                      <a:pt x="110" y="10"/>
                    </a:lnTo>
                    <a:lnTo>
                      <a:pt x="114" y="10"/>
                    </a:lnTo>
                    <a:lnTo>
                      <a:pt x="118" y="12"/>
                    </a:lnTo>
                    <a:lnTo>
                      <a:pt x="122" y="12"/>
                    </a:lnTo>
                    <a:lnTo>
                      <a:pt x="126" y="13"/>
                    </a:lnTo>
                    <a:lnTo>
                      <a:pt x="130" y="14"/>
                    </a:lnTo>
                    <a:lnTo>
                      <a:pt x="134" y="13"/>
                    </a:lnTo>
                    <a:lnTo>
                      <a:pt x="138" y="14"/>
                    </a:lnTo>
                    <a:lnTo>
                      <a:pt x="141" y="17"/>
                    </a:lnTo>
                    <a:lnTo>
                      <a:pt x="145" y="18"/>
                    </a:lnTo>
                    <a:lnTo>
                      <a:pt x="149" y="17"/>
                    </a:lnTo>
                    <a:lnTo>
                      <a:pt x="153" y="18"/>
                    </a:lnTo>
                    <a:lnTo>
                      <a:pt x="157" y="19"/>
                    </a:lnTo>
                    <a:lnTo>
                      <a:pt x="161" y="21"/>
                    </a:lnTo>
                    <a:lnTo>
                      <a:pt x="165" y="21"/>
                    </a:lnTo>
                    <a:lnTo>
                      <a:pt x="169" y="24"/>
                    </a:lnTo>
                    <a:lnTo>
                      <a:pt x="173" y="24"/>
                    </a:lnTo>
                    <a:lnTo>
                      <a:pt x="177" y="25"/>
                    </a:lnTo>
                    <a:lnTo>
                      <a:pt x="181" y="27"/>
                    </a:lnTo>
                    <a:lnTo>
                      <a:pt x="185" y="27"/>
                    </a:lnTo>
                    <a:lnTo>
                      <a:pt x="189" y="29"/>
                    </a:lnTo>
                    <a:lnTo>
                      <a:pt x="193" y="31"/>
                    </a:lnTo>
                    <a:lnTo>
                      <a:pt x="197" y="33"/>
                    </a:lnTo>
                    <a:lnTo>
                      <a:pt x="201" y="33"/>
                    </a:lnTo>
                    <a:lnTo>
                      <a:pt x="205" y="35"/>
                    </a:lnTo>
                    <a:lnTo>
                      <a:pt x="208" y="36"/>
                    </a:lnTo>
                    <a:lnTo>
                      <a:pt x="212" y="37"/>
                    </a:lnTo>
                    <a:lnTo>
                      <a:pt x="216" y="39"/>
                    </a:lnTo>
                    <a:lnTo>
                      <a:pt x="220" y="42"/>
                    </a:lnTo>
                    <a:lnTo>
                      <a:pt x="224" y="43"/>
                    </a:lnTo>
                    <a:lnTo>
                      <a:pt x="228" y="45"/>
                    </a:lnTo>
                    <a:lnTo>
                      <a:pt x="232" y="46"/>
                    </a:lnTo>
                    <a:lnTo>
                      <a:pt x="236" y="48"/>
                    </a:lnTo>
                    <a:lnTo>
                      <a:pt x="240" y="52"/>
                    </a:lnTo>
                    <a:lnTo>
                      <a:pt x="244" y="53"/>
                    </a:lnTo>
                    <a:lnTo>
                      <a:pt x="248" y="55"/>
                    </a:lnTo>
                    <a:lnTo>
                      <a:pt x="252" y="58"/>
                    </a:lnTo>
                    <a:lnTo>
                      <a:pt x="256" y="60"/>
                    </a:lnTo>
                    <a:lnTo>
                      <a:pt x="260" y="61"/>
                    </a:lnTo>
                    <a:lnTo>
                      <a:pt x="264" y="64"/>
                    </a:lnTo>
                    <a:lnTo>
                      <a:pt x="268" y="66"/>
                    </a:lnTo>
                    <a:lnTo>
                      <a:pt x="272" y="69"/>
                    </a:lnTo>
                    <a:lnTo>
                      <a:pt x="275" y="72"/>
                    </a:lnTo>
                    <a:lnTo>
                      <a:pt x="279" y="75"/>
                    </a:lnTo>
                    <a:lnTo>
                      <a:pt x="283" y="76"/>
                    </a:lnTo>
                    <a:lnTo>
                      <a:pt x="287" y="80"/>
                    </a:lnTo>
                    <a:lnTo>
                      <a:pt x="291" y="83"/>
                    </a:lnTo>
                    <a:lnTo>
                      <a:pt x="295" y="84"/>
                    </a:lnTo>
                    <a:lnTo>
                      <a:pt x="299" y="87"/>
                    </a:lnTo>
                    <a:lnTo>
                      <a:pt x="303" y="91"/>
                    </a:lnTo>
                    <a:lnTo>
                      <a:pt x="307" y="93"/>
                    </a:lnTo>
                    <a:lnTo>
                      <a:pt x="311" y="96"/>
                    </a:lnTo>
                    <a:lnTo>
                      <a:pt x="315" y="100"/>
                    </a:lnTo>
                    <a:lnTo>
                      <a:pt x="319" y="102"/>
                    </a:lnTo>
                    <a:lnTo>
                      <a:pt x="323" y="106"/>
                    </a:lnTo>
                    <a:lnTo>
                      <a:pt x="327" y="109"/>
                    </a:lnTo>
                    <a:lnTo>
                      <a:pt x="331" y="112"/>
                    </a:lnTo>
                    <a:lnTo>
                      <a:pt x="335" y="115"/>
                    </a:lnTo>
                    <a:lnTo>
                      <a:pt x="339" y="119"/>
                    </a:lnTo>
                    <a:lnTo>
                      <a:pt x="343" y="123"/>
                    </a:lnTo>
                    <a:lnTo>
                      <a:pt x="346" y="126"/>
                    </a:lnTo>
                    <a:lnTo>
                      <a:pt x="350" y="131"/>
                    </a:lnTo>
                    <a:lnTo>
                      <a:pt x="354" y="132"/>
                    </a:lnTo>
                    <a:lnTo>
                      <a:pt x="358" y="137"/>
                    </a:lnTo>
                    <a:lnTo>
                      <a:pt x="362" y="142"/>
                    </a:lnTo>
                    <a:lnTo>
                      <a:pt x="366" y="145"/>
                    </a:lnTo>
                    <a:lnTo>
                      <a:pt x="370" y="150"/>
                    </a:lnTo>
                    <a:lnTo>
                      <a:pt x="374" y="153"/>
                    </a:lnTo>
                    <a:lnTo>
                      <a:pt x="378" y="157"/>
                    </a:lnTo>
                    <a:lnTo>
                      <a:pt x="382" y="160"/>
                    </a:lnTo>
                    <a:lnTo>
                      <a:pt x="386" y="165"/>
                    </a:lnTo>
                    <a:lnTo>
                      <a:pt x="390" y="170"/>
                    </a:lnTo>
                    <a:lnTo>
                      <a:pt x="394" y="174"/>
                    </a:lnTo>
                    <a:lnTo>
                      <a:pt x="398" y="176"/>
                    </a:lnTo>
                    <a:lnTo>
                      <a:pt x="402" y="182"/>
                    </a:lnTo>
                    <a:lnTo>
                      <a:pt x="406" y="188"/>
                    </a:lnTo>
                    <a:lnTo>
                      <a:pt x="410" y="193"/>
                    </a:lnTo>
                    <a:lnTo>
                      <a:pt x="413" y="198"/>
                    </a:lnTo>
                    <a:lnTo>
                      <a:pt x="417" y="201"/>
                    </a:lnTo>
                    <a:lnTo>
                      <a:pt x="421" y="207"/>
                    </a:lnTo>
                    <a:lnTo>
                      <a:pt x="425" y="211"/>
                    </a:lnTo>
                    <a:lnTo>
                      <a:pt x="429" y="217"/>
                    </a:lnTo>
                    <a:lnTo>
                      <a:pt x="433" y="220"/>
                    </a:lnTo>
                    <a:lnTo>
                      <a:pt x="437" y="227"/>
                    </a:lnTo>
                    <a:lnTo>
                      <a:pt x="441" y="233"/>
                    </a:lnTo>
                    <a:lnTo>
                      <a:pt x="445" y="237"/>
                    </a:lnTo>
                    <a:lnTo>
                      <a:pt x="449" y="242"/>
                    </a:lnTo>
                    <a:lnTo>
                      <a:pt x="453" y="248"/>
                    </a:lnTo>
                    <a:lnTo>
                      <a:pt x="457" y="253"/>
                    </a:lnTo>
                    <a:lnTo>
                      <a:pt x="461" y="258"/>
                    </a:lnTo>
                    <a:lnTo>
                      <a:pt x="465" y="264"/>
                    </a:lnTo>
                    <a:lnTo>
                      <a:pt x="469" y="270"/>
                    </a:lnTo>
                    <a:lnTo>
                      <a:pt x="473" y="276"/>
                    </a:lnTo>
                    <a:lnTo>
                      <a:pt x="477" y="281"/>
                    </a:lnTo>
                    <a:lnTo>
                      <a:pt x="480" y="288"/>
                    </a:lnTo>
                    <a:lnTo>
                      <a:pt x="484" y="292"/>
                    </a:lnTo>
                    <a:lnTo>
                      <a:pt x="488" y="299"/>
                    </a:lnTo>
                    <a:lnTo>
                      <a:pt x="492" y="305"/>
                    </a:lnTo>
                    <a:lnTo>
                      <a:pt x="496" y="312"/>
                    </a:lnTo>
                    <a:lnTo>
                      <a:pt x="500" y="318"/>
                    </a:lnTo>
                    <a:lnTo>
                      <a:pt x="504" y="325"/>
                    </a:lnTo>
                    <a:lnTo>
                      <a:pt x="508" y="328"/>
                    </a:lnTo>
                    <a:lnTo>
                      <a:pt x="512" y="335"/>
                    </a:lnTo>
                    <a:lnTo>
                      <a:pt x="516" y="342"/>
                    </a:lnTo>
                    <a:lnTo>
                      <a:pt x="520" y="350"/>
                    </a:lnTo>
                    <a:lnTo>
                      <a:pt x="524" y="357"/>
                    </a:lnTo>
                    <a:lnTo>
                      <a:pt x="528" y="360"/>
                    </a:lnTo>
                    <a:lnTo>
                      <a:pt x="532" y="367"/>
                    </a:lnTo>
                    <a:lnTo>
                      <a:pt x="536" y="375"/>
                    </a:lnTo>
                    <a:lnTo>
                      <a:pt x="540" y="381"/>
                    </a:lnTo>
                    <a:lnTo>
                      <a:pt x="544" y="388"/>
                    </a:lnTo>
                    <a:lnTo>
                      <a:pt x="548" y="395"/>
                    </a:lnTo>
                    <a:lnTo>
                      <a:pt x="551" y="401"/>
                    </a:lnTo>
                    <a:lnTo>
                      <a:pt x="555" y="407"/>
                    </a:lnTo>
                    <a:lnTo>
                      <a:pt x="559" y="415"/>
                    </a:lnTo>
                    <a:lnTo>
                      <a:pt x="563" y="423"/>
                    </a:lnTo>
                    <a:lnTo>
                      <a:pt x="567" y="429"/>
                    </a:lnTo>
                    <a:lnTo>
                      <a:pt x="571" y="437"/>
                    </a:lnTo>
                    <a:lnTo>
                      <a:pt x="575" y="444"/>
                    </a:lnTo>
                    <a:lnTo>
                      <a:pt x="579" y="452"/>
                    </a:lnTo>
                    <a:lnTo>
                      <a:pt x="583" y="457"/>
                    </a:lnTo>
                    <a:lnTo>
                      <a:pt x="587" y="465"/>
                    </a:lnTo>
                    <a:lnTo>
                      <a:pt x="591" y="474"/>
                    </a:lnTo>
                    <a:lnTo>
                      <a:pt x="595" y="481"/>
                    </a:lnTo>
                    <a:lnTo>
                      <a:pt x="599" y="488"/>
                    </a:lnTo>
                    <a:lnTo>
                      <a:pt x="603" y="496"/>
                    </a:lnTo>
                    <a:lnTo>
                      <a:pt x="607" y="504"/>
                    </a:lnTo>
                    <a:lnTo>
                      <a:pt x="611" y="511"/>
                    </a:lnTo>
                    <a:lnTo>
                      <a:pt x="615" y="518"/>
                    </a:lnTo>
                    <a:lnTo>
                      <a:pt x="618" y="527"/>
                    </a:lnTo>
                    <a:lnTo>
                      <a:pt x="622" y="534"/>
                    </a:lnTo>
                    <a:lnTo>
                      <a:pt x="626" y="541"/>
                    </a:lnTo>
                    <a:lnTo>
                      <a:pt x="630" y="550"/>
                    </a:lnTo>
                    <a:lnTo>
                      <a:pt x="634" y="556"/>
                    </a:lnTo>
                    <a:lnTo>
                      <a:pt x="638" y="563"/>
                    </a:lnTo>
                    <a:lnTo>
                      <a:pt x="642" y="573"/>
                    </a:lnTo>
                    <a:lnTo>
                      <a:pt x="646" y="582"/>
                    </a:lnTo>
                    <a:lnTo>
                      <a:pt x="650" y="590"/>
                    </a:lnTo>
                    <a:lnTo>
                      <a:pt x="654" y="598"/>
                    </a:lnTo>
                    <a:lnTo>
                      <a:pt x="658" y="605"/>
                    </a:lnTo>
                    <a:lnTo>
                      <a:pt x="662" y="613"/>
                    </a:lnTo>
                    <a:lnTo>
                      <a:pt x="666" y="622"/>
                    </a:lnTo>
                    <a:lnTo>
                      <a:pt x="670" y="630"/>
                    </a:lnTo>
                    <a:lnTo>
                      <a:pt x="674" y="639"/>
                    </a:lnTo>
                    <a:lnTo>
                      <a:pt x="678" y="646"/>
                    </a:lnTo>
                    <a:lnTo>
                      <a:pt x="682" y="655"/>
                    </a:lnTo>
                    <a:lnTo>
                      <a:pt x="686" y="663"/>
                    </a:lnTo>
                    <a:lnTo>
                      <a:pt x="689" y="671"/>
                    </a:lnTo>
                    <a:lnTo>
                      <a:pt x="693" y="679"/>
                    </a:lnTo>
                    <a:lnTo>
                      <a:pt x="697" y="688"/>
                    </a:lnTo>
                    <a:lnTo>
                      <a:pt x="701" y="696"/>
                    </a:lnTo>
                    <a:lnTo>
                      <a:pt x="705" y="706"/>
                    </a:lnTo>
                    <a:lnTo>
                      <a:pt x="709" y="714"/>
                    </a:lnTo>
                    <a:lnTo>
                      <a:pt x="713" y="722"/>
                    </a:lnTo>
                    <a:lnTo>
                      <a:pt x="717" y="730"/>
                    </a:lnTo>
                    <a:lnTo>
                      <a:pt x="721" y="740"/>
                    </a:lnTo>
                    <a:lnTo>
                      <a:pt x="725" y="748"/>
                    </a:lnTo>
                    <a:lnTo>
                      <a:pt x="729" y="756"/>
                    </a:lnTo>
                    <a:lnTo>
                      <a:pt x="733" y="767"/>
                    </a:lnTo>
                    <a:lnTo>
                      <a:pt x="737" y="774"/>
                    </a:lnTo>
                    <a:lnTo>
                      <a:pt x="741" y="784"/>
                    </a:lnTo>
                    <a:lnTo>
                      <a:pt x="745" y="791"/>
                    </a:lnTo>
                    <a:lnTo>
                      <a:pt x="749" y="801"/>
                    </a:lnTo>
                    <a:lnTo>
                      <a:pt x="753" y="811"/>
                    </a:lnTo>
                    <a:lnTo>
                      <a:pt x="756" y="819"/>
                    </a:lnTo>
                    <a:lnTo>
                      <a:pt x="760" y="827"/>
                    </a:lnTo>
                    <a:lnTo>
                      <a:pt x="764" y="835"/>
                    </a:lnTo>
                    <a:lnTo>
                      <a:pt x="768" y="845"/>
                    </a:lnTo>
                    <a:lnTo>
                      <a:pt x="772" y="854"/>
                    </a:lnTo>
                    <a:lnTo>
                      <a:pt x="776" y="862"/>
                    </a:lnTo>
                    <a:lnTo>
                      <a:pt x="780" y="870"/>
                    </a:lnTo>
                    <a:lnTo>
                      <a:pt x="784" y="880"/>
                    </a:lnTo>
                    <a:lnTo>
                      <a:pt x="788" y="890"/>
                    </a:lnTo>
                    <a:lnTo>
                      <a:pt x="792" y="898"/>
                    </a:lnTo>
                    <a:lnTo>
                      <a:pt x="796" y="906"/>
                    </a:lnTo>
                    <a:lnTo>
                      <a:pt x="800" y="915"/>
                    </a:lnTo>
                    <a:lnTo>
                      <a:pt x="804" y="926"/>
                    </a:lnTo>
                    <a:lnTo>
                      <a:pt x="808" y="933"/>
                    </a:lnTo>
                    <a:lnTo>
                      <a:pt x="812" y="942"/>
                    </a:lnTo>
                    <a:lnTo>
                      <a:pt x="816" y="952"/>
                    </a:lnTo>
                    <a:lnTo>
                      <a:pt x="820" y="960"/>
                    </a:lnTo>
                    <a:lnTo>
                      <a:pt x="823" y="969"/>
                    </a:lnTo>
                    <a:lnTo>
                      <a:pt x="827" y="979"/>
                    </a:lnTo>
                    <a:lnTo>
                      <a:pt x="831" y="987"/>
                    </a:lnTo>
                    <a:lnTo>
                      <a:pt x="835" y="996"/>
                    </a:lnTo>
                    <a:lnTo>
                      <a:pt x="839" y="1005"/>
                    </a:lnTo>
                    <a:lnTo>
                      <a:pt x="843" y="1014"/>
                    </a:lnTo>
                    <a:lnTo>
                      <a:pt x="847" y="1024"/>
                    </a:lnTo>
                    <a:lnTo>
                      <a:pt x="851" y="1032"/>
                    </a:lnTo>
                    <a:lnTo>
                      <a:pt x="855" y="1040"/>
                    </a:lnTo>
                    <a:lnTo>
                      <a:pt x="859" y="1050"/>
                    </a:lnTo>
                    <a:lnTo>
                      <a:pt x="863" y="1058"/>
                    </a:lnTo>
                    <a:lnTo>
                      <a:pt x="867" y="1067"/>
                    </a:lnTo>
                    <a:lnTo>
                      <a:pt x="871" y="1077"/>
                    </a:lnTo>
                    <a:lnTo>
                      <a:pt x="875" y="1085"/>
                    </a:lnTo>
                    <a:lnTo>
                      <a:pt x="879" y="1093"/>
                    </a:lnTo>
                    <a:lnTo>
                      <a:pt x="883" y="1103"/>
                    </a:lnTo>
                    <a:lnTo>
                      <a:pt x="887" y="1111"/>
                    </a:lnTo>
                    <a:lnTo>
                      <a:pt x="891" y="1121"/>
                    </a:lnTo>
                    <a:lnTo>
                      <a:pt x="894" y="1130"/>
                    </a:lnTo>
                    <a:lnTo>
                      <a:pt x="898" y="1138"/>
                    </a:lnTo>
                    <a:lnTo>
                      <a:pt x="902" y="1147"/>
                    </a:lnTo>
                    <a:lnTo>
                      <a:pt x="906" y="1155"/>
                    </a:lnTo>
                    <a:lnTo>
                      <a:pt x="910" y="1163"/>
                    </a:lnTo>
                    <a:lnTo>
                      <a:pt x="914" y="1172"/>
                    </a:lnTo>
                    <a:lnTo>
                      <a:pt x="918" y="1180"/>
                    </a:lnTo>
                    <a:lnTo>
                      <a:pt x="922" y="1190"/>
                    </a:lnTo>
                    <a:lnTo>
                      <a:pt x="926" y="1200"/>
                    </a:lnTo>
                    <a:lnTo>
                      <a:pt x="930" y="1206"/>
                    </a:lnTo>
                    <a:lnTo>
                      <a:pt x="934" y="1215"/>
                    </a:lnTo>
                    <a:lnTo>
                      <a:pt x="938" y="1224"/>
                    </a:lnTo>
                    <a:lnTo>
                      <a:pt x="942" y="1233"/>
                    </a:lnTo>
                    <a:lnTo>
                      <a:pt x="946" y="1242"/>
                    </a:lnTo>
                    <a:lnTo>
                      <a:pt x="950" y="1251"/>
                    </a:lnTo>
                    <a:lnTo>
                      <a:pt x="954" y="1258"/>
                    </a:lnTo>
                    <a:lnTo>
                      <a:pt x="958" y="1266"/>
                    </a:lnTo>
                    <a:lnTo>
                      <a:pt x="961" y="1276"/>
                    </a:lnTo>
                    <a:lnTo>
                      <a:pt x="965" y="1285"/>
                    </a:lnTo>
                    <a:lnTo>
                      <a:pt x="969" y="1293"/>
                    </a:lnTo>
                    <a:lnTo>
                      <a:pt x="973" y="1301"/>
                    </a:lnTo>
                    <a:lnTo>
                      <a:pt x="977" y="1308"/>
                    </a:lnTo>
                    <a:lnTo>
                      <a:pt x="981" y="1317"/>
                    </a:lnTo>
                    <a:lnTo>
                      <a:pt x="985" y="1325"/>
                    </a:lnTo>
                    <a:lnTo>
                      <a:pt x="989" y="1333"/>
                    </a:lnTo>
                    <a:lnTo>
                      <a:pt x="993" y="1340"/>
                    </a:lnTo>
                    <a:lnTo>
                      <a:pt x="997" y="1348"/>
                    </a:lnTo>
                    <a:lnTo>
                      <a:pt x="1001" y="1358"/>
                    </a:lnTo>
                    <a:lnTo>
                      <a:pt x="1005" y="1366"/>
                    </a:lnTo>
                    <a:lnTo>
                      <a:pt x="1009" y="1374"/>
                    </a:lnTo>
                    <a:lnTo>
                      <a:pt x="1013" y="1383"/>
                    </a:lnTo>
                    <a:lnTo>
                      <a:pt x="1017" y="1390"/>
                    </a:lnTo>
                    <a:lnTo>
                      <a:pt x="1021" y="1397"/>
                    </a:lnTo>
                    <a:lnTo>
                      <a:pt x="1025" y="1405"/>
                    </a:lnTo>
                    <a:lnTo>
                      <a:pt x="1028" y="1413"/>
                    </a:lnTo>
                    <a:lnTo>
                      <a:pt x="1032" y="1422"/>
                    </a:lnTo>
                    <a:lnTo>
                      <a:pt x="1036" y="1428"/>
                    </a:lnTo>
                    <a:lnTo>
                      <a:pt x="1040" y="1437"/>
                    </a:lnTo>
                    <a:lnTo>
                      <a:pt x="1044" y="1445"/>
                    </a:lnTo>
                    <a:lnTo>
                      <a:pt x="1048" y="1452"/>
                    </a:lnTo>
                    <a:lnTo>
                      <a:pt x="1052" y="1459"/>
                    </a:lnTo>
                    <a:lnTo>
                      <a:pt x="1056" y="1467"/>
                    </a:lnTo>
                    <a:lnTo>
                      <a:pt x="1060" y="1475"/>
                    </a:lnTo>
                    <a:lnTo>
                      <a:pt x="1064" y="1481"/>
                    </a:lnTo>
                    <a:lnTo>
                      <a:pt x="1068" y="1488"/>
                    </a:lnTo>
                    <a:lnTo>
                      <a:pt x="1072" y="1497"/>
                    </a:lnTo>
                    <a:lnTo>
                      <a:pt x="1076" y="1504"/>
                    </a:lnTo>
                    <a:lnTo>
                      <a:pt x="1080" y="1511"/>
                    </a:lnTo>
                    <a:lnTo>
                      <a:pt x="1084" y="1517"/>
                    </a:lnTo>
                    <a:lnTo>
                      <a:pt x="1088" y="1527"/>
                    </a:lnTo>
                    <a:lnTo>
                      <a:pt x="1092" y="1532"/>
                    </a:lnTo>
                    <a:lnTo>
                      <a:pt x="1096" y="1539"/>
                    </a:lnTo>
                    <a:lnTo>
                      <a:pt x="1099" y="1546"/>
                    </a:lnTo>
                    <a:lnTo>
                      <a:pt x="1103" y="1555"/>
                    </a:lnTo>
                    <a:lnTo>
                      <a:pt x="1107" y="1560"/>
                    </a:lnTo>
                    <a:lnTo>
                      <a:pt x="1111" y="1565"/>
                    </a:lnTo>
                    <a:lnTo>
                      <a:pt x="1115" y="1575"/>
                    </a:lnTo>
                    <a:lnTo>
                      <a:pt x="1119" y="1580"/>
                    </a:lnTo>
                    <a:lnTo>
                      <a:pt x="1123" y="1587"/>
                    </a:lnTo>
                    <a:lnTo>
                      <a:pt x="1127" y="1594"/>
                    </a:lnTo>
                    <a:lnTo>
                      <a:pt x="1131" y="1599"/>
                    </a:lnTo>
                    <a:lnTo>
                      <a:pt x="1135" y="1607"/>
                    </a:lnTo>
                    <a:lnTo>
                      <a:pt x="1139" y="1614"/>
                    </a:lnTo>
                    <a:lnTo>
                      <a:pt x="1143" y="1620"/>
                    </a:lnTo>
                    <a:lnTo>
                      <a:pt x="1147" y="1627"/>
                    </a:lnTo>
                    <a:lnTo>
                      <a:pt x="1151" y="1631"/>
                    </a:lnTo>
                    <a:lnTo>
                      <a:pt x="1155" y="1638"/>
                    </a:lnTo>
                    <a:lnTo>
                      <a:pt x="1159" y="1643"/>
                    </a:lnTo>
                    <a:lnTo>
                      <a:pt x="1163" y="1651"/>
                    </a:lnTo>
                    <a:lnTo>
                      <a:pt x="1166" y="1658"/>
                    </a:lnTo>
                    <a:lnTo>
                      <a:pt x="1170" y="1662"/>
                    </a:lnTo>
                    <a:lnTo>
                      <a:pt x="1174" y="1668"/>
                    </a:lnTo>
                    <a:lnTo>
                      <a:pt x="1178" y="1674"/>
                    </a:lnTo>
                    <a:lnTo>
                      <a:pt x="1182" y="1679"/>
                    </a:lnTo>
                    <a:lnTo>
                      <a:pt x="1186" y="1684"/>
                    </a:lnTo>
                    <a:lnTo>
                      <a:pt x="1190" y="1691"/>
                    </a:lnTo>
                    <a:lnTo>
                      <a:pt x="1194" y="1695"/>
                    </a:lnTo>
                    <a:lnTo>
                      <a:pt x="1198" y="1702"/>
                    </a:lnTo>
                    <a:lnTo>
                      <a:pt x="1202" y="1707"/>
                    </a:lnTo>
                    <a:lnTo>
                      <a:pt x="1206" y="1713"/>
                    </a:lnTo>
                    <a:lnTo>
                      <a:pt x="1210" y="1718"/>
                    </a:lnTo>
                    <a:lnTo>
                      <a:pt x="1214" y="1723"/>
                    </a:lnTo>
                    <a:lnTo>
                      <a:pt x="1218" y="1729"/>
                    </a:lnTo>
                    <a:lnTo>
                      <a:pt x="1222" y="1732"/>
                    </a:lnTo>
                    <a:lnTo>
                      <a:pt x="1226" y="1740"/>
                    </a:lnTo>
                    <a:lnTo>
                      <a:pt x="1230" y="1743"/>
                    </a:lnTo>
                    <a:lnTo>
                      <a:pt x="1234" y="1749"/>
                    </a:lnTo>
                    <a:lnTo>
                      <a:pt x="1237" y="1755"/>
                    </a:lnTo>
                    <a:lnTo>
                      <a:pt x="1241" y="1758"/>
                    </a:lnTo>
                    <a:lnTo>
                      <a:pt x="1245" y="1763"/>
                    </a:lnTo>
                    <a:lnTo>
                      <a:pt x="1249" y="1767"/>
                    </a:lnTo>
                    <a:lnTo>
                      <a:pt x="1253" y="1772"/>
                    </a:lnTo>
                    <a:lnTo>
                      <a:pt x="1257" y="1777"/>
                    </a:lnTo>
                    <a:lnTo>
                      <a:pt x="1261" y="1781"/>
                    </a:lnTo>
                    <a:lnTo>
                      <a:pt x="1265" y="1785"/>
                    </a:lnTo>
                    <a:lnTo>
                      <a:pt x="1269" y="1789"/>
                    </a:lnTo>
                    <a:lnTo>
                      <a:pt x="1273" y="1795"/>
                    </a:lnTo>
                    <a:lnTo>
                      <a:pt x="1277" y="1799"/>
                    </a:lnTo>
                    <a:lnTo>
                      <a:pt x="1281" y="1804"/>
                    </a:lnTo>
                    <a:lnTo>
                      <a:pt x="1285" y="1807"/>
                    </a:lnTo>
                    <a:lnTo>
                      <a:pt x="1289" y="1811"/>
                    </a:lnTo>
                    <a:lnTo>
                      <a:pt x="1293" y="1815"/>
                    </a:lnTo>
                    <a:lnTo>
                      <a:pt x="1297" y="1818"/>
                    </a:lnTo>
                    <a:lnTo>
                      <a:pt x="1301" y="1822"/>
                    </a:lnTo>
                    <a:lnTo>
                      <a:pt x="1304" y="1826"/>
                    </a:lnTo>
                    <a:lnTo>
                      <a:pt x="1308" y="1828"/>
                    </a:lnTo>
                    <a:lnTo>
                      <a:pt x="1312" y="1831"/>
                    </a:lnTo>
                    <a:lnTo>
                      <a:pt x="1316" y="1836"/>
                    </a:lnTo>
                    <a:lnTo>
                      <a:pt x="1320" y="1840"/>
                    </a:lnTo>
                    <a:lnTo>
                      <a:pt x="1324" y="1841"/>
                    </a:lnTo>
                    <a:lnTo>
                      <a:pt x="1328" y="1846"/>
                    </a:lnTo>
                    <a:lnTo>
                      <a:pt x="1332" y="1848"/>
                    </a:lnTo>
                    <a:lnTo>
                      <a:pt x="1336" y="1853"/>
                    </a:lnTo>
                    <a:lnTo>
                      <a:pt x="1340" y="1857"/>
                    </a:lnTo>
                    <a:lnTo>
                      <a:pt x="1344" y="1859"/>
                    </a:lnTo>
                    <a:lnTo>
                      <a:pt x="1348" y="1862"/>
                    </a:lnTo>
                    <a:lnTo>
                      <a:pt x="1352" y="1864"/>
                    </a:lnTo>
                    <a:lnTo>
                      <a:pt x="1356" y="1867"/>
                    </a:lnTo>
                    <a:lnTo>
                      <a:pt x="1360" y="1870"/>
                    </a:lnTo>
                    <a:lnTo>
                      <a:pt x="1364" y="1871"/>
                    </a:lnTo>
                    <a:lnTo>
                      <a:pt x="1368" y="1874"/>
                    </a:lnTo>
                    <a:lnTo>
                      <a:pt x="1371" y="1876"/>
                    </a:lnTo>
                    <a:lnTo>
                      <a:pt x="1375" y="1879"/>
                    </a:lnTo>
                    <a:lnTo>
                      <a:pt x="1379" y="1881"/>
                    </a:lnTo>
                    <a:lnTo>
                      <a:pt x="1383" y="1884"/>
                    </a:lnTo>
                    <a:lnTo>
                      <a:pt x="1387" y="1885"/>
                    </a:lnTo>
                    <a:lnTo>
                      <a:pt x="1391" y="1887"/>
                    </a:lnTo>
                    <a:lnTo>
                      <a:pt x="1395" y="1890"/>
                    </a:lnTo>
                    <a:lnTo>
                      <a:pt x="1399" y="1891"/>
                    </a:lnTo>
                    <a:lnTo>
                      <a:pt x="1403" y="1896"/>
                    </a:lnTo>
                    <a:lnTo>
                      <a:pt x="1407" y="1896"/>
                    </a:lnTo>
                    <a:lnTo>
                      <a:pt x="1411" y="1899"/>
                    </a:lnTo>
                    <a:lnTo>
                      <a:pt x="1415" y="1899"/>
                    </a:lnTo>
                    <a:lnTo>
                      <a:pt x="1419" y="1903"/>
                    </a:lnTo>
                    <a:lnTo>
                      <a:pt x="1423" y="1902"/>
                    </a:lnTo>
                    <a:lnTo>
                      <a:pt x="1427" y="1905"/>
                    </a:lnTo>
                    <a:lnTo>
                      <a:pt x="1431" y="1907"/>
                    </a:lnTo>
                    <a:lnTo>
                      <a:pt x="1435" y="1906"/>
                    </a:lnTo>
                    <a:lnTo>
                      <a:pt x="1439" y="1909"/>
                    </a:lnTo>
                    <a:lnTo>
                      <a:pt x="1442" y="1909"/>
                    </a:lnTo>
                    <a:lnTo>
                      <a:pt x="1446" y="1911"/>
                    </a:lnTo>
                    <a:lnTo>
                      <a:pt x="1450" y="1912"/>
                    </a:lnTo>
                    <a:lnTo>
                      <a:pt x="1454" y="1913"/>
                    </a:lnTo>
                    <a:lnTo>
                      <a:pt x="1458" y="1914"/>
                    </a:lnTo>
                    <a:lnTo>
                      <a:pt x="1462" y="1914"/>
                    </a:lnTo>
                    <a:lnTo>
                      <a:pt x="1466" y="1915"/>
                    </a:lnTo>
                    <a:lnTo>
                      <a:pt x="1470" y="1915"/>
                    </a:lnTo>
                    <a:lnTo>
                      <a:pt x="1474" y="1917"/>
                    </a:lnTo>
                    <a:lnTo>
                      <a:pt x="1478" y="1917"/>
                    </a:lnTo>
                    <a:lnTo>
                      <a:pt x="1482" y="1917"/>
                    </a:lnTo>
                    <a:lnTo>
                      <a:pt x="1486" y="1917"/>
                    </a:lnTo>
                    <a:lnTo>
                      <a:pt x="1490" y="1919"/>
                    </a:lnTo>
                    <a:lnTo>
                      <a:pt x="1494" y="1919"/>
                    </a:lnTo>
                    <a:lnTo>
                      <a:pt x="1498" y="1918"/>
                    </a:lnTo>
                    <a:lnTo>
                      <a:pt x="1502" y="1920"/>
                    </a:lnTo>
                    <a:lnTo>
                      <a:pt x="1506" y="1918"/>
                    </a:lnTo>
                    <a:lnTo>
                      <a:pt x="1509" y="1918"/>
                    </a:lnTo>
                    <a:lnTo>
                      <a:pt x="1513" y="1918"/>
                    </a:lnTo>
                    <a:lnTo>
                      <a:pt x="1517" y="1920"/>
                    </a:lnTo>
                    <a:lnTo>
                      <a:pt x="1521" y="1921"/>
                    </a:lnTo>
                    <a:lnTo>
                      <a:pt x="1525" y="1918"/>
                    </a:lnTo>
                    <a:lnTo>
                      <a:pt x="1529" y="1918"/>
                    </a:lnTo>
                    <a:lnTo>
                      <a:pt x="1533" y="1917"/>
                    </a:lnTo>
                    <a:lnTo>
                      <a:pt x="1537" y="1918"/>
                    </a:lnTo>
                    <a:lnTo>
                      <a:pt x="1541" y="1917"/>
                    </a:lnTo>
                    <a:lnTo>
                      <a:pt x="1545" y="1917"/>
                    </a:lnTo>
                    <a:lnTo>
                      <a:pt x="1549" y="1916"/>
                    </a:lnTo>
                    <a:lnTo>
                      <a:pt x="1553" y="1915"/>
                    </a:lnTo>
                    <a:lnTo>
                      <a:pt x="1557" y="1914"/>
                    </a:lnTo>
                    <a:lnTo>
                      <a:pt x="1561" y="1914"/>
                    </a:lnTo>
                    <a:lnTo>
                      <a:pt x="1565" y="1913"/>
                    </a:lnTo>
                    <a:lnTo>
                      <a:pt x="1569" y="1912"/>
                    </a:lnTo>
                    <a:lnTo>
                      <a:pt x="1573" y="1911"/>
                    </a:lnTo>
                    <a:lnTo>
                      <a:pt x="1576" y="1911"/>
                    </a:lnTo>
                    <a:lnTo>
                      <a:pt x="1580" y="1909"/>
                    </a:lnTo>
                    <a:lnTo>
                      <a:pt x="1584" y="1909"/>
                    </a:lnTo>
                    <a:lnTo>
                      <a:pt x="1588" y="1907"/>
                    </a:lnTo>
                    <a:lnTo>
                      <a:pt x="1592" y="1906"/>
                    </a:lnTo>
                    <a:lnTo>
                      <a:pt x="1596" y="1905"/>
                    </a:lnTo>
                    <a:lnTo>
                      <a:pt x="1600" y="1903"/>
                    </a:lnTo>
                    <a:lnTo>
                      <a:pt x="1604" y="1901"/>
                    </a:lnTo>
                    <a:lnTo>
                      <a:pt x="1608" y="1898"/>
                    </a:lnTo>
                    <a:lnTo>
                      <a:pt x="1612" y="1899"/>
                    </a:lnTo>
                    <a:lnTo>
                      <a:pt x="1616" y="1897"/>
                    </a:lnTo>
                    <a:lnTo>
                      <a:pt x="1620" y="1894"/>
                    </a:lnTo>
                    <a:lnTo>
                      <a:pt x="1624" y="1892"/>
                    </a:lnTo>
                    <a:lnTo>
                      <a:pt x="1628" y="1893"/>
                    </a:lnTo>
                    <a:lnTo>
                      <a:pt x="1632" y="1889"/>
                    </a:lnTo>
                    <a:lnTo>
                      <a:pt x="1636" y="1887"/>
                    </a:lnTo>
                    <a:lnTo>
                      <a:pt x="1640" y="1885"/>
                    </a:lnTo>
                    <a:lnTo>
                      <a:pt x="1644" y="1882"/>
                    </a:lnTo>
                    <a:lnTo>
                      <a:pt x="1647" y="1881"/>
                    </a:lnTo>
                    <a:lnTo>
                      <a:pt x="1651" y="1879"/>
                    </a:lnTo>
                    <a:lnTo>
                      <a:pt x="1655" y="1876"/>
                    </a:lnTo>
                    <a:lnTo>
                      <a:pt x="1659" y="1875"/>
                    </a:lnTo>
                    <a:lnTo>
                      <a:pt x="1663" y="1871"/>
                    </a:lnTo>
                    <a:lnTo>
                      <a:pt x="1667" y="1869"/>
                    </a:lnTo>
                    <a:lnTo>
                      <a:pt x="1671" y="1868"/>
                    </a:lnTo>
                    <a:lnTo>
                      <a:pt x="1675" y="1865"/>
                    </a:lnTo>
                    <a:lnTo>
                      <a:pt x="1679" y="1863"/>
                    </a:lnTo>
                    <a:lnTo>
                      <a:pt x="1683" y="1859"/>
                    </a:lnTo>
                    <a:lnTo>
                      <a:pt x="1687" y="1857"/>
                    </a:lnTo>
                    <a:lnTo>
                      <a:pt x="1691" y="1854"/>
                    </a:lnTo>
                    <a:lnTo>
                      <a:pt x="1695" y="1851"/>
                    </a:lnTo>
                    <a:lnTo>
                      <a:pt x="1699" y="1847"/>
                    </a:lnTo>
                    <a:lnTo>
                      <a:pt x="1703" y="1846"/>
                    </a:lnTo>
                    <a:lnTo>
                      <a:pt x="1707" y="1843"/>
                    </a:lnTo>
                    <a:lnTo>
                      <a:pt x="1711" y="1839"/>
                    </a:lnTo>
                    <a:lnTo>
                      <a:pt x="1714" y="1837"/>
                    </a:lnTo>
                    <a:lnTo>
                      <a:pt x="1718" y="1834"/>
                    </a:lnTo>
                    <a:lnTo>
                      <a:pt x="1722" y="1829"/>
                    </a:lnTo>
                    <a:lnTo>
                      <a:pt x="1726" y="1826"/>
                    </a:lnTo>
                    <a:lnTo>
                      <a:pt x="1730" y="1823"/>
                    </a:lnTo>
                    <a:lnTo>
                      <a:pt x="1734" y="1819"/>
                    </a:lnTo>
                    <a:lnTo>
                      <a:pt x="1738" y="1816"/>
                    </a:lnTo>
                    <a:lnTo>
                      <a:pt x="1742" y="1814"/>
                    </a:lnTo>
                    <a:lnTo>
                      <a:pt x="1746" y="1810"/>
                    </a:lnTo>
                    <a:lnTo>
                      <a:pt x="1750" y="1807"/>
                    </a:lnTo>
                    <a:lnTo>
                      <a:pt x="1754" y="1803"/>
                    </a:lnTo>
                    <a:lnTo>
                      <a:pt x="1758" y="1799"/>
                    </a:lnTo>
                    <a:lnTo>
                      <a:pt x="1762" y="1795"/>
                    </a:lnTo>
                    <a:lnTo>
                      <a:pt x="1766" y="1792"/>
                    </a:lnTo>
                    <a:lnTo>
                      <a:pt x="1770" y="1787"/>
                    </a:lnTo>
                    <a:lnTo>
                      <a:pt x="1774" y="1782"/>
                    </a:lnTo>
                    <a:lnTo>
                      <a:pt x="1778" y="1781"/>
                    </a:lnTo>
                    <a:lnTo>
                      <a:pt x="1781" y="1776"/>
                    </a:lnTo>
                    <a:lnTo>
                      <a:pt x="1785" y="1773"/>
                    </a:lnTo>
                    <a:lnTo>
                      <a:pt x="1789" y="1768"/>
                    </a:lnTo>
                    <a:lnTo>
                      <a:pt x="1793" y="1766"/>
                    </a:lnTo>
                    <a:lnTo>
                      <a:pt x="1797" y="1762"/>
                    </a:lnTo>
                    <a:lnTo>
                      <a:pt x="1801" y="1756"/>
                    </a:lnTo>
                    <a:lnTo>
                      <a:pt x="1805" y="1752"/>
                    </a:lnTo>
                    <a:lnTo>
                      <a:pt x="1809" y="1750"/>
                    </a:lnTo>
                    <a:lnTo>
                      <a:pt x="1813" y="1745"/>
                    </a:lnTo>
                    <a:lnTo>
                      <a:pt x="1817" y="1740"/>
                    </a:lnTo>
                    <a:lnTo>
                      <a:pt x="1821" y="1736"/>
                    </a:lnTo>
                    <a:lnTo>
                      <a:pt x="1825" y="1732"/>
                    </a:lnTo>
                    <a:lnTo>
                      <a:pt x="1829" y="1728"/>
                    </a:lnTo>
                    <a:lnTo>
                      <a:pt x="1833" y="1722"/>
                    </a:lnTo>
                    <a:lnTo>
                      <a:pt x="1837" y="1719"/>
                    </a:lnTo>
                    <a:lnTo>
                      <a:pt x="1841" y="1715"/>
                    </a:lnTo>
                    <a:lnTo>
                      <a:pt x="1845" y="1710"/>
                    </a:lnTo>
                    <a:lnTo>
                      <a:pt x="1849" y="1703"/>
                    </a:lnTo>
                    <a:lnTo>
                      <a:pt x="1852" y="1700"/>
                    </a:lnTo>
                    <a:lnTo>
                      <a:pt x="1856" y="1696"/>
                    </a:lnTo>
                    <a:lnTo>
                      <a:pt x="1860" y="1691"/>
                    </a:lnTo>
                    <a:lnTo>
                      <a:pt x="1864" y="1687"/>
                    </a:lnTo>
                    <a:lnTo>
                      <a:pt x="1868" y="1683"/>
                    </a:lnTo>
                    <a:lnTo>
                      <a:pt x="1872" y="1679"/>
                    </a:lnTo>
                    <a:lnTo>
                      <a:pt x="1876" y="1674"/>
                    </a:lnTo>
                    <a:lnTo>
                      <a:pt x="1880" y="1668"/>
                    </a:lnTo>
                    <a:lnTo>
                      <a:pt x="1884" y="1663"/>
                    </a:lnTo>
                    <a:lnTo>
                      <a:pt x="1888" y="1659"/>
                    </a:lnTo>
                    <a:lnTo>
                      <a:pt x="1892" y="1653"/>
                    </a:lnTo>
                    <a:lnTo>
                      <a:pt x="1896" y="1649"/>
                    </a:lnTo>
                    <a:lnTo>
                      <a:pt x="1900" y="1644"/>
                    </a:lnTo>
                    <a:lnTo>
                      <a:pt x="1904" y="1640"/>
                    </a:lnTo>
                    <a:lnTo>
                      <a:pt x="1908" y="1633"/>
                    </a:lnTo>
                    <a:lnTo>
                      <a:pt x="1912" y="1630"/>
                    </a:lnTo>
                    <a:lnTo>
                      <a:pt x="1916" y="1625"/>
                    </a:lnTo>
                    <a:lnTo>
                      <a:pt x="1919" y="1619"/>
                    </a:lnTo>
                    <a:lnTo>
                      <a:pt x="1923" y="1616"/>
                    </a:lnTo>
                    <a:lnTo>
                      <a:pt x="1927" y="1608"/>
                    </a:lnTo>
                    <a:lnTo>
                      <a:pt x="1931" y="1604"/>
                    </a:lnTo>
                    <a:lnTo>
                      <a:pt x="1935" y="1598"/>
                    </a:lnTo>
                    <a:lnTo>
                      <a:pt x="1939" y="1594"/>
                    </a:lnTo>
                    <a:lnTo>
                      <a:pt x="1943" y="1590"/>
                    </a:lnTo>
                    <a:lnTo>
                      <a:pt x="1947" y="1584"/>
                    </a:lnTo>
                    <a:lnTo>
                      <a:pt x="1951" y="1577"/>
                    </a:lnTo>
                    <a:lnTo>
                      <a:pt x="1955" y="1573"/>
                    </a:lnTo>
                    <a:lnTo>
                      <a:pt x="1959" y="1567"/>
                    </a:lnTo>
                    <a:lnTo>
                      <a:pt x="1963" y="1562"/>
                    </a:lnTo>
                    <a:lnTo>
                      <a:pt x="1967" y="1556"/>
                    </a:lnTo>
                    <a:lnTo>
                      <a:pt x="1971" y="1550"/>
                    </a:lnTo>
                    <a:lnTo>
                      <a:pt x="1975" y="1547"/>
                    </a:lnTo>
                    <a:lnTo>
                      <a:pt x="1979" y="1541"/>
                    </a:lnTo>
                    <a:lnTo>
                      <a:pt x="1983" y="1536"/>
                    </a:lnTo>
                    <a:lnTo>
                      <a:pt x="1987" y="1529"/>
                    </a:lnTo>
                    <a:lnTo>
                      <a:pt x="1990" y="1524"/>
                    </a:lnTo>
                    <a:lnTo>
                      <a:pt x="1994" y="1519"/>
                    </a:lnTo>
                    <a:lnTo>
                      <a:pt x="1998" y="1514"/>
                    </a:lnTo>
                    <a:lnTo>
                      <a:pt x="2002" y="1508"/>
                    </a:lnTo>
                    <a:lnTo>
                      <a:pt x="2006" y="1502"/>
                    </a:lnTo>
                    <a:lnTo>
                      <a:pt x="2010" y="1496"/>
                    </a:lnTo>
                    <a:lnTo>
                      <a:pt x="2014" y="1491"/>
                    </a:lnTo>
                    <a:lnTo>
                      <a:pt x="2018" y="1484"/>
                    </a:lnTo>
                    <a:lnTo>
                      <a:pt x="2022" y="1479"/>
                    </a:lnTo>
                    <a:lnTo>
                      <a:pt x="2026" y="1473"/>
                    </a:lnTo>
                    <a:lnTo>
                      <a:pt x="2030" y="1469"/>
                    </a:lnTo>
                    <a:lnTo>
                      <a:pt x="2034" y="1461"/>
                    </a:lnTo>
                    <a:lnTo>
                      <a:pt x="2038" y="1457"/>
                    </a:lnTo>
                    <a:lnTo>
                      <a:pt x="2042" y="1451"/>
                    </a:lnTo>
                    <a:lnTo>
                      <a:pt x="2046" y="1446"/>
                    </a:lnTo>
                    <a:lnTo>
                      <a:pt x="2050" y="1437"/>
                    </a:lnTo>
                    <a:lnTo>
                      <a:pt x="2054" y="1434"/>
                    </a:lnTo>
                    <a:lnTo>
                      <a:pt x="2057" y="1428"/>
                    </a:lnTo>
                    <a:lnTo>
                      <a:pt x="2061" y="1421"/>
                    </a:lnTo>
                    <a:lnTo>
                      <a:pt x="2065" y="1416"/>
                    </a:lnTo>
                    <a:lnTo>
                      <a:pt x="2069" y="1411"/>
                    </a:lnTo>
                    <a:lnTo>
                      <a:pt x="2073" y="1404"/>
                    </a:lnTo>
                    <a:lnTo>
                      <a:pt x="2077" y="1400"/>
                    </a:lnTo>
                    <a:lnTo>
                      <a:pt x="2081" y="1393"/>
                    </a:lnTo>
                    <a:lnTo>
                      <a:pt x="2085" y="1387"/>
                    </a:lnTo>
                    <a:lnTo>
                      <a:pt x="2089" y="1381"/>
                    </a:lnTo>
                    <a:lnTo>
                      <a:pt x="2093" y="1375"/>
                    </a:lnTo>
                    <a:lnTo>
                      <a:pt x="2097" y="1370"/>
                    </a:lnTo>
                    <a:lnTo>
                      <a:pt x="2101" y="1363"/>
                    </a:lnTo>
                    <a:lnTo>
                      <a:pt x="2105" y="1356"/>
                    </a:lnTo>
                    <a:lnTo>
                      <a:pt x="2109" y="1351"/>
                    </a:lnTo>
                    <a:lnTo>
                      <a:pt x="2113" y="1346"/>
                    </a:lnTo>
                    <a:lnTo>
                      <a:pt x="2117" y="1339"/>
                    </a:lnTo>
                    <a:lnTo>
                      <a:pt x="2121" y="1334"/>
                    </a:lnTo>
                    <a:lnTo>
                      <a:pt x="2124" y="1329"/>
                    </a:lnTo>
                    <a:lnTo>
                      <a:pt x="2128" y="1321"/>
                    </a:lnTo>
                    <a:lnTo>
                      <a:pt x="2132" y="1315"/>
                    </a:lnTo>
                    <a:lnTo>
                      <a:pt x="2136" y="1310"/>
                    </a:lnTo>
                    <a:lnTo>
                      <a:pt x="2140" y="1305"/>
                    </a:lnTo>
                    <a:lnTo>
                      <a:pt x="2144" y="1298"/>
                    </a:lnTo>
                    <a:lnTo>
                      <a:pt x="2148" y="1293"/>
                    </a:lnTo>
                    <a:lnTo>
                      <a:pt x="2152" y="1286"/>
                    </a:lnTo>
                    <a:lnTo>
                      <a:pt x="2156" y="1280"/>
                    </a:lnTo>
                    <a:lnTo>
                      <a:pt x="2160" y="1275"/>
                    </a:lnTo>
                    <a:lnTo>
                      <a:pt x="2164" y="1269"/>
                    </a:lnTo>
                    <a:lnTo>
                      <a:pt x="2168" y="1263"/>
                    </a:lnTo>
                    <a:lnTo>
                      <a:pt x="2172" y="1256"/>
                    </a:lnTo>
                    <a:lnTo>
                      <a:pt x="2176" y="1251"/>
                    </a:lnTo>
                    <a:lnTo>
                      <a:pt x="2180" y="1245"/>
                    </a:lnTo>
                    <a:lnTo>
                      <a:pt x="2184" y="1239"/>
                    </a:lnTo>
                    <a:lnTo>
                      <a:pt x="2188" y="1232"/>
                    </a:lnTo>
                    <a:lnTo>
                      <a:pt x="2192" y="1227"/>
                    </a:lnTo>
                    <a:lnTo>
                      <a:pt x="2195" y="1222"/>
                    </a:lnTo>
                    <a:lnTo>
                      <a:pt x="2199" y="1215"/>
                    </a:lnTo>
                    <a:lnTo>
                      <a:pt x="2203" y="1208"/>
                    </a:lnTo>
                    <a:lnTo>
                      <a:pt x="2207" y="1203"/>
                    </a:lnTo>
                    <a:lnTo>
                      <a:pt x="2211" y="1196"/>
                    </a:lnTo>
                    <a:lnTo>
                      <a:pt x="2215" y="1191"/>
                    </a:lnTo>
                    <a:lnTo>
                      <a:pt x="2219" y="1184"/>
                    </a:lnTo>
                    <a:lnTo>
                      <a:pt x="2223" y="1178"/>
                    </a:lnTo>
                    <a:lnTo>
                      <a:pt x="2227" y="1172"/>
                    </a:lnTo>
                    <a:lnTo>
                      <a:pt x="2231" y="1166"/>
                    </a:lnTo>
                    <a:lnTo>
                      <a:pt x="2235" y="1162"/>
                    </a:lnTo>
                    <a:lnTo>
                      <a:pt x="2239" y="1155"/>
                    </a:lnTo>
                    <a:lnTo>
                      <a:pt x="2243" y="1147"/>
                    </a:lnTo>
                    <a:lnTo>
                      <a:pt x="2247" y="1143"/>
                    </a:lnTo>
                    <a:lnTo>
                      <a:pt x="2251" y="1136"/>
                    </a:lnTo>
                    <a:lnTo>
                      <a:pt x="2255" y="1131"/>
                    </a:lnTo>
                    <a:lnTo>
                      <a:pt x="2259" y="1125"/>
                    </a:lnTo>
                    <a:lnTo>
                      <a:pt x="2262" y="1119"/>
                    </a:lnTo>
                    <a:lnTo>
                      <a:pt x="2266" y="1113"/>
                    </a:lnTo>
                    <a:lnTo>
                      <a:pt x="2270" y="1106"/>
                    </a:lnTo>
                    <a:lnTo>
                      <a:pt x="2274" y="1101"/>
                    </a:lnTo>
                    <a:lnTo>
                      <a:pt x="2278" y="1096"/>
                    </a:lnTo>
                    <a:lnTo>
                      <a:pt x="2282" y="1090"/>
                    </a:lnTo>
                    <a:lnTo>
                      <a:pt x="2286" y="1082"/>
                    </a:lnTo>
                    <a:lnTo>
                      <a:pt x="2290" y="1077"/>
                    </a:lnTo>
                    <a:lnTo>
                      <a:pt x="2294" y="1073"/>
                    </a:lnTo>
                    <a:lnTo>
                      <a:pt x="2298" y="1066"/>
                    </a:lnTo>
                    <a:lnTo>
                      <a:pt x="2302" y="1059"/>
                    </a:lnTo>
                    <a:lnTo>
                      <a:pt x="2306" y="1053"/>
                    </a:lnTo>
                    <a:lnTo>
                      <a:pt x="2310" y="1048"/>
                    </a:lnTo>
                    <a:lnTo>
                      <a:pt x="2314" y="1042"/>
                    </a:lnTo>
                    <a:lnTo>
                      <a:pt x="2318" y="1036"/>
                    </a:lnTo>
                    <a:lnTo>
                      <a:pt x="2322" y="1031"/>
                    </a:lnTo>
                    <a:lnTo>
                      <a:pt x="2326" y="1026"/>
                    </a:lnTo>
                    <a:lnTo>
                      <a:pt x="2329" y="1017"/>
                    </a:lnTo>
                    <a:lnTo>
                      <a:pt x="2333" y="1012"/>
                    </a:lnTo>
                    <a:lnTo>
                      <a:pt x="2337" y="1005"/>
                    </a:lnTo>
                    <a:lnTo>
                      <a:pt x="2341" y="1000"/>
                    </a:lnTo>
                    <a:lnTo>
                      <a:pt x="2345" y="996"/>
                    </a:lnTo>
                    <a:lnTo>
                      <a:pt x="2349" y="989"/>
                    </a:lnTo>
                    <a:lnTo>
                      <a:pt x="2353" y="985"/>
                    </a:lnTo>
                    <a:lnTo>
                      <a:pt x="2357" y="977"/>
                    </a:lnTo>
                    <a:lnTo>
                      <a:pt x="2361" y="972"/>
                    </a:lnTo>
                    <a:lnTo>
                      <a:pt x="2365" y="966"/>
                    </a:lnTo>
                    <a:lnTo>
                      <a:pt x="2369" y="959"/>
                    </a:lnTo>
                    <a:lnTo>
                      <a:pt x="2373" y="956"/>
                    </a:lnTo>
                    <a:lnTo>
                      <a:pt x="2377" y="949"/>
                    </a:lnTo>
                    <a:lnTo>
                      <a:pt x="2381" y="943"/>
                    </a:lnTo>
                    <a:lnTo>
                      <a:pt x="2385" y="936"/>
                    </a:lnTo>
                    <a:lnTo>
                      <a:pt x="2389" y="932"/>
                    </a:lnTo>
                    <a:lnTo>
                      <a:pt x="2393" y="927"/>
                    </a:lnTo>
                    <a:lnTo>
                      <a:pt x="2397" y="921"/>
                    </a:lnTo>
                    <a:lnTo>
                      <a:pt x="2400" y="914"/>
                    </a:lnTo>
                    <a:lnTo>
                      <a:pt x="2404" y="908"/>
                    </a:lnTo>
                    <a:lnTo>
                      <a:pt x="2408" y="904"/>
                    </a:lnTo>
                    <a:lnTo>
                      <a:pt x="2412" y="897"/>
                    </a:lnTo>
                    <a:lnTo>
                      <a:pt x="2416" y="892"/>
                    </a:lnTo>
                    <a:lnTo>
                      <a:pt x="2420" y="886"/>
                    </a:lnTo>
                    <a:lnTo>
                      <a:pt x="2424" y="881"/>
                    </a:lnTo>
                    <a:lnTo>
                      <a:pt x="2428" y="876"/>
                    </a:lnTo>
                    <a:lnTo>
                      <a:pt x="2432" y="870"/>
                    </a:lnTo>
                    <a:lnTo>
                      <a:pt x="2436" y="864"/>
                    </a:lnTo>
                    <a:lnTo>
                      <a:pt x="2440" y="860"/>
                    </a:lnTo>
                    <a:lnTo>
                      <a:pt x="2444" y="853"/>
                    </a:lnTo>
                    <a:lnTo>
                      <a:pt x="2448" y="850"/>
                    </a:lnTo>
                    <a:lnTo>
                      <a:pt x="2452" y="844"/>
                    </a:lnTo>
                    <a:lnTo>
                      <a:pt x="2456" y="839"/>
                    </a:lnTo>
                    <a:lnTo>
                      <a:pt x="2460" y="832"/>
                    </a:lnTo>
                    <a:lnTo>
                      <a:pt x="2464" y="827"/>
                    </a:lnTo>
                    <a:lnTo>
                      <a:pt x="2467" y="821"/>
                    </a:lnTo>
                    <a:lnTo>
                      <a:pt x="2471" y="815"/>
                    </a:lnTo>
                    <a:lnTo>
                      <a:pt x="2475" y="811"/>
                    </a:lnTo>
                    <a:lnTo>
                      <a:pt x="2479" y="806"/>
                    </a:lnTo>
                    <a:lnTo>
                      <a:pt x="2483" y="800"/>
                    </a:lnTo>
                    <a:lnTo>
                      <a:pt x="2487" y="794"/>
                    </a:lnTo>
                    <a:lnTo>
                      <a:pt x="2491" y="788"/>
                    </a:lnTo>
                    <a:lnTo>
                      <a:pt x="2495" y="783"/>
                    </a:lnTo>
                    <a:lnTo>
                      <a:pt x="2499" y="778"/>
                    </a:lnTo>
                    <a:lnTo>
                      <a:pt x="2503" y="774"/>
                    </a:lnTo>
                    <a:lnTo>
                      <a:pt x="2507" y="768"/>
                    </a:lnTo>
                    <a:lnTo>
                      <a:pt x="2511" y="764"/>
                    </a:lnTo>
                    <a:lnTo>
                      <a:pt x="2515" y="758"/>
                    </a:lnTo>
                    <a:lnTo>
                      <a:pt x="2519" y="751"/>
                    </a:lnTo>
                    <a:lnTo>
                      <a:pt x="2523" y="746"/>
                    </a:lnTo>
                    <a:lnTo>
                      <a:pt x="2527" y="741"/>
                    </a:lnTo>
                    <a:lnTo>
                      <a:pt x="2531" y="737"/>
                    </a:lnTo>
                    <a:lnTo>
                      <a:pt x="2535" y="734"/>
                    </a:lnTo>
                    <a:lnTo>
                      <a:pt x="2538" y="728"/>
                    </a:lnTo>
                    <a:lnTo>
                      <a:pt x="2542" y="721"/>
                    </a:lnTo>
                    <a:lnTo>
                      <a:pt x="2546" y="717"/>
                    </a:lnTo>
                    <a:lnTo>
                      <a:pt x="2550" y="712"/>
                    </a:lnTo>
                    <a:lnTo>
                      <a:pt x="2554" y="706"/>
                    </a:lnTo>
                    <a:lnTo>
                      <a:pt x="2558" y="700"/>
                    </a:lnTo>
                    <a:lnTo>
                      <a:pt x="2562" y="698"/>
                    </a:lnTo>
                    <a:lnTo>
                      <a:pt x="2566" y="690"/>
                    </a:lnTo>
                    <a:lnTo>
                      <a:pt x="2570" y="685"/>
                    </a:lnTo>
                    <a:lnTo>
                      <a:pt x="2574" y="683"/>
                    </a:lnTo>
                    <a:lnTo>
                      <a:pt x="2578" y="676"/>
                    </a:lnTo>
                    <a:lnTo>
                      <a:pt x="2582" y="672"/>
                    </a:lnTo>
                    <a:lnTo>
                      <a:pt x="2586" y="666"/>
                    </a:lnTo>
                    <a:lnTo>
                      <a:pt x="2590" y="662"/>
                    </a:lnTo>
                    <a:lnTo>
                      <a:pt x="2594" y="656"/>
                    </a:lnTo>
                    <a:lnTo>
                      <a:pt x="2598" y="653"/>
                    </a:lnTo>
                    <a:lnTo>
                      <a:pt x="2602" y="648"/>
                    </a:lnTo>
                    <a:lnTo>
                      <a:pt x="2605" y="644"/>
                    </a:lnTo>
                    <a:lnTo>
                      <a:pt x="2609" y="639"/>
                    </a:lnTo>
                    <a:lnTo>
                      <a:pt x="2613" y="634"/>
                    </a:lnTo>
                    <a:lnTo>
                      <a:pt x="2617" y="629"/>
                    </a:lnTo>
                    <a:lnTo>
                      <a:pt x="2621" y="626"/>
                    </a:lnTo>
                    <a:lnTo>
                      <a:pt x="2625" y="620"/>
                    </a:lnTo>
                    <a:lnTo>
                      <a:pt x="2629" y="617"/>
                    </a:lnTo>
                    <a:lnTo>
                      <a:pt x="2633" y="611"/>
                    </a:lnTo>
                    <a:lnTo>
                      <a:pt x="2637" y="607"/>
                    </a:lnTo>
                    <a:lnTo>
                      <a:pt x="2641" y="601"/>
                    </a:lnTo>
                    <a:lnTo>
                      <a:pt x="2645" y="598"/>
                    </a:lnTo>
                    <a:lnTo>
                      <a:pt x="2649" y="592"/>
                    </a:lnTo>
                    <a:lnTo>
                      <a:pt x="2653" y="587"/>
                    </a:lnTo>
                    <a:lnTo>
                      <a:pt x="2657" y="583"/>
                    </a:lnTo>
                    <a:lnTo>
                      <a:pt x="2661" y="577"/>
                    </a:lnTo>
                    <a:lnTo>
                      <a:pt x="2665" y="575"/>
                    </a:lnTo>
                    <a:lnTo>
                      <a:pt x="2669" y="569"/>
                    </a:lnTo>
                    <a:lnTo>
                      <a:pt x="2672" y="565"/>
                    </a:lnTo>
                    <a:lnTo>
                      <a:pt x="2676" y="561"/>
                    </a:lnTo>
                    <a:lnTo>
                      <a:pt x="2680" y="557"/>
                    </a:lnTo>
                    <a:lnTo>
                      <a:pt x="2684" y="551"/>
                    </a:lnTo>
                    <a:lnTo>
                      <a:pt x="2688" y="548"/>
                    </a:lnTo>
                    <a:lnTo>
                      <a:pt x="2692" y="544"/>
                    </a:lnTo>
                    <a:lnTo>
                      <a:pt x="2696" y="537"/>
                    </a:lnTo>
                    <a:lnTo>
                      <a:pt x="2700" y="536"/>
                    </a:lnTo>
                    <a:lnTo>
                      <a:pt x="2704" y="531"/>
                    </a:lnTo>
                    <a:lnTo>
                      <a:pt x="2708" y="526"/>
                    </a:lnTo>
                    <a:lnTo>
                      <a:pt x="2712" y="523"/>
                    </a:lnTo>
                    <a:lnTo>
                      <a:pt x="2716" y="519"/>
                    </a:lnTo>
                    <a:lnTo>
                      <a:pt x="2720" y="514"/>
                    </a:lnTo>
                    <a:lnTo>
                      <a:pt x="2724" y="510"/>
                    </a:lnTo>
                    <a:lnTo>
                      <a:pt x="2728" y="506"/>
                    </a:lnTo>
                    <a:lnTo>
                      <a:pt x="2732" y="502"/>
                    </a:lnTo>
                    <a:lnTo>
                      <a:pt x="2736" y="497"/>
                    </a:lnTo>
                    <a:lnTo>
                      <a:pt x="2740" y="493"/>
                    </a:lnTo>
                    <a:lnTo>
                      <a:pt x="2743" y="489"/>
                    </a:lnTo>
                    <a:lnTo>
                      <a:pt x="2747" y="486"/>
                    </a:lnTo>
                    <a:lnTo>
                      <a:pt x="2751" y="480"/>
                    </a:lnTo>
                    <a:lnTo>
                      <a:pt x="2755" y="477"/>
                    </a:lnTo>
                    <a:lnTo>
                      <a:pt x="2759" y="474"/>
                    </a:lnTo>
                    <a:lnTo>
                      <a:pt x="2763" y="470"/>
                    </a:lnTo>
                    <a:lnTo>
                      <a:pt x="2767" y="465"/>
                    </a:lnTo>
                    <a:lnTo>
                      <a:pt x="2771" y="461"/>
                    </a:lnTo>
                    <a:lnTo>
                      <a:pt x="2775" y="457"/>
                    </a:lnTo>
                    <a:lnTo>
                      <a:pt x="2779" y="453"/>
                    </a:lnTo>
                    <a:lnTo>
                      <a:pt x="2783" y="449"/>
                    </a:lnTo>
                    <a:lnTo>
                      <a:pt x="2787" y="446"/>
                    </a:lnTo>
                    <a:lnTo>
                      <a:pt x="2791" y="442"/>
                    </a:lnTo>
                    <a:lnTo>
                      <a:pt x="2795" y="439"/>
                    </a:lnTo>
                    <a:lnTo>
                      <a:pt x="2799" y="433"/>
                    </a:lnTo>
                    <a:lnTo>
                      <a:pt x="2803" y="431"/>
                    </a:lnTo>
                    <a:lnTo>
                      <a:pt x="2807" y="428"/>
                    </a:lnTo>
                    <a:lnTo>
                      <a:pt x="2810" y="424"/>
                    </a:lnTo>
                    <a:lnTo>
                      <a:pt x="2814" y="420"/>
                    </a:lnTo>
                    <a:lnTo>
                      <a:pt x="2818" y="416"/>
                    </a:lnTo>
                    <a:lnTo>
                      <a:pt x="2822" y="412"/>
                    </a:lnTo>
                    <a:lnTo>
                      <a:pt x="2826" y="409"/>
                    </a:lnTo>
                    <a:lnTo>
                      <a:pt x="2830" y="405"/>
                    </a:lnTo>
                    <a:lnTo>
                      <a:pt x="2834" y="402"/>
                    </a:lnTo>
                    <a:lnTo>
                      <a:pt x="2838" y="397"/>
                    </a:lnTo>
                    <a:lnTo>
                      <a:pt x="2842" y="394"/>
                    </a:lnTo>
                    <a:lnTo>
                      <a:pt x="2846" y="391"/>
                    </a:lnTo>
                    <a:lnTo>
                      <a:pt x="2850" y="387"/>
                    </a:lnTo>
                    <a:lnTo>
                      <a:pt x="2854" y="384"/>
                    </a:lnTo>
                    <a:lnTo>
                      <a:pt x="2858" y="379"/>
                    </a:lnTo>
                    <a:lnTo>
                      <a:pt x="2862" y="378"/>
                    </a:lnTo>
                    <a:lnTo>
                      <a:pt x="2866" y="374"/>
                    </a:lnTo>
                    <a:lnTo>
                      <a:pt x="2870" y="370"/>
                    </a:lnTo>
                    <a:lnTo>
                      <a:pt x="2874" y="367"/>
                    </a:lnTo>
                    <a:lnTo>
                      <a:pt x="2877" y="363"/>
                    </a:lnTo>
                    <a:lnTo>
                      <a:pt x="2881" y="360"/>
                    </a:lnTo>
                    <a:lnTo>
                      <a:pt x="2885" y="357"/>
                    </a:lnTo>
                    <a:lnTo>
                      <a:pt x="2889" y="354"/>
                    </a:lnTo>
                    <a:lnTo>
                      <a:pt x="2893" y="351"/>
                    </a:lnTo>
                    <a:lnTo>
                      <a:pt x="2897" y="347"/>
                    </a:lnTo>
                    <a:lnTo>
                      <a:pt x="2901" y="343"/>
                    </a:lnTo>
                    <a:lnTo>
                      <a:pt x="2905" y="341"/>
                    </a:lnTo>
                    <a:lnTo>
                      <a:pt x="2909" y="337"/>
                    </a:lnTo>
                    <a:lnTo>
                      <a:pt x="2913" y="336"/>
                    </a:lnTo>
                    <a:lnTo>
                      <a:pt x="2917" y="332"/>
                    </a:lnTo>
                    <a:lnTo>
                      <a:pt x="2921" y="328"/>
                    </a:lnTo>
                    <a:lnTo>
                      <a:pt x="2925" y="325"/>
                    </a:lnTo>
                    <a:lnTo>
                      <a:pt x="2929" y="322"/>
                    </a:lnTo>
                    <a:lnTo>
                      <a:pt x="2933" y="319"/>
                    </a:lnTo>
                    <a:lnTo>
                      <a:pt x="2937" y="315"/>
                    </a:lnTo>
                    <a:lnTo>
                      <a:pt x="2941" y="313"/>
                    </a:lnTo>
                    <a:lnTo>
                      <a:pt x="2945" y="309"/>
                    </a:lnTo>
                    <a:lnTo>
                      <a:pt x="2948" y="308"/>
                    </a:lnTo>
                    <a:lnTo>
                      <a:pt x="2952" y="304"/>
                    </a:lnTo>
                    <a:lnTo>
                      <a:pt x="2956" y="302"/>
                    </a:lnTo>
                    <a:lnTo>
                      <a:pt x="2960" y="298"/>
                    </a:lnTo>
                    <a:lnTo>
                      <a:pt x="2964" y="295"/>
                    </a:lnTo>
                    <a:lnTo>
                      <a:pt x="2968" y="293"/>
                    </a:lnTo>
                    <a:lnTo>
                      <a:pt x="2972" y="288"/>
                    </a:lnTo>
                    <a:lnTo>
                      <a:pt x="2976" y="286"/>
                    </a:lnTo>
                    <a:lnTo>
                      <a:pt x="2980" y="284"/>
                    </a:lnTo>
                    <a:lnTo>
                      <a:pt x="2984" y="279"/>
                    </a:lnTo>
                    <a:lnTo>
                      <a:pt x="2988" y="276"/>
                    </a:lnTo>
                    <a:lnTo>
                      <a:pt x="2992" y="276"/>
                    </a:lnTo>
                    <a:lnTo>
                      <a:pt x="2996" y="272"/>
                    </a:lnTo>
                    <a:lnTo>
                      <a:pt x="3000" y="270"/>
                    </a:lnTo>
                    <a:lnTo>
                      <a:pt x="3004" y="267"/>
                    </a:lnTo>
                    <a:lnTo>
                      <a:pt x="3008" y="264"/>
                    </a:lnTo>
                    <a:lnTo>
                      <a:pt x="3012" y="263"/>
                    </a:lnTo>
                    <a:lnTo>
                      <a:pt x="3015" y="260"/>
                    </a:lnTo>
                    <a:lnTo>
                      <a:pt x="3019" y="257"/>
                    </a:lnTo>
                    <a:lnTo>
                      <a:pt x="3023" y="255"/>
                    </a:lnTo>
                    <a:lnTo>
                      <a:pt x="3027" y="251"/>
                    </a:lnTo>
                    <a:lnTo>
                      <a:pt x="3031" y="250"/>
                    </a:lnTo>
                    <a:lnTo>
                      <a:pt x="3035" y="248"/>
                    </a:lnTo>
                    <a:lnTo>
                      <a:pt x="3039" y="244"/>
                    </a:lnTo>
                    <a:lnTo>
                      <a:pt x="3043" y="242"/>
                    </a:lnTo>
                    <a:lnTo>
                      <a:pt x="3047" y="240"/>
                    </a:lnTo>
                    <a:lnTo>
                      <a:pt x="3051" y="238"/>
                    </a:lnTo>
                    <a:lnTo>
                      <a:pt x="3055" y="234"/>
                    </a:lnTo>
                    <a:lnTo>
                      <a:pt x="3059" y="232"/>
                    </a:lnTo>
                    <a:lnTo>
                      <a:pt x="3063" y="230"/>
                    </a:lnTo>
                    <a:lnTo>
                      <a:pt x="3067" y="226"/>
                    </a:lnTo>
                    <a:lnTo>
                      <a:pt x="3071" y="224"/>
                    </a:lnTo>
                    <a:lnTo>
                      <a:pt x="3075" y="222"/>
                    </a:lnTo>
                    <a:lnTo>
                      <a:pt x="3079" y="220"/>
                    </a:lnTo>
                    <a:lnTo>
                      <a:pt x="3083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69" name="Line 3921"/>
              <p:cNvSpPr>
                <a:spLocks noChangeShapeType="1"/>
              </p:cNvSpPr>
              <p:nvPr/>
            </p:nvSpPr>
            <p:spPr bwMode="auto">
              <a:xfrm flipV="1">
                <a:off x="31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70" name="Line 3922"/>
              <p:cNvSpPr>
                <a:spLocks noChangeShapeType="1"/>
              </p:cNvSpPr>
              <p:nvPr/>
            </p:nvSpPr>
            <p:spPr bwMode="auto">
              <a:xfrm>
                <a:off x="31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71" name="Line 3923"/>
              <p:cNvSpPr>
                <a:spLocks noChangeShapeType="1"/>
              </p:cNvSpPr>
              <p:nvPr/>
            </p:nvSpPr>
            <p:spPr bwMode="auto">
              <a:xfrm flipV="1">
                <a:off x="311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72" name="Line 3924"/>
              <p:cNvSpPr>
                <a:spLocks noChangeShapeType="1"/>
              </p:cNvSpPr>
              <p:nvPr/>
            </p:nvSpPr>
            <p:spPr bwMode="auto">
              <a:xfrm>
                <a:off x="311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73" name="Line 3925"/>
              <p:cNvSpPr>
                <a:spLocks noChangeShapeType="1"/>
              </p:cNvSpPr>
              <p:nvPr/>
            </p:nvSpPr>
            <p:spPr bwMode="auto">
              <a:xfrm flipV="1">
                <a:off x="3122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74" name="Line 3926"/>
              <p:cNvSpPr>
                <a:spLocks noChangeShapeType="1"/>
              </p:cNvSpPr>
              <p:nvPr/>
            </p:nvSpPr>
            <p:spPr bwMode="auto">
              <a:xfrm>
                <a:off x="3123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76" name="Line 3928"/>
              <p:cNvSpPr>
                <a:spLocks noChangeShapeType="1"/>
              </p:cNvSpPr>
              <p:nvPr/>
            </p:nvSpPr>
            <p:spPr bwMode="auto">
              <a:xfrm flipV="1">
                <a:off x="3126" y="2012"/>
                <a:ext cx="1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77" name="Line 3929"/>
              <p:cNvSpPr>
                <a:spLocks noChangeShapeType="1"/>
              </p:cNvSpPr>
              <p:nvPr/>
            </p:nvSpPr>
            <p:spPr bwMode="auto">
              <a:xfrm>
                <a:off x="3127" y="2012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78" name="Line 3930"/>
              <p:cNvSpPr>
                <a:spLocks noChangeShapeType="1"/>
              </p:cNvSpPr>
              <p:nvPr/>
            </p:nvSpPr>
            <p:spPr bwMode="auto">
              <a:xfrm flipV="1">
                <a:off x="3130" y="2012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79" name="Freeform 3931"/>
              <p:cNvSpPr>
                <a:spLocks/>
              </p:cNvSpPr>
              <p:nvPr/>
            </p:nvSpPr>
            <p:spPr bwMode="auto">
              <a:xfrm flipV="1">
                <a:off x="3132" y="908"/>
                <a:ext cx="1681" cy="1106"/>
              </a:xfrm>
              <a:custGeom>
                <a:avLst/>
                <a:gdLst/>
                <a:ahLst/>
                <a:cxnLst>
                  <a:cxn ang="0">
                    <a:pos x="43" y="8"/>
                  </a:cxn>
                  <a:cxn ang="0">
                    <a:pos x="91" y="33"/>
                  </a:cxn>
                  <a:cxn ang="0">
                    <a:pos x="138" y="66"/>
                  </a:cxn>
                  <a:cxn ang="0">
                    <a:pos x="185" y="98"/>
                  </a:cxn>
                  <a:cxn ang="0">
                    <a:pos x="233" y="152"/>
                  </a:cxn>
                  <a:cxn ang="0">
                    <a:pos x="280" y="205"/>
                  </a:cxn>
                  <a:cxn ang="0">
                    <a:pos x="327" y="272"/>
                  </a:cxn>
                  <a:cxn ang="0">
                    <a:pos x="375" y="350"/>
                  </a:cxn>
                  <a:cxn ang="0">
                    <a:pos x="422" y="433"/>
                  </a:cxn>
                  <a:cxn ang="0">
                    <a:pos x="469" y="521"/>
                  </a:cxn>
                  <a:cxn ang="0">
                    <a:pos x="517" y="621"/>
                  </a:cxn>
                  <a:cxn ang="0">
                    <a:pos x="564" y="722"/>
                  </a:cxn>
                  <a:cxn ang="0">
                    <a:pos x="611" y="830"/>
                  </a:cxn>
                  <a:cxn ang="0">
                    <a:pos x="658" y="938"/>
                  </a:cxn>
                  <a:cxn ang="0">
                    <a:pos x="706" y="1049"/>
                  </a:cxn>
                  <a:cxn ang="0">
                    <a:pos x="753" y="1157"/>
                  </a:cxn>
                  <a:cxn ang="0">
                    <a:pos x="800" y="1257"/>
                  </a:cxn>
                  <a:cxn ang="0">
                    <a:pos x="848" y="1357"/>
                  </a:cxn>
                  <a:cxn ang="0">
                    <a:pos x="895" y="1453"/>
                  </a:cxn>
                  <a:cxn ang="0">
                    <a:pos x="942" y="1537"/>
                  </a:cxn>
                  <a:cxn ang="0">
                    <a:pos x="990" y="1617"/>
                  </a:cxn>
                  <a:cxn ang="0">
                    <a:pos x="1037" y="1694"/>
                  </a:cxn>
                  <a:cxn ang="0">
                    <a:pos x="1084" y="1755"/>
                  </a:cxn>
                  <a:cxn ang="0">
                    <a:pos x="1132" y="1800"/>
                  </a:cxn>
                  <a:cxn ang="0">
                    <a:pos x="1179" y="1847"/>
                  </a:cxn>
                  <a:cxn ang="0">
                    <a:pos x="1226" y="1876"/>
                  </a:cxn>
                  <a:cxn ang="0">
                    <a:pos x="1274" y="1905"/>
                  </a:cxn>
                  <a:cxn ang="0">
                    <a:pos x="1321" y="1909"/>
                  </a:cxn>
                  <a:cxn ang="0">
                    <a:pos x="1368" y="1913"/>
                  </a:cxn>
                  <a:cxn ang="0">
                    <a:pos x="1415" y="1905"/>
                  </a:cxn>
                  <a:cxn ang="0">
                    <a:pos x="1463" y="1888"/>
                  </a:cxn>
                  <a:cxn ang="0">
                    <a:pos x="1510" y="1862"/>
                  </a:cxn>
                  <a:cxn ang="0">
                    <a:pos x="1557" y="1821"/>
                  </a:cxn>
                  <a:cxn ang="0">
                    <a:pos x="1605" y="1788"/>
                  </a:cxn>
                  <a:cxn ang="0">
                    <a:pos x="1652" y="1735"/>
                  </a:cxn>
                  <a:cxn ang="0">
                    <a:pos x="1699" y="1686"/>
                  </a:cxn>
                  <a:cxn ang="0">
                    <a:pos x="1747" y="1625"/>
                  </a:cxn>
                  <a:cxn ang="0">
                    <a:pos x="1794" y="1559"/>
                  </a:cxn>
                  <a:cxn ang="0">
                    <a:pos x="1841" y="1498"/>
                  </a:cxn>
                  <a:cxn ang="0">
                    <a:pos x="1889" y="1429"/>
                  </a:cxn>
                  <a:cxn ang="0">
                    <a:pos x="1936" y="1359"/>
                  </a:cxn>
                  <a:cxn ang="0">
                    <a:pos x="1983" y="1286"/>
                  </a:cxn>
                  <a:cxn ang="0">
                    <a:pos x="2030" y="1210"/>
                  </a:cxn>
                  <a:cxn ang="0">
                    <a:pos x="2078" y="1134"/>
                  </a:cxn>
                  <a:cxn ang="0">
                    <a:pos x="2125" y="1073"/>
                  </a:cxn>
                  <a:cxn ang="0">
                    <a:pos x="2172" y="989"/>
                  </a:cxn>
                  <a:cxn ang="0">
                    <a:pos x="2220" y="928"/>
                  </a:cxn>
                  <a:cxn ang="0">
                    <a:pos x="2267" y="863"/>
                  </a:cxn>
                  <a:cxn ang="0">
                    <a:pos x="2314" y="793"/>
                  </a:cxn>
                  <a:cxn ang="0">
                    <a:pos x="2362" y="726"/>
                  </a:cxn>
                  <a:cxn ang="0">
                    <a:pos x="2409" y="666"/>
                  </a:cxn>
                  <a:cxn ang="0">
                    <a:pos x="2456" y="607"/>
                  </a:cxn>
                  <a:cxn ang="0">
                    <a:pos x="2504" y="558"/>
                  </a:cxn>
                  <a:cxn ang="0">
                    <a:pos x="2551" y="497"/>
                  </a:cxn>
                  <a:cxn ang="0">
                    <a:pos x="2598" y="450"/>
                  </a:cxn>
                  <a:cxn ang="0">
                    <a:pos x="2645" y="403"/>
                  </a:cxn>
                  <a:cxn ang="0">
                    <a:pos x="2693" y="366"/>
                  </a:cxn>
                  <a:cxn ang="0">
                    <a:pos x="2740" y="319"/>
                  </a:cxn>
                  <a:cxn ang="0">
                    <a:pos x="2787" y="284"/>
                  </a:cxn>
                  <a:cxn ang="0">
                    <a:pos x="2835" y="256"/>
                  </a:cxn>
                  <a:cxn ang="0">
                    <a:pos x="2882" y="227"/>
                  </a:cxn>
                </a:cxnLst>
                <a:rect l="0" t="0" r="r" b="b"/>
                <a:pathLst>
                  <a:path w="2918" h="1919">
                    <a:moveTo>
                      <a:pt x="0" y="2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6"/>
                    </a:lnTo>
                    <a:lnTo>
                      <a:pt x="20" y="2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6"/>
                    </a:lnTo>
                    <a:lnTo>
                      <a:pt x="40" y="6"/>
                    </a:lnTo>
                    <a:lnTo>
                      <a:pt x="43" y="8"/>
                    </a:lnTo>
                    <a:lnTo>
                      <a:pt x="47" y="11"/>
                    </a:lnTo>
                    <a:lnTo>
                      <a:pt x="51" y="15"/>
                    </a:lnTo>
                    <a:lnTo>
                      <a:pt x="55" y="13"/>
                    </a:lnTo>
                    <a:lnTo>
                      <a:pt x="59" y="13"/>
                    </a:lnTo>
                    <a:lnTo>
                      <a:pt x="63" y="21"/>
                    </a:lnTo>
                    <a:lnTo>
                      <a:pt x="67" y="21"/>
                    </a:lnTo>
                    <a:lnTo>
                      <a:pt x="71" y="17"/>
                    </a:lnTo>
                    <a:lnTo>
                      <a:pt x="75" y="19"/>
                    </a:lnTo>
                    <a:lnTo>
                      <a:pt x="79" y="33"/>
                    </a:lnTo>
                    <a:lnTo>
                      <a:pt x="83" y="27"/>
                    </a:lnTo>
                    <a:lnTo>
                      <a:pt x="87" y="27"/>
                    </a:lnTo>
                    <a:lnTo>
                      <a:pt x="91" y="33"/>
                    </a:lnTo>
                    <a:lnTo>
                      <a:pt x="95" y="33"/>
                    </a:lnTo>
                    <a:lnTo>
                      <a:pt x="99" y="35"/>
                    </a:lnTo>
                    <a:lnTo>
                      <a:pt x="103" y="35"/>
                    </a:lnTo>
                    <a:lnTo>
                      <a:pt x="107" y="37"/>
                    </a:lnTo>
                    <a:lnTo>
                      <a:pt x="110" y="43"/>
                    </a:lnTo>
                    <a:lnTo>
                      <a:pt x="114" y="45"/>
                    </a:lnTo>
                    <a:lnTo>
                      <a:pt x="118" y="51"/>
                    </a:lnTo>
                    <a:lnTo>
                      <a:pt x="122" y="49"/>
                    </a:lnTo>
                    <a:lnTo>
                      <a:pt x="126" y="51"/>
                    </a:lnTo>
                    <a:lnTo>
                      <a:pt x="130" y="60"/>
                    </a:lnTo>
                    <a:lnTo>
                      <a:pt x="134" y="55"/>
                    </a:lnTo>
                    <a:lnTo>
                      <a:pt x="138" y="66"/>
                    </a:lnTo>
                    <a:lnTo>
                      <a:pt x="142" y="60"/>
                    </a:lnTo>
                    <a:lnTo>
                      <a:pt x="146" y="66"/>
                    </a:lnTo>
                    <a:lnTo>
                      <a:pt x="150" y="72"/>
                    </a:lnTo>
                    <a:lnTo>
                      <a:pt x="154" y="70"/>
                    </a:lnTo>
                    <a:lnTo>
                      <a:pt x="158" y="78"/>
                    </a:lnTo>
                    <a:lnTo>
                      <a:pt x="162" y="78"/>
                    </a:lnTo>
                    <a:lnTo>
                      <a:pt x="166" y="82"/>
                    </a:lnTo>
                    <a:lnTo>
                      <a:pt x="170" y="88"/>
                    </a:lnTo>
                    <a:lnTo>
                      <a:pt x="174" y="90"/>
                    </a:lnTo>
                    <a:lnTo>
                      <a:pt x="178" y="92"/>
                    </a:lnTo>
                    <a:lnTo>
                      <a:pt x="181" y="94"/>
                    </a:lnTo>
                    <a:lnTo>
                      <a:pt x="185" y="98"/>
                    </a:lnTo>
                    <a:lnTo>
                      <a:pt x="189" y="100"/>
                    </a:lnTo>
                    <a:lnTo>
                      <a:pt x="193" y="102"/>
                    </a:lnTo>
                    <a:lnTo>
                      <a:pt x="197" y="109"/>
                    </a:lnTo>
                    <a:lnTo>
                      <a:pt x="201" y="117"/>
                    </a:lnTo>
                    <a:lnTo>
                      <a:pt x="205" y="115"/>
                    </a:lnTo>
                    <a:lnTo>
                      <a:pt x="209" y="121"/>
                    </a:lnTo>
                    <a:lnTo>
                      <a:pt x="213" y="127"/>
                    </a:lnTo>
                    <a:lnTo>
                      <a:pt x="217" y="135"/>
                    </a:lnTo>
                    <a:lnTo>
                      <a:pt x="221" y="135"/>
                    </a:lnTo>
                    <a:lnTo>
                      <a:pt x="225" y="139"/>
                    </a:lnTo>
                    <a:lnTo>
                      <a:pt x="229" y="143"/>
                    </a:lnTo>
                    <a:lnTo>
                      <a:pt x="233" y="152"/>
                    </a:lnTo>
                    <a:lnTo>
                      <a:pt x="237" y="154"/>
                    </a:lnTo>
                    <a:lnTo>
                      <a:pt x="241" y="156"/>
                    </a:lnTo>
                    <a:lnTo>
                      <a:pt x="245" y="162"/>
                    </a:lnTo>
                    <a:lnTo>
                      <a:pt x="248" y="160"/>
                    </a:lnTo>
                    <a:lnTo>
                      <a:pt x="252" y="176"/>
                    </a:lnTo>
                    <a:lnTo>
                      <a:pt x="256" y="170"/>
                    </a:lnTo>
                    <a:lnTo>
                      <a:pt x="260" y="178"/>
                    </a:lnTo>
                    <a:lnTo>
                      <a:pt x="264" y="182"/>
                    </a:lnTo>
                    <a:lnTo>
                      <a:pt x="268" y="190"/>
                    </a:lnTo>
                    <a:lnTo>
                      <a:pt x="272" y="192"/>
                    </a:lnTo>
                    <a:lnTo>
                      <a:pt x="276" y="196"/>
                    </a:lnTo>
                    <a:lnTo>
                      <a:pt x="280" y="205"/>
                    </a:lnTo>
                    <a:lnTo>
                      <a:pt x="284" y="207"/>
                    </a:lnTo>
                    <a:lnTo>
                      <a:pt x="288" y="213"/>
                    </a:lnTo>
                    <a:lnTo>
                      <a:pt x="292" y="219"/>
                    </a:lnTo>
                    <a:lnTo>
                      <a:pt x="296" y="225"/>
                    </a:lnTo>
                    <a:lnTo>
                      <a:pt x="300" y="235"/>
                    </a:lnTo>
                    <a:lnTo>
                      <a:pt x="304" y="239"/>
                    </a:lnTo>
                    <a:lnTo>
                      <a:pt x="308" y="245"/>
                    </a:lnTo>
                    <a:lnTo>
                      <a:pt x="312" y="245"/>
                    </a:lnTo>
                    <a:lnTo>
                      <a:pt x="315" y="252"/>
                    </a:lnTo>
                    <a:lnTo>
                      <a:pt x="319" y="258"/>
                    </a:lnTo>
                    <a:lnTo>
                      <a:pt x="323" y="264"/>
                    </a:lnTo>
                    <a:lnTo>
                      <a:pt x="327" y="272"/>
                    </a:lnTo>
                    <a:lnTo>
                      <a:pt x="331" y="278"/>
                    </a:lnTo>
                    <a:lnTo>
                      <a:pt x="335" y="282"/>
                    </a:lnTo>
                    <a:lnTo>
                      <a:pt x="339" y="288"/>
                    </a:lnTo>
                    <a:lnTo>
                      <a:pt x="343" y="299"/>
                    </a:lnTo>
                    <a:lnTo>
                      <a:pt x="347" y="301"/>
                    </a:lnTo>
                    <a:lnTo>
                      <a:pt x="351" y="307"/>
                    </a:lnTo>
                    <a:lnTo>
                      <a:pt x="355" y="313"/>
                    </a:lnTo>
                    <a:lnTo>
                      <a:pt x="359" y="321"/>
                    </a:lnTo>
                    <a:lnTo>
                      <a:pt x="363" y="329"/>
                    </a:lnTo>
                    <a:lnTo>
                      <a:pt x="367" y="339"/>
                    </a:lnTo>
                    <a:lnTo>
                      <a:pt x="371" y="339"/>
                    </a:lnTo>
                    <a:lnTo>
                      <a:pt x="375" y="350"/>
                    </a:lnTo>
                    <a:lnTo>
                      <a:pt x="379" y="354"/>
                    </a:lnTo>
                    <a:lnTo>
                      <a:pt x="383" y="368"/>
                    </a:lnTo>
                    <a:lnTo>
                      <a:pt x="386" y="370"/>
                    </a:lnTo>
                    <a:lnTo>
                      <a:pt x="390" y="374"/>
                    </a:lnTo>
                    <a:lnTo>
                      <a:pt x="394" y="376"/>
                    </a:lnTo>
                    <a:lnTo>
                      <a:pt x="398" y="386"/>
                    </a:lnTo>
                    <a:lnTo>
                      <a:pt x="402" y="403"/>
                    </a:lnTo>
                    <a:lnTo>
                      <a:pt x="406" y="405"/>
                    </a:lnTo>
                    <a:lnTo>
                      <a:pt x="410" y="409"/>
                    </a:lnTo>
                    <a:lnTo>
                      <a:pt x="414" y="423"/>
                    </a:lnTo>
                    <a:lnTo>
                      <a:pt x="418" y="427"/>
                    </a:lnTo>
                    <a:lnTo>
                      <a:pt x="422" y="433"/>
                    </a:lnTo>
                    <a:lnTo>
                      <a:pt x="426" y="444"/>
                    </a:lnTo>
                    <a:lnTo>
                      <a:pt x="430" y="448"/>
                    </a:lnTo>
                    <a:lnTo>
                      <a:pt x="434" y="454"/>
                    </a:lnTo>
                    <a:lnTo>
                      <a:pt x="438" y="458"/>
                    </a:lnTo>
                    <a:lnTo>
                      <a:pt x="442" y="466"/>
                    </a:lnTo>
                    <a:lnTo>
                      <a:pt x="446" y="474"/>
                    </a:lnTo>
                    <a:lnTo>
                      <a:pt x="450" y="489"/>
                    </a:lnTo>
                    <a:lnTo>
                      <a:pt x="453" y="487"/>
                    </a:lnTo>
                    <a:lnTo>
                      <a:pt x="457" y="501"/>
                    </a:lnTo>
                    <a:lnTo>
                      <a:pt x="461" y="505"/>
                    </a:lnTo>
                    <a:lnTo>
                      <a:pt x="465" y="513"/>
                    </a:lnTo>
                    <a:lnTo>
                      <a:pt x="469" y="521"/>
                    </a:lnTo>
                    <a:lnTo>
                      <a:pt x="473" y="534"/>
                    </a:lnTo>
                    <a:lnTo>
                      <a:pt x="477" y="540"/>
                    </a:lnTo>
                    <a:lnTo>
                      <a:pt x="481" y="548"/>
                    </a:lnTo>
                    <a:lnTo>
                      <a:pt x="485" y="558"/>
                    </a:lnTo>
                    <a:lnTo>
                      <a:pt x="489" y="570"/>
                    </a:lnTo>
                    <a:lnTo>
                      <a:pt x="493" y="570"/>
                    </a:lnTo>
                    <a:lnTo>
                      <a:pt x="497" y="583"/>
                    </a:lnTo>
                    <a:lnTo>
                      <a:pt x="501" y="589"/>
                    </a:lnTo>
                    <a:lnTo>
                      <a:pt x="505" y="599"/>
                    </a:lnTo>
                    <a:lnTo>
                      <a:pt x="509" y="603"/>
                    </a:lnTo>
                    <a:lnTo>
                      <a:pt x="513" y="615"/>
                    </a:lnTo>
                    <a:lnTo>
                      <a:pt x="517" y="621"/>
                    </a:lnTo>
                    <a:lnTo>
                      <a:pt x="521" y="638"/>
                    </a:lnTo>
                    <a:lnTo>
                      <a:pt x="524" y="646"/>
                    </a:lnTo>
                    <a:lnTo>
                      <a:pt x="528" y="644"/>
                    </a:lnTo>
                    <a:lnTo>
                      <a:pt x="532" y="654"/>
                    </a:lnTo>
                    <a:lnTo>
                      <a:pt x="536" y="660"/>
                    </a:lnTo>
                    <a:lnTo>
                      <a:pt x="540" y="677"/>
                    </a:lnTo>
                    <a:lnTo>
                      <a:pt x="544" y="683"/>
                    </a:lnTo>
                    <a:lnTo>
                      <a:pt x="548" y="691"/>
                    </a:lnTo>
                    <a:lnTo>
                      <a:pt x="552" y="699"/>
                    </a:lnTo>
                    <a:lnTo>
                      <a:pt x="556" y="705"/>
                    </a:lnTo>
                    <a:lnTo>
                      <a:pt x="560" y="715"/>
                    </a:lnTo>
                    <a:lnTo>
                      <a:pt x="564" y="722"/>
                    </a:lnTo>
                    <a:lnTo>
                      <a:pt x="568" y="734"/>
                    </a:lnTo>
                    <a:lnTo>
                      <a:pt x="572" y="746"/>
                    </a:lnTo>
                    <a:lnTo>
                      <a:pt x="576" y="756"/>
                    </a:lnTo>
                    <a:lnTo>
                      <a:pt x="580" y="756"/>
                    </a:lnTo>
                    <a:lnTo>
                      <a:pt x="584" y="771"/>
                    </a:lnTo>
                    <a:lnTo>
                      <a:pt x="588" y="779"/>
                    </a:lnTo>
                    <a:lnTo>
                      <a:pt x="591" y="783"/>
                    </a:lnTo>
                    <a:lnTo>
                      <a:pt x="595" y="793"/>
                    </a:lnTo>
                    <a:lnTo>
                      <a:pt x="599" y="801"/>
                    </a:lnTo>
                    <a:lnTo>
                      <a:pt x="603" y="814"/>
                    </a:lnTo>
                    <a:lnTo>
                      <a:pt x="607" y="822"/>
                    </a:lnTo>
                    <a:lnTo>
                      <a:pt x="611" y="830"/>
                    </a:lnTo>
                    <a:lnTo>
                      <a:pt x="615" y="842"/>
                    </a:lnTo>
                    <a:lnTo>
                      <a:pt x="619" y="848"/>
                    </a:lnTo>
                    <a:lnTo>
                      <a:pt x="623" y="856"/>
                    </a:lnTo>
                    <a:lnTo>
                      <a:pt x="627" y="863"/>
                    </a:lnTo>
                    <a:lnTo>
                      <a:pt x="631" y="877"/>
                    </a:lnTo>
                    <a:lnTo>
                      <a:pt x="635" y="885"/>
                    </a:lnTo>
                    <a:lnTo>
                      <a:pt x="639" y="891"/>
                    </a:lnTo>
                    <a:lnTo>
                      <a:pt x="643" y="901"/>
                    </a:lnTo>
                    <a:lnTo>
                      <a:pt x="647" y="914"/>
                    </a:lnTo>
                    <a:lnTo>
                      <a:pt x="651" y="920"/>
                    </a:lnTo>
                    <a:lnTo>
                      <a:pt x="655" y="930"/>
                    </a:lnTo>
                    <a:lnTo>
                      <a:pt x="658" y="938"/>
                    </a:lnTo>
                    <a:lnTo>
                      <a:pt x="662" y="948"/>
                    </a:lnTo>
                    <a:lnTo>
                      <a:pt x="666" y="959"/>
                    </a:lnTo>
                    <a:lnTo>
                      <a:pt x="670" y="967"/>
                    </a:lnTo>
                    <a:lnTo>
                      <a:pt x="674" y="973"/>
                    </a:lnTo>
                    <a:lnTo>
                      <a:pt x="678" y="985"/>
                    </a:lnTo>
                    <a:lnTo>
                      <a:pt x="682" y="993"/>
                    </a:lnTo>
                    <a:lnTo>
                      <a:pt x="686" y="1002"/>
                    </a:lnTo>
                    <a:lnTo>
                      <a:pt x="690" y="1012"/>
                    </a:lnTo>
                    <a:lnTo>
                      <a:pt x="694" y="1024"/>
                    </a:lnTo>
                    <a:lnTo>
                      <a:pt x="698" y="1034"/>
                    </a:lnTo>
                    <a:lnTo>
                      <a:pt x="702" y="1040"/>
                    </a:lnTo>
                    <a:lnTo>
                      <a:pt x="706" y="1049"/>
                    </a:lnTo>
                    <a:lnTo>
                      <a:pt x="710" y="1049"/>
                    </a:lnTo>
                    <a:lnTo>
                      <a:pt x="714" y="1059"/>
                    </a:lnTo>
                    <a:lnTo>
                      <a:pt x="718" y="1073"/>
                    </a:lnTo>
                    <a:lnTo>
                      <a:pt x="722" y="1079"/>
                    </a:lnTo>
                    <a:lnTo>
                      <a:pt x="726" y="1096"/>
                    </a:lnTo>
                    <a:lnTo>
                      <a:pt x="729" y="1102"/>
                    </a:lnTo>
                    <a:lnTo>
                      <a:pt x="733" y="1106"/>
                    </a:lnTo>
                    <a:lnTo>
                      <a:pt x="737" y="1116"/>
                    </a:lnTo>
                    <a:lnTo>
                      <a:pt x="741" y="1124"/>
                    </a:lnTo>
                    <a:lnTo>
                      <a:pt x="745" y="1136"/>
                    </a:lnTo>
                    <a:lnTo>
                      <a:pt x="749" y="1149"/>
                    </a:lnTo>
                    <a:lnTo>
                      <a:pt x="753" y="1157"/>
                    </a:lnTo>
                    <a:lnTo>
                      <a:pt x="757" y="1161"/>
                    </a:lnTo>
                    <a:lnTo>
                      <a:pt x="761" y="1167"/>
                    </a:lnTo>
                    <a:lnTo>
                      <a:pt x="765" y="1187"/>
                    </a:lnTo>
                    <a:lnTo>
                      <a:pt x="769" y="1192"/>
                    </a:lnTo>
                    <a:lnTo>
                      <a:pt x="773" y="1200"/>
                    </a:lnTo>
                    <a:lnTo>
                      <a:pt x="777" y="1202"/>
                    </a:lnTo>
                    <a:lnTo>
                      <a:pt x="781" y="1214"/>
                    </a:lnTo>
                    <a:lnTo>
                      <a:pt x="785" y="1224"/>
                    </a:lnTo>
                    <a:lnTo>
                      <a:pt x="789" y="1234"/>
                    </a:lnTo>
                    <a:lnTo>
                      <a:pt x="793" y="1247"/>
                    </a:lnTo>
                    <a:lnTo>
                      <a:pt x="796" y="1253"/>
                    </a:lnTo>
                    <a:lnTo>
                      <a:pt x="800" y="1257"/>
                    </a:lnTo>
                    <a:lnTo>
                      <a:pt x="804" y="1269"/>
                    </a:lnTo>
                    <a:lnTo>
                      <a:pt x="808" y="1281"/>
                    </a:lnTo>
                    <a:lnTo>
                      <a:pt x="812" y="1286"/>
                    </a:lnTo>
                    <a:lnTo>
                      <a:pt x="816" y="1290"/>
                    </a:lnTo>
                    <a:lnTo>
                      <a:pt x="820" y="1298"/>
                    </a:lnTo>
                    <a:lnTo>
                      <a:pt x="824" y="1308"/>
                    </a:lnTo>
                    <a:lnTo>
                      <a:pt x="828" y="1324"/>
                    </a:lnTo>
                    <a:lnTo>
                      <a:pt x="832" y="1320"/>
                    </a:lnTo>
                    <a:lnTo>
                      <a:pt x="836" y="1330"/>
                    </a:lnTo>
                    <a:lnTo>
                      <a:pt x="840" y="1343"/>
                    </a:lnTo>
                    <a:lnTo>
                      <a:pt x="844" y="1351"/>
                    </a:lnTo>
                    <a:lnTo>
                      <a:pt x="848" y="1357"/>
                    </a:lnTo>
                    <a:lnTo>
                      <a:pt x="852" y="1367"/>
                    </a:lnTo>
                    <a:lnTo>
                      <a:pt x="856" y="1375"/>
                    </a:lnTo>
                    <a:lnTo>
                      <a:pt x="860" y="1384"/>
                    </a:lnTo>
                    <a:lnTo>
                      <a:pt x="863" y="1392"/>
                    </a:lnTo>
                    <a:lnTo>
                      <a:pt x="867" y="1398"/>
                    </a:lnTo>
                    <a:lnTo>
                      <a:pt x="871" y="1414"/>
                    </a:lnTo>
                    <a:lnTo>
                      <a:pt x="875" y="1414"/>
                    </a:lnTo>
                    <a:lnTo>
                      <a:pt x="879" y="1424"/>
                    </a:lnTo>
                    <a:lnTo>
                      <a:pt x="883" y="1431"/>
                    </a:lnTo>
                    <a:lnTo>
                      <a:pt x="887" y="1439"/>
                    </a:lnTo>
                    <a:lnTo>
                      <a:pt x="891" y="1447"/>
                    </a:lnTo>
                    <a:lnTo>
                      <a:pt x="895" y="1453"/>
                    </a:lnTo>
                    <a:lnTo>
                      <a:pt x="899" y="1465"/>
                    </a:lnTo>
                    <a:lnTo>
                      <a:pt x="903" y="1471"/>
                    </a:lnTo>
                    <a:lnTo>
                      <a:pt x="907" y="1478"/>
                    </a:lnTo>
                    <a:lnTo>
                      <a:pt x="911" y="1484"/>
                    </a:lnTo>
                    <a:lnTo>
                      <a:pt x="915" y="1494"/>
                    </a:lnTo>
                    <a:lnTo>
                      <a:pt x="919" y="1500"/>
                    </a:lnTo>
                    <a:lnTo>
                      <a:pt x="923" y="1510"/>
                    </a:lnTo>
                    <a:lnTo>
                      <a:pt x="927" y="1510"/>
                    </a:lnTo>
                    <a:lnTo>
                      <a:pt x="931" y="1523"/>
                    </a:lnTo>
                    <a:lnTo>
                      <a:pt x="934" y="1527"/>
                    </a:lnTo>
                    <a:lnTo>
                      <a:pt x="938" y="1531"/>
                    </a:lnTo>
                    <a:lnTo>
                      <a:pt x="942" y="1537"/>
                    </a:lnTo>
                    <a:lnTo>
                      <a:pt x="946" y="1547"/>
                    </a:lnTo>
                    <a:lnTo>
                      <a:pt x="950" y="1553"/>
                    </a:lnTo>
                    <a:lnTo>
                      <a:pt x="954" y="1559"/>
                    </a:lnTo>
                    <a:lnTo>
                      <a:pt x="958" y="1568"/>
                    </a:lnTo>
                    <a:lnTo>
                      <a:pt x="962" y="1580"/>
                    </a:lnTo>
                    <a:lnTo>
                      <a:pt x="966" y="1578"/>
                    </a:lnTo>
                    <a:lnTo>
                      <a:pt x="970" y="1590"/>
                    </a:lnTo>
                    <a:lnTo>
                      <a:pt x="974" y="1600"/>
                    </a:lnTo>
                    <a:lnTo>
                      <a:pt x="978" y="1600"/>
                    </a:lnTo>
                    <a:lnTo>
                      <a:pt x="982" y="1610"/>
                    </a:lnTo>
                    <a:lnTo>
                      <a:pt x="986" y="1612"/>
                    </a:lnTo>
                    <a:lnTo>
                      <a:pt x="990" y="1617"/>
                    </a:lnTo>
                    <a:lnTo>
                      <a:pt x="994" y="1629"/>
                    </a:lnTo>
                    <a:lnTo>
                      <a:pt x="998" y="1629"/>
                    </a:lnTo>
                    <a:lnTo>
                      <a:pt x="1001" y="1633"/>
                    </a:lnTo>
                    <a:lnTo>
                      <a:pt x="1005" y="1649"/>
                    </a:lnTo>
                    <a:lnTo>
                      <a:pt x="1009" y="1649"/>
                    </a:lnTo>
                    <a:lnTo>
                      <a:pt x="1013" y="1668"/>
                    </a:lnTo>
                    <a:lnTo>
                      <a:pt x="1017" y="1657"/>
                    </a:lnTo>
                    <a:lnTo>
                      <a:pt x="1021" y="1670"/>
                    </a:lnTo>
                    <a:lnTo>
                      <a:pt x="1025" y="1676"/>
                    </a:lnTo>
                    <a:lnTo>
                      <a:pt x="1029" y="1684"/>
                    </a:lnTo>
                    <a:lnTo>
                      <a:pt x="1033" y="1690"/>
                    </a:lnTo>
                    <a:lnTo>
                      <a:pt x="1037" y="1694"/>
                    </a:lnTo>
                    <a:lnTo>
                      <a:pt x="1041" y="1696"/>
                    </a:lnTo>
                    <a:lnTo>
                      <a:pt x="1045" y="1700"/>
                    </a:lnTo>
                    <a:lnTo>
                      <a:pt x="1049" y="1713"/>
                    </a:lnTo>
                    <a:lnTo>
                      <a:pt x="1053" y="1713"/>
                    </a:lnTo>
                    <a:lnTo>
                      <a:pt x="1057" y="1719"/>
                    </a:lnTo>
                    <a:lnTo>
                      <a:pt x="1061" y="1723"/>
                    </a:lnTo>
                    <a:lnTo>
                      <a:pt x="1065" y="1729"/>
                    </a:lnTo>
                    <a:lnTo>
                      <a:pt x="1069" y="1737"/>
                    </a:lnTo>
                    <a:lnTo>
                      <a:pt x="1072" y="1737"/>
                    </a:lnTo>
                    <a:lnTo>
                      <a:pt x="1076" y="1749"/>
                    </a:lnTo>
                    <a:lnTo>
                      <a:pt x="1080" y="1753"/>
                    </a:lnTo>
                    <a:lnTo>
                      <a:pt x="1084" y="1755"/>
                    </a:lnTo>
                    <a:lnTo>
                      <a:pt x="1088" y="1755"/>
                    </a:lnTo>
                    <a:lnTo>
                      <a:pt x="1092" y="1766"/>
                    </a:lnTo>
                    <a:lnTo>
                      <a:pt x="1096" y="1776"/>
                    </a:lnTo>
                    <a:lnTo>
                      <a:pt x="1100" y="1772"/>
                    </a:lnTo>
                    <a:lnTo>
                      <a:pt x="1104" y="1784"/>
                    </a:lnTo>
                    <a:lnTo>
                      <a:pt x="1108" y="1784"/>
                    </a:lnTo>
                    <a:lnTo>
                      <a:pt x="1112" y="1786"/>
                    </a:lnTo>
                    <a:lnTo>
                      <a:pt x="1116" y="1792"/>
                    </a:lnTo>
                    <a:lnTo>
                      <a:pt x="1120" y="1796"/>
                    </a:lnTo>
                    <a:lnTo>
                      <a:pt x="1124" y="1796"/>
                    </a:lnTo>
                    <a:lnTo>
                      <a:pt x="1128" y="1809"/>
                    </a:lnTo>
                    <a:lnTo>
                      <a:pt x="1132" y="1800"/>
                    </a:lnTo>
                    <a:lnTo>
                      <a:pt x="1136" y="1809"/>
                    </a:lnTo>
                    <a:lnTo>
                      <a:pt x="1139" y="1819"/>
                    </a:lnTo>
                    <a:lnTo>
                      <a:pt x="1143" y="1813"/>
                    </a:lnTo>
                    <a:lnTo>
                      <a:pt x="1147" y="1821"/>
                    </a:lnTo>
                    <a:lnTo>
                      <a:pt x="1151" y="1825"/>
                    </a:lnTo>
                    <a:lnTo>
                      <a:pt x="1155" y="1829"/>
                    </a:lnTo>
                    <a:lnTo>
                      <a:pt x="1159" y="1837"/>
                    </a:lnTo>
                    <a:lnTo>
                      <a:pt x="1163" y="1831"/>
                    </a:lnTo>
                    <a:lnTo>
                      <a:pt x="1167" y="1839"/>
                    </a:lnTo>
                    <a:lnTo>
                      <a:pt x="1171" y="1841"/>
                    </a:lnTo>
                    <a:lnTo>
                      <a:pt x="1175" y="1843"/>
                    </a:lnTo>
                    <a:lnTo>
                      <a:pt x="1179" y="1847"/>
                    </a:lnTo>
                    <a:lnTo>
                      <a:pt x="1183" y="1849"/>
                    </a:lnTo>
                    <a:lnTo>
                      <a:pt x="1187" y="1854"/>
                    </a:lnTo>
                    <a:lnTo>
                      <a:pt x="1191" y="1862"/>
                    </a:lnTo>
                    <a:lnTo>
                      <a:pt x="1195" y="1858"/>
                    </a:lnTo>
                    <a:lnTo>
                      <a:pt x="1199" y="1862"/>
                    </a:lnTo>
                    <a:lnTo>
                      <a:pt x="1203" y="1856"/>
                    </a:lnTo>
                    <a:lnTo>
                      <a:pt x="1206" y="1864"/>
                    </a:lnTo>
                    <a:lnTo>
                      <a:pt x="1210" y="1874"/>
                    </a:lnTo>
                    <a:lnTo>
                      <a:pt x="1214" y="1874"/>
                    </a:lnTo>
                    <a:lnTo>
                      <a:pt x="1218" y="1874"/>
                    </a:lnTo>
                    <a:lnTo>
                      <a:pt x="1222" y="1876"/>
                    </a:lnTo>
                    <a:lnTo>
                      <a:pt x="1226" y="1876"/>
                    </a:lnTo>
                    <a:lnTo>
                      <a:pt x="1230" y="1878"/>
                    </a:lnTo>
                    <a:lnTo>
                      <a:pt x="1234" y="1876"/>
                    </a:lnTo>
                    <a:lnTo>
                      <a:pt x="1238" y="1884"/>
                    </a:lnTo>
                    <a:lnTo>
                      <a:pt x="1242" y="1886"/>
                    </a:lnTo>
                    <a:lnTo>
                      <a:pt x="1246" y="1892"/>
                    </a:lnTo>
                    <a:lnTo>
                      <a:pt x="1250" y="1892"/>
                    </a:lnTo>
                    <a:lnTo>
                      <a:pt x="1254" y="1894"/>
                    </a:lnTo>
                    <a:lnTo>
                      <a:pt x="1258" y="1896"/>
                    </a:lnTo>
                    <a:lnTo>
                      <a:pt x="1262" y="1894"/>
                    </a:lnTo>
                    <a:lnTo>
                      <a:pt x="1266" y="1896"/>
                    </a:lnTo>
                    <a:lnTo>
                      <a:pt x="1270" y="1899"/>
                    </a:lnTo>
                    <a:lnTo>
                      <a:pt x="1274" y="1905"/>
                    </a:lnTo>
                    <a:lnTo>
                      <a:pt x="1277" y="1901"/>
                    </a:lnTo>
                    <a:lnTo>
                      <a:pt x="1281" y="1909"/>
                    </a:lnTo>
                    <a:lnTo>
                      <a:pt x="1285" y="1907"/>
                    </a:lnTo>
                    <a:lnTo>
                      <a:pt x="1289" y="1903"/>
                    </a:lnTo>
                    <a:lnTo>
                      <a:pt x="1293" y="1903"/>
                    </a:lnTo>
                    <a:lnTo>
                      <a:pt x="1297" y="1909"/>
                    </a:lnTo>
                    <a:lnTo>
                      <a:pt x="1301" y="1909"/>
                    </a:lnTo>
                    <a:lnTo>
                      <a:pt x="1305" y="1905"/>
                    </a:lnTo>
                    <a:lnTo>
                      <a:pt x="1309" y="1911"/>
                    </a:lnTo>
                    <a:lnTo>
                      <a:pt x="1313" y="1915"/>
                    </a:lnTo>
                    <a:lnTo>
                      <a:pt x="1317" y="1909"/>
                    </a:lnTo>
                    <a:lnTo>
                      <a:pt x="1321" y="1909"/>
                    </a:lnTo>
                    <a:lnTo>
                      <a:pt x="1325" y="1917"/>
                    </a:lnTo>
                    <a:lnTo>
                      <a:pt x="1329" y="1909"/>
                    </a:lnTo>
                    <a:lnTo>
                      <a:pt x="1333" y="1917"/>
                    </a:lnTo>
                    <a:lnTo>
                      <a:pt x="1337" y="1919"/>
                    </a:lnTo>
                    <a:lnTo>
                      <a:pt x="1341" y="1911"/>
                    </a:lnTo>
                    <a:lnTo>
                      <a:pt x="1344" y="1917"/>
                    </a:lnTo>
                    <a:lnTo>
                      <a:pt x="1348" y="1915"/>
                    </a:lnTo>
                    <a:lnTo>
                      <a:pt x="1352" y="1913"/>
                    </a:lnTo>
                    <a:lnTo>
                      <a:pt x="1356" y="1911"/>
                    </a:lnTo>
                    <a:lnTo>
                      <a:pt x="1360" y="1917"/>
                    </a:lnTo>
                    <a:lnTo>
                      <a:pt x="1364" y="1913"/>
                    </a:lnTo>
                    <a:lnTo>
                      <a:pt x="1368" y="1913"/>
                    </a:lnTo>
                    <a:lnTo>
                      <a:pt x="1372" y="1913"/>
                    </a:lnTo>
                    <a:lnTo>
                      <a:pt x="1376" y="1913"/>
                    </a:lnTo>
                    <a:lnTo>
                      <a:pt x="1380" y="1911"/>
                    </a:lnTo>
                    <a:lnTo>
                      <a:pt x="1384" y="1909"/>
                    </a:lnTo>
                    <a:lnTo>
                      <a:pt x="1388" y="1911"/>
                    </a:lnTo>
                    <a:lnTo>
                      <a:pt x="1392" y="1909"/>
                    </a:lnTo>
                    <a:lnTo>
                      <a:pt x="1396" y="1907"/>
                    </a:lnTo>
                    <a:lnTo>
                      <a:pt x="1400" y="1905"/>
                    </a:lnTo>
                    <a:lnTo>
                      <a:pt x="1404" y="1901"/>
                    </a:lnTo>
                    <a:lnTo>
                      <a:pt x="1408" y="1907"/>
                    </a:lnTo>
                    <a:lnTo>
                      <a:pt x="1411" y="1907"/>
                    </a:lnTo>
                    <a:lnTo>
                      <a:pt x="1415" y="1905"/>
                    </a:lnTo>
                    <a:lnTo>
                      <a:pt x="1419" y="1907"/>
                    </a:lnTo>
                    <a:lnTo>
                      <a:pt x="1423" y="1901"/>
                    </a:lnTo>
                    <a:lnTo>
                      <a:pt x="1427" y="1899"/>
                    </a:lnTo>
                    <a:lnTo>
                      <a:pt x="1431" y="1899"/>
                    </a:lnTo>
                    <a:lnTo>
                      <a:pt x="1435" y="1896"/>
                    </a:lnTo>
                    <a:lnTo>
                      <a:pt x="1439" y="1896"/>
                    </a:lnTo>
                    <a:lnTo>
                      <a:pt x="1443" y="1894"/>
                    </a:lnTo>
                    <a:lnTo>
                      <a:pt x="1447" y="1892"/>
                    </a:lnTo>
                    <a:lnTo>
                      <a:pt x="1451" y="1890"/>
                    </a:lnTo>
                    <a:lnTo>
                      <a:pt x="1455" y="1892"/>
                    </a:lnTo>
                    <a:lnTo>
                      <a:pt x="1459" y="1888"/>
                    </a:lnTo>
                    <a:lnTo>
                      <a:pt x="1463" y="1888"/>
                    </a:lnTo>
                    <a:lnTo>
                      <a:pt x="1467" y="1888"/>
                    </a:lnTo>
                    <a:lnTo>
                      <a:pt x="1471" y="1882"/>
                    </a:lnTo>
                    <a:lnTo>
                      <a:pt x="1475" y="1878"/>
                    </a:lnTo>
                    <a:lnTo>
                      <a:pt x="1479" y="1874"/>
                    </a:lnTo>
                    <a:lnTo>
                      <a:pt x="1482" y="1878"/>
                    </a:lnTo>
                    <a:lnTo>
                      <a:pt x="1486" y="1876"/>
                    </a:lnTo>
                    <a:lnTo>
                      <a:pt x="1490" y="1872"/>
                    </a:lnTo>
                    <a:lnTo>
                      <a:pt x="1494" y="1872"/>
                    </a:lnTo>
                    <a:lnTo>
                      <a:pt x="1498" y="1866"/>
                    </a:lnTo>
                    <a:lnTo>
                      <a:pt x="1502" y="1868"/>
                    </a:lnTo>
                    <a:lnTo>
                      <a:pt x="1506" y="1860"/>
                    </a:lnTo>
                    <a:lnTo>
                      <a:pt x="1510" y="1862"/>
                    </a:lnTo>
                    <a:lnTo>
                      <a:pt x="1514" y="1854"/>
                    </a:lnTo>
                    <a:lnTo>
                      <a:pt x="1518" y="1854"/>
                    </a:lnTo>
                    <a:lnTo>
                      <a:pt x="1522" y="1854"/>
                    </a:lnTo>
                    <a:lnTo>
                      <a:pt x="1526" y="1852"/>
                    </a:lnTo>
                    <a:lnTo>
                      <a:pt x="1530" y="1845"/>
                    </a:lnTo>
                    <a:lnTo>
                      <a:pt x="1534" y="1845"/>
                    </a:lnTo>
                    <a:lnTo>
                      <a:pt x="1538" y="1837"/>
                    </a:lnTo>
                    <a:lnTo>
                      <a:pt x="1542" y="1835"/>
                    </a:lnTo>
                    <a:lnTo>
                      <a:pt x="1546" y="1835"/>
                    </a:lnTo>
                    <a:lnTo>
                      <a:pt x="1549" y="1831"/>
                    </a:lnTo>
                    <a:lnTo>
                      <a:pt x="1553" y="1829"/>
                    </a:lnTo>
                    <a:lnTo>
                      <a:pt x="1557" y="1821"/>
                    </a:lnTo>
                    <a:lnTo>
                      <a:pt x="1561" y="1823"/>
                    </a:lnTo>
                    <a:lnTo>
                      <a:pt x="1565" y="1825"/>
                    </a:lnTo>
                    <a:lnTo>
                      <a:pt x="1569" y="1817"/>
                    </a:lnTo>
                    <a:lnTo>
                      <a:pt x="1573" y="1815"/>
                    </a:lnTo>
                    <a:lnTo>
                      <a:pt x="1577" y="1811"/>
                    </a:lnTo>
                    <a:lnTo>
                      <a:pt x="1581" y="1805"/>
                    </a:lnTo>
                    <a:lnTo>
                      <a:pt x="1585" y="1800"/>
                    </a:lnTo>
                    <a:lnTo>
                      <a:pt x="1589" y="1802"/>
                    </a:lnTo>
                    <a:lnTo>
                      <a:pt x="1593" y="1796"/>
                    </a:lnTo>
                    <a:lnTo>
                      <a:pt x="1597" y="1792"/>
                    </a:lnTo>
                    <a:lnTo>
                      <a:pt x="1601" y="1784"/>
                    </a:lnTo>
                    <a:lnTo>
                      <a:pt x="1605" y="1788"/>
                    </a:lnTo>
                    <a:lnTo>
                      <a:pt x="1609" y="1780"/>
                    </a:lnTo>
                    <a:lnTo>
                      <a:pt x="1613" y="1784"/>
                    </a:lnTo>
                    <a:lnTo>
                      <a:pt x="1616" y="1776"/>
                    </a:lnTo>
                    <a:lnTo>
                      <a:pt x="1620" y="1770"/>
                    </a:lnTo>
                    <a:lnTo>
                      <a:pt x="1624" y="1770"/>
                    </a:lnTo>
                    <a:lnTo>
                      <a:pt x="1628" y="1762"/>
                    </a:lnTo>
                    <a:lnTo>
                      <a:pt x="1632" y="1758"/>
                    </a:lnTo>
                    <a:lnTo>
                      <a:pt x="1636" y="1758"/>
                    </a:lnTo>
                    <a:lnTo>
                      <a:pt x="1640" y="1747"/>
                    </a:lnTo>
                    <a:lnTo>
                      <a:pt x="1644" y="1749"/>
                    </a:lnTo>
                    <a:lnTo>
                      <a:pt x="1648" y="1739"/>
                    </a:lnTo>
                    <a:lnTo>
                      <a:pt x="1652" y="1735"/>
                    </a:lnTo>
                    <a:lnTo>
                      <a:pt x="1656" y="1735"/>
                    </a:lnTo>
                    <a:lnTo>
                      <a:pt x="1660" y="1733"/>
                    </a:lnTo>
                    <a:lnTo>
                      <a:pt x="1664" y="1723"/>
                    </a:lnTo>
                    <a:lnTo>
                      <a:pt x="1668" y="1719"/>
                    </a:lnTo>
                    <a:lnTo>
                      <a:pt x="1672" y="1719"/>
                    </a:lnTo>
                    <a:lnTo>
                      <a:pt x="1676" y="1713"/>
                    </a:lnTo>
                    <a:lnTo>
                      <a:pt x="1680" y="1711"/>
                    </a:lnTo>
                    <a:lnTo>
                      <a:pt x="1684" y="1704"/>
                    </a:lnTo>
                    <a:lnTo>
                      <a:pt x="1687" y="1694"/>
                    </a:lnTo>
                    <a:lnTo>
                      <a:pt x="1691" y="1688"/>
                    </a:lnTo>
                    <a:lnTo>
                      <a:pt x="1695" y="1686"/>
                    </a:lnTo>
                    <a:lnTo>
                      <a:pt x="1699" y="1686"/>
                    </a:lnTo>
                    <a:lnTo>
                      <a:pt x="1703" y="1680"/>
                    </a:lnTo>
                    <a:lnTo>
                      <a:pt x="1707" y="1674"/>
                    </a:lnTo>
                    <a:lnTo>
                      <a:pt x="1711" y="1672"/>
                    </a:lnTo>
                    <a:lnTo>
                      <a:pt x="1715" y="1661"/>
                    </a:lnTo>
                    <a:lnTo>
                      <a:pt x="1719" y="1666"/>
                    </a:lnTo>
                    <a:lnTo>
                      <a:pt x="1723" y="1653"/>
                    </a:lnTo>
                    <a:lnTo>
                      <a:pt x="1727" y="1649"/>
                    </a:lnTo>
                    <a:lnTo>
                      <a:pt x="1731" y="1645"/>
                    </a:lnTo>
                    <a:lnTo>
                      <a:pt x="1735" y="1641"/>
                    </a:lnTo>
                    <a:lnTo>
                      <a:pt x="1739" y="1635"/>
                    </a:lnTo>
                    <a:lnTo>
                      <a:pt x="1743" y="1627"/>
                    </a:lnTo>
                    <a:lnTo>
                      <a:pt x="1747" y="1625"/>
                    </a:lnTo>
                    <a:lnTo>
                      <a:pt x="1751" y="1619"/>
                    </a:lnTo>
                    <a:lnTo>
                      <a:pt x="1754" y="1619"/>
                    </a:lnTo>
                    <a:lnTo>
                      <a:pt x="1758" y="1612"/>
                    </a:lnTo>
                    <a:lnTo>
                      <a:pt x="1762" y="1602"/>
                    </a:lnTo>
                    <a:lnTo>
                      <a:pt x="1766" y="1598"/>
                    </a:lnTo>
                    <a:lnTo>
                      <a:pt x="1770" y="1590"/>
                    </a:lnTo>
                    <a:lnTo>
                      <a:pt x="1774" y="1578"/>
                    </a:lnTo>
                    <a:lnTo>
                      <a:pt x="1778" y="1584"/>
                    </a:lnTo>
                    <a:lnTo>
                      <a:pt x="1782" y="1576"/>
                    </a:lnTo>
                    <a:lnTo>
                      <a:pt x="1786" y="1576"/>
                    </a:lnTo>
                    <a:lnTo>
                      <a:pt x="1790" y="1568"/>
                    </a:lnTo>
                    <a:lnTo>
                      <a:pt x="1794" y="1559"/>
                    </a:lnTo>
                    <a:lnTo>
                      <a:pt x="1798" y="1557"/>
                    </a:lnTo>
                    <a:lnTo>
                      <a:pt x="1802" y="1555"/>
                    </a:lnTo>
                    <a:lnTo>
                      <a:pt x="1806" y="1541"/>
                    </a:lnTo>
                    <a:lnTo>
                      <a:pt x="1810" y="1539"/>
                    </a:lnTo>
                    <a:lnTo>
                      <a:pt x="1814" y="1531"/>
                    </a:lnTo>
                    <a:lnTo>
                      <a:pt x="1818" y="1531"/>
                    </a:lnTo>
                    <a:lnTo>
                      <a:pt x="1822" y="1521"/>
                    </a:lnTo>
                    <a:lnTo>
                      <a:pt x="1825" y="1516"/>
                    </a:lnTo>
                    <a:lnTo>
                      <a:pt x="1829" y="1504"/>
                    </a:lnTo>
                    <a:lnTo>
                      <a:pt x="1833" y="1506"/>
                    </a:lnTo>
                    <a:lnTo>
                      <a:pt x="1837" y="1500"/>
                    </a:lnTo>
                    <a:lnTo>
                      <a:pt x="1841" y="1498"/>
                    </a:lnTo>
                    <a:lnTo>
                      <a:pt x="1845" y="1488"/>
                    </a:lnTo>
                    <a:lnTo>
                      <a:pt x="1849" y="1484"/>
                    </a:lnTo>
                    <a:lnTo>
                      <a:pt x="1853" y="1482"/>
                    </a:lnTo>
                    <a:lnTo>
                      <a:pt x="1857" y="1471"/>
                    </a:lnTo>
                    <a:lnTo>
                      <a:pt x="1861" y="1471"/>
                    </a:lnTo>
                    <a:lnTo>
                      <a:pt x="1865" y="1459"/>
                    </a:lnTo>
                    <a:lnTo>
                      <a:pt x="1869" y="1457"/>
                    </a:lnTo>
                    <a:lnTo>
                      <a:pt x="1873" y="1447"/>
                    </a:lnTo>
                    <a:lnTo>
                      <a:pt x="1877" y="1445"/>
                    </a:lnTo>
                    <a:lnTo>
                      <a:pt x="1881" y="1445"/>
                    </a:lnTo>
                    <a:lnTo>
                      <a:pt x="1885" y="1433"/>
                    </a:lnTo>
                    <a:lnTo>
                      <a:pt x="1889" y="1429"/>
                    </a:lnTo>
                    <a:lnTo>
                      <a:pt x="1892" y="1427"/>
                    </a:lnTo>
                    <a:lnTo>
                      <a:pt x="1896" y="1412"/>
                    </a:lnTo>
                    <a:lnTo>
                      <a:pt x="1900" y="1412"/>
                    </a:lnTo>
                    <a:lnTo>
                      <a:pt x="1904" y="1406"/>
                    </a:lnTo>
                    <a:lnTo>
                      <a:pt x="1908" y="1396"/>
                    </a:lnTo>
                    <a:lnTo>
                      <a:pt x="1912" y="1392"/>
                    </a:lnTo>
                    <a:lnTo>
                      <a:pt x="1916" y="1392"/>
                    </a:lnTo>
                    <a:lnTo>
                      <a:pt x="1920" y="1380"/>
                    </a:lnTo>
                    <a:lnTo>
                      <a:pt x="1924" y="1375"/>
                    </a:lnTo>
                    <a:lnTo>
                      <a:pt x="1928" y="1373"/>
                    </a:lnTo>
                    <a:lnTo>
                      <a:pt x="1932" y="1363"/>
                    </a:lnTo>
                    <a:lnTo>
                      <a:pt x="1936" y="1359"/>
                    </a:lnTo>
                    <a:lnTo>
                      <a:pt x="1940" y="1351"/>
                    </a:lnTo>
                    <a:lnTo>
                      <a:pt x="1944" y="1345"/>
                    </a:lnTo>
                    <a:lnTo>
                      <a:pt x="1948" y="1341"/>
                    </a:lnTo>
                    <a:lnTo>
                      <a:pt x="1952" y="1333"/>
                    </a:lnTo>
                    <a:lnTo>
                      <a:pt x="1956" y="1328"/>
                    </a:lnTo>
                    <a:lnTo>
                      <a:pt x="1959" y="1322"/>
                    </a:lnTo>
                    <a:lnTo>
                      <a:pt x="1963" y="1314"/>
                    </a:lnTo>
                    <a:lnTo>
                      <a:pt x="1967" y="1306"/>
                    </a:lnTo>
                    <a:lnTo>
                      <a:pt x="1971" y="1308"/>
                    </a:lnTo>
                    <a:lnTo>
                      <a:pt x="1975" y="1296"/>
                    </a:lnTo>
                    <a:lnTo>
                      <a:pt x="1979" y="1294"/>
                    </a:lnTo>
                    <a:lnTo>
                      <a:pt x="1983" y="1286"/>
                    </a:lnTo>
                    <a:lnTo>
                      <a:pt x="1987" y="1277"/>
                    </a:lnTo>
                    <a:lnTo>
                      <a:pt x="1991" y="1281"/>
                    </a:lnTo>
                    <a:lnTo>
                      <a:pt x="1995" y="1263"/>
                    </a:lnTo>
                    <a:lnTo>
                      <a:pt x="1999" y="1263"/>
                    </a:lnTo>
                    <a:lnTo>
                      <a:pt x="2003" y="1257"/>
                    </a:lnTo>
                    <a:lnTo>
                      <a:pt x="2007" y="1251"/>
                    </a:lnTo>
                    <a:lnTo>
                      <a:pt x="2011" y="1241"/>
                    </a:lnTo>
                    <a:lnTo>
                      <a:pt x="2015" y="1239"/>
                    </a:lnTo>
                    <a:lnTo>
                      <a:pt x="2019" y="1226"/>
                    </a:lnTo>
                    <a:lnTo>
                      <a:pt x="2023" y="1220"/>
                    </a:lnTo>
                    <a:lnTo>
                      <a:pt x="2027" y="1214"/>
                    </a:lnTo>
                    <a:lnTo>
                      <a:pt x="2030" y="1210"/>
                    </a:lnTo>
                    <a:lnTo>
                      <a:pt x="2034" y="1206"/>
                    </a:lnTo>
                    <a:lnTo>
                      <a:pt x="2038" y="1202"/>
                    </a:lnTo>
                    <a:lnTo>
                      <a:pt x="2042" y="1196"/>
                    </a:lnTo>
                    <a:lnTo>
                      <a:pt x="2046" y="1185"/>
                    </a:lnTo>
                    <a:lnTo>
                      <a:pt x="2050" y="1185"/>
                    </a:lnTo>
                    <a:lnTo>
                      <a:pt x="2054" y="1175"/>
                    </a:lnTo>
                    <a:lnTo>
                      <a:pt x="2058" y="1169"/>
                    </a:lnTo>
                    <a:lnTo>
                      <a:pt x="2062" y="1161"/>
                    </a:lnTo>
                    <a:lnTo>
                      <a:pt x="2066" y="1159"/>
                    </a:lnTo>
                    <a:lnTo>
                      <a:pt x="2070" y="1145"/>
                    </a:lnTo>
                    <a:lnTo>
                      <a:pt x="2074" y="1147"/>
                    </a:lnTo>
                    <a:lnTo>
                      <a:pt x="2078" y="1134"/>
                    </a:lnTo>
                    <a:lnTo>
                      <a:pt x="2082" y="1136"/>
                    </a:lnTo>
                    <a:lnTo>
                      <a:pt x="2086" y="1128"/>
                    </a:lnTo>
                    <a:lnTo>
                      <a:pt x="2090" y="1112"/>
                    </a:lnTo>
                    <a:lnTo>
                      <a:pt x="2094" y="1118"/>
                    </a:lnTo>
                    <a:lnTo>
                      <a:pt x="2097" y="1108"/>
                    </a:lnTo>
                    <a:lnTo>
                      <a:pt x="2101" y="1102"/>
                    </a:lnTo>
                    <a:lnTo>
                      <a:pt x="2105" y="1096"/>
                    </a:lnTo>
                    <a:lnTo>
                      <a:pt x="2109" y="1087"/>
                    </a:lnTo>
                    <a:lnTo>
                      <a:pt x="2113" y="1085"/>
                    </a:lnTo>
                    <a:lnTo>
                      <a:pt x="2117" y="1077"/>
                    </a:lnTo>
                    <a:lnTo>
                      <a:pt x="2121" y="1077"/>
                    </a:lnTo>
                    <a:lnTo>
                      <a:pt x="2125" y="1073"/>
                    </a:lnTo>
                    <a:lnTo>
                      <a:pt x="2129" y="1057"/>
                    </a:lnTo>
                    <a:lnTo>
                      <a:pt x="2133" y="1049"/>
                    </a:lnTo>
                    <a:lnTo>
                      <a:pt x="2137" y="1053"/>
                    </a:lnTo>
                    <a:lnTo>
                      <a:pt x="2141" y="1044"/>
                    </a:lnTo>
                    <a:lnTo>
                      <a:pt x="2145" y="1036"/>
                    </a:lnTo>
                    <a:lnTo>
                      <a:pt x="2149" y="1026"/>
                    </a:lnTo>
                    <a:lnTo>
                      <a:pt x="2153" y="1026"/>
                    </a:lnTo>
                    <a:lnTo>
                      <a:pt x="2157" y="1016"/>
                    </a:lnTo>
                    <a:lnTo>
                      <a:pt x="2161" y="1010"/>
                    </a:lnTo>
                    <a:lnTo>
                      <a:pt x="2164" y="1008"/>
                    </a:lnTo>
                    <a:lnTo>
                      <a:pt x="2168" y="1004"/>
                    </a:lnTo>
                    <a:lnTo>
                      <a:pt x="2172" y="989"/>
                    </a:lnTo>
                    <a:lnTo>
                      <a:pt x="2176" y="987"/>
                    </a:lnTo>
                    <a:lnTo>
                      <a:pt x="2180" y="995"/>
                    </a:lnTo>
                    <a:lnTo>
                      <a:pt x="2184" y="981"/>
                    </a:lnTo>
                    <a:lnTo>
                      <a:pt x="2188" y="973"/>
                    </a:lnTo>
                    <a:lnTo>
                      <a:pt x="2192" y="967"/>
                    </a:lnTo>
                    <a:lnTo>
                      <a:pt x="2196" y="963"/>
                    </a:lnTo>
                    <a:lnTo>
                      <a:pt x="2200" y="957"/>
                    </a:lnTo>
                    <a:lnTo>
                      <a:pt x="2204" y="944"/>
                    </a:lnTo>
                    <a:lnTo>
                      <a:pt x="2208" y="944"/>
                    </a:lnTo>
                    <a:lnTo>
                      <a:pt x="2212" y="936"/>
                    </a:lnTo>
                    <a:lnTo>
                      <a:pt x="2216" y="932"/>
                    </a:lnTo>
                    <a:lnTo>
                      <a:pt x="2220" y="928"/>
                    </a:lnTo>
                    <a:lnTo>
                      <a:pt x="2224" y="920"/>
                    </a:lnTo>
                    <a:lnTo>
                      <a:pt x="2228" y="916"/>
                    </a:lnTo>
                    <a:lnTo>
                      <a:pt x="2232" y="910"/>
                    </a:lnTo>
                    <a:lnTo>
                      <a:pt x="2235" y="903"/>
                    </a:lnTo>
                    <a:lnTo>
                      <a:pt x="2239" y="899"/>
                    </a:lnTo>
                    <a:lnTo>
                      <a:pt x="2243" y="891"/>
                    </a:lnTo>
                    <a:lnTo>
                      <a:pt x="2247" y="887"/>
                    </a:lnTo>
                    <a:lnTo>
                      <a:pt x="2251" y="879"/>
                    </a:lnTo>
                    <a:lnTo>
                      <a:pt x="2255" y="877"/>
                    </a:lnTo>
                    <a:lnTo>
                      <a:pt x="2259" y="873"/>
                    </a:lnTo>
                    <a:lnTo>
                      <a:pt x="2263" y="863"/>
                    </a:lnTo>
                    <a:lnTo>
                      <a:pt x="2267" y="863"/>
                    </a:lnTo>
                    <a:lnTo>
                      <a:pt x="2271" y="848"/>
                    </a:lnTo>
                    <a:lnTo>
                      <a:pt x="2275" y="844"/>
                    </a:lnTo>
                    <a:lnTo>
                      <a:pt x="2279" y="844"/>
                    </a:lnTo>
                    <a:lnTo>
                      <a:pt x="2283" y="838"/>
                    </a:lnTo>
                    <a:lnTo>
                      <a:pt x="2287" y="832"/>
                    </a:lnTo>
                    <a:lnTo>
                      <a:pt x="2291" y="824"/>
                    </a:lnTo>
                    <a:lnTo>
                      <a:pt x="2295" y="822"/>
                    </a:lnTo>
                    <a:lnTo>
                      <a:pt x="2299" y="816"/>
                    </a:lnTo>
                    <a:lnTo>
                      <a:pt x="2302" y="807"/>
                    </a:lnTo>
                    <a:lnTo>
                      <a:pt x="2306" y="803"/>
                    </a:lnTo>
                    <a:lnTo>
                      <a:pt x="2310" y="797"/>
                    </a:lnTo>
                    <a:lnTo>
                      <a:pt x="2314" y="793"/>
                    </a:lnTo>
                    <a:lnTo>
                      <a:pt x="2318" y="781"/>
                    </a:lnTo>
                    <a:lnTo>
                      <a:pt x="2322" y="783"/>
                    </a:lnTo>
                    <a:lnTo>
                      <a:pt x="2326" y="783"/>
                    </a:lnTo>
                    <a:lnTo>
                      <a:pt x="2330" y="771"/>
                    </a:lnTo>
                    <a:lnTo>
                      <a:pt x="2334" y="769"/>
                    </a:lnTo>
                    <a:lnTo>
                      <a:pt x="2338" y="756"/>
                    </a:lnTo>
                    <a:lnTo>
                      <a:pt x="2342" y="756"/>
                    </a:lnTo>
                    <a:lnTo>
                      <a:pt x="2346" y="750"/>
                    </a:lnTo>
                    <a:lnTo>
                      <a:pt x="2350" y="740"/>
                    </a:lnTo>
                    <a:lnTo>
                      <a:pt x="2354" y="742"/>
                    </a:lnTo>
                    <a:lnTo>
                      <a:pt x="2358" y="734"/>
                    </a:lnTo>
                    <a:lnTo>
                      <a:pt x="2362" y="726"/>
                    </a:lnTo>
                    <a:lnTo>
                      <a:pt x="2366" y="726"/>
                    </a:lnTo>
                    <a:lnTo>
                      <a:pt x="2370" y="722"/>
                    </a:lnTo>
                    <a:lnTo>
                      <a:pt x="2373" y="715"/>
                    </a:lnTo>
                    <a:lnTo>
                      <a:pt x="2377" y="705"/>
                    </a:lnTo>
                    <a:lnTo>
                      <a:pt x="2381" y="701"/>
                    </a:lnTo>
                    <a:lnTo>
                      <a:pt x="2385" y="697"/>
                    </a:lnTo>
                    <a:lnTo>
                      <a:pt x="2389" y="695"/>
                    </a:lnTo>
                    <a:lnTo>
                      <a:pt x="2393" y="689"/>
                    </a:lnTo>
                    <a:lnTo>
                      <a:pt x="2397" y="685"/>
                    </a:lnTo>
                    <a:lnTo>
                      <a:pt x="2401" y="677"/>
                    </a:lnTo>
                    <a:lnTo>
                      <a:pt x="2405" y="673"/>
                    </a:lnTo>
                    <a:lnTo>
                      <a:pt x="2409" y="666"/>
                    </a:lnTo>
                    <a:lnTo>
                      <a:pt x="2413" y="658"/>
                    </a:lnTo>
                    <a:lnTo>
                      <a:pt x="2417" y="658"/>
                    </a:lnTo>
                    <a:lnTo>
                      <a:pt x="2421" y="650"/>
                    </a:lnTo>
                    <a:lnTo>
                      <a:pt x="2425" y="646"/>
                    </a:lnTo>
                    <a:lnTo>
                      <a:pt x="2429" y="638"/>
                    </a:lnTo>
                    <a:lnTo>
                      <a:pt x="2433" y="636"/>
                    </a:lnTo>
                    <a:lnTo>
                      <a:pt x="2437" y="636"/>
                    </a:lnTo>
                    <a:lnTo>
                      <a:pt x="2440" y="624"/>
                    </a:lnTo>
                    <a:lnTo>
                      <a:pt x="2444" y="626"/>
                    </a:lnTo>
                    <a:lnTo>
                      <a:pt x="2448" y="615"/>
                    </a:lnTo>
                    <a:lnTo>
                      <a:pt x="2452" y="611"/>
                    </a:lnTo>
                    <a:lnTo>
                      <a:pt x="2456" y="607"/>
                    </a:lnTo>
                    <a:lnTo>
                      <a:pt x="2460" y="601"/>
                    </a:lnTo>
                    <a:lnTo>
                      <a:pt x="2464" y="597"/>
                    </a:lnTo>
                    <a:lnTo>
                      <a:pt x="2468" y="597"/>
                    </a:lnTo>
                    <a:lnTo>
                      <a:pt x="2472" y="593"/>
                    </a:lnTo>
                    <a:lnTo>
                      <a:pt x="2476" y="585"/>
                    </a:lnTo>
                    <a:lnTo>
                      <a:pt x="2480" y="581"/>
                    </a:lnTo>
                    <a:lnTo>
                      <a:pt x="2484" y="579"/>
                    </a:lnTo>
                    <a:lnTo>
                      <a:pt x="2488" y="570"/>
                    </a:lnTo>
                    <a:lnTo>
                      <a:pt x="2492" y="570"/>
                    </a:lnTo>
                    <a:lnTo>
                      <a:pt x="2496" y="562"/>
                    </a:lnTo>
                    <a:lnTo>
                      <a:pt x="2500" y="558"/>
                    </a:lnTo>
                    <a:lnTo>
                      <a:pt x="2504" y="558"/>
                    </a:lnTo>
                    <a:lnTo>
                      <a:pt x="2507" y="550"/>
                    </a:lnTo>
                    <a:lnTo>
                      <a:pt x="2511" y="550"/>
                    </a:lnTo>
                    <a:lnTo>
                      <a:pt x="2515" y="544"/>
                    </a:lnTo>
                    <a:lnTo>
                      <a:pt x="2519" y="538"/>
                    </a:lnTo>
                    <a:lnTo>
                      <a:pt x="2523" y="534"/>
                    </a:lnTo>
                    <a:lnTo>
                      <a:pt x="2527" y="525"/>
                    </a:lnTo>
                    <a:lnTo>
                      <a:pt x="2531" y="527"/>
                    </a:lnTo>
                    <a:lnTo>
                      <a:pt x="2535" y="521"/>
                    </a:lnTo>
                    <a:lnTo>
                      <a:pt x="2539" y="519"/>
                    </a:lnTo>
                    <a:lnTo>
                      <a:pt x="2543" y="515"/>
                    </a:lnTo>
                    <a:lnTo>
                      <a:pt x="2547" y="507"/>
                    </a:lnTo>
                    <a:lnTo>
                      <a:pt x="2551" y="497"/>
                    </a:lnTo>
                    <a:lnTo>
                      <a:pt x="2555" y="499"/>
                    </a:lnTo>
                    <a:lnTo>
                      <a:pt x="2559" y="495"/>
                    </a:lnTo>
                    <a:lnTo>
                      <a:pt x="2563" y="489"/>
                    </a:lnTo>
                    <a:lnTo>
                      <a:pt x="2567" y="485"/>
                    </a:lnTo>
                    <a:lnTo>
                      <a:pt x="2571" y="485"/>
                    </a:lnTo>
                    <a:lnTo>
                      <a:pt x="2575" y="474"/>
                    </a:lnTo>
                    <a:lnTo>
                      <a:pt x="2578" y="470"/>
                    </a:lnTo>
                    <a:lnTo>
                      <a:pt x="2582" y="468"/>
                    </a:lnTo>
                    <a:lnTo>
                      <a:pt x="2586" y="468"/>
                    </a:lnTo>
                    <a:lnTo>
                      <a:pt x="2590" y="462"/>
                    </a:lnTo>
                    <a:lnTo>
                      <a:pt x="2594" y="454"/>
                    </a:lnTo>
                    <a:lnTo>
                      <a:pt x="2598" y="450"/>
                    </a:lnTo>
                    <a:lnTo>
                      <a:pt x="2602" y="446"/>
                    </a:lnTo>
                    <a:lnTo>
                      <a:pt x="2606" y="446"/>
                    </a:lnTo>
                    <a:lnTo>
                      <a:pt x="2610" y="446"/>
                    </a:lnTo>
                    <a:lnTo>
                      <a:pt x="2614" y="440"/>
                    </a:lnTo>
                    <a:lnTo>
                      <a:pt x="2618" y="433"/>
                    </a:lnTo>
                    <a:lnTo>
                      <a:pt x="2622" y="438"/>
                    </a:lnTo>
                    <a:lnTo>
                      <a:pt x="2626" y="429"/>
                    </a:lnTo>
                    <a:lnTo>
                      <a:pt x="2630" y="421"/>
                    </a:lnTo>
                    <a:lnTo>
                      <a:pt x="2634" y="423"/>
                    </a:lnTo>
                    <a:lnTo>
                      <a:pt x="2638" y="413"/>
                    </a:lnTo>
                    <a:lnTo>
                      <a:pt x="2642" y="415"/>
                    </a:lnTo>
                    <a:lnTo>
                      <a:pt x="2645" y="403"/>
                    </a:lnTo>
                    <a:lnTo>
                      <a:pt x="2649" y="401"/>
                    </a:lnTo>
                    <a:lnTo>
                      <a:pt x="2653" y="401"/>
                    </a:lnTo>
                    <a:lnTo>
                      <a:pt x="2657" y="397"/>
                    </a:lnTo>
                    <a:lnTo>
                      <a:pt x="2661" y="393"/>
                    </a:lnTo>
                    <a:lnTo>
                      <a:pt x="2665" y="391"/>
                    </a:lnTo>
                    <a:lnTo>
                      <a:pt x="2669" y="384"/>
                    </a:lnTo>
                    <a:lnTo>
                      <a:pt x="2673" y="382"/>
                    </a:lnTo>
                    <a:lnTo>
                      <a:pt x="2677" y="372"/>
                    </a:lnTo>
                    <a:lnTo>
                      <a:pt x="2681" y="374"/>
                    </a:lnTo>
                    <a:lnTo>
                      <a:pt x="2685" y="370"/>
                    </a:lnTo>
                    <a:lnTo>
                      <a:pt x="2689" y="368"/>
                    </a:lnTo>
                    <a:lnTo>
                      <a:pt x="2693" y="366"/>
                    </a:lnTo>
                    <a:lnTo>
                      <a:pt x="2697" y="358"/>
                    </a:lnTo>
                    <a:lnTo>
                      <a:pt x="2701" y="358"/>
                    </a:lnTo>
                    <a:lnTo>
                      <a:pt x="2705" y="360"/>
                    </a:lnTo>
                    <a:lnTo>
                      <a:pt x="2709" y="350"/>
                    </a:lnTo>
                    <a:lnTo>
                      <a:pt x="2712" y="342"/>
                    </a:lnTo>
                    <a:lnTo>
                      <a:pt x="2716" y="344"/>
                    </a:lnTo>
                    <a:lnTo>
                      <a:pt x="2720" y="337"/>
                    </a:lnTo>
                    <a:lnTo>
                      <a:pt x="2724" y="342"/>
                    </a:lnTo>
                    <a:lnTo>
                      <a:pt x="2728" y="333"/>
                    </a:lnTo>
                    <a:lnTo>
                      <a:pt x="2732" y="331"/>
                    </a:lnTo>
                    <a:lnTo>
                      <a:pt x="2736" y="333"/>
                    </a:lnTo>
                    <a:lnTo>
                      <a:pt x="2740" y="319"/>
                    </a:lnTo>
                    <a:lnTo>
                      <a:pt x="2744" y="319"/>
                    </a:lnTo>
                    <a:lnTo>
                      <a:pt x="2748" y="313"/>
                    </a:lnTo>
                    <a:lnTo>
                      <a:pt x="2752" y="325"/>
                    </a:lnTo>
                    <a:lnTo>
                      <a:pt x="2756" y="317"/>
                    </a:lnTo>
                    <a:lnTo>
                      <a:pt x="2760" y="309"/>
                    </a:lnTo>
                    <a:lnTo>
                      <a:pt x="2764" y="307"/>
                    </a:lnTo>
                    <a:lnTo>
                      <a:pt x="2768" y="305"/>
                    </a:lnTo>
                    <a:lnTo>
                      <a:pt x="2772" y="301"/>
                    </a:lnTo>
                    <a:lnTo>
                      <a:pt x="2776" y="297"/>
                    </a:lnTo>
                    <a:lnTo>
                      <a:pt x="2780" y="295"/>
                    </a:lnTo>
                    <a:lnTo>
                      <a:pt x="2783" y="292"/>
                    </a:lnTo>
                    <a:lnTo>
                      <a:pt x="2787" y="284"/>
                    </a:lnTo>
                    <a:lnTo>
                      <a:pt x="2791" y="288"/>
                    </a:lnTo>
                    <a:lnTo>
                      <a:pt x="2795" y="284"/>
                    </a:lnTo>
                    <a:lnTo>
                      <a:pt x="2799" y="282"/>
                    </a:lnTo>
                    <a:lnTo>
                      <a:pt x="2803" y="278"/>
                    </a:lnTo>
                    <a:lnTo>
                      <a:pt x="2807" y="272"/>
                    </a:lnTo>
                    <a:lnTo>
                      <a:pt x="2811" y="270"/>
                    </a:lnTo>
                    <a:lnTo>
                      <a:pt x="2815" y="264"/>
                    </a:lnTo>
                    <a:lnTo>
                      <a:pt x="2819" y="268"/>
                    </a:lnTo>
                    <a:lnTo>
                      <a:pt x="2823" y="262"/>
                    </a:lnTo>
                    <a:lnTo>
                      <a:pt x="2827" y="260"/>
                    </a:lnTo>
                    <a:lnTo>
                      <a:pt x="2831" y="262"/>
                    </a:lnTo>
                    <a:lnTo>
                      <a:pt x="2835" y="256"/>
                    </a:lnTo>
                    <a:lnTo>
                      <a:pt x="2839" y="254"/>
                    </a:lnTo>
                    <a:lnTo>
                      <a:pt x="2843" y="254"/>
                    </a:lnTo>
                    <a:lnTo>
                      <a:pt x="2847" y="243"/>
                    </a:lnTo>
                    <a:lnTo>
                      <a:pt x="2850" y="239"/>
                    </a:lnTo>
                    <a:lnTo>
                      <a:pt x="2854" y="243"/>
                    </a:lnTo>
                    <a:lnTo>
                      <a:pt x="2858" y="235"/>
                    </a:lnTo>
                    <a:lnTo>
                      <a:pt x="2862" y="241"/>
                    </a:lnTo>
                    <a:lnTo>
                      <a:pt x="2866" y="239"/>
                    </a:lnTo>
                    <a:lnTo>
                      <a:pt x="2870" y="233"/>
                    </a:lnTo>
                    <a:lnTo>
                      <a:pt x="2874" y="225"/>
                    </a:lnTo>
                    <a:lnTo>
                      <a:pt x="2878" y="225"/>
                    </a:lnTo>
                    <a:lnTo>
                      <a:pt x="2882" y="227"/>
                    </a:lnTo>
                    <a:lnTo>
                      <a:pt x="2886" y="213"/>
                    </a:lnTo>
                    <a:lnTo>
                      <a:pt x="2890" y="221"/>
                    </a:lnTo>
                    <a:lnTo>
                      <a:pt x="2894" y="213"/>
                    </a:lnTo>
                    <a:lnTo>
                      <a:pt x="2898" y="211"/>
                    </a:lnTo>
                    <a:lnTo>
                      <a:pt x="2902" y="215"/>
                    </a:lnTo>
                    <a:lnTo>
                      <a:pt x="2906" y="211"/>
                    </a:lnTo>
                    <a:lnTo>
                      <a:pt x="2910" y="211"/>
                    </a:lnTo>
                    <a:lnTo>
                      <a:pt x="2914" y="209"/>
                    </a:lnTo>
                    <a:lnTo>
                      <a:pt x="2918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0" name="Line 3932"/>
              <p:cNvSpPr>
                <a:spLocks noChangeShapeType="1"/>
              </p:cNvSpPr>
              <p:nvPr/>
            </p:nvSpPr>
            <p:spPr bwMode="auto">
              <a:xfrm flipV="1">
                <a:off x="3127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1" name="Line 3933"/>
              <p:cNvSpPr>
                <a:spLocks noChangeShapeType="1"/>
              </p:cNvSpPr>
              <p:nvPr/>
            </p:nvSpPr>
            <p:spPr bwMode="auto">
              <a:xfrm>
                <a:off x="3130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2" name="Line 3934"/>
              <p:cNvSpPr>
                <a:spLocks noChangeShapeType="1"/>
              </p:cNvSpPr>
              <p:nvPr/>
            </p:nvSpPr>
            <p:spPr bwMode="auto">
              <a:xfrm>
                <a:off x="313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3" name="Line 3935"/>
              <p:cNvSpPr>
                <a:spLocks noChangeShapeType="1"/>
              </p:cNvSpPr>
              <p:nvPr/>
            </p:nvSpPr>
            <p:spPr bwMode="auto">
              <a:xfrm flipV="1">
                <a:off x="3137" y="2013"/>
                <a:ext cx="2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4" name="Freeform 3936"/>
              <p:cNvSpPr>
                <a:spLocks/>
              </p:cNvSpPr>
              <p:nvPr/>
            </p:nvSpPr>
            <p:spPr bwMode="auto">
              <a:xfrm flipV="1">
                <a:off x="3139" y="909"/>
                <a:ext cx="1674" cy="1105"/>
              </a:xfrm>
              <a:custGeom>
                <a:avLst/>
                <a:gdLst/>
                <a:ahLst/>
                <a:cxnLst>
                  <a:cxn ang="0">
                    <a:pos x="43" y="13"/>
                  </a:cxn>
                  <a:cxn ang="0">
                    <a:pos x="91" y="39"/>
                  </a:cxn>
                  <a:cxn ang="0">
                    <a:pos x="138" y="62"/>
                  </a:cxn>
                  <a:cxn ang="0">
                    <a:pos x="185" y="103"/>
                  </a:cxn>
                  <a:cxn ang="0">
                    <a:pos x="233" y="153"/>
                  </a:cxn>
                  <a:cxn ang="0">
                    <a:pos x="280" y="216"/>
                  </a:cxn>
                  <a:cxn ang="0">
                    <a:pos x="327" y="278"/>
                  </a:cxn>
                  <a:cxn ang="0">
                    <a:pos x="374" y="356"/>
                  </a:cxn>
                  <a:cxn ang="0">
                    <a:pos x="422" y="447"/>
                  </a:cxn>
                  <a:cxn ang="0">
                    <a:pos x="469" y="531"/>
                  </a:cxn>
                  <a:cxn ang="0">
                    <a:pos x="516" y="635"/>
                  </a:cxn>
                  <a:cxn ang="0">
                    <a:pos x="564" y="736"/>
                  </a:cxn>
                  <a:cxn ang="0">
                    <a:pos x="611" y="844"/>
                  </a:cxn>
                  <a:cxn ang="0">
                    <a:pos x="658" y="954"/>
                  </a:cxn>
                  <a:cxn ang="0">
                    <a:pos x="706" y="1060"/>
                  </a:cxn>
                  <a:cxn ang="0">
                    <a:pos x="753" y="1166"/>
                  </a:cxn>
                  <a:cxn ang="0">
                    <a:pos x="800" y="1268"/>
                  </a:cxn>
                  <a:cxn ang="0">
                    <a:pos x="848" y="1371"/>
                  </a:cxn>
                  <a:cxn ang="0">
                    <a:pos x="895" y="1462"/>
                  </a:cxn>
                  <a:cxn ang="0">
                    <a:pos x="942" y="1551"/>
                  </a:cxn>
                  <a:cxn ang="0">
                    <a:pos x="989" y="1624"/>
                  </a:cxn>
                  <a:cxn ang="0">
                    <a:pos x="1037" y="1704"/>
                  </a:cxn>
                  <a:cxn ang="0">
                    <a:pos x="1084" y="1762"/>
                  </a:cxn>
                  <a:cxn ang="0">
                    <a:pos x="1131" y="1814"/>
                  </a:cxn>
                  <a:cxn ang="0">
                    <a:pos x="1179" y="1853"/>
                  </a:cxn>
                  <a:cxn ang="0">
                    <a:pos x="1226" y="1881"/>
                  </a:cxn>
                  <a:cxn ang="0">
                    <a:pos x="1273" y="1905"/>
                  </a:cxn>
                  <a:cxn ang="0">
                    <a:pos x="1321" y="1916"/>
                  </a:cxn>
                  <a:cxn ang="0">
                    <a:pos x="1368" y="1916"/>
                  </a:cxn>
                  <a:cxn ang="0">
                    <a:pos x="1415" y="1903"/>
                  </a:cxn>
                  <a:cxn ang="0">
                    <a:pos x="1463" y="1885"/>
                  </a:cxn>
                  <a:cxn ang="0">
                    <a:pos x="1510" y="1857"/>
                  </a:cxn>
                  <a:cxn ang="0">
                    <a:pos x="1557" y="1821"/>
                  </a:cxn>
                  <a:cxn ang="0">
                    <a:pos x="1604" y="1775"/>
                  </a:cxn>
                  <a:cxn ang="0">
                    <a:pos x="1652" y="1736"/>
                  </a:cxn>
                  <a:cxn ang="0">
                    <a:pos x="1699" y="1676"/>
                  </a:cxn>
                  <a:cxn ang="0">
                    <a:pos x="1746" y="1609"/>
                  </a:cxn>
                  <a:cxn ang="0">
                    <a:pos x="1794" y="1548"/>
                  </a:cxn>
                  <a:cxn ang="0">
                    <a:pos x="1841" y="1481"/>
                  </a:cxn>
                  <a:cxn ang="0">
                    <a:pos x="1888" y="1423"/>
                  </a:cxn>
                  <a:cxn ang="0">
                    <a:pos x="1936" y="1352"/>
                  </a:cxn>
                  <a:cxn ang="0">
                    <a:pos x="1983" y="1274"/>
                  </a:cxn>
                  <a:cxn ang="0">
                    <a:pos x="2030" y="1207"/>
                  </a:cxn>
                  <a:cxn ang="0">
                    <a:pos x="2078" y="1132"/>
                  </a:cxn>
                  <a:cxn ang="0">
                    <a:pos x="2125" y="1065"/>
                  </a:cxn>
                  <a:cxn ang="0">
                    <a:pos x="2172" y="987"/>
                  </a:cxn>
                  <a:cxn ang="0">
                    <a:pos x="2220" y="913"/>
                  </a:cxn>
                  <a:cxn ang="0">
                    <a:pos x="2267" y="853"/>
                  </a:cxn>
                  <a:cxn ang="0">
                    <a:pos x="2314" y="784"/>
                  </a:cxn>
                  <a:cxn ang="0">
                    <a:pos x="2361" y="719"/>
                  </a:cxn>
                  <a:cxn ang="0">
                    <a:pos x="2409" y="665"/>
                  </a:cxn>
                  <a:cxn ang="0">
                    <a:pos x="2456" y="602"/>
                  </a:cxn>
                  <a:cxn ang="0">
                    <a:pos x="2503" y="548"/>
                  </a:cxn>
                  <a:cxn ang="0">
                    <a:pos x="2551" y="499"/>
                  </a:cxn>
                  <a:cxn ang="0">
                    <a:pos x="2598" y="451"/>
                  </a:cxn>
                  <a:cxn ang="0">
                    <a:pos x="2645" y="399"/>
                  </a:cxn>
                  <a:cxn ang="0">
                    <a:pos x="2693" y="363"/>
                  </a:cxn>
                  <a:cxn ang="0">
                    <a:pos x="2740" y="324"/>
                  </a:cxn>
                  <a:cxn ang="0">
                    <a:pos x="2787" y="285"/>
                  </a:cxn>
                  <a:cxn ang="0">
                    <a:pos x="2835" y="255"/>
                  </a:cxn>
                  <a:cxn ang="0">
                    <a:pos x="2882" y="222"/>
                  </a:cxn>
                </a:cxnLst>
                <a:rect l="0" t="0" r="r" b="b"/>
                <a:pathLst>
                  <a:path w="2906" h="1918">
                    <a:moveTo>
                      <a:pt x="0" y="2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4"/>
                    </a:lnTo>
                    <a:lnTo>
                      <a:pt x="20" y="6"/>
                    </a:lnTo>
                    <a:lnTo>
                      <a:pt x="24" y="2"/>
                    </a:lnTo>
                    <a:lnTo>
                      <a:pt x="28" y="11"/>
                    </a:lnTo>
                    <a:lnTo>
                      <a:pt x="31" y="4"/>
                    </a:lnTo>
                    <a:lnTo>
                      <a:pt x="35" y="13"/>
                    </a:lnTo>
                    <a:lnTo>
                      <a:pt x="39" y="11"/>
                    </a:lnTo>
                    <a:lnTo>
                      <a:pt x="43" y="13"/>
                    </a:lnTo>
                    <a:lnTo>
                      <a:pt x="47" y="13"/>
                    </a:lnTo>
                    <a:lnTo>
                      <a:pt x="51" y="24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63" y="26"/>
                    </a:lnTo>
                    <a:lnTo>
                      <a:pt x="67" y="28"/>
                    </a:lnTo>
                    <a:lnTo>
                      <a:pt x="71" y="21"/>
                    </a:lnTo>
                    <a:lnTo>
                      <a:pt x="75" y="26"/>
                    </a:lnTo>
                    <a:lnTo>
                      <a:pt x="79" y="28"/>
                    </a:lnTo>
                    <a:lnTo>
                      <a:pt x="83" y="34"/>
                    </a:lnTo>
                    <a:lnTo>
                      <a:pt x="87" y="34"/>
                    </a:lnTo>
                    <a:lnTo>
                      <a:pt x="91" y="39"/>
                    </a:lnTo>
                    <a:lnTo>
                      <a:pt x="95" y="34"/>
                    </a:lnTo>
                    <a:lnTo>
                      <a:pt x="98" y="36"/>
                    </a:lnTo>
                    <a:lnTo>
                      <a:pt x="102" y="39"/>
                    </a:lnTo>
                    <a:lnTo>
                      <a:pt x="106" y="43"/>
                    </a:lnTo>
                    <a:lnTo>
                      <a:pt x="110" y="49"/>
                    </a:lnTo>
                    <a:lnTo>
                      <a:pt x="114" y="47"/>
                    </a:lnTo>
                    <a:lnTo>
                      <a:pt x="118" y="54"/>
                    </a:lnTo>
                    <a:lnTo>
                      <a:pt x="122" y="60"/>
                    </a:lnTo>
                    <a:lnTo>
                      <a:pt x="126" y="58"/>
                    </a:lnTo>
                    <a:lnTo>
                      <a:pt x="130" y="65"/>
                    </a:lnTo>
                    <a:lnTo>
                      <a:pt x="134" y="65"/>
                    </a:lnTo>
                    <a:lnTo>
                      <a:pt x="138" y="62"/>
                    </a:lnTo>
                    <a:lnTo>
                      <a:pt x="142" y="75"/>
                    </a:lnTo>
                    <a:lnTo>
                      <a:pt x="146" y="78"/>
                    </a:lnTo>
                    <a:lnTo>
                      <a:pt x="150" y="75"/>
                    </a:lnTo>
                    <a:lnTo>
                      <a:pt x="154" y="84"/>
                    </a:lnTo>
                    <a:lnTo>
                      <a:pt x="158" y="86"/>
                    </a:lnTo>
                    <a:lnTo>
                      <a:pt x="162" y="86"/>
                    </a:lnTo>
                    <a:lnTo>
                      <a:pt x="166" y="90"/>
                    </a:lnTo>
                    <a:lnTo>
                      <a:pt x="169" y="97"/>
                    </a:lnTo>
                    <a:lnTo>
                      <a:pt x="173" y="95"/>
                    </a:lnTo>
                    <a:lnTo>
                      <a:pt x="177" y="99"/>
                    </a:lnTo>
                    <a:lnTo>
                      <a:pt x="181" y="101"/>
                    </a:lnTo>
                    <a:lnTo>
                      <a:pt x="185" y="103"/>
                    </a:lnTo>
                    <a:lnTo>
                      <a:pt x="189" y="114"/>
                    </a:lnTo>
                    <a:lnTo>
                      <a:pt x="193" y="116"/>
                    </a:lnTo>
                    <a:lnTo>
                      <a:pt x="197" y="116"/>
                    </a:lnTo>
                    <a:lnTo>
                      <a:pt x="201" y="121"/>
                    </a:lnTo>
                    <a:lnTo>
                      <a:pt x="205" y="123"/>
                    </a:lnTo>
                    <a:lnTo>
                      <a:pt x="209" y="125"/>
                    </a:lnTo>
                    <a:lnTo>
                      <a:pt x="213" y="134"/>
                    </a:lnTo>
                    <a:lnTo>
                      <a:pt x="217" y="134"/>
                    </a:lnTo>
                    <a:lnTo>
                      <a:pt x="221" y="140"/>
                    </a:lnTo>
                    <a:lnTo>
                      <a:pt x="225" y="147"/>
                    </a:lnTo>
                    <a:lnTo>
                      <a:pt x="229" y="149"/>
                    </a:lnTo>
                    <a:lnTo>
                      <a:pt x="233" y="153"/>
                    </a:lnTo>
                    <a:lnTo>
                      <a:pt x="236" y="157"/>
                    </a:lnTo>
                    <a:lnTo>
                      <a:pt x="240" y="162"/>
                    </a:lnTo>
                    <a:lnTo>
                      <a:pt x="244" y="162"/>
                    </a:lnTo>
                    <a:lnTo>
                      <a:pt x="248" y="173"/>
                    </a:lnTo>
                    <a:lnTo>
                      <a:pt x="252" y="183"/>
                    </a:lnTo>
                    <a:lnTo>
                      <a:pt x="256" y="183"/>
                    </a:lnTo>
                    <a:lnTo>
                      <a:pt x="260" y="183"/>
                    </a:lnTo>
                    <a:lnTo>
                      <a:pt x="264" y="190"/>
                    </a:lnTo>
                    <a:lnTo>
                      <a:pt x="268" y="196"/>
                    </a:lnTo>
                    <a:lnTo>
                      <a:pt x="272" y="203"/>
                    </a:lnTo>
                    <a:lnTo>
                      <a:pt x="276" y="205"/>
                    </a:lnTo>
                    <a:lnTo>
                      <a:pt x="280" y="216"/>
                    </a:lnTo>
                    <a:lnTo>
                      <a:pt x="284" y="220"/>
                    </a:lnTo>
                    <a:lnTo>
                      <a:pt x="288" y="224"/>
                    </a:lnTo>
                    <a:lnTo>
                      <a:pt x="292" y="229"/>
                    </a:lnTo>
                    <a:lnTo>
                      <a:pt x="296" y="237"/>
                    </a:lnTo>
                    <a:lnTo>
                      <a:pt x="300" y="242"/>
                    </a:lnTo>
                    <a:lnTo>
                      <a:pt x="303" y="246"/>
                    </a:lnTo>
                    <a:lnTo>
                      <a:pt x="307" y="255"/>
                    </a:lnTo>
                    <a:lnTo>
                      <a:pt x="311" y="259"/>
                    </a:lnTo>
                    <a:lnTo>
                      <a:pt x="315" y="263"/>
                    </a:lnTo>
                    <a:lnTo>
                      <a:pt x="319" y="265"/>
                    </a:lnTo>
                    <a:lnTo>
                      <a:pt x="323" y="272"/>
                    </a:lnTo>
                    <a:lnTo>
                      <a:pt x="327" y="278"/>
                    </a:lnTo>
                    <a:lnTo>
                      <a:pt x="331" y="283"/>
                    </a:lnTo>
                    <a:lnTo>
                      <a:pt x="335" y="298"/>
                    </a:lnTo>
                    <a:lnTo>
                      <a:pt x="339" y="300"/>
                    </a:lnTo>
                    <a:lnTo>
                      <a:pt x="343" y="304"/>
                    </a:lnTo>
                    <a:lnTo>
                      <a:pt x="347" y="311"/>
                    </a:lnTo>
                    <a:lnTo>
                      <a:pt x="351" y="315"/>
                    </a:lnTo>
                    <a:lnTo>
                      <a:pt x="355" y="328"/>
                    </a:lnTo>
                    <a:lnTo>
                      <a:pt x="359" y="330"/>
                    </a:lnTo>
                    <a:lnTo>
                      <a:pt x="363" y="332"/>
                    </a:lnTo>
                    <a:lnTo>
                      <a:pt x="367" y="343"/>
                    </a:lnTo>
                    <a:lnTo>
                      <a:pt x="371" y="352"/>
                    </a:lnTo>
                    <a:lnTo>
                      <a:pt x="374" y="356"/>
                    </a:lnTo>
                    <a:lnTo>
                      <a:pt x="378" y="365"/>
                    </a:lnTo>
                    <a:lnTo>
                      <a:pt x="382" y="367"/>
                    </a:lnTo>
                    <a:lnTo>
                      <a:pt x="386" y="380"/>
                    </a:lnTo>
                    <a:lnTo>
                      <a:pt x="390" y="386"/>
                    </a:lnTo>
                    <a:lnTo>
                      <a:pt x="394" y="393"/>
                    </a:lnTo>
                    <a:lnTo>
                      <a:pt x="398" y="395"/>
                    </a:lnTo>
                    <a:lnTo>
                      <a:pt x="402" y="408"/>
                    </a:lnTo>
                    <a:lnTo>
                      <a:pt x="406" y="417"/>
                    </a:lnTo>
                    <a:lnTo>
                      <a:pt x="410" y="425"/>
                    </a:lnTo>
                    <a:lnTo>
                      <a:pt x="414" y="425"/>
                    </a:lnTo>
                    <a:lnTo>
                      <a:pt x="418" y="440"/>
                    </a:lnTo>
                    <a:lnTo>
                      <a:pt x="422" y="447"/>
                    </a:lnTo>
                    <a:lnTo>
                      <a:pt x="426" y="451"/>
                    </a:lnTo>
                    <a:lnTo>
                      <a:pt x="430" y="464"/>
                    </a:lnTo>
                    <a:lnTo>
                      <a:pt x="434" y="468"/>
                    </a:lnTo>
                    <a:lnTo>
                      <a:pt x="438" y="475"/>
                    </a:lnTo>
                    <a:lnTo>
                      <a:pt x="441" y="484"/>
                    </a:lnTo>
                    <a:lnTo>
                      <a:pt x="445" y="488"/>
                    </a:lnTo>
                    <a:lnTo>
                      <a:pt x="449" y="497"/>
                    </a:lnTo>
                    <a:lnTo>
                      <a:pt x="453" y="503"/>
                    </a:lnTo>
                    <a:lnTo>
                      <a:pt x="457" y="514"/>
                    </a:lnTo>
                    <a:lnTo>
                      <a:pt x="461" y="516"/>
                    </a:lnTo>
                    <a:lnTo>
                      <a:pt x="465" y="531"/>
                    </a:lnTo>
                    <a:lnTo>
                      <a:pt x="469" y="531"/>
                    </a:lnTo>
                    <a:lnTo>
                      <a:pt x="473" y="544"/>
                    </a:lnTo>
                    <a:lnTo>
                      <a:pt x="477" y="553"/>
                    </a:lnTo>
                    <a:lnTo>
                      <a:pt x="481" y="561"/>
                    </a:lnTo>
                    <a:lnTo>
                      <a:pt x="485" y="572"/>
                    </a:lnTo>
                    <a:lnTo>
                      <a:pt x="489" y="572"/>
                    </a:lnTo>
                    <a:lnTo>
                      <a:pt x="493" y="583"/>
                    </a:lnTo>
                    <a:lnTo>
                      <a:pt x="497" y="589"/>
                    </a:lnTo>
                    <a:lnTo>
                      <a:pt x="501" y="600"/>
                    </a:lnTo>
                    <a:lnTo>
                      <a:pt x="505" y="609"/>
                    </a:lnTo>
                    <a:lnTo>
                      <a:pt x="509" y="618"/>
                    </a:lnTo>
                    <a:lnTo>
                      <a:pt x="512" y="624"/>
                    </a:lnTo>
                    <a:lnTo>
                      <a:pt x="516" y="635"/>
                    </a:lnTo>
                    <a:lnTo>
                      <a:pt x="520" y="648"/>
                    </a:lnTo>
                    <a:lnTo>
                      <a:pt x="524" y="654"/>
                    </a:lnTo>
                    <a:lnTo>
                      <a:pt x="528" y="656"/>
                    </a:lnTo>
                    <a:lnTo>
                      <a:pt x="532" y="667"/>
                    </a:lnTo>
                    <a:lnTo>
                      <a:pt x="536" y="678"/>
                    </a:lnTo>
                    <a:lnTo>
                      <a:pt x="540" y="680"/>
                    </a:lnTo>
                    <a:lnTo>
                      <a:pt x="544" y="691"/>
                    </a:lnTo>
                    <a:lnTo>
                      <a:pt x="548" y="700"/>
                    </a:lnTo>
                    <a:lnTo>
                      <a:pt x="552" y="710"/>
                    </a:lnTo>
                    <a:lnTo>
                      <a:pt x="556" y="715"/>
                    </a:lnTo>
                    <a:lnTo>
                      <a:pt x="560" y="723"/>
                    </a:lnTo>
                    <a:lnTo>
                      <a:pt x="564" y="736"/>
                    </a:lnTo>
                    <a:lnTo>
                      <a:pt x="568" y="745"/>
                    </a:lnTo>
                    <a:lnTo>
                      <a:pt x="572" y="756"/>
                    </a:lnTo>
                    <a:lnTo>
                      <a:pt x="576" y="764"/>
                    </a:lnTo>
                    <a:lnTo>
                      <a:pt x="579" y="773"/>
                    </a:lnTo>
                    <a:lnTo>
                      <a:pt x="583" y="780"/>
                    </a:lnTo>
                    <a:lnTo>
                      <a:pt x="587" y="788"/>
                    </a:lnTo>
                    <a:lnTo>
                      <a:pt x="591" y="795"/>
                    </a:lnTo>
                    <a:lnTo>
                      <a:pt x="595" y="808"/>
                    </a:lnTo>
                    <a:lnTo>
                      <a:pt x="599" y="821"/>
                    </a:lnTo>
                    <a:lnTo>
                      <a:pt x="603" y="825"/>
                    </a:lnTo>
                    <a:lnTo>
                      <a:pt x="607" y="836"/>
                    </a:lnTo>
                    <a:lnTo>
                      <a:pt x="611" y="844"/>
                    </a:lnTo>
                    <a:lnTo>
                      <a:pt x="615" y="853"/>
                    </a:lnTo>
                    <a:lnTo>
                      <a:pt x="619" y="857"/>
                    </a:lnTo>
                    <a:lnTo>
                      <a:pt x="623" y="870"/>
                    </a:lnTo>
                    <a:lnTo>
                      <a:pt x="627" y="879"/>
                    </a:lnTo>
                    <a:lnTo>
                      <a:pt x="631" y="885"/>
                    </a:lnTo>
                    <a:lnTo>
                      <a:pt x="635" y="888"/>
                    </a:lnTo>
                    <a:lnTo>
                      <a:pt x="639" y="907"/>
                    </a:lnTo>
                    <a:lnTo>
                      <a:pt x="643" y="905"/>
                    </a:lnTo>
                    <a:lnTo>
                      <a:pt x="646" y="926"/>
                    </a:lnTo>
                    <a:lnTo>
                      <a:pt x="650" y="935"/>
                    </a:lnTo>
                    <a:lnTo>
                      <a:pt x="654" y="944"/>
                    </a:lnTo>
                    <a:lnTo>
                      <a:pt x="658" y="954"/>
                    </a:lnTo>
                    <a:lnTo>
                      <a:pt x="662" y="959"/>
                    </a:lnTo>
                    <a:lnTo>
                      <a:pt x="666" y="967"/>
                    </a:lnTo>
                    <a:lnTo>
                      <a:pt x="670" y="976"/>
                    </a:lnTo>
                    <a:lnTo>
                      <a:pt x="674" y="987"/>
                    </a:lnTo>
                    <a:lnTo>
                      <a:pt x="678" y="996"/>
                    </a:lnTo>
                    <a:lnTo>
                      <a:pt x="682" y="1011"/>
                    </a:lnTo>
                    <a:lnTo>
                      <a:pt x="686" y="1008"/>
                    </a:lnTo>
                    <a:lnTo>
                      <a:pt x="690" y="1021"/>
                    </a:lnTo>
                    <a:lnTo>
                      <a:pt x="694" y="1030"/>
                    </a:lnTo>
                    <a:lnTo>
                      <a:pt x="698" y="1043"/>
                    </a:lnTo>
                    <a:lnTo>
                      <a:pt x="702" y="1050"/>
                    </a:lnTo>
                    <a:lnTo>
                      <a:pt x="706" y="1060"/>
                    </a:lnTo>
                    <a:lnTo>
                      <a:pt x="710" y="1071"/>
                    </a:lnTo>
                    <a:lnTo>
                      <a:pt x="714" y="1080"/>
                    </a:lnTo>
                    <a:lnTo>
                      <a:pt x="717" y="1091"/>
                    </a:lnTo>
                    <a:lnTo>
                      <a:pt x="721" y="1095"/>
                    </a:lnTo>
                    <a:lnTo>
                      <a:pt x="725" y="1103"/>
                    </a:lnTo>
                    <a:lnTo>
                      <a:pt x="729" y="1114"/>
                    </a:lnTo>
                    <a:lnTo>
                      <a:pt x="733" y="1127"/>
                    </a:lnTo>
                    <a:lnTo>
                      <a:pt x="737" y="1129"/>
                    </a:lnTo>
                    <a:lnTo>
                      <a:pt x="741" y="1145"/>
                    </a:lnTo>
                    <a:lnTo>
                      <a:pt x="745" y="1153"/>
                    </a:lnTo>
                    <a:lnTo>
                      <a:pt x="749" y="1153"/>
                    </a:lnTo>
                    <a:lnTo>
                      <a:pt x="753" y="1166"/>
                    </a:lnTo>
                    <a:lnTo>
                      <a:pt x="757" y="1175"/>
                    </a:lnTo>
                    <a:lnTo>
                      <a:pt x="761" y="1181"/>
                    </a:lnTo>
                    <a:lnTo>
                      <a:pt x="765" y="1199"/>
                    </a:lnTo>
                    <a:lnTo>
                      <a:pt x="769" y="1205"/>
                    </a:lnTo>
                    <a:lnTo>
                      <a:pt x="773" y="1207"/>
                    </a:lnTo>
                    <a:lnTo>
                      <a:pt x="777" y="1216"/>
                    </a:lnTo>
                    <a:lnTo>
                      <a:pt x="781" y="1224"/>
                    </a:lnTo>
                    <a:lnTo>
                      <a:pt x="784" y="1235"/>
                    </a:lnTo>
                    <a:lnTo>
                      <a:pt x="788" y="1250"/>
                    </a:lnTo>
                    <a:lnTo>
                      <a:pt x="792" y="1257"/>
                    </a:lnTo>
                    <a:lnTo>
                      <a:pt x="796" y="1261"/>
                    </a:lnTo>
                    <a:lnTo>
                      <a:pt x="800" y="1268"/>
                    </a:lnTo>
                    <a:lnTo>
                      <a:pt x="804" y="1278"/>
                    </a:lnTo>
                    <a:lnTo>
                      <a:pt x="808" y="1283"/>
                    </a:lnTo>
                    <a:lnTo>
                      <a:pt x="812" y="1300"/>
                    </a:lnTo>
                    <a:lnTo>
                      <a:pt x="816" y="1304"/>
                    </a:lnTo>
                    <a:lnTo>
                      <a:pt x="820" y="1311"/>
                    </a:lnTo>
                    <a:lnTo>
                      <a:pt x="824" y="1322"/>
                    </a:lnTo>
                    <a:lnTo>
                      <a:pt x="828" y="1330"/>
                    </a:lnTo>
                    <a:lnTo>
                      <a:pt x="832" y="1335"/>
                    </a:lnTo>
                    <a:lnTo>
                      <a:pt x="836" y="1350"/>
                    </a:lnTo>
                    <a:lnTo>
                      <a:pt x="840" y="1350"/>
                    </a:lnTo>
                    <a:lnTo>
                      <a:pt x="844" y="1369"/>
                    </a:lnTo>
                    <a:lnTo>
                      <a:pt x="848" y="1371"/>
                    </a:lnTo>
                    <a:lnTo>
                      <a:pt x="851" y="1380"/>
                    </a:lnTo>
                    <a:lnTo>
                      <a:pt x="855" y="1386"/>
                    </a:lnTo>
                    <a:lnTo>
                      <a:pt x="859" y="1397"/>
                    </a:lnTo>
                    <a:lnTo>
                      <a:pt x="863" y="1408"/>
                    </a:lnTo>
                    <a:lnTo>
                      <a:pt x="867" y="1408"/>
                    </a:lnTo>
                    <a:lnTo>
                      <a:pt x="871" y="1415"/>
                    </a:lnTo>
                    <a:lnTo>
                      <a:pt x="875" y="1425"/>
                    </a:lnTo>
                    <a:lnTo>
                      <a:pt x="879" y="1432"/>
                    </a:lnTo>
                    <a:lnTo>
                      <a:pt x="883" y="1440"/>
                    </a:lnTo>
                    <a:lnTo>
                      <a:pt x="887" y="1451"/>
                    </a:lnTo>
                    <a:lnTo>
                      <a:pt x="891" y="1453"/>
                    </a:lnTo>
                    <a:lnTo>
                      <a:pt x="895" y="1462"/>
                    </a:lnTo>
                    <a:lnTo>
                      <a:pt x="899" y="1475"/>
                    </a:lnTo>
                    <a:lnTo>
                      <a:pt x="903" y="1479"/>
                    </a:lnTo>
                    <a:lnTo>
                      <a:pt x="907" y="1484"/>
                    </a:lnTo>
                    <a:lnTo>
                      <a:pt x="911" y="1492"/>
                    </a:lnTo>
                    <a:lnTo>
                      <a:pt x="915" y="1499"/>
                    </a:lnTo>
                    <a:lnTo>
                      <a:pt x="919" y="1507"/>
                    </a:lnTo>
                    <a:lnTo>
                      <a:pt x="922" y="1518"/>
                    </a:lnTo>
                    <a:lnTo>
                      <a:pt x="926" y="1525"/>
                    </a:lnTo>
                    <a:lnTo>
                      <a:pt x="930" y="1531"/>
                    </a:lnTo>
                    <a:lnTo>
                      <a:pt x="934" y="1535"/>
                    </a:lnTo>
                    <a:lnTo>
                      <a:pt x="938" y="1542"/>
                    </a:lnTo>
                    <a:lnTo>
                      <a:pt x="942" y="1551"/>
                    </a:lnTo>
                    <a:lnTo>
                      <a:pt x="946" y="1555"/>
                    </a:lnTo>
                    <a:lnTo>
                      <a:pt x="950" y="1566"/>
                    </a:lnTo>
                    <a:lnTo>
                      <a:pt x="954" y="1570"/>
                    </a:lnTo>
                    <a:lnTo>
                      <a:pt x="958" y="1579"/>
                    </a:lnTo>
                    <a:lnTo>
                      <a:pt x="962" y="1579"/>
                    </a:lnTo>
                    <a:lnTo>
                      <a:pt x="966" y="1585"/>
                    </a:lnTo>
                    <a:lnTo>
                      <a:pt x="970" y="1592"/>
                    </a:lnTo>
                    <a:lnTo>
                      <a:pt x="974" y="1598"/>
                    </a:lnTo>
                    <a:lnTo>
                      <a:pt x="978" y="1613"/>
                    </a:lnTo>
                    <a:lnTo>
                      <a:pt x="982" y="1615"/>
                    </a:lnTo>
                    <a:lnTo>
                      <a:pt x="986" y="1620"/>
                    </a:lnTo>
                    <a:lnTo>
                      <a:pt x="989" y="1624"/>
                    </a:lnTo>
                    <a:lnTo>
                      <a:pt x="993" y="1639"/>
                    </a:lnTo>
                    <a:lnTo>
                      <a:pt x="997" y="1646"/>
                    </a:lnTo>
                    <a:lnTo>
                      <a:pt x="1001" y="1643"/>
                    </a:lnTo>
                    <a:lnTo>
                      <a:pt x="1005" y="1659"/>
                    </a:lnTo>
                    <a:lnTo>
                      <a:pt x="1009" y="1656"/>
                    </a:lnTo>
                    <a:lnTo>
                      <a:pt x="1013" y="1667"/>
                    </a:lnTo>
                    <a:lnTo>
                      <a:pt x="1017" y="1678"/>
                    </a:lnTo>
                    <a:lnTo>
                      <a:pt x="1021" y="1678"/>
                    </a:lnTo>
                    <a:lnTo>
                      <a:pt x="1025" y="1680"/>
                    </a:lnTo>
                    <a:lnTo>
                      <a:pt x="1029" y="1689"/>
                    </a:lnTo>
                    <a:lnTo>
                      <a:pt x="1033" y="1702"/>
                    </a:lnTo>
                    <a:lnTo>
                      <a:pt x="1037" y="1704"/>
                    </a:lnTo>
                    <a:lnTo>
                      <a:pt x="1041" y="1702"/>
                    </a:lnTo>
                    <a:lnTo>
                      <a:pt x="1045" y="1713"/>
                    </a:lnTo>
                    <a:lnTo>
                      <a:pt x="1049" y="1717"/>
                    </a:lnTo>
                    <a:lnTo>
                      <a:pt x="1053" y="1728"/>
                    </a:lnTo>
                    <a:lnTo>
                      <a:pt x="1057" y="1723"/>
                    </a:lnTo>
                    <a:lnTo>
                      <a:pt x="1060" y="1732"/>
                    </a:lnTo>
                    <a:lnTo>
                      <a:pt x="1064" y="1736"/>
                    </a:lnTo>
                    <a:lnTo>
                      <a:pt x="1068" y="1736"/>
                    </a:lnTo>
                    <a:lnTo>
                      <a:pt x="1072" y="1745"/>
                    </a:lnTo>
                    <a:lnTo>
                      <a:pt x="1076" y="1751"/>
                    </a:lnTo>
                    <a:lnTo>
                      <a:pt x="1080" y="1758"/>
                    </a:lnTo>
                    <a:lnTo>
                      <a:pt x="1084" y="1762"/>
                    </a:lnTo>
                    <a:lnTo>
                      <a:pt x="1088" y="1767"/>
                    </a:lnTo>
                    <a:lnTo>
                      <a:pt x="1092" y="1767"/>
                    </a:lnTo>
                    <a:lnTo>
                      <a:pt x="1096" y="1775"/>
                    </a:lnTo>
                    <a:lnTo>
                      <a:pt x="1100" y="1780"/>
                    </a:lnTo>
                    <a:lnTo>
                      <a:pt x="1104" y="1784"/>
                    </a:lnTo>
                    <a:lnTo>
                      <a:pt x="1108" y="1786"/>
                    </a:lnTo>
                    <a:lnTo>
                      <a:pt x="1112" y="1797"/>
                    </a:lnTo>
                    <a:lnTo>
                      <a:pt x="1116" y="1790"/>
                    </a:lnTo>
                    <a:lnTo>
                      <a:pt x="1120" y="1795"/>
                    </a:lnTo>
                    <a:lnTo>
                      <a:pt x="1124" y="1805"/>
                    </a:lnTo>
                    <a:lnTo>
                      <a:pt x="1127" y="1805"/>
                    </a:lnTo>
                    <a:lnTo>
                      <a:pt x="1131" y="1814"/>
                    </a:lnTo>
                    <a:lnTo>
                      <a:pt x="1135" y="1812"/>
                    </a:lnTo>
                    <a:lnTo>
                      <a:pt x="1139" y="1818"/>
                    </a:lnTo>
                    <a:lnTo>
                      <a:pt x="1143" y="1818"/>
                    </a:lnTo>
                    <a:lnTo>
                      <a:pt x="1147" y="1823"/>
                    </a:lnTo>
                    <a:lnTo>
                      <a:pt x="1151" y="1831"/>
                    </a:lnTo>
                    <a:lnTo>
                      <a:pt x="1155" y="1836"/>
                    </a:lnTo>
                    <a:lnTo>
                      <a:pt x="1159" y="1836"/>
                    </a:lnTo>
                    <a:lnTo>
                      <a:pt x="1163" y="1840"/>
                    </a:lnTo>
                    <a:lnTo>
                      <a:pt x="1167" y="1844"/>
                    </a:lnTo>
                    <a:lnTo>
                      <a:pt x="1171" y="1847"/>
                    </a:lnTo>
                    <a:lnTo>
                      <a:pt x="1175" y="1847"/>
                    </a:lnTo>
                    <a:lnTo>
                      <a:pt x="1179" y="1853"/>
                    </a:lnTo>
                    <a:lnTo>
                      <a:pt x="1183" y="1853"/>
                    </a:lnTo>
                    <a:lnTo>
                      <a:pt x="1187" y="1862"/>
                    </a:lnTo>
                    <a:lnTo>
                      <a:pt x="1191" y="1855"/>
                    </a:lnTo>
                    <a:lnTo>
                      <a:pt x="1194" y="1859"/>
                    </a:lnTo>
                    <a:lnTo>
                      <a:pt x="1198" y="1870"/>
                    </a:lnTo>
                    <a:lnTo>
                      <a:pt x="1202" y="1870"/>
                    </a:lnTo>
                    <a:lnTo>
                      <a:pt x="1206" y="1872"/>
                    </a:lnTo>
                    <a:lnTo>
                      <a:pt x="1210" y="1872"/>
                    </a:lnTo>
                    <a:lnTo>
                      <a:pt x="1214" y="1872"/>
                    </a:lnTo>
                    <a:lnTo>
                      <a:pt x="1218" y="1877"/>
                    </a:lnTo>
                    <a:lnTo>
                      <a:pt x="1222" y="1875"/>
                    </a:lnTo>
                    <a:lnTo>
                      <a:pt x="1226" y="1881"/>
                    </a:lnTo>
                    <a:lnTo>
                      <a:pt x="1230" y="1883"/>
                    </a:lnTo>
                    <a:lnTo>
                      <a:pt x="1234" y="1888"/>
                    </a:lnTo>
                    <a:lnTo>
                      <a:pt x="1238" y="1885"/>
                    </a:lnTo>
                    <a:lnTo>
                      <a:pt x="1242" y="1885"/>
                    </a:lnTo>
                    <a:lnTo>
                      <a:pt x="1246" y="1890"/>
                    </a:lnTo>
                    <a:lnTo>
                      <a:pt x="1250" y="1894"/>
                    </a:lnTo>
                    <a:lnTo>
                      <a:pt x="1254" y="1894"/>
                    </a:lnTo>
                    <a:lnTo>
                      <a:pt x="1258" y="1894"/>
                    </a:lnTo>
                    <a:lnTo>
                      <a:pt x="1262" y="1896"/>
                    </a:lnTo>
                    <a:lnTo>
                      <a:pt x="1265" y="1896"/>
                    </a:lnTo>
                    <a:lnTo>
                      <a:pt x="1269" y="1905"/>
                    </a:lnTo>
                    <a:lnTo>
                      <a:pt x="1273" y="1905"/>
                    </a:lnTo>
                    <a:lnTo>
                      <a:pt x="1277" y="1907"/>
                    </a:lnTo>
                    <a:lnTo>
                      <a:pt x="1281" y="1911"/>
                    </a:lnTo>
                    <a:lnTo>
                      <a:pt x="1285" y="1909"/>
                    </a:lnTo>
                    <a:lnTo>
                      <a:pt x="1289" y="1911"/>
                    </a:lnTo>
                    <a:lnTo>
                      <a:pt x="1293" y="1907"/>
                    </a:lnTo>
                    <a:lnTo>
                      <a:pt x="1297" y="1909"/>
                    </a:lnTo>
                    <a:lnTo>
                      <a:pt x="1301" y="1907"/>
                    </a:lnTo>
                    <a:lnTo>
                      <a:pt x="1305" y="1913"/>
                    </a:lnTo>
                    <a:lnTo>
                      <a:pt x="1309" y="1913"/>
                    </a:lnTo>
                    <a:lnTo>
                      <a:pt x="1313" y="1918"/>
                    </a:lnTo>
                    <a:lnTo>
                      <a:pt x="1317" y="1916"/>
                    </a:lnTo>
                    <a:lnTo>
                      <a:pt x="1321" y="1916"/>
                    </a:lnTo>
                    <a:lnTo>
                      <a:pt x="1325" y="1916"/>
                    </a:lnTo>
                    <a:lnTo>
                      <a:pt x="1329" y="1913"/>
                    </a:lnTo>
                    <a:lnTo>
                      <a:pt x="1332" y="1905"/>
                    </a:lnTo>
                    <a:lnTo>
                      <a:pt x="1336" y="1911"/>
                    </a:lnTo>
                    <a:lnTo>
                      <a:pt x="1340" y="1913"/>
                    </a:lnTo>
                    <a:lnTo>
                      <a:pt x="1344" y="1913"/>
                    </a:lnTo>
                    <a:lnTo>
                      <a:pt x="1348" y="1911"/>
                    </a:lnTo>
                    <a:lnTo>
                      <a:pt x="1352" y="1909"/>
                    </a:lnTo>
                    <a:lnTo>
                      <a:pt x="1356" y="1916"/>
                    </a:lnTo>
                    <a:lnTo>
                      <a:pt x="1360" y="1916"/>
                    </a:lnTo>
                    <a:lnTo>
                      <a:pt x="1364" y="1918"/>
                    </a:lnTo>
                    <a:lnTo>
                      <a:pt x="1368" y="1916"/>
                    </a:lnTo>
                    <a:lnTo>
                      <a:pt x="1372" y="1911"/>
                    </a:lnTo>
                    <a:lnTo>
                      <a:pt x="1376" y="1916"/>
                    </a:lnTo>
                    <a:lnTo>
                      <a:pt x="1380" y="1909"/>
                    </a:lnTo>
                    <a:lnTo>
                      <a:pt x="1384" y="1909"/>
                    </a:lnTo>
                    <a:lnTo>
                      <a:pt x="1388" y="1901"/>
                    </a:lnTo>
                    <a:lnTo>
                      <a:pt x="1392" y="1903"/>
                    </a:lnTo>
                    <a:lnTo>
                      <a:pt x="1396" y="1909"/>
                    </a:lnTo>
                    <a:lnTo>
                      <a:pt x="1399" y="1909"/>
                    </a:lnTo>
                    <a:lnTo>
                      <a:pt x="1403" y="1909"/>
                    </a:lnTo>
                    <a:lnTo>
                      <a:pt x="1407" y="1903"/>
                    </a:lnTo>
                    <a:lnTo>
                      <a:pt x="1411" y="1898"/>
                    </a:lnTo>
                    <a:lnTo>
                      <a:pt x="1415" y="1903"/>
                    </a:lnTo>
                    <a:lnTo>
                      <a:pt x="1419" y="1898"/>
                    </a:lnTo>
                    <a:lnTo>
                      <a:pt x="1423" y="1898"/>
                    </a:lnTo>
                    <a:lnTo>
                      <a:pt x="1427" y="1896"/>
                    </a:lnTo>
                    <a:lnTo>
                      <a:pt x="1431" y="1894"/>
                    </a:lnTo>
                    <a:lnTo>
                      <a:pt x="1435" y="1894"/>
                    </a:lnTo>
                    <a:lnTo>
                      <a:pt x="1439" y="1888"/>
                    </a:lnTo>
                    <a:lnTo>
                      <a:pt x="1443" y="1888"/>
                    </a:lnTo>
                    <a:lnTo>
                      <a:pt x="1447" y="1890"/>
                    </a:lnTo>
                    <a:lnTo>
                      <a:pt x="1451" y="1888"/>
                    </a:lnTo>
                    <a:lnTo>
                      <a:pt x="1455" y="1883"/>
                    </a:lnTo>
                    <a:lnTo>
                      <a:pt x="1459" y="1890"/>
                    </a:lnTo>
                    <a:lnTo>
                      <a:pt x="1463" y="1885"/>
                    </a:lnTo>
                    <a:lnTo>
                      <a:pt x="1467" y="1879"/>
                    </a:lnTo>
                    <a:lnTo>
                      <a:pt x="1470" y="1879"/>
                    </a:lnTo>
                    <a:lnTo>
                      <a:pt x="1474" y="1879"/>
                    </a:lnTo>
                    <a:lnTo>
                      <a:pt x="1478" y="1875"/>
                    </a:lnTo>
                    <a:lnTo>
                      <a:pt x="1482" y="1870"/>
                    </a:lnTo>
                    <a:lnTo>
                      <a:pt x="1486" y="1868"/>
                    </a:lnTo>
                    <a:lnTo>
                      <a:pt x="1490" y="1864"/>
                    </a:lnTo>
                    <a:lnTo>
                      <a:pt x="1494" y="1866"/>
                    </a:lnTo>
                    <a:lnTo>
                      <a:pt x="1498" y="1862"/>
                    </a:lnTo>
                    <a:lnTo>
                      <a:pt x="1502" y="1857"/>
                    </a:lnTo>
                    <a:lnTo>
                      <a:pt x="1506" y="1853"/>
                    </a:lnTo>
                    <a:lnTo>
                      <a:pt x="1510" y="1857"/>
                    </a:lnTo>
                    <a:lnTo>
                      <a:pt x="1514" y="1853"/>
                    </a:lnTo>
                    <a:lnTo>
                      <a:pt x="1518" y="1851"/>
                    </a:lnTo>
                    <a:lnTo>
                      <a:pt x="1522" y="1847"/>
                    </a:lnTo>
                    <a:lnTo>
                      <a:pt x="1526" y="1844"/>
                    </a:lnTo>
                    <a:lnTo>
                      <a:pt x="1530" y="1838"/>
                    </a:lnTo>
                    <a:lnTo>
                      <a:pt x="1534" y="1838"/>
                    </a:lnTo>
                    <a:lnTo>
                      <a:pt x="1537" y="1834"/>
                    </a:lnTo>
                    <a:lnTo>
                      <a:pt x="1541" y="1831"/>
                    </a:lnTo>
                    <a:lnTo>
                      <a:pt x="1545" y="1827"/>
                    </a:lnTo>
                    <a:lnTo>
                      <a:pt x="1549" y="1829"/>
                    </a:lnTo>
                    <a:lnTo>
                      <a:pt x="1553" y="1823"/>
                    </a:lnTo>
                    <a:lnTo>
                      <a:pt x="1557" y="1821"/>
                    </a:lnTo>
                    <a:lnTo>
                      <a:pt x="1561" y="1818"/>
                    </a:lnTo>
                    <a:lnTo>
                      <a:pt x="1565" y="1814"/>
                    </a:lnTo>
                    <a:lnTo>
                      <a:pt x="1569" y="1814"/>
                    </a:lnTo>
                    <a:lnTo>
                      <a:pt x="1573" y="1812"/>
                    </a:lnTo>
                    <a:lnTo>
                      <a:pt x="1577" y="1810"/>
                    </a:lnTo>
                    <a:lnTo>
                      <a:pt x="1581" y="1803"/>
                    </a:lnTo>
                    <a:lnTo>
                      <a:pt x="1585" y="1799"/>
                    </a:lnTo>
                    <a:lnTo>
                      <a:pt x="1589" y="1793"/>
                    </a:lnTo>
                    <a:lnTo>
                      <a:pt x="1593" y="1784"/>
                    </a:lnTo>
                    <a:lnTo>
                      <a:pt x="1597" y="1786"/>
                    </a:lnTo>
                    <a:lnTo>
                      <a:pt x="1601" y="1784"/>
                    </a:lnTo>
                    <a:lnTo>
                      <a:pt x="1604" y="1775"/>
                    </a:lnTo>
                    <a:lnTo>
                      <a:pt x="1608" y="1773"/>
                    </a:lnTo>
                    <a:lnTo>
                      <a:pt x="1612" y="1777"/>
                    </a:lnTo>
                    <a:lnTo>
                      <a:pt x="1616" y="1769"/>
                    </a:lnTo>
                    <a:lnTo>
                      <a:pt x="1620" y="1769"/>
                    </a:lnTo>
                    <a:lnTo>
                      <a:pt x="1624" y="1758"/>
                    </a:lnTo>
                    <a:lnTo>
                      <a:pt x="1628" y="1758"/>
                    </a:lnTo>
                    <a:lnTo>
                      <a:pt x="1632" y="1745"/>
                    </a:lnTo>
                    <a:lnTo>
                      <a:pt x="1636" y="1754"/>
                    </a:lnTo>
                    <a:lnTo>
                      <a:pt x="1640" y="1743"/>
                    </a:lnTo>
                    <a:lnTo>
                      <a:pt x="1644" y="1739"/>
                    </a:lnTo>
                    <a:lnTo>
                      <a:pt x="1648" y="1736"/>
                    </a:lnTo>
                    <a:lnTo>
                      <a:pt x="1652" y="1736"/>
                    </a:lnTo>
                    <a:lnTo>
                      <a:pt x="1656" y="1728"/>
                    </a:lnTo>
                    <a:lnTo>
                      <a:pt x="1660" y="1719"/>
                    </a:lnTo>
                    <a:lnTo>
                      <a:pt x="1664" y="1713"/>
                    </a:lnTo>
                    <a:lnTo>
                      <a:pt x="1668" y="1710"/>
                    </a:lnTo>
                    <a:lnTo>
                      <a:pt x="1672" y="1706"/>
                    </a:lnTo>
                    <a:lnTo>
                      <a:pt x="1675" y="1702"/>
                    </a:lnTo>
                    <a:lnTo>
                      <a:pt x="1679" y="1700"/>
                    </a:lnTo>
                    <a:lnTo>
                      <a:pt x="1683" y="1700"/>
                    </a:lnTo>
                    <a:lnTo>
                      <a:pt x="1687" y="1689"/>
                    </a:lnTo>
                    <a:lnTo>
                      <a:pt x="1691" y="1689"/>
                    </a:lnTo>
                    <a:lnTo>
                      <a:pt x="1695" y="1680"/>
                    </a:lnTo>
                    <a:lnTo>
                      <a:pt x="1699" y="1676"/>
                    </a:lnTo>
                    <a:lnTo>
                      <a:pt x="1703" y="1676"/>
                    </a:lnTo>
                    <a:lnTo>
                      <a:pt x="1707" y="1669"/>
                    </a:lnTo>
                    <a:lnTo>
                      <a:pt x="1711" y="1663"/>
                    </a:lnTo>
                    <a:lnTo>
                      <a:pt x="1715" y="1656"/>
                    </a:lnTo>
                    <a:lnTo>
                      <a:pt x="1719" y="1654"/>
                    </a:lnTo>
                    <a:lnTo>
                      <a:pt x="1723" y="1646"/>
                    </a:lnTo>
                    <a:lnTo>
                      <a:pt x="1727" y="1641"/>
                    </a:lnTo>
                    <a:lnTo>
                      <a:pt x="1731" y="1637"/>
                    </a:lnTo>
                    <a:lnTo>
                      <a:pt x="1735" y="1635"/>
                    </a:lnTo>
                    <a:lnTo>
                      <a:pt x="1739" y="1633"/>
                    </a:lnTo>
                    <a:lnTo>
                      <a:pt x="1742" y="1618"/>
                    </a:lnTo>
                    <a:lnTo>
                      <a:pt x="1746" y="1609"/>
                    </a:lnTo>
                    <a:lnTo>
                      <a:pt x="1750" y="1609"/>
                    </a:lnTo>
                    <a:lnTo>
                      <a:pt x="1754" y="1605"/>
                    </a:lnTo>
                    <a:lnTo>
                      <a:pt x="1758" y="1602"/>
                    </a:lnTo>
                    <a:lnTo>
                      <a:pt x="1762" y="1598"/>
                    </a:lnTo>
                    <a:lnTo>
                      <a:pt x="1766" y="1592"/>
                    </a:lnTo>
                    <a:lnTo>
                      <a:pt x="1770" y="1581"/>
                    </a:lnTo>
                    <a:lnTo>
                      <a:pt x="1774" y="1577"/>
                    </a:lnTo>
                    <a:lnTo>
                      <a:pt x="1778" y="1572"/>
                    </a:lnTo>
                    <a:lnTo>
                      <a:pt x="1782" y="1570"/>
                    </a:lnTo>
                    <a:lnTo>
                      <a:pt x="1786" y="1559"/>
                    </a:lnTo>
                    <a:lnTo>
                      <a:pt x="1790" y="1555"/>
                    </a:lnTo>
                    <a:lnTo>
                      <a:pt x="1794" y="1548"/>
                    </a:lnTo>
                    <a:lnTo>
                      <a:pt x="1798" y="1553"/>
                    </a:lnTo>
                    <a:lnTo>
                      <a:pt x="1802" y="1540"/>
                    </a:lnTo>
                    <a:lnTo>
                      <a:pt x="1806" y="1531"/>
                    </a:lnTo>
                    <a:lnTo>
                      <a:pt x="1810" y="1531"/>
                    </a:lnTo>
                    <a:lnTo>
                      <a:pt x="1813" y="1531"/>
                    </a:lnTo>
                    <a:lnTo>
                      <a:pt x="1817" y="1520"/>
                    </a:lnTo>
                    <a:lnTo>
                      <a:pt x="1821" y="1510"/>
                    </a:lnTo>
                    <a:lnTo>
                      <a:pt x="1825" y="1510"/>
                    </a:lnTo>
                    <a:lnTo>
                      <a:pt x="1829" y="1505"/>
                    </a:lnTo>
                    <a:lnTo>
                      <a:pt x="1833" y="1501"/>
                    </a:lnTo>
                    <a:lnTo>
                      <a:pt x="1837" y="1497"/>
                    </a:lnTo>
                    <a:lnTo>
                      <a:pt x="1841" y="1481"/>
                    </a:lnTo>
                    <a:lnTo>
                      <a:pt x="1845" y="1479"/>
                    </a:lnTo>
                    <a:lnTo>
                      <a:pt x="1849" y="1473"/>
                    </a:lnTo>
                    <a:lnTo>
                      <a:pt x="1853" y="1471"/>
                    </a:lnTo>
                    <a:lnTo>
                      <a:pt x="1857" y="1464"/>
                    </a:lnTo>
                    <a:lnTo>
                      <a:pt x="1861" y="1458"/>
                    </a:lnTo>
                    <a:lnTo>
                      <a:pt x="1865" y="1451"/>
                    </a:lnTo>
                    <a:lnTo>
                      <a:pt x="1869" y="1447"/>
                    </a:lnTo>
                    <a:lnTo>
                      <a:pt x="1873" y="1440"/>
                    </a:lnTo>
                    <a:lnTo>
                      <a:pt x="1877" y="1430"/>
                    </a:lnTo>
                    <a:lnTo>
                      <a:pt x="1880" y="1432"/>
                    </a:lnTo>
                    <a:lnTo>
                      <a:pt x="1884" y="1425"/>
                    </a:lnTo>
                    <a:lnTo>
                      <a:pt x="1888" y="1423"/>
                    </a:lnTo>
                    <a:lnTo>
                      <a:pt x="1892" y="1415"/>
                    </a:lnTo>
                    <a:lnTo>
                      <a:pt x="1896" y="1410"/>
                    </a:lnTo>
                    <a:lnTo>
                      <a:pt x="1900" y="1406"/>
                    </a:lnTo>
                    <a:lnTo>
                      <a:pt x="1904" y="1397"/>
                    </a:lnTo>
                    <a:lnTo>
                      <a:pt x="1908" y="1393"/>
                    </a:lnTo>
                    <a:lnTo>
                      <a:pt x="1912" y="1389"/>
                    </a:lnTo>
                    <a:lnTo>
                      <a:pt x="1916" y="1380"/>
                    </a:lnTo>
                    <a:lnTo>
                      <a:pt x="1920" y="1369"/>
                    </a:lnTo>
                    <a:lnTo>
                      <a:pt x="1924" y="1373"/>
                    </a:lnTo>
                    <a:lnTo>
                      <a:pt x="1928" y="1358"/>
                    </a:lnTo>
                    <a:lnTo>
                      <a:pt x="1932" y="1356"/>
                    </a:lnTo>
                    <a:lnTo>
                      <a:pt x="1936" y="1352"/>
                    </a:lnTo>
                    <a:lnTo>
                      <a:pt x="1940" y="1339"/>
                    </a:lnTo>
                    <a:lnTo>
                      <a:pt x="1944" y="1337"/>
                    </a:lnTo>
                    <a:lnTo>
                      <a:pt x="1947" y="1337"/>
                    </a:lnTo>
                    <a:lnTo>
                      <a:pt x="1951" y="1328"/>
                    </a:lnTo>
                    <a:lnTo>
                      <a:pt x="1955" y="1322"/>
                    </a:lnTo>
                    <a:lnTo>
                      <a:pt x="1959" y="1315"/>
                    </a:lnTo>
                    <a:lnTo>
                      <a:pt x="1963" y="1307"/>
                    </a:lnTo>
                    <a:lnTo>
                      <a:pt x="1967" y="1304"/>
                    </a:lnTo>
                    <a:lnTo>
                      <a:pt x="1971" y="1296"/>
                    </a:lnTo>
                    <a:lnTo>
                      <a:pt x="1975" y="1289"/>
                    </a:lnTo>
                    <a:lnTo>
                      <a:pt x="1979" y="1276"/>
                    </a:lnTo>
                    <a:lnTo>
                      <a:pt x="1983" y="1274"/>
                    </a:lnTo>
                    <a:lnTo>
                      <a:pt x="1987" y="1276"/>
                    </a:lnTo>
                    <a:lnTo>
                      <a:pt x="1991" y="1259"/>
                    </a:lnTo>
                    <a:lnTo>
                      <a:pt x="1995" y="1259"/>
                    </a:lnTo>
                    <a:lnTo>
                      <a:pt x="1999" y="1250"/>
                    </a:lnTo>
                    <a:lnTo>
                      <a:pt x="2003" y="1250"/>
                    </a:lnTo>
                    <a:lnTo>
                      <a:pt x="2007" y="1237"/>
                    </a:lnTo>
                    <a:lnTo>
                      <a:pt x="2011" y="1229"/>
                    </a:lnTo>
                    <a:lnTo>
                      <a:pt x="2015" y="1227"/>
                    </a:lnTo>
                    <a:lnTo>
                      <a:pt x="2018" y="1220"/>
                    </a:lnTo>
                    <a:lnTo>
                      <a:pt x="2022" y="1207"/>
                    </a:lnTo>
                    <a:lnTo>
                      <a:pt x="2026" y="1205"/>
                    </a:lnTo>
                    <a:lnTo>
                      <a:pt x="2030" y="1207"/>
                    </a:lnTo>
                    <a:lnTo>
                      <a:pt x="2034" y="1199"/>
                    </a:lnTo>
                    <a:lnTo>
                      <a:pt x="2038" y="1192"/>
                    </a:lnTo>
                    <a:lnTo>
                      <a:pt x="2042" y="1183"/>
                    </a:lnTo>
                    <a:lnTo>
                      <a:pt x="2046" y="1175"/>
                    </a:lnTo>
                    <a:lnTo>
                      <a:pt x="2050" y="1175"/>
                    </a:lnTo>
                    <a:lnTo>
                      <a:pt x="2054" y="1166"/>
                    </a:lnTo>
                    <a:lnTo>
                      <a:pt x="2058" y="1155"/>
                    </a:lnTo>
                    <a:lnTo>
                      <a:pt x="2062" y="1151"/>
                    </a:lnTo>
                    <a:lnTo>
                      <a:pt x="2066" y="1149"/>
                    </a:lnTo>
                    <a:lnTo>
                      <a:pt x="2070" y="1142"/>
                    </a:lnTo>
                    <a:lnTo>
                      <a:pt x="2074" y="1140"/>
                    </a:lnTo>
                    <a:lnTo>
                      <a:pt x="2078" y="1132"/>
                    </a:lnTo>
                    <a:lnTo>
                      <a:pt x="2082" y="1123"/>
                    </a:lnTo>
                    <a:lnTo>
                      <a:pt x="2085" y="1119"/>
                    </a:lnTo>
                    <a:lnTo>
                      <a:pt x="2089" y="1116"/>
                    </a:lnTo>
                    <a:lnTo>
                      <a:pt x="2093" y="1103"/>
                    </a:lnTo>
                    <a:lnTo>
                      <a:pt x="2097" y="1097"/>
                    </a:lnTo>
                    <a:lnTo>
                      <a:pt x="2101" y="1095"/>
                    </a:lnTo>
                    <a:lnTo>
                      <a:pt x="2105" y="1091"/>
                    </a:lnTo>
                    <a:lnTo>
                      <a:pt x="2109" y="1078"/>
                    </a:lnTo>
                    <a:lnTo>
                      <a:pt x="2113" y="1071"/>
                    </a:lnTo>
                    <a:lnTo>
                      <a:pt x="2117" y="1067"/>
                    </a:lnTo>
                    <a:lnTo>
                      <a:pt x="2121" y="1065"/>
                    </a:lnTo>
                    <a:lnTo>
                      <a:pt x="2125" y="1065"/>
                    </a:lnTo>
                    <a:lnTo>
                      <a:pt x="2129" y="1054"/>
                    </a:lnTo>
                    <a:lnTo>
                      <a:pt x="2133" y="1047"/>
                    </a:lnTo>
                    <a:lnTo>
                      <a:pt x="2137" y="1043"/>
                    </a:lnTo>
                    <a:lnTo>
                      <a:pt x="2141" y="1030"/>
                    </a:lnTo>
                    <a:lnTo>
                      <a:pt x="2145" y="1028"/>
                    </a:lnTo>
                    <a:lnTo>
                      <a:pt x="2149" y="1019"/>
                    </a:lnTo>
                    <a:lnTo>
                      <a:pt x="2152" y="1021"/>
                    </a:lnTo>
                    <a:lnTo>
                      <a:pt x="2156" y="1015"/>
                    </a:lnTo>
                    <a:lnTo>
                      <a:pt x="2160" y="1008"/>
                    </a:lnTo>
                    <a:lnTo>
                      <a:pt x="2164" y="1002"/>
                    </a:lnTo>
                    <a:lnTo>
                      <a:pt x="2168" y="996"/>
                    </a:lnTo>
                    <a:lnTo>
                      <a:pt x="2172" y="987"/>
                    </a:lnTo>
                    <a:lnTo>
                      <a:pt x="2176" y="983"/>
                    </a:lnTo>
                    <a:lnTo>
                      <a:pt x="2180" y="967"/>
                    </a:lnTo>
                    <a:lnTo>
                      <a:pt x="2184" y="965"/>
                    </a:lnTo>
                    <a:lnTo>
                      <a:pt x="2188" y="959"/>
                    </a:lnTo>
                    <a:lnTo>
                      <a:pt x="2192" y="954"/>
                    </a:lnTo>
                    <a:lnTo>
                      <a:pt x="2196" y="952"/>
                    </a:lnTo>
                    <a:lnTo>
                      <a:pt x="2200" y="948"/>
                    </a:lnTo>
                    <a:lnTo>
                      <a:pt x="2204" y="942"/>
                    </a:lnTo>
                    <a:lnTo>
                      <a:pt x="2208" y="933"/>
                    </a:lnTo>
                    <a:lnTo>
                      <a:pt x="2212" y="931"/>
                    </a:lnTo>
                    <a:lnTo>
                      <a:pt x="2216" y="931"/>
                    </a:lnTo>
                    <a:lnTo>
                      <a:pt x="2220" y="913"/>
                    </a:lnTo>
                    <a:lnTo>
                      <a:pt x="2223" y="913"/>
                    </a:lnTo>
                    <a:lnTo>
                      <a:pt x="2227" y="905"/>
                    </a:lnTo>
                    <a:lnTo>
                      <a:pt x="2231" y="900"/>
                    </a:lnTo>
                    <a:lnTo>
                      <a:pt x="2235" y="898"/>
                    </a:lnTo>
                    <a:lnTo>
                      <a:pt x="2239" y="890"/>
                    </a:lnTo>
                    <a:lnTo>
                      <a:pt x="2243" y="879"/>
                    </a:lnTo>
                    <a:lnTo>
                      <a:pt x="2247" y="875"/>
                    </a:lnTo>
                    <a:lnTo>
                      <a:pt x="2251" y="870"/>
                    </a:lnTo>
                    <a:lnTo>
                      <a:pt x="2255" y="862"/>
                    </a:lnTo>
                    <a:lnTo>
                      <a:pt x="2259" y="859"/>
                    </a:lnTo>
                    <a:lnTo>
                      <a:pt x="2263" y="859"/>
                    </a:lnTo>
                    <a:lnTo>
                      <a:pt x="2267" y="853"/>
                    </a:lnTo>
                    <a:lnTo>
                      <a:pt x="2271" y="844"/>
                    </a:lnTo>
                    <a:lnTo>
                      <a:pt x="2275" y="840"/>
                    </a:lnTo>
                    <a:lnTo>
                      <a:pt x="2279" y="831"/>
                    </a:lnTo>
                    <a:lnTo>
                      <a:pt x="2283" y="825"/>
                    </a:lnTo>
                    <a:lnTo>
                      <a:pt x="2287" y="816"/>
                    </a:lnTo>
                    <a:lnTo>
                      <a:pt x="2290" y="816"/>
                    </a:lnTo>
                    <a:lnTo>
                      <a:pt x="2294" y="810"/>
                    </a:lnTo>
                    <a:lnTo>
                      <a:pt x="2298" y="803"/>
                    </a:lnTo>
                    <a:lnTo>
                      <a:pt x="2302" y="797"/>
                    </a:lnTo>
                    <a:lnTo>
                      <a:pt x="2306" y="792"/>
                    </a:lnTo>
                    <a:lnTo>
                      <a:pt x="2310" y="784"/>
                    </a:lnTo>
                    <a:lnTo>
                      <a:pt x="2314" y="784"/>
                    </a:lnTo>
                    <a:lnTo>
                      <a:pt x="2318" y="780"/>
                    </a:lnTo>
                    <a:lnTo>
                      <a:pt x="2322" y="769"/>
                    </a:lnTo>
                    <a:lnTo>
                      <a:pt x="2326" y="769"/>
                    </a:lnTo>
                    <a:lnTo>
                      <a:pt x="2330" y="764"/>
                    </a:lnTo>
                    <a:lnTo>
                      <a:pt x="2334" y="754"/>
                    </a:lnTo>
                    <a:lnTo>
                      <a:pt x="2338" y="749"/>
                    </a:lnTo>
                    <a:lnTo>
                      <a:pt x="2342" y="741"/>
                    </a:lnTo>
                    <a:lnTo>
                      <a:pt x="2346" y="734"/>
                    </a:lnTo>
                    <a:lnTo>
                      <a:pt x="2350" y="732"/>
                    </a:lnTo>
                    <a:lnTo>
                      <a:pt x="2354" y="736"/>
                    </a:lnTo>
                    <a:lnTo>
                      <a:pt x="2358" y="721"/>
                    </a:lnTo>
                    <a:lnTo>
                      <a:pt x="2361" y="719"/>
                    </a:lnTo>
                    <a:lnTo>
                      <a:pt x="2365" y="717"/>
                    </a:lnTo>
                    <a:lnTo>
                      <a:pt x="2369" y="702"/>
                    </a:lnTo>
                    <a:lnTo>
                      <a:pt x="2373" y="706"/>
                    </a:lnTo>
                    <a:lnTo>
                      <a:pt x="2377" y="704"/>
                    </a:lnTo>
                    <a:lnTo>
                      <a:pt x="2381" y="695"/>
                    </a:lnTo>
                    <a:lnTo>
                      <a:pt x="2385" y="695"/>
                    </a:lnTo>
                    <a:lnTo>
                      <a:pt x="2389" y="684"/>
                    </a:lnTo>
                    <a:lnTo>
                      <a:pt x="2393" y="678"/>
                    </a:lnTo>
                    <a:lnTo>
                      <a:pt x="2397" y="676"/>
                    </a:lnTo>
                    <a:lnTo>
                      <a:pt x="2401" y="669"/>
                    </a:lnTo>
                    <a:lnTo>
                      <a:pt x="2405" y="667"/>
                    </a:lnTo>
                    <a:lnTo>
                      <a:pt x="2409" y="665"/>
                    </a:lnTo>
                    <a:lnTo>
                      <a:pt x="2413" y="663"/>
                    </a:lnTo>
                    <a:lnTo>
                      <a:pt x="2417" y="654"/>
                    </a:lnTo>
                    <a:lnTo>
                      <a:pt x="2421" y="646"/>
                    </a:lnTo>
                    <a:lnTo>
                      <a:pt x="2425" y="643"/>
                    </a:lnTo>
                    <a:lnTo>
                      <a:pt x="2428" y="633"/>
                    </a:lnTo>
                    <a:lnTo>
                      <a:pt x="2432" y="633"/>
                    </a:lnTo>
                    <a:lnTo>
                      <a:pt x="2436" y="628"/>
                    </a:lnTo>
                    <a:lnTo>
                      <a:pt x="2440" y="626"/>
                    </a:lnTo>
                    <a:lnTo>
                      <a:pt x="2444" y="618"/>
                    </a:lnTo>
                    <a:lnTo>
                      <a:pt x="2448" y="615"/>
                    </a:lnTo>
                    <a:lnTo>
                      <a:pt x="2452" y="609"/>
                    </a:lnTo>
                    <a:lnTo>
                      <a:pt x="2456" y="602"/>
                    </a:lnTo>
                    <a:lnTo>
                      <a:pt x="2460" y="596"/>
                    </a:lnTo>
                    <a:lnTo>
                      <a:pt x="2464" y="596"/>
                    </a:lnTo>
                    <a:lnTo>
                      <a:pt x="2468" y="592"/>
                    </a:lnTo>
                    <a:lnTo>
                      <a:pt x="2472" y="585"/>
                    </a:lnTo>
                    <a:lnTo>
                      <a:pt x="2476" y="581"/>
                    </a:lnTo>
                    <a:lnTo>
                      <a:pt x="2480" y="581"/>
                    </a:lnTo>
                    <a:lnTo>
                      <a:pt x="2484" y="576"/>
                    </a:lnTo>
                    <a:lnTo>
                      <a:pt x="2488" y="572"/>
                    </a:lnTo>
                    <a:lnTo>
                      <a:pt x="2492" y="566"/>
                    </a:lnTo>
                    <a:lnTo>
                      <a:pt x="2495" y="557"/>
                    </a:lnTo>
                    <a:lnTo>
                      <a:pt x="2499" y="559"/>
                    </a:lnTo>
                    <a:lnTo>
                      <a:pt x="2503" y="548"/>
                    </a:lnTo>
                    <a:lnTo>
                      <a:pt x="2507" y="544"/>
                    </a:lnTo>
                    <a:lnTo>
                      <a:pt x="2511" y="544"/>
                    </a:lnTo>
                    <a:lnTo>
                      <a:pt x="2515" y="538"/>
                    </a:lnTo>
                    <a:lnTo>
                      <a:pt x="2519" y="529"/>
                    </a:lnTo>
                    <a:lnTo>
                      <a:pt x="2523" y="525"/>
                    </a:lnTo>
                    <a:lnTo>
                      <a:pt x="2527" y="527"/>
                    </a:lnTo>
                    <a:lnTo>
                      <a:pt x="2531" y="522"/>
                    </a:lnTo>
                    <a:lnTo>
                      <a:pt x="2535" y="516"/>
                    </a:lnTo>
                    <a:lnTo>
                      <a:pt x="2539" y="514"/>
                    </a:lnTo>
                    <a:lnTo>
                      <a:pt x="2543" y="505"/>
                    </a:lnTo>
                    <a:lnTo>
                      <a:pt x="2547" y="503"/>
                    </a:lnTo>
                    <a:lnTo>
                      <a:pt x="2551" y="499"/>
                    </a:lnTo>
                    <a:lnTo>
                      <a:pt x="2555" y="490"/>
                    </a:lnTo>
                    <a:lnTo>
                      <a:pt x="2559" y="492"/>
                    </a:lnTo>
                    <a:lnTo>
                      <a:pt x="2563" y="486"/>
                    </a:lnTo>
                    <a:lnTo>
                      <a:pt x="2566" y="488"/>
                    </a:lnTo>
                    <a:lnTo>
                      <a:pt x="2570" y="473"/>
                    </a:lnTo>
                    <a:lnTo>
                      <a:pt x="2574" y="471"/>
                    </a:lnTo>
                    <a:lnTo>
                      <a:pt x="2578" y="471"/>
                    </a:lnTo>
                    <a:lnTo>
                      <a:pt x="2582" y="462"/>
                    </a:lnTo>
                    <a:lnTo>
                      <a:pt x="2586" y="462"/>
                    </a:lnTo>
                    <a:lnTo>
                      <a:pt x="2590" y="458"/>
                    </a:lnTo>
                    <a:lnTo>
                      <a:pt x="2594" y="451"/>
                    </a:lnTo>
                    <a:lnTo>
                      <a:pt x="2598" y="451"/>
                    </a:lnTo>
                    <a:lnTo>
                      <a:pt x="2602" y="445"/>
                    </a:lnTo>
                    <a:lnTo>
                      <a:pt x="2606" y="440"/>
                    </a:lnTo>
                    <a:lnTo>
                      <a:pt x="2610" y="436"/>
                    </a:lnTo>
                    <a:lnTo>
                      <a:pt x="2614" y="432"/>
                    </a:lnTo>
                    <a:lnTo>
                      <a:pt x="2618" y="434"/>
                    </a:lnTo>
                    <a:lnTo>
                      <a:pt x="2622" y="430"/>
                    </a:lnTo>
                    <a:lnTo>
                      <a:pt x="2626" y="423"/>
                    </a:lnTo>
                    <a:lnTo>
                      <a:pt x="2630" y="419"/>
                    </a:lnTo>
                    <a:lnTo>
                      <a:pt x="2633" y="410"/>
                    </a:lnTo>
                    <a:lnTo>
                      <a:pt x="2637" y="412"/>
                    </a:lnTo>
                    <a:lnTo>
                      <a:pt x="2641" y="408"/>
                    </a:lnTo>
                    <a:lnTo>
                      <a:pt x="2645" y="399"/>
                    </a:lnTo>
                    <a:lnTo>
                      <a:pt x="2649" y="402"/>
                    </a:lnTo>
                    <a:lnTo>
                      <a:pt x="2653" y="393"/>
                    </a:lnTo>
                    <a:lnTo>
                      <a:pt x="2657" y="391"/>
                    </a:lnTo>
                    <a:lnTo>
                      <a:pt x="2661" y="395"/>
                    </a:lnTo>
                    <a:lnTo>
                      <a:pt x="2665" y="389"/>
                    </a:lnTo>
                    <a:lnTo>
                      <a:pt x="2669" y="376"/>
                    </a:lnTo>
                    <a:lnTo>
                      <a:pt x="2673" y="384"/>
                    </a:lnTo>
                    <a:lnTo>
                      <a:pt x="2677" y="378"/>
                    </a:lnTo>
                    <a:lnTo>
                      <a:pt x="2681" y="369"/>
                    </a:lnTo>
                    <a:lnTo>
                      <a:pt x="2685" y="367"/>
                    </a:lnTo>
                    <a:lnTo>
                      <a:pt x="2689" y="369"/>
                    </a:lnTo>
                    <a:lnTo>
                      <a:pt x="2693" y="363"/>
                    </a:lnTo>
                    <a:lnTo>
                      <a:pt x="2697" y="358"/>
                    </a:lnTo>
                    <a:lnTo>
                      <a:pt x="2700" y="360"/>
                    </a:lnTo>
                    <a:lnTo>
                      <a:pt x="2704" y="356"/>
                    </a:lnTo>
                    <a:lnTo>
                      <a:pt x="2708" y="348"/>
                    </a:lnTo>
                    <a:lnTo>
                      <a:pt x="2712" y="343"/>
                    </a:lnTo>
                    <a:lnTo>
                      <a:pt x="2716" y="339"/>
                    </a:lnTo>
                    <a:lnTo>
                      <a:pt x="2720" y="339"/>
                    </a:lnTo>
                    <a:lnTo>
                      <a:pt x="2724" y="337"/>
                    </a:lnTo>
                    <a:lnTo>
                      <a:pt x="2728" y="332"/>
                    </a:lnTo>
                    <a:lnTo>
                      <a:pt x="2732" y="328"/>
                    </a:lnTo>
                    <a:lnTo>
                      <a:pt x="2736" y="324"/>
                    </a:lnTo>
                    <a:lnTo>
                      <a:pt x="2740" y="324"/>
                    </a:lnTo>
                    <a:lnTo>
                      <a:pt x="2744" y="317"/>
                    </a:lnTo>
                    <a:lnTo>
                      <a:pt x="2748" y="317"/>
                    </a:lnTo>
                    <a:lnTo>
                      <a:pt x="2752" y="319"/>
                    </a:lnTo>
                    <a:lnTo>
                      <a:pt x="2756" y="306"/>
                    </a:lnTo>
                    <a:lnTo>
                      <a:pt x="2760" y="302"/>
                    </a:lnTo>
                    <a:lnTo>
                      <a:pt x="2764" y="306"/>
                    </a:lnTo>
                    <a:lnTo>
                      <a:pt x="2768" y="300"/>
                    </a:lnTo>
                    <a:lnTo>
                      <a:pt x="2771" y="298"/>
                    </a:lnTo>
                    <a:lnTo>
                      <a:pt x="2775" y="296"/>
                    </a:lnTo>
                    <a:lnTo>
                      <a:pt x="2779" y="294"/>
                    </a:lnTo>
                    <a:lnTo>
                      <a:pt x="2783" y="287"/>
                    </a:lnTo>
                    <a:lnTo>
                      <a:pt x="2787" y="285"/>
                    </a:lnTo>
                    <a:lnTo>
                      <a:pt x="2791" y="287"/>
                    </a:lnTo>
                    <a:lnTo>
                      <a:pt x="2795" y="276"/>
                    </a:lnTo>
                    <a:lnTo>
                      <a:pt x="2799" y="276"/>
                    </a:lnTo>
                    <a:lnTo>
                      <a:pt x="2803" y="278"/>
                    </a:lnTo>
                    <a:lnTo>
                      <a:pt x="2807" y="274"/>
                    </a:lnTo>
                    <a:lnTo>
                      <a:pt x="2811" y="270"/>
                    </a:lnTo>
                    <a:lnTo>
                      <a:pt x="2815" y="263"/>
                    </a:lnTo>
                    <a:lnTo>
                      <a:pt x="2819" y="268"/>
                    </a:lnTo>
                    <a:lnTo>
                      <a:pt x="2823" y="259"/>
                    </a:lnTo>
                    <a:lnTo>
                      <a:pt x="2827" y="261"/>
                    </a:lnTo>
                    <a:lnTo>
                      <a:pt x="2831" y="257"/>
                    </a:lnTo>
                    <a:lnTo>
                      <a:pt x="2835" y="255"/>
                    </a:lnTo>
                    <a:lnTo>
                      <a:pt x="2838" y="250"/>
                    </a:lnTo>
                    <a:lnTo>
                      <a:pt x="2842" y="250"/>
                    </a:lnTo>
                    <a:lnTo>
                      <a:pt x="2846" y="240"/>
                    </a:lnTo>
                    <a:lnTo>
                      <a:pt x="2850" y="244"/>
                    </a:lnTo>
                    <a:lnTo>
                      <a:pt x="2854" y="240"/>
                    </a:lnTo>
                    <a:lnTo>
                      <a:pt x="2858" y="242"/>
                    </a:lnTo>
                    <a:lnTo>
                      <a:pt x="2862" y="233"/>
                    </a:lnTo>
                    <a:lnTo>
                      <a:pt x="2866" y="231"/>
                    </a:lnTo>
                    <a:lnTo>
                      <a:pt x="2870" y="229"/>
                    </a:lnTo>
                    <a:lnTo>
                      <a:pt x="2874" y="227"/>
                    </a:lnTo>
                    <a:lnTo>
                      <a:pt x="2878" y="231"/>
                    </a:lnTo>
                    <a:lnTo>
                      <a:pt x="2882" y="222"/>
                    </a:lnTo>
                    <a:lnTo>
                      <a:pt x="2886" y="222"/>
                    </a:lnTo>
                    <a:lnTo>
                      <a:pt x="2890" y="222"/>
                    </a:lnTo>
                    <a:lnTo>
                      <a:pt x="2894" y="205"/>
                    </a:lnTo>
                    <a:lnTo>
                      <a:pt x="2898" y="209"/>
                    </a:lnTo>
                    <a:lnTo>
                      <a:pt x="2902" y="209"/>
                    </a:lnTo>
                    <a:lnTo>
                      <a:pt x="2906" y="20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5" name="Line 3937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6" name="Line 3938"/>
              <p:cNvSpPr>
                <a:spLocks noChangeShapeType="1"/>
              </p:cNvSpPr>
              <p:nvPr/>
            </p:nvSpPr>
            <p:spPr bwMode="auto">
              <a:xfrm flipV="1">
                <a:off x="300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7" name="Freeform 3939"/>
              <p:cNvSpPr>
                <a:spLocks/>
              </p:cNvSpPr>
              <p:nvPr/>
            </p:nvSpPr>
            <p:spPr bwMode="auto">
              <a:xfrm>
                <a:off x="3002" y="2016"/>
                <a:ext cx="1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1"/>
                  </a:cxn>
                  <a:cxn ang="0">
                    <a:pos x="28" y="0"/>
                  </a:cxn>
                </a:cxnLst>
                <a:rect l="0" t="0" r="r" b="b"/>
                <a:pathLst>
                  <a:path w="2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8" name="Line 3940"/>
              <p:cNvSpPr>
                <a:spLocks noChangeShapeType="1"/>
              </p:cNvSpPr>
              <p:nvPr/>
            </p:nvSpPr>
            <p:spPr bwMode="auto">
              <a:xfrm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89" name="Line 3941"/>
              <p:cNvSpPr>
                <a:spLocks noChangeShapeType="1"/>
              </p:cNvSpPr>
              <p:nvPr/>
            </p:nvSpPr>
            <p:spPr bwMode="auto">
              <a:xfrm flipV="1">
                <a:off x="303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0" name="Freeform 3942"/>
              <p:cNvSpPr>
                <a:spLocks/>
              </p:cNvSpPr>
              <p:nvPr/>
            </p:nvSpPr>
            <p:spPr bwMode="auto">
              <a:xfrm flipV="1">
                <a:off x="3032" y="911"/>
                <a:ext cx="1781" cy="11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5"/>
                  </a:cxn>
                  <a:cxn ang="0">
                    <a:pos x="149" y="17"/>
                  </a:cxn>
                  <a:cxn ang="0">
                    <a:pos x="201" y="29"/>
                  </a:cxn>
                  <a:cxn ang="0">
                    <a:pos x="252" y="51"/>
                  </a:cxn>
                  <a:cxn ang="0">
                    <a:pos x="303" y="82"/>
                  </a:cxn>
                  <a:cxn ang="0">
                    <a:pos x="354" y="124"/>
                  </a:cxn>
                  <a:cxn ang="0">
                    <a:pos x="406" y="176"/>
                  </a:cxn>
                  <a:cxn ang="0">
                    <a:pos x="457" y="239"/>
                  </a:cxn>
                  <a:cxn ang="0">
                    <a:pos x="508" y="312"/>
                  </a:cxn>
                  <a:cxn ang="0">
                    <a:pos x="559" y="396"/>
                  </a:cxn>
                  <a:cxn ang="0">
                    <a:pos x="611" y="492"/>
                  </a:cxn>
                  <a:cxn ang="0">
                    <a:pos x="662" y="595"/>
                  </a:cxn>
                  <a:cxn ang="0">
                    <a:pos x="713" y="701"/>
                  </a:cxn>
                  <a:cxn ang="0">
                    <a:pos x="764" y="814"/>
                  </a:cxn>
                  <a:cxn ang="0">
                    <a:pos x="816" y="931"/>
                  </a:cxn>
                  <a:cxn ang="0">
                    <a:pos x="867" y="1046"/>
                  </a:cxn>
                  <a:cxn ang="0">
                    <a:pos x="918" y="1162"/>
                  </a:cxn>
                  <a:cxn ang="0">
                    <a:pos x="969" y="1271"/>
                  </a:cxn>
                  <a:cxn ang="0">
                    <a:pos x="1021" y="1380"/>
                  </a:cxn>
                  <a:cxn ang="0">
                    <a:pos x="1072" y="1477"/>
                  </a:cxn>
                  <a:cxn ang="0">
                    <a:pos x="1123" y="1571"/>
                  </a:cxn>
                  <a:cxn ang="0">
                    <a:pos x="1174" y="1653"/>
                  </a:cxn>
                  <a:cxn ang="0">
                    <a:pos x="1226" y="1727"/>
                  </a:cxn>
                  <a:cxn ang="0">
                    <a:pos x="1277" y="1788"/>
                  </a:cxn>
                  <a:cxn ang="0">
                    <a:pos x="1328" y="1838"/>
                  </a:cxn>
                  <a:cxn ang="0">
                    <a:pos x="1379" y="1876"/>
                  </a:cxn>
                  <a:cxn ang="0">
                    <a:pos x="1431" y="1902"/>
                  </a:cxn>
                  <a:cxn ang="0">
                    <a:pos x="1482" y="1916"/>
                  </a:cxn>
                  <a:cxn ang="0">
                    <a:pos x="1533" y="1917"/>
                  </a:cxn>
                  <a:cxn ang="0">
                    <a:pos x="1584" y="1909"/>
                  </a:cxn>
                  <a:cxn ang="0">
                    <a:pos x="1636" y="1891"/>
                  </a:cxn>
                  <a:cxn ang="0">
                    <a:pos x="1687" y="1862"/>
                  </a:cxn>
                  <a:cxn ang="0">
                    <a:pos x="1738" y="1824"/>
                  </a:cxn>
                  <a:cxn ang="0">
                    <a:pos x="1789" y="1778"/>
                  </a:cxn>
                  <a:cxn ang="0">
                    <a:pos x="1841" y="1724"/>
                  </a:cxn>
                  <a:cxn ang="0">
                    <a:pos x="1892" y="1664"/>
                  </a:cxn>
                  <a:cxn ang="0">
                    <a:pos x="1943" y="1599"/>
                  </a:cxn>
                  <a:cxn ang="0">
                    <a:pos x="1995" y="1532"/>
                  </a:cxn>
                  <a:cxn ang="0">
                    <a:pos x="2046" y="1456"/>
                  </a:cxn>
                  <a:cxn ang="0">
                    <a:pos x="2097" y="1381"/>
                  </a:cxn>
                  <a:cxn ang="0">
                    <a:pos x="2148" y="1306"/>
                  </a:cxn>
                  <a:cxn ang="0">
                    <a:pos x="2200" y="1228"/>
                  </a:cxn>
                  <a:cxn ang="0">
                    <a:pos x="2251" y="1149"/>
                  </a:cxn>
                  <a:cxn ang="0">
                    <a:pos x="2302" y="1072"/>
                  </a:cxn>
                  <a:cxn ang="0">
                    <a:pos x="2353" y="995"/>
                  </a:cxn>
                  <a:cxn ang="0">
                    <a:pos x="2405" y="920"/>
                  </a:cxn>
                  <a:cxn ang="0">
                    <a:pos x="2456" y="848"/>
                  </a:cxn>
                  <a:cxn ang="0">
                    <a:pos x="2507" y="780"/>
                  </a:cxn>
                  <a:cxn ang="0">
                    <a:pos x="2558" y="714"/>
                  </a:cxn>
                  <a:cxn ang="0">
                    <a:pos x="2610" y="650"/>
                  </a:cxn>
                  <a:cxn ang="0">
                    <a:pos x="2661" y="589"/>
                  </a:cxn>
                  <a:cxn ang="0">
                    <a:pos x="2712" y="530"/>
                  </a:cxn>
                  <a:cxn ang="0">
                    <a:pos x="2763" y="477"/>
                  </a:cxn>
                  <a:cxn ang="0">
                    <a:pos x="2815" y="427"/>
                  </a:cxn>
                  <a:cxn ang="0">
                    <a:pos x="2866" y="382"/>
                  </a:cxn>
                  <a:cxn ang="0">
                    <a:pos x="2917" y="337"/>
                  </a:cxn>
                  <a:cxn ang="0">
                    <a:pos x="2968" y="298"/>
                  </a:cxn>
                  <a:cxn ang="0">
                    <a:pos x="3020" y="264"/>
                  </a:cxn>
                  <a:cxn ang="0">
                    <a:pos x="3071" y="231"/>
                  </a:cxn>
                </a:cxnLst>
                <a:rect l="0" t="0" r="r" b="b"/>
                <a:pathLst>
                  <a:path w="3091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7" y="4"/>
                    </a:lnTo>
                    <a:lnTo>
                      <a:pt x="71" y="4"/>
                    </a:lnTo>
                    <a:lnTo>
                      <a:pt x="75" y="4"/>
                    </a:lnTo>
                    <a:lnTo>
                      <a:pt x="78" y="3"/>
                    </a:lnTo>
                    <a:lnTo>
                      <a:pt x="82" y="4"/>
                    </a:lnTo>
                    <a:lnTo>
                      <a:pt x="86" y="5"/>
                    </a:lnTo>
                    <a:lnTo>
                      <a:pt x="90" y="5"/>
                    </a:lnTo>
                    <a:lnTo>
                      <a:pt x="94" y="6"/>
                    </a:lnTo>
                    <a:lnTo>
                      <a:pt x="98" y="5"/>
                    </a:lnTo>
                    <a:lnTo>
                      <a:pt x="102" y="6"/>
                    </a:lnTo>
                    <a:lnTo>
                      <a:pt x="106" y="9"/>
                    </a:lnTo>
                    <a:lnTo>
                      <a:pt x="110" y="8"/>
                    </a:lnTo>
                    <a:lnTo>
                      <a:pt x="114" y="7"/>
                    </a:lnTo>
                    <a:lnTo>
                      <a:pt x="118" y="10"/>
                    </a:lnTo>
                    <a:lnTo>
                      <a:pt x="122" y="9"/>
                    </a:lnTo>
                    <a:lnTo>
                      <a:pt x="126" y="10"/>
                    </a:lnTo>
                    <a:lnTo>
                      <a:pt x="130" y="10"/>
                    </a:lnTo>
                    <a:lnTo>
                      <a:pt x="134" y="12"/>
                    </a:lnTo>
                    <a:lnTo>
                      <a:pt x="138" y="12"/>
                    </a:lnTo>
                    <a:lnTo>
                      <a:pt x="142" y="14"/>
                    </a:lnTo>
                    <a:lnTo>
                      <a:pt x="146" y="13"/>
                    </a:lnTo>
                    <a:lnTo>
                      <a:pt x="149" y="17"/>
                    </a:lnTo>
                    <a:lnTo>
                      <a:pt x="153" y="14"/>
                    </a:lnTo>
                    <a:lnTo>
                      <a:pt x="157" y="15"/>
                    </a:lnTo>
                    <a:lnTo>
                      <a:pt x="161" y="18"/>
                    </a:lnTo>
                    <a:lnTo>
                      <a:pt x="165" y="19"/>
                    </a:lnTo>
                    <a:lnTo>
                      <a:pt x="169" y="20"/>
                    </a:lnTo>
                    <a:lnTo>
                      <a:pt x="173" y="21"/>
                    </a:lnTo>
                    <a:lnTo>
                      <a:pt x="177" y="22"/>
                    </a:lnTo>
                    <a:lnTo>
                      <a:pt x="181" y="23"/>
                    </a:lnTo>
                    <a:lnTo>
                      <a:pt x="185" y="24"/>
                    </a:lnTo>
                    <a:lnTo>
                      <a:pt x="189" y="24"/>
                    </a:lnTo>
                    <a:lnTo>
                      <a:pt x="193" y="26"/>
                    </a:lnTo>
                    <a:lnTo>
                      <a:pt x="197" y="28"/>
                    </a:lnTo>
                    <a:lnTo>
                      <a:pt x="201" y="29"/>
                    </a:lnTo>
                    <a:lnTo>
                      <a:pt x="205" y="31"/>
                    </a:lnTo>
                    <a:lnTo>
                      <a:pt x="209" y="32"/>
                    </a:lnTo>
                    <a:lnTo>
                      <a:pt x="213" y="32"/>
                    </a:lnTo>
                    <a:lnTo>
                      <a:pt x="216" y="35"/>
                    </a:lnTo>
                    <a:lnTo>
                      <a:pt x="220" y="37"/>
                    </a:lnTo>
                    <a:lnTo>
                      <a:pt x="224" y="37"/>
                    </a:lnTo>
                    <a:lnTo>
                      <a:pt x="228" y="41"/>
                    </a:lnTo>
                    <a:lnTo>
                      <a:pt x="232" y="41"/>
                    </a:lnTo>
                    <a:lnTo>
                      <a:pt x="236" y="44"/>
                    </a:lnTo>
                    <a:lnTo>
                      <a:pt x="240" y="46"/>
                    </a:lnTo>
                    <a:lnTo>
                      <a:pt x="244" y="47"/>
                    </a:lnTo>
                    <a:lnTo>
                      <a:pt x="248" y="48"/>
                    </a:lnTo>
                    <a:lnTo>
                      <a:pt x="252" y="51"/>
                    </a:lnTo>
                    <a:lnTo>
                      <a:pt x="256" y="52"/>
                    </a:lnTo>
                    <a:lnTo>
                      <a:pt x="260" y="55"/>
                    </a:lnTo>
                    <a:lnTo>
                      <a:pt x="264" y="59"/>
                    </a:lnTo>
                    <a:lnTo>
                      <a:pt x="268" y="61"/>
                    </a:lnTo>
                    <a:lnTo>
                      <a:pt x="272" y="62"/>
                    </a:lnTo>
                    <a:lnTo>
                      <a:pt x="276" y="65"/>
                    </a:lnTo>
                    <a:lnTo>
                      <a:pt x="280" y="68"/>
                    </a:lnTo>
                    <a:lnTo>
                      <a:pt x="283" y="69"/>
                    </a:lnTo>
                    <a:lnTo>
                      <a:pt x="287" y="73"/>
                    </a:lnTo>
                    <a:lnTo>
                      <a:pt x="291" y="75"/>
                    </a:lnTo>
                    <a:lnTo>
                      <a:pt x="295" y="77"/>
                    </a:lnTo>
                    <a:lnTo>
                      <a:pt x="299" y="79"/>
                    </a:lnTo>
                    <a:lnTo>
                      <a:pt x="303" y="82"/>
                    </a:lnTo>
                    <a:lnTo>
                      <a:pt x="307" y="87"/>
                    </a:lnTo>
                    <a:lnTo>
                      <a:pt x="311" y="90"/>
                    </a:lnTo>
                    <a:lnTo>
                      <a:pt x="315" y="92"/>
                    </a:lnTo>
                    <a:lnTo>
                      <a:pt x="319" y="95"/>
                    </a:lnTo>
                    <a:lnTo>
                      <a:pt x="323" y="97"/>
                    </a:lnTo>
                    <a:lnTo>
                      <a:pt x="327" y="99"/>
                    </a:lnTo>
                    <a:lnTo>
                      <a:pt x="331" y="104"/>
                    </a:lnTo>
                    <a:lnTo>
                      <a:pt x="335" y="106"/>
                    </a:lnTo>
                    <a:lnTo>
                      <a:pt x="339" y="110"/>
                    </a:lnTo>
                    <a:lnTo>
                      <a:pt x="343" y="113"/>
                    </a:lnTo>
                    <a:lnTo>
                      <a:pt x="347" y="117"/>
                    </a:lnTo>
                    <a:lnTo>
                      <a:pt x="351" y="121"/>
                    </a:lnTo>
                    <a:lnTo>
                      <a:pt x="354" y="124"/>
                    </a:lnTo>
                    <a:lnTo>
                      <a:pt x="358" y="128"/>
                    </a:lnTo>
                    <a:lnTo>
                      <a:pt x="362" y="131"/>
                    </a:lnTo>
                    <a:lnTo>
                      <a:pt x="366" y="135"/>
                    </a:lnTo>
                    <a:lnTo>
                      <a:pt x="370" y="139"/>
                    </a:lnTo>
                    <a:lnTo>
                      <a:pt x="374" y="142"/>
                    </a:lnTo>
                    <a:lnTo>
                      <a:pt x="378" y="146"/>
                    </a:lnTo>
                    <a:lnTo>
                      <a:pt x="382" y="151"/>
                    </a:lnTo>
                    <a:lnTo>
                      <a:pt x="386" y="156"/>
                    </a:lnTo>
                    <a:lnTo>
                      <a:pt x="390" y="159"/>
                    </a:lnTo>
                    <a:lnTo>
                      <a:pt x="394" y="162"/>
                    </a:lnTo>
                    <a:lnTo>
                      <a:pt x="398" y="167"/>
                    </a:lnTo>
                    <a:lnTo>
                      <a:pt x="402" y="170"/>
                    </a:lnTo>
                    <a:lnTo>
                      <a:pt x="406" y="176"/>
                    </a:lnTo>
                    <a:lnTo>
                      <a:pt x="410" y="180"/>
                    </a:lnTo>
                    <a:lnTo>
                      <a:pt x="414" y="185"/>
                    </a:lnTo>
                    <a:lnTo>
                      <a:pt x="418" y="189"/>
                    </a:lnTo>
                    <a:lnTo>
                      <a:pt x="421" y="194"/>
                    </a:lnTo>
                    <a:lnTo>
                      <a:pt x="425" y="198"/>
                    </a:lnTo>
                    <a:lnTo>
                      <a:pt x="429" y="203"/>
                    </a:lnTo>
                    <a:lnTo>
                      <a:pt x="433" y="209"/>
                    </a:lnTo>
                    <a:lnTo>
                      <a:pt x="437" y="213"/>
                    </a:lnTo>
                    <a:lnTo>
                      <a:pt x="441" y="219"/>
                    </a:lnTo>
                    <a:lnTo>
                      <a:pt x="445" y="224"/>
                    </a:lnTo>
                    <a:lnTo>
                      <a:pt x="449" y="229"/>
                    </a:lnTo>
                    <a:lnTo>
                      <a:pt x="453" y="233"/>
                    </a:lnTo>
                    <a:lnTo>
                      <a:pt x="457" y="239"/>
                    </a:lnTo>
                    <a:lnTo>
                      <a:pt x="461" y="245"/>
                    </a:lnTo>
                    <a:lnTo>
                      <a:pt x="465" y="250"/>
                    </a:lnTo>
                    <a:lnTo>
                      <a:pt x="469" y="255"/>
                    </a:lnTo>
                    <a:lnTo>
                      <a:pt x="473" y="261"/>
                    </a:lnTo>
                    <a:lnTo>
                      <a:pt x="477" y="267"/>
                    </a:lnTo>
                    <a:lnTo>
                      <a:pt x="481" y="271"/>
                    </a:lnTo>
                    <a:lnTo>
                      <a:pt x="485" y="278"/>
                    </a:lnTo>
                    <a:lnTo>
                      <a:pt x="488" y="283"/>
                    </a:lnTo>
                    <a:lnTo>
                      <a:pt x="492" y="289"/>
                    </a:lnTo>
                    <a:lnTo>
                      <a:pt x="496" y="295"/>
                    </a:lnTo>
                    <a:lnTo>
                      <a:pt x="500" y="300"/>
                    </a:lnTo>
                    <a:lnTo>
                      <a:pt x="504" y="307"/>
                    </a:lnTo>
                    <a:lnTo>
                      <a:pt x="508" y="312"/>
                    </a:lnTo>
                    <a:lnTo>
                      <a:pt x="512" y="318"/>
                    </a:lnTo>
                    <a:lnTo>
                      <a:pt x="516" y="326"/>
                    </a:lnTo>
                    <a:lnTo>
                      <a:pt x="520" y="332"/>
                    </a:lnTo>
                    <a:lnTo>
                      <a:pt x="524" y="338"/>
                    </a:lnTo>
                    <a:lnTo>
                      <a:pt x="528" y="345"/>
                    </a:lnTo>
                    <a:lnTo>
                      <a:pt x="532" y="350"/>
                    </a:lnTo>
                    <a:lnTo>
                      <a:pt x="536" y="356"/>
                    </a:lnTo>
                    <a:lnTo>
                      <a:pt x="540" y="364"/>
                    </a:lnTo>
                    <a:lnTo>
                      <a:pt x="544" y="369"/>
                    </a:lnTo>
                    <a:lnTo>
                      <a:pt x="548" y="376"/>
                    </a:lnTo>
                    <a:lnTo>
                      <a:pt x="552" y="384"/>
                    </a:lnTo>
                    <a:lnTo>
                      <a:pt x="556" y="391"/>
                    </a:lnTo>
                    <a:lnTo>
                      <a:pt x="559" y="396"/>
                    </a:lnTo>
                    <a:lnTo>
                      <a:pt x="563" y="404"/>
                    </a:lnTo>
                    <a:lnTo>
                      <a:pt x="567" y="411"/>
                    </a:lnTo>
                    <a:lnTo>
                      <a:pt x="571" y="417"/>
                    </a:lnTo>
                    <a:lnTo>
                      <a:pt x="575" y="426"/>
                    </a:lnTo>
                    <a:lnTo>
                      <a:pt x="579" y="434"/>
                    </a:lnTo>
                    <a:lnTo>
                      <a:pt x="583" y="440"/>
                    </a:lnTo>
                    <a:lnTo>
                      <a:pt x="587" y="448"/>
                    </a:lnTo>
                    <a:lnTo>
                      <a:pt x="591" y="455"/>
                    </a:lnTo>
                    <a:lnTo>
                      <a:pt x="595" y="462"/>
                    </a:lnTo>
                    <a:lnTo>
                      <a:pt x="599" y="469"/>
                    </a:lnTo>
                    <a:lnTo>
                      <a:pt x="603" y="476"/>
                    </a:lnTo>
                    <a:lnTo>
                      <a:pt x="607" y="484"/>
                    </a:lnTo>
                    <a:lnTo>
                      <a:pt x="611" y="492"/>
                    </a:lnTo>
                    <a:lnTo>
                      <a:pt x="615" y="499"/>
                    </a:lnTo>
                    <a:lnTo>
                      <a:pt x="619" y="507"/>
                    </a:lnTo>
                    <a:lnTo>
                      <a:pt x="623" y="514"/>
                    </a:lnTo>
                    <a:lnTo>
                      <a:pt x="626" y="522"/>
                    </a:lnTo>
                    <a:lnTo>
                      <a:pt x="630" y="530"/>
                    </a:lnTo>
                    <a:lnTo>
                      <a:pt x="634" y="537"/>
                    </a:lnTo>
                    <a:lnTo>
                      <a:pt x="638" y="547"/>
                    </a:lnTo>
                    <a:lnTo>
                      <a:pt x="642" y="552"/>
                    </a:lnTo>
                    <a:lnTo>
                      <a:pt x="646" y="562"/>
                    </a:lnTo>
                    <a:lnTo>
                      <a:pt x="650" y="569"/>
                    </a:lnTo>
                    <a:lnTo>
                      <a:pt x="654" y="577"/>
                    </a:lnTo>
                    <a:lnTo>
                      <a:pt x="658" y="585"/>
                    </a:lnTo>
                    <a:lnTo>
                      <a:pt x="662" y="595"/>
                    </a:lnTo>
                    <a:lnTo>
                      <a:pt x="666" y="602"/>
                    </a:lnTo>
                    <a:lnTo>
                      <a:pt x="670" y="609"/>
                    </a:lnTo>
                    <a:lnTo>
                      <a:pt x="674" y="619"/>
                    </a:lnTo>
                    <a:lnTo>
                      <a:pt x="678" y="625"/>
                    </a:lnTo>
                    <a:lnTo>
                      <a:pt x="682" y="635"/>
                    </a:lnTo>
                    <a:lnTo>
                      <a:pt x="686" y="643"/>
                    </a:lnTo>
                    <a:lnTo>
                      <a:pt x="690" y="650"/>
                    </a:lnTo>
                    <a:lnTo>
                      <a:pt x="694" y="659"/>
                    </a:lnTo>
                    <a:lnTo>
                      <a:pt x="697" y="667"/>
                    </a:lnTo>
                    <a:lnTo>
                      <a:pt x="701" y="676"/>
                    </a:lnTo>
                    <a:lnTo>
                      <a:pt x="705" y="685"/>
                    </a:lnTo>
                    <a:lnTo>
                      <a:pt x="709" y="693"/>
                    </a:lnTo>
                    <a:lnTo>
                      <a:pt x="713" y="701"/>
                    </a:lnTo>
                    <a:lnTo>
                      <a:pt x="717" y="710"/>
                    </a:lnTo>
                    <a:lnTo>
                      <a:pt x="721" y="718"/>
                    </a:lnTo>
                    <a:lnTo>
                      <a:pt x="725" y="726"/>
                    </a:lnTo>
                    <a:lnTo>
                      <a:pt x="729" y="735"/>
                    </a:lnTo>
                    <a:lnTo>
                      <a:pt x="733" y="745"/>
                    </a:lnTo>
                    <a:lnTo>
                      <a:pt x="737" y="755"/>
                    </a:lnTo>
                    <a:lnTo>
                      <a:pt x="741" y="762"/>
                    </a:lnTo>
                    <a:lnTo>
                      <a:pt x="745" y="770"/>
                    </a:lnTo>
                    <a:lnTo>
                      <a:pt x="749" y="778"/>
                    </a:lnTo>
                    <a:lnTo>
                      <a:pt x="753" y="788"/>
                    </a:lnTo>
                    <a:lnTo>
                      <a:pt x="757" y="796"/>
                    </a:lnTo>
                    <a:lnTo>
                      <a:pt x="761" y="806"/>
                    </a:lnTo>
                    <a:lnTo>
                      <a:pt x="764" y="814"/>
                    </a:lnTo>
                    <a:lnTo>
                      <a:pt x="768" y="824"/>
                    </a:lnTo>
                    <a:lnTo>
                      <a:pt x="772" y="832"/>
                    </a:lnTo>
                    <a:lnTo>
                      <a:pt x="776" y="840"/>
                    </a:lnTo>
                    <a:lnTo>
                      <a:pt x="780" y="848"/>
                    </a:lnTo>
                    <a:lnTo>
                      <a:pt x="784" y="859"/>
                    </a:lnTo>
                    <a:lnTo>
                      <a:pt x="788" y="867"/>
                    </a:lnTo>
                    <a:lnTo>
                      <a:pt x="792" y="877"/>
                    </a:lnTo>
                    <a:lnTo>
                      <a:pt x="796" y="885"/>
                    </a:lnTo>
                    <a:lnTo>
                      <a:pt x="800" y="894"/>
                    </a:lnTo>
                    <a:lnTo>
                      <a:pt x="804" y="902"/>
                    </a:lnTo>
                    <a:lnTo>
                      <a:pt x="808" y="912"/>
                    </a:lnTo>
                    <a:lnTo>
                      <a:pt x="812" y="918"/>
                    </a:lnTo>
                    <a:lnTo>
                      <a:pt x="816" y="931"/>
                    </a:lnTo>
                    <a:lnTo>
                      <a:pt x="820" y="938"/>
                    </a:lnTo>
                    <a:lnTo>
                      <a:pt x="824" y="947"/>
                    </a:lnTo>
                    <a:lnTo>
                      <a:pt x="828" y="956"/>
                    </a:lnTo>
                    <a:lnTo>
                      <a:pt x="831" y="964"/>
                    </a:lnTo>
                    <a:lnTo>
                      <a:pt x="835" y="975"/>
                    </a:lnTo>
                    <a:lnTo>
                      <a:pt x="839" y="983"/>
                    </a:lnTo>
                    <a:lnTo>
                      <a:pt x="843" y="993"/>
                    </a:lnTo>
                    <a:lnTo>
                      <a:pt x="847" y="1000"/>
                    </a:lnTo>
                    <a:lnTo>
                      <a:pt x="851" y="1010"/>
                    </a:lnTo>
                    <a:lnTo>
                      <a:pt x="855" y="1019"/>
                    </a:lnTo>
                    <a:lnTo>
                      <a:pt x="859" y="1028"/>
                    </a:lnTo>
                    <a:lnTo>
                      <a:pt x="863" y="1036"/>
                    </a:lnTo>
                    <a:lnTo>
                      <a:pt x="867" y="1046"/>
                    </a:lnTo>
                    <a:lnTo>
                      <a:pt x="871" y="1053"/>
                    </a:lnTo>
                    <a:lnTo>
                      <a:pt x="875" y="1065"/>
                    </a:lnTo>
                    <a:lnTo>
                      <a:pt x="879" y="1073"/>
                    </a:lnTo>
                    <a:lnTo>
                      <a:pt x="883" y="1082"/>
                    </a:lnTo>
                    <a:lnTo>
                      <a:pt x="887" y="1090"/>
                    </a:lnTo>
                    <a:lnTo>
                      <a:pt x="891" y="1100"/>
                    </a:lnTo>
                    <a:lnTo>
                      <a:pt x="895" y="1108"/>
                    </a:lnTo>
                    <a:lnTo>
                      <a:pt x="899" y="1117"/>
                    </a:lnTo>
                    <a:lnTo>
                      <a:pt x="902" y="1126"/>
                    </a:lnTo>
                    <a:lnTo>
                      <a:pt x="906" y="1134"/>
                    </a:lnTo>
                    <a:lnTo>
                      <a:pt x="910" y="1144"/>
                    </a:lnTo>
                    <a:lnTo>
                      <a:pt x="914" y="1154"/>
                    </a:lnTo>
                    <a:lnTo>
                      <a:pt x="918" y="1162"/>
                    </a:lnTo>
                    <a:lnTo>
                      <a:pt x="922" y="1169"/>
                    </a:lnTo>
                    <a:lnTo>
                      <a:pt x="926" y="1178"/>
                    </a:lnTo>
                    <a:lnTo>
                      <a:pt x="930" y="1188"/>
                    </a:lnTo>
                    <a:lnTo>
                      <a:pt x="934" y="1196"/>
                    </a:lnTo>
                    <a:lnTo>
                      <a:pt x="938" y="1205"/>
                    </a:lnTo>
                    <a:lnTo>
                      <a:pt x="942" y="1212"/>
                    </a:lnTo>
                    <a:lnTo>
                      <a:pt x="946" y="1222"/>
                    </a:lnTo>
                    <a:lnTo>
                      <a:pt x="950" y="1230"/>
                    </a:lnTo>
                    <a:lnTo>
                      <a:pt x="954" y="1238"/>
                    </a:lnTo>
                    <a:lnTo>
                      <a:pt x="958" y="1248"/>
                    </a:lnTo>
                    <a:lnTo>
                      <a:pt x="962" y="1255"/>
                    </a:lnTo>
                    <a:lnTo>
                      <a:pt x="966" y="1263"/>
                    </a:lnTo>
                    <a:lnTo>
                      <a:pt x="969" y="1271"/>
                    </a:lnTo>
                    <a:lnTo>
                      <a:pt x="973" y="1280"/>
                    </a:lnTo>
                    <a:lnTo>
                      <a:pt x="977" y="1289"/>
                    </a:lnTo>
                    <a:lnTo>
                      <a:pt x="981" y="1297"/>
                    </a:lnTo>
                    <a:lnTo>
                      <a:pt x="985" y="1305"/>
                    </a:lnTo>
                    <a:lnTo>
                      <a:pt x="989" y="1316"/>
                    </a:lnTo>
                    <a:lnTo>
                      <a:pt x="993" y="1323"/>
                    </a:lnTo>
                    <a:lnTo>
                      <a:pt x="997" y="1332"/>
                    </a:lnTo>
                    <a:lnTo>
                      <a:pt x="1001" y="1340"/>
                    </a:lnTo>
                    <a:lnTo>
                      <a:pt x="1005" y="1346"/>
                    </a:lnTo>
                    <a:lnTo>
                      <a:pt x="1009" y="1355"/>
                    </a:lnTo>
                    <a:lnTo>
                      <a:pt x="1013" y="1361"/>
                    </a:lnTo>
                    <a:lnTo>
                      <a:pt x="1017" y="1371"/>
                    </a:lnTo>
                    <a:lnTo>
                      <a:pt x="1021" y="1380"/>
                    </a:lnTo>
                    <a:lnTo>
                      <a:pt x="1025" y="1388"/>
                    </a:lnTo>
                    <a:lnTo>
                      <a:pt x="1029" y="1395"/>
                    </a:lnTo>
                    <a:lnTo>
                      <a:pt x="1033" y="1403"/>
                    </a:lnTo>
                    <a:lnTo>
                      <a:pt x="1036" y="1411"/>
                    </a:lnTo>
                    <a:lnTo>
                      <a:pt x="1040" y="1420"/>
                    </a:lnTo>
                    <a:lnTo>
                      <a:pt x="1044" y="1426"/>
                    </a:lnTo>
                    <a:lnTo>
                      <a:pt x="1048" y="1433"/>
                    </a:lnTo>
                    <a:lnTo>
                      <a:pt x="1052" y="1442"/>
                    </a:lnTo>
                    <a:lnTo>
                      <a:pt x="1056" y="1448"/>
                    </a:lnTo>
                    <a:lnTo>
                      <a:pt x="1060" y="1456"/>
                    </a:lnTo>
                    <a:lnTo>
                      <a:pt x="1064" y="1464"/>
                    </a:lnTo>
                    <a:lnTo>
                      <a:pt x="1068" y="1472"/>
                    </a:lnTo>
                    <a:lnTo>
                      <a:pt x="1072" y="1477"/>
                    </a:lnTo>
                    <a:lnTo>
                      <a:pt x="1076" y="1486"/>
                    </a:lnTo>
                    <a:lnTo>
                      <a:pt x="1080" y="1494"/>
                    </a:lnTo>
                    <a:lnTo>
                      <a:pt x="1084" y="1501"/>
                    </a:lnTo>
                    <a:lnTo>
                      <a:pt x="1088" y="1508"/>
                    </a:lnTo>
                    <a:lnTo>
                      <a:pt x="1092" y="1516"/>
                    </a:lnTo>
                    <a:lnTo>
                      <a:pt x="1096" y="1522"/>
                    </a:lnTo>
                    <a:lnTo>
                      <a:pt x="1100" y="1531"/>
                    </a:lnTo>
                    <a:lnTo>
                      <a:pt x="1104" y="1537"/>
                    </a:lnTo>
                    <a:lnTo>
                      <a:pt x="1107" y="1544"/>
                    </a:lnTo>
                    <a:lnTo>
                      <a:pt x="1111" y="1550"/>
                    </a:lnTo>
                    <a:lnTo>
                      <a:pt x="1115" y="1557"/>
                    </a:lnTo>
                    <a:lnTo>
                      <a:pt x="1119" y="1565"/>
                    </a:lnTo>
                    <a:lnTo>
                      <a:pt x="1123" y="1571"/>
                    </a:lnTo>
                    <a:lnTo>
                      <a:pt x="1127" y="1578"/>
                    </a:lnTo>
                    <a:lnTo>
                      <a:pt x="1131" y="1584"/>
                    </a:lnTo>
                    <a:lnTo>
                      <a:pt x="1135" y="1592"/>
                    </a:lnTo>
                    <a:lnTo>
                      <a:pt x="1139" y="1598"/>
                    </a:lnTo>
                    <a:lnTo>
                      <a:pt x="1143" y="1604"/>
                    </a:lnTo>
                    <a:lnTo>
                      <a:pt x="1147" y="1610"/>
                    </a:lnTo>
                    <a:lnTo>
                      <a:pt x="1151" y="1618"/>
                    </a:lnTo>
                    <a:lnTo>
                      <a:pt x="1155" y="1623"/>
                    </a:lnTo>
                    <a:lnTo>
                      <a:pt x="1159" y="1629"/>
                    </a:lnTo>
                    <a:lnTo>
                      <a:pt x="1163" y="1637"/>
                    </a:lnTo>
                    <a:lnTo>
                      <a:pt x="1167" y="1641"/>
                    </a:lnTo>
                    <a:lnTo>
                      <a:pt x="1171" y="1648"/>
                    </a:lnTo>
                    <a:lnTo>
                      <a:pt x="1174" y="1653"/>
                    </a:lnTo>
                    <a:lnTo>
                      <a:pt x="1178" y="1660"/>
                    </a:lnTo>
                    <a:lnTo>
                      <a:pt x="1182" y="1666"/>
                    </a:lnTo>
                    <a:lnTo>
                      <a:pt x="1186" y="1672"/>
                    </a:lnTo>
                    <a:lnTo>
                      <a:pt x="1190" y="1677"/>
                    </a:lnTo>
                    <a:lnTo>
                      <a:pt x="1194" y="1683"/>
                    </a:lnTo>
                    <a:lnTo>
                      <a:pt x="1198" y="1689"/>
                    </a:lnTo>
                    <a:lnTo>
                      <a:pt x="1202" y="1695"/>
                    </a:lnTo>
                    <a:lnTo>
                      <a:pt x="1206" y="1699"/>
                    </a:lnTo>
                    <a:lnTo>
                      <a:pt x="1210" y="1706"/>
                    </a:lnTo>
                    <a:lnTo>
                      <a:pt x="1214" y="1710"/>
                    </a:lnTo>
                    <a:lnTo>
                      <a:pt x="1218" y="1715"/>
                    </a:lnTo>
                    <a:lnTo>
                      <a:pt x="1222" y="1721"/>
                    </a:lnTo>
                    <a:lnTo>
                      <a:pt x="1226" y="1727"/>
                    </a:lnTo>
                    <a:lnTo>
                      <a:pt x="1230" y="1732"/>
                    </a:lnTo>
                    <a:lnTo>
                      <a:pt x="1234" y="1737"/>
                    </a:lnTo>
                    <a:lnTo>
                      <a:pt x="1238" y="1743"/>
                    </a:lnTo>
                    <a:lnTo>
                      <a:pt x="1242" y="1747"/>
                    </a:lnTo>
                    <a:lnTo>
                      <a:pt x="1245" y="1751"/>
                    </a:lnTo>
                    <a:lnTo>
                      <a:pt x="1249" y="1756"/>
                    </a:lnTo>
                    <a:lnTo>
                      <a:pt x="1253" y="1761"/>
                    </a:lnTo>
                    <a:lnTo>
                      <a:pt x="1257" y="1766"/>
                    </a:lnTo>
                    <a:lnTo>
                      <a:pt x="1261" y="1771"/>
                    </a:lnTo>
                    <a:lnTo>
                      <a:pt x="1265" y="1776"/>
                    </a:lnTo>
                    <a:lnTo>
                      <a:pt x="1269" y="1779"/>
                    </a:lnTo>
                    <a:lnTo>
                      <a:pt x="1273" y="1784"/>
                    </a:lnTo>
                    <a:lnTo>
                      <a:pt x="1277" y="1788"/>
                    </a:lnTo>
                    <a:lnTo>
                      <a:pt x="1281" y="1794"/>
                    </a:lnTo>
                    <a:lnTo>
                      <a:pt x="1285" y="1795"/>
                    </a:lnTo>
                    <a:lnTo>
                      <a:pt x="1289" y="1800"/>
                    </a:lnTo>
                    <a:lnTo>
                      <a:pt x="1293" y="1806"/>
                    </a:lnTo>
                    <a:lnTo>
                      <a:pt x="1297" y="1808"/>
                    </a:lnTo>
                    <a:lnTo>
                      <a:pt x="1301" y="1812"/>
                    </a:lnTo>
                    <a:lnTo>
                      <a:pt x="1305" y="1815"/>
                    </a:lnTo>
                    <a:lnTo>
                      <a:pt x="1309" y="1820"/>
                    </a:lnTo>
                    <a:lnTo>
                      <a:pt x="1312" y="1823"/>
                    </a:lnTo>
                    <a:lnTo>
                      <a:pt x="1316" y="1827"/>
                    </a:lnTo>
                    <a:lnTo>
                      <a:pt x="1320" y="1830"/>
                    </a:lnTo>
                    <a:lnTo>
                      <a:pt x="1324" y="1834"/>
                    </a:lnTo>
                    <a:lnTo>
                      <a:pt x="1328" y="1838"/>
                    </a:lnTo>
                    <a:lnTo>
                      <a:pt x="1332" y="1841"/>
                    </a:lnTo>
                    <a:lnTo>
                      <a:pt x="1336" y="1845"/>
                    </a:lnTo>
                    <a:lnTo>
                      <a:pt x="1340" y="1849"/>
                    </a:lnTo>
                    <a:lnTo>
                      <a:pt x="1344" y="1851"/>
                    </a:lnTo>
                    <a:lnTo>
                      <a:pt x="1348" y="1854"/>
                    </a:lnTo>
                    <a:lnTo>
                      <a:pt x="1352" y="1856"/>
                    </a:lnTo>
                    <a:lnTo>
                      <a:pt x="1356" y="1859"/>
                    </a:lnTo>
                    <a:lnTo>
                      <a:pt x="1360" y="1863"/>
                    </a:lnTo>
                    <a:lnTo>
                      <a:pt x="1364" y="1864"/>
                    </a:lnTo>
                    <a:lnTo>
                      <a:pt x="1368" y="1867"/>
                    </a:lnTo>
                    <a:lnTo>
                      <a:pt x="1372" y="1870"/>
                    </a:lnTo>
                    <a:lnTo>
                      <a:pt x="1376" y="1872"/>
                    </a:lnTo>
                    <a:lnTo>
                      <a:pt x="1379" y="1876"/>
                    </a:lnTo>
                    <a:lnTo>
                      <a:pt x="1383" y="1876"/>
                    </a:lnTo>
                    <a:lnTo>
                      <a:pt x="1387" y="1879"/>
                    </a:lnTo>
                    <a:lnTo>
                      <a:pt x="1391" y="1883"/>
                    </a:lnTo>
                    <a:lnTo>
                      <a:pt x="1395" y="1885"/>
                    </a:lnTo>
                    <a:lnTo>
                      <a:pt x="1399" y="1888"/>
                    </a:lnTo>
                    <a:lnTo>
                      <a:pt x="1403" y="1891"/>
                    </a:lnTo>
                    <a:lnTo>
                      <a:pt x="1407" y="1892"/>
                    </a:lnTo>
                    <a:lnTo>
                      <a:pt x="1411" y="1893"/>
                    </a:lnTo>
                    <a:lnTo>
                      <a:pt x="1415" y="1894"/>
                    </a:lnTo>
                    <a:lnTo>
                      <a:pt x="1419" y="1896"/>
                    </a:lnTo>
                    <a:lnTo>
                      <a:pt x="1423" y="1899"/>
                    </a:lnTo>
                    <a:lnTo>
                      <a:pt x="1427" y="1900"/>
                    </a:lnTo>
                    <a:lnTo>
                      <a:pt x="1431" y="1902"/>
                    </a:lnTo>
                    <a:lnTo>
                      <a:pt x="1435" y="1904"/>
                    </a:lnTo>
                    <a:lnTo>
                      <a:pt x="1439" y="1905"/>
                    </a:lnTo>
                    <a:lnTo>
                      <a:pt x="1443" y="1907"/>
                    </a:lnTo>
                    <a:lnTo>
                      <a:pt x="1447" y="1908"/>
                    </a:lnTo>
                    <a:lnTo>
                      <a:pt x="1450" y="1908"/>
                    </a:lnTo>
                    <a:lnTo>
                      <a:pt x="1454" y="1910"/>
                    </a:lnTo>
                    <a:lnTo>
                      <a:pt x="1458" y="1911"/>
                    </a:lnTo>
                    <a:lnTo>
                      <a:pt x="1462" y="1913"/>
                    </a:lnTo>
                    <a:lnTo>
                      <a:pt x="1466" y="1914"/>
                    </a:lnTo>
                    <a:lnTo>
                      <a:pt x="1470" y="1915"/>
                    </a:lnTo>
                    <a:lnTo>
                      <a:pt x="1474" y="1916"/>
                    </a:lnTo>
                    <a:lnTo>
                      <a:pt x="1478" y="1916"/>
                    </a:lnTo>
                    <a:lnTo>
                      <a:pt x="1482" y="1916"/>
                    </a:lnTo>
                    <a:lnTo>
                      <a:pt x="1486" y="1917"/>
                    </a:lnTo>
                    <a:lnTo>
                      <a:pt x="1490" y="1918"/>
                    </a:lnTo>
                    <a:lnTo>
                      <a:pt x="1494" y="1917"/>
                    </a:lnTo>
                    <a:lnTo>
                      <a:pt x="1498" y="1916"/>
                    </a:lnTo>
                    <a:lnTo>
                      <a:pt x="1502" y="1917"/>
                    </a:lnTo>
                    <a:lnTo>
                      <a:pt x="1506" y="1918"/>
                    </a:lnTo>
                    <a:lnTo>
                      <a:pt x="1510" y="1919"/>
                    </a:lnTo>
                    <a:lnTo>
                      <a:pt x="1514" y="1919"/>
                    </a:lnTo>
                    <a:lnTo>
                      <a:pt x="1517" y="1919"/>
                    </a:lnTo>
                    <a:lnTo>
                      <a:pt x="1521" y="1918"/>
                    </a:lnTo>
                    <a:lnTo>
                      <a:pt x="1525" y="1918"/>
                    </a:lnTo>
                    <a:lnTo>
                      <a:pt x="1529" y="1920"/>
                    </a:lnTo>
                    <a:lnTo>
                      <a:pt x="1533" y="1917"/>
                    </a:lnTo>
                    <a:lnTo>
                      <a:pt x="1537" y="1918"/>
                    </a:lnTo>
                    <a:lnTo>
                      <a:pt x="1541" y="1917"/>
                    </a:lnTo>
                    <a:lnTo>
                      <a:pt x="1545" y="1918"/>
                    </a:lnTo>
                    <a:lnTo>
                      <a:pt x="1549" y="1917"/>
                    </a:lnTo>
                    <a:lnTo>
                      <a:pt x="1553" y="1916"/>
                    </a:lnTo>
                    <a:lnTo>
                      <a:pt x="1557" y="1917"/>
                    </a:lnTo>
                    <a:lnTo>
                      <a:pt x="1561" y="1915"/>
                    </a:lnTo>
                    <a:lnTo>
                      <a:pt x="1565" y="1915"/>
                    </a:lnTo>
                    <a:lnTo>
                      <a:pt x="1569" y="1913"/>
                    </a:lnTo>
                    <a:lnTo>
                      <a:pt x="1573" y="1913"/>
                    </a:lnTo>
                    <a:lnTo>
                      <a:pt x="1577" y="1911"/>
                    </a:lnTo>
                    <a:lnTo>
                      <a:pt x="1581" y="1911"/>
                    </a:lnTo>
                    <a:lnTo>
                      <a:pt x="1584" y="1909"/>
                    </a:lnTo>
                    <a:lnTo>
                      <a:pt x="1588" y="1909"/>
                    </a:lnTo>
                    <a:lnTo>
                      <a:pt x="1592" y="1907"/>
                    </a:lnTo>
                    <a:lnTo>
                      <a:pt x="1596" y="1908"/>
                    </a:lnTo>
                    <a:lnTo>
                      <a:pt x="1600" y="1906"/>
                    </a:lnTo>
                    <a:lnTo>
                      <a:pt x="1604" y="1905"/>
                    </a:lnTo>
                    <a:lnTo>
                      <a:pt x="1608" y="1903"/>
                    </a:lnTo>
                    <a:lnTo>
                      <a:pt x="1612" y="1901"/>
                    </a:lnTo>
                    <a:lnTo>
                      <a:pt x="1616" y="1898"/>
                    </a:lnTo>
                    <a:lnTo>
                      <a:pt x="1620" y="1896"/>
                    </a:lnTo>
                    <a:lnTo>
                      <a:pt x="1624" y="1895"/>
                    </a:lnTo>
                    <a:lnTo>
                      <a:pt x="1628" y="1894"/>
                    </a:lnTo>
                    <a:lnTo>
                      <a:pt x="1632" y="1892"/>
                    </a:lnTo>
                    <a:lnTo>
                      <a:pt x="1636" y="1891"/>
                    </a:lnTo>
                    <a:lnTo>
                      <a:pt x="1640" y="1889"/>
                    </a:lnTo>
                    <a:lnTo>
                      <a:pt x="1644" y="1888"/>
                    </a:lnTo>
                    <a:lnTo>
                      <a:pt x="1648" y="1885"/>
                    </a:lnTo>
                    <a:lnTo>
                      <a:pt x="1652" y="1883"/>
                    </a:lnTo>
                    <a:lnTo>
                      <a:pt x="1655" y="1880"/>
                    </a:lnTo>
                    <a:lnTo>
                      <a:pt x="1659" y="1879"/>
                    </a:lnTo>
                    <a:lnTo>
                      <a:pt x="1663" y="1875"/>
                    </a:lnTo>
                    <a:lnTo>
                      <a:pt x="1667" y="1872"/>
                    </a:lnTo>
                    <a:lnTo>
                      <a:pt x="1671" y="1872"/>
                    </a:lnTo>
                    <a:lnTo>
                      <a:pt x="1675" y="1869"/>
                    </a:lnTo>
                    <a:lnTo>
                      <a:pt x="1679" y="1866"/>
                    </a:lnTo>
                    <a:lnTo>
                      <a:pt x="1683" y="1863"/>
                    </a:lnTo>
                    <a:lnTo>
                      <a:pt x="1687" y="1862"/>
                    </a:lnTo>
                    <a:lnTo>
                      <a:pt x="1691" y="1860"/>
                    </a:lnTo>
                    <a:lnTo>
                      <a:pt x="1695" y="1856"/>
                    </a:lnTo>
                    <a:lnTo>
                      <a:pt x="1699" y="1853"/>
                    </a:lnTo>
                    <a:lnTo>
                      <a:pt x="1703" y="1850"/>
                    </a:lnTo>
                    <a:lnTo>
                      <a:pt x="1707" y="1848"/>
                    </a:lnTo>
                    <a:lnTo>
                      <a:pt x="1711" y="1844"/>
                    </a:lnTo>
                    <a:lnTo>
                      <a:pt x="1715" y="1841"/>
                    </a:lnTo>
                    <a:lnTo>
                      <a:pt x="1719" y="1841"/>
                    </a:lnTo>
                    <a:lnTo>
                      <a:pt x="1722" y="1835"/>
                    </a:lnTo>
                    <a:lnTo>
                      <a:pt x="1726" y="1834"/>
                    </a:lnTo>
                    <a:lnTo>
                      <a:pt x="1730" y="1829"/>
                    </a:lnTo>
                    <a:lnTo>
                      <a:pt x="1734" y="1827"/>
                    </a:lnTo>
                    <a:lnTo>
                      <a:pt x="1738" y="1824"/>
                    </a:lnTo>
                    <a:lnTo>
                      <a:pt x="1742" y="1820"/>
                    </a:lnTo>
                    <a:lnTo>
                      <a:pt x="1746" y="1817"/>
                    </a:lnTo>
                    <a:lnTo>
                      <a:pt x="1750" y="1813"/>
                    </a:lnTo>
                    <a:lnTo>
                      <a:pt x="1754" y="1810"/>
                    </a:lnTo>
                    <a:lnTo>
                      <a:pt x="1758" y="1807"/>
                    </a:lnTo>
                    <a:lnTo>
                      <a:pt x="1762" y="1802"/>
                    </a:lnTo>
                    <a:lnTo>
                      <a:pt x="1766" y="1799"/>
                    </a:lnTo>
                    <a:lnTo>
                      <a:pt x="1770" y="1796"/>
                    </a:lnTo>
                    <a:lnTo>
                      <a:pt x="1774" y="1791"/>
                    </a:lnTo>
                    <a:lnTo>
                      <a:pt x="1778" y="1789"/>
                    </a:lnTo>
                    <a:lnTo>
                      <a:pt x="1782" y="1785"/>
                    </a:lnTo>
                    <a:lnTo>
                      <a:pt x="1786" y="1780"/>
                    </a:lnTo>
                    <a:lnTo>
                      <a:pt x="1789" y="1778"/>
                    </a:lnTo>
                    <a:lnTo>
                      <a:pt x="1793" y="1772"/>
                    </a:lnTo>
                    <a:lnTo>
                      <a:pt x="1797" y="1769"/>
                    </a:lnTo>
                    <a:lnTo>
                      <a:pt x="1801" y="1765"/>
                    </a:lnTo>
                    <a:lnTo>
                      <a:pt x="1805" y="1762"/>
                    </a:lnTo>
                    <a:lnTo>
                      <a:pt x="1809" y="1757"/>
                    </a:lnTo>
                    <a:lnTo>
                      <a:pt x="1813" y="1752"/>
                    </a:lnTo>
                    <a:lnTo>
                      <a:pt x="1817" y="1749"/>
                    </a:lnTo>
                    <a:lnTo>
                      <a:pt x="1821" y="1745"/>
                    </a:lnTo>
                    <a:lnTo>
                      <a:pt x="1825" y="1741"/>
                    </a:lnTo>
                    <a:lnTo>
                      <a:pt x="1829" y="1736"/>
                    </a:lnTo>
                    <a:lnTo>
                      <a:pt x="1833" y="1732"/>
                    </a:lnTo>
                    <a:lnTo>
                      <a:pt x="1837" y="1727"/>
                    </a:lnTo>
                    <a:lnTo>
                      <a:pt x="1841" y="1724"/>
                    </a:lnTo>
                    <a:lnTo>
                      <a:pt x="1845" y="1720"/>
                    </a:lnTo>
                    <a:lnTo>
                      <a:pt x="1849" y="1714"/>
                    </a:lnTo>
                    <a:lnTo>
                      <a:pt x="1853" y="1711"/>
                    </a:lnTo>
                    <a:lnTo>
                      <a:pt x="1857" y="1706"/>
                    </a:lnTo>
                    <a:lnTo>
                      <a:pt x="1860" y="1702"/>
                    </a:lnTo>
                    <a:lnTo>
                      <a:pt x="1864" y="1698"/>
                    </a:lnTo>
                    <a:lnTo>
                      <a:pt x="1868" y="1693"/>
                    </a:lnTo>
                    <a:lnTo>
                      <a:pt x="1872" y="1687"/>
                    </a:lnTo>
                    <a:lnTo>
                      <a:pt x="1876" y="1684"/>
                    </a:lnTo>
                    <a:lnTo>
                      <a:pt x="1880" y="1679"/>
                    </a:lnTo>
                    <a:lnTo>
                      <a:pt x="1884" y="1672"/>
                    </a:lnTo>
                    <a:lnTo>
                      <a:pt x="1888" y="1670"/>
                    </a:lnTo>
                    <a:lnTo>
                      <a:pt x="1892" y="1664"/>
                    </a:lnTo>
                    <a:lnTo>
                      <a:pt x="1896" y="1659"/>
                    </a:lnTo>
                    <a:lnTo>
                      <a:pt x="1900" y="1654"/>
                    </a:lnTo>
                    <a:lnTo>
                      <a:pt x="1904" y="1650"/>
                    </a:lnTo>
                    <a:lnTo>
                      <a:pt x="1908" y="1646"/>
                    </a:lnTo>
                    <a:lnTo>
                      <a:pt x="1912" y="1639"/>
                    </a:lnTo>
                    <a:lnTo>
                      <a:pt x="1916" y="1634"/>
                    </a:lnTo>
                    <a:lnTo>
                      <a:pt x="1920" y="1632"/>
                    </a:lnTo>
                    <a:lnTo>
                      <a:pt x="1924" y="1624"/>
                    </a:lnTo>
                    <a:lnTo>
                      <a:pt x="1927" y="1619"/>
                    </a:lnTo>
                    <a:lnTo>
                      <a:pt x="1931" y="1614"/>
                    </a:lnTo>
                    <a:lnTo>
                      <a:pt x="1935" y="1610"/>
                    </a:lnTo>
                    <a:lnTo>
                      <a:pt x="1939" y="1604"/>
                    </a:lnTo>
                    <a:lnTo>
                      <a:pt x="1943" y="1599"/>
                    </a:lnTo>
                    <a:lnTo>
                      <a:pt x="1947" y="1594"/>
                    </a:lnTo>
                    <a:lnTo>
                      <a:pt x="1951" y="1590"/>
                    </a:lnTo>
                    <a:lnTo>
                      <a:pt x="1955" y="1583"/>
                    </a:lnTo>
                    <a:lnTo>
                      <a:pt x="1959" y="1578"/>
                    </a:lnTo>
                    <a:lnTo>
                      <a:pt x="1963" y="1573"/>
                    </a:lnTo>
                    <a:lnTo>
                      <a:pt x="1967" y="1566"/>
                    </a:lnTo>
                    <a:lnTo>
                      <a:pt x="1971" y="1563"/>
                    </a:lnTo>
                    <a:lnTo>
                      <a:pt x="1975" y="1557"/>
                    </a:lnTo>
                    <a:lnTo>
                      <a:pt x="1979" y="1552"/>
                    </a:lnTo>
                    <a:lnTo>
                      <a:pt x="1983" y="1547"/>
                    </a:lnTo>
                    <a:lnTo>
                      <a:pt x="1987" y="1540"/>
                    </a:lnTo>
                    <a:lnTo>
                      <a:pt x="1991" y="1534"/>
                    </a:lnTo>
                    <a:lnTo>
                      <a:pt x="1995" y="1532"/>
                    </a:lnTo>
                    <a:lnTo>
                      <a:pt x="1998" y="1524"/>
                    </a:lnTo>
                    <a:lnTo>
                      <a:pt x="2002" y="1518"/>
                    </a:lnTo>
                    <a:lnTo>
                      <a:pt x="2006" y="1514"/>
                    </a:lnTo>
                    <a:lnTo>
                      <a:pt x="2010" y="1506"/>
                    </a:lnTo>
                    <a:lnTo>
                      <a:pt x="2014" y="1502"/>
                    </a:lnTo>
                    <a:lnTo>
                      <a:pt x="2018" y="1496"/>
                    </a:lnTo>
                    <a:lnTo>
                      <a:pt x="2022" y="1490"/>
                    </a:lnTo>
                    <a:lnTo>
                      <a:pt x="2026" y="1486"/>
                    </a:lnTo>
                    <a:lnTo>
                      <a:pt x="2030" y="1479"/>
                    </a:lnTo>
                    <a:lnTo>
                      <a:pt x="2034" y="1474"/>
                    </a:lnTo>
                    <a:lnTo>
                      <a:pt x="2038" y="1469"/>
                    </a:lnTo>
                    <a:lnTo>
                      <a:pt x="2042" y="1463"/>
                    </a:lnTo>
                    <a:lnTo>
                      <a:pt x="2046" y="1456"/>
                    </a:lnTo>
                    <a:lnTo>
                      <a:pt x="2050" y="1451"/>
                    </a:lnTo>
                    <a:lnTo>
                      <a:pt x="2054" y="1446"/>
                    </a:lnTo>
                    <a:lnTo>
                      <a:pt x="2058" y="1438"/>
                    </a:lnTo>
                    <a:lnTo>
                      <a:pt x="2062" y="1434"/>
                    </a:lnTo>
                    <a:lnTo>
                      <a:pt x="2065" y="1426"/>
                    </a:lnTo>
                    <a:lnTo>
                      <a:pt x="2069" y="1424"/>
                    </a:lnTo>
                    <a:lnTo>
                      <a:pt x="2073" y="1417"/>
                    </a:lnTo>
                    <a:lnTo>
                      <a:pt x="2077" y="1411"/>
                    </a:lnTo>
                    <a:lnTo>
                      <a:pt x="2081" y="1405"/>
                    </a:lnTo>
                    <a:lnTo>
                      <a:pt x="2085" y="1401"/>
                    </a:lnTo>
                    <a:lnTo>
                      <a:pt x="2089" y="1394"/>
                    </a:lnTo>
                    <a:lnTo>
                      <a:pt x="2093" y="1387"/>
                    </a:lnTo>
                    <a:lnTo>
                      <a:pt x="2097" y="1381"/>
                    </a:lnTo>
                    <a:lnTo>
                      <a:pt x="2101" y="1375"/>
                    </a:lnTo>
                    <a:lnTo>
                      <a:pt x="2105" y="1370"/>
                    </a:lnTo>
                    <a:lnTo>
                      <a:pt x="2109" y="1364"/>
                    </a:lnTo>
                    <a:lnTo>
                      <a:pt x="2113" y="1358"/>
                    </a:lnTo>
                    <a:lnTo>
                      <a:pt x="2117" y="1352"/>
                    </a:lnTo>
                    <a:lnTo>
                      <a:pt x="2121" y="1346"/>
                    </a:lnTo>
                    <a:lnTo>
                      <a:pt x="2125" y="1339"/>
                    </a:lnTo>
                    <a:lnTo>
                      <a:pt x="2129" y="1335"/>
                    </a:lnTo>
                    <a:lnTo>
                      <a:pt x="2132" y="1329"/>
                    </a:lnTo>
                    <a:lnTo>
                      <a:pt x="2136" y="1322"/>
                    </a:lnTo>
                    <a:lnTo>
                      <a:pt x="2140" y="1318"/>
                    </a:lnTo>
                    <a:lnTo>
                      <a:pt x="2144" y="1311"/>
                    </a:lnTo>
                    <a:lnTo>
                      <a:pt x="2148" y="1306"/>
                    </a:lnTo>
                    <a:lnTo>
                      <a:pt x="2152" y="1298"/>
                    </a:lnTo>
                    <a:lnTo>
                      <a:pt x="2156" y="1292"/>
                    </a:lnTo>
                    <a:lnTo>
                      <a:pt x="2160" y="1287"/>
                    </a:lnTo>
                    <a:lnTo>
                      <a:pt x="2164" y="1280"/>
                    </a:lnTo>
                    <a:lnTo>
                      <a:pt x="2168" y="1276"/>
                    </a:lnTo>
                    <a:lnTo>
                      <a:pt x="2172" y="1269"/>
                    </a:lnTo>
                    <a:lnTo>
                      <a:pt x="2176" y="1264"/>
                    </a:lnTo>
                    <a:lnTo>
                      <a:pt x="2180" y="1257"/>
                    </a:lnTo>
                    <a:lnTo>
                      <a:pt x="2184" y="1250"/>
                    </a:lnTo>
                    <a:lnTo>
                      <a:pt x="2188" y="1247"/>
                    </a:lnTo>
                    <a:lnTo>
                      <a:pt x="2192" y="1240"/>
                    </a:lnTo>
                    <a:lnTo>
                      <a:pt x="2196" y="1232"/>
                    </a:lnTo>
                    <a:lnTo>
                      <a:pt x="2200" y="1228"/>
                    </a:lnTo>
                    <a:lnTo>
                      <a:pt x="2203" y="1220"/>
                    </a:lnTo>
                    <a:lnTo>
                      <a:pt x="2207" y="1214"/>
                    </a:lnTo>
                    <a:lnTo>
                      <a:pt x="2211" y="1210"/>
                    </a:lnTo>
                    <a:lnTo>
                      <a:pt x="2215" y="1203"/>
                    </a:lnTo>
                    <a:lnTo>
                      <a:pt x="2219" y="1198"/>
                    </a:lnTo>
                    <a:lnTo>
                      <a:pt x="2223" y="1192"/>
                    </a:lnTo>
                    <a:lnTo>
                      <a:pt x="2227" y="1185"/>
                    </a:lnTo>
                    <a:lnTo>
                      <a:pt x="2231" y="1178"/>
                    </a:lnTo>
                    <a:lnTo>
                      <a:pt x="2235" y="1172"/>
                    </a:lnTo>
                    <a:lnTo>
                      <a:pt x="2239" y="1167"/>
                    </a:lnTo>
                    <a:lnTo>
                      <a:pt x="2243" y="1160"/>
                    </a:lnTo>
                    <a:lnTo>
                      <a:pt x="2247" y="1154"/>
                    </a:lnTo>
                    <a:lnTo>
                      <a:pt x="2251" y="1149"/>
                    </a:lnTo>
                    <a:lnTo>
                      <a:pt x="2255" y="1143"/>
                    </a:lnTo>
                    <a:lnTo>
                      <a:pt x="2259" y="1137"/>
                    </a:lnTo>
                    <a:lnTo>
                      <a:pt x="2263" y="1133"/>
                    </a:lnTo>
                    <a:lnTo>
                      <a:pt x="2267" y="1126"/>
                    </a:lnTo>
                    <a:lnTo>
                      <a:pt x="2270" y="1121"/>
                    </a:lnTo>
                    <a:lnTo>
                      <a:pt x="2274" y="1113"/>
                    </a:lnTo>
                    <a:lnTo>
                      <a:pt x="2278" y="1108"/>
                    </a:lnTo>
                    <a:lnTo>
                      <a:pt x="2282" y="1103"/>
                    </a:lnTo>
                    <a:lnTo>
                      <a:pt x="2286" y="1095"/>
                    </a:lnTo>
                    <a:lnTo>
                      <a:pt x="2290" y="1089"/>
                    </a:lnTo>
                    <a:lnTo>
                      <a:pt x="2294" y="1085"/>
                    </a:lnTo>
                    <a:lnTo>
                      <a:pt x="2298" y="1078"/>
                    </a:lnTo>
                    <a:lnTo>
                      <a:pt x="2302" y="1072"/>
                    </a:lnTo>
                    <a:lnTo>
                      <a:pt x="2306" y="1067"/>
                    </a:lnTo>
                    <a:lnTo>
                      <a:pt x="2310" y="1060"/>
                    </a:lnTo>
                    <a:lnTo>
                      <a:pt x="2314" y="1056"/>
                    </a:lnTo>
                    <a:lnTo>
                      <a:pt x="2318" y="1049"/>
                    </a:lnTo>
                    <a:lnTo>
                      <a:pt x="2322" y="1044"/>
                    </a:lnTo>
                    <a:lnTo>
                      <a:pt x="2326" y="1036"/>
                    </a:lnTo>
                    <a:lnTo>
                      <a:pt x="2330" y="1031"/>
                    </a:lnTo>
                    <a:lnTo>
                      <a:pt x="2334" y="1025"/>
                    </a:lnTo>
                    <a:lnTo>
                      <a:pt x="2337" y="1020"/>
                    </a:lnTo>
                    <a:lnTo>
                      <a:pt x="2341" y="1012"/>
                    </a:lnTo>
                    <a:lnTo>
                      <a:pt x="2345" y="1008"/>
                    </a:lnTo>
                    <a:lnTo>
                      <a:pt x="2349" y="1001"/>
                    </a:lnTo>
                    <a:lnTo>
                      <a:pt x="2353" y="995"/>
                    </a:lnTo>
                    <a:lnTo>
                      <a:pt x="2357" y="990"/>
                    </a:lnTo>
                    <a:lnTo>
                      <a:pt x="2361" y="986"/>
                    </a:lnTo>
                    <a:lnTo>
                      <a:pt x="2365" y="978"/>
                    </a:lnTo>
                    <a:lnTo>
                      <a:pt x="2369" y="973"/>
                    </a:lnTo>
                    <a:lnTo>
                      <a:pt x="2373" y="967"/>
                    </a:lnTo>
                    <a:lnTo>
                      <a:pt x="2377" y="960"/>
                    </a:lnTo>
                    <a:lnTo>
                      <a:pt x="2381" y="956"/>
                    </a:lnTo>
                    <a:lnTo>
                      <a:pt x="2385" y="950"/>
                    </a:lnTo>
                    <a:lnTo>
                      <a:pt x="2389" y="944"/>
                    </a:lnTo>
                    <a:lnTo>
                      <a:pt x="2393" y="939"/>
                    </a:lnTo>
                    <a:lnTo>
                      <a:pt x="2397" y="932"/>
                    </a:lnTo>
                    <a:lnTo>
                      <a:pt x="2401" y="927"/>
                    </a:lnTo>
                    <a:lnTo>
                      <a:pt x="2405" y="920"/>
                    </a:lnTo>
                    <a:lnTo>
                      <a:pt x="2408" y="915"/>
                    </a:lnTo>
                    <a:lnTo>
                      <a:pt x="2412" y="910"/>
                    </a:lnTo>
                    <a:lnTo>
                      <a:pt x="2416" y="904"/>
                    </a:lnTo>
                    <a:lnTo>
                      <a:pt x="2420" y="899"/>
                    </a:lnTo>
                    <a:lnTo>
                      <a:pt x="2424" y="893"/>
                    </a:lnTo>
                    <a:lnTo>
                      <a:pt x="2428" y="889"/>
                    </a:lnTo>
                    <a:lnTo>
                      <a:pt x="2432" y="881"/>
                    </a:lnTo>
                    <a:lnTo>
                      <a:pt x="2436" y="876"/>
                    </a:lnTo>
                    <a:lnTo>
                      <a:pt x="2440" y="871"/>
                    </a:lnTo>
                    <a:lnTo>
                      <a:pt x="2444" y="865"/>
                    </a:lnTo>
                    <a:lnTo>
                      <a:pt x="2448" y="860"/>
                    </a:lnTo>
                    <a:lnTo>
                      <a:pt x="2452" y="855"/>
                    </a:lnTo>
                    <a:lnTo>
                      <a:pt x="2456" y="848"/>
                    </a:lnTo>
                    <a:lnTo>
                      <a:pt x="2460" y="844"/>
                    </a:lnTo>
                    <a:lnTo>
                      <a:pt x="2464" y="838"/>
                    </a:lnTo>
                    <a:lnTo>
                      <a:pt x="2468" y="834"/>
                    </a:lnTo>
                    <a:lnTo>
                      <a:pt x="2472" y="827"/>
                    </a:lnTo>
                    <a:lnTo>
                      <a:pt x="2475" y="821"/>
                    </a:lnTo>
                    <a:lnTo>
                      <a:pt x="2479" y="816"/>
                    </a:lnTo>
                    <a:lnTo>
                      <a:pt x="2483" y="811"/>
                    </a:lnTo>
                    <a:lnTo>
                      <a:pt x="2487" y="806"/>
                    </a:lnTo>
                    <a:lnTo>
                      <a:pt x="2491" y="800"/>
                    </a:lnTo>
                    <a:lnTo>
                      <a:pt x="2495" y="795"/>
                    </a:lnTo>
                    <a:lnTo>
                      <a:pt x="2499" y="790"/>
                    </a:lnTo>
                    <a:lnTo>
                      <a:pt x="2503" y="784"/>
                    </a:lnTo>
                    <a:lnTo>
                      <a:pt x="2507" y="780"/>
                    </a:lnTo>
                    <a:lnTo>
                      <a:pt x="2511" y="773"/>
                    </a:lnTo>
                    <a:lnTo>
                      <a:pt x="2515" y="770"/>
                    </a:lnTo>
                    <a:lnTo>
                      <a:pt x="2519" y="763"/>
                    </a:lnTo>
                    <a:lnTo>
                      <a:pt x="2523" y="759"/>
                    </a:lnTo>
                    <a:lnTo>
                      <a:pt x="2527" y="753"/>
                    </a:lnTo>
                    <a:lnTo>
                      <a:pt x="2531" y="747"/>
                    </a:lnTo>
                    <a:lnTo>
                      <a:pt x="2535" y="742"/>
                    </a:lnTo>
                    <a:lnTo>
                      <a:pt x="2539" y="736"/>
                    </a:lnTo>
                    <a:lnTo>
                      <a:pt x="2543" y="732"/>
                    </a:lnTo>
                    <a:lnTo>
                      <a:pt x="2546" y="727"/>
                    </a:lnTo>
                    <a:lnTo>
                      <a:pt x="2550" y="722"/>
                    </a:lnTo>
                    <a:lnTo>
                      <a:pt x="2554" y="716"/>
                    </a:lnTo>
                    <a:lnTo>
                      <a:pt x="2558" y="714"/>
                    </a:lnTo>
                    <a:lnTo>
                      <a:pt x="2562" y="708"/>
                    </a:lnTo>
                    <a:lnTo>
                      <a:pt x="2566" y="703"/>
                    </a:lnTo>
                    <a:lnTo>
                      <a:pt x="2570" y="698"/>
                    </a:lnTo>
                    <a:lnTo>
                      <a:pt x="2574" y="692"/>
                    </a:lnTo>
                    <a:lnTo>
                      <a:pt x="2578" y="686"/>
                    </a:lnTo>
                    <a:lnTo>
                      <a:pt x="2582" y="682"/>
                    </a:lnTo>
                    <a:lnTo>
                      <a:pt x="2586" y="677"/>
                    </a:lnTo>
                    <a:lnTo>
                      <a:pt x="2590" y="674"/>
                    </a:lnTo>
                    <a:lnTo>
                      <a:pt x="2594" y="667"/>
                    </a:lnTo>
                    <a:lnTo>
                      <a:pt x="2598" y="662"/>
                    </a:lnTo>
                    <a:lnTo>
                      <a:pt x="2602" y="658"/>
                    </a:lnTo>
                    <a:lnTo>
                      <a:pt x="2606" y="653"/>
                    </a:lnTo>
                    <a:lnTo>
                      <a:pt x="2610" y="650"/>
                    </a:lnTo>
                    <a:lnTo>
                      <a:pt x="2613" y="645"/>
                    </a:lnTo>
                    <a:lnTo>
                      <a:pt x="2617" y="640"/>
                    </a:lnTo>
                    <a:lnTo>
                      <a:pt x="2621" y="635"/>
                    </a:lnTo>
                    <a:lnTo>
                      <a:pt x="2625" y="630"/>
                    </a:lnTo>
                    <a:lnTo>
                      <a:pt x="2629" y="624"/>
                    </a:lnTo>
                    <a:lnTo>
                      <a:pt x="2633" y="621"/>
                    </a:lnTo>
                    <a:lnTo>
                      <a:pt x="2637" y="616"/>
                    </a:lnTo>
                    <a:lnTo>
                      <a:pt x="2641" y="611"/>
                    </a:lnTo>
                    <a:lnTo>
                      <a:pt x="2645" y="607"/>
                    </a:lnTo>
                    <a:lnTo>
                      <a:pt x="2649" y="601"/>
                    </a:lnTo>
                    <a:lnTo>
                      <a:pt x="2653" y="597"/>
                    </a:lnTo>
                    <a:lnTo>
                      <a:pt x="2657" y="594"/>
                    </a:lnTo>
                    <a:lnTo>
                      <a:pt x="2661" y="589"/>
                    </a:lnTo>
                    <a:lnTo>
                      <a:pt x="2665" y="584"/>
                    </a:lnTo>
                    <a:lnTo>
                      <a:pt x="2669" y="579"/>
                    </a:lnTo>
                    <a:lnTo>
                      <a:pt x="2673" y="574"/>
                    </a:lnTo>
                    <a:lnTo>
                      <a:pt x="2677" y="570"/>
                    </a:lnTo>
                    <a:lnTo>
                      <a:pt x="2680" y="565"/>
                    </a:lnTo>
                    <a:lnTo>
                      <a:pt x="2684" y="561"/>
                    </a:lnTo>
                    <a:lnTo>
                      <a:pt x="2688" y="558"/>
                    </a:lnTo>
                    <a:lnTo>
                      <a:pt x="2692" y="551"/>
                    </a:lnTo>
                    <a:lnTo>
                      <a:pt x="2696" y="548"/>
                    </a:lnTo>
                    <a:lnTo>
                      <a:pt x="2700" y="543"/>
                    </a:lnTo>
                    <a:lnTo>
                      <a:pt x="2704" y="540"/>
                    </a:lnTo>
                    <a:lnTo>
                      <a:pt x="2708" y="536"/>
                    </a:lnTo>
                    <a:lnTo>
                      <a:pt x="2712" y="530"/>
                    </a:lnTo>
                    <a:lnTo>
                      <a:pt x="2716" y="528"/>
                    </a:lnTo>
                    <a:lnTo>
                      <a:pt x="2720" y="522"/>
                    </a:lnTo>
                    <a:lnTo>
                      <a:pt x="2724" y="519"/>
                    </a:lnTo>
                    <a:lnTo>
                      <a:pt x="2728" y="514"/>
                    </a:lnTo>
                    <a:lnTo>
                      <a:pt x="2732" y="509"/>
                    </a:lnTo>
                    <a:lnTo>
                      <a:pt x="2736" y="507"/>
                    </a:lnTo>
                    <a:lnTo>
                      <a:pt x="2740" y="502"/>
                    </a:lnTo>
                    <a:lnTo>
                      <a:pt x="2744" y="497"/>
                    </a:lnTo>
                    <a:lnTo>
                      <a:pt x="2748" y="493"/>
                    </a:lnTo>
                    <a:lnTo>
                      <a:pt x="2751" y="489"/>
                    </a:lnTo>
                    <a:lnTo>
                      <a:pt x="2755" y="487"/>
                    </a:lnTo>
                    <a:lnTo>
                      <a:pt x="2759" y="482"/>
                    </a:lnTo>
                    <a:lnTo>
                      <a:pt x="2763" y="477"/>
                    </a:lnTo>
                    <a:lnTo>
                      <a:pt x="2767" y="473"/>
                    </a:lnTo>
                    <a:lnTo>
                      <a:pt x="2771" y="469"/>
                    </a:lnTo>
                    <a:lnTo>
                      <a:pt x="2775" y="465"/>
                    </a:lnTo>
                    <a:lnTo>
                      <a:pt x="2779" y="462"/>
                    </a:lnTo>
                    <a:lnTo>
                      <a:pt x="2783" y="458"/>
                    </a:lnTo>
                    <a:lnTo>
                      <a:pt x="2787" y="454"/>
                    </a:lnTo>
                    <a:lnTo>
                      <a:pt x="2791" y="451"/>
                    </a:lnTo>
                    <a:lnTo>
                      <a:pt x="2795" y="446"/>
                    </a:lnTo>
                    <a:lnTo>
                      <a:pt x="2799" y="442"/>
                    </a:lnTo>
                    <a:lnTo>
                      <a:pt x="2803" y="440"/>
                    </a:lnTo>
                    <a:lnTo>
                      <a:pt x="2807" y="435"/>
                    </a:lnTo>
                    <a:lnTo>
                      <a:pt x="2811" y="431"/>
                    </a:lnTo>
                    <a:lnTo>
                      <a:pt x="2815" y="427"/>
                    </a:lnTo>
                    <a:lnTo>
                      <a:pt x="2818" y="423"/>
                    </a:lnTo>
                    <a:lnTo>
                      <a:pt x="2822" y="421"/>
                    </a:lnTo>
                    <a:lnTo>
                      <a:pt x="2826" y="416"/>
                    </a:lnTo>
                    <a:lnTo>
                      <a:pt x="2830" y="413"/>
                    </a:lnTo>
                    <a:lnTo>
                      <a:pt x="2834" y="409"/>
                    </a:lnTo>
                    <a:lnTo>
                      <a:pt x="2838" y="405"/>
                    </a:lnTo>
                    <a:lnTo>
                      <a:pt x="2842" y="401"/>
                    </a:lnTo>
                    <a:lnTo>
                      <a:pt x="2846" y="401"/>
                    </a:lnTo>
                    <a:lnTo>
                      <a:pt x="2850" y="395"/>
                    </a:lnTo>
                    <a:lnTo>
                      <a:pt x="2854" y="391"/>
                    </a:lnTo>
                    <a:lnTo>
                      <a:pt x="2858" y="389"/>
                    </a:lnTo>
                    <a:lnTo>
                      <a:pt x="2862" y="383"/>
                    </a:lnTo>
                    <a:lnTo>
                      <a:pt x="2866" y="382"/>
                    </a:lnTo>
                    <a:lnTo>
                      <a:pt x="2870" y="378"/>
                    </a:lnTo>
                    <a:lnTo>
                      <a:pt x="2874" y="374"/>
                    </a:lnTo>
                    <a:lnTo>
                      <a:pt x="2878" y="371"/>
                    </a:lnTo>
                    <a:lnTo>
                      <a:pt x="2882" y="366"/>
                    </a:lnTo>
                    <a:lnTo>
                      <a:pt x="2885" y="364"/>
                    </a:lnTo>
                    <a:lnTo>
                      <a:pt x="2889" y="361"/>
                    </a:lnTo>
                    <a:lnTo>
                      <a:pt x="2893" y="359"/>
                    </a:lnTo>
                    <a:lnTo>
                      <a:pt x="2897" y="354"/>
                    </a:lnTo>
                    <a:lnTo>
                      <a:pt x="2901" y="350"/>
                    </a:lnTo>
                    <a:lnTo>
                      <a:pt x="2905" y="349"/>
                    </a:lnTo>
                    <a:lnTo>
                      <a:pt x="2909" y="345"/>
                    </a:lnTo>
                    <a:lnTo>
                      <a:pt x="2913" y="342"/>
                    </a:lnTo>
                    <a:lnTo>
                      <a:pt x="2917" y="337"/>
                    </a:lnTo>
                    <a:lnTo>
                      <a:pt x="2921" y="334"/>
                    </a:lnTo>
                    <a:lnTo>
                      <a:pt x="2925" y="332"/>
                    </a:lnTo>
                    <a:lnTo>
                      <a:pt x="2929" y="329"/>
                    </a:lnTo>
                    <a:lnTo>
                      <a:pt x="2933" y="326"/>
                    </a:lnTo>
                    <a:lnTo>
                      <a:pt x="2937" y="323"/>
                    </a:lnTo>
                    <a:lnTo>
                      <a:pt x="2941" y="319"/>
                    </a:lnTo>
                    <a:lnTo>
                      <a:pt x="2945" y="317"/>
                    </a:lnTo>
                    <a:lnTo>
                      <a:pt x="2949" y="314"/>
                    </a:lnTo>
                    <a:lnTo>
                      <a:pt x="2953" y="311"/>
                    </a:lnTo>
                    <a:lnTo>
                      <a:pt x="2956" y="307"/>
                    </a:lnTo>
                    <a:lnTo>
                      <a:pt x="2960" y="304"/>
                    </a:lnTo>
                    <a:lnTo>
                      <a:pt x="2964" y="301"/>
                    </a:lnTo>
                    <a:lnTo>
                      <a:pt x="2968" y="298"/>
                    </a:lnTo>
                    <a:lnTo>
                      <a:pt x="2972" y="296"/>
                    </a:lnTo>
                    <a:lnTo>
                      <a:pt x="2976" y="293"/>
                    </a:lnTo>
                    <a:lnTo>
                      <a:pt x="2980" y="291"/>
                    </a:lnTo>
                    <a:lnTo>
                      <a:pt x="2984" y="288"/>
                    </a:lnTo>
                    <a:lnTo>
                      <a:pt x="2988" y="284"/>
                    </a:lnTo>
                    <a:lnTo>
                      <a:pt x="2992" y="281"/>
                    </a:lnTo>
                    <a:lnTo>
                      <a:pt x="2996" y="279"/>
                    </a:lnTo>
                    <a:lnTo>
                      <a:pt x="3000" y="277"/>
                    </a:lnTo>
                    <a:lnTo>
                      <a:pt x="3004" y="273"/>
                    </a:lnTo>
                    <a:lnTo>
                      <a:pt x="3008" y="271"/>
                    </a:lnTo>
                    <a:lnTo>
                      <a:pt x="3012" y="268"/>
                    </a:lnTo>
                    <a:lnTo>
                      <a:pt x="3016" y="266"/>
                    </a:lnTo>
                    <a:lnTo>
                      <a:pt x="3020" y="264"/>
                    </a:lnTo>
                    <a:lnTo>
                      <a:pt x="3023" y="261"/>
                    </a:lnTo>
                    <a:lnTo>
                      <a:pt x="3027" y="258"/>
                    </a:lnTo>
                    <a:lnTo>
                      <a:pt x="3031" y="257"/>
                    </a:lnTo>
                    <a:lnTo>
                      <a:pt x="3035" y="253"/>
                    </a:lnTo>
                    <a:lnTo>
                      <a:pt x="3039" y="248"/>
                    </a:lnTo>
                    <a:lnTo>
                      <a:pt x="3043" y="248"/>
                    </a:lnTo>
                    <a:lnTo>
                      <a:pt x="3047" y="245"/>
                    </a:lnTo>
                    <a:lnTo>
                      <a:pt x="3051" y="242"/>
                    </a:lnTo>
                    <a:lnTo>
                      <a:pt x="3055" y="239"/>
                    </a:lnTo>
                    <a:lnTo>
                      <a:pt x="3059" y="237"/>
                    </a:lnTo>
                    <a:lnTo>
                      <a:pt x="3063" y="234"/>
                    </a:lnTo>
                    <a:lnTo>
                      <a:pt x="3067" y="232"/>
                    </a:lnTo>
                    <a:lnTo>
                      <a:pt x="3071" y="231"/>
                    </a:lnTo>
                    <a:lnTo>
                      <a:pt x="3075" y="228"/>
                    </a:lnTo>
                    <a:lnTo>
                      <a:pt x="3079" y="224"/>
                    </a:lnTo>
                    <a:lnTo>
                      <a:pt x="3083" y="222"/>
                    </a:lnTo>
                    <a:lnTo>
                      <a:pt x="3087" y="222"/>
                    </a:lnTo>
                    <a:lnTo>
                      <a:pt x="3091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1" name="Line 3943"/>
              <p:cNvSpPr>
                <a:spLocks noChangeShapeType="1"/>
              </p:cNvSpPr>
              <p:nvPr/>
            </p:nvSpPr>
            <p:spPr bwMode="auto">
              <a:xfrm flipV="1"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2" name="Freeform 3944"/>
              <p:cNvSpPr>
                <a:spLocks/>
              </p:cNvSpPr>
              <p:nvPr/>
            </p:nvSpPr>
            <p:spPr bwMode="auto">
              <a:xfrm>
                <a:off x="3000" y="2016"/>
                <a:ext cx="1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1"/>
                  </a:cxn>
                  <a:cxn ang="0">
                    <a:pos x="20" y="1"/>
                  </a:cxn>
                  <a:cxn ang="0">
                    <a:pos x="24" y="0"/>
                  </a:cxn>
                  <a:cxn ang="0">
                    <a:pos x="28" y="0"/>
                  </a:cxn>
                </a:cxnLst>
                <a:rect l="0" t="0" r="r" b="b"/>
                <a:pathLst>
                  <a:path w="2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3" name="Line 3945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4" name="Line 3946"/>
              <p:cNvSpPr>
                <a:spLocks noChangeShapeType="1"/>
              </p:cNvSpPr>
              <p:nvPr/>
            </p:nvSpPr>
            <p:spPr bwMode="auto">
              <a:xfrm flipV="1">
                <a:off x="302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5" name="Freeform 3947"/>
              <p:cNvSpPr>
                <a:spLocks/>
              </p:cNvSpPr>
              <p:nvPr/>
            </p:nvSpPr>
            <p:spPr bwMode="auto">
              <a:xfrm>
                <a:off x="3028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6" name="Line 3948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7" name="Line 3949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8" name="Freeform 3950"/>
              <p:cNvSpPr>
                <a:spLocks/>
              </p:cNvSpPr>
              <p:nvPr/>
            </p:nvSpPr>
            <p:spPr bwMode="auto">
              <a:xfrm>
                <a:off x="3037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7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9999" name="Line 3951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0" name="Line 3952"/>
              <p:cNvSpPr>
                <a:spLocks noChangeShapeType="1"/>
              </p:cNvSpPr>
              <p:nvPr/>
            </p:nvSpPr>
            <p:spPr bwMode="auto">
              <a:xfrm flipV="1">
                <a:off x="304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1" name="Freeform 3953"/>
              <p:cNvSpPr>
                <a:spLocks/>
              </p:cNvSpPr>
              <p:nvPr/>
            </p:nvSpPr>
            <p:spPr bwMode="auto">
              <a:xfrm flipV="1">
                <a:off x="3046" y="910"/>
                <a:ext cx="1767" cy="1106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99" y="9"/>
                  </a:cxn>
                  <a:cxn ang="0">
                    <a:pos x="150" y="19"/>
                  </a:cxn>
                  <a:cxn ang="0">
                    <a:pos x="201" y="36"/>
                  </a:cxn>
                  <a:cxn ang="0">
                    <a:pos x="253" y="61"/>
                  </a:cxn>
                  <a:cxn ang="0">
                    <a:pos x="304" y="95"/>
                  </a:cxn>
                  <a:cxn ang="0">
                    <a:pos x="355" y="142"/>
                  </a:cxn>
                  <a:cxn ang="0">
                    <a:pos x="406" y="197"/>
                  </a:cxn>
                  <a:cxn ang="0">
                    <a:pos x="458" y="266"/>
                  </a:cxn>
                  <a:cxn ang="0">
                    <a:pos x="509" y="343"/>
                  </a:cxn>
                  <a:cxn ang="0">
                    <a:pos x="560" y="432"/>
                  </a:cxn>
                  <a:cxn ang="0">
                    <a:pos x="611" y="528"/>
                  </a:cxn>
                  <a:cxn ang="0">
                    <a:pos x="663" y="634"/>
                  </a:cxn>
                  <a:cxn ang="0">
                    <a:pos x="714" y="745"/>
                  </a:cxn>
                  <a:cxn ang="0">
                    <a:pos x="765" y="857"/>
                  </a:cxn>
                  <a:cxn ang="0">
                    <a:pos x="816" y="976"/>
                  </a:cxn>
                  <a:cxn ang="0">
                    <a:pos x="868" y="1093"/>
                  </a:cxn>
                  <a:cxn ang="0">
                    <a:pos x="919" y="1204"/>
                  </a:cxn>
                  <a:cxn ang="0">
                    <a:pos x="970" y="1317"/>
                  </a:cxn>
                  <a:cxn ang="0">
                    <a:pos x="1021" y="1422"/>
                  </a:cxn>
                  <a:cxn ang="0">
                    <a:pos x="1073" y="1518"/>
                  </a:cxn>
                  <a:cxn ang="0">
                    <a:pos x="1124" y="1607"/>
                  </a:cxn>
                  <a:cxn ang="0">
                    <a:pos x="1175" y="1687"/>
                  </a:cxn>
                  <a:cxn ang="0">
                    <a:pos x="1226" y="1754"/>
                  </a:cxn>
                  <a:cxn ang="0">
                    <a:pos x="1278" y="1809"/>
                  </a:cxn>
                  <a:cxn ang="0">
                    <a:pos x="1329" y="1854"/>
                  </a:cxn>
                  <a:cxn ang="0">
                    <a:pos x="1380" y="1888"/>
                  </a:cxn>
                  <a:cxn ang="0">
                    <a:pos x="1431" y="1909"/>
                  </a:cxn>
                  <a:cxn ang="0">
                    <a:pos x="1483" y="1920"/>
                  </a:cxn>
                  <a:cxn ang="0">
                    <a:pos x="1534" y="1916"/>
                  </a:cxn>
                  <a:cxn ang="0">
                    <a:pos x="1585" y="1902"/>
                  </a:cxn>
                  <a:cxn ang="0">
                    <a:pos x="1636" y="1878"/>
                  </a:cxn>
                  <a:cxn ang="0">
                    <a:pos x="1688" y="1844"/>
                  </a:cxn>
                  <a:cxn ang="0">
                    <a:pos x="1739" y="1804"/>
                  </a:cxn>
                  <a:cxn ang="0">
                    <a:pos x="1790" y="1753"/>
                  </a:cxn>
                  <a:cxn ang="0">
                    <a:pos x="1841" y="1698"/>
                  </a:cxn>
                  <a:cxn ang="0">
                    <a:pos x="1893" y="1634"/>
                  </a:cxn>
                  <a:cxn ang="0">
                    <a:pos x="1944" y="1568"/>
                  </a:cxn>
                  <a:cxn ang="0">
                    <a:pos x="1995" y="1497"/>
                  </a:cxn>
                  <a:cxn ang="0">
                    <a:pos x="2046" y="1420"/>
                  </a:cxn>
                  <a:cxn ang="0">
                    <a:pos x="2098" y="1345"/>
                  </a:cxn>
                  <a:cxn ang="0">
                    <a:pos x="2149" y="1269"/>
                  </a:cxn>
                  <a:cxn ang="0">
                    <a:pos x="2200" y="1189"/>
                  </a:cxn>
                  <a:cxn ang="0">
                    <a:pos x="2251" y="1112"/>
                  </a:cxn>
                  <a:cxn ang="0">
                    <a:pos x="2303" y="1037"/>
                  </a:cxn>
                  <a:cxn ang="0">
                    <a:pos x="2354" y="959"/>
                  </a:cxn>
                  <a:cxn ang="0">
                    <a:pos x="2405" y="887"/>
                  </a:cxn>
                  <a:cxn ang="0">
                    <a:pos x="2456" y="815"/>
                  </a:cxn>
                  <a:cxn ang="0">
                    <a:pos x="2508" y="746"/>
                  </a:cxn>
                  <a:cxn ang="0">
                    <a:pos x="2559" y="678"/>
                  </a:cxn>
                  <a:cxn ang="0">
                    <a:pos x="2610" y="617"/>
                  </a:cxn>
                  <a:cxn ang="0">
                    <a:pos x="2661" y="558"/>
                  </a:cxn>
                  <a:cxn ang="0">
                    <a:pos x="2713" y="503"/>
                  </a:cxn>
                  <a:cxn ang="0">
                    <a:pos x="2764" y="450"/>
                  </a:cxn>
                  <a:cxn ang="0">
                    <a:pos x="2815" y="405"/>
                  </a:cxn>
                  <a:cxn ang="0">
                    <a:pos x="2866" y="356"/>
                  </a:cxn>
                  <a:cxn ang="0">
                    <a:pos x="2918" y="317"/>
                  </a:cxn>
                  <a:cxn ang="0">
                    <a:pos x="2969" y="278"/>
                  </a:cxn>
                  <a:cxn ang="0">
                    <a:pos x="3020" y="245"/>
                  </a:cxn>
                </a:cxnLst>
                <a:rect l="0" t="0" r="r" b="b"/>
                <a:pathLst>
                  <a:path w="3068" h="192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4" y="1"/>
                    </a:lnTo>
                    <a:lnTo>
                      <a:pt x="28" y="2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3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52" y="3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3" y="5"/>
                    </a:lnTo>
                    <a:lnTo>
                      <a:pt x="67" y="6"/>
                    </a:lnTo>
                    <a:lnTo>
                      <a:pt x="71" y="3"/>
                    </a:lnTo>
                    <a:lnTo>
                      <a:pt x="75" y="5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87" y="5"/>
                    </a:lnTo>
                    <a:lnTo>
                      <a:pt x="91" y="7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3" y="9"/>
                    </a:lnTo>
                    <a:lnTo>
                      <a:pt x="107" y="9"/>
                    </a:lnTo>
                    <a:lnTo>
                      <a:pt x="111" y="11"/>
                    </a:lnTo>
                    <a:lnTo>
                      <a:pt x="115" y="11"/>
                    </a:lnTo>
                    <a:lnTo>
                      <a:pt x="119" y="11"/>
                    </a:lnTo>
                    <a:lnTo>
                      <a:pt x="123" y="13"/>
                    </a:lnTo>
                    <a:lnTo>
                      <a:pt x="126" y="13"/>
                    </a:lnTo>
                    <a:lnTo>
                      <a:pt x="130" y="14"/>
                    </a:lnTo>
                    <a:lnTo>
                      <a:pt x="134" y="15"/>
                    </a:lnTo>
                    <a:lnTo>
                      <a:pt x="138" y="16"/>
                    </a:lnTo>
                    <a:lnTo>
                      <a:pt x="142" y="17"/>
                    </a:lnTo>
                    <a:lnTo>
                      <a:pt x="146" y="19"/>
                    </a:lnTo>
                    <a:lnTo>
                      <a:pt x="150" y="19"/>
                    </a:lnTo>
                    <a:lnTo>
                      <a:pt x="154" y="20"/>
                    </a:lnTo>
                    <a:lnTo>
                      <a:pt x="158" y="20"/>
                    </a:lnTo>
                    <a:lnTo>
                      <a:pt x="162" y="21"/>
                    </a:lnTo>
                    <a:lnTo>
                      <a:pt x="166" y="23"/>
                    </a:lnTo>
                    <a:lnTo>
                      <a:pt x="170" y="24"/>
                    </a:lnTo>
                    <a:lnTo>
                      <a:pt x="174" y="25"/>
                    </a:lnTo>
                    <a:lnTo>
                      <a:pt x="178" y="28"/>
                    </a:lnTo>
                    <a:lnTo>
                      <a:pt x="182" y="29"/>
                    </a:lnTo>
                    <a:lnTo>
                      <a:pt x="186" y="29"/>
                    </a:lnTo>
                    <a:lnTo>
                      <a:pt x="190" y="32"/>
                    </a:lnTo>
                    <a:lnTo>
                      <a:pt x="193" y="33"/>
                    </a:lnTo>
                    <a:lnTo>
                      <a:pt x="197" y="36"/>
                    </a:lnTo>
                    <a:lnTo>
                      <a:pt x="201" y="36"/>
                    </a:lnTo>
                    <a:lnTo>
                      <a:pt x="205" y="38"/>
                    </a:lnTo>
                    <a:lnTo>
                      <a:pt x="209" y="40"/>
                    </a:lnTo>
                    <a:lnTo>
                      <a:pt x="213" y="41"/>
                    </a:lnTo>
                    <a:lnTo>
                      <a:pt x="217" y="43"/>
                    </a:lnTo>
                    <a:lnTo>
                      <a:pt x="221" y="45"/>
                    </a:lnTo>
                    <a:lnTo>
                      <a:pt x="225" y="47"/>
                    </a:lnTo>
                    <a:lnTo>
                      <a:pt x="229" y="48"/>
                    </a:lnTo>
                    <a:lnTo>
                      <a:pt x="233" y="50"/>
                    </a:lnTo>
                    <a:lnTo>
                      <a:pt x="237" y="53"/>
                    </a:lnTo>
                    <a:lnTo>
                      <a:pt x="241" y="54"/>
                    </a:lnTo>
                    <a:lnTo>
                      <a:pt x="245" y="58"/>
                    </a:lnTo>
                    <a:lnTo>
                      <a:pt x="249" y="59"/>
                    </a:lnTo>
                    <a:lnTo>
                      <a:pt x="253" y="61"/>
                    </a:lnTo>
                    <a:lnTo>
                      <a:pt x="257" y="62"/>
                    </a:lnTo>
                    <a:lnTo>
                      <a:pt x="260" y="64"/>
                    </a:lnTo>
                    <a:lnTo>
                      <a:pt x="264" y="67"/>
                    </a:lnTo>
                    <a:lnTo>
                      <a:pt x="268" y="70"/>
                    </a:lnTo>
                    <a:lnTo>
                      <a:pt x="272" y="73"/>
                    </a:lnTo>
                    <a:lnTo>
                      <a:pt x="276" y="75"/>
                    </a:lnTo>
                    <a:lnTo>
                      <a:pt x="280" y="76"/>
                    </a:lnTo>
                    <a:lnTo>
                      <a:pt x="284" y="81"/>
                    </a:lnTo>
                    <a:lnTo>
                      <a:pt x="288" y="84"/>
                    </a:lnTo>
                    <a:lnTo>
                      <a:pt x="292" y="86"/>
                    </a:lnTo>
                    <a:lnTo>
                      <a:pt x="296" y="90"/>
                    </a:lnTo>
                    <a:lnTo>
                      <a:pt x="300" y="90"/>
                    </a:lnTo>
                    <a:lnTo>
                      <a:pt x="304" y="95"/>
                    </a:lnTo>
                    <a:lnTo>
                      <a:pt x="308" y="99"/>
                    </a:lnTo>
                    <a:lnTo>
                      <a:pt x="312" y="101"/>
                    </a:lnTo>
                    <a:lnTo>
                      <a:pt x="316" y="105"/>
                    </a:lnTo>
                    <a:lnTo>
                      <a:pt x="320" y="108"/>
                    </a:lnTo>
                    <a:lnTo>
                      <a:pt x="324" y="110"/>
                    </a:lnTo>
                    <a:lnTo>
                      <a:pt x="328" y="114"/>
                    </a:lnTo>
                    <a:lnTo>
                      <a:pt x="331" y="119"/>
                    </a:lnTo>
                    <a:lnTo>
                      <a:pt x="335" y="121"/>
                    </a:lnTo>
                    <a:lnTo>
                      <a:pt x="339" y="127"/>
                    </a:lnTo>
                    <a:lnTo>
                      <a:pt x="343" y="128"/>
                    </a:lnTo>
                    <a:lnTo>
                      <a:pt x="347" y="131"/>
                    </a:lnTo>
                    <a:lnTo>
                      <a:pt x="351" y="137"/>
                    </a:lnTo>
                    <a:lnTo>
                      <a:pt x="355" y="142"/>
                    </a:lnTo>
                    <a:lnTo>
                      <a:pt x="359" y="145"/>
                    </a:lnTo>
                    <a:lnTo>
                      <a:pt x="363" y="148"/>
                    </a:lnTo>
                    <a:lnTo>
                      <a:pt x="367" y="153"/>
                    </a:lnTo>
                    <a:lnTo>
                      <a:pt x="371" y="156"/>
                    </a:lnTo>
                    <a:lnTo>
                      <a:pt x="375" y="162"/>
                    </a:lnTo>
                    <a:lnTo>
                      <a:pt x="379" y="166"/>
                    </a:lnTo>
                    <a:lnTo>
                      <a:pt x="383" y="170"/>
                    </a:lnTo>
                    <a:lnTo>
                      <a:pt x="387" y="173"/>
                    </a:lnTo>
                    <a:lnTo>
                      <a:pt x="391" y="179"/>
                    </a:lnTo>
                    <a:lnTo>
                      <a:pt x="395" y="183"/>
                    </a:lnTo>
                    <a:lnTo>
                      <a:pt x="398" y="187"/>
                    </a:lnTo>
                    <a:lnTo>
                      <a:pt x="402" y="193"/>
                    </a:lnTo>
                    <a:lnTo>
                      <a:pt x="406" y="197"/>
                    </a:lnTo>
                    <a:lnTo>
                      <a:pt x="410" y="201"/>
                    </a:lnTo>
                    <a:lnTo>
                      <a:pt x="414" y="204"/>
                    </a:lnTo>
                    <a:lnTo>
                      <a:pt x="418" y="212"/>
                    </a:lnTo>
                    <a:lnTo>
                      <a:pt x="422" y="217"/>
                    </a:lnTo>
                    <a:lnTo>
                      <a:pt x="426" y="220"/>
                    </a:lnTo>
                    <a:lnTo>
                      <a:pt x="430" y="225"/>
                    </a:lnTo>
                    <a:lnTo>
                      <a:pt x="434" y="230"/>
                    </a:lnTo>
                    <a:lnTo>
                      <a:pt x="438" y="236"/>
                    </a:lnTo>
                    <a:lnTo>
                      <a:pt x="442" y="245"/>
                    </a:lnTo>
                    <a:lnTo>
                      <a:pt x="446" y="247"/>
                    </a:lnTo>
                    <a:lnTo>
                      <a:pt x="450" y="253"/>
                    </a:lnTo>
                    <a:lnTo>
                      <a:pt x="454" y="257"/>
                    </a:lnTo>
                    <a:lnTo>
                      <a:pt x="458" y="266"/>
                    </a:lnTo>
                    <a:lnTo>
                      <a:pt x="462" y="270"/>
                    </a:lnTo>
                    <a:lnTo>
                      <a:pt x="465" y="276"/>
                    </a:lnTo>
                    <a:lnTo>
                      <a:pt x="469" y="283"/>
                    </a:lnTo>
                    <a:lnTo>
                      <a:pt x="473" y="287"/>
                    </a:lnTo>
                    <a:lnTo>
                      <a:pt x="477" y="295"/>
                    </a:lnTo>
                    <a:lnTo>
                      <a:pt x="481" y="299"/>
                    </a:lnTo>
                    <a:lnTo>
                      <a:pt x="485" y="309"/>
                    </a:lnTo>
                    <a:lnTo>
                      <a:pt x="489" y="312"/>
                    </a:lnTo>
                    <a:lnTo>
                      <a:pt x="493" y="318"/>
                    </a:lnTo>
                    <a:lnTo>
                      <a:pt x="497" y="323"/>
                    </a:lnTo>
                    <a:lnTo>
                      <a:pt x="501" y="329"/>
                    </a:lnTo>
                    <a:lnTo>
                      <a:pt x="505" y="337"/>
                    </a:lnTo>
                    <a:lnTo>
                      <a:pt x="509" y="343"/>
                    </a:lnTo>
                    <a:lnTo>
                      <a:pt x="513" y="351"/>
                    </a:lnTo>
                    <a:lnTo>
                      <a:pt x="517" y="355"/>
                    </a:lnTo>
                    <a:lnTo>
                      <a:pt x="521" y="363"/>
                    </a:lnTo>
                    <a:lnTo>
                      <a:pt x="525" y="370"/>
                    </a:lnTo>
                    <a:lnTo>
                      <a:pt x="529" y="375"/>
                    </a:lnTo>
                    <a:lnTo>
                      <a:pt x="533" y="382"/>
                    </a:lnTo>
                    <a:lnTo>
                      <a:pt x="536" y="389"/>
                    </a:lnTo>
                    <a:lnTo>
                      <a:pt x="540" y="397"/>
                    </a:lnTo>
                    <a:lnTo>
                      <a:pt x="544" y="401"/>
                    </a:lnTo>
                    <a:lnTo>
                      <a:pt x="548" y="409"/>
                    </a:lnTo>
                    <a:lnTo>
                      <a:pt x="552" y="416"/>
                    </a:lnTo>
                    <a:lnTo>
                      <a:pt x="556" y="423"/>
                    </a:lnTo>
                    <a:lnTo>
                      <a:pt x="560" y="432"/>
                    </a:lnTo>
                    <a:lnTo>
                      <a:pt x="564" y="438"/>
                    </a:lnTo>
                    <a:lnTo>
                      <a:pt x="568" y="446"/>
                    </a:lnTo>
                    <a:lnTo>
                      <a:pt x="572" y="453"/>
                    </a:lnTo>
                    <a:lnTo>
                      <a:pt x="576" y="459"/>
                    </a:lnTo>
                    <a:lnTo>
                      <a:pt x="580" y="468"/>
                    </a:lnTo>
                    <a:lnTo>
                      <a:pt x="584" y="476"/>
                    </a:lnTo>
                    <a:lnTo>
                      <a:pt x="588" y="480"/>
                    </a:lnTo>
                    <a:lnTo>
                      <a:pt x="592" y="491"/>
                    </a:lnTo>
                    <a:lnTo>
                      <a:pt x="596" y="498"/>
                    </a:lnTo>
                    <a:lnTo>
                      <a:pt x="600" y="505"/>
                    </a:lnTo>
                    <a:lnTo>
                      <a:pt x="603" y="513"/>
                    </a:lnTo>
                    <a:lnTo>
                      <a:pt x="607" y="520"/>
                    </a:lnTo>
                    <a:lnTo>
                      <a:pt x="611" y="528"/>
                    </a:lnTo>
                    <a:lnTo>
                      <a:pt x="615" y="538"/>
                    </a:lnTo>
                    <a:lnTo>
                      <a:pt x="619" y="545"/>
                    </a:lnTo>
                    <a:lnTo>
                      <a:pt x="623" y="551"/>
                    </a:lnTo>
                    <a:lnTo>
                      <a:pt x="627" y="560"/>
                    </a:lnTo>
                    <a:lnTo>
                      <a:pt x="631" y="570"/>
                    </a:lnTo>
                    <a:lnTo>
                      <a:pt x="635" y="576"/>
                    </a:lnTo>
                    <a:lnTo>
                      <a:pt x="639" y="584"/>
                    </a:lnTo>
                    <a:lnTo>
                      <a:pt x="643" y="591"/>
                    </a:lnTo>
                    <a:lnTo>
                      <a:pt x="647" y="601"/>
                    </a:lnTo>
                    <a:lnTo>
                      <a:pt x="651" y="608"/>
                    </a:lnTo>
                    <a:lnTo>
                      <a:pt x="655" y="618"/>
                    </a:lnTo>
                    <a:lnTo>
                      <a:pt x="659" y="626"/>
                    </a:lnTo>
                    <a:lnTo>
                      <a:pt x="663" y="634"/>
                    </a:lnTo>
                    <a:lnTo>
                      <a:pt x="667" y="642"/>
                    </a:lnTo>
                    <a:lnTo>
                      <a:pt x="671" y="650"/>
                    </a:lnTo>
                    <a:lnTo>
                      <a:pt x="674" y="659"/>
                    </a:lnTo>
                    <a:lnTo>
                      <a:pt x="678" y="667"/>
                    </a:lnTo>
                    <a:lnTo>
                      <a:pt x="682" y="678"/>
                    </a:lnTo>
                    <a:lnTo>
                      <a:pt x="686" y="685"/>
                    </a:lnTo>
                    <a:lnTo>
                      <a:pt x="690" y="692"/>
                    </a:lnTo>
                    <a:lnTo>
                      <a:pt x="694" y="701"/>
                    </a:lnTo>
                    <a:lnTo>
                      <a:pt x="698" y="709"/>
                    </a:lnTo>
                    <a:lnTo>
                      <a:pt x="702" y="719"/>
                    </a:lnTo>
                    <a:lnTo>
                      <a:pt x="706" y="728"/>
                    </a:lnTo>
                    <a:lnTo>
                      <a:pt x="710" y="737"/>
                    </a:lnTo>
                    <a:lnTo>
                      <a:pt x="714" y="745"/>
                    </a:lnTo>
                    <a:lnTo>
                      <a:pt x="718" y="753"/>
                    </a:lnTo>
                    <a:lnTo>
                      <a:pt x="722" y="762"/>
                    </a:lnTo>
                    <a:lnTo>
                      <a:pt x="726" y="771"/>
                    </a:lnTo>
                    <a:lnTo>
                      <a:pt x="730" y="780"/>
                    </a:lnTo>
                    <a:lnTo>
                      <a:pt x="734" y="789"/>
                    </a:lnTo>
                    <a:lnTo>
                      <a:pt x="738" y="798"/>
                    </a:lnTo>
                    <a:lnTo>
                      <a:pt x="741" y="806"/>
                    </a:lnTo>
                    <a:lnTo>
                      <a:pt x="745" y="813"/>
                    </a:lnTo>
                    <a:lnTo>
                      <a:pt x="749" y="824"/>
                    </a:lnTo>
                    <a:lnTo>
                      <a:pt x="753" y="831"/>
                    </a:lnTo>
                    <a:lnTo>
                      <a:pt x="757" y="842"/>
                    </a:lnTo>
                    <a:lnTo>
                      <a:pt x="761" y="851"/>
                    </a:lnTo>
                    <a:lnTo>
                      <a:pt x="765" y="857"/>
                    </a:lnTo>
                    <a:lnTo>
                      <a:pt x="769" y="867"/>
                    </a:lnTo>
                    <a:lnTo>
                      <a:pt x="773" y="879"/>
                    </a:lnTo>
                    <a:lnTo>
                      <a:pt x="777" y="889"/>
                    </a:lnTo>
                    <a:lnTo>
                      <a:pt x="781" y="896"/>
                    </a:lnTo>
                    <a:lnTo>
                      <a:pt x="785" y="904"/>
                    </a:lnTo>
                    <a:lnTo>
                      <a:pt x="789" y="915"/>
                    </a:lnTo>
                    <a:lnTo>
                      <a:pt x="793" y="922"/>
                    </a:lnTo>
                    <a:lnTo>
                      <a:pt x="797" y="933"/>
                    </a:lnTo>
                    <a:lnTo>
                      <a:pt x="801" y="939"/>
                    </a:lnTo>
                    <a:lnTo>
                      <a:pt x="805" y="948"/>
                    </a:lnTo>
                    <a:lnTo>
                      <a:pt x="808" y="956"/>
                    </a:lnTo>
                    <a:lnTo>
                      <a:pt x="812" y="967"/>
                    </a:lnTo>
                    <a:lnTo>
                      <a:pt x="816" y="976"/>
                    </a:lnTo>
                    <a:lnTo>
                      <a:pt x="820" y="984"/>
                    </a:lnTo>
                    <a:lnTo>
                      <a:pt x="824" y="993"/>
                    </a:lnTo>
                    <a:lnTo>
                      <a:pt x="828" y="1000"/>
                    </a:lnTo>
                    <a:lnTo>
                      <a:pt x="832" y="1011"/>
                    </a:lnTo>
                    <a:lnTo>
                      <a:pt x="836" y="1019"/>
                    </a:lnTo>
                    <a:lnTo>
                      <a:pt x="840" y="1028"/>
                    </a:lnTo>
                    <a:lnTo>
                      <a:pt x="844" y="1039"/>
                    </a:lnTo>
                    <a:lnTo>
                      <a:pt x="848" y="1047"/>
                    </a:lnTo>
                    <a:lnTo>
                      <a:pt x="852" y="1054"/>
                    </a:lnTo>
                    <a:lnTo>
                      <a:pt x="856" y="1065"/>
                    </a:lnTo>
                    <a:lnTo>
                      <a:pt x="860" y="1075"/>
                    </a:lnTo>
                    <a:lnTo>
                      <a:pt x="864" y="1081"/>
                    </a:lnTo>
                    <a:lnTo>
                      <a:pt x="868" y="1093"/>
                    </a:lnTo>
                    <a:lnTo>
                      <a:pt x="872" y="1100"/>
                    </a:lnTo>
                    <a:lnTo>
                      <a:pt x="876" y="1109"/>
                    </a:lnTo>
                    <a:lnTo>
                      <a:pt x="879" y="1117"/>
                    </a:lnTo>
                    <a:lnTo>
                      <a:pt x="883" y="1127"/>
                    </a:lnTo>
                    <a:lnTo>
                      <a:pt x="887" y="1134"/>
                    </a:lnTo>
                    <a:lnTo>
                      <a:pt x="891" y="1146"/>
                    </a:lnTo>
                    <a:lnTo>
                      <a:pt x="895" y="1152"/>
                    </a:lnTo>
                    <a:lnTo>
                      <a:pt x="899" y="1160"/>
                    </a:lnTo>
                    <a:lnTo>
                      <a:pt x="903" y="1170"/>
                    </a:lnTo>
                    <a:lnTo>
                      <a:pt x="907" y="1179"/>
                    </a:lnTo>
                    <a:lnTo>
                      <a:pt x="911" y="1187"/>
                    </a:lnTo>
                    <a:lnTo>
                      <a:pt x="915" y="1197"/>
                    </a:lnTo>
                    <a:lnTo>
                      <a:pt x="919" y="1204"/>
                    </a:lnTo>
                    <a:lnTo>
                      <a:pt x="923" y="1214"/>
                    </a:lnTo>
                    <a:lnTo>
                      <a:pt x="927" y="1223"/>
                    </a:lnTo>
                    <a:lnTo>
                      <a:pt x="931" y="1234"/>
                    </a:lnTo>
                    <a:lnTo>
                      <a:pt x="935" y="1239"/>
                    </a:lnTo>
                    <a:lnTo>
                      <a:pt x="939" y="1249"/>
                    </a:lnTo>
                    <a:lnTo>
                      <a:pt x="943" y="1258"/>
                    </a:lnTo>
                    <a:lnTo>
                      <a:pt x="946" y="1263"/>
                    </a:lnTo>
                    <a:lnTo>
                      <a:pt x="950" y="1273"/>
                    </a:lnTo>
                    <a:lnTo>
                      <a:pt x="954" y="1283"/>
                    </a:lnTo>
                    <a:lnTo>
                      <a:pt x="958" y="1291"/>
                    </a:lnTo>
                    <a:lnTo>
                      <a:pt x="962" y="1301"/>
                    </a:lnTo>
                    <a:lnTo>
                      <a:pt x="966" y="1308"/>
                    </a:lnTo>
                    <a:lnTo>
                      <a:pt x="970" y="1317"/>
                    </a:lnTo>
                    <a:lnTo>
                      <a:pt x="974" y="1324"/>
                    </a:lnTo>
                    <a:lnTo>
                      <a:pt x="978" y="1331"/>
                    </a:lnTo>
                    <a:lnTo>
                      <a:pt x="982" y="1342"/>
                    </a:lnTo>
                    <a:lnTo>
                      <a:pt x="986" y="1348"/>
                    </a:lnTo>
                    <a:lnTo>
                      <a:pt x="990" y="1359"/>
                    </a:lnTo>
                    <a:lnTo>
                      <a:pt x="994" y="1366"/>
                    </a:lnTo>
                    <a:lnTo>
                      <a:pt x="998" y="1374"/>
                    </a:lnTo>
                    <a:lnTo>
                      <a:pt x="1002" y="1382"/>
                    </a:lnTo>
                    <a:lnTo>
                      <a:pt x="1006" y="1390"/>
                    </a:lnTo>
                    <a:lnTo>
                      <a:pt x="1010" y="1396"/>
                    </a:lnTo>
                    <a:lnTo>
                      <a:pt x="1013" y="1403"/>
                    </a:lnTo>
                    <a:lnTo>
                      <a:pt x="1017" y="1411"/>
                    </a:lnTo>
                    <a:lnTo>
                      <a:pt x="1021" y="1422"/>
                    </a:lnTo>
                    <a:lnTo>
                      <a:pt x="1025" y="1428"/>
                    </a:lnTo>
                    <a:lnTo>
                      <a:pt x="1029" y="1436"/>
                    </a:lnTo>
                    <a:lnTo>
                      <a:pt x="1033" y="1444"/>
                    </a:lnTo>
                    <a:lnTo>
                      <a:pt x="1037" y="1451"/>
                    </a:lnTo>
                    <a:lnTo>
                      <a:pt x="1041" y="1460"/>
                    </a:lnTo>
                    <a:lnTo>
                      <a:pt x="1045" y="1469"/>
                    </a:lnTo>
                    <a:lnTo>
                      <a:pt x="1049" y="1476"/>
                    </a:lnTo>
                    <a:lnTo>
                      <a:pt x="1053" y="1484"/>
                    </a:lnTo>
                    <a:lnTo>
                      <a:pt x="1057" y="1491"/>
                    </a:lnTo>
                    <a:lnTo>
                      <a:pt x="1061" y="1496"/>
                    </a:lnTo>
                    <a:lnTo>
                      <a:pt x="1065" y="1506"/>
                    </a:lnTo>
                    <a:lnTo>
                      <a:pt x="1069" y="1513"/>
                    </a:lnTo>
                    <a:lnTo>
                      <a:pt x="1073" y="1518"/>
                    </a:lnTo>
                    <a:lnTo>
                      <a:pt x="1077" y="1526"/>
                    </a:lnTo>
                    <a:lnTo>
                      <a:pt x="1081" y="1532"/>
                    </a:lnTo>
                    <a:lnTo>
                      <a:pt x="1084" y="1541"/>
                    </a:lnTo>
                    <a:lnTo>
                      <a:pt x="1088" y="1547"/>
                    </a:lnTo>
                    <a:lnTo>
                      <a:pt x="1092" y="1553"/>
                    </a:lnTo>
                    <a:lnTo>
                      <a:pt x="1096" y="1559"/>
                    </a:lnTo>
                    <a:lnTo>
                      <a:pt x="1100" y="1568"/>
                    </a:lnTo>
                    <a:lnTo>
                      <a:pt x="1104" y="1575"/>
                    </a:lnTo>
                    <a:lnTo>
                      <a:pt x="1108" y="1580"/>
                    </a:lnTo>
                    <a:lnTo>
                      <a:pt x="1112" y="1587"/>
                    </a:lnTo>
                    <a:lnTo>
                      <a:pt x="1116" y="1597"/>
                    </a:lnTo>
                    <a:lnTo>
                      <a:pt x="1120" y="1600"/>
                    </a:lnTo>
                    <a:lnTo>
                      <a:pt x="1124" y="1607"/>
                    </a:lnTo>
                    <a:lnTo>
                      <a:pt x="1128" y="1615"/>
                    </a:lnTo>
                    <a:lnTo>
                      <a:pt x="1132" y="1619"/>
                    </a:lnTo>
                    <a:lnTo>
                      <a:pt x="1136" y="1628"/>
                    </a:lnTo>
                    <a:lnTo>
                      <a:pt x="1140" y="1634"/>
                    </a:lnTo>
                    <a:lnTo>
                      <a:pt x="1144" y="1640"/>
                    </a:lnTo>
                    <a:lnTo>
                      <a:pt x="1148" y="1646"/>
                    </a:lnTo>
                    <a:lnTo>
                      <a:pt x="1151" y="1650"/>
                    </a:lnTo>
                    <a:lnTo>
                      <a:pt x="1155" y="1658"/>
                    </a:lnTo>
                    <a:lnTo>
                      <a:pt x="1159" y="1664"/>
                    </a:lnTo>
                    <a:lnTo>
                      <a:pt x="1163" y="1670"/>
                    </a:lnTo>
                    <a:lnTo>
                      <a:pt x="1167" y="1676"/>
                    </a:lnTo>
                    <a:lnTo>
                      <a:pt x="1171" y="1680"/>
                    </a:lnTo>
                    <a:lnTo>
                      <a:pt x="1175" y="1687"/>
                    </a:lnTo>
                    <a:lnTo>
                      <a:pt x="1179" y="1691"/>
                    </a:lnTo>
                    <a:lnTo>
                      <a:pt x="1183" y="1698"/>
                    </a:lnTo>
                    <a:lnTo>
                      <a:pt x="1187" y="1703"/>
                    </a:lnTo>
                    <a:lnTo>
                      <a:pt x="1191" y="1710"/>
                    </a:lnTo>
                    <a:lnTo>
                      <a:pt x="1195" y="1715"/>
                    </a:lnTo>
                    <a:lnTo>
                      <a:pt x="1199" y="1718"/>
                    </a:lnTo>
                    <a:lnTo>
                      <a:pt x="1203" y="1726"/>
                    </a:lnTo>
                    <a:lnTo>
                      <a:pt x="1207" y="1729"/>
                    </a:lnTo>
                    <a:lnTo>
                      <a:pt x="1211" y="1736"/>
                    </a:lnTo>
                    <a:lnTo>
                      <a:pt x="1215" y="1739"/>
                    </a:lnTo>
                    <a:lnTo>
                      <a:pt x="1219" y="1743"/>
                    </a:lnTo>
                    <a:lnTo>
                      <a:pt x="1222" y="1747"/>
                    </a:lnTo>
                    <a:lnTo>
                      <a:pt x="1226" y="1754"/>
                    </a:lnTo>
                    <a:lnTo>
                      <a:pt x="1230" y="1759"/>
                    </a:lnTo>
                    <a:lnTo>
                      <a:pt x="1234" y="1763"/>
                    </a:lnTo>
                    <a:lnTo>
                      <a:pt x="1238" y="1768"/>
                    </a:lnTo>
                    <a:lnTo>
                      <a:pt x="1242" y="1774"/>
                    </a:lnTo>
                    <a:lnTo>
                      <a:pt x="1246" y="1778"/>
                    </a:lnTo>
                    <a:lnTo>
                      <a:pt x="1250" y="1781"/>
                    </a:lnTo>
                    <a:lnTo>
                      <a:pt x="1254" y="1785"/>
                    </a:lnTo>
                    <a:lnTo>
                      <a:pt x="1258" y="1790"/>
                    </a:lnTo>
                    <a:lnTo>
                      <a:pt x="1262" y="1797"/>
                    </a:lnTo>
                    <a:lnTo>
                      <a:pt x="1266" y="1798"/>
                    </a:lnTo>
                    <a:lnTo>
                      <a:pt x="1270" y="1803"/>
                    </a:lnTo>
                    <a:lnTo>
                      <a:pt x="1274" y="1807"/>
                    </a:lnTo>
                    <a:lnTo>
                      <a:pt x="1278" y="1809"/>
                    </a:lnTo>
                    <a:lnTo>
                      <a:pt x="1282" y="1814"/>
                    </a:lnTo>
                    <a:lnTo>
                      <a:pt x="1286" y="1818"/>
                    </a:lnTo>
                    <a:lnTo>
                      <a:pt x="1289" y="1824"/>
                    </a:lnTo>
                    <a:lnTo>
                      <a:pt x="1293" y="1826"/>
                    </a:lnTo>
                    <a:lnTo>
                      <a:pt x="1297" y="1829"/>
                    </a:lnTo>
                    <a:lnTo>
                      <a:pt x="1301" y="1833"/>
                    </a:lnTo>
                    <a:lnTo>
                      <a:pt x="1305" y="1837"/>
                    </a:lnTo>
                    <a:lnTo>
                      <a:pt x="1309" y="1839"/>
                    </a:lnTo>
                    <a:lnTo>
                      <a:pt x="1313" y="1845"/>
                    </a:lnTo>
                    <a:lnTo>
                      <a:pt x="1317" y="1846"/>
                    </a:lnTo>
                    <a:lnTo>
                      <a:pt x="1321" y="1850"/>
                    </a:lnTo>
                    <a:lnTo>
                      <a:pt x="1325" y="1852"/>
                    </a:lnTo>
                    <a:lnTo>
                      <a:pt x="1329" y="1854"/>
                    </a:lnTo>
                    <a:lnTo>
                      <a:pt x="1333" y="1859"/>
                    </a:lnTo>
                    <a:lnTo>
                      <a:pt x="1337" y="1861"/>
                    </a:lnTo>
                    <a:lnTo>
                      <a:pt x="1341" y="1864"/>
                    </a:lnTo>
                    <a:lnTo>
                      <a:pt x="1345" y="1868"/>
                    </a:lnTo>
                    <a:lnTo>
                      <a:pt x="1349" y="1871"/>
                    </a:lnTo>
                    <a:lnTo>
                      <a:pt x="1353" y="1873"/>
                    </a:lnTo>
                    <a:lnTo>
                      <a:pt x="1356" y="1879"/>
                    </a:lnTo>
                    <a:lnTo>
                      <a:pt x="1360" y="1875"/>
                    </a:lnTo>
                    <a:lnTo>
                      <a:pt x="1364" y="1879"/>
                    </a:lnTo>
                    <a:lnTo>
                      <a:pt x="1368" y="1882"/>
                    </a:lnTo>
                    <a:lnTo>
                      <a:pt x="1372" y="1884"/>
                    </a:lnTo>
                    <a:lnTo>
                      <a:pt x="1376" y="1887"/>
                    </a:lnTo>
                    <a:lnTo>
                      <a:pt x="1380" y="1888"/>
                    </a:lnTo>
                    <a:lnTo>
                      <a:pt x="1384" y="1889"/>
                    </a:lnTo>
                    <a:lnTo>
                      <a:pt x="1388" y="1893"/>
                    </a:lnTo>
                    <a:lnTo>
                      <a:pt x="1392" y="1896"/>
                    </a:lnTo>
                    <a:lnTo>
                      <a:pt x="1396" y="1897"/>
                    </a:lnTo>
                    <a:lnTo>
                      <a:pt x="1400" y="1897"/>
                    </a:lnTo>
                    <a:lnTo>
                      <a:pt x="1404" y="1900"/>
                    </a:lnTo>
                    <a:lnTo>
                      <a:pt x="1408" y="1901"/>
                    </a:lnTo>
                    <a:lnTo>
                      <a:pt x="1412" y="1904"/>
                    </a:lnTo>
                    <a:lnTo>
                      <a:pt x="1416" y="1906"/>
                    </a:lnTo>
                    <a:lnTo>
                      <a:pt x="1420" y="1903"/>
                    </a:lnTo>
                    <a:lnTo>
                      <a:pt x="1424" y="1907"/>
                    </a:lnTo>
                    <a:lnTo>
                      <a:pt x="1427" y="1909"/>
                    </a:lnTo>
                    <a:lnTo>
                      <a:pt x="1431" y="1909"/>
                    </a:lnTo>
                    <a:lnTo>
                      <a:pt x="1435" y="1910"/>
                    </a:lnTo>
                    <a:lnTo>
                      <a:pt x="1439" y="1915"/>
                    </a:lnTo>
                    <a:lnTo>
                      <a:pt x="1443" y="1911"/>
                    </a:lnTo>
                    <a:lnTo>
                      <a:pt x="1447" y="1915"/>
                    </a:lnTo>
                    <a:lnTo>
                      <a:pt x="1451" y="1914"/>
                    </a:lnTo>
                    <a:lnTo>
                      <a:pt x="1455" y="1914"/>
                    </a:lnTo>
                    <a:lnTo>
                      <a:pt x="1459" y="1915"/>
                    </a:lnTo>
                    <a:lnTo>
                      <a:pt x="1463" y="1915"/>
                    </a:lnTo>
                    <a:lnTo>
                      <a:pt x="1467" y="1917"/>
                    </a:lnTo>
                    <a:lnTo>
                      <a:pt x="1471" y="1920"/>
                    </a:lnTo>
                    <a:lnTo>
                      <a:pt x="1475" y="1918"/>
                    </a:lnTo>
                    <a:lnTo>
                      <a:pt x="1479" y="1918"/>
                    </a:lnTo>
                    <a:lnTo>
                      <a:pt x="1483" y="1920"/>
                    </a:lnTo>
                    <a:lnTo>
                      <a:pt x="1487" y="1921"/>
                    </a:lnTo>
                    <a:lnTo>
                      <a:pt x="1491" y="1919"/>
                    </a:lnTo>
                    <a:lnTo>
                      <a:pt x="1494" y="1919"/>
                    </a:lnTo>
                    <a:lnTo>
                      <a:pt x="1498" y="1919"/>
                    </a:lnTo>
                    <a:lnTo>
                      <a:pt x="1502" y="1919"/>
                    </a:lnTo>
                    <a:lnTo>
                      <a:pt x="1506" y="1917"/>
                    </a:lnTo>
                    <a:lnTo>
                      <a:pt x="1510" y="1918"/>
                    </a:lnTo>
                    <a:lnTo>
                      <a:pt x="1514" y="1916"/>
                    </a:lnTo>
                    <a:lnTo>
                      <a:pt x="1518" y="1918"/>
                    </a:lnTo>
                    <a:lnTo>
                      <a:pt x="1522" y="1916"/>
                    </a:lnTo>
                    <a:lnTo>
                      <a:pt x="1526" y="1918"/>
                    </a:lnTo>
                    <a:lnTo>
                      <a:pt x="1530" y="1916"/>
                    </a:lnTo>
                    <a:lnTo>
                      <a:pt x="1534" y="1916"/>
                    </a:lnTo>
                    <a:lnTo>
                      <a:pt x="1538" y="1915"/>
                    </a:lnTo>
                    <a:lnTo>
                      <a:pt x="1542" y="1915"/>
                    </a:lnTo>
                    <a:lnTo>
                      <a:pt x="1546" y="1915"/>
                    </a:lnTo>
                    <a:lnTo>
                      <a:pt x="1550" y="1912"/>
                    </a:lnTo>
                    <a:lnTo>
                      <a:pt x="1554" y="1912"/>
                    </a:lnTo>
                    <a:lnTo>
                      <a:pt x="1558" y="1910"/>
                    </a:lnTo>
                    <a:lnTo>
                      <a:pt x="1561" y="1911"/>
                    </a:lnTo>
                    <a:lnTo>
                      <a:pt x="1565" y="1909"/>
                    </a:lnTo>
                    <a:lnTo>
                      <a:pt x="1569" y="1910"/>
                    </a:lnTo>
                    <a:lnTo>
                      <a:pt x="1573" y="1907"/>
                    </a:lnTo>
                    <a:lnTo>
                      <a:pt x="1577" y="1904"/>
                    </a:lnTo>
                    <a:lnTo>
                      <a:pt x="1581" y="1905"/>
                    </a:lnTo>
                    <a:lnTo>
                      <a:pt x="1585" y="1902"/>
                    </a:lnTo>
                    <a:lnTo>
                      <a:pt x="1589" y="1903"/>
                    </a:lnTo>
                    <a:lnTo>
                      <a:pt x="1593" y="1899"/>
                    </a:lnTo>
                    <a:lnTo>
                      <a:pt x="1597" y="1898"/>
                    </a:lnTo>
                    <a:lnTo>
                      <a:pt x="1601" y="1897"/>
                    </a:lnTo>
                    <a:lnTo>
                      <a:pt x="1605" y="1895"/>
                    </a:lnTo>
                    <a:lnTo>
                      <a:pt x="1609" y="1893"/>
                    </a:lnTo>
                    <a:lnTo>
                      <a:pt x="1613" y="1892"/>
                    </a:lnTo>
                    <a:lnTo>
                      <a:pt x="1617" y="1890"/>
                    </a:lnTo>
                    <a:lnTo>
                      <a:pt x="1621" y="1887"/>
                    </a:lnTo>
                    <a:lnTo>
                      <a:pt x="1625" y="1885"/>
                    </a:lnTo>
                    <a:lnTo>
                      <a:pt x="1629" y="1886"/>
                    </a:lnTo>
                    <a:lnTo>
                      <a:pt x="1632" y="1882"/>
                    </a:lnTo>
                    <a:lnTo>
                      <a:pt x="1636" y="1878"/>
                    </a:lnTo>
                    <a:lnTo>
                      <a:pt x="1640" y="1878"/>
                    </a:lnTo>
                    <a:lnTo>
                      <a:pt x="1644" y="1875"/>
                    </a:lnTo>
                    <a:lnTo>
                      <a:pt x="1648" y="1872"/>
                    </a:lnTo>
                    <a:lnTo>
                      <a:pt x="1652" y="1870"/>
                    </a:lnTo>
                    <a:lnTo>
                      <a:pt x="1656" y="1868"/>
                    </a:lnTo>
                    <a:lnTo>
                      <a:pt x="1660" y="1865"/>
                    </a:lnTo>
                    <a:lnTo>
                      <a:pt x="1664" y="1861"/>
                    </a:lnTo>
                    <a:lnTo>
                      <a:pt x="1668" y="1859"/>
                    </a:lnTo>
                    <a:lnTo>
                      <a:pt x="1672" y="1856"/>
                    </a:lnTo>
                    <a:lnTo>
                      <a:pt x="1676" y="1854"/>
                    </a:lnTo>
                    <a:lnTo>
                      <a:pt x="1680" y="1849"/>
                    </a:lnTo>
                    <a:lnTo>
                      <a:pt x="1684" y="1848"/>
                    </a:lnTo>
                    <a:lnTo>
                      <a:pt x="1688" y="1844"/>
                    </a:lnTo>
                    <a:lnTo>
                      <a:pt x="1692" y="1843"/>
                    </a:lnTo>
                    <a:lnTo>
                      <a:pt x="1696" y="1841"/>
                    </a:lnTo>
                    <a:lnTo>
                      <a:pt x="1699" y="1835"/>
                    </a:lnTo>
                    <a:lnTo>
                      <a:pt x="1703" y="1834"/>
                    </a:lnTo>
                    <a:lnTo>
                      <a:pt x="1707" y="1829"/>
                    </a:lnTo>
                    <a:lnTo>
                      <a:pt x="1711" y="1828"/>
                    </a:lnTo>
                    <a:lnTo>
                      <a:pt x="1715" y="1824"/>
                    </a:lnTo>
                    <a:lnTo>
                      <a:pt x="1719" y="1820"/>
                    </a:lnTo>
                    <a:lnTo>
                      <a:pt x="1723" y="1816"/>
                    </a:lnTo>
                    <a:lnTo>
                      <a:pt x="1727" y="1814"/>
                    </a:lnTo>
                    <a:lnTo>
                      <a:pt x="1731" y="1812"/>
                    </a:lnTo>
                    <a:lnTo>
                      <a:pt x="1735" y="1807"/>
                    </a:lnTo>
                    <a:lnTo>
                      <a:pt x="1739" y="1804"/>
                    </a:lnTo>
                    <a:lnTo>
                      <a:pt x="1743" y="1799"/>
                    </a:lnTo>
                    <a:lnTo>
                      <a:pt x="1747" y="1797"/>
                    </a:lnTo>
                    <a:lnTo>
                      <a:pt x="1751" y="1792"/>
                    </a:lnTo>
                    <a:lnTo>
                      <a:pt x="1755" y="1790"/>
                    </a:lnTo>
                    <a:lnTo>
                      <a:pt x="1759" y="1786"/>
                    </a:lnTo>
                    <a:lnTo>
                      <a:pt x="1763" y="1780"/>
                    </a:lnTo>
                    <a:lnTo>
                      <a:pt x="1766" y="1778"/>
                    </a:lnTo>
                    <a:lnTo>
                      <a:pt x="1770" y="1772"/>
                    </a:lnTo>
                    <a:lnTo>
                      <a:pt x="1774" y="1770"/>
                    </a:lnTo>
                    <a:lnTo>
                      <a:pt x="1778" y="1765"/>
                    </a:lnTo>
                    <a:lnTo>
                      <a:pt x="1782" y="1759"/>
                    </a:lnTo>
                    <a:lnTo>
                      <a:pt x="1786" y="1759"/>
                    </a:lnTo>
                    <a:lnTo>
                      <a:pt x="1790" y="1753"/>
                    </a:lnTo>
                    <a:lnTo>
                      <a:pt x="1794" y="1750"/>
                    </a:lnTo>
                    <a:lnTo>
                      <a:pt x="1798" y="1746"/>
                    </a:lnTo>
                    <a:lnTo>
                      <a:pt x="1802" y="1742"/>
                    </a:lnTo>
                    <a:lnTo>
                      <a:pt x="1806" y="1740"/>
                    </a:lnTo>
                    <a:lnTo>
                      <a:pt x="1810" y="1730"/>
                    </a:lnTo>
                    <a:lnTo>
                      <a:pt x="1814" y="1729"/>
                    </a:lnTo>
                    <a:lnTo>
                      <a:pt x="1818" y="1723"/>
                    </a:lnTo>
                    <a:lnTo>
                      <a:pt x="1822" y="1721"/>
                    </a:lnTo>
                    <a:lnTo>
                      <a:pt x="1826" y="1715"/>
                    </a:lnTo>
                    <a:lnTo>
                      <a:pt x="1830" y="1713"/>
                    </a:lnTo>
                    <a:lnTo>
                      <a:pt x="1834" y="1707"/>
                    </a:lnTo>
                    <a:lnTo>
                      <a:pt x="1837" y="1702"/>
                    </a:lnTo>
                    <a:lnTo>
                      <a:pt x="1841" y="1698"/>
                    </a:lnTo>
                    <a:lnTo>
                      <a:pt x="1845" y="1693"/>
                    </a:lnTo>
                    <a:lnTo>
                      <a:pt x="1849" y="1688"/>
                    </a:lnTo>
                    <a:lnTo>
                      <a:pt x="1853" y="1684"/>
                    </a:lnTo>
                    <a:lnTo>
                      <a:pt x="1857" y="1676"/>
                    </a:lnTo>
                    <a:lnTo>
                      <a:pt x="1861" y="1673"/>
                    </a:lnTo>
                    <a:lnTo>
                      <a:pt x="1865" y="1671"/>
                    </a:lnTo>
                    <a:lnTo>
                      <a:pt x="1869" y="1664"/>
                    </a:lnTo>
                    <a:lnTo>
                      <a:pt x="1873" y="1661"/>
                    </a:lnTo>
                    <a:lnTo>
                      <a:pt x="1877" y="1658"/>
                    </a:lnTo>
                    <a:lnTo>
                      <a:pt x="1881" y="1652"/>
                    </a:lnTo>
                    <a:lnTo>
                      <a:pt x="1885" y="1648"/>
                    </a:lnTo>
                    <a:lnTo>
                      <a:pt x="1889" y="1642"/>
                    </a:lnTo>
                    <a:lnTo>
                      <a:pt x="1893" y="1634"/>
                    </a:lnTo>
                    <a:lnTo>
                      <a:pt x="1897" y="1631"/>
                    </a:lnTo>
                    <a:lnTo>
                      <a:pt x="1901" y="1626"/>
                    </a:lnTo>
                    <a:lnTo>
                      <a:pt x="1904" y="1621"/>
                    </a:lnTo>
                    <a:lnTo>
                      <a:pt x="1908" y="1616"/>
                    </a:lnTo>
                    <a:lnTo>
                      <a:pt x="1912" y="1611"/>
                    </a:lnTo>
                    <a:lnTo>
                      <a:pt x="1916" y="1605"/>
                    </a:lnTo>
                    <a:lnTo>
                      <a:pt x="1920" y="1599"/>
                    </a:lnTo>
                    <a:lnTo>
                      <a:pt x="1924" y="1595"/>
                    </a:lnTo>
                    <a:lnTo>
                      <a:pt x="1928" y="1590"/>
                    </a:lnTo>
                    <a:lnTo>
                      <a:pt x="1932" y="1584"/>
                    </a:lnTo>
                    <a:lnTo>
                      <a:pt x="1936" y="1581"/>
                    </a:lnTo>
                    <a:lnTo>
                      <a:pt x="1940" y="1574"/>
                    </a:lnTo>
                    <a:lnTo>
                      <a:pt x="1944" y="1568"/>
                    </a:lnTo>
                    <a:lnTo>
                      <a:pt x="1948" y="1562"/>
                    </a:lnTo>
                    <a:lnTo>
                      <a:pt x="1952" y="1558"/>
                    </a:lnTo>
                    <a:lnTo>
                      <a:pt x="1956" y="1554"/>
                    </a:lnTo>
                    <a:lnTo>
                      <a:pt x="1960" y="1545"/>
                    </a:lnTo>
                    <a:lnTo>
                      <a:pt x="1964" y="1541"/>
                    </a:lnTo>
                    <a:lnTo>
                      <a:pt x="1968" y="1536"/>
                    </a:lnTo>
                    <a:lnTo>
                      <a:pt x="1972" y="1529"/>
                    </a:lnTo>
                    <a:lnTo>
                      <a:pt x="1975" y="1523"/>
                    </a:lnTo>
                    <a:lnTo>
                      <a:pt x="1979" y="1519"/>
                    </a:lnTo>
                    <a:lnTo>
                      <a:pt x="1983" y="1515"/>
                    </a:lnTo>
                    <a:lnTo>
                      <a:pt x="1987" y="1510"/>
                    </a:lnTo>
                    <a:lnTo>
                      <a:pt x="1991" y="1503"/>
                    </a:lnTo>
                    <a:lnTo>
                      <a:pt x="1995" y="1497"/>
                    </a:lnTo>
                    <a:lnTo>
                      <a:pt x="1999" y="1491"/>
                    </a:lnTo>
                    <a:lnTo>
                      <a:pt x="2003" y="1487"/>
                    </a:lnTo>
                    <a:lnTo>
                      <a:pt x="2007" y="1480"/>
                    </a:lnTo>
                    <a:lnTo>
                      <a:pt x="2011" y="1474"/>
                    </a:lnTo>
                    <a:lnTo>
                      <a:pt x="2015" y="1469"/>
                    </a:lnTo>
                    <a:lnTo>
                      <a:pt x="2019" y="1463"/>
                    </a:lnTo>
                    <a:lnTo>
                      <a:pt x="2023" y="1457"/>
                    </a:lnTo>
                    <a:lnTo>
                      <a:pt x="2027" y="1451"/>
                    </a:lnTo>
                    <a:lnTo>
                      <a:pt x="2031" y="1445"/>
                    </a:lnTo>
                    <a:lnTo>
                      <a:pt x="2035" y="1441"/>
                    </a:lnTo>
                    <a:lnTo>
                      <a:pt x="2039" y="1435"/>
                    </a:lnTo>
                    <a:lnTo>
                      <a:pt x="2042" y="1428"/>
                    </a:lnTo>
                    <a:lnTo>
                      <a:pt x="2046" y="1420"/>
                    </a:lnTo>
                    <a:lnTo>
                      <a:pt x="2050" y="1417"/>
                    </a:lnTo>
                    <a:lnTo>
                      <a:pt x="2054" y="1413"/>
                    </a:lnTo>
                    <a:lnTo>
                      <a:pt x="2058" y="1403"/>
                    </a:lnTo>
                    <a:lnTo>
                      <a:pt x="2062" y="1398"/>
                    </a:lnTo>
                    <a:lnTo>
                      <a:pt x="2066" y="1392"/>
                    </a:lnTo>
                    <a:lnTo>
                      <a:pt x="2070" y="1389"/>
                    </a:lnTo>
                    <a:lnTo>
                      <a:pt x="2074" y="1382"/>
                    </a:lnTo>
                    <a:lnTo>
                      <a:pt x="2078" y="1376"/>
                    </a:lnTo>
                    <a:lnTo>
                      <a:pt x="2082" y="1373"/>
                    </a:lnTo>
                    <a:lnTo>
                      <a:pt x="2086" y="1363"/>
                    </a:lnTo>
                    <a:lnTo>
                      <a:pt x="2090" y="1359"/>
                    </a:lnTo>
                    <a:lnTo>
                      <a:pt x="2094" y="1352"/>
                    </a:lnTo>
                    <a:lnTo>
                      <a:pt x="2098" y="1345"/>
                    </a:lnTo>
                    <a:lnTo>
                      <a:pt x="2102" y="1340"/>
                    </a:lnTo>
                    <a:lnTo>
                      <a:pt x="2106" y="1334"/>
                    </a:lnTo>
                    <a:lnTo>
                      <a:pt x="2109" y="1329"/>
                    </a:lnTo>
                    <a:lnTo>
                      <a:pt x="2113" y="1322"/>
                    </a:lnTo>
                    <a:lnTo>
                      <a:pt x="2117" y="1318"/>
                    </a:lnTo>
                    <a:lnTo>
                      <a:pt x="2121" y="1311"/>
                    </a:lnTo>
                    <a:lnTo>
                      <a:pt x="2125" y="1305"/>
                    </a:lnTo>
                    <a:lnTo>
                      <a:pt x="2129" y="1298"/>
                    </a:lnTo>
                    <a:lnTo>
                      <a:pt x="2133" y="1293"/>
                    </a:lnTo>
                    <a:lnTo>
                      <a:pt x="2137" y="1287"/>
                    </a:lnTo>
                    <a:lnTo>
                      <a:pt x="2141" y="1280"/>
                    </a:lnTo>
                    <a:lnTo>
                      <a:pt x="2145" y="1273"/>
                    </a:lnTo>
                    <a:lnTo>
                      <a:pt x="2149" y="1269"/>
                    </a:lnTo>
                    <a:lnTo>
                      <a:pt x="2153" y="1265"/>
                    </a:lnTo>
                    <a:lnTo>
                      <a:pt x="2157" y="1258"/>
                    </a:lnTo>
                    <a:lnTo>
                      <a:pt x="2161" y="1252"/>
                    </a:lnTo>
                    <a:lnTo>
                      <a:pt x="2165" y="1244"/>
                    </a:lnTo>
                    <a:lnTo>
                      <a:pt x="2169" y="1240"/>
                    </a:lnTo>
                    <a:lnTo>
                      <a:pt x="2173" y="1231"/>
                    </a:lnTo>
                    <a:lnTo>
                      <a:pt x="2177" y="1227"/>
                    </a:lnTo>
                    <a:lnTo>
                      <a:pt x="2180" y="1220"/>
                    </a:lnTo>
                    <a:lnTo>
                      <a:pt x="2184" y="1216"/>
                    </a:lnTo>
                    <a:lnTo>
                      <a:pt x="2188" y="1209"/>
                    </a:lnTo>
                    <a:lnTo>
                      <a:pt x="2192" y="1203"/>
                    </a:lnTo>
                    <a:lnTo>
                      <a:pt x="2196" y="1196"/>
                    </a:lnTo>
                    <a:lnTo>
                      <a:pt x="2200" y="1189"/>
                    </a:lnTo>
                    <a:lnTo>
                      <a:pt x="2204" y="1184"/>
                    </a:lnTo>
                    <a:lnTo>
                      <a:pt x="2208" y="1179"/>
                    </a:lnTo>
                    <a:lnTo>
                      <a:pt x="2212" y="1171"/>
                    </a:lnTo>
                    <a:lnTo>
                      <a:pt x="2216" y="1165"/>
                    </a:lnTo>
                    <a:lnTo>
                      <a:pt x="2220" y="1159"/>
                    </a:lnTo>
                    <a:lnTo>
                      <a:pt x="2224" y="1154"/>
                    </a:lnTo>
                    <a:lnTo>
                      <a:pt x="2228" y="1147"/>
                    </a:lnTo>
                    <a:lnTo>
                      <a:pt x="2232" y="1143"/>
                    </a:lnTo>
                    <a:lnTo>
                      <a:pt x="2236" y="1136"/>
                    </a:lnTo>
                    <a:lnTo>
                      <a:pt x="2240" y="1130"/>
                    </a:lnTo>
                    <a:lnTo>
                      <a:pt x="2244" y="1126"/>
                    </a:lnTo>
                    <a:lnTo>
                      <a:pt x="2247" y="1117"/>
                    </a:lnTo>
                    <a:lnTo>
                      <a:pt x="2251" y="1112"/>
                    </a:lnTo>
                    <a:lnTo>
                      <a:pt x="2255" y="1107"/>
                    </a:lnTo>
                    <a:lnTo>
                      <a:pt x="2259" y="1100"/>
                    </a:lnTo>
                    <a:lnTo>
                      <a:pt x="2263" y="1094"/>
                    </a:lnTo>
                    <a:lnTo>
                      <a:pt x="2267" y="1088"/>
                    </a:lnTo>
                    <a:lnTo>
                      <a:pt x="2271" y="1083"/>
                    </a:lnTo>
                    <a:lnTo>
                      <a:pt x="2275" y="1075"/>
                    </a:lnTo>
                    <a:lnTo>
                      <a:pt x="2279" y="1071"/>
                    </a:lnTo>
                    <a:lnTo>
                      <a:pt x="2283" y="1065"/>
                    </a:lnTo>
                    <a:lnTo>
                      <a:pt x="2287" y="1056"/>
                    </a:lnTo>
                    <a:lnTo>
                      <a:pt x="2291" y="1053"/>
                    </a:lnTo>
                    <a:lnTo>
                      <a:pt x="2295" y="1045"/>
                    </a:lnTo>
                    <a:lnTo>
                      <a:pt x="2299" y="1040"/>
                    </a:lnTo>
                    <a:lnTo>
                      <a:pt x="2303" y="1037"/>
                    </a:lnTo>
                    <a:lnTo>
                      <a:pt x="2307" y="1030"/>
                    </a:lnTo>
                    <a:lnTo>
                      <a:pt x="2311" y="1025"/>
                    </a:lnTo>
                    <a:lnTo>
                      <a:pt x="2314" y="1016"/>
                    </a:lnTo>
                    <a:lnTo>
                      <a:pt x="2318" y="1012"/>
                    </a:lnTo>
                    <a:lnTo>
                      <a:pt x="2322" y="1006"/>
                    </a:lnTo>
                    <a:lnTo>
                      <a:pt x="2326" y="1001"/>
                    </a:lnTo>
                    <a:lnTo>
                      <a:pt x="2330" y="994"/>
                    </a:lnTo>
                    <a:lnTo>
                      <a:pt x="2334" y="989"/>
                    </a:lnTo>
                    <a:lnTo>
                      <a:pt x="2338" y="982"/>
                    </a:lnTo>
                    <a:lnTo>
                      <a:pt x="2342" y="976"/>
                    </a:lnTo>
                    <a:lnTo>
                      <a:pt x="2346" y="971"/>
                    </a:lnTo>
                    <a:lnTo>
                      <a:pt x="2350" y="963"/>
                    </a:lnTo>
                    <a:lnTo>
                      <a:pt x="2354" y="959"/>
                    </a:lnTo>
                    <a:lnTo>
                      <a:pt x="2358" y="954"/>
                    </a:lnTo>
                    <a:lnTo>
                      <a:pt x="2362" y="948"/>
                    </a:lnTo>
                    <a:lnTo>
                      <a:pt x="2366" y="942"/>
                    </a:lnTo>
                    <a:lnTo>
                      <a:pt x="2370" y="937"/>
                    </a:lnTo>
                    <a:lnTo>
                      <a:pt x="2374" y="931"/>
                    </a:lnTo>
                    <a:lnTo>
                      <a:pt x="2378" y="925"/>
                    </a:lnTo>
                    <a:lnTo>
                      <a:pt x="2382" y="920"/>
                    </a:lnTo>
                    <a:lnTo>
                      <a:pt x="2385" y="915"/>
                    </a:lnTo>
                    <a:lnTo>
                      <a:pt x="2389" y="909"/>
                    </a:lnTo>
                    <a:lnTo>
                      <a:pt x="2393" y="901"/>
                    </a:lnTo>
                    <a:lnTo>
                      <a:pt x="2397" y="896"/>
                    </a:lnTo>
                    <a:lnTo>
                      <a:pt x="2401" y="892"/>
                    </a:lnTo>
                    <a:lnTo>
                      <a:pt x="2405" y="887"/>
                    </a:lnTo>
                    <a:lnTo>
                      <a:pt x="2409" y="881"/>
                    </a:lnTo>
                    <a:lnTo>
                      <a:pt x="2413" y="873"/>
                    </a:lnTo>
                    <a:lnTo>
                      <a:pt x="2417" y="870"/>
                    </a:lnTo>
                    <a:lnTo>
                      <a:pt x="2421" y="862"/>
                    </a:lnTo>
                    <a:lnTo>
                      <a:pt x="2425" y="856"/>
                    </a:lnTo>
                    <a:lnTo>
                      <a:pt x="2429" y="854"/>
                    </a:lnTo>
                    <a:lnTo>
                      <a:pt x="2433" y="848"/>
                    </a:lnTo>
                    <a:lnTo>
                      <a:pt x="2437" y="841"/>
                    </a:lnTo>
                    <a:lnTo>
                      <a:pt x="2441" y="839"/>
                    </a:lnTo>
                    <a:lnTo>
                      <a:pt x="2445" y="831"/>
                    </a:lnTo>
                    <a:lnTo>
                      <a:pt x="2449" y="825"/>
                    </a:lnTo>
                    <a:lnTo>
                      <a:pt x="2452" y="819"/>
                    </a:lnTo>
                    <a:lnTo>
                      <a:pt x="2456" y="815"/>
                    </a:lnTo>
                    <a:lnTo>
                      <a:pt x="2460" y="810"/>
                    </a:lnTo>
                    <a:lnTo>
                      <a:pt x="2464" y="801"/>
                    </a:lnTo>
                    <a:lnTo>
                      <a:pt x="2468" y="800"/>
                    </a:lnTo>
                    <a:lnTo>
                      <a:pt x="2472" y="792"/>
                    </a:lnTo>
                    <a:lnTo>
                      <a:pt x="2476" y="788"/>
                    </a:lnTo>
                    <a:lnTo>
                      <a:pt x="2480" y="782"/>
                    </a:lnTo>
                    <a:lnTo>
                      <a:pt x="2484" y="780"/>
                    </a:lnTo>
                    <a:lnTo>
                      <a:pt x="2488" y="771"/>
                    </a:lnTo>
                    <a:lnTo>
                      <a:pt x="2492" y="766"/>
                    </a:lnTo>
                    <a:lnTo>
                      <a:pt x="2496" y="764"/>
                    </a:lnTo>
                    <a:lnTo>
                      <a:pt x="2500" y="757"/>
                    </a:lnTo>
                    <a:lnTo>
                      <a:pt x="2504" y="753"/>
                    </a:lnTo>
                    <a:lnTo>
                      <a:pt x="2508" y="746"/>
                    </a:lnTo>
                    <a:lnTo>
                      <a:pt x="2512" y="742"/>
                    </a:lnTo>
                    <a:lnTo>
                      <a:pt x="2516" y="736"/>
                    </a:lnTo>
                    <a:lnTo>
                      <a:pt x="2520" y="731"/>
                    </a:lnTo>
                    <a:lnTo>
                      <a:pt x="2523" y="727"/>
                    </a:lnTo>
                    <a:lnTo>
                      <a:pt x="2527" y="721"/>
                    </a:lnTo>
                    <a:lnTo>
                      <a:pt x="2531" y="715"/>
                    </a:lnTo>
                    <a:lnTo>
                      <a:pt x="2535" y="711"/>
                    </a:lnTo>
                    <a:lnTo>
                      <a:pt x="2539" y="706"/>
                    </a:lnTo>
                    <a:lnTo>
                      <a:pt x="2543" y="700"/>
                    </a:lnTo>
                    <a:lnTo>
                      <a:pt x="2547" y="696"/>
                    </a:lnTo>
                    <a:lnTo>
                      <a:pt x="2551" y="689"/>
                    </a:lnTo>
                    <a:lnTo>
                      <a:pt x="2555" y="684"/>
                    </a:lnTo>
                    <a:lnTo>
                      <a:pt x="2559" y="678"/>
                    </a:lnTo>
                    <a:lnTo>
                      <a:pt x="2563" y="674"/>
                    </a:lnTo>
                    <a:lnTo>
                      <a:pt x="2567" y="670"/>
                    </a:lnTo>
                    <a:lnTo>
                      <a:pt x="2571" y="665"/>
                    </a:lnTo>
                    <a:lnTo>
                      <a:pt x="2575" y="660"/>
                    </a:lnTo>
                    <a:lnTo>
                      <a:pt x="2579" y="658"/>
                    </a:lnTo>
                    <a:lnTo>
                      <a:pt x="2583" y="650"/>
                    </a:lnTo>
                    <a:lnTo>
                      <a:pt x="2587" y="648"/>
                    </a:lnTo>
                    <a:lnTo>
                      <a:pt x="2590" y="640"/>
                    </a:lnTo>
                    <a:lnTo>
                      <a:pt x="2594" y="637"/>
                    </a:lnTo>
                    <a:lnTo>
                      <a:pt x="2598" y="631"/>
                    </a:lnTo>
                    <a:lnTo>
                      <a:pt x="2602" y="626"/>
                    </a:lnTo>
                    <a:lnTo>
                      <a:pt x="2606" y="622"/>
                    </a:lnTo>
                    <a:lnTo>
                      <a:pt x="2610" y="617"/>
                    </a:lnTo>
                    <a:lnTo>
                      <a:pt x="2614" y="613"/>
                    </a:lnTo>
                    <a:lnTo>
                      <a:pt x="2618" y="608"/>
                    </a:lnTo>
                    <a:lnTo>
                      <a:pt x="2622" y="604"/>
                    </a:lnTo>
                    <a:lnTo>
                      <a:pt x="2626" y="598"/>
                    </a:lnTo>
                    <a:lnTo>
                      <a:pt x="2630" y="595"/>
                    </a:lnTo>
                    <a:lnTo>
                      <a:pt x="2634" y="589"/>
                    </a:lnTo>
                    <a:lnTo>
                      <a:pt x="2638" y="586"/>
                    </a:lnTo>
                    <a:lnTo>
                      <a:pt x="2642" y="580"/>
                    </a:lnTo>
                    <a:lnTo>
                      <a:pt x="2646" y="576"/>
                    </a:lnTo>
                    <a:lnTo>
                      <a:pt x="2650" y="573"/>
                    </a:lnTo>
                    <a:lnTo>
                      <a:pt x="2654" y="564"/>
                    </a:lnTo>
                    <a:lnTo>
                      <a:pt x="2657" y="563"/>
                    </a:lnTo>
                    <a:lnTo>
                      <a:pt x="2661" y="558"/>
                    </a:lnTo>
                    <a:lnTo>
                      <a:pt x="2665" y="554"/>
                    </a:lnTo>
                    <a:lnTo>
                      <a:pt x="2669" y="551"/>
                    </a:lnTo>
                    <a:lnTo>
                      <a:pt x="2673" y="545"/>
                    </a:lnTo>
                    <a:lnTo>
                      <a:pt x="2677" y="542"/>
                    </a:lnTo>
                    <a:lnTo>
                      <a:pt x="2681" y="537"/>
                    </a:lnTo>
                    <a:lnTo>
                      <a:pt x="2685" y="531"/>
                    </a:lnTo>
                    <a:lnTo>
                      <a:pt x="2689" y="528"/>
                    </a:lnTo>
                    <a:lnTo>
                      <a:pt x="2693" y="525"/>
                    </a:lnTo>
                    <a:lnTo>
                      <a:pt x="2697" y="517"/>
                    </a:lnTo>
                    <a:lnTo>
                      <a:pt x="2701" y="515"/>
                    </a:lnTo>
                    <a:lnTo>
                      <a:pt x="2705" y="512"/>
                    </a:lnTo>
                    <a:lnTo>
                      <a:pt x="2709" y="506"/>
                    </a:lnTo>
                    <a:lnTo>
                      <a:pt x="2713" y="503"/>
                    </a:lnTo>
                    <a:lnTo>
                      <a:pt x="2717" y="499"/>
                    </a:lnTo>
                    <a:lnTo>
                      <a:pt x="2721" y="493"/>
                    </a:lnTo>
                    <a:lnTo>
                      <a:pt x="2725" y="490"/>
                    </a:lnTo>
                    <a:lnTo>
                      <a:pt x="2728" y="487"/>
                    </a:lnTo>
                    <a:lnTo>
                      <a:pt x="2732" y="482"/>
                    </a:lnTo>
                    <a:lnTo>
                      <a:pt x="2736" y="479"/>
                    </a:lnTo>
                    <a:lnTo>
                      <a:pt x="2740" y="476"/>
                    </a:lnTo>
                    <a:lnTo>
                      <a:pt x="2744" y="473"/>
                    </a:lnTo>
                    <a:lnTo>
                      <a:pt x="2748" y="469"/>
                    </a:lnTo>
                    <a:lnTo>
                      <a:pt x="2752" y="462"/>
                    </a:lnTo>
                    <a:lnTo>
                      <a:pt x="2756" y="459"/>
                    </a:lnTo>
                    <a:lnTo>
                      <a:pt x="2760" y="456"/>
                    </a:lnTo>
                    <a:lnTo>
                      <a:pt x="2764" y="450"/>
                    </a:lnTo>
                    <a:lnTo>
                      <a:pt x="2768" y="447"/>
                    </a:lnTo>
                    <a:lnTo>
                      <a:pt x="2772" y="445"/>
                    </a:lnTo>
                    <a:lnTo>
                      <a:pt x="2776" y="441"/>
                    </a:lnTo>
                    <a:lnTo>
                      <a:pt x="2780" y="435"/>
                    </a:lnTo>
                    <a:lnTo>
                      <a:pt x="2784" y="431"/>
                    </a:lnTo>
                    <a:lnTo>
                      <a:pt x="2788" y="428"/>
                    </a:lnTo>
                    <a:lnTo>
                      <a:pt x="2792" y="425"/>
                    </a:lnTo>
                    <a:lnTo>
                      <a:pt x="2795" y="421"/>
                    </a:lnTo>
                    <a:lnTo>
                      <a:pt x="2799" y="417"/>
                    </a:lnTo>
                    <a:lnTo>
                      <a:pt x="2803" y="414"/>
                    </a:lnTo>
                    <a:lnTo>
                      <a:pt x="2807" y="412"/>
                    </a:lnTo>
                    <a:lnTo>
                      <a:pt x="2811" y="406"/>
                    </a:lnTo>
                    <a:lnTo>
                      <a:pt x="2815" y="405"/>
                    </a:lnTo>
                    <a:lnTo>
                      <a:pt x="2819" y="400"/>
                    </a:lnTo>
                    <a:lnTo>
                      <a:pt x="2823" y="396"/>
                    </a:lnTo>
                    <a:lnTo>
                      <a:pt x="2827" y="389"/>
                    </a:lnTo>
                    <a:lnTo>
                      <a:pt x="2831" y="388"/>
                    </a:lnTo>
                    <a:lnTo>
                      <a:pt x="2835" y="384"/>
                    </a:lnTo>
                    <a:lnTo>
                      <a:pt x="2839" y="382"/>
                    </a:lnTo>
                    <a:lnTo>
                      <a:pt x="2843" y="378"/>
                    </a:lnTo>
                    <a:lnTo>
                      <a:pt x="2847" y="373"/>
                    </a:lnTo>
                    <a:lnTo>
                      <a:pt x="2851" y="372"/>
                    </a:lnTo>
                    <a:lnTo>
                      <a:pt x="2855" y="369"/>
                    </a:lnTo>
                    <a:lnTo>
                      <a:pt x="2859" y="367"/>
                    </a:lnTo>
                    <a:lnTo>
                      <a:pt x="2862" y="359"/>
                    </a:lnTo>
                    <a:lnTo>
                      <a:pt x="2866" y="356"/>
                    </a:lnTo>
                    <a:lnTo>
                      <a:pt x="2870" y="356"/>
                    </a:lnTo>
                    <a:lnTo>
                      <a:pt x="2874" y="351"/>
                    </a:lnTo>
                    <a:lnTo>
                      <a:pt x="2878" y="348"/>
                    </a:lnTo>
                    <a:lnTo>
                      <a:pt x="2882" y="344"/>
                    </a:lnTo>
                    <a:lnTo>
                      <a:pt x="2886" y="344"/>
                    </a:lnTo>
                    <a:lnTo>
                      <a:pt x="2890" y="339"/>
                    </a:lnTo>
                    <a:lnTo>
                      <a:pt x="2894" y="335"/>
                    </a:lnTo>
                    <a:lnTo>
                      <a:pt x="2898" y="332"/>
                    </a:lnTo>
                    <a:lnTo>
                      <a:pt x="2902" y="327"/>
                    </a:lnTo>
                    <a:lnTo>
                      <a:pt x="2906" y="324"/>
                    </a:lnTo>
                    <a:lnTo>
                      <a:pt x="2910" y="325"/>
                    </a:lnTo>
                    <a:lnTo>
                      <a:pt x="2914" y="318"/>
                    </a:lnTo>
                    <a:lnTo>
                      <a:pt x="2918" y="317"/>
                    </a:lnTo>
                    <a:lnTo>
                      <a:pt x="2922" y="313"/>
                    </a:lnTo>
                    <a:lnTo>
                      <a:pt x="2926" y="310"/>
                    </a:lnTo>
                    <a:lnTo>
                      <a:pt x="2930" y="309"/>
                    </a:lnTo>
                    <a:lnTo>
                      <a:pt x="2933" y="305"/>
                    </a:lnTo>
                    <a:lnTo>
                      <a:pt x="2937" y="301"/>
                    </a:lnTo>
                    <a:lnTo>
                      <a:pt x="2941" y="299"/>
                    </a:lnTo>
                    <a:lnTo>
                      <a:pt x="2945" y="297"/>
                    </a:lnTo>
                    <a:lnTo>
                      <a:pt x="2949" y="292"/>
                    </a:lnTo>
                    <a:lnTo>
                      <a:pt x="2953" y="290"/>
                    </a:lnTo>
                    <a:lnTo>
                      <a:pt x="2957" y="288"/>
                    </a:lnTo>
                    <a:lnTo>
                      <a:pt x="2961" y="284"/>
                    </a:lnTo>
                    <a:lnTo>
                      <a:pt x="2965" y="281"/>
                    </a:lnTo>
                    <a:lnTo>
                      <a:pt x="2969" y="278"/>
                    </a:lnTo>
                    <a:lnTo>
                      <a:pt x="2973" y="275"/>
                    </a:lnTo>
                    <a:lnTo>
                      <a:pt x="2977" y="272"/>
                    </a:lnTo>
                    <a:lnTo>
                      <a:pt x="2981" y="270"/>
                    </a:lnTo>
                    <a:lnTo>
                      <a:pt x="2985" y="267"/>
                    </a:lnTo>
                    <a:lnTo>
                      <a:pt x="2989" y="264"/>
                    </a:lnTo>
                    <a:lnTo>
                      <a:pt x="2993" y="264"/>
                    </a:lnTo>
                    <a:lnTo>
                      <a:pt x="2997" y="260"/>
                    </a:lnTo>
                    <a:lnTo>
                      <a:pt x="3000" y="259"/>
                    </a:lnTo>
                    <a:lnTo>
                      <a:pt x="3004" y="255"/>
                    </a:lnTo>
                    <a:lnTo>
                      <a:pt x="3008" y="252"/>
                    </a:lnTo>
                    <a:lnTo>
                      <a:pt x="3012" y="250"/>
                    </a:lnTo>
                    <a:lnTo>
                      <a:pt x="3016" y="247"/>
                    </a:lnTo>
                    <a:lnTo>
                      <a:pt x="3020" y="245"/>
                    </a:lnTo>
                    <a:lnTo>
                      <a:pt x="3024" y="243"/>
                    </a:lnTo>
                    <a:lnTo>
                      <a:pt x="3028" y="241"/>
                    </a:lnTo>
                    <a:lnTo>
                      <a:pt x="3032" y="237"/>
                    </a:lnTo>
                    <a:lnTo>
                      <a:pt x="3036" y="233"/>
                    </a:lnTo>
                    <a:lnTo>
                      <a:pt x="3040" y="232"/>
                    </a:lnTo>
                    <a:lnTo>
                      <a:pt x="3044" y="230"/>
                    </a:lnTo>
                    <a:lnTo>
                      <a:pt x="3048" y="228"/>
                    </a:lnTo>
                    <a:lnTo>
                      <a:pt x="3052" y="225"/>
                    </a:lnTo>
                    <a:lnTo>
                      <a:pt x="3056" y="221"/>
                    </a:lnTo>
                    <a:lnTo>
                      <a:pt x="3060" y="220"/>
                    </a:lnTo>
                    <a:lnTo>
                      <a:pt x="3064" y="219"/>
                    </a:lnTo>
                    <a:lnTo>
                      <a:pt x="3068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2" name="Line 3954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3" name="Line 3955"/>
              <p:cNvSpPr>
                <a:spLocks noChangeShapeType="1"/>
              </p:cNvSpPr>
              <p:nvPr/>
            </p:nvSpPr>
            <p:spPr bwMode="auto">
              <a:xfrm flipV="1">
                <a:off x="300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4" name="Line 3956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5" name="Line 3957"/>
              <p:cNvSpPr>
                <a:spLocks noChangeShapeType="1"/>
              </p:cNvSpPr>
              <p:nvPr/>
            </p:nvSpPr>
            <p:spPr bwMode="auto">
              <a:xfrm flipV="1"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6" name="Line 3958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7" name="Line 3959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8" name="Line 3960"/>
              <p:cNvSpPr>
                <a:spLocks noChangeShapeType="1"/>
              </p:cNvSpPr>
              <p:nvPr/>
            </p:nvSpPr>
            <p:spPr bwMode="auto">
              <a:xfrm flipV="1">
                <a:off x="301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09" name="Line 3961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0" name="Line 3962"/>
              <p:cNvSpPr>
                <a:spLocks noChangeShapeType="1"/>
              </p:cNvSpPr>
              <p:nvPr/>
            </p:nvSpPr>
            <p:spPr bwMode="auto">
              <a:xfrm flipV="1"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1" name="Line 3963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2" name="Line 3964"/>
              <p:cNvSpPr>
                <a:spLocks noChangeShapeType="1"/>
              </p:cNvSpPr>
              <p:nvPr/>
            </p:nvSpPr>
            <p:spPr bwMode="auto">
              <a:xfrm flipV="1"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3" name="Line 3965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4" name="Line 3966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5" name="Line 3967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6" name="Line 3968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7" name="Line 3969"/>
              <p:cNvSpPr>
                <a:spLocks noChangeShapeType="1"/>
              </p:cNvSpPr>
              <p:nvPr/>
            </p:nvSpPr>
            <p:spPr bwMode="auto">
              <a:xfrm flipV="1">
                <a:off x="304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8" name="Freeform 3970"/>
              <p:cNvSpPr>
                <a:spLocks/>
              </p:cNvSpPr>
              <p:nvPr/>
            </p:nvSpPr>
            <p:spPr bwMode="auto">
              <a:xfrm>
                <a:off x="3043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1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19" name="Line 3971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0" name="Line 3972"/>
              <p:cNvSpPr>
                <a:spLocks noChangeShapeType="1"/>
              </p:cNvSpPr>
              <p:nvPr/>
            </p:nvSpPr>
            <p:spPr bwMode="auto">
              <a:xfrm flipV="1">
                <a:off x="305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1" name="Freeform 3973"/>
              <p:cNvSpPr>
                <a:spLocks/>
              </p:cNvSpPr>
              <p:nvPr/>
            </p:nvSpPr>
            <p:spPr bwMode="auto">
              <a:xfrm flipV="1">
                <a:off x="3055" y="911"/>
                <a:ext cx="1758" cy="110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9" y="12"/>
                  </a:cxn>
                  <a:cxn ang="0">
                    <a:pos x="150" y="23"/>
                  </a:cxn>
                  <a:cxn ang="0">
                    <a:pos x="201" y="43"/>
                  </a:cxn>
                  <a:cxn ang="0">
                    <a:pos x="252" y="69"/>
                  </a:cxn>
                  <a:cxn ang="0">
                    <a:pos x="304" y="108"/>
                  </a:cxn>
                  <a:cxn ang="0">
                    <a:pos x="355" y="156"/>
                  </a:cxn>
                  <a:cxn ang="0">
                    <a:pos x="406" y="217"/>
                  </a:cxn>
                  <a:cxn ang="0">
                    <a:pos x="457" y="287"/>
                  </a:cxn>
                  <a:cxn ang="0">
                    <a:pos x="509" y="368"/>
                  </a:cxn>
                  <a:cxn ang="0">
                    <a:pos x="560" y="460"/>
                  </a:cxn>
                  <a:cxn ang="0">
                    <a:pos x="611" y="562"/>
                  </a:cxn>
                  <a:cxn ang="0">
                    <a:pos x="662" y="667"/>
                  </a:cxn>
                  <a:cxn ang="0">
                    <a:pos x="714" y="781"/>
                  </a:cxn>
                  <a:cxn ang="0">
                    <a:pos x="765" y="894"/>
                  </a:cxn>
                  <a:cxn ang="0">
                    <a:pos x="816" y="1011"/>
                  </a:cxn>
                  <a:cxn ang="0">
                    <a:pos x="867" y="1127"/>
                  </a:cxn>
                  <a:cxn ang="0">
                    <a:pos x="919" y="1241"/>
                  </a:cxn>
                  <a:cxn ang="0">
                    <a:pos x="970" y="1351"/>
                  </a:cxn>
                  <a:cxn ang="0">
                    <a:pos x="1021" y="1453"/>
                  </a:cxn>
                  <a:cxn ang="0">
                    <a:pos x="1072" y="1545"/>
                  </a:cxn>
                  <a:cxn ang="0">
                    <a:pos x="1124" y="1632"/>
                  </a:cxn>
                  <a:cxn ang="0">
                    <a:pos x="1175" y="1708"/>
                  </a:cxn>
                  <a:cxn ang="0">
                    <a:pos x="1226" y="1773"/>
                  </a:cxn>
                  <a:cxn ang="0">
                    <a:pos x="1277" y="1825"/>
                  </a:cxn>
                  <a:cxn ang="0">
                    <a:pos x="1329" y="1867"/>
                  </a:cxn>
                  <a:cxn ang="0">
                    <a:pos x="1380" y="1896"/>
                  </a:cxn>
                  <a:cxn ang="0">
                    <a:pos x="1431" y="1913"/>
                  </a:cxn>
                  <a:cxn ang="0">
                    <a:pos x="1482" y="1918"/>
                  </a:cxn>
                  <a:cxn ang="0">
                    <a:pos x="1534" y="1913"/>
                  </a:cxn>
                  <a:cxn ang="0">
                    <a:pos x="1585" y="1898"/>
                  </a:cxn>
                  <a:cxn ang="0">
                    <a:pos x="1636" y="1869"/>
                  </a:cxn>
                  <a:cxn ang="0">
                    <a:pos x="1687" y="1836"/>
                  </a:cxn>
                  <a:cxn ang="0">
                    <a:pos x="1739" y="1791"/>
                  </a:cxn>
                  <a:cxn ang="0">
                    <a:pos x="1790" y="1737"/>
                  </a:cxn>
                  <a:cxn ang="0">
                    <a:pos x="1841" y="1680"/>
                  </a:cxn>
                  <a:cxn ang="0">
                    <a:pos x="1892" y="1615"/>
                  </a:cxn>
                  <a:cxn ang="0">
                    <a:pos x="1944" y="1546"/>
                  </a:cxn>
                  <a:cxn ang="0">
                    <a:pos x="1995" y="1472"/>
                  </a:cxn>
                  <a:cxn ang="0">
                    <a:pos x="2046" y="1399"/>
                  </a:cxn>
                  <a:cxn ang="0">
                    <a:pos x="2097" y="1323"/>
                  </a:cxn>
                  <a:cxn ang="0">
                    <a:pos x="2149" y="1244"/>
                  </a:cxn>
                  <a:cxn ang="0">
                    <a:pos x="2200" y="1168"/>
                  </a:cxn>
                  <a:cxn ang="0">
                    <a:pos x="2251" y="1090"/>
                  </a:cxn>
                  <a:cxn ang="0">
                    <a:pos x="2302" y="1013"/>
                  </a:cxn>
                  <a:cxn ang="0">
                    <a:pos x="2354" y="938"/>
                  </a:cxn>
                  <a:cxn ang="0">
                    <a:pos x="2405" y="865"/>
                  </a:cxn>
                  <a:cxn ang="0">
                    <a:pos x="2456" y="795"/>
                  </a:cxn>
                  <a:cxn ang="0">
                    <a:pos x="2507" y="727"/>
                  </a:cxn>
                  <a:cxn ang="0">
                    <a:pos x="2559" y="660"/>
                  </a:cxn>
                  <a:cxn ang="0">
                    <a:pos x="2610" y="600"/>
                  </a:cxn>
                  <a:cxn ang="0">
                    <a:pos x="2661" y="543"/>
                  </a:cxn>
                  <a:cxn ang="0">
                    <a:pos x="2712" y="490"/>
                  </a:cxn>
                  <a:cxn ang="0">
                    <a:pos x="2764" y="439"/>
                  </a:cxn>
                  <a:cxn ang="0">
                    <a:pos x="2815" y="393"/>
                  </a:cxn>
                  <a:cxn ang="0">
                    <a:pos x="2866" y="347"/>
                  </a:cxn>
                  <a:cxn ang="0">
                    <a:pos x="2917" y="306"/>
                  </a:cxn>
                  <a:cxn ang="0">
                    <a:pos x="2969" y="270"/>
                  </a:cxn>
                  <a:cxn ang="0">
                    <a:pos x="3020" y="236"/>
                  </a:cxn>
                </a:cxnLst>
                <a:rect l="0" t="0" r="r" b="b"/>
                <a:pathLst>
                  <a:path w="3052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9" y="4"/>
                    </a:lnTo>
                    <a:lnTo>
                      <a:pt x="63" y="4"/>
                    </a:lnTo>
                    <a:lnTo>
                      <a:pt x="67" y="5"/>
                    </a:lnTo>
                    <a:lnTo>
                      <a:pt x="71" y="6"/>
                    </a:lnTo>
                    <a:lnTo>
                      <a:pt x="75" y="7"/>
                    </a:lnTo>
                    <a:lnTo>
                      <a:pt x="79" y="8"/>
                    </a:lnTo>
                    <a:lnTo>
                      <a:pt x="83" y="7"/>
                    </a:lnTo>
                    <a:lnTo>
                      <a:pt x="87" y="8"/>
                    </a:lnTo>
                    <a:lnTo>
                      <a:pt x="91" y="9"/>
                    </a:lnTo>
                    <a:lnTo>
                      <a:pt x="95" y="8"/>
                    </a:lnTo>
                    <a:lnTo>
                      <a:pt x="99" y="12"/>
                    </a:lnTo>
                    <a:lnTo>
                      <a:pt x="103" y="12"/>
                    </a:lnTo>
                    <a:lnTo>
                      <a:pt x="107" y="13"/>
                    </a:lnTo>
                    <a:lnTo>
                      <a:pt x="110" y="13"/>
                    </a:lnTo>
                    <a:lnTo>
                      <a:pt x="114" y="13"/>
                    </a:lnTo>
                    <a:lnTo>
                      <a:pt x="118" y="14"/>
                    </a:lnTo>
                    <a:lnTo>
                      <a:pt x="122" y="17"/>
                    </a:lnTo>
                    <a:lnTo>
                      <a:pt x="126" y="15"/>
                    </a:lnTo>
                    <a:lnTo>
                      <a:pt x="130" y="17"/>
                    </a:lnTo>
                    <a:lnTo>
                      <a:pt x="134" y="18"/>
                    </a:lnTo>
                    <a:lnTo>
                      <a:pt x="138" y="19"/>
                    </a:lnTo>
                    <a:lnTo>
                      <a:pt x="142" y="22"/>
                    </a:lnTo>
                    <a:lnTo>
                      <a:pt x="146" y="22"/>
                    </a:lnTo>
                    <a:lnTo>
                      <a:pt x="150" y="23"/>
                    </a:lnTo>
                    <a:lnTo>
                      <a:pt x="154" y="23"/>
                    </a:lnTo>
                    <a:lnTo>
                      <a:pt x="158" y="25"/>
                    </a:lnTo>
                    <a:lnTo>
                      <a:pt x="162" y="25"/>
                    </a:lnTo>
                    <a:lnTo>
                      <a:pt x="166" y="27"/>
                    </a:lnTo>
                    <a:lnTo>
                      <a:pt x="170" y="30"/>
                    </a:lnTo>
                    <a:lnTo>
                      <a:pt x="174" y="29"/>
                    </a:lnTo>
                    <a:lnTo>
                      <a:pt x="177" y="32"/>
                    </a:lnTo>
                    <a:lnTo>
                      <a:pt x="181" y="35"/>
                    </a:lnTo>
                    <a:lnTo>
                      <a:pt x="185" y="35"/>
                    </a:lnTo>
                    <a:lnTo>
                      <a:pt x="189" y="36"/>
                    </a:lnTo>
                    <a:lnTo>
                      <a:pt x="193" y="38"/>
                    </a:lnTo>
                    <a:lnTo>
                      <a:pt x="197" y="39"/>
                    </a:lnTo>
                    <a:lnTo>
                      <a:pt x="201" y="43"/>
                    </a:lnTo>
                    <a:lnTo>
                      <a:pt x="205" y="44"/>
                    </a:lnTo>
                    <a:lnTo>
                      <a:pt x="209" y="47"/>
                    </a:lnTo>
                    <a:lnTo>
                      <a:pt x="213" y="47"/>
                    </a:lnTo>
                    <a:lnTo>
                      <a:pt x="217" y="49"/>
                    </a:lnTo>
                    <a:lnTo>
                      <a:pt x="221" y="52"/>
                    </a:lnTo>
                    <a:lnTo>
                      <a:pt x="225" y="54"/>
                    </a:lnTo>
                    <a:lnTo>
                      <a:pt x="229" y="57"/>
                    </a:lnTo>
                    <a:lnTo>
                      <a:pt x="233" y="55"/>
                    </a:lnTo>
                    <a:lnTo>
                      <a:pt x="237" y="60"/>
                    </a:lnTo>
                    <a:lnTo>
                      <a:pt x="241" y="65"/>
                    </a:lnTo>
                    <a:lnTo>
                      <a:pt x="244" y="65"/>
                    </a:lnTo>
                    <a:lnTo>
                      <a:pt x="248" y="68"/>
                    </a:lnTo>
                    <a:lnTo>
                      <a:pt x="252" y="69"/>
                    </a:lnTo>
                    <a:lnTo>
                      <a:pt x="256" y="73"/>
                    </a:lnTo>
                    <a:lnTo>
                      <a:pt x="260" y="75"/>
                    </a:lnTo>
                    <a:lnTo>
                      <a:pt x="264" y="77"/>
                    </a:lnTo>
                    <a:lnTo>
                      <a:pt x="268" y="82"/>
                    </a:lnTo>
                    <a:lnTo>
                      <a:pt x="272" y="84"/>
                    </a:lnTo>
                    <a:lnTo>
                      <a:pt x="276" y="87"/>
                    </a:lnTo>
                    <a:lnTo>
                      <a:pt x="280" y="90"/>
                    </a:lnTo>
                    <a:lnTo>
                      <a:pt x="284" y="92"/>
                    </a:lnTo>
                    <a:lnTo>
                      <a:pt x="288" y="94"/>
                    </a:lnTo>
                    <a:lnTo>
                      <a:pt x="292" y="98"/>
                    </a:lnTo>
                    <a:lnTo>
                      <a:pt x="296" y="101"/>
                    </a:lnTo>
                    <a:lnTo>
                      <a:pt x="300" y="104"/>
                    </a:lnTo>
                    <a:lnTo>
                      <a:pt x="304" y="108"/>
                    </a:lnTo>
                    <a:lnTo>
                      <a:pt x="308" y="112"/>
                    </a:lnTo>
                    <a:lnTo>
                      <a:pt x="312" y="115"/>
                    </a:lnTo>
                    <a:lnTo>
                      <a:pt x="315" y="119"/>
                    </a:lnTo>
                    <a:lnTo>
                      <a:pt x="319" y="122"/>
                    </a:lnTo>
                    <a:lnTo>
                      <a:pt x="323" y="127"/>
                    </a:lnTo>
                    <a:lnTo>
                      <a:pt x="327" y="130"/>
                    </a:lnTo>
                    <a:lnTo>
                      <a:pt x="331" y="131"/>
                    </a:lnTo>
                    <a:lnTo>
                      <a:pt x="335" y="137"/>
                    </a:lnTo>
                    <a:lnTo>
                      <a:pt x="339" y="139"/>
                    </a:lnTo>
                    <a:lnTo>
                      <a:pt x="343" y="143"/>
                    </a:lnTo>
                    <a:lnTo>
                      <a:pt x="347" y="148"/>
                    </a:lnTo>
                    <a:lnTo>
                      <a:pt x="351" y="152"/>
                    </a:lnTo>
                    <a:lnTo>
                      <a:pt x="355" y="156"/>
                    </a:lnTo>
                    <a:lnTo>
                      <a:pt x="359" y="161"/>
                    </a:lnTo>
                    <a:lnTo>
                      <a:pt x="363" y="165"/>
                    </a:lnTo>
                    <a:lnTo>
                      <a:pt x="367" y="169"/>
                    </a:lnTo>
                    <a:lnTo>
                      <a:pt x="371" y="176"/>
                    </a:lnTo>
                    <a:lnTo>
                      <a:pt x="375" y="177"/>
                    </a:lnTo>
                    <a:lnTo>
                      <a:pt x="379" y="184"/>
                    </a:lnTo>
                    <a:lnTo>
                      <a:pt x="382" y="186"/>
                    </a:lnTo>
                    <a:lnTo>
                      <a:pt x="386" y="192"/>
                    </a:lnTo>
                    <a:lnTo>
                      <a:pt x="390" y="195"/>
                    </a:lnTo>
                    <a:lnTo>
                      <a:pt x="394" y="200"/>
                    </a:lnTo>
                    <a:lnTo>
                      <a:pt x="398" y="205"/>
                    </a:lnTo>
                    <a:lnTo>
                      <a:pt x="402" y="211"/>
                    </a:lnTo>
                    <a:lnTo>
                      <a:pt x="406" y="217"/>
                    </a:lnTo>
                    <a:lnTo>
                      <a:pt x="410" y="219"/>
                    </a:lnTo>
                    <a:lnTo>
                      <a:pt x="414" y="227"/>
                    </a:lnTo>
                    <a:lnTo>
                      <a:pt x="418" y="230"/>
                    </a:lnTo>
                    <a:lnTo>
                      <a:pt x="422" y="237"/>
                    </a:lnTo>
                    <a:lnTo>
                      <a:pt x="426" y="243"/>
                    </a:lnTo>
                    <a:lnTo>
                      <a:pt x="430" y="247"/>
                    </a:lnTo>
                    <a:lnTo>
                      <a:pt x="434" y="252"/>
                    </a:lnTo>
                    <a:lnTo>
                      <a:pt x="438" y="257"/>
                    </a:lnTo>
                    <a:lnTo>
                      <a:pt x="442" y="263"/>
                    </a:lnTo>
                    <a:lnTo>
                      <a:pt x="446" y="271"/>
                    </a:lnTo>
                    <a:lnTo>
                      <a:pt x="449" y="273"/>
                    </a:lnTo>
                    <a:lnTo>
                      <a:pt x="453" y="280"/>
                    </a:lnTo>
                    <a:lnTo>
                      <a:pt x="457" y="287"/>
                    </a:lnTo>
                    <a:lnTo>
                      <a:pt x="461" y="290"/>
                    </a:lnTo>
                    <a:lnTo>
                      <a:pt x="465" y="297"/>
                    </a:lnTo>
                    <a:lnTo>
                      <a:pt x="469" y="305"/>
                    </a:lnTo>
                    <a:lnTo>
                      <a:pt x="473" y="311"/>
                    </a:lnTo>
                    <a:lnTo>
                      <a:pt x="477" y="318"/>
                    </a:lnTo>
                    <a:lnTo>
                      <a:pt x="481" y="323"/>
                    </a:lnTo>
                    <a:lnTo>
                      <a:pt x="485" y="331"/>
                    </a:lnTo>
                    <a:lnTo>
                      <a:pt x="489" y="334"/>
                    </a:lnTo>
                    <a:lnTo>
                      <a:pt x="493" y="340"/>
                    </a:lnTo>
                    <a:lnTo>
                      <a:pt x="497" y="349"/>
                    </a:lnTo>
                    <a:lnTo>
                      <a:pt x="501" y="356"/>
                    </a:lnTo>
                    <a:lnTo>
                      <a:pt x="505" y="362"/>
                    </a:lnTo>
                    <a:lnTo>
                      <a:pt x="509" y="368"/>
                    </a:lnTo>
                    <a:lnTo>
                      <a:pt x="513" y="374"/>
                    </a:lnTo>
                    <a:lnTo>
                      <a:pt x="517" y="383"/>
                    </a:lnTo>
                    <a:lnTo>
                      <a:pt x="520" y="390"/>
                    </a:lnTo>
                    <a:lnTo>
                      <a:pt x="524" y="395"/>
                    </a:lnTo>
                    <a:lnTo>
                      <a:pt x="528" y="405"/>
                    </a:lnTo>
                    <a:lnTo>
                      <a:pt x="532" y="411"/>
                    </a:lnTo>
                    <a:lnTo>
                      <a:pt x="536" y="417"/>
                    </a:lnTo>
                    <a:lnTo>
                      <a:pt x="540" y="424"/>
                    </a:lnTo>
                    <a:lnTo>
                      <a:pt x="544" y="432"/>
                    </a:lnTo>
                    <a:lnTo>
                      <a:pt x="548" y="439"/>
                    </a:lnTo>
                    <a:lnTo>
                      <a:pt x="552" y="447"/>
                    </a:lnTo>
                    <a:lnTo>
                      <a:pt x="556" y="453"/>
                    </a:lnTo>
                    <a:lnTo>
                      <a:pt x="560" y="460"/>
                    </a:lnTo>
                    <a:lnTo>
                      <a:pt x="564" y="467"/>
                    </a:lnTo>
                    <a:lnTo>
                      <a:pt x="568" y="476"/>
                    </a:lnTo>
                    <a:lnTo>
                      <a:pt x="572" y="483"/>
                    </a:lnTo>
                    <a:lnTo>
                      <a:pt x="576" y="491"/>
                    </a:lnTo>
                    <a:lnTo>
                      <a:pt x="580" y="498"/>
                    </a:lnTo>
                    <a:lnTo>
                      <a:pt x="584" y="506"/>
                    </a:lnTo>
                    <a:lnTo>
                      <a:pt x="587" y="515"/>
                    </a:lnTo>
                    <a:lnTo>
                      <a:pt x="591" y="521"/>
                    </a:lnTo>
                    <a:lnTo>
                      <a:pt x="595" y="528"/>
                    </a:lnTo>
                    <a:lnTo>
                      <a:pt x="599" y="537"/>
                    </a:lnTo>
                    <a:lnTo>
                      <a:pt x="603" y="543"/>
                    </a:lnTo>
                    <a:lnTo>
                      <a:pt x="607" y="553"/>
                    </a:lnTo>
                    <a:lnTo>
                      <a:pt x="611" y="562"/>
                    </a:lnTo>
                    <a:lnTo>
                      <a:pt x="615" y="568"/>
                    </a:lnTo>
                    <a:lnTo>
                      <a:pt x="619" y="576"/>
                    </a:lnTo>
                    <a:lnTo>
                      <a:pt x="623" y="584"/>
                    </a:lnTo>
                    <a:lnTo>
                      <a:pt x="627" y="593"/>
                    </a:lnTo>
                    <a:lnTo>
                      <a:pt x="631" y="602"/>
                    </a:lnTo>
                    <a:lnTo>
                      <a:pt x="635" y="608"/>
                    </a:lnTo>
                    <a:lnTo>
                      <a:pt x="639" y="617"/>
                    </a:lnTo>
                    <a:lnTo>
                      <a:pt x="643" y="627"/>
                    </a:lnTo>
                    <a:lnTo>
                      <a:pt x="647" y="635"/>
                    </a:lnTo>
                    <a:lnTo>
                      <a:pt x="651" y="645"/>
                    </a:lnTo>
                    <a:lnTo>
                      <a:pt x="655" y="652"/>
                    </a:lnTo>
                    <a:lnTo>
                      <a:pt x="658" y="658"/>
                    </a:lnTo>
                    <a:lnTo>
                      <a:pt x="662" y="667"/>
                    </a:lnTo>
                    <a:lnTo>
                      <a:pt x="666" y="676"/>
                    </a:lnTo>
                    <a:lnTo>
                      <a:pt x="670" y="684"/>
                    </a:lnTo>
                    <a:lnTo>
                      <a:pt x="674" y="694"/>
                    </a:lnTo>
                    <a:lnTo>
                      <a:pt x="678" y="701"/>
                    </a:lnTo>
                    <a:lnTo>
                      <a:pt x="682" y="710"/>
                    </a:lnTo>
                    <a:lnTo>
                      <a:pt x="686" y="720"/>
                    </a:lnTo>
                    <a:lnTo>
                      <a:pt x="690" y="728"/>
                    </a:lnTo>
                    <a:lnTo>
                      <a:pt x="694" y="738"/>
                    </a:lnTo>
                    <a:lnTo>
                      <a:pt x="698" y="745"/>
                    </a:lnTo>
                    <a:lnTo>
                      <a:pt x="702" y="753"/>
                    </a:lnTo>
                    <a:lnTo>
                      <a:pt x="706" y="761"/>
                    </a:lnTo>
                    <a:lnTo>
                      <a:pt x="710" y="770"/>
                    </a:lnTo>
                    <a:lnTo>
                      <a:pt x="714" y="781"/>
                    </a:lnTo>
                    <a:lnTo>
                      <a:pt x="718" y="787"/>
                    </a:lnTo>
                    <a:lnTo>
                      <a:pt x="722" y="796"/>
                    </a:lnTo>
                    <a:lnTo>
                      <a:pt x="725" y="804"/>
                    </a:lnTo>
                    <a:lnTo>
                      <a:pt x="729" y="815"/>
                    </a:lnTo>
                    <a:lnTo>
                      <a:pt x="733" y="822"/>
                    </a:lnTo>
                    <a:lnTo>
                      <a:pt x="737" y="832"/>
                    </a:lnTo>
                    <a:lnTo>
                      <a:pt x="741" y="840"/>
                    </a:lnTo>
                    <a:lnTo>
                      <a:pt x="745" y="849"/>
                    </a:lnTo>
                    <a:lnTo>
                      <a:pt x="749" y="859"/>
                    </a:lnTo>
                    <a:lnTo>
                      <a:pt x="753" y="868"/>
                    </a:lnTo>
                    <a:lnTo>
                      <a:pt x="757" y="877"/>
                    </a:lnTo>
                    <a:lnTo>
                      <a:pt x="761" y="886"/>
                    </a:lnTo>
                    <a:lnTo>
                      <a:pt x="765" y="894"/>
                    </a:lnTo>
                    <a:lnTo>
                      <a:pt x="769" y="903"/>
                    </a:lnTo>
                    <a:lnTo>
                      <a:pt x="773" y="912"/>
                    </a:lnTo>
                    <a:lnTo>
                      <a:pt x="777" y="922"/>
                    </a:lnTo>
                    <a:lnTo>
                      <a:pt x="781" y="930"/>
                    </a:lnTo>
                    <a:lnTo>
                      <a:pt x="785" y="940"/>
                    </a:lnTo>
                    <a:lnTo>
                      <a:pt x="789" y="948"/>
                    </a:lnTo>
                    <a:lnTo>
                      <a:pt x="792" y="957"/>
                    </a:lnTo>
                    <a:lnTo>
                      <a:pt x="796" y="967"/>
                    </a:lnTo>
                    <a:lnTo>
                      <a:pt x="800" y="975"/>
                    </a:lnTo>
                    <a:lnTo>
                      <a:pt x="804" y="984"/>
                    </a:lnTo>
                    <a:lnTo>
                      <a:pt x="808" y="994"/>
                    </a:lnTo>
                    <a:lnTo>
                      <a:pt x="812" y="1001"/>
                    </a:lnTo>
                    <a:lnTo>
                      <a:pt x="816" y="1011"/>
                    </a:lnTo>
                    <a:lnTo>
                      <a:pt x="820" y="1020"/>
                    </a:lnTo>
                    <a:lnTo>
                      <a:pt x="824" y="1027"/>
                    </a:lnTo>
                    <a:lnTo>
                      <a:pt x="828" y="1038"/>
                    </a:lnTo>
                    <a:lnTo>
                      <a:pt x="832" y="1047"/>
                    </a:lnTo>
                    <a:lnTo>
                      <a:pt x="836" y="1056"/>
                    </a:lnTo>
                    <a:lnTo>
                      <a:pt x="840" y="1065"/>
                    </a:lnTo>
                    <a:lnTo>
                      <a:pt x="844" y="1074"/>
                    </a:lnTo>
                    <a:lnTo>
                      <a:pt x="848" y="1082"/>
                    </a:lnTo>
                    <a:lnTo>
                      <a:pt x="852" y="1092"/>
                    </a:lnTo>
                    <a:lnTo>
                      <a:pt x="856" y="1102"/>
                    </a:lnTo>
                    <a:lnTo>
                      <a:pt x="860" y="1110"/>
                    </a:lnTo>
                    <a:lnTo>
                      <a:pt x="863" y="1119"/>
                    </a:lnTo>
                    <a:lnTo>
                      <a:pt x="867" y="1127"/>
                    </a:lnTo>
                    <a:lnTo>
                      <a:pt x="871" y="1137"/>
                    </a:lnTo>
                    <a:lnTo>
                      <a:pt x="875" y="1145"/>
                    </a:lnTo>
                    <a:lnTo>
                      <a:pt x="879" y="1152"/>
                    </a:lnTo>
                    <a:lnTo>
                      <a:pt x="883" y="1162"/>
                    </a:lnTo>
                    <a:lnTo>
                      <a:pt x="887" y="1170"/>
                    </a:lnTo>
                    <a:lnTo>
                      <a:pt x="891" y="1181"/>
                    </a:lnTo>
                    <a:lnTo>
                      <a:pt x="895" y="1189"/>
                    </a:lnTo>
                    <a:lnTo>
                      <a:pt x="899" y="1197"/>
                    </a:lnTo>
                    <a:lnTo>
                      <a:pt x="903" y="1206"/>
                    </a:lnTo>
                    <a:lnTo>
                      <a:pt x="907" y="1216"/>
                    </a:lnTo>
                    <a:lnTo>
                      <a:pt x="911" y="1224"/>
                    </a:lnTo>
                    <a:lnTo>
                      <a:pt x="915" y="1231"/>
                    </a:lnTo>
                    <a:lnTo>
                      <a:pt x="919" y="1241"/>
                    </a:lnTo>
                    <a:lnTo>
                      <a:pt x="923" y="1250"/>
                    </a:lnTo>
                    <a:lnTo>
                      <a:pt x="927" y="1257"/>
                    </a:lnTo>
                    <a:lnTo>
                      <a:pt x="930" y="1267"/>
                    </a:lnTo>
                    <a:lnTo>
                      <a:pt x="934" y="1275"/>
                    </a:lnTo>
                    <a:lnTo>
                      <a:pt x="938" y="1282"/>
                    </a:lnTo>
                    <a:lnTo>
                      <a:pt x="942" y="1291"/>
                    </a:lnTo>
                    <a:lnTo>
                      <a:pt x="946" y="1300"/>
                    </a:lnTo>
                    <a:lnTo>
                      <a:pt x="950" y="1306"/>
                    </a:lnTo>
                    <a:lnTo>
                      <a:pt x="954" y="1317"/>
                    </a:lnTo>
                    <a:lnTo>
                      <a:pt x="958" y="1326"/>
                    </a:lnTo>
                    <a:lnTo>
                      <a:pt x="962" y="1334"/>
                    </a:lnTo>
                    <a:lnTo>
                      <a:pt x="966" y="1342"/>
                    </a:lnTo>
                    <a:lnTo>
                      <a:pt x="970" y="1351"/>
                    </a:lnTo>
                    <a:lnTo>
                      <a:pt x="974" y="1356"/>
                    </a:lnTo>
                    <a:lnTo>
                      <a:pt x="978" y="1366"/>
                    </a:lnTo>
                    <a:lnTo>
                      <a:pt x="982" y="1374"/>
                    </a:lnTo>
                    <a:lnTo>
                      <a:pt x="986" y="1381"/>
                    </a:lnTo>
                    <a:lnTo>
                      <a:pt x="990" y="1389"/>
                    </a:lnTo>
                    <a:lnTo>
                      <a:pt x="994" y="1396"/>
                    </a:lnTo>
                    <a:lnTo>
                      <a:pt x="997" y="1405"/>
                    </a:lnTo>
                    <a:lnTo>
                      <a:pt x="1001" y="1413"/>
                    </a:lnTo>
                    <a:lnTo>
                      <a:pt x="1005" y="1421"/>
                    </a:lnTo>
                    <a:lnTo>
                      <a:pt x="1009" y="1428"/>
                    </a:lnTo>
                    <a:lnTo>
                      <a:pt x="1013" y="1436"/>
                    </a:lnTo>
                    <a:lnTo>
                      <a:pt x="1017" y="1443"/>
                    </a:lnTo>
                    <a:lnTo>
                      <a:pt x="1021" y="1453"/>
                    </a:lnTo>
                    <a:lnTo>
                      <a:pt x="1025" y="1459"/>
                    </a:lnTo>
                    <a:lnTo>
                      <a:pt x="1029" y="1466"/>
                    </a:lnTo>
                    <a:lnTo>
                      <a:pt x="1033" y="1475"/>
                    </a:lnTo>
                    <a:lnTo>
                      <a:pt x="1037" y="1481"/>
                    </a:lnTo>
                    <a:lnTo>
                      <a:pt x="1041" y="1489"/>
                    </a:lnTo>
                    <a:lnTo>
                      <a:pt x="1045" y="1497"/>
                    </a:lnTo>
                    <a:lnTo>
                      <a:pt x="1049" y="1505"/>
                    </a:lnTo>
                    <a:lnTo>
                      <a:pt x="1053" y="1509"/>
                    </a:lnTo>
                    <a:lnTo>
                      <a:pt x="1057" y="1516"/>
                    </a:lnTo>
                    <a:lnTo>
                      <a:pt x="1061" y="1526"/>
                    </a:lnTo>
                    <a:lnTo>
                      <a:pt x="1065" y="1532"/>
                    </a:lnTo>
                    <a:lnTo>
                      <a:pt x="1068" y="1540"/>
                    </a:lnTo>
                    <a:lnTo>
                      <a:pt x="1072" y="1545"/>
                    </a:lnTo>
                    <a:lnTo>
                      <a:pt x="1076" y="1554"/>
                    </a:lnTo>
                    <a:lnTo>
                      <a:pt x="1080" y="1557"/>
                    </a:lnTo>
                    <a:lnTo>
                      <a:pt x="1084" y="1567"/>
                    </a:lnTo>
                    <a:lnTo>
                      <a:pt x="1088" y="1573"/>
                    </a:lnTo>
                    <a:lnTo>
                      <a:pt x="1092" y="1582"/>
                    </a:lnTo>
                    <a:lnTo>
                      <a:pt x="1096" y="1585"/>
                    </a:lnTo>
                    <a:lnTo>
                      <a:pt x="1100" y="1593"/>
                    </a:lnTo>
                    <a:lnTo>
                      <a:pt x="1104" y="1600"/>
                    </a:lnTo>
                    <a:lnTo>
                      <a:pt x="1108" y="1607"/>
                    </a:lnTo>
                    <a:lnTo>
                      <a:pt x="1112" y="1613"/>
                    </a:lnTo>
                    <a:lnTo>
                      <a:pt x="1116" y="1619"/>
                    </a:lnTo>
                    <a:lnTo>
                      <a:pt x="1120" y="1626"/>
                    </a:lnTo>
                    <a:lnTo>
                      <a:pt x="1124" y="1632"/>
                    </a:lnTo>
                    <a:lnTo>
                      <a:pt x="1128" y="1639"/>
                    </a:lnTo>
                    <a:lnTo>
                      <a:pt x="1132" y="1645"/>
                    </a:lnTo>
                    <a:lnTo>
                      <a:pt x="1135" y="1649"/>
                    </a:lnTo>
                    <a:lnTo>
                      <a:pt x="1139" y="1659"/>
                    </a:lnTo>
                    <a:lnTo>
                      <a:pt x="1143" y="1662"/>
                    </a:lnTo>
                    <a:lnTo>
                      <a:pt x="1147" y="1668"/>
                    </a:lnTo>
                    <a:lnTo>
                      <a:pt x="1151" y="1675"/>
                    </a:lnTo>
                    <a:lnTo>
                      <a:pt x="1155" y="1681"/>
                    </a:lnTo>
                    <a:lnTo>
                      <a:pt x="1159" y="1686"/>
                    </a:lnTo>
                    <a:lnTo>
                      <a:pt x="1163" y="1691"/>
                    </a:lnTo>
                    <a:lnTo>
                      <a:pt x="1167" y="1697"/>
                    </a:lnTo>
                    <a:lnTo>
                      <a:pt x="1171" y="1703"/>
                    </a:lnTo>
                    <a:lnTo>
                      <a:pt x="1175" y="1708"/>
                    </a:lnTo>
                    <a:lnTo>
                      <a:pt x="1179" y="1715"/>
                    </a:lnTo>
                    <a:lnTo>
                      <a:pt x="1183" y="1718"/>
                    </a:lnTo>
                    <a:lnTo>
                      <a:pt x="1187" y="1723"/>
                    </a:lnTo>
                    <a:lnTo>
                      <a:pt x="1191" y="1729"/>
                    </a:lnTo>
                    <a:lnTo>
                      <a:pt x="1195" y="1734"/>
                    </a:lnTo>
                    <a:lnTo>
                      <a:pt x="1199" y="1738"/>
                    </a:lnTo>
                    <a:lnTo>
                      <a:pt x="1203" y="1743"/>
                    </a:lnTo>
                    <a:lnTo>
                      <a:pt x="1206" y="1749"/>
                    </a:lnTo>
                    <a:lnTo>
                      <a:pt x="1210" y="1754"/>
                    </a:lnTo>
                    <a:lnTo>
                      <a:pt x="1214" y="1759"/>
                    </a:lnTo>
                    <a:lnTo>
                      <a:pt x="1218" y="1763"/>
                    </a:lnTo>
                    <a:lnTo>
                      <a:pt x="1222" y="1767"/>
                    </a:lnTo>
                    <a:lnTo>
                      <a:pt x="1226" y="1773"/>
                    </a:lnTo>
                    <a:lnTo>
                      <a:pt x="1230" y="1777"/>
                    </a:lnTo>
                    <a:lnTo>
                      <a:pt x="1234" y="1782"/>
                    </a:lnTo>
                    <a:lnTo>
                      <a:pt x="1238" y="1785"/>
                    </a:lnTo>
                    <a:lnTo>
                      <a:pt x="1242" y="1791"/>
                    </a:lnTo>
                    <a:lnTo>
                      <a:pt x="1246" y="1794"/>
                    </a:lnTo>
                    <a:lnTo>
                      <a:pt x="1250" y="1799"/>
                    </a:lnTo>
                    <a:lnTo>
                      <a:pt x="1254" y="1801"/>
                    </a:lnTo>
                    <a:lnTo>
                      <a:pt x="1258" y="1806"/>
                    </a:lnTo>
                    <a:lnTo>
                      <a:pt x="1262" y="1811"/>
                    </a:lnTo>
                    <a:lnTo>
                      <a:pt x="1266" y="1815"/>
                    </a:lnTo>
                    <a:lnTo>
                      <a:pt x="1270" y="1818"/>
                    </a:lnTo>
                    <a:lnTo>
                      <a:pt x="1273" y="1822"/>
                    </a:lnTo>
                    <a:lnTo>
                      <a:pt x="1277" y="1825"/>
                    </a:lnTo>
                    <a:lnTo>
                      <a:pt x="1281" y="1830"/>
                    </a:lnTo>
                    <a:lnTo>
                      <a:pt x="1285" y="1833"/>
                    </a:lnTo>
                    <a:lnTo>
                      <a:pt x="1289" y="1835"/>
                    </a:lnTo>
                    <a:lnTo>
                      <a:pt x="1293" y="1839"/>
                    </a:lnTo>
                    <a:lnTo>
                      <a:pt x="1297" y="1843"/>
                    </a:lnTo>
                    <a:lnTo>
                      <a:pt x="1301" y="1846"/>
                    </a:lnTo>
                    <a:lnTo>
                      <a:pt x="1305" y="1850"/>
                    </a:lnTo>
                    <a:lnTo>
                      <a:pt x="1309" y="1851"/>
                    </a:lnTo>
                    <a:lnTo>
                      <a:pt x="1313" y="1854"/>
                    </a:lnTo>
                    <a:lnTo>
                      <a:pt x="1317" y="1859"/>
                    </a:lnTo>
                    <a:lnTo>
                      <a:pt x="1321" y="1861"/>
                    </a:lnTo>
                    <a:lnTo>
                      <a:pt x="1325" y="1864"/>
                    </a:lnTo>
                    <a:lnTo>
                      <a:pt x="1329" y="1867"/>
                    </a:lnTo>
                    <a:lnTo>
                      <a:pt x="1333" y="1869"/>
                    </a:lnTo>
                    <a:lnTo>
                      <a:pt x="1337" y="1872"/>
                    </a:lnTo>
                    <a:lnTo>
                      <a:pt x="1340" y="1875"/>
                    </a:lnTo>
                    <a:lnTo>
                      <a:pt x="1344" y="1878"/>
                    </a:lnTo>
                    <a:lnTo>
                      <a:pt x="1348" y="1879"/>
                    </a:lnTo>
                    <a:lnTo>
                      <a:pt x="1352" y="1882"/>
                    </a:lnTo>
                    <a:lnTo>
                      <a:pt x="1356" y="1885"/>
                    </a:lnTo>
                    <a:lnTo>
                      <a:pt x="1360" y="1885"/>
                    </a:lnTo>
                    <a:lnTo>
                      <a:pt x="1364" y="1886"/>
                    </a:lnTo>
                    <a:lnTo>
                      <a:pt x="1368" y="1889"/>
                    </a:lnTo>
                    <a:lnTo>
                      <a:pt x="1372" y="1893"/>
                    </a:lnTo>
                    <a:lnTo>
                      <a:pt x="1376" y="1894"/>
                    </a:lnTo>
                    <a:lnTo>
                      <a:pt x="1380" y="1896"/>
                    </a:lnTo>
                    <a:lnTo>
                      <a:pt x="1384" y="1897"/>
                    </a:lnTo>
                    <a:lnTo>
                      <a:pt x="1388" y="1899"/>
                    </a:lnTo>
                    <a:lnTo>
                      <a:pt x="1392" y="1902"/>
                    </a:lnTo>
                    <a:lnTo>
                      <a:pt x="1396" y="1902"/>
                    </a:lnTo>
                    <a:lnTo>
                      <a:pt x="1400" y="1904"/>
                    </a:lnTo>
                    <a:lnTo>
                      <a:pt x="1404" y="1906"/>
                    </a:lnTo>
                    <a:lnTo>
                      <a:pt x="1408" y="1907"/>
                    </a:lnTo>
                    <a:lnTo>
                      <a:pt x="1411" y="1908"/>
                    </a:lnTo>
                    <a:lnTo>
                      <a:pt x="1415" y="1910"/>
                    </a:lnTo>
                    <a:lnTo>
                      <a:pt x="1419" y="1910"/>
                    </a:lnTo>
                    <a:lnTo>
                      <a:pt x="1423" y="1911"/>
                    </a:lnTo>
                    <a:lnTo>
                      <a:pt x="1427" y="1912"/>
                    </a:lnTo>
                    <a:lnTo>
                      <a:pt x="1431" y="1913"/>
                    </a:lnTo>
                    <a:lnTo>
                      <a:pt x="1435" y="1913"/>
                    </a:lnTo>
                    <a:lnTo>
                      <a:pt x="1439" y="1915"/>
                    </a:lnTo>
                    <a:lnTo>
                      <a:pt x="1443" y="1916"/>
                    </a:lnTo>
                    <a:lnTo>
                      <a:pt x="1447" y="1917"/>
                    </a:lnTo>
                    <a:lnTo>
                      <a:pt x="1451" y="1917"/>
                    </a:lnTo>
                    <a:lnTo>
                      <a:pt x="1455" y="1917"/>
                    </a:lnTo>
                    <a:lnTo>
                      <a:pt x="1459" y="1917"/>
                    </a:lnTo>
                    <a:lnTo>
                      <a:pt x="1463" y="1918"/>
                    </a:lnTo>
                    <a:lnTo>
                      <a:pt x="1467" y="1919"/>
                    </a:lnTo>
                    <a:lnTo>
                      <a:pt x="1471" y="1918"/>
                    </a:lnTo>
                    <a:lnTo>
                      <a:pt x="1475" y="1920"/>
                    </a:lnTo>
                    <a:lnTo>
                      <a:pt x="1478" y="1919"/>
                    </a:lnTo>
                    <a:lnTo>
                      <a:pt x="1482" y="1918"/>
                    </a:lnTo>
                    <a:lnTo>
                      <a:pt x="1486" y="1919"/>
                    </a:lnTo>
                    <a:lnTo>
                      <a:pt x="1490" y="1919"/>
                    </a:lnTo>
                    <a:lnTo>
                      <a:pt x="1494" y="1919"/>
                    </a:lnTo>
                    <a:lnTo>
                      <a:pt x="1498" y="1919"/>
                    </a:lnTo>
                    <a:lnTo>
                      <a:pt x="1502" y="1918"/>
                    </a:lnTo>
                    <a:lnTo>
                      <a:pt x="1506" y="1918"/>
                    </a:lnTo>
                    <a:lnTo>
                      <a:pt x="1510" y="1916"/>
                    </a:lnTo>
                    <a:lnTo>
                      <a:pt x="1514" y="1915"/>
                    </a:lnTo>
                    <a:lnTo>
                      <a:pt x="1518" y="1915"/>
                    </a:lnTo>
                    <a:lnTo>
                      <a:pt x="1522" y="1915"/>
                    </a:lnTo>
                    <a:lnTo>
                      <a:pt x="1526" y="1915"/>
                    </a:lnTo>
                    <a:lnTo>
                      <a:pt x="1530" y="1913"/>
                    </a:lnTo>
                    <a:lnTo>
                      <a:pt x="1534" y="1913"/>
                    </a:lnTo>
                    <a:lnTo>
                      <a:pt x="1538" y="1912"/>
                    </a:lnTo>
                    <a:lnTo>
                      <a:pt x="1542" y="1911"/>
                    </a:lnTo>
                    <a:lnTo>
                      <a:pt x="1545" y="1910"/>
                    </a:lnTo>
                    <a:lnTo>
                      <a:pt x="1549" y="1910"/>
                    </a:lnTo>
                    <a:lnTo>
                      <a:pt x="1553" y="1908"/>
                    </a:lnTo>
                    <a:lnTo>
                      <a:pt x="1557" y="1907"/>
                    </a:lnTo>
                    <a:lnTo>
                      <a:pt x="1561" y="1905"/>
                    </a:lnTo>
                    <a:lnTo>
                      <a:pt x="1565" y="1904"/>
                    </a:lnTo>
                    <a:lnTo>
                      <a:pt x="1569" y="1903"/>
                    </a:lnTo>
                    <a:lnTo>
                      <a:pt x="1573" y="1902"/>
                    </a:lnTo>
                    <a:lnTo>
                      <a:pt x="1577" y="1899"/>
                    </a:lnTo>
                    <a:lnTo>
                      <a:pt x="1581" y="1897"/>
                    </a:lnTo>
                    <a:lnTo>
                      <a:pt x="1585" y="1898"/>
                    </a:lnTo>
                    <a:lnTo>
                      <a:pt x="1589" y="1894"/>
                    </a:lnTo>
                    <a:lnTo>
                      <a:pt x="1593" y="1893"/>
                    </a:lnTo>
                    <a:lnTo>
                      <a:pt x="1597" y="1891"/>
                    </a:lnTo>
                    <a:lnTo>
                      <a:pt x="1601" y="1889"/>
                    </a:lnTo>
                    <a:lnTo>
                      <a:pt x="1605" y="1887"/>
                    </a:lnTo>
                    <a:lnTo>
                      <a:pt x="1609" y="1886"/>
                    </a:lnTo>
                    <a:lnTo>
                      <a:pt x="1613" y="1883"/>
                    </a:lnTo>
                    <a:lnTo>
                      <a:pt x="1616" y="1881"/>
                    </a:lnTo>
                    <a:lnTo>
                      <a:pt x="1620" y="1878"/>
                    </a:lnTo>
                    <a:lnTo>
                      <a:pt x="1624" y="1878"/>
                    </a:lnTo>
                    <a:lnTo>
                      <a:pt x="1628" y="1874"/>
                    </a:lnTo>
                    <a:lnTo>
                      <a:pt x="1632" y="1873"/>
                    </a:lnTo>
                    <a:lnTo>
                      <a:pt x="1636" y="1869"/>
                    </a:lnTo>
                    <a:lnTo>
                      <a:pt x="1640" y="1867"/>
                    </a:lnTo>
                    <a:lnTo>
                      <a:pt x="1644" y="1863"/>
                    </a:lnTo>
                    <a:lnTo>
                      <a:pt x="1648" y="1861"/>
                    </a:lnTo>
                    <a:lnTo>
                      <a:pt x="1652" y="1860"/>
                    </a:lnTo>
                    <a:lnTo>
                      <a:pt x="1656" y="1855"/>
                    </a:lnTo>
                    <a:lnTo>
                      <a:pt x="1660" y="1854"/>
                    </a:lnTo>
                    <a:lnTo>
                      <a:pt x="1664" y="1851"/>
                    </a:lnTo>
                    <a:lnTo>
                      <a:pt x="1668" y="1849"/>
                    </a:lnTo>
                    <a:lnTo>
                      <a:pt x="1672" y="1844"/>
                    </a:lnTo>
                    <a:lnTo>
                      <a:pt x="1676" y="1842"/>
                    </a:lnTo>
                    <a:lnTo>
                      <a:pt x="1680" y="1842"/>
                    </a:lnTo>
                    <a:lnTo>
                      <a:pt x="1683" y="1837"/>
                    </a:lnTo>
                    <a:lnTo>
                      <a:pt x="1687" y="1836"/>
                    </a:lnTo>
                    <a:lnTo>
                      <a:pt x="1691" y="1829"/>
                    </a:lnTo>
                    <a:lnTo>
                      <a:pt x="1695" y="1827"/>
                    </a:lnTo>
                    <a:lnTo>
                      <a:pt x="1699" y="1824"/>
                    </a:lnTo>
                    <a:lnTo>
                      <a:pt x="1703" y="1821"/>
                    </a:lnTo>
                    <a:lnTo>
                      <a:pt x="1707" y="1818"/>
                    </a:lnTo>
                    <a:lnTo>
                      <a:pt x="1711" y="1813"/>
                    </a:lnTo>
                    <a:lnTo>
                      <a:pt x="1715" y="1811"/>
                    </a:lnTo>
                    <a:lnTo>
                      <a:pt x="1719" y="1806"/>
                    </a:lnTo>
                    <a:lnTo>
                      <a:pt x="1723" y="1803"/>
                    </a:lnTo>
                    <a:lnTo>
                      <a:pt x="1727" y="1801"/>
                    </a:lnTo>
                    <a:lnTo>
                      <a:pt x="1731" y="1796"/>
                    </a:lnTo>
                    <a:lnTo>
                      <a:pt x="1735" y="1792"/>
                    </a:lnTo>
                    <a:lnTo>
                      <a:pt x="1739" y="1791"/>
                    </a:lnTo>
                    <a:lnTo>
                      <a:pt x="1743" y="1787"/>
                    </a:lnTo>
                    <a:lnTo>
                      <a:pt x="1747" y="1782"/>
                    </a:lnTo>
                    <a:lnTo>
                      <a:pt x="1750" y="1778"/>
                    </a:lnTo>
                    <a:lnTo>
                      <a:pt x="1754" y="1775"/>
                    </a:lnTo>
                    <a:lnTo>
                      <a:pt x="1758" y="1770"/>
                    </a:lnTo>
                    <a:lnTo>
                      <a:pt x="1762" y="1767"/>
                    </a:lnTo>
                    <a:lnTo>
                      <a:pt x="1766" y="1763"/>
                    </a:lnTo>
                    <a:lnTo>
                      <a:pt x="1770" y="1758"/>
                    </a:lnTo>
                    <a:lnTo>
                      <a:pt x="1774" y="1754"/>
                    </a:lnTo>
                    <a:lnTo>
                      <a:pt x="1778" y="1750"/>
                    </a:lnTo>
                    <a:lnTo>
                      <a:pt x="1782" y="1745"/>
                    </a:lnTo>
                    <a:lnTo>
                      <a:pt x="1786" y="1742"/>
                    </a:lnTo>
                    <a:lnTo>
                      <a:pt x="1790" y="1737"/>
                    </a:lnTo>
                    <a:lnTo>
                      <a:pt x="1794" y="1732"/>
                    </a:lnTo>
                    <a:lnTo>
                      <a:pt x="1798" y="1729"/>
                    </a:lnTo>
                    <a:lnTo>
                      <a:pt x="1802" y="1724"/>
                    </a:lnTo>
                    <a:lnTo>
                      <a:pt x="1806" y="1720"/>
                    </a:lnTo>
                    <a:lnTo>
                      <a:pt x="1810" y="1716"/>
                    </a:lnTo>
                    <a:lnTo>
                      <a:pt x="1814" y="1712"/>
                    </a:lnTo>
                    <a:lnTo>
                      <a:pt x="1818" y="1707"/>
                    </a:lnTo>
                    <a:lnTo>
                      <a:pt x="1821" y="1703"/>
                    </a:lnTo>
                    <a:lnTo>
                      <a:pt x="1825" y="1697"/>
                    </a:lnTo>
                    <a:lnTo>
                      <a:pt x="1829" y="1692"/>
                    </a:lnTo>
                    <a:lnTo>
                      <a:pt x="1833" y="1688"/>
                    </a:lnTo>
                    <a:lnTo>
                      <a:pt x="1837" y="1684"/>
                    </a:lnTo>
                    <a:lnTo>
                      <a:pt x="1841" y="1680"/>
                    </a:lnTo>
                    <a:lnTo>
                      <a:pt x="1845" y="1675"/>
                    </a:lnTo>
                    <a:lnTo>
                      <a:pt x="1849" y="1671"/>
                    </a:lnTo>
                    <a:lnTo>
                      <a:pt x="1853" y="1665"/>
                    </a:lnTo>
                    <a:lnTo>
                      <a:pt x="1857" y="1659"/>
                    </a:lnTo>
                    <a:lnTo>
                      <a:pt x="1861" y="1654"/>
                    </a:lnTo>
                    <a:lnTo>
                      <a:pt x="1865" y="1650"/>
                    </a:lnTo>
                    <a:lnTo>
                      <a:pt x="1869" y="1645"/>
                    </a:lnTo>
                    <a:lnTo>
                      <a:pt x="1873" y="1640"/>
                    </a:lnTo>
                    <a:lnTo>
                      <a:pt x="1877" y="1634"/>
                    </a:lnTo>
                    <a:lnTo>
                      <a:pt x="1881" y="1630"/>
                    </a:lnTo>
                    <a:lnTo>
                      <a:pt x="1885" y="1624"/>
                    </a:lnTo>
                    <a:lnTo>
                      <a:pt x="1888" y="1620"/>
                    </a:lnTo>
                    <a:lnTo>
                      <a:pt x="1892" y="1615"/>
                    </a:lnTo>
                    <a:lnTo>
                      <a:pt x="1896" y="1609"/>
                    </a:lnTo>
                    <a:lnTo>
                      <a:pt x="1900" y="1604"/>
                    </a:lnTo>
                    <a:lnTo>
                      <a:pt x="1904" y="1600"/>
                    </a:lnTo>
                    <a:lnTo>
                      <a:pt x="1908" y="1594"/>
                    </a:lnTo>
                    <a:lnTo>
                      <a:pt x="1912" y="1589"/>
                    </a:lnTo>
                    <a:lnTo>
                      <a:pt x="1916" y="1583"/>
                    </a:lnTo>
                    <a:lnTo>
                      <a:pt x="1920" y="1578"/>
                    </a:lnTo>
                    <a:lnTo>
                      <a:pt x="1924" y="1573"/>
                    </a:lnTo>
                    <a:lnTo>
                      <a:pt x="1928" y="1568"/>
                    </a:lnTo>
                    <a:lnTo>
                      <a:pt x="1932" y="1562"/>
                    </a:lnTo>
                    <a:lnTo>
                      <a:pt x="1936" y="1556"/>
                    </a:lnTo>
                    <a:lnTo>
                      <a:pt x="1940" y="1551"/>
                    </a:lnTo>
                    <a:lnTo>
                      <a:pt x="1944" y="1546"/>
                    </a:lnTo>
                    <a:lnTo>
                      <a:pt x="1948" y="1541"/>
                    </a:lnTo>
                    <a:lnTo>
                      <a:pt x="1952" y="1535"/>
                    </a:lnTo>
                    <a:lnTo>
                      <a:pt x="1956" y="1529"/>
                    </a:lnTo>
                    <a:lnTo>
                      <a:pt x="1959" y="1525"/>
                    </a:lnTo>
                    <a:lnTo>
                      <a:pt x="1963" y="1518"/>
                    </a:lnTo>
                    <a:lnTo>
                      <a:pt x="1967" y="1513"/>
                    </a:lnTo>
                    <a:lnTo>
                      <a:pt x="1971" y="1508"/>
                    </a:lnTo>
                    <a:lnTo>
                      <a:pt x="1975" y="1503"/>
                    </a:lnTo>
                    <a:lnTo>
                      <a:pt x="1979" y="1496"/>
                    </a:lnTo>
                    <a:lnTo>
                      <a:pt x="1983" y="1491"/>
                    </a:lnTo>
                    <a:lnTo>
                      <a:pt x="1987" y="1486"/>
                    </a:lnTo>
                    <a:lnTo>
                      <a:pt x="1991" y="1479"/>
                    </a:lnTo>
                    <a:lnTo>
                      <a:pt x="1995" y="1472"/>
                    </a:lnTo>
                    <a:lnTo>
                      <a:pt x="1999" y="1468"/>
                    </a:lnTo>
                    <a:lnTo>
                      <a:pt x="2003" y="1462"/>
                    </a:lnTo>
                    <a:lnTo>
                      <a:pt x="2007" y="1456"/>
                    </a:lnTo>
                    <a:lnTo>
                      <a:pt x="2011" y="1449"/>
                    </a:lnTo>
                    <a:lnTo>
                      <a:pt x="2015" y="1445"/>
                    </a:lnTo>
                    <a:lnTo>
                      <a:pt x="2019" y="1439"/>
                    </a:lnTo>
                    <a:lnTo>
                      <a:pt x="2023" y="1434"/>
                    </a:lnTo>
                    <a:lnTo>
                      <a:pt x="2026" y="1427"/>
                    </a:lnTo>
                    <a:lnTo>
                      <a:pt x="2030" y="1423"/>
                    </a:lnTo>
                    <a:lnTo>
                      <a:pt x="2034" y="1416"/>
                    </a:lnTo>
                    <a:lnTo>
                      <a:pt x="2038" y="1411"/>
                    </a:lnTo>
                    <a:lnTo>
                      <a:pt x="2042" y="1405"/>
                    </a:lnTo>
                    <a:lnTo>
                      <a:pt x="2046" y="1399"/>
                    </a:lnTo>
                    <a:lnTo>
                      <a:pt x="2050" y="1394"/>
                    </a:lnTo>
                    <a:lnTo>
                      <a:pt x="2054" y="1387"/>
                    </a:lnTo>
                    <a:lnTo>
                      <a:pt x="2058" y="1383"/>
                    </a:lnTo>
                    <a:lnTo>
                      <a:pt x="2062" y="1376"/>
                    </a:lnTo>
                    <a:lnTo>
                      <a:pt x="2066" y="1370"/>
                    </a:lnTo>
                    <a:lnTo>
                      <a:pt x="2070" y="1365"/>
                    </a:lnTo>
                    <a:lnTo>
                      <a:pt x="2074" y="1357"/>
                    </a:lnTo>
                    <a:lnTo>
                      <a:pt x="2078" y="1353"/>
                    </a:lnTo>
                    <a:lnTo>
                      <a:pt x="2082" y="1346"/>
                    </a:lnTo>
                    <a:lnTo>
                      <a:pt x="2086" y="1341"/>
                    </a:lnTo>
                    <a:lnTo>
                      <a:pt x="2090" y="1334"/>
                    </a:lnTo>
                    <a:lnTo>
                      <a:pt x="2093" y="1329"/>
                    </a:lnTo>
                    <a:lnTo>
                      <a:pt x="2097" y="1323"/>
                    </a:lnTo>
                    <a:lnTo>
                      <a:pt x="2101" y="1318"/>
                    </a:lnTo>
                    <a:lnTo>
                      <a:pt x="2105" y="1310"/>
                    </a:lnTo>
                    <a:lnTo>
                      <a:pt x="2109" y="1305"/>
                    </a:lnTo>
                    <a:lnTo>
                      <a:pt x="2113" y="1299"/>
                    </a:lnTo>
                    <a:lnTo>
                      <a:pt x="2117" y="1295"/>
                    </a:lnTo>
                    <a:lnTo>
                      <a:pt x="2121" y="1286"/>
                    </a:lnTo>
                    <a:lnTo>
                      <a:pt x="2125" y="1281"/>
                    </a:lnTo>
                    <a:lnTo>
                      <a:pt x="2129" y="1275"/>
                    </a:lnTo>
                    <a:lnTo>
                      <a:pt x="2133" y="1270"/>
                    </a:lnTo>
                    <a:lnTo>
                      <a:pt x="2137" y="1264"/>
                    </a:lnTo>
                    <a:lnTo>
                      <a:pt x="2141" y="1257"/>
                    </a:lnTo>
                    <a:lnTo>
                      <a:pt x="2145" y="1251"/>
                    </a:lnTo>
                    <a:lnTo>
                      <a:pt x="2149" y="1244"/>
                    </a:lnTo>
                    <a:lnTo>
                      <a:pt x="2153" y="1240"/>
                    </a:lnTo>
                    <a:lnTo>
                      <a:pt x="2157" y="1233"/>
                    </a:lnTo>
                    <a:lnTo>
                      <a:pt x="2161" y="1225"/>
                    </a:lnTo>
                    <a:lnTo>
                      <a:pt x="2164" y="1220"/>
                    </a:lnTo>
                    <a:lnTo>
                      <a:pt x="2168" y="1215"/>
                    </a:lnTo>
                    <a:lnTo>
                      <a:pt x="2172" y="1209"/>
                    </a:lnTo>
                    <a:lnTo>
                      <a:pt x="2176" y="1203"/>
                    </a:lnTo>
                    <a:lnTo>
                      <a:pt x="2180" y="1197"/>
                    </a:lnTo>
                    <a:lnTo>
                      <a:pt x="2184" y="1191"/>
                    </a:lnTo>
                    <a:lnTo>
                      <a:pt x="2188" y="1185"/>
                    </a:lnTo>
                    <a:lnTo>
                      <a:pt x="2192" y="1179"/>
                    </a:lnTo>
                    <a:lnTo>
                      <a:pt x="2196" y="1172"/>
                    </a:lnTo>
                    <a:lnTo>
                      <a:pt x="2200" y="1168"/>
                    </a:lnTo>
                    <a:lnTo>
                      <a:pt x="2204" y="1160"/>
                    </a:lnTo>
                    <a:lnTo>
                      <a:pt x="2208" y="1153"/>
                    </a:lnTo>
                    <a:lnTo>
                      <a:pt x="2212" y="1149"/>
                    </a:lnTo>
                    <a:lnTo>
                      <a:pt x="2216" y="1143"/>
                    </a:lnTo>
                    <a:lnTo>
                      <a:pt x="2220" y="1138"/>
                    </a:lnTo>
                    <a:lnTo>
                      <a:pt x="2224" y="1129"/>
                    </a:lnTo>
                    <a:lnTo>
                      <a:pt x="2228" y="1126"/>
                    </a:lnTo>
                    <a:lnTo>
                      <a:pt x="2231" y="1119"/>
                    </a:lnTo>
                    <a:lnTo>
                      <a:pt x="2235" y="1112"/>
                    </a:lnTo>
                    <a:lnTo>
                      <a:pt x="2239" y="1106"/>
                    </a:lnTo>
                    <a:lnTo>
                      <a:pt x="2243" y="1102"/>
                    </a:lnTo>
                    <a:lnTo>
                      <a:pt x="2247" y="1098"/>
                    </a:lnTo>
                    <a:lnTo>
                      <a:pt x="2251" y="1090"/>
                    </a:lnTo>
                    <a:lnTo>
                      <a:pt x="2255" y="1083"/>
                    </a:lnTo>
                    <a:lnTo>
                      <a:pt x="2259" y="1078"/>
                    </a:lnTo>
                    <a:lnTo>
                      <a:pt x="2263" y="1072"/>
                    </a:lnTo>
                    <a:lnTo>
                      <a:pt x="2267" y="1065"/>
                    </a:lnTo>
                    <a:lnTo>
                      <a:pt x="2271" y="1061"/>
                    </a:lnTo>
                    <a:lnTo>
                      <a:pt x="2275" y="1055"/>
                    </a:lnTo>
                    <a:lnTo>
                      <a:pt x="2279" y="1048"/>
                    </a:lnTo>
                    <a:lnTo>
                      <a:pt x="2283" y="1043"/>
                    </a:lnTo>
                    <a:lnTo>
                      <a:pt x="2287" y="1035"/>
                    </a:lnTo>
                    <a:lnTo>
                      <a:pt x="2291" y="1030"/>
                    </a:lnTo>
                    <a:lnTo>
                      <a:pt x="2295" y="1022"/>
                    </a:lnTo>
                    <a:lnTo>
                      <a:pt x="2298" y="1017"/>
                    </a:lnTo>
                    <a:lnTo>
                      <a:pt x="2302" y="1013"/>
                    </a:lnTo>
                    <a:lnTo>
                      <a:pt x="2306" y="1006"/>
                    </a:lnTo>
                    <a:lnTo>
                      <a:pt x="2310" y="1001"/>
                    </a:lnTo>
                    <a:lnTo>
                      <a:pt x="2314" y="994"/>
                    </a:lnTo>
                    <a:lnTo>
                      <a:pt x="2318" y="990"/>
                    </a:lnTo>
                    <a:lnTo>
                      <a:pt x="2322" y="984"/>
                    </a:lnTo>
                    <a:lnTo>
                      <a:pt x="2326" y="978"/>
                    </a:lnTo>
                    <a:lnTo>
                      <a:pt x="2330" y="971"/>
                    </a:lnTo>
                    <a:lnTo>
                      <a:pt x="2334" y="966"/>
                    </a:lnTo>
                    <a:lnTo>
                      <a:pt x="2338" y="960"/>
                    </a:lnTo>
                    <a:lnTo>
                      <a:pt x="2342" y="954"/>
                    </a:lnTo>
                    <a:lnTo>
                      <a:pt x="2346" y="949"/>
                    </a:lnTo>
                    <a:lnTo>
                      <a:pt x="2350" y="942"/>
                    </a:lnTo>
                    <a:lnTo>
                      <a:pt x="2354" y="938"/>
                    </a:lnTo>
                    <a:lnTo>
                      <a:pt x="2358" y="931"/>
                    </a:lnTo>
                    <a:lnTo>
                      <a:pt x="2362" y="925"/>
                    </a:lnTo>
                    <a:lnTo>
                      <a:pt x="2366" y="921"/>
                    </a:lnTo>
                    <a:lnTo>
                      <a:pt x="2369" y="916"/>
                    </a:lnTo>
                    <a:lnTo>
                      <a:pt x="2373" y="908"/>
                    </a:lnTo>
                    <a:lnTo>
                      <a:pt x="2377" y="904"/>
                    </a:lnTo>
                    <a:lnTo>
                      <a:pt x="2381" y="897"/>
                    </a:lnTo>
                    <a:lnTo>
                      <a:pt x="2385" y="892"/>
                    </a:lnTo>
                    <a:lnTo>
                      <a:pt x="2389" y="886"/>
                    </a:lnTo>
                    <a:lnTo>
                      <a:pt x="2393" y="882"/>
                    </a:lnTo>
                    <a:lnTo>
                      <a:pt x="2397" y="875"/>
                    </a:lnTo>
                    <a:lnTo>
                      <a:pt x="2401" y="869"/>
                    </a:lnTo>
                    <a:lnTo>
                      <a:pt x="2405" y="865"/>
                    </a:lnTo>
                    <a:lnTo>
                      <a:pt x="2409" y="857"/>
                    </a:lnTo>
                    <a:lnTo>
                      <a:pt x="2413" y="853"/>
                    </a:lnTo>
                    <a:lnTo>
                      <a:pt x="2417" y="847"/>
                    </a:lnTo>
                    <a:lnTo>
                      <a:pt x="2421" y="843"/>
                    </a:lnTo>
                    <a:lnTo>
                      <a:pt x="2425" y="836"/>
                    </a:lnTo>
                    <a:lnTo>
                      <a:pt x="2429" y="829"/>
                    </a:lnTo>
                    <a:lnTo>
                      <a:pt x="2433" y="826"/>
                    </a:lnTo>
                    <a:lnTo>
                      <a:pt x="2436" y="821"/>
                    </a:lnTo>
                    <a:lnTo>
                      <a:pt x="2440" y="816"/>
                    </a:lnTo>
                    <a:lnTo>
                      <a:pt x="2444" y="809"/>
                    </a:lnTo>
                    <a:lnTo>
                      <a:pt x="2448" y="804"/>
                    </a:lnTo>
                    <a:lnTo>
                      <a:pt x="2452" y="797"/>
                    </a:lnTo>
                    <a:lnTo>
                      <a:pt x="2456" y="795"/>
                    </a:lnTo>
                    <a:lnTo>
                      <a:pt x="2460" y="789"/>
                    </a:lnTo>
                    <a:lnTo>
                      <a:pt x="2464" y="782"/>
                    </a:lnTo>
                    <a:lnTo>
                      <a:pt x="2468" y="779"/>
                    </a:lnTo>
                    <a:lnTo>
                      <a:pt x="2472" y="771"/>
                    </a:lnTo>
                    <a:lnTo>
                      <a:pt x="2476" y="768"/>
                    </a:lnTo>
                    <a:lnTo>
                      <a:pt x="2480" y="763"/>
                    </a:lnTo>
                    <a:lnTo>
                      <a:pt x="2484" y="758"/>
                    </a:lnTo>
                    <a:lnTo>
                      <a:pt x="2488" y="752"/>
                    </a:lnTo>
                    <a:lnTo>
                      <a:pt x="2492" y="746"/>
                    </a:lnTo>
                    <a:lnTo>
                      <a:pt x="2496" y="743"/>
                    </a:lnTo>
                    <a:lnTo>
                      <a:pt x="2500" y="737"/>
                    </a:lnTo>
                    <a:lnTo>
                      <a:pt x="2504" y="732"/>
                    </a:lnTo>
                    <a:lnTo>
                      <a:pt x="2507" y="727"/>
                    </a:lnTo>
                    <a:lnTo>
                      <a:pt x="2511" y="720"/>
                    </a:lnTo>
                    <a:lnTo>
                      <a:pt x="2515" y="716"/>
                    </a:lnTo>
                    <a:lnTo>
                      <a:pt x="2519" y="709"/>
                    </a:lnTo>
                    <a:lnTo>
                      <a:pt x="2523" y="706"/>
                    </a:lnTo>
                    <a:lnTo>
                      <a:pt x="2527" y="701"/>
                    </a:lnTo>
                    <a:lnTo>
                      <a:pt x="2531" y="697"/>
                    </a:lnTo>
                    <a:lnTo>
                      <a:pt x="2535" y="692"/>
                    </a:lnTo>
                    <a:lnTo>
                      <a:pt x="2539" y="687"/>
                    </a:lnTo>
                    <a:lnTo>
                      <a:pt x="2543" y="680"/>
                    </a:lnTo>
                    <a:lnTo>
                      <a:pt x="2547" y="677"/>
                    </a:lnTo>
                    <a:lnTo>
                      <a:pt x="2551" y="673"/>
                    </a:lnTo>
                    <a:lnTo>
                      <a:pt x="2555" y="668"/>
                    </a:lnTo>
                    <a:lnTo>
                      <a:pt x="2559" y="660"/>
                    </a:lnTo>
                    <a:lnTo>
                      <a:pt x="2563" y="659"/>
                    </a:lnTo>
                    <a:lnTo>
                      <a:pt x="2567" y="652"/>
                    </a:lnTo>
                    <a:lnTo>
                      <a:pt x="2571" y="649"/>
                    </a:lnTo>
                    <a:lnTo>
                      <a:pt x="2574" y="643"/>
                    </a:lnTo>
                    <a:lnTo>
                      <a:pt x="2578" y="639"/>
                    </a:lnTo>
                    <a:lnTo>
                      <a:pt x="2582" y="632"/>
                    </a:lnTo>
                    <a:lnTo>
                      <a:pt x="2586" y="629"/>
                    </a:lnTo>
                    <a:lnTo>
                      <a:pt x="2590" y="625"/>
                    </a:lnTo>
                    <a:lnTo>
                      <a:pt x="2594" y="618"/>
                    </a:lnTo>
                    <a:lnTo>
                      <a:pt x="2598" y="616"/>
                    </a:lnTo>
                    <a:lnTo>
                      <a:pt x="2602" y="611"/>
                    </a:lnTo>
                    <a:lnTo>
                      <a:pt x="2606" y="606"/>
                    </a:lnTo>
                    <a:lnTo>
                      <a:pt x="2610" y="600"/>
                    </a:lnTo>
                    <a:lnTo>
                      <a:pt x="2614" y="597"/>
                    </a:lnTo>
                    <a:lnTo>
                      <a:pt x="2618" y="593"/>
                    </a:lnTo>
                    <a:lnTo>
                      <a:pt x="2622" y="587"/>
                    </a:lnTo>
                    <a:lnTo>
                      <a:pt x="2626" y="582"/>
                    </a:lnTo>
                    <a:lnTo>
                      <a:pt x="2630" y="579"/>
                    </a:lnTo>
                    <a:lnTo>
                      <a:pt x="2634" y="571"/>
                    </a:lnTo>
                    <a:lnTo>
                      <a:pt x="2638" y="568"/>
                    </a:lnTo>
                    <a:lnTo>
                      <a:pt x="2641" y="565"/>
                    </a:lnTo>
                    <a:lnTo>
                      <a:pt x="2645" y="559"/>
                    </a:lnTo>
                    <a:lnTo>
                      <a:pt x="2649" y="555"/>
                    </a:lnTo>
                    <a:lnTo>
                      <a:pt x="2653" y="554"/>
                    </a:lnTo>
                    <a:lnTo>
                      <a:pt x="2657" y="547"/>
                    </a:lnTo>
                    <a:lnTo>
                      <a:pt x="2661" y="543"/>
                    </a:lnTo>
                    <a:lnTo>
                      <a:pt x="2665" y="538"/>
                    </a:lnTo>
                    <a:lnTo>
                      <a:pt x="2669" y="534"/>
                    </a:lnTo>
                    <a:lnTo>
                      <a:pt x="2673" y="530"/>
                    </a:lnTo>
                    <a:lnTo>
                      <a:pt x="2677" y="524"/>
                    </a:lnTo>
                    <a:lnTo>
                      <a:pt x="2681" y="521"/>
                    </a:lnTo>
                    <a:lnTo>
                      <a:pt x="2685" y="517"/>
                    </a:lnTo>
                    <a:lnTo>
                      <a:pt x="2689" y="513"/>
                    </a:lnTo>
                    <a:lnTo>
                      <a:pt x="2693" y="510"/>
                    </a:lnTo>
                    <a:lnTo>
                      <a:pt x="2697" y="504"/>
                    </a:lnTo>
                    <a:lnTo>
                      <a:pt x="2701" y="501"/>
                    </a:lnTo>
                    <a:lnTo>
                      <a:pt x="2705" y="496"/>
                    </a:lnTo>
                    <a:lnTo>
                      <a:pt x="2709" y="492"/>
                    </a:lnTo>
                    <a:lnTo>
                      <a:pt x="2712" y="490"/>
                    </a:lnTo>
                    <a:lnTo>
                      <a:pt x="2716" y="484"/>
                    </a:lnTo>
                    <a:lnTo>
                      <a:pt x="2720" y="481"/>
                    </a:lnTo>
                    <a:lnTo>
                      <a:pt x="2724" y="475"/>
                    </a:lnTo>
                    <a:lnTo>
                      <a:pt x="2728" y="472"/>
                    </a:lnTo>
                    <a:lnTo>
                      <a:pt x="2732" y="469"/>
                    </a:lnTo>
                    <a:lnTo>
                      <a:pt x="2736" y="463"/>
                    </a:lnTo>
                    <a:lnTo>
                      <a:pt x="2740" y="460"/>
                    </a:lnTo>
                    <a:lnTo>
                      <a:pt x="2744" y="455"/>
                    </a:lnTo>
                    <a:lnTo>
                      <a:pt x="2748" y="452"/>
                    </a:lnTo>
                    <a:lnTo>
                      <a:pt x="2752" y="449"/>
                    </a:lnTo>
                    <a:lnTo>
                      <a:pt x="2756" y="446"/>
                    </a:lnTo>
                    <a:lnTo>
                      <a:pt x="2760" y="441"/>
                    </a:lnTo>
                    <a:lnTo>
                      <a:pt x="2764" y="439"/>
                    </a:lnTo>
                    <a:lnTo>
                      <a:pt x="2768" y="435"/>
                    </a:lnTo>
                    <a:lnTo>
                      <a:pt x="2772" y="429"/>
                    </a:lnTo>
                    <a:lnTo>
                      <a:pt x="2776" y="426"/>
                    </a:lnTo>
                    <a:lnTo>
                      <a:pt x="2779" y="422"/>
                    </a:lnTo>
                    <a:lnTo>
                      <a:pt x="2783" y="419"/>
                    </a:lnTo>
                    <a:lnTo>
                      <a:pt x="2787" y="416"/>
                    </a:lnTo>
                    <a:lnTo>
                      <a:pt x="2791" y="412"/>
                    </a:lnTo>
                    <a:lnTo>
                      <a:pt x="2795" y="410"/>
                    </a:lnTo>
                    <a:lnTo>
                      <a:pt x="2799" y="405"/>
                    </a:lnTo>
                    <a:lnTo>
                      <a:pt x="2803" y="401"/>
                    </a:lnTo>
                    <a:lnTo>
                      <a:pt x="2807" y="397"/>
                    </a:lnTo>
                    <a:lnTo>
                      <a:pt x="2811" y="395"/>
                    </a:lnTo>
                    <a:lnTo>
                      <a:pt x="2815" y="393"/>
                    </a:lnTo>
                    <a:lnTo>
                      <a:pt x="2819" y="389"/>
                    </a:lnTo>
                    <a:lnTo>
                      <a:pt x="2823" y="383"/>
                    </a:lnTo>
                    <a:lnTo>
                      <a:pt x="2827" y="381"/>
                    </a:lnTo>
                    <a:lnTo>
                      <a:pt x="2831" y="375"/>
                    </a:lnTo>
                    <a:lnTo>
                      <a:pt x="2835" y="373"/>
                    </a:lnTo>
                    <a:lnTo>
                      <a:pt x="2839" y="370"/>
                    </a:lnTo>
                    <a:lnTo>
                      <a:pt x="2843" y="367"/>
                    </a:lnTo>
                    <a:lnTo>
                      <a:pt x="2846" y="363"/>
                    </a:lnTo>
                    <a:lnTo>
                      <a:pt x="2850" y="359"/>
                    </a:lnTo>
                    <a:lnTo>
                      <a:pt x="2854" y="357"/>
                    </a:lnTo>
                    <a:lnTo>
                      <a:pt x="2858" y="352"/>
                    </a:lnTo>
                    <a:lnTo>
                      <a:pt x="2862" y="349"/>
                    </a:lnTo>
                    <a:lnTo>
                      <a:pt x="2866" y="347"/>
                    </a:lnTo>
                    <a:lnTo>
                      <a:pt x="2870" y="343"/>
                    </a:lnTo>
                    <a:lnTo>
                      <a:pt x="2874" y="339"/>
                    </a:lnTo>
                    <a:lnTo>
                      <a:pt x="2878" y="336"/>
                    </a:lnTo>
                    <a:lnTo>
                      <a:pt x="2882" y="336"/>
                    </a:lnTo>
                    <a:lnTo>
                      <a:pt x="2886" y="331"/>
                    </a:lnTo>
                    <a:lnTo>
                      <a:pt x="2890" y="329"/>
                    </a:lnTo>
                    <a:lnTo>
                      <a:pt x="2894" y="324"/>
                    </a:lnTo>
                    <a:lnTo>
                      <a:pt x="2898" y="322"/>
                    </a:lnTo>
                    <a:lnTo>
                      <a:pt x="2902" y="318"/>
                    </a:lnTo>
                    <a:lnTo>
                      <a:pt x="2906" y="317"/>
                    </a:lnTo>
                    <a:lnTo>
                      <a:pt x="2910" y="311"/>
                    </a:lnTo>
                    <a:lnTo>
                      <a:pt x="2914" y="309"/>
                    </a:lnTo>
                    <a:lnTo>
                      <a:pt x="2917" y="306"/>
                    </a:lnTo>
                    <a:lnTo>
                      <a:pt x="2921" y="304"/>
                    </a:lnTo>
                    <a:lnTo>
                      <a:pt x="2925" y="302"/>
                    </a:lnTo>
                    <a:lnTo>
                      <a:pt x="2929" y="298"/>
                    </a:lnTo>
                    <a:lnTo>
                      <a:pt x="2933" y="296"/>
                    </a:lnTo>
                    <a:lnTo>
                      <a:pt x="2937" y="293"/>
                    </a:lnTo>
                    <a:lnTo>
                      <a:pt x="2941" y="289"/>
                    </a:lnTo>
                    <a:lnTo>
                      <a:pt x="2945" y="285"/>
                    </a:lnTo>
                    <a:lnTo>
                      <a:pt x="2949" y="284"/>
                    </a:lnTo>
                    <a:lnTo>
                      <a:pt x="2953" y="282"/>
                    </a:lnTo>
                    <a:lnTo>
                      <a:pt x="2957" y="279"/>
                    </a:lnTo>
                    <a:lnTo>
                      <a:pt x="2961" y="274"/>
                    </a:lnTo>
                    <a:lnTo>
                      <a:pt x="2965" y="271"/>
                    </a:lnTo>
                    <a:lnTo>
                      <a:pt x="2969" y="270"/>
                    </a:lnTo>
                    <a:lnTo>
                      <a:pt x="2973" y="267"/>
                    </a:lnTo>
                    <a:lnTo>
                      <a:pt x="2977" y="265"/>
                    </a:lnTo>
                    <a:lnTo>
                      <a:pt x="2981" y="260"/>
                    </a:lnTo>
                    <a:lnTo>
                      <a:pt x="2984" y="260"/>
                    </a:lnTo>
                    <a:lnTo>
                      <a:pt x="2988" y="255"/>
                    </a:lnTo>
                    <a:lnTo>
                      <a:pt x="2992" y="252"/>
                    </a:lnTo>
                    <a:lnTo>
                      <a:pt x="2996" y="252"/>
                    </a:lnTo>
                    <a:lnTo>
                      <a:pt x="3000" y="249"/>
                    </a:lnTo>
                    <a:lnTo>
                      <a:pt x="3004" y="245"/>
                    </a:lnTo>
                    <a:lnTo>
                      <a:pt x="3008" y="242"/>
                    </a:lnTo>
                    <a:lnTo>
                      <a:pt x="3012" y="240"/>
                    </a:lnTo>
                    <a:lnTo>
                      <a:pt x="3016" y="238"/>
                    </a:lnTo>
                    <a:lnTo>
                      <a:pt x="3020" y="236"/>
                    </a:lnTo>
                    <a:lnTo>
                      <a:pt x="3024" y="232"/>
                    </a:lnTo>
                    <a:lnTo>
                      <a:pt x="3028" y="229"/>
                    </a:lnTo>
                    <a:lnTo>
                      <a:pt x="3032" y="230"/>
                    </a:lnTo>
                    <a:lnTo>
                      <a:pt x="3036" y="226"/>
                    </a:lnTo>
                    <a:lnTo>
                      <a:pt x="3040" y="222"/>
                    </a:lnTo>
                    <a:lnTo>
                      <a:pt x="3044" y="220"/>
                    </a:lnTo>
                    <a:lnTo>
                      <a:pt x="3048" y="218"/>
                    </a:lnTo>
                    <a:lnTo>
                      <a:pt x="3052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2" name="Line 3974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3" name="Line 3975"/>
              <p:cNvSpPr>
                <a:spLocks noChangeShapeType="1"/>
              </p:cNvSpPr>
              <p:nvPr/>
            </p:nvSpPr>
            <p:spPr bwMode="auto">
              <a:xfrm flipV="1">
                <a:off x="300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4" name="Line 3976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5" name="Line 3977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6" name="Line 3978"/>
              <p:cNvSpPr>
                <a:spLocks noChangeShapeType="1"/>
              </p:cNvSpPr>
              <p:nvPr/>
            </p:nvSpPr>
            <p:spPr bwMode="auto">
              <a:xfrm flipV="1">
                <a:off x="301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7" name="Line 3979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8" name="Line 3980"/>
              <p:cNvSpPr>
                <a:spLocks noChangeShapeType="1"/>
              </p:cNvSpPr>
              <p:nvPr/>
            </p:nvSpPr>
            <p:spPr bwMode="auto">
              <a:xfrm flipV="1"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29" name="Freeform 3981"/>
              <p:cNvSpPr>
                <a:spLocks/>
              </p:cNvSpPr>
              <p:nvPr/>
            </p:nvSpPr>
            <p:spPr bwMode="auto">
              <a:xfrm flipV="1">
                <a:off x="3023" y="2015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2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0" name="Line 3982"/>
              <p:cNvSpPr>
                <a:spLocks noChangeShapeType="1"/>
              </p:cNvSpPr>
              <p:nvPr/>
            </p:nvSpPr>
            <p:spPr bwMode="auto">
              <a:xfrm>
                <a:off x="303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1" name="Line 3983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2" name="Line 3984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3" name="Line 3985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4" name="Line 3986"/>
              <p:cNvSpPr>
                <a:spLocks noChangeShapeType="1"/>
              </p:cNvSpPr>
              <p:nvPr/>
            </p:nvSpPr>
            <p:spPr bwMode="auto">
              <a:xfrm flipV="1">
                <a:off x="304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5" name="Line 3987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6" name="Line 3988"/>
              <p:cNvSpPr>
                <a:spLocks noChangeShapeType="1"/>
              </p:cNvSpPr>
              <p:nvPr/>
            </p:nvSpPr>
            <p:spPr bwMode="auto">
              <a:xfrm flipV="1">
                <a:off x="304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7" name="Freeform 3989"/>
              <p:cNvSpPr>
                <a:spLocks/>
              </p:cNvSpPr>
              <p:nvPr/>
            </p:nvSpPr>
            <p:spPr bwMode="auto">
              <a:xfrm>
                <a:off x="3048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8" name="Line 3990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39" name="Line 3991"/>
              <p:cNvSpPr>
                <a:spLocks noChangeShapeType="1"/>
              </p:cNvSpPr>
              <p:nvPr/>
            </p:nvSpPr>
            <p:spPr bwMode="auto">
              <a:xfrm flipV="1">
                <a:off x="305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0" name="Freeform 3992"/>
              <p:cNvSpPr>
                <a:spLocks/>
              </p:cNvSpPr>
              <p:nvPr/>
            </p:nvSpPr>
            <p:spPr bwMode="auto">
              <a:xfrm flipV="1">
                <a:off x="3057" y="911"/>
                <a:ext cx="1756" cy="1105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9" y="12"/>
                  </a:cxn>
                  <a:cxn ang="0">
                    <a:pos x="150" y="23"/>
                  </a:cxn>
                  <a:cxn ang="0">
                    <a:pos x="201" y="44"/>
                  </a:cxn>
                  <a:cxn ang="0">
                    <a:pos x="252" y="74"/>
                  </a:cxn>
                  <a:cxn ang="0">
                    <a:pos x="304" y="113"/>
                  </a:cxn>
                  <a:cxn ang="0">
                    <a:pos x="355" y="162"/>
                  </a:cxn>
                  <a:cxn ang="0">
                    <a:pos x="406" y="220"/>
                  </a:cxn>
                  <a:cxn ang="0">
                    <a:pos x="457" y="294"/>
                  </a:cxn>
                  <a:cxn ang="0">
                    <a:pos x="509" y="376"/>
                  </a:cxn>
                  <a:cxn ang="0">
                    <a:pos x="560" y="469"/>
                  </a:cxn>
                  <a:cxn ang="0">
                    <a:pos x="611" y="570"/>
                  </a:cxn>
                  <a:cxn ang="0">
                    <a:pos x="662" y="676"/>
                  </a:cxn>
                  <a:cxn ang="0">
                    <a:pos x="714" y="788"/>
                  </a:cxn>
                  <a:cxn ang="0">
                    <a:pos x="765" y="904"/>
                  </a:cxn>
                  <a:cxn ang="0">
                    <a:pos x="816" y="1021"/>
                  </a:cxn>
                  <a:cxn ang="0">
                    <a:pos x="867" y="1136"/>
                  </a:cxn>
                  <a:cxn ang="0">
                    <a:pos x="919" y="1251"/>
                  </a:cxn>
                  <a:cxn ang="0">
                    <a:pos x="970" y="1357"/>
                  </a:cxn>
                  <a:cxn ang="0">
                    <a:pos x="1021" y="1460"/>
                  </a:cxn>
                  <a:cxn ang="0">
                    <a:pos x="1072" y="1554"/>
                  </a:cxn>
                  <a:cxn ang="0">
                    <a:pos x="1124" y="1638"/>
                  </a:cxn>
                  <a:cxn ang="0">
                    <a:pos x="1175" y="1714"/>
                  </a:cxn>
                  <a:cxn ang="0">
                    <a:pos x="1226" y="1777"/>
                  </a:cxn>
                  <a:cxn ang="0">
                    <a:pos x="1277" y="1830"/>
                  </a:cxn>
                  <a:cxn ang="0">
                    <a:pos x="1329" y="1871"/>
                  </a:cxn>
                  <a:cxn ang="0">
                    <a:pos x="1380" y="1899"/>
                  </a:cxn>
                  <a:cxn ang="0">
                    <a:pos x="1431" y="1915"/>
                  </a:cxn>
                  <a:cxn ang="0">
                    <a:pos x="1482" y="1918"/>
                  </a:cxn>
                  <a:cxn ang="0">
                    <a:pos x="1534" y="1911"/>
                  </a:cxn>
                  <a:cxn ang="0">
                    <a:pos x="1585" y="1895"/>
                  </a:cxn>
                  <a:cxn ang="0">
                    <a:pos x="1636" y="1867"/>
                  </a:cxn>
                  <a:cxn ang="0">
                    <a:pos x="1687" y="1830"/>
                  </a:cxn>
                  <a:cxn ang="0">
                    <a:pos x="1739" y="1783"/>
                  </a:cxn>
                  <a:cxn ang="0">
                    <a:pos x="1790" y="1732"/>
                  </a:cxn>
                  <a:cxn ang="0">
                    <a:pos x="1841" y="1672"/>
                  </a:cxn>
                  <a:cxn ang="0">
                    <a:pos x="1892" y="1608"/>
                  </a:cxn>
                  <a:cxn ang="0">
                    <a:pos x="1944" y="1539"/>
                  </a:cxn>
                  <a:cxn ang="0">
                    <a:pos x="1995" y="1468"/>
                  </a:cxn>
                  <a:cxn ang="0">
                    <a:pos x="2046" y="1390"/>
                  </a:cxn>
                  <a:cxn ang="0">
                    <a:pos x="2097" y="1317"/>
                  </a:cxn>
                  <a:cxn ang="0">
                    <a:pos x="2149" y="1236"/>
                  </a:cxn>
                  <a:cxn ang="0">
                    <a:pos x="2200" y="1158"/>
                  </a:cxn>
                  <a:cxn ang="0">
                    <a:pos x="2251" y="1081"/>
                  </a:cxn>
                  <a:cxn ang="0">
                    <a:pos x="2302" y="1004"/>
                  </a:cxn>
                  <a:cxn ang="0">
                    <a:pos x="2354" y="929"/>
                  </a:cxn>
                  <a:cxn ang="0">
                    <a:pos x="2405" y="857"/>
                  </a:cxn>
                  <a:cxn ang="0">
                    <a:pos x="2456" y="785"/>
                  </a:cxn>
                  <a:cxn ang="0">
                    <a:pos x="2507" y="719"/>
                  </a:cxn>
                  <a:cxn ang="0">
                    <a:pos x="2559" y="655"/>
                  </a:cxn>
                  <a:cxn ang="0">
                    <a:pos x="2610" y="595"/>
                  </a:cxn>
                  <a:cxn ang="0">
                    <a:pos x="2661" y="537"/>
                  </a:cxn>
                  <a:cxn ang="0">
                    <a:pos x="2712" y="482"/>
                  </a:cxn>
                  <a:cxn ang="0">
                    <a:pos x="2764" y="431"/>
                  </a:cxn>
                  <a:cxn ang="0">
                    <a:pos x="2815" y="386"/>
                  </a:cxn>
                  <a:cxn ang="0">
                    <a:pos x="2866" y="343"/>
                  </a:cxn>
                  <a:cxn ang="0">
                    <a:pos x="2917" y="301"/>
                  </a:cxn>
                  <a:cxn ang="0">
                    <a:pos x="2969" y="265"/>
                  </a:cxn>
                  <a:cxn ang="0">
                    <a:pos x="3020" y="233"/>
                  </a:cxn>
                </a:cxnLst>
                <a:rect l="0" t="0" r="r" b="b"/>
                <a:pathLst>
                  <a:path w="3048" h="1920">
                    <a:moveTo>
                      <a:pt x="0" y="1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4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6"/>
                    </a:lnTo>
                    <a:lnTo>
                      <a:pt x="59" y="4"/>
                    </a:lnTo>
                    <a:lnTo>
                      <a:pt x="63" y="6"/>
                    </a:lnTo>
                    <a:lnTo>
                      <a:pt x="67" y="6"/>
                    </a:lnTo>
                    <a:lnTo>
                      <a:pt x="71" y="7"/>
                    </a:lnTo>
                    <a:lnTo>
                      <a:pt x="75" y="8"/>
                    </a:lnTo>
                    <a:lnTo>
                      <a:pt x="79" y="8"/>
                    </a:lnTo>
                    <a:lnTo>
                      <a:pt x="83" y="8"/>
                    </a:lnTo>
                    <a:lnTo>
                      <a:pt x="87" y="10"/>
                    </a:lnTo>
                    <a:lnTo>
                      <a:pt x="91" y="8"/>
                    </a:lnTo>
                    <a:lnTo>
                      <a:pt x="95" y="11"/>
                    </a:lnTo>
                    <a:lnTo>
                      <a:pt x="99" y="12"/>
                    </a:lnTo>
                    <a:lnTo>
                      <a:pt x="103" y="13"/>
                    </a:lnTo>
                    <a:lnTo>
                      <a:pt x="106" y="12"/>
                    </a:lnTo>
                    <a:lnTo>
                      <a:pt x="110" y="15"/>
                    </a:lnTo>
                    <a:lnTo>
                      <a:pt x="114" y="14"/>
                    </a:lnTo>
                    <a:lnTo>
                      <a:pt x="118" y="15"/>
                    </a:lnTo>
                    <a:lnTo>
                      <a:pt x="122" y="17"/>
                    </a:lnTo>
                    <a:lnTo>
                      <a:pt x="126" y="17"/>
                    </a:lnTo>
                    <a:lnTo>
                      <a:pt x="130" y="19"/>
                    </a:lnTo>
                    <a:lnTo>
                      <a:pt x="134" y="20"/>
                    </a:lnTo>
                    <a:lnTo>
                      <a:pt x="138" y="20"/>
                    </a:lnTo>
                    <a:lnTo>
                      <a:pt x="142" y="22"/>
                    </a:lnTo>
                    <a:lnTo>
                      <a:pt x="146" y="23"/>
                    </a:lnTo>
                    <a:lnTo>
                      <a:pt x="150" y="23"/>
                    </a:lnTo>
                    <a:lnTo>
                      <a:pt x="154" y="23"/>
                    </a:lnTo>
                    <a:lnTo>
                      <a:pt x="158" y="26"/>
                    </a:lnTo>
                    <a:lnTo>
                      <a:pt x="162" y="28"/>
                    </a:lnTo>
                    <a:lnTo>
                      <a:pt x="166" y="30"/>
                    </a:lnTo>
                    <a:lnTo>
                      <a:pt x="170" y="30"/>
                    </a:lnTo>
                    <a:lnTo>
                      <a:pt x="173" y="32"/>
                    </a:lnTo>
                    <a:lnTo>
                      <a:pt x="177" y="34"/>
                    </a:lnTo>
                    <a:lnTo>
                      <a:pt x="181" y="35"/>
                    </a:lnTo>
                    <a:lnTo>
                      <a:pt x="185" y="37"/>
                    </a:lnTo>
                    <a:lnTo>
                      <a:pt x="189" y="37"/>
                    </a:lnTo>
                    <a:lnTo>
                      <a:pt x="193" y="40"/>
                    </a:lnTo>
                    <a:lnTo>
                      <a:pt x="197" y="42"/>
                    </a:lnTo>
                    <a:lnTo>
                      <a:pt x="201" y="44"/>
                    </a:lnTo>
                    <a:lnTo>
                      <a:pt x="205" y="47"/>
                    </a:lnTo>
                    <a:lnTo>
                      <a:pt x="209" y="48"/>
                    </a:lnTo>
                    <a:lnTo>
                      <a:pt x="213" y="51"/>
                    </a:lnTo>
                    <a:lnTo>
                      <a:pt x="217" y="53"/>
                    </a:lnTo>
                    <a:lnTo>
                      <a:pt x="221" y="54"/>
                    </a:lnTo>
                    <a:lnTo>
                      <a:pt x="225" y="56"/>
                    </a:lnTo>
                    <a:lnTo>
                      <a:pt x="229" y="58"/>
                    </a:lnTo>
                    <a:lnTo>
                      <a:pt x="233" y="59"/>
                    </a:lnTo>
                    <a:lnTo>
                      <a:pt x="237" y="62"/>
                    </a:lnTo>
                    <a:lnTo>
                      <a:pt x="240" y="65"/>
                    </a:lnTo>
                    <a:lnTo>
                      <a:pt x="244" y="70"/>
                    </a:lnTo>
                    <a:lnTo>
                      <a:pt x="248" y="72"/>
                    </a:lnTo>
                    <a:lnTo>
                      <a:pt x="252" y="74"/>
                    </a:lnTo>
                    <a:lnTo>
                      <a:pt x="256" y="76"/>
                    </a:lnTo>
                    <a:lnTo>
                      <a:pt x="260" y="79"/>
                    </a:lnTo>
                    <a:lnTo>
                      <a:pt x="264" y="81"/>
                    </a:lnTo>
                    <a:lnTo>
                      <a:pt x="268" y="83"/>
                    </a:lnTo>
                    <a:lnTo>
                      <a:pt x="272" y="85"/>
                    </a:lnTo>
                    <a:lnTo>
                      <a:pt x="276" y="91"/>
                    </a:lnTo>
                    <a:lnTo>
                      <a:pt x="280" y="92"/>
                    </a:lnTo>
                    <a:lnTo>
                      <a:pt x="284" y="95"/>
                    </a:lnTo>
                    <a:lnTo>
                      <a:pt x="288" y="100"/>
                    </a:lnTo>
                    <a:lnTo>
                      <a:pt x="292" y="101"/>
                    </a:lnTo>
                    <a:lnTo>
                      <a:pt x="296" y="106"/>
                    </a:lnTo>
                    <a:lnTo>
                      <a:pt x="300" y="110"/>
                    </a:lnTo>
                    <a:lnTo>
                      <a:pt x="304" y="113"/>
                    </a:lnTo>
                    <a:lnTo>
                      <a:pt x="308" y="116"/>
                    </a:lnTo>
                    <a:lnTo>
                      <a:pt x="311" y="119"/>
                    </a:lnTo>
                    <a:lnTo>
                      <a:pt x="315" y="121"/>
                    </a:lnTo>
                    <a:lnTo>
                      <a:pt x="319" y="127"/>
                    </a:lnTo>
                    <a:lnTo>
                      <a:pt x="323" y="131"/>
                    </a:lnTo>
                    <a:lnTo>
                      <a:pt x="327" y="134"/>
                    </a:lnTo>
                    <a:lnTo>
                      <a:pt x="331" y="139"/>
                    </a:lnTo>
                    <a:lnTo>
                      <a:pt x="335" y="142"/>
                    </a:lnTo>
                    <a:lnTo>
                      <a:pt x="339" y="145"/>
                    </a:lnTo>
                    <a:lnTo>
                      <a:pt x="343" y="150"/>
                    </a:lnTo>
                    <a:lnTo>
                      <a:pt x="347" y="154"/>
                    </a:lnTo>
                    <a:lnTo>
                      <a:pt x="351" y="154"/>
                    </a:lnTo>
                    <a:lnTo>
                      <a:pt x="355" y="162"/>
                    </a:lnTo>
                    <a:lnTo>
                      <a:pt x="359" y="165"/>
                    </a:lnTo>
                    <a:lnTo>
                      <a:pt x="363" y="170"/>
                    </a:lnTo>
                    <a:lnTo>
                      <a:pt x="367" y="175"/>
                    </a:lnTo>
                    <a:lnTo>
                      <a:pt x="371" y="179"/>
                    </a:lnTo>
                    <a:lnTo>
                      <a:pt x="375" y="185"/>
                    </a:lnTo>
                    <a:lnTo>
                      <a:pt x="378" y="187"/>
                    </a:lnTo>
                    <a:lnTo>
                      <a:pt x="382" y="193"/>
                    </a:lnTo>
                    <a:lnTo>
                      <a:pt x="386" y="196"/>
                    </a:lnTo>
                    <a:lnTo>
                      <a:pt x="390" y="203"/>
                    </a:lnTo>
                    <a:lnTo>
                      <a:pt x="394" y="205"/>
                    </a:lnTo>
                    <a:lnTo>
                      <a:pt x="398" y="211"/>
                    </a:lnTo>
                    <a:lnTo>
                      <a:pt x="402" y="217"/>
                    </a:lnTo>
                    <a:lnTo>
                      <a:pt x="406" y="220"/>
                    </a:lnTo>
                    <a:lnTo>
                      <a:pt x="410" y="226"/>
                    </a:lnTo>
                    <a:lnTo>
                      <a:pt x="414" y="234"/>
                    </a:lnTo>
                    <a:lnTo>
                      <a:pt x="418" y="238"/>
                    </a:lnTo>
                    <a:lnTo>
                      <a:pt x="422" y="243"/>
                    </a:lnTo>
                    <a:lnTo>
                      <a:pt x="426" y="248"/>
                    </a:lnTo>
                    <a:lnTo>
                      <a:pt x="430" y="251"/>
                    </a:lnTo>
                    <a:lnTo>
                      <a:pt x="434" y="260"/>
                    </a:lnTo>
                    <a:lnTo>
                      <a:pt x="438" y="265"/>
                    </a:lnTo>
                    <a:lnTo>
                      <a:pt x="442" y="270"/>
                    </a:lnTo>
                    <a:lnTo>
                      <a:pt x="445" y="275"/>
                    </a:lnTo>
                    <a:lnTo>
                      <a:pt x="449" y="282"/>
                    </a:lnTo>
                    <a:lnTo>
                      <a:pt x="453" y="287"/>
                    </a:lnTo>
                    <a:lnTo>
                      <a:pt x="457" y="294"/>
                    </a:lnTo>
                    <a:lnTo>
                      <a:pt x="461" y="300"/>
                    </a:lnTo>
                    <a:lnTo>
                      <a:pt x="465" y="307"/>
                    </a:lnTo>
                    <a:lnTo>
                      <a:pt x="469" y="313"/>
                    </a:lnTo>
                    <a:lnTo>
                      <a:pt x="473" y="317"/>
                    </a:lnTo>
                    <a:lnTo>
                      <a:pt x="477" y="325"/>
                    </a:lnTo>
                    <a:lnTo>
                      <a:pt x="481" y="331"/>
                    </a:lnTo>
                    <a:lnTo>
                      <a:pt x="485" y="335"/>
                    </a:lnTo>
                    <a:lnTo>
                      <a:pt x="489" y="343"/>
                    </a:lnTo>
                    <a:lnTo>
                      <a:pt x="493" y="348"/>
                    </a:lnTo>
                    <a:lnTo>
                      <a:pt x="497" y="354"/>
                    </a:lnTo>
                    <a:lnTo>
                      <a:pt x="501" y="364"/>
                    </a:lnTo>
                    <a:lnTo>
                      <a:pt x="505" y="370"/>
                    </a:lnTo>
                    <a:lnTo>
                      <a:pt x="509" y="376"/>
                    </a:lnTo>
                    <a:lnTo>
                      <a:pt x="513" y="383"/>
                    </a:lnTo>
                    <a:lnTo>
                      <a:pt x="516" y="391"/>
                    </a:lnTo>
                    <a:lnTo>
                      <a:pt x="520" y="394"/>
                    </a:lnTo>
                    <a:lnTo>
                      <a:pt x="524" y="404"/>
                    </a:lnTo>
                    <a:lnTo>
                      <a:pt x="528" y="410"/>
                    </a:lnTo>
                    <a:lnTo>
                      <a:pt x="532" y="418"/>
                    </a:lnTo>
                    <a:lnTo>
                      <a:pt x="536" y="424"/>
                    </a:lnTo>
                    <a:lnTo>
                      <a:pt x="540" y="433"/>
                    </a:lnTo>
                    <a:lnTo>
                      <a:pt x="544" y="439"/>
                    </a:lnTo>
                    <a:lnTo>
                      <a:pt x="548" y="447"/>
                    </a:lnTo>
                    <a:lnTo>
                      <a:pt x="552" y="452"/>
                    </a:lnTo>
                    <a:lnTo>
                      <a:pt x="556" y="460"/>
                    </a:lnTo>
                    <a:lnTo>
                      <a:pt x="560" y="469"/>
                    </a:lnTo>
                    <a:lnTo>
                      <a:pt x="564" y="475"/>
                    </a:lnTo>
                    <a:lnTo>
                      <a:pt x="568" y="481"/>
                    </a:lnTo>
                    <a:lnTo>
                      <a:pt x="572" y="493"/>
                    </a:lnTo>
                    <a:lnTo>
                      <a:pt x="576" y="498"/>
                    </a:lnTo>
                    <a:lnTo>
                      <a:pt x="580" y="506"/>
                    </a:lnTo>
                    <a:lnTo>
                      <a:pt x="583" y="514"/>
                    </a:lnTo>
                    <a:lnTo>
                      <a:pt x="587" y="522"/>
                    </a:lnTo>
                    <a:lnTo>
                      <a:pt x="591" y="530"/>
                    </a:lnTo>
                    <a:lnTo>
                      <a:pt x="595" y="538"/>
                    </a:lnTo>
                    <a:lnTo>
                      <a:pt x="599" y="545"/>
                    </a:lnTo>
                    <a:lnTo>
                      <a:pt x="603" y="553"/>
                    </a:lnTo>
                    <a:lnTo>
                      <a:pt x="607" y="563"/>
                    </a:lnTo>
                    <a:lnTo>
                      <a:pt x="611" y="570"/>
                    </a:lnTo>
                    <a:lnTo>
                      <a:pt x="615" y="578"/>
                    </a:lnTo>
                    <a:lnTo>
                      <a:pt x="619" y="586"/>
                    </a:lnTo>
                    <a:lnTo>
                      <a:pt x="623" y="592"/>
                    </a:lnTo>
                    <a:lnTo>
                      <a:pt x="627" y="602"/>
                    </a:lnTo>
                    <a:lnTo>
                      <a:pt x="631" y="610"/>
                    </a:lnTo>
                    <a:lnTo>
                      <a:pt x="635" y="619"/>
                    </a:lnTo>
                    <a:lnTo>
                      <a:pt x="639" y="626"/>
                    </a:lnTo>
                    <a:lnTo>
                      <a:pt x="643" y="634"/>
                    </a:lnTo>
                    <a:lnTo>
                      <a:pt x="647" y="644"/>
                    </a:lnTo>
                    <a:lnTo>
                      <a:pt x="651" y="652"/>
                    </a:lnTo>
                    <a:lnTo>
                      <a:pt x="654" y="661"/>
                    </a:lnTo>
                    <a:lnTo>
                      <a:pt x="658" y="668"/>
                    </a:lnTo>
                    <a:lnTo>
                      <a:pt x="662" y="676"/>
                    </a:lnTo>
                    <a:lnTo>
                      <a:pt x="666" y="685"/>
                    </a:lnTo>
                    <a:lnTo>
                      <a:pt x="670" y="692"/>
                    </a:lnTo>
                    <a:lnTo>
                      <a:pt x="674" y="703"/>
                    </a:lnTo>
                    <a:lnTo>
                      <a:pt x="678" y="712"/>
                    </a:lnTo>
                    <a:lnTo>
                      <a:pt x="682" y="719"/>
                    </a:lnTo>
                    <a:lnTo>
                      <a:pt x="686" y="728"/>
                    </a:lnTo>
                    <a:lnTo>
                      <a:pt x="690" y="738"/>
                    </a:lnTo>
                    <a:lnTo>
                      <a:pt x="694" y="746"/>
                    </a:lnTo>
                    <a:lnTo>
                      <a:pt x="698" y="755"/>
                    </a:lnTo>
                    <a:lnTo>
                      <a:pt x="702" y="761"/>
                    </a:lnTo>
                    <a:lnTo>
                      <a:pt x="706" y="770"/>
                    </a:lnTo>
                    <a:lnTo>
                      <a:pt x="710" y="779"/>
                    </a:lnTo>
                    <a:lnTo>
                      <a:pt x="714" y="788"/>
                    </a:lnTo>
                    <a:lnTo>
                      <a:pt x="718" y="797"/>
                    </a:lnTo>
                    <a:lnTo>
                      <a:pt x="721" y="805"/>
                    </a:lnTo>
                    <a:lnTo>
                      <a:pt x="725" y="815"/>
                    </a:lnTo>
                    <a:lnTo>
                      <a:pt x="729" y="823"/>
                    </a:lnTo>
                    <a:lnTo>
                      <a:pt x="733" y="832"/>
                    </a:lnTo>
                    <a:lnTo>
                      <a:pt x="737" y="842"/>
                    </a:lnTo>
                    <a:lnTo>
                      <a:pt x="741" y="850"/>
                    </a:lnTo>
                    <a:lnTo>
                      <a:pt x="745" y="859"/>
                    </a:lnTo>
                    <a:lnTo>
                      <a:pt x="749" y="869"/>
                    </a:lnTo>
                    <a:lnTo>
                      <a:pt x="753" y="877"/>
                    </a:lnTo>
                    <a:lnTo>
                      <a:pt x="757" y="885"/>
                    </a:lnTo>
                    <a:lnTo>
                      <a:pt x="761" y="895"/>
                    </a:lnTo>
                    <a:lnTo>
                      <a:pt x="765" y="904"/>
                    </a:lnTo>
                    <a:lnTo>
                      <a:pt x="769" y="912"/>
                    </a:lnTo>
                    <a:lnTo>
                      <a:pt x="773" y="922"/>
                    </a:lnTo>
                    <a:lnTo>
                      <a:pt x="777" y="931"/>
                    </a:lnTo>
                    <a:lnTo>
                      <a:pt x="781" y="941"/>
                    </a:lnTo>
                    <a:lnTo>
                      <a:pt x="785" y="949"/>
                    </a:lnTo>
                    <a:lnTo>
                      <a:pt x="788" y="958"/>
                    </a:lnTo>
                    <a:lnTo>
                      <a:pt x="792" y="965"/>
                    </a:lnTo>
                    <a:lnTo>
                      <a:pt x="796" y="974"/>
                    </a:lnTo>
                    <a:lnTo>
                      <a:pt x="800" y="984"/>
                    </a:lnTo>
                    <a:lnTo>
                      <a:pt x="804" y="994"/>
                    </a:lnTo>
                    <a:lnTo>
                      <a:pt x="808" y="1003"/>
                    </a:lnTo>
                    <a:lnTo>
                      <a:pt x="812" y="1013"/>
                    </a:lnTo>
                    <a:lnTo>
                      <a:pt x="816" y="1021"/>
                    </a:lnTo>
                    <a:lnTo>
                      <a:pt x="820" y="1029"/>
                    </a:lnTo>
                    <a:lnTo>
                      <a:pt x="824" y="1037"/>
                    </a:lnTo>
                    <a:lnTo>
                      <a:pt x="828" y="1049"/>
                    </a:lnTo>
                    <a:lnTo>
                      <a:pt x="832" y="1055"/>
                    </a:lnTo>
                    <a:lnTo>
                      <a:pt x="836" y="1064"/>
                    </a:lnTo>
                    <a:lnTo>
                      <a:pt x="840" y="1073"/>
                    </a:lnTo>
                    <a:lnTo>
                      <a:pt x="844" y="1084"/>
                    </a:lnTo>
                    <a:lnTo>
                      <a:pt x="848" y="1091"/>
                    </a:lnTo>
                    <a:lnTo>
                      <a:pt x="852" y="1100"/>
                    </a:lnTo>
                    <a:lnTo>
                      <a:pt x="856" y="1111"/>
                    </a:lnTo>
                    <a:lnTo>
                      <a:pt x="859" y="1119"/>
                    </a:lnTo>
                    <a:lnTo>
                      <a:pt x="863" y="1128"/>
                    </a:lnTo>
                    <a:lnTo>
                      <a:pt x="867" y="1136"/>
                    </a:lnTo>
                    <a:lnTo>
                      <a:pt x="871" y="1147"/>
                    </a:lnTo>
                    <a:lnTo>
                      <a:pt x="875" y="1154"/>
                    </a:lnTo>
                    <a:lnTo>
                      <a:pt x="879" y="1162"/>
                    </a:lnTo>
                    <a:lnTo>
                      <a:pt x="883" y="1170"/>
                    </a:lnTo>
                    <a:lnTo>
                      <a:pt x="887" y="1181"/>
                    </a:lnTo>
                    <a:lnTo>
                      <a:pt x="891" y="1188"/>
                    </a:lnTo>
                    <a:lnTo>
                      <a:pt x="895" y="1198"/>
                    </a:lnTo>
                    <a:lnTo>
                      <a:pt x="899" y="1207"/>
                    </a:lnTo>
                    <a:lnTo>
                      <a:pt x="903" y="1213"/>
                    </a:lnTo>
                    <a:lnTo>
                      <a:pt x="907" y="1225"/>
                    </a:lnTo>
                    <a:lnTo>
                      <a:pt x="911" y="1235"/>
                    </a:lnTo>
                    <a:lnTo>
                      <a:pt x="915" y="1242"/>
                    </a:lnTo>
                    <a:lnTo>
                      <a:pt x="919" y="1251"/>
                    </a:lnTo>
                    <a:lnTo>
                      <a:pt x="923" y="1260"/>
                    </a:lnTo>
                    <a:lnTo>
                      <a:pt x="926" y="1267"/>
                    </a:lnTo>
                    <a:lnTo>
                      <a:pt x="930" y="1274"/>
                    </a:lnTo>
                    <a:lnTo>
                      <a:pt x="934" y="1284"/>
                    </a:lnTo>
                    <a:lnTo>
                      <a:pt x="938" y="1293"/>
                    </a:lnTo>
                    <a:lnTo>
                      <a:pt x="942" y="1300"/>
                    </a:lnTo>
                    <a:lnTo>
                      <a:pt x="946" y="1308"/>
                    </a:lnTo>
                    <a:lnTo>
                      <a:pt x="950" y="1317"/>
                    </a:lnTo>
                    <a:lnTo>
                      <a:pt x="954" y="1325"/>
                    </a:lnTo>
                    <a:lnTo>
                      <a:pt x="958" y="1335"/>
                    </a:lnTo>
                    <a:lnTo>
                      <a:pt x="962" y="1342"/>
                    </a:lnTo>
                    <a:lnTo>
                      <a:pt x="966" y="1350"/>
                    </a:lnTo>
                    <a:lnTo>
                      <a:pt x="970" y="1357"/>
                    </a:lnTo>
                    <a:lnTo>
                      <a:pt x="974" y="1366"/>
                    </a:lnTo>
                    <a:lnTo>
                      <a:pt x="978" y="1374"/>
                    </a:lnTo>
                    <a:lnTo>
                      <a:pt x="982" y="1382"/>
                    </a:lnTo>
                    <a:lnTo>
                      <a:pt x="986" y="1390"/>
                    </a:lnTo>
                    <a:lnTo>
                      <a:pt x="990" y="1396"/>
                    </a:lnTo>
                    <a:lnTo>
                      <a:pt x="993" y="1407"/>
                    </a:lnTo>
                    <a:lnTo>
                      <a:pt x="997" y="1414"/>
                    </a:lnTo>
                    <a:lnTo>
                      <a:pt x="1001" y="1422"/>
                    </a:lnTo>
                    <a:lnTo>
                      <a:pt x="1005" y="1430"/>
                    </a:lnTo>
                    <a:lnTo>
                      <a:pt x="1009" y="1436"/>
                    </a:lnTo>
                    <a:lnTo>
                      <a:pt x="1013" y="1446"/>
                    </a:lnTo>
                    <a:lnTo>
                      <a:pt x="1017" y="1453"/>
                    </a:lnTo>
                    <a:lnTo>
                      <a:pt x="1021" y="1460"/>
                    </a:lnTo>
                    <a:lnTo>
                      <a:pt x="1025" y="1467"/>
                    </a:lnTo>
                    <a:lnTo>
                      <a:pt x="1029" y="1473"/>
                    </a:lnTo>
                    <a:lnTo>
                      <a:pt x="1033" y="1482"/>
                    </a:lnTo>
                    <a:lnTo>
                      <a:pt x="1037" y="1490"/>
                    </a:lnTo>
                    <a:lnTo>
                      <a:pt x="1041" y="1497"/>
                    </a:lnTo>
                    <a:lnTo>
                      <a:pt x="1045" y="1506"/>
                    </a:lnTo>
                    <a:lnTo>
                      <a:pt x="1049" y="1511"/>
                    </a:lnTo>
                    <a:lnTo>
                      <a:pt x="1053" y="1518"/>
                    </a:lnTo>
                    <a:lnTo>
                      <a:pt x="1057" y="1525"/>
                    </a:lnTo>
                    <a:lnTo>
                      <a:pt x="1061" y="1534"/>
                    </a:lnTo>
                    <a:lnTo>
                      <a:pt x="1064" y="1540"/>
                    </a:lnTo>
                    <a:lnTo>
                      <a:pt x="1068" y="1547"/>
                    </a:lnTo>
                    <a:lnTo>
                      <a:pt x="1072" y="1554"/>
                    </a:lnTo>
                    <a:lnTo>
                      <a:pt x="1076" y="1560"/>
                    </a:lnTo>
                    <a:lnTo>
                      <a:pt x="1080" y="1566"/>
                    </a:lnTo>
                    <a:lnTo>
                      <a:pt x="1084" y="1573"/>
                    </a:lnTo>
                    <a:lnTo>
                      <a:pt x="1088" y="1581"/>
                    </a:lnTo>
                    <a:lnTo>
                      <a:pt x="1092" y="1587"/>
                    </a:lnTo>
                    <a:lnTo>
                      <a:pt x="1096" y="1593"/>
                    </a:lnTo>
                    <a:lnTo>
                      <a:pt x="1100" y="1601"/>
                    </a:lnTo>
                    <a:lnTo>
                      <a:pt x="1104" y="1606"/>
                    </a:lnTo>
                    <a:lnTo>
                      <a:pt x="1108" y="1614"/>
                    </a:lnTo>
                    <a:lnTo>
                      <a:pt x="1112" y="1619"/>
                    </a:lnTo>
                    <a:lnTo>
                      <a:pt x="1116" y="1626"/>
                    </a:lnTo>
                    <a:lnTo>
                      <a:pt x="1120" y="1632"/>
                    </a:lnTo>
                    <a:lnTo>
                      <a:pt x="1124" y="1638"/>
                    </a:lnTo>
                    <a:lnTo>
                      <a:pt x="1128" y="1644"/>
                    </a:lnTo>
                    <a:lnTo>
                      <a:pt x="1131" y="1651"/>
                    </a:lnTo>
                    <a:lnTo>
                      <a:pt x="1135" y="1656"/>
                    </a:lnTo>
                    <a:lnTo>
                      <a:pt x="1139" y="1663"/>
                    </a:lnTo>
                    <a:lnTo>
                      <a:pt x="1143" y="1668"/>
                    </a:lnTo>
                    <a:lnTo>
                      <a:pt x="1147" y="1674"/>
                    </a:lnTo>
                    <a:lnTo>
                      <a:pt x="1151" y="1680"/>
                    </a:lnTo>
                    <a:lnTo>
                      <a:pt x="1155" y="1687"/>
                    </a:lnTo>
                    <a:lnTo>
                      <a:pt x="1159" y="1690"/>
                    </a:lnTo>
                    <a:lnTo>
                      <a:pt x="1163" y="1697"/>
                    </a:lnTo>
                    <a:lnTo>
                      <a:pt x="1167" y="1702"/>
                    </a:lnTo>
                    <a:lnTo>
                      <a:pt x="1171" y="1708"/>
                    </a:lnTo>
                    <a:lnTo>
                      <a:pt x="1175" y="1714"/>
                    </a:lnTo>
                    <a:lnTo>
                      <a:pt x="1179" y="1717"/>
                    </a:lnTo>
                    <a:lnTo>
                      <a:pt x="1183" y="1723"/>
                    </a:lnTo>
                    <a:lnTo>
                      <a:pt x="1187" y="1728"/>
                    </a:lnTo>
                    <a:lnTo>
                      <a:pt x="1191" y="1734"/>
                    </a:lnTo>
                    <a:lnTo>
                      <a:pt x="1195" y="1739"/>
                    </a:lnTo>
                    <a:lnTo>
                      <a:pt x="1199" y="1744"/>
                    </a:lnTo>
                    <a:lnTo>
                      <a:pt x="1202" y="1749"/>
                    </a:lnTo>
                    <a:lnTo>
                      <a:pt x="1206" y="1753"/>
                    </a:lnTo>
                    <a:lnTo>
                      <a:pt x="1210" y="1759"/>
                    </a:lnTo>
                    <a:lnTo>
                      <a:pt x="1214" y="1764"/>
                    </a:lnTo>
                    <a:lnTo>
                      <a:pt x="1218" y="1768"/>
                    </a:lnTo>
                    <a:lnTo>
                      <a:pt x="1222" y="1774"/>
                    </a:lnTo>
                    <a:lnTo>
                      <a:pt x="1226" y="1777"/>
                    </a:lnTo>
                    <a:lnTo>
                      <a:pt x="1230" y="1783"/>
                    </a:lnTo>
                    <a:lnTo>
                      <a:pt x="1234" y="1787"/>
                    </a:lnTo>
                    <a:lnTo>
                      <a:pt x="1238" y="1791"/>
                    </a:lnTo>
                    <a:lnTo>
                      <a:pt x="1242" y="1794"/>
                    </a:lnTo>
                    <a:lnTo>
                      <a:pt x="1246" y="1797"/>
                    </a:lnTo>
                    <a:lnTo>
                      <a:pt x="1250" y="1803"/>
                    </a:lnTo>
                    <a:lnTo>
                      <a:pt x="1254" y="1807"/>
                    </a:lnTo>
                    <a:lnTo>
                      <a:pt x="1258" y="1811"/>
                    </a:lnTo>
                    <a:lnTo>
                      <a:pt x="1262" y="1815"/>
                    </a:lnTo>
                    <a:lnTo>
                      <a:pt x="1266" y="1817"/>
                    </a:lnTo>
                    <a:lnTo>
                      <a:pt x="1269" y="1822"/>
                    </a:lnTo>
                    <a:lnTo>
                      <a:pt x="1273" y="1827"/>
                    </a:lnTo>
                    <a:lnTo>
                      <a:pt x="1277" y="1830"/>
                    </a:lnTo>
                    <a:lnTo>
                      <a:pt x="1281" y="1833"/>
                    </a:lnTo>
                    <a:lnTo>
                      <a:pt x="1285" y="1837"/>
                    </a:lnTo>
                    <a:lnTo>
                      <a:pt x="1289" y="1841"/>
                    </a:lnTo>
                    <a:lnTo>
                      <a:pt x="1293" y="1843"/>
                    </a:lnTo>
                    <a:lnTo>
                      <a:pt x="1297" y="1845"/>
                    </a:lnTo>
                    <a:lnTo>
                      <a:pt x="1301" y="1851"/>
                    </a:lnTo>
                    <a:lnTo>
                      <a:pt x="1305" y="1852"/>
                    </a:lnTo>
                    <a:lnTo>
                      <a:pt x="1309" y="1857"/>
                    </a:lnTo>
                    <a:lnTo>
                      <a:pt x="1313" y="1858"/>
                    </a:lnTo>
                    <a:lnTo>
                      <a:pt x="1317" y="1862"/>
                    </a:lnTo>
                    <a:lnTo>
                      <a:pt x="1321" y="1864"/>
                    </a:lnTo>
                    <a:lnTo>
                      <a:pt x="1325" y="1864"/>
                    </a:lnTo>
                    <a:lnTo>
                      <a:pt x="1329" y="1871"/>
                    </a:lnTo>
                    <a:lnTo>
                      <a:pt x="1333" y="1872"/>
                    </a:lnTo>
                    <a:lnTo>
                      <a:pt x="1336" y="1876"/>
                    </a:lnTo>
                    <a:lnTo>
                      <a:pt x="1340" y="1875"/>
                    </a:lnTo>
                    <a:lnTo>
                      <a:pt x="1344" y="1880"/>
                    </a:lnTo>
                    <a:lnTo>
                      <a:pt x="1348" y="1882"/>
                    </a:lnTo>
                    <a:lnTo>
                      <a:pt x="1352" y="1884"/>
                    </a:lnTo>
                    <a:lnTo>
                      <a:pt x="1356" y="1885"/>
                    </a:lnTo>
                    <a:lnTo>
                      <a:pt x="1360" y="1890"/>
                    </a:lnTo>
                    <a:lnTo>
                      <a:pt x="1364" y="1890"/>
                    </a:lnTo>
                    <a:lnTo>
                      <a:pt x="1368" y="1892"/>
                    </a:lnTo>
                    <a:lnTo>
                      <a:pt x="1372" y="1894"/>
                    </a:lnTo>
                    <a:lnTo>
                      <a:pt x="1376" y="1894"/>
                    </a:lnTo>
                    <a:lnTo>
                      <a:pt x="1380" y="1899"/>
                    </a:lnTo>
                    <a:lnTo>
                      <a:pt x="1384" y="1900"/>
                    </a:lnTo>
                    <a:lnTo>
                      <a:pt x="1388" y="1901"/>
                    </a:lnTo>
                    <a:lnTo>
                      <a:pt x="1392" y="1903"/>
                    </a:lnTo>
                    <a:lnTo>
                      <a:pt x="1396" y="1903"/>
                    </a:lnTo>
                    <a:lnTo>
                      <a:pt x="1400" y="1904"/>
                    </a:lnTo>
                    <a:lnTo>
                      <a:pt x="1404" y="1906"/>
                    </a:lnTo>
                    <a:lnTo>
                      <a:pt x="1407" y="1909"/>
                    </a:lnTo>
                    <a:lnTo>
                      <a:pt x="1411" y="1907"/>
                    </a:lnTo>
                    <a:lnTo>
                      <a:pt x="1415" y="1911"/>
                    </a:lnTo>
                    <a:lnTo>
                      <a:pt x="1419" y="1912"/>
                    </a:lnTo>
                    <a:lnTo>
                      <a:pt x="1423" y="1912"/>
                    </a:lnTo>
                    <a:lnTo>
                      <a:pt x="1427" y="1915"/>
                    </a:lnTo>
                    <a:lnTo>
                      <a:pt x="1431" y="1915"/>
                    </a:lnTo>
                    <a:lnTo>
                      <a:pt x="1435" y="1915"/>
                    </a:lnTo>
                    <a:lnTo>
                      <a:pt x="1439" y="1915"/>
                    </a:lnTo>
                    <a:lnTo>
                      <a:pt x="1443" y="1918"/>
                    </a:lnTo>
                    <a:lnTo>
                      <a:pt x="1447" y="1917"/>
                    </a:lnTo>
                    <a:lnTo>
                      <a:pt x="1451" y="1917"/>
                    </a:lnTo>
                    <a:lnTo>
                      <a:pt x="1455" y="1917"/>
                    </a:lnTo>
                    <a:lnTo>
                      <a:pt x="1459" y="1918"/>
                    </a:lnTo>
                    <a:lnTo>
                      <a:pt x="1463" y="1918"/>
                    </a:lnTo>
                    <a:lnTo>
                      <a:pt x="1467" y="1919"/>
                    </a:lnTo>
                    <a:lnTo>
                      <a:pt x="1471" y="1919"/>
                    </a:lnTo>
                    <a:lnTo>
                      <a:pt x="1474" y="1920"/>
                    </a:lnTo>
                    <a:lnTo>
                      <a:pt x="1478" y="1919"/>
                    </a:lnTo>
                    <a:lnTo>
                      <a:pt x="1482" y="1918"/>
                    </a:lnTo>
                    <a:lnTo>
                      <a:pt x="1486" y="1919"/>
                    </a:lnTo>
                    <a:lnTo>
                      <a:pt x="1490" y="1920"/>
                    </a:lnTo>
                    <a:lnTo>
                      <a:pt x="1494" y="1920"/>
                    </a:lnTo>
                    <a:lnTo>
                      <a:pt x="1498" y="1917"/>
                    </a:lnTo>
                    <a:lnTo>
                      <a:pt x="1502" y="1918"/>
                    </a:lnTo>
                    <a:lnTo>
                      <a:pt x="1506" y="1917"/>
                    </a:lnTo>
                    <a:lnTo>
                      <a:pt x="1510" y="1917"/>
                    </a:lnTo>
                    <a:lnTo>
                      <a:pt x="1514" y="1915"/>
                    </a:lnTo>
                    <a:lnTo>
                      <a:pt x="1518" y="1914"/>
                    </a:lnTo>
                    <a:lnTo>
                      <a:pt x="1522" y="1915"/>
                    </a:lnTo>
                    <a:lnTo>
                      <a:pt x="1526" y="1913"/>
                    </a:lnTo>
                    <a:lnTo>
                      <a:pt x="1530" y="1912"/>
                    </a:lnTo>
                    <a:lnTo>
                      <a:pt x="1534" y="1911"/>
                    </a:lnTo>
                    <a:lnTo>
                      <a:pt x="1538" y="1911"/>
                    </a:lnTo>
                    <a:lnTo>
                      <a:pt x="1541" y="1910"/>
                    </a:lnTo>
                    <a:lnTo>
                      <a:pt x="1545" y="1909"/>
                    </a:lnTo>
                    <a:lnTo>
                      <a:pt x="1549" y="1907"/>
                    </a:lnTo>
                    <a:lnTo>
                      <a:pt x="1553" y="1905"/>
                    </a:lnTo>
                    <a:lnTo>
                      <a:pt x="1557" y="1904"/>
                    </a:lnTo>
                    <a:lnTo>
                      <a:pt x="1561" y="1902"/>
                    </a:lnTo>
                    <a:lnTo>
                      <a:pt x="1565" y="1903"/>
                    </a:lnTo>
                    <a:lnTo>
                      <a:pt x="1569" y="1903"/>
                    </a:lnTo>
                    <a:lnTo>
                      <a:pt x="1573" y="1899"/>
                    </a:lnTo>
                    <a:lnTo>
                      <a:pt x="1577" y="1898"/>
                    </a:lnTo>
                    <a:lnTo>
                      <a:pt x="1581" y="1895"/>
                    </a:lnTo>
                    <a:lnTo>
                      <a:pt x="1585" y="1895"/>
                    </a:lnTo>
                    <a:lnTo>
                      <a:pt x="1589" y="1892"/>
                    </a:lnTo>
                    <a:lnTo>
                      <a:pt x="1593" y="1891"/>
                    </a:lnTo>
                    <a:lnTo>
                      <a:pt x="1597" y="1887"/>
                    </a:lnTo>
                    <a:lnTo>
                      <a:pt x="1601" y="1887"/>
                    </a:lnTo>
                    <a:lnTo>
                      <a:pt x="1605" y="1886"/>
                    </a:lnTo>
                    <a:lnTo>
                      <a:pt x="1609" y="1882"/>
                    </a:lnTo>
                    <a:lnTo>
                      <a:pt x="1612" y="1879"/>
                    </a:lnTo>
                    <a:lnTo>
                      <a:pt x="1616" y="1879"/>
                    </a:lnTo>
                    <a:lnTo>
                      <a:pt x="1620" y="1876"/>
                    </a:lnTo>
                    <a:lnTo>
                      <a:pt x="1624" y="1873"/>
                    </a:lnTo>
                    <a:lnTo>
                      <a:pt x="1628" y="1870"/>
                    </a:lnTo>
                    <a:lnTo>
                      <a:pt x="1632" y="1869"/>
                    </a:lnTo>
                    <a:lnTo>
                      <a:pt x="1636" y="1867"/>
                    </a:lnTo>
                    <a:lnTo>
                      <a:pt x="1640" y="1865"/>
                    </a:lnTo>
                    <a:lnTo>
                      <a:pt x="1644" y="1862"/>
                    </a:lnTo>
                    <a:lnTo>
                      <a:pt x="1648" y="1860"/>
                    </a:lnTo>
                    <a:lnTo>
                      <a:pt x="1652" y="1856"/>
                    </a:lnTo>
                    <a:lnTo>
                      <a:pt x="1656" y="1854"/>
                    </a:lnTo>
                    <a:lnTo>
                      <a:pt x="1660" y="1849"/>
                    </a:lnTo>
                    <a:lnTo>
                      <a:pt x="1664" y="1846"/>
                    </a:lnTo>
                    <a:lnTo>
                      <a:pt x="1668" y="1844"/>
                    </a:lnTo>
                    <a:lnTo>
                      <a:pt x="1672" y="1841"/>
                    </a:lnTo>
                    <a:lnTo>
                      <a:pt x="1676" y="1839"/>
                    </a:lnTo>
                    <a:lnTo>
                      <a:pt x="1679" y="1836"/>
                    </a:lnTo>
                    <a:lnTo>
                      <a:pt x="1683" y="1832"/>
                    </a:lnTo>
                    <a:lnTo>
                      <a:pt x="1687" y="1830"/>
                    </a:lnTo>
                    <a:lnTo>
                      <a:pt x="1691" y="1826"/>
                    </a:lnTo>
                    <a:lnTo>
                      <a:pt x="1695" y="1824"/>
                    </a:lnTo>
                    <a:lnTo>
                      <a:pt x="1699" y="1820"/>
                    </a:lnTo>
                    <a:lnTo>
                      <a:pt x="1703" y="1816"/>
                    </a:lnTo>
                    <a:lnTo>
                      <a:pt x="1707" y="1813"/>
                    </a:lnTo>
                    <a:lnTo>
                      <a:pt x="1711" y="1810"/>
                    </a:lnTo>
                    <a:lnTo>
                      <a:pt x="1715" y="1806"/>
                    </a:lnTo>
                    <a:lnTo>
                      <a:pt x="1719" y="1803"/>
                    </a:lnTo>
                    <a:lnTo>
                      <a:pt x="1723" y="1800"/>
                    </a:lnTo>
                    <a:lnTo>
                      <a:pt x="1727" y="1795"/>
                    </a:lnTo>
                    <a:lnTo>
                      <a:pt x="1731" y="1792"/>
                    </a:lnTo>
                    <a:lnTo>
                      <a:pt x="1735" y="1788"/>
                    </a:lnTo>
                    <a:lnTo>
                      <a:pt x="1739" y="1783"/>
                    </a:lnTo>
                    <a:lnTo>
                      <a:pt x="1743" y="1779"/>
                    </a:lnTo>
                    <a:lnTo>
                      <a:pt x="1746" y="1776"/>
                    </a:lnTo>
                    <a:lnTo>
                      <a:pt x="1750" y="1774"/>
                    </a:lnTo>
                    <a:lnTo>
                      <a:pt x="1754" y="1768"/>
                    </a:lnTo>
                    <a:lnTo>
                      <a:pt x="1758" y="1765"/>
                    </a:lnTo>
                    <a:lnTo>
                      <a:pt x="1762" y="1759"/>
                    </a:lnTo>
                    <a:lnTo>
                      <a:pt x="1766" y="1758"/>
                    </a:lnTo>
                    <a:lnTo>
                      <a:pt x="1770" y="1752"/>
                    </a:lnTo>
                    <a:lnTo>
                      <a:pt x="1774" y="1749"/>
                    </a:lnTo>
                    <a:lnTo>
                      <a:pt x="1778" y="1744"/>
                    </a:lnTo>
                    <a:lnTo>
                      <a:pt x="1782" y="1740"/>
                    </a:lnTo>
                    <a:lnTo>
                      <a:pt x="1786" y="1736"/>
                    </a:lnTo>
                    <a:lnTo>
                      <a:pt x="1790" y="1732"/>
                    </a:lnTo>
                    <a:lnTo>
                      <a:pt x="1794" y="1728"/>
                    </a:lnTo>
                    <a:lnTo>
                      <a:pt x="1798" y="1723"/>
                    </a:lnTo>
                    <a:lnTo>
                      <a:pt x="1802" y="1717"/>
                    </a:lnTo>
                    <a:lnTo>
                      <a:pt x="1806" y="1714"/>
                    </a:lnTo>
                    <a:lnTo>
                      <a:pt x="1810" y="1710"/>
                    </a:lnTo>
                    <a:lnTo>
                      <a:pt x="1814" y="1705"/>
                    </a:lnTo>
                    <a:lnTo>
                      <a:pt x="1817" y="1699"/>
                    </a:lnTo>
                    <a:lnTo>
                      <a:pt x="1821" y="1698"/>
                    </a:lnTo>
                    <a:lnTo>
                      <a:pt x="1825" y="1690"/>
                    </a:lnTo>
                    <a:lnTo>
                      <a:pt x="1829" y="1687"/>
                    </a:lnTo>
                    <a:lnTo>
                      <a:pt x="1833" y="1683"/>
                    </a:lnTo>
                    <a:lnTo>
                      <a:pt x="1837" y="1677"/>
                    </a:lnTo>
                    <a:lnTo>
                      <a:pt x="1841" y="1672"/>
                    </a:lnTo>
                    <a:lnTo>
                      <a:pt x="1845" y="1668"/>
                    </a:lnTo>
                    <a:lnTo>
                      <a:pt x="1849" y="1664"/>
                    </a:lnTo>
                    <a:lnTo>
                      <a:pt x="1853" y="1659"/>
                    </a:lnTo>
                    <a:lnTo>
                      <a:pt x="1857" y="1653"/>
                    </a:lnTo>
                    <a:lnTo>
                      <a:pt x="1861" y="1649"/>
                    </a:lnTo>
                    <a:lnTo>
                      <a:pt x="1865" y="1643"/>
                    </a:lnTo>
                    <a:lnTo>
                      <a:pt x="1869" y="1639"/>
                    </a:lnTo>
                    <a:lnTo>
                      <a:pt x="1873" y="1633"/>
                    </a:lnTo>
                    <a:lnTo>
                      <a:pt x="1877" y="1629"/>
                    </a:lnTo>
                    <a:lnTo>
                      <a:pt x="1881" y="1624"/>
                    </a:lnTo>
                    <a:lnTo>
                      <a:pt x="1884" y="1617"/>
                    </a:lnTo>
                    <a:lnTo>
                      <a:pt x="1888" y="1614"/>
                    </a:lnTo>
                    <a:lnTo>
                      <a:pt x="1892" y="1608"/>
                    </a:lnTo>
                    <a:lnTo>
                      <a:pt x="1896" y="1604"/>
                    </a:lnTo>
                    <a:lnTo>
                      <a:pt x="1900" y="1597"/>
                    </a:lnTo>
                    <a:lnTo>
                      <a:pt x="1904" y="1593"/>
                    </a:lnTo>
                    <a:lnTo>
                      <a:pt x="1908" y="1587"/>
                    </a:lnTo>
                    <a:lnTo>
                      <a:pt x="1912" y="1582"/>
                    </a:lnTo>
                    <a:lnTo>
                      <a:pt x="1916" y="1576"/>
                    </a:lnTo>
                    <a:lnTo>
                      <a:pt x="1920" y="1571"/>
                    </a:lnTo>
                    <a:lnTo>
                      <a:pt x="1924" y="1565"/>
                    </a:lnTo>
                    <a:lnTo>
                      <a:pt x="1928" y="1562"/>
                    </a:lnTo>
                    <a:lnTo>
                      <a:pt x="1932" y="1555"/>
                    </a:lnTo>
                    <a:lnTo>
                      <a:pt x="1936" y="1549"/>
                    </a:lnTo>
                    <a:lnTo>
                      <a:pt x="1940" y="1545"/>
                    </a:lnTo>
                    <a:lnTo>
                      <a:pt x="1944" y="1539"/>
                    </a:lnTo>
                    <a:lnTo>
                      <a:pt x="1948" y="1534"/>
                    </a:lnTo>
                    <a:lnTo>
                      <a:pt x="1952" y="1529"/>
                    </a:lnTo>
                    <a:lnTo>
                      <a:pt x="1955" y="1522"/>
                    </a:lnTo>
                    <a:lnTo>
                      <a:pt x="1959" y="1518"/>
                    </a:lnTo>
                    <a:lnTo>
                      <a:pt x="1963" y="1510"/>
                    </a:lnTo>
                    <a:lnTo>
                      <a:pt x="1967" y="1506"/>
                    </a:lnTo>
                    <a:lnTo>
                      <a:pt x="1971" y="1501"/>
                    </a:lnTo>
                    <a:lnTo>
                      <a:pt x="1975" y="1493"/>
                    </a:lnTo>
                    <a:lnTo>
                      <a:pt x="1979" y="1490"/>
                    </a:lnTo>
                    <a:lnTo>
                      <a:pt x="1983" y="1483"/>
                    </a:lnTo>
                    <a:lnTo>
                      <a:pt x="1987" y="1477"/>
                    </a:lnTo>
                    <a:lnTo>
                      <a:pt x="1991" y="1472"/>
                    </a:lnTo>
                    <a:lnTo>
                      <a:pt x="1995" y="1468"/>
                    </a:lnTo>
                    <a:lnTo>
                      <a:pt x="1999" y="1462"/>
                    </a:lnTo>
                    <a:lnTo>
                      <a:pt x="2003" y="1456"/>
                    </a:lnTo>
                    <a:lnTo>
                      <a:pt x="2007" y="1452"/>
                    </a:lnTo>
                    <a:lnTo>
                      <a:pt x="2011" y="1445"/>
                    </a:lnTo>
                    <a:lnTo>
                      <a:pt x="2015" y="1438"/>
                    </a:lnTo>
                    <a:lnTo>
                      <a:pt x="2019" y="1431"/>
                    </a:lnTo>
                    <a:lnTo>
                      <a:pt x="2022" y="1427"/>
                    </a:lnTo>
                    <a:lnTo>
                      <a:pt x="2026" y="1422"/>
                    </a:lnTo>
                    <a:lnTo>
                      <a:pt x="2030" y="1415"/>
                    </a:lnTo>
                    <a:lnTo>
                      <a:pt x="2034" y="1409"/>
                    </a:lnTo>
                    <a:lnTo>
                      <a:pt x="2038" y="1402"/>
                    </a:lnTo>
                    <a:lnTo>
                      <a:pt x="2042" y="1398"/>
                    </a:lnTo>
                    <a:lnTo>
                      <a:pt x="2046" y="1390"/>
                    </a:lnTo>
                    <a:lnTo>
                      <a:pt x="2050" y="1386"/>
                    </a:lnTo>
                    <a:lnTo>
                      <a:pt x="2054" y="1380"/>
                    </a:lnTo>
                    <a:lnTo>
                      <a:pt x="2058" y="1374"/>
                    </a:lnTo>
                    <a:lnTo>
                      <a:pt x="2062" y="1367"/>
                    </a:lnTo>
                    <a:lnTo>
                      <a:pt x="2066" y="1361"/>
                    </a:lnTo>
                    <a:lnTo>
                      <a:pt x="2070" y="1357"/>
                    </a:lnTo>
                    <a:lnTo>
                      <a:pt x="2074" y="1351"/>
                    </a:lnTo>
                    <a:lnTo>
                      <a:pt x="2078" y="1344"/>
                    </a:lnTo>
                    <a:lnTo>
                      <a:pt x="2082" y="1340"/>
                    </a:lnTo>
                    <a:lnTo>
                      <a:pt x="2086" y="1331"/>
                    </a:lnTo>
                    <a:lnTo>
                      <a:pt x="2089" y="1327"/>
                    </a:lnTo>
                    <a:lnTo>
                      <a:pt x="2093" y="1320"/>
                    </a:lnTo>
                    <a:lnTo>
                      <a:pt x="2097" y="1317"/>
                    </a:lnTo>
                    <a:lnTo>
                      <a:pt x="2101" y="1311"/>
                    </a:lnTo>
                    <a:lnTo>
                      <a:pt x="2105" y="1304"/>
                    </a:lnTo>
                    <a:lnTo>
                      <a:pt x="2109" y="1296"/>
                    </a:lnTo>
                    <a:lnTo>
                      <a:pt x="2113" y="1291"/>
                    </a:lnTo>
                    <a:lnTo>
                      <a:pt x="2117" y="1284"/>
                    </a:lnTo>
                    <a:lnTo>
                      <a:pt x="2121" y="1279"/>
                    </a:lnTo>
                    <a:lnTo>
                      <a:pt x="2125" y="1273"/>
                    </a:lnTo>
                    <a:lnTo>
                      <a:pt x="2129" y="1269"/>
                    </a:lnTo>
                    <a:lnTo>
                      <a:pt x="2133" y="1261"/>
                    </a:lnTo>
                    <a:lnTo>
                      <a:pt x="2137" y="1256"/>
                    </a:lnTo>
                    <a:lnTo>
                      <a:pt x="2141" y="1248"/>
                    </a:lnTo>
                    <a:lnTo>
                      <a:pt x="2145" y="1242"/>
                    </a:lnTo>
                    <a:lnTo>
                      <a:pt x="2149" y="1236"/>
                    </a:lnTo>
                    <a:lnTo>
                      <a:pt x="2153" y="1231"/>
                    </a:lnTo>
                    <a:lnTo>
                      <a:pt x="2157" y="1226"/>
                    </a:lnTo>
                    <a:lnTo>
                      <a:pt x="2160" y="1219"/>
                    </a:lnTo>
                    <a:lnTo>
                      <a:pt x="2164" y="1215"/>
                    </a:lnTo>
                    <a:lnTo>
                      <a:pt x="2168" y="1207"/>
                    </a:lnTo>
                    <a:lnTo>
                      <a:pt x="2172" y="1201"/>
                    </a:lnTo>
                    <a:lnTo>
                      <a:pt x="2176" y="1195"/>
                    </a:lnTo>
                    <a:lnTo>
                      <a:pt x="2180" y="1188"/>
                    </a:lnTo>
                    <a:lnTo>
                      <a:pt x="2184" y="1184"/>
                    </a:lnTo>
                    <a:lnTo>
                      <a:pt x="2188" y="1177"/>
                    </a:lnTo>
                    <a:lnTo>
                      <a:pt x="2192" y="1169"/>
                    </a:lnTo>
                    <a:lnTo>
                      <a:pt x="2196" y="1165"/>
                    </a:lnTo>
                    <a:lnTo>
                      <a:pt x="2200" y="1158"/>
                    </a:lnTo>
                    <a:lnTo>
                      <a:pt x="2204" y="1150"/>
                    </a:lnTo>
                    <a:lnTo>
                      <a:pt x="2208" y="1144"/>
                    </a:lnTo>
                    <a:lnTo>
                      <a:pt x="2212" y="1141"/>
                    </a:lnTo>
                    <a:lnTo>
                      <a:pt x="2216" y="1135"/>
                    </a:lnTo>
                    <a:lnTo>
                      <a:pt x="2220" y="1130"/>
                    </a:lnTo>
                    <a:lnTo>
                      <a:pt x="2224" y="1123"/>
                    </a:lnTo>
                    <a:lnTo>
                      <a:pt x="2227" y="1116"/>
                    </a:lnTo>
                    <a:lnTo>
                      <a:pt x="2231" y="1111"/>
                    </a:lnTo>
                    <a:lnTo>
                      <a:pt x="2235" y="1103"/>
                    </a:lnTo>
                    <a:lnTo>
                      <a:pt x="2239" y="1099"/>
                    </a:lnTo>
                    <a:lnTo>
                      <a:pt x="2243" y="1094"/>
                    </a:lnTo>
                    <a:lnTo>
                      <a:pt x="2247" y="1087"/>
                    </a:lnTo>
                    <a:lnTo>
                      <a:pt x="2251" y="1081"/>
                    </a:lnTo>
                    <a:lnTo>
                      <a:pt x="2255" y="1075"/>
                    </a:lnTo>
                    <a:lnTo>
                      <a:pt x="2259" y="1069"/>
                    </a:lnTo>
                    <a:lnTo>
                      <a:pt x="2263" y="1063"/>
                    </a:lnTo>
                    <a:lnTo>
                      <a:pt x="2267" y="1054"/>
                    </a:lnTo>
                    <a:lnTo>
                      <a:pt x="2271" y="1049"/>
                    </a:lnTo>
                    <a:lnTo>
                      <a:pt x="2275" y="1046"/>
                    </a:lnTo>
                    <a:lnTo>
                      <a:pt x="2279" y="1040"/>
                    </a:lnTo>
                    <a:lnTo>
                      <a:pt x="2283" y="1035"/>
                    </a:lnTo>
                    <a:lnTo>
                      <a:pt x="2287" y="1029"/>
                    </a:lnTo>
                    <a:lnTo>
                      <a:pt x="2291" y="1021"/>
                    </a:lnTo>
                    <a:lnTo>
                      <a:pt x="2294" y="1016"/>
                    </a:lnTo>
                    <a:lnTo>
                      <a:pt x="2298" y="1012"/>
                    </a:lnTo>
                    <a:lnTo>
                      <a:pt x="2302" y="1004"/>
                    </a:lnTo>
                    <a:lnTo>
                      <a:pt x="2306" y="999"/>
                    </a:lnTo>
                    <a:lnTo>
                      <a:pt x="2310" y="994"/>
                    </a:lnTo>
                    <a:lnTo>
                      <a:pt x="2314" y="987"/>
                    </a:lnTo>
                    <a:lnTo>
                      <a:pt x="2318" y="980"/>
                    </a:lnTo>
                    <a:lnTo>
                      <a:pt x="2322" y="976"/>
                    </a:lnTo>
                    <a:lnTo>
                      <a:pt x="2326" y="970"/>
                    </a:lnTo>
                    <a:lnTo>
                      <a:pt x="2330" y="965"/>
                    </a:lnTo>
                    <a:lnTo>
                      <a:pt x="2334" y="957"/>
                    </a:lnTo>
                    <a:lnTo>
                      <a:pt x="2338" y="952"/>
                    </a:lnTo>
                    <a:lnTo>
                      <a:pt x="2342" y="947"/>
                    </a:lnTo>
                    <a:lnTo>
                      <a:pt x="2346" y="941"/>
                    </a:lnTo>
                    <a:lnTo>
                      <a:pt x="2350" y="935"/>
                    </a:lnTo>
                    <a:lnTo>
                      <a:pt x="2354" y="929"/>
                    </a:lnTo>
                    <a:lnTo>
                      <a:pt x="2358" y="924"/>
                    </a:lnTo>
                    <a:lnTo>
                      <a:pt x="2362" y="916"/>
                    </a:lnTo>
                    <a:lnTo>
                      <a:pt x="2365" y="913"/>
                    </a:lnTo>
                    <a:lnTo>
                      <a:pt x="2369" y="906"/>
                    </a:lnTo>
                    <a:lnTo>
                      <a:pt x="2373" y="901"/>
                    </a:lnTo>
                    <a:lnTo>
                      <a:pt x="2377" y="896"/>
                    </a:lnTo>
                    <a:lnTo>
                      <a:pt x="2381" y="890"/>
                    </a:lnTo>
                    <a:lnTo>
                      <a:pt x="2385" y="883"/>
                    </a:lnTo>
                    <a:lnTo>
                      <a:pt x="2389" y="880"/>
                    </a:lnTo>
                    <a:lnTo>
                      <a:pt x="2393" y="873"/>
                    </a:lnTo>
                    <a:lnTo>
                      <a:pt x="2397" y="868"/>
                    </a:lnTo>
                    <a:lnTo>
                      <a:pt x="2401" y="861"/>
                    </a:lnTo>
                    <a:lnTo>
                      <a:pt x="2405" y="857"/>
                    </a:lnTo>
                    <a:lnTo>
                      <a:pt x="2409" y="850"/>
                    </a:lnTo>
                    <a:lnTo>
                      <a:pt x="2413" y="847"/>
                    </a:lnTo>
                    <a:lnTo>
                      <a:pt x="2417" y="839"/>
                    </a:lnTo>
                    <a:lnTo>
                      <a:pt x="2421" y="835"/>
                    </a:lnTo>
                    <a:lnTo>
                      <a:pt x="2425" y="829"/>
                    </a:lnTo>
                    <a:lnTo>
                      <a:pt x="2429" y="824"/>
                    </a:lnTo>
                    <a:lnTo>
                      <a:pt x="2432" y="820"/>
                    </a:lnTo>
                    <a:lnTo>
                      <a:pt x="2436" y="814"/>
                    </a:lnTo>
                    <a:lnTo>
                      <a:pt x="2440" y="808"/>
                    </a:lnTo>
                    <a:lnTo>
                      <a:pt x="2444" y="802"/>
                    </a:lnTo>
                    <a:lnTo>
                      <a:pt x="2448" y="797"/>
                    </a:lnTo>
                    <a:lnTo>
                      <a:pt x="2452" y="791"/>
                    </a:lnTo>
                    <a:lnTo>
                      <a:pt x="2456" y="785"/>
                    </a:lnTo>
                    <a:lnTo>
                      <a:pt x="2460" y="782"/>
                    </a:lnTo>
                    <a:lnTo>
                      <a:pt x="2464" y="775"/>
                    </a:lnTo>
                    <a:lnTo>
                      <a:pt x="2468" y="771"/>
                    </a:lnTo>
                    <a:lnTo>
                      <a:pt x="2472" y="765"/>
                    </a:lnTo>
                    <a:lnTo>
                      <a:pt x="2476" y="760"/>
                    </a:lnTo>
                    <a:lnTo>
                      <a:pt x="2480" y="754"/>
                    </a:lnTo>
                    <a:lnTo>
                      <a:pt x="2484" y="749"/>
                    </a:lnTo>
                    <a:lnTo>
                      <a:pt x="2488" y="745"/>
                    </a:lnTo>
                    <a:lnTo>
                      <a:pt x="2492" y="738"/>
                    </a:lnTo>
                    <a:lnTo>
                      <a:pt x="2496" y="735"/>
                    </a:lnTo>
                    <a:lnTo>
                      <a:pt x="2500" y="728"/>
                    </a:lnTo>
                    <a:lnTo>
                      <a:pt x="2503" y="725"/>
                    </a:lnTo>
                    <a:lnTo>
                      <a:pt x="2507" y="719"/>
                    </a:lnTo>
                    <a:lnTo>
                      <a:pt x="2511" y="713"/>
                    </a:lnTo>
                    <a:lnTo>
                      <a:pt x="2515" y="709"/>
                    </a:lnTo>
                    <a:lnTo>
                      <a:pt x="2519" y="703"/>
                    </a:lnTo>
                    <a:lnTo>
                      <a:pt x="2523" y="700"/>
                    </a:lnTo>
                    <a:lnTo>
                      <a:pt x="2527" y="694"/>
                    </a:lnTo>
                    <a:lnTo>
                      <a:pt x="2531" y="691"/>
                    </a:lnTo>
                    <a:lnTo>
                      <a:pt x="2535" y="684"/>
                    </a:lnTo>
                    <a:lnTo>
                      <a:pt x="2539" y="679"/>
                    </a:lnTo>
                    <a:lnTo>
                      <a:pt x="2543" y="674"/>
                    </a:lnTo>
                    <a:lnTo>
                      <a:pt x="2547" y="669"/>
                    </a:lnTo>
                    <a:lnTo>
                      <a:pt x="2551" y="663"/>
                    </a:lnTo>
                    <a:lnTo>
                      <a:pt x="2555" y="661"/>
                    </a:lnTo>
                    <a:lnTo>
                      <a:pt x="2559" y="655"/>
                    </a:lnTo>
                    <a:lnTo>
                      <a:pt x="2563" y="648"/>
                    </a:lnTo>
                    <a:lnTo>
                      <a:pt x="2567" y="646"/>
                    </a:lnTo>
                    <a:lnTo>
                      <a:pt x="2570" y="643"/>
                    </a:lnTo>
                    <a:lnTo>
                      <a:pt x="2574" y="636"/>
                    </a:lnTo>
                    <a:lnTo>
                      <a:pt x="2578" y="631"/>
                    </a:lnTo>
                    <a:lnTo>
                      <a:pt x="2582" y="627"/>
                    </a:lnTo>
                    <a:lnTo>
                      <a:pt x="2586" y="622"/>
                    </a:lnTo>
                    <a:lnTo>
                      <a:pt x="2590" y="617"/>
                    </a:lnTo>
                    <a:lnTo>
                      <a:pt x="2594" y="614"/>
                    </a:lnTo>
                    <a:lnTo>
                      <a:pt x="2598" y="608"/>
                    </a:lnTo>
                    <a:lnTo>
                      <a:pt x="2602" y="604"/>
                    </a:lnTo>
                    <a:lnTo>
                      <a:pt x="2606" y="597"/>
                    </a:lnTo>
                    <a:lnTo>
                      <a:pt x="2610" y="595"/>
                    </a:lnTo>
                    <a:lnTo>
                      <a:pt x="2614" y="589"/>
                    </a:lnTo>
                    <a:lnTo>
                      <a:pt x="2618" y="584"/>
                    </a:lnTo>
                    <a:lnTo>
                      <a:pt x="2622" y="580"/>
                    </a:lnTo>
                    <a:lnTo>
                      <a:pt x="2626" y="576"/>
                    </a:lnTo>
                    <a:lnTo>
                      <a:pt x="2630" y="571"/>
                    </a:lnTo>
                    <a:lnTo>
                      <a:pt x="2634" y="566"/>
                    </a:lnTo>
                    <a:lnTo>
                      <a:pt x="2637" y="562"/>
                    </a:lnTo>
                    <a:lnTo>
                      <a:pt x="2641" y="559"/>
                    </a:lnTo>
                    <a:lnTo>
                      <a:pt x="2645" y="552"/>
                    </a:lnTo>
                    <a:lnTo>
                      <a:pt x="2649" y="550"/>
                    </a:lnTo>
                    <a:lnTo>
                      <a:pt x="2653" y="545"/>
                    </a:lnTo>
                    <a:lnTo>
                      <a:pt x="2657" y="540"/>
                    </a:lnTo>
                    <a:lnTo>
                      <a:pt x="2661" y="537"/>
                    </a:lnTo>
                    <a:lnTo>
                      <a:pt x="2665" y="533"/>
                    </a:lnTo>
                    <a:lnTo>
                      <a:pt x="2669" y="528"/>
                    </a:lnTo>
                    <a:lnTo>
                      <a:pt x="2673" y="524"/>
                    </a:lnTo>
                    <a:lnTo>
                      <a:pt x="2677" y="518"/>
                    </a:lnTo>
                    <a:lnTo>
                      <a:pt x="2681" y="514"/>
                    </a:lnTo>
                    <a:lnTo>
                      <a:pt x="2685" y="511"/>
                    </a:lnTo>
                    <a:lnTo>
                      <a:pt x="2689" y="505"/>
                    </a:lnTo>
                    <a:lnTo>
                      <a:pt x="2693" y="503"/>
                    </a:lnTo>
                    <a:lnTo>
                      <a:pt x="2697" y="498"/>
                    </a:lnTo>
                    <a:lnTo>
                      <a:pt x="2701" y="495"/>
                    </a:lnTo>
                    <a:lnTo>
                      <a:pt x="2705" y="490"/>
                    </a:lnTo>
                    <a:lnTo>
                      <a:pt x="2708" y="487"/>
                    </a:lnTo>
                    <a:lnTo>
                      <a:pt x="2712" y="482"/>
                    </a:lnTo>
                    <a:lnTo>
                      <a:pt x="2716" y="477"/>
                    </a:lnTo>
                    <a:lnTo>
                      <a:pt x="2720" y="473"/>
                    </a:lnTo>
                    <a:lnTo>
                      <a:pt x="2724" y="471"/>
                    </a:lnTo>
                    <a:lnTo>
                      <a:pt x="2728" y="467"/>
                    </a:lnTo>
                    <a:lnTo>
                      <a:pt x="2732" y="461"/>
                    </a:lnTo>
                    <a:lnTo>
                      <a:pt x="2736" y="458"/>
                    </a:lnTo>
                    <a:lnTo>
                      <a:pt x="2740" y="453"/>
                    </a:lnTo>
                    <a:lnTo>
                      <a:pt x="2744" y="450"/>
                    </a:lnTo>
                    <a:lnTo>
                      <a:pt x="2748" y="447"/>
                    </a:lnTo>
                    <a:lnTo>
                      <a:pt x="2752" y="444"/>
                    </a:lnTo>
                    <a:lnTo>
                      <a:pt x="2756" y="439"/>
                    </a:lnTo>
                    <a:lnTo>
                      <a:pt x="2760" y="435"/>
                    </a:lnTo>
                    <a:lnTo>
                      <a:pt x="2764" y="431"/>
                    </a:lnTo>
                    <a:lnTo>
                      <a:pt x="2768" y="426"/>
                    </a:lnTo>
                    <a:lnTo>
                      <a:pt x="2772" y="424"/>
                    </a:lnTo>
                    <a:lnTo>
                      <a:pt x="2775" y="419"/>
                    </a:lnTo>
                    <a:lnTo>
                      <a:pt x="2779" y="416"/>
                    </a:lnTo>
                    <a:lnTo>
                      <a:pt x="2783" y="413"/>
                    </a:lnTo>
                    <a:lnTo>
                      <a:pt x="2787" y="409"/>
                    </a:lnTo>
                    <a:lnTo>
                      <a:pt x="2791" y="407"/>
                    </a:lnTo>
                    <a:lnTo>
                      <a:pt x="2795" y="403"/>
                    </a:lnTo>
                    <a:lnTo>
                      <a:pt x="2799" y="400"/>
                    </a:lnTo>
                    <a:lnTo>
                      <a:pt x="2803" y="394"/>
                    </a:lnTo>
                    <a:lnTo>
                      <a:pt x="2807" y="392"/>
                    </a:lnTo>
                    <a:lnTo>
                      <a:pt x="2811" y="389"/>
                    </a:lnTo>
                    <a:lnTo>
                      <a:pt x="2815" y="386"/>
                    </a:lnTo>
                    <a:lnTo>
                      <a:pt x="2819" y="384"/>
                    </a:lnTo>
                    <a:lnTo>
                      <a:pt x="2823" y="377"/>
                    </a:lnTo>
                    <a:lnTo>
                      <a:pt x="2827" y="374"/>
                    </a:lnTo>
                    <a:lnTo>
                      <a:pt x="2831" y="371"/>
                    </a:lnTo>
                    <a:lnTo>
                      <a:pt x="2835" y="367"/>
                    </a:lnTo>
                    <a:lnTo>
                      <a:pt x="2839" y="364"/>
                    </a:lnTo>
                    <a:lnTo>
                      <a:pt x="2842" y="360"/>
                    </a:lnTo>
                    <a:lnTo>
                      <a:pt x="2846" y="359"/>
                    </a:lnTo>
                    <a:lnTo>
                      <a:pt x="2850" y="355"/>
                    </a:lnTo>
                    <a:lnTo>
                      <a:pt x="2854" y="350"/>
                    </a:lnTo>
                    <a:lnTo>
                      <a:pt x="2858" y="349"/>
                    </a:lnTo>
                    <a:lnTo>
                      <a:pt x="2862" y="344"/>
                    </a:lnTo>
                    <a:lnTo>
                      <a:pt x="2866" y="343"/>
                    </a:lnTo>
                    <a:lnTo>
                      <a:pt x="2870" y="337"/>
                    </a:lnTo>
                    <a:lnTo>
                      <a:pt x="2874" y="336"/>
                    </a:lnTo>
                    <a:lnTo>
                      <a:pt x="2878" y="334"/>
                    </a:lnTo>
                    <a:lnTo>
                      <a:pt x="2882" y="329"/>
                    </a:lnTo>
                    <a:lnTo>
                      <a:pt x="2886" y="328"/>
                    </a:lnTo>
                    <a:lnTo>
                      <a:pt x="2890" y="323"/>
                    </a:lnTo>
                    <a:lnTo>
                      <a:pt x="2894" y="319"/>
                    </a:lnTo>
                    <a:lnTo>
                      <a:pt x="2898" y="316"/>
                    </a:lnTo>
                    <a:lnTo>
                      <a:pt x="2902" y="313"/>
                    </a:lnTo>
                    <a:lnTo>
                      <a:pt x="2906" y="311"/>
                    </a:lnTo>
                    <a:lnTo>
                      <a:pt x="2910" y="308"/>
                    </a:lnTo>
                    <a:lnTo>
                      <a:pt x="2913" y="305"/>
                    </a:lnTo>
                    <a:lnTo>
                      <a:pt x="2917" y="301"/>
                    </a:lnTo>
                    <a:lnTo>
                      <a:pt x="2921" y="299"/>
                    </a:lnTo>
                    <a:lnTo>
                      <a:pt x="2925" y="298"/>
                    </a:lnTo>
                    <a:lnTo>
                      <a:pt x="2929" y="293"/>
                    </a:lnTo>
                    <a:lnTo>
                      <a:pt x="2933" y="289"/>
                    </a:lnTo>
                    <a:lnTo>
                      <a:pt x="2937" y="287"/>
                    </a:lnTo>
                    <a:lnTo>
                      <a:pt x="2941" y="285"/>
                    </a:lnTo>
                    <a:lnTo>
                      <a:pt x="2945" y="283"/>
                    </a:lnTo>
                    <a:lnTo>
                      <a:pt x="2949" y="280"/>
                    </a:lnTo>
                    <a:lnTo>
                      <a:pt x="2953" y="275"/>
                    </a:lnTo>
                    <a:lnTo>
                      <a:pt x="2957" y="274"/>
                    </a:lnTo>
                    <a:lnTo>
                      <a:pt x="2961" y="272"/>
                    </a:lnTo>
                    <a:lnTo>
                      <a:pt x="2965" y="268"/>
                    </a:lnTo>
                    <a:lnTo>
                      <a:pt x="2969" y="265"/>
                    </a:lnTo>
                    <a:lnTo>
                      <a:pt x="2973" y="263"/>
                    </a:lnTo>
                    <a:lnTo>
                      <a:pt x="2977" y="260"/>
                    </a:lnTo>
                    <a:lnTo>
                      <a:pt x="2980" y="257"/>
                    </a:lnTo>
                    <a:lnTo>
                      <a:pt x="2984" y="254"/>
                    </a:lnTo>
                    <a:lnTo>
                      <a:pt x="2988" y="254"/>
                    </a:lnTo>
                    <a:lnTo>
                      <a:pt x="2992" y="251"/>
                    </a:lnTo>
                    <a:lnTo>
                      <a:pt x="2996" y="247"/>
                    </a:lnTo>
                    <a:lnTo>
                      <a:pt x="3000" y="244"/>
                    </a:lnTo>
                    <a:lnTo>
                      <a:pt x="3004" y="242"/>
                    </a:lnTo>
                    <a:lnTo>
                      <a:pt x="3008" y="241"/>
                    </a:lnTo>
                    <a:lnTo>
                      <a:pt x="3012" y="237"/>
                    </a:lnTo>
                    <a:lnTo>
                      <a:pt x="3016" y="235"/>
                    </a:lnTo>
                    <a:lnTo>
                      <a:pt x="3020" y="233"/>
                    </a:lnTo>
                    <a:lnTo>
                      <a:pt x="3024" y="231"/>
                    </a:lnTo>
                    <a:lnTo>
                      <a:pt x="3028" y="227"/>
                    </a:lnTo>
                    <a:lnTo>
                      <a:pt x="3032" y="227"/>
                    </a:lnTo>
                    <a:lnTo>
                      <a:pt x="3036" y="222"/>
                    </a:lnTo>
                    <a:lnTo>
                      <a:pt x="3040" y="221"/>
                    </a:lnTo>
                    <a:lnTo>
                      <a:pt x="3044" y="215"/>
                    </a:lnTo>
                    <a:lnTo>
                      <a:pt x="3048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1" name="Line 3993"/>
              <p:cNvSpPr>
                <a:spLocks noChangeShapeType="1"/>
              </p:cNvSpPr>
              <p:nvPr/>
            </p:nvSpPr>
            <p:spPr bwMode="auto">
              <a:xfrm flipV="1">
                <a:off x="31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2" name="Line 3994"/>
              <p:cNvSpPr>
                <a:spLocks noChangeShapeType="1"/>
              </p:cNvSpPr>
              <p:nvPr/>
            </p:nvSpPr>
            <p:spPr bwMode="auto">
              <a:xfrm>
                <a:off x="31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3" name="Line 3995"/>
              <p:cNvSpPr>
                <a:spLocks noChangeShapeType="1"/>
              </p:cNvSpPr>
              <p:nvPr/>
            </p:nvSpPr>
            <p:spPr bwMode="auto">
              <a:xfrm flipV="1">
                <a:off x="3146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4" name="Freeform 3996"/>
              <p:cNvSpPr>
                <a:spLocks/>
              </p:cNvSpPr>
              <p:nvPr/>
            </p:nvSpPr>
            <p:spPr bwMode="auto">
              <a:xfrm flipV="1">
                <a:off x="3148" y="908"/>
                <a:ext cx="1665" cy="1107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90" y="49"/>
                  </a:cxn>
                  <a:cxn ang="0">
                    <a:pos x="138" y="82"/>
                  </a:cxn>
                  <a:cxn ang="0">
                    <a:pos x="185" y="124"/>
                  </a:cxn>
                  <a:cxn ang="0">
                    <a:pos x="232" y="182"/>
                  </a:cxn>
                  <a:cxn ang="0">
                    <a:pos x="280" y="243"/>
                  </a:cxn>
                  <a:cxn ang="0">
                    <a:pos x="327" y="325"/>
                  </a:cxn>
                  <a:cxn ang="0">
                    <a:pos x="374" y="402"/>
                  </a:cxn>
                  <a:cxn ang="0">
                    <a:pos x="422" y="484"/>
                  </a:cxn>
                  <a:cxn ang="0">
                    <a:pos x="469" y="584"/>
                  </a:cxn>
                  <a:cxn ang="0">
                    <a:pos x="516" y="680"/>
                  </a:cxn>
                  <a:cxn ang="0">
                    <a:pos x="563" y="797"/>
                  </a:cxn>
                  <a:cxn ang="0">
                    <a:pos x="611" y="897"/>
                  </a:cxn>
                  <a:cxn ang="0">
                    <a:pos x="658" y="1019"/>
                  </a:cxn>
                  <a:cxn ang="0">
                    <a:pos x="705" y="1114"/>
                  </a:cxn>
                  <a:cxn ang="0">
                    <a:pos x="753" y="1220"/>
                  </a:cxn>
                  <a:cxn ang="0">
                    <a:pos x="800" y="1329"/>
                  </a:cxn>
                  <a:cxn ang="0">
                    <a:pos x="847" y="1421"/>
                  </a:cxn>
                  <a:cxn ang="0">
                    <a:pos x="895" y="1519"/>
                  </a:cxn>
                  <a:cxn ang="0">
                    <a:pos x="942" y="1601"/>
                  </a:cxn>
                  <a:cxn ang="0">
                    <a:pos x="989" y="1668"/>
                  </a:cxn>
                  <a:cxn ang="0">
                    <a:pos x="1037" y="1738"/>
                  </a:cxn>
                  <a:cxn ang="0">
                    <a:pos x="1084" y="1790"/>
                  </a:cxn>
                  <a:cxn ang="0">
                    <a:pos x="1131" y="1834"/>
                  </a:cxn>
                  <a:cxn ang="0">
                    <a:pos x="1178" y="1872"/>
                  </a:cxn>
                  <a:cxn ang="0">
                    <a:pos x="1226" y="1897"/>
                  </a:cxn>
                  <a:cxn ang="0">
                    <a:pos x="1273" y="1911"/>
                  </a:cxn>
                  <a:cxn ang="0">
                    <a:pos x="1320" y="1921"/>
                  </a:cxn>
                  <a:cxn ang="0">
                    <a:pos x="1368" y="1907"/>
                  </a:cxn>
                  <a:cxn ang="0">
                    <a:pos x="1415" y="1900"/>
                  </a:cxn>
                  <a:cxn ang="0">
                    <a:pos x="1462" y="1879"/>
                  </a:cxn>
                  <a:cxn ang="0">
                    <a:pos x="1510" y="1841"/>
                  </a:cxn>
                  <a:cxn ang="0">
                    <a:pos x="1557" y="1806"/>
                  </a:cxn>
                  <a:cxn ang="0">
                    <a:pos x="1604" y="1757"/>
                  </a:cxn>
                  <a:cxn ang="0">
                    <a:pos x="1652" y="1703"/>
                  </a:cxn>
                  <a:cxn ang="0">
                    <a:pos x="1699" y="1650"/>
                  </a:cxn>
                  <a:cxn ang="0">
                    <a:pos x="1746" y="1589"/>
                  </a:cxn>
                  <a:cxn ang="0">
                    <a:pos x="1794" y="1516"/>
                  </a:cxn>
                  <a:cxn ang="0">
                    <a:pos x="1841" y="1460"/>
                  </a:cxn>
                  <a:cxn ang="0">
                    <a:pos x="1888" y="1381"/>
                  </a:cxn>
                  <a:cxn ang="0">
                    <a:pos x="1935" y="1306"/>
                  </a:cxn>
                  <a:cxn ang="0">
                    <a:pos x="1983" y="1236"/>
                  </a:cxn>
                  <a:cxn ang="0">
                    <a:pos x="2030" y="1164"/>
                  </a:cxn>
                  <a:cxn ang="0">
                    <a:pos x="2077" y="1089"/>
                  </a:cxn>
                  <a:cxn ang="0">
                    <a:pos x="2125" y="1014"/>
                  </a:cxn>
                  <a:cxn ang="0">
                    <a:pos x="2172" y="946"/>
                  </a:cxn>
                  <a:cxn ang="0">
                    <a:pos x="2219" y="888"/>
                  </a:cxn>
                  <a:cxn ang="0">
                    <a:pos x="2267" y="806"/>
                  </a:cxn>
                  <a:cxn ang="0">
                    <a:pos x="2314" y="752"/>
                  </a:cxn>
                  <a:cxn ang="0">
                    <a:pos x="2361" y="684"/>
                  </a:cxn>
                  <a:cxn ang="0">
                    <a:pos x="2409" y="614"/>
                  </a:cxn>
                  <a:cxn ang="0">
                    <a:pos x="2456" y="568"/>
                  </a:cxn>
                  <a:cxn ang="0">
                    <a:pos x="2503" y="512"/>
                  </a:cxn>
                  <a:cxn ang="0">
                    <a:pos x="2550" y="462"/>
                  </a:cxn>
                  <a:cxn ang="0">
                    <a:pos x="2598" y="418"/>
                  </a:cxn>
                  <a:cxn ang="0">
                    <a:pos x="2645" y="371"/>
                  </a:cxn>
                  <a:cxn ang="0">
                    <a:pos x="2692" y="334"/>
                  </a:cxn>
                  <a:cxn ang="0">
                    <a:pos x="2740" y="294"/>
                  </a:cxn>
                  <a:cxn ang="0">
                    <a:pos x="2787" y="257"/>
                  </a:cxn>
                  <a:cxn ang="0">
                    <a:pos x="2834" y="222"/>
                  </a:cxn>
                  <a:cxn ang="0">
                    <a:pos x="2882" y="191"/>
                  </a:cxn>
                </a:cxnLst>
                <a:rect l="0" t="0" r="r" b="b"/>
                <a:pathLst>
                  <a:path w="2890" h="1921">
                    <a:moveTo>
                      <a:pt x="0" y="0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5" y="9"/>
                    </a:lnTo>
                    <a:lnTo>
                      <a:pt x="19" y="14"/>
                    </a:lnTo>
                    <a:lnTo>
                      <a:pt x="23" y="14"/>
                    </a:lnTo>
                    <a:lnTo>
                      <a:pt x="27" y="18"/>
                    </a:lnTo>
                    <a:lnTo>
                      <a:pt x="31" y="16"/>
                    </a:lnTo>
                    <a:lnTo>
                      <a:pt x="35" y="14"/>
                    </a:lnTo>
                    <a:lnTo>
                      <a:pt x="39" y="21"/>
                    </a:lnTo>
                    <a:lnTo>
                      <a:pt x="43" y="23"/>
                    </a:lnTo>
                    <a:lnTo>
                      <a:pt x="47" y="28"/>
                    </a:lnTo>
                    <a:lnTo>
                      <a:pt x="51" y="28"/>
                    </a:lnTo>
                    <a:lnTo>
                      <a:pt x="55" y="30"/>
                    </a:lnTo>
                    <a:lnTo>
                      <a:pt x="59" y="28"/>
                    </a:lnTo>
                    <a:lnTo>
                      <a:pt x="63" y="35"/>
                    </a:lnTo>
                    <a:lnTo>
                      <a:pt x="67" y="32"/>
                    </a:lnTo>
                    <a:lnTo>
                      <a:pt x="71" y="35"/>
                    </a:lnTo>
                    <a:lnTo>
                      <a:pt x="75" y="35"/>
                    </a:lnTo>
                    <a:lnTo>
                      <a:pt x="79" y="49"/>
                    </a:lnTo>
                    <a:lnTo>
                      <a:pt x="82" y="46"/>
                    </a:lnTo>
                    <a:lnTo>
                      <a:pt x="86" y="37"/>
                    </a:lnTo>
                    <a:lnTo>
                      <a:pt x="90" y="49"/>
                    </a:lnTo>
                    <a:lnTo>
                      <a:pt x="94" y="54"/>
                    </a:lnTo>
                    <a:lnTo>
                      <a:pt x="98" y="49"/>
                    </a:lnTo>
                    <a:lnTo>
                      <a:pt x="102" y="49"/>
                    </a:lnTo>
                    <a:lnTo>
                      <a:pt x="106" y="61"/>
                    </a:lnTo>
                    <a:lnTo>
                      <a:pt x="110" y="58"/>
                    </a:lnTo>
                    <a:lnTo>
                      <a:pt x="114" y="63"/>
                    </a:lnTo>
                    <a:lnTo>
                      <a:pt x="118" y="65"/>
                    </a:lnTo>
                    <a:lnTo>
                      <a:pt x="122" y="65"/>
                    </a:lnTo>
                    <a:lnTo>
                      <a:pt x="126" y="70"/>
                    </a:lnTo>
                    <a:lnTo>
                      <a:pt x="130" y="70"/>
                    </a:lnTo>
                    <a:lnTo>
                      <a:pt x="134" y="79"/>
                    </a:lnTo>
                    <a:lnTo>
                      <a:pt x="138" y="82"/>
                    </a:lnTo>
                    <a:lnTo>
                      <a:pt x="142" y="86"/>
                    </a:lnTo>
                    <a:lnTo>
                      <a:pt x="146" y="93"/>
                    </a:lnTo>
                    <a:lnTo>
                      <a:pt x="150" y="91"/>
                    </a:lnTo>
                    <a:lnTo>
                      <a:pt x="153" y="98"/>
                    </a:lnTo>
                    <a:lnTo>
                      <a:pt x="157" y="98"/>
                    </a:lnTo>
                    <a:lnTo>
                      <a:pt x="161" y="100"/>
                    </a:lnTo>
                    <a:lnTo>
                      <a:pt x="165" y="110"/>
                    </a:lnTo>
                    <a:lnTo>
                      <a:pt x="169" y="114"/>
                    </a:lnTo>
                    <a:lnTo>
                      <a:pt x="173" y="114"/>
                    </a:lnTo>
                    <a:lnTo>
                      <a:pt x="177" y="119"/>
                    </a:lnTo>
                    <a:lnTo>
                      <a:pt x="181" y="121"/>
                    </a:lnTo>
                    <a:lnTo>
                      <a:pt x="185" y="124"/>
                    </a:lnTo>
                    <a:lnTo>
                      <a:pt x="189" y="131"/>
                    </a:lnTo>
                    <a:lnTo>
                      <a:pt x="193" y="131"/>
                    </a:lnTo>
                    <a:lnTo>
                      <a:pt x="197" y="135"/>
                    </a:lnTo>
                    <a:lnTo>
                      <a:pt x="201" y="145"/>
                    </a:lnTo>
                    <a:lnTo>
                      <a:pt x="205" y="147"/>
                    </a:lnTo>
                    <a:lnTo>
                      <a:pt x="209" y="152"/>
                    </a:lnTo>
                    <a:lnTo>
                      <a:pt x="213" y="154"/>
                    </a:lnTo>
                    <a:lnTo>
                      <a:pt x="217" y="161"/>
                    </a:lnTo>
                    <a:lnTo>
                      <a:pt x="220" y="170"/>
                    </a:lnTo>
                    <a:lnTo>
                      <a:pt x="224" y="170"/>
                    </a:lnTo>
                    <a:lnTo>
                      <a:pt x="228" y="170"/>
                    </a:lnTo>
                    <a:lnTo>
                      <a:pt x="232" y="182"/>
                    </a:lnTo>
                    <a:lnTo>
                      <a:pt x="236" y="184"/>
                    </a:lnTo>
                    <a:lnTo>
                      <a:pt x="240" y="187"/>
                    </a:lnTo>
                    <a:lnTo>
                      <a:pt x="244" y="189"/>
                    </a:lnTo>
                    <a:lnTo>
                      <a:pt x="248" y="198"/>
                    </a:lnTo>
                    <a:lnTo>
                      <a:pt x="252" y="205"/>
                    </a:lnTo>
                    <a:lnTo>
                      <a:pt x="256" y="205"/>
                    </a:lnTo>
                    <a:lnTo>
                      <a:pt x="260" y="205"/>
                    </a:lnTo>
                    <a:lnTo>
                      <a:pt x="264" y="219"/>
                    </a:lnTo>
                    <a:lnTo>
                      <a:pt x="268" y="226"/>
                    </a:lnTo>
                    <a:lnTo>
                      <a:pt x="272" y="236"/>
                    </a:lnTo>
                    <a:lnTo>
                      <a:pt x="276" y="243"/>
                    </a:lnTo>
                    <a:lnTo>
                      <a:pt x="280" y="243"/>
                    </a:lnTo>
                    <a:lnTo>
                      <a:pt x="284" y="240"/>
                    </a:lnTo>
                    <a:lnTo>
                      <a:pt x="287" y="259"/>
                    </a:lnTo>
                    <a:lnTo>
                      <a:pt x="291" y="264"/>
                    </a:lnTo>
                    <a:lnTo>
                      <a:pt x="295" y="266"/>
                    </a:lnTo>
                    <a:lnTo>
                      <a:pt x="299" y="266"/>
                    </a:lnTo>
                    <a:lnTo>
                      <a:pt x="303" y="278"/>
                    </a:lnTo>
                    <a:lnTo>
                      <a:pt x="307" y="287"/>
                    </a:lnTo>
                    <a:lnTo>
                      <a:pt x="311" y="297"/>
                    </a:lnTo>
                    <a:lnTo>
                      <a:pt x="315" y="294"/>
                    </a:lnTo>
                    <a:lnTo>
                      <a:pt x="319" y="299"/>
                    </a:lnTo>
                    <a:lnTo>
                      <a:pt x="323" y="306"/>
                    </a:lnTo>
                    <a:lnTo>
                      <a:pt x="327" y="325"/>
                    </a:lnTo>
                    <a:lnTo>
                      <a:pt x="331" y="327"/>
                    </a:lnTo>
                    <a:lnTo>
                      <a:pt x="335" y="334"/>
                    </a:lnTo>
                    <a:lnTo>
                      <a:pt x="339" y="336"/>
                    </a:lnTo>
                    <a:lnTo>
                      <a:pt x="343" y="346"/>
                    </a:lnTo>
                    <a:lnTo>
                      <a:pt x="347" y="343"/>
                    </a:lnTo>
                    <a:lnTo>
                      <a:pt x="351" y="355"/>
                    </a:lnTo>
                    <a:lnTo>
                      <a:pt x="355" y="371"/>
                    </a:lnTo>
                    <a:lnTo>
                      <a:pt x="358" y="376"/>
                    </a:lnTo>
                    <a:lnTo>
                      <a:pt x="362" y="376"/>
                    </a:lnTo>
                    <a:lnTo>
                      <a:pt x="366" y="383"/>
                    </a:lnTo>
                    <a:lnTo>
                      <a:pt x="370" y="392"/>
                    </a:lnTo>
                    <a:lnTo>
                      <a:pt x="374" y="402"/>
                    </a:lnTo>
                    <a:lnTo>
                      <a:pt x="378" y="404"/>
                    </a:lnTo>
                    <a:lnTo>
                      <a:pt x="382" y="413"/>
                    </a:lnTo>
                    <a:lnTo>
                      <a:pt x="386" y="423"/>
                    </a:lnTo>
                    <a:lnTo>
                      <a:pt x="390" y="432"/>
                    </a:lnTo>
                    <a:lnTo>
                      <a:pt x="394" y="437"/>
                    </a:lnTo>
                    <a:lnTo>
                      <a:pt x="398" y="437"/>
                    </a:lnTo>
                    <a:lnTo>
                      <a:pt x="402" y="453"/>
                    </a:lnTo>
                    <a:lnTo>
                      <a:pt x="406" y="460"/>
                    </a:lnTo>
                    <a:lnTo>
                      <a:pt x="410" y="462"/>
                    </a:lnTo>
                    <a:lnTo>
                      <a:pt x="414" y="467"/>
                    </a:lnTo>
                    <a:lnTo>
                      <a:pt x="418" y="484"/>
                    </a:lnTo>
                    <a:lnTo>
                      <a:pt x="422" y="484"/>
                    </a:lnTo>
                    <a:lnTo>
                      <a:pt x="425" y="500"/>
                    </a:lnTo>
                    <a:lnTo>
                      <a:pt x="429" y="512"/>
                    </a:lnTo>
                    <a:lnTo>
                      <a:pt x="433" y="516"/>
                    </a:lnTo>
                    <a:lnTo>
                      <a:pt x="437" y="521"/>
                    </a:lnTo>
                    <a:lnTo>
                      <a:pt x="441" y="528"/>
                    </a:lnTo>
                    <a:lnTo>
                      <a:pt x="445" y="535"/>
                    </a:lnTo>
                    <a:lnTo>
                      <a:pt x="449" y="542"/>
                    </a:lnTo>
                    <a:lnTo>
                      <a:pt x="453" y="547"/>
                    </a:lnTo>
                    <a:lnTo>
                      <a:pt x="457" y="561"/>
                    </a:lnTo>
                    <a:lnTo>
                      <a:pt x="461" y="570"/>
                    </a:lnTo>
                    <a:lnTo>
                      <a:pt x="465" y="591"/>
                    </a:lnTo>
                    <a:lnTo>
                      <a:pt x="469" y="584"/>
                    </a:lnTo>
                    <a:lnTo>
                      <a:pt x="473" y="596"/>
                    </a:lnTo>
                    <a:lnTo>
                      <a:pt x="477" y="598"/>
                    </a:lnTo>
                    <a:lnTo>
                      <a:pt x="481" y="612"/>
                    </a:lnTo>
                    <a:lnTo>
                      <a:pt x="485" y="612"/>
                    </a:lnTo>
                    <a:lnTo>
                      <a:pt x="489" y="624"/>
                    </a:lnTo>
                    <a:lnTo>
                      <a:pt x="493" y="633"/>
                    </a:lnTo>
                    <a:lnTo>
                      <a:pt x="496" y="640"/>
                    </a:lnTo>
                    <a:lnTo>
                      <a:pt x="500" y="647"/>
                    </a:lnTo>
                    <a:lnTo>
                      <a:pt x="504" y="656"/>
                    </a:lnTo>
                    <a:lnTo>
                      <a:pt x="508" y="677"/>
                    </a:lnTo>
                    <a:lnTo>
                      <a:pt x="512" y="680"/>
                    </a:lnTo>
                    <a:lnTo>
                      <a:pt x="516" y="680"/>
                    </a:lnTo>
                    <a:lnTo>
                      <a:pt x="520" y="694"/>
                    </a:lnTo>
                    <a:lnTo>
                      <a:pt x="524" y="703"/>
                    </a:lnTo>
                    <a:lnTo>
                      <a:pt x="528" y="708"/>
                    </a:lnTo>
                    <a:lnTo>
                      <a:pt x="532" y="724"/>
                    </a:lnTo>
                    <a:lnTo>
                      <a:pt x="536" y="729"/>
                    </a:lnTo>
                    <a:lnTo>
                      <a:pt x="540" y="741"/>
                    </a:lnTo>
                    <a:lnTo>
                      <a:pt x="544" y="745"/>
                    </a:lnTo>
                    <a:lnTo>
                      <a:pt x="548" y="755"/>
                    </a:lnTo>
                    <a:lnTo>
                      <a:pt x="552" y="762"/>
                    </a:lnTo>
                    <a:lnTo>
                      <a:pt x="556" y="780"/>
                    </a:lnTo>
                    <a:lnTo>
                      <a:pt x="560" y="778"/>
                    </a:lnTo>
                    <a:lnTo>
                      <a:pt x="563" y="797"/>
                    </a:lnTo>
                    <a:lnTo>
                      <a:pt x="567" y="804"/>
                    </a:lnTo>
                    <a:lnTo>
                      <a:pt x="571" y="813"/>
                    </a:lnTo>
                    <a:lnTo>
                      <a:pt x="575" y="815"/>
                    </a:lnTo>
                    <a:lnTo>
                      <a:pt x="579" y="832"/>
                    </a:lnTo>
                    <a:lnTo>
                      <a:pt x="583" y="834"/>
                    </a:lnTo>
                    <a:lnTo>
                      <a:pt x="587" y="848"/>
                    </a:lnTo>
                    <a:lnTo>
                      <a:pt x="591" y="853"/>
                    </a:lnTo>
                    <a:lnTo>
                      <a:pt x="595" y="864"/>
                    </a:lnTo>
                    <a:lnTo>
                      <a:pt x="599" y="876"/>
                    </a:lnTo>
                    <a:lnTo>
                      <a:pt x="603" y="881"/>
                    </a:lnTo>
                    <a:lnTo>
                      <a:pt x="607" y="890"/>
                    </a:lnTo>
                    <a:lnTo>
                      <a:pt x="611" y="897"/>
                    </a:lnTo>
                    <a:lnTo>
                      <a:pt x="615" y="904"/>
                    </a:lnTo>
                    <a:lnTo>
                      <a:pt x="619" y="921"/>
                    </a:lnTo>
                    <a:lnTo>
                      <a:pt x="623" y="930"/>
                    </a:lnTo>
                    <a:lnTo>
                      <a:pt x="627" y="932"/>
                    </a:lnTo>
                    <a:lnTo>
                      <a:pt x="630" y="949"/>
                    </a:lnTo>
                    <a:lnTo>
                      <a:pt x="634" y="956"/>
                    </a:lnTo>
                    <a:lnTo>
                      <a:pt x="638" y="970"/>
                    </a:lnTo>
                    <a:lnTo>
                      <a:pt x="642" y="974"/>
                    </a:lnTo>
                    <a:lnTo>
                      <a:pt x="646" y="984"/>
                    </a:lnTo>
                    <a:lnTo>
                      <a:pt x="650" y="984"/>
                    </a:lnTo>
                    <a:lnTo>
                      <a:pt x="654" y="1000"/>
                    </a:lnTo>
                    <a:lnTo>
                      <a:pt x="658" y="1019"/>
                    </a:lnTo>
                    <a:lnTo>
                      <a:pt x="662" y="1019"/>
                    </a:lnTo>
                    <a:lnTo>
                      <a:pt x="666" y="1030"/>
                    </a:lnTo>
                    <a:lnTo>
                      <a:pt x="670" y="1040"/>
                    </a:lnTo>
                    <a:lnTo>
                      <a:pt x="674" y="1044"/>
                    </a:lnTo>
                    <a:lnTo>
                      <a:pt x="678" y="1058"/>
                    </a:lnTo>
                    <a:lnTo>
                      <a:pt x="682" y="1065"/>
                    </a:lnTo>
                    <a:lnTo>
                      <a:pt x="686" y="1072"/>
                    </a:lnTo>
                    <a:lnTo>
                      <a:pt x="690" y="1084"/>
                    </a:lnTo>
                    <a:lnTo>
                      <a:pt x="694" y="1098"/>
                    </a:lnTo>
                    <a:lnTo>
                      <a:pt x="698" y="1098"/>
                    </a:lnTo>
                    <a:lnTo>
                      <a:pt x="701" y="1110"/>
                    </a:lnTo>
                    <a:lnTo>
                      <a:pt x="705" y="1114"/>
                    </a:lnTo>
                    <a:lnTo>
                      <a:pt x="709" y="1129"/>
                    </a:lnTo>
                    <a:lnTo>
                      <a:pt x="713" y="1136"/>
                    </a:lnTo>
                    <a:lnTo>
                      <a:pt x="717" y="1145"/>
                    </a:lnTo>
                    <a:lnTo>
                      <a:pt x="721" y="1154"/>
                    </a:lnTo>
                    <a:lnTo>
                      <a:pt x="725" y="1164"/>
                    </a:lnTo>
                    <a:lnTo>
                      <a:pt x="729" y="1173"/>
                    </a:lnTo>
                    <a:lnTo>
                      <a:pt x="733" y="1175"/>
                    </a:lnTo>
                    <a:lnTo>
                      <a:pt x="737" y="1182"/>
                    </a:lnTo>
                    <a:lnTo>
                      <a:pt x="741" y="1192"/>
                    </a:lnTo>
                    <a:lnTo>
                      <a:pt x="745" y="1206"/>
                    </a:lnTo>
                    <a:lnTo>
                      <a:pt x="749" y="1215"/>
                    </a:lnTo>
                    <a:lnTo>
                      <a:pt x="753" y="1220"/>
                    </a:lnTo>
                    <a:lnTo>
                      <a:pt x="757" y="1234"/>
                    </a:lnTo>
                    <a:lnTo>
                      <a:pt x="761" y="1243"/>
                    </a:lnTo>
                    <a:lnTo>
                      <a:pt x="765" y="1248"/>
                    </a:lnTo>
                    <a:lnTo>
                      <a:pt x="768" y="1264"/>
                    </a:lnTo>
                    <a:lnTo>
                      <a:pt x="772" y="1266"/>
                    </a:lnTo>
                    <a:lnTo>
                      <a:pt x="776" y="1271"/>
                    </a:lnTo>
                    <a:lnTo>
                      <a:pt x="780" y="1283"/>
                    </a:lnTo>
                    <a:lnTo>
                      <a:pt x="784" y="1290"/>
                    </a:lnTo>
                    <a:lnTo>
                      <a:pt x="788" y="1297"/>
                    </a:lnTo>
                    <a:lnTo>
                      <a:pt x="792" y="1311"/>
                    </a:lnTo>
                    <a:lnTo>
                      <a:pt x="796" y="1322"/>
                    </a:lnTo>
                    <a:lnTo>
                      <a:pt x="800" y="1329"/>
                    </a:lnTo>
                    <a:lnTo>
                      <a:pt x="804" y="1334"/>
                    </a:lnTo>
                    <a:lnTo>
                      <a:pt x="808" y="1348"/>
                    </a:lnTo>
                    <a:lnTo>
                      <a:pt x="812" y="1348"/>
                    </a:lnTo>
                    <a:lnTo>
                      <a:pt x="816" y="1360"/>
                    </a:lnTo>
                    <a:lnTo>
                      <a:pt x="820" y="1369"/>
                    </a:lnTo>
                    <a:lnTo>
                      <a:pt x="824" y="1374"/>
                    </a:lnTo>
                    <a:lnTo>
                      <a:pt x="828" y="1381"/>
                    </a:lnTo>
                    <a:lnTo>
                      <a:pt x="832" y="1390"/>
                    </a:lnTo>
                    <a:lnTo>
                      <a:pt x="835" y="1395"/>
                    </a:lnTo>
                    <a:lnTo>
                      <a:pt x="839" y="1404"/>
                    </a:lnTo>
                    <a:lnTo>
                      <a:pt x="843" y="1414"/>
                    </a:lnTo>
                    <a:lnTo>
                      <a:pt x="847" y="1421"/>
                    </a:lnTo>
                    <a:lnTo>
                      <a:pt x="851" y="1430"/>
                    </a:lnTo>
                    <a:lnTo>
                      <a:pt x="855" y="1442"/>
                    </a:lnTo>
                    <a:lnTo>
                      <a:pt x="859" y="1444"/>
                    </a:lnTo>
                    <a:lnTo>
                      <a:pt x="863" y="1460"/>
                    </a:lnTo>
                    <a:lnTo>
                      <a:pt x="867" y="1465"/>
                    </a:lnTo>
                    <a:lnTo>
                      <a:pt x="871" y="1470"/>
                    </a:lnTo>
                    <a:lnTo>
                      <a:pt x="875" y="1484"/>
                    </a:lnTo>
                    <a:lnTo>
                      <a:pt x="879" y="1488"/>
                    </a:lnTo>
                    <a:lnTo>
                      <a:pt x="883" y="1491"/>
                    </a:lnTo>
                    <a:lnTo>
                      <a:pt x="887" y="1500"/>
                    </a:lnTo>
                    <a:lnTo>
                      <a:pt x="891" y="1509"/>
                    </a:lnTo>
                    <a:lnTo>
                      <a:pt x="895" y="1519"/>
                    </a:lnTo>
                    <a:lnTo>
                      <a:pt x="899" y="1521"/>
                    </a:lnTo>
                    <a:lnTo>
                      <a:pt x="903" y="1526"/>
                    </a:lnTo>
                    <a:lnTo>
                      <a:pt x="906" y="1540"/>
                    </a:lnTo>
                    <a:lnTo>
                      <a:pt x="910" y="1549"/>
                    </a:lnTo>
                    <a:lnTo>
                      <a:pt x="914" y="1556"/>
                    </a:lnTo>
                    <a:lnTo>
                      <a:pt x="918" y="1556"/>
                    </a:lnTo>
                    <a:lnTo>
                      <a:pt x="922" y="1566"/>
                    </a:lnTo>
                    <a:lnTo>
                      <a:pt x="926" y="1580"/>
                    </a:lnTo>
                    <a:lnTo>
                      <a:pt x="930" y="1577"/>
                    </a:lnTo>
                    <a:lnTo>
                      <a:pt x="934" y="1582"/>
                    </a:lnTo>
                    <a:lnTo>
                      <a:pt x="938" y="1587"/>
                    </a:lnTo>
                    <a:lnTo>
                      <a:pt x="942" y="1601"/>
                    </a:lnTo>
                    <a:lnTo>
                      <a:pt x="946" y="1598"/>
                    </a:lnTo>
                    <a:lnTo>
                      <a:pt x="950" y="1617"/>
                    </a:lnTo>
                    <a:lnTo>
                      <a:pt x="954" y="1619"/>
                    </a:lnTo>
                    <a:lnTo>
                      <a:pt x="958" y="1626"/>
                    </a:lnTo>
                    <a:lnTo>
                      <a:pt x="962" y="1629"/>
                    </a:lnTo>
                    <a:lnTo>
                      <a:pt x="966" y="1633"/>
                    </a:lnTo>
                    <a:lnTo>
                      <a:pt x="970" y="1645"/>
                    </a:lnTo>
                    <a:lnTo>
                      <a:pt x="973" y="1647"/>
                    </a:lnTo>
                    <a:lnTo>
                      <a:pt x="977" y="1654"/>
                    </a:lnTo>
                    <a:lnTo>
                      <a:pt x="981" y="1657"/>
                    </a:lnTo>
                    <a:lnTo>
                      <a:pt x="985" y="1664"/>
                    </a:lnTo>
                    <a:lnTo>
                      <a:pt x="989" y="1668"/>
                    </a:lnTo>
                    <a:lnTo>
                      <a:pt x="993" y="1680"/>
                    </a:lnTo>
                    <a:lnTo>
                      <a:pt x="997" y="1685"/>
                    </a:lnTo>
                    <a:lnTo>
                      <a:pt x="1001" y="1692"/>
                    </a:lnTo>
                    <a:lnTo>
                      <a:pt x="1005" y="1689"/>
                    </a:lnTo>
                    <a:lnTo>
                      <a:pt x="1009" y="1701"/>
                    </a:lnTo>
                    <a:lnTo>
                      <a:pt x="1013" y="1710"/>
                    </a:lnTo>
                    <a:lnTo>
                      <a:pt x="1017" y="1710"/>
                    </a:lnTo>
                    <a:lnTo>
                      <a:pt x="1021" y="1710"/>
                    </a:lnTo>
                    <a:lnTo>
                      <a:pt x="1025" y="1724"/>
                    </a:lnTo>
                    <a:lnTo>
                      <a:pt x="1029" y="1729"/>
                    </a:lnTo>
                    <a:lnTo>
                      <a:pt x="1033" y="1731"/>
                    </a:lnTo>
                    <a:lnTo>
                      <a:pt x="1037" y="1738"/>
                    </a:lnTo>
                    <a:lnTo>
                      <a:pt x="1041" y="1743"/>
                    </a:lnTo>
                    <a:lnTo>
                      <a:pt x="1044" y="1743"/>
                    </a:lnTo>
                    <a:lnTo>
                      <a:pt x="1048" y="1752"/>
                    </a:lnTo>
                    <a:lnTo>
                      <a:pt x="1052" y="1757"/>
                    </a:lnTo>
                    <a:lnTo>
                      <a:pt x="1056" y="1762"/>
                    </a:lnTo>
                    <a:lnTo>
                      <a:pt x="1060" y="1766"/>
                    </a:lnTo>
                    <a:lnTo>
                      <a:pt x="1064" y="1771"/>
                    </a:lnTo>
                    <a:lnTo>
                      <a:pt x="1068" y="1781"/>
                    </a:lnTo>
                    <a:lnTo>
                      <a:pt x="1072" y="1778"/>
                    </a:lnTo>
                    <a:lnTo>
                      <a:pt x="1076" y="1788"/>
                    </a:lnTo>
                    <a:lnTo>
                      <a:pt x="1080" y="1785"/>
                    </a:lnTo>
                    <a:lnTo>
                      <a:pt x="1084" y="1790"/>
                    </a:lnTo>
                    <a:lnTo>
                      <a:pt x="1088" y="1799"/>
                    </a:lnTo>
                    <a:lnTo>
                      <a:pt x="1092" y="1804"/>
                    </a:lnTo>
                    <a:lnTo>
                      <a:pt x="1096" y="1806"/>
                    </a:lnTo>
                    <a:lnTo>
                      <a:pt x="1100" y="1811"/>
                    </a:lnTo>
                    <a:lnTo>
                      <a:pt x="1104" y="1813"/>
                    </a:lnTo>
                    <a:lnTo>
                      <a:pt x="1108" y="1816"/>
                    </a:lnTo>
                    <a:lnTo>
                      <a:pt x="1111" y="1825"/>
                    </a:lnTo>
                    <a:lnTo>
                      <a:pt x="1115" y="1823"/>
                    </a:lnTo>
                    <a:lnTo>
                      <a:pt x="1119" y="1830"/>
                    </a:lnTo>
                    <a:lnTo>
                      <a:pt x="1123" y="1832"/>
                    </a:lnTo>
                    <a:lnTo>
                      <a:pt x="1127" y="1834"/>
                    </a:lnTo>
                    <a:lnTo>
                      <a:pt x="1131" y="1834"/>
                    </a:lnTo>
                    <a:lnTo>
                      <a:pt x="1135" y="1841"/>
                    </a:lnTo>
                    <a:lnTo>
                      <a:pt x="1139" y="1844"/>
                    </a:lnTo>
                    <a:lnTo>
                      <a:pt x="1143" y="1841"/>
                    </a:lnTo>
                    <a:lnTo>
                      <a:pt x="1147" y="1853"/>
                    </a:lnTo>
                    <a:lnTo>
                      <a:pt x="1151" y="1858"/>
                    </a:lnTo>
                    <a:lnTo>
                      <a:pt x="1155" y="1858"/>
                    </a:lnTo>
                    <a:lnTo>
                      <a:pt x="1159" y="1862"/>
                    </a:lnTo>
                    <a:lnTo>
                      <a:pt x="1163" y="1869"/>
                    </a:lnTo>
                    <a:lnTo>
                      <a:pt x="1167" y="1872"/>
                    </a:lnTo>
                    <a:lnTo>
                      <a:pt x="1171" y="1867"/>
                    </a:lnTo>
                    <a:lnTo>
                      <a:pt x="1175" y="1872"/>
                    </a:lnTo>
                    <a:lnTo>
                      <a:pt x="1178" y="1872"/>
                    </a:lnTo>
                    <a:lnTo>
                      <a:pt x="1182" y="1881"/>
                    </a:lnTo>
                    <a:lnTo>
                      <a:pt x="1186" y="1881"/>
                    </a:lnTo>
                    <a:lnTo>
                      <a:pt x="1190" y="1881"/>
                    </a:lnTo>
                    <a:lnTo>
                      <a:pt x="1194" y="1881"/>
                    </a:lnTo>
                    <a:lnTo>
                      <a:pt x="1198" y="1883"/>
                    </a:lnTo>
                    <a:lnTo>
                      <a:pt x="1202" y="1890"/>
                    </a:lnTo>
                    <a:lnTo>
                      <a:pt x="1206" y="1890"/>
                    </a:lnTo>
                    <a:lnTo>
                      <a:pt x="1210" y="1893"/>
                    </a:lnTo>
                    <a:lnTo>
                      <a:pt x="1214" y="1890"/>
                    </a:lnTo>
                    <a:lnTo>
                      <a:pt x="1218" y="1902"/>
                    </a:lnTo>
                    <a:lnTo>
                      <a:pt x="1222" y="1900"/>
                    </a:lnTo>
                    <a:lnTo>
                      <a:pt x="1226" y="1897"/>
                    </a:lnTo>
                    <a:lnTo>
                      <a:pt x="1230" y="1907"/>
                    </a:lnTo>
                    <a:lnTo>
                      <a:pt x="1234" y="1902"/>
                    </a:lnTo>
                    <a:lnTo>
                      <a:pt x="1238" y="1902"/>
                    </a:lnTo>
                    <a:lnTo>
                      <a:pt x="1242" y="1897"/>
                    </a:lnTo>
                    <a:lnTo>
                      <a:pt x="1246" y="1907"/>
                    </a:lnTo>
                    <a:lnTo>
                      <a:pt x="1249" y="1909"/>
                    </a:lnTo>
                    <a:lnTo>
                      <a:pt x="1253" y="1907"/>
                    </a:lnTo>
                    <a:lnTo>
                      <a:pt x="1257" y="1914"/>
                    </a:lnTo>
                    <a:lnTo>
                      <a:pt x="1261" y="1914"/>
                    </a:lnTo>
                    <a:lnTo>
                      <a:pt x="1265" y="1911"/>
                    </a:lnTo>
                    <a:lnTo>
                      <a:pt x="1269" y="1904"/>
                    </a:lnTo>
                    <a:lnTo>
                      <a:pt x="1273" y="1911"/>
                    </a:lnTo>
                    <a:lnTo>
                      <a:pt x="1277" y="1907"/>
                    </a:lnTo>
                    <a:lnTo>
                      <a:pt x="1281" y="1916"/>
                    </a:lnTo>
                    <a:lnTo>
                      <a:pt x="1285" y="1916"/>
                    </a:lnTo>
                    <a:lnTo>
                      <a:pt x="1289" y="1916"/>
                    </a:lnTo>
                    <a:lnTo>
                      <a:pt x="1293" y="1916"/>
                    </a:lnTo>
                    <a:lnTo>
                      <a:pt x="1297" y="1916"/>
                    </a:lnTo>
                    <a:lnTo>
                      <a:pt x="1301" y="1916"/>
                    </a:lnTo>
                    <a:lnTo>
                      <a:pt x="1305" y="1918"/>
                    </a:lnTo>
                    <a:lnTo>
                      <a:pt x="1309" y="1911"/>
                    </a:lnTo>
                    <a:lnTo>
                      <a:pt x="1313" y="1916"/>
                    </a:lnTo>
                    <a:lnTo>
                      <a:pt x="1316" y="1911"/>
                    </a:lnTo>
                    <a:lnTo>
                      <a:pt x="1320" y="1921"/>
                    </a:lnTo>
                    <a:lnTo>
                      <a:pt x="1324" y="1921"/>
                    </a:lnTo>
                    <a:lnTo>
                      <a:pt x="1328" y="1911"/>
                    </a:lnTo>
                    <a:lnTo>
                      <a:pt x="1332" y="1911"/>
                    </a:lnTo>
                    <a:lnTo>
                      <a:pt x="1336" y="1909"/>
                    </a:lnTo>
                    <a:lnTo>
                      <a:pt x="1340" y="1911"/>
                    </a:lnTo>
                    <a:lnTo>
                      <a:pt x="1344" y="1916"/>
                    </a:lnTo>
                    <a:lnTo>
                      <a:pt x="1348" y="1916"/>
                    </a:lnTo>
                    <a:lnTo>
                      <a:pt x="1352" y="1914"/>
                    </a:lnTo>
                    <a:lnTo>
                      <a:pt x="1356" y="1916"/>
                    </a:lnTo>
                    <a:lnTo>
                      <a:pt x="1360" y="1914"/>
                    </a:lnTo>
                    <a:lnTo>
                      <a:pt x="1364" y="1918"/>
                    </a:lnTo>
                    <a:lnTo>
                      <a:pt x="1368" y="1907"/>
                    </a:lnTo>
                    <a:lnTo>
                      <a:pt x="1372" y="1907"/>
                    </a:lnTo>
                    <a:lnTo>
                      <a:pt x="1376" y="1907"/>
                    </a:lnTo>
                    <a:lnTo>
                      <a:pt x="1380" y="1909"/>
                    </a:lnTo>
                    <a:lnTo>
                      <a:pt x="1383" y="1909"/>
                    </a:lnTo>
                    <a:lnTo>
                      <a:pt x="1387" y="1904"/>
                    </a:lnTo>
                    <a:lnTo>
                      <a:pt x="1391" y="1900"/>
                    </a:lnTo>
                    <a:lnTo>
                      <a:pt x="1395" y="1902"/>
                    </a:lnTo>
                    <a:lnTo>
                      <a:pt x="1399" y="1907"/>
                    </a:lnTo>
                    <a:lnTo>
                      <a:pt x="1403" y="1902"/>
                    </a:lnTo>
                    <a:lnTo>
                      <a:pt x="1407" y="1904"/>
                    </a:lnTo>
                    <a:lnTo>
                      <a:pt x="1411" y="1900"/>
                    </a:lnTo>
                    <a:lnTo>
                      <a:pt x="1415" y="1900"/>
                    </a:lnTo>
                    <a:lnTo>
                      <a:pt x="1419" y="1890"/>
                    </a:lnTo>
                    <a:lnTo>
                      <a:pt x="1423" y="1895"/>
                    </a:lnTo>
                    <a:lnTo>
                      <a:pt x="1427" y="1888"/>
                    </a:lnTo>
                    <a:lnTo>
                      <a:pt x="1431" y="1897"/>
                    </a:lnTo>
                    <a:lnTo>
                      <a:pt x="1435" y="1895"/>
                    </a:lnTo>
                    <a:lnTo>
                      <a:pt x="1439" y="1883"/>
                    </a:lnTo>
                    <a:lnTo>
                      <a:pt x="1443" y="1890"/>
                    </a:lnTo>
                    <a:lnTo>
                      <a:pt x="1447" y="1886"/>
                    </a:lnTo>
                    <a:lnTo>
                      <a:pt x="1451" y="1881"/>
                    </a:lnTo>
                    <a:lnTo>
                      <a:pt x="1454" y="1879"/>
                    </a:lnTo>
                    <a:lnTo>
                      <a:pt x="1458" y="1876"/>
                    </a:lnTo>
                    <a:lnTo>
                      <a:pt x="1462" y="1879"/>
                    </a:lnTo>
                    <a:lnTo>
                      <a:pt x="1466" y="1865"/>
                    </a:lnTo>
                    <a:lnTo>
                      <a:pt x="1470" y="1872"/>
                    </a:lnTo>
                    <a:lnTo>
                      <a:pt x="1474" y="1865"/>
                    </a:lnTo>
                    <a:lnTo>
                      <a:pt x="1478" y="1867"/>
                    </a:lnTo>
                    <a:lnTo>
                      <a:pt x="1482" y="1867"/>
                    </a:lnTo>
                    <a:lnTo>
                      <a:pt x="1486" y="1855"/>
                    </a:lnTo>
                    <a:lnTo>
                      <a:pt x="1490" y="1860"/>
                    </a:lnTo>
                    <a:lnTo>
                      <a:pt x="1494" y="1853"/>
                    </a:lnTo>
                    <a:lnTo>
                      <a:pt x="1498" y="1851"/>
                    </a:lnTo>
                    <a:lnTo>
                      <a:pt x="1502" y="1851"/>
                    </a:lnTo>
                    <a:lnTo>
                      <a:pt x="1506" y="1846"/>
                    </a:lnTo>
                    <a:lnTo>
                      <a:pt x="1510" y="1841"/>
                    </a:lnTo>
                    <a:lnTo>
                      <a:pt x="1514" y="1832"/>
                    </a:lnTo>
                    <a:lnTo>
                      <a:pt x="1518" y="1839"/>
                    </a:lnTo>
                    <a:lnTo>
                      <a:pt x="1521" y="1827"/>
                    </a:lnTo>
                    <a:lnTo>
                      <a:pt x="1525" y="1832"/>
                    </a:lnTo>
                    <a:lnTo>
                      <a:pt x="1529" y="1827"/>
                    </a:lnTo>
                    <a:lnTo>
                      <a:pt x="1533" y="1825"/>
                    </a:lnTo>
                    <a:lnTo>
                      <a:pt x="1537" y="1818"/>
                    </a:lnTo>
                    <a:lnTo>
                      <a:pt x="1541" y="1811"/>
                    </a:lnTo>
                    <a:lnTo>
                      <a:pt x="1545" y="1811"/>
                    </a:lnTo>
                    <a:lnTo>
                      <a:pt x="1549" y="1806"/>
                    </a:lnTo>
                    <a:lnTo>
                      <a:pt x="1553" y="1809"/>
                    </a:lnTo>
                    <a:lnTo>
                      <a:pt x="1557" y="1806"/>
                    </a:lnTo>
                    <a:lnTo>
                      <a:pt x="1561" y="1799"/>
                    </a:lnTo>
                    <a:lnTo>
                      <a:pt x="1565" y="1795"/>
                    </a:lnTo>
                    <a:lnTo>
                      <a:pt x="1569" y="1790"/>
                    </a:lnTo>
                    <a:lnTo>
                      <a:pt x="1573" y="1785"/>
                    </a:lnTo>
                    <a:lnTo>
                      <a:pt x="1577" y="1785"/>
                    </a:lnTo>
                    <a:lnTo>
                      <a:pt x="1581" y="1778"/>
                    </a:lnTo>
                    <a:lnTo>
                      <a:pt x="1585" y="1778"/>
                    </a:lnTo>
                    <a:lnTo>
                      <a:pt x="1588" y="1778"/>
                    </a:lnTo>
                    <a:lnTo>
                      <a:pt x="1592" y="1766"/>
                    </a:lnTo>
                    <a:lnTo>
                      <a:pt x="1596" y="1771"/>
                    </a:lnTo>
                    <a:lnTo>
                      <a:pt x="1600" y="1762"/>
                    </a:lnTo>
                    <a:lnTo>
                      <a:pt x="1604" y="1757"/>
                    </a:lnTo>
                    <a:lnTo>
                      <a:pt x="1608" y="1743"/>
                    </a:lnTo>
                    <a:lnTo>
                      <a:pt x="1612" y="1738"/>
                    </a:lnTo>
                    <a:lnTo>
                      <a:pt x="1616" y="1736"/>
                    </a:lnTo>
                    <a:lnTo>
                      <a:pt x="1620" y="1736"/>
                    </a:lnTo>
                    <a:lnTo>
                      <a:pt x="1624" y="1738"/>
                    </a:lnTo>
                    <a:lnTo>
                      <a:pt x="1628" y="1727"/>
                    </a:lnTo>
                    <a:lnTo>
                      <a:pt x="1632" y="1717"/>
                    </a:lnTo>
                    <a:lnTo>
                      <a:pt x="1636" y="1722"/>
                    </a:lnTo>
                    <a:lnTo>
                      <a:pt x="1640" y="1710"/>
                    </a:lnTo>
                    <a:lnTo>
                      <a:pt x="1644" y="1710"/>
                    </a:lnTo>
                    <a:lnTo>
                      <a:pt x="1648" y="1710"/>
                    </a:lnTo>
                    <a:lnTo>
                      <a:pt x="1652" y="1703"/>
                    </a:lnTo>
                    <a:lnTo>
                      <a:pt x="1656" y="1692"/>
                    </a:lnTo>
                    <a:lnTo>
                      <a:pt x="1659" y="1696"/>
                    </a:lnTo>
                    <a:lnTo>
                      <a:pt x="1663" y="1687"/>
                    </a:lnTo>
                    <a:lnTo>
                      <a:pt x="1667" y="1687"/>
                    </a:lnTo>
                    <a:lnTo>
                      <a:pt x="1671" y="1682"/>
                    </a:lnTo>
                    <a:lnTo>
                      <a:pt x="1675" y="1675"/>
                    </a:lnTo>
                    <a:lnTo>
                      <a:pt x="1679" y="1668"/>
                    </a:lnTo>
                    <a:lnTo>
                      <a:pt x="1683" y="1666"/>
                    </a:lnTo>
                    <a:lnTo>
                      <a:pt x="1687" y="1666"/>
                    </a:lnTo>
                    <a:lnTo>
                      <a:pt x="1691" y="1652"/>
                    </a:lnTo>
                    <a:lnTo>
                      <a:pt x="1695" y="1647"/>
                    </a:lnTo>
                    <a:lnTo>
                      <a:pt x="1699" y="1650"/>
                    </a:lnTo>
                    <a:lnTo>
                      <a:pt x="1703" y="1645"/>
                    </a:lnTo>
                    <a:lnTo>
                      <a:pt x="1707" y="1629"/>
                    </a:lnTo>
                    <a:lnTo>
                      <a:pt x="1711" y="1631"/>
                    </a:lnTo>
                    <a:lnTo>
                      <a:pt x="1715" y="1624"/>
                    </a:lnTo>
                    <a:lnTo>
                      <a:pt x="1719" y="1619"/>
                    </a:lnTo>
                    <a:lnTo>
                      <a:pt x="1723" y="1624"/>
                    </a:lnTo>
                    <a:lnTo>
                      <a:pt x="1726" y="1615"/>
                    </a:lnTo>
                    <a:lnTo>
                      <a:pt x="1730" y="1605"/>
                    </a:lnTo>
                    <a:lnTo>
                      <a:pt x="1734" y="1601"/>
                    </a:lnTo>
                    <a:lnTo>
                      <a:pt x="1738" y="1594"/>
                    </a:lnTo>
                    <a:lnTo>
                      <a:pt x="1742" y="1587"/>
                    </a:lnTo>
                    <a:lnTo>
                      <a:pt x="1746" y="1589"/>
                    </a:lnTo>
                    <a:lnTo>
                      <a:pt x="1750" y="1580"/>
                    </a:lnTo>
                    <a:lnTo>
                      <a:pt x="1754" y="1566"/>
                    </a:lnTo>
                    <a:lnTo>
                      <a:pt x="1758" y="1566"/>
                    </a:lnTo>
                    <a:lnTo>
                      <a:pt x="1762" y="1561"/>
                    </a:lnTo>
                    <a:lnTo>
                      <a:pt x="1766" y="1561"/>
                    </a:lnTo>
                    <a:lnTo>
                      <a:pt x="1770" y="1547"/>
                    </a:lnTo>
                    <a:lnTo>
                      <a:pt x="1774" y="1544"/>
                    </a:lnTo>
                    <a:lnTo>
                      <a:pt x="1778" y="1542"/>
                    </a:lnTo>
                    <a:lnTo>
                      <a:pt x="1782" y="1535"/>
                    </a:lnTo>
                    <a:lnTo>
                      <a:pt x="1786" y="1533"/>
                    </a:lnTo>
                    <a:lnTo>
                      <a:pt x="1790" y="1528"/>
                    </a:lnTo>
                    <a:lnTo>
                      <a:pt x="1794" y="1516"/>
                    </a:lnTo>
                    <a:lnTo>
                      <a:pt x="1797" y="1514"/>
                    </a:lnTo>
                    <a:lnTo>
                      <a:pt x="1801" y="1514"/>
                    </a:lnTo>
                    <a:lnTo>
                      <a:pt x="1805" y="1507"/>
                    </a:lnTo>
                    <a:lnTo>
                      <a:pt x="1809" y="1493"/>
                    </a:lnTo>
                    <a:lnTo>
                      <a:pt x="1813" y="1493"/>
                    </a:lnTo>
                    <a:lnTo>
                      <a:pt x="1817" y="1486"/>
                    </a:lnTo>
                    <a:lnTo>
                      <a:pt x="1821" y="1477"/>
                    </a:lnTo>
                    <a:lnTo>
                      <a:pt x="1825" y="1481"/>
                    </a:lnTo>
                    <a:lnTo>
                      <a:pt x="1829" y="1472"/>
                    </a:lnTo>
                    <a:lnTo>
                      <a:pt x="1833" y="1463"/>
                    </a:lnTo>
                    <a:lnTo>
                      <a:pt x="1837" y="1451"/>
                    </a:lnTo>
                    <a:lnTo>
                      <a:pt x="1841" y="1460"/>
                    </a:lnTo>
                    <a:lnTo>
                      <a:pt x="1845" y="1444"/>
                    </a:lnTo>
                    <a:lnTo>
                      <a:pt x="1849" y="1435"/>
                    </a:lnTo>
                    <a:lnTo>
                      <a:pt x="1853" y="1437"/>
                    </a:lnTo>
                    <a:lnTo>
                      <a:pt x="1857" y="1428"/>
                    </a:lnTo>
                    <a:lnTo>
                      <a:pt x="1861" y="1428"/>
                    </a:lnTo>
                    <a:lnTo>
                      <a:pt x="1864" y="1418"/>
                    </a:lnTo>
                    <a:lnTo>
                      <a:pt x="1868" y="1411"/>
                    </a:lnTo>
                    <a:lnTo>
                      <a:pt x="1872" y="1404"/>
                    </a:lnTo>
                    <a:lnTo>
                      <a:pt x="1876" y="1395"/>
                    </a:lnTo>
                    <a:lnTo>
                      <a:pt x="1880" y="1388"/>
                    </a:lnTo>
                    <a:lnTo>
                      <a:pt x="1884" y="1386"/>
                    </a:lnTo>
                    <a:lnTo>
                      <a:pt x="1888" y="1381"/>
                    </a:lnTo>
                    <a:lnTo>
                      <a:pt x="1892" y="1372"/>
                    </a:lnTo>
                    <a:lnTo>
                      <a:pt x="1896" y="1365"/>
                    </a:lnTo>
                    <a:lnTo>
                      <a:pt x="1900" y="1365"/>
                    </a:lnTo>
                    <a:lnTo>
                      <a:pt x="1904" y="1358"/>
                    </a:lnTo>
                    <a:lnTo>
                      <a:pt x="1908" y="1351"/>
                    </a:lnTo>
                    <a:lnTo>
                      <a:pt x="1912" y="1341"/>
                    </a:lnTo>
                    <a:lnTo>
                      <a:pt x="1916" y="1336"/>
                    </a:lnTo>
                    <a:lnTo>
                      <a:pt x="1920" y="1327"/>
                    </a:lnTo>
                    <a:lnTo>
                      <a:pt x="1924" y="1327"/>
                    </a:lnTo>
                    <a:lnTo>
                      <a:pt x="1928" y="1322"/>
                    </a:lnTo>
                    <a:lnTo>
                      <a:pt x="1931" y="1315"/>
                    </a:lnTo>
                    <a:lnTo>
                      <a:pt x="1935" y="1306"/>
                    </a:lnTo>
                    <a:lnTo>
                      <a:pt x="1939" y="1306"/>
                    </a:lnTo>
                    <a:lnTo>
                      <a:pt x="1943" y="1290"/>
                    </a:lnTo>
                    <a:lnTo>
                      <a:pt x="1947" y="1287"/>
                    </a:lnTo>
                    <a:lnTo>
                      <a:pt x="1951" y="1280"/>
                    </a:lnTo>
                    <a:lnTo>
                      <a:pt x="1955" y="1276"/>
                    </a:lnTo>
                    <a:lnTo>
                      <a:pt x="1959" y="1271"/>
                    </a:lnTo>
                    <a:lnTo>
                      <a:pt x="1963" y="1269"/>
                    </a:lnTo>
                    <a:lnTo>
                      <a:pt x="1967" y="1259"/>
                    </a:lnTo>
                    <a:lnTo>
                      <a:pt x="1971" y="1257"/>
                    </a:lnTo>
                    <a:lnTo>
                      <a:pt x="1975" y="1238"/>
                    </a:lnTo>
                    <a:lnTo>
                      <a:pt x="1979" y="1241"/>
                    </a:lnTo>
                    <a:lnTo>
                      <a:pt x="1983" y="1236"/>
                    </a:lnTo>
                    <a:lnTo>
                      <a:pt x="1987" y="1227"/>
                    </a:lnTo>
                    <a:lnTo>
                      <a:pt x="1991" y="1220"/>
                    </a:lnTo>
                    <a:lnTo>
                      <a:pt x="1995" y="1213"/>
                    </a:lnTo>
                    <a:lnTo>
                      <a:pt x="1999" y="1208"/>
                    </a:lnTo>
                    <a:lnTo>
                      <a:pt x="2002" y="1201"/>
                    </a:lnTo>
                    <a:lnTo>
                      <a:pt x="2006" y="1203"/>
                    </a:lnTo>
                    <a:lnTo>
                      <a:pt x="2010" y="1194"/>
                    </a:lnTo>
                    <a:lnTo>
                      <a:pt x="2014" y="1182"/>
                    </a:lnTo>
                    <a:lnTo>
                      <a:pt x="2018" y="1175"/>
                    </a:lnTo>
                    <a:lnTo>
                      <a:pt x="2022" y="1178"/>
                    </a:lnTo>
                    <a:lnTo>
                      <a:pt x="2026" y="1168"/>
                    </a:lnTo>
                    <a:lnTo>
                      <a:pt x="2030" y="1164"/>
                    </a:lnTo>
                    <a:lnTo>
                      <a:pt x="2034" y="1157"/>
                    </a:lnTo>
                    <a:lnTo>
                      <a:pt x="2038" y="1150"/>
                    </a:lnTo>
                    <a:lnTo>
                      <a:pt x="2042" y="1145"/>
                    </a:lnTo>
                    <a:lnTo>
                      <a:pt x="2046" y="1143"/>
                    </a:lnTo>
                    <a:lnTo>
                      <a:pt x="2050" y="1131"/>
                    </a:lnTo>
                    <a:lnTo>
                      <a:pt x="2054" y="1129"/>
                    </a:lnTo>
                    <a:lnTo>
                      <a:pt x="2058" y="1119"/>
                    </a:lnTo>
                    <a:lnTo>
                      <a:pt x="2062" y="1112"/>
                    </a:lnTo>
                    <a:lnTo>
                      <a:pt x="2066" y="1105"/>
                    </a:lnTo>
                    <a:lnTo>
                      <a:pt x="2069" y="1105"/>
                    </a:lnTo>
                    <a:lnTo>
                      <a:pt x="2073" y="1091"/>
                    </a:lnTo>
                    <a:lnTo>
                      <a:pt x="2077" y="1089"/>
                    </a:lnTo>
                    <a:lnTo>
                      <a:pt x="2081" y="1086"/>
                    </a:lnTo>
                    <a:lnTo>
                      <a:pt x="2085" y="1079"/>
                    </a:lnTo>
                    <a:lnTo>
                      <a:pt x="2089" y="1079"/>
                    </a:lnTo>
                    <a:lnTo>
                      <a:pt x="2093" y="1072"/>
                    </a:lnTo>
                    <a:lnTo>
                      <a:pt x="2097" y="1058"/>
                    </a:lnTo>
                    <a:lnTo>
                      <a:pt x="2101" y="1051"/>
                    </a:lnTo>
                    <a:lnTo>
                      <a:pt x="2105" y="1044"/>
                    </a:lnTo>
                    <a:lnTo>
                      <a:pt x="2109" y="1044"/>
                    </a:lnTo>
                    <a:lnTo>
                      <a:pt x="2113" y="1033"/>
                    </a:lnTo>
                    <a:lnTo>
                      <a:pt x="2117" y="1026"/>
                    </a:lnTo>
                    <a:lnTo>
                      <a:pt x="2121" y="1019"/>
                    </a:lnTo>
                    <a:lnTo>
                      <a:pt x="2125" y="1014"/>
                    </a:lnTo>
                    <a:lnTo>
                      <a:pt x="2129" y="1009"/>
                    </a:lnTo>
                    <a:lnTo>
                      <a:pt x="2133" y="1002"/>
                    </a:lnTo>
                    <a:lnTo>
                      <a:pt x="2136" y="998"/>
                    </a:lnTo>
                    <a:lnTo>
                      <a:pt x="2140" y="991"/>
                    </a:lnTo>
                    <a:lnTo>
                      <a:pt x="2144" y="986"/>
                    </a:lnTo>
                    <a:lnTo>
                      <a:pt x="2148" y="979"/>
                    </a:lnTo>
                    <a:lnTo>
                      <a:pt x="2152" y="974"/>
                    </a:lnTo>
                    <a:lnTo>
                      <a:pt x="2156" y="970"/>
                    </a:lnTo>
                    <a:lnTo>
                      <a:pt x="2160" y="967"/>
                    </a:lnTo>
                    <a:lnTo>
                      <a:pt x="2164" y="960"/>
                    </a:lnTo>
                    <a:lnTo>
                      <a:pt x="2168" y="951"/>
                    </a:lnTo>
                    <a:lnTo>
                      <a:pt x="2172" y="946"/>
                    </a:lnTo>
                    <a:lnTo>
                      <a:pt x="2176" y="942"/>
                    </a:lnTo>
                    <a:lnTo>
                      <a:pt x="2180" y="935"/>
                    </a:lnTo>
                    <a:lnTo>
                      <a:pt x="2184" y="928"/>
                    </a:lnTo>
                    <a:lnTo>
                      <a:pt x="2188" y="923"/>
                    </a:lnTo>
                    <a:lnTo>
                      <a:pt x="2192" y="923"/>
                    </a:lnTo>
                    <a:lnTo>
                      <a:pt x="2196" y="904"/>
                    </a:lnTo>
                    <a:lnTo>
                      <a:pt x="2200" y="904"/>
                    </a:lnTo>
                    <a:lnTo>
                      <a:pt x="2204" y="902"/>
                    </a:lnTo>
                    <a:lnTo>
                      <a:pt x="2207" y="897"/>
                    </a:lnTo>
                    <a:lnTo>
                      <a:pt x="2211" y="883"/>
                    </a:lnTo>
                    <a:lnTo>
                      <a:pt x="2215" y="876"/>
                    </a:lnTo>
                    <a:lnTo>
                      <a:pt x="2219" y="888"/>
                    </a:lnTo>
                    <a:lnTo>
                      <a:pt x="2223" y="874"/>
                    </a:lnTo>
                    <a:lnTo>
                      <a:pt x="2227" y="867"/>
                    </a:lnTo>
                    <a:lnTo>
                      <a:pt x="2231" y="855"/>
                    </a:lnTo>
                    <a:lnTo>
                      <a:pt x="2235" y="855"/>
                    </a:lnTo>
                    <a:lnTo>
                      <a:pt x="2239" y="848"/>
                    </a:lnTo>
                    <a:lnTo>
                      <a:pt x="2243" y="841"/>
                    </a:lnTo>
                    <a:lnTo>
                      <a:pt x="2247" y="829"/>
                    </a:lnTo>
                    <a:lnTo>
                      <a:pt x="2251" y="834"/>
                    </a:lnTo>
                    <a:lnTo>
                      <a:pt x="2255" y="825"/>
                    </a:lnTo>
                    <a:lnTo>
                      <a:pt x="2259" y="818"/>
                    </a:lnTo>
                    <a:lnTo>
                      <a:pt x="2263" y="813"/>
                    </a:lnTo>
                    <a:lnTo>
                      <a:pt x="2267" y="806"/>
                    </a:lnTo>
                    <a:lnTo>
                      <a:pt x="2271" y="804"/>
                    </a:lnTo>
                    <a:lnTo>
                      <a:pt x="2274" y="794"/>
                    </a:lnTo>
                    <a:lnTo>
                      <a:pt x="2278" y="792"/>
                    </a:lnTo>
                    <a:lnTo>
                      <a:pt x="2282" y="785"/>
                    </a:lnTo>
                    <a:lnTo>
                      <a:pt x="2286" y="787"/>
                    </a:lnTo>
                    <a:lnTo>
                      <a:pt x="2290" y="780"/>
                    </a:lnTo>
                    <a:lnTo>
                      <a:pt x="2294" y="776"/>
                    </a:lnTo>
                    <a:lnTo>
                      <a:pt x="2298" y="764"/>
                    </a:lnTo>
                    <a:lnTo>
                      <a:pt x="2302" y="762"/>
                    </a:lnTo>
                    <a:lnTo>
                      <a:pt x="2306" y="752"/>
                    </a:lnTo>
                    <a:lnTo>
                      <a:pt x="2310" y="752"/>
                    </a:lnTo>
                    <a:lnTo>
                      <a:pt x="2314" y="752"/>
                    </a:lnTo>
                    <a:lnTo>
                      <a:pt x="2318" y="741"/>
                    </a:lnTo>
                    <a:lnTo>
                      <a:pt x="2322" y="731"/>
                    </a:lnTo>
                    <a:lnTo>
                      <a:pt x="2326" y="727"/>
                    </a:lnTo>
                    <a:lnTo>
                      <a:pt x="2330" y="720"/>
                    </a:lnTo>
                    <a:lnTo>
                      <a:pt x="2334" y="717"/>
                    </a:lnTo>
                    <a:lnTo>
                      <a:pt x="2338" y="717"/>
                    </a:lnTo>
                    <a:lnTo>
                      <a:pt x="2342" y="706"/>
                    </a:lnTo>
                    <a:lnTo>
                      <a:pt x="2345" y="699"/>
                    </a:lnTo>
                    <a:lnTo>
                      <a:pt x="2349" y="696"/>
                    </a:lnTo>
                    <a:lnTo>
                      <a:pt x="2353" y="694"/>
                    </a:lnTo>
                    <a:lnTo>
                      <a:pt x="2357" y="689"/>
                    </a:lnTo>
                    <a:lnTo>
                      <a:pt x="2361" y="684"/>
                    </a:lnTo>
                    <a:lnTo>
                      <a:pt x="2365" y="673"/>
                    </a:lnTo>
                    <a:lnTo>
                      <a:pt x="2369" y="673"/>
                    </a:lnTo>
                    <a:lnTo>
                      <a:pt x="2373" y="666"/>
                    </a:lnTo>
                    <a:lnTo>
                      <a:pt x="2377" y="656"/>
                    </a:lnTo>
                    <a:lnTo>
                      <a:pt x="2381" y="654"/>
                    </a:lnTo>
                    <a:lnTo>
                      <a:pt x="2385" y="656"/>
                    </a:lnTo>
                    <a:lnTo>
                      <a:pt x="2389" y="642"/>
                    </a:lnTo>
                    <a:lnTo>
                      <a:pt x="2393" y="638"/>
                    </a:lnTo>
                    <a:lnTo>
                      <a:pt x="2397" y="631"/>
                    </a:lnTo>
                    <a:lnTo>
                      <a:pt x="2401" y="633"/>
                    </a:lnTo>
                    <a:lnTo>
                      <a:pt x="2405" y="633"/>
                    </a:lnTo>
                    <a:lnTo>
                      <a:pt x="2409" y="614"/>
                    </a:lnTo>
                    <a:lnTo>
                      <a:pt x="2412" y="619"/>
                    </a:lnTo>
                    <a:lnTo>
                      <a:pt x="2416" y="607"/>
                    </a:lnTo>
                    <a:lnTo>
                      <a:pt x="2420" y="607"/>
                    </a:lnTo>
                    <a:lnTo>
                      <a:pt x="2424" y="598"/>
                    </a:lnTo>
                    <a:lnTo>
                      <a:pt x="2428" y="596"/>
                    </a:lnTo>
                    <a:lnTo>
                      <a:pt x="2432" y="591"/>
                    </a:lnTo>
                    <a:lnTo>
                      <a:pt x="2436" y="584"/>
                    </a:lnTo>
                    <a:lnTo>
                      <a:pt x="2440" y="589"/>
                    </a:lnTo>
                    <a:lnTo>
                      <a:pt x="2444" y="575"/>
                    </a:lnTo>
                    <a:lnTo>
                      <a:pt x="2448" y="579"/>
                    </a:lnTo>
                    <a:lnTo>
                      <a:pt x="2452" y="575"/>
                    </a:lnTo>
                    <a:lnTo>
                      <a:pt x="2456" y="568"/>
                    </a:lnTo>
                    <a:lnTo>
                      <a:pt x="2460" y="563"/>
                    </a:lnTo>
                    <a:lnTo>
                      <a:pt x="2464" y="561"/>
                    </a:lnTo>
                    <a:lnTo>
                      <a:pt x="2468" y="549"/>
                    </a:lnTo>
                    <a:lnTo>
                      <a:pt x="2472" y="549"/>
                    </a:lnTo>
                    <a:lnTo>
                      <a:pt x="2476" y="549"/>
                    </a:lnTo>
                    <a:lnTo>
                      <a:pt x="2479" y="540"/>
                    </a:lnTo>
                    <a:lnTo>
                      <a:pt x="2483" y="530"/>
                    </a:lnTo>
                    <a:lnTo>
                      <a:pt x="2487" y="530"/>
                    </a:lnTo>
                    <a:lnTo>
                      <a:pt x="2491" y="523"/>
                    </a:lnTo>
                    <a:lnTo>
                      <a:pt x="2495" y="516"/>
                    </a:lnTo>
                    <a:lnTo>
                      <a:pt x="2499" y="521"/>
                    </a:lnTo>
                    <a:lnTo>
                      <a:pt x="2503" y="512"/>
                    </a:lnTo>
                    <a:lnTo>
                      <a:pt x="2507" y="516"/>
                    </a:lnTo>
                    <a:lnTo>
                      <a:pt x="2511" y="502"/>
                    </a:lnTo>
                    <a:lnTo>
                      <a:pt x="2515" y="491"/>
                    </a:lnTo>
                    <a:lnTo>
                      <a:pt x="2519" y="495"/>
                    </a:lnTo>
                    <a:lnTo>
                      <a:pt x="2523" y="495"/>
                    </a:lnTo>
                    <a:lnTo>
                      <a:pt x="2527" y="488"/>
                    </a:lnTo>
                    <a:lnTo>
                      <a:pt x="2531" y="481"/>
                    </a:lnTo>
                    <a:lnTo>
                      <a:pt x="2535" y="484"/>
                    </a:lnTo>
                    <a:lnTo>
                      <a:pt x="2539" y="469"/>
                    </a:lnTo>
                    <a:lnTo>
                      <a:pt x="2543" y="476"/>
                    </a:lnTo>
                    <a:lnTo>
                      <a:pt x="2547" y="467"/>
                    </a:lnTo>
                    <a:lnTo>
                      <a:pt x="2550" y="462"/>
                    </a:lnTo>
                    <a:lnTo>
                      <a:pt x="2554" y="453"/>
                    </a:lnTo>
                    <a:lnTo>
                      <a:pt x="2558" y="458"/>
                    </a:lnTo>
                    <a:lnTo>
                      <a:pt x="2562" y="451"/>
                    </a:lnTo>
                    <a:lnTo>
                      <a:pt x="2566" y="441"/>
                    </a:lnTo>
                    <a:lnTo>
                      <a:pt x="2570" y="446"/>
                    </a:lnTo>
                    <a:lnTo>
                      <a:pt x="2574" y="441"/>
                    </a:lnTo>
                    <a:lnTo>
                      <a:pt x="2578" y="439"/>
                    </a:lnTo>
                    <a:lnTo>
                      <a:pt x="2582" y="430"/>
                    </a:lnTo>
                    <a:lnTo>
                      <a:pt x="2586" y="425"/>
                    </a:lnTo>
                    <a:lnTo>
                      <a:pt x="2590" y="427"/>
                    </a:lnTo>
                    <a:lnTo>
                      <a:pt x="2594" y="420"/>
                    </a:lnTo>
                    <a:lnTo>
                      <a:pt x="2598" y="418"/>
                    </a:lnTo>
                    <a:lnTo>
                      <a:pt x="2602" y="411"/>
                    </a:lnTo>
                    <a:lnTo>
                      <a:pt x="2606" y="413"/>
                    </a:lnTo>
                    <a:lnTo>
                      <a:pt x="2610" y="406"/>
                    </a:lnTo>
                    <a:lnTo>
                      <a:pt x="2614" y="402"/>
                    </a:lnTo>
                    <a:lnTo>
                      <a:pt x="2617" y="397"/>
                    </a:lnTo>
                    <a:lnTo>
                      <a:pt x="2621" y="388"/>
                    </a:lnTo>
                    <a:lnTo>
                      <a:pt x="2625" y="390"/>
                    </a:lnTo>
                    <a:lnTo>
                      <a:pt x="2629" y="388"/>
                    </a:lnTo>
                    <a:lnTo>
                      <a:pt x="2633" y="383"/>
                    </a:lnTo>
                    <a:lnTo>
                      <a:pt x="2637" y="378"/>
                    </a:lnTo>
                    <a:lnTo>
                      <a:pt x="2641" y="378"/>
                    </a:lnTo>
                    <a:lnTo>
                      <a:pt x="2645" y="371"/>
                    </a:lnTo>
                    <a:lnTo>
                      <a:pt x="2649" y="367"/>
                    </a:lnTo>
                    <a:lnTo>
                      <a:pt x="2653" y="362"/>
                    </a:lnTo>
                    <a:lnTo>
                      <a:pt x="2657" y="360"/>
                    </a:lnTo>
                    <a:lnTo>
                      <a:pt x="2661" y="353"/>
                    </a:lnTo>
                    <a:lnTo>
                      <a:pt x="2665" y="355"/>
                    </a:lnTo>
                    <a:lnTo>
                      <a:pt x="2669" y="353"/>
                    </a:lnTo>
                    <a:lnTo>
                      <a:pt x="2673" y="343"/>
                    </a:lnTo>
                    <a:lnTo>
                      <a:pt x="2677" y="341"/>
                    </a:lnTo>
                    <a:lnTo>
                      <a:pt x="2681" y="334"/>
                    </a:lnTo>
                    <a:lnTo>
                      <a:pt x="2684" y="334"/>
                    </a:lnTo>
                    <a:lnTo>
                      <a:pt x="2688" y="329"/>
                    </a:lnTo>
                    <a:lnTo>
                      <a:pt x="2692" y="334"/>
                    </a:lnTo>
                    <a:lnTo>
                      <a:pt x="2696" y="322"/>
                    </a:lnTo>
                    <a:lnTo>
                      <a:pt x="2700" y="325"/>
                    </a:lnTo>
                    <a:lnTo>
                      <a:pt x="2704" y="318"/>
                    </a:lnTo>
                    <a:lnTo>
                      <a:pt x="2708" y="318"/>
                    </a:lnTo>
                    <a:lnTo>
                      <a:pt x="2712" y="311"/>
                    </a:lnTo>
                    <a:lnTo>
                      <a:pt x="2716" y="320"/>
                    </a:lnTo>
                    <a:lnTo>
                      <a:pt x="2720" y="306"/>
                    </a:lnTo>
                    <a:lnTo>
                      <a:pt x="2724" y="311"/>
                    </a:lnTo>
                    <a:lnTo>
                      <a:pt x="2728" y="299"/>
                    </a:lnTo>
                    <a:lnTo>
                      <a:pt x="2732" y="294"/>
                    </a:lnTo>
                    <a:lnTo>
                      <a:pt x="2736" y="294"/>
                    </a:lnTo>
                    <a:lnTo>
                      <a:pt x="2740" y="294"/>
                    </a:lnTo>
                    <a:lnTo>
                      <a:pt x="2744" y="290"/>
                    </a:lnTo>
                    <a:lnTo>
                      <a:pt x="2748" y="290"/>
                    </a:lnTo>
                    <a:lnTo>
                      <a:pt x="2752" y="283"/>
                    </a:lnTo>
                    <a:lnTo>
                      <a:pt x="2755" y="283"/>
                    </a:lnTo>
                    <a:lnTo>
                      <a:pt x="2759" y="273"/>
                    </a:lnTo>
                    <a:lnTo>
                      <a:pt x="2763" y="271"/>
                    </a:lnTo>
                    <a:lnTo>
                      <a:pt x="2767" y="271"/>
                    </a:lnTo>
                    <a:lnTo>
                      <a:pt x="2771" y="269"/>
                    </a:lnTo>
                    <a:lnTo>
                      <a:pt x="2775" y="273"/>
                    </a:lnTo>
                    <a:lnTo>
                      <a:pt x="2779" y="261"/>
                    </a:lnTo>
                    <a:lnTo>
                      <a:pt x="2783" y="259"/>
                    </a:lnTo>
                    <a:lnTo>
                      <a:pt x="2787" y="257"/>
                    </a:lnTo>
                    <a:lnTo>
                      <a:pt x="2791" y="257"/>
                    </a:lnTo>
                    <a:lnTo>
                      <a:pt x="2795" y="252"/>
                    </a:lnTo>
                    <a:lnTo>
                      <a:pt x="2799" y="243"/>
                    </a:lnTo>
                    <a:lnTo>
                      <a:pt x="2803" y="247"/>
                    </a:lnTo>
                    <a:lnTo>
                      <a:pt x="2807" y="240"/>
                    </a:lnTo>
                    <a:lnTo>
                      <a:pt x="2811" y="243"/>
                    </a:lnTo>
                    <a:lnTo>
                      <a:pt x="2815" y="238"/>
                    </a:lnTo>
                    <a:lnTo>
                      <a:pt x="2819" y="233"/>
                    </a:lnTo>
                    <a:lnTo>
                      <a:pt x="2822" y="233"/>
                    </a:lnTo>
                    <a:lnTo>
                      <a:pt x="2826" y="233"/>
                    </a:lnTo>
                    <a:lnTo>
                      <a:pt x="2830" y="226"/>
                    </a:lnTo>
                    <a:lnTo>
                      <a:pt x="2834" y="222"/>
                    </a:lnTo>
                    <a:lnTo>
                      <a:pt x="2838" y="217"/>
                    </a:lnTo>
                    <a:lnTo>
                      <a:pt x="2842" y="219"/>
                    </a:lnTo>
                    <a:lnTo>
                      <a:pt x="2846" y="212"/>
                    </a:lnTo>
                    <a:lnTo>
                      <a:pt x="2850" y="205"/>
                    </a:lnTo>
                    <a:lnTo>
                      <a:pt x="2854" y="210"/>
                    </a:lnTo>
                    <a:lnTo>
                      <a:pt x="2858" y="210"/>
                    </a:lnTo>
                    <a:lnTo>
                      <a:pt x="2862" y="203"/>
                    </a:lnTo>
                    <a:lnTo>
                      <a:pt x="2866" y="194"/>
                    </a:lnTo>
                    <a:lnTo>
                      <a:pt x="2870" y="203"/>
                    </a:lnTo>
                    <a:lnTo>
                      <a:pt x="2874" y="196"/>
                    </a:lnTo>
                    <a:lnTo>
                      <a:pt x="2878" y="198"/>
                    </a:lnTo>
                    <a:lnTo>
                      <a:pt x="2882" y="191"/>
                    </a:lnTo>
                    <a:lnTo>
                      <a:pt x="2886" y="194"/>
                    </a:lnTo>
                    <a:lnTo>
                      <a:pt x="2890" y="18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5" name="Line 3997"/>
              <p:cNvSpPr>
                <a:spLocks noChangeShapeType="1"/>
              </p:cNvSpPr>
              <p:nvPr/>
            </p:nvSpPr>
            <p:spPr bwMode="auto">
              <a:xfrm flipV="1">
                <a:off x="31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6" name="Line 3998"/>
              <p:cNvSpPr>
                <a:spLocks noChangeShapeType="1"/>
              </p:cNvSpPr>
              <p:nvPr/>
            </p:nvSpPr>
            <p:spPr bwMode="auto">
              <a:xfrm>
                <a:off x="31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7" name="Line 3999"/>
              <p:cNvSpPr>
                <a:spLocks noChangeShapeType="1"/>
              </p:cNvSpPr>
              <p:nvPr/>
            </p:nvSpPr>
            <p:spPr bwMode="auto">
              <a:xfrm flipV="1">
                <a:off x="31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8" name="Line 4000"/>
              <p:cNvSpPr>
                <a:spLocks noChangeShapeType="1"/>
              </p:cNvSpPr>
              <p:nvPr/>
            </p:nvSpPr>
            <p:spPr bwMode="auto">
              <a:xfrm>
                <a:off x="31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49" name="Line 4001"/>
              <p:cNvSpPr>
                <a:spLocks noChangeShapeType="1"/>
              </p:cNvSpPr>
              <p:nvPr/>
            </p:nvSpPr>
            <p:spPr bwMode="auto">
              <a:xfrm flipV="1">
                <a:off x="311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0" name="Freeform 4002"/>
              <p:cNvSpPr>
                <a:spLocks/>
              </p:cNvSpPr>
              <p:nvPr/>
            </p:nvSpPr>
            <p:spPr bwMode="auto">
              <a:xfrm flipV="1">
                <a:off x="3112" y="909"/>
                <a:ext cx="1701" cy="1106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90" y="23"/>
                  </a:cxn>
                  <a:cxn ang="0">
                    <a:pos x="138" y="53"/>
                  </a:cxn>
                  <a:cxn ang="0">
                    <a:pos x="185" y="80"/>
                  </a:cxn>
                  <a:cxn ang="0">
                    <a:pos x="232" y="122"/>
                  </a:cxn>
                  <a:cxn ang="0">
                    <a:pos x="280" y="171"/>
                  </a:cxn>
                  <a:cxn ang="0">
                    <a:pos x="327" y="230"/>
                  </a:cxn>
                  <a:cxn ang="0">
                    <a:pos x="374" y="299"/>
                  </a:cxn>
                  <a:cxn ang="0">
                    <a:pos x="421" y="379"/>
                  </a:cxn>
                  <a:cxn ang="0">
                    <a:pos x="469" y="470"/>
                  </a:cxn>
                  <a:cxn ang="0">
                    <a:pos x="516" y="562"/>
                  </a:cxn>
                  <a:cxn ang="0">
                    <a:pos x="563" y="660"/>
                  </a:cxn>
                  <a:cxn ang="0">
                    <a:pos x="611" y="759"/>
                  </a:cxn>
                  <a:cxn ang="0">
                    <a:pos x="658" y="870"/>
                  </a:cxn>
                  <a:cxn ang="0">
                    <a:pos x="705" y="981"/>
                  </a:cxn>
                  <a:cxn ang="0">
                    <a:pos x="753" y="1085"/>
                  </a:cxn>
                  <a:cxn ang="0">
                    <a:pos x="800" y="1189"/>
                  </a:cxn>
                  <a:cxn ang="0">
                    <a:pos x="847" y="1292"/>
                  </a:cxn>
                  <a:cxn ang="0">
                    <a:pos x="895" y="1394"/>
                  </a:cxn>
                  <a:cxn ang="0">
                    <a:pos x="942" y="1490"/>
                  </a:cxn>
                  <a:cxn ang="0">
                    <a:pos x="989" y="1572"/>
                  </a:cxn>
                  <a:cxn ang="0">
                    <a:pos x="1036" y="1653"/>
                  </a:cxn>
                  <a:cxn ang="0">
                    <a:pos x="1084" y="1715"/>
                  </a:cxn>
                  <a:cxn ang="0">
                    <a:pos x="1131" y="1773"/>
                  </a:cxn>
                  <a:cxn ang="0">
                    <a:pos x="1178" y="1822"/>
                  </a:cxn>
                  <a:cxn ang="0">
                    <a:pos x="1226" y="1864"/>
                  </a:cxn>
                  <a:cxn ang="0">
                    <a:pos x="1273" y="1894"/>
                  </a:cxn>
                  <a:cxn ang="0">
                    <a:pos x="1320" y="1908"/>
                  </a:cxn>
                  <a:cxn ang="0">
                    <a:pos x="1368" y="1912"/>
                  </a:cxn>
                  <a:cxn ang="0">
                    <a:pos x="1415" y="1912"/>
                  </a:cxn>
                  <a:cxn ang="0">
                    <a:pos x="1462" y="1899"/>
                  </a:cxn>
                  <a:cxn ang="0">
                    <a:pos x="1510" y="1883"/>
                  </a:cxn>
                  <a:cxn ang="0">
                    <a:pos x="1557" y="1853"/>
                  </a:cxn>
                  <a:cxn ang="0">
                    <a:pos x="1604" y="1813"/>
                  </a:cxn>
                  <a:cxn ang="0">
                    <a:pos x="1651" y="1779"/>
                  </a:cxn>
                  <a:cxn ang="0">
                    <a:pos x="1699" y="1718"/>
                  </a:cxn>
                  <a:cxn ang="0">
                    <a:pos x="1746" y="1673"/>
                  </a:cxn>
                  <a:cxn ang="0">
                    <a:pos x="1793" y="1613"/>
                  </a:cxn>
                  <a:cxn ang="0">
                    <a:pos x="1841" y="1545"/>
                  </a:cxn>
                  <a:cxn ang="0">
                    <a:pos x="1888" y="1481"/>
                  </a:cxn>
                  <a:cxn ang="0">
                    <a:pos x="1935" y="1406"/>
                  </a:cxn>
                  <a:cxn ang="0">
                    <a:pos x="1983" y="1337"/>
                  </a:cxn>
                  <a:cxn ang="0">
                    <a:pos x="2030" y="1268"/>
                  </a:cxn>
                  <a:cxn ang="0">
                    <a:pos x="2077" y="1197"/>
                  </a:cxn>
                  <a:cxn ang="0">
                    <a:pos x="2125" y="1120"/>
                  </a:cxn>
                  <a:cxn ang="0">
                    <a:pos x="2172" y="1047"/>
                  </a:cxn>
                  <a:cxn ang="0">
                    <a:pos x="2219" y="978"/>
                  </a:cxn>
                  <a:cxn ang="0">
                    <a:pos x="2267" y="910"/>
                  </a:cxn>
                  <a:cxn ang="0">
                    <a:pos x="2314" y="846"/>
                  </a:cxn>
                  <a:cxn ang="0">
                    <a:pos x="2361" y="775"/>
                  </a:cxn>
                  <a:cxn ang="0">
                    <a:pos x="2408" y="717"/>
                  </a:cxn>
                  <a:cxn ang="0">
                    <a:pos x="2456" y="653"/>
                  </a:cxn>
                  <a:cxn ang="0">
                    <a:pos x="2503" y="596"/>
                  </a:cxn>
                  <a:cxn ang="0">
                    <a:pos x="2550" y="540"/>
                  </a:cxn>
                  <a:cxn ang="0">
                    <a:pos x="2598" y="489"/>
                  </a:cxn>
                  <a:cxn ang="0">
                    <a:pos x="2645" y="441"/>
                  </a:cxn>
                  <a:cxn ang="0">
                    <a:pos x="2692" y="397"/>
                  </a:cxn>
                  <a:cxn ang="0">
                    <a:pos x="2740" y="354"/>
                  </a:cxn>
                  <a:cxn ang="0">
                    <a:pos x="2787" y="317"/>
                  </a:cxn>
                  <a:cxn ang="0">
                    <a:pos x="2834" y="284"/>
                  </a:cxn>
                  <a:cxn ang="0">
                    <a:pos x="2882" y="253"/>
                  </a:cxn>
                  <a:cxn ang="0">
                    <a:pos x="2929" y="219"/>
                  </a:cxn>
                </a:cxnLst>
                <a:rect l="0" t="0" r="r" b="b"/>
                <a:pathLst>
                  <a:path w="2953" h="1919">
                    <a:moveTo>
                      <a:pt x="0" y="0"/>
                    </a:moveTo>
                    <a:lnTo>
                      <a:pt x="4" y="3"/>
                    </a:lnTo>
                    <a:lnTo>
                      <a:pt x="8" y="3"/>
                    </a:lnTo>
                    <a:lnTo>
                      <a:pt x="11" y="5"/>
                    </a:lnTo>
                    <a:lnTo>
                      <a:pt x="15" y="9"/>
                    </a:lnTo>
                    <a:lnTo>
                      <a:pt x="19" y="9"/>
                    </a:lnTo>
                    <a:lnTo>
                      <a:pt x="23" y="2"/>
                    </a:lnTo>
                    <a:lnTo>
                      <a:pt x="27" y="9"/>
                    </a:lnTo>
                    <a:lnTo>
                      <a:pt x="31" y="7"/>
                    </a:lnTo>
                    <a:lnTo>
                      <a:pt x="35" y="7"/>
                    </a:lnTo>
                    <a:lnTo>
                      <a:pt x="39" y="12"/>
                    </a:lnTo>
                    <a:lnTo>
                      <a:pt x="43" y="7"/>
                    </a:lnTo>
                    <a:lnTo>
                      <a:pt x="47" y="11"/>
                    </a:lnTo>
                    <a:lnTo>
                      <a:pt x="51" y="9"/>
                    </a:lnTo>
                    <a:lnTo>
                      <a:pt x="55" y="11"/>
                    </a:lnTo>
                    <a:lnTo>
                      <a:pt x="59" y="9"/>
                    </a:lnTo>
                    <a:lnTo>
                      <a:pt x="63" y="20"/>
                    </a:lnTo>
                    <a:lnTo>
                      <a:pt x="67" y="12"/>
                    </a:lnTo>
                    <a:lnTo>
                      <a:pt x="71" y="20"/>
                    </a:lnTo>
                    <a:lnTo>
                      <a:pt x="75" y="23"/>
                    </a:lnTo>
                    <a:lnTo>
                      <a:pt x="78" y="22"/>
                    </a:lnTo>
                    <a:lnTo>
                      <a:pt x="82" y="20"/>
                    </a:lnTo>
                    <a:lnTo>
                      <a:pt x="86" y="29"/>
                    </a:lnTo>
                    <a:lnTo>
                      <a:pt x="90" y="23"/>
                    </a:lnTo>
                    <a:lnTo>
                      <a:pt x="94" y="29"/>
                    </a:lnTo>
                    <a:lnTo>
                      <a:pt x="98" y="25"/>
                    </a:lnTo>
                    <a:lnTo>
                      <a:pt x="102" y="29"/>
                    </a:lnTo>
                    <a:lnTo>
                      <a:pt x="106" y="31"/>
                    </a:lnTo>
                    <a:lnTo>
                      <a:pt x="110" y="34"/>
                    </a:lnTo>
                    <a:lnTo>
                      <a:pt x="114" y="34"/>
                    </a:lnTo>
                    <a:lnTo>
                      <a:pt x="118" y="38"/>
                    </a:lnTo>
                    <a:lnTo>
                      <a:pt x="122" y="38"/>
                    </a:lnTo>
                    <a:lnTo>
                      <a:pt x="126" y="45"/>
                    </a:lnTo>
                    <a:lnTo>
                      <a:pt x="130" y="42"/>
                    </a:lnTo>
                    <a:lnTo>
                      <a:pt x="134" y="45"/>
                    </a:lnTo>
                    <a:lnTo>
                      <a:pt x="138" y="53"/>
                    </a:lnTo>
                    <a:lnTo>
                      <a:pt x="142" y="51"/>
                    </a:lnTo>
                    <a:lnTo>
                      <a:pt x="145" y="49"/>
                    </a:lnTo>
                    <a:lnTo>
                      <a:pt x="149" y="53"/>
                    </a:lnTo>
                    <a:lnTo>
                      <a:pt x="153" y="56"/>
                    </a:lnTo>
                    <a:lnTo>
                      <a:pt x="157" y="65"/>
                    </a:lnTo>
                    <a:lnTo>
                      <a:pt x="161" y="62"/>
                    </a:lnTo>
                    <a:lnTo>
                      <a:pt x="165" y="69"/>
                    </a:lnTo>
                    <a:lnTo>
                      <a:pt x="169" y="73"/>
                    </a:lnTo>
                    <a:lnTo>
                      <a:pt x="173" y="73"/>
                    </a:lnTo>
                    <a:lnTo>
                      <a:pt x="177" y="76"/>
                    </a:lnTo>
                    <a:lnTo>
                      <a:pt x="181" y="74"/>
                    </a:lnTo>
                    <a:lnTo>
                      <a:pt x="185" y="80"/>
                    </a:lnTo>
                    <a:lnTo>
                      <a:pt x="189" y="89"/>
                    </a:lnTo>
                    <a:lnTo>
                      <a:pt x="193" y="84"/>
                    </a:lnTo>
                    <a:lnTo>
                      <a:pt x="197" y="89"/>
                    </a:lnTo>
                    <a:lnTo>
                      <a:pt x="201" y="96"/>
                    </a:lnTo>
                    <a:lnTo>
                      <a:pt x="205" y="100"/>
                    </a:lnTo>
                    <a:lnTo>
                      <a:pt x="209" y="102"/>
                    </a:lnTo>
                    <a:lnTo>
                      <a:pt x="213" y="104"/>
                    </a:lnTo>
                    <a:lnTo>
                      <a:pt x="216" y="109"/>
                    </a:lnTo>
                    <a:lnTo>
                      <a:pt x="220" y="109"/>
                    </a:lnTo>
                    <a:lnTo>
                      <a:pt x="224" y="118"/>
                    </a:lnTo>
                    <a:lnTo>
                      <a:pt x="228" y="122"/>
                    </a:lnTo>
                    <a:lnTo>
                      <a:pt x="232" y="122"/>
                    </a:lnTo>
                    <a:lnTo>
                      <a:pt x="236" y="124"/>
                    </a:lnTo>
                    <a:lnTo>
                      <a:pt x="240" y="129"/>
                    </a:lnTo>
                    <a:lnTo>
                      <a:pt x="244" y="137"/>
                    </a:lnTo>
                    <a:lnTo>
                      <a:pt x="248" y="140"/>
                    </a:lnTo>
                    <a:lnTo>
                      <a:pt x="252" y="142"/>
                    </a:lnTo>
                    <a:lnTo>
                      <a:pt x="256" y="144"/>
                    </a:lnTo>
                    <a:lnTo>
                      <a:pt x="260" y="151"/>
                    </a:lnTo>
                    <a:lnTo>
                      <a:pt x="264" y="155"/>
                    </a:lnTo>
                    <a:lnTo>
                      <a:pt x="268" y="157"/>
                    </a:lnTo>
                    <a:lnTo>
                      <a:pt x="272" y="157"/>
                    </a:lnTo>
                    <a:lnTo>
                      <a:pt x="276" y="164"/>
                    </a:lnTo>
                    <a:lnTo>
                      <a:pt x="280" y="171"/>
                    </a:lnTo>
                    <a:lnTo>
                      <a:pt x="283" y="175"/>
                    </a:lnTo>
                    <a:lnTo>
                      <a:pt x="287" y="180"/>
                    </a:lnTo>
                    <a:lnTo>
                      <a:pt x="291" y="184"/>
                    </a:lnTo>
                    <a:lnTo>
                      <a:pt x="295" y="191"/>
                    </a:lnTo>
                    <a:lnTo>
                      <a:pt x="299" y="200"/>
                    </a:lnTo>
                    <a:lnTo>
                      <a:pt x="303" y="200"/>
                    </a:lnTo>
                    <a:lnTo>
                      <a:pt x="307" y="210"/>
                    </a:lnTo>
                    <a:lnTo>
                      <a:pt x="311" y="213"/>
                    </a:lnTo>
                    <a:lnTo>
                      <a:pt x="315" y="219"/>
                    </a:lnTo>
                    <a:lnTo>
                      <a:pt x="319" y="220"/>
                    </a:lnTo>
                    <a:lnTo>
                      <a:pt x="323" y="230"/>
                    </a:lnTo>
                    <a:lnTo>
                      <a:pt x="327" y="230"/>
                    </a:lnTo>
                    <a:lnTo>
                      <a:pt x="331" y="242"/>
                    </a:lnTo>
                    <a:lnTo>
                      <a:pt x="335" y="244"/>
                    </a:lnTo>
                    <a:lnTo>
                      <a:pt x="339" y="251"/>
                    </a:lnTo>
                    <a:lnTo>
                      <a:pt x="343" y="251"/>
                    </a:lnTo>
                    <a:lnTo>
                      <a:pt x="347" y="266"/>
                    </a:lnTo>
                    <a:lnTo>
                      <a:pt x="350" y="270"/>
                    </a:lnTo>
                    <a:lnTo>
                      <a:pt x="354" y="275"/>
                    </a:lnTo>
                    <a:lnTo>
                      <a:pt x="358" y="281"/>
                    </a:lnTo>
                    <a:lnTo>
                      <a:pt x="362" y="286"/>
                    </a:lnTo>
                    <a:lnTo>
                      <a:pt x="366" y="290"/>
                    </a:lnTo>
                    <a:lnTo>
                      <a:pt x="370" y="303"/>
                    </a:lnTo>
                    <a:lnTo>
                      <a:pt x="374" y="299"/>
                    </a:lnTo>
                    <a:lnTo>
                      <a:pt x="378" y="306"/>
                    </a:lnTo>
                    <a:lnTo>
                      <a:pt x="382" y="315"/>
                    </a:lnTo>
                    <a:lnTo>
                      <a:pt x="386" y="324"/>
                    </a:lnTo>
                    <a:lnTo>
                      <a:pt x="390" y="326"/>
                    </a:lnTo>
                    <a:lnTo>
                      <a:pt x="394" y="337"/>
                    </a:lnTo>
                    <a:lnTo>
                      <a:pt x="398" y="345"/>
                    </a:lnTo>
                    <a:lnTo>
                      <a:pt x="402" y="346"/>
                    </a:lnTo>
                    <a:lnTo>
                      <a:pt x="406" y="357"/>
                    </a:lnTo>
                    <a:lnTo>
                      <a:pt x="410" y="361"/>
                    </a:lnTo>
                    <a:lnTo>
                      <a:pt x="414" y="368"/>
                    </a:lnTo>
                    <a:lnTo>
                      <a:pt x="418" y="372"/>
                    </a:lnTo>
                    <a:lnTo>
                      <a:pt x="421" y="379"/>
                    </a:lnTo>
                    <a:lnTo>
                      <a:pt x="425" y="388"/>
                    </a:lnTo>
                    <a:lnTo>
                      <a:pt x="429" y="394"/>
                    </a:lnTo>
                    <a:lnTo>
                      <a:pt x="433" y="403"/>
                    </a:lnTo>
                    <a:lnTo>
                      <a:pt x="437" y="405"/>
                    </a:lnTo>
                    <a:lnTo>
                      <a:pt x="441" y="421"/>
                    </a:lnTo>
                    <a:lnTo>
                      <a:pt x="445" y="428"/>
                    </a:lnTo>
                    <a:lnTo>
                      <a:pt x="449" y="430"/>
                    </a:lnTo>
                    <a:lnTo>
                      <a:pt x="453" y="428"/>
                    </a:lnTo>
                    <a:lnTo>
                      <a:pt x="457" y="449"/>
                    </a:lnTo>
                    <a:lnTo>
                      <a:pt x="461" y="454"/>
                    </a:lnTo>
                    <a:lnTo>
                      <a:pt x="465" y="463"/>
                    </a:lnTo>
                    <a:lnTo>
                      <a:pt x="469" y="470"/>
                    </a:lnTo>
                    <a:lnTo>
                      <a:pt x="473" y="469"/>
                    </a:lnTo>
                    <a:lnTo>
                      <a:pt x="477" y="487"/>
                    </a:lnTo>
                    <a:lnTo>
                      <a:pt x="481" y="489"/>
                    </a:lnTo>
                    <a:lnTo>
                      <a:pt x="485" y="494"/>
                    </a:lnTo>
                    <a:lnTo>
                      <a:pt x="488" y="505"/>
                    </a:lnTo>
                    <a:lnTo>
                      <a:pt x="492" y="512"/>
                    </a:lnTo>
                    <a:lnTo>
                      <a:pt x="496" y="523"/>
                    </a:lnTo>
                    <a:lnTo>
                      <a:pt x="500" y="523"/>
                    </a:lnTo>
                    <a:lnTo>
                      <a:pt x="504" y="534"/>
                    </a:lnTo>
                    <a:lnTo>
                      <a:pt x="508" y="545"/>
                    </a:lnTo>
                    <a:lnTo>
                      <a:pt x="512" y="553"/>
                    </a:lnTo>
                    <a:lnTo>
                      <a:pt x="516" y="562"/>
                    </a:lnTo>
                    <a:lnTo>
                      <a:pt x="520" y="571"/>
                    </a:lnTo>
                    <a:lnTo>
                      <a:pt x="524" y="573"/>
                    </a:lnTo>
                    <a:lnTo>
                      <a:pt x="528" y="582"/>
                    </a:lnTo>
                    <a:lnTo>
                      <a:pt x="532" y="589"/>
                    </a:lnTo>
                    <a:lnTo>
                      <a:pt x="536" y="598"/>
                    </a:lnTo>
                    <a:lnTo>
                      <a:pt x="540" y="605"/>
                    </a:lnTo>
                    <a:lnTo>
                      <a:pt x="544" y="615"/>
                    </a:lnTo>
                    <a:lnTo>
                      <a:pt x="548" y="620"/>
                    </a:lnTo>
                    <a:lnTo>
                      <a:pt x="552" y="631"/>
                    </a:lnTo>
                    <a:lnTo>
                      <a:pt x="556" y="644"/>
                    </a:lnTo>
                    <a:lnTo>
                      <a:pt x="559" y="651"/>
                    </a:lnTo>
                    <a:lnTo>
                      <a:pt x="563" y="660"/>
                    </a:lnTo>
                    <a:lnTo>
                      <a:pt x="567" y="667"/>
                    </a:lnTo>
                    <a:lnTo>
                      <a:pt x="571" y="675"/>
                    </a:lnTo>
                    <a:lnTo>
                      <a:pt x="575" y="686"/>
                    </a:lnTo>
                    <a:lnTo>
                      <a:pt x="579" y="695"/>
                    </a:lnTo>
                    <a:lnTo>
                      <a:pt x="583" y="706"/>
                    </a:lnTo>
                    <a:lnTo>
                      <a:pt x="587" y="709"/>
                    </a:lnTo>
                    <a:lnTo>
                      <a:pt x="591" y="722"/>
                    </a:lnTo>
                    <a:lnTo>
                      <a:pt x="595" y="733"/>
                    </a:lnTo>
                    <a:lnTo>
                      <a:pt x="599" y="742"/>
                    </a:lnTo>
                    <a:lnTo>
                      <a:pt x="603" y="748"/>
                    </a:lnTo>
                    <a:lnTo>
                      <a:pt x="607" y="755"/>
                    </a:lnTo>
                    <a:lnTo>
                      <a:pt x="611" y="759"/>
                    </a:lnTo>
                    <a:lnTo>
                      <a:pt x="615" y="775"/>
                    </a:lnTo>
                    <a:lnTo>
                      <a:pt x="619" y="782"/>
                    </a:lnTo>
                    <a:lnTo>
                      <a:pt x="623" y="786"/>
                    </a:lnTo>
                    <a:lnTo>
                      <a:pt x="626" y="803"/>
                    </a:lnTo>
                    <a:lnTo>
                      <a:pt x="630" y="804"/>
                    </a:lnTo>
                    <a:lnTo>
                      <a:pt x="634" y="821"/>
                    </a:lnTo>
                    <a:lnTo>
                      <a:pt x="638" y="824"/>
                    </a:lnTo>
                    <a:lnTo>
                      <a:pt x="642" y="834"/>
                    </a:lnTo>
                    <a:lnTo>
                      <a:pt x="646" y="841"/>
                    </a:lnTo>
                    <a:lnTo>
                      <a:pt x="650" y="857"/>
                    </a:lnTo>
                    <a:lnTo>
                      <a:pt x="654" y="861"/>
                    </a:lnTo>
                    <a:lnTo>
                      <a:pt x="658" y="870"/>
                    </a:lnTo>
                    <a:lnTo>
                      <a:pt x="662" y="883"/>
                    </a:lnTo>
                    <a:lnTo>
                      <a:pt x="666" y="885"/>
                    </a:lnTo>
                    <a:lnTo>
                      <a:pt x="670" y="901"/>
                    </a:lnTo>
                    <a:lnTo>
                      <a:pt x="674" y="908"/>
                    </a:lnTo>
                    <a:lnTo>
                      <a:pt x="678" y="919"/>
                    </a:lnTo>
                    <a:lnTo>
                      <a:pt x="682" y="923"/>
                    </a:lnTo>
                    <a:lnTo>
                      <a:pt x="686" y="936"/>
                    </a:lnTo>
                    <a:lnTo>
                      <a:pt x="690" y="938"/>
                    </a:lnTo>
                    <a:lnTo>
                      <a:pt x="693" y="956"/>
                    </a:lnTo>
                    <a:lnTo>
                      <a:pt x="697" y="963"/>
                    </a:lnTo>
                    <a:lnTo>
                      <a:pt x="701" y="967"/>
                    </a:lnTo>
                    <a:lnTo>
                      <a:pt x="705" y="981"/>
                    </a:lnTo>
                    <a:lnTo>
                      <a:pt x="709" y="990"/>
                    </a:lnTo>
                    <a:lnTo>
                      <a:pt x="713" y="992"/>
                    </a:lnTo>
                    <a:lnTo>
                      <a:pt x="717" y="1007"/>
                    </a:lnTo>
                    <a:lnTo>
                      <a:pt x="721" y="1016"/>
                    </a:lnTo>
                    <a:lnTo>
                      <a:pt x="725" y="1021"/>
                    </a:lnTo>
                    <a:lnTo>
                      <a:pt x="729" y="1027"/>
                    </a:lnTo>
                    <a:lnTo>
                      <a:pt x="733" y="1040"/>
                    </a:lnTo>
                    <a:lnTo>
                      <a:pt x="737" y="1049"/>
                    </a:lnTo>
                    <a:lnTo>
                      <a:pt x="741" y="1058"/>
                    </a:lnTo>
                    <a:lnTo>
                      <a:pt x="745" y="1065"/>
                    </a:lnTo>
                    <a:lnTo>
                      <a:pt x="749" y="1073"/>
                    </a:lnTo>
                    <a:lnTo>
                      <a:pt x="753" y="1085"/>
                    </a:lnTo>
                    <a:lnTo>
                      <a:pt x="757" y="1094"/>
                    </a:lnTo>
                    <a:lnTo>
                      <a:pt x="761" y="1105"/>
                    </a:lnTo>
                    <a:lnTo>
                      <a:pt x="764" y="1111"/>
                    </a:lnTo>
                    <a:lnTo>
                      <a:pt x="768" y="1120"/>
                    </a:lnTo>
                    <a:lnTo>
                      <a:pt x="772" y="1131"/>
                    </a:lnTo>
                    <a:lnTo>
                      <a:pt x="776" y="1138"/>
                    </a:lnTo>
                    <a:lnTo>
                      <a:pt x="780" y="1151"/>
                    </a:lnTo>
                    <a:lnTo>
                      <a:pt x="784" y="1155"/>
                    </a:lnTo>
                    <a:lnTo>
                      <a:pt x="788" y="1169"/>
                    </a:lnTo>
                    <a:lnTo>
                      <a:pt x="792" y="1180"/>
                    </a:lnTo>
                    <a:lnTo>
                      <a:pt x="796" y="1184"/>
                    </a:lnTo>
                    <a:lnTo>
                      <a:pt x="800" y="1189"/>
                    </a:lnTo>
                    <a:lnTo>
                      <a:pt x="804" y="1202"/>
                    </a:lnTo>
                    <a:lnTo>
                      <a:pt x="808" y="1215"/>
                    </a:lnTo>
                    <a:lnTo>
                      <a:pt x="812" y="1219"/>
                    </a:lnTo>
                    <a:lnTo>
                      <a:pt x="816" y="1228"/>
                    </a:lnTo>
                    <a:lnTo>
                      <a:pt x="820" y="1235"/>
                    </a:lnTo>
                    <a:lnTo>
                      <a:pt x="824" y="1244"/>
                    </a:lnTo>
                    <a:lnTo>
                      <a:pt x="828" y="1251"/>
                    </a:lnTo>
                    <a:lnTo>
                      <a:pt x="831" y="1262"/>
                    </a:lnTo>
                    <a:lnTo>
                      <a:pt x="835" y="1271"/>
                    </a:lnTo>
                    <a:lnTo>
                      <a:pt x="839" y="1271"/>
                    </a:lnTo>
                    <a:lnTo>
                      <a:pt x="843" y="1290"/>
                    </a:lnTo>
                    <a:lnTo>
                      <a:pt x="847" y="1292"/>
                    </a:lnTo>
                    <a:lnTo>
                      <a:pt x="851" y="1302"/>
                    </a:lnTo>
                    <a:lnTo>
                      <a:pt x="855" y="1312"/>
                    </a:lnTo>
                    <a:lnTo>
                      <a:pt x="859" y="1326"/>
                    </a:lnTo>
                    <a:lnTo>
                      <a:pt x="863" y="1326"/>
                    </a:lnTo>
                    <a:lnTo>
                      <a:pt x="867" y="1339"/>
                    </a:lnTo>
                    <a:lnTo>
                      <a:pt x="871" y="1348"/>
                    </a:lnTo>
                    <a:lnTo>
                      <a:pt x="875" y="1352"/>
                    </a:lnTo>
                    <a:lnTo>
                      <a:pt x="879" y="1359"/>
                    </a:lnTo>
                    <a:lnTo>
                      <a:pt x="883" y="1370"/>
                    </a:lnTo>
                    <a:lnTo>
                      <a:pt x="887" y="1377"/>
                    </a:lnTo>
                    <a:lnTo>
                      <a:pt x="891" y="1388"/>
                    </a:lnTo>
                    <a:lnTo>
                      <a:pt x="895" y="1394"/>
                    </a:lnTo>
                    <a:lnTo>
                      <a:pt x="898" y="1405"/>
                    </a:lnTo>
                    <a:lnTo>
                      <a:pt x="902" y="1412"/>
                    </a:lnTo>
                    <a:lnTo>
                      <a:pt x="906" y="1414"/>
                    </a:lnTo>
                    <a:lnTo>
                      <a:pt x="910" y="1427"/>
                    </a:lnTo>
                    <a:lnTo>
                      <a:pt x="914" y="1432"/>
                    </a:lnTo>
                    <a:lnTo>
                      <a:pt x="918" y="1439"/>
                    </a:lnTo>
                    <a:lnTo>
                      <a:pt x="922" y="1448"/>
                    </a:lnTo>
                    <a:lnTo>
                      <a:pt x="926" y="1456"/>
                    </a:lnTo>
                    <a:lnTo>
                      <a:pt x="930" y="1459"/>
                    </a:lnTo>
                    <a:lnTo>
                      <a:pt x="934" y="1474"/>
                    </a:lnTo>
                    <a:lnTo>
                      <a:pt x="938" y="1479"/>
                    </a:lnTo>
                    <a:lnTo>
                      <a:pt x="942" y="1490"/>
                    </a:lnTo>
                    <a:lnTo>
                      <a:pt x="946" y="1494"/>
                    </a:lnTo>
                    <a:lnTo>
                      <a:pt x="950" y="1494"/>
                    </a:lnTo>
                    <a:lnTo>
                      <a:pt x="954" y="1512"/>
                    </a:lnTo>
                    <a:lnTo>
                      <a:pt x="958" y="1512"/>
                    </a:lnTo>
                    <a:lnTo>
                      <a:pt x="962" y="1527"/>
                    </a:lnTo>
                    <a:lnTo>
                      <a:pt x="966" y="1529"/>
                    </a:lnTo>
                    <a:lnTo>
                      <a:pt x="969" y="1538"/>
                    </a:lnTo>
                    <a:lnTo>
                      <a:pt x="973" y="1543"/>
                    </a:lnTo>
                    <a:lnTo>
                      <a:pt x="977" y="1552"/>
                    </a:lnTo>
                    <a:lnTo>
                      <a:pt x="981" y="1556"/>
                    </a:lnTo>
                    <a:lnTo>
                      <a:pt x="985" y="1565"/>
                    </a:lnTo>
                    <a:lnTo>
                      <a:pt x="989" y="1572"/>
                    </a:lnTo>
                    <a:lnTo>
                      <a:pt x="993" y="1576"/>
                    </a:lnTo>
                    <a:lnTo>
                      <a:pt x="997" y="1585"/>
                    </a:lnTo>
                    <a:lnTo>
                      <a:pt x="1001" y="1587"/>
                    </a:lnTo>
                    <a:lnTo>
                      <a:pt x="1005" y="1596"/>
                    </a:lnTo>
                    <a:lnTo>
                      <a:pt x="1009" y="1598"/>
                    </a:lnTo>
                    <a:lnTo>
                      <a:pt x="1013" y="1611"/>
                    </a:lnTo>
                    <a:lnTo>
                      <a:pt x="1017" y="1611"/>
                    </a:lnTo>
                    <a:lnTo>
                      <a:pt x="1021" y="1624"/>
                    </a:lnTo>
                    <a:lnTo>
                      <a:pt x="1025" y="1625"/>
                    </a:lnTo>
                    <a:lnTo>
                      <a:pt x="1029" y="1636"/>
                    </a:lnTo>
                    <a:lnTo>
                      <a:pt x="1033" y="1642"/>
                    </a:lnTo>
                    <a:lnTo>
                      <a:pt x="1036" y="1653"/>
                    </a:lnTo>
                    <a:lnTo>
                      <a:pt x="1040" y="1658"/>
                    </a:lnTo>
                    <a:lnTo>
                      <a:pt x="1044" y="1660"/>
                    </a:lnTo>
                    <a:lnTo>
                      <a:pt x="1048" y="1662"/>
                    </a:lnTo>
                    <a:lnTo>
                      <a:pt x="1052" y="1669"/>
                    </a:lnTo>
                    <a:lnTo>
                      <a:pt x="1056" y="1678"/>
                    </a:lnTo>
                    <a:lnTo>
                      <a:pt x="1060" y="1684"/>
                    </a:lnTo>
                    <a:lnTo>
                      <a:pt x="1064" y="1689"/>
                    </a:lnTo>
                    <a:lnTo>
                      <a:pt x="1068" y="1691"/>
                    </a:lnTo>
                    <a:lnTo>
                      <a:pt x="1072" y="1698"/>
                    </a:lnTo>
                    <a:lnTo>
                      <a:pt x="1076" y="1709"/>
                    </a:lnTo>
                    <a:lnTo>
                      <a:pt x="1080" y="1713"/>
                    </a:lnTo>
                    <a:lnTo>
                      <a:pt x="1084" y="1715"/>
                    </a:lnTo>
                    <a:lnTo>
                      <a:pt x="1088" y="1720"/>
                    </a:lnTo>
                    <a:lnTo>
                      <a:pt x="1092" y="1729"/>
                    </a:lnTo>
                    <a:lnTo>
                      <a:pt x="1096" y="1733"/>
                    </a:lnTo>
                    <a:lnTo>
                      <a:pt x="1100" y="1735"/>
                    </a:lnTo>
                    <a:lnTo>
                      <a:pt x="1104" y="1744"/>
                    </a:lnTo>
                    <a:lnTo>
                      <a:pt x="1107" y="1746"/>
                    </a:lnTo>
                    <a:lnTo>
                      <a:pt x="1111" y="1749"/>
                    </a:lnTo>
                    <a:lnTo>
                      <a:pt x="1115" y="1759"/>
                    </a:lnTo>
                    <a:lnTo>
                      <a:pt x="1119" y="1762"/>
                    </a:lnTo>
                    <a:lnTo>
                      <a:pt x="1123" y="1768"/>
                    </a:lnTo>
                    <a:lnTo>
                      <a:pt x="1127" y="1764"/>
                    </a:lnTo>
                    <a:lnTo>
                      <a:pt x="1131" y="1773"/>
                    </a:lnTo>
                    <a:lnTo>
                      <a:pt x="1135" y="1777"/>
                    </a:lnTo>
                    <a:lnTo>
                      <a:pt x="1139" y="1786"/>
                    </a:lnTo>
                    <a:lnTo>
                      <a:pt x="1143" y="1786"/>
                    </a:lnTo>
                    <a:lnTo>
                      <a:pt x="1147" y="1790"/>
                    </a:lnTo>
                    <a:lnTo>
                      <a:pt x="1151" y="1797"/>
                    </a:lnTo>
                    <a:lnTo>
                      <a:pt x="1155" y="1802"/>
                    </a:lnTo>
                    <a:lnTo>
                      <a:pt x="1159" y="1801"/>
                    </a:lnTo>
                    <a:lnTo>
                      <a:pt x="1163" y="1812"/>
                    </a:lnTo>
                    <a:lnTo>
                      <a:pt x="1167" y="1812"/>
                    </a:lnTo>
                    <a:lnTo>
                      <a:pt x="1171" y="1815"/>
                    </a:lnTo>
                    <a:lnTo>
                      <a:pt x="1174" y="1821"/>
                    </a:lnTo>
                    <a:lnTo>
                      <a:pt x="1178" y="1822"/>
                    </a:lnTo>
                    <a:lnTo>
                      <a:pt x="1182" y="1830"/>
                    </a:lnTo>
                    <a:lnTo>
                      <a:pt x="1186" y="1832"/>
                    </a:lnTo>
                    <a:lnTo>
                      <a:pt x="1190" y="1830"/>
                    </a:lnTo>
                    <a:lnTo>
                      <a:pt x="1194" y="1841"/>
                    </a:lnTo>
                    <a:lnTo>
                      <a:pt x="1198" y="1843"/>
                    </a:lnTo>
                    <a:lnTo>
                      <a:pt x="1202" y="1843"/>
                    </a:lnTo>
                    <a:lnTo>
                      <a:pt x="1206" y="1850"/>
                    </a:lnTo>
                    <a:lnTo>
                      <a:pt x="1210" y="1853"/>
                    </a:lnTo>
                    <a:lnTo>
                      <a:pt x="1214" y="1850"/>
                    </a:lnTo>
                    <a:lnTo>
                      <a:pt x="1218" y="1857"/>
                    </a:lnTo>
                    <a:lnTo>
                      <a:pt x="1222" y="1857"/>
                    </a:lnTo>
                    <a:lnTo>
                      <a:pt x="1226" y="1864"/>
                    </a:lnTo>
                    <a:lnTo>
                      <a:pt x="1230" y="1864"/>
                    </a:lnTo>
                    <a:lnTo>
                      <a:pt x="1234" y="1868"/>
                    </a:lnTo>
                    <a:lnTo>
                      <a:pt x="1238" y="1875"/>
                    </a:lnTo>
                    <a:lnTo>
                      <a:pt x="1241" y="1875"/>
                    </a:lnTo>
                    <a:lnTo>
                      <a:pt x="1245" y="1874"/>
                    </a:lnTo>
                    <a:lnTo>
                      <a:pt x="1249" y="1877"/>
                    </a:lnTo>
                    <a:lnTo>
                      <a:pt x="1253" y="1877"/>
                    </a:lnTo>
                    <a:lnTo>
                      <a:pt x="1257" y="1886"/>
                    </a:lnTo>
                    <a:lnTo>
                      <a:pt x="1261" y="1886"/>
                    </a:lnTo>
                    <a:lnTo>
                      <a:pt x="1265" y="1886"/>
                    </a:lnTo>
                    <a:lnTo>
                      <a:pt x="1269" y="1890"/>
                    </a:lnTo>
                    <a:lnTo>
                      <a:pt x="1273" y="1894"/>
                    </a:lnTo>
                    <a:lnTo>
                      <a:pt x="1277" y="1894"/>
                    </a:lnTo>
                    <a:lnTo>
                      <a:pt x="1281" y="1888"/>
                    </a:lnTo>
                    <a:lnTo>
                      <a:pt x="1285" y="1895"/>
                    </a:lnTo>
                    <a:lnTo>
                      <a:pt x="1289" y="1901"/>
                    </a:lnTo>
                    <a:lnTo>
                      <a:pt x="1293" y="1897"/>
                    </a:lnTo>
                    <a:lnTo>
                      <a:pt x="1297" y="1905"/>
                    </a:lnTo>
                    <a:lnTo>
                      <a:pt x="1301" y="1901"/>
                    </a:lnTo>
                    <a:lnTo>
                      <a:pt x="1305" y="1899"/>
                    </a:lnTo>
                    <a:lnTo>
                      <a:pt x="1309" y="1905"/>
                    </a:lnTo>
                    <a:lnTo>
                      <a:pt x="1312" y="1905"/>
                    </a:lnTo>
                    <a:lnTo>
                      <a:pt x="1316" y="1908"/>
                    </a:lnTo>
                    <a:lnTo>
                      <a:pt x="1320" y="1908"/>
                    </a:lnTo>
                    <a:lnTo>
                      <a:pt x="1324" y="1910"/>
                    </a:lnTo>
                    <a:lnTo>
                      <a:pt x="1328" y="1908"/>
                    </a:lnTo>
                    <a:lnTo>
                      <a:pt x="1332" y="1908"/>
                    </a:lnTo>
                    <a:lnTo>
                      <a:pt x="1336" y="1914"/>
                    </a:lnTo>
                    <a:lnTo>
                      <a:pt x="1340" y="1910"/>
                    </a:lnTo>
                    <a:lnTo>
                      <a:pt x="1344" y="1908"/>
                    </a:lnTo>
                    <a:lnTo>
                      <a:pt x="1348" y="1914"/>
                    </a:lnTo>
                    <a:lnTo>
                      <a:pt x="1352" y="1917"/>
                    </a:lnTo>
                    <a:lnTo>
                      <a:pt x="1356" y="1914"/>
                    </a:lnTo>
                    <a:lnTo>
                      <a:pt x="1360" y="1910"/>
                    </a:lnTo>
                    <a:lnTo>
                      <a:pt x="1364" y="1916"/>
                    </a:lnTo>
                    <a:lnTo>
                      <a:pt x="1368" y="1912"/>
                    </a:lnTo>
                    <a:lnTo>
                      <a:pt x="1372" y="1917"/>
                    </a:lnTo>
                    <a:lnTo>
                      <a:pt x="1376" y="1914"/>
                    </a:lnTo>
                    <a:lnTo>
                      <a:pt x="1379" y="1916"/>
                    </a:lnTo>
                    <a:lnTo>
                      <a:pt x="1383" y="1917"/>
                    </a:lnTo>
                    <a:lnTo>
                      <a:pt x="1387" y="1919"/>
                    </a:lnTo>
                    <a:lnTo>
                      <a:pt x="1391" y="1914"/>
                    </a:lnTo>
                    <a:lnTo>
                      <a:pt x="1395" y="1914"/>
                    </a:lnTo>
                    <a:lnTo>
                      <a:pt x="1399" y="1917"/>
                    </a:lnTo>
                    <a:lnTo>
                      <a:pt x="1403" y="1917"/>
                    </a:lnTo>
                    <a:lnTo>
                      <a:pt x="1407" y="1914"/>
                    </a:lnTo>
                    <a:lnTo>
                      <a:pt x="1411" y="1916"/>
                    </a:lnTo>
                    <a:lnTo>
                      <a:pt x="1415" y="1912"/>
                    </a:lnTo>
                    <a:lnTo>
                      <a:pt x="1419" y="1919"/>
                    </a:lnTo>
                    <a:lnTo>
                      <a:pt x="1423" y="1912"/>
                    </a:lnTo>
                    <a:lnTo>
                      <a:pt x="1427" y="1910"/>
                    </a:lnTo>
                    <a:lnTo>
                      <a:pt x="1431" y="1908"/>
                    </a:lnTo>
                    <a:lnTo>
                      <a:pt x="1435" y="1910"/>
                    </a:lnTo>
                    <a:lnTo>
                      <a:pt x="1439" y="1908"/>
                    </a:lnTo>
                    <a:lnTo>
                      <a:pt x="1443" y="1903"/>
                    </a:lnTo>
                    <a:lnTo>
                      <a:pt x="1446" y="1906"/>
                    </a:lnTo>
                    <a:lnTo>
                      <a:pt x="1450" y="1908"/>
                    </a:lnTo>
                    <a:lnTo>
                      <a:pt x="1454" y="1906"/>
                    </a:lnTo>
                    <a:lnTo>
                      <a:pt x="1458" y="1905"/>
                    </a:lnTo>
                    <a:lnTo>
                      <a:pt x="1462" y="1899"/>
                    </a:lnTo>
                    <a:lnTo>
                      <a:pt x="1466" y="1897"/>
                    </a:lnTo>
                    <a:lnTo>
                      <a:pt x="1470" y="1894"/>
                    </a:lnTo>
                    <a:lnTo>
                      <a:pt x="1474" y="1901"/>
                    </a:lnTo>
                    <a:lnTo>
                      <a:pt x="1478" y="1895"/>
                    </a:lnTo>
                    <a:lnTo>
                      <a:pt x="1482" y="1894"/>
                    </a:lnTo>
                    <a:lnTo>
                      <a:pt x="1486" y="1895"/>
                    </a:lnTo>
                    <a:lnTo>
                      <a:pt x="1490" y="1890"/>
                    </a:lnTo>
                    <a:lnTo>
                      <a:pt x="1494" y="1890"/>
                    </a:lnTo>
                    <a:lnTo>
                      <a:pt x="1498" y="1888"/>
                    </a:lnTo>
                    <a:lnTo>
                      <a:pt x="1502" y="1890"/>
                    </a:lnTo>
                    <a:lnTo>
                      <a:pt x="1506" y="1888"/>
                    </a:lnTo>
                    <a:lnTo>
                      <a:pt x="1510" y="1883"/>
                    </a:lnTo>
                    <a:lnTo>
                      <a:pt x="1514" y="1879"/>
                    </a:lnTo>
                    <a:lnTo>
                      <a:pt x="1517" y="1883"/>
                    </a:lnTo>
                    <a:lnTo>
                      <a:pt x="1521" y="1875"/>
                    </a:lnTo>
                    <a:lnTo>
                      <a:pt x="1525" y="1875"/>
                    </a:lnTo>
                    <a:lnTo>
                      <a:pt x="1529" y="1870"/>
                    </a:lnTo>
                    <a:lnTo>
                      <a:pt x="1533" y="1866"/>
                    </a:lnTo>
                    <a:lnTo>
                      <a:pt x="1537" y="1870"/>
                    </a:lnTo>
                    <a:lnTo>
                      <a:pt x="1541" y="1864"/>
                    </a:lnTo>
                    <a:lnTo>
                      <a:pt x="1545" y="1866"/>
                    </a:lnTo>
                    <a:lnTo>
                      <a:pt x="1549" y="1863"/>
                    </a:lnTo>
                    <a:lnTo>
                      <a:pt x="1553" y="1855"/>
                    </a:lnTo>
                    <a:lnTo>
                      <a:pt x="1557" y="1853"/>
                    </a:lnTo>
                    <a:lnTo>
                      <a:pt x="1561" y="1853"/>
                    </a:lnTo>
                    <a:lnTo>
                      <a:pt x="1565" y="1850"/>
                    </a:lnTo>
                    <a:lnTo>
                      <a:pt x="1569" y="1843"/>
                    </a:lnTo>
                    <a:lnTo>
                      <a:pt x="1573" y="1841"/>
                    </a:lnTo>
                    <a:lnTo>
                      <a:pt x="1577" y="1833"/>
                    </a:lnTo>
                    <a:lnTo>
                      <a:pt x="1581" y="1837"/>
                    </a:lnTo>
                    <a:lnTo>
                      <a:pt x="1584" y="1832"/>
                    </a:lnTo>
                    <a:lnTo>
                      <a:pt x="1588" y="1830"/>
                    </a:lnTo>
                    <a:lnTo>
                      <a:pt x="1592" y="1824"/>
                    </a:lnTo>
                    <a:lnTo>
                      <a:pt x="1596" y="1822"/>
                    </a:lnTo>
                    <a:lnTo>
                      <a:pt x="1600" y="1819"/>
                    </a:lnTo>
                    <a:lnTo>
                      <a:pt x="1604" y="1813"/>
                    </a:lnTo>
                    <a:lnTo>
                      <a:pt x="1608" y="1817"/>
                    </a:lnTo>
                    <a:lnTo>
                      <a:pt x="1612" y="1812"/>
                    </a:lnTo>
                    <a:lnTo>
                      <a:pt x="1616" y="1808"/>
                    </a:lnTo>
                    <a:lnTo>
                      <a:pt x="1620" y="1806"/>
                    </a:lnTo>
                    <a:lnTo>
                      <a:pt x="1624" y="1802"/>
                    </a:lnTo>
                    <a:lnTo>
                      <a:pt x="1628" y="1791"/>
                    </a:lnTo>
                    <a:lnTo>
                      <a:pt x="1632" y="1790"/>
                    </a:lnTo>
                    <a:lnTo>
                      <a:pt x="1636" y="1786"/>
                    </a:lnTo>
                    <a:lnTo>
                      <a:pt x="1640" y="1786"/>
                    </a:lnTo>
                    <a:lnTo>
                      <a:pt x="1644" y="1782"/>
                    </a:lnTo>
                    <a:lnTo>
                      <a:pt x="1648" y="1777"/>
                    </a:lnTo>
                    <a:lnTo>
                      <a:pt x="1651" y="1779"/>
                    </a:lnTo>
                    <a:lnTo>
                      <a:pt x="1655" y="1773"/>
                    </a:lnTo>
                    <a:lnTo>
                      <a:pt x="1659" y="1762"/>
                    </a:lnTo>
                    <a:lnTo>
                      <a:pt x="1663" y="1768"/>
                    </a:lnTo>
                    <a:lnTo>
                      <a:pt x="1667" y="1760"/>
                    </a:lnTo>
                    <a:lnTo>
                      <a:pt x="1671" y="1751"/>
                    </a:lnTo>
                    <a:lnTo>
                      <a:pt x="1675" y="1753"/>
                    </a:lnTo>
                    <a:lnTo>
                      <a:pt x="1679" y="1739"/>
                    </a:lnTo>
                    <a:lnTo>
                      <a:pt x="1683" y="1735"/>
                    </a:lnTo>
                    <a:lnTo>
                      <a:pt x="1687" y="1735"/>
                    </a:lnTo>
                    <a:lnTo>
                      <a:pt x="1691" y="1731"/>
                    </a:lnTo>
                    <a:lnTo>
                      <a:pt x="1695" y="1735"/>
                    </a:lnTo>
                    <a:lnTo>
                      <a:pt x="1699" y="1718"/>
                    </a:lnTo>
                    <a:lnTo>
                      <a:pt x="1703" y="1717"/>
                    </a:lnTo>
                    <a:lnTo>
                      <a:pt x="1707" y="1713"/>
                    </a:lnTo>
                    <a:lnTo>
                      <a:pt x="1711" y="1715"/>
                    </a:lnTo>
                    <a:lnTo>
                      <a:pt x="1715" y="1706"/>
                    </a:lnTo>
                    <a:lnTo>
                      <a:pt x="1719" y="1706"/>
                    </a:lnTo>
                    <a:lnTo>
                      <a:pt x="1722" y="1697"/>
                    </a:lnTo>
                    <a:lnTo>
                      <a:pt x="1726" y="1691"/>
                    </a:lnTo>
                    <a:lnTo>
                      <a:pt x="1730" y="1684"/>
                    </a:lnTo>
                    <a:lnTo>
                      <a:pt x="1734" y="1678"/>
                    </a:lnTo>
                    <a:lnTo>
                      <a:pt x="1738" y="1684"/>
                    </a:lnTo>
                    <a:lnTo>
                      <a:pt x="1742" y="1677"/>
                    </a:lnTo>
                    <a:lnTo>
                      <a:pt x="1746" y="1673"/>
                    </a:lnTo>
                    <a:lnTo>
                      <a:pt x="1750" y="1664"/>
                    </a:lnTo>
                    <a:lnTo>
                      <a:pt x="1754" y="1658"/>
                    </a:lnTo>
                    <a:lnTo>
                      <a:pt x="1758" y="1658"/>
                    </a:lnTo>
                    <a:lnTo>
                      <a:pt x="1762" y="1651"/>
                    </a:lnTo>
                    <a:lnTo>
                      <a:pt x="1766" y="1644"/>
                    </a:lnTo>
                    <a:lnTo>
                      <a:pt x="1770" y="1642"/>
                    </a:lnTo>
                    <a:lnTo>
                      <a:pt x="1774" y="1636"/>
                    </a:lnTo>
                    <a:lnTo>
                      <a:pt x="1778" y="1631"/>
                    </a:lnTo>
                    <a:lnTo>
                      <a:pt x="1782" y="1629"/>
                    </a:lnTo>
                    <a:lnTo>
                      <a:pt x="1786" y="1624"/>
                    </a:lnTo>
                    <a:lnTo>
                      <a:pt x="1789" y="1620"/>
                    </a:lnTo>
                    <a:lnTo>
                      <a:pt x="1793" y="1613"/>
                    </a:lnTo>
                    <a:lnTo>
                      <a:pt x="1797" y="1605"/>
                    </a:lnTo>
                    <a:lnTo>
                      <a:pt x="1801" y="1600"/>
                    </a:lnTo>
                    <a:lnTo>
                      <a:pt x="1805" y="1596"/>
                    </a:lnTo>
                    <a:lnTo>
                      <a:pt x="1809" y="1587"/>
                    </a:lnTo>
                    <a:lnTo>
                      <a:pt x="1813" y="1583"/>
                    </a:lnTo>
                    <a:lnTo>
                      <a:pt x="1817" y="1576"/>
                    </a:lnTo>
                    <a:lnTo>
                      <a:pt x="1821" y="1572"/>
                    </a:lnTo>
                    <a:lnTo>
                      <a:pt x="1825" y="1567"/>
                    </a:lnTo>
                    <a:lnTo>
                      <a:pt x="1829" y="1562"/>
                    </a:lnTo>
                    <a:lnTo>
                      <a:pt x="1833" y="1560"/>
                    </a:lnTo>
                    <a:lnTo>
                      <a:pt x="1837" y="1551"/>
                    </a:lnTo>
                    <a:lnTo>
                      <a:pt x="1841" y="1545"/>
                    </a:lnTo>
                    <a:lnTo>
                      <a:pt x="1845" y="1545"/>
                    </a:lnTo>
                    <a:lnTo>
                      <a:pt x="1849" y="1534"/>
                    </a:lnTo>
                    <a:lnTo>
                      <a:pt x="1853" y="1534"/>
                    </a:lnTo>
                    <a:lnTo>
                      <a:pt x="1857" y="1523"/>
                    </a:lnTo>
                    <a:lnTo>
                      <a:pt x="1860" y="1521"/>
                    </a:lnTo>
                    <a:lnTo>
                      <a:pt x="1864" y="1507"/>
                    </a:lnTo>
                    <a:lnTo>
                      <a:pt x="1868" y="1503"/>
                    </a:lnTo>
                    <a:lnTo>
                      <a:pt x="1872" y="1494"/>
                    </a:lnTo>
                    <a:lnTo>
                      <a:pt x="1876" y="1498"/>
                    </a:lnTo>
                    <a:lnTo>
                      <a:pt x="1880" y="1492"/>
                    </a:lnTo>
                    <a:lnTo>
                      <a:pt x="1884" y="1490"/>
                    </a:lnTo>
                    <a:lnTo>
                      <a:pt x="1888" y="1481"/>
                    </a:lnTo>
                    <a:lnTo>
                      <a:pt x="1892" y="1474"/>
                    </a:lnTo>
                    <a:lnTo>
                      <a:pt x="1896" y="1467"/>
                    </a:lnTo>
                    <a:lnTo>
                      <a:pt x="1900" y="1458"/>
                    </a:lnTo>
                    <a:lnTo>
                      <a:pt x="1904" y="1452"/>
                    </a:lnTo>
                    <a:lnTo>
                      <a:pt x="1908" y="1450"/>
                    </a:lnTo>
                    <a:lnTo>
                      <a:pt x="1912" y="1439"/>
                    </a:lnTo>
                    <a:lnTo>
                      <a:pt x="1916" y="1441"/>
                    </a:lnTo>
                    <a:lnTo>
                      <a:pt x="1920" y="1436"/>
                    </a:lnTo>
                    <a:lnTo>
                      <a:pt x="1924" y="1428"/>
                    </a:lnTo>
                    <a:lnTo>
                      <a:pt x="1927" y="1417"/>
                    </a:lnTo>
                    <a:lnTo>
                      <a:pt x="1931" y="1414"/>
                    </a:lnTo>
                    <a:lnTo>
                      <a:pt x="1935" y="1406"/>
                    </a:lnTo>
                    <a:lnTo>
                      <a:pt x="1939" y="1405"/>
                    </a:lnTo>
                    <a:lnTo>
                      <a:pt x="1943" y="1397"/>
                    </a:lnTo>
                    <a:lnTo>
                      <a:pt x="1947" y="1390"/>
                    </a:lnTo>
                    <a:lnTo>
                      <a:pt x="1951" y="1386"/>
                    </a:lnTo>
                    <a:lnTo>
                      <a:pt x="1955" y="1381"/>
                    </a:lnTo>
                    <a:lnTo>
                      <a:pt x="1959" y="1370"/>
                    </a:lnTo>
                    <a:lnTo>
                      <a:pt x="1963" y="1368"/>
                    </a:lnTo>
                    <a:lnTo>
                      <a:pt x="1967" y="1361"/>
                    </a:lnTo>
                    <a:lnTo>
                      <a:pt x="1971" y="1357"/>
                    </a:lnTo>
                    <a:lnTo>
                      <a:pt x="1975" y="1354"/>
                    </a:lnTo>
                    <a:lnTo>
                      <a:pt x="1979" y="1339"/>
                    </a:lnTo>
                    <a:lnTo>
                      <a:pt x="1983" y="1337"/>
                    </a:lnTo>
                    <a:lnTo>
                      <a:pt x="1987" y="1337"/>
                    </a:lnTo>
                    <a:lnTo>
                      <a:pt x="1991" y="1330"/>
                    </a:lnTo>
                    <a:lnTo>
                      <a:pt x="1994" y="1323"/>
                    </a:lnTo>
                    <a:lnTo>
                      <a:pt x="1998" y="1319"/>
                    </a:lnTo>
                    <a:lnTo>
                      <a:pt x="2002" y="1310"/>
                    </a:lnTo>
                    <a:lnTo>
                      <a:pt x="2006" y="1301"/>
                    </a:lnTo>
                    <a:lnTo>
                      <a:pt x="2010" y="1295"/>
                    </a:lnTo>
                    <a:lnTo>
                      <a:pt x="2014" y="1288"/>
                    </a:lnTo>
                    <a:lnTo>
                      <a:pt x="2018" y="1288"/>
                    </a:lnTo>
                    <a:lnTo>
                      <a:pt x="2022" y="1275"/>
                    </a:lnTo>
                    <a:lnTo>
                      <a:pt x="2026" y="1270"/>
                    </a:lnTo>
                    <a:lnTo>
                      <a:pt x="2030" y="1268"/>
                    </a:lnTo>
                    <a:lnTo>
                      <a:pt x="2034" y="1259"/>
                    </a:lnTo>
                    <a:lnTo>
                      <a:pt x="2038" y="1255"/>
                    </a:lnTo>
                    <a:lnTo>
                      <a:pt x="2042" y="1250"/>
                    </a:lnTo>
                    <a:lnTo>
                      <a:pt x="2046" y="1242"/>
                    </a:lnTo>
                    <a:lnTo>
                      <a:pt x="2050" y="1233"/>
                    </a:lnTo>
                    <a:lnTo>
                      <a:pt x="2054" y="1228"/>
                    </a:lnTo>
                    <a:lnTo>
                      <a:pt x="2058" y="1224"/>
                    </a:lnTo>
                    <a:lnTo>
                      <a:pt x="2062" y="1208"/>
                    </a:lnTo>
                    <a:lnTo>
                      <a:pt x="2065" y="1209"/>
                    </a:lnTo>
                    <a:lnTo>
                      <a:pt x="2069" y="1204"/>
                    </a:lnTo>
                    <a:lnTo>
                      <a:pt x="2073" y="1195"/>
                    </a:lnTo>
                    <a:lnTo>
                      <a:pt x="2077" y="1197"/>
                    </a:lnTo>
                    <a:lnTo>
                      <a:pt x="2081" y="1186"/>
                    </a:lnTo>
                    <a:lnTo>
                      <a:pt x="2085" y="1178"/>
                    </a:lnTo>
                    <a:lnTo>
                      <a:pt x="2089" y="1178"/>
                    </a:lnTo>
                    <a:lnTo>
                      <a:pt x="2093" y="1175"/>
                    </a:lnTo>
                    <a:lnTo>
                      <a:pt x="2097" y="1164"/>
                    </a:lnTo>
                    <a:lnTo>
                      <a:pt x="2101" y="1156"/>
                    </a:lnTo>
                    <a:lnTo>
                      <a:pt x="2105" y="1153"/>
                    </a:lnTo>
                    <a:lnTo>
                      <a:pt x="2109" y="1140"/>
                    </a:lnTo>
                    <a:lnTo>
                      <a:pt x="2113" y="1140"/>
                    </a:lnTo>
                    <a:lnTo>
                      <a:pt x="2117" y="1136"/>
                    </a:lnTo>
                    <a:lnTo>
                      <a:pt x="2121" y="1127"/>
                    </a:lnTo>
                    <a:lnTo>
                      <a:pt x="2125" y="1120"/>
                    </a:lnTo>
                    <a:lnTo>
                      <a:pt x="2129" y="1109"/>
                    </a:lnTo>
                    <a:lnTo>
                      <a:pt x="2132" y="1107"/>
                    </a:lnTo>
                    <a:lnTo>
                      <a:pt x="2136" y="1102"/>
                    </a:lnTo>
                    <a:lnTo>
                      <a:pt x="2140" y="1096"/>
                    </a:lnTo>
                    <a:lnTo>
                      <a:pt x="2144" y="1087"/>
                    </a:lnTo>
                    <a:lnTo>
                      <a:pt x="2148" y="1082"/>
                    </a:lnTo>
                    <a:lnTo>
                      <a:pt x="2152" y="1082"/>
                    </a:lnTo>
                    <a:lnTo>
                      <a:pt x="2156" y="1074"/>
                    </a:lnTo>
                    <a:lnTo>
                      <a:pt x="2160" y="1063"/>
                    </a:lnTo>
                    <a:lnTo>
                      <a:pt x="2164" y="1060"/>
                    </a:lnTo>
                    <a:lnTo>
                      <a:pt x="2168" y="1054"/>
                    </a:lnTo>
                    <a:lnTo>
                      <a:pt x="2172" y="1047"/>
                    </a:lnTo>
                    <a:lnTo>
                      <a:pt x="2176" y="1042"/>
                    </a:lnTo>
                    <a:lnTo>
                      <a:pt x="2180" y="1038"/>
                    </a:lnTo>
                    <a:lnTo>
                      <a:pt x="2184" y="1032"/>
                    </a:lnTo>
                    <a:lnTo>
                      <a:pt x="2188" y="1023"/>
                    </a:lnTo>
                    <a:lnTo>
                      <a:pt x="2192" y="1016"/>
                    </a:lnTo>
                    <a:lnTo>
                      <a:pt x="2196" y="1011"/>
                    </a:lnTo>
                    <a:lnTo>
                      <a:pt x="2199" y="1012"/>
                    </a:lnTo>
                    <a:lnTo>
                      <a:pt x="2203" y="1001"/>
                    </a:lnTo>
                    <a:lnTo>
                      <a:pt x="2207" y="990"/>
                    </a:lnTo>
                    <a:lnTo>
                      <a:pt x="2211" y="992"/>
                    </a:lnTo>
                    <a:lnTo>
                      <a:pt x="2215" y="981"/>
                    </a:lnTo>
                    <a:lnTo>
                      <a:pt x="2219" y="978"/>
                    </a:lnTo>
                    <a:lnTo>
                      <a:pt x="2223" y="967"/>
                    </a:lnTo>
                    <a:lnTo>
                      <a:pt x="2227" y="969"/>
                    </a:lnTo>
                    <a:lnTo>
                      <a:pt x="2231" y="959"/>
                    </a:lnTo>
                    <a:lnTo>
                      <a:pt x="2235" y="956"/>
                    </a:lnTo>
                    <a:lnTo>
                      <a:pt x="2239" y="954"/>
                    </a:lnTo>
                    <a:lnTo>
                      <a:pt x="2243" y="941"/>
                    </a:lnTo>
                    <a:lnTo>
                      <a:pt x="2247" y="934"/>
                    </a:lnTo>
                    <a:lnTo>
                      <a:pt x="2251" y="932"/>
                    </a:lnTo>
                    <a:lnTo>
                      <a:pt x="2255" y="925"/>
                    </a:lnTo>
                    <a:lnTo>
                      <a:pt x="2259" y="917"/>
                    </a:lnTo>
                    <a:lnTo>
                      <a:pt x="2263" y="914"/>
                    </a:lnTo>
                    <a:lnTo>
                      <a:pt x="2267" y="910"/>
                    </a:lnTo>
                    <a:lnTo>
                      <a:pt x="2270" y="901"/>
                    </a:lnTo>
                    <a:lnTo>
                      <a:pt x="2274" y="899"/>
                    </a:lnTo>
                    <a:lnTo>
                      <a:pt x="2278" y="896"/>
                    </a:lnTo>
                    <a:lnTo>
                      <a:pt x="2282" y="883"/>
                    </a:lnTo>
                    <a:lnTo>
                      <a:pt x="2286" y="877"/>
                    </a:lnTo>
                    <a:lnTo>
                      <a:pt x="2290" y="874"/>
                    </a:lnTo>
                    <a:lnTo>
                      <a:pt x="2294" y="865"/>
                    </a:lnTo>
                    <a:lnTo>
                      <a:pt x="2298" y="863"/>
                    </a:lnTo>
                    <a:lnTo>
                      <a:pt x="2302" y="859"/>
                    </a:lnTo>
                    <a:lnTo>
                      <a:pt x="2306" y="855"/>
                    </a:lnTo>
                    <a:lnTo>
                      <a:pt x="2310" y="850"/>
                    </a:lnTo>
                    <a:lnTo>
                      <a:pt x="2314" y="846"/>
                    </a:lnTo>
                    <a:lnTo>
                      <a:pt x="2318" y="835"/>
                    </a:lnTo>
                    <a:lnTo>
                      <a:pt x="2322" y="830"/>
                    </a:lnTo>
                    <a:lnTo>
                      <a:pt x="2326" y="821"/>
                    </a:lnTo>
                    <a:lnTo>
                      <a:pt x="2330" y="821"/>
                    </a:lnTo>
                    <a:lnTo>
                      <a:pt x="2334" y="817"/>
                    </a:lnTo>
                    <a:lnTo>
                      <a:pt x="2337" y="808"/>
                    </a:lnTo>
                    <a:lnTo>
                      <a:pt x="2341" y="806"/>
                    </a:lnTo>
                    <a:lnTo>
                      <a:pt x="2345" y="793"/>
                    </a:lnTo>
                    <a:lnTo>
                      <a:pt x="2349" y="788"/>
                    </a:lnTo>
                    <a:lnTo>
                      <a:pt x="2353" y="790"/>
                    </a:lnTo>
                    <a:lnTo>
                      <a:pt x="2357" y="781"/>
                    </a:lnTo>
                    <a:lnTo>
                      <a:pt x="2361" y="775"/>
                    </a:lnTo>
                    <a:lnTo>
                      <a:pt x="2365" y="773"/>
                    </a:lnTo>
                    <a:lnTo>
                      <a:pt x="2369" y="766"/>
                    </a:lnTo>
                    <a:lnTo>
                      <a:pt x="2373" y="762"/>
                    </a:lnTo>
                    <a:lnTo>
                      <a:pt x="2377" y="751"/>
                    </a:lnTo>
                    <a:lnTo>
                      <a:pt x="2381" y="753"/>
                    </a:lnTo>
                    <a:lnTo>
                      <a:pt x="2385" y="744"/>
                    </a:lnTo>
                    <a:lnTo>
                      <a:pt x="2389" y="739"/>
                    </a:lnTo>
                    <a:lnTo>
                      <a:pt x="2393" y="731"/>
                    </a:lnTo>
                    <a:lnTo>
                      <a:pt x="2397" y="728"/>
                    </a:lnTo>
                    <a:lnTo>
                      <a:pt x="2401" y="726"/>
                    </a:lnTo>
                    <a:lnTo>
                      <a:pt x="2405" y="720"/>
                    </a:lnTo>
                    <a:lnTo>
                      <a:pt x="2408" y="717"/>
                    </a:lnTo>
                    <a:lnTo>
                      <a:pt x="2412" y="708"/>
                    </a:lnTo>
                    <a:lnTo>
                      <a:pt x="2416" y="706"/>
                    </a:lnTo>
                    <a:lnTo>
                      <a:pt x="2420" y="691"/>
                    </a:lnTo>
                    <a:lnTo>
                      <a:pt x="2424" y="695"/>
                    </a:lnTo>
                    <a:lnTo>
                      <a:pt x="2428" y="684"/>
                    </a:lnTo>
                    <a:lnTo>
                      <a:pt x="2432" y="680"/>
                    </a:lnTo>
                    <a:lnTo>
                      <a:pt x="2436" y="678"/>
                    </a:lnTo>
                    <a:lnTo>
                      <a:pt x="2440" y="673"/>
                    </a:lnTo>
                    <a:lnTo>
                      <a:pt x="2444" y="664"/>
                    </a:lnTo>
                    <a:lnTo>
                      <a:pt x="2448" y="664"/>
                    </a:lnTo>
                    <a:lnTo>
                      <a:pt x="2452" y="649"/>
                    </a:lnTo>
                    <a:lnTo>
                      <a:pt x="2456" y="653"/>
                    </a:lnTo>
                    <a:lnTo>
                      <a:pt x="2460" y="642"/>
                    </a:lnTo>
                    <a:lnTo>
                      <a:pt x="2464" y="642"/>
                    </a:lnTo>
                    <a:lnTo>
                      <a:pt x="2468" y="642"/>
                    </a:lnTo>
                    <a:lnTo>
                      <a:pt x="2472" y="631"/>
                    </a:lnTo>
                    <a:lnTo>
                      <a:pt x="2475" y="627"/>
                    </a:lnTo>
                    <a:lnTo>
                      <a:pt x="2479" y="624"/>
                    </a:lnTo>
                    <a:lnTo>
                      <a:pt x="2483" y="615"/>
                    </a:lnTo>
                    <a:lnTo>
                      <a:pt x="2487" y="613"/>
                    </a:lnTo>
                    <a:lnTo>
                      <a:pt x="2491" y="611"/>
                    </a:lnTo>
                    <a:lnTo>
                      <a:pt x="2495" y="607"/>
                    </a:lnTo>
                    <a:lnTo>
                      <a:pt x="2499" y="598"/>
                    </a:lnTo>
                    <a:lnTo>
                      <a:pt x="2503" y="596"/>
                    </a:lnTo>
                    <a:lnTo>
                      <a:pt x="2507" y="593"/>
                    </a:lnTo>
                    <a:lnTo>
                      <a:pt x="2511" y="589"/>
                    </a:lnTo>
                    <a:lnTo>
                      <a:pt x="2515" y="584"/>
                    </a:lnTo>
                    <a:lnTo>
                      <a:pt x="2519" y="571"/>
                    </a:lnTo>
                    <a:lnTo>
                      <a:pt x="2523" y="574"/>
                    </a:lnTo>
                    <a:lnTo>
                      <a:pt x="2527" y="569"/>
                    </a:lnTo>
                    <a:lnTo>
                      <a:pt x="2531" y="560"/>
                    </a:lnTo>
                    <a:lnTo>
                      <a:pt x="2535" y="558"/>
                    </a:lnTo>
                    <a:lnTo>
                      <a:pt x="2539" y="549"/>
                    </a:lnTo>
                    <a:lnTo>
                      <a:pt x="2542" y="551"/>
                    </a:lnTo>
                    <a:lnTo>
                      <a:pt x="2546" y="545"/>
                    </a:lnTo>
                    <a:lnTo>
                      <a:pt x="2550" y="540"/>
                    </a:lnTo>
                    <a:lnTo>
                      <a:pt x="2554" y="538"/>
                    </a:lnTo>
                    <a:lnTo>
                      <a:pt x="2558" y="529"/>
                    </a:lnTo>
                    <a:lnTo>
                      <a:pt x="2562" y="529"/>
                    </a:lnTo>
                    <a:lnTo>
                      <a:pt x="2566" y="527"/>
                    </a:lnTo>
                    <a:lnTo>
                      <a:pt x="2570" y="520"/>
                    </a:lnTo>
                    <a:lnTo>
                      <a:pt x="2574" y="516"/>
                    </a:lnTo>
                    <a:lnTo>
                      <a:pt x="2578" y="512"/>
                    </a:lnTo>
                    <a:lnTo>
                      <a:pt x="2582" y="509"/>
                    </a:lnTo>
                    <a:lnTo>
                      <a:pt x="2586" y="500"/>
                    </a:lnTo>
                    <a:lnTo>
                      <a:pt x="2590" y="498"/>
                    </a:lnTo>
                    <a:lnTo>
                      <a:pt x="2594" y="496"/>
                    </a:lnTo>
                    <a:lnTo>
                      <a:pt x="2598" y="489"/>
                    </a:lnTo>
                    <a:lnTo>
                      <a:pt x="2602" y="489"/>
                    </a:lnTo>
                    <a:lnTo>
                      <a:pt x="2606" y="480"/>
                    </a:lnTo>
                    <a:lnTo>
                      <a:pt x="2610" y="474"/>
                    </a:lnTo>
                    <a:lnTo>
                      <a:pt x="2613" y="472"/>
                    </a:lnTo>
                    <a:lnTo>
                      <a:pt x="2617" y="472"/>
                    </a:lnTo>
                    <a:lnTo>
                      <a:pt x="2621" y="465"/>
                    </a:lnTo>
                    <a:lnTo>
                      <a:pt x="2625" y="463"/>
                    </a:lnTo>
                    <a:lnTo>
                      <a:pt x="2629" y="459"/>
                    </a:lnTo>
                    <a:lnTo>
                      <a:pt x="2633" y="458"/>
                    </a:lnTo>
                    <a:lnTo>
                      <a:pt x="2637" y="452"/>
                    </a:lnTo>
                    <a:lnTo>
                      <a:pt x="2641" y="447"/>
                    </a:lnTo>
                    <a:lnTo>
                      <a:pt x="2645" y="441"/>
                    </a:lnTo>
                    <a:lnTo>
                      <a:pt x="2649" y="439"/>
                    </a:lnTo>
                    <a:lnTo>
                      <a:pt x="2653" y="436"/>
                    </a:lnTo>
                    <a:lnTo>
                      <a:pt x="2657" y="430"/>
                    </a:lnTo>
                    <a:lnTo>
                      <a:pt x="2661" y="428"/>
                    </a:lnTo>
                    <a:lnTo>
                      <a:pt x="2665" y="423"/>
                    </a:lnTo>
                    <a:lnTo>
                      <a:pt x="2669" y="421"/>
                    </a:lnTo>
                    <a:lnTo>
                      <a:pt x="2673" y="419"/>
                    </a:lnTo>
                    <a:lnTo>
                      <a:pt x="2677" y="414"/>
                    </a:lnTo>
                    <a:lnTo>
                      <a:pt x="2680" y="410"/>
                    </a:lnTo>
                    <a:lnTo>
                      <a:pt x="2684" y="407"/>
                    </a:lnTo>
                    <a:lnTo>
                      <a:pt x="2688" y="401"/>
                    </a:lnTo>
                    <a:lnTo>
                      <a:pt x="2692" y="397"/>
                    </a:lnTo>
                    <a:lnTo>
                      <a:pt x="2696" y="394"/>
                    </a:lnTo>
                    <a:lnTo>
                      <a:pt x="2700" y="394"/>
                    </a:lnTo>
                    <a:lnTo>
                      <a:pt x="2704" y="386"/>
                    </a:lnTo>
                    <a:lnTo>
                      <a:pt x="2708" y="385"/>
                    </a:lnTo>
                    <a:lnTo>
                      <a:pt x="2712" y="374"/>
                    </a:lnTo>
                    <a:lnTo>
                      <a:pt x="2716" y="377"/>
                    </a:lnTo>
                    <a:lnTo>
                      <a:pt x="2720" y="376"/>
                    </a:lnTo>
                    <a:lnTo>
                      <a:pt x="2724" y="374"/>
                    </a:lnTo>
                    <a:lnTo>
                      <a:pt x="2728" y="366"/>
                    </a:lnTo>
                    <a:lnTo>
                      <a:pt x="2732" y="370"/>
                    </a:lnTo>
                    <a:lnTo>
                      <a:pt x="2736" y="361"/>
                    </a:lnTo>
                    <a:lnTo>
                      <a:pt x="2740" y="354"/>
                    </a:lnTo>
                    <a:lnTo>
                      <a:pt x="2744" y="355"/>
                    </a:lnTo>
                    <a:lnTo>
                      <a:pt x="2747" y="355"/>
                    </a:lnTo>
                    <a:lnTo>
                      <a:pt x="2751" y="346"/>
                    </a:lnTo>
                    <a:lnTo>
                      <a:pt x="2755" y="343"/>
                    </a:lnTo>
                    <a:lnTo>
                      <a:pt x="2759" y="339"/>
                    </a:lnTo>
                    <a:lnTo>
                      <a:pt x="2763" y="335"/>
                    </a:lnTo>
                    <a:lnTo>
                      <a:pt x="2767" y="337"/>
                    </a:lnTo>
                    <a:lnTo>
                      <a:pt x="2771" y="328"/>
                    </a:lnTo>
                    <a:lnTo>
                      <a:pt x="2775" y="326"/>
                    </a:lnTo>
                    <a:lnTo>
                      <a:pt x="2779" y="324"/>
                    </a:lnTo>
                    <a:lnTo>
                      <a:pt x="2783" y="323"/>
                    </a:lnTo>
                    <a:lnTo>
                      <a:pt x="2787" y="317"/>
                    </a:lnTo>
                    <a:lnTo>
                      <a:pt x="2791" y="314"/>
                    </a:lnTo>
                    <a:lnTo>
                      <a:pt x="2795" y="312"/>
                    </a:lnTo>
                    <a:lnTo>
                      <a:pt x="2799" y="304"/>
                    </a:lnTo>
                    <a:lnTo>
                      <a:pt x="2803" y="306"/>
                    </a:lnTo>
                    <a:lnTo>
                      <a:pt x="2807" y="303"/>
                    </a:lnTo>
                    <a:lnTo>
                      <a:pt x="2811" y="303"/>
                    </a:lnTo>
                    <a:lnTo>
                      <a:pt x="2815" y="297"/>
                    </a:lnTo>
                    <a:lnTo>
                      <a:pt x="2818" y="295"/>
                    </a:lnTo>
                    <a:lnTo>
                      <a:pt x="2822" y="290"/>
                    </a:lnTo>
                    <a:lnTo>
                      <a:pt x="2826" y="290"/>
                    </a:lnTo>
                    <a:lnTo>
                      <a:pt x="2830" y="286"/>
                    </a:lnTo>
                    <a:lnTo>
                      <a:pt x="2834" y="284"/>
                    </a:lnTo>
                    <a:lnTo>
                      <a:pt x="2838" y="284"/>
                    </a:lnTo>
                    <a:lnTo>
                      <a:pt x="2842" y="277"/>
                    </a:lnTo>
                    <a:lnTo>
                      <a:pt x="2846" y="277"/>
                    </a:lnTo>
                    <a:lnTo>
                      <a:pt x="2850" y="273"/>
                    </a:lnTo>
                    <a:lnTo>
                      <a:pt x="2854" y="268"/>
                    </a:lnTo>
                    <a:lnTo>
                      <a:pt x="2858" y="266"/>
                    </a:lnTo>
                    <a:lnTo>
                      <a:pt x="2862" y="264"/>
                    </a:lnTo>
                    <a:lnTo>
                      <a:pt x="2866" y="264"/>
                    </a:lnTo>
                    <a:lnTo>
                      <a:pt x="2870" y="264"/>
                    </a:lnTo>
                    <a:lnTo>
                      <a:pt x="2874" y="259"/>
                    </a:lnTo>
                    <a:lnTo>
                      <a:pt x="2878" y="259"/>
                    </a:lnTo>
                    <a:lnTo>
                      <a:pt x="2882" y="253"/>
                    </a:lnTo>
                    <a:lnTo>
                      <a:pt x="2885" y="246"/>
                    </a:lnTo>
                    <a:lnTo>
                      <a:pt x="2889" y="246"/>
                    </a:lnTo>
                    <a:lnTo>
                      <a:pt x="2893" y="242"/>
                    </a:lnTo>
                    <a:lnTo>
                      <a:pt x="2897" y="241"/>
                    </a:lnTo>
                    <a:lnTo>
                      <a:pt x="2901" y="237"/>
                    </a:lnTo>
                    <a:lnTo>
                      <a:pt x="2905" y="237"/>
                    </a:lnTo>
                    <a:lnTo>
                      <a:pt x="2909" y="230"/>
                    </a:lnTo>
                    <a:lnTo>
                      <a:pt x="2913" y="230"/>
                    </a:lnTo>
                    <a:lnTo>
                      <a:pt x="2917" y="224"/>
                    </a:lnTo>
                    <a:lnTo>
                      <a:pt x="2921" y="226"/>
                    </a:lnTo>
                    <a:lnTo>
                      <a:pt x="2925" y="222"/>
                    </a:lnTo>
                    <a:lnTo>
                      <a:pt x="2929" y="219"/>
                    </a:lnTo>
                    <a:lnTo>
                      <a:pt x="2933" y="220"/>
                    </a:lnTo>
                    <a:lnTo>
                      <a:pt x="2937" y="211"/>
                    </a:lnTo>
                    <a:lnTo>
                      <a:pt x="2941" y="213"/>
                    </a:lnTo>
                    <a:lnTo>
                      <a:pt x="2945" y="215"/>
                    </a:lnTo>
                    <a:lnTo>
                      <a:pt x="2949" y="204"/>
                    </a:lnTo>
                    <a:lnTo>
                      <a:pt x="2953" y="20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1" name="Line 4003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2" name="Line 4004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3" name="Line 4005"/>
              <p:cNvSpPr>
                <a:spLocks noChangeShapeType="1"/>
              </p:cNvSpPr>
              <p:nvPr/>
            </p:nvSpPr>
            <p:spPr bwMode="auto">
              <a:xfrm flipV="1">
                <a:off x="307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4" name="Line 4006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5" name="Line 4007"/>
              <p:cNvSpPr>
                <a:spLocks noChangeShapeType="1"/>
              </p:cNvSpPr>
              <p:nvPr/>
            </p:nvSpPr>
            <p:spPr bwMode="auto">
              <a:xfrm flipV="1">
                <a:off x="3076" y="2013"/>
                <a:ext cx="1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6" name="Line 4008"/>
              <p:cNvSpPr>
                <a:spLocks noChangeShapeType="1"/>
              </p:cNvSpPr>
              <p:nvPr/>
            </p:nvSpPr>
            <p:spPr bwMode="auto">
              <a:xfrm>
                <a:off x="3077" y="2013"/>
                <a:ext cx="3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7" name="Line 4009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8" name="Freeform 4010"/>
              <p:cNvSpPr>
                <a:spLocks/>
              </p:cNvSpPr>
              <p:nvPr/>
            </p:nvSpPr>
            <p:spPr bwMode="auto">
              <a:xfrm flipV="1">
                <a:off x="3082" y="909"/>
                <a:ext cx="1731" cy="1107"/>
              </a:xfrm>
              <a:custGeom>
                <a:avLst/>
                <a:gdLst/>
                <a:ahLst/>
                <a:cxnLst>
                  <a:cxn ang="0">
                    <a:pos x="44" y="16"/>
                  </a:cxn>
                  <a:cxn ang="0">
                    <a:pos x="91" y="36"/>
                  </a:cxn>
                  <a:cxn ang="0">
                    <a:pos x="138" y="62"/>
                  </a:cxn>
                  <a:cxn ang="0">
                    <a:pos x="186" y="98"/>
                  </a:cxn>
                  <a:cxn ang="0">
                    <a:pos x="233" y="138"/>
                  </a:cxn>
                  <a:cxn ang="0">
                    <a:pos x="280" y="197"/>
                  </a:cxn>
                  <a:cxn ang="0">
                    <a:pos x="328" y="249"/>
                  </a:cxn>
                  <a:cxn ang="0">
                    <a:pos x="375" y="315"/>
                  </a:cxn>
                  <a:cxn ang="0">
                    <a:pos x="422" y="383"/>
                  </a:cxn>
                  <a:cxn ang="0">
                    <a:pos x="470" y="472"/>
                  </a:cxn>
                  <a:cxn ang="0">
                    <a:pos x="517" y="556"/>
                  </a:cxn>
                  <a:cxn ang="0">
                    <a:pos x="564" y="642"/>
                  </a:cxn>
                  <a:cxn ang="0">
                    <a:pos x="611" y="749"/>
                  </a:cxn>
                  <a:cxn ang="0">
                    <a:pos x="659" y="849"/>
                  </a:cxn>
                  <a:cxn ang="0">
                    <a:pos x="706" y="948"/>
                  </a:cxn>
                  <a:cxn ang="0">
                    <a:pos x="753" y="1052"/>
                  </a:cxn>
                  <a:cxn ang="0">
                    <a:pos x="801" y="1145"/>
                  </a:cxn>
                  <a:cxn ang="0">
                    <a:pos x="848" y="1255"/>
                  </a:cxn>
                  <a:cxn ang="0">
                    <a:pos x="895" y="1347"/>
                  </a:cxn>
                  <a:cxn ang="0">
                    <a:pos x="943" y="1442"/>
                  </a:cxn>
                  <a:cxn ang="0">
                    <a:pos x="990" y="1516"/>
                  </a:cxn>
                  <a:cxn ang="0">
                    <a:pos x="1037" y="1600"/>
                  </a:cxn>
                  <a:cxn ang="0">
                    <a:pos x="1085" y="1667"/>
                  </a:cxn>
                  <a:cxn ang="0">
                    <a:pos x="1132" y="1739"/>
                  </a:cxn>
                  <a:cxn ang="0">
                    <a:pos x="1179" y="1787"/>
                  </a:cxn>
                  <a:cxn ang="0">
                    <a:pos x="1226" y="1831"/>
                  </a:cxn>
                  <a:cxn ang="0">
                    <a:pos x="1274" y="1867"/>
                  </a:cxn>
                  <a:cxn ang="0">
                    <a:pos x="1321" y="1892"/>
                  </a:cxn>
                  <a:cxn ang="0">
                    <a:pos x="1368" y="1912"/>
                  </a:cxn>
                  <a:cxn ang="0">
                    <a:pos x="1416" y="1918"/>
                  </a:cxn>
                  <a:cxn ang="0">
                    <a:pos x="1463" y="1920"/>
                  </a:cxn>
                  <a:cxn ang="0">
                    <a:pos x="1510" y="1910"/>
                  </a:cxn>
                  <a:cxn ang="0">
                    <a:pos x="1558" y="1890"/>
                  </a:cxn>
                  <a:cxn ang="0">
                    <a:pos x="1605" y="1867"/>
                  </a:cxn>
                  <a:cxn ang="0">
                    <a:pos x="1652" y="1829"/>
                  </a:cxn>
                  <a:cxn ang="0">
                    <a:pos x="1700" y="1795"/>
                  </a:cxn>
                  <a:cxn ang="0">
                    <a:pos x="1747" y="1749"/>
                  </a:cxn>
                  <a:cxn ang="0">
                    <a:pos x="1794" y="1693"/>
                  </a:cxn>
                  <a:cxn ang="0">
                    <a:pos x="1841" y="1635"/>
                  </a:cxn>
                  <a:cxn ang="0">
                    <a:pos x="1889" y="1584"/>
                  </a:cxn>
                  <a:cxn ang="0">
                    <a:pos x="1936" y="1516"/>
                  </a:cxn>
                  <a:cxn ang="0">
                    <a:pos x="1983" y="1454"/>
                  </a:cxn>
                  <a:cxn ang="0">
                    <a:pos x="2031" y="1389"/>
                  </a:cxn>
                  <a:cxn ang="0">
                    <a:pos x="2078" y="1319"/>
                  </a:cxn>
                  <a:cxn ang="0">
                    <a:pos x="2125" y="1251"/>
                  </a:cxn>
                  <a:cxn ang="0">
                    <a:pos x="2173" y="1187"/>
                  </a:cxn>
                  <a:cxn ang="0">
                    <a:pos x="2220" y="1114"/>
                  </a:cxn>
                  <a:cxn ang="0">
                    <a:pos x="2267" y="1048"/>
                  </a:cxn>
                  <a:cxn ang="0">
                    <a:pos x="2315" y="978"/>
                  </a:cxn>
                  <a:cxn ang="0">
                    <a:pos x="2362" y="912"/>
                  </a:cxn>
                  <a:cxn ang="0">
                    <a:pos x="2409" y="849"/>
                  </a:cxn>
                  <a:cxn ang="0">
                    <a:pos x="2457" y="787"/>
                  </a:cxn>
                  <a:cxn ang="0">
                    <a:pos x="2504" y="721"/>
                  </a:cxn>
                  <a:cxn ang="0">
                    <a:pos x="2551" y="669"/>
                  </a:cxn>
                  <a:cxn ang="0">
                    <a:pos x="2598" y="618"/>
                  </a:cxn>
                  <a:cxn ang="0">
                    <a:pos x="2646" y="564"/>
                  </a:cxn>
                  <a:cxn ang="0">
                    <a:pos x="2693" y="518"/>
                  </a:cxn>
                  <a:cxn ang="0">
                    <a:pos x="2740" y="472"/>
                  </a:cxn>
                  <a:cxn ang="0">
                    <a:pos x="2788" y="426"/>
                  </a:cxn>
                  <a:cxn ang="0">
                    <a:pos x="2835" y="385"/>
                  </a:cxn>
                  <a:cxn ang="0">
                    <a:pos x="2882" y="349"/>
                  </a:cxn>
                  <a:cxn ang="0">
                    <a:pos x="2930" y="309"/>
                  </a:cxn>
                  <a:cxn ang="0">
                    <a:pos x="2977" y="277"/>
                  </a:cxn>
                </a:cxnLst>
                <a:rect l="0" t="0" r="r" b="b"/>
                <a:pathLst>
                  <a:path w="3005" h="1922">
                    <a:moveTo>
                      <a:pt x="0" y="0"/>
                    </a:moveTo>
                    <a:lnTo>
                      <a:pt x="4" y="4"/>
                    </a:lnTo>
                    <a:lnTo>
                      <a:pt x="8" y="2"/>
                    </a:lnTo>
                    <a:lnTo>
                      <a:pt x="12" y="10"/>
                    </a:lnTo>
                    <a:lnTo>
                      <a:pt x="16" y="8"/>
                    </a:lnTo>
                    <a:lnTo>
                      <a:pt x="20" y="8"/>
                    </a:lnTo>
                    <a:lnTo>
                      <a:pt x="24" y="10"/>
                    </a:lnTo>
                    <a:lnTo>
                      <a:pt x="28" y="14"/>
                    </a:lnTo>
                    <a:lnTo>
                      <a:pt x="32" y="14"/>
                    </a:lnTo>
                    <a:lnTo>
                      <a:pt x="36" y="14"/>
                    </a:lnTo>
                    <a:lnTo>
                      <a:pt x="40" y="14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2" y="20"/>
                    </a:lnTo>
                    <a:lnTo>
                      <a:pt x="56" y="22"/>
                    </a:lnTo>
                    <a:lnTo>
                      <a:pt x="60" y="22"/>
                    </a:lnTo>
                    <a:lnTo>
                      <a:pt x="63" y="24"/>
                    </a:lnTo>
                    <a:lnTo>
                      <a:pt x="67" y="24"/>
                    </a:lnTo>
                    <a:lnTo>
                      <a:pt x="71" y="32"/>
                    </a:lnTo>
                    <a:lnTo>
                      <a:pt x="75" y="32"/>
                    </a:lnTo>
                    <a:lnTo>
                      <a:pt x="79" y="30"/>
                    </a:lnTo>
                    <a:lnTo>
                      <a:pt x="83" y="26"/>
                    </a:lnTo>
                    <a:lnTo>
                      <a:pt x="87" y="30"/>
                    </a:lnTo>
                    <a:lnTo>
                      <a:pt x="91" y="36"/>
                    </a:lnTo>
                    <a:lnTo>
                      <a:pt x="95" y="40"/>
                    </a:lnTo>
                    <a:lnTo>
                      <a:pt x="99" y="44"/>
                    </a:lnTo>
                    <a:lnTo>
                      <a:pt x="103" y="40"/>
                    </a:lnTo>
                    <a:lnTo>
                      <a:pt x="107" y="48"/>
                    </a:lnTo>
                    <a:lnTo>
                      <a:pt x="111" y="46"/>
                    </a:lnTo>
                    <a:lnTo>
                      <a:pt x="115" y="44"/>
                    </a:lnTo>
                    <a:lnTo>
                      <a:pt x="119" y="52"/>
                    </a:lnTo>
                    <a:lnTo>
                      <a:pt x="123" y="54"/>
                    </a:lnTo>
                    <a:lnTo>
                      <a:pt x="127" y="54"/>
                    </a:lnTo>
                    <a:lnTo>
                      <a:pt x="130" y="54"/>
                    </a:lnTo>
                    <a:lnTo>
                      <a:pt x="134" y="62"/>
                    </a:lnTo>
                    <a:lnTo>
                      <a:pt x="138" y="62"/>
                    </a:lnTo>
                    <a:lnTo>
                      <a:pt x="142" y="68"/>
                    </a:lnTo>
                    <a:lnTo>
                      <a:pt x="146" y="64"/>
                    </a:lnTo>
                    <a:lnTo>
                      <a:pt x="150" y="70"/>
                    </a:lnTo>
                    <a:lnTo>
                      <a:pt x="154" y="70"/>
                    </a:lnTo>
                    <a:lnTo>
                      <a:pt x="158" y="74"/>
                    </a:lnTo>
                    <a:lnTo>
                      <a:pt x="162" y="74"/>
                    </a:lnTo>
                    <a:lnTo>
                      <a:pt x="166" y="86"/>
                    </a:lnTo>
                    <a:lnTo>
                      <a:pt x="170" y="82"/>
                    </a:lnTo>
                    <a:lnTo>
                      <a:pt x="174" y="90"/>
                    </a:lnTo>
                    <a:lnTo>
                      <a:pt x="178" y="90"/>
                    </a:lnTo>
                    <a:lnTo>
                      <a:pt x="182" y="98"/>
                    </a:lnTo>
                    <a:lnTo>
                      <a:pt x="186" y="98"/>
                    </a:lnTo>
                    <a:lnTo>
                      <a:pt x="190" y="108"/>
                    </a:lnTo>
                    <a:lnTo>
                      <a:pt x="194" y="100"/>
                    </a:lnTo>
                    <a:lnTo>
                      <a:pt x="197" y="110"/>
                    </a:lnTo>
                    <a:lnTo>
                      <a:pt x="201" y="114"/>
                    </a:lnTo>
                    <a:lnTo>
                      <a:pt x="205" y="112"/>
                    </a:lnTo>
                    <a:lnTo>
                      <a:pt x="209" y="118"/>
                    </a:lnTo>
                    <a:lnTo>
                      <a:pt x="213" y="120"/>
                    </a:lnTo>
                    <a:lnTo>
                      <a:pt x="217" y="122"/>
                    </a:lnTo>
                    <a:lnTo>
                      <a:pt x="221" y="124"/>
                    </a:lnTo>
                    <a:lnTo>
                      <a:pt x="225" y="132"/>
                    </a:lnTo>
                    <a:lnTo>
                      <a:pt x="229" y="138"/>
                    </a:lnTo>
                    <a:lnTo>
                      <a:pt x="233" y="138"/>
                    </a:lnTo>
                    <a:lnTo>
                      <a:pt x="237" y="142"/>
                    </a:lnTo>
                    <a:lnTo>
                      <a:pt x="241" y="150"/>
                    </a:lnTo>
                    <a:lnTo>
                      <a:pt x="245" y="154"/>
                    </a:lnTo>
                    <a:lnTo>
                      <a:pt x="249" y="158"/>
                    </a:lnTo>
                    <a:lnTo>
                      <a:pt x="253" y="156"/>
                    </a:lnTo>
                    <a:lnTo>
                      <a:pt x="257" y="160"/>
                    </a:lnTo>
                    <a:lnTo>
                      <a:pt x="261" y="164"/>
                    </a:lnTo>
                    <a:lnTo>
                      <a:pt x="265" y="171"/>
                    </a:lnTo>
                    <a:lnTo>
                      <a:pt x="268" y="171"/>
                    </a:lnTo>
                    <a:lnTo>
                      <a:pt x="272" y="185"/>
                    </a:lnTo>
                    <a:lnTo>
                      <a:pt x="276" y="183"/>
                    </a:lnTo>
                    <a:lnTo>
                      <a:pt x="280" y="197"/>
                    </a:lnTo>
                    <a:lnTo>
                      <a:pt x="284" y="195"/>
                    </a:lnTo>
                    <a:lnTo>
                      <a:pt x="288" y="197"/>
                    </a:lnTo>
                    <a:lnTo>
                      <a:pt x="292" y="199"/>
                    </a:lnTo>
                    <a:lnTo>
                      <a:pt x="296" y="203"/>
                    </a:lnTo>
                    <a:lnTo>
                      <a:pt x="300" y="215"/>
                    </a:lnTo>
                    <a:lnTo>
                      <a:pt x="304" y="219"/>
                    </a:lnTo>
                    <a:lnTo>
                      <a:pt x="308" y="223"/>
                    </a:lnTo>
                    <a:lnTo>
                      <a:pt x="312" y="225"/>
                    </a:lnTo>
                    <a:lnTo>
                      <a:pt x="316" y="231"/>
                    </a:lnTo>
                    <a:lnTo>
                      <a:pt x="320" y="243"/>
                    </a:lnTo>
                    <a:lnTo>
                      <a:pt x="324" y="243"/>
                    </a:lnTo>
                    <a:lnTo>
                      <a:pt x="328" y="249"/>
                    </a:lnTo>
                    <a:lnTo>
                      <a:pt x="332" y="257"/>
                    </a:lnTo>
                    <a:lnTo>
                      <a:pt x="335" y="261"/>
                    </a:lnTo>
                    <a:lnTo>
                      <a:pt x="339" y="265"/>
                    </a:lnTo>
                    <a:lnTo>
                      <a:pt x="343" y="267"/>
                    </a:lnTo>
                    <a:lnTo>
                      <a:pt x="347" y="273"/>
                    </a:lnTo>
                    <a:lnTo>
                      <a:pt x="351" y="283"/>
                    </a:lnTo>
                    <a:lnTo>
                      <a:pt x="355" y="285"/>
                    </a:lnTo>
                    <a:lnTo>
                      <a:pt x="359" y="283"/>
                    </a:lnTo>
                    <a:lnTo>
                      <a:pt x="363" y="297"/>
                    </a:lnTo>
                    <a:lnTo>
                      <a:pt x="367" y="307"/>
                    </a:lnTo>
                    <a:lnTo>
                      <a:pt x="371" y="313"/>
                    </a:lnTo>
                    <a:lnTo>
                      <a:pt x="375" y="315"/>
                    </a:lnTo>
                    <a:lnTo>
                      <a:pt x="379" y="319"/>
                    </a:lnTo>
                    <a:lnTo>
                      <a:pt x="383" y="323"/>
                    </a:lnTo>
                    <a:lnTo>
                      <a:pt x="387" y="331"/>
                    </a:lnTo>
                    <a:lnTo>
                      <a:pt x="391" y="335"/>
                    </a:lnTo>
                    <a:lnTo>
                      <a:pt x="395" y="341"/>
                    </a:lnTo>
                    <a:lnTo>
                      <a:pt x="399" y="349"/>
                    </a:lnTo>
                    <a:lnTo>
                      <a:pt x="402" y="357"/>
                    </a:lnTo>
                    <a:lnTo>
                      <a:pt x="406" y="361"/>
                    </a:lnTo>
                    <a:lnTo>
                      <a:pt x="410" y="371"/>
                    </a:lnTo>
                    <a:lnTo>
                      <a:pt x="414" y="373"/>
                    </a:lnTo>
                    <a:lnTo>
                      <a:pt x="418" y="381"/>
                    </a:lnTo>
                    <a:lnTo>
                      <a:pt x="422" y="383"/>
                    </a:lnTo>
                    <a:lnTo>
                      <a:pt x="426" y="393"/>
                    </a:lnTo>
                    <a:lnTo>
                      <a:pt x="430" y="403"/>
                    </a:lnTo>
                    <a:lnTo>
                      <a:pt x="434" y="407"/>
                    </a:lnTo>
                    <a:lnTo>
                      <a:pt x="438" y="413"/>
                    </a:lnTo>
                    <a:lnTo>
                      <a:pt x="442" y="418"/>
                    </a:lnTo>
                    <a:lnTo>
                      <a:pt x="446" y="424"/>
                    </a:lnTo>
                    <a:lnTo>
                      <a:pt x="450" y="434"/>
                    </a:lnTo>
                    <a:lnTo>
                      <a:pt x="454" y="440"/>
                    </a:lnTo>
                    <a:lnTo>
                      <a:pt x="458" y="446"/>
                    </a:lnTo>
                    <a:lnTo>
                      <a:pt x="462" y="452"/>
                    </a:lnTo>
                    <a:lnTo>
                      <a:pt x="466" y="458"/>
                    </a:lnTo>
                    <a:lnTo>
                      <a:pt x="470" y="472"/>
                    </a:lnTo>
                    <a:lnTo>
                      <a:pt x="473" y="476"/>
                    </a:lnTo>
                    <a:lnTo>
                      <a:pt x="477" y="480"/>
                    </a:lnTo>
                    <a:lnTo>
                      <a:pt x="481" y="486"/>
                    </a:lnTo>
                    <a:lnTo>
                      <a:pt x="485" y="502"/>
                    </a:lnTo>
                    <a:lnTo>
                      <a:pt x="489" y="510"/>
                    </a:lnTo>
                    <a:lnTo>
                      <a:pt x="493" y="510"/>
                    </a:lnTo>
                    <a:lnTo>
                      <a:pt x="497" y="522"/>
                    </a:lnTo>
                    <a:lnTo>
                      <a:pt x="501" y="522"/>
                    </a:lnTo>
                    <a:lnTo>
                      <a:pt x="505" y="532"/>
                    </a:lnTo>
                    <a:lnTo>
                      <a:pt x="509" y="540"/>
                    </a:lnTo>
                    <a:lnTo>
                      <a:pt x="513" y="548"/>
                    </a:lnTo>
                    <a:lnTo>
                      <a:pt x="517" y="556"/>
                    </a:lnTo>
                    <a:lnTo>
                      <a:pt x="521" y="560"/>
                    </a:lnTo>
                    <a:lnTo>
                      <a:pt x="525" y="574"/>
                    </a:lnTo>
                    <a:lnTo>
                      <a:pt x="529" y="582"/>
                    </a:lnTo>
                    <a:lnTo>
                      <a:pt x="533" y="588"/>
                    </a:lnTo>
                    <a:lnTo>
                      <a:pt x="537" y="590"/>
                    </a:lnTo>
                    <a:lnTo>
                      <a:pt x="540" y="598"/>
                    </a:lnTo>
                    <a:lnTo>
                      <a:pt x="544" y="612"/>
                    </a:lnTo>
                    <a:lnTo>
                      <a:pt x="548" y="616"/>
                    </a:lnTo>
                    <a:lnTo>
                      <a:pt x="552" y="622"/>
                    </a:lnTo>
                    <a:lnTo>
                      <a:pt x="556" y="632"/>
                    </a:lnTo>
                    <a:lnTo>
                      <a:pt x="560" y="640"/>
                    </a:lnTo>
                    <a:lnTo>
                      <a:pt x="564" y="642"/>
                    </a:lnTo>
                    <a:lnTo>
                      <a:pt x="568" y="654"/>
                    </a:lnTo>
                    <a:lnTo>
                      <a:pt x="572" y="665"/>
                    </a:lnTo>
                    <a:lnTo>
                      <a:pt x="576" y="671"/>
                    </a:lnTo>
                    <a:lnTo>
                      <a:pt x="580" y="681"/>
                    </a:lnTo>
                    <a:lnTo>
                      <a:pt x="584" y="687"/>
                    </a:lnTo>
                    <a:lnTo>
                      <a:pt x="588" y="695"/>
                    </a:lnTo>
                    <a:lnTo>
                      <a:pt x="592" y="705"/>
                    </a:lnTo>
                    <a:lnTo>
                      <a:pt x="596" y="711"/>
                    </a:lnTo>
                    <a:lnTo>
                      <a:pt x="600" y="719"/>
                    </a:lnTo>
                    <a:lnTo>
                      <a:pt x="604" y="729"/>
                    </a:lnTo>
                    <a:lnTo>
                      <a:pt x="608" y="739"/>
                    </a:lnTo>
                    <a:lnTo>
                      <a:pt x="611" y="749"/>
                    </a:lnTo>
                    <a:lnTo>
                      <a:pt x="615" y="757"/>
                    </a:lnTo>
                    <a:lnTo>
                      <a:pt x="619" y="763"/>
                    </a:lnTo>
                    <a:lnTo>
                      <a:pt x="623" y="777"/>
                    </a:lnTo>
                    <a:lnTo>
                      <a:pt x="627" y="781"/>
                    </a:lnTo>
                    <a:lnTo>
                      <a:pt x="631" y="791"/>
                    </a:lnTo>
                    <a:lnTo>
                      <a:pt x="635" y="799"/>
                    </a:lnTo>
                    <a:lnTo>
                      <a:pt x="639" y="805"/>
                    </a:lnTo>
                    <a:lnTo>
                      <a:pt x="643" y="815"/>
                    </a:lnTo>
                    <a:lnTo>
                      <a:pt x="647" y="823"/>
                    </a:lnTo>
                    <a:lnTo>
                      <a:pt x="651" y="833"/>
                    </a:lnTo>
                    <a:lnTo>
                      <a:pt x="655" y="835"/>
                    </a:lnTo>
                    <a:lnTo>
                      <a:pt x="659" y="849"/>
                    </a:lnTo>
                    <a:lnTo>
                      <a:pt x="663" y="855"/>
                    </a:lnTo>
                    <a:lnTo>
                      <a:pt x="667" y="861"/>
                    </a:lnTo>
                    <a:lnTo>
                      <a:pt x="671" y="873"/>
                    </a:lnTo>
                    <a:lnTo>
                      <a:pt x="675" y="879"/>
                    </a:lnTo>
                    <a:lnTo>
                      <a:pt x="678" y="893"/>
                    </a:lnTo>
                    <a:lnTo>
                      <a:pt x="682" y="897"/>
                    </a:lnTo>
                    <a:lnTo>
                      <a:pt x="686" y="908"/>
                    </a:lnTo>
                    <a:lnTo>
                      <a:pt x="690" y="914"/>
                    </a:lnTo>
                    <a:lnTo>
                      <a:pt x="694" y="924"/>
                    </a:lnTo>
                    <a:lnTo>
                      <a:pt x="698" y="932"/>
                    </a:lnTo>
                    <a:lnTo>
                      <a:pt x="702" y="940"/>
                    </a:lnTo>
                    <a:lnTo>
                      <a:pt x="706" y="948"/>
                    </a:lnTo>
                    <a:lnTo>
                      <a:pt x="710" y="954"/>
                    </a:lnTo>
                    <a:lnTo>
                      <a:pt x="714" y="964"/>
                    </a:lnTo>
                    <a:lnTo>
                      <a:pt x="718" y="970"/>
                    </a:lnTo>
                    <a:lnTo>
                      <a:pt x="722" y="982"/>
                    </a:lnTo>
                    <a:lnTo>
                      <a:pt x="726" y="994"/>
                    </a:lnTo>
                    <a:lnTo>
                      <a:pt x="730" y="1002"/>
                    </a:lnTo>
                    <a:lnTo>
                      <a:pt x="734" y="1004"/>
                    </a:lnTo>
                    <a:lnTo>
                      <a:pt x="738" y="1020"/>
                    </a:lnTo>
                    <a:lnTo>
                      <a:pt x="742" y="1032"/>
                    </a:lnTo>
                    <a:lnTo>
                      <a:pt x="745" y="1034"/>
                    </a:lnTo>
                    <a:lnTo>
                      <a:pt x="749" y="1042"/>
                    </a:lnTo>
                    <a:lnTo>
                      <a:pt x="753" y="1052"/>
                    </a:lnTo>
                    <a:lnTo>
                      <a:pt x="757" y="1058"/>
                    </a:lnTo>
                    <a:lnTo>
                      <a:pt x="761" y="1064"/>
                    </a:lnTo>
                    <a:lnTo>
                      <a:pt x="765" y="1078"/>
                    </a:lnTo>
                    <a:lnTo>
                      <a:pt x="769" y="1086"/>
                    </a:lnTo>
                    <a:lnTo>
                      <a:pt x="773" y="1094"/>
                    </a:lnTo>
                    <a:lnTo>
                      <a:pt x="777" y="1102"/>
                    </a:lnTo>
                    <a:lnTo>
                      <a:pt x="781" y="1106"/>
                    </a:lnTo>
                    <a:lnTo>
                      <a:pt x="785" y="1118"/>
                    </a:lnTo>
                    <a:lnTo>
                      <a:pt x="789" y="1124"/>
                    </a:lnTo>
                    <a:lnTo>
                      <a:pt x="793" y="1136"/>
                    </a:lnTo>
                    <a:lnTo>
                      <a:pt x="797" y="1140"/>
                    </a:lnTo>
                    <a:lnTo>
                      <a:pt x="801" y="1145"/>
                    </a:lnTo>
                    <a:lnTo>
                      <a:pt x="805" y="1155"/>
                    </a:lnTo>
                    <a:lnTo>
                      <a:pt x="809" y="1169"/>
                    </a:lnTo>
                    <a:lnTo>
                      <a:pt x="813" y="1177"/>
                    </a:lnTo>
                    <a:lnTo>
                      <a:pt x="816" y="1187"/>
                    </a:lnTo>
                    <a:lnTo>
                      <a:pt x="820" y="1189"/>
                    </a:lnTo>
                    <a:lnTo>
                      <a:pt x="824" y="1205"/>
                    </a:lnTo>
                    <a:lnTo>
                      <a:pt x="828" y="1205"/>
                    </a:lnTo>
                    <a:lnTo>
                      <a:pt x="832" y="1219"/>
                    </a:lnTo>
                    <a:lnTo>
                      <a:pt x="836" y="1235"/>
                    </a:lnTo>
                    <a:lnTo>
                      <a:pt x="840" y="1235"/>
                    </a:lnTo>
                    <a:lnTo>
                      <a:pt x="844" y="1247"/>
                    </a:lnTo>
                    <a:lnTo>
                      <a:pt x="848" y="1255"/>
                    </a:lnTo>
                    <a:lnTo>
                      <a:pt x="852" y="1257"/>
                    </a:lnTo>
                    <a:lnTo>
                      <a:pt x="856" y="1269"/>
                    </a:lnTo>
                    <a:lnTo>
                      <a:pt x="860" y="1275"/>
                    </a:lnTo>
                    <a:lnTo>
                      <a:pt x="864" y="1281"/>
                    </a:lnTo>
                    <a:lnTo>
                      <a:pt x="868" y="1291"/>
                    </a:lnTo>
                    <a:lnTo>
                      <a:pt x="872" y="1295"/>
                    </a:lnTo>
                    <a:lnTo>
                      <a:pt x="876" y="1311"/>
                    </a:lnTo>
                    <a:lnTo>
                      <a:pt x="880" y="1317"/>
                    </a:lnTo>
                    <a:lnTo>
                      <a:pt x="883" y="1319"/>
                    </a:lnTo>
                    <a:lnTo>
                      <a:pt x="887" y="1337"/>
                    </a:lnTo>
                    <a:lnTo>
                      <a:pt x="891" y="1341"/>
                    </a:lnTo>
                    <a:lnTo>
                      <a:pt x="895" y="1347"/>
                    </a:lnTo>
                    <a:lnTo>
                      <a:pt x="899" y="1353"/>
                    </a:lnTo>
                    <a:lnTo>
                      <a:pt x="903" y="1361"/>
                    </a:lnTo>
                    <a:lnTo>
                      <a:pt x="907" y="1369"/>
                    </a:lnTo>
                    <a:lnTo>
                      <a:pt x="911" y="1375"/>
                    </a:lnTo>
                    <a:lnTo>
                      <a:pt x="915" y="1385"/>
                    </a:lnTo>
                    <a:lnTo>
                      <a:pt x="919" y="1387"/>
                    </a:lnTo>
                    <a:lnTo>
                      <a:pt x="923" y="1404"/>
                    </a:lnTo>
                    <a:lnTo>
                      <a:pt x="927" y="1406"/>
                    </a:lnTo>
                    <a:lnTo>
                      <a:pt x="931" y="1410"/>
                    </a:lnTo>
                    <a:lnTo>
                      <a:pt x="935" y="1422"/>
                    </a:lnTo>
                    <a:lnTo>
                      <a:pt x="939" y="1430"/>
                    </a:lnTo>
                    <a:lnTo>
                      <a:pt x="943" y="1442"/>
                    </a:lnTo>
                    <a:lnTo>
                      <a:pt x="947" y="1448"/>
                    </a:lnTo>
                    <a:lnTo>
                      <a:pt x="950" y="1454"/>
                    </a:lnTo>
                    <a:lnTo>
                      <a:pt x="954" y="1456"/>
                    </a:lnTo>
                    <a:lnTo>
                      <a:pt x="958" y="1464"/>
                    </a:lnTo>
                    <a:lnTo>
                      <a:pt x="962" y="1472"/>
                    </a:lnTo>
                    <a:lnTo>
                      <a:pt x="966" y="1480"/>
                    </a:lnTo>
                    <a:lnTo>
                      <a:pt x="970" y="1486"/>
                    </a:lnTo>
                    <a:lnTo>
                      <a:pt x="974" y="1492"/>
                    </a:lnTo>
                    <a:lnTo>
                      <a:pt x="978" y="1504"/>
                    </a:lnTo>
                    <a:lnTo>
                      <a:pt x="982" y="1506"/>
                    </a:lnTo>
                    <a:lnTo>
                      <a:pt x="986" y="1512"/>
                    </a:lnTo>
                    <a:lnTo>
                      <a:pt x="990" y="1516"/>
                    </a:lnTo>
                    <a:lnTo>
                      <a:pt x="994" y="1528"/>
                    </a:lnTo>
                    <a:lnTo>
                      <a:pt x="998" y="1534"/>
                    </a:lnTo>
                    <a:lnTo>
                      <a:pt x="1002" y="1544"/>
                    </a:lnTo>
                    <a:lnTo>
                      <a:pt x="1006" y="1550"/>
                    </a:lnTo>
                    <a:lnTo>
                      <a:pt x="1010" y="1556"/>
                    </a:lnTo>
                    <a:lnTo>
                      <a:pt x="1014" y="1566"/>
                    </a:lnTo>
                    <a:lnTo>
                      <a:pt x="1018" y="1564"/>
                    </a:lnTo>
                    <a:lnTo>
                      <a:pt x="1021" y="1572"/>
                    </a:lnTo>
                    <a:lnTo>
                      <a:pt x="1025" y="1584"/>
                    </a:lnTo>
                    <a:lnTo>
                      <a:pt x="1029" y="1590"/>
                    </a:lnTo>
                    <a:lnTo>
                      <a:pt x="1033" y="1592"/>
                    </a:lnTo>
                    <a:lnTo>
                      <a:pt x="1037" y="1600"/>
                    </a:lnTo>
                    <a:lnTo>
                      <a:pt x="1041" y="1608"/>
                    </a:lnTo>
                    <a:lnTo>
                      <a:pt x="1045" y="1608"/>
                    </a:lnTo>
                    <a:lnTo>
                      <a:pt x="1049" y="1618"/>
                    </a:lnTo>
                    <a:lnTo>
                      <a:pt x="1053" y="1628"/>
                    </a:lnTo>
                    <a:lnTo>
                      <a:pt x="1057" y="1630"/>
                    </a:lnTo>
                    <a:lnTo>
                      <a:pt x="1061" y="1635"/>
                    </a:lnTo>
                    <a:lnTo>
                      <a:pt x="1065" y="1647"/>
                    </a:lnTo>
                    <a:lnTo>
                      <a:pt x="1069" y="1649"/>
                    </a:lnTo>
                    <a:lnTo>
                      <a:pt x="1073" y="1649"/>
                    </a:lnTo>
                    <a:lnTo>
                      <a:pt x="1077" y="1657"/>
                    </a:lnTo>
                    <a:lnTo>
                      <a:pt x="1081" y="1667"/>
                    </a:lnTo>
                    <a:lnTo>
                      <a:pt x="1085" y="1667"/>
                    </a:lnTo>
                    <a:lnTo>
                      <a:pt x="1088" y="1679"/>
                    </a:lnTo>
                    <a:lnTo>
                      <a:pt x="1092" y="1683"/>
                    </a:lnTo>
                    <a:lnTo>
                      <a:pt x="1096" y="1685"/>
                    </a:lnTo>
                    <a:lnTo>
                      <a:pt x="1100" y="1693"/>
                    </a:lnTo>
                    <a:lnTo>
                      <a:pt x="1104" y="1699"/>
                    </a:lnTo>
                    <a:lnTo>
                      <a:pt x="1108" y="1703"/>
                    </a:lnTo>
                    <a:lnTo>
                      <a:pt x="1112" y="1709"/>
                    </a:lnTo>
                    <a:lnTo>
                      <a:pt x="1116" y="1713"/>
                    </a:lnTo>
                    <a:lnTo>
                      <a:pt x="1120" y="1719"/>
                    </a:lnTo>
                    <a:lnTo>
                      <a:pt x="1124" y="1723"/>
                    </a:lnTo>
                    <a:lnTo>
                      <a:pt x="1128" y="1731"/>
                    </a:lnTo>
                    <a:lnTo>
                      <a:pt x="1132" y="1739"/>
                    </a:lnTo>
                    <a:lnTo>
                      <a:pt x="1136" y="1737"/>
                    </a:lnTo>
                    <a:lnTo>
                      <a:pt x="1140" y="1745"/>
                    </a:lnTo>
                    <a:lnTo>
                      <a:pt x="1144" y="1749"/>
                    </a:lnTo>
                    <a:lnTo>
                      <a:pt x="1148" y="1759"/>
                    </a:lnTo>
                    <a:lnTo>
                      <a:pt x="1152" y="1763"/>
                    </a:lnTo>
                    <a:lnTo>
                      <a:pt x="1156" y="1755"/>
                    </a:lnTo>
                    <a:lnTo>
                      <a:pt x="1159" y="1765"/>
                    </a:lnTo>
                    <a:lnTo>
                      <a:pt x="1163" y="1771"/>
                    </a:lnTo>
                    <a:lnTo>
                      <a:pt x="1167" y="1783"/>
                    </a:lnTo>
                    <a:lnTo>
                      <a:pt x="1171" y="1777"/>
                    </a:lnTo>
                    <a:lnTo>
                      <a:pt x="1175" y="1785"/>
                    </a:lnTo>
                    <a:lnTo>
                      <a:pt x="1179" y="1787"/>
                    </a:lnTo>
                    <a:lnTo>
                      <a:pt x="1183" y="1787"/>
                    </a:lnTo>
                    <a:lnTo>
                      <a:pt x="1187" y="1795"/>
                    </a:lnTo>
                    <a:lnTo>
                      <a:pt x="1191" y="1795"/>
                    </a:lnTo>
                    <a:lnTo>
                      <a:pt x="1195" y="1807"/>
                    </a:lnTo>
                    <a:lnTo>
                      <a:pt x="1199" y="1809"/>
                    </a:lnTo>
                    <a:lnTo>
                      <a:pt x="1203" y="1811"/>
                    </a:lnTo>
                    <a:lnTo>
                      <a:pt x="1207" y="1817"/>
                    </a:lnTo>
                    <a:lnTo>
                      <a:pt x="1211" y="1819"/>
                    </a:lnTo>
                    <a:lnTo>
                      <a:pt x="1215" y="1817"/>
                    </a:lnTo>
                    <a:lnTo>
                      <a:pt x="1219" y="1823"/>
                    </a:lnTo>
                    <a:lnTo>
                      <a:pt x="1223" y="1825"/>
                    </a:lnTo>
                    <a:lnTo>
                      <a:pt x="1226" y="1831"/>
                    </a:lnTo>
                    <a:lnTo>
                      <a:pt x="1230" y="1835"/>
                    </a:lnTo>
                    <a:lnTo>
                      <a:pt x="1234" y="1837"/>
                    </a:lnTo>
                    <a:lnTo>
                      <a:pt x="1238" y="1847"/>
                    </a:lnTo>
                    <a:lnTo>
                      <a:pt x="1242" y="1845"/>
                    </a:lnTo>
                    <a:lnTo>
                      <a:pt x="1246" y="1847"/>
                    </a:lnTo>
                    <a:lnTo>
                      <a:pt x="1250" y="1853"/>
                    </a:lnTo>
                    <a:lnTo>
                      <a:pt x="1254" y="1857"/>
                    </a:lnTo>
                    <a:lnTo>
                      <a:pt x="1258" y="1857"/>
                    </a:lnTo>
                    <a:lnTo>
                      <a:pt x="1262" y="1863"/>
                    </a:lnTo>
                    <a:lnTo>
                      <a:pt x="1266" y="1863"/>
                    </a:lnTo>
                    <a:lnTo>
                      <a:pt x="1270" y="1869"/>
                    </a:lnTo>
                    <a:lnTo>
                      <a:pt x="1274" y="1867"/>
                    </a:lnTo>
                    <a:lnTo>
                      <a:pt x="1278" y="1869"/>
                    </a:lnTo>
                    <a:lnTo>
                      <a:pt x="1282" y="1871"/>
                    </a:lnTo>
                    <a:lnTo>
                      <a:pt x="1286" y="1867"/>
                    </a:lnTo>
                    <a:lnTo>
                      <a:pt x="1290" y="1878"/>
                    </a:lnTo>
                    <a:lnTo>
                      <a:pt x="1293" y="1882"/>
                    </a:lnTo>
                    <a:lnTo>
                      <a:pt x="1297" y="1877"/>
                    </a:lnTo>
                    <a:lnTo>
                      <a:pt x="1301" y="1888"/>
                    </a:lnTo>
                    <a:lnTo>
                      <a:pt x="1305" y="1884"/>
                    </a:lnTo>
                    <a:lnTo>
                      <a:pt x="1309" y="1888"/>
                    </a:lnTo>
                    <a:lnTo>
                      <a:pt x="1313" y="1888"/>
                    </a:lnTo>
                    <a:lnTo>
                      <a:pt x="1317" y="1890"/>
                    </a:lnTo>
                    <a:lnTo>
                      <a:pt x="1321" y="1892"/>
                    </a:lnTo>
                    <a:lnTo>
                      <a:pt x="1325" y="1894"/>
                    </a:lnTo>
                    <a:lnTo>
                      <a:pt x="1329" y="1898"/>
                    </a:lnTo>
                    <a:lnTo>
                      <a:pt x="1333" y="1896"/>
                    </a:lnTo>
                    <a:lnTo>
                      <a:pt x="1337" y="1896"/>
                    </a:lnTo>
                    <a:lnTo>
                      <a:pt x="1341" y="1896"/>
                    </a:lnTo>
                    <a:lnTo>
                      <a:pt x="1345" y="1900"/>
                    </a:lnTo>
                    <a:lnTo>
                      <a:pt x="1349" y="1900"/>
                    </a:lnTo>
                    <a:lnTo>
                      <a:pt x="1353" y="1912"/>
                    </a:lnTo>
                    <a:lnTo>
                      <a:pt x="1357" y="1910"/>
                    </a:lnTo>
                    <a:lnTo>
                      <a:pt x="1361" y="1908"/>
                    </a:lnTo>
                    <a:lnTo>
                      <a:pt x="1364" y="1910"/>
                    </a:lnTo>
                    <a:lnTo>
                      <a:pt x="1368" y="1912"/>
                    </a:lnTo>
                    <a:lnTo>
                      <a:pt x="1372" y="1908"/>
                    </a:lnTo>
                    <a:lnTo>
                      <a:pt x="1376" y="1914"/>
                    </a:lnTo>
                    <a:lnTo>
                      <a:pt x="1380" y="1914"/>
                    </a:lnTo>
                    <a:lnTo>
                      <a:pt x="1384" y="1918"/>
                    </a:lnTo>
                    <a:lnTo>
                      <a:pt x="1388" y="1914"/>
                    </a:lnTo>
                    <a:lnTo>
                      <a:pt x="1392" y="1912"/>
                    </a:lnTo>
                    <a:lnTo>
                      <a:pt x="1396" y="1912"/>
                    </a:lnTo>
                    <a:lnTo>
                      <a:pt x="1400" y="1918"/>
                    </a:lnTo>
                    <a:lnTo>
                      <a:pt x="1404" y="1914"/>
                    </a:lnTo>
                    <a:lnTo>
                      <a:pt x="1408" y="1918"/>
                    </a:lnTo>
                    <a:lnTo>
                      <a:pt x="1412" y="1920"/>
                    </a:lnTo>
                    <a:lnTo>
                      <a:pt x="1416" y="1918"/>
                    </a:lnTo>
                    <a:lnTo>
                      <a:pt x="1420" y="1922"/>
                    </a:lnTo>
                    <a:lnTo>
                      <a:pt x="1424" y="1916"/>
                    </a:lnTo>
                    <a:lnTo>
                      <a:pt x="1428" y="1920"/>
                    </a:lnTo>
                    <a:lnTo>
                      <a:pt x="1431" y="1918"/>
                    </a:lnTo>
                    <a:lnTo>
                      <a:pt x="1435" y="1922"/>
                    </a:lnTo>
                    <a:lnTo>
                      <a:pt x="1439" y="1918"/>
                    </a:lnTo>
                    <a:lnTo>
                      <a:pt x="1443" y="1914"/>
                    </a:lnTo>
                    <a:lnTo>
                      <a:pt x="1447" y="1914"/>
                    </a:lnTo>
                    <a:lnTo>
                      <a:pt x="1451" y="1912"/>
                    </a:lnTo>
                    <a:lnTo>
                      <a:pt x="1455" y="1920"/>
                    </a:lnTo>
                    <a:lnTo>
                      <a:pt x="1459" y="1912"/>
                    </a:lnTo>
                    <a:lnTo>
                      <a:pt x="1463" y="1920"/>
                    </a:lnTo>
                    <a:lnTo>
                      <a:pt x="1467" y="1916"/>
                    </a:lnTo>
                    <a:lnTo>
                      <a:pt x="1471" y="1916"/>
                    </a:lnTo>
                    <a:lnTo>
                      <a:pt x="1475" y="1918"/>
                    </a:lnTo>
                    <a:lnTo>
                      <a:pt x="1479" y="1918"/>
                    </a:lnTo>
                    <a:lnTo>
                      <a:pt x="1483" y="1914"/>
                    </a:lnTo>
                    <a:lnTo>
                      <a:pt x="1487" y="1908"/>
                    </a:lnTo>
                    <a:lnTo>
                      <a:pt x="1491" y="1910"/>
                    </a:lnTo>
                    <a:lnTo>
                      <a:pt x="1495" y="1912"/>
                    </a:lnTo>
                    <a:lnTo>
                      <a:pt x="1498" y="1912"/>
                    </a:lnTo>
                    <a:lnTo>
                      <a:pt x="1502" y="1912"/>
                    </a:lnTo>
                    <a:lnTo>
                      <a:pt x="1506" y="1904"/>
                    </a:lnTo>
                    <a:lnTo>
                      <a:pt x="1510" y="1910"/>
                    </a:lnTo>
                    <a:lnTo>
                      <a:pt x="1514" y="1906"/>
                    </a:lnTo>
                    <a:lnTo>
                      <a:pt x="1518" y="1904"/>
                    </a:lnTo>
                    <a:lnTo>
                      <a:pt x="1522" y="1908"/>
                    </a:lnTo>
                    <a:lnTo>
                      <a:pt x="1526" y="1896"/>
                    </a:lnTo>
                    <a:lnTo>
                      <a:pt x="1530" y="1894"/>
                    </a:lnTo>
                    <a:lnTo>
                      <a:pt x="1534" y="1904"/>
                    </a:lnTo>
                    <a:lnTo>
                      <a:pt x="1538" y="1898"/>
                    </a:lnTo>
                    <a:lnTo>
                      <a:pt x="1542" y="1894"/>
                    </a:lnTo>
                    <a:lnTo>
                      <a:pt x="1546" y="1896"/>
                    </a:lnTo>
                    <a:lnTo>
                      <a:pt x="1550" y="1890"/>
                    </a:lnTo>
                    <a:lnTo>
                      <a:pt x="1554" y="1892"/>
                    </a:lnTo>
                    <a:lnTo>
                      <a:pt x="1558" y="1890"/>
                    </a:lnTo>
                    <a:lnTo>
                      <a:pt x="1562" y="1886"/>
                    </a:lnTo>
                    <a:lnTo>
                      <a:pt x="1566" y="1884"/>
                    </a:lnTo>
                    <a:lnTo>
                      <a:pt x="1569" y="1882"/>
                    </a:lnTo>
                    <a:lnTo>
                      <a:pt x="1573" y="1877"/>
                    </a:lnTo>
                    <a:lnTo>
                      <a:pt x="1577" y="1873"/>
                    </a:lnTo>
                    <a:lnTo>
                      <a:pt x="1581" y="1878"/>
                    </a:lnTo>
                    <a:lnTo>
                      <a:pt x="1585" y="1875"/>
                    </a:lnTo>
                    <a:lnTo>
                      <a:pt x="1589" y="1869"/>
                    </a:lnTo>
                    <a:lnTo>
                      <a:pt x="1593" y="1869"/>
                    </a:lnTo>
                    <a:lnTo>
                      <a:pt x="1597" y="1871"/>
                    </a:lnTo>
                    <a:lnTo>
                      <a:pt x="1601" y="1871"/>
                    </a:lnTo>
                    <a:lnTo>
                      <a:pt x="1605" y="1867"/>
                    </a:lnTo>
                    <a:lnTo>
                      <a:pt x="1609" y="1849"/>
                    </a:lnTo>
                    <a:lnTo>
                      <a:pt x="1613" y="1859"/>
                    </a:lnTo>
                    <a:lnTo>
                      <a:pt x="1617" y="1853"/>
                    </a:lnTo>
                    <a:lnTo>
                      <a:pt x="1621" y="1845"/>
                    </a:lnTo>
                    <a:lnTo>
                      <a:pt x="1625" y="1853"/>
                    </a:lnTo>
                    <a:lnTo>
                      <a:pt x="1629" y="1849"/>
                    </a:lnTo>
                    <a:lnTo>
                      <a:pt x="1633" y="1845"/>
                    </a:lnTo>
                    <a:lnTo>
                      <a:pt x="1636" y="1839"/>
                    </a:lnTo>
                    <a:lnTo>
                      <a:pt x="1640" y="1837"/>
                    </a:lnTo>
                    <a:lnTo>
                      <a:pt x="1644" y="1833"/>
                    </a:lnTo>
                    <a:lnTo>
                      <a:pt x="1648" y="1833"/>
                    </a:lnTo>
                    <a:lnTo>
                      <a:pt x="1652" y="1829"/>
                    </a:lnTo>
                    <a:lnTo>
                      <a:pt x="1656" y="1825"/>
                    </a:lnTo>
                    <a:lnTo>
                      <a:pt x="1660" y="1829"/>
                    </a:lnTo>
                    <a:lnTo>
                      <a:pt x="1664" y="1821"/>
                    </a:lnTo>
                    <a:lnTo>
                      <a:pt x="1668" y="1823"/>
                    </a:lnTo>
                    <a:lnTo>
                      <a:pt x="1672" y="1815"/>
                    </a:lnTo>
                    <a:lnTo>
                      <a:pt x="1676" y="1811"/>
                    </a:lnTo>
                    <a:lnTo>
                      <a:pt x="1680" y="1811"/>
                    </a:lnTo>
                    <a:lnTo>
                      <a:pt x="1684" y="1805"/>
                    </a:lnTo>
                    <a:lnTo>
                      <a:pt x="1688" y="1803"/>
                    </a:lnTo>
                    <a:lnTo>
                      <a:pt x="1692" y="1793"/>
                    </a:lnTo>
                    <a:lnTo>
                      <a:pt x="1696" y="1795"/>
                    </a:lnTo>
                    <a:lnTo>
                      <a:pt x="1700" y="1795"/>
                    </a:lnTo>
                    <a:lnTo>
                      <a:pt x="1703" y="1789"/>
                    </a:lnTo>
                    <a:lnTo>
                      <a:pt x="1707" y="1783"/>
                    </a:lnTo>
                    <a:lnTo>
                      <a:pt x="1711" y="1779"/>
                    </a:lnTo>
                    <a:lnTo>
                      <a:pt x="1715" y="1777"/>
                    </a:lnTo>
                    <a:lnTo>
                      <a:pt x="1719" y="1773"/>
                    </a:lnTo>
                    <a:lnTo>
                      <a:pt x="1723" y="1769"/>
                    </a:lnTo>
                    <a:lnTo>
                      <a:pt x="1727" y="1765"/>
                    </a:lnTo>
                    <a:lnTo>
                      <a:pt x="1731" y="1761"/>
                    </a:lnTo>
                    <a:lnTo>
                      <a:pt x="1735" y="1757"/>
                    </a:lnTo>
                    <a:lnTo>
                      <a:pt x="1739" y="1753"/>
                    </a:lnTo>
                    <a:lnTo>
                      <a:pt x="1743" y="1753"/>
                    </a:lnTo>
                    <a:lnTo>
                      <a:pt x="1747" y="1749"/>
                    </a:lnTo>
                    <a:lnTo>
                      <a:pt x="1751" y="1743"/>
                    </a:lnTo>
                    <a:lnTo>
                      <a:pt x="1755" y="1737"/>
                    </a:lnTo>
                    <a:lnTo>
                      <a:pt x="1759" y="1725"/>
                    </a:lnTo>
                    <a:lnTo>
                      <a:pt x="1763" y="1729"/>
                    </a:lnTo>
                    <a:lnTo>
                      <a:pt x="1767" y="1723"/>
                    </a:lnTo>
                    <a:lnTo>
                      <a:pt x="1771" y="1719"/>
                    </a:lnTo>
                    <a:lnTo>
                      <a:pt x="1774" y="1713"/>
                    </a:lnTo>
                    <a:lnTo>
                      <a:pt x="1778" y="1709"/>
                    </a:lnTo>
                    <a:lnTo>
                      <a:pt x="1782" y="1701"/>
                    </a:lnTo>
                    <a:lnTo>
                      <a:pt x="1786" y="1705"/>
                    </a:lnTo>
                    <a:lnTo>
                      <a:pt x="1790" y="1699"/>
                    </a:lnTo>
                    <a:lnTo>
                      <a:pt x="1794" y="1693"/>
                    </a:lnTo>
                    <a:lnTo>
                      <a:pt x="1798" y="1693"/>
                    </a:lnTo>
                    <a:lnTo>
                      <a:pt x="1802" y="1687"/>
                    </a:lnTo>
                    <a:lnTo>
                      <a:pt x="1806" y="1681"/>
                    </a:lnTo>
                    <a:lnTo>
                      <a:pt x="1810" y="1675"/>
                    </a:lnTo>
                    <a:lnTo>
                      <a:pt x="1814" y="1671"/>
                    </a:lnTo>
                    <a:lnTo>
                      <a:pt x="1818" y="1673"/>
                    </a:lnTo>
                    <a:lnTo>
                      <a:pt x="1822" y="1667"/>
                    </a:lnTo>
                    <a:lnTo>
                      <a:pt x="1826" y="1659"/>
                    </a:lnTo>
                    <a:lnTo>
                      <a:pt x="1830" y="1649"/>
                    </a:lnTo>
                    <a:lnTo>
                      <a:pt x="1834" y="1651"/>
                    </a:lnTo>
                    <a:lnTo>
                      <a:pt x="1838" y="1645"/>
                    </a:lnTo>
                    <a:lnTo>
                      <a:pt x="1841" y="1635"/>
                    </a:lnTo>
                    <a:lnTo>
                      <a:pt x="1845" y="1628"/>
                    </a:lnTo>
                    <a:lnTo>
                      <a:pt x="1849" y="1633"/>
                    </a:lnTo>
                    <a:lnTo>
                      <a:pt x="1853" y="1622"/>
                    </a:lnTo>
                    <a:lnTo>
                      <a:pt x="1857" y="1620"/>
                    </a:lnTo>
                    <a:lnTo>
                      <a:pt x="1861" y="1612"/>
                    </a:lnTo>
                    <a:lnTo>
                      <a:pt x="1865" y="1614"/>
                    </a:lnTo>
                    <a:lnTo>
                      <a:pt x="1869" y="1606"/>
                    </a:lnTo>
                    <a:lnTo>
                      <a:pt x="1873" y="1604"/>
                    </a:lnTo>
                    <a:lnTo>
                      <a:pt x="1877" y="1596"/>
                    </a:lnTo>
                    <a:lnTo>
                      <a:pt x="1881" y="1592"/>
                    </a:lnTo>
                    <a:lnTo>
                      <a:pt x="1885" y="1582"/>
                    </a:lnTo>
                    <a:lnTo>
                      <a:pt x="1889" y="1584"/>
                    </a:lnTo>
                    <a:lnTo>
                      <a:pt x="1893" y="1580"/>
                    </a:lnTo>
                    <a:lnTo>
                      <a:pt x="1897" y="1572"/>
                    </a:lnTo>
                    <a:lnTo>
                      <a:pt x="1901" y="1562"/>
                    </a:lnTo>
                    <a:lnTo>
                      <a:pt x="1905" y="1558"/>
                    </a:lnTo>
                    <a:lnTo>
                      <a:pt x="1909" y="1548"/>
                    </a:lnTo>
                    <a:lnTo>
                      <a:pt x="1912" y="1548"/>
                    </a:lnTo>
                    <a:lnTo>
                      <a:pt x="1916" y="1542"/>
                    </a:lnTo>
                    <a:lnTo>
                      <a:pt x="1920" y="1542"/>
                    </a:lnTo>
                    <a:lnTo>
                      <a:pt x="1924" y="1532"/>
                    </a:lnTo>
                    <a:lnTo>
                      <a:pt x="1928" y="1526"/>
                    </a:lnTo>
                    <a:lnTo>
                      <a:pt x="1932" y="1520"/>
                    </a:lnTo>
                    <a:lnTo>
                      <a:pt x="1936" y="1516"/>
                    </a:lnTo>
                    <a:lnTo>
                      <a:pt x="1940" y="1512"/>
                    </a:lnTo>
                    <a:lnTo>
                      <a:pt x="1944" y="1506"/>
                    </a:lnTo>
                    <a:lnTo>
                      <a:pt x="1948" y="1502"/>
                    </a:lnTo>
                    <a:lnTo>
                      <a:pt x="1952" y="1494"/>
                    </a:lnTo>
                    <a:lnTo>
                      <a:pt x="1956" y="1492"/>
                    </a:lnTo>
                    <a:lnTo>
                      <a:pt x="1960" y="1484"/>
                    </a:lnTo>
                    <a:lnTo>
                      <a:pt x="1964" y="1484"/>
                    </a:lnTo>
                    <a:lnTo>
                      <a:pt x="1968" y="1472"/>
                    </a:lnTo>
                    <a:lnTo>
                      <a:pt x="1972" y="1472"/>
                    </a:lnTo>
                    <a:lnTo>
                      <a:pt x="1976" y="1468"/>
                    </a:lnTo>
                    <a:lnTo>
                      <a:pt x="1979" y="1454"/>
                    </a:lnTo>
                    <a:lnTo>
                      <a:pt x="1983" y="1454"/>
                    </a:lnTo>
                    <a:lnTo>
                      <a:pt x="1987" y="1446"/>
                    </a:lnTo>
                    <a:lnTo>
                      <a:pt x="1991" y="1448"/>
                    </a:lnTo>
                    <a:lnTo>
                      <a:pt x="1995" y="1436"/>
                    </a:lnTo>
                    <a:lnTo>
                      <a:pt x="1999" y="1432"/>
                    </a:lnTo>
                    <a:lnTo>
                      <a:pt x="2003" y="1426"/>
                    </a:lnTo>
                    <a:lnTo>
                      <a:pt x="2007" y="1424"/>
                    </a:lnTo>
                    <a:lnTo>
                      <a:pt x="2011" y="1416"/>
                    </a:lnTo>
                    <a:lnTo>
                      <a:pt x="2015" y="1406"/>
                    </a:lnTo>
                    <a:lnTo>
                      <a:pt x="2019" y="1410"/>
                    </a:lnTo>
                    <a:lnTo>
                      <a:pt x="2023" y="1398"/>
                    </a:lnTo>
                    <a:lnTo>
                      <a:pt x="2027" y="1392"/>
                    </a:lnTo>
                    <a:lnTo>
                      <a:pt x="2031" y="1389"/>
                    </a:lnTo>
                    <a:lnTo>
                      <a:pt x="2035" y="1385"/>
                    </a:lnTo>
                    <a:lnTo>
                      <a:pt x="2039" y="1373"/>
                    </a:lnTo>
                    <a:lnTo>
                      <a:pt x="2043" y="1377"/>
                    </a:lnTo>
                    <a:lnTo>
                      <a:pt x="2046" y="1365"/>
                    </a:lnTo>
                    <a:lnTo>
                      <a:pt x="2050" y="1363"/>
                    </a:lnTo>
                    <a:lnTo>
                      <a:pt x="2054" y="1355"/>
                    </a:lnTo>
                    <a:lnTo>
                      <a:pt x="2058" y="1353"/>
                    </a:lnTo>
                    <a:lnTo>
                      <a:pt x="2062" y="1337"/>
                    </a:lnTo>
                    <a:lnTo>
                      <a:pt x="2066" y="1339"/>
                    </a:lnTo>
                    <a:lnTo>
                      <a:pt x="2070" y="1329"/>
                    </a:lnTo>
                    <a:lnTo>
                      <a:pt x="2074" y="1329"/>
                    </a:lnTo>
                    <a:lnTo>
                      <a:pt x="2078" y="1319"/>
                    </a:lnTo>
                    <a:lnTo>
                      <a:pt x="2082" y="1311"/>
                    </a:lnTo>
                    <a:lnTo>
                      <a:pt x="2086" y="1305"/>
                    </a:lnTo>
                    <a:lnTo>
                      <a:pt x="2090" y="1301"/>
                    </a:lnTo>
                    <a:lnTo>
                      <a:pt x="2094" y="1295"/>
                    </a:lnTo>
                    <a:lnTo>
                      <a:pt x="2098" y="1289"/>
                    </a:lnTo>
                    <a:lnTo>
                      <a:pt x="2102" y="1289"/>
                    </a:lnTo>
                    <a:lnTo>
                      <a:pt x="2106" y="1279"/>
                    </a:lnTo>
                    <a:lnTo>
                      <a:pt x="2110" y="1277"/>
                    </a:lnTo>
                    <a:lnTo>
                      <a:pt x="2114" y="1273"/>
                    </a:lnTo>
                    <a:lnTo>
                      <a:pt x="2117" y="1263"/>
                    </a:lnTo>
                    <a:lnTo>
                      <a:pt x="2121" y="1253"/>
                    </a:lnTo>
                    <a:lnTo>
                      <a:pt x="2125" y="1251"/>
                    </a:lnTo>
                    <a:lnTo>
                      <a:pt x="2129" y="1247"/>
                    </a:lnTo>
                    <a:lnTo>
                      <a:pt x="2133" y="1233"/>
                    </a:lnTo>
                    <a:lnTo>
                      <a:pt x="2137" y="1233"/>
                    </a:lnTo>
                    <a:lnTo>
                      <a:pt x="2141" y="1225"/>
                    </a:lnTo>
                    <a:lnTo>
                      <a:pt x="2145" y="1221"/>
                    </a:lnTo>
                    <a:lnTo>
                      <a:pt x="2149" y="1217"/>
                    </a:lnTo>
                    <a:lnTo>
                      <a:pt x="2153" y="1209"/>
                    </a:lnTo>
                    <a:lnTo>
                      <a:pt x="2157" y="1203"/>
                    </a:lnTo>
                    <a:lnTo>
                      <a:pt x="2161" y="1197"/>
                    </a:lnTo>
                    <a:lnTo>
                      <a:pt x="2165" y="1193"/>
                    </a:lnTo>
                    <a:lnTo>
                      <a:pt x="2169" y="1189"/>
                    </a:lnTo>
                    <a:lnTo>
                      <a:pt x="2173" y="1187"/>
                    </a:lnTo>
                    <a:lnTo>
                      <a:pt x="2177" y="1177"/>
                    </a:lnTo>
                    <a:lnTo>
                      <a:pt x="2181" y="1173"/>
                    </a:lnTo>
                    <a:lnTo>
                      <a:pt x="2184" y="1161"/>
                    </a:lnTo>
                    <a:lnTo>
                      <a:pt x="2188" y="1157"/>
                    </a:lnTo>
                    <a:lnTo>
                      <a:pt x="2192" y="1153"/>
                    </a:lnTo>
                    <a:lnTo>
                      <a:pt x="2196" y="1151"/>
                    </a:lnTo>
                    <a:lnTo>
                      <a:pt x="2200" y="1140"/>
                    </a:lnTo>
                    <a:lnTo>
                      <a:pt x="2204" y="1138"/>
                    </a:lnTo>
                    <a:lnTo>
                      <a:pt x="2208" y="1128"/>
                    </a:lnTo>
                    <a:lnTo>
                      <a:pt x="2212" y="1122"/>
                    </a:lnTo>
                    <a:lnTo>
                      <a:pt x="2216" y="1122"/>
                    </a:lnTo>
                    <a:lnTo>
                      <a:pt x="2220" y="1114"/>
                    </a:lnTo>
                    <a:lnTo>
                      <a:pt x="2224" y="1112"/>
                    </a:lnTo>
                    <a:lnTo>
                      <a:pt x="2228" y="1100"/>
                    </a:lnTo>
                    <a:lnTo>
                      <a:pt x="2232" y="1098"/>
                    </a:lnTo>
                    <a:lnTo>
                      <a:pt x="2236" y="1088"/>
                    </a:lnTo>
                    <a:lnTo>
                      <a:pt x="2240" y="1082"/>
                    </a:lnTo>
                    <a:lnTo>
                      <a:pt x="2244" y="1080"/>
                    </a:lnTo>
                    <a:lnTo>
                      <a:pt x="2248" y="1072"/>
                    </a:lnTo>
                    <a:lnTo>
                      <a:pt x="2251" y="1064"/>
                    </a:lnTo>
                    <a:lnTo>
                      <a:pt x="2255" y="1052"/>
                    </a:lnTo>
                    <a:lnTo>
                      <a:pt x="2259" y="1058"/>
                    </a:lnTo>
                    <a:lnTo>
                      <a:pt x="2263" y="1052"/>
                    </a:lnTo>
                    <a:lnTo>
                      <a:pt x="2267" y="1048"/>
                    </a:lnTo>
                    <a:lnTo>
                      <a:pt x="2271" y="1040"/>
                    </a:lnTo>
                    <a:lnTo>
                      <a:pt x="2275" y="1040"/>
                    </a:lnTo>
                    <a:lnTo>
                      <a:pt x="2279" y="1032"/>
                    </a:lnTo>
                    <a:lnTo>
                      <a:pt x="2283" y="1024"/>
                    </a:lnTo>
                    <a:lnTo>
                      <a:pt x="2287" y="1022"/>
                    </a:lnTo>
                    <a:lnTo>
                      <a:pt x="2291" y="1010"/>
                    </a:lnTo>
                    <a:lnTo>
                      <a:pt x="2295" y="1010"/>
                    </a:lnTo>
                    <a:lnTo>
                      <a:pt x="2299" y="1002"/>
                    </a:lnTo>
                    <a:lnTo>
                      <a:pt x="2303" y="996"/>
                    </a:lnTo>
                    <a:lnTo>
                      <a:pt x="2307" y="994"/>
                    </a:lnTo>
                    <a:lnTo>
                      <a:pt x="2311" y="982"/>
                    </a:lnTo>
                    <a:lnTo>
                      <a:pt x="2315" y="978"/>
                    </a:lnTo>
                    <a:lnTo>
                      <a:pt x="2319" y="970"/>
                    </a:lnTo>
                    <a:lnTo>
                      <a:pt x="2322" y="972"/>
                    </a:lnTo>
                    <a:lnTo>
                      <a:pt x="2326" y="960"/>
                    </a:lnTo>
                    <a:lnTo>
                      <a:pt x="2330" y="958"/>
                    </a:lnTo>
                    <a:lnTo>
                      <a:pt x="2334" y="958"/>
                    </a:lnTo>
                    <a:lnTo>
                      <a:pt x="2338" y="938"/>
                    </a:lnTo>
                    <a:lnTo>
                      <a:pt x="2342" y="944"/>
                    </a:lnTo>
                    <a:lnTo>
                      <a:pt x="2346" y="938"/>
                    </a:lnTo>
                    <a:lnTo>
                      <a:pt x="2350" y="932"/>
                    </a:lnTo>
                    <a:lnTo>
                      <a:pt x="2354" y="922"/>
                    </a:lnTo>
                    <a:lnTo>
                      <a:pt x="2358" y="918"/>
                    </a:lnTo>
                    <a:lnTo>
                      <a:pt x="2362" y="912"/>
                    </a:lnTo>
                    <a:lnTo>
                      <a:pt x="2366" y="908"/>
                    </a:lnTo>
                    <a:lnTo>
                      <a:pt x="2370" y="901"/>
                    </a:lnTo>
                    <a:lnTo>
                      <a:pt x="2374" y="899"/>
                    </a:lnTo>
                    <a:lnTo>
                      <a:pt x="2378" y="889"/>
                    </a:lnTo>
                    <a:lnTo>
                      <a:pt x="2382" y="885"/>
                    </a:lnTo>
                    <a:lnTo>
                      <a:pt x="2386" y="873"/>
                    </a:lnTo>
                    <a:lnTo>
                      <a:pt x="2389" y="873"/>
                    </a:lnTo>
                    <a:lnTo>
                      <a:pt x="2393" y="867"/>
                    </a:lnTo>
                    <a:lnTo>
                      <a:pt x="2397" y="869"/>
                    </a:lnTo>
                    <a:lnTo>
                      <a:pt x="2401" y="859"/>
                    </a:lnTo>
                    <a:lnTo>
                      <a:pt x="2405" y="855"/>
                    </a:lnTo>
                    <a:lnTo>
                      <a:pt x="2409" y="849"/>
                    </a:lnTo>
                    <a:lnTo>
                      <a:pt x="2413" y="837"/>
                    </a:lnTo>
                    <a:lnTo>
                      <a:pt x="2417" y="835"/>
                    </a:lnTo>
                    <a:lnTo>
                      <a:pt x="2421" y="827"/>
                    </a:lnTo>
                    <a:lnTo>
                      <a:pt x="2425" y="829"/>
                    </a:lnTo>
                    <a:lnTo>
                      <a:pt x="2429" y="823"/>
                    </a:lnTo>
                    <a:lnTo>
                      <a:pt x="2433" y="819"/>
                    </a:lnTo>
                    <a:lnTo>
                      <a:pt x="2437" y="811"/>
                    </a:lnTo>
                    <a:lnTo>
                      <a:pt x="2441" y="805"/>
                    </a:lnTo>
                    <a:lnTo>
                      <a:pt x="2445" y="805"/>
                    </a:lnTo>
                    <a:lnTo>
                      <a:pt x="2449" y="797"/>
                    </a:lnTo>
                    <a:lnTo>
                      <a:pt x="2453" y="785"/>
                    </a:lnTo>
                    <a:lnTo>
                      <a:pt x="2457" y="787"/>
                    </a:lnTo>
                    <a:lnTo>
                      <a:pt x="2460" y="781"/>
                    </a:lnTo>
                    <a:lnTo>
                      <a:pt x="2464" y="777"/>
                    </a:lnTo>
                    <a:lnTo>
                      <a:pt x="2468" y="769"/>
                    </a:lnTo>
                    <a:lnTo>
                      <a:pt x="2472" y="771"/>
                    </a:lnTo>
                    <a:lnTo>
                      <a:pt x="2476" y="757"/>
                    </a:lnTo>
                    <a:lnTo>
                      <a:pt x="2480" y="761"/>
                    </a:lnTo>
                    <a:lnTo>
                      <a:pt x="2484" y="751"/>
                    </a:lnTo>
                    <a:lnTo>
                      <a:pt x="2488" y="749"/>
                    </a:lnTo>
                    <a:lnTo>
                      <a:pt x="2492" y="743"/>
                    </a:lnTo>
                    <a:lnTo>
                      <a:pt x="2496" y="737"/>
                    </a:lnTo>
                    <a:lnTo>
                      <a:pt x="2500" y="739"/>
                    </a:lnTo>
                    <a:lnTo>
                      <a:pt x="2504" y="721"/>
                    </a:lnTo>
                    <a:lnTo>
                      <a:pt x="2508" y="731"/>
                    </a:lnTo>
                    <a:lnTo>
                      <a:pt x="2512" y="719"/>
                    </a:lnTo>
                    <a:lnTo>
                      <a:pt x="2516" y="719"/>
                    </a:lnTo>
                    <a:lnTo>
                      <a:pt x="2520" y="709"/>
                    </a:lnTo>
                    <a:lnTo>
                      <a:pt x="2524" y="695"/>
                    </a:lnTo>
                    <a:lnTo>
                      <a:pt x="2527" y="699"/>
                    </a:lnTo>
                    <a:lnTo>
                      <a:pt x="2531" y="691"/>
                    </a:lnTo>
                    <a:lnTo>
                      <a:pt x="2535" y="693"/>
                    </a:lnTo>
                    <a:lnTo>
                      <a:pt x="2539" y="685"/>
                    </a:lnTo>
                    <a:lnTo>
                      <a:pt x="2543" y="685"/>
                    </a:lnTo>
                    <a:lnTo>
                      <a:pt x="2547" y="673"/>
                    </a:lnTo>
                    <a:lnTo>
                      <a:pt x="2551" y="669"/>
                    </a:lnTo>
                    <a:lnTo>
                      <a:pt x="2555" y="669"/>
                    </a:lnTo>
                    <a:lnTo>
                      <a:pt x="2559" y="663"/>
                    </a:lnTo>
                    <a:lnTo>
                      <a:pt x="2563" y="656"/>
                    </a:lnTo>
                    <a:lnTo>
                      <a:pt x="2567" y="646"/>
                    </a:lnTo>
                    <a:lnTo>
                      <a:pt x="2571" y="646"/>
                    </a:lnTo>
                    <a:lnTo>
                      <a:pt x="2575" y="646"/>
                    </a:lnTo>
                    <a:lnTo>
                      <a:pt x="2579" y="638"/>
                    </a:lnTo>
                    <a:lnTo>
                      <a:pt x="2583" y="634"/>
                    </a:lnTo>
                    <a:lnTo>
                      <a:pt x="2587" y="628"/>
                    </a:lnTo>
                    <a:lnTo>
                      <a:pt x="2591" y="626"/>
                    </a:lnTo>
                    <a:lnTo>
                      <a:pt x="2594" y="620"/>
                    </a:lnTo>
                    <a:lnTo>
                      <a:pt x="2598" y="618"/>
                    </a:lnTo>
                    <a:lnTo>
                      <a:pt x="2602" y="610"/>
                    </a:lnTo>
                    <a:lnTo>
                      <a:pt x="2606" y="610"/>
                    </a:lnTo>
                    <a:lnTo>
                      <a:pt x="2610" y="598"/>
                    </a:lnTo>
                    <a:lnTo>
                      <a:pt x="2614" y="600"/>
                    </a:lnTo>
                    <a:lnTo>
                      <a:pt x="2618" y="598"/>
                    </a:lnTo>
                    <a:lnTo>
                      <a:pt x="2622" y="590"/>
                    </a:lnTo>
                    <a:lnTo>
                      <a:pt x="2626" y="590"/>
                    </a:lnTo>
                    <a:lnTo>
                      <a:pt x="2630" y="582"/>
                    </a:lnTo>
                    <a:lnTo>
                      <a:pt x="2634" y="572"/>
                    </a:lnTo>
                    <a:lnTo>
                      <a:pt x="2638" y="570"/>
                    </a:lnTo>
                    <a:lnTo>
                      <a:pt x="2642" y="566"/>
                    </a:lnTo>
                    <a:lnTo>
                      <a:pt x="2646" y="564"/>
                    </a:lnTo>
                    <a:lnTo>
                      <a:pt x="2650" y="556"/>
                    </a:lnTo>
                    <a:lnTo>
                      <a:pt x="2654" y="552"/>
                    </a:lnTo>
                    <a:lnTo>
                      <a:pt x="2658" y="550"/>
                    </a:lnTo>
                    <a:lnTo>
                      <a:pt x="2662" y="550"/>
                    </a:lnTo>
                    <a:lnTo>
                      <a:pt x="2665" y="544"/>
                    </a:lnTo>
                    <a:lnTo>
                      <a:pt x="2669" y="534"/>
                    </a:lnTo>
                    <a:lnTo>
                      <a:pt x="2673" y="536"/>
                    </a:lnTo>
                    <a:lnTo>
                      <a:pt x="2677" y="532"/>
                    </a:lnTo>
                    <a:lnTo>
                      <a:pt x="2681" y="528"/>
                    </a:lnTo>
                    <a:lnTo>
                      <a:pt x="2685" y="518"/>
                    </a:lnTo>
                    <a:lnTo>
                      <a:pt x="2689" y="516"/>
                    </a:lnTo>
                    <a:lnTo>
                      <a:pt x="2693" y="518"/>
                    </a:lnTo>
                    <a:lnTo>
                      <a:pt x="2697" y="510"/>
                    </a:lnTo>
                    <a:lnTo>
                      <a:pt x="2701" y="504"/>
                    </a:lnTo>
                    <a:lnTo>
                      <a:pt x="2705" y="504"/>
                    </a:lnTo>
                    <a:lnTo>
                      <a:pt x="2709" y="502"/>
                    </a:lnTo>
                    <a:lnTo>
                      <a:pt x="2713" y="498"/>
                    </a:lnTo>
                    <a:lnTo>
                      <a:pt x="2717" y="490"/>
                    </a:lnTo>
                    <a:lnTo>
                      <a:pt x="2721" y="486"/>
                    </a:lnTo>
                    <a:lnTo>
                      <a:pt x="2725" y="484"/>
                    </a:lnTo>
                    <a:lnTo>
                      <a:pt x="2729" y="476"/>
                    </a:lnTo>
                    <a:lnTo>
                      <a:pt x="2732" y="476"/>
                    </a:lnTo>
                    <a:lnTo>
                      <a:pt x="2736" y="476"/>
                    </a:lnTo>
                    <a:lnTo>
                      <a:pt x="2740" y="472"/>
                    </a:lnTo>
                    <a:lnTo>
                      <a:pt x="2744" y="470"/>
                    </a:lnTo>
                    <a:lnTo>
                      <a:pt x="2748" y="458"/>
                    </a:lnTo>
                    <a:lnTo>
                      <a:pt x="2752" y="454"/>
                    </a:lnTo>
                    <a:lnTo>
                      <a:pt x="2756" y="456"/>
                    </a:lnTo>
                    <a:lnTo>
                      <a:pt x="2760" y="452"/>
                    </a:lnTo>
                    <a:lnTo>
                      <a:pt x="2764" y="444"/>
                    </a:lnTo>
                    <a:lnTo>
                      <a:pt x="2768" y="442"/>
                    </a:lnTo>
                    <a:lnTo>
                      <a:pt x="2772" y="440"/>
                    </a:lnTo>
                    <a:lnTo>
                      <a:pt x="2776" y="432"/>
                    </a:lnTo>
                    <a:lnTo>
                      <a:pt x="2780" y="434"/>
                    </a:lnTo>
                    <a:lnTo>
                      <a:pt x="2784" y="432"/>
                    </a:lnTo>
                    <a:lnTo>
                      <a:pt x="2788" y="426"/>
                    </a:lnTo>
                    <a:lnTo>
                      <a:pt x="2792" y="426"/>
                    </a:lnTo>
                    <a:lnTo>
                      <a:pt x="2796" y="420"/>
                    </a:lnTo>
                    <a:lnTo>
                      <a:pt x="2799" y="416"/>
                    </a:lnTo>
                    <a:lnTo>
                      <a:pt x="2803" y="414"/>
                    </a:lnTo>
                    <a:lnTo>
                      <a:pt x="2807" y="407"/>
                    </a:lnTo>
                    <a:lnTo>
                      <a:pt x="2811" y="407"/>
                    </a:lnTo>
                    <a:lnTo>
                      <a:pt x="2815" y="405"/>
                    </a:lnTo>
                    <a:lnTo>
                      <a:pt x="2819" y="401"/>
                    </a:lnTo>
                    <a:lnTo>
                      <a:pt x="2823" y="399"/>
                    </a:lnTo>
                    <a:lnTo>
                      <a:pt x="2827" y="393"/>
                    </a:lnTo>
                    <a:lnTo>
                      <a:pt x="2831" y="395"/>
                    </a:lnTo>
                    <a:lnTo>
                      <a:pt x="2835" y="385"/>
                    </a:lnTo>
                    <a:lnTo>
                      <a:pt x="2839" y="387"/>
                    </a:lnTo>
                    <a:lnTo>
                      <a:pt x="2843" y="383"/>
                    </a:lnTo>
                    <a:lnTo>
                      <a:pt x="2847" y="379"/>
                    </a:lnTo>
                    <a:lnTo>
                      <a:pt x="2851" y="377"/>
                    </a:lnTo>
                    <a:lnTo>
                      <a:pt x="2855" y="369"/>
                    </a:lnTo>
                    <a:lnTo>
                      <a:pt x="2859" y="365"/>
                    </a:lnTo>
                    <a:lnTo>
                      <a:pt x="2863" y="365"/>
                    </a:lnTo>
                    <a:lnTo>
                      <a:pt x="2867" y="367"/>
                    </a:lnTo>
                    <a:lnTo>
                      <a:pt x="2870" y="353"/>
                    </a:lnTo>
                    <a:lnTo>
                      <a:pt x="2874" y="351"/>
                    </a:lnTo>
                    <a:lnTo>
                      <a:pt x="2878" y="353"/>
                    </a:lnTo>
                    <a:lnTo>
                      <a:pt x="2882" y="349"/>
                    </a:lnTo>
                    <a:lnTo>
                      <a:pt x="2886" y="343"/>
                    </a:lnTo>
                    <a:lnTo>
                      <a:pt x="2890" y="341"/>
                    </a:lnTo>
                    <a:lnTo>
                      <a:pt x="2894" y="337"/>
                    </a:lnTo>
                    <a:lnTo>
                      <a:pt x="2898" y="333"/>
                    </a:lnTo>
                    <a:lnTo>
                      <a:pt x="2902" y="335"/>
                    </a:lnTo>
                    <a:lnTo>
                      <a:pt x="2906" y="333"/>
                    </a:lnTo>
                    <a:lnTo>
                      <a:pt x="2910" y="331"/>
                    </a:lnTo>
                    <a:lnTo>
                      <a:pt x="2914" y="323"/>
                    </a:lnTo>
                    <a:lnTo>
                      <a:pt x="2918" y="321"/>
                    </a:lnTo>
                    <a:lnTo>
                      <a:pt x="2922" y="313"/>
                    </a:lnTo>
                    <a:lnTo>
                      <a:pt x="2926" y="311"/>
                    </a:lnTo>
                    <a:lnTo>
                      <a:pt x="2930" y="309"/>
                    </a:lnTo>
                    <a:lnTo>
                      <a:pt x="2934" y="305"/>
                    </a:lnTo>
                    <a:lnTo>
                      <a:pt x="2937" y="305"/>
                    </a:lnTo>
                    <a:lnTo>
                      <a:pt x="2941" y="303"/>
                    </a:lnTo>
                    <a:lnTo>
                      <a:pt x="2945" y="303"/>
                    </a:lnTo>
                    <a:lnTo>
                      <a:pt x="2949" y="293"/>
                    </a:lnTo>
                    <a:lnTo>
                      <a:pt x="2953" y="293"/>
                    </a:lnTo>
                    <a:lnTo>
                      <a:pt x="2957" y="291"/>
                    </a:lnTo>
                    <a:lnTo>
                      <a:pt x="2961" y="293"/>
                    </a:lnTo>
                    <a:lnTo>
                      <a:pt x="2965" y="283"/>
                    </a:lnTo>
                    <a:lnTo>
                      <a:pt x="2969" y="281"/>
                    </a:lnTo>
                    <a:lnTo>
                      <a:pt x="2973" y="283"/>
                    </a:lnTo>
                    <a:lnTo>
                      <a:pt x="2977" y="277"/>
                    </a:lnTo>
                    <a:lnTo>
                      <a:pt x="2981" y="277"/>
                    </a:lnTo>
                    <a:lnTo>
                      <a:pt x="2985" y="273"/>
                    </a:lnTo>
                    <a:lnTo>
                      <a:pt x="2989" y="269"/>
                    </a:lnTo>
                    <a:lnTo>
                      <a:pt x="2993" y="271"/>
                    </a:lnTo>
                    <a:lnTo>
                      <a:pt x="2997" y="263"/>
                    </a:lnTo>
                    <a:lnTo>
                      <a:pt x="3001" y="269"/>
                    </a:lnTo>
                    <a:lnTo>
                      <a:pt x="3005" y="25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59" name="Line 4011"/>
              <p:cNvSpPr>
                <a:spLocks noChangeShapeType="1"/>
              </p:cNvSpPr>
              <p:nvPr/>
            </p:nvSpPr>
            <p:spPr bwMode="auto">
              <a:xfrm flipV="1">
                <a:off x="304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0" name="Line 4012"/>
              <p:cNvSpPr>
                <a:spLocks noChangeShapeType="1"/>
              </p:cNvSpPr>
              <p:nvPr/>
            </p:nvSpPr>
            <p:spPr bwMode="auto">
              <a:xfrm flipV="1">
                <a:off x="304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1" name="Line 4013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2" name="Line 4014"/>
              <p:cNvSpPr>
                <a:spLocks noChangeShapeType="1"/>
              </p:cNvSpPr>
              <p:nvPr/>
            </p:nvSpPr>
            <p:spPr bwMode="auto">
              <a:xfrm flipV="1">
                <a:off x="306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3" name="Line 4015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4" name="Line 4016"/>
              <p:cNvSpPr>
                <a:spLocks noChangeShapeType="1"/>
              </p:cNvSpPr>
              <p:nvPr/>
            </p:nvSpPr>
            <p:spPr bwMode="auto">
              <a:xfrm flipV="1">
                <a:off x="307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5" name="Freeform 4017"/>
              <p:cNvSpPr>
                <a:spLocks/>
              </p:cNvSpPr>
              <p:nvPr/>
            </p:nvSpPr>
            <p:spPr bwMode="auto">
              <a:xfrm flipV="1">
                <a:off x="3071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2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6" name="Line 4018"/>
              <p:cNvSpPr>
                <a:spLocks noChangeShapeType="1"/>
              </p:cNvSpPr>
              <p:nvPr/>
            </p:nvSpPr>
            <p:spPr bwMode="auto">
              <a:xfrm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7" name="Line 4019"/>
              <p:cNvSpPr>
                <a:spLocks noChangeShapeType="1"/>
              </p:cNvSpPr>
              <p:nvPr/>
            </p:nvSpPr>
            <p:spPr bwMode="auto">
              <a:xfrm flipV="1">
                <a:off x="3080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8" name="Freeform 4020"/>
              <p:cNvSpPr>
                <a:spLocks/>
              </p:cNvSpPr>
              <p:nvPr/>
            </p:nvSpPr>
            <p:spPr bwMode="auto">
              <a:xfrm flipV="1">
                <a:off x="3082" y="910"/>
                <a:ext cx="1731" cy="1106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91" y="17"/>
                  </a:cxn>
                  <a:cxn ang="0">
                    <a:pos x="138" y="33"/>
                  </a:cxn>
                  <a:cxn ang="0">
                    <a:pos x="186" y="57"/>
                  </a:cxn>
                  <a:cxn ang="0">
                    <a:pos x="233" y="89"/>
                  </a:cxn>
                  <a:cxn ang="0">
                    <a:pos x="280" y="131"/>
                  </a:cxn>
                  <a:cxn ang="0">
                    <a:pos x="328" y="182"/>
                  </a:cxn>
                  <a:cxn ang="0">
                    <a:pos x="375" y="244"/>
                  </a:cxn>
                  <a:cxn ang="0">
                    <a:pos x="422" y="313"/>
                  </a:cxn>
                  <a:cxn ang="0">
                    <a:pos x="470" y="390"/>
                  </a:cxn>
                  <a:cxn ang="0">
                    <a:pos x="517" y="479"/>
                  </a:cxn>
                  <a:cxn ang="0">
                    <a:pos x="564" y="571"/>
                  </a:cxn>
                  <a:cxn ang="0">
                    <a:pos x="611" y="667"/>
                  </a:cxn>
                  <a:cxn ang="0">
                    <a:pos x="659" y="771"/>
                  </a:cxn>
                  <a:cxn ang="0">
                    <a:pos x="706" y="877"/>
                  </a:cxn>
                  <a:cxn ang="0">
                    <a:pos x="753" y="986"/>
                  </a:cxn>
                  <a:cxn ang="0">
                    <a:pos x="801" y="1097"/>
                  </a:cxn>
                  <a:cxn ang="0">
                    <a:pos x="848" y="1196"/>
                  </a:cxn>
                  <a:cxn ang="0">
                    <a:pos x="895" y="1302"/>
                  </a:cxn>
                  <a:cxn ang="0">
                    <a:pos x="943" y="1401"/>
                  </a:cxn>
                  <a:cxn ang="0">
                    <a:pos x="990" y="1493"/>
                  </a:cxn>
                  <a:cxn ang="0">
                    <a:pos x="1037" y="1576"/>
                  </a:cxn>
                  <a:cxn ang="0">
                    <a:pos x="1085" y="1655"/>
                  </a:cxn>
                  <a:cxn ang="0">
                    <a:pos x="1132" y="1724"/>
                  </a:cxn>
                  <a:cxn ang="0">
                    <a:pos x="1179" y="1778"/>
                  </a:cxn>
                  <a:cxn ang="0">
                    <a:pos x="1226" y="1825"/>
                  </a:cxn>
                  <a:cxn ang="0">
                    <a:pos x="1274" y="1866"/>
                  </a:cxn>
                  <a:cxn ang="0">
                    <a:pos x="1321" y="1896"/>
                  </a:cxn>
                  <a:cxn ang="0">
                    <a:pos x="1368" y="1912"/>
                  </a:cxn>
                  <a:cxn ang="0">
                    <a:pos x="1416" y="1919"/>
                  </a:cxn>
                  <a:cxn ang="0">
                    <a:pos x="1463" y="1919"/>
                  </a:cxn>
                  <a:cxn ang="0">
                    <a:pos x="1510" y="1905"/>
                  </a:cxn>
                  <a:cxn ang="0">
                    <a:pos x="1558" y="1884"/>
                  </a:cxn>
                  <a:cxn ang="0">
                    <a:pos x="1605" y="1855"/>
                  </a:cxn>
                  <a:cxn ang="0">
                    <a:pos x="1652" y="1816"/>
                  </a:cxn>
                  <a:cxn ang="0">
                    <a:pos x="1700" y="1775"/>
                  </a:cxn>
                  <a:cxn ang="0">
                    <a:pos x="1747" y="1727"/>
                  </a:cxn>
                  <a:cxn ang="0">
                    <a:pos x="1794" y="1671"/>
                  </a:cxn>
                  <a:cxn ang="0">
                    <a:pos x="1841" y="1610"/>
                  </a:cxn>
                  <a:cxn ang="0">
                    <a:pos x="1889" y="1548"/>
                  </a:cxn>
                  <a:cxn ang="0">
                    <a:pos x="1936" y="1484"/>
                  </a:cxn>
                  <a:cxn ang="0">
                    <a:pos x="1983" y="1410"/>
                  </a:cxn>
                  <a:cxn ang="0">
                    <a:pos x="2031" y="1343"/>
                  </a:cxn>
                  <a:cxn ang="0">
                    <a:pos x="2078" y="1273"/>
                  </a:cxn>
                  <a:cxn ang="0">
                    <a:pos x="2125" y="1198"/>
                  </a:cxn>
                  <a:cxn ang="0">
                    <a:pos x="2173" y="1124"/>
                  </a:cxn>
                  <a:cxn ang="0">
                    <a:pos x="2220" y="1055"/>
                  </a:cxn>
                  <a:cxn ang="0">
                    <a:pos x="2267" y="982"/>
                  </a:cxn>
                  <a:cxn ang="0">
                    <a:pos x="2315" y="913"/>
                  </a:cxn>
                  <a:cxn ang="0">
                    <a:pos x="2362" y="845"/>
                  </a:cxn>
                  <a:cxn ang="0">
                    <a:pos x="2409" y="783"/>
                  </a:cxn>
                  <a:cxn ang="0">
                    <a:pos x="2457" y="723"/>
                  </a:cxn>
                  <a:cxn ang="0">
                    <a:pos x="2504" y="659"/>
                  </a:cxn>
                  <a:cxn ang="0">
                    <a:pos x="2551" y="604"/>
                  </a:cxn>
                  <a:cxn ang="0">
                    <a:pos x="2598" y="547"/>
                  </a:cxn>
                  <a:cxn ang="0">
                    <a:pos x="2646" y="497"/>
                  </a:cxn>
                  <a:cxn ang="0">
                    <a:pos x="2693" y="451"/>
                  </a:cxn>
                  <a:cxn ang="0">
                    <a:pos x="2740" y="404"/>
                  </a:cxn>
                  <a:cxn ang="0">
                    <a:pos x="2788" y="363"/>
                  </a:cxn>
                  <a:cxn ang="0">
                    <a:pos x="2835" y="328"/>
                  </a:cxn>
                  <a:cxn ang="0">
                    <a:pos x="2882" y="291"/>
                  </a:cxn>
                  <a:cxn ang="0">
                    <a:pos x="2930" y="257"/>
                  </a:cxn>
                  <a:cxn ang="0">
                    <a:pos x="2977" y="225"/>
                  </a:cxn>
                </a:cxnLst>
                <a:rect l="0" t="0" r="r" b="b"/>
                <a:pathLst>
                  <a:path w="3005" h="1921">
                    <a:moveTo>
                      <a:pt x="0" y="4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7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4" y="3"/>
                    </a:lnTo>
                    <a:lnTo>
                      <a:pt x="28" y="6"/>
                    </a:lnTo>
                    <a:lnTo>
                      <a:pt x="32" y="3"/>
                    </a:lnTo>
                    <a:lnTo>
                      <a:pt x="36" y="5"/>
                    </a:lnTo>
                    <a:lnTo>
                      <a:pt x="40" y="4"/>
                    </a:lnTo>
                    <a:lnTo>
                      <a:pt x="44" y="5"/>
                    </a:lnTo>
                    <a:lnTo>
                      <a:pt x="48" y="10"/>
                    </a:lnTo>
                    <a:lnTo>
                      <a:pt x="52" y="9"/>
                    </a:lnTo>
                    <a:lnTo>
                      <a:pt x="56" y="9"/>
                    </a:lnTo>
                    <a:lnTo>
                      <a:pt x="60" y="12"/>
                    </a:lnTo>
                    <a:lnTo>
                      <a:pt x="63" y="10"/>
                    </a:lnTo>
                    <a:lnTo>
                      <a:pt x="67" y="10"/>
                    </a:lnTo>
                    <a:lnTo>
                      <a:pt x="71" y="13"/>
                    </a:lnTo>
                    <a:lnTo>
                      <a:pt x="75" y="13"/>
                    </a:lnTo>
                    <a:lnTo>
                      <a:pt x="79" y="17"/>
                    </a:lnTo>
                    <a:lnTo>
                      <a:pt x="83" y="16"/>
                    </a:lnTo>
                    <a:lnTo>
                      <a:pt x="87" y="12"/>
                    </a:lnTo>
                    <a:lnTo>
                      <a:pt x="91" y="17"/>
                    </a:lnTo>
                    <a:lnTo>
                      <a:pt x="95" y="19"/>
                    </a:lnTo>
                    <a:lnTo>
                      <a:pt x="99" y="23"/>
                    </a:lnTo>
                    <a:lnTo>
                      <a:pt x="103" y="22"/>
                    </a:lnTo>
                    <a:lnTo>
                      <a:pt x="107" y="22"/>
                    </a:lnTo>
                    <a:lnTo>
                      <a:pt x="111" y="22"/>
                    </a:lnTo>
                    <a:lnTo>
                      <a:pt x="115" y="28"/>
                    </a:lnTo>
                    <a:lnTo>
                      <a:pt x="119" y="27"/>
                    </a:lnTo>
                    <a:lnTo>
                      <a:pt x="123" y="27"/>
                    </a:lnTo>
                    <a:lnTo>
                      <a:pt x="127" y="28"/>
                    </a:lnTo>
                    <a:lnTo>
                      <a:pt x="130" y="34"/>
                    </a:lnTo>
                    <a:lnTo>
                      <a:pt x="134" y="34"/>
                    </a:lnTo>
                    <a:lnTo>
                      <a:pt x="138" y="33"/>
                    </a:lnTo>
                    <a:lnTo>
                      <a:pt x="142" y="35"/>
                    </a:lnTo>
                    <a:lnTo>
                      <a:pt x="146" y="40"/>
                    </a:lnTo>
                    <a:lnTo>
                      <a:pt x="150" y="39"/>
                    </a:lnTo>
                    <a:lnTo>
                      <a:pt x="154" y="46"/>
                    </a:lnTo>
                    <a:lnTo>
                      <a:pt x="158" y="41"/>
                    </a:lnTo>
                    <a:lnTo>
                      <a:pt x="162" y="45"/>
                    </a:lnTo>
                    <a:lnTo>
                      <a:pt x="166" y="49"/>
                    </a:lnTo>
                    <a:lnTo>
                      <a:pt x="170" y="51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2" y="57"/>
                    </a:lnTo>
                    <a:lnTo>
                      <a:pt x="186" y="57"/>
                    </a:lnTo>
                    <a:lnTo>
                      <a:pt x="190" y="61"/>
                    </a:lnTo>
                    <a:lnTo>
                      <a:pt x="194" y="65"/>
                    </a:lnTo>
                    <a:lnTo>
                      <a:pt x="197" y="64"/>
                    </a:lnTo>
                    <a:lnTo>
                      <a:pt x="201" y="70"/>
                    </a:lnTo>
                    <a:lnTo>
                      <a:pt x="205" y="69"/>
                    </a:lnTo>
                    <a:lnTo>
                      <a:pt x="209" y="74"/>
                    </a:lnTo>
                    <a:lnTo>
                      <a:pt x="213" y="76"/>
                    </a:lnTo>
                    <a:lnTo>
                      <a:pt x="217" y="81"/>
                    </a:lnTo>
                    <a:lnTo>
                      <a:pt x="221" y="82"/>
                    </a:lnTo>
                    <a:lnTo>
                      <a:pt x="225" y="87"/>
                    </a:lnTo>
                    <a:lnTo>
                      <a:pt x="229" y="86"/>
                    </a:lnTo>
                    <a:lnTo>
                      <a:pt x="233" y="89"/>
                    </a:lnTo>
                    <a:lnTo>
                      <a:pt x="237" y="94"/>
                    </a:lnTo>
                    <a:lnTo>
                      <a:pt x="241" y="99"/>
                    </a:lnTo>
                    <a:lnTo>
                      <a:pt x="245" y="99"/>
                    </a:lnTo>
                    <a:lnTo>
                      <a:pt x="249" y="104"/>
                    </a:lnTo>
                    <a:lnTo>
                      <a:pt x="253" y="108"/>
                    </a:lnTo>
                    <a:lnTo>
                      <a:pt x="257" y="108"/>
                    </a:lnTo>
                    <a:lnTo>
                      <a:pt x="261" y="113"/>
                    </a:lnTo>
                    <a:lnTo>
                      <a:pt x="265" y="119"/>
                    </a:lnTo>
                    <a:lnTo>
                      <a:pt x="268" y="119"/>
                    </a:lnTo>
                    <a:lnTo>
                      <a:pt x="272" y="123"/>
                    </a:lnTo>
                    <a:lnTo>
                      <a:pt x="276" y="130"/>
                    </a:lnTo>
                    <a:lnTo>
                      <a:pt x="280" y="131"/>
                    </a:lnTo>
                    <a:lnTo>
                      <a:pt x="284" y="135"/>
                    </a:lnTo>
                    <a:lnTo>
                      <a:pt x="288" y="142"/>
                    </a:lnTo>
                    <a:lnTo>
                      <a:pt x="292" y="143"/>
                    </a:lnTo>
                    <a:lnTo>
                      <a:pt x="296" y="147"/>
                    </a:lnTo>
                    <a:lnTo>
                      <a:pt x="300" y="152"/>
                    </a:lnTo>
                    <a:lnTo>
                      <a:pt x="304" y="156"/>
                    </a:lnTo>
                    <a:lnTo>
                      <a:pt x="308" y="158"/>
                    </a:lnTo>
                    <a:lnTo>
                      <a:pt x="312" y="166"/>
                    </a:lnTo>
                    <a:lnTo>
                      <a:pt x="316" y="170"/>
                    </a:lnTo>
                    <a:lnTo>
                      <a:pt x="320" y="174"/>
                    </a:lnTo>
                    <a:lnTo>
                      <a:pt x="324" y="177"/>
                    </a:lnTo>
                    <a:lnTo>
                      <a:pt x="328" y="182"/>
                    </a:lnTo>
                    <a:lnTo>
                      <a:pt x="332" y="188"/>
                    </a:lnTo>
                    <a:lnTo>
                      <a:pt x="335" y="193"/>
                    </a:lnTo>
                    <a:lnTo>
                      <a:pt x="339" y="196"/>
                    </a:lnTo>
                    <a:lnTo>
                      <a:pt x="343" y="200"/>
                    </a:lnTo>
                    <a:lnTo>
                      <a:pt x="347" y="207"/>
                    </a:lnTo>
                    <a:lnTo>
                      <a:pt x="351" y="213"/>
                    </a:lnTo>
                    <a:lnTo>
                      <a:pt x="355" y="218"/>
                    </a:lnTo>
                    <a:lnTo>
                      <a:pt x="359" y="221"/>
                    </a:lnTo>
                    <a:lnTo>
                      <a:pt x="363" y="227"/>
                    </a:lnTo>
                    <a:lnTo>
                      <a:pt x="367" y="233"/>
                    </a:lnTo>
                    <a:lnTo>
                      <a:pt x="371" y="239"/>
                    </a:lnTo>
                    <a:lnTo>
                      <a:pt x="375" y="244"/>
                    </a:lnTo>
                    <a:lnTo>
                      <a:pt x="379" y="249"/>
                    </a:lnTo>
                    <a:lnTo>
                      <a:pt x="383" y="253"/>
                    </a:lnTo>
                    <a:lnTo>
                      <a:pt x="387" y="256"/>
                    </a:lnTo>
                    <a:lnTo>
                      <a:pt x="391" y="267"/>
                    </a:lnTo>
                    <a:lnTo>
                      <a:pt x="395" y="272"/>
                    </a:lnTo>
                    <a:lnTo>
                      <a:pt x="399" y="278"/>
                    </a:lnTo>
                    <a:lnTo>
                      <a:pt x="402" y="280"/>
                    </a:lnTo>
                    <a:lnTo>
                      <a:pt x="406" y="288"/>
                    </a:lnTo>
                    <a:lnTo>
                      <a:pt x="410" y="294"/>
                    </a:lnTo>
                    <a:lnTo>
                      <a:pt x="414" y="296"/>
                    </a:lnTo>
                    <a:lnTo>
                      <a:pt x="418" y="304"/>
                    </a:lnTo>
                    <a:lnTo>
                      <a:pt x="422" y="313"/>
                    </a:lnTo>
                    <a:lnTo>
                      <a:pt x="426" y="315"/>
                    </a:lnTo>
                    <a:lnTo>
                      <a:pt x="430" y="324"/>
                    </a:lnTo>
                    <a:lnTo>
                      <a:pt x="434" y="328"/>
                    </a:lnTo>
                    <a:lnTo>
                      <a:pt x="438" y="338"/>
                    </a:lnTo>
                    <a:lnTo>
                      <a:pt x="442" y="343"/>
                    </a:lnTo>
                    <a:lnTo>
                      <a:pt x="446" y="349"/>
                    </a:lnTo>
                    <a:lnTo>
                      <a:pt x="450" y="356"/>
                    </a:lnTo>
                    <a:lnTo>
                      <a:pt x="454" y="360"/>
                    </a:lnTo>
                    <a:lnTo>
                      <a:pt x="458" y="368"/>
                    </a:lnTo>
                    <a:lnTo>
                      <a:pt x="462" y="373"/>
                    </a:lnTo>
                    <a:lnTo>
                      <a:pt x="466" y="382"/>
                    </a:lnTo>
                    <a:lnTo>
                      <a:pt x="470" y="390"/>
                    </a:lnTo>
                    <a:lnTo>
                      <a:pt x="473" y="399"/>
                    </a:lnTo>
                    <a:lnTo>
                      <a:pt x="477" y="405"/>
                    </a:lnTo>
                    <a:lnTo>
                      <a:pt x="481" y="410"/>
                    </a:lnTo>
                    <a:lnTo>
                      <a:pt x="485" y="414"/>
                    </a:lnTo>
                    <a:lnTo>
                      <a:pt x="489" y="423"/>
                    </a:lnTo>
                    <a:lnTo>
                      <a:pt x="493" y="433"/>
                    </a:lnTo>
                    <a:lnTo>
                      <a:pt x="497" y="439"/>
                    </a:lnTo>
                    <a:lnTo>
                      <a:pt x="501" y="447"/>
                    </a:lnTo>
                    <a:lnTo>
                      <a:pt x="505" y="457"/>
                    </a:lnTo>
                    <a:lnTo>
                      <a:pt x="509" y="463"/>
                    </a:lnTo>
                    <a:lnTo>
                      <a:pt x="513" y="471"/>
                    </a:lnTo>
                    <a:lnTo>
                      <a:pt x="517" y="479"/>
                    </a:lnTo>
                    <a:lnTo>
                      <a:pt x="521" y="481"/>
                    </a:lnTo>
                    <a:lnTo>
                      <a:pt x="525" y="491"/>
                    </a:lnTo>
                    <a:lnTo>
                      <a:pt x="529" y="500"/>
                    </a:lnTo>
                    <a:lnTo>
                      <a:pt x="533" y="504"/>
                    </a:lnTo>
                    <a:lnTo>
                      <a:pt x="537" y="515"/>
                    </a:lnTo>
                    <a:lnTo>
                      <a:pt x="540" y="527"/>
                    </a:lnTo>
                    <a:lnTo>
                      <a:pt x="544" y="527"/>
                    </a:lnTo>
                    <a:lnTo>
                      <a:pt x="548" y="539"/>
                    </a:lnTo>
                    <a:lnTo>
                      <a:pt x="552" y="545"/>
                    </a:lnTo>
                    <a:lnTo>
                      <a:pt x="556" y="554"/>
                    </a:lnTo>
                    <a:lnTo>
                      <a:pt x="560" y="563"/>
                    </a:lnTo>
                    <a:lnTo>
                      <a:pt x="564" y="571"/>
                    </a:lnTo>
                    <a:lnTo>
                      <a:pt x="568" y="577"/>
                    </a:lnTo>
                    <a:lnTo>
                      <a:pt x="572" y="586"/>
                    </a:lnTo>
                    <a:lnTo>
                      <a:pt x="576" y="597"/>
                    </a:lnTo>
                    <a:lnTo>
                      <a:pt x="580" y="599"/>
                    </a:lnTo>
                    <a:lnTo>
                      <a:pt x="584" y="609"/>
                    </a:lnTo>
                    <a:lnTo>
                      <a:pt x="588" y="617"/>
                    </a:lnTo>
                    <a:lnTo>
                      <a:pt x="592" y="628"/>
                    </a:lnTo>
                    <a:lnTo>
                      <a:pt x="596" y="633"/>
                    </a:lnTo>
                    <a:lnTo>
                      <a:pt x="600" y="643"/>
                    </a:lnTo>
                    <a:lnTo>
                      <a:pt x="604" y="649"/>
                    </a:lnTo>
                    <a:lnTo>
                      <a:pt x="608" y="659"/>
                    </a:lnTo>
                    <a:lnTo>
                      <a:pt x="611" y="667"/>
                    </a:lnTo>
                    <a:lnTo>
                      <a:pt x="615" y="678"/>
                    </a:lnTo>
                    <a:lnTo>
                      <a:pt x="619" y="688"/>
                    </a:lnTo>
                    <a:lnTo>
                      <a:pt x="623" y="693"/>
                    </a:lnTo>
                    <a:lnTo>
                      <a:pt x="627" y="704"/>
                    </a:lnTo>
                    <a:lnTo>
                      <a:pt x="631" y="710"/>
                    </a:lnTo>
                    <a:lnTo>
                      <a:pt x="635" y="723"/>
                    </a:lnTo>
                    <a:lnTo>
                      <a:pt x="639" y="731"/>
                    </a:lnTo>
                    <a:lnTo>
                      <a:pt x="643" y="737"/>
                    </a:lnTo>
                    <a:lnTo>
                      <a:pt x="647" y="747"/>
                    </a:lnTo>
                    <a:lnTo>
                      <a:pt x="651" y="753"/>
                    </a:lnTo>
                    <a:lnTo>
                      <a:pt x="655" y="762"/>
                    </a:lnTo>
                    <a:lnTo>
                      <a:pt x="659" y="771"/>
                    </a:lnTo>
                    <a:lnTo>
                      <a:pt x="663" y="782"/>
                    </a:lnTo>
                    <a:lnTo>
                      <a:pt x="667" y="792"/>
                    </a:lnTo>
                    <a:lnTo>
                      <a:pt x="671" y="798"/>
                    </a:lnTo>
                    <a:lnTo>
                      <a:pt x="675" y="808"/>
                    </a:lnTo>
                    <a:lnTo>
                      <a:pt x="678" y="818"/>
                    </a:lnTo>
                    <a:lnTo>
                      <a:pt x="682" y="830"/>
                    </a:lnTo>
                    <a:lnTo>
                      <a:pt x="686" y="836"/>
                    </a:lnTo>
                    <a:lnTo>
                      <a:pt x="690" y="839"/>
                    </a:lnTo>
                    <a:lnTo>
                      <a:pt x="694" y="851"/>
                    </a:lnTo>
                    <a:lnTo>
                      <a:pt x="698" y="859"/>
                    </a:lnTo>
                    <a:lnTo>
                      <a:pt x="702" y="871"/>
                    </a:lnTo>
                    <a:lnTo>
                      <a:pt x="706" y="877"/>
                    </a:lnTo>
                    <a:lnTo>
                      <a:pt x="710" y="887"/>
                    </a:lnTo>
                    <a:lnTo>
                      <a:pt x="714" y="895"/>
                    </a:lnTo>
                    <a:lnTo>
                      <a:pt x="718" y="903"/>
                    </a:lnTo>
                    <a:lnTo>
                      <a:pt x="722" y="912"/>
                    </a:lnTo>
                    <a:lnTo>
                      <a:pt x="726" y="921"/>
                    </a:lnTo>
                    <a:lnTo>
                      <a:pt x="730" y="931"/>
                    </a:lnTo>
                    <a:lnTo>
                      <a:pt x="734" y="942"/>
                    </a:lnTo>
                    <a:lnTo>
                      <a:pt x="738" y="948"/>
                    </a:lnTo>
                    <a:lnTo>
                      <a:pt x="742" y="961"/>
                    </a:lnTo>
                    <a:lnTo>
                      <a:pt x="745" y="966"/>
                    </a:lnTo>
                    <a:lnTo>
                      <a:pt x="749" y="974"/>
                    </a:lnTo>
                    <a:lnTo>
                      <a:pt x="753" y="986"/>
                    </a:lnTo>
                    <a:lnTo>
                      <a:pt x="757" y="994"/>
                    </a:lnTo>
                    <a:lnTo>
                      <a:pt x="761" y="1002"/>
                    </a:lnTo>
                    <a:lnTo>
                      <a:pt x="765" y="1011"/>
                    </a:lnTo>
                    <a:lnTo>
                      <a:pt x="769" y="1021"/>
                    </a:lnTo>
                    <a:lnTo>
                      <a:pt x="773" y="1029"/>
                    </a:lnTo>
                    <a:lnTo>
                      <a:pt x="777" y="1044"/>
                    </a:lnTo>
                    <a:lnTo>
                      <a:pt x="781" y="1052"/>
                    </a:lnTo>
                    <a:lnTo>
                      <a:pt x="785" y="1059"/>
                    </a:lnTo>
                    <a:lnTo>
                      <a:pt x="789" y="1069"/>
                    </a:lnTo>
                    <a:lnTo>
                      <a:pt x="793" y="1082"/>
                    </a:lnTo>
                    <a:lnTo>
                      <a:pt x="797" y="1086"/>
                    </a:lnTo>
                    <a:lnTo>
                      <a:pt x="801" y="1097"/>
                    </a:lnTo>
                    <a:lnTo>
                      <a:pt x="805" y="1104"/>
                    </a:lnTo>
                    <a:lnTo>
                      <a:pt x="809" y="1113"/>
                    </a:lnTo>
                    <a:lnTo>
                      <a:pt x="813" y="1121"/>
                    </a:lnTo>
                    <a:lnTo>
                      <a:pt x="816" y="1130"/>
                    </a:lnTo>
                    <a:lnTo>
                      <a:pt x="820" y="1142"/>
                    </a:lnTo>
                    <a:lnTo>
                      <a:pt x="824" y="1148"/>
                    </a:lnTo>
                    <a:lnTo>
                      <a:pt x="828" y="1158"/>
                    </a:lnTo>
                    <a:lnTo>
                      <a:pt x="832" y="1163"/>
                    </a:lnTo>
                    <a:lnTo>
                      <a:pt x="836" y="1174"/>
                    </a:lnTo>
                    <a:lnTo>
                      <a:pt x="840" y="1181"/>
                    </a:lnTo>
                    <a:lnTo>
                      <a:pt x="844" y="1190"/>
                    </a:lnTo>
                    <a:lnTo>
                      <a:pt x="848" y="1196"/>
                    </a:lnTo>
                    <a:lnTo>
                      <a:pt x="852" y="1208"/>
                    </a:lnTo>
                    <a:lnTo>
                      <a:pt x="856" y="1214"/>
                    </a:lnTo>
                    <a:lnTo>
                      <a:pt x="860" y="1228"/>
                    </a:lnTo>
                    <a:lnTo>
                      <a:pt x="864" y="1235"/>
                    </a:lnTo>
                    <a:lnTo>
                      <a:pt x="868" y="1243"/>
                    </a:lnTo>
                    <a:lnTo>
                      <a:pt x="872" y="1254"/>
                    </a:lnTo>
                    <a:lnTo>
                      <a:pt x="876" y="1261"/>
                    </a:lnTo>
                    <a:lnTo>
                      <a:pt x="880" y="1270"/>
                    </a:lnTo>
                    <a:lnTo>
                      <a:pt x="883" y="1279"/>
                    </a:lnTo>
                    <a:lnTo>
                      <a:pt x="887" y="1285"/>
                    </a:lnTo>
                    <a:lnTo>
                      <a:pt x="891" y="1297"/>
                    </a:lnTo>
                    <a:lnTo>
                      <a:pt x="895" y="1302"/>
                    </a:lnTo>
                    <a:lnTo>
                      <a:pt x="899" y="1311"/>
                    </a:lnTo>
                    <a:lnTo>
                      <a:pt x="903" y="1319"/>
                    </a:lnTo>
                    <a:lnTo>
                      <a:pt x="907" y="1326"/>
                    </a:lnTo>
                    <a:lnTo>
                      <a:pt x="911" y="1338"/>
                    </a:lnTo>
                    <a:lnTo>
                      <a:pt x="915" y="1340"/>
                    </a:lnTo>
                    <a:lnTo>
                      <a:pt x="919" y="1353"/>
                    </a:lnTo>
                    <a:lnTo>
                      <a:pt x="923" y="1359"/>
                    </a:lnTo>
                    <a:lnTo>
                      <a:pt x="927" y="1368"/>
                    </a:lnTo>
                    <a:lnTo>
                      <a:pt x="931" y="1378"/>
                    </a:lnTo>
                    <a:lnTo>
                      <a:pt x="935" y="1386"/>
                    </a:lnTo>
                    <a:lnTo>
                      <a:pt x="939" y="1392"/>
                    </a:lnTo>
                    <a:lnTo>
                      <a:pt x="943" y="1401"/>
                    </a:lnTo>
                    <a:lnTo>
                      <a:pt x="947" y="1409"/>
                    </a:lnTo>
                    <a:lnTo>
                      <a:pt x="950" y="1415"/>
                    </a:lnTo>
                    <a:lnTo>
                      <a:pt x="954" y="1425"/>
                    </a:lnTo>
                    <a:lnTo>
                      <a:pt x="958" y="1433"/>
                    </a:lnTo>
                    <a:lnTo>
                      <a:pt x="962" y="1441"/>
                    </a:lnTo>
                    <a:lnTo>
                      <a:pt x="966" y="1445"/>
                    </a:lnTo>
                    <a:lnTo>
                      <a:pt x="970" y="1454"/>
                    </a:lnTo>
                    <a:lnTo>
                      <a:pt x="974" y="1462"/>
                    </a:lnTo>
                    <a:lnTo>
                      <a:pt x="978" y="1473"/>
                    </a:lnTo>
                    <a:lnTo>
                      <a:pt x="982" y="1473"/>
                    </a:lnTo>
                    <a:lnTo>
                      <a:pt x="986" y="1484"/>
                    </a:lnTo>
                    <a:lnTo>
                      <a:pt x="990" y="1493"/>
                    </a:lnTo>
                    <a:lnTo>
                      <a:pt x="994" y="1498"/>
                    </a:lnTo>
                    <a:lnTo>
                      <a:pt x="998" y="1504"/>
                    </a:lnTo>
                    <a:lnTo>
                      <a:pt x="1002" y="1515"/>
                    </a:lnTo>
                    <a:lnTo>
                      <a:pt x="1006" y="1522"/>
                    </a:lnTo>
                    <a:lnTo>
                      <a:pt x="1010" y="1529"/>
                    </a:lnTo>
                    <a:lnTo>
                      <a:pt x="1014" y="1538"/>
                    </a:lnTo>
                    <a:lnTo>
                      <a:pt x="1018" y="1542"/>
                    </a:lnTo>
                    <a:lnTo>
                      <a:pt x="1021" y="1550"/>
                    </a:lnTo>
                    <a:lnTo>
                      <a:pt x="1025" y="1556"/>
                    </a:lnTo>
                    <a:lnTo>
                      <a:pt x="1029" y="1561"/>
                    </a:lnTo>
                    <a:lnTo>
                      <a:pt x="1033" y="1572"/>
                    </a:lnTo>
                    <a:lnTo>
                      <a:pt x="1037" y="1576"/>
                    </a:lnTo>
                    <a:lnTo>
                      <a:pt x="1041" y="1579"/>
                    </a:lnTo>
                    <a:lnTo>
                      <a:pt x="1045" y="1588"/>
                    </a:lnTo>
                    <a:lnTo>
                      <a:pt x="1049" y="1599"/>
                    </a:lnTo>
                    <a:lnTo>
                      <a:pt x="1053" y="1603"/>
                    </a:lnTo>
                    <a:lnTo>
                      <a:pt x="1057" y="1609"/>
                    </a:lnTo>
                    <a:lnTo>
                      <a:pt x="1061" y="1616"/>
                    </a:lnTo>
                    <a:lnTo>
                      <a:pt x="1065" y="1626"/>
                    </a:lnTo>
                    <a:lnTo>
                      <a:pt x="1069" y="1629"/>
                    </a:lnTo>
                    <a:lnTo>
                      <a:pt x="1073" y="1635"/>
                    </a:lnTo>
                    <a:lnTo>
                      <a:pt x="1077" y="1640"/>
                    </a:lnTo>
                    <a:lnTo>
                      <a:pt x="1081" y="1647"/>
                    </a:lnTo>
                    <a:lnTo>
                      <a:pt x="1085" y="1655"/>
                    </a:lnTo>
                    <a:lnTo>
                      <a:pt x="1088" y="1659"/>
                    </a:lnTo>
                    <a:lnTo>
                      <a:pt x="1092" y="1667"/>
                    </a:lnTo>
                    <a:lnTo>
                      <a:pt x="1096" y="1670"/>
                    </a:lnTo>
                    <a:lnTo>
                      <a:pt x="1100" y="1675"/>
                    </a:lnTo>
                    <a:lnTo>
                      <a:pt x="1104" y="1683"/>
                    </a:lnTo>
                    <a:lnTo>
                      <a:pt x="1108" y="1688"/>
                    </a:lnTo>
                    <a:lnTo>
                      <a:pt x="1112" y="1693"/>
                    </a:lnTo>
                    <a:lnTo>
                      <a:pt x="1116" y="1698"/>
                    </a:lnTo>
                    <a:lnTo>
                      <a:pt x="1120" y="1705"/>
                    </a:lnTo>
                    <a:lnTo>
                      <a:pt x="1124" y="1709"/>
                    </a:lnTo>
                    <a:lnTo>
                      <a:pt x="1128" y="1713"/>
                    </a:lnTo>
                    <a:lnTo>
                      <a:pt x="1132" y="1724"/>
                    </a:lnTo>
                    <a:lnTo>
                      <a:pt x="1136" y="1728"/>
                    </a:lnTo>
                    <a:lnTo>
                      <a:pt x="1140" y="1731"/>
                    </a:lnTo>
                    <a:lnTo>
                      <a:pt x="1144" y="1740"/>
                    </a:lnTo>
                    <a:lnTo>
                      <a:pt x="1148" y="1741"/>
                    </a:lnTo>
                    <a:lnTo>
                      <a:pt x="1152" y="1747"/>
                    </a:lnTo>
                    <a:lnTo>
                      <a:pt x="1156" y="1750"/>
                    </a:lnTo>
                    <a:lnTo>
                      <a:pt x="1159" y="1754"/>
                    </a:lnTo>
                    <a:lnTo>
                      <a:pt x="1163" y="1758"/>
                    </a:lnTo>
                    <a:lnTo>
                      <a:pt x="1167" y="1765"/>
                    </a:lnTo>
                    <a:lnTo>
                      <a:pt x="1171" y="1772"/>
                    </a:lnTo>
                    <a:lnTo>
                      <a:pt x="1175" y="1770"/>
                    </a:lnTo>
                    <a:lnTo>
                      <a:pt x="1179" y="1778"/>
                    </a:lnTo>
                    <a:lnTo>
                      <a:pt x="1183" y="1782"/>
                    </a:lnTo>
                    <a:lnTo>
                      <a:pt x="1187" y="1788"/>
                    </a:lnTo>
                    <a:lnTo>
                      <a:pt x="1191" y="1795"/>
                    </a:lnTo>
                    <a:lnTo>
                      <a:pt x="1195" y="1796"/>
                    </a:lnTo>
                    <a:lnTo>
                      <a:pt x="1199" y="1802"/>
                    </a:lnTo>
                    <a:lnTo>
                      <a:pt x="1203" y="1804"/>
                    </a:lnTo>
                    <a:lnTo>
                      <a:pt x="1207" y="1810"/>
                    </a:lnTo>
                    <a:lnTo>
                      <a:pt x="1211" y="1814"/>
                    </a:lnTo>
                    <a:lnTo>
                      <a:pt x="1215" y="1812"/>
                    </a:lnTo>
                    <a:lnTo>
                      <a:pt x="1219" y="1822"/>
                    </a:lnTo>
                    <a:lnTo>
                      <a:pt x="1223" y="1828"/>
                    </a:lnTo>
                    <a:lnTo>
                      <a:pt x="1226" y="1825"/>
                    </a:lnTo>
                    <a:lnTo>
                      <a:pt x="1230" y="1830"/>
                    </a:lnTo>
                    <a:lnTo>
                      <a:pt x="1234" y="1835"/>
                    </a:lnTo>
                    <a:lnTo>
                      <a:pt x="1238" y="1837"/>
                    </a:lnTo>
                    <a:lnTo>
                      <a:pt x="1242" y="1840"/>
                    </a:lnTo>
                    <a:lnTo>
                      <a:pt x="1246" y="1844"/>
                    </a:lnTo>
                    <a:lnTo>
                      <a:pt x="1250" y="1847"/>
                    </a:lnTo>
                    <a:lnTo>
                      <a:pt x="1254" y="1851"/>
                    </a:lnTo>
                    <a:lnTo>
                      <a:pt x="1258" y="1852"/>
                    </a:lnTo>
                    <a:lnTo>
                      <a:pt x="1262" y="1858"/>
                    </a:lnTo>
                    <a:lnTo>
                      <a:pt x="1266" y="1860"/>
                    </a:lnTo>
                    <a:lnTo>
                      <a:pt x="1270" y="1860"/>
                    </a:lnTo>
                    <a:lnTo>
                      <a:pt x="1274" y="1866"/>
                    </a:lnTo>
                    <a:lnTo>
                      <a:pt x="1278" y="1866"/>
                    </a:lnTo>
                    <a:lnTo>
                      <a:pt x="1282" y="1872"/>
                    </a:lnTo>
                    <a:lnTo>
                      <a:pt x="1286" y="1871"/>
                    </a:lnTo>
                    <a:lnTo>
                      <a:pt x="1290" y="1876"/>
                    </a:lnTo>
                    <a:lnTo>
                      <a:pt x="1293" y="1881"/>
                    </a:lnTo>
                    <a:lnTo>
                      <a:pt x="1297" y="1881"/>
                    </a:lnTo>
                    <a:lnTo>
                      <a:pt x="1301" y="1879"/>
                    </a:lnTo>
                    <a:lnTo>
                      <a:pt x="1305" y="1887"/>
                    </a:lnTo>
                    <a:lnTo>
                      <a:pt x="1309" y="1888"/>
                    </a:lnTo>
                    <a:lnTo>
                      <a:pt x="1313" y="1888"/>
                    </a:lnTo>
                    <a:lnTo>
                      <a:pt x="1317" y="1893"/>
                    </a:lnTo>
                    <a:lnTo>
                      <a:pt x="1321" y="1896"/>
                    </a:lnTo>
                    <a:lnTo>
                      <a:pt x="1325" y="1894"/>
                    </a:lnTo>
                    <a:lnTo>
                      <a:pt x="1329" y="1900"/>
                    </a:lnTo>
                    <a:lnTo>
                      <a:pt x="1333" y="1901"/>
                    </a:lnTo>
                    <a:lnTo>
                      <a:pt x="1337" y="1902"/>
                    </a:lnTo>
                    <a:lnTo>
                      <a:pt x="1341" y="1899"/>
                    </a:lnTo>
                    <a:lnTo>
                      <a:pt x="1345" y="1903"/>
                    </a:lnTo>
                    <a:lnTo>
                      <a:pt x="1349" y="1906"/>
                    </a:lnTo>
                    <a:lnTo>
                      <a:pt x="1353" y="1906"/>
                    </a:lnTo>
                    <a:lnTo>
                      <a:pt x="1357" y="1907"/>
                    </a:lnTo>
                    <a:lnTo>
                      <a:pt x="1361" y="1907"/>
                    </a:lnTo>
                    <a:lnTo>
                      <a:pt x="1364" y="1907"/>
                    </a:lnTo>
                    <a:lnTo>
                      <a:pt x="1368" y="1912"/>
                    </a:lnTo>
                    <a:lnTo>
                      <a:pt x="1372" y="1913"/>
                    </a:lnTo>
                    <a:lnTo>
                      <a:pt x="1376" y="1912"/>
                    </a:lnTo>
                    <a:lnTo>
                      <a:pt x="1380" y="1914"/>
                    </a:lnTo>
                    <a:lnTo>
                      <a:pt x="1384" y="1915"/>
                    </a:lnTo>
                    <a:lnTo>
                      <a:pt x="1388" y="1913"/>
                    </a:lnTo>
                    <a:lnTo>
                      <a:pt x="1392" y="1914"/>
                    </a:lnTo>
                    <a:lnTo>
                      <a:pt x="1396" y="1917"/>
                    </a:lnTo>
                    <a:lnTo>
                      <a:pt x="1400" y="1915"/>
                    </a:lnTo>
                    <a:lnTo>
                      <a:pt x="1404" y="1921"/>
                    </a:lnTo>
                    <a:lnTo>
                      <a:pt x="1408" y="1915"/>
                    </a:lnTo>
                    <a:lnTo>
                      <a:pt x="1412" y="1919"/>
                    </a:lnTo>
                    <a:lnTo>
                      <a:pt x="1416" y="1919"/>
                    </a:lnTo>
                    <a:lnTo>
                      <a:pt x="1420" y="1920"/>
                    </a:lnTo>
                    <a:lnTo>
                      <a:pt x="1424" y="1918"/>
                    </a:lnTo>
                    <a:lnTo>
                      <a:pt x="1428" y="1917"/>
                    </a:lnTo>
                    <a:lnTo>
                      <a:pt x="1431" y="1918"/>
                    </a:lnTo>
                    <a:lnTo>
                      <a:pt x="1435" y="1919"/>
                    </a:lnTo>
                    <a:lnTo>
                      <a:pt x="1439" y="1918"/>
                    </a:lnTo>
                    <a:lnTo>
                      <a:pt x="1443" y="1919"/>
                    </a:lnTo>
                    <a:lnTo>
                      <a:pt x="1447" y="1919"/>
                    </a:lnTo>
                    <a:lnTo>
                      <a:pt x="1451" y="1918"/>
                    </a:lnTo>
                    <a:lnTo>
                      <a:pt x="1455" y="1918"/>
                    </a:lnTo>
                    <a:lnTo>
                      <a:pt x="1459" y="1919"/>
                    </a:lnTo>
                    <a:lnTo>
                      <a:pt x="1463" y="1919"/>
                    </a:lnTo>
                    <a:lnTo>
                      <a:pt x="1467" y="1914"/>
                    </a:lnTo>
                    <a:lnTo>
                      <a:pt x="1471" y="1915"/>
                    </a:lnTo>
                    <a:lnTo>
                      <a:pt x="1475" y="1915"/>
                    </a:lnTo>
                    <a:lnTo>
                      <a:pt x="1479" y="1915"/>
                    </a:lnTo>
                    <a:lnTo>
                      <a:pt x="1483" y="1914"/>
                    </a:lnTo>
                    <a:lnTo>
                      <a:pt x="1487" y="1911"/>
                    </a:lnTo>
                    <a:lnTo>
                      <a:pt x="1491" y="1907"/>
                    </a:lnTo>
                    <a:lnTo>
                      <a:pt x="1495" y="1911"/>
                    </a:lnTo>
                    <a:lnTo>
                      <a:pt x="1498" y="1906"/>
                    </a:lnTo>
                    <a:lnTo>
                      <a:pt x="1502" y="1903"/>
                    </a:lnTo>
                    <a:lnTo>
                      <a:pt x="1506" y="1905"/>
                    </a:lnTo>
                    <a:lnTo>
                      <a:pt x="1510" y="1905"/>
                    </a:lnTo>
                    <a:lnTo>
                      <a:pt x="1514" y="1903"/>
                    </a:lnTo>
                    <a:lnTo>
                      <a:pt x="1518" y="1900"/>
                    </a:lnTo>
                    <a:lnTo>
                      <a:pt x="1522" y="1900"/>
                    </a:lnTo>
                    <a:lnTo>
                      <a:pt x="1526" y="1899"/>
                    </a:lnTo>
                    <a:lnTo>
                      <a:pt x="1530" y="1895"/>
                    </a:lnTo>
                    <a:lnTo>
                      <a:pt x="1534" y="1894"/>
                    </a:lnTo>
                    <a:lnTo>
                      <a:pt x="1538" y="1895"/>
                    </a:lnTo>
                    <a:lnTo>
                      <a:pt x="1542" y="1889"/>
                    </a:lnTo>
                    <a:lnTo>
                      <a:pt x="1546" y="1890"/>
                    </a:lnTo>
                    <a:lnTo>
                      <a:pt x="1550" y="1887"/>
                    </a:lnTo>
                    <a:lnTo>
                      <a:pt x="1554" y="1883"/>
                    </a:lnTo>
                    <a:lnTo>
                      <a:pt x="1558" y="1884"/>
                    </a:lnTo>
                    <a:lnTo>
                      <a:pt x="1562" y="1882"/>
                    </a:lnTo>
                    <a:lnTo>
                      <a:pt x="1566" y="1877"/>
                    </a:lnTo>
                    <a:lnTo>
                      <a:pt x="1569" y="1875"/>
                    </a:lnTo>
                    <a:lnTo>
                      <a:pt x="1573" y="1877"/>
                    </a:lnTo>
                    <a:lnTo>
                      <a:pt x="1577" y="1875"/>
                    </a:lnTo>
                    <a:lnTo>
                      <a:pt x="1581" y="1871"/>
                    </a:lnTo>
                    <a:lnTo>
                      <a:pt x="1585" y="1866"/>
                    </a:lnTo>
                    <a:lnTo>
                      <a:pt x="1589" y="1864"/>
                    </a:lnTo>
                    <a:lnTo>
                      <a:pt x="1593" y="1861"/>
                    </a:lnTo>
                    <a:lnTo>
                      <a:pt x="1597" y="1861"/>
                    </a:lnTo>
                    <a:lnTo>
                      <a:pt x="1601" y="1858"/>
                    </a:lnTo>
                    <a:lnTo>
                      <a:pt x="1605" y="1855"/>
                    </a:lnTo>
                    <a:lnTo>
                      <a:pt x="1609" y="1854"/>
                    </a:lnTo>
                    <a:lnTo>
                      <a:pt x="1613" y="1849"/>
                    </a:lnTo>
                    <a:lnTo>
                      <a:pt x="1617" y="1849"/>
                    </a:lnTo>
                    <a:lnTo>
                      <a:pt x="1621" y="1844"/>
                    </a:lnTo>
                    <a:lnTo>
                      <a:pt x="1625" y="1841"/>
                    </a:lnTo>
                    <a:lnTo>
                      <a:pt x="1629" y="1835"/>
                    </a:lnTo>
                    <a:lnTo>
                      <a:pt x="1633" y="1836"/>
                    </a:lnTo>
                    <a:lnTo>
                      <a:pt x="1636" y="1835"/>
                    </a:lnTo>
                    <a:lnTo>
                      <a:pt x="1640" y="1829"/>
                    </a:lnTo>
                    <a:lnTo>
                      <a:pt x="1644" y="1825"/>
                    </a:lnTo>
                    <a:lnTo>
                      <a:pt x="1648" y="1818"/>
                    </a:lnTo>
                    <a:lnTo>
                      <a:pt x="1652" y="1816"/>
                    </a:lnTo>
                    <a:lnTo>
                      <a:pt x="1656" y="1811"/>
                    </a:lnTo>
                    <a:lnTo>
                      <a:pt x="1660" y="1811"/>
                    </a:lnTo>
                    <a:lnTo>
                      <a:pt x="1664" y="1811"/>
                    </a:lnTo>
                    <a:lnTo>
                      <a:pt x="1668" y="1802"/>
                    </a:lnTo>
                    <a:lnTo>
                      <a:pt x="1672" y="1799"/>
                    </a:lnTo>
                    <a:lnTo>
                      <a:pt x="1676" y="1795"/>
                    </a:lnTo>
                    <a:lnTo>
                      <a:pt x="1680" y="1795"/>
                    </a:lnTo>
                    <a:lnTo>
                      <a:pt x="1684" y="1788"/>
                    </a:lnTo>
                    <a:lnTo>
                      <a:pt x="1688" y="1787"/>
                    </a:lnTo>
                    <a:lnTo>
                      <a:pt x="1692" y="1782"/>
                    </a:lnTo>
                    <a:lnTo>
                      <a:pt x="1696" y="1781"/>
                    </a:lnTo>
                    <a:lnTo>
                      <a:pt x="1700" y="1775"/>
                    </a:lnTo>
                    <a:lnTo>
                      <a:pt x="1703" y="1768"/>
                    </a:lnTo>
                    <a:lnTo>
                      <a:pt x="1707" y="1766"/>
                    </a:lnTo>
                    <a:lnTo>
                      <a:pt x="1711" y="1762"/>
                    </a:lnTo>
                    <a:lnTo>
                      <a:pt x="1715" y="1757"/>
                    </a:lnTo>
                    <a:lnTo>
                      <a:pt x="1719" y="1753"/>
                    </a:lnTo>
                    <a:lnTo>
                      <a:pt x="1723" y="1748"/>
                    </a:lnTo>
                    <a:lnTo>
                      <a:pt x="1727" y="1742"/>
                    </a:lnTo>
                    <a:lnTo>
                      <a:pt x="1731" y="1739"/>
                    </a:lnTo>
                    <a:lnTo>
                      <a:pt x="1735" y="1740"/>
                    </a:lnTo>
                    <a:lnTo>
                      <a:pt x="1739" y="1735"/>
                    </a:lnTo>
                    <a:lnTo>
                      <a:pt x="1743" y="1729"/>
                    </a:lnTo>
                    <a:lnTo>
                      <a:pt x="1747" y="1727"/>
                    </a:lnTo>
                    <a:lnTo>
                      <a:pt x="1751" y="1719"/>
                    </a:lnTo>
                    <a:lnTo>
                      <a:pt x="1755" y="1715"/>
                    </a:lnTo>
                    <a:lnTo>
                      <a:pt x="1759" y="1711"/>
                    </a:lnTo>
                    <a:lnTo>
                      <a:pt x="1763" y="1706"/>
                    </a:lnTo>
                    <a:lnTo>
                      <a:pt x="1767" y="1700"/>
                    </a:lnTo>
                    <a:lnTo>
                      <a:pt x="1771" y="1697"/>
                    </a:lnTo>
                    <a:lnTo>
                      <a:pt x="1774" y="1692"/>
                    </a:lnTo>
                    <a:lnTo>
                      <a:pt x="1778" y="1691"/>
                    </a:lnTo>
                    <a:lnTo>
                      <a:pt x="1782" y="1682"/>
                    </a:lnTo>
                    <a:lnTo>
                      <a:pt x="1786" y="1680"/>
                    </a:lnTo>
                    <a:lnTo>
                      <a:pt x="1790" y="1676"/>
                    </a:lnTo>
                    <a:lnTo>
                      <a:pt x="1794" y="1671"/>
                    </a:lnTo>
                    <a:lnTo>
                      <a:pt x="1798" y="1668"/>
                    </a:lnTo>
                    <a:lnTo>
                      <a:pt x="1802" y="1659"/>
                    </a:lnTo>
                    <a:lnTo>
                      <a:pt x="1806" y="1653"/>
                    </a:lnTo>
                    <a:lnTo>
                      <a:pt x="1810" y="1649"/>
                    </a:lnTo>
                    <a:lnTo>
                      <a:pt x="1814" y="1644"/>
                    </a:lnTo>
                    <a:lnTo>
                      <a:pt x="1818" y="1641"/>
                    </a:lnTo>
                    <a:lnTo>
                      <a:pt x="1822" y="1638"/>
                    </a:lnTo>
                    <a:lnTo>
                      <a:pt x="1826" y="1630"/>
                    </a:lnTo>
                    <a:lnTo>
                      <a:pt x="1830" y="1627"/>
                    </a:lnTo>
                    <a:lnTo>
                      <a:pt x="1834" y="1617"/>
                    </a:lnTo>
                    <a:lnTo>
                      <a:pt x="1838" y="1611"/>
                    </a:lnTo>
                    <a:lnTo>
                      <a:pt x="1841" y="1610"/>
                    </a:lnTo>
                    <a:lnTo>
                      <a:pt x="1845" y="1605"/>
                    </a:lnTo>
                    <a:lnTo>
                      <a:pt x="1849" y="1600"/>
                    </a:lnTo>
                    <a:lnTo>
                      <a:pt x="1853" y="1594"/>
                    </a:lnTo>
                    <a:lnTo>
                      <a:pt x="1857" y="1588"/>
                    </a:lnTo>
                    <a:lnTo>
                      <a:pt x="1861" y="1585"/>
                    </a:lnTo>
                    <a:lnTo>
                      <a:pt x="1865" y="1581"/>
                    </a:lnTo>
                    <a:lnTo>
                      <a:pt x="1869" y="1575"/>
                    </a:lnTo>
                    <a:lnTo>
                      <a:pt x="1873" y="1569"/>
                    </a:lnTo>
                    <a:lnTo>
                      <a:pt x="1877" y="1562"/>
                    </a:lnTo>
                    <a:lnTo>
                      <a:pt x="1881" y="1556"/>
                    </a:lnTo>
                    <a:lnTo>
                      <a:pt x="1885" y="1552"/>
                    </a:lnTo>
                    <a:lnTo>
                      <a:pt x="1889" y="1548"/>
                    </a:lnTo>
                    <a:lnTo>
                      <a:pt x="1893" y="1544"/>
                    </a:lnTo>
                    <a:lnTo>
                      <a:pt x="1897" y="1537"/>
                    </a:lnTo>
                    <a:lnTo>
                      <a:pt x="1901" y="1529"/>
                    </a:lnTo>
                    <a:lnTo>
                      <a:pt x="1905" y="1523"/>
                    </a:lnTo>
                    <a:lnTo>
                      <a:pt x="1909" y="1520"/>
                    </a:lnTo>
                    <a:lnTo>
                      <a:pt x="1912" y="1513"/>
                    </a:lnTo>
                    <a:lnTo>
                      <a:pt x="1916" y="1510"/>
                    </a:lnTo>
                    <a:lnTo>
                      <a:pt x="1920" y="1503"/>
                    </a:lnTo>
                    <a:lnTo>
                      <a:pt x="1924" y="1498"/>
                    </a:lnTo>
                    <a:lnTo>
                      <a:pt x="1928" y="1495"/>
                    </a:lnTo>
                    <a:lnTo>
                      <a:pt x="1932" y="1487"/>
                    </a:lnTo>
                    <a:lnTo>
                      <a:pt x="1936" y="1484"/>
                    </a:lnTo>
                    <a:lnTo>
                      <a:pt x="1940" y="1473"/>
                    </a:lnTo>
                    <a:lnTo>
                      <a:pt x="1944" y="1468"/>
                    </a:lnTo>
                    <a:lnTo>
                      <a:pt x="1948" y="1466"/>
                    </a:lnTo>
                    <a:lnTo>
                      <a:pt x="1952" y="1457"/>
                    </a:lnTo>
                    <a:lnTo>
                      <a:pt x="1956" y="1450"/>
                    </a:lnTo>
                    <a:lnTo>
                      <a:pt x="1960" y="1445"/>
                    </a:lnTo>
                    <a:lnTo>
                      <a:pt x="1964" y="1441"/>
                    </a:lnTo>
                    <a:lnTo>
                      <a:pt x="1968" y="1437"/>
                    </a:lnTo>
                    <a:lnTo>
                      <a:pt x="1972" y="1431"/>
                    </a:lnTo>
                    <a:lnTo>
                      <a:pt x="1976" y="1424"/>
                    </a:lnTo>
                    <a:lnTo>
                      <a:pt x="1979" y="1420"/>
                    </a:lnTo>
                    <a:lnTo>
                      <a:pt x="1983" y="1410"/>
                    </a:lnTo>
                    <a:lnTo>
                      <a:pt x="1987" y="1407"/>
                    </a:lnTo>
                    <a:lnTo>
                      <a:pt x="1991" y="1401"/>
                    </a:lnTo>
                    <a:lnTo>
                      <a:pt x="1995" y="1394"/>
                    </a:lnTo>
                    <a:lnTo>
                      <a:pt x="1999" y="1388"/>
                    </a:lnTo>
                    <a:lnTo>
                      <a:pt x="2003" y="1382"/>
                    </a:lnTo>
                    <a:lnTo>
                      <a:pt x="2007" y="1377"/>
                    </a:lnTo>
                    <a:lnTo>
                      <a:pt x="2011" y="1371"/>
                    </a:lnTo>
                    <a:lnTo>
                      <a:pt x="2015" y="1366"/>
                    </a:lnTo>
                    <a:lnTo>
                      <a:pt x="2019" y="1359"/>
                    </a:lnTo>
                    <a:lnTo>
                      <a:pt x="2023" y="1354"/>
                    </a:lnTo>
                    <a:lnTo>
                      <a:pt x="2027" y="1343"/>
                    </a:lnTo>
                    <a:lnTo>
                      <a:pt x="2031" y="1343"/>
                    </a:lnTo>
                    <a:lnTo>
                      <a:pt x="2035" y="1335"/>
                    </a:lnTo>
                    <a:lnTo>
                      <a:pt x="2039" y="1330"/>
                    </a:lnTo>
                    <a:lnTo>
                      <a:pt x="2043" y="1324"/>
                    </a:lnTo>
                    <a:lnTo>
                      <a:pt x="2046" y="1317"/>
                    </a:lnTo>
                    <a:lnTo>
                      <a:pt x="2050" y="1311"/>
                    </a:lnTo>
                    <a:lnTo>
                      <a:pt x="2054" y="1307"/>
                    </a:lnTo>
                    <a:lnTo>
                      <a:pt x="2058" y="1297"/>
                    </a:lnTo>
                    <a:lnTo>
                      <a:pt x="2062" y="1294"/>
                    </a:lnTo>
                    <a:lnTo>
                      <a:pt x="2066" y="1290"/>
                    </a:lnTo>
                    <a:lnTo>
                      <a:pt x="2070" y="1283"/>
                    </a:lnTo>
                    <a:lnTo>
                      <a:pt x="2074" y="1273"/>
                    </a:lnTo>
                    <a:lnTo>
                      <a:pt x="2078" y="1273"/>
                    </a:lnTo>
                    <a:lnTo>
                      <a:pt x="2082" y="1264"/>
                    </a:lnTo>
                    <a:lnTo>
                      <a:pt x="2086" y="1257"/>
                    </a:lnTo>
                    <a:lnTo>
                      <a:pt x="2090" y="1252"/>
                    </a:lnTo>
                    <a:lnTo>
                      <a:pt x="2094" y="1247"/>
                    </a:lnTo>
                    <a:lnTo>
                      <a:pt x="2098" y="1241"/>
                    </a:lnTo>
                    <a:lnTo>
                      <a:pt x="2102" y="1234"/>
                    </a:lnTo>
                    <a:lnTo>
                      <a:pt x="2106" y="1230"/>
                    </a:lnTo>
                    <a:lnTo>
                      <a:pt x="2110" y="1219"/>
                    </a:lnTo>
                    <a:lnTo>
                      <a:pt x="2114" y="1213"/>
                    </a:lnTo>
                    <a:lnTo>
                      <a:pt x="2117" y="1208"/>
                    </a:lnTo>
                    <a:lnTo>
                      <a:pt x="2121" y="1206"/>
                    </a:lnTo>
                    <a:lnTo>
                      <a:pt x="2125" y="1198"/>
                    </a:lnTo>
                    <a:lnTo>
                      <a:pt x="2129" y="1190"/>
                    </a:lnTo>
                    <a:lnTo>
                      <a:pt x="2133" y="1183"/>
                    </a:lnTo>
                    <a:lnTo>
                      <a:pt x="2137" y="1180"/>
                    </a:lnTo>
                    <a:lnTo>
                      <a:pt x="2141" y="1172"/>
                    </a:lnTo>
                    <a:lnTo>
                      <a:pt x="2145" y="1169"/>
                    </a:lnTo>
                    <a:lnTo>
                      <a:pt x="2149" y="1163"/>
                    </a:lnTo>
                    <a:lnTo>
                      <a:pt x="2153" y="1153"/>
                    </a:lnTo>
                    <a:lnTo>
                      <a:pt x="2157" y="1147"/>
                    </a:lnTo>
                    <a:lnTo>
                      <a:pt x="2161" y="1140"/>
                    </a:lnTo>
                    <a:lnTo>
                      <a:pt x="2165" y="1134"/>
                    </a:lnTo>
                    <a:lnTo>
                      <a:pt x="2169" y="1129"/>
                    </a:lnTo>
                    <a:lnTo>
                      <a:pt x="2173" y="1124"/>
                    </a:lnTo>
                    <a:lnTo>
                      <a:pt x="2177" y="1121"/>
                    </a:lnTo>
                    <a:lnTo>
                      <a:pt x="2181" y="1115"/>
                    </a:lnTo>
                    <a:lnTo>
                      <a:pt x="2184" y="1104"/>
                    </a:lnTo>
                    <a:lnTo>
                      <a:pt x="2188" y="1103"/>
                    </a:lnTo>
                    <a:lnTo>
                      <a:pt x="2192" y="1098"/>
                    </a:lnTo>
                    <a:lnTo>
                      <a:pt x="2196" y="1087"/>
                    </a:lnTo>
                    <a:lnTo>
                      <a:pt x="2200" y="1085"/>
                    </a:lnTo>
                    <a:lnTo>
                      <a:pt x="2204" y="1082"/>
                    </a:lnTo>
                    <a:lnTo>
                      <a:pt x="2208" y="1071"/>
                    </a:lnTo>
                    <a:lnTo>
                      <a:pt x="2212" y="1065"/>
                    </a:lnTo>
                    <a:lnTo>
                      <a:pt x="2216" y="1063"/>
                    </a:lnTo>
                    <a:lnTo>
                      <a:pt x="2220" y="1055"/>
                    </a:lnTo>
                    <a:lnTo>
                      <a:pt x="2224" y="1050"/>
                    </a:lnTo>
                    <a:lnTo>
                      <a:pt x="2228" y="1040"/>
                    </a:lnTo>
                    <a:lnTo>
                      <a:pt x="2232" y="1035"/>
                    </a:lnTo>
                    <a:lnTo>
                      <a:pt x="2236" y="1031"/>
                    </a:lnTo>
                    <a:lnTo>
                      <a:pt x="2240" y="1023"/>
                    </a:lnTo>
                    <a:lnTo>
                      <a:pt x="2244" y="1016"/>
                    </a:lnTo>
                    <a:lnTo>
                      <a:pt x="2248" y="1014"/>
                    </a:lnTo>
                    <a:lnTo>
                      <a:pt x="2251" y="1009"/>
                    </a:lnTo>
                    <a:lnTo>
                      <a:pt x="2255" y="1002"/>
                    </a:lnTo>
                    <a:lnTo>
                      <a:pt x="2259" y="991"/>
                    </a:lnTo>
                    <a:lnTo>
                      <a:pt x="2263" y="988"/>
                    </a:lnTo>
                    <a:lnTo>
                      <a:pt x="2267" y="982"/>
                    </a:lnTo>
                    <a:lnTo>
                      <a:pt x="2271" y="978"/>
                    </a:lnTo>
                    <a:lnTo>
                      <a:pt x="2275" y="973"/>
                    </a:lnTo>
                    <a:lnTo>
                      <a:pt x="2279" y="967"/>
                    </a:lnTo>
                    <a:lnTo>
                      <a:pt x="2283" y="958"/>
                    </a:lnTo>
                    <a:lnTo>
                      <a:pt x="2287" y="955"/>
                    </a:lnTo>
                    <a:lnTo>
                      <a:pt x="2291" y="945"/>
                    </a:lnTo>
                    <a:lnTo>
                      <a:pt x="2295" y="942"/>
                    </a:lnTo>
                    <a:lnTo>
                      <a:pt x="2299" y="936"/>
                    </a:lnTo>
                    <a:lnTo>
                      <a:pt x="2303" y="936"/>
                    </a:lnTo>
                    <a:lnTo>
                      <a:pt x="2307" y="926"/>
                    </a:lnTo>
                    <a:lnTo>
                      <a:pt x="2311" y="920"/>
                    </a:lnTo>
                    <a:lnTo>
                      <a:pt x="2315" y="913"/>
                    </a:lnTo>
                    <a:lnTo>
                      <a:pt x="2319" y="910"/>
                    </a:lnTo>
                    <a:lnTo>
                      <a:pt x="2322" y="905"/>
                    </a:lnTo>
                    <a:lnTo>
                      <a:pt x="2326" y="902"/>
                    </a:lnTo>
                    <a:lnTo>
                      <a:pt x="2330" y="892"/>
                    </a:lnTo>
                    <a:lnTo>
                      <a:pt x="2334" y="883"/>
                    </a:lnTo>
                    <a:lnTo>
                      <a:pt x="2338" y="881"/>
                    </a:lnTo>
                    <a:lnTo>
                      <a:pt x="2342" y="872"/>
                    </a:lnTo>
                    <a:lnTo>
                      <a:pt x="2346" y="871"/>
                    </a:lnTo>
                    <a:lnTo>
                      <a:pt x="2350" y="862"/>
                    </a:lnTo>
                    <a:lnTo>
                      <a:pt x="2354" y="859"/>
                    </a:lnTo>
                    <a:lnTo>
                      <a:pt x="2358" y="855"/>
                    </a:lnTo>
                    <a:lnTo>
                      <a:pt x="2362" y="845"/>
                    </a:lnTo>
                    <a:lnTo>
                      <a:pt x="2366" y="839"/>
                    </a:lnTo>
                    <a:lnTo>
                      <a:pt x="2370" y="837"/>
                    </a:lnTo>
                    <a:lnTo>
                      <a:pt x="2374" y="829"/>
                    </a:lnTo>
                    <a:lnTo>
                      <a:pt x="2378" y="824"/>
                    </a:lnTo>
                    <a:lnTo>
                      <a:pt x="2382" y="823"/>
                    </a:lnTo>
                    <a:lnTo>
                      <a:pt x="2386" y="813"/>
                    </a:lnTo>
                    <a:lnTo>
                      <a:pt x="2389" y="808"/>
                    </a:lnTo>
                    <a:lnTo>
                      <a:pt x="2393" y="807"/>
                    </a:lnTo>
                    <a:lnTo>
                      <a:pt x="2397" y="797"/>
                    </a:lnTo>
                    <a:lnTo>
                      <a:pt x="2401" y="796"/>
                    </a:lnTo>
                    <a:lnTo>
                      <a:pt x="2405" y="791"/>
                    </a:lnTo>
                    <a:lnTo>
                      <a:pt x="2409" y="783"/>
                    </a:lnTo>
                    <a:lnTo>
                      <a:pt x="2413" y="778"/>
                    </a:lnTo>
                    <a:lnTo>
                      <a:pt x="2417" y="776"/>
                    </a:lnTo>
                    <a:lnTo>
                      <a:pt x="2421" y="768"/>
                    </a:lnTo>
                    <a:lnTo>
                      <a:pt x="2425" y="761"/>
                    </a:lnTo>
                    <a:lnTo>
                      <a:pt x="2429" y="758"/>
                    </a:lnTo>
                    <a:lnTo>
                      <a:pt x="2433" y="753"/>
                    </a:lnTo>
                    <a:lnTo>
                      <a:pt x="2437" y="748"/>
                    </a:lnTo>
                    <a:lnTo>
                      <a:pt x="2441" y="741"/>
                    </a:lnTo>
                    <a:lnTo>
                      <a:pt x="2445" y="735"/>
                    </a:lnTo>
                    <a:lnTo>
                      <a:pt x="2449" y="731"/>
                    </a:lnTo>
                    <a:lnTo>
                      <a:pt x="2453" y="726"/>
                    </a:lnTo>
                    <a:lnTo>
                      <a:pt x="2457" y="723"/>
                    </a:lnTo>
                    <a:lnTo>
                      <a:pt x="2460" y="712"/>
                    </a:lnTo>
                    <a:lnTo>
                      <a:pt x="2464" y="710"/>
                    </a:lnTo>
                    <a:lnTo>
                      <a:pt x="2468" y="707"/>
                    </a:lnTo>
                    <a:lnTo>
                      <a:pt x="2472" y="700"/>
                    </a:lnTo>
                    <a:lnTo>
                      <a:pt x="2476" y="697"/>
                    </a:lnTo>
                    <a:lnTo>
                      <a:pt x="2480" y="689"/>
                    </a:lnTo>
                    <a:lnTo>
                      <a:pt x="2484" y="685"/>
                    </a:lnTo>
                    <a:lnTo>
                      <a:pt x="2488" y="682"/>
                    </a:lnTo>
                    <a:lnTo>
                      <a:pt x="2492" y="677"/>
                    </a:lnTo>
                    <a:lnTo>
                      <a:pt x="2496" y="667"/>
                    </a:lnTo>
                    <a:lnTo>
                      <a:pt x="2500" y="665"/>
                    </a:lnTo>
                    <a:lnTo>
                      <a:pt x="2504" y="659"/>
                    </a:lnTo>
                    <a:lnTo>
                      <a:pt x="2508" y="657"/>
                    </a:lnTo>
                    <a:lnTo>
                      <a:pt x="2512" y="648"/>
                    </a:lnTo>
                    <a:lnTo>
                      <a:pt x="2516" y="648"/>
                    </a:lnTo>
                    <a:lnTo>
                      <a:pt x="2520" y="643"/>
                    </a:lnTo>
                    <a:lnTo>
                      <a:pt x="2524" y="636"/>
                    </a:lnTo>
                    <a:lnTo>
                      <a:pt x="2527" y="634"/>
                    </a:lnTo>
                    <a:lnTo>
                      <a:pt x="2531" y="625"/>
                    </a:lnTo>
                    <a:lnTo>
                      <a:pt x="2535" y="625"/>
                    </a:lnTo>
                    <a:lnTo>
                      <a:pt x="2539" y="617"/>
                    </a:lnTo>
                    <a:lnTo>
                      <a:pt x="2543" y="610"/>
                    </a:lnTo>
                    <a:lnTo>
                      <a:pt x="2547" y="611"/>
                    </a:lnTo>
                    <a:lnTo>
                      <a:pt x="2551" y="604"/>
                    </a:lnTo>
                    <a:lnTo>
                      <a:pt x="2555" y="600"/>
                    </a:lnTo>
                    <a:lnTo>
                      <a:pt x="2559" y="595"/>
                    </a:lnTo>
                    <a:lnTo>
                      <a:pt x="2563" y="590"/>
                    </a:lnTo>
                    <a:lnTo>
                      <a:pt x="2567" y="586"/>
                    </a:lnTo>
                    <a:lnTo>
                      <a:pt x="2571" y="583"/>
                    </a:lnTo>
                    <a:lnTo>
                      <a:pt x="2575" y="580"/>
                    </a:lnTo>
                    <a:lnTo>
                      <a:pt x="2579" y="572"/>
                    </a:lnTo>
                    <a:lnTo>
                      <a:pt x="2583" y="566"/>
                    </a:lnTo>
                    <a:lnTo>
                      <a:pt x="2587" y="563"/>
                    </a:lnTo>
                    <a:lnTo>
                      <a:pt x="2591" y="556"/>
                    </a:lnTo>
                    <a:lnTo>
                      <a:pt x="2594" y="548"/>
                    </a:lnTo>
                    <a:lnTo>
                      <a:pt x="2598" y="547"/>
                    </a:lnTo>
                    <a:lnTo>
                      <a:pt x="2602" y="545"/>
                    </a:lnTo>
                    <a:lnTo>
                      <a:pt x="2606" y="544"/>
                    </a:lnTo>
                    <a:lnTo>
                      <a:pt x="2610" y="538"/>
                    </a:lnTo>
                    <a:lnTo>
                      <a:pt x="2614" y="533"/>
                    </a:lnTo>
                    <a:lnTo>
                      <a:pt x="2618" y="526"/>
                    </a:lnTo>
                    <a:lnTo>
                      <a:pt x="2622" y="523"/>
                    </a:lnTo>
                    <a:lnTo>
                      <a:pt x="2626" y="521"/>
                    </a:lnTo>
                    <a:lnTo>
                      <a:pt x="2630" y="511"/>
                    </a:lnTo>
                    <a:lnTo>
                      <a:pt x="2634" y="508"/>
                    </a:lnTo>
                    <a:lnTo>
                      <a:pt x="2638" y="505"/>
                    </a:lnTo>
                    <a:lnTo>
                      <a:pt x="2642" y="502"/>
                    </a:lnTo>
                    <a:lnTo>
                      <a:pt x="2646" y="497"/>
                    </a:lnTo>
                    <a:lnTo>
                      <a:pt x="2650" y="497"/>
                    </a:lnTo>
                    <a:lnTo>
                      <a:pt x="2654" y="486"/>
                    </a:lnTo>
                    <a:lnTo>
                      <a:pt x="2658" y="490"/>
                    </a:lnTo>
                    <a:lnTo>
                      <a:pt x="2662" y="483"/>
                    </a:lnTo>
                    <a:lnTo>
                      <a:pt x="2665" y="479"/>
                    </a:lnTo>
                    <a:lnTo>
                      <a:pt x="2669" y="474"/>
                    </a:lnTo>
                    <a:lnTo>
                      <a:pt x="2673" y="468"/>
                    </a:lnTo>
                    <a:lnTo>
                      <a:pt x="2677" y="463"/>
                    </a:lnTo>
                    <a:lnTo>
                      <a:pt x="2681" y="462"/>
                    </a:lnTo>
                    <a:lnTo>
                      <a:pt x="2685" y="459"/>
                    </a:lnTo>
                    <a:lnTo>
                      <a:pt x="2689" y="453"/>
                    </a:lnTo>
                    <a:lnTo>
                      <a:pt x="2693" y="451"/>
                    </a:lnTo>
                    <a:lnTo>
                      <a:pt x="2697" y="445"/>
                    </a:lnTo>
                    <a:lnTo>
                      <a:pt x="2701" y="443"/>
                    </a:lnTo>
                    <a:lnTo>
                      <a:pt x="2705" y="439"/>
                    </a:lnTo>
                    <a:lnTo>
                      <a:pt x="2709" y="433"/>
                    </a:lnTo>
                    <a:lnTo>
                      <a:pt x="2713" y="432"/>
                    </a:lnTo>
                    <a:lnTo>
                      <a:pt x="2717" y="431"/>
                    </a:lnTo>
                    <a:lnTo>
                      <a:pt x="2721" y="421"/>
                    </a:lnTo>
                    <a:lnTo>
                      <a:pt x="2725" y="419"/>
                    </a:lnTo>
                    <a:lnTo>
                      <a:pt x="2729" y="413"/>
                    </a:lnTo>
                    <a:lnTo>
                      <a:pt x="2732" y="408"/>
                    </a:lnTo>
                    <a:lnTo>
                      <a:pt x="2736" y="408"/>
                    </a:lnTo>
                    <a:lnTo>
                      <a:pt x="2740" y="404"/>
                    </a:lnTo>
                    <a:lnTo>
                      <a:pt x="2744" y="403"/>
                    </a:lnTo>
                    <a:lnTo>
                      <a:pt x="2748" y="397"/>
                    </a:lnTo>
                    <a:lnTo>
                      <a:pt x="2752" y="395"/>
                    </a:lnTo>
                    <a:lnTo>
                      <a:pt x="2756" y="390"/>
                    </a:lnTo>
                    <a:lnTo>
                      <a:pt x="2760" y="389"/>
                    </a:lnTo>
                    <a:lnTo>
                      <a:pt x="2764" y="381"/>
                    </a:lnTo>
                    <a:lnTo>
                      <a:pt x="2768" y="384"/>
                    </a:lnTo>
                    <a:lnTo>
                      <a:pt x="2772" y="380"/>
                    </a:lnTo>
                    <a:lnTo>
                      <a:pt x="2776" y="375"/>
                    </a:lnTo>
                    <a:lnTo>
                      <a:pt x="2780" y="369"/>
                    </a:lnTo>
                    <a:lnTo>
                      <a:pt x="2784" y="369"/>
                    </a:lnTo>
                    <a:lnTo>
                      <a:pt x="2788" y="363"/>
                    </a:lnTo>
                    <a:lnTo>
                      <a:pt x="2792" y="363"/>
                    </a:lnTo>
                    <a:lnTo>
                      <a:pt x="2796" y="357"/>
                    </a:lnTo>
                    <a:lnTo>
                      <a:pt x="2799" y="355"/>
                    </a:lnTo>
                    <a:lnTo>
                      <a:pt x="2803" y="352"/>
                    </a:lnTo>
                    <a:lnTo>
                      <a:pt x="2807" y="349"/>
                    </a:lnTo>
                    <a:lnTo>
                      <a:pt x="2811" y="349"/>
                    </a:lnTo>
                    <a:lnTo>
                      <a:pt x="2815" y="339"/>
                    </a:lnTo>
                    <a:lnTo>
                      <a:pt x="2819" y="339"/>
                    </a:lnTo>
                    <a:lnTo>
                      <a:pt x="2823" y="333"/>
                    </a:lnTo>
                    <a:lnTo>
                      <a:pt x="2827" y="330"/>
                    </a:lnTo>
                    <a:lnTo>
                      <a:pt x="2831" y="327"/>
                    </a:lnTo>
                    <a:lnTo>
                      <a:pt x="2835" y="328"/>
                    </a:lnTo>
                    <a:lnTo>
                      <a:pt x="2839" y="320"/>
                    </a:lnTo>
                    <a:lnTo>
                      <a:pt x="2843" y="320"/>
                    </a:lnTo>
                    <a:lnTo>
                      <a:pt x="2847" y="312"/>
                    </a:lnTo>
                    <a:lnTo>
                      <a:pt x="2851" y="310"/>
                    </a:lnTo>
                    <a:lnTo>
                      <a:pt x="2855" y="309"/>
                    </a:lnTo>
                    <a:lnTo>
                      <a:pt x="2859" y="306"/>
                    </a:lnTo>
                    <a:lnTo>
                      <a:pt x="2863" y="303"/>
                    </a:lnTo>
                    <a:lnTo>
                      <a:pt x="2867" y="302"/>
                    </a:lnTo>
                    <a:lnTo>
                      <a:pt x="2870" y="300"/>
                    </a:lnTo>
                    <a:lnTo>
                      <a:pt x="2874" y="297"/>
                    </a:lnTo>
                    <a:lnTo>
                      <a:pt x="2878" y="291"/>
                    </a:lnTo>
                    <a:lnTo>
                      <a:pt x="2882" y="291"/>
                    </a:lnTo>
                    <a:lnTo>
                      <a:pt x="2886" y="286"/>
                    </a:lnTo>
                    <a:lnTo>
                      <a:pt x="2890" y="284"/>
                    </a:lnTo>
                    <a:lnTo>
                      <a:pt x="2894" y="279"/>
                    </a:lnTo>
                    <a:lnTo>
                      <a:pt x="2898" y="278"/>
                    </a:lnTo>
                    <a:lnTo>
                      <a:pt x="2902" y="274"/>
                    </a:lnTo>
                    <a:lnTo>
                      <a:pt x="2906" y="271"/>
                    </a:lnTo>
                    <a:lnTo>
                      <a:pt x="2910" y="271"/>
                    </a:lnTo>
                    <a:lnTo>
                      <a:pt x="2914" y="265"/>
                    </a:lnTo>
                    <a:lnTo>
                      <a:pt x="2918" y="265"/>
                    </a:lnTo>
                    <a:lnTo>
                      <a:pt x="2922" y="260"/>
                    </a:lnTo>
                    <a:lnTo>
                      <a:pt x="2926" y="257"/>
                    </a:lnTo>
                    <a:lnTo>
                      <a:pt x="2930" y="257"/>
                    </a:lnTo>
                    <a:lnTo>
                      <a:pt x="2934" y="255"/>
                    </a:lnTo>
                    <a:lnTo>
                      <a:pt x="2937" y="250"/>
                    </a:lnTo>
                    <a:lnTo>
                      <a:pt x="2941" y="249"/>
                    </a:lnTo>
                    <a:lnTo>
                      <a:pt x="2945" y="245"/>
                    </a:lnTo>
                    <a:lnTo>
                      <a:pt x="2949" y="242"/>
                    </a:lnTo>
                    <a:lnTo>
                      <a:pt x="2953" y="243"/>
                    </a:lnTo>
                    <a:lnTo>
                      <a:pt x="2957" y="241"/>
                    </a:lnTo>
                    <a:lnTo>
                      <a:pt x="2961" y="233"/>
                    </a:lnTo>
                    <a:lnTo>
                      <a:pt x="2965" y="233"/>
                    </a:lnTo>
                    <a:lnTo>
                      <a:pt x="2969" y="232"/>
                    </a:lnTo>
                    <a:lnTo>
                      <a:pt x="2973" y="227"/>
                    </a:lnTo>
                    <a:lnTo>
                      <a:pt x="2977" y="225"/>
                    </a:lnTo>
                    <a:lnTo>
                      <a:pt x="2981" y="220"/>
                    </a:lnTo>
                    <a:lnTo>
                      <a:pt x="2985" y="224"/>
                    </a:lnTo>
                    <a:lnTo>
                      <a:pt x="2989" y="221"/>
                    </a:lnTo>
                    <a:lnTo>
                      <a:pt x="2993" y="218"/>
                    </a:lnTo>
                    <a:lnTo>
                      <a:pt x="2997" y="213"/>
                    </a:lnTo>
                    <a:lnTo>
                      <a:pt x="3001" y="215"/>
                    </a:lnTo>
                    <a:lnTo>
                      <a:pt x="3005" y="2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69" name="Line 4021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0" name="Line 4022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1" name="Line 4023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2" name="Line 4024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3" name="Freeform 4025"/>
              <p:cNvSpPr>
                <a:spLocks/>
              </p:cNvSpPr>
              <p:nvPr/>
            </p:nvSpPr>
            <p:spPr bwMode="auto">
              <a:xfrm>
                <a:off x="3037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7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4" name="Line 4026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5" name="Line 4027"/>
              <p:cNvSpPr>
                <a:spLocks noChangeShapeType="1"/>
              </p:cNvSpPr>
              <p:nvPr/>
            </p:nvSpPr>
            <p:spPr bwMode="auto">
              <a:xfrm flipV="1">
                <a:off x="304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6" name="Freeform 4028"/>
              <p:cNvSpPr>
                <a:spLocks/>
              </p:cNvSpPr>
              <p:nvPr/>
            </p:nvSpPr>
            <p:spPr bwMode="auto">
              <a:xfrm flipV="1">
                <a:off x="3046" y="911"/>
                <a:ext cx="1767" cy="110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99" y="8"/>
                  </a:cxn>
                  <a:cxn ang="0">
                    <a:pos x="150" y="20"/>
                  </a:cxn>
                  <a:cxn ang="0">
                    <a:pos x="201" y="33"/>
                  </a:cxn>
                  <a:cxn ang="0">
                    <a:pos x="253" y="61"/>
                  </a:cxn>
                  <a:cxn ang="0">
                    <a:pos x="304" y="98"/>
                  </a:cxn>
                  <a:cxn ang="0">
                    <a:pos x="355" y="143"/>
                  </a:cxn>
                  <a:cxn ang="0">
                    <a:pos x="406" y="197"/>
                  </a:cxn>
                  <a:cxn ang="0">
                    <a:pos x="458" y="265"/>
                  </a:cxn>
                  <a:cxn ang="0">
                    <a:pos x="509" y="343"/>
                  </a:cxn>
                  <a:cxn ang="0">
                    <a:pos x="560" y="433"/>
                  </a:cxn>
                  <a:cxn ang="0">
                    <a:pos x="611" y="529"/>
                  </a:cxn>
                  <a:cxn ang="0">
                    <a:pos x="663" y="637"/>
                  </a:cxn>
                  <a:cxn ang="0">
                    <a:pos x="714" y="746"/>
                  </a:cxn>
                  <a:cxn ang="0">
                    <a:pos x="765" y="860"/>
                  </a:cxn>
                  <a:cxn ang="0">
                    <a:pos x="816" y="977"/>
                  </a:cxn>
                  <a:cxn ang="0">
                    <a:pos x="868" y="1093"/>
                  </a:cxn>
                  <a:cxn ang="0">
                    <a:pos x="919" y="1206"/>
                  </a:cxn>
                  <a:cxn ang="0">
                    <a:pos x="970" y="1319"/>
                  </a:cxn>
                  <a:cxn ang="0">
                    <a:pos x="1021" y="1422"/>
                  </a:cxn>
                  <a:cxn ang="0">
                    <a:pos x="1073" y="1519"/>
                  </a:cxn>
                  <a:cxn ang="0">
                    <a:pos x="1124" y="1607"/>
                  </a:cxn>
                  <a:cxn ang="0">
                    <a:pos x="1175" y="1689"/>
                  </a:cxn>
                  <a:cxn ang="0">
                    <a:pos x="1226" y="1754"/>
                  </a:cxn>
                  <a:cxn ang="0">
                    <a:pos x="1278" y="1811"/>
                  </a:cxn>
                  <a:cxn ang="0">
                    <a:pos x="1329" y="1855"/>
                  </a:cxn>
                  <a:cxn ang="0">
                    <a:pos x="1380" y="1889"/>
                  </a:cxn>
                  <a:cxn ang="0">
                    <a:pos x="1431" y="1909"/>
                  </a:cxn>
                  <a:cxn ang="0">
                    <a:pos x="1483" y="1918"/>
                  </a:cxn>
                  <a:cxn ang="0">
                    <a:pos x="1534" y="1917"/>
                  </a:cxn>
                  <a:cxn ang="0">
                    <a:pos x="1585" y="1902"/>
                  </a:cxn>
                  <a:cxn ang="0">
                    <a:pos x="1636" y="1878"/>
                  </a:cxn>
                  <a:cxn ang="0">
                    <a:pos x="1688" y="1845"/>
                  </a:cxn>
                  <a:cxn ang="0">
                    <a:pos x="1739" y="1802"/>
                  </a:cxn>
                  <a:cxn ang="0">
                    <a:pos x="1790" y="1753"/>
                  </a:cxn>
                  <a:cxn ang="0">
                    <a:pos x="1841" y="1696"/>
                  </a:cxn>
                  <a:cxn ang="0">
                    <a:pos x="1893" y="1634"/>
                  </a:cxn>
                  <a:cxn ang="0">
                    <a:pos x="1944" y="1565"/>
                  </a:cxn>
                  <a:cxn ang="0">
                    <a:pos x="1995" y="1495"/>
                  </a:cxn>
                  <a:cxn ang="0">
                    <a:pos x="2046" y="1421"/>
                  </a:cxn>
                  <a:cxn ang="0">
                    <a:pos x="2098" y="1345"/>
                  </a:cxn>
                  <a:cxn ang="0">
                    <a:pos x="2149" y="1266"/>
                  </a:cxn>
                  <a:cxn ang="0">
                    <a:pos x="2200" y="1191"/>
                  </a:cxn>
                  <a:cxn ang="0">
                    <a:pos x="2251" y="1112"/>
                  </a:cxn>
                  <a:cxn ang="0">
                    <a:pos x="2303" y="1034"/>
                  </a:cxn>
                  <a:cxn ang="0">
                    <a:pos x="2354" y="959"/>
                  </a:cxn>
                  <a:cxn ang="0">
                    <a:pos x="2405" y="887"/>
                  </a:cxn>
                  <a:cxn ang="0">
                    <a:pos x="2456" y="813"/>
                  </a:cxn>
                  <a:cxn ang="0">
                    <a:pos x="2508" y="743"/>
                  </a:cxn>
                  <a:cxn ang="0">
                    <a:pos x="2559" y="682"/>
                  </a:cxn>
                  <a:cxn ang="0">
                    <a:pos x="2610" y="618"/>
                  </a:cxn>
                  <a:cxn ang="0">
                    <a:pos x="2661" y="557"/>
                  </a:cxn>
                  <a:cxn ang="0">
                    <a:pos x="2713" y="504"/>
                  </a:cxn>
                  <a:cxn ang="0">
                    <a:pos x="2764" y="452"/>
                  </a:cxn>
                  <a:cxn ang="0">
                    <a:pos x="2815" y="404"/>
                  </a:cxn>
                  <a:cxn ang="0">
                    <a:pos x="2866" y="358"/>
                  </a:cxn>
                  <a:cxn ang="0">
                    <a:pos x="2918" y="318"/>
                  </a:cxn>
                  <a:cxn ang="0">
                    <a:pos x="2969" y="279"/>
                  </a:cxn>
                  <a:cxn ang="0">
                    <a:pos x="3020" y="246"/>
                  </a:cxn>
                </a:cxnLst>
                <a:rect l="0" t="0" r="r" b="b"/>
                <a:pathLst>
                  <a:path w="3068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3" y="5"/>
                    </a:lnTo>
                    <a:lnTo>
                      <a:pt x="67" y="4"/>
                    </a:lnTo>
                    <a:lnTo>
                      <a:pt x="71" y="6"/>
                    </a:lnTo>
                    <a:lnTo>
                      <a:pt x="75" y="5"/>
                    </a:lnTo>
                    <a:lnTo>
                      <a:pt x="79" y="5"/>
                    </a:lnTo>
                    <a:lnTo>
                      <a:pt x="83" y="4"/>
                    </a:lnTo>
                    <a:lnTo>
                      <a:pt x="87" y="7"/>
                    </a:lnTo>
                    <a:lnTo>
                      <a:pt x="91" y="7"/>
                    </a:lnTo>
                    <a:lnTo>
                      <a:pt x="95" y="7"/>
                    </a:lnTo>
                    <a:lnTo>
                      <a:pt x="99" y="8"/>
                    </a:lnTo>
                    <a:lnTo>
                      <a:pt x="103" y="7"/>
                    </a:lnTo>
                    <a:lnTo>
                      <a:pt x="107" y="11"/>
                    </a:lnTo>
                    <a:lnTo>
                      <a:pt x="111" y="10"/>
                    </a:lnTo>
                    <a:lnTo>
                      <a:pt x="115" y="11"/>
                    </a:lnTo>
                    <a:lnTo>
                      <a:pt x="119" y="11"/>
                    </a:lnTo>
                    <a:lnTo>
                      <a:pt x="123" y="13"/>
                    </a:lnTo>
                    <a:lnTo>
                      <a:pt x="126" y="14"/>
                    </a:lnTo>
                    <a:lnTo>
                      <a:pt x="130" y="16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42" y="17"/>
                    </a:lnTo>
                    <a:lnTo>
                      <a:pt x="146" y="16"/>
                    </a:lnTo>
                    <a:lnTo>
                      <a:pt x="150" y="20"/>
                    </a:lnTo>
                    <a:lnTo>
                      <a:pt x="154" y="19"/>
                    </a:lnTo>
                    <a:lnTo>
                      <a:pt x="158" y="20"/>
                    </a:lnTo>
                    <a:lnTo>
                      <a:pt x="162" y="22"/>
                    </a:lnTo>
                    <a:lnTo>
                      <a:pt x="166" y="21"/>
                    </a:lnTo>
                    <a:lnTo>
                      <a:pt x="170" y="26"/>
                    </a:lnTo>
                    <a:lnTo>
                      <a:pt x="174" y="25"/>
                    </a:lnTo>
                    <a:lnTo>
                      <a:pt x="178" y="28"/>
                    </a:lnTo>
                    <a:lnTo>
                      <a:pt x="182" y="29"/>
                    </a:lnTo>
                    <a:lnTo>
                      <a:pt x="186" y="30"/>
                    </a:lnTo>
                    <a:lnTo>
                      <a:pt x="190" y="30"/>
                    </a:lnTo>
                    <a:lnTo>
                      <a:pt x="193" y="33"/>
                    </a:lnTo>
                    <a:lnTo>
                      <a:pt x="197" y="34"/>
                    </a:lnTo>
                    <a:lnTo>
                      <a:pt x="201" y="33"/>
                    </a:lnTo>
                    <a:lnTo>
                      <a:pt x="205" y="36"/>
                    </a:lnTo>
                    <a:lnTo>
                      <a:pt x="209" y="39"/>
                    </a:lnTo>
                    <a:lnTo>
                      <a:pt x="213" y="40"/>
                    </a:lnTo>
                    <a:lnTo>
                      <a:pt x="217" y="43"/>
                    </a:lnTo>
                    <a:lnTo>
                      <a:pt x="221" y="42"/>
                    </a:lnTo>
                    <a:lnTo>
                      <a:pt x="225" y="45"/>
                    </a:lnTo>
                    <a:lnTo>
                      <a:pt x="229" y="48"/>
                    </a:lnTo>
                    <a:lnTo>
                      <a:pt x="233" y="50"/>
                    </a:lnTo>
                    <a:lnTo>
                      <a:pt x="237" y="51"/>
                    </a:lnTo>
                    <a:lnTo>
                      <a:pt x="241" y="53"/>
                    </a:lnTo>
                    <a:lnTo>
                      <a:pt x="245" y="58"/>
                    </a:lnTo>
                    <a:lnTo>
                      <a:pt x="249" y="57"/>
                    </a:lnTo>
                    <a:lnTo>
                      <a:pt x="253" y="61"/>
                    </a:lnTo>
                    <a:lnTo>
                      <a:pt x="257" y="63"/>
                    </a:lnTo>
                    <a:lnTo>
                      <a:pt x="260" y="67"/>
                    </a:lnTo>
                    <a:lnTo>
                      <a:pt x="264" y="67"/>
                    </a:lnTo>
                    <a:lnTo>
                      <a:pt x="268" y="71"/>
                    </a:lnTo>
                    <a:lnTo>
                      <a:pt x="272" y="73"/>
                    </a:lnTo>
                    <a:lnTo>
                      <a:pt x="276" y="76"/>
                    </a:lnTo>
                    <a:lnTo>
                      <a:pt x="280" y="77"/>
                    </a:lnTo>
                    <a:lnTo>
                      <a:pt x="284" y="82"/>
                    </a:lnTo>
                    <a:lnTo>
                      <a:pt x="288" y="84"/>
                    </a:lnTo>
                    <a:lnTo>
                      <a:pt x="292" y="86"/>
                    </a:lnTo>
                    <a:lnTo>
                      <a:pt x="296" y="89"/>
                    </a:lnTo>
                    <a:lnTo>
                      <a:pt x="300" y="91"/>
                    </a:lnTo>
                    <a:lnTo>
                      <a:pt x="304" y="98"/>
                    </a:lnTo>
                    <a:lnTo>
                      <a:pt x="308" y="98"/>
                    </a:lnTo>
                    <a:lnTo>
                      <a:pt x="312" y="101"/>
                    </a:lnTo>
                    <a:lnTo>
                      <a:pt x="316" y="107"/>
                    </a:lnTo>
                    <a:lnTo>
                      <a:pt x="320" y="109"/>
                    </a:lnTo>
                    <a:lnTo>
                      <a:pt x="324" y="113"/>
                    </a:lnTo>
                    <a:lnTo>
                      <a:pt x="328" y="115"/>
                    </a:lnTo>
                    <a:lnTo>
                      <a:pt x="331" y="119"/>
                    </a:lnTo>
                    <a:lnTo>
                      <a:pt x="335" y="122"/>
                    </a:lnTo>
                    <a:lnTo>
                      <a:pt x="339" y="126"/>
                    </a:lnTo>
                    <a:lnTo>
                      <a:pt x="343" y="130"/>
                    </a:lnTo>
                    <a:lnTo>
                      <a:pt x="347" y="134"/>
                    </a:lnTo>
                    <a:lnTo>
                      <a:pt x="351" y="138"/>
                    </a:lnTo>
                    <a:lnTo>
                      <a:pt x="355" y="143"/>
                    </a:lnTo>
                    <a:lnTo>
                      <a:pt x="359" y="144"/>
                    </a:lnTo>
                    <a:lnTo>
                      <a:pt x="363" y="148"/>
                    </a:lnTo>
                    <a:lnTo>
                      <a:pt x="367" y="154"/>
                    </a:lnTo>
                    <a:lnTo>
                      <a:pt x="371" y="157"/>
                    </a:lnTo>
                    <a:lnTo>
                      <a:pt x="375" y="161"/>
                    </a:lnTo>
                    <a:lnTo>
                      <a:pt x="379" y="166"/>
                    </a:lnTo>
                    <a:lnTo>
                      <a:pt x="383" y="169"/>
                    </a:lnTo>
                    <a:lnTo>
                      <a:pt x="387" y="174"/>
                    </a:lnTo>
                    <a:lnTo>
                      <a:pt x="391" y="179"/>
                    </a:lnTo>
                    <a:lnTo>
                      <a:pt x="395" y="184"/>
                    </a:lnTo>
                    <a:lnTo>
                      <a:pt x="398" y="188"/>
                    </a:lnTo>
                    <a:lnTo>
                      <a:pt x="402" y="193"/>
                    </a:lnTo>
                    <a:lnTo>
                      <a:pt x="406" y="197"/>
                    </a:lnTo>
                    <a:lnTo>
                      <a:pt x="410" y="202"/>
                    </a:lnTo>
                    <a:lnTo>
                      <a:pt x="414" y="207"/>
                    </a:lnTo>
                    <a:lnTo>
                      <a:pt x="418" y="211"/>
                    </a:lnTo>
                    <a:lnTo>
                      <a:pt x="422" y="216"/>
                    </a:lnTo>
                    <a:lnTo>
                      <a:pt x="426" y="221"/>
                    </a:lnTo>
                    <a:lnTo>
                      <a:pt x="430" y="227"/>
                    </a:lnTo>
                    <a:lnTo>
                      <a:pt x="434" y="232"/>
                    </a:lnTo>
                    <a:lnTo>
                      <a:pt x="438" y="237"/>
                    </a:lnTo>
                    <a:lnTo>
                      <a:pt x="442" y="244"/>
                    </a:lnTo>
                    <a:lnTo>
                      <a:pt x="446" y="250"/>
                    </a:lnTo>
                    <a:lnTo>
                      <a:pt x="450" y="253"/>
                    </a:lnTo>
                    <a:lnTo>
                      <a:pt x="454" y="259"/>
                    </a:lnTo>
                    <a:lnTo>
                      <a:pt x="458" y="265"/>
                    </a:lnTo>
                    <a:lnTo>
                      <a:pt x="462" y="273"/>
                    </a:lnTo>
                    <a:lnTo>
                      <a:pt x="465" y="275"/>
                    </a:lnTo>
                    <a:lnTo>
                      <a:pt x="469" y="283"/>
                    </a:lnTo>
                    <a:lnTo>
                      <a:pt x="473" y="289"/>
                    </a:lnTo>
                    <a:lnTo>
                      <a:pt x="477" y="294"/>
                    </a:lnTo>
                    <a:lnTo>
                      <a:pt x="481" y="301"/>
                    </a:lnTo>
                    <a:lnTo>
                      <a:pt x="485" y="306"/>
                    </a:lnTo>
                    <a:lnTo>
                      <a:pt x="489" y="313"/>
                    </a:lnTo>
                    <a:lnTo>
                      <a:pt x="493" y="318"/>
                    </a:lnTo>
                    <a:lnTo>
                      <a:pt x="497" y="323"/>
                    </a:lnTo>
                    <a:lnTo>
                      <a:pt x="501" y="330"/>
                    </a:lnTo>
                    <a:lnTo>
                      <a:pt x="505" y="337"/>
                    </a:lnTo>
                    <a:lnTo>
                      <a:pt x="509" y="343"/>
                    </a:lnTo>
                    <a:lnTo>
                      <a:pt x="513" y="351"/>
                    </a:lnTo>
                    <a:lnTo>
                      <a:pt x="517" y="356"/>
                    </a:lnTo>
                    <a:lnTo>
                      <a:pt x="521" y="364"/>
                    </a:lnTo>
                    <a:lnTo>
                      <a:pt x="525" y="370"/>
                    </a:lnTo>
                    <a:lnTo>
                      <a:pt x="529" y="377"/>
                    </a:lnTo>
                    <a:lnTo>
                      <a:pt x="533" y="385"/>
                    </a:lnTo>
                    <a:lnTo>
                      <a:pt x="536" y="391"/>
                    </a:lnTo>
                    <a:lnTo>
                      <a:pt x="540" y="399"/>
                    </a:lnTo>
                    <a:lnTo>
                      <a:pt x="544" y="406"/>
                    </a:lnTo>
                    <a:lnTo>
                      <a:pt x="548" y="413"/>
                    </a:lnTo>
                    <a:lnTo>
                      <a:pt x="552" y="419"/>
                    </a:lnTo>
                    <a:lnTo>
                      <a:pt x="556" y="425"/>
                    </a:lnTo>
                    <a:lnTo>
                      <a:pt x="560" y="433"/>
                    </a:lnTo>
                    <a:lnTo>
                      <a:pt x="564" y="441"/>
                    </a:lnTo>
                    <a:lnTo>
                      <a:pt x="568" y="448"/>
                    </a:lnTo>
                    <a:lnTo>
                      <a:pt x="572" y="453"/>
                    </a:lnTo>
                    <a:lnTo>
                      <a:pt x="576" y="462"/>
                    </a:lnTo>
                    <a:lnTo>
                      <a:pt x="580" y="469"/>
                    </a:lnTo>
                    <a:lnTo>
                      <a:pt x="584" y="476"/>
                    </a:lnTo>
                    <a:lnTo>
                      <a:pt x="588" y="485"/>
                    </a:lnTo>
                    <a:lnTo>
                      <a:pt x="592" y="491"/>
                    </a:lnTo>
                    <a:lnTo>
                      <a:pt x="596" y="501"/>
                    </a:lnTo>
                    <a:lnTo>
                      <a:pt x="600" y="507"/>
                    </a:lnTo>
                    <a:lnTo>
                      <a:pt x="603" y="515"/>
                    </a:lnTo>
                    <a:lnTo>
                      <a:pt x="607" y="523"/>
                    </a:lnTo>
                    <a:lnTo>
                      <a:pt x="611" y="529"/>
                    </a:lnTo>
                    <a:lnTo>
                      <a:pt x="615" y="540"/>
                    </a:lnTo>
                    <a:lnTo>
                      <a:pt x="619" y="547"/>
                    </a:lnTo>
                    <a:lnTo>
                      <a:pt x="623" y="555"/>
                    </a:lnTo>
                    <a:lnTo>
                      <a:pt x="627" y="563"/>
                    </a:lnTo>
                    <a:lnTo>
                      <a:pt x="631" y="569"/>
                    </a:lnTo>
                    <a:lnTo>
                      <a:pt x="635" y="580"/>
                    </a:lnTo>
                    <a:lnTo>
                      <a:pt x="639" y="586"/>
                    </a:lnTo>
                    <a:lnTo>
                      <a:pt x="643" y="592"/>
                    </a:lnTo>
                    <a:lnTo>
                      <a:pt x="647" y="603"/>
                    </a:lnTo>
                    <a:lnTo>
                      <a:pt x="651" y="611"/>
                    </a:lnTo>
                    <a:lnTo>
                      <a:pt x="655" y="619"/>
                    </a:lnTo>
                    <a:lnTo>
                      <a:pt x="659" y="627"/>
                    </a:lnTo>
                    <a:lnTo>
                      <a:pt x="663" y="637"/>
                    </a:lnTo>
                    <a:lnTo>
                      <a:pt x="667" y="644"/>
                    </a:lnTo>
                    <a:lnTo>
                      <a:pt x="671" y="652"/>
                    </a:lnTo>
                    <a:lnTo>
                      <a:pt x="674" y="662"/>
                    </a:lnTo>
                    <a:lnTo>
                      <a:pt x="678" y="670"/>
                    </a:lnTo>
                    <a:lnTo>
                      <a:pt x="682" y="678"/>
                    </a:lnTo>
                    <a:lnTo>
                      <a:pt x="686" y="686"/>
                    </a:lnTo>
                    <a:lnTo>
                      <a:pt x="690" y="695"/>
                    </a:lnTo>
                    <a:lnTo>
                      <a:pt x="694" y="702"/>
                    </a:lnTo>
                    <a:lnTo>
                      <a:pt x="698" y="713"/>
                    </a:lnTo>
                    <a:lnTo>
                      <a:pt x="702" y="721"/>
                    </a:lnTo>
                    <a:lnTo>
                      <a:pt x="706" y="729"/>
                    </a:lnTo>
                    <a:lnTo>
                      <a:pt x="710" y="737"/>
                    </a:lnTo>
                    <a:lnTo>
                      <a:pt x="714" y="746"/>
                    </a:lnTo>
                    <a:lnTo>
                      <a:pt x="718" y="755"/>
                    </a:lnTo>
                    <a:lnTo>
                      <a:pt x="722" y="763"/>
                    </a:lnTo>
                    <a:lnTo>
                      <a:pt x="726" y="772"/>
                    </a:lnTo>
                    <a:lnTo>
                      <a:pt x="730" y="782"/>
                    </a:lnTo>
                    <a:lnTo>
                      <a:pt x="734" y="789"/>
                    </a:lnTo>
                    <a:lnTo>
                      <a:pt x="738" y="798"/>
                    </a:lnTo>
                    <a:lnTo>
                      <a:pt x="741" y="807"/>
                    </a:lnTo>
                    <a:lnTo>
                      <a:pt x="745" y="817"/>
                    </a:lnTo>
                    <a:lnTo>
                      <a:pt x="749" y="825"/>
                    </a:lnTo>
                    <a:lnTo>
                      <a:pt x="753" y="836"/>
                    </a:lnTo>
                    <a:lnTo>
                      <a:pt x="757" y="843"/>
                    </a:lnTo>
                    <a:lnTo>
                      <a:pt x="761" y="850"/>
                    </a:lnTo>
                    <a:lnTo>
                      <a:pt x="765" y="860"/>
                    </a:lnTo>
                    <a:lnTo>
                      <a:pt x="769" y="869"/>
                    </a:lnTo>
                    <a:lnTo>
                      <a:pt x="773" y="880"/>
                    </a:lnTo>
                    <a:lnTo>
                      <a:pt x="777" y="888"/>
                    </a:lnTo>
                    <a:lnTo>
                      <a:pt x="781" y="897"/>
                    </a:lnTo>
                    <a:lnTo>
                      <a:pt x="785" y="906"/>
                    </a:lnTo>
                    <a:lnTo>
                      <a:pt x="789" y="914"/>
                    </a:lnTo>
                    <a:lnTo>
                      <a:pt x="793" y="923"/>
                    </a:lnTo>
                    <a:lnTo>
                      <a:pt x="797" y="931"/>
                    </a:lnTo>
                    <a:lnTo>
                      <a:pt x="801" y="941"/>
                    </a:lnTo>
                    <a:lnTo>
                      <a:pt x="805" y="950"/>
                    </a:lnTo>
                    <a:lnTo>
                      <a:pt x="808" y="959"/>
                    </a:lnTo>
                    <a:lnTo>
                      <a:pt x="812" y="968"/>
                    </a:lnTo>
                    <a:lnTo>
                      <a:pt x="816" y="977"/>
                    </a:lnTo>
                    <a:lnTo>
                      <a:pt x="820" y="984"/>
                    </a:lnTo>
                    <a:lnTo>
                      <a:pt x="824" y="992"/>
                    </a:lnTo>
                    <a:lnTo>
                      <a:pt x="828" y="1005"/>
                    </a:lnTo>
                    <a:lnTo>
                      <a:pt x="832" y="1012"/>
                    </a:lnTo>
                    <a:lnTo>
                      <a:pt x="836" y="1021"/>
                    </a:lnTo>
                    <a:lnTo>
                      <a:pt x="840" y="1030"/>
                    </a:lnTo>
                    <a:lnTo>
                      <a:pt x="844" y="1040"/>
                    </a:lnTo>
                    <a:lnTo>
                      <a:pt x="848" y="1047"/>
                    </a:lnTo>
                    <a:lnTo>
                      <a:pt x="852" y="1056"/>
                    </a:lnTo>
                    <a:lnTo>
                      <a:pt x="856" y="1066"/>
                    </a:lnTo>
                    <a:lnTo>
                      <a:pt x="860" y="1076"/>
                    </a:lnTo>
                    <a:lnTo>
                      <a:pt x="864" y="1086"/>
                    </a:lnTo>
                    <a:lnTo>
                      <a:pt x="868" y="1093"/>
                    </a:lnTo>
                    <a:lnTo>
                      <a:pt x="872" y="1102"/>
                    </a:lnTo>
                    <a:lnTo>
                      <a:pt x="876" y="1111"/>
                    </a:lnTo>
                    <a:lnTo>
                      <a:pt x="879" y="1120"/>
                    </a:lnTo>
                    <a:lnTo>
                      <a:pt x="883" y="1130"/>
                    </a:lnTo>
                    <a:lnTo>
                      <a:pt x="887" y="1138"/>
                    </a:lnTo>
                    <a:lnTo>
                      <a:pt x="891" y="1146"/>
                    </a:lnTo>
                    <a:lnTo>
                      <a:pt x="895" y="1157"/>
                    </a:lnTo>
                    <a:lnTo>
                      <a:pt x="899" y="1164"/>
                    </a:lnTo>
                    <a:lnTo>
                      <a:pt x="903" y="1171"/>
                    </a:lnTo>
                    <a:lnTo>
                      <a:pt x="907" y="1181"/>
                    </a:lnTo>
                    <a:lnTo>
                      <a:pt x="911" y="1192"/>
                    </a:lnTo>
                    <a:lnTo>
                      <a:pt x="915" y="1198"/>
                    </a:lnTo>
                    <a:lnTo>
                      <a:pt x="919" y="1206"/>
                    </a:lnTo>
                    <a:lnTo>
                      <a:pt x="923" y="1216"/>
                    </a:lnTo>
                    <a:lnTo>
                      <a:pt x="927" y="1225"/>
                    </a:lnTo>
                    <a:lnTo>
                      <a:pt x="931" y="1233"/>
                    </a:lnTo>
                    <a:lnTo>
                      <a:pt x="935" y="1241"/>
                    </a:lnTo>
                    <a:lnTo>
                      <a:pt x="939" y="1251"/>
                    </a:lnTo>
                    <a:lnTo>
                      <a:pt x="943" y="1259"/>
                    </a:lnTo>
                    <a:lnTo>
                      <a:pt x="946" y="1269"/>
                    </a:lnTo>
                    <a:lnTo>
                      <a:pt x="950" y="1276"/>
                    </a:lnTo>
                    <a:lnTo>
                      <a:pt x="954" y="1285"/>
                    </a:lnTo>
                    <a:lnTo>
                      <a:pt x="958" y="1293"/>
                    </a:lnTo>
                    <a:lnTo>
                      <a:pt x="962" y="1301"/>
                    </a:lnTo>
                    <a:lnTo>
                      <a:pt x="966" y="1310"/>
                    </a:lnTo>
                    <a:lnTo>
                      <a:pt x="970" y="1319"/>
                    </a:lnTo>
                    <a:lnTo>
                      <a:pt x="974" y="1326"/>
                    </a:lnTo>
                    <a:lnTo>
                      <a:pt x="978" y="1335"/>
                    </a:lnTo>
                    <a:lnTo>
                      <a:pt x="982" y="1342"/>
                    </a:lnTo>
                    <a:lnTo>
                      <a:pt x="986" y="1350"/>
                    </a:lnTo>
                    <a:lnTo>
                      <a:pt x="990" y="1360"/>
                    </a:lnTo>
                    <a:lnTo>
                      <a:pt x="994" y="1366"/>
                    </a:lnTo>
                    <a:lnTo>
                      <a:pt x="998" y="1377"/>
                    </a:lnTo>
                    <a:lnTo>
                      <a:pt x="1002" y="1383"/>
                    </a:lnTo>
                    <a:lnTo>
                      <a:pt x="1006" y="1390"/>
                    </a:lnTo>
                    <a:lnTo>
                      <a:pt x="1010" y="1397"/>
                    </a:lnTo>
                    <a:lnTo>
                      <a:pt x="1013" y="1404"/>
                    </a:lnTo>
                    <a:lnTo>
                      <a:pt x="1017" y="1415"/>
                    </a:lnTo>
                    <a:lnTo>
                      <a:pt x="1021" y="1422"/>
                    </a:lnTo>
                    <a:lnTo>
                      <a:pt x="1025" y="1429"/>
                    </a:lnTo>
                    <a:lnTo>
                      <a:pt x="1029" y="1437"/>
                    </a:lnTo>
                    <a:lnTo>
                      <a:pt x="1033" y="1445"/>
                    </a:lnTo>
                    <a:lnTo>
                      <a:pt x="1037" y="1452"/>
                    </a:lnTo>
                    <a:lnTo>
                      <a:pt x="1041" y="1458"/>
                    </a:lnTo>
                    <a:lnTo>
                      <a:pt x="1045" y="1468"/>
                    </a:lnTo>
                    <a:lnTo>
                      <a:pt x="1049" y="1477"/>
                    </a:lnTo>
                    <a:lnTo>
                      <a:pt x="1053" y="1482"/>
                    </a:lnTo>
                    <a:lnTo>
                      <a:pt x="1057" y="1488"/>
                    </a:lnTo>
                    <a:lnTo>
                      <a:pt x="1061" y="1498"/>
                    </a:lnTo>
                    <a:lnTo>
                      <a:pt x="1065" y="1506"/>
                    </a:lnTo>
                    <a:lnTo>
                      <a:pt x="1069" y="1511"/>
                    </a:lnTo>
                    <a:lnTo>
                      <a:pt x="1073" y="1519"/>
                    </a:lnTo>
                    <a:lnTo>
                      <a:pt x="1077" y="1526"/>
                    </a:lnTo>
                    <a:lnTo>
                      <a:pt x="1081" y="1534"/>
                    </a:lnTo>
                    <a:lnTo>
                      <a:pt x="1084" y="1541"/>
                    </a:lnTo>
                    <a:lnTo>
                      <a:pt x="1088" y="1547"/>
                    </a:lnTo>
                    <a:lnTo>
                      <a:pt x="1092" y="1554"/>
                    </a:lnTo>
                    <a:lnTo>
                      <a:pt x="1096" y="1561"/>
                    </a:lnTo>
                    <a:lnTo>
                      <a:pt x="1100" y="1569"/>
                    </a:lnTo>
                    <a:lnTo>
                      <a:pt x="1104" y="1575"/>
                    </a:lnTo>
                    <a:lnTo>
                      <a:pt x="1108" y="1580"/>
                    </a:lnTo>
                    <a:lnTo>
                      <a:pt x="1112" y="1587"/>
                    </a:lnTo>
                    <a:lnTo>
                      <a:pt x="1116" y="1595"/>
                    </a:lnTo>
                    <a:lnTo>
                      <a:pt x="1120" y="1601"/>
                    </a:lnTo>
                    <a:lnTo>
                      <a:pt x="1124" y="1607"/>
                    </a:lnTo>
                    <a:lnTo>
                      <a:pt x="1128" y="1614"/>
                    </a:lnTo>
                    <a:lnTo>
                      <a:pt x="1132" y="1619"/>
                    </a:lnTo>
                    <a:lnTo>
                      <a:pt x="1136" y="1626"/>
                    </a:lnTo>
                    <a:lnTo>
                      <a:pt x="1140" y="1632"/>
                    </a:lnTo>
                    <a:lnTo>
                      <a:pt x="1144" y="1639"/>
                    </a:lnTo>
                    <a:lnTo>
                      <a:pt x="1148" y="1645"/>
                    </a:lnTo>
                    <a:lnTo>
                      <a:pt x="1151" y="1651"/>
                    </a:lnTo>
                    <a:lnTo>
                      <a:pt x="1155" y="1655"/>
                    </a:lnTo>
                    <a:lnTo>
                      <a:pt x="1159" y="1663"/>
                    </a:lnTo>
                    <a:lnTo>
                      <a:pt x="1163" y="1669"/>
                    </a:lnTo>
                    <a:lnTo>
                      <a:pt x="1167" y="1675"/>
                    </a:lnTo>
                    <a:lnTo>
                      <a:pt x="1171" y="1681"/>
                    </a:lnTo>
                    <a:lnTo>
                      <a:pt x="1175" y="1689"/>
                    </a:lnTo>
                    <a:lnTo>
                      <a:pt x="1179" y="1691"/>
                    </a:lnTo>
                    <a:lnTo>
                      <a:pt x="1183" y="1697"/>
                    </a:lnTo>
                    <a:lnTo>
                      <a:pt x="1187" y="1704"/>
                    </a:lnTo>
                    <a:lnTo>
                      <a:pt x="1191" y="1709"/>
                    </a:lnTo>
                    <a:lnTo>
                      <a:pt x="1195" y="1715"/>
                    </a:lnTo>
                    <a:lnTo>
                      <a:pt x="1199" y="1718"/>
                    </a:lnTo>
                    <a:lnTo>
                      <a:pt x="1203" y="1724"/>
                    </a:lnTo>
                    <a:lnTo>
                      <a:pt x="1207" y="1729"/>
                    </a:lnTo>
                    <a:lnTo>
                      <a:pt x="1211" y="1734"/>
                    </a:lnTo>
                    <a:lnTo>
                      <a:pt x="1215" y="1738"/>
                    </a:lnTo>
                    <a:lnTo>
                      <a:pt x="1219" y="1744"/>
                    </a:lnTo>
                    <a:lnTo>
                      <a:pt x="1222" y="1749"/>
                    </a:lnTo>
                    <a:lnTo>
                      <a:pt x="1226" y="1754"/>
                    </a:lnTo>
                    <a:lnTo>
                      <a:pt x="1230" y="1759"/>
                    </a:lnTo>
                    <a:lnTo>
                      <a:pt x="1234" y="1762"/>
                    </a:lnTo>
                    <a:lnTo>
                      <a:pt x="1238" y="1768"/>
                    </a:lnTo>
                    <a:lnTo>
                      <a:pt x="1242" y="1774"/>
                    </a:lnTo>
                    <a:lnTo>
                      <a:pt x="1246" y="1776"/>
                    </a:lnTo>
                    <a:lnTo>
                      <a:pt x="1250" y="1783"/>
                    </a:lnTo>
                    <a:lnTo>
                      <a:pt x="1254" y="1787"/>
                    </a:lnTo>
                    <a:lnTo>
                      <a:pt x="1258" y="1791"/>
                    </a:lnTo>
                    <a:lnTo>
                      <a:pt x="1262" y="1794"/>
                    </a:lnTo>
                    <a:lnTo>
                      <a:pt x="1266" y="1798"/>
                    </a:lnTo>
                    <a:lnTo>
                      <a:pt x="1270" y="1803"/>
                    </a:lnTo>
                    <a:lnTo>
                      <a:pt x="1274" y="1806"/>
                    </a:lnTo>
                    <a:lnTo>
                      <a:pt x="1278" y="1811"/>
                    </a:lnTo>
                    <a:lnTo>
                      <a:pt x="1282" y="1816"/>
                    </a:lnTo>
                    <a:lnTo>
                      <a:pt x="1286" y="1820"/>
                    </a:lnTo>
                    <a:lnTo>
                      <a:pt x="1289" y="1821"/>
                    </a:lnTo>
                    <a:lnTo>
                      <a:pt x="1293" y="1826"/>
                    </a:lnTo>
                    <a:lnTo>
                      <a:pt x="1297" y="1829"/>
                    </a:lnTo>
                    <a:lnTo>
                      <a:pt x="1301" y="1834"/>
                    </a:lnTo>
                    <a:lnTo>
                      <a:pt x="1305" y="1837"/>
                    </a:lnTo>
                    <a:lnTo>
                      <a:pt x="1309" y="1840"/>
                    </a:lnTo>
                    <a:lnTo>
                      <a:pt x="1313" y="1844"/>
                    </a:lnTo>
                    <a:lnTo>
                      <a:pt x="1317" y="1847"/>
                    </a:lnTo>
                    <a:lnTo>
                      <a:pt x="1321" y="1849"/>
                    </a:lnTo>
                    <a:lnTo>
                      <a:pt x="1325" y="1853"/>
                    </a:lnTo>
                    <a:lnTo>
                      <a:pt x="1329" y="1855"/>
                    </a:lnTo>
                    <a:lnTo>
                      <a:pt x="1333" y="1857"/>
                    </a:lnTo>
                    <a:lnTo>
                      <a:pt x="1337" y="1861"/>
                    </a:lnTo>
                    <a:lnTo>
                      <a:pt x="1341" y="1865"/>
                    </a:lnTo>
                    <a:lnTo>
                      <a:pt x="1345" y="1867"/>
                    </a:lnTo>
                    <a:lnTo>
                      <a:pt x="1349" y="1869"/>
                    </a:lnTo>
                    <a:lnTo>
                      <a:pt x="1353" y="1871"/>
                    </a:lnTo>
                    <a:lnTo>
                      <a:pt x="1356" y="1876"/>
                    </a:lnTo>
                    <a:lnTo>
                      <a:pt x="1360" y="1877"/>
                    </a:lnTo>
                    <a:lnTo>
                      <a:pt x="1364" y="1880"/>
                    </a:lnTo>
                    <a:lnTo>
                      <a:pt x="1368" y="1882"/>
                    </a:lnTo>
                    <a:lnTo>
                      <a:pt x="1372" y="1883"/>
                    </a:lnTo>
                    <a:lnTo>
                      <a:pt x="1376" y="1886"/>
                    </a:lnTo>
                    <a:lnTo>
                      <a:pt x="1380" y="1889"/>
                    </a:lnTo>
                    <a:lnTo>
                      <a:pt x="1384" y="1890"/>
                    </a:lnTo>
                    <a:lnTo>
                      <a:pt x="1388" y="1892"/>
                    </a:lnTo>
                    <a:lnTo>
                      <a:pt x="1392" y="1894"/>
                    </a:lnTo>
                    <a:lnTo>
                      <a:pt x="1396" y="1898"/>
                    </a:lnTo>
                    <a:lnTo>
                      <a:pt x="1400" y="1899"/>
                    </a:lnTo>
                    <a:lnTo>
                      <a:pt x="1404" y="1901"/>
                    </a:lnTo>
                    <a:lnTo>
                      <a:pt x="1408" y="1899"/>
                    </a:lnTo>
                    <a:lnTo>
                      <a:pt x="1412" y="1902"/>
                    </a:lnTo>
                    <a:lnTo>
                      <a:pt x="1416" y="1905"/>
                    </a:lnTo>
                    <a:lnTo>
                      <a:pt x="1420" y="1905"/>
                    </a:lnTo>
                    <a:lnTo>
                      <a:pt x="1424" y="1907"/>
                    </a:lnTo>
                    <a:lnTo>
                      <a:pt x="1427" y="1910"/>
                    </a:lnTo>
                    <a:lnTo>
                      <a:pt x="1431" y="1909"/>
                    </a:lnTo>
                    <a:lnTo>
                      <a:pt x="1435" y="1910"/>
                    </a:lnTo>
                    <a:lnTo>
                      <a:pt x="1439" y="1912"/>
                    </a:lnTo>
                    <a:lnTo>
                      <a:pt x="1443" y="1911"/>
                    </a:lnTo>
                    <a:lnTo>
                      <a:pt x="1447" y="1914"/>
                    </a:lnTo>
                    <a:lnTo>
                      <a:pt x="1451" y="1914"/>
                    </a:lnTo>
                    <a:lnTo>
                      <a:pt x="1455" y="1915"/>
                    </a:lnTo>
                    <a:lnTo>
                      <a:pt x="1459" y="1917"/>
                    </a:lnTo>
                    <a:lnTo>
                      <a:pt x="1463" y="1915"/>
                    </a:lnTo>
                    <a:lnTo>
                      <a:pt x="1467" y="1916"/>
                    </a:lnTo>
                    <a:lnTo>
                      <a:pt x="1471" y="1917"/>
                    </a:lnTo>
                    <a:lnTo>
                      <a:pt x="1475" y="1918"/>
                    </a:lnTo>
                    <a:lnTo>
                      <a:pt x="1479" y="1918"/>
                    </a:lnTo>
                    <a:lnTo>
                      <a:pt x="1483" y="1918"/>
                    </a:lnTo>
                    <a:lnTo>
                      <a:pt x="1487" y="1918"/>
                    </a:lnTo>
                    <a:lnTo>
                      <a:pt x="1491" y="1918"/>
                    </a:lnTo>
                    <a:lnTo>
                      <a:pt x="1494" y="1920"/>
                    </a:lnTo>
                    <a:lnTo>
                      <a:pt x="1498" y="1918"/>
                    </a:lnTo>
                    <a:lnTo>
                      <a:pt x="1502" y="1920"/>
                    </a:lnTo>
                    <a:lnTo>
                      <a:pt x="1506" y="1918"/>
                    </a:lnTo>
                    <a:lnTo>
                      <a:pt x="1510" y="1919"/>
                    </a:lnTo>
                    <a:lnTo>
                      <a:pt x="1514" y="1918"/>
                    </a:lnTo>
                    <a:lnTo>
                      <a:pt x="1518" y="1917"/>
                    </a:lnTo>
                    <a:lnTo>
                      <a:pt x="1522" y="1917"/>
                    </a:lnTo>
                    <a:lnTo>
                      <a:pt x="1526" y="1916"/>
                    </a:lnTo>
                    <a:lnTo>
                      <a:pt x="1530" y="1917"/>
                    </a:lnTo>
                    <a:lnTo>
                      <a:pt x="1534" y="1917"/>
                    </a:lnTo>
                    <a:lnTo>
                      <a:pt x="1538" y="1916"/>
                    </a:lnTo>
                    <a:lnTo>
                      <a:pt x="1542" y="1915"/>
                    </a:lnTo>
                    <a:lnTo>
                      <a:pt x="1546" y="1913"/>
                    </a:lnTo>
                    <a:lnTo>
                      <a:pt x="1550" y="1912"/>
                    </a:lnTo>
                    <a:lnTo>
                      <a:pt x="1554" y="1911"/>
                    </a:lnTo>
                    <a:lnTo>
                      <a:pt x="1558" y="1911"/>
                    </a:lnTo>
                    <a:lnTo>
                      <a:pt x="1561" y="1909"/>
                    </a:lnTo>
                    <a:lnTo>
                      <a:pt x="1565" y="1908"/>
                    </a:lnTo>
                    <a:lnTo>
                      <a:pt x="1569" y="1905"/>
                    </a:lnTo>
                    <a:lnTo>
                      <a:pt x="1573" y="1905"/>
                    </a:lnTo>
                    <a:lnTo>
                      <a:pt x="1577" y="1907"/>
                    </a:lnTo>
                    <a:lnTo>
                      <a:pt x="1581" y="1904"/>
                    </a:lnTo>
                    <a:lnTo>
                      <a:pt x="1585" y="1902"/>
                    </a:lnTo>
                    <a:lnTo>
                      <a:pt x="1589" y="1901"/>
                    </a:lnTo>
                    <a:lnTo>
                      <a:pt x="1593" y="1900"/>
                    </a:lnTo>
                    <a:lnTo>
                      <a:pt x="1597" y="1898"/>
                    </a:lnTo>
                    <a:lnTo>
                      <a:pt x="1601" y="1894"/>
                    </a:lnTo>
                    <a:lnTo>
                      <a:pt x="1605" y="1894"/>
                    </a:lnTo>
                    <a:lnTo>
                      <a:pt x="1609" y="1891"/>
                    </a:lnTo>
                    <a:lnTo>
                      <a:pt x="1613" y="1890"/>
                    </a:lnTo>
                    <a:lnTo>
                      <a:pt x="1617" y="1889"/>
                    </a:lnTo>
                    <a:lnTo>
                      <a:pt x="1621" y="1886"/>
                    </a:lnTo>
                    <a:lnTo>
                      <a:pt x="1625" y="1884"/>
                    </a:lnTo>
                    <a:lnTo>
                      <a:pt x="1629" y="1882"/>
                    </a:lnTo>
                    <a:lnTo>
                      <a:pt x="1632" y="1880"/>
                    </a:lnTo>
                    <a:lnTo>
                      <a:pt x="1636" y="1878"/>
                    </a:lnTo>
                    <a:lnTo>
                      <a:pt x="1640" y="1876"/>
                    </a:lnTo>
                    <a:lnTo>
                      <a:pt x="1644" y="1872"/>
                    </a:lnTo>
                    <a:lnTo>
                      <a:pt x="1648" y="1869"/>
                    </a:lnTo>
                    <a:lnTo>
                      <a:pt x="1652" y="1867"/>
                    </a:lnTo>
                    <a:lnTo>
                      <a:pt x="1656" y="1865"/>
                    </a:lnTo>
                    <a:lnTo>
                      <a:pt x="1660" y="1864"/>
                    </a:lnTo>
                    <a:lnTo>
                      <a:pt x="1664" y="1862"/>
                    </a:lnTo>
                    <a:lnTo>
                      <a:pt x="1668" y="1858"/>
                    </a:lnTo>
                    <a:lnTo>
                      <a:pt x="1672" y="1856"/>
                    </a:lnTo>
                    <a:lnTo>
                      <a:pt x="1676" y="1852"/>
                    </a:lnTo>
                    <a:lnTo>
                      <a:pt x="1680" y="1852"/>
                    </a:lnTo>
                    <a:lnTo>
                      <a:pt x="1684" y="1846"/>
                    </a:lnTo>
                    <a:lnTo>
                      <a:pt x="1688" y="1845"/>
                    </a:lnTo>
                    <a:lnTo>
                      <a:pt x="1692" y="1843"/>
                    </a:lnTo>
                    <a:lnTo>
                      <a:pt x="1696" y="1839"/>
                    </a:lnTo>
                    <a:lnTo>
                      <a:pt x="1699" y="1836"/>
                    </a:lnTo>
                    <a:lnTo>
                      <a:pt x="1703" y="1833"/>
                    </a:lnTo>
                    <a:lnTo>
                      <a:pt x="1707" y="1828"/>
                    </a:lnTo>
                    <a:lnTo>
                      <a:pt x="1711" y="1825"/>
                    </a:lnTo>
                    <a:lnTo>
                      <a:pt x="1715" y="1821"/>
                    </a:lnTo>
                    <a:lnTo>
                      <a:pt x="1719" y="1821"/>
                    </a:lnTo>
                    <a:lnTo>
                      <a:pt x="1723" y="1815"/>
                    </a:lnTo>
                    <a:lnTo>
                      <a:pt x="1727" y="1813"/>
                    </a:lnTo>
                    <a:lnTo>
                      <a:pt x="1731" y="1807"/>
                    </a:lnTo>
                    <a:lnTo>
                      <a:pt x="1735" y="1806"/>
                    </a:lnTo>
                    <a:lnTo>
                      <a:pt x="1739" y="1802"/>
                    </a:lnTo>
                    <a:lnTo>
                      <a:pt x="1743" y="1797"/>
                    </a:lnTo>
                    <a:lnTo>
                      <a:pt x="1747" y="1794"/>
                    </a:lnTo>
                    <a:lnTo>
                      <a:pt x="1751" y="1791"/>
                    </a:lnTo>
                    <a:lnTo>
                      <a:pt x="1755" y="1788"/>
                    </a:lnTo>
                    <a:lnTo>
                      <a:pt x="1759" y="1785"/>
                    </a:lnTo>
                    <a:lnTo>
                      <a:pt x="1763" y="1781"/>
                    </a:lnTo>
                    <a:lnTo>
                      <a:pt x="1766" y="1777"/>
                    </a:lnTo>
                    <a:lnTo>
                      <a:pt x="1770" y="1772"/>
                    </a:lnTo>
                    <a:lnTo>
                      <a:pt x="1774" y="1768"/>
                    </a:lnTo>
                    <a:lnTo>
                      <a:pt x="1778" y="1764"/>
                    </a:lnTo>
                    <a:lnTo>
                      <a:pt x="1782" y="1760"/>
                    </a:lnTo>
                    <a:lnTo>
                      <a:pt x="1786" y="1756"/>
                    </a:lnTo>
                    <a:lnTo>
                      <a:pt x="1790" y="1753"/>
                    </a:lnTo>
                    <a:lnTo>
                      <a:pt x="1794" y="1747"/>
                    </a:lnTo>
                    <a:lnTo>
                      <a:pt x="1798" y="1744"/>
                    </a:lnTo>
                    <a:lnTo>
                      <a:pt x="1802" y="1739"/>
                    </a:lnTo>
                    <a:lnTo>
                      <a:pt x="1806" y="1735"/>
                    </a:lnTo>
                    <a:lnTo>
                      <a:pt x="1810" y="1731"/>
                    </a:lnTo>
                    <a:lnTo>
                      <a:pt x="1814" y="1728"/>
                    </a:lnTo>
                    <a:lnTo>
                      <a:pt x="1818" y="1722"/>
                    </a:lnTo>
                    <a:lnTo>
                      <a:pt x="1822" y="1717"/>
                    </a:lnTo>
                    <a:lnTo>
                      <a:pt x="1826" y="1713"/>
                    </a:lnTo>
                    <a:lnTo>
                      <a:pt x="1830" y="1710"/>
                    </a:lnTo>
                    <a:lnTo>
                      <a:pt x="1834" y="1704"/>
                    </a:lnTo>
                    <a:lnTo>
                      <a:pt x="1837" y="1702"/>
                    </a:lnTo>
                    <a:lnTo>
                      <a:pt x="1841" y="1696"/>
                    </a:lnTo>
                    <a:lnTo>
                      <a:pt x="1845" y="1692"/>
                    </a:lnTo>
                    <a:lnTo>
                      <a:pt x="1849" y="1688"/>
                    </a:lnTo>
                    <a:lnTo>
                      <a:pt x="1853" y="1682"/>
                    </a:lnTo>
                    <a:lnTo>
                      <a:pt x="1857" y="1678"/>
                    </a:lnTo>
                    <a:lnTo>
                      <a:pt x="1861" y="1672"/>
                    </a:lnTo>
                    <a:lnTo>
                      <a:pt x="1865" y="1669"/>
                    </a:lnTo>
                    <a:lnTo>
                      <a:pt x="1869" y="1662"/>
                    </a:lnTo>
                    <a:lnTo>
                      <a:pt x="1873" y="1658"/>
                    </a:lnTo>
                    <a:lnTo>
                      <a:pt x="1877" y="1654"/>
                    </a:lnTo>
                    <a:lnTo>
                      <a:pt x="1881" y="1649"/>
                    </a:lnTo>
                    <a:lnTo>
                      <a:pt x="1885" y="1645"/>
                    </a:lnTo>
                    <a:lnTo>
                      <a:pt x="1889" y="1639"/>
                    </a:lnTo>
                    <a:lnTo>
                      <a:pt x="1893" y="1634"/>
                    </a:lnTo>
                    <a:lnTo>
                      <a:pt x="1897" y="1628"/>
                    </a:lnTo>
                    <a:lnTo>
                      <a:pt x="1901" y="1624"/>
                    </a:lnTo>
                    <a:lnTo>
                      <a:pt x="1904" y="1619"/>
                    </a:lnTo>
                    <a:lnTo>
                      <a:pt x="1908" y="1614"/>
                    </a:lnTo>
                    <a:lnTo>
                      <a:pt x="1912" y="1608"/>
                    </a:lnTo>
                    <a:lnTo>
                      <a:pt x="1916" y="1603"/>
                    </a:lnTo>
                    <a:lnTo>
                      <a:pt x="1920" y="1598"/>
                    </a:lnTo>
                    <a:lnTo>
                      <a:pt x="1924" y="1592"/>
                    </a:lnTo>
                    <a:lnTo>
                      <a:pt x="1928" y="1587"/>
                    </a:lnTo>
                    <a:lnTo>
                      <a:pt x="1932" y="1582"/>
                    </a:lnTo>
                    <a:lnTo>
                      <a:pt x="1936" y="1575"/>
                    </a:lnTo>
                    <a:lnTo>
                      <a:pt x="1940" y="1573"/>
                    </a:lnTo>
                    <a:lnTo>
                      <a:pt x="1944" y="1565"/>
                    </a:lnTo>
                    <a:lnTo>
                      <a:pt x="1948" y="1561"/>
                    </a:lnTo>
                    <a:lnTo>
                      <a:pt x="1952" y="1556"/>
                    </a:lnTo>
                    <a:lnTo>
                      <a:pt x="1956" y="1550"/>
                    </a:lnTo>
                    <a:lnTo>
                      <a:pt x="1960" y="1543"/>
                    </a:lnTo>
                    <a:lnTo>
                      <a:pt x="1964" y="1542"/>
                    </a:lnTo>
                    <a:lnTo>
                      <a:pt x="1968" y="1533"/>
                    </a:lnTo>
                    <a:lnTo>
                      <a:pt x="1972" y="1527"/>
                    </a:lnTo>
                    <a:lnTo>
                      <a:pt x="1975" y="1522"/>
                    </a:lnTo>
                    <a:lnTo>
                      <a:pt x="1979" y="1517"/>
                    </a:lnTo>
                    <a:lnTo>
                      <a:pt x="1983" y="1510"/>
                    </a:lnTo>
                    <a:lnTo>
                      <a:pt x="1987" y="1506"/>
                    </a:lnTo>
                    <a:lnTo>
                      <a:pt x="1991" y="1501"/>
                    </a:lnTo>
                    <a:lnTo>
                      <a:pt x="1995" y="1495"/>
                    </a:lnTo>
                    <a:lnTo>
                      <a:pt x="1999" y="1489"/>
                    </a:lnTo>
                    <a:lnTo>
                      <a:pt x="2003" y="1483"/>
                    </a:lnTo>
                    <a:lnTo>
                      <a:pt x="2007" y="1477"/>
                    </a:lnTo>
                    <a:lnTo>
                      <a:pt x="2011" y="1471"/>
                    </a:lnTo>
                    <a:lnTo>
                      <a:pt x="2015" y="1466"/>
                    </a:lnTo>
                    <a:lnTo>
                      <a:pt x="2019" y="1462"/>
                    </a:lnTo>
                    <a:lnTo>
                      <a:pt x="2023" y="1455"/>
                    </a:lnTo>
                    <a:lnTo>
                      <a:pt x="2027" y="1450"/>
                    </a:lnTo>
                    <a:lnTo>
                      <a:pt x="2031" y="1445"/>
                    </a:lnTo>
                    <a:lnTo>
                      <a:pt x="2035" y="1439"/>
                    </a:lnTo>
                    <a:lnTo>
                      <a:pt x="2039" y="1433"/>
                    </a:lnTo>
                    <a:lnTo>
                      <a:pt x="2042" y="1428"/>
                    </a:lnTo>
                    <a:lnTo>
                      <a:pt x="2046" y="1421"/>
                    </a:lnTo>
                    <a:lnTo>
                      <a:pt x="2050" y="1417"/>
                    </a:lnTo>
                    <a:lnTo>
                      <a:pt x="2054" y="1411"/>
                    </a:lnTo>
                    <a:lnTo>
                      <a:pt x="2058" y="1403"/>
                    </a:lnTo>
                    <a:lnTo>
                      <a:pt x="2062" y="1397"/>
                    </a:lnTo>
                    <a:lnTo>
                      <a:pt x="2066" y="1392"/>
                    </a:lnTo>
                    <a:lnTo>
                      <a:pt x="2070" y="1387"/>
                    </a:lnTo>
                    <a:lnTo>
                      <a:pt x="2074" y="1381"/>
                    </a:lnTo>
                    <a:lnTo>
                      <a:pt x="2078" y="1375"/>
                    </a:lnTo>
                    <a:lnTo>
                      <a:pt x="2082" y="1370"/>
                    </a:lnTo>
                    <a:lnTo>
                      <a:pt x="2086" y="1362"/>
                    </a:lnTo>
                    <a:lnTo>
                      <a:pt x="2090" y="1358"/>
                    </a:lnTo>
                    <a:lnTo>
                      <a:pt x="2094" y="1352"/>
                    </a:lnTo>
                    <a:lnTo>
                      <a:pt x="2098" y="1345"/>
                    </a:lnTo>
                    <a:lnTo>
                      <a:pt x="2102" y="1338"/>
                    </a:lnTo>
                    <a:lnTo>
                      <a:pt x="2106" y="1334"/>
                    </a:lnTo>
                    <a:lnTo>
                      <a:pt x="2109" y="1327"/>
                    </a:lnTo>
                    <a:lnTo>
                      <a:pt x="2113" y="1321"/>
                    </a:lnTo>
                    <a:lnTo>
                      <a:pt x="2117" y="1315"/>
                    </a:lnTo>
                    <a:lnTo>
                      <a:pt x="2121" y="1310"/>
                    </a:lnTo>
                    <a:lnTo>
                      <a:pt x="2125" y="1303"/>
                    </a:lnTo>
                    <a:lnTo>
                      <a:pt x="2129" y="1297"/>
                    </a:lnTo>
                    <a:lnTo>
                      <a:pt x="2133" y="1293"/>
                    </a:lnTo>
                    <a:lnTo>
                      <a:pt x="2137" y="1287"/>
                    </a:lnTo>
                    <a:lnTo>
                      <a:pt x="2141" y="1279"/>
                    </a:lnTo>
                    <a:lnTo>
                      <a:pt x="2145" y="1273"/>
                    </a:lnTo>
                    <a:lnTo>
                      <a:pt x="2149" y="1266"/>
                    </a:lnTo>
                    <a:lnTo>
                      <a:pt x="2153" y="1263"/>
                    </a:lnTo>
                    <a:lnTo>
                      <a:pt x="2157" y="1256"/>
                    </a:lnTo>
                    <a:lnTo>
                      <a:pt x="2161" y="1249"/>
                    </a:lnTo>
                    <a:lnTo>
                      <a:pt x="2165" y="1241"/>
                    </a:lnTo>
                    <a:lnTo>
                      <a:pt x="2169" y="1238"/>
                    </a:lnTo>
                    <a:lnTo>
                      <a:pt x="2173" y="1233"/>
                    </a:lnTo>
                    <a:lnTo>
                      <a:pt x="2177" y="1225"/>
                    </a:lnTo>
                    <a:lnTo>
                      <a:pt x="2180" y="1220"/>
                    </a:lnTo>
                    <a:lnTo>
                      <a:pt x="2184" y="1213"/>
                    </a:lnTo>
                    <a:lnTo>
                      <a:pt x="2188" y="1207"/>
                    </a:lnTo>
                    <a:lnTo>
                      <a:pt x="2192" y="1201"/>
                    </a:lnTo>
                    <a:lnTo>
                      <a:pt x="2196" y="1197"/>
                    </a:lnTo>
                    <a:lnTo>
                      <a:pt x="2200" y="1191"/>
                    </a:lnTo>
                    <a:lnTo>
                      <a:pt x="2204" y="1184"/>
                    </a:lnTo>
                    <a:lnTo>
                      <a:pt x="2208" y="1178"/>
                    </a:lnTo>
                    <a:lnTo>
                      <a:pt x="2212" y="1172"/>
                    </a:lnTo>
                    <a:lnTo>
                      <a:pt x="2216" y="1165"/>
                    </a:lnTo>
                    <a:lnTo>
                      <a:pt x="2220" y="1158"/>
                    </a:lnTo>
                    <a:lnTo>
                      <a:pt x="2224" y="1155"/>
                    </a:lnTo>
                    <a:lnTo>
                      <a:pt x="2228" y="1148"/>
                    </a:lnTo>
                    <a:lnTo>
                      <a:pt x="2232" y="1140"/>
                    </a:lnTo>
                    <a:lnTo>
                      <a:pt x="2236" y="1135"/>
                    </a:lnTo>
                    <a:lnTo>
                      <a:pt x="2240" y="1130"/>
                    </a:lnTo>
                    <a:lnTo>
                      <a:pt x="2244" y="1123"/>
                    </a:lnTo>
                    <a:lnTo>
                      <a:pt x="2247" y="1117"/>
                    </a:lnTo>
                    <a:lnTo>
                      <a:pt x="2251" y="1112"/>
                    </a:lnTo>
                    <a:lnTo>
                      <a:pt x="2255" y="1106"/>
                    </a:lnTo>
                    <a:lnTo>
                      <a:pt x="2259" y="1100"/>
                    </a:lnTo>
                    <a:lnTo>
                      <a:pt x="2263" y="1093"/>
                    </a:lnTo>
                    <a:lnTo>
                      <a:pt x="2267" y="1087"/>
                    </a:lnTo>
                    <a:lnTo>
                      <a:pt x="2271" y="1081"/>
                    </a:lnTo>
                    <a:lnTo>
                      <a:pt x="2275" y="1078"/>
                    </a:lnTo>
                    <a:lnTo>
                      <a:pt x="2279" y="1071"/>
                    </a:lnTo>
                    <a:lnTo>
                      <a:pt x="2283" y="1064"/>
                    </a:lnTo>
                    <a:lnTo>
                      <a:pt x="2287" y="1057"/>
                    </a:lnTo>
                    <a:lnTo>
                      <a:pt x="2291" y="1052"/>
                    </a:lnTo>
                    <a:lnTo>
                      <a:pt x="2295" y="1045"/>
                    </a:lnTo>
                    <a:lnTo>
                      <a:pt x="2299" y="1041"/>
                    </a:lnTo>
                    <a:lnTo>
                      <a:pt x="2303" y="1034"/>
                    </a:lnTo>
                    <a:lnTo>
                      <a:pt x="2307" y="1028"/>
                    </a:lnTo>
                    <a:lnTo>
                      <a:pt x="2311" y="1022"/>
                    </a:lnTo>
                    <a:lnTo>
                      <a:pt x="2314" y="1018"/>
                    </a:lnTo>
                    <a:lnTo>
                      <a:pt x="2318" y="1011"/>
                    </a:lnTo>
                    <a:lnTo>
                      <a:pt x="2322" y="1005"/>
                    </a:lnTo>
                    <a:lnTo>
                      <a:pt x="2326" y="1000"/>
                    </a:lnTo>
                    <a:lnTo>
                      <a:pt x="2330" y="993"/>
                    </a:lnTo>
                    <a:lnTo>
                      <a:pt x="2334" y="988"/>
                    </a:lnTo>
                    <a:lnTo>
                      <a:pt x="2338" y="981"/>
                    </a:lnTo>
                    <a:lnTo>
                      <a:pt x="2342" y="976"/>
                    </a:lnTo>
                    <a:lnTo>
                      <a:pt x="2346" y="968"/>
                    </a:lnTo>
                    <a:lnTo>
                      <a:pt x="2350" y="963"/>
                    </a:lnTo>
                    <a:lnTo>
                      <a:pt x="2354" y="959"/>
                    </a:lnTo>
                    <a:lnTo>
                      <a:pt x="2358" y="952"/>
                    </a:lnTo>
                    <a:lnTo>
                      <a:pt x="2362" y="946"/>
                    </a:lnTo>
                    <a:lnTo>
                      <a:pt x="2366" y="943"/>
                    </a:lnTo>
                    <a:lnTo>
                      <a:pt x="2370" y="937"/>
                    </a:lnTo>
                    <a:lnTo>
                      <a:pt x="2374" y="932"/>
                    </a:lnTo>
                    <a:lnTo>
                      <a:pt x="2378" y="925"/>
                    </a:lnTo>
                    <a:lnTo>
                      <a:pt x="2382" y="919"/>
                    </a:lnTo>
                    <a:lnTo>
                      <a:pt x="2385" y="913"/>
                    </a:lnTo>
                    <a:lnTo>
                      <a:pt x="2389" y="909"/>
                    </a:lnTo>
                    <a:lnTo>
                      <a:pt x="2393" y="903"/>
                    </a:lnTo>
                    <a:lnTo>
                      <a:pt x="2397" y="897"/>
                    </a:lnTo>
                    <a:lnTo>
                      <a:pt x="2401" y="890"/>
                    </a:lnTo>
                    <a:lnTo>
                      <a:pt x="2405" y="887"/>
                    </a:lnTo>
                    <a:lnTo>
                      <a:pt x="2409" y="878"/>
                    </a:lnTo>
                    <a:lnTo>
                      <a:pt x="2413" y="874"/>
                    </a:lnTo>
                    <a:lnTo>
                      <a:pt x="2417" y="869"/>
                    </a:lnTo>
                    <a:lnTo>
                      <a:pt x="2421" y="862"/>
                    </a:lnTo>
                    <a:lnTo>
                      <a:pt x="2425" y="858"/>
                    </a:lnTo>
                    <a:lnTo>
                      <a:pt x="2429" y="853"/>
                    </a:lnTo>
                    <a:lnTo>
                      <a:pt x="2433" y="847"/>
                    </a:lnTo>
                    <a:lnTo>
                      <a:pt x="2437" y="842"/>
                    </a:lnTo>
                    <a:lnTo>
                      <a:pt x="2441" y="836"/>
                    </a:lnTo>
                    <a:lnTo>
                      <a:pt x="2445" y="829"/>
                    </a:lnTo>
                    <a:lnTo>
                      <a:pt x="2449" y="822"/>
                    </a:lnTo>
                    <a:lnTo>
                      <a:pt x="2452" y="821"/>
                    </a:lnTo>
                    <a:lnTo>
                      <a:pt x="2456" y="813"/>
                    </a:lnTo>
                    <a:lnTo>
                      <a:pt x="2460" y="809"/>
                    </a:lnTo>
                    <a:lnTo>
                      <a:pt x="2464" y="804"/>
                    </a:lnTo>
                    <a:lnTo>
                      <a:pt x="2468" y="798"/>
                    </a:lnTo>
                    <a:lnTo>
                      <a:pt x="2472" y="793"/>
                    </a:lnTo>
                    <a:lnTo>
                      <a:pt x="2476" y="786"/>
                    </a:lnTo>
                    <a:lnTo>
                      <a:pt x="2480" y="781"/>
                    </a:lnTo>
                    <a:lnTo>
                      <a:pt x="2484" y="777"/>
                    </a:lnTo>
                    <a:lnTo>
                      <a:pt x="2488" y="770"/>
                    </a:lnTo>
                    <a:lnTo>
                      <a:pt x="2492" y="768"/>
                    </a:lnTo>
                    <a:lnTo>
                      <a:pt x="2496" y="762"/>
                    </a:lnTo>
                    <a:lnTo>
                      <a:pt x="2500" y="755"/>
                    </a:lnTo>
                    <a:lnTo>
                      <a:pt x="2504" y="749"/>
                    </a:lnTo>
                    <a:lnTo>
                      <a:pt x="2508" y="743"/>
                    </a:lnTo>
                    <a:lnTo>
                      <a:pt x="2512" y="739"/>
                    </a:lnTo>
                    <a:lnTo>
                      <a:pt x="2516" y="735"/>
                    </a:lnTo>
                    <a:lnTo>
                      <a:pt x="2520" y="731"/>
                    </a:lnTo>
                    <a:lnTo>
                      <a:pt x="2523" y="725"/>
                    </a:lnTo>
                    <a:lnTo>
                      <a:pt x="2527" y="721"/>
                    </a:lnTo>
                    <a:lnTo>
                      <a:pt x="2531" y="714"/>
                    </a:lnTo>
                    <a:lnTo>
                      <a:pt x="2535" y="709"/>
                    </a:lnTo>
                    <a:lnTo>
                      <a:pt x="2539" y="705"/>
                    </a:lnTo>
                    <a:lnTo>
                      <a:pt x="2543" y="701"/>
                    </a:lnTo>
                    <a:lnTo>
                      <a:pt x="2547" y="695"/>
                    </a:lnTo>
                    <a:lnTo>
                      <a:pt x="2551" y="691"/>
                    </a:lnTo>
                    <a:lnTo>
                      <a:pt x="2555" y="686"/>
                    </a:lnTo>
                    <a:lnTo>
                      <a:pt x="2559" y="682"/>
                    </a:lnTo>
                    <a:lnTo>
                      <a:pt x="2563" y="674"/>
                    </a:lnTo>
                    <a:lnTo>
                      <a:pt x="2567" y="671"/>
                    </a:lnTo>
                    <a:lnTo>
                      <a:pt x="2571" y="665"/>
                    </a:lnTo>
                    <a:lnTo>
                      <a:pt x="2575" y="659"/>
                    </a:lnTo>
                    <a:lnTo>
                      <a:pt x="2579" y="657"/>
                    </a:lnTo>
                    <a:lnTo>
                      <a:pt x="2583" y="652"/>
                    </a:lnTo>
                    <a:lnTo>
                      <a:pt x="2587" y="647"/>
                    </a:lnTo>
                    <a:lnTo>
                      <a:pt x="2590" y="644"/>
                    </a:lnTo>
                    <a:lnTo>
                      <a:pt x="2594" y="636"/>
                    </a:lnTo>
                    <a:lnTo>
                      <a:pt x="2598" y="631"/>
                    </a:lnTo>
                    <a:lnTo>
                      <a:pt x="2602" y="628"/>
                    </a:lnTo>
                    <a:lnTo>
                      <a:pt x="2606" y="623"/>
                    </a:lnTo>
                    <a:lnTo>
                      <a:pt x="2610" y="618"/>
                    </a:lnTo>
                    <a:lnTo>
                      <a:pt x="2614" y="615"/>
                    </a:lnTo>
                    <a:lnTo>
                      <a:pt x="2618" y="609"/>
                    </a:lnTo>
                    <a:lnTo>
                      <a:pt x="2622" y="605"/>
                    </a:lnTo>
                    <a:lnTo>
                      <a:pt x="2626" y="600"/>
                    </a:lnTo>
                    <a:lnTo>
                      <a:pt x="2630" y="594"/>
                    </a:lnTo>
                    <a:lnTo>
                      <a:pt x="2634" y="590"/>
                    </a:lnTo>
                    <a:lnTo>
                      <a:pt x="2638" y="587"/>
                    </a:lnTo>
                    <a:lnTo>
                      <a:pt x="2642" y="581"/>
                    </a:lnTo>
                    <a:lnTo>
                      <a:pt x="2646" y="576"/>
                    </a:lnTo>
                    <a:lnTo>
                      <a:pt x="2650" y="572"/>
                    </a:lnTo>
                    <a:lnTo>
                      <a:pt x="2654" y="569"/>
                    </a:lnTo>
                    <a:lnTo>
                      <a:pt x="2657" y="561"/>
                    </a:lnTo>
                    <a:lnTo>
                      <a:pt x="2661" y="557"/>
                    </a:lnTo>
                    <a:lnTo>
                      <a:pt x="2665" y="554"/>
                    </a:lnTo>
                    <a:lnTo>
                      <a:pt x="2669" y="550"/>
                    </a:lnTo>
                    <a:lnTo>
                      <a:pt x="2673" y="545"/>
                    </a:lnTo>
                    <a:lnTo>
                      <a:pt x="2677" y="541"/>
                    </a:lnTo>
                    <a:lnTo>
                      <a:pt x="2681" y="537"/>
                    </a:lnTo>
                    <a:lnTo>
                      <a:pt x="2685" y="533"/>
                    </a:lnTo>
                    <a:lnTo>
                      <a:pt x="2689" y="529"/>
                    </a:lnTo>
                    <a:lnTo>
                      <a:pt x="2693" y="525"/>
                    </a:lnTo>
                    <a:lnTo>
                      <a:pt x="2697" y="519"/>
                    </a:lnTo>
                    <a:lnTo>
                      <a:pt x="2701" y="517"/>
                    </a:lnTo>
                    <a:lnTo>
                      <a:pt x="2705" y="512"/>
                    </a:lnTo>
                    <a:lnTo>
                      <a:pt x="2709" y="508"/>
                    </a:lnTo>
                    <a:lnTo>
                      <a:pt x="2713" y="504"/>
                    </a:lnTo>
                    <a:lnTo>
                      <a:pt x="2717" y="500"/>
                    </a:lnTo>
                    <a:lnTo>
                      <a:pt x="2721" y="496"/>
                    </a:lnTo>
                    <a:lnTo>
                      <a:pt x="2725" y="489"/>
                    </a:lnTo>
                    <a:lnTo>
                      <a:pt x="2728" y="488"/>
                    </a:lnTo>
                    <a:lnTo>
                      <a:pt x="2732" y="482"/>
                    </a:lnTo>
                    <a:lnTo>
                      <a:pt x="2736" y="479"/>
                    </a:lnTo>
                    <a:lnTo>
                      <a:pt x="2740" y="475"/>
                    </a:lnTo>
                    <a:lnTo>
                      <a:pt x="2744" y="471"/>
                    </a:lnTo>
                    <a:lnTo>
                      <a:pt x="2748" y="466"/>
                    </a:lnTo>
                    <a:lnTo>
                      <a:pt x="2752" y="463"/>
                    </a:lnTo>
                    <a:lnTo>
                      <a:pt x="2756" y="460"/>
                    </a:lnTo>
                    <a:lnTo>
                      <a:pt x="2760" y="454"/>
                    </a:lnTo>
                    <a:lnTo>
                      <a:pt x="2764" y="452"/>
                    </a:lnTo>
                    <a:lnTo>
                      <a:pt x="2768" y="447"/>
                    </a:lnTo>
                    <a:lnTo>
                      <a:pt x="2772" y="444"/>
                    </a:lnTo>
                    <a:lnTo>
                      <a:pt x="2776" y="439"/>
                    </a:lnTo>
                    <a:lnTo>
                      <a:pt x="2780" y="436"/>
                    </a:lnTo>
                    <a:lnTo>
                      <a:pt x="2784" y="432"/>
                    </a:lnTo>
                    <a:lnTo>
                      <a:pt x="2788" y="429"/>
                    </a:lnTo>
                    <a:lnTo>
                      <a:pt x="2792" y="424"/>
                    </a:lnTo>
                    <a:lnTo>
                      <a:pt x="2795" y="421"/>
                    </a:lnTo>
                    <a:lnTo>
                      <a:pt x="2799" y="419"/>
                    </a:lnTo>
                    <a:lnTo>
                      <a:pt x="2803" y="413"/>
                    </a:lnTo>
                    <a:lnTo>
                      <a:pt x="2807" y="411"/>
                    </a:lnTo>
                    <a:lnTo>
                      <a:pt x="2811" y="407"/>
                    </a:lnTo>
                    <a:lnTo>
                      <a:pt x="2815" y="404"/>
                    </a:lnTo>
                    <a:lnTo>
                      <a:pt x="2819" y="401"/>
                    </a:lnTo>
                    <a:lnTo>
                      <a:pt x="2823" y="397"/>
                    </a:lnTo>
                    <a:lnTo>
                      <a:pt x="2827" y="393"/>
                    </a:lnTo>
                    <a:lnTo>
                      <a:pt x="2831" y="389"/>
                    </a:lnTo>
                    <a:lnTo>
                      <a:pt x="2835" y="385"/>
                    </a:lnTo>
                    <a:lnTo>
                      <a:pt x="2839" y="383"/>
                    </a:lnTo>
                    <a:lnTo>
                      <a:pt x="2843" y="379"/>
                    </a:lnTo>
                    <a:lnTo>
                      <a:pt x="2847" y="376"/>
                    </a:lnTo>
                    <a:lnTo>
                      <a:pt x="2851" y="374"/>
                    </a:lnTo>
                    <a:lnTo>
                      <a:pt x="2855" y="368"/>
                    </a:lnTo>
                    <a:lnTo>
                      <a:pt x="2859" y="365"/>
                    </a:lnTo>
                    <a:lnTo>
                      <a:pt x="2862" y="363"/>
                    </a:lnTo>
                    <a:lnTo>
                      <a:pt x="2866" y="358"/>
                    </a:lnTo>
                    <a:lnTo>
                      <a:pt x="2870" y="356"/>
                    </a:lnTo>
                    <a:lnTo>
                      <a:pt x="2874" y="351"/>
                    </a:lnTo>
                    <a:lnTo>
                      <a:pt x="2878" y="351"/>
                    </a:lnTo>
                    <a:lnTo>
                      <a:pt x="2882" y="345"/>
                    </a:lnTo>
                    <a:lnTo>
                      <a:pt x="2886" y="342"/>
                    </a:lnTo>
                    <a:lnTo>
                      <a:pt x="2890" y="339"/>
                    </a:lnTo>
                    <a:lnTo>
                      <a:pt x="2894" y="336"/>
                    </a:lnTo>
                    <a:lnTo>
                      <a:pt x="2898" y="335"/>
                    </a:lnTo>
                    <a:lnTo>
                      <a:pt x="2902" y="329"/>
                    </a:lnTo>
                    <a:lnTo>
                      <a:pt x="2906" y="327"/>
                    </a:lnTo>
                    <a:lnTo>
                      <a:pt x="2910" y="324"/>
                    </a:lnTo>
                    <a:lnTo>
                      <a:pt x="2914" y="321"/>
                    </a:lnTo>
                    <a:lnTo>
                      <a:pt x="2918" y="318"/>
                    </a:lnTo>
                    <a:lnTo>
                      <a:pt x="2922" y="314"/>
                    </a:lnTo>
                    <a:lnTo>
                      <a:pt x="2926" y="312"/>
                    </a:lnTo>
                    <a:lnTo>
                      <a:pt x="2930" y="310"/>
                    </a:lnTo>
                    <a:lnTo>
                      <a:pt x="2933" y="306"/>
                    </a:lnTo>
                    <a:lnTo>
                      <a:pt x="2937" y="303"/>
                    </a:lnTo>
                    <a:lnTo>
                      <a:pt x="2941" y="300"/>
                    </a:lnTo>
                    <a:lnTo>
                      <a:pt x="2945" y="299"/>
                    </a:lnTo>
                    <a:lnTo>
                      <a:pt x="2949" y="294"/>
                    </a:lnTo>
                    <a:lnTo>
                      <a:pt x="2953" y="290"/>
                    </a:lnTo>
                    <a:lnTo>
                      <a:pt x="2957" y="290"/>
                    </a:lnTo>
                    <a:lnTo>
                      <a:pt x="2961" y="284"/>
                    </a:lnTo>
                    <a:lnTo>
                      <a:pt x="2965" y="283"/>
                    </a:lnTo>
                    <a:lnTo>
                      <a:pt x="2969" y="279"/>
                    </a:lnTo>
                    <a:lnTo>
                      <a:pt x="2973" y="276"/>
                    </a:lnTo>
                    <a:lnTo>
                      <a:pt x="2977" y="274"/>
                    </a:lnTo>
                    <a:lnTo>
                      <a:pt x="2981" y="272"/>
                    </a:lnTo>
                    <a:lnTo>
                      <a:pt x="2985" y="268"/>
                    </a:lnTo>
                    <a:lnTo>
                      <a:pt x="2989" y="267"/>
                    </a:lnTo>
                    <a:lnTo>
                      <a:pt x="2993" y="264"/>
                    </a:lnTo>
                    <a:lnTo>
                      <a:pt x="2997" y="262"/>
                    </a:lnTo>
                    <a:lnTo>
                      <a:pt x="3000" y="258"/>
                    </a:lnTo>
                    <a:lnTo>
                      <a:pt x="3004" y="255"/>
                    </a:lnTo>
                    <a:lnTo>
                      <a:pt x="3008" y="253"/>
                    </a:lnTo>
                    <a:lnTo>
                      <a:pt x="3012" y="252"/>
                    </a:lnTo>
                    <a:lnTo>
                      <a:pt x="3016" y="247"/>
                    </a:lnTo>
                    <a:lnTo>
                      <a:pt x="3020" y="246"/>
                    </a:lnTo>
                    <a:lnTo>
                      <a:pt x="3024" y="243"/>
                    </a:lnTo>
                    <a:lnTo>
                      <a:pt x="3028" y="240"/>
                    </a:lnTo>
                    <a:lnTo>
                      <a:pt x="3032" y="236"/>
                    </a:lnTo>
                    <a:lnTo>
                      <a:pt x="3036" y="236"/>
                    </a:lnTo>
                    <a:lnTo>
                      <a:pt x="3040" y="233"/>
                    </a:lnTo>
                    <a:lnTo>
                      <a:pt x="3044" y="230"/>
                    </a:lnTo>
                    <a:lnTo>
                      <a:pt x="3048" y="228"/>
                    </a:lnTo>
                    <a:lnTo>
                      <a:pt x="3052" y="226"/>
                    </a:lnTo>
                    <a:lnTo>
                      <a:pt x="3056" y="222"/>
                    </a:lnTo>
                    <a:lnTo>
                      <a:pt x="3060" y="221"/>
                    </a:lnTo>
                    <a:lnTo>
                      <a:pt x="3064" y="217"/>
                    </a:lnTo>
                    <a:lnTo>
                      <a:pt x="3068" y="21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7" name="Line 4029"/>
              <p:cNvSpPr>
                <a:spLocks noChangeShapeType="1"/>
              </p:cNvSpPr>
              <p:nvPr/>
            </p:nvSpPr>
            <p:spPr bwMode="auto">
              <a:xfrm flipV="1"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8" name="Line 4030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79" name="Line 4031"/>
              <p:cNvSpPr>
                <a:spLocks noChangeShapeType="1"/>
              </p:cNvSpPr>
              <p:nvPr/>
            </p:nvSpPr>
            <p:spPr bwMode="auto">
              <a:xfrm flipV="1">
                <a:off x="306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0" name="Line 4032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1" name="Line 4033"/>
              <p:cNvSpPr>
                <a:spLocks noChangeShapeType="1"/>
              </p:cNvSpPr>
              <p:nvPr/>
            </p:nvSpPr>
            <p:spPr bwMode="auto">
              <a:xfrm flipV="1">
                <a:off x="306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2" name="Freeform 4034"/>
              <p:cNvSpPr>
                <a:spLocks/>
              </p:cNvSpPr>
              <p:nvPr/>
            </p:nvSpPr>
            <p:spPr bwMode="auto">
              <a:xfrm>
                <a:off x="3066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3" name="Line 4035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4" name="Line 4036"/>
              <p:cNvSpPr>
                <a:spLocks noChangeShapeType="1"/>
              </p:cNvSpPr>
              <p:nvPr/>
            </p:nvSpPr>
            <p:spPr bwMode="auto">
              <a:xfrm flipV="1">
                <a:off x="307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5" name="Freeform 4037"/>
              <p:cNvSpPr>
                <a:spLocks/>
              </p:cNvSpPr>
              <p:nvPr/>
            </p:nvSpPr>
            <p:spPr bwMode="auto">
              <a:xfrm flipV="1">
                <a:off x="3076" y="911"/>
                <a:ext cx="1737" cy="1105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90" y="15"/>
                  </a:cxn>
                  <a:cxn ang="0">
                    <a:pos x="138" y="32"/>
                  </a:cxn>
                  <a:cxn ang="0">
                    <a:pos x="185" y="53"/>
                  </a:cxn>
                  <a:cxn ang="0">
                    <a:pos x="232" y="82"/>
                  </a:cxn>
                  <a:cxn ang="0">
                    <a:pos x="279" y="118"/>
                  </a:cxn>
                  <a:cxn ang="0">
                    <a:pos x="327" y="166"/>
                  </a:cxn>
                  <a:cxn ang="0">
                    <a:pos x="374" y="224"/>
                  </a:cxn>
                  <a:cxn ang="0">
                    <a:pos x="421" y="290"/>
                  </a:cxn>
                  <a:cxn ang="0">
                    <a:pos x="469" y="367"/>
                  </a:cxn>
                  <a:cxn ang="0">
                    <a:pos x="516" y="451"/>
                  </a:cxn>
                  <a:cxn ang="0">
                    <a:pos x="563" y="543"/>
                  </a:cxn>
                  <a:cxn ang="0">
                    <a:pos x="611" y="641"/>
                  </a:cxn>
                  <a:cxn ang="0">
                    <a:pos x="658" y="743"/>
                  </a:cxn>
                  <a:cxn ang="0">
                    <a:pos x="705" y="849"/>
                  </a:cxn>
                  <a:cxn ang="0">
                    <a:pos x="753" y="958"/>
                  </a:cxn>
                  <a:cxn ang="0">
                    <a:pos x="800" y="1064"/>
                  </a:cxn>
                  <a:cxn ang="0">
                    <a:pos x="847" y="1171"/>
                  </a:cxn>
                  <a:cxn ang="0">
                    <a:pos x="894" y="1274"/>
                  </a:cxn>
                  <a:cxn ang="0">
                    <a:pos x="942" y="1371"/>
                  </a:cxn>
                  <a:cxn ang="0">
                    <a:pos x="989" y="1466"/>
                  </a:cxn>
                  <a:cxn ang="0">
                    <a:pos x="1036" y="1552"/>
                  </a:cxn>
                  <a:cxn ang="0">
                    <a:pos x="1084" y="1631"/>
                  </a:cxn>
                  <a:cxn ang="0">
                    <a:pos x="1131" y="1699"/>
                  </a:cxn>
                  <a:cxn ang="0">
                    <a:pos x="1178" y="1762"/>
                  </a:cxn>
                  <a:cxn ang="0">
                    <a:pos x="1226" y="1813"/>
                  </a:cxn>
                  <a:cxn ang="0">
                    <a:pos x="1273" y="1854"/>
                  </a:cxn>
                  <a:cxn ang="0">
                    <a:pos x="1320" y="1883"/>
                  </a:cxn>
                  <a:cxn ang="0">
                    <a:pos x="1368" y="1905"/>
                  </a:cxn>
                  <a:cxn ang="0">
                    <a:pos x="1415" y="1918"/>
                  </a:cxn>
                  <a:cxn ang="0">
                    <a:pos x="1462" y="1917"/>
                  </a:cxn>
                  <a:cxn ang="0">
                    <a:pos x="1509" y="1912"/>
                  </a:cxn>
                  <a:cxn ang="0">
                    <a:pos x="1557" y="1892"/>
                  </a:cxn>
                  <a:cxn ang="0">
                    <a:pos x="1604" y="1865"/>
                  </a:cxn>
                  <a:cxn ang="0">
                    <a:pos x="1651" y="1830"/>
                  </a:cxn>
                  <a:cxn ang="0">
                    <a:pos x="1699" y="1789"/>
                  </a:cxn>
                  <a:cxn ang="0">
                    <a:pos x="1746" y="1742"/>
                  </a:cxn>
                  <a:cxn ang="0">
                    <a:pos x="1793" y="1686"/>
                  </a:cxn>
                  <a:cxn ang="0">
                    <a:pos x="1841" y="1631"/>
                  </a:cxn>
                  <a:cxn ang="0">
                    <a:pos x="1888" y="1566"/>
                  </a:cxn>
                  <a:cxn ang="0">
                    <a:pos x="1935" y="1502"/>
                  </a:cxn>
                  <a:cxn ang="0">
                    <a:pos x="1983" y="1433"/>
                  </a:cxn>
                  <a:cxn ang="0">
                    <a:pos x="2030" y="1362"/>
                  </a:cxn>
                  <a:cxn ang="0">
                    <a:pos x="2077" y="1292"/>
                  </a:cxn>
                  <a:cxn ang="0">
                    <a:pos x="2125" y="1222"/>
                  </a:cxn>
                  <a:cxn ang="0">
                    <a:pos x="2172" y="1150"/>
                  </a:cxn>
                  <a:cxn ang="0">
                    <a:pos x="2219" y="1077"/>
                  </a:cxn>
                  <a:cxn ang="0">
                    <a:pos x="2266" y="1005"/>
                  </a:cxn>
                  <a:cxn ang="0">
                    <a:pos x="2314" y="931"/>
                  </a:cxn>
                  <a:cxn ang="0">
                    <a:pos x="2361" y="865"/>
                  </a:cxn>
                  <a:cxn ang="0">
                    <a:pos x="2408" y="802"/>
                  </a:cxn>
                  <a:cxn ang="0">
                    <a:pos x="2456" y="742"/>
                  </a:cxn>
                  <a:cxn ang="0">
                    <a:pos x="2503" y="677"/>
                  </a:cxn>
                  <a:cxn ang="0">
                    <a:pos x="2550" y="622"/>
                  </a:cxn>
                  <a:cxn ang="0">
                    <a:pos x="2598" y="565"/>
                  </a:cxn>
                  <a:cxn ang="0">
                    <a:pos x="2645" y="513"/>
                  </a:cxn>
                  <a:cxn ang="0">
                    <a:pos x="2692" y="463"/>
                  </a:cxn>
                  <a:cxn ang="0">
                    <a:pos x="2740" y="417"/>
                  </a:cxn>
                  <a:cxn ang="0">
                    <a:pos x="2787" y="376"/>
                  </a:cxn>
                  <a:cxn ang="0">
                    <a:pos x="2834" y="338"/>
                  </a:cxn>
                  <a:cxn ang="0">
                    <a:pos x="2881" y="299"/>
                  </a:cxn>
                  <a:cxn ang="0">
                    <a:pos x="2929" y="265"/>
                  </a:cxn>
                  <a:cxn ang="0">
                    <a:pos x="2976" y="237"/>
                  </a:cxn>
                </a:cxnLst>
                <a:rect l="0" t="0" r="r" b="b"/>
                <a:pathLst>
                  <a:path w="3016" h="1920">
                    <a:moveTo>
                      <a:pt x="0" y="0"/>
                    </a:moveTo>
                    <a:lnTo>
                      <a:pt x="3" y="2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31" y="4"/>
                    </a:lnTo>
                    <a:lnTo>
                      <a:pt x="35" y="4"/>
                    </a:lnTo>
                    <a:lnTo>
                      <a:pt x="39" y="5"/>
                    </a:lnTo>
                    <a:lnTo>
                      <a:pt x="43" y="7"/>
                    </a:lnTo>
                    <a:lnTo>
                      <a:pt x="47" y="4"/>
                    </a:lnTo>
                    <a:lnTo>
                      <a:pt x="51" y="6"/>
                    </a:lnTo>
                    <a:lnTo>
                      <a:pt x="55" y="7"/>
                    </a:lnTo>
                    <a:lnTo>
                      <a:pt x="59" y="9"/>
                    </a:lnTo>
                    <a:lnTo>
                      <a:pt x="63" y="9"/>
                    </a:lnTo>
                    <a:lnTo>
                      <a:pt x="67" y="9"/>
                    </a:lnTo>
                    <a:lnTo>
                      <a:pt x="71" y="10"/>
                    </a:lnTo>
                    <a:lnTo>
                      <a:pt x="74" y="12"/>
                    </a:lnTo>
                    <a:lnTo>
                      <a:pt x="78" y="14"/>
                    </a:lnTo>
                    <a:lnTo>
                      <a:pt x="82" y="13"/>
                    </a:lnTo>
                    <a:lnTo>
                      <a:pt x="86" y="14"/>
                    </a:lnTo>
                    <a:lnTo>
                      <a:pt x="90" y="15"/>
                    </a:lnTo>
                    <a:lnTo>
                      <a:pt x="94" y="14"/>
                    </a:lnTo>
                    <a:lnTo>
                      <a:pt x="98" y="17"/>
                    </a:lnTo>
                    <a:lnTo>
                      <a:pt x="102" y="20"/>
                    </a:lnTo>
                    <a:lnTo>
                      <a:pt x="106" y="16"/>
                    </a:lnTo>
                    <a:lnTo>
                      <a:pt x="110" y="19"/>
                    </a:lnTo>
                    <a:lnTo>
                      <a:pt x="114" y="24"/>
                    </a:lnTo>
                    <a:lnTo>
                      <a:pt x="118" y="24"/>
                    </a:lnTo>
                    <a:lnTo>
                      <a:pt x="122" y="26"/>
                    </a:lnTo>
                    <a:lnTo>
                      <a:pt x="126" y="27"/>
                    </a:lnTo>
                    <a:lnTo>
                      <a:pt x="130" y="26"/>
                    </a:lnTo>
                    <a:lnTo>
                      <a:pt x="134" y="28"/>
                    </a:lnTo>
                    <a:lnTo>
                      <a:pt x="138" y="32"/>
                    </a:lnTo>
                    <a:lnTo>
                      <a:pt x="141" y="32"/>
                    </a:lnTo>
                    <a:lnTo>
                      <a:pt x="145" y="32"/>
                    </a:lnTo>
                    <a:lnTo>
                      <a:pt x="149" y="34"/>
                    </a:lnTo>
                    <a:lnTo>
                      <a:pt x="153" y="36"/>
                    </a:lnTo>
                    <a:lnTo>
                      <a:pt x="157" y="38"/>
                    </a:lnTo>
                    <a:lnTo>
                      <a:pt x="161" y="43"/>
                    </a:lnTo>
                    <a:lnTo>
                      <a:pt x="165" y="42"/>
                    </a:lnTo>
                    <a:lnTo>
                      <a:pt x="169" y="43"/>
                    </a:lnTo>
                    <a:lnTo>
                      <a:pt x="173" y="47"/>
                    </a:lnTo>
                    <a:lnTo>
                      <a:pt x="177" y="51"/>
                    </a:lnTo>
                    <a:lnTo>
                      <a:pt x="181" y="52"/>
                    </a:lnTo>
                    <a:lnTo>
                      <a:pt x="185" y="53"/>
                    </a:lnTo>
                    <a:lnTo>
                      <a:pt x="189" y="55"/>
                    </a:lnTo>
                    <a:lnTo>
                      <a:pt x="193" y="56"/>
                    </a:lnTo>
                    <a:lnTo>
                      <a:pt x="197" y="60"/>
                    </a:lnTo>
                    <a:lnTo>
                      <a:pt x="201" y="61"/>
                    </a:lnTo>
                    <a:lnTo>
                      <a:pt x="205" y="62"/>
                    </a:lnTo>
                    <a:lnTo>
                      <a:pt x="208" y="63"/>
                    </a:lnTo>
                    <a:lnTo>
                      <a:pt x="212" y="70"/>
                    </a:lnTo>
                    <a:lnTo>
                      <a:pt x="216" y="72"/>
                    </a:lnTo>
                    <a:lnTo>
                      <a:pt x="220" y="72"/>
                    </a:lnTo>
                    <a:lnTo>
                      <a:pt x="224" y="74"/>
                    </a:lnTo>
                    <a:lnTo>
                      <a:pt x="228" y="82"/>
                    </a:lnTo>
                    <a:lnTo>
                      <a:pt x="232" y="82"/>
                    </a:lnTo>
                    <a:lnTo>
                      <a:pt x="236" y="82"/>
                    </a:lnTo>
                    <a:lnTo>
                      <a:pt x="240" y="89"/>
                    </a:lnTo>
                    <a:lnTo>
                      <a:pt x="244" y="91"/>
                    </a:lnTo>
                    <a:lnTo>
                      <a:pt x="248" y="94"/>
                    </a:lnTo>
                    <a:lnTo>
                      <a:pt x="252" y="98"/>
                    </a:lnTo>
                    <a:lnTo>
                      <a:pt x="256" y="96"/>
                    </a:lnTo>
                    <a:lnTo>
                      <a:pt x="260" y="103"/>
                    </a:lnTo>
                    <a:lnTo>
                      <a:pt x="264" y="107"/>
                    </a:lnTo>
                    <a:lnTo>
                      <a:pt x="268" y="111"/>
                    </a:lnTo>
                    <a:lnTo>
                      <a:pt x="272" y="113"/>
                    </a:lnTo>
                    <a:lnTo>
                      <a:pt x="276" y="116"/>
                    </a:lnTo>
                    <a:lnTo>
                      <a:pt x="279" y="118"/>
                    </a:lnTo>
                    <a:lnTo>
                      <a:pt x="283" y="125"/>
                    </a:lnTo>
                    <a:lnTo>
                      <a:pt x="287" y="127"/>
                    </a:lnTo>
                    <a:lnTo>
                      <a:pt x="291" y="128"/>
                    </a:lnTo>
                    <a:lnTo>
                      <a:pt x="295" y="133"/>
                    </a:lnTo>
                    <a:lnTo>
                      <a:pt x="299" y="137"/>
                    </a:lnTo>
                    <a:lnTo>
                      <a:pt x="303" y="143"/>
                    </a:lnTo>
                    <a:lnTo>
                      <a:pt x="307" y="146"/>
                    </a:lnTo>
                    <a:lnTo>
                      <a:pt x="311" y="152"/>
                    </a:lnTo>
                    <a:lnTo>
                      <a:pt x="315" y="153"/>
                    </a:lnTo>
                    <a:lnTo>
                      <a:pt x="319" y="160"/>
                    </a:lnTo>
                    <a:lnTo>
                      <a:pt x="323" y="160"/>
                    </a:lnTo>
                    <a:lnTo>
                      <a:pt x="327" y="166"/>
                    </a:lnTo>
                    <a:lnTo>
                      <a:pt x="331" y="170"/>
                    </a:lnTo>
                    <a:lnTo>
                      <a:pt x="335" y="175"/>
                    </a:lnTo>
                    <a:lnTo>
                      <a:pt x="339" y="180"/>
                    </a:lnTo>
                    <a:lnTo>
                      <a:pt x="343" y="184"/>
                    </a:lnTo>
                    <a:lnTo>
                      <a:pt x="346" y="192"/>
                    </a:lnTo>
                    <a:lnTo>
                      <a:pt x="350" y="195"/>
                    </a:lnTo>
                    <a:lnTo>
                      <a:pt x="354" y="200"/>
                    </a:lnTo>
                    <a:lnTo>
                      <a:pt x="358" y="204"/>
                    </a:lnTo>
                    <a:lnTo>
                      <a:pt x="362" y="212"/>
                    </a:lnTo>
                    <a:lnTo>
                      <a:pt x="366" y="215"/>
                    </a:lnTo>
                    <a:lnTo>
                      <a:pt x="370" y="220"/>
                    </a:lnTo>
                    <a:lnTo>
                      <a:pt x="374" y="224"/>
                    </a:lnTo>
                    <a:lnTo>
                      <a:pt x="378" y="230"/>
                    </a:lnTo>
                    <a:lnTo>
                      <a:pt x="382" y="232"/>
                    </a:lnTo>
                    <a:lnTo>
                      <a:pt x="386" y="238"/>
                    </a:lnTo>
                    <a:lnTo>
                      <a:pt x="390" y="245"/>
                    </a:lnTo>
                    <a:lnTo>
                      <a:pt x="394" y="250"/>
                    </a:lnTo>
                    <a:lnTo>
                      <a:pt x="398" y="255"/>
                    </a:lnTo>
                    <a:lnTo>
                      <a:pt x="402" y="263"/>
                    </a:lnTo>
                    <a:lnTo>
                      <a:pt x="406" y="268"/>
                    </a:lnTo>
                    <a:lnTo>
                      <a:pt x="410" y="273"/>
                    </a:lnTo>
                    <a:lnTo>
                      <a:pt x="413" y="277"/>
                    </a:lnTo>
                    <a:lnTo>
                      <a:pt x="417" y="285"/>
                    </a:lnTo>
                    <a:lnTo>
                      <a:pt x="421" y="290"/>
                    </a:lnTo>
                    <a:lnTo>
                      <a:pt x="425" y="300"/>
                    </a:lnTo>
                    <a:lnTo>
                      <a:pt x="429" y="304"/>
                    </a:lnTo>
                    <a:lnTo>
                      <a:pt x="433" y="312"/>
                    </a:lnTo>
                    <a:lnTo>
                      <a:pt x="437" y="319"/>
                    </a:lnTo>
                    <a:lnTo>
                      <a:pt x="441" y="324"/>
                    </a:lnTo>
                    <a:lnTo>
                      <a:pt x="445" y="329"/>
                    </a:lnTo>
                    <a:lnTo>
                      <a:pt x="449" y="336"/>
                    </a:lnTo>
                    <a:lnTo>
                      <a:pt x="453" y="339"/>
                    </a:lnTo>
                    <a:lnTo>
                      <a:pt x="457" y="347"/>
                    </a:lnTo>
                    <a:lnTo>
                      <a:pt x="461" y="351"/>
                    </a:lnTo>
                    <a:lnTo>
                      <a:pt x="465" y="361"/>
                    </a:lnTo>
                    <a:lnTo>
                      <a:pt x="469" y="367"/>
                    </a:lnTo>
                    <a:lnTo>
                      <a:pt x="473" y="375"/>
                    </a:lnTo>
                    <a:lnTo>
                      <a:pt x="477" y="380"/>
                    </a:lnTo>
                    <a:lnTo>
                      <a:pt x="481" y="385"/>
                    </a:lnTo>
                    <a:lnTo>
                      <a:pt x="484" y="393"/>
                    </a:lnTo>
                    <a:lnTo>
                      <a:pt x="488" y="399"/>
                    </a:lnTo>
                    <a:lnTo>
                      <a:pt x="492" y="408"/>
                    </a:lnTo>
                    <a:lnTo>
                      <a:pt x="496" y="417"/>
                    </a:lnTo>
                    <a:lnTo>
                      <a:pt x="500" y="420"/>
                    </a:lnTo>
                    <a:lnTo>
                      <a:pt x="504" y="429"/>
                    </a:lnTo>
                    <a:lnTo>
                      <a:pt x="508" y="437"/>
                    </a:lnTo>
                    <a:lnTo>
                      <a:pt x="512" y="446"/>
                    </a:lnTo>
                    <a:lnTo>
                      <a:pt x="516" y="451"/>
                    </a:lnTo>
                    <a:lnTo>
                      <a:pt x="520" y="459"/>
                    </a:lnTo>
                    <a:lnTo>
                      <a:pt x="524" y="468"/>
                    </a:lnTo>
                    <a:lnTo>
                      <a:pt x="528" y="474"/>
                    </a:lnTo>
                    <a:lnTo>
                      <a:pt x="532" y="479"/>
                    </a:lnTo>
                    <a:lnTo>
                      <a:pt x="536" y="488"/>
                    </a:lnTo>
                    <a:lnTo>
                      <a:pt x="540" y="495"/>
                    </a:lnTo>
                    <a:lnTo>
                      <a:pt x="544" y="505"/>
                    </a:lnTo>
                    <a:lnTo>
                      <a:pt x="548" y="513"/>
                    </a:lnTo>
                    <a:lnTo>
                      <a:pt x="551" y="520"/>
                    </a:lnTo>
                    <a:lnTo>
                      <a:pt x="555" y="527"/>
                    </a:lnTo>
                    <a:lnTo>
                      <a:pt x="559" y="535"/>
                    </a:lnTo>
                    <a:lnTo>
                      <a:pt x="563" y="543"/>
                    </a:lnTo>
                    <a:lnTo>
                      <a:pt x="567" y="554"/>
                    </a:lnTo>
                    <a:lnTo>
                      <a:pt x="571" y="560"/>
                    </a:lnTo>
                    <a:lnTo>
                      <a:pt x="575" y="568"/>
                    </a:lnTo>
                    <a:lnTo>
                      <a:pt x="579" y="573"/>
                    </a:lnTo>
                    <a:lnTo>
                      <a:pt x="583" y="583"/>
                    </a:lnTo>
                    <a:lnTo>
                      <a:pt x="587" y="594"/>
                    </a:lnTo>
                    <a:lnTo>
                      <a:pt x="591" y="597"/>
                    </a:lnTo>
                    <a:lnTo>
                      <a:pt x="595" y="605"/>
                    </a:lnTo>
                    <a:lnTo>
                      <a:pt x="599" y="617"/>
                    </a:lnTo>
                    <a:lnTo>
                      <a:pt x="603" y="623"/>
                    </a:lnTo>
                    <a:lnTo>
                      <a:pt x="607" y="633"/>
                    </a:lnTo>
                    <a:lnTo>
                      <a:pt x="611" y="641"/>
                    </a:lnTo>
                    <a:lnTo>
                      <a:pt x="615" y="650"/>
                    </a:lnTo>
                    <a:lnTo>
                      <a:pt x="619" y="660"/>
                    </a:lnTo>
                    <a:lnTo>
                      <a:pt x="622" y="667"/>
                    </a:lnTo>
                    <a:lnTo>
                      <a:pt x="626" y="675"/>
                    </a:lnTo>
                    <a:lnTo>
                      <a:pt x="630" y="682"/>
                    </a:lnTo>
                    <a:lnTo>
                      <a:pt x="634" y="692"/>
                    </a:lnTo>
                    <a:lnTo>
                      <a:pt x="638" y="699"/>
                    </a:lnTo>
                    <a:lnTo>
                      <a:pt x="642" y="708"/>
                    </a:lnTo>
                    <a:lnTo>
                      <a:pt x="646" y="715"/>
                    </a:lnTo>
                    <a:lnTo>
                      <a:pt x="650" y="727"/>
                    </a:lnTo>
                    <a:lnTo>
                      <a:pt x="654" y="732"/>
                    </a:lnTo>
                    <a:lnTo>
                      <a:pt x="658" y="743"/>
                    </a:lnTo>
                    <a:lnTo>
                      <a:pt x="662" y="754"/>
                    </a:lnTo>
                    <a:lnTo>
                      <a:pt x="666" y="760"/>
                    </a:lnTo>
                    <a:lnTo>
                      <a:pt x="670" y="765"/>
                    </a:lnTo>
                    <a:lnTo>
                      <a:pt x="674" y="777"/>
                    </a:lnTo>
                    <a:lnTo>
                      <a:pt x="678" y="786"/>
                    </a:lnTo>
                    <a:lnTo>
                      <a:pt x="682" y="798"/>
                    </a:lnTo>
                    <a:lnTo>
                      <a:pt x="686" y="803"/>
                    </a:lnTo>
                    <a:lnTo>
                      <a:pt x="689" y="813"/>
                    </a:lnTo>
                    <a:lnTo>
                      <a:pt x="693" y="823"/>
                    </a:lnTo>
                    <a:lnTo>
                      <a:pt x="697" y="832"/>
                    </a:lnTo>
                    <a:lnTo>
                      <a:pt x="701" y="837"/>
                    </a:lnTo>
                    <a:lnTo>
                      <a:pt x="705" y="849"/>
                    </a:lnTo>
                    <a:lnTo>
                      <a:pt x="709" y="856"/>
                    </a:lnTo>
                    <a:lnTo>
                      <a:pt x="713" y="869"/>
                    </a:lnTo>
                    <a:lnTo>
                      <a:pt x="717" y="875"/>
                    </a:lnTo>
                    <a:lnTo>
                      <a:pt x="721" y="881"/>
                    </a:lnTo>
                    <a:lnTo>
                      <a:pt x="725" y="896"/>
                    </a:lnTo>
                    <a:lnTo>
                      <a:pt x="729" y="903"/>
                    </a:lnTo>
                    <a:lnTo>
                      <a:pt x="733" y="915"/>
                    </a:lnTo>
                    <a:lnTo>
                      <a:pt x="737" y="921"/>
                    </a:lnTo>
                    <a:lnTo>
                      <a:pt x="741" y="930"/>
                    </a:lnTo>
                    <a:lnTo>
                      <a:pt x="745" y="940"/>
                    </a:lnTo>
                    <a:lnTo>
                      <a:pt x="749" y="946"/>
                    </a:lnTo>
                    <a:lnTo>
                      <a:pt x="753" y="958"/>
                    </a:lnTo>
                    <a:lnTo>
                      <a:pt x="756" y="966"/>
                    </a:lnTo>
                    <a:lnTo>
                      <a:pt x="760" y="973"/>
                    </a:lnTo>
                    <a:lnTo>
                      <a:pt x="764" y="982"/>
                    </a:lnTo>
                    <a:lnTo>
                      <a:pt x="768" y="989"/>
                    </a:lnTo>
                    <a:lnTo>
                      <a:pt x="772" y="1003"/>
                    </a:lnTo>
                    <a:lnTo>
                      <a:pt x="776" y="1012"/>
                    </a:lnTo>
                    <a:lnTo>
                      <a:pt x="780" y="1020"/>
                    </a:lnTo>
                    <a:lnTo>
                      <a:pt x="784" y="1027"/>
                    </a:lnTo>
                    <a:lnTo>
                      <a:pt x="788" y="1039"/>
                    </a:lnTo>
                    <a:lnTo>
                      <a:pt x="792" y="1044"/>
                    </a:lnTo>
                    <a:lnTo>
                      <a:pt x="796" y="1054"/>
                    </a:lnTo>
                    <a:lnTo>
                      <a:pt x="800" y="1064"/>
                    </a:lnTo>
                    <a:lnTo>
                      <a:pt x="804" y="1074"/>
                    </a:lnTo>
                    <a:lnTo>
                      <a:pt x="808" y="1081"/>
                    </a:lnTo>
                    <a:lnTo>
                      <a:pt x="812" y="1090"/>
                    </a:lnTo>
                    <a:lnTo>
                      <a:pt x="816" y="1098"/>
                    </a:lnTo>
                    <a:lnTo>
                      <a:pt x="820" y="1107"/>
                    </a:lnTo>
                    <a:lnTo>
                      <a:pt x="824" y="1116"/>
                    </a:lnTo>
                    <a:lnTo>
                      <a:pt x="827" y="1125"/>
                    </a:lnTo>
                    <a:lnTo>
                      <a:pt x="831" y="1135"/>
                    </a:lnTo>
                    <a:lnTo>
                      <a:pt x="835" y="1144"/>
                    </a:lnTo>
                    <a:lnTo>
                      <a:pt x="839" y="1155"/>
                    </a:lnTo>
                    <a:lnTo>
                      <a:pt x="843" y="1163"/>
                    </a:lnTo>
                    <a:lnTo>
                      <a:pt x="847" y="1171"/>
                    </a:lnTo>
                    <a:lnTo>
                      <a:pt x="851" y="1182"/>
                    </a:lnTo>
                    <a:lnTo>
                      <a:pt x="855" y="1189"/>
                    </a:lnTo>
                    <a:lnTo>
                      <a:pt x="859" y="1195"/>
                    </a:lnTo>
                    <a:lnTo>
                      <a:pt x="863" y="1207"/>
                    </a:lnTo>
                    <a:lnTo>
                      <a:pt x="867" y="1213"/>
                    </a:lnTo>
                    <a:lnTo>
                      <a:pt x="871" y="1223"/>
                    </a:lnTo>
                    <a:lnTo>
                      <a:pt x="875" y="1233"/>
                    </a:lnTo>
                    <a:lnTo>
                      <a:pt x="879" y="1240"/>
                    </a:lnTo>
                    <a:lnTo>
                      <a:pt x="883" y="1249"/>
                    </a:lnTo>
                    <a:lnTo>
                      <a:pt x="887" y="1258"/>
                    </a:lnTo>
                    <a:lnTo>
                      <a:pt x="891" y="1266"/>
                    </a:lnTo>
                    <a:lnTo>
                      <a:pt x="894" y="1274"/>
                    </a:lnTo>
                    <a:lnTo>
                      <a:pt x="898" y="1282"/>
                    </a:lnTo>
                    <a:lnTo>
                      <a:pt x="902" y="1289"/>
                    </a:lnTo>
                    <a:lnTo>
                      <a:pt x="906" y="1298"/>
                    </a:lnTo>
                    <a:lnTo>
                      <a:pt x="910" y="1307"/>
                    </a:lnTo>
                    <a:lnTo>
                      <a:pt x="914" y="1313"/>
                    </a:lnTo>
                    <a:lnTo>
                      <a:pt x="918" y="1318"/>
                    </a:lnTo>
                    <a:lnTo>
                      <a:pt x="922" y="1331"/>
                    </a:lnTo>
                    <a:lnTo>
                      <a:pt x="926" y="1340"/>
                    </a:lnTo>
                    <a:lnTo>
                      <a:pt x="930" y="1346"/>
                    </a:lnTo>
                    <a:lnTo>
                      <a:pt x="934" y="1355"/>
                    </a:lnTo>
                    <a:lnTo>
                      <a:pt x="938" y="1365"/>
                    </a:lnTo>
                    <a:lnTo>
                      <a:pt x="942" y="1371"/>
                    </a:lnTo>
                    <a:lnTo>
                      <a:pt x="946" y="1378"/>
                    </a:lnTo>
                    <a:lnTo>
                      <a:pt x="950" y="1386"/>
                    </a:lnTo>
                    <a:lnTo>
                      <a:pt x="954" y="1395"/>
                    </a:lnTo>
                    <a:lnTo>
                      <a:pt x="958" y="1404"/>
                    </a:lnTo>
                    <a:lnTo>
                      <a:pt x="961" y="1410"/>
                    </a:lnTo>
                    <a:lnTo>
                      <a:pt x="965" y="1422"/>
                    </a:lnTo>
                    <a:lnTo>
                      <a:pt x="969" y="1428"/>
                    </a:lnTo>
                    <a:lnTo>
                      <a:pt x="973" y="1436"/>
                    </a:lnTo>
                    <a:lnTo>
                      <a:pt x="977" y="1442"/>
                    </a:lnTo>
                    <a:lnTo>
                      <a:pt x="981" y="1449"/>
                    </a:lnTo>
                    <a:lnTo>
                      <a:pt x="985" y="1460"/>
                    </a:lnTo>
                    <a:lnTo>
                      <a:pt x="989" y="1466"/>
                    </a:lnTo>
                    <a:lnTo>
                      <a:pt x="993" y="1474"/>
                    </a:lnTo>
                    <a:lnTo>
                      <a:pt x="997" y="1482"/>
                    </a:lnTo>
                    <a:lnTo>
                      <a:pt x="1001" y="1489"/>
                    </a:lnTo>
                    <a:lnTo>
                      <a:pt x="1005" y="1493"/>
                    </a:lnTo>
                    <a:lnTo>
                      <a:pt x="1009" y="1504"/>
                    </a:lnTo>
                    <a:lnTo>
                      <a:pt x="1013" y="1508"/>
                    </a:lnTo>
                    <a:lnTo>
                      <a:pt x="1017" y="1516"/>
                    </a:lnTo>
                    <a:lnTo>
                      <a:pt x="1021" y="1523"/>
                    </a:lnTo>
                    <a:lnTo>
                      <a:pt x="1025" y="1531"/>
                    </a:lnTo>
                    <a:lnTo>
                      <a:pt x="1029" y="1540"/>
                    </a:lnTo>
                    <a:lnTo>
                      <a:pt x="1032" y="1548"/>
                    </a:lnTo>
                    <a:lnTo>
                      <a:pt x="1036" y="1552"/>
                    </a:lnTo>
                    <a:lnTo>
                      <a:pt x="1040" y="1560"/>
                    </a:lnTo>
                    <a:lnTo>
                      <a:pt x="1044" y="1565"/>
                    </a:lnTo>
                    <a:lnTo>
                      <a:pt x="1048" y="1573"/>
                    </a:lnTo>
                    <a:lnTo>
                      <a:pt x="1052" y="1578"/>
                    </a:lnTo>
                    <a:lnTo>
                      <a:pt x="1056" y="1586"/>
                    </a:lnTo>
                    <a:lnTo>
                      <a:pt x="1060" y="1594"/>
                    </a:lnTo>
                    <a:lnTo>
                      <a:pt x="1064" y="1600"/>
                    </a:lnTo>
                    <a:lnTo>
                      <a:pt x="1068" y="1606"/>
                    </a:lnTo>
                    <a:lnTo>
                      <a:pt x="1072" y="1611"/>
                    </a:lnTo>
                    <a:lnTo>
                      <a:pt x="1076" y="1622"/>
                    </a:lnTo>
                    <a:lnTo>
                      <a:pt x="1080" y="1624"/>
                    </a:lnTo>
                    <a:lnTo>
                      <a:pt x="1084" y="1631"/>
                    </a:lnTo>
                    <a:lnTo>
                      <a:pt x="1088" y="1633"/>
                    </a:lnTo>
                    <a:lnTo>
                      <a:pt x="1092" y="1643"/>
                    </a:lnTo>
                    <a:lnTo>
                      <a:pt x="1096" y="1647"/>
                    </a:lnTo>
                    <a:lnTo>
                      <a:pt x="1099" y="1656"/>
                    </a:lnTo>
                    <a:lnTo>
                      <a:pt x="1103" y="1661"/>
                    </a:lnTo>
                    <a:lnTo>
                      <a:pt x="1107" y="1667"/>
                    </a:lnTo>
                    <a:lnTo>
                      <a:pt x="1111" y="1675"/>
                    </a:lnTo>
                    <a:lnTo>
                      <a:pt x="1115" y="1679"/>
                    </a:lnTo>
                    <a:lnTo>
                      <a:pt x="1119" y="1687"/>
                    </a:lnTo>
                    <a:lnTo>
                      <a:pt x="1123" y="1690"/>
                    </a:lnTo>
                    <a:lnTo>
                      <a:pt x="1127" y="1694"/>
                    </a:lnTo>
                    <a:lnTo>
                      <a:pt x="1131" y="1699"/>
                    </a:lnTo>
                    <a:lnTo>
                      <a:pt x="1135" y="1706"/>
                    </a:lnTo>
                    <a:lnTo>
                      <a:pt x="1139" y="1711"/>
                    </a:lnTo>
                    <a:lnTo>
                      <a:pt x="1143" y="1717"/>
                    </a:lnTo>
                    <a:lnTo>
                      <a:pt x="1147" y="1721"/>
                    </a:lnTo>
                    <a:lnTo>
                      <a:pt x="1151" y="1725"/>
                    </a:lnTo>
                    <a:lnTo>
                      <a:pt x="1155" y="1733"/>
                    </a:lnTo>
                    <a:lnTo>
                      <a:pt x="1159" y="1739"/>
                    </a:lnTo>
                    <a:lnTo>
                      <a:pt x="1163" y="1744"/>
                    </a:lnTo>
                    <a:lnTo>
                      <a:pt x="1167" y="1748"/>
                    </a:lnTo>
                    <a:lnTo>
                      <a:pt x="1170" y="1752"/>
                    </a:lnTo>
                    <a:lnTo>
                      <a:pt x="1174" y="1760"/>
                    </a:lnTo>
                    <a:lnTo>
                      <a:pt x="1178" y="1762"/>
                    </a:lnTo>
                    <a:lnTo>
                      <a:pt x="1182" y="1766"/>
                    </a:lnTo>
                    <a:lnTo>
                      <a:pt x="1186" y="1771"/>
                    </a:lnTo>
                    <a:lnTo>
                      <a:pt x="1190" y="1777"/>
                    </a:lnTo>
                    <a:lnTo>
                      <a:pt x="1194" y="1784"/>
                    </a:lnTo>
                    <a:lnTo>
                      <a:pt x="1198" y="1785"/>
                    </a:lnTo>
                    <a:lnTo>
                      <a:pt x="1202" y="1790"/>
                    </a:lnTo>
                    <a:lnTo>
                      <a:pt x="1206" y="1793"/>
                    </a:lnTo>
                    <a:lnTo>
                      <a:pt x="1210" y="1797"/>
                    </a:lnTo>
                    <a:lnTo>
                      <a:pt x="1214" y="1798"/>
                    </a:lnTo>
                    <a:lnTo>
                      <a:pt x="1218" y="1808"/>
                    </a:lnTo>
                    <a:lnTo>
                      <a:pt x="1222" y="1810"/>
                    </a:lnTo>
                    <a:lnTo>
                      <a:pt x="1226" y="1813"/>
                    </a:lnTo>
                    <a:lnTo>
                      <a:pt x="1230" y="1818"/>
                    </a:lnTo>
                    <a:lnTo>
                      <a:pt x="1234" y="1822"/>
                    </a:lnTo>
                    <a:lnTo>
                      <a:pt x="1237" y="1824"/>
                    </a:lnTo>
                    <a:lnTo>
                      <a:pt x="1241" y="1827"/>
                    </a:lnTo>
                    <a:lnTo>
                      <a:pt x="1245" y="1835"/>
                    </a:lnTo>
                    <a:lnTo>
                      <a:pt x="1249" y="1837"/>
                    </a:lnTo>
                    <a:lnTo>
                      <a:pt x="1253" y="1837"/>
                    </a:lnTo>
                    <a:lnTo>
                      <a:pt x="1257" y="1842"/>
                    </a:lnTo>
                    <a:lnTo>
                      <a:pt x="1261" y="1843"/>
                    </a:lnTo>
                    <a:lnTo>
                      <a:pt x="1265" y="1849"/>
                    </a:lnTo>
                    <a:lnTo>
                      <a:pt x="1269" y="1854"/>
                    </a:lnTo>
                    <a:lnTo>
                      <a:pt x="1273" y="1854"/>
                    </a:lnTo>
                    <a:lnTo>
                      <a:pt x="1277" y="1858"/>
                    </a:lnTo>
                    <a:lnTo>
                      <a:pt x="1281" y="1859"/>
                    </a:lnTo>
                    <a:lnTo>
                      <a:pt x="1285" y="1863"/>
                    </a:lnTo>
                    <a:lnTo>
                      <a:pt x="1289" y="1865"/>
                    </a:lnTo>
                    <a:lnTo>
                      <a:pt x="1293" y="1868"/>
                    </a:lnTo>
                    <a:lnTo>
                      <a:pt x="1297" y="1871"/>
                    </a:lnTo>
                    <a:lnTo>
                      <a:pt x="1301" y="1872"/>
                    </a:lnTo>
                    <a:lnTo>
                      <a:pt x="1304" y="1876"/>
                    </a:lnTo>
                    <a:lnTo>
                      <a:pt x="1308" y="1876"/>
                    </a:lnTo>
                    <a:lnTo>
                      <a:pt x="1312" y="1881"/>
                    </a:lnTo>
                    <a:lnTo>
                      <a:pt x="1316" y="1883"/>
                    </a:lnTo>
                    <a:lnTo>
                      <a:pt x="1320" y="1883"/>
                    </a:lnTo>
                    <a:lnTo>
                      <a:pt x="1324" y="1886"/>
                    </a:lnTo>
                    <a:lnTo>
                      <a:pt x="1328" y="1888"/>
                    </a:lnTo>
                    <a:lnTo>
                      <a:pt x="1332" y="1891"/>
                    </a:lnTo>
                    <a:lnTo>
                      <a:pt x="1336" y="1893"/>
                    </a:lnTo>
                    <a:lnTo>
                      <a:pt x="1340" y="1894"/>
                    </a:lnTo>
                    <a:lnTo>
                      <a:pt x="1344" y="1897"/>
                    </a:lnTo>
                    <a:lnTo>
                      <a:pt x="1348" y="1899"/>
                    </a:lnTo>
                    <a:lnTo>
                      <a:pt x="1352" y="1899"/>
                    </a:lnTo>
                    <a:lnTo>
                      <a:pt x="1356" y="1904"/>
                    </a:lnTo>
                    <a:lnTo>
                      <a:pt x="1360" y="1904"/>
                    </a:lnTo>
                    <a:lnTo>
                      <a:pt x="1364" y="1906"/>
                    </a:lnTo>
                    <a:lnTo>
                      <a:pt x="1368" y="1905"/>
                    </a:lnTo>
                    <a:lnTo>
                      <a:pt x="1372" y="1909"/>
                    </a:lnTo>
                    <a:lnTo>
                      <a:pt x="1375" y="1910"/>
                    </a:lnTo>
                    <a:lnTo>
                      <a:pt x="1379" y="1910"/>
                    </a:lnTo>
                    <a:lnTo>
                      <a:pt x="1383" y="1909"/>
                    </a:lnTo>
                    <a:lnTo>
                      <a:pt x="1387" y="1911"/>
                    </a:lnTo>
                    <a:lnTo>
                      <a:pt x="1391" y="1912"/>
                    </a:lnTo>
                    <a:lnTo>
                      <a:pt x="1395" y="1915"/>
                    </a:lnTo>
                    <a:lnTo>
                      <a:pt x="1399" y="1917"/>
                    </a:lnTo>
                    <a:lnTo>
                      <a:pt x="1403" y="1914"/>
                    </a:lnTo>
                    <a:lnTo>
                      <a:pt x="1407" y="1919"/>
                    </a:lnTo>
                    <a:lnTo>
                      <a:pt x="1411" y="1915"/>
                    </a:lnTo>
                    <a:lnTo>
                      <a:pt x="1415" y="1918"/>
                    </a:lnTo>
                    <a:lnTo>
                      <a:pt x="1419" y="1919"/>
                    </a:lnTo>
                    <a:lnTo>
                      <a:pt x="1423" y="1917"/>
                    </a:lnTo>
                    <a:lnTo>
                      <a:pt x="1427" y="1918"/>
                    </a:lnTo>
                    <a:lnTo>
                      <a:pt x="1431" y="1919"/>
                    </a:lnTo>
                    <a:lnTo>
                      <a:pt x="1435" y="1917"/>
                    </a:lnTo>
                    <a:lnTo>
                      <a:pt x="1439" y="1917"/>
                    </a:lnTo>
                    <a:lnTo>
                      <a:pt x="1442" y="1917"/>
                    </a:lnTo>
                    <a:lnTo>
                      <a:pt x="1446" y="1919"/>
                    </a:lnTo>
                    <a:lnTo>
                      <a:pt x="1450" y="1917"/>
                    </a:lnTo>
                    <a:lnTo>
                      <a:pt x="1454" y="1920"/>
                    </a:lnTo>
                    <a:lnTo>
                      <a:pt x="1458" y="1919"/>
                    </a:lnTo>
                    <a:lnTo>
                      <a:pt x="1462" y="1917"/>
                    </a:lnTo>
                    <a:lnTo>
                      <a:pt x="1466" y="1917"/>
                    </a:lnTo>
                    <a:lnTo>
                      <a:pt x="1470" y="1918"/>
                    </a:lnTo>
                    <a:lnTo>
                      <a:pt x="1474" y="1917"/>
                    </a:lnTo>
                    <a:lnTo>
                      <a:pt x="1478" y="1916"/>
                    </a:lnTo>
                    <a:lnTo>
                      <a:pt x="1482" y="1911"/>
                    </a:lnTo>
                    <a:lnTo>
                      <a:pt x="1486" y="1914"/>
                    </a:lnTo>
                    <a:lnTo>
                      <a:pt x="1490" y="1917"/>
                    </a:lnTo>
                    <a:lnTo>
                      <a:pt x="1494" y="1913"/>
                    </a:lnTo>
                    <a:lnTo>
                      <a:pt x="1498" y="1914"/>
                    </a:lnTo>
                    <a:lnTo>
                      <a:pt x="1502" y="1910"/>
                    </a:lnTo>
                    <a:lnTo>
                      <a:pt x="1506" y="1912"/>
                    </a:lnTo>
                    <a:lnTo>
                      <a:pt x="1509" y="1912"/>
                    </a:lnTo>
                    <a:lnTo>
                      <a:pt x="1513" y="1908"/>
                    </a:lnTo>
                    <a:lnTo>
                      <a:pt x="1517" y="1903"/>
                    </a:lnTo>
                    <a:lnTo>
                      <a:pt x="1521" y="1904"/>
                    </a:lnTo>
                    <a:lnTo>
                      <a:pt x="1525" y="1904"/>
                    </a:lnTo>
                    <a:lnTo>
                      <a:pt x="1529" y="1902"/>
                    </a:lnTo>
                    <a:lnTo>
                      <a:pt x="1533" y="1904"/>
                    </a:lnTo>
                    <a:lnTo>
                      <a:pt x="1537" y="1898"/>
                    </a:lnTo>
                    <a:lnTo>
                      <a:pt x="1541" y="1897"/>
                    </a:lnTo>
                    <a:lnTo>
                      <a:pt x="1545" y="1896"/>
                    </a:lnTo>
                    <a:lnTo>
                      <a:pt x="1549" y="1895"/>
                    </a:lnTo>
                    <a:lnTo>
                      <a:pt x="1553" y="1893"/>
                    </a:lnTo>
                    <a:lnTo>
                      <a:pt x="1557" y="1892"/>
                    </a:lnTo>
                    <a:lnTo>
                      <a:pt x="1561" y="1889"/>
                    </a:lnTo>
                    <a:lnTo>
                      <a:pt x="1565" y="1884"/>
                    </a:lnTo>
                    <a:lnTo>
                      <a:pt x="1569" y="1884"/>
                    </a:lnTo>
                    <a:lnTo>
                      <a:pt x="1573" y="1883"/>
                    </a:lnTo>
                    <a:lnTo>
                      <a:pt x="1577" y="1881"/>
                    </a:lnTo>
                    <a:lnTo>
                      <a:pt x="1580" y="1879"/>
                    </a:lnTo>
                    <a:lnTo>
                      <a:pt x="1584" y="1878"/>
                    </a:lnTo>
                    <a:lnTo>
                      <a:pt x="1588" y="1874"/>
                    </a:lnTo>
                    <a:lnTo>
                      <a:pt x="1592" y="1870"/>
                    </a:lnTo>
                    <a:lnTo>
                      <a:pt x="1596" y="1868"/>
                    </a:lnTo>
                    <a:lnTo>
                      <a:pt x="1600" y="1865"/>
                    </a:lnTo>
                    <a:lnTo>
                      <a:pt x="1604" y="1865"/>
                    </a:lnTo>
                    <a:lnTo>
                      <a:pt x="1608" y="1860"/>
                    </a:lnTo>
                    <a:lnTo>
                      <a:pt x="1612" y="1861"/>
                    </a:lnTo>
                    <a:lnTo>
                      <a:pt x="1616" y="1856"/>
                    </a:lnTo>
                    <a:lnTo>
                      <a:pt x="1620" y="1855"/>
                    </a:lnTo>
                    <a:lnTo>
                      <a:pt x="1624" y="1851"/>
                    </a:lnTo>
                    <a:lnTo>
                      <a:pt x="1628" y="1850"/>
                    </a:lnTo>
                    <a:lnTo>
                      <a:pt x="1632" y="1846"/>
                    </a:lnTo>
                    <a:lnTo>
                      <a:pt x="1636" y="1841"/>
                    </a:lnTo>
                    <a:lnTo>
                      <a:pt x="1640" y="1839"/>
                    </a:lnTo>
                    <a:lnTo>
                      <a:pt x="1644" y="1839"/>
                    </a:lnTo>
                    <a:lnTo>
                      <a:pt x="1647" y="1833"/>
                    </a:lnTo>
                    <a:lnTo>
                      <a:pt x="1651" y="1830"/>
                    </a:lnTo>
                    <a:lnTo>
                      <a:pt x="1655" y="1827"/>
                    </a:lnTo>
                    <a:lnTo>
                      <a:pt x="1659" y="1822"/>
                    </a:lnTo>
                    <a:lnTo>
                      <a:pt x="1663" y="1822"/>
                    </a:lnTo>
                    <a:lnTo>
                      <a:pt x="1667" y="1818"/>
                    </a:lnTo>
                    <a:lnTo>
                      <a:pt x="1671" y="1812"/>
                    </a:lnTo>
                    <a:lnTo>
                      <a:pt x="1675" y="1812"/>
                    </a:lnTo>
                    <a:lnTo>
                      <a:pt x="1679" y="1808"/>
                    </a:lnTo>
                    <a:lnTo>
                      <a:pt x="1683" y="1804"/>
                    </a:lnTo>
                    <a:lnTo>
                      <a:pt x="1687" y="1802"/>
                    </a:lnTo>
                    <a:lnTo>
                      <a:pt x="1691" y="1798"/>
                    </a:lnTo>
                    <a:lnTo>
                      <a:pt x="1695" y="1793"/>
                    </a:lnTo>
                    <a:lnTo>
                      <a:pt x="1699" y="1789"/>
                    </a:lnTo>
                    <a:lnTo>
                      <a:pt x="1703" y="1786"/>
                    </a:lnTo>
                    <a:lnTo>
                      <a:pt x="1707" y="1782"/>
                    </a:lnTo>
                    <a:lnTo>
                      <a:pt x="1711" y="1780"/>
                    </a:lnTo>
                    <a:lnTo>
                      <a:pt x="1714" y="1773"/>
                    </a:lnTo>
                    <a:lnTo>
                      <a:pt x="1718" y="1773"/>
                    </a:lnTo>
                    <a:lnTo>
                      <a:pt x="1722" y="1764"/>
                    </a:lnTo>
                    <a:lnTo>
                      <a:pt x="1726" y="1763"/>
                    </a:lnTo>
                    <a:lnTo>
                      <a:pt x="1730" y="1758"/>
                    </a:lnTo>
                    <a:lnTo>
                      <a:pt x="1734" y="1756"/>
                    </a:lnTo>
                    <a:lnTo>
                      <a:pt x="1738" y="1749"/>
                    </a:lnTo>
                    <a:lnTo>
                      <a:pt x="1742" y="1744"/>
                    </a:lnTo>
                    <a:lnTo>
                      <a:pt x="1746" y="1742"/>
                    </a:lnTo>
                    <a:lnTo>
                      <a:pt x="1750" y="1736"/>
                    </a:lnTo>
                    <a:lnTo>
                      <a:pt x="1754" y="1732"/>
                    </a:lnTo>
                    <a:lnTo>
                      <a:pt x="1758" y="1730"/>
                    </a:lnTo>
                    <a:lnTo>
                      <a:pt x="1762" y="1724"/>
                    </a:lnTo>
                    <a:lnTo>
                      <a:pt x="1766" y="1718"/>
                    </a:lnTo>
                    <a:lnTo>
                      <a:pt x="1770" y="1718"/>
                    </a:lnTo>
                    <a:lnTo>
                      <a:pt x="1774" y="1709"/>
                    </a:lnTo>
                    <a:lnTo>
                      <a:pt x="1778" y="1705"/>
                    </a:lnTo>
                    <a:lnTo>
                      <a:pt x="1782" y="1701"/>
                    </a:lnTo>
                    <a:lnTo>
                      <a:pt x="1785" y="1699"/>
                    </a:lnTo>
                    <a:lnTo>
                      <a:pt x="1789" y="1693"/>
                    </a:lnTo>
                    <a:lnTo>
                      <a:pt x="1793" y="1686"/>
                    </a:lnTo>
                    <a:lnTo>
                      <a:pt x="1797" y="1681"/>
                    </a:lnTo>
                    <a:lnTo>
                      <a:pt x="1801" y="1679"/>
                    </a:lnTo>
                    <a:lnTo>
                      <a:pt x="1805" y="1675"/>
                    </a:lnTo>
                    <a:lnTo>
                      <a:pt x="1809" y="1667"/>
                    </a:lnTo>
                    <a:lnTo>
                      <a:pt x="1813" y="1665"/>
                    </a:lnTo>
                    <a:lnTo>
                      <a:pt x="1817" y="1659"/>
                    </a:lnTo>
                    <a:lnTo>
                      <a:pt x="1821" y="1655"/>
                    </a:lnTo>
                    <a:lnTo>
                      <a:pt x="1825" y="1652"/>
                    </a:lnTo>
                    <a:lnTo>
                      <a:pt x="1829" y="1643"/>
                    </a:lnTo>
                    <a:lnTo>
                      <a:pt x="1833" y="1640"/>
                    </a:lnTo>
                    <a:lnTo>
                      <a:pt x="1837" y="1635"/>
                    </a:lnTo>
                    <a:lnTo>
                      <a:pt x="1841" y="1631"/>
                    </a:lnTo>
                    <a:lnTo>
                      <a:pt x="1845" y="1623"/>
                    </a:lnTo>
                    <a:lnTo>
                      <a:pt x="1849" y="1617"/>
                    </a:lnTo>
                    <a:lnTo>
                      <a:pt x="1852" y="1615"/>
                    </a:lnTo>
                    <a:lnTo>
                      <a:pt x="1856" y="1608"/>
                    </a:lnTo>
                    <a:lnTo>
                      <a:pt x="1860" y="1607"/>
                    </a:lnTo>
                    <a:lnTo>
                      <a:pt x="1864" y="1598"/>
                    </a:lnTo>
                    <a:lnTo>
                      <a:pt x="1868" y="1593"/>
                    </a:lnTo>
                    <a:lnTo>
                      <a:pt x="1872" y="1589"/>
                    </a:lnTo>
                    <a:lnTo>
                      <a:pt x="1876" y="1583"/>
                    </a:lnTo>
                    <a:lnTo>
                      <a:pt x="1880" y="1579"/>
                    </a:lnTo>
                    <a:lnTo>
                      <a:pt x="1884" y="1574"/>
                    </a:lnTo>
                    <a:lnTo>
                      <a:pt x="1888" y="1566"/>
                    </a:lnTo>
                    <a:lnTo>
                      <a:pt x="1892" y="1559"/>
                    </a:lnTo>
                    <a:lnTo>
                      <a:pt x="1896" y="1558"/>
                    </a:lnTo>
                    <a:lnTo>
                      <a:pt x="1900" y="1552"/>
                    </a:lnTo>
                    <a:lnTo>
                      <a:pt x="1904" y="1545"/>
                    </a:lnTo>
                    <a:lnTo>
                      <a:pt x="1908" y="1538"/>
                    </a:lnTo>
                    <a:lnTo>
                      <a:pt x="1912" y="1535"/>
                    </a:lnTo>
                    <a:lnTo>
                      <a:pt x="1916" y="1528"/>
                    </a:lnTo>
                    <a:lnTo>
                      <a:pt x="1920" y="1528"/>
                    </a:lnTo>
                    <a:lnTo>
                      <a:pt x="1923" y="1520"/>
                    </a:lnTo>
                    <a:lnTo>
                      <a:pt x="1927" y="1513"/>
                    </a:lnTo>
                    <a:lnTo>
                      <a:pt x="1931" y="1507"/>
                    </a:lnTo>
                    <a:lnTo>
                      <a:pt x="1935" y="1502"/>
                    </a:lnTo>
                    <a:lnTo>
                      <a:pt x="1939" y="1494"/>
                    </a:lnTo>
                    <a:lnTo>
                      <a:pt x="1943" y="1489"/>
                    </a:lnTo>
                    <a:lnTo>
                      <a:pt x="1947" y="1485"/>
                    </a:lnTo>
                    <a:lnTo>
                      <a:pt x="1951" y="1479"/>
                    </a:lnTo>
                    <a:lnTo>
                      <a:pt x="1955" y="1471"/>
                    </a:lnTo>
                    <a:lnTo>
                      <a:pt x="1959" y="1467"/>
                    </a:lnTo>
                    <a:lnTo>
                      <a:pt x="1963" y="1462"/>
                    </a:lnTo>
                    <a:lnTo>
                      <a:pt x="1967" y="1455"/>
                    </a:lnTo>
                    <a:lnTo>
                      <a:pt x="1971" y="1452"/>
                    </a:lnTo>
                    <a:lnTo>
                      <a:pt x="1975" y="1444"/>
                    </a:lnTo>
                    <a:lnTo>
                      <a:pt x="1979" y="1437"/>
                    </a:lnTo>
                    <a:lnTo>
                      <a:pt x="1983" y="1433"/>
                    </a:lnTo>
                    <a:lnTo>
                      <a:pt x="1987" y="1427"/>
                    </a:lnTo>
                    <a:lnTo>
                      <a:pt x="1990" y="1419"/>
                    </a:lnTo>
                    <a:lnTo>
                      <a:pt x="1994" y="1413"/>
                    </a:lnTo>
                    <a:lnTo>
                      <a:pt x="1998" y="1412"/>
                    </a:lnTo>
                    <a:lnTo>
                      <a:pt x="2002" y="1400"/>
                    </a:lnTo>
                    <a:lnTo>
                      <a:pt x="2006" y="1397"/>
                    </a:lnTo>
                    <a:lnTo>
                      <a:pt x="2010" y="1392"/>
                    </a:lnTo>
                    <a:lnTo>
                      <a:pt x="2014" y="1385"/>
                    </a:lnTo>
                    <a:lnTo>
                      <a:pt x="2018" y="1376"/>
                    </a:lnTo>
                    <a:lnTo>
                      <a:pt x="2022" y="1374"/>
                    </a:lnTo>
                    <a:lnTo>
                      <a:pt x="2026" y="1369"/>
                    </a:lnTo>
                    <a:lnTo>
                      <a:pt x="2030" y="1362"/>
                    </a:lnTo>
                    <a:lnTo>
                      <a:pt x="2034" y="1356"/>
                    </a:lnTo>
                    <a:lnTo>
                      <a:pt x="2038" y="1350"/>
                    </a:lnTo>
                    <a:lnTo>
                      <a:pt x="2042" y="1343"/>
                    </a:lnTo>
                    <a:lnTo>
                      <a:pt x="2046" y="1337"/>
                    </a:lnTo>
                    <a:lnTo>
                      <a:pt x="2050" y="1331"/>
                    </a:lnTo>
                    <a:lnTo>
                      <a:pt x="2054" y="1324"/>
                    </a:lnTo>
                    <a:lnTo>
                      <a:pt x="2057" y="1322"/>
                    </a:lnTo>
                    <a:lnTo>
                      <a:pt x="2061" y="1311"/>
                    </a:lnTo>
                    <a:lnTo>
                      <a:pt x="2065" y="1308"/>
                    </a:lnTo>
                    <a:lnTo>
                      <a:pt x="2069" y="1303"/>
                    </a:lnTo>
                    <a:lnTo>
                      <a:pt x="2073" y="1296"/>
                    </a:lnTo>
                    <a:lnTo>
                      <a:pt x="2077" y="1292"/>
                    </a:lnTo>
                    <a:lnTo>
                      <a:pt x="2081" y="1284"/>
                    </a:lnTo>
                    <a:lnTo>
                      <a:pt x="2085" y="1278"/>
                    </a:lnTo>
                    <a:lnTo>
                      <a:pt x="2089" y="1275"/>
                    </a:lnTo>
                    <a:lnTo>
                      <a:pt x="2093" y="1268"/>
                    </a:lnTo>
                    <a:lnTo>
                      <a:pt x="2097" y="1260"/>
                    </a:lnTo>
                    <a:lnTo>
                      <a:pt x="2101" y="1259"/>
                    </a:lnTo>
                    <a:lnTo>
                      <a:pt x="2105" y="1249"/>
                    </a:lnTo>
                    <a:lnTo>
                      <a:pt x="2109" y="1246"/>
                    </a:lnTo>
                    <a:lnTo>
                      <a:pt x="2113" y="1240"/>
                    </a:lnTo>
                    <a:lnTo>
                      <a:pt x="2117" y="1233"/>
                    </a:lnTo>
                    <a:lnTo>
                      <a:pt x="2121" y="1225"/>
                    </a:lnTo>
                    <a:lnTo>
                      <a:pt x="2125" y="1222"/>
                    </a:lnTo>
                    <a:lnTo>
                      <a:pt x="2128" y="1214"/>
                    </a:lnTo>
                    <a:lnTo>
                      <a:pt x="2132" y="1207"/>
                    </a:lnTo>
                    <a:lnTo>
                      <a:pt x="2136" y="1201"/>
                    </a:lnTo>
                    <a:lnTo>
                      <a:pt x="2140" y="1194"/>
                    </a:lnTo>
                    <a:lnTo>
                      <a:pt x="2144" y="1192"/>
                    </a:lnTo>
                    <a:lnTo>
                      <a:pt x="2148" y="1184"/>
                    </a:lnTo>
                    <a:lnTo>
                      <a:pt x="2152" y="1176"/>
                    </a:lnTo>
                    <a:lnTo>
                      <a:pt x="2156" y="1170"/>
                    </a:lnTo>
                    <a:lnTo>
                      <a:pt x="2160" y="1165"/>
                    </a:lnTo>
                    <a:lnTo>
                      <a:pt x="2164" y="1162"/>
                    </a:lnTo>
                    <a:lnTo>
                      <a:pt x="2168" y="1154"/>
                    </a:lnTo>
                    <a:lnTo>
                      <a:pt x="2172" y="1150"/>
                    </a:lnTo>
                    <a:lnTo>
                      <a:pt x="2176" y="1140"/>
                    </a:lnTo>
                    <a:lnTo>
                      <a:pt x="2180" y="1135"/>
                    </a:lnTo>
                    <a:lnTo>
                      <a:pt x="2184" y="1128"/>
                    </a:lnTo>
                    <a:lnTo>
                      <a:pt x="2188" y="1122"/>
                    </a:lnTo>
                    <a:lnTo>
                      <a:pt x="2192" y="1115"/>
                    </a:lnTo>
                    <a:lnTo>
                      <a:pt x="2195" y="1113"/>
                    </a:lnTo>
                    <a:lnTo>
                      <a:pt x="2199" y="1105"/>
                    </a:lnTo>
                    <a:lnTo>
                      <a:pt x="2203" y="1098"/>
                    </a:lnTo>
                    <a:lnTo>
                      <a:pt x="2207" y="1092"/>
                    </a:lnTo>
                    <a:lnTo>
                      <a:pt x="2211" y="1086"/>
                    </a:lnTo>
                    <a:lnTo>
                      <a:pt x="2215" y="1083"/>
                    </a:lnTo>
                    <a:lnTo>
                      <a:pt x="2219" y="1077"/>
                    </a:lnTo>
                    <a:lnTo>
                      <a:pt x="2223" y="1067"/>
                    </a:lnTo>
                    <a:lnTo>
                      <a:pt x="2227" y="1067"/>
                    </a:lnTo>
                    <a:lnTo>
                      <a:pt x="2231" y="1058"/>
                    </a:lnTo>
                    <a:lnTo>
                      <a:pt x="2235" y="1050"/>
                    </a:lnTo>
                    <a:lnTo>
                      <a:pt x="2239" y="1045"/>
                    </a:lnTo>
                    <a:lnTo>
                      <a:pt x="2243" y="1040"/>
                    </a:lnTo>
                    <a:lnTo>
                      <a:pt x="2247" y="1034"/>
                    </a:lnTo>
                    <a:lnTo>
                      <a:pt x="2251" y="1026"/>
                    </a:lnTo>
                    <a:lnTo>
                      <a:pt x="2255" y="1023"/>
                    </a:lnTo>
                    <a:lnTo>
                      <a:pt x="2259" y="1018"/>
                    </a:lnTo>
                    <a:lnTo>
                      <a:pt x="2262" y="1009"/>
                    </a:lnTo>
                    <a:lnTo>
                      <a:pt x="2266" y="1005"/>
                    </a:lnTo>
                    <a:lnTo>
                      <a:pt x="2270" y="999"/>
                    </a:lnTo>
                    <a:lnTo>
                      <a:pt x="2274" y="993"/>
                    </a:lnTo>
                    <a:lnTo>
                      <a:pt x="2278" y="986"/>
                    </a:lnTo>
                    <a:lnTo>
                      <a:pt x="2282" y="981"/>
                    </a:lnTo>
                    <a:lnTo>
                      <a:pt x="2286" y="975"/>
                    </a:lnTo>
                    <a:lnTo>
                      <a:pt x="2290" y="969"/>
                    </a:lnTo>
                    <a:lnTo>
                      <a:pt x="2294" y="965"/>
                    </a:lnTo>
                    <a:lnTo>
                      <a:pt x="2298" y="956"/>
                    </a:lnTo>
                    <a:lnTo>
                      <a:pt x="2302" y="952"/>
                    </a:lnTo>
                    <a:lnTo>
                      <a:pt x="2306" y="945"/>
                    </a:lnTo>
                    <a:lnTo>
                      <a:pt x="2310" y="939"/>
                    </a:lnTo>
                    <a:lnTo>
                      <a:pt x="2314" y="931"/>
                    </a:lnTo>
                    <a:lnTo>
                      <a:pt x="2318" y="930"/>
                    </a:lnTo>
                    <a:lnTo>
                      <a:pt x="2322" y="923"/>
                    </a:lnTo>
                    <a:lnTo>
                      <a:pt x="2326" y="916"/>
                    </a:lnTo>
                    <a:lnTo>
                      <a:pt x="2330" y="910"/>
                    </a:lnTo>
                    <a:lnTo>
                      <a:pt x="2333" y="906"/>
                    </a:lnTo>
                    <a:lnTo>
                      <a:pt x="2337" y="902"/>
                    </a:lnTo>
                    <a:lnTo>
                      <a:pt x="2341" y="894"/>
                    </a:lnTo>
                    <a:lnTo>
                      <a:pt x="2345" y="887"/>
                    </a:lnTo>
                    <a:lnTo>
                      <a:pt x="2349" y="884"/>
                    </a:lnTo>
                    <a:lnTo>
                      <a:pt x="2353" y="876"/>
                    </a:lnTo>
                    <a:lnTo>
                      <a:pt x="2357" y="872"/>
                    </a:lnTo>
                    <a:lnTo>
                      <a:pt x="2361" y="865"/>
                    </a:lnTo>
                    <a:lnTo>
                      <a:pt x="2365" y="864"/>
                    </a:lnTo>
                    <a:lnTo>
                      <a:pt x="2369" y="853"/>
                    </a:lnTo>
                    <a:lnTo>
                      <a:pt x="2373" y="849"/>
                    </a:lnTo>
                    <a:lnTo>
                      <a:pt x="2377" y="845"/>
                    </a:lnTo>
                    <a:lnTo>
                      <a:pt x="2381" y="842"/>
                    </a:lnTo>
                    <a:lnTo>
                      <a:pt x="2385" y="834"/>
                    </a:lnTo>
                    <a:lnTo>
                      <a:pt x="2389" y="830"/>
                    </a:lnTo>
                    <a:lnTo>
                      <a:pt x="2393" y="823"/>
                    </a:lnTo>
                    <a:lnTo>
                      <a:pt x="2397" y="816"/>
                    </a:lnTo>
                    <a:lnTo>
                      <a:pt x="2400" y="811"/>
                    </a:lnTo>
                    <a:lnTo>
                      <a:pt x="2404" y="807"/>
                    </a:lnTo>
                    <a:lnTo>
                      <a:pt x="2408" y="802"/>
                    </a:lnTo>
                    <a:lnTo>
                      <a:pt x="2412" y="798"/>
                    </a:lnTo>
                    <a:lnTo>
                      <a:pt x="2416" y="791"/>
                    </a:lnTo>
                    <a:lnTo>
                      <a:pt x="2420" y="787"/>
                    </a:lnTo>
                    <a:lnTo>
                      <a:pt x="2424" y="782"/>
                    </a:lnTo>
                    <a:lnTo>
                      <a:pt x="2428" y="774"/>
                    </a:lnTo>
                    <a:lnTo>
                      <a:pt x="2432" y="768"/>
                    </a:lnTo>
                    <a:lnTo>
                      <a:pt x="2436" y="766"/>
                    </a:lnTo>
                    <a:lnTo>
                      <a:pt x="2440" y="762"/>
                    </a:lnTo>
                    <a:lnTo>
                      <a:pt x="2444" y="755"/>
                    </a:lnTo>
                    <a:lnTo>
                      <a:pt x="2448" y="749"/>
                    </a:lnTo>
                    <a:lnTo>
                      <a:pt x="2452" y="743"/>
                    </a:lnTo>
                    <a:lnTo>
                      <a:pt x="2456" y="742"/>
                    </a:lnTo>
                    <a:lnTo>
                      <a:pt x="2460" y="733"/>
                    </a:lnTo>
                    <a:lnTo>
                      <a:pt x="2464" y="727"/>
                    </a:lnTo>
                    <a:lnTo>
                      <a:pt x="2468" y="724"/>
                    </a:lnTo>
                    <a:lnTo>
                      <a:pt x="2471" y="717"/>
                    </a:lnTo>
                    <a:lnTo>
                      <a:pt x="2475" y="714"/>
                    </a:lnTo>
                    <a:lnTo>
                      <a:pt x="2479" y="710"/>
                    </a:lnTo>
                    <a:lnTo>
                      <a:pt x="2483" y="702"/>
                    </a:lnTo>
                    <a:lnTo>
                      <a:pt x="2487" y="698"/>
                    </a:lnTo>
                    <a:lnTo>
                      <a:pt x="2491" y="695"/>
                    </a:lnTo>
                    <a:lnTo>
                      <a:pt x="2495" y="691"/>
                    </a:lnTo>
                    <a:lnTo>
                      <a:pt x="2499" y="683"/>
                    </a:lnTo>
                    <a:lnTo>
                      <a:pt x="2503" y="677"/>
                    </a:lnTo>
                    <a:lnTo>
                      <a:pt x="2507" y="676"/>
                    </a:lnTo>
                    <a:lnTo>
                      <a:pt x="2511" y="669"/>
                    </a:lnTo>
                    <a:lnTo>
                      <a:pt x="2515" y="665"/>
                    </a:lnTo>
                    <a:lnTo>
                      <a:pt x="2519" y="663"/>
                    </a:lnTo>
                    <a:lnTo>
                      <a:pt x="2523" y="654"/>
                    </a:lnTo>
                    <a:lnTo>
                      <a:pt x="2527" y="650"/>
                    </a:lnTo>
                    <a:lnTo>
                      <a:pt x="2531" y="646"/>
                    </a:lnTo>
                    <a:lnTo>
                      <a:pt x="2535" y="638"/>
                    </a:lnTo>
                    <a:lnTo>
                      <a:pt x="2538" y="635"/>
                    </a:lnTo>
                    <a:lnTo>
                      <a:pt x="2542" y="632"/>
                    </a:lnTo>
                    <a:lnTo>
                      <a:pt x="2546" y="626"/>
                    </a:lnTo>
                    <a:lnTo>
                      <a:pt x="2550" y="622"/>
                    </a:lnTo>
                    <a:lnTo>
                      <a:pt x="2554" y="616"/>
                    </a:lnTo>
                    <a:lnTo>
                      <a:pt x="2558" y="612"/>
                    </a:lnTo>
                    <a:lnTo>
                      <a:pt x="2562" y="606"/>
                    </a:lnTo>
                    <a:lnTo>
                      <a:pt x="2566" y="601"/>
                    </a:lnTo>
                    <a:lnTo>
                      <a:pt x="2570" y="598"/>
                    </a:lnTo>
                    <a:lnTo>
                      <a:pt x="2574" y="593"/>
                    </a:lnTo>
                    <a:lnTo>
                      <a:pt x="2578" y="584"/>
                    </a:lnTo>
                    <a:lnTo>
                      <a:pt x="2582" y="585"/>
                    </a:lnTo>
                    <a:lnTo>
                      <a:pt x="2586" y="577"/>
                    </a:lnTo>
                    <a:lnTo>
                      <a:pt x="2590" y="575"/>
                    </a:lnTo>
                    <a:lnTo>
                      <a:pt x="2594" y="571"/>
                    </a:lnTo>
                    <a:lnTo>
                      <a:pt x="2598" y="565"/>
                    </a:lnTo>
                    <a:lnTo>
                      <a:pt x="2602" y="563"/>
                    </a:lnTo>
                    <a:lnTo>
                      <a:pt x="2605" y="554"/>
                    </a:lnTo>
                    <a:lnTo>
                      <a:pt x="2609" y="551"/>
                    </a:lnTo>
                    <a:lnTo>
                      <a:pt x="2613" y="550"/>
                    </a:lnTo>
                    <a:lnTo>
                      <a:pt x="2617" y="545"/>
                    </a:lnTo>
                    <a:lnTo>
                      <a:pt x="2621" y="537"/>
                    </a:lnTo>
                    <a:lnTo>
                      <a:pt x="2625" y="534"/>
                    </a:lnTo>
                    <a:lnTo>
                      <a:pt x="2629" y="529"/>
                    </a:lnTo>
                    <a:lnTo>
                      <a:pt x="2633" y="529"/>
                    </a:lnTo>
                    <a:lnTo>
                      <a:pt x="2637" y="523"/>
                    </a:lnTo>
                    <a:lnTo>
                      <a:pt x="2641" y="518"/>
                    </a:lnTo>
                    <a:lnTo>
                      <a:pt x="2645" y="513"/>
                    </a:lnTo>
                    <a:lnTo>
                      <a:pt x="2649" y="511"/>
                    </a:lnTo>
                    <a:lnTo>
                      <a:pt x="2653" y="507"/>
                    </a:lnTo>
                    <a:lnTo>
                      <a:pt x="2657" y="505"/>
                    </a:lnTo>
                    <a:lnTo>
                      <a:pt x="2661" y="499"/>
                    </a:lnTo>
                    <a:lnTo>
                      <a:pt x="2665" y="495"/>
                    </a:lnTo>
                    <a:lnTo>
                      <a:pt x="2669" y="487"/>
                    </a:lnTo>
                    <a:lnTo>
                      <a:pt x="2673" y="483"/>
                    </a:lnTo>
                    <a:lnTo>
                      <a:pt x="2676" y="483"/>
                    </a:lnTo>
                    <a:lnTo>
                      <a:pt x="2680" y="476"/>
                    </a:lnTo>
                    <a:lnTo>
                      <a:pt x="2684" y="475"/>
                    </a:lnTo>
                    <a:lnTo>
                      <a:pt x="2688" y="467"/>
                    </a:lnTo>
                    <a:lnTo>
                      <a:pt x="2692" y="463"/>
                    </a:lnTo>
                    <a:lnTo>
                      <a:pt x="2696" y="463"/>
                    </a:lnTo>
                    <a:lnTo>
                      <a:pt x="2700" y="458"/>
                    </a:lnTo>
                    <a:lnTo>
                      <a:pt x="2704" y="452"/>
                    </a:lnTo>
                    <a:lnTo>
                      <a:pt x="2708" y="450"/>
                    </a:lnTo>
                    <a:lnTo>
                      <a:pt x="2712" y="445"/>
                    </a:lnTo>
                    <a:lnTo>
                      <a:pt x="2716" y="442"/>
                    </a:lnTo>
                    <a:lnTo>
                      <a:pt x="2720" y="440"/>
                    </a:lnTo>
                    <a:lnTo>
                      <a:pt x="2724" y="435"/>
                    </a:lnTo>
                    <a:lnTo>
                      <a:pt x="2728" y="431"/>
                    </a:lnTo>
                    <a:lnTo>
                      <a:pt x="2732" y="425"/>
                    </a:lnTo>
                    <a:lnTo>
                      <a:pt x="2736" y="424"/>
                    </a:lnTo>
                    <a:lnTo>
                      <a:pt x="2740" y="417"/>
                    </a:lnTo>
                    <a:lnTo>
                      <a:pt x="2743" y="416"/>
                    </a:lnTo>
                    <a:lnTo>
                      <a:pt x="2747" y="412"/>
                    </a:lnTo>
                    <a:lnTo>
                      <a:pt x="2751" y="409"/>
                    </a:lnTo>
                    <a:lnTo>
                      <a:pt x="2755" y="406"/>
                    </a:lnTo>
                    <a:lnTo>
                      <a:pt x="2759" y="399"/>
                    </a:lnTo>
                    <a:lnTo>
                      <a:pt x="2763" y="399"/>
                    </a:lnTo>
                    <a:lnTo>
                      <a:pt x="2767" y="395"/>
                    </a:lnTo>
                    <a:lnTo>
                      <a:pt x="2771" y="392"/>
                    </a:lnTo>
                    <a:lnTo>
                      <a:pt x="2775" y="387"/>
                    </a:lnTo>
                    <a:lnTo>
                      <a:pt x="2779" y="382"/>
                    </a:lnTo>
                    <a:lnTo>
                      <a:pt x="2783" y="380"/>
                    </a:lnTo>
                    <a:lnTo>
                      <a:pt x="2787" y="376"/>
                    </a:lnTo>
                    <a:lnTo>
                      <a:pt x="2791" y="373"/>
                    </a:lnTo>
                    <a:lnTo>
                      <a:pt x="2795" y="369"/>
                    </a:lnTo>
                    <a:lnTo>
                      <a:pt x="2799" y="365"/>
                    </a:lnTo>
                    <a:lnTo>
                      <a:pt x="2803" y="362"/>
                    </a:lnTo>
                    <a:lnTo>
                      <a:pt x="2807" y="359"/>
                    </a:lnTo>
                    <a:lnTo>
                      <a:pt x="2810" y="357"/>
                    </a:lnTo>
                    <a:lnTo>
                      <a:pt x="2814" y="353"/>
                    </a:lnTo>
                    <a:lnTo>
                      <a:pt x="2818" y="351"/>
                    </a:lnTo>
                    <a:lnTo>
                      <a:pt x="2822" y="344"/>
                    </a:lnTo>
                    <a:lnTo>
                      <a:pt x="2826" y="345"/>
                    </a:lnTo>
                    <a:lnTo>
                      <a:pt x="2830" y="340"/>
                    </a:lnTo>
                    <a:lnTo>
                      <a:pt x="2834" y="338"/>
                    </a:lnTo>
                    <a:lnTo>
                      <a:pt x="2838" y="333"/>
                    </a:lnTo>
                    <a:lnTo>
                      <a:pt x="2842" y="329"/>
                    </a:lnTo>
                    <a:lnTo>
                      <a:pt x="2846" y="327"/>
                    </a:lnTo>
                    <a:lnTo>
                      <a:pt x="2850" y="323"/>
                    </a:lnTo>
                    <a:lnTo>
                      <a:pt x="2854" y="322"/>
                    </a:lnTo>
                    <a:lnTo>
                      <a:pt x="2858" y="318"/>
                    </a:lnTo>
                    <a:lnTo>
                      <a:pt x="2862" y="315"/>
                    </a:lnTo>
                    <a:lnTo>
                      <a:pt x="2866" y="309"/>
                    </a:lnTo>
                    <a:lnTo>
                      <a:pt x="2870" y="312"/>
                    </a:lnTo>
                    <a:lnTo>
                      <a:pt x="2874" y="305"/>
                    </a:lnTo>
                    <a:lnTo>
                      <a:pt x="2878" y="302"/>
                    </a:lnTo>
                    <a:lnTo>
                      <a:pt x="2881" y="299"/>
                    </a:lnTo>
                    <a:lnTo>
                      <a:pt x="2885" y="297"/>
                    </a:lnTo>
                    <a:lnTo>
                      <a:pt x="2889" y="293"/>
                    </a:lnTo>
                    <a:lnTo>
                      <a:pt x="2893" y="292"/>
                    </a:lnTo>
                    <a:lnTo>
                      <a:pt x="2897" y="288"/>
                    </a:lnTo>
                    <a:lnTo>
                      <a:pt x="2901" y="285"/>
                    </a:lnTo>
                    <a:lnTo>
                      <a:pt x="2905" y="281"/>
                    </a:lnTo>
                    <a:lnTo>
                      <a:pt x="2909" y="279"/>
                    </a:lnTo>
                    <a:lnTo>
                      <a:pt x="2913" y="278"/>
                    </a:lnTo>
                    <a:lnTo>
                      <a:pt x="2917" y="275"/>
                    </a:lnTo>
                    <a:lnTo>
                      <a:pt x="2921" y="273"/>
                    </a:lnTo>
                    <a:lnTo>
                      <a:pt x="2925" y="268"/>
                    </a:lnTo>
                    <a:lnTo>
                      <a:pt x="2929" y="265"/>
                    </a:lnTo>
                    <a:lnTo>
                      <a:pt x="2933" y="262"/>
                    </a:lnTo>
                    <a:lnTo>
                      <a:pt x="2937" y="262"/>
                    </a:lnTo>
                    <a:lnTo>
                      <a:pt x="2941" y="260"/>
                    </a:lnTo>
                    <a:lnTo>
                      <a:pt x="2945" y="255"/>
                    </a:lnTo>
                    <a:lnTo>
                      <a:pt x="2948" y="256"/>
                    </a:lnTo>
                    <a:lnTo>
                      <a:pt x="2952" y="253"/>
                    </a:lnTo>
                    <a:lnTo>
                      <a:pt x="2956" y="249"/>
                    </a:lnTo>
                    <a:lnTo>
                      <a:pt x="2960" y="247"/>
                    </a:lnTo>
                    <a:lnTo>
                      <a:pt x="2964" y="246"/>
                    </a:lnTo>
                    <a:lnTo>
                      <a:pt x="2968" y="241"/>
                    </a:lnTo>
                    <a:lnTo>
                      <a:pt x="2972" y="240"/>
                    </a:lnTo>
                    <a:lnTo>
                      <a:pt x="2976" y="237"/>
                    </a:lnTo>
                    <a:lnTo>
                      <a:pt x="2980" y="233"/>
                    </a:lnTo>
                    <a:lnTo>
                      <a:pt x="2984" y="232"/>
                    </a:lnTo>
                    <a:lnTo>
                      <a:pt x="2988" y="232"/>
                    </a:lnTo>
                    <a:lnTo>
                      <a:pt x="2992" y="228"/>
                    </a:lnTo>
                    <a:lnTo>
                      <a:pt x="2996" y="225"/>
                    </a:lnTo>
                    <a:lnTo>
                      <a:pt x="3000" y="223"/>
                    </a:lnTo>
                    <a:lnTo>
                      <a:pt x="3004" y="219"/>
                    </a:lnTo>
                    <a:lnTo>
                      <a:pt x="3008" y="217"/>
                    </a:lnTo>
                    <a:lnTo>
                      <a:pt x="3012" y="219"/>
                    </a:lnTo>
                    <a:lnTo>
                      <a:pt x="3016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6" name="Line 4038"/>
              <p:cNvSpPr>
                <a:spLocks noChangeShapeType="1"/>
              </p:cNvSpPr>
              <p:nvPr/>
            </p:nvSpPr>
            <p:spPr bwMode="auto">
              <a:xfrm flipV="1">
                <a:off x="309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7" name="Line 4039"/>
              <p:cNvSpPr>
                <a:spLocks noChangeShapeType="1"/>
              </p:cNvSpPr>
              <p:nvPr/>
            </p:nvSpPr>
            <p:spPr bwMode="auto">
              <a:xfrm>
                <a:off x="309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8" name="Line 4040"/>
              <p:cNvSpPr>
                <a:spLocks noChangeShapeType="1"/>
              </p:cNvSpPr>
              <p:nvPr/>
            </p:nvSpPr>
            <p:spPr bwMode="auto">
              <a:xfrm flipV="1">
                <a:off x="311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89" name="Freeform 4041"/>
              <p:cNvSpPr>
                <a:spLocks/>
              </p:cNvSpPr>
              <p:nvPr/>
            </p:nvSpPr>
            <p:spPr bwMode="auto">
              <a:xfrm flipV="1">
                <a:off x="3112" y="909"/>
                <a:ext cx="1701" cy="1107"/>
              </a:xfrm>
              <a:custGeom>
                <a:avLst/>
                <a:gdLst/>
                <a:ahLst/>
                <a:cxnLst>
                  <a:cxn ang="0">
                    <a:pos x="43" y="12"/>
                  </a:cxn>
                  <a:cxn ang="0">
                    <a:pos x="90" y="25"/>
                  </a:cxn>
                  <a:cxn ang="0">
                    <a:pos x="138" y="55"/>
                  </a:cxn>
                  <a:cxn ang="0">
                    <a:pos x="185" y="84"/>
                  </a:cxn>
                  <a:cxn ang="0">
                    <a:pos x="232" y="129"/>
                  </a:cxn>
                  <a:cxn ang="0">
                    <a:pos x="280" y="181"/>
                  </a:cxn>
                  <a:cxn ang="0">
                    <a:pos x="327" y="247"/>
                  </a:cxn>
                  <a:cxn ang="0">
                    <a:pos x="374" y="311"/>
                  </a:cxn>
                  <a:cxn ang="0">
                    <a:pos x="421" y="397"/>
                  </a:cxn>
                  <a:cxn ang="0">
                    <a:pos x="469" y="475"/>
                  </a:cxn>
                  <a:cxn ang="0">
                    <a:pos x="516" y="572"/>
                  </a:cxn>
                  <a:cxn ang="0">
                    <a:pos x="563" y="669"/>
                  </a:cxn>
                  <a:cxn ang="0">
                    <a:pos x="611" y="786"/>
                  </a:cxn>
                  <a:cxn ang="0">
                    <a:pos x="658" y="887"/>
                  </a:cxn>
                  <a:cxn ang="0">
                    <a:pos x="705" y="994"/>
                  </a:cxn>
                  <a:cxn ang="0">
                    <a:pos x="753" y="1099"/>
                  </a:cxn>
                  <a:cxn ang="0">
                    <a:pos x="800" y="1204"/>
                  </a:cxn>
                  <a:cxn ang="0">
                    <a:pos x="847" y="1311"/>
                  </a:cxn>
                  <a:cxn ang="0">
                    <a:pos x="895" y="1411"/>
                  </a:cxn>
                  <a:cxn ang="0">
                    <a:pos x="942" y="1500"/>
                  </a:cxn>
                  <a:cxn ang="0">
                    <a:pos x="989" y="1584"/>
                  </a:cxn>
                  <a:cxn ang="0">
                    <a:pos x="1036" y="1662"/>
                  </a:cxn>
                  <a:cxn ang="0">
                    <a:pos x="1084" y="1728"/>
                  </a:cxn>
                  <a:cxn ang="0">
                    <a:pos x="1131" y="1784"/>
                  </a:cxn>
                  <a:cxn ang="0">
                    <a:pos x="1178" y="1825"/>
                  </a:cxn>
                  <a:cxn ang="0">
                    <a:pos x="1226" y="1870"/>
                  </a:cxn>
                  <a:cxn ang="0">
                    <a:pos x="1273" y="1895"/>
                  </a:cxn>
                  <a:cxn ang="0">
                    <a:pos x="1320" y="1915"/>
                  </a:cxn>
                  <a:cxn ang="0">
                    <a:pos x="1368" y="1922"/>
                  </a:cxn>
                  <a:cxn ang="0">
                    <a:pos x="1415" y="1916"/>
                  </a:cxn>
                  <a:cxn ang="0">
                    <a:pos x="1462" y="1901"/>
                  </a:cxn>
                  <a:cxn ang="0">
                    <a:pos x="1510" y="1885"/>
                  </a:cxn>
                  <a:cxn ang="0">
                    <a:pos x="1557" y="1852"/>
                  </a:cxn>
                  <a:cxn ang="0">
                    <a:pos x="1604" y="1808"/>
                  </a:cxn>
                  <a:cxn ang="0">
                    <a:pos x="1651" y="1769"/>
                  </a:cxn>
                  <a:cxn ang="0">
                    <a:pos x="1699" y="1724"/>
                  </a:cxn>
                  <a:cxn ang="0">
                    <a:pos x="1746" y="1662"/>
                  </a:cxn>
                  <a:cxn ang="0">
                    <a:pos x="1793" y="1603"/>
                  </a:cxn>
                  <a:cxn ang="0">
                    <a:pos x="1841" y="1537"/>
                  </a:cxn>
                  <a:cxn ang="0">
                    <a:pos x="1888" y="1473"/>
                  </a:cxn>
                  <a:cxn ang="0">
                    <a:pos x="1935" y="1401"/>
                  </a:cxn>
                  <a:cxn ang="0">
                    <a:pos x="1983" y="1331"/>
                  </a:cxn>
                  <a:cxn ang="0">
                    <a:pos x="2030" y="1259"/>
                  </a:cxn>
                  <a:cxn ang="0">
                    <a:pos x="2077" y="1187"/>
                  </a:cxn>
                  <a:cxn ang="0">
                    <a:pos x="2125" y="1113"/>
                  </a:cxn>
                  <a:cxn ang="0">
                    <a:pos x="2172" y="1043"/>
                  </a:cxn>
                  <a:cxn ang="0">
                    <a:pos x="2219" y="975"/>
                  </a:cxn>
                  <a:cxn ang="0">
                    <a:pos x="2267" y="905"/>
                  </a:cxn>
                  <a:cxn ang="0">
                    <a:pos x="2314" y="833"/>
                  </a:cxn>
                  <a:cxn ang="0">
                    <a:pos x="2361" y="772"/>
                  </a:cxn>
                  <a:cxn ang="0">
                    <a:pos x="2408" y="714"/>
                  </a:cxn>
                  <a:cxn ang="0">
                    <a:pos x="2456" y="652"/>
                  </a:cxn>
                  <a:cxn ang="0">
                    <a:pos x="2503" y="590"/>
                  </a:cxn>
                  <a:cxn ang="0">
                    <a:pos x="2550" y="539"/>
                  </a:cxn>
                  <a:cxn ang="0">
                    <a:pos x="2598" y="488"/>
                  </a:cxn>
                  <a:cxn ang="0">
                    <a:pos x="2645" y="442"/>
                  </a:cxn>
                  <a:cxn ang="0">
                    <a:pos x="2692" y="399"/>
                  </a:cxn>
                  <a:cxn ang="0">
                    <a:pos x="2740" y="356"/>
                  </a:cxn>
                  <a:cxn ang="0">
                    <a:pos x="2787" y="321"/>
                  </a:cxn>
                  <a:cxn ang="0">
                    <a:pos x="2834" y="282"/>
                  </a:cxn>
                  <a:cxn ang="0">
                    <a:pos x="2882" y="255"/>
                  </a:cxn>
                  <a:cxn ang="0">
                    <a:pos x="2929" y="226"/>
                  </a:cxn>
                </a:cxnLst>
                <a:rect l="0" t="0" r="r" b="b"/>
                <a:pathLst>
                  <a:path w="2953" h="1922">
                    <a:moveTo>
                      <a:pt x="0" y="2"/>
                    </a:moveTo>
                    <a:lnTo>
                      <a:pt x="4" y="6"/>
                    </a:lnTo>
                    <a:lnTo>
                      <a:pt x="8" y="0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8"/>
                    </a:lnTo>
                    <a:lnTo>
                      <a:pt x="23" y="8"/>
                    </a:lnTo>
                    <a:lnTo>
                      <a:pt x="27" y="8"/>
                    </a:lnTo>
                    <a:lnTo>
                      <a:pt x="31" y="6"/>
                    </a:lnTo>
                    <a:lnTo>
                      <a:pt x="35" y="14"/>
                    </a:lnTo>
                    <a:lnTo>
                      <a:pt x="39" y="10"/>
                    </a:lnTo>
                    <a:lnTo>
                      <a:pt x="43" y="12"/>
                    </a:lnTo>
                    <a:lnTo>
                      <a:pt x="47" y="14"/>
                    </a:lnTo>
                    <a:lnTo>
                      <a:pt x="51" y="16"/>
                    </a:lnTo>
                    <a:lnTo>
                      <a:pt x="55" y="16"/>
                    </a:lnTo>
                    <a:lnTo>
                      <a:pt x="59" y="14"/>
                    </a:lnTo>
                    <a:lnTo>
                      <a:pt x="63" y="20"/>
                    </a:lnTo>
                    <a:lnTo>
                      <a:pt x="67" y="21"/>
                    </a:lnTo>
                    <a:lnTo>
                      <a:pt x="71" y="18"/>
                    </a:lnTo>
                    <a:lnTo>
                      <a:pt x="75" y="23"/>
                    </a:lnTo>
                    <a:lnTo>
                      <a:pt x="78" y="21"/>
                    </a:lnTo>
                    <a:lnTo>
                      <a:pt x="82" y="27"/>
                    </a:lnTo>
                    <a:lnTo>
                      <a:pt x="86" y="23"/>
                    </a:lnTo>
                    <a:lnTo>
                      <a:pt x="90" y="25"/>
                    </a:lnTo>
                    <a:lnTo>
                      <a:pt x="94" y="33"/>
                    </a:lnTo>
                    <a:lnTo>
                      <a:pt x="98" y="35"/>
                    </a:lnTo>
                    <a:lnTo>
                      <a:pt x="102" y="33"/>
                    </a:lnTo>
                    <a:lnTo>
                      <a:pt x="106" y="35"/>
                    </a:lnTo>
                    <a:lnTo>
                      <a:pt x="110" y="45"/>
                    </a:lnTo>
                    <a:lnTo>
                      <a:pt x="114" y="45"/>
                    </a:lnTo>
                    <a:lnTo>
                      <a:pt x="118" y="47"/>
                    </a:lnTo>
                    <a:lnTo>
                      <a:pt x="122" y="41"/>
                    </a:lnTo>
                    <a:lnTo>
                      <a:pt x="126" y="47"/>
                    </a:lnTo>
                    <a:lnTo>
                      <a:pt x="130" y="51"/>
                    </a:lnTo>
                    <a:lnTo>
                      <a:pt x="134" y="49"/>
                    </a:lnTo>
                    <a:lnTo>
                      <a:pt x="138" y="55"/>
                    </a:lnTo>
                    <a:lnTo>
                      <a:pt x="142" y="60"/>
                    </a:lnTo>
                    <a:lnTo>
                      <a:pt x="145" y="60"/>
                    </a:lnTo>
                    <a:lnTo>
                      <a:pt x="149" y="55"/>
                    </a:lnTo>
                    <a:lnTo>
                      <a:pt x="153" y="62"/>
                    </a:lnTo>
                    <a:lnTo>
                      <a:pt x="157" y="66"/>
                    </a:lnTo>
                    <a:lnTo>
                      <a:pt x="161" y="70"/>
                    </a:lnTo>
                    <a:lnTo>
                      <a:pt x="165" y="68"/>
                    </a:lnTo>
                    <a:lnTo>
                      <a:pt x="169" y="80"/>
                    </a:lnTo>
                    <a:lnTo>
                      <a:pt x="173" y="76"/>
                    </a:lnTo>
                    <a:lnTo>
                      <a:pt x="177" y="82"/>
                    </a:lnTo>
                    <a:lnTo>
                      <a:pt x="181" y="82"/>
                    </a:lnTo>
                    <a:lnTo>
                      <a:pt x="185" y="84"/>
                    </a:lnTo>
                    <a:lnTo>
                      <a:pt x="189" y="90"/>
                    </a:lnTo>
                    <a:lnTo>
                      <a:pt x="193" y="93"/>
                    </a:lnTo>
                    <a:lnTo>
                      <a:pt x="197" y="93"/>
                    </a:lnTo>
                    <a:lnTo>
                      <a:pt x="201" y="95"/>
                    </a:lnTo>
                    <a:lnTo>
                      <a:pt x="205" y="99"/>
                    </a:lnTo>
                    <a:lnTo>
                      <a:pt x="209" y="103"/>
                    </a:lnTo>
                    <a:lnTo>
                      <a:pt x="213" y="107"/>
                    </a:lnTo>
                    <a:lnTo>
                      <a:pt x="216" y="113"/>
                    </a:lnTo>
                    <a:lnTo>
                      <a:pt x="220" y="117"/>
                    </a:lnTo>
                    <a:lnTo>
                      <a:pt x="224" y="121"/>
                    </a:lnTo>
                    <a:lnTo>
                      <a:pt x="228" y="123"/>
                    </a:lnTo>
                    <a:lnTo>
                      <a:pt x="232" y="129"/>
                    </a:lnTo>
                    <a:lnTo>
                      <a:pt x="236" y="132"/>
                    </a:lnTo>
                    <a:lnTo>
                      <a:pt x="240" y="134"/>
                    </a:lnTo>
                    <a:lnTo>
                      <a:pt x="244" y="138"/>
                    </a:lnTo>
                    <a:lnTo>
                      <a:pt x="248" y="140"/>
                    </a:lnTo>
                    <a:lnTo>
                      <a:pt x="252" y="148"/>
                    </a:lnTo>
                    <a:lnTo>
                      <a:pt x="256" y="158"/>
                    </a:lnTo>
                    <a:lnTo>
                      <a:pt x="260" y="158"/>
                    </a:lnTo>
                    <a:lnTo>
                      <a:pt x="264" y="164"/>
                    </a:lnTo>
                    <a:lnTo>
                      <a:pt x="268" y="165"/>
                    </a:lnTo>
                    <a:lnTo>
                      <a:pt x="272" y="169"/>
                    </a:lnTo>
                    <a:lnTo>
                      <a:pt x="276" y="179"/>
                    </a:lnTo>
                    <a:lnTo>
                      <a:pt x="280" y="181"/>
                    </a:lnTo>
                    <a:lnTo>
                      <a:pt x="283" y="185"/>
                    </a:lnTo>
                    <a:lnTo>
                      <a:pt x="287" y="185"/>
                    </a:lnTo>
                    <a:lnTo>
                      <a:pt x="291" y="200"/>
                    </a:lnTo>
                    <a:lnTo>
                      <a:pt x="295" y="197"/>
                    </a:lnTo>
                    <a:lnTo>
                      <a:pt x="299" y="204"/>
                    </a:lnTo>
                    <a:lnTo>
                      <a:pt x="303" y="208"/>
                    </a:lnTo>
                    <a:lnTo>
                      <a:pt x="307" y="216"/>
                    </a:lnTo>
                    <a:lnTo>
                      <a:pt x="311" y="224"/>
                    </a:lnTo>
                    <a:lnTo>
                      <a:pt x="315" y="230"/>
                    </a:lnTo>
                    <a:lnTo>
                      <a:pt x="319" y="232"/>
                    </a:lnTo>
                    <a:lnTo>
                      <a:pt x="323" y="236"/>
                    </a:lnTo>
                    <a:lnTo>
                      <a:pt x="327" y="247"/>
                    </a:lnTo>
                    <a:lnTo>
                      <a:pt x="331" y="247"/>
                    </a:lnTo>
                    <a:lnTo>
                      <a:pt x="335" y="253"/>
                    </a:lnTo>
                    <a:lnTo>
                      <a:pt x="339" y="257"/>
                    </a:lnTo>
                    <a:lnTo>
                      <a:pt x="343" y="263"/>
                    </a:lnTo>
                    <a:lnTo>
                      <a:pt x="347" y="274"/>
                    </a:lnTo>
                    <a:lnTo>
                      <a:pt x="350" y="278"/>
                    </a:lnTo>
                    <a:lnTo>
                      <a:pt x="354" y="280"/>
                    </a:lnTo>
                    <a:lnTo>
                      <a:pt x="358" y="290"/>
                    </a:lnTo>
                    <a:lnTo>
                      <a:pt x="362" y="292"/>
                    </a:lnTo>
                    <a:lnTo>
                      <a:pt x="366" y="302"/>
                    </a:lnTo>
                    <a:lnTo>
                      <a:pt x="370" y="304"/>
                    </a:lnTo>
                    <a:lnTo>
                      <a:pt x="374" y="311"/>
                    </a:lnTo>
                    <a:lnTo>
                      <a:pt x="378" y="315"/>
                    </a:lnTo>
                    <a:lnTo>
                      <a:pt x="382" y="327"/>
                    </a:lnTo>
                    <a:lnTo>
                      <a:pt x="386" y="341"/>
                    </a:lnTo>
                    <a:lnTo>
                      <a:pt x="390" y="339"/>
                    </a:lnTo>
                    <a:lnTo>
                      <a:pt x="394" y="350"/>
                    </a:lnTo>
                    <a:lnTo>
                      <a:pt x="398" y="344"/>
                    </a:lnTo>
                    <a:lnTo>
                      <a:pt x="402" y="362"/>
                    </a:lnTo>
                    <a:lnTo>
                      <a:pt x="406" y="364"/>
                    </a:lnTo>
                    <a:lnTo>
                      <a:pt x="410" y="368"/>
                    </a:lnTo>
                    <a:lnTo>
                      <a:pt x="414" y="381"/>
                    </a:lnTo>
                    <a:lnTo>
                      <a:pt x="418" y="381"/>
                    </a:lnTo>
                    <a:lnTo>
                      <a:pt x="421" y="397"/>
                    </a:lnTo>
                    <a:lnTo>
                      <a:pt x="425" y="399"/>
                    </a:lnTo>
                    <a:lnTo>
                      <a:pt x="429" y="409"/>
                    </a:lnTo>
                    <a:lnTo>
                      <a:pt x="433" y="413"/>
                    </a:lnTo>
                    <a:lnTo>
                      <a:pt x="437" y="418"/>
                    </a:lnTo>
                    <a:lnTo>
                      <a:pt x="441" y="422"/>
                    </a:lnTo>
                    <a:lnTo>
                      <a:pt x="445" y="434"/>
                    </a:lnTo>
                    <a:lnTo>
                      <a:pt x="449" y="442"/>
                    </a:lnTo>
                    <a:lnTo>
                      <a:pt x="453" y="448"/>
                    </a:lnTo>
                    <a:lnTo>
                      <a:pt x="457" y="457"/>
                    </a:lnTo>
                    <a:lnTo>
                      <a:pt x="461" y="463"/>
                    </a:lnTo>
                    <a:lnTo>
                      <a:pt x="465" y="471"/>
                    </a:lnTo>
                    <a:lnTo>
                      <a:pt x="469" y="475"/>
                    </a:lnTo>
                    <a:lnTo>
                      <a:pt x="473" y="486"/>
                    </a:lnTo>
                    <a:lnTo>
                      <a:pt x="477" y="498"/>
                    </a:lnTo>
                    <a:lnTo>
                      <a:pt x="481" y="504"/>
                    </a:lnTo>
                    <a:lnTo>
                      <a:pt x="485" y="504"/>
                    </a:lnTo>
                    <a:lnTo>
                      <a:pt x="488" y="518"/>
                    </a:lnTo>
                    <a:lnTo>
                      <a:pt x="492" y="527"/>
                    </a:lnTo>
                    <a:lnTo>
                      <a:pt x="496" y="535"/>
                    </a:lnTo>
                    <a:lnTo>
                      <a:pt x="500" y="547"/>
                    </a:lnTo>
                    <a:lnTo>
                      <a:pt x="504" y="545"/>
                    </a:lnTo>
                    <a:lnTo>
                      <a:pt x="508" y="562"/>
                    </a:lnTo>
                    <a:lnTo>
                      <a:pt x="512" y="562"/>
                    </a:lnTo>
                    <a:lnTo>
                      <a:pt x="516" y="572"/>
                    </a:lnTo>
                    <a:lnTo>
                      <a:pt x="520" y="582"/>
                    </a:lnTo>
                    <a:lnTo>
                      <a:pt x="524" y="584"/>
                    </a:lnTo>
                    <a:lnTo>
                      <a:pt x="528" y="599"/>
                    </a:lnTo>
                    <a:lnTo>
                      <a:pt x="532" y="603"/>
                    </a:lnTo>
                    <a:lnTo>
                      <a:pt x="536" y="615"/>
                    </a:lnTo>
                    <a:lnTo>
                      <a:pt x="540" y="625"/>
                    </a:lnTo>
                    <a:lnTo>
                      <a:pt x="544" y="630"/>
                    </a:lnTo>
                    <a:lnTo>
                      <a:pt x="548" y="636"/>
                    </a:lnTo>
                    <a:lnTo>
                      <a:pt x="552" y="650"/>
                    </a:lnTo>
                    <a:lnTo>
                      <a:pt x="556" y="658"/>
                    </a:lnTo>
                    <a:lnTo>
                      <a:pt x="559" y="665"/>
                    </a:lnTo>
                    <a:lnTo>
                      <a:pt x="563" y="669"/>
                    </a:lnTo>
                    <a:lnTo>
                      <a:pt x="567" y="679"/>
                    </a:lnTo>
                    <a:lnTo>
                      <a:pt x="571" y="685"/>
                    </a:lnTo>
                    <a:lnTo>
                      <a:pt x="575" y="702"/>
                    </a:lnTo>
                    <a:lnTo>
                      <a:pt x="579" y="706"/>
                    </a:lnTo>
                    <a:lnTo>
                      <a:pt x="583" y="716"/>
                    </a:lnTo>
                    <a:lnTo>
                      <a:pt x="587" y="732"/>
                    </a:lnTo>
                    <a:lnTo>
                      <a:pt x="591" y="734"/>
                    </a:lnTo>
                    <a:lnTo>
                      <a:pt x="595" y="745"/>
                    </a:lnTo>
                    <a:lnTo>
                      <a:pt x="599" y="753"/>
                    </a:lnTo>
                    <a:lnTo>
                      <a:pt x="603" y="765"/>
                    </a:lnTo>
                    <a:lnTo>
                      <a:pt x="607" y="769"/>
                    </a:lnTo>
                    <a:lnTo>
                      <a:pt x="611" y="786"/>
                    </a:lnTo>
                    <a:lnTo>
                      <a:pt x="615" y="790"/>
                    </a:lnTo>
                    <a:lnTo>
                      <a:pt x="619" y="794"/>
                    </a:lnTo>
                    <a:lnTo>
                      <a:pt x="623" y="804"/>
                    </a:lnTo>
                    <a:lnTo>
                      <a:pt x="626" y="817"/>
                    </a:lnTo>
                    <a:lnTo>
                      <a:pt x="630" y="825"/>
                    </a:lnTo>
                    <a:lnTo>
                      <a:pt x="634" y="829"/>
                    </a:lnTo>
                    <a:lnTo>
                      <a:pt x="638" y="843"/>
                    </a:lnTo>
                    <a:lnTo>
                      <a:pt x="642" y="848"/>
                    </a:lnTo>
                    <a:lnTo>
                      <a:pt x="646" y="858"/>
                    </a:lnTo>
                    <a:lnTo>
                      <a:pt x="650" y="874"/>
                    </a:lnTo>
                    <a:lnTo>
                      <a:pt x="654" y="876"/>
                    </a:lnTo>
                    <a:lnTo>
                      <a:pt x="658" y="887"/>
                    </a:lnTo>
                    <a:lnTo>
                      <a:pt x="662" y="891"/>
                    </a:lnTo>
                    <a:lnTo>
                      <a:pt x="666" y="905"/>
                    </a:lnTo>
                    <a:lnTo>
                      <a:pt x="670" y="907"/>
                    </a:lnTo>
                    <a:lnTo>
                      <a:pt x="674" y="918"/>
                    </a:lnTo>
                    <a:lnTo>
                      <a:pt x="678" y="934"/>
                    </a:lnTo>
                    <a:lnTo>
                      <a:pt x="682" y="940"/>
                    </a:lnTo>
                    <a:lnTo>
                      <a:pt x="686" y="950"/>
                    </a:lnTo>
                    <a:lnTo>
                      <a:pt x="690" y="959"/>
                    </a:lnTo>
                    <a:lnTo>
                      <a:pt x="693" y="967"/>
                    </a:lnTo>
                    <a:lnTo>
                      <a:pt x="697" y="979"/>
                    </a:lnTo>
                    <a:lnTo>
                      <a:pt x="701" y="983"/>
                    </a:lnTo>
                    <a:lnTo>
                      <a:pt x="705" y="994"/>
                    </a:lnTo>
                    <a:lnTo>
                      <a:pt x="709" y="1002"/>
                    </a:lnTo>
                    <a:lnTo>
                      <a:pt x="713" y="1010"/>
                    </a:lnTo>
                    <a:lnTo>
                      <a:pt x="717" y="1027"/>
                    </a:lnTo>
                    <a:lnTo>
                      <a:pt x="721" y="1031"/>
                    </a:lnTo>
                    <a:lnTo>
                      <a:pt x="725" y="1043"/>
                    </a:lnTo>
                    <a:lnTo>
                      <a:pt x="729" y="1053"/>
                    </a:lnTo>
                    <a:lnTo>
                      <a:pt x="733" y="1060"/>
                    </a:lnTo>
                    <a:lnTo>
                      <a:pt x="737" y="1064"/>
                    </a:lnTo>
                    <a:lnTo>
                      <a:pt x="741" y="1072"/>
                    </a:lnTo>
                    <a:lnTo>
                      <a:pt x="745" y="1082"/>
                    </a:lnTo>
                    <a:lnTo>
                      <a:pt x="749" y="1092"/>
                    </a:lnTo>
                    <a:lnTo>
                      <a:pt x="753" y="1099"/>
                    </a:lnTo>
                    <a:lnTo>
                      <a:pt x="757" y="1107"/>
                    </a:lnTo>
                    <a:lnTo>
                      <a:pt x="761" y="1121"/>
                    </a:lnTo>
                    <a:lnTo>
                      <a:pt x="764" y="1129"/>
                    </a:lnTo>
                    <a:lnTo>
                      <a:pt x="768" y="1140"/>
                    </a:lnTo>
                    <a:lnTo>
                      <a:pt x="772" y="1146"/>
                    </a:lnTo>
                    <a:lnTo>
                      <a:pt x="776" y="1156"/>
                    </a:lnTo>
                    <a:lnTo>
                      <a:pt x="780" y="1165"/>
                    </a:lnTo>
                    <a:lnTo>
                      <a:pt x="784" y="1169"/>
                    </a:lnTo>
                    <a:lnTo>
                      <a:pt x="788" y="1179"/>
                    </a:lnTo>
                    <a:lnTo>
                      <a:pt x="792" y="1193"/>
                    </a:lnTo>
                    <a:lnTo>
                      <a:pt x="796" y="1197"/>
                    </a:lnTo>
                    <a:lnTo>
                      <a:pt x="800" y="1204"/>
                    </a:lnTo>
                    <a:lnTo>
                      <a:pt x="804" y="1220"/>
                    </a:lnTo>
                    <a:lnTo>
                      <a:pt x="808" y="1224"/>
                    </a:lnTo>
                    <a:lnTo>
                      <a:pt x="812" y="1234"/>
                    </a:lnTo>
                    <a:lnTo>
                      <a:pt x="816" y="1245"/>
                    </a:lnTo>
                    <a:lnTo>
                      <a:pt x="820" y="1255"/>
                    </a:lnTo>
                    <a:lnTo>
                      <a:pt x="824" y="1259"/>
                    </a:lnTo>
                    <a:lnTo>
                      <a:pt x="828" y="1267"/>
                    </a:lnTo>
                    <a:lnTo>
                      <a:pt x="831" y="1278"/>
                    </a:lnTo>
                    <a:lnTo>
                      <a:pt x="835" y="1286"/>
                    </a:lnTo>
                    <a:lnTo>
                      <a:pt x="839" y="1296"/>
                    </a:lnTo>
                    <a:lnTo>
                      <a:pt x="843" y="1304"/>
                    </a:lnTo>
                    <a:lnTo>
                      <a:pt x="847" y="1311"/>
                    </a:lnTo>
                    <a:lnTo>
                      <a:pt x="851" y="1319"/>
                    </a:lnTo>
                    <a:lnTo>
                      <a:pt x="855" y="1331"/>
                    </a:lnTo>
                    <a:lnTo>
                      <a:pt x="859" y="1343"/>
                    </a:lnTo>
                    <a:lnTo>
                      <a:pt x="863" y="1346"/>
                    </a:lnTo>
                    <a:lnTo>
                      <a:pt x="867" y="1354"/>
                    </a:lnTo>
                    <a:lnTo>
                      <a:pt x="871" y="1362"/>
                    </a:lnTo>
                    <a:lnTo>
                      <a:pt x="875" y="1370"/>
                    </a:lnTo>
                    <a:lnTo>
                      <a:pt x="879" y="1381"/>
                    </a:lnTo>
                    <a:lnTo>
                      <a:pt x="883" y="1389"/>
                    </a:lnTo>
                    <a:lnTo>
                      <a:pt x="887" y="1395"/>
                    </a:lnTo>
                    <a:lnTo>
                      <a:pt x="891" y="1397"/>
                    </a:lnTo>
                    <a:lnTo>
                      <a:pt x="895" y="1411"/>
                    </a:lnTo>
                    <a:lnTo>
                      <a:pt x="898" y="1418"/>
                    </a:lnTo>
                    <a:lnTo>
                      <a:pt x="902" y="1426"/>
                    </a:lnTo>
                    <a:lnTo>
                      <a:pt x="906" y="1434"/>
                    </a:lnTo>
                    <a:lnTo>
                      <a:pt x="910" y="1440"/>
                    </a:lnTo>
                    <a:lnTo>
                      <a:pt x="914" y="1444"/>
                    </a:lnTo>
                    <a:lnTo>
                      <a:pt x="918" y="1455"/>
                    </a:lnTo>
                    <a:lnTo>
                      <a:pt x="922" y="1457"/>
                    </a:lnTo>
                    <a:lnTo>
                      <a:pt x="926" y="1479"/>
                    </a:lnTo>
                    <a:lnTo>
                      <a:pt x="930" y="1473"/>
                    </a:lnTo>
                    <a:lnTo>
                      <a:pt x="934" y="1487"/>
                    </a:lnTo>
                    <a:lnTo>
                      <a:pt x="938" y="1492"/>
                    </a:lnTo>
                    <a:lnTo>
                      <a:pt x="942" y="1500"/>
                    </a:lnTo>
                    <a:lnTo>
                      <a:pt x="946" y="1506"/>
                    </a:lnTo>
                    <a:lnTo>
                      <a:pt x="950" y="1518"/>
                    </a:lnTo>
                    <a:lnTo>
                      <a:pt x="954" y="1520"/>
                    </a:lnTo>
                    <a:lnTo>
                      <a:pt x="958" y="1527"/>
                    </a:lnTo>
                    <a:lnTo>
                      <a:pt x="962" y="1537"/>
                    </a:lnTo>
                    <a:lnTo>
                      <a:pt x="966" y="1539"/>
                    </a:lnTo>
                    <a:lnTo>
                      <a:pt x="969" y="1551"/>
                    </a:lnTo>
                    <a:lnTo>
                      <a:pt x="973" y="1557"/>
                    </a:lnTo>
                    <a:lnTo>
                      <a:pt x="977" y="1562"/>
                    </a:lnTo>
                    <a:lnTo>
                      <a:pt x="981" y="1572"/>
                    </a:lnTo>
                    <a:lnTo>
                      <a:pt x="985" y="1580"/>
                    </a:lnTo>
                    <a:lnTo>
                      <a:pt x="989" y="1584"/>
                    </a:lnTo>
                    <a:lnTo>
                      <a:pt x="993" y="1592"/>
                    </a:lnTo>
                    <a:lnTo>
                      <a:pt x="997" y="1594"/>
                    </a:lnTo>
                    <a:lnTo>
                      <a:pt x="1001" y="1609"/>
                    </a:lnTo>
                    <a:lnTo>
                      <a:pt x="1005" y="1607"/>
                    </a:lnTo>
                    <a:lnTo>
                      <a:pt x="1009" y="1619"/>
                    </a:lnTo>
                    <a:lnTo>
                      <a:pt x="1013" y="1621"/>
                    </a:lnTo>
                    <a:lnTo>
                      <a:pt x="1017" y="1627"/>
                    </a:lnTo>
                    <a:lnTo>
                      <a:pt x="1021" y="1638"/>
                    </a:lnTo>
                    <a:lnTo>
                      <a:pt x="1025" y="1642"/>
                    </a:lnTo>
                    <a:lnTo>
                      <a:pt x="1029" y="1648"/>
                    </a:lnTo>
                    <a:lnTo>
                      <a:pt x="1033" y="1656"/>
                    </a:lnTo>
                    <a:lnTo>
                      <a:pt x="1036" y="1662"/>
                    </a:lnTo>
                    <a:lnTo>
                      <a:pt x="1040" y="1671"/>
                    </a:lnTo>
                    <a:lnTo>
                      <a:pt x="1044" y="1673"/>
                    </a:lnTo>
                    <a:lnTo>
                      <a:pt x="1048" y="1677"/>
                    </a:lnTo>
                    <a:lnTo>
                      <a:pt x="1052" y="1685"/>
                    </a:lnTo>
                    <a:lnTo>
                      <a:pt x="1056" y="1691"/>
                    </a:lnTo>
                    <a:lnTo>
                      <a:pt x="1060" y="1695"/>
                    </a:lnTo>
                    <a:lnTo>
                      <a:pt x="1064" y="1701"/>
                    </a:lnTo>
                    <a:lnTo>
                      <a:pt x="1068" y="1708"/>
                    </a:lnTo>
                    <a:lnTo>
                      <a:pt x="1072" y="1712"/>
                    </a:lnTo>
                    <a:lnTo>
                      <a:pt x="1076" y="1716"/>
                    </a:lnTo>
                    <a:lnTo>
                      <a:pt x="1080" y="1724"/>
                    </a:lnTo>
                    <a:lnTo>
                      <a:pt x="1084" y="1728"/>
                    </a:lnTo>
                    <a:lnTo>
                      <a:pt x="1088" y="1732"/>
                    </a:lnTo>
                    <a:lnTo>
                      <a:pt x="1092" y="1739"/>
                    </a:lnTo>
                    <a:lnTo>
                      <a:pt x="1096" y="1739"/>
                    </a:lnTo>
                    <a:lnTo>
                      <a:pt x="1100" y="1745"/>
                    </a:lnTo>
                    <a:lnTo>
                      <a:pt x="1104" y="1755"/>
                    </a:lnTo>
                    <a:lnTo>
                      <a:pt x="1107" y="1757"/>
                    </a:lnTo>
                    <a:lnTo>
                      <a:pt x="1111" y="1757"/>
                    </a:lnTo>
                    <a:lnTo>
                      <a:pt x="1115" y="1767"/>
                    </a:lnTo>
                    <a:lnTo>
                      <a:pt x="1119" y="1771"/>
                    </a:lnTo>
                    <a:lnTo>
                      <a:pt x="1123" y="1774"/>
                    </a:lnTo>
                    <a:lnTo>
                      <a:pt x="1127" y="1778"/>
                    </a:lnTo>
                    <a:lnTo>
                      <a:pt x="1131" y="1784"/>
                    </a:lnTo>
                    <a:lnTo>
                      <a:pt x="1135" y="1788"/>
                    </a:lnTo>
                    <a:lnTo>
                      <a:pt x="1139" y="1794"/>
                    </a:lnTo>
                    <a:lnTo>
                      <a:pt x="1143" y="1806"/>
                    </a:lnTo>
                    <a:lnTo>
                      <a:pt x="1147" y="1804"/>
                    </a:lnTo>
                    <a:lnTo>
                      <a:pt x="1151" y="1808"/>
                    </a:lnTo>
                    <a:lnTo>
                      <a:pt x="1155" y="1811"/>
                    </a:lnTo>
                    <a:lnTo>
                      <a:pt x="1159" y="1815"/>
                    </a:lnTo>
                    <a:lnTo>
                      <a:pt x="1163" y="1819"/>
                    </a:lnTo>
                    <a:lnTo>
                      <a:pt x="1167" y="1819"/>
                    </a:lnTo>
                    <a:lnTo>
                      <a:pt x="1171" y="1825"/>
                    </a:lnTo>
                    <a:lnTo>
                      <a:pt x="1174" y="1833"/>
                    </a:lnTo>
                    <a:lnTo>
                      <a:pt x="1178" y="1825"/>
                    </a:lnTo>
                    <a:lnTo>
                      <a:pt x="1182" y="1841"/>
                    </a:lnTo>
                    <a:lnTo>
                      <a:pt x="1186" y="1843"/>
                    </a:lnTo>
                    <a:lnTo>
                      <a:pt x="1190" y="1843"/>
                    </a:lnTo>
                    <a:lnTo>
                      <a:pt x="1194" y="1846"/>
                    </a:lnTo>
                    <a:lnTo>
                      <a:pt x="1198" y="1846"/>
                    </a:lnTo>
                    <a:lnTo>
                      <a:pt x="1202" y="1856"/>
                    </a:lnTo>
                    <a:lnTo>
                      <a:pt x="1206" y="1856"/>
                    </a:lnTo>
                    <a:lnTo>
                      <a:pt x="1210" y="1856"/>
                    </a:lnTo>
                    <a:lnTo>
                      <a:pt x="1214" y="1858"/>
                    </a:lnTo>
                    <a:lnTo>
                      <a:pt x="1218" y="1866"/>
                    </a:lnTo>
                    <a:lnTo>
                      <a:pt x="1222" y="1868"/>
                    </a:lnTo>
                    <a:lnTo>
                      <a:pt x="1226" y="1870"/>
                    </a:lnTo>
                    <a:lnTo>
                      <a:pt x="1230" y="1874"/>
                    </a:lnTo>
                    <a:lnTo>
                      <a:pt x="1234" y="1878"/>
                    </a:lnTo>
                    <a:lnTo>
                      <a:pt x="1238" y="1878"/>
                    </a:lnTo>
                    <a:lnTo>
                      <a:pt x="1241" y="1883"/>
                    </a:lnTo>
                    <a:lnTo>
                      <a:pt x="1245" y="1883"/>
                    </a:lnTo>
                    <a:lnTo>
                      <a:pt x="1249" y="1887"/>
                    </a:lnTo>
                    <a:lnTo>
                      <a:pt x="1253" y="1883"/>
                    </a:lnTo>
                    <a:lnTo>
                      <a:pt x="1257" y="1889"/>
                    </a:lnTo>
                    <a:lnTo>
                      <a:pt x="1261" y="1883"/>
                    </a:lnTo>
                    <a:lnTo>
                      <a:pt x="1265" y="1899"/>
                    </a:lnTo>
                    <a:lnTo>
                      <a:pt x="1269" y="1897"/>
                    </a:lnTo>
                    <a:lnTo>
                      <a:pt x="1273" y="1895"/>
                    </a:lnTo>
                    <a:lnTo>
                      <a:pt x="1277" y="1905"/>
                    </a:lnTo>
                    <a:lnTo>
                      <a:pt x="1281" y="1899"/>
                    </a:lnTo>
                    <a:lnTo>
                      <a:pt x="1285" y="1909"/>
                    </a:lnTo>
                    <a:lnTo>
                      <a:pt x="1289" y="1907"/>
                    </a:lnTo>
                    <a:lnTo>
                      <a:pt x="1293" y="1903"/>
                    </a:lnTo>
                    <a:lnTo>
                      <a:pt x="1297" y="1911"/>
                    </a:lnTo>
                    <a:lnTo>
                      <a:pt x="1301" y="1905"/>
                    </a:lnTo>
                    <a:lnTo>
                      <a:pt x="1305" y="1913"/>
                    </a:lnTo>
                    <a:lnTo>
                      <a:pt x="1309" y="1911"/>
                    </a:lnTo>
                    <a:lnTo>
                      <a:pt x="1312" y="1911"/>
                    </a:lnTo>
                    <a:lnTo>
                      <a:pt x="1316" y="1918"/>
                    </a:lnTo>
                    <a:lnTo>
                      <a:pt x="1320" y="1915"/>
                    </a:lnTo>
                    <a:lnTo>
                      <a:pt x="1324" y="1915"/>
                    </a:lnTo>
                    <a:lnTo>
                      <a:pt x="1328" y="1916"/>
                    </a:lnTo>
                    <a:lnTo>
                      <a:pt x="1332" y="1918"/>
                    </a:lnTo>
                    <a:lnTo>
                      <a:pt x="1336" y="1913"/>
                    </a:lnTo>
                    <a:lnTo>
                      <a:pt x="1340" y="1915"/>
                    </a:lnTo>
                    <a:lnTo>
                      <a:pt x="1344" y="1915"/>
                    </a:lnTo>
                    <a:lnTo>
                      <a:pt x="1348" y="1918"/>
                    </a:lnTo>
                    <a:lnTo>
                      <a:pt x="1352" y="1920"/>
                    </a:lnTo>
                    <a:lnTo>
                      <a:pt x="1356" y="1916"/>
                    </a:lnTo>
                    <a:lnTo>
                      <a:pt x="1360" y="1916"/>
                    </a:lnTo>
                    <a:lnTo>
                      <a:pt x="1364" y="1922"/>
                    </a:lnTo>
                    <a:lnTo>
                      <a:pt x="1368" y="1922"/>
                    </a:lnTo>
                    <a:lnTo>
                      <a:pt x="1372" y="1913"/>
                    </a:lnTo>
                    <a:lnTo>
                      <a:pt x="1376" y="1920"/>
                    </a:lnTo>
                    <a:lnTo>
                      <a:pt x="1379" y="1916"/>
                    </a:lnTo>
                    <a:lnTo>
                      <a:pt x="1383" y="1916"/>
                    </a:lnTo>
                    <a:lnTo>
                      <a:pt x="1387" y="1916"/>
                    </a:lnTo>
                    <a:lnTo>
                      <a:pt x="1391" y="1918"/>
                    </a:lnTo>
                    <a:lnTo>
                      <a:pt x="1395" y="1920"/>
                    </a:lnTo>
                    <a:lnTo>
                      <a:pt x="1399" y="1920"/>
                    </a:lnTo>
                    <a:lnTo>
                      <a:pt x="1403" y="1918"/>
                    </a:lnTo>
                    <a:lnTo>
                      <a:pt x="1407" y="1915"/>
                    </a:lnTo>
                    <a:lnTo>
                      <a:pt x="1411" y="1920"/>
                    </a:lnTo>
                    <a:lnTo>
                      <a:pt x="1415" y="1916"/>
                    </a:lnTo>
                    <a:lnTo>
                      <a:pt x="1419" y="1915"/>
                    </a:lnTo>
                    <a:lnTo>
                      <a:pt x="1423" y="1918"/>
                    </a:lnTo>
                    <a:lnTo>
                      <a:pt x="1427" y="1918"/>
                    </a:lnTo>
                    <a:lnTo>
                      <a:pt x="1431" y="1920"/>
                    </a:lnTo>
                    <a:lnTo>
                      <a:pt x="1435" y="1915"/>
                    </a:lnTo>
                    <a:lnTo>
                      <a:pt x="1439" y="1911"/>
                    </a:lnTo>
                    <a:lnTo>
                      <a:pt x="1443" y="1911"/>
                    </a:lnTo>
                    <a:lnTo>
                      <a:pt x="1446" y="1913"/>
                    </a:lnTo>
                    <a:lnTo>
                      <a:pt x="1450" y="1911"/>
                    </a:lnTo>
                    <a:lnTo>
                      <a:pt x="1454" y="1901"/>
                    </a:lnTo>
                    <a:lnTo>
                      <a:pt x="1458" y="1907"/>
                    </a:lnTo>
                    <a:lnTo>
                      <a:pt x="1462" y="1901"/>
                    </a:lnTo>
                    <a:lnTo>
                      <a:pt x="1466" y="1909"/>
                    </a:lnTo>
                    <a:lnTo>
                      <a:pt x="1470" y="1901"/>
                    </a:lnTo>
                    <a:lnTo>
                      <a:pt x="1474" y="1901"/>
                    </a:lnTo>
                    <a:lnTo>
                      <a:pt x="1478" y="1891"/>
                    </a:lnTo>
                    <a:lnTo>
                      <a:pt x="1482" y="1897"/>
                    </a:lnTo>
                    <a:lnTo>
                      <a:pt x="1486" y="1901"/>
                    </a:lnTo>
                    <a:lnTo>
                      <a:pt x="1490" y="1895"/>
                    </a:lnTo>
                    <a:lnTo>
                      <a:pt x="1494" y="1889"/>
                    </a:lnTo>
                    <a:lnTo>
                      <a:pt x="1498" y="1891"/>
                    </a:lnTo>
                    <a:lnTo>
                      <a:pt x="1502" y="1883"/>
                    </a:lnTo>
                    <a:lnTo>
                      <a:pt x="1506" y="1885"/>
                    </a:lnTo>
                    <a:lnTo>
                      <a:pt x="1510" y="1885"/>
                    </a:lnTo>
                    <a:lnTo>
                      <a:pt x="1514" y="1880"/>
                    </a:lnTo>
                    <a:lnTo>
                      <a:pt x="1517" y="1878"/>
                    </a:lnTo>
                    <a:lnTo>
                      <a:pt x="1521" y="1874"/>
                    </a:lnTo>
                    <a:lnTo>
                      <a:pt x="1525" y="1874"/>
                    </a:lnTo>
                    <a:lnTo>
                      <a:pt x="1529" y="1878"/>
                    </a:lnTo>
                    <a:lnTo>
                      <a:pt x="1533" y="1868"/>
                    </a:lnTo>
                    <a:lnTo>
                      <a:pt x="1537" y="1866"/>
                    </a:lnTo>
                    <a:lnTo>
                      <a:pt x="1541" y="1868"/>
                    </a:lnTo>
                    <a:lnTo>
                      <a:pt x="1545" y="1858"/>
                    </a:lnTo>
                    <a:lnTo>
                      <a:pt x="1549" y="1858"/>
                    </a:lnTo>
                    <a:lnTo>
                      <a:pt x="1553" y="1856"/>
                    </a:lnTo>
                    <a:lnTo>
                      <a:pt x="1557" y="1852"/>
                    </a:lnTo>
                    <a:lnTo>
                      <a:pt x="1561" y="1846"/>
                    </a:lnTo>
                    <a:lnTo>
                      <a:pt x="1565" y="1848"/>
                    </a:lnTo>
                    <a:lnTo>
                      <a:pt x="1569" y="1852"/>
                    </a:lnTo>
                    <a:lnTo>
                      <a:pt x="1573" y="1841"/>
                    </a:lnTo>
                    <a:lnTo>
                      <a:pt x="1577" y="1841"/>
                    </a:lnTo>
                    <a:lnTo>
                      <a:pt x="1581" y="1835"/>
                    </a:lnTo>
                    <a:lnTo>
                      <a:pt x="1584" y="1833"/>
                    </a:lnTo>
                    <a:lnTo>
                      <a:pt x="1588" y="1827"/>
                    </a:lnTo>
                    <a:lnTo>
                      <a:pt x="1592" y="1827"/>
                    </a:lnTo>
                    <a:lnTo>
                      <a:pt x="1596" y="1827"/>
                    </a:lnTo>
                    <a:lnTo>
                      <a:pt x="1600" y="1817"/>
                    </a:lnTo>
                    <a:lnTo>
                      <a:pt x="1604" y="1808"/>
                    </a:lnTo>
                    <a:lnTo>
                      <a:pt x="1608" y="1808"/>
                    </a:lnTo>
                    <a:lnTo>
                      <a:pt x="1612" y="1804"/>
                    </a:lnTo>
                    <a:lnTo>
                      <a:pt x="1616" y="1804"/>
                    </a:lnTo>
                    <a:lnTo>
                      <a:pt x="1620" y="1802"/>
                    </a:lnTo>
                    <a:lnTo>
                      <a:pt x="1624" y="1798"/>
                    </a:lnTo>
                    <a:lnTo>
                      <a:pt x="1628" y="1790"/>
                    </a:lnTo>
                    <a:lnTo>
                      <a:pt x="1632" y="1788"/>
                    </a:lnTo>
                    <a:lnTo>
                      <a:pt x="1636" y="1784"/>
                    </a:lnTo>
                    <a:lnTo>
                      <a:pt x="1640" y="1782"/>
                    </a:lnTo>
                    <a:lnTo>
                      <a:pt x="1644" y="1780"/>
                    </a:lnTo>
                    <a:lnTo>
                      <a:pt x="1648" y="1776"/>
                    </a:lnTo>
                    <a:lnTo>
                      <a:pt x="1651" y="1769"/>
                    </a:lnTo>
                    <a:lnTo>
                      <a:pt x="1655" y="1767"/>
                    </a:lnTo>
                    <a:lnTo>
                      <a:pt x="1659" y="1761"/>
                    </a:lnTo>
                    <a:lnTo>
                      <a:pt x="1663" y="1757"/>
                    </a:lnTo>
                    <a:lnTo>
                      <a:pt x="1667" y="1757"/>
                    </a:lnTo>
                    <a:lnTo>
                      <a:pt x="1671" y="1747"/>
                    </a:lnTo>
                    <a:lnTo>
                      <a:pt x="1675" y="1745"/>
                    </a:lnTo>
                    <a:lnTo>
                      <a:pt x="1679" y="1745"/>
                    </a:lnTo>
                    <a:lnTo>
                      <a:pt x="1683" y="1741"/>
                    </a:lnTo>
                    <a:lnTo>
                      <a:pt x="1687" y="1734"/>
                    </a:lnTo>
                    <a:lnTo>
                      <a:pt x="1691" y="1730"/>
                    </a:lnTo>
                    <a:lnTo>
                      <a:pt x="1695" y="1728"/>
                    </a:lnTo>
                    <a:lnTo>
                      <a:pt x="1699" y="1724"/>
                    </a:lnTo>
                    <a:lnTo>
                      <a:pt x="1703" y="1714"/>
                    </a:lnTo>
                    <a:lnTo>
                      <a:pt x="1707" y="1708"/>
                    </a:lnTo>
                    <a:lnTo>
                      <a:pt x="1711" y="1706"/>
                    </a:lnTo>
                    <a:lnTo>
                      <a:pt x="1715" y="1708"/>
                    </a:lnTo>
                    <a:lnTo>
                      <a:pt x="1719" y="1697"/>
                    </a:lnTo>
                    <a:lnTo>
                      <a:pt x="1722" y="1701"/>
                    </a:lnTo>
                    <a:lnTo>
                      <a:pt x="1726" y="1691"/>
                    </a:lnTo>
                    <a:lnTo>
                      <a:pt x="1730" y="1679"/>
                    </a:lnTo>
                    <a:lnTo>
                      <a:pt x="1734" y="1685"/>
                    </a:lnTo>
                    <a:lnTo>
                      <a:pt x="1738" y="1677"/>
                    </a:lnTo>
                    <a:lnTo>
                      <a:pt x="1742" y="1671"/>
                    </a:lnTo>
                    <a:lnTo>
                      <a:pt x="1746" y="1662"/>
                    </a:lnTo>
                    <a:lnTo>
                      <a:pt x="1750" y="1656"/>
                    </a:lnTo>
                    <a:lnTo>
                      <a:pt x="1754" y="1656"/>
                    </a:lnTo>
                    <a:lnTo>
                      <a:pt x="1758" y="1644"/>
                    </a:lnTo>
                    <a:lnTo>
                      <a:pt x="1762" y="1644"/>
                    </a:lnTo>
                    <a:lnTo>
                      <a:pt x="1766" y="1640"/>
                    </a:lnTo>
                    <a:lnTo>
                      <a:pt x="1770" y="1632"/>
                    </a:lnTo>
                    <a:lnTo>
                      <a:pt x="1774" y="1636"/>
                    </a:lnTo>
                    <a:lnTo>
                      <a:pt x="1778" y="1625"/>
                    </a:lnTo>
                    <a:lnTo>
                      <a:pt x="1782" y="1619"/>
                    </a:lnTo>
                    <a:lnTo>
                      <a:pt x="1786" y="1617"/>
                    </a:lnTo>
                    <a:lnTo>
                      <a:pt x="1789" y="1609"/>
                    </a:lnTo>
                    <a:lnTo>
                      <a:pt x="1793" y="1603"/>
                    </a:lnTo>
                    <a:lnTo>
                      <a:pt x="1797" y="1597"/>
                    </a:lnTo>
                    <a:lnTo>
                      <a:pt x="1801" y="1592"/>
                    </a:lnTo>
                    <a:lnTo>
                      <a:pt x="1805" y="1586"/>
                    </a:lnTo>
                    <a:lnTo>
                      <a:pt x="1809" y="1582"/>
                    </a:lnTo>
                    <a:lnTo>
                      <a:pt x="1813" y="1582"/>
                    </a:lnTo>
                    <a:lnTo>
                      <a:pt x="1817" y="1572"/>
                    </a:lnTo>
                    <a:lnTo>
                      <a:pt x="1821" y="1566"/>
                    </a:lnTo>
                    <a:lnTo>
                      <a:pt x="1825" y="1558"/>
                    </a:lnTo>
                    <a:lnTo>
                      <a:pt x="1829" y="1553"/>
                    </a:lnTo>
                    <a:lnTo>
                      <a:pt x="1833" y="1555"/>
                    </a:lnTo>
                    <a:lnTo>
                      <a:pt x="1837" y="1545"/>
                    </a:lnTo>
                    <a:lnTo>
                      <a:pt x="1841" y="1537"/>
                    </a:lnTo>
                    <a:lnTo>
                      <a:pt x="1845" y="1533"/>
                    </a:lnTo>
                    <a:lnTo>
                      <a:pt x="1849" y="1529"/>
                    </a:lnTo>
                    <a:lnTo>
                      <a:pt x="1853" y="1523"/>
                    </a:lnTo>
                    <a:lnTo>
                      <a:pt x="1857" y="1520"/>
                    </a:lnTo>
                    <a:lnTo>
                      <a:pt x="1860" y="1512"/>
                    </a:lnTo>
                    <a:lnTo>
                      <a:pt x="1864" y="1504"/>
                    </a:lnTo>
                    <a:lnTo>
                      <a:pt x="1868" y="1498"/>
                    </a:lnTo>
                    <a:lnTo>
                      <a:pt x="1872" y="1494"/>
                    </a:lnTo>
                    <a:lnTo>
                      <a:pt x="1876" y="1490"/>
                    </a:lnTo>
                    <a:lnTo>
                      <a:pt x="1880" y="1488"/>
                    </a:lnTo>
                    <a:lnTo>
                      <a:pt x="1884" y="1485"/>
                    </a:lnTo>
                    <a:lnTo>
                      <a:pt x="1888" y="1473"/>
                    </a:lnTo>
                    <a:lnTo>
                      <a:pt x="1892" y="1469"/>
                    </a:lnTo>
                    <a:lnTo>
                      <a:pt x="1896" y="1465"/>
                    </a:lnTo>
                    <a:lnTo>
                      <a:pt x="1900" y="1453"/>
                    </a:lnTo>
                    <a:lnTo>
                      <a:pt x="1904" y="1450"/>
                    </a:lnTo>
                    <a:lnTo>
                      <a:pt x="1908" y="1444"/>
                    </a:lnTo>
                    <a:lnTo>
                      <a:pt x="1912" y="1434"/>
                    </a:lnTo>
                    <a:lnTo>
                      <a:pt x="1916" y="1426"/>
                    </a:lnTo>
                    <a:lnTo>
                      <a:pt x="1920" y="1428"/>
                    </a:lnTo>
                    <a:lnTo>
                      <a:pt x="1924" y="1422"/>
                    </a:lnTo>
                    <a:lnTo>
                      <a:pt x="1927" y="1409"/>
                    </a:lnTo>
                    <a:lnTo>
                      <a:pt x="1931" y="1413"/>
                    </a:lnTo>
                    <a:lnTo>
                      <a:pt x="1935" y="1401"/>
                    </a:lnTo>
                    <a:lnTo>
                      <a:pt x="1939" y="1399"/>
                    </a:lnTo>
                    <a:lnTo>
                      <a:pt x="1943" y="1393"/>
                    </a:lnTo>
                    <a:lnTo>
                      <a:pt x="1947" y="1383"/>
                    </a:lnTo>
                    <a:lnTo>
                      <a:pt x="1951" y="1381"/>
                    </a:lnTo>
                    <a:lnTo>
                      <a:pt x="1955" y="1376"/>
                    </a:lnTo>
                    <a:lnTo>
                      <a:pt x="1959" y="1366"/>
                    </a:lnTo>
                    <a:lnTo>
                      <a:pt x="1963" y="1360"/>
                    </a:lnTo>
                    <a:lnTo>
                      <a:pt x="1967" y="1354"/>
                    </a:lnTo>
                    <a:lnTo>
                      <a:pt x="1971" y="1344"/>
                    </a:lnTo>
                    <a:lnTo>
                      <a:pt x="1975" y="1344"/>
                    </a:lnTo>
                    <a:lnTo>
                      <a:pt x="1979" y="1339"/>
                    </a:lnTo>
                    <a:lnTo>
                      <a:pt x="1983" y="1331"/>
                    </a:lnTo>
                    <a:lnTo>
                      <a:pt x="1987" y="1323"/>
                    </a:lnTo>
                    <a:lnTo>
                      <a:pt x="1991" y="1315"/>
                    </a:lnTo>
                    <a:lnTo>
                      <a:pt x="1994" y="1319"/>
                    </a:lnTo>
                    <a:lnTo>
                      <a:pt x="1998" y="1313"/>
                    </a:lnTo>
                    <a:lnTo>
                      <a:pt x="2002" y="1298"/>
                    </a:lnTo>
                    <a:lnTo>
                      <a:pt x="2006" y="1296"/>
                    </a:lnTo>
                    <a:lnTo>
                      <a:pt x="2010" y="1292"/>
                    </a:lnTo>
                    <a:lnTo>
                      <a:pt x="2014" y="1282"/>
                    </a:lnTo>
                    <a:lnTo>
                      <a:pt x="2018" y="1280"/>
                    </a:lnTo>
                    <a:lnTo>
                      <a:pt x="2022" y="1272"/>
                    </a:lnTo>
                    <a:lnTo>
                      <a:pt x="2026" y="1263"/>
                    </a:lnTo>
                    <a:lnTo>
                      <a:pt x="2030" y="1259"/>
                    </a:lnTo>
                    <a:lnTo>
                      <a:pt x="2034" y="1249"/>
                    </a:lnTo>
                    <a:lnTo>
                      <a:pt x="2038" y="1251"/>
                    </a:lnTo>
                    <a:lnTo>
                      <a:pt x="2042" y="1245"/>
                    </a:lnTo>
                    <a:lnTo>
                      <a:pt x="2046" y="1239"/>
                    </a:lnTo>
                    <a:lnTo>
                      <a:pt x="2050" y="1236"/>
                    </a:lnTo>
                    <a:lnTo>
                      <a:pt x="2054" y="1228"/>
                    </a:lnTo>
                    <a:lnTo>
                      <a:pt x="2058" y="1218"/>
                    </a:lnTo>
                    <a:lnTo>
                      <a:pt x="2062" y="1214"/>
                    </a:lnTo>
                    <a:lnTo>
                      <a:pt x="2065" y="1206"/>
                    </a:lnTo>
                    <a:lnTo>
                      <a:pt x="2069" y="1201"/>
                    </a:lnTo>
                    <a:lnTo>
                      <a:pt x="2073" y="1189"/>
                    </a:lnTo>
                    <a:lnTo>
                      <a:pt x="2077" y="1187"/>
                    </a:lnTo>
                    <a:lnTo>
                      <a:pt x="2081" y="1181"/>
                    </a:lnTo>
                    <a:lnTo>
                      <a:pt x="2085" y="1175"/>
                    </a:lnTo>
                    <a:lnTo>
                      <a:pt x="2089" y="1164"/>
                    </a:lnTo>
                    <a:lnTo>
                      <a:pt x="2093" y="1164"/>
                    </a:lnTo>
                    <a:lnTo>
                      <a:pt x="2097" y="1160"/>
                    </a:lnTo>
                    <a:lnTo>
                      <a:pt x="2101" y="1150"/>
                    </a:lnTo>
                    <a:lnTo>
                      <a:pt x="2105" y="1146"/>
                    </a:lnTo>
                    <a:lnTo>
                      <a:pt x="2109" y="1138"/>
                    </a:lnTo>
                    <a:lnTo>
                      <a:pt x="2113" y="1136"/>
                    </a:lnTo>
                    <a:lnTo>
                      <a:pt x="2117" y="1123"/>
                    </a:lnTo>
                    <a:lnTo>
                      <a:pt x="2121" y="1117"/>
                    </a:lnTo>
                    <a:lnTo>
                      <a:pt x="2125" y="1113"/>
                    </a:lnTo>
                    <a:lnTo>
                      <a:pt x="2129" y="1109"/>
                    </a:lnTo>
                    <a:lnTo>
                      <a:pt x="2132" y="1107"/>
                    </a:lnTo>
                    <a:lnTo>
                      <a:pt x="2136" y="1095"/>
                    </a:lnTo>
                    <a:lnTo>
                      <a:pt x="2140" y="1084"/>
                    </a:lnTo>
                    <a:lnTo>
                      <a:pt x="2144" y="1080"/>
                    </a:lnTo>
                    <a:lnTo>
                      <a:pt x="2148" y="1076"/>
                    </a:lnTo>
                    <a:lnTo>
                      <a:pt x="2152" y="1072"/>
                    </a:lnTo>
                    <a:lnTo>
                      <a:pt x="2156" y="1070"/>
                    </a:lnTo>
                    <a:lnTo>
                      <a:pt x="2160" y="1058"/>
                    </a:lnTo>
                    <a:lnTo>
                      <a:pt x="2164" y="1055"/>
                    </a:lnTo>
                    <a:lnTo>
                      <a:pt x="2168" y="1047"/>
                    </a:lnTo>
                    <a:lnTo>
                      <a:pt x="2172" y="1043"/>
                    </a:lnTo>
                    <a:lnTo>
                      <a:pt x="2176" y="1033"/>
                    </a:lnTo>
                    <a:lnTo>
                      <a:pt x="2180" y="1027"/>
                    </a:lnTo>
                    <a:lnTo>
                      <a:pt x="2184" y="1027"/>
                    </a:lnTo>
                    <a:lnTo>
                      <a:pt x="2188" y="1016"/>
                    </a:lnTo>
                    <a:lnTo>
                      <a:pt x="2192" y="1010"/>
                    </a:lnTo>
                    <a:lnTo>
                      <a:pt x="2196" y="1010"/>
                    </a:lnTo>
                    <a:lnTo>
                      <a:pt x="2199" y="996"/>
                    </a:lnTo>
                    <a:lnTo>
                      <a:pt x="2203" y="994"/>
                    </a:lnTo>
                    <a:lnTo>
                      <a:pt x="2207" y="990"/>
                    </a:lnTo>
                    <a:lnTo>
                      <a:pt x="2211" y="979"/>
                    </a:lnTo>
                    <a:lnTo>
                      <a:pt x="2215" y="977"/>
                    </a:lnTo>
                    <a:lnTo>
                      <a:pt x="2219" y="975"/>
                    </a:lnTo>
                    <a:lnTo>
                      <a:pt x="2223" y="965"/>
                    </a:lnTo>
                    <a:lnTo>
                      <a:pt x="2227" y="959"/>
                    </a:lnTo>
                    <a:lnTo>
                      <a:pt x="2231" y="955"/>
                    </a:lnTo>
                    <a:lnTo>
                      <a:pt x="2235" y="944"/>
                    </a:lnTo>
                    <a:lnTo>
                      <a:pt x="2239" y="938"/>
                    </a:lnTo>
                    <a:lnTo>
                      <a:pt x="2243" y="928"/>
                    </a:lnTo>
                    <a:lnTo>
                      <a:pt x="2247" y="926"/>
                    </a:lnTo>
                    <a:lnTo>
                      <a:pt x="2251" y="922"/>
                    </a:lnTo>
                    <a:lnTo>
                      <a:pt x="2255" y="915"/>
                    </a:lnTo>
                    <a:lnTo>
                      <a:pt x="2259" y="909"/>
                    </a:lnTo>
                    <a:lnTo>
                      <a:pt x="2263" y="907"/>
                    </a:lnTo>
                    <a:lnTo>
                      <a:pt x="2267" y="905"/>
                    </a:lnTo>
                    <a:lnTo>
                      <a:pt x="2270" y="895"/>
                    </a:lnTo>
                    <a:lnTo>
                      <a:pt x="2274" y="889"/>
                    </a:lnTo>
                    <a:lnTo>
                      <a:pt x="2278" y="881"/>
                    </a:lnTo>
                    <a:lnTo>
                      <a:pt x="2282" y="879"/>
                    </a:lnTo>
                    <a:lnTo>
                      <a:pt x="2286" y="872"/>
                    </a:lnTo>
                    <a:lnTo>
                      <a:pt x="2290" y="868"/>
                    </a:lnTo>
                    <a:lnTo>
                      <a:pt x="2294" y="862"/>
                    </a:lnTo>
                    <a:lnTo>
                      <a:pt x="2298" y="856"/>
                    </a:lnTo>
                    <a:lnTo>
                      <a:pt x="2302" y="850"/>
                    </a:lnTo>
                    <a:lnTo>
                      <a:pt x="2306" y="850"/>
                    </a:lnTo>
                    <a:lnTo>
                      <a:pt x="2310" y="841"/>
                    </a:lnTo>
                    <a:lnTo>
                      <a:pt x="2314" y="833"/>
                    </a:lnTo>
                    <a:lnTo>
                      <a:pt x="2318" y="829"/>
                    </a:lnTo>
                    <a:lnTo>
                      <a:pt x="2322" y="819"/>
                    </a:lnTo>
                    <a:lnTo>
                      <a:pt x="2326" y="815"/>
                    </a:lnTo>
                    <a:lnTo>
                      <a:pt x="2330" y="811"/>
                    </a:lnTo>
                    <a:lnTo>
                      <a:pt x="2334" y="808"/>
                    </a:lnTo>
                    <a:lnTo>
                      <a:pt x="2337" y="806"/>
                    </a:lnTo>
                    <a:lnTo>
                      <a:pt x="2341" y="796"/>
                    </a:lnTo>
                    <a:lnTo>
                      <a:pt x="2345" y="794"/>
                    </a:lnTo>
                    <a:lnTo>
                      <a:pt x="2349" y="784"/>
                    </a:lnTo>
                    <a:lnTo>
                      <a:pt x="2353" y="784"/>
                    </a:lnTo>
                    <a:lnTo>
                      <a:pt x="2357" y="778"/>
                    </a:lnTo>
                    <a:lnTo>
                      <a:pt x="2361" y="772"/>
                    </a:lnTo>
                    <a:lnTo>
                      <a:pt x="2365" y="765"/>
                    </a:lnTo>
                    <a:lnTo>
                      <a:pt x="2369" y="763"/>
                    </a:lnTo>
                    <a:lnTo>
                      <a:pt x="2373" y="759"/>
                    </a:lnTo>
                    <a:lnTo>
                      <a:pt x="2377" y="751"/>
                    </a:lnTo>
                    <a:lnTo>
                      <a:pt x="2381" y="745"/>
                    </a:lnTo>
                    <a:lnTo>
                      <a:pt x="2385" y="741"/>
                    </a:lnTo>
                    <a:lnTo>
                      <a:pt x="2389" y="732"/>
                    </a:lnTo>
                    <a:lnTo>
                      <a:pt x="2393" y="728"/>
                    </a:lnTo>
                    <a:lnTo>
                      <a:pt x="2397" y="732"/>
                    </a:lnTo>
                    <a:lnTo>
                      <a:pt x="2401" y="716"/>
                    </a:lnTo>
                    <a:lnTo>
                      <a:pt x="2405" y="714"/>
                    </a:lnTo>
                    <a:lnTo>
                      <a:pt x="2408" y="714"/>
                    </a:lnTo>
                    <a:lnTo>
                      <a:pt x="2412" y="704"/>
                    </a:lnTo>
                    <a:lnTo>
                      <a:pt x="2416" y="695"/>
                    </a:lnTo>
                    <a:lnTo>
                      <a:pt x="2420" y="689"/>
                    </a:lnTo>
                    <a:lnTo>
                      <a:pt x="2424" y="687"/>
                    </a:lnTo>
                    <a:lnTo>
                      <a:pt x="2428" y="683"/>
                    </a:lnTo>
                    <a:lnTo>
                      <a:pt x="2432" y="673"/>
                    </a:lnTo>
                    <a:lnTo>
                      <a:pt x="2436" y="671"/>
                    </a:lnTo>
                    <a:lnTo>
                      <a:pt x="2440" y="669"/>
                    </a:lnTo>
                    <a:lnTo>
                      <a:pt x="2444" y="660"/>
                    </a:lnTo>
                    <a:lnTo>
                      <a:pt x="2448" y="658"/>
                    </a:lnTo>
                    <a:lnTo>
                      <a:pt x="2452" y="654"/>
                    </a:lnTo>
                    <a:lnTo>
                      <a:pt x="2456" y="652"/>
                    </a:lnTo>
                    <a:lnTo>
                      <a:pt x="2460" y="646"/>
                    </a:lnTo>
                    <a:lnTo>
                      <a:pt x="2464" y="636"/>
                    </a:lnTo>
                    <a:lnTo>
                      <a:pt x="2468" y="632"/>
                    </a:lnTo>
                    <a:lnTo>
                      <a:pt x="2472" y="629"/>
                    </a:lnTo>
                    <a:lnTo>
                      <a:pt x="2475" y="623"/>
                    </a:lnTo>
                    <a:lnTo>
                      <a:pt x="2479" y="625"/>
                    </a:lnTo>
                    <a:lnTo>
                      <a:pt x="2483" y="613"/>
                    </a:lnTo>
                    <a:lnTo>
                      <a:pt x="2487" y="615"/>
                    </a:lnTo>
                    <a:lnTo>
                      <a:pt x="2491" y="609"/>
                    </a:lnTo>
                    <a:lnTo>
                      <a:pt x="2495" y="603"/>
                    </a:lnTo>
                    <a:lnTo>
                      <a:pt x="2499" y="593"/>
                    </a:lnTo>
                    <a:lnTo>
                      <a:pt x="2503" y="590"/>
                    </a:lnTo>
                    <a:lnTo>
                      <a:pt x="2507" y="584"/>
                    </a:lnTo>
                    <a:lnTo>
                      <a:pt x="2511" y="586"/>
                    </a:lnTo>
                    <a:lnTo>
                      <a:pt x="2515" y="576"/>
                    </a:lnTo>
                    <a:lnTo>
                      <a:pt x="2519" y="574"/>
                    </a:lnTo>
                    <a:lnTo>
                      <a:pt x="2523" y="568"/>
                    </a:lnTo>
                    <a:lnTo>
                      <a:pt x="2527" y="562"/>
                    </a:lnTo>
                    <a:lnTo>
                      <a:pt x="2531" y="560"/>
                    </a:lnTo>
                    <a:lnTo>
                      <a:pt x="2535" y="555"/>
                    </a:lnTo>
                    <a:lnTo>
                      <a:pt x="2539" y="545"/>
                    </a:lnTo>
                    <a:lnTo>
                      <a:pt x="2542" y="541"/>
                    </a:lnTo>
                    <a:lnTo>
                      <a:pt x="2546" y="535"/>
                    </a:lnTo>
                    <a:lnTo>
                      <a:pt x="2550" y="539"/>
                    </a:lnTo>
                    <a:lnTo>
                      <a:pt x="2554" y="535"/>
                    </a:lnTo>
                    <a:lnTo>
                      <a:pt x="2558" y="531"/>
                    </a:lnTo>
                    <a:lnTo>
                      <a:pt x="2562" y="525"/>
                    </a:lnTo>
                    <a:lnTo>
                      <a:pt x="2566" y="525"/>
                    </a:lnTo>
                    <a:lnTo>
                      <a:pt x="2570" y="518"/>
                    </a:lnTo>
                    <a:lnTo>
                      <a:pt x="2574" y="516"/>
                    </a:lnTo>
                    <a:lnTo>
                      <a:pt x="2578" y="514"/>
                    </a:lnTo>
                    <a:lnTo>
                      <a:pt x="2582" y="506"/>
                    </a:lnTo>
                    <a:lnTo>
                      <a:pt x="2586" y="502"/>
                    </a:lnTo>
                    <a:lnTo>
                      <a:pt x="2590" y="496"/>
                    </a:lnTo>
                    <a:lnTo>
                      <a:pt x="2594" y="492"/>
                    </a:lnTo>
                    <a:lnTo>
                      <a:pt x="2598" y="488"/>
                    </a:lnTo>
                    <a:lnTo>
                      <a:pt x="2602" y="483"/>
                    </a:lnTo>
                    <a:lnTo>
                      <a:pt x="2606" y="481"/>
                    </a:lnTo>
                    <a:lnTo>
                      <a:pt x="2610" y="475"/>
                    </a:lnTo>
                    <a:lnTo>
                      <a:pt x="2613" y="473"/>
                    </a:lnTo>
                    <a:lnTo>
                      <a:pt x="2617" y="467"/>
                    </a:lnTo>
                    <a:lnTo>
                      <a:pt x="2621" y="465"/>
                    </a:lnTo>
                    <a:lnTo>
                      <a:pt x="2625" y="461"/>
                    </a:lnTo>
                    <a:lnTo>
                      <a:pt x="2629" y="455"/>
                    </a:lnTo>
                    <a:lnTo>
                      <a:pt x="2633" y="453"/>
                    </a:lnTo>
                    <a:lnTo>
                      <a:pt x="2637" y="448"/>
                    </a:lnTo>
                    <a:lnTo>
                      <a:pt x="2641" y="450"/>
                    </a:lnTo>
                    <a:lnTo>
                      <a:pt x="2645" y="442"/>
                    </a:lnTo>
                    <a:lnTo>
                      <a:pt x="2649" y="440"/>
                    </a:lnTo>
                    <a:lnTo>
                      <a:pt x="2653" y="428"/>
                    </a:lnTo>
                    <a:lnTo>
                      <a:pt x="2657" y="428"/>
                    </a:lnTo>
                    <a:lnTo>
                      <a:pt x="2661" y="426"/>
                    </a:lnTo>
                    <a:lnTo>
                      <a:pt x="2665" y="428"/>
                    </a:lnTo>
                    <a:lnTo>
                      <a:pt x="2669" y="426"/>
                    </a:lnTo>
                    <a:lnTo>
                      <a:pt x="2673" y="418"/>
                    </a:lnTo>
                    <a:lnTo>
                      <a:pt x="2677" y="411"/>
                    </a:lnTo>
                    <a:lnTo>
                      <a:pt x="2680" y="405"/>
                    </a:lnTo>
                    <a:lnTo>
                      <a:pt x="2684" y="407"/>
                    </a:lnTo>
                    <a:lnTo>
                      <a:pt x="2688" y="405"/>
                    </a:lnTo>
                    <a:lnTo>
                      <a:pt x="2692" y="399"/>
                    </a:lnTo>
                    <a:lnTo>
                      <a:pt x="2696" y="395"/>
                    </a:lnTo>
                    <a:lnTo>
                      <a:pt x="2700" y="391"/>
                    </a:lnTo>
                    <a:lnTo>
                      <a:pt x="2704" y="391"/>
                    </a:lnTo>
                    <a:lnTo>
                      <a:pt x="2708" y="383"/>
                    </a:lnTo>
                    <a:lnTo>
                      <a:pt x="2712" y="378"/>
                    </a:lnTo>
                    <a:lnTo>
                      <a:pt x="2716" y="378"/>
                    </a:lnTo>
                    <a:lnTo>
                      <a:pt x="2720" y="374"/>
                    </a:lnTo>
                    <a:lnTo>
                      <a:pt x="2724" y="370"/>
                    </a:lnTo>
                    <a:lnTo>
                      <a:pt x="2728" y="368"/>
                    </a:lnTo>
                    <a:lnTo>
                      <a:pt x="2732" y="364"/>
                    </a:lnTo>
                    <a:lnTo>
                      <a:pt x="2736" y="366"/>
                    </a:lnTo>
                    <a:lnTo>
                      <a:pt x="2740" y="356"/>
                    </a:lnTo>
                    <a:lnTo>
                      <a:pt x="2744" y="352"/>
                    </a:lnTo>
                    <a:lnTo>
                      <a:pt x="2747" y="346"/>
                    </a:lnTo>
                    <a:lnTo>
                      <a:pt x="2751" y="348"/>
                    </a:lnTo>
                    <a:lnTo>
                      <a:pt x="2755" y="343"/>
                    </a:lnTo>
                    <a:lnTo>
                      <a:pt x="2759" y="339"/>
                    </a:lnTo>
                    <a:lnTo>
                      <a:pt x="2763" y="337"/>
                    </a:lnTo>
                    <a:lnTo>
                      <a:pt x="2767" y="333"/>
                    </a:lnTo>
                    <a:lnTo>
                      <a:pt x="2771" y="327"/>
                    </a:lnTo>
                    <a:lnTo>
                      <a:pt x="2775" y="329"/>
                    </a:lnTo>
                    <a:lnTo>
                      <a:pt x="2779" y="323"/>
                    </a:lnTo>
                    <a:lnTo>
                      <a:pt x="2783" y="325"/>
                    </a:lnTo>
                    <a:lnTo>
                      <a:pt x="2787" y="321"/>
                    </a:lnTo>
                    <a:lnTo>
                      <a:pt x="2791" y="317"/>
                    </a:lnTo>
                    <a:lnTo>
                      <a:pt x="2795" y="317"/>
                    </a:lnTo>
                    <a:lnTo>
                      <a:pt x="2799" y="304"/>
                    </a:lnTo>
                    <a:lnTo>
                      <a:pt x="2803" y="307"/>
                    </a:lnTo>
                    <a:lnTo>
                      <a:pt x="2807" y="302"/>
                    </a:lnTo>
                    <a:lnTo>
                      <a:pt x="2811" y="302"/>
                    </a:lnTo>
                    <a:lnTo>
                      <a:pt x="2815" y="292"/>
                    </a:lnTo>
                    <a:lnTo>
                      <a:pt x="2818" y="288"/>
                    </a:lnTo>
                    <a:lnTo>
                      <a:pt x="2822" y="292"/>
                    </a:lnTo>
                    <a:lnTo>
                      <a:pt x="2826" y="288"/>
                    </a:lnTo>
                    <a:lnTo>
                      <a:pt x="2830" y="282"/>
                    </a:lnTo>
                    <a:lnTo>
                      <a:pt x="2834" y="282"/>
                    </a:lnTo>
                    <a:lnTo>
                      <a:pt x="2838" y="278"/>
                    </a:lnTo>
                    <a:lnTo>
                      <a:pt x="2842" y="278"/>
                    </a:lnTo>
                    <a:lnTo>
                      <a:pt x="2846" y="276"/>
                    </a:lnTo>
                    <a:lnTo>
                      <a:pt x="2850" y="271"/>
                    </a:lnTo>
                    <a:lnTo>
                      <a:pt x="2854" y="271"/>
                    </a:lnTo>
                    <a:lnTo>
                      <a:pt x="2858" y="269"/>
                    </a:lnTo>
                    <a:lnTo>
                      <a:pt x="2862" y="261"/>
                    </a:lnTo>
                    <a:lnTo>
                      <a:pt x="2866" y="267"/>
                    </a:lnTo>
                    <a:lnTo>
                      <a:pt x="2870" y="259"/>
                    </a:lnTo>
                    <a:lnTo>
                      <a:pt x="2874" y="255"/>
                    </a:lnTo>
                    <a:lnTo>
                      <a:pt x="2878" y="251"/>
                    </a:lnTo>
                    <a:lnTo>
                      <a:pt x="2882" y="255"/>
                    </a:lnTo>
                    <a:lnTo>
                      <a:pt x="2885" y="247"/>
                    </a:lnTo>
                    <a:lnTo>
                      <a:pt x="2889" y="251"/>
                    </a:lnTo>
                    <a:lnTo>
                      <a:pt x="2893" y="247"/>
                    </a:lnTo>
                    <a:lnTo>
                      <a:pt x="2897" y="243"/>
                    </a:lnTo>
                    <a:lnTo>
                      <a:pt x="2901" y="239"/>
                    </a:lnTo>
                    <a:lnTo>
                      <a:pt x="2905" y="232"/>
                    </a:lnTo>
                    <a:lnTo>
                      <a:pt x="2909" y="237"/>
                    </a:lnTo>
                    <a:lnTo>
                      <a:pt x="2913" y="232"/>
                    </a:lnTo>
                    <a:lnTo>
                      <a:pt x="2917" y="224"/>
                    </a:lnTo>
                    <a:lnTo>
                      <a:pt x="2921" y="226"/>
                    </a:lnTo>
                    <a:lnTo>
                      <a:pt x="2925" y="220"/>
                    </a:lnTo>
                    <a:lnTo>
                      <a:pt x="2929" y="226"/>
                    </a:lnTo>
                    <a:lnTo>
                      <a:pt x="2933" y="214"/>
                    </a:lnTo>
                    <a:lnTo>
                      <a:pt x="2937" y="218"/>
                    </a:lnTo>
                    <a:lnTo>
                      <a:pt x="2941" y="214"/>
                    </a:lnTo>
                    <a:lnTo>
                      <a:pt x="2945" y="214"/>
                    </a:lnTo>
                    <a:lnTo>
                      <a:pt x="2949" y="214"/>
                    </a:lnTo>
                    <a:lnTo>
                      <a:pt x="2953" y="20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0" name="Line 4042"/>
              <p:cNvSpPr>
                <a:spLocks noChangeShapeType="1"/>
              </p:cNvSpPr>
              <p:nvPr/>
            </p:nvSpPr>
            <p:spPr bwMode="auto">
              <a:xfrm flipV="1">
                <a:off x="306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1" name="Line 4043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2" name="Line 4044"/>
              <p:cNvSpPr>
                <a:spLocks noChangeShapeType="1"/>
              </p:cNvSpPr>
              <p:nvPr/>
            </p:nvSpPr>
            <p:spPr bwMode="auto">
              <a:xfrm flipV="1">
                <a:off x="307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3" name="Line 4045"/>
              <p:cNvSpPr>
                <a:spLocks noChangeShapeType="1"/>
              </p:cNvSpPr>
              <p:nvPr/>
            </p:nvSpPr>
            <p:spPr bwMode="auto">
              <a:xfrm>
                <a:off x="307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4" name="Line 4046"/>
              <p:cNvSpPr>
                <a:spLocks noChangeShapeType="1"/>
              </p:cNvSpPr>
              <p:nvPr/>
            </p:nvSpPr>
            <p:spPr bwMode="auto">
              <a:xfrm flipV="1">
                <a:off x="308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5" name="Freeform 4047"/>
              <p:cNvSpPr>
                <a:spLocks/>
              </p:cNvSpPr>
              <p:nvPr/>
            </p:nvSpPr>
            <p:spPr bwMode="auto">
              <a:xfrm flipV="1">
                <a:off x="3084" y="910"/>
                <a:ext cx="1729" cy="1106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91" y="17"/>
                  </a:cxn>
                  <a:cxn ang="0">
                    <a:pos x="138" y="32"/>
                  </a:cxn>
                  <a:cxn ang="0">
                    <a:pos x="186" y="56"/>
                  </a:cxn>
                  <a:cxn ang="0">
                    <a:pos x="233" y="91"/>
                  </a:cxn>
                  <a:cxn ang="0">
                    <a:pos x="280" y="132"/>
                  </a:cxn>
                  <a:cxn ang="0">
                    <a:pos x="328" y="181"/>
                  </a:cxn>
                  <a:cxn ang="0">
                    <a:pos x="375" y="242"/>
                  </a:cxn>
                  <a:cxn ang="0">
                    <a:pos x="422" y="309"/>
                  </a:cxn>
                  <a:cxn ang="0">
                    <a:pos x="469" y="388"/>
                  </a:cxn>
                  <a:cxn ang="0">
                    <a:pos x="517" y="476"/>
                  </a:cxn>
                  <a:cxn ang="0">
                    <a:pos x="564" y="567"/>
                  </a:cxn>
                  <a:cxn ang="0">
                    <a:pos x="611" y="666"/>
                  </a:cxn>
                  <a:cxn ang="0">
                    <a:pos x="659" y="771"/>
                  </a:cxn>
                  <a:cxn ang="0">
                    <a:pos x="706" y="877"/>
                  </a:cxn>
                  <a:cxn ang="0">
                    <a:pos x="753" y="983"/>
                  </a:cxn>
                  <a:cxn ang="0">
                    <a:pos x="801" y="1092"/>
                  </a:cxn>
                  <a:cxn ang="0">
                    <a:pos x="848" y="1198"/>
                  </a:cxn>
                  <a:cxn ang="0">
                    <a:pos x="895" y="1299"/>
                  </a:cxn>
                  <a:cxn ang="0">
                    <a:pos x="943" y="1398"/>
                  </a:cxn>
                  <a:cxn ang="0">
                    <a:pos x="990" y="1490"/>
                  </a:cxn>
                  <a:cxn ang="0">
                    <a:pos x="1037" y="1577"/>
                  </a:cxn>
                  <a:cxn ang="0">
                    <a:pos x="1084" y="1646"/>
                  </a:cxn>
                  <a:cxn ang="0">
                    <a:pos x="1132" y="1726"/>
                  </a:cxn>
                  <a:cxn ang="0">
                    <a:pos x="1179" y="1780"/>
                  </a:cxn>
                  <a:cxn ang="0">
                    <a:pos x="1226" y="1821"/>
                  </a:cxn>
                  <a:cxn ang="0">
                    <a:pos x="1274" y="1866"/>
                  </a:cxn>
                  <a:cxn ang="0">
                    <a:pos x="1321" y="1894"/>
                  </a:cxn>
                  <a:cxn ang="0">
                    <a:pos x="1368" y="1907"/>
                  </a:cxn>
                  <a:cxn ang="0">
                    <a:pos x="1416" y="1921"/>
                  </a:cxn>
                  <a:cxn ang="0">
                    <a:pos x="1463" y="1915"/>
                  </a:cxn>
                  <a:cxn ang="0">
                    <a:pos x="1510" y="1906"/>
                  </a:cxn>
                  <a:cxn ang="0">
                    <a:pos x="1558" y="1886"/>
                  </a:cxn>
                  <a:cxn ang="0">
                    <a:pos x="1605" y="1861"/>
                  </a:cxn>
                  <a:cxn ang="0">
                    <a:pos x="1652" y="1824"/>
                  </a:cxn>
                  <a:cxn ang="0">
                    <a:pos x="1699" y="1778"/>
                  </a:cxn>
                  <a:cxn ang="0">
                    <a:pos x="1747" y="1725"/>
                  </a:cxn>
                  <a:cxn ang="0">
                    <a:pos x="1794" y="1671"/>
                  </a:cxn>
                  <a:cxn ang="0">
                    <a:pos x="1841" y="1614"/>
                  </a:cxn>
                  <a:cxn ang="0">
                    <a:pos x="1889" y="1550"/>
                  </a:cxn>
                  <a:cxn ang="0">
                    <a:pos x="1936" y="1484"/>
                  </a:cxn>
                  <a:cxn ang="0">
                    <a:pos x="1983" y="1415"/>
                  </a:cxn>
                  <a:cxn ang="0">
                    <a:pos x="2031" y="1346"/>
                  </a:cxn>
                  <a:cxn ang="0">
                    <a:pos x="2078" y="1273"/>
                  </a:cxn>
                  <a:cxn ang="0">
                    <a:pos x="2125" y="1198"/>
                  </a:cxn>
                  <a:cxn ang="0">
                    <a:pos x="2173" y="1127"/>
                  </a:cxn>
                  <a:cxn ang="0">
                    <a:pos x="2220" y="1057"/>
                  </a:cxn>
                  <a:cxn ang="0">
                    <a:pos x="2267" y="986"/>
                  </a:cxn>
                  <a:cxn ang="0">
                    <a:pos x="2315" y="916"/>
                  </a:cxn>
                  <a:cxn ang="0">
                    <a:pos x="2362" y="849"/>
                  </a:cxn>
                  <a:cxn ang="0">
                    <a:pos x="2409" y="785"/>
                  </a:cxn>
                  <a:cxn ang="0">
                    <a:pos x="2456" y="722"/>
                  </a:cxn>
                  <a:cxn ang="0">
                    <a:pos x="2504" y="664"/>
                  </a:cxn>
                  <a:cxn ang="0">
                    <a:pos x="2551" y="608"/>
                  </a:cxn>
                  <a:cxn ang="0">
                    <a:pos x="2598" y="553"/>
                  </a:cxn>
                  <a:cxn ang="0">
                    <a:pos x="2646" y="496"/>
                  </a:cxn>
                  <a:cxn ang="0">
                    <a:pos x="2693" y="451"/>
                  </a:cxn>
                  <a:cxn ang="0">
                    <a:pos x="2740" y="406"/>
                  </a:cxn>
                  <a:cxn ang="0">
                    <a:pos x="2788" y="366"/>
                  </a:cxn>
                  <a:cxn ang="0">
                    <a:pos x="2835" y="327"/>
                  </a:cxn>
                  <a:cxn ang="0">
                    <a:pos x="2882" y="290"/>
                  </a:cxn>
                  <a:cxn ang="0">
                    <a:pos x="2930" y="257"/>
                  </a:cxn>
                  <a:cxn ang="0">
                    <a:pos x="2977" y="226"/>
                  </a:cxn>
                </a:cxnLst>
                <a:rect l="0" t="0" r="r" b="b"/>
                <a:pathLst>
                  <a:path w="3001" h="1921">
                    <a:moveTo>
                      <a:pt x="0" y="0"/>
                    </a:moveTo>
                    <a:lnTo>
                      <a:pt x="4" y="0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6" y="5"/>
                    </a:lnTo>
                    <a:lnTo>
                      <a:pt x="20" y="3"/>
                    </a:lnTo>
                    <a:lnTo>
                      <a:pt x="24" y="5"/>
                    </a:lnTo>
                    <a:lnTo>
                      <a:pt x="28" y="8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6"/>
                    </a:lnTo>
                    <a:lnTo>
                      <a:pt x="44" y="5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6" y="10"/>
                    </a:lnTo>
                    <a:lnTo>
                      <a:pt x="59" y="9"/>
                    </a:lnTo>
                    <a:lnTo>
                      <a:pt x="63" y="12"/>
                    </a:lnTo>
                    <a:lnTo>
                      <a:pt x="67" y="10"/>
                    </a:lnTo>
                    <a:lnTo>
                      <a:pt x="71" y="16"/>
                    </a:lnTo>
                    <a:lnTo>
                      <a:pt x="75" y="11"/>
                    </a:lnTo>
                    <a:lnTo>
                      <a:pt x="79" y="14"/>
                    </a:lnTo>
                    <a:lnTo>
                      <a:pt x="83" y="16"/>
                    </a:lnTo>
                    <a:lnTo>
                      <a:pt x="87" y="20"/>
                    </a:lnTo>
                    <a:lnTo>
                      <a:pt x="91" y="17"/>
                    </a:lnTo>
                    <a:lnTo>
                      <a:pt x="95" y="17"/>
                    </a:lnTo>
                    <a:lnTo>
                      <a:pt x="99" y="19"/>
                    </a:lnTo>
                    <a:lnTo>
                      <a:pt x="103" y="23"/>
                    </a:lnTo>
                    <a:lnTo>
                      <a:pt x="107" y="22"/>
                    </a:lnTo>
                    <a:lnTo>
                      <a:pt x="111" y="25"/>
                    </a:lnTo>
                    <a:lnTo>
                      <a:pt x="115" y="22"/>
                    </a:lnTo>
                    <a:lnTo>
                      <a:pt x="119" y="26"/>
                    </a:lnTo>
                    <a:lnTo>
                      <a:pt x="123" y="31"/>
                    </a:lnTo>
                    <a:lnTo>
                      <a:pt x="126" y="27"/>
                    </a:lnTo>
                    <a:lnTo>
                      <a:pt x="130" y="32"/>
                    </a:lnTo>
                    <a:lnTo>
                      <a:pt x="134" y="31"/>
                    </a:lnTo>
                    <a:lnTo>
                      <a:pt x="138" y="32"/>
                    </a:lnTo>
                    <a:lnTo>
                      <a:pt x="142" y="38"/>
                    </a:lnTo>
                    <a:lnTo>
                      <a:pt x="146" y="38"/>
                    </a:lnTo>
                    <a:lnTo>
                      <a:pt x="150" y="38"/>
                    </a:lnTo>
                    <a:lnTo>
                      <a:pt x="154" y="43"/>
                    </a:lnTo>
                    <a:lnTo>
                      <a:pt x="158" y="41"/>
                    </a:lnTo>
                    <a:lnTo>
                      <a:pt x="162" y="46"/>
                    </a:lnTo>
                    <a:lnTo>
                      <a:pt x="166" y="49"/>
                    </a:lnTo>
                    <a:lnTo>
                      <a:pt x="170" y="49"/>
                    </a:lnTo>
                    <a:lnTo>
                      <a:pt x="174" y="49"/>
                    </a:lnTo>
                    <a:lnTo>
                      <a:pt x="178" y="53"/>
                    </a:lnTo>
                    <a:lnTo>
                      <a:pt x="182" y="57"/>
                    </a:lnTo>
                    <a:lnTo>
                      <a:pt x="186" y="56"/>
                    </a:lnTo>
                    <a:lnTo>
                      <a:pt x="190" y="63"/>
                    </a:lnTo>
                    <a:lnTo>
                      <a:pt x="193" y="61"/>
                    </a:lnTo>
                    <a:lnTo>
                      <a:pt x="197" y="63"/>
                    </a:lnTo>
                    <a:lnTo>
                      <a:pt x="201" y="64"/>
                    </a:lnTo>
                    <a:lnTo>
                      <a:pt x="205" y="70"/>
                    </a:lnTo>
                    <a:lnTo>
                      <a:pt x="209" y="72"/>
                    </a:lnTo>
                    <a:lnTo>
                      <a:pt x="213" y="75"/>
                    </a:lnTo>
                    <a:lnTo>
                      <a:pt x="217" y="78"/>
                    </a:lnTo>
                    <a:lnTo>
                      <a:pt x="221" y="81"/>
                    </a:lnTo>
                    <a:lnTo>
                      <a:pt x="225" y="85"/>
                    </a:lnTo>
                    <a:lnTo>
                      <a:pt x="229" y="85"/>
                    </a:lnTo>
                    <a:lnTo>
                      <a:pt x="233" y="91"/>
                    </a:lnTo>
                    <a:lnTo>
                      <a:pt x="237" y="95"/>
                    </a:lnTo>
                    <a:lnTo>
                      <a:pt x="241" y="99"/>
                    </a:lnTo>
                    <a:lnTo>
                      <a:pt x="245" y="101"/>
                    </a:lnTo>
                    <a:lnTo>
                      <a:pt x="249" y="102"/>
                    </a:lnTo>
                    <a:lnTo>
                      <a:pt x="253" y="104"/>
                    </a:lnTo>
                    <a:lnTo>
                      <a:pt x="257" y="108"/>
                    </a:lnTo>
                    <a:lnTo>
                      <a:pt x="261" y="113"/>
                    </a:lnTo>
                    <a:lnTo>
                      <a:pt x="264" y="115"/>
                    </a:lnTo>
                    <a:lnTo>
                      <a:pt x="268" y="121"/>
                    </a:lnTo>
                    <a:lnTo>
                      <a:pt x="272" y="126"/>
                    </a:lnTo>
                    <a:lnTo>
                      <a:pt x="276" y="127"/>
                    </a:lnTo>
                    <a:lnTo>
                      <a:pt x="280" y="132"/>
                    </a:lnTo>
                    <a:lnTo>
                      <a:pt x="284" y="134"/>
                    </a:lnTo>
                    <a:lnTo>
                      <a:pt x="288" y="138"/>
                    </a:lnTo>
                    <a:lnTo>
                      <a:pt x="292" y="143"/>
                    </a:lnTo>
                    <a:lnTo>
                      <a:pt x="296" y="146"/>
                    </a:lnTo>
                    <a:lnTo>
                      <a:pt x="300" y="150"/>
                    </a:lnTo>
                    <a:lnTo>
                      <a:pt x="304" y="155"/>
                    </a:lnTo>
                    <a:lnTo>
                      <a:pt x="308" y="160"/>
                    </a:lnTo>
                    <a:lnTo>
                      <a:pt x="312" y="163"/>
                    </a:lnTo>
                    <a:lnTo>
                      <a:pt x="316" y="167"/>
                    </a:lnTo>
                    <a:lnTo>
                      <a:pt x="320" y="172"/>
                    </a:lnTo>
                    <a:lnTo>
                      <a:pt x="324" y="175"/>
                    </a:lnTo>
                    <a:lnTo>
                      <a:pt x="328" y="181"/>
                    </a:lnTo>
                    <a:lnTo>
                      <a:pt x="331" y="184"/>
                    </a:lnTo>
                    <a:lnTo>
                      <a:pt x="335" y="191"/>
                    </a:lnTo>
                    <a:lnTo>
                      <a:pt x="339" y="196"/>
                    </a:lnTo>
                    <a:lnTo>
                      <a:pt x="343" y="201"/>
                    </a:lnTo>
                    <a:lnTo>
                      <a:pt x="347" y="204"/>
                    </a:lnTo>
                    <a:lnTo>
                      <a:pt x="351" y="209"/>
                    </a:lnTo>
                    <a:lnTo>
                      <a:pt x="355" y="214"/>
                    </a:lnTo>
                    <a:lnTo>
                      <a:pt x="359" y="221"/>
                    </a:lnTo>
                    <a:lnTo>
                      <a:pt x="363" y="226"/>
                    </a:lnTo>
                    <a:lnTo>
                      <a:pt x="367" y="231"/>
                    </a:lnTo>
                    <a:lnTo>
                      <a:pt x="371" y="242"/>
                    </a:lnTo>
                    <a:lnTo>
                      <a:pt x="375" y="242"/>
                    </a:lnTo>
                    <a:lnTo>
                      <a:pt x="379" y="248"/>
                    </a:lnTo>
                    <a:lnTo>
                      <a:pt x="383" y="252"/>
                    </a:lnTo>
                    <a:lnTo>
                      <a:pt x="387" y="259"/>
                    </a:lnTo>
                    <a:lnTo>
                      <a:pt x="391" y="265"/>
                    </a:lnTo>
                    <a:lnTo>
                      <a:pt x="395" y="269"/>
                    </a:lnTo>
                    <a:lnTo>
                      <a:pt x="398" y="277"/>
                    </a:lnTo>
                    <a:lnTo>
                      <a:pt x="402" y="281"/>
                    </a:lnTo>
                    <a:lnTo>
                      <a:pt x="406" y="286"/>
                    </a:lnTo>
                    <a:lnTo>
                      <a:pt x="410" y="292"/>
                    </a:lnTo>
                    <a:lnTo>
                      <a:pt x="414" y="297"/>
                    </a:lnTo>
                    <a:lnTo>
                      <a:pt x="418" y="306"/>
                    </a:lnTo>
                    <a:lnTo>
                      <a:pt x="422" y="309"/>
                    </a:lnTo>
                    <a:lnTo>
                      <a:pt x="426" y="318"/>
                    </a:lnTo>
                    <a:lnTo>
                      <a:pt x="430" y="322"/>
                    </a:lnTo>
                    <a:lnTo>
                      <a:pt x="434" y="327"/>
                    </a:lnTo>
                    <a:lnTo>
                      <a:pt x="438" y="332"/>
                    </a:lnTo>
                    <a:lnTo>
                      <a:pt x="442" y="344"/>
                    </a:lnTo>
                    <a:lnTo>
                      <a:pt x="446" y="348"/>
                    </a:lnTo>
                    <a:lnTo>
                      <a:pt x="450" y="353"/>
                    </a:lnTo>
                    <a:lnTo>
                      <a:pt x="454" y="363"/>
                    </a:lnTo>
                    <a:lnTo>
                      <a:pt x="458" y="367"/>
                    </a:lnTo>
                    <a:lnTo>
                      <a:pt x="462" y="377"/>
                    </a:lnTo>
                    <a:lnTo>
                      <a:pt x="466" y="382"/>
                    </a:lnTo>
                    <a:lnTo>
                      <a:pt x="469" y="388"/>
                    </a:lnTo>
                    <a:lnTo>
                      <a:pt x="473" y="394"/>
                    </a:lnTo>
                    <a:lnTo>
                      <a:pt x="477" y="400"/>
                    </a:lnTo>
                    <a:lnTo>
                      <a:pt x="481" y="407"/>
                    </a:lnTo>
                    <a:lnTo>
                      <a:pt x="485" y="416"/>
                    </a:lnTo>
                    <a:lnTo>
                      <a:pt x="489" y="423"/>
                    </a:lnTo>
                    <a:lnTo>
                      <a:pt x="493" y="430"/>
                    </a:lnTo>
                    <a:lnTo>
                      <a:pt x="497" y="437"/>
                    </a:lnTo>
                    <a:lnTo>
                      <a:pt x="501" y="444"/>
                    </a:lnTo>
                    <a:lnTo>
                      <a:pt x="505" y="454"/>
                    </a:lnTo>
                    <a:lnTo>
                      <a:pt x="509" y="459"/>
                    </a:lnTo>
                    <a:lnTo>
                      <a:pt x="513" y="467"/>
                    </a:lnTo>
                    <a:lnTo>
                      <a:pt x="517" y="476"/>
                    </a:lnTo>
                    <a:lnTo>
                      <a:pt x="521" y="477"/>
                    </a:lnTo>
                    <a:lnTo>
                      <a:pt x="525" y="488"/>
                    </a:lnTo>
                    <a:lnTo>
                      <a:pt x="529" y="497"/>
                    </a:lnTo>
                    <a:lnTo>
                      <a:pt x="533" y="506"/>
                    </a:lnTo>
                    <a:lnTo>
                      <a:pt x="536" y="511"/>
                    </a:lnTo>
                    <a:lnTo>
                      <a:pt x="540" y="517"/>
                    </a:lnTo>
                    <a:lnTo>
                      <a:pt x="544" y="527"/>
                    </a:lnTo>
                    <a:lnTo>
                      <a:pt x="548" y="535"/>
                    </a:lnTo>
                    <a:lnTo>
                      <a:pt x="552" y="543"/>
                    </a:lnTo>
                    <a:lnTo>
                      <a:pt x="556" y="548"/>
                    </a:lnTo>
                    <a:lnTo>
                      <a:pt x="560" y="558"/>
                    </a:lnTo>
                    <a:lnTo>
                      <a:pt x="564" y="567"/>
                    </a:lnTo>
                    <a:lnTo>
                      <a:pt x="568" y="577"/>
                    </a:lnTo>
                    <a:lnTo>
                      <a:pt x="572" y="585"/>
                    </a:lnTo>
                    <a:lnTo>
                      <a:pt x="576" y="590"/>
                    </a:lnTo>
                    <a:lnTo>
                      <a:pt x="580" y="600"/>
                    </a:lnTo>
                    <a:lnTo>
                      <a:pt x="584" y="607"/>
                    </a:lnTo>
                    <a:lnTo>
                      <a:pt x="588" y="617"/>
                    </a:lnTo>
                    <a:lnTo>
                      <a:pt x="592" y="626"/>
                    </a:lnTo>
                    <a:lnTo>
                      <a:pt x="596" y="632"/>
                    </a:lnTo>
                    <a:lnTo>
                      <a:pt x="600" y="643"/>
                    </a:lnTo>
                    <a:lnTo>
                      <a:pt x="604" y="653"/>
                    </a:lnTo>
                    <a:lnTo>
                      <a:pt x="607" y="659"/>
                    </a:lnTo>
                    <a:lnTo>
                      <a:pt x="611" y="666"/>
                    </a:lnTo>
                    <a:lnTo>
                      <a:pt x="615" y="676"/>
                    </a:lnTo>
                    <a:lnTo>
                      <a:pt x="619" y="682"/>
                    </a:lnTo>
                    <a:lnTo>
                      <a:pt x="623" y="690"/>
                    </a:lnTo>
                    <a:lnTo>
                      <a:pt x="627" y="702"/>
                    </a:lnTo>
                    <a:lnTo>
                      <a:pt x="631" y="711"/>
                    </a:lnTo>
                    <a:lnTo>
                      <a:pt x="635" y="719"/>
                    </a:lnTo>
                    <a:lnTo>
                      <a:pt x="639" y="725"/>
                    </a:lnTo>
                    <a:lnTo>
                      <a:pt x="643" y="734"/>
                    </a:lnTo>
                    <a:lnTo>
                      <a:pt x="647" y="744"/>
                    </a:lnTo>
                    <a:lnTo>
                      <a:pt x="651" y="754"/>
                    </a:lnTo>
                    <a:lnTo>
                      <a:pt x="655" y="763"/>
                    </a:lnTo>
                    <a:lnTo>
                      <a:pt x="659" y="771"/>
                    </a:lnTo>
                    <a:lnTo>
                      <a:pt x="663" y="781"/>
                    </a:lnTo>
                    <a:lnTo>
                      <a:pt x="667" y="789"/>
                    </a:lnTo>
                    <a:lnTo>
                      <a:pt x="671" y="799"/>
                    </a:lnTo>
                    <a:lnTo>
                      <a:pt x="674" y="806"/>
                    </a:lnTo>
                    <a:lnTo>
                      <a:pt x="678" y="813"/>
                    </a:lnTo>
                    <a:lnTo>
                      <a:pt x="682" y="823"/>
                    </a:lnTo>
                    <a:lnTo>
                      <a:pt x="686" y="833"/>
                    </a:lnTo>
                    <a:lnTo>
                      <a:pt x="690" y="842"/>
                    </a:lnTo>
                    <a:lnTo>
                      <a:pt x="694" y="846"/>
                    </a:lnTo>
                    <a:lnTo>
                      <a:pt x="698" y="861"/>
                    </a:lnTo>
                    <a:lnTo>
                      <a:pt x="702" y="867"/>
                    </a:lnTo>
                    <a:lnTo>
                      <a:pt x="706" y="877"/>
                    </a:lnTo>
                    <a:lnTo>
                      <a:pt x="710" y="888"/>
                    </a:lnTo>
                    <a:lnTo>
                      <a:pt x="714" y="893"/>
                    </a:lnTo>
                    <a:lnTo>
                      <a:pt x="718" y="905"/>
                    </a:lnTo>
                    <a:lnTo>
                      <a:pt x="722" y="916"/>
                    </a:lnTo>
                    <a:lnTo>
                      <a:pt x="726" y="923"/>
                    </a:lnTo>
                    <a:lnTo>
                      <a:pt x="730" y="933"/>
                    </a:lnTo>
                    <a:lnTo>
                      <a:pt x="734" y="939"/>
                    </a:lnTo>
                    <a:lnTo>
                      <a:pt x="738" y="949"/>
                    </a:lnTo>
                    <a:lnTo>
                      <a:pt x="741" y="958"/>
                    </a:lnTo>
                    <a:lnTo>
                      <a:pt x="745" y="969"/>
                    </a:lnTo>
                    <a:lnTo>
                      <a:pt x="749" y="978"/>
                    </a:lnTo>
                    <a:lnTo>
                      <a:pt x="753" y="983"/>
                    </a:lnTo>
                    <a:lnTo>
                      <a:pt x="757" y="995"/>
                    </a:lnTo>
                    <a:lnTo>
                      <a:pt x="761" y="1001"/>
                    </a:lnTo>
                    <a:lnTo>
                      <a:pt x="765" y="1015"/>
                    </a:lnTo>
                    <a:lnTo>
                      <a:pt x="769" y="1021"/>
                    </a:lnTo>
                    <a:lnTo>
                      <a:pt x="773" y="1029"/>
                    </a:lnTo>
                    <a:lnTo>
                      <a:pt x="777" y="1038"/>
                    </a:lnTo>
                    <a:lnTo>
                      <a:pt x="781" y="1047"/>
                    </a:lnTo>
                    <a:lnTo>
                      <a:pt x="785" y="1054"/>
                    </a:lnTo>
                    <a:lnTo>
                      <a:pt x="789" y="1068"/>
                    </a:lnTo>
                    <a:lnTo>
                      <a:pt x="793" y="1074"/>
                    </a:lnTo>
                    <a:lnTo>
                      <a:pt x="797" y="1085"/>
                    </a:lnTo>
                    <a:lnTo>
                      <a:pt x="801" y="1092"/>
                    </a:lnTo>
                    <a:lnTo>
                      <a:pt x="805" y="1098"/>
                    </a:lnTo>
                    <a:lnTo>
                      <a:pt x="809" y="1106"/>
                    </a:lnTo>
                    <a:lnTo>
                      <a:pt x="812" y="1122"/>
                    </a:lnTo>
                    <a:lnTo>
                      <a:pt x="816" y="1126"/>
                    </a:lnTo>
                    <a:lnTo>
                      <a:pt x="820" y="1138"/>
                    </a:lnTo>
                    <a:lnTo>
                      <a:pt x="824" y="1144"/>
                    </a:lnTo>
                    <a:lnTo>
                      <a:pt x="828" y="1156"/>
                    </a:lnTo>
                    <a:lnTo>
                      <a:pt x="832" y="1164"/>
                    </a:lnTo>
                    <a:lnTo>
                      <a:pt x="836" y="1170"/>
                    </a:lnTo>
                    <a:lnTo>
                      <a:pt x="840" y="1177"/>
                    </a:lnTo>
                    <a:lnTo>
                      <a:pt x="844" y="1193"/>
                    </a:lnTo>
                    <a:lnTo>
                      <a:pt x="848" y="1198"/>
                    </a:lnTo>
                    <a:lnTo>
                      <a:pt x="852" y="1205"/>
                    </a:lnTo>
                    <a:lnTo>
                      <a:pt x="856" y="1215"/>
                    </a:lnTo>
                    <a:lnTo>
                      <a:pt x="860" y="1226"/>
                    </a:lnTo>
                    <a:lnTo>
                      <a:pt x="864" y="1235"/>
                    </a:lnTo>
                    <a:lnTo>
                      <a:pt x="868" y="1240"/>
                    </a:lnTo>
                    <a:lnTo>
                      <a:pt x="872" y="1255"/>
                    </a:lnTo>
                    <a:lnTo>
                      <a:pt x="876" y="1257"/>
                    </a:lnTo>
                    <a:lnTo>
                      <a:pt x="879" y="1269"/>
                    </a:lnTo>
                    <a:lnTo>
                      <a:pt x="883" y="1277"/>
                    </a:lnTo>
                    <a:lnTo>
                      <a:pt x="887" y="1284"/>
                    </a:lnTo>
                    <a:lnTo>
                      <a:pt x="891" y="1292"/>
                    </a:lnTo>
                    <a:lnTo>
                      <a:pt x="895" y="1299"/>
                    </a:lnTo>
                    <a:lnTo>
                      <a:pt x="899" y="1306"/>
                    </a:lnTo>
                    <a:lnTo>
                      <a:pt x="903" y="1316"/>
                    </a:lnTo>
                    <a:lnTo>
                      <a:pt x="907" y="1328"/>
                    </a:lnTo>
                    <a:lnTo>
                      <a:pt x="911" y="1338"/>
                    </a:lnTo>
                    <a:lnTo>
                      <a:pt x="915" y="1345"/>
                    </a:lnTo>
                    <a:lnTo>
                      <a:pt x="919" y="1347"/>
                    </a:lnTo>
                    <a:lnTo>
                      <a:pt x="923" y="1361"/>
                    </a:lnTo>
                    <a:lnTo>
                      <a:pt x="927" y="1367"/>
                    </a:lnTo>
                    <a:lnTo>
                      <a:pt x="931" y="1375"/>
                    </a:lnTo>
                    <a:lnTo>
                      <a:pt x="935" y="1384"/>
                    </a:lnTo>
                    <a:lnTo>
                      <a:pt x="939" y="1394"/>
                    </a:lnTo>
                    <a:lnTo>
                      <a:pt x="943" y="1398"/>
                    </a:lnTo>
                    <a:lnTo>
                      <a:pt x="946" y="1405"/>
                    </a:lnTo>
                    <a:lnTo>
                      <a:pt x="950" y="1416"/>
                    </a:lnTo>
                    <a:lnTo>
                      <a:pt x="954" y="1423"/>
                    </a:lnTo>
                    <a:lnTo>
                      <a:pt x="958" y="1431"/>
                    </a:lnTo>
                    <a:lnTo>
                      <a:pt x="962" y="1437"/>
                    </a:lnTo>
                    <a:lnTo>
                      <a:pt x="966" y="1446"/>
                    </a:lnTo>
                    <a:lnTo>
                      <a:pt x="970" y="1457"/>
                    </a:lnTo>
                    <a:lnTo>
                      <a:pt x="974" y="1461"/>
                    </a:lnTo>
                    <a:lnTo>
                      <a:pt x="978" y="1467"/>
                    </a:lnTo>
                    <a:lnTo>
                      <a:pt x="982" y="1476"/>
                    </a:lnTo>
                    <a:lnTo>
                      <a:pt x="986" y="1485"/>
                    </a:lnTo>
                    <a:lnTo>
                      <a:pt x="990" y="1490"/>
                    </a:lnTo>
                    <a:lnTo>
                      <a:pt x="994" y="1502"/>
                    </a:lnTo>
                    <a:lnTo>
                      <a:pt x="998" y="1510"/>
                    </a:lnTo>
                    <a:lnTo>
                      <a:pt x="1002" y="1513"/>
                    </a:lnTo>
                    <a:lnTo>
                      <a:pt x="1006" y="1520"/>
                    </a:lnTo>
                    <a:lnTo>
                      <a:pt x="1010" y="1525"/>
                    </a:lnTo>
                    <a:lnTo>
                      <a:pt x="1014" y="1534"/>
                    </a:lnTo>
                    <a:lnTo>
                      <a:pt x="1017" y="1540"/>
                    </a:lnTo>
                    <a:lnTo>
                      <a:pt x="1021" y="1550"/>
                    </a:lnTo>
                    <a:lnTo>
                      <a:pt x="1025" y="1555"/>
                    </a:lnTo>
                    <a:lnTo>
                      <a:pt x="1029" y="1564"/>
                    </a:lnTo>
                    <a:lnTo>
                      <a:pt x="1033" y="1567"/>
                    </a:lnTo>
                    <a:lnTo>
                      <a:pt x="1037" y="1577"/>
                    </a:lnTo>
                    <a:lnTo>
                      <a:pt x="1041" y="1581"/>
                    </a:lnTo>
                    <a:lnTo>
                      <a:pt x="1045" y="1589"/>
                    </a:lnTo>
                    <a:lnTo>
                      <a:pt x="1049" y="1595"/>
                    </a:lnTo>
                    <a:lnTo>
                      <a:pt x="1053" y="1601"/>
                    </a:lnTo>
                    <a:lnTo>
                      <a:pt x="1057" y="1609"/>
                    </a:lnTo>
                    <a:lnTo>
                      <a:pt x="1061" y="1613"/>
                    </a:lnTo>
                    <a:lnTo>
                      <a:pt x="1065" y="1619"/>
                    </a:lnTo>
                    <a:lnTo>
                      <a:pt x="1069" y="1630"/>
                    </a:lnTo>
                    <a:lnTo>
                      <a:pt x="1073" y="1634"/>
                    </a:lnTo>
                    <a:lnTo>
                      <a:pt x="1077" y="1638"/>
                    </a:lnTo>
                    <a:lnTo>
                      <a:pt x="1081" y="1646"/>
                    </a:lnTo>
                    <a:lnTo>
                      <a:pt x="1084" y="1646"/>
                    </a:lnTo>
                    <a:lnTo>
                      <a:pt x="1088" y="1655"/>
                    </a:lnTo>
                    <a:lnTo>
                      <a:pt x="1092" y="1666"/>
                    </a:lnTo>
                    <a:lnTo>
                      <a:pt x="1096" y="1669"/>
                    </a:lnTo>
                    <a:lnTo>
                      <a:pt x="1100" y="1677"/>
                    </a:lnTo>
                    <a:lnTo>
                      <a:pt x="1104" y="1681"/>
                    </a:lnTo>
                    <a:lnTo>
                      <a:pt x="1108" y="1683"/>
                    </a:lnTo>
                    <a:lnTo>
                      <a:pt x="1112" y="1694"/>
                    </a:lnTo>
                    <a:lnTo>
                      <a:pt x="1116" y="1697"/>
                    </a:lnTo>
                    <a:lnTo>
                      <a:pt x="1120" y="1703"/>
                    </a:lnTo>
                    <a:lnTo>
                      <a:pt x="1124" y="1708"/>
                    </a:lnTo>
                    <a:lnTo>
                      <a:pt x="1128" y="1713"/>
                    </a:lnTo>
                    <a:lnTo>
                      <a:pt x="1132" y="1726"/>
                    </a:lnTo>
                    <a:lnTo>
                      <a:pt x="1136" y="1727"/>
                    </a:lnTo>
                    <a:lnTo>
                      <a:pt x="1140" y="1727"/>
                    </a:lnTo>
                    <a:lnTo>
                      <a:pt x="1144" y="1735"/>
                    </a:lnTo>
                    <a:lnTo>
                      <a:pt x="1148" y="1739"/>
                    </a:lnTo>
                    <a:lnTo>
                      <a:pt x="1152" y="1745"/>
                    </a:lnTo>
                    <a:lnTo>
                      <a:pt x="1155" y="1750"/>
                    </a:lnTo>
                    <a:lnTo>
                      <a:pt x="1159" y="1754"/>
                    </a:lnTo>
                    <a:lnTo>
                      <a:pt x="1163" y="1756"/>
                    </a:lnTo>
                    <a:lnTo>
                      <a:pt x="1167" y="1765"/>
                    </a:lnTo>
                    <a:lnTo>
                      <a:pt x="1171" y="1767"/>
                    </a:lnTo>
                    <a:lnTo>
                      <a:pt x="1175" y="1774"/>
                    </a:lnTo>
                    <a:lnTo>
                      <a:pt x="1179" y="1780"/>
                    </a:lnTo>
                    <a:lnTo>
                      <a:pt x="1183" y="1782"/>
                    </a:lnTo>
                    <a:lnTo>
                      <a:pt x="1187" y="1788"/>
                    </a:lnTo>
                    <a:lnTo>
                      <a:pt x="1191" y="1792"/>
                    </a:lnTo>
                    <a:lnTo>
                      <a:pt x="1195" y="1795"/>
                    </a:lnTo>
                    <a:lnTo>
                      <a:pt x="1199" y="1802"/>
                    </a:lnTo>
                    <a:lnTo>
                      <a:pt x="1203" y="1806"/>
                    </a:lnTo>
                    <a:lnTo>
                      <a:pt x="1207" y="1807"/>
                    </a:lnTo>
                    <a:lnTo>
                      <a:pt x="1211" y="1814"/>
                    </a:lnTo>
                    <a:lnTo>
                      <a:pt x="1215" y="1813"/>
                    </a:lnTo>
                    <a:lnTo>
                      <a:pt x="1219" y="1824"/>
                    </a:lnTo>
                    <a:lnTo>
                      <a:pt x="1222" y="1823"/>
                    </a:lnTo>
                    <a:lnTo>
                      <a:pt x="1226" y="1821"/>
                    </a:lnTo>
                    <a:lnTo>
                      <a:pt x="1230" y="1829"/>
                    </a:lnTo>
                    <a:lnTo>
                      <a:pt x="1234" y="1835"/>
                    </a:lnTo>
                    <a:lnTo>
                      <a:pt x="1238" y="1839"/>
                    </a:lnTo>
                    <a:lnTo>
                      <a:pt x="1242" y="1842"/>
                    </a:lnTo>
                    <a:lnTo>
                      <a:pt x="1246" y="1843"/>
                    </a:lnTo>
                    <a:lnTo>
                      <a:pt x="1250" y="1848"/>
                    </a:lnTo>
                    <a:lnTo>
                      <a:pt x="1254" y="1850"/>
                    </a:lnTo>
                    <a:lnTo>
                      <a:pt x="1258" y="1853"/>
                    </a:lnTo>
                    <a:lnTo>
                      <a:pt x="1262" y="1860"/>
                    </a:lnTo>
                    <a:lnTo>
                      <a:pt x="1266" y="1859"/>
                    </a:lnTo>
                    <a:lnTo>
                      <a:pt x="1270" y="1862"/>
                    </a:lnTo>
                    <a:lnTo>
                      <a:pt x="1274" y="1866"/>
                    </a:lnTo>
                    <a:lnTo>
                      <a:pt x="1278" y="1864"/>
                    </a:lnTo>
                    <a:lnTo>
                      <a:pt x="1282" y="1873"/>
                    </a:lnTo>
                    <a:lnTo>
                      <a:pt x="1286" y="1876"/>
                    </a:lnTo>
                    <a:lnTo>
                      <a:pt x="1289" y="1874"/>
                    </a:lnTo>
                    <a:lnTo>
                      <a:pt x="1293" y="1878"/>
                    </a:lnTo>
                    <a:lnTo>
                      <a:pt x="1297" y="1883"/>
                    </a:lnTo>
                    <a:lnTo>
                      <a:pt x="1301" y="1882"/>
                    </a:lnTo>
                    <a:lnTo>
                      <a:pt x="1305" y="1884"/>
                    </a:lnTo>
                    <a:lnTo>
                      <a:pt x="1309" y="1888"/>
                    </a:lnTo>
                    <a:lnTo>
                      <a:pt x="1313" y="1890"/>
                    </a:lnTo>
                    <a:lnTo>
                      <a:pt x="1317" y="1892"/>
                    </a:lnTo>
                    <a:lnTo>
                      <a:pt x="1321" y="1894"/>
                    </a:lnTo>
                    <a:lnTo>
                      <a:pt x="1325" y="1894"/>
                    </a:lnTo>
                    <a:lnTo>
                      <a:pt x="1329" y="1896"/>
                    </a:lnTo>
                    <a:lnTo>
                      <a:pt x="1333" y="1900"/>
                    </a:lnTo>
                    <a:lnTo>
                      <a:pt x="1337" y="1899"/>
                    </a:lnTo>
                    <a:lnTo>
                      <a:pt x="1341" y="1901"/>
                    </a:lnTo>
                    <a:lnTo>
                      <a:pt x="1345" y="1903"/>
                    </a:lnTo>
                    <a:lnTo>
                      <a:pt x="1349" y="1902"/>
                    </a:lnTo>
                    <a:lnTo>
                      <a:pt x="1353" y="1908"/>
                    </a:lnTo>
                    <a:lnTo>
                      <a:pt x="1357" y="1912"/>
                    </a:lnTo>
                    <a:lnTo>
                      <a:pt x="1360" y="1909"/>
                    </a:lnTo>
                    <a:lnTo>
                      <a:pt x="1364" y="1911"/>
                    </a:lnTo>
                    <a:lnTo>
                      <a:pt x="1368" y="1907"/>
                    </a:lnTo>
                    <a:lnTo>
                      <a:pt x="1372" y="1917"/>
                    </a:lnTo>
                    <a:lnTo>
                      <a:pt x="1376" y="1914"/>
                    </a:lnTo>
                    <a:lnTo>
                      <a:pt x="1380" y="1914"/>
                    </a:lnTo>
                    <a:lnTo>
                      <a:pt x="1384" y="1915"/>
                    </a:lnTo>
                    <a:lnTo>
                      <a:pt x="1388" y="1915"/>
                    </a:lnTo>
                    <a:lnTo>
                      <a:pt x="1392" y="1918"/>
                    </a:lnTo>
                    <a:lnTo>
                      <a:pt x="1396" y="1915"/>
                    </a:lnTo>
                    <a:lnTo>
                      <a:pt x="1400" y="1918"/>
                    </a:lnTo>
                    <a:lnTo>
                      <a:pt x="1404" y="1917"/>
                    </a:lnTo>
                    <a:lnTo>
                      <a:pt x="1408" y="1917"/>
                    </a:lnTo>
                    <a:lnTo>
                      <a:pt x="1412" y="1915"/>
                    </a:lnTo>
                    <a:lnTo>
                      <a:pt x="1416" y="1921"/>
                    </a:lnTo>
                    <a:lnTo>
                      <a:pt x="1420" y="1917"/>
                    </a:lnTo>
                    <a:lnTo>
                      <a:pt x="1424" y="1918"/>
                    </a:lnTo>
                    <a:lnTo>
                      <a:pt x="1427" y="1918"/>
                    </a:lnTo>
                    <a:lnTo>
                      <a:pt x="1431" y="1918"/>
                    </a:lnTo>
                    <a:lnTo>
                      <a:pt x="1435" y="1919"/>
                    </a:lnTo>
                    <a:lnTo>
                      <a:pt x="1439" y="1918"/>
                    </a:lnTo>
                    <a:lnTo>
                      <a:pt x="1443" y="1918"/>
                    </a:lnTo>
                    <a:lnTo>
                      <a:pt x="1447" y="1919"/>
                    </a:lnTo>
                    <a:lnTo>
                      <a:pt x="1451" y="1917"/>
                    </a:lnTo>
                    <a:lnTo>
                      <a:pt x="1455" y="1919"/>
                    </a:lnTo>
                    <a:lnTo>
                      <a:pt x="1459" y="1918"/>
                    </a:lnTo>
                    <a:lnTo>
                      <a:pt x="1463" y="1915"/>
                    </a:lnTo>
                    <a:lnTo>
                      <a:pt x="1467" y="1915"/>
                    </a:lnTo>
                    <a:lnTo>
                      <a:pt x="1471" y="1915"/>
                    </a:lnTo>
                    <a:lnTo>
                      <a:pt x="1475" y="1913"/>
                    </a:lnTo>
                    <a:lnTo>
                      <a:pt x="1479" y="1915"/>
                    </a:lnTo>
                    <a:lnTo>
                      <a:pt x="1483" y="1912"/>
                    </a:lnTo>
                    <a:lnTo>
                      <a:pt x="1487" y="1909"/>
                    </a:lnTo>
                    <a:lnTo>
                      <a:pt x="1491" y="1909"/>
                    </a:lnTo>
                    <a:lnTo>
                      <a:pt x="1494" y="1911"/>
                    </a:lnTo>
                    <a:lnTo>
                      <a:pt x="1498" y="1911"/>
                    </a:lnTo>
                    <a:lnTo>
                      <a:pt x="1502" y="1911"/>
                    </a:lnTo>
                    <a:lnTo>
                      <a:pt x="1506" y="1906"/>
                    </a:lnTo>
                    <a:lnTo>
                      <a:pt x="1510" y="1906"/>
                    </a:lnTo>
                    <a:lnTo>
                      <a:pt x="1514" y="1905"/>
                    </a:lnTo>
                    <a:lnTo>
                      <a:pt x="1518" y="1906"/>
                    </a:lnTo>
                    <a:lnTo>
                      <a:pt x="1522" y="1901"/>
                    </a:lnTo>
                    <a:lnTo>
                      <a:pt x="1526" y="1901"/>
                    </a:lnTo>
                    <a:lnTo>
                      <a:pt x="1530" y="1899"/>
                    </a:lnTo>
                    <a:lnTo>
                      <a:pt x="1534" y="1896"/>
                    </a:lnTo>
                    <a:lnTo>
                      <a:pt x="1538" y="1892"/>
                    </a:lnTo>
                    <a:lnTo>
                      <a:pt x="1542" y="1892"/>
                    </a:lnTo>
                    <a:lnTo>
                      <a:pt x="1546" y="1890"/>
                    </a:lnTo>
                    <a:lnTo>
                      <a:pt x="1550" y="1890"/>
                    </a:lnTo>
                    <a:lnTo>
                      <a:pt x="1554" y="1884"/>
                    </a:lnTo>
                    <a:lnTo>
                      <a:pt x="1558" y="1886"/>
                    </a:lnTo>
                    <a:lnTo>
                      <a:pt x="1562" y="1883"/>
                    </a:lnTo>
                    <a:lnTo>
                      <a:pt x="1565" y="1882"/>
                    </a:lnTo>
                    <a:lnTo>
                      <a:pt x="1569" y="1879"/>
                    </a:lnTo>
                    <a:lnTo>
                      <a:pt x="1573" y="1878"/>
                    </a:lnTo>
                    <a:lnTo>
                      <a:pt x="1577" y="1873"/>
                    </a:lnTo>
                    <a:lnTo>
                      <a:pt x="1581" y="1873"/>
                    </a:lnTo>
                    <a:lnTo>
                      <a:pt x="1585" y="1870"/>
                    </a:lnTo>
                    <a:lnTo>
                      <a:pt x="1589" y="1867"/>
                    </a:lnTo>
                    <a:lnTo>
                      <a:pt x="1593" y="1862"/>
                    </a:lnTo>
                    <a:lnTo>
                      <a:pt x="1597" y="1861"/>
                    </a:lnTo>
                    <a:lnTo>
                      <a:pt x="1601" y="1862"/>
                    </a:lnTo>
                    <a:lnTo>
                      <a:pt x="1605" y="1861"/>
                    </a:lnTo>
                    <a:lnTo>
                      <a:pt x="1609" y="1853"/>
                    </a:lnTo>
                    <a:lnTo>
                      <a:pt x="1613" y="1853"/>
                    </a:lnTo>
                    <a:lnTo>
                      <a:pt x="1617" y="1849"/>
                    </a:lnTo>
                    <a:lnTo>
                      <a:pt x="1621" y="1843"/>
                    </a:lnTo>
                    <a:lnTo>
                      <a:pt x="1625" y="1838"/>
                    </a:lnTo>
                    <a:lnTo>
                      <a:pt x="1629" y="1842"/>
                    </a:lnTo>
                    <a:lnTo>
                      <a:pt x="1632" y="1836"/>
                    </a:lnTo>
                    <a:lnTo>
                      <a:pt x="1636" y="1832"/>
                    </a:lnTo>
                    <a:lnTo>
                      <a:pt x="1640" y="1833"/>
                    </a:lnTo>
                    <a:lnTo>
                      <a:pt x="1644" y="1827"/>
                    </a:lnTo>
                    <a:lnTo>
                      <a:pt x="1648" y="1827"/>
                    </a:lnTo>
                    <a:lnTo>
                      <a:pt x="1652" y="1824"/>
                    </a:lnTo>
                    <a:lnTo>
                      <a:pt x="1656" y="1818"/>
                    </a:lnTo>
                    <a:lnTo>
                      <a:pt x="1660" y="1813"/>
                    </a:lnTo>
                    <a:lnTo>
                      <a:pt x="1664" y="1809"/>
                    </a:lnTo>
                    <a:lnTo>
                      <a:pt x="1668" y="1804"/>
                    </a:lnTo>
                    <a:lnTo>
                      <a:pt x="1672" y="1802"/>
                    </a:lnTo>
                    <a:lnTo>
                      <a:pt x="1676" y="1798"/>
                    </a:lnTo>
                    <a:lnTo>
                      <a:pt x="1680" y="1798"/>
                    </a:lnTo>
                    <a:lnTo>
                      <a:pt x="1684" y="1791"/>
                    </a:lnTo>
                    <a:lnTo>
                      <a:pt x="1688" y="1784"/>
                    </a:lnTo>
                    <a:lnTo>
                      <a:pt x="1692" y="1783"/>
                    </a:lnTo>
                    <a:lnTo>
                      <a:pt x="1696" y="1778"/>
                    </a:lnTo>
                    <a:lnTo>
                      <a:pt x="1699" y="1778"/>
                    </a:lnTo>
                    <a:lnTo>
                      <a:pt x="1703" y="1768"/>
                    </a:lnTo>
                    <a:lnTo>
                      <a:pt x="1707" y="1772"/>
                    </a:lnTo>
                    <a:lnTo>
                      <a:pt x="1711" y="1763"/>
                    </a:lnTo>
                    <a:lnTo>
                      <a:pt x="1715" y="1761"/>
                    </a:lnTo>
                    <a:lnTo>
                      <a:pt x="1719" y="1757"/>
                    </a:lnTo>
                    <a:lnTo>
                      <a:pt x="1723" y="1750"/>
                    </a:lnTo>
                    <a:lnTo>
                      <a:pt x="1727" y="1748"/>
                    </a:lnTo>
                    <a:lnTo>
                      <a:pt x="1731" y="1745"/>
                    </a:lnTo>
                    <a:lnTo>
                      <a:pt x="1735" y="1742"/>
                    </a:lnTo>
                    <a:lnTo>
                      <a:pt x="1739" y="1735"/>
                    </a:lnTo>
                    <a:lnTo>
                      <a:pt x="1743" y="1735"/>
                    </a:lnTo>
                    <a:lnTo>
                      <a:pt x="1747" y="1725"/>
                    </a:lnTo>
                    <a:lnTo>
                      <a:pt x="1751" y="1720"/>
                    </a:lnTo>
                    <a:lnTo>
                      <a:pt x="1755" y="1720"/>
                    </a:lnTo>
                    <a:lnTo>
                      <a:pt x="1759" y="1714"/>
                    </a:lnTo>
                    <a:lnTo>
                      <a:pt x="1763" y="1712"/>
                    </a:lnTo>
                    <a:lnTo>
                      <a:pt x="1767" y="1708"/>
                    </a:lnTo>
                    <a:lnTo>
                      <a:pt x="1770" y="1703"/>
                    </a:lnTo>
                    <a:lnTo>
                      <a:pt x="1774" y="1696"/>
                    </a:lnTo>
                    <a:lnTo>
                      <a:pt x="1778" y="1692"/>
                    </a:lnTo>
                    <a:lnTo>
                      <a:pt x="1782" y="1689"/>
                    </a:lnTo>
                    <a:lnTo>
                      <a:pt x="1786" y="1681"/>
                    </a:lnTo>
                    <a:lnTo>
                      <a:pt x="1790" y="1678"/>
                    </a:lnTo>
                    <a:lnTo>
                      <a:pt x="1794" y="1671"/>
                    </a:lnTo>
                    <a:lnTo>
                      <a:pt x="1798" y="1663"/>
                    </a:lnTo>
                    <a:lnTo>
                      <a:pt x="1802" y="1663"/>
                    </a:lnTo>
                    <a:lnTo>
                      <a:pt x="1806" y="1655"/>
                    </a:lnTo>
                    <a:lnTo>
                      <a:pt x="1810" y="1654"/>
                    </a:lnTo>
                    <a:lnTo>
                      <a:pt x="1814" y="1653"/>
                    </a:lnTo>
                    <a:lnTo>
                      <a:pt x="1818" y="1645"/>
                    </a:lnTo>
                    <a:lnTo>
                      <a:pt x="1822" y="1637"/>
                    </a:lnTo>
                    <a:lnTo>
                      <a:pt x="1826" y="1634"/>
                    </a:lnTo>
                    <a:lnTo>
                      <a:pt x="1830" y="1627"/>
                    </a:lnTo>
                    <a:lnTo>
                      <a:pt x="1834" y="1620"/>
                    </a:lnTo>
                    <a:lnTo>
                      <a:pt x="1837" y="1621"/>
                    </a:lnTo>
                    <a:lnTo>
                      <a:pt x="1841" y="1614"/>
                    </a:lnTo>
                    <a:lnTo>
                      <a:pt x="1845" y="1607"/>
                    </a:lnTo>
                    <a:lnTo>
                      <a:pt x="1849" y="1603"/>
                    </a:lnTo>
                    <a:lnTo>
                      <a:pt x="1853" y="1597"/>
                    </a:lnTo>
                    <a:lnTo>
                      <a:pt x="1857" y="1593"/>
                    </a:lnTo>
                    <a:lnTo>
                      <a:pt x="1861" y="1587"/>
                    </a:lnTo>
                    <a:lnTo>
                      <a:pt x="1865" y="1583"/>
                    </a:lnTo>
                    <a:lnTo>
                      <a:pt x="1869" y="1575"/>
                    </a:lnTo>
                    <a:lnTo>
                      <a:pt x="1873" y="1571"/>
                    </a:lnTo>
                    <a:lnTo>
                      <a:pt x="1877" y="1567"/>
                    </a:lnTo>
                    <a:lnTo>
                      <a:pt x="1881" y="1562"/>
                    </a:lnTo>
                    <a:lnTo>
                      <a:pt x="1885" y="1552"/>
                    </a:lnTo>
                    <a:lnTo>
                      <a:pt x="1889" y="1550"/>
                    </a:lnTo>
                    <a:lnTo>
                      <a:pt x="1893" y="1543"/>
                    </a:lnTo>
                    <a:lnTo>
                      <a:pt x="1897" y="1542"/>
                    </a:lnTo>
                    <a:lnTo>
                      <a:pt x="1901" y="1533"/>
                    </a:lnTo>
                    <a:lnTo>
                      <a:pt x="1905" y="1526"/>
                    </a:lnTo>
                    <a:lnTo>
                      <a:pt x="1908" y="1522"/>
                    </a:lnTo>
                    <a:lnTo>
                      <a:pt x="1912" y="1517"/>
                    </a:lnTo>
                    <a:lnTo>
                      <a:pt x="1916" y="1511"/>
                    </a:lnTo>
                    <a:lnTo>
                      <a:pt x="1920" y="1504"/>
                    </a:lnTo>
                    <a:lnTo>
                      <a:pt x="1924" y="1501"/>
                    </a:lnTo>
                    <a:lnTo>
                      <a:pt x="1928" y="1496"/>
                    </a:lnTo>
                    <a:lnTo>
                      <a:pt x="1932" y="1489"/>
                    </a:lnTo>
                    <a:lnTo>
                      <a:pt x="1936" y="1484"/>
                    </a:lnTo>
                    <a:lnTo>
                      <a:pt x="1940" y="1475"/>
                    </a:lnTo>
                    <a:lnTo>
                      <a:pt x="1944" y="1473"/>
                    </a:lnTo>
                    <a:lnTo>
                      <a:pt x="1948" y="1467"/>
                    </a:lnTo>
                    <a:lnTo>
                      <a:pt x="1952" y="1464"/>
                    </a:lnTo>
                    <a:lnTo>
                      <a:pt x="1956" y="1456"/>
                    </a:lnTo>
                    <a:lnTo>
                      <a:pt x="1960" y="1449"/>
                    </a:lnTo>
                    <a:lnTo>
                      <a:pt x="1964" y="1448"/>
                    </a:lnTo>
                    <a:lnTo>
                      <a:pt x="1968" y="1439"/>
                    </a:lnTo>
                    <a:lnTo>
                      <a:pt x="1972" y="1434"/>
                    </a:lnTo>
                    <a:lnTo>
                      <a:pt x="1975" y="1428"/>
                    </a:lnTo>
                    <a:lnTo>
                      <a:pt x="1979" y="1423"/>
                    </a:lnTo>
                    <a:lnTo>
                      <a:pt x="1983" y="1415"/>
                    </a:lnTo>
                    <a:lnTo>
                      <a:pt x="1987" y="1409"/>
                    </a:lnTo>
                    <a:lnTo>
                      <a:pt x="1991" y="1400"/>
                    </a:lnTo>
                    <a:lnTo>
                      <a:pt x="1995" y="1400"/>
                    </a:lnTo>
                    <a:lnTo>
                      <a:pt x="1999" y="1393"/>
                    </a:lnTo>
                    <a:lnTo>
                      <a:pt x="2003" y="1386"/>
                    </a:lnTo>
                    <a:lnTo>
                      <a:pt x="2007" y="1376"/>
                    </a:lnTo>
                    <a:lnTo>
                      <a:pt x="2011" y="1375"/>
                    </a:lnTo>
                    <a:lnTo>
                      <a:pt x="2015" y="1369"/>
                    </a:lnTo>
                    <a:lnTo>
                      <a:pt x="2019" y="1363"/>
                    </a:lnTo>
                    <a:lnTo>
                      <a:pt x="2023" y="1356"/>
                    </a:lnTo>
                    <a:lnTo>
                      <a:pt x="2027" y="1350"/>
                    </a:lnTo>
                    <a:lnTo>
                      <a:pt x="2031" y="1346"/>
                    </a:lnTo>
                    <a:lnTo>
                      <a:pt x="2035" y="1338"/>
                    </a:lnTo>
                    <a:lnTo>
                      <a:pt x="2039" y="1329"/>
                    </a:lnTo>
                    <a:lnTo>
                      <a:pt x="2042" y="1325"/>
                    </a:lnTo>
                    <a:lnTo>
                      <a:pt x="2046" y="1321"/>
                    </a:lnTo>
                    <a:lnTo>
                      <a:pt x="2050" y="1314"/>
                    </a:lnTo>
                    <a:lnTo>
                      <a:pt x="2054" y="1310"/>
                    </a:lnTo>
                    <a:lnTo>
                      <a:pt x="2058" y="1305"/>
                    </a:lnTo>
                    <a:lnTo>
                      <a:pt x="2062" y="1298"/>
                    </a:lnTo>
                    <a:lnTo>
                      <a:pt x="2066" y="1291"/>
                    </a:lnTo>
                    <a:lnTo>
                      <a:pt x="2070" y="1286"/>
                    </a:lnTo>
                    <a:lnTo>
                      <a:pt x="2074" y="1279"/>
                    </a:lnTo>
                    <a:lnTo>
                      <a:pt x="2078" y="1273"/>
                    </a:lnTo>
                    <a:lnTo>
                      <a:pt x="2082" y="1269"/>
                    </a:lnTo>
                    <a:lnTo>
                      <a:pt x="2086" y="1262"/>
                    </a:lnTo>
                    <a:lnTo>
                      <a:pt x="2090" y="1257"/>
                    </a:lnTo>
                    <a:lnTo>
                      <a:pt x="2094" y="1250"/>
                    </a:lnTo>
                    <a:lnTo>
                      <a:pt x="2098" y="1243"/>
                    </a:lnTo>
                    <a:lnTo>
                      <a:pt x="2102" y="1235"/>
                    </a:lnTo>
                    <a:lnTo>
                      <a:pt x="2106" y="1230"/>
                    </a:lnTo>
                    <a:lnTo>
                      <a:pt x="2110" y="1227"/>
                    </a:lnTo>
                    <a:lnTo>
                      <a:pt x="2113" y="1217"/>
                    </a:lnTo>
                    <a:lnTo>
                      <a:pt x="2117" y="1214"/>
                    </a:lnTo>
                    <a:lnTo>
                      <a:pt x="2121" y="1210"/>
                    </a:lnTo>
                    <a:lnTo>
                      <a:pt x="2125" y="1198"/>
                    </a:lnTo>
                    <a:lnTo>
                      <a:pt x="2129" y="1193"/>
                    </a:lnTo>
                    <a:lnTo>
                      <a:pt x="2133" y="1189"/>
                    </a:lnTo>
                    <a:lnTo>
                      <a:pt x="2137" y="1180"/>
                    </a:lnTo>
                    <a:lnTo>
                      <a:pt x="2141" y="1176"/>
                    </a:lnTo>
                    <a:lnTo>
                      <a:pt x="2145" y="1174"/>
                    </a:lnTo>
                    <a:lnTo>
                      <a:pt x="2149" y="1164"/>
                    </a:lnTo>
                    <a:lnTo>
                      <a:pt x="2153" y="1154"/>
                    </a:lnTo>
                    <a:lnTo>
                      <a:pt x="2157" y="1152"/>
                    </a:lnTo>
                    <a:lnTo>
                      <a:pt x="2161" y="1147"/>
                    </a:lnTo>
                    <a:lnTo>
                      <a:pt x="2165" y="1140"/>
                    </a:lnTo>
                    <a:lnTo>
                      <a:pt x="2169" y="1135"/>
                    </a:lnTo>
                    <a:lnTo>
                      <a:pt x="2173" y="1127"/>
                    </a:lnTo>
                    <a:lnTo>
                      <a:pt x="2177" y="1122"/>
                    </a:lnTo>
                    <a:lnTo>
                      <a:pt x="2180" y="1116"/>
                    </a:lnTo>
                    <a:lnTo>
                      <a:pt x="2184" y="1113"/>
                    </a:lnTo>
                    <a:lnTo>
                      <a:pt x="2188" y="1103"/>
                    </a:lnTo>
                    <a:lnTo>
                      <a:pt x="2192" y="1095"/>
                    </a:lnTo>
                    <a:lnTo>
                      <a:pt x="2196" y="1093"/>
                    </a:lnTo>
                    <a:lnTo>
                      <a:pt x="2200" y="1087"/>
                    </a:lnTo>
                    <a:lnTo>
                      <a:pt x="2204" y="1080"/>
                    </a:lnTo>
                    <a:lnTo>
                      <a:pt x="2208" y="1076"/>
                    </a:lnTo>
                    <a:lnTo>
                      <a:pt x="2212" y="1070"/>
                    </a:lnTo>
                    <a:lnTo>
                      <a:pt x="2216" y="1062"/>
                    </a:lnTo>
                    <a:lnTo>
                      <a:pt x="2220" y="1057"/>
                    </a:lnTo>
                    <a:lnTo>
                      <a:pt x="2224" y="1048"/>
                    </a:lnTo>
                    <a:lnTo>
                      <a:pt x="2228" y="1048"/>
                    </a:lnTo>
                    <a:lnTo>
                      <a:pt x="2232" y="1036"/>
                    </a:lnTo>
                    <a:lnTo>
                      <a:pt x="2236" y="1030"/>
                    </a:lnTo>
                    <a:lnTo>
                      <a:pt x="2240" y="1024"/>
                    </a:lnTo>
                    <a:lnTo>
                      <a:pt x="2244" y="1023"/>
                    </a:lnTo>
                    <a:lnTo>
                      <a:pt x="2247" y="1015"/>
                    </a:lnTo>
                    <a:lnTo>
                      <a:pt x="2251" y="1007"/>
                    </a:lnTo>
                    <a:lnTo>
                      <a:pt x="2255" y="1001"/>
                    </a:lnTo>
                    <a:lnTo>
                      <a:pt x="2259" y="998"/>
                    </a:lnTo>
                    <a:lnTo>
                      <a:pt x="2263" y="992"/>
                    </a:lnTo>
                    <a:lnTo>
                      <a:pt x="2267" y="986"/>
                    </a:lnTo>
                    <a:lnTo>
                      <a:pt x="2271" y="980"/>
                    </a:lnTo>
                    <a:lnTo>
                      <a:pt x="2275" y="975"/>
                    </a:lnTo>
                    <a:lnTo>
                      <a:pt x="2279" y="968"/>
                    </a:lnTo>
                    <a:lnTo>
                      <a:pt x="2283" y="963"/>
                    </a:lnTo>
                    <a:lnTo>
                      <a:pt x="2287" y="956"/>
                    </a:lnTo>
                    <a:lnTo>
                      <a:pt x="2291" y="949"/>
                    </a:lnTo>
                    <a:lnTo>
                      <a:pt x="2295" y="945"/>
                    </a:lnTo>
                    <a:lnTo>
                      <a:pt x="2299" y="939"/>
                    </a:lnTo>
                    <a:lnTo>
                      <a:pt x="2303" y="931"/>
                    </a:lnTo>
                    <a:lnTo>
                      <a:pt x="2307" y="928"/>
                    </a:lnTo>
                    <a:lnTo>
                      <a:pt x="2311" y="924"/>
                    </a:lnTo>
                    <a:lnTo>
                      <a:pt x="2315" y="916"/>
                    </a:lnTo>
                    <a:lnTo>
                      <a:pt x="2318" y="904"/>
                    </a:lnTo>
                    <a:lnTo>
                      <a:pt x="2322" y="908"/>
                    </a:lnTo>
                    <a:lnTo>
                      <a:pt x="2326" y="898"/>
                    </a:lnTo>
                    <a:lnTo>
                      <a:pt x="2330" y="894"/>
                    </a:lnTo>
                    <a:lnTo>
                      <a:pt x="2334" y="892"/>
                    </a:lnTo>
                    <a:lnTo>
                      <a:pt x="2338" y="883"/>
                    </a:lnTo>
                    <a:lnTo>
                      <a:pt x="2342" y="875"/>
                    </a:lnTo>
                    <a:lnTo>
                      <a:pt x="2346" y="869"/>
                    </a:lnTo>
                    <a:lnTo>
                      <a:pt x="2350" y="864"/>
                    </a:lnTo>
                    <a:lnTo>
                      <a:pt x="2354" y="860"/>
                    </a:lnTo>
                    <a:lnTo>
                      <a:pt x="2358" y="857"/>
                    </a:lnTo>
                    <a:lnTo>
                      <a:pt x="2362" y="849"/>
                    </a:lnTo>
                    <a:lnTo>
                      <a:pt x="2366" y="843"/>
                    </a:lnTo>
                    <a:lnTo>
                      <a:pt x="2370" y="840"/>
                    </a:lnTo>
                    <a:lnTo>
                      <a:pt x="2374" y="830"/>
                    </a:lnTo>
                    <a:lnTo>
                      <a:pt x="2378" y="828"/>
                    </a:lnTo>
                    <a:lnTo>
                      <a:pt x="2382" y="824"/>
                    </a:lnTo>
                    <a:lnTo>
                      <a:pt x="2385" y="819"/>
                    </a:lnTo>
                    <a:lnTo>
                      <a:pt x="2389" y="810"/>
                    </a:lnTo>
                    <a:lnTo>
                      <a:pt x="2393" y="804"/>
                    </a:lnTo>
                    <a:lnTo>
                      <a:pt x="2397" y="802"/>
                    </a:lnTo>
                    <a:lnTo>
                      <a:pt x="2401" y="798"/>
                    </a:lnTo>
                    <a:lnTo>
                      <a:pt x="2405" y="790"/>
                    </a:lnTo>
                    <a:lnTo>
                      <a:pt x="2409" y="785"/>
                    </a:lnTo>
                    <a:lnTo>
                      <a:pt x="2413" y="781"/>
                    </a:lnTo>
                    <a:lnTo>
                      <a:pt x="2417" y="776"/>
                    </a:lnTo>
                    <a:lnTo>
                      <a:pt x="2421" y="769"/>
                    </a:lnTo>
                    <a:lnTo>
                      <a:pt x="2425" y="766"/>
                    </a:lnTo>
                    <a:lnTo>
                      <a:pt x="2429" y="760"/>
                    </a:lnTo>
                    <a:lnTo>
                      <a:pt x="2433" y="755"/>
                    </a:lnTo>
                    <a:lnTo>
                      <a:pt x="2437" y="748"/>
                    </a:lnTo>
                    <a:lnTo>
                      <a:pt x="2441" y="740"/>
                    </a:lnTo>
                    <a:lnTo>
                      <a:pt x="2445" y="736"/>
                    </a:lnTo>
                    <a:lnTo>
                      <a:pt x="2449" y="730"/>
                    </a:lnTo>
                    <a:lnTo>
                      <a:pt x="2453" y="723"/>
                    </a:lnTo>
                    <a:lnTo>
                      <a:pt x="2456" y="722"/>
                    </a:lnTo>
                    <a:lnTo>
                      <a:pt x="2460" y="718"/>
                    </a:lnTo>
                    <a:lnTo>
                      <a:pt x="2464" y="710"/>
                    </a:lnTo>
                    <a:lnTo>
                      <a:pt x="2468" y="705"/>
                    </a:lnTo>
                    <a:lnTo>
                      <a:pt x="2472" y="699"/>
                    </a:lnTo>
                    <a:lnTo>
                      <a:pt x="2476" y="695"/>
                    </a:lnTo>
                    <a:lnTo>
                      <a:pt x="2480" y="691"/>
                    </a:lnTo>
                    <a:lnTo>
                      <a:pt x="2484" y="684"/>
                    </a:lnTo>
                    <a:lnTo>
                      <a:pt x="2488" y="678"/>
                    </a:lnTo>
                    <a:lnTo>
                      <a:pt x="2492" y="677"/>
                    </a:lnTo>
                    <a:lnTo>
                      <a:pt x="2496" y="671"/>
                    </a:lnTo>
                    <a:lnTo>
                      <a:pt x="2500" y="667"/>
                    </a:lnTo>
                    <a:lnTo>
                      <a:pt x="2504" y="664"/>
                    </a:lnTo>
                    <a:lnTo>
                      <a:pt x="2508" y="659"/>
                    </a:lnTo>
                    <a:lnTo>
                      <a:pt x="2512" y="654"/>
                    </a:lnTo>
                    <a:lnTo>
                      <a:pt x="2516" y="647"/>
                    </a:lnTo>
                    <a:lnTo>
                      <a:pt x="2520" y="641"/>
                    </a:lnTo>
                    <a:lnTo>
                      <a:pt x="2523" y="637"/>
                    </a:lnTo>
                    <a:lnTo>
                      <a:pt x="2527" y="634"/>
                    </a:lnTo>
                    <a:lnTo>
                      <a:pt x="2531" y="629"/>
                    </a:lnTo>
                    <a:lnTo>
                      <a:pt x="2535" y="623"/>
                    </a:lnTo>
                    <a:lnTo>
                      <a:pt x="2539" y="618"/>
                    </a:lnTo>
                    <a:lnTo>
                      <a:pt x="2543" y="618"/>
                    </a:lnTo>
                    <a:lnTo>
                      <a:pt x="2547" y="609"/>
                    </a:lnTo>
                    <a:lnTo>
                      <a:pt x="2551" y="608"/>
                    </a:lnTo>
                    <a:lnTo>
                      <a:pt x="2555" y="601"/>
                    </a:lnTo>
                    <a:lnTo>
                      <a:pt x="2559" y="595"/>
                    </a:lnTo>
                    <a:lnTo>
                      <a:pt x="2563" y="593"/>
                    </a:lnTo>
                    <a:lnTo>
                      <a:pt x="2567" y="588"/>
                    </a:lnTo>
                    <a:lnTo>
                      <a:pt x="2571" y="577"/>
                    </a:lnTo>
                    <a:lnTo>
                      <a:pt x="2575" y="576"/>
                    </a:lnTo>
                    <a:lnTo>
                      <a:pt x="2579" y="572"/>
                    </a:lnTo>
                    <a:lnTo>
                      <a:pt x="2583" y="567"/>
                    </a:lnTo>
                    <a:lnTo>
                      <a:pt x="2587" y="565"/>
                    </a:lnTo>
                    <a:lnTo>
                      <a:pt x="2590" y="559"/>
                    </a:lnTo>
                    <a:lnTo>
                      <a:pt x="2594" y="553"/>
                    </a:lnTo>
                    <a:lnTo>
                      <a:pt x="2598" y="553"/>
                    </a:lnTo>
                    <a:lnTo>
                      <a:pt x="2602" y="546"/>
                    </a:lnTo>
                    <a:lnTo>
                      <a:pt x="2606" y="543"/>
                    </a:lnTo>
                    <a:lnTo>
                      <a:pt x="2610" y="537"/>
                    </a:lnTo>
                    <a:lnTo>
                      <a:pt x="2614" y="533"/>
                    </a:lnTo>
                    <a:lnTo>
                      <a:pt x="2618" y="531"/>
                    </a:lnTo>
                    <a:lnTo>
                      <a:pt x="2622" y="524"/>
                    </a:lnTo>
                    <a:lnTo>
                      <a:pt x="2626" y="518"/>
                    </a:lnTo>
                    <a:lnTo>
                      <a:pt x="2630" y="515"/>
                    </a:lnTo>
                    <a:lnTo>
                      <a:pt x="2634" y="514"/>
                    </a:lnTo>
                    <a:lnTo>
                      <a:pt x="2638" y="506"/>
                    </a:lnTo>
                    <a:lnTo>
                      <a:pt x="2642" y="503"/>
                    </a:lnTo>
                    <a:lnTo>
                      <a:pt x="2646" y="496"/>
                    </a:lnTo>
                    <a:lnTo>
                      <a:pt x="2650" y="497"/>
                    </a:lnTo>
                    <a:lnTo>
                      <a:pt x="2654" y="490"/>
                    </a:lnTo>
                    <a:lnTo>
                      <a:pt x="2658" y="486"/>
                    </a:lnTo>
                    <a:lnTo>
                      <a:pt x="2661" y="484"/>
                    </a:lnTo>
                    <a:lnTo>
                      <a:pt x="2665" y="480"/>
                    </a:lnTo>
                    <a:lnTo>
                      <a:pt x="2669" y="477"/>
                    </a:lnTo>
                    <a:lnTo>
                      <a:pt x="2673" y="470"/>
                    </a:lnTo>
                    <a:lnTo>
                      <a:pt x="2677" y="468"/>
                    </a:lnTo>
                    <a:lnTo>
                      <a:pt x="2681" y="461"/>
                    </a:lnTo>
                    <a:lnTo>
                      <a:pt x="2685" y="460"/>
                    </a:lnTo>
                    <a:lnTo>
                      <a:pt x="2689" y="456"/>
                    </a:lnTo>
                    <a:lnTo>
                      <a:pt x="2693" y="451"/>
                    </a:lnTo>
                    <a:lnTo>
                      <a:pt x="2697" y="448"/>
                    </a:lnTo>
                    <a:lnTo>
                      <a:pt x="2701" y="448"/>
                    </a:lnTo>
                    <a:lnTo>
                      <a:pt x="2705" y="442"/>
                    </a:lnTo>
                    <a:lnTo>
                      <a:pt x="2709" y="435"/>
                    </a:lnTo>
                    <a:lnTo>
                      <a:pt x="2713" y="436"/>
                    </a:lnTo>
                    <a:lnTo>
                      <a:pt x="2717" y="430"/>
                    </a:lnTo>
                    <a:lnTo>
                      <a:pt x="2721" y="426"/>
                    </a:lnTo>
                    <a:lnTo>
                      <a:pt x="2725" y="420"/>
                    </a:lnTo>
                    <a:lnTo>
                      <a:pt x="2728" y="416"/>
                    </a:lnTo>
                    <a:lnTo>
                      <a:pt x="2732" y="414"/>
                    </a:lnTo>
                    <a:lnTo>
                      <a:pt x="2736" y="407"/>
                    </a:lnTo>
                    <a:lnTo>
                      <a:pt x="2740" y="406"/>
                    </a:lnTo>
                    <a:lnTo>
                      <a:pt x="2744" y="401"/>
                    </a:lnTo>
                    <a:lnTo>
                      <a:pt x="2748" y="401"/>
                    </a:lnTo>
                    <a:lnTo>
                      <a:pt x="2752" y="401"/>
                    </a:lnTo>
                    <a:lnTo>
                      <a:pt x="2756" y="394"/>
                    </a:lnTo>
                    <a:lnTo>
                      <a:pt x="2760" y="388"/>
                    </a:lnTo>
                    <a:lnTo>
                      <a:pt x="2764" y="386"/>
                    </a:lnTo>
                    <a:lnTo>
                      <a:pt x="2768" y="383"/>
                    </a:lnTo>
                    <a:lnTo>
                      <a:pt x="2772" y="378"/>
                    </a:lnTo>
                    <a:lnTo>
                      <a:pt x="2776" y="373"/>
                    </a:lnTo>
                    <a:lnTo>
                      <a:pt x="2780" y="372"/>
                    </a:lnTo>
                    <a:lnTo>
                      <a:pt x="2784" y="367"/>
                    </a:lnTo>
                    <a:lnTo>
                      <a:pt x="2788" y="366"/>
                    </a:lnTo>
                    <a:lnTo>
                      <a:pt x="2792" y="360"/>
                    </a:lnTo>
                    <a:lnTo>
                      <a:pt x="2795" y="356"/>
                    </a:lnTo>
                    <a:lnTo>
                      <a:pt x="2799" y="355"/>
                    </a:lnTo>
                    <a:lnTo>
                      <a:pt x="2803" y="348"/>
                    </a:lnTo>
                    <a:lnTo>
                      <a:pt x="2807" y="347"/>
                    </a:lnTo>
                    <a:lnTo>
                      <a:pt x="2811" y="343"/>
                    </a:lnTo>
                    <a:lnTo>
                      <a:pt x="2815" y="338"/>
                    </a:lnTo>
                    <a:lnTo>
                      <a:pt x="2819" y="339"/>
                    </a:lnTo>
                    <a:lnTo>
                      <a:pt x="2823" y="333"/>
                    </a:lnTo>
                    <a:lnTo>
                      <a:pt x="2827" y="332"/>
                    </a:lnTo>
                    <a:lnTo>
                      <a:pt x="2831" y="330"/>
                    </a:lnTo>
                    <a:lnTo>
                      <a:pt x="2835" y="327"/>
                    </a:lnTo>
                    <a:lnTo>
                      <a:pt x="2839" y="321"/>
                    </a:lnTo>
                    <a:lnTo>
                      <a:pt x="2843" y="315"/>
                    </a:lnTo>
                    <a:lnTo>
                      <a:pt x="2847" y="318"/>
                    </a:lnTo>
                    <a:lnTo>
                      <a:pt x="2851" y="315"/>
                    </a:lnTo>
                    <a:lnTo>
                      <a:pt x="2855" y="310"/>
                    </a:lnTo>
                    <a:lnTo>
                      <a:pt x="2859" y="306"/>
                    </a:lnTo>
                    <a:lnTo>
                      <a:pt x="2863" y="304"/>
                    </a:lnTo>
                    <a:lnTo>
                      <a:pt x="2866" y="300"/>
                    </a:lnTo>
                    <a:lnTo>
                      <a:pt x="2870" y="296"/>
                    </a:lnTo>
                    <a:lnTo>
                      <a:pt x="2874" y="296"/>
                    </a:lnTo>
                    <a:lnTo>
                      <a:pt x="2878" y="290"/>
                    </a:lnTo>
                    <a:lnTo>
                      <a:pt x="2882" y="290"/>
                    </a:lnTo>
                    <a:lnTo>
                      <a:pt x="2886" y="285"/>
                    </a:lnTo>
                    <a:lnTo>
                      <a:pt x="2890" y="286"/>
                    </a:lnTo>
                    <a:lnTo>
                      <a:pt x="2894" y="279"/>
                    </a:lnTo>
                    <a:lnTo>
                      <a:pt x="2898" y="284"/>
                    </a:lnTo>
                    <a:lnTo>
                      <a:pt x="2902" y="279"/>
                    </a:lnTo>
                    <a:lnTo>
                      <a:pt x="2906" y="272"/>
                    </a:lnTo>
                    <a:lnTo>
                      <a:pt x="2910" y="272"/>
                    </a:lnTo>
                    <a:lnTo>
                      <a:pt x="2914" y="266"/>
                    </a:lnTo>
                    <a:lnTo>
                      <a:pt x="2918" y="261"/>
                    </a:lnTo>
                    <a:lnTo>
                      <a:pt x="2922" y="261"/>
                    </a:lnTo>
                    <a:lnTo>
                      <a:pt x="2926" y="259"/>
                    </a:lnTo>
                    <a:lnTo>
                      <a:pt x="2930" y="257"/>
                    </a:lnTo>
                    <a:lnTo>
                      <a:pt x="2933" y="256"/>
                    </a:lnTo>
                    <a:lnTo>
                      <a:pt x="2937" y="252"/>
                    </a:lnTo>
                    <a:lnTo>
                      <a:pt x="2941" y="250"/>
                    </a:lnTo>
                    <a:lnTo>
                      <a:pt x="2945" y="246"/>
                    </a:lnTo>
                    <a:lnTo>
                      <a:pt x="2949" y="244"/>
                    </a:lnTo>
                    <a:lnTo>
                      <a:pt x="2953" y="242"/>
                    </a:lnTo>
                    <a:lnTo>
                      <a:pt x="2957" y="242"/>
                    </a:lnTo>
                    <a:lnTo>
                      <a:pt x="2961" y="234"/>
                    </a:lnTo>
                    <a:lnTo>
                      <a:pt x="2965" y="231"/>
                    </a:lnTo>
                    <a:lnTo>
                      <a:pt x="2969" y="234"/>
                    </a:lnTo>
                    <a:lnTo>
                      <a:pt x="2973" y="230"/>
                    </a:lnTo>
                    <a:lnTo>
                      <a:pt x="2977" y="226"/>
                    </a:lnTo>
                    <a:lnTo>
                      <a:pt x="2981" y="226"/>
                    </a:lnTo>
                    <a:lnTo>
                      <a:pt x="2985" y="225"/>
                    </a:lnTo>
                    <a:lnTo>
                      <a:pt x="2989" y="220"/>
                    </a:lnTo>
                    <a:lnTo>
                      <a:pt x="2993" y="215"/>
                    </a:lnTo>
                    <a:lnTo>
                      <a:pt x="2997" y="215"/>
                    </a:lnTo>
                    <a:lnTo>
                      <a:pt x="3001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6" name="Line 4048"/>
              <p:cNvSpPr>
                <a:spLocks noChangeShapeType="1"/>
              </p:cNvSpPr>
              <p:nvPr/>
            </p:nvSpPr>
            <p:spPr bwMode="auto">
              <a:xfrm flipV="1">
                <a:off x="308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7" name="Freeform 4049"/>
              <p:cNvSpPr>
                <a:spLocks/>
              </p:cNvSpPr>
              <p:nvPr/>
            </p:nvSpPr>
            <p:spPr bwMode="auto">
              <a:xfrm flipV="1">
                <a:off x="3089" y="2015"/>
                <a:ext cx="4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0"/>
                  </a:cxn>
                  <a:cxn ang="0">
                    <a:pos x="8" y="2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4" y="0"/>
                    </a:lnTo>
                    <a:lnTo>
                      <a:pt x="8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8" name="Line 4050"/>
              <p:cNvSpPr>
                <a:spLocks noChangeShapeType="1"/>
              </p:cNvSpPr>
              <p:nvPr/>
            </p:nvSpPr>
            <p:spPr bwMode="auto">
              <a:xfrm>
                <a:off x="309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099" name="Line 4051"/>
              <p:cNvSpPr>
                <a:spLocks noChangeShapeType="1"/>
              </p:cNvSpPr>
              <p:nvPr/>
            </p:nvSpPr>
            <p:spPr bwMode="auto">
              <a:xfrm flipV="1">
                <a:off x="31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0" name="Line 4052"/>
              <p:cNvSpPr>
                <a:spLocks noChangeShapeType="1"/>
              </p:cNvSpPr>
              <p:nvPr/>
            </p:nvSpPr>
            <p:spPr bwMode="auto">
              <a:xfrm>
                <a:off x="31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1" name="Line 4053"/>
              <p:cNvSpPr>
                <a:spLocks noChangeShapeType="1"/>
              </p:cNvSpPr>
              <p:nvPr/>
            </p:nvSpPr>
            <p:spPr bwMode="auto">
              <a:xfrm flipV="1">
                <a:off x="310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2" name="Freeform 4054"/>
              <p:cNvSpPr>
                <a:spLocks/>
              </p:cNvSpPr>
              <p:nvPr/>
            </p:nvSpPr>
            <p:spPr bwMode="auto">
              <a:xfrm flipV="1">
                <a:off x="3110" y="909"/>
                <a:ext cx="1703" cy="1106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90" y="30"/>
                  </a:cxn>
                  <a:cxn ang="0">
                    <a:pos x="138" y="50"/>
                  </a:cxn>
                  <a:cxn ang="0">
                    <a:pos x="185" y="80"/>
                  </a:cxn>
                  <a:cxn ang="0">
                    <a:pos x="232" y="124"/>
                  </a:cxn>
                  <a:cxn ang="0">
                    <a:pos x="280" y="172"/>
                  </a:cxn>
                  <a:cxn ang="0">
                    <a:pos x="327" y="231"/>
                  </a:cxn>
                  <a:cxn ang="0">
                    <a:pos x="374" y="303"/>
                  </a:cxn>
                  <a:cxn ang="0">
                    <a:pos x="422" y="379"/>
                  </a:cxn>
                  <a:cxn ang="0">
                    <a:pos x="469" y="465"/>
                  </a:cxn>
                  <a:cxn ang="0">
                    <a:pos x="516" y="559"/>
                  </a:cxn>
                  <a:cxn ang="0">
                    <a:pos x="563" y="657"/>
                  </a:cxn>
                  <a:cxn ang="0">
                    <a:pos x="611" y="760"/>
                  </a:cxn>
                  <a:cxn ang="0">
                    <a:pos x="658" y="864"/>
                  </a:cxn>
                  <a:cxn ang="0">
                    <a:pos x="705" y="979"/>
                  </a:cxn>
                  <a:cxn ang="0">
                    <a:pos x="753" y="1079"/>
                  </a:cxn>
                  <a:cxn ang="0">
                    <a:pos x="800" y="1191"/>
                  </a:cxn>
                  <a:cxn ang="0">
                    <a:pos x="847" y="1289"/>
                  </a:cxn>
                  <a:cxn ang="0">
                    <a:pos x="895" y="1387"/>
                  </a:cxn>
                  <a:cxn ang="0">
                    <a:pos x="942" y="1477"/>
                  </a:cxn>
                  <a:cxn ang="0">
                    <a:pos x="989" y="1566"/>
                  </a:cxn>
                  <a:cxn ang="0">
                    <a:pos x="1037" y="1646"/>
                  </a:cxn>
                  <a:cxn ang="0">
                    <a:pos x="1084" y="1713"/>
                  </a:cxn>
                  <a:cxn ang="0">
                    <a:pos x="1131" y="1770"/>
                  </a:cxn>
                  <a:cxn ang="0">
                    <a:pos x="1178" y="1826"/>
                  </a:cxn>
                  <a:cxn ang="0">
                    <a:pos x="1226" y="1860"/>
                  </a:cxn>
                  <a:cxn ang="0">
                    <a:pos x="1273" y="1884"/>
                  </a:cxn>
                  <a:cxn ang="0">
                    <a:pos x="1320" y="1906"/>
                  </a:cxn>
                  <a:cxn ang="0">
                    <a:pos x="1368" y="1915"/>
                  </a:cxn>
                  <a:cxn ang="0">
                    <a:pos x="1415" y="1913"/>
                  </a:cxn>
                  <a:cxn ang="0">
                    <a:pos x="1462" y="1901"/>
                  </a:cxn>
                  <a:cxn ang="0">
                    <a:pos x="1510" y="1879"/>
                  </a:cxn>
                  <a:cxn ang="0">
                    <a:pos x="1557" y="1854"/>
                  </a:cxn>
                  <a:cxn ang="0">
                    <a:pos x="1604" y="1817"/>
                  </a:cxn>
                  <a:cxn ang="0">
                    <a:pos x="1652" y="1774"/>
                  </a:cxn>
                  <a:cxn ang="0">
                    <a:pos x="1699" y="1726"/>
                  </a:cxn>
                  <a:cxn ang="0">
                    <a:pos x="1746" y="1669"/>
                  </a:cxn>
                  <a:cxn ang="0">
                    <a:pos x="1793" y="1614"/>
                  </a:cxn>
                  <a:cxn ang="0">
                    <a:pos x="1841" y="1542"/>
                  </a:cxn>
                  <a:cxn ang="0">
                    <a:pos x="1888" y="1478"/>
                  </a:cxn>
                  <a:cxn ang="0">
                    <a:pos x="1935" y="1409"/>
                  </a:cxn>
                  <a:cxn ang="0">
                    <a:pos x="1983" y="1341"/>
                  </a:cxn>
                  <a:cxn ang="0">
                    <a:pos x="2030" y="1268"/>
                  </a:cxn>
                  <a:cxn ang="0">
                    <a:pos x="2077" y="1193"/>
                  </a:cxn>
                  <a:cxn ang="0">
                    <a:pos x="2125" y="1118"/>
                  </a:cxn>
                  <a:cxn ang="0">
                    <a:pos x="2172" y="1054"/>
                  </a:cxn>
                  <a:cxn ang="0">
                    <a:pos x="2219" y="981"/>
                  </a:cxn>
                  <a:cxn ang="0">
                    <a:pos x="2267" y="910"/>
                  </a:cxn>
                  <a:cxn ang="0">
                    <a:pos x="2314" y="846"/>
                  </a:cxn>
                  <a:cxn ang="0">
                    <a:pos x="2361" y="775"/>
                  </a:cxn>
                  <a:cxn ang="0">
                    <a:pos x="2409" y="718"/>
                  </a:cxn>
                  <a:cxn ang="0">
                    <a:pos x="2456" y="657"/>
                  </a:cxn>
                  <a:cxn ang="0">
                    <a:pos x="2503" y="598"/>
                  </a:cxn>
                  <a:cxn ang="0">
                    <a:pos x="2550" y="547"/>
                  </a:cxn>
                  <a:cxn ang="0">
                    <a:pos x="2598" y="495"/>
                  </a:cxn>
                  <a:cxn ang="0">
                    <a:pos x="2645" y="445"/>
                  </a:cxn>
                  <a:cxn ang="0">
                    <a:pos x="2692" y="401"/>
                  </a:cxn>
                  <a:cxn ang="0">
                    <a:pos x="2740" y="361"/>
                  </a:cxn>
                  <a:cxn ang="0">
                    <a:pos x="2787" y="320"/>
                  </a:cxn>
                  <a:cxn ang="0">
                    <a:pos x="2834" y="285"/>
                  </a:cxn>
                  <a:cxn ang="0">
                    <a:pos x="2882" y="246"/>
                  </a:cxn>
                  <a:cxn ang="0">
                    <a:pos x="2929" y="221"/>
                  </a:cxn>
                </a:cxnLst>
                <a:rect l="0" t="0" r="r" b="b"/>
                <a:pathLst>
                  <a:path w="2957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5" y="5"/>
                    </a:lnTo>
                    <a:lnTo>
                      <a:pt x="19" y="1"/>
                    </a:lnTo>
                    <a:lnTo>
                      <a:pt x="23" y="5"/>
                    </a:lnTo>
                    <a:lnTo>
                      <a:pt x="27" y="5"/>
                    </a:lnTo>
                    <a:lnTo>
                      <a:pt x="31" y="9"/>
                    </a:lnTo>
                    <a:lnTo>
                      <a:pt x="35" y="3"/>
                    </a:lnTo>
                    <a:lnTo>
                      <a:pt x="39" y="7"/>
                    </a:lnTo>
                    <a:lnTo>
                      <a:pt x="43" y="7"/>
                    </a:lnTo>
                    <a:lnTo>
                      <a:pt x="47" y="10"/>
                    </a:lnTo>
                    <a:lnTo>
                      <a:pt x="51" y="14"/>
                    </a:lnTo>
                    <a:lnTo>
                      <a:pt x="55" y="14"/>
                    </a:lnTo>
                    <a:lnTo>
                      <a:pt x="59" y="10"/>
                    </a:lnTo>
                    <a:lnTo>
                      <a:pt x="63" y="17"/>
                    </a:lnTo>
                    <a:lnTo>
                      <a:pt x="67" y="17"/>
                    </a:lnTo>
                    <a:lnTo>
                      <a:pt x="71" y="16"/>
                    </a:lnTo>
                    <a:lnTo>
                      <a:pt x="75" y="28"/>
                    </a:lnTo>
                    <a:lnTo>
                      <a:pt x="79" y="17"/>
                    </a:lnTo>
                    <a:lnTo>
                      <a:pt x="82" y="23"/>
                    </a:lnTo>
                    <a:lnTo>
                      <a:pt x="86" y="23"/>
                    </a:lnTo>
                    <a:lnTo>
                      <a:pt x="90" y="30"/>
                    </a:lnTo>
                    <a:lnTo>
                      <a:pt x="94" y="28"/>
                    </a:lnTo>
                    <a:lnTo>
                      <a:pt x="98" y="28"/>
                    </a:lnTo>
                    <a:lnTo>
                      <a:pt x="102" y="26"/>
                    </a:lnTo>
                    <a:lnTo>
                      <a:pt x="106" y="32"/>
                    </a:lnTo>
                    <a:lnTo>
                      <a:pt x="110" y="35"/>
                    </a:lnTo>
                    <a:lnTo>
                      <a:pt x="114" y="35"/>
                    </a:lnTo>
                    <a:lnTo>
                      <a:pt x="118" y="39"/>
                    </a:lnTo>
                    <a:lnTo>
                      <a:pt x="122" y="42"/>
                    </a:lnTo>
                    <a:lnTo>
                      <a:pt x="126" y="41"/>
                    </a:lnTo>
                    <a:lnTo>
                      <a:pt x="130" y="39"/>
                    </a:lnTo>
                    <a:lnTo>
                      <a:pt x="134" y="46"/>
                    </a:lnTo>
                    <a:lnTo>
                      <a:pt x="138" y="50"/>
                    </a:lnTo>
                    <a:lnTo>
                      <a:pt x="142" y="51"/>
                    </a:lnTo>
                    <a:lnTo>
                      <a:pt x="146" y="51"/>
                    </a:lnTo>
                    <a:lnTo>
                      <a:pt x="149" y="60"/>
                    </a:lnTo>
                    <a:lnTo>
                      <a:pt x="153" y="62"/>
                    </a:lnTo>
                    <a:lnTo>
                      <a:pt x="157" y="55"/>
                    </a:lnTo>
                    <a:lnTo>
                      <a:pt x="161" y="71"/>
                    </a:lnTo>
                    <a:lnTo>
                      <a:pt x="165" y="66"/>
                    </a:lnTo>
                    <a:lnTo>
                      <a:pt x="169" y="66"/>
                    </a:lnTo>
                    <a:lnTo>
                      <a:pt x="173" y="69"/>
                    </a:lnTo>
                    <a:lnTo>
                      <a:pt x="177" y="75"/>
                    </a:lnTo>
                    <a:lnTo>
                      <a:pt x="181" y="76"/>
                    </a:lnTo>
                    <a:lnTo>
                      <a:pt x="185" y="80"/>
                    </a:lnTo>
                    <a:lnTo>
                      <a:pt x="189" y="87"/>
                    </a:lnTo>
                    <a:lnTo>
                      <a:pt x="193" y="85"/>
                    </a:lnTo>
                    <a:lnTo>
                      <a:pt x="197" y="89"/>
                    </a:lnTo>
                    <a:lnTo>
                      <a:pt x="201" y="99"/>
                    </a:lnTo>
                    <a:lnTo>
                      <a:pt x="205" y="99"/>
                    </a:lnTo>
                    <a:lnTo>
                      <a:pt x="209" y="101"/>
                    </a:lnTo>
                    <a:lnTo>
                      <a:pt x="213" y="105"/>
                    </a:lnTo>
                    <a:lnTo>
                      <a:pt x="217" y="107"/>
                    </a:lnTo>
                    <a:lnTo>
                      <a:pt x="220" y="114"/>
                    </a:lnTo>
                    <a:lnTo>
                      <a:pt x="224" y="114"/>
                    </a:lnTo>
                    <a:lnTo>
                      <a:pt x="228" y="115"/>
                    </a:lnTo>
                    <a:lnTo>
                      <a:pt x="232" y="124"/>
                    </a:lnTo>
                    <a:lnTo>
                      <a:pt x="236" y="126"/>
                    </a:lnTo>
                    <a:lnTo>
                      <a:pt x="240" y="132"/>
                    </a:lnTo>
                    <a:lnTo>
                      <a:pt x="244" y="133"/>
                    </a:lnTo>
                    <a:lnTo>
                      <a:pt x="248" y="139"/>
                    </a:lnTo>
                    <a:lnTo>
                      <a:pt x="252" y="144"/>
                    </a:lnTo>
                    <a:lnTo>
                      <a:pt x="256" y="144"/>
                    </a:lnTo>
                    <a:lnTo>
                      <a:pt x="260" y="155"/>
                    </a:lnTo>
                    <a:lnTo>
                      <a:pt x="264" y="156"/>
                    </a:lnTo>
                    <a:lnTo>
                      <a:pt x="268" y="158"/>
                    </a:lnTo>
                    <a:lnTo>
                      <a:pt x="272" y="169"/>
                    </a:lnTo>
                    <a:lnTo>
                      <a:pt x="276" y="169"/>
                    </a:lnTo>
                    <a:lnTo>
                      <a:pt x="280" y="172"/>
                    </a:lnTo>
                    <a:lnTo>
                      <a:pt x="284" y="174"/>
                    </a:lnTo>
                    <a:lnTo>
                      <a:pt x="287" y="183"/>
                    </a:lnTo>
                    <a:lnTo>
                      <a:pt x="291" y="187"/>
                    </a:lnTo>
                    <a:lnTo>
                      <a:pt x="295" y="192"/>
                    </a:lnTo>
                    <a:lnTo>
                      <a:pt x="299" y="199"/>
                    </a:lnTo>
                    <a:lnTo>
                      <a:pt x="303" y="203"/>
                    </a:lnTo>
                    <a:lnTo>
                      <a:pt x="307" y="203"/>
                    </a:lnTo>
                    <a:lnTo>
                      <a:pt x="311" y="213"/>
                    </a:lnTo>
                    <a:lnTo>
                      <a:pt x="315" y="217"/>
                    </a:lnTo>
                    <a:lnTo>
                      <a:pt x="319" y="221"/>
                    </a:lnTo>
                    <a:lnTo>
                      <a:pt x="323" y="229"/>
                    </a:lnTo>
                    <a:lnTo>
                      <a:pt x="327" y="231"/>
                    </a:lnTo>
                    <a:lnTo>
                      <a:pt x="331" y="238"/>
                    </a:lnTo>
                    <a:lnTo>
                      <a:pt x="335" y="247"/>
                    </a:lnTo>
                    <a:lnTo>
                      <a:pt x="339" y="246"/>
                    </a:lnTo>
                    <a:lnTo>
                      <a:pt x="343" y="254"/>
                    </a:lnTo>
                    <a:lnTo>
                      <a:pt x="347" y="256"/>
                    </a:lnTo>
                    <a:lnTo>
                      <a:pt x="351" y="269"/>
                    </a:lnTo>
                    <a:lnTo>
                      <a:pt x="354" y="272"/>
                    </a:lnTo>
                    <a:lnTo>
                      <a:pt x="358" y="276"/>
                    </a:lnTo>
                    <a:lnTo>
                      <a:pt x="362" y="281"/>
                    </a:lnTo>
                    <a:lnTo>
                      <a:pt x="366" y="285"/>
                    </a:lnTo>
                    <a:lnTo>
                      <a:pt x="370" y="294"/>
                    </a:lnTo>
                    <a:lnTo>
                      <a:pt x="374" y="303"/>
                    </a:lnTo>
                    <a:lnTo>
                      <a:pt x="378" y="308"/>
                    </a:lnTo>
                    <a:lnTo>
                      <a:pt x="382" y="317"/>
                    </a:lnTo>
                    <a:lnTo>
                      <a:pt x="386" y="313"/>
                    </a:lnTo>
                    <a:lnTo>
                      <a:pt x="390" y="327"/>
                    </a:lnTo>
                    <a:lnTo>
                      <a:pt x="394" y="331"/>
                    </a:lnTo>
                    <a:lnTo>
                      <a:pt x="398" y="336"/>
                    </a:lnTo>
                    <a:lnTo>
                      <a:pt x="402" y="342"/>
                    </a:lnTo>
                    <a:lnTo>
                      <a:pt x="406" y="349"/>
                    </a:lnTo>
                    <a:lnTo>
                      <a:pt x="410" y="358"/>
                    </a:lnTo>
                    <a:lnTo>
                      <a:pt x="414" y="365"/>
                    </a:lnTo>
                    <a:lnTo>
                      <a:pt x="418" y="368"/>
                    </a:lnTo>
                    <a:lnTo>
                      <a:pt x="422" y="379"/>
                    </a:lnTo>
                    <a:lnTo>
                      <a:pt x="425" y="388"/>
                    </a:lnTo>
                    <a:lnTo>
                      <a:pt x="429" y="393"/>
                    </a:lnTo>
                    <a:lnTo>
                      <a:pt x="433" y="404"/>
                    </a:lnTo>
                    <a:lnTo>
                      <a:pt x="437" y="409"/>
                    </a:lnTo>
                    <a:lnTo>
                      <a:pt x="441" y="411"/>
                    </a:lnTo>
                    <a:lnTo>
                      <a:pt x="445" y="424"/>
                    </a:lnTo>
                    <a:lnTo>
                      <a:pt x="449" y="427"/>
                    </a:lnTo>
                    <a:lnTo>
                      <a:pt x="453" y="438"/>
                    </a:lnTo>
                    <a:lnTo>
                      <a:pt x="457" y="441"/>
                    </a:lnTo>
                    <a:lnTo>
                      <a:pt x="461" y="449"/>
                    </a:lnTo>
                    <a:lnTo>
                      <a:pt x="465" y="456"/>
                    </a:lnTo>
                    <a:lnTo>
                      <a:pt x="469" y="465"/>
                    </a:lnTo>
                    <a:lnTo>
                      <a:pt x="473" y="470"/>
                    </a:lnTo>
                    <a:lnTo>
                      <a:pt x="477" y="479"/>
                    </a:lnTo>
                    <a:lnTo>
                      <a:pt x="481" y="488"/>
                    </a:lnTo>
                    <a:lnTo>
                      <a:pt x="485" y="495"/>
                    </a:lnTo>
                    <a:lnTo>
                      <a:pt x="489" y="507"/>
                    </a:lnTo>
                    <a:lnTo>
                      <a:pt x="492" y="516"/>
                    </a:lnTo>
                    <a:lnTo>
                      <a:pt x="496" y="520"/>
                    </a:lnTo>
                    <a:lnTo>
                      <a:pt x="500" y="523"/>
                    </a:lnTo>
                    <a:lnTo>
                      <a:pt x="504" y="534"/>
                    </a:lnTo>
                    <a:lnTo>
                      <a:pt x="508" y="543"/>
                    </a:lnTo>
                    <a:lnTo>
                      <a:pt x="512" y="550"/>
                    </a:lnTo>
                    <a:lnTo>
                      <a:pt x="516" y="559"/>
                    </a:lnTo>
                    <a:lnTo>
                      <a:pt x="520" y="568"/>
                    </a:lnTo>
                    <a:lnTo>
                      <a:pt x="524" y="577"/>
                    </a:lnTo>
                    <a:lnTo>
                      <a:pt x="528" y="580"/>
                    </a:lnTo>
                    <a:lnTo>
                      <a:pt x="532" y="586"/>
                    </a:lnTo>
                    <a:lnTo>
                      <a:pt x="536" y="596"/>
                    </a:lnTo>
                    <a:lnTo>
                      <a:pt x="540" y="604"/>
                    </a:lnTo>
                    <a:lnTo>
                      <a:pt x="544" y="613"/>
                    </a:lnTo>
                    <a:lnTo>
                      <a:pt x="548" y="625"/>
                    </a:lnTo>
                    <a:lnTo>
                      <a:pt x="552" y="636"/>
                    </a:lnTo>
                    <a:lnTo>
                      <a:pt x="556" y="639"/>
                    </a:lnTo>
                    <a:lnTo>
                      <a:pt x="560" y="645"/>
                    </a:lnTo>
                    <a:lnTo>
                      <a:pt x="563" y="657"/>
                    </a:lnTo>
                    <a:lnTo>
                      <a:pt x="567" y="673"/>
                    </a:lnTo>
                    <a:lnTo>
                      <a:pt x="571" y="677"/>
                    </a:lnTo>
                    <a:lnTo>
                      <a:pt x="575" y="680"/>
                    </a:lnTo>
                    <a:lnTo>
                      <a:pt x="579" y="691"/>
                    </a:lnTo>
                    <a:lnTo>
                      <a:pt x="583" y="700"/>
                    </a:lnTo>
                    <a:lnTo>
                      <a:pt x="587" y="705"/>
                    </a:lnTo>
                    <a:lnTo>
                      <a:pt x="591" y="718"/>
                    </a:lnTo>
                    <a:lnTo>
                      <a:pt x="595" y="723"/>
                    </a:lnTo>
                    <a:lnTo>
                      <a:pt x="599" y="730"/>
                    </a:lnTo>
                    <a:lnTo>
                      <a:pt x="603" y="741"/>
                    </a:lnTo>
                    <a:lnTo>
                      <a:pt x="607" y="750"/>
                    </a:lnTo>
                    <a:lnTo>
                      <a:pt x="611" y="760"/>
                    </a:lnTo>
                    <a:lnTo>
                      <a:pt x="615" y="764"/>
                    </a:lnTo>
                    <a:lnTo>
                      <a:pt x="619" y="776"/>
                    </a:lnTo>
                    <a:lnTo>
                      <a:pt x="623" y="784"/>
                    </a:lnTo>
                    <a:lnTo>
                      <a:pt x="627" y="794"/>
                    </a:lnTo>
                    <a:lnTo>
                      <a:pt x="630" y="808"/>
                    </a:lnTo>
                    <a:lnTo>
                      <a:pt x="634" y="812"/>
                    </a:lnTo>
                    <a:lnTo>
                      <a:pt x="638" y="821"/>
                    </a:lnTo>
                    <a:lnTo>
                      <a:pt x="642" y="832"/>
                    </a:lnTo>
                    <a:lnTo>
                      <a:pt x="646" y="835"/>
                    </a:lnTo>
                    <a:lnTo>
                      <a:pt x="650" y="844"/>
                    </a:lnTo>
                    <a:lnTo>
                      <a:pt x="654" y="857"/>
                    </a:lnTo>
                    <a:lnTo>
                      <a:pt x="658" y="864"/>
                    </a:lnTo>
                    <a:lnTo>
                      <a:pt x="662" y="869"/>
                    </a:lnTo>
                    <a:lnTo>
                      <a:pt x="666" y="885"/>
                    </a:lnTo>
                    <a:lnTo>
                      <a:pt x="670" y="892"/>
                    </a:lnTo>
                    <a:lnTo>
                      <a:pt x="674" y="903"/>
                    </a:lnTo>
                    <a:lnTo>
                      <a:pt x="678" y="910"/>
                    </a:lnTo>
                    <a:lnTo>
                      <a:pt x="682" y="917"/>
                    </a:lnTo>
                    <a:lnTo>
                      <a:pt x="686" y="926"/>
                    </a:lnTo>
                    <a:lnTo>
                      <a:pt x="690" y="942"/>
                    </a:lnTo>
                    <a:lnTo>
                      <a:pt x="694" y="946"/>
                    </a:lnTo>
                    <a:lnTo>
                      <a:pt x="697" y="951"/>
                    </a:lnTo>
                    <a:lnTo>
                      <a:pt x="701" y="962"/>
                    </a:lnTo>
                    <a:lnTo>
                      <a:pt x="705" y="979"/>
                    </a:lnTo>
                    <a:lnTo>
                      <a:pt x="709" y="979"/>
                    </a:lnTo>
                    <a:lnTo>
                      <a:pt x="713" y="990"/>
                    </a:lnTo>
                    <a:lnTo>
                      <a:pt x="717" y="999"/>
                    </a:lnTo>
                    <a:lnTo>
                      <a:pt x="721" y="1010"/>
                    </a:lnTo>
                    <a:lnTo>
                      <a:pt x="725" y="1020"/>
                    </a:lnTo>
                    <a:lnTo>
                      <a:pt x="729" y="1029"/>
                    </a:lnTo>
                    <a:lnTo>
                      <a:pt x="733" y="1035"/>
                    </a:lnTo>
                    <a:lnTo>
                      <a:pt x="737" y="1044"/>
                    </a:lnTo>
                    <a:lnTo>
                      <a:pt x="741" y="1054"/>
                    </a:lnTo>
                    <a:lnTo>
                      <a:pt x="745" y="1065"/>
                    </a:lnTo>
                    <a:lnTo>
                      <a:pt x="749" y="1070"/>
                    </a:lnTo>
                    <a:lnTo>
                      <a:pt x="753" y="1079"/>
                    </a:lnTo>
                    <a:lnTo>
                      <a:pt x="757" y="1088"/>
                    </a:lnTo>
                    <a:lnTo>
                      <a:pt x="761" y="1101"/>
                    </a:lnTo>
                    <a:lnTo>
                      <a:pt x="765" y="1113"/>
                    </a:lnTo>
                    <a:lnTo>
                      <a:pt x="768" y="1124"/>
                    </a:lnTo>
                    <a:lnTo>
                      <a:pt x="772" y="1127"/>
                    </a:lnTo>
                    <a:lnTo>
                      <a:pt x="776" y="1136"/>
                    </a:lnTo>
                    <a:lnTo>
                      <a:pt x="780" y="1143"/>
                    </a:lnTo>
                    <a:lnTo>
                      <a:pt x="784" y="1152"/>
                    </a:lnTo>
                    <a:lnTo>
                      <a:pt x="788" y="1165"/>
                    </a:lnTo>
                    <a:lnTo>
                      <a:pt x="792" y="1174"/>
                    </a:lnTo>
                    <a:lnTo>
                      <a:pt x="796" y="1183"/>
                    </a:lnTo>
                    <a:lnTo>
                      <a:pt x="800" y="1191"/>
                    </a:lnTo>
                    <a:lnTo>
                      <a:pt x="804" y="1200"/>
                    </a:lnTo>
                    <a:lnTo>
                      <a:pt x="808" y="1206"/>
                    </a:lnTo>
                    <a:lnTo>
                      <a:pt x="812" y="1213"/>
                    </a:lnTo>
                    <a:lnTo>
                      <a:pt x="816" y="1225"/>
                    </a:lnTo>
                    <a:lnTo>
                      <a:pt x="820" y="1229"/>
                    </a:lnTo>
                    <a:lnTo>
                      <a:pt x="824" y="1241"/>
                    </a:lnTo>
                    <a:lnTo>
                      <a:pt x="828" y="1254"/>
                    </a:lnTo>
                    <a:lnTo>
                      <a:pt x="832" y="1257"/>
                    </a:lnTo>
                    <a:lnTo>
                      <a:pt x="835" y="1263"/>
                    </a:lnTo>
                    <a:lnTo>
                      <a:pt x="839" y="1272"/>
                    </a:lnTo>
                    <a:lnTo>
                      <a:pt x="843" y="1282"/>
                    </a:lnTo>
                    <a:lnTo>
                      <a:pt x="847" y="1289"/>
                    </a:lnTo>
                    <a:lnTo>
                      <a:pt x="851" y="1298"/>
                    </a:lnTo>
                    <a:lnTo>
                      <a:pt x="855" y="1306"/>
                    </a:lnTo>
                    <a:lnTo>
                      <a:pt x="859" y="1318"/>
                    </a:lnTo>
                    <a:lnTo>
                      <a:pt x="863" y="1323"/>
                    </a:lnTo>
                    <a:lnTo>
                      <a:pt x="867" y="1334"/>
                    </a:lnTo>
                    <a:lnTo>
                      <a:pt x="871" y="1339"/>
                    </a:lnTo>
                    <a:lnTo>
                      <a:pt x="875" y="1346"/>
                    </a:lnTo>
                    <a:lnTo>
                      <a:pt x="879" y="1359"/>
                    </a:lnTo>
                    <a:lnTo>
                      <a:pt x="883" y="1366"/>
                    </a:lnTo>
                    <a:lnTo>
                      <a:pt x="887" y="1371"/>
                    </a:lnTo>
                    <a:lnTo>
                      <a:pt x="891" y="1380"/>
                    </a:lnTo>
                    <a:lnTo>
                      <a:pt x="895" y="1387"/>
                    </a:lnTo>
                    <a:lnTo>
                      <a:pt x="899" y="1393"/>
                    </a:lnTo>
                    <a:lnTo>
                      <a:pt x="902" y="1405"/>
                    </a:lnTo>
                    <a:lnTo>
                      <a:pt x="906" y="1409"/>
                    </a:lnTo>
                    <a:lnTo>
                      <a:pt x="910" y="1421"/>
                    </a:lnTo>
                    <a:lnTo>
                      <a:pt x="914" y="1428"/>
                    </a:lnTo>
                    <a:lnTo>
                      <a:pt x="918" y="1437"/>
                    </a:lnTo>
                    <a:lnTo>
                      <a:pt x="922" y="1448"/>
                    </a:lnTo>
                    <a:lnTo>
                      <a:pt x="926" y="1450"/>
                    </a:lnTo>
                    <a:lnTo>
                      <a:pt x="930" y="1462"/>
                    </a:lnTo>
                    <a:lnTo>
                      <a:pt x="934" y="1469"/>
                    </a:lnTo>
                    <a:lnTo>
                      <a:pt x="938" y="1475"/>
                    </a:lnTo>
                    <a:lnTo>
                      <a:pt x="942" y="1477"/>
                    </a:lnTo>
                    <a:lnTo>
                      <a:pt x="946" y="1485"/>
                    </a:lnTo>
                    <a:lnTo>
                      <a:pt x="950" y="1494"/>
                    </a:lnTo>
                    <a:lnTo>
                      <a:pt x="954" y="1501"/>
                    </a:lnTo>
                    <a:lnTo>
                      <a:pt x="958" y="1512"/>
                    </a:lnTo>
                    <a:lnTo>
                      <a:pt x="962" y="1523"/>
                    </a:lnTo>
                    <a:lnTo>
                      <a:pt x="966" y="1525"/>
                    </a:lnTo>
                    <a:lnTo>
                      <a:pt x="970" y="1537"/>
                    </a:lnTo>
                    <a:lnTo>
                      <a:pt x="973" y="1542"/>
                    </a:lnTo>
                    <a:lnTo>
                      <a:pt x="977" y="1544"/>
                    </a:lnTo>
                    <a:lnTo>
                      <a:pt x="981" y="1555"/>
                    </a:lnTo>
                    <a:lnTo>
                      <a:pt x="985" y="1557"/>
                    </a:lnTo>
                    <a:lnTo>
                      <a:pt x="989" y="1566"/>
                    </a:lnTo>
                    <a:lnTo>
                      <a:pt x="993" y="1571"/>
                    </a:lnTo>
                    <a:lnTo>
                      <a:pt x="997" y="1582"/>
                    </a:lnTo>
                    <a:lnTo>
                      <a:pt x="1001" y="1587"/>
                    </a:lnTo>
                    <a:lnTo>
                      <a:pt x="1005" y="1599"/>
                    </a:lnTo>
                    <a:lnTo>
                      <a:pt x="1009" y="1603"/>
                    </a:lnTo>
                    <a:lnTo>
                      <a:pt x="1013" y="1608"/>
                    </a:lnTo>
                    <a:lnTo>
                      <a:pt x="1017" y="1612"/>
                    </a:lnTo>
                    <a:lnTo>
                      <a:pt x="1021" y="1623"/>
                    </a:lnTo>
                    <a:lnTo>
                      <a:pt x="1025" y="1626"/>
                    </a:lnTo>
                    <a:lnTo>
                      <a:pt x="1029" y="1633"/>
                    </a:lnTo>
                    <a:lnTo>
                      <a:pt x="1033" y="1640"/>
                    </a:lnTo>
                    <a:lnTo>
                      <a:pt x="1037" y="1646"/>
                    </a:lnTo>
                    <a:lnTo>
                      <a:pt x="1040" y="1651"/>
                    </a:lnTo>
                    <a:lnTo>
                      <a:pt x="1044" y="1653"/>
                    </a:lnTo>
                    <a:lnTo>
                      <a:pt x="1048" y="1665"/>
                    </a:lnTo>
                    <a:lnTo>
                      <a:pt x="1052" y="1667"/>
                    </a:lnTo>
                    <a:lnTo>
                      <a:pt x="1056" y="1678"/>
                    </a:lnTo>
                    <a:lnTo>
                      <a:pt x="1060" y="1683"/>
                    </a:lnTo>
                    <a:lnTo>
                      <a:pt x="1064" y="1689"/>
                    </a:lnTo>
                    <a:lnTo>
                      <a:pt x="1068" y="1696"/>
                    </a:lnTo>
                    <a:lnTo>
                      <a:pt x="1072" y="1699"/>
                    </a:lnTo>
                    <a:lnTo>
                      <a:pt x="1076" y="1705"/>
                    </a:lnTo>
                    <a:lnTo>
                      <a:pt x="1080" y="1710"/>
                    </a:lnTo>
                    <a:lnTo>
                      <a:pt x="1084" y="1713"/>
                    </a:lnTo>
                    <a:lnTo>
                      <a:pt x="1088" y="1719"/>
                    </a:lnTo>
                    <a:lnTo>
                      <a:pt x="1092" y="1726"/>
                    </a:lnTo>
                    <a:lnTo>
                      <a:pt x="1096" y="1729"/>
                    </a:lnTo>
                    <a:lnTo>
                      <a:pt x="1100" y="1737"/>
                    </a:lnTo>
                    <a:lnTo>
                      <a:pt x="1104" y="1742"/>
                    </a:lnTo>
                    <a:lnTo>
                      <a:pt x="1108" y="1746"/>
                    </a:lnTo>
                    <a:lnTo>
                      <a:pt x="1111" y="1749"/>
                    </a:lnTo>
                    <a:lnTo>
                      <a:pt x="1115" y="1756"/>
                    </a:lnTo>
                    <a:lnTo>
                      <a:pt x="1119" y="1763"/>
                    </a:lnTo>
                    <a:lnTo>
                      <a:pt x="1123" y="1760"/>
                    </a:lnTo>
                    <a:lnTo>
                      <a:pt x="1127" y="1765"/>
                    </a:lnTo>
                    <a:lnTo>
                      <a:pt x="1131" y="1770"/>
                    </a:lnTo>
                    <a:lnTo>
                      <a:pt x="1135" y="1774"/>
                    </a:lnTo>
                    <a:lnTo>
                      <a:pt x="1139" y="1781"/>
                    </a:lnTo>
                    <a:lnTo>
                      <a:pt x="1143" y="1783"/>
                    </a:lnTo>
                    <a:lnTo>
                      <a:pt x="1147" y="1792"/>
                    </a:lnTo>
                    <a:lnTo>
                      <a:pt x="1151" y="1795"/>
                    </a:lnTo>
                    <a:lnTo>
                      <a:pt x="1155" y="1799"/>
                    </a:lnTo>
                    <a:lnTo>
                      <a:pt x="1159" y="1803"/>
                    </a:lnTo>
                    <a:lnTo>
                      <a:pt x="1163" y="1808"/>
                    </a:lnTo>
                    <a:lnTo>
                      <a:pt x="1167" y="1806"/>
                    </a:lnTo>
                    <a:lnTo>
                      <a:pt x="1171" y="1815"/>
                    </a:lnTo>
                    <a:lnTo>
                      <a:pt x="1175" y="1820"/>
                    </a:lnTo>
                    <a:lnTo>
                      <a:pt x="1178" y="1826"/>
                    </a:lnTo>
                    <a:lnTo>
                      <a:pt x="1182" y="1829"/>
                    </a:lnTo>
                    <a:lnTo>
                      <a:pt x="1186" y="1826"/>
                    </a:lnTo>
                    <a:lnTo>
                      <a:pt x="1190" y="1833"/>
                    </a:lnTo>
                    <a:lnTo>
                      <a:pt x="1194" y="1838"/>
                    </a:lnTo>
                    <a:lnTo>
                      <a:pt x="1198" y="1838"/>
                    </a:lnTo>
                    <a:lnTo>
                      <a:pt x="1202" y="1844"/>
                    </a:lnTo>
                    <a:lnTo>
                      <a:pt x="1206" y="1844"/>
                    </a:lnTo>
                    <a:lnTo>
                      <a:pt x="1210" y="1845"/>
                    </a:lnTo>
                    <a:lnTo>
                      <a:pt x="1214" y="1854"/>
                    </a:lnTo>
                    <a:lnTo>
                      <a:pt x="1218" y="1854"/>
                    </a:lnTo>
                    <a:lnTo>
                      <a:pt x="1222" y="1856"/>
                    </a:lnTo>
                    <a:lnTo>
                      <a:pt x="1226" y="1860"/>
                    </a:lnTo>
                    <a:lnTo>
                      <a:pt x="1230" y="1861"/>
                    </a:lnTo>
                    <a:lnTo>
                      <a:pt x="1234" y="1865"/>
                    </a:lnTo>
                    <a:lnTo>
                      <a:pt x="1238" y="1867"/>
                    </a:lnTo>
                    <a:lnTo>
                      <a:pt x="1242" y="1872"/>
                    </a:lnTo>
                    <a:lnTo>
                      <a:pt x="1245" y="1872"/>
                    </a:lnTo>
                    <a:lnTo>
                      <a:pt x="1249" y="1876"/>
                    </a:lnTo>
                    <a:lnTo>
                      <a:pt x="1253" y="1874"/>
                    </a:lnTo>
                    <a:lnTo>
                      <a:pt x="1257" y="1879"/>
                    </a:lnTo>
                    <a:lnTo>
                      <a:pt x="1261" y="1879"/>
                    </a:lnTo>
                    <a:lnTo>
                      <a:pt x="1265" y="1884"/>
                    </a:lnTo>
                    <a:lnTo>
                      <a:pt x="1269" y="1888"/>
                    </a:lnTo>
                    <a:lnTo>
                      <a:pt x="1273" y="1884"/>
                    </a:lnTo>
                    <a:lnTo>
                      <a:pt x="1277" y="1893"/>
                    </a:lnTo>
                    <a:lnTo>
                      <a:pt x="1281" y="1893"/>
                    </a:lnTo>
                    <a:lnTo>
                      <a:pt x="1285" y="1890"/>
                    </a:lnTo>
                    <a:lnTo>
                      <a:pt x="1289" y="1899"/>
                    </a:lnTo>
                    <a:lnTo>
                      <a:pt x="1293" y="1901"/>
                    </a:lnTo>
                    <a:lnTo>
                      <a:pt x="1297" y="1902"/>
                    </a:lnTo>
                    <a:lnTo>
                      <a:pt x="1301" y="1899"/>
                    </a:lnTo>
                    <a:lnTo>
                      <a:pt x="1305" y="1899"/>
                    </a:lnTo>
                    <a:lnTo>
                      <a:pt x="1309" y="1899"/>
                    </a:lnTo>
                    <a:lnTo>
                      <a:pt x="1313" y="1904"/>
                    </a:lnTo>
                    <a:lnTo>
                      <a:pt x="1316" y="1904"/>
                    </a:lnTo>
                    <a:lnTo>
                      <a:pt x="1320" y="1906"/>
                    </a:lnTo>
                    <a:lnTo>
                      <a:pt x="1324" y="1906"/>
                    </a:lnTo>
                    <a:lnTo>
                      <a:pt x="1328" y="1911"/>
                    </a:lnTo>
                    <a:lnTo>
                      <a:pt x="1332" y="1908"/>
                    </a:lnTo>
                    <a:lnTo>
                      <a:pt x="1336" y="1913"/>
                    </a:lnTo>
                    <a:lnTo>
                      <a:pt x="1340" y="1917"/>
                    </a:lnTo>
                    <a:lnTo>
                      <a:pt x="1344" y="1913"/>
                    </a:lnTo>
                    <a:lnTo>
                      <a:pt x="1348" y="1917"/>
                    </a:lnTo>
                    <a:lnTo>
                      <a:pt x="1352" y="1915"/>
                    </a:lnTo>
                    <a:lnTo>
                      <a:pt x="1356" y="1917"/>
                    </a:lnTo>
                    <a:lnTo>
                      <a:pt x="1360" y="1909"/>
                    </a:lnTo>
                    <a:lnTo>
                      <a:pt x="1364" y="1915"/>
                    </a:lnTo>
                    <a:lnTo>
                      <a:pt x="1368" y="1915"/>
                    </a:lnTo>
                    <a:lnTo>
                      <a:pt x="1372" y="1918"/>
                    </a:lnTo>
                    <a:lnTo>
                      <a:pt x="1376" y="1918"/>
                    </a:lnTo>
                    <a:lnTo>
                      <a:pt x="1380" y="1915"/>
                    </a:lnTo>
                    <a:lnTo>
                      <a:pt x="1383" y="1920"/>
                    </a:lnTo>
                    <a:lnTo>
                      <a:pt x="1387" y="1913"/>
                    </a:lnTo>
                    <a:lnTo>
                      <a:pt x="1391" y="1915"/>
                    </a:lnTo>
                    <a:lnTo>
                      <a:pt x="1395" y="1915"/>
                    </a:lnTo>
                    <a:lnTo>
                      <a:pt x="1399" y="1918"/>
                    </a:lnTo>
                    <a:lnTo>
                      <a:pt x="1403" y="1915"/>
                    </a:lnTo>
                    <a:lnTo>
                      <a:pt x="1407" y="1917"/>
                    </a:lnTo>
                    <a:lnTo>
                      <a:pt x="1411" y="1915"/>
                    </a:lnTo>
                    <a:lnTo>
                      <a:pt x="1415" y="1913"/>
                    </a:lnTo>
                    <a:lnTo>
                      <a:pt x="1419" y="1917"/>
                    </a:lnTo>
                    <a:lnTo>
                      <a:pt x="1423" y="1906"/>
                    </a:lnTo>
                    <a:lnTo>
                      <a:pt x="1427" y="1913"/>
                    </a:lnTo>
                    <a:lnTo>
                      <a:pt x="1431" y="1913"/>
                    </a:lnTo>
                    <a:lnTo>
                      <a:pt x="1435" y="1909"/>
                    </a:lnTo>
                    <a:lnTo>
                      <a:pt x="1439" y="1911"/>
                    </a:lnTo>
                    <a:lnTo>
                      <a:pt x="1443" y="1908"/>
                    </a:lnTo>
                    <a:lnTo>
                      <a:pt x="1447" y="1902"/>
                    </a:lnTo>
                    <a:lnTo>
                      <a:pt x="1450" y="1906"/>
                    </a:lnTo>
                    <a:lnTo>
                      <a:pt x="1454" y="1904"/>
                    </a:lnTo>
                    <a:lnTo>
                      <a:pt x="1458" y="1902"/>
                    </a:lnTo>
                    <a:lnTo>
                      <a:pt x="1462" y="1901"/>
                    </a:lnTo>
                    <a:lnTo>
                      <a:pt x="1466" y="1901"/>
                    </a:lnTo>
                    <a:lnTo>
                      <a:pt x="1470" y="1904"/>
                    </a:lnTo>
                    <a:lnTo>
                      <a:pt x="1474" y="1897"/>
                    </a:lnTo>
                    <a:lnTo>
                      <a:pt x="1478" y="1899"/>
                    </a:lnTo>
                    <a:lnTo>
                      <a:pt x="1482" y="1897"/>
                    </a:lnTo>
                    <a:lnTo>
                      <a:pt x="1486" y="1893"/>
                    </a:lnTo>
                    <a:lnTo>
                      <a:pt x="1490" y="1888"/>
                    </a:lnTo>
                    <a:lnTo>
                      <a:pt x="1494" y="1886"/>
                    </a:lnTo>
                    <a:lnTo>
                      <a:pt x="1498" y="1893"/>
                    </a:lnTo>
                    <a:lnTo>
                      <a:pt x="1502" y="1881"/>
                    </a:lnTo>
                    <a:lnTo>
                      <a:pt x="1506" y="1886"/>
                    </a:lnTo>
                    <a:lnTo>
                      <a:pt x="1510" y="1879"/>
                    </a:lnTo>
                    <a:lnTo>
                      <a:pt x="1514" y="1879"/>
                    </a:lnTo>
                    <a:lnTo>
                      <a:pt x="1518" y="1877"/>
                    </a:lnTo>
                    <a:lnTo>
                      <a:pt x="1521" y="1874"/>
                    </a:lnTo>
                    <a:lnTo>
                      <a:pt x="1525" y="1874"/>
                    </a:lnTo>
                    <a:lnTo>
                      <a:pt x="1529" y="1870"/>
                    </a:lnTo>
                    <a:lnTo>
                      <a:pt x="1533" y="1868"/>
                    </a:lnTo>
                    <a:lnTo>
                      <a:pt x="1537" y="1865"/>
                    </a:lnTo>
                    <a:lnTo>
                      <a:pt x="1541" y="1868"/>
                    </a:lnTo>
                    <a:lnTo>
                      <a:pt x="1545" y="1856"/>
                    </a:lnTo>
                    <a:lnTo>
                      <a:pt x="1549" y="1860"/>
                    </a:lnTo>
                    <a:lnTo>
                      <a:pt x="1553" y="1854"/>
                    </a:lnTo>
                    <a:lnTo>
                      <a:pt x="1557" y="1854"/>
                    </a:lnTo>
                    <a:lnTo>
                      <a:pt x="1561" y="1852"/>
                    </a:lnTo>
                    <a:lnTo>
                      <a:pt x="1565" y="1847"/>
                    </a:lnTo>
                    <a:lnTo>
                      <a:pt x="1569" y="1842"/>
                    </a:lnTo>
                    <a:lnTo>
                      <a:pt x="1573" y="1842"/>
                    </a:lnTo>
                    <a:lnTo>
                      <a:pt x="1577" y="1840"/>
                    </a:lnTo>
                    <a:lnTo>
                      <a:pt x="1581" y="1836"/>
                    </a:lnTo>
                    <a:lnTo>
                      <a:pt x="1585" y="1831"/>
                    </a:lnTo>
                    <a:lnTo>
                      <a:pt x="1588" y="1831"/>
                    </a:lnTo>
                    <a:lnTo>
                      <a:pt x="1592" y="1827"/>
                    </a:lnTo>
                    <a:lnTo>
                      <a:pt x="1596" y="1822"/>
                    </a:lnTo>
                    <a:lnTo>
                      <a:pt x="1600" y="1822"/>
                    </a:lnTo>
                    <a:lnTo>
                      <a:pt x="1604" y="1817"/>
                    </a:lnTo>
                    <a:lnTo>
                      <a:pt x="1608" y="1811"/>
                    </a:lnTo>
                    <a:lnTo>
                      <a:pt x="1612" y="1811"/>
                    </a:lnTo>
                    <a:lnTo>
                      <a:pt x="1616" y="1808"/>
                    </a:lnTo>
                    <a:lnTo>
                      <a:pt x="1620" y="1803"/>
                    </a:lnTo>
                    <a:lnTo>
                      <a:pt x="1624" y="1801"/>
                    </a:lnTo>
                    <a:lnTo>
                      <a:pt x="1628" y="1795"/>
                    </a:lnTo>
                    <a:lnTo>
                      <a:pt x="1632" y="1790"/>
                    </a:lnTo>
                    <a:lnTo>
                      <a:pt x="1636" y="1792"/>
                    </a:lnTo>
                    <a:lnTo>
                      <a:pt x="1640" y="1781"/>
                    </a:lnTo>
                    <a:lnTo>
                      <a:pt x="1644" y="1779"/>
                    </a:lnTo>
                    <a:lnTo>
                      <a:pt x="1648" y="1783"/>
                    </a:lnTo>
                    <a:lnTo>
                      <a:pt x="1652" y="1774"/>
                    </a:lnTo>
                    <a:lnTo>
                      <a:pt x="1655" y="1772"/>
                    </a:lnTo>
                    <a:lnTo>
                      <a:pt x="1659" y="1765"/>
                    </a:lnTo>
                    <a:lnTo>
                      <a:pt x="1663" y="1763"/>
                    </a:lnTo>
                    <a:lnTo>
                      <a:pt x="1667" y="1754"/>
                    </a:lnTo>
                    <a:lnTo>
                      <a:pt x="1671" y="1753"/>
                    </a:lnTo>
                    <a:lnTo>
                      <a:pt x="1675" y="1746"/>
                    </a:lnTo>
                    <a:lnTo>
                      <a:pt x="1679" y="1744"/>
                    </a:lnTo>
                    <a:lnTo>
                      <a:pt x="1683" y="1744"/>
                    </a:lnTo>
                    <a:lnTo>
                      <a:pt x="1687" y="1738"/>
                    </a:lnTo>
                    <a:lnTo>
                      <a:pt x="1691" y="1733"/>
                    </a:lnTo>
                    <a:lnTo>
                      <a:pt x="1695" y="1729"/>
                    </a:lnTo>
                    <a:lnTo>
                      <a:pt x="1699" y="1726"/>
                    </a:lnTo>
                    <a:lnTo>
                      <a:pt x="1703" y="1719"/>
                    </a:lnTo>
                    <a:lnTo>
                      <a:pt x="1707" y="1715"/>
                    </a:lnTo>
                    <a:lnTo>
                      <a:pt x="1711" y="1706"/>
                    </a:lnTo>
                    <a:lnTo>
                      <a:pt x="1715" y="1705"/>
                    </a:lnTo>
                    <a:lnTo>
                      <a:pt x="1719" y="1699"/>
                    </a:lnTo>
                    <a:lnTo>
                      <a:pt x="1723" y="1699"/>
                    </a:lnTo>
                    <a:lnTo>
                      <a:pt x="1726" y="1690"/>
                    </a:lnTo>
                    <a:lnTo>
                      <a:pt x="1730" y="1692"/>
                    </a:lnTo>
                    <a:lnTo>
                      <a:pt x="1734" y="1685"/>
                    </a:lnTo>
                    <a:lnTo>
                      <a:pt x="1738" y="1678"/>
                    </a:lnTo>
                    <a:lnTo>
                      <a:pt x="1742" y="1672"/>
                    </a:lnTo>
                    <a:lnTo>
                      <a:pt x="1746" y="1669"/>
                    </a:lnTo>
                    <a:lnTo>
                      <a:pt x="1750" y="1664"/>
                    </a:lnTo>
                    <a:lnTo>
                      <a:pt x="1754" y="1660"/>
                    </a:lnTo>
                    <a:lnTo>
                      <a:pt x="1758" y="1651"/>
                    </a:lnTo>
                    <a:lnTo>
                      <a:pt x="1762" y="1648"/>
                    </a:lnTo>
                    <a:lnTo>
                      <a:pt x="1766" y="1644"/>
                    </a:lnTo>
                    <a:lnTo>
                      <a:pt x="1770" y="1642"/>
                    </a:lnTo>
                    <a:lnTo>
                      <a:pt x="1774" y="1639"/>
                    </a:lnTo>
                    <a:lnTo>
                      <a:pt x="1778" y="1623"/>
                    </a:lnTo>
                    <a:lnTo>
                      <a:pt x="1782" y="1630"/>
                    </a:lnTo>
                    <a:lnTo>
                      <a:pt x="1786" y="1624"/>
                    </a:lnTo>
                    <a:lnTo>
                      <a:pt x="1790" y="1615"/>
                    </a:lnTo>
                    <a:lnTo>
                      <a:pt x="1793" y="1614"/>
                    </a:lnTo>
                    <a:lnTo>
                      <a:pt x="1797" y="1608"/>
                    </a:lnTo>
                    <a:lnTo>
                      <a:pt x="1801" y="1596"/>
                    </a:lnTo>
                    <a:lnTo>
                      <a:pt x="1805" y="1591"/>
                    </a:lnTo>
                    <a:lnTo>
                      <a:pt x="1809" y="1585"/>
                    </a:lnTo>
                    <a:lnTo>
                      <a:pt x="1813" y="1585"/>
                    </a:lnTo>
                    <a:lnTo>
                      <a:pt x="1817" y="1578"/>
                    </a:lnTo>
                    <a:lnTo>
                      <a:pt x="1821" y="1573"/>
                    </a:lnTo>
                    <a:lnTo>
                      <a:pt x="1825" y="1566"/>
                    </a:lnTo>
                    <a:lnTo>
                      <a:pt x="1829" y="1557"/>
                    </a:lnTo>
                    <a:lnTo>
                      <a:pt x="1833" y="1560"/>
                    </a:lnTo>
                    <a:lnTo>
                      <a:pt x="1837" y="1551"/>
                    </a:lnTo>
                    <a:lnTo>
                      <a:pt x="1841" y="1542"/>
                    </a:lnTo>
                    <a:lnTo>
                      <a:pt x="1845" y="1544"/>
                    </a:lnTo>
                    <a:lnTo>
                      <a:pt x="1849" y="1534"/>
                    </a:lnTo>
                    <a:lnTo>
                      <a:pt x="1853" y="1528"/>
                    </a:lnTo>
                    <a:lnTo>
                      <a:pt x="1857" y="1526"/>
                    </a:lnTo>
                    <a:lnTo>
                      <a:pt x="1861" y="1517"/>
                    </a:lnTo>
                    <a:lnTo>
                      <a:pt x="1864" y="1512"/>
                    </a:lnTo>
                    <a:lnTo>
                      <a:pt x="1868" y="1505"/>
                    </a:lnTo>
                    <a:lnTo>
                      <a:pt x="1872" y="1498"/>
                    </a:lnTo>
                    <a:lnTo>
                      <a:pt x="1876" y="1496"/>
                    </a:lnTo>
                    <a:lnTo>
                      <a:pt x="1880" y="1498"/>
                    </a:lnTo>
                    <a:lnTo>
                      <a:pt x="1884" y="1478"/>
                    </a:lnTo>
                    <a:lnTo>
                      <a:pt x="1888" y="1478"/>
                    </a:lnTo>
                    <a:lnTo>
                      <a:pt x="1892" y="1469"/>
                    </a:lnTo>
                    <a:lnTo>
                      <a:pt x="1896" y="1466"/>
                    </a:lnTo>
                    <a:lnTo>
                      <a:pt x="1900" y="1460"/>
                    </a:lnTo>
                    <a:lnTo>
                      <a:pt x="1904" y="1452"/>
                    </a:lnTo>
                    <a:lnTo>
                      <a:pt x="1908" y="1453"/>
                    </a:lnTo>
                    <a:lnTo>
                      <a:pt x="1912" y="1446"/>
                    </a:lnTo>
                    <a:lnTo>
                      <a:pt x="1916" y="1437"/>
                    </a:lnTo>
                    <a:lnTo>
                      <a:pt x="1920" y="1434"/>
                    </a:lnTo>
                    <a:lnTo>
                      <a:pt x="1924" y="1430"/>
                    </a:lnTo>
                    <a:lnTo>
                      <a:pt x="1928" y="1421"/>
                    </a:lnTo>
                    <a:lnTo>
                      <a:pt x="1931" y="1416"/>
                    </a:lnTo>
                    <a:lnTo>
                      <a:pt x="1935" y="1409"/>
                    </a:lnTo>
                    <a:lnTo>
                      <a:pt x="1939" y="1403"/>
                    </a:lnTo>
                    <a:lnTo>
                      <a:pt x="1943" y="1395"/>
                    </a:lnTo>
                    <a:lnTo>
                      <a:pt x="1947" y="1395"/>
                    </a:lnTo>
                    <a:lnTo>
                      <a:pt x="1951" y="1387"/>
                    </a:lnTo>
                    <a:lnTo>
                      <a:pt x="1955" y="1379"/>
                    </a:lnTo>
                    <a:lnTo>
                      <a:pt x="1959" y="1377"/>
                    </a:lnTo>
                    <a:lnTo>
                      <a:pt x="1963" y="1371"/>
                    </a:lnTo>
                    <a:lnTo>
                      <a:pt x="1967" y="1364"/>
                    </a:lnTo>
                    <a:lnTo>
                      <a:pt x="1971" y="1363"/>
                    </a:lnTo>
                    <a:lnTo>
                      <a:pt x="1975" y="1352"/>
                    </a:lnTo>
                    <a:lnTo>
                      <a:pt x="1979" y="1343"/>
                    </a:lnTo>
                    <a:lnTo>
                      <a:pt x="1983" y="1341"/>
                    </a:lnTo>
                    <a:lnTo>
                      <a:pt x="1987" y="1336"/>
                    </a:lnTo>
                    <a:lnTo>
                      <a:pt x="1991" y="1325"/>
                    </a:lnTo>
                    <a:lnTo>
                      <a:pt x="1995" y="1323"/>
                    </a:lnTo>
                    <a:lnTo>
                      <a:pt x="1998" y="1313"/>
                    </a:lnTo>
                    <a:lnTo>
                      <a:pt x="2002" y="1309"/>
                    </a:lnTo>
                    <a:lnTo>
                      <a:pt x="2006" y="1302"/>
                    </a:lnTo>
                    <a:lnTo>
                      <a:pt x="2010" y="1297"/>
                    </a:lnTo>
                    <a:lnTo>
                      <a:pt x="2014" y="1288"/>
                    </a:lnTo>
                    <a:lnTo>
                      <a:pt x="2018" y="1282"/>
                    </a:lnTo>
                    <a:lnTo>
                      <a:pt x="2022" y="1279"/>
                    </a:lnTo>
                    <a:lnTo>
                      <a:pt x="2026" y="1273"/>
                    </a:lnTo>
                    <a:lnTo>
                      <a:pt x="2030" y="1268"/>
                    </a:lnTo>
                    <a:lnTo>
                      <a:pt x="2034" y="1259"/>
                    </a:lnTo>
                    <a:lnTo>
                      <a:pt x="2038" y="1252"/>
                    </a:lnTo>
                    <a:lnTo>
                      <a:pt x="2042" y="1250"/>
                    </a:lnTo>
                    <a:lnTo>
                      <a:pt x="2046" y="1250"/>
                    </a:lnTo>
                    <a:lnTo>
                      <a:pt x="2050" y="1236"/>
                    </a:lnTo>
                    <a:lnTo>
                      <a:pt x="2054" y="1225"/>
                    </a:lnTo>
                    <a:lnTo>
                      <a:pt x="2058" y="1232"/>
                    </a:lnTo>
                    <a:lnTo>
                      <a:pt x="2062" y="1218"/>
                    </a:lnTo>
                    <a:lnTo>
                      <a:pt x="2066" y="1215"/>
                    </a:lnTo>
                    <a:lnTo>
                      <a:pt x="2069" y="1206"/>
                    </a:lnTo>
                    <a:lnTo>
                      <a:pt x="2073" y="1204"/>
                    </a:lnTo>
                    <a:lnTo>
                      <a:pt x="2077" y="1193"/>
                    </a:lnTo>
                    <a:lnTo>
                      <a:pt x="2081" y="1184"/>
                    </a:lnTo>
                    <a:lnTo>
                      <a:pt x="2085" y="1184"/>
                    </a:lnTo>
                    <a:lnTo>
                      <a:pt x="2089" y="1175"/>
                    </a:lnTo>
                    <a:lnTo>
                      <a:pt x="2093" y="1170"/>
                    </a:lnTo>
                    <a:lnTo>
                      <a:pt x="2097" y="1165"/>
                    </a:lnTo>
                    <a:lnTo>
                      <a:pt x="2101" y="1158"/>
                    </a:lnTo>
                    <a:lnTo>
                      <a:pt x="2105" y="1154"/>
                    </a:lnTo>
                    <a:lnTo>
                      <a:pt x="2109" y="1142"/>
                    </a:lnTo>
                    <a:lnTo>
                      <a:pt x="2113" y="1142"/>
                    </a:lnTo>
                    <a:lnTo>
                      <a:pt x="2117" y="1134"/>
                    </a:lnTo>
                    <a:lnTo>
                      <a:pt x="2121" y="1133"/>
                    </a:lnTo>
                    <a:lnTo>
                      <a:pt x="2125" y="1118"/>
                    </a:lnTo>
                    <a:lnTo>
                      <a:pt x="2129" y="1110"/>
                    </a:lnTo>
                    <a:lnTo>
                      <a:pt x="2133" y="1111"/>
                    </a:lnTo>
                    <a:lnTo>
                      <a:pt x="2136" y="1106"/>
                    </a:lnTo>
                    <a:lnTo>
                      <a:pt x="2140" y="1099"/>
                    </a:lnTo>
                    <a:lnTo>
                      <a:pt x="2144" y="1090"/>
                    </a:lnTo>
                    <a:lnTo>
                      <a:pt x="2148" y="1088"/>
                    </a:lnTo>
                    <a:lnTo>
                      <a:pt x="2152" y="1081"/>
                    </a:lnTo>
                    <a:lnTo>
                      <a:pt x="2156" y="1076"/>
                    </a:lnTo>
                    <a:lnTo>
                      <a:pt x="2160" y="1069"/>
                    </a:lnTo>
                    <a:lnTo>
                      <a:pt x="2164" y="1061"/>
                    </a:lnTo>
                    <a:lnTo>
                      <a:pt x="2168" y="1056"/>
                    </a:lnTo>
                    <a:lnTo>
                      <a:pt x="2172" y="1054"/>
                    </a:lnTo>
                    <a:lnTo>
                      <a:pt x="2176" y="1044"/>
                    </a:lnTo>
                    <a:lnTo>
                      <a:pt x="2180" y="1040"/>
                    </a:lnTo>
                    <a:lnTo>
                      <a:pt x="2184" y="1036"/>
                    </a:lnTo>
                    <a:lnTo>
                      <a:pt x="2188" y="1029"/>
                    </a:lnTo>
                    <a:lnTo>
                      <a:pt x="2192" y="1022"/>
                    </a:lnTo>
                    <a:lnTo>
                      <a:pt x="2196" y="1019"/>
                    </a:lnTo>
                    <a:lnTo>
                      <a:pt x="2200" y="1012"/>
                    </a:lnTo>
                    <a:lnTo>
                      <a:pt x="2203" y="1003"/>
                    </a:lnTo>
                    <a:lnTo>
                      <a:pt x="2207" y="996"/>
                    </a:lnTo>
                    <a:lnTo>
                      <a:pt x="2211" y="990"/>
                    </a:lnTo>
                    <a:lnTo>
                      <a:pt x="2215" y="985"/>
                    </a:lnTo>
                    <a:lnTo>
                      <a:pt x="2219" y="981"/>
                    </a:lnTo>
                    <a:lnTo>
                      <a:pt x="2223" y="976"/>
                    </a:lnTo>
                    <a:lnTo>
                      <a:pt x="2227" y="971"/>
                    </a:lnTo>
                    <a:lnTo>
                      <a:pt x="2231" y="962"/>
                    </a:lnTo>
                    <a:lnTo>
                      <a:pt x="2235" y="960"/>
                    </a:lnTo>
                    <a:lnTo>
                      <a:pt x="2239" y="953"/>
                    </a:lnTo>
                    <a:lnTo>
                      <a:pt x="2243" y="946"/>
                    </a:lnTo>
                    <a:lnTo>
                      <a:pt x="2247" y="937"/>
                    </a:lnTo>
                    <a:lnTo>
                      <a:pt x="2251" y="935"/>
                    </a:lnTo>
                    <a:lnTo>
                      <a:pt x="2255" y="931"/>
                    </a:lnTo>
                    <a:lnTo>
                      <a:pt x="2259" y="926"/>
                    </a:lnTo>
                    <a:lnTo>
                      <a:pt x="2263" y="915"/>
                    </a:lnTo>
                    <a:lnTo>
                      <a:pt x="2267" y="910"/>
                    </a:lnTo>
                    <a:lnTo>
                      <a:pt x="2271" y="906"/>
                    </a:lnTo>
                    <a:lnTo>
                      <a:pt x="2274" y="901"/>
                    </a:lnTo>
                    <a:lnTo>
                      <a:pt x="2278" y="899"/>
                    </a:lnTo>
                    <a:lnTo>
                      <a:pt x="2282" y="896"/>
                    </a:lnTo>
                    <a:lnTo>
                      <a:pt x="2286" y="889"/>
                    </a:lnTo>
                    <a:lnTo>
                      <a:pt x="2290" y="874"/>
                    </a:lnTo>
                    <a:lnTo>
                      <a:pt x="2294" y="873"/>
                    </a:lnTo>
                    <a:lnTo>
                      <a:pt x="2298" y="869"/>
                    </a:lnTo>
                    <a:lnTo>
                      <a:pt x="2302" y="864"/>
                    </a:lnTo>
                    <a:lnTo>
                      <a:pt x="2306" y="851"/>
                    </a:lnTo>
                    <a:lnTo>
                      <a:pt x="2310" y="849"/>
                    </a:lnTo>
                    <a:lnTo>
                      <a:pt x="2314" y="846"/>
                    </a:lnTo>
                    <a:lnTo>
                      <a:pt x="2318" y="833"/>
                    </a:lnTo>
                    <a:lnTo>
                      <a:pt x="2322" y="835"/>
                    </a:lnTo>
                    <a:lnTo>
                      <a:pt x="2326" y="828"/>
                    </a:lnTo>
                    <a:lnTo>
                      <a:pt x="2330" y="825"/>
                    </a:lnTo>
                    <a:lnTo>
                      <a:pt x="2334" y="816"/>
                    </a:lnTo>
                    <a:lnTo>
                      <a:pt x="2338" y="808"/>
                    </a:lnTo>
                    <a:lnTo>
                      <a:pt x="2341" y="810"/>
                    </a:lnTo>
                    <a:lnTo>
                      <a:pt x="2345" y="801"/>
                    </a:lnTo>
                    <a:lnTo>
                      <a:pt x="2349" y="796"/>
                    </a:lnTo>
                    <a:lnTo>
                      <a:pt x="2353" y="791"/>
                    </a:lnTo>
                    <a:lnTo>
                      <a:pt x="2357" y="785"/>
                    </a:lnTo>
                    <a:lnTo>
                      <a:pt x="2361" y="775"/>
                    </a:lnTo>
                    <a:lnTo>
                      <a:pt x="2365" y="780"/>
                    </a:lnTo>
                    <a:lnTo>
                      <a:pt x="2369" y="769"/>
                    </a:lnTo>
                    <a:lnTo>
                      <a:pt x="2373" y="762"/>
                    </a:lnTo>
                    <a:lnTo>
                      <a:pt x="2377" y="759"/>
                    </a:lnTo>
                    <a:lnTo>
                      <a:pt x="2381" y="748"/>
                    </a:lnTo>
                    <a:lnTo>
                      <a:pt x="2385" y="746"/>
                    </a:lnTo>
                    <a:lnTo>
                      <a:pt x="2389" y="743"/>
                    </a:lnTo>
                    <a:lnTo>
                      <a:pt x="2393" y="739"/>
                    </a:lnTo>
                    <a:lnTo>
                      <a:pt x="2397" y="737"/>
                    </a:lnTo>
                    <a:lnTo>
                      <a:pt x="2401" y="727"/>
                    </a:lnTo>
                    <a:lnTo>
                      <a:pt x="2405" y="721"/>
                    </a:lnTo>
                    <a:lnTo>
                      <a:pt x="2409" y="718"/>
                    </a:lnTo>
                    <a:lnTo>
                      <a:pt x="2412" y="716"/>
                    </a:lnTo>
                    <a:lnTo>
                      <a:pt x="2416" y="709"/>
                    </a:lnTo>
                    <a:lnTo>
                      <a:pt x="2420" y="703"/>
                    </a:lnTo>
                    <a:lnTo>
                      <a:pt x="2424" y="702"/>
                    </a:lnTo>
                    <a:lnTo>
                      <a:pt x="2428" y="691"/>
                    </a:lnTo>
                    <a:lnTo>
                      <a:pt x="2432" y="689"/>
                    </a:lnTo>
                    <a:lnTo>
                      <a:pt x="2436" y="680"/>
                    </a:lnTo>
                    <a:lnTo>
                      <a:pt x="2440" y="675"/>
                    </a:lnTo>
                    <a:lnTo>
                      <a:pt x="2444" y="670"/>
                    </a:lnTo>
                    <a:lnTo>
                      <a:pt x="2448" y="664"/>
                    </a:lnTo>
                    <a:lnTo>
                      <a:pt x="2452" y="666"/>
                    </a:lnTo>
                    <a:lnTo>
                      <a:pt x="2456" y="657"/>
                    </a:lnTo>
                    <a:lnTo>
                      <a:pt x="2460" y="653"/>
                    </a:lnTo>
                    <a:lnTo>
                      <a:pt x="2464" y="645"/>
                    </a:lnTo>
                    <a:lnTo>
                      <a:pt x="2468" y="641"/>
                    </a:lnTo>
                    <a:lnTo>
                      <a:pt x="2472" y="643"/>
                    </a:lnTo>
                    <a:lnTo>
                      <a:pt x="2476" y="639"/>
                    </a:lnTo>
                    <a:lnTo>
                      <a:pt x="2479" y="630"/>
                    </a:lnTo>
                    <a:lnTo>
                      <a:pt x="2483" y="620"/>
                    </a:lnTo>
                    <a:lnTo>
                      <a:pt x="2487" y="620"/>
                    </a:lnTo>
                    <a:lnTo>
                      <a:pt x="2491" y="611"/>
                    </a:lnTo>
                    <a:lnTo>
                      <a:pt x="2495" y="609"/>
                    </a:lnTo>
                    <a:lnTo>
                      <a:pt x="2499" y="605"/>
                    </a:lnTo>
                    <a:lnTo>
                      <a:pt x="2503" y="598"/>
                    </a:lnTo>
                    <a:lnTo>
                      <a:pt x="2507" y="596"/>
                    </a:lnTo>
                    <a:lnTo>
                      <a:pt x="2511" y="589"/>
                    </a:lnTo>
                    <a:lnTo>
                      <a:pt x="2515" y="584"/>
                    </a:lnTo>
                    <a:lnTo>
                      <a:pt x="2519" y="588"/>
                    </a:lnTo>
                    <a:lnTo>
                      <a:pt x="2523" y="580"/>
                    </a:lnTo>
                    <a:lnTo>
                      <a:pt x="2527" y="573"/>
                    </a:lnTo>
                    <a:lnTo>
                      <a:pt x="2531" y="561"/>
                    </a:lnTo>
                    <a:lnTo>
                      <a:pt x="2535" y="564"/>
                    </a:lnTo>
                    <a:lnTo>
                      <a:pt x="2539" y="559"/>
                    </a:lnTo>
                    <a:lnTo>
                      <a:pt x="2543" y="548"/>
                    </a:lnTo>
                    <a:lnTo>
                      <a:pt x="2546" y="554"/>
                    </a:lnTo>
                    <a:lnTo>
                      <a:pt x="2550" y="547"/>
                    </a:lnTo>
                    <a:lnTo>
                      <a:pt x="2554" y="539"/>
                    </a:lnTo>
                    <a:lnTo>
                      <a:pt x="2558" y="534"/>
                    </a:lnTo>
                    <a:lnTo>
                      <a:pt x="2562" y="534"/>
                    </a:lnTo>
                    <a:lnTo>
                      <a:pt x="2566" y="532"/>
                    </a:lnTo>
                    <a:lnTo>
                      <a:pt x="2570" y="529"/>
                    </a:lnTo>
                    <a:lnTo>
                      <a:pt x="2574" y="520"/>
                    </a:lnTo>
                    <a:lnTo>
                      <a:pt x="2578" y="515"/>
                    </a:lnTo>
                    <a:lnTo>
                      <a:pt x="2582" y="511"/>
                    </a:lnTo>
                    <a:lnTo>
                      <a:pt x="2586" y="504"/>
                    </a:lnTo>
                    <a:lnTo>
                      <a:pt x="2590" y="502"/>
                    </a:lnTo>
                    <a:lnTo>
                      <a:pt x="2594" y="498"/>
                    </a:lnTo>
                    <a:lnTo>
                      <a:pt x="2598" y="495"/>
                    </a:lnTo>
                    <a:lnTo>
                      <a:pt x="2602" y="490"/>
                    </a:lnTo>
                    <a:lnTo>
                      <a:pt x="2606" y="486"/>
                    </a:lnTo>
                    <a:lnTo>
                      <a:pt x="2610" y="477"/>
                    </a:lnTo>
                    <a:lnTo>
                      <a:pt x="2614" y="479"/>
                    </a:lnTo>
                    <a:lnTo>
                      <a:pt x="2617" y="479"/>
                    </a:lnTo>
                    <a:lnTo>
                      <a:pt x="2621" y="474"/>
                    </a:lnTo>
                    <a:lnTo>
                      <a:pt x="2625" y="465"/>
                    </a:lnTo>
                    <a:lnTo>
                      <a:pt x="2629" y="465"/>
                    </a:lnTo>
                    <a:lnTo>
                      <a:pt x="2633" y="463"/>
                    </a:lnTo>
                    <a:lnTo>
                      <a:pt x="2637" y="452"/>
                    </a:lnTo>
                    <a:lnTo>
                      <a:pt x="2641" y="449"/>
                    </a:lnTo>
                    <a:lnTo>
                      <a:pt x="2645" y="445"/>
                    </a:lnTo>
                    <a:lnTo>
                      <a:pt x="2649" y="445"/>
                    </a:lnTo>
                    <a:lnTo>
                      <a:pt x="2653" y="438"/>
                    </a:lnTo>
                    <a:lnTo>
                      <a:pt x="2657" y="436"/>
                    </a:lnTo>
                    <a:lnTo>
                      <a:pt x="2661" y="429"/>
                    </a:lnTo>
                    <a:lnTo>
                      <a:pt x="2665" y="429"/>
                    </a:lnTo>
                    <a:lnTo>
                      <a:pt x="2669" y="420"/>
                    </a:lnTo>
                    <a:lnTo>
                      <a:pt x="2673" y="415"/>
                    </a:lnTo>
                    <a:lnTo>
                      <a:pt x="2677" y="418"/>
                    </a:lnTo>
                    <a:lnTo>
                      <a:pt x="2681" y="418"/>
                    </a:lnTo>
                    <a:lnTo>
                      <a:pt x="2684" y="408"/>
                    </a:lnTo>
                    <a:lnTo>
                      <a:pt x="2688" y="406"/>
                    </a:lnTo>
                    <a:lnTo>
                      <a:pt x="2692" y="401"/>
                    </a:lnTo>
                    <a:lnTo>
                      <a:pt x="2696" y="397"/>
                    </a:lnTo>
                    <a:lnTo>
                      <a:pt x="2700" y="393"/>
                    </a:lnTo>
                    <a:lnTo>
                      <a:pt x="2704" y="395"/>
                    </a:lnTo>
                    <a:lnTo>
                      <a:pt x="2708" y="388"/>
                    </a:lnTo>
                    <a:lnTo>
                      <a:pt x="2712" y="388"/>
                    </a:lnTo>
                    <a:lnTo>
                      <a:pt x="2716" y="381"/>
                    </a:lnTo>
                    <a:lnTo>
                      <a:pt x="2720" y="377"/>
                    </a:lnTo>
                    <a:lnTo>
                      <a:pt x="2724" y="376"/>
                    </a:lnTo>
                    <a:lnTo>
                      <a:pt x="2728" y="376"/>
                    </a:lnTo>
                    <a:lnTo>
                      <a:pt x="2732" y="368"/>
                    </a:lnTo>
                    <a:lnTo>
                      <a:pt x="2736" y="363"/>
                    </a:lnTo>
                    <a:lnTo>
                      <a:pt x="2740" y="361"/>
                    </a:lnTo>
                    <a:lnTo>
                      <a:pt x="2744" y="360"/>
                    </a:lnTo>
                    <a:lnTo>
                      <a:pt x="2748" y="356"/>
                    </a:lnTo>
                    <a:lnTo>
                      <a:pt x="2751" y="352"/>
                    </a:lnTo>
                    <a:lnTo>
                      <a:pt x="2755" y="345"/>
                    </a:lnTo>
                    <a:lnTo>
                      <a:pt x="2759" y="347"/>
                    </a:lnTo>
                    <a:lnTo>
                      <a:pt x="2763" y="344"/>
                    </a:lnTo>
                    <a:lnTo>
                      <a:pt x="2767" y="335"/>
                    </a:lnTo>
                    <a:lnTo>
                      <a:pt x="2771" y="331"/>
                    </a:lnTo>
                    <a:lnTo>
                      <a:pt x="2775" y="333"/>
                    </a:lnTo>
                    <a:lnTo>
                      <a:pt x="2779" y="329"/>
                    </a:lnTo>
                    <a:lnTo>
                      <a:pt x="2783" y="322"/>
                    </a:lnTo>
                    <a:lnTo>
                      <a:pt x="2787" y="320"/>
                    </a:lnTo>
                    <a:lnTo>
                      <a:pt x="2791" y="322"/>
                    </a:lnTo>
                    <a:lnTo>
                      <a:pt x="2795" y="313"/>
                    </a:lnTo>
                    <a:lnTo>
                      <a:pt x="2799" y="311"/>
                    </a:lnTo>
                    <a:lnTo>
                      <a:pt x="2803" y="310"/>
                    </a:lnTo>
                    <a:lnTo>
                      <a:pt x="2807" y="310"/>
                    </a:lnTo>
                    <a:lnTo>
                      <a:pt x="2811" y="306"/>
                    </a:lnTo>
                    <a:lnTo>
                      <a:pt x="2815" y="299"/>
                    </a:lnTo>
                    <a:lnTo>
                      <a:pt x="2819" y="295"/>
                    </a:lnTo>
                    <a:lnTo>
                      <a:pt x="2822" y="295"/>
                    </a:lnTo>
                    <a:lnTo>
                      <a:pt x="2826" y="294"/>
                    </a:lnTo>
                    <a:lnTo>
                      <a:pt x="2830" y="290"/>
                    </a:lnTo>
                    <a:lnTo>
                      <a:pt x="2834" y="285"/>
                    </a:lnTo>
                    <a:lnTo>
                      <a:pt x="2838" y="281"/>
                    </a:lnTo>
                    <a:lnTo>
                      <a:pt x="2842" y="283"/>
                    </a:lnTo>
                    <a:lnTo>
                      <a:pt x="2846" y="278"/>
                    </a:lnTo>
                    <a:lnTo>
                      <a:pt x="2850" y="276"/>
                    </a:lnTo>
                    <a:lnTo>
                      <a:pt x="2854" y="270"/>
                    </a:lnTo>
                    <a:lnTo>
                      <a:pt x="2858" y="270"/>
                    </a:lnTo>
                    <a:lnTo>
                      <a:pt x="2862" y="270"/>
                    </a:lnTo>
                    <a:lnTo>
                      <a:pt x="2866" y="262"/>
                    </a:lnTo>
                    <a:lnTo>
                      <a:pt x="2870" y="263"/>
                    </a:lnTo>
                    <a:lnTo>
                      <a:pt x="2874" y="258"/>
                    </a:lnTo>
                    <a:lnTo>
                      <a:pt x="2878" y="256"/>
                    </a:lnTo>
                    <a:lnTo>
                      <a:pt x="2882" y="246"/>
                    </a:lnTo>
                    <a:lnTo>
                      <a:pt x="2886" y="247"/>
                    </a:lnTo>
                    <a:lnTo>
                      <a:pt x="2889" y="249"/>
                    </a:lnTo>
                    <a:lnTo>
                      <a:pt x="2893" y="244"/>
                    </a:lnTo>
                    <a:lnTo>
                      <a:pt x="2897" y="251"/>
                    </a:lnTo>
                    <a:lnTo>
                      <a:pt x="2901" y="237"/>
                    </a:lnTo>
                    <a:lnTo>
                      <a:pt x="2905" y="237"/>
                    </a:lnTo>
                    <a:lnTo>
                      <a:pt x="2909" y="233"/>
                    </a:lnTo>
                    <a:lnTo>
                      <a:pt x="2913" y="233"/>
                    </a:lnTo>
                    <a:lnTo>
                      <a:pt x="2917" y="229"/>
                    </a:lnTo>
                    <a:lnTo>
                      <a:pt x="2921" y="228"/>
                    </a:lnTo>
                    <a:lnTo>
                      <a:pt x="2925" y="228"/>
                    </a:lnTo>
                    <a:lnTo>
                      <a:pt x="2929" y="221"/>
                    </a:lnTo>
                    <a:lnTo>
                      <a:pt x="2933" y="221"/>
                    </a:lnTo>
                    <a:lnTo>
                      <a:pt x="2937" y="217"/>
                    </a:lnTo>
                    <a:lnTo>
                      <a:pt x="2941" y="212"/>
                    </a:lnTo>
                    <a:lnTo>
                      <a:pt x="2945" y="210"/>
                    </a:lnTo>
                    <a:lnTo>
                      <a:pt x="2949" y="208"/>
                    </a:lnTo>
                    <a:lnTo>
                      <a:pt x="2953" y="205"/>
                    </a:lnTo>
                    <a:lnTo>
                      <a:pt x="2957" y="20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3" name="Line 4055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4" name="Line 4056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5" name="Line 4057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6" name="Line 4058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7" name="Line 4059"/>
              <p:cNvSpPr>
                <a:spLocks noChangeShapeType="1"/>
              </p:cNvSpPr>
              <p:nvPr/>
            </p:nvSpPr>
            <p:spPr bwMode="auto">
              <a:xfrm flipV="1">
                <a:off x="307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8" name="Line 4060"/>
              <p:cNvSpPr>
                <a:spLocks noChangeShapeType="1"/>
              </p:cNvSpPr>
              <p:nvPr/>
            </p:nvSpPr>
            <p:spPr bwMode="auto">
              <a:xfrm flipV="1">
                <a:off x="3076" y="2014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09" name="Line 4061"/>
              <p:cNvSpPr>
                <a:spLocks noChangeShapeType="1"/>
              </p:cNvSpPr>
              <p:nvPr/>
            </p:nvSpPr>
            <p:spPr bwMode="auto">
              <a:xfrm>
                <a:off x="3077" y="2014"/>
                <a:ext cx="3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0" name="Line 4062"/>
              <p:cNvSpPr>
                <a:spLocks noChangeShapeType="1"/>
              </p:cNvSpPr>
              <p:nvPr/>
            </p:nvSpPr>
            <p:spPr bwMode="auto">
              <a:xfrm flipV="1">
                <a:off x="308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1" name="Freeform 4063"/>
              <p:cNvSpPr>
                <a:spLocks/>
              </p:cNvSpPr>
              <p:nvPr/>
            </p:nvSpPr>
            <p:spPr bwMode="auto">
              <a:xfrm flipV="1">
                <a:off x="3084" y="909"/>
                <a:ext cx="1729" cy="1107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17"/>
                  </a:cxn>
                  <a:cxn ang="0">
                    <a:pos x="138" y="33"/>
                  </a:cxn>
                  <a:cxn ang="0">
                    <a:pos x="186" y="54"/>
                  </a:cxn>
                  <a:cxn ang="0">
                    <a:pos x="233" y="89"/>
                  </a:cxn>
                  <a:cxn ang="0">
                    <a:pos x="280" y="132"/>
                  </a:cxn>
                  <a:cxn ang="0">
                    <a:pos x="328" y="184"/>
                  </a:cxn>
                  <a:cxn ang="0">
                    <a:pos x="375" y="246"/>
                  </a:cxn>
                  <a:cxn ang="0">
                    <a:pos x="422" y="313"/>
                  </a:cxn>
                  <a:cxn ang="0">
                    <a:pos x="469" y="391"/>
                  </a:cxn>
                  <a:cxn ang="0">
                    <a:pos x="517" y="479"/>
                  </a:cxn>
                  <a:cxn ang="0">
                    <a:pos x="564" y="573"/>
                  </a:cxn>
                  <a:cxn ang="0">
                    <a:pos x="611" y="674"/>
                  </a:cxn>
                  <a:cxn ang="0">
                    <a:pos x="659" y="776"/>
                  </a:cxn>
                  <a:cxn ang="0">
                    <a:pos x="706" y="884"/>
                  </a:cxn>
                  <a:cxn ang="0">
                    <a:pos x="753" y="990"/>
                  </a:cxn>
                  <a:cxn ang="0">
                    <a:pos x="801" y="1095"/>
                  </a:cxn>
                  <a:cxn ang="0">
                    <a:pos x="848" y="1205"/>
                  </a:cxn>
                  <a:cxn ang="0">
                    <a:pos x="895" y="1304"/>
                  </a:cxn>
                  <a:cxn ang="0">
                    <a:pos x="943" y="1403"/>
                  </a:cxn>
                  <a:cxn ang="0">
                    <a:pos x="990" y="1494"/>
                  </a:cxn>
                  <a:cxn ang="0">
                    <a:pos x="1037" y="1577"/>
                  </a:cxn>
                  <a:cxn ang="0">
                    <a:pos x="1084" y="1653"/>
                  </a:cxn>
                  <a:cxn ang="0">
                    <a:pos x="1132" y="1724"/>
                  </a:cxn>
                  <a:cxn ang="0">
                    <a:pos x="1179" y="1779"/>
                  </a:cxn>
                  <a:cxn ang="0">
                    <a:pos x="1226" y="1824"/>
                  </a:cxn>
                  <a:cxn ang="0">
                    <a:pos x="1274" y="1869"/>
                  </a:cxn>
                  <a:cxn ang="0">
                    <a:pos x="1321" y="1892"/>
                  </a:cxn>
                  <a:cxn ang="0">
                    <a:pos x="1368" y="1905"/>
                  </a:cxn>
                  <a:cxn ang="0">
                    <a:pos x="1416" y="1914"/>
                  </a:cxn>
                  <a:cxn ang="0">
                    <a:pos x="1463" y="1917"/>
                  </a:cxn>
                  <a:cxn ang="0">
                    <a:pos x="1510" y="1902"/>
                  </a:cxn>
                  <a:cxn ang="0">
                    <a:pos x="1558" y="1882"/>
                  </a:cxn>
                  <a:cxn ang="0">
                    <a:pos x="1605" y="1850"/>
                  </a:cxn>
                  <a:cxn ang="0">
                    <a:pos x="1652" y="1816"/>
                  </a:cxn>
                  <a:cxn ang="0">
                    <a:pos x="1699" y="1769"/>
                  </a:cxn>
                  <a:cxn ang="0">
                    <a:pos x="1747" y="1721"/>
                  </a:cxn>
                  <a:cxn ang="0">
                    <a:pos x="1794" y="1665"/>
                  </a:cxn>
                  <a:cxn ang="0">
                    <a:pos x="1841" y="1607"/>
                  </a:cxn>
                  <a:cxn ang="0">
                    <a:pos x="1889" y="1544"/>
                  </a:cxn>
                  <a:cxn ang="0">
                    <a:pos x="1936" y="1476"/>
                  </a:cxn>
                  <a:cxn ang="0">
                    <a:pos x="1983" y="1408"/>
                  </a:cxn>
                  <a:cxn ang="0">
                    <a:pos x="2031" y="1337"/>
                  </a:cxn>
                  <a:cxn ang="0">
                    <a:pos x="2078" y="1261"/>
                  </a:cxn>
                  <a:cxn ang="0">
                    <a:pos x="2125" y="1191"/>
                  </a:cxn>
                  <a:cxn ang="0">
                    <a:pos x="2173" y="1122"/>
                  </a:cxn>
                  <a:cxn ang="0">
                    <a:pos x="2220" y="1050"/>
                  </a:cxn>
                  <a:cxn ang="0">
                    <a:pos x="2267" y="981"/>
                  </a:cxn>
                  <a:cxn ang="0">
                    <a:pos x="2315" y="906"/>
                  </a:cxn>
                  <a:cxn ang="0">
                    <a:pos x="2362" y="841"/>
                  </a:cxn>
                  <a:cxn ang="0">
                    <a:pos x="2409" y="779"/>
                  </a:cxn>
                  <a:cxn ang="0">
                    <a:pos x="2456" y="718"/>
                  </a:cxn>
                  <a:cxn ang="0">
                    <a:pos x="2504" y="655"/>
                  </a:cxn>
                  <a:cxn ang="0">
                    <a:pos x="2551" y="597"/>
                  </a:cxn>
                  <a:cxn ang="0">
                    <a:pos x="2598" y="546"/>
                  </a:cxn>
                  <a:cxn ang="0">
                    <a:pos x="2646" y="497"/>
                  </a:cxn>
                  <a:cxn ang="0">
                    <a:pos x="2693" y="445"/>
                  </a:cxn>
                  <a:cxn ang="0">
                    <a:pos x="2740" y="400"/>
                  </a:cxn>
                  <a:cxn ang="0">
                    <a:pos x="2788" y="358"/>
                  </a:cxn>
                  <a:cxn ang="0">
                    <a:pos x="2835" y="316"/>
                  </a:cxn>
                  <a:cxn ang="0">
                    <a:pos x="2882" y="283"/>
                  </a:cxn>
                  <a:cxn ang="0">
                    <a:pos x="2930" y="254"/>
                  </a:cxn>
                  <a:cxn ang="0">
                    <a:pos x="2977" y="220"/>
                  </a:cxn>
                </a:cxnLst>
                <a:rect l="0" t="0" r="r" b="b"/>
                <a:pathLst>
                  <a:path w="3001" h="1921">
                    <a:moveTo>
                      <a:pt x="0" y="1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6" y="6"/>
                    </a:lnTo>
                    <a:lnTo>
                      <a:pt x="20" y="6"/>
                    </a:lnTo>
                    <a:lnTo>
                      <a:pt x="24" y="3"/>
                    </a:lnTo>
                    <a:lnTo>
                      <a:pt x="28" y="0"/>
                    </a:lnTo>
                    <a:lnTo>
                      <a:pt x="32" y="6"/>
                    </a:lnTo>
                    <a:lnTo>
                      <a:pt x="36" y="4"/>
                    </a:lnTo>
                    <a:lnTo>
                      <a:pt x="40" y="6"/>
                    </a:lnTo>
                    <a:lnTo>
                      <a:pt x="44" y="9"/>
                    </a:lnTo>
                    <a:lnTo>
                      <a:pt x="48" y="8"/>
                    </a:lnTo>
                    <a:lnTo>
                      <a:pt x="52" y="7"/>
                    </a:lnTo>
                    <a:lnTo>
                      <a:pt x="56" y="10"/>
                    </a:lnTo>
                    <a:lnTo>
                      <a:pt x="59" y="9"/>
                    </a:lnTo>
                    <a:lnTo>
                      <a:pt x="63" y="10"/>
                    </a:lnTo>
                    <a:lnTo>
                      <a:pt x="67" y="12"/>
                    </a:lnTo>
                    <a:lnTo>
                      <a:pt x="71" y="13"/>
                    </a:lnTo>
                    <a:lnTo>
                      <a:pt x="75" y="13"/>
                    </a:lnTo>
                    <a:lnTo>
                      <a:pt x="79" y="14"/>
                    </a:lnTo>
                    <a:lnTo>
                      <a:pt x="83" y="15"/>
                    </a:lnTo>
                    <a:lnTo>
                      <a:pt x="87" y="15"/>
                    </a:lnTo>
                    <a:lnTo>
                      <a:pt x="91" y="17"/>
                    </a:lnTo>
                    <a:lnTo>
                      <a:pt x="95" y="17"/>
                    </a:lnTo>
                    <a:lnTo>
                      <a:pt x="99" y="21"/>
                    </a:lnTo>
                    <a:lnTo>
                      <a:pt x="103" y="23"/>
                    </a:lnTo>
                    <a:lnTo>
                      <a:pt x="107" y="20"/>
                    </a:lnTo>
                    <a:lnTo>
                      <a:pt x="111" y="24"/>
                    </a:lnTo>
                    <a:lnTo>
                      <a:pt x="115" y="25"/>
                    </a:lnTo>
                    <a:lnTo>
                      <a:pt x="119" y="24"/>
                    </a:lnTo>
                    <a:lnTo>
                      <a:pt x="123" y="26"/>
                    </a:lnTo>
                    <a:lnTo>
                      <a:pt x="126" y="30"/>
                    </a:lnTo>
                    <a:lnTo>
                      <a:pt x="130" y="31"/>
                    </a:lnTo>
                    <a:lnTo>
                      <a:pt x="134" y="32"/>
                    </a:lnTo>
                    <a:lnTo>
                      <a:pt x="138" y="33"/>
                    </a:lnTo>
                    <a:lnTo>
                      <a:pt x="142" y="35"/>
                    </a:lnTo>
                    <a:lnTo>
                      <a:pt x="146" y="36"/>
                    </a:lnTo>
                    <a:lnTo>
                      <a:pt x="150" y="36"/>
                    </a:lnTo>
                    <a:lnTo>
                      <a:pt x="154" y="38"/>
                    </a:lnTo>
                    <a:lnTo>
                      <a:pt x="158" y="43"/>
                    </a:lnTo>
                    <a:lnTo>
                      <a:pt x="162" y="47"/>
                    </a:lnTo>
                    <a:lnTo>
                      <a:pt x="166" y="45"/>
                    </a:lnTo>
                    <a:lnTo>
                      <a:pt x="170" y="47"/>
                    </a:lnTo>
                    <a:lnTo>
                      <a:pt x="174" y="52"/>
                    </a:lnTo>
                    <a:lnTo>
                      <a:pt x="178" y="55"/>
                    </a:lnTo>
                    <a:lnTo>
                      <a:pt x="182" y="60"/>
                    </a:lnTo>
                    <a:lnTo>
                      <a:pt x="186" y="54"/>
                    </a:lnTo>
                    <a:lnTo>
                      <a:pt x="190" y="61"/>
                    </a:lnTo>
                    <a:lnTo>
                      <a:pt x="193" y="62"/>
                    </a:lnTo>
                    <a:lnTo>
                      <a:pt x="197" y="67"/>
                    </a:lnTo>
                    <a:lnTo>
                      <a:pt x="201" y="67"/>
                    </a:lnTo>
                    <a:lnTo>
                      <a:pt x="205" y="70"/>
                    </a:lnTo>
                    <a:lnTo>
                      <a:pt x="209" y="76"/>
                    </a:lnTo>
                    <a:lnTo>
                      <a:pt x="213" y="76"/>
                    </a:lnTo>
                    <a:lnTo>
                      <a:pt x="217" y="77"/>
                    </a:lnTo>
                    <a:lnTo>
                      <a:pt x="221" y="82"/>
                    </a:lnTo>
                    <a:lnTo>
                      <a:pt x="225" y="83"/>
                    </a:lnTo>
                    <a:lnTo>
                      <a:pt x="229" y="87"/>
                    </a:lnTo>
                    <a:lnTo>
                      <a:pt x="233" y="89"/>
                    </a:lnTo>
                    <a:lnTo>
                      <a:pt x="237" y="93"/>
                    </a:lnTo>
                    <a:lnTo>
                      <a:pt x="241" y="95"/>
                    </a:lnTo>
                    <a:lnTo>
                      <a:pt x="245" y="100"/>
                    </a:lnTo>
                    <a:lnTo>
                      <a:pt x="249" y="103"/>
                    </a:lnTo>
                    <a:lnTo>
                      <a:pt x="253" y="111"/>
                    </a:lnTo>
                    <a:lnTo>
                      <a:pt x="257" y="111"/>
                    </a:lnTo>
                    <a:lnTo>
                      <a:pt x="261" y="114"/>
                    </a:lnTo>
                    <a:lnTo>
                      <a:pt x="264" y="118"/>
                    </a:lnTo>
                    <a:lnTo>
                      <a:pt x="268" y="123"/>
                    </a:lnTo>
                    <a:lnTo>
                      <a:pt x="272" y="124"/>
                    </a:lnTo>
                    <a:lnTo>
                      <a:pt x="276" y="128"/>
                    </a:lnTo>
                    <a:lnTo>
                      <a:pt x="280" y="132"/>
                    </a:lnTo>
                    <a:lnTo>
                      <a:pt x="284" y="136"/>
                    </a:lnTo>
                    <a:lnTo>
                      <a:pt x="288" y="141"/>
                    </a:lnTo>
                    <a:lnTo>
                      <a:pt x="292" y="147"/>
                    </a:lnTo>
                    <a:lnTo>
                      <a:pt x="296" y="150"/>
                    </a:lnTo>
                    <a:lnTo>
                      <a:pt x="300" y="154"/>
                    </a:lnTo>
                    <a:lnTo>
                      <a:pt x="304" y="157"/>
                    </a:lnTo>
                    <a:lnTo>
                      <a:pt x="308" y="163"/>
                    </a:lnTo>
                    <a:lnTo>
                      <a:pt x="312" y="164"/>
                    </a:lnTo>
                    <a:lnTo>
                      <a:pt x="316" y="172"/>
                    </a:lnTo>
                    <a:lnTo>
                      <a:pt x="320" y="175"/>
                    </a:lnTo>
                    <a:lnTo>
                      <a:pt x="324" y="177"/>
                    </a:lnTo>
                    <a:lnTo>
                      <a:pt x="328" y="184"/>
                    </a:lnTo>
                    <a:lnTo>
                      <a:pt x="331" y="189"/>
                    </a:lnTo>
                    <a:lnTo>
                      <a:pt x="335" y="190"/>
                    </a:lnTo>
                    <a:lnTo>
                      <a:pt x="339" y="199"/>
                    </a:lnTo>
                    <a:lnTo>
                      <a:pt x="343" y="205"/>
                    </a:lnTo>
                    <a:lnTo>
                      <a:pt x="347" y="206"/>
                    </a:lnTo>
                    <a:lnTo>
                      <a:pt x="351" y="212"/>
                    </a:lnTo>
                    <a:lnTo>
                      <a:pt x="355" y="216"/>
                    </a:lnTo>
                    <a:lnTo>
                      <a:pt x="359" y="223"/>
                    </a:lnTo>
                    <a:lnTo>
                      <a:pt x="363" y="230"/>
                    </a:lnTo>
                    <a:lnTo>
                      <a:pt x="367" y="236"/>
                    </a:lnTo>
                    <a:lnTo>
                      <a:pt x="371" y="239"/>
                    </a:lnTo>
                    <a:lnTo>
                      <a:pt x="375" y="246"/>
                    </a:lnTo>
                    <a:lnTo>
                      <a:pt x="379" y="248"/>
                    </a:lnTo>
                    <a:lnTo>
                      <a:pt x="383" y="258"/>
                    </a:lnTo>
                    <a:lnTo>
                      <a:pt x="387" y="257"/>
                    </a:lnTo>
                    <a:lnTo>
                      <a:pt x="391" y="268"/>
                    </a:lnTo>
                    <a:lnTo>
                      <a:pt x="395" y="270"/>
                    </a:lnTo>
                    <a:lnTo>
                      <a:pt x="398" y="278"/>
                    </a:lnTo>
                    <a:lnTo>
                      <a:pt x="402" y="282"/>
                    </a:lnTo>
                    <a:lnTo>
                      <a:pt x="406" y="287"/>
                    </a:lnTo>
                    <a:lnTo>
                      <a:pt x="410" y="295"/>
                    </a:lnTo>
                    <a:lnTo>
                      <a:pt x="414" y="301"/>
                    </a:lnTo>
                    <a:lnTo>
                      <a:pt x="418" y="309"/>
                    </a:lnTo>
                    <a:lnTo>
                      <a:pt x="422" y="313"/>
                    </a:lnTo>
                    <a:lnTo>
                      <a:pt x="426" y="321"/>
                    </a:lnTo>
                    <a:lnTo>
                      <a:pt x="430" y="324"/>
                    </a:lnTo>
                    <a:lnTo>
                      <a:pt x="434" y="335"/>
                    </a:lnTo>
                    <a:lnTo>
                      <a:pt x="438" y="338"/>
                    </a:lnTo>
                    <a:lnTo>
                      <a:pt x="442" y="346"/>
                    </a:lnTo>
                    <a:lnTo>
                      <a:pt x="446" y="351"/>
                    </a:lnTo>
                    <a:lnTo>
                      <a:pt x="450" y="356"/>
                    </a:lnTo>
                    <a:lnTo>
                      <a:pt x="454" y="367"/>
                    </a:lnTo>
                    <a:lnTo>
                      <a:pt x="458" y="370"/>
                    </a:lnTo>
                    <a:lnTo>
                      <a:pt x="462" y="375"/>
                    </a:lnTo>
                    <a:lnTo>
                      <a:pt x="466" y="386"/>
                    </a:lnTo>
                    <a:lnTo>
                      <a:pt x="469" y="391"/>
                    </a:lnTo>
                    <a:lnTo>
                      <a:pt x="473" y="398"/>
                    </a:lnTo>
                    <a:lnTo>
                      <a:pt x="477" y="408"/>
                    </a:lnTo>
                    <a:lnTo>
                      <a:pt x="481" y="410"/>
                    </a:lnTo>
                    <a:lnTo>
                      <a:pt x="485" y="418"/>
                    </a:lnTo>
                    <a:lnTo>
                      <a:pt x="489" y="428"/>
                    </a:lnTo>
                    <a:lnTo>
                      <a:pt x="493" y="433"/>
                    </a:lnTo>
                    <a:lnTo>
                      <a:pt x="497" y="441"/>
                    </a:lnTo>
                    <a:lnTo>
                      <a:pt x="501" y="447"/>
                    </a:lnTo>
                    <a:lnTo>
                      <a:pt x="505" y="455"/>
                    </a:lnTo>
                    <a:lnTo>
                      <a:pt x="509" y="463"/>
                    </a:lnTo>
                    <a:lnTo>
                      <a:pt x="513" y="472"/>
                    </a:lnTo>
                    <a:lnTo>
                      <a:pt x="517" y="479"/>
                    </a:lnTo>
                    <a:lnTo>
                      <a:pt x="521" y="487"/>
                    </a:lnTo>
                    <a:lnTo>
                      <a:pt x="525" y="496"/>
                    </a:lnTo>
                    <a:lnTo>
                      <a:pt x="529" y="498"/>
                    </a:lnTo>
                    <a:lnTo>
                      <a:pt x="533" y="509"/>
                    </a:lnTo>
                    <a:lnTo>
                      <a:pt x="536" y="515"/>
                    </a:lnTo>
                    <a:lnTo>
                      <a:pt x="540" y="523"/>
                    </a:lnTo>
                    <a:lnTo>
                      <a:pt x="544" y="533"/>
                    </a:lnTo>
                    <a:lnTo>
                      <a:pt x="548" y="542"/>
                    </a:lnTo>
                    <a:lnTo>
                      <a:pt x="552" y="549"/>
                    </a:lnTo>
                    <a:lnTo>
                      <a:pt x="556" y="555"/>
                    </a:lnTo>
                    <a:lnTo>
                      <a:pt x="560" y="566"/>
                    </a:lnTo>
                    <a:lnTo>
                      <a:pt x="564" y="573"/>
                    </a:lnTo>
                    <a:lnTo>
                      <a:pt x="568" y="584"/>
                    </a:lnTo>
                    <a:lnTo>
                      <a:pt x="572" y="591"/>
                    </a:lnTo>
                    <a:lnTo>
                      <a:pt x="576" y="599"/>
                    </a:lnTo>
                    <a:lnTo>
                      <a:pt x="580" y="609"/>
                    </a:lnTo>
                    <a:lnTo>
                      <a:pt x="584" y="614"/>
                    </a:lnTo>
                    <a:lnTo>
                      <a:pt x="588" y="622"/>
                    </a:lnTo>
                    <a:lnTo>
                      <a:pt x="592" y="632"/>
                    </a:lnTo>
                    <a:lnTo>
                      <a:pt x="596" y="639"/>
                    </a:lnTo>
                    <a:lnTo>
                      <a:pt x="600" y="650"/>
                    </a:lnTo>
                    <a:lnTo>
                      <a:pt x="604" y="654"/>
                    </a:lnTo>
                    <a:lnTo>
                      <a:pt x="607" y="666"/>
                    </a:lnTo>
                    <a:lnTo>
                      <a:pt x="611" y="674"/>
                    </a:lnTo>
                    <a:lnTo>
                      <a:pt x="615" y="682"/>
                    </a:lnTo>
                    <a:lnTo>
                      <a:pt x="619" y="686"/>
                    </a:lnTo>
                    <a:lnTo>
                      <a:pt x="623" y="697"/>
                    </a:lnTo>
                    <a:lnTo>
                      <a:pt x="627" y="708"/>
                    </a:lnTo>
                    <a:lnTo>
                      <a:pt x="631" y="715"/>
                    </a:lnTo>
                    <a:lnTo>
                      <a:pt x="635" y="719"/>
                    </a:lnTo>
                    <a:lnTo>
                      <a:pt x="639" y="732"/>
                    </a:lnTo>
                    <a:lnTo>
                      <a:pt x="643" y="741"/>
                    </a:lnTo>
                    <a:lnTo>
                      <a:pt x="647" y="755"/>
                    </a:lnTo>
                    <a:lnTo>
                      <a:pt x="651" y="756"/>
                    </a:lnTo>
                    <a:lnTo>
                      <a:pt x="655" y="767"/>
                    </a:lnTo>
                    <a:lnTo>
                      <a:pt x="659" y="776"/>
                    </a:lnTo>
                    <a:lnTo>
                      <a:pt x="663" y="788"/>
                    </a:lnTo>
                    <a:lnTo>
                      <a:pt x="667" y="794"/>
                    </a:lnTo>
                    <a:lnTo>
                      <a:pt x="671" y="801"/>
                    </a:lnTo>
                    <a:lnTo>
                      <a:pt x="674" y="809"/>
                    </a:lnTo>
                    <a:lnTo>
                      <a:pt x="678" y="822"/>
                    </a:lnTo>
                    <a:lnTo>
                      <a:pt x="682" y="829"/>
                    </a:lnTo>
                    <a:lnTo>
                      <a:pt x="686" y="836"/>
                    </a:lnTo>
                    <a:lnTo>
                      <a:pt x="690" y="843"/>
                    </a:lnTo>
                    <a:lnTo>
                      <a:pt x="694" y="857"/>
                    </a:lnTo>
                    <a:lnTo>
                      <a:pt x="698" y="864"/>
                    </a:lnTo>
                    <a:lnTo>
                      <a:pt x="702" y="873"/>
                    </a:lnTo>
                    <a:lnTo>
                      <a:pt x="706" y="884"/>
                    </a:lnTo>
                    <a:lnTo>
                      <a:pt x="710" y="894"/>
                    </a:lnTo>
                    <a:lnTo>
                      <a:pt x="714" y="899"/>
                    </a:lnTo>
                    <a:lnTo>
                      <a:pt x="718" y="907"/>
                    </a:lnTo>
                    <a:lnTo>
                      <a:pt x="722" y="918"/>
                    </a:lnTo>
                    <a:lnTo>
                      <a:pt x="726" y="928"/>
                    </a:lnTo>
                    <a:lnTo>
                      <a:pt x="730" y="936"/>
                    </a:lnTo>
                    <a:lnTo>
                      <a:pt x="734" y="945"/>
                    </a:lnTo>
                    <a:lnTo>
                      <a:pt x="738" y="952"/>
                    </a:lnTo>
                    <a:lnTo>
                      <a:pt x="741" y="960"/>
                    </a:lnTo>
                    <a:lnTo>
                      <a:pt x="745" y="972"/>
                    </a:lnTo>
                    <a:lnTo>
                      <a:pt x="749" y="981"/>
                    </a:lnTo>
                    <a:lnTo>
                      <a:pt x="753" y="990"/>
                    </a:lnTo>
                    <a:lnTo>
                      <a:pt x="757" y="998"/>
                    </a:lnTo>
                    <a:lnTo>
                      <a:pt x="761" y="1007"/>
                    </a:lnTo>
                    <a:lnTo>
                      <a:pt x="765" y="1017"/>
                    </a:lnTo>
                    <a:lnTo>
                      <a:pt x="769" y="1027"/>
                    </a:lnTo>
                    <a:lnTo>
                      <a:pt x="773" y="1036"/>
                    </a:lnTo>
                    <a:lnTo>
                      <a:pt x="777" y="1045"/>
                    </a:lnTo>
                    <a:lnTo>
                      <a:pt x="781" y="1053"/>
                    </a:lnTo>
                    <a:lnTo>
                      <a:pt x="785" y="1060"/>
                    </a:lnTo>
                    <a:lnTo>
                      <a:pt x="789" y="1070"/>
                    </a:lnTo>
                    <a:lnTo>
                      <a:pt x="793" y="1077"/>
                    </a:lnTo>
                    <a:lnTo>
                      <a:pt x="797" y="1087"/>
                    </a:lnTo>
                    <a:lnTo>
                      <a:pt x="801" y="1095"/>
                    </a:lnTo>
                    <a:lnTo>
                      <a:pt x="805" y="1103"/>
                    </a:lnTo>
                    <a:lnTo>
                      <a:pt x="809" y="1114"/>
                    </a:lnTo>
                    <a:lnTo>
                      <a:pt x="812" y="1124"/>
                    </a:lnTo>
                    <a:lnTo>
                      <a:pt x="816" y="1132"/>
                    </a:lnTo>
                    <a:lnTo>
                      <a:pt x="820" y="1141"/>
                    </a:lnTo>
                    <a:lnTo>
                      <a:pt x="824" y="1149"/>
                    </a:lnTo>
                    <a:lnTo>
                      <a:pt x="828" y="1158"/>
                    </a:lnTo>
                    <a:lnTo>
                      <a:pt x="832" y="1169"/>
                    </a:lnTo>
                    <a:lnTo>
                      <a:pt x="836" y="1175"/>
                    </a:lnTo>
                    <a:lnTo>
                      <a:pt x="840" y="1186"/>
                    </a:lnTo>
                    <a:lnTo>
                      <a:pt x="844" y="1198"/>
                    </a:lnTo>
                    <a:lnTo>
                      <a:pt x="848" y="1205"/>
                    </a:lnTo>
                    <a:lnTo>
                      <a:pt x="852" y="1217"/>
                    </a:lnTo>
                    <a:lnTo>
                      <a:pt x="856" y="1225"/>
                    </a:lnTo>
                    <a:lnTo>
                      <a:pt x="860" y="1231"/>
                    </a:lnTo>
                    <a:lnTo>
                      <a:pt x="864" y="1239"/>
                    </a:lnTo>
                    <a:lnTo>
                      <a:pt x="868" y="1248"/>
                    </a:lnTo>
                    <a:lnTo>
                      <a:pt x="872" y="1256"/>
                    </a:lnTo>
                    <a:lnTo>
                      <a:pt x="876" y="1266"/>
                    </a:lnTo>
                    <a:lnTo>
                      <a:pt x="879" y="1270"/>
                    </a:lnTo>
                    <a:lnTo>
                      <a:pt x="883" y="1284"/>
                    </a:lnTo>
                    <a:lnTo>
                      <a:pt x="887" y="1289"/>
                    </a:lnTo>
                    <a:lnTo>
                      <a:pt x="891" y="1292"/>
                    </a:lnTo>
                    <a:lnTo>
                      <a:pt x="895" y="1304"/>
                    </a:lnTo>
                    <a:lnTo>
                      <a:pt x="899" y="1316"/>
                    </a:lnTo>
                    <a:lnTo>
                      <a:pt x="903" y="1325"/>
                    </a:lnTo>
                    <a:lnTo>
                      <a:pt x="907" y="1332"/>
                    </a:lnTo>
                    <a:lnTo>
                      <a:pt x="911" y="1340"/>
                    </a:lnTo>
                    <a:lnTo>
                      <a:pt x="915" y="1346"/>
                    </a:lnTo>
                    <a:lnTo>
                      <a:pt x="919" y="1354"/>
                    </a:lnTo>
                    <a:lnTo>
                      <a:pt x="923" y="1365"/>
                    </a:lnTo>
                    <a:lnTo>
                      <a:pt x="927" y="1375"/>
                    </a:lnTo>
                    <a:lnTo>
                      <a:pt x="931" y="1380"/>
                    </a:lnTo>
                    <a:lnTo>
                      <a:pt x="935" y="1388"/>
                    </a:lnTo>
                    <a:lnTo>
                      <a:pt x="939" y="1394"/>
                    </a:lnTo>
                    <a:lnTo>
                      <a:pt x="943" y="1403"/>
                    </a:lnTo>
                    <a:lnTo>
                      <a:pt x="946" y="1413"/>
                    </a:lnTo>
                    <a:lnTo>
                      <a:pt x="950" y="1421"/>
                    </a:lnTo>
                    <a:lnTo>
                      <a:pt x="954" y="1430"/>
                    </a:lnTo>
                    <a:lnTo>
                      <a:pt x="958" y="1437"/>
                    </a:lnTo>
                    <a:lnTo>
                      <a:pt x="962" y="1442"/>
                    </a:lnTo>
                    <a:lnTo>
                      <a:pt x="966" y="1453"/>
                    </a:lnTo>
                    <a:lnTo>
                      <a:pt x="970" y="1460"/>
                    </a:lnTo>
                    <a:lnTo>
                      <a:pt x="974" y="1467"/>
                    </a:lnTo>
                    <a:lnTo>
                      <a:pt x="978" y="1472"/>
                    </a:lnTo>
                    <a:lnTo>
                      <a:pt x="982" y="1480"/>
                    </a:lnTo>
                    <a:lnTo>
                      <a:pt x="986" y="1485"/>
                    </a:lnTo>
                    <a:lnTo>
                      <a:pt x="990" y="1494"/>
                    </a:lnTo>
                    <a:lnTo>
                      <a:pt x="994" y="1501"/>
                    </a:lnTo>
                    <a:lnTo>
                      <a:pt x="998" y="1511"/>
                    </a:lnTo>
                    <a:lnTo>
                      <a:pt x="1002" y="1520"/>
                    </a:lnTo>
                    <a:lnTo>
                      <a:pt x="1006" y="1521"/>
                    </a:lnTo>
                    <a:lnTo>
                      <a:pt x="1010" y="1534"/>
                    </a:lnTo>
                    <a:lnTo>
                      <a:pt x="1014" y="1537"/>
                    </a:lnTo>
                    <a:lnTo>
                      <a:pt x="1017" y="1543"/>
                    </a:lnTo>
                    <a:lnTo>
                      <a:pt x="1021" y="1550"/>
                    </a:lnTo>
                    <a:lnTo>
                      <a:pt x="1025" y="1560"/>
                    </a:lnTo>
                    <a:lnTo>
                      <a:pt x="1029" y="1563"/>
                    </a:lnTo>
                    <a:lnTo>
                      <a:pt x="1033" y="1572"/>
                    </a:lnTo>
                    <a:lnTo>
                      <a:pt x="1037" y="1577"/>
                    </a:lnTo>
                    <a:lnTo>
                      <a:pt x="1041" y="1584"/>
                    </a:lnTo>
                    <a:lnTo>
                      <a:pt x="1045" y="1593"/>
                    </a:lnTo>
                    <a:lnTo>
                      <a:pt x="1049" y="1596"/>
                    </a:lnTo>
                    <a:lnTo>
                      <a:pt x="1053" y="1604"/>
                    </a:lnTo>
                    <a:lnTo>
                      <a:pt x="1057" y="1612"/>
                    </a:lnTo>
                    <a:lnTo>
                      <a:pt x="1061" y="1617"/>
                    </a:lnTo>
                    <a:lnTo>
                      <a:pt x="1065" y="1622"/>
                    </a:lnTo>
                    <a:lnTo>
                      <a:pt x="1069" y="1630"/>
                    </a:lnTo>
                    <a:lnTo>
                      <a:pt x="1073" y="1635"/>
                    </a:lnTo>
                    <a:lnTo>
                      <a:pt x="1077" y="1642"/>
                    </a:lnTo>
                    <a:lnTo>
                      <a:pt x="1081" y="1647"/>
                    </a:lnTo>
                    <a:lnTo>
                      <a:pt x="1084" y="1653"/>
                    </a:lnTo>
                    <a:lnTo>
                      <a:pt x="1088" y="1661"/>
                    </a:lnTo>
                    <a:lnTo>
                      <a:pt x="1092" y="1663"/>
                    </a:lnTo>
                    <a:lnTo>
                      <a:pt x="1096" y="1672"/>
                    </a:lnTo>
                    <a:lnTo>
                      <a:pt x="1100" y="1676"/>
                    </a:lnTo>
                    <a:lnTo>
                      <a:pt x="1104" y="1680"/>
                    </a:lnTo>
                    <a:lnTo>
                      <a:pt x="1108" y="1687"/>
                    </a:lnTo>
                    <a:lnTo>
                      <a:pt x="1112" y="1694"/>
                    </a:lnTo>
                    <a:lnTo>
                      <a:pt x="1116" y="1703"/>
                    </a:lnTo>
                    <a:lnTo>
                      <a:pt x="1120" y="1704"/>
                    </a:lnTo>
                    <a:lnTo>
                      <a:pt x="1124" y="1710"/>
                    </a:lnTo>
                    <a:lnTo>
                      <a:pt x="1128" y="1716"/>
                    </a:lnTo>
                    <a:lnTo>
                      <a:pt x="1132" y="1724"/>
                    </a:lnTo>
                    <a:lnTo>
                      <a:pt x="1136" y="1729"/>
                    </a:lnTo>
                    <a:lnTo>
                      <a:pt x="1140" y="1733"/>
                    </a:lnTo>
                    <a:lnTo>
                      <a:pt x="1144" y="1735"/>
                    </a:lnTo>
                    <a:lnTo>
                      <a:pt x="1148" y="1742"/>
                    </a:lnTo>
                    <a:lnTo>
                      <a:pt x="1152" y="1746"/>
                    </a:lnTo>
                    <a:lnTo>
                      <a:pt x="1155" y="1750"/>
                    </a:lnTo>
                    <a:lnTo>
                      <a:pt x="1159" y="1758"/>
                    </a:lnTo>
                    <a:lnTo>
                      <a:pt x="1163" y="1762"/>
                    </a:lnTo>
                    <a:lnTo>
                      <a:pt x="1167" y="1764"/>
                    </a:lnTo>
                    <a:lnTo>
                      <a:pt x="1171" y="1774"/>
                    </a:lnTo>
                    <a:lnTo>
                      <a:pt x="1175" y="1776"/>
                    </a:lnTo>
                    <a:lnTo>
                      <a:pt x="1179" y="1779"/>
                    </a:lnTo>
                    <a:lnTo>
                      <a:pt x="1183" y="1783"/>
                    </a:lnTo>
                    <a:lnTo>
                      <a:pt x="1187" y="1792"/>
                    </a:lnTo>
                    <a:lnTo>
                      <a:pt x="1191" y="1795"/>
                    </a:lnTo>
                    <a:lnTo>
                      <a:pt x="1195" y="1798"/>
                    </a:lnTo>
                    <a:lnTo>
                      <a:pt x="1199" y="1799"/>
                    </a:lnTo>
                    <a:lnTo>
                      <a:pt x="1203" y="1804"/>
                    </a:lnTo>
                    <a:lnTo>
                      <a:pt x="1207" y="1812"/>
                    </a:lnTo>
                    <a:lnTo>
                      <a:pt x="1211" y="1815"/>
                    </a:lnTo>
                    <a:lnTo>
                      <a:pt x="1215" y="1820"/>
                    </a:lnTo>
                    <a:lnTo>
                      <a:pt x="1219" y="1820"/>
                    </a:lnTo>
                    <a:lnTo>
                      <a:pt x="1222" y="1824"/>
                    </a:lnTo>
                    <a:lnTo>
                      <a:pt x="1226" y="1824"/>
                    </a:lnTo>
                    <a:lnTo>
                      <a:pt x="1230" y="1830"/>
                    </a:lnTo>
                    <a:lnTo>
                      <a:pt x="1234" y="1834"/>
                    </a:lnTo>
                    <a:lnTo>
                      <a:pt x="1238" y="1835"/>
                    </a:lnTo>
                    <a:lnTo>
                      <a:pt x="1242" y="1841"/>
                    </a:lnTo>
                    <a:lnTo>
                      <a:pt x="1246" y="1845"/>
                    </a:lnTo>
                    <a:lnTo>
                      <a:pt x="1250" y="1850"/>
                    </a:lnTo>
                    <a:lnTo>
                      <a:pt x="1254" y="1851"/>
                    </a:lnTo>
                    <a:lnTo>
                      <a:pt x="1258" y="1856"/>
                    </a:lnTo>
                    <a:lnTo>
                      <a:pt x="1262" y="1857"/>
                    </a:lnTo>
                    <a:lnTo>
                      <a:pt x="1266" y="1859"/>
                    </a:lnTo>
                    <a:lnTo>
                      <a:pt x="1270" y="1861"/>
                    </a:lnTo>
                    <a:lnTo>
                      <a:pt x="1274" y="1869"/>
                    </a:lnTo>
                    <a:lnTo>
                      <a:pt x="1278" y="1868"/>
                    </a:lnTo>
                    <a:lnTo>
                      <a:pt x="1282" y="1871"/>
                    </a:lnTo>
                    <a:lnTo>
                      <a:pt x="1286" y="1873"/>
                    </a:lnTo>
                    <a:lnTo>
                      <a:pt x="1289" y="1874"/>
                    </a:lnTo>
                    <a:lnTo>
                      <a:pt x="1293" y="1876"/>
                    </a:lnTo>
                    <a:lnTo>
                      <a:pt x="1297" y="1879"/>
                    </a:lnTo>
                    <a:lnTo>
                      <a:pt x="1301" y="1884"/>
                    </a:lnTo>
                    <a:lnTo>
                      <a:pt x="1305" y="1884"/>
                    </a:lnTo>
                    <a:lnTo>
                      <a:pt x="1309" y="1886"/>
                    </a:lnTo>
                    <a:lnTo>
                      <a:pt x="1313" y="1887"/>
                    </a:lnTo>
                    <a:lnTo>
                      <a:pt x="1317" y="1896"/>
                    </a:lnTo>
                    <a:lnTo>
                      <a:pt x="1321" y="1892"/>
                    </a:lnTo>
                    <a:lnTo>
                      <a:pt x="1325" y="1892"/>
                    </a:lnTo>
                    <a:lnTo>
                      <a:pt x="1329" y="1899"/>
                    </a:lnTo>
                    <a:lnTo>
                      <a:pt x="1333" y="1899"/>
                    </a:lnTo>
                    <a:lnTo>
                      <a:pt x="1337" y="1898"/>
                    </a:lnTo>
                    <a:lnTo>
                      <a:pt x="1341" y="1900"/>
                    </a:lnTo>
                    <a:lnTo>
                      <a:pt x="1345" y="1899"/>
                    </a:lnTo>
                    <a:lnTo>
                      <a:pt x="1349" y="1900"/>
                    </a:lnTo>
                    <a:lnTo>
                      <a:pt x="1353" y="1903"/>
                    </a:lnTo>
                    <a:lnTo>
                      <a:pt x="1357" y="1905"/>
                    </a:lnTo>
                    <a:lnTo>
                      <a:pt x="1360" y="1908"/>
                    </a:lnTo>
                    <a:lnTo>
                      <a:pt x="1364" y="1909"/>
                    </a:lnTo>
                    <a:lnTo>
                      <a:pt x="1368" y="1905"/>
                    </a:lnTo>
                    <a:lnTo>
                      <a:pt x="1372" y="1911"/>
                    </a:lnTo>
                    <a:lnTo>
                      <a:pt x="1376" y="1910"/>
                    </a:lnTo>
                    <a:lnTo>
                      <a:pt x="1380" y="1911"/>
                    </a:lnTo>
                    <a:lnTo>
                      <a:pt x="1384" y="1911"/>
                    </a:lnTo>
                    <a:lnTo>
                      <a:pt x="1388" y="1914"/>
                    </a:lnTo>
                    <a:lnTo>
                      <a:pt x="1392" y="1917"/>
                    </a:lnTo>
                    <a:lnTo>
                      <a:pt x="1396" y="1914"/>
                    </a:lnTo>
                    <a:lnTo>
                      <a:pt x="1400" y="1916"/>
                    </a:lnTo>
                    <a:lnTo>
                      <a:pt x="1404" y="1915"/>
                    </a:lnTo>
                    <a:lnTo>
                      <a:pt x="1408" y="1915"/>
                    </a:lnTo>
                    <a:lnTo>
                      <a:pt x="1412" y="1916"/>
                    </a:lnTo>
                    <a:lnTo>
                      <a:pt x="1416" y="1914"/>
                    </a:lnTo>
                    <a:lnTo>
                      <a:pt x="1420" y="1920"/>
                    </a:lnTo>
                    <a:lnTo>
                      <a:pt x="1424" y="1921"/>
                    </a:lnTo>
                    <a:lnTo>
                      <a:pt x="1427" y="1919"/>
                    </a:lnTo>
                    <a:lnTo>
                      <a:pt x="1431" y="1916"/>
                    </a:lnTo>
                    <a:lnTo>
                      <a:pt x="1435" y="1919"/>
                    </a:lnTo>
                    <a:lnTo>
                      <a:pt x="1439" y="1917"/>
                    </a:lnTo>
                    <a:lnTo>
                      <a:pt x="1443" y="1917"/>
                    </a:lnTo>
                    <a:lnTo>
                      <a:pt x="1447" y="1917"/>
                    </a:lnTo>
                    <a:lnTo>
                      <a:pt x="1451" y="1917"/>
                    </a:lnTo>
                    <a:lnTo>
                      <a:pt x="1455" y="1916"/>
                    </a:lnTo>
                    <a:lnTo>
                      <a:pt x="1459" y="1916"/>
                    </a:lnTo>
                    <a:lnTo>
                      <a:pt x="1463" y="1917"/>
                    </a:lnTo>
                    <a:lnTo>
                      <a:pt x="1467" y="1913"/>
                    </a:lnTo>
                    <a:lnTo>
                      <a:pt x="1471" y="1914"/>
                    </a:lnTo>
                    <a:lnTo>
                      <a:pt x="1475" y="1911"/>
                    </a:lnTo>
                    <a:lnTo>
                      <a:pt x="1479" y="1914"/>
                    </a:lnTo>
                    <a:lnTo>
                      <a:pt x="1483" y="1908"/>
                    </a:lnTo>
                    <a:lnTo>
                      <a:pt x="1487" y="1908"/>
                    </a:lnTo>
                    <a:lnTo>
                      <a:pt x="1491" y="1908"/>
                    </a:lnTo>
                    <a:lnTo>
                      <a:pt x="1494" y="1908"/>
                    </a:lnTo>
                    <a:lnTo>
                      <a:pt x="1498" y="1904"/>
                    </a:lnTo>
                    <a:lnTo>
                      <a:pt x="1502" y="1906"/>
                    </a:lnTo>
                    <a:lnTo>
                      <a:pt x="1506" y="1903"/>
                    </a:lnTo>
                    <a:lnTo>
                      <a:pt x="1510" y="1902"/>
                    </a:lnTo>
                    <a:lnTo>
                      <a:pt x="1514" y="1902"/>
                    </a:lnTo>
                    <a:lnTo>
                      <a:pt x="1518" y="1899"/>
                    </a:lnTo>
                    <a:lnTo>
                      <a:pt x="1522" y="1898"/>
                    </a:lnTo>
                    <a:lnTo>
                      <a:pt x="1526" y="1897"/>
                    </a:lnTo>
                    <a:lnTo>
                      <a:pt x="1530" y="1897"/>
                    </a:lnTo>
                    <a:lnTo>
                      <a:pt x="1534" y="1892"/>
                    </a:lnTo>
                    <a:lnTo>
                      <a:pt x="1538" y="1890"/>
                    </a:lnTo>
                    <a:lnTo>
                      <a:pt x="1542" y="1891"/>
                    </a:lnTo>
                    <a:lnTo>
                      <a:pt x="1546" y="1885"/>
                    </a:lnTo>
                    <a:lnTo>
                      <a:pt x="1550" y="1885"/>
                    </a:lnTo>
                    <a:lnTo>
                      <a:pt x="1554" y="1882"/>
                    </a:lnTo>
                    <a:lnTo>
                      <a:pt x="1558" y="1882"/>
                    </a:lnTo>
                    <a:lnTo>
                      <a:pt x="1562" y="1879"/>
                    </a:lnTo>
                    <a:lnTo>
                      <a:pt x="1565" y="1875"/>
                    </a:lnTo>
                    <a:lnTo>
                      <a:pt x="1569" y="1878"/>
                    </a:lnTo>
                    <a:lnTo>
                      <a:pt x="1573" y="1874"/>
                    </a:lnTo>
                    <a:lnTo>
                      <a:pt x="1577" y="1870"/>
                    </a:lnTo>
                    <a:lnTo>
                      <a:pt x="1581" y="1869"/>
                    </a:lnTo>
                    <a:lnTo>
                      <a:pt x="1585" y="1862"/>
                    </a:lnTo>
                    <a:lnTo>
                      <a:pt x="1589" y="1861"/>
                    </a:lnTo>
                    <a:lnTo>
                      <a:pt x="1593" y="1859"/>
                    </a:lnTo>
                    <a:lnTo>
                      <a:pt x="1597" y="1858"/>
                    </a:lnTo>
                    <a:lnTo>
                      <a:pt x="1601" y="1856"/>
                    </a:lnTo>
                    <a:lnTo>
                      <a:pt x="1605" y="1850"/>
                    </a:lnTo>
                    <a:lnTo>
                      <a:pt x="1609" y="1850"/>
                    </a:lnTo>
                    <a:lnTo>
                      <a:pt x="1613" y="1841"/>
                    </a:lnTo>
                    <a:lnTo>
                      <a:pt x="1617" y="1845"/>
                    </a:lnTo>
                    <a:lnTo>
                      <a:pt x="1621" y="1839"/>
                    </a:lnTo>
                    <a:lnTo>
                      <a:pt x="1625" y="1838"/>
                    </a:lnTo>
                    <a:lnTo>
                      <a:pt x="1629" y="1830"/>
                    </a:lnTo>
                    <a:lnTo>
                      <a:pt x="1632" y="1829"/>
                    </a:lnTo>
                    <a:lnTo>
                      <a:pt x="1636" y="1830"/>
                    </a:lnTo>
                    <a:lnTo>
                      <a:pt x="1640" y="1822"/>
                    </a:lnTo>
                    <a:lnTo>
                      <a:pt x="1644" y="1818"/>
                    </a:lnTo>
                    <a:lnTo>
                      <a:pt x="1648" y="1817"/>
                    </a:lnTo>
                    <a:lnTo>
                      <a:pt x="1652" y="1816"/>
                    </a:lnTo>
                    <a:lnTo>
                      <a:pt x="1656" y="1811"/>
                    </a:lnTo>
                    <a:lnTo>
                      <a:pt x="1660" y="1806"/>
                    </a:lnTo>
                    <a:lnTo>
                      <a:pt x="1664" y="1806"/>
                    </a:lnTo>
                    <a:lnTo>
                      <a:pt x="1668" y="1801"/>
                    </a:lnTo>
                    <a:lnTo>
                      <a:pt x="1672" y="1794"/>
                    </a:lnTo>
                    <a:lnTo>
                      <a:pt x="1676" y="1799"/>
                    </a:lnTo>
                    <a:lnTo>
                      <a:pt x="1680" y="1791"/>
                    </a:lnTo>
                    <a:lnTo>
                      <a:pt x="1684" y="1786"/>
                    </a:lnTo>
                    <a:lnTo>
                      <a:pt x="1688" y="1780"/>
                    </a:lnTo>
                    <a:lnTo>
                      <a:pt x="1692" y="1781"/>
                    </a:lnTo>
                    <a:lnTo>
                      <a:pt x="1696" y="1774"/>
                    </a:lnTo>
                    <a:lnTo>
                      <a:pt x="1699" y="1769"/>
                    </a:lnTo>
                    <a:lnTo>
                      <a:pt x="1703" y="1768"/>
                    </a:lnTo>
                    <a:lnTo>
                      <a:pt x="1707" y="1763"/>
                    </a:lnTo>
                    <a:lnTo>
                      <a:pt x="1711" y="1762"/>
                    </a:lnTo>
                    <a:lnTo>
                      <a:pt x="1715" y="1753"/>
                    </a:lnTo>
                    <a:lnTo>
                      <a:pt x="1719" y="1752"/>
                    </a:lnTo>
                    <a:lnTo>
                      <a:pt x="1723" y="1745"/>
                    </a:lnTo>
                    <a:lnTo>
                      <a:pt x="1727" y="1742"/>
                    </a:lnTo>
                    <a:lnTo>
                      <a:pt x="1731" y="1736"/>
                    </a:lnTo>
                    <a:lnTo>
                      <a:pt x="1735" y="1734"/>
                    </a:lnTo>
                    <a:lnTo>
                      <a:pt x="1739" y="1731"/>
                    </a:lnTo>
                    <a:lnTo>
                      <a:pt x="1743" y="1727"/>
                    </a:lnTo>
                    <a:lnTo>
                      <a:pt x="1747" y="1721"/>
                    </a:lnTo>
                    <a:lnTo>
                      <a:pt x="1751" y="1716"/>
                    </a:lnTo>
                    <a:lnTo>
                      <a:pt x="1755" y="1715"/>
                    </a:lnTo>
                    <a:lnTo>
                      <a:pt x="1759" y="1709"/>
                    </a:lnTo>
                    <a:lnTo>
                      <a:pt x="1763" y="1705"/>
                    </a:lnTo>
                    <a:lnTo>
                      <a:pt x="1767" y="1698"/>
                    </a:lnTo>
                    <a:lnTo>
                      <a:pt x="1770" y="1695"/>
                    </a:lnTo>
                    <a:lnTo>
                      <a:pt x="1774" y="1689"/>
                    </a:lnTo>
                    <a:lnTo>
                      <a:pt x="1778" y="1686"/>
                    </a:lnTo>
                    <a:lnTo>
                      <a:pt x="1782" y="1682"/>
                    </a:lnTo>
                    <a:lnTo>
                      <a:pt x="1786" y="1677"/>
                    </a:lnTo>
                    <a:lnTo>
                      <a:pt x="1790" y="1670"/>
                    </a:lnTo>
                    <a:lnTo>
                      <a:pt x="1794" y="1665"/>
                    </a:lnTo>
                    <a:lnTo>
                      <a:pt x="1798" y="1659"/>
                    </a:lnTo>
                    <a:lnTo>
                      <a:pt x="1802" y="1652"/>
                    </a:lnTo>
                    <a:lnTo>
                      <a:pt x="1806" y="1648"/>
                    </a:lnTo>
                    <a:lnTo>
                      <a:pt x="1810" y="1646"/>
                    </a:lnTo>
                    <a:lnTo>
                      <a:pt x="1814" y="1643"/>
                    </a:lnTo>
                    <a:lnTo>
                      <a:pt x="1818" y="1637"/>
                    </a:lnTo>
                    <a:lnTo>
                      <a:pt x="1822" y="1634"/>
                    </a:lnTo>
                    <a:lnTo>
                      <a:pt x="1826" y="1630"/>
                    </a:lnTo>
                    <a:lnTo>
                      <a:pt x="1830" y="1623"/>
                    </a:lnTo>
                    <a:lnTo>
                      <a:pt x="1834" y="1619"/>
                    </a:lnTo>
                    <a:lnTo>
                      <a:pt x="1837" y="1612"/>
                    </a:lnTo>
                    <a:lnTo>
                      <a:pt x="1841" y="1607"/>
                    </a:lnTo>
                    <a:lnTo>
                      <a:pt x="1845" y="1599"/>
                    </a:lnTo>
                    <a:lnTo>
                      <a:pt x="1849" y="1594"/>
                    </a:lnTo>
                    <a:lnTo>
                      <a:pt x="1853" y="1590"/>
                    </a:lnTo>
                    <a:lnTo>
                      <a:pt x="1857" y="1582"/>
                    </a:lnTo>
                    <a:lnTo>
                      <a:pt x="1861" y="1582"/>
                    </a:lnTo>
                    <a:lnTo>
                      <a:pt x="1865" y="1575"/>
                    </a:lnTo>
                    <a:lnTo>
                      <a:pt x="1869" y="1570"/>
                    </a:lnTo>
                    <a:lnTo>
                      <a:pt x="1873" y="1561"/>
                    </a:lnTo>
                    <a:lnTo>
                      <a:pt x="1877" y="1554"/>
                    </a:lnTo>
                    <a:lnTo>
                      <a:pt x="1881" y="1552"/>
                    </a:lnTo>
                    <a:lnTo>
                      <a:pt x="1885" y="1548"/>
                    </a:lnTo>
                    <a:lnTo>
                      <a:pt x="1889" y="1544"/>
                    </a:lnTo>
                    <a:lnTo>
                      <a:pt x="1893" y="1535"/>
                    </a:lnTo>
                    <a:lnTo>
                      <a:pt x="1897" y="1531"/>
                    </a:lnTo>
                    <a:lnTo>
                      <a:pt x="1901" y="1525"/>
                    </a:lnTo>
                    <a:lnTo>
                      <a:pt x="1905" y="1521"/>
                    </a:lnTo>
                    <a:lnTo>
                      <a:pt x="1908" y="1515"/>
                    </a:lnTo>
                    <a:lnTo>
                      <a:pt x="1912" y="1509"/>
                    </a:lnTo>
                    <a:lnTo>
                      <a:pt x="1916" y="1505"/>
                    </a:lnTo>
                    <a:lnTo>
                      <a:pt x="1920" y="1499"/>
                    </a:lnTo>
                    <a:lnTo>
                      <a:pt x="1924" y="1494"/>
                    </a:lnTo>
                    <a:lnTo>
                      <a:pt x="1928" y="1486"/>
                    </a:lnTo>
                    <a:lnTo>
                      <a:pt x="1932" y="1482"/>
                    </a:lnTo>
                    <a:lnTo>
                      <a:pt x="1936" y="1476"/>
                    </a:lnTo>
                    <a:lnTo>
                      <a:pt x="1940" y="1470"/>
                    </a:lnTo>
                    <a:lnTo>
                      <a:pt x="1944" y="1464"/>
                    </a:lnTo>
                    <a:lnTo>
                      <a:pt x="1948" y="1454"/>
                    </a:lnTo>
                    <a:lnTo>
                      <a:pt x="1952" y="1453"/>
                    </a:lnTo>
                    <a:lnTo>
                      <a:pt x="1956" y="1447"/>
                    </a:lnTo>
                    <a:lnTo>
                      <a:pt x="1960" y="1441"/>
                    </a:lnTo>
                    <a:lnTo>
                      <a:pt x="1964" y="1436"/>
                    </a:lnTo>
                    <a:lnTo>
                      <a:pt x="1968" y="1430"/>
                    </a:lnTo>
                    <a:lnTo>
                      <a:pt x="1972" y="1426"/>
                    </a:lnTo>
                    <a:lnTo>
                      <a:pt x="1975" y="1418"/>
                    </a:lnTo>
                    <a:lnTo>
                      <a:pt x="1979" y="1415"/>
                    </a:lnTo>
                    <a:lnTo>
                      <a:pt x="1983" y="1408"/>
                    </a:lnTo>
                    <a:lnTo>
                      <a:pt x="1987" y="1402"/>
                    </a:lnTo>
                    <a:lnTo>
                      <a:pt x="1991" y="1392"/>
                    </a:lnTo>
                    <a:lnTo>
                      <a:pt x="1995" y="1390"/>
                    </a:lnTo>
                    <a:lnTo>
                      <a:pt x="1999" y="1386"/>
                    </a:lnTo>
                    <a:lnTo>
                      <a:pt x="2003" y="1378"/>
                    </a:lnTo>
                    <a:lnTo>
                      <a:pt x="2007" y="1372"/>
                    </a:lnTo>
                    <a:lnTo>
                      <a:pt x="2011" y="1362"/>
                    </a:lnTo>
                    <a:lnTo>
                      <a:pt x="2015" y="1361"/>
                    </a:lnTo>
                    <a:lnTo>
                      <a:pt x="2019" y="1354"/>
                    </a:lnTo>
                    <a:lnTo>
                      <a:pt x="2023" y="1350"/>
                    </a:lnTo>
                    <a:lnTo>
                      <a:pt x="2027" y="1343"/>
                    </a:lnTo>
                    <a:lnTo>
                      <a:pt x="2031" y="1337"/>
                    </a:lnTo>
                    <a:lnTo>
                      <a:pt x="2035" y="1331"/>
                    </a:lnTo>
                    <a:lnTo>
                      <a:pt x="2039" y="1321"/>
                    </a:lnTo>
                    <a:lnTo>
                      <a:pt x="2042" y="1321"/>
                    </a:lnTo>
                    <a:lnTo>
                      <a:pt x="2046" y="1311"/>
                    </a:lnTo>
                    <a:lnTo>
                      <a:pt x="2050" y="1305"/>
                    </a:lnTo>
                    <a:lnTo>
                      <a:pt x="2054" y="1301"/>
                    </a:lnTo>
                    <a:lnTo>
                      <a:pt x="2058" y="1296"/>
                    </a:lnTo>
                    <a:lnTo>
                      <a:pt x="2062" y="1286"/>
                    </a:lnTo>
                    <a:lnTo>
                      <a:pt x="2066" y="1283"/>
                    </a:lnTo>
                    <a:lnTo>
                      <a:pt x="2070" y="1275"/>
                    </a:lnTo>
                    <a:lnTo>
                      <a:pt x="2074" y="1269"/>
                    </a:lnTo>
                    <a:lnTo>
                      <a:pt x="2078" y="1261"/>
                    </a:lnTo>
                    <a:lnTo>
                      <a:pt x="2082" y="1256"/>
                    </a:lnTo>
                    <a:lnTo>
                      <a:pt x="2086" y="1249"/>
                    </a:lnTo>
                    <a:lnTo>
                      <a:pt x="2090" y="1245"/>
                    </a:lnTo>
                    <a:lnTo>
                      <a:pt x="2094" y="1240"/>
                    </a:lnTo>
                    <a:lnTo>
                      <a:pt x="2098" y="1234"/>
                    </a:lnTo>
                    <a:lnTo>
                      <a:pt x="2102" y="1227"/>
                    </a:lnTo>
                    <a:lnTo>
                      <a:pt x="2106" y="1222"/>
                    </a:lnTo>
                    <a:lnTo>
                      <a:pt x="2110" y="1216"/>
                    </a:lnTo>
                    <a:lnTo>
                      <a:pt x="2113" y="1211"/>
                    </a:lnTo>
                    <a:lnTo>
                      <a:pt x="2117" y="1205"/>
                    </a:lnTo>
                    <a:lnTo>
                      <a:pt x="2121" y="1196"/>
                    </a:lnTo>
                    <a:lnTo>
                      <a:pt x="2125" y="1191"/>
                    </a:lnTo>
                    <a:lnTo>
                      <a:pt x="2129" y="1188"/>
                    </a:lnTo>
                    <a:lnTo>
                      <a:pt x="2133" y="1180"/>
                    </a:lnTo>
                    <a:lnTo>
                      <a:pt x="2137" y="1178"/>
                    </a:lnTo>
                    <a:lnTo>
                      <a:pt x="2141" y="1168"/>
                    </a:lnTo>
                    <a:lnTo>
                      <a:pt x="2145" y="1161"/>
                    </a:lnTo>
                    <a:lnTo>
                      <a:pt x="2149" y="1153"/>
                    </a:lnTo>
                    <a:lnTo>
                      <a:pt x="2153" y="1149"/>
                    </a:lnTo>
                    <a:lnTo>
                      <a:pt x="2157" y="1140"/>
                    </a:lnTo>
                    <a:lnTo>
                      <a:pt x="2161" y="1137"/>
                    </a:lnTo>
                    <a:lnTo>
                      <a:pt x="2165" y="1132"/>
                    </a:lnTo>
                    <a:lnTo>
                      <a:pt x="2169" y="1126"/>
                    </a:lnTo>
                    <a:lnTo>
                      <a:pt x="2173" y="1122"/>
                    </a:lnTo>
                    <a:lnTo>
                      <a:pt x="2177" y="1112"/>
                    </a:lnTo>
                    <a:lnTo>
                      <a:pt x="2180" y="1108"/>
                    </a:lnTo>
                    <a:lnTo>
                      <a:pt x="2184" y="1102"/>
                    </a:lnTo>
                    <a:lnTo>
                      <a:pt x="2188" y="1093"/>
                    </a:lnTo>
                    <a:lnTo>
                      <a:pt x="2192" y="1092"/>
                    </a:lnTo>
                    <a:lnTo>
                      <a:pt x="2196" y="1083"/>
                    </a:lnTo>
                    <a:lnTo>
                      <a:pt x="2200" y="1080"/>
                    </a:lnTo>
                    <a:lnTo>
                      <a:pt x="2204" y="1071"/>
                    </a:lnTo>
                    <a:lnTo>
                      <a:pt x="2208" y="1065"/>
                    </a:lnTo>
                    <a:lnTo>
                      <a:pt x="2212" y="1060"/>
                    </a:lnTo>
                    <a:lnTo>
                      <a:pt x="2216" y="1054"/>
                    </a:lnTo>
                    <a:lnTo>
                      <a:pt x="2220" y="1050"/>
                    </a:lnTo>
                    <a:lnTo>
                      <a:pt x="2224" y="1041"/>
                    </a:lnTo>
                    <a:lnTo>
                      <a:pt x="2228" y="1039"/>
                    </a:lnTo>
                    <a:lnTo>
                      <a:pt x="2232" y="1030"/>
                    </a:lnTo>
                    <a:lnTo>
                      <a:pt x="2236" y="1025"/>
                    </a:lnTo>
                    <a:lnTo>
                      <a:pt x="2240" y="1017"/>
                    </a:lnTo>
                    <a:lnTo>
                      <a:pt x="2244" y="1015"/>
                    </a:lnTo>
                    <a:lnTo>
                      <a:pt x="2247" y="1007"/>
                    </a:lnTo>
                    <a:lnTo>
                      <a:pt x="2251" y="1001"/>
                    </a:lnTo>
                    <a:lnTo>
                      <a:pt x="2255" y="995"/>
                    </a:lnTo>
                    <a:lnTo>
                      <a:pt x="2259" y="989"/>
                    </a:lnTo>
                    <a:lnTo>
                      <a:pt x="2263" y="982"/>
                    </a:lnTo>
                    <a:lnTo>
                      <a:pt x="2267" y="981"/>
                    </a:lnTo>
                    <a:lnTo>
                      <a:pt x="2271" y="970"/>
                    </a:lnTo>
                    <a:lnTo>
                      <a:pt x="2275" y="969"/>
                    </a:lnTo>
                    <a:lnTo>
                      <a:pt x="2279" y="965"/>
                    </a:lnTo>
                    <a:lnTo>
                      <a:pt x="2283" y="954"/>
                    </a:lnTo>
                    <a:lnTo>
                      <a:pt x="2287" y="948"/>
                    </a:lnTo>
                    <a:lnTo>
                      <a:pt x="2291" y="941"/>
                    </a:lnTo>
                    <a:lnTo>
                      <a:pt x="2295" y="941"/>
                    </a:lnTo>
                    <a:lnTo>
                      <a:pt x="2299" y="930"/>
                    </a:lnTo>
                    <a:lnTo>
                      <a:pt x="2303" y="925"/>
                    </a:lnTo>
                    <a:lnTo>
                      <a:pt x="2307" y="922"/>
                    </a:lnTo>
                    <a:lnTo>
                      <a:pt x="2311" y="916"/>
                    </a:lnTo>
                    <a:lnTo>
                      <a:pt x="2315" y="906"/>
                    </a:lnTo>
                    <a:lnTo>
                      <a:pt x="2318" y="904"/>
                    </a:lnTo>
                    <a:lnTo>
                      <a:pt x="2322" y="894"/>
                    </a:lnTo>
                    <a:lnTo>
                      <a:pt x="2326" y="890"/>
                    </a:lnTo>
                    <a:lnTo>
                      <a:pt x="2330" y="883"/>
                    </a:lnTo>
                    <a:lnTo>
                      <a:pt x="2334" y="883"/>
                    </a:lnTo>
                    <a:lnTo>
                      <a:pt x="2338" y="873"/>
                    </a:lnTo>
                    <a:lnTo>
                      <a:pt x="2342" y="870"/>
                    </a:lnTo>
                    <a:lnTo>
                      <a:pt x="2346" y="861"/>
                    </a:lnTo>
                    <a:lnTo>
                      <a:pt x="2350" y="860"/>
                    </a:lnTo>
                    <a:lnTo>
                      <a:pt x="2354" y="848"/>
                    </a:lnTo>
                    <a:lnTo>
                      <a:pt x="2358" y="844"/>
                    </a:lnTo>
                    <a:lnTo>
                      <a:pt x="2362" y="841"/>
                    </a:lnTo>
                    <a:lnTo>
                      <a:pt x="2366" y="834"/>
                    </a:lnTo>
                    <a:lnTo>
                      <a:pt x="2370" y="830"/>
                    </a:lnTo>
                    <a:lnTo>
                      <a:pt x="2374" y="823"/>
                    </a:lnTo>
                    <a:lnTo>
                      <a:pt x="2378" y="822"/>
                    </a:lnTo>
                    <a:lnTo>
                      <a:pt x="2382" y="813"/>
                    </a:lnTo>
                    <a:lnTo>
                      <a:pt x="2385" y="806"/>
                    </a:lnTo>
                    <a:lnTo>
                      <a:pt x="2389" y="805"/>
                    </a:lnTo>
                    <a:lnTo>
                      <a:pt x="2393" y="801"/>
                    </a:lnTo>
                    <a:lnTo>
                      <a:pt x="2397" y="791"/>
                    </a:lnTo>
                    <a:lnTo>
                      <a:pt x="2401" y="787"/>
                    </a:lnTo>
                    <a:lnTo>
                      <a:pt x="2405" y="782"/>
                    </a:lnTo>
                    <a:lnTo>
                      <a:pt x="2409" y="779"/>
                    </a:lnTo>
                    <a:lnTo>
                      <a:pt x="2413" y="772"/>
                    </a:lnTo>
                    <a:lnTo>
                      <a:pt x="2417" y="765"/>
                    </a:lnTo>
                    <a:lnTo>
                      <a:pt x="2421" y="760"/>
                    </a:lnTo>
                    <a:lnTo>
                      <a:pt x="2425" y="755"/>
                    </a:lnTo>
                    <a:lnTo>
                      <a:pt x="2429" y="754"/>
                    </a:lnTo>
                    <a:lnTo>
                      <a:pt x="2433" y="741"/>
                    </a:lnTo>
                    <a:lnTo>
                      <a:pt x="2437" y="741"/>
                    </a:lnTo>
                    <a:lnTo>
                      <a:pt x="2441" y="735"/>
                    </a:lnTo>
                    <a:lnTo>
                      <a:pt x="2445" y="732"/>
                    </a:lnTo>
                    <a:lnTo>
                      <a:pt x="2449" y="724"/>
                    </a:lnTo>
                    <a:lnTo>
                      <a:pt x="2453" y="719"/>
                    </a:lnTo>
                    <a:lnTo>
                      <a:pt x="2456" y="718"/>
                    </a:lnTo>
                    <a:lnTo>
                      <a:pt x="2460" y="707"/>
                    </a:lnTo>
                    <a:lnTo>
                      <a:pt x="2464" y="702"/>
                    </a:lnTo>
                    <a:lnTo>
                      <a:pt x="2468" y="694"/>
                    </a:lnTo>
                    <a:lnTo>
                      <a:pt x="2472" y="694"/>
                    </a:lnTo>
                    <a:lnTo>
                      <a:pt x="2476" y="691"/>
                    </a:lnTo>
                    <a:lnTo>
                      <a:pt x="2480" y="683"/>
                    </a:lnTo>
                    <a:lnTo>
                      <a:pt x="2484" y="677"/>
                    </a:lnTo>
                    <a:lnTo>
                      <a:pt x="2488" y="675"/>
                    </a:lnTo>
                    <a:lnTo>
                      <a:pt x="2492" y="671"/>
                    </a:lnTo>
                    <a:lnTo>
                      <a:pt x="2496" y="665"/>
                    </a:lnTo>
                    <a:lnTo>
                      <a:pt x="2500" y="662"/>
                    </a:lnTo>
                    <a:lnTo>
                      <a:pt x="2504" y="655"/>
                    </a:lnTo>
                    <a:lnTo>
                      <a:pt x="2508" y="647"/>
                    </a:lnTo>
                    <a:lnTo>
                      <a:pt x="2512" y="642"/>
                    </a:lnTo>
                    <a:lnTo>
                      <a:pt x="2516" y="638"/>
                    </a:lnTo>
                    <a:lnTo>
                      <a:pt x="2520" y="636"/>
                    </a:lnTo>
                    <a:lnTo>
                      <a:pt x="2523" y="632"/>
                    </a:lnTo>
                    <a:lnTo>
                      <a:pt x="2527" y="624"/>
                    </a:lnTo>
                    <a:lnTo>
                      <a:pt x="2531" y="621"/>
                    </a:lnTo>
                    <a:lnTo>
                      <a:pt x="2535" y="619"/>
                    </a:lnTo>
                    <a:lnTo>
                      <a:pt x="2539" y="610"/>
                    </a:lnTo>
                    <a:lnTo>
                      <a:pt x="2543" y="607"/>
                    </a:lnTo>
                    <a:lnTo>
                      <a:pt x="2547" y="603"/>
                    </a:lnTo>
                    <a:lnTo>
                      <a:pt x="2551" y="597"/>
                    </a:lnTo>
                    <a:lnTo>
                      <a:pt x="2555" y="597"/>
                    </a:lnTo>
                    <a:lnTo>
                      <a:pt x="2559" y="589"/>
                    </a:lnTo>
                    <a:lnTo>
                      <a:pt x="2563" y="583"/>
                    </a:lnTo>
                    <a:lnTo>
                      <a:pt x="2567" y="577"/>
                    </a:lnTo>
                    <a:lnTo>
                      <a:pt x="2571" y="577"/>
                    </a:lnTo>
                    <a:lnTo>
                      <a:pt x="2575" y="574"/>
                    </a:lnTo>
                    <a:lnTo>
                      <a:pt x="2579" y="568"/>
                    </a:lnTo>
                    <a:lnTo>
                      <a:pt x="2583" y="561"/>
                    </a:lnTo>
                    <a:lnTo>
                      <a:pt x="2587" y="558"/>
                    </a:lnTo>
                    <a:lnTo>
                      <a:pt x="2590" y="551"/>
                    </a:lnTo>
                    <a:lnTo>
                      <a:pt x="2594" y="550"/>
                    </a:lnTo>
                    <a:lnTo>
                      <a:pt x="2598" y="546"/>
                    </a:lnTo>
                    <a:lnTo>
                      <a:pt x="2602" y="544"/>
                    </a:lnTo>
                    <a:lnTo>
                      <a:pt x="2606" y="533"/>
                    </a:lnTo>
                    <a:lnTo>
                      <a:pt x="2610" y="534"/>
                    </a:lnTo>
                    <a:lnTo>
                      <a:pt x="2614" y="527"/>
                    </a:lnTo>
                    <a:lnTo>
                      <a:pt x="2618" y="525"/>
                    </a:lnTo>
                    <a:lnTo>
                      <a:pt x="2622" y="517"/>
                    </a:lnTo>
                    <a:lnTo>
                      <a:pt x="2626" y="513"/>
                    </a:lnTo>
                    <a:lnTo>
                      <a:pt x="2630" y="511"/>
                    </a:lnTo>
                    <a:lnTo>
                      <a:pt x="2634" y="503"/>
                    </a:lnTo>
                    <a:lnTo>
                      <a:pt x="2638" y="500"/>
                    </a:lnTo>
                    <a:lnTo>
                      <a:pt x="2642" y="496"/>
                    </a:lnTo>
                    <a:lnTo>
                      <a:pt x="2646" y="497"/>
                    </a:lnTo>
                    <a:lnTo>
                      <a:pt x="2650" y="488"/>
                    </a:lnTo>
                    <a:lnTo>
                      <a:pt x="2654" y="486"/>
                    </a:lnTo>
                    <a:lnTo>
                      <a:pt x="2658" y="482"/>
                    </a:lnTo>
                    <a:lnTo>
                      <a:pt x="2661" y="480"/>
                    </a:lnTo>
                    <a:lnTo>
                      <a:pt x="2665" y="472"/>
                    </a:lnTo>
                    <a:lnTo>
                      <a:pt x="2669" y="470"/>
                    </a:lnTo>
                    <a:lnTo>
                      <a:pt x="2673" y="469"/>
                    </a:lnTo>
                    <a:lnTo>
                      <a:pt x="2677" y="462"/>
                    </a:lnTo>
                    <a:lnTo>
                      <a:pt x="2681" y="457"/>
                    </a:lnTo>
                    <a:lnTo>
                      <a:pt x="2685" y="453"/>
                    </a:lnTo>
                    <a:lnTo>
                      <a:pt x="2689" y="449"/>
                    </a:lnTo>
                    <a:lnTo>
                      <a:pt x="2693" y="445"/>
                    </a:lnTo>
                    <a:lnTo>
                      <a:pt x="2697" y="441"/>
                    </a:lnTo>
                    <a:lnTo>
                      <a:pt x="2701" y="433"/>
                    </a:lnTo>
                    <a:lnTo>
                      <a:pt x="2705" y="434"/>
                    </a:lnTo>
                    <a:lnTo>
                      <a:pt x="2709" y="432"/>
                    </a:lnTo>
                    <a:lnTo>
                      <a:pt x="2713" y="423"/>
                    </a:lnTo>
                    <a:lnTo>
                      <a:pt x="2717" y="421"/>
                    </a:lnTo>
                    <a:lnTo>
                      <a:pt x="2721" y="417"/>
                    </a:lnTo>
                    <a:lnTo>
                      <a:pt x="2725" y="412"/>
                    </a:lnTo>
                    <a:lnTo>
                      <a:pt x="2728" y="410"/>
                    </a:lnTo>
                    <a:lnTo>
                      <a:pt x="2732" y="410"/>
                    </a:lnTo>
                    <a:lnTo>
                      <a:pt x="2736" y="406"/>
                    </a:lnTo>
                    <a:lnTo>
                      <a:pt x="2740" y="400"/>
                    </a:lnTo>
                    <a:lnTo>
                      <a:pt x="2744" y="394"/>
                    </a:lnTo>
                    <a:lnTo>
                      <a:pt x="2748" y="391"/>
                    </a:lnTo>
                    <a:lnTo>
                      <a:pt x="2752" y="394"/>
                    </a:lnTo>
                    <a:lnTo>
                      <a:pt x="2756" y="385"/>
                    </a:lnTo>
                    <a:lnTo>
                      <a:pt x="2760" y="383"/>
                    </a:lnTo>
                    <a:lnTo>
                      <a:pt x="2764" y="377"/>
                    </a:lnTo>
                    <a:lnTo>
                      <a:pt x="2768" y="379"/>
                    </a:lnTo>
                    <a:lnTo>
                      <a:pt x="2772" y="371"/>
                    </a:lnTo>
                    <a:lnTo>
                      <a:pt x="2776" y="367"/>
                    </a:lnTo>
                    <a:lnTo>
                      <a:pt x="2780" y="365"/>
                    </a:lnTo>
                    <a:lnTo>
                      <a:pt x="2784" y="363"/>
                    </a:lnTo>
                    <a:lnTo>
                      <a:pt x="2788" y="358"/>
                    </a:lnTo>
                    <a:lnTo>
                      <a:pt x="2792" y="354"/>
                    </a:lnTo>
                    <a:lnTo>
                      <a:pt x="2795" y="354"/>
                    </a:lnTo>
                    <a:lnTo>
                      <a:pt x="2799" y="348"/>
                    </a:lnTo>
                    <a:lnTo>
                      <a:pt x="2803" y="345"/>
                    </a:lnTo>
                    <a:lnTo>
                      <a:pt x="2807" y="340"/>
                    </a:lnTo>
                    <a:lnTo>
                      <a:pt x="2811" y="339"/>
                    </a:lnTo>
                    <a:lnTo>
                      <a:pt x="2815" y="333"/>
                    </a:lnTo>
                    <a:lnTo>
                      <a:pt x="2819" y="332"/>
                    </a:lnTo>
                    <a:lnTo>
                      <a:pt x="2823" y="330"/>
                    </a:lnTo>
                    <a:lnTo>
                      <a:pt x="2827" y="324"/>
                    </a:lnTo>
                    <a:lnTo>
                      <a:pt x="2831" y="325"/>
                    </a:lnTo>
                    <a:lnTo>
                      <a:pt x="2835" y="316"/>
                    </a:lnTo>
                    <a:lnTo>
                      <a:pt x="2839" y="318"/>
                    </a:lnTo>
                    <a:lnTo>
                      <a:pt x="2843" y="316"/>
                    </a:lnTo>
                    <a:lnTo>
                      <a:pt x="2847" y="311"/>
                    </a:lnTo>
                    <a:lnTo>
                      <a:pt x="2851" y="306"/>
                    </a:lnTo>
                    <a:lnTo>
                      <a:pt x="2855" y="305"/>
                    </a:lnTo>
                    <a:lnTo>
                      <a:pt x="2859" y="305"/>
                    </a:lnTo>
                    <a:lnTo>
                      <a:pt x="2863" y="300"/>
                    </a:lnTo>
                    <a:lnTo>
                      <a:pt x="2866" y="295"/>
                    </a:lnTo>
                    <a:lnTo>
                      <a:pt x="2870" y="298"/>
                    </a:lnTo>
                    <a:lnTo>
                      <a:pt x="2874" y="292"/>
                    </a:lnTo>
                    <a:lnTo>
                      <a:pt x="2878" y="288"/>
                    </a:lnTo>
                    <a:lnTo>
                      <a:pt x="2882" y="283"/>
                    </a:lnTo>
                    <a:lnTo>
                      <a:pt x="2886" y="284"/>
                    </a:lnTo>
                    <a:lnTo>
                      <a:pt x="2890" y="277"/>
                    </a:lnTo>
                    <a:lnTo>
                      <a:pt x="2894" y="280"/>
                    </a:lnTo>
                    <a:lnTo>
                      <a:pt x="2898" y="271"/>
                    </a:lnTo>
                    <a:lnTo>
                      <a:pt x="2902" y="270"/>
                    </a:lnTo>
                    <a:lnTo>
                      <a:pt x="2906" y="271"/>
                    </a:lnTo>
                    <a:lnTo>
                      <a:pt x="2910" y="271"/>
                    </a:lnTo>
                    <a:lnTo>
                      <a:pt x="2914" y="265"/>
                    </a:lnTo>
                    <a:lnTo>
                      <a:pt x="2918" y="259"/>
                    </a:lnTo>
                    <a:lnTo>
                      <a:pt x="2922" y="260"/>
                    </a:lnTo>
                    <a:lnTo>
                      <a:pt x="2926" y="253"/>
                    </a:lnTo>
                    <a:lnTo>
                      <a:pt x="2930" y="254"/>
                    </a:lnTo>
                    <a:lnTo>
                      <a:pt x="2933" y="248"/>
                    </a:lnTo>
                    <a:lnTo>
                      <a:pt x="2937" y="245"/>
                    </a:lnTo>
                    <a:lnTo>
                      <a:pt x="2941" y="243"/>
                    </a:lnTo>
                    <a:lnTo>
                      <a:pt x="2945" y="245"/>
                    </a:lnTo>
                    <a:lnTo>
                      <a:pt x="2949" y="239"/>
                    </a:lnTo>
                    <a:lnTo>
                      <a:pt x="2953" y="239"/>
                    </a:lnTo>
                    <a:lnTo>
                      <a:pt x="2957" y="234"/>
                    </a:lnTo>
                    <a:lnTo>
                      <a:pt x="2961" y="233"/>
                    </a:lnTo>
                    <a:lnTo>
                      <a:pt x="2965" y="229"/>
                    </a:lnTo>
                    <a:lnTo>
                      <a:pt x="2969" y="229"/>
                    </a:lnTo>
                    <a:lnTo>
                      <a:pt x="2973" y="225"/>
                    </a:lnTo>
                    <a:lnTo>
                      <a:pt x="2977" y="220"/>
                    </a:lnTo>
                    <a:lnTo>
                      <a:pt x="2981" y="219"/>
                    </a:lnTo>
                    <a:lnTo>
                      <a:pt x="2985" y="222"/>
                    </a:lnTo>
                    <a:lnTo>
                      <a:pt x="2989" y="214"/>
                    </a:lnTo>
                    <a:lnTo>
                      <a:pt x="2993" y="211"/>
                    </a:lnTo>
                    <a:lnTo>
                      <a:pt x="2997" y="210"/>
                    </a:lnTo>
                    <a:lnTo>
                      <a:pt x="3001" y="2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2" name="Line 4064"/>
              <p:cNvSpPr>
                <a:spLocks noChangeShapeType="1"/>
              </p:cNvSpPr>
              <p:nvPr/>
            </p:nvSpPr>
            <p:spPr bwMode="auto">
              <a:xfrm flipV="1">
                <a:off x="3081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3" name="Line 4065"/>
              <p:cNvSpPr>
                <a:spLocks noChangeShapeType="1"/>
              </p:cNvSpPr>
              <p:nvPr/>
            </p:nvSpPr>
            <p:spPr bwMode="auto">
              <a:xfrm>
                <a:off x="3082" y="2014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4" name="Line 4066"/>
              <p:cNvSpPr>
                <a:spLocks noChangeShapeType="1"/>
              </p:cNvSpPr>
              <p:nvPr/>
            </p:nvSpPr>
            <p:spPr bwMode="auto">
              <a:xfrm>
                <a:off x="3084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5" name="Line 4067"/>
              <p:cNvSpPr>
                <a:spLocks noChangeShapeType="1"/>
              </p:cNvSpPr>
              <p:nvPr/>
            </p:nvSpPr>
            <p:spPr bwMode="auto">
              <a:xfrm flipV="1">
                <a:off x="3088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6" name="Line 4068"/>
              <p:cNvSpPr>
                <a:spLocks noChangeShapeType="1"/>
              </p:cNvSpPr>
              <p:nvPr/>
            </p:nvSpPr>
            <p:spPr bwMode="auto">
              <a:xfrm>
                <a:off x="3089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7" name="Line 4069"/>
              <p:cNvSpPr>
                <a:spLocks noChangeShapeType="1"/>
              </p:cNvSpPr>
              <p:nvPr/>
            </p:nvSpPr>
            <p:spPr bwMode="auto">
              <a:xfrm flipV="1">
                <a:off x="3091" y="2012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8" name="Freeform 4070"/>
              <p:cNvSpPr>
                <a:spLocks/>
              </p:cNvSpPr>
              <p:nvPr/>
            </p:nvSpPr>
            <p:spPr bwMode="auto">
              <a:xfrm flipV="1">
                <a:off x="3093" y="907"/>
                <a:ext cx="1720" cy="1107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91" y="40"/>
                  </a:cxn>
                  <a:cxn ang="0">
                    <a:pos x="138" y="69"/>
                  </a:cxn>
                  <a:cxn ang="0">
                    <a:pos x="185" y="104"/>
                  </a:cxn>
                  <a:cxn ang="0">
                    <a:pos x="233" y="152"/>
                  </a:cxn>
                  <a:cxn ang="0">
                    <a:pos x="280" y="206"/>
                  </a:cxn>
                  <a:cxn ang="0">
                    <a:pos x="327" y="258"/>
                  </a:cxn>
                  <a:cxn ang="0">
                    <a:pos x="375" y="330"/>
                  </a:cxn>
                  <a:cxn ang="0">
                    <a:pos x="422" y="411"/>
                  </a:cxn>
                  <a:cxn ang="0">
                    <a:pos x="469" y="494"/>
                  </a:cxn>
                  <a:cxn ang="0">
                    <a:pos x="517" y="583"/>
                  </a:cxn>
                  <a:cxn ang="0">
                    <a:pos x="564" y="671"/>
                  </a:cxn>
                  <a:cxn ang="0">
                    <a:pos x="611" y="772"/>
                  </a:cxn>
                  <a:cxn ang="0">
                    <a:pos x="658" y="870"/>
                  </a:cxn>
                  <a:cxn ang="0">
                    <a:pos x="706" y="972"/>
                  </a:cxn>
                  <a:cxn ang="0">
                    <a:pos x="753" y="1076"/>
                  </a:cxn>
                  <a:cxn ang="0">
                    <a:pos x="800" y="1177"/>
                  </a:cxn>
                  <a:cxn ang="0">
                    <a:pos x="848" y="1271"/>
                  </a:cxn>
                  <a:cxn ang="0">
                    <a:pos x="895" y="1372"/>
                  </a:cxn>
                  <a:cxn ang="0">
                    <a:pos x="942" y="1458"/>
                  </a:cxn>
                  <a:cxn ang="0">
                    <a:pos x="990" y="1541"/>
                  </a:cxn>
                  <a:cxn ang="0">
                    <a:pos x="1037" y="1620"/>
                  </a:cxn>
                  <a:cxn ang="0">
                    <a:pos x="1084" y="1688"/>
                  </a:cxn>
                  <a:cxn ang="0">
                    <a:pos x="1132" y="1744"/>
                  </a:cxn>
                  <a:cxn ang="0">
                    <a:pos x="1179" y="1794"/>
                  </a:cxn>
                  <a:cxn ang="0">
                    <a:pos x="1226" y="1831"/>
                  </a:cxn>
                  <a:cxn ang="0">
                    <a:pos x="1273" y="1871"/>
                  </a:cxn>
                  <a:cxn ang="0">
                    <a:pos x="1321" y="1889"/>
                  </a:cxn>
                  <a:cxn ang="0">
                    <a:pos x="1368" y="1908"/>
                  </a:cxn>
                  <a:cxn ang="0">
                    <a:pos x="1415" y="1906"/>
                  </a:cxn>
                  <a:cxn ang="0">
                    <a:pos x="1463" y="1910"/>
                  </a:cxn>
                  <a:cxn ang="0">
                    <a:pos x="1510" y="1896"/>
                  </a:cxn>
                  <a:cxn ang="0">
                    <a:pos x="1557" y="1879"/>
                  </a:cxn>
                  <a:cxn ang="0">
                    <a:pos x="1605" y="1854"/>
                  </a:cxn>
                  <a:cxn ang="0">
                    <a:pos x="1652" y="1821"/>
                  </a:cxn>
                  <a:cxn ang="0">
                    <a:pos x="1699" y="1775"/>
                  </a:cxn>
                  <a:cxn ang="0">
                    <a:pos x="1747" y="1723"/>
                  </a:cxn>
                  <a:cxn ang="0">
                    <a:pos x="1794" y="1678"/>
                  </a:cxn>
                  <a:cxn ang="0">
                    <a:pos x="1841" y="1620"/>
                  </a:cxn>
                  <a:cxn ang="0">
                    <a:pos x="1889" y="1553"/>
                  </a:cxn>
                  <a:cxn ang="0">
                    <a:pos x="1936" y="1493"/>
                  </a:cxn>
                  <a:cxn ang="0">
                    <a:pos x="1983" y="1426"/>
                  </a:cxn>
                  <a:cxn ang="0">
                    <a:pos x="2030" y="1360"/>
                  </a:cxn>
                  <a:cxn ang="0">
                    <a:pos x="2078" y="1294"/>
                  </a:cxn>
                  <a:cxn ang="0">
                    <a:pos x="2125" y="1225"/>
                  </a:cxn>
                  <a:cxn ang="0">
                    <a:pos x="2172" y="1146"/>
                  </a:cxn>
                  <a:cxn ang="0">
                    <a:pos x="2220" y="1088"/>
                  </a:cxn>
                  <a:cxn ang="0">
                    <a:pos x="2267" y="1020"/>
                  </a:cxn>
                  <a:cxn ang="0">
                    <a:pos x="2314" y="947"/>
                  </a:cxn>
                  <a:cxn ang="0">
                    <a:pos x="2362" y="880"/>
                  </a:cxn>
                  <a:cxn ang="0">
                    <a:pos x="2409" y="812"/>
                  </a:cxn>
                  <a:cxn ang="0">
                    <a:pos x="2456" y="756"/>
                  </a:cxn>
                  <a:cxn ang="0">
                    <a:pos x="2504" y="694"/>
                  </a:cxn>
                  <a:cxn ang="0">
                    <a:pos x="2551" y="640"/>
                  </a:cxn>
                  <a:cxn ang="0">
                    <a:pos x="2598" y="583"/>
                  </a:cxn>
                  <a:cxn ang="0">
                    <a:pos x="2645" y="530"/>
                  </a:cxn>
                  <a:cxn ang="0">
                    <a:pos x="2693" y="486"/>
                  </a:cxn>
                  <a:cxn ang="0">
                    <a:pos x="2740" y="442"/>
                  </a:cxn>
                  <a:cxn ang="0">
                    <a:pos x="2787" y="399"/>
                  </a:cxn>
                  <a:cxn ang="0">
                    <a:pos x="2835" y="353"/>
                  </a:cxn>
                  <a:cxn ang="0">
                    <a:pos x="2882" y="326"/>
                  </a:cxn>
                  <a:cxn ang="0">
                    <a:pos x="2929" y="280"/>
                  </a:cxn>
                  <a:cxn ang="0">
                    <a:pos x="2977" y="255"/>
                  </a:cxn>
                </a:cxnLst>
                <a:rect l="0" t="0" r="r" b="b"/>
                <a:pathLst>
                  <a:path w="2985" h="1921">
                    <a:moveTo>
                      <a:pt x="0" y="2"/>
                    </a:moveTo>
                    <a:lnTo>
                      <a:pt x="4" y="2"/>
                    </a:lnTo>
                    <a:lnTo>
                      <a:pt x="8" y="4"/>
                    </a:lnTo>
                    <a:lnTo>
                      <a:pt x="12" y="8"/>
                    </a:lnTo>
                    <a:lnTo>
                      <a:pt x="16" y="0"/>
                    </a:lnTo>
                    <a:lnTo>
                      <a:pt x="20" y="8"/>
                    </a:lnTo>
                    <a:lnTo>
                      <a:pt x="24" y="10"/>
                    </a:lnTo>
                    <a:lnTo>
                      <a:pt x="28" y="15"/>
                    </a:lnTo>
                    <a:lnTo>
                      <a:pt x="32" y="8"/>
                    </a:lnTo>
                    <a:lnTo>
                      <a:pt x="36" y="15"/>
                    </a:lnTo>
                    <a:lnTo>
                      <a:pt x="40" y="13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9" y="23"/>
                    </a:lnTo>
                    <a:lnTo>
                      <a:pt x="63" y="29"/>
                    </a:lnTo>
                    <a:lnTo>
                      <a:pt x="67" y="33"/>
                    </a:lnTo>
                    <a:lnTo>
                      <a:pt x="71" y="27"/>
                    </a:lnTo>
                    <a:lnTo>
                      <a:pt x="75" y="27"/>
                    </a:lnTo>
                    <a:lnTo>
                      <a:pt x="79" y="31"/>
                    </a:lnTo>
                    <a:lnTo>
                      <a:pt x="83" y="33"/>
                    </a:lnTo>
                    <a:lnTo>
                      <a:pt x="87" y="33"/>
                    </a:lnTo>
                    <a:lnTo>
                      <a:pt x="91" y="40"/>
                    </a:lnTo>
                    <a:lnTo>
                      <a:pt x="95" y="46"/>
                    </a:lnTo>
                    <a:lnTo>
                      <a:pt x="99" y="40"/>
                    </a:lnTo>
                    <a:lnTo>
                      <a:pt x="103" y="42"/>
                    </a:lnTo>
                    <a:lnTo>
                      <a:pt x="107" y="52"/>
                    </a:lnTo>
                    <a:lnTo>
                      <a:pt x="110" y="48"/>
                    </a:lnTo>
                    <a:lnTo>
                      <a:pt x="114" y="50"/>
                    </a:lnTo>
                    <a:lnTo>
                      <a:pt x="118" y="54"/>
                    </a:lnTo>
                    <a:lnTo>
                      <a:pt x="122" y="56"/>
                    </a:lnTo>
                    <a:lnTo>
                      <a:pt x="126" y="54"/>
                    </a:lnTo>
                    <a:lnTo>
                      <a:pt x="130" y="60"/>
                    </a:lnTo>
                    <a:lnTo>
                      <a:pt x="134" y="69"/>
                    </a:lnTo>
                    <a:lnTo>
                      <a:pt x="138" y="69"/>
                    </a:lnTo>
                    <a:lnTo>
                      <a:pt x="142" y="73"/>
                    </a:lnTo>
                    <a:lnTo>
                      <a:pt x="146" y="79"/>
                    </a:lnTo>
                    <a:lnTo>
                      <a:pt x="150" y="75"/>
                    </a:lnTo>
                    <a:lnTo>
                      <a:pt x="154" y="77"/>
                    </a:lnTo>
                    <a:lnTo>
                      <a:pt x="158" y="83"/>
                    </a:lnTo>
                    <a:lnTo>
                      <a:pt x="162" y="85"/>
                    </a:lnTo>
                    <a:lnTo>
                      <a:pt x="166" y="89"/>
                    </a:lnTo>
                    <a:lnTo>
                      <a:pt x="170" y="91"/>
                    </a:lnTo>
                    <a:lnTo>
                      <a:pt x="174" y="93"/>
                    </a:lnTo>
                    <a:lnTo>
                      <a:pt x="177" y="100"/>
                    </a:lnTo>
                    <a:lnTo>
                      <a:pt x="181" y="106"/>
                    </a:lnTo>
                    <a:lnTo>
                      <a:pt x="185" y="104"/>
                    </a:lnTo>
                    <a:lnTo>
                      <a:pt x="189" y="112"/>
                    </a:lnTo>
                    <a:lnTo>
                      <a:pt x="193" y="116"/>
                    </a:lnTo>
                    <a:lnTo>
                      <a:pt x="197" y="118"/>
                    </a:lnTo>
                    <a:lnTo>
                      <a:pt x="201" y="120"/>
                    </a:lnTo>
                    <a:lnTo>
                      <a:pt x="205" y="123"/>
                    </a:lnTo>
                    <a:lnTo>
                      <a:pt x="209" y="125"/>
                    </a:lnTo>
                    <a:lnTo>
                      <a:pt x="213" y="137"/>
                    </a:lnTo>
                    <a:lnTo>
                      <a:pt x="217" y="137"/>
                    </a:lnTo>
                    <a:lnTo>
                      <a:pt x="221" y="139"/>
                    </a:lnTo>
                    <a:lnTo>
                      <a:pt x="225" y="145"/>
                    </a:lnTo>
                    <a:lnTo>
                      <a:pt x="229" y="145"/>
                    </a:lnTo>
                    <a:lnTo>
                      <a:pt x="233" y="152"/>
                    </a:lnTo>
                    <a:lnTo>
                      <a:pt x="237" y="152"/>
                    </a:lnTo>
                    <a:lnTo>
                      <a:pt x="241" y="162"/>
                    </a:lnTo>
                    <a:lnTo>
                      <a:pt x="245" y="168"/>
                    </a:lnTo>
                    <a:lnTo>
                      <a:pt x="248" y="166"/>
                    </a:lnTo>
                    <a:lnTo>
                      <a:pt x="252" y="172"/>
                    </a:lnTo>
                    <a:lnTo>
                      <a:pt x="256" y="179"/>
                    </a:lnTo>
                    <a:lnTo>
                      <a:pt x="260" y="179"/>
                    </a:lnTo>
                    <a:lnTo>
                      <a:pt x="264" y="187"/>
                    </a:lnTo>
                    <a:lnTo>
                      <a:pt x="268" y="193"/>
                    </a:lnTo>
                    <a:lnTo>
                      <a:pt x="272" y="195"/>
                    </a:lnTo>
                    <a:lnTo>
                      <a:pt x="276" y="199"/>
                    </a:lnTo>
                    <a:lnTo>
                      <a:pt x="280" y="206"/>
                    </a:lnTo>
                    <a:lnTo>
                      <a:pt x="284" y="212"/>
                    </a:lnTo>
                    <a:lnTo>
                      <a:pt x="288" y="216"/>
                    </a:lnTo>
                    <a:lnTo>
                      <a:pt x="292" y="222"/>
                    </a:lnTo>
                    <a:lnTo>
                      <a:pt x="296" y="224"/>
                    </a:lnTo>
                    <a:lnTo>
                      <a:pt x="300" y="231"/>
                    </a:lnTo>
                    <a:lnTo>
                      <a:pt x="304" y="235"/>
                    </a:lnTo>
                    <a:lnTo>
                      <a:pt x="308" y="239"/>
                    </a:lnTo>
                    <a:lnTo>
                      <a:pt x="312" y="243"/>
                    </a:lnTo>
                    <a:lnTo>
                      <a:pt x="315" y="247"/>
                    </a:lnTo>
                    <a:lnTo>
                      <a:pt x="319" y="258"/>
                    </a:lnTo>
                    <a:lnTo>
                      <a:pt x="323" y="255"/>
                    </a:lnTo>
                    <a:lnTo>
                      <a:pt x="327" y="258"/>
                    </a:lnTo>
                    <a:lnTo>
                      <a:pt x="331" y="274"/>
                    </a:lnTo>
                    <a:lnTo>
                      <a:pt x="335" y="272"/>
                    </a:lnTo>
                    <a:lnTo>
                      <a:pt x="339" y="280"/>
                    </a:lnTo>
                    <a:lnTo>
                      <a:pt x="343" y="287"/>
                    </a:lnTo>
                    <a:lnTo>
                      <a:pt x="347" y="289"/>
                    </a:lnTo>
                    <a:lnTo>
                      <a:pt x="351" y="299"/>
                    </a:lnTo>
                    <a:lnTo>
                      <a:pt x="355" y="303"/>
                    </a:lnTo>
                    <a:lnTo>
                      <a:pt x="359" y="314"/>
                    </a:lnTo>
                    <a:lnTo>
                      <a:pt x="363" y="316"/>
                    </a:lnTo>
                    <a:lnTo>
                      <a:pt x="367" y="324"/>
                    </a:lnTo>
                    <a:lnTo>
                      <a:pt x="371" y="332"/>
                    </a:lnTo>
                    <a:lnTo>
                      <a:pt x="375" y="330"/>
                    </a:lnTo>
                    <a:lnTo>
                      <a:pt x="379" y="343"/>
                    </a:lnTo>
                    <a:lnTo>
                      <a:pt x="382" y="347"/>
                    </a:lnTo>
                    <a:lnTo>
                      <a:pt x="386" y="347"/>
                    </a:lnTo>
                    <a:lnTo>
                      <a:pt x="390" y="353"/>
                    </a:lnTo>
                    <a:lnTo>
                      <a:pt x="394" y="365"/>
                    </a:lnTo>
                    <a:lnTo>
                      <a:pt x="398" y="376"/>
                    </a:lnTo>
                    <a:lnTo>
                      <a:pt x="402" y="378"/>
                    </a:lnTo>
                    <a:lnTo>
                      <a:pt x="406" y="384"/>
                    </a:lnTo>
                    <a:lnTo>
                      <a:pt x="410" y="386"/>
                    </a:lnTo>
                    <a:lnTo>
                      <a:pt x="414" y="397"/>
                    </a:lnTo>
                    <a:lnTo>
                      <a:pt x="418" y="401"/>
                    </a:lnTo>
                    <a:lnTo>
                      <a:pt x="422" y="411"/>
                    </a:lnTo>
                    <a:lnTo>
                      <a:pt x="426" y="413"/>
                    </a:lnTo>
                    <a:lnTo>
                      <a:pt x="430" y="426"/>
                    </a:lnTo>
                    <a:lnTo>
                      <a:pt x="434" y="430"/>
                    </a:lnTo>
                    <a:lnTo>
                      <a:pt x="438" y="440"/>
                    </a:lnTo>
                    <a:lnTo>
                      <a:pt x="442" y="449"/>
                    </a:lnTo>
                    <a:lnTo>
                      <a:pt x="446" y="444"/>
                    </a:lnTo>
                    <a:lnTo>
                      <a:pt x="450" y="455"/>
                    </a:lnTo>
                    <a:lnTo>
                      <a:pt x="453" y="463"/>
                    </a:lnTo>
                    <a:lnTo>
                      <a:pt x="457" y="469"/>
                    </a:lnTo>
                    <a:lnTo>
                      <a:pt x="461" y="480"/>
                    </a:lnTo>
                    <a:lnTo>
                      <a:pt x="465" y="492"/>
                    </a:lnTo>
                    <a:lnTo>
                      <a:pt x="469" y="494"/>
                    </a:lnTo>
                    <a:lnTo>
                      <a:pt x="473" y="503"/>
                    </a:lnTo>
                    <a:lnTo>
                      <a:pt x="477" y="503"/>
                    </a:lnTo>
                    <a:lnTo>
                      <a:pt x="481" y="515"/>
                    </a:lnTo>
                    <a:lnTo>
                      <a:pt x="485" y="527"/>
                    </a:lnTo>
                    <a:lnTo>
                      <a:pt x="489" y="530"/>
                    </a:lnTo>
                    <a:lnTo>
                      <a:pt x="493" y="538"/>
                    </a:lnTo>
                    <a:lnTo>
                      <a:pt x="497" y="538"/>
                    </a:lnTo>
                    <a:lnTo>
                      <a:pt x="501" y="550"/>
                    </a:lnTo>
                    <a:lnTo>
                      <a:pt x="505" y="554"/>
                    </a:lnTo>
                    <a:lnTo>
                      <a:pt x="509" y="569"/>
                    </a:lnTo>
                    <a:lnTo>
                      <a:pt x="513" y="575"/>
                    </a:lnTo>
                    <a:lnTo>
                      <a:pt x="517" y="583"/>
                    </a:lnTo>
                    <a:lnTo>
                      <a:pt x="520" y="588"/>
                    </a:lnTo>
                    <a:lnTo>
                      <a:pt x="524" y="598"/>
                    </a:lnTo>
                    <a:lnTo>
                      <a:pt x="528" y="604"/>
                    </a:lnTo>
                    <a:lnTo>
                      <a:pt x="532" y="608"/>
                    </a:lnTo>
                    <a:lnTo>
                      <a:pt x="536" y="619"/>
                    </a:lnTo>
                    <a:lnTo>
                      <a:pt x="540" y="629"/>
                    </a:lnTo>
                    <a:lnTo>
                      <a:pt x="544" y="637"/>
                    </a:lnTo>
                    <a:lnTo>
                      <a:pt x="548" y="642"/>
                    </a:lnTo>
                    <a:lnTo>
                      <a:pt x="552" y="654"/>
                    </a:lnTo>
                    <a:lnTo>
                      <a:pt x="556" y="664"/>
                    </a:lnTo>
                    <a:lnTo>
                      <a:pt x="560" y="671"/>
                    </a:lnTo>
                    <a:lnTo>
                      <a:pt x="564" y="671"/>
                    </a:lnTo>
                    <a:lnTo>
                      <a:pt x="568" y="681"/>
                    </a:lnTo>
                    <a:lnTo>
                      <a:pt x="572" y="691"/>
                    </a:lnTo>
                    <a:lnTo>
                      <a:pt x="576" y="698"/>
                    </a:lnTo>
                    <a:lnTo>
                      <a:pt x="580" y="706"/>
                    </a:lnTo>
                    <a:lnTo>
                      <a:pt x="584" y="710"/>
                    </a:lnTo>
                    <a:lnTo>
                      <a:pt x="588" y="721"/>
                    </a:lnTo>
                    <a:lnTo>
                      <a:pt x="591" y="727"/>
                    </a:lnTo>
                    <a:lnTo>
                      <a:pt x="595" y="741"/>
                    </a:lnTo>
                    <a:lnTo>
                      <a:pt x="599" y="750"/>
                    </a:lnTo>
                    <a:lnTo>
                      <a:pt x="603" y="756"/>
                    </a:lnTo>
                    <a:lnTo>
                      <a:pt x="607" y="760"/>
                    </a:lnTo>
                    <a:lnTo>
                      <a:pt x="611" y="772"/>
                    </a:lnTo>
                    <a:lnTo>
                      <a:pt x="615" y="781"/>
                    </a:lnTo>
                    <a:lnTo>
                      <a:pt x="619" y="785"/>
                    </a:lnTo>
                    <a:lnTo>
                      <a:pt x="623" y="802"/>
                    </a:lnTo>
                    <a:lnTo>
                      <a:pt x="627" y="804"/>
                    </a:lnTo>
                    <a:lnTo>
                      <a:pt x="631" y="816"/>
                    </a:lnTo>
                    <a:lnTo>
                      <a:pt x="635" y="822"/>
                    </a:lnTo>
                    <a:lnTo>
                      <a:pt x="639" y="835"/>
                    </a:lnTo>
                    <a:lnTo>
                      <a:pt x="643" y="839"/>
                    </a:lnTo>
                    <a:lnTo>
                      <a:pt x="647" y="851"/>
                    </a:lnTo>
                    <a:lnTo>
                      <a:pt x="651" y="855"/>
                    </a:lnTo>
                    <a:lnTo>
                      <a:pt x="655" y="864"/>
                    </a:lnTo>
                    <a:lnTo>
                      <a:pt x="658" y="870"/>
                    </a:lnTo>
                    <a:lnTo>
                      <a:pt x="662" y="887"/>
                    </a:lnTo>
                    <a:lnTo>
                      <a:pt x="666" y="889"/>
                    </a:lnTo>
                    <a:lnTo>
                      <a:pt x="670" y="895"/>
                    </a:lnTo>
                    <a:lnTo>
                      <a:pt x="674" y="907"/>
                    </a:lnTo>
                    <a:lnTo>
                      <a:pt x="678" y="916"/>
                    </a:lnTo>
                    <a:lnTo>
                      <a:pt x="682" y="928"/>
                    </a:lnTo>
                    <a:lnTo>
                      <a:pt x="686" y="934"/>
                    </a:lnTo>
                    <a:lnTo>
                      <a:pt x="690" y="945"/>
                    </a:lnTo>
                    <a:lnTo>
                      <a:pt x="694" y="947"/>
                    </a:lnTo>
                    <a:lnTo>
                      <a:pt x="698" y="955"/>
                    </a:lnTo>
                    <a:lnTo>
                      <a:pt x="702" y="970"/>
                    </a:lnTo>
                    <a:lnTo>
                      <a:pt x="706" y="972"/>
                    </a:lnTo>
                    <a:lnTo>
                      <a:pt x="710" y="986"/>
                    </a:lnTo>
                    <a:lnTo>
                      <a:pt x="714" y="993"/>
                    </a:lnTo>
                    <a:lnTo>
                      <a:pt x="718" y="1005"/>
                    </a:lnTo>
                    <a:lnTo>
                      <a:pt x="722" y="1005"/>
                    </a:lnTo>
                    <a:lnTo>
                      <a:pt x="725" y="1013"/>
                    </a:lnTo>
                    <a:lnTo>
                      <a:pt x="729" y="1028"/>
                    </a:lnTo>
                    <a:lnTo>
                      <a:pt x="733" y="1034"/>
                    </a:lnTo>
                    <a:lnTo>
                      <a:pt x="737" y="1047"/>
                    </a:lnTo>
                    <a:lnTo>
                      <a:pt x="741" y="1057"/>
                    </a:lnTo>
                    <a:lnTo>
                      <a:pt x="745" y="1059"/>
                    </a:lnTo>
                    <a:lnTo>
                      <a:pt x="749" y="1071"/>
                    </a:lnTo>
                    <a:lnTo>
                      <a:pt x="753" y="1076"/>
                    </a:lnTo>
                    <a:lnTo>
                      <a:pt x="757" y="1082"/>
                    </a:lnTo>
                    <a:lnTo>
                      <a:pt x="761" y="1096"/>
                    </a:lnTo>
                    <a:lnTo>
                      <a:pt x="765" y="1107"/>
                    </a:lnTo>
                    <a:lnTo>
                      <a:pt x="769" y="1113"/>
                    </a:lnTo>
                    <a:lnTo>
                      <a:pt x="773" y="1117"/>
                    </a:lnTo>
                    <a:lnTo>
                      <a:pt x="777" y="1127"/>
                    </a:lnTo>
                    <a:lnTo>
                      <a:pt x="781" y="1136"/>
                    </a:lnTo>
                    <a:lnTo>
                      <a:pt x="785" y="1144"/>
                    </a:lnTo>
                    <a:lnTo>
                      <a:pt x="789" y="1148"/>
                    </a:lnTo>
                    <a:lnTo>
                      <a:pt x="793" y="1159"/>
                    </a:lnTo>
                    <a:lnTo>
                      <a:pt x="796" y="1167"/>
                    </a:lnTo>
                    <a:lnTo>
                      <a:pt x="800" y="1177"/>
                    </a:lnTo>
                    <a:lnTo>
                      <a:pt x="804" y="1181"/>
                    </a:lnTo>
                    <a:lnTo>
                      <a:pt x="808" y="1194"/>
                    </a:lnTo>
                    <a:lnTo>
                      <a:pt x="812" y="1200"/>
                    </a:lnTo>
                    <a:lnTo>
                      <a:pt x="816" y="1215"/>
                    </a:lnTo>
                    <a:lnTo>
                      <a:pt x="820" y="1217"/>
                    </a:lnTo>
                    <a:lnTo>
                      <a:pt x="824" y="1223"/>
                    </a:lnTo>
                    <a:lnTo>
                      <a:pt x="828" y="1235"/>
                    </a:lnTo>
                    <a:lnTo>
                      <a:pt x="832" y="1246"/>
                    </a:lnTo>
                    <a:lnTo>
                      <a:pt x="836" y="1246"/>
                    </a:lnTo>
                    <a:lnTo>
                      <a:pt x="840" y="1265"/>
                    </a:lnTo>
                    <a:lnTo>
                      <a:pt x="844" y="1269"/>
                    </a:lnTo>
                    <a:lnTo>
                      <a:pt x="848" y="1271"/>
                    </a:lnTo>
                    <a:lnTo>
                      <a:pt x="852" y="1281"/>
                    </a:lnTo>
                    <a:lnTo>
                      <a:pt x="856" y="1289"/>
                    </a:lnTo>
                    <a:lnTo>
                      <a:pt x="860" y="1294"/>
                    </a:lnTo>
                    <a:lnTo>
                      <a:pt x="863" y="1304"/>
                    </a:lnTo>
                    <a:lnTo>
                      <a:pt x="867" y="1314"/>
                    </a:lnTo>
                    <a:lnTo>
                      <a:pt x="871" y="1327"/>
                    </a:lnTo>
                    <a:lnTo>
                      <a:pt x="875" y="1335"/>
                    </a:lnTo>
                    <a:lnTo>
                      <a:pt x="879" y="1333"/>
                    </a:lnTo>
                    <a:lnTo>
                      <a:pt x="883" y="1343"/>
                    </a:lnTo>
                    <a:lnTo>
                      <a:pt x="887" y="1352"/>
                    </a:lnTo>
                    <a:lnTo>
                      <a:pt x="891" y="1354"/>
                    </a:lnTo>
                    <a:lnTo>
                      <a:pt x="895" y="1372"/>
                    </a:lnTo>
                    <a:lnTo>
                      <a:pt x="899" y="1377"/>
                    </a:lnTo>
                    <a:lnTo>
                      <a:pt x="903" y="1381"/>
                    </a:lnTo>
                    <a:lnTo>
                      <a:pt x="907" y="1393"/>
                    </a:lnTo>
                    <a:lnTo>
                      <a:pt x="911" y="1397"/>
                    </a:lnTo>
                    <a:lnTo>
                      <a:pt x="915" y="1402"/>
                    </a:lnTo>
                    <a:lnTo>
                      <a:pt x="919" y="1414"/>
                    </a:lnTo>
                    <a:lnTo>
                      <a:pt x="923" y="1418"/>
                    </a:lnTo>
                    <a:lnTo>
                      <a:pt x="927" y="1431"/>
                    </a:lnTo>
                    <a:lnTo>
                      <a:pt x="930" y="1426"/>
                    </a:lnTo>
                    <a:lnTo>
                      <a:pt x="934" y="1439"/>
                    </a:lnTo>
                    <a:lnTo>
                      <a:pt x="938" y="1453"/>
                    </a:lnTo>
                    <a:lnTo>
                      <a:pt x="942" y="1458"/>
                    </a:lnTo>
                    <a:lnTo>
                      <a:pt x="946" y="1464"/>
                    </a:lnTo>
                    <a:lnTo>
                      <a:pt x="950" y="1470"/>
                    </a:lnTo>
                    <a:lnTo>
                      <a:pt x="954" y="1470"/>
                    </a:lnTo>
                    <a:lnTo>
                      <a:pt x="958" y="1478"/>
                    </a:lnTo>
                    <a:lnTo>
                      <a:pt x="962" y="1485"/>
                    </a:lnTo>
                    <a:lnTo>
                      <a:pt x="966" y="1501"/>
                    </a:lnTo>
                    <a:lnTo>
                      <a:pt x="970" y="1507"/>
                    </a:lnTo>
                    <a:lnTo>
                      <a:pt x="974" y="1510"/>
                    </a:lnTo>
                    <a:lnTo>
                      <a:pt x="978" y="1518"/>
                    </a:lnTo>
                    <a:lnTo>
                      <a:pt x="982" y="1522"/>
                    </a:lnTo>
                    <a:lnTo>
                      <a:pt x="986" y="1534"/>
                    </a:lnTo>
                    <a:lnTo>
                      <a:pt x="990" y="1541"/>
                    </a:lnTo>
                    <a:lnTo>
                      <a:pt x="994" y="1545"/>
                    </a:lnTo>
                    <a:lnTo>
                      <a:pt x="998" y="1557"/>
                    </a:lnTo>
                    <a:lnTo>
                      <a:pt x="1001" y="1564"/>
                    </a:lnTo>
                    <a:lnTo>
                      <a:pt x="1005" y="1561"/>
                    </a:lnTo>
                    <a:lnTo>
                      <a:pt x="1009" y="1568"/>
                    </a:lnTo>
                    <a:lnTo>
                      <a:pt x="1013" y="1576"/>
                    </a:lnTo>
                    <a:lnTo>
                      <a:pt x="1017" y="1590"/>
                    </a:lnTo>
                    <a:lnTo>
                      <a:pt x="1021" y="1593"/>
                    </a:lnTo>
                    <a:lnTo>
                      <a:pt x="1025" y="1601"/>
                    </a:lnTo>
                    <a:lnTo>
                      <a:pt x="1029" y="1609"/>
                    </a:lnTo>
                    <a:lnTo>
                      <a:pt x="1033" y="1613"/>
                    </a:lnTo>
                    <a:lnTo>
                      <a:pt x="1037" y="1620"/>
                    </a:lnTo>
                    <a:lnTo>
                      <a:pt x="1041" y="1622"/>
                    </a:lnTo>
                    <a:lnTo>
                      <a:pt x="1045" y="1628"/>
                    </a:lnTo>
                    <a:lnTo>
                      <a:pt x="1049" y="1636"/>
                    </a:lnTo>
                    <a:lnTo>
                      <a:pt x="1053" y="1647"/>
                    </a:lnTo>
                    <a:lnTo>
                      <a:pt x="1057" y="1642"/>
                    </a:lnTo>
                    <a:lnTo>
                      <a:pt x="1061" y="1657"/>
                    </a:lnTo>
                    <a:lnTo>
                      <a:pt x="1065" y="1659"/>
                    </a:lnTo>
                    <a:lnTo>
                      <a:pt x="1068" y="1665"/>
                    </a:lnTo>
                    <a:lnTo>
                      <a:pt x="1072" y="1667"/>
                    </a:lnTo>
                    <a:lnTo>
                      <a:pt x="1076" y="1676"/>
                    </a:lnTo>
                    <a:lnTo>
                      <a:pt x="1080" y="1682"/>
                    </a:lnTo>
                    <a:lnTo>
                      <a:pt x="1084" y="1688"/>
                    </a:lnTo>
                    <a:lnTo>
                      <a:pt x="1088" y="1694"/>
                    </a:lnTo>
                    <a:lnTo>
                      <a:pt x="1092" y="1690"/>
                    </a:lnTo>
                    <a:lnTo>
                      <a:pt x="1096" y="1698"/>
                    </a:lnTo>
                    <a:lnTo>
                      <a:pt x="1100" y="1707"/>
                    </a:lnTo>
                    <a:lnTo>
                      <a:pt x="1104" y="1711"/>
                    </a:lnTo>
                    <a:lnTo>
                      <a:pt x="1108" y="1711"/>
                    </a:lnTo>
                    <a:lnTo>
                      <a:pt x="1112" y="1719"/>
                    </a:lnTo>
                    <a:lnTo>
                      <a:pt x="1116" y="1725"/>
                    </a:lnTo>
                    <a:lnTo>
                      <a:pt x="1120" y="1730"/>
                    </a:lnTo>
                    <a:lnTo>
                      <a:pt x="1124" y="1734"/>
                    </a:lnTo>
                    <a:lnTo>
                      <a:pt x="1128" y="1738"/>
                    </a:lnTo>
                    <a:lnTo>
                      <a:pt x="1132" y="1744"/>
                    </a:lnTo>
                    <a:lnTo>
                      <a:pt x="1136" y="1752"/>
                    </a:lnTo>
                    <a:lnTo>
                      <a:pt x="1139" y="1755"/>
                    </a:lnTo>
                    <a:lnTo>
                      <a:pt x="1143" y="1757"/>
                    </a:lnTo>
                    <a:lnTo>
                      <a:pt x="1147" y="1763"/>
                    </a:lnTo>
                    <a:lnTo>
                      <a:pt x="1151" y="1769"/>
                    </a:lnTo>
                    <a:lnTo>
                      <a:pt x="1155" y="1775"/>
                    </a:lnTo>
                    <a:lnTo>
                      <a:pt x="1159" y="1775"/>
                    </a:lnTo>
                    <a:lnTo>
                      <a:pt x="1163" y="1779"/>
                    </a:lnTo>
                    <a:lnTo>
                      <a:pt x="1167" y="1782"/>
                    </a:lnTo>
                    <a:lnTo>
                      <a:pt x="1171" y="1790"/>
                    </a:lnTo>
                    <a:lnTo>
                      <a:pt x="1175" y="1794"/>
                    </a:lnTo>
                    <a:lnTo>
                      <a:pt x="1179" y="1794"/>
                    </a:lnTo>
                    <a:lnTo>
                      <a:pt x="1183" y="1798"/>
                    </a:lnTo>
                    <a:lnTo>
                      <a:pt x="1187" y="1804"/>
                    </a:lnTo>
                    <a:lnTo>
                      <a:pt x="1191" y="1813"/>
                    </a:lnTo>
                    <a:lnTo>
                      <a:pt x="1195" y="1809"/>
                    </a:lnTo>
                    <a:lnTo>
                      <a:pt x="1199" y="1815"/>
                    </a:lnTo>
                    <a:lnTo>
                      <a:pt x="1203" y="1819"/>
                    </a:lnTo>
                    <a:lnTo>
                      <a:pt x="1206" y="1819"/>
                    </a:lnTo>
                    <a:lnTo>
                      <a:pt x="1210" y="1827"/>
                    </a:lnTo>
                    <a:lnTo>
                      <a:pt x="1214" y="1827"/>
                    </a:lnTo>
                    <a:lnTo>
                      <a:pt x="1218" y="1838"/>
                    </a:lnTo>
                    <a:lnTo>
                      <a:pt x="1222" y="1840"/>
                    </a:lnTo>
                    <a:lnTo>
                      <a:pt x="1226" y="1831"/>
                    </a:lnTo>
                    <a:lnTo>
                      <a:pt x="1230" y="1844"/>
                    </a:lnTo>
                    <a:lnTo>
                      <a:pt x="1234" y="1848"/>
                    </a:lnTo>
                    <a:lnTo>
                      <a:pt x="1238" y="1842"/>
                    </a:lnTo>
                    <a:lnTo>
                      <a:pt x="1242" y="1854"/>
                    </a:lnTo>
                    <a:lnTo>
                      <a:pt x="1246" y="1856"/>
                    </a:lnTo>
                    <a:lnTo>
                      <a:pt x="1250" y="1852"/>
                    </a:lnTo>
                    <a:lnTo>
                      <a:pt x="1254" y="1860"/>
                    </a:lnTo>
                    <a:lnTo>
                      <a:pt x="1258" y="1862"/>
                    </a:lnTo>
                    <a:lnTo>
                      <a:pt x="1262" y="1858"/>
                    </a:lnTo>
                    <a:lnTo>
                      <a:pt x="1266" y="1871"/>
                    </a:lnTo>
                    <a:lnTo>
                      <a:pt x="1270" y="1869"/>
                    </a:lnTo>
                    <a:lnTo>
                      <a:pt x="1273" y="1871"/>
                    </a:lnTo>
                    <a:lnTo>
                      <a:pt x="1277" y="1869"/>
                    </a:lnTo>
                    <a:lnTo>
                      <a:pt x="1281" y="1879"/>
                    </a:lnTo>
                    <a:lnTo>
                      <a:pt x="1285" y="1881"/>
                    </a:lnTo>
                    <a:lnTo>
                      <a:pt x="1289" y="1881"/>
                    </a:lnTo>
                    <a:lnTo>
                      <a:pt x="1293" y="1885"/>
                    </a:lnTo>
                    <a:lnTo>
                      <a:pt x="1297" y="1881"/>
                    </a:lnTo>
                    <a:lnTo>
                      <a:pt x="1301" y="1885"/>
                    </a:lnTo>
                    <a:lnTo>
                      <a:pt x="1305" y="1885"/>
                    </a:lnTo>
                    <a:lnTo>
                      <a:pt x="1309" y="1892"/>
                    </a:lnTo>
                    <a:lnTo>
                      <a:pt x="1313" y="1892"/>
                    </a:lnTo>
                    <a:lnTo>
                      <a:pt x="1317" y="1902"/>
                    </a:lnTo>
                    <a:lnTo>
                      <a:pt x="1321" y="1889"/>
                    </a:lnTo>
                    <a:lnTo>
                      <a:pt x="1325" y="1894"/>
                    </a:lnTo>
                    <a:lnTo>
                      <a:pt x="1329" y="1894"/>
                    </a:lnTo>
                    <a:lnTo>
                      <a:pt x="1333" y="1896"/>
                    </a:lnTo>
                    <a:lnTo>
                      <a:pt x="1337" y="1904"/>
                    </a:lnTo>
                    <a:lnTo>
                      <a:pt x="1341" y="1904"/>
                    </a:lnTo>
                    <a:lnTo>
                      <a:pt x="1344" y="1906"/>
                    </a:lnTo>
                    <a:lnTo>
                      <a:pt x="1348" y="1906"/>
                    </a:lnTo>
                    <a:lnTo>
                      <a:pt x="1352" y="1910"/>
                    </a:lnTo>
                    <a:lnTo>
                      <a:pt x="1356" y="1908"/>
                    </a:lnTo>
                    <a:lnTo>
                      <a:pt x="1360" y="1906"/>
                    </a:lnTo>
                    <a:lnTo>
                      <a:pt x="1364" y="1908"/>
                    </a:lnTo>
                    <a:lnTo>
                      <a:pt x="1368" y="1908"/>
                    </a:lnTo>
                    <a:lnTo>
                      <a:pt x="1372" y="1910"/>
                    </a:lnTo>
                    <a:lnTo>
                      <a:pt x="1376" y="1910"/>
                    </a:lnTo>
                    <a:lnTo>
                      <a:pt x="1380" y="1912"/>
                    </a:lnTo>
                    <a:lnTo>
                      <a:pt x="1384" y="1910"/>
                    </a:lnTo>
                    <a:lnTo>
                      <a:pt x="1388" y="1912"/>
                    </a:lnTo>
                    <a:lnTo>
                      <a:pt x="1392" y="1910"/>
                    </a:lnTo>
                    <a:lnTo>
                      <a:pt x="1396" y="1912"/>
                    </a:lnTo>
                    <a:lnTo>
                      <a:pt x="1400" y="1914"/>
                    </a:lnTo>
                    <a:lnTo>
                      <a:pt x="1404" y="1921"/>
                    </a:lnTo>
                    <a:lnTo>
                      <a:pt x="1408" y="1919"/>
                    </a:lnTo>
                    <a:lnTo>
                      <a:pt x="1411" y="1912"/>
                    </a:lnTo>
                    <a:lnTo>
                      <a:pt x="1415" y="1906"/>
                    </a:lnTo>
                    <a:lnTo>
                      <a:pt x="1419" y="1910"/>
                    </a:lnTo>
                    <a:lnTo>
                      <a:pt x="1423" y="1916"/>
                    </a:lnTo>
                    <a:lnTo>
                      <a:pt x="1427" y="1914"/>
                    </a:lnTo>
                    <a:lnTo>
                      <a:pt x="1431" y="1906"/>
                    </a:lnTo>
                    <a:lnTo>
                      <a:pt x="1435" y="1910"/>
                    </a:lnTo>
                    <a:lnTo>
                      <a:pt x="1439" y="1914"/>
                    </a:lnTo>
                    <a:lnTo>
                      <a:pt x="1443" y="1914"/>
                    </a:lnTo>
                    <a:lnTo>
                      <a:pt x="1447" y="1910"/>
                    </a:lnTo>
                    <a:lnTo>
                      <a:pt x="1451" y="1912"/>
                    </a:lnTo>
                    <a:lnTo>
                      <a:pt x="1455" y="1914"/>
                    </a:lnTo>
                    <a:lnTo>
                      <a:pt x="1459" y="1906"/>
                    </a:lnTo>
                    <a:lnTo>
                      <a:pt x="1463" y="1910"/>
                    </a:lnTo>
                    <a:lnTo>
                      <a:pt x="1467" y="1908"/>
                    </a:lnTo>
                    <a:lnTo>
                      <a:pt x="1471" y="1904"/>
                    </a:lnTo>
                    <a:lnTo>
                      <a:pt x="1475" y="1904"/>
                    </a:lnTo>
                    <a:lnTo>
                      <a:pt x="1478" y="1910"/>
                    </a:lnTo>
                    <a:lnTo>
                      <a:pt x="1482" y="1904"/>
                    </a:lnTo>
                    <a:lnTo>
                      <a:pt x="1486" y="1902"/>
                    </a:lnTo>
                    <a:lnTo>
                      <a:pt x="1490" y="1902"/>
                    </a:lnTo>
                    <a:lnTo>
                      <a:pt x="1494" y="1904"/>
                    </a:lnTo>
                    <a:lnTo>
                      <a:pt x="1498" y="1902"/>
                    </a:lnTo>
                    <a:lnTo>
                      <a:pt x="1502" y="1896"/>
                    </a:lnTo>
                    <a:lnTo>
                      <a:pt x="1506" y="1900"/>
                    </a:lnTo>
                    <a:lnTo>
                      <a:pt x="1510" y="1896"/>
                    </a:lnTo>
                    <a:lnTo>
                      <a:pt x="1514" y="1894"/>
                    </a:lnTo>
                    <a:lnTo>
                      <a:pt x="1518" y="1894"/>
                    </a:lnTo>
                    <a:lnTo>
                      <a:pt x="1522" y="1887"/>
                    </a:lnTo>
                    <a:lnTo>
                      <a:pt x="1526" y="1892"/>
                    </a:lnTo>
                    <a:lnTo>
                      <a:pt x="1530" y="1887"/>
                    </a:lnTo>
                    <a:lnTo>
                      <a:pt x="1534" y="1889"/>
                    </a:lnTo>
                    <a:lnTo>
                      <a:pt x="1538" y="1887"/>
                    </a:lnTo>
                    <a:lnTo>
                      <a:pt x="1542" y="1887"/>
                    </a:lnTo>
                    <a:lnTo>
                      <a:pt x="1546" y="1889"/>
                    </a:lnTo>
                    <a:lnTo>
                      <a:pt x="1549" y="1881"/>
                    </a:lnTo>
                    <a:lnTo>
                      <a:pt x="1553" y="1875"/>
                    </a:lnTo>
                    <a:lnTo>
                      <a:pt x="1557" y="1879"/>
                    </a:lnTo>
                    <a:lnTo>
                      <a:pt x="1561" y="1875"/>
                    </a:lnTo>
                    <a:lnTo>
                      <a:pt x="1565" y="1873"/>
                    </a:lnTo>
                    <a:lnTo>
                      <a:pt x="1569" y="1873"/>
                    </a:lnTo>
                    <a:lnTo>
                      <a:pt x="1573" y="1871"/>
                    </a:lnTo>
                    <a:lnTo>
                      <a:pt x="1577" y="1871"/>
                    </a:lnTo>
                    <a:lnTo>
                      <a:pt x="1581" y="1865"/>
                    </a:lnTo>
                    <a:lnTo>
                      <a:pt x="1585" y="1858"/>
                    </a:lnTo>
                    <a:lnTo>
                      <a:pt x="1589" y="1865"/>
                    </a:lnTo>
                    <a:lnTo>
                      <a:pt x="1593" y="1856"/>
                    </a:lnTo>
                    <a:lnTo>
                      <a:pt x="1597" y="1856"/>
                    </a:lnTo>
                    <a:lnTo>
                      <a:pt x="1601" y="1852"/>
                    </a:lnTo>
                    <a:lnTo>
                      <a:pt x="1605" y="1854"/>
                    </a:lnTo>
                    <a:lnTo>
                      <a:pt x="1609" y="1848"/>
                    </a:lnTo>
                    <a:lnTo>
                      <a:pt x="1613" y="1842"/>
                    </a:lnTo>
                    <a:lnTo>
                      <a:pt x="1616" y="1852"/>
                    </a:lnTo>
                    <a:lnTo>
                      <a:pt x="1620" y="1840"/>
                    </a:lnTo>
                    <a:lnTo>
                      <a:pt x="1624" y="1835"/>
                    </a:lnTo>
                    <a:lnTo>
                      <a:pt x="1628" y="1840"/>
                    </a:lnTo>
                    <a:lnTo>
                      <a:pt x="1632" y="1827"/>
                    </a:lnTo>
                    <a:lnTo>
                      <a:pt x="1636" y="1829"/>
                    </a:lnTo>
                    <a:lnTo>
                      <a:pt x="1640" y="1829"/>
                    </a:lnTo>
                    <a:lnTo>
                      <a:pt x="1644" y="1829"/>
                    </a:lnTo>
                    <a:lnTo>
                      <a:pt x="1648" y="1819"/>
                    </a:lnTo>
                    <a:lnTo>
                      <a:pt x="1652" y="1821"/>
                    </a:lnTo>
                    <a:lnTo>
                      <a:pt x="1656" y="1815"/>
                    </a:lnTo>
                    <a:lnTo>
                      <a:pt x="1660" y="1811"/>
                    </a:lnTo>
                    <a:lnTo>
                      <a:pt x="1664" y="1804"/>
                    </a:lnTo>
                    <a:lnTo>
                      <a:pt x="1668" y="1800"/>
                    </a:lnTo>
                    <a:lnTo>
                      <a:pt x="1672" y="1796"/>
                    </a:lnTo>
                    <a:lnTo>
                      <a:pt x="1676" y="1800"/>
                    </a:lnTo>
                    <a:lnTo>
                      <a:pt x="1680" y="1794"/>
                    </a:lnTo>
                    <a:lnTo>
                      <a:pt x="1683" y="1794"/>
                    </a:lnTo>
                    <a:lnTo>
                      <a:pt x="1687" y="1782"/>
                    </a:lnTo>
                    <a:lnTo>
                      <a:pt x="1691" y="1784"/>
                    </a:lnTo>
                    <a:lnTo>
                      <a:pt x="1695" y="1777"/>
                    </a:lnTo>
                    <a:lnTo>
                      <a:pt x="1699" y="1775"/>
                    </a:lnTo>
                    <a:lnTo>
                      <a:pt x="1703" y="1767"/>
                    </a:lnTo>
                    <a:lnTo>
                      <a:pt x="1707" y="1765"/>
                    </a:lnTo>
                    <a:lnTo>
                      <a:pt x="1711" y="1761"/>
                    </a:lnTo>
                    <a:lnTo>
                      <a:pt x="1715" y="1755"/>
                    </a:lnTo>
                    <a:lnTo>
                      <a:pt x="1719" y="1755"/>
                    </a:lnTo>
                    <a:lnTo>
                      <a:pt x="1723" y="1750"/>
                    </a:lnTo>
                    <a:lnTo>
                      <a:pt x="1727" y="1744"/>
                    </a:lnTo>
                    <a:lnTo>
                      <a:pt x="1731" y="1746"/>
                    </a:lnTo>
                    <a:lnTo>
                      <a:pt x="1735" y="1736"/>
                    </a:lnTo>
                    <a:lnTo>
                      <a:pt x="1739" y="1734"/>
                    </a:lnTo>
                    <a:lnTo>
                      <a:pt x="1743" y="1734"/>
                    </a:lnTo>
                    <a:lnTo>
                      <a:pt x="1747" y="1723"/>
                    </a:lnTo>
                    <a:lnTo>
                      <a:pt x="1751" y="1719"/>
                    </a:lnTo>
                    <a:lnTo>
                      <a:pt x="1754" y="1717"/>
                    </a:lnTo>
                    <a:lnTo>
                      <a:pt x="1758" y="1719"/>
                    </a:lnTo>
                    <a:lnTo>
                      <a:pt x="1762" y="1705"/>
                    </a:lnTo>
                    <a:lnTo>
                      <a:pt x="1766" y="1707"/>
                    </a:lnTo>
                    <a:lnTo>
                      <a:pt x="1770" y="1698"/>
                    </a:lnTo>
                    <a:lnTo>
                      <a:pt x="1774" y="1694"/>
                    </a:lnTo>
                    <a:lnTo>
                      <a:pt x="1778" y="1690"/>
                    </a:lnTo>
                    <a:lnTo>
                      <a:pt x="1782" y="1688"/>
                    </a:lnTo>
                    <a:lnTo>
                      <a:pt x="1786" y="1676"/>
                    </a:lnTo>
                    <a:lnTo>
                      <a:pt x="1790" y="1678"/>
                    </a:lnTo>
                    <a:lnTo>
                      <a:pt x="1794" y="1678"/>
                    </a:lnTo>
                    <a:lnTo>
                      <a:pt x="1798" y="1667"/>
                    </a:lnTo>
                    <a:lnTo>
                      <a:pt x="1802" y="1667"/>
                    </a:lnTo>
                    <a:lnTo>
                      <a:pt x="1806" y="1661"/>
                    </a:lnTo>
                    <a:lnTo>
                      <a:pt x="1810" y="1653"/>
                    </a:lnTo>
                    <a:lnTo>
                      <a:pt x="1814" y="1649"/>
                    </a:lnTo>
                    <a:lnTo>
                      <a:pt x="1818" y="1642"/>
                    </a:lnTo>
                    <a:lnTo>
                      <a:pt x="1821" y="1644"/>
                    </a:lnTo>
                    <a:lnTo>
                      <a:pt x="1825" y="1638"/>
                    </a:lnTo>
                    <a:lnTo>
                      <a:pt x="1829" y="1632"/>
                    </a:lnTo>
                    <a:lnTo>
                      <a:pt x="1833" y="1624"/>
                    </a:lnTo>
                    <a:lnTo>
                      <a:pt x="1837" y="1620"/>
                    </a:lnTo>
                    <a:lnTo>
                      <a:pt x="1841" y="1620"/>
                    </a:lnTo>
                    <a:lnTo>
                      <a:pt x="1845" y="1605"/>
                    </a:lnTo>
                    <a:lnTo>
                      <a:pt x="1849" y="1605"/>
                    </a:lnTo>
                    <a:lnTo>
                      <a:pt x="1853" y="1603"/>
                    </a:lnTo>
                    <a:lnTo>
                      <a:pt x="1857" y="1599"/>
                    </a:lnTo>
                    <a:lnTo>
                      <a:pt x="1861" y="1593"/>
                    </a:lnTo>
                    <a:lnTo>
                      <a:pt x="1865" y="1588"/>
                    </a:lnTo>
                    <a:lnTo>
                      <a:pt x="1869" y="1584"/>
                    </a:lnTo>
                    <a:lnTo>
                      <a:pt x="1873" y="1578"/>
                    </a:lnTo>
                    <a:lnTo>
                      <a:pt x="1877" y="1572"/>
                    </a:lnTo>
                    <a:lnTo>
                      <a:pt x="1881" y="1570"/>
                    </a:lnTo>
                    <a:lnTo>
                      <a:pt x="1885" y="1566"/>
                    </a:lnTo>
                    <a:lnTo>
                      <a:pt x="1889" y="1553"/>
                    </a:lnTo>
                    <a:lnTo>
                      <a:pt x="1892" y="1549"/>
                    </a:lnTo>
                    <a:lnTo>
                      <a:pt x="1896" y="1547"/>
                    </a:lnTo>
                    <a:lnTo>
                      <a:pt x="1900" y="1543"/>
                    </a:lnTo>
                    <a:lnTo>
                      <a:pt x="1904" y="1539"/>
                    </a:lnTo>
                    <a:lnTo>
                      <a:pt x="1908" y="1534"/>
                    </a:lnTo>
                    <a:lnTo>
                      <a:pt x="1912" y="1522"/>
                    </a:lnTo>
                    <a:lnTo>
                      <a:pt x="1916" y="1524"/>
                    </a:lnTo>
                    <a:lnTo>
                      <a:pt x="1920" y="1512"/>
                    </a:lnTo>
                    <a:lnTo>
                      <a:pt x="1924" y="1510"/>
                    </a:lnTo>
                    <a:lnTo>
                      <a:pt x="1928" y="1507"/>
                    </a:lnTo>
                    <a:lnTo>
                      <a:pt x="1932" y="1499"/>
                    </a:lnTo>
                    <a:lnTo>
                      <a:pt x="1936" y="1493"/>
                    </a:lnTo>
                    <a:lnTo>
                      <a:pt x="1940" y="1491"/>
                    </a:lnTo>
                    <a:lnTo>
                      <a:pt x="1944" y="1489"/>
                    </a:lnTo>
                    <a:lnTo>
                      <a:pt x="1948" y="1476"/>
                    </a:lnTo>
                    <a:lnTo>
                      <a:pt x="1952" y="1472"/>
                    </a:lnTo>
                    <a:lnTo>
                      <a:pt x="1956" y="1468"/>
                    </a:lnTo>
                    <a:lnTo>
                      <a:pt x="1959" y="1464"/>
                    </a:lnTo>
                    <a:lnTo>
                      <a:pt x="1963" y="1456"/>
                    </a:lnTo>
                    <a:lnTo>
                      <a:pt x="1967" y="1449"/>
                    </a:lnTo>
                    <a:lnTo>
                      <a:pt x="1971" y="1443"/>
                    </a:lnTo>
                    <a:lnTo>
                      <a:pt x="1975" y="1435"/>
                    </a:lnTo>
                    <a:lnTo>
                      <a:pt x="1979" y="1435"/>
                    </a:lnTo>
                    <a:lnTo>
                      <a:pt x="1983" y="1426"/>
                    </a:lnTo>
                    <a:lnTo>
                      <a:pt x="1987" y="1418"/>
                    </a:lnTo>
                    <a:lnTo>
                      <a:pt x="1991" y="1418"/>
                    </a:lnTo>
                    <a:lnTo>
                      <a:pt x="1995" y="1408"/>
                    </a:lnTo>
                    <a:lnTo>
                      <a:pt x="1999" y="1406"/>
                    </a:lnTo>
                    <a:lnTo>
                      <a:pt x="2003" y="1397"/>
                    </a:lnTo>
                    <a:lnTo>
                      <a:pt x="2007" y="1391"/>
                    </a:lnTo>
                    <a:lnTo>
                      <a:pt x="2011" y="1387"/>
                    </a:lnTo>
                    <a:lnTo>
                      <a:pt x="2015" y="1383"/>
                    </a:lnTo>
                    <a:lnTo>
                      <a:pt x="2019" y="1377"/>
                    </a:lnTo>
                    <a:lnTo>
                      <a:pt x="2023" y="1366"/>
                    </a:lnTo>
                    <a:lnTo>
                      <a:pt x="2026" y="1372"/>
                    </a:lnTo>
                    <a:lnTo>
                      <a:pt x="2030" y="1360"/>
                    </a:lnTo>
                    <a:lnTo>
                      <a:pt x="2034" y="1360"/>
                    </a:lnTo>
                    <a:lnTo>
                      <a:pt x="2038" y="1352"/>
                    </a:lnTo>
                    <a:lnTo>
                      <a:pt x="2042" y="1345"/>
                    </a:lnTo>
                    <a:lnTo>
                      <a:pt x="2046" y="1335"/>
                    </a:lnTo>
                    <a:lnTo>
                      <a:pt x="2050" y="1335"/>
                    </a:lnTo>
                    <a:lnTo>
                      <a:pt x="2054" y="1327"/>
                    </a:lnTo>
                    <a:lnTo>
                      <a:pt x="2058" y="1325"/>
                    </a:lnTo>
                    <a:lnTo>
                      <a:pt x="2062" y="1312"/>
                    </a:lnTo>
                    <a:lnTo>
                      <a:pt x="2066" y="1310"/>
                    </a:lnTo>
                    <a:lnTo>
                      <a:pt x="2070" y="1306"/>
                    </a:lnTo>
                    <a:lnTo>
                      <a:pt x="2074" y="1300"/>
                    </a:lnTo>
                    <a:lnTo>
                      <a:pt x="2078" y="1294"/>
                    </a:lnTo>
                    <a:lnTo>
                      <a:pt x="2082" y="1285"/>
                    </a:lnTo>
                    <a:lnTo>
                      <a:pt x="2086" y="1277"/>
                    </a:lnTo>
                    <a:lnTo>
                      <a:pt x="2090" y="1269"/>
                    </a:lnTo>
                    <a:lnTo>
                      <a:pt x="2094" y="1267"/>
                    </a:lnTo>
                    <a:lnTo>
                      <a:pt x="2097" y="1256"/>
                    </a:lnTo>
                    <a:lnTo>
                      <a:pt x="2101" y="1252"/>
                    </a:lnTo>
                    <a:lnTo>
                      <a:pt x="2105" y="1250"/>
                    </a:lnTo>
                    <a:lnTo>
                      <a:pt x="2109" y="1244"/>
                    </a:lnTo>
                    <a:lnTo>
                      <a:pt x="2113" y="1240"/>
                    </a:lnTo>
                    <a:lnTo>
                      <a:pt x="2117" y="1231"/>
                    </a:lnTo>
                    <a:lnTo>
                      <a:pt x="2121" y="1223"/>
                    </a:lnTo>
                    <a:lnTo>
                      <a:pt x="2125" y="1225"/>
                    </a:lnTo>
                    <a:lnTo>
                      <a:pt x="2129" y="1217"/>
                    </a:lnTo>
                    <a:lnTo>
                      <a:pt x="2133" y="1208"/>
                    </a:lnTo>
                    <a:lnTo>
                      <a:pt x="2137" y="1206"/>
                    </a:lnTo>
                    <a:lnTo>
                      <a:pt x="2141" y="1200"/>
                    </a:lnTo>
                    <a:lnTo>
                      <a:pt x="2145" y="1196"/>
                    </a:lnTo>
                    <a:lnTo>
                      <a:pt x="2149" y="1190"/>
                    </a:lnTo>
                    <a:lnTo>
                      <a:pt x="2153" y="1181"/>
                    </a:lnTo>
                    <a:lnTo>
                      <a:pt x="2157" y="1175"/>
                    </a:lnTo>
                    <a:lnTo>
                      <a:pt x="2161" y="1169"/>
                    </a:lnTo>
                    <a:lnTo>
                      <a:pt x="2164" y="1169"/>
                    </a:lnTo>
                    <a:lnTo>
                      <a:pt x="2168" y="1163"/>
                    </a:lnTo>
                    <a:lnTo>
                      <a:pt x="2172" y="1146"/>
                    </a:lnTo>
                    <a:lnTo>
                      <a:pt x="2176" y="1152"/>
                    </a:lnTo>
                    <a:lnTo>
                      <a:pt x="2180" y="1136"/>
                    </a:lnTo>
                    <a:lnTo>
                      <a:pt x="2184" y="1138"/>
                    </a:lnTo>
                    <a:lnTo>
                      <a:pt x="2188" y="1132"/>
                    </a:lnTo>
                    <a:lnTo>
                      <a:pt x="2192" y="1125"/>
                    </a:lnTo>
                    <a:lnTo>
                      <a:pt x="2196" y="1121"/>
                    </a:lnTo>
                    <a:lnTo>
                      <a:pt x="2200" y="1107"/>
                    </a:lnTo>
                    <a:lnTo>
                      <a:pt x="2204" y="1113"/>
                    </a:lnTo>
                    <a:lnTo>
                      <a:pt x="2208" y="1096"/>
                    </a:lnTo>
                    <a:lnTo>
                      <a:pt x="2212" y="1094"/>
                    </a:lnTo>
                    <a:lnTo>
                      <a:pt x="2216" y="1086"/>
                    </a:lnTo>
                    <a:lnTo>
                      <a:pt x="2220" y="1088"/>
                    </a:lnTo>
                    <a:lnTo>
                      <a:pt x="2224" y="1073"/>
                    </a:lnTo>
                    <a:lnTo>
                      <a:pt x="2228" y="1071"/>
                    </a:lnTo>
                    <a:lnTo>
                      <a:pt x="2231" y="1065"/>
                    </a:lnTo>
                    <a:lnTo>
                      <a:pt x="2235" y="1061"/>
                    </a:lnTo>
                    <a:lnTo>
                      <a:pt x="2239" y="1055"/>
                    </a:lnTo>
                    <a:lnTo>
                      <a:pt x="2243" y="1053"/>
                    </a:lnTo>
                    <a:lnTo>
                      <a:pt x="2247" y="1040"/>
                    </a:lnTo>
                    <a:lnTo>
                      <a:pt x="2251" y="1042"/>
                    </a:lnTo>
                    <a:lnTo>
                      <a:pt x="2255" y="1034"/>
                    </a:lnTo>
                    <a:lnTo>
                      <a:pt x="2259" y="1034"/>
                    </a:lnTo>
                    <a:lnTo>
                      <a:pt x="2263" y="1020"/>
                    </a:lnTo>
                    <a:lnTo>
                      <a:pt x="2267" y="1020"/>
                    </a:lnTo>
                    <a:lnTo>
                      <a:pt x="2271" y="1015"/>
                    </a:lnTo>
                    <a:lnTo>
                      <a:pt x="2275" y="999"/>
                    </a:lnTo>
                    <a:lnTo>
                      <a:pt x="2279" y="999"/>
                    </a:lnTo>
                    <a:lnTo>
                      <a:pt x="2283" y="1005"/>
                    </a:lnTo>
                    <a:lnTo>
                      <a:pt x="2287" y="986"/>
                    </a:lnTo>
                    <a:lnTo>
                      <a:pt x="2291" y="984"/>
                    </a:lnTo>
                    <a:lnTo>
                      <a:pt x="2295" y="980"/>
                    </a:lnTo>
                    <a:lnTo>
                      <a:pt x="2299" y="968"/>
                    </a:lnTo>
                    <a:lnTo>
                      <a:pt x="2302" y="968"/>
                    </a:lnTo>
                    <a:lnTo>
                      <a:pt x="2306" y="953"/>
                    </a:lnTo>
                    <a:lnTo>
                      <a:pt x="2310" y="957"/>
                    </a:lnTo>
                    <a:lnTo>
                      <a:pt x="2314" y="947"/>
                    </a:lnTo>
                    <a:lnTo>
                      <a:pt x="2318" y="943"/>
                    </a:lnTo>
                    <a:lnTo>
                      <a:pt x="2322" y="932"/>
                    </a:lnTo>
                    <a:lnTo>
                      <a:pt x="2326" y="934"/>
                    </a:lnTo>
                    <a:lnTo>
                      <a:pt x="2330" y="922"/>
                    </a:lnTo>
                    <a:lnTo>
                      <a:pt x="2334" y="920"/>
                    </a:lnTo>
                    <a:lnTo>
                      <a:pt x="2338" y="912"/>
                    </a:lnTo>
                    <a:lnTo>
                      <a:pt x="2342" y="905"/>
                    </a:lnTo>
                    <a:lnTo>
                      <a:pt x="2346" y="905"/>
                    </a:lnTo>
                    <a:lnTo>
                      <a:pt x="2350" y="897"/>
                    </a:lnTo>
                    <a:lnTo>
                      <a:pt x="2354" y="891"/>
                    </a:lnTo>
                    <a:lnTo>
                      <a:pt x="2358" y="889"/>
                    </a:lnTo>
                    <a:lnTo>
                      <a:pt x="2362" y="880"/>
                    </a:lnTo>
                    <a:lnTo>
                      <a:pt x="2366" y="876"/>
                    </a:lnTo>
                    <a:lnTo>
                      <a:pt x="2369" y="864"/>
                    </a:lnTo>
                    <a:lnTo>
                      <a:pt x="2373" y="864"/>
                    </a:lnTo>
                    <a:lnTo>
                      <a:pt x="2377" y="858"/>
                    </a:lnTo>
                    <a:lnTo>
                      <a:pt x="2381" y="845"/>
                    </a:lnTo>
                    <a:lnTo>
                      <a:pt x="2385" y="845"/>
                    </a:lnTo>
                    <a:lnTo>
                      <a:pt x="2389" y="843"/>
                    </a:lnTo>
                    <a:lnTo>
                      <a:pt x="2393" y="837"/>
                    </a:lnTo>
                    <a:lnTo>
                      <a:pt x="2397" y="833"/>
                    </a:lnTo>
                    <a:lnTo>
                      <a:pt x="2401" y="820"/>
                    </a:lnTo>
                    <a:lnTo>
                      <a:pt x="2405" y="818"/>
                    </a:lnTo>
                    <a:lnTo>
                      <a:pt x="2409" y="812"/>
                    </a:lnTo>
                    <a:lnTo>
                      <a:pt x="2413" y="816"/>
                    </a:lnTo>
                    <a:lnTo>
                      <a:pt x="2417" y="804"/>
                    </a:lnTo>
                    <a:lnTo>
                      <a:pt x="2421" y="797"/>
                    </a:lnTo>
                    <a:lnTo>
                      <a:pt x="2425" y="797"/>
                    </a:lnTo>
                    <a:lnTo>
                      <a:pt x="2429" y="795"/>
                    </a:lnTo>
                    <a:lnTo>
                      <a:pt x="2433" y="787"/>
                    </a:lnTo>
                    <a:lnTo>
                      <a:pt x="2437" y="781"/>
                    </a:lnTo>
                    <a:lnTo>
                      <a:pt x="2440" y="775"/>
                    </a:lnTo>
                    <a:lnTo>
                      <a:pt x="2444" y="775"/>
                    </a:lnTo>
                    <a:lnTo>
                      <a:pt x="2448" y="768"/>
                    </a:lnTo>
                    <a:lnTo>
                      <a:pt x="2452" y="766"/>
                    </a:lnTo>
                    <a:lnTo>
                      <a:pt x="2456" y="756"/>
                    </a:lnTo>
                    <a:lnTo>
                      <a:pt x="2460" y="752"/>
                    </a:lnTo>
                    <a:lnTo>
                      <a:pt x="2464" y="745"/>
                    </a:lnTo>
                    <a:lnTo>
                      <a:pt x="2468" y="743"/>
                    </a:lnTo>
                    <a:lnTo>
                      <a:pt x="2472" y="735"/>
                    </a:lnTo>
                    <a:lnTo>
                      <a:pt x="2476" y="735"/>
                    </a:lnTo>
                    <a:lnTo>
                      <a:pt x="2480" y="727"/>
                    </a:lnTo>
                    <a:lnTo>
                      <a:pt x="2484" y="727"/>
                    </a:lnTo>
                    <a:lnTo>
                      <a:pt x="2488" y="716"/>
                    </a:lnTo>
                    <a:lnTo>
                      <a:pt x="2492" y="710"/>
                    </a:lnTo>
                    <a:lnTo>
                      <a:pt x="2496" y="708"/>
                    </a:lnTo>
                    <a:lnTo>
                      <a:pt x="2500" y="696"/>
                    </a:lnTo>
                    <a:lnTo>
                      <a:pt x="2504" y="694"/>
                    </a:lnTo>
                    <a:lnTo>
                      <a:pt x="2507" y="691"/>
                    </a:lnTo>
                    <a:lnTo>
                      <a:pt x="2511" y="687"/>
                    </a:lnTo>
                    <a:lnTo>
                      <a:pt x="2515" y="683"/>
                    </a:lnTo>
                    <a:lnTo>
                      <a:pt x="2519" y="683"/>
                    </a:lnTo>
                    <a:lnTo>
                      <a:pt x="2523" y="671"/>
                    </a:lnTo>
                    <a:lnTo>
                      <a:pt x="2527" y="664"/>
                    </a:lnTo>
                    <a:lnTo>
                      <a:pt x="2531" y="662"/>
                    </a:lnTo>
                    <a:lnTo>
                      <a:pt x="2535" y="656"/>
                    </a:lnTo>
                    <a:lnTo>
                      <a:pt x="2539" y="656"/>
                    </a:lnTo>
                    <a:lnTo>
                      <a:pt x="2543" y="644"/>
                    </a:lnTo>
                    <a:lnTo>
                      <a:pt x="2547" y="650"/>
                    </a:lnTo>
                    <a:lnTo>
                      <a:pt x="2551" y="640"/>
                    </a:lnTo>
                    <a:lnTo>
                      <a:pt x="2555" y="640"/>
                    </a:lnTo>
                    <a:lnTo>
                      <a:pt x="2559" y="631"/>
                    </a:lnTo>
                    <a:lnTo>
                      <a:pt x="2563" y="625"/>
                    </a:lnTo>
                    <a:lnTo>
                      <a:pt x="2567" y="625"/>
                    </a:lnTo>
                    <a:lnTo>
                      <a:pt x="2571" y="617"/>
                    </a:lnTo>
                    <a:lnTo>
                      <a:pt x="2574" y="617"/>
                    </a:lnTo>
                    <a:lnTo>
                      <a:pt x="2578" y="604"/>
                    </a:lnTo>
                    <a:lnTo>
                      <a:pt x="2582" y="604"/>
                    </a:lnTo>
                    <a:lnTo>
                      <a:pt x="2586" y="596"/>
                    </a:lnTo>
                    <a:lnTo>
                      <a:pt x="2590" y="592"/>
                    </a:lnTo>
                    <a:lnTo>
                      <a:pt x="2594" y="586"/>
                    </a:lnTo>
                    <a:lnTo>
                      <a:pt x="2598" y="583"/>
                    </a:lnTo>
                    <a:lnTo>
                      <a:pt x="2602" y="581"/>
                    </a:lnTo>
                    <a:lnTo>
                      <a:pt x="2606" y="579"/>
                    </a:lnTo>
                    <a:lnTo>
                      <a:pt x="2610" y="569"/>
                    </a:lnTo>
                    <a:lnTo>
                      <a:pt x="2614" y="569"/>
                    </a:lnTo>
                    <a:lnTo>
                      <a:pt x="2618" y="559"/>
                    </a:lnTo>
                    <a:lnTo>
                      <a:pt x="2622" y="561"/>
                    </a:lnTo>
                    <a:lnTo>
                      <a:pt x="2626" y="554"/>
                    </a:lnTo>
                    <a:lnTo>
                      <a:pt x="2630" y="554"/>
                    </a:lnTo>
                    <a:lnTo>
                      <a:pt x="2634" y="544"/>
                    </a:lnTo>
                    <a:lnTo>
                      <a:pt x="2638" y="542"/>
                    </a:lnTo>
                    <a:lnTo>
                      <a:pt x="2642" y="534"/>
                    </a:lnTo>
                    <a:lnTo>
                      <a:pt x="2645" y="530"/>
                    </a:lnTo>
                    <a:lnTo>
                      <a:pt x="2649" y="532"/>
                    </a:lnTo>
                    <a:lnTo>
                      <a:pt x="2653" y="523"/>
                    </a:lnTo>
                    <a:lnTo>
                      <a:pt x="2657" y="523"/>
                    </a:lnTo>
                    <a:lnTo>
                      <a:pt x="2661" y="521"/>
                    </a:lnTo>
                    <a:lnTo>
                      <a:pt x="2665" y="509"/>
                    </a:lnTo>
                    <a:lnTo>
                      <a:pt x="2669" y="513"/>
                    </a:lnTo>
                    <a:lnTo>
                      <a:pt x="2673" y="507"/>
                    </a:lnTo>
                    <a:lnTo>
                      <a:pt x="2677" y="500"/>
                    </a:lnTo>
                    <a:lnTo>
                      <a:pt x="2681" y="494"/>
                    </a:lnTo>
                    <a:lnTo>
                      <a:pt x="2685" y="498"/>
                    </a:lnTo>
                    <a:lnTo>
                      <a:pt x="2689" y="486"/>
                    </a:lnTo>
                    <a:lnTo>
                      <a:pt x="2693" y="486"/>
                    </a:lnTo>
                    <a:lnTo>
                      <a:pt x="2697" y="482"/>
                    </a:lnTo>
                    <a:lnTo>
                      <a:pt x="2701" y="471"/>
                    </a:lnTo>
                    <a:lnTo>
                      <a:pt x="2705" y="469"/>
                    </a:lnTo>
                    <a:lnTo>
                      <a:pt x="2709" y="471"/>
                    </a:lnTo>
                    <a:lnTo>
                      <a:pt x="2712" y="467"/>
                    </a:lnTo>
                    <a:lnTo>
                      <a:pt x="2716" y="465"/>
                    </a:lnTo>
                    <a:lnTo>
                      <a:pt x="2720" y="461"/>
                    </a:lnTo>
                    <a:lnTo>
                      <a:pt x="2724" y="461"/>
                    </a:lnTo>
                    <a:lnTo>
                      <a:pt x="2728" y="455"/>
                    </a:lnTo>
                    <a:lnTo>
                      <a:pt x="2732" y="451"/>
                    </a:lnTo>
                    <a:lnTo>
                      <a:pt x="2736" y="440"/>
                    </a:lnTo>
                    <a:lnTo>
                      <a:pt x="2740" y="442"/>
                    </a:lnTo>
                    <a:lnTo>
                      <a:pt x="2744" y="432"/>
                    </a:lnTo>
                    <a:lnTo>
                      <a:pt x="2748" y="434"/>
                    </a:lnTo>
                    <a:lnTo>
                      <a:pt x="2752" y="428"/>
                    </a:lnTo>
                    <a:lnTo>
                      <a:pt x="2756" y="432"/>
                    </a:lnTo>
                    <a:lnTo>
                      <a:pt x="2760" y="424"/>
                    </a:lnTo>
                    <a:lnTo>
                      <a:pt x="2764" y="417"/>
                    </a:lnTo>
                    <a:lnTo>
                      <a:pt x="2768" y="413"/>
                    </a:lnTo>
                    <a:lnTo>
                      <a:pt x="2772" y="413"/>
                    </a:lnTo>
                    <a:lnTo>
                      <a:pt x="2776" y="407"/>
                    </a:lnTo>
                    <a:lnTo>
                      <a:pt x="2779" y="407"/>
                    </a:lnTo>
                    <a:lnTo>
                      <a:pt x="2783" y="403"/>
                    </a:lnTo>
                    <a:lnTo>
                      <a:pt x="2787" y="399"/>
                    </a:lnTo>
                    <a:lnTo>
                      <a:pt x="2791" y="395"/>
                    </a:lnTo>
                    <a:lnTo>
                      <a:pt x="2795" y="388"/>
                    </a:lnTo>
                    <a:lnTo>
                      <a:pt x="2799" y="386"/>
                    </a:lnTo>
                    <a:lnTo>
                      <a:pt x="2803" y="384"/>
                    </a:lnTo>
                    <a:lnTo>
                      <a:pt x="2807" y="382"/>
                    </a:lnTo>
                    <a:lnTo>
                      <a:pt x="2811" y="378"/>
                    </a:lnTo>
                    <a:lnTo>
                      <a:pt x="2815" y="370"/>
                    </a:lnTo>
                    <a:lnTo>
                      <a:pt x="2819" y="365"/>
                    </a:lnTo>
                    <a:lnTo>
                      <a:pt x="2823" y="370"/>
                    </a:lnTo>
                    <a:lnTo>
                      <a:pt x="2827" y="365"/>
                    </a:lnTo>
                    <a:lnTo>
                      <a:pt x="2831" y="355"/>
                    </a:lnTo>
                    <a:lnTo>
                      <a:pt x="2835" y="353"/>
                    </a:lnTo>
                    <a:lnTo>
                      <a:pt x="2839" y="353"/>
                    </a:lnTo>
                    <a:lnTo>
                      <a:pt x="2843" y="349"/>
                    </a:lnTo>
                    <a:lnTo>
                      <a:pt x="2847" y="347"/>
                    </a:lnTo>
                    <a:lnTo>
                      <a:pt x="2850" y="347"/>
                    </a:lnTo>
                    <a:lnTo>
                      <a:pt x="2854" y="336"/>
                    </a:lnTo>
                    <a:lnTo>
                      <a:pt x="2858" y="332"/>
                    </a:lnTo>
                    <a:lnTo>
                      <a:pt x="2862" y="341"/>
                    </a:lnTo>
                    <a:lnTo>
                      <a:pt x="2866" y="330"/>
                    </a:lnTo>
                    <a:lnTo>
                      <a:pt x="2870" y="324"/>
                    </a:lnTo>
                    <a:lnTo>
                      <a:pt x="2874" y="320"/>
                    </a:lnTo>
                    <a:lnTo>
                      <a:pt x="2878" y="326"/>
                    </a:lnTo>
                    <a:lnTo>
                      <a:pt x="2882" y="326"/>
                    </a:lnTo>
                    <a:lnTo>
                      <a:pt x="2886" y="316"/>
                    </a:lnTo>
                    <a:lnTo>
                      <a:pt x="2890" y="314"/>
                    </a:lnTo>
                    <a:lnTo>
                      <a:pt x="2894" y="309"/>
                    </a:lnTo>
                    <a:lnTo>
                      <a:pt x="2898" y="305"/>
                    </a:lnTo>
                    <a:lnTo>
                      <a:pt x="2902" y="305"/>
                    </a:lnTo>
                    <a:lnTo>
                      <a:pt x="2906" y="299"/>
                    </a:lnTo>
                    <a:lnTo>
                      <a:pt x="2910" y="299"/>
                    </a:lnTo>
                    <a:lnTo>
                      <a:pt x="2914" y="293"/>
                    </a:lnTo>
                    <a:lnTo>
                      <a:pt x="2917" y="289"/>
                    </a:lnTo>
                    <a:lnTo>
                      <a:pt x="2921" y="285"/>
                    </a:lnTo>
                    <a:lnTo>
                      <a:pt x="2925" y="289"/>
                    </a:lnTo>
                    <a:lnTo>
                      <a:pt x="2929" y="280"/>
                    </a:lnTo>
                    <a:lnTo>
                      <a:pt x="2933" y="285"/>
                    </a:lnTo>
                    <a:lnTo>
                      <a:pt x="2937" y="280"/>
                    </a:lnTo>
                    <a:lnTo>
                      <a:pt x="2941" y="272"/>
                    </a:lnTo>
                    <a:lnTo>
                      <a:pt x="2945" y="270"/>
                    </a:lnTo>
                    <a:lnTo>
                      <a:pt x="2949" y="268"/>
                    </a:lnTo>
                    <a:lnTo>
                      <a:pt x="2953" y="270"/>
                    </a:lnTo>
                    <a:lnTo>
                      <a:pt x="2957" y="264"/>
                    </a:lnTo>
                    <a:lnTo>
                      <a:pt x="2961" y="264"/>
                    </a:lnTo>
                    <a:lnTo>
                      <a:pt x="2965" y="264"/>
                    </a:lnTo>
                    <a:lnTo>
                      <a:pt x="2969" y="255"/>
                    </a:lnTo>
                    <a:lnTo>
                      <a:pt x="2973" y="247"/>
                    </a:lnTo>
                    <a:lnTo>
                      <a:pt x="2977" y="255"/>
                    </a:lnTo>
                    <a:lnTo>
                      <a:pt x="2981" y="249"/>
                    </a:lnTo>
                    <a:lnTo>
                      <a:pt x="2985" y="24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19" name="Line 4071"/>
              <p:cNvSpPr>
                <a:spLocks noChangeShapeType="1"/>
              </p:cNvSpPr>
              <p:nvPr/>
            </p:nvSpPr>
            <p:spPr bwMode="auto">
              <a:xfrm flipV="1">
                <a:off x="306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0" name="Line 4072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1" name="Line 4073"/>
              <p:cNvSpPr>
                <a:spLocks noChangeShapeType="1"/>
              </p:cNvSpPr>
              <p:nvPr/>
            </p:nvSpPr>
            <p:spPr bwMode="auto">
              <a:xfrm flipV="1">
                <a:off x="307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2" name="Line 4074"/>
              <p:cNvSpPr>
                <a:spLocks noChangeShapeType="1"/>
              </p:cNvSpPr>
              <p:nvPr/>
            </p:nvSpPr>
            <p:spPr bwMode="auto">
              <a:xfrm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3" name="Line 4075"/>
              <p:cNvSpPr>
                <a:spLocks noChangeShapeType="1"/>
              </p:cNvSpPr>
              <p:nvPr/>
            </p:nvSpPr>
            <p:spPr bwMode="auto">
              <a:xfrm flipV="1">
                <a:off x="308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4" name="Line 4076"/>
              <p:cNvSpPr>
                <a:spLocks noChangeShapeType="1"/>
              </p:cNvSpPr>
              <p:nvPr/>
            </p:nvSpPr>
            <p:spPr bwMode="auto">
              <a:xfrm>
                <a:off x="308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5" name="Line 4077"/>
              <p:cNvSpPr>
                <a:spLocks noChangeShapeType="1"/>
              </p:cNvSpPr>
              <p:nvPr/>
            </p:nvSpPr>
            <p:spPr bwMode="auto">
              <a:xfrm flipV="1">
                <a:off x="308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6" name="Freeform 4078"/>
              <p:cNvSpPr>
                <a:spLocks/>
              </p:cNvSpPr>
              <p:nvPr/>
            </p:nvSpPr>
            <p:spPr bwMode="auto">
              <a:xfrm flipV="1">
                <a:off x="3089" y="910"/>
                <a:ext cx="1724" cy="1105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17"/>
                  </a:cxn>
                  <a:cxn ang="0">
                    <a:pos x="138" y="36"/>
                  </a:cxn>
                  <a:cxn ang="0">
                    <a:pos x="185" y="62"/>
                  </a:cxn>
                  <a:cxn ang="0">
                    <a:pos x="233" y="97"/>
                  </a:cxn>
                  <a:cxn ang="0">
                    <a:pos x="280" y="142"/>
                  </a:cxn>
                  <a:cxn ang="0">
                    <a:pos x="327" y="195"/>
                  </a:cxn>
                  <a:cxn ang="0">
                    <a:pos x="375" y="255"/>
                  </a:cxn>
                  <a:cxn ang="0">
                    <a:pos x="422" y="325"/>
                  </a:cxn>
                  <a:cxn ang="0">
                    <a:pos x="469" y="405"/>
                  </a:cxn>
                  <a:cxn ang="0">
                    <a:pos x="517" y="491"/>
                  </a:cxn>
                  <a:cxn ang="0">
                    <a:pos x="564" y="587"/>
                  </a:cxn>
                  <a:cxn ang="0">
                    <a:pos x="611" y="691"/>
                  </a:cxn>
                  <a:cxn ang="0">
                    <a:pos x="659" y="796"/>
                  </a:cxn>
                  <a:cxn ang="0">
                    <a:pos x="706" y="903"/>
                  </a:cxn>
                  <a:cxn ang="0">
                    <a:pos x="753" y="1007"/>
                  </a:cxn>
                  <a:cxn ang="0">
                    <a:pos x="801" y="1112"/>
                  </a:cxn>
                  <a:cxn ang="0">
                    <a:pos x="848" y="1224"/>
                  </a:cxn>
                  <a:cxn ang="0">
                    <a:pos x="895" y="1325"/>
                  </a:cxn>
                  <a:cxn ang="0">
                    <a:pos x="942" y="1419"/>
                  </a:cxn>
                  <a:cxn ang="0">
                    <a:pos x="990" y="1510"/>
                  </a:cxn>
                  <a:cxn ang="0">
                    <a:pos x="1037" y="1590"/>
                  </a:cxn>
                  <a:cxn ang="0">
                    <a:pos x="1084" y="1667"/>
                  </a:cxn>
                  <a:cxn ang="0">
                    <a:pos x="1132" y="1731"/>
                  </a:cxn>
                  <a:cxn ang="0">
                    <a:pos x="1179" y="1791"/>
                  </a:cxn>
                  <a:cxn ang="0">
                    <a:pos x="1226" y="1836"/>
                  </a:cxn>
                  <a:cxn ang="0">
                    <a:pos x="1274" y="1871"/>
                  </a:cxn>
                  <a:cxn ang="0">
                    <a:pos x="1321" y="1899"/>
                  </a:cxn>
                  <a:cxn ang="0">
                    <a:pos x="1368" y="1911"/>
                  </a:cxn>
                  <a:cxn ang="0">
                    <a:pos x="1416" y="1918"/>
                  </a:cxn>
                  <a:cxn ang="0">
                    <a:pos x="1463" y="1915"/>
                  </a:cxn>
                  <a:cxn ang="0">
                    <a:pos x="1510" y="1901"/>
                  </a:cxn>
                  <a:cxn ang="0">
                    <a:pos x="1557" y="1875"/>
                  </a:cxn>
                  <a:cxn ang="0">
                    <a:pos x="1605" y="1841"/>
                  </a:cxn>
                  <a:cxn ang="0">
                    <a:pos x="1652" y="1808"/>
                  </a:cxn>
                  <a:cxn ang="0">
                    <a:pos x="1699" y="1762"/>
                  </a:cxn>
                  <a:cxn ang="0">
                    <a:pos x="1747" y="1717"/>
                  </a:cxn>
                  <a:cxn ang="0">
                    <a:pos x="1794" y="1657"/>
                  </a:cxn>
                  <a:cxn ang="0">
                    <a:pos x="1841" y="1598"/>
                  </a:cxn>
                  <a:cxn ang="0">
                    <a:pos x="1889" y="1531"/>
                  </a:cxn>
                  <a:cxn ang="0">
                    <a:pos x="1936" y="1467"/>
                  </a:cxn>
                  <a:cxn ang="0">
                    <a:pos x="1983" y="1395"/>
                  </a:cxn>
                  <a:cxn ang="0">
                    <a:pos x="2031" y="1327"/>
                  </a:cxn>
                  <a:cxn ang="0">
                    <a:pos x="2078" y="1253"/>
                  </a:cxn>
                  <a:cxn ang="0">
                    <a:pos x="2125" y="1178"/>
                  </a:cxn>
                  <a:cxn ang="0">
                    <a:pos x="2172" y="1111"/>
                  </a:cxn>
                  <a:cxn ang="0">
                    <a:pos x="2220" y="1037"/>
                  </a:cxn>
                  <a:cxn ang="0">
                    <a:pos x="2267" y="965"/>
                  </a:cxn>
                  <a:cxn ang="0">
                    <a:pos x="2314" y="897"/>
                  </a:cxn>
                  <a:cxn ang="0">
                    <a:pos x="2362" y="831"/>
                  </a:cxn>
                  <a:cxn ang="0">
                    <a:pos x="2409" y="767"/>
                  </a:cxn>
                  <a:cxn ang="0">
                    <a:pos x="2456" y="704"/>
                  </a:cxn>
                  <a:cxn ang="0">
                    <a:pos x="2504" y="648"/>
                  </a:cxn>
                  <a:cxn ang="0">
                    <a:pos x="2551" y="589"/>
                  </a:cxn>
                  <a:cxn ang="0">
                    <a:pos x="2598" y="538"/>
                  </a:cxn>
                  <a:cxn ang="0">
                    <a:pos x="2646" y="486"/>
                  </a:cxn>
                  <a:cxn ang="0">
                    <a:pos x="2693" y="439"/>
                  </a:cxn>
                  <a:cxn ang="0">
                    <a:pos x="2740" y="390"/>
                  </a:cxn>
                  <a:cxn ang="0">
                    <a:pos x="2787" y="354"/>
                  </a:cxn>
                  <a:cxn ang="0">
                    <a:pos x="2835" y="314"/>
                  </a:cxn>
                  <a:cxn ang="0">
                    <a:pos x="2882" y="282"/>
                  </a:cxn>
                  <a:cxn ang="0">
                    <a:pos x="2929" y="247"/>
                  </a:cxn>
                  <a:cxn ang="0">
                    <a:pos x="2977" y="218"/>
                  </a:cxn>
                </a:cxnLst>
                <a:rect l="0" t="0" r="r" b="b"/>
                <a:pathLst>
                  <a:path w="2993" h="1919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5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5"/>
                    </a:lnTo>
                    <a:lnTo>
                      <a:pt x="36" y="5"/>
                    </a:lnTo>
                    <a:lnTo>
                      <a:pt x="40" y="5"/>
                    </a:lnTo>
                    <a:lnTo>
                      <a:pt x="44" y="9"/>
                    </a:lnTo>
                    <a:lnTo>
                      <a:pt x="48" y="5"/>
                    </a:lnTo>
                    <a:lnTo>
                      <a:pt x="51" y="4"/>
                    </a:lnTo>
                    <a:lnTo>
                      <a:pt x="55" y="9"/>
                    </a:lnTo>
                    <a:lnTo>
                      <a:pt x="59" y="12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71" y="15"/>
                    </a:lnTo>
                    <a:lnTo>
                      <a:pt x="75" y="15"/>
                    </a:lnTo>
                    <a:lnTo>
                      <a:pt x="79" y="17"/>
                    </a:lnTo>
                    <a:lnTo>
                      <a:pt x="83" y="13"/>
                    </a:lnTo>
                    <a:lnTo>
                      <a:pt x="87" y="20"/>
                    </a:lnTo>
                    <a:lnTo>
                      <a:pt x="91" y="17"/>
                    </a:lnTo>
                    <a:lnTo>
                      <a:pt x="95" y="21"/>
                    </a:lnTo>
                    <a:lnTo>
                      <a:pt x="99" y="22"/>
                    </a:lnTo>
                    <a:lnTo>
                      <a:pt x="103" y="21"/>
                    </a:lnTo>
                    <a:lnTo>
                      <a:pt x="107" y="26"/>
                    </a:lnTo>
                    <a:lnTo>
                      <a:pt x="111" y="24"/>
                    </a:lnTo>
                    <a:lnTo>
                      <a:pt x="115" y="24"/>
                    </a:lnTo>
                    <a:lnTo>
                      <a:pt x="118" y="28"/>
                    </a:lnTo>
                    <a:lnTo>
                      <a:pt x="122" y="29"/>
                    </a:lnTo>
                    <a:lnTo>
                      <a:pt x="126" y="30"/>
                    </a:lnTo>
                    <a:lnTo>
                      <a:pt x="130" y="35"/>
                    </a:lnTo>
                    <a:lnTo>
                      <a:pt x="134" y="34"/>
                    </a:lnTo>
                    <a:lnTo>
                      <a:pt x="138" y="36"/>
                    </a:lnTo>
                    <a:lnTo>
                      <a:pt x="142" y="38"/>
                    </a:lnTo>
                    <a:lnTo>
                      <a:pt x="146" y="45"/>
                    </a:lnTo>
                    <a:lnTo>
                      <a:pt x="150" y="41"/>
                    </a:lnTo>
                    <a:lnTo>
                      <a:pt x="154" y="46"/>
                    </a:lnTo>
                    <a:lnTo>
                      <a:pt x="158" y="47"/>
                    </a:lnTo>
                    <a:lnTo>
                      <a:pt x="162" y="48"/>
                    </a:lnTo>
                    <a:lnTo>
                      <a:pt x="166" y="46"/>
                    </a:lnTo>
                    <a:lnTo>
                      <a:pt x="170" y="52"/>
                    </a:lnTo>
                    <a:lnTo>
                      <a:pt x="174" y="54"/>
                    </a:lnTo>
                    <a:lnTo>
                      <a:pt x="178" y="57"/>
                    </a:lnTo>
                    <a:lnTo>
                      <a:pt x="182" y="60"/>
                    </a:lnTo>
                    <a:lnTo>
                      <a:pt x="185" y="62"/>
                    </a:lnTo>
                    <a:lnTo>
                      <a:pt x="189" y="69"/>
                    </a:lnTo>
                    <a:lnTo>
                      <a:pt x="193" y="66"/>
                    </a:lnTo>
                    <a:lnTo>
                      <a:pt x="197" y="70"/>
                    </a:lnTo>
                    <a:lnTo>
                      <a:pt x="201" y="74"/>
                    </a:lnTo>
                    <a:lnTo>
                      <a:pt x="205" y="72"/>
                    </a:lnTo>
                    <a:lnTo>
                      <a:pt x="209" y="75"/>
                    </a:lnTo>
                    <a:lnTo>
                      <a:pt x="213" y="80"/>
                    </a:lnTo>
                    <a:lnTo>
                      <a:pt x="217" y="84"/>
                    </a:lnTo>
                    <a:lnTo>
                      <a:pt x="221" y="87"/>
                    </a:lnTo>
                    <a:lnTo>
                      <a:pt x="225" y="89"/>
                    </a:lnTo>
                    <a:lnTo>
                      <a:pt x="229" y="90"/>
                    </a:lnTo>
                    <a:lnTo>
                      <a:pt x="233" y="97"/>
                    </a:lnTo>
                    <a:lnTo>
                      <a:pt x="237" y="100"/>
                    </a:lnTo>
                    <a:lnTo>
                      <a:pt x="241" y="105"/>
                    </a:lnTo>
                    <a:lnTo>
                      <a:pt x="245" y="104"/>
                    </a:lnTo>
                    <a:lnTo>
                      <a:pt x="249" y="112"/>
                    </a:lnTo>
                    <a:lnTo>
                      <a:pt x="253" y="109"/>
                    </a:lnTo>
                    <a:lnTo>
                      <a:pt x="256" y="117"/>
                    </a:lnTo>
                    <a:lnTo>
                      <a:pt x="260" y="121"/>
                    </a:lnTo>
                    <a:lnTo>
                      <a:pt x="264" y="123"/>
                    </a:lnTo>
                    <a:lnTo>
                      <a:pt x="268" y="129"/>
                    </a:lnTo>
                    <a:lnTo>
                      <a:pt x="272" y="130"/>
                    </a:lnTo>
                    <a:lnTo>
                      <a:pt x="276" y="133"/>
                    </a:lnTo>
                    <a:lnTo>
                      <a:pt x="280" y="142"/>
                    </a:lnTo>
                    <a:lnTo>
                      <a:pt x="284" y="143"/>
                    </a:lnTo>
                    <a:lnTo>
                      <a:pt x="288" y="146"/>
                    </a:lnTo>
                    <a:lnTo>
                      <a:pt x="292" y="151"/>
                    </a:lnTo>
                    <a:lnTo>
                      <a:pt x="296" y="157"/>
                    </a:lnTo>
                    <a:lnTo>
                      <a:pt x="300" y="160"/>
                    </a:lnTo>
                    <a:lnTo>
                      <a:pt x="304" y="165"/>
                    </a:lnTo>
                    <a:lnTo>
                      <a:pt x="308" y="170"/>
                    </a:lnTo>
                    <a:lnTo>
                      <a:pt x="312" y="174"/>
                    </a:lnTo>
                    <a:lnTo>
                      <a:pt x="316" y="181"/>
                    </a:lnTo>
                    <a:lnTo>
                      <a:pt x="320" y="184"/>
                    </a:lnTo>
                    <a:lnTo>
                      <a:pt x="323" y="187"/>
                    </a:lnTo>
                    <a:lnTo>
                      <a:pt x="327" y="195"/>
                    </a:lnTo>
                    <a:lnTo>
                      <a:pt x="331" y="198"/>
                    </a:lnTo>
                    <a:lnTo>
                      <a:pt x="335" y="201"/>
                    </a:lnTo>
                    <a:lnTo>
                      <a:pt x="339" y="207"/>
                    </a:lnTo>
                    <a:lnTo>
                      <a:pt x="343" y="211"/>
                    </a:lnTo>
                    <a:lnTo>
                      <a:pt x="347" y="219"/>
                    </a:lnTo>
                    <a:lnTo>
                      <a:pt x="351" y="223"/>
                    </a:lnTo>
                    <a:lnTo>
                      <a:pt x="355" y="224"/>
                    </a:lnTo>
                    <a:lnTo>
                      <a:pt x="359" y="234"/>
                    </a:lnTo>
                    <a:lnTo>
                      <a:pt x="363" y="238"/>
                    </a:lnTo>
                    <a:lnTo>
                      <a:pt x="367" y="243"/>
                    </a:lnTo>
                    <a:lnTo>
                      <a:pt x="371" y="252"/>
                    </a:lnTo>
                    <a:lnTo>
                      <a:pt x="375" y="255"/>
                    </a:lnTo>
                    <a:lnTo>
                      <a:pt x="379" y="260"/>
                    </a:lnTo>
                    <a:lnTo>
                      <a:pt x="383" y="266"/>
                    </a:lnTo>
                    <a:lnTo>
                      <a:pt x="387" y="275"/>
                    </a:lnTo>
                    <a:lnTo>
                      <a:pt x="390" y="278"/>
                    </a:lnTo>
                    <a:lnTo>
                      <a:pt x="394" y="285"/>
                    </a:lnTo>
                    <a:lnTo>
                      <a:pt x="398" y="291"/>
                    </a:lnTo>
                    <a:lnTo>
                      <a:pt x="402" y="294"/>
                    </a:lnTo>
                    <a:lnTo>
                      <a:pt x="406" y="300"/>
                    </a:lnTo>
                    <a:lnTo>
                      <a:pt x="410" y="302"/>
                    </a:lnTo>
                    <a:lnTo>
                      <a:pt x="414" y="314"/>
                    </a:lnTo>
                    <a:lnTo>
                      <a:pt x="418" y="318"/>
                    </a:lnTo>
                    <a:lnTo>
                      <a:pt x="422" y="325"/>
                    </a:lnTo>
                    <a:lnTo>
                      <a:pt x="426" y="329"/>
                    </a:lnTo>
                    <a:lnTo>
                      <a:pt x="430" y="336"/>
                    </a:lnTo>
                    <a:lnTo>
                      <a:pt x="434" y="343"/>
                    </a:lnTo>
                    <a:lnTo>
                      <a:pt x="438" y="352"/>
                    </a:lnTo>
                    <a:lnTo>
                      <a:pt x="442" y="358"/>
                    </a:lnTo>
                    <a:lnTo>
                      <a:pt x="446" y="362"/>
                    </a:lnTo>
                    <a:lnTo>
                      <a:pt x="450" y="371"/>
                    </a:lnTo>
                    <a:lnTo>
                      <a:pt x="454" y="379"/>
                    </a:lnTo>
                    <a:lnTo>
                      <a:pt x="458" y="388"/>
                    </a:lnTo>
                    <a:lnTo>
                      <a:pt x="461" y="396"/>
                    </a:lnTo>
                    <a:lnTo>
                      <a:pt x="465" y="399"/>
                    </a:lnTo>
                    <a:lnTo>
                      <a:pt x="469" y="405"/>
                    </a:lnTo>
                    <a:lnTo>
                      <a:pt x="473" y="415"/>
                    </a:lnTo>
                    <a:lnTo>
                      <a:pt x="477" y="418"/>
                    </a:lnTo>
                    <a:lnTo>
                      <a:pt x="481" y="424"/>
                    </a:lnTo>
                    <a:lnTo>
                      <a:pt x="485" y="432"/>
                    </a:lnTo>
                    <a:lnTo>
                      <a:pt x="489" y="441"/>
                    </a:lnTo>
                    <a:lnTo>
                      <a:pt x="493" y="448"/>
                    </a:lnTo>
                    <a:lnTo>
                      <a:pt x="497" y="454"/>
                    </a:lnTo>
                    <a:lnTo>
                      <a:pt x="501" y="462"/>
                    </a:lnTo>
                    <a:lnTo>
                      <a:pt x="505" y="472"/>
                    </a:lnTo>
                    <a:lnTo>
                      <a:pt x="509" y="477"/>
                    </a:lnTo>
                    <a:lnTo>
                      <a:pt x="513" y="484"/>
                    </a:lnTo>
                    <a:lnTo>
                      <a:pt x="517" y="491"/>
                    </a:lnTo>
                    <a:lnTo>
                      <a:pt x="521" y="502"/>
                    </a:lnTo>
                    <a:lnTo>
                      <a:pt x="525" y="513"/>
                    </a:lnTo>
                    <a:lnTo>
                      <a:pt x="528" y="518"/>
                    </a:lnTo>
                    <a:lnTo>
                      <a:pt x="532" y="524"/>
                    </a:lnTo>
                    <a:lnTo>
                      <a:pt x="536" y="535"/>
                    </a:lnTo>
                    <a:lnTo>
                      <a:pt x="540" y="541"/>
                    </a:lnTo>
                    <a:lnTo>
                      <a:pt x="544" y="545"/>
                    </a:lnTo>
                    <a:lnTo>
                      <a:pt x="548" y="557"/>
                    </a:lnTo>
                    <a:lnTo>
                      <a:pt x="552" y="563"/>
                    </a:lnTo>
                    <a:lnTo>
                      <a:pt x="556" y="572"/>
                    </a:lnTo>
                    <a:lnTo>
                      <a:pt x="560" y="579"/>
                    </a:lnTo>
                    <a:lnTo>
                      <a:pt x="564" y="587"/>
                    </a:lnTo>
                    <a:lnTo>
                      <a:pt x="568" y="593"/>
                    </a:lnTo>
                    <a:lnTo>
                      <a:pt x="572" y="609"/>
                    </a:lnTo>
                    <a:lnTo>
                      <a:pt x="576" y="613"/>
                    </a:lnTo>
                    <a:lnTo>
                      <a:pt x="580" y="625"/>
                    </a:lnTo>
                    <a:lnTo>
                      <a:pt x="584" y="633"/>
                    </a:lnTo>
                    <a:lnTo>
                      <a:pt x="588" y="638"/>
                    </a:lnTo>
                    <a:lnTo>
                      <a:pt x="592" y="648"/>
                    </a:lnTo>
                    <a:lnTo>
                      <a:pt x="596" y="656"/>
                    </a:lnTo>
                    <a:lnTo>
                      <a:pt x="599" y="663"/>
                    </a:lnTo>
                    <a:lnTo>
                      <a:pt x="603" y="674"/>
                    </a:lnTo>
                    <a:lnTo>
                      <a:pt x="607" y="683"/>
                    </a:lnTo>
                    <a:lnTo>
                      <a:pt x="611" y="691"/>
                    </a:lnTo>
                    <a:lnTo>
                      <a:pt x="615" y="697"/>
                    </a:lnTo>
                    <a:lnTo>
                      <a:pt x="619" y="709"/>
                    </a:lnTo>
                    <a:lnTo>
                      <a:pt x="623" y="717"/>
                    </a:lnTo>
                    <a:lnTo>
                      <a:pt x="627" y="726"/>
                    </a:lnTo>
                    <a:lnTo>
                      <a:pt x="631" y="731"/>
                    </a:lnTo>
                    <a:lnTo>
                      <a:pt x="635" y="741"/>
                    </a:lnTo>
                    <a:lnTo>
                      <a:pt x="639" y="750"/>
                    </a:lnTo>
                    <a:lnTo>
                      <a:pt x="643" y="762"/>
                    </a:lnTo>
                    <a:lnTo>
                      <a:pt x="647" y="770"/>
                    </a:lnTo>
                    <a:lnTo>
                      <a:pt x="651" y="776"/>
                    </a:lnTo>
                    <a:lnTo>
                      <a:pt x="655" y="786"/>
                    </a:lnTo>
                    <a:lnTo>
                      <a:pt x="659" y="796"/>
                    </a:lnTo>
                    <a:lnTo>
                      <a:pt x="663" y="800"/>
                    </a:lnTo>
                    <a:lnTo>
                      <a:pt x="666" y="809"/>
                    </a:lnTo>
                    <a:lnTo>
                      <a:pt x="670" y="820"/>
                    </a:lnTo>
                    <a:lnTo>
                      <a:pt x="674" y="832"/>
                    </a:lnTo>
                    <a:lnTo>
                      <a:pt x="678" y="840"/>
                    </a:lnTo>
                    <a:lnTo>
                      <a:pt x="682" y="846"/>
                    </a:lnTo>
                    <a:lnTo>
                      <a:pt x="686" y="853"/>
                    </a:lnTo>
                    <a:lnTo>
                      <a:pt x="690" y="864"/>
                    </a:lnTo>
                    <a:lnTo>
                      <a:pt x="694" y="874"/>
                    </a:lnTo>
                    <a:lnTo>
                      <a:pt x="698" y="881"/>
                    </a:lnTo>
                    <a:lnTo>
                      <a:pt x="702" y="892"/>
                    </a:lnTo>
                    <a:lnTo>
                      <a:pt x="706" y="903"/>
                    </a:lnTo>
                    <a:lnTo>
                      <a:pt x="710" y="910"/>
                    </a:lnTo>
                    <a:lnTo>
                      <a:pt x="714" y="916"/>
                    </a:lnTo>
                    <a:lnTo>
                      <a:pt x="718" y="926"/>
                    </a:lnTo>
                    <a:lnTo>
                      <a:pt x="722" y="936"/>
                    </a:lnTo>
                    <a:lnTo>
                      <a:pt x="726" y="946"/>
                    </a:lnTo>
                    <a:lnTo>
                      <a:pt x="730" y="957"/>
                    </a:lnTo>
                    <a:lnTo>
                      <a:pt x="733" y="962"/>
                    </a:lnTo>
                    <a:lnTo>
                      <a:pt x="737" y="971"/>
                    </a:lnTo>
                    <a:lnTo>
                      <a:pt x="741" y="980"/>
                    </a:lnTo>
                    <a:lnTo>
                      <a:pt x="745" y="992"/>
                    </a:lnTo>
                    <a:lnTo>
                      <a:pt x="749" y="999"/>
                    </a:lnTo>
                    <a:lnTo>
                      <a:pt x="753" y="1007"/>
                    </a:lnTo>
                    <a:lnTo>
                      <a:pt x="757" y="1017"/>
                    </a:lnTo>
                    <a:lnTo>
                      <a:pt x="761" y="1025"/>
                    </a:lnTo>
                    <a:lnTo>
                      <a:pt x="765" y="1034"/>
                    </a:lnTo>
                    <a:lnTo>
                      <a:pt x="769" y="1043"/>
                    </a:lnTo>
                    <a:lnTo>
                      <a:pt x="773" y="1052"/>
                    </a:lnTo>
                    <a:lnTo>
                      <a:pt x="777" y="1060"/>
                    </a:lnTo>
                    <a:lnTo>
                      <a:pt x="781" y="1071"/>
                    </a:lnTo>
                    <a:lnTo>
                      <a:pt x="785" y="1080"/>
                    </a:lnTo>
                    <a:lnTo>
                      <a:pt x="789" y="1088"/>
                    </a:lnTo>
                    <a:lnTo>
                      <a:pt x="793" y="1099"/>
                    </a:lnTo>
                    <a:lnTo>
                      <a:pt x="797" y="1105"/>
                    </a:lnTo>
                    <a:lnTo>
                      <a:pt x="801" y="1112"/>
                    </a:lnTo>
                    <a:lnTo>
                      <a:pt x="804" y="1123"/>
                    </a:lnTo>
                    <a:lnTo>
                      <a:pt x="808" y="1135"/>
                    </a:lnTo>
                    <a:lnTo>
                      <a:pt x="812" y="1141"/>
                    </a:lnTo>
                    <a:lnTo>
                      <a:pt x="816" y="1151"/>
                    </a:lnTo>
                    <a:lnTo>
                      <a:pt x="820" y="1161"/>
                    </a:lnTo>
                    <a:lnTo>
                      <a:pt x="824" y="1169"/>
                    </a:lnTo>
                    <a:lnTo>
                      <a:pt x="828" y="1178"/>
                    </a:lnTo>
                    <a:lnTo>
                      <a:pt x="832" y="1185"/>
                    </a:lnTo>
                    <a:lnTo>
                      <a:pt x="836" y="1196"/>
                    </a:lnTo>
                    <a:lnTo>
                      <a:pt x="840" y="1202"/>
                    </a:lnTo>
                    <a:lnTo>
                      <a:pt x="844" y="1211"/>
                    </a:lnTo>
                    <a:lnTo>
                      <a:pt x="848" y="1224"/>
                    </a:lnTo>
                    <a:lnTo>
                      <a:pt x="852" y="1231"/>
                    </a:lnTo>
                    <a:lnTo>
                      <a:pt x="856" y="1237"/>
                    </a:lnTo>
                    <a:lnTo>
                      <a:pt x="860" y="1247"/>
                    </a:lnTo>
                    <a:lnTo>
                      <a:pt x="864" y="1261"/>
                    </a:lnTo>
                    <a:lnTo>
                      <a:pt x="868" y="1264"/>
                    </a:lnTo>
                    <a:lnTo>
                      <a:pt x="871" y="1270"/>
                    </a:lnTo>
                    <a:lnTo>
                      <a:pt x="875" y="1278"/>
                    </a:lnTo>
                    <a:lnTo>
                      <a:pt x="879" y="1288"/>
                    </a:lnTo>
                    <a:lnTo>
                      <a:pt x="883" y="1299"/>
                    </a:lnTo>
                    <a:lnTo>
                      <a:pt x="887" y="1308"/>
                    </a:lnTo>
                    <a:lnTo>
                      <a:pt x="891" y="1314"/>
                    </a:lnTo>
                    <a:lnTo>
                      <a:pt x="895" y="1325"/>
                    </a:lnTo>
                    <a:lnTo>
                      <a:pt x="899" y="1332"/>
                    </a:lnTo>
                    <a:lnTo>
                      <a:pt x="903" y="1343"/>
                    </a:lnTo>
                    <a:lnTo>
                      <a:pt x="907" y="1349"/>
                    </a:lnTo>
                    <a:lnTo>
                      <a:pt x="911" y="1353"/>
                    </a:lnTo>
                    <a:lnTo>
                      <a:pt x="915" y="1365"/>
                    </a:lnTo>
                    <a:lnTo>
                      <a:pt x="919" y="1372"/>
                    </a:lnTo>
                    <a:lnTo>
                      <a:pt x="923" y="1382"/>
                    </a:lnTo>
                    <a:lnTo>
                      <a:pt x="927" y="1389"/>
                    </a:lnTo>
                    <a:lnTo>
                      <a:pt x="931" y="1397"/>
                    </a:lnTo>
                    <a:lnTo>
                      <a:pt x="935" y="1404"/>
                    </a:lnTo>
                    <a:lnTo>
                      <a:pt x="938" y="1412"/>
                    </a:lnTo>
                    <a:lnTo>
                      <a:pt x="942" y="1419"/>
                    </a:lnTo>
                    <a:lnTo>
                      <a:pt x="946" y="1427"/>
                    </a:lnTo>
                    <a:lnTo>
                      <a:pt x="950" y="1438"/>
                    </a:lnTo>
                    <a:lnTo>
                      <a:pt x="954" y="1445"/>
                    </a:lnTo>
                    <a:lnTo>
                      <a:pt x="958" y="1450"/>
                    </a:lnTo>
                    <a:lnTo>
                      <a:pt x="962" y="1460"/>
                    </a:lnTo>
                    <a:lnTo>
                      <a:pt x="966" y="1466"/>
                    </a:lnTo>
                    <a:lnTo>
                      <a:pt x="970" y="1477"/>
                    </a:lnTo>
                    <a:lnTo>
                      <a:pt x="974" y="1484"/>
                    </a:lnTo>
                    <a:lnTo>
                      <a:pt x="978" y="1489"/>
                    </a:lnTo>
                    <a:lnTo>
                      <a:pt x="982" y="1498"/>
                    </a:lnTo>
                    <a:lnTo>
                      <a:pt x="986" y="1501"/>
                    </a:lnTo>
                    <a:lnTo>
                      <a:pt x="990" y="1510"/>
                    </a:lnTo>
                    <a:lnTo>
                      <a:pt x="994" y="1515"/>
                    </a:lnTo>
                    <a:lnTo>
                      <a:pt x="998" y="1525"/>
                    </a:lnTo>
                    <a:lnTo>
                      <a:pt x="1002" y="1533"/>
                    </a:lnTo>
                    <a:lnTo>
                      <a:pt x="1006" y="1539"/>
                    </a:lnTo>
                    <a:lnTo>
                      <a:pt x="1009" y="1543"/>
                    </a:lnTo>
                    <a:lnTo>
                      <a:pt x="1013" y="1552"/>
                    </a:lnTo>
                    <a:lnTo>
                      <a:pt x="1017" y="1557"/>
                    </a:lnTo>
                    <a:lnTo>
                      <a:pt x="1021" y="1566"/>
                    </a:lnTo>
                    <a:lnTo>
                      <a:pt x="1025" y="1572"/>
                    </a:lnTo>
                    <a:lnTo>
                      <a:pt x="1029" y="1581"/>
                    </a:lnTo>
                    <a:lnTo>
                      <a:pt x="1033" y="1584"/>
                    </a:lnTo>
                    <a:lnTo>
                      <a:pt x="1037" y="1590"/>
                    </a:lnTo>
                    <a:lnTo>
                      <a:pt x="1041" y="1598"/>
                    </a:lnTo>
                    <a:lnTo>
                      <a:pt x="1045" y="1605"/>
                    </a:lnTo>
                    <a:lnTo>
                      <a:pt x="1049" y="1615"/>
                    </a:lnTo>
                    <a:lnTo>
                      <a:pt x="1053" y="1617"/>
                    </a:lnTo>
                    <a:lnTo>
                      <a:pt x="1057" y="1623"/>
                    </a:lnTo>
                    <a:lnTo>
                      <a:pt x="1061" y="1629"/>
                    </a:lnTo>
                    <a:lnTo>
                      <a:pt x="1065" y="1637"/>
                    </a:lnTo>
                    <a:lnTo>
                      <a:pt x="1069" y="1644"/>
                    </a:lnTo>
                    <a:lnTo>
                      <a:pt x="1073" y="1649"/>
                    </a:lnTo>
                    <a:lnTo>
                      <a:pt x="1076" y="1656"/>
                    </a:lnTo>
                    <a:lnTo>
                      <a:pt x="1080" y="1662"/>
                    </a:lnTo>
                    <a:lnTo>
                      <a:pt x="1084" y="1667"/>
                    </a:lnTo>
                    <a:lnTo>
                      <a:pt x="1088" y="1672"/>
                    </a:lnTo>
                    <a:lnTo>
                      <a:pt x="1092" y="1672"/>
                    </a:lnTo>
                    <a:lnTo>
                      <a:pt x="1096" y="1682"/>
                    </a:lnTo>
                    <a:lnTo>
                      <a:pt x="1100" y="1690"/>
                    </a:lnTo>
                    <a:lnTo>
                      <a:pt x="1104" y="1698"/>
                    </a:lnTo>
                    <a:lnTo>
                      <a:pt x="1108" y="1702"/>
                    </a:lnTo>
                    <a:lnTo>
                      <a:pt x="1112" y="1704"/>
                    </a:lnTo>
                    <a:lnTo>
                      <a:pt x="1116" y="1711"/>
                    </a:lnTo>
                    <a:lnTo>
                      <a:pt x="1120" y="1719"/>
                    </a:lnTo>
                    <a:lnTo>
                      <a:pt x="1124" y="1719"/>
                    </a:lnTo>
                    <a:lnTo>
                      <a:pt x="1128" y="1728"/>
                    </a:lnTo>
                    <a:lnTo>
                      <a:pt x="1132" y="1731"/>
                    </a:lnTo>
                    <a:lnTo>
                      <a:pt x="1136" y="1738"/>
                    </a:lnTo>
                    <a:lnTo>
                      <a:pt x="1140" y="1744"/>
                    </a:lnTo>
                    <a:lnTo>
                      <a:pt x="1144" y="1743"/>
                    </a:lnTo>
                    <a:lnTo>
                      <a:pt x="1147" y="1755"/>
                    </a:lnTo>
                    <a:lnTo>
                      <a:pt x="1151" y="1757"/>
                    </a:lnTo>
                    <a:lnTo>
                      <a:pt x="1155" y="1762"/>
                    </a:lnTo>
                    <a:lnTo>
                      <a:pt x="1159" y="1767"/>
                    </a:lnTo>
                    <a:lnTo>
                      <a:pt x="1163" y="1774"/>
                    </a:lnTo>
                    <a:lnTo>
                      <a:pt x="1167" y="1776"/>
                    </a:lnTo>
                    <a:lnTo>
                      <a:pt x="1171" y="1780"/>
                    </a:lnTo>
                    <a:lnTo>
                      <a:pt x="1175" y="1783"/>
                    </a:lnTo>
                    <a:lnTo>
                      <a:pt x="1179" y="1791"/>
                    </a:lnTo>
                    <a:lnTo>
                      <a:pt x="1183" y="1793"/>
                    </a:lnTo>
                    <a:lnTo>
                      <a:pt x="1187" y="1798"/>
                    </a:lnTo>
                    <a:lnTo>
                      <a:pt x="1191" y="1800"/>
                    </a:lnTo>
                    <a:lnTo>
                      <a:pt x="1195" y="1809"/>
                    </a:lnTo>
                    <a:lnTo>
                      <a:pt x="1199" y="1811"/>
                    </a:lnTo>
                    <a:lnTo>
                      <a:pt x="1203" y="1811"/>
                    </a:lnTo>
                    <a:lnTo>
                      <a:pt x="1207" y="1816"/>
                    </a:lnTo>
                    <a:lnTo>
                      <a:pt x="1211" y="1822"/>
                    </a:lnTo>
                    <a:lnTo>
                      <a:pt x="1214" y="1823"/>
                    </a:lnTo>
                    <a:lnTo>
                      <a:pt x="1218" y="1828"/>
                    </a:lnTo>
                    <a:lnTo>
                      <a:pt x="1222" y="1832"/>
                    </a:lnTo>
                    <a:lnTo>
                      <a:pt x="1226" y="1836"/>
                    </a:lnTo>
                    <a:lnTo>
                      <a:pt x="1230" y="1839"/>
                    </a:lnTo>
                    <a:lnTo>
                      <a:pt x="1234" y="1842"/>
                    </a:lnTo>
                    <a:lnTo>
                      <a:pt x="1238" y="1846"/>
                    </a:lnTo>
                    <a:lnTo>
                      <a:pt x="1242" y="1851"/>
                    </a:lnTo>
                    <a:lnTo>
                      <a:pt x="1246" y="1852"/>
                    </a:lnTo>
                    <a:lnTo>
                      <a:pt x="1250" y="1854"/>
                    </a:lnTo>
                    <a:lnTo>
                      <a:pt x="1254" y="1858"/>
                    </a:lnTo>
                    <a:lnTo>
                      <a:pt x="1258" y="1859"/>
                    </a:lnTo>
                    <a:lnTo>
                      <a:pt x="1262" y="1864"/>
                    </a:lnTo>
                    <a:lnTo>
                      <a:pt x="1266" y="1864"/>
                    </a:lnTo>
                    <a:lnTo>
                      <a:pt x="1270" y="1873"/>
                    </a:lnTo>
                    <a:lnTo>
                      <a:pt x="1274" y="1871"/>
                    </a:lnTo>
                    <a:lnTo>
                      <a:pt x="1278" y="1876"/>
                    </a:lnTo>
                    <a:lnTo>
                      <a:pt x="1281" y="1874"/>
                    </a:lnTo>
                    <a:lnTo>
                      <a:pt x="1285" y="1879"/>
                    </a:lnTo>
                    <a:lnTo>
                      <a:pt x="1289" y="1879"/>
                    </a:lnTo>
                    <a:lnTo>
                      <a:pt x="1293" y="1882"/>
                    </a:lnTo>
                    <a:lnTo>
                      <a:pt x="1297" y="1885"/>
                    </a:lnTo>
                    <a:lnTo>
                      <a:pt x="1301" y="1887"/>
                    </a:lnTo>
                    <a:lnTo>
                      <a:pt x="1305" y="1885"/>
                    </a:lnTo>
                    <a:lnTo>
                      <a:pt x="1309" y="1891"/>
                    </a:lnTo>
                    <a:lnTo>
                      <a:pt x="1313" y="1891"/>
                    </a:lnTo>
                    <a:lnTo>
                      <a:pt x="1317" y="1893"/>
                    </a:lnTo>
                    <a:lnTo>
                      <a:pt x="1321" y="1899"/>
                    </a:lnTo>
                    <a:lnTo>
                      <a:pt x="1325" y="1898"/>
                    </a:lnTo>
                    <a:lnTo>
                      <a:pt x="1329" y="1899"/>
                    </a:lnTo>
                    <a:lnTo>
                      <a:pt x="1333" y="1903"/>
                    </a:lnTo>
                    <a:lnTo>
                      <a:pt x="1337" y="1906"/>
                    </a:lnTo>
                    <a:lnTo>
                      <a:pt x="1341" y="1905"/>
                    </a:lnTo>
                    <a:lnTo>
                      <a:pt x="1345" y="1905"/>
                    </a:lnTo>
                    <a:lnTo>
                      <a:pt x="1349" y="1906"/>
                    </a:lnTo>
                    <a:lnTo>
                      <a:pt x="1352" y="1907"/>
                    </a:lnTo>
                    <a:lnTo>
                      <a:pt x="1356" y="1906"/>
                    </a:lnTo>
                    <a:lnTo>
                      <a:pt x="1360" y="1910"/>
                    </a:lnTo>
                    <a:lnTo>
                      <a:pt x="1364" y="1911"/>
                    </a:lnTo>
                    <a:lnTo>
                      <a:pt x="1368" y="1911"/>
                    </a:lnTo>
                    <a:lnTo>
                      <a:pt x="1372" y="1913"/>
                    </a:lnTo>
                    <a:lnTo>
                      <a:pt x="1376" y="1915"/>
                    </a:lnTo>
                    <a:lnTo>
                      <a:pt x="1380" y="1912"/>
                    </a:lnTo>
                    <a:lnTo>
                      <a:pt x="1384" y="1917"/>
                    </a:lnTo>
                    <a:lnTo>
                      <a:pt x="1388" y="1913"/>
                    </a:lnTo>
                    <a:lnTo>
                      <a:pt x="1392" y="1916"/>
                    </a:lnTo>
                    <a:lnTo>
                      <a:pt x="1396" y="1912"/>
                    </a:lnTo>
                    <a:lnTo>
                      <a:pt x="1400" y="1916"/>
                    </a:lnTo>
                    <a:lnTo>
                      <a:pt x="1404" y="1919"/>
                    </a:lnTo>
                    <a:lnTo>
                      <a:pt x="1408" y="1913"/>
                    </a:lnTo>
                    <a:lnTo>
                      <a:pt x="1412" y="1918"/>
                    </a:lnTo>
                    <a:lnTo>
                      <a:pt x="1416" y="1918"/>
                    </a:lnTo>
                    <a:lnTo>
                      <a:pt x="1419" y="1916"/>
                    </a:lnTo>
                    <a:lnTo>
                      <a:pt x="1423" y="1918"/>
                    </a:lnTo>
                    <a:lnTo>
                      <a:pt x="1427" y="1916"/>
                    </a:lnTo>
                    <a:lnTo>
                      <a:pt x="1431" y="1917"/>
                    </a:lnTo>
                    <a:lnTo>
                      <a:pt x="1435" y="1913"/>
                    </a:lnTo>
                    <a:lnTo>
                      <a:pt x="1439" y="1917"/>
                    </a:lnTo>
                    <a:lnTo>
                      <a:pt x="1443" y="1916"/>
                    </a:lnTo>
                    <a:lnTo>
                      <a:pt x="1447" y="1916"/>
                    </a:lnTo>
                    <a:lnTo>
                      <a:pt x="1451" y="1916"/>
                    </a:lnTo>
                    <a:lnTo>
                      <a:pt x="1455" y="1917"/>
                    </a:lnTo>
                    <a:lnTo>
                      <a:pt x="1459" y="1911"/>
                    </a:lnTo>
                    <a:lnTo>
                      <a:pt x="1463" y="1915"/>
                    </a:lnTo>
                    <a:lnTo>
                      <a:pt x="1467" y="1909"/>
                    </a:lnTo>
                    <a:lnTo>
                      <a:pt x="1471" y="1912"/>
                    </a:lnTo>
                    <a:lnTo>
                      <a:pt x="1475" y="1916"/>
                    </a:lnTo>
                    <a:lnTo>
                      <a:pt x="1479" y="1910"/>
                    </a:lnTo>
                    <a:lnTo>
                      <a:pt x="1483" y="1912"/>
                    </a:lnTo>
                    <a:lnTo>
                      <a:pt x="1486" y="1911"/>
                    </a:lnTo>
                    <a:lnTo>
                      <a:pt x="1490" y="1906"/>
                    </a:lnTo>
                    <a:lnTo>
                      <a:pt x="1494" y="1907"/>
                    </a:lnTo>
                    <a:lnTo>
                      <a:pt x="1498" y="1905"/>
                    </a:lnTo>
                    <a:lnTo>
                      <a:pt x="1502" y="1903"/>
                    </a:lnTo>
                    <a:lnTo>
                      <a:pt x="1506" y="1904"/>
                    </a:lnTo>
                    <a:lnTo>
                      <a:pt x="1510" y="1901"/>
                    </a:lnTo>
                    <a:lnTo>
                      <a:pt x="1514" y="1899"/>
                    </a:lnTo>
                    <a:lnTo>
                      <a:pt x="1518" y="1893"/>
                    </a:lnTo>
                    <a:lnTo>
                      <a:pt x="1522" y="1897"/>
                    </a:lnTo>
                    <a:lnTo>
                      <a:pt x="1526" y="1895"/>
                    </a:lnTo>
                    <a:lnTo>
                      <a:pt x="1530" y="1889"/>
                    </a:lnTo>
                    <a:lnTo>
                      <a:pt x="1534" y="1888"/>
                    </a:lnTo>
                    <a:lnTo>
                      <a:pt x="1538" y="1886"/>
                    </a:lnTo>
                    <a:lnTo>
                      <a:pt x="1542" y="1886"/>
                    </a:lnTo>
                    <a:lnTo>
                      <a:pt x="1546" y="1881"/>
                    </a:lnTo>
                    <a:lnTo>
                      <a:pt x="1550" y="1882"/>
                    </a:lnTo>
                    <a:lnTo>
                      <a:pt x="1554" y="1881"/>
                    </a:lnTo>
                    <a:lnTo>
                      <a:pt x="1557" y="1875"/>
                    </a:lnTo>
                    <a:lnTo>
                      <a:pt x="1561" y="1875"/>
                    </a:lnTo>
                    <a:lnTo>
                      <a:pt x="1565" y="1871"/>
                    </a:lnTo>
                    <a:lnTo>
                      <a:pt x="1569" y="1870"/>
                    </a:lnTo>
                    <a:lnTo>
                      <a:pt x="1573" y="1868"/>
                    </a:lnTo>
                    <a:lnTo>
                      <a:pt x="1577" y="1867"/>
                    </a:lnTo>
                    <a:lnTo>
                      <a:pt x="1581" y="1863"/>
                    </a:lnTo>
                    <a:lnTo>
                      <a:pt x="1585" y="1862"/>
                    </a:lnTo>
                    <a:lnTo>
                      <a:pt x="1589" y="1859"/>
                    </a:lnTo>
                    <a:lnTo>
                      <a:pt x="1593" y="1856"/>
                    </a:lnTo>
                    <a:lnTo>
                      <a:pt x="1597" y="1852"/>
                    </a:lnTo>
                    <a:lnTo>
                      <a:pt x="1601" y="1848"/>
                    </a:lnTo>
                    <a:lnTo>
                      <a:pt x="1605" y="1841"/>
                    </a:lnTo>
                    <a:lnTo>
                      <a:pt x="1609" y="1845"/>
                    </a:lnTo>
                    <a:lnTo>
                      <a:pt x="1613" y="1840"/>
                    </a:lnTo>
                    <a:lnTo>
                      <a:pt x="1617" y="1836"/>
                    </a:lnTo>
                    <a:lnTo>
                      <a:pt x="1621" y="1835"/>
                    </a:lnTo>
                    <a:lnTo>
                      <a:pt x="1624" y="1830"/>
                    </a:lnTo>
                    <a:lnTo>
                      <a:pt x="1628" y="1827"/>
                    </a:lnTo>
                    <a:lnTo>
                      <a:pt x="1632" y="1824"/>
                    </a:lnTo>
                    <a:lnTo>
                      <a:pt x="1636" y="1821"/>
                    </a:lnTo>
                    <a:lnTo>
                      <a:pt x="1640" y="1817"/>
                    </a:lnTo>
                    <a:lnTo>
                      <a:pt x="1644" y="1814"/>
                    </a:lnTo>
                    <a:lnTo>
                      <a:pt x="1648" y="1812"/>
                    </a:lnTo>
                    <a:lnTo>
                      <a:pt x="1652" y="1808"/>
                    </a:lnTo>
                    <a:lnTo>
                      <a:pt x="1656" y="1808"/>
                    </a:lnTo>
                    <a:lnTo>
                      <a:pt x="1660" y="1800"/>
                    </a:lnTo>
                    <a:lnTo>
                      <a:pt x="1664" y="1798"/>
                    </a:lnTo>
                    <a:lnTo>
                      <a:pt x="1668" y="1796"/>
                    </a:lnTo>
                    <a:lnTo>
                      <a:pt x="1672" y="1787"/>
                    </a:lnTo>
                    <a:lnTo>
                      <a:pt x="1676" y="1783"/>
                    </a:lnTo>
                    <a:lnTo>
                      <a:pt x="1680" y="1782"/>
                    </a:lnTo>
                    <a:lnTo>
                      <a:pt x="1684" y="1781"/>
                    </a:lnTo>
                    <a:lnTo>
                      <a:pt x="1688" y="1775"/>
                    </a:lnTo>
                    <a:lnTo>
                      <a:pt x="1691" y="1773"/>
                    </a:lnTo>
                    <a:lnTo>
                      <a:pt x="1695" y="1768"/>
                    </a:lnTo>
                    <a:lnTo>
                      <a:pt x="1699" y="1762"/>
                    </a:lnTo>
                    <a:lnTo>
                      <a:pt x="1703" y="1758"/>
                    </a:lnTo>
                    <a:lnTo>
                      <a:pt x="1707" y="1755"/>
                    </a:lnTo>
                    <a:lnTo>
                      <a:pt x="1711" y="1755"/>
                    </a:lnTo>
                    <a:lnTo>
                      <a:pt x="1715" y="1747"/>
                    </a:lnTo>
                    <a:lnTo>
                      <a:pt x="1719" y="1746"/>
                    </a:lnTo>
                    <a:lnTo>
                      <a:pt x="1723" y="1738"/>
                    </a:lnTo>
                    <a:lnTo>
                      <a:pt x="1727" y="1734"/>
                    </a:lnTo>
                    <a:lnTo>
                      <a:pt x="1731" y="1729"/>
                    </a:lnTo>
                    <a:lnTo>
                      <a:pt x="1735" y="1727"/>
                    </a:lnTo>
                    <a:lnTo>
                      <a:pt x="1739" y="1726"/>
                    </a:lnTo>
                    <a:lnTo>
                      <a:pt x="1743" y="1716"/>
                    </a:lnTo>
                    <a:lnTo>
                      <a:pt x="1747" y="1717"/>
                    </a:lnTo>
                    <a:lnTo>
                      <a:pt x="1751" y="1710"/>
                    </a:lnTo>
                    <a:lnTo>
                      <a:pt x="1755" y="1703"/>
                    </a:lnTo>
                    <a:lnTo>
                      <a:pt x="1759" y="1699"/>
                    </a:lnTo>
                    <a:lnTo>
                      <a:pt x="1762" y="1696"/>
                    </a:lnTo>
                    <a:lnTo>
                      <a:pt x="1766" y="1691"/>
                    </a:lnTo>
                    <a:lnTo>
                      <a:pt x="1770" y="1686"/>
                    </a:lnTo>
                    <a:lnTo>
                      <a:pt x="1774" y="1681"/>
                    </a:lnTo>
                    <a:lnTo>
                      <a:pt x="1778" y="1676"/>
                    </a:lnTo>
                    <a:lnTo>
                      <a:pt x="1782" y="1672"/>
                    </a:lnTo>
                    <a:lnTo>
                      <a:pt x="1786" y="1668"/>
                    </a:lnTo>
                    <a:lnTo>
                      <a:pt x="1790" y="1663"/>
                    </a:lnTo>
                    <a:lnTo>
                      <a:pt x="1794" y="1657"/>
                    </a:lnTo>
                    <a:lnTo>
                      <a:pt x="1798" y="1652"/>
                    </a:lnTo>
                    <a:lnTo>
                      <a:pt x="1802" y="1648"/>
                    </a:lnTo>
                    <a:lnTo>
                      <a:pt x="1806" y="1639"/>
                    </a:lnTo>
                    <a:lnTo>
                      <a:pt x="1810" y="1638"/>
                    </a:lnTo>
                    <a:lnTo>
                      <a:pt x="1814" y="1631"/>
                    </a:lnTo>
                    <a:lnTo>
                      <a:pt x="1818" y="1628"/>
                    </a:lnTo>
                    <a:lnTo>
                      <a:pt x="1822" y="1621"/>
                    </a:lnTo>
                    <a:lnTo>
                      <a:pt x="1826" y="1617"/>
                    </a:lnTo>
                    <a:lnTo>
                      <a:pt x="1829" y="1610"/>
                    </a:lnTo>
                    <a:lnTo>
                      <a:pt x="1833" y="1608"/>
                    </a:lnTo>
                    <a:lnTo>
                      <a:pt x="1837" y="1601"/>
                    </a:lnTo>
                    <a:lnTo>
                      <a:pt x="1841" y="1598"/>
                    </a:lnTo>
                    <a:lnTo>
                      <a:pt x="1845" y="1590"/>
                    </a:lnTo>
                    <a:lnTo>
                      <a:pt x="1849" y="1586"/>
                    </a:lnTo>
                    <a:lnTo>
                      <a:pt x="1853" y="1581"/>
                    </a:lnTo>
                    <a:lnTo>
                      <a:pt x="1857" y="1574"/>
                    </a:lnTo>
                    <a:lnTo>
                      <a:pt x="1861" y="1571"/>
                    </a:lnTo>
                    <a:lnTo>
                      <a:pt x="1865" y="1566"/>
                    </a:lnTo>
                    <a:lnTo>
                      <a:pt x="1869" y="1558"/>
                    </a:lnTo>
                    <a:lnTo>
                      <a:pt x="1873" y="1554"/>
                    </a:lnTo>
                    <a:lnTo>
                      <a:pt x="1877" y="1552"/>
                    </a:lnTo>
                    <a:lnTo>
                      <a:pt x="1881" y="1543"/>
                    </a:lnTo>
                    <a:lnTo>
                      <a:pt x="1885" y="1539"/>
                    </a:lnTo>
                    <a:lnTo>
                      <a:pt x="1889" y="1531"/>
                    </a:lnTo>
                    <a:lnTo>
                      <a:pt x="1893" y="1527"/>
                    </a:lnTo>
                    <a:lnTo>
                      <a:pt x="1897" y="1522"/>
                    </a:lnTo>
                    <a:lnTo>
                      <a:pt x="1900" y="1519"/>
                    </a:lnTo>
                    <a:lnTo>
                      <a:pt x="1904" y="1510"/>
                    </a:lnTo>
                    <a:lnTo>
                      <a:pt x="1908" y="1506"/>
                    </a:lnTo>
                    <a:lnTo>
                      <a:pt x="1912" y="1501"/>
                    </a:lnTo>
                    <a:lnTo>
                      <a:pt x="1916" y="1495"/>
                    </a:lnTo>
                    <a:lnTo>
                      <a:pt x="1920" y="1489"/>
                    </a:lnTo>
                    <a:lnTo>
                      <a:pt x="1924" y="1484"/>
                    </a:lnTo>
                    <a:lnTo>
                      <a:pt x="1928" y="1478"/>
                    </a:lnTo>
                    <a:lnTo>
                      <a:pt x="1932" y="1472"/>
                    </a:lnTo>
                    <a:lnTo>
                      <a:pt x="1936" y="1467"/>
                    </a:lnTo>
                    <a:lnTo>
                      <a:pt x="1940" y="1459"/>
                    </a:lnTo>
                    <a:lnTo>
                      <a:pt x="1944" y="1454"/>
                    </a:lnTo>
                    <a:lnTo>
                      <a:pt x="1948" y="1445"/>
                    </a:lnTo>
                    <a:lnTo>
                      <a:pt x="1952" y="1442"/>
                    </a:lnTo>
                    <a:lnTo>
                      <a:pt x="1956" y="1437"/>
                    </a:lnTo>
                    <a:lnTo>
                      <a:pt x="1960" y="1429"/>
                    </a:lnTo>
                    <a:lnTo>
                      <a:pt x="1964" y="1424"/>
                    </a:lnTo>
                    <a:lnTo>
                      <a:pt x="1967" y="1419"/>
                    </a:lnTo>
                    <a:lnTo>
                      <a:pt x="1971" y="1414"/>
                    </a:lnTo>
                    <a:lnTo>
                      <a:pt x="1975" y="1406"/>
                    </a:lnTo>
                    <a:lnTo>
                      <a:pt x="1979" y="1403"/>
                    </a:lnTo>
                    <a:lnTo>
                      <a:pt x="1983" y="1395"/>
                    </a:lnTo>
                    <a:lnTo>
                      <a:pt x="1987" y="1390"/>
                    </a:lnTo>
                    <a:lnTo>
                      <a:pt x="1991" y="1389"/>
                    </a:lnTo>
                    <a:lnTo>
                      <a:pt x="1995" y="1378"/>
                    </a:lnTo>
                    <a:lnTo>
                      <a:pt x="1999" y="1374"/>
                    </a:lnTo>
                    <a:lnTo>
                      <a:pt x="2003" y="1365"/>
                    </a:lnTo>
                    <a:lnTo>
                      <a:pt x="2007" y="1360"/>
                    </a:lnTo>
                    <a:lnTo>
                      <a:pt x="2011" y="1355"/>
                    </a:lnTo>
                    <a:lnTo>
                      <a:pt x="2015" y="1348"/>
                    </a:lnTo>
                    <a:lnTo>
                      <a:pt x="2019" y="1344"/>
                    </a:lnTo>
                    <a:lnTo>
                      <a:pt x="2023" y="1337"/>
                    </a:lnTo>
                    <a:lnTo>
                      <a:pt x="2027" y="1332"/>
                    </a:lnTo>
                    <a:lnTo>
                      <a:pt x="2031" y="1327"/>
                    </a:lnTo>
                    <a:lnTo>
                      <a:pt x="2034" y="1324"/>
                    </a:lnTo>
                    <a:lnTo>
                      <a:pt x="2038" y="1311"/>
                    </a:lnTo>
                    <a:lnTo>
                      <a:pt x="2042" y="1307"/>
                    </a:lnTo>
                    <a:lnTo>
                      <a:pt x="2046" y="1300"/>
                    </a:lnTo>
                    <a:lnTo>
                      <a:pt x="2050" y="1291"/>
                    </a:lnTo>
                    <a:lnTo>
                      <a:pt x="2054" y="1290"/>
                    </a:lnTo>
                    <a:lnTo>
                      <a:pt x="2058" y="1284"/>
                    </a:lnTo>
                    <a:lnTo>
                      <a:pt x="2062" y="1276"/>
                    </a:lnTo>
                    <a:lnTo>
                      <a:pt x="2066" y="1271"/>
                    </a:lnTo>
                    <a:lnTo>
                      <a:pt x="2070" y="1264"/>
                    </a:lnTo>
                    <a:lnTo>
                      <a:pt x="2074" y="1258"/>
                    </a:lnTo>
                    <a:lnTo>
                      <a:pt x="2078" y="1253"/>
                    </a:lnTo>
                    <a:lnTo>
                      <a:pt x="2082" y="1244"/>
                    </a:lnTo>
                    <a:lnTo>
                      <a:pt x="2086" y="1241"/>
                    </a:lnTo>
                    <a:lnTo>
                      <a:pt x="2090" y="1237"/>
                    </a:lnTo>
                    <a:lnTo>
                      <a:pt x="2094" y="1229"/>
                    </a:lnTo>
                    <a:lnTo>
                      <a:pt x="2098" y="1224"/>
                    </a:lnTo>
                    <a:lnTo>
                      <a:pt x="2102" y="1214"/>
                    </a:lnTo>
                    <a:lnTo>
                      <a:pt x="2105" y="1208"/>
                    </a:lnTo>
                    <a:lnTo>
                      <a:pt x="2109" y="1204"/>
                    </a:lnTo>
                    <a:lnTo>
                      <a:pt x="2113" y="1199"/>
                    </a:lnTo>
                    <a:lnTo>
                      <a:pt x="2117" y="1193"/>
                    </a:lnTo>
                    <a:lnTo>
                      <a:pt x="2121" y="1187"/>
                    </a:lnTo>
                    <a:lnTo>
                      <a:pt x="2125" y="1178"/>
                    </a:lnTo>
                    <a:lnTo>
                      <a:pt x="2129" y="1172"/>
                    </a:lnTo>
                    <a:lnTo>
                      <a:pt x="2133" y="1167"/>
                    </a:lnTo>
                    <a:lnTo>
                      <a:pt x="2137" y="1161"/>
                    </a:lnTo>
                    <a:lnTo>
                      <a:pt x="2141" y="1155"/>
                    </a:lnTo>
                    <a:lnTo>
                      <a:pt x="2145" y="1151"/>
                    </a:lnTo>
                    <a:lnTo>
                      <a:pt x="2149" y="1146"/>
                    </a:lnTo>
                    <a:lnTo>
                      <a:pt x="2153" y="1141"/>
                    </a:lnTo>
                    <a:lnTo>
                      <a:pt x="2157" y="1131"/>
                    </a:lnTo>
                    <a:lnTo>
                      <a:pt x="2161" y="1128"/>
                    </a:lnTo>
                    <a:lnTo>
                      <a:pt x="2165" y="1119"/>
                    </a:lnTo>
                    <a:lnTo>
                      <a:pt x="2169" y="1112"/>
                    </a:lnTo>
                    <a:lnTo>
                      <a:pt x="2172" y="1111"/>
                    </a:lnTo>
                    <a:lnTo>
                      <a:pt x="2176" y="1101"/>
                    </a:lnTo>
                    <a:lnTo>
                      <a:pt x="2180" y="1098"/>
                    </a:lnTo>
                    <a:lnTo>
                      <a:pt x="2184" y="1090"/>
                    </a:lnTo>
                    <a:lnTo>
                      <a:pt x="2188" y="1083"/>
                    </a:lnTo>
                    <a:lnTo>
                      <a:pt x="2192" y="1078"/>
                    </a:lnTo>
                    <a:lnTo>
                      <a:pt x="2196" y="1074"/>
                    </a:lnTo>
                    <a:lnTo>
                      <a:pt x="2200" y="1069"/>
                    </a:lnTo>
                    <a:lnTo>
                      <a:pt x="2204" y="1059"/>
                    </a:lnTo>
                    <a:lnTo>
                      <a:pt x="2208" y="1054"/>
                    </a:lnTo>
                    <a:lnTo>
                      <a:pt x="2212" y="1048"/>
                    </a:lnTo>
                    <a:lnTo>
                      <a:pt x="2216" y="1045"/>
                    </a:lnTo>
                    <a:lnTo>
                      <a:pt x="2220" y="1037"/>
                    </a:lnTo>
                    <a:lnTo>
                      <a:pt x="2224" y="1030"/>
                    </a:lnTo>
                    <a:lnTo>
                      <a:pt x="2228" y="1029"/>
                    </a:lnTo>
                    <a:lnTo>
                      <a:pt x="2232" y="1021"/>
                    </a:lnTo>
                    <a:lnTo>
                      <a:pt x="2236" y="1012"/>
                    </a:lnTo>
                    <a:lnTo>
                      <a:pt x="2239" y="1007"/>
                    </a:lnTo>
                    <a:lnTo>
                      <a:pt x="2243" y="999"/>
                    </a:lnTo>
                    <a:lnTo>
                      <a:pt x="2247" y="997"/>
                    </a:lnTo>
                    <a:lnTo>
                      <a:pt x="2251" y="992"/>
                    </a:lnTo>
                    <a:lnTo>
                      <a:pt x="2255" y="983"/>
                    </a:lnTo>
                    <a:lnTo>
                      <a:pt x="2259" y="977"/>
                    </a:lnTo>
                    <a:lnTo>
                      <a:pt x="2263" y="971"/>
                    </a:lnTo>
                    <a:lnTo>
                      <a:pt x="2267" y="965"/>
                    </a:lnTo>
                    <a:lnTo>
                      <a:pt x="2271" y="963"/>
                    </a:lnTo>
                    <a:lnTo>
                      <a:pt x="2275" y="953"/>
                    </a:lnTo>
                    <a:lnTo>
                      <a:pt x="2279" y="950"/>
                    </a:lnTo>
                    <a:lnTo>
                      <a:pt x="2283" y="945"/>
                    </a:lnTo>
                    <a:lnTo>
                      <a:pt x="2287" y="936"/>
                    </a:lnTo>
                    <a:lnTo>
                      <a:pt x="2291" y="932"/>
                    </a:lnTo>
                    <a:lnTo>
                      <a:pt x="2295" y="924"/>
                    </a:lnTo>
                    <a:lnTo>
                      <a:pt x="2299" y="921"/>
                    </a:lnTo>
                    <a:lnTo>
                      <a:pt x="2303" y="920"/>
                    </a:lnTo>
                    <a:lnTo>
                      <a:pt x="2307" y="909"/>
                    </a:lnTo>
                    <a:lnTo>
                      <a:pt x="2310" y="906"/>
                    </a:lnTo>
                    <a:lnTo>
                      <a:pt x="2314" y="897"/>
                    </a:lnTo>
                    <a:lnTo>
                      <a:pt x="2318" y="891"/>
                    </a:lnTo>
                    <a:lnTo>
                      <a:pt x="2322" y="889"/>
                    </a:lnTo>
                    <a:lnTo>
                      <a:pt x="2326" y="882"/>
                    </a:lnTo>
                    <a:lnTo>
                      <a:pt x="2330" y="877"/>
                    </a:lnTo>
                    <a:lnTo>
                      <a:pt x="2334" y="871"/>
                    </a:lnTo>
                    <a:lnTo>
                      <a:pt x="2338" y="867"/>
                    </a:lnTo>
                    <a:lnTo>
                      <a:pt x="2342" y="859"/>
                    </a:lnTo>
                    <a:lnTo>
                      <a:pt x="2346" y="852"/>
                    </a:lnTo>
                    <a:lnTo>
                      <a:pt x="2350" y="852"/>
                    </a:lnTo>
                    <a:lnTo>
                      <a:pt x="2354" y="843"/>
                    </a:lnTo>
                    <a:lnTo>
                      <a:pt x="2358" y="835"/>
                    </a:lnTo>
                    <a:lnTo>
                      <a:pt x="2362" y="831"/>
                    </a:lnTo>
                    <a:lnTo>
                      <a:pt x="2366" y="826"/>
                    </a:lnTo>
                    <a:lnTo>
                      <a:pt x="2370" y="822"/>
                    </a:lnTo>
                    <a:lnTo>
                      <a:pt x="2374" y="814"/>
                    </a:lnTo>
                    <a:lnTo>
                      <a:pt x="2377" y="806"/>
                    </a:lnTo>
                    <a:lnTo>
                      <a:pt x="2381" y="804"/>
                    </a:lnTo>
                    <a:lnTo>
                      <a:pt x="2385" y="799"/>
                    </a:lnTo>
                    <a:lnTo>
                      <a:pt x="2389" y="794"/>
                    </a:lnTo>
                    <a:lnTo>
                      <a:pt x="2393" y="787"/>
                    </a:lnTo>
                    <a:lnTo>
                      <a:pt x="2397" y="784"/>
                    </a:lnTo>
                    <a:lnTo>
                      <a:pt x="2401" y="776"/>
                    </a:lnTo>
                    <a:lnTo>
                      <a:pt x="2405" y="769"/>
                    </a:lnTo>
                    <a:lnTo>
                      <a:pt x="2409" y="767"/>
                    </a:lnTo>
                    <a:lnTo>
                      <a:pt x="2413" y="762"/>
                    </a:lnTo>
                    <a:lnTo>
                      <a:pt x="2417" y="757"/>
                    </a:lnTo>
                    <a:lnTo>
                      <a:pt x="2421" y="749"/>
                    </a:lnTo>
                    <a:lnTo>
                      <a:pt x="2425" y="746"/>
                    </a:lnTo>
                    <a:lnTo>
                      <a:pt x="2429" y="743"/>
                    </a:lnTo>
                    <a:lnTo>
                      <a:pt x="2433" y="737"/>
                    </a:lnTo>
                    <a:lnTo>
                      <a:pt x="2437" y="732"/>
                    </a:lnTo>
                    <a:lnTo>
                      <a:pt x="2441" y="728"/>
                    </a:lnTo>
                    <a:lnTo>
                      <a:pt x="2445" y="721"/>
                    </a:lnTo>
                    <a:lnTo>
                      <a:pt x="2448" y="715"/>
                    </a:lnTo>
                    <a:lnTo>
                      <a:pt x="2452" y="709"/>
                    </a:lnTo>
                    <a:lnTo>
                      <a:pt x="2456" y="704"/>
                    </a:lnTo>
                    <a:lnTo>
                      <a:pt x="2460" y="701"/>
                    </a:lnTo>
                    <a:lnTo>
                      <a:pt x="2464" y="697"/>
                    </a:lnTo>
                    <a:lnTo>
                      <a:pt x="2468" y="690"/>
                    </a:lnTo>
                    <a:lnTo>
                      <a:pt x="2472" y="684"/>
                    </a:lnTo>
                    <a:lnTo>
                      <a:pt x="2476" y="678"/>
                    </a:lnTo>
                    <a:lnTo>
                      <a:pt x="2480" y="674"/>
                    </a:lnTo>
                    <a:lnTo>
                      <a:pt x="2484" y="672"/>
                    </a:lnTo>
                    <a:lnTo>
                      <a:pt x="2488" y="664"/>
                    </a:lnTo>
                    <a:lnTo>
                      <a:pt x="2492" y="660"/>
                    </a:lnTo>
                    <a:lnTo>
                      <a:pt x="2496" y="655"/>
                    </a:lnTo>
                    <a:lnTo>
                      <a:pt x="2500" y="648"/>
                    </a:lnTo>
                    <a:lnTo>
                      <a:pt x="2504" y="648"/>
                    </a:lnTo>
                    <a:lnTo>
                      <a:pt x="2508" y="640"/>
                    </a:lnTo>
                    <a:lnTo>
                      <a:pt x="2512" y="637"/>
                    </a:lnTo>
                    <a:lnTo>
                      <a:pt x="2515" y="633"/>
                    </a:lnTo>
                    <a:lnTo>
                      <a:pt x="2519" y="627"/>
                    </a:lnTo>
                    <a:lnTo>
                      <a:pt x="2523" y="620"/>
                    </a:lnTo>
                    <a:lnTo>
                      <a:pt x="2527" y="616"/>
                    </a:lnTo>
                    <a:lnTo>
                      <a:pt x="2531" y="613"/>
                    </a:lnTo>
                    <a:lnTo>
                      <a:pt x="2535" y="608"/>
                    </a:lnTo>
                    <a:lnTo>
                      <a:pt x="2539" y="603"/>
                    </a:lnTo>
                    <a:lnTo>
                      <a:pt x="2543" y="598"/>
                    </a:lnTo>
                    <a:lnTo>
                      <a:pt x="2547" y="590"/>
                    </a:lnTo>
                    <a:lnTo>
                      <a:pt x="2551" y="589"/>
                    </a:lnTo>
                    <a:lnTo>
                      <a:pt x="2555" y="585"/>
                    </a:lnTo>
                    <a:lnTo>
                      <a:pt x="2559" y="579"/>
                    </a:lnTo>
                    <a:lnTo>
                      <a:pt x="2563" y="575"/>
                    </a:lnTo>
                    <a:lnTo>
                      <a:pt x="2567" y="571"/>
                    </a:lnTo>
                    <a:lnTo>
                      <a:pt x="2571" y="567"/>
                    </a:lnTo>
                    <a:lnTo>
                      <a:pt x="2575" y="562"/>
                    </a:lnTo>
                    <a:lnTo>
                      <a:pt x="2579" y="556"/>
                    </a:lnTo>
                    <a:lnTo>
                      <a:pt x="2582" y="550"/>
                    </a:lnTo>
                    <a:lnTo>
                      <a:pt x="2586" y="550"/>
                    </a:lnTo>
                    <a:lnTo>
                      <a:pt x="2590" y="544"/>
                    </a:lnTo>
                    <a:lnTo>
                      <a:pt x="2594" y="542"/>
                    </a:lnTo>
                    <a:lnTo>
                      <a:pt x="2598" y="538"/>
                    </a:lnTo>
                    <a:lnTo>
                      <a:pt x="2602" y="533"/>
                    </a:lnTo>
                    <a:lnTo>
                      <a:pt x="2606" y="528"/>
                    </a:lnTo>
                    <a:lnTo>
                      <a:pt x="2610" y="522"/>
                    </a:lnTo>
                    <a:lnTo>
                      <a:pt x="2614" y="522"/>
                    </a:lnTo>
                    <a:lnTo>
                      <a:pt x="2618" y="515"/>
                    </a:lnTo>
                    <a:lnTo>
                      <a:pt x="2622" y="512"/>
                    </a:lnTo>
                    <a:lnTo>
                      <a:pt x="2626" y="503"/>
                    </a:lnTo>
                    <a:lnTo>
                      <a:pt x="2630" y="502"/>
                    </a:lnTo>
                    <a:lnTo>
                      <a:pt x="2634" y="498"/>
                    </a:lnTo>
                    <a:lnTo>
                      <a:pt x="2638" y="495"/>
                    </a:lnTo>
                    <a:lnTo>
                      <a:pt x="2642" y="488"/>
                    </a:lnTo>
                    <a:lnTo>
                      <a:pt x="2646" y="486"/>
                    </a:lnTo>
                    <a:lnTo>
                      <a:pt x="2650" y="483"/>
                    </a:lnTo>
                    <a:lnTo>
                      <a:pt x="2653" y="476"/>
                    </a:lnTo>
                    <a:lnTo>
                      <a:pt x="2657" y="472"/>
                    </a:lnTo>
                    <a:lnTo>
                      <a:pt x="2661" y="472"/>
                    </a:lnTo>
                    <a:lnTo>
                      <a:pt x="2665" y="466"/>
                    </a:lnTo>
                    <a:lnTo>
                      <a:pt x="2669" y="457"/>
                    </a:lnTo>
                    <a:lnTo>
                      <a:pt x="2673" y="453"/>
                    </a:lnTo>
                    <a:lnTo>
                      <a:pt x="2677" y="450"/>
                    </a:lnTo>
                    <a:lnTo>
                      <a:pt x="2681" y="450"/>
                    </a:lnTo>
                    <a:lnTo>
                      <a:pt x="2685" y="445"/>
                    </a:lnTo>
                    <a:lnTo>
                      <a:pt x="2689" y="443"/>
                    </a:lnTo>
                    <a:lnTo>
                      <a:pt x="2693" y="439"/>
                    </a:lnTo>
                    <a:lnTo>
                      <a:pt x="2697" y="433"/>
                    </a:lnTo>
                    <a:lnTo>
                      <a:pt x="2701" y="429"/>
                    </a:lnTo>
                    <a:lnTo>
                      <a:pt x="2705" y="427"/>
                    </a:lnTo>
                    <a:lnTo>
                      <a:pt x="2709" y="419"/>
                    </a:lnTo>
                    <a:lnTo>
                      <a:pt x="2713" y="419"/>
                    </a:lnTo>
                    <a:lnTo>
                      <a:pt x="2717" y="417"/>
                    </a:lnTo>
                    <a:lnTo>
                      <a:pt x="2720" y="411"/>
                    </a:lnTo>
                    <a:lnTo>
                      <a:pt x="2724" y="408"/>
                    </a:lnTo>
                    <a:lnTo>
                      <a:pt x="2728" y="405"/>
                    </a:lnTo>
                    <a:lnTo>
                      <a:pt x="2732" y="402"/>
                    </a:lnTo>
                    <a:lnTo>
                      <a:pt x="2736" y="397"/>
                    </a:lnTo>
                    <a:lnTo>
                      <a:pt x="2740" y="390"/>
                    </a:lnTo>
                    <a:lnTo>
                      <a:pt x="2744" y="389"/>
                    </a:lnTo>
                    <a:lnTo>
                      <a:pt x="2748" y="388"/>
                    </a:lnTo>
                    <a:lnTo>
                      <a:pt x="2752" y="385"/>
                    </a:lnTo>
                    <a:lnTo>
                      <a:pt x="2756" y="376"/>
                    </a:lnTo>
                    <a:lnTo>
                      <a:pt x="2760" y="374"/>
                    </a:lnTo>
                    <a:lnTo>
                      <a:pt x="2764" y="372"/>
                    </a:lnTo>
                    <a:lnTo>
                      <a:pt x="2768" y="368"/>
                    </a:lnTo>
                    <a:lnTo>
                      <a:pt x="2772" y="366"/>
                    </a:lnTo>
                    <a:lnTo>
                      <a:pt x="2776" y="360"/>
                    </a:lnTo>
                    <a:lnTo>
                      <a:pt x="2780" y="359"/>
                    </a:lnTo>
                    <a:lnTo>
                      <a:pt x="2784" y="356"/>
                    </a:lnTo>
                    <a:lnTo>
                      <a:pt x="2787" y="354"/>
                    </a:lnTo>
                    <a:lnTo>
                      <a:pt x="2791" y="347"/>
                    </a:lnTo>
                    <a:lnTo>
                      <a:pt x="2795" y="347"/>
                    </a:lnTo>
                    <a:lnTo>
                      <a:pt x="2799" y="342"/>
                    </a:lnTo>
                    <a:lnTo>
                      <a:pt x="2803" y="336"/>
                    </a:lnTo>
                    <a:lnTo>
                      <a:pt x="2807" y="335"/>
                    </a:lnTo>
                    <a:lnTo>
                      <a:pt x="2811" y="331"/>
                    </a:lnTo>
                    <a:lnTo>
                      <a:pt x="2815" y="331"/>
                    </a:lnTo>
                    <a:lnTo>
                      <a:pt x="2819" y="326"/>
                    </a:lnTo>
                    <a:lnTo>
                      <a:pt x="2823" y="325"/>
                    </a:lnTo>
                    <a:lnTo>
                      <a:pt x="2827" y="320"/>
                    </a:lnTo>
                    <a:lnTo>
                      <a:pt x="2831" y="318"/>
                    </a:lnTo>
                    <a:lnTo>
                      <a:pt x="2835" y="314"/>
                    </a:lnTo>
                    <a:lnTo>
                      <a:pt x="2839" y="307"/>
                    </a:lnTo>
                    <a:lnTo>
                      <a:pt x="2843" y="309"/>
                    </a:lnTo>
                    <a:lnTo>
                      <a:pt x="2847" y="308"/>
                    </a:lnTo>
                    <a:lnTo>
                      <a:pt x="2851" y="303"/>
                    </a:lnTo>
                    <a:lnTo>
                      <a:pt x="2855" y="303"/>
                    </a:lnTo>
                    <a:lnTo>
                      <a:pt x="2858" y="295"/>
                    </a:lnTo>
                    <a:lnTo>
                      <a:pt x="2862" y="294"/>
                    </a:lnTo>
                    <a:lnTo>
                      <a:pt x="2866" y="293"/>
                    </a:lnTo>
                    <a:lnTo>
                      <a:pt x="2870" y="285"/>
                    </a:lnTo>
                    <a:lnTo>
                      <a:pt x="2874" y="288"/>
                    </a:lnTo>
                    <a:lnTo>
                      <a:pt x="2878" y="284"/>
                    </a:lnTo>
                    <a:lnTo>
                      <a:pt x="2882" y="282"/>
                    </a:lnTo>
                    <a:lnTo>
                      <a:pt x="2886" y="279"/>
                    </a:lnTo>
                    <a:lnTo>
                      <a:pt x="2890" y="275"/>
                    </a:lnTo>
                    <a:lnTo>
                      <a:pt x="2894" y="275"/>
                    </a:lnTo>
                    <a:lnTo>
                      <a:pt x="2898" y="270"/>
                    </a:lnTo>
                    <a:lnTo>
                      <a:pt x="2902" y="265"/>
                    </a:lnTo>
                    <a:lnTo>
                      <a:pt x="2906" y="263"/>
                    </a:lnTo>
                    <a:lnTo>
                      <a:pt x="2910" y="260"/>
                    </a:lnTo>
                    <a:lnTo>
                      <a:pt x="2914" y="261"/>
                    </a:lnTo>
                    <a:lnTo>
                      <a:pt x="2918" y="255"/>
                    </a:lnTo>
                    <a:lnTo>
                      <a:pt x="2922" y="254"/>
                    </a:lnTo>
                    <a:lnTo>
                      <a:pt x="2925" y="246"/>
                    </a:lnTo>
                    <a:lnTo>
                      <a:pt x="2929" y="247"/>
                    </a:lnTo>
                    <a:lnTo>
                      <a:pt x="2933" y="247"/>
                    </a:lnTo>
                    <a:lnTo>
                      <a:pt x="2937" y="243"/>
                    </a:lnTo>
                    <a:lnTo>
                      <a:pt x="2941" y="242"/>
                    </a:lnTo>
                    <a:lnTo>
                      <a:pt x="2945" y="238"/>
                    </a:lnTo>
                    <a:lnTo>
                      <a:pt x="2949" y="232"/>
                    </a:lnTo>
                    <a:lnTo>
                      <a:pt x="2953" y="234"/>
                    </a:lnTo>
                    <a:lnTo>
                      <a:pt x="2957" y="230"/>
                    </a:lnTo>
                    <a:lnTo>
                      <a:pt x="2961" y="229"/>
                    </a:lnTo>
                    <a:lnTo>
                      <a:pt x="2965" y="222"/>
                    </a:lnTo>
                    <a:lnTo>
                      <a:pt x="2969" y="224"/>
                    </a:lnTo>
                    <a:lnTo>
                      <a:pt x="2973" y="218"/>
                    </a:lnTo>
                    <a:lnTo>
                      <a:pt x="2977" y="218"/>
                    </a:lnTo>
                    <a:lnTo>
                      <a:pt x="2981" y="213"/>
                    </a:lnTo>
                    <a:lnTo>
                      <a:pt x="2985" y="214"/>
                    </a:lnTo>
                    <a:lnTo>
                      <a:pt x="2989" y="210"/>
                    </a:lnTo>
                    <a:lnTo>
                      <a:pt x="2993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7" name="Line 4079"/>
              <p:cNvSpPr>
                <a:spLocks noChangeShapeType="1"/>
              </p:cNvSpPr>
              <p:nvPr/>
            </p:nvSpPr>
            <p:spPr bwMode="auto">
              <a:xfrm flipV="1"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8" name="Line 4080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29" name="Line 4081"/>
              <p:cNvSpPr>
                <a:spLocks noChangeShapeType="1"/>
              </p:cNvSpPr>
              <p:nvPr/>
            </p:nvSpPr>
            <p:spPr bwMode="auto">
              <a:xfrm flipV="1">
                <a:off x="31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0" name="Line 4082"/>
              <p:cNvSpPr>
                <a:spLocks noChangeShapeType="1"/>
              </p:cNvSpPr>
              <p:nvPr/>
            </p:nvSpPr>
            <p:spPr bwMode="auto">
              <a:xfrm>
                <a:off x="31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1" name="Line 4083"/>
              <p:cNvSpPr>
                <a:spLocks noChangeShapeType="1"/>
              </p:cNvSpPr>
              <p:nvPr/>
            </p:nvSpPr>
            <p:spPr bwMode="auto">
              <a:xfrm flipV="1">
                <a:off x="31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2" name="Freeform 4084"/>
              <p:cNvSpPr>
                <a:spLocks/>
              </p:cNvSpPr>
              <p:nvPr/>
            </p:nvSpPr>
            <p:spPr bwMode="auto">
              <a:xfrm flipV="1">
                <a:off x="3114" y="908"/>
                <a:ext cx="1699" cy="1108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90" y="19"/>
                  </a:cxn>
                  <a:cxn ang="0">
                    <a:pos x="138" y="43"/>
                  </a:cxn>
                  <a:cxn ang="0">
                    <a:pos x="185" y="87"/>
                  </a:cxn>
                  <a:cxn ang="0">
                    <a:pos x="232" y="118"/>
                  </a:cxn>
                  <a:cxn ang="0">
                    <a:pos x="279" y="174"/>
                  </a:cxn>
                  <a:cxn ang="0">
                    <a:pos x="327" y="237"/>
                  </a:cxn>
                  <a:cxn ang="0">
                    <a:pos x="374" y="305"/>
                  </a:cxn>
                  <a:cxn ang="0">
                    <a:pos x="421" y="386"/>
                  </a:cxn>
                  <a:cxn ang="0">
                    <a:pos x="469" y="477"/>
                  </a:cxn>
                  <a:cxn ang="0">
                    <a:pos x="516" y="564"/>
                  </a:cxn>
                  <a:cxn ang="0">
                    <a:pos x="563" y="663"/>
                  </a:cxn>
                  <a:cxn ang="0">
                    <a:pos x="611" y="762"/>
                  </a:cxn>
                  <a:cxn ang="0">
                    <a:pos x="658" y="875"/>
                  </a:cxn>
                  <a:cxn ang="0">
                    <a:pos x="705" y="980"/>
                  </a:cxn>
                  <a:cxn ang="0">
                    <a:pos x="753" y="1090"/>
                  </a:cxn>
                  <a:cxn ang="0">
                    <a:pos x="800" y="1201"/>
                  </a:cxn>
                  <a:cxn ang="0">
                    <a:pos x="847" y="1298"/>
                  </a:cxn>
                  <a:cxn ang="0">
                    <a:pos x="894" y="1399"/>
                  </a:cxn>
                  <a:cxn ang="0">
                    <a:pos x="942" y="1486"/>
                  </a:cxn>
                  <a:cxn ang="0">
                    <a:pos x="989" y="1576"/>
                  </a:cxn>
                  <a:cxn ang="0">
                    <a:pos x="1036" y="1655"/>
                  </a:cxn>
                  <a:cxn ang="0">
                    <a:pos x="1084" y="1724"/>
                  </a:cxn>
                  <a:cxn ang="0">
                    <a:pos x="1131" y="1775"/>
                  </a:cxn>
                  <a:cxn ang="0">
                    <a:pos x="1178" y="1839"/>
                  </a:cxn>
                  <a:cxn ang="0">
                    <a:pos x="1226" y="1865"/>
                  </a:cxn>
                  <a:cxn ang="0">
                    <a:pos x="1273" y="1890"/>
                  </a:cxn>
                  <a:cxn ang="0">
                    <a:pos x="1320" y="1918"/>
                  </a:cxn>
                  <a:cxn ang="0">
                    <a:pos x="1368" y="1920"/>
                  </a:cxn>
                  <a:cxn ang="0">
                    <a:pos x="1415" y="1916"/>
                  </a:cxn>
                  <a:cxn ang="0">
                    <a:pos x="1462" y="1906"/>
                  </a:cxn>
                  <a:cxn ang="0">
                    <a:pos x="1510" y="1882"/>
                  </a:cxn>
                  <a:cxn ang="0">
                    <a:pos x="1557" y="1853"/>
                  </a:cxn>
                  <a:cxn ang="0">
                    <a:pos x="1604" y="1819"/>
                  </a:cxn>
                  <a:cxn ang="0">
                    <a:pos x="1651" y="1773"/>
                  </a:cxn>
                  <a:cxn ang="0">
                    <a:pos x="1699" y="1726"/>
                  </a:cxn>
                  <a:cxn ang="0">
                    <a:pos x="1746" y="1674"/>
                  </a:cxn>
                  <a:cxn ang="0">
                    <a:pos x="1793" y="1605"/>
                  </a:cxn>
                  <a:cxn ang="0">
                    <a:pos x="1841" y="1542"/>
                  </a:cxn>
                  <a:cxn ang="0">
                    <a:pos x="1888" y="1482"/>
                  </a:cxn>
                  <a:cxn ang="0">
                    <a:pos x="1935" y="1407"/>
                  </a:cxn>
                  <a:cxn ang="0">
                    <a:pos x="1983" y="1344"/>
                  </a:cxn>
                  <a:cxn ang="0">
                    <a:pos x="2030" y="1267"/>
                  </a:cxn>
                  <a:cxn ang="0">
                    <a:pos x="2077" y="1193"/>
                  </a:cxn>
                  <a:cxn ang="0">
                    <a:pos x="2125" y="1122"/>
                  </a:cxn>
                  <a:cxn ang="0">
                    <a:pos x="2172" y="1057"/>
                  </a:cxn>
                  <a:cxn ang="0">
                    <a:pos x="2219" y="986"/>
                  </a:cxn>
                  <a:cxn ang="0">
                    <a:pos x="2266" y="912"/>
                  </a:cxn>
                  <a:cxn ang="0">
                    <a:pos x="2314" y="845"/>
                  </a:cxn>
                  <a:cxn ang="0">
                    <a:pos x="2361" y="782"/>
                  </a:cxn>
                  <a:cxn ang="0">
                    <a:pos x="2408" y="714"/>
                  </a:cxn>
                  <a:cxn ang="0">
                    <a:pos x="2456" y="659"/>
                  </a:cxn>
                  <a:cxn ang="0">
                    <a:pos x="2503" y="601"/>
                  </a:cxn>
                  <a:cxn ang="0">
                    <a:pos x="2550" y="542"/>
                  </a:cxn>
                  <a:cxn ang="0">
                    <a:pos x="2598" y="493"/>
                  </a:cxn>
                  <a:cxn ang="0">
                    <a:pos x="2645" y="449"/>
                  </a:cxn>
                  <a:cxn ang="0">
                    <a:pos x="2692" y="396"/>
                  </a:cxn>
                  <a:cxn ang="0">
                    <a:pos x="2740" y="358"/>
                  </a:cxn>
                  <a:cxn ang="0">
                    <a:pos x="2787" y="320"/>
                  </a:cxn>
                  <a:cxn ang="0">
                    <a:pos x="2834" y="285"/>
                  </a:cxn>
                  <a:cxn ang="0">
                    <a:pos x="2881" y="249"/>
                  </a:cxn>
                  <a:cxn ang="0">
                    <a:pos x="2929" y="211"/>
                  </a:cxn>
                </a:cxnLst>
                <a:rect l="0" t="0" r="r" b="b"/>
                <a:pathLst>
                  <a:path w="2949" h="1924">
                    <a:moveTo>
                      <a:pt x="0" y="0"/>
                    </a:moveTo>
                    <a:lnTo>
                      <a:pt x="4" y="6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4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31" y="2"/>
                    </a:lnTo>
                    <a:lnTo>
                      <a:pt x="35" y="4"/>
                    </a:lnTo>
                    <a:lnTo>
                      <a:pt x="39" y="6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1" y="12"/>
                    </a:lnTo>
                    <a:lnTo>
                      <a:pt x="55" y="8"/>
                    </a:lnTo>
                    <a:lnTo>
                      <a:pt x="59" y="1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lnTo>
                      <a:pt x="74" y="17"/>
                    </a:lnTo>
                    <a:lnTo>
                      <a:pt x="78" y="15"/>
                    </a:lnTo>
                    <a:lnTo>
                      <a:pt x="82" y="23"/>
                    </a:lnTo>
                    <a:lnTo>
                      <a:pt x="86" y="23"/>
                    </a:lnTo>
                    <a:lnTo>
                      <a:pt x="90" y="19"/>
                    </a:lnTo>
                    <a:lnTo>
                      <a:pt x="94" y="27"/>
                    </a:lnTo>
                    <a:lnTo>
                      <a:pt x="98" y="25"/>
                    </a:lnTo>
                    <a:lnTo>
                      <a:pt x="102" y="33"/>
                    </a:lnTo>
                    <a:lnTo>
                      <a:pt x="106" y="33"/>
                    </a:lnTo>
                    <a:lnTo>
                      <a:pt x="110" y="33"/>
                    </a:lnTo>
                    <a:lnTo>
                      <a:pt x="114" y="29"/>
                    </a:lnTo>
                    <a:lnTo>
                      <a:pt x="118" y="35"/>
                    </a:lnTo>
                    <a:lnTo>
                      <a:pt x="122" y="41"/>
                    </a:lnTo>
                    <a:lnTo>
                      <a:pt x="126" y="43"/>
                    </a:lnTo>
                    <a:lnTo>
                      <a:pt x="130" y="45"/>
                    </a:lnTo>
                    <a:lnTo>
                      <a:pt x="134" y="43"/>
                    </a:lnTo>
                    <a:lnTo>
                      <a:pt x="138" y="43"/>
                    </a:lnTo>
                    <a:lnTo>
                      <a:pt x="141" y="51"/>
                    </a:lnTo>
                    <a:lnTo>
                      <a:pt x="145" y="53"/>
                    </a:lnTo>
                    <a:lnTo>
                      <a:pt x="149" y="59"/>
                    </a:lnTo>
                    <a:lnTo>
                      <a:pt x="153" y="61"/>
                    </a:lnTo>
                    <a:lnTo>
                      <a:pt x="157" y="63"/>
                    </a:lnTo>
                    <a:lnTo>
                      <a:pt x="161" y="69"/>
                    </a:lnTo>
                    <a:lnTo>
                      <a:pt x="165" y="71"/>
                    </a:lnTo>
                    <a:lnTo>
                      <a:pt x="169" y="73"/>
                    </a:lnTo>
                    <a:lnTo>
                      <a:pt x="173" y="71"/>
                    </a:lnTo>
                    <a:lnTo>
                      <a:pt x="177" y="81"/>
                    </a:lnTo>
                    <a:lnTo>
                      <a:pt x="181" y="83"/>
                    </a:lnTo>
                    <a:lnTo>
                      <a:pt x="185" y="87"/>
                    </a:lnTo>
                    <a:lnTo>
                      <a:pt x="189" y="91"/>
                    </a:lnTo>
                    <a:lnTo>
                      <a:pt x="193" y="91"/>
                    </a:lnTo>
                    <a:lnTo>
                      <a:pt x="197" y="91"/>
                    </a:lnTo>
                    <a:lnTo>
                      <a:pt x="201" y="97"/>
                    </a:lnTo>
                    <a:lnTo>
                      <a:pt x="205" y="103"/>
                    </a:lnTo>
                    <a:lnTo>
                      <a:pt x="209" y="105"/>
                    </a:lnTo>
                    <a:lnTo>
                      <a:pt x="212" y="103"/>
                    </a:lnTo>
                    <a:lnTo>
                      <a:pt x="216" y="105"/>
                    </a:lnTo>
                    <a:lnTo>
                      <a:pt x="220" y="107"/>
                    </a:lnTo>
                    <a:lnTo>
                      <a:pt x="224" y="112"/>
                    </a:lnTo>
                    <a:lnTo>
                      <a:pt x="228" y="118"/>
                    </a:lnTo>
                    <a:lnTo>
                      <a:pt x="232" y="118"/>
                    </a:lnTo>
                    <a:lnTo>
                      <a:pt x="236" y="128"/>
                    </a:lnTo>
                    <a:lnTo>
                      <a:pt x="240" y="132"/>
                    </a:lnTo>
                    <a:lnTo>
                      <a:pt x="244" y="138"/>
                    </a:lnTo>
                    <a:lnTo>
                      <a:pt x="248" y="134"/>
                    </a:lnTo>
                    <a:lnTo>
                      <a:pt x="252" y="142"/>
                    </a:lnTo>
                    <a:lnTo>
                      <a:pt x="256" y="152"/>
                    </a:lnTo>
                    <a:lnTo>
                      <a:pt x="260" y="152"/>
                    </a:lnTo>
                    <a:lnTo>
                      <a:pt x="264" y="160"/>
                    </a:lnTo>
                    <a:lnTo>
                      <a:pt x="268" y="156"/>
                    </a:lnTo>
                    <a:lnTo>
                      <a:pt x="272" y="162"/>
                    </a:lnTo>
                    <a:lnTo>
                      <a:pt x="276" y="162"/>
                    </a:lnTo>
                    <a:lnTo>
                      <a:pt x="279" y="174"/>
                    </a:lnTo>
                    <a:lnTo>
                      <a:pt x="283" y="182"/>
                    </a:lnTo>
                    <a:lnTo>
                      <a:pt x="287" y="186"/>
                    </a:lnTo>
                    <a:lnTo>
                      <a:pt x="291" y="186"/>
                    </a:lnTo>
                    <a:lnTo>
                      <a:pt x="295" y="192"/>
                    </a:lnTo>
                    <a:lnTo>
                      <a:pt x="299" y="196"/>
                    </a:lnTo>
                    <a:lnTo>
                      <a:pt x="303" y="209"/>
                    </a:lnTo>
                    <a:lnTo>
                      <a:pt x="307" y="208"/>
                    </a:lnTo>
                    <a:lnTo>
                      <a:pt x="311" y="213"/>
                    </a:lnTo>
                    <a:lnTo>
                      <a:pt x="315" y="215"/>
                    </a:lnTo>
                    <a:lnTo>
                      <a:pt x="319" y="223"/>
                    </a:lnTo>
                    <a:lnTo>
                      <a:pt x="323" y="227"/>
                    </a:lnTo>
                    <a:lnTo>
                      <a:pt x="327" y="237"/>
                    </a:lnTo>
                    <a:lnTo>
                      <a:pt x="331" y="239"/>
                    </a:lnTo>
                    <a:lnTo>
                      <a:pt x="335" y="243"/>
                    </a:lnTo>
                    <a:lnTo>
                      <a:pt x="339" y="251"/>
                    </a:lnTo>
                    <a:lnTo>
                      <a:pt x="343" y="257"/>
                    </a:lnTo>
                    <a:lnTo>
                      <a:pt x="346" y="263"/>
                    </a:lnTo>
                    <a:lnTo>
                      <a:pt x="350" y="267"/>
                    </a:lnTo>
                    <a:lnTo>
                      <a:pt x="354" y="269"/>
                    </a:lnTo>
                    <a:lnTo>
                      <a:pt x="358" y="277"/>
                    </a:lnTo>
                    <a:lnTo>
                      <a:pt x="362" y="287"/>
                    </a:lnTo>
                    <a:lnTo>
                      <a:pt x="366" y="293"/>
                    </a:lnTo>
                    <a:lnTo>
                      <a:pt x="370" y="293"/>
                    </a:lnTo>
                    <a:lnTo>
                      <a:pt x="374" y="305"/>
                    </a:lnTo>
                    <a:lnTo>
                      <a:pt x="378" y="310"/>
                    </a:lnTo>
                    <a:lnTo>
                      <a:pt x="382" y="318"/>
                    </a:lnTo>
                    <a:lnTo>
                      <a:pt x="386" y="316"/>
                    </a:lnTo>
                    <a:lnTo>
                      <a:pt x="390" y="332"/>
                    </a:lnTo>
                    <a:lnTo>
                      <a:pt x="394" y="334"/>
                    </a:lnTo>
                    <a:lnTo>
                      <a:pt x="398" y="342"/>
                    </a:lnTo>
                    <a:lnTo>
                      <a:pt x="402" y="348"/>
                    </a:lnTo>
                    <a:lnTo>
                      <a:pt x="406" y="358"/>
                    </a:lnTo>
                    <a:lnTo>
                      <a:pt x="410" y="364"/>
                    </a:lnTo>
                    <a:lnTo>
                      <a:pt x="414" y="378"/>
                    </a:lnTo>
                    <a:lnTo>
                      <a:pt x="417" y="372"/>
                    </a:lnTo>
                    <a:lnTo>
                      <a:pt x="421" y="386"/>
                    </a:lnTo>
                    <a:lnTo>
                      <a:pt x="425" y="390"/>
                    </a:lnTo>
                    <a:lnTo>
                      <a:pt x="429" y="400"/>
                    </a:lnTo>
                    <a:lnTo>
                      <a:pt x="433" y="398"/>
                    </a:lnTo>
                    <a:lnTo>
                      <a:pt x="437" y="415"/>
                    </a:lnTo>
                    <a:lnTo>
                      <a:pt x="441" y="417"/>
                    </a:lnTo>
                    <a:lnTo>
                      <a:pt x="445" y="427"/>
                    </a:lnTo>
                    <a:lnTo>
                      <a:pt x="449" y="431"/>
                    </a:lnTo>
                    <a:lnTo>
                      <a:pt x="453" y="443"/>
                    </a:lnTo>
                    <a:lnTo>
                      <a:pt x="457" y="445"/>
                    </a:lnTo>
                    <a:lnTo>
                      <a:pt x="461" y="455"/>
                    </a:lnTo>
                    <a:lnTo>
                      <a:pt x="465" y="463"/>
                    </a:lnTo>
                    <a:lnTo>
                      <a:pt x="469" y="477"/>
                    </a:lnTo>
                    <a:lnTo>
                      <a:pt x="473" y="479"/>
                    </a:lnTo>
                    <a:lnTo>
                      <a:pt x="477" y="487"/>
                    </a:lnTo>
                    <a:lnTo>
                      <a:pt x="481" y="489"/>
                    </a:lnTo>
                    <a:lnTo>
                      <a:pt x="484" y="499"/>
                    </a:lnTo>
                    <a:lnTo>
                      <a:pt x="488" y="502"/>
                    </a:lnTo>
                    <a:lnTo>
                      <a:pt x="492" y="516"/>
                    </a:lnTo>
                    <a:lnTo>
                      <a:pt x="496" y="522"/>
                    </a:lnTo>
                    <a:lnTo>
                      <a:pt x="500" y="528"/>
                    </a:lnTo>
                    <a:lnTo>
                      <a:pt x="504" y="534"/>
                    </a:lnTo>
                    <a:lnTo>
                      <a:pt x="508" y="548"/>
                    </a:lnTo>
                    <a:lnTo>
                      <a:pt x="512" y="552"/>
                    </a:lnTo>
                    <a:lnTo>
                      <a:pt x="516" y="564"/>
                    </a:lnTo>
                    <a:lnTo>
                      <a:pt x="520" y="564"/>
                    </a:lnTo>
                    <a:lnTo>
                      <a:pt x="524" y="580"/>
                    </a:lnTo>
                    <a:lnTo>
                      <a:pt x="528" y="588"/>
                    </a:lnTo>
                    <a:lnTo>
                      <a:pt x="532" y="592"/>
                    </a:lnTo>
                    <a:lnTo>
                      <a:pt x="536" y="603"/>
                    </a:lnTo>
                    <a:lnTo>
                      <a:pt x="540" y="611"/>
                    </a:lnTo>
                    <a:lnTo>
                      <a:pt x="544" y="619"/>
                    </a:lnTo>
                    <a:lnTo>
                      <a:pt x="548" y="625"/>
                    </a:lnTo>
                    <a:lnTo>
                      <a:pt x="552" y="639"/>
                    </a:lnTo>
                    <a:lnTo>
                      <a:pt x="555" y="643"/>
                    </a:lnTo>
                    <a:lnTo>
                      <a:pt x="559" y="651"/>
                    </a:lnTo>
                    <a:lnTo>
                      <a:pt x="563" y="663"/>
                    </a:lnTo>
                    <a:lnTo>
                      <a:pt x="567" y="671"/>
                    </a:lnTo>
                    <a:lnTo>
                      <a:pt x="571" y="683"/>
                    </a:lnTo>
                    <a:lnTo>
                      <a:pt x="575" y="687"/>
                    </a:lnTo>
                    <a:lnTo>
                      <a:pt x="579" y="700"/>
                    </a:lnTo>
                    <a:lnTo>
                      <a:pt x="583" y="698"/>
                    </a:lnTo>
                    <a:lnTo>
                      <a:pt x="587" y="710"/>
                    </a:lnTo>
                    <a:lnTo>
                      <a:pt x="591" y="724"/>
                    </a:lnTo>
                    <a:lnTo>
                      <a:pt x="595" y="730"/>
                    </a:lnTo>
                    <a:lnTo>
                      <a:pt x="599" y="734"/>
                    </a:lnTo>
                    <a:lnTo>
                      <a:pt x="603" y="746"/>
                    </a:lnTo>
                    <a:lnTo>
                      <a:pt x="607" y="754"/>
                    </a:lnTo>
                    <a:lnTo>
                      <a:pt x="611" y="762"/>
                    </a:lnTo>
                    <a:lnTo>
                      <a:pt x="615" y="778"/>
                    </a:lnTo>
                    <a:lnTo>
                      <a:pt x="619" y="782"/>
                    </a:lnTo>
                    <a:lnTo>
                      <a:pt x="622" y="792"/>
                    </a:lnTo>
                    <a:lnTo>
                      <a:pt x="626" y="799"/>
                    </a:lnTo>
                    <a:lnTo>
                      <a:pt x="630" y="809"/>
                    </a:lnTo>
                    <a:lnTo>
                      <a:pt x="634" y="817"/>
                    </a:lnTo>
                    <a:lnTo>
                      <a:pt x="638" y="829"/>
                    </a:lnTo>
                    <a:lnTo>
                      <a:pt x="642" y="835"/>
                    </a:lnTo>
                    <a:lnTo>
                      <a:pt x="646" y="843"/>
                    </a:lnTo>
                    <a:lnTo>
                      <a:pt x="650" y="859"/>
                    </a:lnTo>
                    <a:lnTo>
                      <a:pt x="654" y="863"/>
                    </a:lnTo>
                    <a:lnTo>
                      <a:pt x="658" y="875"/>
                    </a:lnTo>
                    <a:lnTo>
                      <a:pt x="662" y="883"/>
                    </a:lnTo>
                    <a:lnTo>
                      <a:pt x="666" y="891"/>
                    </a:lnTo>
                    <a:lnTo>
                      <a:pt x="670" y="900"/>
                    </a:lnTo>
                    <a:lnTo>
                      <a:pt x="674" y="904"/>
                    </a:lnTo>
                    <a:lnTo>
                      <a:pt x="678" y="910"/>
                    </a:lnTo>
                    <a:lnTo>
                      <a:pt x="682" y="922"/>
                    </a:lnTo>
                    <a:lnTo>
                      <a:pt x="686" y="936"/>
                    </a:lnTo>
                    <a:lnTo>
                      <a:pt x="689" y="944"/>
                    </a:lnTo>
                    <a:lnTo>
                      <a:pt x="693" y="950"/>
                    </a:lnTo>
                    <a:lnTo>
                      <a:pt x="697" y="960"/>
                    </a:lnTo>
                    <a:lnTo>
                      <a:pt x="701" y="972"/>
                    </a:lnTo>
                    <a:lnTo>
                      <a:pt x="705" y="980"/>
                    </a:lnTo>
                    <a:lnTo>
                      <a:pt x="709" y="993"/>
                    </a:lnTo>
                    <a:lnTo>
                      <a:pt x="713" y="1003"/>
                    </a:lnTo>
                    <a:lnTo>
                      <a:pt x="717" y="1009"/>
                    </a:lnTo>
                    <a:lnTo>
                      <a:pt x="721" y="1015"/>
                    </a:lnTo>
                    <a:lnTo>
                      <a:pt x="725" y="1027"/>
                    </a:lnTo>
                    <a:lnTo>
                      <a:pt x="729" y="1031"/>
                    </a:lnTo>
                    <a:lnTo>
                      <a:pt x="733" y="1045"/>
                    </a:lnTo>
                    <a:lnTo>
                      <a:pt x="737" y="1053"/>
                    </a:lnTo>
                    <a:lnTo>
                      <a:pt x="741" y="1063"/>
                    </a:lnTo>
                    <a:lnTo>
                      <a:pt x="745" y="1069"/>
                    </a:lnTo>
                    <a:lnTo>
                      <a:pt x="749" y="1077"/>
                    </a:lnTo>
                    <a:lnTo>
                      <a:pt x="753" y="1090"/>
                    </a:lnTo>
                    <a:lnTo>
                      <a:pt x="757" y="1100"/>
                    </a:lnTo>
                    <a:lnTo>
                      <a:pt x="760" y="1104"/>
                    </a:lnTo>
                    <a:lnTo>
                      <a:pt x="764" y="1120"/>
                    </a:lnTo>
                    <a:lnTo>
                      <a:pt x="768" y="1124"/>
                    </a:lnTo>
                    <a:lnTo>
                      <a:pt x="772" y="1134"/>
                    </a:lnTo>
                    <a:lnTo>
                      <a:pt x="776" y="1144"/>
                    </a:lnTo>
                    <a:lnTo>
                      <a:pt x="780" y="1156"/>
                    </a:lnTo>
                    <a:lnTo>
                      <a:pt x="784" y="1164"/>
                    </a:lnTo>
                    <a:lnTo>
                      <a:pt x="788" y="1168"/>
                    </a:lnTo>
                    <a:lnTo>
                      <a:pt x="792" y="1174"/>
                    </a:lnTo>
                    <a:lnTo>
                      <a:pt x="796" y="1187"/>
                    </a:lnTo>
                    <a:lnTo>
                      <a:pt x="800" y="1201"/>
                    </a:lnTo>
                    <a:lnTo>
                      <a:pt x="804" y="1209"/>
                    </a:lnTo>
                    <a:lnTo>
                      <a:pt x="808" y="1215"/>
                    </a:lnTo>
                    <a:lnTo>
                      <a:pt x="812" y="1221"/>
                    </a:lnTo>
                    <a:lnTo>
                      <a:pt x="816" y="1231"/>
                    </a:lnTo>
                    <a:lnTo>
                      <a:pt x="820" y="1239"/>
                    </a:lnTo>
                    <a:lnTo>
                      <a:pt x="824" y="1247"/>
                    </a:lnTo>
                    <a:lnTo>
                      <a:pt x="827" y="1257"/>
                    </a:lnTo>
                    <a:lnTo>
                      <a:pt x="831" y="1263"/>
                    </a:lnTo>
                    <a:lnTo>
                      <a:pt x="835" y="1275"/>
                    </a:lnTo>
                    <a:lnTo>
                      <a:pt x="839" y="1279"/>
                    </a:lnTo>
                    <a:lnTo>
                      <a:pt x="843" y="1286"/>
                    </a:lnTo>
                    <a:lnTo>
                      <a:pt x="847" y="1298"/>
                    </a:lnTo>
                    <a:lnTo>
                      <a:pt x="851" y="1310"/>
                    </a:lnTo>
                    <a:lnTo>
                      <a:pt x="855" y="1314"/>
                    </a:lnTo>
                    <a:lnTo>
                      <a:pt x="859" y="1322"/>
                    </a:lnTo>
                    <a:lnTo>
                      <a:pt x="863" y="1334"/>
                    </a:lnTo>
                    <a:lnTo>
                      <a:pt x="867" y="1344"/>
                    </a:lnTo>
                    <a:lnTo>
                      <a:pt x="871" y="1352"/>
                    </a:lnTo>
                    <a:lnTo>
                      <a:pt x="875" y="1354"/>
                    </a:lnTo>
                    <a:lnTo>
                      <a:pt x="879" y="1368"/>
                    </a:lnTo>
                    <a:lnTo>
                      <a:pt x="883" y="1372"/>
                    </a:lnTo>
                    <a:lnTo>
                      <a:pt x="887" y="1383"/>
                    </a:lnTo>
                    <a:lnTo>
                      <a:pt x="891" y="1387"/>
                    </a:lnTo>
                    <a:lnTo>
                      <a:pt x="894" y="1399"/>
                    </a:lnTo>
                    <a:lnTo>
                      <a:pt x="898" y="1403"/>
                    </a:lnTo>
                    <a:lnTo>
                      <a:pt x="902" y="1405"/>
                    </a:lnTo>
                    <a:lnTo>
                      <a:pt x="906" y="1417"/>
                    </a:lnTo>
                    <a:lnTo>
                      <a:pt x="910" y="1425"/>
                    </a:lnTo>
                    <a:lnTo>
                      <a:pt x="914" y="1437"/>
                    </a:lnTo>
                    <a:lnTo>
                      <a:pt x="918" y="1441"/>
                    </a:lnTo>
                    <a:lnTo>
                      <a:pt x="922" y="1445"/>
                    </a:lnTo>
                    <a:lnTo>
                      <a:pt x="926" y="1459"/>
                    </a:lnTo>
                    <a:lnTo>
                      <a:pt x="930" y="1467"/>
                    </a:lnTo>
                    <a:lnTo>
                      <a:pt x="934" y="1478"/>
                    </a:lnTo>
                    <a:lnTo>
                      <a:pt x="938" y="1480"/>
                    </a:lnTo>
                    <a:lnTo>
                      <a:pt x="942" y="1486"/>
                    </a:lnTo>
                    <a:lnTo>
                      <a:pt x="946" y="1496"/>
                    </a:lnTo>
                    <a:lnTo>
                      <a:pt x="950" y="1498"/>
                    </a:lnTo>
                    <a:lnTo>
                      <a:pt x="954" y="1506"/>
                    </a:lnTo>
                    <a:lnTo>
                      <a:pt x="958" y="1516"/>
                    </a:lnTo>
                    <a:lnTo>
                      <a:pt x="962" y="1528"/>
                    </a:lnTo>
                    <a:lnTo>
                      <a:pt x="965" y="1530"/>
                    </a:lnTo>
                    <a:lnTo>
                      <a:pt x="969" y="1536"/>
                    </a:lnTo>
                    <a:lnTo>
                      <a:pt x="973" y="1546"/>
                    </a:lnTo>
                    <a:lnTo>
                      <a:pt x="977" y="1550"/>
                    </a:lnTo>
                    <a:lnTo>
                      <a:pt x="981" y="1564"/>
                    </a:lnTo>
                    <a:lnTo>
                      <a:pt x="985" y="1566"/>
                    </a:lnTo>
                    <a:lnTo>
                      <a:pt x="989" y="1576"/>
                    </a:lnTo>
                    <a:lnTo>
                      <a:pt x="993" y="1583"/>
                    </a:lnTo>
                    <a:lnTo>
                      <a:pt x="997" y="1585"/>
                    </a:lnTo>
                    <a:lnTo>
                      <a:pt x="1001" y="1597"/>
                    </a:lnTo>
                    <a:lnTo>
                      <a:pt x="1005" y="1597"/>
                    </a:lnTo>
                    <a:lnTo>
                      <a:pt x="1009" y="1609"/>
                    </a:lnTo>
                    <a:lnTo>
                      <a:pt x="1013" y="1613"/>
                    </a:lnTo>
                    <a:lnTo>
                      <a:pt x="1017" y="1617"/>
                    </a:lnTo>
                    <a:lnTo>
                      <a:pt x="1021" y="1627"/>
                    </a:lnTo>
                    <a:lnTo>
                      <a:pt x="1025" y="1629"/>
                    </a:lnTo>
                    <a:lnTo>
                      <a:pt x="1029" y="1639"/>
                    </a:lnTo>
                    <a:lnTo>
                      <a:pt x="1032" y="1651"/>
                    </a:lnTo>
                    <a:lnTo>
                      <a:pt x="1036" y="1655"/>
                    </a:lnTo>
                    <a:lnTo>
                      <a:pt x="1040" y="1659"/>
                    </a:lnTo>
                    <a:lnTo>
                      <a:pt x="1044" y="1665"/>
                    </a:lnTo>
                    <a:lnTo>
                      <a:pt x="1048" y="1669"/>
                    </a:lnTo>
                    <a:lnTo>
                      <a:pt x="1052" y="1676"/>
                    </a:lnTo>
                    <a:lnTo>
                      <a:pt x="1056" y="1688"/>
                    </a:lnTo>
                    <a:lnTo>
                      <a:pt x="1060" y="1688"/>
                    </a:lnTo>
                    <a:lnTo>
                      <a:pt x="1064" y="1694"/>
                    </a:lnTo>
                    <a:lnTo>
                      <a:pt x="1068" y="1700"/>
                    </a:lnTo>
                    <a:lnTo>
                      <a:pt x="1072" y="1704"/>
                    </a:lnTo>
                    <a:lnTo>
                      <a:pt x="1076" y="1710"/>
                    </a:lnTo>
                    <a:lnTo>
                      <a:pt x="1080" y="1710"/>
                    </a:lnTo>
                    <a:lnTo>
                      <a:pt x="1084" y="1724"/>
                    </a:lnTo>
                    <a:lnTo>
                      <a:pt x="1088" y="1728"/>
                    </a:lnTo>
                    <a:lnTo>
                      <a:pt x="1092" y="1736"/>
                    </a:lnTo>
                    <a:lnTo>
                      <a:pt x="1096" y="1736"/>
                    </a:lnTo>
                    <a:lnTo>
                      <a:pt x="1100" y="1736"/>
                    </a:lnTo>
                    <a:lnTo>
                      <a:pt x="1103" y="1746"/>
                    </a:lnTo>
                    <a:lnTo>
                      <a:pt x="1107" y="1746"/>
                    </a:lnTo>
                    <a:lnTo>
                      <a:pt x="1111" y="1754"/>
                    </a:lnTo>
                    <a:lnTo>
                      <a:pt x="1115" y="1762"/>
                    </a:lnTo>
                    <a:lnTo>
                      <a:pt x="1119" y="1768"/>
                    </a:lnTo>
                    <a:lnTo>
                      <a:pt x="1123" y="1775"/>
                    </a:lnTo>
                    <a:lnTo>
                      <a:pt x="1127" y="1777"/>
                    </a:lnTo>
                    <a:lnTo>
                      <a:pt x="1131" y="1775"/>
                    </a:lnTo>
                    <a:lnTo>
                      <a:pt x="1135" y="1785"/>
                    </a:lnTo>
                    <a:lnTo>
                      <a:pt x="1139" y="1787"/>
                    </a:lnTo>
                    <a:lnTo>
                      <a:pt x="1143" y="1789"/>
                    </a:lnTo>
                    <a:lnTo>
                      <a:pt x="1147" y="1793"/>
                    </a:lnTo>
                    <a:lnTo>
                      <a:pt x="1151" y="1803"/>
                    </a:lnTo>
                    <a:lnTo>
                      <a:pt x="1155" y="1805"/>
                    </a:lnTo>
                    <a:lnTo>
                      <a:pt x="1159" y="1805"/>
                    </a:lnTo>
                    <a:lnTo>
                      <a:pt x="1163" y="1811"/>
                    </a:lnTo>
                    <a:lnTo>
                      <a:pt x="1167" y="1819"/>
                    </a:lnTo>
                    <a:lnTo>
                      <a:pt x="1170" y="1817"/>
                    </a:lnTo>
                    <a:lnTo>
                      <a:pt x="1174" y="1825"/>
                    </a:lnTo>
                    <a:lnTo>
                      <a:pt x="1178" y="1839"/>
                    </a:lnTo>
                    <a:lnTo>
                      <a:pt x="1182" y="1829"/>
                    </a:lnTo>
                    <a:lnTo>
                      <a:pt x="1186" y="1833"/>
                    </a:lnTo>
                    <a:lnTo>
                      <a:pt x="1190" y="1839"/>
                    </a:lnTo>
                    <a:lnTo>
                      <a:pt x="1194" y="1847"/>
                    </a:lnTo>
                    <a:lnTo>
                      <a:pt x="1198" y="1843"/>
                    </a:lnTo>
                    <a:lnTo>
                      <a:pt x="1202" y="1847"/>
                    </a:lnTo>
                    <a:lnTo>
                      <a:pt x="1206" y="1851"/>
                    </a:lnTo>
                    <a:lnTo>
                      <a:pt x="1210" y="1853"/>
                    </a:lnTo>
                    <a:lnTo>
                      <a:pt x="1214" y="1855"/>
                    </a:lnTo>
                    <a:lnTo>
                      <a:pt x="1218" y="1859"/>
                    </a:lnTo>
                    <a:lnTo>
                      <a:pt x="1222" y="1865"/>
                    </a:lnTo>
                    <a:lnTo>
                      <a:pt x="1226" y="1865"/>
                    </a:lnTo>
                    <a:lnTo>
                      <a:pt x="1230" y="1872"/>
                    </a:lnTo>
                    <a:lnTo>
                      <a:pt x="1234" y="1867"/>
                    </a:lnTo>
                    <a:lnTo>
                      <a:pt x="1237" y="1874"/>
                    </a:lnTo>
                    <a:lnTo>
                      <a:pt x="1241" y="1876"/>
                    </a:lnTo>
                    <a:lnTo>
                      <a:pt x="1245" y="1878"/>
                    </a:lnTo>
                    <a:lnTo>
                      <a:pt x="1249" y="1886"/>
                    </a:lnTo>
                    <a:lnTo>
                      <a:pt x="1253" y="1882"/>
                    </a:lnTo>
                    <a:lnTo>
                      <a:pt x="1257" y="1884"/>
                    </a:lnTo>
                    <a:lnTo>
                      <a:pt x="1261" y="1878"/>
                    </a:lnTo>
                    <a:lnTo>
                      <a:pt x="1265" y="1888"/>
                    </a:lnTo>
                    <a:lnTo>
                      <a:pt x="1269" y="1884"/>
                    </a:lnTo>
                    <a:lnTo>
                      <a:pt x="1273" y="1890"/>
                    </a:lnTo>
                    <a:lnTo>
                      <a:pt x="1277" y="1894"/>
                    </a:lnTo>
                    <a:lnTo>
                      <a:pt x="1281" y="1898"/>
                    </a:lnTo>
                    <a:lnTo>
                      <a:pt x="1285" y="1896"/>
                    </a:lnTo>
                    <a:lnTo>
                      <a:pt x="1289" y="1902"/>
                    </a:lnTo>
                    <a:lnTo>
                      <a:pt x="1293" y="1898"/>
                    </a:lnTo>
                    <a:lnTo>
                      <a:pt x="1297" y="1900"/>
                    </a:lnTo>
                    <a:lnTo>
                      <a:pt x="1301" y="1906"/>
                    </a:lnTo>
                    <a:lnTo>
                      <a:pt x="1305" y="1910"/>
                    </a:lnTo>
                    <a:lnTo>
                      <a:pt x="1308" y="1908"/>
                    </a:lnTo>
                    <a:lnTo>
                      <a:pt x="1312" y="1912"/>
                    </a:lnTo>
                    <a:lnTo>
                      <a:pt x="1316" y="1914"/>
                    </a:lnTo>
                    <a:lnTo>
                      <a:pt x="1320" y="1918"/>
                    </a:lnTo>
                    <a:lnTo>
                      <a:pt x="1324" y="1914"/>
                    </a:lnTo>
                    <a:lnTo>
                      <a:pt x="1328" y="1914"/>
                    </a:lnTo>
                    <a:lnTo>
                      <a:pt x="1332" y="1912"/>
                    </a:lnTo>
                    <a:lnTo>
                      <a:pt x="1336" y="1914"/>
                    </a:lnTo>
                    <a:lnTo>
                      <a:pt x="1340" y="1920"/>
                    </a:lnTo>
                    <a:lnTo>
                      <a:pt x="1344" y="1916"/>
                    </a:lnTo>
                    <a:lnTo>
                      <a:pt x="1348" y="1916"/>
                    </a:lnTo>
                    <a:lnTo>
                      <a:pt x="1352" y="1914"/>
                    </a:lnTo>
                    <a:lnTo>
                      <a:pt x="1356" y="1914"/>
                    </a:lnTo>
                    <a:lnTo>
                      <a:pt x="1360" y="1916"/>
                    </a:lnTo>
                    <a:lnTo>
                      <a:pt x="1364" y="1920"/>
                    </a:lnTo>
                    <a:lnTo>
                      <a:pt x="1368" y="1920"/>
                    </a:lnTo>
                    <a:lnTo>
                      <a:pt x="1372" y="1920"/>
                    </a:lnTo>
                    <a:lnTo>
                      <a:pt x="1375" y="1922"/>
                    </a:lnTo>
                    <a:lnTo>
                      <a:pt x="1379" y="1918"/>
                    </a:lnTo>
                    <a:lnTo>
                      <a:pt x="1383" y="1922"/>
                    </a:lnTo>
                    <a:lnTo>
                      <a:pt x="1387" y="1922"/>
                    </a:lnTo>
                    <a:lnTo>
                      <a:pt x="1391" y="1918"/>
                    </a:lnTo>
                    <a:lnTo>
                      <a:pt x="1395" y="1924"/>
                    </a:lnTo>
                    <a:lnTo>
                      <a:pt x="1399" y="1916"/>
                    </a:lnTo>
                    <a:lnTo>
                      <a:pt x="1403" y="1918"/>
                    </a:lnTo>
                    <a:lnTo>
                      <a:pt x="1407" y="1920"/>
                    </a:lnTo>
                    <a:lnTo>
                      <a:pt x="1411" y="1916"/>
                    </a:lnTo>
                    <a:lnTo>
                      <a:pt x="1415" y="1916"/>
                    </a:lnTo>
                    <a:lnTo>
                      <a:pt x="1419" y="1912"/>
                    </a:lnTo>
                    <a:lnTo>
                      <a:pt x="1423" y="1916"/>
                    </a:lnTo>
                    <a:lnTo>
                      <a:pt x="1427" y="1916"/>
                    </a:lnTo>
                    <a:lnTo>
                      <a:pt x="1431" y="1914"/>
                    </a:lnTo>
                    <a:lnTo>
                      <a:pt x="1435" y="1908"/>
                    </a:lnTo>
                    <a:lnTo>
                      <a:pt x="1439" y="1910"/>
                    </a:lnTo>
                    <a:lnTo>
                      <a:pt x="1442" y="1910"/>
                    </a:lnTo>
                    <a:lnTo>
                      <a:pt x="1446" y="1912"/>
                    </a:lnTo>
                    <a:lnTo>
                      <a:pt x="1450" y="1906"/>
                    </a:lnTo>
                    <a:lnTo>
                      <a:pt x="1454" y="1910"/>
                    </a:lnTo>
                    <a:lnTo>
                      <a:pt x="1458" y="1906"/>
                    </a:lnTo>
                    <a:lnTo>
                      <a:pt x="1462" y="1906"/>
                    </a:lnTo>
                    <a:lnTo>
                      <a:pt x="1466" y="1906"/>
                    </a:lnTo>
                    <a:lnTo>
                      <a:pt x="1470" y="1904"/>
                    </a:lnTo>
                    <a:lnTo>
                      <a:pt x="1474" y="1906"/>
                    </a:lnTo>
                    <a:lnTo>
                      <a:pt x="1478" y="1896"/>
                    </a:lnTo>
                    <a:lnTo>
                      <a:pt x="1482" y="1896"/>
                    </a:lnTo>
                    <a:lnTo>
                      <a:pt x="1486" y="1894"/>
                    </a:lnTo>
                    <a:lnTo>
                      <a:pt x="1490" y="1892"/>
                    </a:lnTo>
                    <a:lnTo>
                      <a:pt x="1494" y="1898"/>
                    </a:lnTo>
                    <a:lnTo>
                      <a:pt x="1498" y="1884"/>
                    </a:lnTo>
                    <a:lnTo>
                      <a:pt x="1502" y="1890"/>
                    </a:lnTo>
                    <a:lnTo>
                      <a:pt x="1506" y="1878"/>
                    </a:lnTo>
                    <a:lnTo>
                      <a:pt x="1510" y="1882"/>
                    </a:lnTo>
                    <a:lnTo>
                      <a:pt x="1513" y="1882"/>
                    </a:lnTo>
                    <a:lnTo>
                      <a:pt x="1517" y="1882"/>
                    </a:lnTo>
                    <a:lnTo>
                      <a:pt x="1521" y="1878"/>
                    </a:lnTo>
                    <a:lnTo>
                      <a:pt x="1525" y="1870"/>
                    </a:lnTo>
                    <a:lnTo>
                      <a:pt x="1529" y="1867"/>
                    </a:lnTo>
                    <a:lnTo>
                      <a:pt x="1533" y="1874"/>
                    </a:lnTo>
                    <a:lnTo>
                      <a:pt x="1537" y="1867"/>
                    </a:lnTo>
                    <a:lnTo>
                      <a:pt x="1541" y="1867"/>
                    </a:lnTo>
                    <a:lnTo>
                      <a:pt x="1545" y="1863"/>
                    </a:lnTo>
                    <a:lnTo>
                      <a:pt x="1549" y="1857"/>
                    </a:lnTo>
                    <a:lnTo>
                      <a:pt x="1553" y="1865"/>
                    </a:lnTo>
                    <a:lnTo>
                      <a:pt x="1557" y="1853"/>
                    </a:lnTo>
                    <a:lnTo>
                      <a:pt x="1561" y="1853"/>
                    </a:lnTo>
                    <a:lnTo>
                      <a:pt x="1565" y="1853"/>
                    </a:lnTo>
                    <a:lnTo>
                      <a:pt x="1569" y="1847"/>
                    </a:lnTo>
                    <a:lnTo>
                      <a:pt x="1573" y="1839"/>
                    </a:lnTo>
                    <a:lnTo>
                      <a:pt x="1577" y="1841"/>
                    </a:lnTo>
                    <a:lnTo>
                      <a:pt x="1580" y="1835"/>
                    </a:lnTo>
                    <a:lnTo>
                      <a:pt x="1584" y="1831"/>
                    </a:lnTo>
                    <a:lnTo>
                      <a:pt x="1588" y="1829"/>
                    </a:lnTo>
                    <a:lnTo>
                      <a:pt x="1592" y="1823"/>
                    </a:lnTo>
                    <a:lnTo>
                      <a:pt x="1596" y="1823"/>
                    </a:lnTo>
                    <a:lnTo>
                      <a:pt x="1600" y="1827"/>
                    </a:lnTo>
                    <a:lnTo>
                      <a:pt x="1604" y="1819"/>
                    </a:lnTo>
                    <a:lnTo>
                      <a:pt x="1608" y="1819"/>
                    </a:lnTo>
                    <a:lnTo>
                      <a:pt x="1612" y="1811"/>
                    </a:lnTo>
                    <a:lnTo>
                      <a:pt x="1616" y="1805"/>
                    </a:lnTo>
                    <a:lnTo>
                      <a:pt x="1620" y="1805"/>
                    </a:lnTo>
                    <a:lnTo>
                      <a:pt x="1624" y="1803"/>
                    </a:lnTo>
                    <a:lnTo>
                      <a:pt x="1628" y="1797"/>
                    </a:lnTo>
                    <a:lnTo>
                      <a:pt x="1632" y="1793"/>
                    </a:lnTo>
                    <a:lnTo>
                      <a:pt x="1636" y="1787"/>
                    </a:lnTo>
                    <a:lnTo>
                      <a:pt x="1640" y="1785"/>
                    </a:lnTo>
                    <a:lnTo>
                      <a:pt x="1644" y="1783"/>
                    </a:lnTo>
                    <a:lnTo>
                      <a:pt x="1647" y="1779"/>
                    </a:lnTo>
                    <a:lnTo>
                      <a:pt x="1651" y="1773"/>
                    </a:lnTo>
                    <a:lnTo>
                      <a:pt x="1655" y="1772"/>
                    </a:lnTo>
                    <a:lnTo>
                      <a:pt x="1659" y="1766"/>
                    </a:lnTo>
                    <a:lnTo>
                      <a:pt x="1663" y="1762"/>
                    </a:lnTo>
                    <a:lnTo>
                      <a:pt x="1667" y="1762"/>
                    </a:lnTo>
                    <a:lnTo>
                      <a:pt x="1671" y="1758"/>
                    </a:lnTo>
                    <a:lnTo>
                      <a:pt x="1675" y="1752"/>
                    </a:lnTo>
                    <a:lnTo>
                      <a:pt x="1679" y="1746"/>
                    </a:lnTo>
                    <a:lnTo>
                      <a:pt x="1683" y="1742"/>
                    </a:lnTo>
                    <a:lnTo>
                      <a:pt x="1687" y="1738"/>
                    </a:lnTo>
                    <a:lnTo>
                      <a:pt x="1691" y="1740"/>
                    </a:lnTo>
                    <a:lnTo>
                      <a:pt x="1695" y="1724"/>
                    </a:lnTo>
                    <a:lnTo>
                      <a:pt x="1699" y="1726"/>
                    </a:lnTo>
                    <a:lnTo>
                      <a:pt x="1703" y="1724"/>
                    </a:lnTo>
                    <a:lnTo>
                      <a:pt x="1707" y="1718"/>
                    </a:lnTo>
                    <a:lnTo>
                      <a:pt x="1711" y="1710"/>
                    </a:lnTo>
                    <a:lnTo>
                      <a:pt x="1715" y="1708"/>
                    </a:lnTo>
                    <a:lnTo>
                      <a:pt x="1718" y="1702"/>
                    </a:lnTo>
                    <a:lnTo>
                      <a:pt x="1722" y="1700"/>
                    </a:lnTo>
                    <a:lnTo>
                      <a:pt x="1726" y="1696"/>
                    </a:lnTo>
                    <a:lnTo>
                      <a:pt x="1730" y="1686"/>
                    </a:lnTo>
                    <a:lnTo>
                      <a:pt x="1734" y="1680"/>
                    </a:lnTo>
                    <a:lnTo>
                      <a:pt x="1738" y="1682"/>
                    </a:lnTo>
                    <a:lnTo>
                      <a:pt x="1742" y="1676"/>
                    </a:lnTo>
                    <a:lnTo>
                      <a:pt x="1746" y="1674"/>
                    </a:lnTo>
                    <a:lnTo>
                      <a:pt x="1750" y="1669"/>
                    </a:lnTo>
                    <a:lnTo>
                      <a:pt x="1754" y="1663"/>
                    </a:lnTo>
                    <a:lnTo>
                      <a:pt x="1758" y="1651"/>
                    </a:lnTo>
                    <a:lnTo>
                      <a:pt x="1762" y="1649"/>
                    </a:lnTo>
                    <a:lnTo>
                      <a:pt x="1766" y="1643"/>
                    </a:lnTo>
                    <a:lnTo>
                      <a:pt x="1770" y="1637"/>
                    </a:lnTo>
                    <a:lnTo>
                      <a:pt x="1774" y="1631"/>
                    </a:lnTo>
                    <a:lnTo>
                      <a:pt x="1778" y="1631"/>
                    </a:lnTo>
                    <a:lnTo>
                      <a:pt x="1782" y="1625"/>
                    </a:lnTo>
                    <a:lnTo>
                      <a:pt x="1785" y="1621"/>
                    </a:lnTo>
                    <a:lnTo>
                      <a:pt x="1789" y="1619"/>
                    </a:lnTo>
                    <a:lnTo>
                      <a:pt x="1793" y="1605"/>
                    </a:lnTo>
                    <a:lnTo>
                      <a:pt x="1797" y="1609"/>
                    </a:lnTo>
                    <a:lnTo>
                      <a:pt x="1801" y="1599"/>
                    </a:lnTo>
                    <a:lnTo>
                      <a:pt x="1805" y="1593"/>
                    </a:lnTo>
                    <a:lnTo>
                      <a:pt x="1809" y="1593"/>
                    </a:lnTo>
                    <a:lnTo>
                      <a:pt x="1813" y="1585"/>
                    </a:lnTo>
                    <a:lnTo>
                      <a:pt x="1817" y="1581"/>
                    </a:lnTo>
                    <a:lnTo>
                      <a:pt x="1821" y="1574"/>
                    </a:lnTo>
                    <a:lnTo>
                      <a:pt x="1825" y="1570"/>
                    </a:lnTo>
                    <a:lnTo>
                      <a:pt x="1829" y="1566"/>
                    </a:lnTo>
                    <a:lnTo>
                      <a:pt x="1833" y="1554"/>
                    </a:lnTo>
                    <a:lnTo>
                      <a:pt x="1837" y="1552"/>
                    </a:lnTo>
                    <a:lnTo>
                      <a:pt x="1841" y="1542"/>
                    </a:lnTo>
                    <a:lnTo>
                      <a:pt x="1845" y="1548"/>
                    </a:lnTo>
                    <a:lnTo>
                      <a:pt x="1849" y="1536"/>
                    </a:lnTo>
                    <a:lnTo>
                      <a:pt x="1853" y="1528"/>
                    </a:lnTo>
                    <a:lnTo>
                      <a:pt x="1856" y="1526"/>
                    </a:lnTo>
                    <a:lnTo>
                      <a:pt x="1860" y="1520"/>
                    </a:lnTo>
                    <a:lnTo>
                      <a:pt x="1864" y="1516"/>
                    </a:lnTo>
                    <a:lnTo>
                      <a:pt x="1868" y="1510"/>
                    </a:lnTo>
                    <a:lnTo>
                      <a:pt x="1872" y="1502"/>
                    </a:lnTo>
                    <a:lnTo>
                      <a:pt x="1876" y="1500"/>
                    </a:lnTo>
                    <a:lnTo>
                      <a:pt x="1880" y="1488"/>
                    </a:lnTo>
                    <a:lnTo>
                      <a:pt x="1884" y="1486"/>
                    </a:lnTo>
                    <a:lnTo>
                      <a:pt x="1888" y="1482"/>
                    </a:lnTo>
                    <a:lnTo>
                      <a:pt x="1892" y="1471"/>
                    </a:lnTo>
                    <a:lnTo>
                      <a:pt x="1896" y="1465"/>
                    </a:lnTo>
                    <a:lnTo>
                      <a:pt x="1900" y="1461"/>
                    </a:lnTo>
                    <a:lnTo>
                      <a:pt x="1904" y="1459"/>
                    </a:lnTo>
                    <a:lnTo>
                      <a:pt x="1908" y="1453"/>
                    </a:lnTo>
                    <a:lnTo>
                      <a:pt x="1912" y="1451"/>
                    </a:lnTo>
                    <a:lnTo>
                      <a:pt x="1916" y="1435"/>
                    </a:lnTo>
                    <a:lnTo>
                      <a:pt x="1920" y="1437"/>
                    </a:lnTo>
                    <a:lnTo>
                      <a:pt x="1923" y="1429"/>
                    </a:lnTo>
                    <a:lnTo>
                      <a:pt x="1927" y="1425"/>
                    </a:lnTo>
                    <a:lnTo>
                      <a:pt x="1931" y="1419"/>
                    </a:lnTo>
                    <a:lnTo>
                      <a:pt x="1935" y="1407"/>
                    </a:lnTo>
                    <a:lnTo>
                      <a:pt x="1939" y="1407"/>
                    </a:lnTo>
                    <a:lnTo>
                      <a:pt x="1943" y="1401"/>
                    </a:lnTo>
                    <a:lnTo>
                      <a:pt x="1947" y="1391"/>
                    </a:lnTo>
                    <a:lnTo>
                      <a:pt x="1951" y="1387"/>
                    </a:lnTo>
                    <a:lnTo>
                      <a:pt x="1955" y="1383"/>
                    </a:lnTo>
                    <a:lnTo>
                      <a:pt x="1959" y="1378"/>
                    </a:lnTo>
                    <a:lnTo>
                      <a:pt x="1963" y="1374"/>
                    </a:lnTo>
                    <a:lnTo>
                      <a:pt x="1967" y="1364"/>
                    </a:lnTo>
                    <a:lnTo>
                      <a:pt x="1971" y="1356"/>
                    </a:lnTo>
                    <a:lnTo>
                      <a:pt x="1975" y="1350"/>
                    </a:lnTo>
                    <a:lnTo>
                      <a:pt x="1979" y="1350"/>
                    </a:lnTo>
                    <a:lnTo>
                      <a:pt x="1983" y="1344"/>
                    </a:lnTo>
                    <a:lnTo>
                      <a:pt x="1987" y="1330"/>
                    </a:lnTo>
                    <a:lnTo>
                      <a:pt x="1990" y="1328"/>
                    </a:lnTo>
                    <a:lnTo>
                      <a:pt x="1994" y="1318"/>
                    </a:lnTo>
                    <a:lnTo>
                      <a:pt x="1998" y="1316"/>
                    </a:lnTo>
                    <a:lnTo>
                      <a:pt x="2002" y="1306"/>
                    </a:lnTo>
                    <a:lnTo>
                      <a:pt x="2006" y="1300"/>
                    </a:lnTo>
                    <a:lnTo>
                      <a:pt x="2010" y="1296"/>
                    </a:lnTo>
                    <a:lnTo>
                      <a:pt x="2014" y="1290"/>
                    </a:lnTo>
                    <a:lnTo>
                      <a:pt x="2018" y="1284"/>
                    </a:lnTo>
                    <a:lnTo>
                      <a:pt x="2022" y="1281"/>
                    </a:lnTo>
                    <a:lnTo>
                      <a:pt x="2026" y="1275"/>
                    </a:lnTo>
                    <a:lnTo>
                      <a:pt x="2030" y="1267"/>
                    </a:lnTo>
                    <a:lnTo>
                      <a:pt x="2034" y="1257"/>
                    </a:lnTo>
                    <a:lnTo>
                      <a:pt x="2038" y="1255"/>
                    </a:lnTo>
                    <a:lnTo>
                      <a:pt x="2042" y="1253"/>
                    </a:lnTo>
                    <a:lnTo>
                      <a:pt x="2046" y="1243"/>
                    </a:lnTo>
                    <a:lnTo>
                      <a:pt x="2050" y="1235"/>
                    </a:lnTo>
                    <a:lnTo>
                      <a:pt x="2054" y="1231"/>
                    </a:lnTo>
                    <a:lnTo>
                      <a:pt x="2058" y="1227"/>
                    </a:lnTo>
                    <a:lnTo>
                      <a:pt x="2061" y="1217"/>
                    </a:lnTo>
                    <a:lnTo>
                      <a:pt x="2065" y="1215"/>
                    </a:lnTo>
                    <a:lnTo>
                      <a:pt x="2069" y="1205"/>
                    </a:lnTo>
                    <a:lnTo>
                      <a:pt x="2073" y="1199"/>
                    </a:lnTo>
                    <a:lnTo>
                      <a:pt x="2077" y="1193"/>
                    </a:lnTo>
                    <a:lnTo>
                      <a:pt x="2081" y="1184"/>
                    </a:lnTo>
                    <a:lnTo>
                      <a:pt x="2085" y="1178"/>
                    </a:lnTo>
                    <a:lnTo>
                      <a:pt x="2089" y="1180"/>
                    </a:lnTo>
                    <a:lnTo>
                      <a:pt x="2093" y="1174"/>
                    </a:lnTo>
                    <a:lnTo>
                      <a:pt x="2097" y="1158"/>
                    </a:lnTo>
                    <a:lnTo>
                      <a:pt x="2101" y="1150"/>
                    </a:lnTo>
                    <a:lnTo>
                      <a:pt x="2105" y="1150"/>
                    </a:lnTo>
                    <a:lnTo>
                      <a:pt x="2109" y="1146"/>
                    </a:lnTo>
                    <a:lnTo>
                      <a:pt x="2113" y="1140"/>
                    </a:lnTo>
                    <a:lnTo>
                      <a:pt x="2117" y="1134"/>
                    </a:lnTo>
                    <a:lnTo>
                      <a:pt x="2121" y="1128"/>
                    </a:lnTo>
                    <a:lnTo>
                      <a:pt x="2125" y="1122"/>
                    </a:lnTo>
                    <a:lnTo>
                      <a:pt x="2128" y="1114"/>
                    </a:lnTo>
                    <a:lnTo>
                      <a:pt x="2132" y="1114"/>
                    </a:lnTo>
                    <a:lnTo>
                      <a:pt x="2136" y="1102"/>
                    </a:lnTo>
                    <a:lnTo>
                      <a:pt x="2140" y="1094"/>
                    </a:lnTo>
                    <a:lnTo>
                      <a:pt x="2144" y="1094"/>
                    </a:lnTo>
                    <a:lnTo>
                      <a:pt x="2148" y="1085"/>
                    </a:lnTo>
                    <a:lnTo>
                      <a:pt x="2152" y="1083"/>
                    </a:lnTo>
                    <a:lnTo>
                      <a:pt x="2156" y="1069"/>
                    </a:lnTo>
                    <a:lnTo>
                      <a:pt x="2160" y="1073"/>
                    </a:lnTo>
                    <a:lnTo>
                      <a:pt x="2164" y="1065"/>
                    </a:lnTo>
                    <a:lnTo>
                      <a:pt x="2168" y="1057"/>
                    </a:lnTo>
                    <a:lnTo>
                      <a:pt x="2172" y="1057"/>
                    </a:lnTo>
                    <a:lnTo>
                      <a:pt x="2176" y="1045"/>
                    </a:lnTo>
                    <a:lnTo>
                      <a:pt x="2180" y="1043"/>
                    </a:lnTo>
                    <a:lnTo>
                      <a:pt x="2184" y="1029"/>
                    </a:lnTo>
                    <a:lnTo>
                      <a:pt x="2188" y="1031"/>
                    </a:lnTo>
                    <a:lnTo>
                      <a:pt x="2192" y="1023"/>
                    </a:lnTo>
                    <a:lnTo>
                      <a:pt x="2195" y="1017"/>
                    </a:lnTo>
                    <a:lnTo>
                      <a:pt x="2199" y="1005"/>
                    </a:lnTo>
                    <a:lnTo>
                      <a:pt x="2203" y="1003"/>
                    </a:lnTo>
                    <a:lnTo>
                      <a:pt x="2207" y="995"/>
                    </a:lnTo>
                    <a:lnTo>
                      <a:pt x="2211" y="991"/>
                    </a:lnTo>
                    <a:lnTo>
                      <a:pt x="2215" y="984"/>
                    </a:lnTo>
                    <a:lnTo>
                      <a:pt x="2219" y="986"/>
                    </a:lnTo>
                    <a:lnTo>
                      <a:pt x="2223" y="978"/>
                    </a:lnTo>
                    <a:lnTo>
                      <a:pt x="2227" y="972"/>
                    </a:lnTo>
                    <a:lnTo>
                      <a:pt x="2231" y="960"/>
                    </a:lnTo>
                    <a:lnTo>
                      <a:pt x="2235" y="954"/>
                    </a:lnTo>
                    <a:lnTo>
                      <a:pt x="2239" y="950"/>
                    </a:lnTo>
                    <a:lnTo>
                      <a:pt x="2243" y="942"/>
                    </a:lnTo>
                    <a:lnTo>
                      <a:pt x="2247" y="938"/>
                    </a:lnTo>
                    <a:lnTo>
                      <a:pt x="2251" y="936"/>
                    </a:lnTo>
                    <a:lnTo>
                      <a:pt x="2255" y="930"/>
                    </a:lnTo>
                    <a:lnTo>
                      <a:pt x="2259" y="918"/>
                    </a:lnTo>
                    <a:lnTo>
                      <a:pt x="2263" y="910"/>
                    </a:lnTo>
                    <a:lnTo>
                      <a:pt x="2266" y="912"/>
                    </a:lnTo>
                    <a:lnTo>
                      <a:pt x="2270" y="900"/>
                    </a:lnTo>
                    <a:lnTo>
                      <a:pt x="2274" y="894"/>
                    </a:lnTo>
                    <a:lnTo>
                      <a:pt x="2278" y="894"/>
                    </a:lnTo>
                    <a:lnTo>
                      <a:pt x="2282" y="885"/>
                    </a:lnTo>
                    <a:lnTo>
                      <a:pt x="2286" y="883"/>
                    </a:lnTo>
                    <a:lnTo>
                      <a:pt x="2290" y="875"/>
                    </a:lnTo>
                    <a:lnTo>
                      <a:pt x="2294" y="871"/>
                    </a:lnTo>
                    <a:lnTo>
                      <a:pt x="2298" y="869"/>
                    </a:lnTo>
                    <a:lnTo>
                      <a:pt x="2302" y="859"/>
                    </a:lnTo>
                    <a:lnTo>
                      <a:pt x="2306" y="851"/>
                    </a:lnTo>
                    <a:lnTo>
                      <a:pt x="2310" y="847"/>
                    </a:lnTo>
                    <a:lnTo>
                      <a:pt x="2314" y="845"/>
                    </a:lnTo>
                    <a:lnTo>
                      <a:pt x="2318" y="839"/>
                    </a:lnTo>
                    <a:lnTo>
                      <a:pt x="2322" y="833"/>
                    </a:lnTo>
                    <a:lnTo>
                      <a:pt x="2326" y="825"/>
                    </a:lnTo>
                    <a:lnTo>
                      <a:pt x="2330" y="821"/>
                    </a:lnTo>
                    <a:lnTo>
                      <a:pt x="2333" y="807"/>
                    </a:lnTo>
                    <a:lnTo>
                      <a:pt x="2337" y="807"/>
                    </a:lnTo>
                    <a:lnTo>
                      <a:pt x="2341" y="801"/>
                    </a:lnTo>
                    <a:lnTo>
                      <a:pt x="2345" y="799"/>
                    </a:lnTo>
                    <a:lnTo>
                      <a:pt x="2349" y="792"/>
                    </a:lnTo>
                    <a:lnTo>
                      <a:pt x="2353" y="788"/>
                    </a:lnTo>
                    <a:lnTo>
                      <a:pt x="2357" y="784"/>
                    </a:lnTo>
                    <a:lnTo>
                      <a:pt x="2361" y="782"/>
                    </a:lnTo>
                    <a:lnTo>
                      <a:pt x="2365" y="776"/>
                    </a:lnTo>
                    <a:lnTo>
                      <a:pt x="2369" y="766"/>
                    </a:lnTo>
                    <a:lnTo>
                      <a:pt x="2373" y="764"/>
                    </a:lnTo>
                    <a:lnTo>
                      <a:pt x="2377" y="758"/>
                    </a:lnTo>
                    <a:lnTo>
                      <a:pt x="2381" y="748"/>
                    </a:lnTo>
                    <a:lnTo>
                      <a:pt x="2385" y="750"/>
                    </a:lnTo>
                    <a:lnTo>
                      <a:pt x="2389" y="744"/>
                    </a:lnTo>
                    <a:lnTo>
                      <a:pt x="2393" y="736"/>
                    </a:lnTo>
                    <a:lnTo>
                      <a:pt x="2397" y="726"/>
                    </a:lnTo>
                    <a:lnTo>
                      <a:pt x="2401" y="722"/>
                    </a:lnTo>
                    <a:lnTo>
                      <a:pt x="2404" y="720"/>
                    </a:lnTo>
                    <a:lnTo>
                      <a:pt x="2408" y="714"/>
                    </a:lnTo>
                    <a:lnTo>
                      <a:pt x="2412" y="706"/>
                    </a:lnTo>
                    <a:lnTo>
                      <a:pt x="2416" y="704"/>
                    </a:lnTo>
                    <a:lnTo>
                      <a:pt x="2420" y="698"/>
                    </a:lnTo>
                    <a:lnTo>
                      <a:pt x="2424" y="695"/>
                    </a:lnTo>
                    <a:lnTo>
                      <a:pt x="2428" y="687"/>
                    </a:lnTo>
                    <a:lnTo>
                      <a:pt x="2432" y="683"/>
                    </a:lnTo>
                    <a:lnTo>
                      <a:pt x="2436" y="675"/>
                    </a:lnTo>
                    <a:lnTo>
                      <a:pt x="2440" y="677"/>
                    </a:lnTo>
                    <a:lnTo>
                      <a:pt x="2444" y="669"/>
                    </a:lnTo>
                    <a:lnTo>
                      <a:pt x="2448" y="667"/>
                    </a:lnTo>
                    <a:lnTo>
                      <a:pt x="2452" y="657"/>
                    </a:lnTo>
                    <a:lnTo>
                      <a:pt x="2456" y="659"/>
                    </a:lnTo>
                    <a:lnTo>
                      <a:pt x="2460" y="649"/>
                    </a:lnTo>
                    <a:lnTo>
                      <a:pt x="2464" y="645"/>
                    </a:lnTo>
                    <a:lnTo>
                      <a:pt x="2468" y="639"/>
                    </a:lnTo>
                    <a:lnTo>
                      <a:pt x="2471" y="637"/>
                    </a:lnTo>
                    <a:lnTo>
                      <a:pt x="2475" y="633"/>
                    </a:lnTo>
                    <a:lnTo>
                      <a:pt x="2479" y="623"/>
                    </a:lnTo>
                    <a:lnTo>
                      <a:pt x="2483" y="621"/>
                    </a:lnTo>
                    <a:lnTo>
                      <a:pt x="2487" y="617"/>
                    </a:lnTo>
                    <a:lnTo>
                      <a:pt x="2491" y="605"/>
                    </a:lnTo>
                    <a:lnTo>
                      <a:pt x="2495" y="609"/>
                    </a:lnTo>
                    <a:lnTo>
                      <a:pt x="2499" y="605"/>
                    </a:lnTo>
                    <a:lnTo>
                      <a:pt x="2503" y="601"/>
                    </a:lnTo>
                    <a:lnTo>
                      <a:pt x="2507" y="592"/>
                    </a:lnTo>
                    <a:lnTo>
                      <a:pt x="2511" y="590"/>
                    </a:lnTo>
                    <a:lnTo>
                      <a:pt x="2515" y="586"/>
                    </a:lnTo>
                    <a:lnTo>
                      <a:pt x="2519" y="586"/>
                    </a:lnTo>
                    <a:lnTo>
                      <a:pt x="2523" y="574"/>
                    </a:lnTo>
                    <a:lnTo>
                      <a:pt x="2527" y="568"/>
                    </a:lnTo>
                    <a:lnTo>
                      <a:pt x="2531" y="568"/>
                    </a:lnTo>
                    <a:lnTo>
                      <a:pt x="2535" y="560"/>
                    </a:lnTo>
                    <a:lnTo>
                      <a:pt x="2538" y="556"/>
                    </a:lnTo>
                    <a:lnTo>
                      <a:pt x="2542" y="548"/>
                    </a:lnTo>
                    <a:lnTo>
                      <a:pt x="2546" y="542"/>
                    </a:lnTo>
                    <a:lnTo>
                      <a:pt x="2550" y="542"/>
                    </a:lnTo>
                    <a:lnTo>
                      <a:pt x="2554" y="544"/>
                    </a:lnTo>
                    <a:lnTo>
                      <a:pt x="2558" y="536"/>
                    </a:lnTo>
                    <a:lnTo>
                      <a:pt x="2562" y="530"/>
                    </a:lnTo>
                    <a:lnTo>
                      <a:pt x="2566" y="528"/>
                    </a:lnTo>
                    <a:lnTo>
                      <a:pt x="2570" y="522"/>
                    </a:lnTo>
                    <a:lnTo>
                      <a:pt x="2574" y="518"/>
                    </a:lnTo>
                    <a:lnTo>
                      <a:pt x="2578" y="508"/>
                    </a:lnTo>
                    <a:lnTo>
                      <a:pt x="2582" y="508"/>
                    </a:lnTo>
                    <a:lnTo>
                      <a:pt x="2586" y="502"/>
                    </a:lnTo>
                    <a:lnTo>
                      <a:pt x="2590" y="499"/>
                    </a:lnTo>
                    <a:lnTo>
                      <a:pt x="2594" y="491"/>
                    </a:lnTo>
                    <a:lnTo>
                      <a:pt x="2598" y="493"/>
                    </a:lnTo>
                    <a:lnTo>
                      <a:pt x="2602" y="491"/>
                    </a:lnTo>
                    <a:lnTo>
                      <a:pt x="2606" y="483"/>
                    </a:lnTo>
                    <a:lnTo>
                      <a:pt x="2609" y="479"/>
                    </a:lnTo>
                    <a:lnTo>
                      <a:pt x="2613" y="477"/>
                    </a:lnTo>
                    <a:lnTo>
                      <a:pt x="2617" y="473"/>
                    </a:lnTo>
                    <a:lnTo>
                      <a:pt x="2621" y="473"/>
                    </a:lnTo>
                    <a:lnTo>
                      <a:pt x="2625" y="461"/>
                    </a:lnTo>
                    <a:lnTo>
                      <a:pt x="2629" y="461"/>
                    </a:lnTo>
                    <a:lnTo>
                      <a:pt x="2633" y="461"/>
                    </a:lnTo>
                    <a:lnTo>
                      <a:pt x="2637" y="455"/>
                    </a:lnTo>
                    <a:lnTo>
                      <a:pt x="2641" y="445"/>
                    </a:lnTo>
                    <a:lnTo>
                      <a:pt x="2645" y="449"/>
                    </a:lnTo>
                    <a:lnTo>
                      <a:pt x="2649" y="437"/>
                    </a:lnTo>
                    <a:lnTo>
                      <a:pt x="2653" y="433"/>
                    </a:lnTo>
                    <a:lnTo>
                      <a:pt x="2657" y="435"/>
                    </a:lnTo>
                    <a:lnTo>
                      <a:pt x="2661" y="427"/>
                    </a:lnTo>
                    <a:lnTo>
                      <a:pt x="2665" y="425"/>
                    </a:lnTo>
                    <a:lnTo>
                      <a:pt x="2669" y="421"/>
                    </a:lnTo>
                    <a:lnTo>
                      <a:pt x="2673" y="419"/>
                    </a:lnTo>
                    <a:lnTo>
                      <a:pt x="2676" y="415"/>
                    </a:lnTo>
                    <a:lnTo>
                      <a:pt x="2680" y="413"/>
                    </a:lnTo>
                    <a:lnTo>
                      <a:pt x="2684" y="400"/>
                    </a:lnTo>
                    <a:lnTo>
                      <a:pt x="2688" y="400"/>
                    </a:lnTo>
                    <a:lnTo>
                      <a:pt x="2692" y="396"/>
                    </a:lnTo>
                    <a:lnTo>
                      <a:pt x="2696" y="402"/>
                    </a:lnTo>
                    <a:lnTo>
                      <a:pt x="2700" y="398"/>
                    </a:lnTo>
                    <a:lnTo>
                      <a:pt x="2704" y="386"/>
                    </a:lnTo>
                    <a:lnTo>
                      <a:pt x="2708" y="386"/>
                    </a:lnTo>
                    <a:lnTo>
                      <a:pt x="2712" y="382"/>
                    </a:lnTo>
                    <a:lnTo>
                      <a:pt x="2716" y="374"/>
                    </a:lnTo>
                    <a:lnTo>
                      <a:pt x="2720" y="372"/>
                    </a:lnTo>
                    <a:lnTo>
                      <a:pt x="2724" y="374"/>
                    </a:lnTo>
                    <a:lnTo>
                      <a:pt x="2728" y="368"/>
                    </a:lnTo>
                    <a:lnTo>
                      <a:pt x="2732" y="366"/>
                    </a:lnTo>
                    <a:lnTo>
                      <a:pt x="2736" y="356"/>
                    </a:lnTo>
                    <a:lnTo>
                      <a:pt x="2740" y="358"/>
                    </a:lnTo>
                    <a:lnTo>
                      <a:pt x="2743" y="358"/>
                    </a:lnTo>
                    <a:lnTo>
                      <a:pt x="2747" y="352"/>
                    </a:lnTo>
                    <a:lnTo>
                      <a:pt x="2751" y="346"/>
                    </a:lnTo>
                    <a:lnTo>
                      <a:pt x="2755" y="340"/>
                    </a:lnTo>
                    <a:lnTo>
                      <a:pt x="2759" y="342"/>
                    </a:lnTo>
                    <a:lnTo>
                      <a:pt x="2763" y="336"/>
                    </a:lnTo>
                    <a:lnTo>
                      <a:pt x="2767" y="334"/>
                    </a:lnTo>
                    <a:lnTo>
                      <a:pt x="2771" y="330"/>
                    </a:lnTo>
                    <a:lnTo>
                      <a:pt x="2775" y="328"/>
                    </a:lnTo>
                    <a:lnTo>
                      <a:pt x="2779" y="322"/>
                    </a:lnTo>
                    <a:lnTo>
                      <a:pt x="2783" y="326"/>
                    </a:lnTo>
                    <a:lnTo>
                      <a:pt x="2787" y="320"/>
                    </a:lnTo>
                    <a:lnTo>
                      <a:pt x="2791" y="312"/>
                    </a:lnTo>
                    <a:lnTo>
                      <a:pt x="2795" y="316"/>
                    </a:lnTo>
                    <a:lnTo>
                      <a:pt x="2799" y="308"/>
                    </a:lnTo>
                    <a:lnTo>
                      <a:pt x="2803" y="310"/>
                    </a:lnTo>
                    <a:lnTo>
                      <a:pt x="2807" y="308"/>
                    </a:lnTo>
                    <a:lnTo>
                      <a:pt x="2811" y="301"/>
                    </a:lnTo>
                    <a:lnTo>
                      <a:pt x="2814" y="297"/>
                    </a:lnTo>
                    <a:lnTo>
                      <a:pt x="2818" y="295"/>
                    </a:lnTo>
                    <a:lnTo>
                      <a:pt x="2822" y="293"/>
                    </a:lnTo>
                    <a:lnTo>
                      <a:pt x="2826" y="287"/>
                    </a:lnTo>
                    <a:lnTo>
                      <a:pt x="2830" y="287"/>
                    </a:lnTo>
                    <a:lnTo>
                      <a:pt x="2834" y="285"/>
                    </a:lnTo>
                    <a:lnTo>
                      <a:pt x="2838" y="283"/>
                    </a:lnTo>
                    <a:lnTo>
                      <a:pt x="2842" y="281"/>
                    </a:lnTo>
                    <a:lnTo>
                      <a:pt x="2846" y="277"/>
                    </a:lnTo>
                    <a:lnTo>
                      <a:pt x="2850" y="277"/>
                    </a:lnTo>
                    <a:lnTo>
                      <a:pt x="2854" y="269"/>
                    </a:lnTo>
                    <a:lnTo>
                      <a:pt x="2858" y="271"/>
                    </a:lnTo>
                    <a:lnTo>
                      <a:pt x="2862" y="261"/>
                    </a:lnTo>
                    <a:lnTo>
                      <a:pt x="2866" y="257"/>
                    </a:lnTo>
                    <a:lnTo>
                      <a:pt x="2870" y="259"/>
                    </a:lnTo>
                    <a:lnTo>
                      <a:pt x="2874" y="251"/>
                    </a:lnTo>
                    <a:lnTo>
                      <a:pt x="2878" y="257"/>
                    </a:lnTo>
                    <a:lnTo>
                      <a:pt x="2881" y="249"/>
                    </a:lnTo>
                    <a:lnTo>
                      <a:pt x="2885" y="247"/>
                    </a:lnTo>
                    <a:lnTo>
                      <a:pt x="2889" y="243"/>
                    </a:lnTo>
                    <a:lnTo>
                      <a:pt x="2893" y="239"/>
                    </a:lnTo>
                    <a:lnTo>
                      <a:pt x="2897" y="243"/>
                    </a:lnTo>
                    <a:lnTo>
                      <a:pt x="2901" y="239"/>
                    </a:lnTo>
                    <a:lnTo>
                      <a:pt x="2905" y="237"/>
                    </a:lnTo>
                    <a:lnTo>
                      <a:pt x="2909" y="231"/>
                    </a:lnTo>
                    <a:lnTo>
                      <a:pt x="2913" y="225"/>
                    </a:lnTo>
                    <a:lnTo>
                      <a:pt x="2917" y="229"/>
                    </a:lnTo>
                    <a:lnTo>
                      <a:pt x="2921" y="225"/>
                    </a:lnTo>
                    <a:lnTo>
                      <a:pt x="2925" y="217"/>
                    </a:lnTo>
                    <a:lnTo>
                      <a:pt x="2929" y="211"/>
                    </a:lnTo>
                    <a:lnTo>
                      <a:pt x="2933" y="209"/>
                    </a:lnTo>
                    <a:lnTo>
                      <a:pt x="2937" y="215"/>
                    </a:lnTo>
                    <a:lnTo>
                      <a:pt x="2941" y="215"/>
                    </a:lnTo>
                    <a:lnTo>
                      <a:pt x="2945" y="208"/>
                    </a:lnTo>
                    <a:lnTo>
                      <a:pt x="2949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3" name="Freeform 4085"/>
              <p:cNvSpPr>
                <a:spLocks/>
              </p:cNvSpPr>
              <p:nvPr/>
            </p:nvSpPr>
            <p:spPr bwMode="auto">
              <a:xfrm>
                <a:off x="2998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4" name="Line 4086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5" name="Line 4087"/>
              <p:cNvSpPr>
                <a:spLocks noChangeShapeType="1"/>
              </p:cNvSpPr>
              <p:nvPr/>
            </p:nvSpPr>
            <p:spPr bwMode="auto">
              <a:xfrm flipV="1">
                <a:off x="301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6" name="Freeform 4088"/>
              <p:cNvSpPr>
                <a:spLocks/>
              </p:cNvSpPr>
              <p:nvPr/>
            </p:nvSpPr>
            <p:spPr bwMode="auto">
              <a:xfrm>
                <a:off x="3016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7" name="Line 4089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8" name="Line 4090"/>
              <p:cNvSpPr>
                <a:spLocks noChangeShapeType="1"/>
              </p:cNvSpPr>
              <p:nvPr/>
            </p:nvSpPr>
            <p:spPr bwMode="auto">
              <a:xfrm flipV="1">
                <a:off x="302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39" name="Line 4091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0" name="Line 4092"/>
              <p:cNvSpPr>
                <a:spLocks noChangeShapeType="1"/>
              </p:cNvSpPr>
              <p:nvPr/>
            </p:nvSpPr>
            <p:spPr bwMode="auto">
              <a:xfrm>
                <a:off x="302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1" name="Line 4093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2" name="Freeform 4094"/>
              <p:cNvSpPr>
                <a:spLocks/>
              </p:cNvSpPr>
              <p:nvPr/>
            </p:nvSpPr>
            <p:spPr bwMode="auto">
              <a:xfrm flipV="1">
                <a:off x="3035" y="911"/>
                <a:ext cx="1778" cy="11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7"/>
                  </a:cxn>
                  <a:cxn ang="0">
                    <a:pos x="149" y="15"/>
                  </a:cxn>
                  <a:cxn ang="0">
                    <a:pos x="201" y="28"/>
                  </a:cxn>
                  <a:cxn ang="0">
                    <a:pos x="252" y="52"/>
                  </a:cxn>
                  <a:cxn ang="0">
                    <a:pos x="303" y="84"/>
                  </a:cxn>
                  <a:cxn ang="0">
                    <a:pos x="354" y="126"/>
                  </a:cxn>
                  <a:cxn ang="0">
                    <a:pos x="406" y="179"/>
                  </a:cxn>
                  <a:cxn ang="0">
                    <a:pos x="457" y="243"/>
                  </a:cxn>
                  <a:cxn ang="0">
                    <a:pos x="508" y="317"/>
                  </a:cxn>
                  <a:cxn ang="0">
                    <a:pos x="559" y="404"/>
                  </a:cxn>
                  <a:cxn ang="0">
                    <a:pos x="611" y="499"/>
                  </a:cxn>
                  <a:cxn ang="0">
                    <a:pos x="662" y="601"/>
                  </a:cxn>
                  <a:cxn ang="0">
                    <a:pos x="713" y="709"/>
                  </a:cxn>
                  <a:cxn ang="0">
                    <a:pos x="764" y="822"/>
                  </a:cxn>
                  <a:cxn ang="0">
                    <a:pos x="816" y="938"/>
                  </a:cxn>
                  <a:cxn ang="0">
                    <a:pos x="867" y="1055"/>
                  </a:cxn>
                  <a:cxn ang="0">
                    <a:pos x="918" y="1169"/>
                  </a:cxn>
                  <a:cxn ang="0">
                    <a:pos x="969" y="1281"/>
                  </a:cxn>
                  <a:cxn ang="0">
                    <a:pos x="1021" y="1387"/>
                  </a:cxn>
                  <a:cxn ang="0">
                    <a:pos x="1072" y="1487"/>
                  </a:cxn>
                  <a:cxn ang="0">
                    <a:pos x="1123" y="1579"/>
                  </a:cxn>
                  <a:cxn ang="0">
                    <a:pos x="1174" y="1660"/>
                  </a:cxn>
                  <a:cxn ang="0">
                    <a:pos x="1226" y="1732"/>
                  </a:cxn>
                  <a:cxn ang="0">
                    <a:pos x="1277" y="1792"/>
                  </a:cxn>
                  <a:cxn ang="0">
                    <a:pos x="1328" y="1842"/>
                  </a:cxn>
                  <a:cxn ang="0">
                    <a:pos x="1379" y="1878"/>
                  </a:cxn>
                  <a:cxn ang="0">
                    <a:pos x="1431" y="1904"/>
                  </a:cxn>
                  <a:cxn ang="0">
                    <a:pos x="1482" y="1917"/>
                  </a:cxn>
                  <a:cxn ang="0">
                    <a:pos x="1533" y="1917"/>
                  </a:cxn>
                  <a:cxn ang="0">
                    <a:pos x="1584" y="1909"/>
                  </a:cxn>
                  <a:cxn ang="0">
                    <a:pos x="1636" y="1888"/>
                  </a:cxn>
                  <a:cxn ang="0">
                    <a:pos x="1687" y="1857"/>
                  </a:cxn>
                  <a:cxn ang="0">
                    <a:pos x="1738" y="1818"/>
                  </a:cxn>
                  <a:cxn ang="0">
                    <a:pos x="1789" y="1770"/>
                  </a:cxn>
                  <a:cxn ang="0">
                    <a:pos x="1841" y="1714"/>
                  </a:cxn>
                  <a:cxn ang="0">
                    <a:pos x="1892" y="1654"/>
                  </a:cxn>
                  <a:cxn ang="0">
                    <a:pos x="1943" y="1590"/>
                  </a:cxn>
                  <a:cxn ang="0">
                    <a:pos x="1994" y="1520"/>
                  </a:cxn>
                  <a:cxn ang="0">
                    <a:pos x="2046" y="1447"/>
                  </a:cxn>
                  <a:cxn ang="0">
                    <a:pos x="2097" y="1372"/>
                  </a:cxn>
                  <a:cxn ang="0">
                    <a:pos x="2148" y="1293"/>
                  </a:cxn>
                  <a:cxn ang="0">
                    <a:pos x="2199" y="1215"/>
                  </a:cxn>
                  <a:cxn ang="0">
                    <a:pos x="2251" y="1137"/>
                  </a:cxn>
                  <a:cxn ang="0">
                    <a:pos x="2302" y="1059"/>
                  </a:cxn>
                  <a:cxn ang="0">
                    <a:pos x="2353" y="984"/>
                  </a:cxn>
                  <a:cxn ang="0">
                    <a:pos x="2404" y="910"/>
                  </a:cxn>
                  <a:cxn ang="0">
                    <a:pos x="2456" y="838"/>
                  </a:cxn>
                  <a:cxn ang="0">
                    <a:pos x="2507" y="768"/>
                  </a:cxn>
                  <a:cxn ang="0">
                    <a:pos x="2558" y="702"/>
                  </a:cxn>
                  <a:cxn ang="0">
                    <a:pos x="2609" y="639"/>
                  </a:cxn>
                  <a:cxn ang="0">
                    <a:pos x="2661" y="578"/>
                  </a:cxn>
                  <a:cxn ang="0">
                    <a:pos x="2712" y="521"/>
                  </a:cxn>
                  <a:cxn ang="0">
                    <a:pos x="2763" y="468"/>
                  </a:cxn>
                  <a:cxn ang="0">
                    <a:pos x="2814" y="418"/>
                  </a:cxn>
                  <a:cxn ang="0">
                    <a:pos x="2866" y="375"/>
                  </a:cxn>
                  <a:cxn ang="0">
                    <a:pos x="2917" y="332"/>
                  </a:cxn>
                  <a:cxn ang="0">
                    <a:pos x="2968" y="292"/>
                  </a:cxn>
                  <a:cxn ang="0">
                    <a:pos x="3019" y="256"/>
                  </a:cxn>
                  <a:cxn ang="0">
                    <a:pos x="3071" y="225"/>
                  </a:cxn>
                </a:cxnLst>
                <a:rect l="0" t="0" r="r" b="b"/>
                <a:pathLst>
                  <a:path w="3087" h="1920">
                    <a:moveTo>
                      <a:pt x="0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9" y="1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2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4"/>
                    </a:lnTo>
                    <a:lnTo>
                      <a:pt x="71" y="3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82" y="5"/>
                    </a:lnTo>
                    <a:lnTo>
                      <a:pt x="86" y="4"/>
                    </a:lnTo>
                    <a:lnTo>
                      <a:pt x="90" y="6"/>
                    </a:lnTo>
                    <a:lnTo>
                      <a:pt x="94" y="7"/>
                    </a:lnTo>
                    <a:lnTo>
                      <a:pt x="98" y="7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18" y="9"/>
                    </a:lnTo>
                    <a:lnTo>
                      <a:pt x="122" y="10"/>
                    </a:lnTo>
                    <a:lnTo>
                      <a:pt x="126" y="10"/>
                    </a:lnTo>
                    <a:lnTo>
                      <a:pt x="130" y="11"/>
                    </a:lnTo>
                    <a:lnTo>
                      <a:pt x="134" y="11"/>
                    </a:lnTo>
                    <a:lnTo>
                      <a:pt x="138" y="12"/>
                    </a:lnTo>
                    <a:lnTo>
                      <a:pt x="142" y="13"/>
                    </a:lnTo>
                    <a:lnTo>
                      <a:pt x="145" y="14"/>
                    </a:lnTo>
                    <a:lnTo>
                      <a:pt x="149" y="15"/>
                    </a:lnTo>
                    <a:lnTo>
                      <a:pt x="153" y="16"/>
                    </a:lnTo>
                    <a:lnTo>
                      <a:pt x="157" y="17"/>
                    </a:lnTo>
                    <a:lnTo>
                      <a:pt x="161" y="18"/>
                    </a:lnTo>
                    <a:lnTo>
                      <a:pt x="165" y="20"/>
                    </a:lnTo>
                    <a:lnTo>
                      <a:pt x="169" y="19"/>
                    </a:lnTo>
                    <a:lnTo>
                      <a:pt x="173" y="22"/>
                    </a:lnTo>
                    <a:lnTo>
                      <a:pt x="177" y="21"/>
                    </a:lnTo>
                    <a:lnTo>
                      <a:pt x="181" y="21"/>
                    </a:lnTo>
                    <a:lnTo>
                      <a:pt x="185" y="24"/>
                    </a:lnTo>
                    <a:lnTo>
                      <a:pt x="189" y="26"/>
                    </a:lnTo>
                    <a:lnTo>
                      <a:pt x="193" y="26"/>
                    </a:lnTo>
                    <a:lnTo>
                      <a:pt x="197" y="28"/>
                    </a:lnTo>
                    <a:lnTo>
                      <a:pt x="201" y="28"/>
                    </a:lnTo>
                    <a:lnTo>
                      <a:pt x="205" y="31"/>
                    </a:lnTo>
                    <a:lnTo>
                      <a:pt x="209" y="32"/>
                    </a:lnTo>
                    <a:lnTo>
                      <a:pt x="212" y="34"/>
                    </a:lnTo>
                    <a:lnTo>
                      <a:pt x="216" y="36"/>
                    </a:lnTo>
                    <a:lnTo>
                      <a:pt x="220" y="36"/>
                    </a:lnTo>
                    <a:lnTo>
                      <a:pt x="224" y="39"/>
                    </a:lnTo>
                    <a:lnTo>
                      <a:pt x="228" y="41"/>
                    </a:lnTo>
                    <a:lnTo>
                      <a:pt x="232" y="41"/>
                    </a:lnTo>
                    <a:lnTo>
                      <a:pt x="236" y="44"/>
                    </a:lnTo>
                    <a:lnTo>
                      <a:pt x="240" y="46"/>
                    </a:lnTo>
                    <a:lnTo>
                      <a:pt x="244" y="49"/>
                    </a:lnTo>
                    <a:lnTo>
                      <a:pt x="248" y="50"/>
                    </a:lnTo>
                    <a:lnTo>
                      <a:pt x="252" y="52"/>
                    </a:lnTo>
                    <a:lnTo>
                      <a:pt x="256" y="55"/>
                    </a:lnTo>
                    <a:lnTo>
                      <a:pt x="260" y="58"/>
                    </a:lnTo>
                    <a:lnTo>
                      <a:pt x="264" y="59"/>
                    </a:lnTo>
                    <a:lnTo>
                      <a:pt x="268" y="61"/>
                    </a:lnTo>
                    <a:lnTo>
                      <a:pt x="272" y="64"/>
                    </a:lnTo>
                    <a:lnTo>
                      <a:pt x="276" y="66"/>
                    </a:lnTo>
                    <a:lnTo>
                      <a:pt x="279" y="68"/>
                    </a:lnTo>
                    <a:lnTo>
                      <a:pt x="283" y="71"/>
                    </a:lnTo>
                    <a:lnTo>
                      <a:pt x="287" y="74"/>
                    </a:lnTo>
                    <a:lnTo>
                      <a:pt x="291" y="76"/>
                    </a:lnTo>
                    <a:lnTo>
                      <a:pt x="295" y="78"/>
                    </a:lnTo>
                    <a:lnTo>
                      <a:pt x="299" y="82"/>
                    </a:lnTo>
                    <a:lnTo>
                      <a:pt x="303" y="84"/>
                    </a:lnTo>
                    <a:lnTo>
                      <a:pt x="307" y="88"/>
                    </a:lnTo>
                    <a:lnTo>
                      <a:pt x="311" y="90"/>
                    </a:lnTo>
                    <a:lnTo>
                      <a:pt x="315" y="92"/>
                    </a:lnTo>
                    <a:lnTo>
                      <a:pt x="319" y="95"/>
                    </a:lnTo>
                    <a:lnTo>
                      <a:pt x="323" y="98"/>
                    </a:lnTo>
                    <a:lnTo>
                      <a:pt x="327" y="101"/>
                    </a:lnTo>
                    <a:lnTo>
                      <a:pt x="331" y="105"/>
                    </a:lnTo>
                    <a:lnTo>
                      <a:pt x="335" y="109"/>
                    </a:lnTo>
                    <a:lnTo>
                      <a:pt x="339" y="112"/>
                    </a:lnTo>
                    <a:lnTo>
                      <a:pt x="343" y="116"/>
                    </a:lnTo>
                    <a:lnTo>
                      <a:pt x="347" y="118"/>
                    </a:lnTo>
                    <a:lnTo>
                      <a:pt x="350" y="122"/>
                    </a:lnTo>
                    <a:lnTo>
                      <a:pt x="354" y="126"/>
                    </a:lnTo>
                    <a:lnTo>
                      <a:pt x="358" y="128"/>
                    </a:lnTo>
                    <a:lnTo>
                      <a:pt x="362" y="133"/>
                    </a:lnTo>
                    <a:lnTo>
                      <a:pt x="366" y="136"/>
                    </a:lnTo>
                    <a:lnTo>
                      <a:pt x="370" y="140"/>
                    </a:lnTo>
                    <a:lnTo>
                      <a:pt x="374" y="144"/>
                    </a:lnTo>
                    <a:lnTo>
                      <a:pt x="378" y="147"/>
                    </a:lnTo>
                    <a:lnTo>
                      <a:pt x="382" y="152"/>
                    </a:lnTo>
                    <a:lnTo>
                      <a:pt x="386" y="157"/>
                    </a:lnTo>
                    <a:lnTo>
                      <a:pt x="390" y="160"/>
                    </a:lnTo>
                    <a:lnTo>
                      <a:pt x="394" y="165"/>
                    </a:lnTo>
                    <a:lnTo>
                      <a:pt x="398" y="169"/>
                    </a:lnTo>
                    <a:lnTo>
                      <a:pt x="402" y="173"/>
                    </a:lnTo>
                    <a:lnTo>
                      <a:pt x="406" y="179"/>
                    </a:lnTo>
                    <a:lnTo>
                      <a:pt x="410" y="184"/>
                    </a:lnTo>
                    <a:lnTo>
                      <a:pt x="414" y="187"/>
                    </a:lnTo>
                    <a:lnTo>
                      <a:pt x="417" y="192"/>
                    </a:lnTo>
                    <a:lnTo>
                      <a:pt x="421" y="197"/>
                    </a:lnTo>
                    <a:lnTo>
                      <a:pt x="425" y="204"/>
                    </a:lnTo>
                    <a:lnTo>
                      <a:pt x="429" y="206"/>
                    </a:lnTo>
                    <a:lnTo>
                      <a:pt x="433" y="210"/>
                    </a:lnTo>
                    <a:lnTo>
                      <a:pt x="437" y="216"/>
                    </a:lnTo>
                    <a:lnTo>
                      <a:pt x="441" y="221"/>
                    </a:lnTo>
                    <a:lnTo>
                      <a:pt x="445" y="226"/>
                    </a:lnTo>
                    <a:lnTo>
                      <a:pt x="449" y="232"/>
                    </a:lnTo>
                    <a:lnTo>
                      <a:pt x="453" y="236"/>
                    </a:lnTo>
                    <a:lnTo>
                      <a:pt x="457" y="243"/>
                    </a:lnTo>
                    <a:lnTo>
                      <a:pt x="461" y="248"/>
                    </a:lnTo>
                    <a:lnTo>
                      <a:pt x="465" y="252"/>
                    </a:lnTo>
                    <a:lnTo>
                      <a:pt x="469" y="260"/>
                    </a:lnTo>
                    <a:lnTo>
                      <a:pt x="473" y="264"/>
                    </a:lnTo>
                    <a:lnTo>
                      <a:pt x="477" y="270"/>
                    </a:lnTo>
                    <a:lnTo>
                      <a:pt x="481" y="275"/>
                    </a:lnTo>
                    <a:lnTo>
                      <a:pt x="484" y="282"/>
                    </a:lnTo>
                    <a:lnTo>
                      <a:pt x="488" y="287"/>
                    </a:lnTo>
                    <a:lnTo>
                      <a:pt x="492" y="293"/>
                    </a:lnTo>
                    <a:lnTo>
                      <a:pt x="496" y="299"/>
                    </a:lnTo>
                    <a:lnTo>
                      <a:pt x="500" y="306"/>
                    </a:lnTo>
                    <a:lnTo>
                      <a:pt x="504" y="313"/>
                    </a:lnTo>
                    <a:lnTo>
                      <a:pt x="508" y="317"/>
                    </a:lnTo>
                    <a:lnTo>
                      <a:pt x="512" y="324"/>
                    </a:lnTo>
                    <a:lnTo>
                      <a:pt x="516" y="330"/>
                    </a:lnTo>
                    <a:lnTo>
                      <a:pt x="520" y="338"/>
                    </a:lnTo>
                    <a:lnTo>
                      <a:pt x="524" y="342"/>
                    </a:lnTo>
                    <a:lnTo>
                      <a:pt x="528" y="349"/>
                    </a:lnTo>
                    <a:lnTo>
                      <a:pt x="532" y="357"/>
                    </a:lnTo>
                    <a:lnTo>
                      <a:pt x="536" y="362"/>
                    </a:lnTo>
                    <a:lnTo>
                      <a:pt x="540" y="369"/>
                    </a:lnTo>
                    <a:lnTo>
                      <a:pt x="544" y="376"/>
                    </a:lnTo>
                    <a:lnTo>
                      <a:pt x="548" y="382"/>
                    </a:lnTo>
                    <a:lnTo>
                      <a:pt x="552" y="391"/>
                    </a:lnTo>
                    <a:lnTo>
                      <a:pt x="555" y="397"/>
                    </a:lnTo>
                    <a:lnTo>
                      <a:pt x="559" y="404"/>
                    </a:lnTo>
                    <a:lnTo>
                      <a:pt x="563" y="410"/>
                    </a:lnTo>
                    <a:lnTo>
                      <a:pt x="567" y="417"/>
                    </a:lnTo>
                    <a:lnTo>
                      <a:pt x="571" y="424"/>
                    </a:lnTo>
                    <a:lnTo>
                      <a:pt x="575" y="431"/>
                    </a:lnTo>
                    <a:lnTo>
                      <a:pt x="579" y="438"/>
                    </a:lnTo>
                    <a:lnTo>
                      <a:pt x="583" y="446"/>
                    </a:lnTo>
                    <a:lnTo>
                      <a:pt x="587" y="452"/>
                    </a:lnTo>
                    <a:lnTo>
                      <a:pt x="591" y="460"/>
                    </a:lnTo>
                    <a:lnTo>
                      <a:pt x="595" y="468"/>
                    </a:lnTo>
                    <a:lnTo>
                      <a:pt x="599" y="475"/>
                    </a:lnTo>
                    <a:lnTo>
                      <a:pt x="603" y="482"/>
                    </a:lnTo>
                    <a:lnTo>
                      <a:pt x="607" y="490"/>
                    </a:lnTo>
                    <a:lnTo>
                      <a:pt x="611" y="499"/>
                    </a:lnTo>
                    <a:lnTo>
                      <a:pt x="615" y="506"/>
                    </a:lnTo>
                    <a:lnTo>
                      <a:pt x="619" y="512"/>
                    </a:lnTo>
                    <a:lnTo>
                      <a:pt x="622" y="521"/>
                    </a:lnTo>
                    <a:lnTo>
                      <a:pt x="626" y="529"/>
                    </a:lnTo>
                    <a:lnTo>
                      <a:pt x="630" y="535"/>
                    </a:lnTo>
                    <a:lnTo>
                      <a:pt x="634" y="543"/>
                    </a:lnTo>
                    <a:lnTo>
                      <a:pt x="638" y="554"/>
                    </a:lnTo>
                    <a:lnTo>
                      <a:pt x="642" y="560"/>
                    </a:lnTo>
                    <a:lnTo>
                      <a:pt x="646" y="568"/>
                    </a:lnTo>
                    <a:lnTo>
                      <a:pt x="650" y="576"/>
                    </a:lnTo>
                    <a:lnTo>
                      <a:pt x="654" y="584"/>
                    </a:lnTo>
                    <a:lnTo>
                      <a:pt x="658" y="593"/>
                    </a:lnTo>
                    <a:lnTo>
                      <a:pt x="662" y="601"/>
                    </a:lnTo>
                    <a:lnTo>
                      <a:pt x="666" y="609"/>
                    </a:lnTo>
                    <a:lnTo>
                      <a:pt x="670" y="617"/>
                    </a:lnTo>
                    <a:lnTo>
                      <a:pt x="674" y="625"/>
                    </a:lnTo>
                    <a:lnTo>
                      <a:pt x="678" y="633"/>
                    </a:lnTo>
                    <a:lnTo>
                      <a:pt x="682" y="642"/>
                    </a:lnTo>
                    <a:lnTo>
                      <a:pt x="686" y="649"/>
                    </a:lnTo>
                    <a:lnTo>
                      <a:pt x="690" y="657"/>
                    </a:lnTo>
                    <a:lnTo>
                      <a:pt x="693" y="666"/>
                    </a:lnTo>
                    <a:lnTo>
                      <a:pt x="697" y="676"/>
                    </a:lnTo>
                    <a:lnTo>
                      <a:pt x="701" y="683"/>
                    </a:lnTo>
                    <a:lnTo>
                      <a:pt x="705" y="691"/>
                    </a:lnTo>
                    <a:lnTo>
                      <a:pt x="709" y="700"/>
                    </a:lnTo>
                    <a:lnTo>
                      <a:pt x="713" y="709"/>
                    </a:lnTo>
                    <a:lnTo>
                      <a:pt x="717" y="717"/>
                    </a:lnTo>
                    <a:lnTo>
                      <a:pt x="721" y="726"/>
                    </a:lnTo>
                    <a:lnTo>
                      <a:pt x="725" y="735"/>
                    </a:lnTo>
                    <a:lnTo>
                      <a:pt x="729" y="744"/>
                    </a:lnTo>
                    <a:lnTo>
                      <a:pt x="733" y="751"/>
                    </a:lnTo>
                    <a:lnTo>
                      <a:pt x="737" y="760"/>
                    </a:lnTo>
                    <a:lnTo>
                      <a:pt x="741" y="769"/>
                    </a:lnTo>
                    <a:lnTo>
                      <a:pt x="745" y="778"/>
                    </a:lnTo>
                    <a:lnTo>
                      <a:pt x="749" y="786"/>
                    </a:lnTo>
                    <a:lnTo>
                      <a:pt x="753" y="796"/>
                    </a:lnTo>
                    <a:lnTo>
                      <a:pt x="757" y="805"/>
                    </a:lnTo>
                    <a:lnTo>
                      <a:pt x="760" y="815"/>
                    </a:lnTo>
                    <a:lnTo>
                      <a:pt x="764" y="822"/>
                    </a:lnTo>
                    <a:lnTo>
                      <a:pt x="768" y="831"/>
                    </a:lnTo>
                    <a:lnTo>
                      <a:pt x="772" y="840"/>
                    </a:lnTo>
                    <a:lnTo>
                      <a:pt x="776" y="847"/>
                    </a:lnTo>
                    <a:lnTo>
                      <a:pt x="780" y="857"/>
                    </a:lnTo>
                    <a:lnTo>
                      <a:pt x="784" y="867"/>
                    </a:lnTo>
                    <a:lnTo>
                      <a:pt x="788" y="876"/>
                    </a:lnTo>
                    <a:lnTo>
                      <a:pt x="792" y="884"/>
                    </a:lnTo>
                    <a:lnTo>
                      <a:pt x="796" y="894"/>
                    </a:lnTo>
                    <a:lnTo>
                      <a:pt x="800" y="901"/>
                    </a:lnTo>
                    <a:lnTo>
                      <a:pt x="804" y="912"/>
                    </a:lnTo>
                    <a:lnTo>
                      <a:pt x="808" y="921"/>
                    </a:lnTo>
                    <a:lnTo>
                      <a:pt x="812" y="929"/>
                    </a:lnTo>
                    <a:lnTo>
                      <a:pt x="816" y="938"/>
                    </a:lnTo>
                    <a:lnTo>
                      <a:pt x="820" y="948"/>
                    </a:lnTo>
                    <a:lnTo>
                      <a:pt x="824" y="956"/>
                    </a:lnTo>
                    <a:lnTo>
                      <a:pt x="827" y="964"/>
                    </a:lnTo>
                    <a:lnTo>
                      <a:pt x="831" y="973"/>
                    </a:lnTo>
                    <a:lnTo>
                      <a:pt x="835" y="983"/>
                    </a:lnTo>
                    <a:lnTo>
                      <a:pt x="839" y="992"/>
                    </a:lnTo>
                    <a:lnTo>
                      <a:pt x="843" y="1001"/>
                    </a:lnTo>
                    <a:lnTo>
                      <a:pt x="847" y="1010"/>
                    </a:lnTo>
                    <a:lnTo>
                      <a:pt x="851" y="1019"/>
                    </a:lnTo>
                    <a:lnTo>
                      <a:pt x="855" y="1026"/>
                    </a:lnTo>
                    <a:lnTo>
                      <a:pt x="859" y="1036"/>
                    </a:lnTo>
                    <a:lnTo>
                      <a:pt x="863" y="1047"/>
                    </a:lnTo>
                    <a:lnTo>
                      <a:pt x="867" y="1055"/>
                    </a:lnTo>
                    <a:lnTo>
                      <a:pt x="871" y="1065"/>
                    </a:lnTo>
                    <a:lnTo>
                      <a:pt x="875" y="1073"/>
                    </a:lnTo>
                    <a:lnTo>
                      <a:pt x="879" y="1080"/>
                    </a:lnTo>
                    <a:lnTo>
                      <a:pt x="883" y="1090"/>
                    </a:lnTo>
                    <a:lnTo>
                      <a:pt x="887" y="1100"/>
                    </a:lnTo>
                    <a:lnTo>
                      <a:pt x="891" y="1108"/>
                    </a:lnTo>
                    <a:lnTo>
                      <a:pt x="895" y="1116"/>
                    </a:lnTo>
                    <a:lnTo>
                      <a:pt x="898" y="1127"/>
                    </a:lnTo>
                    <a:lnTo>
                      <a:pt x="902" y="1134"/>
                    </a:lnTo>
                    <a:lnTo>
                      <a:pt x="906" y="1142"/>
                    </a:lnTo>
                    <a:lnTo>
                      <a:pt x="910" y="1153"/>
                    </a:lnTo>
                    <a:lnTo>
                      <a:pt x="914" y="1162"/>
                    </a:lnTo>
                    <a:lnTo>
                      <a:pt x="918" y="1169"/>
                    </a:lnTo>
                    <a:lnTo>
                      <a:pt x="922" y="1178"/>
                    </a:lnTo>
                    <a:lnTo>
                      <a:pt x="926" y="1187"/>
                    </a:lnTo>
                    <a:lnTo>
                      <a:pt x="930" y="1197"/>
                    </a:lnTo>
                    <a:lnTo>
                      <a:pt x="934" y="1205"/>
                    </a:lnTo>
                    <a:lnTo>
                      <a:pt x="938" y="1213"/>
                    </a:lnTo>
                    <a:lnTo>
                      <a:pt x="942" y="1222"/>
                    </a:lnTo>
                    <a:lnTo>
                      <a:pt x="946" y="1230"/>
                    </a:lnTo>
                    <a:lnTo>
                      <a:pt x="950" y="1238"/>
                    </a:lnTo>
                    <a:lnTo>
                      <a:pt x="954" y="1249"/>
                    </a:lnTo>
                    <a:lnTo>
                      <a:pt x="958" y="1256"/>
                    </a:lnTo>
                    <a:lnTo>
                      <a:pt x="962" y="1263"/>
                    </a:lnTo>
                    <a:lnTo>
                      <a:pt x="965" y="1272"/>
                    </a:lnTo>
                    <a:lnTo>
                      <a:pt x="969" y="1281"/>
                    </a:lnTo>
                    <a:lnTo>
                      <a:pt x="973" y="1290"/>
                    </a:lnTo>
                    <a:lnTo>
                      <a:pt x="977" y="1300"/>
                    </a:lnTo>
                    <a:lnTo>
                      <a:pt x="981" y="1304"/>
                    </a:lnTo>
                    <a:lnTo>
                      <a:pt x="985" y="1315"/>
                    </a:lnTo>
                    <a:lnTo>
                      <a:pt x="989" y="1324"/>
                    </a:lnTo>
                    <a:lnTo>
                      <a:pt x="993" y="1331"/>
                    </a:lnTo>
                    <a:lnTo>
                      <a:pt x="997" y="1340"/>
                    </a:lnTo>
                    <a:lnTo>
                      <a:pt x="1001" y="1348"/>
                    </a:lnTo>
                    <a:lnTo>
                      <a:pt x="1005" y="1354"/>
                    </a:lnTo>
                    <a:lnTo>
                      <a:pt x="1009" y="1363"/>
                    </a:lnTo>
                    <a:lnTo>
                      <a:pt x="1013" y="1371"/>
                    </a:lnTo>
                    <a:lnTo>
                      <a:pt x="1017" y="1379"/>
                    </a:lnTo>
                    <a:lnTo>
                      <a:pt x="1021" y="1387"/>
                    </a:lnTo>
                    <a:lnTo>
                      <a:pt x="1025" y="1394"/>
                    </a:lnTo>
                    <a:lnTo>
                      <a:pt x="1029" y="1402"/>
                    </a:lnTo>
                    <a:lnTo>
                      <a:pt x="1032" y="1412"/>
                    </a:lnTo>
                    <a:lnTo>
                      <a:pt x="1036" y="1419"/>
                    </a:lnTo>
                    <a:lnTo>
                      <a:pt x="1040" y="1426"/>
                    </a:lnTo>
                    <a:lnTo>
                      <a:pt x="1044" y="1436"/>
                    </a:lnTo>
                    <a:lnTo>
                      <a:pt x="1048" y="1442"/>
                    </a:lnTo>
                    <a:lnTo>
                      <a:pt x="1052" y="1450"/>
                    </a:lnTo>
                    <a:lnTo>
                      <a:pt x="1056" y="1456"/>
                    </a:lnTo>
                    <a:lnTo>
                      <a:pt x="1060" y="1464"/>
                    </a:lnTo>
                    <a:lnTo>
                      <a:pt x="1064" y="1473"/>
                    </a:lnTo>
                    <a:lnTo>
                      <a:pt x="1068" y="1479"/>
                    </a:lnTo>
                    <a:lnTo>
                      <a:pt x="1072" y="1487"/>
                    </a:lnTo>
                    <a:lnTo>
                      <a:pt x="1076" y="1494"/>
                    </a:lnTo>
                    <a:lnTo>
                      <a:pt x="1080" y="1501"/>
                    </a:lnTo>
                    <a:lnTo>
                      <a:pt x="1084" y="1510"/>
                    </a:lnTo>
                    <a:lnTo>
                      <a:pt x="1088" y="1517"/>
                    </a:lnTo>
                    <a:lnTo>
                      <a:pt x="1092" y="1525"/>
                    </a:lnTo>
                    <a:lnTo>
                      <a:pt x="1096" y="1530"/>
                    </a:lnTo>
                    <a:lnTo>
                      <a:pt x="1100" y="1538"/>
                    </a:lnTo>
                    <a:lnTo>
                      <a:pt x="1103" y="1546"/>
                    </a:lnTo>
                    <a:lnTo>
                      <a:pt x="1107" y="1552"/>
                    </a:lnTo>
                    <a:lnTo>
                      <a:pt x="1111" y="1559"/>
                    </a:lnTo>
                    <a:lnTo>
                      <a:pt x="1115" y="1566"/>
                    </a:lnTo>
                    <a:lnTo>
                      <a:pt x="1119" y="1573"/>
                    </a:lnTo>
                    <a:lnTo>
                      <a:pt x="1123" y="1579"/>
                    </a:lnTo>
                    <a:lnTo>
                      <a:pt x="1127" y="1585"/>
                    </a:lnTo>
                    <a:lnTo>
                      <a:pt x="1131" y="1592"/>
                    </a:lnTo>
                    <a:lnTo>
                      <a:pt x="1135" y="1598"/>
                    </a:lnTo>
                    <a:lnTo>
                      <a:pt x="1139" y="1605"/>
                    </a:lnTo>
                    <a:lnTo>
                      <a:pt x="1143" y="1612"/>
                    </a:lnTo>
                    <a:lnTo>
                      <a:pt x="1147" y="1618"/>
                    </a:lnTo>
                    <a:lnTo>
                      <a:pt x="1151" y="1624"/>
                    </a:lnTo>
                    <a:lnTo>
                      <a:pt x="1155" y="1631"/>
                    </a:lnTo>
                    <a:lnTo>
                      <a:pt x="1159" y="1637"/>
                    </a:lnTo>
                    <a:lnTo>
                      <a:pt x="1163" y="1642"/>
                    </a:lnTo>
                    <a:lnTo>
                      <a:pt x="1167" y="1648"/>
                    </a:lnTo>
                    <a:lnTo>
                      <a:pt x="1170" y="1654"/>
                    </a:lnTo>
                    <a:lnTo>
                      <a:pt x="1174" y="1660"/>
                    </a:lnTo>
                    <a:lnTo>
                      <a:pt x="1178" y="1667"/>
                    </a:lnTo>
                    <a:lnTo>
                      <a:pt x="1182" y="1673"/>
                    </a:lnTo>
                    <a:lnTo>
                      <a:pt x="1186" y="1678"/>
                    </a:lnTo>
                    <a:lnTo>
                      <a:pt x="1190" y="1683"/>
                    </a:lnTo>
                    <a:lnTo>
                      <a:pt x="1194" y="1690"/>
                    </a:lnTo>
                    <a:lnTo>
                      <a:pt x="1198" y="1695"/>
                    </a:lnTo>
                    <a:lnTo>
                      <a:pt x="1202" y="1701"/>
                    </a:lnTo>
                    <a:lnTo>
                      <a:pt x="1206" y="1706"/>
                    </a:lnTo>
                    <a:lnTo>
                      <a:pt x="1210" y="1710"/>
                    </a:lnTo>
                    <a:lnTo>
                      <a:pt x="1214" y="1717"/>
                    </a:lnTo>
                    <a:lnTo>
                      <a:pt x="1218" y="1723"/>
                    </a:lnTo>
                    <a:lnTo>
                      <a:pt x="1222" y="1729"/>
                    </a:lnTo>
                    <a:lnTo>
                      <a:pt x="1226" y="1732"/>
                    </a:lnTo>
                    <a:lnTo>
                      <a:pt x="1230" y="1738"/>
                    </a:lnTo>
                    <a:lnTo>
                      <a:pt x="1234" y="1742"/>
                    </a:lnTo>
                    <a:lnTo>
                      <a:pt x="1238" y="1748"/>
                    </a:lnTo>
                    <a:lnTo>
                      <a:pt x="1241" y="1753"/>
                    </a:lnTo>
                    <a:lnTo>
                      <a:pt x="1245" y="1758"/>
                    </a:lnTo>
                    <a:lnTo>
                      <a:pt x="1249" y="1762"/>
                    </a:lnTo>
                    <a:lnTo>
                      <a:pt x="1253" y="1768"/>
                    </a:lnTo>
                    <a:lnTo>
                      <a:pt x="1257" y="1771"/>
                    </a:lnTo>
                    <a:lnTo>
                      <a:pt x="1261" y="1775"/>
                    </a:lnTo>
                    <a:lnTo>
                      <a:pt x="1265" y="1780"/>
                    </a:lnTo>
                    <a:lnTo>
                      <a:pt x="1269" y="1786"/>
                    </a:lnTo>
                    <a:lnTo>
                      <a:pt x="1273" y="1789"/>
                    </a:lnTo>
                    <a:lnTo>
                      <a:pt x="1277" y="1792"/>
                    </a:lnTo>
                    <a:lnTo>
                      <a:pt x="1281" y="1797"/>
                    </a:lnTo>
                    <a:lnTo>
                      <a:pt x="1285" y="1801"/>
                    </a:lnTo>
                    <a:lnTo>
                      <a:pt x="1289" y="1806"/>
                    </a:lnTo>
                    <a:lnTo>
                      <a:pt x="1293" y="1809"/>
                    </a:lnTo>
                    <a:lnTo>
                      <a:pt x="1297" y="1813"/>
                    </a:lnTo>
                    <a:lnTo>
                      <a:pt x="1301" y="1818"/>
                    </a:lnTo>
                    <a:lnTo>
                      <a:pt x="1305" y="1821"/>
                    </a:lnTo>
                    <a:lnTo>
                      <a:pt x="1308" y="1824"/>
                    </a:lnTo>
                    <a:lnTo>
                      <a:pt x="1312" y="1829"/>
                    </a:lnTo>
                    <a:lnTo>
                      <a:pt x="1316" y="1831"/>
                    </a:lnTo>
                    <a:lnTo>
                      <a:pt x="1320" y="1835"/>
                    </a:lnTo>
                    <a:lnTo>
                      <a:pt x="1324" y="1837"/>
                    </a:lnTo>
                    <a:lnTo>
                      <a:pt x="1328" y="1842"/>
                    </a:lnTo>
                    <a:lnTo>
                      <a:pt x="1332" y="1847"/>
                    </a:lnTo>
                    <a:lnTo>
                      <a:pt x="1336" y="1849"/>
                    </a:lnTo>
                    <a:lnTo>
                      <a:pt x="1340" y="1852"/>
                    </a:lnTo>
                    <a:lnTo>
                      <a:pt x="1344" y="1855"/>
                    </a:lnTo>
                    <a:lnTo>
                      <a:pt x="1348" y="1858"/>
                    </a:lnTo>
                    <a:lnTo>
                      <a:pt x="1352" y="1860"/>
                    </a:lnTo>
                    <a:lnTo>
                      <a:pt x="1356" y="1864"/>
                    </a:lnTo>
                    <a:lnTo>
                      <a:pt x="1360" y="1867"/>
                    </a:lnTo>
                    <a:lnTo>
                      <a:pt x="1364" y="1869"/>
                    </a:lnTo>
                    <a:lnTo>
                      <a:pt x="1368" y="1871"/>
                    </a:lnTo>
                    <a:lnTo>
                      <a:pt x="1372" y="1874"/>
                    </a:lnTo>
                    <a:lnTo>
                      <a:pt x="1375" y="1876"/>
                    </a:lnTo>
                    <a:lnTo>
                      <a:pt x="1379" y="1878"/>
                    </a:lnTo>
                    <a:lnTo>
                      <a:pt x="1383" y="1881"/>
                    </a:lnTo>
                    <a:lnTo>
                      <a:pt x="1387" y="1883"/>
                    </a:lnTo>
                    <a:lnTo>
                      <a:pt x="1391" y="1887"/>
                    </a:lnTo>
                    <a:lnTo>
                      <a:pt x="1395" y="1888"/>
                    </a:lnTo>
                    <a:lnTo>
                      <a:pt x="1399" y="1889"/>
                    </a:lnTo>
                    <a:lnTo>
                      <a:pt x="1403" y="1891"/>
                    </a:lnTo>
                    <a:lnTo>
                      <a:pt x="1407" y="1895"/>
                    </a:lnTo>
                    <a:lnTo>
                      <a:pt x="1411" y="1894"/>
                    </a:lnTo>
                    <a:lnTo>
                      <a:pt x="1415" y="1898"/>
                    </a:lnTo>
                    <a:lnTo>
                      <a:pt x="1419" y="1897"/>
                    </a:lnTo>
                    <a:lnTo>
                      <a:pt x="1423" y="1900"/>
                    </a:lnTo>
                    <a:lnTo>
                      <a:pt x="1427" y="1902"/>
                    </a:lnTo>
                    <a:lnTo>
                      <a:pt x="1431" y="1904"/>
                    </a:lnTo>
                    <a:lnTo>
                      <a:pt x="1435" y="1905"/>
                    </a:lnTo>
                    <a:lnTo>
                      <a:pt x="1439" y="1905"/>
                    </a:lnTo>
                    <a:lnTo>
                      <a:pt x="1443" y="1906"/>
                    </a:lnTo>
                    <a:lnTo>
                      <a:pt x="1446" y="1909"/>
                    </a:lnTo>
                    <a:lnTo>
                      <a:pt x="1450" y="1909"/>
                    </a:lnTo>
                    <a:lnTo>
                      <a:pt x="1454" y="1912"/>
                    </a:lnTo>
                    <a:lnTo>
                      <a:pt x="1458" y="1912"/>
                    </a:lnTo>
                    <a:lnTo>
                      <a:pt x="1462" y="1912"/>
                    </a:lnTo>
                    <a:lnTo>
                      <a:pt x="1466" y="1914"/>
                    </a:lnTo>
                    <a:lnTo>
                      <a:pt x="1470" y="1916"/>
                    </a:lnTo>
                    <a:lnTo>
                      <a:pt x="1474" y="1916"/>
                    </a:lnTo>
                    <a:lnTo>
                      <a:pt x="1478" y="1916"/>
                    </a:lnTo>
                    <a:lnTo>
                      <a:pt x="1482" y="1917"/>
                    </a:lnTo>
                    <a:lnTo>
                      <a:pt x="1486" y="1917"/>
                    </a:lnTo>
                    <a:lnTo>
                      <a:pt x="1490" y="1917"/>
                    </a:lnTo>
                    <a:lnTo>
                      <a:pt x="1494" y="1917"/>
                    </a:lnTo>
                    <a:lnTo>
                      <a:pt x="1498" y="1920"/>
                    </a:lnTo>
                    <a:lnTo>
                      <a:pt x="1502" y="1918"/>
                    </a:lnTo>
                    <a:lnTo>
                      <a:pt x="1506" y="1918"/>
                    </a:lnTo>
                    <a:lnTo>
                      <a:pt x="1510" y="1918"/>
                    </a:lnTo>
                    <a:lnTo>
                      <a:pt x="1513" y="1918"/>
                    </a:lnTo>
                    <a:lnTo>
                      <a:pt x="1517" y="1918"/>
                    </a:lnTo>
                    <a:lnTo>
                      <a:pt x="1521" y="1919"/>
                    </a:lnTo>
                    <a:lnTo>
                      <a:pt x="1525" y="1918"/>
                    </a:lnTo>
                    <a:lnTo>
                      <a:pt x="1529" y="1918"/>
                    </a:lnTo>
                    <a:lnTo>
                      <a:pt x="1533" y="1917"/>
                    </a:lnTo>
                    <a:lnTo>
                      <a:pt x="1537" y="1918"/>
                    </a:lnTo>
                    <a:lnTo>
                      <a:pt x="1541" y="1917"/>
                    </a:lnTo>
                    <a:lnTo>
                      <a:pt x="1545" y="1916"/>
                    </a:lnTo>
                    <a:lnTo>
                      <a:pt x="1549" y="1916"/>
                    </a:lnTo>
                    <a:lnTo>
                      <a:pt x="1553" y="1916"/>
                    </a:lnTo>
                    <a:lnTo>
                      <a:pt x="1557" y="1916"/>
                    </a:lnTo>
                    <a:lnTo>
                      <a:pt x="1561" y="1914"/>
                    </a:lnTo>
                    <a:lnTo>
                      <a:pt x="1565" y="1912"/>
                    </a:lnTo>
                    <a:lnTo>
                      <a:pt x="1569" y="1911"/>
                    </a:lnTo>
                    <a:lnTo>
                      <a:pt x="1573" y="1912"/>
                    </a:lnTo>
                    <a:lnTo>
                      <a:pt x="1577" y="1910"/>
                    </a:lnTo>
                    <a:lnTo>
                      <a:pt x="1580" y="1909"/>
                    </a:lnTo>
                    <a:lnTo>
                      <a:pt x="1584" y="1909"/>
                    </a:lnTo>
                    <a:lnTo>
                      <a:pt x="1588" y="1907"/>
                    </a:lnTo>
                    <a:lnTo>
                      <a:pt x="1592" y="1906"/>
                    </a:lnTo>
                    <a:lnTo>
                      <a:pt x="1596" y="1904"/>
                    </a:lnTo>
                    <a:lnTo>
                      <a:pt x="1600" y="1903"/>
                    </a:lnTo>
                    <a:lnTo>
                      <a:pt x="1604" y="1901"/>
                    </a:lnTo>
                    <a:lnTo>
                      <a:pt x="1608" y="1899"/>
                    </a:lnTo>
                    <a:lnTo>
                      <a:pt x="1612" y="1898"/>
                    </a:lnTo>
                    <a:lnTo>
                      <a:pt x="1616" y="1897"/>
                    </a:lnTo>
                    <a:lnTo>
                      <a:pt x="1620" y="1893"/>
                    </a:lnTo>
                    <a:lnTo>
                      <a:pt x="1624" y="1892"/>
                    </a:lnTo>
                    <a:lnTo>
                      <a:pt x="1628" y="1891"/>
                    </a:lnTo>
                    <a:lnTo>
                      <a:pt x="1632" y="1887"/>
                    </a:lnTo>
                    <a:lnTo>
                      <a:pt x="1636" y="1888"/>
                    </a:lnTo>
                    <a:lnTo>
                      <a:pt x="1640" y="1886"/>
                    </a:lnTo>
                    <a:lnTo>
                      <a:pt x="1644" y="1883"/>
                    </a:lnTo>
                    <a:lnTo>
                      <a:pt x="1648" y="1881"/>
                    </a:lnTo>
                    <a:lnTo>
                      <a:pt x="1651" y="1879"/>
                    </a:lnTo>
                    <a:lnTo>
                      <a:pt x="1655" y="1877"/>
                    </a:lnTo>
                    <a:lnTo>
                      <a:pt x="1659" y="1874"/>
                    </a:lnTo>
                    <a:lnTo>
                      <a:pt x="1663" y="1871"/>
                    </a:lnTo>
                    <a:lnTo>
                      <a:pt x="1667" y="1870"/>
                    </a:lnTo>
                    <a:lnTo>
                      <a:pt x="1671" y="1868"/>
                    </a:lnTo>
                    <a:lnTo>
                      <a:pt x="1675" y="1864"/>
                    </a:lnTo>
                    <a:lnTo>
                      <a:pt x="1679" y="1862"/>
                    </a:lnTo>
                    <a:lnTo>
                      <a:pt x="1683" y="1859"/>
                    </a:lnTo>
                    <a:lnTo>
                      <a:pt x="1687" y="1857"/>
                    </a:lnTo>
                    <a:lnTo>
                      <a:pt x="1691" y="1853"/>
                    </a:lnTo>
                    <a:lnTo>
                      <a:pt x="1695" y="1851"/>
                    </a:lnTo>
                    <a:lnTo>
                      <a:pt x="1699" y="1850"/>
                    </a:lnTo>
                    <a:lnTo>
                      <a:pt x="1703" y="1845"/>
                    </a:lnTo>
                    <a:lnTo>
                      <a:pt x="1707" y="1843"/>
                    </a:lnTo>
                    <a:lnTo>
                      <a:pt x="1711" y="1840"/>
                    </a:lnTo>
                    <a:lnTo>
                      <a:pt x="1715" y="1836"/>
                    </a:lnTo>
                    <a:lnTo>
                      <a:pt x="1718" y="1834"/>
                    </a:lnTo>
                    <a:lnTo>
                      <a:pt x="1722" y="1829"/>
                    </a:lnTo>
                    <a:lnTo>
                      <a:pt x="1726" y="1827"/>
                    </a:lnTo>
                    <a:lnTo>
                      <a:pt x="1730" y="1824"/>
                    </a:lnTo>
                    <a:lnTo>
                      <a:pt x="1734" y="1820"/>
                    </a:lnTo>
                    <a:lnTo>
                      <a:pt x="1738" y="1818"/>
                    </a:lnTo>
                    <a:lnTo>
                      <a:pt x="1742" y="1814"/>
                    </a:lnTo>
                    <a:lnTo>
                      <a:pt x="1746" y="1811"/>
                    </a:lnTo>
                    <a:lnTo>
                      <a:pt x="1750" y="1807"/>
                    </a:lnTo>
                    <a:lnTo>
                      <a:pt x="1754" y="1804"/>
                    </a:lnTo>
                    <a:lnTo>
                      <a:pt x="1758" y="1800"/>
                    </a:lnTo>
                    <a:lnTo>
                      <a:pt x="1762" y="1797"/>
                    </a:lnTo>
                    <a:lnTo>
                      <a:pt x="1766" y="1794"/>
                    </a:lnTo>
                    <a:lnTo>
                      <a:pt x="1770" y="1789"/>
                    </a:lnTo>
                    <a:lnTo>
                      <a:pt x="1774" y="1786"/>
                    </a:lnTo>
                    <a:lnTo>
                      <a:pt x="1778" y="1782"/>
                    </a:lnTo>
                    <a:lnTo>
                      <a:pt x="1782" y="1778"/>
                    </a:lnTo>
                    <a:lnTo>
                      <a:pt x="1785" y="1773"/>
                    </a:lnTo>
                    <a:lnTo>
                      <a:pt x="1789" y="1770"/>
                    </a:lnTo>
                    <a:lnTo>
                      <a:pt x="1793" y="1765"/>
                    </a:lnTo>
                    <a:lnTo>
                      <a:pt x="1797" y="1762"/>
                    </a:lnTo>
                    <a:lnTo>
                      <a:pt x="1801" y="1758"/>
                    </a:lnTo>
                    <a:lnTo>
                      <a:pt x="1805" y="1753"/>
                    </a:lnTo>
                    <a:lnTo>
                      <a:pt x="1809" y="1750"/>
                    </a:lnTo>
                    <a:lnTo>
                      <a:pt x="1813" y="1746"/>
                    </a:lnTo>
                    <a:lnTo>
                      <a:pt x="1817" y="1743"/>
                    </a:lnTo>
                    <a:lnTo>
                      <a:pt x="1821" y="1736"/>
                    </a:lnTo>
                    <a:lnTo>
                      <a:pt x="1825" y="1732"/>
                    </a:lnTo>
                    <a:lnTo>
                      <a:pt x="1829" y="1729"/>
                    </a:lnTo>
                    <a:lnTo>
                      <a:pt x="1833" y="1724"/>
                    </a:lnTo>
                    <a:lnTo>
                      <a:pt x="1837" y="1722"/>
                    </a:lnTo>
                    <a:lnTo>
                      <a:pt x="1841" y="1714"/>
                    </a:lnTo>
                    <a:lnTo>
                      <a:pt x="1845" y="1710"/>
                    </a:lnTo>
                    <a:lnTo>
                      <a:pt x="1849" y="1706"/>
                    </a:lnTo>
                    <a:lnTo>
                      <a:pt x="1853" y="1702"/>
                    </a:lnTo>
                    <a:lnTo>
                      <a:pt x="1856" y="1697"/>
                    </a:lnTo>
                    <a:lnTo>
                      <a:pt x="1860" y="1692"/>
                    </a:lnTo>
                    <a:lnTo>
                      <a:pt x="1864" y="1688"/>
                    </a:lnTo>
                    <a:lnTo>
                      <a:pt x="1868" y="1684"/>
                    </a:lnTo>
                    <a:lnTo>
                      <a:pt x="1872" y="1679"/>
                    </a:lnTo>
                    <a:lnTo>
                      <a:pt x="1876" y="1673"/>
                    </a:lnTo>
                    <a:lnTo>
                      <a:pt x="1880" y="1670"/>
                    </a:lnTo>
                    <a:lnTo>
                      <a:pt x="1884" y="1664"/>
                    </a:lnTo>
                    <a:lnTo>
                      <a:pt x="1888" y="1659"/>
                    </a:lnTo>
                    <a:lnTo>
                      <a:pt x="1892" y="1654"/>
                    </a:lnTo>
                    <a:lnTo>
                      <a:pt x="1896" y="1650"/>
                    </a:lnTo>
                    <a:lnTo>
                      <a:pt x="1900" y="1645"/>
                    </a:lnTo>
                    <a:lnTo>
                      <a:pt x="1904" y="1639"/>
                    </a:lnTo>
                    <a:lnTo>
                      <a:pt x="1908" y="1635"/>
                    </a:lnTo>
                    <a:lnTo>
                      <a:pt x="1912" y="1630"/>
                    </a:lnTo>
                    <a:lnTo>
                      <a:pt x="1916" y="1625"/>
                    </a:lnTo>
                    <a:lnTo>
                      <a:pt x="1920" y="1619"/>
                    </a:lnTo>
                    <a:lnTo>
                      <a:pt x="1923" y="1614"/>
                    </a:lnTo>
                    <a:lnTo>
                      <a:pt x="1927" y="1609"/>
                    </a:lnTo>
                    <a:lnTo>
                      <a:pt x="1931" y="1605"/>
                    </a:lnTo>
                    <a:lnTo>
                      <a:pt x="1935" y="1600"/>
                    </a:lnTo>
                    <a:lnTo>
                      <a:pt x="1939" y="1594"/>
                    </a:lnTo>
                    <a:lnTo>
                      <a:pt x="1943" y="1590"/>
                    </a:lnTo>
                    <a:lnTo>
                      <a:pt x="1947" y="1584"/>
                    </a:lnTo>
                    <a:lnTo>
                      <a:pt x="1951" y="1578"/>
                    </a:lnTo>
                    <a:lnTo>
                      <a:pt x="1955" y="1574"/>
                    </a:lnTo>
                    <a:lnTo>
                      <a:pt x="1959" y="1568"/>
                    </a:lnTo>
                    <a:lnTo>
                      <a:pt x="1963" y="1563"/>
                    </a:lnTo>
                    <a:lnTo>
                      <a:pt x="1967" y="1558"/>
                    </a:lnTo>
                    <a:lnTo>
                      <a:pt x="1971" y="1552"/>
                    </a:lnTo>
                    <a:lnTo>
                      <a:pt x="1975" y="1547"/>
                    </a:lnTo>
                    <a:lnTo>
                      <a:pt x="1979" y="1541"/>
                    </a:lnTo>
                    <a:lnTo>
                      <a:pt x="1983" y="1536"/>
                    </a:lnTo>
                    <a:lnTo>
                      <a:pt x="1987" y="1529"/>
                    </a:lnTo>
                    <a:lnTo>
                      <a:pt x="1991" y="1525"/>
                    </a:lnTo>
                    <a:lnTo>
                      <a:pt x="1994" y="1520"/>
                    </a:lnTo>
                    <a:lnTo>
                      <a:pt x="1998" y="1514"/>
                    </a:lnTo>
                    <a:lnTo>
                      <a:pt x="2002" y="1508"/>
                    </a:lnTo>
                    <a:lnTo>
                      <a:pt x="2006" y="1503"/>
                    </a:lnTo>
                    <a:lnTo>
                      <a:pt x="2010" y="1496"/>
                    </a:lnTo>
                    <a:lnTo>
                      <a:pt x="2014" y="1491"/>
                    </a:lnTo>
                    <a:lnTo>
                      <a:pt x="2018" y="1486"/>
                    </a:lnTo>
                    <a:lnTo>
                      <a:pt x="2022" y="1479"/>
                    </a:lnTo>
                    <a:lnTo>
                      <a:pt x="2026" y="1474"/>
                    </a:lnTo>
                    <a:lnTo>
                      <a:pt x="2030" y="1469"/>
                    </a:lnTo>
                    <a:lnTo>
                      <a:pt x="2034" y="1463"/>
                    </a:lnTo>
                    <a:lnTo>
                      <a:pt x="2038" y="1456"/>
                    </a:lnTo>
                    <a:lnTo>
                      <a:pt x="2042" y="1451"/>
                    </a:lnTo>
                    <a:lnTo>
                      <a:pt x="2046" y="1447"/>
                    </a:lnTo>
                    <a:lnTo>
                      <a:pt x="2050" y="1439"/>
                    </a:lnTo>
                    <a:lnTo>
                      <a:pt x="2054" y="1433"/>
                    </a:lnTo>
                    <a:lnTo>
                      <a:pt x="2058" y="1428"/>
                    </a:lnTo>
                    <a:lnTo>
                      <a:pt x="2061" y="1423"/>
                    </a:lnTo>
                    <a:lnTo>
                      <a:pt x="2065" y="1417"/>
                    </a:lnTo>
                    <a:lnTo>
                      <a:pt x="2069" y="1411"/>
                    </a:lnTo>
                    <a:lnTo>
                      <a:pt x="2073" y="1406"/>
                    </a:lnTo>
                    <a:lnTo>
                      <a:pt x="2077" y="1399"/>
                    </a:lnTo>
                    <a:lnTo>
                      <a:pt x="2081" y="1393"/>
                    </a:lnTo>
                    <a:lnTo>
                      <a:pt x="2085" y="1387"/>
                    </a:lnTo>
                    <a:lnTo>
                      <a:pt x="2089" y="1383"/>
                    </a:lnTo>
                    <a:lnTo>
                      <a:pt x="2093" y="1376"/>
                    </a:lnTo>
                    <a:lnTo>
                      <a:pt x="2097" y="1372"/>
                    </a:lnTo>
                    <a:lnTo>
                      <a:pt x="2101" y="1365"/>
                    </a:lnTo>
                    <a:lnTo>
                      <a:pt x="2105" y="1358"/>
                    </a:lnTo>
                    <a:lnTo>
                      <a:pt x="2109" y="1352"/>
                    </a:lnTo>
                    <a:lnTo>
                      <a:pt x="2113" y="1347"/>
                    </a:lnTo>
                    <a:lnTo>
                      <a:pt x="2117" y="1341"/>
                    </a:lnTo>
                    <a:lnTo>
                      <a:pt x="2121" y="1334"/>
                    </a:lnTo>
                    <a:lnTo>
                      <a:pt x="2125" y="1328"/>
                    </a:lnTo>
                    <a:lnTo>
                      <a:pt x="2128" y="1323"/>
                    </a:lnTo>
                    <a:lnTo>
                      <a:pt x="2132" y="1316"/>
                    </a:lnTo>
                    <a:lnTo>
                      <a:pt x="2136" y="1311"/>
                    </a:lnTo>
                    <a:lnTo>
                      <a:pt x="2140" y="1305"/>
                    </a:lnTo>
                    <a:lnTo>
                      <a:pt x="2144" y="1299"/>
                    </a:lnTo>
                    <a:lnTo>
                      <a:pt x="2148" y="1293"/>
                    </a:lnTo>
                    <a:lnTo>
                      <a:pt x="2152" y="1287"/>
                    </a:lnTo>
                    <a:lnTo>
                      <a:pt x="2156" y="1280"/>
                    </a:lnTo>
                    <a:lnTo>
                      <a:pt x="2160" y="1275"/>
                    </a:lnTo>
                    <a:lnTo>
                      <a:pt x="2164" y="1268"/>
                    </a:lnTo>
                    <a:lnTo>
                      <a:pt x="2168" y="1262"/>
                    </a:lnTo>
                    <a:lnTo>
                      <a:pt x="2172" y="1256"/>
                    </a:lnTo>
                    <a:lnTo>
                      <a:pt x="2176" y="1252"/>
                    </a:lnTo>
                    <a:lnTo>
                      <a:pt x="2180" y="1245"/>
                    </a:lnTo>
                    <a:lnTo>
                      <a:pt x="2184" y="1238"/>
                    </a:lnTo>
                    <a:lnTo>
                      <a:pt x="2188" y="1233"/>
                    </a:lnTo>
                    <a:lnTo>
                      <a:pt x="2192" y="1226"/>
                    </a:lnTo>
                    <a:lnTo>
                      <a:pt x="2196" y="1220"/>
                    </a:lnTo>
                    <a:lnTo>
                      <a:pt x="2199" y="1215"/>
                    </a:lnTo>
                    <a:lnTo>
                      <a:pt x="2203" y="1209"/>
                    </a:lnTo>
                    <a:lnTo>
                      <a:pt x="2207" y="1202"/>
                    </a:lnTo>
                    <a:lnTo>
                      <a:pt x="2211" y="1197"/>
                    </a:lnTo>
                    <a:lnTo>
                      <a:pt x="2215" y="1190"/>
                    </a:lnTo>
                    <a:lnTo>
                      <a:pt x="2219" y="1185"/>
                    </a:lnTo>
                    <a:lnTo>
                      <a:pt x="2223" y="1180"/>
                    </a:lnTo>
                    <a:lnTo>
                      <a:pt x="2227" y="1172"/>
                    </a:lnTo>
                    <a:lnTo>
                      <a:pt x="2231" y="1168"/>
                    </a:lnTo>
                    <a:lnTo>
                      <a:pt x="2235" y="1162"/>
                    </a:lnTo>
                    <a:lnTo>
                      <a:pt x="2239" y="1156"/>
                    </a:lnTo>
                    <a:lnTo>
                      <a:pt x="2243" y="1147"/>
                    </a:lnTo>
                    <a:lnTo>
                      <a:pt x="2247" y="1143"/>
                    </a:lnTo>
                    <a:lnTo>
                      <a:pt x="2251" y="1137"/>
                    </a:lnTo>
                    <a:lnTo>
                      <a:pt x="2255" y="1131"/>
                    </a:lnTo>
                    <a:lnTo>
                      <a:pt x="2259" y="1124"/>
                    </a:lnTo>
                    <a:lnTo>
                      <a:pt x="2263" y="1119"/>
                    </a:lnTo>
                    <a:lnTo>
                      <a:pt x="2266" y="1114"/>
                    </a:lnTo>
                    <a:lnTo>
                      <a:pt x="2270" y="1107"/>
                    </a:lnTo>
                    <a:lnTo>
                      <a:pt x="2274" y="1102"/>
                    </a:lnTo>
                    <a:lnTo>
                      <a:pt x="2278" y="1097"/>
                    </a:lnTo>
                    <a:lnTo>
                      <a:pt x="2282" y="1090"/>
                    </a:lnTo>
                    <a:lnTo>
                      <a:pt x="2286" y="1085"/>
                    </a:lnTo>
                    <a:lnTo>
                      <a:pt x="2290" y="1078"/>
                    </a:lnTo>
                    <a:lnTo>
                      <a:pt x="2294" y="1071"/>
                    </a:lnTo>
                    <a:lnTo>
                      <a:pt x="2298" y="1066"/>
                    </a:lnTo>
                    <a:lnTo>
                      <a:pt x="2302" y="1059"/>
                    </a:lnTo>
                    <a:lnTo>
                      <a:pt x="2306" y="1055"/>
                    </a:lnTo>
                    <a:lnTo>
                      <a:pt x="2310" y="1047"/>
                    </a:lnTo>
                    <a:lnTo>
                      <a:pt x="2314" y="1042"/>
                    </a:lnTo>
                    <a:lnTo>
                      <a:pt x="2318" y="1037"/>
                    </a:lnTo>
                    <a:lnTo>
                      <a:pt x="2322" y="1031"/>
                    </a:lnTo>
                    <a:lnTo>
                      <a:pt x="2326" y="1025"/>
                    </a:lnTo>
                    <a:lnTo>
                      <a:pt x="2330" y="1018"/>
                    </a:lnTo>
                    <a:lnTo>
                      <a:pt x="2333" y="1013"/>
                    </a:lnTo>
                    <a:lnTo>
                      <a:pt x="2337" y="1008"/>
                    </a:lnTo>
                    <a:lnTo>
                      <a:pt x="2341" y="1002"/>
                    </a:lnTo>
                    <a:lnTo>
                      <a:pt x="2345" y="996"/>
                    </a:lnTo>
                    <a:lnTo>
                      <a:pt x="2349" y="989"/>
                    </a:lnTo>
                    <a:lnTo>
                      <a:pt x="2353" y="984"/>
                    </a:lnTo>
                    <a:lnTo>
                      <a:pt x="2357" y="979"/>
                    </a:lnTo>
                    <a:lnTo>
                      <a:pt x="2361" y="971"/>
                    </a:lnTo>
                    <a:lnTo>
                      <a:pt x="2365" y="968"/>
                    </a:lnTo>
                    <a:lnTo>
                      <a:pt x="2369" y="961"/>
                    </a:lnTo>
                    <a:lnTo>
                      <a:pt x="2373" y="956"/>
                    </a:lnTo>
                    <a:lnTo>
                      <a:pt x="2377" y="949"/>
                    </a:lnTo>
                    <a:lnTo>
                      <a:pt x="2381" y="944"/>
                    </a:lnTo>
                    <a:lnTo>
                      <a:pt x="2385" y="938"/>
                    </a:lnTo>
                    <a:lnTo>
                      <a:pt x="2389" y="933"/>
                    </a:lnTo>
                    <a:lnTo>
                      <a:pt x="2393" y="926"/>
                    </a:lnTo>
                    <a:lnTo>
                      <a:pt x="2397" y="921"/>
                    </a:lnTo>
                    <a:lnTo>
                      <a:pt x="2401" y="914"/>
                    </a:lnTo>
                    <a:lnTo>
                      <a:pt x="2404" y="910"/>
                    </a:lnTo>
                    <a:lnTo>
                      <a:pt x="2408" y="904"/>
                    </a:lnTo>
                    <a:lnTo>
                      <a:pt x="2412" y="898"/>
                    </a:lnTo>
                    <a:lnTo>
                      <a:pt x="2416" y="891"/>
                    </a:lnTo>
                    <a:lnTo>
                      <a:pt x="2420" y="887"/>
                    </a:lnTo>
                    <a:lnTo>
                      <a:pt x="2424" y="881"/>
                    </a:lnTo>
                    <a:lnTo>
                      <a:pt x="2428" y="876"/>
                    </a:lnTo>
                    <a:lnTo>
                      <a:pt x="2432" y="870"/>
                    </a:lnTo>
                    <a:lnTo>
                      <a:pt x="2436" y="865"/>
                    </a:lnTo>
                    <a:lnTo>
                      <a:pt x="2440" y="858"/>
                    </a:lnTo>
                    <a:lnTo>
                      <a:pt x="2444" y="853"/>
                    </a:lnTo>
                    <a:lnTo>
                      <a:pt x="2448" y="848"/>
                    </a:lnTo>
                    <a:lnTo>
                      <a:pt x="2452" y="843"/>
                    </a:lnTo>
                    <a:lnTo>
                      <a:pt x="2456" y="838"/>
                    </a:lnTo>
                    <a:lnTo>
                      <a:pt x="2460" y="832"/>
                    </a:lnTo>
                    <a:lnTo>
                      <a:pt x="2464" y="825"/>
                    </a:lnTo>
                    <a:lnTo>
                      <a:pt x="2468" y="821"/>
                    </a:lnTo>
                    <a:lnTo>
                      <a:pt x="2471" y="815"/>
                    </a:lnTo>
                    <a:lnTo>
                      <a:pt x="2475" y="811"/>
                    </a:lnTo>
                    <a:lnTo>
                      <a:pt x="2479" y="805"/>
                    </a:lnTo>
                    <a:lnTo>
                      <a:pt x="2483" y="799"/>
                    </a:lnTo>
                    <a:lnTo>
                      <a:pt x="2487" y="795"/>
                    </a:lnTo>
                    <a:lnTo>
                      <a:pt x="2491" y="789"/>
                    </a:lnTo>
                    <a:lnTo>
                      <a:pt x="2495" y="783"/>
                    </a:lnTo>
                    <a:lnTo>
                      <a:pt x="2499" y="778"/>
                    </a:lnTo>
                    <a:lnTo>
                      <a:pt x="2503" y="772"/>
                    </a:lnTo>
                    <a:lnTo>
                      <a:pt x="2507" y="768"/>
                    </a:lnTo>
                    <a:lnTo>
                      <a:pt x="2511" y="762"/>
                    </a:lnTo>
                    <a:lnTo>
                      <a:pt x="2515" y="757"/>
                    </a:lnTo>
                    <a:lnTo>
                      <a:pt x="2519" y="752"/>
                    </a:lnTo>
                    <a:lnTo>
                      <a:pt x="2523" y="746"/>
                    </a:lnTo>
                    <a:lnTo>
                      <a:pt x="2527" y="742"/>
                    </a:lnTo>
                    <a:lnTo>
                      <a:pt x="2531" y="737"/>
                    </a:lnTo>
                    <a:lnTo>
                      <a:pt x="2535" y="731"/>
                    </a:lnTo>
                    <a:lnTo>
                      <a:pt x="2539" y="726"/>
                    </a:lnTo>
                    <a:lnTo>
                      <a:pt x="2542" y="722"/>
                    </a:lnTo>
                    <a:lnTo>
                      <a:pt x="2546" y="716"/>
                    </a:lnTo>
                    <a:lnTo>
                      <a:pt x="2550" y="712"/>
                    </a:lnTo>
                    <a:lnTo>
                      <a:pt x="2554" y="706"/>
                    </a:lnTo>
                    <a:lnTo>
                      <a:pt x="2558" y="702"/>
                    </a:lnTo>
                    <a:lnTo>
                      <a:pt x="2562" y="697"/>
                    </a:lnTo>
                    <a:lnTo>
                      <a:pt x="2566" y="692"/>
                    </a:lnTo>
                    <a:lnTo>
                      <a:pt x="2570" y="686"/>
                    </a:lnTo>
                    <a:lnTo>
                      <a:pt x="2574" y="680"/>
                    </a:lnTo>
                    <a:lnTo>
                      <a:pt x="2578" y="676"/>
                    </a:lnTo>
                    <a:lnTo>
                      <a:pt x="2582" y="671"/>
                    </a:lnTo>
                    <a:lnTo>
                      <a:pt x="2586" y="667"/>
                    </a:lnTo>
                    <a:lnTo>
                      <a:pt x="2590" y="662"/>
                    </a:lnTo>
                    <a:lnTo>
                      <a:pt x="2594" y="657"/>
                    </a:lnTo>
                    <a:lnTo>
                      <a:pt x="2598" y="652"/>
                    </a:lnTo>
                    <a:lnTo>
                      <a:pt x="2602" y="648"/>
                    </a:lnTo>
                    <a:lnTo>
                      <a:pt x="2606" y="643"/>
                    </a:lnTo>
                    <a:lnTo>
                      <a:pt x="2609" y="639"/>
                    </a:lnTo>
                    <a:lnTo>
                      <a:pt x="2613" y="633"/>
                    </a:lnTo>
                    <a:lnTo>
                      <a:pt x="2617" y="628"/>
                    </a:lnTo>
                    <a:lnTo>
                      <a:pt x="2621" y="625"/>
                    </a:lnTo>
                    <a:lnTo>
                      <a:pt x="2625" y="620"/>
                    </a:lnTo>
                    <a:lnTo>
                      <a:pt x="2629" y="616"/>
                    </a:lnTo>
                    <a:lnTo>
                      <a:pt x="2633" y="610"/>
                    </a:lnTo>
                    <a:lnTo>
                      <a:pt x="2637" y="606"/>
                    </a:lnTo>
                    <a:lnTo>
                      <a:pt x="2641" y="601"/>
                    </a:lnTo>
                    <a:lnTo>
                      <a:pt x="2645" y="596"/>
                    </a:lnTo>
                    <a:lnTo>
                      <a:pt x="2649" y="593"/>
                    </a:lnTo>
                    <a:lnTo>
                      <a:pt x="2653" y="587"/>
                    </a:lnTo>
                    <a:lnTo>
                      <a:pt x="2657" y="583"/>
                    </a:lnTo>
                    <a:lnTo>
                      <a:pt x="2661" y="578"/>
                    </a:lnTo>
                    <a:lnTo>
                      <a:pt x="2665" y="574"/>
                    </a:lnTo>
                    <a:lnTo>
                      <a:pt x="2669" y="570"/>
                    </a:lnTo>
                    <a:lnTo>
                      <a:pt x="2673" y="565"/>
                    </a:lnTo>
                    <a:lnTo>
                      <a:pt x="2676" y="560"/>
                    </a:lnTo>
                    <a:lnTo>
                      <a:pt x="2680" y="557"/>
                    </a:lnTo>
                    <a:lnTo>
                      <a:pt x="2684" y="553"/>
                    </a:lnTo>
                    <a:lnTo>
                      <a:pt x="2688" y="547"/>
                    </a:lnTo>
                    <a:lnTo>
                      <a:pt x="2692" y="543"/>
                    </a:lnTo>
                    <a:lnTo>
                      <a:pt x="2696" y="538"/>
                    </a:lnTo>
                    <a:lnTo>
                      <a:pt x="2700" y="534"/>
                    </a:lnTo>
                    <a:lnTo>
                      <a:pt x="2704" y="530"/>
                    </a:lnTo>
                    <a:lnTo>
                      <a:pt x="2708" y="526"/>
                    </a:lnTo>
                    <a:lnTo>
                      <a:pt x="2712" y="521"/>
                    </a:lnTo>
                    <a:lnTo>
                      <a:pt x="2716" y="519"/>
                    </a:lnTo>
                    <a:lnTo>
                      <a:pt x="2720" y="514"/>
                    </a:lnTo>
                    <a:lnTo>
                      <a:pt x="2724" y="509"/>
                    </a:lnTo>
                    <a:lnTo>
                      <a:pt x="2728" y="504"/>
                    </a:lnTo>
                    <a:lnTo>
                      <a:pt x="2732" y="502"/>
                    </a:lnTo>
                    <a:lnTo>
                      <a:pt x="2736" y="496"/>
                    </a:lnTo>
                    <a:lnTo>
                      <a:pt x="2740" y="494"/>
                    </a:lnTo>
                    <a:lnTo>
                      <a:pt x="2744" y="489"/>
                    </a:lnTo>
                    <a:lnTo>
                      <a:pt x="2747" y="483"/>
                    </a:lnTo>
                    <a:lnTo>
                      <a:pt x="2751" y="481"/>
                    </a:lnTo>
                    <a:lnTo>
                      <a:pt x="2755" y="476"/>
                    </a:lnTo>
                    <a:lnTo>
                      <a:pt x="2759" y="472"/>
                    </a:lnTo>
                    <a:lnTo>
                      <a:pt x="2763" y="468"/>
                    </a:lnTo>
                    <a:lnTo>
                      <a:pt x="2767" y="466"/>
                    </a:lnTo>
                    <a:lnTo>
                      <a:pt x="2771" y="461"/>
                    </a:lnTo>
                    <a:lnTo>
                      <a:pt x="2775" y="457"/>
                    </a:lnTo>
                    <a:lnTo>
                      <a:pt x="2779" y="451"/>
                    </a:lnTo>
                    <a:lnTo>
                      <a:pt x="2783" y="449"/>
                    </a:lnTo>
                    <a:lnTo>
                      <a:pt x="2787" y="446"/>
                    </a:lnTo>
                    <a:lnTo>
                      <a:pt x="2791" y="443"/>
                    </a:lnTo>
                    <a:lnTo>
                      <a:pt x="2795" y="437"/>
                    </a:lnTo>
                    <a:lnTo>
                      <a:pt x="2799" y="435"/>
                    </a:lnTo>
                    <a:lnTo>
                      <a:pt x="2803" y="431"/>
                    </a:lnTo>
                    <a:lnTo>
                      <a:pt x="2807" y="426"/>
                    </a:lnTo>
                    <a:lnTo>
                      <a:pt x="2811" y="423"/>
                    </a:lnTo>
                    <a:lnTo>
                      <a:pt x="2814" y="418"/>
                    </a:lnTo>
                    <a:lnTo>
                      <a:pt x="2818" y="417"/>
                    </a:lnTo>
                    <a:lnTo>
                      <a:pt x="2822" y="413"/>
                    </a:lnTo>
                    <a:lnTo>
                      <a:pt x="2826" y="408"/>
                    </a:lnTo>
                    <a:lnTo>
                      <a:pt x="2830" y="407"/>
                    </a:lnTo>
                    <a:lnTo>
                      <a:pt x="2834" y="402"/>
                    </a:lnTo>
                    <a:lnTo>
                      <a:pt x="2838" y="399"/>
                    </a:lnTo>
                    <a:lnTo>
                      <a:pt x="2842" y="395"/>
                    </a:lnTo>
                    <a:lnTo>
                      <a:pt x="2846" y="392"/>
                    </a:lnTo>
                    <a:lnTo>
                      <a:pt x="2850" y="388"/>
                    </a:lnTo>
                    <a:lnTo>
                      <a:pt x="2854" y="385"/>
                    </a:lnTo>
                    <a:lnTo>
                      <a:pt x="2858" y="381"/>
                    </a:lnTo>
                    <a:lnTo>
                      <a:pt x="2862" y="377"/>
                    </a:lnTo>
                    <a:lnTo>
                      <a:pt x="2866" y="375"/>
                    </a:lnTo>
                    <a:lnTo>
                      <a:pt x="2870" y="370"/>
                    </a:lnTo>
                    <a:lnTo>
                      <a:pt x="2874" y="368"/>
                    </a:lnTo>
                    <a:lnTo>
                      <a:pt x="2878" y="363"/>
                    </a:lnTo>
                    <a:lnTo>
                      <a:pt x="2881" y="361"/>
                    </a:lnTo>
                    <a:lnTo>
                      <a:pt x="2885" y="357"/>
                    </a:lnTo>
                    <a:lnTo>
                      <a:pt x="2889" y="352"/>
                    </a:lnTo>
                    <a:lnTo>
                      <a:pt x="2893" y="351"/>
                    </a:lnTo>
                    <a:lnTo>
                      <a:pt x="2897" y="348"/>
                    </a:lnTo>
                    <a:lnTo>
                      <a:pt x="2901" y="344"/>
                    </a:lnTo>
                    <a:lnTo>
                      <a:pt x="2905" y="342"/>
                    </a:lnTo>
                    <a:lnTo>
                      <a:pt x="2909" y="337"/>
                    </a:lnTo>
                    <a:lnTo>
                      <a:pt x="2913" y="335"/>
                    </a:lnTo>
                    <a:lnTo>
                      <a:pt x="2917" y="332"/>
                    </a:lnTo>
                    <a:lnTo>
                      <a:pt x="2921" y="329"/>
                    </a:lnTo>
                    <a:lnTo>
                      <a:pt x="2925" y="326"/>
                    </a:lnTo>
                    <a:lnTo>
                      <a:pt x="2929" y="322"/>
                    </a:lnTo>
                    <a:lnTo>
                      <a:pt x="2933" y="319"/>
                    </a:lnTo>
                    <a:lnTo>
                      <a:pt x="2937" y="316"/>
                    </a:lnTo>
                    <a:lnTo>
                      <a:pt x="2941" y="313"/>
                    </a:lnTo>
                    <a:lnTo>
                      <a:pt x="2945" y="309"/>
                    </a:lnTo>
                    <a:lnTo>
                      <a:pt x="2949" y="308"/>
                    </a:lnTo>
                    <a:lnTo>
                      <a:pt x="2952" y="305"/>
                    </a:lnTo>
                    <a:lnTo>
                      <a:pt x="2956" y="301"/>
                    </a:lnTo>
                    <a:lnTo>
                      <a:pt x="2960" y="299"/>
                    </a:lnTo>
                    <a:lnTo>
                      <a:pt x="2964" y="296"/>
                    </a:lnTo>
                    <a:lnTo>
                      <a:pt x="2968" y="292"/>
                    </a:lnTo>
                    <a:lnTo>
                      <a:pt x="2972" y="288"/>
                    </a:lnTo>
                    <a:lnTo>
                      <a:pt x="2976" y="288"/>
                    </a:lnTo>
                    <a:lnTo>
                      <a:pt x="2980" y="284"/>
                    </a:lnTo>
                    <a:lnTo>
                      <a:pt x="2984" y="282"/>
                    </a:lnTo>
                    <a:lnTo>
                      <a:pt x="2988" y="279"/>
                    </a:lnTo>
                    <a:lnTo>
                      <a:pt x="2992" y="276"/>
                    </a:lnTo>
                    <a:lnTo>
                      <a:pt x="2996" y="272"/>
                    </a:lnTo>
                    <a:lnTo>
                      <a:pt x="3000" y="272"/>
                    </a:lnTo>
                    <a:lnTo>
                      <a:pt x="3004" y="267"/>
                    </a:lnTo>
                    <a:lnTo>
                      <a:pt x="3008" y="265"/>
                    </a:lnTo>
                    <a:lnTo>
                      <a:pt x="3012" y="263"/>
                    </a:lnTo>
                    <a:lnTo>
                      <a:pt x="3016" y="260"/>
                    </a:lnTo>
                    <a:lnTo>
                      <a:pt x="3019" y="256"/>
                    </a:lnTo>
                    <a:lnTo>
                      <a:pt x="3023" y="255"/>
                    </a:lnTo>
                    <a:lnTo>
                      <a:pt x="3027" y="251"/>
                    </a:lnTo>
                    <a:lnTo>
                      <a:pt x="3031" y="249"/>
                    </a:lnTo>
                    <a:lnTo>
                      <a:pt x="3035" y="248"/>
                    </a:lnTo>
                    <a:lnTo>
                      <a:pt x="3039" y="245"/>
                    </a:lnTo>
                    <a:lnTo>
                      <a:pt x="3043" y="242"/>
                    </a:lnTo>
                    <a:lnTo>
                      <a:pt x="3047" y="241"/>
                    </a:lnTo>
                    <a:lnTo>
                      <a:pt x="3051" y="236"/>
                    </a:lnTo>
                    <a:lnTo>
                      <a:pt x="3055" y="235"/>
                    </a:lnTo>
                    <a:lnTo>
                      <a:pt x="3059" y="231"/>
                    </a:lnTo>
                    <a:lnTo>
                      <a:pt x="3063" y="229"/>
                    </a:lnTo>
                    <a:lnTo>
                      <a:pt x="3067" y="227"/>
                    </a:lnTo>
                    <a:lnTo>
                      <a:pt x="3071" y="225"/>
                    </a:lnTo>
                    <a:lnTo>
                      <a:pt x="3075" y="222"/>
                    </a:lnTo>
                    <a:lnTo>
                      <a:pt x="3079" y="221"/>
                    </a:lnTo>
                    <a:lnTo>
                      <a:pt x="3083" y="220"/>
                    </a:lnTo>
                    <a:lnTo>
                      <a:pt x="3087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3" name="Line 4095"/>
              <p:cNvSpPr>
                <a:spLocks noChangeShapeType="1"/>
              </p:cNvSpPr>
              <p:nvPr/>
            </p:nvSpPr>
            <p:spPr bwMode="auto">
              <a:xfrm flipV="1">
                <a:off x="31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4" name="Line 4096"/>
              <p:cNvSpPr>
                <a:spLocks noChangeShapeType="1"/>
              </p:cNvSpPr>
              <p:nvPr/>
            </p:nvSpPr>
            <p:spPr bwMode="auto">
              <a:xfrm>
                <a:off x="31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5" name="Line 4097"/>
              <p:cNvSpPr>
                <a:spLocks noChangeShapeType="1"/>
              </p:cNvSpPr>
              <p:nvPr/>
            </p:nvSpPr>
            <p:spPr bwMode="auto">
              <a:xfrm flipV="1">
                <a:off x="311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6" name="Freeform 4098"/>
              <p:cNvSpPr>
                <a:spLocks/>
              </p:cNvSpPr>
              <p:nvPr/>
            </p:nvSpPr>
            <p:spPr bwMode="auto">
              <a:xfrm flipV="1">
                <a:off x="3118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0"/>
                  </a:cxn>
                  <a:cxn ang="0">
                    <a:pos x="8" y="2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4" y="0"/>
                    </a:lnTo>
                    <a:lnTo>
                      <a:pt x="8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7" name="Line 4099"/>
              <p:cNvSpPr>
                <a:spLocks noChangeShapeType="1"/>
              </p:cNvSpPr>
              <p:nvPr/>
            </p:nvSpPr>
            <p:spPr bwMode="auto">
              <a:xfrm>
                <a:off x="312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8" name="Line 4100"/>
              <p:cNvSpPr>
                <a:spLocks noChangeShapeType="1"/>
              </p:cNvSpPr>
              <p:nvPr/>
            </p:nvSpPr>
            <p:spPr bwMode="auto">
              <a:xfrm flipV="1">
                <a:off x="3128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49" name="Freeform 4101"/>
              <p:cNvSpPr>
                <a:spLocks/>
              </p:cNvSpPr>
              <p:nvPr/>
            </p:nvSpPr>
            <p:spPr bwMode="auto">
              <a:xfrm flipV="1">
                <a:off x="3130" y="2014"/>
                <a:ext cx="4" cy="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5"/>
                  </a:cxn>
                  <a:cxn ang="0">
                    <a:pos x="8" y="0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lnTo>
                      <a:pt x="4" y="5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0" name="Line 4102"/>
              <p:cNvSpPr>
                <a:spLocks noChangeShapeType="1"/>
              </p:cNvSpPr>
              <p:nvPr/>
            </p:nvSpPr>
            <p:spPr bwMode="auto">
              <a:xfrm>
                <a:off x="31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1" name="Line 4103"/>
              <p:cNvSpPr>
                <a:spLocks noChangeShapeType="1"/>
              </p:cNvSpPr>
              <p:nvPr/>
            </p:nvSpPr>
            <p:spPr bwMode="auto">
              <a:xfrm flipV="1">
                <a:off x="3137" y="2012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2" name="Freeform 4104"/>
              <p:cNvSpPr>
                <a:spLocks/>
              </p:cNvSpPr>
              <p:nvPr/>
            </p:nvSpPr>
            <p:spPr bwMode="auto">
              <a:xfrm flipV="1">
                <a:off x="3139" y="908"/>
                <a:ext cx="1674" cy="1107"/>
              </a:xfrm>
              <a:custGeom>
                <a:avLst/>
                <a:gdLst/>
                <a:ahLst/>
                <a:cxnLst>
                  <a:cxn ang="0">
                    <a:pos x="43" y="20"/>
                  </a:cxn>
                  <a:cxn ang="0">
                    <a:pos x="91" y="39"/>
                  </a:cxn>
                  <a:cxn ang="0">
                    <a:pos x="138" y="82"/>
                  </a:cxn>
                  <a:cxn ang="0">
                    <a:pos x="185" y="123"/>
                  </a:cxn>
                  <a:cxn ang="0">
                    <a:pos x="233" y="168"/>
                  </a:cxn>
                  <a:cxn ang="0">
                    <a:pos x="280" y="228"/>
                  </a:cxn>
                  <a:cxn ang="0">
                    <a:pos x="327" y="301"/>
                  </a:cxn>
                  <a:cxn ang="0">
                    <a:pos x="374" y="376"/>
                  </a:cxn>
                  <a:cxn ang="0">
                    <a:pos x="422" y="468"/>
                  </a:cxn>
                  <a:cxn ang="0">
                    <a:pos x="469" y="562"/>
                  </a:cxn>
                  <a:cxn ang="0">
                    <a:pos x="516" y="659"/>
                  </a:cxn>
                  <a:cxn ang="0">
                    <a:pos x="564" y="764"/>
                  </a:cxn>
                  <a:cxn ang="0">
                    <a:pos x="611" y="873"/>
                  </a:cxn>
                  <a:cxn ang="0">
                    <a:pos x="658" y="976"/>
                  </a:cxn>
                  <a:cxn ang="0">
                    <a:pos x="706" y="1090"/>
                  </a:cxn>
                  <a:cxn ang="0">
                    <a:pos x="753" y="1190"/>
                  </a:cxn>
                  <a:cxn ang="0">
                    <a:pos x="800" y="1295"/>
                  </a:cxn>
                  <a:cxn ang="0">
                    <a:pos x="848" y="1394"/>
                  </a:cxn>
                  <a:cxn ang="0">
                    <a:pos x="895" y="1488"/>
                  </a:cxn>
                  <a:cxn ang="0">
                    <a:pos x="942" y="1566"/>
                  </a:cxn>
                  <a:cxn ang="0">
                    <a:pos x="989" y="1649"/>
                  </a:cxn>
                  <a:cxn ang="0">
                    <a:pos x="1037" y="1720"/>
                  </a:cxn>
                  <a:cxn ang="0">
                    <a:pos x="1084" y="1776"/>
                  </a:cxn>
                  <a:cxn ang="0">
                    <a:pos x="1131" y="1825"/>
                  </a:cxn>
                  <a:cxn ang="0">
                    <a:pos x="1179" y="1859"/>
                  </a:cxn>
                  <a:cxn ang="0">
                    <a:pos x="1226" y="1885"/>
                  </a:cxn>
                  <a:cxn ang="0">
                    <a:pos x="1273" y="1911"/>
                  </a:cxn>
                  <a:cxn ang="0">
                    <a:pos x="1321" y="1917"/>
                  </a:cxn>
                  <a:cxn ang="0">
                    <a:pos x="1368" y="1911"/>
                  </a:cxn>
                  <a:cxn ang="0">
                    <a:pos x="1415" y="1907"/>
                  </a:cxn>
                  <a:cxn ang="0">
                    <a:pos x="1463" y="1885"/>
                  </a:cxn>
                  <a:cxn ang="0">
                    <a:pos x="1510" y="1846"/>
                  </a:cxn>
                  <a:cxn ang="0">
                    <a:pos x="1557" y="1812"/>
                  </a:cxn>
                  <a:cxn ang="0">
                    <a:pos x="1604" y="1774"/>
                  </a:cxn>
                  <a:cxn ang="0">
                    <a:pos x="1652" y="1720"/>
                  </a:cxn>
                  <a:cxn ang="0">
                    <a:pos x="1699" y="1658"/>
                  </a:cxn>
                  <a:cxn ang="0">
                    <a:pos x="1746" y="1602"/>
                  </a:cxn>
                  <a:cxn ang="0">
                    <a:pos x="1794" y="1538"/>
                  </a:cxn>
                  <a:cxn ang="0">
                    <a:pos x="1841" y="1471"/>
                  </a:cxn>
                  <a:cxn ang="0">
                    <a:pos x="1888" y="1403"/>
                  </a:cxn>
                  <a:cxn ang="0">
                    <a:pos x="1936" y="1332"/>
                  </a:cxn>
                  <a:cxn ang="0">
                    <a:pos x="1983" y="1257"/>
                  </a:cxn>
                  <a:cxn ang="0">
                    <a:pos x="2030" y="1184"/>
                  </a:cxn>
                  <a:cxn ang="0">
                    <a:pos x="2078" y="1113"/>
                  </a:cxn>
                  <a:cxn ang="0">
                    <a:pos x="2125" y="1045"/>
                  </a:cxn>
                  <a:cxn ang="0">
                    <a:pos x="2172" y="970"/>
                  </a:cxn>
                  <a:cxn ang="0">
                    <a:pos x="2220" y="903"/>
                  </a:cxn>
                  <a:cxn ang="0">
                    <a:pos x="2267" y="841"/>
                  </a:cxn>
                  <a:cxn ang="0">
                    <a:pos x="2314" y="766"/>
                  </a:cxn>
                  <a:cxn ang="0">
                    <a:pos x="2361" y="706"/>
                  </a:cxn>
                  <a:cxn ang="0">
                    <a:pos x="2409" y="648"/>
                  </a:cxn>
                  <a:cxn ang="0">
                    <a:pos x="2456" y="588"/>
                  </a:cxn>
                  <a:cxn ang="0">
                    <a:pos x="2503" y="539"/>
                  </a:cxn>
                  <a:cxn ang="0">
                    <a:pos x="2551" y="489"/>
                  </a:cxn>
                  <a:cxn ang="0">
                    <a:pos x="2598" y="436"/>
                  </a:cxn>
                  <a:cxn ang="0">
                    <a:pos x="2645" y="391"/>
                  </a:cxn>
                  <a:cxn ang="0">
                    <a:pos x="2693" y="354"/>
                  </a:cxn>
                  <a:cxn ang="0">
                    <a:pos x="2740" y="303"/>
                  </a:cxn>
                  <a:cxn ang="0">
                    <a:pos x="2787" y="275"/>
                  </a:cxn>
                  <a:cxn ang="0">
                    <a:pos x="2835" y="243"/>
                  </a:cxn>
                  <a:cxn ang="0">
                    <a:pos x="2882" y="208"/>
                  </a:cxn>
                </a:cxnLst>
                <a:rect l="0" t="0" r="r" b="b"/>
                <a:pathLst>
                  <a:path w="2906" h="1922">
                    <a:moveTo>
                      <a:pt x="0" y="5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20" y="11"/>
                    </a:lnTo>
                    <a:lnTo>
                      <a:pt x="24" y="11"/>
                    </a:lnTo>
                    <a:lnTo>
                      <a:pt x="28" y="11"/>
                    </a:lnTo>
                    <a:lnTo>
                      <a:pt x="31" y="15"/>
                    </a:lnTo>
                    <a:lnTo>
                      <a:pt x="35" y="11"/>
                    </a:lnTo>
                    <a:lnTo>
                      <a:pt x="39" y="15"/>
                    </a:lnTo>
                    <a:lnTo>
                      <a:pt x="43" y="20"/>
                    </a:lnTo>
                    <a:lnTo>
                      <a:pt x="47" y="24"/>
                    </a:lnTo>
                    <a:lnTo>
                      <a:pt x="51" y="22"/>
                    </a:lnTo>
                    <a:lnTo>
                      <a:pt x="55" y="26"/>
                    </a:lnTo>
                    <a:lnTo>
                      <a:pt x="59" y="28"/>
                    </a:lnTo>
                    <a:lnTo>
                      <a:pt x="63" y="30"/>
                    </a:lnTo>
                    <a:lnTo>
                      <a:pt x="67" y="37"/>
                    </a:lnTo>
                    <a:lnTo>
                      <a:pt x="71" y="35"/>
                    </a:lnTo>
                    <a:lnTo>
                      <a:pt x="75" y="39"/>
                    </a:lnTo>
                    <a:lnTo>
                      <a:pt x="79" y="37"/>
                    </a:lnTo>
                    <a:lnTo>
                      <a:pt x="83" y="39"/>
                    </a:lnTo>
                    <a:lnTo>
                      <a:pt x="87" y="37"/>
                    </a:lnTo>
                    <a:lnTo>
                      <a:pt x="91" y="39"/>
                    </a:lnTo>
                    <a:lnTo>
                      <a:pt x="95" y="50"/>
                    </a:lnTo>
                    <a:lnTo>
                      <a:pt x="98" y="48"/>
                    </a:lnTo>
                    <a:lnTo>
                      <a:pt x="102" y="56"/>
                    </a:lnTo>
                    <a:lnTo>
                      <a:pt x="106" y="52"/>
                    </a:lnTo>
                    <a:lnTo>
                      <a:pt x="110" y="54"/>
                    </a:lnTo>
                    <a:lnTo>
                      <a:pt x="114" y="63"/>
                    </a:lnTo>
                    <a:lnTo>
                      <a:pt x="118" y="60"/>
                    </a:lnTo>
                    <a:lnTo>
                      <a:pt x="122" y="60"/>
                    </a:lnTo>
                    <a:lnTo>
                      <a:pt x="126" y="65"/>
                    </a:lnTo>
                    <a:lnTo>
                      <a:pt x="130" y="71"/>
                    </a:lnTo>
                    <a:lnTo>
                      <a:pt x="134" y="69"/>
                    </a:lnTo>
                    <a:lnTo>
                      <a:pt x="138" y="82"/>
                    </a:lnTo>
                    <a:lnTo>
                      <a:pt x="142" y="84"/>
                    </a:lnTo>
                    <a:lnTo>
                      <a:pt x="146" y="86"/>
                    </a:lnTo>
                    <a:lnTo>
                      <a:pt x="150" y="86"/>
                    </a:lnTo>
                    <a:lnTo>
                      <a:pt x="154" y="86"/>
                    </a:lnTo>
                    <a:lnTo>
                      <a:pt x="158" y="90"/>
                    </a:lnTo>
                    <a:lnTo>
                      <a:pt x="162" y="95"/>
                    </a:lnTo>
                    <a:lnTo>
                      <a:pt x="166" y="97"/>
                    </a:lnTo>
                    <a:lnTo>
                      <a:pt x="169" y="105"/>
                    </a:lnTo>
                    <a:lnTo>
                      <a:pt x="173" y="112"/>
                    </a:lnTo>
                    <a:lnTo>
                      <a:pt x="177" y="112"/>
                    </a:lnTo>
                    <a:lnTo>
                      <a:pt x="181" y="120"/>
                    </a:lnTo>
                    <a:lnTo>
                      <a:pt x="185" y="123"/>
                    </a:lnTo>
                    <a:lnTo>
                      <a:pt x="189" y="127"/>
                    </a:lnTo>
                    <a:lnTo>
                      <a:pt x="193" y="123"/>
                    </a:lnTo>
                    <a:lnTo>
                      <a:pt x="197" y="133"/>
                    </a:lnTo>
                    <a:lnTo>
                      <a:pt x="201" y="140"/>
                    </a:lnTo>
                    <a:lnTo>
                      <a:pt x="205" y="144"/>
                    </a:lnTo>
                    <a:lnTo>
                      <a:pt x="209" y="140"/>
                    </a:lnTo>
                    <a:lnTo>
                      <a:pt x="213" y="144"/>
                    </a:lnTo>
                    <a:lnTo>
                      <a:pt x="217" y="148"/>
                    </a:lnTo>
                    <a:lnTo>
                      <a:pt x="221" y="151"/>
                    </a:lnTo>
                    <a:lnTo>
                      <a:pt x="225" y="159"/>
                    </a:lnTo>
                    <a:lnTo>
                      <a:pt x="229" y="163"/>
                    </a:lnTo>
                    <a:lnTo>
                      <a:pt x="233" y="168"/>
                    </a:lnTo>
                    <a:lnTo>
                      <a:pt x="236" y="176"/>
                    </a:lnTo>
                    <a:lnTo>
                      <a:pt x="240" y="178"/>
                    </a:lnTo>
                    <a:lnTo>
                      <a:pt x="244" y="183"/>
                    </a:lnTo>
                    <a:lnTo>
                      <a:pt x="248" y="187"/>
                    </a:lnTo>
                    <a:lnTo>
                      <a:pt x="252" y="196"/>
                    </a:lnTo>
                    <a:lnTo>
                      <a:pt x="256" y="200"/>
                    </a:lnTo>
                    <a:lnTo>
                      <a:pt x="260" y="200"/>
                    </a:lnTo>
                    <a:lnTo>
                      <a:pt x="264" y="211"/>
                    </a:lnTo>
                    <a:lnTo>
                      <a:pt x="268" y="217"/>
                    </a:lnTo>
                    <a:lnTo>
                      <a:pt x="272" y="219"/>
                    </a:lnTo>
                    <a:lnTo>
                      <a:pt x="276" y="223"/>
                    </a:lnTo>
                    <a:lnTo>
                      <a:pt x="280" y="228"/>
                    </a:lnTo>
                    <a:lnTo>
                      <a:pt x="284" y="236"/>
                    </a:lnTo>
                    <a:lnTo>
                      <a:pt x="288" y="243"/>
                    </a:lnTo>
                    <a:lnTo>
                      <a:pt x="292" y="251"/>
                    </a:lnTo>
                    <a:lnTo>
                      <a:pt x="296" y="256"/>
                    </a:lnTo>
                    <a:lnTo>
                      <a:pt x="300" y="264"/>
                    </a:lnTo>
                    <a:lnTo>
                      <a:pt x="303" y="264"/>
                    </a:lnTo>
                    <a:lnTo>
                      <a:pt x="307" y="268"/>
                    </a:lnTo>
                    <a:lnTo>
                      <a:pt x="311" y="281"/>
                    </a:lnTo>
                    <a:lnTo>
                      <a:pt x="315" y="281"/>
                    </a:lnTo>
                    <a:lnTo>
                      <a:pt x="319" y="283"/>
                    </a:lnTo>
                    <a:lnTo>
                      <a:pt x="323" y="292"/>
                    </a:lnTo>
                    <a:lnTo>
                      <a:pt x="327" y="301"/>
                    </a:lnTo>
                    <a:lnTo>
                      <a:pt x="331" y="305"/>
                    </a:lnTo>
                    <a:lnTo>
                      <a:pt x="335" y="309"/>
                    </a:lnTo>
                    <a:lnTo>
                      <a:pt x="339" y="322"/>
                    </a:lnTo>
                    <a:lnTo>
                      <a:pt x="343" y="328"/>
                    </a:lnTo>
                    <a:lnTo>
                      <a:pt x="347" y="328"/>
                    </a:lnTo>
                    <a:lnTo>
                      <a:pt x="351" y="337"/>
                    </a:lnTo>
                    <a:lnTo>
                      <a:pt x="355" y="343"/>
                    </a:lnTo>
                    <a:lnTo>
                      <a:pt x="359" y="350"/>
                    </a:lnTo>
                    <a:lnTo>
                      <a:pt x="363" y="361"/>
                    </a:lnTo>
                    <a:lnTo>
                      <a:pt x="367" y="365"/>
                    </a:lnTo>
                    <a:lnTo>
                      <a:pt x="371" y="367"/>
                    </a:lnTo>
                    <a:lnTo>
                      <a:pt x="374" y="376"/>
                    </a:lnTo>
                    <a:lnTo>
                      <a:pt x="378" y="382"/>
                    </a:lnTo>
                    <a:lnTo>
                      <a:pt x="382" y="393"/>
                    </a:lnTo>
                    <a:lnTo>
                      <a:pt x="386" y="393"/>
                    </a:lnTo>
                    <a:lnTo>
                      <a:pt x="390" y="408"/>
                    </a:lnTo>
                    <a:lnTo>
                      <a:pt x="394" y="412"/>
                    </a:lnTo>
                    <a:lnTo>
                      <a:pt x="398" y="421"/>
                    </a:lnTo>
                    <a:lnTo>
                      <a:pt x="402" y="434"/>
                    </a:lnTo>
                    <a:lnTo>
                      <a:pt x="406" y="438"/>
                    </a:lnTo>
                    <a:lnTo>
                      <a:pt x="410" y="442"/>
                    </a:lnTo>
                    <a:lnTo>
                      <a:pt x="414" y="451"/>
                    </a:lnTo>
                    <a:lnTo>
                      <a:pt x="418" y="464"/>
                    </a:lnTo>
                    <a:lnTo>
                      <a:pt x="422" y="468"/>
                    </a:lnTo>
                    <a:lnTo>
                      <a:pt x="426" y="476"/>
                    </a:lnTo>
                    <a:lnTo>
                      <a:pt x="430" y="489"/>
                    </a:lnTo>
                    <a:lnTo>
                      <a:pt x="434" y="494"/>
                    </a:lnTo>
                    <a:lnTo>
                      <a:pt x="438" y="502"/>
                    </a:lnTo>
                    <a:lnTo>
                      <a:pt x="441" y="502"/>
                    </a:lnTo>
                    <a:lnTo>
                      <a:pt x="445" y="517"/>
                    </a:lnTo>
                    <a:lnTo>
                      <a:pt x="449" y="517"/>
                    </a:lnTo>
                    <a:lnTo>
                      <a:pt x="453" y="530"/>
                    </a:lnTo>
                    <a:lnTo>
                      <a:pt x="457" y="536"/>
                    </a:lnTo>
                    <a:lnTo>
                      <a:pt x="461" y="547"/>
                    </a:lnTo>
                    <a:lnTo>
                      <a:pt x="465" y="556"/>
                    </a:lnTo>
                    <a:lnTo>
                      <a:pt x="469" y="562"/>
                    </a:lnTo>
                    <a:lnTo>
                      <a:pt x="473" y="573"/>
                    </a:lnTo>
                    <a:lnTo>
                      <a:pt x="477" y="577"/>
                    </a:lnTo>
                    <a:lnTo>
                      <a:pt x="481" y="588"/>
                    </a:lnTo>
                    <a:lnTo>
                      <a:pt x="485" y="599"/>
                    </a:lnTo>
                    <a:lnTo>
                      <a:pt x="489" y="601"/>
                    </a:lnTo>
                    <a:lnTo>
                      <a:pt x="493" y="611"/>
                    </a:lnTo>
                    <a:lnTo>
                      <a:pt x="497" y="618"/>
                    </a:lnTo>
                    <a:lnTo>
                      <a:pt x="501" y="631"/>
                    </a:lnTo>
                    <a:lnTo>
                      <a:pt x="505" y="637"/>
                    </a:lnTo>
                    <a:lnTo>
                      <a:pt x="509" y="644"/>
                    </a:lnTo>
                    <a:lnTo>
                      <a:pt x="512" y="648"/>
                    </a:lnTo>
                    <a:lnTo>
                      <a:pt x="516" y="659"/>
                    </a:lnTo>
                    <a:lnTo>
                      <a:pt x="520" y="669"/>
                    </a:lnTo>
                    <a:lnTo>
                      <a:pt x="524" y="682"/>
                    </a:lnTo>
                    <a:lnTo>
                      <a:pt x="528" y="684"/>
                    </a:lnTo>
                    <a:lnTo>
                      <a:pt x="532" y="697"/>
                    </a:lnTo>
                    <a:lnTo>
                      <a:pt x="536" y="704"/>
                    </a:lnTo>
                    <a:lnTo>
                      <a:pt x="540" y="710"/>
                    </a:lnTo>
                    <a:lnTo>
                      <a:pt x="544" y="723"/>
                    </a:lnTo>
                    <a:lnTo>
                      <a:pt x="548" y="734"/>
                    </a:lnTo>
                    <a:lnTo>
                      <a:pt x="552" y="740"/>
                    </a:lnTo>
                    <a:lnTo>
                      <a:pt x="556" y="747"/>
                    </a:lnTo>
                    <a:lnTo>
                      <a:pt x="560" y="755"/>
                    </a:lnTo>
                    <a:lnTo>
                      <a:pt x="564" y="764"/>
                    </a:lnTo>
                    <a:lnTo>
                      <a:pt x="568" y="779"/>
                    </a:lnTo>
                    <a:lnTo>
                      <a:pt x="572" y="785"/>
                    </a:lnTo>
                    <a:lnTo>
                      <a:pt x="576" y="796"/>
                    </a:lnTo>
                    <a:lnTo>
                      <a:pt x="579" y="804"/>
                    </a:lnTo>
                    <a:lnTo>
                      <a:pt x="583" y="811"/>
                    </a:lnTo>
                    <a:lnTo>
                      <a:pt x="587" y="819"/>
                    </a:lnTo>
                    <a:lnTo>
                      <a:pt x="591" y="828"/>
                    </a:lnTo>
                    <a:lnTo>
                      <a:pt x="595" y="839"/>
                    </a:lnTo>
                    <a:lnTo>
                      <a:pt x="599" y="847"/>
                    </a:lnTo>
                    <a:lnTo>
                      <a:pt x="603" y="856"/>
                    </a:lnTo>
                    <a:lnTo>
                      <a:pt x="607" y="865"/>
                    </a:lnTo>
                    <a:lnTo>
                      <a:pt x="611" y="873"/>
                    </a:lnTo>
                    <a:lnTo>
                      <a:pt x="615" y="882"/>
                    </a:lnTo>
                    <a:lnTo>
                      <a:pt x="619" y="890"/>
                    </a:lnTo>
                    <a:lnTo>
                      <a:pt x="623" y="895"/>
                    </a:lnTo>
                    <a:lnTo>
                      <a:pt x="627" y="912"/>
                    </a:lnTo>
                    <a:lnTo>
                      <a:pt x="631" y="916"/>
                    </a:lnTo>
                    <a:lnTo>
                      <a:pt x="635" y="922"/>
                    </a:lnTo>
                    <a:lnTo>
                      <a:pt x="639" y="935"/>
                    </a:lnTo>
                    <a:lnTo>
                      <a:pt x="643" y="944"/>
                    </a:lnTo>
                    <a:lnTo>
                      <a:pt x="646" y="955"/>
                    </a:lnTo>
                    <a:lnTo>
                      <a:pt x="650" y="965"/>
                    </a:lnTo>
                    <a:lnTo>
                      <a:pt x="654" y="970"/>
                    </a:lnTo>
                    <a:lnTo>
                      <a:pt x="658" y="976"/>
                    </a:lnTo>
                    <a:lnTo>
                      <a:pt x="662" y="987"/>
                    </a:lnTo>
                    <a:lnTo>
                      <a:pt x="666" y="991"/>
                    </a:lnTo>
                    <a:lnTo>
                      <a:pt x="670" y="1008"/>
                    </a:lnTo>
                    <a:lnTo>
                      <a:pt x="674" y="1021"/>
                    </a:lnTo>
                    <a:lnTo>
                      <a:pt x="678" y="1027"/>
                    </a:lnTo>
                    <a:lnTo>
                      <a:pt x="682" y="1030"/>
                    </a:lnTo>
                    <a:lnTo>
                      <a:pt x="686" y="1045"/>
                    </a:lnTo>
                    <a:lnTo>
                      <a:pt x="690" y="1053"/>
                    </a:lnTo>
                    <a:lnTo>
                      <a:pt x="694" y="1068"/>
                    </a:lnTo>
                    <a:lnTo>
                      <a:pt x="698" y="1070"/>
                    </a:lnTo>
                    <a:lnTo>
                      <a:pt x="702" y="1083"/>
                    </a:lnTo>
                    <a:lnTo>
                      <a:pt x="706" y="1090"/>
                    </a:lnTo>
                    <a:lnTo>
                      <a:pt x="710" y="1100"/>
                    </a:lnTo>
                    <a:lnTo>
                      <a:pt x="714" y="1109"/>
                    </a:lnTo>
                    <a:lnTo>
                      <a:pt x="717" y="1115"/>
                    </a:lnTo>
                    <a:lnTo>
                      <a:pt x="721" y="1126"/>
                    </a:lnTo>
                    <a:lnTo>
                      <a:pt x="725" y="1128"/>
                    </a:lnTo>
                    <a:lnTo>
                      <a:pt x="729" y="1145"/>
                    </a:lnTo>
                    <a:lnTo>
                      <a:pt x="733" y="1152"/>
                    </a:lnTo>
                    <a:lnTo>
                      <a:pt x="737" y="1167"/>
                    </a:lnTo>
                    <a:lnTo>
                      <a:pt x="741" y="1167"/>
                    </a:lnTo>
                    <a:lnTo>
                      <a:pt x="745" y="1180"/>
                    </a:lnTo>
                    <a:lnTo>
                      <a:pt x="749" y="1195"/>
                    </a:lnTo>
                    <a:lnTo>
                      <a:pt x="753" y="1190"/>
                    </a:lnTo>
                    <a:lnTo>
                      <a:pt x="757" y="1205"/>
                    </a:lnTo>
                    <a:lnTo>
                      <a:pt x="761" y="1216"/>
                    </a:lnTo>
                    <a:lnTo>
                      <a:pt x="765" y="1223"/>
                    </a:lnTo>
                    <a:lnTo>
                      <a:pt x="769" y="1233"/>
                    </a:lnTo>
                    <a:lnTo>
                      <a:pt x="773" y="1238"/>
                    </a:lnTo>
                    <a:lnTo>
                      <a:pt x="777" y="1246"/>
                    </a:lnTo>
                    <a:lnTo>
                      <a:pt x="781" y="1255"/>
                    </a:lnTo>
                    <a:lnTo>
                      <a:pt x="784" y="1265"/>
                    </a:lnTo>
                    <a:lnTo>
                      <a:pt x="788" y="1276"/>
                    </a:lnTo>
                    <a:lnTo>
                      <a:pt x="792" y="1287"/>
                    </a:lnTo>
                    <a:lnTo>
                      <a:pt x="796" y="1287"/>
                    </a:lnTo>
                    <a:lnTo>
                      <a:pt x="800" y="1295"/>
                    </a:lnTo>
                    <a:lnTo>
                      <a:pt x="804" y="1315"/>
                    </a:lnTo>
                    <a:lnTo>
                      <a:pt x="808" y="1315"/>
                    </a:lnTo>
                    <a:lnTo>
                      <a:pt x="812" y="1323"/>
                    </a:lnTo>
                    <a:lnTo>
                      <a:pt x="816" y="1334"/>
                    </a:lnTo>
                    <a:lnTo>
                      <a:pt x="820" y="1338"/>
                    </a:lnTo>
                    <a:lnTo>
                      <a:pt x="824" y="1349"/>
                    </a:lnTo>
                    <a:lnTo>
                      <a:pt x="828" y="1360"/>
                    </a:lnTo>
                    <a:lnTo>
                      <a:pt x="832" y="1366"/>
                    </a:lnTo>
                    <a:lnTo>
                      <a:pt x="836" y="1379"/>
                    </a:lnTo>
                    <a:lnTo>
                      <a:pt x="840" y="1383"/>
                    </a:lnTo>
                    <a:lnTo>
                      <a:pt x="844" y="1390"/>
                    </a:lnTo>
                    <a:lnTo>
                      <a:pt x="848" y="1394"/>
                    </a:lnTo>
                    <a:lnTo>
                      <a:pt x="851" y="1403"/>
                    </a:lnTo>
                    <a:lnTo>
                      <a:pt x="855" y="1411"/>
                    </a:lnTo>
                    <a:lnTo>
                      <a:pt x="859" y="1420"/>
                    </a:lnTo>
                    <a:lnTo>
                      <a:pt x="863" y="1426"/>
                    </a:lnTo>
                    <a:lnTo>
                      <a:pt x="867" y="1437"/>
                    </a:lnTo>
                    <a:lnTo>
                      <a:pt x="871" y="1441"/>
                    </a:lnTo>
                    <a:lnTo>
                      <a:pt x="875" y="1450"/>
                    </a:lnTo>
                    <a:lnTo>
                      <a:pt x="879" y="1456"/>
                    </a:lnTo>
                    <a:lnTo>
                      <a:pt x="883" y="1471"/>
                    </a:lnTo>
                    <a:lnTo>
                      <a:pt x="887" y="1478"/>
                    </a:lnTo>
                    <a:lnTo>
                      <a:pt x="891" y="1471"/>
                    </a:lnTo>
                    <a:lnTo>
                      <a:pt x="895" y="1488"/>
                    </a:lnTo>
                    <a:lnTo>
                      <a:pt x="899" y="1499"/>
                    </a:lnTo>
                    <a:lnTo>
                      <a:pt x="903" y="1503"/>
                    </a:lnTo>
                    <a:lnTo>
                      <a:pt x="907" y="1510"/>
                    </a:lnTo>
                    <a:lnTo>
                      <a:pt x="911" y="1527"/>
                    </a:lnTo>
                    <a:lnTo>
                      <a:pt x="915" y="1525"/>
                    </a:lnTo>
                    <a:lnTo>
                      <a:pt x="919" y="1527"/>
                    </a:lnTo>
                    <a:lnTo>
                      <a:pt x="922" y="1538"/>
                    </a:lnTo>
                    <a:lnTo>
                      <a:pt x="926" y="1548"/>
                    </a:lnTo>
                    <a:lnTo>
                      <a:pt x="930" y="1555"/>
                    </a:lnTo>
                    <a:lnTo>
                      <a:pt x="934" y="1561"/>
                    </a:lnTo>
                    <a:lnTo>
                      <a:pt x="938" y="1566"/>
                    </a:lnTo>
                    <a:lnTo>
                      <a:pt x="942" y="1566"/>
                    </a:lnTo>
                    <a:lnTo>
                      <a:pt x="946" y="1585"/>
                    </a:lnTo>
                    <a:lnTo>
                      <a:pt x="950" y="1585"/>
                    </a:lnTo>
                    <a:lnTo>
                      <a:pt x="954" y="1591"/>
                    </a:lnTo>
                    <a:lnTo>
                      <a:pt x="958" y="1593"/>
                    </a:lnTo>
                    <a:lnTo>
                      <a:pt x="962" y="1606"/>
                    </a:lnTo>
                    <a:lnTo>
                      <a:pt x="966" y="1619"/>
                    </a:lnTo>
                    <a:lnTo>
                      <a:pt x="970" y="1615"/>
                    </a:lnTo>
                    <a:lnTo>
                      <a:pt x="974" y="1621"/>
                    </a:lnTo>
                    <a:lnTo>
                      <a:pt x="978" y="1634"/>
                    </a:lnTo>
                    <a:lnTo>
                      <a:pt x="982" y="1632"/>
                    </a:lnTo>
                    <a:lnTo>
                      <a:pt x="986" y="1647"/>
                    </a:lnTo>
                    <a:lnTo>
                      <a:pt x="989" y="1649"/>
                    </a:lnTo>
                    <a:lnTo>
                      <a:pt x="993" y="1658"/>
                    </a:lnTo>
                    <a:lnTo>
                      <a:pt x="997" y="1664"/>
                    </a:lnTo>
                    <a:lnTo>
                      <a:pt x="1001" y="1664"/>
                    </a:lnTo>
                    <a:lnTo>
                      <a:pt x="1005" y="1669"/>
                    </a:lnTo>
                    <a:lnTo>
                      <a:pt x="1009" y="1688"/>
                    </a:lnTo>
                    <a:lnTo>
                      <a:pt x="1013" y="1681"/>
                    </a:lnTo>
                    <a:lnTo>
                      <a:pt x="1017" y="1686"/>
                    </a:lnTo>
                    <a:lnTo>
                      <a:pt x="1021" y="1696"/>
                    </a:lnTo>
                    <a:lnTo>
                      <a:pt x="1025" y="1699"/>
                    </a:lnTo>
                    <a:lnTo>
                      <a:pt x="1029" y="1707"/>
                    </a:lnTo>
                    <a:lnTo>
                      <a:pt x="1033" y="1716"/>
                    </a:lnTo>
                    <a:lnTo>
                      <a:pt x="1037" y="1720"/>
                    </a:lnTo>
                    <a:lnTo>
                      <a:pt x="1041" y="1726"/>
                    </a:lnTo>
                    <a:lnTo>
                      <a:pt x="1045" y="1733"/>
                    </a:lnTo>
                    <a:lnTo>
                      <a:pt x="1049" y="1735"/>
                    </a:lnTo>
                    <a:lnTo>
                      <a:pt x="1053" y="1733"/>
                    </a:lnTo>
                    <a:lnTo>
                      <a:pt x="1057" y="1741"/>
                    </a:lnTo>
                    <a:lnTo>
                      <a:pt x="1060" y="1748"/>
                    </a:lnTo>
                    <a:lnTo>
                      <a:pt x="1064" y="1752"/>
                    </a:lnTo>
                    <a:lnTo>
                      <a:pt x="1068" y="1754"/>
                    </a:lnTo>
                    <a:lnTo>
                      <a:pt x="1072" y="1761"/>
                    </a:lnTo>
                    <a:lnTo>
                      <a:pt x="1076" y="1767"/>
                    </a:lnTo>
                    <a:lnTo>
                      <a:pt x="1080" y="1769"/>
                    </a:lnTo>
                    <a:lnTo>
                      <a:pt x="1084" y="1776"/>
                    </a:lnTo>
                    <a:lnTo>
                      <a:pt x="1088" y="1784"/>
                    </a:lnTo>
                    <a:lnTo>
                      <a:pt x="1092" y="1778"/>
                    </a:lnTo>
                    <a:lnTo>
                      <a:pt x="1096" y="1789"/>
                    </a:lnTo>
                    <a:lnTo>
                      <a:pt x="1100" y="1795"/>
                    </a:lnTo>
                    <a:lnTo>
                      <a:pt x="1104" y="1793"/>
                    </a:lnTo>
                    <a:lnTo>
                      <a:pt x="1108" y="1799"/>
                    </a:lnTo>
                    <a:lnTo>
                      <a:pt x="1112" y="1808"/>
                    </a:lnTo>
                    <a:lnTo>
                      <a:pt x="1116" y="1812"/>
                    </a:lnTo>
                    <a:lnTo>
                      <a:pt x="1120" y="1806"/>
                    </a:lnTo>
                    <a:lnTo>
                      <a:pt x="1124" y="1810"/>
                    </a:lnTo>
                    <a:lnTo>
                      <a:pt x="1127" y="1823"/>
                    </a:lnTo>
                    <a:lnTo>
                      <a:pt x="1131" y="1825"/>
                    </a:lnTo>
                    <a:lnTo>
                      <a:pt x="1135" y="1836"/>
                    </a:lnTo>
                    <a:lnTo>
                      <a:pt x="1139" y="1829"/>
                    </a:lnTo>
                    <a:lnTo>
                      <a:pt x="1143" y="1838"/>
                    </a:lnTo>
                    <a:lnTo>
                      <a:pt x="1147" y="1834"/>
                    </a:lnTo>
                    <a:lnTo>
                      <a:pt x="1151" y="1840"/>
                    </a:lnTo>
                    <a:lnTo>
                      <a:pt x="1155" y="1838"/>
                    </a:lnTo>
                    <a:lnTo>
                      <a:pt x="1159" y="1846"/>
                    </a:lnTo>
                    <a:lnTo>
                      <a:pt x="1163" y="1851"/>
                    </a:lnTo>
                    <a:lnTo>
                      <a:pt x="1167" y="1853"/>
                    </a:lnTo>
                    <a:lnTo>
                      <a:pt x="1171" y="1857"/>
                    </a:lnTo>
                    <a:lnTo>
                      <a:pt x="1175" y="1855"/>
                    </a:lnTo>
                    <a:lnTo>
                      <a:pt x="1179" y="1859"/>
                    </a:lnTo>
                    <a:lnTo>
                      <a:pt x="1183" y="1866"/>
                    </a:lnTo>
                    <a:lnTo>
                      <a:pt x="1187" y="1870"/>
                    </a:lnTo>
                    <a:lnTo>
                      <a:pt x="1191" y="1868"/>
                    </a:lnTo>
                    <a:lnTo>
                      <a:pt x="1194" y="1868"/>
                    </a:lnTo>
                    <a:lnTo>
                      <a:pt x="1198" y="1877"/>
                    </a:lnTo>
                    <a:lnTo>
                      <a:pt x="1202" y="1872"/>
                    </a:lnTo>
                    <a:lnTo>
                      <a:pt x="1206" y="1877"/>
                    </a:lnTo>
                    <a:lnTo>
                      <a:pt x="1210" y="1879"/>
                    </a:lnTo>
                    <a:lnTo>
                      <a:pt x="1214" y="1885"/>
                    </a:lnTo>
                    <a:lnTo>
                      <a:pt x="1218" y="1892"/>
                    </a:lnTo>
                    <a:lnTo>
                      <a:pt x="1222" y="1894"/>
                    </a:lnTo>
                    <a:lnTo>
                      <a:pt x="1226" y="1885"/>
                    </a:lnTo>
                    <a:lnTo>
                      <a:pt x="1230" y="1892"/>
                    </a:lnTo>
                    <a:lnTo>
                      <a:pt x="1234" y="1892"/>
                    </a:lnTo>
                    <a:lnTo>
                      <a:pt x="1238" y="1894"/>
                    </a:lnTo>
                    <a:lnTo>
                      <a:pt x="1242" y="1892"/>
                    </a:lnTo>
                    <a:lnTo>
                      <a:pt x="1246" y="1900"/>
                    </a:lnTo>
                    <a:lnTo>
                      <a:pt x="1250" y="1900"/>
                    </a:lnTo>
                    <a:lnTo>
                      <a:pt x="1254" y="1904"/>
                    </a:lnTo>
                    <a:lnTo>
                      <a:pt x="1258" y="1900"/>
                    </a:lnTo>
                    <a:lnTo>
                      <a:pt x="1262" y="1907"/>
                    </a:lnTo>
                    <a:lnTo>
                      <a:pt x="1265" y="1902"/>
                    </a:lnTo>
                    <a:lnTo>
                      <a:pt x="1269" y="1904"/>
                    </a:lnTo>
                    <a:lnTo>
                      <a:pt x="1273" y="1911"/>
                    </a:lnTo>
                    <a:lnTo>
                      <a:pt x="1277" y="1909"/>
                    </a:lnTo>
                    <a:lnTo>
                      <a:pt x="1281" y="1913"/>
                    </a:lnTo>
                    <a:lnTo>
                      <a:pt x="1285" y="1911"/>
                    </a:lnTo>
                    <a:lnTo>
                      <a:pt x="1289" y="1907"/>
                    </a:lnTo>
                    <a:lnTo>
                      <a:pt x="1293" y="1913"/>
                    </a:lnTo>
                    <a:lnTo>
                      <a:pt x="1297" y="1917"/>
                    </a:lnTo>
                    <a:lnTo>
                      <a:pt x="1301" y="1919"/>
                    </a:lnTo>
                    <a:lnTo>
                      <a:pt x="1305" y="1919"/>
                    </a:lnTo>
                    <a:lnTo>
                      <a:pt x="1309" y="1915"/>
                    </a:lnTo>
                    <a:lnTo>
                      <a:pt x="1313" y="1915"/>
                    </a:lnTo>
                    <a:lnTo>
                      <a:pt x="1317" y="1915"/>
                    </a:lnTo>
                    <a:lnTo>
                      <a:pt x="1321" y="1917"/>
                    </a:lnTo>
                    <a:lnTo>
                      <a:pt x="1325" y="1915"/>
                    </a:lnTo>
                    <a:lnTo>
                      <a:pt x="1329" y="1919"/>
                    </a:lnTo>
                    <a:lnTo>
                      <a:pt x="1332" y="1917"/>
                    </a:lnTo>
                    <a:lnTo>
                      <a:pt x="1336" y="1911"/>
                    </a:lnTo>
                    <a:lnTo>
                      <a:pt x="1340" y="1915"/>
                    </a:lnTo>
                    <a:lnTo>
                      <a:pt x="1344" y="1922"/>
                    </a:lnTo>
                    <a:lnTo>
                      <a:pt x="1348" y="1919"/>
                    </a:lnTo>
                    <a:lnTo>
                      <a:pt x="1352" y="1919"/>
                    </a:lnTo>
                    <a:lnTo>
                      <a:pt x="1356" y="1917"/>
                    </a:lnTo>
                    <a:lnTo>
                      <a:pt x="1360" y="1917"/>
                    </a:lnTo>
                    <a:lnTo>
                      <a:pt x="1364" y="1911"/>
                    </a:lnTo>
                    <a:lnTo>
                      <a:pt x="1368" y="1911"/>
                    </a:lnTo>
                    <a:lnTo>
                      <a:pt x="1372" y="1915"/>
                    </a:lnTo>
                    <a:lnTo>
                      <a:pt x="1376" y="1907"/>
                    </a:lnTo>
                    <a:lnTo>
                      <a:pt x="1380" y="1911"/>
                    </a:lnTo>
                    <a:lnTo>
                      <a:pt x="1384" y="1904"/>
                    </a:lnTo>
                    <a:lnTo>
                      <a:pt x="1388" y="1911"/>
                    </a:lnTo>
                    <a:lnTo>
                      <a:pt x="1392" y="1909"/>
                    </a:lnTo>
                    <a:lnTo>
                      <a:pt x="1396" y="1909"/>
                    </a:lnTo>
                    <a:lnTo>
                      <a:pt x="1399" y="1902"/>
                    </a:lnTo>
                    <a:lnTo>
                      <a:pt x="1403" y="1907"/>
                    </a:lnTo>
                    <a:lnTo>
                      <a:pt x="1407" y="1898"/>
                    </a:lnTo>
                    <a:lnTo>
                      <a:pt x="1411" y="1902"/>
                    </a:lnTo>
                    <a:lnTo>
                      <a:pt x="1415" y="1907"/>
                    </a:lnTo>
                    <a:lnTo>
                      <a:pt x="1419" y="1900"/>
                    </a:lnTo>
                    <a:lnTo>
                      <a:pt x="1423" y="1900"/>
                    </a:lnTo>
                    <a:lnTo>
                      <a:pt x="1427" y="1900"/>
                    </a:lnTo>
                    <a:lnTo>
                      <a:pt x="1431" y="1898"/>
                    </a:lnTo>
                    <a:lnTo>
                      <a:pt x="1435" y="1894"/>
                    </a:lnTo>
                    <a:lnTo>
                      <a:pt x="1439" y="1887"/>
                    </a:lnTo>
                    <a:lnTo>
                      <a:pt x="1443" y="1889"/>
                    </a:lnTo>
                    <a:lnTo>
                      <a:pt x="1447" y="1885"/>
                    </a:lnTo>
                    <a:lnTo>
                      <a:pt x="1451" y="1885"/>
                    </a:lnTo>
                    <a:lnTo>
                      <a:pt x="1455" y="1883"/>
                    </a:lnTo>
                    <a:lnTo>
                      <a:pt x="1459" y="1887"/>
                    </a:lnTo>
                    <a:lnTo>
                      <a:pt x="1463" y="1885"/>
                    </a:lnTo>
                    <a:lnTo>
                      <a:pt x="1467" y="1879"/>
                    </a:lnTo>
                    <a:lnTo>
                      <a:pt x="1470" y="1883"/>
                    </a:lnTo>
                    <a:lnTo>
                      <a:pt x="1474" y="1874"/>
                    </a:lnTo>
                    <a:lnTo>
                      <a:pt x="1478" y="1874"/>
                    </a:lnTo>
                    <a:lnTo>
                      <a:pt x="1482" y="1868"/>
                    </a:lnTo>
                    <a:lnTo>
                      <a:pt x="1486" y="1872"/>
                    </a:lnTo>
                    <a:lnTo>
                      <a:pt x="1490" y="1859"/>
                    </a:lnTo>
                    <a:lnTo>
                      <a:pt x="1494" y="1862"/>
                    </a:lnTo>
                    <a:lnTo>
                      <a:pt x="1498" y="1859"/>
                    </a:lnTo>
                    <a:lnTo>
                      <a:pt x="1502" y="1859"/>
                    </a:lnTo>
                    <a:lnTo>
                      <a:pt x="1506" y="1857"/>
                    </a:lnTo>
                    <a:lnTo>
                      <a:pt x="1510" y="1846"/>
                    </a:lnTo>
                    <a:lnTo>
                      <a:pt x="1514" y="1849"/>
                    </a:lnTo>
                    <a:lnTo>
                      <a:pt x="1518" y="1842"/>
                    </a:lnTo>
                    <a:lnTo>
                      <a:pt x="1522" y="1838"/>
                    </a:lnTo>
                    <a:lnTo>
                      <a:pt x="1526" y="1836"/>
                    </a:lnTo>
                    <a:lnTo>
                      <a:pt x="1530" y="1842"/>
                    </a:lnTo>
                    <a:lnTo>
                      <a:pt x="1534" y="1838"/>
                    </a:lnTo>
                    <a:lnTo>
                      <a:pt x="1537" y="1831"/>
                    </a:lnTo>
                    <a:lnTo>
                      <a:pt x="1541" y="1829"/>
                    </a:lnTo>
                    <a:lnTo>
                      <a:pt x="1545" y="1823"/>
                    </a:lnTo>
                    <a:lnTo>
                      <a:pt x="1549" y="1823"/>
                    </a:lnTo>
                    <a:lnTo>
                      <a:pt x="1553" y="1808"/>
                    </a:lnTo>
                    <a:lnTo>
                      <a:pt x="1557" y="1812"/>
                    </a:lnTo>
                    <a:lnTo>
                      <a:pt x="1561" y="1812"/>
                    </a:lnTo>
                    <a:lnTo>
                      <a:pt x="1565" y="1810"/>
                    </a:lnTo>
                    <a:lnTo>
                      <a:pt x="1569" y="1808"/>
                    </a:lnTo>
                    <a:lnTo>
                      <a:pt x="1573" y="1795"/>
                    </a:lnTo>
                    <a:lnTo>
                      <a:pt x="1577" y="1799"/>
                    </a:lnTo>
                    <a:lnTo>
                      <a:pt x="1581" y="1789"/>
                    </a:lnTo>
                    <a:lnTo>
                      <a:pt x="1585" y="1782"/>
                    </a:lnTo>
                    <a:lnTo>
                      <a:pt x="1589" y="1782"/>
                    </a:lnTo>
                    <a:lnTo>
                      <a:pt x="1593" y="1784"/>
                    </a:lnTo>
                    <a:lnTo>
                      <a:pt x="1597" y="1780"/>
                    </a:lnTo>
                    <a:lnTo>
                      <a:pt x="1601" y="1774"/>
                    </a:lnTo>
                    <a:lnTo>
                      <a:pt x="1604" y="1774"/>
                    </a:lnTo>
                    <a:lnTo>
                      <a:pt x="1608" y="1763"/>
                    </a:lnTo>
                    <a:lnTo>
                      <a:pt x="1612" y="1761"/>
                    </a:lnTo>
                    <a:lnTo>
                      <a:pt x="1616" y="1765"/>
                    </a:lnTo>
                    <a:lnTo>
                      <a:pt x="1620" y="1754"/>
                    </a:lnTo>
                    <a:lnTo>
                      <a:pt x="1624" y="1744"/>
                    </a:lnTo>
                    <a:lnTo>
                      <a:pt x="1628" y="1750"/>
                    </a:lnTo>
                    <a:lnTo>
                      <a:pt x="1632" y="1741"/>
                    </a:lnTo>
                    <a:lnTo>
                      <a:pt x="1636" y="1737"/>
                    </a:lnTo>
                    <a:lnTo>
                      <a:pt x="1640" y="1737"/>
                    </a:lnTo>
                    <a:lnTo>
                      <a:pt x="1644" y="1731"/>
                    </a:lnTo>
                    <a:lnTo>
                      <a:pt x="1648" y="1726"/>
                    </a:lnTo>
                    <a:lnTo>
                      <a:pt x="1652" y="1720"/>
                    </a:lnTo>
                    <a:lnTo>
                      <a:pt x="1656" y="1716"/>
                    </a:lnTo>
                    <a:lnTo>
                      <a:pt x="1660" y="1714"/>
                    </a:lnTo>
                    <a:lnTo>
                      <a:pt x="1664" y="1701"/>
                    </a:lnTo>
                    <a:lnTo>
                      <a:pt x="1668" y="1699"/>
                    </a:lnTo>
                    <a:lnTo>
                      <a:pt x="1672" y="1692"/>
                    </a:lnTo>
                    <a:lnTo>
                      <a:pt x="1675" y="1690"/>
                    </a:lnTo>
                    <a:lnTo>
                      <a:pt x="1679" y="1688"/>
                    </a:lnTo>
                    <a:lnTo>
                      <a:pt x="1683" y="1679"/>
                    </a:lnTo>
                    <a:lnTo>
                      <a:pt x="1687" y="1684"/>
                    </a:lnTo>
                    <a:lnTo>
                      <a:pt x="1691" y="1671"/>
                    </a:lnTo>
                    <a:lnTo>
                      <a:pt x="1695" y="1669"/>
                    </a:lnTo>
                    <a:lnTo>
                      <a:pt x="1699" y="1658"/>
                    </a:lnTo>
                    <a:lnTo>
                      <a:pt x="1703" y="1658"/>
                    </a:lnTo>
                    <a:lnTo>
                      <a:pt x="1707" y="1656"/>
                    </a:lnTo>
                    <a:lnTo>
                      <a:pt x="1711" y="1649"/>
                    </a:lnTo>
                    <a:lnTo>
                      <a:pt x="1715" y="1639"/>
                    </a:lnTo>
                    <a:lnTo>
                      <a:pt x="1719" y="1639"/>
                    </a:lnTo>
                    <a:lnTo>
                      <a:pt x="1723" y="1639"/>
                    </a:lnTo>
                    <a:lnTo>
                      <a:pt x="1727" y="1630"/>
                    </a:lnTo>
                    <a:lnTo>
                      <a:pt x="1731" y="1621"/>
                    </a:lnTo>
                    <a:lnTo>
                      <a:pt x="1735" y="1615"/>
                    </a:lnTo>
                    <a:lnTo>
                      <a:pt x="1739" y="1615"/>
                    </a:lnTo>
                    <a:lnTo>
                      <a:pt x="1742" y="1611"/>
                    </a:lnTo>
                    <a:lnTo>
                      <a:pt x="1746" y="1602"/>
                    </a:lnTo>
                    <a:lnTo>
                      <a:pt x="1750" y="1593"/>
                    </a:lnTo>
                    <a:lnTo>
                      <a:pt x="1754" y="1589"/>
                    </a:lnTo>
                    <a:lnTo>
                      <a:pt x="1758" y="1585"/>
                    </a:lnTo>
                    <a:lnTo>
                      <a:pt x="1762" y="1581"/>
                    </a:lnTo>
                    <a:lnTo>
                      <a:pt x="1766" y="1581"/>
                    </a:lnTo>
                    <a:lnTo>
                      <a:pt x="1770" y="1574"/>
                    </a:lnTo>
                    <a:lnTo>
                      <a:pt x="1774" y="1568"/>
                    </a:lnTo>
                    <a:lnTo>
                      <a:pt x="1778" y="1555"/>
                    </a:lnTo>
                    <a:lnTo>
                      <a:pt x="1782" y="1555"/>
                    </a:lnTo>
                    <a:lnTo>
                      <a:pt x="1786" y="1557"/>
                    </a:lnTo>
                    <a:lnTo>
                      <a:pt x="1790" y="1544"/>
                    </a:lnTo>
                    <a:lnTo>
                      <a:pt x="1794" y="1538"/>
                    </a:lnTo>
                    <a:lnTo>
                      <a:pt x="1798" y="1531"/>
                    </a:lnTo>
                    <a:lnTo>
                      <a:pt x="1802" y="1527"/>
                    </a:lnTo>
                    <a:lnTo>
                      <a:pt x="1806" y="1525"/>
                    </a:lnTo>
                    <a:lnTo>
                      <a:pt x="1810" y="1521"/>
                    </a:lnTo>
                    <a:lnTo>
                      <a:pt x="1813" y="1514"/>
                    </a:lnTo>
                    <a:lnTo>
                      <a:pt x="1817" y="1512"/>
                    </a:lnTo>
                    <a:lnTo>
                      <a:pt x="1821" y="1495"/>
                    </a:lnTo>
                    <a:lnTo>
                      <a:pt x="1825" y="1493"/>
                    </a:lnTo>
                    <a:lnTo>
                      <a:pt x="1829" y="1491"/>
                    </a:lnTo>
                    <a:lnTo>
                      <a:pt x="1833" y="1495"/>
                    </a:lnTo>
                    <a:lnTo>
                      <a:pt x="1837" y="1480"/>
                    </a:lnTo>
                    <a:lnTo>
                      <a:pt x="1841" y="1471"/>
                    </a:lnTo>
                    <a:lnTo>
                      <a:pt x="1845" y="1469"/>
                    </a:lnTo>
                    <a:lnTo>
                      <a:pt x="1849" y="1463"/>
                    </a:lnTo>
                    <a:lnTo>
                      <a:pt x="1853" y="1454"/>
                    </a:lnTo>
                    <a:lnTo>
                      <a:pt x="1857" y="1448"/>
                    </a:lnTo>
                    <a:lnTo>
                      <a:pt x="1861" y="1446"/>
                    </a:lnTo>
                    <a:lnTo>
                      <a:pt x="1865" y="1439"/>
                    </a:lnTo>
                    <a:lnTo>
                      <a:pt x="1869" y="1433"/>
                    </a:lnTo>
                    <a:lnTo>
                      <a:pt x="1873" y="1424"/>
                    </a:lnTo>
                    <a:lnTo>
                      <a:pt x="1877" y="1426"/>
                    </a:lnTo>
                    <a:lnTo>
                      <a:pt x="1880" y="1416"/>
                    </a:lnTo>
                    <a:lnTo>
                      <a:pt x="1884" y="1411"/>
                    </a:lnTo>
                    <a:lnTo>
                      <a:pt x="1888" y="1403"/>
                    </a:lnTo>
                    <a:lnTo>
                      <a:pt x="1892" y="1398"/>
                    </a:lnTo>
                    <a:lnTo>
                      <a:pt x="1896" y="1392"/>
                    </a:lnTo>
                    <a:lnTo>
                      <a:pt x="1900" y="1388"/>
                    </a:lnTo>
                    <a:lnTo>
                      <a:pt x="1904" y="1375"/>
                    </a:lnTo>
                    <a:lnTo>
                      <a:pt x="1908" y="1379"/>
                    </a:lnTo>
                    <a:lnTo>
                      <a:pt x="1912" y="1371"/>
                    </a:lnTo>
                    <a:lnTo>
                      <a:pt x="1916" y="1368"/>
                    </a:lnTo>
                    <a:lnTo>
                      <a:pt x="1920" y="1358"/>
                    </a:lnTo>
                    <a:lnTo>
                      <a:pt x="1924" y="1356"/>
                    </a:lnTo>
                    <a:lnTo>
                      <a:pt x="1928" y="1349"/>
                    </a:lnTo>
                    <a:lnTo>
                      <a:pt x="1932" y="1345"/>
                    </a:lnTo>
                    <a:lnTo>
                      <a:pt x="1936" y="1332"/>
                    </a:lnTo>
                    <a:lnTo>
                      <a:pt x="1940" y="1321"/>
                    </a:lnTo>
                    <a:lnTo>
                      <a:pt x="1944" y="1328"/>
                    </a:lnTo>
                    <a:lnTo>
                      <a:pt x="1947" y="1310"/>
                    </a:lnTo>
                    <a:lnTo>
                      <a:pt x="1951" y="1313"/>
                    </a:lnTo>
                    <a:lnTo>
                      <a:pt x="1955" y="1298"/>
                    </a:lnTo>
                    <a:lnTo>
                      <a:pt x="1959" y="1293"/>
                    </a:lnTo>
                    <a:lnTo>
                      <a:pt x="1963" y="1285"/>
                    </a:lnTo>
                    <a:lnTo>
                      <a:pt x="1967" y="1283"/>
                    </a:lnTo>
                    <a:lnTo>
                      <a:pt x="1971" y="1274"/>
                    </a:lnTo>
                    <a:lnTo>
                      <a:pt x="1975" y="1272"/>
                    </a:lnTo>
                    <a:lnTo>
                      <a:pt x="1979" y="1261"/>
                    </a:lnTo>
                    <a:lnTo>
                      <a:pt x="1983" y="1257"/>
                    </a:lnTo>
                    <a:lnTo>
                      <a:pt x="1987" y="1253"/>
                    </a:lnTo>
                    <a:lnTo>
                      <a:pt x="1991" y="1246"/>
                    </a:lnTo>
                    <a:lnTo>
                      <a:pt x="1995" y="1240"/>
                    </a:lnTo>
                    <a:lnTo>
                      <a:pt x="1999" y="1238"/>
                    </a:lnTo>
                    <a:lnTo>
                      <a:pt x="2003" y="1229"/>
                    </a:lnTo>
                    <a:lnTo>
                      <a:pt x="2007" y="1218"/>
                    </a:lnTo>
                    <a:lnTo>
                      <a:pt x="2011" y="1210"/>
                    </a:lnTo>
                    <a:lnTo>
                      <a:pt x="2015" y="1212"/>
                    </a:lnTo>
                    <a:lnTo>
                      <a:pt x="2018" y="1203"/>
                    </a:lnTo>
                    <a:lnTo>
                      <a:pt x="2022" y="1193"/>
                    </a:lnTo>
                    <a:lnTo>
                      <a:pt x="2026" y="1197"/>
                    </a:lnTo>
                    <a:lnTo>
                      <a:pt x="2030" y="1184"/>
                    </a:lnTo>
                    <a:lnTo>
                      <a:pt x="2034" y="1178"/>
                    </a:lnTo>
                    <a:lnTo>
                      <a:pt x="2038" y="1169"/>
                    </a:lnTo>
                    <a:lnTo>
                      <a:pt x="2042" y="1165"/>
                    </a:lnTo>
                    <a:lnTo>
                      <a:pt x="2046" y="1165"/>
                    </a:lnTo>
                    <a:lnTo>
                      <a:pt x="2050" y="1158"/>
                    </a:lnTo>
                    <a:lnTo>
                      <a:pt x="2054" y="1148"/>
                    </a:lnTo>
                    <a:lnTo>
                      <a:pt x="2058" y="1143"/>
                    </a:lnTo>
                    <a:lnTo>
                      <a:pt x="2062" y="1139"/>
                    </a:lnTo>
                    <a:lnTo>
                      <a:pt x="2066" y="1130"/>
                    </a:lnTo>
                    <a:lnTo>
                      <a:pt x="2070" y="1122"/>
                    </a:lnTo>
                    <a:lnTo>
                      <a:pt x="2074" y="1115"/>
                    </a:lnTo>
                    <a:lnTo>
                      <a:pt x="2078" y="1113"/>
                    </a:lnTo>
                    <a:lnTo>
                      <a:pt x="2082" y="1111"/>
                    </a:lnTo>
                    <a:lnTo>
                      <a:pt x="2085" y="1107"/>
                    </a:lnTo>
                    <a:lnTo>
                      <a:pt x="2089" y="1094"/>
                    </a:lnTo>
                    <a:lnTo>
                      <a:pt x="2093" y="1085"/>
                    </a:lnTo>
                    <a:lnTo>
                      <a:pt x="2097" y="1087"/>
                    </a:lnTo>
                    <a:lnTo>
                      <a:pt x="2101" y="1077"/>
                    </a:lnTo>
                    <a:lnTo>
                      <a:pt x="2105" y="1068"/>
                    </a:lnTo>
                    <a:lnTo>
                      <a:pt x="2109" y="1066"/>
                    </a:lnTo>
                    <a:lnTo>
                      <a:pt x="2113" y="1060"/>
                    </a:lnTo>
                    <a:lnTo>
                      <a:pt x="2117" y="1051"/>
                    </a:lnTo>
                    <a:lnTo>
                      <a:pt x="2121" y="1049"/>
                    </a:lnTo>
                    <a:lnTo>
                      <a:pt x="2125" y="1045"/>
                    </a:lnTo>
                    <a:lnTo>
                      <a:pt x="2129" y="1042"/>
                    </a:lnTo>
                    <a:lnTo>
                      <a:pt x="2133" y="1032"/>
                    </a:lnTo>
                    <a:lnTo>
                      <a:pt x="2137" y="1019"/>
                    </a:lnTo>
                    <a:lnTo>
                      <a:pt x="2141" y="1017"/>
                    </a:lnTo>
                    <a:lnTo>
                      <a:pt x="2145" y="1006"/>
                    </a:lnTo>
                    <a:lnTo>
                      <a:pt x="2149" y="1004"/>
                    </a:lnTo>
                    <a:lnTo>
                      <a:pt x="2152" y="1002"/>
                    </a:lnTo>
                    <a:lnTo>
                      <a:pt x="2156" y="989"/>
                    </a:lnTo>
                    <a:lnTo>
                      <a:pt x="2160" y="987"/>
                    </a:lnTo>
                    <a:lnTo>
                      <a:pt x="2164" y="980"/>
                    </a:lnTo>
                    <a:lnTo>
                      <a:pt x="2168" y="972"/>
                    </a:lnTo>
                    <a:lnTo>
                      <a:pt x="2172" y="970"/>
                    </a:lnTo>
                    <a:lnTo>
                      <a:pt x="2176" y="961"/>
                    </a:lnTo>
                    <a:lnTo>
                      <a:pt x="2180" y="957"/>
                    </a:lnTo>
                    <a:lnTo>
                      <a:pt x="2184" y="955"/>
                    </a:lnTo>
                    <a:lnTo>
                      <a:pt x="2188" y="950"/>
                    </a:lnTo>
                    <a:lnTo>
                      <a:pt x="2192" y="942"/>
                    </a:lnTo>
                    <a:lnTo>
                      <a:pt x="2196" y="935"/>
                    </a:lnTo>
                    <a:lnTo>
                      <a:pt x="2200" y="931"/>
                    </a:lnTo>
                    <a:lnTo>
                      <a:pt x="2204" y="927"/>
                    </a:lnTo>
                    <a:lnTo>
                      <a:pt x="2208" y="920"/>
                    </a:lnTo>
                    <a:lnTo>
                      <a:pt x="2212" y="912"/>
                    </a:lnTo>
                    <a:lnTo>
                      <a:pt x="2216" y="907"/>
                    </a:lnTo>
                    <a:lnTo>
                      <a:pt x="2220" y="903"/>
                    </a:lnTo>
                    <a:lnTo>
                      <a:pt x="2223" y="897"/>
                    </a:lnTo>
                    <a:lnTo>
                      <a:pt x="2227" y="884"/>
                    </a:lnTo>
                    <a:lnTo>
                      <a:pt x="2231" y="877"/>
                    </a:lnTo>
                    <a:lnTo>
                      <a:pt x="2235" y="877"/>
                    </a:lnTo>
                    <a:lnTo>
                      <a:pt x="2239" y="869"/>
                    </a:lnTo>
                    <a:lnTo>
                      <a:pt x="2243" y="860"/>
                    </a:lnTo>
                    <a:lnTo>
                      <a:pt x="2247" y="860"/>
                    </a:lnTo>
                    <a:lnTo>
                      <a:pt x="2251" y="858"/>
                    </a:lnTo>
                    <a:lnTo>
                      <a:pt x="2255" y="852"/>
                    </a:lnTo>
                    <a:lnTo>
                      <a:pt x="2259" y="847"/>
                    </a:lnTo>
                    <a:lnTo>
                      <a:pt x="2263" y="841"/>
                    </a:lnTo>
                    <a:lnTo>
                      <a:pt x="2267" y="841"/>
                    </a:lnTo>
                    <a:lnTo>
                      <a:pt x="2271" y="828"/>
                    </a:lnTo>
                    <a:lnTo>
                      <a:pt x="2275" y="817"/>
                    </a:lnTo>
                    <a:lnTo>
                      <a:pt x="2279" y="817"/>
                    </a:lnTo>
                    <a:lnTo>
                      <a:pt x="2283" y="819"/>
                    </a:lnTo>
                    <a:lnTo>
                      <a:pt x="2287" y="807"/>
                    </a:lnTo>
                    <a:lnTo>
                      <a:pt x="2290" y="802"/>
                    </a:lnTo>
                    <a:lnTo>
                      <a:pt x="2294" y="794"/>
                    </a:lnTo>
                    <a:lnTo>
                      <a:pt x="2298" y="789"/>
                    </a:lnTo>
                    <a:lnTo>
                      <a:pt x="2302" y="785"/>
                    </a:lnTo>
                    <a:lnTo>
                      <a:pt x="2306" y="781"/>
                    </a:lnTo>
                    <a:lnTo>
                      <a:pt x="2310" y="774"/>
                    </a:lnTo>
                    <a:lnTo>
                      <a:pt x="2314" y="766"/>
                    </a:lnTo>
                    <a:lnTo>
                      <a:pt x="2318" y="768"/>
                    </a:lnTo>
                    <a:lnTo>
                      <a:pt x="2322" y="757"/>
                    </a:lnTo>
                    <a:lnTo>
                      <a:pt x="2326" y="753"/>
                    </a:lnTo>
                    <a:lnTo>
                      <a:pt x="2330" y="747"/>
                    </a:lnTo>
                    <a:lnTo>
                      <a:pt x="2334" y="742"/>
                    </a:lnTo>
                    <a:lnTo>
                      <a:pt x="2338" y="732"/>
                    </a:lnTo>
                    <a:lnTo>
                      <a:pt x="2342" y="725"/>
                    </a:lnTo>
                    <a:lnTo>
                      <a:pt x="2346" y="721"/>
                    </a:lnTo>
                    <a:lnTo>
                      <a:pt x="2350" y="719"/>
                    </a:lnTo>
                    <a:lnTo>
                      <a:pt x="2354" y="717"/>
                    </a:lnTo>
                    <a:lnTo>
                      <a:pt x="2358" y="710"/>
                    </a:lnTo>
                    <a:lnTo>
                      <a:pt x="2361" y="706"/>
                    </a:lnTo>
                    <a:lnTo>
                      <a:pt x="2365" y="697"/>
                    </a:lnTo>
                    <a:lnTo>
                      <a:pt x="2369" y="697"/>
                    </a:lnTo>
                    <a:lnTo>
                      <a:pt x="2373" y="687"/>
                    </a:lnTo>
                    <a:lnTo>
                      <a:pt x="2377" y="684"/>
                    </a:lnTo>
                    <a:lnTo>
                      <a:pt x="2381" y="680"/>
                    </a:lnTo>
                    <a:lnTo>
                      <a:pt x="2385" y="674"/>
                    </a:lnTo>
                    <a:lnTo>
                      <a:pt x="2389" y="676"/>
                    </a:lnTo>
                    <a:lnTo>
                      <a:pt x="2393" y="665"/>
                    </a:lnTo>
                    <a:lnTo>
                      <a:pt x="2397" y="657"/>
                    </a:lnTo>
                    <a:lnTo>
                      <a:pt x="2401" y="657"/>
                    </a:lnTo>
                    <a:lnTo>
                      <a:pt x="2405" y="648"/>
                    </a:lnTo>
                    <a:lnTo>
                      <a:pt x="2409" y="648"/>
                    </a:lnTo>
                    <a:lnTo>
                      <a:pt x="2413" y="642"/>
                    </a:lnTo>
                    <a:lnTo>
                      <a:pt x="2417" y="635"/>
                    </a:lnTo>
                    <a:lnTo>
                      <a:pt x="2421" y="631"/>
                    </a:lnTo>
                    <a:lnTo>
                      <a:pt x="2425" y="624"/>
                    </a:lnTo>
                    <a:lnTo>
                      <a:pt x="2428" y="624"/>
                    </a:lnTo>
                    <a:lnTo>
                      <a:pt x="2432" y="618"/>
                    </a:lnTo>
                    <a:lnTo>
                      <a:pt x="2436" y="614"/>
                    </a:lnTo>
                    <a:lnTo>
                      <a:pt x="2440" y="611"/>
                    </a:lnTo>
                    <a:lnTo>
                      <a:pt x="2444" y="601"/>
                    </a:lnTo>
                    <a:lnTo>
                      <a:pt x="2448" y="603"/>
                    </a:lnTo>
                    <a:lnTo>
                      <a:pt x="2452" y="594"/>
                    </a:lnTo>
                    <a:lnTo>
                      <a:pt x="2456" y="588"/>
                    </a:lnTo>
                    <a:lnTo>
                      <a:pt x="2460" y="588"/>
                    </a:lnTo>
                    <a:lnTo>
                      <a:pt x="2464" y="579"/>
                    </a:lnTo>
                    <a:lnTo>
                      <a:pt x="2468" y="575"/>
                    </a:lnTo>
                    <a:lnTo>
                      <a:pt x="2472" y="564"/>
                    </a:lnTo>
                    <a:lnTo>
                      <a:pt x="2476" y="569"/>
                    </a:lnTo>
                    <a:lnTo>
                      <a:pt x="2480" y="566"/>
                    </a:lnTo>
                    <a:lnTo>
                      <a:pt x="2484" y="558"/>
                    </a:lnTo>
                    <a:lnTo>
                      <a:pt x="2488" y="551"/>
                    </a:lnTo>
                    <a:lnTo>
                      <a:pt x="2492" y="549"/>
                    </a:lnTo>
                    <a:lnTo>
                      <a:pt x="2495" y="536"/>
                    </a:lnTo>
                    <a:lnTo>
                      <a:pt x="2499" y="536"/>
                    </a:lnTo>
                    <a:lnTo>
                      <a:pt x="2503" y="539"/>
                    </a:lnTo>
                    <a:lnTo>
                      <a:pt x="2507" y="532"/>
                    </a:lnTo>
                    <a:lnTo>
                      <a:pt x="2511" y="528"/>
                    </a:lnTo>
                    <a:lnTo>
                      <a:pt x="2515" y="521"/>
                    </a:lnTo>
                    <a:lnTo>
                      <a:pt x="2519" y="521"/>
                    </a:lnTo>
                    <a:lnTo>
                      <a:pt x="2523" y="513"/>
                    </a:lnTo>
                    <a:lnTo>
                      <a:pt x="2527" y="513"/>
                    </a:lnTo>
                    <a:lnTo>
                      <a:pt x="2531" y="504"/>
                    </a:lnTo>
                    <a:lnTo>
                      <a:pt x="2535" y="502"/>
                    </a:lnTo>
                    <a:lnTo>
                      <a:pt x="2539" y="498"/>
                    </a:lnTo>
                    <a:lnTo>
                      <a:pt x="2543" y="496"/>
                    </a:lnTo>
                    <a:lnTo>
                      <a:pt x="2547" y="494"/>
                    </a:lnTo>
                    <a:lnTo>
                      <a:pt x="2551" y="489"/>
                    </a:lnTo>
                    <a:lnTo>
                      <a:pt x="2555" y="476"/>
                    </a:lnTo>
                    <a:lnTo>
                      <a:pt x="2559" y="472"/>
                    </a:lnTo>
                    <a:lnTo>
                      <a:pt x="2563" y="479"/>
                    </a:lnTo>
                    <a:lnTo>
                      <a:pt x="2566" y="468"/>
                    </a:lnTo>
                    <a:lnTo>
                      <a:pt x="2570" y="464"/>
                    </a:lnTo>
                    <a:lnTo>
                      <a:pt x="2574" y="464"/>
                    </a:lnTo>
                    <a:lnTo>
                      <a:pt x="2578" y="459"/>
                    </a:lnTo>
                    <a:lnTo>
                      <a:pt x="2582" y="451"/>
                    </a:lnTo>
                    <a:lnTo>
                      <a:pt x="2586" y="451"/>
                    </a:lnTo>
                    <a:lnTo>
                      <a:pt x="2590" y="449"/>
                    </a:lnTo>
                    <a:lnTo>
                      <a:pt x="2594" y="434"/>
                    </a:lnTo>
                    <a:lnTo>
                      <a:pt x="2598" y="436"/>
                    </a:lnTo>
                    <a:lnTo>
                      <a:pt x="2602" y="434"/>
                    </a:lnTo>
                    <a:lnTo>
                      <a:pt x="2606" y="427"/>
                    </a:lnTo>
                    <a:lnTo>
                      <a:pt x="2610" y="431"/>
                    </a:lnTo>
                    <a:lnTo>
                      <a:pt x="2614" y="416"/>
                    </a:lnTo>
                    <a:lnTo>
                      <a:pt x="2618" y="416"/>
                    </a:lnTo>
                    <a:lnTo>
                      <a:pt x="2622" y="416"/>
                    </a:lnTo>
                    <a:lnTo>
                      <a:pt x="2626" y="414"/>
                    </a:lnTo>
                    <a:lnTo>
                      <a:pt x="2630" y="410"/>
                    </a:lnTo>
                    <a:lnTo>
                      <a:pt x="2633" y="399"/>
                    </a:lnTo>
                    <a:lnTo>
                      <a:pt x="2637" y="397"/>
                    </a:lnTo>
                    <a:lnTo>
                      <a:pt x="2641" y="401"/>
                    </a:lnTo>
                    <a:lnTo>
                      <a:pt x="2645" y="391"/>
                    </a:lnTo>
                    <a:lnTo>
                      <a:pt x="2649" y="391"/>
                    </a:lnTo>
                    <a:lnTo>
                      <a:pt x="2653" y="386"/>
                    </a:lnTo>
                    <a:lnTo>
                      <a:pt x="2657" y="382"/>
                    </a:lnTo>
                    <a:lnTo>
                      <a:pt x="2661" y="382"/>
                    </a:lnTo>
                    <a:lnTo>
                      <a:pt x="2665" y="378"/>
                    </a:lnTo>
                    <a:lnTo>
                      <a:pt x="2669" y="374"/>
                    </a:lnTo>
                    <a:lnTo>
                      <a:pt x="2673" y="363"/>
                    </a:lnTo>
                    <a:lnTo>
                      <a:pt x="2677" y="371"/>
                    </a:lnTo>
                    <a:lnTo>
                      <a:pt x="2681" y="365"/>
                    </a:lnTo>
                    <a:lnTo>
                      <a:pt x="2685" y="356"/>
                    </a:lnTo>
                    <a:lnTo>
                      <a:pt x="2689" y="354"/>
                    </a:lnTo>
                    <a:lnTo>
                      <a:pt x="2693" y="354"/>
                    </a:lnTo>
                    <a:lnTo>
                      <a:pt x="2697" y="348"/>
                    </a:lnTo>
                    <a:lnTo>
                      <a:pt x="2700" y="352"/>
                    </a:lnTo>
                    <a:lnTo>
                      <a:pt x="2704" y="337"/>
                    </a:lnTo>
                    <a:lnTo>
                      <a:pt x="2708" y="337"/>
                    </a:lnTo>
                    <a:lnTo>
                      <a:pt x="2712" y="335"/>
                    </a:lnTo>
                    <a:lnTo>
                      <a:pt x="2716" y="331"/>
                    </a:lnTo>
                    <a:lnTo>
                      <a:pt x="2720" y="324"/>
                    </a:lnTo>
                    <a:lnTo>
                      <a:pt x="2724" y="326"/>
                    </a:lnTo>
                    <a:lnTo>
                      <a:pt x="2728" y="322"/>
                    </a:lnTo>
                    <a:lnTo>
                      <a:pt x="2732" y="322"/>
                    </a:lnTo>
                    <a:lnTo>
                      <a:pt x="2736" y="311"/>
                    </a:lnTo>
                    <a:lnTo>
                      <a:pt x="2740" y="303"/>
                    </a:lnTo>
                    <a:lnTo>
                      <a:pt x="2744" y="305"/>
                    </a:lnTo>
                    <a:lnTo>
                      <a:pt x="2748" y="313"/>
                    </a:lnTo>
                    <a:lnTo>
                      <a:pt x="2752" y="298"/>
                    </a:lnTo>
                    <a:lnTo>
                      <a:pt x="2756" y="303"/>
                    </a:lnTo>
                    <a:lnTo>
                      <a:pt x="2760" y="294"/>
                    </a:lnTo>
                    <a:lnTo>
                      <a:pt x="2764" y="296"/>
                    </a:lnTo>
                    <a:lnTo>
                      <a:pt x="2768" y="286"/>
                    </a:lnTo>
                    <a:lnTo>
                      <a:pt x="2771" y="279"/>
                    </a:lnTo>
                    <a:lnTo>
                      <a:pt x="2775" y="286"/>
                    </a:lnTo>
                    <a:lnTo>
                      <a:pt x="2779" y="275"/>
                    </a:lnTo>
                    <a:lnTo>
                      <a:pt x="2783" y="281"/>
                    </a:lnTo>
                    <a:lnTo>
                      <a:pt x="2787" y="275"/>
                    </a:lnTo>
                    <a:lnTo>
                      <a:pt x="2791" y="279"/>
                    </a:lnTo>
                    <a:lnTo>
                      <a:pt x="2795" y="275"/>
                    </a:lnTo>
                    <a:lnTo>
                      <a:pt x="2799" y="271"/>
                    </a:lnTo>
                    <a:lnTo>
                      <a:pt x="2803" y="273"/>
                    </a:lnTo>
                    <a:lnTo>
                      <a:pt x="2807" y="264"/>
                    </a:lnTo>
                    <a:lnTo>
                      <a:pt x="2811" y="258"/>
                    </a:lnTo>
                    <a:lnTo>
                      <a:pt x="2815" y="260"/>
                    </a:lnTo>
                    <a:lnTo>
                      <a:pt x="2819" y="249"/>
                    </a:lnTo>
                    <a:lnTo>
                      <a:pt x="2823" y="249"/>
                    </a:lnTo>
                    <a:lnTo>
                      <a:pt x="2827" y="251"/>
                    </a:lnTo>
                    <a:lnTo>
                      <a:pt x="2831" y="245"/>
                    </a:lnTo>
                    <a:lnTo>
                      <a:pt x="2835" y="243"/>
                    </a:lnTo>
                    <a:lnTo>
                      <a:pt x="2838" y="241"/>
                    </a:lnTo>
                    <a:lnTo>
                      <a:pt x="2842" y="238"/>
                    </a:lnTo>
                    <a:lnTo>
                      <a:pt x="2846" y="241"/>
                    </a:lnTo>
                    <a:lnTo>
                      <a:pt x="2850" y="234"/>
                    </a:lnTo>
                    <a:lnTo>
                      <a:pt x="2854" y="230"/>
                    </a:lnTo>
                    <a:lnTo>
                      <a:pt x="2858" y="228"/>
                    </a:lnTo>
                    <a:lnTo>
                      <a:pt x="2862" y="226"/>
                    </a:lnTo>
                    <a:lnTo>
                      <a:pt x="2866" y="223"/>
                    </a:lnTo>
                    <a:lnTo>
                      <a:pt x="2870" y="221"/>
                    </a:lnTo>
                    <a:lnTo>
                      <a:pt x="2874" y="219"/>
                    </a:lnTo>
                    <a:lnTo>
                      <a:pt x="2878" y="211"/>
                    </a:lnTo>
                    <a:lnTo>
                      <a:pt x="2882" y="208"/>
                    </a:lnTo>
                    <a:lnTo>
                      <a:pt x="2886" y="204"/>
                    </a:lnTo>
                    <a:lnTo>
                      <a:pt x="2890" y="208"/>
                    </a:lnTo>
                    <a:lnTo>
                      <a:pt x="2894" y="202"/>
                    </a:lnTo>
                    <a:lnTo>
                      <a:pt x="2898" y="196"/>
                    </a:lnTo>
                    <a:lnTo>
                      <a:pt x="2902" y="200"/>
                    </a:lnTo>
                    <a:lnTo>
                      <a:pt x="2906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3" name="Line 4105"/>
              <p:cNvSpPr>
                <a:spLocks noChangeShapeType="1"/>
              </p:cNvSpPr>
              <p:nvPr/>
            </p:nvSpPr>
            <p:spPr bwMode="auto">
              <a:xfrm flipV="1">
                <a:off x="31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4" name="Freeform 4106"/>
              <p:cNvSpPr>
                <a:spLocks/>
              </p:cNvSpPr>
              <p:nvPr/>
            </p:nvSpPr>
            <p:spPr bwMode="auto">
              <a:xfrm flipV="1">
                <a:off x="3105" y="908"/>
                <a:ext cx="1708" cy="1108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90" y="23"/>
                  </a:cxn>
                  <a:cxn ang="0">
                    <a:pos x="138" y="45"/>
                  </a:cxn>
                  <a:cxn ang="0">
                    <a:pos x="185" y="81"/>
                  </a:cxn>
                  <a:cxn ang="0">
                    <a:pos x="232" y="115"/>
                  </a:cxn>
                  <a:cxn ang="0">
                    <a:pos x="280" y="161"/>
                  </a:cxn>
                  <a:cxn ang="0">
                    <a:pos x="327" y="221"/>
                  </a:cxn>
                  <a:cxn ang="0">
                    <a:pos x="374" y="292"/>
                  </a:cxn>
                  <a:cxn ang="0">
                    <a:pos x="422" y="361"/>
                  </a:cxn>
                  <a:cxn ang="0">
                    <a:pos x="469" y="444"/>
                  </a:cxn>
                  <a:cxn ang="0">
                    <a:pos x="516" y="538"/>
                  </a:cxn>
                  <a:cxn ang="0">
                    <a:pos x="564" y="632"/>
                  </a:cxn>
                  <a:cxn ang="0">
                    <a:pos x="611" y="740"/>
                  </a:cxn>
                  <a:cxn ang="0">
                    <a:pos x="658" y="845"/>
                  </a:cxn>
                  <a:cxn ang="0">
                    <a:pos x="705" y="950"/>
                  </a:cxn>
                  <a:cxn ang="0">
                    <a:pos x="753" y="1064"/>
                  </a:cxn>
                  <a:cxn ang="0">
                    <a:pos x="800" y="1166"/>
                  </a:cxn>
                  <a:cxn ang="0">
                    <a:pos x="847" y="1269"/>
                  </a:cxn>
                  <a:cxn ang="0">
                    <a:pos x="895" y="1371"/>
                  </a:cxn>
                  <a:cxn ang="0">
                    <a:pos x="942" y="1462"/>
                  </a:cxn>
                  <a:cxn ang="0">
                    <a:pos x="989" y="1550"/>
                  </a:cxn>
                  <a:cxn ang="0">
                    <a:pos x="1037" y="1639"/>
                  </a:cxn>
                  <a:cxn ang="0">
                    <a:pos x="1084" y="1696"/>
                  </a:cxn>
                  <a:cxn ang="0">
                    <a:pos x="1131" y="1766"/>
                  </a:cxn>
                  <a:cxn ang="0">
                    <a:pos x="1179" y="1813"/>
                  </a:cxn>
                  <a:cxn ang="0">
                    <a:pos x="1226" y="1853"/>
                  </a:cxn>
                  <a:cxn ang="0">
                    <a:pos x="1273" y="1882"/>
                  </a:cxn>
                  <a:cxn ang="0">
                    <a:pos x="1321" y="1911"/>
                  </a:cxn>
                  <a:cxn ang="0">
                    <a:pos x="1368" y="1919"/>
                  </a:cxn>
                  <a:cxn ang="0">
                    <a:pos x="1415" y="1918"/>
                  </a:cxn>
                  <a:cxn ang="0">
                    <a:pos x="1462" y="1907"/>
                  </a:cxn>
                  <a:cxn ang="0">
                    <a:pos x="1510" y="1888"/>
                  </a:cxn>
                  <a:cxn ang="0">
                    <a:pos x="1557" y="1865"/>
                  </a:cxn>
                  <a:cxn ang="0">
                    <a:pos x="1604" y="1825"/>
                  </a:cxn>
                  <a:cxn ang="0">
                    <a:pos x="1652" y="1783"/>
                  </a:cxn>
                  <a:cxn ang="0">
                    <a:pos x="1699" y="1738"/>
                  </a:cxn>
                  <a:cxn ang="0">
                    <a:pos x="1746" y="1677"/>
                  </a:cxn>
                  <a:cxn ang="0">
                    <a:pos x="1794" y="1626"/>
                  </a:cxn>
                  <a:cxn ang="0">
                    <a:pos x="1841" y="1566"/>
                  </a:cxn>
                  <a:cxn ang="0">
                    <a:pos x="1888" y="1499"/>
                  </a:cxn>
                  <a:cxn ang="0">
                    <a:pos x="1936" y="1428"/>
                  </a:cxn>
                  <a:cxn ang="0">
                    <a:pos x="1983" y="1359"/>
                  </a:cxn>
                  <a:cxn ang="0">
                    <a:pos x="2030" y="1282"/>
                  </a:cxn>
                  <a:cxn ang="0">
                    <a:pos x="2077" y="1211"/>
                  </a:cxn>
                  <a:cxn ang="0">
                    <a:pos x="2125" y="1139"/>
                  </a:cxn>
                  <a:cxn ang="0">
                    <a:pos x="2172" y="1071"/>
                  </a:cxn>
                  <a:cxn ang="0">
                    <a:pos x="2219" y="1002"/>
                  </a:cxn>
                  <a:cxn ang="0">
                    <a:pos x="2267" y="931"/>
                  </a:cxn>
                  <a:cxn ang="0">
                    <a:pos x="2314" y="859"/>
                  </a:cxn>
                  <a:cxn ang="0">
                    <a:pos x="2361" y="791"/>
                  </a:cxn>
                  <a:cxn ang="0">
                    <a:pos x="2409" y="731"/>
                  </a:cxn>
                  <a:cxn ang="0">
                    <a:pos x="2456" y="671"/>
                  </a:cxn>
                  <a:cxn ang="0">
                    <a:pos x="2503" y="618"/>
                  </a:cxn>
                  <a:cxn ang="0">
                    <a:pos x="2551" y="559"/>
                  </a:cxn>
                  <a:cxn ang="0">
                    <a:pos x="2598" y="509"/>
                  </a:cxn>
                  <a:cxn ang="0">
                    <a:pos x="2645" y="460"/>
                  </a:cxn>
                  <a:cxn ang="0">
                    <a:pos x="2692" y="408"/>
                  </a:cxn>
                  <a:cxn ang="0">
                    <a:pos x="2740" y="367"/>
                  </a:cxn>
                  <a:cxn ang="0">
                    <a:pos x="2787" y="335"/>
                  </a:cxn>
                  <a:cxn ang="0">
                    <a:pos x="2834" y="296"/>
                  </a:cxn>
                  <a:cxn ang="0">
                    <a:pos x="2882" y="263"/>
                  </a:cxn>
                  <a:cxn ang="0">
                    <a:pos x="2929" y="227"/>
                  </a:cxn>
                </a:cxnLst>
                <a:rect l="0" t="0" r="r" b="b"/>
                <a:pathLst>
                  <a:path w="2965" h="1924">
                    <a:moveTo>
                      <a:pt x="0" y="0"/>
                    </a:moveTo>
                    <a:lnTo>
                      <a:pt x="4" y="2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9"/>
                    </a:lnTo>
                    <a:lnTo>
                      <a:pt x="23" y="7"/>
                    </a:lnTo>
                    <a:lnTo>
                      <a:pt x="27" y="2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9" y="6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1" y="12"/>
                    </a:lnTo>
                    <a:lnTo>
                      <a:pt x="55" y="9"/>
                    </a:lnTo>
                    <a:lnTo>
                      <a:pt x="59" y="14"/>
                    </a:lnTo>
                    <a:lnTo>
                      <a:pt x="63" y="11"/>
                    </a:lnTo>
                    <a:lnTo>
                      <a:pt x="67" y="17"/>
                    </a:lnTo>
                    <a:lnTo>
                      <a:pt x="71" y="12"/>
                    </a:lnTo>
                    <a:lnTo>
                      <a:pt x="75" y="19"/>
                    </a:lnTo>
                    <a:lnTo>
                      <a:pt x="79" y="16"/>
                    </a:lnTo>
                    <a:lnTo>
                      <a:pt x="83" y="23"/>
                    </a:lnTo>
                    <a:lnTo>
                      <a:pt x="87" y="24"/>
                    </a:lnTo>
                    <a:lnTo>
                      <a:pt x="90" y="23"/>
                    </a:lnTo>
                    <a:lnTo>
                      <a:pt x="94" y="24"/>
                    </a:lnTo>
                    <a:lnTo>
                      <a:pt x="98" y="23"/>
                    </a:lnTo>
                    <a:lnTo>
                      <a:pt x="102" y="29"/>
                    </a:lnTo>
                    <a:lnTo>
                      <a:pt x="106" y="26"/>
                    </a:lnTo>
                    <a:lnTo>
                      <a:pt x="110" y="35"/>
                    </a:lnTo>
                    <a:lnTo>
                      <a:pt x="114" y="36"/>
                    </a:lnTo>
                    <a:lnTo>
                      <a:pt x="118" y="35"/>
                    </a:lnTo>
                    <a:lnTo>
                      <a:pt x="122" y="36"/>
                    </a:lnTo>
                    <a:lnTo>
                      <a:pt x="126" y="38"/>
                    </a:lnTo>
                    <a:lnTo>
                      <a:pt x="130" y="40"/>
                    </a:lnTo>
                    <a:lnTo>
                      <a:pt x="134" y="43"/>
                    </a:lnTo>
                    <a:lnTo>
                      <a:pt x="138" y="45"/>
                    </a:lnTo>
                    <a:lnTo>
                      <a:pt x="142" y="45"/>
                    </a:lnTo>
                    <a:lnTo>
                      <a:pt x="146" y="50"/>
                    </a:lnTo>
                    <a:lnTo>
                      <a:pt x="150" y="53"/>
                    </a:lnTo>
                    <a:lnTo>
                      <a:pt x="154" y="53"/>
                    </a:lnTo>
                    <a:lnTo>
                      <a:pt x="157" y="50"/>
                    </a:lnTo>
                    <a:lnTo>
                      <a:pt x="161" y="58"/>
                    </a:lnTo>
                    <a:lnTo>
                      <a:pt x="165" y="55"/>
                    </a:lnTo>
                    <a:lnTo>
                      <a:pt x="169" y="62"/>
                    </a:lnTo>
                    <a:lnTo>
                      <a:pt x="173" y="64"/>
                    </a:lnTo>
                    <a:lnTo>
                      <a:pt x="177" y="67"/>
                    </a:lnTo>
                    <a:lnTo>
                      <a:pt x="181" y="74"/>
                    </a:lnTo>
                    <a:lnTo>
                      <a:pt x="185" y="81"/>
                    </a:lnTo>
                    <a:lnTo>
                      <a:pt x="189" y="76"/>
                    </a:lnTo>
                    <a:lnTo>
                      <a:pt x="193" y="81"/>
                    </a:lnTo>
                    <a:lnTo>
                      <a:pt x="197" y="86"/>
                    </a:lnTo>
                    <a:lnTo>
                      <a:pt x="201" y="86"/>
                    </a:lnTo>
                    <a:lnTo>
                      <a:pt x="205" y="91"/>
                    </a:lnTo>
                    <a:lnTo>
                      <a:pt x="209" y="93"/>
                    </a:lnTo>
                    <a:lnTo>
                      <a:pt x="213" y="96"/>
                    </a:lnTo>
                    <a:lnTo>
                      <a:pt x="217" y="101"/>
                    </a:lnTo>
                    <a:lnTo>
                      <a:pt x="221" y="99"/>
                    </a:lnTo>
                    <a:lnTo>
                      <a:pt x="225" y="108"/>
                    </a:lnTo>
                    <a:lnTo>
                      <a:pt x="228" y="108"/>
                    </a:lnTo>
                    <a:lnTo>
                      <a:pt x="232" y="115"/>
                    </a:lnTo>
                    <a:lnTo>
                      <a:pt x="236" y="118"/>
                    </a:lnTo>
                    <a:lnTo>
                      <a:pt x="240" y="120"/>
                    </a:lnTo>
                    <a:lnTo>
                      <a:pt x="244" y="125"/>
                    </a:lnTo>
                    <a:lnTo>
                      <a:pt x="248" y="128"/>
                    </a:lnTo>
                    <a:lnTo>
                      <a:pt x="252" y="137"/>
                    </a:lnTo>
                    <a:lnTo>
                      <a:pt x="256" y="140"/>
                    </a:lnTo>
                    <a:lnTo>
                      <a:pt x="260" y="140"/>
                    </a:lnTo>
                    <a:lnTo>
                      <a:pt x="264" y="147"/>
                    </a:lnTo>
                    <a:lnTo>
                      <a:pt x="268" y="149"/>
                    </a:lnTo>
                    <a:lnTo>
                      <a:pt x="272" y="151"/>
                    </a:lnTo>
                    <a:lnTo>
                      <a:pt x="276" y="159"/>
                    </a:lnTo>
                    <a:lnTo>
                      <a:pt x="280" y="161"/>
                    </a:lnTo>
                    <a:lnTo>
                      <a:pt x="284" y="168"/>
                    </a:lnTo>
                    <a:lnTo>
                      <a:pt x="288" y="166"/>
                    </a:lnTo>
                    <a:lnTo>
                      <a:pt x="292" y="176"/>
                    </a:lnTo>
                    <a:lnTo>
                      <a:pt x="295" y="183"/>
                    </a:lnTo>
                    <a:lnTo>
                      <a:pt x="299" y="186"/>
                    </a:lnTo>
                    <a:lnTo>
                      <a:pt x="303" y="190"/>
                    </a:lnTo>
                    <a:lnTo>
                      <a:pt x="307" y="197"/>
                    </a:lnTo>
                    <a:lnTo>
                      <a:pt x="311" y="202"/>
                    </a:lnTo>
                    <a:lnTo>
                      <a:pt x="315" y="204"/>
                    </a:lnTo>
                    <a:lnTo>
                      <a:pt x="319" y="212"/>
                    </a:lnTo>
                    <a:lnTo>
                      <a:pt x="323" y="214"/>
                    </a:lnTo>
                    <a:lnTo>
                      <a:pt x="327" y="221"/>
                    </a:lnTo>
                    <a:lnTo>
                      <a:pt x="331" y="226"/>
                    </a:lnTo>
                    <a:lnTo>
                      <a:pt x="335" y="233"/>
                    </a:lnTo>
                    <a:lnTo>
                      <a:pt x="339" y="236"/>
                    </a:lnTo>
                    <a:lnTo>
                      <a:pt x="343" y="243"/>
                    </a:lnTo>
                    <a:lnTo>
                      <a:pt x="347" y="250"/>
                    </a:lnTo>
                    <a:lnTo>
                      <a:pt x="351" y="255"/>
                    </a:lnTo>
                    <a:lnTo>
                      <a:pt x="355" y="256"/>
                    </a:lnTo>
                    <a:lnTo>
                      <a:pt x="359" y="265"/>
                    </a:lnTo>
                    <a:lnTo>
                      <a:pt x="362" y="267"/>
                    </a:lnTo>
                    <a:lnTo>
                      <a:pt x="366" y="275"/>
                    </a:lnTo>
                    <a:lnTo>
                      <a:pt x="370" y="280"/>
                    </a:lnTo>
                    <a:lnTo>
                      <a:pt x="374" y="292"/>
                    </a:lnTo>
                    <a:lnTo>
                      <a:pt x="378" y="294"/>
                    </a:lnTo>
                    <a:lnTo>
                      <a:pt x="382" y="299"/>
                    </a:lnTo>
                    <a:lnTo>
                      <a:pt x="386" y="303"/>
                    </a:lnTo>
                    <a:lnTo>
                      <a:pt x="390" y="309"/>
                    </a:lnTo>
                    <a:lnTo>
                      <a:pt x="394" y="320"/>
                    </a:lnTo>
                    <a:lnTo>
                      <a:pt x="398" y="328"/>
                    </a:lnTo>
                    <a:lnTo>
                      <a:pt x="402" y="330"/>
                    </a:lnTo>
                    <a:lnTo>
                      <a:pt x="406" y="335"/>
                    </a:lnTo>
                    <a:lnTo>
                      <a:pt x="410" y="345"/>
                    </a:lnTo>
                    <a:lnTo>
                      <a:pt x="414" y="352"/>
                    </a:lnTo>
                    <a:lnTo>
                      <a:pt x="418" y="357"/>
                    </a:lnTo>
                    <a:lnTo>
                      <a:pt x="422" y="361"/>
                    </a:lnTo>
                    <a:lnTo>
                      <a:pt x="426" y="366"/>
                    </a:lnTo>
                    <a:lnTo>
                      <a:pt x="430" y="374"/>
                    </a:lnTo>
                    <a:lnTo>
                      <a:pt x="433" y="385"/>
                    </a:lnTo>
                    <a:lnTo>
                      <a:pt x="437" y="390"/>
                    </a:lnTo>
                    <a:lnTo>
                      <a:pt x="441" y="396"/>
                    </a:lnTo>
                    <a:lnTo>
                      <a:pt x="445" y="403"/>
                    </a:lnTo>
                    <a:lnTo>
                      <a:pt x="449" y="408"/>
                    </a:lnTo>
                    <a:lnTo>
                      <a:pt x="453" y="420"/>
                    </a:lnTo>
                    <a:lnTo>
                      <a:pt x="457" y="427"/>
                    </a:lnTo>
                    <a:lnTo>
                      <a:pt x="461" y="434"/>
                    </a:lnTo>
                    <a:lnTo>
                      <a:pt x="465" y="441"/>
                    </a:lnTo>
                    <a:lnTo>
                      <a:pt x="469" y="444"/>
                    </a:lnTo>
                    <a:lnTo>
                      <a:pt x="473" y="448"/>
                    </a:lnTo>
                    <a:lnTo>
                      <a:pt x="477" y="458"/>
                    </a:lnTo>
                    <a:lnTo>
                      <a:pt x="481" y="466"/>
                    </a:lnTo>
                    <a:lnTo>
                      <a:pt x="485" y="477"/>
                    </a:lnTo>
                    <a:lnTo>
                      <a:pt x="489" y="490"/>
                    </a:lnTo>
                    <a:lnTo>
                      <a:pt x="493" y="487"/>
                    </a:lnTo>
                    <a:lnTo>
                      <a:pt x="497" y="497"/>
                    </a:lnTo>
                    <a:lnTo>
                      <a:pt x="500" y="511"/>
                    </a:lnTo>
                    <a:lnTo>
                      <a:pt x="504" y="516"/>
                    </a:lnTo>
                    <a:lnTo>
                      <a:pt x="508" y="524"/>
                    </a:lnTo>
                    <a:lnTo>
                      <a:pt x="512" y="530"/>
                    </a:lnTo>
                    <a:lnTo>
                      <a:pt x="516" y="538"/>
                    </a:lnTo>
                    <a:lnTo>
                      <a:pt x="520" y="550"/>
                    </a:lnTo>
                    <a:lnTo>
                      <a:pt x="524" y="555"/>
                    </a:lnTo>
                    <a:lnTo>
                      <a:pt x="528" y="564"/>
                    </a:lnTo>
                    <a:lnTo>
                      <a:pt x="532" y="569"/>
                    </a:lnTo>
                    <a:lnTo>
                      <a:pt x="536" y="581"/>
                    </a:lnTo>
                    <a:lnTo>
                      <a:pt x="540" y="588"/>
                    </a:lnTo>
                    <a:lnTo>
                      <a:pt x="544" y="594"/>
                    </a:lnTo>
                    <a:lnTo>
                      <a:pt x="548" y="605"/>
                    </a:lnTo>
                    <a:lnTo>
                      <a:pt x="552" y="612"/>
                    </a:lnTo>
                    <a:lnTo>
                      <a:pt x="556" y="617"/>
                    </a:lnTo>
                    <a:lnTo>
                      <a:pt x="560" y="632"/>
                    </a:lnTo>
                    <a:lnTo>
                      <a:pt x="564" y="632"/>
                    </a:lnTo>
                    <a:lnTo>
                      <a:pt x="568" y="644"/>
                    </a:lnTo>
                    <a:lnTo>
                      <a:pt x="571" y="659"/>
                    </a:lnTo>
                    <a:lnTo>
                      <a:pt x="575" y="661"/>
                    </a:lnTo>
                    <a:lnTo>
                      <a:pt x="579" y="675"/>
                    </a:lnTo>
                    <a:lnTo>
                      <a:pt x="583" y="680"/>
                    </a:lnTo>
                    <a:lnTo>
                      <a:pt x="587" y="688"/>
                    </a:lnTo>
                    <a:lnTo>
                      <a:pt x="591" y="695"/>
                    </a:lnTo>
                    <a:lnTo>
                      <a:pt x="595" y="709"/>
                    </a:lnTo>
                    <a:lnTo>
                      <a:pt x="599" y="714"/>
                    </a:lnTo>
                    <a:lnTo>
                      <a:pt x="603" y="724"/>
                    </a:lnTo>
                    <a:lnTo>
                      <a:pt x="607" y="733"/>
                    </a:lnTo>
                    <a:lnTo>
                      <a:pt x="611" y="740"/>
                    </a:lnTo>
                    <a:lnTo>
                      <a:pt x="615" y="752"/>
                    </a:lnTo>
                    <a:lnTo>
                      <a:pt x="619" y="758"/>
                    </a:lnTo>
                    <a:lnTo>
                      <a:pt x="623" y="760"/>
                    </a:lnTo>
                    <a:lnTo>
                      <a:pt x="627" y="774"/>
                    </a:lnTo>
                    <a:lnTo>
                      <a:pt x="631" y="784"/>
                    </a:lnTo>
                    <a:lnTo>
                      <a:pt x="635" y="789"/>
                    </a:lnTo>
                    <a:lnTo>
                      <a:pt x="638" y="801"/>
                    </a:lnTo>
                    <a:lnTo>
                      <a:pt x="642" y="810"/>
                    </a:lnTo>
                    <a:lnTo>
                      <a:pt x="646" y="816"/>
                    </a:lnTo>
                    <a:lnTo>
                      <a:pt x="650" y="827"/>
                    </a:lnTo>
                    <a:lnTo>
                      <a:pt x="654" y="832"/>
                    </a:lnTo>
                    <a:lnTo>
                      <a:pt x="658" y="845"/>
                    </a:lnTo>
                    <a:lnTo>
                      <a:pt x="662" y="857"/>
                    </a:lnTo>
                    <a:lnTo>
                      <a:pt x="666" y="857"/>
                    </a:lnTo>
                    <a:lnTo>
                      <a:pt x="670" y="874"/>
                    </a:lnTo>
                    <a:lnTo>
                      <a:pt x="674" y="885"/>
                    </a:lnTo>
                    <a:lnTo>
                      <a:pt x="678" y="888"/>
                    </a:lnTo>
                    <a:lnTo>
                      <a:pt x="682" y="900"/>
                    </a:lnTo>
                    <a:lnTo>
                      <a:pt x="686" y="907"/>
                    </a:lnTo>
                    <a:lnTo>
                      <a:pt x="690" y="919"/>
                    </a:lnTo>
                    <a:lnTo>
                      <a:pt x="694" y="927"/>
                    </a:lnTo>
                    <a:lnTo>
                      <a:pt x="698" y="938"/>
                    </a:lnTo>
                    <a:lnTo>
                      <a:pt x="702" y="943"/>
                    </a:lnTo>
                    <a:lnTo>
                      <a:pt x="705" y="950"/>
                    </a:lnTo>
                    <a:lnTo>
                      <a:pt x="709" y="963"/>
                    </a:lnTo>
                    <a:lnTo>
                      <a:pt x="713" y="972"/>
                    </a:lnTo>
                    <a:lnTo>
                      <a:pt x="717" y="982"/>
                    </a:lnTo>
                    <a:lnTo>
                      <a:pt x="721" y="989"/>
                    </a:lnTo>
                    <a:lnTo>
                      <a:pt x="725" y="996"/>
                    </a:lnTo>
                    <a:lnTo>
                      <a:pt x="729" y="1006"/>
                    </a:lnTo>
                    <a:lnTo>
                      <a:pt x="733" y="1020"/>
                    </a:lnTo>
                    <a:lnTo>
                      <a:pt x="737" y="1028"/>
                    </a:lnTo>
                    <a:lnTo>
                      <a:pt x="741" y="1035"/>
                    </a:lnTo>
                    <a:lnTo>
                      <a:pt x="745" y="1045"/>
                    </a:lnTo>
                    <a:lnTo>
                      <a:pt x="749" y="1050"/>
                    </a:lnTo>
                    <a:lnTo>
                      <a:pt x="753" y="1064"/>
                    </a:lnTo>
                    <a:lnTo>
                      <a:pt x="757" y="1067"/>
                    </a:lnTo>
                    <a:lnTo>
                      <a:pt x="761" y="1078"/>
                    </a:lnTo>
                    <a:lnTo>
                      <a:pt x="765" y="1088"/>
                    </a:lnTo>
                    <a:lnTo>
                      <a:pt x="769" y="1096"/>
                    </a:lnTo>
                    <a:lnTo>
                      <a:pt x="773" y="1107"/>
                    </a:lnTo>
                    <a:lnTo>
                      <a:pt x="776" y="1119"/>
                    </a:lnTo>
                    <a:lnTo>
                      <a:pt x="780" y="1124"/>
                    </a:lnTo>
                    <a:lnTo>
                      <a:pt x="784" y="1132"/>
                    </a:lnTo>
                    <a:lnTo>
                      <a:pt x="788" y="1144"/>
                    </a:lnTo>
                    <a:lnTo>
                      <a:pt x="792" y="1149"/>
                    </a:lnTo>
                    <a:lnTo>
                      <a:pt x="796" y="1163"/>
                    </a:lnTo>
                    <a:lnTo>
                      <a:pt x="800" y="1166"/>
                    </a:lnTo>
                    <a:lnTo>
                      <a:pt x="804" y="1177"/>
                    </a:lnTo>
                    <a:lnTo>
                      <a:pt x="808" y="1187"/>
                    </a:lnTo>
                    <a:lnTo>
                      <a:pt x="812" y="1194"/>
                    </a:lnTo>
                    <a:lnTo>
                      <a:pt x="816" y="1204"/>
                    </a:lnTo>
                    <a:lnTo>
                      <a:pt x="820" y="1214"/>
                    </a:lnTo>
                    <a:lnTo>
                      <a:pt x="824" y="1223"/>
                    </a:lnTo>
                    <a:lnTo>
                      <a:pt x="828" y="1231"/>
                    </a:lnTo>
                    <a:lnTo>
                      <a:pt x="832" y="1238"/>
                    </a:lnTo>
                    <a:lnTo>
                      <a:pt x="836" y="1247"/>
                    </a:lnTo>
                    <a:lnTo>
                      <a:pt x="840" y="1253"/>
                    </a:lnTo>
                    <a:lnTo>
                      <a:pt x="843" y="1267"/>
                    </a:lnTo>
                    <a:lnTo>
                      <a:pt x="847" y="1269"/>
                    </a:lnTo>
                    <a:lnTo>
                      <a:pt x="851" y="1281"/>
                    </a:lnTo>
                    <a:lnTo>
                      <a:pt x="855" y="1291"/>
                    </a:lnTo>
                    <a:lnTo>
                      <a:pt x="859" y="1298"/>
                    </a:lnTo>
                    <a:lnTo>
                      <a:pt x="863" y="1311"/>
                    </a:lnTo>
                    <a:lnTo>
                      <a:pt x="867" y="1311"/>
                    </a:lnTo>
                    <a:lnTo>
                      <a:pt x="871" y="1327"/>
                    </a:lnTo>
                    <a:lnTo>
                      <a:pt x="875" y="1330"/>
                    </a:lnTo>
                    <a:lnTo>
                      <a:pt x="879" y="1342"/>
                    </a:lnTo>
                    <a:lnTo>
                      <a:pt x="883" y="1351"/>
                    </a:lnTo>
                    <a:lnTo>
                      <a:pt x="887" y="1356"/>
                    </a:lnTo>
                    <a:lnTo>
                      <a:pt x="891" y="1363"/>
                    </a:lnTo>
                    <a:lnTo>
                      <a:pt x="895" y="1371"/>
                    </a:lnTo>
                    <a:lnTo>
                      <a:pt x="899" y="1375"/>
                    </a:lnTo>
                    <a:lnTo>
                      <a:pt x="903" y="1383"/>
                    </a:lnTo>
                    <a:lnTo>
                      <a:pt x="907" y="1395"/>
                    </a:lnTo>
                    <a:lnTo>
                      <a:pt x="910" y="1405"/>
                    </a:lnTo>
                    <a:lnTo>
                      <a:pt x="914" y="1410"/>
                    </a:lnTo>
                    <a:lnTo>
                      <a:pt x="918" y="1422"/>
                    </a:lnTo>
                    <a:lnTo>
                      <a:pt x="922" y="1431"/>
                    </a:lnTo>
                    <a:lnTo>
                      <a:pt x="926" y="1433"/>
                    </a:lnTo>
                    <a:lnTo>
                      <a:pt x="930" y="1441"/>
                    </a:lnTo>
                    <a:lnTo>
                      <a:pt x="934" y="1453"/>
                    </a:lnTo>
                    <a:lnTo>
                      <a:pt x="938" y="1458"/>
                    </a:lnTo>
                    <a:lnTo>
                      <a:pt x="942" y="1462"/>
                    </a:lnTo>
                    <a:lnTo>
                      <a:pt x="946" y="1477"/>
                    </a:lnTo>
                    <a:lnTo>
                      <a:pt x="950" y="1480"/>
                    </a:lnTo>
                    <a:lnTo>
                      <a:pt x="954" y="1484"/>
                    </a:lnTo>
                    <a:lnTo>
                      <a:pt x="958" y="1491"/>
                    </a:lnTo>
                    <a:lnTo>
                      <a:pt x="962" y="1506"/>
                    </a:lnTo>
                    <a:lnTo>
                      <a:pt x="966" y="1513"/>
                    </a:lnTo>
                    <a:lnTo>
                      <a:pt x="970" y="1518"/>
                    </a:lnTo>
                    <a:lnTo>
                      <a:pt x="974" y="1525"/>
                    </a:lnTo>
                    <a:lnTo>
                      <a:pt x="978" y="1535"/>
                    </a:lnTo>
                    <a:lnTo>
                      <a:pt x="981" y="1542"/>
                    </a:lnTo>
                    <a:lnTo>
                      <a:pt x="985" y="1545"/>
                    </a:lnTo>
                    <a:lnTo>
                      <a:pt x="989" y="1550"/>
                    </a:lnTo>
                    <a:lnTo>
                      <a:pt x="993" y="1559"/>
                    </a:lnTo>
                    <a:lnTo>
                      <a:pt x="997" y="1568"/>
                    </a:lnTo>
                    <a:lnTo>
                      <a:pt x="1001" y="1571"/>
                    </a:lnTo>
                    <a:lnTo>
                      <a:pt x="1005" y="1576"/>
                    </a:lnTo>
                    <a:lnTo>
                      <a:pt x="1009" y="1585"/>
                    </a:lnTo>
                    <a:lnTo>
                      <a:pt x="1013" y="1591"/>
                    </a:lnTo>
                    <a:lnTo>
                      <a:pt x="1017" y="1600"/>
                    </a:lnTo>
                    <a:lnTo>
                      <a:pt x="1021" y="1607"/>
                    </a:lnTo>
                    <a:lnTo>
                      <a:pt x="1025" y="1610"/>
                    </a:lnTo>
                    <a:lnTo>
                      <a:pt x="1029" y="1617"/>
                    </a:lnTo>
                    <a:lnTo>
                      <a:pt x="1033" y="1622"/>
                    </a:lnTo>
                    <a:lnTo>
                      <a:pt x="1037" y="1639"/>
                    </a:lnTo>
                    <a:lnTo>
                      <a:pt x="1041" y="1636"/>
                    </a:lnTo>
                    <a:lnTo>
                      <a:pt x="1045" y="1646"/>
                    </a:lnTo>
                    <a:lnTo>
                      <a:pt x="1048" y="1651"/>
                    </a:lnTo>
                    <a:lnTo>
                      <a:pt x="1052" y="1656"/>
                    </a:lnTo>
                    <a:lnTo>
                      <a:pt x="1056" y="1665"/>
                    </a:lnTo>
                    <a:lnTo>
                      <a:pt x="1060" y="1668"/>
                    </a:lnTo>
                    <a:lnTo>
                      <a:pt x="1064" y="1673"/>
                    </a:lnTo>
                    <a:lnTo>
                      <a:pt x="1068" y="1680"/>
                    </a:lnTo>
                    <a:lnTo>
                      <a:pt x="1072" y="1687"/>
                    </a:lnTo>
                    <a:lnTo>
                      <a:pt x="1076" y="1687"/>
                    </a:lnTo>
                    <a:lnTo>
                      <a:pt x="1080" y="1701"/>
                    </a:lnTo>
                    <a:lnTo>
                      <a:pt x="1084" y="1696"/>
                    </a:lnTo>
                    <a:lnTo>
                      <a:pt x="1088" y="1708"/>
                    </a:lnTo>
                    <a:lnTo>
                      <a:pt x="1092" y="1711"/>
                    </a:lnTo>
                    <a:lnTo>
                      <a:pt x="1096" y="1721"/>
                    </a:lnTo>
                    <a:lnTo>
                      <a:pt x="1100" y="1725"/>
                    </a:lnTo>
                    <a:lnTo>
                      <a:pt x="1104" y="1731"/>
                    </a:lnTo>
                    <a:lnTo>
                      <a:pt x="1108" y="1733"/>
                    </a:lnTo>
                    <a:lnTo>
                      <a:pt x="1112" y="1742"/>
                    </a:lnTo>
                    <a:lnTo>
                      <a:pt x="1116" y="1743"/>
                    </a:lnTo>
                    <a:lnTo>
                      <a:pt x="1119" y="1747"/>
                    </a:lnTo>
                    <a:lnTo>
                      <a:pt x="1123" y="1760"/>
                    </a:lnTo>
                    <a:lnTo>
                      <a:pt x="1127" y="1760"/>
                    </a:lnTo>
                    <a:lnTo>
                      <a:pt x="1131" y="1766"/>
                    </a:lnTo>
                    <a:lnTo>
                      <a:pt x="1135" y="1766"/>
                    </a:lnTo>
                    <a:lnTo>
                      <a:pt x="1139" y="1772"/>
                    </a:lnTo>
                    <a:lnTo>
                      <a:pt x="1143" y="1779"/>
                    </a:lnTo>
                    <a:lnTo>
                      <a:pt x="1147" y="1784"/>
                    </a:lnTo>
                    <a:lnTo>
                      <a:pt x="1151" y="1786"/>
                    </a:lnTo>
                    <a:lnTo>
                      <a:pt x="1155" y="1791"/>
                    </a:lnTo>
                    <a:lnTo>
                      <a:pt x="1159" y="1793"/>
                    </a:lnTo>
                    <a:lnTo>
                      <a:pt x="1163" y="1800"/>
                    </a:lnTo>
                    <a:lnTo>
                      <a:pt x="1167" y="1801"/>
                    </a:lnTo>
                    <a:lnTo>
                      <a:pt x="1171" y="1808"/>
                    </a:lnTo>
                    <a:lnTo>
                      <a:pt x="1175" y="1810"/>
                    </a:lnTo>
                    <a:lnTo>
                      <a:pt x="1179" y="1813"/>
                    </a:lnTo>
                    <a:lnTo>
                      <a:pt x="1183" y="1817"/>
                    </a:lnTo>
                    <a:lnTo>
                      <a:pt x="1186" y="1824"/>
                    </a:lnTo>
                    <a:lnTo>
                      <a:pt x="1190" y="1825"/>
                    </a:lnTo>
                    <a:lnTo>
                      <a:pt x="1194" y="1827"/>
                    </a:lnTo>
                    <a:lnTo>
                      <a:pt x="1198" y="1830"/>
                    </a:lnTo>
                    <a:lnTo>
                      <a:pt x="1202" y="1836"/>
                    </a:lnTo>
                    <a:lnTo>
                      <a:pt x="1206" y="1837"/>
                    </a:lnTo>
                    <a:lnTo>
                      <a:pt x="1210" y="1844"/>
                    </a:lnTo>
                    <a:lnTo>
                      <a:pt x="1214" y="1848"/>
                    </a:lnTo>
                    <a:lnTo>
                      <a:pt x="1218" y="1848"/>
                    </a:lnTo>
                    <a:lnTo>
                      <a:pt x="1222" y="1846"/>
                    </a:lnTo>
                    <a:lnTo>
                      <a:pt x="1226" y="1853"/>
                    </a:lnTo>
                    <a:lnTo>
                      <a:pt x="1230" y="1858"/>
                    </a:lnTo>
                    <a:lnTo>
                      <a:pt x="1234" y="1859"/>
                    </a:lnTo>
                    <a:lnTo>
                      <a:pt x="1238" y="1859"/>
                    </a:lnTo>
                    <a:lnTo>
                      <a:pt x="1242" y="1868"/>
                    </a:lnTo>
                    <a:lnTo>
                      <a:pt x="1246" y="1870"/>
                    </a:lnTo>
                    <a:lnTo>
                      <a:pt x="1250" y="1866"/>
                    </a:lnTo>
                    <a:lnTo>
                      <a:pt x="1253" y="1875"/>
                    </a:lnTo>
                    <a:lnTo>
                      <a:pt x="1257" y="1877"/>
                    </a:lnTo>
                    <a:lnTo>
                      <a:pt x="1261" y="1880"/>
                    </a:lnTo>
                    <a:lnTo>
                      <a:pt x="1265" y="1883"/>
                    </a:lnTo>
                    <a:lnTo>
                      <a:pt x="1269" y="1887"/>
                    </a:lnTo>
                    <a:lnTo>
                      <a:pt x="1273" y="1882"/>
                    </a:lnTo>
                    <a:lnTo>
                      <a:pt x="1277" y="1888"/>
                    </a:lnTo>
                    <a:lnTo>
                      <a:pt x="1281" y="1888"/>
                    </a:lnTo>
                    <a:lnTo>
                      <a:pt x="1285" y="1895"/>
                    </a:lnTo>
                    <a:lnTo>
                      <a:pt x="1289" y="1894"/>
                    </a:lnTo>
                    <a:lnTo>
                      <a:pt x="1293" y="1897"/>
                    </a:lnTo>
                    <a:lnTo>
                      <a:pt x="1297" y="1897"/>
                    </a:lnTo>
                    <a:lnTo>
                      <a:pt x="1301" y="1902"/>
                    </a:lnTo>
                    <a:lnTo>
                      <a:pt x="1305" y="1902"/>
                    </a:lnTo>
                    <a:lnTo>
                      <a:pt x="1309" y="1902"/>
                    </a:lnTo>
                    <a:lnTo>
                      <a:pt x="1313" y="1906"/>
                    </a:lnTo>
                    <a:lnTo>
                      <a:pt x="1317" y="1907"/>
                    </a:lnTo>
                    <a:lnTo>
                      <a:pt x="1321" y="1911"/>
                    </a:lnTo>
                    <a:lnTo>
                      <a:pt x="1324" y="1909"/>
                    </a:lnTo>
                    <a:lnTo>
                      <a:pt x="1328" y="1912"/>
                    </a:lnTo>
                    <a:lnTo>
                      <a:pt x="1332" y="1907"/>
                    </a:lnTo>
                    <a:lnTo>
                      <a:pt x="1336" y="1912"/>
                    </a:lnTo>
                    <a:lnTo>
                      <a:pt x="1340" y="1911"/>
                    </a:lnTo>
                    <a:lnTo>
                      <a:pt x="1344" y="1912"/>
                    </a:lnTo>
                    <a:lnTo>
                      <a:pt x="1348" y="1912"/>
                    </a:lnTo>
                    <a:lnTo>
                      <a:pt x="1352" y="1912"/>
                    </a:lnTo>
                    <a:lnTo>
                      <a:pt x="1356" y="1912"/>
                    </a:lnTo>
                    <a:lnTo>
                      <a:pt x="1360" y="1912"/>
                    </a:lnTo>
                    <a:lnTo>
                      <a:pt x="1364" y="1919"/>
                    </a:lnTo>
                    <a:lnTo>
                      <a:pt x="1368" y="1919"/>
                    </a:lnTo>
                    <a:lnTo>
                      <a:pt x="1372" y="1918"/>
                    </a:lnTo>
                    <a:lnTo>
                      <a:pt x="1376" y="1923"/>
                    </a:lnTo>
                    <a:lnTo>
                      <a:pt x="1380" y="1916"/>
                    </a:lnTo>
                    <a:lnTo>
                      <a:pt x="1384" y="1919"/>
                    </a:lnTo>
                    <a:lnTo>
                      <a:pt x="1388" y="1921"/>
                    </a:lnTo>
                    <a:lnTo>
                      <a:pt x="1391" y="1918"/>
                    </a:lnTo>
                    <a:lnTo>
                      <a:pt x="1395" y="1916"/>
                    </a:lnTo>
                    <a:lnTo>
                      <a:pt x="1399" y="1924"/>
                    </a:lnTo>
                    <a:lnTo>
                      <a:pt x="1403" y="1914"/>
                    </a:lnTo>
                    <a:lnTo>
                      <a:pt x="1407" y="1918"/>
                    </a:lnTo>
                    <a:lnTo>
                      <a:pt x="1411" y="1916"/>
                    </a:lnTo>
                    <a:lnTo>
                      <a:pt x="1415" y="1918"/>
                    </a:lnTo>
                    <a:lnTo>
                      <a:pt x="1419" y="1916"/>
                    </a:lnTo>
                    <a:lnTo>
                      <a:pt x="1423" y="1912"/>
                    </a:lnTo>
                    <a:lnTo>
                      <a:pt x="1427" y="1916"/>
                    </a:lnTo>
                    <a:lnTo>
                      <a:pt x="1431" y="1919"/>
                    </a:lnTo>
                    <a:lnTo>
                      <a:pt x="1435" y="1919"/>
                    </a:lnTo>
                    <a:lnTo>
                      <a:pt x="1439" y="1919"/>
                    </a:lnTo>
                    <a:lnTo>
                      <a:pt x="1443" y="1916"/>
                    </a:lnTo>
                    <a:lnTo>
                      <a:pt x="1447" y="1912"/>
                    </a:lnTo>
                    <a:lnTo>
                      <a:pt x="1451" y="1918"/>
                    </a:lnTo>
                    <a:lnTo>
                      <a:pt x="1455" y="1909"/>
                    </a:lnTo>
                    <a:lnTo>
                      <a:pt x="1458" y="1909"/>
                    </a:lnTo>
                    <a:lnTo>
                      <a:pt x="1462" y="1907"/>
                    </a:lnTo>
                    <a:lnTo>
                      <a:pt x="1466" y="1907"/>
                    </a:lnTo>
                    <a:lnTo>
                      <a:pt x="1470" y="1906"/>
                    </a:lnTo>
                    <a:lnTo>
                      <a:pt x="1474" y="1902"/>
                    </a:lnTo>
                    <a:lnTo>
                      <a:pt x="1478" y="1899"/>
                    </a:lnTo>
                    <a:lnTo>
                      <a:pt x="1482" y="1899"/>
                    </a:lnTo>
                    <a:lnTo>
                      <a:pt x="1486" y="1894"/>
                    </a:lnTo>
                    <a:lnTo>
                      <a:pt x="1490" y="1895"/>
                    </a:lnTo>
                    <a:lnTo>
                      <a:pt x="1494" y="1894"/>
                    </a:lnTo>
                    <a:lnTo>
                      <a:pt x="1498" y="1890"/>
                    </a:lnTo>
                    <a:lnTo>
                      <a:pt x="1502" y="1899"/>
                    </a:lnTo>
                    <a:lnTo>
                      <a:pt x="1506" y="1892"/>
                    </a:lnTo>
                    <a:lnTo>
                      <a:pt x="1510" y="1888"/>
                    </a:lnTo>
                    <a:lnTo>
                      <a:pt x="1514" y="1890"/>
                    </a:lnTo>
                    <a:lnTo>
                      <a:pt x="1518" y="1880"/>
                    </a:lnTo>
                    <a:lnTo>
                      <a:pt x="1522" y="1880"/>
                    </a:lnTo>
                    <a:lnTo>
                      <a:pt x="1526" y="1882"/>
                    </a:lnTo>
                    <a:lnTo>
                      <a:pt x="1529" y="1880"/>
                    </a:lnTo>
                    <a:lnTo>
                      <a:pt x="1533" y="1875"/>
                    </a:lnTo>
                    <a:lnTo>
                      <a:pt x="1537" y="1875"/>
                    </a:lnTo>
                    <a:lnTo>
                      <a:pt x="1541" y="1871"/>
                    </a:lnTo>
                    <a:lnTo>
                      <a:pt x="1545" y="1865"/>
                    </a:lnTo>
                    <a:lnTo>
                      <a:pt x="1549" y="1866"/>
                    </a:lnTo>
                    <a:lnTo>
                      <a:pt x="1553" y="1868"/>
                    </a:lnTo>
                    <a:lnTo>
                      <a:pt x="1557" y="1865"/>
                    </a:lnTo>
                    <a:lnTo>
                      <a:pt x="1561" y="1861"/>
                    </a:lnTo>
                    <a:lnTo>
                      <a:pt x="1565" y="1854"/>
                    </a:lnTo>
                    <a:lnTo>
                      <a:pt x="1569" y="1858"/>
                    </a:lnTo>
                    <a:lnTo>
                      <a:pt x="1573" y="1854"/>
                    </a:lnTo>
                    <a:lnTo>
                      <a:pt x="1577" y="1848"/>
                    </a:lnTo>
                    <a:lnTo>
                      <a:pt x="1581" y="1849"/>
                    </a:lnTo>
                    <a:lnTo>
                      <a:pt x="1585" y="1844"/>
                    </a:lnTo>
                    <a:lnTo>
                      <a:pt x="1589" y="1841"/>
                    </a:lnTo>
                    <a:lnTo>
                      <a:pt x="1593" y="1837"/>
                    </a:lnTo>
                    <a:lnTo>
                      <a:pt x="1596" y="1834"/>
                    </a:lnTo>
                    <a:lnTo>
                      <a:pt x="1600" y="1829"/>
                    </a:lnTo>
                    <a:lnTo>
                      <a:pt x="1604" y="1825"/>
                    </a:lnTo>
                    <a:lnTo>
                      <a:pt x="1608" y="1825"/>
                    </a:lnTo>
                    <a:lnTo>
                      <a:pt x="1612" y="1822"/>
                    </a:lnTo>
                    <a:lnTo>
                      <a:pt x="1616" y="1817"/>
                    </a:lnTo>
                    <a:lnTo>
                      <a:pt x="1620" y="1817"/>
                    </a:lnTo>
                    <a:lnTo>
                      <a:pt x="1624" y="1808"/>
                    </a:lnTo>
                    <a:lnTo>
                      <a:pt x="1628" y="1808"/>
                    </a:lnTo>
                    <a:lnTo>
                      <a:pt x="1632" y="1801"/>
                    </a:lnTo>
                    <a:lnTo>
                      <a:pt x="1636" y="1800"/>
                    </a:lnTo>
                    <a:lnTo>
                      <a:pt x="1640" y="1798"/>
                    </a:lnTo>
                    <a:lnTo>
                      <a:pt x="1644" y="1796"/>
                    </a:lnTo>
                    <a:lnTo>
                      <a:pt x="1648" y="1789"/>
                    </a:lnTo>
                    <a:lnTo>
                      <a:pt x="1652" y="1783"/>
                    </a:lnTo>
                    <a:lnTo>
                      <a:pt x="1656" y="1784"/>
                    </a:lnTo>
                    <a:lnTo>
                      <a:pt x="1660" y="1783"/>
                    </a:lnTo>
                    <a:lnTo>
                      <a:pt x="1663" y="1776"/>
                    </a:lnTo>
                    <a:lnTo>
                      <a:pt x="1667" y="1774"/>
                    </a:lnTo>
                    <a:lnTo>
                      <a:pt x="1671" y="1771"/>
                    </a:lnTo>
                    <a:lnTo>
                      <a:pt x="1675" y="1767"/>
                    </a:lnTo>
                    <a:lnTo>
                      <a:pt x="1679" y="1762"/>
                    </a:lnTo>
                    <a:lnTo>
                      <a:pt x="1683" y="1757"/>
                    </a:lnTo>
                    <a:lnTo>
                      <a:pt x="1687" y="1752"/>
                    </a:lnTo>
                    <a:lnTo>
                      <a:pt x="1691" y="1745"/>
                    </a:lnTo>
                    <a:lnTo>
                      <a:pt x="1695" y="1750"/>
                    </a:lnTo>
                    <a:lnTo>
                      <a:pt x="1699" y="1738"/>
                    </a:lnTo>
                    <a:lnTo>
                      <a:pt x="1703" y="1730"/>
                    </a:lnTo>
                    <a:lnTo>
                      <a:pt x="1707" y="1730"/>
                    </a:lnTo>
                    <a:lnTo>
                      <a:pt x="1711" y="1723"/>
                    </a:lnTo>
                    <a:lnTo>
                      <a:pt x="1715" y="1718"/>
                    </a:lnTo>
                    <a:lnTo>
                      <a:pt x="1719" y="1719"/>
                    </a:lnTo>
                    <a:lnTo>
                      <a:pt x="1723" y="1713"/>
                    </a:lnTo>
                    <a:lnTo>
                      <a:pt x="1727" y="1714"/>
                    </a:lnTo>
                    <a:lnTo>
                      <a:pt x="1731" y="1701"/>
                    </a:lnTo>
                    <a:lnTo>
                      <a:pt x="1734" y="1699"/>
                    </a:lnTo>
                    <a:lnTo>
                      <a:pt x="1738" y="1696"/>
                    </a:lnTo>
                    <a:lnTo>
                      <a:pt x="1742" y="1696"/>
                    </a:lnTo>
                    <a:lnTo>
                      <a:pt x="1746" y="1677"/>
                    </a:lnTo>
                    <a:lnTo>
                      <a:pt x="1750" y="1680"/>
                    </a:lnTo>
                    <a:lnTo>
                      <a:pt x="1754" y="1675"/>
                    </a:lnTo>
                    <a:lnTo>
                      <a:pt x="1758" y="1668"/>
                    </a:lnTo>
                    <a:lnTo>
                      <a:pt x="1762" y="1665"/>
                    </a:lnTo>
                    <a:lnTo>
                      <a:pt x="1766" y="1661"/>
                    </a:lnTo>
                    <a:lnTo>
                      <a:pt x="1770" y="1658"/>
                    </a:lnTo>
                    <a:lnTo>
                      <a:pt x="1774" y="1651"/>
                    </a:lnTo>
                    <a:lnTo>
                      <a:pt x="1778" y="1648"/>
                    </a:lnTo>
                    <a:lnTo>
                      <a:pt x="1782" y="1643"/>
                    </a:lnTo>
                    <a:lnTo>
                      <a:pt x="1786" y="1634"/>
                    </a:lnTo>
                    <a:lnTo>
                      <a:pt x="1790" y="1634"/>
                    </a:lnTo>
                    <a:lnTo>
                      <a:pt x="1794" y="1626"/>
                    </a:lnTo>
                    <a:lnTo>
                      <a:pt x="1798" y="1622"/>
                    </a:lnTo>
                    <a:lnTo>
                      <a:pt x="1801" y="1619"/>
                    </a:lnTo>
                    <a:lnTo>
                      <a:pt x="1805" y="1610"/>
                    </a:lnTo>
                    <a:lnTo>
                      <a:pt x="1809" y="1605"/>
                    </a:lnTo>
                    <a:lnTo>
                      <a:pt x="1813" y="1603"/>
                    </a:lnTo>
                    <a:lnTo>
                      <a:pt x="1817" y="1591"/>
                    </a:lnTo>
                    <a:lnTo>
                      <a:pt x="1821" y="1588"/>
                    </a:lnTo>
                    <a:lnTo>
                      <a:pt x="1825" y="1586"/>
                    </a:lnTo>
                    <a:lnTo>
                      <a:pt x="1829" y="1578"/>
                    </a:lnTo>
                    <a:lnTo>
                      <a:pt x="1833" y="1571"/>
                    </a:lnTo>
                    <a:lnTo>
                      <a:pt x="1837" y="1573"/>
                    </a:lnTo>
                    <a:lnTo>
                      <a:pt x="1841" y="1566"/>
                    </a:lnTo>
                    <a:lnTo>
                      <a:pt x="1845" y="1556"/>
                    </a:lnTo>
                    <a:lnTo>
                      <a:pt x="1849" y="1552"/>
                    </a:lnTo>
                    <a:lnTo>
                      <a:pt x="1853" y="1545"/>
                    </a:lnTo>
                    <a:lnTo>
                      <a:pt x="1857" y="1542"/>
                    </a:lnTo>
                    <a:lnTo>
                      <a:pt x="1861" y="1539"/>
                    </a:lnTo>
                    <a:lnTo>
                      <a:pt x="1865" y="1533"/>
                    </a:lnTo>
                    <a:lnTo>
                      <a:pt x="1869" y="1527"/>
                    </a:lnTo>
                    <a:lnTo>
                      <a:pt x="1872" y="1518"/>
                    </a:lnTo>
                    <a:lnTo>
                      <a:pt x="1876" y="1511"/>
                    </a:lnTo>
                    <a:lnTo>
                      <a:pt x="1880" y="1510"/>
                    </a:lnTo>
                    <a:lnTo>
                      <a:pt x="1884" y="1501"/>
                    </a:lnTo>
                    <a:lnTo>
                      <a:pt x="1888" y="1499"/>
                    </a:lnTo>
                    <a:lnTo>
                      <a:pt x="1892" y="1491"/>
                    </a:lnTo>
                    <a:lnTo>
                      <a:pt x="1896" y="1482"/>
                    </a:lnTo>
                    <a:lnTo>
                      <a:pt x="1900" y="1475"/>
                    </a:lnTo>
                    <a:lnTo>
                      <a:pt x="1904" y="1470"/>
                    </a:lnTo>
                    <a:lnTo>
                      <a:pt x="1908" y="1470"/>
                    </a:lnTo>
                    <a:lnTo>
                      <a:pt x="1912" y="1465"/>
                    </a:lnTo>
                    <a:lnTo>
                      <a:pt x="1916" y="1458"/>
                    </a:lnTo>
                    <a:lnTo>
                      <a:pt x="1920" y="1453"/>
                    </a:lnTo>
                    <a:lnTo>
                      <a:pt x="1924" y="1448"/>
                    </a:lnTo>
                    <a:lnTo>
                      <a:pt x="1928" y="1441"/>
                    </a:lnTo>
                    <a:lnTo>
                      <a:pt x="1932" y="1433"/>
                    </a:lnTo>
                    <a:lnTo>
                      <a:pt x="1936" y="1428"/>
                    </a:lnTo>
                    <a:lnTo>
                      <a:pt x="1939" y="1422"/>
                    </a:lnTo>
                    <a:lnTo>
                      <a:pt x="1943" y="1416"/>
                    </a:lnTo>
                    <a:lnTo>
                      <a:pt x="1947" y="1410"/>
                    </a:lnTo>
                    <a:lnTo>
                      <a:pt x="1951" y="1404"/>
                    </a:lnTo>
                    <a:lnTo>
                      <a:pt x="1955" y="1402"/>
                    </a:lnTo>
                    <a:lnTo>
                      <a:pt x="1959" y="1393"/>
                    </a:lnTo>
                    <a:lnTo>
                      <a:pt x="1963" y="1390"/>
                    </a:lnTo>
                    <a:lnTo>
                      <a:pt x="1967" y="1385"/>
                    </a:lnTo>
                    <a:lnTo>
                      <a:pt x="1971" y="1371"/>
                    </a:lnTo>
                    <a:lnTo>
                      <a:pt x="1975" y="1368"/>
                    </a:lnTo>
                    <a:lnTo>
                      <a:pt x="1979" y="1366"/>
                    </a:lnTo>
                    <a:lnTo>
                      <a:pt x="1983" y="1359"/>
                    </a:lnTo>
                    <a:lnTo>
                      <a:pt x="1987" y="1358"/>
                    </a:lnTo>
                    <a:lnTo>
                      <a:pt x="1991" y="1344"/>
                    </a:lnTo>
                    <a:lnTo>
                      <a:pt x="1995" y="1339"/>
                    </a:lnTo>
                    <a:lnTo>
                      <a:pt x="1999" y="1332"/>
                    </a:lnTo>
                    <a:lnTo>
                      <a:pt x="2003" y="1325"/>
                    </a:lnTo>
                    <a:lnTo>
                      <a:pt x="2006" y="1325"/>
                    </a:lnTo>
                    <a:lnTo>
                      <a:pt x="2010" y="1315"/>
                    </a:lnTo>
                    <a:lnTo>
                      <a:pt x="2014" y="1308"/>
                    </a:lnTo>
                    <a:lnTo>
                      <a:pt x="2018" y="1301"/>
                    </a:lnTo>
                    <a:lnTo>
                      <a:pt x="2022" y="1296"/>
                    </a:lnTo>
                    <a:lnTo>
                      <a:pt x="2026" y="1289"/>
                    </a:lnTo>
                    <a:lnTo>
                      <a:pt x="2030" y="1282"/>
                    </a:lnTo>
                    <a:lnTo>
                      <a:pt x="2034" y="1277"/>
                    </a:lnTo>
                    <a:lnTo>
                      <a:pt x="2038" y="1272"/>
                    </a:lnTo>
                    <a:lnTo>
                      <a:pt x="2042" y="1271"/>
                    </a:lnTo>
                    <a:lnTo>
                      <a:pt x="2046" y="1262"/>
                    </a:lnTo>
                    <a:lnTo>
                      <a:pt x="2050" y="1252"/>
                    </a:lnTo>
                    <a:lnTo>
                      <a:pt x="2054" y="1250"/>
                    </a:lnTo>
                    <a:lnTo>
                      <a:pt x="2058" y="1245"/>
                    </a:lnTo>
                    <a:lnTo>
                      <a:pt x="2062" y="1238"/>
                    </a:lnTo>
                    <a:lnTo>
                      <a:pt x="2066" y="1233"/>
                    </a:lnTo>
                    <a:lnTo>
                      <a:pt x="2070" y="1226"/>
                    </a:lnTo>
                    <a:lnTo>
                      <a:pt x="2074" y="1221"/>
                    </a:lnTo>
                    <a:lnTo>
                      <a:pt x="2077" y="1211"/>
                    </a:lnTo>
                    <a:lnTo>
                      <a:pt x="2081" y="1206"/>
                    </a:lnTo>
                    <a:lnTo>
                      <a:pt x="2085" y="1202"/>
                    </a:lnTo>
                    <a:lnTo>
                      <a:pt x="2089" y="1195"/>
                    </a:lnTo>
                    <a:lnTo>
                      <a:pt x="2093" y="1187"/>
                    </a:lnTo>
                    <a:lnTo>
                      <a:pt x="2097" y="1182"/>
                    </a:lnTo>
                    <a:lnTo>
                      <a:pt x="2101" y="1177"/>
                    </a:lnTo>
                    <a:lnTo>
                      <a:pt x="2105" y="1173"/>
                    </a:lnTo>
                    <a:lnTo>
                      <a:pt x="2109" y="1168"/>
                    </a:lnTo>
                    <a:lnTo>
                      <a:pt x="2113" y="1160"/>
                    </a:lnTo>
                    <a:lnTo>
                      <a:pt x="2117" y="1153"/>
                    </a:lnTo>
                    <a:lnTo>
                      <a:pt x="2121" y="1149"/>
                    </a:lnTo>
                    <a:lnTo>
                      <a:pt x="2125" y="1139"/>
                    </a:lnTo>
                    <a:lnTo>
                      <a:pt x="2129" y="1139"/>
                    </a:lnTo>
                    <a:lnTo>
                      <a:pt x="2133" y="1129"/>
                    </a:lnTo>
                    <a:lnTo>
                      <a:pt x="2137" y="1122"/>
                    </a:lnTo>
                    <a:lnTo>
                      <a:pt x="2141" y="1119"/>
                    </a:lnTo>
                    <a:lnTo>
                      <a:pt x="2144" y="1110"/>
                    </a:lnTo>
                    <a:lnTo>
                      <a:pt x="2148" y="1105"/>
                    </a:lnTo>
                    <a:lnTo>
                      <a:pt x="2152" y="1105"/>
                    </a:lnTo>
                    <a:lnTo>
                      <a:pt x="2156" y="1091"/>
                    </a:lnTo>
                    <a:lnTo>
                      <a:pt x="2160" y="1090"/>
                    </a:lnTo>
                    <a:lnTo>
                      <a:pt x="2164" y="1081"/>
                    </a:lnTo>
                    <a:lnTo>
                      <a:pt x="2168" y="1079"/>
                    </a:lnTo>
                    <a:lnTo>
                      <a:pt x="2172" y="1071"/>
                    </a:lnTo>
                    <a:lnTo>
                      <a:pt x="2176" y="1064"/>
                    </a:lnTo>
                    <a:lnTo>
                      <a:pt x="2180" y="1059"/>
                    </a:lnTo>
                    <a:lnTo>
                      <a:pt x="2184" y="1052"/>
                    </a:lnTo>
                    <a:lnTo>
                      <a:pt x="2188" y="1047"/>
                    </a:lnTo>
                    <a:lnTo>
                      <a:pt x="2192" y="1040"/>
                    </a:lnTo>
                    <a:lnTo>
                      <a:pt x="2196" y="1033"/>
                    </a:lnTo>
                    <a:lnTo>
                      <a:pt x="2200" y="1026"/>
                    </a:lnTo>
                    <a:lnTo>
                      <a:pt x="2204" y="1020"/>
                    </a:lnTo>
                    <a:lnTo>
                      <a:pt x="2208" y="1013"/>
                    </a:lnTo>
                    <a:lnTo>
                      <a:pt x="2211" y="1009"/>
                    </a:lnTo>
                    <a:lnTo>
                      <a:pt x="2215" y="1002"/>
                    </a:lnTo>
                    <a:lnTo>
                      <a:pt x="2219" y="1002"/>
                    </a:lnTo>
                    <a:lnTo>
                      <a:pt x="2223" y="997"/>
                    </a:lnTo>
                    <a:lnTo>
                      <a:pt x="2227" y="991"/>
                    </a:lnTo>
                    <a:lnTo>
                      <a:pt x="2231" y="985"/>
                    </a:lnTo>
                    <a:lnTo>
                      <a:pt x="2235" y="979"/>
                    </a:lnTo>
                    <a:lnTo>
                      <a:pt x="2239" y="970"/>
                    </a:lnTo>
                    <a:lnTo>
                      <a:pt x="2243" y="962"/>
                    </a:lnTo>
                    <a:lnTo>
                      <a:pt x="2247" y="958"/>
                    </a:lnTo>
                    <a:lnTo>
                      <a:pt x="2251" y="951"/>
                    </a:lnTo>
                    <a:lnTo>
                      <a:pt x="2255" y="946"/>
                    </a:lnTo>
                    <a:lnTo>
                      <a:pt x="2259" y="943"/>
                    </a:lnTo>
                    <a:lnTo>
                      <a:pt x="2263" y="936"/>
                    </a:lnTo>
                    <a:lnTo>
                      <a:pt x="2267" y="931"/>
                    </a:lnTo>
                    <a:lnTo>
                      <a:pt x="2271" y="924"/>
                    </a:lnTo>
                    <a:lnTo>
                      <a:pt x="2275" y="917"/>
                    </a:lnTo>
                    <a:lnTo>
                      <a:pt x="2279" y="910"/>
                    </a:lnTo>
                    <a:lnTo>
                      <a:pt x="2282" y="910"/>
                    </a:lnTo>
                    <a:lnTo>
                      <a:pt x="2286" y="900"/>
                    </a:lnTo>
                    <a:lnTo>
                      <a:pt x="2290" y="895"/>
                    </a:lnTo>
                    <a:lnTo>
                      <a:pt x="2294" y="883"/>
                    </a:lnTo>
                    <a:lnTo>
                      <a:pt x="2298" y="886"/>
                    </a:lnTo>
                    <a:lnTo>
                      <a:pt x="2302" y="881"/>
                    </a:lnTo>
                    <a:lnTo>
                      <a:pt x="2306" y="873"/>
                    </a:lnTo>
                    <a:lnTo>
                      <a:pt x="2310" y="868"/>
                    </a:lnTo>
                    <a:lnTo>
                      <a:pt x="2314" y="859"/>
                    </a:lnTo>
                    <a:lnTo>
                      <a:pt x="2318" y="857"/>
                    </a:lnTo>
                    <a:lnTo>
                      <a:pt x="2322" y="851"/>
                    </a:lnTo>
                    <a:lnTo>
                      <a:pt x="2326" y="844"/>
                    </a:lnTo>
                    <a:lnTo>
                      <a:pt x="2330" y="833"/>
                    </a:lnTo>
                    <a:lnTo>
                      <a:pt x="2334" y="835"/>
                    </a:lnTo>
                    <a:lnTo>
                      <a:pt x="2338" y="823"/>
                    </a:lnTo>
                    <a:lnTo>
                      <a:pt x="2342" y="818"/>
                    </a:lnTo>
                    <a:lnTo>
                      <a:pt x="2346" y="818"/>
                    </a:lnTo>
                    <a:lnTo>
                      <a:pt x="2349" y="815"/>
                    </a:lnTo>
                    <a:lnTo>
                      <a:pt x="2353" y="804"/>
                    </a:lnTo>
                    <a:lnTo>
                      <a:pt x="2357" y="801"/>
                    </a:lnTo>
                    <a:lnTo>
                      <a:pt x="2361" y="791"/>
                    </a:lnTo>
                    <a:lnTo>
                      <a:pt x="2365" y="793"/>
                    </a:lnTo>
                    <a:lnTo>
                      <a:pt x="2369" y="784"/>
                    </a:lnTo>
                    <a:lnTo>
                      <a:pt x="2373" y="779"/>
                    </a:lnTo>
                    <a:lnTo>
                      <a:pt x="2377" y="774"/>
                    </a:lnTo>
                    <a:lnTo>
                      <a:pt x="2381" y="769"/>
                    </a:lnTo>
                    <a:lnTo>
                      <a:pt x="2385" y="763"/>
                    </a:lnTo>
                    <a:lnTo>
                      <a:pt x="2389" y="757"/>
                    </a:lnTo>
                    <a:lnTo>
                      <a:pt x="2393" y="755"/>
                    </a:lnTo>
                    <a:lnTo>
                      <a:pt x="2397" y="745"/>
                    </a:lnTo>
                    <a:lnTo>
                      <a:pt x="2401" y="741"/>
                    </a:lnTo>
                    <a:lnTo>
                      <a:pt x="2405" y="741"/>
                    </a:lnTo>
                    <a:lnTo>
                      <a:pt x="2409" y="731"/>
                    </a:lnTo>
                    <a:lnTo>
                      <a:pt x="2413" y="726"/>
                    </a:lnTo>
                    <a:lnTo>
                      <a:pt x="2417" y="723"/>
                    </a:lnTo>
                    <a:lnTo>
                      <a:pt x="2420" y="716"/>
                    </a:lnTo>
                    <a:lnTo>
                      <a:pt x="2424" y="711"/>
                    </a:lnTo>
                    <a:lnTo>
                      <a:pt x="2428" y="705"/>
                    </a:lnTo>
                    <a:lnTo>
                      <a:pt x="2432" y="700"/>
                    </a:lnTo>
                    <a:lnTo>
                      <a:pt x="2436" y="693"/>
                    </a:lnTo>
                    <a:lnTo>
                      <a:pt x="2440" y="688"/>
                    </a:lnTo>
                    <a:lnTo>
                      <a:pt x="2444" y="685"/>
                    </a:lnTo>
                    <a:lnTo>
                      <a:pt x="2448" y="687"/>
                    </a:lnTo>
                    <a:lnTo>
                      <a:pt x="2452" y="673"/>
                    </a:lnTo>
                    <a:lnTo>
                      <a:pt x="2456" y="671"/>
                    </a:lnTo>
                    <a:lnTo>
                      <a:pt x="2460" y="663"/>
                    </a:lnTo>
                    <a:lnTo>
                      <a:pt x="2464" y="661"/>
                    </a:lnTo>
                    <a:lnTo>
                      <a:pt x="2468" y="656"/>
                    </a:lnTo>
                    <a:lnTo>
                      <a:pt x="2472" y="651"/>
                    </a:lnTo>
                    <a:lnTo>
                      <a:pt x="2476" y="646"/>
                    </a:lnTo>
                    <a:lnTo>
                      <a:pt x="2480" y="646"/>
                    </a:lnTo>
                    <a:lnTo>
                      <a:pt x="2484" y="639"/>
                    </a:lnTo>
                    <a:lnTo>
                      <a:pt x="2487" y="632"/>
                    </a:lnTo>
                    <a:lnTo>
                      <a:pt x="2491" y="625"/>
                    </a:lnTo>
                    <a:lnTo>
                      <a:pt x="2495" y="622"/>
                    </a:lnTo>
                    <a:lnTo>
                      <a:pt x="2499" y="620"/>
                    </a:lnTo>
                    <a:lnTo>
                      <a:pt x="2503" y="618"/>
                    </a:lnTo>
                    <a:lnTo>
                      <a:pt x="2507" y="612"/>
                    </a:lnTo>
                    <a:lnTo>
                      <a:pt x="2511" y="605"/>
                    </a:lnTo>
                    <a:lnTo>
                      <a:pt x="2515" y="600"/>
                    </a:lnTo>
                    <a:lnTo>
                      <a:pt x="2519" y="596"/>
                    </a:lnTo>
                    <a:lnTo>
                      <a:pt x="2523" y="589"/>
                    </a:lnTo>
                    <a:lnTo>
                      <a:pt x="2527" y="584"/>
                    </a:lnTo>
                    <a:lnTo>
                      <a:pt x="2531" y="576"/>
                    </a:lnTo>
                    <a:lnTo>
                      <a:pt x="2535" y="572"/>
                    </a:lnTo>
                    <a:lnTo>
                      <a:pt x="2539" y="574"/>
                    </a:lnTo>
                    <a:lnTo>
                      <a:pt x="2543" y="567"/>
                    </a:lnTo>
                    <a:lnTo>
                      <a:pt x="2547" y="565"/>
                    </a:lnTo>
                    <a:lnTo>
                      <a:pt x="2551" y="559"/>
                    </a:lnTo>
                    <a:lnTo>
                      <a:pt x="2554" y="559"/>
                    </a:lnTo>
                    <a:lnTo>
                      <a:pt x="2558" y="543"/>
                    </a:lnTo>
                    <a:lnTo>
                      <a:pt x="2562" y="547"/>
                    </a:lnTo>
                    <a:lnTo>
                      <a:pt x="2566" y="538"/>
                    </a:lnTo>
                    <a:lnTo>
                      <a:pt x="2570" y="540"/>
                    </a:lnTo>
                    <a:lnTo>
                      <a:pt x="2574" y="533"/>
                    </a:lnTo>
                    <a:lnTo>
                      <a:pt x="2578" y="524"/>
                    </a:lnTo>
                    <a:lnTo>
                      <a:pt x="2582" y="528"/>
                    </a:lnTo>
                    <a:lnTo>
                      <a:pt x="2586" y="516"/>
                    </a:lnTo>
                    <a:lnTo>
                      <a:pt x="2590" y="516"/>
                    </a:lnTo>
                    <a:lnTo>
                      <a:pt x="2594" y="518"/>
                    </a:lnTo>
                    <a:lnTo>
                      <a:pt x="2598" y="509"/>
                    </a:lnTo>
                    <a:lnTo>
                      <a:pt x="2602" y="509"/>
                    </a:lnTo>
                    <a:lnTo>
                      <a:pt x="2606" y="495"/>
                    </a:lnTo>
                    <a:lnTo>
                      <a:pt x="2610" y="497"/>
                    </a:lnTo>
                    <a:lnTo>
                      <a:pt x="2614" y="494"/>
                    </a:lnTo>
                    <a:lnTo>
                      <a:pt x="2618" y="485"/>
                    </a:lnTo>
                    <a:lnTo>
                      <a:pt x="2622" y="477"/>
                    </a:lnTo>
                    <a:lnTo>
                      <a:pt x="2625" y="477"/>
                    </a:lnTo>
                    <a:lnTo>
                      <a:pt x="2629" y="473"/>
                    </a:lnTo>
                    <a:lnTo>
                      <a:pt x="2633" y="470"/>
                    </a:lnTo>
                    <a:lnTo>
                      <a:pt x="2637" y="465"/>
                    </a:lnTo>
                    <a:lnTo>
                      <a:pt x="2641" y="463"/>
                    </a:lnTo>
                    <a:lnTo>
                      <a:pt x="2645" y="460"/>
                    </a:lnTo>
                    <a:lnTo>
                      <a:pt x="2649" y="453"/>
                    </a:lnTo>
                    <a:lnTo>
                      <a:pt x="2653" y="451"/>
                    </a:lnTo>
                    <a:lnTo>
                      <a:pt x="2657" y="444"/>
                    </a:lnTo>
                    <a:lnTo>
                      <a:pt x="2661" y="444"/>
                    </a:lnTo>
                    <a:lnTo>
                      <a:pt x="2665" y="437"/>
                    </a:lnTo>
                    <a:lnTo>
                      <a:pt x="2669" y="431"/>
                    </a:lnTo>
                    <a:lnTo>
                      <a:pt x="2673" y="429"/>
                    </a:lnTo>
                    <a:lnTo>
                      <a:pt x="2677" y="429"/>
                    </a:lnTo>
                    <a:lnTo>
                      <a:pt x="2681" y="427"/>
                    </a:lnTo>
                    <a:lnTo>
                      <a:pt x="2685" y="424"/>
                    </a:lnTo>
                    <a:lnTo>
                      <a:pt x="2689" y="417"/>
                    </a:lnTo>
                    <a:lnTo>
                      <a:pt x="2692" y="408"/>
                    </a:lnTo>
                    <a:lnTo>
                      <a:pt x="2696" y="410"/>
                    </a:lnTo>
                    <a:lnTo>
                      <a:pt x="2700" y="407"/>
                    </a:lnTo>
                    <a:lnTo>
                      <a:pt x="2704" y="400"/>
                    </a:lnTo>
                    <a:lnTo>
                      <a:pt x="2708" y="402"/>
                    </a:lnTo>
                    <a:lnTo>
                      <a:pt x="2712" y="396"/>
                    </a:lnTo>
                    <a:lnTo>
                      <a:pt x="2716" y="390"/>
                    </a:lnTo>
                    <a:lnTo>
                      <a:pt x="2720" y="391"/>
                    </a:lnTo>
                    <a:lnTo>
                      <a:pt x="2724" y="385"/>
                    </a:lnTo>
                    <a:lnTo>
                      <a:pt x="2728" y="381"/>
                    </a:lnTo>
                    <a:lnTo>
                      <a:pt x="2732" y="373"/>
                    </a:lnTo>
                    <a:lnTo>
                      <a:pt x="2736" y="376"/>
                    </a:lnTo>
                    <a:lnTo>
                      <a:pt x="2740" y="367"/>
                    </a:lnTo>
                    <a:lnTo>
                      <a:pt x="2744" y="367"/>
                    </a:lnTo>
                    <a:lnTo>
                      <a:pt x="2748" y="366"/>
                    </a:lnTo>
                    <a:lnTo>
                      <a:pt x="2752" y="361"/>
                    </a:lnTo>
                    <a:lnTo>
                      <a:pt x="2756" y="361"/>
                    </a:lnTo>
                    <a:lnTo>
                      <a:pt x="2759" y="352"/>
                    </a:lnTo>
                    <a:lnTo>
                      <a:pt x="2763" y="350"/>
                    </a:lnTo>
                    <a:lnTo>
                      <a:pt x="2767" y="345"/>
                    </a:lnTo>
                    <a:lnTo>
                      <a:pt x="2771" y="344"/>
                    </a:lnTo>
                    <a:lnTo>
                      <a:pt x="2775" y="337"/>
                    </a:lnTo>
                    <a:lnTo>
                      <a:pt x="2779" y="337"/>
                    </a:lnTo>
                    <a:lnTo>
                      <a:pt x="2783" y="333"/>
                    </a:lnTo>
                    <a:lnTo>
                      <a:pt x="2787" y="335"/>
                    </a:lnTo>
                    <a:lnTo>
                      <a:pt x="2791" y="325"/>
                    </a:lnTo>
                    <a:lnTo>
                      <a:pt x="2795" y="325"/>
                    </a:lnTo>
                    <a:lnTo>
                      <a:pt x="2799" y="323"/>
                    </a:lnTo>
                    <a:lnTo>
                      <a:pt x="2803" y="323"/>
                    </a:lnTo>
                    <a:lnTo>
                      <a:pt x="2807" y="318"/>
                    </a:lnTo>
                    <a:lnTo>
                      <a:pt x="2811" y="315"/>
                    </a:lnTo>
                    <a:lnTo>
                      <a:pt x="2815" y="309"/>
                    </a:lnTo>
                    <a:lnTo>
                      <a:pt x="2819" y="306"/>
                    </a:lnTo>
                    <a:lnTo>
                      <a:pt x="2823" y="301"/>
                    </a:lnTo>
                    <a:lnTo>
                      <a:pt x="2827" y="297"/>
                    </a:lnTo>
                    <a:lnTo>
                      <a:pt x="2830" y="301"/>
                    </a:lnTo>
                    <a:lnTo>
                      <a:pt x="2834" y="296"/>
                    </a:lnTo>
                    <a:lnTo>
                      <a:pt x="2838" y="294"/>
                    </a:lnTo>
                    <a:lnTo>
                      <a:pt x="2842" y="291"/>
                    </a:lnTo>
                    <a:lnTo>
                      <a:pt x="2846" y="285"/>
                    </a:lnTo>
                    <a:lnTo>
                      <a:pt x="2850" y="285"/>
                    </a:lnTo>
                    <a:lnTo>
                      <a:pt x="2854" y="282"/>
                    </a:lnTo>
                    <a:lnTo>
                      <a:pt x="2858" y="280"/>
                    </a:lnTo>
                    <a:lnTo>
                      <a:pt x="2862" y="280"/>
                    </a:lnTo>
                    <a:lnTo>
                      <a:pt x="2866" y="270"/>
                    </a:lnTo>
                    <a:lnTo>
                      <a:pt x="2870" y="267"/>
                    </a:lnTo>
                    <a:lnTo>
                      <a:pt x="2874" y="267"/>
                    </a:lnTo>
                    <a:lnTo>
                      <a:pt x="2878" y="262"/>
                    </a:lnTo>
                    <a:lnTo>
                      <a:pt x="2882" y="263"/>
                    </a:lnTo>
                    <a:lnTo>
                      <a:pt x="2886" y="255"/>
                    </a:lnTo>
                    <a:lnTo>
                      <a:pt x="2890" y="256"/>
                    </a:lnTo>
                    <a:lnTo>
                      <a:pt x="2894" y="255"/>
                    </a:lnTo>
                    <a:lnTo>
                      <a:pt x="2897" y="250"/>
                    </a:lnTo>
                    <a:lnTo>
                      <a:pt x="2901" y="248"/>
                    </a:lnTo>
                    <a:lnTo>
                      <a:pt x="2905" y="243"/>
                    </a:lnTo>
                    <a:lnTo>
                      <a:pt x="2909" y="245"/>
                    </a:lnTo>
                    <a:lnTo>
                      <a:pt x="2913" y="231"/>
                    </a:lnTo>
                    <a:lnTo>
                      <a:pt x="2917" y="243"/>
                    </a:lnTo>
                    <a:lnTo>
                      <a:pt x="2921" y="236"/>
                    </a:lnTo>
                    <a:lnTo>
                      <a:pt x="2925" y="234"/>
                    </a:lnTo>
                    <a:lnTo>
                      <a:pt x="2929" y="227"/>
                    </a:lnTo>
                    <a:lnTo>
                      <a:pt x="2933" y="229"/>
                    </a:lnTo>
                    <a:lnTo>
                      <a:pt x="2937" y="224"/>
                    </a:lnTo>
                    <a:lnTo>
                      <a:pt x="2941" y="224"/>
                    </a:lnTo>
                    <a:lnTo>
                      <a:pt x="2945" y="222"/>
                    </a:lnTo>
                    <a:lnTo>
                      <a:pt x="2949" y="219"/>
                    </a:lnTo>
                    <a:lnTo>
                      <a:pt x="2953" y="217"/>
                    </a:lnTo>
                    <a:lnTo>
                      <a:pt x="2957" y="217"/>
                    </a:lnTo>
                    <a:lnTo>
                      <a:pt x="2961" y="210"/>
                    </a:lnTo>
                    <a:lnTo>
                      <a:pt x="2965" y="20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5" name="Line 4107"/>
              <p:cNvSpPr>
                <a:spLocks noChangeShapeType="1"/>
              </p:cNvSpPr>
              <p:nvPr/>
            </p:nvSpPr>
            <p:spPr bwMode="auto">
              <a:xfrm flipV="1">
                <a:off x="304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6" name="Line 4108"/>
              <p:cNvSpPr>
                <a:spLocks noChangeShapeType="1"/>
              </p:cNvSpPr>
              <p:nvPr/>
            </p:nvSpPr>
            <p:spPr bwMode="auto">
              <a:xfrm flipV="1">
                <a:off x="3050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7" name="Line 4109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8" name="Line 4110"/>
              <p:cNvSpPr>
                <a:spLocks noChangeShapeType="1"/>
              </p:cNvSpPr>
              <p:nvPr/>
            </p:nvSpPr>
            <p:spPr bwMode="auto">
              <a:xfrm flipV="1">
                <a:off x="306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59" name="Freeform 4111"/>
              <p:cNvSpPr>
                <a:spLocks/>
              </p:cNvSpPr>
              <p:nvPr/>
            </p:nvSpPr>
            <p:spPr bwMode="auto">
              <a:xfrm flipV="1">
                <a:off x="3062" y="2015"/>
                <a:ext cx="7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2"/>
                  </a:cxn>
                </a:cxnLst>
                <a:rect l="0" t="0" r="r" b="b"/>
                <a:pathLst>
                  <a:path w="12" h="2">
                    <a:moveTo>
                      <a:pt x="0" y="2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0" name="Line 4112"/>
              <p:cNvSpPr>
                <a:spLocks noChangeShapeType="1"/>
              </p:cNvSpPr>
              <p:nvPr/>
            </p:nvSpPr>
            <p:spPr bwMode="auto">
              <a:xfrm>
                <a:off x="306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1" name="Line 4113"/>
              <p:cNvSpPr>
                <a:spLocks noChangeShapeType="1"/>
              </p:cNvSpPr>
              <p:nvPr/>
            </p:nvSpPr>
            <p:spPr bwMode="auto">
              <a:xfrm flipV="1">
                <a:off x="3071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2" name="Freeform 4114"/>
              <p:cNvSpPr>
                <a:spLocks/>
              </p:cNvSpPr>
              <p:nvPr/>
            </p:nvSpPr>
            <p:spPr bwMode="auto">
              <a:xfrm flipV="1">
                <a:off x="3073" y="911"/>
                <a:ext cx="1740" cy="1105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90" y="16"/>
                  </a:cxn>
                  <a:cxn ang="0">
                    <a:pos x="138" y="28"/>
                  </a:cxn>
                  <a:cxn ang="0">
                    <a:pos x="185" y="48"/>
                  </a:cxn>
                  <a:cxn ang="0">
                    <a:pos x="232" y="77"/>
                  </a:cxn>
                  <a:cxn ang="0">
                    <a:pos x="280" y="115"/>
                  </a:cxn>
                  <a:cxn ang="0">
                    <a:pos x="327" y="162"/>
                  </a:cxn>
                  <a:cxn ang="0">
                    <a:pos x="374" y="219"/>
                  </a:cxn>
                  <a:cxn ang="0">
                    <a:pos x="421" y="281"/>
                  </a:cxn>
                  <a:cxn ang="0">
                    <a:pos x="469" y="358"/>
                  </a:cxn>
                  <a:cxn ang="0">
                    <a:pos x="516" y="443"/>
                  </a:cxn>
                  <a:cxn ang="0">
                    <a:pos x="563" y="533"/>
                  </a:cxn>
                  <a:cxn ang="0">
                    <a:pos x="611" y="631"/>
                  </a:cxn>
                  <a:cxn ang="0">
                    <a:pos x="658" y="731"/>
                  </a:cxn>
                  <a:cxn ang="0">
                    <a:pos x="705" y="837"/>
                  </a:cxn>
                  <a:cxn ang="0">
                    <a:pos x="753" y="944"/>
                  </a:cxn>
                  <a:cxn ang="0">
                    <a:pos x="800" y="1050"/>
                  </a:cxn>
                  <a:cxn ang="0">
                    <a:pos x="847" y="1157"/>
                  </a:cxn>
                  <a:cxn ang="0">
                    <a:pos x="895" y="1262"/>
                  </a:cxn>
                  <a:cxn ang="0">
                    <a:pos x="942" y="1362"/>
                  </a:cxn>
                  <a:cxn ang="0">
                    <a:pos x="989" y="1454"/>
                  </a:cxn>
                  <a:cxn ang="0">
                    <a:pos x="1036" y="1541"/>
                  </a:cxn>
                  <a:cxn ang="0">
                    <a:pos x="1084" y="1622"/>
                  </a:cxn>
                  <a:cxn ang="0">
                    <a:pos x="1131" y="1693"/>
                  </a:cxn>
                  <a:cxn ang="0">
                    <a:pos x="1178" y="1756"/>
                  </a:cxn>
                  <a:cxn ang="0">
                    <a:pos x="1226" y="1807"/>
                  </a:cxn>
                  <a:cxn ang="0">
                    <a:pos x="1273" y="1848"/>
                  </a:cxn>
                  <a:cxn ang="0">
                    <a:pos x="1320" y="1881"/>
                  </a:cxn>
                  <a:cxn ang="0">
                    <a:pos x="1368" y="1905"/>
                  </a:cxn>
                  <a:cxn ang="0">
                    <a:pos x="1415" y="1914"/>
                  </a:cxn>
                  <a:cxn ang="0">
                    <a:pos x="1462" y="1918"/>
                  </a:cxn>
                  <a:cxn ang="0">
                    <a:pos x="1510" y="1909"/>
                  </a:cxn>
                  <a:cxn ang="0">
                    <a:pos x="1557" y="1892"/>
                  </a:cxn>
                  <a:cxn ang="0">
                    <a:pos x="1604" y="1867"/>
                  </a:cxn>
                  <a:cxn ang="0">
                    <a:pos x="1651" y="1835"/>
                  </a:cxn>
                  <a:cxn ang="0">
                    <a:pos x="1699" y="1793"/>
                  </a:cxn>
                  <a:cxn ang="0">
                    <a:pos x="1746" y="1748"/>
                  </a:cxn>
                  <a:cxn ang="0">
                    <a:pos x="1793" y="1693"/>
                  </a:cxn>
                  <a:cxn ang="0">
                    <a:pos x="1841" y="1640"/>
                  </a:cxn>
                  <a:cxn ang="0">
                    <a:pos x="1888" y="1573"/>
                  </a:cxn>
                  <a:cxn ang="0">
                    <a:pos x="1935" y="1510"/>
                  </a:cxn>
                  <a:cxn ang="0">
                    <a:pos x="1983" y="1446"/>
                  </a:cxn>
                  <a:cxn ang="0">
                    <a:pos x="2030" y="1371"/>
                  </a:cxn>
                  <a:cxn ang="0">
                    <a:pos x="2077" y="1299"/>
                  </a:cxn>
                  <a:cxn ang="0">
                    <a:pos x="2125" y="1227"/>
                  </a:cxn>
                  <a:cxn ang="0">
                    <a:pos x="2172" y="1155"/>
                  </a:cxn>
                  <a:cxn ang="0">
                    <a:pos x="2219" y="1085"/>
                  </a:cxn>
                  <a:cxn ang="0">
                    <a:pos x="2266" y="1012"/>
                  </a:cxn>
                  <a:cxn ang="0">
                    <a:pos x="2314" y="944"/>
                  </a:cxn>
                  <a:cxn ang="0">
                    <a:pos x="2361" y="877"/>
                  </a:cxn>
                  <a:cxn ang="0">
                    <a:pos x="2408" y="812"/>
                  </a:cxn>
                  <a:cxn ang="0">
                    <a:pos x="2456" y="748"/>
                  </a:cxn>
                  <a:cxn ang="0">
                    <a:pos x="2503" y="687"/>
                  </a:cxn>
                  <a:cxn ang="0">
                    <a:pos x="2550" y="627"/>
                  </a:cxn>
                  <a:cxn ang="0">
                    <a:pos x="2598" y="575"/>
                  </a:cxn>
                  <a:cxn ang="0">
                    <a:pos x="2645" y="521"/>
                  </a:cxn>
                  <a:cxn ang="0">
                    <a:pos x="2692" y="472"/>
                  </a:cxn>
                  <a:cxn ang="0">
                    <a:pos x="2740" y="426"/>
                  </a:cxn>
                  <a:cxn ang="0">
                    <a:pos x="2787" y="381"/>
                  </a:cxn>
                  <a:cxn ang="0">
                    <a:pos x="2834" y="341"/>
                  </a:cxn>
                  <a:cxn ang="0">
                    <a:pos x="2882" y="306"/>
                  </a:cxn>
                  <a:cxn ang="0">
                    <a:pos x="2929" y="274"/>
                  </a:cxn>
                  <a:cxn ang="0">
                    <a:pos x="2976" y="241"/>
                  </a:cxn>
                </a:cxnLst>
                <a:rect l="0" t="0" r="r" b="b"/>
                <a:pathLst>
                  <a:path w="3020" h="1919">
                    <a:moveTo>
                      <a:pt x="0" y="1"/>
                    </a:moveTo>
                    <a:lnTo>
                      <a:pt x="4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4"/>
                    </a:lnTo>
                    <a:lnTo>
                      <a:pt x="31" y="2"/>
                    </a:lnTo>
                    <a:lnTo>
                      <a:pt x="35" y="5"/>
                    </a:lnTo>
                    <a:lnTo>
                      <a:pt x="39" y="3"/>
                    </a:lnTo>
                    <a:lnTo>
                      <a:pt x="43" y="7"/>
                    </a:lnTo>
                    <a:lnTo>
                      <a:pt x="47" y="7"/>
                    </a:lnTo>
                    <a:lnTo>
                      <a:pt x="51" y="7"/>
                    </a:lnTo>
                    <a:lnTo>
                      <a:pt x="55" y="8"/>
                    </a:lnTo>
                    <a:lnTo>
                      <a:pt x="59" y="9"/>
                    </a:lnTo>
                    <a:lnTo>
                      <a:pt x="63" y="9"/>
                    </a:lnTo>
                    <a:lnTo>
                      <a:pt x="67" y="10"/>
                    </a:lnTo>
                    <a:lnTo>
                      <a:pt x="71" y="8"/>
                    </a:lnTo>
                    <a:lnTo>
                      <a:pt x="75" y="9"/>
                    </a:lnTo>
                    <a:lnTo>
                      <a:pt x="78" y="14"/>
                    </a:lnTo>
                    <a:lnTo>
                      <a:pt x="82" y="13"/>
                    </a:lnTo>
                    <a:lnTo>
                      <a:pt x="86" y="12"/>
                    </a:lnTo>
                    <a:lnTo>
                      <a:pt x="90" y="16"/>
                    </a:lnTo>
                    <a:lnTo>
                      <a:pt x="94" y="15"/>
                    </a:lnTo>
                    <a:lnTo>
                      <a:pt x="98" y="18"/>
                    </a:lnTo>
                    <a:lnTo>
                      <a:pt x="102" y="19"/>
                    </a:lnTo>
                    <a:lnTo>
                      <a:pt x="106" y="19"/>
                    </a:lnTo>
                    <a:lnTo>
                      <a:pt x="110" y="20"/>
                    </a:lnTo>
                    <a:lnTo>
                      <a:pt x="114" y="22"/>
                    </a:lnTo>
                    <a:lnTo>
                      <a:pt x="118" y="22"/>
                    </a:lnTo>
                    <a:lnTo>
                      <a:pt x="122" y="24"/>
                    </a:lnTo>
                    <a:lnTo>
                      <a:pt x="126" y="24"/>
                    </a:lnTo>
                    <a:lnTo>
                      <a:pt x="130" y="26"/>
                    </a:lnTo>
                    <a:lnTo>
                      <a:pt x="134" y="26"/>
                    </a:lnTo>
                    <a:lnTo>
                      <a:pt x="138" y="28"/>
                    </a:lnTo>
                    <a:lnTo>
                      <a:pt x="142" y="31"/>
                    </a:lnTo>
                    <a:lnTo>
                      <a:pt x="145" y="31"/>
                    </a:lnTo>
                    <a:lnTo>
                      <a:pt x="149" y="35"/>
                    </a:lnTo>
                    <a:lnTo>
                      <a:pt x="153" y="35"/>
                    </a:lnTo>
                    <a:lnTo>
                      <a:pt x="157" y="34"/>
                    </a:lnTo>
                    <a:lnTo>
                      <a:pt x="161" y="38"/>
                    </a:lnTo>
                    <a:lnTo>
                      <a:pt x="165" y="39"/>
                    </a:lnTo>
                    <a:lnTo>
                      <a:pt x="169" y="43"/>
                    </a:lnTo>
                    <a:lnTo>
                      <a:pt x="173" y="44"/>
                    </a:lnTo>
                    <a:lnTo>
                      <a:pt x="177" y="46"/>
                    </a:lnTo>
                    <a:lnTo>
                      <a:pt x="181" y="48"/>
                    </a:lnTo>
                    <a:lnTo>
                      <a:pt x="185" y="48"/>
                    </a:lnTo>
                    <a:lnTo>
                      <a:pt x="189" y="52"/>
                    </a:lnTo>
                    <a:lnTo>
                      <a:pt x="193" y="53"/>
                    </a:lnTo>
                    <a:lnTo>
                      <a:pt x="197" y="55"/>
                    </a:lnTo>
                    <a:lnTo>
                      <a:pt x="201" y="56"/>
                    </a:lnTo>
                    <a:lnTo>
                      <a:pt x="205" y="60"/>
                    </a:lnTo>
                    <a:lnTo>
                      <a:pt x="209" y="62"/>
                    </a:lnTo>
                    <a:lnTo>
                      <a:pt x="212" y="62"/>
                    </a:lnTo>
                    <a:lnTo>
                      <a:pt x="216" y="65"/>
                    </a:lnTo>
                    <a:lnTo>
                      <a:pt x="220" y="67"/>
                    </a:lnTo>
                    <a:lnTo>
                      <a:pt x="224" y="72"/>
                    </a:lnTo>
                    <a:lnTo>
                      <a:pt x="228" y="77"/>
                    </a:lnTo>
                    <a:lnTo>
                      <a:pt x="232" y="77"/>
                    </a:lnTo>
                    <a:lnTo>
                      <a:pt x="236" y="81"/>
                    </a:lnTo>
                    <a:lnTo>
                      <a:pt x="240" y="82"/>
                    </a:lnTo>
                    <a:lnTo>
                      <a:pt x="244" y="88"/>
                    </a:lnTo>
                    <a:lnTo>
                      <a:pt x="248" y="90"/>
                    </a:lnTo>
                    <a:lnTo>
                      <a:pt x="252" y="94"/>
                    </a:lnTo>
                    <a:lnTo>
                      <a:pt x="256" y="94"/>
                    </a:lnTo>
                    <a:lnTo>
                      <a:pt x="260" y="101"/>
                    </a:lnTo>
                    <a:lnTo>
                      <a:pt x="264" y="104"/>
                    </a:lnTo>
                    <a:lnTo>
                      <a:pt x="268" y="103"/>
                    </a:lnTo>
                    <a:lnTo>
                      <a:pt x="272" y="109"/>
                    </a:lnTo>
                    <a:lnTo>
                      <a:pt x="276" y="112"/>
                    </a:lnTo>
                    <a:lnTo>
                      <a:pt x="280" y="115"/>
                    </a:lnTo>
                    <a:lnTo>
                      <a:pt x="283" y="120"/>
                    </a:lnTo>
                    <a:lnTo>
                      <a:pt x="287" y="125"/>
                    </a:lnTo>
                    <a:lnTo>
                      <a:pt x="291" y="125"/>
                    </a:lnTo>
                    <a:lnTo>
                      <a:pt x="295" y="128"/>
                    </a:lnTo>
                    <a:lnTo>
                      <a:pt x="299" y="135"/>
                    </a:lnTo>
                    <a:lnTo>
                      <a:pt x="303" y="138"/>
                    </a:lnTo>
                    <a:lnTo>
                      <a:pt x="307" y="142"/>
                    </a:lnTo>
                    <a:lnTo>
                      <a:pt x="311" y="148"/>
                    </a:lnTo>
                    <a:lnTo>
                      <a:pt x="315" y="150"/>
                    </a:lnTo>
                    <a:lnTo>
                      <a:pt x="319" y="154"/>
                    </a:lnTo>
                    <a:lnTo>
                      <a:pt x="323" y="158"/>
                    </a:lnTo>
                    <a:lnTo>
                      <a:pt x="327" y="162"/>
                    </a:lnTo>
                    <a:lnTo>
                      <a:pt x="331" y="166"/>
                    </a:lnTo>
                    <a:lnTo>
                      <a:pt x="335" y="172"/>
                    </a:lnTo>
                    <a:lnTo>
                      <a:pt x="339" y="177"/>
                    </a:lnTo>
                    <a:lnTo>
                      <a:pt x="343" y="179"/>
                    </a:lnTo>
                    <a:lnTo>
                      <a:pt x="347" y="187"/>
                    </a:lnTo>
                    <a:lnTo>
                      <a:pt x="350" y="192"/>
                    </a:lnTo>
                    <a:lnTo>
                      <a:pt x="354" y="192"/>
                    </a:lnTo>
                    <a:lnTo>
                      <a:pt x="358" y="198"/>
                    </a:lnTo>
                    <a:lnTo>
                      <a:pt x="362" y="201"/>
                    </a:lnTo>
                    <a:lnTo>
                      <a:pt x="366" y="207"/>
                    </a:lnTo>
                    <a:lnTo>
                      <a:pt x="370" y="212"/>
                    </a:lnTo>
                    <a:lnTo>
                      <a:pt x="374" y="219"/>
                    </a:lnTo>
                    <a:lnTo>
                      <a:pt x="378" y="223"/>
                    </a:lnTo>
                    <a:lnTo>
                      <a:pt x="382" y="227"/>
                    </a:lnTo>
                    <a:lnTo>
                      <a:pt x="386" y="233"/>
                    </a:lnTo>
                    <a:lnTo>
                      <a:pt x="390" y="239"/>
                    </a:lnTo>
                    <a:lnTo>
                      <a:pt x="394" y="244"/>
                    </a:lnTo>
                    <a:lnTo>
                      <a:pt x="398" y="250"/>
                    </a:lnTo>
                    <a:lnTo>
                      <a:pt x="402" y="256"/>
                    </a:lnTo>
                    <a:lnTo>
                      <a:pt x="406" y="260"/>
                    </a:lnTo>
                    <a:lnTo>
                      <a:pt x="410" y="266"/>
                    </a:lnTo>
                    <a:lnTo>
                      <a:pt x="414" y="271"/>
                    </a:lnTo>
                    <a:lnTo>
                      <a:pt x="417" y="277"/>
                    </a:lnTo>
                    <a:lnTo>
                      <a:pt x="421" y="281"/>
                    </a:lnTo>
                    <a:lnTo>
                      <a:pt x="425" y="289"/>
                    </a:lnTo>
                    <a:lnTo>
                      <a:pt x="429" y="295"/>
                    </a:lnTo>
                    <a:lnTo>
                      <a:pt x="433" y="301"/>
                    </a:lnTo>
                    <a:lnTo>
                      <a:pt x="437" y="308"/>
                    </a:lnTo>
                    <a:lnTo>
                      <a:pt x="441" y="314"/>
                    </a:lnTo>
                    <a:lnTo>
                      <a:pt x="445" y="320"/>
                    </a:lnTo>
                    <a:lnTo>
                      <a:pt x="449" y="325"/>
                    </a:lnTo>
                    <a:lnTo>
                      <a:pt x="453" y="332"/>
                    </a:lnTo>
                    <a:lnTo>
                      <a:pt x="457" y="341"/>
                    </a:lnTo>
                    <a:lnTo>
                      <a:pt x="461" y="345"/>
                    </a:lnTo>
                    <a:lnTo>
                      <a:pt x="465" y="353"/>
                    </a:lnTo>
                    <a:lnTo>
                      <a:pt x="469" y="358"/>
                    </a:lnTo>
                    <a:lnTo>
                      <a:pt x="473" y="365"/>
                    </a:lnTo>
                    <a:lnTo>
                      <a:pt x="477" y="371"/>
                    </a:lnTo>
                    <a:lnTo>
                      <a:pt x="481" y="377"/>
                    </a:lnTo>
                    <a:lnTo>
                      <a:pt x="485" y="385"/>
                    </a:lnTo>
                    <a:lnTo>
                      <a:pt x="488" y="389"/>
                    </a:lnTo>
                    <a:lnTo>
                      <a:pt x="492" y="396"/>
                    </a:lnTo>
                    <a:lnTo>
                      <a:pt x="496" y="405"/>
                    </a:lnTo>
                    <a:lnTo>
                      <a:pt x="500" y="413"/>
                    </a:lnTo>
                    <a:lnTo>
                      <a:pt x="504" y="421"/>
                    </a:lnTo>
                    <a:lnTo>
                      <a:pt x="508" y="427"/>
                    </a:lnTo>
                    <a:lnTo>
                      <a:pt x="512" y="434"/>
                    </a:lnTo>
                    <a:lnTo>
                      <a:pt x="516" y="443"/>
                    </a:lnTo>
                    <a:lnTo>
                      <a:pt x="520" y="449"/>
                    </a:lnTo>
                    <a:lnTo>
                      <a:pt x="524" y="454"/>
                    </a:lnTo>
                    <a:lnTo>
                      <a:pt x="528" y="464"/>
                    </a:lnTo>
                    <a:lnTo>
                      <a:pt x="532" y="472"/>
                    </a:lnTo>
                    <a:lnTo>
                      <a:pt x="536" y="478"/>
                    </a:lnTo>
                    <a:lnTo>
                      <a:pt x="540" y="485"/>
                    </a:lnTo>
                    <a:lnTo>
                      <a:pt x="544" y="492"/>
                    </a:lnTo>
                    <a:lnTo>
                      <a:pt x="548" y="501"/>
                    </a:lnTo>
                    <a:lnTo>
                      <a:pt x="552" y="507"/>
                    </a:lnTo>
                    <a:lnTo>
                      <a:pt x="555" y="516"/>
                    </a:lnTo>
                    <a:lnTo>
                      <a:pt x="559" y="523"/>
                    </a:lnTo>
                    <a:lnTo>
                      <a:pt x="563" y="533"/>
                    </a:lnTo>
                    <a:lnTo>
                      <a:pt x="567" y="540"/>
                    </a:lnTo>
                    <a:lnTo>
                      <a:pt x="571" y="549"/>
                    </a:lnTo>
                    <a:lnTo>
                      <a:pt x="575" y="555"/>
                    </a:lnTo>
                    <a:lnTo>
                      <a:pt x="579" y="562"/>
                    </a:lnTo>
                    <a:lnTo>
                      <a:pt x="583" y="573"/>
                    </a:lnTo>
                    <a:lnTo>
                      <a:pt x="587" y="580"/>
                    </a:lnTo>
                    <a:lnTo>
                      <a:pt x="591" y="587"/>
                    </a:lnTo>
                    <a:lnTo>
                      <a:pt x="595" y="597"/>
                    </a:lnTo>
                    <a:lnTo>
                      <a:pt x="599" y="605"/>
                    </a:lnTo>
                    <a:lnTo>
                      <a:pt x="603" y="613"/>
                    </a:lnTo>
                    <a:lnTo>
                      <a:pt x="607" y="620"/>
                    </a:lnTo>
                    <a:lnTo>
                      <a:pt x="611" y="631"/>
                    </a:lnTo>
                    <a:lnTo>
                      <a:pt x="615" y="638"/>
                    </a:lnTo>
                    <a:lnTo>
                      <a:pt x="619" y="648"/>
                    </a:lnTo>
                    <a:lnTo>
                      <a:pt x="623" y="655"/>
                    </a:lnTo>
                    <a:lnTo>
                      <a:pt x="626" y="661"/>
                    </a:lnTo>
                    <a:lnTo>
                      <a:pt x="630" y="672"/>
                    </a:lnTo>
                    <a:lnTo>
                      <a:pt x="634" y="681"/>
                    </a:lnTo>
                    <a:lnTo>
                      <a:pt x="638" y="689"/>
                    </a:lnTo>
                    <a:lnTo>
                      <a:pt x="642" y="695"/>
                    </a:lnTo>
                    <a:lnTo>
                      <a:pt x="646" y="705"/>
                    </a:lnTo>
                    <a:lnTo>
                      <a:pt x="650" y="713"/>
                    </a:lnTo>
                    <a:lnTo>
                      <a:pt x="654" y="723"/>
                    </a:lnTo>
                    <a:lnTo>
                      <a:pt x="658" y="731"/>
                    </a:lnTo>
                    <a:lnTo>
                      <a:pt x="662" y="739"/>
                    </a:lnTo>
                    <a:lnTo>
                      <a:pt x="666" y="750"/>
                    </a:lnTo>
                    <a:lnTo>
                      <a:pt x="670" y="759"/>
                    </a:lnTo>
                    <a:lnTo>
                      <a:pt x="674" y="769"/>
                    </a:lnTo>
                    <a:lnTo>
                      <a:pt x="678" y="778"/>
                    </a:lnTo>
                    <a:lnTo>
                      <a:pt x="682" y="784"/>
                    </a:lnTo>
                    <a:lnTo>
                      <a:pt x="686" y="793"/>
                    </a:lnTo>
                    <a:lnTo>
                      <a:pt x="690" y="801"/>
                    </a:lnTo>
                    <a:lnTo>
                      <a:pt x="693" y="810"/>
                    </a:lnTo>
                    <a:lnTo>
                      <a:pt x="697" y="819"/>
                    </a:lnTo>
                    <a:lnTo>
                      <a:pt x="701" y="830"/>
                    </a:lnTo>
                    <a:lnTo>
                      <a:pt x="705" y="837"/>
                    </a:lnTo>
                    <a:lnTo>
                      <a:pt x="709" y="846"/>
                    </a:lnTo>
                    <a:lnTo>
                      <a:pt x="713" y="855"/>
                    </a:lnTo>
                    <a:lnTo>
                      <a:pt x="717" y="864"/>
                    </a:lnTo>
                    <a:lnTo>
                      <a:pt x="721" y="872"/>
                    </a:lnTo>
                    <a:lnTo>
                      <a:pt x="725" y="880"/>
                    </a:lnTo>
                    <a:lnTo>
                      <a:pt x="729" y="891"/>
                    </a:lnTo>
                    <a:lnTo>
                      <a:pt x="733" y="900"/>
                    </a:lnTo>
                    <a:lnTo>
                      <a:pt x="737" y="905"/>
                    </a:lnTo>
                    <a:lnTo>
                      <a:pt x="741" y="917"/>
                    </a:lnTo>
                    <a:lnTo>
                      <a:pt x="745" y="927"/>
                    </a:lnTo>
                    <a:lnTo>
                      <a:pt x="749" y="935"/>
                    </a:lnTo>
                    <a:lnTo>
                      <a:pt x="753" y="944"/>
                    </a:lnTo>
                    <a:lnTo>
                      <a:pt x="757" y="954"/>
                    </a:lnTo>
                    <a:lnTo>
                      <a:pt x="760" y="960"/>
                    </a:lnTo>
                    <a:lnTo>
                      <a:pt x="764" y="970"/>
                    </a:lnTo>
                    <a:lnTo>
                      <a:pt x="768" y="981"/>
                    </a:lnTo>
                    <a:lnTo>
                      <a:pt x="772" y="990"/>
                    </a:lnTo>
                    <a:lnTo>
                      <a:pt x="776" y="996"/>
                    </a:lnTo>
                    <a:lnTo>
                      <a:pt x="780" y="1005"/>
                    </a:lnTo>
                    <a:lnTo>
                      <a:pt x="784" y="1017"/>
                    </a:lnTo>
                    <a:lnTo>
                      <a:pt x="788" y="1027"/>
                    </a:lnTo>
                    <a:lnTo>
                      <a:pt x="792" y="1030"/>
                    </a:lnTo>
                    <a:lnTo>
                      <a:pt x="796" y="1042"/>
                    </a:lnTo>
                    <a:lnTo>
                      <a:pt x="800" y="1050"/>
                    </a:lnTo>
                    <a:lnTo>
                      <a:pt x="804" y="1062"/>
                    </a:lnTo>
                    <a:lnTo>
                      <a:pt x="808" y="1068"/>
                    </a:lnTo>
                    <a:lnTo>
                      <a:pt x="812" y="1076"/>
                    </a:lnTo>
                    <a:lnTo>
                      <a:pt x="816" y="1087"/>
                    </a:lnTo>
                    <a:lnTo>
                      <a:pt x="820" y="1096"/>
                    </a:lnTo>
                    <a:lnTo>
                      <a:pt x="824" y="1103"/>
                    </a:lnTo>
                    <a:lnTo>
                      <a:pt x="828" y="1113"/>
                    </a:lnTo>
                    <a:lnTo>
                      <a:pt x="831" y="1120"/>
                    </a:lnTo>
                    <a:lnTo>
                      <a:pt x="835" y="1131"/>
                    </a:lnTo>
                    <a:lnTo>
                      <a:pt x="839" y="1140"/>
                    </a:lnTo>
                    <a:lnTo>
                      <a:pt x="843" y="1149"/>
                    </a:lnTo>
                    <a:lnTo>
                      <a:pt x="847" y="1157"/>
                    </a:lnTo>
                    <a:lnTo>
                      <a:pt x="851" y="1167"/>
                    </a:lnTo>
                    <a:lnTo>
                      <a:pt x="855" y="1175"/>
                    </a:lnTo>
                    <a:lnTo>
                      <a:pt x="859" y="1183"/>
                    </a:lnTo>
                    <a:lnTo>
                      <a:pt x="863" y="1191"/>
                    </a:lnTo>
                    <a:lnTo>
                      <a:pt x="867" y="1199"/>
                    </a:lnTo>
                    <a:lnTo>
                      <a:pt x="871" y="1210"/>
                    </a:lnTo>
                    <a:lnTo>
                      <a:pt x="875" y="1217"/>
                    </a:lnTo>
                    <a:lnTo>
                      <a:pt x="879" y="1227"/>
                    </a:lnTo>
                    <a:lnTo>
                      <a:pt x="883" y="1237"/>
                    </a:lnTo>
                    <a:lnTo>
                      <a:pt x="887" y="1246"/>
                    </a:lnTo>
                    <a:lnTo>
                      <a:pt x="891" y="1254"/>
                    </a:lnTo>
                    <a:lnTo>
                      <a:pt x="895" y="1262"/>
                    </a:lnTo>
                    <a:lnTo>
                      <a:pt x="898" y="1270"/>
                    </a:lnTo>
                    <a:lnTo>
                      <a:pt x="902" y="1276"/>
                    </a:lnTo>
                    <a:lnTo>
                      <a:pt x="906" y="1289"/>
                    </a:lnTo>
                    <a:lnTo>
                      <a:pt x="910" y="1295"/>
                    </a:lnTo>
                    <a:lnTo>
                      <a:pt x="914" y="1305"/>
                    </a:lnTo>
                    <a:lnTo>
                      <a:pt x="918" y="1312"/>
                    </a:lnTo>
                    <a:lnTo>
                      <a:pt x="922" y="1319"/>
                    </a:lnTo>
                    <a:lnTo>
                      <a:pt x="926" y="1329"/>
                    </a:lnTo>
                    <a:lnTo>
                      <a:pt x="930" y="1340"/>
                    </a:lnTo>
                    <a:lnTo>
                      <a:pt x="934" y="1344"/>
                    </a:lnTo>
                    <a:lnTo>
                      <a:pt x="938" y="1353"/>
                    </a:lnTo>
                    <a:lnTo>
                      <a:pt x="942" y="1362"/>
                    </a:lnTo>
                    <a:lnTo>
                      <a:pt x="946" y="1370"/>
                    </a:lnTo>
                    <a:lnTo>
                      <a:pt x="950" y="1378"/>
                    </a:lnTo>
                    <a:lnTo>
                      <a:pt x="954" y="1385"/>
                    </a:lnTo>
                    <a:lnTo>
                      <a:pt x="958" y="1395"/>
                    </a:lnTo>
                    <a:lnTo>
                      <a:pt x="962" y="1403"/>
                    </a:lnTo>
                    <a:lnTo>
                      <a:pt x="965" y="1410"/>
                    </a:lnTo>
                    <a:lnTo>
                      <a:pt x="969" y="1416"/>
                    </a:lnTo>
                    <a:lnTo>
                      <a:pt x="973" y="1424"/>
                    </a:lnTo>
                    <a:lnTo>
                      <a:pt x="977" y="1432"/>
                    </a:lnTo>
                    <a:lnTo>
                      <a:pt x="981" y="1439"/>
                    </a:lnTo>
                    <a:lnTo>
                      <a:pt x="985" y="1448"/>
                    </a:lnTo>
                    <a:lnTo>
                      <a:pt x="989" y="1454"/>
                    </a:lnTo>
                    <a:lnTo>
                      <a:pt x="993" y="1463"/>
                    </a:lnTo>
                    <a:lnTo>
                      <a:pt x="997" y="1471"/>
                    </a:lnTo>
                    <a:lnTo>
                      <a:pt x="1001" y="1479"/>
                    </a:lnTo>
                    <a:lnTo>
                      <a:pt x="1005" y="1487"/>
                    </a:lnTo>
                    <a:lnTo>
                      <a:pt x="1009" y="1493"/>
                    </a:lnTo>
                    <a:lnTo>
                      <a:pt x="1013" y="1500"/>
                    </a:lnTo>
                    <a:lnTo>
                      <a:pt x="1017" y="1507"/>
                    </a:lnTo>
                    <a:lnTo>
                      <a:pt x="1021" y="1514"/>
                    </a:lnTo>
                    <a:lnTo>
                      <a:pt x="1025" y="1521"/>
                    </a:lnTo>
                    <a:lnTo>
                      <a:pt x="1029" y="1528"/>
                    </a:lnTo>
                    <a:lnTo>
                      <a:pt x="1033" y="1536"/>
                    </a:lnTo>
                    <a:lnTo>
                      <a:pt x="1036" y="1541"/>
                    </a:lnTo>
                    <a:lnTo>
                      <a:pt x="1040" y="1548"/>
                    </a:lnTo>
                    <a:lnTo>
                      <a:pt x="1044" y="1558"/>
                    </a:lnTo>
                    <a:lnTo>
                      <a:pt x="1048" y="1565"/>
                    </a:lnTo>
                    <a:lnTo>
                      <a:pt x="1052" y="1570"/>
                    </a:lnTo>
                    <a:lnTo>
                      <a:pt x="1056" y="1578"/>
                    </a:lnTo>
                    <a:lnTo>
                      <a:pt x="1060" y="1584"/>
                    </a:lnTo>
                    <a:lnTo>
                      <a:pt x="1064" y="1590"/>
                    </a:lnTo>
                    <a:lnTo>
                      <a:pt x="1068" y="1596"/>
                    </a:lnTo>
                    <a:lnTo>
                      <a:pt x="1072" y="1603"/>
                    </a:lnTo>
                    <a:lnTo>
                      <a:pt x="1076" y="1610"/>
                    </a:lnTo>
                    <a:lnTo>
                      <a:pt x="1080" y="1616"/>
                    </a:lnTo>
                    <a:lnTo>
                      <a:pt x="1084" y="1622"/>
                    </a:lnTo>
                    <a:lnTo>
                      <a:pt x="1088" y="1629"/>
                    </a:lnTo>
                    <a:lnTo>
                      <a:pt x="1092" y="1633"/>
                    </a:lnTo>
                    <a:lnTo>
                      <a:pt x="1096" y="1638"/>
                    </a:lnTo>
                    <a:lnTo>
                      <a:pt x="1100" y="1646"/>
                    </a:lnTo>
                    <a:lnTo>
                      <a:pt x="1103" y="1654"/>
                    </a:lnTo>
                    <a:lnTo>
                      <a:pt x="1107" y="1658"/>
                    </a:lnTo>
                    <a:lnTo>
                      <a:pt x="1111" y="1667"/>
                    </a:lnTo>
                    <a:lnTo>
                      <a:pt x="1115" y="1671"/>
                    </a:lnTo>
                    <a:lnTo>
                      <a:pt x="1119" y="1676"/>
                    </a:lnTo>
                    <a:lnTo>
                      <a:pt x="1123" y="1684"/>
                    </a:lnTo>
                    <a:lnTo>
                      <a:pt x="1127" y="1690"/>
                    </a:lnTo>
                    <a:lnTo>
                      <a:pt x="1131" y="1693"/>
                    </a:lnTo>
                    <a:lnTo>
                      <a:pt x="1135" y="1700"/>
                    </a:lnTo>
                    <a:lnTo>
                      <a:pt x="1139" y="1704"/>
                    </a:lnTo>
                    <a:lnTo>
                      <a:pt x="1143" y="1710"/>
                    </a:lnTo>
                    <a:lnTo>
                      <a:pt x="1147" y="1715"/>
                    </a:lnTo>
                    <a:lnTo>
                      <a:pt x="1151" y="1720"/>
                    </a:lnTo>
                    <a:lnTo>
                      <a:pt x="1155" y="1726"/>
                    </a:lnTo>
                    <a:lnTo>
                      <a:pt x="1159" y="1731"/>
                    </a:lnTo>
                    <a:lnTo>
                      <a:pt x="1163" y="1735"/>
                    </a:lnTo>
                    <a:lnTo>
                      <a:pt x="1167" y="1741"/>
                    </a:lnTo>
                    <a:lnTo>
                      <a:pt x="1171" y="1746"/>
                    </a:lnTo>
                    <a:lnTo>
                      <a:pt x="1174" y="1752"/>
                    </a:lnTo>
                    <a:lnTo>
                      <a:pt x="1178" y="1756"/>
                    </a:lnTo>
                    <a:lnTo>
                      <a:pt x="1182" y="1761"/>
                    </a:lnTo>
                    <a:lnTo>
                      <a:pt x="1186" y="1765"/>
                    </a:lnTo>
                    <a:lnTo>
                      <a:pt x="1190" y="1769"/>
                    </a:lnTo>
                    <a:lnTo>
                      <a:pt x="1194" y="1776"/>
                    </a:lnTo>
                    <a:lnTo>
                      <a:pt x="1198" y="1777"/>
                    </a:lnTo>
                    <a:lnTo>
                      <a:pt x="1202" y="1782"/>
                    </a:lnTo>
                    <a:lnTo>
                      <a:pt x="1206" y="1789"/>
                    </a:lnTo>
                    <a:lnTo>
                      <a:pt x="1210" y="1790"/>
                    </a:lnTo>
                    <a:lnTo>
                      <a:pt x="1214" y="1798"/>
                    </a:lnTo>
                    <a:lnTo>
                      <a:pt x="1218" y="1800"/>
                    </a:lnTo>
                    <a:lnTo>
                      <a:pt x="1222" y="1803"/>
                    </a:lnTo>
                    <a:lnTo>
                      <a:pt x="1226" y="1807"/>
                    </a:lnTo>
                    <a:lnTo>
                      <a:pt x="1230" y="1814"/>
                    </a:lnTo>
                    <a:lnTo>
                      <a:pt x="1234" y="1816"/>
                    </a:lnTo>
                    <a:lnTo>
                      <a:pt x="1238" y="1820"/>
                    </a:lnTo>
                    <a:lnTo>
                      <a:pt x="1241" y="1825"/>
                    </a:lnTo>
                    <a:lnTo>
                      <a:pt x="1245" y="1825"/>
                    </a:lnTo>
                    <a:lnTo>
                      <a:pt x="1249" y="1832"/>
                    </a:lnTo>
                    <a:lnTo>
                      <a:pt x="1253" y="1833"/>
                    </a:lnTo>
                    <a:lnTo>
                      <a:pt x="1257" y="1840"/>
                    </a:lnTo>
                    <a:lnTo>
                      <a:pt x="1261" y="1842"/>
                    </a:lnTo>
                    <a:lnTo>
                      <a:pt x="1265" y="1844"/>
                    </a:lnTo>
                    <a:lnTo>
                      <a:pt x="1269" y="1847"/>
                    </a:lnTo>
                    <a:lnTo>
                      <a:pt x="1273" y="1848"/>
                    </a:lnTo>
                    <a:lnTo>
                      <a:pt x="1277" y="1854"/>
                    </a:lnTo>
                    <a:lnTo>
                      <a:pt x="1281" y="1856"/>
                    </a:lnTo>
                    <a:lnTo>
                      <a:pt x="1285" y="1860"/>
                    </a:lnTo>
                    <a:lnTo>
                      <a:pt x="1289" y="1862"/>
                    </a:lnTo>
                    <a:lnTo>
                      <a:pt x="1293" y="1865"/>
                    </a:lnTo>
                    <a:lnTo>
                      <a:pt x="1297" y="1868"/>
                    </a:lnTo>
                    <a:lnTo>
                      <a:pt x="1301" y="1871"/>
                    </a:lnTo>
                    <a:lnTo>
                      <a:pt x="1305" y="1875"/>
                    </a:lnTo>
                    <a:lnTo>
                      <a:pt x="1308" y="1876"/>
                    </a:lnTo>
                    <a:lnTo>
                      <a:pt x="1312" y="1880"/>
                    </a:lnTo>
                    <a:lnTo>
                      <a:pt x="1316" y="1880"/>
                    </a:lnTo>
                    <a:lnTo>
                      <a:pt x="1320" y="1881"/>
                    </a:lnTo>
                    <a:lnTo>
                      <a:pt x="1324" y="1885"/>
                    </a:lnTo>
                    <a:lnTo>
                      <a:pt x="1328" y="1888"/>
                    </a:lnTo>
                    <a:lnTo>
                      <a:pt x="1332" y="1888"/>
                    </a:lnTo>
                    <a:lnTo>
                      <a:pt x="1336" y="1890"/>
                    </a:lnTo>
                    <a:lnTo>
                      <a:pt x="1340" y="1894"/>
                    </a:lnTo>
                    <a:lnTo>
                      <a:pt x="1344" y="1892"/>
                    </a:lnTo>
                    <a:lnTo>
                      <a:pt x="1348" y="1897"/>
                    </a:lnTo>
                    <a:lnTo>
                      <a:pt x="1352" y="1896"/>
                    </a:lnTo>
                    <a:lnTo>
                      <a:pt x="1356" y="1901"/>
                    </a:lnTo>
                    <a:lnTo>
                      <a:pt x="1360" y="1901"/>
                    </a:lnTo>
                    <a:lnTo>
                      <a:pt x="1364" y="1901"/>
                    </a:lnTo>
                    <a:lnTo>
                      <a:pt x="1368" y="1905"/>
                    </a:lnTo>
                    <a:lnTo>
                      <a:pt x="1372" y="1904"/>
                    </a:lnTo>
                    <a:lnTo>
                      <a:pt x="1376" y="1903"/>
                    </a:lnTo>
                    <a:lnTo>
                      <a:pt x="1379" y="1909"/>
                    </a:lnTo>
                    <a:lnTo>
                      <a:pt x="1383" y="1906"/>
                    </a:lnTo>
                    <a:lnTo>
                      <a:pt x="1387" y="1909"/>
                    </a:lnTo>
                    <a:lnTo>
                      <a:pt x="1391" y="1912"/>
                    </a:lnTo>
                    <a:lnTo>
                      <a:pt x="1395" y="1913"/>
                    </a:lnTo>
                    <a:lnTo>
                      <a:pt x="1399" y="1914"/>
                    </a:lnTo>
                    <a:lnTo>
                      <a:pt x="1403" y="1912"/>
                    </a:lnTo>
                    <a:lnTo>
                      <a:pt x="1407" y="1915"/>
                    </a:lnTo>
                    <a:lnTo>
                      <a:pt x="1411" y="1915"/>
                    </a:lnTo>
                    <a:lnTo>
                      <a:pt x="1415" y="1914"/>
                    </a:lnTo>
                    <a:lnTo>
                      <a:pt x="1419" y="1917"/>
                    </a:lnTo>
                    <a:lnTo>
                      <a:pt x="1423" y="1915"/>
                    </a:lnTo>
                    <a:lnTo>
                      <a:pt x="1427" y="1918"/>
                    </a:lnTo>
                    <a:lnTo>
                      <a:pt x="1431" y="1917"/>
                    </a:lnTo>
                    <a:lnTo>
                      <a:pt x="1435" y="1919"/>
                    </a:lnTo>
                    <a:lnTo>
                      <a:pt x="1439" y="1918"/>
                    </a:lnTo>
                    <a:lnTo>
                      <a:pt x="1443" y="1919"/>
                    </a:lnTo>
                    <a:lnTo>
                      <a:pt x="1446" y="1916"/>
                    </a:lnTo>
                    <a:lnTo>
                      <a:pt x="1450" y="1918"/>
                    </a:lnTo>
                    <a:lnTo>
                      <a:pt x="1454" y="1918"/>
                    </a:lnTo>
                    <a:lnTo>
                      <a:pt x="1458" y="1917"/>
                    </a:lnTo>
                    <a:lnTo>
                      <a:pt x="1462" y="1918"/>
                    </a:lnTo>
                    <a:lnTo>
                      <a:pt x="1466" y="1918"/>
                    </a:lnTo>
                    <a:lnTo>
                      <a:pt x="1470" y="1916"/>
                    </a:lnTo>
                    <a:lnTo>
                      <a:pt x="1474" y="1915"/>
                    </a:lnTo>
                    <a:lnTo>
                      <a:pt x="1478" y="1914"/>
                    </a:lnTo>
                    <a:lnTo>
                      <a:pt x="1482" y="1918"/>
                    </a:lnTo>
                    <a:lnTo>
                      <a:pt x="1486" y="1915"/>
                    </a:lnTo>
                    <a:lnTo>
                      <a:pt x="1490" y="1913"/>
                    </a:lnTo>
                    <a:lnTo>
                      <a:pt x="1494" y="1911"/>
                    </a:lnTo>
                    <a:lnTo>
                      <a:pt x="1498" y="1911"/>
                    </a:lnTo>
                    <a:lnTo>
                      <a:pt x="1502" y="1910"/>
                    </a:lnTo>
                    <a:lnTo>
                      <a:pt x="1506" y="1911"/>
                    </a:lnTo>
                    <a:lnTo>
                      <a:pt x="1510" y="1909"/>
                    </a:lnTo>
                    <a:lnTo>
                      <a:pt x="1513" y="1908"/>
                    </a:lnTo>
                    <a:lnTo>
                      <a:pt x="1517" y="1908"/>
                    </a:lnTo>
                    <a:lnTo>
                      <a:pt x="1521" y="1906"/>
                    </a:lnTo>
                    <a:lnTo>
                      <a:pt x="1525" y="1905"/>
                    </a:lnTo>
                    <a:lnTo>
                      <a:pt x="1529" y="1902"/>
                    </a:lnTo>
                    <a:lnTo>
                      <a:pt x="1533" y="1902"/>
                    </a:lnTo>
                    <a:lnTo>
                      <a:pt x="1537" y="1901"/>
                    </a:lnTo>
                    <a:lnTo>
                      <a:pt x="1541" y="1898"/>
                    </a:lnTo>
                    <a:lnTo>
                      <a:pt x="1545" y="1898"/>
                    </a:lnTo>
                    <a:lnTo>
                      <a:pt x="1549" y="1895"/>
                    </a:lnTo>
                    <a:lnTo>
                      <a:pt x="1553" y="1896"/>
                    </a:lnTo>
                    <a:lnTo>
                      <a:pt x="1557" y="1892"/>
                    </a:lnTo>
                    <a:lnTo>
                      <a:pt x="1561" y="1890"/>
                    </a:lnTo>
                    <a:lnTo>
                      <a:pt x="1565" y="1888"/>
                    </a:lnTo>
                    <a:lnTo>
                      <a:pt x="1569" y="1887"/>
                    </a:lnTo>
                    <a:lnTo>
                      <a:pt x="1573" y="1886"/>
                    </a:lnTo>
                    <a:lnTo>
                      <a:pt x="1577" y="1883"/>
                    </a:lnTo>
                    <a:lnTo>
                      <a:pt x="1581" y="1881"/>
                    </a:lnTo>
                    <a:lnTo>
                      <a:pt x="1584" y="1879"/>
                    </a:lnTo>
                    <a:lnTo>
                      <a:pt x="1588" y="1876"/>
                    </a:lnTo>
                    <a:lnTo>
                      <a:pt x="1592" y="1874"/>
                    </a:lnTo>
                    <a:lnTo>
                      <a:pt x="1596" y="1873"/>
                    </a:lnTo>
                    <a:lnTo>
                      <a:pt x="1600" y="1870"/>
                    </a:lnTo>
                    <a:lnTo>
                      <a:pt x="1604" y="1867"/>
                    </a:lnTo>
                    <a:lnTo>
                      <a:pt x="1608" y="1865"/>
                    </a:lnTo>
                    <a:lnTo>
                      <a:pt x="1612" y="1862"/>
                    </a:lnTo>
                    <a:lnTo>
                      <a:pt x="1616" y="1861"/>
                    </a:lnTo>
                    <a:lnTo>
                      <a:pt x="1620" y="1856"/>
                    </a:lnTo>
                    <a:lnTo>
                      <a:pt x="1624" y="1854"/>
                    </a:lnTo>
                    <a:lnTo>
                      <a:pt x="1628" y="1854"/>
                    </a:lnTo>
                    <a:lnTo>
                      <a:pt x="1632" y="1850"/>
                    </a:lnTo>
                    <a:lnTo>
                      <a:pt x="1636" y="1845"/>
                    </a:lnTo>
                    <a:lnTo>
                      <a:pt x="1640" y="1843"/>
                    </a:lnTo>
                    <a:lnTo>
                      <a:pt x="1644" y="1841"/>
                    </a:lnTo>
                    <a:lnTo>
                      <a:pt x="1648" y="1837"/>
                    </a:lnTo>
                    <a:lnTo>
                      <a:pt x="1651" y="1835"/>
                    </a:lnTo>
                    <a:lnTo>
                      <a:pt x="1655" y="1833"/>
                    </a:lnTo>
                    <a:lnTo>
                      <a:pt x="1659" y="1827"/>
                    </a:lnTo>
                    <a:lnTo>
                      <a:pt x="1663" y="1824"/>
                    </a:lnTo>
                    <a:lnTo>
                      <a:pt x="1667" y="1821"/>
                    </a:lnTo>
                    <a:lnTo>
                      <a:pt x="1671" y="1816"/>
                    </a:lnTo>
                    <a:lnTo>
                      <a:pt x="1675" y="1813"/>
                    </a:lnTo>
                    <a:lnTo>
                      <a:pt x="1679" y="1812"/>
                    </a:lnTo>
                    <a:lnTo>
                      <a:pt x="1683" y="1807"/>
                    </a:lnTo>
                    <a:lnTo>
                      <a:pt x="1687" y="1803"/>
                    </a:lnTo>
                    <a:lnTo>
                      <a:pt x="1691" y="1801"/>
                    </a:lnTo>
                    <a:lnTo>
                      <a:pt x="1695" y="1799"/>
                    </a:lnTo>
                    <a:lnTo>
                      <a:pt x="1699" y="1793"/>
                    </a:lnTo>
                    <a:lnTo>
                      <a:pt x="1703" y="1791"/>
                    </a:lnTo>
                    <a:lnTo>
                      <a:pt x="1707" y="1787"/>
                    </a:lnTo>
                    <a:lnTo>
                      <a:pt x="1711" y="1782"/>
                    </a:lnTo>
                    <a:lnTo>
                      <a:pt x="1715" y="1779"/>
                    </a:lnTo>
                    <a:lnTo>
                      <a:pt x="1718" y="1775"/>
                    </a:lnTo>
                    <a:lnTo>
                      <a:pt x="1722" y="1769"/>
                    </a:lnTo>
                    <a:lnTo>
                      <a:pt x="1726" y="1769"/>
                    </a:lnTo>
                    <a:lnTo>
                      <a:pt x="1730" y="1765"/>
                    </a:lnTo>
                    <a:lnTo>
                      <a:pt x="1734" y="1760"/>
                    </a:lnTo>
                    <a:lnTo>
                      <a:pt x="1738" y="1756"/>
                    </a:lnTo>
                    <a:lnTo>
                      <a:pt x="1742" y="1751"/>
                    </a:lnTo>
                    <a:lnTo>
                      <a:pt x="1746" y="1748"/>
                    </a:lnTo>
                    <a:lnTo>
                      <a:pt x="1750" y="1741"/>
                    </a:lnTo>
                    <a:lnTo>
                      <a:pt x="1754" y="1737"/>
                    </a:lnTo>
                    <a:lnTo>
                      <a:pt x="1758" y="1733"/>
                    </a:lnTo>
                    <a:lnTo>
                      <a:pt x="1762" y="1731"/>
                    </a:lnTo>
                    <a:lnTo>
                      <a:pt x="1766" y="1725"/>
                    </a:lnTo>
                    <a:lnTo>
                      <a:pt x="1770" y="1722"/>
                    </a:lnTo>
                    <a:lnTo>
                      <a:pt x="1774" y="1716"/>
                    </a:lnTo>
                    <a:lnTo>
                      <a:pt x="1778" y="1714"/>
                    </a:lnTo>
                    <a:lnTo>
                      <a:pt x="1782" y="1709"/>
                    </a:lnTo>
                    <a:lnTo>
                      <a:pt x="1786" y="1704"/>
                    </a:lnTo>
                    <a:lnTo>
                      <a:pt x="1789" y="1699"/>
                    </a:lnTo>
                    <a:lnTo>
                      <a:pt x="1793" y="1693"/>
                    </a:lnTo>
                    <a:lnTo>
                      <a:pt x="1797" y="1689"/>
                    </a:lnTo>
                    <a:lnTo>
                      <a:pt x="1801" y="1685"/>
                    </a:lnTo>
                    <a:lnTo>
                      <a:pt x="1805" y="1681"/>
                    </a:lnTo>
                    <a:lnTo>
                      <a:pt x="1809" y="1675"/>
                    </a:lnTo>
                    <a:lnTo>
                      <a:pt x="1813" y="1671"/>
                    </a:lnTo>
                    <a:lnTo>
                      <a:pt x="1817" y="1666"/>
                    </a:lnTo>
                    <a:lnTo>
                      <a:pt x="1821" y="1661"/>
                    </a:lnTo>
                    <a:lnTo>
                      <a:pt x="1825" y="1656"/>
                    </a:lnTo>
                    <a:lnTo>
                      <a:pt x="1829" y="1652"/>
                    </a:lnTo>
                    <a:lnTo>
                      <a:pt x="1833" y="1650"/>
                    </a:lnTo>
                    <a:lnTo>
                      <a:pt x="1837" y="1641"/>
                    </a:lnTo>
                    <a:lnTo>
                      <a:pt x="1841" y="1640"/>
                    </a:lnTo>
                    <a:lnTo>
                      <a:pt x="1845" y="1629"/>
                    </a:lnTo>
                    <a:lnTo>
                      <a:pt x="1849" y="1627"/>
                    </a:lnTo>
                    <a:lnTo>
                      <a:pt x="1853" y="1620"/>
                    </a:lnTo>
                    <a:lnTo>
                      <a:pt x="1856" y="1617"/>
                    </a:lnTo>
                    <a:lnTo>
                      <a:pt x="1860" y="1611"/>
                    </a:lnTo>
                    <a:lnTo>
                      <a:pt x="1864" y="1606"/>
                    </a:lnTo>
                    <a:lnTo>
                      <a:pt x="1868" y="1603"/>
                    </a:lnTo>
                    <a:lnTo>
                      <a:pt x="1872" y="1593"/>
                    </a:lnTo>
                    <a:lnTo>
                      <a:pt x="1876" y="1589"/>
                    </a:lnTo>
                    <a:lnTo>
                      <a:pt x="1880" y="1586"/>
                    </a:lnTo>
                    <a:lnTo>
                      <a:pt x="1884" y="1578"/>
                    </a:lnTo>
                    <a:lnTo>
                      <a:pt x="1888" y="1573"/>
                    </a:lnTo>
                    <a:lnTo>
                      <a:pt x="1892" y="1569"/>
                    </a:lnTo>
                    <a:lnTo>
                      <a:pt x="1896" y="1565"/>
                    </a:lnTo>
                    <a:lnTo>
                      <a:pt x="1900" y="1559"/>
                    </a:lnTo>
                    <a:lnTo>
                      <a:pt x="1904" y="1552"/>
                    </a:lnTo>
                    <a:lnTo>
                      <a:pt x="1908" y="1548"/>
                    </a:lnTo>
                    <a:lnTo>
                      <a:pt x="1912" y="1544"/>
                    </a:lnTo>
                    <a:lnTo>
                      <a:pt x="1916" y="1536"/>
                    </a:lnTo>
                    <a:lnTo>
                      <a:pt x="1920" y="1528"/>
                    </a:lnTo>
                    <a:lnTo>
                      <a:pt x="1924" y="1525"/>
                    </a:lnTo>
                    <a:lnTo>
                      <a:pt x="1927" y="1522"/>
                    </a:lnTo>
                    <a:lnTo>
                      <a:pt x="1931" y="1514"/>
                    </a:lnTo>
                    <a:lnTo>
                      <a:pt x="1935" y="1510"/>
                    </a:lnTo>
                    <a:lnTo>
                      <a:pt x="1939" y="1504"/>
                    </a:lnTo>
                    <a:lnTo>
                      <a:pt x="1943" y="1500"/>
                    </a:lnTo>
                    <a:lnTo>
                      <a:pt x="1947" y="1492"/>
                    </a:lnTo>
                    <a:lnTo>
                      <a:pt x="1951" y="1488"/>
                    </a:lnTo>
                    <a:lnTo>
                      <a:pt x="1955" y="1481"/>
                    </a:lnTo>
                    <a:lnTo>
                      <a:pt x="1959" y="1476"/>
                    </a:lnTo>
                    <a:lnTo>
                      <a:pt x="1963" y="1468"/>
                    </a:lnTo>
                    <a:lnTo>
                      <a:pt x="1967" y="1466"/>
                    </a:lnTo>
                    <a:lnTo>
                      <a:pt x="1971" y="1459"/>
                    </a:lnTo>
                    <a:lnTo>
                      <a:pt x="1975" y="1454"/>
                    </a:lnTo>
                    <a:lnTo>
                      <a:pt x="1979" y="1446"/>
                    </a:lnTo>
                    <a:lnTo>
                      <a:pt x="1983" y="1446"/>
                    </a:lnTo>
                    <a:lnTo>
                      <a:pt x="1987" y="1435"/>
                    </a:lnTo>
                    <a:lnTo>
                      <a:pt x="1991" y="1429"/>
                    </a:lnTo>
                    <a:lnTo>
                      <a:pt x="1994" y="1422"/>
                    </a:lnTo>
                    <a:lnTo>
                      <a:pt x="1998" y="1418"/>
                    </a:lnTo>
                    <a:lnTo>
                      <a:pt x="2002" y="1413"/>
                    </a:lnTo>
                    <a:lnTo>
                      <a:pt x="2006" y="1408"/>
                    </a:lnTo>
                    <a:lnTo>
                      <a:pt x="2010" y="1403"/>
                    </a:lnTo>
                    <a:lnTo>
                      <a:pt x="2014" y="1395"/>
                    </a:lnTo>
                    <a:lnTo>
                      <a:pt x="2018" y="1391"/>
                    </a:lnTo>
                    <a:lnTo>
                      <a:pt x="2022" y="1381"/>
                    </a:lnTo>
                    <a:lnTo>
                      <a:pt x="2026" y="1375"/>
                    </a:lnTo>
                    <a:lnTo>
                      <a:pt x="2030" y="1371"/>
                    </a:lnTo>
                    <a:lnTo>
                      <a:pt x="2034" y="1365"/>
                    </a:lnTo>
                    <a:lnTo>
                      <a:pt x="2038" y="1361"/>
                    </a:lnTo>
                    <a:lnTo>
                      <a:pt x="2042" y="1353"/>
                    </a:lnTo>
                    <a:lnTo>
                      <a:pt x="2046" y="1348"/>
                    </a:lnTo>
                    <a:lnTo>
                      <a:pt x="2050" y="1341"/>
                    </a:lnTo>
                    <a:lnTo>
                      <a:pt x="2054" y="1336"/>
                    </a:lnTo>
                    <a:lnTo>
                      <a:pt x="2058" y="1331"/>
                    </a:lnTo>
                    <a:lnTo>
                      <a:pt x="2061" y="1323"/>
                    </a:lnTo>
                    <a:lnTo>
                      <a:pt x="2065" y="1317"/>
                    </a:lnTo>
                    <a:lnTo>
                      <a:pt x="2069" y="1311"/>
                    </a:lnTo>
                    <a:lnTo>
                      <a:pt x="2073" y="1305"/>
                    </a:lnTo>
                    <a:lnTo>
                      <a:pt x="2077" y="1299"/>
                    </a:lnTo>
                    <a:lnTo>
                      <a:pt x="2081" y="1295"/>
                    </a:lnTo>
                    <a:lnTo>
                      <a:pt x="2085" y="1287"/>
                    </a:lnTo>
                    <a:lnTo>
                      <a:pt x="2089" y="1283"/>
                    </a:lnTo>
                    <a:lnTo>
                      <a:pt x="2093" y="1276"/>
                    </a:lnTo>
                    <a:lnTo>
                      <a:pt x="2097" y="1267"/>
                    </a:lnTo>
                    <a:lnTo>
                      <a:pt x="2101" y="1263"/>
                    </a:lnTo>
                    <a:lnTo>
                      <a:pt x="2105" y="1258"/>
                    </a:lnTo>
                    <a:lnTo>
                      <a:pt x="2109" y="1252"/>
                    </a:lnTo>
                    <a:lnTo>
                      <a:pt x="2113" y="1246"/>
                    </a:lnTo>
                    <a:lnTo>
                      <a:pt x="2117" y="1242"/>
                    </a:lnTo>
                    <a:lnTo>
                      <a:pt x="2121" y="1236"/>
                    </a:lnTo>
                    <a:lnTo>
                      <a:pt x="2125" y="1227"/>
                    </a:lnTo>
                    <a:lnTo>
                      <a:pt x="2129" y="1221"/>
                    </a:lnTo>
                    <a:lnTo>
                      <a:pt x="2132" y="1216"/>
                    </a:lnTo>
                    <a:lnTo>
                      <a:pt x="2136" y="1211"/>
                    </a:lnTo>
                    <a:lnTo>
                      <a:pt x="2140" y="1204"/>
                    </a:lnTo>
                    <a:lnTo>
                      <a:pt x="2144" y="1198"/>
                    </a:lnTo>
                    <a:lnTo>
                      <a:pt x="2148" y="1193"/>
                    </a:lnTo>
                    <a:lnTo>
                      <a:pt x="2152" y="1186"/>
                    </a:lnTo>
                    <a:lnTo>
                      <a:pt x="2156" y="1182"/>
                    </a:lnTo>
                    <a:lnTo>
                      <a:pt x="2160" y="1172"/>
                    </a:lnTo>
                    <a:lnTo>
                      <a:pt x="2164" y="1167"/>
                    </a:lnTo>
                    <a:lnTo>
                      <a:pt x="2168" y="1161"/>
                    </a:lnTo>
                    <a:lnTo>
                      <a:pt x="2172" y="1155"/>
                    </a:lnTo>
                    <a:lnTo>
                      <a:pt x="2176" y="1151"/>
                    </a:lnTo>
                    <a:lnTo>
                      <a:pt x="2180" y="1142"/>
                    </a:lnTo>
                    <a:lnTo>
                      <a:pt x="2184" y="1136"/>
                    </a:lnTo>
                    <a:lnTo>
                      <a:pt x="2188" y="1131"/>
                    </a:lnTo>
                    <a:lnTo>
                      <a:pt x="2192" y="1125"/>
                    </a:lnTo>
                    <a:lnTo>
                      <a:pt x="2196" y="1119"/>
                    </a:lnTo>
                    <a:lnTo>
                      <a:pt x="2199" y="1114"/>
                    </a:lnTo>
                    <a:lnTo>
                      <a:pt x="2203" y="1109"/>
                    </a:lnTo>
                    <a:lnTo>
                      <a:pt x="2207" y="1103"/>
                    </a:lnTo>
                    <a:lnTo>
                      <a:pt x="2211" y="1094"/>
                    </a:lnTo>
                    <a:lnTo>
                      <a:pt x="2215" y="1092"/>
                    </a:lnTo>
                    <a:lnTo>
                      <a:pt x="2219" y="1085"/>
                    </a:lnTo>
                    <a:lnTo>
                      <a:pt x="2223" y="1078"/>
                    </a:lnTo>
                    <a:lnTo>
                      <a:pt x="2227" y="1071"/>
                    </a:lnTo>
                    <a:lnTo>
                      <a:pt x="2231" y="1066"/>
                    </a:lnTo>
                    <a:lnTo>
                      <a:pt x="2235" y="1061"/>
                    </a:lnTo>
                    <a:lnTo>
                      <a:pt x="2239" y="1055"/>
                    </a:lnTo>
                    <a:lnTo>
                      <a:pt x="2243" y="1047"/>
                    </a:lnTo>
                    <a:lnTo>
                      <a:pt x="2247" y="1042"/>
                    </a:lnTo>
                    <a:lnTo>
                      <a:pt x="2251" y="1036"/>
                    </a:lnTo>
                    <a:lnTo>
                      <a:pt x="2255" y="1030"/>
                    </a:lnTo>
                    <a:lnTo>
                      <a:pt x="2259" y="1027"/>
                    </a:lnTo>
                    <a:lnTo>
                      <a:pt x="2263" y="1019"/>
                    </a:lnTo>
                    <a:lnTo>
                      <a:pt x="2266" y="1012"/>
                    </a:lnTo>
                    <a:lnTo>
                      <a:pt x="2270" y="1008"/>
                    </a:lnTo>
                    <a:lnTo>
                      <a:pt x="2274" y="1000"/>
                    </a:lnTo>
                    <a:lnTo>
                      <a:pt x="2278" y="996"/>
                    </a:lnTo>
                    <a:lnTo>
                      <a:pt x="2282" y="992"/>
                    </a:lnTo>
                    <a:lnTo>
                      <a:pt x="2286" y="984"/>
                    </a:lnTo>
                    <a:lnTo>
                      <a:pt x="2290" y="978"/>
                    </a:lnTo>
                    <a:lnTo>
                      <a:pt x="2294" y="974"/>
                    </a:lnTo>
                    <a:lnTo>
                      <a:pt x="2298" y="967"/>
                    </a:lnTo>
                    <a:lnTo>
                      <a:pt x="2302" y="963"/>
                    </a:lnTo>
                    <a:lnTo>
                      <a:pt x="2306" y="957"/>
                    </a:lnTo>
                    <a:lnTo>
                      <a:pt x="2310" y="950"/>
                    </a:lnTo>
                    <a:lnTo>
                      <a:pt x="2314" y="944"/>
                    </a:lnTo>
                    <a:lnTo>
                      <a:pt x="2318" y="940"/>
                    </a:lnTo>
                    <a:lnTo>
                      <a:pt x="2322" y="933"/>
                    </a:lnTo>
                    <a:lnTo>
                      <a:pt x="2326" y="929"/>
                    </a:lnTo>
                    <a:lnTo>
                      <a:pt x="2330" y="923"/>
                    </a:lnTo>
                    <a:lnTo>
                      <a:pt x="2334" y="915"/>
                    </a:lnTo>
                    <a:lnTo>
                      <a:pt x="2337" y="911"/>
                    </a:lnTo>
                    <a:lnTo>
                      <a:pt x="2341" y="905"/>
                    </a:lnTo>
                    <a:lnTo>
                      <a:pt x="2345" y="901"/>
                    </a:lnTo>
                    <a:lnTo>
                      <a:pt x="2349" y="893"/>
                    </a:lnTo>
                    <a:lnTo>
                      <a:pt x="2353" y="889"/>
                    </a:lnTo>
                    <a:lnTo>
                      <a:pt x="2357" y="883"/>
                    </a:lnTo>
                    <a:lnTo>
                      <a:pt x="2361" y="877"/>
                    </a:lnTo>
                    <a:lnTo>
                      <a:pt x="2365" y="871"/>
                    </a:lnTo>
                    <a:lnTo>
                      <a:pt x="2369" y="867"/>
                    </a:lnTo>
                    <a:lnTo>
                      <a:pt x="2373" y="861"/>
                    </a:lnTo>
                    <a:lnTo>
                      <a:pt x="2377" y="856"/>
                    </a:lnTo>
                    <a:lnTo>
                      <a:pt x="2381" y="850"/>
                    </a:lnTo>
                    <a:lnTo>
                      <a:pt x="2385" y="845"/>
                    </a:lnTo>
                    <a:lnTo>
                      <a:pt x="2389" y="838"/>
                    </a:lnTo>
                    <a:lnTo>
                      <a:pt x="2393" y="834"/>
                    </a:lnTo>
                    <a:lnTo>
                      <a:pt x="2397" y="829"/>
                    </a:lnTo>
                    <a:lnTo>
                      <a:pt x="2401" y="821"/>
                    </a:lnTo>
                    <a:lnTo>
                      <a:pt x="2404" y="817"/>
                    </a:lnTo>
                    <a:lnTo>
                      <a:pt x="2408" y="812"/>
                    </a:lnTo>
                    <a:lnTo>
                      <a:pt x="2412" y="805"/>
                    </a:lnTo>
                    <a:lnTo>
                      <a:pt x="2416" y="800"/>
                    </a:lnTo>
                    <a:lnTo>
                      <a:pt x="2420" y="795"/>
                    </a:lnTo>
                    <a:lnTo>
                      <a:pt x="2424" y="790"/>
                    </a:lnTo>
                    <a:lnTo>
                      <a:pt x="2428" y="783"/>
                    </a:lnTo>
                    <a:lnTo>
                      <a:pt x="2432" y="779"/>
                    </a:lnTo>
                    <a:lnTo>
                      <a:pt x="2436" y="774"/>
                    </a:lnTo>
                    <a:lnTo>
                      <a:pt x="2440" y="770"/>
                    </a:lnTo>
                    <a:lnTo>
                      <a:pt x="2444" y="764"/>
                    </a:lnTo>
                    <a:lnTo>
                      <a:pt x="2448" y="757"/>
                    </a:lnTo>
                    <a:lnTo>
                      <a:pt x="2452" y="751"/>
                    </a:lnTo>
                    <a:lnTo>
                      <a:pt x="2456" y="748"/>
                    </a:lnTo>
                    <a:lnTo>
                      <a:pt x="2460" y="744"/>
                    </a:lnTo>
                    <a:lnTo>
                      <a:pt x="2464" y="737"/>
                    </a:lnTo>
                    <a:lnTo>
                      <a:pt x="2468" y="733"/>
                    </a:lnTo>
                    <a:lnTo>
                      <a:pt x="2472" y="727"/>
                    </a:lnTo>
                    <a:lnTo>
                      <a:pt x="2475" y="721"/>
                    </a:lnTo>
                    <a:lnTo>
                      <a:pt x="2479" y="717"/>
                    </a:lnTo>
                    <a:lnTo>
                      <a:pt x="2483" y="711"/>
                    </a:lnTo>
                    <a:lnTo>
                      <a:pt x="2487" y="707"/>
                    </a:lnTo>
                    <a:lnTo>
                      <a:pt x="2491" y="702"/>
                    </a:lnTo>
                    <a:lnTo>
                      <a:pt x="2495" y="696"/>
                    </a:lnTo>
                    <a:lnTo>
                      <a:pt x="2499" y="692"/>
                    </a:lnTo>
                    <a:lnTo>
                      <a:pt x="2503" y="687"/>
                    </a:lnTo>
                    <a:lnTo>
                      <a:pt x="2507" y="681"/>
                    </a:lnTo>
                    <a:lnTo>
                      <a:pt x="2511" y="677"/>
                    </a:lnTo>
                    <a:lnTo>
                      <a:pt x="2515" y="673"/>
                    </a:lnTo>
                    <a:lnTo>
                      <a:pt x="2519" y="666"/>
                    </a:lnTo>
                    <a:lnTo>
                      <a:pt x="2523" y="663"/>
                    </a:lnTo>
                    <a:lnTo>
                      <a:pt x="2527" y="658"/>
                    </a:lnTo>
                    <a:lnTo>
                      <a:pt x="2531" y="651"/>
                    </a:lnTo>
                    <a:lnTo>
                      <a:pt x="2535" y="646"/>
                    </a:lnTo>
                    <a:lnTo>
                      <a:pt x="2539" y="642"/>
                    </a:lnTo>
                    <a:lnTo>
                      <a:pt x="2542" y="639"/>
                    </a:lnTo>
                    <a:lnTo>
                      <a:pt x="2546" y="633"/>
                    </a:lnTo>
                    <a:lnTo>
                      <a:pt x="2550" y="627"/>
                    </a:lnTo>
                    <a:lnTo>
                      <a:pt x="2554" y="625"/>
                    </a:lnTo>
                    <a:lnTo>
                      <a:pt x="2558" y="617"/>
                    </a:lnTo>
                    <a:lnTo>
                      <a:pt x="2562" y="617"/>
                    </a:lnTo>
                    <a:lnTo>
                      <a:pt x="2566" y="610"/>
                    </a:lnTo>
                    <a:lnTo>
                      <a:pt x="2570" y="605"/>
                    </a:lnTo>
                    <a:lnTo>
                      <a:pt x="2574" y="600"/>
                    </a:lnTo>
                    <a:lnTo>
                      <a:pt x="2578" y="594"/>
                    </a:lnTo>
                    <a:lnTo>
                      <a:pt x="2582" y="595"/>
                    </a:lnTo>
                    <a:lnTo>
                      <a:pt x="2586" y="586"/>
                    </a:lnTo>
                    <a:lnTo>
                      <a:pt x="2590" y="583"/>
                    </a:lnTo>
                    <a:lnTo>
                      <a:pt x="2594" y="579"/>
                    </a:lnTo>
                    <a:lnTo>
                      <a:pt x="2598" y="575"/>
                    </a:lnTo>
                    <a:lnTo>
                      <a:pt x="2602" y="570"/>
                    </a:lnTo>
                    <a:lnTo>
                      <a:pt x="2606" y="564"/>
                    </a:lnTo>
                    <a:lnTo>
                      <a:pt x="2609" y="561"/>
                    </a:lnTo>
                    <a:lnTo>
                      <a:pt x="2613" y="555"/>
                    </a:lnTo>
                    <a:lnTo>
                      <a:pt x="2617" y="553"/>
                    </a:lnTo>
                    <a:lnTo>
                      <a:pt x="2621" y="548"/>
                    </a:lnTo>
                    <a:lnTo>
                      <a:pt x="2625" y="545"/>
                    </a:lnTo>
                    <a:lnTo>
                      <a:pt x="2629" y="540"/>
                    </a:lnTo>
                    <a:lnTo>
                      <a:pt x="2633" y="536"/>
                    </a:lnTo>
                    <a:lnTo>
                      <a:pt x="2637" y="532"/>
                    </a:lnTo>
                    <a:lnTo>
                      <a:pt x="2641" y="525"/>
                    </a:lnTo>
                    <a:lnTo>
                      <a:pt x="2645" y="521"/>
                    </a:lnTo>
                    <a:lnTo>
                      <a:pt x="2649" y="517"/>
                    </a:lnTo>
                    <a:lnTo>
                      <a:pt x="2653" y="514"/>
                    </a:lnTo>
                    <a:lnTo>
                      <a:pt x="2657" y="510"/>
                    </a:lnTo>
                    <a:lnTo>
                      <a:pt x="2661" y="505"/>
                    </a:lnTo>
                    <a:lnTo>
                      <a:pt x="2665" y="502"/>
                    </a:lnTo>
                    <a:lnTo>
                      <a:pt x="2669" y="497"/>
                    </a:lnTo>
                    <a:lnTo>
                      <a:pt x="2673" y="494"/>
                    </a:lnTo>
                    <a:lnTo>
                      <a:pt x="2677" y="489"/>
                    </a:lnTo>
                    <a:lnTo>
                      <a:pt x="2680" y="485"/>
                    </a:lnTo>
                    <a:lnTo>
                      <a:pt x="2684" y="478"/>
                    </a:lnTo>
                    <a:lnTo>
                      <a:pt x="2688" y="477"/>
                    </a:lnTo>
                    <a:lnTo>
                      <a:pt x="2692" y="472"/>
                    </a:lnTo>
                    <a:lnTo>
                      <a:pt x="2696" y="468"/>
                    </a:lnTo>
                    <a:lnTo>
                      <a:pt x="2700" y="464"/>
                    </a:lnTo>
                    <a:lnTo>
                      <a:pt x="2704" y="460"/>
                    </a:lnTo>
                    <a:lnTo>
                      <a:pt x="2708" y="456"/>
                    </a:lnTo>
                    <a:lnTo>
                      <a:pt x="2712" y="453"/>
                    </a:lnTo>
                    <a:lnTo>
                      <a:pt x="2716" y="450"/>
                    </a:lnTo>
                    <a:lnTo>
                      <a:pt x="2720" y="443"/>
                    </a:lnTo>
                    <a:lnTo>
                      <a:pt x="2724" y="440"/>
                    </a:lnTo>
                    <a:lnTo>
                      <a:pt x="2728" y="436"/>
                    </a:lnTo>
                    <a:lnTo>
                      <a:pt x="2732" y="433"/>
                    </a:lnTo>
                    <a:lnTo>
                      <a:pt x="2736" y="430"/>
                    </a:lnTo>
                    <a:lnTo>
                      <a:pt x="2740" y="426"/>
                    </a:lnTo>
                    <a:lnTo>
                      <a:pt x="2744" y="422"/>
                    </a:lnTo>
                    <a:lnTo>
                      <a:pt x="2747" y="421"/>
                    </a:lnTo>
                    <a:lnTo>
                      <a:pt x="2751" y="415"/>
                    </a:lnTo>
                    <a:lnTo>
                      <a:pt x="2755" y="412"/>
                    </a:lnTo>
                    <a:lnTo>
                      <a:pt x="2759" y="409"/>
                    </a:lnTo>
                    <a:lnTo>
                      <a:pt x="2763" y="405"/>
                    </a:lnTo>
                    <a:lnTo>
                      <a:pt x="2767" y="400"/>
                    </a:lnTo>
                    <a:lnTo>
                      <a:pt x="2771" y="395"/>
                    </a:lnTo>
                    <a:lnTo>
                      <a:pt x="2775" y="395"/>
                    </a:lnTo>
                    <a:lnTo>
                      <a:pt x="2779" y="389"/>
                    </a:lnTo>
                    <a:lnTo>
                      <a:pt x="2783" y="386"/>
                    </a:lnTo>
                    <a:lnTo>
                      <a:pt x="2787" y="381"/>
                    </a:lnTo>
                    <a:lnTo>
                      <a:pt x="2791" y="379"/>
                    </a:lnTo>
                    <a:lnTo>
                      <a:pt x="2795" y="376"/>
                    </a:lnTo>
                    <a:lnTo>
                      <a:pt x="2799" y="371"/>
                    </a:lnTo>
                    <a:lnTo>
                      <a:pt x="2803" y="369"/>
                    </a:lnTo>
                    <a:lnTo>
                      <a:pt x="2807" y="367"/>
                    </a:lnTo>
                    <a:lnTo>
                      <a:pt x="2811" y="361"/>
                    </a:lnTo>
                    <a:lnTo>
                      <a:pt x="2814" y="357"/>
                    </a:lnTo>
                    <a:lnTo>
                      <a:pt x="2818" y="354"/>
                    </a:lnTo>
                    <a:lnTo>
                      <a:pt x="2822" y="353"/>
                    </a:lnTo>
                    <a:lnTo>
                      <a:pt x="2826" y="350"/>
                    </a:lnTo>
                    <a:lnTo>
                      <a:pt x="2830" y="345"/>
                    </a:lnTo>
                    <a:lnTo>
                      <a:pt x="2834" y="341"/>
                    </a:lnTo>
                    <a:lnTo>
                      <a:pt x="2838" y="338"/>
                    </a:lnTo>
                    <a:lnTo>
                      <a:pt x="2842" y="334"/>
                    </a:lnTo>
                    <a:lnTo>
                      <a:pt x="2846" y="333"/>
                    </a:lnTo>
                    <a:lnTo>
                      <a:pt x="2850" y="329"/>
                    </a:lnTo>
                    <a:lnTo>
                      <a:pt x="2854" y="328"/>
                    </a:lnTo>
                    <a:lnTo>
                      <a:pt x="2858" y="324"/>
                    </a:lnTo>
                    <a:lnTo>
                      <a:pt x="2862" y="320"/>
                    </a:lnTo>
                    <a:lnTo>
                      <a:pt x="2866" y="316"/>
                    </a:lnTo>
                    <a:lnTo>
                      <a:pt x="2870" y="314"/>
                    </a:lnTo>
                    <a:lnTo>
                      <a:pt x="2874" y="313"/>
                    </a:lnTo>
                    <a:lnTo>
                      <a:pt x="2878" y="310"/>
                    </a:lnTo>
                    <a:lnTo>
                      <a:pt x="2882" y="306"/>
                    </a:lnTo>
                    <a:lnTo>
                      <a:pt x="2885" y="304"/>
                    </a:lnTo>
                    <a:lnTo>
                      <a:pt x="2889" y="301"/>
                    </a:lnTo>
                    <a:lnTo>
                      <a:pt x="2893" y="295"/>
                    </a:lnTo>
                    <a:lnTo>
                      <a:pt x="2897" y="296"/>
                    </a:lnTo>
                    <a:lnTo>
                      <a:pt x="2901" y="291"/>
                    </a:lnTo>
                    <a:lnTo>
                      <a:pt x="2905" y="290"/>
                    </a:lnTo>
                    <a:lnTo>
                      <a:pt x="2909" y="285"/>
                    </a:lnTo>
                    <a:lnTo>
                      <a:pt x="2913" y="283"/>
                    </a:lnTo>
                    <a:lnTo>
                      <a:pt x="2917" y="284"/>
                    </a:lnTo>
                    <a:lnTo>
                      <a:pt x="2921" y="276"/>
                    </a:lnTo>
                    <a:lnTo>
                      <a:pt x="2925" y="274"/>
                    </a:lnTo>
                    <a:lnTo>
                      <a:pt x="2929" y="274"/>
                    </a:lnTo>
                    <a:lnTo>
                      <a:pt x="2933" y="269"/>
                    </a:lnTo>
                    <a:lnTo>
                      <a:pt x="2937" y="264"/>
                    </a:lnTo>
                    <a:lnTo>
                      <a:pt x="2941" y="266"/>
                    </a:lnTo>
                    <a:lnTo>
                      <a:pt x="2945" y="262"/>
                    </a:lnTo>
                    <a:lnTo>
                      <a:pt x="2949" y="257"/>
                    </a:lnTo>
                    <a:lnTo>
                      <a:pt x="2952" y="256"/>
                    </a:lnTo>
                    <a:lnTo>
                      <a:pt x="2956" y="252"/>
                    </a:lnTo>
                    <a:lnTo>
                      <a:pt x="2960" y="251"/>
                    </a:lnTo>
                    <a:lnTo>
                      <a:pt x="2964" y="248"/>
                    </a:lnTo>
                    <a:lnTo>
                      <a:pt x="2968" y="246"/>
                    </a:lnTo>
                    <a:lnTo>
                      <a:pt x="2972" y="242"/>
                    </a:lnTo>
                    <a:lnTo>
                      <a:pt x="2976" y="241"/>
                    </a:lnTo>
                    <a:lnTo>
                      <a:pt x="2980" y="237"/>
                    </a:lnTo>
                    <a:lnTo>
                      <a:pt x="2984" y="235"/>
                    </a:lnTo>
                    <a:lnTo>
                      <a:pt x="2988" y="232"/>
                    </a:lnTo>
                    <a:lnTo>
                      <a:pt x="2992" y="228"/>
                    </a:lnTo>
                    <a:lnTo>
                      <a:pt x="2996" y="229"/>
                    </a:lnTo>
                    <a:lnTo>
                      <a:pt x="3000" y="225"/>
                    </a:lnTo>
                    <a:lnTo>
                      <a:pt x="3004" y="222"/>
                    </a:lnTo>
                    <a:lnTo>
                      <a:pt x="3008" y="222"/>
                    </a:lnTo>
                    <a:lnTo>
                      <a:pt x="3012" y="218"/>
                    </a:lnTo>
                    <a:lnTo>
                      <a:pt x="3016" y="217"/>
                    </a:lnTo>
                    <a:lnTo>
                      <a:pt x="3020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3" name="Line 4115"/>
              <p:cNvSpPr>
                <a:spLocks noChangeShapeType="1"/>
              </p:cNvSpPr>
              <p:nvPr/>
            </p:nvSpPr>
            <p:spPr bwMode="auto">
              <a:xfrm flipV="1">
                <a:off x="313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4" name="Freeform 4116"/>
              <p:cNvSpPr>
                <a:spLocks/>
              </p:cNvSpPr>
              <p:nvPr/>
            </p:nvSpPr>
            <p:spPr bwMode="auto">
              <a:xfrm flipV="1">
                <a:off x="3137" y="908"/>
                <a:ext cx="1676" cy="1108"/>
              </a:xfrm>
              <a:custGeom>
                <a:avLst/>
                <a:gdLst/>
                <a:ahLst/>
                <a:cxnLst>
                  <a:cxn ang="0">
                    <a:pos x="43" y="13"/>
                  </a:cxn>
                  <a:cxn ang="0">
                    <a:pos x="91" y="40"/>
                  </a:cxn>
                  <a:cxn ang="0">
                    <a:pos x="138" y="66"/>
                  </a:cxn>
                  <a:cxn ang="0">
                    <a:pos x="185" y="110"/>
                  </a:cxn>
                  <a:cxn ang="0">
                    <a:pos x="233" y="163"/>
                  </a:cxn>
                  <a:cxn ang="0">
                    <a:pos x="280" y="214"/>
                  </a:cxn>
                  <a:cxn ang="0">
                    <a:pos x="327" y="281"/>
                  </a:cxn>
                  <a:cxn ang="0">
                    <a:pos x="375" y="360"/>
                  </a:cxn>
                  <a:cxn ang="0">
                    <a:pos x="422" y="451"/>
                  </a:cxn>
                  <a:cxn ang="0">
                    <a:pos x="469" y="544"/>
                  </a:cxn>
                  <a:cxn ang="0">
                    <a:pos x="516" y="643"/>
                  </a:cxn>
                  <a:cxn ang="0">
                    <a:pos x="564" y="738"/>
                  </a:cxn>
                  <a:cxn ang="0">
                    <a:pos x="611" y="846"/>
                  </a:cxn>
                  <a:cxn ang="0">
                    <a:pos x="658" y="964"/>
                  </a:cxn>
                  <a:cxn ang="0">
                    <a:pos x="706" y="1061"/>
                  </a:cxn>
                  <a:cxn ang="0">
                    <a:pos x="753" y="1178"/>
                  </a:cxn>
                  <a:cxn ang="0">
                    <a:pos x="800" y="1277"/>
                  </a:cxn>
                  <a:cxn ang="0">
                    <a:pos x="848" y="1381"/>
                  </a:cxn>
                  <a:cxn ang="0">
                    <a:pos x="895" y="1468"/>
                  </a:cxn>
                  <a:cxn ang="0">
                    <a:pos x="942" y="1558"/>
                  </a:cxn>
                  <a:cxn ang="0">
                    <a:pos x="990" y="1635"/>
                  </a:cxn>
                  <a:cxn ang="0">
                    <a:pos x="1037" y="1700"/>
                  </a:cxn>
                  <a:cxn ang="0">
                    <a:pos x="1084" y="1770"/>
                  </a:cxn>
                  <a:cxn ang="0">
                    <a:pos x="1131" y="1821"/>
                  </a:cxn>
                  <a:cxn ang="0">
                    <a:pos x="1179" y="1854"/>
                  </a:cxn>
                  <a:cxn ang="0">
                    <a:pos x="1226" y="1890"/>
                  </a:cxn>
                  <a:cxn ang="0">
                    <a:pos x="1273" y="1907"/>
                  </a:cxn>
                  <a:cxn ang="0">
                    <a:pos x="1321" y="1914"/>
                  </a:cxn>
                  <a:cxn ang="0">
                    <a:pos x="1368" y="1921"/>
                  </a:cxn>
                  <a:cxn ang="0">
                    <a:pos x="1415" y="1905"/>
                  </a:cxn>
                  <a:cxn ang="0">
                    <a:pos x="1463" y="1876"/>
                  </a:cxn>
                  <a:cxn ang="0">
                    <a:pos x="1510" y="1859"/>
                  </a:cxn>
                  <a:cxn ang="0">
                    <a:pos x="1557" y="1823"/>
                  </a:cxn>
                  <a:cxn ang="0">
                    <a:pos x="1605" y="1779"/>
                  </a:cxn>
                  <a:cxn ang="0">
                    <a:pos x="1652" y="1728"/>
                  </a:cxn>
                  <a:cxn ang="0">
                    <a:pos x="1699" y="1671"/>
                  </a:cxn>
                  <a:cxn ang="0">
                    <a:pos x="1746" y="1616"/>
                  </a:cxn>
                  <a:cxn ang="0">
                    <a:pos x="1794" y="1558"/>
                  </a:cxn>
                  <a:cxn ang="0">
                    <a:pos x="1841" y="1492"/>
                  </a:cxn>
                  <a:cxn ang="0">
                    <a:pos x="1888" y="1421"/>
                  </a:cxn>
                  <a:cxn ang="0">
                    <a:pos x="1936" y="1346"/>
                  </a:cxn>
                  <a:cxn ang="0">
                    <a:pos x="1983" y="1269"/>
                  </a:cxn>
                  <a:cxn ang="0">
                    <a:pos x="2030" y="1202"/>
                  </a:cxn>
                  <a:cxn ang="0">
                    <a:pos x="2078" y="1123"/>
                  </a:cxn>
                  <a:cxn ang="0">
                    <a:pos x="2125" y="1054"/>
                  </a:cxn>
                  <a:cxn ang="0">
                    <a:pos x="2172" y="986"/>
                  </a:cxn>
                  <a:cxn ang="0">
                    <a:pos x="2220" y="915"/>
                  </a:cxn>
                  <a:cxn ang="0">
                    <a:pos x="2267" y="846"/>
                  </a:cxn>
                  <a:cxn ang="0">
                    <a:pos x="2314" y="778"/>
                  </a:cxn>
                  <a:cxn ang="0">
                    <a:pos x="2362" y="725"/>
                  </a:cxn>
                  <a:cxn ang="0">
                    <a:pos x="2409" y="656"/>
                  </a:cxn>
                  <a:cxn ang="0">
                    <a:pos x="2456" y="601"/>
                  </a:cxn>
                  <a:cxn ang="0">
                    <a:pos x="2503" y="541"/>
                  </a:cxn>
                  <a:cxn ang="0">
                    <a:pos x="2551" y="493"/>
                  </a:cxn>
                  <a:cxn ang="0">
                    <a:pos x="2598" y="451"/>
                  </a:cxn>
                  <a:cxn ang="0">
                    <a:pos x="2645" y="404"/>
                  </a:cxn>
                  <a:cxn ang="0">
                    <a:pos x="2693" y="365"/>
                  </a:cxn>
                  <a:cxn ang="0">
                    <a:pos x="2740" y="323"/>
                  </a:cxn>
                  <a:cxn ang="0">
                    <a:pos x="2787" y="278"/>
                  </a:cxn>
                  <a:cxn ang="0">
                    <a:pos x="2835" y="247"/>
                  </a:cxn>
                  <a:cxn ang="0">
                    <a:pos x="2882" y="212"/>
                  </a:cxn>
                </a:cxnLst>
                <a:rect l="0" t="0" r="r" b="b"/>
                <a:pathLst>
                  <a:path w="2910" h="1923">
                    <a:moveTo>
                      <a:pt x="0" y="2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13"/>
                    </a:lnTo>
                    <a:lnTo>
                      <a:pt x="24" y="4"/>
                    </a:lnTo>
                    <a:lnTo>
                      <a:pt x="28" y="7"/>
                    </a:lnTo>
                    <a:lnTo>
                      <a:pt x="32" y="11"/>
                    </a:lnTo>
                    <a:lnTo>
                      <a:pt x="35" y="15"/>
                    </a:lnTo>
                    <a:lnTo>
                      <a:pt x="39" y="18"/>
                    </a:lnTo>
                    <a:lnTo>
                      <a:pt x="43" y="13"/>
                    </a:lnTo>
                    <a:lnTo>
                      <a:pt x="47" y="15"/>
                    </a:lnTo>
                    <a:lnTo>
                      <a:pt x="51" y="18"/>
                    </a:lnTo>
                    <a:lnTo>
                      <a:pt x="55" y="18"/>
                    </a:lnTo>
                    <a:lnTo>
                      <a:pt x="59" y="20"/>
                    </a:lnTo>
                    <a:lnTo>
                      <a:pt x="63" y="24"/>
                    </a:lnTo>
                    <a:lnTo>
                      <a:pt x="67" y="29"/>
                    </a:lnTo>
                    <a:lnTo>
                      <a:pt x="71" y="29"/>
                    </a:lnTo>
                    <a:lnTo>
                      <a:pt x="75" y="26"/>
                    </a:lnTo>
                    <a:lnTo>
                      <a:pt x="79" y="35"/>
                    </a:lnTo>
                    <a:lnTo>
                      <a:pt x="83" y="37"/>
                    </a:lnTo>
                    <a:lnTo>
                      <a:pt x="87" y="35"/>
                    </a:lnTo>
                    <a:lnTo>
                      <a:pt x="91" y="40"/>
                    </a:lnTo>
                    <a:lnTo>
                      <a:pt x="95" y="42"/>
                    </a:lnTo>
                    <a:lnTo>
                      <a:pt x="99" y="46"/>
                    </a:lnTo>
                    <a:lnTo>
                      <a:pt x="102" y="44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60"/>
                    </a:lnTo>
                    <a:lnTo>
                      <a:pt x="118" y="53"/>
                    </a:lnTo>
                    <a:lnTo>
                      <a:pt x="122" y="60"/>
                    </a:lnTo>
                    <a:lnTo>
                      <a:pt x="126" y="62"/>
                    </a:lnTo>
                    <a:lnTo>
                      <a:pt x="130" y="68"/>
                    </a:lnTo>
                    <a:lnTo>
                      <a:pt x="134" y="68"/>
                    </a:lnTo>
                    <a:lnTo>
                      <a:pt x="138" y="66"/>
                    </a:lnTo>
                    <a:lnTo>
                      <a:pt x="142" y="75"/>
                    </a:lnTo>
                    <a:lnTo>
                      <a:pt x="146" y="77"/>
                    </a:lnTo>
                    <a:lnTo>
                      <a:pt x="150" y="77"/>
                    </a:lnTo>
                    <a:lnTo>
                      <a:pt x="154" y="79"/>
                    </a:lnTo>
                    <a:lnTo>
                      <a:pt x="158" y="84"/>
                    </a:lnTo>
                    <a:lnTo>
                      <a:pt x="162" y="86"/>
                    </a:lnTo>
                    <a:lnTo>
                      <a:pt x="166" y="86"/>
                    </a:lnTo>
                    <a:lnTo>
                      <a:pt x="170" y="97"/>
                    </a:lnTo>
                    <a:lnTo>
                      <a:pt x="173" y="99"/>
                    </a:lnTo>
                    <a:lnTo>
                      <a:pt x="177" y="99"/>
                    </a:lnTo>
                    <a:lnTo>
                      <a:pt x="181" y="106"/>
                    </a:lnTo>
                    <a:lnTo>
                      <a:pt x="185" y="110"/>
                    </a:lnTo>
                    <a:lnTo>
                      <a:pt x="189" y="113"/>
                    </a:lnTo>
                    <a:lnTo>
                      <a:pt x="193" y="117"/>
                    </a:lnTo>
                    <a:lnTo>
                      <a:pt x="197" y="124"/>
                    </a:lnTo>
                    <a:lnTo>
                      <a:pt x="201" y="126"/>
                    </a:lnTo>
                    <a:lnTo>
                      <a:pt x="205" y="130"/>
                    </a:lnTo>
                    <a:lnTo>
                      <a:pt x="209" y="135"/>
                    </a:lnTo>
                    <a:lnTo>
                      <a:pt x="213" y="133"/>
                    </a:lnTo>
                    <a:lnTo>
                      <a:pt x="217" y="135"/>
                    </a:lnTo>
                    <a:lnTo>
                      <a:pt x="221" y="148"/>
                    </a:lnTo>
                    <a:lnTo>
                      <a:pt x="225" y="150"/>
                    </a:lnTo>
                    <a:lnTo>
                      <a:pt x="229" y="155"/>
                    </a:lnTo>
                    <a:lnTo>
                      <a:pt x="233" y="163"/>
                    </a:lnTo>
                    <a:lnTo>
                      <a:pt x="237" y="159"/>
                    </a:lnTo>
                    <a:lnTo>
                      <a:pt x="240" y="168"/>
                    </a:lnTo>
                    <a:lnTo>
                      <a:pt x="244" y="175"/>
                    </a:lnTo>
                    <a:lnTo>
                      <a:pt x="248" y="183"/>
                    </a:lnTo>
                    <a:lnTo>
                      <a:pt x="252" y="181"/>
                    </a:lnTo>
                    <a:lnTo>
                      <a:pt x="256" y="186"/>
                    </a:lnTo>
                    <a:lnTo>
                      <a:pt x="260" y="188"/>
                    </a:lnTo>
                    <a:lnTo>
                      <a:pt x="264" y="190"/>
                    </a:lnTo>
                    <a:lnTo>
                      <a:pt x="268" y="203"/>
                    </a:lnTo>
                    <a:lnTo>
                      <a:pt x="272" y="210"/>
                    </a:lnTo>
                    <a:lnTo>
                      <a:pt x="276" y="208"/>
                    </a:lnTo>
                    <a:lnTo>
                      <a:pt x="280" y="214"/>
                    </a:lnTo>
                    <a:lnTo>
                      <a:pt x="284" y="219"/>
                    </a:lnTo>
                    <a:lnTo>
                      <a:pt x="288" y="230"/>
                    </a:lnTo>
                    <a:lnTo>
                      <a:pt x="292" y="228"/>
                    </a:lnTo>
                    <a:lnTo>
                      <a:pt x="296" y="239"/>
                    </a:lnTo>
                    <a:lnTo>
                      <a:pt x="300" y="243"/>
                    </a:lnTo>
                    <a:lnTo>
                      <a:pt x="304" y="252"/>
                    </a:lnTo>
                    <a:lnTo>
                      <a:pt x="307" y="256"/>
                    </a:lnTo>
                    <a:lnTo>
                      <a:pt x="311" y="261"/>
                    </a:lnTo>
                    <a:lnTo>
                      <a:pt x="315" y="270"/>
                    </a:lnTo>
                    <a:lnTo>
                      <a:pt x="319" y="274"/>
                    </a:lnTo>
                    <a:lnTo>
                      <a:pt x="323" y="276"/>
                    </a:lnTo>
                    <a:lnTo>
                      <a:pt x="327" y="281"/>
                    </a:lnTo>
                    <a:lnTo>
                      <a:pt x="331" y="298"/>
                    </a:lnTo>
                    <a:lnTo>
                      <a:pt x="335" y="298"/>
                    </a:lnTo>
                    <a:lnTo>
                      <a:pt x="339" y="305"/>
                    </a:lnTo>
                    <a:lnTo>
                      <a:pt x="343" y="316"/>
                    </a:lnTo>
                    <a:lnTo>
                      <a:pt x="347" y="312"/>
                    </a:lnTo>
                    <a:lnTo>
                      <a:pt x="351" y="325"/>
                    </a:lnTo>
                    <a:lnTo>
                      <a:pt x="355" y="336"/>
                    </a:lnTo>
                    <a:lnTo>
                      <a:pt x="359" y="340"/>
                    </a:lnTo>
                    <a:lnTo>
                      <a:pt x="363" y="345"/>
                    </a:lnTo>
                    <a:lnTo>
                      <a:pt x="367" y="351"/>
                    </a:lnTo>
                    <a:lnTo>
                      <a:pt x="371" y="349"/>
                    </a:lnTo>
                    <a:lnTo>
                      <a:pt x="375" y="360"/>
                    </a:lnTo>
                    <a:lnTo>
                      <a:pt x="378" y="371"/>
                    </a:lnTo>
                    <a:lnTo>
                      <a:pt x="382" y="380"/>
                    </a:lnTo>
                    <a:lnTo>
                      <a:pt x="386" y="391"/>
                    </a:lnTo>
                    <a:lnTo>
                      <a:pt x="390" y="393"/>
                    </a:lnTo>
                    <a:lnTo>
                      <a:pt x="394" y="398"/>
                    </a:lnTo>
                    <a:lnTo>
                      <a:pt x="398" y="409"/>
                    </a:lnTo>
                    <a:lnTo>
                      <a:pt x="402" y="418"/>
                    </a:lnTo>
                    <a:lnTo>
                      <a:pt x="406" y="424"/>
                    </a:lnTo>
                    <a:lnTo>
                      <a:pt x="410" y="426"/>
                    </a:lnTo>
                    <a:lnTo>
                      <a:pt x="414" y="440"/>
                    </a:lnTo>
                    <a:lnTo>
                      <a:pt x="418" y="444"/>
                    </a:lnTo>
                    <a:lnTo>
                      <a:pt x="422" y="451"/>
                    </a:lnTo>
                    <a:lnTo>
                      <a:pt x="426" y="460"/>
                    </a:lnTo>
                    <a:lnTo>
                      <a:pt x="430" y="462"/>
                    </a:lnTo>
                    <a:lnTo>
                      <a:pt x="434" y="475"/>
                    </a:lnTo>
                    <a:lnTo>
                      <a:pt x="438" y="482"/>
                    </a:lnTo>
                    <a:lnTo>
                      <a:pt x="442" y="484"/>
                    </a:lnTo>
                    <a:lnTo>
                      <a:pt x="445" y="497"/>
                    </a:lnTo>
                    <a:lnTo>
                      <a:pt x="449" y="506"/>
                    </a:lnTo>
                    <a:lnTo>
                      <a:pt x="453" y="506"/>
                    </a:lnTo>
                    <a:lnTo>
                      <a:pt x="457" y="522"/>
                    </a:lnTo>
                    <a:lnTo>
                      <a:pt x="461" y="528"/>
                    </a:lnTo>
                    <a:lnTo>
                      <a:pt x="465" y="537"/>
                    </a:lnTo>
                    <a:lnTo>
                      <a:pt x="469" y="544"/>
                    </a:lnTo>
                    <a:lnTo>
                      <a:pt x="473" y="552"/>
                    </a:lnTo>
                    <a:lnTo>
                      <a:pt x="477" y="550"/>
                    </a:lnTo>
                    <a:lnTo>
                      <a:pt x="481" y="564"/>
                    </a:lnTo>
                    <a:lnTo>
                      <a:pt x="485" y="575"/>
                    </a:lnTo>
                    <a:lnTo>
                      <a:pt x="489" y="583"/>
                    </a:lnTo>
                    <a:lnTo>
                      <a:pt x="493" y="590"/>
                    </a:lnTo>
                    <a:lnTo>
                      <a:pt x="497" y="599"/>
                    </a:lnTo>
                    <a:lnTo>
                      <a:pt x="501" y="603"/>
                    </a:lnTo>
                    <a:lnTo>
                      <a:pt x="505" y="614"/>
                    </a:lnTo>
                    <a:lnTo>
                      <a:pt x="509" y="628"/>
                    </a:lnTo>
                    <a:lnTo>
                      <a:pt x="513" y="630"/>
                    </a:lnTo>
                    <a:lnTo>
                      <a:pt x="516" y="643"/>
                    </a:lnTo>
                    <a:lnTo>
                      <a:pt x="520" y="652"/>
                    </a:lnTo>
                    <a:lnTo>
                      <a:pt x="524" y="652"/>
                    </a:lnTo>
                    <a:lnTo>
                      <a:pt x="528" y="667"/>
                    </a:lnTo>
                    <a:lnTo>
                      <a:pt x="532" y="678"/>
                    </a:lnTo>
                    <a:lnTo>
                      <a:pt x="536" y="681"/>
                    </a:lnTo>
                    <a:lnTo>
                      <a:pt x="540" y="690"/>
                    </a:lnTo>
                    <a:lnTo>
                      <a:pt x="544" y="703"/>
                    </a:lnTo>
                    <a:lnTo>
                      <a:pt x="548" y="703"/>
                    </a:lnTo>
                    <a:lnTo>
                      <a:pt x="552" y="720"/>
                    </a:lnTo>
                    <a:lnTo>
                      <a:pt x="556" y="727"/>
                    </a:lnTo>
                    <a:lnTo>
                      <a:pt x="560" y="729"/>
                    </a:lnTo>
                    <a:lnTo>
                      <a:pt x="564" y="738"/>
                    </a:lnTo>
                    <a:lnTo>
                      <a:pt x="568" y="758"/>
                    </a:lnTo>
                    <a:lnTo>
                      <a:pt x="572" y="765"/>
                    </a:lnTo>
                    <a:lnTo>
                      <a:pt x="576" y="765"/>
                    </a:lnTo>
                    <a:lnTo>
                      <a:pt x="580" y="785"/>
                    </a:lnTo>
                    <a:lnTo>
                      <a:pt x="583" y="793"/>
                    </a:lnTo>
                    <a:lnTo>
                      <a:pt x="587" y="793"/>
                    </a:lnTo>
                    <a:lnTo>
                      <a:pt x="591" y="804"/>
                    </a:lnTo>
                    <a:lnTo>
                      <a:pt x="595" y="811"/>
                    </a:lnTo>
                    <a:lnTo>
                      <a:pt x="599" y="827"/>
                    </a:lnTo>
                    <a:lnTo>
                      <a:pt x="603" y="831"/>
                    </a:lnTo>
                    <a:lnTo>
                      <a:pt x="607" y="842"/>
                    </a:lnTo>
                    <a:lnTo>
                      <a:pt x="611" y="846"/>
                    </a:lnTo>
                    <a:lnTo>
                      <a:pt x="615" y="857"/>
                    </a:lnTo>
                    <a:lnTo>
                      <a:pt x="619" y="873"/>
                    </a:lnTo>
                    <a:lnTo>
                      <a:pt x="623" y="880"/>
                    </a:lnTo>
                    <a:lnTo>
                      <a:pt x="627" y="886"/>
                    </a:lnTo>
                    <a:lnTo>
                      <a:pt x="631" y="895"/>
                    </a:lnTo>
                    <a:lnTo>
                      <a:pt x="635" y="904"/>
                    </a:lnTo>
                    <a:lnTo>
                      <a:pt x="639" y="919"/>
                    </a:lnTo>
                    <a:lnTo>
                      <a:pt x="643" y="922"/>
                    </a:lnTo>
                    <a:lnTo>
                      <a:pt x="647" y="935"/>
                    </a:lnTo>
                    <a:lnTo>
                      <a:pt x="650" y="944"/>
                    </a:lnTo>
                    <a:lnTo>
                      <a:pt x="654" y="953"/>
                    </a:lnTo>
                    <a:lnTo>
                      <a:pt x="658" y="964"/>
                    </a:lnTo>
                    <a:lnTo>
                      <a:pt x="662" y="972"/>
                    </a:lnTo>
                    <a:lnTo>
                      <a:pt x="666" y="977"/>
                    </a:lnTo>
                    <a:lnTo>
                      <a:pt x="670" y="992"/>
                    </a:lnTo>
                    <a:lnTo>
                      <a:pt x="674" y="992"/>
                    </a:lnTo>
                    <a:lnTo>
                      <a:pt x="678" y="1008"/>
                    </a:lnTo>
                    <a:lnTo>
                      <a:pt x="682" y="1014"/>
                    </a:lnTo>
                    <a:lnTo>
                      <a:pt x="686" y="1021"/>
                    </a:lnTo>
                    <a:lnTo>
                      <a:pt x="690" y="1034"/>
                    </a:lnTo>
                    <a:lnTo>
                      <a:pt x="694" y="1043"/>
                    </a:lnTo>
                    <a:lnTo>
                      <a:pt x="698" y="1054"/>
                    </a:lnTo>
                    <a:lnTo>
                      <a:pt x="702" y="1061"/>
                    </a:lnTo>
                    <a:lnTo>
                      <a:pt x="706" y="1061"/>
                    </a:lnTo>
                    <a:lnTo>
                      <a:pt x="710" y="1074"/>
                    </a:lnTo>
                    <a:lnTo>
                      <a:pt x="714" y="1083"/>
                    </a:lnTo>
                    <a:lnTo>
                      <a:pt x="718" y="1103"/>
                    </a:lnTo>
                    <a:lnTo>
                      <a:pt x="721" y="1103"/>
                    </a:lnTo>
                    <a:lnTo>
                      <a:pt x="725" y="1114"/>
                    </a:lnTo>
                    <a:lnTo>
                      <a:pt x="729" y="1123"/>
                    </a:lnTo>
                    <a:lnTo>
                      <a:pt x="733" y="1132"/>
                    </a:lnTo>
                    <a:lnTo>
                      <a:pt x="737" y="1138"/>
                    </a:lnTo>
                    <a:lnTo>
                      <a:pt x="741" y="1156"/>
                    </a:lnTo>
                    <a:lnTo>
                      <a:pt x="745" y="1156"/>
                    </a:lnTo>
                    <a:lnTo>
                      <a:pt x="749" y="1171"/>
                    </a:lnTo>
                    <a:lnTo>
                      <a:pt x="753" y="1178"/>
                    </a:lnTo>
                    <a:lnTo>
                      <a:pt x="757" y="1187"/>
                    </a:lnTo>
                    <a:lnTo>
                      <a:pt x="761" y="1193"/>
                    </a:lnTo>
                    <a:lnTo>
                      <a:pt x="765" y="1200"/>
                    </a:lnTo>
                    <a:lnTo>
                      <a:pt x="769" y="1216"/>
                    </a:lnTo>
                    <a:lnTo>
                      <a:pt x="773" y="1224"/>
                    </a:lnTo>
                    <a:lnTo>
                      <a:pt x="777" y="1229"/>
                    </a:lnTo>
                    <a:lnTo>
                      <a:pt x="781" y="1235"/>
                    </a:lnTo>
                    <a:lnTo>
                      <a:pt x="785" y="1249"/>
                    </a:lnTo>
                    <a:lnTo>
                      <a:pt x="788" y="1253"/>
                    </a:lnTo>
                    <a:lnTo>
                      <a:pt x="792" y="1264"/>
                    </a:lnTo>
                    <a:lnTo>
                      <a:pt x="796" y="1269"/>
                    </a:lnTo>
                    <a:lnTo>
                      <a:pt x="800" y="1277"/>
                    </a:lnTo>
                    <a:lnTo>
                      <a:pt x="804" y="1295"/>
                    </a:lnTo>
                    <a:lnTo>
                      <a:pt x="808" y="1297"/>
                    </a:lnTo>
                    <a:lnTo>
                      <a:pt x="812" y="1302"/>
                    </a:lnTo>
                    <a:lnTo>
                      <a:pt x="816" y="1313"/>
                    </a:lnTo>
                    <a:lnTo>
                      <a:pt x="820" y="1324"/>
                    </a:lnTo>
                    <a:lnTo>
                      <a:pt x="824" y="1330"/>
                    </a:lnTo>
                    <a:lnTo>
                      <a:pt x="828" y="1335"/>
                    </a:lnTo>
                    <a:lnTo>
                      <a:pt x="832" y="1346"/>
                    </a:lnTo>
                    <a:lnTo>
                      <a:pt x="836" y="1355"/>
                    </a:lnTo>
                    <a:lnTo>
                      <a:pt x="840" y="1359"/>
                    </a:lnTo>
                    <a:lnTo>
                      <a:pt x="844" y="1366"/>
                    </a:lnTo>
                    <a:lnTo>
                      <a:pt x="848" y="1381"/>
                    </a:lnTo>
                    <a:lnTo>
                      <a:pt x="852" y="1384"/>
                    </a:lnTo>
                    <a:lnTo>
                      <a:pt x="855" y="1397"/>
                    </a:lnTo>
                    <a:lnTo>
                      <a:pt x="859" y="1403"/>
                    </a:lnTo>
                    <a:lnTo>
                      <a:pt x="863" y="1417"/>
                    </a:lnTo>
                    <a:lnTo>
                      <a:pt x="867" y="1417"/>
                    </a:lnTo>
                    <a:lnTo>
                      <a:pt x="871" y="1426"/>
                    </a:lnTo>
                    <a:lnTo>
                      <a:pt x="875" y="1437"/>
                    </a:lnTo>
                    <a:lnTo>
                      <a:pt x="879" y="1445"/>
                    </a:lnTo>
                    <a:lnTo>
                      <a:pt x="883" y="1450"/>
                    </a:lnTo>
                    <a:lnTo>
                      <a:pt x="887" y="1459"/>
                    </a:lnTo>
                    <a:lnTo>
                      <a:pt x="891" y="1465"/>
                    </a:lnTo>
                    <a:lnTo>
                      <a:pt x="895" y="1468"/>
                    </a:lnTo>
                    <a:lnTo>
                      <a:pt x="899" y="1474"/>
                    </a:lnTo>
                    <a:lnTo>
                      <a:pt x="903" y="1485"/>
                    </a:lnTo>
                    <a:lnTo>
                      <a:pt x="907" y="1490"/>
                    </a:lnTo>
                    <a:lnTo>
                      <a:pt x="911" y="1507"/>
                    </a:lnTo>
                    <a:lnTo>
                      <a:pt x="915" y="1510"/>
                    </a:lnTo>
                    <a:lnTo>
                      <a:pt x="919" y="1516"/>
                    </a:lnTo>
                    <a:lnTo>
                      <a:pt x="923" y="1529"/>
                    </a:lnTo>
                    <a:lnTo>
                      <a:pt x="926" y="1536"/>
                    </a:lnTo>
                    <a:lnTo>
                      <a:pt x="930" y="1540"/>
                    </a:lnTo>
                    <a:lnTo>
                      <a:pt x="934" y="1549"/>
                    </a:lnTo>
                    <a:lnTo>
                      <a:pt x="938" y="1558"/>
                    </a:lnTo>
                    <a:lnTo>
                      <a:pt x="942" y="1558"/>
                    </a:lnTo>
                    <a:lnTo>
                      <a:pt x="946" y="1563"/>
                    </a:lnTo>
                    <a:lnTo>
                      <a:pt x="950" y="1574"/>
                    </a:lnTo>
                    <a:lnTo>
                      <a:pt x="954" y="1582"/>
                    </a:lnTo>
                    <a:lnTo>
                      <a:pt x="958" y="1591"/>
                    </a:lnTo>
                    <a:lnTo>
                      <a:pt x="962" y="1593"/>
                    </a:lnTo>
                    <a:lnTo>
                      <a:pt x="966" y="1602"/>
                    </a:lnTo>
                    <a:lnTo>
                      <a:pt x="970" y="1611"/>
                    </a:lnTo>
                    <a:lnTo>
                      <a:pt x="974" y="1613"/>
                    </a:lnTo>
                    <a:lnTo>
                      <a:pt x="978" y="1618"/>
                    </a:lnTo>
                    <a:lnTo>
                      <a:pt x="982" y="1629"/>
                    </a:lnTo>
                    <a:lnTo>
                      <a:pt x="986" y="1638"/>
                    </a:lnTo>
                    <a:lnTo>
                      <a:pt x="990" y="1635"/>
                    </a:lnTo>
                    <a:lnTo>
                      <a:pt x="993" y="1638"/>
                    </a:lnTo>
                    <a:lnTo>
                      <a:pt x="997" y="1649"/>
                    </a:lnTo>
                    <a:lnTo>
                      <a:pt x="1001" y="1655"/>
                    </a:lnTo>
                    <a:lnTo>
                      <a:pt x="1005" y="1660"/>
                    </a:lnTo>
                    <a:lnTo>
                      <a:pt x="1009" y="1666"/>
                    </a:lnTo>
                    <a:lnTo>
                      <a:pt x="1013" y="1680"/>
                    </a:lnTo>
                    <a:lnTo>
                      <a:pt x="1017" y="1680"/>
                    </a:lnTo>
                    <a:lnTo>
                      <a:pt x="1021" y="1682"/>
                    </a:lnTo>
                    <a:lnTo>
                      <a:pt x="1025" y="1691"/>
                    </a:lnTo>
                    <a:lnTo>
                      <a:pt x="1029" y="1697"/>
                    </a:lnTo>
                    <a:lnTo>
                      <a:pt x="1033" y="1695"/>
                    </a:lnTo>
                    <a:lnTo>
                      <a:pt x="1037" y="1700"/>
                    </a:lnTo>
                    <a:lnTo>
                      <a:pt x="1041" y="1713"/>
                    </a:lnTo>
                    <a:lnTo>
                      <a:pt x="1045" y="1717"/>
                    </a:lnTo>
                    <a:lnTo>
                      <a:pt x="1049" y="1726"/>
                    </a:lnTo>
                    <a:lnTo>
                      <a:pt x="1053" y="1728"/>
                    </a:lnTo>
                    <a:lnTo>
                      <a:pt x="1057" y="1737"/>
                    </a:lnTo>
                    <a:lnTo>
                      <a:pt x="1061" y="1733"/>
                    </a:lnTo>
                    <a:lnTo>
                      <a:pt x="1064" y="1746"/>
                    </a:lnTo>
                    <a:lnTo>
                      <a:pt x="1068" y="1748"/>
                    </a:lnTo>
                    <a:lnTo>
                      <a:pt x="1072" y="1757"/>
                    </a:lnTo>
                    <a:lnTo>
                      <a:pt x="1076" y="1759"/>
                    </a:lnTo>
                    <a:lnTo>
                      <a:pt x="1080" y="1759"/>
                    </a:lnTo>
                    <a:lnTo>
                      <a:pt x="1084" y="1770"/>
                    </a:lnTo>
                    <a:lnTo>
                      <a:pt x="1088" y="1768"/>
                    </a:lnTo>
                    <a:lnTo>
                      <a:pt x="1092" y="1775"/>
                    </a:lnTo>
                    <a:lnTo>
                      <a:pt x="1096" y="1784"/>
                    </a:lnTo>
                    <a:lnTo>
                      <a:pt x="1100" y="1779"/>
                    </a:lnTo>
                    <a:lnTo>
                      <a:pt x="1104" y="1790"/>
                    </a:lnTo>
                    <a:lnTo>
                      <a:pt x="1108" y="1790"/>
                    </a:lnTo>
                    <a:lnTo>
                      <a:pt x="1112" y="1792"/>
                    </a:lnTo>
                    <a:lnTo>
                      <a:pt x="1116" y="1799"/>
                    </a:lnTo>
                    <a:lnTo>
                      <a:pt x="1120" y="1803"/>
                    </a:lnTo>
                    <a:lnTo>
                      <a:pt x="1124" y="1817"/>
                    </a:lnTo>
                    <a:lnTo>
                      <a:pt x="1128" y="1819"/>
                    </a:lnTo>
                    <a:lnTo>
                      <a:pt x="1131" y="1821"/>
                    </a:lnTo>
                    <a:lnTo>
                      <a:pt x="1135" y="1828"/>
                    </a:lnTo>
                    <a:lnTo>
                      <a:pt x="1139" y="1819"/>
                    </a:lnTo>
                    <a:lnTo>
                      <a:pt x="1143" y="1828"/>
                    </a:lnTo>
                    <a:lnTo>
                      <a:pt x="1147" y="1828"/>
                    </a:lnTo>
                    <a:lnTo>
                      <a:pt x="1151" y="1837"/>
                    </a:lnTo>
                    <a:lnTo>
                      <a:pt x="1155" y="1839"/>
                    </a:lnTo>
                    <a:lnTo>
                      <a:pt x="1159" y="1848"/>
                    </a:lnTo>
                    <a:lnTo>
                      <a:pt x="1163" y="1845"/>
                    </a:lnTo>
                    <a:lnTo>
                      <a:pt x="1167" y="1841"/>
                    </a:lnTo>
                    <a:lnTo>
                      <a:pt x="1171" y="1859"/>
                    </a:lnTo>
                    <a:lnTo>
                      <a:pt x="1175" y="1859"/>
                    </a:lnTo>
                    <a:lnTo>
                      <a:pt x="1179" y="1854"/>
                    </a:lnTo>
                    <a:lnTo>
                      <a:pt x="1183" y="1861"/>
                    </a:lnTo>
                    <a:lnTo>
                      <a:pt x="1187" y="1865"/>
                    </a:lnTo>
                    <a:lnTo>
                      <a:pt x="1191" y="1863"/>
                    </a:lnTo>
                    <a:lnTo>
                      <a:pt x="1195" y="1872"/>
                    </a:lnTo>
                    <a:lnTo>
                      <a:pt x="1198" y="1870"/>
                    </a:lnTo>
                    <a:lnTo>
                      <a:pt x="1202" y="1879"/>
                    </a:lnTo>
                    <a:lnTo>
                      <a:pt x="1206" y="1881"/>
                    </a:lnTo>
                    <a:lnTo>
                      <a:pt x="1210" y="1885"/>
                    </a:lnTo>
                    <a:lnTo>
                      <a:pt x="1214" y="1881"/>
                    </a:lnTo>
                    <a:lnTo>
                      <a:pt x="1218" y="1885"/>
                    </a:lnTo>
                    <a:lnTo>
                      <a:pt x="1222" y="1885"/>
                    </a:lnTo>
                    <a:lnTo>
                      <a:pt x="1226" y="1890"/>
                    </a:lnTo>
                    <a:lnTo>
                      <a:pt x="1230" y="1890"/>
                    </a:lnTo>
                    <a:lnTo>
                      <a:pt x="1234" y="1890"/>
                    </a:lnTo>
                    <a:lnTo>
                      <a:pt x="1238" y="1894"/>
                    </a:lnTo>
                    <a:lnTo>
                      <a:pt x="1242" y="1892"/>
                    </a:lnTo>
                    <a:lnTo>
                      <a:pt x="1246" y="1901"/>
                    </a:lnTo>
                    <a:lnTo>
                      <a:pt x="1250" y="1899"/>
                    </a:lnTo>
                    <a:lnTo>
                      <a:pt x="1254" y="1896"/>
                    </a:lnTo>
                    <a:lnTo>
                      <a:pt x="1258" y="1901"/>
                    </a:lnTo>
                    <a:lnTo>
                      <a:pt x="1262" y="1905"/>
                    </a:lnTo>
                    <a:lnTo>
                      <a:pt x="1266" y="1907"/>
                    </a:lnTo>
                    <a:lnTo>
                      <a:pt x="1269" y="1907"/>
                    </a:lnTo>
                    <a:lnTo>
                      <a:pt x="1273" y="1907"/>
                    </a:lnTo>
                    <a:lnTo>
                      <a:pt x="1277" y="1907"/>
                    </a:lnTo>
                    <a:lnTo>
                      <a:pt x="1281" y="1905"/>
                    </a:lnTo>
                    <a:lnTo>
                      <a:pt x="1285" y="1907"/>
                    </a:lnTo>
                    <a:lnTo>
                      <a:pt x="1289" y="1914"/>
                    </a:lnTo>
                    <a:lnTo>
                      <a:pt x="1293" y="1914"/>
                    </a:lnTo>
                    <a:lnTo>
                      <a:pt x="1297" y="1921"/>
                    </a:lnTo>
                    <a:lnTo>
                      <a:pt x="1301" y="1907"/>
                    </a:lnTo>
                    <a:lnTo>
                      <a:pt x="1305" y="1918"/>
                    </a:lnTo>
                    <a:lnTo>
                      <a:pt x="1309" y="1914"/>
                    </a:lnTo>
                    <a:lnTo>
                      <a:pt x="1313" y="1914"/>
                    </a:lnTo>
                    <a:lnTo>
                      <a:pt x="1317" y="1914"/>
                    </a:lnTo>
                    <a:lnTo>
                      <a:pt x="1321" y="1914"/>
                    </a:lnTo>
                    <a:lnTo>
                      <a:pt x="1325" y="1918"/>
                    </a:lnTo>
                    <a:lnTo>
                      <a:pt x="1329" y="1916"/>
                    </a:lnTo>
                    <a:lnTo>
                      <a:pt x="1333" y="1921"/>
                    </a:lnTo>
                    <a:lnTo>
                      <a:pt x="1336" y="1923"/>
                    </a:lnTo>
                    <a:lnTo>
                      <a:pt x="1340" y="1921"/>
                    </a:lnTo>
                    <a:lnTo>
                      <a:pt x="1344" y="1914"/>
                    </a:lnTo>
                    <a:lnTo>
                      <a:pt x="1348" y="1918"/>
                    </a:lnTo>
                    <a:lnTo>
                      <a:pt x="1352" y="1912"/>
                    </a:lnTo>
                    <a:lnTo>
                      <a:pt x="1356" y="1916"/>
                    </a:lnTo>
                    <a:lnTo>
                      <a:pt x="1360" y="1918"/>
                    </a:lnTo>
                    <a:lnTo>
                      <a:pt x="1364" y="1918"/>
                    </a:lnTo>
                    <a:lnTo>
                      <a:pt x="1368" y="1921"/>
                    </a:lnTo>
                    <a:lnTo>
                      <a:pt x="1372" y="1914"/>
                    </a:lnTo>
                    <a:lnTo>
                      <a:pt x="1376" y="1912"/>
                    </a:lnTo>
                    <a:lnTo>
                      <a:pt x="1380" y="1918"/>
                    </a:lnTo>
                    <a:lnTo>
                      <a:pt x="1384" y="1918"/>
                    </a:lnTo>
                    <a:lnTo>
                      <a:pt x="1388" y="1910"/>
                    </a:lnTo>
                    <a:lnTo>
                      <a:pt x="1392" y="1907"/>
                    </a:lnTo>
                    <a:lnTo>
                      <a:pt x="1396" y="1907"/>
                    </a:lnTo>
                    <a:lnTo>
                      <a:pt x="1400" y="1907"/>
                    </a:lnTo>
                    <a:lnTo>
                      <a:pt x="1403" y="1910"/>
                    </a:lnTo>
                    <a:lnTo>
                      <a:pt x="1407" y="1910"/>
                    </a:lnTo>
                    <a:lnTo>
                      <a:pt x="1411" y="1901"/>
                    </a:lnTo>
                    <a:lnTo>
                      <a:pt x="1415" y="1905"/>
                    </a:lnTo>
                    <a:lnTo>
                      <a:pt x="1419" y="1899"/>
                    </a:lnTo>
                    <a:lnTo>
                      <a:pt x="1423" y="1901"/>
                    </a:lnTo>
                    <a:lnTo>
                      <a:pt x="1427" y="1901"/>
                    </a:lnTo>
                    <a:lnTo>
                      <a:pt x="1431" y="1899"/>
                    </a:lnTo>
                    <a:lnTo>
                      <a:pt x="1435" y="1894"/>
                    </a:lnTo>
                    <a:lnTo>
                      <a:pt x="1439" y="1894"/>
                    </a:lnTo>
                    <a:lnTo>
                      <a:pt x="1443" y="1892"/>
                    </a:lnTo>
                    <a:lnTo>
                      <a:pt x="1447" y="1892"/>
                    </a:lnTo>
                    <a:lnTo>
                      <a:pt x="1451" y="1887"/>
                    </a:lnTo>
                    <a:lnTo>
                      <a:pt x="1455" y="1890"/>
                    </a:lnTo>
                    <a:lnTo>
                      <a:pt x="1459" y="1881"/>
                    </a:lnTo>
                    <a:lnTo>
                      <a:pt x="1463" y="1876"/>
                    </a:lnTo>
                    <a:lnTo>
                      <a:pt x="1467" y="1883"/>
                    </a:lnTo>
                    <a:lnTo>
                      <a:pt x="1471" y="1879"/>
                    </a:lnTo>
                    <a:lnTo>
                      <a:pt x="1474" y="1883"/>
                    </a:lnTo>
                    <a:lnTo>
                      <a:pt x="1478" y="1874"/>
                    </a:lnTo>
                    <a:lnTo>
                      <a:pt x="1482" y="1865"/>
                    </a:lnTo>
                    <a:lnTo>
                      <a:pt x="1486" y="1870"/>
                    </a:lnTo>
                    <a:lnTo>
                      <a:pt x="1490" y="1872"/>
                    </a:lnTo>
                    <a:lnTo>
                      <a:pt x="1494" y="1872"/>
                    </a:lnTo>
                    <a:lnTo>
                      <a:pt x="1498" y="1872"/>
                    </a:lnTo>
                    <a:lnTo>
                      <a:pt x="1502" y="1863"/>
                    </a:lnTo>
                    <a:lnTo>
                      <a:pt x="1506" y="1861"/>
                    </a:lnTo>
                    <a:lnTo>
                      <a:pt x="1510" y="1859"/>
                    </a:lnTo>
                    <a:lnTo>
                      <a:pt x="1514" y="1861"/>
                    </a:lnTo>
                    <a:lnTo>
                      <a:pt x="1518" y="1852"/>
                    </a:lnTo>
                    <a:lnTo>
                      <a:pt x="1522" y="1848"/>
                    </a:lnTo>
                    <a:lnTo>
                      <a:pt x="1526" y="1852"/>
                    </a:lnTo>
                    <a:lnTo>
                      <a:pt x="1530" y="1848"/>
                    </a:lnTo>
                    <a:lnTo>
                      <a:pt x="1534" y="1837"/>
                    </a:lnTo>
                    <a:lnTo>
                      <a:pt x="1538" y="1837"/>
                    </a:lnTo>
                    <a:lnTo>
                      <a:pt x="1541" y="1832"/>
                    </a:lnTo>
                    <a:lnTo>
                      <a:pt x="1545" y="1834"/>
                    </a:lnTo>
                    <a:lnTo>
                      <a:pt x="1549" y="1834"/>
                    </a:lnTo>
                    <a:lnTo>
                      <a:pt x="1553" y="1826"/>
                    </a:lnTo>
                    <a:lnTo>
                      <a:pt x="1557" y="1823"/>
                    </a:lnTo>
                    <a:lnTo>
                      <a:pt x="1561" y="1819"/>
                    </a:lnTo>
                    <a:lnTo>
                      <a:pt x="1565" y="1817"/>
                    </a:lnTo>
                    <a:lnTo>
                      <a:pt x="1569" y="1815"/>
                    </a:lnTo>
                    <a:lnTo>
                      <a:pt x="1573" y="1803"/>
                    </a:lnTo>
                    <a:lnTo>
                      <a:pt x="1577" y="1806"/>
                    </a:lnTo>
                    <a:lnTo>
                      <a:pt x="1581" y="1806"/>
                    </a:lnTo>
                    <a:lnTo>
                      <a:pt x="1585" y="1797"/>
                    </a:lnTo>
                    <a:lnTo>
                      <a:pt x="1589" y="1792"/>
                    </a:lnTo>
                    <a:lnTo>
                      <a:pt x="1593" y="1795"/>
                    </a:lnTo>
                    <a:lnTo>
                      <a:pt x="1597" y="1788"/>
                    </a:lnTo>
                    <a:lnTo>
                      <a:pt x="1601" y="1779"/>
                    </a:lnTo>
                    <a:lnTo>
                      <a:pt x="1605" y="1779"/>
                    </a:lnTo>
                    <a:lnTo>
                      <a:pt x="1608" y="1784"/>
                    </a:lnTo>
                    <a:lnTo>
                      <a:pt x="1612" y="1768"/>
                    </a:lnTo>
                    <a:lnTo>
                      <a:pt x="1616" y="1764"/>
                    </a:lnTo>
                    <a:lnTo>
                      <a:pt x="1620" y="1757"/>
                    </a:lnTo>
                    <a:lnTo>
                      <a:pt x="1624" y="1759"/>
                    </a:lnTo>
                    <a:lnTo>
                      <a:pt x="1628" y="1753"/>
                    </a:lnTo>
                    <a:lnTo>
                      <a:pt x="1632" y="1753"/>
                    </a:lnTo>
                    <a:lnTo>
                      <a:pt x="1636" y="1746"/>
                    </a:lnTo>
                    <a:lnTo>
                      <a:pt x="1640" y="1746"/>
                    </a:lnTo>
                    <a:lnTo>
                      <a:pt x="1644" y="1739"/>
                    </a:lnTo>
                    <a:lnTo>
                      <a:pt x="1648" y="1733"/>
                    </a:lnTo>
                    <a:lnTo>
                      <a:pt x="1652" y="1728"/>
                    </a:lnTo>
                    <a:lnTo>
                      <a:pt x="1656" y="1726"/>
                    </a:lnTo>
                    <a:lnTo>
                      <a:pt x="1660" y="1722"/>
                    </a:lnTo>
                    <a:lnTo>
                      <a:pt x="1664" y="1719"/>
                    </a:lnTo>
                    <a:lnTo>
                      <a:pt x="1668" y="1711"/>
                    </a:lnTo>
                    <a:lnTo>
                      <a:pt x="1672" y="1704"/>
                    </a:lnTo>
                    <a:lnTo>
                      <a:pt x="1676" y="1704"/>
                    </a:lnTo>
                    <a:lnTo>
                      <a:pt x="1679" y="1691"/>
                    </a:lnTo>
                    <a:lnTo>
                      <a:pt x="1683" y="1693"/>
                    </a:lnTo>
                    <a:lnTo>
                      <a:pt x="1687" y="1693"/>
                    </a:lnTo>
                    <a:lnTo>
                      <a:pt x="1691" y="1684"/>
                    </a:lnTo>
                    <a:lnTo>
                      <a:pt x="1695" y="1682"/>
                    </a:lnTo>
                    <a:lnTo>
                      <a:pt x="1699" y="1671"/>
                    </a:lnTo>
                    <a:lnTo>
                      <a:pt x="1703" y="1671"/>
                    </a:lnTo>
                    <a:lnTo>
                      <a:pt x="1707" y="1662"/>
                    </a:lnTo>
                    <a:lnTo>
                      <a:pt x="1711" y="1662"/>
                    </a:lnTo>
                    <a:lnTo>
                      <a:pt x="1715" y="1660"/>
                    </a:lnTo>
                    <a:lnTo>
                      <a:pt x="1719" y="1644"/>
                    </a:lnTo>
                    <a:lnTo>
                      <a:pt x="1723" y="1644"/>
                    </a:lnTo>
                    <a:lnTo>
                      <a:pt x="1727" y="1644"/>
                    </a:lnTo>
                    <a:lnTo>
                      <a:pt x="1731" y="1633"/>
                    </a:lnTo>
                    <a:lnTo>
                      <a:pt x="1735" y="1629"/>
                    </a:lnTo>
                    <a:lnTo>
                      <a:pt x="1739" y="1627"/>
                    </a:lnTo>
                    <a:lnTo>
                      <a:pt x="1743" y="1620"/>
                    </a:lnTo>
                    <a:lnTo>
                      <a:pt x="1746" y="1616"/>
                    </a:lnTo>
                    <a:lnTo>
                      <a:pt x="1750" y="1609"/>
                    </a:lnTo>
                    <a:lnTo>
                      <a:pt x="1754" y="1600"/>
                    </a:lnTo>
                    <a:lnTo>
                      <a:pt x="1758" y="1602"/>
                    </a:lnTo>
                    <a:lnTo>
                      <a:pt x="1762" y="1596"/>
                    </a:lnTo>
                    <a:lnTo>
                      <a:pt x="1766" y="1585"/>
                    </a:lnTo>
                    <a:lnTo>
                      <a:pt x="1770" y="1587"/>
                    </a:lnTo>
                    <a:lnTo>
                      <a:pt x="1774" y="1576"/>
                    </a:lnTo>
                    <a:lnTo>
                      <a:pt x="1778" y="1576"/>
                    </a:lnTo>
                    <a:lnTo>
                      <a:pt x="1782" y="1563"/>
                    </a:lnTo>
                    <a:lnTo>
                      <a:pt x="1786" y="1563"/>
                    </a:lnTo>
                    <a:lnTo>
                      <a:pt x="1790" y="1554"/>
                    </a:lnTo>
                    <a:lnTo>
                      <a:pt x="1794" y="1558"/>
                    </a:lnTo>
                    <a:lnTo>
                      <a:pt x="1798" y="1543"/>
                    </a:lnTo>
                    <a:lnTo>
                      <a:pt x="1802" y="1547"/>
                    </a:lnTo>
                    <a:lnTo>
                      <a:pt x="1806" y="1534"/>
                    </a:lnTo>
                    <a:lnTo>
                      <a:pt x="1810" y="1534"/>
                    </a:lnTo>
                    <a:lnTo>
                      <a:pt x="1814" y="1527"/>
                    </a:lnTo>
                    <a:lnTo>
                      <a:pt x="1817" y="1521"/>
                    </a:lnTo>
                    <a:lnTo>
                      <a:pt x="1821" y="1505"/>
                    </a:lnTo>
                    <a:lnTo>
                      <a:pt x="1825" y="1505"/>
                    </a:lnTo>
                    <a:lnTo>
                      <a:pt x="1829" y="1505"/>
                    </a:lnTo>
                    <a:lnTo>
                      <a:pt x="1833" y="1494"/>
                    </a:lnTo>
                    <a:lnTo>
                      <a:pt x="1837" y="1487"/>
                    </a:lnTo>
                    <a:lnTo>
                      <a:pt x="1841" y="1492"/>
                    </a:lnTo>
                    <a:lnTo>
                      <a:pt x="1845" y="1476"/>
                    </a:lnTo>
                    <a:lnTo>
                      <a:pt x="1849" y="1472"/>
                    </a:lnTo>
                    <a:lnTo>
                      <a:pt x="1853" y="1470"/>
                    </a:lnTo>
                    <a:lnTo>
                      <a:pt x="1857" y="1468"/>
                    </a:lnTo>
                    <a:lnTo>
                      <a:pt x="1861" y="1452"/>
                    </a:lnTo>
                    <a:lnTo>
                      <a:pt x="1865" y="1452"/>
                    </a:lnTo>
                    <a:lnTo>
                      <a:pt x="1869" y="1448"/>
                    </a:lnTo>
                    <a:lnTo>
                      <a:pt x="1873" y="1439"/>
                    </a:lnTo>
                    <a:lnTo>
                      <a:pt x="1877" y="1439"/>
                    </a:lnTo>
                    <a:lnTo>
                      <a:pt x="1881" y="1421"/>
                    </a:lnTo>
                    <a:lnTo>
                      <a:pt x="1884" y="1421"/>
                    </a:lnTo>
                    <a:lnTo>
                      <a:pt x="1888" y="1421"/>
                    </a:lnTo>
                    <a:lnTo>
                      <a:pt x="1892" y="1408"/>
                    </a:lnTo>
                    <a:lnTo>
                      <a:pt x="1896" y="1403"/>
                    </a:lnTo>
                    <a:lnTo>
                      <a:pt x="1900" y="1395"/>
                    </a:lnTo>
                    <a:lnTo>
                      <a:pt x="1904" y="1395"/>
                    </a:lnTo>
                    <a:lnTo>
                      <a:pt x="1908" y="1386"/>
                    </a:lnTo>
                    <a:lnTo>
                      <a:pt x="1912" y="1377"/>
                    </a:lnTo>
                    <a:lnTo>
                      <a:pt x="1916" y="1377"/>
                    </a:lnTo>
                    <a:lnTo>
                      <a:pt x="1920" y="1372"/>
                    </a:lnTo>
                    <a:lnTo>
                      <a:pt x="1924" y="1359"/>
                    </a:lnTo>
                    <a:lnTo>
                      <a:pt x="1928" y="1353"/>
                    </a:lnTo>
                    <a:lnTo>
                      <a:pt x="1932" y="1350"/>
                    </a:lnTo>
                    <a:lnTo>
                      <a:pt x="1936" y="1346"/>
                    </a:lnTo>
                    <a:lnTo>
                      <a:pt x="1940" y="1335"/>
                    </a:lnTo>
                    <a:lnTo>
                      <a:pt x="1944" y="1330"/>
                    </a:lnTo>
                    <a:lnTo>
                      <a:pt x="1948" y="1326"/>
                    </a:lnTo>
                    <a:lnTo>
                      <a:pt x="1951" y="1317"/>
                    </a:lnTo>
                    <a:lnTo>
                      <a:pt x="1955" y="1317"/>
                    </a:lnTo>
                    <a:lnTo>
                      <a:pt x="1959" y="1306"/>
                    </a:lnTo>
                    <a:lnTo>
                      <a:pt x="1963" y="1304"/>
                    </a:lnTo>
                    <a:lnTo>
                      <a:pt x="1967" y="1295"/>
                    </a:lnTo>
                    <a:lnTo>
                      <a:pt x="1971" y="1282"/>
                    </a:lnTo>
                    <a:lnTo>
                      <a:pt x="1975" y="1280"/>
                    </a:lnTo>
                    <a:lnTo>
                      <a:pt x="1979" y="1284"/>
                    </a:lnTo>
                    <a:lnTo>
                      <a:pt x="1983" y="1269"/>
                    </a:lnTo>
                    <a:lnTo>
                      <a:pt x="1987" y="1260"/>
                    </a:lnTo>
                    <a:lnTo>
                      <a:pt x="1991" y="1262"/>
                    </a:lnTo>
                    <a:lnTo>
                      <a:pt x="1995" y="1251"/>
                    </a:lnTo>
                    <a:lnTo>
                      <a:pt x="1999" y="1246"/>
                    </a:lnTo>
                    <a:lnTo>
                      <a:pt x="2003" y="1244"/>
                    </a:lnTo>
                    <a:lnTo>
                      <a:pt x="2007" y="1235"/>
                    </a:lnTo>
                    <a:lnTo>
                      <a:pt x="2011" y="1227"/>
                    </a:lnTo>
                    <a:lnTo>
                      <a:pt x="2015" y="1222"/>
                    </a:lnTo>
                    <a:lnTo>
                      <a:pt x="2019" y="1213"/>
                    </a:lnTo>
                    <a:lnTo>
                      <a:pt x="2022" y="1204"/>
                    </a:lnTo>
                    <a:lnTo>
                      <a:pt x="2026" y="1202"/>
                    </a:lnTo>
                    <a:lnTo>
                      <a:pt x="2030" y="1202"/>
                    </a:lnTo>
                    <a:lnTo>
                      <a:pt x="2034" y="1189"/>
                    </a:lnTo>
                    <a:lnTo>
                      <a:pt x="2038" y="1185"/>
                    </a:lnTo>
                    <a:lnTo>
                      <a:pt x="2042" y="1178"/>
                    </a:lnTo>
                    <a:lnTo>
                      <a:pt x="2046" y="1178"/>
                    </a:lnTo>
                    <a:lnTo>
                      <a:pt x="2050" y="1174"/>
                    </a:lnTo>
                    <a:lnTo>
                      <a:pt x="2054" y="1160"/>
                    </a:lnTo>
                    <a:lnTo>
                      <a:pt x="2058" y="1162"/>
                    </a:lnTo>
                    <a:lnTo>
                      <a:pt x="2062" y="1151"/>
                    </a:lnTo>
                    <a:lnTo>
                      <a:pt x="2066" y="1145"/>
                    </a:lnTo>
                    <a:lnTo>
                      <a:pt x="2070" y="1140"/>
                    </a:lnTo>
                    <a:lnTo>
                      <a:pt x="2074" y="1136"/>
                    </a:lnTo>
                    <a:lnTo>
                      <a:pt x="2078" y="1123"/>
                    </a:lnTo>
                    <a:lnTo>
                      <a:pt x="2082" y="1118"/>
                    </a:lnTo>
                    <a:lnTo>
                      <a:pt x="2086" y="1109"/>
                    </a:lnTo>
                    <a:lnTo>
                      <a:pt x="2089" y="1109"/>
                    </a:lnTo>
                    <a:lnTo>
                      <a:pt x="2093" y="1098"/>
                    </a:lnTo>
                    <a:lnTo>
                      <a:pt x="2097" y="1092"/>
                    </a:lnTo>
                    <a:lnTo>
                      <a:pt x="2101" y="1090"/>
                    </a:lnTo>
                    <a:lnTo>
                      <a:pt x="2105" y="1083"/>
                    </a:lnTo>
                    <a:lnTo>
                      <a:pt x="2109" y="1076"/>
                    </a:lnTo>
                    <a:lnTo>
                      <a:pt x="2113" y="1072"/>
                    </a:lnTo>
                    <a:lnTo>
                      <a:pt x="2117" y="1067"/>
                    </a:lnTo>
                    <a:lnTo>
                      <a:pt x="2121" y="1059"/>
                    </a:lnTo>
                    <a:lnTo>
                      <a:pt x="2125" y="1054"/>
                    </a:lnTo>
                    <a:lnTo>
                      <a:pt x="2129" y="1048"/>
                    </a:lnTo>
                    <a:lnTo>
                      <a:pt x="2133" y="1041"/>
                    </a:lnTo>
                    <a:lnTo>
                      <a:pt x="2137" y="1039"/>
                    </a:lnTo>
                    <a:lnTo>
                      <a:pt x="2141" y="1025"/>
                    </a:lnTo>
                    <a:lnTo>
                      <a:pt x="2145" y="1021"/>
                    </a:lnTo>
                    <a:lnTo>
                      <a:pt x="2149" y="1019"/>
                    </a:lnTo>
                    <a:lnTo>
                      <a:pt x="2153" y="1012"/>
                    </a:lnTo>
                    <a:lnTo>
                      <a:pt x="2156" y="1006"/>
                    </a:lnTo>
                    <a:lnTo>
                      <a:pt x="2160" y="992"/>
                    </a:lnTo>
                    <a:lnTo>
                      <a:pt x="2164" y="997"/>
                    </a:lnTo>
                    <a:lnTo>
                      <a:pt x="2168" y="992"/>
                    </a:lnTo>
                    <a:lnTo>
                      <a:pt x="2172" y="986"/>
                    </a:lnTo>
                    <a:lnTo>
                      <a:pt x="2176" y="979"/>
                    </a:lnTo>
                    <a:lnTo>
                      <a:pt x="2180" y="979"/>
                    </a:lnTo>
                    <a:lnTo>
                      <a:pt x="2184" y="966"/>
                    </a:lnTo>
                    <a:lnTo>
                      <a:pt x="2188" y="961"/>
                    </a:lnTo>
                    <a:lnTo>
                      <a:pt x="2192" y="950"/>
                    </a:lnTo>
                    <a:lnTo>
                      <a:pt x="2196" y="953"/>
                    </a:lnTo>
                    <a:lnTo>
                      <a:pt x="2200" y="944"/>
                    </a:lnTo>
                    <a:lnTo>
                      <a:pt x="2204" y="935"/>
                    </a:lnTo>
                    <a:lnTo>
                      <a:pt x="2208" y="935"/>
                    </a:lnTo>
                    <a:lnTo>
                      <a:pt x="2212" y="928"/>
                    </a:lnTo>
                    <a:lnTo>
                      <a:pt x="2216" y="919"/>
                    </a:lnTo>
                    <a:lnTo>
                      <a:pt x="2220" y="915"/>
                    </a:lnTo>
                    <a:lnTo>
                      <a:pt x="2224" y="915"/>
                    </a:lnTo>
                    <a:lnTo>
                      <a:pt x="2227" y="904"/>
                    </a:lnTo>
                    <a:lnTo>
                      <a:pt x="2231" y="899"/>
                    </a:lnTo>
                    <a:lnTo>
                      <a:pt x="2235" y="882"/>
                    </a:lnTo>
                    <a:lnTo>
                      <a:pt x="2239" y="886"/>
                    </a:lnTo>
                    <a:lnTo>
                      <a:pt x="2243" y="886"/>
                    </a:lnTo>
                    <a:lnTo>
                      <a:pt x="2247" y="873"/>
                    </a:lnTo>
                    <a:lnTo>
                      <a:pt x="2251" y="862"/>
                    </a:lnTo>
                    <a:lnTo>
                      <a:pt x="2255" y="862"/>
                    </a:lnTo>
                    <a:lnTo>
                      <a:pt x="2259" y="855"/>
                    </a:lnTo>
                    <a:lnTo>
                      <a:pt x="2263" y="855"/>
                    </a:lnTo>
                    <a:lnTo>
                      <a:pt x="2267" y="846"/>
                    </a:lnTo>
                    <a:lnTo>
                      <a:pt x="2271" y="840"/>
                    </a:lnTo>
                    <a:lnTo>
                      <a:pt x="2275" y="831"/>
                    </a:lnTo>
                    <a:lnTo>
                      <a:pt x="2279" y="829"/>
                    </a:lnTo>
                    <a:lnTo>
                      <a:pt x="2283" y="827"/>
                    </a:lnTo>
                    <a:lnTo>
                      <a:pt x="2287" y="820"/>
                    </a:lnTo>
                    <a:lnTo>
                      <a:pt x="2291" y="813"/>
                    </a:lnTo>
                    <a:lnTo>
                      <a:pt x="2294" y="811"/>
                    </a:lnTo>
                    <a:lnTo>
                      <a:pt x="2298" y="809"/>
                    </a:lnTo>
                    <a:lnTo>
                      <a:pt x="2302" y="800"/>
                    </a:lnTo>
                    <a:lnTo>
                      <a:pt x="2306" y="793"/>
                    </a:lnTo>
                    <a:lnTo>
                      <a:pt x="2310" y="791"/>
                    </a:lnTo>
                    <a:lnTo>
                      <a:pt x="2314" y="778"/>
                    </a:lnTo>
                    <a:lnTo>
                      <a:pt x="2318" y="776"/>
                    </a:lnTo>
                    <a:lnTo>
                      <a:pt x="2322" y="769"/>
                    </a:lnTo>
                    <a:lnTo>
                      <a:pt x="2326" y="765"/>
                    </a:lnTo>
                    <a:lnTo>
                      <a:pt x="2330" y="756"/>
                    </a:lnTo>
                    <a:lnTo>
                      <a:pt x="2334" y="751"/>
                    </a:lnTo>
                    <a:lnTo>
                      <a:pt x="2338" y="754"/>
                    </a:lnTo>
                    <a:lnTo>
                      <a:pt x="2342" y="749"/>
                    </a:lnTo>
                    <a:lnTo>
                      <a:pt x="2346" y="738"/>
                    </a:lnTo>
                    <a:lnTo>
                      <a:pt x="2350" y="729"/>
                    </a:lnTo>
                    <a:lnTo>
                      <a:pt x="2354" y="725"/>
                    </a:lnTo>
                    <a:lnTo>
                      <a:pt x="2358" y="723"/>
                    </a:lnTo>
                    <a:lnTo>
                      <a:pt x="2362" y="725"/>
                    </a:lnTo>
                    <a:lnTo>
                      <a:pt x="2365" y="709"/>
                    </a:lnTo>
                    <a:lnTo>
                      <a:pt x="2369" y="709"/>
                    </a:lnTo>
                    <a:lnTo>
                      <a:pt x="2373" y="701"/>
                    </a:lnTo>
                    <a:lnTo>
                      <a:pt x="2377" y="694"/>
                    </a:lnTo>
                    <a:lnTo>
                      <a:pt x="2381" y="692"/>
                    </a:lnTo>
                    <a:lnTo>
                      <a:pt x="2385" y="685"/>
                    </a:lnTo>
                    <a:lnTo>
                      <a:pt x="2389" y="681"/>
                    </a:lnTo>
                    <a:lnTo>
                      <a:pt x="2393" y="674"/>
                    </a:lnTo>
                    <a:lnTo>
                      <a:pt x="2397" y="665"/>
                    </a:lnTo>
                    <a:lnTo>
                      <a:pt x="2401" y="663"/>
                    </a:lnTo>
                    <a:lnTo>
                      <a:pt x="2405" y="661"/>
                    </a:lnTo>
                    <a:lnTo>
                      <a:pt x="2409" y="656"/>
                    </a:lnTo>
                    <a:lnTo>
                      <a:pt x="2413" y="650"/>
                    </a:lnTo>
                    <a:lnTo>
                      <a:pt x="2417" y="648"/>
                    </a:lnTo>
                    <a:lnTo>
                      <a:pt x="2421" y="643"/>
                    </a:lnTo>
                    <a:lnTo>
                      <a:pt x="2425" y="643"/>
                    </a:lnTo>
                    <a:lnTo>
                      <a:pt x="2429" y="632"/>
                    </a:lnTo>
                    <a:lnTo>
                      <a:pt x="2432" y="625"/>
                    </a:lnTo>
                    <a:lnTo>
                      <a:pt x="2436" y="619"/>
                    </a:lnTo>
                    <a:lnTo>
                      <a:pt x="2440" y="614"/>
                    </a:lnTo>
                    <a:lnTo>
                      <a:pt x="2444" y="614"/>
                    </a:lnTo>
                    <a:lnTo>
                      <a:pt x="2448" y="612"/>
                    </a:lnTo>
                    <a:lnTo>
                      <a:pt x="2452" y="599"/>
                    </a:lnTo>
                    <a:lnTo>
                      <a:pt x="2456" y="601"/>
                    </a:lnTo>
                    <a:lnTo>
                      <a:pt x="2460" y="597"/>
                    </a:lnTo>
                    <a:lnTo>
                      <a:pt x="2464" y="588"/>
                    </a:lnTo>
                    <a:lnTo>
                      <a:pt x="2468" y="588"/>
                    </a:lnTo>
                    <a:lnTo>
                      <a:pt x="2472" y="581"/>
                    </a:lnTo>
                    <a:lnTo>
                      <a:pt x="2476" y="579"/>
                    </a:lnTo>
                    <a:lnTo>
                      <a:pt x="2480" y="570"/>
                    </a:lnTo>
                    <a:lnTo>
                      <a:pt x="2484" y="568"/>
                    </a:lnTo>
                    <a:lnTo>
                      <a:pt x="2488" y="561"/>
                    </a:lnTo>
                    <a:lnTo>
                      <a:pt x="2492" y="564"/>
                    </a:lnTo>
                    <a:lnTo>
                      <a:pt x="2496" y="552"/>
                    </a:lnTo>
                    <a:lnTo>
                      <a:pt x="2499" y="546"/>
                    </a:lnTo>
                    <a:lnTo>
                      <a:pt x="2503" y="541"/>
                    </a:lnTo>
                    <a:lnTo>
                      <a:pt x="2507" y="544"/>
                    </a:lnTo>
                    <a:lnTo>
                      <a:pt x="2511" y="535"/>
                    </a:lnTo>
                    <a:lnTo>
                      <a:pt x="2515" y="530"/>
                    </a:lnTo>
                    <a:lnTo>
                      <a:pt x="2519" y="526"/>
                    </a:lnTo>
                    <a:lnTo>
                      <a:pt x="2523" y="519"/>
                    </a:lnTo>
                    <a:lnTo>
                      <a:pt x="2527" y="522"/>
                    </a:lnTo>
                    <a:lnTo>
                      <a:pt x="2531" y="517"/>
                    </a:lnTo>
                    <a:lnTo>
                      <a:pt x="2535" y="513"/>
                    </a:lnTo>
                    <a:lnTo>
                      <a:pt x="2539" y="504"/>
                    </a:lnTo>
                    <a:lnTo>
                      <a:pt x="2543" y="502"/>
                    </a:lnTo>
                    <a:lnTo>
                      <a:pt x="2547" y="497"/>
                    </a:lnTo>
                    <a:lnTo>
                      <a:pt x="2551" y="493"/>
                    </a:lnTo>
                    <a:lnTo>
                      <a:pt x="2555" y="495"/>
                    </a:lnTo>
                    <a:lnTo>
                      <a:pt x="2559" y="486"/>
                    </a:lnTo>
                    <a:lnTo>
                      <a:pt x="2563" y="473"/>
                    </a:lnTo>
                    <a:lnTo>
                      <a:pt x="2567" y="475"/>
                    </a:lnTo>
                    <a:lnTo>
                      <a:pt x="2570" y="471"/>
                    </a:lnTo>
                    <a:lnTo>
                      <a:pt x="2574" y="464"/>
                    </a:lnTo>
                    <a:lnTo>
                      <a:pt x="2578" y="466"/>
                    </a:lnTo>
                    <a:lnTo>
                      <a:pt x="2582" y="462"/>
                    </a:lnTo>
                    <a:lnTo>
                      <a:pt x="2586" y="455"/>
                    </a:lnTo>
                    <a:lnTo>
                      <a:pt x="2590" y="457"/>
                    </a:lnTo>
                    <a:lnTo>
                      <a:pt x="2594" y="451"/>
                    </a:lnTo>
                    <a:lnTo>
                      <a:pt x="2598" y="451"/>
                    </a:lnTo>
                    <a:lnTo>
                      <a:pt x="2602" y="438"/>
                    </a:lnTo>
                    <a:lnTo>
                      <a:pt x="2606" y="440"/>
                    </a:lnTo>
                    <a:lnTo>
                      <a:pt x="2610" y="435"/>
                    </a:lnTo>
                    <a:lnTo>
                      <a:pt x="2614" y="422"/>
                    </a:lnTo>
                    <a:lnTo>
                      <a:pt x="2618" y="424"/>
                    </a:lnTo>
                    <a:lnTo>
                      <a:pt x="2622" y="420"/>
                    </a:lnTo>
                    <a:lnTo>
                      <a:pt x="2626" y="418"/>
                    </a:lnTo>
                    <a:lnTo>
                      <a:pt x="2630" y="415"/>
                    </a:lnTo>
                    <a:lnTo>
                      <a:pt x="2634" y="407"/>
                    </a:lnTo>
                    <a:lnTo>
                      <a:pt x="2637" y="409"/>
                    </a:lnTo>
                    <a:lnTo>
                      <a:pt x="2641" y="400"/>
                    </a:lnTo>
                    <a:lnTo>
                      <a:pt x="2645" y="404"/>
                    </a:lnTo>
                    <a:lnTo>
                      <a:pt x="2649" y="391"/>
                    </a:lnTo>
                    <a:lnTo>
                      <a:pt x="2653" y="393"/>
                    </a:lnTo>
                    <a:lnTo>
                      <a:pt x="2657" y="384"/>
                    </a:lnTo>
                    <a:lnTo>
                      <a:pt x="2661" y="387"/>
                    </a:lnTo>
                    <a:lnTo>
                      <a:pt x="2665" y="373"/>
                    </a:lnTo>
                    <a:lnTo>
                      <a:pt x="2669" y="382"/>
                    </a:lnTo>
                    <a:lnTo>
                      <a:pt x="2673" y="376"/>
                    </a:lnTo>
                    <a:lnTo>
                      <a:pt x="2677" y="369"/>
                    </a:lnTo>
                    <a:lnTo>
                      <a:pt x="2681" y="367"/>
                    </a:lnTo>
                    <a:lnTo>
                      <a:pt x="2685" y="360"/>
                    </a:lnTo>
                    <a:lnTo>
                      <a:pt x="2689" y="360"/>
                    </a:lnTo>
                    <a:lnTo>
                      <a:pt x="2693" y="365"/>
                    </a:lnTo>
                    <a:lnTo>
                      <a:pt x="2697" y="349"/>
                    </a:lnTo>
                    <a:lnTo>
                      <a:pt x="2701" y="358"/>
                    </a:lnTo>
                    <a:lnTo>
                      <a:pt x="2704" y="340"/>
                    </a:lnTo>
                    <a:lnTo>
                      <a:pt x="2708" y="345"/>
                    </a:lnTo>
                    <a:lnTo>
                      <a:pt x="2712" y="343"/>
                    </a:lnTo>
                    <a:lnTo>
                      <a:pt x="2716" y="336"/>
                    </a:lnTo>
                    <a:lnTo>
                      <a:pt x="2720" y="336"/>
                    </a:lnTo>
                    <a:lnTo>
                      <a:pt x="2724" y="329"/>
                    </a:lnTo>
                    <a:lnTo>
                      <a:pt x="2728" y="323"/>
                    </a:lnTo>
                    <a:lnTo>
                      <a:pt x="2732" y="323"/>
                    </a:lnTo>
                    <a:lnTo>
                      <a:pt x="2736" y="323"/>
                    </a:lnTo>
                    <a:lnTo>
                      <a:pt x="2740" y="323"/>
                    </a:lnTo>
                    <a:lnTo>
                      <a:pt x="2744" y="316"/>
                    </a:lnTo>
                    <a:lnTo>
                      <a:pt x="2748" y="316"/>
                    </a:lnTo>
                    <a:lnTo>
                      <a:pt x="2752" y="305"/>
                    </a:lnTo>
                    <a:lnTo>
                      <a:pt x="2756" y="307"/>
                    </a:lnTo>
                    <a:lnTo>
                      <a:pt x="2760" y="303"/>
                    </a:lnTo>
                    <a:lnTo>
                      <a:pt x="2764" y="296"/>
                    </a:lnTo>
                    <a:lnTo>
                      <a:pt x="2768" y="296"/>
                    </a:lnTo>
                    <a:lnTo>
                      <a:pt x="2772" y="287"/>
                    </a:lnTo>
                    <a:lnTo>
                      <a:pt x="2775" y="289"/>
                    </a:lnTo>
                    <a:lnTo>
                      <a:pt x="2779" y="285"/>
                    </a:lnTo>
                    <a:lnTo>
                      <a:pt x="2783" y="285"/>
                    </a:lnTo>
                    <a:lnTo>
                      <a:pt x="2787" y="278"/>
                    </a:lnTo>
                    <a:lnTo>
                      <a:pt x="2791" y="274"/>
                    </a:lnTo>
                    <a:lnTo>
                      <a:pt x="2795" y="276"/>
                    </a:lnTo>
                    <a:lnTo>
                      <a:pt x="2799" y="267"/>
                    </a:lnTo>
                    <a:lnTo>
                      <a:pt x="2803" y="263"/>
                    </a:lnTo>
                    <a:lnTo>
                      <a:pt x="2807" y="261"/>
                    </a:lnTo>
                    <a:lnTo>
                      <a:pt x="2811" y="263"/>
                    </a:lnTo>
                    <a:lnTo>
                      <a:pt x="2815" y="259"/>
                    </a:lnTo>
                    <a:lnTo>
                      <a:pt x="2819" y="254"/>
                    </a:lnTo>
                    <a:lnTo>
                      <a:pt x="2823" y="256"/>
                    </a:lnTo>
                    <a:lnTo>
                      <a:pt x="2827" y="252"/>
                    </a:lnTo>
                    <a:lnTo>
                      <a:pt x="2831" y="254"/>
                    </a:lnTo>
                    <a:lnTo>
                      <a:pt x="2835" y="247"/>
                    </a:lnTo>
                    <a:lnTo>
                      <a:pt x="2839" y="250"/>
                    </a:lnTo>
                    <a:lnTo>
                      <a:pt x="2842" y="239"/>
                    </a:lnTo>
                    <a:lnTo>
                      <a:pt x="2846" y="239"/>
                    </a:lnTo>
                    <a:lnTo>
                      <a:pt x="2850" y="241"/>
                    </a:lnTo>
                    <a:lnTo>
                      <a:pt x="2854" y="236"/>
                    </a:lnTo>
                    <a:lnTo>
                      <a:pt x="2858" y="228"/>
                    </a:lnTo>
                    <a:lnTo>
                      <a:pt x="2862" y="230"/>
                    </a:lnTo>
                    <a:lnTo>
                      <a:pt x="2866" y="219"/>
                    </a:lnTo>
                    <a:lnTo>
                      <a:pt x="2870" y="225"/>
                    </a:lnTo>
                    <a:lnTo>
                      <a:pt x="2874" y="221"/>
                    </a:lnTo>
                    <a:lnTo>
                      <a:pt x="2878" y="217"/>
                    </a:lnTo>
                    <a:lnTo>
                      <a:pt x="2882" y="212"/>
                    </a:lnTo>
                    <a:lnTo>
                      <a:pt x="2886" y="208"/>
                    </a:lnTo>
                    <a:lnTo>
                      <a:pt x="2890" y="205"/>
                    </a:lnTo>
                    <a:lnTo>
                      <a:pt x="2894" y="203"/>
                    </a:lnTo>
                    <a:lnTo>
                      <a:pt x="2898" y="203"/>
                    </a:lnTo>
                    <a:lnTo>
                      <a:pt x="2902" y="194"/>
                    </a:lnTo>
                    <a:lnTo>
                      <a:pt x="2906" y="205"/>
                    </a:lnTo>
                    <a:lnTo>
                      <a:pt x="2910" y="2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5" name="Line 4117"/>
              <p:cNvSpPr>
                <a:spLocks noChangeShapeType="1"/>
              </p:cNvSpPr>
              <p:nvPr/>
            </p:nvSpPr>
            <p:spPr bwMode="auto">
              <a:xfrm flipV="1">
                <a:off x="3129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6" name="Line 4118"/>
              <p:cNvSpPr>
                <a:spLocks noChangeShapeType="1"/>
              </p:cNvSpPr>
              <p:nvPr/>
            </p:nvSpPr>
            <p:spPr bwMode="auto">
              <a:xfrm>
                <a:off x="3130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7" name="Line 4119"/>
              <p:cNvSpPr>
                <a:spLocks noChangeShapeType="1"/>
              </p:cNvSpPr>
              <p:nvPr/>
            </p:nvSpPr>
            <p:spPr bwMode="auto">
              <a:xfrm flipV="1">
                <a:off x="3134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8" name="Line 4120"/>
              <p:cNvSpPr>
                <a:spLocks noChangeShapeType="1"/>
              </p:cNvSpPr>
              <p:nvPr/>
            </p:nvSpPr>
            <p:spPr bwMode="auto">
              <a:xfrm>
                <a:off x="313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69" name="Line 4121"/>
              <p:cNvSpPr>
                <a:spLocks noChangeShapeType="1"/>
              </p:cNvSpPr>
              <p:nvPr/>
            </p:nvSpPr>
            <p:spPr bwMode="auto">
              <a:xfrm flipV="1">
                <a:off x="3144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70" name="Freeform 4122"/>
              <p:cNvSpPr>
                <a:spLocks/>
              </p:cNvSpPr>
              <p:nvPr/>
            </p:nvSpPr>
            <p:spPr bwMode="auto">
              <a:xfrm flipV="1">
                <a:off x="3146" y="908"/>
                <a:ext cx="1667" cy="1106"/>
              </a:xfrm>
              <a:custGeom>
                <a:avLst/>
                <a:gdLst/>
                <a:ahLst/>
                <a:cxnLst>
                  <a:cxn ang="0">
                    <a:pos x="43" y="18"/>
                  </a:cxn>
                  <a:cxn ang="0">
                    <a:pos x="90" y="41"/>
                  </a:cxn>
                  <a:cxn ang="0">
                    <a:pos x="138" y="73"/>
                  </a:cxn>
                  <a:cxn ang="0">
                    <a:pos x="185" y="110"/>
                  </a:cxn>
                  <a:cxn ang="0">
                    <a:pos x="232" y="167"/>
                  </a:cxn>
                  <a:cxn ang="0">
                    <a:pos x="280" y="229"/>
                  </a:cxn>
                  <a:cxn ang="0">
                    <a:pos x="327" y="302"/>
                  </a:cxn>
                  <a:cxn ang="0">
                    <a:pos x="374" y="380"/>
                  </a:cxn>
                  <a:cxn ang="0">
                    <a:pos x="422" y="474"/>
                  </a:cxn>
                  <a:cxn ang="0">
                    <a:pos x="469" y="566"/>
                  </a:cxn>
                  <a:cxn ang="0">
                    <a:pos x="516" y="667"/>
                  </a:cxn>
                  <a:cxn ang="0">
                    <a:pos x="564" y="768"/>
                  </a:cxn>
                  <a:cxn ang="0">
                    <a:pos x="611" y="875"/>
                  </a:cxn>
                  <a:cxn ang="0">
                    <a:pos x="658" y="987"/>
                  </a:cxn>
                  <a:cxn ang="0">
                    <a:pos x="705" y="1097"/>
                  </a:cxn>
                  <a:cxn ang="0">
                    <a:pos x="753" y="1210"/>
                  </a:cxn>
                  <a:cxn ang="0">
                    <a:pos x="800" y="1299"/>
                  </a:cxn>
                  <a:cxn ang="0">
                    <a:pos x="847" y="1407"/>
                  </a:cxn>
                  <a:cxn ang="0">
                    <a:pos x="895" y="1503"/>
                  </a:cxn>
                  <a:cxn ang="0">
                    <a:pos x="942" y="1579"/>
                  </a:cxn>
                  <a:cxn ang="0">
                    <a:pos x="989" y="1652"/>
                  </a:cxn>
                  <a:cxn ang="0">
                    <a:pos x="1037" y="1721"/>
                  </a:cxn>
                  <a:cxn ang="0">
                    <a:pos x="1084" y="1776"/>
                  </a:cxn>
                  <a:cxn ang="0">
                    <a:pos x="1131" y="1819"/>
                  </a:cxn>
                  <a:cxn ang="0">
                    <a:pos x="1179" y="1865"/>
                  </a:cxn>
                  <a:cxn ang="0">
                    <a:pos x="1226" y="1890"/>
                  </a:cxn>
                  <a:cxn ang="0">
                    <a:pos x="1273" y="1909"/>
                  </a:cxn>
                  <a:cxn ang="0">
                    <a:pos x="1320" y="1920"/>
                  </a:cxn>
                  <a:cxn ang="0">
                    <a:pos x="1368" y="1915"/>
                  </a:cxn>
                  <a:cxn ang="0">
                    <a:pos x="1415" y="1895"/>
                  </a:cxn>
                  <a:cxn ang="0">
                    <a:pos x="1462" y="1879"/>
                  </a:cxn>
                  <a:cxn ang="0">
                    <a:pos x="1510" y="1849"/>
                  </a:cxn>
                  <a:cxn ang="0">
                    <a:pos x="1557" y="1812"/>
                  </a:cxn>
                  <a:cxn ang="0">
                    <a:pos x="1604" y="1762"/>
                  </a:cxn>
                  <a:cxn ang="0">
                    <a:pos x="1652" y="1716"/>
                  </a:cxn>
                  <a:cxn ang="0">
                    <a:pos x="1699" y="1663"/>
                  </a:cxn>
                  <a:cxn ang="0">
                    <a:pos x="1746" y="1599"/>
                  </a:cxn>
                  <a:cxn ang="0">
                    <a:pos x="1794" y="1537"/>
                  </a:cxn>
                  <a:cxn ang="0">
                    <a:pos x="1841" y="1473"/>
                  </a:cxn>
                  <a:cxn ang="0">
                    <a:pos x="1888" y="1398"/>
                  </a:cxn>
                  <a:cxn ang="0">
                    <a:pos x="1935" y="1324"/>
                  </a:cxn>
                  <a:cxn ang="0">
                    <a:pos x="1983" y="1249"/>
                  </a:cxn>
                  <a:cxn ang="0">
                    <a:pos x="2030" y="1182"/>
                  </a:cxn>
                  <a:cxn ang="0">
                    <a:pos x="2077" y="1113"/>
                  </a:cxn>
                  <a:cxn ang="0">
                    <a:pos x="2125" y="1036"/>
                  </a:cxn>
                  <a:cxn ang="0">
                    <a:pos x="2172" y="962"/>
                  </a:cxn>
                  <a:cxn ang="0">
                    <a:pos x="2219" y="891"/>
                  </a:cxn>
                  <a:cxn ang="0">
                    <a:pos x="2267" y="832"/>
                  </a:cxn>
                  <a:cxn ang="0">
                    <a:pos x="2314" y="761"/>
                  </a:cxn>
                  <a:cxn ang="0">
                    <a:pos x="2361" y="703"/>
                  </a:cxn>
                  <a:cxn ang="0">
                    <a:pos x="2409" y="644"/>
                  </a:cxn>
                  <a:cxn ang="0">
                    <a:pos x="2456" y="587"/>
                  </a:cxn>
                  <a:cxn ang="0">
                    <a:pos x="2503" y="527"/>
                  </a:cxn>
                  <a:cxn ang="0">
                    <a:pos x="2551" y="483"/>
                  </a:cxn>
                  <a:cxn ang="0">
                    <a:pos x="2598" y="431"/>
                  </a:cxn>
                  <a:cxn ang="0">
                    <a:pos x="2645" y="383"/>
                  </a:cxn>
                  <a:cxn ang="0">
                    <a:pos x="2692" y="346"/>
                  </a:cxn>
                  <a:cxn ang="0">
                    <a:pos x="2740" y="312"/>
                  </a:cxn>
                  <a:cxn ang="0">
                    <a:pos x="2787" y="270"/>
                  </a:cxn>
                  <a:cxn ang="0">
                    <a:pos x="2834" y="229"/>
                  </a:cxn>
                  <a:cxn ang="0">
                    <a:pos x="2882" y="202"/>
                  </a:cxn>
                </a:cxnLst>
                <a:rect l="0" t="0" r="r" b="b"/>
                <a:pathLst>
                  <a:path w="2894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9" y="11"/>
                    </a:lnTo>
                    <a:lnTo>
                      <a:pt x="23" y="2"/>
                    </a:lnTo>
                    <a:lnTo>
                      <a:pt x="27" y="14"/>
                    </a:lnTo>
                    <a:lnTo>
                      <a:pt x="31" y="14"/>
                    </a:lnTo>
                    <a:lnTo>
                      <a:pt x="35" y="2"/>
                    </a:lnTo>
                    <a:lnTo>
                      <a:pt x="39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51" y="25"/>
                    </a:lnTo>
                    <a:lnTo>
                      <a:pt x="55" y="25"/>
                    </a:lnTo>
                    <a:lnTo>
                      <a:pt x="59" y="27"/>
                    </a:lnTo>
                    <a:lnTo>
                      <a:pt x="63" y="27"/>
                    </a:lnTo>
                    <a:lnTo>
                      <a:pt x="67" y="37"/>
                    </a:lnTo>
                    <a:lnTo>
                      <a:pt x="71" y="32"/>
                    </a:lnTo>
                    <a:lnTo>
                      <a:pt x="75" y="27"/>
                    </a:lnTo>
                    <a:lnTo>
                      <a:pt x="79" y="32"/>
                    </a:lnTo>
                    <a:lnTo>
                      <a:pt x="83" y="34"/>
                    </a:lnTo>
                    <a:lnTo>
                      <a:pt x="86" y="37"/>
                    </a:lnTo>
                    <a:lnTo>
                      <a:pt x="90" y="41"/>
                    </a:lnTo>
                    <a:lnTo>
                      <a:pt x="94" y="55"/>
                    </a:lnTo>
                    <a:lnTo>
                      <a:pt x="98" y="53"/>
                    </a:lnTo>
                    <a:lnTo>
                      <a:pt x="102" y="55"/>
                    </a:lnTo>
                    <a:lnTo>
                      <a:pt x="106" y="50"/>
                    </a:lnTo>
                    <a:lnTo>
                      <a:pt x="110" y="55"/>
                    </a:lnTo>
                    <a:lnTo>
                      <a:pt x="114" y="66"/>
                    </a:lnTo>
                    <a:lnTo>
                      <a:pt x="118" y="64"/>
                    </a:lnTo>
                    <a:lnTo>
                      <a:pt x="122" y="62"/>
                    </a:lnTo>
                    <a:lnTo>
                      <a:pt x="126" y="73"/>
                    </a:lnTo>
                    <a:lnTo>
                      <a:pt x="130" y="69"/>
                    </a:lnTo>
                    <a:lnTo>
                      <a:pt x="134" y="76"/>
                    </a:lnTo>
                    <a:lnTo>
                      <a:pt x="138" y="73"/>
                    </a:lnTo>
                    <a:lnTo>
                      <a:pt x="142" y="73"/>
                    </a:lnTo>
                    <a:lnTo>
                      <a:pt x="146" y="82"/>
                    </a:lnTo>
                    <a:lnTo>
                      <a:pt x="150" y="92"/>
                    </a:lnTo>
                    <a:lnTo>
                      <a:pt x="154" y="89"/>
                    </a:lnTo>
                    <a:lnTo>
                      <a:pt x="157" y="101"/>
                    </a:lnTo>
                    <a:lnTo>
                      <a:pt x="161" y="96"/>
                    </a:lnTo>
                    <a:lnTo>
                      <a:pt x="165" y="96"/>
                    </a:lnTo>
                    <a:lnTo>
                      <a:pt x="169" y="103"/>
                    </a:lnTo>
                    <a:lnTo>
                      <a:pt x="173" y="108"/>
                    </a:lnTo>
                    <a:lnTo>
                      <a:pt x="177" y="115"/>
                    </a:lnTo>
                    <a:lnTo>
                      <a:pt x="181" y="117"/>
                    </a:lnTo>
                    <a:lnTo>
                      <a:pt x="185" y="110"/>
                    </a:lnTo>
                    <a:lnTo>
                      <a:pt x="189" y="121"/>
                    </a:lnTo>
                    <a:lnTo>
                      <a:pt x="193" y="131"/>
                    </a:lnTo>
                    <a:lnTo>
                      <a:pt x="197" y="128"/>
                    </a:lnTo>
                    <a:lnTo>
                      <a:pt x="201" y="135"/>
                    </a:lnTo>
                    <a:lnTo>
                      <a:pt x="205" y="142"/>
                    </a:lnTo>
                    <a:lnTo>
                      <a:pt x="209" y="140"/>
                    </a:lnTo>
                    <a:lnTo>
                      <a:pt x="213" y="142"/>
                    </a:lnTo>
                    <a:lnTo>
                      <a:pt x="217" y="149"/>
                    </a:lnTo>
                    <a:lnTo>
                      <a:pt x="221" y="153"/>
                    </a:lnTo>
                    <a:lnTo>
                      <a:pt x="224" y="165"/>
                    </a:lnTo>
                    <a:lnTo>
                      <a:pt x="228" y="167"/>
                    </a:lnTo>
                    <a:lnTo>
                      <a:pt x="232" y="167"/>
                    </a:lnTo>
                    <a:lnTo>
                      <a:pt x="236" y="174"/>
                    </a:lnTo>
                    <a:lnTo>
                      <a:pt x="240" y="176"/>
                    </a:lnTo>
                    <a:lnTo>
                      <a:pt x="244" y="179"/>
                    </a:lnTo>
                    <a:lnTo>
                      <a:pt x="248" y="190"/>
                    </a:lnTo>
                    <a:lnTo>
                      <a:pt x="252" y="195"/>
                    </a:lnTo>
                    <a:lnTo>
                      <a:pt x="256" y="195"/>
                    </a:lnTo>
                    <a:lnTo>
                      <a:pt x="260" y="206"/>
                    </a:lnTo>
                    <a:lnTo>
                      <a:pt x="264" y="213"/>
                    </a:lnTo>
                    <a:lnTo>
                      <a:pt x="268" y="215"/>
                    </a:lnTo>
                    <a:lnTo>
                      <a:pt x="272" y="225"/>
                    </a:lnTo>
                    <a:lnTo>
                      <a:pt x="276" y="222"/>
                    </a:lnTo>
                    <a:lnTo>
                      <a:pt x="280" y="229"/>
                    </a:lnTo>
                    <a:lnTo>
                      <a:pt x="284" y="243"/>
                    </a:lnTo>
                    <a:lnTo>
                      <a:pt x="288" y="243"/>
                    </a:lnTo>
                    <a:lnTo>
                      <a:pt x="291" y="250"/>
                    </a:lnTo>
                    <a:lnTo>
                      <a:pt x="295" y="254"/>
                    </a:lnTo>
                    <a:lnTo>
                      <a:pt x="299" y="259"/>
                    </a:lnTo>
                    <a:lnTo>
                      <a:pt x="303" y="266"/>
                    </a:lnTo>
                    <a:lnTo>
                      <a:pt x="307" y="268"/>
                    </a:lnTo>
                    <a:lnTo>
                      <a:pt x="311" y="282"/>
                    </a:lnTo>
                    <a:lnTo>
                      <a:pt x="315" y="284"/>
                    </a:lnTo>
                    <a:lnTo>
                      <a:pt x="319" y="286"/>
                    </a:lnTo>
                    <a:lnTo>
                      <a:pt x="323" y="298"/>
                    </a:lnTo>
                    <a:lnTo>
                      <a:pt x="327" y="302"/>
                    </a:lnTo>
                    <a:lnTo>
                      <a:pt x="331" y="305"/>
                    </a:lnTo>
                    <a:lnTo>
                      <a:pt x="335" y="316"/>
                    </a:lnTo>
                    <a:lnTo>
                      <a:pt x="339" y="318"/>
                    </a:lnTo>
                    <a:lnTo>
                      <a:pt x="343" y="332"/>
                    </a:lnTo>
                    <a:lnTo>
                      <a:pt x="347" y="332"/>
                    </a:lnTo>
                    <a:lnTo>
                      <a:pt x="351" y="344"/>
                    </a:lnTo>
                    <a:lnTo>
                      <a:pt x="355" y="344"/>
                    </a:lnTo>
                    <a:lnTo>
                      <a:pt x="359" y="351"/>
                    </a:lnTo>
                    <a:lnTo>
                      <a:pt x="362" y="360"/>
                    </a:lnTo>
                    <a:lnTo>
                      <a:pt x="366" y="367"/>
                    </a:lnTo>
                    <a:lnTo>
                      <a:pt x="370" y="371"/>
                    </a:lnTo>
                    <a:lnTo>
                      <a:pt x="374" y="380"/>
                    </a:lnTo>
                    <a:lnTo>
                      <a:pt x="378" y="392"/>
                    </a:lnTo>
                    <a:lnTo>
                      <a:pt x="382" y="403"/>
                    </a:lnTo>
                    <a:lnTo>
                      <a:pt x="386" y="406"/>
                    </a:lnTo>
                    <a:lnTo>
                      <a:pt x="390" y="422"/>
                    </a:lnTo>
                    <a:lnTo>
                      <a:pt x="394" y="419"/>
                    </a:lnTo>
                    <a:lnTo>
                      <a:pt x="398" y="428"/>
                    </a:lnTo>
                    <a:lnTo>
                      <a:pt x="402" y="438"/>
                    </a:lnTo>
                    <a:lnTo>
                      <a:pt x="406" y="444"/>
                    </a:lnTo>
                    <a:lnTo>
                      <a:pt x="410" y="444"/>
                    </a:lnTo>
                    <a:lnTo>
                      <a:pt x="414" y="451"/>
                    </a:lnTo>
                    <a:lnTo>
                      <a:pt x="418" y="470"/>
                    </a:lnTo>
                    <a:lnTo>
                      <a:pt x="422" y="474"/>
                    </a:lnTo>
                    <a:lnTo>
                      <a:pt x="426" y="479"/>
                    </a:lnTo>
                    <a:lnTo>
                      <a:pt x="429" y="488"/>
                    </a:lnTo>
                    <a:lnTo>
                      <a:pt x="433" y="493"/>
                    </a:lnTo>
                    <a:lnTo>
                      <a:pt x="437" y="499"/>
                    </a:lnTo>
                    <a:lnTo>
                      <a:pt x="441" y="513"/>
                    </a:lnTo>
                    <a:lnTo>
                      <a:pt x="445" y="520"/>
                    </a:lnTo>
                    <a:lnTo>
                      <a:pt x="449" y="518"/>
                    </a:lnTo>
                    <a:lnTo>
                      <a:pt x="453" y="532"/>
                    </a:lnTo>
                    <a:lnTo>
                      <a:pt x="457" y="536"/>
                    </a:lnTo>
                    <a:lnTo>
                      <a:pt x="461" y="545"/>
                    </a:lnTo>
                    <a:lnTo>
                      <a:pt x="465" y="559"/>
                    </a:lnTo>
                    <a:lnTo>
                      <a:pt x="469" y="566"/>
                    </a:lnTo>
                    <a:lnTo>
                      <a:pt x="473" y="564"/>
                    </a:lnTo>
                    <a:lnTo>
                      <a:pt x="477" y="582"/>
                    </a:lnTo>
                    <a:lnTo>
                      <a:pt x="481" y="587"/>
                    </a:lnTo>
                    <a:lnTo>
                      <a:pt x="485" y="591"/>
                    </a:lnTo>
                    <a:lnTo>
                      <a:pt x="489" y="609"/>
                    </a:lnTo>
                    <a:lnTo>
                      <a:pt x="493" y="616"/>
                    </a:lnTo>
                    <a:lnTo>
                      <a:pt x="497" y="621"/>
                    </a:lnTo>
                    <a:lnTo>
                      <a:pt x="500" y="630"/>
                    </a:lnTo>
                    <a:lnTo>
                      <a:pt x="504" y="644"/>
                    </a:lnTo>
                    <a:lnTo>
                      <a:pt x="508" y="646"/>
                    </a:lnTo>
                    <a:lnTo>
                      <a:pt x="512" y="658"/>
                    </a:lnTo>
                    <a:lnTo>
                      <a:pt x="516" y="667"/>
                    </a:lnTo>
                    <a:lnTo>
                      <a:pt x="520" y="676"/>
                    </a:lnTo>
                    <a:lnTo>
                      <a:pt x="524" y="676"/>
                    </a:lnTo>
                    <a:lnTo>
                      <a:pt x="528" y="694"/>
                    </a:lnTo>
                    <a:lnTo>
                      <a:pt x="532" y="692"/>
                    </a:lnTo>
                    <a:lnTo>
                      <a:pt x="536" y="717"/>
                    </a:lnTo>
                    <a:lnTo>
                      <a:pt x="540" y="715"/>
                    </a:lnTo>
                    <a:lnTo>
                      <a:pt x="544" y="733"/>
                    </a:lnTo>
                    <a:lnTo>
                      <a:pt x="548" y="731"/>
                    </a:lnTo>
                    <a:lnTo>
                      <a:pt x="552" y="747"/>
                    </a:lnTo>
                    <a:lnTo>
                      <a:pt x="556" y="747"/>
                    </a:lnTo>
                    <a:lnTo>
                      <a:pt x="560" y="765"/>
                    </a:lnTo>
                    <a:lnTo>
                      <a:pt x="564" y="768"/>
                    </a:lnTo>
                    <a:lnTo>
                      <a:pt x="567" y="779"/>
                    </a:lnTo>
                    <a:lnTo>
                      <a:pt x="571" y="788"/>
                    </a:lnTo>
                    <a:lnTo>
                      <a:pt x="575" y="795"/>
                    </a:lnTo>
                    <a:lnTo>
                      <a:pt x="579" y="802"/>
                    </a:lnTo>
                    <a:lnTo>
                      <a:pt x="583" y="809"/>
                    </a:lnTo>
                    <a:lnTo>
                      <a:pt x="587" y="820"/>
                    </a:lnTo>
                    <a:lnTo>
                      <a:pt x="591" y="832"/>
                    </a:lnTo>
                    <a:lnTo>
                      <a:pt x="595" y="839"/>
                    </a:lnTo>
                    <a:lnTo>
                      <a:pt x="599" y="850"/>
                    </a:lnTo>
                    <a:lnTo>
                      <a:pt x="603" y="857"/>
                    </a:lnTo>
                    <a:lnTo>
                      <a:pt x="607" y="864"/>
                    </a:lnTo>
                    <a:lnTo>
                      <a:pt x="611" y="875"/>
                    </a:lnTo>
                    <a:lnTo>
                      <a:pt x="615" y="891"/>
                    </a:lnTo>
                    <a:lnTo>
                      <a:pt x="619" y="898"/>
                    </a:lnTo>
                    <a:lnTo>
                      <a:pt x="623" y="903"/>
                    </a:lnTo>
                    <a:lnTo>
                      <a:pt x="627" y="914"/>
                    </a:lnTo>
                    <a:lnTo>
                      <a:pt x="631" y="930"/>
                    </a:lnTo>
                    <a:lnTo>
                      <a:pt x="634" y="926"/>
                    </a:lnTo>
                    <a:lnTo>
                      <a:pt x="638" y="939"/>
                    </a:lnTo>
                    <a:lnTo>
                      <a:pt x="642" y="951"/>
                    </a:lnTo>
                    <a:lnTo>
                      <a:pt x="646" y="955"/>
                    </a:lnTo>
                    <a:lnTo>
                      <a:pt x="650" y="969"/>
                    </a:lnTo>
                    <a:lnTo>
                      <a:pt x="654" y="981"/>
                    </a:lnTo>
                    <a:lnTo>
                      <a:pt x="658" y="987"/>
                    </a:lnTo>
                    <a:lnTo>
                      <a:pt x="662" y="1001"/>
                    </a:lnTo>
                    <a:lnTo>
                      <a:pt x="666" y="1008"/>
                    </a:lnTo>
                    <a:lnTo>
                      <a:pt x="670" y="1017"/>
                    </a:lnTo>
                    <a:lnTo>
                      <a:pt x="674" y="1029"/>
                    </a:lnTo>
                    <a:lnTo>
                      <a:pt x="678" y="1029"/>
                    </a:lnTo>
                    <a:lnTo>
                      <a:pt x="682" y="1038"/>
                    </a:lnTo>
                    <a:lnTo>
                      <a:pt x="686" y="1047"/>
                    </a:lnTo>
                    <a:lnTo>
                      <a:pt x="690" y="1061"/>
                    </a:lnTo>
                    <a:lnTo>
                      <a:pt x="694" y="1065"/>
                    </a:lnTo>
                    <a:lnTo>
                      <a:pt x="698" y="1079"/>
                    </a:lnTo>
                    <a:lnTo>
                      <a:pt x="702" y="1084"/>
                    </a:lnTo>
                    <a:lnTo>
                      <a:pt x="705" y="1097"/>
                    </a:lnTo>
                    <a:lnTo>
                      <a:pt x="709" y="1109"/>
                    </a:lnTo>
                    <a:lnTo>
                      <a:pt x="713" y="1111"/>
                    </a:lnTo>
                    <a:lnTo>
                      <a:pt x="717" y="1125"/>
                    </a:lnTo>
                    <a:lnTo>
                      <a:pt x="721" y="1132"/>
                    </a:lnTo>
                    <a:lnTo>
                      <a:pt x="725" y="1146"/>
                    </a:lnTo>
                    <a:lnTo>
                      <a:pt x="729" y="1148"/>
                    </a:lnTo>
                    <a:lnTo>
                      <a:pt x="733" y="1152"/>
                    </a:lnTo>
                    <a:lnTo>
                      <a:pt x="737" y="1166"/>
                    </a:lnTo>
                    <a:lnTo>
                      <a:pt x="741" y="1173"/>
                    </a:lnTo>
                    <a:lnTo>
                      <a:pt x="745" y="1189"/>
                    </a:lnTo>
                    <a:lnTo>
                      <a:pt x="749" y="1191"/>
                    </a:lnTo>
                    <a:lnTo>
                      <a:pt x="753" y="1210"/>
                    </a:lnTo>
                    <a:lnTo>
                      <a:pt x="757" y="1214"/>
                    </a:lnTo>
                    <a:lnTo>
                      <a:pt x="761" y="1226"/>
                    </a:lnTo>
                    <a:lnTo>
                      <a:pt x="765" y="1233"/>
                    </a:lnTo>
                    <a:lnTo>
                      <a:pt x="769" y="1242"/>
                    </a:lnTo>
                    <a:lnTo>
                      <a:pt x="772" y="1251"/>
                    </a:lnTo>
                    <a:lnTo>
                      <a:pt x="776" y="1251"/>
                    </a:lnTo>
                    <a:lnTo>
                      <a:pt x="780" y="1265"/>
                    </a:lnTo>
                    <a:lnTo>
                      <a:pt x="784" y="1272"/>
                    </a:lnTo>
                    <a:lnTo>
                      <a:pt x="788" y="1285"/>
                    </a:lnTo>
                    <a:lnTo>
                      <a:pt x="792" y="1290"/>
                    </a:lnTo>
                    <a:lnTo>
                      <a:pt x="796" y="1292"/>
                    </a:lnTo>
                    <a:lnTo>
                      <a:pt x="800" y="1299"/>
                    </a:lnTo>
                    <a:lnTo>
                      <a:pt x="804" y="1311"/>
                    </a:lnTo>
                    <a:lnTo>
                      <a:pt x="808" y="1324"/>
                    </a:lnTo>
                    <a:lnTo>
                      <a:pt x="812" y="1327"/>
                    </a:lnTo>
                    <a:lnTo>
                      <a:pt x="816" y="1340"/>
                    </a:lnTo>
                    <a:lnTo>
                      <a:pt x="820" y="1347"/>
                    </a:lnTo>
                    <a:lnTo>
                      <a:pt x="824" y="1354"/>
                    </a:lnTo>
                    <a:lnTo>
                      <a:pt x="828" y="1363"/>
                    </a:lnTo>
                    <a:lnTo>
                      <a:pt x="832" y="1368"/>
                    </a:lnTo>
                    <a:lnTo>
                      <a:pt x="836" y="1375"/>
                    </a:lnTo>
                    <a:lnTo>
                      <a:pt x="839" y="1386"/>
                    </a:lnTo>
                    <a:lnTo>
                      <a:pt x="843" y="1398"/>
                    </a:lnTo>
                    <a:lnTo>
                      <a:pt x="847" y="1407"/>
                    </a:lnTo>
                    <a:lnTo>
                      <a:pt x="851" y="1404"/>
                    </a:lnTo>
                    <a:lnTo>
                      <a:pt x="855" y="1407"/>
                    </a:lnTo>
                    <a:lnTo>
                      <a:pt x="859" y="1418"/>
                    </a:lnTo>
                    <a:lnTo>
                      <a:pt x="863" y="1430"/>
                    </a:lnTo>
                    <a:lnTo>
                      <a:pt x="867" y="1443"/>
                    </a:lnTo>
                    <a:lnTo>
                      <a:pt x="871" y="1450"/>
                    </a:lnTo>
                    <a:lnTo>
                      <a:pt x="875" y="1455"/>
                    </a:lnTo>
                    <a:lnTo>
                      <a:pt x="879" y="1464"/>
                    </a:lnTo>
                    <a:lnTo>
                      <a:pt x="883" y="1471"/>
                    </a:lnTo>
                    <a:lnTo>
                      <a:pt x="887" y="1471"/>
                    </a:lnTo>
                    <a:lnTo>
                      <a:pt x="891" y="1487"/>
                    </a:lnTo>
                    <a:lnTo>
                      <a:pt x="895" y="1503"/>
                    </a:lnTo>
                    <a:lnTo>
                      <a:pt x="899" y="1498"/>
                    </a:lnTo>
                    <a:lnTo>
                      <a:pt x="903" y="1510"/>
                    </a:lnTo>
                    <a:lnTo>
                      <a:pt x="907" y="1512"/>
                    </a:lnTo>
                    <a:lnTo>
                      <a:pt x="910" y="1519"/>
                    </a:lnTo>
                    <a:lnTo>
                      <a:pt x="914" y="1533"/>
                    </a:lnTo>
                    <a:lnTo>
                      <a:pt x="918" y="1542"/>
                    </a:lnTo>
                    <a:lnTo>
                      <a:pt x="922" y="1547"/>
                    </a:lnTo>
                    <a:lnTo>
                      <a:pt x="926" y="1549"/>
                    </a:lnTo>
                    <a:lnTo>
                      <a:pt x="930" y="1558"/>
                    </a:lnTo>
                    <a:lnTo>
                      <a:pt x="934" y="1560"/>
                    </a:lnTo>
                    <a:lnTo>
                      <a:pt x="938" y="1576"/>
                    </a:lnTo>
                    <a:lnTo>
                      <a:pt x="942" y="1579"/>
                    </a:lnTo>
                    <a:lnTo>
                      <a:pt x="946" y="1590"/>
                    </a:lnTo>
                    <a:lnTo>
                      <a:pt x="950" y="1592"/>
                    </a:lnTo>
                    <a:lnTo>
                      <a:pt x="954" y="1597"/>
                    </a:lnTo>
                    <a:lnTo>
                      <a:pt x="958" y="1604"/>
                    </a:lnTo>
                    <a:lnTo>
                      <a:pt x="962" y="1615"/>
                    </a:lnTo>
                    <a:lnTo>
                      <a:pt x="966" y="1613"/>
                    </a:lnTo>
                    <a:lnTo>
                      <a:pt x="970" y="1622"/>
                    </a:lnTo>
                    <a:lnTo>
                      <a:pt x="974" y="1631"/>
                    </a:lnTo>
                    <a:lnTo>
                      <a:pt x="977" y="1631"/>
                    </a:lnTo>
                    <a:lnTo>
                      <a:pt x="981" y="1638"/>
                    </a:lnTo>
                    <a:lnTo>
                      <a:pt x="985" y="1650"/>
                    </a:lnTo>
                    <a:lnTo>
                      <a:pt x="989" y="1652"/>
                    </a:lnTo>
                    <a:lnTo>
                      <a:pt x="993" y="1661"/>
                    </a:lnTo>
                    <a:lnTo>
                      <a:pt x="997" y="1668"/>
                    </a:lnTo>
                    <a:lnTo>
                      <a:pt x="1001" y="1668"/>
                    </a:lnTo>
                    <a:lnTo>
                      <a:pt x="1005" y="1682"/>
                    </a:lnTo>
                    <a:lnTo>
                      <a:pt x="1009" y="1689"/>
                    </a:lnTo>
                    <a:lnTo>
                      <a:pt x="1013" y="1691"/>
                    </a:lnTo>
                    <a:lnTo>
                      <a:pt x="1017" y="1698"/>
                    </a:lnTo>
                    <a:lnTo>
                      <a:pt x="1021" y="1702"/>
                    </a:lnTo>
                    <a:lnTo>
                      <a:pt x="1025" y="1702"/>
                    </a:lnTo>
                    <a:lnTo>
                      <a:pt x="1029" y="1707"/>
                    </a:lnTo>
                    <a:lnTo>
                      <a:pt x="1033" y="1714"/>
                    </a:lnTo>
                    <a:lnTo>
                      <a:pt x="1037" y="1721"/>
                    </a:lnTo>
                    <a:lnTo>
                      <a:pt x="1041" y="1725"/>
                    </a:lnTo>
                    <a:lnTo>
                      <a:pt x="1045" y="1730"/>
                    </a:lnTo>
                    <a:lnTo>
                      <a:pt x="1048" y="1737"/>
                    </a:lnTo>
                    <a:lnTo>
                      <a:pt x="1052" y="1741"/>
                    </a:lnTo>
                    <a:lnTo>
                      <a:pt x="1056" y="1755"/>
                    </a:lnTo>
                    <a:lnTo>
                      <a:pt x="1060" y="1755"/>
                    </a:lnTo>
                    <a:lnTo>
                      <a:pt x="1064" y="1760"/>
                    </a:lnTo>
                    <a:lnTo>
                      <a:pt x="1068" y="1766"/>
                    </a:lnTo>
                    <a:lnTo>
                      <a:pt x="1072" y="1766"/>
                    </a:lnTo>
                    <a:lnTo>
                      <a:pt x="1076" y="1769"/>
                    </a:lnTo>
                    <a:lnTo>
                      <a:pt x="1080" y="1769"/>
                    </a:lnTo>
                    <a:lnTo>
                      <a:pt x="1084" y="1776"/>
                    </a:lnTo>
                    <a:lnTo>
                      <a:pt x="1088" y="1785"/>
                    </a:lnTo>
                    <a:lnTo>
                      <a:pt x="1092" y="1785"/>
                    </a:lnTo>
                    <a:lnTo>
                      <a:pt x="1096" y="1794"/>
                    </a:lnTo>
                    <a:lnTo>
                      <a:pt x="1100" y="1796"/>
                    </a:lnTo>
                    <a:lnTo>
                      <a:pt x="1104" y="1808"/>
                    </a:lnTo>
                    <a:lnTo>
                      <a:pt x="1108" y="1803"/>
                    </a:lnTo>
                    <a:lnTo>
                      <a:pt x="1112" y="1810"/>
                    </a:lnTo>
                    <a:lnTo>
                      <a:pt x="1115" y="1812"/>
                    </a:lnTo>
                    <a:lnTo>
                      <a:pt x="1119" y="1817"/>
                    </a:lnTo>
                    <a:lnTo>
                      <a:pt x="1123" y="1819"/>
                    </a:lnTo>
                    <a:lnTo>
                      <a:pt x="1127" y="1819"/>
                    </a:lnTo>
                    <a:lnTo>
                      <a:pt x="1131" y="1819"/>
                    </a:lnTo>
                    <a:lnTo>
                      <a:pt x="1135" y="1828"/>
                    </a:lnTo>
                    <a:lnTo>
                      <a:pt x="1139" y="1831"/>
                    </a:lnTo>
                    <a:lnTo>
                      <a:pt x="1143" y="1835"/>
                    </a:lnTo>
                    <a:lnTo>
                      <a:pt x="1147" y="1844"/>
                    </a:lnTo>
                    <a:lnTo>
                      <a:pt x="1151" y="1847"/>
                    </a:lnTo>
                    <a:lnTo>
                      <a:pt x="1155" y="1842"/>
                    </a:lnTo>
                    <a:lnTo>
                      <a:pt x="1159" y="1854"/>
                    </a:lnTo>
                    <a:lnTo>
                      <a:pt x="1163" y="1851"/>
                    </a:lnTo>
                    <a:lnTo>
                      <a:pt x="1167" y="1858"/>
                    </a:lnTo>
                    <a:lnTo>
                      <a:pt x="1171" y="1856"/>
                    </a:lnTo>
                    <a:lnTo>
                      <a:pt x="1175" y="1858"/>
                    </a:lnTo>
                    <a:lnTo>
                      <a:pt x="1179" y="1865"/>
                    </a:lnTo>
                    <a:lnTo>
                      <a:pt x="1182" y="1865"/>
                    </a:lnTo>
                    <a:lnTo>
                      <a:pt x="1186" y="1867"/>
                    </a:lnTo>
                    <a:lnTo>
                      <a:pt x="1190" y="1867"/>
                    </a:lnTo>
                    <a:lnTo>
                      <a:pt x="1194" y="1870"/>
                    </a:lnTo>
                    <a:lnTo>
                      <a:pt x="1198" y="1872"/>
                    </a:lnTo>
                    <a:lnTo>
                      <a:pt x="1202" y="1883"/>
                    </a:lnTo>
                    <a:lnTo>
                      <a:pt x="1206" y="1876"/>
                    </a:lnTo>
                    <a:lnTo>
                      <a:pt x="1210" y="1879"/>
                    </a:lnTo>
                    <a:lnTo>
                      <a:pt x="1214" y="1890"/>
                    </a:lnTo>
                    <a:lnTo>
                      <a:pt x="1218" y="1888"/>
                    </a:lnTo>
                    <a:lnTo>
                      <a:pt x="1222" y="1890"/>
                    </a:lnTo>
                    <a:lnTo>
                      <a:pt x="1226" y="1890"/>
                    </a:lnTo>
                    <a:lnTo>
                      <a:pt x="1230" y="1895"/>
                    </a:lnTo>
                    <a:lnTo>
                      <a:pt x="1234" y="1897"/>
                    </a:lnTo>
                    <a:lnTo>
                      <a:pt x="1238" y="1897"/>
                    </a:lnTo>
                    <a:lnTo>
                      <a:pt x="1242" y="1902"/>
                    </a:lnTo>
                    <a:lnTo>
                      <a:pt x="1246" y="1902"/>
                    </a:lnTo>
                    <a:lnTo>
                      <a:pt x="1250" y="1904"/>
                    </a:lnTo>
                    <a:lnTo>
                      <a:pt x="1253" y="1902"/>
                    </a:lnTo>
                    <a:lnTo>
                      <a:pt x="1257" y="1902"/>
                    </a:lnTo>
                    <a:lnTo>
                      <a:pt x="1261" y="1909"/>
                    </a:lnTo>
                    <a:lnTo>
                      <a:pt x="1265" y="1906"/>
                    </a:lnTo>
                    <a:lnTo>
                      <a:pt x="1269" y="1906"/>
                    </a:lnTo>
                    <a:lnTo>
                      <a:pt x="1273" y="1909"/>
                    </a:lnTo>
                    <a:lnTo>
                      <a:pt x="1277" y="1911"/>
                    </a:lnTo>
                    <a:lnTo>
                      <a:pt x="1281" y="1909"/>
                    </a:lnTo>
                    <a:lnTo>
                      <a:pt x="1285" y="1911"/>
                    </a:lnTo>
                    <a:lnTo>
                      <a:pt x="1289" y="1906"/>
                    </a:lnTo>
                    <a:lnTo>
                      <a:pt x="1293" y="1913"/>
                    </a:lnTo>
                    <a:lnTo>
                      <a:pt x="1297" y="1918"/>
                    </a:lnTo>
                    <a:lnTo>
                      <a:pt x="1301" y="1918"/>
                    </a:lnTo>
                    <a:lnTo>
                      <a:pt x="1305" y="1911"/>
                    </a:lnTo>
                    <a:lnTo>
                      <a:pt x="1309" y="1915"/>
                    </a:lnTo>
                    <a:lnTo>
                      <a:pt x="1313" y="1913"/>
                    </a:lnTo>
                    <a:lnTo>
                      <a:pt x="1317" y="1920"/>
                    </a:lnTo>
                    <a:lnTo>
                      <a:pt x="1320" y="1920"/>
                    </a:lnTo>
                    <a:lnTo>
                      <a:pt x="1324" y="1915"/>
                    </a:lnTo>
                    <a:lnTo>
                      <a:pt x="1328" y="1915"/>
                    </a:lnTo>
                    <a:lnTo>
                      <a:pt x="1332" y="1918"/>
                    </a:lnTo>
                    <a:lnTo>
                      <a:pt x="1336" y="1915"/>
                    </a:lnTo>
                    <a:lnTo>
                      <a:pt x="1340" y="1909"/>
                    </a:lnTo>
                    <a:lnTo>
                      <a:pt x="1344" y="1915"/>
                    </a:lnTo>
                    <a:lnTo>
                      <a:pt x="1348" y="1906"/>
                    </a:lnTo>
                    <a:lnTo>
                      <a:pt x="1352" y="1915"/>
                    </a:lnTo>
                    <a:lnTo>
                      <a:pt x="1356" y="1913"/>
                    </a:lnTo>
                    <a:lnTo>
                      <a:pt x="1360" y="1906"/>
                    </a:lnTo>
                    <a:lnTo>
                      <a:pt x="1364" y="1904"/>
                    </a:lnTo>
                    <a:lnTo>
                      <a:pt x="1368" y="1915"/>
                    </a:lnTo>
                    <a:lnTo>
                      <a:pt x="1372" y="1906"/>
                    </a:lnTo>
                    <a:lnTo>
                      <a:pt x="1376" y="1913"/>
                    </a:lnTo>
                    <a:lnTo>
                      <a:pt x="1380" y="1902"/>
                    </a:lnTo>
                    <a:lnTo>
                      <a:pt x="1384" y="1909"/>
                    </a:lnTo>
                    <a:lnTo>
                      <a:pt x="1387" y="1906"/>
                    </a:lnTo>
                    <a:lnTo>
                      <a:pt x="1391" y="1899"/>
                    </a:lnTo>
                    <a:lnTo>
                      <a:pt x="1395" y="1906"/>
                    </a:lnTo>
                    <a:lnTo>
                      <a:pt x="1399" y="1902"/>
                    </a:lnTo>
                    <a:lnTo>
                      <a:pt x="1403" y="1906"/>
                    </a:lnTo>
                    <a:lnTo>
                      <a:pt x="1407" y="1899"/>
                    </a:lnTo>
                    <a:lnTo>
                      <a:pt x="1411" y="1893"/>
                    </a:lnTo>
                    <a:lnTo>
                      <a:pt x="1415" y="1895"/>
                    </a:lnTo>
                    <a:lnTo>
                      <a:pt x="1419" y="1893"/>
                    </a:lnTo>
                    <a:lnTo>
                      <a:pt x="1423" y="1893"/>
                    </a:lnTo>
                    <a:lnTo>
                      <a:pt x="1427" y="1895"/>
                    </a:lnTo>
                    <a:lnTo>
                      <a:pt x="1431" y="1893"/>
                    </a:lnTo>
                    <a:lnTo>
                      <a:pt x="1435" y="1893"/>
                    </a:lnTo>
                    <a:lnTo>
                      <a:pt x="1439" y="1886"/>
                    </a:lnTo>
                    <a:lnTo>
                      <a:pt x="1443" y="1888"/>
                    </a:lnTo>
                    <a:lnTo>
                      <a:pt x="1447" y="1876"/>
                    </a:lnTo>
                    <a:lnTo>
                      <a:pt x="1451" y="1881"/>
                    </a:lnTo>
                    <a:lnTo>
                      <a:pt x="1455" y="1879"/>
                    </a:lnTo>
                    <a:lnTo>
                      <a:pt x="1458" y="1876"/>
                    </a:lnTo>
                    <a:lnTo>
                      <a:pt x="1462" y="1879"/>
                    </a:lnTo>
                    <a:lnTo>
                      <a:pt x="1466" y="1876"/>
                    </a:lnTo>
                    <a:lnTo>
                      <a:pt x="1470" y="1876"/>
                    </a:lnTo>
                    <a:lnTo>
                      <a:pt x="1474" y="1867"/>
                    </a:lnTo>
                    <a:lnTo>
                      <a:pt x="1478" y="1867"/>
                    </a:lnTo>
                    <a:lnTo>
                      <a:pt x="1482" y="1865"/>
                    </a:lnTo>
                    <a:lnTo>
                      <a:pt x="1486" y="1863"/>
                    </a:lnTo>
                    <a:lnTo>
                      <a:pt x="1490" y="1865"/>
                    </a:lnTo>
                    <a:lnTo>
                      <a:pt x="1494" y="1858"/>
                    </a:lnTo>
                    <a:lnTo>
                      <a:pt x="1498" y="1851"/>
                    </a:lnTo>
                    <a:lnTo>
                      <a:pt x="1502" y="1849"/>
                    </a:lnTo>
                    <a:lnTo>
                      <a:pt x="1506" y="1849"/>
                    </a:lnTo>
                    <a:lnTo>
                      <a:pt x="1510" y="1849"/>
                    </a:lnTo>
                    <a:lnTo>
                      <a:pt x="1514" y="1849"/>
                    </a:lnTo>
                    <a:lnTo>
                      <a:pt x="1518" y="1840"/>
                    </a:lnTo>
                    <a:lnTo>
                      <a:pt x="1522" y="1840"/>
                    </a:lnTo>
                    <a:lnTo>
                      <a:pt x="1525" y="1831"/>
                    </a:lnTo>
                    <a:lnTo>
                      <a:pt x="1529" y="1828"/>
                    </a:lnTo>
                    <a:lnTo>
                      <a:pt x="1533" y="1828"/>
                    </a:lnTo>
                    <a:lnTo>
                      <a:pt x="1537" y="1828"/>
                    </a:lnTo>
                    <a:lnTo>
                      <a:pt x="1541" y="1826"/>
                    </a:lnTo>
                    <a:lnTo>
                      <a:pt x="1545" y="1821"/>
                    </a:lnTo>
                    <a:lnTo>
                      <a:pt x="1549" y="1810"/>
                    </a:lnTo>
                    <a:lnTo>
                      <a:pt x="1553" y="1810"/>
                    </a:lnTo>
                    <a:lnTo>
                      <a:pt x="1557" y="1812"/>
                    </a:lnTo>
                    <a:lnTo>
                      <a:pt x="1561" y="1808"/>
                    </a:lnTo>
                    <a:lnTo>
                      <a:pt x="1565" y="1803"/>
                    </a:lnTo>
                    <a:lnTo>
                      <a:pt x="1569" y="1794"/>
                    </a:lnTo>
                    <a:lnTo>
                      <a:pt x="1573" y="1801"/>
                    </a:lnTo>
                    <a:lnTo>
                      <a:pt x="1577" y="1785"/>
                    </a:lnTo>
                    <a:lnTo>
                      <a:pt x="1581" y="1780"/>
                    </a:lnTo>
                    <a:lnTo>
                      <a:pt x="1585" y="1776"/>
                    </a:lnTo>
                    <a:lnTo>
                      <a:pt x="1589" y="1787"/>
                    </a:lnTo>
                    <a:lnTo>
                      <a:pt x="1592" y="1778"/>
                    </a:lnTo>
                    <a:lnTo>
                      <a:pt x="1596" y="1776"/>
                    </a:lnTo>
                    <a:lnTo>
                      <a:pt x="1600" y="1766"/>
                    </a:lnTo>
                    <a:lnTo>
                      <a:pt x="1604" y="1762"/>
                    </a:lnTo>
                    <a:lnTo>
                      <a:pt x="1608" y="1760"/>
                    </a:lnTo>
                    <a:lnTo>
                      <a:pt x="1612" y="1757"/>
                    </a:lnTo>
                    <a:lnTo>
                      <a:pt x="1616" y="1757"/>
                    </a:lnTo>
                    <a:lnTo>
                      <a:pt x="1620" y="1755"/>
                    </a:lnTo>
                    <a:lnTo>
                      <a:pt x="1624" y="1748"/>
                    </a:lnTo>
                    <a:lnTo>
                      <a:pt x="1628" y="1744"/>
                    </a:lnTo>
                    <a:lnTo>
                      <a:pt x="1632" y="1737"/>
                    </a:lnTo>
                    <a:lnTo>
                      <a:pt x="1636" y="1728"/>
                    </a:lnTo>
                    <a:lnTo>
                      <a:pt x="1640" y="1723"/>
                    </a:lnTo>
                    <a:lnTo>
                      <a:pt x="1644" y="1723"/>
                    </a:lnTo>
                    <a:lnTo>
                      <a:pt x="1648" y="1718"/>
                    </a:lnTo>
                    <a:lnTo>
                      <a:pt x="1652" y="1716"/>
                    </a:lnTo>
                    <a:lnTo>
                      <a:pt x="1656" y="1709"/>
                    </a:lnTo>
                    <a:lnTo>
                      <a:pt x="1660" y="1705"/>
                    </a:lnTo>
                    <a:lnTo>
                      <a:pt x="1663" y="1700"/>
                    </a:lnTo>
                    <a:lnTo>
                      <a:pt x="1667" y="1698"/>
                    </a:lnTo>
                    <a:lnTo>
                      <a:pt x="1671" y="1686"/>
                    </a:lnTo>
                    <a:lnTo>
                      <a:pt x="1675" y="1691"/>
                    </a:lnTo>
                    <a:lnTo>
                      <a:pt x="1679" y="1684"/>
                    </a:lnTo>
                    <a:lnTo>
                      <a:pt x="1683" y="1675"/>
                    </a:lnTo>
                    <a:lnTo>
                      <a:pt x="1687" y="1670"/>
                    </a:lnTo>
                    <a:lnTo>
                      <a:pt x="1691" y="1666"/>
                    </a:lnTo>
                    <a:lnTo>
                      <a:pt x="1695" y="1663"/>
                    </a:lnTo>
                    <a:lnTo>
                      <a:pt x="1699" y="1663"/>
                    </a:lnTo>
                    <a:lnTo>
                      <a:pt x="1703" y="1645"/>
                    </a:lnTo>
                    <a:lnTo>
                      <a:pt x="1707" y="1647"/>
                    </a:lnTo>
                    <a:lnTo>
                      <a:pt x="1711" y="1643"/>
                    </a:lnTo>
                    <a:lnTo>
                      <a:pt x="1715" y="1631"/>
                    </a:lnTo>
                    <a:lnTo>
                      <a:pt x="1719" y="1636"/>
                    </a:lnTo>
                    <a:lnTo>
                      <a:pt x="1723" y="1622"/>
                    </a:lnTo>
                    <a:lnTo>
                      <a:pt x="1727" y="1618"/>
                    </a:lnTo>
                    <a:lnTo>
                      <a:pt x="1730" y="1620"/>
                    </a:lnTo>
                    <a:lnTo>
                      <a:pt x="1734" y="1611"/>
                    </a:lnTo>
                    <a:lnTo>
                      <a:pt x="1738" y="1602"/>
                    </a:lnTo>
                    <a:lnTo>
                      <a:pt x="1742" y="1599"/>
                    </a:lnTo>
                    <a:lnTo>
                      <a:pt x="1746" y="1599"/>
                    </a:lnTo>
                    <a:lnTo>
                      <a:pt x="1750" y="1588"/>
                    </a:lnTo>
                    <a:lnTo>
                      <a:pt x="1754" y="1585"/>
                    </a:lnTo>
                    <a:lnTo>
                      <a:pt x="1758" y="1583"/>
                    </a:lnTo>
                    <a:lnTo>
                      <a:pt x="1762" y="1574"/>
                    </a:lnTo>
                    <a:lnTo>
                      <a:pt x="1766" y="1579"/>
                    </a:lnTo>
                    <a:lnTo>
                      <a:pt x="1770" y="1565"/>
                    </a:lnTo>
                    <a:lnTo>
                      <a:pt x="1774" y="1558"/>
                    </a:lnTo>
                    <a:lnTo>
                      <a:pt x="1778" y="1553"/>
                    </a:lnTo>
                    <a:lnTo>
                      <a:pt x="1782" y="1553"/>
                    </a:lnTo>
                    <a:lnTo>
                      <a:pt x="1786" y="1551"/>
                    </a:lnTo>
                    <a:lnTo>
                      <a:pt x="1790" y="1544"/>
                    </a:lnTo>
                    <a:lnTo>
                      <a:pt x="1794" y="1537"/>
                    </a:lnTo>
                    <a:lnTo>
                      <a:pt x="1798" y="1530"/>
                    </a:lnTo>
                    <a:lnTo>
                      <a:pt x="1801" y="1526"/>
                    </a:lnTo>
                    <a:lnTo>
                      <a:pt x="1805" y="1524"/>
                    </a:lnTo>
                    <a:lnTo>
                      <a:pt x="1809" y="1510"/>
                    </a:lnTo>
                    <a:lnTo>
                      <a:pt x="1813" y="1510"/>
                    </a:lnTo>
                    <a:lnTo>
                      <a:pt x="1817" y="1505"/>
                    </a:lnTo>
                    <a:lnTo>
                      <a:pt x="1821" y="1494"/>
                    </a:lnTo>
                    <a:lnTo>
                      <a:pt x="1825" y="1487"/>
                    </a:lnTo>
                    <a:lnTo>
                      <a:pt x="1829" y="1485"/>
                    </a:lnTo>
                    <a:lnTo>
                      <a:pt x="1833" y="1478"/>
                    </a:lnTo>
                    <a:lnTo>
                      <a:pt x="1837" y="1476"/>
                    </a:lnTo>
                    <a:lnTo>
                      <a:pt x="1841" y="1473"/>
                    </a:lnTo>
                    <a:lnTo>
                      <a:pt x="1845" y="1462"/>
                    </a:lnTo>
                    <a:lnTo>
                      <a:pt x="1849" y="1462"/>
                    </a:lnTo>
                    <a:lnTo>
                      <a:pt x="1853" y="1450"/>
                    </a:lnTo>
                    <a:lnTo>
                      <a:pt x="1857" y="1446"/>
                    </a:lnTo>
                    <a:lnTo>
                      <a:pt x="1861" y="1439"/>
                    </a:lnTo>
                    <a:lnTo>
                      <a:pt x="1865" y="1425"/>
                    </a:lnTo>
                    <a:lnTo>
                      <a:pt x="1868" y="1432"/>
                    </a:lnTo>
                    <a:lnTo>
                      <a:pt x="1872" y="1427"/>
                    </a:lnTo>
                    <a:lnTo>
                      <a:pt x="1876" y="1414"/>
                    </a:lnTo>
                    <a:lnTo>
                      <a:pt x="1880" y="1414"/>
                    </a:lnTo>
                    <a:lnTo>
                      <a:pt x="1884" y="1400"/>
                    </a:lnTo>
                    <a:lnTo>
                      <a:pt x="1888" y="1398"/>
                    </a:lnTo>
                    <a:lnTo>
                      <a:pt x="1892" y="1388"/>
                    </a:lnTo>
                    <a:lnTo>
                      <a:pt x="1896" y="1382"/>
                    </a:lnTo>
                    <a:lnTo>
                      <a:pt x="1900" y="1372"/>
                    </a:lnTo>
                    <a:lnTo>
                      <a:pt x="1904" y="1375"/>
                    </a:lnTo>
                    <a:lnTo>
                      <a:pt x="1908" y="1366"/>
                    </a:lnTo>
                    <a:lnTo>
                      <a:pt x="1912" y="1356"/>
                    </a:lnTo>
                    <a:lnTo>
                      <a:pt x="1916" y="1359"/>
                    </a:lnTo>
                    <a:lnTo>
                      <a:pt x="1920" y="1347"/>
                    </a:lnTo>
                    <a:lnTo>
                      <a:pt x="1924" y="1347"/>
                    </a:lnTo>
                    <a:lnTo>
                      <a:pt x="1928" y="1331"/>
                    </a:lnTo>
                    <a:lnTo>
                      <a:pt x="1932" y="1327"/>
                    </a:lnTo>
                    <a:lnTo>
                      <a:pt x="1935" y="1324"/>
                    </a:lnTo>
                    <a:lnTo>
                      <a:pt x="1939" y="1317"/>
                    </a:lnTo>
                    <a:lnTo>
                      <a:pt x="1943" y="1315"/>
                    </a:lnTo>
                    <a:lnTo>
                      <a:pt x="1947" y="1308"/>
                    </a:lnTo>
                    <a:lnTo>
                      <a:pt x="1951" y="1308"/>
                    </a:lnTo>
                    <a:lnTo>
                      <a:pt x="1955" y="1295"/>
                    </a:lnTo>
                    <a:lnTo>
                      <a:pt x="1959" y="1288"/>
                    </a:lnTo>
                    <a:lnTo>
                      <a:pt x="1963" y="1283"/>
                    </a:lnTo>
                    <a:lnTo>
                      <a:pt x="1967" y="1281"/>
                    </a:lnTo>
                    <a:lnTo>
                      <a:pt x="1971" y="1274"/>
                    </a:lnTo>
                    <a:lnTo>
                      <a:pt x="1975" y="1269"/>
                    </a:lnTo>
                    <a:lnTo>
                      <a:pt x="1979" y="1256"/>
                    </a:lnTo>
                    <a:lnTo>
                      <a:pt x="1983" y="1249"/>
                    </a:lnTo>
                    <a:lnTo>
                      <a:pt x="1987" y="1249"/>
                    </a:lnTo>
                    <a:lnTo>
                      <a:pt x="1991" y="1240"/>
                    </a:lnTo>
                    <a:lnTo>
                      <a:pt x="1995" y="1230"/>
                    </a:lnTo>
                    <a:lnTo>
                      <a:pt x="1999" y="1226"/>
                    </a:lnTo>
                    <a:lnTo>
                      <a:pt x="2003" y="1226"/>
                    </a:lnTo>
                    <a:lnTo>
                      <a:pt x="2006" y="1212"/>
                    </a:lnTo>
                    <a:lnTo>
                      <a:pt x="2010" y="1217"/>
                    </a:lnTo>
                    <a:lnTo>
                      <a:pt x="2014" y="1203"/>
                    </a:lnTo>
                    <a:lnTo>
                      <a:pt x="2018" y="1198"/>
                    </a:lnTo>
                    <a:lnTo>
                      <a:pt x="2022" y="1191"/>
                    </a:lnTo>
                    <a:lnTo>
                      <a:pt x="2026" y="1189"/>
                    </a:lnTo>
                    <a:lnTo>
                      <a:pt x="2030" y="1182"/>
                    </a:lnTo>
                    <a:lnTo>
                      <a:pt x="2034" y="1168"/>
                    </a:lnTo>
                    <a:lnTo>
                      <a:pt x="2038" y="1171"/>
                    </a:lnTo>
                    <a:lnTo>
                      <a:pt x="2042" y="1162"/>
                    </a:lnTo>
                    <a:lnTo>
                      <a:pt x="2046" y="1155"/>
                    </a:lnTo>
                    <a:lnTo>
                      <a:pt x="2050" y="1146"/>
                    </a:lnTo>
                    <a:lnTo>
                      <a:pt x="2054" y="1146"/>
                    </a:lnTo>
                    <a:lnTo>
                      <a:pt x="2058" y="1141"/>
                    </a:lnTo>
                    <a:lnTo>
                      <a:pt x="2062" y="1132"/>
                    </a:lnTo>
                    <a:lnTo>
                      <a:pt x="2066" y="1132"/>
                    </a:lnTo>
                    <a:lnTo>
                      <a:pt x="2070" y="1118"/>
                    </a:lnTo>
                    <a:lnTo>
                      <a:pt x="2073" y="1113"/>
                    </a:lnTo>
                    <a:lnTo>
                      <a:pt x="2077" y="1113"/>
                    </a:lnTo>
                    <a:lnTo>
                      <a:pt x="2081" y="1097"/>
                    </a:lnTo>
                    <a:lnTo>
                      <a:pt x="2085" y="1097"/>
                    </a:lnTo>
                    <a:lnTo>
                      <a:pt x="2089" y="1086"/>
                    </a:lnTo>
                    <a:lnTo>
                      <a:pt x="2093" y="1084"/>
                    </a:lnTo>
                    <a:lnTo>
                      <a:pt x="2097" y="1075"/>
                    </a:lnTo>
                    <a:lnTo>
                      <a:pt x="2101" y="1070"/>
                    </a:lnTo>
                    <a:lnTo>
                      <a:pt x="2105" y="1063"/>
                    </a:lnTo>
                    <a:lnTo>
                      <a:pt x="2109" y="1056"/>
                    </a:lnTo>
                    <a:lnTo>
                      <a:pt x="2113" y="1052"/>
                    </a:lnTo>
                    <a:lnTo>
                      <a:pt x="2117" y="1049"/>
                    </a:lnTo>
                    <a:lnTo>
                      <a:pt x="2121" y="1038"/>
                    </a:lnTo>
                    <a:lnTo>
                      <a:pt x="2125" y="1036"/>
                    </a:lnTo>
                    <a:lnTo>
                      <a:pt x="2129" y="1026"/>
                    </a:lnTo>
                    <a:lnTo>
                      <a:pt x="2133" y="1017"/>
                    </a:lnTo>
                    <a:lnTo>
                      <a:pt x="2137" y="1017"/>
                    </a:lnTo>
                    <a:lnTo>
                      <a:pt x="2140" y="1010"/>
                    </a:lnTo>
                    <a:lnTo>
                      <a:pt x="2144" y="1006"/>
                    </a:lnTo>
                    <a:lnTo>
                      <a:pt x="2148" y="999"/>
                    </a:lnTo>
                    <a:lnTo>
                      <a:pt x="2152" y="992"/>
                    </a:lnTo>
                    <a:lnTo>
                      <a:pt x="2156" y="983"/>
                    </a:lnTo>
                    <a:lnTo>
                      <a:pt x="2160" y="981"/>
                    </a:lnTo>
                    <a:lnTo>
                      <a:pt x="2164" y="969"/>
                    </a:lnTo>
                    <a:lnTo>
                      <a:pt x="2168" y="967"/>
                    </a:lnTo>
                    <a:lnTo>
                      <a:pt x="2172" y="962"/>
                    </a:lnTo>
                    <a:lnTo>
                      <a:pt x="2176" y="960"/>
                    </a:lnTo>
                    <a:lnTo>
                      <a:pt x="2180" y="958"/>
                    </a:lnTo>
                    <a:lnTo>
                      <a:pt x="2184" y="949"/>
                    </a:lnTo>
                    <a:lnTo>
                      <a:pt x="2188" y="932"/>
                    </a:lnTo>
                    <a:lnTo>
                      <a:pt x="2192" y="935"/>
                    </a:lnTo>
                    <a:lnTo>
                      <a:pt x="2196" y="928"/>
                    </a:lnTo>
                    <a:lnTo>
                      <a:pt x="2200" y="926"/>
                    </a:lnTo>
                    <a:lnTo>
                      <a:pt x="2204" y="919"/>
                    </a:lnTo>
                    <a:lnTo>
                      <a:pt x="2208" y="910"/>
                    </a:lnTo>
                    <a:lnTo>
                      <a:pt x="2211" y="914"/>
                    </a:lnTo>
                    <a:lnTo>
                      <a:pt x="2215" y="898"/>
                    </a:lnTo>
                    <a:lnTo>
                      <a:pt x="2219" y="891"/>
                    </a:lnTo>
                    <a:lnTo>
                      <a:pt x="2223" y="891"/>
                    </a:lnTo>
                    <a:lnTo>
                      <a:pt x="2227" y="887"/>
                    </a:lnTo>
                    <a:lnTo>
                      <a:pt x="2231" y="880"/>
                    </a:lnTo>
                    <a:lnTo>
                      <a:pt x="2235" y="875"/>
                    </a:lnTo>
                    <a:lnTo>
                      <a:pt x="2239" y="868"/>
                    </a:lnTo>
                    <a:lnTo>
                      <a:pt x="2243" y="859"/>
                    </a:lnTo>
                    <a:lnTo>
                      <a:pt x="2247" y="852"/>
                    </a:lnTo>
                    <a:lnTo>
                      <a:pt x="2251" y="855"/>
                    </a:lnTo>
                    <a:lnTo>
                      <a:pt x="2255" y="836"/>
                    </a:lnTo>
                    <a:lnTo>
                      <a:pt x="2259" y="832"/>
                    </a:lnTo>
                    <a:lnTo>
                      <a:pt x="2263" y="825"/>
                    </a:lnTo>
                    <a:lnTo>
                      <a:pt x="2267" y="832"/>
                    </a:lnTo>
                    <a:lnTo>
                      <a:pt x="2271" y="820"/>
                    </a:lnTo>
                    <a:lnTo>
                      <a:pt x="2275" y="813"/>
                    </a:lnTo>
                    <a:lnTo>
                      <a:pt x="2278" y="809"/>
                    </a:lnTo>
                    <a:lnTo>
                      <a:pt x="2282" y="802"/>
                    </a:lnTo>
                    <a:lnTo>
                      <a:pt x="2286" y="793"/>
                    </a:lnTo>
                    <a:lnTo>
                      <a:pt x="2290" y="804"/>
                    </a:lnTo>
                    <a:lnTo>
                      <a:pt x="2294" y="793"/>
                    </a:lnTo>
                    <a:lnTo>
                      <a:pt x="2298" y="786"/>
                    </a:lnTo>
                    <a:lnTo>
                      <a:pt x="2302" y="777"/>
                    </a:lnTo>
                    <a:lnTo>
                      <a:pt x="2306" y="777"/>
                    </a:lnTo>
                    <a:lnTo>
                      <a:pt x="2310" y="770"/>
                    </a:lnTo>
                    <a:lnTo>
                      <a:pt x="2314" y="761"/>
                    </a:lnTo>
                    <a:lnTo>
                      <a:pt x="2318" y="758"/>
                    </a:lnTo>
                    <a:lnTo>
                      <a:pt x="2322" y="751"/>
                    </a:lnTo>
                    <a:lnTo>
                      <a:pt x="2326" y="754"/>
                    </a:lnTo>
                    <a:lnTo>
                      <a:pt x="2330" y="747"/>
                    </a:lnTo>
                    <a:lnTo>
                      <a:pt x="2334" y="735"/>
                    </a:lnTo>
                    <a:lnTo>
                      <a:pt x="2338" y="729"/>
                    </a:lnTo>
                    <a:lnTo>
                      <a:pt x="2342" y="733"/>
                    </a:lnTo>
                    <a:lnTo>
                      <a:pt x="2346" y="717"/>
                    </a:lnTo>
                    <a:lnTo>
                      <a:pt x="2349" y="715"/>
                    </a:lnTo>
                    <a:lnTo>
                      <a:pt x="2353" y="715"/>
                    </a:lnTo>
                    <a:lnTo>
                      <a:pt x="2357" y="706"/>
                    </a:lnTo>
                    <a:lnTo>
                      <a:pt x="2361" y="703"/>
                    </a:lnTo>
                    <a:lnTo>
                      <a:pt x="2365" y="703"/>
                    </a:lnTo>
                    <a:lnTo>
                      <a:pt x="2369" y="692"/>
                    </a:lnTo>
                    <a:lnTo>
                      <a:pt x="2373" y="687"/>
                    </a:lnTo>
                    <a:lnTo>
                      <a:pt x="2377" y="685"/>
                    </a:lnTo>
                    <a:lnTo>
                      <a:pt x="2381" y="678"/>
                    </a:lnTo>
                    <a:lnTo>
                      <a:pt x="2385" y="671"/>
                    </a:lnTo>
                    <a:lnTo>
                      <a:pt x="2389" y="662"/>
                    </a:lnTo>
                    <a:lnTo>
                      <a:pt x="2393" y="662"/>
                    </a:lnTo>
                    <a:lnTo>
                      <a:pt x="2397" y="662"/>
                    </a:lnTo>
                    <a:lnTo>
                      <a:pt x="2401" y="648"/>
                    </a:lnTo>
                    <a:lnTo>
                      <a:pt x="2405" y="648"/>
                    </a:lnTo>
                    <a:lnTo>
                      <a:pt x="2409" y="644"/>
                    </a:lnTo>
                    <a:lnTo>
                      <a:pt x="2413" y="632"/>
                    </a:lnTo>
                    <a:lnTo>
                      <a:pt x="2416" y="639"/>
                    </a:lnTo>
                    <a:lnTo>
                      <a:pt x="2420" y="623"/>
                    </a:lnTo>
                    <a:lnTo>
                      <a:pt x="2424" y="619"/>
                    </a:lnTo>
                    <a:lnTo>
                      <a:pt x="2428" y="616"/>
                    </a:lnTo>
                    <a:lnTo>
                      <a:pt x="2432" y="609"/>
                    </a:lnTo>
                    <a:lnTo>
                      <a:pt x="2436" y="605"/>
                    </a:lnTo>
                    <a:lnTo>
                      <a:pt x="2440" y="603"/>
                    </a:lnTo>
                    <a:lnTo>
                      <a:pt x="2444" y="600"/>
                    </a:lnTo>
                    <a:lnTo>
                      <a:pt x="2448" y="589"/>
                    </a:lnTo>
                    <a:lnTo>
                      <a:pt x="2452" y="596"/>
                    </a:lnTo>
                    <a:lnTo>
                      <a:pt x="2456" y="587"/>
                    </a:lnTo>
                    <a:lnTo>
                      <a:pt x="2460" y="582"/>
                    </a:lnTo>
                    <a:lnTo>
                      <a:pt x="2464" y="573"/>
                    </a:lnTo>
                    <a:lnTo>
                      <a:pt x="2468" y="570"/>
                    </a:lnTo>
                    <a:lnTo>
                      <a:pt x="2472" y="564"/>
                    </a:lnTo>
                    <a:lnTo>
                      <a:pt x="2476" y="561"/>
                    </a:lnTo>
                    <a:lnTo>
                      <a:pt x="2480" y="559"/>
                    </a:lnTo>
                    <a:lnTo>
                      <a:pt x="2483" y="552"/>
                    </a:lnTo>
                    <a:lnTo>
                      <a:pt x="2487" y="545"/>
                    </a:lnTo>
                    <a:lnTo>
                      <a:pt x="2491" y="543"/>
                    </a:lnTo>
                    <a:lnTo>
                      <a:pt x="2495" y="538"/>
                    </a:lnTo>
                    <a:lnTo>
                      <a:pt x="2499" y="536"/>
                    </a:lnTo>
                    <a:lnTo>
                      <a:pt x="2503" y="527"/>
                    </a:lnTo>
                    <a:lnTo>
                      <a:pt x="2507" y="525"/>
                    </a:lnTo>
                    <a:lnTo>
                      <a:pt x="2511" y="522"/>
                    </a:lnTo>
                    <a:lnTo>
                      <a:pt x="2515" y="520"/>
                    </a:lnTo>
                    <a:lnTo>
                      <a:pt x="2519" y="511"/>
                    </a:lnTo>
                    <a:lnTo>
                      <a:pt x="2523" y="509"/>
                    </a:lnTo>
                    <a:lnTo>
                      <a:pt x="2527" y="497"/>
                    </a:lnTo>
                    <a:lnTo>
                      <a:pt x="2531" y="502"/>
                    </a:lnTo>
                    <a:lnTo>
                      <a:pt x="2535" y="493"/>
                    </a:lnTo>
                    <a:lnTo>
                      <a:pt x="2539" y="493"/>
                    </a:lnTo>
                    <a:lnTo>
                      <a:pt x="2543" y="493"/>
                    </a:lnTo>
                    <a:lnTo>
                      <a:pt x="2547" y="490"/>
                    </a:lnTo>
                    <a:lnTo>
                      <a:pt x="2551" y="483"/>
                    </a:lnTo>
                    <a:lnTo>
                      <a:pt x="2554" y="474"/>
                    </a:lnTo>
                    <a:lnTo>
                      <a:pt x="2558" y="470"/>
                    </a:lnTo>
                    <a:lnTo>
                      <a:pt x="2562" y="463"/>
                    </a:lnTo>
                    <a:lnTo>
                      <a:pt x="2566" y="467"/>
                    </a:lnTo>
                    <a:lnTo>
                      <a:pt x="2570" y="461"/>
                    </a:lnTo>
                    <a:lnTo>
                      <a:pt x="2574" y="454"/>
                    </a:lnTo>
                    <a:lnTo>
                      <a:pt x="2578" y="451"/>
                    </a:lnTo>
                    <a:lnTo>
                      <a:pt x="2582" y="449"/>
                    </a:lnTo>
                    <a:lnTo>
                      <a:pt x="2586" y="438"/>
                    </a:lnTo>
                    <a:lnTo>
                      <a:pt x="2590" y="435"/>
                    </a:lnTo>
                    <a:lnTo>
                      <a:pt x="2594" y="440"/>
                    </a:lnTo>
                    <a:lnTo>
                      <a:pt x="2598" y="431"/>
                    </a:lnTo>
                    <a:lnTo>
                      <a:pt x="2602" y="428"/>
                    </a:lnTo>
                    <a:lnTo>
                      <a:pt x="2606" y="424"/>
                    </a:lnTo>
                    <a:lnTo>
                      <a:pt x="2610" y="417"/>
                    </a:lnTo>
                    <a:lnTo>
                      <a:pt x="2614" y="419"/>
                    </a:lnTo>
                    <a:lnTo>
                      <a:pt x="2618" y="410"/>
                    </a:lnTo>
                    <a:lnTo>
                      <a:pt x="2621" y="410"/>
                    </a:lnTo>
                    <a:lnTo>
                      <a:pt x="2625" y="403"/>
                    </a:lnTo>
                    <a:lnTo>
                      <a:pt x="2629" y="401"/>
                    </a:lnTo>
                    <a:lnTo>
                      <a:pt x="2633" y="396"/>
                    </a:lnTo>
                    <a:lnTo>
                      <a:pt x="2637" y="392"/>
                    </a:lnTo>
                    <a:lnTo>
                      <a:pt x="2641" y="394"/>
                    </a:lnTo>
                    <a:lnTo>
                      <a:pt x="2645" y="383"/>
                    </a:lnTo>
                    <a:lnTo>
                      <a:pt x="2649" y="387"/>
                    </a:lnTo>
                    <a:lnTo>
                      <a:pt x="2653" y="383"/>
                    </a:lnTo>
                    <a:lnTo>
                      <a:pt x="2657" y="378"/>
                    </a:lnTo>
                    <a:lnTo>
                      <a:pt x="2661" y="376"/>
                    </a:lnTo>
                    <a:lnTo>
                      <a:pt x="2665" y="378"/>
                    </a:lnTo>
                    <a:lnTo>
                      <a:pt x="2669" y="364"/>
                    </a:lnTo>
                    <a:lnTo>
                      <a:pt x="2673" y="362"/>
                    </a:lnTo>
                    <a:lnTo>
                      <a:pt x="2677" y="357"/>
                    </a:lnTo>
                    <a:lnTo>
                      <a:pt x="2681" y="360"/>
                    </a:lnTo>
                    <a:lnTo>
                      <a:pt x="2685" y="348"/>
                    </a:lnTo>
                    <a:lnTo>
                      <a:pt x="2688" y="344"/>
                    </a:lnTo>
                    <a:lnTo>
                      <a:pt x="2692" y="346"/>
                    </a:lnTo>
                    <a:lnTo>
                      <a:pt x="2696" y="344"/>
                    </a:lnTo>
                    <a:lnTo>
                      <a:pt x="2700" y="341"/>
                    </a:lnTo>
                    <a:lnTo>
                      <a:pt x="2704" y="337"/>
                    </a:lnTo>
                    <a:lnTo>
                      <a:pt x="2708" y="334"/>
                    </a:lnTo>
                    <a:lnTo>
                      <a:pt x="2712" y="330"/>
                    </a:lnTo>
                    <a:lnTo>
                      <a:pt x="2716" y="330"/>
                    </a:lnTo>
                    <a:lnTo>
                      <a:pt x="2720" y="328"/>
                    </a:lnTo>
                    <a:lnTo>
                      <a:pt x="2724" y="316"/>
                    </a:lnTo>
                    <a:lnTo>
                      <a:pt x="2728" y="314"/>
                    </a:lnTo>
                    <a:lnTo>
                      <a:pt x="2732" y="312"/>
                    </a:lnTo>
                    <a:lnTo>
                      <a:pt x="2736" y="305"/>
                    </a:lnTo>
                    <a:lnTo>
                      <a:pt x="2740" y="312"/>
                    </a:lnTo>
                    <a:lnTo>
                      <a:pt x="2744" y="300"/>
                    </a:lnTo>
                    <a:lnTo>
                      <a:pt x="2748" y="300"/>
                    </a:lnTo>
                    <a:lnTo>
                      <a:pt x="2752" y="293"/>
                    </a:lnTo>
                    <a:lnTo>
                      <a:pt x="2756" y="296"/>
                    </a:lnTo>
                    <a:lnTo>
                      <a:pt x="2759" y="291"/>
                    </a:lnTo>
                    <a:lnTo>
                      <a:pt x="2763" y="296"/>
                    </a:lnTo>
                    <a:lnTo>
                      <a:pt x="2767" y="282"/>
                    </a:lnTo>
                    <a:lnTo>
                      <a:pt x="2771" y="284"/>
                    </a:lnTo>
                    <a:lnTo>
                      <a:pt x="2775" y="275"/>
                    </a:lnTo>
                    <a:lnTo>
                      <a:pt x="2779" y="275"/>
                    </a:lnTo>
                    <a:lnTo>
                      <a:pt x="2783" y="273"/>
                    </a:lnTo>
                    <a:lnTo>
                      <a:pt x="2787" y="270"/>
                    </a:lnTo>
                    <a:lnTo>
                      <a:pt x="2791" y="273"/>
                    </a:lnTo>
                    <a:lnTo>
                      <a:pt x="2795" y="259"/>
                    </a:lnTo>
                    <a:lnTo>
                      <a:pt x="2799" y="263"/>
                    </a:lnTo>
                    <a:lnTo>
                      <a:pt x="2803" y="259"/>
                    </a:lnTo>
                    <a:lnTo>
                      <a:pt x="2807" y="261"/>
                    </a:lnTo>
                    <a:lnTo>
                      <a:pt x="2811" y="254"/>
                    </a:lnTo>
                    <a:lnTo>
                      <a:pt x="2815" y="250"/>
                    </a:lnTo>
                    <a:lnTo>
                      <a:pt x="2819" y="250"/>
                    </a:lnTo>
                    <a:lnTo>
                      <a:pt x="2823" y="247"/>
                    </a:lnTo>
                    <a:lnTo>
                      <a:pt x="2826" y="247"/>
                    </a:lnTo>
                    <a:lnTo>
                      <a:pt x="2830" y="238"/>
                    </a:lnTo>
                    <a:lnTo>
                      <a:pt x="2834" y="229"/>
                    </a:lnTo>
                    <a:lnTo>
                      <a:pt x="2838" y="234"/>
                    </a:lnTo>
                    <a:lnTo>
                      <a:pt x="2842" y="231"/>
                    </a:lnTo>
                    <a:lnTo>
                      <a:pt x="2846" y="229"/>
                    </a:lnTo>
                    <a:lnTo>
                      <a:pt x="2850" y="225"/>
                    </a:lnTo>
                    <a:lnTo>
                      <a:pt x="2854" y="231"/>
                    </a:lnTo>
                    <a:lnTo>
                      <a:pt x="2858" y="220"/>
                    </a:lnTo>
                    <a:lnTo>
                      <a:pt x="2862" y="220"/>
                    </a:lnTo>
                    <a:lnTo>
                      <a:pt x="2866" y="211"/>
                    </a:lnTo>
                    <a:lnTo>
                      <a:pt x="2870" y="213"/>
                    </a:lnTo>
                    <a:lnTo>
                      <a:pt x="2874" y="213"/>
                    </a:lnTo>
                    <a:lnTo>
                      <a:pt x="2878" y="206"/>
                    </a:lnTo>
                    <a:lnTo>
                      <a:pt x="2882" y="202"/>
                    </a:lnTo>
                    <a:lnTo>
                      <a:pt x="2886" y="199"/>
                    </a:lnTo>
                    <a:lnTo>
                      <a:pt x="2890" y="206"/>
                    </a:lnTo>
                    <a:lnTo>
                      <a:pt x="2894" y="1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71" name="Line 4123"/>
              <p:cNvSpPr>
                <a:spLocks noChangeShapeType="1"/>
              </p:cNvSpPr>
              <p:nvPr/>
            </p:nvSpPr>
            <p:spPr bwMode="auto">
              <a:xfrm flipV="1">
                <a:off x="311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72" name="Line 4124"/>
              <p:cNvSpPr>
                <a:spLocks noChangeShapeType="1"/>
              </p:cNvSpPr>
              <p:nvPr/>
            </p:nvSpPr>
            <p:spPr bwMode="auto">
              <a:xfrm>
                <a:off x="311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73" name="Line 4125"/>
              <p:cNvSpPr>
                <a:spLocks noChangeShapeType="1"/>
              </p:cNvSpPr>
              <p:nvPr/>
            </p:nvSpPr>
            <p:spPr bwMode="auto">
              <a:xfrm flipV="1">
                <a:off x="312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74" name="Freeform 4126"/>
              <p:cNvSpPr>
                <a:spLocks/>
              </p:cNvSpPr>
              <p:nvPr/>
            </p:nvSpPr>
            <p:spPr bwMode="auto">
              <a:xfrm flipV="1">
                <a:off x="3123" y="909"/>
                <a:ext cx="1690" cy="1107"/>
              </a:xfrm>
              <a:custGeom>
                <a:avLst/>
                <a:gdLst/>
                <a:ahLst/>
                <a:cxnLst>
                  <a:cxn ang="0">
                    <a:pos x="44" y="20"/>
                  </a:cxn>
                  <a:cxn ang="0">
                    <a:pos x="91" y="42"/>
                  </a:cxn>
                  <a:cxn ang="0">
                    <a:pos x="138" y="61"/>
                  </a:cxn>
                  <a:cxn ang="0">
                    <a:pos x="186" y="99"/>
                  </a:cxn>
                  <a:cxn ang="0">
                    <a:pos x="233" y="145"/>
                  </a:cxn>
                  <a:cxn ang="0">
                    <a:pos x="280" y="194"/>
                  </a:cxn>
                  <a:cxn ang="0">
                    <a:pos x="328" y="260"/>
                  </a:cxn>
                  <a:cxn ang="0">
                    <a:pos x="375" y="343"/>
                  </a:cxn>
                  <a:cxn ang="0">
                    <a:pos x="422" y="414"/>
                  </a:cxn>
                  <a:cxn ang="0">
                    <a:pos x="469" y="505"/>
                  </a:cxn>
                  <a:cxn ang="0">
                    <a:pos x="517" y="601"/>
                  </a:cxn>
                  <a:cxn ang="0">
                    <a:pos x="564" y="702"/>
                  </a:cxn>
                  <a:cxn ang="0">
                    <a:pos x="611" y="811"/>
                  </a:cxn>
                  <a:cxn ang="0">
                    <a:pos x="659" y="918"/>
                  </a:cxn>
                  <a:cxn ang="0">
                    <a:pos x="706" y="1025"/>
                  </a:cxn>
                  <a:cxn ang="0">
                    <a:pos x="753" y="1138"/>
                  </a:cxn>
                  <a:cxn ang="0">
                    <a:pos x="801" y="1237"/>
                  </a:cxn>
                  <a:cxn ang="0">
                    <a:pos x="848" y="1340"/>
                  </a:cxn>
                  <a:cxn ang="0">
                    <a:pos x="895" y="1433"/>
                  </a:cxn>
                  <a:cxn ang="0">
                    <a:pos x="943" y="1524"/>
                  </a:cxn>
                  <a:cxn ang="0">
                    <a:pos x="990" y="1604"/>
                  </a:cxn>
                  <a:cxn ang="0">
                    <a:pos x="1037" y="1687"/>
                  </a:cxn>
                  <a:cxn ang="0">
                    <a:pos x="1085" y="1746"/>
                  </a:cxn>
                  <a:cxn ang="0">
                    <a:pos x="1132" y="1798"/>
                  </a:cxn>
                  <a:cxn ang="0">
                    <a:pos x="1179" y="1845"/>
                  </a:cxn>
                  <a:cxn ang="0">
                    <a:pos x="1226" y="1883"/>
                  </a:cxn>
                  <a:cxn ang="0">
                    <a:pos x="1274" y="1901"/>
                  </a:cxn>
                  <a:cxn ang="0">
                    <a:pos x="1321" y="1919"/>
                  </a:cxn>
                  <a:cxn ang="0">
                    <a:pos x="1368" y="1915"/>
                  </a:cxn>
                  <a:cxn ang="0">
                    <a:pos x="1416" y="1915"/>
                  </a:cxn>
                  <a:cxn ang="0">
                    <a:pos x="1463" y="1897"/>
                  </a:cxn>
                  <a:cxn ang="0">
                    <a:pos x="1510" y="1869"/>
                  </a:cxn>
                  <a:cxn ang="0">
                    <a:pos x="1558" y="1841"/>
                  </a:cxn>
                  <a:cxn ang="0">
                    <a:pos x="1605" y="1808"/>
                  </a:cxn>
                  <a:cxn ang="0">
                    <a:pos x="1652" y="1758"/>
                  </a:cxn>
                  <a:cxn ang="0">
                    <a:pos x="1700" y="1707"/>
                  </a:cxn>
                  <a:cxn ang="0">
                    <a:pos x="1747" y="1649"/>
                  </a:cxn>
                  <a:cxn ang="0">
                    <a:pos x="1794" y="1590"/>
                  </a:cxn>
                  <a:cxn ang="0">
                    <a:pos x="1841" y="1520"/>
                  </a:cxn>
                  <a:cxn ang="0">
                    <a:pos x="1889" y="1449"/>
                  </a:cxn>
                  <a:cxn ang="0">
                    <a:pos x="1936" y="1382"/>
                  </a:cxn>
                  <a:cxn ang="0">
                    <a:pos x="1983" y="1318"/>
                  </a:cxn>
                  <a:cxn ang="0">
                    <a:pos x="2031" y="1241"/>
                  </a:cxn>
                  <a:cxn ang="0">
                    <a:pos x="2078" y="1169"/>
                  </a:cxn>
                  <a:cxn ang="0">
                    <a:pos x="2125" y="1094"/>
                  </a:cxn>
                  <a:cxn ang="0">
                    <a:pos x="2173" y="1023"/>
                  </a:cxn>
                  <a:cxn ang="0">
                    <a:pos x="2220" y="953"/>
                  </a:cxn>
                  <a:cxn ang="0">
                    <a:pos x="2267" y="884"/>
                  </a:cxn>
                  <a:cxn ang="0">
                    <a:pos x="2315" y="821"/>
                  </a:cxn>
                  <a:cxn ang="0">
                    <a:pos x="2362" y="749"/>
                  </a:cxn>
                  <a:cxn ang="0">
                    <a:pos x="2409" y="694"/>
                  </a:cxn>
                  <a:cxn ang="0">
                    <a:pos x="2456" y="630"/>
                  </a:cxn>
                  <a:cxn ang="0">
                    <a:pos x="2504" y="577"/>
                  </a:cxn>
                  <a:cxn ang="0">
                    <a:pos x="2551" y="525"/>
                  </a:cxn>
                  <a:cxn ang="0">
                    <a:pos x="2598" y="478"/>
                  </a:cxn>
                  <a:cxn ang="0">
                    <a:pos x="2646" y="434"/>
                  </a:cxn>
                  <a:cxn ang="0">
                    <a:pos x="2693" y="379"/>
                  </a:cxn>
                  <a:cxn ang="0">
                    <a:pos x="2740" y="339"/>
                  </a:cxn>
                  <a:cxn ang="0">
                    <a:pos x="2788" y="307"/>
                  </a:cxn>
                  <a:cxn ang="0">
                    <a:pos x="2835" y="270"/>
                  </a:cxn>
                  <a:cxn ang="0">
                    <a:pos x="2882" y="238"/>
                  </a:cxn>
                  <a:cxn ang="0">
                    <a:pos x="2930" y="206"/>
                  </a:cxn>
                </a:cxnLst>
                <a:rect l="0" t="0" r="r" b="b"/>
                <a:pathLst>
                  <a:path w="2934" h="1923">
                    <a:moveTo>
                      <a:pt x="0" y="2"/>
                    </a:moveTo>
                    <a:lnTo>
                      <a:pt x="4" y="4"/>
                    </a:lnTo>
                    <a:lnTo>
                      <a:pt x="8" y="0"/>
                    </a:lnTo>
                    <a:lnTo>
                      <a:pt x="12" y="8"/>
                    </a:lnTo>
                    <a:lnTo>
                      <a:pt x="16" y="2"/>
                    </a:lnTo>
                    <a:lnTo>
                      <a:pt x="20" y="8"/>
                    </a:lnTo>
                    <a:lnTo>
                      <a:pt x="24" y="14"/>
                    </a:lnTo>
                    <a:lnTo>
                      <a:pt x="28" y="8"/>
                    </a:lnTo>
                    <a:lnTo>
                      <a:pt x="32" y="10"/>
                    </a:lnTo>
                    <a:lnTo>
                      <a:pt x="36" y="12"/>
                    </a:lnTo>
                    <a:lnTo>
                      <a:pt x="40" y="12"/>
                    </a:lnTo>
                    <a:lnTo>
                      <a:pt x="44" y="20"/>
                    </a:lnTo>
                    <a:lnTo>
                      <a:pt x="48" y="10"/>
                    </a:lnTo>
                    <a:lnTo>
                      <a:pt x="52" y="20"/>
                    </a:lnTo>
                    <a:lnTo>
                      <a:pt x="56" y="18"/>
                    </a:lnTo>
                    <a:lnTo>
                      <a:pt x="59" y="20"/>
                    </a:lnTo>
                    <a:lnTo>
                      <a:pt x="63" y="22"/>
                    </a:lnTo>
                    <a:lnTo>
                      <a:pt x="67" y="24"/>
                    </a:lnTo>
                    <a:lnTo>
                      <a:pt x="71" y="22"/>
                    </a:lnTo>
                    <a:lnTo>
                      <a:pt x="75" y="28"/>
                    </a:lnTo>
                    <a:lnTo>
                      <a:pt x="79" y="30"/>
                    </a:lnTo>
                    <a:lnTo>
                      <a:pt x="83" y="32"/>
                    </a:lnTo>
                    <a:lnTo>
                      <a:pt x="87" y="32"/>
                    </a:lnTo>
                    <a:lnTo>
                      <a:pt x="91" y="42"/>
                    </a:lnTo>
                    <a:lnTo>
                      <a:pt x="95" y="38"/>
                    </a:lnTo>
                    <a:lnTo>
                      <a:pt x="99" y="42"/>
                    </a:lnTo>
                    <a:lnTo>
                      <a:pt x="103" y="40"/>
                    </a:lnTo>
                    <a:lnTo>
                      <a:pt x="107" y="40"/>
                    </a:lnTo>
                    <a:lnTo>
                      <a:pt x="111" y="48"/>
                    </a:lnTo>
                    <a:lnTo>
                      <a:pt x="115" y="48"/>
                    </a:lnTo>
                    <a:lnTo>
                      <a:pt x="119" y="46"/>
                    </a:lnTo>
                    <a:lnTo>
                      <a:pt x="123" y="53"/>
                    </a:lnTo>
                    <a:lnTo>
                      <a:pt x="126" y="53"/>
                    </a:lnTo>
                    <a:lnTo>
                      <a:pt x="130" y="59"/>
                    </a:lnTo>
                    <a:lnTo>
                      <a:pt x="134" y="57"/>
                    </a:lnTo>
                    <a:lnTo>
                      <a:pt x="138" y="61"/>
                    </a:lnTo>
                    <a:lnTo>
                      <a:pt x="142" y="61"/>
                    </a:lnTo>
                    <a:lnTo>
                      <a:pt x="146" y="69"/>
                    </a:lnTo>
                    <a:lnTo>
                      <a:pt x="150" y="69"/>
                    </a:lnTo>
                    <a:lnTo>
                      <a:pt x="154" y="73"/>
                    </a:lnTo>
                    <a:lnTo>
                      <a:pt x="158" y="79"/>
                    </a:lnTo>
                    <a:lnTo>
                      <a:pt x="162" y="77"/>
                    </a:lnTo>
                    <a:lnTo>
                      <a:pt x="166" y="81"/>
                    </a:lnTo>
                    <a:lnTo>
                      <a:pt x="170" y="85"/>
                    </a:lnTo>
                    <a:lnTo>
                      <a:pt x="174" y="85"/>
                    </a:lnTo>
                    <a:lnTo>
                      <a:pt x="178" y="95"/>
                    </a:lnTo>
                    <a:lnTo>
                      <a:pt x="182" y="99"/>
                    </a:lnTo>
                    <a:lnTo>
                      <a:pt x="186" y="99"/>
                    </a:lnTo>
                    <a:lnTo>
                      <a:pt x="190" y="105"/>
                    </a:lnTo>
                    <a:lnTo>
                      <a:pt x="194" y="111"/>
                    </a:lnTo>
                    <a:lnTo>
                      <a:pt x="197" y="101"/>
                    </a:lnTo>
                    <a:lnTo>
                      <a:pt x="201" y="111"/>
                    </a:lnTo>
                    <a:lnTo>
                      <a:pt x="205" y="109"/>
                    </a:lnTo>
                    <a:lnTo>
                      <a:pt x="209" y="117"/>
                    </a:lnTo>
                    <a:lnTo>
                      <a:pt x="213" y="123"/>
                    </a:lnTo>
                    <a:lnTo>
                      <a:pt x="217" y="123"/>
                    </a:lnTo>
                    <a:lnTo>
                      <a:pt x="221" y="133"/>
                    </a:lnTo>
                    <a:lnTo>
                      <a:pt x="225" y="131"/>
                    </a:lnTo>
                    <a:lnTo>
                      <a:pt x="229" y="137"/>
                    </a:lnTo>
                    <a:lnTo>
                      <a:pt x="233" y="145"/>
                    </a:lnTo>
                    <a:lnTo>
                      <a:pt x="237" y="145"/>
                    </a:lnTo>
                    <a:lnTo>
                      <a:pt x="241" y="151"/>
                    </a:lnTo>
                    <a:lnTo>
                      <a:pt x="245" y="157"/>
                    </a:lnTo>
                    <a:lnTo>
                      <a:pt x="249" y="159"/>
                    </a:lnTo>
                    <a:lnTo>
                      <a:pt x="253" y="166"/>
                    </a:lnTo>
                    <a:lnTo>
                      <a:pt x="257" y="168"/>
                    </a:lnTo>
                    <a:lnTo>
                      <a:pt x="261" y="178"/>
                    </a:lnTo>
                    <a:lnTo>
                      <a:pt x="264" y="178"/>
                    </a:lnTo>
                    <a:lnTo>
                      <a:pt x="268" y="186"/>
                    </a:lnTo>
                    <a:lnTo>
                      <a:pt x="272" y="192"/>
                    </a:lnTo>
                    <a:lnTo>
                      <a:pt x="276" y="194"/>
                    </a:lnTo>
                    <a:lnTo>
                      <a:pt x="280" y="194"/>
                    </a:lnTo>
                    <a:lnTo>
                      <a:pt x="284" y="204"/>
                    </a:lnTo>
                    <a:lnTo>
                      <a:pt x="288" y="202"/>
                    </a:lnTo>
                    <a:lnTo>
                      <a:pt x="292" y="212"/>
                    </a:lnTo>
                    <a:lnTo>
                      <a:pt x="296" y="218"/>
                    </a:lnTo>
                    <a:lnTo>
                      <a:pt x="300" y="228"/>
                    </a:lnTo>
                    <a:lnTo>
                      <a:pt x="304" y="230"/>
                    </a:lnTo>
                    <a:lnTo>
                      <a:pt x="308" y="234"/>
                    </a:lnTo>
                    <a:lnTo>
                      <a:pt x="312" y="242"/>
                    </a:lnTo>
                    <a:lnTo>
                      <a:pt x="316" y="248"/>
                    </a:lnTo>
                    <a:lnTo>
                      <a:pt x="320" y="256"/>
                    </a:lnTo>
                    <a:lnTo>
                      <a:pt x="324" y="258"/>
                    </a:lnTo>
                    <a:lnTo>
                      <a:pt x="328" y="260"/>
                    </a:lnTo>
                    <a:lnTo>
                      <a:pt x="331" y="268"/>
                    </a:lnTo>
                    <a:lnTo>
                      <a:pt x="335" y="273"/>
                    </a:lnTo>
                    <a:lnTo>
                      <a:pt x="339" y="279"/>
                    </a:lnTo>
                    <a:lnTo>
                      <a:pt x="343" y="289"/>
                    </a:lnTo>
                    <a:lnTo>
                      <a:pt x="347" y="293"/>
                    </a:lnTo>
                    <a:lnTo>
                      <a:pt x="351" y="303"/>
                    </a:lnTo>
                    <a:lnTo>
                      <a:pt x="355" y="303"/>
                    </a:lnTo>
                    <a:lnTo>
                      <a:pt x="359" y="309"/>
                    </a:lnTo>
                    <a:lnTo>
                      <a:pt x="363" y="315"/>
                    </a:lnTo>
                    <a:lnTo>
                      <a:pt x="367" y="323"/>
                    </a:lnTo>
                    <a:lnTo>
                      <a:pt x="371" y="329"/>
                    </a:lnTo>
                    <a:lnTo>
                      <a:pt x="375" y="343"/>
                    </a:lnTo>
                    <a:lnTo>
                      <a:pt x="379" y="341"/>
                    </a:lnTo>
                    <a:lnTo>
                      <a:pt x="383" y="347"/>
                    </a:lnTo>
                    <a:lnTo>
                      <a:pt x="387" y="353"/>
                    </a:lnTo>
                    <a:lnTo>
                      <a:pt x="391" y="363"/>
                    </a:lnTo>
                    <a:lnTo>
                      <a:pt x="395" y="365"/>
                    </a:lnTo>
                    <a:lnTo>
                      <a:pt x="399" y="375"/>
                    </a:lnTo>
                    <a:lnTo>
                      <a:pt x="402" y="386"/>
                    </a:lnTo>
                    <a:lnTo>
                      <a:pt x="406" y="396"/>
                    </a:lnTo>
                    <a:lnTo>
                      <a:pt x="410" y="392"/>
                    </a:lnTo>
                    <a:lnTo>
                      <a:pt x="414" y="398"/>
                    </a:lnTo>
                    <a:lnTo>
                      <a:pt x="418" y="416"/>
                    </a:lnTo>
                    <a:lnTo>
                      <a:pt x="422" y="414"/>
                    </a:lnTo>
                    <a:lnTo>
                      <a:pt x="426" y="418"/>
                    </a:lnTo>
                    <a:lnTo>
                      <a:pt x="430" y="432"/>
                    </a:lnTo>
                    <a:lnTo>
                      <a:pt x="434" y="438"/>
                    </a:lnTo>
                    <a:lnTo>
                      <a:pt x="438" y="448"/>
                    </a:lnTo>
                    <a:lnTo>
                      <a:pt x="442" y="454"/>
                    </a:lnTo>
                    <a:lnTo>
                      <a:pt x="446" y="464"/>
                    </a:lnTo>
                    <a:lnTo>
                      <a:pt x="450" y="474"/>
                    </a:lnTo>
                    <a:lnTo>
                      <a:pt x="454" y="476"/>
                    </a:lnTo>
                    <a:lnTo>
                      <a:pt x="458" y="478"/>
                    </a:lnTo>
                    <a:lnTo>
                      <a:pt x="462" y="490"/>
                    </a:lnTo>
                    <a:lnTo>
                      <a:pt x="466" y="494"/>
                    </a:lnTo>
                    <a:lnTo>
                      <a:pt x="469" y="505"/>
                    </a:lnTo>
                    <a:lnTo>
                      <a:pt x="473" y="511"/>
                    </a:lnTo>
                    <a:lnTo>
                      <a:pt x="477" y="521"/>
                    </a:lnTo>
                    <a:lnTo>
                      <a:pt x="481" y="525"/>
                    </a:lnTo>
                    <a:lnTo>
                      <a:pt x="485" y="533"/>
                    </a:lnTo>
                    <a:lnTo>
                      <a:pt x="489" y="545"/>
                    </a:lnTo>
                    <a:lnTo>
                      <a:pt x="493" y="549"/>
                    </a:lnTo>
                    <a:lnTo>
                      <a:pt x="497" y="563"/>
                    </a:lnTo>
                    <a:lnTo>
                      <a:pt x="501" y="567"/>
                    </a:lnTo>
                    <a:lnTo>
                      <a:pt x="505" y="569"/>
                    </a:lnTo>
                    <a:lnTo>
                      <a:pt x="509" y="585"/>
                    </a:lnTo>
                    <a:lnTo>
                      <a:pt x="513" y="601"/>
                    </a:lnTo>
                    <a:lnTo>
                      <a:pt x="517" y="601"/>
                    </a:lnTo>
                    <a:lnTo>
                      <a:pt x="521" y="610"/>
                    </a:lnTo>
                    <a:lnTo>
                      <a:pt x="525" y="624"/>
                    </a:lnTo>
                    <a:lnTo>
                      <a:pt x="529" y="632"/>
                    </a:lnTo>
                    <a:lnTo>
                      <a:pt x="533" y="632"/>
                    </a:lnTo>
                    <a:lnTo>
                      <a:pt x="537" y="644"/>
                    </a:lnTo>
                    <a:lnTo>
                      <a:pt x="540" y="646"/>
                    </a:lnTo>
                    <a:lnTo>
                      <a:pt x="544" y="656"/>
                    </a:lnTo>
                    <a:lnTo>
                      <a:pt x="548" y="674"/>
                    </a:lnTo>
                    <a:lnTo>
                      <a:pt x="552" y="680"/>
                    </a:lnTo>
                    <a:lnTo>
                      <a:pt x="556" y="690"/>
                    </a:lnTo>
                    <a:lnTo>
                      <a:pt x="560" y="696"/>
                    </a:lnTo>
                    <a:lnTo>
                      <a:pt x="564" y="702"/>
                    </a:lnTo>
                    <a:lnTo>
                      <a:pt x="568" y="710"/>
                    </a:lnTo>
                    <a:lnTo>
                      <a:pt x="572" y="719"/>
                    </a:lnTo>
                    <a:lnTo>
                      <a:pt x="576" y="731"/>
                    </a:lnTo>
                    <a:lnTo>
                      <a:pt x="580" y="743"/>
                    </a:lnTo>
                    <a:lnTo>
                      <a:pt x="584" y="747"/>
                    </a:lnTo>
                    <a:lnTo>
                      <a:pt x="588" y="753"/>
                    </a:lnTo>
                    <a:lnTo>
                      <a:pt x="592" y="769"/>
                    </a:lnTo>
                    <a:lnTo>
                      <a:pt x="596" y="773"/>
                    </a:lnTo>
                    <a:lnTo>
                      <a:pt x="600" y="785"/>
                    </a:lnTo>
                    <a:lnTo>
                      <a:pt x="604" y="793"/>
                    </a:lnTo>
                    <a:lnTo>
                      <a:pt x="607" y="799"/>
                    </a:lnTo>
                    <a:lnTo>
                      <a:pt x="611" y="811"/>
                    </a:lnTo>
                    <a:lnTo>
                      <a:pt x="615" y="817"/>
                    </a:lnTo>
                    <a:lnTo>
                      <a:pt x="619" y="830"/>
                    </a:lnTo>
                    <a:lnTo>
                      <a:pt x="623" y="838"/>
                    </a:lnTo>
                    <a:lnTo>
                      <a:pt x="627" y="848"/>
                    </a:lnTo>
                    <a:lnTo>
                      <a:pt x="631" y="848"/>
                    </a:lnTo>
                    <a:lnTo>
                      <a:pt x="635" y="864"/>
                    </a:lnTo>
                    <a:lnTo>
                      <a:pt x="639" y="872"/>
                    </a:lnTo>
                    <a:lnTo>
                      <a:pt x="643" y="880"/>
                    </a:lnTo>
                    <a:lnTo>
                      <a:pt x="647" y="888"/>
                    </a:lnTo>
                    <a:lnTo>
                      <a:pt x="651" y="902"/>
                    </a:lnTo>
                    <a:lnTo>
                      <a:pt x="655" y="908"/>
                    </a:lnTo>
                    <a:lnTo>
                      <a:pt x="659" y="918"/>
                    </a:lnTo>
                    <a:lnTo>
                      <a:pt x="663" y="932"/>
                    </a:lnTo>
                    <a:lnTo>
                      <a:pt x="667" y="936"/>
                    </a:lnTo>
                    <a:lnTo>
                      <a:pt x="671" y="947"/>
                    </a:lnTo>
                    <a:lnTo>
                      <a:pt x="674" y="953"/>
                    </a:lnTo>
                    <a:lnTo>
                      <a:pt x="678" y="965"/>
                    </a:lnTo>
                    <a:lnTo>
                      <a:pt x="682" y="971"/>
                    </a:lnTo>
                    <a:lnTo>
                      <a:pt x="686" y="979"/>
                    </a:lnTo>
                    <a:lnTo>
                      <a:pt x="690" y="991"/>
                    </a:lnTo>
                    <a:lnTo>
                      <a:pt x="694" y="997"/>
                    </a:lnTo>
                    <a:lnTo>
                      <a:pt x="698" y="1009"/>
                    </a:lnTo>
                    <a:lnTo>
                      <a:pt x="702" y="1017"/>
                    </a:lnTo>
                    <a:lnTo>
                      <a:pt x="706" y="1025"/>
                    </a:lnTo>
                    <a:lnTo>
                      <a:pt x="710" y="1037"/>
                    </a:lnTo>
                    <a:lnTo>
                      <a:pt x="714" y="1045"/>
                    </a:lnTo>
                    <a:lnTo>
                      <a:pt x="718" y="1052"/>
                    </a:lnTo>
                    <a:lnTo>
                      <a:pt x="722" y="1058"/>
                    </a:lnTo>
                    <a:lnTo>
                      <a:pt x="726" y="1072"/>
                    </a:lnTo>
                    <a:lnTo>
                      <a:pt x="730" y="1076"/>
                    </a:lnTo>
                    <a:lnTo>
                      <a:pt x="734" y="1090"/>
                    </a:lnTo>
                    <a:lnTo>
                      <a:pt x="738" y="1096"/>
                    </a:lnTo>
                    <a:lnTo>
                      <a:pt x="742" y="1106"/>
                    </a:lnTo>
                    <a:lnTo>
                      <a:pt x="745" y="1112"/>
                    </a:lnTo>
                    <a:lnTo>
                      <a:pt x="749" y="1122"/>
                    </a:lnTo>
                    <a:lnTo>
                      <a:pt x="753" y="1138"/>
                    </a:lnTo>
                    <a:lnTo>
                      <a:pt x="757" y="1142"/>
                    </a:lnTo>
                    <a:lnTo>
                      <a:pt x="761" y="1150"/>
                    </a:lnTo>
                    <a:lnTo>
                      <a:pt x="765" y="1160"/>
                    </a:lnTo>
                    <a:lnTo>
                      <a:pt x="769" y="1163"/>
                    </a:lnTo>
                    <a:lnTo>
                      <a:pt x="773" y="1177"/>
                    </a:lnTo>
                    <a:lnTo>
                      <a:pt x="777" y="1185"/>
                    </a:lnTo>
                    <a:lnTo>
                      <a:pt x="781" y="1193"/>
                    </a:lnTo>
                    <a:lnTo>
                      <a:pt x="785" y="1201"/>
                    </a:lnTo>
                    <a:lnTo>
                      <a:pt x="789" y="1211"/>
                    </a:lnTo>
                    <a:lnTo>
                      <a:pt x="793" y="1221"/>
                    </a:lnTo>
                    <a:lnTo>
                      <a:pt x="797" y="1229"/>
                    </a:lnTo>
                    <a:lnTo>
                      <a:pt x="801" y="1237"/>
                    </a:lnTo>
                    <a:lnTo>
                      <a:pt x="805" y="1243"/>
                    </a:lnTo>
                    <a:lnTo>
                      <a:pt x="809" y="1249"/>
                    </a:lnTo>
                    <a:lnTo>
                      <a:pt x="812" y="1261"/>
                    </a:lnTo>
                    <a:lnTo>
                      <a:pt x="816" y="1271"/>
                    </a:lnTo>
                    <a:lnTo>
                      <a:pt x="820" y="1282"/>
                    </a:lnTo>
                    <a:lnTo>
                      <a:pt x="824" y="1292"/>
                    </a:lnTo>
                    <a:lnTo>
                      <a:pt x="828" y="1304"/>
                    </a:lnTo>
                    <a:lnTo>
                      <a:pt x="832" y="1308"/>
                    </a:lnTo>
                    <a:lnTo>
                      <a:pt x="836" y="1320"/>
                    </a:lnTo>
                    <a:lnTo>
                      <a:pt x="840" y="1324"/>
                    </a:lnTo>
                    <a:lnTo>
                      <a:pt x="844" y="1332"/>
                    </a:lnTo>
                    <a:lnTo>
                      <a:pt x="848" y="1340"/>
                    </a:lnTo>
                    <a:lnTo>
                      <a:pt x="852" y="1352"/>
                    </a:lnTo>
                    <a:lnTo>
                      <a:pt x="856" y="1358"/>
                    </a:lnTo>
                    <a:lnTo>
                      <a:pt x="860" y="1362"/>
                    </a:lnTo>
                    <a:lnTo>
                      <a:pt x="864" y="1374"/>
                    </a:lnTo>
                    <a:lnTo>
                      <a:pt x="868" y="1378"/>
                    </a:lnTo>
                    <a:lnTo>
                      <a:pt x="872" y="1385"/>
                    </a:lnTo>
                    <a:lnTo>
                      <a:pt x="876" y="1397"/>
                    </a:lnTo>
                    <a:lnTo>
                      <a:pt x="879" y="1409"/>
                    </a:lnTo>
                    <a:lnTo>
                      <a:pt x="883" y="1419"/>
                    </a:lnTo>
                    <a:lnTo>
                      <a:pt x="887" y="1423"/>
                    </a:lnTo>
                    <a:lnTo>
                      <a:pt x="891" y="1429"/>
                    </a:lnTo>
                    <a:lnTo>
                      <a:pt x="895" y="1433"/>
                    </a:lnTo>
                    <a:lnTo>
                      <a:pt x="899" y="1443"/>
                    </a:lnTo>
                    <a:lnTo>
                      <a:pt x="903" y="1457"/>
                    </a:lnTo>
                    <a:lnTo>
                      <a:pt x="907" y="1457"/>
                    </a:lnTo>
                    <a:lnTo>
                      <a:pt x="911" y="1467"/>
                    </a:lnTo>
                    <a:lnTo>
                      <a:pt x="915" y="1475"/>
                    </a:lnTo>
                    <a:lnTo>
                      <a:pt x="919" y="1485"/>
                    </a:lnTo>
                    <a:lnTo>
                      <a:pt x="923" y="1489"/>
                    </a:lnTo>
                    <a:lnTo>
                      <a:pt x="927" y="1495"/>
                    </a:lnTo>
                    <a:lnTo>
                      <a:pt x="931" y="1504"/>
                    </a:lnTo>
                    <a:lnTo>
                      <a:pt x="935" y="1508"/>
                    </a:lnTo>
                    <a:lnTo>
                      <a:pt x="939" y="1514"/>
                    </a:lnTo>
                    <a:lnTo>
                      <a:pt x="943" y="1524"/>
                    </a:lnTo>
                    <a:lnTo>
                      <a:pt x="947" y="1534"/>
                    </a:lnTo>
                    <a:lnTo>
                      <a:pt x="950" y="1538"/>
                    </a:lnTo>
                    <a:lnTo>
                      <a:pt x="954" y="1544"/>
                    </a:lnTo>
                    <a:lnTo>
                      <a:pt x="958" y="1552"/>
                    </a:lnTo>
                    <a:lnTo>
                      <a:pt x="962" y="1564"/>
                    </a:lnTo>
                    <a:lnTo>
                      <a:pt x="966" y="1564"/>
                    </a:lnTo>
                    <a:lnTo>
                      <a:pt x="970" y="1576"/>
                    </a:lnTo>
                    <a:lnTo>
                      <a:pt x="974" y="1582"/>
                    </a:lnTo>
                    <a:lnTo>
                      <a:pt x="978" y="1586"/>
                    </a:lnTo>
                    <a:lnTo>
                      <a:pt x="982" y="1592"/>
                    </a:lnTo>
                    <a:lnTo>
                      <a:pt x="986" y="1606"/>
                    </a:lnTo>
                    <a:lnTo>
                      <a:pt x="990" y="1604"/>
                    </a:lnTo>
                    <a:lnTo>
                      <a:pt x="994" y="1615"/>
                    </a:lnTo>
                    <a:lnTo>
                      <a:pt x="998" y="1623"/>
                    </a:lnTo>
                    <a:lnTo>
                      <a:pt x="1002" y="1623"/>
                    </a:lnTo>
                    <a:lnTo>
                      <a:pt x="1006" y="1635"/>
                    </a:lnTo>
                    <a:lnTo>
                      <a:pt x="1010" y="1637"/>
                    </a:lnTo>
                    <a:lnTo>
                      <a:pt x="1014" y="1647"/>
                    </a:lnTo>
                    <a:lnTo>
                      <a:pt x="1017" y="1651"/>
                    </a:lnTo>
                    <a:lnTo>
                      <a:pt x="1021" y="1659"/>
                    </a:lnTo>
                    <a:lnTo>
                      <a:pt x="1025" y="1663"/>
                    </a:lnTo>
                    <a:lnTo>
                      <a:pt x="1029" y="1673"/>
                    </a:lnTo>
                    <a:lnTo>
                      <a:pt x="1033" y="1673"/>
                    </a:lnTo>
                    <a:lnTo>
                      <a:pt x="1037" y="1687"/>
                    </a:lnTo>
                    <a:lnTo>
                      <a:pt x="1041" y="1689"/>
                    </a:lnTo>
                    <a:lnTo>
                      <a:pt x="1045" y="1693"/>
                    </a:lnTo>
                    <a:lnTo>
                      <a:pt x="1049" y="1699"/>
                    </a:lnTo>
                    <a:lnTo>
                      <a:pt x="1053" y="1699"/>
                    </a:lnTo>
                    <a:lnTo>
                      <a:pt x="1057" y="1707"/>
                    </a:lnTo>
                    <a:lnTo>
                      <a:pt x="1061" y="1713"/>
                    </a:lnTo>
                    <a:lnTo>
                      <a:pt x="1065" y="1720"/>
                    </a:lnTo>
                    <a:lnTo>
                      <a:pt x="1069" y="1724"/>
                    </a:lnTo>
                    <a:lnTo>
                      <a:pt x="1073" y="1730"/>
                    </a:lnTo>
                    <a:lnTo>
                      <a:pt x="1077" y="1736"/>
                    </a:lnTo>
                    <a:lnTo>
                      <a:pt x="1081" y="1736"/>
                    </a:lnTo>
                    <a:lnTo>
                      <a:pt x="1085" y="1746"/>
                    </a:lnTo>
                    <a:lnTo>
                      <a:pt x="1088" y="1744"/>
                    </a:lnTo>
                    <a:lnTo>
                      <a:pt x="1092" y="1756"/>
                    </a:lnTo>
                    <a:lnTo>
                      <a:pt x="1096" y="1760"/>
                    </a:lnTo>
                    <a:lnTo>
                      <a:pt x="1100" y="1772"/>
                    </a:lnTo>
                    <a:lnTo>
                      <a:pt x="1104" y="1770"/>
                    </a:lnTo>
                    <a:lnTo>
                      <a:pt x="1108" y="1774"/>
                    </a:lnTo>
                    <a:lnTo>
                      <a:pt x="1112" y="1782"/>
                    </a:lnTo>
                    <a:lnTo>
                      <a:pt x="1116" y="1788"/>
                    </a:lnTo>
                    <a:lnTo>
                      <a:pt x="1120" y="1780"/>
                    </a:lnTo>
                    <a:lnTo>
                      <a:pt x="1124" y="1792"/>
                    </a:lnTo>
                    <a:lnTo>
                      <a:pt x="1128" y="1794"/>
                    </a:lnTo>
                    <a:lnTo>
                      <a:pt x="1132" y="1798"/>
                    </a:lnTo>
                    <a:lnTo>
                      <a:pt x="1136" y="1802"/>
                    </a:lnTo>
                    <a:lnTo>
                      <a:pt x="1140" y="1812"/>
                    </a:lnTo>
                    <a:lnTo>
                      <a:pt x="1144" y="1814"/>
                    </a:lnTo>
                    <a:lnTo>
                      <a:pt x="1148" y="1814"/>
                    </a:lnTo>
                    <a:lnTo>
                      <a:pt x="1152" y="1822"/>
                    </a:lnTo>
                    <a:lnTo>
                      <a:pt x="1155" y="1828"/>
                    </a:lnTo>
                    <a:lnTo>
                      <a:pt x="1159" y="1831"/>
                    </a:lnTo>
                    <a:lnTo>
                      <a:pt x="1163" y="1828"/>
                    </a:lnTo>
                    <a:lnTo>
                      <a:pt x="1167" y="1831"/>
                    </a:lnTo>
                    <a:lnTo>
                      <a:pt x="1171" y="1833"/>
                    </a:lnTo>
                    <a:lnTo>
                      <a:pt x="1175" y="1837"/>
                    </a:lnTo>
                    <a:lnTo>
                      <a:pt x="1179" y="1845"/>
                    </a:lnTo>
                    <a:lnTo>
                      <a:pt x="1183" y="1851"/>
                    </a:lnTo>
                    <a:lnTo>
                      <a:pt x="1187" y="1851"/>
                    </a:lnTo>
                    <a:lnTo>
                      <a:pt x="1191" y="1855"/>
                    </a:lnTo>
                    <a:lnTo>
                      <a:pt x="1195" y="1859"/>
                    </a:lnTo>
                    <a:lnTo>
                      <a:pt x="1199" y="1863"/>
                    </a:lnTo>
                    <a:lnTo>
                      <a:pt x="1203" y="1869"/>
                    </a:lnTo>
                    <a:lnTo>
                      <a:pt x="1207" y="1867"/>
                    </a:lnTo>
                    <a:lnTo>
                      <a:pt x="1211" y="1867"/>
                    </a:lnTo>
                    <a:lnTo>
                      <a:pt x="1215" y="1871"/>
                    </a:lnTo>
                    <a:lnTo>
                      <a:pt x="1219" y="1871"/>
                    </a:lnTo>
                    <a:lnTo>
                      <a:pt x="1222" y="1875"/>
                    </a:lnTo>
                    <a:lnTo>
                      <a:pt x="1226" y="1883"/>
                    </a:lnTo>
                    <a:lnTo>
                      <a:pt x="1230" y="1883"/>
                    </a:lnTo>
                    <a:lnTo>
                      <a:pt x="1234" y="1881"/>
                    </a:lnTo>
                    <a:lnTo>
                      <a:pt x="1238" y="1881"/>
                    </a:lnTo>
                    <a:lnTo>
                      <a:pt x="1242" y="1887"/>
                    </a:lnTo>
                    <a:lnTo>
                      <a:pt x="1246" y="1891"/>
                    </a:lnTo>
                    <a:lnTo>
                      <a:pt x="1250" y="1893"/>
                    </a:lnTo>
                    <a:lnTo>
                      <a:pt x="1254" y="1891"/>
                    </a:lnTo>
                    <a:lnTo>
                      <a:pt x="1258" y="1891"/>
                    </a:lnTo>
                    <a:lnTo>
                      <a:pt x="1262" y="1897"/>
                    </a:lnTo>
                    <a:lnTo>
                      <a:pt x="1266" y="1899"/>
                    </a:lnTo>
                    <a:lnTo>
                      <a:pt x="1270" y="1901"/>
                    </a:lnTo>
                    <a:lnTo>
                      <a:pt x="1274" y="1901"/>
                    </a:lnTo>
                    <a:lnTo>
                      <a:pt x="1278" y="1909"/>
                    </a:lnTo>
                    <a:lnTo>
                      <a:pt x="1282" y="1907"/>
                    </a:lnTo>
                    <a:lnTo>
                      <a:pt x="1286" y="1909"/>
                    </a:lnTo>
                    <a:lnTo>
                      <a:pt x="1290" y="1909"/>
                    </a:lnTo>
                    <a:lnTo>
                      <a:pt x="1293" y="1909"/>
                    </a:lnTo>
                    <a:lnTo>
                      <a:pt x="1297" y="1911"/>
                    </a:lnTo>
                    <a:lnTo>
                      <a:pt x="1301" y="1915"/>
                    </a:lnTo>
                    <a:lnTo>
                      <a:pt x="1305" y="1909"/>
                    </a:lnTo>
                    <a:lnTo>
                      <a:pt x="1309" y="1913"/>
                    </a:lnTo>
                    <a:lnTo>
                      <a:pt x="1313" y="1915"/>
                    </a:lnTo>
                    <a:lnTo>
                      <a:pt x="1317" y="1913"/>
                    </a:lnTo>
                    <a:lnTo>
                      <a:pt x="1321" y="1919"/>
                    </a:lnTo>
                    <a:lnTo>
                      <a:pt x="1325" y="1921"/>
                    </a:lnTo>
                    <a:lnTo>
                      <a:pt x="1329" y="1919"/>
                    </a:lnTo>
                    <a:lnTo>
                      <a:pt x="1333" y="1921"/>
                    </a:lnTo>
                    <a:lnTo>
                      <a:pt x="1337" y="1919"/>
                    </a:lnTo>
                    <a:lnTo>
                      <a:pt x="1341" y="1913"/>
                    </a:lnTo>
                    <a:lnTo>
                      <a:pt x="1345" y="1919"/>
                    </a:lnTo>
                    <a:lnTo>
                      <a:pt x="1349" y="1921"/>
                    </a:lnTo>
                    <a:lnTo>
                      <a:pt x="1353" y="1919"/>
                    </a:lnTo>
                    <a:lnTo>
                      <a:pt x="1357" y="1923"/>
                    </a:lnTo>
                    <a:lnTo>
                      <a:pt x="1360" y="1921"/>
                    </a:lnTo>
                    <a:lnTo>
                      <a:pt x="1364" y="1915"/>
                    </a:lnTo>
                    <a:lnTo>
                      <a:pt x="1368" y="1915"/>
                    </a:lnTo>
                    <a:lnTo>
                      <a:pt x="1372" y="1915"/>
                    </a:lnTo>
                    <a:lnTo>
                      <a:pt x="1376" y="1919"/>
                    </a:lnTo>
                    <a:lnTo>
                      <a:pt x="1380" y="1915"/>
                    </a:lnTo>
                    <a:lnTo>
                      <a:pt x="1384" y="1913"/>
                    </a:lnTo>
                    <a:lnTo>
                      <a:pt x="1388" y="1919"/>
                    </a:lnTo>
                    <a:lnTo>
                      <a:pt x="1392" y="1919"/>
                    </a:lnTo>
                    <a:lnTo>
                      <a:pt x="1396" y="1911"/>
                    </a:lnTo>
                    <a:lnTo>
                      <a:pt x="1400" y="1915"/>
                    </a:lnTo>
                    <a:lnTo>
                      <a:pt x="1404" y="1921"/>
                    </a:lnTo>
                    <a:lnTo>
                      <a:pt x="1408" y="1917"/>
                    </a:lnTo>
                    <a:lnTo>
                      <a:pt x="1412" y="1911"/>
                    </a:lnTo>
                    <a:lnTo>
                      <a:pt x="1416" y="1915"/>
                    </a:lnTo>
                    <a:lnTo>
                      <a:pt x="1420" y="1917"/>
                    </a:lnTo>
                    <a:lnTo>
                      <a:pt x="1424" y="1913"/>
                    </a:lnTo>
                    <a:lnTo>
                      <a:pt x="1427" y="1909"/>
                    </a:lnTo>
                    <a:lnTo>
                      <a:pt x="1431" y="1913"/>
                    </a:lnTo>
                    <a:lnTo>
                      <a:pt x="1435" y="1911"/>
                    </a:lnTo>
                    <a:lnTo>
                      <a:pt x="1439" y="1915"/>
                    </a:lnTo>
                    <a:lnTo>
                      <a:pt x="1443" y="1907"/>
                    </a:lnTo>
                    <a:lnTo>
                      <a:pt x="1447" y="1905"/>
                    </a:lnTo>
                    <a:lnTo>
                      <a:pt x="1451" y="1903"/>
                    </a:lnTo>
                    <a:lnTo>
                      <a:pt x="1455" y="1901"/>
                    </a:lnTo>
                    <a:lnTo>
                      <a:pt x="1459" y="1901"/>
                    </a:lnTo>
                    <a:lnTo>
                      <a:pt x="1463" y="1897"/>
                    </a:lnTo>
                    <a:lnTo>
                      <a:pt x="1467" y="1895"/>
                    </a:lnTo>
                    <a:lnTo>
                      <a:pt x="1471" y="1897"/>
                    </a:lnTo>
                    <a:lnTo>
                      <a:pt x="1475" y="1891"/>
                    </a:lnTo>
                    <a:lnTo>
                      <a:pt x="1479" y="1895"/>
                    </a:lnTo>
                    <a:lnTo>
                      <a:pt x="1483" y="1893"/>
                    </a:lnTo>
                    <a:lnTo>
                      <a:pt x="1487" y="1891"/>
                    </a:lnTo>
                    <a:lnTo>
                      <a:pt x="1491" y="1885"/>
                    </a:lnTo>
                    <a:lnTo>
                      <a:pt x="1495" y="1885"/>
                    </a:lnTo>
                    <a:lnTo>
                      <a:pt x="1498" y="1881"/>
                    </a:lnTo>
                    <a:lnTo>
                      <a:pt x="1502" y="1883"/>
                    </a:lnTo>
                    <a:lnTo>
                      <a:pt x="1506" y="1881"/>
                    </a:lnTo>
                    <a:lnTo>
                      <a:pt x="1510" y="1869"/>
                    </a:lnTo>
                    <a:lnTo>
                      <a:pt x="1514" y="1865"/>
                    </a:lnTo>
                    <a:lnTo>
                      <a:pt x="1518" y="1873"/>
                    </a:lnTo>
                    <a:lnTo>
                      <a:pt x="1522" y="1867"/>
                    </a:lnTo>
                    <a:lnTo>
                      <a:pt x="1526" y="1867"/>
                    </a:lnTo>
                    <a:lnTo>
                      <a:pt x="1530" y="1863"/>
                    </a:lnTo>
                    <a:lnTo>
                      <a:pt x="1534" y="1861"/>
                    </a:lnTo>
                    <a:lnTo>
                      <a:pt x="1538" y="1861"/>
                    </a:lnTo>
                    <a:lnTo>
                      <a:pt x="1542" y="1855"/>
                    </a:lnTo>
                    <a:lnTo>
                      <a:pt x="1546" y="1849"/>
                    </a:lnTo>
                    <a:lnTo>
                      <a:pt x="1550" y="1855"/>
                    </a:lnTo>
                    <a:lnTo>
                      <a:pt x="1554" y="1843"/>
                    </a:lnTo>
                    <a:lnTo>
                      <a:pt x="1558" y="1841"/>
                    </a:lnTo>
                    <a:lnTo>
                      <a:pt x="1562" y="1841"/>
                    </a:lnTo>
                    <a:lnTo>
                      <a:pt x="1565" y="1837"/>
                    </a:lnTo>
                    <a:lnTo>
                      <a:pt x="1569" y="1831"/>
                    </a:lnTo>
                    <a:lnTo>
                      <a:pt x="1573" y="1831"/>
                    </a:lnTo>
                    <a:lnTo>
                      <a:pt x="1577" y="1828"/>
                    </a:lnTo>
                    <a:lnTo>
                      <a:pt x="1581" y="1822"/>
                    </a:lnTo>
                    <a:lnTo>
                      <a:pt x="1585" y="1818"/>
                    </a:lnTo>
                    <a:lnTo>
                      <a:pt x="1589" y="1820"/>
                    </a:lnTo>
                    <a:lnTo>
                      <a:pt x="1593" y="1816"/>
                    </a:lnTo>
                    <a:lnTo>
                      <a:pt x="1597" y="1814"/>
                    </a:lnTo>
                    <a:lnTo>
                      <a:pt x="1601" y="1806"/>
                    </a:lnTo>
                    <a:lnTo>
                      <a:pt x="1605" y="1808"/>
                    </a:lnTo>
                    <a:lnTo>
                      <a:pt x="1609" y="1802"/>
                    </a:lnTo>
                    <a:lnTo>
                      <a:pt x="1613" y="1798"/>
                    </a:lnTo>
                    <a:lnTo>
                      <a:pt x="1617" y="1790"/>
                    </a:lnTo>
                    <a:lnTo>
                      <a:pt x="1621" y="1790"/>
                    </a:lnTo>
                    <a:lnTo>
                      <a:pt x="1625" y="1786"/>
                    </a:lnTo>
                    <a:lnTo>
                      <a:pt x="1629" y="1778"/>
                    </a:lnTo>
                    <a:lnTo>
                      <a:pt x="1632" y="1776"/>
                    </a:lnTo>
                    <a:lnTo>
                      <a:pt x="1636" y="1780"/>
                    </a:lnTo>
                    <a:lnTo>
                      <a:pt x="1640" y="1772"/>
                    </a:lnTo>
                    <a:lnTo>
                      <a:pt x="1644" y="1766"/>
                    </a:lnTo>
                    <a:lnTo>
                      <a:pt x="1648" y="1762"/>
                    </a:lnTo>
                    <a:lnTo>
                      <a:pt x="1652" y="1758"/>
                    </a:lnTo>
                    <a:lnTo>
                      <a:pt x="1656" y="1750"/>
                    </a:lnTo>
                    <a:lnTo>
                      <a:pt x="1660" y="1742"/>
                    </a:lnTo>
                    <a:lnTo>
                      <a:pt x="1664" y="1746"/>
                    </a:lnTo>
                    <a:lnTo>
                      <a:pt x="1668" y="1742"/>
                    </a:lnTo>
                    <a:lnTo>
                      <a:pt x="1672" y="1740"/>
                    </a:lnTo>
                    <a:lnTo>
                      <a:pt x="1676" y="1726"/>
                    </a:lnTo>
                    <a:lnTo>
                      <a:pt x="1680" y="1724"/>
                    </a:lnTo>
                    <a:lnTo>
                      <a:pt x="1684" y="1722"/>
                    </a:lnTo>
                    <a:lnTo>
                      <a:pt x="1688" y="1720"/>
                    </a:lnTo>
                    <a:lnTo>
                      <a:pt x="1692" y="1717"/>
                    </a:lnTo>
                    <a:lnTo>
                      <a:pt x="1696" y="1713"/>
                    </a:lnTo>
                    <a:lnTo>
                      <a:pt x="1700" y="1707"/>
                    </a:lnTo>
                    <a:lnTo>
                      <a:pt x="1703" y="1705"/>
                    </a:lnTo>
                    <a:lnTo>
                      <a:pt x="1707" y="1693"/>
                    </a:lnTo>
                    <a:lnTo>
                      <a:pt x="1711" y="1691"/>
                    </a:lnTo>
                    <a:lnTo>
                      <a:pt x="1715" y="1691"/>
                    </a:lnTo>
                    <a:lnTo>
                      <a:pt x="1719" y="1687"/>
                    </a:lnTo>
                    <a:lnTo>
                      <a:pt x="1723" y="1677"/>
                    </a:lnTo>
                    <a:lnTo>
                      <a:pt x="1727" y="1671"/>
                    </a:lnTo>
                    <a:lnTo>
                      <a:pt x="1731" y="1671"/>
                    </a:lnTo>
                    <a:lnTo>
                      <a:pt x="1735" y="1665"/>
                    </a:lnTo>
                    <a:lnTo>
                      <a:pt x="1739" y="1661"/>
                    </a:lnTo>
                    <a:lnTo>
                      <a:pt x="1743" y="1657"/>
                    </a:lnTo>
                    <a:lnTo>
                      <a:pt x="1747" y="1649"/>
                    </a:lnTo>
                    <a:lnTo>
                      <a:pt x="1751" y="1647"/>
                    </a:lnTo>
                    <a:lnTo>
                      <a:pt x="1755" y="1637"/>
                    </a:lnTo>
                    <a:lnTo>
                      <a:pt x="1759" y="1637"/>
                    </a:lnTo>
                    <a:lnTo>
                      <a:pt x="1763" y="1631"/>
                    </a:lnTo>
                    <a:lnTo>
                      <a:pt x="1767" y="1631"/>
                    </a:lnTo>
                    <a:lnTo>
                      <a:pt x="1770" y="1621"/>
                    </a:lnTo>
                    <a:lnTo>
                      <a:pt x="1774" y="1619"/>
                    </a:lnTo>
                    <a:lnTo>
                      <a:pt x="1778" y="1609"/>
                    </a:lnTo>
                    <a:lnTo>
                      <a:pt x="1782" y="1602"/>
                    </a:lnTo>
                    <a:lnTo>
                      <a:pt x="1786" y="1592"/>
                    </a:lnTo>
                    <a:lnTo>
                      <a:pt x="1790" y="1592"/>
                    </a:lnTo>
                    <a:lnTo>
                      <a:pt x="1794" y="1590"/>
                    </a:lnTo>
                    <a:lnTo>
                      <a:pt x="1798" y="1578"/>
                    </a:lnTo>
                    <a:lnTo>
                      <a:pt x="1802" y="1578"/>
                    </a:lnTo>
                    <a:lnTo>
                      <a:pt x="1806" y="1574"/>
                    </a:lnTo>
                    <a:lnTo>
                      <a:pt x="1810" y="1568"/>
                    </a:lnTo>
                    <a:lnTo>
                      <a:pt x="1814" y="1560"/>
                    </a:lnTo>
                    <a:lnTo>
                      <a:pt x="1818" y="1554"/>
                    </a:lnTo>
                    <a:lnTo>
                      <a:pt x="1822" y="1556"/>
                    </a:lnTo>
                    <a:lnTo>
                      <a:pt x="1826" y="1542"/>
                    </a:lnTo>
                    <a:lnTo>
                      <a:pt x="1830" y="1536"/>
                    </a:lnTo>
                    <a:lnTo>
                      <a:pt x="1834" y="1530"/>
                    </a:lnTo>
                    <a:lnTo>
                      <a:pt x="1838" y="1526"/>
                    </a:lnTo>
                    <a:lnTo>
                      <a:pt x="1841" y="1520"/>
                    </a:lnTo>
                    <a:lnTo>
                      <a:pt x="1845" y="1512"/>
                    </a:lnTo>
                    <a:lnTo>
                      <a:pt x="1849" y="1510"/>
                    </a:lnTo>
                    <a:lnTo>
                      <a:pt x="1853" y="1506"/>
                    </a:lnTo>
                    <a:lnTo>
                      <a:pt x="1857" y="1500"/>
                    </a:lnTo>
                    <a:lnTo>
                      <a:pt x="1861" y="1493"/>
                    </a:lnTo>
                    <a:lnTo>
                      <a:pt x="1865" y="1483"/>
                    </a:lnTo>
                    <a:lnTo>
                      <a:pt x="1869" y="1485"/>
                    </a:lnTo>
                    <a:lnTo>
                      <a:pt x="1873" y="1479"/>
                    </a:lnTo>
                    <a:lnTo>
                      <a:pt x="1877" y="1473"/>
                    </a:lnTo>
                    <a:lnTo>
                      <a:pt x="1881" y="1467"/>
                    </a:lnTo>
                    <a:lnTo>
                      <a:pt x="1885" y="1461"/>
                    </a:lnTo>
                    <a:lnTo>
                      <a:pt x="1889" y="1449"/>
                    </a:lnTo>
                    <a:lnTo>
                      <a:pt x="1893" y="1449"/>
                    </a:lnTo>
                    <a:lnTo>
                      <a:pt x="1897" y="1445"/>
                    </a:lnTo>
                    <a:lnTo>
                      <a:pt x="1901" y="1435"/>
                    </a:lnTo>
                    <a:lnTo>
                      <a:pt x="1905" y="1429"/>
                    </a:lnTo>
                    <a:lnTo>
                      <a:pt x="1908" y="1429"/>
                    </a:lnTo>
                    <a:lnTo>
                      <a:pt x="1912" y="1417"/>
                    </a:lnTo>
                    <a:lnTo>
                      <a:pt x="1916" y="1409"/>
                    </a:lnTo>
                    <a:lnTo>
                      <a:pt x="1920" y="1411"/>
                    </a:lnTo>
                    <a:lnTo>
                      <a:pt x="1924" y="1407"/>
                    </a:lnTo>
                    <a:lnTo>
                      <a:pt x="1928" y="1399"/>
                    </a:lnTo>
                    <a:lnTo>
                      <a:pt x="1932" y="1393"/>
                    </a:lnTo>
                    <a:lnTo>
                      <a:pt x="1936" y="1382"/>
                    </a:lnTo>
                    <a:lnTo>
                      <a:pt x="1940" y="1378"/>
                    </a:lnTo>
                    <a:lnTo>
                      <a:pt x="1944" y="1368"/>
                    </a:lnTo>
                    <a:lnTo>
                      <a:pt x="1948" y="1360"/>
                    </a:lnTo>
                    <a:lnTo>
                      <a:pt x="1952" y="1358"/>
                    </a:lnTo>
                    <a:lnTo>
                      <a:pt x="1956" y="1352"/>
                    </a:lnTo>
                    <a:lnTo>
                      <a:pt x="1960" y="1348"/>
                    </a:lnTo>
                    <a:lnTo>
                      <a:pt x="1964" y="1344"/>
                    </a:lnTo>
                    <a:lnTo>
                      <a:pt x="1968" y="1334"/>
                    </a:lnTo>
                    <a:lnTo>
                      <a:pt x="1972" y="1330"/>
                    </a:lnTo>
                    <a:lnTo>
                      <a:pt x="1975" y="1328"/>
                    </a:lnTo>
                    <a:lnTo>
                      <a:pt x="1979" y="1320"/>
                    </a:lnTo>
                    <a:lnTo>
                      <a:pt x="1983" y="1318"/>
                    </a:lnTo>
                    <a:lnTo>
                      <a:pt x="1987" y="1300"/>
                    </a:lnTo>
                    <a:lnTo>
                      <a:pt x="1991" y="1296"/>
                    </a:lnTo>
                    <a:lnTo>
                      <a:pt x="1995" y="1296"/>
                    </a:lnTo>
                    <a:lnTo>
                      <a:pt x="1999" y="1292"/>
                    </a:lnTo>
                    <a:lnTo>
                      <a:pt x="2003" y="1282"/>
                    </a:lnTo>
                    <a:lnTo>
                      <a:pt x="2007" y="1280"/>
                    </a:lnTo>
                    <a:lnTo>
                      <a:pt x="2011" y="1269"/>
                    </a:lnTo>
                    <a:lnTo>
                      <a:pt x="2015" y="1265"/>
                    </a:lnTo>
                    <a:lnTo>
                      <a:pt x="2019" y="1263"/>
                    </a:lnTo>
                    <a:lnTo>
                      <a:pt x="2023" y="1253"/>
                    </a:lnTo>
                    <a:lnTo>
                      <a:pt x="2027" y="1239"/>
                    </a:lnTo>
                    <a:lnTo>
                      <a:pt x="2031" y="1241"/>
                    </a:lnTo>
                    <a:lnTo>
                      <a:pt x="2035" y="1231"/>
                    </a:lnTo>
                    <a:lnTo>
                      <a:pt x="2039" y="1229"/>
                    </a:lnTo>
                    <a:lnTo>
                      <a:pt x="2043" y="1221"/>
                    </a:lnTo>
                    <a:lnTo>
                      <a:pt x="2046" y="1217"/>
                    </a:lnTo>
                    <a:lnTo>
                      <a:pt x="2050" y="1205"/>
                    </a:lnTo>
                    <a:lnTo>
                      <a:pt x="2054" y="1207"/>
                    </a:lnTo>
                    <a:lnTo>
                      <a:pt x="2058" y="1197"/>
                    </a:lnTo>
                    <a:lnTo>
                      <a:pt x="2062" y="1187"/>
                    </a:lnTo>
                    <a:lnTo>
                      <a:pt x="2066" y="1189"/>
                    </a:lnTo>
                    <a:lnTo>
                      <a:pt x="2070" y="1181"/>
                    </a:lnTo>
                    <a:lnTo>
                      <a:pt x="2074" y="1173"/>
                    </a:lnTo>
                    <a:lnTo>
                      <a:pt x="2078" y="1169"/>
                    </a:lnTo>
                    <a:lnTo>
                      <a:pt x="2082" y="1167"/>
                    </a:lnTo>
                    <a:lnTo>
                      <a:pt x="2086" y="1154"/>
                    </a:lnTo>
                    <a:lnTo>
                      <a:pt x="2090" y="1146"/>
                    </a:lnTo>
                    <a:lnTo>
                      <a:pt x="2094" y="1148"/>
                    </a:lnTo>
                    <a:lnTo>
                      <a:pt x="2098" y="1130"/>
                    </a:lnTo>
                    <a:lnTo>
                      <a:pt x="2102" y="1132"/>
                    </a:lnTo>
                    <a:lnTo>
                      <a:pt x="2106" y="1128"/>
                    </a:lnTo>
                    <a:lnTo>
                      <a:pt x="2110" y="1118"/>
                    </a:lnTo>
                    <a:lnTo>
                      <a:pt x="2113" y="1120"/>
                    </a:lnTo>
                    <a:lnTo>
                      <a:pt x="2117" y="1108"/>
                    </a:lnTo>
                    <a:lnTo>
                      <a:pt x="2121" y="1102"/>
                    </a:lnTo>
                    <a:lnTo>
                      <a:pt x="2125" y="1094"/>
                    </a:lnTo>
                    <a:lnTo>
                      <a:pt x="2129" y="1086"/>
                    </a:lnTo>
                    <a:lnTo>
                      <a:pt x="2133" y="1086"/>
                    </a:lnTo>
                    <a:lnTo>
                      <a:pt x="2137" y="1080"/>
                    </a:lnTo>
                    <a:lnTo>
                      <a:pt x="2141" y="1078"/>
                    </a:lnTo>
                    <a:lnTo>
                      <a:pt x="2145" y="1064"/>
                    </a:lnTo>
                    <a:lnTo>
                      <a:pt x="2149" y="1062"/>
                    </a:lnTo>
                    <a:lnTo>
                      <a:pt x="2153" y="1052"/>
                    </a:lnTo>
                    <a:lnTo>
                      <a:pt x="2157" y="1045"/>
                    </a:lnTo>
                    <a:lnTo>
                      <a:pt x="2161" y="1043"/>
                    </a:lnTo>
                    <a:lnTo>
                      <a:pt x="2165" y="1033"/>
                    </a:lnTo>
                    <a:lnTo>
                      <a:pt x="2169" y="1033"/>
                    </a:lnTo>
                    <a:lnTo>
                      <a:pt x="2173" y="1023"/>
                    </a:lnTo>
                    <a:lnTo>
                      <a:pt x="2177" y="1021"/>
                    </a:lnTo>
                    <a:lnTo>
                      <a:pt x="2180" y="1015"/>
                    </a:lnTo>
                    <a:lnTo>
                      <a:pt x="2184" y="1001"/>
                    </a:lnTo>
                    <a:lnTo>
                      <a:pt x="2188" y="997"/>
                    </a:lnTo>
                    <a:lnTo>
                      <a:pt x="2192" y="987"/>
                    </a:lnTo>
                    <a:lnTo>
                      <a:pt x="2196" y="993"/>
                    </a:lnTo>
                    <a:lnTo>
                      <a:pt x="2200" y="981"/>
                    </a:lnTo>
                    <a:lnTo>
                      <a:pt x="2204" y="973"/>
                    </a:lnTo>
                    <a:lnTo>
                      <a:pt x="2208" y="965"/>
                    </a:lnTo>
                    <a:lnTo>
                      <a:pt x="2212" y="963"/>
                    </a:lnTo>
                    <a:lnTo>
                      <a:pt x="2216" y="955"/>
                    </a:lnTo>
                    <a:lnTo>
                      <a:pt x="2220" y="953"/>
                    </a:lnTo>
                    <a:lnTo>
                      <a:pt x="2224" y="953"/>
                    </a:lnTo>
                    <a:lnTo>
                      <a:pt x="2228" y="938"/>
                    </a:lnTo>
                    <a:lnTo>
                      <a:pt x="2232" y="936"/>
                    </a:lnTo>
                    <a:lnTo>
                      <a:pt x="2236" y="926"/>
                    </a:lnTo>
                    <a:lnTo>
                      <a:pt x="2240" y="918"/>
                    </a:lnTo>
                    <a:lnTo>
                      <a:pt x="2244" y="918"/>
                    </a:lnTo>
                    <a:lnTo>
                      <a:pt x="2248" y="916"/>
                    </a:lnTo>
                    <a:lnTo>
                      <a:pt x="2251" y="908"/>
                    </a:lnTo>
                    <a:lnTo>
                      <a:pt x="2255" y="902"/>
                    </a:lnTo>
                    <a:lnTo>
                      <a:pt x="2259" y="898"/>
                    </a:lnTo>
                    <a:lnTo>
                      <a:pt x="2263" y="890"/>
                    </a:lnTo>
                    <a:lnTo>
                      <a:pt x="2267" y="884"/>
                    </a:lnTo>
                    <a:lnTo>
                      <a:pt x="2271" y="876"/>
                    </a:lnTo>
                    <a:lnTo>
                      <a:pt x="2275" y="870"/>
                    </a:lnTo>
                    <a:lnTo>
                      <a:pt x="2279" y="872"/>
                    </a:lnTo>
                    <a:lnTo>
                      <a:pt x="2283" y="864"/>
                    </a:lnTo>
                    <a:lnTo>
                      <a:pt x="2287" y="858"/>
                    </a:lnTo>
                    <a:lnTo>
                      <a:pt x="2291" y="852"/>
                    </a:lnTo>
                    <a:lnTo>
                      <a:pt x="2295" y="846"/>
                    </a:lnTo>
                    <a:lnTo>
                      <a:pt x="2299" y="840"/>
                    </a:lnTo>
                    <a:lnTo>
                      <a:pt x="2303" y="834"/>
                    </a:lnTo>
                    <a:lnTo>
                      <a:pt x="2307" y="825"/>
                    </a:lnTo>
                    <a:lnTo>
                      <a:pt x="2311" y="821"/>
                    </a:lnTo>
                    <a:lnTo>
                      <a:pt x="2315" y="821"/>
                    </a:lnTo>
                    <a:lnTo>
                      <a:pt x="2318" y="813"/>
                    </a:lnTo>
                    <a:lnTo>
                      <a:pt x="2322" y="805"/>
                    </a:lnTo>
                    <a:lnTo>
                      <a:pt x="2326" y="797"/>
                    </a:lnTo>
                    <a:lnTo>
                      <a:pt x="2330" y="797"/>
                    </a:lnTo>
                    <a:lnTo>
                      <a:pt x="2334" y="795"/>
                    </a:lnTo>
                    <a:lnTo>
                      <a:pt x="2338" y="783"/>
                    </a:lnTo>
                    <a:lnTo>
                      <a:pt x="2342" y="779"/>
                    </a:lnTo>
                    <a:lnTo>
                      <a:pt x="2346" y="777"/>
                    </a:lnTo>
                    <a:lnTo>
                      <a:pt x="2350" y="771"/>
                    </a:lnTo>
                    <a:lnTo>
                      <a:pt x="2354" y="765"/>
                    </a:lnTo>
                    <a:lnTo>
                      <a:pt x="2358" y="755"/>
                    </a:lnTo>
                    <a:lnTo>
                      <a:pt x="2362" y="749"/>
                    </a:lnTo>
                    <a:lnTo>
                      <a:pt x="2366" y="747"/>
                    </a:lnTo>
                    <a:lnTo>
                      <a:pt x="2370" y="745"/>
                    </a:lnTo>
                    <a:lnTo>
                      <a:pt x="2374" y="741"/>
                    </a:lnTo>
                    <a:lnTo>
                      <a:pt x="2378" y="735"/>
                    </a:lnTo>
                    <a:lnTo>
                      <a:pt x="2382" y="729"/>
                    </a:lnTo>
                    <a:lnTo>
                      <a:pt x="2386" y="721"/>
                    </a:lnTo>
                    <a:lnTo>
                      <a:pt x="2389" y="712"/>
                    </a:lnTo>
                    <a:lnTo>
                      <a:pt x="2393" y="714"/>
                    </a:lnTo>
                    <a:lnTo>
                      <a:pt x="2397" y="704"/>
                    </a:lnTo>
                    <a:lnTo>
                      <a:pt x="2401" y="704"/>
                    </a:lnTo>
                    <a:lnTo>
                      <a:pt x="2405" y="696"/>
                    </a:lnTo>
                    <a:lnTo>
                      <a:pt x="2409" y="694"/>
                    </a:lnTo>
                    <a:lnTo>
                      <a:pt x="2413" y="678"/>
                    </a:lnTo>
                    <a:lnTo>
                      <a:pt x="2417" y="684"/>
                    </a:lnTo>
                    <a:lnTo>
                      <a:pt x="2421" y="678"/>
                    </a:lnTo>
                    <a:lnTo>
                      <a:pt x="2425" y="670"/>
                    </a:lnTo>
                    <a:lnTo>
                      <a:pt x="2429" y="672"/>
                    </a:lnTo>
                    <a:lnTo>
                      <a:pt x="2433" y="662"/>
                    </a:lnTo>
                    <a:lnTo>
                      <a:pt x="2437" y="658"/>
                    </a:lnTo>
                    <a:lnTo>
                      <a:pt x="2441" y="652"/>
                    </a:lnTo>
                    <a:lnTo>
                      <a:pt x="2445" y="650"/>
                    </a:lnTo>
                    <a:lnTo>
                      <a:pt x="2449" y="644"/>
                    </a:lnTo>
                    <a:lnTo>
                      <a:pt x="2453" y="636"/>
                    </a:lnTo>
                    <a:lnTo>
                      <a:pt x="2456" y="630"/>
                    </a:lnTo>
                    <a:lnTo>
                      <a:pt x="2460" y="628"/>
                    </a:lnTo>
                    <a:lnTo>
                      <a:pt x="2464" y="618"/>
                    </a:lnTo>
                    <a:lnTo>
                      <a:pt x="2468" y="622"/>
                    </a:lnTo>
                    <a:lnTo>
                      <a:pt x="2472" y="618"/>
                    </a:lnTo>
                    <a:lnTo>
                      <a:pt x="2476" y="610"/>
                    </a:lnTo>
                    <a:lnTo>
                      <a:pt x="2480" y="601"/>
                    </a:lnTo>
                    <a:lnTo>
                      <a:pt x="2484" y="597"/>
                    </a:lnTo>
                    <a:lnTo>
                      <a:pt x="2488" y="595"/>
                    </a:lnTo>
                    <a:lnTo>
                      <a:pt x="2492" y="589"/>
                    </a:lnTo>
                    <a:lnTo>
                      <a:pt x="2496" y="587"/>
                    </a:lnTo>
                    <a:lnTo>
                      <a:pt x="2500" y="575"/>
                    </a:lnTo>
                    <a:lnTo>
                      <a:pt x="2504" y="577"/>
                    </a:lnTo>
                    <a:lnTo>
                      <a:pt x="2508" y="569"/>
                    </a:lnTo>
                    <a:lnTo>
                      <a:pt x="2512" y="569"/>
                    </a:lnTo>
                    <a:lnTo>
                      <a:pt x="2516" y="567"/>
                    </a:lnTo>
                    <a:lnTo>
                      <a:pt x="2520" y="553"/>
                    </a:lnTo>
                    <a:lnTo>
                      <a:pt x="2523" y="551"/>
                    </a:lnTo>
                    <a:lnTo>
                      <a:pt x="2527" y="547"/>
                    </a:lnTo>
                    <a:lnTo>
                      <a:pt x="2531" y="543"/>
                    </a:lnTo>
                    <a:lnTo>
                      <a:pt x="2535" y="547"/>
                    </a:lnTo>
                    <a:lnTo>
                      <a:pt x="2539" y="535"/>
                    </a:lnTo>
                    <a:lnTo>
                      <a:pt x="2543" y="535"/>
                    </a:lnTo>
                    <a:lnTo>
                      <a:pt x="2547" y="533"/>
                    </a:lnTo>
                    <a:lnTo>
                      <a:pt x="2551" y="525"/>
                    </a:lnTo>
                    <a:lnTo>
                      <a:pt x="2555" y="525"/>
                    </a:lnTo>
                    <a:lnTo>
                      <a:pt x="2559" y="519"/>
                    </a:lnTo>
                    <a:lnTo>
                      <a:pt x="2563" y="509"/>
                    </a:lnTo>
                    <a:lnTo>
                      <a:pt x="2567" y="507"/>
                    </a:lnTo>
                    <a:lnTo>
                      <a:pt x="2571" y="505"/>
                    </a:lnTo>
                    <a:lnTo>
                      <a:pt x="2575" y="497"/>
                    </a:lnTo>
                    <a:lnTo>
                      <a:pt x="2579" y="499"/>
                    </a:lnTo>
                    <a:lnTo>
                      <a:pt x="2583" y="492"/>
                    </a:lnTo>
                    <a:lnTo>
                      <a:pt x="2587" y="486"/>
                    </a:lnTo>
                    <a:lnTo>
                      <a:pt x="2591" y="480"/>
                    </a:lnTo>
                    <a:lnTo>
                      <a:pt x="2594" y="480"/>
                    </a:lnTo>
                    <a:lnTo>
                      <a:pt x="2598" y="478"/>
                    </a:lnTo>
                    <a:lnTo>
                      <a:pt x="2602" y="466"/>
                    </a:lnTo>
                    <a:lnTo>
                      <a:pt x="2606" y="466"/>
                    </a:lnTo>
                    <a:lnTo>
                      <a:pt x="2610" y="472"/>
                    </a:lnTo>
                    <a:lnTo>
                      <a:pt x="2614" y="462"/>
                    </a:lnTo>
                    <a:lnTo>
                      <a:pt x="2618" y="454"/>
                    </a:lnTo>
                    <a:lnTo>
                      <a:pt x="2622" y="454"/>
                    </a:lnTo>
                    <a:lnTo>
                      <a:pt x="2626" y="440"/>
                    </a:lnTo>
                    <a:lnTo>
                      <a:pt x="2630" y="438"/>
                    </a:lnTo>
                    <a:lnTo>
                      <a:pt x="2634" y="440"/>
                    </a:lnTo>
                    <a:lnTo>
                      <a:pt x="2638" y="438"/>
                    </a:lnTo>
                    <a:lnTo>
                      <a:pt x="2642" y="432"/>
                    </a:lnTo>
                    <a:lnTo>
                      <a:pt x="2646" y="434"/>
                    </a:lnTo>
                    <a:lnTo>
                      <a:pt x="2650" y="424"/>
                    </a:lnTo>
                    <a:lnTo>
                      <a:pt x="2654" y="424"/>
                    </a:lnTo>
                    <a:lnTo>
                      <a:pt x="2658" y="416"/>
                    </a:lnTo>
                    <a:lnTo>
                      <a:pt x="2661" y="412"/>
                    </a:lnTo>
                    <a:lnTo>
                      <a:pt x="2665" y="410"/>
                    </a:lnTo>
                    <a:lnTo>
                      <a:pt x="2669" y="410"/>
                    </a:lnTo>
                    <a:lnTo>
                      <a:pt x="2673" y="402"/>
                    </a:lnTo>
                    <a:lnTo>
                      <a:pt x="2677" y="400"/>
                    </a:lnTo>
                    <a:lnTo>
                      <a:pt x="2681" y="398"/>
                    </a:lnTo>
                    <a:lnTo>
                      <a:pt x="2685" y="394"/>
                    </a:lnTo>
                    <a:lnTo>
                      <a:pt x="2689" y="383"/>
                    </a:lnTo>
                    <a:lnTo>
                      <a:pt x="2693" y="379"/>
                    </a:lnTo>
                    <a:lnTo>
                      <a:pt x="2697" y="388"/>
                    </a:lnTo>
                    <a:lnTo>
                      <a:pt x="2701" y="383"/>
                    </a:lnTo>
                    <a:lnTo>
                      <a:pt x="2705" y="371"/>
                    </a:lnTo>
                    <a:lnTo>
                      <a:pt x="2709" y="375"/>
                    </a:lnTo>
                    <a:lnTo>
                      <a:pt x="2713" y="371"/>
                    </a:lnTo>
                    <a:lnTo>
                      <a:pt x="2717" y="363"/>
                    </a:lnTo>
                    <a:lnTo>
                      <a:pt x="2721" y="357"/>
                    </a:lnTo>
                    <a:lnTo>
                      <a:pt x="2725" y="355"/>
                    </a:lnTo>
                    <a:lnTo>
                      <a:pt x="2728" y="351"/>
                    </a:lnTo>
                    <a:lnTo>
                      <a:pt x="2732" y="351"/>
                    </a:lnTo>
                    <a:lnTo>
                      <a:pt x="2736" y="349"/>
                    </a:lnTo>
                    <a:lnTo>
                      <a:pt x="2740" y="339"/>
                    </a:lnTo>
                    <a:lnTo>
                      <a:pt x="2744" y="343"/>
                    </a:lnTo>
                    <a:lnTo>
                      <a:pt x="2748" y="333"/>
                    </a:lnTo>
                    <a:lnTo>
                      <a:pt x="2752" y="333"/>
                    </a:lnTo>
                    <a:lnTo>
                      <a:pt x="2756" y="331"/>
                    </a:lnTo>
                    <a:lnTo>
                      <a:pt x="2760" y="325"/>
                    </a:lnTo>
                    <a:lnTo>
                      <a:pt x="2764" y="319"/>
                    </a:lnTo>
                    <a:lnTo>
                      <a:pt x="2768" y="321"/>
                    </a:lnTo>
                    <a:lnTo>
                      <a:pt x="2772" y="317"/>
                    </a:lnTo>
                    <a:lnTo>
                      <a:pt x="2776" y="313"/>
                    </a:lnTo>
                    <a:lnTo>
                      <a:pt x="2780" y="311"/>
                    </a:lnTo>
                    <a:lnTo>
                      <a:pt x="2784" y="307"/>
                    </a:lnTo>
                    <a:lnTo>
                      <a:pt x="2788" y="307"/>
                    </a:lnTo>
                    <a:lnTo>
                      <a:pt x="2792" y="301"/>
                    </a:lnTo>
                    <a:lnTo>
                      <a:pt x="2796" y="299"/>
                    </a:lnTo>
                    <a:lnTo>
                      <a:pt x="2799" y="293"/>
                    </a:lnTo>
                    <a:lnTo>
                      <a:pt x="2803" y="289"/>
                    </a:lnTo>
                    <a:lnTo>
                      <a:pt x="2807" y="291"/>
                    </a:lnTo>
                    <a:lnTo>
                      <a:pt x="2811" y="287"/>
                    </a:lnTo>
                    <a:lnTo>
                      <a:pt x="2815" y="285"/>
                    </a:lnTo>
                    <a:lnTo>
                      <a:pt x="2819" y="279"/>
                    </a:lnTo>
                    <a:lnTo>
                      <a:pt x="2823" y="287"/>
                    </a:lnTo>
                    <a:lnTo>
                      <a:pt x="2827" y="279"/>
                    </a:lnTo>
                    <a:lnTo>
                      <a:pt x="2831" y="273"/>
                    </a:lnTo>
                    <a:lnTo>
                      <a:pt x="2835" y="270"/>
                    </a:lnTo>
                    <a:lnTo>
                      <a:pt x="2839" y="273"/>
                    </a:lnTo>
                    <a:lnTo>
                      <a:pt x="2843" y="264"/>
                    </a:lnTo>
                    <a:lnTo>
                      <a:pt x="2847" y="266"/>
                    </a:lnTo>
                    <a:lnTo>
                      <a:pt x="2851" y="260"/>
                    </a:lnTo>
                    <a:lnTo>
                      <a:pt x="2855" y="258"/>
                    </a:lnTo>
                    <a:lnTo>
                      <a:pt x="2859" y="256"/>
                    </a:lnTo>
                    <a:lnTo>
                      <a:pt x="2863" y="252"/>
                    </a:lnTo>
                    <a:lnTo>
                      <a:pt x="2866" y="248"/>
                    </a:lnTo>
                    <a:lnTo>
                      <a:pt x="2870" y="248"/>
                    </a:lnTo>
                    <a:lnTo>
                      <a:pt x="2874" y="246"/>
                    </a:lnTo>
                    <a:lnTo>
                      <a:pt x="2878" y="236"/>
                    </a:lnTo>
                    <a:lnTo>
                      <a:pt x="2882" y="238"/>
                    </a:lnTo>
                    <a:lnTo>
                      <a:pt x="2886" y="236"/>
                    </a:lnTo>
                    <a:lnTo>
                      <a:pt x="2890" y="226"/>
                    </a:lnTo>
                    <a:lnTo>
                      <a:pt x="2894" y="234"/>
                    </a:lnTo>
                    <a:lnTo>
                      <a:pt x="2898" y="230"/>
                    </a:lnTo>
                    <a:lnTo>
                      <a:pt x="2902" y="230"/>
                    </a:lnTo>
                    <a:lnTo>
                      <a:pt x="2906" y="228"/>
                    </a:lnTo>
                    <a:lnTo>
                      <a:pt x="2910" y="220"/>
                    </a:lnTo>
                    <a:lnTo>
                      <a:pt x="2914" y="216"/>
                    </a:lnTo>
                    <a:lnTo>
                      <a:pt x="2918" y="216"/>
                    </a:lnTo>
                    <a:lnTo>
                      <a:pt x="2922" y="214"/>
                    </a:lnTo>
                    <a:lnTo>
                      <a:pt x="2926" y="216"/>
                    </a:lnTo>
                    <a:lnTo>
                      <a:pt x="2930" y="206"/>
                    </a:lnTo>
                    <a:lnTo>
                      <a:pt x="2934" y="21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75" name="Line 4127"/>
              <p:cNvSpPr>
                <a:spLocks noChangeShapeType="1"/>
              </p:cNvSpPr>
              <p:nvPr/>
            </p:nvSpPr>
            <p:spPr bwMode="auto">
              <a:xfrm flipV="1">
                <a:off x="31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77" name="Line 4129"/>
              <p:cNvSpPr>
                <a:spLocks noChangeShapeType="1"/>
              </p:cNvSpPr>
              <p:nvPr/>
            </p:nvSpPr>
            <p:spPr bwMode="auto">
              <a:xfrm>
                <a:off x="31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78" name="Line 4130"/>
              <p:cNvSpPr>
                <a:spLocks noChangeShapeType="1"/>
              </p:cNvSpPr>
              <p:nvPr/>
            </p:nvSpPr>
            <p:spPr bwMode="auto">
              <a:xfrm flipV="1">
                <a:off x="31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79" name="Line 4131"/>
              <p:cNvSpPr>
                <a:spLocks noChangeShapeType="1"/>
              </p:cNvSpPr>
              <p:nvPr/>
            </p:nvSpPr>
            <p:spPr bwMode="auto">
              <a:xfrm>
                <a:off x="3141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0" name="Line 4132"/>
              <p:cNvSpPr>
                <a:spLocks noChangeShapeType="1"/>
              </p:cNvSpPr>
              <p:nvPr/>
            </p:nvSpPr>
            <p:spPr bwMode="auto">
              <a:xfrm>
                <a:off x="314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1" name="Line 4133"/>
              <p:cNvSpPr>
                <a:spLocks noChangeShapeType="1"/>
              </p:cNvSpPr>
              <p:nvPr/>
            </p:nvSpPr>
            <p:spPr bwMode="auto">
              <a:xfrm flipV="1">
                <a:off x="3146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2" name="Freeform 4134"/>
              <p:cNvSpPr>
                <a:spLocks/>
              </p:cNvSpPr>
              <p:nvPr/>
            </p:nvSpPr>
            <p:spPr bwMode="auto">
              <a:xfrm flipV="1">
                <a:off x="3148" y="910"/>
                <a:ext cx="1665" cy="1105"/>
              </a:xfrm>
              <a:custGeom>
                <a:avLst/>
                <a:gdLst/>
                <a:ahLst/>
                <a:cxnLst>
                  <a:cxn ang="0">
                    <a:pos x="43" y="26"/>
                  </a:cxn>
                  <a:cxn ang="0">
                    <a:pos x="90" y="45"/>
                  </a:cxn>
                  <a:cxn ang="0">
                    <a:pos x="138" y="83"/>
                  </a:cxn>
                  <a:cxn ang="0">
                    <a:pos x="185" y="128"/>
                  </a:cxn>
                  <a:cxn ang="0">
                    <a:pos x="232" y="176"/>
                  </a:cxn>
                  <a:cxn ang="0">
                    <a:pos x="280" y="252"/>
                  </a:cxn>
                  <a:cxn ang="0">
                    <a:pos x="327" y="314"/>
                  </a:cxn>
                  <a:cxn ang="0">
                    <a:pos x="374" y="393"/>
                  </a:cxn>
                  <a:cxn ang="0">
                    <a:pos x="422" y="483"/>
                  </a:cxn>
                  <a:cxn ang="0">
                    <a:pos x="469" y="586"/>
                  </a:cxn>
                  <a:cxn ang="0">
                    <a:pos x="516" y="691"/>
                  </a:cxn>
                  <a:cxn ang="0">
                    <a:pos x="563" y="788"/>
                  </a:cxn>
                  <a:cxn ang="0">
                    <a:pos x="611" y="898"/>
                  </a:cxn>
                  <a:cxn ang="0">
                    <a:pos x="658" y="1005"/>
                  </a:cxn>
                  <a:cxn ang="0">
                    <a:pos x="705" y="1120"/>
                  </a:cxn>
                  <a:cxn ang="0">
                    <a:pos x="753" y="1224"/>
                  </a:cxn>
                  <a:cxn ang="0">
                    <a:pos x="800" y="1329"/>
                  </a:cxn>
                  <a:cxn ang="0">
                    <a:pos x="847" y="1425"/>
                  </a:cxn>
                  <a:cxn ang="0">
                    <a:pos x="895" y="1513"/>
                  </a:cxn>
                  <a:cxn ang="0">
                    <a:pos x="942" y="1599"/>
                  </a:cxn>
                  <a:cxn ang="0">
                    <a:pos x="989" y="1670"/>
                  </a:cxn>
                  <a:cxn ang="0">
                    <a:pos x="1037" y="1734"/>
                  </a:cxn>
                  <a:cxn ang="0">
                    <a:pos x="1084" y="1789"/>
                  </a:cxn>
                  <a:cxn ang="0">
                    <a:pos x="1131" y="1842"/>
                  </a:cxn>
                  <a:cxn ang="0">
                    <a:pos x="1178" y="1875"/>
                  </a:cxn>
                  <a:cxn ang="0">
                    <a:pos x="1226" y="1904"/>
                  </a:cxn>
                  <a:cxn ang="0">
                    <a:pos x="1273" y="1916"/>
                  </a:cxn>
                  <a:cxn ang="0">
                    <a:pos x="1320" y="1918"/>
                  </a:cxn>
                  <a:cxn ang="0">
                    <a:pos x="1368" y="1908"/>
                  </a:cxn>
                  <a:cxn ang="0">
                    <a:pos x="1415" y="1899"/>
                  </a:cxn>
                  <a:cxn ang="0">
                    <a:pos x="1462" y="1873"/>
                  </a:cxn>
                  <a:cxn ang="0">
                    <a:pos x="1510" y="1844"/>
                  </a:cxn>
                  <a:cxn ang="0">
                    <a:pos x="1557" y="1801"/>
                  </a:cxn>
                  <a:cxn ang="0">
                    <a:pos x="1604" y="1758"/>
                  </a:cxn>
                  <a:cxn ang="0">
                    <a:pos x="1652" y="1706"/>
                  </a:cxn>
                  <a:cxn ang="0">
                    <a:pos x="1699" y="1646"/>
                  </a:cxn>
                  <a:cxn ang="0">
                    <a:pos x="1746" y="1584"/>
                  </a:cxn>
                  <a:cxn ang="0">
                    <a:pos x="1794" y="1522"/>
                  </a:cxn>
                  <a:cxn ang="0">
                    <a:pos x="1841" y="1449"/>
                  </a:cxn>
                  <a:cxn ang="0">
                    <a:pos x="1888" y="1375"/>
                  </a:cxn>
                  <a:cxn ang="0">
                    <a:pos x="1935" y="1308"/>
                  </a:cxn>
                  <a:cxn ang="0">
                    <a:pos x="1983" y="1236"/>
                  </a:cxn>
                  <a:cxn ang="0">
                    <a:pos x="2030" y="1163"/>
                  </a:cxn>
                  <a:cxn ang="0">
                    <a:pos x="2077" y="1089"/>
                  </a:cxn>
                  <a:cxn ang="0">
                    <a:pos x="2125" y="1017"/>
                  </a:cxn>
                  <a:cxn ang="0">
                    <a:pos x="2172" y="943"/>
                  </a:cxn>
                  <a:cxn ang="0">
                    <a:pos x="2219" y="881"/>
                  </a:cxn>
                  <a:cxn ang="0">
                    <a:pos x="2267" y="812"/>
                  </a:cxn>
                  <a:cxn ang="0">
                    <a:pos x="2314" y="743"/>
                  </a:cxn>
                  <a:cxn ang="0">
                    <a:pos x="2361" y="684"/>
                  </a:cxn>
                  <a:cxn ang="0">
                    <a:pos x="2409" y="622"/>
                  </a:cxn>
                  <a:cxn ang="0">
                    <a:pos x="2456" y="564"/>
                  </a:cxn>
                  <a:cxn ang="0">
                    <a:pos x="2503" y="517"/>
                  </a:cxn>
                  <a:cxn ang="0">
                    <a:pos x="2550" y="464"/>
                  </a:cxn>
                  <a:cxn ang="0">
                    <a:pos x="2598" y="414"/>
                  </a:cxn>
                  <a:cxn ang="0">
                    <a:pos x="2645" y="369"/>
                  </a:cxn>
                  <a:cxn ang="0">
                    <a:pos x="2692" y="336"/>
                  </a:cxn>
                  <a:cxn ang="0">
                    <a:pos x="2740" y="297"/>
                  </a:cxn>
                  <a:cxn ang="0">
                    <a:pos x="2787" y="262"/>
                  </a:cxn>
                  <a:cxn ang="0">
                    <a:pos x="2834" y="224"/>
                  </a:cxn>
                  <a:cxn ang="0">
                    <a:pos x="2882" y="204"/>
                  </a:cxn>
                </a:cxnLst>
                <a:rect l="0" t="0" r="r" b="b"/>
                <a:pathLst>
                  <a:path w="2890" h="1918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9"/>
                    </a:lnTo>
                    <a:lnTo>
                      <a:pt x="15" y="7"/>
                    </a:lnTo>
                    <a:lnTo>
                      <a:pt x="19" y="11"/>
                    </a:lnTo>
                    <a:lnTo>
                      <a:pt x="23" y="19"/>
                    </a:lnTo>
                    <a:lnTo>
                      <a:pt x="27" y="16"/>
                    </a:lnTo>
                    <a:lnTo>
                      <a:pt x="31" y="11"/>
                    </a:lnTo>
                    <a:lnTo>
                      <a:pt x="35" y="11"/>
                    </a:lnTo>
                    <a:lnTo>
                      <a:pt x="39" y="11"/>
                    </a:lnTo>
                    <a:lnTo>
                      <a:pt x="43" y="26"/>
                    </a:lnTo>
                    <a:lnTo>
                      <a:pt x="47" y="21"/>
                    </a:lnTo>
                    <a:lnTo>
                      <a:pt x="51" y="23"/>
                    </a:lnTo>
                    <a:lnTo>
                      <a:pt x="55" y="28"/>
                    </a:lnTo>
                    <a:lnTo>
                      <a:pt x="59" y="23"/>
                    </a:lnTo>
                    <a:lnTo>
                      <a:pt x="63" y="31"/>
                    </a:lnTo>
                    <a:lnTo>
                      <a:pt x="67" y="38"/>
                    </a:lnTo>
                    <a:lnTo>
                      <a:pt x="71" y="33"/>
                    </a:lnTo>
                    <a:lnTo>
                      <a:pt x="75" y="35"/>
                    </a:lnTo>
                    <a:lnTo>
                      <a:pt x="79" y="40"/>
                    </a:lnTo>
                    <a:lnTo>
                      <a:pt x="82" y="38"/>
                    </a:lnTo>
                    <a:lnTo>
                      <a:pt x="86" y="40"/>
                    </a:lnTo>
                    <a:lnTo>
                      <a:pt x="90" y="45"/>
                    </a:lnTo>
                    <a:lnTo>
                      <a:pt x="94" y="52"/>
                    </a:lnTo>
                    <a:lnTo>
                      <a:pt x="98" y="47"/>
                    </a:lnTo>
                    <a:lnTo>
                      <a:pt x="102" y="52"/>
                    </a:lnTo>
                    <a:lnTo>
                      <a:pt x="106" y="57"/>
                    </a:lnTo>
                    <a:lnTo>
                      <a:pt x="110" y="59"/>
                    </a:lnTo>
                    <a:lnTo>
                      <a:pt x="114" y="64"/>
                    </a:lnTo>
                    <a:lnTo>
                      <a:pt x="118" y="61"/>
                    </a:lnTo>
                    <a:lnTo>
                      <a:pt x="122" y="64"/>
                    </a:lnTo>
                    <a:lnTo>
                      <a:pt x="126" y="66"/>
                    </a:lnTo>
                    <a:lnTo>
                      <a:pt x="130" y="76"/>
                    </a:lnTo>
                    <a:lnTo>
                      <a:pt x="134" y="78"/>
                    </a:lnTo>
                    <a:lnTo>
                      <a:pt x="138" y="83"/>
                    </a:lnTo>
                    <a:lnTo>
                      <a:pt x="142" y="85"/>
                    </a:lnTo>
                    <a:lnTo>
                      <a:pt x="146" y="90"/>
                    </a:lnTo>
                    <a:lnTo>
                      <a:pt x="150" y="92"/>
                    </a:lnTo>
                    <a:lnTo>
                      <a:pt x="153" y="92"/>
                    </a:lnTo>
                    <a:lnTo>
                      <a:pt x="157" y="97"/>
                    </a:lnTo>
                    <a:lnTo>
                      <a:pt x="161" y="102"/>
                    </a:lnTo>
                    <a:lnTo>
                      <a:pt x="165" y="104"/>
                    </a:lnTo>
                    <a:lnTo>
                      <a:pt x="169" y="102"/>
                    </a:lnTo>
                    <a:lnTo>
                      <a:pt x="173" y="109"/>
                    </a:lnTo>
                    <a:lnTo>
                      <a:pt x="177" y="116"/>
                    </a:lnTo>
                    <a:lnTo>
                      <a:pt x="181" y="119"/>
                    </a:lnTo>
                    <a:lnTo>
                      <a:pt x="185" y="128"/>
                    </a:lnTo>
                    <a:lnTo>
                      <a:pt x="189" y="123"/>
                    </a:lnTo>
                    <a:lnTo>
                      <a:pt x="193" y="133"/>
                    </a:lnTo>
                    <a:lnTo>
                      <a:pt x="197" y="135"/>
                    </a:lnTo>
                    <a:lnTo>
                      <a:pt x="201" y="135"/>
                    </a:lnTo>
                    <a:lnTo>
                      <a:pt x="205" y="147"/>
                    </a:lnTo>
                    <a:lnTo>
                      <a:pt x="209" y="152"/>
                    </a:lnTo>
                    <a:lnTo>
                      <a:pt x="213" y="154"/>
                    </a:lnTo>
                    <a:lnTo>
                      <a:pt x="217" y="162"/>
                    </a:lnTo>
                    <a:lnTo>
                      <a:pt x="220" y="162"/>
                    </a:lnTo>
                    <a:lnTo>
                      <a:pt x="224" y="169"/>
                    </a:lnTo>
                    <a:lnTo>
                      <a:pt x="228" y="181"/>
                    </a:lnTo>
                    <a:lnTo>
                      <a:pt x="232" y="176"/>
                    </a:lnTo>
                    <a:lnTo>
                      <a:pt x="236" y="185"/>
                    </a:lnTo>
                    <a:lnTo>
                      <a:pt x="240" y="190"/>
                    </a:lnTo>
                    <a:lnTo>
                      <a:pt x="244" y="200"/>
                    </a:lnTo>
                    <a:lnTo>
                      <a:pt x="248" y="202"/>
                    </a:lnTo>
                    <a:lnTo>
                      <a:pt x="252" y="200"/>
                    </a:lnTo>
                    <a:lnTo>
                      <a:pt x="256" y="212"/>
                    </a:lnTo>
                    <a:lnTo>
                      <a:pt x="260" y="214"/>
                    </a:lnTo>
                    <a:lnTo>
                      <a:pt x="264" y="221"/>
                    </a:lnTo>
                    <a:lnTo>
                      <a:pt x="268" y="231"/>
                    </a:lnTo>
                    <a:lnTo>
                      <a:pt x="272" y="228"/>
                    </a:lnTo>
                    <a:lnTo>
                      <a:pt x="276" y="235"/>
                    </a:lnTo>
                    <a:lnTo>
                      <a:pt x="280" y="252"/>
                    </a:lnTo>
                    <a:lnTo>
                      <a:pt x="284" y="245"/>
                    </a:lnTo>
                    <a:lnTo>
                      <a:pt x="287" y="257"/>
                    </a:lnTo>
                    <a:lnTo>
                      <a:pt x="291" y="269"/>
                    </a:lnTo>
                    <a:lnTo>
                      <a:pt x="295" y="269"/>
                    </a:lnTo>
                    <a:lnTo>
                      <a:pt x="299" y="274"/>
                    </a:lnTo>
                    <a:lnTo>
                      <a:pt x="303" y="283"/>
                    </a:lnTo>
                    <a:lnTo>
                      <a:pt x="307" y="286"/>
                    </a:lnTo>
                    <a:lnTo>
                      <a:pt x="311" y="293"/>
                    </a:lnTo>
                    <a:lnTo>
                      <a:pt x="315" y="293"/>
                    </a:lnTo>
                    <a:lnTo>
                      <a:pt x="319" y="297"/>
                    </a:lnTo>
                    <a:lnTo>
                      <a:pt x="323" y="309"/>
                    </a:lnTo>
                    <a:lnTo>
                      <a:pt x="327" y="314"/>
                    </a:lnTo>
                    <a:lnTo>
                      <a:pt x="331" y="321"/>
                    </a:lnTo>
                    <a:lnTo>
                      <a:pt x="335" y="336"/>
                    </a:lnTo>
                    <a:lnTo>
                      <a:pt x="339" y="338"/>
                    </a:lnTo>
                    <a:lnTo>
                      <a:pt x="343" y="345"/>
                    </a:lnTo>
                    <a:lnTo>
                      <a:pt x="347" y="352"/>
                    </a:lnTo>
                    <a:lnTo>
                      <a:pt x="351" y="357"/>
                    </a:lnTo>
                    <a:lnTo>
                      <a:pt x="355" y="362"/>
                    </a:lnTo>
                    <a:lnTo>
                      <a:pt x="358" y="369"/>
                    </a:lnTo>
                    <a:lnTo>
                      <a:pt x="362" y="374"/>
                    </a:lnTo>
                    <a:lnTo>
                      <a:pt x="366" y="390"/>
                    </a:lnTo>
                    <a:lnTo>
                      <a:pt x="370" y="386"/>
                    </a:lnTo>
                    <a:lnTo>
                      <a:pt x="374" y="393"/>
                    </a:lnTo>
                    <a:lnTo>
                      <a:pt x="378" y="407"/>
                    </a:lnTo>
                    <a:lnTo>
                      <a:pt x="382" y="417"/>
                    </a:lnTo>
                    <a:lnTo>
                      <a:pt x="386" y="421"/>
                    </a:lnTo>
                    <a:lnTo>
                      <a:pt x="390" y="426"/>
                    </a:lnTo>
                    <a:lnTo>
                      <a:pt x="394" y="433"/>
                    </a:lnTo>
                    <a:lnTo>
                      <a:pt x="398" y="433"/>
                    </a:lnTo>
                    <a:lnTo>
                      <a:pt x="402" y="448"/>
                    </a:lnTo>
                    <a:lnTo>
                      <a:pt x="406" y="462"/>
                    </a:lnTo>
                    <a:lnTo>
                      <a:pt x="410" y="469"/>
                    </a:lnTo>
                    <a:lnTo>
                      <a:pt x="414" y="474"/>
                    </a:lnTo>
                    <a:lnTo>
                      <a:pt x="418" y="481"/>
                    </a:lnTo>
                    <a:lnTo>
                      <a:pt x="422" y="483"/>
                    </a:lnTo>
                    <a:lnTo>
                      <a:pt x="425" y="495"/>
                    </a:lnTo>
                    <a:lnTo>
                      <a:pt x="429" y="505"/>
                    </a:lnTo>
                    <a:lnTo>
                      <a:pt x="433" y="512"/>
                    </a:lnTo>
                    <a:lnTo>
                      <a:pt x="437" y="514"/>
                    </a:lnTo>
                    <a:lnTo>
                      <a:pt x="441" y="526"/>
                    </a:lnTo>
                    <a:lnTo>
                      <a:pt x="445" y="536"/>
                    </a:lnTo>
                    <a:lnTo>
                      <a:pt x="449" y="536"/>
                    </a:lnTo>
                    <a:lnTo>
                      <a:pt x="453" y="548"/>
                    </a:lnTo>
                    <a:lnTo>
                      <a:pt x="457" y="557"/>
                    </a:lnTo>
                    <a:lnTo>
                      <a:pt x="461" y="564"/>
                    </a:lnTo>
                    <a:lnTo>
                      <a:pt x="465" y="572"/>
                    </a:lnTo>
                    <a:lnTo>
                      <a:pt x="469" y="586"/>
                    </a:lnTo>
                    <a:lnTo>
                      <a:pt x="473" y="598"/>
                    </a:lnTo>
                    <a:lnTo>
                      <a:pt x="477" y="598"/>
                    </a:lnTo>
                    <a:lnTo>
                      <a:pt x="481" y="612"/>
                    </a:lnTo>
                    <a:lnTo>
                      <a:pt x="485" y="617"/>
                    </a:lnTo>
                    <a:lnTo>
                      <a:pt x="489" y="622"/>
                    </a:lnTo>
                    <a:lnTo>
                      <a:pt x="493" y="636"/>
                    </a:lnTo>
                    <a:lnTo>
                      <a:pt x="496" y="638"/>
                    </a:lnTo>
                    <a:lnTo>
                      <a:pt x="500" y="650"/>
                    </a:lnTo>
                    <a:lnTo>
                      <a:pt x="504" y="660"/>
                    </a:lnTo>
                    <a:lnTo>
                      <a:pt x="508" y="672"/>
                    </a:lnTo>
                    <a:lnTo>
                      <a:pt x="512" y="679"/>
                    </a:lnTo>
                    <a:lnTo>
                      <a:pt x="516" y="691"/>
                    </a:lnTo>
                    <a:lnTo>
                      <a:pt x="520" y="691"/>
                    </a:lnTo>
                    <a:lnTo>
                      <a:pt x="524" y="703"/>
                    </a:lnTo>
                    <a:lnTo>
                      <a:pt x="528" y="710"/>
                    </a:lnTo>
                    <a:lnTo>
                      <a:pt x="532" y="719"/>
                    </a:lnTo>
                    <a:lnTo>
                      <a:pt x="536" y="729"/>
                    </a:lnTo>
                    <a:lnTo>
                      <a:pt x="540" y="736"/>
                    </a:lnTo>
                    <a:lnTo>
                      <a:pt x="544" y="748"/>
                    </a:lnTo>
                    <a:lnTo>
                      <a:pt x="548" y="757"/>
                    </a:lnTo>
                    <a:lnTo>
                      <a:pt x="552" y="757"/>
                    </a:lnTo>
                    <a:lnTo>
                      <a:pt x="556" y="774"/>
                    </a:lnTo>
                    <a:lnTo>
                      <a:pt x="560" y="779"/>
                    </a:lnTo>
                    <a:lnTo>
                      <a:pt x="563" y="788"/>
                    </a:lnTo>
                    <a:lnTo>
                      <a:pt x="567" y="800"/>
                    </a:lnTo>
                    <a:lnTo>
                      <a:pt x="571" y="810"/>
                    </a:lnTo>
                    <a:lnTo>
                      <a:pt x="575" y="817"/>
                    </a:lnTo>
                    <a:lnTo>
                      <a:pt x="579" y="827"/>
                    </a:lnTo>
                    <a:lnTo>
                      <a:pt x="583" y="831"/>
                    </a:lnTo>
                    <a:lnTo>
                      <a:pt x="587" y="843"/>
                    </a:lnTo>
                    <a:lnTo>
                      <a:pt x="591" y="855"/>
                    </a:lnTo>
                    <a:lnTo>
                      <a:pt x="595" y="860"/>
                    </a:lnTo>
                    <a:lnTo>
                      <a:pt x="599" y="869"/>
                    </a:lnTo>
                    <a:lnTo>
                      <a:pt x="603" y="884"/>
                    </a:lnTo>
                    <a:lnTo>
                      <a:pt x="607" y="891"/>
                    </a:lnTo>
                    <a:lnTo>
                      <a:pt x="611" y="898"/>
                    </a:lnTo>
                    <a:lnTo>
                      <a:pt x="615" y="900"/>
                    </a:lnTo>
                    <a:lnTo>
                      <a:pt x="619" y="919"/>
                    </a:lnTo>
                    <a:lnTo>
                      <a:pt x="623" y="922"/>
                    </a:lnTo>
                    <a:lnTo>
                      <a:pt x="627" y="941"/>
                    </a:lnTo>
                    <a:lnTo>
                      <a:pt x="630" y="941"/>
                    </a:lnTo>
                    <a:lnTo>
                      <a:pt x="634" y="955"/>
                    </a:lnTo>
                    <a:lnTo>
                      <a:pt x="638" y="965"/>
                    </a:lnTo>
                    <a:lnTo>
                      <a:pt x="642" y="967"/>
                    </a:lnTo>
                    <a:lnTo>
                      <a:pt x="646" y="981"/>
                    </a:lnTo>
                    <a:lnTo>
                      <a:pt x="650" y="991"/>
                    </a:lnTo>
                    <a:lnTo>
                      <a:pt x="654" y="1000"/>
                    </a:lnTo>
                    <a:lnTo>
                      <a:pt x="658" y="1005"/>
                    </a:lnTo>
                    <a:lnTo>
                      <a:pt x="662" y="1015"/>
                    </a:lnTo>
                    <a:lnTo>
                      <a:pt x="666" y="1029"/>
                    </a:lnTo>
                    <a:lnTo>
                      <a:pt x="670" y="1041"/>
                    </a:lnTo>
                    <a:lnTo>
                      <a:pt x="674" y="1043"/>
                    </a:lnTo>
                    <a:lnTo>
                      <a:pt x="678" y="1053"/>
                    </a:lnTo>
                    <a:lnTo>
                      <a:pt x="682" y="1058"/>
                    </a:lnTo>
                    <a:lnTo>
                      <a:pt x="686" y="1072"/>
                    </a:lnTo>
                    <a:lnTo>
                      <a:pt x="690" y="1074"/>
                    </a:lnTo>
                    <a:lnTo>
                      <a:pt x="694" y="1093"/>
                    </a:lnTo>
                    <a:lnTo>
                      <a:pt x="698" y="1093"/>
                    </a:lnTo>
                    <a:lnTo>
                      <a:pt x="701" y="1110"/>
                    </a:lnTo>
                    <a:lnTo>
                      <a:pt x="705" y="1120"/>
                    </a:lnTo>
                    <a:lnTo>
                      <a:pt x="709" y="1117"/>
                    </a:lnTo>
                    <a:lnTo>
                      <a:pt x="713" y="1129"/>
                    </a:lnTo>
                    <a:lnTo>
                      <a:pt x="717" y="1143"/>
                    </a:lnTo>
                    <a:lnTo>
                      <a:pt x="721" y="1151"/>
                    </a:lnTo>
                    <a:lnTo>
                      <a:pt x="725" y="1165"/>
                    </a:lnTo>
                    <a:lnTo>
                      <a:pt x="729" y="1172"/>
                    </a:lnTo>
                    <a:lnTo>
                      <a:pt x="733" y="1184"/>
                    </a:lnTo>
                    <a:lnTo>
                      <a:pt x="737" y="1194"/>
                    </a:lnTo>
                    <a:lnTo>
                      <a:pt x="741" y="1196"/>
                    </a:lnTo>
                    <a:lnTo>
                      <a:pt x="745" y="1210"/>
                    </a:lnTo>
                    <a:lnTo>
                      <a:pt x="749" y="1215"/>
                    </a:lnTo>
                    <a:lnTo>
                      <a:pt x="753" y="1224"/>
                    </a:lnTo>
                    <a:lnTo>
                      <a:pt x="757" y="1227"/>
                    </a:lnTo>
                    <a:lnTo>
                      <a:pt x="761" y="1241"/>
                    </a:lnTo>
                    <a:lnTo>
                      <a:pt x="765" y="1253"/>
                    </a:lnTo>
                    <a:lnTo>
                      <a:pt x="768" y="1260"/>
                    </a:lnTo>
                    <a:lnTo>
                      <a:pt x="772" y="1265"/>
                    </a:lnTo>
                    <a:lnTo>
                      <a:pt x="776" y="1277"/>
                    </a:lnTo>
                    <a:lnTo>
                      <a:pt x="780" y="1289"/>
                    </a:lnTo>
                    <a:lnTo>
                      <a:pt x="784" y="1296"/>
                    </a:lnTo>
                    <a:lnTo>
                      <a:pt x="788" y="1294"/>
                    </a:lnTo>
                    <a:lnTo>
                      <a:pt x="792" y="1310"/>
                    </a:lnTo>
                    <a:lnTo>
                      <a:pt x="796" y="1320"/>
                    </a:lnTo>
                    <a:lnTo>
                      <a:pt x="800" y="1329"/>
                    </a:lnTo>
                    <a:lnTo>
                      <a:pt x="804" y="1332"/>
                    </a:lnTo>
                    <a:lnTo>
                      <a:pt x="808" y="1339"/>
                    </a:lnTo>
                    <a:lnTo>
                      <a:pt x="812" y="1346"/>
                    </a:lnTo>
                    <a:lnTo>
                      <a:pt x="816" y="1358"/>
                    </a:lnTo>
                    <a:lnTo>
                      <a:pt x="820" y="1363"/>
                    </a:lnTo>
                    <a:lnTo>
                      <a:pt x="824" y="1372"/>
                    </a:lnTo>
                    <a:lnTo>
                      <a:pt x="828" y="1384"/>
                    </a:lnTo>
                    <a:lnTo>
                      <a:pt x="832" y="1394"/>
                    </a:lnTo>
                    <a:lnTo>
                      <a:pt x="835" y="1396"/>
                    </a:lnTo>
                    <a:lnTo>
                      <a:pt x="839" y="1403"/>
                    </a:lnTo>
                    <a:lnTo>
                      <a:pt x="843" y="1413"/>
                    </a:lnTo>
                    <a:lnTo>
                      <a:pt x="847" y="1425"/>
                    </a:lnTo>
                    <a:lnTo>
                      <a:pt x="851" y="1429"/>
                    </a:lnTo>
                    <a:lnTo>
                      <a:pt x="855" y="1439"/>
                    </a:lnTo>
                    <a:lnTo>
                      <a:pt x="859" y="1449"/>
                    </a:lnTo>
                    <a:lnTo>
                      <a:pt x="863" y="1446"/>
                    </a:lnTo>
                    <a:lnTo>
                      <a:pt x="867" y="1465"/>
                    </a:lnTo>
                    <a:lnTo>
                      <a:pt x="871" y="1472"/>
                    </a:lnTo>
                    <a:lnTo>
                      <a:pt x="875" y="1477"/>
                    </a:lnTo>
                    <a:lnTo>
                      <a:pt x="879" y="1482"/>
                    </a:lnTo>
                    <a:lnTo>
                      <a:pt x="883" y="1489"/>
                    </a:lnTo>
                    <a:lnTo>
                      <a:pt x="887" y="1501"/>
                    </a:lnTo>
                    <a:lnTo>
                      <a:pt x="891" y="1503"/>
                    </a:lnTo>
                    <a:lnTo>
                      <a:pt x="895" y="1513"/>
                    </a:lnTo>
                    <a:lnTo>
                      <a:pt x="899" y="1522"/>
                    </a:lnTo>
                    <a:lnTo>
                      <a:pt x="903" y="1532"/>
                    </a:lnTo>
                    <a:lnTo>
                      <a:pt x="906" y="1532"/>
                    </a:lnTo>
                    <a:lnTo>
                      <a:pt x="910" y="1541"/>
                    </a:lnTo>
                    <a:lnTo>
                      <a:pt x="914" y="1549"/>
                    </a:lnTo>
                    <a:lnTo>
                      <a:pt x="918" y="1556"/>
                    </a:lnTo>
                    <a:lnTo>
                      <a:pt x="922" y="1565"/>
                    </a:lnTo>
                    <a:lnTo>
                      <a:pt x="926" y="1570"/>
                    </a:lnTo>
                    <a:lnTo>
                      <a:pt x="930" y="1577"/>
                    </a:lnTo>
                    <a:lnTo>
                      <a:pt x="934" y="1582"/>
                    </a:lnTo>
                    <a:lnTo>
                      <a:pt x="938" y="1592"/>
                    </a:lnTo>
                    <a:lnTo>
                      <a:pt x="942" y="1599"/>
                    </a:lnTo>
                    <a:lnTo>
                      <a:pt x="946" y="1606"/>
                    </a:lnTo>
                    <a:lnTo>
                      <a:pt x="950" y="1603"/>
                    </a:lnTo>
                    <a:lnTo>
                      <a:pt x="954" y="1611"/>
                    </a:lnTo>
                    <a:lnTo>
                      <a:pt x="958" y="1618"/>
                    </a:lnTo>
                    <a:lnTo>
                      <a:pt x="962" y="1622"/>
                    </a:lnTo>
                    <a:lnTo>
                      <a:pt x="966" y="1637"/>
                    </a:lnTo>
                    <a:lnTo>
                      <a:pt x="970" y="1639"/>
                    </a:lnTo>
                    <a:lnTo>
                      <a:pt x="973" y="1649"/>
                    </a:lnTo>
                    <a:lnTo>
                      <a:pt x="977" y="1646"/>
                    </a:lnTo>
                    <a:lnTo>
                      <a:pt x="981" y="1653"/>
                    </a:lnTo>
                    <a:lnTo>
                      <a:pt x="985" y="1665"/>
                    </a:lnTo>
                    <a:lnTo>
                      <a:pt x="989" y="1670"/>
                    </a:lnTo>
                    <a:lnTo>
                      <a:pt x="993" y="1675"/>
                    </a:lnTo>
                    <a:lnTo>
                      <a:pt x="997" y="1684"/>
                    </a:lnTo>
                    <a:lnTo>
                      <a:pt x="1001" y="1689"/>
                    </a:lnTo>
                    <a:lnTo>
                      <a:pt x="1005" y="1696"/>
                    </a:lnTo>
                    <a:lnTo>
                      <a:pt x="1009" y="1706"/>
                    </a:lnTo>
                    <a:lnTo>
                      <a:pt x="1013" y="1699"/>
                    </a:lnTo>
                    <a:lnTo>
                      <a:pt x="1017" y="1711"/>
                    </a:lnTo>
                    <a:lnTo>
                      <a:pt x="1021" y="1715"/>
                    </a:lnTo>
                    <a:lnTo>
                      <a:pt x="1025" y="1725"/>
                    </a:lnTo>
                    <a:lnTo>
                      <a:pt x="1029" y="1725"/>
                    </a:lnTo>
                    <a:lnTo>
                      <a:pt x="1033" y="1727"/>
                    </a:lnTo>
                    <a:lnTo>
                      <a:pt x="1037" y="1734"/>
                    </a:lnTo>
                    <a:lnTo>
                      <a:pt x="1041" y="1742"/>
                    </a:lnTo>
                    <a:lnTo>
                      <a:pt x="1044" y="1744"/>
                    </a:lnTo>
                    <a:lnTo>
                      <a:pt x="1048" y="1746"/>
                    </a:lnTo>
                    <a:lnTo>
                      <a:pt x="1052" y="1756"/>
                    </a:lnTo>
                    <a:lnTo>
                      <a:pt x="1056" y="1761"/>
                    </a:lnTo>
                    <a:lnTo>
                      <a:pt x="1060" y="1763"/>
                    </a:lnTo>
                    <a:lnTo>
                      <a:pt x="1064" y="1761"/>
                    </a:lnTo>
                    <a:lnTo>
                      <a:pt x="1068" y="1770"/>
                    </a:lnTo>
                    <a:lnTo>
                      <a:pt x="1072" y="1780"/>
                    </a:lnTo>
                    <a:lnTo>
                      <a:pt x="1076" y="1780"/>
                    </a:lnTo>
                    <a:lnTo>
                      <a:pt x="1080" y="1787"/>
                    </a:lnTo>
                    <a:lnTo>
                      <a:pt x="1084" y="1789"/>
                    </a:lnTo>
                    <a:lnTo>
                      <a:pt x="1088" y="1799"/>
                    </a:lnTo>
                    <a:lnTo>
                      <a:pt x="1092" y="1799"/>
                    </a:lnTo>
                    <a:lnTo>
                      <a:pt x="1096" y="1806"/>
                    </a:lnTo>
                    <a:lnTo>
                      <a:pt x="1100" y="1806"/>
                    </a:lnTo>
                    <a:lnTo>
                      <a:pt x="1104" y="1808"/>
                    </a:lnTo>
                    <a:lnTo>
                      <a:pt x="1108" y="1813"/>
                    </a:lnTo>
                    <a:lnTo>
                      <a:pt x="1111" y="1818"/>
                    </a:lnTo>
                    <a:lnTo>
                      <a:pt x="1115" y="1820"/>
                    </a:lnTo>
                    <a:lnTo>
                      <a:pt x="1119" y="1825"/>
                    </a:lnTo>
                    <a:lnTo>
                      <a:pt x="1123" y="1830"/>
                    </a:lnTo>
                    <a:lnTo>
                      <a:pt x="1127" y="1835"/>
                    </a:lnTo>
                    <a:lnTo>
                      <a:pt x="1131" y="1842"/>
                    </a:lnTo>
                    <a:lnTo>
                      <a:pt x="1135" y="1835"/>
                    </a:lnTo>
                    <a:lnTo>
                      <a:pt x="1139" y="1842"/>
                    </a:lnTo>
                    <a:lnTo>
                      <a:pt x="1143" y="1847"/>
                    </a:lnTo>
                    <a:lnTo>
                      <a:pt x="1147" y="1851"/>
                    </a:lnTo>
                    <a:lnTo>
                      <a:pt x="1151" y="1856"/>
                    </a:lnTo>
                    <a:lnTo>
                      <a:pt x="1155" y="1856"/>
                    </a:lnTo>
                    <a:lnTo>
                      <a:pt x="1159" y="1854"/>
                    </a:lnTo>
                    <a:lnTo>
                      <a:pt x="1163" y="1868"/>
                    </a:lnTo>
                    <a:lnTo>
                      <a:pt x="1167" y="1863"/>
                    </a:lnTo>
                    <a:lnTo>
                      <a:pt x="1171" y="1868"/>
                    </a:lnTo>
                    <a:lnTo>
                      <a:pt x="1175" y="1880"/>
                    </a:lnTo>
                    <a:lnTo>
                      <a:pt x="1178" y="1875"/>
                    </a:lnTo>
                    <a:lnTo>
                      <a:pt x="1182" y="1873"/>
                    </a:lnTo>
                    <a:lnTo>
                      <a:pt x="1186" y="1875"/>
                    </a:lnTo>
                    <a:lnTo>
                      <a:pt x="1190" y="1875"/>
                    </a:lnTo>
                    <a:lnTo>
                      <a:pt x="1194" y="1887"/>
                    </a:lnTo>
                    <a:lnTo>
                      <a:pt x="1198" y="1885"/>
                    </a:lnTo>
                    <a:lnTo>
                      <a:pt x="1202" y="1889"/>
                    </a:lnTo>
                    <a:lnTo>
                      <a:pt x="1206" y="1887"/>
                    </a:lnTo>
                    <a:lnTo>
                      <a:pt x="1210" y="1892"/>
                    </a:lnTo>
                    <a:lnTo>
                      <a:pt x="1214" y="1894"/>
                    </a:lnTo>
                    <a:lnTo>
                      <a:pt x="1218" y="1889"/>
                    </a:lnTo>
                    <a:lnTo>
                      <a:pt x="1222" y="1894"/>
                    </a:lnTo>
                    <a:lnTo>
                      <a:pt x="1226" y="1904"/>
                    </a:lnTo>
                    <a:lnTo>
                      <a:pt x="1230" y="1897"/>
                    </a:lnTo>
                    <a:lnTo>
                      <a:pt x="1234" y="1899"/>
                    </a:lnTo>
                    <a:lnTo>
                      <a:pt x="1238" y="1897"/>
                    </a:lnTo>
                    <a:lnTo>
                      <a:pt x="1242" y="1904"/>
                    </a:lnTo>
                    <a:lnTo>
                      <a:pt x="1246" y="1906"/>
                    </a:lnTo>
                    <a:lnTo>
                      <a:pt x="1249" y="1911"/>
                    </a:lnTo>
                    <a:lnTo>
                      <a:pt x="1253" y="1906"/>
                    </a:lnTo>
                    <a:lnTo>
                      <a:pt x="1257" y="1911"/>
                    </a:lnTo>
                    <a:lnTo>
                      <a:pt x="1261" y="1906"/>
                    </a:lnTo>
                    <a:lnTo>
                      <a:pt x="1265" y="1913"/>
                    </a:lnTo>
                    <a:lnTo>
                      <a:pt x="1269" y="1906"/>
                    </a:lnTo>
                    <a:lnTo>
                      <a:pt x="1273" y="1916"/>
                    </a:lnTo>
                    <a:lnTo>
                      <a:pt x="1277" y="1911"/>
                    </a:lnTo>
                    <a:lnTo>
                      <a:pt x="1281" y="1913"/>
                    </a:lnTo>
                    <a:lnTo>
                      <a:pt x="1285" y="1911"/>
                    </a:lnTo>
                    <a:lnTo>
                      <a:pt x="1289" y="1913"/>
                    </a:lnTo>
                    <a:lnTo>
                      <a:pt x="1293" y="1918"/>
                    </a:lnTo>
                    <a:lnTo>
                      <a:pt x="1297" y="1916"/>
                    </a:lnTo>
                    <a:lnTo>
                      <a:pt x="1301" y="1918"/>
                    </a:lnTo>
                    <a:lnTo>
                      <a:pt x="1305" y="1916"/>
                    </a:lnTo>
                    <a:lnTo>
                      <a:pt x="1309" y="1913"/>
                    </a:lnTo>
                    <a:lnTo>
                      <a:pt x="1313" y="1916"/>
                    </a:lnTo>
                    <a:lnTo>
                      <a:pt x="1316" y="1911"/>
                    </a:lnTo>
                    <a:lnTo>
                      <a:pt x="1320" y="1918"/>
                    </a:lnTo>
                    <a:lnTo>
                      <a:pt x="1324" y="1918"/>
                    </a:lnTo>
                    <a:lnTo>
                      <a:pt x="1328" y="1908"/>
                    </a:lnTo>
                    <a:lnTo>
                      <a:pt x="1332" y="1911"/>
                    </a:lnTo>
                    <a:lnTo>
                      <a:pt x="1336" y="1918"/>
                    </a:lnTo>
                    <a:lnTo>
                      <a:pt x="1340" y="1918"/>
                    </a:lnTo>
                    <a:lnTo>
                      <a:pt x="1344" y="1916"/>
                    </a:lnTo>
                    <a:lnTo>
                      <a:pt x="1348" y="1916"/>
                    </a:lnTo>
                    <a:lnTo>
                      <a:pt x="1352" y="1913"/>
                    </a:lnTo>
                    <a:lnTo>
                      <a:pt x="1356" y="1908"/>
                    </a:lnTo>
                    <a:lnTo>
                      <a:pt x="1360" y="1918"/>
                    </a:lnTo>
                    <a:lnTo>
                      <a:pt x="1364" y="1906"/>
                    </a:lnTo>
                    <a:lnTo>
                      <a:pt x="1368" y="1908"/>
                    </a:lnTo>
                    <a:lnTo>
                      <a:pt x="1372" y="1913"/>
                    </a:lnTo>
                    <a:lnTo>
                      <a:pt x="1376" y="1908"/>
                    </a:lnTo>
                    <a:lnTo>
                      <a:pt x="1380" y="1911"/>
                    </a:lnTo>
                    <a:lnTo>
                      <a:pt x="1383" y="1904"/>
                    </a:lnTo>
                    <a:lnTo>
                      <a:pt x="1387" y="1906"/>
                    </a:lnTo>
                    <a:lnTo>
                      <a:pt x="1391" y="1901"/>
                    </a:lnTo>
                    <a:lnTo>
                      <a:pt x="1395" y="1906"/>
                    </a:lnTo>
                    <a:lnTo>
                      <a:pt x="1399" y="1908"/>
                    </a:lnTo>
                    <a:lnTo>
                      <a:pt x="1403" y="1901"/>
                    </a:lnTo>
                    <a:lnTo>
                      <a:pt x="1407" y="1906"/>
                    </a:lnTo>
                    <a:lnTo>
                      <a:pt x="1411" y="1899"/>
                    </a:lnTo>
                    <a:lnTo>
                      <a:pt x="1415" y="1899"/>
                    </a:lnTo>
                    <a:lnTo>
                      <a:pt x="1419" y="1894"/>
                    </a:lnTo>
                    <a:lnTo>
                      <a:pt x="1423" y="1892"/>
                    </a:lnTo>
                    <a:lnTo>
                      <a:pt x="1427" y="1892"/>
                    </a:lnTo>
                    <a:lnTo>
                      <a:pt x="1431" y="1897"/>
                    </a:lnTo>
                    <a:lnTo>
                      <a:pt x="1435" y="1892"/>
                    </a:lnTo>
                    <a:lnTo>
                      <a:pt x="1439" y="1887"/>
                    </a:lnTo>
                    <a:lnTo>
                      <a:pt x="1443" y="1880"/>
                    </a:lnTo>
                    <a:lnTo>
                      <a:pt x="1447" y="1882"/>
                    </a:lnTo>
                    <a:lnTo>
                      <a:pt x="1451" y="1885"/>
                    </a:lnTo>
                    <a:lnTo>
                      <a:pt x="1454" y="1877"/>
                    </a:lnTo>
                    <a:lnTo>
                      <a:pt x="1458" y="1877"/>
                    </a:lnTo>
                    <a:lnTo>
                      <a:pt x="1462" y="1873"/>
                    </a:lnTo>
                    <a:lnTo>
                      <a:pt x="1466" y="1863"/>
                    </a:lnTo>
                    <a:lnTo>
                      <a:pt x="1470" y="1868"/>
                    </a:lnTo>
                    <a:lnTo>
                      <a:pt x="1474" y="1863"/>
                    </a:lnTo>
                    <a:lnTo>
                      <a:pt x="1478" y="1861"/>
                    </a:lnTo>
                    <a:lnTo>
                      <a:pt x="1482" y="1861"/>
                    </a:lnTo>
                    <a:lnTo>
                      <a:pt x="1486" y="1856"/>
                    </a:lnTo>
                    <a:lnTo>
                      <a:pt x="1490" y="1856"/>
                    </a:lnTo>
                    <a:lnTo>
                      <a:pt x="1494" y="1849"/>
                    </a:lnTo>
                    <a:lnTo>
                      <a:pt x="1498" y="1849"/>
                    </a:lnTo>
                    <a:lnTo>
                      <a:pt x="1502" y="1849"/>
                    </a:lnTo>
                    <a:lnTo>
                      <a:pt x="1506" y="1847"/>
                    </a:lnTo>
                    <a:lnTo>
                      <a:pt x="1510" y="1844"/>
                    </a:lnTo>
                    <a:lnTo>
                      <a:pt x="1514" y="1835"/>
                    </a:lnTo>
                    <a:lnTo>
                      <a:pt x="1518" y="1830"/>
                    </a:lnTo>
                    <a:lnTo>
                      <a:pt x="1521" y="1823"/>
                    </a:lnTo>
                    <a:lnTo>
                      <a:pt x="1525" y="1825"/>
                    </a:lnTo>
                    <a:lnTo>
                      <a:pt x="1529" y="1818"/>
                    </a:lnTo>
                    <a:lnTo>
                      <a:pt x="1533" y="1818"/>
                    </a:lnTo>
                    <a:lnTo>
                      <a:pt x="1537" y="1816"/>
                    </a:lnTo>
                    <a:lnTo>
                      <a:pt x="1541" y="1813"/>
                    </a:lnTo>
                    <a:lnTo>
                      <a:pt x="1545" y="1811"/>
                    </a:lnTo>
                    <a:lnTo>
                      <a:pt x="1549" y="1816"/>
                    </a:lnTo>
                    <a:lnTo>
                      <a:pt x="1553" y="1808"/>
                    </a:lnTo>
                    <a:lnTo>
                      <a:pt x="1557" y="1801"/>
                    </a:lnTo>
                    <a:lnTo>
                      <a:pt x="1561" y="1794"/>
                    </a:lnTo>
                    <a:lnTo>
                      <a:pt x="1565" y="1796"/>
                    </a:lnTo>
                    <a:lnTo>
                      <a:pt x="1569" y="1785"/>
                    </a:lnTo>
                    <a:lnTo>
                      <a:pt x="1573" y="1789"/>
                    </a:lnTo>
                    <a:lnTo>
                      <a:pt x="1577" y="1782"/>
                    </a:lnTo>
                    <a:lnTo>
                      <a:pt x="1581" y="1773"/>
                    </a:lnTo>
                    <a:lnTo>
                      <a:pt x="1585" y="1773"/>
                    </a:lnTo>
                    <a:lnTo>
                      <a:pt x="1588" y="1770"/>
                    </a:lnTo>
                    <a:lnTo>
                      <a:pt x="1592" y="1765"/>
                    </a:lnTo>
                    <a:lnTo>
                      <a:pt x="1596" y="1761"/>
                    </a:lnTo>
                    <a:lnTo>
                      <a:pt x="1600" y="1758"/>
                    </a:lnTo>
                    <a:lnTo>
                      <a:pt x="1604" y="1758"/>
                    </a:lnTo>
                    <a:lnTo>
                      <a:pt x="1608" y="1746"/>
                    </a:lnTo>
                    <a:lnTo>
                      <a:pt x="1612" y="1744"/>
                    </a:lnTo>
                    <a:lnTo>
                      <a:pt x="1616" y="1742"/>
                    </a:lnTo>
                    <a:lnTo>
                      <a:pt x="1620" y="1739"/>
                    </a:lnTo>
                    <a:lnTo>
                      <a:pt x="1624" y="1734"/>
                    </a:lnTo>
                    <a:lnTo>
                      <a:pt x="1628" y="1730"/>
                    </a:lnTo>
                    <a:lnTo>
                      <a:pt x="1632" y="1730"/>
                    </a:lnTo>
                    <a:lnTo>
                      <a:pt x="1636" y="1715"/>
                    </a:lnTo>
                    <a:lnTo>
                      <a:pt x="1640" y="1715"/>
                    </a:lnTo>
                    <a:lnTo>
                      <a:pt x="1644" y="1708"/>
                    </a:lnTo>
                    <a:lnTo>
                      <a:pt x="1648" y="1711"/>
                    </a:lnTo>
                    <a:lnTo>
                      <a:pt x="1652" y="1706"/>
                    </a:lnTo>
                    <a:lnTo>
                      <a:pt x="1656" y="1694"/>
                    </a:lnTo>
                    <a:lnTo>
                      <a:pt x="1659" y="1694"/>
                    </a:lnTo>
                    <a:lnTo>
                      <a:pt x="1663" y="1692"/>
                    </a:lnTo>
                    <a:lnTo>
                      <a:pt x="1667" y="1682"/>
                    </a:lnTo>
                    <a:lnTo>
                      <a:pt x="1671" y="1682"/>
                    </a:lnTo>
                    <a:lnTo>
                      <a:pt x="1675" y="1680"/>
                    </a:lnTo>
                    <a:lnTo>
                      <a:pt x="1679" y="1668"/>
                    </a:lnTo>
                    <a:lnTo>
                      <a:pt x="1683" y="1663"/>
                    </a:lnTo>
                    <a:lnTo>
                      <a:pt x="1687" y="1668"/>
                    </a:lnTo>
                    <a:lnTo>
                      <a:pt x="1691" y="1658"/>
                    </a:lnTo>
                    <a:lnTo>
                      <a:pt x="1695" y="1651"/>
                    </a:lnTo>
                    <a:lnTo>
                      <a:pt x="1699" y="1646"/>
                    </a:lnTo>
                    <a:lnTo>
                      <a:pt x="1703" y="1644"/>
                    </a:lnTo>
                    <a:lnTo>
                      <a:pt x="1707" y="1637"/>
                    </a:lnTo>
                    <a:lnTo>
                      <a:pt x="1711" y="1625"/>
                    </a:lnTo>
                    <a:lnTo>
                      <a:pt x="1715" y="1625"/>
                    </a:lnTo>
                    <a:lnTo>
                      <a:pt x="1719" y="1620"/>
                    </a:lnTo>
                    <a:lnTo>
                      <a:pt x="1723" y="1615"/>
                    </a:lnTo>
                    <a:lnTo>
                      <a:pt x="1726" y="1611"/>
                    </a:lnTo>
                    <a:lnTo>
                      <a:pt x="1730" y="1611"/>
                    </a:lnTo>
                    <a:lnTo>
                      <a:pt x="1734" y="1596"/>
                    </a:lnTo>
                    <a:lnTo>
                      <a:pt x="1738" y="1599"/>
                    </a:lnTo>
                    <a:lnTo>
                      <a:pt x="1742" y="1587"/>
                    </a:lnTo>
                    <a:lnTo>
                      <a:pt x="1746" y="1584"/>
                    </a:lnTo>
                    <a:lnTo>
                      <a:pt x="1750" y="1577"/>
                    </a:lnTo>
                    <a:lnTo>
                      <a:pt x="1754" y="1577"/>
                    </a:lnTo>
                    <a:lnTo>
                      <a:pt x="1758" y="1565"/>
                    </a:lnTo>
                    <a:lnTo>
                      <a:pt x="1762" y="1563"/>
                    </a:lnTo>
                    <a:lnTo>
                      <a:pt x="1766" y="1563"/>
                    </a:lnTo>
                    <a:lnTo>
                      <a:pt x="1770" y="1553"/>
                    </a:lnTo>
                    <a:lnTo>
                      <a:pt x="1774" y="1539"/>
                    </a:lnTo>
                    <a:lnTo>
                      <a:pt x="1778" y="1544"/>
                    </a:lnTo>
                    <a:lnTo>
                      <a:pt x="1782" y="1530"/>
                    </a:lnTo>
                    <a:lnTo>
                      <a:pt x="1786" y="1534"/>
                    </a:lnTo>
                    <a:lnTo>
                      <a:pt x="1790" y="1520"/>
                    </a:lnTo>
                    <a:lnTo>
                      <a:pt x="1794" y="1522"/>
                    </a:lnTo>
                    <a:lnTo>
                      <a:pt x="1797" y="1508"/>
                    </a:lnTo>
                    <a:lnTo>
                      <a:pt x="1801" y="1510"/>
                    </a:lnTo>
                    <a:lnTo>
                      <a:pt x="1805" y="1499"/>
                    </a:lnTo>
                    <a:lnTo>
                      <a:pt x="1809" y="1499"/>
                    </a:lnTo>
                    <a:lnTo>
                      <a:pt x="1813" y="1491"/>
                    </a:lnTo>
                    <a:lnTo>
                      <a:pt x="1817" y="1487"/>
                    </a:lnTo>
                    <a:lnTo>
                      <a:pt x="1821" y="1472"/>
                    </a:lnTo>
                    <a:lnTo>
                      <a:pt x="1825" y="1470"/>
                    </a:lnTo>
                    <a:lnTo>
                      <a:pt x="1829" y="1463"/>
                    </a:lnTo>
                    <a:lnTo>
                      <a:pt x="1833" y="1460"/>
                    </a:lnTo>
                    <a:lnTo>
                      <a:pt x="1837" y="1458"/>
                    </a:lnTo>
                    <a:lnTo>
                      <a:pt x="1841" y="1449"/>
                    </a:lnTo>
                    <a:lnTo>
                      <a:pt x="1845" y="1437"/>
                    </a:lnTo>
                    <a:lnTo>
                      <a:pt x="1849" y="1439"/>
                    </a:lnTo>
                    <a:lnTo>
                      <a:pt x="1853" y="1429"/>
                    </a:lnTo>
                    <a:lnTo>
                      <a:pt x="1857" y="1429"/>
                    </a:lnTo>
                    <a:lnTo>
                      <a:pt x="1861" y="1420"/>
                    </a:lnTo>
                    <a:lnTo>
                      <a:pt x="1864" y="1420"/>
                    </a:lnTo>
                    <a:lnTo>
                      <a:pt x="1868" y="1413"/>
                    </a:lnTo>
                    <a:lnTo>
                      <a:pt x="1872" y="1406"/>
                    </a:lnTo>
                    <a:lnTo>
                      <a:pt x="1876" y="1398"/>
                    </a:lnTo>
                    <a:lnTo>
                      <a:pt x="1880" y="1387"/>
                    </a:lnTo>
                    <a:lnTo>
                      <a:pt x="1884" y="1387"/>
                    </a:lnTo>
                    <a:lnTo>
                      <a:pt x="1888" y="1375"/>
                    </a:lnTo>
                    <a:lnTo>
                      <a:pt x="1892" y="1377"/>
                    </a:lnTo>
                    <a:lnTo>
                      <a:pt x="1896" y="1363"/>
                    </a:lnTo>
                    <a:lnTo>
                      <a:pt x="1900" y="1365"/>
                    </a:lnTo>
                    <a:lnTo>
                      <a:pt x="1904" y="1358"/>
                    </a:lnTo>
                    <a:lnTo>
                      <a:pt x="1908" y="1353"/>
                    </a:lnTo>
                    <a:lnTo>
                      <a:pt x="1912" y="1346"/>
                    </a:lnTo>
                    <a:lnTo>
                      <a:pt x="1916" y="1344"/>
                    </a:lnTo>
                    <a:lnTo>
                      <a:pt x="1920" y="1337"/>
                    </a:lnTo>
                    <a:lnTo>
                      <a:pt x="1924" y="1327"/>
                    </a:lnTo>
                    <a:lnTo>
                      <a:pt x="1928" y="1322"/>
                    </a:lnTo>
                    <a:lnTo>
                      <a:pt x="1931" y="1310"/>
                    </a:lnTo>
                    <a:lnTo>
                      <a:pt x="1935" y="1308"/>
                    </a:lnTo>
                    <a:lnTo>
                      <a:pt x="1939" y="1306"/>
                    </a:lnTo>
                    <a:lnTo>
                      <a:pt x="1943" y="1296"/>
                    </a:lnTo>
                    <a:lnTo>
                      <a:pt x="1947" y="1286"/>
                    </a:lnTo>
                    <a:lnTo>
                      <a:pt x="1951" y="1277"/>
                    </a:lnTo>
                    <a:lnTo>
                      <a:pt x="1955" y="1275"/>
                    </a:lnTo>
                    <a:lnTo>
                      <a:pt x="1959" y="1275"/>
                    </a:lnTo>
                    <a:lnTo>
                      <a:pt x="1963" y="1265"/>
                    </a:lnTo>
                    <a:lnTo>
                      <a:pt x="1967" y="1263"/>
                    </a:lnTo>
                    <a:lnTo>
                      <a:pt x="1971" y="1258"/>
                    </a:lnTo>
                    <a:lnTo>
                      <a:pt x="1975" y="1251"/>
                    </a:lnTo>
                    <a:lnTo>
                      <a:pt x="1979" y="1241"/>
                    </a:lnTo>
                    <a:lnTo>
                      <a:pt x="1983" y="1236"/>
                    </a:lnTo>
                    <a:lnTo>
                      <a:pt x="1987" y="1229"/>
                    </a:lnTo>
                    <a:lnTo>
                      <a:pt x="1991" y="1220"/>
                    </a:lnTo>
                    <a:lnTo>
                      <a:pt x="1995" y="1213"/>
                    </a:lnTo>
                    <a:lnTo>
                      <a:pt x="1999" y="1220"/>
                    </a:lnTo>
                    <a:lnTo>
                      <a:pt x="2002" y="1210"/>
                    </a:lnTo>
                    <a:lnTo>
                      <a:pt x="2006" y="1201"/>
                    </a:lnTo>
                    <a:lnTo>
                      <a:pt x="2010" y="1196"/>
                    </a:lnTo>
                    <a:lnTo>
                      <a:pt x="2014" y="1194"/>
                    </a:lnTo>
                    <a:lnTo>
                      <a:pt x="2018" y="1179"/>
                    </a:lnTo>
                    <a:lnTo>
                      <a:pt x="2022" y="1179"/>
                    </a:lnTo>
                    <a:lnTo>
                      <a:pt x="2026" y="1163"/>
                    </a:lnTo>
                    <a:lnTo>
                      <a:pt x="2030" y="1163"/>
                    </a:lnTo>
                    <a:lnTo>
                      <a:pt x="2034" y="1163"/>
                    </a:lnTo>
                    <a:lnTo>
                      <a:pt x="2038" y="1158"/>
                    </a:lnTo>
                    <a:lnTo>
                      <a:pt x="2042" y="1134"/>
                    </a:lnTo>
                    <a:lnTo>
                      <a:pt x="2046" y="1136"/>
                    </a:lnTo>
                    <a:lnTo>
                      <a:pt x="2050" y="1139"/>
                    </a:lnTo>
                    <a:lnTo>
                      <a:pt x="2054" y="1129"/>
                    </a:lnTo>
                    <a:lnTo>
                      <a:pt x="2058" y="1117"/>
                    </a:lnTo>
                    <a:lnTo>
                      <a:pt x="2062" y="1117"/>
                    </a:lnTo>
                    <a:lnTo>
                      <a:pt x="2066" y="1108"/>
                    </a:lnTo>
                    <a:lnTo>
                      <a:pt x="2069" y="1098"/>
                    </a:lnTo>
                    <a:lnTo>
                      <a:pt x="2073" y="1096"/>
                    </a:lnTo>
                    <a:lnTo>
                      <a:pt x="2077" y="1089"/>
                    </a:lnTo>
                    <a:lnTo>
                      <a:pt x="2081" y="1082"/>
                    </a:lnTo>
                    <a:lnTo>
                      <a:pt x="2085" y="1082"/>
                    </a:lnTo>
                    <a:lnTo>
                      <a:pt x="2089" y="1067"/>
                    </a:lnTo>
                    <a:lnTo>
                      <a:pt x="2093" y="1065"/>
                    </a:lnTo>
                    <a:lnTo>
                      <a:pt x="2097" y="1062"/>
                    </a:lnTo>
                    <a:lnTo>
                      <a:pt x="2101" y="1051"/>
                    </a:lnTo>
                    <a:lnTo>
                      <a:pt x="2105" y="1046"/>
                    </a:lnTo>
                    <a:lnTo>
                      <a:pt x="2109" y="1039"/>
                    </a:lnTo>
                    <a:lnTo>
                      <a:pt x="2113" y="1034"/>
                    </a:lnTo>
                    <a:lnTo>
                      <a:pt x="2117" y="1034"/>
                    </a:lnTo>
                    <a:lnTo>
                      <a:pt x="2121" y="1022"/>
                    </a:lnTo>
                    <a:lnTo>
                      <a:pt x="2125" y="1017"/>
                    </a:lnTo>
                    <a:lnTo>
                      <a:pt x="2129" y="1010"/>
                    </a:lnTo>
                    <a:lnTo>
                      <a:pt x="2133" y="1000"/>
                    </a:lnTo>
                    <a:lnTo>
                      <a:pt x="2136" y="991"/>
                    </a:lnTo>
                    <a:lnTo>
                      <a:pt x="2140" y="1005"/>
                    </a:lnTo>
                    <a:lnTo>
                      <a:pt x="2144" y="984"/>
                    </a:lnTo>
                    <a:lnTo>
                      <a:pt x="2148" y="979"/>
                    </a:lnTo>
                    <a:lnTo>
                      <a:pt x="2152" y="979"/>
                    </a:lnTo>
                    <a:lnTo>
                      <a:pt x="2156" y="972"/>
                    </a:lnTo>
                    <a:lnTo>
                      <a:pt x="2160" y="965"/>
                    </a:lnTo>
                    <a:lnTo>
                      <a:pt x="2164" y="965"/>
                    </a:lnTo>
                    <a:lnTo>
                      <a:pt x="2168" y="950"/>
                    </a:lnTo>
                    <a:lnTo>
                      <a:pt x="2172" y="943"/>
                    </a:lnTo>
                    <a:lnTo>
                      <a:pt x="2176" y="939"/>
                    </a:lnTo>
                    <a:lnTo>
                      <a:pt x="2180" y="939"/>
                    </a:lnTo>
                    <a:lnTo>
                      <a:pt x="2184" y="927"/>
                    </a:lnTo>
                    <a:lnTo>
                      <a:pt x="2188" y="922"/>
                    </a:lnTo>
                    <a:lnTo>
                      <a:pt x="2192" y="927"/>
                    </a:lnTo>
                    <a:lnTo>
                      <a:pt x="2196" y="912"/>
                    </a:lnTo>
                    <a:lnTo>
                      <a:pt x="2200" y="912"/>
                    </a:lnTo>
                    <a:lnTo>
                      <a:pt x="2204" y="908"/>
                    </a:lnTo>
                    <a:lnTo>
                      <a:pt x="2207" y="896"/>
                    </a:lnTo>
                    <a:lnTo>
                      <a:pt x="2211" y="893"/>
                    </a:lnTo>
                    <a:lnTo>
                      <a:pt x="2215" y="888"/>
                    </a:lnTo>
                    <a:lnTo>
                      <a:pt x="2219" y="881"/>
                    </a:lnTo>
                    <a:lnTo>
                      <a:pt x="2223" y="874"/>
                    </a:lnTo>
                    <a:lnTo>
                      <a:pt x="2227" y="865"/>
                    </a:lnTo>
                    <a:lnTo>
                      <a:pt x="2231" y="862"/>
                    </a:lnTo>
                    <a:lnTo>
                      <a:pt x="2235" y="860"/>
                    </a:lnTo>
                    <a:lnTo>
                      <a:pt x="2239" y="846"/>
                    </a:lnTo>
                    <a:lnTo>
                      <a:pt x="2243" y="841"/>
                    </a:lnTo>
                    <a:lnTo>
                      <a:pt x="2247" y="838"/>
                    </a:lnTo>
                    <a:lnTo>
                      <a:pt x="2251" y="827"/>
                    </a:lnTo>
                    <a:lnTo>
                      <a:pt x="2255" y="829"/>
                    </a:lnTo>
                    <a:lnTo>
                      <a:pt x="2259" y="822"/>
                    </a:lnTo>
                    <a:lnTo>
                      <a:pt x="2263" y="815"/>
                    </a:lnTo>
                    <a:lnTo>
                      <a:pt x="2267" y="812"/>
                    </a:lnTo>
                    <a:lnTo>
                      <a:pt x="2271" y="805"/>
                    </a:lnTo>
                    <a:lnTo>
                      <a:pt x="2274" y="800"/>
                    </a:lnTo>
                    <a:lnTo>
                      <a:pt x="2278" y="796"/>
                    </a:lnTo>
                    <a:lnTo>
                      <a:pt x="2282" y="788"/>
                    </a:lnTo>
                    <a:lnTo>
                      <a:pt x="2286" y="791"/>
                    </a:lnTo>
                    <a:lnTo>
                      <a:pt x="2290" y="776"/>
                    </a:lnTo>
                    <a:lnTo>
                      <a:pt x="2294" y="774"/>
                    </a:lnTo>
                    <a:lnTo>
                      <a:pt x="2298" y="769"/>
                    </a:lnTo>
                    <a:lnTo>
                      <a:pt x="2302" y="757"/>
                    </a:lnTo>
                    <a:lnTo>
                      <a:pt x="2306" y="760"/>
                    </a:lnTo>
                    <a:lnTo>
                      <a:pt x="2310" y="745"/>
                    </a:lnTo>
                    <a:lnTo>
                      <a:pt x="2314" y="743"/>
                    </a:lnTo>
                    <a:lnTo>
                      <a:pt x="2318" y="743"/>
                    </a:lnTo>
                    <a:lnTo>
                      <a:pt x="2322" y="738"/>
                    </a:lnTo>
                    <a:lnTo>
                      <a:pt x="2326" y="731"/>
                    </a:lnTo>
                    <a:lnTo>
                      <a:pt x="2330" y="726"/>
                    </a:lnTo>
                    <a:lnTo>
                      <a:pt x="2334" y="712"/>
                    </a:lnTo>
                    <a:lnTo>
                      <a:pt x="2338" y="710"/>
                    </a:lnTo>
                    <a:lnTo>
                      <a:pt x="2342" y="707"/>
                    </a:lnTo>
                    <a:lnTo>
                      <a:pt x="2345" y="700"/>
                    </a:lnTo>
                    <a:lnTo>
                      <a:pt x="2349" y="695"/>
                    </a:lnTo>
                    <a:lnTo>
                      <a:pt x="2353" y="700"/>
                    </a:lnTo>
                    <a:lnTo>
                      <a:pt x="2357" y="693"/>
                    </a:lnTo>
                    <a:lnTo>
                      <a:pt x="2361" y="684"/>
                    </a:lnTo>
                    <a:lnTo>
                      <a:pt x="2365" y="676"/>
                    </a:lnTo>
                    <a:lnTo>
                      <a:pt x="2369" y="674"/>
                    </a:lnTo>
                    <a:lnTo>
                      <a:pt x="2373" y="664"/>
                    </a:lnTo>
                    <a:lnTo>
                      <a:pt x="2377" y="669"/>
                    </a:lnTo>
                    <a:lnTo>
                      <a:pt x="2381" y="650"/>
                    </a:lnTo>
                    <a:lnTo>
                      <a:pt x="2385" y="648"/>
                    </a:lnTo>
                    <a:lnTo>
                      <a:pt x="2389" y="645"/>
                    </a:lnTo>
                    <a:lnTo>
                      <a:pt x="2393" y="641"/>
                    </a:lnTo>
                    <a:lnTo>
                      <a:pt x="2397" y="641"/>
                    </a:lnTo>
                    <a:lnTo>
                      <a:pt x="2401" y="633"/>
                    </a:lnTo>
                    <a:lnTo>
                      <a:pt x="2405" y="631"/>
                    </a:lnTo>
                    <a:lnTo>
                      <a:pt x="2409" y="622"/>
                    </a:lnTo>
                    <a:lnTo>
                      <a:pt x="2412" y="619"/>
                    </a:lnTo>
                    <a:lnTo>
                      <a:pt x="2416" y="619"/>
                    </a:lnTo>
                    <a:lnTo>
                      <a:pt x="2420" y="617"/>
                    </a:lnTo>
                    <a:lnTo>
                      <a:pt x="2424" y="612"/>
                    </a:lnTo>
                    <a:lnTo>
                      <a:pt x="2428" y="598"/>
                    </a:lnTo>
                    <a:lnTo>
                      <a:pt x="2432" y="595"/>
                    </a:lnTo>
                    <a:lnTo>
                      <a:pt x="2436" y="591"/>
                    </a:lnTo>
                    <a:lnTo>
                      <a:pt x="2440" y="591"/>
                    </a:lnTo>
                    <a:lnTo>
                      <a:pt x="2444" y="586"/>
                    </a:lnTo>
                    <a:lnTo>
                      <a:pt x="2448" y="574"/>
                    </a:lnTo>
                    <a:lnTo>
                      <a:pt x="2452" y="569"/>
                    </a:lnTo>
                    <a:lnTo>
                      <a:pt x="2456" y="564"/>
                    </a:lnTo>
                    <a:lnTo>
                      <a:pt x="2460" y="560"/>
                    </a:lnTo>
                    <a:lnTo>
                      <a:pt x="2464" y="557"/>
                    </a:lnTo>
                    <a:lnTo>
                      <a:pt x="2468" y="555"/>
                    </a:lnTo>
                    <a:lnTo>
                      <a:pt x="2472" y="548"/>
                    </a:lnTo>
                    <a:lnTo>
                      <a:pt x="2476" y="550"/>
                    </a:lnTo>
                    <a:lnTo>
                      <a:pt x="2479" y="545"/>
                    </a:lnTo>
                    <a:lnTo>
                      <a:pt x="2483" y="531"/>
                    </a:lnTo>
                    <a:lnTo>
                      <a:pt x="2487" y="536"/>
                    </a:lnTo>
                    <a:lnTo>
                      <a:pt x="2491" y="531"/>
                    </a:lnTo>
                    <a:lnTo>
                      <a:pt x="2495" y="529"/>
                    </a:lnTo>
                    <a:lnTo>
                      <a:pt x="2499" y="519"/>
                    </a:lnTo>
                    <a:lnTo>
                      <a:pt x="2503" y="517"/>
                    </a:lnTo>
                    <a:lnTo>
                      <a:pt x="2507" y="505"/>
                    </a:lnTo>
                    <a:lnTo>
                      <a:pt x="2511" y="512"/>
                    </a:lnTo>
                    <a:lnTo>
                      <a:pt x="2515" y="507"/>
                    </a:lnTo>
                    <a:lnTo>
                      <a:pt x="2519" y="500"/>
                    </a:lnTo>
                    <a:lnTo>
                      <a:pt x="2523" y="493"/>
                    </a:lnTo>
                    <a:lnTo>
                      <a:pt x="2527" y="495"/>
                    </a:lnTo>
                    <a:lnTo>
                      <a:pt x="2531" y="486"/>
                    </a:lnTo>
                    <a:lnTo>
                      <a:pt x="2535" y="476"/>
                    </a:lnTo>
                    <a:lnTo>
                      <a:pt x="2539" y="474"/>
                    </a:lnTo>
                    <a:lnTo>
                      <a:pt x="2543" y="474"/>
                    </a:lnTo>
                    <a:lnTo>
                      <a:pt x="2547" y="462"/>
                    </a:lnTo>
                    <a:lnTo>
                      <a:pt x="2550" y="464"/>
                    </a:lnTo>
                    <a:lnTo>
                      <a:pt x="2554" y="462"/>
                    </a:lnTo>
                    <a:lnTo>
                      <a:pt x="2558" y="459"/>
                    </a:lnTo>
                    <a:lnTo>
                      <a:pt x="2562" y="450"/>
                    </a:lnTo>
                    <a:lnTo>
                      <a:pt x="2566" y="455"/>
                    </a:lnTo>
                    <a:lnTo>
                      <a:pt x="2570" y="443"/>
                    </a:lnTo>
                    <a:lnTo>
                      <a:pt x="2574" y="438"/>
                    </a:lnTo>
                    <a:lnTo>
                      <a:pt x="2578" y="448"/>
                    </a:lnTo>
                    <a:lnTo>
                      <a:pt x="2582" y="440"/>
                    </a:lnTo>
                    <a:lnTo>
                      <a:pt x="2586" y="431"/>
                    </a:lnTo>
                    <a:lnTo>
                      <a:pt x="2590" y="426"/>
                    </a:lnTo>
                    <a:lnTo>
                      <a:pt x="2594" y="433"/>
                    </a:lnTo>
                    <a:lnTo>
                      <a:pt x="2598" y="414"/>
                    </a:lnTo>
                    <a:lnTo>
                      <a:pt x="2602" y="417"/>
                    </a:lnTo>
                    <a:lnTo>
                      <a:pt x="2606" y="412"/>
                    </a:lnTo>
                    <a:lnTo>
                      <a:pt x="2610" y="409"/>
                    </a:lnTo>
                    <a:lnTo>
                      <a:pt x="2614" y="405"/>
                    </a:lnTo>
                    <a:lnTo>
                      <a:pt x="2617" y="407"/>
                    </a:lnTo>
                    <a:lnTo>
                      <a:pt x="2621" y="390"/>
                    </a:lnTo>
                    <a:lnTo>
                      <a:pt x="2625" y="393"/>
                    </a:lnTo>
                    <a:lnTo>
                      <a:pt x="2629" y="395"/>
                    </a:lnTo>
                    <a:lnTo>
                      <a:pt x="2633" y="381"/>
                    </a:lnTo>
                    <a:lnTo>
                      <a:pt x="2637" y="376"/>
                    </a:lnTo>
                    <a:lnTo>
                      <a:pt x="2641" y="376"/>
                    </a:lnTo>
                    <a:lnTo>
                      <a:pt x="2645" y="369"/>
                    </a:lnTo>
                    <a:lnTo>
                      <a:pt x="2649" y="371"/>
                    </a:lnTo>
                    <a:lnTo>
                      <a:pt x="2653" y="364"/>
                    </a:lnTo>
                    <a:lnTo>
                      <a:pt x="2657" y="362"/>
                    </a:lnTo>
                    <a:lnTo>
                      <a:pt x="2661" y="357"/>
                    </a:lnTo>
                    <a:lnTo>
                      <a:pt x="2665" y="355"/>
                    </a:lnTo>
                    <a:lnTo>
                      <a:pt x="2669" y="343"/>
                    </a:lnTo>
                    <a:lnTo>
                      <a:pt x="2673" y="345"/>
                    </a:lnTo>
                    <a:lnTo>
                      <a:pt x="2677" y="357"/>
                    </a:lnTo>
                    <a:lnTo>
                      <a:pt x="2681" y="336"/>
                    </a:lnTo>
                    <a:lnTo>
                      <a:pt x="2684" y="347"/>
                    </a:lnTo>
                    <a:lnTo>
                      <a:pt x="2688" y="336"/>
                    </a:lnTo>
                    <a:lnTo>
                      <a:pt x="2692" y="336"/>
                    </a:lnTo>
                    <a:lnTo>
                      <a:pt x="2696" y="331"/>
                    </a:lnTo>
                    <a:lnTo>
                      <a:pt x="2700" y="326"/>
                    </a:lnTo>
                    <a:lnTo>
                      <a:pt x="2704" y="321"/>
                    </a:lnTo>
                    <a:lnTo>
                      <a:pt x="2708" y="319"/>
                    </a:lnTo>
                    <a:lnTo>
                      <a:pt x="2712" y="319"/>
                    </a:lnTo>
                    <a:lnTo>
                      <a:pt x="2716" y="314"/>
                    </a:lnTo>
                    <a:lnTo>
                      <a:pt x="2720" y="316"/>
                    </a:lnTo>
                    <a:lnTo>
                      <a:pt x="2724" y="309"/>
                    </a:lnTo>
                    <a:lnTo>
                      <a:pt x="2728" y="300"/>
                    </a:lnTo>
                    <a:lnTo>
                      <a:pt x="2732" y="302"/>
                    </a:lnTo>
                    <a:lnTo>
                      <a:pt x="2736" y="307"/>
                    </a:lnTo>
                    <a:lnTo>
                      <a:pt x="2740" y="297"/>
                    </a:lnTo>
                    <a:lnTo>
                      <a:pt x="2744" y="300"/>
                    </a:lnTo>
                    <a:lnTo>
                      <a:pt x="2748" y="290"/>
                    </a:lnTo>
                    <a:lnTo>
                      <a:pt x="2752" y="290"/>
                    </a:lnTo>
                    <a:lnTo>
                      <a:pt x="2755" y="286"/>
                    </a:lnTo>
                    <a:lnTo>
                      <a:pt x="2759" y="274"/>
                    </a:lnTo>
                    <a:lnTo>
                      <a:pt x="2763" y="283"/>
                    </a:lnTo>
                    <a:lnTo>
                      <a:pt x="2767" y="276"/>
                    </a:lnTo>
                    <a:lnTo>
                      <a:pt x="2771" y="271"/>
                    </a:lnTo>
                    <a:lnTo>
                      <a:pt x="2775" y="266"/>
                    </a:lnTo>
                    <a:lnTo>
                      <a:pt x="2779" y="271"/>
                    </a:lnTo>
                    <a:lnTo>
                      <a:pt x="2783" y="259"/>
                    </a:lnTo>
                    <a:lnTo>
                      <a:pt x="2787" y="262"/>
                    </a:lnTo>
                    <a:lnTo>
                      <a:pt x="2791" y="266"/>
                    </a:lnTo>
                    <a:lnTo>
                      <a:pt x="2795" y="257"/>
                    </a:lnTo>
                    <a:lnTo>
                      <a:pt x="2799" y="255"/>
                    </a:lnTo>
                    <a:lnTo>
                      <a:pt x="2803" y="252"/>
                    </a:lnTo>
                    <a:lnTo>
                      <a:pt x="2807" y="247"/>
                    </a:lnTo>
                    <a:lnTo>
                      <a:pt x="2811" y="245"/>
                    </a:lnTo>
                    <a:lnTo>
                      <a:pt x="2815" y="240"/>
                    </a:lnTo>
                    <a:lnTo>
                      <a:pt x="2819" y="235"/>
                    </a:lnTo>
                    <a:lnTo>
                      <a:pt x="2822" y="235"/>
                    </a:lnTo>
                    <a:lnTo>
                      <a:pt x="2826" y="231"/>
                    </a:lnTo>
                    <a:lnTo>
                      <a:pt x="2830" y="226"/>
                    </a:lnTo>
                    <a:lnTo>
                      <a:pt x="2834" y="224"/>
                    </a:lnTo>
                    <a:lnTo>
                      <a:pt x="2838" y="231"/>
                    </a:lnTo>
                    <a:lnTo>
                      <a:pt x="2842" y="226"/>
                    </a:lnTo>
                    <a:lnTo>
                      <a:pt x="2846" y="216"/>
                    </a:lnTo>
                    <a:lnTo>
                      <a:pt x="2850" y="221"/>
                    </a:lnTo>
                    <a:lnTo>
                      <a:pt x="2854" y="212"/>
                    </a:lnTo>
                    <a:lnTo>
                      <a:pt x="2858" y="212"/>
                    </a:lnTo>
                    <a:lnTo>
                      <a:pt x="2862" y="209"/>
                    </a:lnTo>
                    <a:lnTo>
                      <a:pt x="2866" y="204"/>
                    </a:lnTo>
                    <a:lnTo>
                      <a:pt x="2870" y="212"/>
                    </a:lnTo>
                    <a:lnTo>
                      <a:pt x="2874" y="204"/>
                    </a:lnTo>
                    <a:lnTo>
                      <a:pt x="2878" y="204"/>
                    </a:lnTo>
                    <a:lnTo>
                      <a:pt x="2882" y="204"/>
                    </a:lnTo>
                    <a:lnTo>
                      <a:pt x="2886" y="197"/>
                    </a:lnTo>
                    <a:lnTo>
                      <a:pt x="2890" y="19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3" name="Line 4135"/>
              <p:cNvSpPr>
                <a:spLocks noChangeShapeType="1"/>
              </p:cNvSpPr>
              <p:nvPr/>
            </p:nvSpPr>
            <p:spPr bwMode="auto">
              <a:xfrm flipV="1">
                <a:off x="3054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4" name="Freeform 4136"/>
              <p:cNvSpPr>
                <a:spLocks/>
              </p:cNvSpPr>
              <p:nvPr/>
            </p:nvSpPr>
            <p:spPr bwMode="auto">
              <a:xfrm flipV="1">
                <a:off x="3055" y="909"/>
                <a:ext cx="1758" cy="1107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99" y="35"/>
                  </a:cxn>
                  <a:cxn ang="0">
                    <a:pos x="150" y="59"/>
                  </a:cxn>
                  <a:cxn ang="0">
                    <a:pos x="201" y="98"/>
                  </a:cxn>
                  <a:cxn ang="0">
                    <a:pos x="252" y="139"/>
                  </a:cxn>
                  <a:cxn ang="0">
                    <a:pos x="304" y="191"/>
                  </a:cxn>
                  <a:cxn ang="0">
                    <a:pos x="355" y="256"/>
                  </a:cxn>
                  <a:cxn ang="0">
                    <a:pos x="406" y="330"/>
                  </a:cxn>
                  <a:cxn ang="0">
                    <a:pos x="457" y="408"/>
                  </a:cxn>
                  <a:cxn ang="0">
                    <a:pos x="509" y="488"/>
                  </a:cxn>
                  <a:cxn ang="0">
                    <a:pos x="560" y="580"/>
                  </a:cxn>
                  <a:cxn ang="0">
                    <a:pos x="611" y="683"/>
                  </a:cxn>
                  <a:cxn ang="0">
                    <a:pos x="662" y="781"/>
                  </a:cxn>
                  <a:cxn ang="0">
                    <a:pos x="714" y="886"/>
                  </a:cxn>
                  <a:cxn ang="0">
                    <a:pos x="765" y="997"/>
                  </a:cxn>
                  <a:cxn ang="0">
                    <a:pos x="816" y="1103"/>
                  </a:cxn>
                  <a:cxn ang="0">
                    <a:pos x="867" y="1202"/>
                  </a:cxn>
                  <a:cxn ang="0">
                    <a:pos x="919" y="1307"/>
                  </a:cxn>
                  <a:cxn ang="0">
                    <a:pos x="970" y="1403"/>
                  </a:cxn>
                  <a:cxn ang="0">
                    <a:pos x="1021" y="1493"/>
                  </a:cxn>
                  <a:cxn ang="0">
                    <a:pos x="1072" y="1575"/>
                  </a:cxn>
                  <a:cxn ang="0">
                    <a:pos x="1124" y="1657"/>
                  </a:cxn>
                  <a:cxn ang="0">
                    <a:pos x="1175" y="1721"/>
                  </a:cxn>
                  <a:cxn ang="0">
                    <a:pos x="1226" y="1778"/>
                  </a:cxn>
                  <a:cxn ang="0">
                    <a:pos x="1277" y="1828"/>
                  </a:cxn>
                  <a:cxn ang="0">
                    <a:pos x="1329" y="1869"/>
                  </a:cxn>
                  <a:cxn ang="0">
                    <a:pos x="1380" y="1899"/>
                  </a:cxn>
                  <a:cxn ang="0">
                    <a:pos x="1431" y="1920"/>
                  </a:cxn>
                  <a:cxn ang="0">
                    <a:pos x="1482" y="1922"/>
                  </a:cxn>
                  <a:cxn ang="0">
                    <a:pos x="1534" y="1918"/>
                  </a:cxn>
                  <a:cxn ang="0">
                    <a:pos x="1585" y="1903"/>
                  </a:cxn>
                  <a:cxn ang="0">
                    <a:pos x="1636" y="1887"/>
                  </a:cxn>
                  <a:cxn ang="0">
                    <a:pos x="1687" y="1848"/>
                  </a:cxn>
                  <a:cxn ang="0">
                    <a:pos x="1739" y="1813"/>
                  </a:cxn>
                  <a:cxn ang="0">
                    <a:pos x="1790" y="1764"/>
                  </a:cxn>
                  <a:cxn ang="0">
                    <a:pos x="1841" y="1711"/>
                  </a:cxn>
                  <a:cxn ang="0">
                    <a:pos x="1892" y="1655"/>
                  </a:cxn>
                  <a:cxn ang="0">
                    <a:pos x="1944" y="1596"/>
                  </a:cxn>
                  <a:cxn ang="0">
                    <a:pos x="1995" y="1526"/>
                  </a:cxn>
                  <a:cxn ang="0">
                    <a:pos x="2046" y="1458"/>
                  </a:cxn>
                  <a:cxn ang="0">
                    <a:pos x="2097" y="1384"/>
                  </a:cxn>
                  <a:cxn ang="0">
                    <a:pos x="2149" y="1319"/>
                  </a:cxn>
                  <a:cxn ang="0">
                    <a:pos x="2200" y="1245"/>
                  </a:cxn>
                  <a:cxn ang="0">
                    <a:pos x="2251" y="1165"/>
                  </a:cxn>
                  <a:cxn ang="0">
                    <a:pos x="2302" y="1095"/>
                  </a:cxn>
                  <a:cxn ang="0">
                    <a:pos x="2354" y="1021"/>
                  </a:cxn>
                  <a:cxn ang="0">
                    <a:pos x="2405" y="948"/>
                  </a:cxn>
                  <a:cxn ang="0">
                    <a:pos x="2456" y="884"/>
                  </a:cxn>
                  <a:cxn ang="0">
                    <a:pos x="2507" y="816"/>
                  </a:cxn>
                  <a:cxn ang="0">
                    <a:pos x="2559" y="749"/>
                  </a:cxn>
                  <a:cxn ang="0">
                    <a:pos x="2610" y="685"/>
                  </a:cxn>
                  <a:cxn ang="0">
                    <a:pos x="2661" y="626"/>
                  </a:cxn>
                  <a:cxn ang="0">
                    <a:pos x="2712" y="576"/>
                  </a:cxn>
                  <a:cxn ang="0">
                    <a:pos x="2764" y="517"/>
                  </a:cxn>
                  <a:cxn ang="0">
                    <a:pos x="2815" y="466"/>
                  </a:cxn>
                  <a:cxn ang="0">
                    <a:pos x="2866" y="423"/>
                  </a:cxn>
                  <a:cxn ang="0">
                    <a:pos x="2917" y="375"/>
                  </a:cxn>
                  <a:cxn ang="0">
                    <a:pos x="2969" y="334"/>
                  </a:cxn>
                  <a:cxn ang="0">
                    <a:pos x="3020" y="299"/>
                  </a:cxn>
                </a:cxnLst>
                <a:rect l="0" t="0" r="r" b="b"/>
                <a:pathLst>
                  <a:path w="3052" h="1922">
                    <a:moveTo>
                      <a:pt x="0" y="2"/>
                    </a:moveTo>
                    <a:lnTo>
                      <a:pt x="4" y="4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8" y="8"/>
                    </a:lnTo>
                    <a:lnTo>
                      <a:pt x="32" y="8"/>
                    </a:lnTo>
                    <a:lnTo>
                      <a:pt x="36" y="6"/>
                    </a:lnTo>
                    <a:lnTo>
                      <a:pt x="39" y="8"/>
                    </a:lnTo>
                    <a:lnTo>
                      <a:pt x="43" y="12"/>
                    </a:lnTo>
                    <a:lnTo>
                      <a:pt x="47" y="10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6"/>
                    </a:lnTo>
                    <a:lnTo>
                      <a:pt x="63" y="16"/>
                    </a:lnTo>
                    <a:lnTo>
                      <a:pt x="67" y="18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79" y="29"/>
                    </a:lnTo>
                    <a:lnTo>
                      <a:pt x="83" y="20"/>
                    </a:lnTo>
                    <a:lnTo>
                      <a:pt x="87" y="29"/>
                    </a:lnTo>
                    <a:lnTo>
                      <a:pt x="91" y="33"/>
                    </a:lnTo>
                    <a:lnTo>
                      <a:pt x="95" y="29"/>
                    </a:lnTo>
                    <a:lnTo>
                      <a:pt x="99" y="35"/>
                    </a:lnTo>
                    <a:lnTo>
                      <a:pt x="103" y="31"/>
                    </a:lnTo>
                    <a:lnTo>
                      <a:pt x="107" y="35"/>
                    </a:lnTo>
                    <a:lnTo>
                      <a:pt x="110" y="41"/>
                    </a:lnTo>
                    <a:lnTo>
                      <a:pt x="114" y="45"/>
                    </a:lnTo>
                    <a:lnTo>
                      <a:pt x="118" y="39"/>
                    </a:lnTo>
                    <a:lnTo>
                      <a:pt x="122" y="45"/>
                    </a:lnTo>
                    <a:lnTo>
                      <a:pt x="126" y="47"/>
                    </a:lnTo>
                    <a:lnTo>
                      <a:pt x="130" y="53"/>
                    </a:lnTo>
                    <a:lnTo>
                      <a:pt x="134" y="53"/>
                    </a:lnTo>
                    <a:lnTo>
                      <a:pt x="138" y="55"/>
                    </a:lnTo>
                    <a:lnTo>
                      <a:pt x="142" y="59"/>
                    </a:lnTo>
                    <a:lnTo>
                      <a:pt x="146" y="59"/>
                    </a:lnTo>
                    <a:lnTo>
                      <a:pt x="150" y="59"/>
                    </a:lnTo>
                    <a:lnTo>
                      <a:pt x="154" y="59"/>
                    </a:lnTo>
                    <a:lnTo>
                      <a:pt x="158" y="78"/>
                    </a:lnTo>
                    <a:lnTo>
                      <a:pt x="162" y="68"/>
                    </a:lnTo>
                    <a:lnTo>
                      <a:pt x="166" y="68"/>
                    </a:lnTo>
                    <a:lnTo>
                      <a:pt x="170" y="76"/>
                    </a:lnTo>
                    <a:lnTo>
                      <a:pt x="174" y="80"/>
                    </a:lnTo>
                    <a:lnTo>
                      <a:pt x="177" y="80"/>
                    </a:lnTo>
                    <a:lnTo>
                      <a:pt x="181" y="76"/>
                    </a:lnTo>
                    <a:lnTo>
                      <a:pt x="185" y="84"/>
                    </a:lnTo>
                    <a:lnTo>
                      <a:pt x="189" y="88"/>
                    </a:lnTo>
                    <a:lnTo>
                      <a:pt x="193" y="90"/>
                    </a:lnTo>
                    <a:lnTo>
                      <a:pt x="197" y="96"/>
                    </a:lnTo>
                    <a:lnTo>
                      <a:pt x="201" y="98"/>
                    </a:lnTo>
                    <a:lnTo>
                      <a:pt x="205" y="107"/>
                    </a:lnTo>
                    <a:lnTo>
                      <a:pt x="209" y="105"/>
                    </a:lnTo>
                    <a:lnTo>
                      <a:pt x="213" y="109"/>
                    </a:lnTo>
                    <a:lnTo>
                      <a:pt x="217" y="107"/>
                    </a:lnTo>
                    <a:lnTo>
                      <a:pt x="221" y="115"/>
                    </a:lnTo>
                    <a:lnTo>
                      <a:pt x="225" y="115"/>
                    </a:lnTo>
                    <a:lnTo>
                      <a:pt x="229" y="125"/>
                    </a:lnTo>
                    <a:lnTo>
                      <a:pt x="233" y="127"/>
                    </a:lnTo>
                    <a:lnTo>
                      <a:pt x="237" y="127"/>
                    </a:lnTo>
                    <a:lnTo>
                      <a:pt x="241" y="133"/>
                    </a:lnTo>
                    <a:lnTo>
                      <a:pt x="244" y="131"/>
                    </a:lnTo>
                    <a:lnTo>
                      <a:pt x="248" y="133"/>
                    </a:lnTo>
                    <a:lnTo>
                      <a:pt x="252" y="139"/>
                    </a:lnTo>
                    <a:lnTo>
                      <a:pt x="256" y="146"/>
                    </a:lnTo>
                    <a:lnTo>
                      <a:pt x="260" y="150"/>
                    </a:lnTo>
                    <a:lnTo>
                      <a:pt x="264" y="160"/>
                    </a:lnTo>
                    <a:lnTo>
                      <a:pt x="268" y="152"/>
                    </a:lnTo>
                    <a:lnTo>
                      <a:pt x="272" y="162"/>
                    </a:lnTo>
                    <a:lnTo>
                      <a:pt x="276" y="168"/>
                    </a:lnTo>
                    <a:lnTo>
                      <a:pt x="280" y="168"/>
                    </a:lnTo>
                    <a:lnTo>
                      <a:pt x="284" y="172"/>
                    </a:lnTo>
                    <a:lnTo>
                      <a:pt x="288" y="174"/>
                    </a:lnTo>
                    <a:lnTo>
                      <a:pt x="292" y="185"/>
                    </a:lnTo>
                    <a:lnTo>
                      <a:pt x="296" y="185"/>
                    </a:lnTo>
                    <a:lnTo>
                      <a:pt x="300" y="183"/>
                    </a:lnTo>
                    <a:lnTo>
                      <a:pt x="304" y="191"/>
                    </a:lnTo>
                    <a:lnTo>
                      <a:pt x="308" y="197"/>
                    </a:lnTo>
                    <a:lnTo>
                      <a:pt x="312" y="207"/>
                    </a:lnTo>
                    <a:lnTo>
                      <a:pt x="315" y="213"/>
                    </a:lnTo>
                    <a:lnTo>
                      <a:pt x="319" y="211"/>
                    </a:lnTo>
                    <a:lnTo>
                      <a:pt x="323" y="215"/>
                    </a:lnTo>
                    <a:lnTo>
                      <a:pt x="327" y="224"/>
                    </a:lnTo>
                    <a:lnTo>
                      <a:pt x="331" y="228"/>
                    </a:lnTo>
                    <a:lnTo>
                      <a:pt x="335" y="234"/>
                    </a:lnTo>
                    <a:lnTo>
                      <a:pt x="339" y="238"/>
                    </a:lnTo>
                    <a:lnTo>
                      <a:pt x="343" y="240"/>
                    </a:lnTo>
                    <a:lnTo>
                      <a:pt x="347" y="248"/>
                    </a:lnTo>
                    <a:lnTo>
                      <a:pt x="351" y="248"/>
                    </a:lnTo>
                    <a:lnTo>
                      <a:pt x="355" y="256"/>
                    </a:lnTo>
                    <a:lnTo>
                      <a:pt x="359" y="258"/>
                    </a:lnTo>
                    <a:lnTo>
                      <a:pt x="363" y="265"/>
                    </a:lnTo>
                    <a:lnTo>
                      <a:pt x="367" y="277"/>
                    </a:lnTo>
                    <a:lnTo>
                      <a:pt x="371" y="277"/>
                    </a:lnTo>
                    <a:lnTo>
                      <a:pt x="375" y="283"/>
                    </a:lnTo>
                    <a:lnTo>
                      <a:pt x="379" y="283"/>
                    </a:lnTo>
                    <a:lnTo>
                      <a:pt x="382" y="297"/>
                    </a:lnTo>
                    <a:lnTo>
                      <a:pt x="386" y="297"/>
                    </a:lnTo>
                    <a:lnTo>
                      <a:pt x="390" y="304"/>
                    </a:lnTo>
                    <a:lnTo>
                      <a:pt x="394" y="312"/>
                    </a:lnTo>
                    <a:lnTo>
                      <a:pt x="398" y="318"/>
                    </a:lnTo>
                    <a:lnTo>
                      <a:pt x="402" y="320"/>
                    </a:lnTo>
                    <a:lnTo>
                      <a:pt x="406" y="330"/>
                    </a:lnTo>
                    <a:lnTo>
                      <a:pt x="410" y="332"/>
                    </a:lnTo>
                    <a:lnTo>
                      <a:pt x="414" y="336"/>
                    </a:lnTo>
                    <a:lnTo>
                      <a:pt x="418" y="345"/>
                    </a:lnTo>
                    <a:lnTo>
                      <a:pt x="422" y="351"/>
                    </a:lnTo>
                    <a:lnTo>
                      <a:pt x="426" y="353"/>
                    </a:lnTo>
                    <a:lnTo>
                      <a:pt x="430" y="359"/>
                    </a:lnTo>
                    <a:lnTo>
                      <a:pt x="434" y="365"/>
                    </a:lnTo>
                    <a:lnTo>
                      <a:pt x="438" y="367"/>
                    </a:lnTo>
                    <a:lnTo>
                      <a:pt x="442" y="375"/>
                    </a:lnTo>
                    <a:lnTo>
                      <a:pt x="446" y="381"/>
                    </a:lnTo>
                    <a:lnTo>
                      <a:pt x="449" y="390"/>
                    </a:lnTo>
                    <a:lnTo>
                      <a:pt x="453" y="402"/>
                    </a:lnTo>
                    <a:lnTo>
                      <a:pt x="457" y="408"/>
                    </a:lnTo>
                    <a:lnTo>
                      <a:pt x="461" y="414"/>
                    </a:lnTo>
                    <a:lnTo>
                      <a:pt x="465" y="412"/>
                    </a:lnTo>
                    <a:lnTo>
                      <a:pt x="469" y="429"/>
                    </a:lnTo>
                    <a:lnTo>
                      <a:pt x="473" y="433"/>
                    </a:lnTo>
                    <a:lnTo>
                      <a:pt x="477" y="435"/>
                    </a:lnTo>
                    <a:lnTo>
                      <a:pt x="481" y="439"/>
                    </a:lnTo>
                    <a:lnTo>
                      <a:pt x="485" y="449"/>
                    </a:lnTo>
                    <a:lnTo>
                      <a:pt x="489" y="457"/>
                    </a:lnTo>
                    <a:lnTo>
                      <a:pt x="493" y="466"/>
                    </a:lnTo>
                    <a:lnTo>
                      <a:pt x="497" y="472"/>
                    </a:lnTo>
                    <a:lnTo>
                      <a:pt x="501" y="478"/>
                    </a:lnTo>
                    <a:lnTo>
                      <a:pt x="505" y="484"/>
                    </a:lnTo>
                    <a:lnTo>
                      <a:pt x="509" y="488"/>
                    </a:lnTo>
                    <a:lnTo>
                      <a:pt x="513" y="498"/>
                    </a:lnTo>
                    <a:lnTo>
                      <a:pt x="517" y="505"/>
                    </a:lnTo>
                    <a:lnTo>
                      <a:pt x="520" y="509"/>
                    </a:lnTo>
                    <a:lnTo>
                      <a:pt x="524" y="519"/>
                    </a:lnTo>
                    <a:lnTo>
                      <a:pt x="528" y="523"/>
                    </a:lnTo>
                    <a:lnTo>
                      <a:pt x="532" y="527"/>
                    </a:lnTo>
                    <a:lnTo>
                      <a:pt x="536" y="537"/>
                    </a:lnTo>
                    <a:lnTo>
                      <a:pt x="540" y="550"/>
                    </a:lnTo>
                    <a:lnTo>
                      <a:pt x="544" y="552"/>
                    </a:lnTo>
                    <a:lnTo>
                      <a:pt x="548" y="566"/>
                    </a:lnTo>
                    <a:lnTo>
                      <a:pt x="552" y="570"/>
                    </a:lnTo>
                    <a:lnTo>
                      <a:pt x="556" y="570"/>
                    </a:lnTo>
                    <a:lnTo>
                      <a:pt x="560" y="580"/>
                    </a:lnTo>
                    <a:lnTo>
                      <a:pt x="564" y="589"/>
                    </a:lnTo>
                    <a:lnTo>
                      <a:pt x="568" y="599"/>
                    </a:lnTo>
                    <a:lnTo>
                      <a:pt x="572" y="603"/>
                    </a:lnTo>
                    <a:lnTo>
                      <a:pt x="576" y="609"/>
                    </a:lnTo>
                    <a:lnTo>
                      <a:pt x="580" y="617"/>
                    </a:lnTo>
                    <a:lnTo>
                      <a:pt x="584" y="621"/>
                    </a:lnTo>
                    <a:lnTo>
                      <a:pt x="587" y="630"/>
                    </a:lnTo>
                    <a:lnTo>
                      <a:pt x="591" y="646"/>
                    </a:lnTo>
                    <a:lnTo>
                      <a:pt x="595" y="652"/>
                    </a:lnTo>
                    <a:lnTo>
                      <a:pt x="599" y="660"/>
                    </a:lnTo>
                    <a:lnTo>
                      <a:pt x="603" y="665"/>
                    </a:lnTo>
                    <a:lnTo>
                      <a:pt x="607" y="671"/>
                    </a:lnTo>
                    <a:lnTo>
                      <a:pt x="611" y="683"/>
                    </a:lnTo>
                    <a:lnTo>
                      <a:pt x="615" y="691"/>
                    </a:lnTo>
                    <a:lnTo>
                      <a:pt x="619" y="695"/>
                    </a:lnTo>
                    <a:lnTo>
                      <a:pt x="623" y="704"/>
                    </a:lnTo>
                    <a:lnTo>
                      <a:pt x="627" y="710"/>
                    </a:lnTo>
                    <a:lnTo>
                      <a:pt x="631" y="718"/>
                    </a:lnTo>
                    <a:lnTo>
                      <a:pt x="635" y="726"/>
                    </a:lnTo>
                    <a:lnTo>
                      <a:pt x="639" y="736"/>
                    </a:lnTo>
                    <a:lnTo>
                      <a:pt x="643" y="742"/>
                    </a:lnTo>
                    <a:lnTo>
                      <a:pt x="647" y="755"/>
                    </a:lnTo>
                    <a:lnTo>
                      <a:pt x="651" y="761"/>
                    </a:lnTo>
                    <a:lnTo>
                      <a:pt x="655" y="765"/>
                    </a:lnTo>
                    <a:lnTo>
                      <a:pt x="658" y="779"/>
                    </a:lnTo>
                    <a:lnTo>
                      <a:pt x="662" y="781"/>
                    </a:lnTo>
                    <a:lnTo>
                      <a:pt x="666" y="790"/>
                    </a:lnTo>
                    <a:lnTo>
                      <a:pt x="670" y="796"/>
                    </a:lnTo>
                    <a:lnTo>
                      <a:pt x="674" y="806"/>
                    </a:lnTo>
                    <a:lnTo>
                      <a:pt x="678" y="814"/>
                    </a:lnTo>
                    <a:lnTo>
                      <a:pt x="682" y="825"/>
                    </a:lnTo>
                    <a:lnTo>
                      <a:pt x="686" y="829"/>
                    </a:lnTo>
                    <a:lnTo>
                      <a:pt x="690" y="839"/>
                    </a:lnTo>
                    <a:lnTo>
                      <a:pt x="694" y="847"/>
                    </a:lnTo>
                    <a:lnTo>
                      <a:pt x="698" y="853"/>
                    </a:lnTo>
                    <a:lnTo>
                      <a:pt x="702" y="857"/>
                    </a:lnTo>
                    <a:lnTo>
                      <a:pt x="706" y="874"/>
                    </a:lnTo>
                    <a:lnTo>
                      <a:pt x="710" y="880"/>
                    </a:lnTo>
                    <a:lnTo>
                      <a:pt x="714" y="886"/>
                    </a:lnTo>
                    <a:lnTo>
                      <a:pt x="718" y="892"/>
                    </a:lnTo>
                    <a:lnTo>
                      <a:pt x="722" y="905"/>
                    </a:lnTo>
                    <a:lnTo>
                      <a:pt x="725" y="913"/>
                    </a:lnTo>
                    <a:lnTo>
                      <a:pt x="729" y="921"/>
                    </a:lnTo>
                    <a:lnTo>
                      <a:pt x="733" y="925"/>
                    </a:lnTo>
                    <a:lnTo>
                      <a:pt x="737" y="939"/>
                    </a:lnTo>
                    <a:lnTo>
                      <a:pt x="741" y="943"/>
                    </a:lnTo>
                    <a:lnTo>
                      <a:pt x="745" y="956"/>
                    </a:lnTo>
                    <a:lnTo>
                      <a:pt x="749" y="966"/>
                    </a:lnTo>
                    <a:lnTo>
                      <a:pt x="753" y="972"/>
                    </a:lnTo>
                    <a:lnTo>
                      <a:pt x="757" y="978"/>
                    </a:lnTo>
                    <a:lnTo>
                      <a:pt x="761" y="982"/>
                    </a:lnTo>
                    <a:lnTo>
                      <a:pt x="765" y="997"/>
                    </a:lnTo>
                    <a:lnTo>
                      <a:pt x="769" y="1003"/>
                    </a:lnTo>
                    <a:lnTo>
                      <a:pt x="773" y="1015"/>
                    </a:lnTo>
                    <a:lnTo>
                      <a:pt x="777" y="1019"/>
                    </a:lnTo>
                    <a:lnTo>
                      <a:pt x="781" y="1028"/>
                    </a:lnTo>
                    <a:lnTo>
                      <a:pt x="785" y="1036"/>
                    </a:lnTo>
                    <a:lnTo>
                      <a:pt x="789" y="1046"/>
                    </a:lnTo>
                    <a:lnTo>
                      <a:pt x="792" y="1048"/>
                    </a:lnTo>
                    <a:lnTo>
                      <a:pt x="796" y="1056"/>
                    </a:lnTo>
                    <a:lnTo>
                      <a:pt x="800" y="1069"/>
                    </a:lnTo>
                    <a:lnTo>
                      <a:pt x="804" y="1077"/>
                    </a:lnTo>
                    <a:lnTo>
                      <a:pt x="808" y="1083"/>
                    </a:lnTo>
                    <a:lnTo>
                      <a:pt x="812" y="1093"/>
                    </a:lnTo>
                    <a:lnTo>
                      <a:pt x="816" y="1103"/>
                    </a:lnTo>
                    <a:lnTo>
                      <a:pt x="820" y="1108"/>
                    </a:lnTo>
                    <a:lnTo>
                      <a:pt x="824" y="1118"/>
                    </a:lnTo>
                    <a:lnTo>
                      <a:pt x="828" y="1124"/>
                    </a:lnTo>
                    <a:lnTo>
                      <a:pt x="832" y="1130"/>
                    </a:lnTo>
                    <a:lnTo>
                      <a:pt x="836" y="1140"/>
                    </a:lnTo>
                    <a:lnTo>
                      <a:pt x="840" y="1149"/>
                    </a:lnTo>
                    <a:lnTo>
                      <a:pt x="844" y="1159"/>
                    </a:lnTo>
                    <a:lnTo>
                      <a:pt x="848" y="1171"/>
                    </a:lnTo>
                    <a:lnTo>
                      <a:pt x="852" y="1173"/>
                    </a:lnTo>
                    <a:lnTo>
                      <a:pt x="856" y="1181"/>
                    </a:lnTo>
                    <a:lnTo>
                      <a:pt x="860" y="1192"/>
                    </a:lnTo>
                    <a:lnTo>
                      <a:pt x="863" y="1200"/>
                    </a:lnTo>
                    <a:lnTo>
                      <a:pt x="867" y="1202"/>
                    </a:lnTo>
                    <a:lnTo>
                      <a:pt x="871" y="1216"/>
                    </a:lnTo>
                    <a:lnTo>
                      <a:pt x="875" y="1220"/>
                    </a:lnTo>
                    <a:lnTo>
                      <a:pt x="879" y="1233"/>
                    </a:lnTo>
                    <a:lnTo>
                      <a:pt x="883" y="1233"/>
                    </a:lnTo>
                    <a:lnTo>
                      <a:pt x="887" y="1245"/>
                    </a:lnTo>
                    <a:lnTo>
                      <a:pt x="891" y="1249"/>
                    </a:lnTo>
                    <a:lnTo>
                      <a:pt x="895" y="1261"/>
                    </a:lnTo>
                    <a:lnTo>
                      <a:pt x="899" y="1270"/>
                    </a:lnTo>
                    <a:lnTo>
                      <a:pt x="903" y="1276"/>
                    </a:lnTo>
                    <a:lnTo>
                      <a:pt x="907" y="1282"/>
                    </a:lnTo>
                    <a:lnTo>
                      <a:pt x="911" y="1292"/>
                    </a:lnTo>
                    <a:lnTo>
                      <a:pt x="915" y="1300"/>
                    </a:lnTo>
                    <a:lnTo>
                      <a:pt x="919" y="1307"/>
                    </a:lnTo>
                    <a:lnTo>
                      <a:pt x="923" y="1311"/>
                    </a:lnTo>
                    <a:lnTo>
                      <a:pt x="927" y="1323"/>
                    </a:lnTo>
                    <a:lnTo>
                      <a:pt x="930" y="1331"/>
                    </a:lnTo>
                    <a:lnTo>
                      <a:pt x="934" y="1335"/>
                    </a:lnTo>
                    <a:lnTo>
                      <a:pt x="938" y="1345"/>
                    </a:lnTo>
                    <a:lnTo>
                      <a:pt x="942" y="1356"/>
                    </a:lnTo>
                    <a:lnTo>
                      <a:pt x="946" y="1358"/>
                    </a:lnTo>
                    <a:lnTo>
                      <a:pt x="950" y="1364"/>
                    </a:lnTo>
                    <a:lnTo>
                      <a:pt x="954" y="1378"/>
                    </a:lnTo>
                    <a:lnTo>
                      <a:pt x="958" y="1380"/>
                    </a:lnTo>
                    <a:lnTo>
                      <a:pt x="962" y="1389"/>
                    </a:lnTo>
                    <a:lnTo>
                      <a:pt x="966" y="1395"/>
                    </a:lnTo>
                    <a:lnTo>
                      <a:pt x="970" y="1403"/>
                    </a:lnTo>
                    <a:lnTo>
                      <a:pt x="974" y="1411"/>
                    </a:lnTo>
                    <a:lnTo>
                      <a:pt x="978" y="1415"/>
                    </a:lnTo>
                    <a:lnTo>
                      <a:pt x="982" y="1428"/>
                    </a:lnTo>
                    <a:lnTo>
                      <a:pt x="986" y="1432"/>
                    </a:lnTo>
                    <a:lnTo>
                      <a:pt x="990" y="1442"/>
                    </a:lnTo>
                    <a:lnTo>
                      <a:pt x="994" y="1444"/>
                    </a:lnTo>
                    <a:lnTo>
                      <a:pt x="997" y="1452"/>
                    </a:lnTo>
                    <a:lnTo>
                      <a:pt x="1001" y="1454"/>
                    </a:lnTo>
                    <a:lnTo>
                      <a:pt x="1005" y="1460"/>
                    </a:lnTo>
                    <a:lnTo>
                      <a:pt x="1009" y="1471"/>
                    </a:lnTo>
                    <a:lnTo>
                      <a:pt x="1013" y="1479"/>
                    </a:lnTo>
                    <a:lnTo>
                      <a:pt x="1017" y="1483"/>
                    </a:lnTo>
                    <a:lnTo>
                      <a:pt x="1021" y="1493"/>
                    </a:lnTo>
                    <a:lnTo>
                      <a:pt x="1025" y="1495"/>
                    </a:lnTo>
                    <a:lnTo>
                      <a:pt x="1029" y="1508"/>
                    </a:lnTo>
                    <a:lnTo>
                      <a:pt x="1033" y="1514"/>
                    </a:lnTo>
                    <a:lnTo>
                      <a:pt x="1037" y="1522"/>
                    </a:lnTo>
                    <a:lnTo>
                      <a:pt x="1041" y="1524"/>
                    </a:lnTo>
                    <a:lnTo>
                      <a:pt x="1045" y="1530"/>
                    </a:lnTo>
                    <a:lnTo>
                      <a:pt x="1049" y="1544"/>
                    </a:lnTo>
                    <a:lnTo>
                      <a:pt x="1053" y="1542"/>
                    </a:lnTo>
                    <a:lnTo>
                      <a:pt x="1057" y="1557"/>
                    </a:lnTo>
                    <a:lnTo>
                      <a:pt x="1061" y="1565"/>
                    </a:lnTo>
                    <a:lnTo>
                      <a:pt x="1065" y="1567"/>
                    </a:lnTo>
                    <a:lnTo>
                      <a:pt x="1068" y="1571"/>
                    </a:lnTo>
                    <a:lnTo>
                      <a:pt x="1072" y="1575"/>
                    </a:lnTo>
                    <a:lnTo>
                      <a:pt x="1076" y="1585"/>
                    </a:lnTo>
                    <a:lnTo>
                      <a:pt x="1080" y="1596"/>
                    </a:lnTo>
                    <a:lnTo>
                      <a:pt x="1084" y="1602"/>
                    </a:lnTo>
                    <a:lnTo>
                      <a:pt x="1088" y="1602"/>
                    </a:lnTo>
                    <a:lnTo>
                      <a:pt x="1092" y="1604"/>
                    </a:lnTo>
                    <a:lnTo>
                      <a:pt x="1096" y="1616"/>
                    </a:lnTo>
                    <a:lnTo>
                      <a:pt x="1100" y="1624"/>
                    </a:lnTo>
                    <a:lnTo>
                      <a:pt x="1104" y="1626"/>
                    </a:lnTo>
                    <a:lnTo>
                      <a:pt x="1108" y="1637"/>
                    </a:lnTo>
                    <a:lnTo>
                      <a:pt x="1112" y="1639"/>
                    </a:lnTo>
                    <a:lnTo>
                      <a:pt x="1116" y="1645"/>
                    </a:lnTo>
                    <a:lnTo>
                      <a:pt x="1120" y="1653"/>
                    </a:lnTo>
                    <a:lnTo>
                      <a:pt x="1124" y="1657"/>
                    </a:lnTo>
                    <a:lnTo>
                      <a:pt x="1128" y="1661"/>
                    </a:lnTo>
                    <a:lnTo>
                      <a:pt x="1132" y="1676"/>
                    </a:lnTo>
                    <a:lnTo>
                      <a:pt x="1135" y="1670"/>
                    </a:lnTo>
                    <a:lnTo>
                      <a:pt x="1139" y="1682"/>
                    </a:lnTo>
                    <a:lnTo>
                      <a:pt x="1143" y="1688"/>
                    </a:lnTo>
                    <a:lnTo>
                      <a:pt x="1147" y="1696"/>
                    </a:lnTo>
                    <a:lnTo>
                      <a:pt x="1151" y="1698"/>
                    </a:lnTo>
                    <a:lnTo>
                      <a:pt x="1155" y="1696"/>
                    </a:lnTo>
                    <a:lnTo>
                      <a:pt x="1159" y="1706"/>
                    </a:lnTo>
                    <a:lnTo>
                      <a:pt x="1163" y="1711"/>
                    </a:lnTo>
                    <a:lnTo>
                      <a:pt x="1167" y="1721"/>
                    </a:lnTo>
                    <a:lnTo>
                      <a:pt x="1171" y="1717"/>
                    </a:lnTo>
                    <a:lnTo>
                      <a:pt x="1175" y="1721"/>
                    </a:lnTo>
                    <a:lnTo>
                      <a:pt x="1179" y="1725"/>
                    </a:lnTo>
                    <a:lnTo>
                      <a:pt x="1183" y="1731"/>
                    </a:lnTo>
                    <a:lnTo>
                      <a:pt x="1187" y="1741"/>
                    </a:lnTo>
                    <a:lnTo>
                      <a:pt x="1191" y="1741"/>
                    </a:lnTo>
                    <a:lnTo>
                      <a:pt x="1195" y="1743"/>
                    </a:lnTo>
                    <a:lnTo>
                      <a:pt x="1199" y="1754"/>
                    </a:lnTo>
                    <a:lnTo>
                      <a:pt x="1203" y="1758"/>
                    </a:lnTo>
                    <a:lnTo>
                      <a:pt x="1206" y="1764"/>
                    </a:lnTo>
                    <a:lnTo>
                      <a:pt x="1210" y="1766"/>
                    </a:lnTo>
                    <a:lnTo>
                      <a:pt x="1214" y="1772"/>
                    </a:lnTo>
                    <a:lnTo>
                      <a:pt x="1218" y="1772"/>
                    </a:lnTo>
                    <a:lnTo>
                      <a:pt x="1222" y="1778"/>
                    </a:lnTo>
                    <a:lnTo>
                      <a:pt x="1226" y="1778"/>
                    </a:lnTo>
                    <a:lnTo>
                      <a:pt x="1230" y="1786"/>
                    </a:lnTo>
                    <a:lnTo>
                      <a:pt x="1234" y="1791"/>
                    </a:lnTo>
                    <a:lnTo>
                      <a:pt x="1238" y="1795"/>
                    </a:lnTo>
                    <a:lnTo>
                      <a:pt x="1242" y="1797"/>
                    </a:lnTo>
                    <a:lnTo>
                      <a:pt x="1246" y="1791"/>
                    </a:lnTo>
                    <a:lnTo>
                      <a:pt x="1250" y="1803"/>
                    </a:lnTo>
                    <a:lnTo>
                      <a:pt x="1254" y="1811"/>
                    </a:lnTo>
                    <a:lnTo>
                      <a:pt x="1258" y="1809"/>
                    </a:lnTo>
                    <a:lnTo>
                      <a:pt x="1262" y="1811"/>
                    </a:lnTo>
                    <a:lnTo>
                      <a:pt x="1266" y="1815"/>
                    </a:lnTo>
                    <a:lnTo>
                      <a:pt x="1270" y="1821"/>
                    </a:lnTo>
                    <a:lnTo>
                      <a:pt x="1273" y="1825"/>
                    </a:lnTo>
                    <a:lnTo>
                      <a:pt x="1277" y="1828"/>
                    </a:lnTo>
                    <a:lnTo>
                      <a:pt x="1281" y="1830"/>
                    </a:lnTo>
                    <a:lnTo>
                      <a:pt x="1285" y="1840"/>
                    </a:lnTo>
                    <a:lnTo>
                      <a:pt x="1289" y="1838"/>
                    </a:lnTo>
                    <a:lnTo>
                      <a:pt x="1293" y="1846"/>
                    </a:lnTo>
                    <a:lnTo>
                      <a:pt x="1297" y="1848"/>
                    </a:lnTo>
                    <a:lnTo>
                      <a:pt x="1301" y="1848"/>
                    </a:lnTo>
                    <a:lnTo>
                      <a:pt x="1305" y="1854"/>
                    </a:lnTo>
                    <a:lnTo>
                      <a:pt x="1309" y="1860"/>
                    </a:lnTo>
                    <a:lnTo>
                      <a:pt x="1313" y="1858"/>
                    </a:lnTo>
                    <a:lnTo>
                      <a:pt x="1317" y="1858"/>
                    </a:lnTo>
                    <a:lnTo>
                      <a:pt x="1321" y="1866"/>
                    </a:lnTo>
                    <a:lnTo>
                      <a:pt x="1325" y="1864"/>
                    </a:lnTo>
                    <a:lnTo>
                      <a:pt x="1329" y="1869"/>
                    </a:lnTo>
                    <a:lnTo>
                      <a:pt x="1333" y="1871"/>
                    </a:lnTo>
                    <a:lnTo>
                      <a:pt x="1337" y="1873"/>
                    </a:lnTo>
                    <a:lnTo>
                      <a:pt x="1340" y="1877"/>
                    </a:lnTo>
                    <a:lnTo>
                      <a:pt x="1344" y="1873"/>
                    </a:lnTo>
                    <a:lnTo>
                      <a:pt x="1348" y="1879"/>
                    </a:lnTo>
                    <a:lnTo>
                      <a:pt x="1352" y="1885"/>
                    </a:lnTo>
                    <a:lnTo>
                      <a:pt x="1356" y="1885"/>
                    </a:lnTo>
                    <a:lnTo>
                      <a:pt x="1360" y="1885"/>
                    </a:lnTo>
                    <a:lnTo>
                      <a:pt x="1364" y="1885"/>
                    </a:lnTo>
                    <a:lnTo>
                      <a:pt x="1368" y="1893"/>
                    </a:lnTo>
                    <a:lnTo>
                      <a:pt x="1372" y="1891"/>
                    </a:lnTo>
                    <a:lnTo>
                      <a:pt x="1376" y="1893"/>
                    </a:lnTo>
                    <a:lnTo>
                      <a:pt x="1380" y="1899"/>
                    </a:lnTo>
                    <a:lnTo>
                      <a:pt x="1384" y="1901"/>
                    </a:lnTo>
                    <a:lnTo>
                      <a:pt x="1388" y="1901"/>
                    </a:lnTo>
                    <a:lnTo>
                      <a:pt x="1392" y="1899"/>
                    </a:lnTo>
                    <a:lnTo>
                      <a:pt x="1396" y="1899"/>
                    </a:lnTo>
                    <a:lnTo>
                      <a:pt x="1400" y="1903"/>
                    </a:lnTo>
                    <a:lnTo>
                      <a:pt x="1404" y="1907"/>
                    </a:lnTo>
                    <a:lnTo>
                      <a:pt x="1408" y="1905"/>
                    </a:lnTo>
                    <a:lnTo>
                      <a:pt x="1411" y="1910"/>
                    </a:lnTo>
                    <a:lnTo>
                      <a:pt x="1415" y="1905"/>
                    </a:lnTo>
                    <a:lnTo>
                      <a:pt x="1419" y="1910"/>
                    </a:lnTo>
                    <a:lnTo>
                      <a:pt x="1423" y="1910"/>
                    </a:lnTo>
                    <a:lnTo>
                      <a:pt x="1427" y="1914"/>
                    </a:lnTo>
                    <a:lnTo>
                      <a:pt x="1431" y="1920"/>
                    </a:lnTo>
                    <a:lnTo>
                      <a:pt x="1435" y="1922"/>
                    </a:lnTo>
                    <a:lnTo>
                      <a:pt x="1439" y="1918"/>
                    </a:lnTo>
                    <a:lnTo>
                      <a:pt x="1443" y="1914"/>
                    </a:lnTo>
                    <a:lnTo>
                      <a:pt x="1447" y="1916"/>
                    </a:lnTo>
                    <a:lnTo>
                      <a:pt x="1451" y="1912"/>
                    </a:lnTo>
                    <a:lnTo>
                      <a:pt x="1455" y="1922"/>
                    </a:lnTo>
                    <a:lnTo>
                      <a:pt x="1459" y="1912"/>
                    </a:lnTo>
                    <a:lnTo>
                      <a:pt x="1463" y="1914"/>
                    </a:lnTo>
                    <a:lnTo>
                      <a:pt x="1467" y="1916"/>
                    </a:lnTo>
                    <a:lnTo>
                      <a:pt x="1471" y="1920"/>
                    </a:lnTo>
                    <a:lnTo>
                      <a:pt x="1475" y="1916"/>
                    </a:lnTo>
                    <a:lnTo>
                      <a:pt x="1478" y="1918"/>
                    </a:lnTo>
                    <a:lnTo>
                      <a:pt x="1482" y="1922"/>
                    </a:lnTo>
                    <a:lnTo>
                      <a:pt x="1486" y="1916"/>
                    </a:lnTo>
                    <a:lnTo>
                      <a:pt x="1490" y="1920"/>
                    </a:lnTo>
                    <a:lnTo>
                      <a:pt x="1494" y="1922"/>
                    </a:lnTo>
                    <a:lnTo>
                      <a:pt x="1498" y="1920"/>
                    </a:lnTo>
                    <a:lnTo>
                      <a:pt x="1502" y="1918"/>
                    </a:lnTo>
                    <a:lnTo>
                      <a:pt x="1506" y="1916"/>
                    </a:lnTo>
                    <a:lnTo>
                      <a:pt x="1510" y="1916"/>
                    </a:lnTo>
                    <a:lnTo>
                      <a:pt x="1514" y="1920"/>
                    </a:lnTo>
                    <a:lnTo>
                      <a:pt x="1518" y="1912"/>
                    </a:lnTo>
                    <a:lnTo>
                      <a:pt x="1522" y="1916"/>
                    </a:lnTo>
                    <a:lnTo>
                      <a:pt x="1526" y="1916"/>
                    </a:lnTo>
                    <a:lnTo>
                      <a:pt x="1530" y="1914"/>
                    </a:lnTo>
                    <a:lnTo>
                      <a:pt x="1534" y="1918"/>
                    </a:lnTo>
                    <a:lnTo>
                      <a:pt x="1538" y="1920"/>
                    </a:lnTo>
                    <a:lnTo>
                      <a:pt x="1542" y="1916"/>
                    </a:lnTo>
                    <a:lnTo>
                      <a:pt x="1545" y="1918"/>
                    </a:lnTo>
                    <a:lnTo>
                      <a:pt x="1549" y="1907"/>
                    </a:lnTo>
                    <a:lnTo>
                      <a:pt x="1553" y="1912"/>
                    </a:lnTo>
                    <a:lnTo>
                      <a:pt x="1557" y="1912"/>
                    </a:lnTo>
                    <a:lnTo>
                      <a:pt x="1561" y="1910"/>
                    </a:lnTo>
                    <a:lnTo>
                      <a:pt x="1565" y="1907"/>
                    </a:lnTo>
                    <a:lnTo>
                      <a:pt x="1569" y="1907"/>
                    </a:lnTo>
                    <a:lnTo>
                      <a:pt x="1573" y="1910"/>
                    </a:lnTo>
                    <a:lnTo>
                      <a:pt x="1577" y="1901"/>
                    </a:lnTo>
                    <a:lnTo>
                      <a:pt x="1581" y="1897"/>
                    </a:lnTo>
                    <a:lnTo>
                      <a:pt x="1585" y="1903"/>
                    </a:lnTo>
                    <a:lnTo>
                      <a:pt x="1589" y="1901"/>
                    </a:lnTo>
                    <a:lnTo>
                      <a:pt x="1593" y="1899"/>
                    </a:lnTo>
                    <a:lnTo>
                      <a:pt x="1597" y="1897"/>
                    </a:lnTo>
                    <a:lnTo>
                      <a:pt x="1601" y="1891"/>
                    </a:lnTo>
                    <a:lnTo>
                      <a:pt x="1605" y="1895"/>
                    </a:lnTo>
                    <a:lnTo>
                      <a:pt x="1609" y="1895"/>
                    </a:lnTo>
                    <a:lnTo>
                      <a:pt x="1613" y="1887"/>
                    </a:lnTo>
                    <a:lnTo>
                      <a:pt x="1616" y="1889"/>
                    </a:lnTo>
                    <a:lnTo>
                      <a:pt x="1620" y="1891"/>
                    </a:lnTo>
                    <a:lnTo>
                      <a:pt x="1624" y="1885"/>
                    </a:lnTo>
                    <a:lnTo>
                      <a:pt x="1628" y="1883"/>
                    </a:lnTo>
                    <a:lnTo>
                      <a:pt x="1632" y="1883"/>
                    </a:lnTo>
                    <a:lnTo>
                      <a:pt x="1636" y="1887"/>
                    </a:lnTo>
                    <a:lnTo>
                      <a:pt x="1640" y="1881"/>
                    </a:lnTo>
                    <a:lnTo>
                      <a:pt x="1644" y="1875"/>
                    </a:lnTo>
                    <a:lnTo>
                      <a:pt x="1648" y="1875"/>
                    </a:lnTo>
                    <a:lnTo>
                      <a:pt x="1652" y="1871"/>
                    </a:lnTo>
                    <a:lnTo>
                      <a:pt x="1656" y="1871"/>
                    </a:lnTo>
                    <a:lnTo>
                      <a:pt x="1660" y="1864"/>
                    </a:lnTo>
                    <a:lnTo>
                      <a:pt x="1664" y="1858"/>
                    </a:lnTo>
                    <a:lnTo>
                      <a:pt x="1668" y="1862"/>
                    </a:lnTo>
                    <a:lnTo>
                      <a:pt x="1672" y="1864"/>
                    </a:lnTo>
                    <a:lnTo>
                      <a:pt x="1676" y="1854"/>
                    </a:lnTo>
                    <a:lnTo>
                      <a:pt x="1680" y="1858"/>
                    </a:lnTo>
                    <a:lnTo>
                      <a:pt x="1683" y="1852"/>
                    </a:lnTo>
                    <a:lnTo>
                      <a:pt x="1687" y="1848"/>
                    </a:lnTo>
                    <a:lnTo>
                      <a:pt x="1691" y="1848"/>
                    </a:lnTo>
                    <a:lnTo>
                      <a:pt x="1695" y="1846"/>
                    </a:lnTo>
                    <a:lnTo>
                      <a:pt x="1699" y="1842"/>
                    </a:lnTo>
                    <a:lnTo>
                      <a:pt x="1703" y="1842"/>
                    </a:lnTo>
                    <a:lnTo>
                      <a:pt x="1707" y="1832"/>
                    </a:lnTo>
                    <a:lnTo>
                      <a:pt x="1711" y="1832"/>
                    </a:lnTo>
                    <a:lnTo>
                      <a:pt x="1715" y="1830"/>
                    </a:lnTo>
                    <a:lnTo>
                      <a:pt x="1719" y="1825"/>
                    </a:lnTo>
                    <a:lnTo>
                      <a:pt x="1723" y="1828"/>
                    </a:lnTo>
                    <a:lnTo>
                      <a:pt x="1727" y="1815"/>
                    </a:lnTo>
                    <a:lnTo>
                      <a:pt x="1731" y="1819"/>
                    </a:lnTo>
                    <a:lnTo>
                      <a:pt x="1735" y="1815"/>
                    </a:lnTo>
                    <a:lnTo>
                      <a:pt x="1739" y="1813"/>
                    </a:lnTo>
                    <a:lnTo>
                      <a:pt x="1743" y="1807"/>
                    </a:lnTo>
                    <a:lnTo>
                      <a:pt x="1747" y="1795"/>
                    </a:lnTo>
                    <a:lnTo>
                      <a:pt x="1750" y="1805"/>
                    </a:lnTo>
                    <a:lnTo>
                      <a:pt x="1754" y="1797"/>
                    </a:lnTo>
                    <a:lnTo>
                      <a:pt x="1758" y="1793"/>
                    </a:lnTo>
                    <a:lnTo>
                      <a:pt x="1762" y="1791"/>
                    </a:lnTo>
                    <a:lnTo>
                      <a:pt x="1766" y="1791"/>
                    </a:lnTo>
                    <a:lnTo>
                      <a:pt x="1770" y="1786"/>
                    </a:lnTo>
                    <a:lnTo>
                      <a:pt x="1774" y="1778"/>
                    </a:lnTo>
                    <a:lnTo>
                      <a:pt x="1778" y="1774"/>
                    </a:lnTo>
                    <a:lnTo>
                      <a:pt x="1782" y="1770"/>
                    </a:lnTo>
                    <a:lnTo>
                      <a:pt x="1786" y="1770"/>
                    </a:lnTo>
                    <a:lnTo>
                      <a:pt x="1790" y="1764"/>
                    </a:lnTo>
                    <a:lnTo>
                      <a:pt x="1794" y="1760"/>
                    </a:lnTo>
                    <a:lnTo>
                      <a:pt x="1798" y="1758"/>
                    </a:lnTo>
                    <a:lnTo>
                      <a:pt x="1802" y="1756"/>
                    </a:lnTo>
                    <a:lnTo>
                      <a:pt x="1806" y="1745"/>
                    </a:lnTo>
                    <a:lnTo>
                      <a:pt x="1810" y="1737"/>
                    </a:lnTo>
                    <a:lnTo>
                      <a:pt x="1814" y="1743"/>
                    </a:lnTo>
                    <a:lnTo>
                      <a:pt x="1818" y="1735"/>
                    </a:lnTo>
                    <a:lnTo>
                      <a:pt x="1821" y="1731"/>
                    </a:lnTo>
                    <a:lnTo>
                      <a:pt x="1825" y="1731"/>
                    </a:lnTo>
                    <a:lnTo>
                      <a:pt x="1829" y="1729"/>
                    </a:lnTo>
                    <a:lnTo>
                      <a:pt x="1833" y="1721"/>
                    </a:lnTo>
                    <a:lnTo>
                      <a:pt x="1837" y="1721"/>
                    </a:lnTo>
                    <a:lnTo>
                      <a:pt x="1841" y="1711"/>
                    </a:lnTo>
                    <a:lnTo>
                      <a:pt x="1845" y="1713"/>
                    </a:lnTo>
                    <a:lnTo>
                      <a:pt x="1849" y="1709"/>
                    </a:lnTo>
                    <a:lnTo>
                      <a:pt x="1853" y="1700"/>
                    </a:lnTo>
                    <a:lnTo>
                      <a:pt x="1857" y="1694"/>
                    </a:lnTo>
                    <a:lnTo>
                      <a:pt x="1861" y="1690"/>
                    </a:lnTo>
                    <a:lnTo>
                      <a:pt x="1865" y="1686"/>
                    </a:lnTo>
                    <a:lnTo>
                      <a:pt x="1869" y="1680"/>
                    </a:lnTo>
                    <a:lnTo>
                      <a:pt x="1873" y="1682"/>
                    </a:lnTo>
                    <a:lnTo>
                      <a:pt x="1877" y="1674"/>
                    </a:lnTo>
                    <a:lnTo>
                      <a:pt x="1881" y="1672"/>
                    </a:lnTo>
                    <a:lnTo>
                      <a:pt x="1885" y="1665"/>
                    </a:lnTo>
                    <a:lnTo>
                      <a:pt x="1888" y="1659"/>
                    </a:lnTo>
                    <a:lnTo>
                      <a:pt x="1892" y="1655"/>
                    </a:lnTo>
                    <a:lnTo>
                      <a:pt x="1896" y="1655"/>
                    </a:lnTo>
                    <a:lnTo>
                      <a:pt x="1900" y="1647"/>
                    </a:lnTo>
                    <a:lnTo>
                      <a:pt x="1904" y="1645"/>
                    </a:lnTo>
                    <a:lnTo>
                      <a:pt x="1908" y="1639"/>
                    </a:lnTo>
                    <a:lnTo>
                      <a:pt x="1912" y="1637"/>
                    </a:lnTo>
                    <a:lnTo>
                      <a:pt x="1916" y="1626"/>
                    </a:lnTo>
                    <a:lnTo>
                      <a:pt x="1920" y="1622"/>
                    </a:lnTo>
                    <a:lnTo>
                      <a:pt x="1924" y="1620"/>
                    </a:lnTo>
                    <a:lnTo>
                      <a:pt x="1928" y="1616"/>
                    </a:lnTo>
                    <a:lnTo>
                      <a:pt x="1932" y="1614"/>
                    </a:lnTo>
                    <a:lnTo>
                      <a:pt x="1936" y="1602"/>
                    </a:lnTo>
                    <a:lnTo>
                      <a:pt x="1940" y="1598"/>
                    </a:lnTo>
                    <a:lnTo>
                      <a:pt x="1944" y="1596"/>
                    </a:lnTo>
                    <a:lnTo>
                      <a:pt x="1948" y="1590"/>
                    </a:lnTo>
                    <a:lnTo>
                      <a:pt x="1952" y="1585"/>
                    </a:lnTo>
                    <a:lnTo>
                      <a:pt x="1956" y="1577"/>
                    </a:lnTo>
                    <a:lnTo>
                      <a:pt x="1959" y="1573"/>
                    </a:lnTo>
                    <a:lnTo>
                      <a:pt x="1963" y="1571"/>
                    </a:lnTo>
                    <a:lnTo>
                      <a:pt x="1967" y="1567"/>
                    </a:lnTo>
                    <a:lnTo>
                      <a:pt x="1971" y="1563"/>
                    </a:lnTo>
                    <a:lnTo>
                      <a:pt x="1975" y="1561"/>
                    </a:lnTo>
                    <a:lnTo>
                      <a:pt x="1979" y="1549"/>
                    </a:lnTo>
                    <a:lnTo>
                      <a:pt x="1983" y="1549"/>
                    </a:lnTo>
                    <a:lnTo>
                      <a:pt x="1987" y="1538"/>
                    </a:lnTo>
                    <a:lnTo>
                      <a:pt x="1991" y="1540"/>
                    </a:lnTo>
                    <a:lnTo>
                      <a:pt x="1995" y="1526"/>
                    </a:lnTo>
                    <a:lnTo>
                      <a:pt x="1999" y="1524"/>
                    </a:lnTo>
                    <a:lnTo>
                      <a:pt x="2003" y="1512"/>
                    </a:lnTo>
                    <a:lnTo>
                      <a:pt x="2007" y="1512"/>
                    </a:lnTo>
                    <a:lnTo>
                      <a:pt x="2011" y="1510"/>
                    </a:lnTo>
                    <a:lnTo>
                      <a:pt x="2015" y="1503"/>
                    </a:lnTo>
                    <a:lnTo>
                      <a:pt x="2019" y="1497"/>
                    </a:lnTo>
                    <a:lnTo>
                      <a:pt x="2023" y="1491"/>
                    </a:lnTo>
                    <a:lnTo>
                      <a:pt x="2026" y="1489"/>
                    </a:lnTo>
                    <a:lnTo>
                      <a:pt x="2030" y="1481"/>
                    </a:lnTo>
                    <a:lnTo>
                      <a:pt x="2034" y="1477"/>
                    </a:lnTo>
                    <a:lnTo>
                      <a:pt x="2038" y="1467"/>
                    </a:lnTo>
                    <a:lnTo>
                      <a:pt x="2042" y="1464"/>
                    </a:lnTo>
                    <a:lnTo>
                      <a:pt x="2046" y="1458"/>
                    </a:lnTo>
                    <a:lnTo>
                      <a:pt x="2050" y="1458"/>
                    </a:lnTo>
                    <a:lnTo>
                      <a:pt x="2054" y="1452"/>
                    </a:lnTo>
                    <a:lnTo>
                      <a:pt x="2058" y="1444"/>
                    </a:lnTo>
                    <a:lnTo>
                      <a:pt x="2062" y="1440"/>
                    </a:lnTo>
                    <a:lnTo>
                      <a:pt x="2066" y="1430"/>
                    </a:lnTo>
                    <a:lnTo>
                      <a:pt x="2070" y="1428"/>
                    </a:lnTo>
                    <a:lnTo>
                      <a:pt x="2074" y="1415"/>
                    </a:lnTo>
                    <a:lnTo>
                      <a:pt x="2078" y="1413"/>
                    </a:lnTo>
                    <a:lnTo>
                      <a:pt x="2082" y="1409"/>
                    </a:lnTo>
                    <a:lnTo>
                      <a:pt x="2086" y="1405"/>
                    </a:lnTo>
                    <a:lnTo>
                      <a:pt x="2090" y="1405"/>
                    </a:lnTo>
                    <a:lnTo>
                      <a:pt x="2093" y="1393"/>
                    </a:lnTo>
                    <a:lnTo>
                      <a:pt x="2097" y="1384"/>
                    </a:lnTo>
                    <a:lnTo>
                      <a:pt x="2101" y="1384"/>
                    </a:lnTo>
                    <a:lnTo>
                      <a:pt x="2105" y="1380"/>
                    </a:lnTo>
                    <a:lnTo>
                      <a:pt x="2109" y="1372"/>
                    </a:lnTo>
                    <a:lnTo>
                      <a:pt x="2113" y="1368"/>
                    </a:lnTo>
                    <a:lnTo>
                      <a:pt x="2117" y="1358"/>
                    </a:lnTo>
                    <a:lnTo>
                      <a:pt x="2121" y="1358"/>
                    </a:lnTo>
                    <a:lnTo>
                      <a:pt x="2125" y="1341"/>
                    </a:lnTo>
                    <a:lnTo>
                      <a:pt x="2129" y="1343"/>
                    </a:lnTo>
                    <a:lnTo>
                      <a:pt x="2133" y="1335"/>
                    </a:lnTo>
                    <a:lnTo>
                      <a:pt x="2137" y="1333"/>
                    </a:lnTo>
                    <a:lnTo>
                      <a:pt x="2141" y="1327"/>
                    </a:lnTo>
                    <a:lnTo>
                      <a:pt x="2145" y="1325"/>
                    </a:lnTo>
                    <a:lnTo>
                      <a:pt x="2149" y="1319"/>
                    </a:lnTo>
                    <a:lnTo>
                      <a:pt x="2153" y="1313"/>
                    </a:lnTo>
                    <a:lnTo>
                      <a:pt x="2157" y="1304"/>
                    </a:lnTo>
                    <a:lnTo>
                      <a:pt x="2161" y="1296"/>
                    </a:lnTo>
                    <a:lnTo>
                      <a:pt x="2164" y="1296"/>
                    </a:lnTo>
                    <a:lnTo>
                      <a:pt x="2168" y="1284"/>
                    </a:lnTo>
                    <a:lnTo>
                      <a:pt x="2172" y="1280"/>
                    </a:lnTo>
                    <a:lnTo>
                      <a:pt x="2176" y="1280"/>
                    </a:lnTo>
                    <a:lnTo>
                      <a:pt x="2180" y="1274"/>
                    </a:lnTo>
                    <a:lnTo>
                      <a:pt x="2184" y="1266"/>
                    </a:lnTo>
                    <a:lnTo>
                      <a:pt x="2188" y="1259"/>
                    </a:lnTo>
                    <a:lnTo>
                      <a:pt x="2192" y="1257"/>
                    </a:lnTo>
                    <a:lnTo>
                      <a:pt x="2196" y="1249"/>
                    </a:lnTo>
                    <a:lnTo>
                      <a:pt x="2200" y="1245"/>
                    </a:lnTo>
                    <a:lnTo>
                      <a:pt x="2204" y="1235"/>
                    </a:lnTo>
                    <a:lnTo>
                      <a:pt x="2208" y="1235"/>
                    </a:lnTo>
                    <a:lnTo>
                      <a:pt x="2212" y="1227"/>
                    </a:lnTo>
                    <a:lnTo>
                      <a:pt x="2216" y="1218"/>
                    </a:lnTo>
                    <a:lnTo>
                      <a:pt x="2220" y="1218"/>
                    </a:lnTo>
                    <a:lnTo>
                      <a:pt x="2224" y="1208"/>
                    </a:lnTo>
                    <a:lnTo>
                      <a:pt x="2228" y="1202"/>
                    </a:lnTo>
                    <a:lnTo>
                      <a:pt x="2231" y="1196"/>
                    </a:lnTo>
                    <a:lnTo>
                      <a:pt x="2235" y="1190"/>
                    </a:lnTo>
                    <a:lnTo>
                      <a:pt x="2239" y="1186"/>
                    </a:lnTo>
                    <a:lnTo>
                      <a:pt x="2243" y="1179"/>
                    </a:lnTo>
                    <a:lnTo>
                      <a:pt x="2247" y="1173"/>
                    </a:lnTo>
                    <a:lnTo>
                      <a:pt x="2251" y="1165"/>
                    </a:lnTo>
                    <a:lnTo>
                      <a:pt x="2255" y="1163"/>
                    </a:lnTo>
                    <a:lnTo>
                      <a:pt x="2259" y="1165"/>
                    </a:lnTo>
                    <a:lnTo>
                      <a:pt x="2263" y="1147"/>
                    </a:lnTo>
                    <a:lnTo>
                      <a:pt x="2267" y="1149"/>
                    </a:lnTo>
                    <a:lnTo>
                      <a:pt x="2271" y="1140"/>
                    </a:lnTo>
                    <a:lnTo>
                      <a:pt x="2275" y="1138"/>
                    </a:lnTo>
                    <a:lnTo>
                      <a:pt x="2279" y="1130"/>
                    </a:lnTo>
                    <a:lnTo>
                      <a:pt x="2283" y="1126"/>
                    </a:lnTo>
                    <a:lnTo>
                      <a:pt x="2287" y="1118"/>
                    </a:lnTo>
                    <a:lnTo>
                      <a:pt x="2291" y="1108"/>
                    </a:lnTo>
                    <a:lnTo>
                      <a:pt x="2295" y="1106"/>
                    </a:lnTo>
                    <a:lnTo>
                      <a:pt x="2298" y="1103"/>
                    </a:lnTo>
                    <a:lnTo>
                      <a:pt x="2302" y="1095"/>
                    </a:lnTo>
                    <a:lnTo>
                      <a:pt x="2306" y="1089"/>
                    </a:lnTo>
                    <a:lnTo>
                      <a:pt x="2310" y="1081"/>
                    </a:lnTo>
                    <a:lnTo>
                      <a:pt x="2314" y="1077"/>
                    </a:lnTo>
                    <a:lnTo>
                      <a:pt x="2318" y="1075"/>
                    </a:lnTo>
                    <a:lnTo>
                      <a:pt x="2322" y="1067"/>
                    </a:lnTo>
                    <a:lnTo>
                      <a:pt x="2326" y="1058"/>
                    </a:lnTo>
                    <a:lnTo>
                      <a:pt x="2330" y="1058"/>
                    </a:lnTo>
                    <a:lnTo>
                      <a:pt x="2334" y="1046"/>
                    </a:lnTo>
                    <a:lnTo>
                      <a:pt x="2338" y="1046"/>
                    </a:lnTo>
                    <a:lnTo>
                      <a:pt x="2342" y="1040"/>
                    </a:lnTo>
                    <a:lnTo>
                      <a:pt x="2346" y="1030"/>
                    </a:lnTo>
                    <a:lnTo>
                      <a:pt x="2350" y="1026"/>
                    </a:lnTo>
                    <a:lnTo>
                      <a:pt x="2354" y="1021"/>
                    </a:lnTo>
                    <a:lnTo>
                      <a:pt x="2358" y="1017"/>
                    </a:lnTo>
                    <a:lnTo>
                      <a:pt x="2362" y="1011"/>
                    </a:lnTo>
                    <a:lnTo>
                      <a:pt x="2366" y="1009"/>
                    </a:lnTo>
                    <a:lnTo>
                      <a:pt x="2369" y="1003"/>
                    </a:lnTo>
                    <a:lnTo>
                      <a:pt x="2373" y="995"/>
                    </a:lnTo>
                    <a:lnTo>
                      <a:pt x="2377" y="991"/>
                    </a:lnTo>
                    <a:lnTo>
                      <a:pt x="2381" y="978"/>
                    </a:lnTo>
                    <a:lnTo>
                      <a:pt x="2385" y="976"/>
                    </a:lnTo>
                    <a:lnTo>
                      <a:pt x="2389" y="970"/>
                    </a:lnTo>
                    <a:lnTo>
                      <a:pt x="2393" y="966"/>
                    </a:lnTo>
                    <a:lnTo>
                      <a:pt x="2397" y="960"/>
                    </a:lnTo>
                    <a:lnTo>
                      <a:pt x="2401" y="952"/>
                    </a:lnTo>
                    <a:lnTo>
                      <a:pt x="2405" y="948"/>
                    </a:lnTo>
                    <a:lnTo>
                      <a:pt x="2409" y="950"/>
                    </a:lnTo>
                    <a:lnTo>
                      <a:pt x="2413" y="946"/>
                    </a:lnTo>
                    <a:lnTo>
                      <a:pt x="2417" y="931"/>
                    </a:lnTo>
                    <a:lnTo>
                      <a:pt x="2421" y="935"/>
                    </a:lnTo>
                    <a:lnTo>
                      <a:pt x="2425" y="925"/>
                    </a:lnTo>
                    <a:lnTo>
                      <a:pt x="2429" y="915"/>
                    </a:lnTo>
                    <a:lnTo>
                      <a:pt x="2433" y="915"/>
                    </a:lnTo>
                    <a:lnTo>
                      <a:pt x="2436" y="905"/>
                    </a:lnTo>
                    <a:lnTo>
                      <a:pt x="2440" y="900"/>
                    </a:lnTo>
                    <a:lnTo>
                      <a:pt x="2444" y="900"/>
                    </a:lnTo>
                    <a:lnTo>
                      <a:pt x="2448" y="890"/>
                    </a:lnTo>
                    <a:lnTo>
                      <a:pt x="2452" y="888"/>
                    </a:lnTo>
                    <a:lnTo>
                      <a:pt x="2456" y="884"/>
                    </a:lnTo>
                    <a:lnTo>
                      <a:pt x="2460" y="880"/>
                    </a:lnTo>
                    <a:lnTo>
                      <a:pt x="2464" y="868"/>
                    </a:lnTo>
                    <a:lnTo>
                      <a:pt x="2468" y="863"/>
                    </a:lnTo>
                    <a:lnTo>
                      <a:pt x="2472" y="853"/>
                    </a:lnTo>
                    <a:lnTo>
                      <a:pt x="2476" y="849"/>
                    </a:lnTo>
                    <a:lnTo>
                      <a:pt x="2480" y="855"/>
                    </a:lnTo>
                    <a:lnTo>
                      <a:pt x="2484" y="845"/>
                    </a:lnTo>
                    <a:lnTo>
                      <a:pt x="2488" y="839"/>
                    </a:lnTo>
                    <a:lnTo>
                      <a:pt x="2492" y="833"/>
                    </a:lnTo>
                    <a:lnTo>
                      <a:pt x="2496" y="822"/>
                    </a:lnTo>
                    <a:lnTo>
                      <a:pt x="2500" y="820"/>
                    </a:lnTo>
                    <a:lnTo>
                      <a:pt x="2504" y="816"/>
                    </a:lnTo>
                    <a:lnTo>
                      <a:pt x="2507" y="816"/>
                    </a:lnTo>
                    <a:lnTo>
                      <a:pt x="2511" y="804"/>
                    </a:lnTo>
                    <a:lnTo>
                      <a:pt x="2515" y="804"/>
                    </a:lnTo>
                    <a:lnTo>
                      <a:pt x="2519" y="802"/>
                    </a:lnTo>
                    <a:lnTo>
                      <a:pt x="2523" y="796"/>
                    </a:lnTo>
                    <a:lnTo>
                      <a:pt x="2527" y="786"/>
                    </a:lnTo>
                    <a:lnTo>
                      <a:pt x="2531" y="781"/>
                    </a:lnTo>
                    <a:lnTo>
                      <a:pt x="2535" y="777"/>
                    </a:lnTo>
                    <a:lnTo>
                      <a:pt x="2539" y="769"/>
                    </a:lnTo>
                    <a:lnTo>
                      <a:pt x="2543" y="767"/>
                    </a:lnTo>
                    <a:lnTo>
                      <a:pt x="2547" y="765"/>
                    </a:lnTo>
                    <a:lnTo>
                      <a:pt x="2551" y="757"/>
                    </a:lnTo>
                    <a:lnTo>
                      <a:pt x="2555" y="751"/>
                    </a:lnTo>
                    <a:lnTo>
                      <a:pt x="2559" y="749"/>
                    </a:lnTo>
                    <a:lnTo>
                      <a:pt x="2563" y="742"/>
                    </a:lnTo>
                    <a:lnTo>
                      <a:pt x="2567" y="745"/>
                    </a:lnTo>
                    <a:lnTo>
                      <a:pt x="2571" y="730"/>
                    </a:lnTo>
                    <a:lnTo>
                      <a:pt x="2574" y="728"/>
                    </a:lnTo>
                    <a:lnTo>
                      <a:pt x="2578" y="726"/>
                    </a:lnTo>
                    <a:lnTo>
                      <a:pt x="2582" y="718"/>
                    </a:lnTo>
                    <a:lnTo>
                      <a:pt x="2586" y="714"/>
                    </a:lnTo>
                    <a:lnTo>
                      <a:pt x="2590" y="708"/>
                    </a:lnTo>
                    <a:lnTo>
                      <a:pt x="2594" y="704"/>
                    </a:lnTo>
                    <a:lnTo>
                      <a:pt x="2598" y="697"/>
                    </a:lnTo>
                    <a:lnTo>
                      <a:pt x="2602" y="689"/>
                    </a:lnTo>
                    <a:lnTo>
                      <a:pt x="2606" y="693"/>
                    </a:lnTo>
                    <a:lnTo>
                      <a:pt x="2610" y="685"/>
                    </a:lnTo>
                    <a:lnTo>
                      <a:pt x="2614" y="679"/>
                    </a:lnTo>
                    <a:lnTo>
                      <a:pt x="2618" y="679"/>
                    </a:lnTo>
                    <a:lnTo>
                      <a:pt x="2622" y="671"/>
                    </a:lnTo>
                    <a:lnTo>
                      <a:pt x="2626" y="667"/>
                    </a:lnTo>
                    <a:lnTo>
                      <a:pt x="2630" y="660"/>
                    </a:lnTo>
                    <a:lnTo>
                      <a:pt x="2634" y="654"/>
                    </a:lnTo>
                    <a:lnTo>
                      <a:pt x="2638" y="656"/>
                    </a:lnTo>
                    <a:lnTo>
                      <a:pt x="2641" y="652"/>
                    </a:lnTo>
                    <a:lnTo>
                      <a:pt x="2645" y="648"/>
                    </a:lnTo>
                    <a:lnTo>
                      <a:pt x="2649" y="642"/>
                    </a:lnTo>
                    <a:lnTo>
                      <a:pt x="2653" y="634"/>
                    </a:lnTo>
                    <a:lnTo>
                      <a:pt x="2657" y="626"/>
                    </a:lnTo>
                    <a:lnTo>
                      <a:pt x="2661" y="626"/>
                    </a:lnTo>
                    <a:lnTo>
                      <a:pt x="2665" y="621"/>
                    </a:lnTo>
                    <a:lnTo>
                      <a:pt x="2669" y="621"/>
                    </a:lnTo>
                    <a:lnTo>
                      <a:pt x="2673" y="609"/>
                    </a:lnTo>
                    <a:lnTo>
                      <a:pt x="2677" y="607"/>
                    </a:lnTo>
                    <a:lnTo>
                      <a:pt x="2681" y="603"/>
                    </a:lnTo>
                    <a:lnTo>
                      <a:pt x="2685" y="597"/>
                    </a:lnTo>
                    <a:lnTo>
                      <a:pt x="2689" y="593"/>
                    </a:lnTo>
                    <a:lnTo>
                      <a:pt x="2693" y="591"/>
                    </a:lnTo>
                    <a:lnTo>
                      <a:pt x="2697" y="587"/>
                    </a:lnTo>
                    <a:lnTo>
                      <a:pt x="2701" y="582"/>
                    </a:lnTo>
                    <a:lnTo>
                      <a:pt x="2705" y="576"/>
                    </a:lnTo>
                    <a:lnTo>
                      <a:pt x="2709" y="572"/>
                    </a:lnTo>
                    <a:lnTo>
                      <a:pt x="2712" y="576"/>
                    </a:lnTo>
                    <a:lnTo>
                      <a:pt x="2716" y="566"/>
                    </a:lnTo>
                    <a:lnTo>
                      <a:pt x="2720" y="564"/>
                    </a:lnTo>
                    <a:lnTo>
                      <a:pt x="2724" y="562"/>
                    </a:lnTo>
                    <a:lnTo>
                      <a:pt x="2728" y="550"/>
                    </a:lnTo>
                    <a:lnTo>
                      <a:pt x="2732" y="550"/>
                    </a:lnTo>
                    <a:lnTo>
                      <a:pt x="2736" y="546"/>
                    </a:lnTo>
                    <a:lnTo>
                      <a:pt x="2740" y="541"/>
                    </a:lnTo>
                    <a:lnTo>
                      <a:pt x="2744" y="535"/>
                    </a:lnTo>
                    <a:lnTo>
                      <a:pt x="2748" y="533"/>
                    </a:lnTo>
                    <a:lnTo>
                      <a:pt x="2752" y="529"/>
                    </a:lnTo>
                    <a:lnTo>
                      <a:pt x="2756" y="533"/>
                    </a:lnTo>
                    <a:lnTo>
                      <a:pt x="2760" y="521"/>
                    </a:lnTo>
                    <a:lnTo>
                      <a:pt x="2764" y="517"/>
                    </a:lnTo>
                    <a:lnTo>
                      <a:pt x="2768" y="515"/>
                    </a:lnTo>
                    <a:lnTo>
                      <a:pt x="2772" y="507"/>
                    </a:lnTo>
                    <a:lnTo>
                      <a:pt x="2776" y="505"/>
                    </a:lnTo>
                    <a:lnTo>
                      <a:pt x="2779" y="507"/>
                    </a:lnTo>
                    <a:lnTo>
                      <a:pt x="2783" y="498"/>
                    </a:lnTo>
                    <a:lnTo>
                      <a:pt x="2787" y="490"/>
                    </a:lnTo>
                    <a:lnTo>
                      <a:pt x="2791" y="490"/>
                    </a:lnTo>
                    <a:lnTo>
                      <a:pt x="2795" y="490"/>
                    </a:lnTo>
                    <a:lnTo>
                      <a:pt x="2799" y="482"/>
                    </a:lnTo>
                    <a:lnTo>
                      <a:pt x="2803" y="478"/>
                    </a:lnTo>
                    <a:lnTo>
                      <a:pt x="2807" y="472"/>
                    </a:lnTo>
                    <a:lnTo>
                      <a:pt x="2811" y="474"/>
                    </a:lnTo>
                    <a:lnTo>
                      <a:pt x="2815" y="466"/>
                    </a:lnTo>
                    <a:lnTo>
                      <a:pt x="2819" y="466"/>
                    </a:lnTo>
                    <a:lnTo>
                      <a:pt x="2823" y="466"/>
                    </a:lnTo>
                    <a:lnTo>
                      <a:pt x="2827" y="455"/>
                    </a:lnTo>
                    <a:lnTo>
                      <a:pt x="2831" y="451"/>
                    </a:lnTo>
                    <a:lnTo>
                      <a:pt x="2835" y="451"/>
                    </a:lnTo>
                    <a:lnTo>
                      <a:pt x="2839" y="451"/>
                    </a:lnTo>
                    <a:lnTo>
                      <a:pt x="2843" y="439"/>
                    </a:lnTo>
                    <a:lnTo>
                      <a:pt x="2846" y="439"/>
                    </a:lnTo>
                    <a:lnTo>
                      <a:pt x="2850" y="437"/>
                    </a:lnTo>
                    <a:lnTo>
                      <a:pt x="2854" y="427"/>
                    </a:lnTo>
                    <a:lnTo>
                      <a:pt x="2858" y="425"/>
                    </a:lnTo>
                    <a:lnTo>
                      <a:pt x="2862" y="429"/>
                    </a:lnTo>
                    <a:lnTo>
                      <a:pt x="2866" y="423"/>
                    </a:lnTo>
                    <a:lnTo>
                      <a:pt x="2870" y="416"/>
                    </a:lnTo>
                    <a:lnTo>
                      <a:pt x="2874" y="416"/>
                    </a:lnTo>
                    <a:lnTo>
                      <a:pt x="2878" y="412"/>
                    </a:lnTo>
                    <a:lnTo>
                      <a:pt x="2882" y="408"/>
                    </a:lnTo>
                    <a:lnTo>
                      <a:pt x="2886" y="400"/>
                    </a:lnTo>
                    <a:lnTo>
                      <a:pt x="2890" y="398"/>
                    </a:lnTo>
                    <a:lnTo>
                      <a:pt x="2894" y="394"/>
                    </a:lnTo>
                    <a:lnTo>
                      <a:pt x="2898" y="394"/>
                    </a:lnTo>
                    <a:lnTo>
                      <a:pt x="2902" y="390"/>
                    </a:lnTo>
                    <a:lnTo>
                      <a:pt x="2906" y="379"/>
                    </a:lnTo>
                    <a:lnTo>
                      <a:pt x="2910" y="384"/>
                    </a:lnTo>
                    <a:lnTo>
                      <a:pt x="2914" y="379"/>
                    </a:lnTo>
                    <a:lnTo>
                      <a:pt x="2917" y="375"/>
                    </a:lnTo>
                    <a:lnTo>
                      <a:pt x="2921" y="371"/>
                    </a:lnTo>
                    <a:lnTo>
                      <a:pt x="2925" y="367"/>
                    </a:lnTo>
                    <a:lnTo>
                      <a:pt x="2929" y="367"/>
                    </a:lnTo>
                    <a:lnTo>
                      <a:pt x="2933" y="365"/>
                    </a:lnTo>
                    <a:lnTo>
                      <a:pt x="2937" y="359"/>
                    </a:lnTo>
                    <a:lnTo>
                      <a:pt x="2941" y="353"/>
                    </a:lnTo>
                    <a:lnTo>
                      <a:pt x="2945" y="349"/>
                    </a:lnTo>
                    <a:lnTo>
                      <a:pt x="2949" y="347"/>
                    </a:lnTo>
                    <a:lnTo>
                      <a:pt x="2953" y="345"/>
                    </a:lnTo>
                    <a:lnTo>
                      <a:pt x="2957" y="340"/>
                    </a:lnTo>
                    <a:lnTo>
                      <a:pt x="2961" y="343"/>
                    </a:lnTo>
                    <a:lnTo>
                      <a:pt x="2965" y="343"/>
                    </a:lnTo>
                    <a:lnTo>
                      <a:pt x="2969" y="334"/>
                    </a:lnTo>
                    <a:lnTo>
                      <a:pt x="2973" y="332"/>
                    </a:lnTo>
                    <a:lnTo>
                      <a:pt x="2977" y="332"/>
                    </a:lnTo>
                    <a:lnTo>
                      <a:pt x="2981" y="326"/>
                    </a:lnTo>
                    <a:lnTo>
                      <a:pt x="2984" y="324"/>
                    </a:lnTo>
                    <a:lnTo>
                      <a:pt x="2988" y="322"/>
                    </a:lnTo>
                    <a:lnTo>
                      <a:pt x="2992" y="316"/>
                    </a:lnTo>
                    <a:lnTo>
                      <a:pt x="2996" y="312"/>
                    </a:lnTo>
                    <a:lnTo>
                      <a:pt x="3000" y="308"/>
                    </a:lnTo>
                    <a:lnTo>
                      <a:pt x="3004" y="301"/>
                    </a:lnTo>
                    <a:lnTo>
                      <a:pt x="3008" y="308"/>
                    </a:lnTo>
                    <a:lnTo>
                      <a:pt x="3012" y="301"/>
                    </a:lnTo>
                    <a:lnTo>
                      <a:pt x="3016" y="297"/>
                    </a:lnTo>
                    <a:lnTo>
                      <a:pt x="3020" y="299"/>
                    </a:lnTo>
                    <a:lnTo>
                      <a:pt x="3024" y="291"/>
                    </a:lnTo>
                    <a:lnTo>
                      <a:pt x="3028" y="291"/>
                    </a:lnTo>
                    <a:lnTo>
                      <a:pt x="3032" y="285"/>
                    </a:lnTo>
                    <a:lnTo>
                      <a:pt x="3036" y="283"/>
                    </a:lnTo>
                    <a:lnTo>
                      <a:pt x="3040" y="287"/>
                    </a:lnTo>
                    <a:lnTo>
                      <a:pt x="3044" y="277"/>
                    </a:lnTo>
                    <a:lnTo>
                      <a:pt x="3048" y="277"/>
                    </a:lnTo>
                    <a:lnTo>
                      <a:pt x="3052" y="27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5" name="Line 4137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6" name="Line 4138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7" name="Line 4139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8" name="Line 4140"/>
              <p:cNvSpPr>
                <a:spLocks noChangeShapeType="1"/>
              </p:cNvSpPr>
              <p:nvPr/>
            </p:nvSpPr>
            <p:spPr bwMode="auto">
              <a:xfrm flipV="1">
                <a:off x="306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89" name="Line 4141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0" name="Line 4142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1" name="Line 4143"/>
              <p:cNvSpPr>
                <a:spLocks noChangeShapeType="1"/>
              </p:cNvSpPr>
              <p:nvPr/>
            </p:nvSpPr>
            <p:spPr bwMode="auto">
              <a:xfrm flipV="1">
                <a:off x="306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2" name="Freeform 4144"/>
              <p:cNvSpPr>
                <a:spLocks/>
              </p:cNvSpPr>
              <p:nvPr/>
            </p:nvSpPr>
            <p:spPr bwMode="auto">
              <a:xfrm flipV="1">
                <a:off x="3069" y="909"/>
                <a:ext cx="1744" cy="1107"/>
              </a:xfrm>
              <a:custGeom>
                <a:avLst/>
                <a:gdLst/>
                <a:ahLst/>
                <a:cxnLst>
                  <a:cxn ang="0">
                    <a:pos x="47" y="7"/>
                  </a:cxn>
                  <a:cxn ang="0">
                    <a:pos x="98" y="15"/>
                  </a:cxn>
                  <a:cxn ang="0">
                    <a:pos x="150" y="33"/>
                  </a:cxn>
                  <a:cxn ang="0">
                    <a:pos x="201" y="53"/>
                  </a:cxn>
                  <a:cxn ang="0">
                    <a:pos x="252" y="89"/>
                  </a:cxn>
                  <a:cxn ang="0">
                    <a:pos x="303" y="134"/>
                  </a:cxn>
                  <a:cxn ang="0">
                    <a:pos x="355" y="187"/>
                  </a:cxn>
                  <a:cxn ang="0">
                    <a:pos x="406" y="251"/>
                  </a:cxn>
                  <a:cxn ang="0">
                    <a:pos x="457" y="329"/>
                  </a:cxn>
                  <a:cxn ang="0">
                    <a:pos x="508" y="413"/>
                  </a:cxn>
                  <a:cxn ang="0">
                    <a:pos x="560" y="512"/>
                  </a:cxn>
                  <a:cxn ang="0">
                    <a:pos x="611" y="619"/>
                  </a:cxn>
                  <a:cxn ang="0">
                    <a:pos x="662" y="724"/>
                  </a:cxn>
                  <a:cxn ang="0">
                    <a:pos x="713" y="842"/>
                  </a:cxn>
                  <a:cxn ang="0">
                    <a:pos x="765" y="956"/>
                  </a:cxn>
                  <a:cxn ang="0">
                    <a:pos x="816" y="1075"/>
                  </a:cxn>
                  <a:cxn ang="0">
                    <a:pos x="867" y="1185"/>
                  </a:cxn>
                  <a:cxn ang="0">
                    <a:pos x="918" y="1299"/>
                  </a:cxn>
                  <a:cxn ang="0">
                    <a:pos x="970" y="1406"/>
                  </a:cxn>
                  <a:cxn ang="0">
                    <a:pos x="1021" y="1504"/>
                  </a:cxn>
                  <a:cxn ang="0">
                    <a:pos x="1072" y="1591"/>
                  </a:cxn>
                  <a:cxn ang="0">
                    <a:pos x="1123" y="1676"/>
                  </a:cxn>
                  <a:cxn ang="0">
                    <a:pos x="1175" y="1746"/>
                  </a:cxn>
                  <a:cxn ang="0">
                    <a:pos x="1226" y="1805"/>
                  </a:cxn>
                  <a:cxn ang="0">
                    <a:pos x="1277" y="1849"/>
                  </a:cxn>
                  <a:cxn ang="0">
                    <a:pos x="1328" y="1883"/>
                  </a:cxn>
                  <a:cxn ang="0">
                    <a:pos x="1380" y="1906"/>
                  </a:cxn>
                  <a:cxn ang="0">
                    <a:pos x="1431" y="1916"/>
                  </a:cxn>
                  <a:cxn ang="0">
                    <a:pos x="1482" y="1917"/>
                  </a:cxn>
                  <a:cxn ang="0">
                    <a:pos x="1533" y="1907"/>
                  </a:cxn>
                  <a:cxn ang="0">
                    <a:pos x="1585" y="1882"/>
                  </a:cxn>
                  <a:cxn ang="0">
                    <a:pos x="1636" y="1852"/>
                  </a:cxn>
                  <a:cxn ang="0">
                    <a:pos x="1687" y="1812"/>
                  </a:cxn>
                  <a:cxn ang="0">
                    <a:pos x="1738" y="1761"/>
                  </a:cxn>
                  <a:cxn ang="0">
                    <a:pos x="1790" y="1707"/>
                  </a:cxn>
                  <a:cxn ang="0">
                    <a:pos x="1841" y="1646"/>
                  </a:cxn>
                  <a:cxn ang="0">
                    <a:pos x="1892" y="1578"/>
                  </a:cxn>
                  <a:cxn ang="0">
                    <a:pos x="1943" y="1507"/>
                  </a:cxn>
                  <a:cxn ang="0">
                    <a:pos x="1995" y="1433"/>
                  </a:cxn>
                  <a:cxn ang="0">
                    <a:pos x="2046" y="1357"/>
                  </a:cxn>
                  <a:cxn ang="0">
                    <a:pos x="2097" y="1280"/>
                  </a:cxn>
                  <a:cxn ang="0">
                    <a:pos x="2148" y="1200"/>
                  </a:cxn>
                  <a:cxn ang="0">
                    <a:pos x="2200" y="1123"/>
                  </a:cxn>
                  <a:cxn ang="0">
                    <a:pos x="2251" y="1049"/>
                  </a:cxn>
                  <a:cxn ang="0">
                    <a:pos x="2302" y="972"/>
                  </a:cxn>
                  <a:cxn ang="0">
                    <a:pos x="2353" y="897"/>
                  </a:cxn>
                  <a:cxn ang="0">
                    <a:pos x="2405" y="827"/>
                  </a:cxn>
                  <a:cxn ang="0">
                    <a:pos x="2456" y="756"/>
                  </a:cxn>
                  <a:cxn ang="0">
                    <a:pos x="2507" y="688"/>
                  </a:cxn>
                  <a:cxn ang="0">
                    <a:pos x="2558" y="626"/>
                  </a:cxn>
                  <a:cxn ang="0">
                    <a:pos x="2610" y="566"/>
                  </a:cxn>
                  <a:cxn ang="0">
                    <a:pos x="2661" y="510"/>
                  </a:cxn>
                  <a:cxn ang="0">
                    <a:pos x="2712" y="460"/>
                  </a:cxn>
                  <a:cxn ang="0">
                    <a:pos x="2763" y="410"/>
                  </a:cxn>
                  <a:cxn ang="0">
                    <a:pos x="2815" y="363"/>
                  </a:cxn>
                  <a:cxn ang="0">
                    <a:pos x="2866" y="323"/>
                  </a:cxn>
                  <a:cxn ang="0">
                    <a:pos x="2917" y="285"/>
                  </a:cxn>
                  <a:cxn ang="0">
                    <a:pos x="2968" y="249"/>
                  </a:cxn>
                  <a:cxn ang="0">
                    <a:pos x="3020" y="217"/>
                  </a:cxn>
                </a:cxnLst>
                <a:rect l="0" t="0" r="r" b="b"/>
                <a:pathLst>
                  <a:path w="3028" h="1922">
                    <a:moveTo>
                      <a:pt x="0" y="2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5"/>
                    </a:lnTo>
                    <a:lnTo>
                      <a:pt x="31" y="6"/>
                    </a:lnTo>
                    <a:lnTo>
                      <a:pt x="35" y="6"/>
                    </a:lnTo>
                    <a:lnTo>
                      <a:pt x="39" y="5"/>
                    </a:lnTo>
                    <a:lnTo>
                      <a:pt x="43" y="5"/>
                    </a:lnTo>
                    <a:lnTo>
                      <a:pt x="47" y="7"/>
                    </a:lnTo>
                    <a:lnTo>
                      <a:pt x="51" y="7"/>
                    </a:lnTo>
                    <a:lnTo>
                      <a:pt x="55" y="7"/>
                    </a:lnTo>
                    <a:lnTo>
                      <a:pt x="59" y="8"/>
                    </a:lnTo>
                    <a:lnTo>
                      <a:pt x="63" y="9"/>
                    </a:lnTo>
                    <a:lnTo>
                      <a:pt x="67" y="7"/>
                    </a:lnTo>
                    <a:lnTo>
                      <a:pt x="71" y="9"/>
                    </a:lnTo>
                    <a:lnTo>
                      <a:pt x="75" y="11"/>
                    </a:lnTo>
                    <a:lnTo>
                      <a:pt x="79" y="10"/>
                    </a:lnTo>
                    <a:lnTo>
                      <a:pt x="83" y="13"/>
                    </a:lnTo>
                    <a:lnTo>
                      <a:pt x="86" y="12"/>
                    </a:lnTo>
                    <a:lnTo>
                      <a:pt x="90" y="14"/>
                    </a:lnTo>
                    <a:lnTo>
                      <a:pt x="94" y="16"/>
                    </a:lnTo>
                    <a:lnTo>
                      <a:pt x="98" y="15"/>
                    </a:lnTo>
                    <a:lnTo>
                      <a:pt x="102" y="16"/>
                    </a:lnTo>
                    <a:lnTo>
                      <a:pt x="106" y="17"/>
                    </a:lnTo>
                    <a:lnTo>
                      <a:pt x="110" y="19"/>
                    </a:lnTo>
                    <a:lnTo>
                      <a:pt x="114" y="20"/>
                    </a:lnTo>
                    <a:lnTo>
                      <a:pt x="118" y="21"/>
                    </a:lnTo>
                    <a:lnTo>
                      <a:pt x="122" y="22"/>
                    </a:lnTo>
                    <a:lnTo>
                      <a:pt x="126" y="23"/>
                    </a:lnTo>
                    <a:lnTo>
                      <a:pt x="130" y="24"/>
                    </a:lnTo>
                    <a:lnTo>
                      <a:pt x="134" y="25"/>
                    </a:lnTo>
                    <a:lnTo>
                      <a:pt x="138" y="26"/>
                    </a:lnTo>
                    <a:lnTo>
                      <a:pt x="142" y="28"/>
                    </a:lnTo>
                    <a:lnTo>
                      <a:pt x="146" y="28"/>
                    </a:lnTo>
                    <a:lnTo>
                      <a:pt x="150" y="33"/>
                    </a:lnTo>
                    <a:lnTo>
                      <a:pt x="153" y="32"/>
                    </a:lnTo>
                    <a:lnTo>
                      <a:pt x="157" y="34"/>
                    </a:lnTo>
                    <a:lnTo>
                      <a:pt x="161" y="36"/>
                    </a:lnTo>
                    <a:lnTo>
                      <a:pt x="165" y="39"/>
                    </a:lnTo>
                    <a:lnTo>
                      <a:pt x="169" y="40"/>
                    </a:lnTo>
                    <a:lnTo>
                      <a:pt x="173" y="39"/>
                    </a:lnTo>
                    <a:lnTo>
                      <a:pt x="177" y="43"/>
                    </a:lnTo>
                    <a:lnTo>
                      <a:pt x="181" y="43"/>
                    </a:lnTo>
                    <a:lnTo>
                      <a:pt x="185" y="47"/>
                    </a:lnTo>
                    <a:lnTo>
                      <a:pt x="189" y="47"/>
                    </a:lnTo>
                    <a:lnTo>
                      <a:pt x="193" y="48"/>
                    </a:lnTo>
                    <a:lnTo>
                      <a:pt x="197" y="50"/>
                    </a:lnTo>
                    <a:lnTo>
                      <a:pt x="201" y="53"/>
                    </a:lnTo>
                    <a:lnTo>
                      <a:pt x="205" y="57"/>
                    </a:lnTo>
                    <a:lnTo>
                      <a:pt x="209" y="57"/>
                    </a:lnTo>
                    <a:lnTo>
                      <a:pt x="213" y="62"/>
                    </a:lnTo>
                    <a:lnTo>
                      <a:pt x="217" y="64"/>
                    </a:lnTo>
                    <a:lnTo>
                      <a:pt x="220" y="67"/>
                    </a:lnTo>
                    <a:lnTo>
                      <a:pt x="224" y="66"/>
                    </a:lnTo>
                    <a:lnTo>
                      <a:pt x="228" y="70"/>
                    </a:lnTo>
                    <a:lnTo>
                      <a:pt x="232" y="74"/>
                    </a:lnTo>
                    <a:lnTo>
                      <a:pt x="236" y="76"/>
                    </a:lnTo>
                    <a:lnTo>
                      <a:pt x="240" y="79"/>
                    </a:lnTo>
                    <a:lnTo>
                      <a:pt x="244" y="84"/>
                    </a:lnTo>
                    <a:lnTo>
                      <a:pt x="248" y="83"/>
                    </a:lnTo>
                    <a:lnTo>
                      <a:pt x="252" y="89"/>
                    </a:lnTo>
                    <a:lnTo>
                      <a:pt x="256" y="91"/>
                    </a:lnTo>
                    <a:lnTo>
                      <a:pt x="260" y="94"/>
                    </a:lnTo>
                    <a:lnTo>
                      <a:pt x="264" y="98"/>
                    </a:lnTo>
                    <a:lnTo>
                      <a:pt x="268" y="98"/>
                    </a:lnTo>
                    <a:lnTo>
                      <a:pt x="272" y="104"/>
                    </a:lnTo>
                    <a:lnTo>
                      <a:pt x="276" y="106"/>
                    </a:lnTo>
                    <a:lnTo>
                      <a:pt x="280" y="110"/>
                    </a:lnTo>
                    <a:lnTo>
                      <a:pt x="284" y="114"/>
                    </a:lnTo>
                    <a:lnTo>
                      <a:pt x="288" y="119"/>
                    </a:lnTo>
                    <a:lnTo>
                      <a:pt x="291" y="120"/>
                    </a:lnTo>
                    <a:lnTo>
                      <a:pt x="295" y="123"/>
                    </a:lnTo>
                    <a:lnTo>
                      <a:pt x="299" y="128"/>
                    </a:lnTo>
                    <a:lnTo>
                      <a:pt x="303" y="134"/>
                    </a:lnTo>
                    <a:lnTo>
                      <a:pt x="307" y="133"/>
                    </a:lnTo>
                    <a:lnTo>
                      <a:pt x="311" y="137"/>
                    </a:lnTo>
                    <a:lnTo>
                      <a:pt x="315" y="144"/>
                    </a:lnTo>
                    <a:lnTo>
                      <a:pt x="319" y="145"/>
                    </a:lnTo>
                    <a:lnTo>
                      <a:pt x="323" y="150"/>
                    </a:lnTo>
                    <a:lnTo>
                      <a:pt x="327" y="155"/>
                    </a:lnTo>
                    <a:lnTo>
                      <a:pt x="331" y="157"/>
                    </a:lnTo>
                    <a:lnTo>
                      <a:pt x="335" y="166"/>
                    </a:lnTo>
                    <a:lnTo>
                      <a:pt x="339" y="168"/>
                    </a:lnTo>
                    <a:lnTo>
                      <a:pt x="343" y="173"/>
                    </a:lnTo>
                    <a:lnTo>
                      <a:pt x="347" y="177"/>
                    </a:lnTo>
                    <a:lnTo>
                      <a:pt x="351" y="181"/>
                    </a:lnTo>
                    <a:lnTo>
                      <a:pt x="355" y="187"/>
                    </a:lnTo>
                    <a:lnTo>
                      <a:pt x="358" y="191"/>
                    </a:lnTo>
                    <a:lnTo>
                      <a:pt x="362" y="196"/>
                    </a:lnTo>
                    <a:lnTo>
                      <a:pt x="366" y="202"/>
                    </a:lnTo>
                    <a:lnTo>
                      <a:pt x="370" y="205"/>
                    </a:lnTo>
                    <a:lnTo>
                      <a:pt x="374" y="210"/>
                    </a:lnTo>
                    <a:lnTo>
                      <a:pt x="378" y="214"/>
                    </a:lnTo>
                    <a:lnTo>
                      <a:pt x="382" y="221"/>
                    </a:lnTo>
                    <a:lnTo>
                      <a:pt x="386" y="225"/>
                    </a:lnTo>
                    <a:lnTo>
                      <a:pt x="390" y="230"/>
                    </a:lnTo>
                    <a:lnTo>
                      <a:pt x="394" y="234"/>
                    </a:lnTo>
                    <a:lnTo>
                      <a:pt x="398" y="240"/>
                    </a:lnTo>
                    <a:lnTo>
                      <a:pt x="402" y="247"/>
                    </a:lnTo>
                    <a:lnTo>
                      <a:pt x="406" y="251"/>
                    </a:lnTo>
                    <a:lnTo>
                      <a:pt x="410" y="257"/>
                    </a:lnTo>
                    <a:lnTo>
                      <a:pt x="414" y="264"/>
                    </a:lnTo>
                    <a:lnTo>
                      <a:pt x="418" y="269"/>
                    </a:lnTo>
                    <a:lnTo>
                      <a:pt x="422" y="274"/>
                    </a:lnTo>
                    <a:lnTo>
                      <a:pt x="425" y="279"/>
                    </a:lnTo>
                    <a:lnTo>
                      <a:pt x="429" y="287"/>
                    </a:lnTo>
                    <a:lnTo>
                      <a:pt x="433" y="292"/>
                    </a:lnTo>
                    <a:lnTo>
                      <a:pt x="437" y="299"/>
                    </a:lnTo>
                    <a:lnTo>
                      <a:pt x="441" y="303"/>
                    </a:lnTo>
                    <a:lnTo>
                      <a:pt x="445" y="308"/>
                    </a:lnTo>
                    <a:lnTo>
                      <a:pt x="449" y="315"/>
                    </a:lnTo>
                    <a:lnTo>
                      <a:pt x="453" y="322"/>
                    </a:lnTo>
                    <a:lnTo>
                      <a:pt x="457" y="329"/>
                    </a:lnTo>
                    <a:lnTo>
                      <a:pt x="461" y="336"/>
                    </a:lnTo>
                    <a:lnTo>
                      <a:pt x="465" y="341"/>
                    </a:lnTo>
                    <a:lnTo>
                      <a:pt x="469" y="346"/>
                    </a:lnTo>
                    <a:lnTo>
                      <a:pt x="473" y="354"/>
                    </a:lnTo>
                    <a:lnTo>
                      <a:pt x="477" y="360"/>
                    </a:lnTo>
                    <a:lnTo>
                      <a:pt x="481" y="367"/>
                    </a:lnTo>
                    <a:lnTo>
                      <a:pt x="485" y="375"/>
                    </a:lnTo>
                    <a:lnTo>
                      <a:pt x="489" y="380"/>
                    </a:lnTo>
                    <a:lnTo>
                      <a:pt x="493" y="388"/>
                    </a:lnTo>
                    <a:lnTo>
                      <a:pt x="496" y="393"/>
                    </a:lnTo>
                    <a:lnTo>
                      <a:pt x="500" y="404"/>
                    </a:lnTo>
                    <a:lnTo>
                      <a:pt x="504" y="409"/>
                    </a:lnTo>
                    <a:lnTo>
                      <a:pt x="508" y="413"/>
                    </a:lnTo>
                    <a:lnTo>
                      <a:pt x="512" y="425"/>
                    </a:lnTo>
                    <a:lnTo>
                      <a:pt x="516" y="431"/>
                    </a:lnTo>
                    <a:lnTo>
                      <a:pt x="520" y="436"/>
                    </a:lnTo>
                    <a:lnTo>
                      <a:pt x="524" y="445"/>
                    </a:lnTo>
                    <a:lnTo>
                      <a:pt x="528" y="451"/>
                    </a:lnTo>
                    <a:lnTo>
                      <a:pt x="532" y="456"/>
                    </a:lnTo>
                    <a:lnTo>
                      <a:pt x="536" y="464"/>
                    </a:lnTo>
                    <a:lnTo>
                      <a:pt x="540" y="474"/>
                    </a:lnTo>
                    <a:lnTo>
                      <a:pt x="544" y="481"/>
                    </a:lnTo>
                    <a:lnTo>
                      <a:pt x="548" y="491"/>
                    </a:lnTo>
                    <a:lnTo>
                      <a:pt x="552" y="496"/>
                    </a:lnTo>
                    <a:lnTo>
                      <a:pt x="556" y="502"/>
                    </a:lnTo>
                    <a:lnTo>
                      <a:pt x="560" y="512"/>
                    </a:lnTo>
                    <a:lnTo>
                      <a:pt x="563" y="520"/>
                    </a:lnTo>
                    <a:lnTo>
                      <a:pt x="567" y="528"/>
                    </a:lnTo>
                    <a:lnTo>
                      <a:pt x="571" y="533"/>
                    </a:lnTo>
                    <a:lnTo>
                      <a:pt x="575" y="543"/>
                    </a:lnTo>
                    <a:lnTo>
                      <a:pt x="579" y="550"/>
                    </a:lnTo>
                    <a:lnTo>
                      <a:pt x="583" y="559"/>
                    </a:lnTo>
                    <a:lnTo>
                      <a:pt x="587" y="568"/>
                    </a:lnTo>
                    <a:lnTo>
                      <a:pt x="591" y="575"/>
                    </a:lnTo>
                    <a:lnTo>
                      <a:pt x="595" y="583"/>
                    </a:lnTo>
                    <a:lnTo>
                      <a:pt x="599" y="592"/>
                    </a:lnTo>
                    <a:lnTo>
                      <a:pt x="603" y="602"/>
                    </a:lnTo>
                    <a:lnTo>
                      <a:pt x="607" y="609"/>
                    </a:lnTo>
                    <a:lnTo>
                      <a:pt x="611" y="619"/>
                    </a:lnTo>
                    <a:lnTo>
                      <a:pt x="615" y="625"/>
                    </a:lnTo>
                    <a:lnTo>
                      <a:pt x="619" y="632"/>
                    </a:lnTo>
                    <a:lnTo>
                      <a:pt x="623" y="642"/>
                    </a:lnTo>
                    <a:lnTo>
                      <a:pt x="627" y="649"/>
                    </a:lnTo>
                    <a:lnTo>
                      <a:pt x="631" y="656"/>
                    </a:lnTo>
                    <a:lnTo>
                      <a:pt x="634" y="667"/>
                    </a:lnTo>
                    <a:lnTo>
                      <a:pt x="638" y="676"/>
                    </a:lnTo>
                    <a:lnTo>
                      <a:pt x="642" y="681"/>
                    </a:lnTo>
                    <a:lnTo>
                      <a:pt x="646" y="691"/>
                    </a:lnTo>
                    <a:lnTo>
                      <a:pt x="650" y="700"/>
                    </a:lnTo>
                    <a:lnTo>
                      <a:pt x="654" y="709"/>
                    </a:lnTo>
                    <a:lnTo>
                      <a:pt x="658" y="717"/>
                    </a:lnTo>
                    <a:lnTo>
                      <a:pt x="662" y="724"/>
                    </a:lnTo>
                    <a:lnTo>
                      <a:pt x="666" y="737"/>
                    </a:lnTo>
                    <a:lnTo>
                      <a:pt x="670" y="743"/>
                    </a:lnTo>
                    <a:lnTo>
                      <a:pt x="674" y="751"/>
                    </a:lnTo>
                    <a:lnTo>
                      <a:pt x="678" y="760"/>
                    </a:lnTo>
                    <a:lnTo>
                      <a:pt x="682" y="772"/>
                    </a:lnTo>
                    <a:lnTo>
                      <a:pt x="686" y="779"/>
                    </a:lnTo>
                    <a:lnTo>
                      <a:pt x="690" y="785"/>
                    </a:lnTo>
                    <a:lnTo>
                      <a:pt x="694" y="798"/>
                    </a:lnTo>
                    <a:lnTo>
                      <a:pt x="698" y="807"/>
                    </a:lnTo>
                    <a:lnTo>
                      <a:pt x="701" y="814"/>
                    </a:lnTo>
                    <a:lnTo>
                      <a:pt x="705" y="824"/>
                    </a:lnTo>
                    <a:lnTo>
                      <a:pt x="709" y="832"/>
                    </a:lnTo>
                    <a:lnTo>
                      <a:pt x="713" y="842"/>
                    </a:lnTo>
                    <a:lnTo>
                      <a:pt x="717" y="849"/>
                    </a:lnTo>
                    <a:lnTo>
                      <a:pt x="721" y="859"/>
                    </a:lnTo>
                    <a:lnTo>
                      <a:pt x="725" y="868"/>
                    </a:lnTo>
                    <a:lnTo>
                      <a:pt x="729" y="874"/>
                    </a:lnTo>
                    <a:lnTo>
                      <a:pt x="733" y="884"/>
                    </a:lnTo>
                    <a:lnTo>
                      <a:pt x="737" y="892"/>
                    </a:lnTo>
                    <a:lnTo>
                      <a:pt x="741" y="903"/>
                    </a:lnTo>
                    <a:lnTo>
                      <a:pt x="745" y="911"/>
                    </a:lnTo>
                    <a:lnTo>
                      <a:pt x="749" y="920"/>
                    </a:lnTo>
                    <a:lnTo>
                      <a:pt x="753" y="929"/>
                    </a:lnTo>
                    <a:lnTo>
                      <a:pt x="757" y="938"/>
                    </a:lnTo>
                    <a:lnTo>
                      <a:pt x="761" y="949"/>
                    </a:lnTo>
                    <a:lnTo>
                      <a:pt x="765" y="956"/>
                    </a:lnTo>
                    <a:lnTo>
                      <a:pt x="768" y="966"/>
                    </a:lnTo>
                    <a:lnTo>
                      <a:pt x="772" y="975"/>
                    </a:lnTo>
                    <a:lnTo>
                      <a:pt x="776" y="983"/>
                    </a:lnTo>
                    <a:lnTo>
                      <a:pt x="780" y="994"/>
                    </a:lnTo>
                    <a:lnTo>
                      <a:pt x="784" y="1001"/>
                    </a:lnTo>
                    <a:lnTo>
                      <a:pt x="788" y="1010"/>
                    </a:lnTo>
                    <a:lnTo>
                      <a:pt x="792" y="1020"/>
                    </a:lnTo>
                    <a:lnTo>
                      <a:pt x="796" y="1029"/>
                    </a:lnTo>
                    <a:lnTo>
                      <a:pt x="800" y="1036"/>
                    </a:lnTo>
                    <a:lnTo>
                      <a:pt x="804" y="1048"/>
                    </a:lnTo>
                    <a:lnTo>
                      <a:pt x="808" y="1053"/>
                    </a:lnTo>
                    <a:lnTo>
                      <a:pt x="812" y="1061"/>
                    </a:lnTo>
                    <a:lnTo>
                      <a:pt x="816" y="1075"/>
                    </a:lnTo>
                    <a:lnTo>
                      <a:pt x="820" y="1083"/>
                    </a:lnTo>
                    <a:lnTo>
                      <a:pt x="824" y="1089"/>
                    </a:lnTo>
                    <a:lnTo>
                      <a:pt x="828" y="1101"/>
                    </a:lnTo>
                    <a:lnTo>
                      <a:pt x="832" y="1109"/>
                    </a:lnTo>
                    <a:lnTo>
                      <a:pt x="836" y="1116"/>
                    </a:lnTo>
                    <a:lnTo>
                      <a:pt x="839" y="1127"/>
                    </a:lnTo>
                    <a:lnTo>
                      <a:pt x="843" y="1134"/>
                    </a:lnTo>
                    <a:lnTo>
                      <a:pt x="847" y="1145"/>
                    </a:lnTo>
                    <a:lnTo>
                      <a:pt x="851" y="1151"/>
                    </a:lnTo>
                    <a:lnTo>
                      <a:pt x="855" y="1162"/>
                    </a:lnTo>
                    <a:lnTo>
                      <a:pt x="859" y="1171"/>
                    </a:lnTo>
                    <a:lnTo>
                      <a:pt x="863" y="1178"/>
                    </a:lnTo>
                    <a:lnTo>
                      <a:pt x="867" y="1185"/>
                    </a:lnTo>
                    <a:lnTo>
                      <a:pt x="871" y="1197"/>
                    </a:lnTo>
                    <a:lnTo>
                      <a:pt x="875" y="1204"/>
                    </a:lnTo>
                    <a:lnTo>
                      <a:pt x="879" y="1216"/>
                    </a:lnTo>
                    <a:lnTo>
                      <a:pt x="883" y="1224"/>
                    </a:lnTo>
                    <a:lnTo>
                      <a:pt x="887" y="1231"/>
                    </a:lnTo>
                    <a:lnTo>
                      <a:pt x="891" y="1238"/>
                    </a:lnTo>
                    <a:lnTo>
                      <a:pt x="895" y="1246"/>
                    </a:lnTo>
                    <a:lnTo>
                      <a:pt x="899" y="1258"/>
                    </a:lnTo>
                    <a:lnTo>
                      <a:pt x="903" y="1267"/>
                    </a:lnTo>
                    <a:lnTo>
                      <a:pt x="906" y="1275"/>
                    </a:lnTo>
                    <a:lnTo>
                      <a:pt x="910" y="1283"/>
                    </a:lnTo>
                    <a:lnTo>
                      <a:pt x="914" y="1291"/>
                    </a:lnTo>
                    <a:lnTo>
                      <a:pt x="918" y="1299"/>
                    </a:lnTo>
                    <a:lnTo>
                      <a:pt x="922" y="1309"/>
                    </a:lnTo>
                    <a:lnTo>
                      <a:pt x="926" y="1317"/>
                    </a:lnTo>
                    <a:lnTo>
                      <a:pt x="930" y="1325"/>
                    </a:lnTo>
                    <a:lnTo>
                      <a:pt x="934" y="1332"/>
                    </a:lnTo>
                    <a:lnTo>
                      <a:pt x="938" y="1340"/>
                    </a:lnTo>
                    <a:lnTo>
                      <a:pt x="942" y="1349"/>
                    </a:lnTo>
                    <a:lnTo>
                      <a:pt x="946" y="1358"/>
                    </a:lnTo>
                    <a:lnTo>
                      <a:pt x="950" y="1365"/>
                    </a:lnTo>
                    <a:lnTo>
                      <a:pt x="954" y="1372"/>
                    </a:lnTo>
                    <a:lnTo>
                      <a:pt x="958" y="1381"/>
                    </a:lnTo>
                    <a:lnTo>
                      <a:pt x="962" y="1390"/>
                    </a:lnTo>
                    <a:lnTo>
                      <a:pt x="966" y="1397"/>
                    </a:lnTo>
                    <a:lnTo>
                      <a:pt x="970" y="1406"/>
                    </a:lnTo>
                    <a:lnTo>
                      <a:pt x="973" y="1411"/>
                    </a:lnTo>
                    <a:lnTo>
                      <a:pt x="977" y="1420"/>
                    </a:lnTo>
                    <a:lnTo>
                      <a:pt x="981" y="1428"/>
                    </a:lnTo>
                    <a:lnTo>
                      <a:pt x="985" y="1437"/>
                    </a:lnTo>
                    <a:lnTo>
                      <a:pt x="989" y="1442"/>
                    </a:lnTo>
                    <a:lnTo>
                      <a:pt x="993" y="1450"/>
                    </a:lnTo>
                    <a:lnTo>
                      <a:pt x="997" y="1462"/>
                    </a:lnTo>
                    <a:lnTo>
                      <a:pt x="1001" y="1467"/>
                    </a:lnTo>
                    <a:lnTo>
                      <a:pt x="1005" y="1474"/>
                    </a:lnTo>
                    <a:lnTo>
                      <a:pt x="1009" y="1481"/>
                    </a:lnTo>
                    <a:lnTo>
                      <a:pt x="1013" y="1488"/>
                    </a:lnTo>
                    <a:lnTo>
                      <a:pt x="1017" y="1498"/>
                    </a:lnTo>
                    <a:lnTo>
                      <a:pt x="1021" y="1504"/>
                    </a:lnTo>
                    <a:lnTo>
                      <a:pt x="1025" y="1509"/>
                    </a:lnTo>
                    <a:lnTo>
                      <a:pt x="1029" y="1517"/>
                    </a:lnTo>
                    <a:lnTo>
                      <a:pt x="1033" y="1526"/>
                    </a:lnTo>
                    <a:lnTo>
                      <a:pt x="1037" y="1532"/>
                    </a:lnTo>
                    <a:lnTo>
                      <a:pt x="1041" y="1538"/>
                    </a:lnTo>
                    <a:lnTo>
                      <a:pt x="1044" y="1545"/>
                    </a:lnTo>
                    <a:lnTo>
                      <a:pt x="1048" y="1554"/>
                    </a:lnTo>
                    <a:lnTo>
                      <a:pt x="1052" y="1562"/>
                    </a:lnTo>
                    <a:lnTo>
                      <a:pt x="1056" y="1566"/>
                    </a:lnTo>
                    <a:lnTo>
                      <a:pt x="1060" y="1573"/>
                    </a:lnTo>
                    <a:lnTo>
                      <a:pt x="1064" y="1580"/>
                    </a:lnTo>
                    <a:lnTo>
                      <a:pt x="1068" y="1588"/>
                    </a:lnTo>
                    <a:lnTo>
                      <a:pt x="1072" y="1591"/>
                    </a:lnTo>
                    <a:lnTo>
                      <a:pt x="1076" y="1600"/>
                    </a:lnTo>
                    <a:lnTo>
                      <a:pt x="1080" y="1605"/>
                    </a:lnTo>
                    <a:lnTo>
                      <a:pt x="1084" y="1611"/>
                    </a:lnTo>
                    <a:lnTo>
                      <a:pt x="1088" y="1619"/>
                    </a:lnTo>
                    <a:lnTo>
                      <a:pt x="1092" y="1628"/>
                    </a:lnTo>
                    <a:lnTo>
                      <a:pt x="1096" y="1632"/>
                    </a:lnTo>
                    <a:lnTo>
                      <a:pt x="1100" y="1639"/>
                    </a:lnTo>
                    <a:lnTo>
                      <a:pt x="1104" y="1644"/>
                    </a:lnTo>
                    <a:lnTo>
                      <a:pt x="1108" y="1650"/>
                    </a:lnTo>
                    <a:lnTo>
                      <a:pt x="1111" y="1655"/>
                    </a:lnTo>
                    <a:lnTo>
                      <a:pt x="1115" y="1663"/>
                    </a:lnTo>
                    <a:lnTo>
                      <a:pt x="1119" y="1669"/>
                    </a:lnTo>
                    <a:lnTo>
                      <a:pt x="1123" y="1676"/>
                    </a:lnTo>
                    <a:lnTo>
                      <a:pt x="1127" y="1681"/>
                    </a:lnTo>
                    <a:lnTo>
                      <a:pt x="1131" y="1685"/>
                    </a:lnTo>
                    <a:lnTo>
                      <a:pt x="1135" y="1691"/>
                    </a:lnTo>
                    <a:lnTo>
                      <a:pt x="1139" y="1698"/>
                    </a:lnTo>
                    <a:lnTo>
                      <a:pt x="1143" y="1702"/>
                    </a:lnTo>
                    <a:lnTo>
                      <a:pt x="1147" y="1710"/>
                    </a:lnTo>
                    <a:lnTo>
                      <a:pt x="1151" y="1713"/>
                    </a:lnTo>
                    <a:lnTo>
                      <a:pt x="1155" y="1719"/>
                    </a:lnTo>
                    <a:lnTo>
                      <a:pt x="1159" y="1726"/>
                    </a:lnTo>
                    <a:lnTo>
                      <a:pt x="1163" y="1729"/>
                    </a:lnTo>
                    <a:lnTo>
                      <a:pt x="1167" y="1734"/>
                    </a:lnTo>
                    <a:lnTo>
                      <a:pt x="1171" y="1740"/>
                    </a:lnTo>
                    <a:lnTo>
                      <a:pt x="1175" y="1746"/>
                    </a:lnTo>
                    <a:lnTo>
                      <a:pt x="1179" y="1750"/>
                    </a:lnTo>
                    <a:lnTo>
                      <a:pt x="1182" y="1754"/>
                    </a:lnTo>
                    <a:lnTo>
                      <a:pt x="1186" y="1758"/>
                    </a:lnTo>
                    <a:lnTo>
                      <a:pt x="1190" y="1766"/>
                    </a:lnTo>
                    <a:lnTo>
                      <a:pt x="1194" y="1769"/>
                    </a:lnTo>
                    <a:lnTo>
                      <a:pt x="1198" y="1772"/>
                    </a:lnTo>
                    <a:lnTo>
                      <a:pt x="1202" y="1778"/>
                    </a:lnTo>
                    <a:lnTo>
                      <a:pt x="1206" y="1783"/>
                    </a:lnTo>
                    <a:lnTo>
                      <a:pt x="1210" y="1785"/>
                    </a:lnTo>
                    <a:lnTo>
                      <a:pt x="1214" y="1792"/>
                    </a:lnTo>
                    <a:lnTo>
                      <a:pt x="1218" y="1794"/>
                    </a:lnTo>
                    <a:lnTo>
                      <a:pt x="1222" y="1799"/>
                    </a:lnTo>
                    <a:lnTo>
                      <a:pt x="1226" y="1805"/>
                    </a:lnTo>
                    <a:lnTo>
                      <a:pt x="1230" y="1806"/>
                    </a:lnTo>
                    <a:lnTo>
                      <a:pt x="1234" y="1812"/>
                    </a:lnTo>
                    <a:lnTo>
                      <a:pt x="1238" y="1815"/>
                    </a:lnTo>
                    <a:lnTo>
                      <a:pt x="1242" y="1821"/>
                    </a:lnTo>
                    <a:lnTo>
                      <a:pt x="1246" y="1823"/>
                    </a:lnTo>
                    <a:lnTo>
                      <a:pt x="1249" y="1826"/>
                    </a:lnTo>
                    <a:lnTo>
                      <a:pt x="1253" y="1829"/>
                    </a:lnTo>
                    <a:lnTo>
                      <a:pt x="1257" y="1835"/>
                    </a:lnTo>
                    <a:lnTo>
                      <a:pt x="1261" y="1838"/>
                    </a:lnTo>
                    <a:lnTo>
                      <a:pt x="1265" y="1842"/>
                    </a:lnTo>
                    <a:lnTo>
                      <a:pt x="1269" y="1842"/>
                    </a:lnTo>
                    <a:lnTo>
                      <a:pt x="1273" y="1849"/>
                    </a:lnTo>
                    <a:lnTo>
                      <a:pt x="1277" y="1849"/>
                    </a:lnTo>
                    <a:lnTo>
                      <a:pt x="1281" y="1853"/>
                    </a:lnTo>
                    <a:lnTo>
                      <a:pt x="1285" y="1856"/>
                    </a:lnTo>
                    <a:lnTo>
                      <a:pt x="1289" y="1857"/>
                    </a:lnTo>
                    <a:lnTo>
                      <a:pt x="1293" y="1863"/>
                    </a:lnTo>
                    <a:lnTo>
                      <a:pt x="1297" y="1865"/>
                    </a:lnTo>
                    <a:lnTo>
                      <a:pt x="1301" y="1868"/>
                    </a:lnTo>
                    <a:lnTo>
                      <a:pt x="1305" y="1870"/>
                    </a:lnTo>
                    <a:lnTo>
                      <a:pt x="1309" y="1873"/>
                    </a:lnTo>
                    <a:lnTo>
                      <a:pt x="1313" y="1874"/>
                    </a:lnTo>
                    <a:lnTo>
                      <a:pt x="1316" y="1879"/>
                    </a:lnTo>
                    <a:lnTo>
                      <a:pt x="1320" y="1880"/>
                    </a:lnTo>
                    <a:lnTo>
                      <a:pt x="1324" y="1883"/>
                    </a:lnTo>
                    <a:lnTo>
                      <a:pt x="1328" y="1883"/>
                    </a:lnTo>
                    <a:lnTo>
                      <a:pt x="1332" y="1885"/>
                    </a:lnTo>
                    <a:lnTo>
                      <a:pt x="1336" y="1889"/>
                    </a:lnTo>
                    <a:lnTo>
                      <a:pt x="1340" y="1890"/>
                    </a:lnTo>
                    <a:lnTo>
                      <a:pt x="1344" y="1893"/>
                    </a:lnTo>
                    <a:lnTo>
                      <a:pt x="1348" y="1897"/>
                    </a:lnTo>
                    <a:lnTo>
                      <a:pt x="1352" y="1897"/>
                    </a:lnTo>
                    <a:lnTo>
                      <a:pt x="1356" y="1898"/>
                    </a:lnTo>
                    <a:lnTo>
                      <a:pt x="1360" y="1897"/>
                    </a:lnTo>
                    <a:lnTo>
                      <a:pt x="1364" y="1902"/>
                    </a:lnTo>
                    <a:lnTo>
                      <a:pt x="1368" y="1903"/>
                    </a:lnTo>
                    <a:lnTo>
                      <a:pt x="1372" y="1906"/>
                    </a:lnTo>
                    <a:lnTo>
                      <a:pt x="1376" y="1906"/>
                    </a:lnTo>
                    <a:lnTo>
                      <a:pt x="1380" y="1906"/>
                    </a:lnTo>
                    <a:lnTo>
                      <a:pt x="1384" y="1906"/>
                    </a:lnTo>
                    <a:lnTo>
                      <a:pt x="1387" y="1906"/>
                    </a:lnTo>
                    <a:lnTo>
                      <a:pt x="1391" y="1911"/>
                    </a:lnTo>
                    <a:lnTo>
                      <a:pt x="1395" y="1910"/>
                    </a:lnTo>
                    <a:lnTo>
                      <a:pt x="1399" y="1912"/>
                    </a:lnTo>
                    <a:lnTo>
                      <a:pt x="1403" y="1912"/>
                    </a:lnTo>
                    <a:lnTo>
                      <a:pt x="1407" y="1915"/>
                    </a:lnTo>
                    <a:lnTo>
                      <a:pt x="1411" y="1918"/>
                    </a:lnTo>
                    <a:lnTo>
                      <a:pt x="1415" y="1914"/>
                    </a:lnTo>
                    <a:lnTo>
                      <a:pt x="1419" y="1915"/>
                    </a:lnTo>
                    <a:lnTo>
                      <a:pt x="1423" y="1915"/>
                    </a:lnTo>
                    <a:lnTo>
                      <a:pt x="1427" y="1916"/>
                    </a:lnTo>
                    <a:lnTo>
                      <a:pt x="1431" y="1916"/>
                    </a:lnTo>
                    <a:lnTo>
                      <a:pt x="1435" y="1920"/>
                    </a:lnTo>
                    <a:lnTo>
                      <a:pt x="1439" y="1919"/>
                    </a:lnTo>
                    <a:lnTo>
                      <a:pt x="1443" y="1919"/>
                    </a:lnTo>
                    <a:lnTo>
                      <a:pt x="1447" y="1917"/>
                    </a:lnTo>
                    <a:lnTo>
                      <a:pt x="1451" y="1922"/>
                    </a:lnTo>
                    <a:lnTo>
                      <a:pt x="1454" y="1921"/>
                    </a:lnTo>
                    <a:lnTo>
                      <a:pt x="1458" y="1919"/>
                    </a:lnTo>
                    <a:lnTo>
                      <a:pt x="1462" y="1920"/>
                    </a:lnTo>
                    <a:lnTo>
                      <a:pt x="1466" y="1917"/>
                    </a:lnTo>
                    <a:lnTo>
                      <a:pt x="1470" y="1918"/>
                    </a:lnTo>
                    <a:lnTo>
                      <a:pt x="1474" y="1919"/>
                    </a:lnTo>
                    <a:lnTo>
                      <a:pt x="1478" y="1917"/>
                    </a:lnTo>
                    <a:lnTo>
                      <a:pt x="1482" y="1917"/>
                    </a:lnTo>
                    <a:lnTo>
                      <a:pt x="1486" y="1918"/>
                    </a:lnTo>
                    <a:lnTo>
                      <a:pt x="1490" y="1915"/>
                    </a:lnTo>
                    <a:lnTo>
                      <a:pt x="1494" y="1914"/>
                    </a:lnTo>
                    <a:lnTo>
                      <a:pt x="1498" y="1915"/>
                    </a:lnTo>
                    <a:lnTo>
                      <a:pt x="1502" y="1912"/>
                    </a:lnTo>
                    <a:lnTo>
                      <a:pt x="1506" y="1914"/>
                    </a:lnTo>
                    <a:lnTo>
                      <a:pt x="1510" y="1915"/>
                    </a:lnTo>
                    <a:lnTo>
                      <a:pt x="1514" y="1914"/>
                    </a:lnTo>
                    <a:lnTo>
                      <a:pt x="1518" y="1909"/>
                    </a:lnTo>
                    <a:lnTo>
                      <a:pt x="1521" y="1909"/>
                    </a:lnTo>
                    <a:lnTo>
                      <a:pt x="1525" y="1907"/>
                    </a:lnTo>
                    <a:lnTo>
                      <a:pt x="1529" y="1908"/>
                    </a:lnTo>
                    <a:lnTo>
                      <a:pt x="1533" y="1907"/>
                    </a:lnTo>
                    <a:lnTo>
                      <a:pt x="1537" y="1902"/>
                    </a:lnTo>
                    <a:lnTo>
                      <a:pt x="1541" y="1900"/>
                    </a:lnTo>
                    <a:lnTo>
                      <a:pt x="1545" y="1899"/>
                    </a:lnTo>
                    <a:lnTo>
                      <a:pt x="1549" y="1900"/>
                    </a:lnTo>
                    <a:lnTo>
                      <a:pt x="1553" y="1897"/>
                    </a:lnTo>
                    <a:lnTo>
                      <a:pt x="1557" y="1897"/>
                    </a:lnTo>
                    <a:lnTo>
                      <a:pt x="1561" y="1895"/>
                    </a:lnTo>
                    <a:lnTo>
                      <a:pt x="1565" y="1892"/>
                    </a:lnTo>
                    <a:lnTo>
                      <a:pt x="1569" y="1889"/>
                    </a:lnTo>
                    <a:lnTo>
                      <a:pt x="1573" y="1888"/>
                    </a:lnTo>
                    <a:lnTo>
                      <a:pt x="1577" y="1887"/>
                    </a:lnTo>
                    <a:lnTo>
                      <a:pt x="1581" y="1886"/>
                    </a:lnTo>
                    <a:lnTo>
                      <a:pt x="1585" y="1882"/>
                    </a:lnTo>
                    <a:lnTo>
                      <a:pt x="1589" y="1880"/>
                    </a:lnTo>
                    <a:lnTo>
                      <a:pt x="1592" y="1879"/>
                    </a:lnTo>
                    <a:lnTo>
                      <a:pt x="1596" y="1878"/>
                    </a:lnTo>
                    <a:lnTo>
                      <a:pt x="1600" y="1873"/>
                    </a:lnTo>
                    <a:lnTo>
                      <a:pt x="1604" y="1872"/>
                    </a:lnTo>
                    <a:lnTo>
                      <a:pt x="1608" y="1869"/>
                    </a:lnTo>
                    <a:lnTo>
                      <a:pt x="1612" y="1870"/>
                    </a:lnTo>
                    <a:lnTo>
                      <a:pt x="1616" y="1865"/>
                    </a:lnTo>
                    <a:lnTo>
                      <a:pt x="1620" y="1860"/>
                    </a:lnTo>
                    <a:lnTo>
                      <a:pt x="1624" y="1858"/>
                    </a:lnTo>
                    <a:lnTo>
                      <a:pt x="1628" y="1857"/>
                    </a:lnTo>
                    <a:lnTo>
                      <a:pt x="1632" y="1854"/>
                    </a:lnTo>
                    <a:lnTo>
                      <a:pt x="1636" y="1852"/>
                    </a:lnTo>
                    <a:lnTo>
                      <a:pt x="1640" y="1847"/>
                    </a:lnTo>
                    <a:lnTo>
                      <a:pt x="1644" y="1845"/>
                    </a:lnTo>
                    <a:lnTo>
                      <a:pt x="1648" y="1844"/>
                    </a:lnTo>
                    <a:lnTo>
                      <a:pt x="1652" y="1838"/>
                    </a:lnTo>
                    <a:lnTo>
                      <a:pt x="1656" y="1836"/>
                    </a:lnTo>
                    <a:lnTo>
                      <a:pt x="1659" y="1834"/>
                    </a:lnTo>
                    <a:lnTo>
                      <a:pt x="1663" y="1828"/>
                    </a:lnTo>
                    <a:lnTo>
                      <a:pt x="1667" y="1826"/>
                    </a:lnTo>
                    <a:lnTo>
                      <a:pt x="1671" y="1822"/>
                    </a:lnTo>
                    <a:lnTo>
                      <a:pt x="1675" y="1822"/>
                    </a:lnTo>
                    <a:lnTo>
                      <a:pt x="1679" y="1819"/>
                    </a:lnTo>
                    <a:lnTo>
                      <a:pt x="1683" y="1814"/>
                    </a:lnTo>
                    <a:lnTo>
                      <a:pt x="1687" y="1812"/>
                    </a:lnTo>
                    <a:lnTo>
                      <a:pt x="1691" y="1807"/>
                    </a:lnTo>
                    <a:lnTo>
                      <a:pt x="1695" y="1803"/>
                    </a:lnTo>
                    <a:lnTo>
                      <a:pt x="1699" y="1801"/>
                    </a:lnTo>
                    <a:lnTo>
                      <a:pt x="1703" y="1797"/>
                    </a:lnTo>
                    <a:lnTo>
                      <a:pt x="1707" y="1794"/>
                    </a:lnTo>
                    <a:lnTo>
                      <a:pt x="1711" y="1790"/>
                    </a:lnTo>
                    <a:lnTo>
                      <a:pt x="1715" y="1785"/>
                    </a:lnTo>
                    <a:lnTo>
                      <a:pt x="1719" y="1783"/>
                    </a:lnTo>
                    <a:lnTo>
                      <a:pt x="1723" y="1778"/>
                    </a:lnTo>
                    <a:lnTo>
                      <a:pt x="1726" y="1775"/>
                    </a:lnTo>
                    <a:lnTo>
                      <a:pt x="1730" y="1770"/>
                    </a:lnTo>
                    <a:lnTo>
                      <a:pt x="1734" y="1768"/>
                    </a:lnTo>
                    <a:lnTo>
                      <a:pt x="1738" y="1761"/>
                    </a:lnTo>
                    <a:lnTo>
                      <a:pt x="1742" y="1760"/>
                    </a:lnTo>
                    <a:lnTo>
                      <a:pt x="1746" y="1754"/>
                    </a:lnTo>
                    <a:lnTo>
                      <a:pt x="1750" y="1750"/>
                    </a:lnTo>
                    <a:lnTo>
                      <a:pt x="1754" y="1744"/>
                    </a:lnTo>
                    <a:lnTo>
                      <a:pt x="1758" y="1743"/>
                    </a:lnTo>
                    <a:lnTo>
                      <a:pt x="1762" y="1736"/>
                    </a:lnTo>
                    <a:lnTo>
                      <a:pt x="1766" y="1735"/>
                    </a:lnTo>
                    <a:lnTo>
                      <a:pt x="1770" y="1729"/>
                    </a:lnTo>
                    <a:lnTo>
                      <a:pt x="1774" y="1724"/>
                    </a:lnTo>
                    <a:lnTo>
                      <a:pt x="1778" y="1723"/>
                    </a:lnTo>
                    <a:lnTo>
                      <a:pt x="1782" y="1718"/>
                    </a:lnTo>
                    <a:lnTo>
                      <a:pt x="1786" y="1710"/>
                    </a:lnTo>
                    <a:lnTo>
                      <a:pt x="1790" y="1707"/>
                    </a:lnTo>
                    <a:lnTo>
                      <a:pt x="1794" y="1701"/>
                    </a:lnTo>
                    <a:lnTo>
                      <a:pt x="1797" y="1696"/>
                    </a:lnTo>
                    <a:lnTo>
                      <a:pt x="1801" y="1693"/>
                    </a:lnTo>
                    <a:lnTo>
                      <a:pt x="1805" y="1690"/>
                    </a:lnTo>
                    <a:lnTo>
                      <a:pt x="1809" y="1684"/>
                    </a:lnTo>
                    <a:lnTo>
                      <a:pt x="1813" y="1678"/>
                    </a:lnTo>
                    <a:lnTo>
                      <a:pt x="1817" y="1676"/>
                    </a:lnTo>
                    <a:lnTo>
                      <a:pt x="1821" y="1670"/>
                    </a:lnTo>
                    <a:lnTo>
                      <a:pt x="1825" y="1665"/>
                    </a:lnTo>
                    <a:lnTo>
                      <a:pt x="1829" y="1660"/>
                    </a:lnTo>
                    <a:lnTo>
                      <a:pt x="1833" y="1653"/>
                    </a:lnTo>
                    <a:lnTo>
                      <a:pt x="1837" y="1652"/>
                    </a:lnTo>
                    <a:lnTo>
                      <a:pt x="1841" y="1646"/>
                    </a:lnTo>
                    <a:lnTo>
                      <a:pt x="1845" y="1637"/>
                    </a:lnTo>
                    <a:lnTo>
                      <a:pt x="1849" y="1634"/>
                    </a:lnTo>
                    <a:lnTo>
                      <a:pt x="1853" y="1631"/>
                    </a:lnTo>
                    <a:lnTo>
                      <a:pt x="1857" y="1623"/>
                    </a:lnTo>
                    <a:lnTo>
                      <a:pt x="1861" y="1620"/>
                    </a:lnTo>
                    <a:lnTo>
                      <a:pt x="1864" y="1614"/>
                    </a:lnTo>
                    <a:lnTo>
                      <a:pt x="1868" y="1609"/>
                    </a:lnTo>
                    <a:lnTo>
                      <a:pt x="1872" y="1605"/>
                    </a:lnTo>
                    <a:lnTo>
                      <a:pt x="1876" y="1600"/>
                    </a:lnTo>
                    <a:lnTo>
                      <a:pt x="1880" y="1593"/>
                    </a:lnTo>
                    <a:lnTo>
                      <a:pt x="1884" y="1589"/>
                    </a:lnTo>
                    <a:lnTo>
                      <a:pt x="1888" y="1584"/>
                    </a:lnTo>
                    <a:lnTo>
                      <a:pt x="1892" y="1578"/>
                    </a:lnTo>
                    <a:lnTo>
                      <a:pt x="1896" y="1574"/>
                    </a:lnTo>
                    <a:lnTo>
                      <a:pt x="1900" y="1567"/>
                    </a:lnTo>
                    <a:lnTo>
                      <a:pt x="1904" y="1562"/>
                    </a:lnTo>
                    <a:lnTo>
                      <a:pt x="1908" y="1559"/>
                    </a:lnTo>
                    <a:lnTo>
                      <a:pt x="1912" y="1551"/>
                    </a:lnTo>
                    <a:lnTo>
                      <a:pt x="1916" y="1547"/>
                    </a:lnTo>
                    <a:lnTo>
                      <a:pt x="1920" y="1541"/>
                    </a:lnTo>
                    <a:lnTo>
                      <a:pt x="1924" y="1535"/>
                    </a:lnTo>
                    <a:lnTo>
                      <a:pt x="1928" y="1530"/>
                    </a:lnTo>
                    <a:lnTo>
                      <a:pt x="1932" y="1521"/>
                    </a:lnTo>
                    <a:lnTo>
                      <a:pt x="1935" y="1518"/>
                    </a:lnTo>
                    <a:lnTo>
                      <a:pt x="1939" y="1513"/>
                    </a:lnTo>
                    <a:lnTo>
                      <a:pt x="1943" y="1507"/>
                    </a:lnTo>
                    <a:lnTo>
                      <a:pt x="1947" y="1502"/>
                    </a:lnTo>
                    <a:lnTo>
                      <a:pt x="1951" y="1495"/>
                    </a:lnTo>
                    <a:lnTo>
                      <a:pt x="1955" y="1490"/>
                    </a:lnTo>
                    <a:lnTo>
                      <a:pt x="1959" y="1485"/>
                    </a:lnTo>
                    <a:lnTo>
                      <a:pt x="1963" y="1478"/>
                    </a:lnTo>
                    <a:lnTo>
                      <a:pt x="1967" y="1477"/>
                    </a:lnTo>
                    <a:lnTo>
                      <a:pt x="1971" y="1468"/>
                    </a:lnTo>
                    <a:lnTo>
                      <a:pt x="1975" y="1464"/>
                    </a:lnTo>
                    <a:lnTo>
                      <a:pt x="1979" y="1456"/>
                    </a:lnTo>
                    <a:lnTo>
                      <a:pt x="1983" y="1450"/>
                    </a:lnTo>
                    <a:lnTo>
                      <a:pt x="1987" y="1445"/>
                    </a:lnTo>
                    <a:lnTo>
                      <a:pt x="1991" y="1440"/>
                    </a:lnTo>
                    <a:lnTo>
                      <a:pt x="1995" y="1433"/>
                    </a:lnTo>
                    <a:lnTo>
                      <a:pt x="1999" y="1429"/>
                    </a:lnTo>
                    <a:lnTo>
                      <a:pt x="2002" y="1422"/>
                    </a:lnTo>
                    <a:lnTo>
                      <a:pt x="2006" y="1418"/>
                    </a:lnTo>
                    <a:lnTo>
                      <a:pt x="2010" y="1412"/>
                    </a:lnTo>
                    <a:lnTo>
                      <a:pt x="2014" y="1405"/>
                    </a:lnTo>
                    <a:lnTo>
                      <a:pt x="2018" y="1400"/>
                    </a:lnTo>
                    <a:lnTo>
                      <a:pt x="2022" y="1395"/>
                    </a:lnTo>
                    <a:lnTo>
                      <a:pt x="2026" y="1388"/>
                    </a:lnTo>
                    <a:lnTo>
                      <a:pt x="2030" y="1380"/>
                    </a:lnTo>
                    <a:lnTo>
                      <a:pt x="2034" y="1376"/>
                    </a:lnTo>
                    <a:lnTo>
                      <a:pt x="2038" y="1369"/>
                    </a:lnTo>
                    <a:lnTo>
                      <a:pt x="2042" y="1362"/>
                    </a:lnTo>
                    <a:lnTo>
                      <a:pt x="2046" y="1357"/>
                    </a:lnTo>
                    <a:lnTo>
                      <a:pt x="2050" y="1355"/>
                    </a:lnTo>
                    <a:lnTo>
                      <a:pt x="2054" y="1345"/>
                    </a:lnTo>
                    <a:lnTo>
                      <a:pt x="2058" y="1342"/>
                    </a:lnTo>
                    <a:lnTo>
                      <a:pt x="2062" y="1333"/>
                    </a:lnTo>
                    <a:lnTo>
                      <a:pt x="2066" y="1327"/>
                    </a:lnTo>
                    <a:lnTo>
                      <a:pt x="2069" y="1322"/>
                    </a:lnTo>
                    <a:lnTo>
                      <a:pt x="2073" y="1317"/>
                    </a:lnTo>
                    <a:lnTo>
                      <a:pt x="2077" y="1312"/>
                    </a:lnTo>
                    <a:lnTo>
                      <a:pt x="2081" y="1303"/>
                    </a:lnTo>
                    <a:lnTo>
                      <a:pt x="2085" y="1299"/>
                    </a:lnTo>
                    <a:lnTo>
                      <a:pt x="2089" y="1292"/>
                    </a:lnTo>
                    <a:lnTo>
                      <a:pt x="2093" y="1288"/>
                    </a:lnTo>
                    <a:lnTo>
                      <a:pt x="2097" y="1280"/>
                    </a:lnTo>
                    <a:lnTo>
                      <a:pt x="2101" y="1275"/>
                    </a:lnTo>
                    <a:lnTo>
                      <a:pt x="2105" y="1270"/>
                    </a:lnTo>
                    <a:lnTo>
                      <a:pt x="2109" y="1263"/>
                    </a:lnTo>
                    <a:lnTo>
                      <a:pt x="2113" y="1258"/>
                    </a:lnTo>
                    <a:lnTo>
                      <a:pt x="2117" y="1251"/>
                    </a:lnTo>
                    <a:lnTo>
                      <a:pt x="2121" y="1241"/>
                    </a:lnTo>
                    <a:lnTo>
                      <a:pt x="2125" y="1240"/>
                    </a:lnTo>
                    <a:lnTo>
                      <a:pt x="2129" y="1230"/>
                    </a:lnTo>
                    <a:lnTo>
                      <a:pt x="2133" y="1225"/>
                    </a:lnTo>
                    <a:lnTo>
                      <a:pt x="2137" y="1221"/>
                    </a:lnTo>
                    <a:lnTo>
                      <a:pt x="2140" y="1214"/>
                    </a:lnTo>
                    <a:lnTo>
                      <a:pt x="2144" y="1208"/>
                    </a:lnTo>
                    <a:lnTo>
                      <a:pt x="2148" y="1200"/>
                    </a:lnTo>
                    <a:lnTo>
                      <a:pt x="2152" y="1195"/>
                    </a:lnTo>
                    <a:lnTo>
                      <a:pt x="2156" y="1190"/>
                    </a:lnTo>
                    <a:lnTo>
                      <a:pt x="2160" y="1182"/>
                    </a:lnTo>
                    <a:lnTo>
                      <a:pt x="2164" y="1179"/>
                    </a:lnTo>
                    <a:lnTo>
                      <a:pt x="2168" y="1171"/>
                    </a:lnTo>
                    <a:lnTo>
                      <a:pt x="2172" y="1166"/>
                    </a:lnTo>
                    <a:lnTo>
                      <a:pt x="2176" y="1162"/>
                    </a:lnTo>
                    <a:lnTo>
                      <a:pt x="2180" y="1154"/>
                    </a:lnTo>
                    <a:lnTo>
                      <a:pt x="2184" y="1147"/>
                    </a:lnTo>
                    <a:lnTo>
                      <a:pt x="2188" y="1140"/>
                    </a:lnTo>
                    <a:lnTo>
                      <a:pt x="2192" y="1134"/>
                    </a:lnTo>
                    <a:lnTo>
                      <a:pt x="2196" y="1132"/>
                    </a:lnTo>
                    <a:lnTo>
                      <a:pt x="2200" y="1123"/>
                    </a:lnTo>
                    <a:lnTo>
                      <a:pt x="2204" y="1119"/>
                    </a:lnTo>
                    <a:lnTo>
                      <a:pt x="2207" y="1110"/>
                    </a:lnTo>
                    <a:lnTo>
                      <a:pt x="2211" y="1106"/>
                    </a:lnTo>
                    <a:lnTo>
                      <a:pt x="2215" y="1098"/>
                    </a:lnTo>
                    <a:lnTo>
                      <a:pt x="2219" y="1096"/>
                    </a:lnTo>
                    <a:lnTo>
                      <a:pt x="2223" y="1086"/>
                    </a:lnTo>
                    <a:lnTo>
                      <a:pt x="2227" y="1081"/>
                    </a:lnTo>
                    <a:lnTo>
                      <a:pt x="2231" y="1077"/>
                    </a:lnTo>
                    <a:lnTo>
                      <a:pt x="2235" y="1070"/>
                    </a:lnTo>
                    <a:lnTo>
                      <a:pt x="2239" y="1062"/>
                    </a:lnTo>
                    <a:lnTo>
                      <a:pt x="2243" y="1057"/>
                    </a:lnTo>
                    <a:lnTo>
                      <a:pt x="2247" y="1053"/>
                    </a:lnTo>
                    <a:lnTo>
                      <a:pt x="2251" y="1049"/>
                    </a:lnTo>
                    <a:lnTo>
                      <a:pt x="2255" y="1039"/>
                    </a:lnTo>
                    <a:lnTo>
                      <a:pt x="2259" y="1034"/>
                    </a:lnTo>
                    <a:lnTo>
                      <a:pt x="2263" y="1029"/>
                    </a:lnTo>
                    <a:lnTo>
                      <a:pt x="2267" y="1022"/>
                    </a:lnTo>
                    <a:lnTo>
                      <a:pt x="2271" y="1017"/>
                    </a:lnTo>
                    <a:lnTo>
                      <a:pt x="2274" y="1011"/>
                    </a:lnTo>
                    <a:lnTo>
                      <a:pt x="2278" y="1003"/>
                    </a:lnTo>
                    <a:lnTo>
                      <a:pt x="2282" y="1002"/>
                    </a:lnTo>
                    <a:lnTo>
                      <a:pt x="2286" y="994"/>
                    </a:lnTo>
                    <a:lnTo>
                      <a:pt x="2290" y="987"/>
                    </a:lnTo>
                    <a:lnTo>
                      <a:pt x="2294" y="981"/>
                    </a:lnTo>
                    <a:lnTo>
                      <a:pt x="2298" y="979"/>
                    </a:lnTo>
                    <a:lnTo>
                      <a:pt x="2302" y="972"/>
                    </a:lnTo>
                    <a:lnTo>
                      <a:pt x="2306" y="966"/>
                    </a:lnTo>
                    <a:lnTo>
                      <a:pt x="2310" y="960"/>
                    </a:lnTo>
                    <a:lnTo>
                      <a:pt x="2314" y="954"/>
                    </a:lnTo>
                    <a:lnTo>
                      <a:pt x="2318" y="947"/>
                    </a:lnTo>
                    <a:lnTo>
                      <a:pt x="2322" y="943"/>
                    </a:lnTo>
                    <a:lnTo>
                      <a:pt x="2326" y="937"/>
                    </a:lnTo>
                    <a:lnTo>
                      <a:pt x="2330" y="931"/>
                    </a:lnTo>
                    <a:lnTo>
                      <a:pt x="2334" y="925"/>
                    </a:lnTo>
                    <a:lnTo>
                      <a:pt x="2338" y="918"/>
                    </a:lnTo>
                    <a:lnTo>
                      <a:pt x="2342" y="915"/>
                    </a:lnTo>
                    <a:lnTo>
                      <a:pt x="2345" y="906"/>
                    </a:lnTo>
                    <a:lnTo>
                      <a:pt x="2349" y="902"/>
                    </a:lnTo>
                    <a:lnTo>
                      <a:pt x="2353" y="897"/>
                    </a:lnTo>
                    <a:lnTo>
                      <a:pt x="2357" y="892"/>
                    </a:lnTo>
                    <a:lnTo>
                      <a:pt x="2361" y="887"/>
                    </a:lnTo>
                    <a:lnTo>
                      <a:pt x="2365" y="879"/>
                    </a:lnTo>
                    <a:lnTo>
                      <a:pt x="2369" y="874"/>
                    </a:lnTo>
                    <a:lnTo>
                      <a:pt x="2373" y="869"/>
                    </a:lnTo>
                    <a:lnTo>
                      <a:pt x="2377" y="864"/>
                    </a:lnTo>
                    <a:lnTo>
                      <a:pt x="2381" y="860"/>
                    </a:lnTo>
                    <a:lnTo>
                      <a:pt x="2385" y="853"/>
                    </a:lnTo>
                    <a:lnTo>
                      <a:pt x="2389" y="847"/>
                    </a:lnTo>
                    <a:lnTo>
                      <a:pt x="2393" y="842"/>
                    </a:lnTo>
                    <a:lnTo>
                      <a:pt x="2397" y="837"/>
                    </a:lnTo>
                    <a:lnTo>
                      <a:pt x="2401" y="829"/>
                    </a:lnTo>
                    <a:lnTo>
                      <a:pt x="2405" y="827"/>
                    </a:lnTo>
                    <a:lnTo>
                      <a:pt x="2409" y="819"/>
                    </a:lnTo>
                    <a:lnTo>
                      <a:pt x="2412" y="812"/>
                    </a:lnTo>
                    <a:lnTo>
                      <a:pt x="2416" y="811"/>
                    </a:lnTo>
                    <a:lnTo>
                      <a:pt x="2420" y="805"/>
                    </a:lnTo>
                    <a:lnTo>
                      <a:pt x="2424" y="800"/>
                    </a:lnTo>
                    <a:lnTo>
                      <a:pt x="2428" y="792"/>
                    </a:lnTo>
                    <a:lnTo>
                      <a:pt x="2432" y="787"/>
                    </a:lnTo>
                    <a:lnTo>
                      <a:pt x="2436" y="782"/>
                    </a:lnTo>
                    <a:lnTo>
                      <a:pt x="2440" y="778"/>
                    </a:lnTo>
                    <a:lnTo>
                      <a:pt x="2444" y="772"/>
                    </a:lnTo>
                    <a:lnTo>
                      <a:pt x="2448" y="766"/>
                    </a:lnTo>
                    <a:lnTo>
                      <a:pt x="2452" y="762"/>
                    </a:lnTo>
                    <a:lnTo>
                      <a:pt x="2456" y="756"/>
                    </a:lnTo>
                    <a:lnTo>
                      <a:pt x="2460" y="752"/>
                    </a:lnTo>
                    <a:lnTo>
                      <a:pt x="2464" y="745"/>
                    </a:lnTo>
                    <a:lnTo>
                      <a:pt x="2468" y="740"/>
                    </a:lnTo>
                    <a:lnTo>
                      <a:pt x="2472" y="735"/>
                    </a:lnTo>
                    <a:lnTo>
                      <a:pt x="2476" y="731"/>
                    </a:lnTo>
                    <a:lnTo>
                      <a:pt x="2480" y="725"/>
                    </a:lnTo>
                    <a:lnTo>
                      <a:pt x="2483" y="721"/>
                    </a:lnTo>
                    <a:lnTo>
                      <a:pt x="2487" y="714"/>
                    </a:lnTo>
                    <a:lnTo>
                      <a:pt x="2491" y="710"/>
                    </a:lnTo>
                    <a:lnTo>
                      <a:pt x="2495" y="703"/>
                    </a:lnTo>
                    <a:lnTo>
                      <a:pt x="2499" y="698"/>
                    </a:lnTo>
                    <a:lnTo>
                      <a:pt x="2503" y="696"/>
                    </a:lnTo>
                    <a:lnTo>
                      <a:pt x="2507" y="688"/>
                    </a:lnTo>
                    <a:lnTo>
                      <a:pt x="2511" y="685"/>
                    </a:lnTo>
                    <a:lnTo>
                      <a:pt x="2515" y="678"/>
                    </a:lnTo>
                    <a:lnTo>
                      <a:pt x="2519" y="674"/>
                    </a:lnTo>
                    <a:lnTo>
                      <a:pt x="2523" y="669"/>
                    </a:lnTo>
                    <a:lnTo>
                      <a:pt x="2527" y="665"/>
                    </a:lnTo>
                    <a:lnTo>
                      <a:pt x="2531" y="660"/>
                    </a:lnTo>
                    <a:lnTo>
                      <a:pt x="2535" y="655"/>
                    </a:lnTo>
                    <a:lnTo>
                      <a:pt x="2539" y="648"/>
                    </a:lnTo>
                    <a:lnTo>
                      <a:pt x="2543" y="646"/>
                    </a:lnTo>
                    <a:lnTo>
                      <a:pt x="2547" y="641"/>
                    </a:lnTo>
                    <a:lnTo>
                      <a:pt x="2550" y="637"/>
                    </a:lnTo>
                    <a:lnTo>
                      <a:pt x="2554" y="632"/>
                    </a:lnTo>
                    <a:lnTo>
                      <a:pt x="2558" y="626"/>
                    </a:lnTo>
                    <a:lnTo>
                      <a:pt x="2562" y="621"/>
                    </a:lnTo>
                    <a:lnTo>
                      <a:pt x="2566" y="617"/>
                    </a:lnTo>
                    <a:lnTo>
                      <a:pt x="2570" y="611"/>
                    </a:lnTo>
                    <a:lnTo>
                      <a:pt x="2574" y="606"/>
                    </a:lnTo>
                    <a:lnTo>
                      <a:pt x="2578" y="602"/>
                    </a:lnTo>
                    <a:lnTo>
                      <a:pt x="2582" y="597"/>
                    </a:lnTo>
                    <a:lnTo>
                      <a:pt x="2586" y="592"/>
                    </a:lnTo>
                    <a:lnTo>
                      <a:pt x="2590" y="589"/>
                    </a:lnTo>
                    <a:lnTo>
                      <a:pt x="2594" y="585"/>
                    </a:lnTo>
                    <a:lnTo>
                      <a:pt x="2598" y="582"/>
                    </a:lnTo>
                    <a:lnTo>
                      <a:pt x="2602" y="576"/>
                    </a:lnTo>
                    <a:lnTo>
                      <a:pt x="2606" y="575"/>
                    </a:lnTo>
                    <a:lnTo>
                      <a:pt x="2610" y="566"/>
                    </a:lnTo>
                    <a:lnTo>
                      <a:pt x="2614" y="564"/>
                    </a:lnTo>
                    <a:lnTo>
                      <a:pt x="2617" y="560"/>
                    </a:lnTo>
                    <a:lnTo>
                      <a:pt x="2621" y="555"/>
                    </a:lnTo>
                    <a:lnTo>
                      <a:pt x="2625" y="548"/>
                    </a:lnTo>
                    <a:lnTo>
                      <a:pt x="2629" y="545"/>
                    </a:lnTo>
                    <a:lnTo>
                      <a:pt x="2633" y="542"/>
                    </a:lnTo>
                    <a:lnTo>
                      <a:pt x="2637" y="537"/>
                    </a:lnTo>
                    <a:lnTo>
                      <a:pt x="2641" y="533"/>
                    </a:lnTo>
                    <a:lnTo>
                      <a:pt x="2645" y="526"/>
                    </a:lnTo>
                    <a:lnTo>
                      <a:pt x="2649" y="524"/>
                    </a:lnTo>
                    <a:lnTo>
                      <a:pt x="2653" y="518"/>
                    </a:lnTo>
                    <a:lnTo>
                      <a:pt x="2657" y="515"/>
                    </a:lnTo>
                    <a:lnTo>
                      <a:pt x="2661" y="510"/>
                    </a:lnTo>
                    <a:lnTo>
                      <a:pt x="2665" y="509"/>
                    </a:lnTo>
                    <a:lnTo>
                      <a:pt x="2669" y="505"/>
                    </a:lnTo>
                    <a:lnTo>
                      <a:pt x="2673" y="499"/>
                    </a:lnTo>
                    <a:lnTo>
                      <a:pt x="2677" y="494"/>
                    </a:lnTo>
                    <a:lnTo>
                      <a:pt x="2681" y="491"/>
                    </a:lnTo>
                    <a:lnTo>
                      <a:pt x="2685" y="488"/>
                    </a:lnTo>
                    <a:lnTo>
                      <a:pt x="2688" y="483"/>
                    </a:lnTo>
                    <a:lnTo>
                      <a:pt x="2692" y="478"/>
                    </a:lnTo>
                    <a:lnTo>
                      <a:pt x="2696" y="473"/>
                    </a:lnTo>
                    <a:lnTo>
                      <a:pt x="2700" y="469"/>
                    </a:lnTo>
                    <a:lnTo>
                      <a:pt x="2704" y="467"/>
                    </a:lnTo>
                    <a:lnTo>
                      <a:pt x="2708" y="463"/>
                    </a:lnTo>
                    <a:lnTo>
                      <a:pt x="2712" y="460"/>
                    </a:lnTo>
                    <a:lnTo>
                      <a:pt x="2716" y="457"/>
                    </a:lnTo>
                    <a:lnTo>
                      <a:pt x="2720" y="450"/>
                    </a:lnTo>
                    <a:lnTo>
                      <a:pt x="2724" y="446"/>
                    </a:lnTo>
                    <a:lnTo>
                      <a:pt x="2728" y="443"/>
                    </a:lnTo>
                    <a:lnTo>
                      <a:pt x="2732" y="438"/>
                    </a:lnTo>
                    <a:lnTo>
                      <a:pt x="2736" y="436"/>
                    </a:lnTo>
                    <a:lnTo>
                      <a:pt x="2740" y="433"/>
                    </a:lnTo>
                    <a:lnTo>
                      <a:pt x="2744" y="430"/>
                    </a:lnTo>
                    <a:lnTo>
                      <a:pt x="2748" y="425"/>
                    </a:lnTo>
                    <a:lnTo>
                      <a:pt x="2752" y="422"/>
                    </a:lnTo>
                    <a:lnTo>
                      <a:pt x="2755" y="415"/>
                    </a:lnTo>
                    <a:lnTo>
                      <a:pt x="2759" y="413"/>
                    </a:lnTo>
                    <a:lnTo>
                      <a:pt x="2763" y="410"/>
                    </a:lnTo>
                    <a:lnTo>
                      <a:pt x="2767" y="408"/>
                    </a:lnTo>
                    <a:lnTo>
                      <a:pt x="2771" y="401"/>
                    </a:lnTo>
                    <a:lnTo>
                      <a:pt x="2775" y="398"/>
                    </a:lnTo>
                    <a:lnTo>
                      <a:pt x="2779" y="395"/>
                    </a:lnTo>
                    <a:lnTo>
                      <a:pt x="2783" y="392"/>
                    </a:lnTo>
                    <a:lnTo>
                      <a:pt x="2787" y="388"/>
                    </a:lnTo>
                    <a:lnTo>
                      <a:pt x="2791" y="384"/>
                    </a:lnTo>
                    <a:lnTo>
                      <a:pt x="2795" y="381"/>
                    </a:lnTo>
                    <a:lnTo>
                      <a:pt x="2799" y="377"/>
                    </a:lnTo>
                    <a:lnTo>
                      <a:pt x="2803" y="377"/>
                    </a:lnTo>
                    <a:lnTo>
                      <a:pt x="2807" y="372"/>
                    </a:lnTo>
                    <a:lnTo>
                      <a:pt x="2811" y="367"/>
                    </a:lnTo>
                    <a:lnTo>
                      <a:pt x="2815" y="363"/>
                    </a:lnTo>
                    <a:lnTo>
                      <a:pt x="2819" y="360"/>
                    </a:lnTo>
                    <a:lnTo>
                      <a:pt x="2822" y="358"/>
                    </a:lnTo>
                    <a:lnTo>
                      <a:pt x="2826" y="356"/>
                    </a:lnTo>
                    <a:lnTo>
                      <a:pt x="2830" y="350"/>
                    </a:lnTo>
                    <a:lnTo>
                      <a:pt x="2834" y="347"/>
                    </a:lnTo>
                    <a:lnTo>
                      <a:pt x="2838" y="345"/>
                    </a:lnTo>
                    <a:lnTo>
                      <a:pt x="2842" y="339"/>
                    </a:lnTo>
                    <a:lnTo>
                      <a:pt x="2846" y="338"/>
                    </a:lnTo>
                    <a:lnTo>
                      <a:pt x="2850" y="334"/>
                    </a:lnTo>
                    <a:lnTo>
                      <a:pt x="2854" y="331"/>
                    </a:lnTo>
                    <a:lnTo>
                      <a:pt x="2858" y="331"/>
                    </a:lnTo>
                    <a:lnTo>
                      <a:pt x="2862" y="327"/>
                    </a:lnTo>
                    <a:lnTo>
                      <a:pt x="2866" y="323"/>
                    </a:lnTo>
                    <a:lnTo>
                      <a:pt x="2870" y="322"/>
                    </a:lnTo>
                    <a:lnTo>
                      <a:pt x="2874" y="317"/>
                    </a:lnTo>
                    <a:lnTo>
                      <a:pt x="2878" y="312"/>
                    </a:lnTo>
                    <a:lnTo>
                      <a:pt x="2882" y="313"/>
                    </a:lnTo>
                    <a:lnTo>
                      <a:pt x="2886" y="306"/>
                    </a:lnTo>
                    <a:lnTo>
                      <a:pt x="2890" y="304"/>
                    </a:lnTo>
                    <a:lnTo>
                      <a:pt x="2893" y="301"/>
                    </a:lnTo>
                    <a:lnTo>
                      <a:pt x="2897" y="299"/>
                    </a:lnTo>
                    <a:lnTo>
                      <a:pt x="2901" y="296"/>
                    </a:lnTo>
                    <a:lnTo>
                      <a:pt x="2905" y="294"/>
                    </a:lnTo>
                    <a:lnTo>
                      <a:pt x="2909" y="290"/>
                    </a:lnTo>
                    <a:lnTo>
                      <a:pt x="2913" y="287"/>
                    </a:lnTo>
                    <a:lnTo>
                      <a:pt x="2917" y="285"/>
                    </a:lnTo>
                    <a:lnTo>
                      <a:pt x="2921" y="280"/>
                    </a:lnTo>
                    <a:lnTo>
                      <a:pt x="2925" y="279"/>
                    </a:lnTo>
                    <a:lnTo>
                      <a:pt x="2929" y="276"/>
                    </a:lnTo>
                    <a:lnTo>
                      <a:pt x="2933" y="274"/>
                    </a:lnTo>
                    <a:lnTo>
                      <a:pt x="2937" y="270"/>
                    </a:lnTo>
                    <a:lnTo>
                      <a:pt x="2941" y="267"/>
                    </a:lnTo>
                    <a:lnTo>
                      <a:pt x="2945" y="265"/>
                    </a:lnTo>
                    <a:lnTo>
                      <a:pt x="2949" y="263"/>
                    </a:lnTo>
                    <a:lnTo>
                      <a:pt x="2953" y="260"/>
                    </a:lnTo>
                    <a:lnTo>
                      <a:pt x="2957" y="258"/>
                    </a:lnTo>
                    <a:lnTo>
                      <a:pt x="2960" y="255"/>
                    </a:lnTo>
                    <a:lnTo>
                      <a:pt x="2964" y="251"/>
                    </a:lnTo>
                    <a:lnTo>
                      <a:pt x="2968" y="249"/>
                    </a:lnTo>
                    <a:lnTo>
                      <a:pt x="2972" y="248"/>
                    </a:lnTo>
                    <a:lnTo>
                      <a:pt x="2976" y="245"/>
                    </a:lnTo>
                    <a:lnTo>
                      <a:pt x="2980" y="242"/>
                    </a:lnTo>
                    <a:lnTo>
                      <a:pt x="2984" y="236"/>
                    </a:lnTo>
                    <a:lnTo>
                      <a:pt x="2988" y="235"/>
                    </a:lnTo>
                    <a:lnTo>
                      <a:pt x="2992" y="235"/>
                    </a:lnTo>
                    <a:lnTo>
                      <a:pt x="2996" y="232"/>
                    </a:lnTo>
                    <a:lnTo>
                      <a:pt x="3000" y="229"/>
                    </a:lnTo>
                    <a:lnTo>
                      <a:pt x="3004" y="227"/>
                    </a:lnTo>
                    <a:lnTo>
                      <a:pt x="3008" y="224"/>
                    </a:lnTo>
                    <a:lnTo>
                      <a:pt x="3012" y="224"/>
                    </a:lnTo>
                    <a:lnTo>
                      <a:pt x="3016" y="221"/>
                    </a:lnTo>
                    <a:lnTo>
                      <a:pt x="3020" y="217"/>
                    </a:lnTo>
                    <a:lnTo>
                      <a:pt x="3024" y="214"/>
                    </a:lnTo>
                    <a:lnTo>
                      <a:pt x="3028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3" name="Line 4145"/>
              <p:cNvSpPr>
                <a:spLocks noChangeShapeType="1"/>
              </p:cNvSpPr>
              <p:nvPr/>
            </p:nvSpPr>
            <p:spPr bwMode="auto">
              <a:xfrm flipV="1"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4" name="Line 4146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5" name="Line 4147"/>
              <p:cNvSpPr>
                <a:spLocks noChangeShapeType="1"/>
              </p:cNvSpPr>
              <p:nvPr/>
            </p:nvSpPr>
            <p:spPr bwMode="auto">
              <a:xfrm flipV="1"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6" name="Freeform 4148"/>
              <p:cNvSpPr>
                <a:spLocks/>
              </p:cNvSpPr>
              <p:nvPr/>
            </p:nvSpPr>
            <p:spPr bwMode="auto">
              <a:xfrm>
                <a:off x="3007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7" name="Line 4149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8" name="Line 4150"/>
              <p:cNvSpPr>
                <a:spLocks noChangeShapeType="1"/>
              </p:cNvSpPr>
              <p:nvPr/>
            </p:nvSpPr>
            <p:spPr bwMode="auto">
              <a:xfrm flipV="1">
                <a:off x="302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199" name="Line 4151"/>
              <p:cNvSpPr>
                <a:spLocks noChangeShapeType="1"/>
              </p:cNvSpPr>
              <p:nvPr/>
            </p:nvSpPr>
            <p:spPr bwMode="auto">
              <a:xfrm flipV="1"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0" name="Line 4152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1" name="Line 4153"/>
              <p:cNvSpPr>
                <a:spLocks noChangeShapeType="1"/>
              </p:cNvSpPr>
              <p:nvPr/>
            </p:nvSpPr>
            <p:spPr bwMode="auto">
              <a:xfrm flipV="1">
                <a:off x="302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2" name="Line 4154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3" name="Line 4155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4" name="Line 4156"/>
              <p:cNvSpPr>
                <a:spLocks noChangeShapeType="1"/>
              </p:cNvSpPr>
              <p:nvPr/>
            </p:nvSpPr>
            <p:spPr bwMode="auto">
              <a:xfrm flipV="1">
                <a:off x="3039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5" name="Line 4157"/>
              <p:cNvSpPr>
                <a:spLocks noChangeShapeType="1"/>
              </p:cNvSpPr>
              <p:nvPr/>
            </p:nvSpPr>
            <p:spPr bwMode="auto">
              <a:xfrm>
                <a:off x="3041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6" name="Line 4158"/>
              <p:cNvSpPr>
                <a:spLocks noChangeShapeType="1"/>
              </p:cNvSpPr>
              <p:nvPr/>
            </p:nvSpPr>
            <p:spPr bwMode="auto">
              <a:xfrm flipV="1">
                <a:off x="304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7" name="Line 4159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8" name="Line 4160"/>
              <p:cNvSpPr>
                <a:spLocks noChangeShapeType="1"/>
              </p:cNvSpPr>
              <p:nvPr/>
            </p:nvSpPr>
            <p:spPr bwMode="auto">
              <a:xfrm>
                <a:off x="304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09" name="Line 4161"/>
              <p:cNvSpPr>
                <a:spLocks noChangeShapeType="1"/>
              </p:cNvSpPr>
              <p:nvPr/>
            </p:nvSpPr>
            <p:spPr bwMode="auto">
              <a:xfrm flipV="1">
                <a:off x="305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0" name="Freeform 4162"/>
              <p:cNvSpPr>
                <a:spLocks/>
              </p:cNvSpPr>
              <p:nvPr/>
            </p:nvSpPr>
            <p:spPr bwMode="auto">
              <a:xfrm flipV="1">
                <a:off x="3053" y="911"/>
                <a:ext cx="1760" cy="11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9" y="11"/>
                  </a:cxn>
                  <a:cxn ang="0">
                    <a:pos x="150" y="22"/>
                  </a:cxn>
                  <a:cxn ang="0">
                    <a:pos x="201" y="42"/>
                  </a:cxn>
                  <a:cxn ang="0">
                    <a:pos x="252" y="69"/>
                  </a:cxn>
                  <a:cxn ang="0">
                    <a:pos x="304" y="106"/>
                  </a:cxn>
                  <a:cxn ang="0">
                    <a:pos x="355" y="156"/>
                  </a:cxn>
                  <a:cxn ang="0">
                    <a:pos x="406" y="215"/>
                  </a:cxn>
                  <a:cxn ang="0">
                    <a:pos x="457" y="286"/>
                  </a:cxn>
                  <a:cxn ang="0">
                    <a:pos x="509" y="369"/>
                  </a:cxn>
                  <a:cxn ang="0">
                    <a:pos x="560" y="460"/>
                  </a:cxn>
                  <a:cxn ang="0">
                    <a:pos x="611" y="560"/>
                  </a:cxn>
                  <a:cxn ang="0">
                    <a:pos x="662" y="666"/>
                  </a:cxn>
                  <a:cxn ang="0">
                    <a:pos x="714" y="778"/>
                  </a:cxn>
                  <a:cxn ang="0">
                    <a:pos x="765" y="895"/>
                  </a:cxn>
                  <a:cxn ang="0">
                    <a:pos x="816" y="1010"/>
                  </a:cxn>
                  <a:cxn ang="0">
                    <a:pos x="867" y="1128"/>
                  </a:cxn>
                  <a:cxn ang="0">
                    <a:pos x="919" y="1241"/>
                  </a:cxn>
                  <a:cxn ang="0">
                    <a:pos x="970" y="1350"/>
                  </a:cxn>
                  <a:cxn ang="0">
                    <a:pos x="1021" y="1450"/>
                  </a:cxn>
                  <a:cxn ang="0">
                    <a:pos x="1072" y="1546"/>
                  </a:cxn>
                  <a:cxn ang="0">
                    <a:pos x="1124" y="1630"/>
                  </a:cxn>
                  <a:cxn ang="0">
                    <a:pos x="1175" y="1709"/>
                  </a:cxn>
                  <a:cxn ang="0">
                    <a:pos x="1226" y="1773"/>
                  </a:cxn>
                  <a:cxn ang="0">
                    <a:pos x="1277" y="1826"/>
                  </a:cxn>
                  <a:cxn ang="0">
                    <a:pos x="1329" y="1867"/>
                  </a:cxn>
                  <a:cxn ang="0">
                    <a:pos x="1380" y="1894"/>
                  </a:cxn>
                  <a:cxn ang="0">
                    <a:pos x="1431" y="1911"/>
                  </a:cxn>
                  <a:cxn ang="0">
                    <a:pos x="1482" y="1920"/>
                  </a:cxn>
                  <a:cxn ang="0">
                    <a:pos x="1534" y="1913"/>
                  </a:cxn>
                  <a:cxn ang="0">
                    <a:pos x="1585" y="1897"/>
                  </a:cxn>
                  <a:cxn ang="0">
                    <a:pos x="1636" y="1871"/>
                  </a:cxn>
                  <a:cxn ang="0">
                    <a:pos x="1687" y="1833"/>
                  </a:cxn>
                  <a:cxn ang="0">
                    <a:pos x="1739" y="1790"/>
                  </a:cxn>
                  <a:cxn ang="0">
                    <a:pos x="1790" y="1737"/>
                  </a:cxn>
                  <a:cxn ang="0">
                    <a:pos x="1841" y="1681"/>
                  </a:cxn>
                  <a:cxn ang="0">
                    <a:pos x="1892" y="1616"/>
                  </a:cxn>
                  <a:cxn ang="0">
                    <a:pos x="1944" y="1547"/>
                  </a:cxn>
                  <a:cxn ang="0">
                    <a:pos x="1995" y="1475"/>
                  </a:cxn>
                  <a:cxn ang="0">
                    <a:pos x="2046" y="1401"/>
                  </a:cxn>
                  <a:cxn ang="0">
                    <a:pos x="2097" y="1324"/>
                  </a:cxn>
                  <a:cxn ang="0">
                    <a:pos x="2149" y="1244"/>
                  </a:cxn>
                  <a:cxn ang="0">
                    <a:pos x="2200" y="1167"/>
                  </a:cxn>
                  <a:cxn ang="0">
                    <a:pos x="2251" y="1091"/>
                  </a:cxn>
                  <a:cxn ang="0">
                    <a:pos x="2302" y="1012"/>
                  </a:cxn>
                  <a:cxn ang="0">
                    <a:pos x="2354" y="938"/>
                  </a:cxn>
                  <a:cxn ang="0">
                    <a:pos x="2405" y="867"/>
                  </a:cxn>
                  <a:cxn ang="0">
                    <a:pos x="2456" y="793"/>
                  </a:cxn>
                  <a:cxn ang="0">
                    <a:pos x="2508" y="727"/>
                  </a:cxn>
                  <a:cxn ang="0">
                    <a:pos x="2559" y="663"/>
                  </a:cxn>
                  <a:cxn ang="0">
                    <a:pos x="2610" y="601"/>
                  </a:cxn>
                  <a:cxn ang="0">
                    <a:pos x="2661" y="544"/>
                  </a:cxn>
                  <a:cxn ang="0">
                    <a:pos x="2713" y="489"/>
                  </a:cxn>
                  <a:cxn ang="0">
                    <a:pos x="2764" y="439"/>
                  </a:cxn>
                  <a:cxn ang="0">
                    <a:pos x="2815" y="391"/>
                  </a:cxn>
                  <a:cxn ang="0">
                    <a:pos x="2866" y="348"/>
                  </a:cxn>
                  <a:cxn ang="0">
                    <a:pos x="2918" y="307"/>
                  </a:cxn>
                  <a:cxn ang="0">
                    <a:pos x="2969" y="271"/>
                  </a:cxn>
                  <a:cxn ang="0">
                    <a:pos x="3020" y="237"/>
                  </a:cxn>
                </a:cxnLst>
                <a:rect l="0" t="0" r="r" b="b"/>
                <a:pathLst>
                  <a:path w="3056" h="1920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5"/>
                    </a:lnTo>
                    <a:lnTo>
                      <a:pt x="63" y="5"/>
                    </a:lnTo>
                    <a:lnTo>
                      <a:pt x="67" y="5"/>
                    </a:lnTo>
                    <a:lnTo>
                      <a:pt x="71" y="6"/>
                    </a:lnTo>
                    <a:lnTo>
                      <a:pt x="75" y="7"/>
                    </a:lnTo>
                    <a:lnTo>
                      <a:pt x="79" y="8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91" y="8"/>
                    </a:lnTo>
                    <a:lnTo>
                      <a:pt x="95" y="10"/>
                    </a:lnTo>
                    <a:lnTo>
                      <a:pt x="99" y="11"/>
                    </a:lnTo>
                    <a:lnTo>
                      <a:pt x="103" y="12"/>
                    </a:lnTo>
                    <a:lnTo>
                      <a:pt x="107" y="13"/>
                    </a:lnTo>
                    <a:lnTo>
                      <a:pt x="111" y="13"/>
                    </a:lnTo>
                    <a:lnTo>
                      <a:pt x="114" y="12"/>
                    </a:lnTo>
                    <a:lnTo>
                      <a:pt x="118" y="13"/>
                    </a:lnTo>
                    <a:lnTo>
                      <a:pt x="122" y="14"/>
                    </a:lnTo>
                    <a:lnTo>
                      <a:pt x="126" y="17"/>
                    </a:lnTo>
                    <a:lnTo>
                      <a:pt x="130" y="17"/>
                    </a:lnTo>
                    <a:lnTo>
                      <a:pt x="134" y="17"/>
                    </a:lnTo>
                    <a:lnTo>
                      <a:pt x="138" y="17"/>
                    </a:lnTo>
                    <a:lnTo>
                      <a:pt x="142" y="20"/>
                    </a:lnTo>
                    <a:lnTo>
                      <a:pt x="146" y="22"/>
                    </a:lnTo>
                    <a:lnTo>
                      <a:pt x="150" y="22"/>
                    </a:lnTo>
                    <a:lnTo>
                      <a:pt x="154" y="22"/>
                    </a:lnTo>
                    <a:lnTo>
                      <a:pt x="158" y="24"/>
                    </a:lnTo>
                    <a:lnTo>
                      <a:pt x="162" y="25"/>
                    </a:lnTo>
                    <a:lnTo>
                      <a:pt x="166" y="27"/>
                    </a:lnTo>
                    <a:lnTo>
                      <a:pt x="170" y="28"/>
                    </a:lnTo>
                    <a:lnTo>
                      <a:pt x="174" y="30"/>
                    </a:lnTo>
                    <a:lnTo>
                      <a:pt x="178" y="32"/>
                    </a:lnTo>
                    <a:lnTo>
                      <a:pt x="181" y="33"/>
                    </a:lnTo>
                    <a:lnTo>
                      <a:pt x="185" y="35"/>
                    </a:lnTo>
                    <a:lnTo>
                      <a:pt x="189" y="36"/>
                    </a:lnTo>
                    <a:lnTo>
                      <a:pt x="193" y="39"/>
                    </a:lnTo>
                    <a:lnTo>
                      <a:pt x="197" y="41"/>
                    </a:lnTo>
                    <a:lnTo>
                      <a:pt x="201" y="42"/>
                    </a:lnTo>
                    <a:lnTo>
                      <a:pt x="205" y="42"/>
                    </a:lnTo>
                    <a:lnTo>
                      <a:pt x="209" y="44"/>
                    </a:lnTo>
                    <a:lnTo>
                      <a:pt x="213" y="48"/>
                    </a:lnTo>
                    <a:lnTo>
                      <a:pt x="217" y="49"/>
                    </a:lnTo>
                    <a:lnTo>
                      <a:pt x="221" y="50"/>
                    </a:lnTo>
                    <a:lnTo>
                      <a:pt x="225" y="54"/>
                    </a:lnTo>
                    <a:lnTo>
                      <a:pt x="229" y="55"/>
                    </a:lnTo>
                    <a:lnTo>
                      <a:pt x="233" y="59"/>
                    </a:lnTo>
                    <a:lnTo>
                      <a:pt x="237" y="61"/>
                    </a:lnTo>
                    <a:lnTo>
                      <a:pt x="241" y="60"/>
                    </a:lnTo>
                    <a:lnTo>
                      <a:pt x="245" y="65"/>
                    </a:lnTo>
                    <a:lnTo>
                      <a:pt x="248" y="69"/>
                    </a:lnTo>
                    <a:lnTo>
                      <a:pt x="252" y="69"/>
                    </a:lnTo>
                    <a:lnTo>
                      <a:pt x="256" y="74"/>
                    </a:lnTo>
                    <a:lnTo>
                      <a:pt x="260" y="76"/>
                    </a:lnTo>
                    <a:lnTo>
                      <a:pt x="264" y="78"/>
                    </a:lnTo>
                    <a:lnTo>
                      <a:pt x="268" y="80"/>
                    </a:lnTo>
                    <a:lnTo>
                      <a:pt x="272" y="82"/>
                    </a:lnTo>
                    <a:lnTo>
                      <a:pt x="276" y="88"/>
                    </a:lnTo>
                    <a:lnTo>
                      <a:pt x="280" y="89"/>
                    </a:lnTo>
                    <a:lnTo>
                      <a:pt x="284" y="92"/>
                    </a:lnTo>
                    <a:lnTo>
                      <a:pt x="288" y="96"/>
                    </a:lnTo>
                    <a:lnTo>
                      <a:pt x="292" y="98"/>
                    </a:lnTo>
                    <a:lnTo>
                      <a:pt x="296" y="101"/>
                    </a:lnTo>
                    <a:lnTo>
                      <a:pt x="300" y="105"/>
                    </a:lnTo>
                    <a:lnTo>
                      <a:pt x="304" y="106"/>
                    </a:lnTo>
                    <a:lnTo>
                      <a:pt x="308" y="110"/>
                    </a:lnTo>
                    <a:lnTo>
                      <a:pt x="312" y="114"/>
                    </a:lnTo>
                    <a:lnTo>
                      <a:pt x="316" y="118"/>
                    </a:lnTo>
                    <a:lnTo>
                      <a:pt x="319" y="123"/>
                    </a:lnTo>
                    <a:lnTo>
                      <a:pt x="323" y="123"/>
                    </a:lnTo>
                    <a:lnTo>
                      <a:pt x="327" y="127"/>
                    </a:lnTo>
                    <a:lnTo>
                      <a:pt x="331" y="131"/>
                    </a:lnTo>
                    <a:lnTo>
                      <a:pt x="335" y="137"/>
                    </a:lnTo>
                    <a:lnTo>
                      <a:pt x="339" y="139"/>
                    </a:lnTo>
                    <a:lnTo>
                      <a:pt x="343" y="145"/>
                    </a:lnTo>
                    <a:lnTo>
                      <a:pt x="347" y="147"/>
                    </a:lnTo>
                    <a:lnTo>
                      <a:pt x="351" y="151"/>
                    </a:lnTo>
                    <a:lnTo>
                      <a:pt x="355" y="156"/>
                    </a:lnTo>
                    <a:lnTo>
                      <a:pt x="359" y="161"/>
                    </a:lnTo>
                    <a:lnTo>
                      <a:pt x="363" y="165"/>
                    </a:lnTo>
                    <a:lnTo>
                      <a:pt x="367" y="168"/>
                    </a:lnTo>
                    <a:lnTo>
                      <a:pt x="371" y="172"/>
                    </a:lnTo>
                    <a:lnTo>
                      <a:pt x="375" y="178"/>
                    </a:lnTo>
                    <a:lnTo>
                      <a:pt x="379" y="183"/>
                    </a:lnTo>
                    <a:lnTo>
                      <a:pt x="383" y="188"/>
                    </a:lnTo>
                    <a:lnTo>
                      <a:pt x="386" y="191"/>
                    </a:lnTo>
                    <a:lnTo>
                      <a:pt x="390" y="196"/>
                    </a:lnTo>
                    <a:lnTo>
                      <a:pt x="394" y="202"/>
                    </a:lnTo>
                    <a:lnTo>
                      <a:pt x="398" y="207"/>
                    </a:lnTo>
                    <a:lnTo>
                      <a:pt x="402" y="210"/>
                    </a:lnTo>
                    <a:lnTo>
                      <a:pt x="406" y="215"/>
                    </a:lnTo>
                    <a:lnTo>
                      <a:pt x="410" y="220"/>
                    </a:lnTo>
                    <a:lnTo>
                      <a:pt x="414" y="225"/>
                    </a:lnTo>
                    <a:lnTo>
                      <a:pt x="418" y="230"/>
                    </a:lnTo>
                    <a:lnTo>
                      <a:pt x="422" y="235"/>
                    </a:lnTo>
                    <a:lnTo>
                      <a:pt x="426" y="242"/>
                    </a:lnTo>
                    <a:lnTo>
                      <a:pt x="430" y="248"/>
                    </a:lnTo>
                    <a:lnTo>
                      <a:pt x="434" y="251"/>
                    </a:lnTo>
                    <a:lnTo>
                      <a:pt x="438" y="257"/>
                    </a:lnTo>
                    <a:lnTo>
                      <a:pt x="442" y="262"/>
                    </a:lnTo>
                    <a:lnTo>
                      <a:pt x="446" y="270"/>
                    </a:lnTo>
                    <a:lnTo>
                      <a:pt x="450" y="275"/>
                    </a:lnTo>
                    <a:lnTo>
                      <a:pt x="453" y="280"/>
                    </a:lnTo>
                    <a:lnTo>
                      <a:pt x="457" y="286"/>
                    </a:lnTo>
                    <a:lnTo>
                      <a:pt x="461" y="293"/>
                    </a:lnTo>
                    <a:lnTo>
                      <a:pt x="465" y="299"/>
                    </a:lnTo>
                    <a:lnTo>
                      <a:pt x="469" y="305"/>
                    </a:lnTo>
                    <a:lnTo>
                      <a:pt x="473" y="312"/>
                    </a:lnTo>
                    <a:lnTo>
                      <a:pt x="477" y="317"/>
                    </a:lnTo>
                    <a:lnTo>
                      <a:pt x="481" y="323"/>
                    </a:lnTo>
                    <a:lnTo>
                      <a:pt x="485" y="328"/>
                    </a:lnTo>
                    <a:lnTo>
                      <a:pt x="489" y="335"/>
                    </a:lnTo>
                    <a:lnTo>
                      <a:pt x="493" y="343"/>
                    </a:lnTo>
                    <a:lnTo>
                      <a:pt x="497" y="349"/>
                    </a:lnTo>
                    <a:lnTo>
                      <a:pt x="501" y="355"/>
                    </a:lnTo>
                    <a:lnTo>
                      <a:pt x="505" y="361"/>
                    </a:lnTo>
                    <a:lnTo>
                      <a:pt x="509" y="369"/>
                    </a:lnTo>
                    <a:lnTo>
                      <a:pt x="513" y="374"/>
                    </a:lnTo>
                    <a:lnTo>
                      <a:pt x="517" y="380"/>
                    </a:lnTo>
                    <a:lnTo>
                      <a:pt x="521" y="390"/>
                    </a:lnTo>
                    <a:lnTo>
                      <a:pt x="524" y="395"/>
                    </a:lnTo>
                    <a:lnTo>
                      <a:pt x="528" y="403"/>
                    </a:lnTo>
                    <a:lnTo>
                      <a:pt x="532" y="410"/>
                    </a:lnTo>
                    <a:lnTo>
                      <a:pt x="536" y="415"/>
                    </a:lnTo>
                    <a:lnTo>
                      <a:pt x="540" y="425"/>
                    </a:lnTo>
                    <a:lnTo>
                      <a:pt x="544" y="432"/>
                    </a:lnTo>
                    <a:lnTo>
                      <a:pt x="548" y="439"/>
                    </a:lnTo>
                    <a:lnTo>
                      <a:pt x="552" y="445"/>
                    </a:lnTo>
                    <a:lnTo>
                      <a:pt x="556" y="453"/>
                    </a:lnTo>
                    <a:lnTo>
                      <a:pt x="560" y="460"/>
                    </a:lnTo>
                    <a:lnTo>
                      <a:pt x="564" y="466"/>
                    </a:lnTo>
                    <a:lnTo>
                      <a:pt x="568" y="475"/>
                    </a:lnTo>
                    <a:lnTo>
                      <a:pt x="572" y="482"/>
                    </a:lnTo>
                    <a:lnTo>
                      <a:pt x="576" y="491"/>
                    </a:lnTo>
                    <a:lnTo>
                      <a:pt x="580" y="498"/>
                    </a:lnTo>
                    <a:lnTo>
                      <a:pt x="584" y="507"/>
                    </a:lnTo>
                    <a:lnTo>
                      <a:pt x="588" y="513"/>
                    </a:lnTo>
                    <a:lnTo>
                      <a:pt x="591" y="519"/>
                    </a:lnTo>
                    <a:lnTo>
                      <a:pt x="595" y="527"/>
                    </a:lnTo>
                    <a:lnTo>
                      <a:pt x="599" y="537"/>
                    </a:lnTo>
                    <a:lnTo>
                      <a:pt x="603" y="544"/>
                    </a:lnTo>
                    <a:lnTo>
                      <a:pt x="607" y="551"/>
                    </a:lnTo>
                    <a:lnTo>
                      <a:pt x="611" y="560"/>
                    </a:lnTo>
                    <a:lnTo>
                      <a:pt x="615" y="569"/>
                    </a:lnTo>
                    <a:lnTo>
                      <a:pt x="619" y="575"/>
                    </a:lnTo>
                    <a:lnTo>
                      <a:pt x="623" y="583"/>
                    </a:lnTo>
                    <a:lnTo>
                      <a:pt x="627" y="592"/>
                    </a:lnTo>
                    <a:lnTo>
                      <a:pt x="631" y="598"/>
                    </a:lnTo>
                    <a:lnTo>
                      <a:pt x="635" y="609"/>
                    </a:lnTo>
                    <a:lnTo>
                      <a:pt x="639" y="617"/>
                    </a:lnTo>
                    <a:lnTo>
                      <a:pt x="643" y="624"/>
                    </a:lnTo>
                    <a:lnTo>
                      <a:pt x="647" y="634"/>
                    </a:lnTo>
                    <a:lnTo>
                      <a:pt x="651" y="641"/>
                    </a:lnTo>
                    <a:lnTo>
                      <a:pt x="655" y="650"/>
                    </a:lnTo>
                    <a:lnTo>
                      <a:pt x="659" y="658"/>
                    </a:lnTo>
                    <a:lnTo>
                      <a:pt x="662" y="666"/>
                    </a:lnTo>
                    <a:lnTo>
                      <a:pt x="666" y="676"/>
                    </a:lnTo>
                    <a:lnTo>
                      <a:pt x="670" y="685"/>
                    </a:lnTo>
                    <a:lnTo>
                      <a:pt x="674" y="693"/>
                    </a:lnTo>
                    <a:lnTo>
                      <a:pt x="678" y="701"/>
                    </a:lnTo>
                    <a:lnTo>
                      <a:pt x="682" y="710"/>
                    </a:lnTo>
                    <a:lnTo>
                      <a:pt x="686" y="717"/>
                    </a:lnTo>
                    <a:lnTo>
                      <a:pt x="690" y="726"/>
                    </a:lnTo>
                    <a:lnTo>
                      <a:pt x="694" y="736"/>
                    </a:lnTo>
                    <a:lnTo>
                      <a:pt x="698" y="743"/>
                    </a:lnTo>
                    <a:lnTo>
                      <a:pt x="702" y="753"/>
                    </a:lnTo>
                    <a:lnTo>
                      <a:pt x="706" y="761"/>
                    </a:lnTo>
                    <a:lnTo>
                      <a:pt x="710" y="769"/>
                    </a:lnTo>
                    <a:lnTo>
                      <a:pt x="714" y="778"/>
                    </a:lnTo>
                    <a:lnTo>
                      <a:pt x="718" y="788"/>
                    </a:lnTo>
                    <a:lnTo>
                      <a:pt x="722" y="797"/>
                    </a:lnTo>
                    <a:lnTo>
                      <a:pt x="726" y="804"/>
                    </a:lnTo>
                    <a:lnTo>
                      <a:pt x="729" y="813"/>
                    </a:lnTo>
                    <a:lnTo>
                      <a:pt x="733" y="822"/>
                    </a:lnTo>
                    <a:lnTo>
                      <a:pt x="737" y="831"/>
                    </a:lnTo>
                    <a:lnTo>
                      <a:pt x="741" y="840"/>
                    </a:lnTo>
                    <a:lnTo>
                      <a:pt x="745" y="849"/>
                    </a:lnTo>
                    <a:lnTo>
                      <a:pt x="749" y="858"/>
                    </a:lnTo>
                    <a:lnTo>
                      <a:pt x="753" y="868"/>
                    </a:lnTo>
                    <a:lnTo>
                      <a:pt x="757" y="874"/>
                    </a:lnTo>
                    <a:lnTo>
                      <a:pt x="761" y="885"/>
                    </a:lnTo>
                    <a:lnTo>
                      <a:pt x="765" y="895"/>
                    </a:lnTo>
                    <a:lnTo>
                      <a:pt x="769" y="902"/>
                    </a:lnTo>
                    <a:lnTo>
                      <a:pt x="773" y="912"/>
                    </a:lnTo>
                    <a:lnTo>
                      <a:pt x="777" y="922"/>
                    </a:lnTo>
                    <a:lnTo>
                      <a:pt x="781" y="929"/>
                    </a:lnTo>
                    <a:lnTo>
                      <a:pt x="785" y="941"/>
                    </a:lnTo>
                    <a:lnTo>
                      <a:pt x="789" y="948"/>
                    </a:lnTo>
                    <a:lnTo>
                      <a:pt x="793" y="955"/>
                    </a:lnTo>
                    <a:lnTo>
                      <a:pt x="796" y="966"/>
                    </a:lnTo>
                    <a:lnTo>
                      <a:pt x="800" y="973"/>
                    </a:lnTo>
                    <a:lnTo>
                      <a:pt x="804" y="982"/>
                    </a:lnTo>
                    <a:lnTo>
                      <a:pt x="808" y="993"/>
                    </a:lnTo>
                    <a:lnTo>
                      <a:pt x="812" y="1002"/>
                    </a:lnTo>
                    <a:lnTo>
                      <a:pt x="816" y="1010"/>
                    </a:lnTo>
                    <a:lnTo>
                      <a:pt x="820" y="1020"/>
                    </a:lnTo>
                    <a:lnTo>
                      <a:pt x="824" y="1029"/>
                    </a:lnTo>
                    <a:lnTo>
                      <a:pt x="828" y="1038"/>
                    </a:lnTo>
                    <a:lnTo>
                      <a:pt x="832" y="1045"/>
                    </a:lnTo>
                    <a:lnTo>
                      <a:pt x="836" y="1057"/>
                    </a:lnTo>
                    <a:lnTo>
                      <a:pt x="840" y="1062"/>
                    </a:lnTo>
                    <a:lnTo>
                      <a:pt x="844" y="1074"/>
                    </a:lnTo>
                    <a:lnTo>
                      <a:pt x="848" y="1083"/>
                    </a:lnTo>
                    <a:lnTo>
                      <a:pt x="852" y="1091"/>
                    </a:lnTo>
                    <a:lnTo>
                      <a:pt x="856" y="1102"/>
                    </a:lnTo>
                    <a:lnTo>
                      <a:pt x="860" y="1108"/>
                    </a:lnTo>
                    <a:lnTo>
                      <a:pt x="864" y="1119"/>
                    </a:lnTo>
                    <a:lnTo>
                      <a:pt x="867" y="1128"/>
                    </a:lnTo>
                    <a:lnTo>
                      <a:pt x="871" y="1138"/>
                    </a:lnTo>
                    <a:lnTo>
                      <a:pt x="875" y="1146"/>
                    </a:lnTo>
                    <a:lnTo>
                      <a:pt x="879" y="1153"/>
                    </a:lnTo>
                    <a:lnTo>
                      <a:pt x="883" y="1162"/>
                    </a:lnTo>
                    <a:lnTo>
                      <a:pt x="887" y="1171"/>
                    </a:lnTo>
                    <a:lnTo>
                      <a:pt x="891" y="1182"/>
                    </a:lnTo>
                    <a:lnTo>
                      <a:pt x="895" y="1189"/>
                    </a:lnTo>
                    <a:lnTo>
                      <a:pt x="899" y="1198"/>
                    </a:lnTo>
                    <a:lnTo>
                      <a:pt x="903" y="1204"/>
                    </a:lnTo>
                    <a:lnTo>
                      <a:pt x="907" y="1213"/>
                    </a:lnTo>
                    <a:lnTo>
                      <a:pt x="911" y="1222"/>
                    </a:lnTo>
                    <a:lnTo>
                      <a:pt x="915" y="1231"/>
                    </a:lnTo>
                    <a:lnTo>
                      <a:pt x="919" y="1241"/>
                    </a:lnTo>
                    <a:lnTo>
                      <a:pt x="923" y="1249"/>
                    </a:lnTo>
                    <a:lnTo>
                      <a:pt x="927" y="1259"/>
                    </a:lnTo>
                    <a:lnTo>
                      <a:pt x="931" y="1266"/>
                    </a:lnTo>
                    <a:lnTo>
                      <a:pt x="934" y="1275"/>
                    </a:lnTo>
                    <a:lnTo>
                      <a:pt x="938" y="1283"/>
                    </a:lnTo>
                    <a:lnTo>
                      <a:pt x="942" y="1291"/>
                    </a:lnTo>
                    <a:lnTo>
                      <a:pt x="946" y="1298"/>
                    </a:lnTo>
                    <a:lnTo>
                      <a:pt x="950" y="1307"/>
                    </a:lnTo>
                    <a:lnTo>
                      <a:pt x="954" y="1317"/>
                    </a:lnTo>
                    <a:lnTo>
                      <a:pt x="958" y="1326"/>
                    </a:lnTo>
                    <a:lnTo>
                      <a:pt x="962" y="1332"/>
                    </a:lnTo>
                    <a:lnTo>
                      <a:pt x="966" y="1340"/>
                    </a:lnTo>
                    <a:lnTo>
                      <a:pt x="970" y="1350"/>
                    </a:lnTo>
                    <a:lnTo>
                      <a:pt x="974" y="1356"/>
                    </a:lnTo>
                    <a:lnTo>
                      <a:pt x="978" y="1365"/>
                    </a:lnTo>
                    <a:lnTo>
                      <a:pt x="982" y="1373"/>
                    </a:lnTo>
                    <a:lnTo>
                      <a:pt x="986" y="1380"/>
                    </a:lnTo>
                    <a:lnTo>
                      <a:pt x="990" y="1389"/>
                    </a:lnTo>
                    <a:lnTo>
                      <a:pt x="994" y="1398"/>
                    </a:lnTo>
                    <a:lnTo>
                      <a:pt x="998" y="1405"/>
                    </a:lnTo>
                    <a:lnTo>
                      <a:pt x="1001" y="1414"/>
                    </a:lnTo>
                    <a:lnTo>
                      <a:pt x="1005" y="1420"/>
                    </a:lnTo>
                    <a:lnTo>
                      <a:pt x="1009" y="1429"/>
                    </a:lnTo>
                    <a:lnTo>
                      <a:pt x="1013" y="1434"/>
                    </a:lnTo>
                    <a:lnTo>
                      <a:pt x="1017" y="1441"/>
                    </a:lnTo>
                    <a:lnTo>
                      <a:pt x="1021" y="1450"/>
                    </a:lnTo>
                    <a:lnTo>
                      <a:pt x="1025" y="1457"/>
                    </a:lnTo>
                    <a:lnTo>
                      <a:pt x="1029" y="1465"/>
                    </a:lnTo>
                    <a:lnTo>
                      <a:pt x="1033" y="1473"/>
                    </a:lnTo>
                    <a:lnTo>
                      <a:pt x="1037" y="1481"/>
                    </a:lnTo>
                    <a:lnTo>
                      <a:pt x="1041" y="1487"/>
                    </a:lnTo>
                    <a:lnTo>
                      <a:pt x="1045" y="1496"/>
                    </a:lnTo>
                    <a:lnTo>
                      <a:pt x="1049" y="1501"/>
                    </a:lnTo>
                    <a:lnTo>
                      <a:pt x="1053" y="1510"/>
                    </a:lnTo>
                    <a:lnTo>
                      <a:pt x="1057" y="1517"/>
                    </a:lnTo>
                    <a:lnTo>
                      <a:pt x="1061" y="1523"/>
                    </a:lnTo>
                    <a:lnTo>
                      <a:pt x="1065" y="1532"/>
                    </a:lnTo>
                    <a:lnTo>
                      <a:pt x="1069" y="1537"/>
                    </a:lnTo>
                    <a:lnTo>
                      <a:pt x="1072" y="1546"/>
                    </a:lnTo>
                    <a:lnTo>
                      <a:pt x="1076" y="1553"/>
                    </a:lnTo>
                    <a:lnTo>
                      <a:pt x="1080" y="1559"/>
                    </a:lnTo>
                    <a:lnTo>
                      <a:pt x="1084" y="1567"/>
                    </a:lnTo>
                    <a:lnTo>
                      <a:pt x="1088" y="1572"/>
                    </a:lnTo>
                    <a:lnTo>
                      <a:pt x="1092" y="1578"/>
                    </a:lnTo>
                    <a:lnTo>
                      <a:pt x="1096" y="1588"/>
                    </a:lnTo>
                    <a:lnTo>
                      <a:pt x="1100" y="1593"/>
                    </a:lnTo>
                    <a:lnTo>
                      <a:pt x="1104" y="1599"/>
                    </a:lnTo>
                    <a:lnTo>
                      <a:pt x="1108" y="1607"/>
                    </a:lnTo>
                    <a:lnTo>
                      <a:pt x="1112" y="1613"/>
                    </a:lnTo>
                    <a:lnTo>
                      <a:pt x="1116" y="1618"/>
                    </a:lnTo>
                    <a:lnTo>
                      <a:pt x="1120" y="1624"/>
                    </a:lnTo>
                    <a:lnTo>
                      <a:pt x="1124" y="1630"/>
                    </a:lnTo>
                    <a:lnTo>
                      <a:pt x="1128" y="1638"/>
                    </a:lnTo>
                    <a:lnTo>
                      <a:pt x="1132" y="1644"/>
                    </a:lnTo>
                    <a:lnTo>
                      <a:pt x="1136" y="1650"/>
                    </a:lnTo>
                    <a:lnTo>
                      <a:pt x="1139" y="1656"/>
                    </a:lnTo>
                    <a:lnTo>
                      <a:pt x="1143" y="1662"/>
                    </a:lnTo>
                    <a:lnTo>
                      <a:pt x="1147" y="1669"/>
                    </a:lnTo>
                    <a:lnTo>
                      <a:pt x="1151" y="1673"/>
                    </a:lnTo>
                    <a:lnTo>
                      <a:pt x="1155" y="1679"/>
                    </a:lnTo>
                    <a:lnTo>
                      <a:pt x="1159" y="1685"/>
                    </a:lnTo>
                    <a:lnTo>
                      <a:pt x="1163" y="1690"/>
                    </a:lnTo>
                    <a:lnTo>
                      <a:pt x="1167" y="1697"/>
                    </a:lnTo>
                    <a:lnTo>
                      <a:pt x="1171" y="1701"/>
                    </a:lnTo>
                    <a:lnTo>
                      <a:pt x="1175" y="1709"/>
                    </a:lnTo>
                    <a:lnTo>
                      <a:pt x="1179" y="1714"/>
                    </a:lnTo>
                    <a:lnTo>
                      <a:pt x="1183" y="1717"/>
                    </a:lnTo>
                    <a:lnTo>
                      <a:pt x="1187" y="1723"/>
                    </a:lnTo>
                    <a:lnTo>
                      <a:pt x="1191" y="1728"/>
                    </a:lnTo>
                    <a:lnTo>
                      <a:pt x="1195" y="1735"/>
                    </a:lnTo>
                    <a:lnTo>
                      <a:pt x="1199" y="1738"/>
                    </a:lnTo>
                    <a:lnTo>
                      <a:pt x="1203" y="1743"/>
                    </a:lnTo>
                    <a:lnTo>
                      <a:pt x="1207" y="1750"/>
                    </a:lnTo>
                    <a:lnTo>
                      <a:pt x="1210" y="1754"/>
                    </a:lnTo>
                    <a:lnTo>
                      <a:pt x="1214" y="1758"/>
                    </a:lnTo>
                    <a:lnTo>
                      <a:pt x="1218" y="1763"/>
                    </a:lnTo>
                    <a:lnTo>
                      <a:pt x="1222" y="1768"/>
                    </a:lnTo>
                    <a:lnTo>
                      <a:pt x="1226" y="1773"/>
                    </a:lnTo>
                    <a:lnTo>
                      <a:pt x="1230" y="1778"/>
                    </a:lnTo>
                    <a:lnTo>
                      <a:pt x="1234" y="1781"/>
                    </a:lnTo>
                    <a:lnTo>
                      <a:pt x="1238" y="1784"/>
                    </a:lnTo>
                    <a:lnTo>
                      <a:pt x="1242" y="1790"/>
                    </a:lnTo>
                    <a:lnTo>
                      <a:pt x="1246" y="1792"/>
                    </a:lnTo>
                    <a:lnTo>
                      <a:pt x="1250" y="1798"/>
                    </a:lnTo>
                    <a:lnTo>
                      <a:pt x="1254" y="1801"/>
                    </a:lnTo>
                    <a:lnTo>
                      <a:pt x="1258" y="1807"/>
                    </a:lnTo>
                    <a:lnTo>
                      <a:pt x="1262" y="1810"/>
                    </a:lnTo>
                    <a:lnTo>
                      <a:pt x="1266" y="1814"/>
                    </a:lnTo>
                    <a:lnTo>
                      <a:pt x="1270" y="1817"/>
                    </a:lnTo>
                    <a:lnTo>
                      <a:pt x="1274" y="1823"/>
                    </a:lnTo>
                    <a:lnTo>
                      <a:pt x="1277" y="1826"/>
                    </a:lnTo>
                    <a:lnTo>
                      <a:pt x="1281" y="1830"/>
                    </a:lnTo>
                    <a:lnTo>
                      <a:pt x="1285" y="1831"/>
                    </a:lnTo>
                    <a:lnTo>
                      <a:pt x="1289" y="1838"/>
                    </a:lnTo>
                    <a:lnTo>
                      <a:pt x="1293" y="1839"/>
                    </a:lnTo>
                    <a:lnTo>
                      <a:pt x="1297" y="1841"/>
                    </a:lnTo>
                    <a:lnTo>
                      <a:pt x="1301" y="1845"/>
                    </a:lnTo>
                    <a:lnTo>
                      <a:pt x="1305" y="1848"/>
                    </a:lnTo>
                    <a:lnTo>
                      <a:pt x="1309" y="1850"/>
                    </a:lnTo>
                    <a:lnTo>
                      <a:pt x="1313" y="1853"/>
                    </a:lnTo>
                    <a:lnTo>
                      <a:pt x="1317" y="1860"/>
                    </a:lnTo>
                    <a:lnTo>
                      <a:pt x="1321" y="1861"/>
                    </a:lnTo>
                    <a:lnTo>
                      <a:pt x="1325" y="1863"/>
                    </a:lnTo>
                    <a:lnTo>
                      <a:pt x="1329" y="1867"/>
                    </a:lnTo>
                    <a:lnTo>
                      <a:pt x="1333" y="1870"/>
                    </a:lnTo>
                    <a:lnTo>
                      <a:pt x="1337" y="1872"/>
                    </a:lnTo>
                    <a:lnTo>
                      <a:pt x="1341" y="1874"/>
                    </a:lnTo>
                    <a:lnTo>
                      <a:pt x="1344" y="1877"/>
                    </a:lnTo>
                    <a:lnTo>
                      <a:pt x="1348" y="1879"/>
                    </a:lnTo>
                    <a:lnTo>
                      <a:pt x="1352" y="1882"/>
                    </a:lnTo>
                    <a:lnTo>
                      <a:pt x="1356" y="1882"/>
                    </a:lnTo>
                    <a:lnTo>
                      <a:pt x="1360" y="1888"/>
                    </a:lnTo>
                    <a:lnTo>
                      <a:pt x="1364" y="1887"/>
                    </a:lnTo>
                    <a:lnTo>
                      <a:pt x="1368" y="1890"/>
                    </a:lnTo>
                    <a:lnTo>
                      <a:pt x="1372" y="1891"/>
                    </a:lnTo>
                    <a:lnTo>
                      <a:pt x="1376" y="1895"/>
                    </a:lnTo>
                    <a:lnTo>
                      <a:pt x="1380" y="1894"/>
                    </a:lnTo>
                    <a:lnTo>
                      <a:pt x="1384" y="1897"/>
                    </a:lnTo>
                    <a:lnTo>
                      <a:pt x="1388" y="1901"/>
                    </a:lnTo>
                    <a:lnTo>
                      <a:pt x="1392" y="1902"/>
                    </a:lnTo>
                    <a:lnTo>
                      <a:pt x="1396" y="1904"/>
                    </a:lnTo>
                    <a:lnTo>
                      <a:pt x="1400" y="1904"/>
                    </a:lnTo>
                    <a:lnTo>
                      <a:pt x="1404" y="1906"/>
                    </a:lnTo>
                    <a:lnTo>
                      <a:pt x="1408" y="1908"/>
                    </a:lnTo>
                    <a:lnTo>
                      <a:pt x="1412" y="1907"/>
                    </a:lnTo>
                    <a:lnTo>
                      <a:pt x="1415" y="1909"/>
                    </a:lnTo>
                    <a:lnTo>
                      <a:pt x="1419" y="1912"/>
                    </a:lnTo>
                    <a:lnTo>
                      <a:pt x="1423" y="1912"/>
                    </a:lnTo>
                    <a:lnTo>
                      <a:pt x="1427" y="1912"/>
                    </a:lnTo>
                    <a:lnTo>
                      <a:pt x="1431" y="1911"/>
                    </a:lnTo>
                    <a:lnTo>
                      <a:pt x="1435" y="1915"/>
                    </a:lnTo>
                    <a:lnTo>
                      <a:pt x="1439" y="1915"/>
                    </a:lnTo>
                    <a:lnTo>
                      <a:pt x="1443" y="1918"/>
                    </a:lnTo>
                    <a:lnTo>
                      <a:pt x="1447" y="1917"/>
                    </a:lnTo>
                    <a:lnTo>
                      <a:pt x="1451" y="1916"/>
                    </a:lnTo>
                    <a:lnTo>
                      <a:pt x="1455" y="1919"/>
                    </a:lnTo>
                    <a:lnTo>
                      <a:pt x="1459" y="1918"/>
                    </a:lnTo>
                    <a:lnTo>
                      <a:pt x="1463" y="1916"/>
                    </a:lnTo>
                    <a:lnTo>
                      <a:pt x="1467" y="1919"/>
                    </a:lnTo>
                    <a:lnTo>
                      <a:pt x="1471" y="1919"/>
                    </a:lnTo>
                    <a:lnTo>
                      <a:pt x="1475" y="1918"/>
                    </a:lnTo>
                    <a:lnTo>
                      <a:pt x="1479" y="1920"/>
                    </a:lnTo>
                    <a:lnTo>
                      <a:pt x="1482" y="1920"/>
                    </a:lnTo>
                    <a:lnTo>
                      <a:pt x="1486" y="1919"/>
                    </a:lnTo>
                    <a:lnTo>
                      <a:pt x="1490" y="1918"/>
                    </a:lnTo>
                    <a:lnTo>
                      <a:pt x="1494" y="1918"/>
                    </a:lnTo>
                    <a:lnTo>
                      <a:pt x="1498" y="1918"/>
                    </a:lnTo>
                    <a:lnTo>
                      <a:pt x="1502" y="1918"/>
                    </a:lnTo>
                    <a:lnTo>
                      <a:pt x="1506" y="1916"/>
                    </a:lnTo>
                    <a:lnTo>
                      <a:pt x="1510" y="1916"/>
                    </a:lnTo>
                    <a:lnTo>
                      <a:pt x="1514" y="1917"/>
                    </a:lnTo>
                    <a:lnTo>
                      <a:pt x="1518" y="1916"/>
                    </a:lnTo>
                    <a:lnTo>
                      <a:pt x="1522" y="1916"/>
                    </a:lnTo>
                    <a:lnTo>
                      <a:pt x="1526" y="1913"/>
                    </a:lnTo>
                    <a:lnTo>
                      <a:pt x="1530" y="1914"/>
                    </a:lnTo>
                    <a:lnTo>
                      <a:pt x="1534" y="1913"/>
                    </a:lnTo>
                    <a:lnTo>
                      <a:pt x="1538" y="1913"/>
                    </a:lnTo>
                    <a:lnTo>
                      <a:pt x="1542" y="1912"/>
                    </a:lnTo>
                    <a:lnTo>
                      <a:pt x="1546" y="1910"/>
                    </a:lnTo>
                    <a:lnTo>
                      <a:pt x="1549" y="1910"/>
                    </a:lnTo>
                    <a:lnTo>
                      <a:pt x="1553" y="1908"/>
                    </a:lnTo>
                    <a:lnTo>
                      <a:pt x="1557" y="1909"/>
                    </a:lnTo>
                    <a:lnTo>
                      <a:pt x="1561" y="1905"/>
                    </a:lnTo>
                    <a:lnTo>
                      <a:pt x="1565" y="1904"/>
                    </a:lnTo>
                    <a:lnTo>
                      <a:pt x="1569" y="1904"/>
                    </a:lnTo>
                    <a:lnTo>
                      <a:pt x="1573" y="1902"/>
                    </a:lnTo>
                    <a:lnTo>
                      <a:pt x="1577" y="1900"/>
                    </a:lnTo>
                    <a:lnTo>
                      <a:pt x="1581" y="1897"/>
                    </a:lnTo>
                    <a:lnTo>
                      <a:pt x="1585" y="1897"/>
                    </a:lnTo>
                    <a:lnTo>
                      <a:pt x="1589" y="1894"/>
                    </a:lnTo>
                    <a:lnTo>
                      <a:pt x="1593" y="1894"/>
                    </a:lnTo>
                    <a:lnTo>
                      <a:pt x="1597" y="1891"/>
                    </a:lnTo>
                    <a:lnTo>
                      <a:pt x="1601" y="1889"/>
                    </a:lnTo>
                    <a:lnTo>
                      <a:pt x="1605" y="1888"/>
                    </a:lnTo>
                    <a:lnTo>
                      <a:pt x="1609" y="1887"/>
                    </a:lnTo>
                    <a:lnTo>
                      <a:pt x="1613" y="1883"/>
                    </a:lnTo>
                    <a:lnTo>
                      <a:pt x="1617" y="1881"/>
                    </a:lnTo>
                    <a:lnTo>
                      <a:pt x="1620" y="1880"/>
                    </a:lnTo>
                    <a:lnTo>
                      <a:pt x="1624" y="1877"/>
                    </a:lnTo>
                    <a:lnTo>
                      <a:pt x="1628" y="1874"/>
                    </a:lnTo>
                    <a:lnTo>
                      <a:pt x="1632" y="1874"/>
                    </a:lnTo>
                    <a:lnTo>
                      <a:pt x="1636" y="1871"/>
                    </a:lnTo>
                    <a:lnTo>
                      <a:pt x="1640" y="1867"/>
                    </a:lnTo>
                    <a:lnTo>
                      <a:pt x="1644" y="1864"/>
                    </a:lnTo>
                    <a:lnTo>
                      <a:pt x="1648" y="1863"/>
                    </a:lnTo>
                    <a:lnTo>
                      <a:pt x="1652" y="1858"/>
                    </a:lnTo>
                    <a:lnTo>
                      <a:pt x="1656" y="1856"/>
                    </a:lnTo>
                    <a:lnTo>
                      <a:pt x="1660" y="1856"/>
                    </a:lnTo>
                    <a:lnTo>
                      <a:pt x="1664" y="1851"/>
                    </a:lnTo>
                    <a:lnTo>
                      <a:pt x="1668" y="1849"/>
                    </a:lnTo>
                    <a:lnTo>
                      <a:pt x="1672" y="1847"/>
                    </a:lnTo>
                    <a:lnTo>
                      <a:pt x="1676" y="1844"/>
                    </a:lnTo>
                    <a:lnTo>
                      <a:pt x="1680" y="1842"/>
                    </a:lnTo>
                    <a:lnTo>
                      <a:pt x="1684" y="1836"/>
                    </a:lnTo>
                    <a:lnTo>
                      <a:pt x="1687" y="1833"/>
                    </a:lnTo>
                    <a:lnTo>
                      <a:pt x="1691" y="1831"/>
                    </a:lnTo>
                    <a:lnTo>
                      <a:pt x="1695" y="1826"/>
                    </a:lnTo>
                    <a:lnTo>
                      <a:pt x="1699" y="1826"/>
                    </a:lnTo>
                    <a:lnTo>
                      <a:pt x="1703" y="1822"/>
                    </a:lnTo>
                    <a:lnTo>
                      <a:pt x="1707" y="1817"/>
                    </a:lnTo>
                    <a:lnTo>
                      <a:pt x="1711" y="1815"/>
                    </a:lnTo>
                    <a:lnTo>
                      <a:pt x="1715" y="1811"/>
                    </a:lnTo>
                    <a:lnTo>
                      <a:pt x="1719" y="1808"/>
                    </a:lnTo>
                    <a:lnTo>
                      <a:pt x="1723" y="1804"/>
                    </a:lnTo>
                    <a:lnTo>
                      <a:pt x="1727" y="1801"/>
                    </a:lnTo>
                    <a:lnTo>
                      <a:pt x="1731" y="1798"/>
                    </a:lnTo>
                    <a:lnTo>
                      <a:pt x="1735" y="1793"/>
                    </a:lnTo>
                    <a:lnTo>
                      <a:pt x="1739" y="1790"/>
                    </a:lnTo>
                    <a:lnTo>
                      <a:pt x="1743" y="1787"/>
                    </a:lnTo>
                    <a:lnTo>
                      <a:pt x="1747" y="1782"/>
                    </a:lnTo>
                    <a:lnTo>
                      <a:pt x="1751" y="1779"/>
                    </a:lnTo>
                    <a:lnTo>
                      <a:pt x="1754" y="1773"/>
                    </a:lnTo>
                    <a:lnTo>
                      <a:pt x="1758" y="1771"/>
                    </a:lnTo>
                    <a:lnTo>
                      <a:pt x="1762" y="1768"/>
                    </a:lnTo>
                    <a:lnTo>
                      <a:pt x="1766" y="1763"/>
                    </a:lnTo>
                    <a:lnTo>
                      <a:pt x="1770" y="1757"/>
                    </a:lnTo>
                    <a:lnTo>
                      <a:pt x="1774" y="1754"/>
                    </a:lnTo>
                    <a:lnTo>
                      <a:pt x="1778" y="1751"/>
                    </a:lnTo>
                    <a:lnTo>
                      <a:pt x="1782" y="1747"/>
                    </a:lnTo>
                    <a:lnTo>
                      <a:pt x="1786" y="1743"/>
                    </a:lnTo>
                    <a:lnTo>
                      <a:pt x="1790" y="1737"/>
                    </a:lnTo>
                    <a:lnTo>
                      <a:pt x="1794" y="1733"/>
                    </a:lnTo>
                    <a:lnTo>
                      <a:pt x="1798" y="1729"/>
                    </a:lnTo>
                    <a:lnTo>
                      <a:pt x="1802" y="1725"/>
                    </a:lnTo>
                    <a:lnTo>
                      <a:pt x="1806" y="1722"/>
                    </a:lnTo>
                    <a:lnTo>
                      <a:pt x="1810" y="1716"/>
                    </a:lnTo>
                    <a:lnTo>
                      <a:pt x="1814" y="1711"/>
                    </a:lnTo>
                    <a:lnTo>
                      <a:pt x="1818" y="1707"/>
                    </a:lnTo>
                    <a:lnTo>
                      <a:pt x="1822" y="1704"/>
                    </a:lnTo>
                    <a:lnTo>
                      <a:pt x="1825" y="1699"/>
                    </a:lnTo>
                    <a:lnTo>
                      <a:pt x="1829" y="1694"/>
                    </a:lnTo>
                    <a:lnTo>
                      <a:pt x="1833" y="1691"/>
                    </a:lnTo>
                    <a:lnTo>
                      <a:pt x="1837" y="1685"/>
                    </a:lnTo>
                    <a:lnTo>
                      <a:pt x="1841" y="1681"/>
                    </a:lnTo>
                    <a:lnTo>
                      <a:pt x="1845" y="1675"/>
                    </a:lnTo>
                    <a:lnTo>
                      <a:pt x="1849" y="1670"/>
                    </a:lnTo>
                    <a:lnTo>
                      <a:pt x="1853" y="1665"/>
                    </a:lnTo>
                    <a:lnTo>
                      <a:pt x="1857" y="1661"/>
                    </a:lnTo>
                    <a:lnTo>
                      <a:pt x="1861" y="1655"/>
                    </a:lnTo>
                    <a:lnTo>
                      <a:pt x="1865" y="1650"/>
                    </a:lnTo>
                    <a:lnTo>
                      <a:pt x="1869" y="1644"/>
                    </a:lnTo>
                    <a:lnTo>
                      <a:pt x="1873" y="1642"/>
                    </a:lnTo>
                    <a:lnTo>
                      <a:pt x="1877" y="1635"/>
                    </a:lnTo>
                    <a:lnTo>
                      <a:pt x="1881" y="1632"/>
                    </a:lnTo>
                    <a:lnTo>
                      <a:pt x="1885" y="1625"/>
                    </a:lnTo>
                    <a:lnTo>
                      <a:pt x="1889" y="1621"/>
                    </a:lnTo>
                    <a:lnTo>
                      <a:pt x="1892" y="1616"/>
                    </a:lnTo>
                    <a:lnTo>
                      <a:pt x="1896" y="1609"/>
                    </a:lnTo>
                    <a:lnTo>
                      <a:pt x="1900" y="1606"/>
                    </a:lnTo>
                    <a:lnTo>
                      <a:pt x="1904" y="1602"/>
                    </a:lnTo>
                    <a:lnTo>
                      <a:pt x="1908" y="1594"/>
                    </a:lnTo>
                    <a:lnTo>
                      <a:pt x="1912" y="1590"/>
                    </a:lnTo>
                    <a:lnTo>
                      <a:pt x="1916" y="1584"/>
                    </a:lnTo>
                    <a:lnTo>
                      <a:pt x="1920" y="1579"/>
                    </a:lnTo>
                    <a:lnTo>
                      <a:pt x="1924" y="1574"/>
                    </a:lnTo>
                    <a:lnTo>
                      <a:pt x="1928" y="1569"/>
                    </a:lnTo>
                    <a:lnTo>
                      <a:pt x="1932" y="1563"/>
                    </a:lnTo>
                    <a:lnTo>
                      <a:pt x="1936" y="1558"/>
                    </a:lnTo>
                    <a:lnTo>
                      <a:pt x="1940" y="1552"/>
                    </a:lnTo>
                    <a:lnTo>
                      <a:pt x="1944" y="1547"/>
                    </a:lnTo>
                    <a:lnTo>
                      <a:pt x="1948" y="1540"/>
                    </a:lnTo>
                    <a:lnTo>
                      <a:pt x="1952" y="1536"/>
                    </a:lnTo>
                    <a:lnTo>
                      <a:pt x="1956" y="1531"/>
                    </a:lnTo>
                    <a:lnTo>
                      <a:pt x="1960" y="1527"/>
                    </a:lnTo>
                    <a:lnTo>
                      <a:pt x="1963" y="1520"/>
                    </a:lnTo>
                    <a:lnTo>
                      <a:pt x="1967" y="1514"/>
                    </a:lnTo>
                    <a:lnTo>
                      <a:pt x="1971" y="1508"/>
                    </a:lnTo>
                    <a:lnTo>
                      <a:pt x="1975" y="1502"/>
                    </a:lnTo>
                    <a:lnTo>
                      <a:pt x="1979" y="1499"/>
                    </a:lnTo>
                    <a:lnTo>
                      <a:pt x="1983" y="1493"/>
                    </a:lnTo>
                    <a:lnTo>
                      <a:pt x="1987" y="1486"/>
                    </a:lnTo>
                    <a:lnTo>
                      <a:pt x="1991" y="1482"/>
                    </a:lnTo>
                    <a:lnTo>
                      <a:pt x="1995" y="1475"/>
                    </a:lnTo>
                    <a:lnTo>
                      <a:pt x="1999" y="1469"/>
                    </a:lnTo>
                    <a:lnTo>
                      <a:pt x="2003" y="1463"/>
                    </a:lnTo>
                    <a:lnTo>
                      <a:pt x="2007" y="1459"/>
                    </a:lnTo>
                    <a:lnTo>
                      <a:pt x="2011" y="1452"/>
                    </a:lnTo>
                    <a:lnTo>
                      <a:pt x="2015" y="1447"/>
                    </a:lnTo>
                    <a:lnTo>
                      <a:pt x="2019" y="1440"/>
                    </a:lnTo>
                    <a:lnTo>
                      <a:pt x="2023" y="1435"/>
                    </a:lnTo>
                    <a:lnTo>
                      <a:pt x="2027" y="1429"/>
                    </a:lnTo>
                    <a:lnTo>
                      <a:pt x="2030" y="1424"/>
                    </a:lnTo>
                    <a:lnTo>
                      <a:pt x="2034" y="1418"/>
                    </a:lnTo>
                    <a:lnTo>
                      <a:pt x="2038" y="1412"/>
                    </a:lnTo>
                    <a:lnTo>
                      <a:pt x="2042" y="1406"/>
                    </a:lnTo>
                    <a:lnTo>
                      <a:pt x="2046" y="1401"/>
                    </a:lnTo>
                    <a:lnTo>
                      <a:pt x="2050" y="1395"/>
                    </a:lnTo>
                    <a:lnTo>
                      <a:pt x="2054" y="1388"/>
                    </a:lnTo>
                    <a:lnTo>
                      <a:pt x="2058" y="1383"/>
                    </a:lnTo>
                    <a:lnTo>
                      <a:pt x="2062" y="1378"/>
                    </a:lnTo>
                    <a:lnTo>
                      <a:pt x="2066" y="1372"/>
                    </a:lnTo>
                    <a:lnTo>
                      <a:pt x="2070" y="1366"/>
                    </a:lnTo>
                    <a:lnTo>
                      <a:pt x="2074" y="1361"/>
                    </a:lnTo>
                    <a:lnTo>
                      <a:pt x="2078" y="1354"/>
                    </a:lnTo>
                    <a:lnTo>
                      <a:pt x="2082" y="1348"/>
                    </a:lnTo>
                    <a:lnTo>
                      <a:pt x="2086" y="1342"/>
                    </a:lnTo>
                    <a:lnTo>
                      <a:pt x="2090" y="1337"/>
                    </a:lnTo>
                    <a:lnTo>
                      <a:pt x="2094" y="1331"/>
                    </a:lnTo>
                    <a:lnTo>
                      <a:pt x="2097" y="1324"/>
                    </a:lnTo>
                    <a:lnTo>
                      <a:pt x="2101" y="1318"/>
                    </a:lnTo>
                    <a:lnTo>
                      <a:pt x="2105" y="1313"/>
                    </a:lnTo>
                    <a:lnTo>
                      <a:pt x="2109" y="1307"/>
                    </a:lnTo>
                    <a:lnTo>
                      <a:pt x="2113" y="1301"/>
                    </a:lnTo>
                    <a:lnTo>
                      <a:pt x="2117" y="1295"/>
                    </a:lnTo>
                    <a:lnTo>
                      <a:pt x="2121" y="1288"/>
                    </a:lnTo>
                    <a:lnTo>
                      <a:pt x="2125" y="1282"/>
                    </a:lnTo>
                    <a:lnTo>
                      <a:pt x="2129" y="1277"/>
                    </a:lnTo>
                    <a:lnTo>
                      <a:pt x="2133" y="1272"/>
                    </a:lnTo>
                    <a:lnTo>
                      <a:pt x="2137" y="1264"/>
                    </a:lnTo>
                    <a:lnTo>
                      <a:pt x="2141" y="1259"/>
                    </a:lnTo>
                    <a:lnTo>
                      <a:pt x="2145" y="1253"/>
                    </a:lnTo>
                    <a:lnTo>
                      <a:pt x="2149" y="1244"/>
                    </a:lnTo>
                    <a:lnTo>
                      <a:pt x="2153" y="1239"/>
                    </a:lnTo>
                    <a:lnTo>
                      <a:pt x="2157" y="1234"/>
                    </a:lnTo>
                    <a:lnTo>
                      <a:pt x="2161" y="1228"/>
                    </a:lnTo>
                    <a:lnTo>
                      <a:pt x="2165" y="1222"/>
                    </a:lnTo>
                    <a:lnTo>
                      <a:pt x="2168" y="1216"/>
                    </a:lnTo>
                    <a:lnTo>
                      <a:pt x="2172" y="1209"/>
                    </a:lnTo>
                    <a:lnTo>
                      <a:pt x="2176" y="1204"/>
                    </a:lnTo>
                    <a:lnTo>
                      <a:pt x="2180" y="1198"/>
                    </a:lnTo>
                    <a:lnTo>
                      <a:pt x="2184" y="1190"/>
                    </a:lnTo>
                    <a:lnTo>
                      <a:pt x="2188" y="1186"/>
                    </a:lnTo>
                    <a:lnTo>
                      <a:pt x="2192" y="1180"/>
                    </a:lnTo>
                    <a:lnTo>
                      <a:pt x="2196" y="1172"/>
                    </a:lnTo>
                    <a:lnTo>
                      <a:pt x="2200" y="1167"/>
                    </a:lnTo>
                    <a:lnTo>
                      <a:pt x="2204" y="1162"/>
                    </a:lnTo>
                    <a:lnTo>
                      <a:pt x="2208" y="1156"/>
                    </a:lnTo>
                    <a:lnTo>
                      <a:pt x="2212" y="1149"/>
                    </a:lnTo>
                    <a:lnTo>
                      <a:pt x="2216" y="1145"/>
                    </a:lnTo>
                    <a:lnTo>
                      <a:pt x="2220" y="1137"/>
                    </a:lnTo>
                    <a:lnTo>
                      <a:pt x="2224" y="1132"/>
                    </a:lnTo>
                    <a:lnTo>
                      <a:pt x="2228" y="1125"/>
                    </a:lnTo>
                    <a:lnTo>
                      <a:pt x="2232" y="1121"/>
                    </a:lnTo>
                    <a:lnTo>
                      <a:pt x="2235" y="1116"/>
                    </a:lnTo>
                    <a:lnTo>
                      <a:pt x="2239" y="1107"/>
                    </a:lnTo>
                    <a:lnTo>
                      <a:pt x="2243" y="1102"/>
                    </a:lnTo>
                    <a:lnTo>
                      <a:pt x="2247" y="1097"/>
                    </a:lnTo>
                    <a:lnTo>
                      <a:pt x="2251" y="1091"/>
                    </a:lnTo>
                    <a:lnTo>
                      <a:pt x="2255" y="1084"/>
                    </a:lnTo>
                    <a:lnTo>
                      <a:pt x="2259" y="1078"/>
                    </a:lnTo>
                    <a:lnTo>
                      <a:pt x="2263" y="1072"/>
                    </a:lnTo>
                    <a:lnTo>
                      <a:pt x="2267" y="1067"/>
                    </a:lnTo>
                    <a:lnTo>
                      <a:pt x="2271" y="1060"/>
                    </a:lnTo>
                    <a:lnTo>
                      <a:pt x="2275" y="1054"/>
                    </a:lnTo>
                    <a:lnTo>
                      <a:pt x="2279" y="1047"/>
                    </a:lnTo>
                    <a:lnTo>
                      <a:pt x="2283" y="1044"/>
                    </a:lnTo>
                    <a:lnTo>
                      <a:pt x="2287" y="1036"/>
                    </a:lnTo>
                    <a:lnTo>
                      <a:pt x="2291" y="1030"/>
                    </a:lnTo>
                    <a:lnTo>
                      <a:pt x="2295" y="1024"/>
                    </a:lnTo>
                    <a:lnTo>
                      <a:pt x="2299" y="1020"/>
                    </a:lnTo>
                    <a:lnTo>
                      <a:pt x="2302" y="1012"/>
                    </a:lnTo>
                    <a:lnTo>
                      <a:pt x="2306" y="1010"/>
                    </a:lnTo>
                    <a:lnTo>
                      <a:pt x="2310" y="1001"/>
                    </a:lnTo>
                    <a:lnTo>
                      <a:pt x="2314" y="995"/>
                    </a:lnTo>
                    <a:lnTo>
                      <a:pt x="2318" y="991"/>
                    </a:lnTo>
                    <a:lnTo>
                      <a:pt x="2322" y="985"/>
                    </a:lnTo>
                    <a:lnTo>
                      <a:pt x="2326" y="979"/>
                    </a:lnTo>
                    <a:lnTo>
                      <a:pt x="2330" y="971"/>
                    </a:lnTo>
                    <a:lnTo>
                      <a:pt x="2334" y="967"/>
                    </a:lnTo>
                    <a:lnTo>
                      <a:pt x="2338" y="961"/>
                    </a:lnTo>
                    <a:lnTo>
                      <a:pt x="2342" y="957"/>
                    </a:lnTo>
                    <a:lnTo>
                      <a:pt x="2346" y="950"/>
                    </a:lnTo>
                    <a:lnTo>
                      <a:pt x="2350" y="946"/>
                    </a:lnTo>
                    <a:lnTo>
                      <a:pt x="2354" y="938"/>
                    </a:lnTo>
                    <a:lnTo>
                      <a:pt x="2358" y="933"/>
                    </a:lnTo>
                    <a:lnTo>
                      <a:pt x="2362" y="927"/>
                    </a:lnTo>
                    <a:lnTo>
                      <a:pt x="2366" y="920"/>
                    </a:lnTo>
                    <a:lnTo>
                      <a:pt x="2370" y="916"/>
                    </a:lnTo>
                    <a:lnTo>
                      <a:pt x="2373" y="909"/>
                    </a:lnTo>
                    <a:lnTo>
                      <a:pt x="2377" y="906"/>
                    </a:lnTo>
                    <a:lnTo>
                      <a:pt x="2381" y="897"/>
                    </a:lnTo>
                    <a:lnTo>
                      <a:pt x="2385" y="892"/>
                    </a:lnTo>
                    <a:lnTo>
                      <a:pt x="2389" y="887"/>
                    </a:lnTo>
                    <a:lnTo>
                      <a:pt x="2393" y="882"/>
                    </a:lnTo>
                    <a:lnTo>
                      <a:pt x="2397" y="877"/>
                    </a:lnTo>
                    <a:lnTo>
                      <a:pt x="2401" y="871"/>
                    </a:lnTo>
                    <a:lnTo>
                      <a:pt x="2405" y="867"/>
                    </a:lnTo>
                    <a:lnTo>
                      <a:pt x="2409" y="859"/>
                    </a:lnTo>
                    <a:lnTo>
                      <a:pt x="2413" y="854"/>
                    </a:lnTo>
                    <a:lnTo>
                      <a:pt x="2417" y="849"/>
                    </a:lnTo>
                    <a:lnTo>
                      <a:pt x="2421" y="843"/>
                    </a:lnTo>
                    <a:lnTo>
                      <a:pt x="2425" y="836"/>
                    </a:lnTo>
                    <a:lnTo>
                      <a:pt x="2429" y="832"/>
                    </a:lnTo>
                    <a:lnTo>
                      <a:pt x="2433" y="826"/>
                    </a:lnTo>
                    <a:lnTo>
                      <a:pt x="2437" y="821"/>
                    </a:lnTo>
                    <a:lnTo>
                      <a:pt x="2440" y="815"/>
                    </a:lnTo>
                    <a:lnTo>
                      <a:pt x="2444" y="811"/>
                    </a:lnTo>
                    <a:lnTo>
                      <a:pt x="2448" y="805"/>
                    </a:lnTo>
                    <a:lnTo>
                      <a:pt x="2452" y="800"/>
                    </a:lnTo>
                    <a:lnTo>
                      <a:pt x="2456" y="793"/>
                    </a:lnTo>
                    <a:lnTo>
                      <a:pt x="2460" y="791"/>
                    </a:lnTo>
                    <a:lnTo>
                      <a:pt x="2464" y="785"/>
                    </a:lnTo>
                    <a:lnTo>
                      <a:pt x="2468" y="780"/>
                    </a:lnTo>
                    <a:lnTo>
                      <a:pt x="2472" y="772"/>
                    </a:lnTo>
                    <a:lnTo>
                      <a:pt x="2476" y="768"/>
                    </a:lnTo>
                    <a:lnTo>
                      <a:pt x="2480" y="764"/>
                    </a:lnTo>
                    <a:lnTo>
                      <a:pt x="2484" y="759"/>
                    </a:lnTo>
                    <a:lnTo>
                      <a:pt x="2488" y="752"/>
                    </a:lnTo>
                    <a:lnTo>
                      <a:pt x="2492" y="748"/>
                    </a:lnTo>
                    <a:lnTo>
                      <a:pt x="2496" y="741"/>
                    </a:lnTo>
                    <a:lnTo>
                      <a:pt x="2500" y="739"/>
                    </a:lnTo>
                    <a:lnTo>
                      <a:pt x="2504" y="733"/>
                    </a:lnTo>
                    <a:lnTo>
                      <a:pt x="2508" y="727"/>
                    </a:lnTo>
                    <a:lnTo>
                      <a:pt x="2511" y="721"/>
                    </a:lnTo>
                    <a:lnTo>
                      <a:pt x="2515" y="716"/>
                    </a:lnTo>
                    <a:lnTo>
                      <a:pt x="2519" y="714"/>
                    </a:lnTo>
                    <a:lnTo>
                      <a:pt x="2523" y="709"/>
                    </a:lnTo>
                    <a:lnTo>
                      <a:pt x="2527" y="704"/>
                    </a:lnTo>
                    <a:lnTo>
                      <a:pt x="2531" y="696"/>
                    </a:lnTo>
                    <a:lnTo>
                      <a:pt x="2535" y="693"/>
                    </a:lnTo>
                    <a:lnTo>
                      <a:pt x="2539" y="687"/>
                    </a:lnTo>
                    <a:lnTo>
                      <a:pt x="2543" y="681"/>
                    </a:lnTo>
                    <a:lnTo>
                      <a:pt x="2547" y="679"/>
                    </a:lnTo>
                    <a:lnTo>
                      <a:pt x="2551" y="673"/>
                    </a:lnTo>
                    <a:lnTo>
                      <a:pt x="2555" y="668"/>
                    </a:lnTo>
                    <a:lnTo>
                      <a:pt x="2559" y="663"/>
                    </a:lnTo>
                    <a:lnTo>
                      <a:pt x="2563" y="658"/>
                    </a:lnTo>
                    <a:lnTo>
                      <a:pt x="2567" y="653"/>
                    </a:lnTo>
                    <a:lnTo>
                      <a:pt x="2571" y="650"/>
                    </a:lnTo>
                    <a:lnTo>
                      <a:pt x="2575" y="645"/>
                    </a:lnTo>
                    <a:lnTo>
                      <a:pt x="2578" y="638"/>
                    </a:lnTo>
                    <a:lnTo>
                      <a:pt x="2582" y="633"/>
                    </a:lnTo>
                    <a:lnTo>
                      <a:pt x="2586" y="630"/>
                    </a:lnTo>
                    <a:lnTo>
                      <a:pt x="2590" y="624"/>
                    </a:lnTo>
                    <a:lnTo>
                      <a:pt x="2594" y="620"/>
                    </a:lnTo>
                    <a:lnTo>
                      <a:pt x="2598" y="612"/>
                    </a:lnTo>
                    <a:lnTo>
                      <a:pt x="2602" y="612"/>
                    </a:lnTo>
                    <a:lnTo>
                      <a:pt x="2606" y="606"/>
                    </a:lnTo>
                    <a:lnTo>
                      <a:pt x="2610" y="601"/>
                    </a:lnTo>
                    <a:lnTo>
                      <a:pt x="2614" y="597"/>
                    </a:lnTo>
                    <a:lnTo>
                      <a:pt x="2618" y="594"/>
                    </a:lnTo>
                    <a:lnTo>
                      <a:pt x="2622" y="587"/>
                    </a:lnTo>
                    <a:lnTo>
                      <a:pt x="2626" y="582"/>
                    </a:lnTo>
                    <a:lnTo>
                      <a:pt x="2630" y="579"/>
                    </a:lnTo>
                    <a:lnTo>
                      <a:pt x="2634" y="576"/>
                    </a:lnTo>
                    <a:lnTo>
                      <a:pt x="2638" y="569"/>
                    </a:lnTo>
                    <a:lnTo>
                      <a:pt x="2642" y="567"/>
                    </a:lnTo>
                    <a:lnTo>
                      <a:pt x="2645" y="561"/>
                    </a:lnTo>
                    <a:lnTo>
                      <a:pt x="2649" y="556"/>
                    </a:lnTo>
                    <a:lnTo>
                      <a:pt x="2653" y="552"/>
                    </a:lnTo>
                    <a:lnTo>
                      <a:pt x="2657" y="548"/>
                    </a:lnTo>
                    <a:lnTo>
                      <a:pt x="2661" y="544"/>
                    </a:lnTo>
                    <a:lnTo>
                      <a:pt x="2665" y="539"/>
                    </a:lnTo>
                    <a:lnTo>
                      <a:pt x="2669" y="536"/>
                    </a:lnTo>
                    <a:lnTo>
                      <a:pt x="2673" y="530"/>
                    </a:lnTo>
                    <a:lnTo>
                      <a:pt x="2677" y="524"/>
                    </a:lnTo>
                    <a:lnTo>
                      <a:pt x="2681" y="524"/>
                    </a:lnTo>
                    <a:lnTo>
                      <a:pt x="2685" y="517"/>
                    </a:lnTo>
                    <a:lnTo>
                      <a:pt x="2689" y="514"/>
                    </a:lnTo>
                    <a:lnTo>
                      <a:pt x="2693" y="510"/>
                    </a:lnTo>
                    <a:lnTo>
                      <a:pt x="2697" y="506"/>
                    </a:lnTo>
                    <a:lnTo>
                      <a:pt x="2701" y="502"/>
                    </a:lnTo>
                    <a:lnTo>
                      <a:pt x="2705" y="499"/>
                    </a:lnTo>
                    <a:lnTo>
                      <a:pt x="2709" y="492"/>
                    </a:lnTo>
                    <a:lnTo>
                      <a:pt x="2713" y="489"/>
                    </a:lnTo>
                    <a:lnTo>
                      <a:pt x="2716" y="485"/>
                    </a:lnTo>
                    <a:lnTo>
                      <a:pt x="2720" y="480"/>
                    </a:lnTo>
                    <a:lnTo>
                      <a:pt x="2724" y="478"/>
                    </a:lnTo>
                    <a:lnTo>
                      <a:pt x="2728" y="472"/>
                    </a:lnTo>
                    <a:lnTo>
                      <a:pt x="2732" y="467"/>
                    </a:lnTo>
                    <a:lnTo>
                      <a:pt x="2736" y="465"/>
                    </a:lnTo>
                    <a:lnTo>
                      <a:pt x="2740" y="462"/>
                    </a:lnTo>
                    <a:lnTo>
                      <a:pt x="2744" y="456"/>
                    </a:lnTo>
                    <a:lnTo>
                      <a:pt x="2748" y="452"/>
                    </a:lnTo>
                    <a:lnTo>
                      <a:pt x="2752" y="449"/>
                    </a:lnTo>
                    <a:lnTo>
                      <a:pt x="2756" y="445"/>
                    </a:lnTo>
                    <a:lnTo>
                      <a:pt x="2760" y="443"/>
                    </a:lnTo>
                    <a:lnTo>
                      <a:pt x="2764" y="439"/>
                    </a:lnTo>
                    <a:lnTo>
                      <a:pt x="2768" y="436"/>
                    </a:lnTo>
                    <a:lnTo>
                      <a:pt x="2772" y="431"/>
                    </a:lnTo>
                    <a:lnTo>
                      <a:pt x="2776" y="427"/>
                    </a:lnTo>
                    <a:lnTo>
                      <a:pt x="2780" y="425"/>
                    </a:lnTo>
                    <a:lnTo>
                      <a:pt x="2783" y="418"/>
                    </a:lnTo>
                    <a:lnTo>
                      <a:pt x="2787" y="416"/>
                    </a:lnTo>
                    <a:lnTo>
                      <a:pt x="2791" y="412"/>
                    </a:lnTo>
                    <a:lnTo>
                      <a:pt x="2795" y="411"/>
                    </a:lnTo>
                    <a:lnTo>
                      <a:pt x="2799" y="406"/>
                    </a:lnTo>
                    <a:lnTo>
                      <a:pt x="2803" y="403"/>
                    </a:lnTo>
                    <a:lnTo>
                      <a:pt x="2807" y="398"/>
                    </a:lnTo>
                    <a:lnTo>
                      <a:pt x="2811" y="396"/>
                    </a:lnTo>
                    <a:lnTo>
                      <a:pt x="2815" y="391"/>
                    </a:lnTo>
                    <a:lnTo>
                      <a:pt x="2819" y="387"/>
                    </a:lnTo>
                    <a:lnTo>
                      <a:pt x="2823" y="385"/>
                    </a:lnTo>
                    <a:lnTo>
                      <a:pt x="2827" y="381"/>
                    </a:lnTo>
                    <a:lnTo>
                      <a:pt x="2831" y="378"/>
                    </a:lnTo>
                    <a:lnTo>
                      <a:pt x="2835" y="374"/>
                    </a:lnTo>
                    <a:lnTo>
                      <a:pt x="2839" y="372"/>
                    </a:lnTo>
                    <a:lnTo>
                      <a:pt x="2843" y="368"/>
                    </a:lnTo>
                    <a:lnTo>
                      <a:pt x="2847" y="363"/>
                    </a:lnTo>
                    <a:lnTo>
                      <a:pt x="2850" y="359"/>
                    </a:lnTo>
                    <a:lnTo>
                      <a:pt x="2854" y="357"/>
                    </a:lnTo>
                    <a:lnTo>
                      <a:pt x="2858" y="354"/>
                    </a:lnTo>
                    <a:lnTo>
                      <a:pt x="2862" y="350"/>
                    </a:lnTo>
                    <a:lnTo>
                      <a:pt x="2866" y="348"/>
                    </a:lnTo>
                    <a:lnTo>
                      <a:pt x="2870" y="343"/>
                    </a:lnTo>
                    <a:lnTo>
                      <a:pt x="2874" y="344"/>
                    </a:lnTo>
                    <a:lnTo>
                      <a:pt x="2878" y="338"/>
                    </a:lnTo>
                    <a:lnTo>
                      <a:pt x="2882" y="333"/>
                    </a:lnTo>
                    <a:lnTo>
                      <a:pt x="2886" y="332"/>
                    </a:lnTo>
                    <a:lnTo>
                      <a:pt x="2890" y="330"/>
                    </a:lnTo>
                    <a:lnTo>
                      <a:pt x="2894" y="327"/>
                    </a:lnTo>
                    <a:lnTo>
                      <a:pt x="2898" y="324"/>
                    </a:lnTo>
                    <a:lnTo>
                      <a:pt x="2902" y="320"/>
                    </a:lnTo>
                    <a:lnTo>
                      <a:pt x="2906" y="316"/>
                    </a:lnTo>
                    <a:lnTo>
                      <a:pt x="2910" y="313"/>
                    </a:lnTo>
                    <a:lnTo>
                      <a:pt x="2914" y="310"/>
                    </a:lnTo>
                    <a:lnTo>
                      <a:pt x="2918" y="307"/>
                    </a:lnTo>
                    <a:lnTo>
                      <a:pt x="2921" y="305"/>
                    </a:lnTo>
                    <a:lnTo>
                      <a:pt x="2925" y="302"/>
                    </a:lnTo>
                    <a:lnTo>
                      <a:pt x="2929" y="300"/>
                    </a:lnTo>
                    <a:lnTo>
                      <a:pt x="2933" y="294"/>
                    </a:lnTo>
                    <a:lnTo>
                      <a:pt x="2937" y="292"/>
                    </a:lnTo>
                    <a:lnTo>
                      <a:pt x="2941" y="290"/>
                    </a:lnTo>
                    <a:lnTo>
                      <a:pt x="2945" y="288"/>
                    </a:lnTo>
                    <a:lnTo>
                      <a:pt x="2949" y="284"/>
                    </a:lnTo>
                    <a:lnTo>
                      <a:pt x="2953" y="281"/>
                    </a:lnTo>
                    <a:lnTo>
                      <a:pt x="2957" y="280"/>
                    </a:lnTo>
                    <a:lnTo>
                      <a:pt x="2961" y="277"/>
                    </a:lnTo>
                    <a:lnTo>
                      <a:pt x="2965" y="273"/>
                    </a:lnTo>
                    <a:lnTo>
                      <a:pt x="2969" y="271"/>
                    </a:lnTo>
                    <a:lnTo>
                      <a:pt x="2973" y="270"/>
                    </a:lnTo>
                    <a:lnTo>
                      <a:pt x="2977" y="267"/>
                    </a:lnTo>
                    <a:lnTo>
                      <a:pt x="2981" y="262"/>
                    </a:lnTo>
                    <a:lnTo>
                      <a:pt x="2985" y="261"/>
                    </a:lnTo>
                    <a:lnTo>
                      <a:pt x="2988" y="259"/>
                    </a:lnTo>
                    <a:lnTo>
                      <a:pt x="2992" y="257"/>
                    </a:lnTo>
                    <a:lnTo>
                      <a:pt x="2996" y="251"/>
                    </a:lnTo>
                    <a:lnTo>
                      <a:pt x="3000" y="250"/>
                    </a:lnTo>
                    <a:lnTo>
                      <a:pt x="3004" y="247"/>
                    </a:lnTo>
                    <a:lnTo>
                      <a:pt x="3008" y="244"/>
                    </a:lnTo>
                    <a:lnTo>
                      <a:pt x="3012" y="243"/>
                    </a:lnTo>
                    <a:lnTo>
                      <a:pt x="3016" y="239"/>
                    </a:lnTo>
                    <a:lnTo>
                      <a:pt x="3020" y="237"/>
                    </a:lnTo>
                    <a:lnTo>
                      <a:pt x="3024" y="235"/>
                    </a:lnTo>
                    <a:lnTo>
                      <a:pt x="3028" y="233"/>
                    </a:lnTo>
                    <a:lnTo>
                      <a:pt x="3032" y="229"/>
                    </a:lnTo>
                    <a:lnTo>
                      <a:pt x="3036" y="229"/>
                    </a:lnTo>
                    <a:lnTo>
                      <a:pt x="3040" y="226"/>
                    </a:lnTo>
                    <a:lnTo>
                      <a:pt x="3044" y="226"/>
                    </a:lnTo>
                    <a:lnTo>
                      <a:pt x="3048" y="220"/>
                    </a:lnTo>
                    <a:lnTo>
                      <a:pt x="3052" y="219"/>
                    </a:lnTo>
                    <a:lnTo>
                      <a:pt x="3056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1" name="Line 4163"/>
              <p:cNvSpPr>
                <a:spLocks noChangeShapeType="1"/>
              </p:cNvSpPr>
              <p:nvPr/>
            </p:nvSpPr>
            <p:spPr bwMode="auto">
              <a:xfrm flipV="1">
                <a:off x="304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2" name="Line 4164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3" name="Line 4165"/>
              <p:cNvSpPr>
                <a:spLocks noChangeShapeType="1"/>
              </p:cNvSpPr>
              <p:nvPr/>
            </p:nvSpPr>
            <p:spPr bwMode="auto">
              <a:xfrm flipV="1">
                <a:off x="306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4" name="Line 4166"/>
              <p:cNvSpPr>
                <a:spLocks noChangeShapeType="1"/>
              </p:cNvSpPr>
              <p:nvPr/>
            </p:nvSpPr>
            <p:spPr bwMode="auto">
              <a:xfrm>
                <a:off x="306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5" name="Line 4167"/>
              <p:cNvSpPr>
                <a:spLocks noChangeShapeType="1"/>
              </p:cNvSpPr>
              <p:nvPr/>
            </p:nvSpPr>
            <p:spPr bwMode="auto">
              <a:xfrm flipV="1">
                <a:off x="3069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6" name="Line 4168"/>
              <p:cNvSpPr>
                <a:spLocks noChangeShapeType="1"/>
              </p:cNvSpPr>
              <p:nvPr/>
            </p:nvSpPr>
            <p:spPr bwMode="auto">
              <a:xfrm>
                <a:off x="307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7" name="Line 4169"/>
              <p:cNvSpPr>
                <a:spLocks noChangeShapeType="1"/>
              </p:cNvSpPr>
              <p:nvPr/>
            </p:nvSpPr>
            <p:spPr bwMode="auto">
              <a:xfrm flipV="1">
                <a:off x="307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8" name="Freeform 4170"/>
              <p:cNvSpPr>
                <a:spLocks/>
              </p:cNvSpPr>
              <p:nvPr/>
            </p:nvSpPr>
            <p:spPr bwMode="auto">
              <a:xfrm flipV="1">
                <a:off x="3076" y="910"/>
                <a:ext cx="1737" cy="1106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90" y="20"/>
                  </a:cxn>
                  <a:cxn ang="0">
                    <a:pos x="138" y="28"/>
                  </a:cxn>
                  <a:cxn ang="0">
                    <a:pos x="185" y="54"/>
                  </a:cxn>
                  <a:cxn ang="0">
                    <a:pos x="232" y="81"/>
                  </a:cxn>
                  <a:cxn ang="0">
                    <a:pos x="279" y="119"/>
                  </a:cxn>
                  <a:cxn ang="0">
                    <a:pos x="327" y="173"/>
                  </a:cxn>
                  <a:cxn ang="0">
                    <a:pos x="374" y="228"/>
                  </a:cxn>
                  <a:cxn ang="0">
                    <a:pos x="421" y="291"/>
                  </a:cxn>
                  <a:cxn ang="0">
                    <a:pos x="469" y="369"/>
                  </a:cxn>
                  <a:cxn ang="0">
                    <a:pos x="516" y="450"/>
                  </a:cxn>
                  <a:cxn ang="0">
                    <a:pos x="563" y="545"/>
                  </a:cxn>
                  <a:cxn ang="0">
                    <a:pos x="611" y="642"/>
                  </a:cxn>
                  <a:cxn ang="0">
                    <a:pos x="658" y="744"/>
                  </a:cxn>
                  <a:cxn ang="0">
                    <a:pos x="705" y="850"/>
                  </a:cxn>
                  <a:cxn ang="0">
                    <a:pos x="753" y="956"/>
                  </a:cxn>
                  <a:cxn ang="0">
                    <a:pos x="800" y="1063"/>
                  </a:cxn>
                  <a:cxn ang="0">
                    <a:pos x="847" y="1171"/>
                  </a:cxn>
                  <a:cxn ang="0">
                    <a:pos x="894" y="1278"/>
                  </a:cxn>
                  <a:cxn ang="0">
                    <a:pos x="942" y="1377"/>
                  </a:cxn>
                  <a:cxn ang="0">
                    <a:pos x="989" y="1469"/>
                  </a:cxn>
                  <a:cxn ang="0">
                    <a:pos x="1036" y="1556"/>
                  </a:cxn>
                  <a:cxn ang="0">
                    <a:pos x="1084" y="1632"/>
                  </a:cxn>
                  <a:cxn ang="0">
                    <a:pos x="1131" y="1701"/>
                  </a:cxn>
                  <a:cxn ang="0">
                    <a:pos x="1178" y="1763"/>
                  </a:cxn>
                  <a:cxn ang="0">
                    <a:pos x="1226" y="1813"/>
                  </a:cxn>
                  <a:cxn ang="0">
                    <a:pos x="1273" y="1854"/>
                  </a:cxn>
                  <a:cxn ang="0">
                    <a:pos x="1320" y="1884"/>
                  </a:cxn>
                  <a:cxn ang="0">
                    <a:pos x="1368" y="1907"/>
                  </a:cxn>
                  <a:cxn ang="0">
                    <a:pos x="1415" y="1915"/>
                  </a:cxn>
                  <a:cxn ang="0">
                    <a:pos x="1462" y="1918"/>
                  </a:cxn>
                  <a:cxn ang="0">
                    <a:pos x="1509" y="1906"/>
                  </a:cxn>
                  <a:cxn ang="0">
                    <a:pos x="1557" y="1890"/>
                  </a:cxn>
                  <a:cxn ang="0">
                    <a:pos x="1604" y="1862"/>
                  </a:cxn>
                  <a:cxn ang="0">
                    <a:pos x="1651" y="1834"/>
                  </a:cxn>
                  <a:cxn ang="0">
                    <a:pos x="1699" y="1794"/>
                  </a:cxn>
                  <a:cxn ang="0">
                    <a:pos x="1746" y="1745"/>
                  </a:cxn>
                  <a:cxn ang="0">
                    <a:pos x="1793" y="1693"/>
                  </a:cxn>
                  <a:cxn ang="0">
                    <a:pos x="1841" y="1634"/>
                  </a:cxn>
                  <a:cxn ang="0">
                    <a:pos x="1888" y="1568"/>
                  </a:cxn>
                  <a:cxn ang="0">
                    <a:pos x="1935" y="1504"/>
                  </a:cxn>
                  <a:cxn ang="0">
                    <a:pos x="1983" y="1434"/>
                  </a:cxn>
                  <a:cxn ang="0">
                    <a:pos x="2030" y="1368"/>
                  </a:cxn>
                  <a:cxn ang="0">
                    <a:pos x="2077" y="1294"/>
                  </a:cxn>
                  <a:cxn ang="0">
                    <a:pos x="2125" y="1224"/>
                  </a:cxn>
                  <a:cxn ang="0">
                    <a:pos x="2172" y="1148"/>
                  </a:cxn>
                  <a:cxn ang="0">
                    <a:pos x="2219" y="1076"/>
                  </a:cxn>
                  <a:cxn ang="0">
                    <a:pos x="2266" y="1004"/>
                  </a:cxn>
                  <a:cxn ang="0">
                    <a:pos x="2314" y="934"/>
                  </a:cxn>
                  <a:cxn ang="0">
                    <a:pos x="2361" y="872"/>
                  </a:cxn>
                  <a:cxn ang="0">
                    <a:pos x="2408" y="802"/>
                  </a:cxn>
                  <a:cxn ang="0">
                    <a:pos x="2456" y="740"/>
                  </a:cxn>
                  <a:cxn ang="0">
                    <a:pos x="2503" y="678"/>
                  </a:cxn>
                  <a:cxn ang="0">
                    <a:pos x="2550" y="622"/>
                  </a:cxn>
                  <a:cxn ang="0">
                    <a:pos x="2598" y="568"/>
                  </a:cxn>
                  <a:cxn ang="0">
                    <a:pos x="2645" y="514"/>
                  </a:cxn>
                  <a:cxn ang="0">
                    <a:pos x="2692" y="467"/>
                  </a:cxn>
                  <a:cxn ang="0">
                    <a:pos x="2740" y="419"/>
                  </a:cxn>
                  <a:cxn ang="0">
                    <a:pos x="2787" y="378"/>
                  </a:cxn>
                  <a:cxn ang="0">
                    <a:pos x="2834" y="337"/>
                  </a:cxn>
                  <a:cxn ang="0">
                    <a:pos x="2881" y="301"/>
                  </a:cxn>
                  <a:cxn ang="0">
                    <a:pos x="2929" y="267"/>
                  </a:cxn>
                  <a:cxn ang="0">
                    <a:pos x="2976" y="240"/>
                  </a:cxn>
                </a:cxnLst>
                <a:rect l="0" t="0" r="r" b="b"/>
                <a:pathLst>
                  <a:path w="3016" h="1921">
                    <a:moveTo>
                      <a:pt x="0" y="0"/>
                    </a:moveTo>
                    <a:lnTo>
                      <a:pt x="3" y="3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5" y="4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5"/>
                    </a:lnTo>
                    <a:lnTo>
                      <a:pt x="31" y="6"/>
                    </a:lnTo>
                    <a:lnTo>
                      <a:pt x="35" y="8"/>
                    </a:lnTo>
                    <a:lnTo>
                      <a:pt x="39" y="6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1" y="10"/>
                    </a:lnTo>
                    <a:lnTo>
                      <a:pt x="55" y="8"/>
                    </a:lnTo>
                    <a:lnTo>
                      <a:pt x="59" y="11"/>
                    </a:lnTo>
                    <a:lnTo>
                      <a:pt x="63" y="9"/>
                    </a:lnTo>
                    <a:lnTo>
                      <a:pt x="67" y="11"/>
                    </a:lnTo>
                    <a:lnTo>
                      <a:pt x="71" y="10"/>
                    </a:lnTo>
                    <a:lnTo>
                      <a:pt x="74" y="12"/>
                    </a:lnTo>
                    <a:lnTo>
                      <a:pt x="78" y="14"/>
                    </a:lnTo>
                    <a:lnTo>
                      <a:pt x="82" y="15"/>
                    </a:lnTo>
                    <a:lnTo>
                      <a:pt x="86" y="18"/>
                    </a:lnTo>
                    <a:lnTo>
                      <a:pt x="90" y="20"/>
                    </a:lnTo>
                    <a:lnTo>
                      <a:pt x="94" y="18"/>
                    </a:lnTo>
                    <a:lnTo>
                      <a:pt x="98" y="17"/>
                    </a:lnTo>
                    <a:lnTo>
                      <a:pt x="102" y="15"/>
                    </a:lnTo>
                    <a:lnTo>
                      <a:pt x="106" y="18"/>
                    </a:lnTo>
                    <a:lnTo>
                      <a:pt x="110" y="22"/>
                    </a:lnTo>
                    <a:lnTo>
                      <a:pt x="114" y="24"/>
                    </a:lnTo>
                    <a:lnTo>
                      <a:pt x="118" y="29"/>
                    </a:lnTo>
                    <a:lnTo>
                      <a:pt x="122" y="27"/>
                    </a:lnTo>
                    <a:lnTo>
                      <a:pt x="126" y="26"/>
                    </a:lnTo>
                    <a:lnTo>
                      <a:pt x="130" y="30"/>
                    </a:lnTo>
                    <a:lnTo>
                      <a:pt x="134" y="27"/>
                    </a:lnTo>
                    <a:lnTo>
                      <a:pt x="138" y="28"/>
                    </a:lnTo>
                    <a:lnTo>
                      <a:pt x="141" y="33"/>
                    </a:lnTo>
                    <a:lnTo>
                      <a:pt x="145" y="33"/>
                    </a:lnTo>
                    <a:lnTo>
                      <a:pt x="149" y="34"/>
                    </a:lnTo>
                    <a:lnTo>
                      <a:pt x="153" y="36"/>
                    </a:lnTo>
                    <a:lnTo>
                      <a:pt x="157" y="38"/>
                    </a:lnTo>
                    <a:lnTo>
                      <a:pt x="161" y="41"/>
                    </a:lnTo>
                    <a:lnTo>
                      <a:pt x="165" y="42"/>
                    </a:lnTo>
                    <a:lnTo>
                      <a:pt x="169" y="45"/>
                    </a:lnTo>
                    <a:lnTo>
                      <a:pt x="173" y="45"/>
                    </a:lnTo>
                    <a:lnTo>
                      <a:pt x="177" y="50"/>
                    </a:lnTo>
                    <a:lnTo>
                      <a:pt x="181" y="48"/>
                    </a:lnTo>
                    <a:lnTo>
                      <a:pt x="185" y="54"/>
                    </a:lnTo>
                    <a:lnTo>
                      <a:pt x="189" y="56"/>
                    </a:lnTo>
                    <a:lnTo>
                      <a:pt x="193" y="57"/>
                    </a:lnTo>
                    <a:lnTo>
                      <a:pt x="197" y="59"/>
                    </a:lnTo>
                    <a:lnTo>
                      <a:pt x="201" y="60"/>
                    </a:lnTo>
                    <a:lnTo>
                      <a:pt x="205" y="63"/>
                    </a:lnTo>
                    <a:lnTo>
                      <a:pt x="208" y="69"/>
                    </a:lnTo>
                    <a:lnTo>
                      <a:pt x="212" y="68"/>
                    </a:lnTo>
                    <a:lnTo>
                      <a:pt x="216" y="72"/>
                    </a:lnTo>
                    <a:lnTo>
                      <a:pt x="220" y="72"/>
                    </a:lnTo>
                    <a:lnTo>
                      <a:pt x="224" y="75"/>
                    </a:lnTo>
                    <a:lnTo>
                      <a:pt x="228" y="80"/>
                    </a:lnTo>
                    <a:lnTo>
                      <a:pt x="232" y="81"/>
                    </a:lnTo>
                    <a:lnTo>
                      <a:pt x="236" y="83"/>
                    </a:lnTo>
                    <a:lnTo>
                      <a:pt x="240" y="88"/>
                    </a:lnTo>
                    <a:lnTo>
                      <a:pt x="244" y="89"/>
                    </a:lnTo>
                    <a:lnTo>
                      <a:pt x="248" y="94"/>
                    </a:lnTo>
                    <a:lnTo>
                      <a:pt x="252" y="100"/>
                    </a:lnTo>
                    <a:lnTo>
                      <a:pt x="256" y="101"/>
                    </a:lnTo>
                    <a:lnTo>
                      <a:pt x="260" y="104"/>
                    </a:lnTo>
                    <a:lnTo>
                      <a:pt x="264" y="107"/>
                    </a:lnTo>
                    <a:lnTo>
                      <a:pt x="268" y="109"/>
                    </a:lnTo>
                    <a:lnTo>
                      <a:pt x="272" y="115"/>
                    </a:lnTo>
                    <a:lnTo>
                      <a:pt x="276" y="115"/>
                    </a:lnTo>
                    <a:lnTo>
                      <a:pt x="279" y="119"/>
                    </a:lnTo>
                    <a:lnTo>
                      <a:pt x="283" y="124"/>
                    </a:lnTo>
                    <a:lnTo>
                      <a:pt x="287" y="127"/>
                    </a:lnTo>
                    <a:lnTo>
                      <a:pt x="291" y="136"/>
                    </a:lnTo>
                    <a:lnTo>
                      <a:pt x="295" y="139"/>
                    </a:lnTo>
                    <a:lnTo>
                      <a:pt x="299" y="140"/>
                    </a:lnTo>
                    <a:lnTo>
                      <a:pt x="303" y="141"/>
                    </a:lnTo>
                    <a:lnTo>
                      <a:pt x="307" y="148"/>
                    </a:lnTo>
                    <a:lnTo>
                      <a:pt x="311" y="151"/>
                    </a:lnTo>
                    <a:lnTo>
                      <a:pt x="315" y="158"/>
                    </a:lnTo>
                    <a:lnTo>
                      <a:pt x="319" y="160"/>
                    </a:lnTo>
                    <a:lnTo>
                      <a:pt x="323" y="166"/>
                    </a:lnTo>
                    <a:lnTo>
                      <a:pt x="327" y="173"/>
                    </a:lnTo>
                    <a:lnTo>
                      <a:pt x="331" y="175"/>
                    </a:lnTo>
                    <a:lnTo>
                      <a:pt x="335" y="177"/>
                    </a:lnTo>
                    <a:lnTo>
                      <a:pt x="339" y="184"/>
                    </a:lnTo>
                    <a:lnTo>
                      <a:pt x="343" y="190"/>
                    </a:lnTo>
                    <a:lnTo>
                      <a:pt x="346" y="195"/>
                    </a:lnTo>
                    <a:lnTo>
                      <a:pt x="350" y="197"/>
                    </a:lnTo>
                    <a:lnTo>
                      <a:pt x="354" y="201"/>
                    </a:lnTo>
                    <a:lnTo>
                      <a:pt x="358" y="207"/>
                    </a:lnTo>
                    <a:lnTo>
                      <a:pt x="362" y="211"/>
                    </a:lnTo>
                    <a:lnTo>
                      <a:pt x="366" y="218"/>
                    </a:lnTo>
                    <a:lnTo>
                      <a:pt x="370" y="222"/>
                    </a:lnTo>
                    <a:lnTo>
                      <a:pt x="374" y="228"/>
                    </a:lnTo>
                    <a:lnTo>
                      <a:pt x="378" y="235"/>
                    </a:lnTo>
                    <a:lnTo>
                      <a:pt x="382" y="238"/>
                    </a:lnTo>
                    <a:lnTo>
                      <a:pt x="386" y="244"/>
                    </a:lnTo>
                    <a:lnTo>
                      <a:pt x="390" y="249"/>
                    </a:lnTo>
                    <a:lnTo>
                      <a:pt x="394" y="248"/>
                    </a:lnTo>
                    <a:lnTo>
                      <a:pt x="398" y="260"/>
                    </a:lnTo>
                    <a:lnTo>
                      <a:pt x="402" y="266"/>
                    </a:lnTo>
                    <a:lnTo>
                      <a:pt x="406" y="271"/>
                    </a:lnTo>
                    <a:lnTo>
                      <a:pt x="410" y="280"/>
                    </a:lnTo>
                    <a:lnTo>
                      <a:pt x="413" y="280"/>
                    </a:lnTo>
                    <a:lnTo>
                      <a:pt x="417" y="285"/>
                    </a:lnTo>
                    <a:lnTo>
                      <a:pt x="421" y="291"/>
                    </a:lnTo>
                    <a:lnTo>
                      <a:pt x="425" y="300"/>
                    </a:lnTo>
                    <a:lnTo>
                      <a:pt x="429" y="303"/>
                    </a:lnTo>
                    <a:lnTo>
                      <a:pt x="433" y="310"/>
                    </a:lnTo>
                    <a:lnTo>
                      <a:pt x="437" y="317"/>
                    </a:lnTo>
                    <a:lnTo>
                      <a:pt x="441" y="326"/>
                    </a:lnTo>
                    <a:lnTo>
                      <a:pt x="445" y="335"/>
                    </a:lnTo>
                    <a:lnTo>
                      <a:pt x="449" y="336"/>
                    </a:lnTo>
                    <a:lnTo>
                      <a:pt x="453" y="344"/>
                    </a:lnTo>
                    <a:lnTo>
                      <a:pt x="457" y="350"/>
                    </a:lnTo>
                    <a:lnTo>
                      <a:pt x="461" y="351"/>
                    </a:lnTo>
                    <a:lnTo>
                      <a:pt x="465" y="360"/>
                    </a:lnTo>
                    <a:lnTo>
                      <a:pt x="469" y="369"/>
                    </a:lnTo>
                    <a:lnTo>
                      <a:pt x="473" y="378"/>
                    </a:lnTo>
                    <a:lnTo>
                      <a:pt x="477" y="383"/>
                    </a:lnTo>
                    <a:lnTo>
                      <a:pt x="481" y="386"/>
                    </a:lnTo>
                    <a:lnTo>
                      <a:pt x="484" y="398"/>
                    </a:lnTo>
                    <a:lnTo>
                      <a:pt x="488" y="403"/>
                    </a:lnTo>
                    <a:lnTo>
                      <a:pt x="492" y="411"/>
                    </a:lnTo>
                    <a:lnTo>
                      <a:pt x="496" y="420"/>
                    </a:lnTo>
                    <a:lnTo>
                      <a:pt x="500" y="427"/>
                    </a:lnTo>
                    <a:lnTo>
                      <a:pt x="504" y="427"/>
                    </a:lnTo>
                    <a:lnTo>
                      <a:pt x="508" y="438"/>
                    </a:lnTo>
                    <a:lnTo>
                      <a:pt x="512" y="443"/>
                    </a:lnTo>
                    <a:lnTo>
                      <a:pt x="516" y="450"/>
                    </a:lnTo>
                    <a:lnTo>
                      <a:pt x="520" y="460"/>
                    </a:lnTo>
                    <a:lnTo>
                      <a:pt x="524" y="468"/>
                    </a:lnTo>
                    <a:lnTo>
                      <a:pt x="528" y="476"/>
                    </a:lnTo>
                    <a:lnTo>
                      <a:pt x="532" y="481"/>
                    </a:lnTo>
                    <a:lnTo>
                      <a:pt x="536" y="492"/>
                    </a:lnTo>
                    <a:lnTo>
                      <a:pt x="540" y="500"/>
                    </a:lnTo>
                    <a:lnTo>
                      <a:pt x="544" y="504"/>
                    </a:lnTo>
                    <a:lnTo>
                      <a:pt x="548" y="515"/>
                    </a:lnTo>
                    <a:lnTo>
                      <a:pt x="551" y="520"/>
                    </a:lnTo>
                    <a:lnTo>
                      <a:pt x="555" y="530"/>
                    </a:lnTo>
                    <a:lnTo>
                      <a:pt x="559" y="534"/>
                    </a:lnTo>
                    <a:lnTo>
                      <a:pt x="563" y="545"/>
                    </a:lnTo>
                    <a:lnTo>
                      <a:pt x="567" y="556"/>
                    </a:lnTo>
                    <a:lnTo>
                      <a:pt x="571" y="557"/>
                    </a:lnTo>
                    <a:lnTo>
                      <a:pt x="575" y="564"/>
                    </a:lnTo>
                    <a:lnTo>
                      <a:pt x="579" y="576"/>
                    </a:lnTo>
                    <a:lnTo>
                      <a:pt x="583" y="582"/>
                    </a:lnTo>
                    <a:lnTo>
                      <a:pt x="587" y="594"/>
                    </a:lnTo>
                    <a:lnTo>
                      <a:pt x="591" y="600"/>
                    </a:lnTo>
                    <a:lnTo>
                      <a:pt x="595" y="605"/>
                    </a:lnTo>
                    <a:lnTo>
                      <a:pt x="599" y="617"/>
                    </a:lnTo>
                    <a:lnTo>
                      <a:pt x="603" y="628"/>
                    </a:lnTo>
                    <a:lnTo>
                      <a:pt x="607" y="635"/>
                    </a:lnTo>
                    <a:lnTo>
                      <a:pt x="611" y="642"/>
                    </a:lnTo>
                    <a:lnTo>
                      <a:pt x="615" y="653"/>
                    </a:lnTo>
                    <a:lnTo>
                      <a:pt x="619" y="659"/>
                    </a:lnTo>
                    <a:lnTo>
                      <a:pt x="622" y="668"/>
                    </a:lnTo>
                    <a:lnTo>
                      <a:pt x="626" y="675"/>
                    </a:lnTo>
                    <a:lnTo>
                      <a:pt x="630" y="686"/>
                    </a:lnTo>
                    <a:lnTo>
                      <a:pt x="634" y="693"/>
                    </a:lnTo>
                    <a:lnTo>
                      <a:pt x="638" y="702"/>
                    </a:lnTo>
                    <a:lnTo>
                      <a:pt x="642" y="707"/>
                    </a:lnTo>
                    <a:lnTo>
                      <a:pt x="646" y="719"/>
                    </a:lnTo>
                    <a:lnTo>
                      <a:pt x="650" y="730"/>
                    </a:lnTo>
                    <a:lnTo>
                      <a:pt x="654" y="734"/>
                    </a:lnTo>
                    <a:lnTo>
                      <a:pt x="658" y="744"/>
                    </a:lnTo>
                    <a:lnTo>
                      <a:pt x="662" y="754"/>
                    </a:lnTo>
                    <a:lnTo>
                      <a:pt x="666" y="761"/>
                    </a:lnTo>
                    <a:lnTo>
                      <a:pt x="670" y="772"/>
                    </a:lnTo>
                    <a:lnTo>
                      <a:pt x="674" y="781"/>
                    </a:lnTo>
                    <a:lnTo>
                      <a:pt x="678" y="789"/>
                    </a:lnTo>
                    <a:lnTo>
                      <a:pt x="682" y="797"/>
                    </a:lnTo>
                    <a:lnTo>
                      <a:pt x="686" y="806"/>
                    </a:lnTo>
                    <a:lnTo>
                      <a:pt x="689" y="812"/>
                    </a:lnTo>
                    <a:lnTo>
                      <a:pt x="693" y="823"/>
                    </a:lnTo>
                    <a:lnTo>
                      <a:pt x="697" y="836"/>
                    </a:lnTo>
                    <a:lnTo>
                      <a:pt x="701" y="841"/>
                    </a:lnTo>
                    <a:lnTo>
                      <a:pt x="705" y="850"/>
                    </a:lnTo>
                    <a:lnTo>
                      <a:pt x="709" y="857"/>
                    </a:lnTo>
                    <a:lnTo>
                      <a:pt x="713" y="867"/>
                    </a:lnTo>
                    <a:lnTo>
                      <a:pt x="717" y="878"/>
                    </a:lnTo>
                    <a:lnTo>
                      <a:pt x="721" y="888"/>
                    </a:lnTo>
                    <a:lnTo>
                      <a:pt x="725" y="888"/>
                    </a:lnTo>
                    <a:lnTo>
                      <a:pt x="729" y="903"/>
                    </a:lnTo>
                    <a:lnTo>
                      <a:pt x="733" y="912"/>
                    </a:lnTo>
                    <a:lnTo>
                      <a:pt x="737" y="921"/>
                    </a:lnTo>
                    <a:lnTo>
                      <a:pt x="741" y="932"/>
                    </a:lnTo>
                    <a:lnTo>
                      <a:pt x="745" y="939"/>
                    </a:lnTo>
                    <a:lnTo>
                      <a:pt x="749" y="948"/>
                    </a:lnTo>
                    <a:lnTo>
                      <a:pt x="753" y="956"/>
                    </a:lnTo>
                    <a:lnTo>
                      <a:pt x="756" y="967"/>
                    </a:lnTo>
                    <a:lnTo>
                      <a:pt x="760" y="974"/>
                    </a:lnTo>
                    <a:lnTo>
                      <a:pt x="764" y="982"/>
                    </a:lnTo>
                    <a:lnTo>
                      <a:pt x="768" y="993"/>
                    </a:lnTo>
                    <a:lnTo>
                      <a:pt x="772" y="1002"/>
                    </a:lnTo>
                    <a:lnTo>
                      <a:pt x="776" y="1009"/>
                    </a:lnTo>
                    <a:lnTo>
                      <a:pt x="780" y="1022"/>
                    </a:lnTo>
                    <a:lnTo>
                      <a:pt x="784" y="1033"/>
                    </a:lnTo>
                    <a:lnTo>
                      <a:pt x="788" y="1039"/>
                    </a:lnTo>
                    <a:lnTo>
                      <a:pt x="792" y="1045"/>
                    </a:lnTo>
                    <a:lnTo>
                      <a:pt x="796" y="1056"/>
                    </a:lnTo>
                    <a:lnTo>
                      <a:pt x="800" y="1063"/>
                    </a:lnTo>
                    <a:lnTo>
                      <a:pt x="804" y="1074"/>
                    </a:lnTo>
                    <a:lnTo>
                      <a:pt x="808" y="1083"/>
                    </a:lnTo>
                    <a:lnTo>
                      <a:pt x="812" y="1088"/>
                    </a:lnTo>
                    <a:lnTo>
                      <a:pt x="816" y="1099"/>
                    </a:lnTo>
                    <a:lnTo>
                      <a:pt x="820" y="1110"/>
                    </a:lnTo>
                    <a:lnTo>
                      <a:pt x="824" y="1120"/>
                    </a:lnTo>
                    <a:lnTo>
                      <a:pt x="827" y="1126"/>
                    </a:lnTo>
                    <a:lnTo>
                      <a:pt x="831" y="1138"/>
                    </a:lnTo>
                    <a:lnTo>
                      <a:pt x="835" y="1141"/>
                    </a:lnTo>
                    <a:lnTo>
                      <a:pt x="839" y="1157"/>
                    </a:lnTo>
                    <a:lnTo>
                      <a:pt x="843" y="1163"/>
                    </a:lnTo>
                    <a:lnTo>
                      <a:pt x="847" y="1171"/>
                    </a:lnTo>
                    <a:lnTo>
                      <a:pt x="851" y="1178"/>
                    </a:lnTo>
                    <a:lnTo>
                      <a:pt x="855" y="1186"/>
                    </a:lnTo>
                    <a:lnTo>
                      <a:pt x="859" y="1196"/>
                    </a:lnTo>
                    <a:lnTo>
                      <a:pt x="863" y="1207"/>
                    </a:lnTo>
                    <a:lnTo>
                      <a:pt x="867" y="1214"/>
                    </a:lnTo>
                    <a:lnTo>
                      <a:pt x="871" y="1224"/>
                    </a:lnTo>
                    <a:lnTo>
                      <a:pt x="875" y="1231"/>
                    </a:lnTo>
                    <a:lnTo>
                      <a:pt x="879" y="1245"/>
                    </a:lnTo>
                    <a:lnTo>
                      <a:pt x="883" y="1252"/>
                    </a:lnTo>
                    <a:lnTo>
                      <a:pt x="887" y="1260"/>
                    </a:lnTo>
                    <a:lnTo>
                      <a:pt x="891" y="1270"/>
                    </a:lnTo>
                    <a:lnTo>
                      <a:pt x="894" y="1278"/>
                    </a:lnTo>
                    <a:lnTo>
                      <a:pt x="898" y="1284"/>
                    </a:lnTo>
                    <a:lnTo>
                      <a:pt x="902" y="1294"/>
                    </a:lnTo>
                    <a:lnTo>
                      <a:pt x="906" y="1300"/>
                    </a:lnTo>
                    <a:lnTo>
                      <a:pt x="910" y="1305"/>
                    </a:lnTo>
                    <a:lnTo>
                      <a:pt x="914" y="1317"/>
                    </a:lnTo>
                    <a:lnTo>
                      <a:pt x="918" y="1326"/>
                    </a:lnTo>
                    <a:lnTo>
                      <a:pt x="922" y="1335"/>
                    </a:lnTo>
                    <a:lnTo>
                      <a:pt x="926" y="1344"/>
                    </a:lnTo>
                    <a:lnTo>
                      <a:pt x="930" y="1348"/>
                    </a:lnTo>
                    <a:lnTo>
                      <a:pt x="934" y="1360"/>
                    </a:lnTo>
                    <a:lnTo>
                      <a:pt x="938" y="1366"/>
                    </a:lnTo>
                    <a:lnTo>
                      <a:pt x="942" y="1377"/>
                    </a:lnTo>
                    <a:lnTo>
                      <a:pt x="946" y="1383"/>
                    </a:lnTo>
                    <a:lnTo>
                      <a:pt x="950" y="1388"/>
                    </a:lnTo>
                    <a:lnTo>
                      <a:pt x="954" y="1401"/>
                    </a:lnTo>
                    <a:lnTo>
                      <a:pt x="958" y="1404"/>
                    </a:lnTo>
                    <a:lnTo>
                      <a:pt x="961" y="1416"/>
                    </a:lnTo>
                    <a:lnTo>
                      <a:pt x="965" y="1424"/>
                    </a:lnTo>
                    <a:lnTo>
                      <a:pt x="969" y="1430"/>
                    </a:lnTo>
                    <a:lnTo>
                      <a:pt x="973" y="1438"/>
                    </a:lnTo>
                    <a:lnTo>
                      <a:pt x="977" y="1446"/>
                    </a:lnTo>
                    <a:lnTo>
                      <a:pt x="981" y="1451"/>
                    </a:lnTo>
                    <a:lnTo>
                      <a:pt x="985" y="1461"/>
                    </a:lnTo>
                    <a:lnTo>
                      <a:pt x="989" y="1469"/>
                    </a:lnTo>
                    <a:lnTo>
                      <a:pt x="993" y="1473"/>
                    </a:lnTo>
                    <a:lnTo>
                      <a:pt x="997" y="1484"/>
                    </a:lnTo>
                    <a:lnTo>
                      <a:pt x="1001" y="1493"/>
                    </a:lnTo>
                    <a:lnTo>
                      <a:pt x="1005" y="1498"/>
                    </a:lnTo>
                    <a:lnTo>
                      <a:pt x="1009" y="1503"/>
                    </a:lnTo>
                    <a:lnTo>
                      <a:pt x="1013" y="1511"/>
                    </a:lnTo>
                    <a:lnTo>
                      <a:pt x="1017" y="1515"/>
                    </a:lnTo>
                    <a:lnTo>
                      <a:pt x="1021" y="1526"/>
                    </a:lnTo>
                    <a:lnTo>
                      <a:pt x="1025" y="1533"/>
                    </a:lnTo>
                    <a:lnTo>
                      <a:pt x="1029" y="1535"/>
                    </a:lnTo>
                    <a:lnTo>
                      <a:pt x="1032" y="1545"/>
                    </a:lnTo>
                    <a:lnTo>
                      <a:pt x="1036" y="1556"/>
                    </a:lnTo>
                    <a:lnTo>
                      <a:pt x="1040" y="1559"/>
                    </a:lnTo>
                    <a:lnTo>
                      <a:pt x="1044" y="1564"/>
                    </a:lnTo>
                    <a:lnTo>
                      <a:pt x="1048" y="1575"/>
                    </a:lnTo>
                    <a:lnTo>
                      <a:pt x="1052" y="1581"/>
                    </a:lnTo>
                    <a:lnTo>
                      <a:pt x="1056" y="1587"/>
                    </a:lnTo>
                    <a:lnTo>
                      <a:pt x="1060" y="1591"/>
                    </a:lnTo>
                    <a:lnTo>
                      <a:pt x="1064" y="1597"/>
                    </a:lnTo>
                    <a:lnTo>
                      <a:pt x="1068" y="1608"/>
                    </a:lnTo>
                    <a:lnTo>
                      <a:pt x="1072" y="1614"/>
                    </a:lnTo>
                    <a:lnTo>
                      <a:pt x="1076" y="1620"/>
                    </a:lnTo>
                    <a:lnTo>
                      <a:pt x="1080" y="1628"/>
                    </a:lnTo>
                    <a:lnTo>
                      <a:pt x="1084" y="1632"/>
                    </a:lnTo>
                    <a:lnTo>
                      <a:pt x="1088" y="1638"/>
                    </a:lnTo>
                    <a:lnTo>
                      <a:pt x="1092" y="1645"/>
                    </a:lnTo>
                    <a:lnTo>
                      <a:pt x="1096" y="1646"/>
                    </a:lnTo>
                    <a:lnTo>
                      <a:pt x="1099" y="1656"/>
                    </a:lnTo>
                    <a:lnTo>
                      <a:pt x="1103" y="1660"/>
                    </a:lnTo>
                    <a:lnTo>
                      <a:pt x="1107" y="1670"/>
                    </a:lnTo>
                    <a:lnTo>
                      <a:pt x="1111" y="1672"/>
                    </a:lnTo>
                    <a:lnTo>
                      <a:pt x="1115" y="1683"/>
                    </a:lnTo>
                    <a:lnTo>
                      <a:pt x="1119" y="1686"/>
                    </a:lnTo>
                    <a:lnTo>
                      <a:pt x="1123" y="1693"/>
                    </a:lnTo>
                    <a:lnTo>
                      <a:pt x="1127" y="1698"/>
                    </a:lnTo>
                    <a:lnTo>
                      <a:pt x="1131" y="1701"/>
                    </a:lnTo>
                    <a:lnTo>
                      <a:pt x="1135" y="1710"/>
                    </a:lnTo>
                    <a:lnTo>
                      <a:pt x="1139" y="1712"/>
                    </a:lnTo>
                    <a:lnTo>
                      <a:pt x="1143" y="1719"/>
                    </a:lnTo>
                    <a:lnTo>
                      <a:pt x="1147" y="1724"/>
                    </a:lnTo>
                    <a:lnTo>
                      <a:pt x="1151" y="1730"/>
                    </a:lnTo>
                    <a:lnTo>
                      <a:pt x="1155" y="1735"/>
                    </a:lnTo>
                    <a:lnTo>
                      <a:pt x="1159" y="1740"/>
                    </a:lnTo>
                    <a:lnTo>
                      <a:pt x="1163" y="1743"/>
                    </a:lnTo>
                    <a:lnTo>
                      <a:pt x="1167" y="1746"/>
                    </a:lnTo>
                    <a:lnTo>
                      <a:pt x="1170" y="1758"/>
                    </a:lnTo>
                    <a:lnTo>
                      <a:pt x="1174" y="1760"/>
                    </a:lnTo>
                    <a:lnTo>
                      <a:pt x="1178" y="1763"/>
                    </a:lnTo>
                    <a:lnTo>
                      <a:pt x="1182" y="1765"/>
                    </a:lnTo>
                    <a:lnTo>
                      <a:pt x="1186" y="1771"/>
                    </a:lnTo>
                    <a:lnTo>
                      <a:pt x="1190" y="1778"/>
                    </a:lnTo>
                    <a:lnTo>
                      <a:pt x="1194" y="1781"/>
                    </a:lnTo>
                    <a:lnTo>
                      <a:pt x="1198" y="1788"/>
                    </a:lnTo>
                    <a:lnTo>
                      <a:pt x="1202" y="1794"/>
                    </a:lnTo>
                    <a:lnTo>
                      <a:pt x="1206" y="1798"/>
                    </a:lnTo>
                    <a:lnTo>
                      <a:pt x="1210" y="1798"/>
                    </a:lnTo>
                    <a:lnTo>
                      <a:pt x="1214" y="1802"/>
                    </a:lnTo>
                    <a:lnTo>
                      <a:pt x="1218" y="1807"/>
                    </a:lnTo>
                    <a:lnTo>
                      <a:pt x="1222" y="1811"/>
                    </a:lnTo>
                    <a:lnTo>
                      <a:pt x="1226" y="1813"/>
                    </a:lnTo>
                    <a:lnTo>
                      <a:pt x="1230" y="1819"/>
                    </a:lnTo>
                    <a:lnTo>
                      <a:pt x="1234" y="1823"/>
                    </a:lnTo>
                    <a:lnTo>
                      <a:pt x="1237" y="1826"/>
                    </a:lnTo>
                    <a:lnTo>
                      <a:pt x="1241" y="1829"/>
                    </a:lnTo>
                    <a:lnTo>
                      <a:pt x="1245" y="1835"/>
                    </a:lnTo>
                    <a:lnTo>
                      <a:pt x="1249" y="1841"/>
                    </a:lnTo>
                    <a:lnTo>
                      <a:pt x="1253" y="1841"/>
                    </a:lnTo>
                    <a:lnTo>
                      <a:pt x="1257" y="1842"/>
                    </a:lnTo>
                    <a:lnTo>
                      <a:pt x="1261" y="1846"/>
                    </a:lnTo>
                    <a:lnTo>
                      <a:pt x="1265" y="1848"/>
                    </a:lnTo>
                    <a:lnTo>
                      <a:pt x="1269" y="1852"/>
                    </a:lnTo>
                    <a:lnTo>
                      <a:pt x="1273" y="1854"/>
                    </a:lnTo>
                    <a:lnTo>
                      <a:pt x="1277" y="1860"/>
                    </a:lnTo>
                    <a:lnTo>
                      <a:pt x="1281" y="1864"/>
                    </a:lnTo>
                    <a:lnTo>
                      <a:pt x="1285" y="1865"/>
                    </a:lnTo>
                    <a:lnTo>
                      <a:pt x="1289" y="1866"/>
                    </a:lnTo>
                    <a:lnTo>
                      <a:pt x="1293" y="1870"/>
                    </a:lnTo>
                    <a:lnTo>
                      <a:pt x="1297" y="1873"/>
                    </a:lnTo>
                    <a:lnTo>
                      <a:pt x="1301" y="1873"/>
                    </a:lnTo>
                    <a:lnTo>
                      <a:pt x="1304" y="1877"/>
                    </a:lnTo>
                    <a:lnTo>
                      <a:pt x="1308" y="1880"/>
                    </a:lnTo>
                    <a:lnTo>
                      <a:pt x="1312" y="1882"/>
                    </a:lnTo>
                    <a:lnTo>
                      <a:pt x="1316" y="1884"/>
                    </a:lnTo>
                    <a:lnTo>
                      <a:pt x="1320" y="1884"/>
                    </a:lnTo>
                    <a:lnTo>
                      <a:pt x="1324" y="1890"/>
                    </a:lnTo>
                    <a:lnTo>
                      <a:pt x="1328" y="1889"/>
                    </a:lnTo>
                    <a:lnTo>
                      <a:pt x="1332" y="1894"/>
                    </a:lnTo>
                    <a:lnTo>
                      <a:pt x="1336" y="1895"/>
                    </a:lnTo>
                    <a:lnTo>
                      <a:pt x="1340" y="1898"/>
                    </a:lnTo>
                    <a:lnTo>
                      <a:pt x="1344" y="1897"/>
                    </a:lnTo>
                    <a:lnTo>
                      <a:pt x="1348" y="1901"/>
                    </a:lnTo>
                    <a:lnTo>
                      <a:pt x="1352" y="1901"/>
                    </a:lnTo>
                    <a:lnTo>
                      <a:pt x="1356" y="1903"/>
                    </a:lnTo>
                    <a:lnTo>
                      <a:pt x="1360" y="1903"/>
                    </a:lnTo>
                    <a:lnTo>
                      <a:pt x="1364" y="1906"/>
                    </a:lnTo>
                    <a:lnTo>
                      <a:pt x="1368" y="1907"/>
                    </a:lnTo>
                    <a:lnTo>
                      <a:pt x="1372" y="1906"/>
                    </a:lnTo>
                    <a:lnTo>
                      <a:pt x="1375" y="1909"/>
                    </a:lnTo>
                    <a:lnTo>
                      <a:pt x="1379" y="1911"/>
                    </a:lnTo>
                    <a:lnTo>
                      <a:pt x="1383" y="1914"/>
                    </a:lnTo>
                    <a:lnTo>
                      <a:pt x="1387" y="1913"/>
                    </a:lnTo>
                    <a:lnTo>
                      <a:pt x="1391" y="1914"/>
                    </a:lnTo>
                    <a:lnTo>
                      <a:pt x="1395" y="1911"/>
                    </a:lnTo>
                    <a:lnTo>
                      <a:pt x="1399" y="1917"/>
                    </a:lnTo>
                    <a:lnTo>
                      <a:pt x="1403" y="1917"/>
                    </a:lnTo>
                    <a:lnTo>
                      <a:pt x="1407" y="1914"/>
                    </a:lnTo>
                    <a:lnTo>
                      <a:pt x="1411" y="1918"/>
                    </a:lnTo>
                    <a:lnTo>
                      <a:pt x="1415" y="1915"/>
                    </a:lnTo>
                    <a:lnTo>
                      <a:pt x="1419" y="1917"/>
                    </a:lnTo>
                    <a:lnTo>
                      <a:pt x="1423" y="1919"/>
                    </a:lnTo>
                    <a:lnTo>
                      <a:pt x="1427" y="1919"/>
                    </a:lnTo>
                    <a:lnTo>
                      <a:pt x="1431" y="1919"/>
                    </a:lnTo>
                    <a:lnTo>
                      <a:pt x="1435" y="1917"/>
                    </a:lnTo>
                    <a:lnTo>
                      <a:pt x="1439" y="1918"/>
                    </a:lnTo>
                    <a:lnTo>
                      <a:pt x="1442" y="1918"/>
                    </a:lnTo>
                    <a:lnTo>
                      <a:pt x="1446" y="1918"/>
                    </a:lnTo>
                    <a:lnTo>
                      <a:pt x="1450" y="1920"/>
                    </a:lnTo>
                    <a:lnTo>
                      <a:pt x="1454" y="1920"/>
                    </a:lnTo>
                    <a:lnTo>
                      <a:pt x="1458" y="1917"/>
                    </a:lnTo>
                    <a:lnTo>
                      <a:pt x="1462" y="1918"/>
                    </a:lnTo>
                    <a:lnTo>
                      <a:pt x="1466" y="1921"/>
                    </a:lnTo>
                    <a:lnTo>
                      <a:pt x="1470" y="1915"/>
                    </a:lnTo>
                    <a:lnTo>
                      <a:pt x="1474" y="1913"/>
                    </a:lnTo>
                    <a:lnTo>
                      <a:pt x="1478" y="1917"/>
                    </a:lnTo>
                    <a:lnTo>
                      <a:pt x="1482" y="1917"/>
                    </a:lnTo>
                    <a:lnTo>
                      <a:pt x="1486" y="1917"/>
                    </a:lnTo>
                    <a:lnTo>
                      <a:pt x="1490" y="1917"/>
                    </a:lnTo>
                    <a:lnTo>
                      <a:pt x="1494" y="1915"/>
                    </a:lnTo>
                    <a:lnTo>
                      <a:pt x="1498" y="1914"/>
                    </a:lnTo>
                    <a:lnTo>
                      <a:pt x="1502" y="1912"/>
                    </a:lnTo>
                    <a:lnTo>
                      <a:pt x="1506" y="1908"/>
                    </a:lnTo>
                    <a:lnTo>
                      <a:pt x="1509" y="1906"/>
                    </a:lnTo>
                    <a:lnTo>
                      <a:pt x="1513" y="1906"/>
                    </a:lnTo>
                    <a:lnTo>
                      <a:pt x="1517" y="1906"/>
                    </a:lnTo>
                    <a:lnTo>
                      <a:pt x="1521" y="1904"/>
                    </a:lnTo>
                    <a:lnTo>
                      <a:pt x="1525" y="1903"/>
                    </a:lnTo>
                    <a:lnTo>
                      <a:pt x="1529" y="1903"/>
                    </a:lnTo>
                    <a:lnTo>
                      <a:pt x="1533" y="1903"/>
                    </a:lnTo>
                    <a:lnTo>
                      <a:pt x="1537" y="1898"/>
                    </a:lnTo>
                    <a:lnTo>
                      <a:pt x="1541" y="1897"/>
                    </a:lnTo>
                    <a:lnTo>
                      <a:pt x="1545" y="1894"/>
                    </a:lnTo>
                    <a:lnTo>
                      <a:pt x="1549" y="1894"/>
                    </a:lnTo>
                    <a:lnTo>
                      <a:pt x="1553" y="1894"/>
                    </a:lnTo>
                    <a:lnTo>
                      <a:pt x="1557" y="1890"/>
                    </a:lnTo>
                    <a:lnTo>
                      <a:pt x="1561" y="1890"/>
                    </a:lnTo>
                    <a:lnTo>
                      <a:pt x="1565" y="1890"/>
                    </a:lnTo>
                    <a:lnTo>
                      <a:pt x="1569" y="1884"/>
                    </a:lnTo>
                    <a:lnTo>
                      <a:pt x="1573" y="1882"/>
                    </a:lnTo>
                    <a:lnTo>
                      <a:pt x="1577" y="1882"/>
                    </a:lnTo>
                    <a:lnTo>
                      <a:pt x="1580" y="1883"/>
                    </a:lnTo>
                    <a:lnTo>
                      <a:pt x="1584" y="1877"/>
                    </a:lnTo>
                    <a:lnTo>
                      <a:pt x="1588" y="1876"/>
                    </a:lnTo>
                    <a:lnTo>
                      <a:pt x="1592" y="1868"/>
                    </a:lnTo>
                    <a:lnTo>
                      <a:pt x="1596" y="1870"/>
                    </a:lnTo>
                    <a:lnTo>
                      <a:pt x="1600" y="1870"/>
                    </a:lnTo>
                    <a:lnTo>
                      <a:pt x="1604" y="1862"/>
                    </a:lnTo>
                    <a:lnTo>
                      <a:pt x="1608" y="1861"/>
                    </a:lnTo>
                    <a:lnTo>
                      <a:pt x="1612" y="1861"/>
                    </a:lnTo>
                    <a:lnTo>
                      <a:pt x="1616" y="1859"/>
                    </a:lnTo>
                    <a:lnTo>
                      <a:pt x="1620" y="1855"/>
                    </a:lnTo>
                    <a:lnTo>
                      <a:pt x="1624" y="1850"/>
                    </a:lnTo>
                    <a:lnTo>
                      <a:pt x="1628" y="1850"/>
                    </a:lnTo>
                    <a:lnTo>
                      <a:pt x="1632" y="1848"/>
                    </a:lnTo>
                    <a:lnTo>
                      <a:pt x="1636" y="1843"/>
                    </a:lnTo>
                    <a:lnTo>
                      <a:pt x="1640" y="1837"/>
                    </a:lnTo>
                    <a:lnTo>
                      <a:pt x="1644" y="1836"/>
                    </a:lnTo>
                    <a:lnTo>
                      <a:pt x="1647" y="1837"/>
                    </a:lnTo>
                    <a:lnTo>
                      <a:pt x="1651" y="1834"/>
                    </a:lnTo>
                    <a:lnTo>
                      <a:pt x="1655" y="1829"/>
                    </a:lnTo>
                    <a:lnTo>
                      <a:pt x="1659" y="1826"/>
                    </a:lnTo>
                    <a:lnTo>
                      <a:pt x="1663" y="1822"/>
                    </a:lnTo>
                    <a:lnTo>
                      <a:pt x="1667" y="1817"/>
                    </a:lnTo>
                    <a:lnTo>
                      <a:pt x="1671" y="1814"/>
                    </a:lnTo>
                    <a:lnTo>
                      <a:pt x="1675" y="1810"/>
                    </a:lnTo>
                    <a:lnTo>
                      <a:pt x="1679" y="1810"/>
                    </a:lnTo>
                    <a:lnTo>
                      <a:pt x="1683" y="1806"/>
                    </a:lnTo>
                    <a:lnTo>
                      <a:pt x="1687" y="1801"/>
                    </a:lnTo>
                    <a:lnTo>
                      <a:pt x="1691" y="1798"/>
                    </a:lnTo>
                    <a:lnTo>
                      <a:pt x="1695" y="1795"/>
                    </a:lnTo>
                    <a:lnTo>
                      <a:pt x="1699" y="1794"/>
                    </a:lnTo>
                    <a:lnTo>
                      <a:pt x="1703" y="1789"/>
                    </a:lnTo>
                    <a:lnTo>
                      <a:pt x="1707" y="1784"/>
                    </a:lnTo>
                    <a:lnTo>
                      <a:pt x="1711" y="1781"/>
                    </a:lnTo>
                    <a:lnTo>
                      <a:pt x="1714" y="1777"/>
                    </a:lnTo>
                    <a:lnTo>
                      <a:pt x="1718" y="1770"/>
                    </a:lnTo>
                    <a:lnTo>
                      <a:pt x="1722" y="1769"/>
                    </a:lnTo>
                    <a:lnTo>
                      <a:pt x="1726" y="1764"/>
                    </a:lnTo>
                    <a:lnTo>
                      <a:pt x="1730" y="1761"/>
                    </a:lnTo>
                    <a:lnTo>
                      <a:pt x="1734" y="1754"/>
                    </a:lnTo>
                    <a:lnTo>
                      <a:pt x="1738" y="1754"/>
                    </a:lnTo>
                    <a:lnTo>
                      <a:pt x="1742" y="1748"/>
                    </a:lnTo>
                    <a:lnTo>
                      <a:pt x="1746" y="1745"/>
                    </a:lnTo>
                    <a:lnTo>
                      <a:pt x="1750" y="1737"/>
                    </a:lnTo>
                    <a:lnTo>
                      <a:pt x="1754" y="1734"/>
                    </a:lnTo>
                    <a:lnTo>
                      <a:pt x="1758" y="1729"/>
                    </a:lnTo>
                    <a:lnTo>
                      <a:pt x="1762" y="1727"/>
                    </a:lnTo>
                    <a:lnTo>
                      <a:pt x="1766" y="1722"/>
                    </a:lnTo>
                    <a:lnTo>
                      <a:pt x="1770" y="1716"/>
                    </a:lnTo>
                    <a:lnTo>
                      <a:pt x="1774" y="1713"/>
                    </a:lnTo>
                    <a:lnTo>
                      <a:pt x="1778" y="1712"/>
                    </a:lnTo>
                    <a:lnTo>
                      <a:pt x="1782" y="1704"/>
                    </a:lnTo>
                    <a:lnTo>
                      <a:pt x="1785" y="1698"/>
                    </a:lnTo>
                    <a:lnTo>
                      <a:pt x="1789" y="1697"/>
                    </a:lnTo>
                    <a:lnTo>
                      <a:pt x="1793" y="1693"/>
                    </a:lnTo>
                    <a:lnTo>
                      <a:pt x="1797" y="1682"/>
                    </a:lnTo>
                    <a:lnTo>
                      <a:pt x="1801" y="1682"/>
                    </a:lnTo>
                    <a:lnTo>
                      <a:pt x="1805" y="1675"/>
                    </a:lnTo>
                    <a:lnTo>
                      <a:pt x="1809" y="1670"/>
                    </a:lnTo>
                    <a:lnTo>
                      <a:pt x="1813" y="1668"/>
                    </a:lnTo>
                    <a:lnTo>
                      <a:pt x="1817" y="1659"/>
                    </a:lnTo>
                    <a:lnTo>
                      <a:pt x="1821" y="1654"/>
                    </a:lnTo>
                    <a:lnTo>
                      <a:pt x="1825" y="1652"/>
                    </a:lnTo>
                    <a:lnTo>
                      <a:pt x="1829" y="1648"/>
                    </a:lnTo>
                    <a:lnTo>
                      <a:pt x="1833" y="1638"/>
                    </a:lnTo>
                    <a:lnTo>
                      <a:pt x="1837" y="1639"/>
                    </a:lnTo>
                    <a:lnTo>
                      <a:pt x="1841" y="1634"/>
                    </a:lnTo>
                    <a:lnTo>
                      <a:pt x="1845" y="1628"/>
                    </a:lnTo>
                    <a:lnTo>
                      <a:pt x="1849" y="1620"/>
                    </a:lnTo>
                    <a:lnTo>
                      <a:pt x="1852" y="1617"/>
                    </a:lnTo>
                    <a:lnTo>
                      <a:pt x="1856" y="1609"/>
                    </a:lnTo>
                    <a:lnTo>
                      <a:pt x="1860" y="1603"/>
                    </a:lnTo>
                    <a:lnTo>
                      <a:pt x="1864" y="1600"/>
                    </a:lnTo>
                    <a:lnTo>
                      <a:pt x="1868" y="1598"/>
                    </a:lnTo>
                    <a:lnTo>
                      <a:pt x="1872" y="1590"/>
                    </a:lnTo>
                    <a:lnTo>
                      <a:pt x="1876" y="1588"/>
                    </a:lnTo>
                    <a:lnTo>
                      <a:pt x="1880" y="1580"/>
                    </a:lnTo>
                    <a:lnTo>
                      <a:pt x="1884" y="1575"/>
                    </a:lnTo>
                    <a:lnTo>
                      <a:pt x="1888" y="1568"/>
                    </a:lnTo>
                    <a:lnTo>
                      <a:pt x="1892" y="1564"/>
                    </a:lnTo>
                    <a:lnTo>
                      <a:pt x="1896" y="1561"/>
                    </a:lnTo>
                    <a:lnTo>
                      <a:pt x="1900" y="1552"/>
                    </a:lnTo>
                    <a:lnTo>
                      <a:pt x="1904" y="1546"/>
                    </a:lnTo>
                    <a:lnTo>
                      <a:pt x="1908" y="1540"/>
                    </a:lnTo>
                    <a:lnTo>
                      <a:pt x="1912" y="1539"/>
                    </a:lnTo>
                    <a:lnTo>
                      <a:pt x="1916" y="1529"/>
                    </a:lnTo>
                    <a:lnTo>
                      <a:pt x="1920" y="1527"/>
                    </a:lnTo>
                    <a:lnTo>
                      <a:pt x="1923" y="1522"/>
                    </a:lnTo>
                    <a:lnTo>
                      <a:pt x="1927" y="1515"/>
                    </a:lnTo>
                    <a:lnTo>
                      <a:pt x="1931" y="1509"/>
                    </a:lnTo>
                    <a:lnTo>
                      <a:pt x="1935" y="1504"/>
                    </a:lnTo>
                    <a:lnTo>
                      <a:pt x="1939" y="1497"/>
                    </a:lnTo>
                    <a:lnTo>
                      <a:pt x="1943" y="1495"/>
                    </a:lnTo>
                    <a:lnTo>
                      <a:pt x="1947" y="1487"/>
                    </a:lnTo>
                    <a:lnTo>
                      <a:pt x="1951" y="1484"/>
                    </a:lnTo>
                    <a:lnTo>
                      <a:pt x="1955" y="1477"/>
                    </a:lnTo>
                    <a:lnTo>
                      <a:pt x="1959" y="1469"/>
                    </a:lnTo>
                    <a:lnTo>
                      <a:pt x="1963" y="1466"/>
                    </a:lnTo>
                    <a:lnTo>
                      <a:pt x="1967" y="1459"/>
                    </a:lnTo>
                    <a:lnTo>
                      <a:pt x="1971" y="1451"/>
                    </a:lnTo>
                    <a:lnTo>
                      <a:pt x="1975" y="1448"/>
                    </a:lnTo>
                    <a:lnTo>
                      <a:pt x="1979" y="1440"/>
                    </a:lnTo>
                    <a:lnTo>
                      <a:pt x="1983" y="1434"/>
                    </a:lnTo>
                    <a:lnTo>
                      <a:pt x="1987" y="1430"/>
                    </a:lnTo>
                    <a:lnTo>
                      <a:pt x="1990" y="1425"/>
                    </a:lnTo>
                    <a:lnTo>
                      <a:pt x="1994" y="1419"/>
                    </a:lnTo>
                    <a:lnTo>
                      <a:pt x="1998" y="1412"/>
                    </a:lnTo>
                    <a:lnTo>
                      <a:pt x="2002" y="1407"/>
                    </a:lnTo>
                    <a:lnTo>
                      <a:pt x="2006" y="1402"/>
                    </a:lnTo>
                    <a:lnTo>
                      <a:pt x="2010" y="1397"/>
                    </a:lnTo>
                    <a:lnTo>
                      <a:pt x="2014" y="1394"/>
                    </a:lnTo>
                    <a:lnTo>
                      <a:pt x="2018" y="1385"/>
                    </a:lnTo>
                    <a:lnTo>
                      <a:pt x="2022" y="1380"/>
                    </a:lnTo>
                    <a:lnTo>
                      <a:pt x="2026" y="1374"/>
                    </a:lnTo>
                    <a:lnTo>
                      <a:pt x="2030" y="1368"/>
                    </a:lnTo>
                    <a:lnTo>
                      <a:pt x="2034" y="1359"/>
                    </a:lnTo>
                    <a:lnTo>
                      <a:pt x="2038" y="1355"/>
                    </a:lnTo>
                    <a:lnTo>
                      <a:pt x="2042" y="1348"/>
                    </a:lnTo>
                    <a:lnTo>
                      <a:pt x="2046" y="1346"/>
                    </a:lnTo>
                    <a:lnTo>
                      <a:pt x="2050" y="1337"/>
                    </a:lnTo>
                    <a:lnTo>
                      <a:pt x="2054" y="1331"/>
                    </a:lnTo>
                    <a:lnTo>
                      <a:pt x="2057" y="1326"/>
                    </a:lnTo>
                    <a:lnTo>
                      <a:pt x="2061" y="1319"/>
                    </a:lnTo>
                    <a:lnTo>
                      <a:pt x="2065" y="1308"/>
                    </a:lnTo>
                    <a:lnTo>
                      <a:pt x="2069" y="1308"/>
                    </a:lnTo>
                    <a:lnTo>
                      <a:pt x="2073" y="1303"/>
                    </a:lnTo>
                    <a:lnTo>
                      <a:pt x="2077" y="1294"/>
                    </a:lnTo>
                    <a:lnTo>
                      <a:pt x="2081" y="1288"/>
                    </a:lnTo>
                    <a:lnTo>
                      <a:pt x="2085" y="1281"/>
                    </a:lnTo>
                    <a:lnTo>
                      <a:pt x="2089" y="1275"/>
                    </a:lnTo>
                    <a:lnTo>
                      <a:pt x="2093" y="1271"/>
                    </a:lnTo>
                    <a:lnTo>
                      <a:pt x="2097" y="1264"/>
                    </a:lnTo>
                    <a:lnTo>
                      <a:pt x="2101" y="1259"/>
                    </a:lnTo>
                    <a:lnTo>
                      <a:pt x="2105" y="1253"/>
                    </a:lnTo>
                    <a:lnTo>
                      <a:pt x="2109" y="1246"/>
                    </a:lnTo>
                    <a:lnTo>
                      <a:pt x="2113" y="1239"/>
                    </a:lnTo>
                    <a:lnTo>
                      <a:pt x="2117" y="1237"/>
                    </a:lnTo>
                    <a:lnTo>
                      <a:pt x="2121" y="1229"/>
                    </a:lnTo>
                    <a:lnTo>
                      <a:pt x="2125" y="1224"/>
                    </a:lnTo>
                    <a:lnTo>
                      <a:pt x="2128" y="1217"/>
                    </a:lnTo>
                    <a:lnTo>
                      <a:pt x="2132" y="1206"/>
                    </a:lnTo>
                    <a:lnTo>
                      <a:pt x="2136" y="1205"/>
                    </a:lnTo>
                    <a:lnTo>
                      <a:pt x="2140" y="1195"/>
                    </a:lnTo>
                    <a:lnTo>
                      <a:pt x="2144" y="1190"/>
                    </a:lnTo>
                    <a:lnTo>
                      <a:pt x="2148" y="1187"/>
                    </a:lnTo>
                    <a:lnTo>
                      <a:pt x="2152" y="1178"/>
                    </a:lnTo>
                    <a:lnTo>
                      <a:pt x="2156" y="1170"/>
                    </a:lnTo>
                    <a:lnTo>
                      <a:pt x="2160" y="1166"/>
                    </a:lnTo>
                    <a:lnTo>
                      <a:pt x="2164" y="1160"/>
                    </a:lnTo>
                    <a:lnTo>
                      <a:pt x="2168" y="1158"/>
                    </a:lnTo>
                    <a:lnTo>
                      <a:pt x="2172" y="1148"/>
                    </a:lnTo>
                    <a:lnTo>
                      <a:pt x="2176" y="1147"/>
                    </a:lnTo>
                    <a:lnTo>
                      <a:pt x="2180" y="1138"/>
                    </a:lnTo>
                    <a:lnTo>
                      <a:pt x="2184" y="1130"/>
                    </a:lnTo>
                    <a:lnTo>
                      <a:pt x="2188" y="1124"/>
                    </a:lnTo>
                    <a:lnTo>
                      <a:pt x="2192" y="1117"/>
                    </a:lnTo>
                    <a:lnTo>
                      <a:pt x="2195" y="1116"/>
                    </a:lnTo>
                    <a:lnTo>
                      <a:pt x="2199" y="1105"/>
                    </a:lnTo>
                    <a:lnTo>
                      <a:pt x="2203" y="1100"/>
                    </a:lnTo>
                    <a:lnTo>
                      <a:pt x="2207" y="1097"/>
                    </a:lnTo>
                    <a:lnTo>
                      <a:pt x="2211" y="1091"/>
                    </a:lnTo>
                    <a:lnTo>
                      <a:pt x="2215" y="1083"/>
                    </a:lnTo>
                    <a:lnTo>
                      <a:pt x="2219" y="1076"/>
                    </a:lnTo>
                    <a:lnTo>
                      <a:pt x="2223" y="1073"/>
                    </a:lnTo>
                    <a:lnTo>
                      <a:pt x="2227" y="1063"/>
                    </a:lnTo>
                    <a:lnTo>
                      <a:pt x="2231" y="1062"/>
                    </a:lnTo>
                    <a:lnTo>
                      <a:pt x="2235" y="1055"/>
                    </a:lnTo>
                    <a:lnTo>
                      <a:pt x="2239" y="1043"/>
                    </a:lnTo>
                    <a:lnTo>
                      <a:pt x="2243" y="1044"/>
                    </a:lnTo>
                    <a:lnTo>
                      <a:pt x="2247" y="1038"/>
                    </a:lnTo>
                    <a:lnTo>
                      <a:pt x="2251" y="1031"/>
                    </a:lnTo>
                    <a:lnTo>
                      <a:pt x="2255" y="1026"/>
                    </a:lnTo>
                    <a:lnTo>
                      <a:pt x="2259" y="1019"/>
                    </a:lnTo>
                    <a:lnTo>
                      <a:pt x="2262" y="1015"/>
                    </a:lnTo>
                    <a:lnTo>
                      <a:pt x="2266" y="1004"/>
                    </a:lnTo>
                    <a:lnTo>
                      <a:pt x="2270" y="998"/>
                    </a:lnTo>
                    <a:lnTo>
                      <a:pt x="2274" y="994"/>
                    </a:lnTo>
                    <a:lnTo>
                      <a:pt x="2278" y="988"/>
                    </a:lnTo>
                    <a:lnTo>
                      <a:pt x="2282" y="981"/>
                    </a:lnTo>
                    <a:lnTo>
                      <a:pt x="2286" y="978"/>
                    </a:lnTo>
                    <a:lnTo>
                      <a:pt x="2290" y="970"/>
                    </a:lnTo>
                    <a:lnTo>
                      <a:pt x="2294" y="967"/>
                    </a:lnTo>
                    <a:lnTo>
                      <a:pt x="2298" y="960"/>
                    </a:lnTo>
                    <a:lnTo>
                      <a:pt x="2302" y="954"/>
                    </a:lnTo>
                    <a:lnTo>
                      <a:pt x="2306" y="949"/>
                    </a:lnTo>
                    <a:lnTo>
                      <a:pt x="2310" y="944"/>
                    </a:lnTo>
                    <a:lnTo>
                      <a:pt x="2314" y="934"/>
                    </a:lnTo>
                    <a:lnTo>
                      <a:pt x="2318" y="931"/>
                    </a:lnTo>
                    <a:lnTo>
                      <a:pt x="2322" y="925"/>
                    </a:lnTo>
                    <a:lnTo>
                      <a:pt x="2326" y="924"/>
                    </a:lnTo>
                    <a:lnTo>
                      <a:pt x="2330" y="913"/>
                    </a:lnTo>
                    <a:lnTo>
                      <a:pt x="2333" y="910"/>
                    </a:lnTo>
                    <a:lnTo>
                      <a:pt x="2337" y="903"/>
                    </a:lnTo>
                    <a:lnTo>
                      <a:pt x="2341" y="897"/>
                    </a:lnTo>
                    <a:lnTo>
                      <a:pt x="2345" y="894"/>
                    </a:lnTo>
                    <a:lnTo>
                      <a:pt x="2349" y="886"/>
                    </a:lnTo>
                    <a:lnTo>
                      <a:pt x="2353" y="880"/>
                    </a:lnTo>
                    <a:lnTo>
                      <a:pt x="2357" y="875"/>
                    </a:lnTo>
                    <a:lnTo>
                      <a:pt x="2361" y="872"/>
                    </a:lnTo>
                    <a:lnTo>
                      <a:pt x="2365" y="866"/>
                    </a:lnTo>
                    <a:lnTo>
                      <a:pt x="2369" y="861"/>
                    </a:lnTo>
                    <a:lnTo>
                      <a:pt x="2373" y="854"/>
                    </a:lnTo>
                    <a:lnTo>
                      <a:pt x="2377" y="848"/>
                    </a:lnTo>
                    <a:lnTo>
                      <a:pt x="2381" y="841"/>
                    </a:lnTo>
                    <a:lnTo>
                      <a:pt x="2385" y="837"/>
                    </a:lnTo>
                    <a:lnTo>
                      <a:pt x="2389" y="831"/>
                    </a:lnTo>
                    <a:lnTo>
                      <a:pt x="2393" y="824"/>
                    </a:lnTo>
                    <a:lnTo>
                      <a:pt x="2397" y="821"/>
                    </a:lnTo>
                    <a:lnTo>
                      <a:pt x="2400" y="813"/>
                    </a:lnTo>
                    <a:lnTo>
                      <a:pt x="2404" y="807"/>
                    </a:lnTo>
                    <a:lnTo>
                      <a:pt x="2408" y="802"/>
                    </a:lnTo>
                    <a:lnTo>
                      <a:pt x="2412" y="799"/>
                    </a:lnTo>
                    <a:lnTo>
                      <a:pt x="2416" y="790"/>
                    </a:lnTo>
                    <a:lnTo>
                      <a:pt x="2420" y="787"/>
                    </a:lnTo>
                    <a:lnTo>
                      <a:pt x="2424" y="778"/>
                    </a:lnTo>
                    <a:lnTo>
                      <a:pt x="2428" y="779"/>
                    </a:lnTo>
                    <a:lnTo>
                      <a:pt x="2432" y="771"/>
                    </a:lnTo>
                    <a:lnTo>
                      <a:pt x="2436" y="770"/>
                    </a:lnTo>
                    <a:lnTo>
                      <a:pt x="2440" y="765"/>
                    </a:lnTo>
                    <a:lnTo>
                      <a:pt x="2444" y="758"/>
                    </a:lnTo>
                    <a:lnTo>
                      <a:pt x="2448" y="750"/>
                    </a:lnTo>
                    <a:lnTo>
                      <a:pt x="2452" y="744"/>
                    </a:lnTo>
                    <a:lnTo>
                      <a:pt x="2456" y="740"/>
                    </a:lnTo>
                    <a:lnTo>
                      <a:pt x="2460" y="736"/>
                    </a:lnTo>
                    <a:lnTo>
                      <a:pt x="2464" y="726"/>
                    </a:lnTo>
                    <a:lnTo>
                      <a:pt x="2468" y="724"/>
                    </a:lnTo>
                    <a:lnTo>
                      <a:pt x="2471" y="717"/>
                    </a:lnTo>
                    <a:lnTo>
                      <a:pt x="2475" y="714"/>
                    </a:lnTo>
                    <a:lnTo>
                      <a:pt x="2479" y="707"/>
                    </a:lnTo>
                    <a:lnTo>
                      <a:pt x="2483" y="701"/>
                    </a:lnTo>
                    <a:lnTo>
                      <a:pt x="2487" y="696"/>
                    </a:lnTo>
                    <a:lnTo>
                      <a:pt x="2491" y="694"/>
                    </a:lnTo>
                    <a:lnTo>
                      <a:pt x="2495" y="689"/>
                    </a:lnTo>
                    <a:lnTo>
                      <a:pt x="2499" y="683"/>
                    </a:lnTo>
                    <a:lnTo>
                      <a:pt x="2503" y="678"/>
                    </a:lnTo>
                    <a:lnTo>
                      <a:pt x="2507" y="675"/>
                    </a:lnTo>
                    <a:lnTo>
                      <a:pt x="2511" y="669"/>
                    </a:lnTo>
                    <a:lnTo>
                      <a:pt x="2515" y="662"/>
                    </a:lnTo>
                    <a:lnTo>
                      <a:pt x="2519" y="662"/>
                    </a:lnTo>
                    <a:lnTo>
                      <a:pt x="2523" y="657"/>
                    </a:lnTo>
                    <a:lnTo>
                      <a:pt x="2527" y="651"/>
                    </a:lnTo>
                    <a:lnTo>
                      <a:pt x="2531" y="643"/>
                    </a:lnTo>
                    <a:lnTo>
                      <a:pt x="2535" y="640"/>
                    </a:lnTo>
                    <a:lnTo>
                      <a:pt x="2538" y="634"/>
                    </a:lnTo>
                    <a:lnTo>
                      <a:pt x="2542" y="629"/>
                    </a:lnTo>
                    <a:lnTo>
                      <a:pt x="2546" y="628"/>
                    </a:lnTo>
                    <a:lnTo>
                      <a:pt x="2550" y="622"/>
                    </a:lnTo>
                    <a:lnTo>
                      <a:pt x="2554" y="618"/>
                    </a:lnTo>
                    <a:lnTo>
                      <a:pt x="2558" y="612"/>
                    </a:lnTo>
                    <a:lnTo>
                      <a:pt x="2562" y="607"/>
                    </a:lnTo>
                    <a:lnTo>
                      <a:pt x="2566" y="604"/>
                    </a:lnTo>
                    <a:lnTo>
                      <a:pt x="2570" y="599"/>
                    </a:lnTo>
                    <a:lnTo>
                      <a:pt x="2574" y="594"/>
                    </a:lnTo>
                    <a:lnTo>
                      <a:pt x="2578" y="591"/>
                    </a:lnTo>
                    <a:lnTo>
                      <a:pt x="2582" y="588"/>
                    </a:lnTo>
                    <a:lnTo>
                      <a:pt x="2586" y="581"/>
                    </a:lnTo>
                    <a:lnTo>
                      <a:pt x="2590" y="577"/>
                    </a:lnTo>
                    <a:lnTo>
                      <a:pt x="2594" y="570"/>
                    </a:lnTo>
                    <a:lnTo>
                      <a:pt x="2598" y="568"/>
                    </a:lnTo>
                    <a:lnTo>
                      <a:pt x="2602" y="559"/>
                    </a:lnTo>
                    <a:lnTo>
                      <a:pt x="2605" y="561"/>
                    </a:lnTo>
                    <a:lnTo>
                      <a:pt x="2609" y="557"/>
                    </a:lnTo>
                    <a:lnTo>
                      <a:pt x="2613" y="552"/>
                    </a:lnTo>
                    <a:lnTo>
                      <a:pt x="2617" y="547"/>
                    </a:lnTo>
                    <a:lnTo>
                      <a:pt x="2621" y="539"/>
                    </a:lnTo>
                    <a:lnTo>
                      <a:pt x="2625" y="538"/>
                    </a:lnTo>
                    <a:lnTo>
                      <a:pt x="2629" y="533"/>
                    </a:lnTo>
                    <a:lnTo>
                      <a:pt x="2633" y="527"/>
                    </a:lnTo>
                    <a:lnTo>
                      <a:pt x="2637" y="523"/>
                    </a:lnTo>
                    <a:lnTo>
                      <a:pt x="2641" y="518"/>
                    </a:lnTo>
                    <a:lnTo>
                      <a:pt x="2645" y="514"/>
                    </a:lnTo>
                    <a:lnTo>
                      <a:pt x="2649" y="511"/>
                    </a:lnTo>
                    <a:lnTo>
                      <a:pt x="2653" y="508"/>
                    </a:lnTo>
                    <a:lnTo>
                      <a:pt x="2657" y="504"/>
                    </a:lnTo>
                    <a:lnTo>
                      <a:pt x="2661" y="500"/>
                    </a:lnTo>
                    <a:lnTo>
                      <a:pt x="2665" y="492"/>
                    </a:lnTo>
                    <a:lnTo>
                      <a:pt x="2669" y="493"/>
                    </a:lnTo>
                    <a:lnTo>
                      <a:pt x="2673" y="488"/>
                    </a:lnTo>
                    <a:lnTo>
                      <a:pt x="2676" y="484"/>
                    </a:lnTo>
                    <a:lnTo>
                      <a:pt x="2680" y="479"/>
                    </a:lnTo>
                    <a:lnTo>
                      <a:pt x="2684" y="475"/>
                    </a:lnTo>
                    <a:lnTo>
                      <a:pt x="2688" y="470"/>
                    </a:lnTo>
                    <a:lnTo>
                      <a:pt x="2692" y="467"/>
                    </a:lnTo>
                    <a:lnTo>
                      <a:pt x="2696" y="462"/>
                    </a:lnTo>
                    <a:lnTo>
                      <a:pt x="2700" y="460"/>
                    </a:lnTo>
                    <a:lnTo>
                      <a:pt x="2704" y="456"/>
                    </a:lnTo>
                    <a:lnTo>
                      <a:pt x="2708" y="455"/>
                    </a:lnTo>
                    <a:lnTo>
                      <a:pt x="2712" y="446"/>
                    </a:lnTo>
                    <a:lnTo>
                      <a:pt x="2716" y="443"/>
                    </a:lnTo>
                    <a:lnTo>
                      <a:pt x="2720" y="439"/>
                    </a:lnTo>
                    <a:lnTo>
                      <a:pt x="2724" y="434"/>
                    </a:lnTo>
                    <a:lnTo>
                      <a:pt x="2728" y="431"/>
                    </a:lnTo>
                    <a:lnTo>
                      <a:pt x="2732" y="426"/>
                    </a:lnTo>
                    <a:lnTo>
                      <a:pt x="2736" y="421"/>
                    </a:lnTo>
                    <a:lnTo>
                      <a:pt x="2740" y="419"/>
                    </a:lnTo>
                    <a:lnTo>
                      <a:pt x="2743" y="415"/>
                    </a:lnTo>
                    <a:lnTo>
                      <a:pt x="2747" y="414"/>
                    </a:lnTo>
                    <a:lnTo>
                      <a:pt x="2751" y="409"/>
                    </a:lnTo>
                    <a:lnTo>
                      <a:pt x="2755" y="407"/>
                    </a:lnTo>
                    <a:lnTo>
                      <a:pt x="2759" y="403"/>
                    </a:lnTo>
                    <a:lnTo>
                      <a:pt x="2763" y="398"/>
                    </a:lnTo>
                    <a:lnTo>
                      <a:pt x="2767" y="397"/>
                    </a:lnTo>
                    <a:lnTo>
                      <a:pt x="2771" y="389"/>
                    </a:lnTo>
                    <a:lnTo>
                      <a:pt x="2775" y="386"/>
                    </a:lnTo>
                    <a:lnTo>
                      <a:pt x="2779" y="384"/>
                    </a:lnTo>
                    <a:lnTo>
                      <a:pt x="2783" y="379"/>
                    </a:lnTo>
                    <a:lnTo>
                      <a:pt x="2787" y="378"/>
                    </a:lnTo>
                    <a:lnTo>
                      <a:pt x="2791" y="374"/>
                    </a:lnTo>
                    <a:lnTo>
                      <a:pt x="2795" y="373"/>
                    </a:lnTo>
                    <a:lnTo>
                      <a:pt x="2799" y="368"/>
                    </a:lnTo>
                    <a:lnTo>
                      <a:pt x="2803" y="365"/>
                    </a:lnTo>
                    <a:lnTo>
                      <a:pt x="2807" y="359"/>
                    </a:lnTo>
                    <a:lnTo>
                      <a:pt x="2810" y="353"/>
                    </a:lnTo>
                    <a:lnTo>
                      <a:pt x="2814" y="355"/>
                    </a:lnTo>
                    <a:lnTo>
                      <a:pt x="2818" y="351"/>
                    </a:lnTo>
                    <a:lnTo>
                      <a:pt x="2822" y="348"/>
                    </a:lnTo>
                    <a:lnTo>
                      <a:pt x="2826" y="343"/>
                    </a:lnTo>
                    <a:lnTo>
                      <a:pt x="2830" y="343"/>
                    </a:lnTo>
                    <a:lnTo>
                      <a:pt x="2834" y="337"/>
                    </a:lnTo>
                    <a:lnTo>
                      <a:pt x="2838" y="332"/>
                    </a:lnTo>
                    <a:lnTo>
                      <a:pt x="2842" y="330"/>
                    </a:lnTo>
                    <a:lnTo>
                      <a:pt x="2846" y="329"/>
                    </a:lnTo>
                    <a:lnTo>
                      <a:pt x="2850" y="329"/>
                    </a:lnTo>
                    <a:lnTo>
                      <a:pt x="2854" y="324"/>
                    </a:lnTo>
                    <a:lnTo>
                      <a:pt x="2858" y="320"/>
                    </a:lnTo>
                    <a:lnTo>
                      <a:pt x="2862" y="314"/>
                    </a:lnTo>
                    <a:lnTo>
                      <a:pt x="2866" y="313"/>
                    </a:lnTo>
                    <a:lnTo>
                      <a:pt x="2870" y="310"/>
                    </a:lnTo>
                    <a:lnTo>
                      <a:pt x="2874" y="310"/>
                    </a:lnTo>
                    <a:lnTo>
                      <a:pt x="2878" y="306"/>
                    </a:lnTo>
                    <a:lnTo>
                      <a:pt x="2881" y="301"/>
                    </a:lnTo>
                    <a:lnTo>
                      <a:pt x="2885" y="300"/>
                    </a:lnTo>
                    <a:lnTo>
                      <a:pt x="2889" y="298"/>
                    </a:lnTo>
                    <a:lnTo>
                      <a:pt x="2893" y="292"/>
                    </a:lnTo>
                    <a:lnTo>
                      <a:pt x="2897" y="291"/>
                    </a:lnTo>
                    <a:lnTo>
                      <a:pt x="2901" y="291"/>
                    </a:lnTo>
                    <a:lnTo>
                      <a:pt x="2905" y="285"/>
                    </a:lnTo>
                    <a:lnTo>
                      <a:pt x="2909" y="282"/>
                    </a:lnTo>
                    <a:lnTo>
                      <a:pt x="2913" y="279"/>
                    </a:lnTo>
                    <a:lnTo>
                      <a:pt x="2917" y="278"/>
                    </a:lnTo>
                    <a:lnTo>
                      <a:pt x="2921" y="274"/>
                    </a:lnTo>
                    <a:lnTo>
                      <a:pt x="2925" y="272"/>
                    </a:lnTo>
                    <a:lnTo>
                      <a:pt x="2929" y="267"/>
                    </a:lnTo>
                    <a:lnTo>
                      <a:pt x="2933" y="267"/>
                    </a:lnTo>
                    <a:lnTo>
                      <a:pt x="2937" y="265"/>
                    </a:lnTo>
                    <a:lnTo>
                      <a:pt x="2941" y="260"/>
                    </a:lnTo>
                    <a:lnTo>
                      <a:pt x="2945" y="260"/>
                    </a:lnTo>
                    <a:lnTo>
                      <a:pt x="2948" y="256"/>
                    </a:lnTo>
                    <a:lnTo>
                      <a:pt x="2952" y="252"/>
                    </a:lnTo>
                    <a:lnTo>
                      <a:pt x="2956" y="249"/>
                    </a:lnTo>
                    <a:lnTo>
                      <a:pt x="2960" y="248"/>
                    </a:lnTo>
                    <a:lnTo>
                      <a:pt x="2964" y="246"/>
                    </a:lnTo>
                    <a:lnTo>
                      <a:pt x="2968" y="243"/>
                    </a:lnTo>
                    <a:lnTo>
                      <a:pt x="2972" y="241"/>
                    </a:lnTo>
                    <a:lnTo>
                      <a:pt x="2976" y="240"/>
                    </a:lnTo>
                    <a:lnTo>
                      <a:pt x="2980" y="232"/>
                    </a:lnTo>
                    <a:lnTo>
                      <a:pt x="2984" y="237"/>
                    </a:lnTo>
                    <a:lnTo>
                      <a:pt x="2988" y="226"/>
                    </a:lnTo>
                    <a:lnTo>
                      <a:pt x="2992" y="224"/>
                    </a:lnTo>
                    <a:lnTo>
                      <a:pt x="2996" y="229"/>
                    </a:lnTo>
                    <a:lnTo>
                      <a:pt x="3000" y="222"/>
                    </a:lnTo>
                    <a:lnTo>
                      <a:pt x="3004" y="218"/>
                    </a:lnTo>
                    <a:lnTo>
                      <a:pt x="3008" y="219"/>
                    </a:lnTo>
                    <a:lnTo>
                      <a:pt x="3012" y="216"/>
                    </a:lnTo>
                    <a:lnTo>
                      <a:pt x="3016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19" name="Line 4171"/>
              <p:cNvSpPr>
                <a:spLocks noChangeShapeType="1"/>
              </p:cNvSpPr>
              <p:nvPr/>
            </p:nvSpPr>
            <p:spPr bwMode="auto">
              <a:xfrm flipV="1"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0" name="Line 4172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1" name="Line 4173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2" name="Line 4174"/>
              <p:cNvSpPr>
                <a:spLocks noChangeShapeType="1"/>
              </p:cNvSpPr>
              <p:nvPr/>
            </p:nvSpPr>
            <p:spPr bwMode="auto">
              <a:xfrm flipV="1">
                <a:off x="307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3" name="Freeform 4175"/>
              <p:cNvSpPr>
                <a:spLocks/>
              </p:cNvSpPr>
              <p:nvPr/>
            </p:nvSpPr>
            <p:spPr bwMode="auto">
              <a:xfrm flipV="1">
                <a:off x="3080" y="2015"/>
                <a:ext cx="4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3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lnTo>
                      <a:pt x="4" y="0"/>
                    </a:lnTo>
                    <a:lnTo>
                      <a:pt x="8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4" name="Line 4176"/>
              <p:cNvSpPr>
                <a:spLocks noChangeShapeType="1"/>
              </p:cNvSpPr>
              <p:nvPr/>
            </p:nvSpPr>
            <p:spPr bwMode="auto">
              <a:xfrm>
                <a:off x="308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5" name="Line 4177"/>
              <p:cNvSpPr>
                <a:spLocks noChangeShapeType="1"/>
              </p:cNvSpPr>
              <p:nvPr/>
            </p:nvSpPr>
            <p:spPr bwMode="auto">
              <a:xfrm flipV="1">
                <a:off x="308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6" name="Freeform 4178"/>
              <p:cNvSpPr>
                <a:spLocks/>
              </p:cNvSpPr>
              <p:nvPr/>
            </p:nvSpPr>
            <p:spPr bwMode="auto">
              <a:xfrm flipV="1">
                <a:off x="3089" y="910"/>
                <a:ext cx="1724" cy="1106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19"/>
                  </a:cxn>
                  <a:cxn ang="0">
                    <a:pos x="138" y="36"/>
                  </a:cxn>
                  <a:cxn ang="0">
                    <a:pos x="185" y="62"/>
                  </a:cxn>
                  <a:cxn ang="0">
                    <a:pos x="233" y="90"/>
                  </a:cxn>
                  <a:cxn ang="0">
                    <a:pos x="280" y="131"/>
                  </a:cxn>
                  <a:cxn ang="0">
                    <a:pos x="327" y="184"/>
                  </a:cxn>
                  <a:cxn ang="0">
                    <a:pos x="375" y="245"/>
                  </a:cxn>
                  <a:cxn ang="0">
                    <a:pos x="422" y="315"/>
                  </a:cxn>
                  <a:cxn ang="0">
                    <a:pos x="469" y="392"/>
                  </a:cxn>
                  <a:cxn ang="0">
                    <a:pos x="517" y="480"/>
                  </a:cxn>
                  <a:cxn ang="0">
                    <a:pos x="564" y="575"/>
                  </a:cxn>
                  <a:cxn ang="0">
                    <a:pos x="611" y="673"/>
                  </a:cxn>
                  <a:cxn ang="0">
                    <a:pos x="659" y="779"/>
                  </a:cxn>
                  <a:cxn ang="0">
                    <a:pos x="706" y="882"/>
                  </a:cxn>
                  <a:cxn ang="0">
                    <a:pos x="753" y="993"/>
                  </a:cxn>
                  <a:cxn ang="0">
                    <a:pos x="801" y="1098"/>
                  </a:cxn>
                  <a:cxn ang="0">
                    <a:pos x="848" y="1206"/>
                  </a:cxn>
                  <a:cxn ang="0">
                    <a:pos x="895" y="1306"/>
                  </a:cxn>
                  <a:cxn ang="0">
                    <a:pos x="942" y="1404"/>
                  </a:cxn>
                  <a:cxn ang="0">
                    <a:pos x="990" y="1503"/>
                  </a:cxn>
                  <a:cxn ang="0">
                    <a:pos x="1037" y="1577"/>
                  </a:cxn>
                  <a:cxn ang="0">
                    <a:pos x="1084" y="1655"/>
                  </a:cxn>
                  <a:cxn ang="0">
                    <a:pos x="1132" y="1721"/>
                  </a:cxn>
                  <a:cxn ang="0">
                    <a:pos x="1179" y="1781"/>
                  </a:cxn>
                  <a:cxn ang="0">
                    <a:pos x="1226" y="1829"/>
                  </a:cxn>
                  <a:cxn ang="0">
                    <a:pos x="1274" y="1864"/>
                  </a:cxn>
                  <a:cxn ang="0">
                    <a:pos x="1321" y="1896"/>
                  </a:cxn>
                  <a:cxn ang="0">
                    <a:pos x="1368" y="1914"/>
                  </a:cxn>
                  <a:cxn ang="0">
                    <a:pos x="1416" y="1915"/>
                  </a:cxn>
                  <a:cxn ang="0">
                    <a:pos x="1463" y="1917"/>
                  </a:cxn>
                  <a:cxn ang="0">
                    <a:pos x="1510" y="1905"/>
                  </a:cxn>
                  <a:cxn ang="0">
                    <a:pos x="1557" y="1883"/>
                  </a:cxn>
                  <a:cxn ang="0">
                    <a:pos x="1605" y="1853"/>
                  </a:cxn>
                  <a:cxn ang="0">
                    <a:pos x="1652" y="1815"/>
                  </a:cxn>
                  <a:cxn ang="0">
                    <a:pos x="1699" y="1773"/>
                  </a:cxn>
                  <a:cxn ang="0">
                    <a:pos x="1747" y="1725"/>
                  </a:cxn>
                  <a:cxn ang="0">
                    <a:pos x="1794" y="1663"/>
                  </a:cxn>
                  <a:cxn ang="0">
                    <a:pos x="1841" y="1608"/>
                  </a:cxn>
                  <a:cxn ang="0">
                    <a:pos x="1889" y="1539"/>
                  </a:cxn>
                  <a:cxn ang="0">
                    <a:pos x="1936" y="1476"/>
                  </a:cxn>
                  <a:cxn ang="0">
                    <a:pos x="1983" y="1408"/>
                  </a:cxn>
                  <a:cxn ang="0">
                    <a:pos x="2031" y="1338"/>
                  </a:cxn>
                  <a:cxn ang="0">
                    <a:pos x="2078" y="1264"/>
                  </a:cxn>
                  <a:cxn ang="0">
                    <a:pos x="2125" y="1191"/>
                  </a:cxn>
                  <a:cxn ang="0">
                    <a:pos x="2172" y="1120"/>
                  </a:cxn>
                  <a:cxn ang="0">
                    <a:pos x="2220" y="1047"/>
                  </a:cxn>
                  <a:cxn ang="0">
                    <a:pos x="2267" y="976"/>
                  </a:cxn>
                  <a:cxn ang="0">
                    <a:pos x="2314" y="909"/>
                  </a:cxn>
                  <a:cxn ang="0">
                    <a:pos x="2362" y="840"/>
                  </a:cxn>
                  <a:cxn ang="0">
                    <a:pos x="2409" y="777"/>
                  </a:cxn>
                  <a:cxn ang="0">
                    <a:pos x="2456" y="715"/>
                  </a:cxn>
                  <a:cxn ang="0">
                    <a:pos x="2504" y="654"/>
                  </a:cxn>
                  <a:cxn ang="0">
                    <a:pos x="2551" y="600"/>
                  </a:cxn>
                  <a:cxn ang="0">
                    <a:pos x="2598" y="543"/>
                  </a:cxn>
                  <a:cxn ang="0">
                    <a:pos x="2646" y="495"/>
                  </a:cxn>
                  <a:cxn ang="0">
                    <a:pos x="2693" y="447"/>
                  </a:cxn>
                  <a:cxn ang="0">
                    <a:pos x="2740" y="400"/>
                  </a:cxn>
                  <a:cxn ang="0">
                    <a:pos x="2787" y="358"/>
                  </a:cxn>
                  <a:cxn ang="0">
                    <a:pos x="2835" y="320"/>
                  </a:cxn>
                  <a:cxn ang="0">
                    <a:pos x="2882" y="292"/>
                  </a:cxn>
                  <a:cxn ang="0">
                    <a:pos x="2929" y="254"/>
                  </a:cxn>
                  <a:cxn ang="0">
                    <a:pos x="2977" y="224"/>
                  </a:cxn>
                </a:cxnLst>
                <a:rect l="0" t="0" r="r" b="b"/>
                <a:pathLst>
                  <a:path w="2993" h="1921">
                    <a:moveTo>
                      <a:pt x="0" y="0"/>
                    </a:moveTo>
                    <a:lnTo>
                      <a:pt x="4" y="1"/>
                    </a:lnTo>
                    <a:lnTo>
                      <a:pt x="8" y="6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0" y="3"/>
                    </a:lnTo>
                    <a:lnTo>
                      <a:pt x="24" y="4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6" y="7"/>
                    </a:lnTo>
                    <a:lnTo>
                      <a:pt x="40" y="6"/>
                    </a:lnTo>
                    <a:lnTo>
                      <a:pt x="44" y="9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5" y="10"/>
                    </a:lnTo>
                    <a:lnTo>
                      <a:pt x="59" y="12"/>
                    </a:lnTo>
                    <a:lnTo>
                      <a:pt x="63" y="9"/>
                    </a:lnTo>
                    <a:lnTo>
                      <a:pt x="67" y="13"/>
                    </a:lnTo>
                    <a:lnTo>
                      <a:pt x="71" y="18"/>
                    </a:lnTo>
                    <a:lnTo>
                      <a:pt x="75" y="12"/>
                    </a:lnTo>
                    <a:lnTo>
                      <a:pt x="79" y="15"/>
                    </a:lnTo>
                    <a:lnTo>
                      <a:pt x="83" y="15"/>
                    </a:lnTo>
                    <a:lnTo>
                      <a:pt x="87" y="18"/>
                    </a:lnTo>
                    <a:lnTo>
                      <a:pt x="91" y="19"/>
                    </a:lnTo>
                    <a:lnTo>
                      <a:pt x="95" y="20"/>
                    </a:lnTo>
                    <a:lnTo>
                      <a:pt x="99" y="21"/>
                    </a:lnTo>
                    <a:lnTo>
                      <a:pt x="103" y="23"/>
                    </a:lnTo>
                    <a:lnTo>
                      <a:pt x="107" y="21"/>
                    </a:lnTo>
                    <a:lnTo>
                      <a:pt x="111" y="23"/>
                    </a:lnTo>
                    <a:lnTo>
                      <a:pt x="115" y="24"/>
                    </a:lnTo>
                    <a:lnTo>
                      <a:pt x="118" y="25"/>
                    </a:lnTo>
                    <a:lnTo>
                      <a:pt x="122" y="27"/>
                    </a:lnTo>
                    <a:lnTo>
                      <a:pt x="126" y="31"/>
                    </a:lnTo>
                    <a:lnTo>
                      <a:pt x="130" y="30"/>
                    </a:lnTo>
                    <a:lnTo>
                      <a:pt x="134" y="32"/>
                    </a:lnTo>
                    <a:lnTo>
                      <a:pt x="138" y="36"/>
                    </a:lnTo>
                    <a:lnTo>
                      <a:pt x="142" y="35"/>
                    </a:lnTo>
                    <a:lnTo>
                      <a:pt x="146" y="36"/>
                    </a:lnTo>
                    <a:lnTo>
                      <a:pt x="150" y="39"/>
                    </a:lnTo>
                    <a:lnTo>
                      <a:pt x="154" y="41"/>
                    </a:lnTo>
                    <a:lnTo>
                      <a:pt x="158" y="44"/>
                    </a:lnTo>
                    <a:lnTo>
                      <a:pt x="162" y="44"/>
                    </a:lnTo>
                    <a:lnTo>
                      <a:pt x="166" y="48"/>
                    </a:lnTo>
                    <a:lnTo>
                      <a:pt x="170" y="48"/>
                    </a:lnTo>
                    <a:lnTo>
                      <a:pt x="174" y="50"/>
                    </a:lnTo>
                    <a:lnTo>
                      <a:pt x="178" y="54"/>
                    </a:lnTo>
                    <a:lnTo>
                      <a:pt x="182" y="54"/>
                    </a:lnTo>
                    <a:lnTo>
                      <a:pt x="185" y="62"/>
                    </a:lnTo>
                    <a:lnTo>
                      <a:pt x="189" y="60"/>
                    </a:lnTo>
                    <a:lnTo>
                      <a:pt x="193" y="62"/>
                    </a:lnTo>
                    <a:lnTo>
                      <a:pt x="197" y="64"/>
                    </a:lnTo>
                    <a:lnTo>
                      <a:pt x="201" y="67"/>
                    </a:lnTo>
                    <a:lnTo>
                      <a:pt x="205" y="71"/>
                    </a:lnTo>
                    <a:lnTo>
                      <a:pt x="209" y="73"/>
                    </a:lnTo>
                    <a:lnTo>
                      <a:pt x="213" y="78"/>
                    </a:lnTo>
                    <a:lnTo>
                      <a:pt x="217" y="78"/>
                    </a:lnTo>
                    <a:lnTo>
                      <a:pt x="221" y="84"/>
                    </a:lnTo>
                    <a:lnTo>
                      <a:pt x="225" y="83"/>
                    </a:lnTo>
                    <a:lnTo>
                      <a:pt x="229" y="88"/>
                    </a:lnTo>
                    <a:lnTo>
                      <a:pt x="233" y="90"/>
                    </a:lnTo>
                    <a:lnTo>
                      <a:pt x="237" y="93"/>
                    </a:lnTo>
                    <a:lnTo>
                      <a:pt x="241" y="99"/>
                    </a:lnTo>
                    <a:lnTo>
                      <a:pt x="245" y="103"/>
                    </a:lnTo>
                    <a:lnTo>
                      <a:pt x="249" y="103"/>
                    </a:lnTo>
                    <a:lnTo>
                      <a:pt x="253" y="107"/>
                    </a:lnTo>
                    <a:lnTo>
                      <a:pt x="256" y="107"/>
                    </a:lnTo>
                    <a:lnTo>
                      <a:pt x="260" y="112"/>
                    </a:lnTo>
                    <a:lnTo>
                      <a:pt x="264" y="118"/>
                    </a:lnTo>
                    <a:lnTo>
                      <a:pt x="268" y="122"/>
                    </a:lnTo>
                    <a:lnTo>
                      <a:pt x="272" y="128"/>
                    </a:lnTo>
                    <a:lnTo>
                      <a:pt x="276" y="129"/>
                    </a:lnTo>
                    <a:lnTo>
                      <a:pt x="280" y="131"/>
                    </a:lnTo>
                    <a:lnTo>
                      <a:pt x="284" y="137"/>
                    </a:lnTo>
                    <a:lnTo>
                      <a:pt x="288" y="143"/>
                    </a:lnTo>
                    <a:lnTo>
                      <a:pt x="292" y="146"/>
                    </a:lnTo>
                    <a:lnTo>
                      <a:pt x="296" y="151"/>
                    </a:lnTo>
                    <a:lnTo>
                      <a:pt x="300" y="154"/>
                    </a:lnTo>
                    <a:lnTo>
                      <a:pt x="304" y="158"/>
                    </a:lnTo>
                    <a:lnTo>
                      <a:pt x="308" y="163"/>
                    </a:lnTo>
                    <a:lnTo>
                      <a:pt x="312" y="166"/>
                    </a:lnTo>
                    <a:lnTo>
                      <a:pt x="316" y="170"/>
                    </a:lnTo>
                    <a:lnTo>
                      <a:pt x="320" y="175"/>
                    </a:lnTo>
                    <a:lnTo>
                      <a:pt x="323" y="184"/>
                    </a:lnTo>
                    <a:lnTo>
                      <a:pt x="327" y="184"/>
                    </a:lnTo>
                    <a:lnTo>
                      <a:pt x="331" y="192"/>
                    </a:lnTo>
                    <a:lnTo>
                      <a:pt x="335" y="194"/>
                    </a:lnTo>
                    <a:lnTo>
                      <a:pt x="339" y="199"/>
                    </a:lnTo>
                    <a:lnTo>
                      <a:pt x="343" y="206"/>
                    </a:lnTo>
                    <a:lnTo>
                      <a:pt x="347" y="207"/>
                    </a:lnTo>
                    <a:lnTo>
                      <a:pt x="351" y="216"/>
                    </a:lnTo>
                    <a:lnTo>
                      <a:pt x="355" y="221"/>
                    </a:lnTo>
                    <a:lnTo>
                      <a:pt x="359" y="222"/>
                    </a:lnTo>
                    <a:lnTo>
                      <a:pt x="363" y="228"/>
                    </a:lnTo>
                    <a:lnTo>
                      <a:pt x="367" y="237"/>
                    </a:lnTo>
                    <a:lnTo>
                      <a:pt x="371" y="241"/>
                    </a:lnTo>
                    <a:lnTo>
                      <a:pt x="375" y="245"/>
                    </a:lnTo>
                    <a:lnTo>
                      <a:pt x="379" y="253"/>
                    </a:lnTo>
                    <a:lnTo>
                      <a:pt x="383" y="256"/>
                    </a:lnTo>
                    <a:lnTo>
                      <a:pt x="387" y="260"/>
                    </a:lnTo>
                    <a:lnTo>
                      <a:pt x="390" y="265"/>
                    </a:lnTo>
                    <a:lnTo>
                      <a:pt x="394" y="270"/>
                    </a:lnTo>
                    <a:lnTo>
                      <a:pt x="398" y="276"/>
                    </a:lnTo>
                    <a:lnTo>
                      <a:pt x="402" y="285"/>
                    </a:lnTo>
                    <a:lnTo>
                      <a:pt x="406" y="291"/>
                    </a:lnTo>
                    <a:lnTo>
                      <a:pt x="410" y="295"/>
                    </a:lnTo>
                    <a:lnTo>
                      <a:pt x="414" y="301"/>
                    </a:lnTo>
                    <a:lnTo>
                      <a:pt x="418" y="307"/>
                    </a:lnTo>
                    <a:lnTo>
                      <a:pt x="422" y="315"/>
                    </a:lnTo>
                    <a:lnTo>
                      <a:pt x="426" y="320"/>
                    </a:lnTo>
                    <a:lnTo>
                      <a:pt x="430" y="323"/>
                    </a:lnTo>
                    <a:lnTo>
                      <a:pt x="434" y="333"/>
                    </a:lnTo>
                    <a:lnTo>
                      <a:pt x="438" y="335"/>
                    </a:lnTo>
                    <a:lnTo>
                      <a:pt x="442" y="344"/>
                    </a:lnTo>
                    <a:lnTo>
                      <a:pt x="446" y="351"/>
                    </a:lnTo>
                    <a:lnTo>
                      <a:pt x="450" y="356"/>
                    </a:lnTo>
                    <a:lnTo>
                      <a:pt x="454" y="364"/>
                    </a:lnTo>
                    <a:lnTo>
                      <a:pt x="458" y="373"/>
                    </a:lnTo>
                    <a:lnTo>
                      <a:pt x="461" y="376"/>
                    </a:lnTo>
                    <a:lnTo>
                      <a:pt x="465" y="384"/>
                    </a:lnTo>
                    <a:lnTo>
                      <a:pt x="469" y="392"/>
                    </a:lnTo>
                    <a:lnTo>
                      <a:pt x="473" y="400"/>
                    </a:lnTo>
                    <a:lnTo>
                      <a:pt x="477" y="409"/>
                    </a:lnTo>
                    <a:lnTo>
                      <a:pt x="481" y="414"/>
                    </a:lnTo>
                    <a:lnTo>
                      <a:pt x="485" y="420"/>
                    </a:lnTo>
                    <a:lnTo>
                      <a:pt x="489" y="429"/>
                    </a:lnTo>
                    <a:lnTo>
                      <a:pt x="493" y="434"/>
                    </a:lnTo>
                    <a:lnTo>
                      <a:pt x="497" y="441"/>
                    </a:lnTo>
                    <a:lnTo>
                      <a:pt x="501" y="451"/>
                    </a:lnTo>
                    <a:lnTo>
                      <a:pt x="505" y="456"/>
                    </a:lnTo>
                    <a:lnTo>
                      <a:pt x="509" y="463"/>
                    </a:lnTo>
                    <a:lnTo>
                      <a:pt x="513" y="470"/>
                    </a:lnTo>
                    <a:lnTo>
                      <a:pt x="517" y="480"/>
                    </a:lnTo>
                    <a:lnTo>
                      <a:pt x="521" y="487"/>
                    </a:lnTo>
                    <a:lnTo>
                      <a:pt x="525" y="492"/>
                    </a:lnTo>
                    <a:lnTo>
                      <a:pt x="528" y="503"/>
                    </a:lnTo>
                    <a:lnTo>
                      <a:pt x="532" y="509"/>
                    </a:lnTo>
                    <a:lnTo>
                      <a:pt x="536" y="520"/>
                    </a:lnTo>
                    <a:lnTo>
                      <a:pt x="540" y="526"/>
                    </a:lnTo>
                    <a:lnTo>
                      <a:pt x="544" y="533"/>
                    </a:lnTo>
                    <a:lnTo>
                      <a:pt x="548" y="538"/>
                    </a:lnTo>
                    <a:lnTo>
                      <a:pt x="552" y="546"/>
                    </a:lnTo>
                    <a:lnTo>
                      <a:pt x="556" y="559"/>
                    </a:lnTo>
                    <a:lnTo>
                      <a:pt x="560" y="562"/>
                    </a:lnTo>
                    <a:lnTo>
                      <a:pt x="564" y="575"/>
                    </a:lnTo>
                    <a:lnTo>
                      <a:pt x="568" y="579"/>
                    </a:lnTo>
                    <a:lnTo>
                      <a:pt x="572" y="589"/>
                    </a:lnTo>
                    <a:lnTo>
                      <a:pt x="576" y="597"/>
                    </a:lnTo>
                    <a:lnTo>
                      <a:pt x="580" y="607"/>
                    </a:lnTo>
                    <a:lnTo>
                      <a:pt x="584" y="614"/>
                    </a:lnTo>
                    <a:lnTo>
                      <a:pt x="588" y="625"/>
                    </a:lnTo>
                    <a:lnTo>
                      <a:pt x="592" y="638"/>
                    </a:lnTo>
                    <a:lnTo>
                      <a:pt x="596" y="639"/>
                    </a:lnTo>
                    <a:lnTo>
                      <a:pt x="599" y="647"/>
                    </a:lnTo>
                    <a:lnTo>
                      <a:pt x="603" y="655"/>
                    </a:lnTo>
                    <a:lnTo>
                      <a:pt x="607" y="665"/>
                    </a:lnTo>
                    <a:lnTo>
                      <a:pt x="611" y="673"/>
                    </a:lnTo>
                    <a:lnTo>
                      <a:pt x="615" y="682"/>
                    </a:lnTo>
                    <a:lnTo>
                      <a:pt x="619" y="690"/>
                    </a:lnTo>
                    <a:lnTo>
                      <a:pt x="623" y="700"/>
                    </a:lnTo>
                    <a:lnTo>
                      <a:pt x="627" y="707"/>
                    </a:lnTo>
                    <a:lnTo>
                      <a:pt x="631" y="713"/>
                    </a:lnTo>
                    <a:lnTo>
                      <a:pt x="635" y="726"/>
                    </a:lnTo>
                    <a:lnTo>
                      <a:pt x="639" y="731"/>
                    </a:lnTo>
                    <a:lnTo>
                      <a:pt x="643" y="741"/>
                    </a:lnTo>
                    <a:lnTo>
                      <a:pt x="647" y="748"/>
                    </a:lnTo>
                    <a:lnTo>
                      <a:pt x="651" y="760"/>
                    </a:lnTo>
                    <a:lnTo>
                      <a:pt x="655" y="766"/>
                    </a:lnTo>
                    <a:lnTo>
                      <a:pt x="659" y="779"/>
                    </a:lnTo>
                    <a:lnTo>
                      <a:pt x="663" y="787"/>
                    </a:lnTo>
                    <a:lnTo>
                      <a:pt x="666" y="790"/>
                    </a:lnTo>
                    <a:lnTo>
                      <a:pt x="670" y="805"/>
                    </a:lnTo>
                    <a:lnTo>
                      <a:pt x="674" y="812"/>
                    </a:lnTo>
                    <a:lnTo>
                      <a:pt x="678" y="822"/>
                    </a:lnTo>
                    <a:lnTo>
                      <a:pt x="682" y="833"/>
                    </a:lnTo>
                    <a:lnTo>
                      <a:pt x="686" y="837"/>
                    </a:lnTo>
                    <a:lnTo>
                      <a:pt x="690" y="845"/>
                    </a:lnTo>
                    <a:lnTo>
                      <a:pt x="694" y="857"/>
                    </a:lnTo>
                    <a:lnTo>
                      <a:pt x="698" y="864"/>
                    </a:lnTo>
                    <a:lnTo>
                      <a:pt x="702" y="876"/>
                    </a:lnTo>
                    <a:lnTo>
                      <a:pt x="706" y="882"/>
                    </a:lnTo>
                    <a:lnTo>
                      <a:pt x="710" y="892"/>
                    </a:lnTo>
                    <a:lnTo>
                      <a:pt x="714" y="899"/>
                    </a:lnTo>
                    <a:lnTo>
                      <a:pt x="718" y="906"/>
                    </a:lnTo>
                    <a:lnTo>
                      <a:pt x="722" y="918"/>
                    </a:lnTo>
                    <a:lnTo>
                      <a:pt x="726" y="927"/>
                    </a:lnTo>
                    <a:lnTo>
                      <a:pt x="730" y="935"/>
                    </a:lnTo>
                    <a:lnTo>
                      <a:pt x="733" y="945"/>
                    </a:lnTo>
                    <a:lnTo>
                      <a:pt x="737" y="956"/>
                    </a:lnTo>
                    <a:lnTo>
                      <a:pt x="741" y="963"/>
                    </a:lnTo>
                    <a:lnTo>
                      <a:pt x="745" y="976"/>
                    </a:lnTo>
                    <a:lnTo>
                      <a:pt x="749" y="981"/>
                    </a:lnTo>
                    <a:lnTo>
                      <a:pt x="753" y="993"/>
                    </a:lnTo>
                    <a:lnTo>
                      <a:pt x="757" y="1005"/>
                    </a:lnTo>
                    <a:lnTo>
                      <a:pt x="761" y="1010"/>
                    </a:lnTo>
                    <a:lnTo>
                      <a:pt x="765" y="1015"/>
                    </a:lnTo>
                    <a:lnTo>
                      <a:pt x="769" y="1025"/>
                    </a:lnTo>
                    <a:lnTo>
                      <a:pt x="773" y="1038"/>
                    </a:lnTo>
                    <a:lnTo>
                      <a:pt x="777" y="1044"/>
                    </a:lnTo>
                    <a:lnTo>
                      <a:pt x="781" y="1056"/>
                    </a:lnTo>
                    <a:lnTo>
                      <a:pt x="785" y="1060"/>
                    </a:lnTo>
                    <a:lnTo>
                      <a:pt x="789" y="1073"/>
                    </a:lnTo>
                    <a:lnTo>
                      <a:pt x="793" y="1081"/>
                    </a:lnTo>
                    <a:lnTo>
                      <a:pt x="797" y="1092"/>
                    </a:lnTo>
                    <a:lnTo>
                      <a:pt x="801" y="1098"/>
                    </a:lnTo>
                    <a:lnTo>
                      <a:pt x="804" y="1105"/>
                    </a:lnTo>
                    <a:lnTo>
                      <a:pt x="808" y="1114"/>
                    </a:lnTo>
                    <a:lnTo>
                      <a:pt x="812" y="1125"/>
                    </a:lnTo>
                    <a:lnTo>
                      <a:pt x="816" y="1131"/>
                    </a:lnTo>
                    <a:lnTo>
                      <a:pt x="820" y="1140"/>
                    </a:lnTo>
                    <a:lnTo>
                      <a:pt x="824" y="1150"/>
                    </a:lnTo>
                    <a:lnTo>
                      <a:pt x="828" y="1161"/>
                    </a:lnTo>
                    <a:lnTo>
                      <a:pt x="832" y="1169"/>
                    </a:lnTo>
                    <a:lnTo>
                      <a:pt x="836" y="1180"/>
                    </a:lnTo>
                    <a:lnTo>
                      <a:pt x="840" y="1187"/>
                    </a:lnTo>
                    <a:lnTo>
                      <a:pt x="844" y="1195"/>
                    </a:lnTo>
                    <a:lnTo>
                      <a:pt x="848" y="1206"/>
                    </a:lnTo>
                    <a:lnTo>
                      <a:pt x="852" y="1213"/>
                    </a:lnTo>
                    <a:lnTo>
                      <a:pt x="856" y="1223"/>
                    </a:lnTo>
                    <a:lnTo>
                      <a:pt x="860" y="1232"/>
                    </a:lnTo>
                    <a:lnTo>
                      <a:pt x="864" y="1238"/>
                    </a:lnTo>
                    <a:lnTo>
                      <a:pt x="868" y="1248"/>
                    </a:lnTo>
                    <a:lnTo>
                      <a:pt x="871" y="1254"/>
                    </a:lnTo>
                    <a:lnTo>
                      <a:pt x="875" y="1265"/>
                    </a:lnTo>
                    <a:lnTo>
                      <a:pt x="879" y="1273"/>
                    </a:lnTo>
                    <a:lnTo>
                      <a:pt x="883" y="1278"/>
                    </a:lnTo>
                    <a:lnTo>
                      <a:pt x="887" y="1290"/>
                    </a:lnTo>
                    <a:lnTo>
                      <a:pt x="891" y="1297"/>
                    </a:lnTo>
                    <a:lnTo>
                      <a:pt x="895" y="1306"/>
                    </a:lnTo>
                    <a:lnTo>
                      <a:pt x="899" y="1315"/>
                    </a:lnTo>
                    <a:lnTo>
                      <a:pt x="903" y="1323"/>
                    </a:lnTo>
                    <a:lnTo>
                      <a:pt x="907" y="1330"/>
                    </a:lnTo>
                    <a:lnTo>
                      <a:pt x="911" y="1340"/>
                    </a:lnTo>
                    <a:lnTo>
                      <a:pt x="915" y="1347"/>
                    </a:lnTo>
                    <a:lnTo>
                      <a:pt x="919" y="1355"/>
                    </a:lnTo>
                    <a:lnTo>
                      <a:pt x="923" y="1369"/>
                    </a:lnTo>
                    <a:lnTo>
                      <a:pt x="927" y="1376"/>
                    </a:lnTo>
                    <a:lnTo>
                      <a:pt x="931" y="1381"/>
                    </a:lnTo>
                    <a:lnTo>
                      <a:pt x="935" y="1389"/>
                    </a:lnTo>
                    <a:lnTo>
                      <a:pt x="938" y="1398"/>
                    </a:lnTo>
                    <a:lnTo>
                      <a:pt x="942" y="1404"/>
                    </a:lnTo>
                    <a:lnTo>
                      <a:pt x="946" y="1413"/>
                    </a:lnTo>
                    <a:lnTo>
                      <a:pt x="950" y="1417"/>
                    </a:lnTo>
                    <a:lnTo>
                      <a:pt x="954" y="1429"/>
                    </a:lnTo>
                    <a:lnTo>
                      <a:pt x="958" y="1437"/>
                    </a:lnTo>
                    <a:lnTo>
                      <a:pt x="962" y="1441"/>
                    </a:lnTo>
                    <a:lnTo>
                      <a:pt x="966" y="1453"/>
                    </a:lnTo>
                    <a:lnTo>
                      <a:pt x="970" y="1455"/>
                    </a:lnTo>
                    <a:lnTo>
                      <a:pt x="974" y="1465"/>
                    </a:lnTo>
                    <a:lnTo>
                      <a:pt x="978" y="1476"/>
                    </a:lnTo>
                    <a:lnTo>
                      <a:pt x="982" y="1483"/>
                    </a:lnTo>
                    <a:lnTo>
                      <a:pt x="986" y="1489"/>
                    </a:lnTo>
                    <a:lnTo>
                      <a:pt x="990" y="1503"/>
                    </a:lnTo>
                    <a:lnTo>
                      <a:pt x="994" y="1505"/>
                    </a:lnTo>
                    <a:lnTo>
                      <a:pt x="998" y="1511"/>
                    </a:lnTo>
                    <a:lnTo>
                      <a:pt x="1002" y="1513"/>
                    </a:lnTo>
                    <a:lnTo>
                      <a:pt x="1006" y="1523"/>
                    </a:lnTo>
                    <a:lnTo>
                      <a:pt x="1009" y="1533"/>
                    </a:lnTo>
                    <a:lnTo>
                      <a:pt x="1013" y="1541"/>
                    </a:lnTo>
                    <a:lnTo>
                      <a:pt x="1017" y="1546"/>
                    </a:lnTo>
                    <a:lnTo>
                      <a:pt x="1021" y="1552"/>
                    </a:lnTo>
                    <a:lnTo>
                      <a:pt x="1025" y="1554"/>
                    </a:lnTo>
                    <a:lnTo>
                      <a:pt x="1029" y="1563"/>
                    </a:lnTo>
                    <a:lnTo>
                      <a:pt x="1033" y="1570"/>
                    </a:lnTo>
                    <a:lnTo>
                      <a:pt x="1037" y="1577"/>
                    </a:lnTo>
                    <a:lnTo>
                      <a:pt x="1041" y="1586"/>
                    </a:lnTo>
                    <a:lnTo>
                      <a:pt x="1045" y="1592"/>
                    </a:lnTo>
                    <a:lnTo>
                      <a:pt x="1049" y="1603"/>
                    </a:lnTo>
                    <a:lnTo>
                      <a:pt x="1053" y="1606"/>
                    </a:lnTo>
                    <a:lnTo>
                      <a:pt x="1057" y="1615"/>
                    </a:lnTo>
                    <a:lnTo>
                      <a:pt x="1061" y="1616"/>
                    </a:lnTo>
                    <a:lnTo>
                      <a:pt x="1065" y="1623"/>
                    </a:lnTo>
                    <a:lnTo>
                      <a:pt x="1069" y="1629"/>
                    </a:lnTo>
                    <a:lnTo>
                      <a:pt x="1073" y="1637"/>
                    </a:lnTo>
                    <a:lnTo>
                      <a:pt x="1076" y="1643"/>
                    </a:lnTo>
                    <a:lnTo>
                      <a:pt x="1080" y="1647"/>
                    </a:lnTo>
                    <a:lnTo>
                      <a:pt x="1084" y="1655"/>
                    </a:lnTo>
                    <a:lnTo>
                      <a:pt x="1088" y="1661"/>
                    </a:lnTo>
                    <a:lnTo>
                      <a:pt x="1092" y="1669"/>
                    </a:lnTo>
                    <a:lnTo>
                      <a:pt x="1096" y="1674"/>
                    </a:lnTo>
                    <a:lnTo>
                      <a:pt x="1100" y="1678"/>
                    </a:lnTo>
                    <a:lnTo>
                      <a:pt x="1104" y="1681"/>
                    </a:lnTo>
                    <a:lnTo>
                      <a:pt x="1108" y="1690"/>
                    </a:lnTo>
                    <a:lnTo>
                      <a:pt x="1112" y="1693"/>
                    </a:lnTo>
                    <a:lnTo>
                      <a:pt x="1116" y="1699"/>
                    </a:lnTo>
                    <a:lnTo>
                      <a:pt x="1120" y="1708"/>
                    </a:lnTo>
                    <a:lnTo>
                      <a:pt x="1124" y="1715"/>
                    </a:lnTo>
                    <a:lnTo>
                      <a:pt x="1128" y="1720"/>
                    </a:lnTo>
                    <a:lnTo>
                      <a:pt x="1132" y="1721"/>
                    </a:lnTo>
                    <a:lnTo>
                      <a:pt x="1136" y="1728"/>
                    </a:lnTo>
                    <a:lnTo>
                      <a:pt x="1140" y="1734"/>
                    </a:lnTo>
                    <a:lnTo>
                      <a:pt x="1144" y="1739"/>
                    </a:lnTo>
                    <a:lnTo>
                      <a:pt x="1147" y="1744"/>
                    </a:lnTo>
                    <a:lnTo>
                      <a:pt x="1151" y="1748"/>
                    </a:lnTo>
                    <a:lnTo>
                      <a:pt x="1155" y="1751"/>
                    </a:lnTo>
                    <a:lnTo>
                      <a:pt x="1159" y="1760"/>
                    </a:lnTo>
                    <a:lnTo>
                      <a:pt x="1163" y="1763"/>
                    </a:lnTo>
                    <a:lnTo>
                      <a:pt x="1167" y="1769"/>
                    </a:lnTo>
                    <a:lnTo>
                      <a:pt x="1171" y="1772"/>
                    </a:lnTo>
                    <a:lnTo>
                      <a:pt x="1175" y="1775"/>
                    </a:lnTo>
                    <a:lnTo>
                      <a:pt x="1179" y="1781"/>
                    </a:lnTo>
                    <a:lnTo>
                      <a:pt x="1183" y="1785"/>
                    </a:lnTo>
                    <a:lnTo>
                      <a:pt x="1187" y="1791"/>
                    </a:lnTo>
                    <a:lnTo>
                      <a:pt x="1191" y="1794"/>
                    </a:lnTo>
                    <a:lnTo>
                      <a:pt x="1195" y="1798"/>
                    </a:lnTo>
                    <a:lnTo>
                      <a:pt x="1199" y="1802"/>
                    </a:lnTo>
                    <a:lnTo>
                      <a:pt x="1203" y="1804"/>
                    </a:lnTo>
                    <a:lnTo>
                      <a:pt x="1207" y="1808"/>
                    </a:lnTo>
                    <a:lnTo>
                      <a:pt x="1211" y="1812"/>
                    </a:lnTo>
                    <a:lnTo>
                      <a:pt x="1214" y="1818"/>
                    </a:lnTo>
                    <a:lnTo>
                      <a:pt x="1218" y="1825"/>
                    </a:lnTo>
                    <a:lnTo>
                      <a:pt x="1222" y="1822"/>
                    </a:lnTo>
                    <a:lnTo>
                      <a:pt x="1226" y="1829"/>
                    </a:lnTo>
                    <a:lnTo>
                      <a:pt x="1230" y="1832"/>
                    </a:lnTo>
                    <a:lnTo>
                      <a:pt x="1234" y="1833"/>
                    </a:lnTo>
                    <a:lnTo>
                      <a:pt x="1238" y="1838"/>
                    </a:lnTo>
                    <a:lnTo>
                      <a:pt x="1242" y="1845"/>
                    </a:lnTo>
                    <a:lnTo>
                      <a:pt x="1246" y="1845"/>
                    </a:lnTo>
                    <a:lnTo>
                      <a:pt x="1250" y="1848"/>
                    </a:lnTo>
                    <a:lnTo>
                      <a:pt x="1254" y="1850"/>
                    </a:lnTo>
                    <a:lnTo>
                      <a:pt x="1258" y="1854"/>
                    </a:lnTo>
                    <a:lnTo>
                      <a:pt x="1262" y="1857"/>
                    </a:lnTo>
                    <a:lnTo>
                      <a:pt x="1266" y="1862"/>
                    </a:lnTo>
                    <a:lnTo>
                      <a:pt x="1270" y="1865"/>
                    </a:lnTo>
                    <a:lnTo>
                      <a:pt x="1274" y="1864"/>
                    </a:lnTo>
                    <a:lnTo>
                      <a:pt x="1278" y="1871"/>
                    </a:lnTo>
                    <a:lnTo>
                      <a:pt x="1281" y="1871"/>
                    </a:lnTo>
                    <a:lnTo>
                      <a:pt x="1285" y="1878"/>
                    </a:lnTo>
                    <a:lnTo>
                      <a:pt x="1289" y="1873"/>
                    </a:lnTo>
                    <a:lnTo>
                      <a:pt x="1293" y="1883"/>
                    </a:lnTo>
                    <a:lnTo>
                      <a:pt x="1297" y="1883"/>
                    </a:lnTo>
                    <a:lnTo>
                      <a:pt x="1301" y="1880"/>
                    </a:lnTo>
                    <a:lnTo>
                      <a:pt x="1305" y="1883"/>
                    </a:lnTo>
                    <a:lnTo>
                      <a:pt x="1309" y="1889"/>
                    </a:lnTo>
                    <a:lnTo>
                      <a:pt x="1313" y="1889"/>
                    </a:lnTo>
                    <a:lnTo>
                      <a:pt x="1317" y="1891"/>
                    </a:lnTo>
                    <a:lnTo>
                      <a:pt x="1321" y="1896"/>
                    </a:lnTo>
                    <a:lnTo>
                      <a:pt x="1325" y="1899"/>
                    </a:lnTo>
                    <a:lnTo>
                      <a:pt x="1329" y="1895"/>
                    </a:lnTo>
                    <a:lnTo>
                      <a:pt x="1333" y="1901"/>
                    </a:lnTo>
                    <a:lnTo>
                      <a:pt x="1337" y="1900"/>
                    </a:lnTo>
                    <a:lnTo>
                      <a:pt x="1341" y="1901"/>
                    </a:lnTo>
                    <a:lnTo>
                      <a:pt x="1345" y="1902"/>
                    </a:lnTo>
                    <a:lnTo>
                      <a:pt x="1349" y="1903"/>
                    </a:lnTo>
                    <a:lnTo>
                      <a:pt x="1352" y="1905"/>
                    </a:lnTo>
                    <a:lnTo>
                      <a:pt x="1356" y="1908"/>
                    </a:lnTo>
                    <a:lnTo>
                      <a:pt x="1360" y="1908"/>
                    </a:lnTo>
                    <a:lnTo>
                      <a:pt x="1364" y="1913"/>
                    </a:lnTo>
                    <a:lnTo>
                      <a:pt x="1368" y="1914"/>
                    </a:lnTo>
                    <a:lnTo>
                      <a:pt x="1372" y="1912"/>
                    </a:lnTo>
                    <a:lnTo>
                      <a:pt x="1376" y="1914"/>
                    </a:lnTo>
                    <a:lnTo>
                      <a:pt x="1380" y="1912"/>
                    </a:lnTo>
                    <a:lnTo>
                      <a:pt x="1384" y="1915"/>
                    </a:lnTo>
                    <a:lnTo>
                      <a:pt x="1388" y="1915"/>
                    </a:lnTo>
                    <a:lnTo>
                      <a:pt x="1392" y="1919"/>
                    </a:lnTo>
                    <a:lnTo>
                      <a:pt x="1396" y="1915"/>
                    </a:lnTo>
                    <a:lnTo>
                      <a:pt x="1400" y="1917"/>
                    </a:lnTo>
                    <a:lnTo>
                      <a:pt x="1404" y="1919"/>
                    </a:lnTo>
                    <a:lnTo>
                      <a:pt x="1408" y="1921"/>
                    </a:lnTo>
                    <a:lnTo>
                      <a:pt x="1412" y="1919"/>
                    </a:lnTo>
                    <a:lnTo>
                      <a:pt x="1416" y="1915"/>
                    </a:lnTo>
                    <a:lnTo>
                      <a:pt x="1419" y="1918"/>
                    </a:lnTo>
                    <a:lnTo>
                      <a:pt x="1423" y="1920"/>
                    </a:lnTo>
                    <a:lnTo>
                      <a:pt x="1427" y="1917"/>
                    </a:lnTo>
                    <a:lnTo>
                      <a:pt x="1431" y="1919"/>
                    </a:lnTo>
                    <a:lnTo>
                      <a:pt x="1435" y="1915"/>
                    </a:lnTo>
                    <a:lnTo>
                      <a:pt x="1439" y="1918"/>
                    </a:lnTo>
                    <a:lnTo>
                      <a:pt x="1443" y="1917"/>
                    </a:lnTo>
                    <a:lnTo>
                      <a:pt x="1447" y="1915"/>
                    </a:lnTo>
                    <a:lnTo>
                      <a:pt x="1451" y="1920"/>
                    </a:lnTo>
                    <a:lnTo>
                      <a:pt x="1455" y="1914"/>
                    </a:lnTo>
                    <a:lnTo>
                      <a:pt x="1459" y="1915"/>
                    </a:lnTo>
                    <a:lnTo>
                      <a:pt x="1463" y="1917"/>
                    </a:lnTo>
                    <a:lnTo>
                      <a:pt x="1467" y="1917"/>
                    </a:lnTo>
                    <a:lnTo>
                      <a:pt x="1471" y="1914"/>
                    </a:lnTo>
                    <a:lnTo>
                      <a:pt x="1475" y="1913"/>
                    </a:lnTo>
                    <a:lnTo>
                      <a:pt x="1479" y="1909"/>
                    </a:lnTo>
                    <a:lnTo>
                      <a:pt x="1483" y="1909"/>
                    </a:lnTo>
                    <a:lnTo>
                      <a:pt x="1486" y="1908"/>
                    </a:lnTo>
                    <a:lnTo>
                      <a:pt x="1490" y="1911"/>
                    </a:lnTo>
                    <a:lnTo>
                      <a:pt x="1494" y="1905"/>
                    </a:lnTo>
                    <a:lnTo>
                      <a:pt x="1498" y="1911"/>
                    </a:lnTo>
                    <a:lnTo>
                      <a:pt x="1502" y="1903"/>
                    </a:lnTo>
                    <a:lnTo>
                      <a:pt x="1506" y="1902"/>
                    </a:lnTo>
                    <a:lnTo>
                      <a:pt x="1510" y="1905"/>
                    </a:lnTo>
                    <a:lnTo>
                      <a:pt x="1514" y="1900"/>
                    </a:lnTo>
                    <a:lnTo>
                      <a:pt x="1518" y="1901"/>
                    </a:lnTo>
                    <a:lnTo>
                      <a:pt x="1522" y="1896"/>
                    </a:lnTo>
                    <a:lnTo>
                      <a:pt x="1526" y="1895"/>
                    </a:lnTo>
                    <a:lnTo>
                      <a:pt x="1530" y="1893"/>
                    </a:lnTo>
                    <a:lnTo>
                      <a:pt x="1534" y="1894"/>
                    </a:lnTo>
                    <a:lnTo>
                      <a:pt x="1538" y="1894"/>
                    </a:lnTo>
                    <a:lnTo>
                      <a:pt x="1542" y="1891"/>
                    </a:lnTo>
                    <a:lnTo>
                      <a:pt x="1546" y="1886"/>
                    </a:lnTo>
                    <a:lnTo>
                      <a:pt x="1550" y="1886"/>
                    </a:lnTo>
                    <a:lnTo>
                      <a:pt x="1554" y="1884"/>
                    </a:lnTo>
                    <a:lnTo>
                      <a:pt x="1557" y="1883"/>
                    </a:lnTo>
                    <a:lnTo>
                      <a:pt x="1561" y="1880"/>
                    </a:lnTo>
                    <a:lnTo>
                      <a:pt x="1565" y="1877"/>
                    </a:lnTo>
                    <a:lnTo>
                      <a:pt x="1569" y="1874"/>
                    </a:lnTo>
                    <a:lnTo>
                      <a:pt x="1573" y="1873"/>
                    </a:lnTo>
                    <a:lnTo>
                      <a:pt x="1577" y="1867"/>
                    </a:lnTo>
                    <a:lnTo>
                      <a:pt x="1581" y="1868"/>
                    </a:lnTo>
                    <a:lnTo>
                      <a:pt x="1585" y="1867"/>
                    </a:lnTo>
                    <a:lnTo>
                      <a:pt x="1589" y="1862"/>
                    </a:lnTo>
                    <a:lnTo>
                      <a:pt x="1593" y="1861"/>
                    </a:lnTo>
                    <a:lnTo>
                      <a:pt x="1597" y="1859"/>
                    </a:lnTo>
                    <a:lnTo>
                      <a:pt x="1601" y="1856"/>
                    </a:lnTo>
                    <a:lnTo>
                      <a:pt x="1605" y="1853"/>
                    </a:lnTo>
                    <a:lnTo>
                      <a:pt x="1609" y="1854"/>
                    </a:lnTo>
                    <a:lnTo>
                      <a:pt x="1613" y="1847"/>
                    </a:lnTo>
                    <a:lnTo>
                      <a:pt x="1617" y="1845"/>
                    </a:lnTo>
                    <a:lnTo>
                      <a:pt x="1621" y="1839"/>
                    </a:lnTo>
                    <a:lnTo>
                      <a:pt x="1624" y="1839"/>
                    </a:lnTo>
                    <a:lnTo>
                      <a:pt x="1628" y="1836"/>
                    </a:lnTo>
                    <a:lnTo>
                      <a:pt x="1632" y="1833"/>
                    </a:lnTo>
                    <a:lnTo>
                      <a:pt x="1636" y="1829"/>
                    </a:lnTo>
                    <a:lnTo>
                      <a:pt x="1640" y="1824"/>
                    </a:lnTo>
                    <a:lnTo>
                      <a:pt x="1644" y="1821"/>
                    </a:lnTo>
                    <a:lnTo>
                      <a:pt x="1648" y="1818"/>
                    </a:lnTo>
                    <a:lnTo>
                      <a:pt x="1652" y="1815"/>
                    </a:lnTo>
                    <a:lnTo>
                      <a:pt x="1656" y="1809"/>
                    </a:lnTo>
                    <a:lnTo>
                      <a:pt x="1660" y="1809"/>
                    </a:lnTo>
                    <a:lnTo>
                      <a:pt x="1664" y="1804"/>
                    </a:lnTo>
                    <a:lnTo>
                      <a:pt x="1668" y="1798"/>
                    </a:lnTo>
                    <a:lnTo>
                      <a:pt x="1672" y="1800"/>
                    </a:lnTo>
                    <a:lnTo>
                      <a:pt x="1676" y="1795"/>
                    </a:lnTo>
                    <a:lnTo>
                      <a:pt x="1680" y="1791"/>
                    </a:lnTo>
                    <a:lnTo>
                      <a:pt x="1684" y="1786"/>
                    </a:lnTo>
                    <a:lnTo>
                      <a:pt x="1688" y="1785"/>
                    </a:lnTo>
                    <a:lnTo>
                      <a:pt x="1691" y="1781"/>
                    </a:lnTo>
                    <a:lnTo>
                      <a:pt x="1695" y="1773"/>
                    </a:lnTo>
                    <a:lnTo>
                      <a:pt x="1699" y="1773"/>
                    </a:lnTo>
                    <a:lnTo>
                      <a:pt x="1703" y="1768"/>
                    </a:lnTo>
                    <a:lnTo>
                      <a:pt x="1707" y="1765"/>
                    </a:lnTo>
                    <a:lnTo>
                      <a:pt x="1711" y="1761"/>
                    </a:lnTo>
                    <a:lnTo>
                      <a:pt x="1715" y="1760"/>
                    </a:lnTo>
                    <a:lnTo>
                      <a:pt x="1719" y="1750"/>
                    </a:lnTo>
                    <a:lnTo>
                      <a:pt x="1723" y="1748"/>
                    </a:lnTo>
                    <a:lnTo>
                      <a:pt x="1727" y="1745"/>
                    </a:lnTo>
                    <a:lnTo>
                      <a:pt x="1731" y="1738"/>
                    </a:lnTo>
                    <a:lnTo>
                      <a:pt x="1735" y="1736"/>
                    </a:lnTo>
                    <a:lnTo>
                      <a:pt x="1739" y="1730"/>
                    </a:lnTo>
                    <a:lnTo>
                      <a:pt x="1743" y="1728"/>
                    </a:lnTo>
                    <a:lnTo>
                      <a:pt x="1747" y="1725"/>
                    </a:lnTo>
                    <a:lnTo>
                      <a:pt x="1751" y="1720"/>
                    </a:lnTo>
                    <a:lnTo>
                      <a:pt x="1755" y="1713"/>
                    </a:lnTo>
                    <a:lnTo>
                      <a:pt x="1759" y="1708"/>
                    </a:lnTo>
                    <a:lnTo>
                      <a:pt x="1762" y="1702"/>
                    </a:lnTo>
                    <a:lnTo>
                      <a:pt x="1766" y="1698"/>
                    </a:lnTo>
                    <a:lnTo>
                      <a:pt x="1770" y="1698"/>
                    </a:lnTo>
                    <a:lnTo>
                      <a:pt x="1774" y="1688"/>
                    </a:lnTo>
                    <a:lnTo>
                      <a:pt x="1778" y="1684"/>
                    </a:lnTo>
                    <a:lnTo>
                      <a:pt x="1782" y="1680"/>
                    </a:lnTo>
                    <a:lnTo>
                      <a:pt x="1786" y="1678"/>
                    </a:lnTo>
                    <a:lnTo>
                      <a:pt x="1790" y="1670"/>
                    </a:lnTo>
                    <a:lnTo>
                      <a:pt x="1794" y="1663"/>
                    </a:lnTo>
                    <a:lnTo>
                      <a:pt x="1798" y="1661"/>
                    </a:lnTo>
                    <a:lnTo>
                      <a:pt x="1802" y="1660"/>
                    </a:lnTo>
                    <a:lnTo>
                      <a:pt x="1806" y="1655"/>
                    </a:lnTo>
                    <a:lnTo>
                      <a:pt x="1810" y="1647"/>
                    </a:lnTo>
                    <a:lnTo>
                      <a:pt x="1814" y="1639"/>
                    </a:lnTo>
                    <a:lnTo>
                      <a:pt x="1818" y="1638"/>
                    </a:lnTo>
                    <a:lnTo>
                      <a:pt x="1822" y="1631"/>
                    </a:lnTo>
                    <a:lnTo>
                      <a:pt x="1826" y="1626"/>
                    </a:lnTo>
                    <a:lnTo>
                      <a:pt x="1829" y="1623"/>
                    </a:lnTo>
                    <a:lnTo>
                      <a:pt x="1833" y="1617"/>
                    </a:lnTo>
                    <a:lnTo>
                      <a:pt x="1837" y="1616"/>
                    </a:lnTo>
                    <a:lnTo>
                      <a:pt x="1841" y="1608"/>
                    </a:lnTo>
                    <a:lnTo>
                      <a:pt x="1845" y="1598"/>
                    </a:lnTo>
                    <a:lnTo>
                      <a:pt x="1849" y="1594"/>
                    </a:lnTo>
                    <a:lnTo>
                      <a:pt x="1853" y="1591"/>
                    </a:lnTo>
                    <a:lnTo>
                      <a:pt x="1857" y="1587"/>
                    </a:lnTo>
                    <a:lnTo>
                      <a:pt x="1861" y="1582"/>
                    </a:lnTo>
                    <a:lnTo>
                      <a:pt x="1865" y="1579"/>
                    </a:lnTo>
                    <a:lnTo>
                      <a:pt x="1869" y="1569"/>
                    </a:lnTo>
                    <a:lnTo>
                      <a:pt x="1873" y="1563"/>
                    </a:lnTo>
                    <a:lnTo>
                      <a:pt x="1877" y="1562"/>
                    </a:lnTo>
                    <a:lnTo>
                      <a:pt x="1881" y="1554"/>
                    </a:lnTo>
                    <a:lnTo>
                      <a:pt x="1885" y="1548"/>
                    </a:lnTo>
                    <a:lnTo>
                      <a:pt x="1889" y="1539"/>
                    </a:lnTo>
                    <a:lnTo>
                      <a:pt x="1893" y="1541"/>
                    </a:lnTo>
                    <a:lnTo>
                      <a:pt x="1897" y="1532"/>
                    </a:lnTo>
                    <a:lnTo>
                      <a:pt x="1900" y="1527"/>
                    </a:lnTo>
                    <a:lnTo>
                      <a:pt x="1904" y="1519"/>
                    </a:lnTo>
                    <a:lnTo>
                      <a:pt x="1908" y="1517"/>
                    </a:lnTo>
                    <a:lnTo>
                      <a:pt x="1912" y="1510"/>
                    </a:lnTo>
                    <a:lnTo>
                      <a:pt x="1916" y="1504"/>
                    </a:lnTo>
                    <a:lnTo>
                      <a:pt x="1920" y="1500"/>
                    </a:lnTo>
                    <a:lnTo>
                      <a:pt x="1924" y="1492"/>
                    </a:lnTo>
                    <a:lnTo>
                      <a:pt x="1928" y="1488"/>
                    </a:lnTo>
                    <a:lnTo>
                      <a:pt x="1932" y="1480"/>
                    </a:lnTo>
                    <a:lnTo>
                      <a:pt x="1936" y="1476"/>
                    </a:lnTo>
                    <a:lnTo>
                      <a:pt x="1940" y="1469"/>
                    </a:lnTo>
                    <a:lnTo>
                      <a:pt x="1944" y="1465"/>
                    </a:lnTo>
                    <a:lnTo>
                      <a:pt x="1948" y="1460"/>
                    </a:lnTo>
                    <a:lnTo>
                      <a:pt x="1952" y="1458"/>
                    </a:lnTo>
                    <a:lnTo>
                      <a:pt x="1956" y="1448"/>
                    </a:lnTo>
                    <a:lnTo>
                      <a:pt x="1960" y="1442"/>
                    </a:lnTo>
                    <a:lnTo>
                      <a:pt x="1964" y="1435"/>
                    </a:lnTo>
                    <a:lnTo>
                      <a:pt x="1967" y="1436"/>
                    </a:lnTo>
                    <a:lnTo>
                      <a:pt x="1971" y="1423"/>
                    </a:lnTo>
                    <a:lnTo>
                      <a:pt x="1975" y="1419"/>
                    </a:lnTo>
                    <a:lnTo>
                      <a:pt x="1979" y="1413"/>
                    </a:lnTo>
                    <a:lnTo>
                      <a:pt x="1983" y="1408"/>
                    </a:lnTo>
                    <a:lnTo>
                      <a:pt x="1987" y="1401"/>
                    </a:lnTo>
                    <a:lnTo>
                      <a:pt x="1991" y="1396"/>
                    </a:lnTo>
                    <a:lnTo>
                      <a:pt x="1995" y="1392"/>
                    </a:lnTo>
                    <a:lnTo>
                      <a:pt x="1999" y="1383"/>
                    </a:lnTo>
                    <a:lnTo>
                      <a:pt x="2003" y="1378"/>
                    </a:lnTo>
                    <a:lnTo>
                      <a:pt x="2007" y="1377"/>
                    </a:lnTo>
                    <a:lnTo>
                      <a:pt x="2011" y="1369"/>
                    </a:lnTo>
                    <a:lnTo>
                      <a:pt x="2015" y="1360"/>
                    </a:lnTo>
                    <a:lnTo>
                      <a:pt x="2019" y="1353"/>
                    </a:lnTo>
                    <a:lnTo>
                      <a:pt x="2023" y="1349"/>
                    </a:lnTo>
                    <a:lnTo>
                      <a:pt x="2027" y="1343"/>
                    </a:lnTo>
                    <a:lnTo>
                      <a:pt x="2031" y="1338"/>
                    </a:lnTo>
                    <a:lnTo>
                      <a:pt x="2034" y="1330"/>
                    </a:lnTo>
                    <a:lnTo>
                      <a:pt x="2038" y="1326"/>
                    </a:lnTo>
                    <a:lnTo>
                      <a:pt x="2042" y="1317"/>
                    </a:lnTo>
                    <a:lnTo>
                      <a:pt x="2046" y="1314"/>
                    </a:lnTo>
                    <a:lnTo>
                      <a:pt x="2050" y="1307"/>
                    </a:lnTo>
                    <a:lnTo>
                      <a:pt x="2054" y="1300"/>
                    </a:lnTo>
                    <a:lnTo>
                      <a:pt x="2058" y="1297"/>
                    </a:lnTo>
                    <a:lnTo>
                      <a:pt x="2062" y="1286"/>
                    </a:lnTo>
                    <a:lnTo>
                      <a:pt x="2066" y="1283"/>
                    </a:lnTo>
                    <a:lnTo>
                      <a:pt x="2070" y="1274"/>
                    </a:lnTo>
                    <a:lnTo>
                      <a:pt x="2074" y="1270"/>
                    </a:lnTo>
                    <a:lnTo>
                      <a:pt x="2078" y="1264"/>
                    </a:lnTo>
                    <a:lnTo>
                      <a:pt x="2082" y="1259"/>
                    </a:lnTo>
                    <a:lnTo>
                      <a:pt x="2086" y="1254"/>
                    </a:lnTo>
                    <a:lnTo>
                      <a:pt x="2090" y="1247"/>
                    </a:lnTo>
                    <a:lnTo>
                      <a:pt x="2094" y="1238"/>
                    </a:lnTo>
                    <a:lnTo>
                      <a:pt x="2098" y="1231"/>
                    </a:lnTo>
                    <a:lnTo>
                      <a:pt x="2102" y="1232"/>
                    </a:lnTo>
                    <a:lnTo>
                      <a:pt x="2105" y="1223"/>
                    </a:lnTo>
                    <a:lnTo>
                      <a:pt x="2109" y="1216"/>
                    </a:lnTo>
                    <a:lnTo>
                      <a:pt x="2113" y="1208"/>
                    </a:lnTo>
                    <a:lnTo>
                      <a:pt x="2117" y="1203"/>
                    </a:lnTo>
                    <a:lnTo>
                      <a:pt x="2121" y="1200"/>
                    </a:lnTo>
                    <a:lnTo>
                      <a:pt x="2125" y="1191"/>
                    </a:lnTo>
                    <a:lnTo>
                      <a:pt x="2129" y="1183"/>
                    </a:lnTo>
                    <a:lnTo>
                      <a:pt x="2133" y="1179"/>
                    </a:lnTo>
                    <a:lnTo>
                      <a:pt x="2137" y="1171"/>
                    </a:lnTo>
                    <a:lnTo>
                      <a:pt x="2141" y="1172"/>
                    </a:lnTo>
                    <a:lnTo>
                      <a:pt x="2145" y="1161"/>
                    </a:lnTo>
                    <a:lnTo>
                      <a:pt x="2149" y="1157"/>
                    </a:lnTo>
                    <a:lnTo>
                      <a:pt x="2153" y="1150"/>
                    </a:lnTo>
                    <a:lnTo>
                      <a:pt x="2157" y="1145"/>
                    </a:lnTo>
                    <a:lnTo>
                      <a:pt x="2161" y="1137"/>
                    </a:lnTo>
                    <a:lnTo>
                      <a:pt x="2165" y="1131"/>
                    </a:lnTo>
                    <a:lnTo>
                      <a:pt x="2169" y="1126"/>
                    </a:lnTo>
                    <a:lnTo>
                      <a:pt x="2172" y="1120"/>
                    </a:lnTo>
                    <a:lnTo>
                      <a:pt x="2176" y="1111"/>
                    </a:lnTo>
                    <a:lnTo>
                      <a:pt x="2180" y="1105"/>
                    </a:lnTo>
                    <a:lnTo>
                      <a:pt x="2184" y="1103"/>
                    </a:lnTo>
                    <a:lnTo>
                      <a:pt x="2188" y="1095"/>
                    </a:lnTo>
                    <a:lnTo>
                      <a:pt x="2192" y="1091"/>
                    </a:lnTo>
                    <a:lnTo>
                      <a:pt x="2196" y="1082"/>
                    </a:lnTo>
                    <a:lnTo>
                      <a:pt x="2200" y="1076"/>
                    </a:lnTo>
                    <a:lnTo>
                      <a:pt x="2204" y="1070"/>
                    </a:lnTo>
                    <a:lnTo>
                      <a:pt x="2208" y="1066"/>
                    </a:lnTo>
                    <a:lnTo>
                      <a:pt x="2212" y="1060"/>
                    </a:lnTo>
                    <a:lnTo>
                      <a:pt x="2216" y="1055"/>
                    </a:lnTo>
                    <a:lnTo>
                      <a:pt x="2220" y="1047"/>
                    </a:lnTo>
                    <a:lnTo>
                      <a:pt x="2224" y="1043"/>
                    </a:lnTo>
                    <a:lnTo>
                      <a:pt x="2228" y="1033"/>
                    </a:lnTo>
                    <a:lnTo>
                      <a:pt x="2232" y="1033"/>
                    </a:lnTo>
                    <a:lnTo>
                      <a:pt x="2236" y="1022"/>
                    </a:lnTo>
                    <a:lnTo>
                      <a:pt x="2239" y="1020"/>
                    </a:lnTo>
                    <a:lnTo>
                      <a:pt x="2243" y="1014"/>
                    </a:lnTo>
                    <a:lnTo>
                      <a:pt x="2247" y="1005"/>
                    </a:lnTo>
                    <a:lnTo>
                      <a:pt x="2251" y="998"/>
                    </a:lnTo>
                    <a:lnTo>
                      <a:pt x="2255" y="994"/>
                    </a:lnTo>
                    <a:lnTo>
                      <a:pt x="2259" y="991"/>
                    </a:lnTo>
                    <a:lnTo>
                      <a:pt x="2263" y="986"/>
                    </a:lnTo>
                    <a:lnTo>
                      <a:pt x="2267" y="976"/>
                    </a:lnTo>
                    <a:lnTo>
                      <a:pt x="2271" y="970"/>
                    </a:lnTo>
                    <a:lnTo>
                      <a:pt x="2275" y="965"/>
                    </a:lnTo>
                    <a:lnTo>
                      <a:pt x="2279" y="959"/>
                    </a:lnTo>
                    <a:lnTo>
                      <a:pt x="2283" y="957"/>
                    </a:lnTo>
                    <a:lnTo>
                      <a:pt x="2287" y="947"/>
                    </a:lnTo>
                    <a:lnTo>
                      <a:pt x="2291" y="941"/>
                    </a:lnTo>
                    <a:lnTo>
                      <a:pt x="2295" y="940"/>
                    </a:lnTo>
                    <a:lnTo>
                      <a:pt x="2299" y="933"/>
                    </a:lnTo>
                    <a:lnTo>
                      <a:pt x="2303" y="926"/>
                    </a:lnTo>
                    <a:lnTo>
                      <a:pt x="2307" y="920"/>
                    </a:lnTo>
                    <a:lnTo>
                      <a:pt x="2310" y="913"/>
                    </a:lnTo>
                    <a:lnTo>
                      <a:pt x="2314" y="909"/>
                    </a:lnTo>
                    <a:lnTo>
                      <a:pt x="2318" y="899"/>
                    </a:lnTo>
                    <a:lnTo>
                      <a:pt x="2322" y="899"/>
                    </a:lnTo>
                    <a:lnTo>
                      <a:pt x="2326" y="891"/>
                    </a:lnTo>
                    <a:lnTo>
                      <a:pt x="2330" y="884"/>
                    </a:lnTo>
                    <a:lnTo>
                      <a:pt x="2334" y="882"/>
                    </a:lnTo>
                    <a:lnTo>
                      <a:pt x="2338" y="872"/>
                    </a:lnTo>
                    <a:lnTo>
                      <a:pt x="2342" y="869"/>
                    </a:lnTo>
                    <a:lnTo>
                      <a:pt x="2346" y="865"/>
                    </a:lnTo>
                    <a:lnTo>
                      <a:pt x="2350" y="860"/>
                    </a:lnTo>
                    <a:lnTo>
                      <a:pt x="2354" y="852"/>
                    </a:lnTo>
                    <a:lnTo>
                      <a:pt x="2358" y="846"/>
                    </a:lnTo>
                    <a:lnTo>
                      <a:pt x="2362" y="840"/>
                    </a:lnTo>
                    <a:lnTo>
                      <a:pt x="2366" y="837"/>
                    </a:lnTo>
                    <a:lnTo>
                      <a:pt x="2370" y="830"/>
                    </a:lnTo>
                    <a:lnTo>
                      <a:pt x="2374" y="825"/>
                    </a:lnTo>
                    <a:lnTo>
                      <a:pt x="2377" y="823"/>
                    </a:lnTo>
                    <a:lnTo>
                      <a:pt x="2381" y="814"/>
                    </a:lnTo>
                    <a:lnTo>
                      <a:pt x="2385" y="812"/>
                    </a:lnTo>
                    <a:lnTo>
                      <a:pt x="2389" y="801"/>
                    </a:lnTo>
                    <a:lnTo>
                      <a:pt x="2393" y="795"/>
                    </a:lnTo>
                    <a:lnTo>
                      <a:pt x="2397" y="795"/>
                    </a:lnTo>
                    <a:lnTo>
                      <a:pt x="2401" y="788"/>
                    </a:lnTo>
                    <a:lnTo>
                      <a:pt x="2405" y="783"/>
                    </a:lnTo>
                    <a:lnTo>
                      <a:pt x="2409" y="777"/>
                    </a:lnTo>
                    <a:lnTo>
                      <a:pt x="2413" y="773"/>
                    </a:lnTo>
                    <a:lnTo>
                      <a:pt x="2417" y="765"/>
                    </a:lnTo>
                    <a:lnTo>
                      <a:pt x="2421" y="763"/>
                    </a:lnTo>
                    <a:lnTo>
                      <a:pt x="2425" y="758"/>
                    </a:lnTo>
                    <a:lnTo>
                      <a:pt x="2429" y="749"/>
                    </a:lnTo>
                    <a:lnTo>
                      <a:pt x="2433" y="746"/>
                    </a:lnTo>
                    <a:lnTo>
                      <a:pt x="2437" y="742"/>
                    </a:lnTo>
                    <a:lnTo>
                      <a:pt x="2441" y="734"/>
                    </a:lnTo>
                    <a:lnTo>
                      <a:pt x="2445" y="726"/>
                    </a:lnTo>
                    <a:lnTo>
                      <a:pt x="2448" y="724"/>
                    </a:lnTo>
                    <a:lnTo>
                      <a:pt x="2452" y="720"/>
                    </a:lnTo>
                    <a:lnTo>
                      <a:pt x="2456" y="715"/>
                    </a:lnTo>
                    <a:lnTo>
                      <a:pt x="2460" y="707"/>
                    </a:lnTo>
                    <a:lnTo>
                      <a:pt x="2464" y="707"/>
                    </a:lnTo>
                    <a:lnTo>
                      <a:pt x="2468" y="697"/>
                    </a:lnTo>
                    <a:lnTo>
                      <a:pt x="2472" y="695"/>
                    </a:lnTo>
                    <a:lnTo>
                      <a:pt x="2476" y="690"/>
                    </a:lnTo>
                    <a:lnTo>
                      <a:pt x="2480" y="684"/>
                    </a:lnTo>
                    <a:lnTo>
                      <a:pt x="2484" y="680"/>
                    </a:lnTo>
                    <a:lnTo>
                      <a:pt x="2488" y="674"/>
                    </a:lnTo>
                    <a:lnTo>
                      <a:pt x="2492" y="668"/>
                    </a:lnTo>
                    <a:lnTo>
                      <a:pt x="2496" y="664"/>
                    </a:lnTo>
                    <a:lnTo>
                      <a:pt x="2500" y="659"/>
                    </a:lnTo>
                    <a:lnTo>
                      <a:pt x="2504" y="654"/>
                    </a:lnTo>
                    <a:lnTo>
                      <a:pt x="2508" y="649"/>
                    </a:lnTo>
                    <a:lnTo>
                      <a:pt x="2512" y="645"/>
                    </a:lnTo>
                    <a:lnTo>
                      <a:pt x="2515" y="642"/>
                    </a:lnTo>
                    <a:lnTo>
                      <a:pt x="2519" y="636"/>
                    </a:lnTo>
                    <a:lnTo>
                      <a:pt x="2523" y="630"/>
                    </a:lnTo>
                    <a:lnTo>
                      <a:pt x="2527" y="624"/>
                    </a:lnTo>
                    <a:lnTo>
                      <a:pt x="2531" y="619"/>
                    </a:lnTo>
                    <a:lnTo>
                      <a:pt x="2535" y="616"/>
                    </a:lnTo>
                    <a:lnTo>
                      <a:pt x="2539" y="614"/>
                    </a:lnTo>
                    <a:lnTo>
                      <a:pt x="2543" y="609"/>
                    </a:lnTo>
                    <a:lnTo>
                      <a:pt x="2547" y="603"/>
                    </a:lnTo>
                    <a:lnTo>
                      <a:pt x="2551" y="600"/>
                    </a:lnTo>
                    <a:lnTo>
                      <a:pt x="2555" y="595"/>
                    </a:lnTo>
                    <a:lnTo>
                      <a:pt x="2559" y="590"/>
                    </a:lnTo>
                    <a:lnTo>
                      <a:pt x="2563" y="585"/>
                    </a:lnTo>
                    <a:lnTo>
                      <a:pt x="2567" y="579"/>
                    </a:lnTo>
                    <a:lnTo>
                      <a:pt x="2571" y="574"/>
                    </a:lnTo>
                    <a:lnTo>
                      <a:pt x="2575" y="568"/>
                    </a:lnTo>
                    <a:lnTo>
                      <a:pt x="2579" y="567"/>
                    </a:lnTo>
                    <a:lnTo>
                      <a:pt x="2582" y="562"/>
                    </a:lnTo>
                    <a:lnTo>
                      <a:pt x="2586" y="557"/>
                    </a:lnTo>
                    <a:lnTo>
                      <a:pt x="2590" y="554"/>
                    </a:lnTo>
                    <a:lnTo>
                      <a:pt x="2594" y="549"/>
                    </a:lnTo>
                    <a:lnTo>
                      <a:pt x="2598" y="543"/>
                    </a:lnTo>
                    <a:lnTo>
                      <a:pt x="2602" y="538"/>
                    </a:lnTo>
                    <a:lnTo>
                      <a:pt x="2606" y="534"/>
                    </a:lnTo>
                    <a:lnTo>
                      <a:pt x="2610" y="534"/>
                    </a:lnTo>
                    <a:lnTo>
                      <a:pt x="2614" y="528"/>
                    </a:lnTo>
                    <a:lnTo>
                      <a:pt x="2618" y="522"/>
                    </a:lnTo>
                    <a:lnTo>
                      <a:pt x="2622" y="521"/>
                    </a:lnTo>
                    <a:lnTo>
                      <a:pt x="2626" y="510"/>
                    </a:lnTo>
                    <a:lnTo>
                      <a:pt x="2630" y="511"/>
                    </a:lnTo>
                    <a:lnTo>
                      <a:pt x="2634" y="509"/>
                    </a:lnTo>
                    <a:lnTo>
                      <a:pt x="2638" y="504"/>
                    </a:lnTo>
                    <a:lnTo>
                      <a:pt x="2642" y="498"/>
                    </a:lnTo>
                    <a:lnTo>
                      <a:pt x="2646" y="495"/>
                    </a:lnTo>
                    <a:lnTo>
                      <a:pt x="2650" y="489"/>
                    </a:lnTo>
                    <a:lnTo>
                      <a:pt x="2653" y="486"/>
                    </a:lnTo>
                    <a:lnTo>
                      <a:pt x="2657" y="479"/>
                    </a:lnTo>
                    <a:lnTo>
                      <a:pt x="2661" y="474"/>
                    </a:lnTo>
                    <a:lnTo>
                      <a:pt x="2665" y="472"/>
                    </a:lnTo>
                    <a:lnTo>
                      <a:pt x="2669" y="470"/>
                    </a:lnTo>
                    <a:lnTo>
                      <a:pt x="2673" y="467"/>
                    </a:lnTo>
                    <a:lnTo>
                      <a:pt x="2677" y="464"/>
                    </a:lnTo>
                    <a:lnTo>
                      <a:pt x="2681" y="461"/>
                    </a:lnTo>
                    <a:lnTo>
                      <a:pt x="2685" y="455"/>
                    </a:lnTo>
                    <a:lnTo>
                      <a:pt x="2689" y="447"/>
                    </a:lnTo>
                    <a:lnTo>
                      <a:pt x="2693" y="447"/>
                    </a:lnTo>
                    <a:lnTo>
                      <a:pt x="2697" y="440"/>
                    </a:lnTo>
                    <a:lnTo>
                      <a:pt x="2701" y="438"/>
                    </a:lnTo>
                    <a:lnTo>
                      <a:pt x="2705" y="434"/>
                    </a:lnTo>
                    <a:lnTo>
                      <a:pt x="2709" y="428"/>
                    </a:lnTo>
                    <a:lnTo>
                      <a:pt x="2713" y="429"/>
                    </a:lnTo>
                    <a:lnTo>
                      <a:pt x="2717" y="425"/>
                    </a:lnTo>
                    <a:lnTo>
                      <a:pt x="2720" y="417"/>
                    </a:lnTo>
                    <a:lnTo>
                      <a:pt x="2724" y="416"/>
                    </a:lnTo>
                    <a:lnTo>
                      <a:pt x="2728" y="411"/>
                    </a:lnTo>
                    <a:lnTo>
                      <a:pt x="2732" y="408"/>
                    </a:lnTo>
                    <a:lnTo>
                      <a:pt x="2736" y="405"/>
                    </a:lnTo>
                    <a:lnTo>
                      <a:pt x="2740" y="400"/>
                    </a:lnTo>
                    <a:lnTo>
                      <a:pt x="2744" y="398"/>
                    </a:lnTo>
                    <a:lnTo>
                      <a:pt x="2748" y="393"/>
                    </a:lnTo>
                    <a:lnTo>
                      <a:pt x="2752" y="391"/>
                    </a:lnTo>
                    <a:lnTo>
                      <a:pt x="2756" y="387"/>
                    </a:lnTo>
                    <a:lnTo>
                      <a:pt x="2760" y="382"/>
                    </a:lnTo>
                    <a:lnTo>
                      <a:pt x="2764" y="377"/>
                    </a:lnTo>
                    <a:lnTo>
                      <a:pt x="2768" y="376"/>
                    </a:lnTo>
                    <a:lnTo>
                      <a:pt x="2772" y="374"/>
                    </a:lnTo>
                    <a:lnTo>
                      <a:pt x="2776" y="369"/>
                    </a:lnTo>
                    <a:lnTo>
                      <a:pt x="2780" y="362"/>
                    </a:lnTo>
                    <a:lnTo>
                      <a:pt x="2784" y="362"/>
                    </a:lnTo>
                    <a:lnTo>
                      <a:pt x="2787" y="358"/>
                    </a:lnTo>
                    <a:lnTo>
                      <a:pt x="2791" y="356"/>
                    </a:lnTo>
                    <a:lnTo>
                      <a:pt x="2795" y="352"/>
                    </a:lnTo>
                    <a:lnTo>
                      <a:pt x="2799" y="350"/>
                    </a:lnTo>
                    <a:lnTo>
                      <a:pt x="2803" y="344"/>
                    </a:lnTo>
                    <a:lnTo>
                      <a:pt x="2807" y="341"/>
                    </a:lnTo>
                    <a:lnTo>
                      <a:pt x="2811" y="336"/>
                    </a:lnTo>
                    <a:lnTo>
                      <a:pt x="2815" y="335"/>
                    </a:lnTo>
                    <a:lnTo>
                      <a:pt x="2819" y="333"/>
                    </a:lnTo>
                    <a:lnTo>
                      <a:pt x="2823" y="332"/>
                    </a:lnTo>
                    <a:lnTo>
                      <a:pt x="2827" y="327"/>
                    </a:lnTo>
                    <a:lnTo>
                      <a:pt x="2831" y="324"/>
                    </a:lnTo>
                    <a:lnTo>
                      <a:pt x="2835" y="320"/>
                    </a:lnTo>
                    <a:lnTo>
                      <a:pt x="2839" y="320"/>
                    </a:lnTo>
                    <a:lnTo>
                      <a:pt x="2843" y="320"/>
                    </a:lnTo>
                    <a:lnTo>
                      <a:pt x="2847" y="312"/>
                    </a:lnTo>
                    <a:lnTo>
                      <a:pt x="2851" y="311"/>
                    </a:lnTo>
                    <a:lnTo>
                      <a:pt x="2855" y="307"/>
                    </a:lnTo>
                    <a:lnTo>
                      <a:pt x="2858" y="307"/>
                    </a:lnTo>
                    <a:lnTo>
                      <a:pt x="2862" y="304"/>
                    </a:lnTo>
                    <a:lnTo>
                      <a:pt x="2866" y="298"/>
                    </a:lnTo>
                    <a:lnTo>
                      <a:pt x="2870" y="295"/>
                    </a:lnTo>
                    <a:lnTo>
                      <a:pt x="2874" y="293"/>
                    </a:lnTo>
                    <a:lnTo>
                      <a:pt x="2878" y="289"/>
                    </a:lnTo>
                    <a:lnTo>
                      <a:pt x="2882" y="292"/>
                    </a:lnTo>
                    <a:lnTo>
                      <a:pt x="2886" y="285"/>
                    </a:lnTo>
                    <a:lnTo>
                      <a:pt x="2890" y="282"/>
                    </a:lnTo>
                    <a:lnTo>
                      <a:pt x="2894" y="280"/>
                    </a:lnTo>
                    <a:lnTo>
                      <a:pt x="2898" y="271"/>
                    </a:lnTo>
                    <a:lnTo>
                      <a:pt x="2902" y="272"/>
                    </a:lnTo>
                    <a:lnTo>
                      <a:pt x="2906" y="270"/>
                    </a:lnTo>
                    <a:lnTo>
                      <a:pt x="2910" y="264"/>
                    </a:lnTo>
                    <a:lnTo>
                      <a:pt x="2914" y="265"/>
                    </a:lnTo>
                    <a:lnTo>
                      <a:pt x="2918" y="263"/>
                    </a:lnTo>
                    <a:lnTo>
                      <a:pt x="2922" y="259"/>
                    </a:lnTo>
                    <a:lnTo>
                      <a:pt x="2925" y="257"/>
                    </a:lnTo>
                    <a:lnTo>
                      <a:pt x="2929" y="254"/>
                    </a:lnTo>
                    <a:lnTo>
                      <a:pt x="2933" y="251"/>
                    </a:lnTo>
                    <a:lnTo>
                      <a:pt x="2937" y="251"/>
                    </a:lnTo>
                    <a:lnTo>
                      <a:pt x="2941" y="246"/>
                    </a:lnTo>
                    <a:lnTo>
                      <a:pt x="2945" y="243"/>
                    </a:lnTo>
                    <a:lnTo>
                      <a:pt x="2949" y="243"/>
                    </a:lnTo>
                    <a:lnTo>
                      <a:pt x="2953" y="239"/>
                    </a:lnTo>
                    <a:lnTo>
                      <a:pt x="2957" y="236"/>
                    </a:lnTo>
                    <a:lnTo>
                      <a:pt x="2961" y="234"/>
                    </a:lnTo>
                    <a:lnTo>
                      <a:pt x="2965" y="229"/>
                    </a:lnTo>
                    <a:lnTo>
                      <a:pt x="2969" y="228"/>
                    </a:lnTo>
                    <a:lnTo>
                      <a:pt x="2973" y="228"/>
                    </a:lnTo>
                    <a:lnTo>
                      <a:pt x="2977" y="224"/>
                    </a:lnTo>
                    <a:lnTo>
                      <a:pt x="2981" y="221"/>
                    </a:lnTo>
                    <a:lnTo>
                      <a:pt x="2985" y="221"/>
                    </a:lnTo>
                    <a:lnTo>
                      <a:pt x="2989" y="218"/>
                    </a:lnTo>
                    <a:lnTo>
                      <a:pt x="2993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7" name="Line 4179"/>
              <p:cNvSpPr>
                <a:spLocks noChangeShapeType="1"/>
              </p:cNvSpPr>
              <p:nvPr/>
            </p:nvSpPr>
            <p:spPr bwMode="auto">
              <a:xfrm flipV="1">
                <a:off x="310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8" name="Line 4180"/>
              <p:cNvSpPr>
                <a:spLocks noChangeShapeType="1"/>
              </p:cNvSpPr>
              <p:nvPr/>
            </p:nvSpPr>
            <p:spPr bwMode="auto">
              <a:xfrm>
                <a:off x="311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29" name="Line 4181"/>
              <p:cNvSpPr>
                <a:spLocks noChangeShapeType="1"/>
              </p:cNvSpPr>
              <p:nvPr/>
            </p:nvSpPr>
            <p:spPr bwMode="auto">
              <a:xfrm>
                <a:off x="31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0" name="Line 4182"/>
              <p:cNvSpPr>
                <a:spLocks noChangeShapeType="1"/>
              </p:cNvSpPr>
              <p:nvPr/>
            </p:nvSpPr>
            <p:spPr bwMode="auto">
              <a:xfrm flipV="1">
                <a:off x="3114" y="2014"/>
                <a:ext cx="3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1" name="Freeform 4183"/>
              <p:cNvSpPr>
                <a:spLocks/>
              </p:cNvSpPr>
              <p:nvPr/>
            </p:nvSpPr>
            <p:spPr bwMode="auto">
              <a:xfrm flipV="1">
                <a:off x="3117" y="910"/>
                <a:ext cx="1696" cy="1106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90" y="29"/>
                  </a:cxn>
                  <a:cxn ang="0">
                    <a:pos x="137" y="55"/>
                  </a:cxn>
                  <a:cxn ang="0">
                    <a:pos x="185" y="87"/>
                  </a:cxn>
                  <a:cxn ang="0">
                    <a:pos x="232" y="123"/>
                  </a:cxn>
                  <a:cxn ang="0">
                    <a:pos x="279" y="177"/>
                  </a:cxn>
                  <a:cxn ang="0">
                    <a:pos x="327" y="233"/>
                  </a:cxn>
                  <a:cxn ang="0">
                    <a:pos x="374" y="304"/>
                  </a:cxn>
                  <a:cxn ang="0">
                    <a:pos x="421" y="384"/>
                  </a:cxn>
                  <a:cxn ang="0">
                    <a:pos x="469" y="471"/>
                  </a:cxn>
                  <a:cxn ang="0">
                    <a:pos x="516" y="563"/>
                  </a:cxn>
                  <a:cxn ang="0">
                    <a:pos x="563" y="663"/>
                  </a:cxn>
                  <a:cxn ang="0">
                    <a:pos x="611" y="770"/>
                  </a:cxn>
                  <a:cxn ang="0">
                    <a:pos x="658" y="879"/>
                  </a:cxn>
                  <a:cxn ang="0">
                    <a:pos x="705" y="984"/>
                  </a:cxn>
                  <a:cxn ang="0">
                    <a:pos x="753" y="1091"/>
                  </a:cxn>
                  <a:cxn ang="0">
                    <a:pos x="800" y="1195"/>
                  </a:cxn>
                  <a:cxn ang="0">
                    <a:pos x="847" y="1298"/>
                  </a:cxn>
                  <a:cxn ang="0">
                    <a:pos x="894" y="1399"/>
                  </a:cxn>
                  <a:cxn ang="0">
                    <a:pos x="942" y="1492"/>
                  </a:cxn>
                  <a:cxn ang="0">
                    <a:pos x="989" y="1573"/>
                  </a:cxn>
                  <a:cxn ang="0">
                    <a:pos x="1036" y="1652"/>
                  </a:cxn>
                  <a:cxn ang="0">
                    <a:pos x="1084" y="1726"/>
                  </a:cxn>
                  <a:cxn ang="0">
                    <a:pos x="1131" y="1779"/>
                  </a:cxn>
                  <a:cxn ang="0">
                    <a:pos x="1178" y="1821"/>
                  </a:cxn>
                  <a:cxn ang="0">
                    <a:pos x="1226" y="1862"/>
                  </a:cxn>
                  <a:cxn ang="0">
                    <a:pos x="1273" y="1889"/>
                  </a:cxn>
                  <a:cxn ang="0">
                    <a:pos x="1320" y="1915"/>
                  </a:cxn>
                  <a:cxn ang="0">
                    <a:pos x="1368" y="1915"/>
                  </a:cxn>
                  <a:cxn ang="0">
                    <a:pos x="1415" y="1910"/>
                  </a:cxn>
                  <a:cxn ang="0">
                    <a:pos x="1462" y="1903"/>
                  </a:cxn>
                  <a:cxn ang="0">
                    <a:pos x="1509" y="1886"/>
                  </a:cxn>
                  <a:cxn ang="0">
                    <a:pos x="1557" y="1859"/>
                  </a:cxn>
                  <a:cxn ang="0">
                    <a:pos x="1604" y="1823"/>
                  </a:cxn>
                  <a:cxn ang="0">
                    <a:pos x="1651" y="1776"/>
                  </a:cxn>
                  <a:cxn ang="0">
                    <a:pos x="1699" y="1728"/>
                  </a:cxn>
                  <a:cxn ang="0">
                    <a:pos x="1746" y="1670"/>
                  </a:cxn>
                  <a:cxn ang="0">
                    <a:pos x="1793" y="1611"/>
                  </a:cxn>
                  <a:cxn ang="0">
                    <a:pos x="1841" y="1541"/>
                  </a:cxn>
                  <a:cxn ang="0">
                    <a:pos x="1888" y="1480"/>
                  </a:cxn>
                  <a:cxn ang="0">
                    <a:pos x="1935" y="1415"/>
                  </a:cxn>
                  <a:cxn ang="0">
                    <a:pos x="1983" y="1336"/>
                  </a:cxn>
                  <a:cxn ang="0">
                    <a:pos x="2030" y="1266"/>
                  </a:cxn>
                  <a:cxn ang="0">
                    <a:pos x="2077" y="1195"/>
                  </a:cxn>
                  <a:cxn ang="0">
                    <a:pos x="2124" y="1122"/>
                  </a:cxn>
                  <a:cxn ang="0">
                    <a:pos x="2172" y="1055"/>
                  </a:cxn>
                  <a:cxn ang="0">
                    <a:pos x="2219" y="977"/>
                  </a:cxn>
                  <a:cxn ang="0">
                    <a:pos x="2266" y="913"/>
                  </a:cxn>
                  <a:cxn ang="0">
                    <a:pos x="2314" y="850"/>
                  </a:cxn>
                  <a:cxn ang="0">
                    <a:pos x="2361" y="780"/>
                  </a:cxn>
                  <a:cxn ang="0">
                    <a:pos x="2408" y="714"/>
                  </a:cxn>
                  <a:cxn ang="0">
                    <a:pos x="2456" y="656"/>
                  </a:cxn>
                  <a:cxn ang="0">
                    <a:pos x="2503" y="597"/>
                  </a:cxn>
                  <a:cxn ang="0">
                    <a:pos x="2550" y="547"/>
                  </a:cxn>
                  <a:cxn ang="0">
                    <a:pos x="2598" y="495"/>
                  </a:cxn>
                  <a:cxn ang="0">
                    <a:pos x="2645" y="452"/>
                  </a:cxn>
                  <a:cxn ang="0">
                    <a:pos x="2692" y="408"/>
                  </a:cxn>
                  <a:cxn ang="0">
                    <a:pos x="2739" y="364"/>
                  </a:cxn>
                  <a:cxn ang="0">
                    <a:pos x="2787" y="323"/>
                  </a:cxn>
                  <a:cxn ang="0">
                    <a:pos x="2834" y="289"/>
                  </a:cxn>
                  <a:cxn ang="0">
                    <a:pos x="2881" y="262"/>
                  </a:cxn>
                  <a:cxn ang="0">
                    <a:pos x="2929" y="230"/>
                  </a:cxn>
                </a:cxnLst>
                <a:rect l="0" t="0" r="r" b="b"/>
                <a:pathLst>
                  <a:path w="2945" h="1920">
                    <a:moveTo>
                      <a:pt x="0" y="4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11" y="6"/>
                    </a:lnTo>
                    <a:lnTo>
                      <a:pt x="15" y="9"/>
                    </a:lnTo>
                    <a:lnTo>
                      <a:pt x="19" y="2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31" y="2"/>
                    </a:lnTo>
                    <a:lnTo>
                      <a:pt x="35" y="11"/>
                    </a:lnTo>
                    <a:lnTo>
                      <a:pt x="39" y="7"/>
                    </a:lnTo>
                    <a:lnTo>
                      <a:pt x="43" y="9"/>
                    </a:lnTo>
                    <a:lnTo>
                      <a:pt x="47" y="16"/>
                    </a:lnTo>
                    <a:lnTo>
                      <a:pt x="51" y="14"/>
                    </a:lnTo>
                    <a:lnTo>
                      <a:pt x="55" y="12"/>
                    </a:lnTo>
                    <a:lnTo>
                      <a:pt x="59" y="14"/>
                    </a:lnTo>
                    <a:lnTo>
                      <a:pt x="63" y="16"/>
                    </a:lnTo>
                    <a:lnTo>
                      <a:pt x="67" y="21"/>
                    </a:lnTo>
                    <a:lnTo>
                      <a:pt x="70" y="21"/>
                    </a:lnTo>
                    <a:lnTo>
                      <a:pt x="74" y="24"/>
                    </a:lnTo>
                    <a:lnTo>
                      <a:pt x="78" y="31"/>
                    </a:lnTo>
                    <a:lnTo>
                      <a:pt x="82" y="24"/>
                    </a:lnTo>
                    <a:lnTo>
                      <a:pt x="86" y="31"/>
                    </a:lnTo>
                    <a:lnTo>
                      <a:pt x="90" y="29"/>
                    </a:lnTo>
                    <a:lnTo>
                      <a:pt x="94" y="28"/>
                    </a:lnTo>
                    <a:lnTo>
                      <a:pt x="98" y="36"/>
                    </a:lnTo>
                    <a:lnTo>
                      <a:pt x="102" y="34"/>
                    </a:lnTo>
                    <a:lnTo>
                      <a:pt x="106" y="33"/>
                    </a:lnTo>
                    <a:lnTo>
                      <a:pt x="110" y="41"/>
                    </a:lnTo>
                    <a:lnTo>
                      <a:pt x="114" y="39"/>
                    </a:lnTo>
                    <a:lnTo>
                      <a:pt x="118" y="46"/>
                    </a:lnTo>
                    <a:lnTo>
                      <a:pt x="122" y="45"/>
                    </a:lnTo>
                    <a:lnTo>
                      <a:pt x="126" y="43"/>
                    </a:lnTo>
                    <a:lnTo>
                      <a:pt x="130" y="46"/>
                    </a:lnTo>
                    <a:lnTo>
                      <a:pt x="134" y="53"/>
                    </a:lnTo>
                    <a:lnTo>
                      <a:pt x="137" y="55"/>
                    </a:lnTo>
                    <a:lnTo>
                      <a:pt x="141" y="60"/>
                    </a:lnTo>
                    <a:lnTo>
                      <a:pt x="145" y="55"/>
                    </a:lnTo>
                    <a:lnTo>
                      <a:pt x="149" y="67"/>
                    </a:lnTo>
                    <a:lnTo>
                      <a:pt x="153" y="65"/>
                    </a:lnTo>
                    <a:lnTo>
                      <a:pt x="157" y="65"/>
                    </a:lnTo>
                    <a:lnTo>
                      <a:pt x="161" y="68"/>
                    </a:lnTo>
                    <a:lnTo>
                      <a:pt x="165" y="68"/>
                    </a:lnTo>
                    <a:lnTo>
                      <a:pt x="169" y="75"/>
                    </a:lnTo>
                    <a:lnTo>
                      <a:pt x="173" y="75"/>
                    </a:lnTo>
                    <a:lnTo>
                      <a:pt x="177" y="80"/>
                    </a:lnTo>
                    <a:lnTo>
                      <a:pt x="181" y="82"/>
                    </a:lnTo>
                    <a:lnTo>
                      <a:pt x="185" y="87"/>
                    </a:lnTo>
                    <a:lnTo>
                      <a:pt x="189" y="90"/>
                    </a:lnTo>
                    <a:lnTo>
                      <a:pt x="193" y="92"/>
                    </a:lnTo>
                    <a:lnTo>
                      <a:pt x="197" y="94"/>
                    </a:lnTo>
                    <a:lnTo>
                      <a:pt x="201" y="97"/>
                    </a:lnTo>
                    <a:lnTo>
                      <a:pt x="205" y="104"/>
                    </a:lnTo>
                    <a:lnTo>
                      <a:pt x="208" y="104"/>
                    </a:lnTo>
                    <a:lnTo>
                      <a:pt x="212" y="106"/>
                    </a:lnTo>
                    <a:lnTo>
                      <a:pt x="216" y="109"/>
                    </a:lnTo>
                    <a:lnTo>
                      <a:pt x="220" y="111"/>
                    </a:lnTo>
                    <a:lnTo>
                      <a:pt x="224" y="119"/>
                    </a:lnTo>
                    <a:lnTo>
                      <a:pt x="228" y="123"/>
                    </a:lnTo>
                    <a:lnTo>
                      <a:pt x="232" y="123"/>
                    </a:lnTo>
                    <a:lnTo>
                      <a:pt x="236" y="128"/>
                    </a:lnTo>
                    <a:lnTo>
                      <a:pt x="240" y="130"/>
                    </a:lnTo>
                    <a:lnTo>
                      <a:pt x="244" y="136"/>
                    </a:lnTo>
                    <a:lnTo>
                      <a:pt x="248" y="140"/>
                    </a:lnTo>
                    <a:lnTo>
                      <a:pt x="252" y="150"/>
                    </a:lnTo>
                    <a:lnTo>
                      <a:pt x="256" y="150"/>
                    </a:lnTo>
                    <a:lnTo>
                      <a:pt x="260" y="152"/>
                    </a:lnTo>
                    <a:lnTo>
                      <a:pt x="264" y="162"/>
                    </a:lnTo>
                    <a:lnTo>
                      <a:pt x="268" y="163"/>
                    </a:lnTo>
                    <a:lnTo>
                      <a:pt x="272" y="172"/>
                    </a:lnTo>
                    <a:lnTo>
                      <a:pt x="275" y="174"/>
                    </a:lnTo>
                    <a:lnTo>
                      <a:pt x="279" y="177"/>
                    </a:lnTo>
                    <a:lnTo>
                      <a:pt x="283" y="184"/>
                    </a:lnTo>
                    <a:lnTo>
                      <a:pt x="287" y="186"/>
                    </a:lnTo>
                    <a:lnTo>
                      <a:pt x="291" y="194"/>
                    </a:lnTo>
                    <a:lnTo>
                      <a:pt x="295" y="196"/>
                    </a:lnTo>
                    <a:lnTo>
                      <a:pt x="299" y="201"/>
                    </a:lnTo>
                    <a:lnTo>
                      <a:pt x="303" y="209"/>
                    </a:lnTo>
                    <a:lnTo>
                      <a:pt x="307" y="213"/>
                    </a:lnTo>
                    <a:lnTo>
                      <a:pt x="311" y="218"/>
                    </a:lnTo>
                    <a:lnTo>
                      <a:pt x="315" y="221"/>
                    </a:lnTo>
                    <a:lnTo>
                      <a:pt x="319" y="231"/>
                    </a:lnTo>
                    <a:lnTo>
                      <a:pt x="323" y="231"/>
                    </a:lnTo>
                    <a:lnTo>
                      <a:pt x="327" y="233"/>
                    </a:lnTo>
                    <a:lnTo>
                      <a:pt x="331" y="252"/>
                    </a:lnTo>
                    <a:lnTo>
                      <a:pt x="335" y="248"/>
                    </a:lnTo>
                    <a:lnTo>
                      <a:pt x="339" y="255"/>
                    </a:lnTo>
                    <a:lnTo>
                      <a:pt x="342" y="260"/>
                    </a:lnTo>
                    <a:lnTo>
                      <a:pt x="346" y="269"/>
                    </a:lnTo>
                    <a:lnTo>
                      <a:pt x="350" y="274"/>
                    </a:lnTo>
                    <a:lnTo>
                      <a:pt x="354" y="279"/>
                    </a:lnTo>
                    <a:lnTo>
                      <a:pt x="358" y="284"/>
                    </a:lnTo>
                    <a:lnTo>
                      <a:pt x="362" y="289"/>
                    </a:lnTo>
                    <a:lnTo>
                      <a:pt x="366" y="296"/>
                    </a:lnTo>
                    <a:lnTo>
                      <a:pt x="370" y="303"/>
                    </a:lnTo>
                    <a:lnTo>
                      <a:pt x="374" y="304"/>
                    </a:lnTo>
                    <a:lnTo>
                      <a:pt x="378" y="318"/>
                    </a:lnTo>
                    <a:lnTo>
                      <a:pt x="382" y="320"/>
                    </a:lnTo>
                    <a:lnTo>
                      <a:pt x="386" y="330"/>
                    </a:lnTo>
                    <a:lnTo>
                      <a:pt x="390" y="328"/>
                    </a:lnTo>
                    <a:lnTo>
                      <a:pt x="394" y="338"/>
                    </a:lnTo>
                    <a:lnTo>
                      <a:pt x="398" y="349"/>
                    </a:lnTo>
                    <a:lnTo>
                      <a:pt x="402" y="357"/>
                    </a:lnTo>
                    <a:lnTo>
                      <a:pt x="406" y="354"/>
                    </a:lnTo>
                    <a:lnTo>
                      <a:pt x="410" y="369"/>
                    </a:lnTo>
                    <a:lnTo>
                      <a:pt x="413" y="374"/>
                    </a:lnTo>
                    <a:lnTo>
                      <a:pt x="417" y="383"/>
                    </a:lnTo>
                    <a:lnTo>
                      <a:pt x="421" y="384"/>
                    </a:lnTo>
                    <a:lnTo>
                      <a:pt x="425" y="395"/>
                    </a:lnTo>
                    <a:lnTo>
                      <a:pt x="429" y="398"/>
                    </a:lnTo>
                    <a:lnTo>
                      <a:pt x="433" y="408"/>
                    </a:lnTo>
                    <a:lnTo>
                      <a:pt x="437" y="412"/>
                    </a:lnTo>
                    <a:lnTo>
                      <a:pt x="441" y="417"/>
                    </a:lnTo>
                    <a:lnTo>
                      <a:pt x="445" y="429"/>
                    </a:lnTo>
                    <a:lnTo>
                      <a:pt x="449" y="442"/>
                    </a:lnTo>
                    <a:lnTo>
                      <a:pt x="453" y="444"/>
                    </a:lnTo>
                    <a:lnTo>
                      <a:pt x="457" y="454"/>
                    </a:lnTo>
                    <a:lnTo>
                      <a:pt x="461" y="457"/>
                    </a:lnTo>
                    <a:lnTo>
                      <a:pt x="465" y="464"/>
                    </a:lnTo>
                    <a:lnTo>
                      <a:pt x="469" y="471"/>
                    </a:lnTo>
                    <a:lnTo>
                      <a:pt x="473" y="481"/>
                    </a:lnTo>
                    <a:lnTo>
                      <a:pt x="477" y="490"/>
                    </a:lnTo>
                    <a:lnTo>
                      <a:pt x="480" y="495"/>
                    </a:lnTo>
                    <a:lnTo>
                      <a:pt x="484" y="508"/>
                    </a:lnTo>
                    <a:lnTo>
                      <a:pt x="488" y="515"/>
                    </a:lnTo>
                    <a:lnTo>
                      <a:pt x="492" y="522"/>
                    </a:lnTo>
                    <a:lnTo>
                      <a:pt x="496" y="525"/>
                    </a:lnTo>
                    <a:lnTo>
                      <a:pt x="500" y="536"/>
                    </a:lnTo>
                    <a:lnTo>
                      <a:pt x="504" y="542"/>
                    </a:lnTo>
                    <a:lnTo>
                      <a:pt x="508" y="549"/>
                    </a:lnTo>
                    <a:lnTo>
                      <a:pt x="512" y="556"/>
                    </a:lnTo>
                    <a:lnTo>
                      <a:pt x="516" y="563"/>
                    </a:lnTo>
                    <a:lnTo>
                      <a:pt x="520" y="578"/>
                    </a:lnTo>
                    <a:lnTo>
                      <a:pt x="524" y="583"/>
                    </a:lnTo>
                    <a:lnTo>
                      <a:pt x="528" y="592"/>
                    </a:lnTo>
                    <a:lnTo>
                      <a:pt x="532" y="597"/>
                    </a:lnTo>
                    <a:lnTo>
                      <a:pt x="536" y="609"/>
                    </a:lnTo>
                    <a:lnTo>
                      <a:pt x="540" y="612"/>
                    </a:lnTo>
                    <a:lnTo>
                      <a:pt x="544" y="624"/>
                    </a:lnTo>
                    <a:lnTo>
                      <a:pt x="548" y="632"/>
                    </a:lnTo>
                    <a:lnTo>
                      <a:pt x="551" y="641"/>
                    </a:lnTo>
                    <a:lnTo>
                      <a:pt x="555" y="646"/>
                    </a:lnTo>
                    <a:lnTo>
                      <a:pt x="559" y="654"/>
                    </a:lnTo>
                    <a:lnTo>
                      <a:pt x="563" y="663"/>
                    </a:lnTo>
                    <a:lnTo>
                      <a:pt x="567" y="675"/>
                    </a:lnTo>
                    <a:lnTo>
                      <a:pt x="571" y="688"/>
                    </a:lnTo>
                    <a:lnTo>
                      <a:pt x="575" y="695"/>
                    </a:lnTo>
                    <a:lnTo>
                      <a:pt x="579" y="700"/>
                    </a:lnTo>
                    <a:lnTo>
                      <a:pt x="583" y="707"/>
                    </a:lnTo>
                    <a:lnTo>
                      <a:pt x="587" y="722"/>
                    </a:lnTo>
                    <a:lnTo>
                      <a:pt x="591" y="726"/>
                    </a:lnTo>
                    <a:lnTo>
                      <a:pt x="595" y="736"/>
                    </a:lnTo>
                    <a:lnTo>
                      <a:pt x="599" y="743"/>
                    </a:lnTo>
                    <a:lnTo>
                      <a:pt x="603" y="748"/>
                    </a:lnTo>
                    <a:lnTo>
                      <a:pt x="607" y="756"/>
                    </a:lnTo>
                    <a:lnTo>
                      <a:pt x="611" y="770"/>
                    </a:lnTo>
                    <a:lnTo>
                      <a:pt x="615" y="780"/>
                    </a:lnTo>
                    <a:lnTo>
                      <a:pt x="618" y="784"/>
                    </a:lnTo>
                    <a:lnTo>
                      <a:pt x="622" y="801"/>
                    </a:lnTo>
                    <a:lnTo>
                      <a:pt x="626" y="806"/>
                    </a:lnTo>
                    <a:lnTo>
                      <a:pt x="630" y="811"/>
                    </a:lnTo>
                    <a:lnTo>
                      <a:pt x="634" y="824"/>
                    </a:lnTo>
                    <a:lnTo>
                      <a:pt x="638" y="835"/>
                    </a:lnTo>
                    <a:lnTo>
                      <a:pt x="642" y="843"/>
                    </a:lnTo>
                    <a:lnTo>
                      <a:pt x="646" y="851"/>
                    </a:lnTo>
                    <a:lnTo>
                      <a:pt x="650" y="862"/>
                    </a:lnTo>
                    <a:lnTo>
                      <a:pt x="654" y="868"/>
                    </a:lnTo>
                    <a:lnTo>
                      <a:pt x="658" y="879"/>
                    </a:lnTo>
                    <a:lnTo>
                      <a:pt x="662" y="884"/>
                    </a:lnTo>
                    <a:lnTo>
                      <a:pt x="666" y="894"/>
                    </a:lnTo>
                    <a:lnTo>
                      <a:pt x="670" y="906"/>
                    </a:lnTo>
                    <a:lnTo>
                      <a:pt x="674" y="916"/>
                    </a:lnTo>
                    <a:lnTo>
                      <a:pt x="678" y="925"/>
                    </a:lnTo>
                    <a:lnTo>
                      <a:pt x="682" y="935"/>
                    </a:lnTo>
                    <a:lnTo>
                      <a:pt x="685" y="938"/>
                    </a:lnTo>
                    <a:lnTo>
                      <a:pt x="689" y="947"/>
                    </a:lnTo>
                    <a:lnTo>
                      <a:pt x="693" y="960"/>
                    </a:lnTo>
                    <a:lnTo>
                      <a:pt x="697" y="965"/>
                    </a:lnTo>
                    <a:lnTo>
                      <a:pt x="701" y="976"/>
                    </a:lnTo>
                    <a:lnTo>
                      <a:pt x="705" y="984"/>
                    </a:lnTo>
                    <a:lnTo>
                      <a:pt x="709" y="994"/>
                    </a:lnTo>
                    <a:lnTo>
                      <a:pt x="713" y="1003"/>
                    </a:lnTo>
                    <a:lnTo>
                      <a:pt x="717" y="1009"/>
                    </a:lnTo>
                    <a:lnTo>
                      <a:pt x="721" y="1018"/>
                    </a:lnTo>
                    <a:lnTo>
                      <a:pt x="725" y="1028"/>
                    </a:lnTo>
                    <a:lnTo>
                      <a:pt x="729" y="1033"/>
                    </a:lnTo>
                    <a:lnTo>
                      <a:pt x="733" y="1052"/>
                    </a:lnTo>
                    <a:lnTo>
                      <a:pt x="737" y="1054"/>
                    </a:lnTo>
                    <a:lnTo>
                      <a:pt x="741" y="1067"/>
                    </a:lnTo>
                    <a:lnTo>
                      <a:pt x="745" y="1076"/>
                    </a:lnTo>
                    <a:lnTo>
                      <a:pt x="749" y="1083"/>
                    </a:lnTo>
                    <a:lnTo>
                      <a:pt x="753" y="1091"/>
                    </a:lnTo>
                    <a:lnTo>
                      <a:pt x="756" y="1103"/>
                    </a:lnTo>
                    <a:lnTo>
                      <a:pt x="760" y="1110"/>
                    </a:lnTo>
                    <a:lnTo>
                      <a:pt x="764" y="1113"/>
                    </a:lnTo>
                    <a:lnTo>
                      <a:pt x="768" y="1127"/>
                    </a:lnTo>
                    <a:lnTo>
                      <a:pt x="772" y="1137"/>
                    </a:lnTo>
                    <a:lnTo>
                      <a:pt x="776" y="1145"/>
                    </a:lnTo>
                    <a:lnTo>
                      <a:pt x="780" y="1156"/>
                    </a:lnTo>
                    <a:lnTo>
                      <a:pt x="784" y="1166"/>
                    </a:lnTo>
                    <a:lnTo>
                      <a:pt x="788" y="1169"/>
                    </a:lnTo>
                    <a:lnTo>
                      <a:pt x="792" y="1179"/>
                    </a:lnTo>
                    <a:lnTo>
                      <a:pt x="796" y="1190"/>
                    </a:lnTo>
                    <a:lnTo>
                      <a:pt x="800" y="1195"/>
                    </a:lnTo>
                    <a:lnTo>
                      <a:pt x="804" y="1213"/>
                    </a:lnTo>
                    <a:lnTo>
                      <a:pt x="808" y="1215"/>
                    </a:lnTo>
                    <a:lnTo>
                      <a:pt x="812" y="1229"/>
                    </a:lnTo>
                    <a:lnTo>
                      <a:pt x="816" y="1232"/>
                    </a:lnTo>
                    <a:lnTo>
                      <a:pt x="820" y="1241"/>
                    </a:lnTo>
                    <a:lnTo>
                      <a:pt x="823" y="1249"/>
                    </a:lnTo>
                    <a:lnTo>
                      <a:pt x="827" y="1256"/>
                    </a:lnTo>
                    <a:lnTo>
                      <a:pt x="831" y="1268"/>
                    </a:lnTo>
                    <a:lnTo>
                      <a:pt x="835" y="1278"/>
                    </a:lnTo>
                    <a:lnTo>
                      <a:pt x="839" y="1281"/>
                    </a:lnTo>
                    <a:lnTo>
                      <a:pt x="843" y="1288"/>
                    </a:lnTo>
                    <a:lnTo>
                      <a:pt x="847" y="1298"/>
                    </a:lnTo>
                    <a:lnTo>
                      <a:pt x="851" y="1307"/>
                    </a:lnTo>
                    <a:lnTo>
                      <a:pt x="855" y="1320"/>
                    </a:lnTo>
                    <a:lnTo>
                      <a:pt x="859" y="1324"/>
                    </a:lnTo>
                    <a:lnTo>
                      <a:pt x="863" y="1331"/>
                    </a:lnTo>
                    <a:lnTo>
                      <a:pt x="867" y="1346"/>
                    </a:lnTo>
                    <a:lnTo>
                      <a:pt x="871" y="1353"/>
                    </a:lnTo>
                    <a:lnTo>
                      <a:pt x="875" y="1356"/>
                    </a:lnTo>
                    <a:lnTo>
                      <a:pt x="879" y="1366"/>
                    </a:lnTo>
                    <a:lnTo>
                      <a:pt x="883" y="1376"/>
                    </a:lnTo>
                    <a:lnTo>
                      <a:pt x="887" y="1380"/>
                    </a:lnTo>
                    <a:lnTo>
                      <a:pt x="890" y="1390"/>
                    </a:lnTo>
                    <a:lnTo>
                      <a:pt x="894" y="1399"/>
                    </a:lnTo>
                    <a:lnTo>
                      <a:pt x="898" y="1405"/>
                    </a:lnTo>
                    <a:lnTo>
                      <a:pt x="902" y="1419"/>
                    </a:lnTo>
                    <a:lnTo>
                      <a:pt x="906" y="1419"/>
                    </a:lnTo>
                    <a:lnTo>
                      <a:pt x="910" y="1426"/>
                    </a:lnTo>
                    <a:lnTo>
                      <a:pt x="914" y="1438"/>
                    </a:lnTo>
                    <a:lnTo>
                      <a:pt x="918" y="1448"/>
                    </a:lnTo>
                    <a:lnTo>
                      <a:pt x="922" y="1455"/>
                    </a:lnTo>
                    <a:lnTo>
                      <a:pt x="926" y="1461"/>
                    </a:lnTo>
                    <a:lnTo>
                      <a:pt x="930" y="1470"/>
                    </a:lnTo>
                    <a:lnTo>
                      <a:pt x="934" y="1482"/>
                    </a:lnTo>
                    <a:lnTo>
                      <a:pt x="938" y="1483"/>
                    </a:lnTo>
                    <a:lnTo>
                      <a:pt x="942" y="1492"/>
                    </a:lnTo>
                    <a:lnTo>
                      <a:pt x="946" y="1500"/>
                    </a:lnTo>
                    <a:lnTo>
                      <a:pt x="950" y="1507"/>
                    </a:lnTo>
                    <a:lnTo>
                      <a:pt x="954" y="1514"/>
                    </a:lnTo>
                    <a:lnTo>
                      <a:pt x="958" y="1517"/>
                    </a:lnTo>
                    <a:lnTo>
                      <a:pt x="961" y="1529"/>
                    </a:lnTo>
                    <a:lnTo>
                      <a:pt x="965" y="1541"/>
                    </a:lnTo>
                    <a:lnTo>
                      <a:pt x="969" y="1546"/>
                    </a:lnTo>
                    <a:lnTo>
                      <a:pt x="973" y="1546"/>
                    </a:lnTo>
                    <a:lnTo>
                      <a:pt x="977" y="1555"/>
                    </a:lnTo>
                    <a:lnTo>
                      <a:pt x="981" y="1562"/>
                    </a:lnTo>
                    <a:lnTo>
                      <a:pt x="985" y="1570"/>
                    </a:lnTo>
                    <a:lnTo>
                      <a:pt x="989" y="1573"/>
                    </a:lnTo>
                    <a:lnTo>
                      <a:pt x="993" y="1582"/>
                    </a:lnTo>
                    <a:lnTo>
                      <a:pt x="997" y="1596"/>
                    </a:lnTo>
                    <a:lnTo>
                      <a:pt x="1001" y="1596"/>
                    </a:lnTo>
                    <a:lnTo>
                      <a:pt x="1005" y="1604"/>
                    </a:lnTo>
                    <a:lnTo>
                      <a:pt x="1009" y="1607"/>
                    </a:lnTo>
                    <a:lnTo>
                      <a:pt x="1013" y="1616"/>
                    </a:lnTo>
                    <a:lnTo>
                      <a:pt x="1017" y="1618"/>
                    </a:lnTo>
                    <a:lnTo>
                      <a:pt x="1021" y="1630"/>
                    </a:lnTo>
                    <a:lnTo>
                      <a:pt x="1025" y="1635"/>
                    </a:lnTo>
                    <a:lnTo>
                      <a:pt x="1028" y="1638"/>
                    </a:lnTo>
                    <a:lnTo>
                      <a:pt x="1032" y="1647"/>
                    </a:lnTo>
                    <a:lnTo>
                      <a:pt x="1036" y="1652"/>
                    </a:lnTo>
                    <a:lnTo>
                      <a:pt x="1040" y="1662"/>
                    </a:lnTo>
                    <a:lnTo>
                      <a:pt x="1044" y="1662"/>
                    </a:lnTo>
                    <a:lnTo>
                      <a:pt x="1048" y="1670"/>
                    </a:lnTo>
                    <a:lnTo>
                      <a:pt x="1052" y="1672"/>
                    </a:lnTo>
                    <a:lnTo>
                      <a:pt x="1056" y="1680"/>
                    </a:lnTo>
                    <a:lnTo>
                      <a:pt x="1060" y="1689"/>
                    </a:lnTo>
                    <a:lnTo>
                      <a:pt x="1064" y="1692"/>
                    </a:lnTo>
                    <a:lnTo>
                      <a:pt x="1068" y="1699"/>
                    </a:lnTo>
                    <a:lnTo>
                      <a:pt x="1072" y="1706"/>
                    </a:lnTo>
                    <a:lnTo>
                      <a:pt x="1076" y="1701"/>
                    </a:lnTo>
                    <a:lnTo>
                      <a:pt x="1080" y="1711"/>
                    </a:lnTo>
                    <a:lnTo>
                      <a:pt x="1084" y="1726"/>
                    </a:lnTo>
                    <a:lnTo>
                      <a:pt x="1088" y="1726"/>
                    </a:lnTo>
                    <a:lnTo>
                      <a:pt x="1092" y="1730"/>
                    </a:lnTo>
                    <a:lnTo>
                      <a:pt x="1096" y="1735"/>
                    </a:lnTo>
                    <a:lnTo>
                      <a:pt x="1099" y="1747"/>
                    </a:lnTo>
                    <a:lnTo>
                      <a:pt x="1103" y="1748"/>
                    </a:lnTo>
                    <a:lnTo>
                      <a:pt x="1107" y="1750"/>
                    </a:lnTo>
                    <a:lnTo>
                      <a:pt x="1111" y="1755"/>
                    </a:lnTo>
                    <a:lnTo>
                      <a:pt x="1115" y="1760"/>
                    </a:lnTo>
                    <a:lnTo>
                      <a:pt x="1119" y="1771"/>
                    </a:lnTo>
                    <a:lnTo>
                      <a:pt x="1123" y="1769"/>
                    </a:lnTo>
                    <a:lnTo>
                      <a:pt x="1127" y="1771"/>
                    </a:lnTo>
                    <a:lnTo>
                      <a:pt x="1131" y="1779"/>
                    </a:lnTo>
                    <a:lnTo>
                      <a:pt x="1135" y="1786"/>
                    </a:lnTo>
                    <a:lnTo>
                      <a:pt x="1139" y="1788"/>
                    </a:lnTo>
                    <a:lnTo>
                      <a:pt x="1143" y="1791"/>
                    </a:lnTo>
                    <a:lnTo>
                      <a:pt x="1147" y="1799"/>
                    </a:lnTo>
                    <a:lnTo>
                      <a:pt x="1151" y="1799"/>
                    </a:lnTo>
                    <a:lnTo>
                      <a:pt x="1155" y="1805"/>
                    </a:lnTo>
                    <a:lnTo>
                      <a:pt x="1159" y="1811"/>
                    </a:lnTo>
                    <a:lnTo>
                      <a:pt x="1163" y="1808"/>
                    </a:lnTo>
                    <a:lnTo>
                      <a:pt x="1166" y="1816"/>
                    </a:lnTo>
                    <a:lnTo>
                      <a:pt x="1170" y="1816"/>
                    </a:lnTo>
                    <a:lnTo>
                      <a:pt x="1174" y="1821"/>
                    </a:lnTo>
                    <a:lnTo>
                      <a:pt x="1178" y="1821"/>
                    </a:lnTo>
                    <a:lnTo>
                      <a:pt x="1182" y="1832"/>
                    </a:lnTo>
                    <a:lnTo>
                      <a:pt x="1186" y="1837"/>
                    </a:lnTo>
                    <a:lnTo>
                      <a:pt x="1190" y="1840"/>
                    </a:lnTo>
                    <a:lnTo>
                      <a:pt x="1194" y="1842"/>
                    </a:lnTo>
                    <a:lnTo>
                      <a:pt x="1198" y="1847"/>
                    </a:lnTo>
                    <a:lnTo>
                      <a:pt x="1202" y="1847"/>
                    </a:lnTo>
                    <a:lnTo>
                      <a:pt x="1206" y="1850"/>
                    </a:lnTo>
                    <a:lnTo>
                      <a:pt x="1210" y="1857"/>
                    </a:lnTo>
                    <a:lnTo>
                      <a:pt x="1214" y="1857"/>
                    </a:lnTo>
                    <a:lnTo>
                      <a:pt x="1218" y="1864"/>
                    </a:lnTo>
                    <a:lnTo>
                      <a:pt x="1222" y="1866"/>
                    </a:lnTo>
                    <a:lnTo>
                      <a:pt x="1226" y="1862"/>
                    </a:lnTo>
                    <a:lnTo>
                      <a:pt x="1230" y="1869"/>
                    </a:lnTo>
                    <a:lnTo>
                      <a:pt x="1233" y="1874"/>
                    </a:lnTo>
                    <a:lnTo>
                      <a:pt x="1237" y="1874"/>
                    </a:lnTo>
                    <a:lnTo>
                      <a:pt x="1241" y="1876"/>
                    </a:lnTo>
                    <a:lnTo>
                      <a:pt x="1245" y="1878"/>
                    </a:lnTo>
                    <a:lnTo>
                      <a:pt x="1249" y="1886"/>
                    </a:lnTo>
                    <a:lnTo>
                      <a:pt x="1253" y="1884"/>
                    </a:lnTo>
                    <a:lnTo>
                      <a:pt x="1257" y="1883"/>
                    </a:lnTo>
                    <a:lnTo>
                      <a:pt x="1261" y="1893"/>
                    </a:lnTo>
                    <a:lnTo>
                      <a:pt x="1265" y="1886"/>
                    </a:lnTo>
                    <a:lnTo>
                      <a:pt x="1269" y="1888"/>
                    </a:lnTo>
                    <a:lnTo>
                      <a:pt x="1273" y="1889"/>
                    </a:lnTo>
                    <a:lnTo>
                      <a:pt x="1277" y="1891"/>
                    </a:lnTo>
                    <a:lnTo>
                      <a:pt x="1281" y="1891"/>
                    </a:lnTo>
                    <a:lnTo>
                      <a:pt x="1285" y="1900"/>
                    </a:lnTo>
                    <a:lnTo>
                      <a:pt x="1289" y="1901"/>
                    </a:lnTo>
                    <a:lnTo>
                      <a:pt x="1293" y="1901"/>
                    </a:lnTo>
                    <a:lnTo>
                      <a:pt x="1297" y="1905"/>
                    </a:lnTo>
                    <a:lnTo>
                      <a:pt x="1301" y="1906"/>
                    </a:lnTo>
                    <a:lnTo>
                      <a:pt x="1304" y="1905"/>
                    </a:lnTo>
                    <a:lnTo>
                      <a:pt x="1308" y="1903"/>
                    </a:lnTo>
                    <a:lnTo>
                      <a:pt x="1312" y="1913"/>
                    </a:lnTo>
                    <a:lnTo>
                      <a:pt x="1316" y="1910"/>
                    </a:lnTo>
                    <a:lnTo>
                      <a:pt x="1320" y="1915"/>
                    </a:lnTo>
                    <a:lnTo>
                      <a:pt x="1324" y="1910"/>
                    </a:lnTo>
                    <a:lnTo>
                      <a:pt x="1328" y="1913"/>
                    </a:lnTo>
                    <a:lnTo>
                      <a:pt x="1332" y="1915"/>
                    </a:lnTo>
                    <a:lnTo>
                      <a:pt x="1336" y="1915"/>
                    </a:lnTo>
                    <a:lnTo>
                      <a:pt x="1340" y="1913"/>
                    </a:lnTo>
                    <a:lnTo>
                      <a:pt x="1344" y="1913"/>
                    </a:lnTo>
                    <a:lnTo>
                      <a:pt x="1348" y="1917"/>
                    </a:lnTo>
                    <a:lnTo>
                      <a:pt x="1352" y="1920"/>
                    </a:lnTo>
                    <a:lnTo>
                      <a:pt x="1356" y="1915"/>
                    </a:lnTo>
                    <a:lnTo>
                      <a:pt x="1360" y="1915"/>
                    </a:lnTo>
                    <a:lnTo>
                      <a:pt x="1364" y="1913"/>
                    </a:lnTo>
                    <a:lnTo>
                      <a:pt x="1368" y="1915"/>
                    </a:lnTo>
                    <a:lnTo>
                      <a:pt x="1371" y="1917"/>
                    </a:lnTo>
                    <a:lnTo>
                      <a:pt x="1375" y="1915"/>
                    </a:lnTo>
                    <a:lnTo>
                      <a:pt x="1379" y="1917"/>
                    </a:lnTo>
                    <a:lnTo>
                      <a:pt x="1383" y="1917"/>
                    </a:lnTo>
                    <a:lnTo>
                      <a:pt x="1387" y="1920"/>
                    </a:lnTo>
                    <a:lnTo>
                      <a:pt x="1391" y="1920"/>
                    </a:lnTo>
                    <a:lnTo>
                      <a:pt x="1395" y="1920"/>
                    </a:lnTo>
                    <a:lnTo>
                      <a:pt x="1399" y="1913"/>
                    </a:lnTo>
                    <a:lnTo>
                      <a:pt x="1403" y="1918"/>
                    </a:lnTo>
                    <a:lnTo>
                      <a:pt x="1407" y="1918"/>
                    </a:lnTo>
                    <a:lnTo>
                      <a:pt x="1411" y="1915"/>
                    </a:lnTo>
                    <a:lnTo>
                      <a:pt x="1415" y="1910"/>
                    </a:lnTo>
                    <a:lnTo>
                      <a:pt x="1419" y="1913"/>
                    </a:lnTo>
                    <a:lnTo>
                      <a:pt x="1423" y="1912"/>
                    </a:lnTo>
                    <a:lnTo>
                      <a:pt x="1427" y="1906"/>
                    </a:lnTo>
                    <a:lnTo>
                      <a:pt x="1431" y="1913"/>
                    </a:lnTo>
                    <a:lnTo>
                      <a:pt x="1435" y="1910"/>
                    </a:lnTo>
                    <a:lnTo>
                      <a:pt x="1438" y="1908"/>
                    </a:lnTo>
                    <a:lnTo>
                      <a:pt x="1442" y="1906"/>
                    </a:lnTo>
                    <a:lnTo>
                      <a:pt x="1446" y="1908"/>
                    </a:lnTo>
                    <a:lnTo>
                      <a:pt x="1450" y="1905"/>
                    </a:lnTo>
                    <a:lnTo>
                      <a:pt x="1454" y="1903"/>
                    </a:lnTo>
                    <a:lnTo>
                      <a:pt x="1458" y="1908"/>
                    </a:lnTo>
                    <a:lnTo>
                      <a:pt x="1462" y="1903"/>
                    </a:lnTo>
                    <a:lnTo>
                      <a:pt x="1466" y="1898"/>
                    </a:lnTo>
                    <a:lnTo>
                      <a:pt x="1470" y="1905"/>
                    </a:lnTo>
                    <a:lnTo>
                      <a:pt x="1474" y="1898"/>
                    </a:lnTo>
                    <a:lnTo>
                      <a:pt x="1478" y="1896"/>
                    </a:lnTo>
                    <a:lnTo>
                      <a:pt x="1482" y="1895"/>
                    </a:lnTo>
                    <a:lnTo>
                      <a:pt x="1486" y="1896"/>
                    </a:lnTo>
                    <a:lnTo>
                      <a:pt x="1490" y="1888"/>
                    </a:lnTo>
                    <a:lnTo>
                      <a:pt x="1494" y="1888"/>
                    </a:lnTo>
                    <a:lnTo>
                      <a:pt x="1498" y="1891"/>
                    </a:lnTo>
                    <a:lnTo>
                      <a:pt x="1502" y="1888"/>
                    </a:lnTo>
                    <a:lnTo>
                      <a:pt x="1506" y="1883"/>
                    </a:lnTo>
                    <a:lnTo>
                      <a:pt x="1509" y="1886"/>
                    </a:lnTo>
                    <a:lnTo>
                      <a:pt x="1513" y="1878"/>
                    </a:lnTo>
                    <a:lnTo>
                      <a:pt x="1517" y="1883"/>
                    </a:lnTo>
                    <a:lnTo>
                      <a:pt x="1521" y="1878"/>
                    </a:lnTo>
                    <a:lnTo>
                      <a:pt x="1525" y="1872"/>
                    </a:lnTo>
                    <a:lnTo>
                      <a:pt x="1529" y="1872"/>
                    </a:lnTo>
                    <a:lnTo>
                      <a:pt x="1533" y="1869"/>
                    </a:lnTo>
                    <a:lnTo>
                      <a:pt x="1537" y="1869"/>
                    </a:lnTo>
                    <a:lnTo>
                      <a:pt x="1541" y="1867"/>
                    </a:lnTo>
                    <a:lnTo>
                      <a:pt x="1545" y="1862"/>
                    </a:lnTo>
                    <a:lnTo>
                      <a:pt x="1549" y="1857"/>
                    </a:lnTo>
                    <a:lnTo>
                      <a:pt x="1553" y="1852"/>
                    </a:lnTo>
                    <a:lnTo>
                      <a:pt x="1557" y="1859"/>
                    </a:lnTo>
                    <a:lnTo>
                      <a:pt x="1561" y="1852"/>
                    </a:lnTo>
                    <a:lnTo>
                      <a:pt x="1565" y="1854"/>
                    </a:lnTo>
                    <a:lnTo>
                      <a:pt x="1569" y="1845"/>
                    </a:lnTo>
                    <a:lnTo>
                      <a:pt x="1573" y="1845"/>
                    </a:lnTo>
                    <a:lnTo>
                      <a:pt x="1576" y="1838"/>
                    </a:lnTo>
                    <a:lnTo>
                      <a:pt x="1580" y="1838"/>
                    </a:lnTo>
                    <a:lnTo>
                      <a:pt x="1584" y="1837"/>
                    </a:lnTo>
                    <a:lnTo>
                      <a:pt x="1588" y="1835"/>
                    </a:lnTo>
                    <a:lnTo>
                      <a:pt x="1592" y="1830"/>
                    </a:lnTo>
                    <a:lnTo>
                      <a:pt x="1596" y="1823"/>
                    </a:lnTo>
                    <a:lnTo>
                      <a:pt x="1600" y="1823"/>
                    </a:lnTo>
                    <a:lnTo>
                      <a:pt x="1604" y="1823"/>
                    </a:lnTo>
                    <a:lnTo>
                      <a:pt x="1608" y="1813"/>
                    </a:lnTo>
                    <a:lnTo>
                      <a:pt x="1612" y="1811"/>
                    </a:lnTo>
                    <a:lnTo>
                      <a:pt x="1616" y="1806"/>
                    </a:lnTo>
                    <a:lnTo>
                      <a:pt x="1620" y="1805"/>
                    </a:lnTo>
                    <a:lnTo>
                      <a:pt x="1624" y="1799"/>
                    </a:lnTo>
                    <a:lnTo>
                      <a:pt x="1628" y="1796"/>
                    </a:lnTo>
                    <a:lnTo>
                      <a:pt x="1632" y="1796"/>
                    </a:lnTo>
                    <a:lnTo>
                      <a:pt x="1636" y="1793"/>
                    </a:lnTo>
                    <a:lnTo>
                      <a:pt x="1640" y="1788"/>
                    </a:lnTo>
                    <a:lnTo>
                      <a:pt x="1643" y="1781"/>
                    </a:lnTo>
                    <a:lnTo>
                      <a:pt x="1647" y="1779"/>
                    </a:lnTo>
                    <a:lnTo>
                      <a:pt x="1651" y="1776"/>
                    </a:lnTo>
                    <a:lnTo>
                      <a:pt x="1655" y="1767"/>
                    </a:lnTo>
                    <a:lnTo>
                      <a:pt x="1659" y="1769"/>
                    </a:lnTo>
                    <a:lnTo>
                      <a:pt x="1663" y="1760"/>
                    </a:lnTo>
                    <a:lnTo>
                      <a:pt x="1667" y="1759"/>
                    </a:lnTo>
                    <a:lnTo>
                      <a:pt x="1671" y="1754"/>
                    </a:lnTo>
                    <a:lnTo>
                      <a:pt x="1675" y="1747"/>
                    </a:lnTo>
                    <a:lnTo>
                      <a:pt x="1679" y="1745"/>
                    </a:lnTo>
                    <a:lnTo>
                      <a:pt x="1683" y="1745"/>
                    </a:lnTo>
                    <a:lnTo>
                      <a:pt x="1687" y="1742"/>
                    </a:lnTo>
                    <a:lnTo>
                      <a:pt x="1691" y="1738"/>
                    </a:lnTo>
                    <a:lnTo>
                      <a:pt x="1695" y="1733"/>
                    </a:lnTo>
                    <a:lnTo>
                      <a:pt x="1699" y="1728"/>
                    </a:lnTo>
                    <a:lnTo>
                      <a:pt x="1703" y="1725"/>
                    </a:lnTo>
                    <a:lnTo>
                      <a:pt x="1707" y="1714"/>
                    </a:lnTo>
                    <a:lnTo>
                      <a:pt x="1711" y="1713"/>
                    </a:lnTo>
                    <a:lnTo>
                      <a:pt x="1714" y="1708"/>
                    </a:lnTo>
                    <a:lnTo>
                      <a:pt x="1718" y="1706"/>
                    </a:lnTo>
                    <a:lnTo>
                      <a:pt x="1722" y="1699"/>
                    </a:lnTo>
                    <a:lnTo>
                      <a:pt x="1726" y="1689"/>
                    </a:lnTo>
                    <a:lnTo>
                      <a:pt x="1730" y="1687"/>
                    </a:lnTo>
                    <a:lnTo>
                      <a:pt x="1734" y="1684"/>
                    </a:lnTo>
                    <a:lnTo>
                      <a:pt x="1738" y="1679"/>
                    </a:lnTo>
                    <a:lnTo>
                      <a:pt x="1742" y="1670"/>
                    </a:lnTo>
                    <a:lnTo>
                      <a:pt x="1746" y="1670"/>
                    </a:lnTo>
                    <a:lnTo>
                      <a:pt x="1750" y="1669"/>
                    </a:lnTo>
                    <a:lnTo>
                      <a:pt x="1754" y="1664"/>
                    </a:lnTo>
                    <a:lnTo>
                      <a:pt x="1758" y="1655"/>
                    </a:lnTo>
                    <a:lnTo>
                      <a:pt x="1762" y="1647"/>
                    </a:lnTo>
                    <a:lnTo>
                      <a:pt x="1766" y="1647"/>
                    </a:lnTo>
                    <a:lnTo>
                      <a:pt x="1770" y="1636"/>
                    </a:lnTo>
                    <a:lnTo>
                      <a:pt x="1774" y="1640"/>
                    </a:lnTo>
                    <a:lnTo>
                      <a:pt x="1778" y="1630"/>
                    </a:lnTo>
                    <a:lnTo>
                      <a:pt x="1781" y="1626"/>
                    </a:lnTo>
                    <a:lnTo>
                      <a:pt x="1785" y="1623"/>
                    </a:lnTo>
                    <a:lnTo>
                      <a:pt x="1789" y="1616"/>
                    </a:lnTo>
                    <a:lnTo>
                      <a:pt x="1793" y="1611"/>
                    </a:lnTo>
                    <a:lnTo>
                      <a:pt x="1797" y="1602"/>
                    </a:lnTo>
                    <a:lnTo>
                      <a:pt x="1801" y="1597"/>
                    </a:lnTo>
                    <a:lnTo>
                      <a:pt x="1805" y="1596"/>
                    </a:lnTo>
                    <a:lnTo>
                      <a:pt x="1809" y="1587"/>
                    </a:lnTo>
                    <a:lnTo>
                      <a:pt x="1813" y="1584"/>
                    </a:lnTo>
                    <a:lnTo>
                      <a:pt x="1817" y="1579"/>
                    </a:lnTo>
                    <a:lnTo>
                      <a:pt x="1821" y="1575"/>
                    </a:lnTo>
                    <a:lnTo>
                      <a:pt x="1825" y="1570"/>
                    </a:lnTo>
                    <a:lnTo>
                      <a:pt x="1829" y="1560"/>
                    </a:lnTo>
                    <a:lnTo>
                      <a:pt x="1833" y="1558"/>
                    </a:lnTo>
                    <a:lnTo>
                      <a:pt x="1837" y="1558"/>
                    </a:lnTo>
                    <a:lnTo>
                      <a:pt x="1841" y="1541"/>
                    </a:lnTo>
                    <a:lnTo>
                      <a:pt x="1845" y="1539"/>
                    </a:lnTo>
                    <a:lnTo>
                      <a:pt x="1849" y="1536"/>
                    </a:lnTo>
                    <a:lnTo>
                      <a:pt x="1852" y="1528"/>
                    </a:lnTo>
                    <a:lnTo>
                      <a:pt x="1856" y="1528"/>
                    </a:lnTo>
                    <a:lnTo>
                      <a:pt x="1860" y="1517"/>
                    </a:lnTo>
                    <a:lnTo>
                      <a:pt x="1864" y="1517"/>
                    </a:lnTo>
                    <a:lnTo>
                      <a:pt x="1868" y="1509"/>
                    </a:lnTo>
                    <a:lnTo>
                      <a:pt x="1872" y="1500"/>
                    </a:lnTo>
                    <a:lnTo>
                      <a:pt x="1876" y="1492"/>
                    </a:lnTo>
                    <a:lnTo>
                      <a:pt x="1880" y="1497"/>
                    </a:lnTo>
                    <a:lnTo>
                      <a:pt x="1884" y="1490"/>
                    </a:lnTo>
                    <a:lnTo>
                      <a:pt x="1888" y="1480"/>
                    </a:lnTo>
                    <a:lnTo>
                      <a:pt x="1892" y="1473"/>
                    </a:lnTo>
                    <a:lnTo>
                      <a:pt x="1896" y="1468"/>
                    </a:lnTo>
                    <a:lnTo>
                      <a:pt x="1900" y="1461"/>
                    </a:lnTo>
                    <a:lnTo>
                      <a:pt x="1904" y="1460"/>
                    </a:lnTo>
                    <a:lnTo>
                      <a:pt x="1908" y="1455"/>
                    </a:lnTo>
                    <a:lnTo>
                      <a:pt x="1912" y="1448"/>
                    </a:lnTo>
                    <a:lnTo>
                      <a:pt x="1916" y="1434"/>
                    </a:lnTo>
                    <a:lnTo>
                      <a:pt x="1919" y="1436"/>
                    </a:lnTo>
                    <a:lnTo>
                      <a:pt x="1923" y="1427"/>
                    </a:lnTo>
                    <a:lnTo>
                      <a:pt x="1927" y="1422"/>
                    </a:lnTo>
                    <a:lnTo>
                      <a:pt x="1931" y="1421"/>
                    </a:lnTo>
                    <a:lnTo>
                      <a:pt x="1935" y="1415"/>
                    </a:lnTo>
                    <a:lnTo>
                      <a:pt x="1939" y="1405"/>
                    </a:lnTo>
                    <a:lnTo>
                      <a:pt x="1943" y="1399"/>
                    </a:lnTo>
                    <a:lnTo>
                      <a:pt x="1947" y="1393"/>
                    </a:lnTo>
                    <a:lnTo>
                      <a:pt x="1951" y="1388"/>
                    </a:lnTo>
                    <a:lnTo>
                      <a:pt x="1955" y="1383"/>
                    </a:lnTo>
                    <a:lnTo>
                      <a:pt x="1959" y="1378"/>
                    </a:lnTo>
                    <a:lnTo>
                      <a:pt x="1963" y="1368"/>
                    </a:lnTo>
                    <a:lnTo>
                      <a:pt x="1967" y="1368"/>
                    </a:lnTo>
                    <a:lnTo>
                      <a:pt x="1971" y="1363"/>
                    </a:lnTo>
                    <a:lnTo>
                      <a:pt x="1975" y="1351"/>
                    </a:lnTo>
                    <a:lnTo>
                      <a:pt x="1979" y="1346"/>
                    </a:lnTo>
                    <a:lnTo>
                      <a:pt x="1983" y="1336"/>
                    </a:lnTo>
                    <a:lnTo>
                      <a:pt x="1986" y="1331"/>
                    </a:lnTo>
                    <a:lnTo>
                      <a:pt x="1990" y="1324"/>
                    </a:lnTo>
                    <a:lnTo>
                      <a:pt x="1994" y="1324"/>
                    </a:lnTo>
                    <a:lnTo>
                      <a:pt x="1998" y="1315"/>
                    </a:lnTo>
                    <a:lnTo>
                      <a:pt x="2002" y="1310"/>
                    </a:lnTo>
                    <a:lnTo>
                      <a:pt x="2006" y="1302"/>
                    </a:lnTo>
                    <a:lnTo>
                      <a:pt x="2010" y="1297"/>
                    </a:lnTo>
                    <a:lnTo>
                      <a:pt x="2014" y="1293"/>
                    </a:lnTo>
                    <a:lnTo>
                      <a:pt x="2018" y="1286"/>
                    </a:lnTo>
                    <a:lnTo>
                      <a:pt x="2022" y="1280"/>
                    </a:lnTo>
                    <a:lnTo>
                      <a:pt x="2026" y="1278"/>
                    </a:lnTo>
                    <a:lnTo>
                      <a:pt x="2030" y="1266"/>
                    </a:lnTo>
                    <a:lnTo>
                      <a:pt x="2034" y="1261"/>
                    </a:lnTo>
                    <a:lnTo>
                      <a:pt x="2038" y="1259"/>
                    </a:lnTo>
                    <a:lnTo>
                      <a:pt x="2042" y="1249"/>
                    </a:lnTo>
                    <a:lnTo>
                      <a:pt x="2046" y="1244"/>
                    </a:lnTo>
                    <a:lnTo>
                      <a:pt x="2050" y="1237"/>
                    </a:lnTo>
                    <a:lnTo>
                      <a:pt x="2054" y="1234"/>
                    </a:lnTo>
                    <a:lnTo>
                      <a:pt x="2057" y="1224"/>
                    </a:lnTo>
                    <a:lnTo>
                      <a:pt x="2061" y="1218"/>
                    </a:lnTo>
                    <a:lnTo>
                      <a:pt x="2065" y="1215"/>
                    </a:lnTo>
                    <a:lnTo>
                      <a:pt x="2069" y="1212"/>
                    </a:lnTo>
                    <a:lnTo>
                      <a:pt x="2073" y="1200"/>
                    </a:lnTo>
                    <a:lnTo>
                      <a:pt x="2077" y="1195"/>
                    </a:lnTo>
                    <a:lnTo>
                      <a:pt x="2081" y="1188"/>
                    </a:lnTo>
                    <a:lnTo>
                      <a:pt x="2085" y="1183"/>
                    </a:lnTo>
                    <a:lnTo>
                      <a:pt x="2089" y="1179"/>
                    </a:lnTo>
                    <a:lnTo>
                      <a:pt x="2093" y="1169"/>
                    </a:lnTo>
                    <a:lnTo>
                      <a:pt x="2097" y="1167"/>
                    </a:lnTo>
                    <a:lnTo>
                      <a:pt x="2101" y="1159"/>
                    </a:lnTo>
                    <a:lnTo>
                      <a:pt x="2105" y="1150"/>
                    </a:lnTo>
                    <a:lnTo>
                      <a:pt x="2109" y="1150"/>
                    </a:lnTo>
                    <a:lnTo>
                      <a:pt x="2113" y="1142"/>
                    </a:lnTo>
                    <a:lnTo>
                      <a:pt x="2117" y="1139"/>
                    </a:lnTo>
                    <a:lnTo>
                      <a:pt x="2121" y="1130"/>
                    </a:lnTo>
                    <a:lnTo>
                      <a:pt x="2124" y="1122"/>
                    </a:lnTo>
                    <a:lnTo>
                      <a:pt x="2128" y="1120"/>
                    </a:lnTo>
                    <a:lnTo>
                      <a:pt x="2132" y="1115"/>
                    </a:lnTo>
                    <a:lnTo>
                      <a:pt x="2136" y="1105"/>
                    </a:lnTo>
                    <a:lnTo>
                      <a:pt x="2140" y="1103"/>
                    </a:lnTo>
                    <a:lnTo>
                      <a:pt x="2144" y="1096"/>
                    </a:lnTo>
                    <a:lnTo>
                      <a:pt x="2148" y="1089"/>
                    </a:lnTo>
                    <a:lnTo>
                      <a:pt x="2152" y="1081"/>
                    </a:lnTo>
                    <a:lnTo>
                      <a:pt x="2156" y="1076"/>
                    </a:lnTo>
                    <a:lnTo>
                      <a:pt x="2160" y="1069"/>
                    </a:lnTo>
                    <a:lnTo>
                      <a:pt x="2164" y="1066"/>
                    </a:lnTo>
                    <a:lnTo>
                      <a:pt x="2168" y="1060"/>
                    </a:lnTo>
                    <a:lnTo>
                      <a:pt x="2172" y="1055"/>
                    </a:lnTo>
                    <a:lnTo>
                      <a:pt x="2176" y="1043"/>
                    </a:lnTo>
                    <a:lnTo>
                      <a:pt x="2180" y="1037"/>
                    </a:lnTo>
                    <a:lnTo>
                      <a:pt x="2184" y="1035"/>
                    </a:lnTo>
                    <a:lnTo>
                      <a:pt x="2188" y="1028"/>
                    </a:lnTo>
                    <a:lnTo>
                      <a:pt x="2191" y="1020"/>
                    </a:lnTo>
                    <a:lnTo>
                      <a:pt x="2195" y="1016"/>
                    </a:lnTo>
                    <a:lnTo>
                      <a:pt x="2199" y="1006"/>
                    </a:lnTo>
                    <a:lnTo>
                      <a:pt x="2203" y="1004"/>
                    </a:lnTo>
                    <a:lnTo>
                      <a:pt x="2207" y="994"/>
                    </a:lnTo>
                    <a:lnTo>
                      <a:pt x="2211" y="991"/>
                    </a:lnTo>
                    <a:lnTo>
                      <a:pt x="2215" y="987"/>
                    </a:lnTo>
                    <a:lnTo>
                      <a:pt x="2219" y="977"/>
                    </a:lnTo>
                    <a:lnTo>
                      <a:pt x="2223" y="976"/>
                    </a:lnTo>
                    <a:lnTo>
                      <a:pt x="2227" y="967"/>
                    </a:lnTo>
                    <a:lnTo>
                      <a:pt x="2231" y="964"/>
                    </a:lnTo>
                    <a:lnTo>
                      <a:pt x="2235" y="955"/>
                    </a:lnTo>
                    <a:lnTo>
                      <a:pt x="2239" y="948"/>
                    </a:lnTo>
                    <a:lnTo>
                      <a:pt x="2243" y="947"/>
                    </a:lnTo>
                    <a:lnTo>
                      <a:pt x="2247" y="938"/>
                    </a:lnTo>
                    <a:lnTo>
                      <a:pt x="2251" y="933"/>
                    </a:lnTo>
                    <a:lnTo>
                      <a:pt x="2255" y="925"/>
                    </a:lnTo>
                    <a:lnTo>
                      <a:pt x="2259" y="928"/>
                    </a:lnTo>
                    <a:lnTo>
                      <a:pt x="2262" y="916"/>
                    </a:lnTo>
                    <a:lnTo>
                      <a:pt x="2266" y="913"/>
                    </a:lnTo>
                    <a:lnTo>
                      <a:pt x="2270" y="908"/>
                    </a:lnTo>
                    <a:lnTo>
                      <a:pt x="2274" y="904"/>
                    </a:lnTo>
                    <a:lnTo>
                      <a:pt x="2278" y="894"/>
                    </a:lnTo>
                    <a:lnTo>
                      <a:pt x="2282" y="892"/>
                    </a:lnTo>
                    <a:lnTo>
                      <a:pt x="2286" y="884"/>
                    </a:lnTo>
                    <a:lnTo>
                      <a:pt x="2290" y="875"/>
                    </a:lnTo>
                    <a:lnTo>
                      <a:pt x="2294" y="874"/>
                    </a:lnTo>
                    <a:lnTo>
                      <a:pt x="2298" y="867"/>
                    </a:lnTo>
                    <a:lnTo>
                      <a:pt x="2302" y="862"/>
                    </a:lnTo>
                    <a:lnTo>
                      <a:pt x="2306" y="855"/>
                    </a:lnTo>
                    <a:lnTo>
                      <a:pt x="2310" y="853"/>
                    </a:lnTo>
                    <a:lnTo>
                      <a:pt x="2314" y="850"/>
                    </a:lnTo>
                    <a:lnTo>
                      <a:pt x="2318" y="843"/>
                    </a:lnTo>
                    <a:lnTo>
                      <a:pt x="2322" y="836"/>
                    </a:lnTo>
                    <a:lnTo>
                      <a:pt x="2326" y="831"/>
                    </a:lnTo>
                    <a:lnTo>
                      <a:pt x="2329" y="823"/>
                    </a:lnTo>
                    <a:lnTo>
                      <a:pt x="2333" y="818"/>
                    </a:lnTo>
                    <a:lnTo>
                      <a:pt x="2337" y="812"/>
                    </a:lnTo>
                    <a:lnTo>
                      <a:pt x="2341" y="811"/>
                    </a:lnTo>
                    <a:lnTo>
                      <a:pt x="2345" y="804"/>
                    </a:lnTo>
                    <a:lnTo>
                      <a:pt x="2349" y="801"/>
                    </a:lnTo>
                    <a:lnTo>
                      <a:pt x="2353" y="797"/>
                    </a:lnTo>
                    <a:lnTo>
                      <a:pt x="2357" y="780"/>
                    </a:lnTo>
                    <a:lnTo>
                      <a:pt x="2361" y="780"/>
                    </a:lnTo>
                    <a:lnTo>
                      <a:pt x="2365" y="775"/>
                    </a:lnTo>
                    <a:lnTo>
                      <a:pt x="2369" y="770"/>
                    </a:lnTo>
                    <a:lnTo>
                      <a:pt x="2373" y="765"/>
                    </a:lnTo>
                    <a:lnTo>
                      <a:pt x="2377" y="758"/>
                    </a:lnTo>
                    <a:lnTo>
                      <a:pt x="2381" y="751"/>
                    </a:lnTo>
                    <a:lnTo>
                      <a:pt x="2385" y="753"/>
                    </a:lnTo>
                    <a:lnTo>
                      <a:pt x="2389" y="741"/>
                    </a:lnTo>
                    <a:lnTo>
                      <a:pt x="2393" y="741"/>
                    </a:lnTo>
                    <a:lnTo>
                      <a:pt x="2397" y="734"/>
                    </a:lnTo>
                    <a:lnTo>
                      <a:pt x="2400" y="729"/>
                    </a:lnTo>
                    <a:lnTo>
                      <a:pt x="2404" y="724"/>
                    </a:lnTo>
                    <a:lnTo>
                      <a:pt x="2408" y="714"/>
                    </a:lnTo>
                    <a:lnTo>
                      <a:pt x="2412" y="716"/>
                    </a:lnTo>
                    <a:lnTo>
                      <a:pt x="2416" y="705"/>
                    </a:lnTo>
                    <a:lnTo>
                      <a:pt x="2420" y="700"/>
                    </a:lnTo>
                    <a:lnTo>
                      <a:pt x="2424" y="695"/>
                    </a:lnTo>
                    <a:lnTo>
                      <a:pt x="2428" y="695"/>
                    </a:lnTo>
                    <a:lnTo>
                      <a:pt x="2432" y="695"/>
                    </a:lnTo>
                    <a:lnTo>
                      <a:pt x="2436" y="685"/>
                    </a:lnTo>
                    <a:lnTo>
                      <a:pt x="2440" y="680"/>
                    </a:lnTo>
                    <a:lnTo>
                      <a:pt x="2444" y="677"/>
                    </a:lnTo>
                    <a:lnTo>
                      <a:pt x="2448" y="670"/>
                    </a:lnTo>
                    <a:lnTo>
                      <a:pt x="2452" y="661"/>
                    </a:lnTo>
                    <a:lnTo>
                      <a:pt x="2456" y="656"/>
                    </a:lnTo>
                    <a:lnTo>
                      <a:pt x="2460" y="654"/>
                    </a:lnTo>
                    <a:lnTo>
                      <a:pt x="2464" y="648"/>
                    </a:lnTo>
                    <a:lnTo>
                      <a:pt x="2467" y="649"/>
                    </a:lnTo>
                    <a:lnTo>
                      <a:pt x="2471" y="637"/>
                    </a:lnTo>
                    <a:lnTo>
                      <a:pt x="2475" y="631"/>
                    </a:lnTo>
                    <a:lnTo>
                      <a:pt x="2479" y="632"/>
                    </a:lnTo>
                    <a:lnTo>
                      <a:pt x="2483" y="632"/>
                    </a:lnTo>
                    <a:lnTo>
                      <a:pt x="2487" y="620"/>
                    </a:lnTo>
                    <a:lnTo>
                      <a:pt x="2491" y="614"/>
                    </a:lnTo>
                    <a:lnTo>
                      <a:pt x="2495" y="610"/>
                    </a:lnTo>
                    <a:lnTo>
                      <a:pt x="2499" y="609"/>
                    </a:lnTo>
                    <a:lnTo>
                      <a:pt x="2503" y="597"/>
                    </a:lnTo>
                    <a:lnTo>
                      <a:pt x="2507" y="598"/>
                    </a:lnTo>
                    <a:lnTo>
                      <a:pt x="2511" y="590"/>
                    </a:lnTo>
                    <a:lnTo>
                      <a:pt x="2515" y="588"/>
                    </a:lnTo>
                    <a:lnTo>
                      <a:pt x="2519" y="586"/>
                    </a:lnTo>
                    <a:lnTo>
                      <a:pt x="2523" y="578"/>
                    </a:lnTo>
                    <a:lnTo>
                      <a:pt x="2527" y="573"/>
                    </a:lnTo>
                    <a:lnTo>
                      <a:pt x="2531" y="569"/>
                    </a:lnTo>
                    <a:lnTo>
                      <a:pt x="2534" y="569"/>
                    </a:lnTo>
                    <a:lnTo>
                      <a:pt x="2538" y="561"/>
                    </a:lnTo>
                    <a:lnTo>
                      <a:pt x="2542" y="556"/>
                    </a:lnTo>
                    <a:lnTo>
                      <a:pt x="2546" y="549"/>
                    </a:lnTo>
                    <a:lnTo>
                      <a:pt x="2550" y="547"/>
                    </a:lnTo>
                    <a:lnTo>
                      <a:pt x="2554" y="544"/>
                    </a:lnTo>
                    <a:lnTo>
                      <a:pt x="2558" y="536"/>
                    </a:lnTo>
                    <a:lnTo>
                      <a:pt x="2562" y="532"/>
                    </a:lnTo>
                    <a:lnTo>
                      <a:pt x="2566" y="532"/>
                    </a:lnTo>
                    <a:lnTo>
                      <a:pt x="2570" y="525"/>
                    </a:lnTo>
                    <a:lnTo>
                      <a:pt x="2574" y="525"/>
                    </a:lnTo>
                    <a:lnTo>
                      <a:pt x="2578" y="513"/>
                    </a:lnTo>
                    <a:lnTo>
                      <a:pt x="2582" y="517"/>
                    </a:lnTo>
                    <a:lnTo>
                      <a:pt x="2586" y="508"/>
                    </a:lnTo>
                    <a:lnTo>
                      <a:pt x="2590" y="505"/>
                    </a:lnTo>
                    <a:lnTo>
                      <a:pt x="2594" y="503"/>
                    </a:lnTo>
                    <a:lnTo>
                      <a:pt x="2598" y="495"/>
                    </a:lnTo>
                    <a:lnTo>
                      <a:pt x="2602" y="496"/>
                    </a:lnTo>
                    <a:lnTo>
                      <a:pt x="2605" y="490"/>
                    </a:lnTo>
                    <a:lnTo>
                      <a:pt x="2609" y="483"/>
                    </a:lnTo>
                    <a:lnTo>
                      <a:pt x="2613" y="479"/>
                    </a:lnTo>
                    <a:lnTo>
                      <a:pt x="2617" y="478"/>
                    </a:lnTo>
                    <a:lnTo>
                      <a:pt x="2621" y="476"/>
                    </a:lnTo>
                    <a:lnTo>
                      <a:pt x="2625" y="468"/>
                    </a:lnTo>
                    <a:lnTo>
                      <a:pt x="2629" y="469"/>
                    </a:lnTo>
                    <a:lnTo>
                      <a:pt x="2633" y="464"/>
                    </a:lnTo>
                    <a:lnTo>
                      <a:pt x="2637" y="454"/>
                    </a:lnTo>
                    <a:lnTo>
                      <a:pt x="2641" y="454"/>
                    </a:lnTo>
                    <a:lnTo>
                      <a:pt x="2645" y="452"/>
                    </a:lnTo>
                    <a:lnTo>
                      <a:pt x="2649" y="449"/>
                    </a:lnTo>
                    <a:lnTo>
                      <a:pt x="2653" y="444"/>
                    </a:lnTo>
                    <a:lnTo>
                      <a:pt x="2657" y="440"/>
                    </a:lnTo>
                    <a:lnTo>
                      <a:pt x="2661" y="432"/>
                    </a:lnTo>
                    <a:lnTo>
                      <a:pt x="2665" y="430"/>
                    </a:lnTo>
                    <a:lnTo>
                      <a:pt x="2669" y="429"/>
                    </a:lnTo>
                    <a:lnTo>
                      <a:pt x="2672" y="422"/>
                    </a:lnTo>
                    <a:lnTo>
                      <a:pt x="2676" y="427"/>
                    </a:lnTo>
                    <a:lnTo>
                      <a:pt x="2680" y="415"/>
                    </a:lnTo>
                    <a:lnTo>
                      <a:pt x="2684" y="413"/>
                    </a:lnTo>
                    <a:lnTo>
                      <a:pt x="2688" y="406"/>
                    </a:lnTo>
                    <a:lnTo>
                      <a:pt x="2692" y="408"/>
                    </a:lnTo>
                    <a:lnTo>
                      <a:pt x="2696" y="403"/>
                    </a:lnTo>
                    <a:lnTo>
                      <a:pt x="2700" y="403"/>
                    </a:lnTo>
                    <a:lnTo>
                      <a:pt x="2704" y="391"/>
                    </a:lnTo>
                    <a:lnTo>
                      <a:pt x="2708" y="391"/>
                    </a:lnTo>
                    <a:lnTo>
                      <a:pt x="2712" y="386"/>
                    </a:lnTo>
                    <a:lnTo>
                      <a:pt x="2716" y="389"/>
                    </a:lnTo>
                    <a:lnTo>
                      <a:pt x="2720" y="383"/>
                    </a:lnTo>
                    <a:lnTo>
                      <a:pt x="2724" y="378"/>
                    </a:lnTo>
                    <a:lnTo>
                      <a:pt x="2728" y="376"/>
                    </a:lnTo>
                    <a:lnTo>
                      <a:pt x="2732" y="367"/>
                    </a:lnTo>
                    <a:lnTo>
                      <a:pt x="2736" y="367"/>
                    </a:lnTo>
                    <a:lnTo>
                      <a:pt x="2739" y="364"/>
                    </a:lnTo>
                    <a:lnTo>
                      <a:pt x="2743" y="361"/>
                    </a:lnTo>
                    <a:lnTo>
                      <a:pt x="2747" y="359"/>
                    </a:lnTo>
                    <a:lnTo>
                      <a:pt x="2751" y="354"/>
                    </a:lnTo>
                    <a:lnTo>
                      <a:pt x="2755" y="350"/>
                    </a:lnTo>
                    <a:lnTo>
                      <a:pt x="2759" y="349"/>
                    </a:lnTo>
                    <a:lnTo>
                      <a:pt x="2763" y="344"/>
                    </a:lnTo>
                    <a:lnTo>
                      <a:pt x="2767" y="338"/>
                    </a:lnTo>
                    <a:lnTo>
                      <a:pt x="2771" y="338"/>
                    </a:lnTo>
                    <a:lnTo>
                      <a:pt x="2775" y="332"/>
                    </a:lnTo>
                    <a:lnTo>
                      <a:pt x="2779" y="332"/>
                    </a:lnTo>
                    <a:lnTo>
                      <a:pt x="2783" y="328"/>
                    </a:lnTo>
                    <a:lnTo>
                      <a:pt x="2787" y="323"/>
                    </a:lnTo>
                    <a:lnTo>
                      <a:pt x="2791" y="323"/>
                    </a:lnTo>
                    <a:lnTo>
                      <a:pt x="2795" y="316"/>
                    </a:lnTo>
                    <a:lnTo>
                      <a:pt x="2799" y="320"/>
                    </a:lnTo>
                    <a:lnTo>
                      <a:pt x="2803" y="310"/>
                    </a:lnTo>
                    <a:lnTo>
                      <a:pt x="2807" y="310"/>
                    </a:lnTo>
                    <a:lnTo>
                      <a:pt x="2810" y="308"/>
                    </a:lnTo>
                    <a:lnTo>
                      <a:pt x="2814" y="299"/>
                    </a:lnTo>
                    <a:lnTo>
                      <a:pt x="2818" y="303"/>
                    </a:lnTo>
                    <a:lnTo>
                      <a:pt x="2822" y="296"/>
                    </a:lnTo>
                    <a:lnTo>
                      <a:pt x="2826" y="293"/>
                    </a:lnTo>
                    <a:lnTo>
                      <a:pt x="2830" y="291"/>
                    </a:lnTo>
                    <a:lnTo>
                      <a:pt x="2834" y="289"/>
                    </a:lnTo>
                    <a:lnTo>
                      <a:pt x="2838" y="288"/>
                    </a:lnTo>
                    <a:lnTo>
                      <a:pt x="2842" y="284"/>
                    </a:lnTo>
                    <a:lnTo>
                      <a:pt x="2846" y="279"/>
                    </a:lnTo>
                    <a:lnTo>
                      <a:pt x="2850" y="282"/>
                    </a:lnTo>
                    <a:lnTo>
                      <a:pt x="2854" y="274"/>
                    </a:lnTo>
                    <a:lnTo>
                      <a:pt x="2858" y="272"/>
                    </a:lnTo>
                    <a:lnTo>
                      <a:pt x="2862" y="265"/>
                    </a:lnTo>
                    <a:lnTo>
                      <a:pt x="2866" y="265"/>
                    </a:lnTo>
                    <a:lnTo>
                      <a:pt x="2870" y="269"/>
                    </a:lnTo>
                    <a:lnTo>
                      <a:pt x="2874" y="260"/>
                    </a:lnTo>
                    <a:lnTo>
                      <a:pt x="2877" y="260"/>
                    </a:lnTo>
                    <a:lnTo>
                      <a:pt x="2881" y="262"/>
                    </a:lnTo>
                    <a:lnTo>
                      <a:pt x="2885" y="260"/>
                    </a:lnTo>
                    <a:lnTo>
                      <a:pt x="2889" y="252"/>
                    </a:lnTo>
                    <a:lnTo>
                      <a:pt x="2893" y="248"/>
                    </a:lnTo>
                    <a:lnTo>
                      <a:pt x="2897" y="245"/>
                    </a:lnTo>
                    <a:lnTo>
                      <a:pt x="2901" y="243"/>
                    </a:lnTo>
                    <a:lnTo>
                      <a:pt x="2905" y="240"/>
                    </a:lnTo>
                    <a:lnTo>
                      <a:pt x="2909" y="242"/>
                    </a:lnTo>
                    <a:lnTo>
                      <a:pt x="2913" y="238"/>
                    </a:lnTo>
                    <a:lnTo>
                      <a:pt x="2917" y="237"/>
                    </a:lnTo>
                    <a:lnTo>
                      <a:pt x="2921" y="228"/>
                    </a:lnTo>
                    <a:lnTo>
                      <a:pt x="2925" y="226"/>
                    </a:lnTo>
                    <a:lnTo>
                      <a:pt x="2929" y="230"/>
                    </a:lnTo>
                    <a:lnTo>
                      <a:pt x="2933" y="223"/>
                    </a:lnTo>
                    <a:lnTo>
                      <a:pt x="2937" y="220"/>
                    </a:lnTo>
                    <a:lnTo>
                      <a:pt x="2941" y="220"/>
                    </a:lnTo>
                    <a:lnTo>
                      <a:pt x="2945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2" name="Line 4184"/>
              <p:cNvSpPr>
                <a:spLocks noChangeShapeType="1"/>
              </p:cNvSpPr>
              <p:nvPr/>
            </p:nvSpPr>
            <p:spPr bwMode="auto">
              <a:xfrm flipV="1">
                <a:off x="303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3" name="Line 4185"/>
              <p:cNvSpPr>
                <a:spLocks noChangeShapeType="1"/>
              </p:cNvSpPr>
              <p:nvPr/>
            </p:nvSpPr>
            <p:spPr bwMode="auto">
              <a:xfrm flipV="1">
                <a:off x="304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4" name="Line 4186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5" name="Line 4187"/>
              <p:cNvSpPr>
                <a:spLocks noChangeShapeType="1"/>
              </p:cNvSpPr>
              <p:nvPr/>
            </p:nvSpPr>
            <p:spPr bwMode="auto">
              <a:xfrm flipV="1">
                <a:off x="305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6" name="Freeform 4188"/>
              <p:cNvSpPr>
                <a:spLocks/>
              </p:cNvSpPr>
              <p:nvPr/>
            </p:nvSpPr>
            <p:spPr bwMode="auto">
              <a:xfrm flipV="1">
                <a:off x="3057" y="910"/>
                <a:ext cx="1756" cy="1106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9" y="15"/>
                  </a:cxn>
                  <a:cxn ang="0">
                    <a:pos x="150" y="27"/>
                  </a:cxn>
                  <a:cxn ang="0">
                    <a:pos x="201" y="52"/>
                  </a:cxn>
                  <a:cxn ang="0">
                    <a:pos x="252" y="82"/>
                  </a:cxn>
                  <a:cxn ang="0">
                    <a:pos x="304" y="123"/>
                  </a:cxn>
                  <a:cxn ang="0">
                    <a:pos x="355" y="175"/>
                  </a:cxn>
                  <a:cxn ang="0">
                    <a:pos x="406" y="238"/>
                  </a:cxn>
                  <a:cxn ang="0">
                    <a:pos x="457" y="311"/>
                  </a:cxn>
                  <a:cxn ang="0">
                    <a:pos x="509" y="393"/>
                  </a:cxn>
                  <a:cxn ang="0">
                    <a:pos x="560" y="491"/>
                  </a:cxn>
                  <a:cxn ang="0">
                    <a:pos x="611" y="591"/>
                  </a:cxn>
                  <a:cxn ang="0">
                    <a:pos x="662" y="698"/>
                  </a:cxn>
                  <a:cxn ang="0">
                    <a:pos x="714" y="811"/>
                  </a:cxn>
                  <a:cxn ang="0">
                    <a:pos x="765" y="925"/>
                  </a:cxn>
                  <a:cxn ang="0">
                    <a:pos x="816" y="1040"/>
                  </a:cxn>
                  <a:cxn ang="0">
                    <a:pos x="867" y="1154"/>
                  </a:cxn>
                  <a:cxn ang="0">
                    <a:pos x="919" y="1267"/>
                  </a:cxn>
                  <a:cxn ang="0">
                    <a:pos x="970" y="1373"/>
                  </a:cxn>
                  <a:cxn ang="0">
                    <a:pos x="1021" y="1471"/>
                  </a:cxn>
                  <a:cxn ang="0">
                    <a:pos x="1072" y="1563"/>
                  </a:cxn>
                  <a:cxn ang="0">
                    <a:pos x="1124" y="1647"/>
                  </a:cxn>
                  <a:cxn ang="0">
                    <a:pos x="1175" y="1720"/>
                  </a:cxn>
                  <a:cxn ang="0">
                    <a:pos x="1226" y="1782"/>
                  </a:cxn>
                  <a:cxn ang="0">
                    <a:pos x="1277" y="1832"/>
                  </a:cxn>
                  <a:cxn ang="0">
                    <a:pos x="1329" y="1870"/>
                  </a:cxn>
                  <a:cxn ang="0">
                    <a:pos x="1380" y="1899"/>
                  </a:cxn>
                  <a:cxn ang="0">
                    <a:pos x="1431" y="1915"/>
                  </a:cxn>
                  <a:cxn ang="0">
                    <a:pos x="1482" y="1920"/>
                  </a:cxn>
                  <a:cxn ang="0">
                    <a:pos x="1534" y="1914"/>
                  </a:cxn>
                  <a:cxn ang="0">
                    <a:pos x="1585" y="1896"/>
                  </a:cxn>
                  <a:cxn ang="0">
                    <a:pos x="1636" y="1867"/>
                  </a:cxn>
                  <a:cxn ang="0">
                    <a:pos x="1687" y="1830"/>
                  </a:cxn>
                  <a:cxn ang="0">
                    <a:pos x="1739" y="1791"/>
                  </a:cxn>
                  <a:cxn ang="0">
                    <a:pos x="1790" y="1738"/>
                  </a:cxn>
                  <a:cxn ang="0">
                    <a:pos x="1841" y="1678"/>
                  </a:cxn>
                  <a:cxn ang="0">
                    <a:pos x="1892" y="1618"/>
                  </a:cxn>
                  <a:cxn ang="0">
                    <a:pos x="1944" y="1550"/>
                  </a:cxn>
                  <a:cxn ang="0">
                    <a:pos x="1995" y="1478"/>
                  </a:cxn>
                  <a:cxn ang="0">
                    <a:pos x="2046" y="1405"/>
                  </a:cxn>
                  <a:cxn ang="0">
                    <a:pos x="2097" y="1329"/>
                  </a:cxn>
                  <a:cxn ang="0">
                    <a:pos x="2149" y="1252"/>
                  </a:cxn>
                  <a:cxn ang="0">
                    <a:pos x="2200" y="1177"/>
                  </a:cxn>
                  <a:cxn ang="0">
                    <a:pos x="2251" y="1102"/>
                  </a:cxn>
                  <a:cxn ang="0">
                    <a:pos x="2302" y="1025"/>
                  </a:cxn>
                  <a:cxn ang="0">
                    <a:pos x="2354" y="953"/>
                  </a:cxn>
                  <a:cxn ang="0">
                    <a:pos x="2405" y="879"/>
                  </a:cxn>
                  <a:cxn ang="0">
                    <a:pos x="2456" y="810"/>
                  </a:cxn>
                  <a:cxn ang="0">
                    <a:pos x="2507" y="744"/>
                  </a:cxn>
                  <a:cxn ang="0">
                    <a:pos x="2559" y="678"/>
                  </a:cxn>
                  <a:cxn ang="0">
                    <a:pos x="2610" y="622"/>
                  </a:cxn>
                  <a:cxn ang="0">
                    <a:pos x="2661" y="562"/>
                  </a:cxn>
                  <a:cxn ang="0">
                    <a:pos x="2712" y="508"/>
                  </a:cxn>
                  <a:cxn ang="0">
                    <a:pos x="2764" y="459"/>
                  </a:cxn>
                  <a:cxn ang="0">
                    <a:pos x="2815" y="411"/>
                  </a:cxn>
                  <a:cxn ang="0">
                    <a:pos x="2866" y="366"/>
                  </a:cxn>
                  <a:cxn ang="0">
                    <a:pos x="2917" y="325"/>
                  </a:cxn>
                  <a:cxn ang="0">
                    <a:pos x="2969" y="291"/>
                  </a:cxn>
                  <a:cxn ang="0">
                    <a:pos x="3020" y="255"/>
                  </a:cxn>
                </a:cxnLst>
                <a:rect l="0" t="0" r="r" b="b"/>
                <a:pathLst>
                  <a:path w="3048" h="1921">
                    <a:moveTo>
                      <a:pt x="0" y="3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6" y="3"/>
                    </a:lnTo>
                    <a:lnTo>
                      <a:pt x="20" y="4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3" y="0"/>
                    </a:lnTo>
                    <a:lnTo>
                      <a:pt x="47" y="3"/>
                    </a:lnTo>
                    <a:lnTo>
                      <a:pt x="51" y="5"/>
                    </a:lnTo>
                    <a:lnTo>
                      <a:pt x="55" y="7"/>
                    </a:lnTo>
                    <a:lnTo>
                      <a:pt x="59" y="8"/>
                    </a:lnTo>
                    <a:lnTo>
                      <a:pt x="63" y="8"/>
                    </a:lnTo>
                    <a:lnTo>
                      <a:pt x="67" y="7"/>
                    </a:lnTo>
                    <a:lnTo>
                      <a:pt x="71" y="7"/>
                    </a:lnTo>
                    <a:lnTo>
                      <a:pt x="75" y="9"/>
                    </a:lnTo>
                    <a:lnTo>
                      <a:pt x="79" y="9"/>
                    </a:lnTo>
                    <a:lnTo>
                      <a:pt x="83" y="10"/>
                    </a:lnTo>
                    <a:lnTo>
                      <a:pt x="87" y="11"/>
                    </a:lnTo>
                    <a:lnTo>
                      <a:pt x="91" y="12"/>
                    </a:lnTo>
                    <a:lnTo>
                      <a:pt x="95" y="12"/>
                    </a:lnTo>
                    <a:lnTo>
                      <a:pt x="99" y="15"/>
                    </a:lnTo>
                    <a:lnTo>
                      <a:pt x="103" y="14"/>
                    </a:lnTo>
                    <a:lnTo>
                      <a:pt x="106" y="15"/>
                    </a:lnTo>
                    <a:lnTo>
                      <a:pt x="110" y="15"/>
                    </a:lnTo>
                    <a:lnTo>
                      <a:pt x="114" y="18"/>
                    </a:lnTo>
                    <a:lnTo>
                      <a:pt x="118" y="18"/>
                    </a:lnTo>
                    <a:lnTo>
                      <a:pt x="122" y="20"/>
                    </a:lnTo>
                    <a:lnTo>
                      <a:pt x="126" y="18"/>
                    </a:lnTo>
                    <a:lnTo>
                      <a:pt x="130" y="21"/>
                    </a:lnTo>
                    <a:lnTo>
                      <a:pt x="134" y="23"/>
                    </a:lnTo>
                    <a:lnTo>
                      <a:pt x="138" y="23"/>
                    </a:lnTo>
                    <a:lnTo>
                      <a:pt x="142" y="24"/>
                    </a:lnTo>
                    <a:lnTo>
                      <a:pt x="146" y="27"/>
                    </a:lnTo>
                    <a:lnTo>
                      <a:pt x="150" y="27"/>
                    </a:lnTo>
                    <a:lnTo>
                      <a:pt x="154" y="31"/>
                    </a:lnTo>
                    <a:lnTo>
                      <a:pt x="158" y="30"/>
                    </a:lnTo>
                    <a:lnTo>
                      <a:pt x="162" y="33"/>
                    </a:lnTo>
                    <a:lnTo>
                      <a:pt x="166" y="33"/>
                    </a:lnTo>
                    <a:lnTo>
                      <a:pt x="170" y="36"/>
                    </a:lnTo>
                    <a:lnTo>
                      <a:pt x="173" y="36"/>
                    </a:lnTo>
                    <a:lnTo>
                      <a:pt x="177" y="37"/>
                    </a:lnTo>
                    <a:lnTo>
                      <a:pt x="181" y="41"/>
                    </a:lnTo>
                    <a:lnTo>
                      <a:pt x="185" y="43"/>
                    </a:lnTo>
                    <a:lnTo>
                      <a:pt x="189" y="47"/>
                    </a:lnTo>
                    <a:lnTo>
                      <a:pt x="193" y="46"/>
                    </a:lnTo>
                    <a:lnTo>
                      <a:pt x="197" y="50"/>
                    </a:lnTo>
                    <a:lnTo>
                      <a:pt x="201" y="52"/>
                    </a:lnTo>
                    <a:lnTo>
                      <a:pt x="205" y="53"/>
                    </a:lnTo>
                    <a:lnTo>
                      <a:pt x="209" y="53"/>
                    </a:lnTo>
                    <a:lnTo>
                      <a:pt x="213" y="57"/>
                    </a:lnTo>
                    <a:lnTo>
                      <a:pt x="217" y="58"/>
                    </a:lnTo>
                    <a:lnTo>
                      <a:pt x="221" y="61"/>
                    </a:lnTo>
                    <a:lnTo>
                      <a:pt x="225" y="61"/>
                    </a:lnTo>
                    <a:lnTo>
                      <a:pt x="229" y="65"/>
                    </a:lnTo>
                    <a:lnTo>
                      <a:pt x="233" y="67"/>
                    </a:lnTo>
                    <a:lnTo>
                      <a:pt x="237" y="73"/>
                    </a:lnTo>
                    <a:lnTo>
                      <a:pt x="240" y="75"/>
                    </a:lnTo>
                    <a:lnTo>
                      <a:pt x="244" y="75"/>
                    </a:lnTo>
                    <a:lnTo>
                      <a:pt x="248" y="77"/>
                    </a:lnTo>
                    <a:lnTo>
                      <a:pt x="252" y="82"/>
                    </a:lnTo>
                    <a:lnTo>
                      <a:pt x="256" y="84"/>
                    </a:lnTo>
                    <a:lnTo>
                      <a:pt x="260" y="87"/>
                    </a:lnTo>
                    <a:lnTo>
                      <a:pt x="264" y="90"/>
                    </a:lnTo>
                    <a:lnTo>
                      <a:pt x="268" y="92"/>
                    </a:lnTo>
                    <a:lnTo>
                      <a:pt x="272" y="97"/>
                    </a:lnTo>
                    <a:lnTo>
                      <a:pt x="276" y="97"/>
                    </a:lnTo>
                    <a:lnTo>
                      <a:pt x="280" y="105"/>
                    </a:lnTo>
                    <a:lnTo>
                      <a:pt x="284" y="109"/>
                    </a:lnTo>
                    <a:lnTo>
                      <a:pt x="288" y="113"/>
                    </a:lnTo>
                    <a:lnTo>
                      <a:pt x="292" y="115"/>
                    </a:lnTo>
                    <a:lnTo>
                      <a:pt x="296" y="118"/>
                    </a:lnTo>
                    <a:lnTo>
                      <a:pt x="300" y="122"/>
                    </a:lnTo>
                    <a:lnTo>
                      <a:pt x="304" y="123"/>
                    </a:lnTo>
                    <a:lnTo>
                      <a:pt x="308" y="125"/>
                    </a:lnTo>
                    <a:lnTo>
                      <a:pt x="311" y="131"/>
                    </a:lnTo>
                    <a:lnTo>
                      <a:pt x="315" y="135"/>
                    </a:lnTo>
                    <a:lnTo>
                      <a:pt x="319" y="140"/>
                    </a:lnTo>
                    <a:lnTo>
                      <a:pt x="323" y="144"/>
                    </a:lnTo>
                    <a:lnTo>
                      <a:pt x="327" y="145"/>
                    </a:lnTo>
                    <a:lnTo>
                      <a:pt x="331" y="152"/>
                    </a:lnTo>
                    <a:lnTo>
                      <a:pt x="335" y="154"/>
                    </a:lnTo>
                    <a:lnTo>
                      <a:pt x="339" y="159"/>
                    </a:lnTo>
                    <a:lnTo>
                      <a:pt x="343" y="163"/>
                    </a:lnTo>
                    <a:lnTo>
                      <a:pt x="347" y="166"/>
                    </a:lnTo>
                    <a:lnTo>
                      <a:pt x="351" y="171"/>
                    </a:lnTo>
                    <a:lnTo>
                      <a:pt x="355" y="175"/>
                    </a:lnTo>
                    <a:lnTo>
                      <a:pt x="359" y="181"/>
                    </a:lnTo>
                    <a:lnTo>
                      <a:pt x="363" y="186"/>
                    </a:lnTo>
                    <a:lnTo>
                      <a:pt x="367" y="190"/>
                    </a:lnTo>
                    <a:lnTo>
                      <a:pt x="371" y="194"/>
                    </a:lnTo>
                    <a:lnTo>
                      <a:pt x="375" y="198"/>
                    </a:lnTo>
                    <a:lnTo>
                      <a:pt x="378" y="201"/>
                    </a:lnTo>
                    <a:lnTo>
                      <a:pt x="382" y="209"/>
                    </a:lnTo>
                    <a:lnTo>
                      <a:pt x="386" y="212"/>
                    </a:lnTo>
                    <a:lnTo>
                      <a:pt x="390" y="218"/>
                    </a:lnTo>
                    <a:lnTo>
                      <a:pt x="394" y="222"/>
                    </a:lnTo>
                    <a:lnTo>
                      <a:pt x="398" y="229"/>
                    </a:lnTo>
                    <a:lnTo>
                      <a:pt x="402" y="235"/>
                    </a:lnTo>
                    <a:lnTo>
                      <a:pt x="406" y="238"/>
                    </a:lnTo>
                    <a:lnTo>
                      <a:pt x="410" y="243"/>
                    </a:lnTo>
                    <a:lnTo>
                      <a:pt x="414" y="247"/>
                    </a:lnTo>
                    <a:lnTo>
                      <a:pt x="418" y="253"/>
                    </a:lnTo>
                    <a:lnTo>
                      <a:pt x="422" y="260"/>
                    </a:lnTo>
                    <a:lnTo>
                      <a:pt x="426" y="265"/>
                    </a:lnTo>
                    <a:lnTo>
                      <a:pt x="430" y="272"/>
                    </a:lnTo>
                    <a:lnTo>
                      <a:pt x="434" y="277"/>
                    </a:lnTo>
                    <a:lnTo>
                      <a:pt x="438" y="281"/>
                    </a:lnTo>
                    <a:lnTo>
                      <a:pt x="442" y="288"/>
                    </a:lnTo>
                    <a:lnTo>
                      <a:pt x="445" y="295"/>
                    </a:lnTo>
                    <a:lnTo>
                      <a:pt x="449" y="299"/>
                    </a:lnTo>
                    <a:lnTo>
                      <a:pt x="453" y="306"/>
                    </a:lnTo>
                    <a:lnTo>
                      <a:pt x="457" y="311"/>
                    </a:lnTo>
                    <a:lnTo>
                      <a:pt x="461" y="319"/>
                    </a:lnTo>
                    <a:lnTo>
                      <a:pt x="465" y="324"/>
                    </a:lnTo>
                    <a:lnTo>
                      <a:pt x="469" y="329"/>
                    </a:lnTo>
                    <a:lnTo>
                      <a:pt x="473" y="336"/>
                    </a:lnTo>
                    <a:lnTo>
                      <a:pt x="477" y="344"/>
                    </a:lnTo>
                    <a:lnTo>
                      <a:pt x="481" y="350"/>
                    </a:lnTo>
                    <a:lnTo>
                      <a:pt x="485" y="356"/>
                    </a:lnTo>
                    <a:lnTo>
                      <a:pt x="489" y="360"/>
                    </a:lnTo>
                    <a:lnTo>
                      <a:pt x="493" y="369"/>
                    </a:lnTo>
                    <a:lnTo>
                      <a:pt x="497" y="375"/>
                    </a:lnTo>
                    <a:lnTo>
                      <a:pt x="501" y="384"/>
                    </a:lnTo>
                    <a:lnTo>
                      <a:pt x="505" y="387"/>
                    </a:lnTo>
                    <a:lnTo>
                      <a:pt x="509" y="393"/>
                    </a:lnTo>
                    <a:lnTo>
                      <a:pt x="513" y="400"/>
                    </a:lnTo>
                    <a:lnTo>
                      <a:pt x="516" y="411"/>
                    </a:lnTo>
                    <a:lnTo>
                      <a:pt x="520" y="415"/>
                    </a:lnTo>
                    <a:lnTo>
                      <a:pt x="524" y="425"/>
                    </a:lnTo>
                    <a:lnTo>
                      <a:pt x="528" y="432"/>
                    </a:lnTo>
                    <a:lnTo>
                      <a:pt x="532" y="436"/>
                    </a:lnTo>
                    <a:lnTo>
                      <a:pt x="536" y="447"/>
                    </a:lnTo>
                    <a:lnTo>
                      <a:pt x="540" y="452"/>
                    </a:lnTo>
                    <a:lnTo>
                      <a:pt x="544" y="459"/>
                    </a:lnTo>
                    <a:lnTo>
                      <a:pt x="548" y="468"/>
                    </a:lnTo>
                    <a:lnTo>
                      <a:pt x="552" y="471"/>
                    </a:lnTo>
                    <a:lnTo>
                      <a:pt x="556" y="481"/>
                    </a:lnTo>
                    <a:lnTo>
                      <a:pt x="560" y="491"/>
                    </a:lnTo>
                    <a:lnTo>
                      <a:pt x="564" y="498"/>
                    </a:lnTo>
                    <a:lnTo>
                      <a:pt x="568" y="500"/>
                    </a:lnTo>
                    <a:lnTo>
                      <a:pt x="572" y="514"/>
                    </a:lnTo>
                    <a:lnTo>
                      <a:pt x="576" y="518"/>
                    </a:lnTo>
                    <a:lnTo>
                      <a:pt x="580" y="528"/>
                    </a:lnTo>
                    <a:lnTo>
                      <a:pt x="583" y="536"/>
                    </a:lnTo>
                    <a:lnTo>
                      <a:pt x="587" y="543"/>
                    </a:lnTo>
                    <a:lnTo>
                      <a:pt x="591" y="549"/>
                    </a:lnTo>
                    <a:lnTo>
                      <a:pt x="595" y="559"/>
                    </a:lnTo>
                    <a:lnTo>
                      <a:pt x="599" y="568"/>
                    </a:lnTo>
                    <a:lnTo>
                      <a:pt x="603" y="575"/>
                    </a:lnTo>
                    <a:lnTo>
                      <a:pt x="607" y="582"/>
                    </a:lnTo>
                    <a:lnTo>
                      <a:pt x="611" y="591"/>
                    </a:lnTo>
                    <a:lnTo>
                      <a:pt x="615" y="598"/>
                    </a:lnTo>
                    <a:lnTo>
                      <a:pt x="619" y="607"/>
                    </a:lnTo>
                    <a:lnTo>
                      <a:pt x="623" y="612"/>
                    </a:lnTo>
                    <a:lnTo>
                      <a:pt x="627" y="622"/>
                    </a:lnTo>
                    <a:lnTo>
                      <a:pt x="631" y="632"/>
                    </a:lnTo>
                    <a:lnTo>
                      <a:pt x="635" y="639"/>
                    </a:lnTo>
                    <a:lnTo>
                      <a:pt x="639" y="651"/>
                    </a:lnTo>
                    <a:lnTo>
                      <a:pt x="643" y="657"/>
                    </a:lnTo>
                    <a:lnTo>
                      <a:pt x="647" y="664"/>
                    </a:lnTo>
                    <a:lnTo>
                      <a:pt x="651" y="673"/>
                    </a:lnTo>
                    <a:lnTo>
                      <a:pt x="654" y="680"/>
                    </a:lnTo>
                    <a:lnTo>
                      <a:pt x="658" y="690"/>
                    </a:lnTo>
                    <a:lnTo>
                      <a:pt x="662" y="698"/>
                    </a:lnTo>
                    <a:lnTo>
                      <a:pt x="666" y="709"/>
                    </a:lnTo>
                    <a:lnTo>
                      <a:pt x="670" y="718"/>
                    </a:lnTo>
                    <a:lnTo>
                      <a:pt x="674" y="723"/>
                    </a:lnTo>
                    <a:lnTo>
                      <a:pt x="678" y="732"/>
                    </a:lnTo>
                    <a:lnTo>
                      <a:pt x="682" y="739"/>
                    </a:lnTo>
                    <a:lnTo>
                      <a:pt x="686" y="751"/>
                    </a:lnTo>
                    <a:lnTo>
                      <a:pt x="690" y="757"/>
                    </a:lnTo>
                    <a:lnTo>
                      <a:pt x="694" y="768"/>
                    </a:lnTo>
                    <a:lnTo>
                      <a:pt x="698" y="778"/>
                    </a:lnTo>
                    <a:lnTo>
                      <a:pt x="702" y="785"/>
                    </a:lnTo>
                    <a:lnTo>
                      <a:pt x="706" y="792"/>
                    </a:lnTo>
                    <a:lnTo>
                      <a:pt x="710" y="803"/>
                    </a:lnTo>
                    <a:lnTo>
                      <a:pt x="714" y="811"/>
                    </a:lnTo>
                    <a:lnTo>
                      <a:pt x="718" y="820"/>
                    </a:lnTo>
                    <a:lnTo>
                      <a:pt x="721" y="828"/>
                    </a:lnTo>
                    <a:lnTo>
                      <a:pt x="725" y="838"/>
                    </a:lnTo>
                    <a:lnTo>
                      <a:pt x="729" y="846"/>
                    </a:lnTo>
                    <a:lnTo>
                      <a:pt x="733" y="856"/>
                    </a:lnTo>
                    <a:lnTo>
                      <a:pt x="737" y="861"/>
                    </a:lnTo>
                    <a:lnTo>
                      <a:pt x="741" y="874"/>
                    </a:lnTo>
                    <a:lnTo>
                      <a:pt x="745" y="881"/>
                    </a:lnTo>
                    <a:lnTo>
                      <a:pt x="749" y="888"/>
                    </a:lnTo>
                    <a:lnTo>
                      <a:pt x="753" y="897"/>
                    </a:lnTo>
                    <a:lnTo>
                      <a:pt x="757" y="906"/>
                    </a:lnTo>
                    <a:lnTo>
                      <a:pt x="761" y="916"/>
                    </a:lnTo>
                    <a:lnTo>
                      <a:pt x="765" y="925"/>
                    </a:lnTo>
                    <a:lnTo>
                      <a:pt x="769" y="936"/>
                    </a:lnTo>
                    <a:lnTo>
                      <a:pt x="773" y="941"/>
                    </a:lnTo>
                    <a:lnTo>
                      <a:pt x="777" y="949"/>
                    </a:lnTo>
                    <a:lnTo>
                      <a:pt x="781" y="963"/>
                    </a:lnTo>
                    <a:lnTo>
                      <a:pt x="785" y="969"/>
                    </a:lnTo>
                    <a:lnTo>
                      <a:pt x="788" y="981"/>
                    </a:lnTo>
                    <a:lnTo>
                      <a:pt x="792" y="987"/>
                    </a:lnTo>
                    <a:lnTo>
                      <a:pt x="796" y="998"/>
                    </a:lnTo>
                    <a:lnTo>
                      <a:pt x="800" y="1005"/>
                    </a:lnTo>
                    <a:lnTo>
                      <a:pt x="804" y="1015"/>
                    </a:lnTo>
                    <a:lnTo>
                      <a:pt x="808" y="1023"/>
                    </a:lnTo>
                    <a:lnTo>
                      <a:pt x="812" y="1031"/>
                    </a:lnTo>
                    <a:lnTo>
                      <a:pt x="816" y="1040"/>
                    </a:lnTo>
                    <a:lnTo>
                      <a:pt x="820" y="1051"/>
                    </a:lnTo>
                    <a:lnTo>
                      <a:pt x="824" y="1059"/>
                    </a:lnTo>
                    <a:lnTo>
                      <a:pt x="828" y="1069"/>
                    </a:lnTo>
                    <a:lnTo>
                      <a:pt x="832" y="1077"/>
                    </a:lnTo>
                    <a:lnTo>
                      <a:pt x="836" y="1086"/>
                    </a:lnTo>
                    <a:lnTo>
                      <a:pt x="840" y="1093"/>
                    </a:lnTo>
                    <a:lnTo>
                      <a:pt x="844" y="1102"/>
                    </a:lnTo>
                    <a:lnTo>
                      <a:pt x="848" y="1114"/>
                    </a:lnTo>
                    <a:lnTo>
                      <a:pt x="852" y="1121"/>
                    </a:lnTo>
                    <a:lnTo>
                      <a:pt x="856" y="1128"/>
                    </a:lnTo>
                    <a:lnTo>
                      <a:pt x="859" y="1138"/>
                    </a:lnTo>
                    <a:lnTo>
                      <a:pt x="863" y="1145"/>
                    </a:lnTo>
                    <a:lnTo>
                      <a:pt x="867" y="1154"/>
                    </a:lnTo>
                    <a:lnTo>
                      <a:pt x="871" y="1164"/>
                    </a:lnTo>
                    <a:lnTo>
                      <a:pt x="875" y="1173"/>
                    </a:lnTo>
                    <a:lnTo>
                      <a:pt x="879" y="1181"/>
                    </a:lnTo>
                    <a:lnTo>
                      <a:pt x="883" y="1188"/>
                    </a:lnTo>
                    <a:lnTo>
                      <a:pt x="887" y="1200"/>
                    </a:lnTo>
                    <a:lnTo>
                      <a:pt x="891" y="1205"/>
                    </a:lnTo>
                    <a:lnTo>
                      <a:pt x="895" y="1216"/>
                    </a:lnTo>
                    <a:lnTo>
                      <a:pt x="899" y="1221"/>
                    </a:lnTo>
                    <a:lnTo>
                      <a:pt x="903" y="1233"/>
                    </a:lnTo>
                    <a:lnTo>
                      <a:pt x="907" y="1241"/>
                    </a:lnTo>
                    <a:lnTo>
                      <a:pt x="911" y="1249"/>
                    </a:lnTo>
                    <a:lnTo>
                      <a:pt x="915" y="1257"/>
                    </a:lnTo>
                    <a:lnTo>
                      <a:pt x="919" y="1267"/>
                    </a:lnTo>
                    <a:lnTo>
                      <a:pt x="923" y="1276"/>
                    </a:lnTo>
                    <a:lnTo>
                      <a:pt x="926" y="1283"/>
                    </a:lnTo>
                    <a:lnTo>
                      <a:pt x="930" y="1290"/>
                    </a:lnTo>
                    <a:lnTo>
                      <a:pt x="934" y="1300"/>
                    </a:lnTo>
                    <a:lnTo>
                      <a:pt x="938" y="1308"/>
                    </a:lnTo>
                    <a:lnTo>
                      <a:pt x="942" y="1316"/>
                    </a:lnTo>
                    <a:lnTo>
                      <a:pt x="946" y="1321"/>
                    </a:lnTo>
                    <a:lnTo>
                      <a:pt x="950" y="1329"/>
                    </a:lnTo>
                    <a:lnTo>
                      <a:pt x="954" y="1338"/>
                    </a:lnTo>
                    <a:lnTo>
                      <a:pt x="958" y="1348"/>
                    </a:lnTo>
                    <a:lnTo>
                      <a:pt x="962" y="1355"/>
                    </a:lnTo>
                    <a:lnTo>
                      <a:pt x="966" y="1362"/>
                    </a:lnTo>
                    <a:lnTo>
                      <a:pt x="970" y="1373"/>
                    </a:lnTo>
                    <a:lnTo>
                      <a:pt x="974" y="1380"/>
                    </a:lnTo>
                    <a:lnTo>
                      <a:pt x="978" y="1389"/>
                    </a:lnTo>
                    <a:lnTo>
                      <a:pt x="982" y="1395"/>
                    </a:lnTo>
                    <a:lnTo>
                      <a:pt x="986" y="1404"/>
                    </a:lnTo>
                    <a:lnTo>
                      <a:pt x="990" y="1411"/>
                    </a:lnTo>
                    <a:lnTo>
                      <a:pt x="993" y="1417"/>
                    </a:lnTo>
                    <a:lnTo>
                      <a:pt x="997" y="1424"/>
                    </a:lnTo>
                    <a:lnTo>
                      <a:pt x="1001" y="1433"/>
                    </a:lnTo>
                    <a:lnTo>
                      <a:pt x="1005" y="1440"/>
                    </a:lnTo>
                    <a:lnTo>
                      <a:pt x="1009" y="1449"/>
                    </a:lnTo>
                    <a:lnTo>
                      <a:pt x="1013" y="1456"/>
                    </a:lnTo>
                    <a:lnTo>
                      <a:pt x="1017" y="1464"/>
                    </a:lnTo>
                    <a:lnTo>
                      <a:pt x="1021" y="1471"/>
                    </a:lnTo>
                    <a:lnTo>
                      <a:pt x="1025" y="1479"/>
                    </a:lnTo>
                    <a:lnTo>
                      <a:pt x="1029" y="1487"/>
                    </a:lnTo>
                    <a:lnTo>
                      <a:pt x="1033" y="1490"/>
                    </a:lnTo>
                    <a:lnTo>
                      <a:pt x="1037" y="1500"/>
                    </a:lnTo>
                    <a:lnTo>
                      <a:pt x="1041" y="1508"/>
                    </a:lnTo>
                    <a:lnTo>
                      <a:pt x="1045" y="1515"/>
                    </a:lnTo>
                    <a:lnTo>
                      <a:pt x="1049" y="1519"/>
                    </a:lnTo>
                    <a:lnTo>
                      <a:pt x="1053" y="1528"/>
                    </a:lnTo>
                    <a:lnTo>
                      <a:pt x="1057" y="1536"/>
                    </a:lnTo>
                    <a:lnTo>
                      <a:pt x="1061" y="1541"/>
                    </a:lnTo>
                    <a:lnTo>
                      <a:pt x="1064" y="1548"/>
                    </a:lnTo>
                    <a:lnTo>
                      <a:pt x="1068" y="1558"/>
                    </a:lnTo>
                    <a:lnTo>
                      <a:pt x="1072" y="1563"/>
                    </a:lnTo>
                    <a:lnTo>
                      <a:pt x="1076" y="1568"/>
                    </a:lnTo>
                    <a:lnTo>
                      <a:pt x="1080" y="1577"/>
                    </a:lnTo>
                    <a:lnTo>
                      <a:pt x="1084" y="1582"/>
                    </a:lnTo>
                    <a:lnTo>
                      <a:pt x="1088" y="1590"/>
                    </a:lnTo>
                    <a:lnTo>
                      <a:pt x="1092" y="1598"/>
                    </a:lnTo>
                    <a:lnTo>
                      <a:pt x="1096" y="1600"/>
                    </a:lnTo>
                    <a:lnTo>
                      <a:pt x="1100" y="1611"/>
                    </a:lnTo>
                    <a:lnTo>
                      <a:pt x="1104" y="1615"/>
                    </a:lnTo>
                    <a:lnTo>
                      <a:pt x="1108" y="1620"/>
                    </a:lnTo>
                    <a:lnTo>
                      <a:pt x="1112" y="1628"/>
                    </a:lnTo>
                    <a:lnTo>
                      <a:pt x="1116" y="1633"/>
                    </a:lnTo>
                    <a:lnTo>
                      <a:pt x="1120" y="1639"/>
                    </a:lnTo>
                    <a:lnTo>
                      <a:pt x="1124" y="1647"/>
                    </a:lnTo>
                    <a:lnTo>
                      <a:pt x="1128" y="1654"/>
                    </a:lnTo>
                    <a:lnTo>
                      <a:pt x="1131" y="1660"/>
                    </a:lnTo>
                    <a:lnTo>
                      <a:pt x="1135" y="1666"/>
                    </a:lnTo>
                    <a:lnTo>
                      <a:pt x="1139" y="1669"/>
                    </a:lnTo>
                    <a:lnTo>
                      <a:pt x="1143" y="1676"/>
                    </a:lnTo>
                    <a:lnTo>
                      <a:pt x="1147" y="1680"/>
                    </a:lnTo>
                    <a:lnTo>
                      <a:pt x="1151" y="1685"/>
                    </a:lnTo>
                    <a:lnTo>
                      <a:pt x="1155" y="1695"/>
                    </a:lnTo>
                    <a:lnTo>
                      <a:pt x="1159" y="1697"/>
                    </a:lnTo>
                    <a:lnTo>
                      <a:pt x="1163" y="1704"/>
                    </a:lnTo>
                    <a:lnTo>
                      <a:pt x="1167" y="1708"/>
                    </a:lnTo>
                    <a:lnTo>
                      <a:pt x="1171" y="1714"/>
                    </a:lnTo>
                    <a:lnTo>
                      <a:pt x="1175" y="1720"/>
                    </a:lnTo>
                    <a:lnTo>
                      <a:pt x="1179" y="1723"/>
                    </a:lnTo>
                    <a:lnTo>
                      <a:pt x="1183" y="1731"/>
                    </a:lnTo>
                    <a:lnTo>
                      <a:pt x="1187" y="1737"/>
                    </a:lnTo>
                    <a:lnTo>
                      <a:pt x="1191" y="1739"/>
                    </a:lnTo>
                    <a:lnTo>
                      <a:pt x="1195" y="1743"/>
                    </a:lnTo>
                    <a:lnTo>
                      <a:pt x="1199" y="1750"/>
                    </a:lnTo>
                    <a:lnTo>
                      <a:pt x="1202" y="1755"/>
                    </a:lnTo>
                    <a:lnTo>
                      <a:pt x="1206" y="1761"/>
                    </a:lnTo>
                    <a:lnTo>
                      <a:pt x="1210" y="1762"/>
                    </a:lnTo>
                    <a:lnTo>
                      <a:pt x="1214" y="1767"/>
                    </a:lnTo>
                    <a:lnTo>
                      <a:pt x="1218" y="1775"/>
                    </a:lnTo>
                    <a:lnTo>
                      <a:pt x="1222" y="1779"/>
                    </a:lnTo>
                    <a:lnTo>
                      <a:pt x="1226" y="1782"/>
                    </a:lnTo>
                    <a:lnTo>
                      <a:pt x="1230" y="1786"/>
                    </a:lnTo>
                    <a:lnTo>
                      <a:pt x="1234" y="1790"/>
                    </a:lnTo>
                    <a:lnTo>
                      <a:pt x="1238" y="1794"/>
                    </a:lnTo>
                    <a:lnTo>
                      <a:pt x="1242" y="1798"/>
                    </a:lnTo>
                    <a:lnTo>
                      <a:pt x="1246" y="1802"/>
                    </a:lnTo>
                    <a:lnTo>
                      <a:pt x="1250" y="1806"/>
                    </a:lnTo>
                    <a:lnTo>
                      <a:pt x="1254" y="1811"/>
                    </a:lnTo>
                    <a:lnTo>
                      <a:pt x="1258" y="1817"/>
                    </a:lnTo>
                    <a:lnTo>
                      <a:pt x="1262" y="1816"/>
                    </a:lnTo>
                    <a:lnTo>
                      <a:pt x="1266" y="1823"/>
                    </a:lnTo>
                    <a:lnTo>
                      <a:pt x="1269" y="1826"/>
                    </a:lnTo>
                    <a:lnTo>
                      <a:pt x="1273" y="1830"/>
                    </a:lnTo>
                    <a:lnTo>
                      <a:pt x="1277" y="1832"/>
                    </a:lnTo>
                    <a:lnTo>
                      <a:pt x="1281" y="1836"/>
                    </a:lnTo>
                    <a:lnTo>
                      <a:pt x="1285" y="1841"/>
                    </a:lnTo>
                    <a:lnTo>
                      <a:pt x="1289" y="1840"/>
                    </a:lnTo>
                    <a:lnTo>
                      <a:pt x="1293" y="1846"/>
                    </a:lnTo>
                    <a:lnTo>
                      <a:pt x="1297" y="1846"/>
                    </a:lnTo>
                    <a:lnTo>
                      <a:pt x="1301" y="1851"/>
                    </a:lnTo>
                    <a:lnTo>
                      <a:pt x="1305" y="1855"/>
                    </a:lnTo>
                    <a:lnTo>
                      <a:pt x="1309" y="1857"/>
                    </a:lnTo>
                    <a:lnTo>
                      <a:pt x="1313" y="1863"/>
                    </a:lnTo>
                    <a:lnTo>
                      <a:pt x="1317" y="1866"/>
                    </a:lnTo>
                    <a:lnTo>
                      <a:pt x="1321" y="1867"/>
                    </a:lnTo>
                    <a:lnTo>
                      <a:pt x="1325" y="1869"/>
                    </a:lnTo>
                    <a:lnTo>
                      <a:pt x="1329" y="1870"/>
                    </a:lnTo>
                    <a:lnTo>
                      <a:pt x="1333" y="1874"/>
                    </a:lnTo>
                    <a:lnTo>
                      <a:pt x="1336" y="1876"/>
                    </a:lnTo>
                    <a:lnTo>
                      <a:pt x="1340" y="1877"/>
                    </a:lnTo>
                    <a:lnTo>
                      <a:pt x="1344" y="1882"/>
                    </a:lnTo>
                    <a:lnTo>
                      <a:pt x="1348" y="1883"/>
                    </a:lnTo>
                    <a:lnTo>
                      <a:pt x="1352" y="1886"/>
                    </a:lnTo>
                    <a:lnTo>
                      <a:pt x="1356" y="1886"/>
                    </a:lnTo>
                    <a:lnTo>
                      <a:pt x="1360" y="1890"/>
                    </a:lnTo>
                    <a:lnTo>
                      <a:pt x="1364" y="1892"/>
                    </a:lnTo>
                    <a:lnTo>
                      <a:pt x="1368" y="1894"/>
                    </a:lnTo>
                    <a:lnTo>
                      <a:pt x="1372" y="1896"/>
                    </a:lnTo>
                    <a:lnTo>
                      <a:pt x="1376" y="1897"/>
                    </a:lnTo>
                    <a:lnTo>
                      <a:pt x="1380" y="1899"/>
                    </a:lnTo>
                    <a:lnTo>
                      <a:pt x="1384" y="1899"/>
                    </a:lnTo>
                    <a:lnTo>
                      <a:pt x="1388" y="1900"/>
                    </a:lnTo>
                    <a:lnTo>
                      <a:pt x="1392" y="1903"/>
                    </a:lnTo>
                    <a:lnTo>
                      <a:pt x="1396" y="1903"/>
                    </a:lnTo>
                    <a:lnTo>
                      <a:pt x="1400" y="1905"/>
                    </a:lnTo>
                    <a:lnTo>
                      <a:pt x="1404" y="1907"/>
                    </a:lnTo>
                    <a:lnTo>
                      <a:pt x="1407" y="1908"/>
                    </a:lnTo>
                    <a:lnTo>
                      <a:pt x="1411" y="1912"/>
                    </a:lnTo>
                    <a:lnTo>
                      <a:pt x="1415" y="1912"/>
                    </a:lnTo>
                    <a:lnTo>
                      <a:pt x="1419" y="1910"/>
                    </a:lnTo>
                    <a:lnTo>
                      <a:pt x="1423" y="1916"/>
                    </a:lnTo>
                    <a:lnTo>
                      <a:pt x="1427" y="1915"/>
                    </a:lnTo>
                    <a:lnTo>
                      <a:pt x="1431" y="1915"/>
                    </a:lnTo>
                    <a:lnTo>
                      <a:pt x="1435" y="1915"/>
                    </a:lnTo>
                    <a:lnTo>
                      <a:pt x="1439" y="1916"/>
                    </a:lnTo>
                    <a:lnTo>
                      <a:pt x="1443" y="1917"/>
                    </a:lnTo>
                    <a:lnTo>
                      <a:pt x="1447" y="1917"/>
                    </a:lnTo>
                    <a:lnTo>
                      <a:pt x="1451" y="1918"/>
                    </a:lnTo>
                    <a:lnTo>
                      <a:pt x="1455" y="1916"/>
                    </a:lnTo>
                    <a:lnTo>
                      <a:pt x="1459" y="1920"/>
                    </a:lnTo>
                    <a:lnTo>
                      <a:pt x="1463" y="1918"/>
                    </a:lnTo>
                    <a:lnTo>
                      <a:pt x="1467" y="1920"/>
                    </a:lnTo>
                    <a:lnTo>
                      <a:pt x="1471" y="1919"/>
                    </a:lnTo>
                    <a:lnTo>
                      <a:pt x="1474" y="1917"/>
                    </a:lnTo>
                    <a:lnTo>
                      <a:pt x="1478" y="1920"/>
                    </a:lnTo>
                    <a:lnTo>
                      <a:pt x="1482" y="1920"/>
                    </a:lnTo>
                    <a:lnTo>
                      <a:pt x="1486" y="1918"/>
                    </a:lnTo>
                    <a:lnTo>
                      <a:pt x="1490" y="1921"/>
                    </a:lnTo>
                    <a:lnTo>
                      <a:pt x="1494" y="1919"/>
                    </a:lnTo>
                    <a:lnTo>
                      <a:pt x="1498" y="1917"/>
                    </a:lnTo>
                    <a:lnTo>
                      <a:pt x="1502" y="1917"/>
                    </a:lnTo>
                    <a:lnTo>
                      <a:pt x="1506" y="1917"/>
                    </a:lnTo>
                    <a:lnTo>
                      <a:pt x="1510" y="1915"/>
                    </a:lnTo>
                    <a:lnTo>
                      <a:pt x="1514" y="1914"/>
                    </a:lnTo>
                    <a:lnTo>
                      <a:pt x="1518" y="1917"/>
                    </a:lnTo>
                    <a:lnTo>
                      <a:pt x="1522" y="1915"/>
                    </a:lnTo>
                    <a:lnTo>
                      <a:pt x="1526" y="1913"/>
                    </a:lnTo>
                    <a:lnTo>
                      <a:pt x="1530" y="1914"/>
                    </a:lnTo>
                    <a:lnTo>
                      <a:pt x="1534" y="1914"/>
                    </a:lnTo>
                    <a:lnTo>
                      <a:pt x="1538" y="1914"/>
                    </a:lnTo>
                    <a:lnTo>
                      <a:pt x="1541" y="1909"/>
                    </a:lnTo>
                    <a:lnTo>
                      <a:pt x="1545" y="1906"/>
                    </a:lnTo>
                    <a:lnTo>
                      <a:pt x="1549" y="1909"/>
                    </a:lnTo>
                    <a:lnTo>
                      <a:pt x="1553" y="1908"/>
                    </a:lnTo>
                    <a:lnTo>
                      <a:pt x="1557" y="1907"/>
                    </a:lnTo>
                    <a:lnTo>
                      <a:pt x="1561" y="1906"/>
                    </a:lnTo>
                    <a:lnTo>
                      <a:pt x="1565" y="1905"/>
                    </a:lnTo>
                    <a:lnTo>
                      <a:pt x="1569" y="1902"/>
                    </a:lnTo>
                    <a:lnTo>
                      <a:pt x="1573" y="1901"/>
                    </a:lnTo>
                    <a:lnTo>
                      <a:pt x="1577" y="1898"/>
                    </a:lnTo>
                    <a:lnTo>
                      <a:pt x="1581" y="1896"/>
                    </a:lnTo>
                    <a:lnTo>
                      <a:pt x="1585" y="1896"/>
                    </a:lnTo>
                    <a:lnTo>
                      <a:pt x="1589" y="1891"/>
                    </a:lnTo>
                    <a:lnTo>
                      <a:pt x="1593" y="1892"/>
                    </a:lnTo>
                    <a:lnTo>
                      <a:pt x="1597" y="1888"/>
                    </a:lnTo>
                    <a:lnTo>
                      <a:pt x="1601" y="1886"/>
                    </a:lnTo>
                    <a:lnTo>
                      <a:pt x="1605" y="1887"/>
                    </a:lnTo>
                    <a:lnTo>
                      <a:pt x="1609" y="1884"/>
                    </a:lnTo>
                    <a:lnTo>
                      <a:pt x="1612" y="1881"/>
                    </a:lnTo>
                    <a:lnTo>
                      <a:pt x="1616" y="1881"/>
                    </a:lnTo>
                    <a:lnTo>
                      <a:pt x="1620" y="1879"/>
                    </a:lnTo>
                    <a:lnTo>
                      <a:pt x="1624" y="1875"/>
                    </a:lnTo>
                    <a:lnTo>
                      <a:pt x="1628" y="1877"/>
                    </a:lnTo>
                    <a:lnTo>
                      <a:pt x="1632" y="1871"/>
                    </a:lnTo>
                    <a:lnTo>
                      <a:pt x="1636" y="1867"/>
                    </a:lnTo>
                    <a:lnTo>
                      <a:pt x="1640" y="1864"/>
                    </a:lnTo>
                    <a:lnTo>
                      <a:pt x="1644" y="1863"/>
                    </a:lnTo>
                    <a:lnTo>
                      <a:pt x="1648" y="1859"/>
                    </a:lnTo>
                    <a:lnTo>
                      <a:pt x="1652" y="1859"/>
                    </a:lnTo>
                    <a:lnTo>
                      <a:pt x="1656" y="1857"/>
                    </a:lnTo>
                    <a:lnTo>
                      <a:pt x="1660" y="1852"/>
                    </a:lnTo>
                    <a:lnTo>
                      <a:pt x="1664" y="1851"/>
                    </a:lnTo>
                    <a:lnTo>
                      <a:pt x="1668" y="1848"/>
                    </a:lnTo>
                    <a:lnTo>
                      <a:pt x="1672" y="1842"/>
                    </a:lnTo>
                    <a:lnTo>
                      <a:pt x="1676" y="1839"/>
                    </a:lnTo>
                    <a:lnTo>
                      <a:pt x="1679" y="1837"/>
                    </a:lnTo>
                    <a:lnTo>
                      <a:pt x="1683" y="1834"/>
                    </a:lnTo>
                    <a:lnTo>
                      <a:pt x="1687" y="1830"/>
                    </a:lnTo>
                    <a:lnTo>
                      <a:pt x="1691" y="1829"/>
                    </a:lnTo>
                    <a:lnTo>
                      <a:pt x="1695" y="1827"/>
                    </a:lnTo>
                    <a:lnTo>
                      <a:pt x="1699" y="1824"/>
                    </a:lnTo>
                    <a:lnTo>
                      <a:pt x="1703" y="1820"/>
                    </a:lnTo>
                    <a:lnTo>
                      <a:pt x="1707" y="1817"/>
                    </a:lnTo>
                    <a:lnTo>
                      <a:pt x="1711" y="1811"/>
                    </a:lnTo>
                    <a:lnTo>
                      <a:pt x="1715" y="1808"/>
                    </a:lnTo>
                    <a:lnTo>
                      <a:pt x="1719" y="1806"/>
                    </a:lnTo>
                    <a:lnTo>
                      <a:pt x="1723" y="1802"/>
                    </a:lnTo>
                    <a:lnTo>
                      <a:pt x="1727" y="1801"/>
                    </a:lnTo>
                    <a:lnTo>
                      <a:pt x="1731" y="1797"/>
                    </a:lnTo>
                    <a:lnTo>
                      <a:pt x="1735" y="1792"/>
                    </a:lnTo>
                    <a:lnTo>
                      <a:pt x="1739" y="1791"/>
                    </a:lnTo>
                    <a:lnTo>
                      <a:pt x="1743" y="1784"/>
                    </a:lnTo>
                    <a:lnTo>
                      <a:pt x="1746" y="1782"/>
                    </a:lnTo>
                    <a:lnTo>
                      <a:pt x="1750" y="1775"/>
                    </a:lnTo>
                    <a:lnTo>
                      <a:pt x="1754" y="1772"/>
                    </a:lnTo>
                    <a:lnTo>
                      <a:pt x="1758" y="1768"/>
                    </a:lnTo>
                    <a:lnTo>
                      <a:pt x="1762" y="1768"/>
                    </a:lnTo>
                    <a:lnTo>
                      <a:pt x="1766" y="1762"/>
                    </a:lnTo>
                    <a:lnTo>
                      <a:pt x="1770" y="1760"/>
                    </a:lnTo>
                    <a:lnTo>
                      <a:pt x="1774" y="1750"/>
                    </a:lnTo>
                    <a:lnTo>
                      <a:pt x="1778" y="1749"/>
                    </a:lnTo>
                    <a:lnTo>
                      <a:pt x="1782" y="1747"/>
                    </a:lnTo>
                    <a:lnTo>
                      <a:pt x="1786" y="1741"/>
                    </a:lnTo>
                    <a:lnTo>
                      <a:pt x="1790" y="1738"/>
                    </a:lnTo>
                    <a:lnTo>
                      <a:pt x="1794" y="1734"/>
                    </a:lnTo>
                    <a:lnTo>
                      <a:pt x="1798" y="1729"/>
                    </a:lnTo>
                    <a:lnTo>
                      <a:pt x="1802" y="1725"/>
                    </a:lnTo>
                    <a:lnTo>
                      <a:pt x="1806" y="1718"/>
                    </a:lnTo>
                    <a:lnTo>
                      <a:pt x="1810" y="1717"/>
                    </a:lnTo>
                    <a:lnTo>
                      <a:pt x="1814" y="1710"/>
                    </a:lnTo>
                    <a:lnTo>
                      <a:pt x="1817" y="1709"/>
                    </a:lnTo>
                    <a:lnTo>
                      <a:pt x="1821" y="1704"/>
                    </a:lnTo>
                    <a:lnTo>
                      <a:pt x="1825" y="1699"/>
                    </a:lnTo>
                    <a:lnTo>
                      <a:pt x="1829" y="1692"/>
                    </a:lnTo>
                    <a:lnTo>
                      <a:pt x="1833" y="1687"/>
                    </a:lnTo>
                    <a:lnTo>
                      <a:pt x="1837" y="1683"/>
                    </a:lnTo>
                    <a:lnTo>
                      <a:pt x="1841" y="1678"/>
                    </a:lnTo>
                    <a:lnTo>
                      <a:pt x="1845" y="1675"/>
                    </a:lnTo>
                    <a:lnTo>
                      <a:pt x="1849" y="1669"/>
                    </a:lnTo>
                    <a:lnTo>
                      <a:pt x="1853" y="1666"/>
                    </a:lnTo>
                    <a:lnTo>
                      <a:pt x="1857" y="1659"/>
                    </a:lnTo>
                    <a:lnTo>
                      <a:pt x="1861" y="1656"/>
                    </a:lnTo>
                    <a:lnTo>
                      <a:pt x="1865" y="1653"/>
                    </a:lnTo>
                    <a:lnTo>
                      <a:pt x="1869" y="1645"/>
                    </a:lnTo>
                    <a:lnTo>
                      <a:pt x="1873" y="1640"/>
                    </a:lnTo>
                    <a:lnTo>
                      <a:pt x="1877" y="1637"/>
                    </a:lnTo>
                    <a:lnTo>
                      <a:pt x="1881" y="1631"/>
                    </a:lnTo>
                    <a:lnTo>
                      <a:pt x="1884" y="1626"/>
                    </a:lnTo>
                    <a:lnTo>
                      <a:pt x="1888" y="1623"/>
                    </a:lnTo>
                    <a:lnTo>
                      <a:pt x="1892" y="1618"/>
                    </a:lnTo>
                    <a:lnTo>
                      <a:pt x="1896" y="1608"/>
                    </a:lnTo>
                    <a:lnTo>
                      <a:pt x="1900" y="1608"/>
                    </a:lnTo>
                    <a:lnTo>
                      <a:pt x="1904" y="1600"/>
                    </a:lnTo>
                    <a:lnTo>
                      <a:pt x="1908" y="1595"/>
                    </a:lnTo>
                    <a:lnTo>
                      <a:pt x="1912" y="1588"/>
                    </a:lnTo>
                    <a:lnTo>
                      <a:pt x="1916" y="1587"/>
                    </a:lnTo>
                    <a:lnTo>
                      <a:pt x="1920" y="1579"/>
                    </a:lnTo>
                    <a:lnTo>
                      <a:pt x="1924" y="1575"/>
                    </a:lnTo>
                    <a:lnTo>
                      <a:pt x="1928" y="1570"/>
                    </a:lnTo>
                    <a:lnTo>
                      <a:pt x="1932" y="1566"/>
                    </a:lnTo>
                    <a:lnTo>
                      <a:pt x="1936" y="1559"/>
                    </a:lnTo>
                    <a:lnTo>
                      <a:pt x="1940" y="1554"/>
                    </a:lnTo>
                    <a:lnTo>
                      <a:pt x="1944" y="1550"/>
                    </a:lnTo>
                    <a:lnTo>
                      <a:pt x="1948" y="1544"/>
                    </a:lnTo>
                    <a:lnTo>
                      <a:pt x="1952" y="1538"/>
                    </a:lnTo>
                    <a:lnTo>
                      <a:pt x="1955" y="1532"/>
                    </a:lnTo>
                    <a:lnTo>
                      <a:pt x="1959" y="1528"/>
                    </a:lnTo>
                    <a:lnTo>
                      <a:pt x="1963" y="1523"/>
                    </a:lnTo>
                    <a:lnTo>
                      <a:pt x="1967" y="1516"/>
                    </a:lnTo>
                    <a:lnTo>
                      <a:pt x="1971" y="1510"/>
                    </a:lnTo>
                    <a:lnTo>
                      <a:pt x="1975" y="1507"/>
                    </a:lnTo>
                    <a:lnTo>
                      <a:pt x="1979" y="1503"/>
                    </a:lnTo>
                    <a:lnTo>
                      <a:pt x="1983" y="1494"/>
                    </a:lnTo>
                    <a:lnTo>
                      <a:pt x="1987" y="1488"/>
                    </a:lnTo>
                    <a:lnTo>
                      <a:pt x="1991" y="1485"/>
                    </a:lnTo>
                    <a:lnTo>
                      <a:pt x="1995" y="1478"/>
                    </a:lnTo>
                    <a:lnTo>
                      <a:pt x="1999" y="1471"/>
                    </a:lnTo>
                    <a:lnTo>
                      <a:pt x="2003" y="1466"/>
                    </a:lnTo>
                    <a:lnTo>
                      <a:pt x="2007" y="1463"/>
                    </a:lnTo>
                    <a:lnTo>
                      <a:pt x="2011" y="1456"/>
                    </a:lnTo>
                    <a:lnTo>
                      <a:pt x="2015" y="1449"/>
                    </a:lnTo>
                    <a:lnTo>
                      <a:pt x="2019" y="1445"/>
                    </a:lnTo>
                    <a:lnTo>
                      <a:pt x="2022" y="1442"/>
                    </a:lnTo>
                    <a:lnTo>
                      <a:pt x="2026" y="1433"/>
                    </a:lnTo>
                    <a:lnTo>
                      <a:pt x="2030" y="1427"/>
                    </a:lnTo>
                    <a:lnTo>
                      <a:pt x="2034" y="1421"/>
                    </a:lnTo>
                    <a:lnTo>
                      <a:pt x="2038" y="1416"/>
                    </a:lnTo>
                    <a:lnTo>
                      <a:pt x="2042" y="1411"/>
                    </a:lnTo>
                    <a:lnTo>
                      <a:pt x="2046" y="1405"/>
                    </a:lnTo>
                    <a:lnTo>
                      <a:pt x="2050" y="1400"/>
                    </a:lnTo>
                    <a:lnTo>
                      <a:pt x="2054" y="1393"/>
                    </a:lnTo>
                    <a:lnTo>
                      <a:pt x="2058" y="1387"/>
                    </a:lnTo>
                    <a:lnTo>
                      <a:pt x="2062" y="1383"/>
                    </a:lnTo>
                    <a:lnTo>
                      <a:pt x="2066" y="1376"/>
                    </a:lnTo>
                    <a:lnTo>
                      <a:pt x="2070" y="1369"/>
                    </a:lnTo>
                    <a:lnTo>
                      <a:pt x="2074" y="1365"/>
                    </a:lnTo>
                    <a:lnTo>
                      <a:pt x="2078" y="1358"/>
                    </a:lnTo>
                    <a:lnTo>
                      <a:pt x="2082" y="1352"/>
                    </a:lnTo>
                    <a:lnTo>
                      <a:pt x="2086" y="1347"/>
                    </a:lnTo>
                    <a:lnTo>
                      <a:pt x="2089" y="1343"/>
                    </a:lnTo>
                    <a:lnTo>
                      <a:pt x="2093" y="1337"/>
                    </a:lnTo>
                    <a:lnTo>
                      <a:pt x="2097" y="1329"/>
                    </a:lnTo>
                    <a:lnTo>
                      <a:pt x="2101" y="1326"/>
                    </a:lnTo>
                    <a:lnTo>
                      <a:pt x="2105" y="1319"/>
                    </a:lnTo>
                    <a:lnTo>
                      <a:pt x="2109" y="1312"/>
                    </a:lnTo>
                    <a:lnTo>
                      <a:pt x="2113" y="1308"/>
                    </a:lnTo>
                    <a:lnTo>
                      <a:pt x="2117" y="1300"/>
                    </a:lnTo>
                    <a:lnTo>
                      <a:pt x="2121" y="1295"/>
                    </a:lnTo>
                    <a:lnTo>
                      <a:pt x="2125" y="1289"/>
                    </a:lnTo>
                    <a:lnTo>
                      <a:pt x="2129" y="1284"/>
                    </a:lnTo>
                    <a:lnTo>
                      <a:pt x="2133" y="1276"/>
                    </a:lnTo>
                    <a:lnTo>
                      <a:pt x="2137" y="1271"/>
                    </a:lnTo>
                    <a:lnTo>
                      <a:pt x="2141" y="1265"/>
                    </a:lnTo>
                    <a:lnTo>
                      <a:pt x="2145" y="1260"/>
                    </a:lnTo>
                    <a:lnTo>
                      <a:pt x="2149" y="1252"/>
                    </a:lnTo>
                    <a:lnTo>
                      <a:pt x="2153" y="1245"/>
                    </a:lnTo>
                    <a:lnTo>
                      <a:pt x="2157" y="1242"/>
                    </a:lnTo>
                    <a:lnTo>
                      <a:pt x="2160" y="1235"/>
                    </a:lnTo>
                    <a:lnTo>
                      <a:pt x="2164" y="1232"/>
                    </a:lnTo>
                    <a:lnTo>
                      <a:pt x="2168" y="1226"/>
                    </a:lnTo>
                    <a:lnTo>
                      <a:pt x="2172" y="1219"/>
                    </a:lnTo>
                    <a:lnTo>
                      <a:pt x="2176" y="1212"/>
                    </a:lnTo>
                    <a:lnTo>
                      <a:pt x="2180" y="1204"/>
                    </a:lnTo>
                    <a:lnTo>
                      <a:pt x="2184" y="1203"/>
                    </a:lnTo>
                    <a:lnTo>
                      <a:pt x="2188" y="1194"/>
                    </a:lnTo>
                    <a:lnTo>
                      <a:pt x="2192" y="1185"/>
                    </a:lnTo>
                    <a:lnTo>
                      <a:pt x="2196" y="1182"/>
                    </a:lnTo>
                    <a:lnTo>
                      <a:pt x="2200" y="1177"/>
                    </a:lnTo>
                    <a:lnTo>
                      <a:pt x="2204" y="1170"/>
                    </a:lnTo>
                    <a:lnTo>
                      <a:pt x="2208" y="1165"/>
                    </a:lnTo>
                    <a:lnTo>
                      <a:pt x="2212" y="1160"/>
                    </a:lnTo>
                    <a:lnTo>
                      <a:pt x="2216" y="1155"/>
                    </a:lnTo>
                    <a:lnTo>
                      <a:pt x="2220" y="1146"/>
                    </a:lnTo>
                    <a:lnTo>
                      <a:pt x="2224" y="1142"/>
                    </a:lnTo>
                    <a:lnTo>
                      <a:pt x="2227" y="1135"/>
                    </a:lnTo>
                    <a:lnTo>
                      <a:pt x="2231" y="1130"/>
                    </a:lnTo>
                    <a:lnTo>
                      <a:pt x="2235" y="1123"/>
                    </a:lnTo>
                    <a:lnTo>
                      <a:pt x="2239" y="1117"/>
                    </a:lnTo>
                    <a:lnTo>
                      <a:pt x="2243" y="1114"/>
                    </a:lnTo>
                    <a:lnTo>
                      <a:pt x="2247" y="1105"/>
                    </a:lnTo>
                    <a:lnTo>
                      <a:pt x="2251" y="1102"/>
                    </a:lnTo>
                    <a:lnTo>
                      <a:pt x="2255" y="1096"/>
                    </a:lnTo>
                    <a:lnTo>
                      <a:pt x="2259" y="1091"/>
                    </a:lnTo>
                    <a:lnTo>
                      <a:pt x="2263" y="1085"/>
                    </a:lnTo>
                    <a:lnTo>
                      <a:pt x="2267" y="1080"/>
                    </a:lnTo>
                    <a:lnTo>
                      <a:pt x="2271" y="1072"/>
                    </a:lnTo>
                    <a:lnTo>
                      <a:pt x="2275" y="1067"/>
                    </a:lnTo>
                    <a:lnTo>
                      <a:pt x="2279" y="1060"/>
                    </a:lnTo>
                    <a:lnTo>
                      <a:pt x="2283" y="1056"/>
                    </a:lnTo>
                    <a:lnTo>
                      <a:pt x="2287" y="1049"/>
                    </a:lnTo>
                    <a:lnTo>
                      <a:pt x="2291" y="1045"/>
                    </a:lnTo>
                    <a:lnTo>
                      <a:pt x="2294" y="1036"/>
                    </a:lnTo>
                    <a:lnTo>
                      <a:pt x="2298" y="1031"/>
                    </a:lnTo>
                    <a:lnTo>
                      <a:pt x="2302" y="1025"/>
                    </a:lnTo>
                    <a:lnTo>
                      <a:pt x="2306" y="1018"/>
                    </a:lnTo>
                    <a:lnTo>
                      <a:pt x="2310" y="1014"/>
                    </a:lnTo>
                    <a:lnTo>
                      <a:pt x="2314" y="1010"/>
                    </a:lnTo>
                    <a:lnTo>
                      <a:pt x="2318" y="1002"/>
                    </a:lnTo>
                    <a:lnTo>
                      <a:pt x="2322" y="997"/>
                    </a:lnTo>
                    <a:lnTo>
                      <a:pt x="2326" y="993"/>
                    </a:lnTo>
                    <a:lnTo>
                      <a:pt x="2330" y="989"/>
                    </a:lnTo>
                    <a:lnTo>
                      <a:pt x="2334" y="980"/>
                    </a:lnTo>
                    <a:lnTo>
                      <a:pt x="2338" y="975"/>
                    </a:lnTo>
                    <a:lnTo>
                      <a:pt x="2342" y="969"/>
                    </a:lnTo>
                    <a:lnTo>
                      <a:pt x="2346" y="963"/>
                    </a:lnTo>
                    <a:lnTo>
                      <a:pt x="2350" y="958"/>
                    </a:lnTo>
                    <a:lnTo>
                      <a:pt x="2354" y="953"/>
                    </a:lnTo>
                    <a:lnTo>
                      <a:pt x="2358" y="945"/>
                    </a:lnTo>
                    <a:lnTo>
                      <a:pt x="2362" y="943"/>
                    </a:lnTo>
                    <a:lnTo>
                      <a:pt x="2365" y="936"/>
                    </a:lnTo>
                    <a:lnTo>
                      <a:pt x="2369" y="932"/>
                    </a:lnTo>
                    <a:lnTo>
                      <a:pt x="2373" y="925"/>
                    </a:lnTo>
                    <a:lnTo>
                      <a:pt x="2377" y="919"/>
                    </a:lnTo>
                    <a:lnTo>
                      <a:pt x="2381" y="912"/>
                    </a:lnTo>
                    <a:lnTo>
                      <a:pt x="2385" y="907"/>
                    </a:lnTo>
                    <a:lnTo>
                      <a:pt x="2389" y="904"/>
                    </a:lnTo>
                    <a:lnTo>
                      <a:pt x="2393" y="895"/>
                    </a:lnTo>
                    <a:lnTo>
                      <a:pt x="2397" y="889"/>
                    </a:lnTo>
                    <a:lnTo>
                      <a:pt x="2401" y="885"/>
                    </a:lnTo>
                    <a:lnTo>
                      <a:pt x="2405" y="879"/>
                    </a:lnTo>
                    <a:lnTo>
                      <a:pt x="2409" y="875"/>
                    </a:lnTo>
                    <a:lnTo>
                      <a:pt x="2413" y="868"/>
                    </a:lnTo>
                    <a:lnTo>
                      <a:pt x="2417" y="865"/>
                    </a:lnTo>
                    <a:lnTo>
                      <a:pt x="2421" y="859"/>
                    </a:lnTo>
                    <a:lnTo>
                      <a:pt x="2425" y="854"/>
                    </a:lnTo>
                    <a:lnTo>
                      <a:pt x="2429" y="847"/>
                    </a:lnTo>
                    <a:lnTo>
                      <a:pt x="2432" y="841"/>
                    </a:lnTo>
                    <a:lnTo>
                      <a:pt x="2436" y="837"/>
                    </a:lnTo>
                    <a:lnTo>
                      <a:pt x="2440" y="833"/>
                    </a:lnTo>
                    <a:lnTo>
                      <a:pt x="2444" y="825"/>
                    </a:lnTo>
                    <a:lnTo>
                      <a:pt x="2448" y="822"/>
                    </a:lnTo>
                    <a:lnTo>
                      <a:pt x="2452" y="816"/>
                    </a:lnTo>
                    <a:lnTo>
                      <a:pt x="2456" y="810"/>
                    </a:lnTo>
                    <a:lnTo>
                      <a:pt x="2460" y="806"/>
                    </a:lnTo>
                    <a:lnTo>
                      <a:pt x="2464" y="799"/>
                    </a:lnTo>
                    <a:lnTo>
                      <a:pt x="2468" y="796"/>
                    </a:lnTo>
                    <a:lnTo>
                      <a:pt x="2472" y="789"/>
                    </a:lnTo>
                    <a:lnTo>
                      <a:pt x="2476" y="784"/>
                    </a:lnTo>
                    <a:lnTo>
                      <a:pt x="2480" y="780"/>
                    </a:lnTo>
                    <a:lnTo>
                      <a:pt x="2484" y="775"/>
                    </a:lnTo>
                    <a:lnTo>
                      <a:pt x="2488" y="770"/>
                    </a:lnTo>
                    <a:lnTo>
                      <a:pt x="2492" y="761"/>
                    </a:lnTo>
                    <a:lnTo>
                      <a:pt x="2496" y="760"/>
                    </a:lnTo>
                    <a:lnTo>
                      <a:pt x="2500" y="754"/>
                    </a:lnTo>
                    <a:lnTo>
                      <a:pt x="2503" y="748"/>
                    </a:lnTo>
                    <a:lnTo>
                      <a:pt x="2507" y="744"/>
                    </a:lnTo>
                    <a:lnTo>
                      <a:pt x="2511" y="740"/>
                    </a:lnTo>
                    <a:lnTo>
                      <a:pt x="2515" y="734"/>
                    </a:lnTo>
                    <a:lnTo>
                      <a:pt x="2519" y="729"/>
                    </a:lnTo>
                    <a:lnTo>
                      <a:pt x="2523" y="722"/>
                    </a:lnTo>
                    <a:lnTo>
                      <a:pt x="2527" y="719"/>
                    </a:lnTo>
                    <a:lnTo>
                      <a:pt x="2531" y="714"/>
                    </a:lnTo>
                    <a:lnTo>
                      <a:pt x="2535" y="711"/>
                    </a:lnTo>
                    <a:lnTo>
                      <a:pt x="2539" y="703"/>
                    </a:lnTo>
                    <a:lnTo>
                      <a:pt x="2543" y="701"/>
                    </a:lnTo>
                    <a:lnTo>
                      <a:pt x="2547" y="695"/>
                    </a:lnTo>
                    <a:lnTo>
                      <a:pt x="2551" y="691"/>
                    </a:lnTo>
                    <a:lnTo>
                      <a:pt x="2555" y="685"/>
                    </a:lnTo>
                    <a:lnTo>
                      <a:pt x="2559" y="678"/>
                    </a:lnTo>
                    <a:lnTo>
                      <a:pt x="2563" y="675"/>
                    </a:lnTo>
                    <a:lnTo>
                      <a:pt x="2567" y="671"/>
                    </a:lnTo>
                    <a:lnTo>
                      <a:pt x="2570" y="664"/>
                    </a:lnTo>
                    <a:lnTo>
                      <a:pt x="2574" y="663"/>
                    </a:lnTo>
                    <a:lnTo>
                      <a:pt x="2578" y="655"/>
                    </a:lnTo>
                    <a:lnTo>
                      <a:pt x="2582" y="653"/>
                    </a:lnTo>
                    <a:lnTo>
                      <a:pt x="2586" y="647"/>
                    </a:lnTo>
                    <a:lnTo>
                      <a:pt x="2590" y="643"/>
                    </a:lnTo>
                    <a:lnTo>
                      <a:pt x="2594" y="639"/>
                    </a:lnTo>
                    <a:lnTo>
                      <a:pt x="2598" y="635"/>
                    </a:lnTo>
                    <a:lnTo>
                      <a:pt x="2602" y="628"/>
                    </a:lnTo>
                    <a:lnTo>
                      <a:pt x="2606" y="625"/>
                    </a:lnTo>
                    <a:lnTo>
                      <a:pt x="2610" y="622"/>
                    </a:lnTo>
                    <a:lnTo>
                      <a:pt x="2614" y="615"/>
                    </a:lnTo>
                    <a:lnTo>
                      <a:pt x="2618" y="612"/>
                    </a:lnTo>
                    <a:lnTo>
                      <a:pt x="2622" y="606"/>
                    </a:lnTo>
                    <a:lnTo>
                      <a:pt x="2626" y="603"/>
                    </a:lnTo>
                    <a:lnTo>
                      <a:pt x="2630" y="596"/>
                    </a:lnTo>
                    <a:lnTo>
                      <a:pt x="2634" y="591"/>
                    </a:lnTo>
                    <a:lnTo>
                      <a:pt x="2637" y="589"/>
                    </a:lnTo>
                    <a:lnTo>
                      <a:pt x="2641" y="584"/>
                    </a:lnTo>
                    <a:lnTo>
                      <a:pt x="2645" y="580"/>
                    </a:lnTo>
                    <a:lnTo>
                      <a:pt x="2649" y="575"/>
                    </a:lnTo>
                    <a:lnTo>
                      <a:pt x="2653" y="571"/>
                    </a:lnTo>
                    <a:lnTo>
                      <a:pt x="2657" y="567"/>
                    </a:lnTo>
                    <a:lnTo>
                      <a:pt x="2661" y="562"/>
                    </a:lnTo>
                    <a:lnTo>
                      <a:pt x="2665" y="558"/>
                    </a:lnTo>
                    <a:lnTo>
                      <a:pt x="2669" y="555"/>
                    </a:lnTo>
                    <a:lnTo>
                      <a:pt x="2673" y="549"/>
                    </a:lnTo>
                    <a:lnTo>
                      <a:pt x="2677" y="544"/>
                    </a:lnTo>
                    <a:lnTo>
                      <a:pt x="2681" y="540"/>
                    </a:lnTo>
                    <a:lnTo>
                      <a:pt x="2685" y="536"/>
                    </a:lnTo>
                    <a:lnTo>
                      <a:pt x="2689" y="533"/>
                    </a:lnTo>
                    <a:lnTo>
                      <a:pt x="2693" y="530"/>
                    </a:lnTo>
                    <a:lnTo>
                      <a:pt x="2697" y="527"/>
                    </a:lnTo>
                    <a:lnTo>
                      <a:pt x="2701" y="519"/>
                    </a:lnTo>
                    <a:lnTo>
                      <a:pt x="2705" y="515"/>
                    </a:lnTo>
                    <a:lnTo>
                      <a:pt x="2708" y="510"/>
                    </a:lnTo>
                    <a:lnTo>
                      <a:pt x="2712" y="508"/>
                    </a:lnTo>
                    <a:lnTo>
                      <a:pt x="2716" y="505"/>
                    </a:lnTo>
                    <a:lnTo>
                      <a:pt x="2720" y="499"/>
                    </a:lnTo>
                    <a:lnTo>
                      <a:pt x="2724" y="496"/>
                    </a:lnTo>
                    <a:lnTo>
                      <a:pt x="2728" y="490"/>
                    </a:lnTo>
                    <a:lnTo>
                      <a:pt x="2732" y="488"/>
                    </a:lnTo>
                    <a:lnTo>
                      <a:pt x="2736" y="483"/>
                    </a:lnTo>
                    <a:lnTo>
                      <a:pt x="2740" y="480"/>
                    </a:lnTo>
                    <a:lnTo>
                      <a:pt x="2744" y="477"/>
                    </a:lnTo>
                    <a:lnTo>
                      <a:pt x="2748" y="471"/>
                    </a:lnTo>
                    <a:lnTo>
                      <a:pt x="2752" y="470"/>
                    </a:lnTo>
                    <a:lnTo>
                      <a:pt x="2756" y="462"/>
                    </a:lnTo>
                    <a:lnTo>
                      <a:pt x="2760" y="462"/>
                    </a:lnTo>
                    <a:lnTo>
                      <a:pt x="2764" y="459"/>
                    </a:lnTo>
                    <a:lnTo>
                      <a:pt x="2768" y="452"/>
                    </a:lnTo>
                    <a:lnTo>
                      <a:pt x="2772" y="451"/>
                    </a:lnTo>
                    <a:lnTo>
                      <a:pt x="2775" y="447"/>
                    </a:lnTo>
                    <a:lnTo>
                      <a:pt x="2779" y="442"/>
                    </a:lnTo>
                    <a:lnTo>
                      <a:pt x="2783" y="438"/>
                    </a:lnTo>
                    <a:lnTo>
                      <a:pt x="2787" y="433"/>
                    </a:lnTo>
                    <a:lnTo>
                      <a:pt x="2791" y="433"/>
                    </a:lnTo>
                    <a:lnTo>
                      <a:pt x="2795" y="428"/>
                    </a:lnTo>
                    <a:lnTo>
                      <a:pt x="2799" y="426"/>
                    </a:lnTo>
                    <a:lnTo>
                      <a:pt x="2803" y="422"/>
                    </a:lnTo>
                    <a:lnTo>
                      <a:pt x="2807" y="417"/>
                    </a:lnTo>
                    <a:lnTo>
                      <a:pt x="2811" y="413"/>
                    </a:lnTo>
                    <a:lnTo>
                      <a:pt x="2815" y="411"/>
                    </a:lnTo>
                    <a:lnTo>
                      <a:pt x="2819" y="406"/>
                    </a:lnTo>
                    <a:lnTo>
                      <a:pt x="2823" y="406"/>
                    </a:lnTo>
                    <a:lnTo>
                      <a:pt x="2827" y="400"/>
                    </a:lnTo>
                    <a:lnTo>
                      <a:pt x="2831" y="401"/>
                    </a:lnTo>
                    <a:lnTo>
                      <a:pt x="2835" y="395"/>
                    </a:lnTo>
                    <a:lnTo>
                      <a:pt x="2839" y="390"/>
                    </a:lnTo>
                    <a:lnTo>
                      <a:pt x="2842" y="386"/>
                    </a:lnTo>
                    <a:lnTo>
                      <a:pt x="2846" y="381"/>
                    </a:lnTo>
                    <a:lnTo>
                      <a:pt x="2850" y="381"/>
                    </a:lnTo>
                    <a:lnTo>
                      <a:pt x="2854" y="377"/>
                    </a:lnTo>
                    <a:lnTo>
                      <a:pt x="2858" y="374"/>
                    </a:lnTo>
                    <a:lnTo>
                      <a:pt x="2862" y="370"/>
                    </a:lnTo>
                    <a:lnTo>
                      <a:pt x="2866" y="366"/>
                    </a:lnTo>
                    <a:lnTo>
                      <a:pt x="2870" y="365"/>
                    </a:lnTo>
                    <a:lnTo>
                      <a:pt x="2874" y="361"/>
                    </a:lnTo>
                    <a:lnTo>
                      <a:pt x="2878" y="358"/>
                    </a:lnTo>
                    <a:lnTo>
                      <a:pt x="2882" y="355"/>
                    </a:lnTo>
                    <a:lnTo>
                      <a:pt x="2886" y="351"/>
                    </a:lnTo>
                    <a:lnTo>
                      <a:pt x="2890" y="349"/>
                    </a:lnTo>
                    <a:lnTo>
                      <a:pt x="2894" y="344"/>
                    </a:lnTo>
                    <a:lnTo>
                      <a:pt x="2898" y="346"/>
                    </a:lnTo>
                    <a:lnTo>
                      <a:pt x="2902" y="338"/>
                    </a:lnTo>
                    <a:lnTo>
                      <a:pt x="2906" y="335"/>
                    </a:lnTo>
                    <a:lnTo>
                      <a:pt x="2910" y="333"/>
                    </a:lnTo>
                    <a:lnTo>
                      <a:pt x="2913" y="333"/>
                    </a:lnTo>
                    <a:lnTo>
                      <a:pt x="2917" y="325"/>
                    </a:lnTo>
                    <a:lnTo>
                      <a:pt x="2921" y="323"/>
                    </a:lnTo>
                    <a:lnTo>
                      <a:pt x="2925" y="321"/>
                    </a:lnTo>
                    <a:lnTo>
                      <a:pt x="2929" y="318"/>
                    </a:lnTo>
                    <a:lnTo>
                      <a:pt x="2933" y="315"/>
                    </a:lnTo>
                    <a:lnTo>
                      <a:pt x="2937" y="313"/>
                    </a:lnTo>
                    <a:lnTo>
                      <a:pt x="2941" y="311"/>
                    </a:lnTo>
                    <a:lnTo>
                      <a:pt x="2945" y="307"/>
                    </a:lnTo>
                    <a:lnTo>
                      <a:pt x="2949" y="302"/>
                    </a:lnTo>
                    <a:lnTo>
                      <a:pt x="2953" y="299"/>
                    </a:lnTo>
                    <a:lnTo>
                      <a:pt x="2957" y="298"/>
                    </a:lnTo>
                    <a:lnTo>
                      <a:pt x="2961" y="294"/>
                    </a:lnTo>
                    <a:lnTo>
                      <a:pt x="2965" y="294"/>
                    </a:lnTo>
                    <a:lnTo>
                      <a:pt x="2969" y="291"/>
                    </a:lnTo>
                    <a:lnTo>
                      <a:pt x="2973" y="288"/>
                    </a:lnTo>
                    <a:lnTo>
                      <a:pt x="2977" y="284"/>
                    </a:lnTo>
                    <a:lnTo>
                      <a:pt x="2980" y="283"/>
                    </a:lnTo>
                    <a:lnTo>
                      <a:pt x="2984" y="281"/>
                    </a:lnTo>
                    <a:lnTo>
                      <a:pt x="2988" y="274"/>
                    </a:lnTo>
                    <a:lnTo>
                      <a:pt x="2992" y="273"/>
                    </a:lnTo>
                    <a:lnTo>
                      <a:pt x="2996" y="269"/>
                    </a:lnTo>
                    <a:lnTo>
                      <a:pt x="3000" y="268"/>
                    </a:lnTo>
                    <a:lnTo>
                      <a:pt x="3004" y="267"/>
                    </a:lnTo>
                    <a:lnTo>
                      <a:pt x="3008" y="264"/>
                    </a:lnTo>
                    <a:lnTo>
                      <a:pt x="3012" y="261"/>
                    </a:lnTo>
                    <a:lnTo>
                      <a:pt x="3016" y="257"/>
                    </a:lnTo>
                    <a:lnTo>
                      <a:pt x="3020" y="255"/>
                    </a:lnTo>
                    <a:lnTo>
                      <a:pt x="3024" y="253"/>
                    </a:lnTo>
                    <a:lnTo>
                      <a:pt x="3028" y="252"/>
                    </a:lnTo>
                    <a:lnTo>
                      <a:pt x="3032" y="249"/>
                    </a:lnTo>
                    <a:lnTo>
                      <a:pt x="3036" y="245"/>
                    </a:lnTo>
                    <a:lnTo>
                      <a:pt x="3040" y="244"/>
                    </a:lnTo>
                    <a:lnTo>
                      <a:pt x="3044" y="239"/>
                    </a:lnTo>
                    <a:lnTo>
                      <a:pt x="3048" y="23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7" name="Line 4189"/>
              <p:cNvSpPr>
                <a:spLocks noChangeShapeType="1"/>
              </p:cNvSpPr>
              <p:nvPr/>
            </p:nvSpPr>
            <p:spPr bwMode="auto">
              <a:xfrm flipV="1">
                <a:off x="304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8" name="Line 4190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39" name="Line 4191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0" name="Line 4192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1" name="Line 4193"/>
              <p:cNvSpPr>
                <a:spLocks noChangeShapeType="1"/>
              </p:cNvSpPr>
              <p:nvPr/>
            </p:nvSpPr>
            <p:spPr bwMode="auto">
              <a:xfrm flipV="1"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2" name="Freeform 4194"/>
              <p:cNvSpPr>
                <a:spLocks/>
              </p:cNvSpPr>
              <p:nvPr/>
            </p:nvSpPr>
            <p:spPr bwMode="auto">
              <a:xfrm flipV="1">
                <a:off x="3077" y="909"/>
                <a:ext cx="1736" cy="1107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91" y="11"/>
                  </a:cxn>
                  <a:cxn ang="0">
                    <a:pos x="138" y="28"/>
                  </a:cxn>
                  <a:cxn ang="0">
                    <a:pos x="186" y="54"/>
                  </a:cxn>
                  <a:cxn ang="0">
                    <a:pos x="233" y="80"/>
                  </a:cxn>
                  <a:cxn ang="0">
                    <a:pos x="280" y="121"/>
                  </a:cxn>
                  <a:cxn ang="0">
                    <a:pos x="328" y="170"/>
                  </a:cxn>
                  <a:cxn ang="0">
                    <a:pos x="375" y="229"/>
                  </a:cxn>
                  <a:cxn ang="0">
                    <a:pos x="422" y="297"/>
                  </a:cxn>
                  <a:cxn ang="0">
                    <a:pos x="470" y="376"/>
                  </a:cxn>
                  <a:cxn ang="0">
                    <a:pos x="517" y="457"/>
                  </a:cxn>
                  <a:cxn ang="0">
                    <a:pos x="564" y="549"/>
                  </a:cxn>
                  <a:cxn ang="0">
                    <a:pos x="612" y="646"/>
                  </a:cxn>
                  <a:cxn ang="0">
                    <a:pos x="659" y="750"/>
                  </a:cxn>
                  <a:cxn ang="0">
                    <a:pos x="706" y="855"/>
                  </a:cxn>
                  <a:cxn ang="0">
                    <a:pos x="753" y="965"/>
                  </a:cxn>
                  <a:cxn ang="0">
                    <a:pos x="801" y="1073"/>
                  </a:cxn>
                  <a:cxn ang="0">
                    <a:pos x="848" y="1177"/>
                  </a:cxn>
                  <a:cxn ang="0">
                    <a:pos x="895" y="1282"/>
                  </a:cxn>
                  <a:cxn ang="0">
                    <a:pos x="943" y="1381"/>
                  </a:cxn>
                  <a:cxn ang="0">
                    <a:pos x="990" y="1475"/>
                  </a:cxn>
                  <a:cxn ang="0">
                    <a:pos x="1037" y="1559"/>
                  </a:cxn>
                  <a:cxn ang="0">
                    <a:pos x="1085" y="1640"/>
                  </a:cxn>
                  <a:cxn ang="0">
                    <a:pos x="1132" y="1709"/>
                  </a:cxn>
                  <a:cxn ang="0">
                    <a:pos x="1179" y="1767"/>
                  </a:cxn>
                  <a:cxn ang="0">
                    <a:pos x="1227" y="1818"/>
                  </a:cxn>
                  <a:cxn ang="0">
                    <a:pos x="1274" y="1858"/>
                  </a:cxn>
                  <a:cxn ang="0">
                    <a:pos x="1321" y="1888"/>
                  </a:cxn>
                  <a:cxn ang="0">
                    <a:pos x="1369" y="1911"/>
                  </a:cxn>
                  <a:cxn ang="0">
                    <a:pos x="1416" y="1916"/>
                  </a:cxn>
                  <a:cxn ang="0">
                    <a:pos x="1463" y="1916"/>
                  </a:cxn>
                  <a:cxn ang="0">
                    <a:pos x="1510" y="1911"/>
                  </a:cxn>
                  <a:cxn ang="0">
                    <a:pos x="1558" y="1891"/>
                  </a:cxn>
                  <a:cxn ang="0">
                    <a:pos x="1605" y="1862"/>
                  </a:cxn>
                  <a:cxn ang="0">
                    <a:pos x="1652" y="1827"/>
                  </a:cxn>
                  <a:cxn ang="0">
                    <a:pos x="1700" y="1789"/>
                  </a:cxn>
                  <a:cxn ang="0">
                    <a:pos x="1747" y="1738"/>
                  </a:cxn>
                  <a:cxn ang="0">
                    <a:pos x="1794" y="1686"/>
                  </a:cxn>
                  <a:cxn ang="0">
                    <a:pos x="1842" y="1625"/>
                  </a:cxn>
                  <a:cxn ang="0">
                    <a:pos x="1889" y="1563"/>
                  </a:cxn>
                  <a:cxn ang="0">
                    <a:pos x="1936" y="1498"/>
                  </a:cxn>
                  <a:cxn ang="0">
                    <a:pos x="1984" y="1430"/>
                  </a:cxn>
                  <a:cxn ang="0">
                    <a:pos x="2031" y="1360"/>
                  </a:cxn>
                  <a:cxn ang="0">
                    <a:pos x="2078" y="1290"/>
                  </a:cxn>
                  <a:cxn ang="0">
                    <a:pos x="2125" y="1215"/>
                  </a:cxn>
                  <a:cxn ang="0">
                    <a:pos x="2173" y="1142"/>
                  </a:cxn>
                  <a:cxn ang="0">
                    <a:pos x="2220" y="1074"/>
                  </a:cxn>
                  <a:cxn ang="0">
                    <a:pos x="2267" y="1003"/>
                  </a:cxn>
                  <a:cxn ang="0">
                    <a:pos x="2315" y="930"/>
                  </a:cxn>
                  <a:cxn ang="0">
                    <a:pos x="2362" y="866"/>
                  </a:cxn>
                  <a:cxn ang="0">
                    <a:pos x="2409" y="797"/>
                  </a:cxn>
                  <a:cxn ang="0">
                    <a:pos x="2457" y="733"/>
                  </a:cxn>
                  <a:cxn ang="0">
                    <a:pos x="2504" y="675"/>
                  </a:cxn>
                  <a:cxn ang="0">
                    <a:pos x="2551" y="617"/>
                  </a:cxn>
                  <a:cxn ang="0">
                    <a:pos x="2599" y="565"/>
                  </a:cxn>
                  <a:cxn ang="0">
                    <a:pos x="2646" y="510"/>
                  </a:cxn>
                  <a:cxn ang="0">
                    <a:pos x="2693" y="465"/>
                  </a:cxn>
                  <a:cxn ang="0">
                    <a:pos x="2740" y="416"/>
                  </a:cxn>
                  <a:cxn ang="0">
                    <a:pos x="2788" y="372"/>
                  </a:cxn>
                  <a:cxn ang="0">
                    <a:pos x="2835" y="333"/>
                  </a:cxn>
                  <a:cxn ang="0">
                    <a:pos x="2882" y="296"/>
                  </a:cxn>
                  <a:cxn ang="0">
                    <a:pos x="2930" y="264"/>
                  </a:cxn>
                  <a:cxn ang="0">
                    <a:pos x="2977" y="235"/>
                  </a:cxn>
                </a:cxnLst>
                <a:rect l="0" t="0" r="r" b="b"/>
                <a:pathLst>
                  <a:path w="3013" h="1922">
                    <a:moveTo>
                      <a:pt x="0" y="0"/>
                    </a:moveTo>
                    <a:lnTo>
                      <a:pt x="4" y="3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5"/>
                    </a:lnTo>
                    <a:lnTo>
                      <a:pt x="40" y="3"/>
                    </a:lnTo>
                    <a:lnTo>
                      <a:pt x="44" y="5"/>
                    </a:lnTo>
                    <a:lnTo>
                      <a:pt x="48" y="3"/>
                    </a:lnTo>
                    <a:lnTo>
                      <a:pt x="52" y="4"/>
                    </a:lnTo>
                    <a:lnTo>
                      <a:pt x="56" y="9"/>
                    </a:lnTo>
                    <a:lnTo>
                      <a:pt x="60" y="9"/>
                    </a:lnTo>
                    <a:lnTo>
                      <a:pt x="64" y="9"/>
                    </a:lnTo>
                    <a:lnTo>
                      <a:pt x="68" y="9"/>
                    </a:lnTo>
                    <a:lnTo>
                      <a:pt x="71" y="9"/>
                    </a:lnTo>
                    <a:lnTo>
                      <a:pt x="75" y="9"/>
                    </a:lnTo>
                    <a:lnTo>
                      <a:pt x="79" y="10"/>
                    </a:lnTo>
                    <a:lnTo>
                      <a:pt x="83" y="9"/>
                    </a:lnTo>
                    <a:lnTo>
                      <a:pt x="87" y="12"/>
                    </a:lnTo>
                    <a:lnTo>
                      <a:pt x="91" y="11"/>
                    </a:lnTo>
                    <a:lnTo>
                      <a:pt x="95" y="13"/>
                    </a:lnTo>
                    <a:lnTo>
                      <a:pt x="99" y="19"/>
                    </a:lnTo>
                    <a:lnTo>
                      <a:pt x="103" y="16"/>
                    </a:lnTo>
                    <a:lnTo>
                      <a:pt x="107" y="21"/>
                    </a:lnTo>
                    <a:lnTo>
                      <a:pt x="111" y="19"/>
                    </a:lnTo>
                    <a:lnTo>
                      <a:pt x="115" y="19"/>
                    </a:lnTo>
                    <a:lnTo>
                      <a:pt x="119" y="23"/>
                    </a:lnTo>
                    <a:lnTo>
                      <a:pt x="123" y="25"/>
                    </a:lnTo>
                    <a:lnTo>
                      <a:pt x="127" y="25"/>
                    </a:lnTo>
                    <a:lnTo>
                      <a:pt x="131" y="28"/>
                    </a:lnTo>
                    <a:lnTo>
                      <a:pt x="135" y="29"/>
                    </a:lnTo>
                    <a:lnTo>
                      <a:pt x="138" y="28"/>
                    </a:lnTo>
                    <a:lnTo>
                      <a:pt x="142" y="31"/>
                    </a:lnTo>
                    <a:lnTo>
                      <a:pt x="146" y="34"/>
                    </a:lnTo>
                    <a:lnTo>
                      <a:pt x="150" y="33"/>
                    </a:lnTo>
                    <a:lnTo>
                      <a:pt x="154" y="34"/>
                    </a:lnTo>
                    <a:lnTo>
                      <a:pt x="158" y="37"/>
                    </a:lnTo>
                    <a:lnTo>
                      <a:pt x="162" y="41"/>
                    </a:lnTo>
                    <a:lnTo>
                      <a:pt x="166" y="41"/>
                    </a:lnTo>
                    <a:lnTo>
                      <a:pt x="170" y="42"/>
                    </a:lnTo>
                    <a:lnTo>
                      <a:pt x="174" y="44"/>
                    </a:lnTo>
                    <a:lnTo>
                      <a:pt x="178" y="50"/>
                    </a:lnTo>
                    <a:lnTo>
                      <a:pt x="182" y="50"/>
                    </a:lnTo>
                    <a:lnTo>
                      <a:pt x="186" y="54"/>
                    </a:lnTo>
                    <a:lnTo>
                      <a:pt x="190" y="56"/>
                    </a:lnTo>
                    <a:lnTo>
                      <a:pt x="194" y="55"/>
                    </a:lnTo>
                    <a:lnTo>
                      <a:pt x="198" y="58"/>
                    </a:lnTo>
                    <a:lnTo>
                      <a:pt x="202" y="60"/>
                    </a:lnTo>
                    <a:lnTo>
                      <a:pt x="205" y="66"/>
                    </a:lnTo>
                    <a:lnTo>
                      <a:pt x="209" y="66"/>
                    </a:lnTo>
                    <a:lnTo>
                      <a:pt x="213" y="71"/>
                    </a:lnTo>
                    <a:lnTo>
                      <a:pt x="217" y="72"/>
                    </a:lnTo>
                    <a:lnTo>
                      <a:pt x="221" y="73"/>
                    </a:lnTo>
                    <a:lnTo>
                      <a:pt x="225" y="78"/>
                    </a:lnTo>
                    <a:lnTo>
                      <a:pt x="229" y="80"/>
                    </a:lnTo>
                    <a:lnTo>
                      <a:pt x="233" y="80"/>
                    </a:lnTo>
                    <a:lnTo>
                      <a:pt x="237" y="88"/>
                    </a:lnTo>
                    <a:lnTo>
                      <a:pt x="241" y="86"/>
                    </a:lnTo>
                    <a:lnTo>
                      <a:pt x="245" y="92"/>
                    </a:lnTo>
                    <a:lnTo>
                      <a:pt x="249" y="96"/>
                    </a:lnTo>
                    <a:lnTo>
                      <a:pt x="253" y="98"/>
                    </a:lnTo>
                    <a:lnTo>
                      <a:pt x="257" y="98"/>
                    </a:lnTo>
                    <a:lnTo>
                      <a:pt x="261" y="103"/>
                    </a:lnTo>
                    <a:lnTo>
                      <a:pt x="265" y="108"/>
                    </a:lnTo>
                    <a:lnTo>
                      <a:pt x="269" y="109"/>
                    </a:lnTo>
                    <a:lnTo>
                      <a:pt x="273" y="114"/>
                    </a:lnTo>
                    <a:lnTo>
                      <a:pt x="276" y="120"/>
                    </a:lnTo>
                    <a:lnTo>
                      <a:pt x="280" y="121"/>
                    </a:lnTo>
                    <a:lnTo>
                      <a:pt x="284" y="120"/>
                    </a:lnTo>
                    <a:lnTo>
                      <a:pt x="288" y="126"/>
                    </a:lnTo>
                    <a:lnTo>
                      <a:pt x="292" y="133"/>
                    </a:lnTo>
                    <a:lnTo>
                      <a:pt x="296" y="137"/>
                    </a:lnTo>
                    <a:lnTo>
                      <a:pt x="300" y="141"/>
                    </a:lnTo>
                    <a:lnTo>
                      <a:pt x="304" y="146"/>
                    </a:lnTo>
                    <a:lnTo>
                      <a:pt x="308" y="146"/>
                    </a:lnTo>
                    <a:lnTo>
                      <a:pt x="312" y="152"/>
                    </a:lnTo>
                    <a:lnTo>
                      <a:pt x="316" y="156"/>
                    </a:lnTo>
                    <a:lnTo>
                      <a:pt x="320" y="163"/>
                    </a:lnTo>
                    <a:lnTo>
                      <a:pt x="324" y="166"/>
                    </a:lnTo>
                    <a:lnTo>
                      <a:pt x="328" y="170"/>
                    </a:lnTo>
                    <a:lnTo>
                      <a:pt x="332" y="174"/>
                    </a:lnTo>
                    <a:lnTo>
                      <a:pt x="336" y="176"/>
                    </a:lnTo>
                    <a:lnTo>
                      <a:pt x="340" y="184"/>
                    </a:lnTo>
                    <a:lnTo>
                      <a:pt x="343" y="188"/>
                    </a:lnTo>
                    <a:lnTo>
                      <a:pt x="347" y="192"/>
                    </a:lnTo>
                    <a:lnTo>
                      <a:pt x="351" y="198"/>
                    </a:lnTo>
                    <a:lnTo>
                      <a:pt x="355" y="200"/>
                    </a:lnTo>
                    <a:lnTo>
                      <a:pt x="359" y="205"/>
                    </a:lnTo>
                    <a:lnTo>
                      <a:pt x="363" y="213"/>
                    </a:lnTo>
                    <a:lnTo>
                      <a:pt x="367" y="219"/>
                    </a:lnTo>
                    <a:lnTo>
                      <a:pt x="371" y="225"/>
                    </a:lnTo>
                    <a:lnTo>
                      <a:pt x="375" y="229"/>
                    </a:lnTo>
                    <a:lnTo>
                      <a:pt x="379" y="233"/>
                    </a:lnTo>
                    <a:lnTo>
                      <a:pt x="383" y="236"/>
                    </a:lnTo>
                    <a:lnTo>
                      <a:pt x="387" y="247"/>
                    </a:lnTo>
                    <a:lnTo>
                      <a:pt x="391" y="249"/>
                    </a:lnTo>
                    <a:lnTo>
                      <a:pt x="395" y="255"/>
                    </a:lnTo>
                    <a:lnTo>
                      <a:pt x="399" y="262"/>
                    </a:lnTo>
                    <a:lnTo>
                      <a:pt x="403" y="266"/>
                    </a:lnTo>
                    <a:lnTo>
                      <a:pt x="407" y="270"/>
                    </a:lnTo>
                    <a:lnTo>
                      <a:pt x="410" y="280"/>
                    </a:lnTo>
                    <a:lnTo>
                      <a:pt x="414" y="284"/>
                    </a:lnTo>
                    <a:lnTo>
                      <a:pt x="418" y="290"/>
                    </a:lnTo>
                    <a:lnTo>
                      <a:pt x="422" y="297"/>
                    </a:lnTo>
                    <a:lnTo>
                      <a:pt x="426" y="302"/>
                    </a:lnTo>
                    <a:lnTo>
                      <a:pt x="430" y="308"/>
                    </a:lnTo>
                    <a:lnTo>
                      <a:pt x="434" y="311"/>
                    </a:lnTo>
                    <a:lnTo>
                      <a:pt x="438" y="321"/>
                    </a:lnTo>
                    <a:lnTo>
                      <a:pt x="442" y="324"/>
                    </a:lnTo>
                    <a:lnTo>
                      <a:pt x="446" y="329"/>
                    </a:lnTo>
                    <a:lnTo>
                      <a:pt x="450" y="339"/>
                    </a:lnTo>
                    <a:lnTo>
                      <a:pt x="454" y="343"/>
                    </a:lnTo>
                    <a:lnTo>
                      <a:pt x="458" y="354"/>
                    </a:lnTo>
                    <a:lnTo>
                      <a:pt x="462" y="357"/>
                    </a:lnTo>
                    <a:lnTo>
                      <a:pt x="466" y="367"/>
                    </a:lnTo>
                    <a:lnTo>
                      <a:pt x="470" y="376"/>
                    </a:lnTo>
                    <a:lnTo>
                      <a:pt x="474" y="378"/>
                    </a:lnTo>
                    <a:lnTo>
                      <a:pt x="478" y="385"/>
                    </a:lnTo>
                    <a:lnTo>
                      <a:pt x="481" y="394"/>
                    </a:lnTo>
                    <a:lnTo>
                      <a:pt x="485" y="396"/>
                    </a:lnTo>
                    <a:lnTo>
                      <a:pt x="489" y="407"/>
                    </a:lnTo>
                    <a:lnTo>
                      <a:pt x="493" y="412"/>
                    </a:lnTo>
                    <a:lnTo>
                      <a:pt x="497" y="418"/>
                    </a:lnTo>
                    <a:lnTo>
                      <a:pt x="501" y="431"/>
                    </a:lnTo>
                    <a:lnTo>
                      <a:pt x="505" y="435"/>
                    </a:lnTo>
                    <a:lnTo>
                      <a:pt x="509" y="443"/>
                    </a:lnTo>
                    <a:lnTo>
                      <a:pt x="513" y="450"/>
                    </a:lnTo>
                    <a:lnTo>
                      <a:pt x="517" y="457"/>
                    </a:lnTo>
                    <a:lnTo>
                      <a:pt x="521" y="459"/>
                    </a:lnTo>
                    <a:lnTo>
                      <a:pt x="525" y="474"/>
                    </a:lnTo>
                    <a:lnTo>
                      <a:pt x="529" y="479"/>
                    </a:lnTo>
                    <a:lnTo>
                      <a:pt x="533" y="487"/>
                    </a:lnTo>
                    <a:lnTo>
                      <a:pt x="537" y="494"/>
                    </a:lnTo>
                    <a:lnTo>
                      <a:pt x="541" y="501"/>
                    </a:lnTo>
                    <a:lnTo>
                      <a:pt x="545" y="508"/>
                    </a:lnTo>
                    <a:lnTo>
                      <a:pt x="548" y="514"/>
                    </a:lnTo>
                    <a:lnTo>
                      <a:pt x="552" y="526"/>
                    </a:lnTo>
                    <a:lnTo>
                      <a:pt x="556" y="534"/>
                    </a:lnTo>
                    <a:lnTo>
                      <a:pt x="560" y="539"/>
                    </a:lnTo>
                    <a:lnTo>
                      <a:pt x="564" y="549"/>
                    </a:lnTo>
                    <a:lnTo>
                      <a:pt x="568" y="556"/>
                    </a:lnTo>
                    <a:lnTo>
                      <a:pt x="572" y="562"/>
                    </a:lnTo>
                    <a:lnTo>
                      <a:pt x="576" y="574"/>
                    </a:lnTo>
                    <a:lnTo>
                      <a:pt x="580" y="579"/>
                    </a:lnTo>
                    <a:lnTo>
                      <a:pt x="584" y="587"/>
                    </a:lnTo>
                    <a:lnTo>
                      <a:pt x="588" y="596"/>
                    </a:lnTo>
                    <a:lnTo>
                      <a:pt x="592" y="604"/>
                    </a:lnTo>
                    <a:lnTo>
                      <a:pt x="596" y="615"/>
                    </a:lnTo>
                    <a:lnTo>
                      <a:pt x="600" y="621"/>
                    </a:lnTo>
                    <a:lnTo>
                      <a:pt x="604" y="629"/>
                    </a:lnTo>
                    <a:lnTo>
                      <a:pt x="608" y="641"/>
                    </a:lnTo>
                    <a:lnTo>
                      <a:pt x="612" y="646"/>
                    </a:lnTo>
                    <a:lnTo>
                      <a:pt x="616" y="652"/>
                    </a:lnTo>
                    <a:lnTo>
                      <a:pt x="619" y="663"/>
                    </a:lnTo>
                    <a:lnTo>
                      <a:pt x="623" y="669"/>
                    </a:lnTo>
                    <a:lnTo>
                      <a:pt x="627" y="678"/>
                    </a:lnTo>
                    <a:lnTo>
                      <a:pt x="631" y="689"/>
                    </a:lnTo>
                    <a:lnTo>
                      <a:pt x="635" y="696"/>
                    </a:lnTo>
                    <a:lnTo>
                      <a:pt x="639" y="707"/>
                    </a:lnTo>
                    <a:lnTo>
                      <a:pt x="643" y="713"/>
                    </a:lnTo>
                    <a:lnTo>
                      <a:pt x="647" y="722"/>
                    </a:lnTo>
                    <a:lnTo>
                      <a:pt x="651" y="732"/>
                    </a:lnTo>
                    <a:lnTo>
                      <a:pt x="655" y="743"/>
                    </a:lnTo>
                    <a:lnTo>
                      <a:pt x="659" y="750"/>
                    </a:lnTo>
                    <a:lnTo>
                      <a:pt x="663" y="758"/>
                    </a:lnTo>
                    <a:lnTo>
                      <a:pt x="667" y="767"/>
                    </a:lnTo>
                    <a:lnTo>
                      <a:pt x="671" y="776"/>
                    </a:lnTo>
                    <a:lnTo>
                      <a:pt x="675" y="788"/>
                    </a:lnTo>
                    <a:lnTo>
                      <a:pt x="679" y="791"/>
                    </a:lnTo>
                    <a:lnTo>
                      <a:pt x="683" y="800"/>
                    </a:lnTo>
                    <a:lnTo>
                      <a:pt x="686" y="812"/>
                    </a:lnTo>
                    <a:lnTo>
                      <a:pt x="690" y="822"/>
                    </a:lnTo>
                    <a:lnTo>
                      <a:pt x="694" y="829"/>
                    </a:lnTo>
                    <a:lnTo>
                      <a:pt x="698" y="842"/>
                    </a:lnTo>
                    <a:lnTo>
                      <a:pt x="702" y="850"/>
                    </a:lnTo>
                    <a:lnTo>
                      <a:pt x="706" y="855"/>
                    </a:lnTo>
                    <a:lnTo>
                      <a:pt x="710" y="864"/>
                    </a:lnTo>
                    <a:lnTo>
                      <a:pt x="714" y="871"/>
                    </a:lnTo>
                    <a:lnTo>
                      <a:pt x="718" y="885"/>
                    </a:lnTo>
                    <a:lnTo>
                      <a:pt x="722" y="893"/>
                    </a:lnTo>
                    <a:lnTo>
                      <a:pt x="726" y="898"/>
                    </a:lnTo>
                    <a:lnTo>
                      <a:pt x="730" y="913"/>
                    </a:lnTo>
                    <a:lnTo>
                      <a:pt x="734" y="920"/>
                    </a:lnTo>
                    <a:lnTo>
                      <a:pt x="738" y="927"/>
                    </a:lnTo>
                    <a:lnTo>
                      <a:pt x="742" y="941"/>
                    </a:lnTo>
                    <a:lnTo>
                      <a:pt x="746" y="944"/>
                    </a:lnTo>
                    <a:lnTo>
                      <a:pt x="750" y="954"/>
                    </a:lnTo>
                    <a:lnTo>
                      <a:pt x="753" y="965"/>
                    </a:lnTo>
                    <a:lnTo>
                      <a:pt x="757" y="974"/>
                    </a:lnTo>
                    <a:lnTo>
                      <a:pt x="761" y="981"/>
                    </a:lnTo>
                    <a:lnTo>
                      <a:pt x="765" y="991"/>
                    </a:lnTo>
                    <a:lnTo>
                      <a:pt x="769" y="996"/>
                    </a:lnTo>
                    <a:lnTo>
                      <a:pt x="773" y="1012"/>
                    </a:lnTo>
                    <a:lnTo>
                      <a:pt x="777" y="1018"/>
                    </a:lnTo>
                    <a:lnTo>
                      <a:pt x="781" y="1027"/>
                    </a:lnTo>
                    <a:lnTo>
                      <a:pt x="785" y="1037"/>
                    </a:lnTo>
                    <a:lnTo>
                      <a:pt x="789" y="1044"/>
                    </a:lnTo>
                    <a:lnTo>
                      <a:pt x="793" y="1056"/>
                    </a:lnTo>
                    <a:lnTo>
                      <a:pt x="797" y="1062"/>
                    </a:lnTo>
                    <a:lnTo>
                      <a:pt x="801" y="1073"/>
                    </a:lnTo>
                    <a:lnTo>
                      <a:pt x="805" y="1082"/>
                    </a:lnTo>
                    <a:lnTo>
                      <a:pt x="809" y="1090"/>
                    </a:lnTo>
                    <a:lnTo>
                      <a:pt x="813" y="1099"/>
                    </a:lnTo>
                    <a:lnTo>
                      <a:pt x="817" y="1104"/>
                    </a:lnTo>
                    <a:lnTo>
                      <a:pt x="821" y="1113"/>
                    </a:lnTo>
                    <a:lnTo>
                      <a:pt x="824" y="1124"/>
                    </a:lnTo>
                    <a:lnTo>
                      <a:pt x="828" y="1135"/>
                    </a:lnTo>
                    <a:lnTo>
                      <a:pt x="832" y="1142"/>
                    </a:lnTo>
                    <a:lnTo>
                      <a:pt x="836" y="1149"/>
                    </a:lnTo>
                    <a:lnTo>
                      <a:pt x="840" y="1160"/>
                    </a:lnTo>
                    <a:lnTo>
                      <a:pt x="844" y="1167"/>
                    </a:lnTo>
                    <a:lnTo>
                      <a:pt x="848" y="1177"/>
                    </a:lnTo>
                    <a:lnTo>
                      <a:pt x="852" y="1188"/>
                    </a:lnTo>
                    <a:lnTo>
                      <a:pt x="856" y="1196"/>
                    </a:lnTo>
                    <a:lnTo>
                      <a:pt x="860" y="1205"/>
                    </a:lnTo>
                    <a:lnTo>
                      <a:pt x="864" y="1214"/>
                    </a:lnTo>
                    <a:lnTo>
                      <a:pt x="868" y="1225"/>
                    </a:lnTo>
                    <a:lnTo>
                      <a:pt x="872" y="1229"/>
                    </a:lnTo>
                    <a:lnTo>
                      <a:pt x="876" y="1241"/>
                    </a:lnTo>
                    <a:lnTo>
                      <a:pt x="880" y="1247"/>
                    </a:lnTo>
                    <a:lnTo>
                      <a:pt x="884" y="1253"/>
                    </a:lnTo>
                    <a:lnTo>
                      <a:pt x="888" y="1268"/>
                    </a:lnTo>
                    <a:lnTo>
                      <a:pt x="891" y="1271"/>
                    </a:lnTo>
                    <a:lnTo>
                      <a:pt x="895" y="1282"/>
                    </a:lnTo>
                    <a:lnTo>
                      <a:pt x="899" y="1292"/>
                    </a:lnTo>
                    <a:lnTo>
                      <a:pt x="903" y="1299"/>
                    </a:lnTo>
                    <a:lnTo>
                      <a:pt x="907" y="1304"/>
                    </a:lnTo>
                    <a:lnTo>
                      <a:pt x="911" y="1312"/>
                    </a:lnTo>
                    <a:lnTo>
                      <a:pt x="915" y="1325"/>
                    </a:lnTo>
                    <a:lnTo>
                      <a:pt x="919" y="1330"/>
                    </a:lnTo>
                    <a:lnTo>
                      <a:pt x="923" y="1338"/>
                    </a:lnTo>
                    <a:lnTo>
                      <a:pt x="927" y="1348"/>
                    </a:lnTo>
                    <a:lnTo>
                      <a:pt x="931" y="1355"/>
                    </a:lnTo>
                    <a:lnTo>
                      <a:pt x="935" y="1362"/>
                    </a:lnTo>
                    <a:lnTo>
                      <a:pt x="939" y="1373"/>
                    </a:lnTo>
                    <a:lnTo>
                      <a:pt x="943" y="1381"/>
                    </a:lnTo>
                    <a:lnTo>
                      <a:pt x="947" y="1390"/>
                    </a:lnTo>
                    <a:lnTo>
                      <a:pt x="951" y="1397"/>
                    </a:lnTo>
                    <a:lnTo>
                      <a:pt x="955" y="1402"/>
                    </a:lnTo>
                    <a:lnTo>
                      <a:pt x="958" y="1414"/>
                    </a:lnTo>
                    <a:lnTo>
                      <a:pt x="962" y="1422"/>
                    </a:lnTo>
                    <a:lnTo>
                      <a:pt x="966" y="1431"/>
                    </a:lnTo>
                    <a:lnTo>
                      <a:pt x="970" y="1434"/>
                    </a:lnTo>
                    <a:lnTo>
                      <a:pt x="974" y="1445"/>
                    </a:lnTo>
                    <a:lnTo>
                      <a:pt x="978" y="1452"/>
                    </a:lnTo>
                    <a:lnTo>
                      <a:pt x="982" y="1460"/>
                    </a:lnTo>
                    <a:lnTo>
                      <a:pt x="986" y="1467"/>
                    </a:lnTo>
                    <a:lnTo>
                      <a:pt x="990" y="1475"/>
                    </a:lnTo>
                    <a:lnTo>
                      <a:pt x="994" y="1481"/>
                    </a:lnTo>
                    <a:lnTo>
                      <a:pt x="998" y="1484"/>
                    </a:lnTo>
                    <a:lnTo>
                      <a:pt x="1002" y="1496"/>
                    </a:lnTo>
                    <a:lnTo>
                      <a:pt x="1006" y="1506"/>
                    </a:lnTo>
                    <a:lnTo>
                      <a:pt x="1010" y="1508"/>
                    </a:lnTo>
                    <a:lnTo>
                      <a:pt x="1014" y="1519"/>
                    </a:lnTo>
                    <a:lnTo>
                      <a:pt x="1018" y="1524"/>
                    </a:lnTo>
                    <a:lnTo>
                      <a:pt x="1022" y="1532"/>
                    </a:lnTo>
                    <a:lnTo>
                      <a:pt x="1026" y="1540"/>
                    </a:lnTo>
                    <a:lnTo>
                      <a:pt x="1029" y="1549"/>
                    </a:lnTo>
                    <a:lnTo>
                      <a:pt x="1033" y="1553"/>
                    </a:lnTo>
                    <a:lnTo>
                      <a:pt x="1037" y="1559"/>
                    </a:lnTo>
                    <a:lnTo>
                      <a:pt x="1041" y="1567"/>
                    </a:lnTo>
                    <a:lnTo>
                      <a:pt x="1045" y="1569"/>
                    </a:lnTo>
                    <a:lnTo>
                      <a:pt x="1049" y="1579"/>
                    </a:lnTo>
                    <a:lnTo>
                      <a:pt x="1053" y="1585"/>
                    </a:lnTo>
                    <a:lnTo>
                      <a:pt x="1057" y="1599"/>
                    </a:lnTo>
                    <a:lnTo>
                      <a:pt x="1061" y="1602"/>
                    </a:lnTo>
                    <a:lnTo>
                      <a:pt x="1065" y="1605"/>
                    </a:lnTo>
                    <a:lnTo>
                      <a:pt x="1069" y="1614"/>
                    </a:lnTo>
                    <a:lnTo>
                      <a:pt x="1073" y="1619"/>
                    </a:lnTo>
                    <a:lnTo>
                      <a:pt x="1077" y="1623"/>
                    </a:lnTo>
                    <a:lnTo>
                      <a:pt x="1081" y="1630"/>
                    </a:lnTo>
                    <a:lnTo>
                      <a:pt x="1085" y="1640"/>
                    </a:lnTo>
                    <a:lnTo>
                      <a:pt x="1089" y="1643"/>
                    </a:lnTo>
                    <a:lnTo>
                      <a:pt x="1093" y="1647"/>
                    </a:lnTo>
                    <a:lnTo>
                      <a:pt x="1096" y="1657"/>
                    </a:lnTo>
                    <a:lnTo>
                      <a:pt x="1100" y="1662"/>
                    </a:lnTo>
                    <a:lnTo>
                      <a:pt x="1104" y="1667"/>
                    </a:lnTo>
                    <a:lnTo>
                      <a:pt x="1108" y="1674"/>
                    </a:lnTo>
                    <a:lnTo>
                      <a:pt x="1112" y="1679"/>
                    </a:lnTo>
                    <a:lnTo>
                      <a:pt x="1116" y="1684"/>
                    </a:lnTo>
                    <a:lnTo>
                      <a:pt x="1120" y="1691"/>
                    </a:lnTo>
                    <a:lnTo>
                      <a:pt x="1124" y="1693"/>
                    </a:lnTo>
                    <a:lnTo>
                      <a:pt x="1128" y="1704"/>
                    </a:lnTo>
                    <a:lnTo>
                      <a:pt x="1132" y="1709"/>
                    </a:lnTo>
                    <a:lnTo>
                      <a:pt x="1136" y="1711"/>
                    </a:lnTo>
                    <a:lnTo>
                      <a:pt x="1140" y="1718"/>
                    </a:lnTo>
                    <a:lnTo>
                      <a:pt x="1144" y="1723"/>
                    </a:lnTo>
                    <a:lnTo>
                      <a:pt x="1148" y="1730"/>
                    </a:lnTo>
                    <a:lnTo>
                      <a:pt x="1152" y="1733"/>
                    </a:lnTo>
                    <a:lnTo>
                      <a:pt x="1156" y="1739"/>
                    </a:lnTo>
                    <a:lnTo>
                      <a:pt x="1160" y="1742"/>
                    </a:lnTo>
                    <a:lnTo>
                      <a:pt x="1164" y="1747"/>
                    </a:lnTo>
                    <a:lnTo>
                      <a:pt x="1167" y="1751"/>
                    </a:lnTo>
                    <a:lnTo>
                      <a:pt x="1171" y="1759"/>
                    </a:lnTo>
                    <a:lnTo>
                      <a:pt x="1175" y="1758"/>
                    </a:lnTo>
                    <a:lnTo>
                      <a:pt x="1179" y="1767"/>
                    </a:lnTo>
                    <a:lnTo>
                      <a:pt x="1183" y="1772"/>
                    </a:lnTo>
                    <a:lnTo>
                      <a:pt x="1187" y="1775"/>
                    </a:lnTo>
                    <a:lnTo>
                      <a:pt x="1191" y="1781"/>
                    </a:lnTo>
                    <a:lnTo>
                      <a:pt x="1195" y="1787"/>
                    </a:lnTo>
                    <a:lnTo>
                      <a:pt x="1199" y="1789"/>
                    </a:lnTo>
                    <a:lnTo>
                      <a:pt x="1203" y="1795"/>
                    </a:lnTo>
                    <a:lnTo>
                      <a:pt x="1207" y="1800"/>
                    </a:lnTo>
                    <a:lnTo>
                      <a:pt x="1211" y="1802"/>
                    </a:lnTo>
                    <a:lnTo>
                      <a:pt x="1215" y="1805"/>
                    </a:lnTo>
                    <a:lnTo>
                      <a:pt x="1219" y="1808"/>
                    </a:lnTo>
                    <a:lnTo>
                      <a:pt x="1223" y="1813"/>
                    </a:lnTo>
                    <a:lnTo>
                      <a:pt x="1227" y="1818"/>
                    </a:lnTo>
                    <a:lnTo>
                      <a:pt x="1231" y="1822"/>
                    </a:lnTo>
                    <a:lnTo>
                      <a:pt x="1234" y="1825"/>
                    </a:lnTo>
                    <a:lnTo>
                      <a:pt x="1238" y="1830"/>
                    </a:lnTo>
                    <a:lnTo>
                      <a:pt x="1242" y="1833"/>
                    </a:lnTo>
                    <a:lnTo>
                      <a:pt x="1246" y="1836"/>
                    </a:lnTo>
                    <a:lnTo>
                      <a:pt x="1250" y="1837"/>
                    </a:lnTo>
                    <a:lnTo>
                      <a:pt x="1254" y="1840"/>
                    </a:lnTo>
                    <a:lnTo>
                      <a:pt x="1258" y="1846"/>
                    </a:lnTo>
                    <a:lnTo>
                      <a:pt x="1262" y="1850"/>
                    </a:lnTo>
                    <a:lnTo>
                      <a:pt x="1266" y="1854"/>
                    </a:lnTo>
                    <a:lnTo>
                      <a:pt x="1270" y="1858"/>
                    </a:lnTo>
                    <a:lnTo>
                      <a:pt x="1274" y="1858"/>
                    </a:lnTo>
                    <a:lnTo>
                      <a:pt x="1278" y="1862"/>
                    </a:lnTo>
                    <a:lnTo>
                      <a:pt x="1282" y="1864"/>
                    </a:lnTo>
                    <a:lnTo>
                      <a:pt x="1286" y="1870"/>
                    </a:lnTo>
                    <a:lnTo>
                      <a:pt x="1290" y="1872"/>
                    </a:lnTo>
                    <a:lnTo>
                      <a:pt x="1294" y="1869"/>
                    </a:lnTo>
                    <a:lnTo>
                      <a:pt x="1298" y="1873"/>
                    </a:lnTo>
                    <a:lnTo>
                      <a:pt x="1301" y="1879"/>
                    </a:lnTo>
                    <a:lnTo>
                      <a:pt x="1305" y="1879"/>
                    </a:lnTo>
                    <a:lnTo>
                      <a:pt x="1309" y="1885"/>
                    </a:lnTo>
                    <a:lnTo>
                      <a:pt x="1313" y="1886"/>
                    </a:lnTo>
                    <a:lnTo>
                      <a:pt x="1317" y="1888"/>
                    </a:lnTo>
                    <a:lnTo>
                      <a:pt x="1321" y="1888"/>
                    </a:lnTo>
                    <a:lnTo>
                      <a:pt x="1325" y="1891"/>
                    </a:lnTo>
                    <a:lnTo>
                      <a:pt x="1329" y="1892"/>
                    </a:lnTo>
                    <a:lnTo>
                      <a:pt x="1333" y="1894"/>
                    </a:lnTo>
                    <a:lnTo>
                      <a:pt x="1337" y="1894"/>
                    </a:lnTo>
                    <a:lnTo>
                      <a:pt x="1341" y="1898"/>
                    </a:lnTo>
                    <a:lnTo>
                      <a:pt x="1345" y="1901"/>
                    </a:lnTo>
                    <a:lnTo>
                      <a:pt x="1349" y="1904"/>
                    </a:lnTo>
                    <a:lnTo>
                      <a:pt x="1353" y="1903"/>
                    </a:lnTo>
                    <a:lnTo>
                      <a:pt x="1357" y="1904"/>
                    </a:lnTo>
                    <a:lnTo>
                      <a:pt x="1361" y="1905"/>
                    </a:lnTo>
                    <a:lnTo>
                      <a:pt x="1365" y="1907"/>
                    </a:lnTo>
                    <a:lnTo>
                      <a:pt x="1369" y="1911"/>
                    </a:lnTo>
                    <a:lnTo>
                      <a:pt x="1372" y="1912"/>
                    </a:lnTo>
                    <a:lnTo>
                      <a:pt x="1376" y="1912"/>
                    </a:lnTo>
                    <a:lnTo>
                      <a:pt x="1380" y="1912"/>
                    </a:lnTo>
                    <a:lnTo>
                      <a:pt x="1384" y="1912"/>
                    </a:lnTo>
                    <a:lnTo>
                      <a:pt x="1388" y="1911"/>
                    </a:lnTo>
                    <a:lnTo>
                      <a:pt x="1392" y="1915"/>
                    </a:lnTo>
                    <a:lnTo>
                      <a:pt x="1396" y="1918"/>
                    </a:lnTo>
                    <a:lnTo>
                      <a:pt x="1400" y="1918"/>
                    </a:lnTo>
                    <a:lnTo>
                      <a:pt x="1404" y="1916"/>
                    </a:lnTo>
                    <a:lnTo>
                      <a:pt x="1408" y="1916"/>
                    </a:lnTo>
                    <a:lnTo>
                      <a:pt x="1412" y="1918"/>
                    </a:lnTo>
                    <a:lnTo>
                      <a:pt x="1416" y="1916"/>
                    </a:lnTo>
                    <a:lnTo>
                      <a:pt x="1420" y="1918"/>
                    </a:lnTo>
                    <a:lnTo>
                      <a:pt x="1424" y="1921"/>
                    </a:lnTo>
                    <a:lnTo>
                      <a:pt x="1428" y="1918"/>
                    </a:lnTo>
                    <a:lnTo>
                      <a:pt x="1432" y="1921"/>
                    </a:lnTo>
                    <a:lnTo>
                      <a:pt x="1436" y="1919"/>
                    </a:lnTo>
                    <a:lnTo>
                      <a:pt x="1439" y="1919"/>
                    </a:lnTo>
                    <a:lnTo>
                      <a:pt x="1443" y="1919"/>
                    </a:lnTo>
                    <a:lnTo>
                      <a:pt x="1447" y="1921"/>
                    </a:lnTo>
                    <a:lnTo>
                      <a:pt x="1451" y="1922"/>
                    </a:lnTo>
                    <a:lnTo>
                      <a:pt x="1455" y="1917"/>
                    </a:lnTo>
                    <a:lnTo>
                      <a:pt x="1459" y="1915"/>
                    </a:lnTo>
                    <a:lnTo>
                      <a:pt x="1463" y="1916"/>
                    </a:lnTo>
                    <a:lnTo>
                      <a:pt x="1467" y="1916"/>
                    </a:lnTo>
                    <a:lnTo>
                      <a:pt x="1471" y="1915"/>
                    </a:lnTo>
                    <a:lnTo>
                      <a:pt x="1475" y="1918"/>
                    </a:lnTo>
                    <a:lnTo>
                      <a:pt x="1479" y="1913"/>
                    </a:lnTo>
                    <a:lnTo>
                      <a:pt x="1483" y="1917"/>
                    </a:lnTo>
                    <a:lnTo>
                      <a:pt x="1487" y="1916"/>
                    </a:lnTo>
                    <a:lnTo>
                      <a:pt x="1491" y="1912"/>
                    </a:lnTo>
                    <a:lnTo>
                      <a:pt x="1495" y="1916"/>
                    </a:lnTo>
                    <a:lnTo>
                      <a:pt x="1499" y="1912"/>
                    </a:lnTo>
                    <a:lnTo>
                      <a:pt x="1503" y="1915"/>
                    </a:lnTo>
                    <a:lnTo>
                      <a:pt x="1506" y="1913"/>
                    </a:lnTo>
                    <a:lnTo>
                      <a:pt x="1510" y="1911"/>
                    </a:lnTo>
                    <a:lnTo>
                      <a:pt x="1514" y="1910"/>
                    </a:lnTo>
                    <a:lnTo>
                      <a:pt x="1518" y="1907"/>
                    </a:lnTo>
                    <a:lnTo>
                      <a:pt x="1522" y="1906"/>
                    </a:lnTo>
                    <a:lnTo>
                      <a:pt x="1526" y="1906"/>
                    </a:lnTo>
                    <a:lnTo>
                      <a:pt x="1530" y="1903"/>
                    </a:lnTo>
                    <a:lnTo>
                      <a:pt x="1534" y="1906"/>
                    </a:lnTo>
                    <a:lnTo>
                      <a:pt x="1538" y="1898"/>
                    </a:lnTo>
                    <a:lnTo>
                      <a:pt x="1542" y="1899"/>
                    </a:lnTo>
                    <a:lnTo>
                      <a:pt x="1546" y="1897"/>
                    </a:lnTo>
                    <a:lnTo>
                      <a:pt x="1550" y="1894"/>
                    </a:lnTo>
                    <a:lnTo>
                      <a:pt x="1554" y="1891"/>
                    </a:lnTo>
                    <a:lnTo>
                      <a:pt x="1558" y="1891"/>
                    </a:lnTo>
                    <a:lnTo>
                      <a:pt x="1562" y="1888"/>
                    </a:lnTo>
                    <a:lnTo>
                      <a:pt x="1566" y="1888"/>
                    </a:lnTo>
                    <a:lnTo>
                      <a:pt x="1570" y="1885"/>
                    </a:lnTo>
                    <a:lnTo>
                      <a:pt x="1574" y="1886"/>
                    </a:lnTo>
                    <a:lnTo>
                      <a:pt x="1577" y="1885"/>
                    </a:lnTo>
                    <a:lnTo>
                      <a:pt x="1581" y="1876"/>
                    </a:lnTo>
                    <a:lnTo>
                      <a:pt x="1585" y="1875"/>
                    </a:lnTo>
                    <a:lnTo>
                      <a:pt x="1589" y="1874"/>
                    </a:lnTo>
                    <a:lnTo>
                      <a:pt x="1593" y="1869"/>
                    </a:lnTo>
                    <a:lnTo>
                      <a:pt x="1597" y="1868"/>
                    </a:lnTo>
                    <a:lnTo>
                      <a:pt x="1601" y="1866"/>
                    </a:lnTo>
                    <a:lnTo>
                      <a:pt x="1605" y="1862"/>
                    </a:lnTo>
                    <a:lnTo>
                      <a:pt x="1609" y="1861"/>
                    </a:lnTo>
                    <a:lnTo>
                      <a:pt x="1613" y="1857"/>
                    </a:lnTo>
                    <a:lnTo>
                      <a:pt x="1617" y="1855"/>
                    </a:lnTo>
                    <a:lnTo>
                      <a:pt x="1621" y="1855"/>
                    </a:lnTo>
                    <a:lnTo>
                      <a:pt x="1625" y="1851"/>
                    </a:lnTo>
                    <a:lnTo>
                      <a:pt x="1629" y="1846"/>
                    </a:lnTo>
                    <a:lnTo>
                      <a:pt x="1633" y="1843"/>
                    </a:lnTo>
                    <a:lnTo>
                      <a:pt x="1637" y="1842"/>
                    </a:lnTo>
                    <a:lnTo>
                      <a:pt x="1641" y="1836"/>
                    </a:lnTo>
                    <a:lnTo>
                      <a:pt x="1644" y="1837"/>
                    </a:lnTo>
                    <a:lnTo>
                      <a:pt x="1648" y="1831"/>
                    </a:lnTo>
                    <a:lnTo>
                      <a:pt x="1652" y="1827"/>
                    </a:lnTo>
                    <a:lnTo>
                      <a:pt x="1656" y="1825"/>
                    </a:lnTo>
                    <a:lnTo>
                      <a:pt x="1660" y="1826"/>
                    </a:lnTo>
                    <a:lnTo>
                      <a:pt x="1664" y="1821"/>
                    </a:lnTo>
                    <a:lnTo>
                      <a:pt x="1668" y="1817"/>
                    </a:lnTo>
                    <a:lnTo>
                      <a:pt x="1672" y="1811"/>
                    </a:lnTo>
                    <a:lnTo>
                      <a:pt x="1676" y="1808"/>
                    </a:lnTo>
                    <a:lnTo>
                      <a:pt x="1680" y="1807"/>
                    </a:lnTo>
                    <a:lnTo>
                      <a:pt x="1684" y="1803"/>
                    </a:lnTo>
                    <a:lnTo>
                      <a:pt x="1688" y="1795"/>
                    </a:lnTo>
                    <a:lnTo>
                      <a:pt x="1692" y="1793"/>
                    </a:lnTo>
                    <a:lnTo>
                      <a:pt x="1696" y="1789"/>
                    </a:lnTo>
                    <a:lnTo>
                      <a:pt x="1700" y="1789"/>
                    </a:lnTo>
                    <a:lnTo>
                      <a:pt x="1704" y="1782"/>
                    </a:lnTo>
                    <a:lnTo>
                      <a:pt x="1708" y="1781"/>
                    </a:lnTo>
                    <a:lnTo>
                      <a:pt x="1711" y="1775"/>
                    </a:lnTo>
                    <a:lnTo>
                      <a:pt x="1715" y="1771"/>
                    </a:lnTo>
                    <a:lnTo>
                      <a:pt x="1719" y="1766"/>
                    </a:lnTo>
                    <a:lnTo>
                      <a:pt x="1723" y="1764"/>
                    </a:lnTo>
                    <a:lnTo>
                      <a:pt x="1727" y="1762"/>
                    </a:lnTo>
                    <a:lnTo>
                      <a:pt x="1731" y="1752"/>
                    </a:lnTo>
                    <a:lnTo>
                      <a:pt x="1735" y="1751"/>
                    </a:lnTo>
                    <a:lnTo>
                      <a:pt x="1739" y="1744"/>
                    </a:lnTo>
                    <a:lnTo>
                      <a:pt x="1743" y="1742"/>
                    </a:lnTo>
                    <a:lnTo>
                      <a:pt x="1747" y="1738"/>
                    </a:lnTo>
                    <a:lnTo>
                      <a:pt x="1751" y="1734"/>
                    </a:lnTo>
                    <a:lnTo>
                      <a:pt x="1755" y="1728"/>
                    </a:lnTo>
                    <a:lnTo>
                      <a:pt x="1759" y="1722"/>
                    </a:lnTo>
                    <a:lnTo>
                      <a:pt x="1763" y="1720"/>
                    </a:lnTo>
                    <a:lnTo>
                      <a:pt x="1767" y="1720"/>
                    </a:lnTo>
                    <a:lnTo>
                      <a:pt x="1771" y="1711"/>
                    </a:lnTo>
                    <a:lnTo>
                      <a:pt x="1775" y="1707"/>
                    </a:lnTo>
                    <a:lnTo>
                      <a:pt x="1779" y="1705"/>
                    </a:lnTo>
                    <a:lnTo>
                      <a:pt x="1782" y="1702"/>
                    </a:lnTo>
                    <a:lnTo>
                      <a:pt x="1786" y="1693"/>
                    </a:lnTo>
                    <a:lnTo>
                      <a:pt x="1790" y="1690"/>
                    </a:lnTo>
                    <a:lnTo>
                      <a:pt x="1794" y="1686"/>
                    </a:lnTo>
                    <a:lnTo>
                      <a:pt x="1798" y="1681"/>
                    </a:lnTo>
                    <a:lnTo>
                      <a:pt x="1802" y="1669"/>
                    </a:lnTo>
                    <a:lnTo>
                      <a:pt x="1806" y="1673"/>
                    </a:lnTo>
                    <a:lnTo>
                      <a:pt x="1810" y="1663"/>
                    </a:lnTo>
                    <a:lnTo>
                      <a:pt x="1814" y="1660"/>
                    </a:lnTo>
                    <a:lnTo>
                      <a:pt x="1818" y="1656"/>
                    </a:lnTo>
                    <a:lnTo>
                      <a:pt x="1822" y="1648"/>
                    </a:lnTo>
                    <a:lnTo>
                      <a:pt x="1826" y="1646"/>
                    </a:lnTo>
                    <a:lnTo>
                      <a:pt x="1830" y="1642"/>
                    </a:lnTo>
                    <a:lnTo>
                      <a:pt x="1834" y="1635"/>
                    </a:lnTo>
                    <a:lnTo>
                      <a:pt x="1838" y="1631"/>
                    </a:lnTo>
                    <a:lnTo>
                      <a:pt x="1842" y="1625"/>
                    </a:lnTo>
                    <a:lnTo>
                      <a:pt x="1846" y="1623"/>
                    </a:lnTo>
                    <a:lnTo>
                      <a:pt x="1849" y="1616"/>
                    </a:lnTo>
                    <a:lnTo>
                      <a:pt x="1853" y="1610"/>
                    </a:lnTo>
                    <a:lnTo>
                      <a:pt x="1857" y="1607"/>
                    </a:lnTo>
                    <a:lnTo>
                      <a:pt x="1861" y="1601"/>
                    </a:lnTo>
                    <a:lnTo>
                      <a:pt x="1865" y="1596"/>
                    </a:lnTo>
                    <a:lnTo>
                      <a:pt x="1869" y="1589"/>
                    </a:lnTo>
                    <a:lnTo>
                      <a:pt x="1873" y="1586"/>
                    </a:lnTo>
                    <a:lnTo>
                      <a:pt x="1877" y="1580"/>
                    </a:lnTo>
                    <a:lnTo>
                      <a:pt x="1881" y="1576"/>
                    </a:lnTo>
                    <a:lnTo>
                      <a:pt x="1885" y="1570"/>
                    </a:lnTo>
                    <a:lnTo>
                      <a:pt x="1889" y="1563"/>
                    </a:lnTo>
                    <a:lnTo>
                      <a:pt x="1893" y="1559"/>
                    </a:lnTo>
                    <a:lnTo>
                      <a:pt x="1897" y="1556"/>
                    </a:lnTo>
                    <a:lnTo>
                      <a:pt x="1901" y="1550"/>
                    </a:lnTo>
                    <a:lnTo>
                      <a:pt x="1905" y="1545"/>
                    </a:lnTo>
                    <a:lnTo>
                      <a:pt x="1909" y="1537"/>
                    </a:lnTo>
                    <a:lnTo>
                      <a:pt x="1913" y="1532"/>
                    </a:lnTo>
                    <a:lnTo>
                      <a:pt x="1917" y="1527"/>
                    </a:lnTo>
                    <a:lnTo>
                      <a:pt x="1920" y="1524"/>
                    </a:lnTo>
                    <a:lnTo>
                      <a:pt x="1924" y="1516"/>
                    </a:lnTo>
                    <a:lnTo>
                      <a:pt x="1928" y="1512"/>
                    </a:lnTo>
                    <a:lnTo>
                      <a:pt x="1932" y="1503"/>
                    </a:lnTo>
                    <a:lnTo>
                      <a:pt x="1936" y="1498"/>
                    </a:lnTo>
                    <a:lnTo>
                      <a:pt x="1940" y="1492"/>
                    </a:lnTo>
                    <a:lnTo>
                      <a:pt x="1944" y="1488"/>
                    </a:lnTo>
                    <a:lnTo>
                      <a:pt x="1948" y="1479"/>
                    </a:lnTo>
                    <a:lnTo>
                      <a:pt x="1952" y="1475"/>
                    </a:lnTo>
                    <a:lnTo>
                      <a:pt x="1956" y="1470"/>
                    </a:lnTo>
                    <a:lnTo>
                      <a:pt x="1960" y="1463"/>
                    </a:lnTo>
                    <a:lnTo>
                      <a:pt x="1964" y="1460"/>
                    </a:lnTo>
                    <a:lnTo>
                      <a:pt x="1968" y="1457"/>
                    </a:lnTo>
                    <a:lnTo>
                      <a:pt x="1972" y="1447"/>
                    </a:lnTo>
                    <a:lnTo>
                      <a:pt x="1976" y="1441"/>
                    </a:lnTo>
                    <a:lnTo>
                      <a:pt x="1980" y="1434"/>
                    </a:lnTo>
                    <a:lnTo>
                      <a:pt x="1984" y="1430"/>
                    </a:lnTo>
                    <a:lnTo>
                      <a:pt x="1987" y="1427"/>
                    </a:lnTo>
                    <a:lnTo>
                      <a:pt x="1991" y="1416"/>
                    </a:lnTo>
                    <a:lnTo>
                      <a:pt x="1995" y="1414"/>
                    </a:lnTo>
                    <a:lnTo>
                      <a:pt x="1999" y="1410"/>
                    </a:lnTo>
                    <a:lnTo>
                      <a:pt x="2003" y="1404"/>
                    </a:lnTo>
                    <a:lnTo>
                      <a:pt x="2007" y="1394"/>
                    </a:lnTo>
                    <a:lnTo>
                      <a:pt x="2011" y="1390"/>
                    </a:lnTo>
                    <a:lnTo>
                      <a:pt x="2015" y="1385"/>
                    </a:lnTo>
                    <a:lnTo>
                      <a:pt x="2019" y="1375"/>
                    </a:lnTo>
                    <a:lnTo>
                      <a:pt x="2023" y="1374"/>
                    </a:lnTo>
                    <a:lnTo>
                      <a:pt x="2027" y="1366"/>
                    </a:lnTo>
                    <a:lnTo>
                      <a:pt x="2031" y="1360"/>
                    </a:lnTo>
                    <a:lnTo>
                      <a:pt x="2035" y="1357"/>
                    </a:lnTo>
                    <a:lnTo>
                      <a:pt x="2039" y="1349"/>
                    </a:lnTo>
                    <a:lnTo>
                      <a:pt x="2043" y="1339"/>
                    </a:lnTo>
                    <a:lnTo>
                      <a:pt x="2047" y="1336"/>
                    </a:lnTo>
                    <a:lnTo>
                      <a:pt x="2051" y="1329"/>
                    </a:lnTo>
                    <a:lnTo>
                      <a:pt x="2054" y="1326"/>
                    </a:lnTo>
                    <a:lnTo>
                      <a:pt x="2058" y="1321"/>
                    </a:lnTo>
                    <a:lnTo>
                      <a:pt x="2062" y="1313"/>
                    </a:lnTo>
                    <a:lnTo>
                      <a:pt x="2066" y="1307"/>
                    </a:lnTo>
                    <a:lnTo>
                      <a:pt x="2070" y="1302"/>
                    </a:lnTo>
                    <a:lnTo>
                      <a:pt x="2074" y="1294"/>
                    </a:lnTo>
                    <a:lnTo>
                      <a:pt x="2078" y="1290"/>
                    </a:lnTo>
                    <a:lnTo>
                      <a:pt x="2082" y="1278"/>
                    </a:lnTo>
                    <a:lnTo>
                      <a:pt x="2086" y="1276"/>
                    </a:lnTo>
                    <a:lnTo>
                      <a:pt x="2090" y="1271"/>
                    </a:lnTo>
                    <a:lnTo>
                      <a:pt x="2094" y="1263"/>
                    </a:lnTo>
                    <a:lnTo>
                      <a:pt x="2098" y="1258"/>
                    </a:lnTo>
                    <a:lnTo>
                      <a:pt x="2102" y="1251"/>
                    </a:lnTo>
                    <a:lnTo>
                      <a:pt x="2106" y="1246"/>
                    </a:lnTo>
                    <a:lnTo>
                      <a:pt x="2110" y="1244"/>
                    </a:lnTo>
                    <a:lnTo>
                      <a:pt x="2114" y="1234"/>
                    </a:lnTo>
                    <a:lnTo>
                      <a:pt x="2118" y="1229"/>
                    </a:lnTo>
                    <a:lnTo>
                      <a:pt x="2122" y="1225"/>
                    </a:lnTo>
                    <a:lnTo>
                      <a:pt x="2125" y="1215"/>
                    </a:lnTo>
                    <a:lnTo>
                      <a:pt x="2129" y="1209"/>
                    </a:lnTo>
                    <a:lnTo>
                      <a:pt x="2133" y="1202"/>
                    </a:lnTo>
                    <a:lnTo>
                      <a:pt x="2137" y="1200"/>
                    </a:lnTo>
                    <a:lnTo>
                      <a:pt x="2141" y="1194"/>
                    </a:lnTo>
                    <a:lnTo>
                      <a:pt x="2145" y="1182"/>
                    </a:lnTo>
                    <a:lnTo>
                      <a:pt x="2149" y="1180"/>
                    </a:lnTo>
                    <a:lnTo>
                      <a:pt x="2153" y="1177"/>
                    </a:lnTo>
                    <a:lnTo>
                      <a:pt x="2157" y="1167"/>
                    </a:lnTo>
                    <a:lnTo>
                      <a:pt x="2161" y="1160"/>
                    </a:lnTo>
                    <a:lnTo>
                      <a:pt x="2165" y="1156"/>
                    </a:lnTo>
                    <a:lnTo>
                      <a:pt x="2169" y="1153"/>
                    </a:lnTo>
                    <a:lnTo>
                      <a:pt x="2173" y="1142"/>
                    </a:lnTo>
                    <a:lnTo>
                      <a:pt x="2177" y="1140"/>
                    </a:lnTo>
                    <a:lnTo>
                      <a:pt x="2181" y="1131"/>
                    </a:lnTo>
                    <a:lnTo>
                      <a:pt x="2185" y="1129"/>
                    </a:lnTo>
                    <a:lnTo>
                      <a:pt x="2189" y="1119"/>
                    </a:lnTo>
                    <a:lnTo>
                      <a:pt x="2192" y="1112"/>
                    </a:lnTo>
                    <a:lnTo>
                      <a:pt x="2196" y="1109"/>
                    </a:lnTo>
                    <a:lnTo>
                      <a:pt x="2200" y="1103"/>
                    </a:lnTo>
                    <a:lnTo>
                      <a:pt x="2204" y="1097"/>
                    </a:lnTo>
                    <a:lnTo>
                      <a:pt x="2208" y="1088"/>
                    </a:lnTo>
                    <a:lnTo>
                      <a:pt x="2212" y="1084"/>
                    </a:lnTo>
                    <a:lnTo>
                      <a:pt x="2216" y="1078"/>
                    </a:lnTo>
                    <a:lnTo>
                      <a:pt x="2220" y="1074"/>
                    </a:lnTo>
                    <a:lnTo>
                      <a:pt x="2224" y="1066"/>
                    </a:lnTo>
                    <a:lnTo>
                      <a:pt x="2228" y="1057"/>
                    </a:lnTo>
                    <a:lnTo>
                      <a:pt x="2232" y="1058"/>
                    </a:lnTo>
                    <a:lnTo>
                      <a:pt x="2236" y="1046"/>
                    </a:lnTo>
                    <a:lnTo>
                      <a:pt x="2240" y="1042"/>
                    </a:lnTo>
                    <a:lnTo>
                      <a:pt x="2244" y="1043"/>
                    </a:lnTo>
                    <a:lnTo>
                      <a:pt x="2248" y="1033"/>
                    </a:lnTo>
                    <a:lnTo>
                      <a:pt x="2252" y="1024"/>
                    </a:lnTo>
                    <a:lnTo>
                      <a:pt x="2256" y="1019"/>
                    </a:lnTo>
                    <a:lnTo>
                      <a:pt x="2259" y="1013"/>
                    </a:lnTo>
                    <a:lnTo>
                      <a:pt x="2263" y="1002"/>
                    </a:lnTo>
                    <a:lnTo>
                      <a:pt x="2267" y="1003"/>
                    </a:lnTo>
                    <a:lnTo>
                      <a:pt x="2271" y="995"/>
                    </a:lnTo>
                    <a:lnTo>
                      <a:pt x="2275" y="988"/>
                    </a:lnTo>
                    <a:lnTo>
                      <a:pt x="2279" y="984"/>
                    </a:lnTo>
                    <a:lnTo>
                      <a:pt x="2283" y="982"/>
                    </a:lnTo>
                    <a:lnTo>
                      <a:pt x="2287" y="968"/>
                    </a:lnTo>
                    <a:lnTo>
                      <a:pt x="2291" y="968"/>
                    </a:lnTo>
                    <a:lnTo>
                      <a:pt x="2295" y="958"/>
                    </a:lnTo>
                    <a:lnTo>
                      <a:pt x="2299" y="958"/>
                    </a:lnTo>
                    <a:lnTo>
                      <a:pt x="2303" y="950"/>
                    </a:lnTo>
                    <a:lnTo>
                      <a:pt x="2307" y="942"/>
                    </a:lnTo>
                    <a:lnTo>
                      <a:pt x="2311" y="939"/>
                    </a:lnTo>
                    <a:lnTo>
                      <a:pt x="2315" y="930"/>
                    </a:lnTo>
                    <a:lnTo>
                      <a:pt x="2319" y="923"/>
                    </a:lnTo>
                    <a:lnTo>
                      <a:pt x="2323" y="920"/>
                    </a:lnTo>
                    <a:lnTo>
                      <a:pt x="2327" y="916"/>
                    </a:lnTo>
                    <a:lnTo>
                      <a:pt x="2330" y="908"/>
                    </a:lnTo>
                    <a:lnTo>
                      <a:pt x="2334" y="903"/>
                    </a:lnTo>
                    <a:lnTo>
                      <a:pt x="2338" y="898"/>
                    </a:lnTo>
                    <a:lnTo>
                      <a:pt x="2342" y="892"/>
                    </a:lnTo>
                    <a:lnTo>
                      <a:pt x="2346" y="885"/>
                    </a:lnTo>
                    <a:lnTo>
                      <a:pt x="2350" y="878"/>
                    </a:lnTo>
                    <a:lnTo>
                      <a:pt x="2354" y="875"/>
                    </a:lnTo>
                    <a:lnTo>
                      <a:pt x="2358" y="865"/>
                    </a:lnTo>
                    <a:lnTo>
                      <a:pt x="2362" y="866"/>
                    </a:lnTo>
                    <a:lnTo>
                      <a:pt x="2366" y="858"/>
                    </a:lnTo>
                    <a:lnTo>
                      <a:pt x="2370" y="853"/>
                    </a:lnTo>
                    <a:lnTo>
                      <a:pt x="2374" y="848"/>
                    </a:lnTo>
                    <a:lnTo>
                      <a:pt x="2378" y="840"/>
                    </a:lnTo>
                    <a:lnTo>
                      <a:pt x="2382" y="837"/>
                    </a:lnTo>
                    <a:lnTo>
                      <a:pt x="2386" y="835"/>
                    </a:lnTo>
                    <a:lnTo>
                      <a:pt x="2390" y="823"/>
                    </a:lnTo>
                    <a:lnTo>
                      <a:pt x="2394" y="823"/>
                    </a:lnTo>
                    <a:lnTo>
                      <a:pt x="2397" y="816"/>
                    </a:lnTo>
                    <a:lnTo>
                      <a:pt x="2401" y="812"/>
                    </a:lnTo>
                    <a:lnTo>
                      <a:pt x="2405" y="806"/>
                    </a:lnTo>
                    <a:lnTo>
                      <a:pt x="2409" y="797"/>
                    </a:lnTo>
                    <a:lnTo>
                      <a:pt x="2413" y="793"/>
                    </a:lnTo>
                    <a:lnTo>
                      <a:pt x="2417" y="792"/>
                    </a:lnTo>
                    <a:lnTo>
                      <a:pt x="2421" y="786"/>
                    </a:lnTo>
                    <a:lnTo>
                      <a:pt x="2425" y="777"/>
                    </a:lnTo>
                    <a:lnTo>
                      <a:pt x="2429" y="774"/>
                    </a:lnTo>
                    <a:lnTo>
                      <a:pt x="2433" y="764"/>
                    </a:lnTo>
                    <a:lnTo>
                      <a:pt x="2437" y="764"/>
                    </a:lnTo>
                    <a:lnTo>
                      <a:pt x="2441" y="755"/>
                    </a:lnTo>
                    <a:lnTo>
                      <a:pt x="2445" y="755"/>
                    </a:lnTo>
                    <a:lnTo>
                      <a:pt x="2449" y="748"/>
                    </a:lnTo>
                    <a:lnTo>
                      <a:pt x="2453" y="743"/>
                    </a:lnTo>
                    <a:lnTo>
                      <a:pt x="2457" y="733"/>
                    </a:lnTo>
                    <a:lnTo>
                      <a:pt x="2461" y="726"/>
                    </a:lnTo>
                    <a:lnTo>
                      <a:pt x="2465" y="728"/>
                    </a:lnTo>
                    <a:lnTo>
                      <a:pt x="2468" y="716"/>
                    </a:lnTo>
                    <a:lnTo>
                      <a:pt x="2472" y="716"/>
                    </a:lnTo>
                    <a:lnTo>
                      <a:pt x="2476" y="708"/>
                    </a:lnTo>
                    <a:lnTo>
                      <a:pt x="2480" y="706"/>
                    </a:lnTo>
                    <a:lnTo>
                      <a:pt x="2484" y="702"/>
                    </a:lnTo>
                    <a:lnTo>
                      <a:pt x="2488" y="695"/>
                    </a:lnTo>
                    <a:lnTo>
                      <a:pt x="2492" y="690"/>
                    </a:lnTo>
                    <a:lnTo>
                      <a:pt x="2496" y="684"/>
                    </a:lnTo>
                    <a:lnTo>
                      <a:pt x="2500" y="679"/>
                    </a:lnTo>
                    <a:lnTo>
                      <a:pt x="2504" y="675"/>
                    </a:lnTo>
                    <a:lnTo>
                      <a:pt x="2508" y="669"/>
                    </a:lnTo>
                    <a:lnTo>
                      <a:pt x="2512" y="666"/>
                    </a:lnTo>
                    <a:lnTo>
                      <a:pt x="2516" y="659"/>
                    </a:lnTo>
                    <a:lnTo>
                      <a:pt x="2520" y="655"/>
                    </a:lnTo>
                    <a:lnTo>
                      <a:pt x="2524" y="649"/>
                    </a:lnTo>
                    <a:lnTo>
                      <a:pt x="2528" y="647"/>
                    </a:lnTo>
                    <a:lnTo>
                      <a:pt x="2532" y="640"/>
                    </a:lnTo>
                    <a:lnTo>
                      <a:pt x="2535" y="636"/>
                    </a:lnTo>
                    <a:lnTo>
                      <a:pt x="2539" y="633"/>
                    </a:lnTo>
                    <a:lnTo>
                      <a:pt x="2543" y="626"/>
                    </a:lnTo>
                    <a:lnTo>
                      <a:pt x="2547" y="622"/>
                    </a:lnTo>
                    <a:lnTo>
                      <a:pt x="2551" y="617"/>
                    </a:lnTo>
                    <a:lnTo>
                      <a:pt x="2555" y="615"/>
                    </a:lnTo>
                    <a:lnTo>
                      <a:pt x="2559" y="609"/>
                    </a:lnTo>
                    <a:lnTo>
                      <a:pt x="2563" y="605"/>
                    </a:lnTo>
                    <a:lnTo>
                      <a:pt x="2567" y="598"/>
                    </a:lnTo>
                    <a:lnTo>
                      <a:pt x="2571" y="596"/>
                    </a:lnTo>
                    <a:lnTo>
                      <a:pt x="2575" y="592"/>
                    </a:lnTo>
                    <a:lnTo>
                      <a:pt x="2579" y="589"/>
                    </a:lnTo>
                    <a:lnTo>
                      <a:pt x="2583" y="579"/>
                    </a:lnTo>
                    <a:lnTo>
                      <a:pt x="2587" y="577"/>
                    </a:lnTo>
                    <a:lnTo>
                      <a:pt x="2591" y="571"/>
                    </a:lnTo>
                    <a:lnTo>
                      <a:pt x="2595" y="568"/>
                    </a:lnTo>
                    <a:lnTo>
                      <a:pt x="2599" y="565"/>
                    </a:lnTo>
                    <a:lnTo>
                      <a:pt x="2602" y="561"/>
                    </a:lnTo>
                    <a:lnTo>
                      <a:pt x="2606" y="555"/>
                    </a:lnTo>
                    <a:lnTo>
                      <a:pt x="2610" y="550"/>
                    </a:lnTo>
                    <a:lnTo>
                      <a:pt x="2614" y="547"/>
                    </a:lnTo>
                    <a:lnTo>
                      <a:pt x="2618" y="541"/>
                    </a:lnTo>
                    <a:lnTo>
                      <a:pt x="2622" y="536"/>
                    </a:lnTo>
                    <a:lnTo>
                      <a:pt x="2626" y="535"/>
                    </a:lnTo>
                    <a:lnTo>
                      <a:pt x="2630" y="530"/>
                    </a:lnTo>
                    <a:lnTo>
                      <a:pt x="2634" y="524"/>
                    </a:lnTo>
                    <a:lnTo>
                      <a:pt x="2638" y="522"/>
                    </a:lnTo>
                    <a:lnTo>
                      <a:pt x="2642" y="516"/>
                    </a:lnTo>
                    <a:lnTo>
                      <a:pt x="2646" y="510"/>
                    </a:lnTo>
                    <a:lnTo>
                      <a:pt x="2650" y="507"/>
                    </a:lnTo>
                    <a:lnTo>
                      <a:pt x="2654" y="506"/>
                    </a:lnTo>
                    <a:lnTo>
                      <a:pt x="2658" y="501"/>
                    </a:lnTo>
                    <a:lnTo>
                      <a:pt x="2662" y="495"/>
                    </a:lnTo>
                    <a:lnTo>
                      <a:pt x="2666" y="489"/>
                    </a:lnTo>
                    <a:lnTo>
                      <a:pt x="2670" y="488"/>
                    </a:lnTo>
                    <a:lnTo>
                      <a:pt x="2673" y="481"/>
                    </a:lnTo>
                    <a:lnTo>
                      <a:pt x="2677" y="481"/>
                    </a:lnTo>
                    <a:lnTo>
                      <a:pt x="2681" y="475"/>
                    </a:lnTo>
                    <a:lnTo>
                      <a:pt x="2685" y="471"/>
                    </a:lnTo>
                    <a:lnTo>
                      <a:pt x="2689" y="468"/>
                    </a:lnTo>
                    <a:lnTo>
                      <a:pt x="2693" y="465"/>
                    </a:lnTo>
                    <a:lnTo>
                      <a:pt x="2697" y="458"/>
                    </a:lnTo>
                    <a:lnTo>
                      <a:pt x="2701" y="457"/>
                    </a:lnTo>
                    <a:lnTo>
                      <a:pt x="2705" y="450"/>
                    </a:lnTo>
                    <a:lnTo>
                      <a:pt x="2709" y="445"/>
                    </a:lnTo>
                    <a:lnTo>
                      <a:pt x="2713" y="445"/>
                    </a:lnTo>
                    <a:lnTo>
                      <a:pt x="2717" y="439"/>
                    </a:lnTo>
                    <a:lnTo>
                      <a:pt x="2721" y="438"/>
                    </a:lnTo>
                    <a:lnTo>
                      <a:pt x="2725" y="433"/>
                    </a:lnTo>
                    <a:lnTo>
                      <a:pt x="2729" y="431"/>
                    </a:lnTo>
                    <a:lnTo>
                      <a:pt x="2733" y="425"/>
                    </a:lnTo>
                    <a:lnTo>
                      <a:pt x="2737" y="421"/>
                    </a:lnTo>
                    <a:lnTo>
                      <a:pt x="2740" y="416"/>
                    </a:lnTo>
                    <a:lnTo>
                      <a:pt x="2744" y="410"/>
                    </a:lnTo>
                    <a:lnTo>
                      <a:pt x="2748" y="410"/>
                    </a:lnTo>
                    <a:lnTo>
                      <a:pt x="2752" y="406"/>
                    </a:lnTo>
                    <a:lnTo>
                      <a:pt x="2756" y="404"/>
                    </a:lnTo>
                    <a:lnTo>
                      <a:pt x="2760" y="398"/>
                    </a:lnTo>
                    <a:lnTo>
                      <a:pt x="2764" y="394"/>
                    </a:lnTo>
                    <a:lnTo>
                      <a:pt x="2768" y="392"/>
                    </a:lnTo>
                    <a:lnTo>
                      <a:pt x="2772" y="391"/>
                    </a:lnTo>
                    <a:lnTo>
                      <a:pt x="2776" y="384"/>
                    </a:lnTo>
                    <a:lnTo>
                      <a:pt x="2780" y="379"/>
                    </a:lnTo>
                    <a:lnTo>
                      <a:pt x="2784" y="379"/>
                    </a:lnTo>
                    <a:lnTo>
                      <a:pt x="2788" y="372"/>
                    </a:lnTo>
                    <a:lnTo>
                      <a:pt x="2792" y="370"/>
                    </a:lnTo>
                    <a:lnTo>
                      <a:pt x="2796" y="370"/>
                    </a:lnTo>
                    <a:lnTo>
                      <a:pt x="2800" y="364"/>
                    </a:lnTo>
                    <a:lnTo>
                      <a:pt x="2804" y="361"/>
                    </a:lnTo>
                    <a:lnTo>
                      <a:pt x="2807" y="353"/>
                    </a:lnTo>
                    <a:lnTo>
                      <a:pt x="2811" y="354"/>
                    </a:lnTo>
                    <a:lnTo>
                      <a:pt x="2815" y="351"/>
                    </a:lnTo>
                    <a:lnTo>
                      <a:pt x="2819" y="346"/>
                    </a:lnTo>
                    <a:lnTo>
                      <a:pt x="2823" y="345"/>
                    </a:lnTo>
                    <a:lnTo>
                      <a:pt x="2827" y="343"/>
                    </a:lnTo>
                    <a:lnTo>
                      <a:pt x="2831" y="336"/>
                    </a:lnTo>
                    <a:lnTo>
                      <a:pt x="2835" y="333"/>
                    </a:lnTo>
                    <a:lnTo>
                      <a:pt x="2839" y="331"/>
                    </a:lnTo>
                    <a:lnTo>
                      <a:pt x="2843" y="329"/>
                    </a:lnTo>
                    <a:lnTo>
                      <a:pt x="2847" y="325"/>
                    </a:lnTo>
                    <a:lnTo>
                      <a:pt x="2851" y="322"/>
                    </a:lnTo>
                    <a:lnTo>
                      <a:pt x="2855" y="318"/>
                    </a:lnTo>
                    <a:lnTo>
                      <a:pt x="2859" y="316"/>
                    </a:lnTo>
                    <a:lnTo>
                      <a:pt x="2863" y="315"/>
                    </a:lnTo>
                    <a:lnTo>
                      <a:pt x="2867" y="310"/>
                    </a:lnTo>
                    <a:lnTo>
                      <a:pt x="2871" y="305"/>
                    </a:lnTo>
                    <a:lnTo>
                      <a:pt x="2875" y="304"/>
                    </a:lnTo>
                    <a:lnTo>
                      <a:pt x="2878" y="300"/>
                    </a:lnTo>
                    <a:lnTo>
                      <a:pt x="2882" y="296"/>
                    </a:lnTo>
                    <a:lnTo>
                      <a:pt x="2886" y="294"/>
                    </a:lnTo>
                    <a:lnTo>
                      <a:pt x="2890" y="293"/>
                    </a:lnTo>
                    <a:lnTo>
                      <a:pt x="2894" y="292"/>
                    </a:lnTo>
                    <a:lnTo>
                      <a:pt x="2898" y="287"/>
                    </a:lnTo>
                    <a:lnTo>
                      <a:pt x="2902" y="287"/>
                    </a:lnTo>
                    <a:lnTo>
                      <a:pt x="2906" y="284"/>
                    </a:lnTo>
                    <a:lnTo>
                      <a:pt x="2910" y="281"/>
                    </a:lnTo>
                    <a:lnTo>
                      <a:pt x="2914" y="276"/>
                    </a:lnTo>
                    <a:lnTo>
                      <a:pt x="2918" y="274"/>
                    </a:lnTo>
                    <a:lnTo>
                      <a:pt x="2922" y="267"/>
                    </a:lnTo>
                    <a:lnTo>
                      <a:pt x="2926" y="266"/>
                    </a:lnTo>
                    <a:lnTo>
                      <a:pt x="2930" y="264"/>
                    </a:lnTo>
                    <a:lnTo>
                      <a:pt x="2934" y="264"/>
                    </a:lnTo>
                    <a:lnTo>
                      <a:pt x="2938" y="262"/>
                    </a:lnTo>
                    <a:lnTo>
                      <a:pt x="2942" y="255"/>
                    </a:lnTo>
                    <a:lnTo>
                      <a:pt x="2945" y="254"/>
                    </a:lnTo>
                    <a:lnTo>
                      <a:pt x="2949" y="253"/>
                    </a:lnTo>
                    <a:lnTo>
                      <a:pt x="2953" y="251"/>
                    </a:lnTo>
                    <a:lnTo>
                      <a:pt x="2957" y="247"/>
                    </a:lnTo>
                    <a:lnTo>
                      <a:pt x="2961" y="242"/>
                    </a:lnTo>
                    <a:lnTo>
                      <a:pt x="2965" y="244"/>
                    </a:lnTo>
                    <a:lnTo>
                      <a:pt x="2969" y="239"/>
                    </a:lnTo>
                    <a:lnTo>
                      <a:pt x="2973" y="238"/>
                    </a:lnTo>
                    <a:lnTo>
                      <a:pt x="2977" y="235"/>
                    </a:lnTo>
                    <a:lnTo>
                      <a:pt x="2981" y="233"/>
                    </a:lnTo>
                    <a:lnTo>
                      <a:pt x="2985" y="231"/>
                    </a:lnTo>
                    <a:lnTo>
                      <a:pt x="2989" y="229"/>
                    </a:lnTo>
                    <a:lnTo>
                      <a:pt x="2993" y="227"/>
                    </a:lnTo>
                    <a:lnTo>
                      <a:pt x="2997" y="223"/>
                    </a:lnTo>
                    <a:lnTo>
                      <a:pt x="3001" y="221"/>
                    </a:lnTo>
                    <a:lnTo>
                      <a:pt x="3005" y="218"/>
                    </a:lnTo>
                    <a:lnTo>
                      <a:pt x="3009" y="218"/>
                    </a:lnTo>
                    <a:lnTo>
                      <a:pt x="3013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3" name="Line 4195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4" name="Line 4196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5" name="Line 4197"/>
              <p:cNvSpPr>
                <a:spLocks noChangeShapeType="1"/>
              </p:cNvSpPr>
              <p:nvPr/>
            </p:nvSpPr>
            <p:spPr bwMode="auto">
              <a:xfrm flipV="1"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6" name="Freeform 4198"/>
              <p:cNvSpPr>
                <a:spLocks/>
              </p:cNvSpPr>
              <p:nvPr/>
            </p:nvSpPr>
            <p:spPr bwMode="auto">
              <a:xfrm>
                <a:off x="3077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7" name="Line 4199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8" name="Line 4200"/>
              <p:cNvSpPr>
                <a:spLocks noChangeShapeType="1"/>
              </p:cNvSpPr>
              <p:nvPr/>
            </p:nvSpPr>
            <p:spPr bwMode="auto">
              <a:xfrm flipV="1">
                <a:off x="308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49" name="Line 4201"/>
              <p:cNvSpPr>
                <a:spLocks noChangeShapeType="1"/>
              </p:cNvSpPr>
              <p:nvPr/>
            </p:nvSpPr>
            <p:spPr bwMode="auto">
              <a:xfrm>
                <a:off x="308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0" name="Line 4202"/>
              <p:cNvSpPr>
                <a:spLocks noChangeShapeType="1"/>
              </p:cNvSpPr>
              <p:nvPr/>
            </p:nvSpPr>
            <p:spPr bwMode="auto">
              <a:xfrm>
                <a:off x="308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1" name="Line 4203"/>
              <p:cNvSpPr>
                <a:spLocks noChangeShapeType="1"/>
              </p:cNvSpPr>
              <p:nvPr/>
            </p:nvSpPr>
            <p:spPr bwMode="auto">
              <a:xfrm flipV="1">
                <a:off x="3092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2" name="Freeform 4204"/>
              <p:cNvSpPr>
                <a:spLocks/>
              </p:cNvSpPr>
              <p:nvPr/>
            </p:nvSpPr>
            <p:spPr bwMode="auto">
              <a:xfrm flipV="1">
                <a:off x="3093" y="909"/>
                <a:ext cx="1720" cy="1107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91" y="20"/>
                  </a:cxn>
                  <a:cxn ang="0">
                    <a:pos x="138" y="43"/>
                  </a:cxn>
                  <a:cxn ang="0">
                    <a:pos x="185" y="69"/>
                  </a:cxn>
                  <a:cxn ang="0">
                    <a:pos x="233" y="100"/>
                  </a:cxn>
                  <a:cxn ang="0">
                    <a:pos x="280" y="149"/>
                  </a:cxn>
                  <a:cxn ang="0">
                    <a:pos x="327" y="201"/>
                  </a:cxn>
                  <a:cxn ang="0">
                    <a:pos x="375" y="264"/>
                  </a:cxn>
                  <a:cxn ang="0">
                    <a:pos x="422" y="338"/>
                  </a:cxn>
                  <a:cxn ang="0">
                    <a:pos x="469" y="417"/>
                  </a:cxn>
                  <a:cxn ang="0">
                    <a:pos x="517" y="508"/>
                  </a:cxn>
                  <a:cxn ang="0">
                    <a:pos x="564" y="603"/>
                  </a:cxn>
                  <a:cxn ang="0">
                    <a:pos x="611" y="709"/>
                  </a:cxn>
                  <a:cxn ang="0">
                    <a:pos x="658" y="810"/>
                  </a:cxn>
                  <a:cxn ang="0">
                    <a:pos x="706" y="917"/>
                  </a:cxn>
                  <a:cxn ang="0">
                    <a:pos x="753" y="1021"/>
                  </a:cxn>
                  <a:cxn ang="0">
                    <a:pos x="800" y="1132"/>
                  </a:cxn>
                  <a:cxn ang="0">
                    <a:pos x="848" y="1238"/>
                  </a:cxn>
                  <a:cxn ang="0">
                    <a:pos x="895" y="1337"/>
                  </a:cxn>
                  <a:cxn ang="0">
                    <a:pos x="942" y="1436"/>
                  </a:cxn>
                  <a:cxn ang="0">
                    <a:pos x="990" y="1520"/>
                  </a:cxn>
                  <a:cxn ang="0">
                    <a:pos x="1037" y="1603"/>
                  </a:cxn>
                  <a:cxn ang="0">
                    <a:pos x="1084" y="1679"/>
                  </a:cxn>
                  <a:cxn ang="0">
                    <a:pos x="1132" y="1742"/>
                  </a:cxn>
                  <a:cxn ang="0">
                    <a:pos x="1179" y="1800"/>
                  </a:cxn>
                  <a:cxn ang="0">
                    <a:pos x="1226" y="1840"/>
                  </a:cxn>
                  <a:cxn ang="0">
                    <a:pos x="1273" y="1874"/>
                  </a:cxn>
                  <a:cxn ang="0">
                    <a:pos x="1321" y="1899"/>
                  </a:cxn>
                  <a:cxn ang="0">
                    <a:pos x="1368" y="1913"/>
                  </a:cxn>
                  <a:cxn ang="0">
                    <a:pos x="1415" y="1922"/>
                  </a:cxn>
                  <a:cxn ang="0">
                    <a:pos x="1463" y="1913"/>
                  </a:cxn>
                  <a:cxn ang="0">
                    <a:pos x="1510" y="1900"/>
                  </a:cxn>
                  <a:cxn ang="0">
                    <a:pos x="1557" y="1874"/>
                  </a:cxn>
                  <a:cxn ang="0">
                    <a:pos x="1605" y="1838"/>
                  </a:cxn>
                  <a:cxn ang="0">
                    <a:pos x="1652" y="1804"/>
                  </a:cxn>
                  <a:cxn ang="0">
                    <a:pos x="1699" y="1757"/>
                  </a:cxn>
                  <a:cxn ang="0">
                    <a:pos x="1747" y="1703"/>
                  </a:cxn>
                  <a:cxn ang="0">
                    <a:pos x="1794" y="1651"/>
                  </a:cxn>
                  <a:cxn ang="0">
                    <a:pos x="1841" y="1591"/>
                  </a:cxn>
                  <a:cxn ang="0">
                    <a:pos x="1889" y="1522"/>
                  </a:cxn>
                  <a:cxn ang="0">
                    <a:pos x="1936" y="1456"/>
                  </a:cxn>
                  <a:cxn ang="0">
                    <a:pos x="1983" y="1388"/>
                  </a:cxn>
                  <a:cxn ang="0">
                    <a:pos x="2030" y="1316"/>
                  </a:cxn>
                  <a:cxn ang="0">
                    <a:pos x="2078" y="1246"/>
                  </a:cxn>
                  <a:cxn ang="0">
                    <a:pos x="2125" y="1174"/>
                  </a:cxn>
                  <a:cxn ang="0">
                    <a:pos x="2172" y="1099"/>
                  </a:cxn>
                  <a:cxn ang="0">
                    <a:pos x="2220" y="1029"/>
                  </a:cxn>
                  <a:cxn ang="0">
                    <a:pos x="2267" y="960"/>
                  </a:cxn>
                  <a:cxn ang="0">
                    <a:pos x="2314" y="891"/>
                  </a:cxn>
                  <a:cxn ang="0">
                    <a:pos x="2362" y="825"/>
                  </a:cxn>
                  <a:cxn ang="0">
                    <a:pos x="2409" y="763"/>
                  </a:cxn>
                  <a:cxn ang="0">
                    <a:pos x="2456" y="698"/>
                  </a:cxn>
                  <a:cxn ang="0">
                    <a:pos x="2504" y="638"/>
                  </a:cxn>
                  <a:cxn ang="0">
                    <a:pos x="2551" y="581"/>
                  </a:cxn>
                  <a:cxn ang="0">
                    <a:pos x="2598" y="532"/>
                  </a:cxn>
                  <a:cxn ang="0">
                    <a:pos x="2645" y="481"/>
                  </a:cxn>
                  <a:cxn ang="0">
                    <a:pos x="2693" y="437"/>
                  </a:cxn>
                  <a:cxn ang="0">
                    <a:pos x="2740" y="391"/>
                  </a:cxn>
                  <a:cxn ang="0">
                    <a:pos x="2787" y="351"/>
                  </a:cxn>
                  <a:cxn ang="0">
                    <a:pos x="2835" y="312"/>
                  </a:cxn>
                  <a:cxn ang="0">
                    <a:pos x="2882" y="284"/>
                  </a:cxn>
                  <a:cxn ang="0">
                    <a:pos x="2929" y="247"/>
                  </a:cxn>
                  <a:cxn ang="0">
                    <a:pos x="2977" y="221"/>
                  </a:cxn>
                </a:cxnLst>
                <a:rect l="0" t="0" r="r" b="b"/>
                <a:pathLst>
                  <a:path w="2985" h="1922">
                    <a:moveTo>
                      <a:pt x="0" y="4"/>
                    </a:moveTo>
                    <a:lnTo>
                      <a:pt x="4" y="4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3"/>
                    </a:lnTo>
                    <a:lnTo>
                      <a:pt x="20" y="5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6" y="9"/>
                    </a:lnTo>
                    <a:lnTo>
                      <a:pt x="40" y="11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1" y="10"/>
                    </a:lnTo>
                    <a:lnTo>
                      <a:pt x="55" y="7"/>
                    </a:lnTo>
                    <a:lnTo>
                      <a:pt x="59" y="14"/>
                    </a:lnTo>
                    <a:lnTo>
                      <a:pt x="63" y="11"/>
                    </a:lnTo>
                    <a:lnTo>
                      <a:pt x="67" y="15"/>
                    </a:lnTo>
                    <a:lnTo>
                      <a:pt x="71" y="17"/>
                    </a:lnTo>
                    <a:lnTo>
                      <a:pt x="75" y="17"/>
                    </a:lnTo>
                    <a:lnTo>
                      <a:pt x="79" y="16"/>
                    </a:lnTo>
                    <a:lnTo>
                      <a:pt x="83" y="18"/>
                    </a:lnTo>
                    <a:lnTo>
                      <a:pt x="87" y="22"/>
                    </a:lnTo>
                    <a:lnTo>
                      <a:pt x="91" y="20"/>
                    </a:lnTo>
                    <a:lnTo>
                      <a:pt x="95" y="22"/>
                    </a:lnTo>
                    <a:lnTo>
                      <a:pt x="99" y="24"/>
                    </a:lnTo>
                    <a:lnTo>
                      <a:pt x="103" y="27"/>
                    </a:lnTo>
                    <a:lnTo>
                      <a:pt x="107" y="28"/>
                    </a:lnTo>
                    <a:lnTo>
                      <a:pt x="110" y="27"/>
                    </a:lnTo>
                    <a:lnTo>
                      <a:pt x="114" y="32"/>
                    </a:lnTo>
                    <a:lnTo>
                      <a:pt x="118" y="34"/>
                    </a:lnTo>
                    <a:lnTo>
                      <a:pt x="122" y="34"/>
                    </a:lnTo>
                    <a:lnTo>
                      <a:pt x="126" y="34"/>
                    </a:lnTo>
                    <a:lnTo>
                      <a:pt x="130" y="33"/>
                    </a:lnTo>
                    <a:lnTo>
                      <a:pt x="134" y="39"/>
                    </a:lnTo>
                    <a:lnTo>
                      <a:pt x="138" y="43"/>
                    </a:lnTo>
                    <a:lnTo>
                      <a:pt x="142" y="43"/>
                    </a:lnTo>
                    <a:lnTo>
                      <a:pt x="146" y="46"/>
                    </a:lnTo>
                    <a:lnTo>
                      <a:pt x="150" y="45"/>
                    </a:lnTo>
                    <a:lnTo>
                      <a:pt x="154" y="49"/>
                    </a:lnTo>
                    <a:lnTo>
                      <a:pt x="158" y="51"/>
                    </a:lnTo>
                    <a:lnTo>
                      <a:pt x="162" y="51"/>
                    </a:lnTo>
                    <a:lnTo>
                      <a:pt x="166" y="54"/>
                    </a:lnTo>
                    <a:lnTo>
                      <a:pt x="170" y="57"/>
                    </a:lnTo>
                    <a:lnTo>
                      <a:pt x="174" y="62"/>
                    </a:lnTo>
                    <a:lnTo>
                      <a:pt x="177" y="62"/>
                    </a:lnTo>
                    <a:lnTo>
                      <a:pt x="181" y="66"/>
                    </a:lnTo>
                    <a:lnTo>
                      <a:pt x="185" y="69"/>
                    </a:lnTo>
                    <a:lnTo>
                      <a:pt x="189" y="68"/>
                    </a:lnTo>
                    <a:lnTo>
                      <a:pt x="193" y="74"/>
                    </a:lnTo>
                    <a:lnTo>
                      <a:pt x="197" y="74"/>
                    </a:lnTo>
                    <a:lnTo>
                      <a:pt x="201" y="78"/>
                    </a:lnTo>
                    <a:lnTo>
                      <a:pt x="205" y="79"/>
                    </a:lnTo>
                    <a:lnTo>
                      <a:pt x="209" y="84"/>
                    </a:lnTo>
                    <a:lnTo>
                      <a:pt x="213" y="84"/>
                    </a:lnTo>
                    <a:lnTo>
                      <a:pt x="217" y="90"/>
                    </a:lnTo>
                    <a:lnTo>
                      <a:pt x="221" y="91"/>
                    </a:lnTo>
                    <a:lnTo>
                      <a:pt x="225" y="95"/>
                    </a:lnTo>
                    <a:lnTo>
                      <a:pt x="229" y="101"/>
                    </a:lnTo>
                    <a:lnTo>
                      <a:pt x="233" y="100"/>
                    </a:lnTo>
                    <a:lnTo>
                      <a:pt x="237" y="107"/>
                    </a:lnTo>
                    <a:lnTo>
                      <a:pt x="241" y="109"/>
                    </a:lnTo>
                    <a:lnTo>
                      <a:pt x="245" y="110"/>
                    </a:lnTo>
                    <a:lnTo>
                      <a:pt x="248" y="118"/>
                    </a:lnTo>
                    <a:lnTo>
                      <a:pt x="252" y="119"/>
                    </a:lnTo>
                    <a:lnTo>
                      <a:pt x="256" y="124"/>
                    </a:lnTo>
                    <a:lnTo>
                      <a:pt x="260" y="129"/>
                    </a:lnTo>
                    <a:lnTo>
                      <a:pt x="264" y="131"/>
                    </a:lnTo>
                    <a:lnTo>
                      <a:pt x="268" y="132"/>
                    </a:lnTo>
                    <a:lnTo>
                      <a:pt x="272" y="141"/>
                    </a:lnTo>
                    <a:lnTo>
                      <a:pt x="276" y="141"/>
                    </a:lnTo>
                    <a:lnTo>
                      <a:pt x="280" y="149"/>
                    </a:lnTo>
                    <a:lnTo>
                      <a:pt x="284" y="150"/>
                    </a:lnTo>
                    <a:lnTo>
                      <a:pt x="288" y="157"/>
                    </a:lnTo>
                    <a:lnTo>
                      <a:pt x="292" y="160"/>
                    </a:lnTo>
                    <a:lnTo>
                      <a:pt x="296" y="166"/>
                    </a:lnTo>
                    <a:lnTo>
                      <a:pt x="300" y="169"/>
                    </a:lnTo>
                    <a:lnTo>
                      <a:pt x="304" y="175"/>
                    </a:lnTo>
                    <a:lnTo>
                      <a:pt x="308" y="181"/>
                    </a:lnTo>
                    <a:lnTo>
                      <a:pt x="312" y="181"/>
                    </a:lnTo>
                    <a:lnTo>
                      <a:pt x="315" y="189"/>
                    </a:lnTo>
                    <a:lnTo>
                      <a:pt x="319" y="189"/>
                    </a:lnTo>
                    <a:lnTo>
                      <a:pt x="323" y="194"/>
                    </a:lnTo>
                    <a:lnTo>
                      <a:pt x="327" y="201"/>
                    </a:lnTo>
                    <a:lnTo>
                      <a:pt x="331" y="205"/>
                    </a:lnTo>
                    <a:lnTo>
                      <a:pt x="335" y="210"/>
                    </a:lnTo>
                    <a:lnTo>
                      <a:pt x="339" y="218"/>
                    </a:lnTo>
                    <a:lnTo>
                      <a:pt x="343" y="222"/>
                    </a:lnTo>
                    <a:lnTo>
                      <a:pt x="347" y="223"/>
                    </a:lnTo>
                    <a:lnTo>
                      <a:pt x="351" y="232"/>
                    </a:lnTo>
                    <a:lnTo>
                      <a:pt x="355" y="240"/>
                    </a:lnTo>
                    <a:lnTo>
                      <a:pt x="359" y="244"/>
                    </a:lnTo>
                    <a:lnTo>
                      <a:pt x="363" y="247"/>
                    </a:lnTo>
                    <a:lnTo>
                      <a:pt x="367" y="252"/>
                    </a:lnTo>
                    <a:lnTo>
                      <a:pt x="371" y="258"/>
                    </a:lnTo>
                    <a:lnTo>
                      <a:pt x="375" y="264"/>
                    </a:lnTo>
                    <a:lnTo>
                      <a:pt x="379" y="268"/>
                    </a:lnTo>
                    <a:lnTo>
                      <a:pt x="382" y="280"/>
                    </a:lnTo>
                    <a:lnTo>
                      <a:pt x="386" y="281"/>
                    </a:lnTo>
                    <a:lnTo>
                      <a:pt x="390" y="289"/>
                    </a:lnTo>
                    <a:lnTo>
                      <a:pt x="394" y="290"/>
                    </a:lnTo>
                    <a:lnTo>
                      <a:pt x="398" y="302"/>
                    </a:lnTo>
                    <a:lnTo>
                      <a:pt x="402" y="306"/>
                    </a:lnTo>
                    <a:lnTo>
                      <a:pt x="406" y="312"/>
                    </a:lnTo>
                    <a:lnTo>
                      <a:pt x="410" y="319"/>
                    </a:lnTo>
                    <a:lnTo>
                      <a:pt x="414" y="324"/>
                    </a:lnTo>
                    <a:lnTo>
                      <a:pt x="418" y="334"/>
                    </a:lnTo>
                    <a:lnTo>
                      <a:pt x="422" y="338"/>
                    </a:lnTo>
                    <a:lnTo>
                      <a:pt x="426" y="344"/>
                    </a:lnTo>
                    <a:lnTo>
                      <a:pt x="430" y="348"/>
                    </a:lnTo>
                    <a:lnTo>
                      <a:pt x="434" y="355"/>
                    </a:lnTo>
                    <a:lnTo>
                      <a:pt x="438" y="363"/>
                    </a:lnTo>
                    <a:lnTo>
                      <a:pt x="442" y="372"/>
                    </a:lnTo>
                    <a:lnTo>
                      <a:pt x="446" y="375"/>
                    </a:lnTo>
                    <a:lnTo>
                      <a:pt x="450" y="382"/>
                    </a:lnTo>
                    <a:lnTo>
                      <a:pt x="453" y="387"/>
                    </a:lnTo>
                    <a:lnTo>
                      <a:pt x="457" y="397"/>
                    </a:lnTo>
                    <a:lnTo>
                      <a:pt x="461" y="404"/>
                    </a:lnTo>
                    <a:lnTo>
                      <a:pt x="465" y="410"/>
                    </a:lnTo>
                    <a:lnTo>
                      <a:pt x="469" y="417"/>
                    </a:lnTo>
                    <a:lnTo>
                      <a:pt x="473" y="424"/>
                    </a:lnTo>
                    <a:lnTo>
                      <a:pt x="477" y="437"/>
                    </a:lnTo>
                    <a:lnTo>
                      <a:pt x="481" y="439"/>
                    </a:lnTo>
                    <a:lnTo>
                      <a:pt x="485" y="444"/>
                    </a:lnTo>
                    <a:lnTo>
                      <a:pt x="489" y="452"/>
                    </a:lnTo>
                    <a:lnTo>
                      <a:pt x="493" y="463"/>
                    </a:lnTo>
                    <a:lnTo>
                      <a:pt x="497" y="472"/>
                    </a:lnTo>
                    <a:lnTo>
                      <a:pt x="501" y="477"/>
                    </a:lnTo>
                    <a:lnTo>
                      <a:pt x="505" y="483"/>
                    </a:lnTo>
                    <a:lnTo>
                      <a:pt x="509" y="494"/>
                    </a:lnTo>
                    <a:lnTo>
                      <a:pt x="513" y="501"/>
                    </a:lnTo>
                    <a:lnTo>
                      <a:pt x="517" y="508"/>
                    </a:lnTo>
                    <a:lnTo>
                      <a:pt x="520" y="515"/>
                    </a:lnTo>
                    <a:lnTo>
                      <a:pt x="524" y="523"/>
                    </a:lnTo>
                    <a:lnTo>
                      <a:pt x="528" y="530"/>
                    </a:lnTo>
                    <a:lnTo>
                      <a:pt x="532" y="535"/>
                    </a:lnTo>
                    <a:lnTo>
                      <a:pt x="536" y="547"/>
                    </a:lnTo>
                    <a:lnTo>
                      <a:pt x="540" y="555"/>
                    </a:lnTo>
                    <a:lnTo>
                      <a:pt x="544" y="563"/>
                    </a:lnTo>
                    <a:lnTo>
                      <a:pt x="548" y="569"/>
                    </a:lnTo>
                    <a:lnTo>
                      <a:pt x="552" y="581"/>
                    </a:lnTo>
                    <a:lnTo>
                      <a:pt x="556" y="588"/>
                    </a:lnTo>
                    <a:lnTo>
                      <a:pt x="560" y="597"/>
                    </a:lnTo>
                    <a:lnTo>
                      <a:pt x="564" y="603"/>
                    </a:lnTo>
                    <a:lnTo>
                      <a:pt x="568" y="611"/>
                    </a:lnTo>
                    <a:lnTo>
                      <a:pt x="572" y="618"/>
                    </a:lnTo>
                    <a:lnTo>
                      <a:pt x="576" y="631"/>
                    </a:lnTo>
                    <a:lnTo>
                      <a:pt x="580" y="634"/>
                    </a:lnTo>
                    <a:lnTo>
                      <a:pt x="584" y="646"/>
                    </a:lnTo>
                    <a:lnTo>
                      <a:pt x="588" y="652"/>
                    </a:lnTo>
                    <a:lnTo>
                      <a:pt x="591" y="665"/>
                    </a:lnTo>
                    <a:lnTo>
                      <a:pt x="595" y="672"/>
                    </a:lnTo>
                    <a:lnTo>
                      <a:pt x="599" y="681"/>
                    </a:lnTo>
                    <a:lnTo>
                      <a:pt x="603" y="688"/>
                    </a:lnTo>
                    <a:lnTo>
                      <a:pt x="607" y="698"/>
                    </a:lnTo>
                    <a:lnTo>
                      <a:pt x="611" y="709"/>
                    </a:lnTo>
                    <a:lnTo>
                      <a:pt x="615" y="712"/>
                    </a:lnTo>
                    <a:lnTo>
                      <a:pt x="619" y="721"/>
                    </a:lnTo>
                    <a:lnTo>
                      <a:pt x="623" y="732"/>
                    </a:lnTo>
                    <a:lnTo>
                      <a:pt x="627" y="741"/>
                    </a:lnTo>
                    <a:lnTo>
                      <a:pt x="631" y="749"/>
                    </a:lnTo>
                    <a:lnTo>
                      <a:pt x="635" y="757"/>
                    </a:lnTo>
                    <a:lnTo>
                      <a:pt x="639" y="766"/>
                    </a:lnTo>
                    <a:lnTo>
                      <a:pt x="643" y="774"/>
                    </a:lnTo>
                    <a:lnTo>
                      <a:pt x="647" y="783"/>
                    </a:lnTo>
                    <a:lnTo>
                      <a:pt x="651" y="793"/>
                    </a:lnTo>
                    <a:lnTo>
                      <a:pt x="655" y="799"/>
                    </a:lnTo>
                    <a:lnTo>
                      <a:pt x="658" y="810"/>
                    </a:lnTo>
                    <a:lnTo>
                      <a:pt x="662" y="818"/>
                    </a:lnTo>
                    <a:lnTo>
                      <a:pt x="666" y="827"/>
                    </a:lnTo>
                    <a:lnTo>
                      <a:pt x="670" y="835"/>
                    </a:lnTo>
                    <a:lnTo>
                      <a:pt x="674" y="846"/>
                    </a:lnTo>
                    <a:lnTo>
                      <a:pt x="678" y="852"/>
                    </a:lnTo>
                    <a:lnTo>
                      <a:pt x="682" y="862"/>
                    </a:lnTo>
                    <a:lnTo>
                      <a:pt x="686" y="872"/>
                    </a:lnTo>
                    <a:lnTo>
                      <a:pt x="690" y="880"/>
                    </a:lnTo>
                    <a:lnTo>
                      <a:pt x="694" y="888"/>
                    </a:lnTo>
                    <a:lnTo>
                      <a:pt x="698" y="903"/>
                    </a:lnTo>
                    <a:lnTo>
                      <a:pt x="702" y="906"/>
                    </a:lnTo>
                    <a:lnTo>
                      <a:pt x="706" y="917"/>
                    </a:lnTo>
                    <a:lnTo>
                      <a:pt x="710" y="926"/>
                    </a:lnTo>
                    <a:lnTo>
                      <a:pt x="714" y="938"/>
                    </a:lnTo>
                    <a:lnTo>
                      <a:pt x="718" y="942"/>
                    </a:lnTo>
                    <a:lnTo>
                      <a:pt x="722" y="951"/>
                    </a:lnTo>
                    <a:lnTo>
                      <a:pt x="725" y="962"/>
                    </a:lnTo>
                    <a:lnTo>
                      <a:pt x="729" y="970"/>
                    </a:lnTo>
                    <a:lnTo>
                      <a:pt x="733" y="977"/>
                    </a:lnTo>
                    <a:lnTo>
                      <a:pt x="737" y="988"/>
                    </a:lnTo>
                    <a:lnTo>
                      <a:pt x="741" y="992"/>
                    </a:lnTo>
                    <a:lnTo>
                      <a:pt x="745" y="1005"/>
                    </a:lnTo>
                    <a:lnTo>
                      <a:pt x="749" y="1015"/>
                    </a:lnTo>
                    <a:lnTo>
                      <a:pt x="753" y="1021"/>
                    </a:lnTo>
                    <a:lnTo>
                      <a:pt x="757" y="1032"/>
                    </a:lnTo>
                    <a:lnTo>
                      <a:pt x="761" y="1044"/>
                    </a:lnTo>
                    <a:lnTo>
                      <a:pt x="765" y="1049"/>
                    </a:lnTo>
                    <a:lnTo>
                      <a:pt x="769" y="1060"/>
                    </a:lnTo>
                    <a:lnTo>
                      <a:pt x="773" y="1067"/>
                    </a:lnTo>
                    <a:lnTo>
                      <a:pt x="777" y="1079"/>
                    </a:lnTo>
                    <a:lnTo>
                      <a:pt x="781" y="1089"/>
                    </a:lnTo>
                    <a:lnTo>
                      <a:pt x="785" y="1096"/>
                    </a:lnTo>
                    <a:lnTo>
                      <a:pt x="789" y="1102"/>
                    </a:lnTo>
                    <a:lnTo>
                      <a:pt x="793" y="1113"/>
                    </a:lnTo>
                    <a:lnTo>
                      <a:pt x="796" y="1123"/>
                    </a:lnTo>
                    <a:lnTo>
                      <a:pt x="800" y="1132"/>
                    </a:lnTo>
                    <a:lnTo>
                      <a:pt x="804" y="1141"/>
                    </a:lnTo>
                    <a:lnTo>
                      <a:pt x="808" y="1148"/>
                    </a:lnTo>
                    <a:lnTo>
                      <a:pt x="812" y="1157"/>
                    </a:lnTo>
                    <a:lnTo>
                      <a:pt x="816" y="1165"/>
                    </a:lnTo>
                    <a:lnTo>
                      <a:pt x="820" y="1175"/>
                    </a:lnTo>
                    <a:lnTo>
                      <a:pt x="824" y="1185"/>
                    </a:lnTo>
                    <a:lnTo>
                      <a:pt x="828" y="1192"/>
                    </a:lnTo>
                    <a:lnTo>
                      <a:pt x="832" y="1204"/>
                    </a:lnTo>
                    <a:lnTo>
                      <a:pt x="836" y="1208"/>
                    </a:lnTo>
                    <a:lnTo>
                      <a:pt x="840" y="1219"/>
                    </a:lnTo>
                    <a:lnTo>
                      <a:pt x="844" y="1229"/>
                    </a:lnTo>
                    <a:lnTo>
                      <a:pt x="848" y="1238"/>
                    </a:lnTo>
                    <a:lnTo>
                      <a:pt x="852" y="1246"/>
                    </a:lnTo>
                    <a:lnTo>
                      <a:pt x="856" y="1255"/>
                    </a:lnTo>
                    <a:lnTo>
                      <a:pt x="860" y="1263"/>
                    </a:lnTo>
                    <a:lnTo>
                      <a:pt x="863" y="1272"/>
                    </a:lnTo>
                    <a:lnTo>
                      <a:pt x="867" y="1279"/>
                    </a:lnTo>
                    <a:lnTo>
                      <a:pt x="871" y="1288"/>
                    </a:lnTo>
                    <a:lnTo>
                      <a:pt x="875" y="1299"/>
                    </a:lnTo>
                    <a:lnTo>
                      <a:pt x="879" y="1307"/>
                    </a:lnTo>
                    <a:lnTo>
                      <a:pt x="883" y="1314"/>
                    </a:lnTo>
                    <a:lnTo>
                      <a:pt x="887" y="1322"/>
                    </a:lnTo>
                    <a:lnTo>
                      <a:pt x="891" y="1331"/>
                    </a:lnTo>
                    <a:lnTo>
                      <a:pt x="895" y="1337"/>
                    </a:lnTo>
                    <a:lnTo>
                      <a:pt x="899" y="1345"/>
                    </a:lnTo>
                    <a:lnTo>
                      <a:pt x="903" y="1353"/>
                    </a:lnTo>
                    <a:lnTo>
                      <a:pt x="907" y="1363"/>
                    </a:lnTo>
                    <a:lnTo>
                      <a:pt x="911" y="1370"/>
                    </a:lnTo>
                    <a:lnTo>
                      <a:pt x="915" y="1382"/>
                    </a:lnTo>
                    <a:lnTo>
                      <a:pt x="919" y="1387"/>
                    </a:lnTo>
                    <a:lnTo>
                      <a:pt x="923" y="1394"/>
                    </a:lnTo>
                    <a:lnTo>
                      <a:pt x="927" y="1403"/>
                    </a:lnTo>
                    <a:lnTo>
                      <a:pt x="930" y="1409"/>
                    </a:lnTo>
                    <a:lnTo>
                      <a:pt x="934" y="1420"/>
                    </a:lnTo>
                    <a:lnTo>
                      <a:pt x="938" y="1428"/>
                    </a:lnTo>
                    <a:lnTo>
                      <a:pt x="942" y="1436"/>
                    </a:lnTo>
                    <a:lnTo>
                      <a:pt x="946" y="1443"/>
                    </a:lnTo>
                    <a:lnTo>
                      <a:pt x="950" y="1449"/>
                    </a:lnTo>
                    <a:lnTo>
                      <a:pt x="954" y="1456"/>
                    </a:lnTo>
                    <a:lnTo>
                      <a:pt x="958" y="1467"/>
                    </a:lnTo>
                    <a:lnTo>
                      <a:pt x="962" y="1472"/>
                    </a:lnTo>
                    <a:lnTo>
                      <a:pt x="966" y="1480"/>
                    </a:lnTo>
                    <a:lnTo>
                      <a:pt x="970" y="1486"/>
                    </a:lnTo>
                    <a:lnTo>
                      <a:pt x="974" y="1496"/>
                    </a:lnTo>
                    <a:lnTo>
                      <a:pt x="978" y="1501"/>
                    </a:lnTo>
                    <a:lnTo>
                      <a:pt x="982" y="1508"/>
                    </a:lnTo>
                    <a:lnTo>
                      <a:pt x="986" y="1512"/>
                    </a:lnTo>
                    <a:lnTo>
                      <a:pt x="990" y="1520"/>
                    </a:lnTo>
                    <a:lnTo>
                      <a:pt x="994" y="1530"/>
                    </a:lnTo>
                    <a:lnTo>
                      <a:pt x="998" y="1535"/>
                    </a:lnTo>
                    <a:lnTo>
                      <a:pt x="1001" y="1543"/>
                    </a:lnTo>
                    <a:lnTo>
                      <a:pt x="1005" y="1551"/>
                    </a:lnTo>
                    <a:lnTo>
                      <a:pt x="1009" y="1559"/>
                    </a:lnTo>
                    <a:lnTo>
                      <a:pt x="1013" y="1565"/>
                    </a:lnTo>
                    <a:lnTo>
                      <a:pt x="1017" y="1570"/>
                    </a:lnTo>
                    <a:lnTo>
                      <a:pt x="1021" y="1579"/>
                    </a:lnTo>
                    <a:lnTo>
                      <a:pt x="1025" y="1583"/>
                    </a:lnTo>
                    <a:lnTo>
                      <a:pt x="1029" y="1589"/>
                    </a:lnTo>
                    <a:lnTo>
                      <a:pt x="1033" y="1598"/>
                    </a:lnTo>
                    <a:lnTo>
                      <a:pt x="1037" y="1603"/>
                    </a:lnTo>
                    <a:lnTo>
                      <a:pt x="1041" y="1611"/>
                    </a:lnTo>
                    <a:lnTo>
                      <a:pt x="1045" y="1617"/>
                    </a:lnTo>
                    <a:lnTo>
                      <a:pt x="1049" y="1621"/>
                    </a:lnTo>
                    <a:lnTo>
                      <a:pt x="1053" y="1628"/>
                    </a:lnTo>
                    <a:lnTo>
                      <a:pt x="1057" y="1633"/>
                    </a:lnTo>
                    <a:lnTo>
                      <a:pt x="1061" y="1643"/>
                    </a:lnTo>
                    <a:lnTo>
                      <a:pt x="1065" y="1646"/>
                    </a:lnTo>
                    <a:lnTo>
                      <a:pt x="1068" y="1655"/>
                    </a:lnTo>
                    <a:lnTo>
                      <a:pt x="1072" y="1660"/>
                    </a:lnTo>
                    <a:lnTo>
                      <a:pt x="1076" y="1667"/>
                    </a:lnTo>
                    <a:lnTo>
                      <a:pt x="1080" y="1670"/>
                    </a:lnTo>
                    <a:lnTo>
                      <a:pt x="1084" y="1679"/>
                    </a:lnTo>
                    <a:lnTo>
                      <a:pt x="1088" y="1684"/>
                    </a:lnTo>
                    <a:lnTo>
                      <a:pt x="1092" y="1689"/>
                    </a:lnTo>
                    <a:lnTo>
                      <a:pt x="1096" y="1694"/>
                    </a:lnTo>
                    <a:lnTo>
                      <a:pt x="1100" y="1696"/>
                    </a:lnTo>
                    <a:lnTo>
                      <a:pt x="1104" y="1703"/>
                    </a:lnTo>
                    <a:lnTo>
                      <a:pt x="1108" y="1711"/>
                    </a:lnTo>
                    <a:lnTo>
                      <a:pt x="1112" y="1713"/>
                    </a:lnTo>
                    <a:lnTo>
                      <a:pt x="1116" y="1723"/>
                    </a:lnTo>
                    <a:lnTo>
                      <a:pt x="1120" y="1726"/>
                    </a:lnTo>
                    <a:lnTo>
                      <a:pt x="1124" y="1734"/>
                    </a:lnTo>
                    <a:lnTo>
                      <a:pt x="1128" y="1735"/>
                    </a:lnTo>
                    <a:lnTo>
                      <a:pt x="1132" y="1742"/>
                    </a:lnTo>
                    <a:lnTo>
                      <a:pt x="1136" y="1745"/>
                    </a:lnTo>
                    <a:lnTo>
                      <a:pt x="1139" y="1748"/>
                    </a:lnTo>
                    <a:lnTo>
                      <a:pt x="1143" y="1758"/>
                    </a:lnTo>
                    <a:lnTo>
                      <a:pt x="1147" y="1762"/>
                    </a:lnTo>
                    <a:lnTo>
                      <a:pt x="1151" y="1765"/>
                    </a:lnTo>
                    <a:lnTo>
                      <a:pt x="1155" y="1768"/>
                    </a:lnTo>
                    <a:lnTo>
                      <a:pt x="1159" y="1780"/>
                    </a:lnTo>
                    <a:lnTo>
                      <a:pt x="1163" y="1779"/>
                    </a:lnTo>
                    <a:lnTo>
                      <a:pt x="1167" y="1785"/>
                    </a:lnTo>
                    <a:lnTo>
                      <a:pt x="1171" y="1790"/>
                    </a:lnTo>
                    <a:lnTo>
                      <a:pt x="1175" y="1793"/>
                    </a:lnTo>
                    <a:lnTo>
                      <a:pt x="1179" y="1800"/>
                    </a:lnTo>
                    <a:lnTo>
                      <a:pt x="1183" y="1802"/>
                    </a:lnTo>
                    <a:lnTo>
                      <a:pt x="1187" y="1804"/>
                    </a:lnTo>
                    <a:lnTo>
                      <a:pt x="1191" y="1806"/>
                    </a:lnTo>
                    <a:lnTo>
                      <a:pt x="1195" y="1813"/>
                    </a:lnTo>
                    <a:lnTo>
                      <a:pt x="1199" y="1815"/>
                    </a:lnTo>
                    <a:lnTo>
                      <a:pt x="1203" y="1823"/>
                    </a:lnTo>
                    <a:lnTo>
                      <a:pt x="1206" y="1826"/>
                    </a:lnTo>
                    <a:lnTo>
                      <a:pt x="1210" y="1830"/>
                    </a:lnTo>
                    <a:lnTo>
                      <a:pt x="1214" y="1830"/>
                    </a:lnTo>
                    <a:lnTo>
                      <a:pt x="1218" y="1832"/>
                    </a:lnTo>
                    <a:lnTo>
                      <a:pt x="1222" y="1840"/>
                    </a:lnTo>
                    <a:lnTo>
                      <a:pt x="1226" y="1840"/>
                    </a:lnTo>
                    <a:lnTo>
                      <a:pt x="1230" y="1846"/>
                    </a:lnTo>
                    <a:lnTo>
                      <a:pt x="1234" y="1853"/>
                    </a:lnTo>
                    <a:lnTo>
                      <a:pt x="1238" y="1849"/>
                    </a:lnTo>
                    <a:lnTo>
                      <a:pt x="1242" y="1855"/>
                    </a:lnTo>
                    <a:lnTo>
                      <a:pt x="1246" y="1857"/>
                    </a:lnTo>
                    <a:lnTo>
                      <a:pt x="1250" y="1860"/>
                    </a:lnTo>
                    <a:lnTo>
                      <a:pt x="1254" y="1862"/>
                    </a:lnTo>
                    <a:lnTo>
                      <a:pt x="1258" y="1865"/>
                    </a:lnTo>
                    <a:lnTo>
                      <a:pt x="1262" y="1867"/>
                    </a:lnTo>
                    <a:lnTo>
                      <a:pt x="1266" y="1870"/>
                    </a:lnTo>
                    <a:lnTo>
                      <a:pt x="1270" y="1874"/>
                    </a:lnTo>
                    <a:lnTo>
                      <a:pt x="1273" y="1874"/>
                    </a:lnTo>
                    <a:lnTo>
                      <a:pt x="1277" y="1877"/>
                    </a:lnTo>
                    <a:lnTo>
                      <a:pt x="1281" y="1879"/>
                    </a:lnTo>
                    <a:lnTo>
                      <a:pt x="1285" y="1884"/>
                    </a:lnTo>
                    <a:lnTo>
                      <a:pt x="1289" y="1888"/>
                    </a:lnTo>
                    <a:lnTo>
                      <a:pt x="1293" y="1888"/>
                    </a:lnTo>
                    <a:lnTo>
                      <a:pt x="1297" y="1887"/>
                    </a:lnTo>
                    <a:lnTo>
                      <a:pt x="1301" y="1889"/>
                    </a:lnTo>
                    <a:lnTo>
                      <a:pt x="1305" y="1895"/>
                    </a:lnTo>
                    <a:lnTo>
                      <a:pt x="1309" y="1895"/>
                    </a:lnTo>
                    <a:lnTo>
                      <a:pt x="1313" y="1896"/>
                    </a:lnTo>
                    <a:lnTo>
                      <a:pt x="1317" y="1900"/>
                    </a:lnTo>
                    <a:lnTo>
                      <a:pt x="1321" y="1899"/>
                    </a:lnTo>
                    <a:lnTo>
                      <a:pt x="1325" y="1901"/>
                    </a:lnTo>
                    <a:lnTo>
                      <a:pt x="1329" y="1906"/>
                    </a:lnTo>
                    <a:lnTo>
                      <a:pt x="1333" y="1903"/>
                    </a:lnTo>
                    <a:lnTo>
                      <a:pt x="1337" y="1905"/>
                    </a:lnTo>
                    <a:lnTo>
                      <a:pt x="1341" y="1905"/>
                    </a:lnTo>
                    <a:lnTo>
                      <a:pt x="1344" y="1911"/>
                    </a:lnTo>
                    <a:lnTo>
                      <a:pt x="1348" y="1908"/>
                    </a:lnTo>
                    <a:lnTo>
                      <a:pt x="1352" y="1910"/>
                    </a:lnTo>
                    <a:lnTo>
                      <a:pt x="1356" y="1910"/>
                    </a:lnTo>
                    <a:lnTo>
                      <a:pt x="1360" y="1914"/>
                    </a:lnTo>
                    <a:lnTo>
                      <a:pt x="1364" y="1911"/>
                    </a:lnTo>
                    <a:lnTo>
                      <a:pt x="1368" y="1913"/>
                    </a:lnTo>
                    <a:lnTo>
                      <a:pt x="1372" y="1912"/>
                    </a:lnTo>
                    <a:lnTo>
                      <a:pt x="1376" y="1914"/>
                    </a:lnTo>
                    <a:lnTo>
                      <a:pt x="1380" y="1919"/>
                    </a:lnTo>
                    <a:lnTo>
                      <a:pt x="1384" y="1917"/>
                    </a:lnTo>
                    <a:lnTo>
                      <a:pt x="1388" y="1918"/>
                    </a:lnTo>
                    <a:lnTo>
                      <a:pt x="1392" y="1916"/>
                    </a:lnTo>
                    <a:lnTo>
                      <a:pt x="1396" y="1917"/>
                    </a:lnTo>
                    <a:lnTo>
                      <a:pt x="1400" y="1918"/>
                    </a:lnTo>
                    <a:lnTo>
                      <a:pt x="1404" y="1919"/>
                    </a:lnTo>
                    <a:lnTo>
                      <a:pt x="1408" y="1917"/>
                    </a:lnTo>
                    <a:lnTo>
                      <a:pt x="1411" y="1916"/>
                    </a:lnTo>
                    <a:lnTo>
                      <a:pt x="1415" y="1922"/>
                    </a:lnTo>
                    <a:lnTo>
                      <a:pt x="1419" y="1916"/>
                    </a:lnTo>
                    <a:lnTo>
                      <a:pt x="1423" y="1916"/>
                    </a:lnTo>
                    <a:lnTo>
                      <a:pt x="1427" y="1918"/>
                    </a:lnTo>
                    <a:lnTo>
                      <a:pt x="1431" y="1919"/>
                    </a:lnTo>
                    <a:lnTo>
                      <a:pt x="1435" y="1917"/>
                    </a:lnTo>
                    <a:lnTo>
                      <a:pt x="1439" y="1917"/>
                    </a:lnTo>
                    <a:lnTo>
                      <a:pt x="1443" y="1918"/>
                    </a:lnTo>
                    <a:lnTo>
                      <a:pt x="1447" y="1913"/>
                    </a:lnTo>
                    <a:lnTo>
                      <a:pt x="1451" y="1916"/>
                    </a:lnTo>
                    <a:lnTo>
                      <a:pt x="1455" y="1912"/>
                    </a:lnTo>
                    <a:lnTo>
                      <a:pt x="1459" y="1913"/>
                    </a:lnTo>
                    <a:lnTo>
                      <a:pt x="1463" y="1913"/>
                    </a:lnTo>
                    <a:lnTo>
                      <a:pt x="1467" y="1912"/>
                    </a:lnTo>
                    <a:lnTo>
                      <a:pt x="1471" y="1911"/>
                    </a:lnTo>
                    <a:lnTo>
                      <a:pt x="1475" y="1907"/>
                    </a:lnTo>
                    <a:lnTo>
                      <a:pt x="1478" y="1910"/>
                    </a:lnTo>
                    <a:lnTo>
                      <a:pt x="1482" y="1908"/>
                    </a:lnTo>
                    <a:lnTo>
                      <a:pt x="1486" y="1906"/>
                    </a:lnTo>
                    <a:lnTo>
                      <a:pt x="1490" y="1906"/>
                    </a:lnTo>
                    <a:lnTo>
                      <a:pt x="1494" y="1907"/>
                    </a:lnTo>
                    <a:lnTo>
                      <a:pt x="1498" y="1901"/>
                    </a:lnTo>
                    <a:lnTo>
                      <a:pt x="1502" y="1897"/>
                    </a:lnTo>
                    <a:lnTo>
                      <a:pt x="1506" y="1897"/>
                    </a:lnTo>
                    <a:lnTo>
                      <a:pt x="1510" y="1900"/>
                    </a:lnTo>
                    <a:lnTo>
                      <a:pt x="1514" y="1896"/>
                    </a:lnTo>
                    <a:lnTo>
                      <a:pt x="1518" y="1896"/>
                    </a:lnTo>
                    <a:lnTo>
                      <a:pt x="1522" y="1894"/>
                    </a:lnTo>
                    <a:lnTo>
                      <a:pt x="1526" y="1890"/>
                    </a:lnTo>
                    <a:lnTo>
                      <a:pt x="1530" y="1890"/>
                    </a:lnTo>
                    <a:lnTo>
                      <a:pt x="1534" y="1887"/>
                    </a:lnTo>
                    <a:lnTo>
                      <a:pt x="1538" y="1884"/>
                    </a:lnTo>
                    <a:lnTo>
                      <a:pt x="1542" y="1883"/>
                    </a:lnTo>
                    <a:lnTo>
                      <a:pt x="1546" y="1878"/>
                    </a:lnTo>
                    <a:lnTo>
                      <a:pt x="1549" y="1880"/>
                    </a:lnTo>
                    <a:lnTo>
                      <a:pt x="1553" y="1877"/>
                    </a:lnTo>
                    <a:lnTo>
                      <a:pt x="1557" y="1874"/>
                    </a:lnTo>
                    <a:lnTo>
                      <a:pt x="1561" y="1872"/>
                    </a:lnTo>
                    <a:lnTo>
                      <a:pt x="1565" y="1871"/>
                    </a:lnTo>
                    <a:lnTo>
                      <a:pt x="1569" y="1865"/>
                    </a:lnTo>
                    <a:lnTo>
                      <a:pt x="1573" y="1863"/>
                    </a:lnTo>
                    <a:lnTo>
                      <a:pt x="1577" y="1862"/>
                    </a:lnTo>
                    <a:lnTo>
                      <a:pt x="1581" y="1859"/>
                    </a:lnTo>
                    <a:lnTo>
                      <a:pt x="1585" y="1855"/>
                    </a:lnTo>
                    <a:lnTo>
                      <a:pt x="1589" y="1857"/>
                    </a:lnTo>
                    <a:lnTo>
                      <a:pt x="1593" y="1854"/>
                    </a:lnTo>
                    <a:lnTo>
                      <a:pt x="1597" y="1850"/>
                    </a:lnTo>
                    <a:lnTo>
                      <a:pt x="1601" y="1845"/>
                    </a:lnTo>
                    <a:lnTo>
                      <a:pt x="1605" y="1838"/>
                    </a:lnTo>
                    <a:lnTo>
                      <a:pt x="1609" y="1840"/>
                    </a:lnTo>
                    <a:lnTo>
                      <a:pt x="1613" y="1834"/>
                    </a:lnTo>
                    <a:lnTo>
                      <a:pt x="1616" y="1831"/>
                    </a:lnTo>
                    <a:lnTo>
                      <a:pt x="1620" y="1832"/>
                    </a:lnTo>
                    <a:lnTo>
                      <a:pt x="1624" y="1826"/>
                    </a:lnTo>
                    <a:lnTo>
                      <a:pt x="1628" y="1822"/>
                    </a:lnTo>
                    <a:lnTo>
                      <a:pt x="1632" y="1819"/>
                    </a:lnTo>
                    <a:lnTo>
                      <a:pt x="1636" y="1817"/>
                    </a:lnTo>
                    <a:lnTo>
                      <a:pt x="1640" y="1816"/>
                    </a:lnTo>
                    <a:lnTo>
                      <a:pt x="1644" y="1810"/>
                    </a:lnTo>
                    <a:lnTo>
                      <a:pt x="1648" y="1808"/>
                    </a:lnTo>
                    <a:lnTo>
                      <a:pt x="1652" y="1804"/>
                    </a:lnTo>
                    <a:lnTo>
                      <a:pt x="1656" y="1800"/>
                    </a:lnTo>
                    <a:lnTo>
                      <a:pt x="1660" y="1794"/>
                    </a:lnTo>
                    <a:lnTo>
                      <a:pt x="1664" y="1792"/>
                    </a:lnTo>
                    <a:lnTo>
                      <a:pt x="1668" y="1788"/>
                    </a:lnTo>
                    <a:lnTo>
                      <a:pt x="1672" y="1785"/>
                    </a:lnTo>
                    <a:lnTo>
                      <a:pt x="1676" y="1779"/>
                    </a:lnTo>
                    <a:lnTo>
                      <a:pt x="1680" y="1779"/>
                    </a:lnTo>
                    <a:lnTo>
                      <a:pt x="1683" y="1776"/>
                    </a:lnTo>
                    <a:lnTo>
                      <a:pt x="1687" y="1771"/>
                    </a:lnTo>
                    <a:lnTo>
                      <a:pt x="1691" y="1764"/>
                    </a:lnTo>
                    <a:lnTo>
                      <a:pt x="1695" y="1762"/>
                    </a:lnTo>
                    <a:lnTo>
                      <a:pt x="1699" y="1757"/>
                    </a:lnTo>
                    <a:lnTo>
                      <a:pt x="1703" y="1753"/>
                    </a:lnTo>
                    <a:lnTo>
                      <a:pt x="1707" y="1748"/>
                    </a:lnTo>
                    <a:lnTo>
                      <a:pt x="1711" y="1747"/>
                    </a:lnTo>
                    <a:lnTo>
                      <a:pt x="1715" y="1740"/>
                    </a:lnTo>
                    <a:lnTo>
                      <a:pt x="1719" y="1739"/>
                    </a:lnTo>
                    <a:lnTo>
                      <a:pt x="1723" y="1731"/>
                    </a:lnTo>
                    <a:lnTo>
                      <a:pt x="1727" y="1731"/>
                    </a:lnTo>
                    <a:lnTo>
                      <a:pt x="1731" y="1723"/>
                    </a:lnTo>
                    <a:lnTo>
                      <a:pt x="1735" y="1719"/>
                    </a:lnTo>
                    <a:lnTo>
                      <a:pt x="1739" y="1718"/>
                    </a:lnTo>
                    <a:lnTo>
                      <a:pt x="1743" y="1712"/>
                    </a:lnTo>
                    <a:lnTo>
                      <a:pt x="1747" y="1703"/>
                    </a:lnTo>
                    <a:lnTo>
                      <a:pt x="1751" y="1705"/>
                    </a:lnTo>
                    <a:lnTo>
                      <a:pt x="1754" y="1697"/>
                    </a:lnTo>
                    <a:lnTo>
                      <a:pt x="1758" y="1691"/>
                    </a:lnTo>
                    <a:lnTo>
                      <a:pt x="1762" y="1689"/>
                    </a:lnTo>
                    <a:lnTo>
                      <a:pt x="1766" y="1683"/>
                    </a:lnTo>
                    <a:lnTo>
                      <a:pt x="1770" y="1676"/>
                    </a:lnTo>
                    <a:lnTo>
                      <a:pt x="1774" y="1673"/>
                    </a:lnTo>
                    <a:lnTo>
                      <a:pt x="1778" y="1668"/>
                    </a:lnTo>
                    <a:lnTo>
                      <a:pt x="1782" y="1667"/>
                    </a:lnTo>
                    <a:lnTo>
                      <a:pt x="1786" y="1657"/>
                    </a:lnTo>
                    <a:lnTo>
                      <a:pt x="1790" y="1654"/>
                    </a:lnTo>
                    <a:lnTo>
                      <a:pt x="1794" y="1651"/>
                    </a:lnTo>
                    <a:lnTo>
                      <a:pt x="1798" y="1646"/>
                    </a:lnTo>
                    <a:lnTo>
                      <a:pt x="1802" y="1637"/>
                    </a:lnTo>
                    <a:lnTo>
                      <a:pt x="1806" y="1632"/>
                    </a:lnTo>
                    <a:lnTo>
                      <a:pt x="1810" y="1628"/>
                    </a:lnTo>
                    <a:lnTo>
                      <a:pt x="1814" y="1627"/>
                    </a:lnTo>
                    <a:lnTo>
                      <a:pt x="1818" y="1621"/>
                    </a:lnTo>
                    <a:lnTo>
                      <a:pt x="1821" y="1615"/>
                    </a:lnTo>
                    <a:lnTo>
                      <a:pt x="1825" y="1610"/>
                    </a:lnTo>
                    <a:lnTo>
                      <a:pt x="1829" y="1604"/>
                    </a:lnTo>
                    <a:lnTo>
                      <a:pt x="1833" y="1599"/>
                    </a:lnTo>
                    <a:lnTo>
                      <a:pt x="1837" y="1589"/>
                    </a:lnTo>
                    <a:lnTo>
                      <a:pt x="1841" y="1591"/>
                    </a:lnTo>
                    <a:lnTo>
                      <a:pt x="1845" y="1585"/>
                    </a:lnTo>
                    <a:lnTo>
                      <a:pt x="1849" y="1579"/>
                    </a:lnTo>
                    <a:lnTo>
                      <a:pt x="1853" y="1574"/>
                    </a:lnTo>
                    <a:lnTo>
                      <a:pt x="1857" y="1571"/>
                    </a:lnTo>
                    <a:lnTo>
                      <a:pt x="1861" y="1559"/>
                    </a:lnTo>
                    <a:lnTo>
                      <a:pt x="1865" y="1556"/>
                    </a:lnTo>
                    <a:lnTo>
                      <a:pt x="1869" y="1551"/>
                    </a:lnTo>
                    <a:lnTo>
                      <a:pt x="1873" y="1545"/>
                    </a:lnTo>
                    <a:lnTo>
                      <a:pt x="1877" y="1541"/>
                    </a:lnTo>
                    <a:lnTo>
                      <a:pt x="1881" y="1536"/>
                    </a:lnTo>
                    <a:lnTo>
                      <a:pt x="1885" y="1529"/>
                    </a:lnTo>
                    <a:lnTo>
                      <a:pt x="1889" y="1522"/>
                    </a:lnTo>
                    <a:lnTo>
                      <a:pt x="1892" y="1519"/>
                    </a:lnTo>
                    <a:lnTo>
                      <a:pt x="1896" y="1512"/>
                    </a:lnTo>
                    <a:lnTo>
                      <a:pt x="1900" y="1508"/>
                    </a:lnTo>
                    <a:lnTo>
                      <a:pt x="1904" y="1503"/>
                    </a:lnTo>
                    <a:lnTo>
                      <a:pt x="1908" y="1499"/>
                    </a:lnTo>
                    <a:lnTo>
                      <a:pt x="1912" y="1490"/>
                    </a:lnTo>
                    <a:lnTo>
                      <a:pt x="1916" y="1486"/>
                    </a:lnTo>
                    <a:lnTo>
                      <a:pt x="1920" y="1479"/>
                    </a:lnTo>
                    <a:lnTo>
                      <a:pt x="1924" y="1473"/>
                    </a:lnTo>
                    <a:lnTo>
                      <a:pt x="1928" y="1468"/>
                    </a:lnTo>
                    <a:lnTo>
                      <a:pt x="1932" y="1463"/>
                    </a:lnTo>
                    <a:lnTo>
                      <a:pt x="1936" y="1456"/>
                    </a:lnTo>
                    <a:lnTo>
                      <a:pt x="1940" y="1453"/>
                    </a:lnTo>
                    <a:lnTo>
                      <a:pt x="1944" y="1445"/>
                    </a:lnTo>
                    <a:lnTo>
                      <a:pt x="1948" y="1438"/>
                    </a:lnTo>
                    <a:lnTo>
                      <a:pt x="1952" y="1431"/>
                    </a:lnTo>
                    <a:lnTo>
                      <a:pt x="1956" y="1428"/>
                    </a:lnTo>
                    <a:lnTo>
                      <a:pt x="1959" y="1422"/>
                    </a:lnTo>
                    <a:lnTo>
                      <a:pt x="1963" y="1415"/>
                    </a:lnTo>
                    <a:lnTo>
                      <a:pt x="1967" y="1409"/>
                    </a:lnTo>
                    <a:lnTo>
                      <a:pt x="1971" y="1406"/>
                    </a:lnTo>
                    <a:lnTo>
                      <a:pt x="1975" y="1399"/>
                    </a:lnTo>
                    <a:lnTo>
                      <a:pt x="1979" y="1393"/>
                    </a:lnTo>
                    <a:lnTo>
                      <a:pt x="1983" y="1388"/>
                    </a:lnTo>
                    <a:lnTo>
                      <a:pt x="1987" y="1382"/>
                    </a:lnTo>
                    <a:lnTo>
                      <a:pt x="1991" y="1375"/>
                    </a:lnTo>
                    <a:lnTo>
                      <a:pt x="1995" y="1368"/>
                    </a:lnTo>
                    <a:lnTo>
                      <a:pt x="1999" y="1364"/>
                    </a:lnTo>
                    <a:lnTo>
                      <a:pt x="2003" y="1356"/>
                    </a:lnTo>
                    <a:lnTo>
                      <a:pt x="2007" y="1352"/>
                    </a:lnTo>
                    <a:lnTo>
                      <a:pt x="2011" y="1348"/>
                    </a:lnTo>
                    <a:lnTo>
                      <a:pt x="2015" y="1342"/>
                    </a:lnTo>
                    <a:lnTo>
                      <a:pt x="2019" y="1336"/>
                    </a:lnTo>
                    <a:lnTo>
                      <a:pt x="2023" y="1330"/>
                    </a:lnTo>
                    <a:lnTo>
                      <a:pt x="2026" y="1322"/>
                    </a:lnTo>
                    <a:lnTo>
                      <a:pt x="2030" y="1316"/>
                    </a:lnTo>
                    <a:lnTo>
                      <a:pt x="2034" y="1311"/>
                    </a:lnTo>
                    <a:lnTo>
                      <a:pt x="2038" y="1306"/>
                    </a:lnTo>
                    <a:lnTo>
                      <a:pt x="2042" y="1299"/>
                    </a:lnTo>
                    <a:lnTo>
                      <a:pt x="2046" y="1292"/>
                    </a:lnTo>
                    <a:lnTo>
                      <a:pt x="2050" y="1288"/>
                    </a:lnTo>
                    <a:lnTo>
                      <a:pt x="2054" y="1279"/>
                    </a:lnTo>
                    <a:lnTo>
                      <a:pt x="2058" y="1277"/>
                    </a:lnTo>
                    <a:lnTo>
                      <a:pt x="2062" y="1272"/>
                    </a:lnTo>
                    <a:lnTo>
                      <a:pt x="2066" y="1260"/>
                    </a:lnTo>
                    <a:lnTo>
                      <a:pt x="2070" y="1254"/>
                    </a:lnTo>
                    <a:lnTo>
                      <a:pt x="2074" y="1251"/>
                    </a:lnTo>
                    <a:lnTo>
                      <a:pt x="2078" y="1246"/>
                    </a:lnTo>
                    <a:lnTo>
                      <a:pt x="2082" y="1243"/>
                    </a:lnTo>
                    <a:lnTo>
                      <a:pt x="2086" y="1233"/>
                    </a:lnTo>
                    <a:lnTo>
                      <a:pt x="2090" y="1225"/>
                    </a:lnTo>
                    <a:lnTo>
                      <a:pt x="2094" y="1221"/>
                    </a:lnTo>
                    <a:lnTo>
                      <a:pt x="2097" y="1216"/>
                    </a:lnTo>
                    <a:lnTo>
                      <a:pt x="2101" y="1206"/>
                    </a:lnTo>
                    <a:lnTo>
                      <a:pt x="2105" y="1203"/>
                    </a:lnTo>
                    <a:lnTo>
                      <a:pt x="2109" y="1198"/>
                    </a:lnTo>
                    <a:lnTo>
                      <a:pt x="2113" y="1191"/>
                    </a:lnTo>
                    <a:lnTo>
                      <a:pt x="2117" y="1183"/>
                    </a:lnTo>
                    <a:lnTo>
                      <a:pt x="2121" y="1176"/>
                    </a:lnTo>
                    <a:lnTo>
                      <a:pt x="2125" y="1174"/>
                    </a:lnTo>
                    <a:lnTo>
                      <a:pt x="2129" y="1165"/>
                    </a:lnTo>
                    <a:lnTo>
                      <a:pt x="2133" y="1157"/>
                    </a:lnTo>
                    <a:lnTo>
                      <a:pt x="2137" y="1153"/>
                    </a:lnTo>
                    <a:lnTo>
                      <a:pt x="2141" y="1146"/>
                    </a:lnTo>
                    <a:lnTo>
                      <a:pt x="2145" y="1143"/>
                    </a:lnTo>
                    <a:lnTo>
                      <a:pt x="2149" y="1134"/>
                    </a:lnTo>
                    <a:lnTo>
                      <a:pt x="2153" y="1129"/>
                    </a:lnTo>
                    <a:lnTo>
                      <a:pt x="2157" y="1125"/>
                    </a:lnTo>
                    <a:lnTo>
                      <a:pt x="2161" y="1118"/>
                    </a:lnTo>
                    <a:lnTo>
                      <a:pt x="2164" y="1112"/>
                    </a:lnTo>
                    <a:lnTo>
                      <a:pt x="2168" y="1106"/>
                    </a:lnTo>
                    <a:lnTo>
                      <a:pt x="2172" y="1099"/>
                    </a:lnTo>
                    <a:lnTo>
                      <a:pt x="2176" y="1095"/>
                    </a:lnTo>
                    <a:lnTo>
                      <a:pt x="2180" y="1090"/>
                    </a:lnTo>
                    <a:lnTo>
                      <a:pt x="2184" y="1082"/>
                    </a:lnTo>
                    <a:lnTo>
                      <a:pt x="2188" y="1075"/>
                    </a:lnTo>
                    <a:lnTo>
                      <a:pt x="2192" y="1071"/>
                    </a:lnTo>
                    <a:lnTo>
                      <a:pt x="2196" y="1062"/>
                    </a:lnTo>
                    <a:lnTo>
                      <a:pt x="2200" y="1059"/>
                    </a:lnTo>
                    <a:lnTo>
                      <a:pt x="2204" y="1050"/>
                    </a:lnTo>
                    <a:lnTo>
                      <a:pt x="2208" y="1044"/>
                    </a:lnTo>
                    <a:lnTo>
                      <a:pt x="2212" y="1042"/>
                    </a:lnTo>
                    <a:lnTo>
                      <a:pt x="2216" y="1034"/>
                    </a:lnTo>
                    <a:lnTo>
                      <a:pt x="2220" y="1029"/>
                    </a:lnTo>
                    <a:lnTo>
                      <a:pt x="2224" y="1022"/>
                    </a:lnTo>
                    <a:lnTo>
                      <a:pt x="2228" y="1016"/>
                    </a:lnTo>
                    <a:lnTo>
                      <a:pt x="2231" y="1012"/>
                    </a:lnTo>
                    <a:lnTo>
                      <a:pt x="2235" y="1002"/>
                    </a:lnTo>
                    <a:lnTo>
                      <a:pt x="2239" y="1000"/>
                    </a:lnTo>
                    <a:lnTo>
                      <a:pt x="2243" y="991"/>
                    </a:lnTo>
                    <a:lnTo>
                      <a:pt x="2247" y="986"/>
                    </a:lnTo>
                    <a:lnTo>
                      <a:pt x="2251" y="982"/>
                    </a:lnTo>
                    <a:lnTo>
                      <a:pt x="2255" y="975"/>
                    </a:lnTo>
                    <a:lnTo>
                      <a:pt x="2259" y="970"/>
                    </a:lnTo>
                    <a:lnTo>
                      <a:pt x="2263" y="965"/>
                    </a:lnTo>
                    <a:lnTo>
                      <a:pt x="2267" y="960"/>
                    </a:lnTo>
                    <a:lnTo>
                      <a:pt x="2271" y="953"/>
                    </a:lnTo>
                    <a:lnTo>
                      <a:pt x="2275" y="943"/>
                    </a:lnTo>
                    <a:lnTo>
                      <a:pt x="2279" y="938"/>
                    </a:lnTo>
                    <a:lnTo>
                      <a:pt x="2283" y="935"/>
                    </a:lnTo>
                    <a:lnTo>
                      <a:pt x="2287" y="930"/>
                    </a:lnTo>
                    <a:lnTo>
                      <a:pt x="2291" y="924"/>
                    </a:lnTo>
                    <a:lnTo>
                      <a:pt x="2295" y="920"/>
                    </a:lnTo>
                    <a:lnTo>
                      <a:pt x="2299" y="909"/>
                    </a:lnTo>
                    <a:lnTo>
                      <a:pt x="2302" y="907"/>
                    </a:lnTo>
                    <a:lnTo>
                      <a:pt x="2306" y="900"/>
                    </a:lnTo>
                    <a:lnTo>
                      <a:pt x="2310" y="896"/>
                    </a:lnTo>
                    <a:lnTo>
                      <a:pt x="2314" y="891"/>
                    </a:lnTo>
                    <a:lnTo>
                      <a:pt x="2318" y="883"/>
                    </a:lnTo>
                    <a:lnTo>
                      <a:pt x="2322" y="879"/>
                    </a:lnTo>
                    <a:lnTo>
                      <a:pt x="2326" y="871"/>
                    </a:lnTo>
                    <a:lnTo>
                      <a:pt x="2330" y="871"/>
                    </a:lnTo>
                    <a:lnTo>
                      <a:pt x="2334" y="862"/>
                    </a:lnTo>
                    <a:lnTo>
                      <a:pt x="2338" y="855"/>
                    </a:lnTo>
                    <a:lnTo>
                      <a:pt x="2342" y="851"/>
                    </a:lnTo>
                    <a:lnTo>
                      <a:pt x="2346" y="848"/>
                    </a:lnTo>
                    <a:lnTo>
                      <a:pt x="2350" y="842"/>
                    </a:lnTo>
                    <a:lnTo>
                      <a:pt x="2354" y="837"/>
                    </a:lnTo>
                    <a:lnTo>
                      <a:pt x="2358" y="828"/>
                    </a:lnTo>
                    <a:lnTo>
                      <a:pt x="2362" y="825"/>
                    </a:lnTo>
                    <a:lnTo>
                      <a:pt x="2366" y="818"/>
                    </a:lnTo>
                    <a:lnTo>
                      <a:pt x="2369" y="814"/>
                    </a:lnTo>
                    <a:lnTo>
                      <a:pt x="2373" y="809"/>
                    </a:lnTo>
                    <a:lnTo>
                      <a:pt x="2377" y="803"/>
                    </a:lnTo>
                    <a:lnTo>
                      <a:pt x="2381" y="799"/>
                    </a:lnTo>
                    <a:lnTo>
                      <a:pt x="2385" y="791"/>
                    </a:lnTo>
                    <a:lnTo>
                      <a:pt x="2389" y="788"/>
                    </a:lnTo>
                    <a:lnTo>
                      <a:pt x="2393" y="778"/>
                    </a:lnTo>
                    <a:lnTo>
                      <a:pt x="2397" y="776"/>
                    </a:lnTo>
                    <a:lnTo>
                      <a:pt x="2401" y="770"/>
                    </a:lnTo>
                    <a:lnTo>
                      <a:pt x="2405" y="764"/>
                    </a:lnTo>
                    <a:lnTo>
                      <a:pt x="2409" y="763"/>
                    </a:lnTo>
                    <a:lnTo>
                      <a:pt x="2413" y="754"/>
                    </a:lnTo>
                    <a:lnTo>
                      <a:pt x="2417" y="748"/>
                    </a:lnTo>
                    <a:lnTo>
                      <a:pt x="2421" y="748"/>
                    </a:lnTo>
                    <a:lnTo>
                      <a:pt x="2425" y="741"/>
                    </a:lnTo>
                    <a:lnTo>
                      <a:pt x="2429" y="736"/>
                    </a:lnTo>
                    <a:lnTo>
                      <a:pt x="2433" y="731"/>
                    </a:lnTo>
                    <a:lnTo>
                      <a:pt x="2437" y="724"/>
                    </a:lnTo>
                    <a:lnTo>
                      <a:pt x="2440" y="723"/>
                    </a:lnTo>
                    <a:lnTo>
                      <a:pt x="2444" y="718"/>
                    </a:lnTo>
                    <a:lnTo>
                      <a:pt x="2448" y="709"/>
                    </a:lnTo>
                    <a:lnTo>
                      <a:pt x="2452" y="702"/>
                    </a:lnTo>
                    <a:lnTo>
                      <a:pt x="2456" y="698"/>
                    </a:lnTo>
                    <a:lnTo>
                      <a:pt x="2460" y="695"/>
                    </a:lnTo>
                    <a:lnTo>
                      <a:pt x="2464" y="689"/>
                    </a:lnTo>
                    <a:lnTo>
                      <a:pt x="2468" y="686"/>
                    </a:lnTo>
                    <a:lnTo>
                      <a:pt x="2472" y="677"/>
                    </a:lnTo>
                    <a:lnTo>
                      <a:pt x="2476" y="673"/>
                    </a:lnTo>
                    <a:lnTo>
                      <a:pt x="2480" y="667"/>
                    </a:lnTo>
                    <a:lnTo>
                      <a:pt x="2484" y="662"/>
                    </a:lnTo>
                    <a:lnTo>
                      <a:pt x="2488" y="658"/>
                    </a:lnTo>
                    <a:lnTo>
                      <a:pt x="2492" y="655"/>
                    </a:lnTo>
                    <a:lnTo>
                      <a:pt x="2496" y="648"/>
                    </a:lnTo>
                    <a:lnTo>
                      <a:pt x="2500" y="641"/>
                    </a:lnTo>
                    <a:lnTo>
                      <a:pt x="2504" y="638"/>
                    </a:lnTo>
                    <a:lnTo>
                      <a:pt x="2507" y="635"/>
                    </a:lnTo>
                    <a:lnTo>
                      <a:pt x="2511" y="631"/>
                    </a:lnTo>
                    <a:lnTo>
                      <a:pt x="2515" y="625"/>
                    </a:lnTo>
                    <a:lnTo>
                      <a:pt x="2519" y="618"/>
                    </a:lnTo>
                    <a:lnTo>
                      <a:pt x="2523" y="617"/>
                    </a:lnTo>
                    <a:lnTo>
                      <a:pt x="2527" y="611"/>
                    </a:lnTo>
                    <a:lnTo>
                      <a:pt x="2531" y="609"/>
                    </a:lnTo>
                    <a:lnTo>
                      <a:pt x="2535" y="603"/>
                    </a:lnTo>
                    <a:lnTo>
                      <a:pt x="2539" y="597"/>
                    </a:lnTo>
                    <a:lnTo>
                      <a:pt x="2543" y="597"/>
                    </a:lnTo>
                    <a:lnTo>
                      <a:pt x="2547" y="588"/>
                    </a:lnTo>
                    <a:lnTo>
                      <a:pt x="2551" y="581"/>
                    </a:lnTo>
                    <a:lnTo>
                      <a:pt x="2555" y="581"/>
                    </a:lnTo>
                    <a:lnTo>
                      <a:pt x="2559" y="577"/>
                    </a:lnTo>
                    <a:lnTo>
                      <a:pt x="2563" y="569"/>
                    </a:lnTo>
                    <a:lnTo>
                      <a:pt x="2567" y="564"/>
                    </a:lnTo>
                    <a:lnTo>
                      <a:pt x="2571" y="563"/>
                    </a:lnTo>
                    <a:lnTo>
                      <a:pt x="2574" y="564"/>
                    </a:lnTo>
                    <a:lnTo>
                      <a:pt x="2578" y="555"/>
                    </a:lnTo>
                    <a:lnTo>
                      <a:pt x="2582" y="552"/>
                    </a:lnTo>
                    <a:lnTo>
                      <a:pt x="2586" y="546"/>
                    </a:lnTo>
                    <a:lnTo>
                      <a:pt x="2590" y="541"/>
                    </a:lnTo>
                    <a:lnTo>
                      <a:pt x="2594" y="535"/>
                    </a:lnTo>
                    <a:lnTo>
                      <a:pt x="2598" y="532"/>
                    </a:lnTo>
                    <a:lnTo>
                      <a:pt x="2602" y="528"/>
                    </a:lnTo>
                    <a:lnTo>
                      <a:pt x="2606" y="524"/>
                    </a:lnTo>
                    <a:lnTo>
                      <a:pt x="2610" y="518"/>
                    </a:lnTo>
                    <a:lnTo>
                      <a:pt x="2614" y="518"/>
                    </a:lnTo>
                    <a:lnTo>
                      <a:pt x="2618" y="511"/>
                    </a:lnTo>
                    <a:lnTo>
                      <a:pt x="2622" y="504"/>
                    </a:lnTo>
                    <a:lnTo>
                      <a:pt x="2626" y="502"/>
                    </a:lnTo>
                    <a:lnTo>
                      <a:pt x="2630" y="500"/>
                    </a:lnTo>
                    <a:lnTo>
                      <a:pt x="2634" y="492"/>
                    </a:lnTo>
                    <a:lnTo>
                      <a:pt x="2638" y="495"/>
                    </a:lnTo>
                    <a:lnTo>
                      <a:pt x="2642" y="486"/>
                    </a:lnTo>
                    <a:lnTo>
                      <a:pt x="2645" y="481"/>
                    </a:lnTo>
                    <a:lnTo>
                      <a:pt x="2649" y="481"/>
                    </a:lnTo>
                    <a:lnTo>
                      <a:pt x="2653" y="473"/>
                    </a:lnTo>
                    <a:lnTo>
                      <a:pt x="2657" y="469"/>
                    </a:lnTo>
                    <a:lnTo>
                      <a:pt x="2661" y="469"/>
                    </a:lnTo>
                    <a:lnTo>
                      <a:pt x="2665" y="461"/>
                    </a:lnTo>
                    <a:lnTo>
                      <a:pt x="2669" y="456"/>
                    </a:lnTo>
                    <a:lnTo>
                      <a:pt x="2673" y="455"/>
                    </a:lnTo>
                    <a:lnTo>
                      <a:pt x="2677" y="454"/>
                    </a:lnTo>
                    <a:lnTo>
                      <a:pt x="2681" y="444"/>
                    </a:lnTo>
                    <a:lnTo>
                      <a:pt x="2685" y="443"/>
                    </a:lnTo>
                    <a:lnTo>
                      <a:pt x="2689" y="437"/>
                    </a:lnTo>
                    <a:lnTo>
                      <a:pt x="2693" y="437"/>
                    </a:lnTo>
                    <a:lnTo>
                      <a:pt x="2697" y="429"/>
                    </a:lnTo>
                    <a:lnTo>
                      <a:pt x="2701" y="427"/>
                    </a:lnTo>
                    <a:lnTo>
                      <a:pt x="2705" y="424"/>
                    </a:lnTo>
                    <a:lnTo>
                      <a:pt x="2709" y="423"/>
                    </a:lnTo>
                    <a:lnTo>
                      <a:pt x="2712" y="416"/>
                    </a:lnTo>
                    <a:lnTo>
                      <a:pt x="2716" y="415"/>
                    </a:lnTo>
                    <a:lnTo>
                      <a:pt x="2720" y="409"/>
                    </a:lnTo>
                    <a:lnTo>
                      <a:pt x="2724" y="405"/>
                    </a:lnTo>
                    <a:lnTo>
                      <a:pt x="2728" y="401"/>
                    </a:lnTo>
                    <a:lnTo>
                      <a:pt x="2732" y="397"/>
                    </a:lnTo>
                    <a:lnTo>
                      <a:pt x="2736" y="392"/>
                    </a:lnTo>
                    <a:lnTo>
                      <a:pt x="2740" y="391"/>
                    </a:lnTo>
                    <a:lnTo>
                      <a:pt x="2744" y="388"/>
                    </a:lnTo>
                    <a:lnTo>
                      <a:pt x="2748" y="382"/>
                    </a:lnTo>
                    <a:lnTo>
                      <a:pt x="2752" y="378"/>
                    </a:lnTo>
                    <a:lnTo>
                      <a:pt x="2756" y="378"/>
                    </a:lnTo>
                    <a:lnTo>
                      <a:pt x="2760" y="374"/>
                    </a:lnTo>
                    <a:lnTo>
                      <a:pt x="2764" y="370"/>
                    </a:lnTo>
                    <a:lnTo>
                      <a:pt x="2768" y="365"/>
                    </a:lnTo>
                    <a:lnTo>
                      <a:pt x="2772" y="363"/>
                    </a:lnTo>
                    <a:lnTo>
                      <a:pt x="2776" y="363"/>
                    </a:lnTo>
                    <a:lnTo>
                      <a:pt x="2779" y="355"/>
                    </a:lnTo>
                    <a:lnTo>
                      <a:pt x="2783" y="354"/>
                    </a:lnTo>
                    <a:lnTo>
                      <a:pt x="2787" y="351"/>
                    </a:lnTo>
                    <a:lnTo>
                      <a:pt x="2791" y="346"/>
                    </a:lnTo>
                    <a:lnTo>
                      <a:pt x="2795" y="342"/>
                    </a:lnTo>
                    <a:lnTo>
                      <a:pt x="2799" y="340"/>
                    </a:lnTo>
                    <a:lnTo>
                      <a:pt x="2803" y="338"/>
                    </a:lnTo>
                    <a:lnTo>
                      <a:pt x="2807" y="336"/>
                    </a:lnTo>
                    <a:lnTo>
                      <a:pt x="2811" y="334"/>
                    </a:lnTo>
                    <a:lnTo>
                      <a:pt x="2815" y="327"/>
                    </a:lnTo>
                    <a:lnTo>
                      <a:pt x="2819" y="323"/>
                    </a:lnTo>
                    <a:lnTo>
                      <a:pt x="2823" y="320"/>
                    </a:lnTo>
                    <a:lnTo>
                      <a:pt x="2827" y="321"/>
                    </a:lnTo>
                    <a:lnTo>
                      <a:pt x="2831" y="318"/>
                    </a:lnTo>
                    <a:lnTo>
                      <a:pt x="2835" y="312"/>
                    </a:lnTo>
                    <a:lnTo>
                      <a:pt x="2839" y="309"/>
                    </a:lnTo>
                    <a:lnTo>
                      <a:pt x="2843" y="308"/>
                    </a:lnTo>
                    <a:lnTo>
                      <a:pt x="2847" y="306"/>
                    </a:lnTo>
                    <a:lnTo>
                      <a:pt x="2850" y="302"/>
                    </a:lnTo>
                    <a:lnTo>
                      <a:pt x="2854" y="297"/>
                    </a:lnTo>
                    <a:lnTo>
                      <a:pt x="2858" y="297"/>
                    </a:lnTo>
                    <a:lnTo>
                      <a:pt x="2862" y="292"/>
                    </a:lnTo>
                    <a:lnTo>
                      <a:pt x="2866" y="287"/>
                    </a:lnTo>
                    <a:lnTo>
                      <a:pt x="2870" y="289"/>
                    </a:lnTo>
                    <a:lnTo>
                      <a:pt x="2874" y="286"/>
                    </a:lnTo>
                    <a:lnTo>
                      <a:pt x="2878" y="284"/>
                    </a:lnTo>
                    <a:lnTo>
                      <a:pt x="2882" y="284"/>
                    </a:lnTo>
                    <a:lnTo>
                      <a:pt x="2886" y="274"/>
                    </a:lnTo>
                    <a:lnTo>
                      <a:pt x="2890" y="277"/>
                    </a:lnTo>
                    <a:lnTo>
                      <a:pt x="2894" y="272"/>
                    </a:lnTo>
                    <a:lnTo>
                      <a:pt x="2898" y="267"/>
                    </a:lnTo>
                    <a:lnTo>
                      <a:pt x="2902" y="264"/>
                    </a:lnTo>
                    <a:lnTo>
                      <a:pt x="2906" y="262"/>
                    </a:lnTo>
                    <a:lnTo>
                      <a:pt x="2910" y="257"/>
                    </a:lnTo>
                    <a:lnTo>
                      <a:pt x="2914" y="261"/>
                    </a:lnTo>
                    <a:lnTo>
                      <a:pt x="2917" y="255"/>
                    </a:lnTo>
                    <a:lnTo>
                      <a:pt x="2921" y="252"/>
                    </a:lnTo>
                    <a:lnTo>
                      <a:pt x="2925" y="250"/>
                    </a:lnTo>
                    <a:lnTo>
                      <a:pt x="2929" y="247"/>
                    </a:lnTo>
                    <a:lnTo>
                      <a:pt x="2933" y="245"/>
                    </a:lnTo>
                    <a:lnTo>
                      <a:pt x="2937" y="243"/>
                    </a:lnTo>
                    <a:lnTo>
                      <a:pt x="2941" y="241"/>
                    </a:lnTo>
                    <a:lnTo>
                      <a:pt x="2945" y="238"/>
                    </a:lnTo>
                    <a:lnTo>
                      <a:pt x="2949" y="234"/>
                    </a:lnTo>
                    <a:lnTo>
                      <a:pt x="2953" y="232"/>
                    </a:lnTo>
                    <a:lnTo>
                      <a:pt x="2957" y="233"/>
                    </a:lnTo>
                    <a:lnTo>
                      <a:pt x="2961" y="227"/>
                    </a:lnTo>
                    <a:lnTo>
                      <a:pt x="2965" y="223"/>
                    </a:lnTo>
                    <a:lnTo>
                      <a:pt x="2969" y="223"/>
                    </a:lnTo>
                    <a:lnTo>
                      <a:pt x="2973" y="220"/>
                    </a:lnTo>
                    <a:lnTo>
                      <a:pt x="2977" y="221"/>
                    </a:lnTo>
                    <a:lnTo>
                      <a:pt x="2981" y="216"/>
                    </a:lnTo>
                    <a:lnTo>
                      <a:pt x="2985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3" name="Line 4205"/>
              <p:cNvSpPr>
                <a:spLocks noChangeShapeType="1"/>
              </p:cNvSpPr>
              <p:nvPr/>
            </p:nvSpPr>
            <p:spPr bwMode="auto">
              <a:xfrm flipV="1">
                <a:off x="299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4" name="Line 4206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5" name="Line 4207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6" name="Line 4208"/>
              <p:cNvSpPr>
                <a:spLocks noChangeShapeType="1"/>
              </p:cNvSpPr>
              <p:nvPr/>
            </p:nvSpPr>
            <p:spPr bwMode="auto">
              <a:xfrm flipV="1">
                <a:off x="300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7" name="Freeform 4209"/>
              <p:cNvSpPr>
                <a:spLocks/>
              </p:cNvSpPr>
              <p:nvPr/>
            </p:nvSpPr>
            <p:spPr bwMode="auto">
              <a:xfrm>
                <a:off x="3007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8" name="Line 4210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59" name="Line 4211"/>
              <p:cNvSpPr>
                <a:spLocks noChangeShapeType="1"/>
              </p:cNvSpPr>
              <p:nvPr/>
            </p:nvSpPr>
            <p:spPr bwMode="auto">
              <a:xfrm flipV="1">
                <a:off x="302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0" name="Line 4212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1" name="Line 4213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2" name="Line 4214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3" name="Line 4215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4" name="Line 4216"/>
              <p:cNvSpPr>
                <a:spLocks noChangeShapeType="1"/>
              </p:cNvSpPr>
              <p:nvPr/>
            </p:nvSpPr>
            <p:spPr bwMode="auto">
              <a:xfrm flipV="1">
                <a:off x="303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5" name="Freeform 4217"/>
              <p:cNvSpPr>
                <a:spLocks/>
              </p:cNvSpPr>
              <p:nvPr/>
            </p:nvSpPr>
            <p:spPr bwMode="auto">
              <a:xfrm>
                <a:off x="3039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6" name="Line 4218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7" name="Line 4219"/>
              <p:cNvSpPr>
                <a:spLocks noChangeShapeType="1"/>
              </p:cNvSpPr>
              <p:nvPr/>
            </p:nvSpPr>
            <p:spPr bwMode="auto">
              <a:xfrm flipV="1">
                <a:off x="305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8" name="Freeform 4220"/>
              <p:cNvSpPr>
                <a:spLocks/>
              </p:cNvSpPr>
              <p:nvPr/>
            </p:nvSpPr>
            <p:spPr bwMode="auto">
              <a:xfrm>
                <a:off x="3053" y="2016"/>
                <a:ext cx="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69" name="Line 4221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0" name="Line 4222"/>
              <p:cNvSpPr>
                <a:spLocks noChangeShapeType="1"/>
              </p:cNvSpPr>
              <p:nvPr/>
            </p:nvSpPr>
            <p:spPr bwMode="auto">
              <a:xfrm flipV="1">
                <a:off x="306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1" name="Freeform 4223"/>
              <p:cNvSpPr>
                <a:spLocks/>
              </p:cNvSpPr>
              <p:nvPr/>
            </p:nvSpPr>
            <p:spPr bwMode="auto">
              <a:xfrm flipV="1">
                <a:off x="3064" y="911"/>
                <a:ext cx="1749" cy="1105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98" y="15"/>
                  </a:cxn>
                  <a:cxn ang="0">
                    <a:pos x="150" y="28"/>
                  </a:cxn>
                  <a:cxn ang="0">
                    <a:pos x="201" y="51"/>
                  </a:cxn>
                  <a:cxn ang="0">
                    <a:pos x="252" y="81"/>
                  </a:cxn>
                  <a:cxn ang="0">
                    <a:pos x="303" y="122"/>
                  </a:cxn>
                  <a:cxn ang="0">
                    <a:pos x="355" y="173"/>
                  </a:cxn>
                  <a:cxn ang="0">
                    <a:pos x="406" y="237"/>
                  </a:cxn>
                  <a:cxn ang="0">
                    <a:pos x="457" y="311"/>
                  </a:cxn>
                  <a:cxn ang="0">
                    <a:pos x="508" y="397"/>
                  </a:cxn>
                  <a:cxn ang="0">
                    <a:pos x="560" y="492"/>
                  </a:cxn>
                  <a:cxn ang="0">
                    <a:pos x="611" y="591"/>
                  </a:cxn>
                  <a:cxn ang="0">
                    <a:pos x="662" y="704"/>
                  </a:cxn>
                  <a:cxn ang="0">
                    <a:pos x="713" y="815"/>
                  </a:cxn>
                  <a:cxn ang="0">
                    <a:pos x="765" y="929"/>
                  </a:cxn>
                  <a:cxn ang="0">
                    <a:pos x="816" y="1047"/>
                  </a:cxn>
                  <a:cxn ang="0">
                    <a:pos x="867" y="1162"/>
                  </a:cxn>
                  <a:cxn ang="0">
                    <a:pos x="918" y="1273"/>
                  </a:cxn>
                  <a:cxn ang="0">
                    <a:pos x="970" y="1380"/>
                  </a:cxn>
                  <a:cxn ang="0">
                    <a:pos x="1021" y="1480"/>
                  </a:cxn>
                  <a:cxn ang="0">
                    <a:pos x="1072" y="1573"/>
                  </a:cxn>
                  <a:cxn ang="0">
                    <a:pos x="1123" y="1655"/>
                  </a:cxn>
                  <a:cxn ang="0">
                    <a:pos x="1175" y="1729"/>
                  </a:cxn>
                  <a:cxn ang="0">
                    <a:pos x="1226" y="1791"/>
                  </a:cxn>
                  <a:cxn ang="0">
                    <a:pos x="1277" y="1839"/>
                  </a:cxn>
                  <a:cxn ang="0">
                    <a:pos x="1328" y="1878"/>
                  </a:cxn>
                  <a:cxn ang="0">
                    <a:pos x="1380" y="1903"/>
                  </a:cxn>
                  <a:cxn ang="0">
                    <a:pos x="1431" y="1917"/>
                  </a:cxn>
                  <a:cxn ang="0">
                    <a:pos x="1482" y="1918"/>
                  </a:cxn>
                  <a:cxn ang="0">
                    <a:pos x="1533" y="1910"/>
                  </a:cxn>
                  <a:cxn ang="0">
                    <a:pos x="1585" y="1887"/>
                  </a:cxn>
                  <a:cxn ang="0">
                    <a:pos x="1636" y="1859"/>
                  </a:cxn>
                  <a:cxn ang="0">
                    <a:pos x="1687" y="1821"/>
                  </a:cxn>
                  <a:cxn ang="0">
                    <a:pos x="1738" y="1775"/>
                  </a:cxn>
                  <a:cxn ang="0">
                    <a:pos x="1790" y="1718"/>
                  </a:cxn>
                  <a:cxn ang="0">
                    <a:pos x="1841" y="1660"/>
                  </a:cxn>
                  <a:cxn ang="0">
                    <a:pos x="1892" y="1596"/>
                  </a:cxn>
                  <a:cxn ang="0">
                    <a:pos x="1943" y="1525"/>
                  </a:cxn>
                  <a:cxn ang="0">
                    <a:pos x="1995" y="1452"/>
                  </a:cxn>
                  <a:cxn ang="0">
                    <a:pos x="2046" y="1376"/>
                  </a:cxn>
                  <a:cxn ang="0">
                    <a:pos x="2097" y="1298"/>
                  </a:cxn>
                  <a:cxn ang="0">
                    <a:pos x="2148" y="1222"/>
                  </a:cxn>
                  <a:cxn ang="0">
                    <a:pos x="2200" y="1142"/>
                  </a:cxn>
                  <a:cxn ang="0">
                    <a:pos x="2251" y="1067"/>
                  </a:cxn>
                  <a:cxn ang="0">
                    <a:pos x="2302" y="990"/>
                  </a:cxn>
                  <a:cxn ang="0">
                    <a:pos x="2353" y="914"/>
                  </a:cxn>
                  <a:cxn ang="0">
                    <a:pos x="2405" y="843"/>
                  </a:cxn>
                  <a:cxn ang="0">
                    <a:pos x="2456" y="773"/>
                  </a:cxn>
                  <a:cxn ang="0">
                    <a:pos x="2507" y="706"/>
                  </a:cxn>
                  <a:cxn ang="0">
                    <a:pos x="2558" y="641"/>
                  </a:cxn>
                  <a:cxn ang="0">
                    <a:pos x="2610" y="580"/>
                  </a:cxn>
                  <a:cxn ang="0">
                    <a:pos x="2661" y="524"/>
                  </a:cxn>
                  <a:cxn ang="0">
                    <a:pos x="2712" y="472"/>
                  </a:cxn>
                  <a:cxn ang="0">
                    <a:pos x="2763" y="422"/>
                  </a:cxn>
                  <a:cxn ang="0">
                    <a:pos x="2815" y="377"/>
                  </a:cxn>
                  <a:cxn ang="0">
                    <a:pos x="2866" y="332"/>
                  </a:cxn>
                  <a:cxn ang="0">
                    <a:pos x="2917" y="294"/>
                  </a:cxn>
                  <a:cxn ang="0">
                    <a:pos x="2968" y="259"/>
                  </a:cxn>
                  <a:cxn ang="0">
                    <a:pos x="3020" y="225"/>
                  </a:cxn>
                </a:cxnLst>
                <a:rect l="0" t="0" r="r" b="b"/>
                <a:pathLst>
                  <a:path w="3036" h="1920">
                    <a:moveTo>
                      <a:pt x="0" y="1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3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2"/>
                    </a:lnTo>
                    <a:lnTo>
                      <a:pt x="39" y="5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51" y="4"/>
                    </a:lnTo>
                    <a:lnTo>
                      <a:pt x="55" y="7"/>
                    </a:lnTo>
                    <a:lnTo>
                      <a:pt x="59" y="5"/>
                    </a:lnTo>
                    <a:lnTo>
                      <a:pt x="63" y="7"/>
                    </a:lnTo>
                    <a:lnTo>
                      <a:pt x="67" y="7"/>
                    </a:lnTo>
                    <a:lnTo>
                      <a:pt x="71" y="9"/>
                    </a:lnTo>
                    <a:lnTo>
                      <a:pt x="75" y="9"/>
                    </a:lnTo>
                    <a:lnTo>
                      <a:pt x="79" y="8"/>
                    </a:lnTo>
                    <a:lnTo>
                      <a:pt x="83" y="10"/>
                    </a:lnTo>
                    <a:lnTo>
                      <a:pt x="87" y="12"/>
                    </a:lnTo>
                    <a:lnTo>
                      <a:pt x="91" y="11"/>
                    </a:lnTo>
                    <a:lnTo>
                      <a:pt x="94" y="13"/>
                    </a:lnTo>
                    <a:lnTo>
                      <a:pt x="98" y="15"/>
                    </a:lnTo>
                    <a:lnTo>
                      <a:pt x="102" y="13"/>
                    </a:lnTo>
                    <a:lnTo>
                      <a:pt x="106" y="15"/>
                    </a:lnTo>
                    <a:lnTo>
                      <a:pt x="110" y="18"/>
                    </a:lnTo>
                    <a:lnTo>
                      <a:pt x="114" y="17"/>
                    </a:lnTo>
                    <a:lnTo>
                      <a:pt x="118" y="18"/>
                    </a:lnTo>
                    <a:lnTo>
                      <a:pt x="122" y="19"/>
                    </a:lnTo>
                    <a:lnTo>
                      <a:pt x="126" y="20"/>
                    </a:lnTo>
                    <a:lnTo>
                      <a:pt x="130" y="21"/>
                    </a:lnTo>
                    <a:lnTo>
                      <a:pt x="134" y="23"/>
                    </a:lnTo>
                    <a:lnTo>
                      <a:pt x="138" y="25"/>
                    </a:lnTo>
                    <a:lnTo>
                      <a:pt x="142" y="26"/>
                    </a:lnTo>
                    <a:lnTo>
                      <a:pt x="146" y="26"/>
                    </a:lnTo>
                    <a:lnTo>
                      <a:pt x="150" y="28"/>
                    </a:lnTo>
                    <a:lnTo>
                      <a:pt x="154" y="30"/>
                    </a:lnTo>
                    <a:lnTo>
                      <a:pt x="158" y="31"/>
                    </a:lnTo>
                    <a:lnTo>
                      <a:pt x="161" y="32"/>
                    </a:lnTo>
                    <a:lnTo>
                      <a:pt x="165" y="36"/>
                    </a:lnTo>
                    <a:lnTo>
                      <a:pt x="169" y="35"/>
                    </a:lnTo>
                    <a:lnTo>
                      <a:pt x="173" y="36"/>
                    </a:lnTo>
                    <a:lnTo>
                      <a:pt x="177" y="38"/>
                    </a:lnTo>
                    <a:lnTo>
                      <a:pt x="181" y="42"/>
                    </a:lnTo>
                    <a:lnTo>
                      <a:pt x="185" y="41"/>
                    </a:lnTo>
                    <a:lnTo>
                      <a:pt x="189" y="43"/>
                    </a:lnTo>
                    <a:lnTo>
                      <a:pt x="193" y="46"/>
                    </a:lnTo>
                    <a:lnTo>
                      <a:pt x="197" y="47"/>
                    </a:lnTo>
                    <a:lnTo>
                      <a:pt x="201" y="51"/>
                    </a:lnTo>
                    <a:lnTo>
                      <a:pt x="205" y="52"/>
                    </a:lnTo>
                    <a:lnTo>
                      <a:pt x="209" y="55"/>
                    </a:lnTo>
                    <a:lnTo>
                      <a:pt x="213" y="55"/>
                    </a:lnTo>
                    <a:lnTo>
                      <a:pt x="217" y="59"/>
                    </a:lnTo>
                    <a:lnTo>
                      <a:pt x="221" y="62"/>
                    </a:lnTo>
                    <a:lnTo>
                      <a:pt x="225" y="63"/>
                    </a:lnTo>
                    <a:lnTo>
                      <a:pt x="228" y="66"/>
                    </a:lnTo>
                    <a:lnTo>
                      <a:pt x="232" y="68"/>
                    </a:lnTo>
                    <a:lnTo>
                      <a:pt x="236" y="70"/>
                    </a:lnTo>
                    <a:lnTo>
                      <a:pt x="240" y="74"/>
                    </a:lnTo>
                    <a:lnTo>
                      <a:pt x="244" y="76"/>
                    </a:lnTo>
                    <a:lnTo>
                      <a:pt x="248" y="79"/>
                    </a:lnTo>
                    <a:lnTo>
                      <a:pt x="252" y="81"/>
                    </a:lnTo>
                    <a:lnTo>
                      <a:pt x="256" y="84"/>
                    </a:lnTo>
                    <a:lnTo>
                      <a:pt x="260" y="86"/>
                    </a:lnTo>
                    <a:lnTo>
                      <a:pt x="264" y="89"/>
                    </a:lnTo>
                    <a:lnTo>
                      <a:pt x="268" y="94"/>
                    </a:lnTo>
                    <a:lnTo>
                      <a:pt x="272" y="96"/>
                    </a:lnTo>
                    <a:lnTo>
                      <a:pt x="276" y="99"/>
                    </a:lnTo>
                    <a:lnTo>
                      <a:pt x="280" y="102"/>
                    </a:lnTo>
                    <a:lnTo>
                      <a:pt x="284" y="105"/>
                    </a:lnTo>
                    <a:lnTo>
                      <a:pt x="288" y="108"/>
                    </a:lnTo>
                    <a:lnTo>
                      <a:pt x="292" y="111"/>
                    </a:lnTo>
                    <a:lnTo>
                      <a:pt x="296" y="116"/>
                    </a:lnTo>
                    <a:lnTo>
                      <a:pt x="299" y="119"/>
                    </a:lnTo>
                    <a:lnTo>
                      <a:pt x="303" y="122"/>
                    </a:lnTo>
                    <a:lnTo>
                      <a:pt x="307" y="126"/>
                    </a:lnTo>
                    <a:lnTo>
                      <a:pt x="311" y="129"/>
                    </a:lnTo>
                    <a:lnTo>
                      <a:pt x="315" y="135"/>
                    </a:lnTo>
                    <a:lnTo>
                      <a:pt x="319" y="137"/>
                    </a:lnTo>
                    <a:lnTo>
                      <a:pt x="323" y="140"/>
                    </a:lnTo>
                    <a:lnTo>
                      <a:pt x="327" y="145"/>
                    </a:lnTo>
                    <a:lnTo>
                      <a:pt x="331" y="149"/>
                    </a:lnTo>
                    <a:lnTo>
                      <a:pt x="335" y="153"/>
                    </a:lnTo>
                    <a:lnTo>
                      <a:pt x="339" y="155"/>
                    </a:lnTo>
                    <a:lnTo>
                      <a:pt x="343" y="160"/>
                    </a:lnTo>
                    <a:lnTo>
                      <a:pt x="347" y="164"/>
                    </a:lnTo>
                    <a:lnTo>
                      <a:pt x="351" y="170"/>
                    </a:lnTo>
                    <a:lnTo>
                      <a:pt x="355" y="173"/>
                    </a:lnTo>
                    <a:lnTo>
                      <a:pt x="359" y="179"/>
                    </a:lnTo>
                    <a:lnTo>
                      <a:pt x="363" y="183"/>
                    </a:lnTo>
                    <a:lnTo>
                      <a:pt x="366" y="186"/>
                    </a:lnTo>
                    <a:lnTo>
                      <a:pt x="370" y="192"/>
                    </a:lnTo>
                    <a:lnTo>
                      <a:pt x="374" y="198"/>
                    </a:lnTo>
                    <a:lnTo>
                      <a:pt x="378" y="202"/>
                    </a:lnTo>
                    <a:lnTo>
                      <a:pt x="382" y="207"/>
                    </a:lnTo>
                    <a:lnTo>
                      <a:pt x="386" y="211"/>
                    </a:lnTo>
                    <a:lnTo>
                      <a:pt x="390" y="216"/>
                    </a:lnTo>
                    <a:lnTo>
                      <a:pt x="394" y="221"/>
                    </a:lnTo>
                    <a:lnTo>
                      <a:pt x="398" y="227"/>
                    </a:lnTo>
                    <a:lnTo>
                      <a:pt x="402" y="233"/>
                    </a:lnTo>
                    <a:lnTo>
                      <a:pt x="406" y="237"/>
                    </a:lnTo>
                    <a:lnTo>
                      <a:pt x="410" y="241"/>
                    </a:lnTo>
                    <a:lnTo>
                      <a:pt x="414" y="248"/>
                    </a:lnTo>
                    <a:lnTo>
                      <a:pt x="418" y="253"/>
                    </a:lnTo>
                    <a:lnTo>
                      <a:pt x="422" y="260"/>
                    </a:lnTo>
                    <a:lnTo>
                      <a:pt x="426" y="264"/>
                    </a:lnTo>
                    <a:lnTo>
                      <a:pt x="430" y="270"/>
                    </a:lnTo>
                    <a:lnTo>
                      <a:pt x="433" y="276"/>
                    </a:lnTo>
                    <a:lnTo>
                      <a:pt x="437" y="283"/>
                    </a:lnTo>
                    <a:lnTo>
                      <a:pt x="441" y="289"/>
                    </a:lnTo>
                    <a:lnTo>
                      <a:pt x="445" y="293"/>
                    </a:lnTo>
                    <a:lnTo>
                      <a:pt x="449" y="299"/>
                    </a:lnTo>
                    <a:lnTo>
                      <a:pt x="453" y="305"/>
                    </a:lnTo>
                    <a:lnTo>
                      <a:pt x="457" y="311"/>
                    </a:lnTo>
                    <a:lnTo>
                      <a:pt x="461" y="317"/>
                    </a:lnTo>
                    <a:lnTo>
                      <a:pt x="465" y="325"/>
                    </a:lnTo>
                    <a:lnTo>
                      <a:pt x="469" y="330"/>
                    </a:lnTo>
                    <a:lnTo>
                      <a:pt x="473" y="338"/>
                    </a:lnTo>
                    <a:lnTo>
                      <a:pt x="477" y="343"/>
                    </a:lnTo>
                    <a:lnTo>
                      <a:pt x="481" y="349"/>
                    </a:lnTo>
                    <a:lnTo>
                      <a:pt x="485" y="356"/>
                    </a:lnTo>
                    <a:lnTo>
                      <a:pt x="489" y="363"/>
                    </a:lnTo>
                    <a:lnTo>
                      <a:pt x="493" y="369"/>
                    </a:lnTo>
                    <a:lnTo>
                      <a:pt x="497" y="374"/>
                    </a:lnTo>
                    <a:lnTo>
                      <a:pt x="501" y="383"/>
                    </a:lnTo>
                    <a:lnTo>
                      <a:pt x="504" y="390"/>
                    </a:lnTo>
                    <a:lnTo>
                      <a:pt x="508" y="397"/>
                    </a:lnTo>
                    <a:lnTo>
                      <a:pt x="512" y="405"/>
                    </a:lnTo>
                    <a:lnTo>
                      <a:pt x="516" y="410"/>
                    </a:lnTo>
                    <a:lnTo>
                      <a:pt x="520" y="416"/>
                    </a:lnTo>
                    <a:lnTo>
                      <a:pt x="524" y="425"/>
                    </a:lnTo>
                    <a:lnTo>
                      <a:pt x="528" y="432"/>
                    </a:lnTo>
                    <a:lnTo>
                      <a:pt x="532" y="440"/>
                    </a:lnTo>
                    <a:lnTo>
                      <a:pt x="536" y="447"/>
                    </a:lnTo>
                    <a:lnTo>
                      <a:pt x="540" y="453"/>
                    </a:lnTo>
                    <a:lnTo>
                      <a:pt x="544" y="462"/>
                    </a:lnTo>
                    <a:lnTo>
                      <a:pt x="548" y="468"/>
                    </a:lnTo>
                    <a:lnTo>
                      <a:pt x="552" y="475"/>
                    </a:lnTo>
                    <a:lnTo>
                      <a:pt x="556" y="483"/>
                    </a:lnTo>
                    <a:lnTo>
                      <a:pt x="560" y="492"/>
                    </a:lnTo>
                    <a:lnTo>
                      <a:pt x="564" y="499"/>
                    </a:lnTo>
                    <a:lnTo>
                      <a:pt x="568" y="507"/>
                    </a:lnTo>
                    <a:lnTo>
                      <a:pt x="571" y="512"/>
                    </a:lnTo>
                    <a:lnTo>
                      <a:pt x="575" y="523"/>
                    </a:lnTo>
                    <a:lnTo>
                      <a:pt x="579" y="529"/>
                    </a:lnTo>
                    <a:lnTo>
                      <a:pt x="583" y="538"/>
                    </a:lnTo>
                    <a:lnTo>
                      <a:pt x="587" y="545"/>
                    </a:lnTo>
                    <a:lnTo>
                      <a:pt x="591" y="554"/>
                    </a:lnTo>
                    <a:lnTo>
                      <a:pt x="595" y="562"/>
                    </a:lnTo>
                    <a:lnTo>
                      <a:pt x="599" y="569"/>
                    </a:lnTo>
                    <a:lnTo>
                      <a:pt x="603" y="578"/>
                    </a:lnTo>
                    <a:lnTo>
                      <a:pt x="607" y="585"/>
                    </a:lnTo>
                    <a:lnTo>
                      <a:pt x="611" y="591"/>
                    </a:lnTo>
                    <a:lnTo>
                      <a:pt x="615" y="601"/>
                    </a:lnTo>
                    <a:lnTo>
                      <a:pt x="619" y="610"/>
                    </a:lnTo>
                    <a:lnTo>
                      <a:pt x="623" y="616"/>
                    </a:lnTo>
                    <a:lnTo>
                      <a:pt x="627" y="627"/>
                    </a:lnTo>
                    <a:lnTo>
                      <a:pt x="631" y="633"/>
                    </a:lnTo>
                    <a:lnTo>
                      <a:pt x="635" y="642"/>
                    </a:lnTo>
                    <a:lnTo>
                      <a:pt x="639" y="651"/>
                    </a:lnTo>
                    <a:lnTo>
                      <a:pt x="642" y="660"/>
                    </a:lnTo>
                    <a:lnTo>
                      <a:pt x="646" y="668"/>
                    </a:lnTo>
                    <a:lnTo>
                      <a:pt x="650" y="676"/>
                    </a:lnTo>
                    <a:lnTo>
                      <a:pt x="654" y="684"/>
                    </a:lnTo>
                    <a:lnTo>
                      <a:pt x="658" y="692"/>
                    </a:lnTo>
                    <a:lnTo>
                      <a:pt x="662" y="704"/>
                    </a:lnTo>
                    <a:lnTo>
                      <a:pt x="666" y="712"/>
                    </a:lnTo>
                    <a:lnTo>
                      <a:pt x="670" y="719"/>
                    </a:lnTo>
                    <a:lnTo>
                      <a:pt x="674" y="729"/>
                    </a:lnTo>
                    <a:lnTo>
                      <a:pt x="678" y="736"/>
                    </a:lnTo>
                    <a:lnTo>
                      <a:pt x="682" y="744"/>
                    </a:lnTo>
                    <a:lnTo>
                      <a:pt x="686" y="754"/>
                    </a:lnTo>
                    <a:lnTo>
                      <a:pt x="690" y="763"/>
                    </a:lnTo>
                    <a:lnTo>
                      <a:pt x="694" y="770"/>
                    </a:lnTo>
                    <a:lnTo>
                      <a:pt x="698" y="780"/>
                    </a:lnTo>
                    <a:lnTo>
                      <a:pt x="702" y="789"/>
                    </a:lnTo>
                    <a:lnTo>
                      <a:pt x="706" y="799"/>
                    </a:lnTo>
                    <a:lnTo>
                      <a:pt x="709" y="805"/>
                    </a:lnTo>
                    <a:lnTo>
                      <a:pt x="713" y="815"/>
                    </a:lnTo>
                    <a:lnTo>
                      <a:pt x="717" y="823"/>
                    </a:lnTo>
                    <a:lnTo>
                      <a:pt x="721" y="832"/>
                    </a:lnTo>
                    <a:lnTo>
                      <a:pt x="725" y="840"/>
                    </a:lnTo>
                    <a:lnTo>
                      <a:pt x="729" y="851"/>
                    </a:lnTo>
                    <a:lnTo>
                      <a:pt x="733" y="860"/>
                    </a:lnTo>
                    <a:lnTo>
                      <a:pt x="737" y="868"/>
                    </a:lnTo>
                    <a:lnTo>
                      <a:pt x="741" y="877"/>
                    </a:lnTo>
                    <a:lnTo>
                      <a:pt x="745" y="884"/>
                    </a:lnTo>
                    <a:lnTo>
                      <a:pt x="749" y="895"/>
                    </a:lnTo>
                    <a:lnTo>
                      <a:pt x="753" y="904"/>
                    </a:lnTo>
                    <a:lnTo>
                      <a:pt x="757" y="913"/>
                    </a:lnTo>
                    <a:lnTo>
                      <a:pt x="761" y="922"/>
                    </a:lnTo>
                    <a:lnTo>
                      <a:pt x="765" y="929"/>
                    </a:lnTo>
                    <a:lnTo>
                      <a:pt x="769" y="939"/>
                    </a:lnTo>
                    <a:lnTo>
                      <a:pt x="773" y="948"/>
                    </a:lnTo>
                    <a:lnTo>
                      <a:pt x="776" y="957"/>
                    </a:lnTo>
                    <a:lnTo>
                      <a:pt x="780" y="967"/>
                    </a:lnTo>
                    <a:lnTo>
                      <a:pt x="784" y="977"/>
                    </a:lnTo>
                    <a:lnTo>
                      <a:pt x="788" y="985"/>
                    </a:lnTo>
                    <a:lnTo>
                      <a:pt x="792" y="994"/>
                    </a:lnTo>
                    <a:lnTo>
                      <a:pt x="796" y="1003"/>
                    </a:lnTo>
                    <a:lnTo>
                      <a:pt x="800" y="1010"/>
                    </a:lnTo>
                    <a:lnTo>
                      <a:pt x="804" y="1020"/>
                    </a:lnTo>
                    <a:lnTo>
                      <a:pt x="808" y="1028"/>
                    </a:lnTo>
                    <a:lnTo>
                      <a:pt x="812" y="1038"/>
                    </a:lnTo>
                    <a:lnTo>
                      <a:pt x="816" y="1047"/>
                    </a:lnTo>
                    <a:lnTo>
                      <a:pt x="820" y="1057"/>
                    </a:lnTo>
                    <a:lnTo>
                      <a:pt x="824" y="1067"/>
                    </a:lnTo>
                    <a:lnTo>
                      <a:pt x="828" y="1075"/>
                    </a:lnTo>
                    <a:lnTo>
                      <a:pt x="832" y="1082"/>
                    </a:lnTo>
                    <a:lnTo>
                      <a:pt x="836" y="1089"/>
                    </a:lnTo>
                    <a:lnTo>
                      <a:pt x="840" y="1100"/>
                    </a:lnTo>
                    <a:lnTo>
                      <a:pt x="844" y="1110"/>
                    </a:lnTo>
                    <a:lnTo>
                      <a:pt x="847" y="1117"/>
                    </a:lnTo>
                    <a:lnTo>
                      <a:pt x="851" y="1127"/>
                    </a:lnTo>
                    <a:lnTo>
                      <a:pt x="855" y="1137"/>
                    </a:lnTo>
                    <a:lnTo>
                      <a:pt x="859" y="1145"/>
                    </a:lnTo>
                    <a:lnTo>
                      <a:pt x="863" y="1154"/>
                    </a:lnTo>
                    <a:lnTo>
                      <a:pt x="867" y="1162"/>
                    </a:lnTo>
                    <a:lnTo>
                      <a:pt x="871" y="1171"/>
                    </a:lnTo>
                    <a:lnTo>
                      <a:pt x="875" y="1180"/>
                    </a:lnTo>
                    <a:lnTo>
                      <a:pt x="879" y="1189"/>
                    </a:lnTo>
                    <a:lnTo>
                      <a:pt x="883" y="1197"/>
                    </a:lnTo>
                    <a:lnTo>
                      <a:pt x="887" y="1206"/>
                    </a:lnTo>
                    <a:lnTo>
                      <a:pt x="891" y="1215"/>
                    </a:lnTo>
                    <a:lnTo>
                      <a:pt x="895" y="1223"/>
                    </a:lnTo>
                    <a:lnTo>
                      <a:pt x="899" y="1232"/>
                    </a:lnTo>
                    <a:lnTo>
                      <a:pt x="903" y="1242"/>
                    </a:lnTo>
                    <a:lnTo>
                      <a:pt x="907" y="1248"/>
                    </a:lnTo>
                    <a:lnTo>
                      <a:pt x="911" y="1258"/>
                    </a:lnTo>
                    <a:lnTo>
                      <a:pt x="914" y="1266"/>
                    </a:lnTo>
                    <a:lnTo>
                      <a:pt x="918" y="1273"/>
                    </a:lnTo>
                    <a:lnTo>
                      <a:pt x="922" y="1283"/>
                    </a:lnTo>
                    <a:lnTo>
                      <a:pt x="926" y="1292"/>
                    </a:lnTo>
                    <a:lnTo>
                      <a:pt x="930" y="1299"/>
                    </a:lnTo>
                    <a:lnTo>
                      <a:pt x="934" y="1308"/>
                    </a:lnTo>
                    <a:lnTo>
                      <a:pt x="938" y="1315"/>
                    </a:lnTo>
                    <a:lnTo>
                      <a:pt x="942" y="1325"/>
                    </a:lnTo>
                    <a:lnTo>
                      <a:pt x="946" y="1333"/>
                    </a:lnTo>
                    <a:lnTo>
                      <a:pt x="950" y="1341"/>
                    </a:lnTo>
                    <a:lnTo>
                      <a:pt x="954" y="1348"/>
                    </a:lnTo>
                    <a:lnTo>
                      <a:pt x="958" y="1358"/>
                    </a:lnTo>
                    <a:lnTo>
                      <a:pt x="962" y="1365"/>
                    </a:lnTo>
                    <a:lnTo>
                      <a:pt x="966" y="1374"/>
                    </a:lnTo>
                    <a:lnTo>
                      <a:pt x="970" y="1380"/>
                    </a:lnTo>
                    <a:lnTo>
                      <a:pt x="974" y="1388"/>
                    </a:lnTo>
                    <a:lnTo>
                      <a:pt x="978" y="1397"/>
                    </a:lnTo>
                    <a:lnTo>
                      <a:pt x="981" y="1405"/>
                    </a:lnTo>
                    <a:lnTo>
                      <a:pt x="985" y="1414"/>
                    </a:lnTo>
                    <a:lnTo>
                      <a:pt x="989" y="1422"/>
                    </a:lnTo>
                    <a:lnTo>
                      <a:pt x="993" y="1430"/>
                    </a:lnTo>
                    <a:lnTo>
                      <a:pt x="997" y="1437"/>
                    </a:lnTo>
                    <a:lnTo>
                      <a:pt x="1001" y="1445"/>
                    </a:lnTo>
                    <a:lnTo>
                      <a:pt x="1005" y="1453"/>
                    </a:lnTo>
                    <a:lnTo>
                      <a:pt x="1009" y="1458"/>
                    </a:lnTo>
                    <a:lnTo>
                      <a:pt x="1013" y="1467"/>
                    </a:lnTo>
                    <a:lnTo>
                      <a:pt x="1017" y="1473"/>
                    </a:lnTo>
                    <a:lnTo>
                      <a:pt x="1021" y="1480"/>
                    </a:lnTo>
                    <a:lnTo>
                      <a:pt x="1025" y="1490"/>
                    </a:lnTo>
                    <a:lnTo>
                      <a:pt x="1029" y="1496"/>
                    </a:lnTo>
                    <a:lnTo>
                      <a:pt x="1033" y="1503"/>
                    </a:lnTo>
                    <a:lnTo>
                      <a:pt x="1037" y="1512"/>
                    </a:lnTo>
                    <a:lnTo>
                      <a:pt x="1041" y="1517"/>
                    </a:lnTo>
                    <a:lnTo>
                      <a:pt x="1045" y="1524"/>
                    </a:lnTo>
                    <a:lnTo>
                      <a:pt x="1049" y="1531"/>
                    </a:lnTo>
                    <a:lnTo>
                      <a:pt x="1052" y="1541"/>
                    </a:lnTo>
                    <a:lnTo>
                      <a:pt x="1056" y="1546"/>
                    </a:lnTo>
                    <a:lnTo>
                      <a:pt x="1060" y="1554"/>
                    </a:lnTo>
                    <a:lnTo>
                      <a:pt x="1064" y="1560"/>
                    </a:lnTo>
                    <a:lnTo>
                      <a:pt x="1068" y="1566"/>
                    </a:lnTo>
                    <a:lnTo>
                      <a:pt x="1072" y="1573"/>
                    </a:lnTo>
                    <a:lnTo>
                      <a:pt x="1076" y="1580"/>
                    </a:lnTo>
                    <a:lnTo>
                      <a:pt x="1080" y="1588"/>
                    </a:lnTo>
                    <a:lnTo>
                      <a:pt x="1084" y="1593"/>
                    </a:lnTo>
                    <a:lnTo>
                      <a:pt x="1088" y="1601"/>
                    </a:lnTo>
                    <a:lnTo>
                      <a:pt x="1092" y="1604"/>
                    </a:lnTo>
                    <a:lnTo>
                      <a:pt x="1096" y="1613"/>
                    </a:lnTo>
                    <a:lnTo>
                      <a:pt x="1100" y="1620"/>
                    </a:lnTo>
                    <a:lnTo>
                      <a:pt x="1104" y="1626"/>
                    </a:lnTo>
                    <a:lnTo>
                      <a:pt x="1108" y="1632"/>
                    </a:lnTo>
                    <a:lnTo>
                      <a:pt x="1112" y="1638"/>
                    </a:lnTo>
                    <a:lnTo>
                      <a:pt x="1116" y="1645"/>
                    </a:lnTo>
                    <a:lnTo>
                      <a:pt x="1119" y="1649"/>
                    </a:lnTo>
                    <a:lnTo>
                      <a:pt x="1123" y="1655"/>
                    </a:lnTo>
                    <a:lnTo>
                      <a:pt x="1127" y="1663"/>
                    </a:lnTo>
                    <a:lnTo>
                      <a:pt x="1131" y="1668"/>
                    </a:lnTo>
                    <a:lnTo>
                      <a:pt x="1135" y="1674"/>
                    </a:lnTo>
                    <a:lnTo>
                      <a:pt x="1139" y="1681"/>
                    </a:lnTo>
                    <a:lnTo>
                      <a:pt x="1143" y="1684"/>
                    </a:lnTo>
                    <a:lnTo>
                      <a:pt x="1147" y="1689"/>
                    </a:lnTo>
                    <a:lnTo>
                      <a:pt x="1151" y="1696"/>
                    </a:lnTo>
                    <a:lnTo>
                      <a:pt x="1155" y="1703"/>
                    </a:lnTo>
                    <a:lnTo>
                      <a:pt x="1159" y="1706"/>
                    </a:lnTo>
                    <a:lnTo>
                      <a:pt x="1163" y="1715"/>
                    </a:lnTo>
                    <a:lnTo>
                      <a:pt x="1167" y="1719"/>
                    </a:lnTo>
                    <a:lnTo>
                      <a:pt x="1171" y="1723"/>
                    </a:lnTo>
                    <a:lnTo>
                      <a:pt x="1175" y="1729"/>
                    </a:lnTo>
                    <a:lnTo>
                      <a:pt x="1179" y="1734"/>
                    </a:lnTo>
                    <a:lnTo>
                      <a:pt x="1183" y="1737"/>
                    </a:lnTo>
                    <a:lnTo>
                      <a:pt x="1187" y="1745"/>
                    </a:lnTo>
                    <a:lnTo>
                      <a:pt x="1190" y="1748"/>
                    </a:lnTo>
                    <a:lnTo>
                      <a:pt x="1194" y="1753"/>
                    </a:lnTo>
                    <a:lnTo>
                      <a:pt x="1198" y="1756"/>
                    </a:lnTo>
                    <a:lnTo>
                      <a:pt x="1202" y="1762"/>
                    </a:lnTo>
                    <a:lnTo>
                      <a:pt x="1206" y="1768"/>
                    </a:lnTo>
                    <a:lnTo>
                      <a:pt x="1210" y="1772"/>
                    </a:lnTo>
                    <a:lnTo>
                      <a:pt x="1214" y="1777"/>
                    </a:lnTo>
                    <a:lnTo>
                      <a:pt x="1218" y="1779"/>
                    </a:lnTo>
                    <a:lnTo>
                      <a:pt x="1222" y="1784"/>
                    </a:lnTo>
                    <a:lnTo>
                      <a:pt x="1226" y="1791"/>
                    </a:lnTo>
                    <a:lnTo>
                      <a:pt x="1230" y="1793"/>
                    </a:lnTo>
                    <a:lnTo>
                      <a:pt x="1234" y="1798"/>
                    </a:lnTo>
                    <a:lnTo>
                      <a:pt x="1238" y="1801"/>
                    </a:lnTo>
                    <a:lnTo>
                      <a:pt x="1242" y="1806"/>
                    </a:lnTo>
                    <a:lnTo>
                      <a:pt x="1246" y="1810"/>
                    </a:lnTo>
                    <a:lnTo>
                      <a:pt x="1250" y="1815"/>
                    </a:lnTo>
                    <a:lnTo>
                      <a:pt x="1254" y="1818"/>
                    </a:lnTo>
                    <a:lnTo>
                      <a:pt x="1257" y="1822"/>
                    </a:lnTo>
                    <a:lnTo>
                      <a:pt x="1261" y="1825"/>
                    </a:lnTo>
                    <a:lnTo>
                      <a:pt x="1265" y="1828"/>
                    </a:lnTo>
                    <a:lnTo>
                      <a:pt x="1269" y="1833"/>
                    </a:lnTo>
                    <a:lnTo>
                      <a:pt x="1273" y="1837"/>
                    </a:lnTo>
                    <a:lnTo>
                      <a:pt x="1277" y="1839"/>
                    </a:lnTo>
                    <a:lnTo>
                      <a:pt x="1281" y="1843"/>
                    </a:lnTo>
                    <a:lnTo>
                      <a:pt x="1285" y="1845"/>
                    </a:lnTo>
                    <a:lnTo>
                      <a:pt x="1289" y="1850"/>
                    </a:lnTo>
                    <a:lnTo>
                      <a:pt x="1293" y="1853"/>
                    </a:lnTo>
                    <a:lnTo>
                      <a:pt x="1297" y="1855"/>
                    </a:lnTo>
                    <a:lnTo>
                      <a:pt x="1301" y="1858"/>
                    </a:lnTo>
                    <a:lnTo>
                      <a:pt x="1305" y="1861"/>
                    </a:lnTo>
                    <a:lnTo>
                      <a:pt x="1309" y="1866"/>
                    </a:lnTo>
                    <a:lnTo>
                      <a:pt x="1313" y="1866"/>
                    </a:lnTo>
                    <a:lnTo>
                      <a:pt x="1317" y="1870"/>
                    </a:lnTo>
                    <a:lnTo>
                      <a:pt x="1321" y="1871"/>
                    </a:lnTo>
                    <a:lnTo>
                      <a:pt x="1324" y="1876"/>
                    </a:lnTo>
                    <a:lnTo>
                      <a:pt x="1328" y="1878"/>
                    </a:lnTo>
                    <a:lnTo>
                      <a:pt x="1332" y="1880"/>
                    </a:lnTo>
                    <a:lnTo>
                      <a:pt x="1336" y="1883"/>
                    </a:lnTo>
                    <a:lnTo>
                      <a:pt x="1340" y="1884"/>
                    </a:lnTo>
                    <a:lnTo>
                      <a:pt x="1344" y="1887"/>
                    </a:lnTo>
                    <a:lnTo>
                      <a:pt x="1348" y="1888"/>
                    </a:lnTo>
                    <a:lnTo>
                      <a:pt x="1352" y="1891"/>
                    </a:lnTo>
                    <a:lnTo>
                      <a:pt x="1356" y="1894"/>
                    </a:lnTo>
                    <a:lnTo>
                      <a:pt x="1360" y="1896"/>
                    </a:lnTo>
                    <a:lnTo>
                      <a:pt x="1364" y="1896"/>
                    </a:lnTo>
                    <a:lnTo>
                      <a:pt x="1368" y="1898"/>
                    </a:lnTo>
                    <a:lnTo>
                      <a:pt x="1372" y="1900"/>
                    </a:lnTo>
                    <a:lnTo>
                      <a:pt x="1376" y="1901"/>
                    </a:lnTo>
                    <a:lnTo>
                      <a:pt x="1380" y="1903"/>
                    </a:lnTo>
                    <a:lnTo>
                      <a:pt x="1384" y="1904"/>
                    </a:lnTo>
                    <a:lnTo>
                      <a:pt x="1388" y="1906"/>
                    </a:lnTo>
                    <a:lnTo>
                      <a:pt x="1392" y="1907"/>
                    </a:lnTo>
                    <a:lnTo>
                      <a:pt x="1395" y="1907"/>
                    </a:lnTo>
                    <a:lnTo>
                      <a:pt x="1399" y="1908"/>
                    </a:lnTo>
                    <a:lnTo>
                      <a:pt x="1403" y="1910"/>
                    </a:lnTo>
                    <a:lnTo>
                      <a:pt x="1407" y="1910"/>
                    </a:lnTo>
                    <a:lnTo>
                      <a:pt x="1411" y="1913"/>
                    </a:lnTo>
                    <a:lnTo>
                      <a:pt x="1415" y="1912"/>
                    </a:lnTo>
                    <a:lnTo>
                      <a:pt x="1419" y="1913"/>
                    </a:lnTo>
                    <a:lnTo>
                      <a:pt x="1423" y="1914"/>
                    </a:lnTo>
                    <a:lnTo>
                      <a:pt x="1427" y="1916"/>
                    </a:lnTo>
                    <a:lnTo>
                      <a:pt x="1431" y="1917"/>
                    </a:lnTo>
                    <a:lnTo>
                      <a:pt x="1435" y="1917"/>
                    </a:lnTo>
                    <a:lnTo>
                      <a:pt x="1439" y="1917"/>
                    </a:lnTo>
                    <a:lnTo>
                      <a:pt x="1443" y="1917"/>
                    </a:lnTo>
                    <a:lnTo>
                      <a:pt x="1447" y="1918"/>
                    </a:lnTo>
                    <a:lnTo>
                      <a:pt x="1451" y="1920"/>
                    </a:lnTo>
                    <a:lnTo>
                      <a:pt x="1455" y="1919"/>
                    </a:lnTo>
                    <a:lnTo>
                      <a:pt x="1459" y="1920"/>
                    </a:lnTo>
                    <a:lnTo>
                      <a:pt x="1462" y="1920"/>
                    </a:lnTo>
                    <a:lnTo>
                      <a:pt x="1466" y="1917"/>
                    </a:lnTo>
                    <a:lnTo>
                      <a:pt x="1470" y="1918"/>
                    </a:lnTo>
                    <a:lnTo>
                      <a:pt x="1474" y="1920"/>
                    </a:lnTo>
                    <a:lnTo>
                      <a:pt x="1478" y="1919"/>
                    </a:lnTo>
                    <a:lnTo>
                      <a:pt x="1482" y="1918"/>
                    </a:lnTo>
                    <a:lnTo>
                      <a:pt x="1486" y="1918"/>
                    </a:lnTo>
                    <a:lnTo>
                      <a:pt x="1490" y="1917"/>
                    </a:lnTo>
                    <a:lnTo>
                      <a:pt x="1494" y="1917"/>
                    </a:lnTo>
                    <a:lnTo>
                      <a:pt x="1498" y="1917"/>
                    </a:lnTo>
                    <a:lnTo>
                      <a:pt x="1502" y="1916"/>
                    </a:lnTo>
                    <a:lnTo>
                      <a:pt x="1506" y="1915"/>
                    </a:lnTo>
                    <a:lnTo>
                      <a:pt x="1510" y="1915"/>
                    </a:lnTo>
                    <a:lnTo>
                      <a:pt x="1514" y="1913"/>
                    </a:lnTo>
                    <a:lnTo>
                      <a:pt x="1518" y="1914"/>
                    </a:lnTo>
                    <a:lnTo>
                      <a:pt x="1522" y="1912"/>
                    </a:lnTo>
                    <a:lnTo>
                      <a:pt x="1526" y="1911"/>
                    </a:lnTo>
                    <a:lnTo>
                      <a:pt x="1529" y="1909"/>
                    </a:lnTo>
                    <a:lnTo>
                      <a:pt x="1533" y="1910"/>
                    </a:lnTo>
                    <a:lnTo>
                      <a:pt x="1537" y="1908"/>
                    </a:lnTo>
                    <a:lnTo>
                      <a:pt x="1541" y="1906"/>
                    </a:lnTo>
                    <a:lnTo>
                      <a:pt x="1545" y="1905"/>
                    </a:lnTo>
                    <a:lnTo>
                      <a:pt x="1549" y="1904"/>
                    </a:lnTo>
                    <a:lnTo>
                      <a:pt x="1553" y="1902"/>
                    </a:lnTo>
                    <a:lnTo>
                      <a:pt x="1557" y="1901"/>
                    </a:lnTo>
                    <a:lnTo>
                      <a:pt x="1561" y="1900"/>
                    </a:lnTo>
                    <a:lnTo>
                      <a:pt x="1565" y="1898"/>
                    </a:lnTo>
                    <a:lnTo>
                      <a:pt x="1569" y="1896"/>
                    </a:lnTo>
                    <a:lnTo>
                      <a:pt x="1573" y="1895"/>
                    </a:lnTo>
                    <a:lnTo>
                      <a:pt x="1577" y="1893"/>
                    </a:lnTo>
                    <a:lnTo>
                      <a:pt x="1581" y="1890"/>
                    </a:lnTo>
                    <a:lnTo>
                      <a:pt x="1585" y="1887"/>
                    </a:lnTo>
                    <a:lnTo>
                      <a:pt x="1589" y="1887"/>
                    </a:lnTo>
                    <a:lnTo>
                      <a:pt x="1593" y="1886"/>
                    </a:lnTo>
                    <a:lnTo>
                      <a:pt x="1597" y="1882"/>
                    </a:lnTo>
                    <a:lnTo>
                      <a:pt x="1600" y="1881"/>
                    </a:lnTo>
                    <a:lnTo>
                      <a:pt x="1604" y="1878"/>
                    </a:lnTo>
                    <a:lnTo>
                      <a:pt x="1608" y="1877"/>
                    </a:lnTo>
                    <a:lnTo>
                      <a:pt x="1612" y="1873"/>
                    </a:lnTo>
                    <a:lnTo>
                      <a:pt x="1616" y="1873"/>
                    </a:lnTo>
                    <a:lnTo>
                      <a:pt x="1620" y="1870"/>
                    </a:lnTo>
                    <a:lnTo>
                      <a:pt x="1624" y="1867"/>
                    </a:lnTo>
                    <a:lnTo>
                      <a:pt x="1628" y="1864"/>
                    </a:lnTo>
                    <a:lnTo>
                      <a:pt x="1632" y="1861"/>
                    </a:lnTo>
                    <a:lnTo>
                      <a:pt x="1636" y="1859"/>
                    </a:lnTo>
                    <a:lnTo>
                      <a:pt x="1640" y="1858"/>
                    </a:lnTo>
                    <a:lnTo>
                      <a:pt x="1644" y="1854"/>
                    </a:lnTo>
                    <a:lnTo>
                      <a:pt x="1648" y="1850"/>
                    </a:lnTo>
                    <a:lnTo>
                      <a:pt x="1652" y="1848"/>
                    </a:lnTo>
                    <a:lnTo>
                      <a:pt x="1656" y="1845"/>
                    </a:lnTo>
                    <a:lnTo>
                      <a:pt x="1660" y="1843"/>
                    </a:lnTo>
                    <a:lnTo>
                      <a:pt x="1664" y="1839"/>
                    </a:lnTo>
                    <a:lnTo>
                      <a:pt x="1667" y="1837"/>
                    </a:lnTo>
                    <a:lnTo>
                      <a:pt x="1671" y="1833"/>
                    </a:lnTo>
                    <a:lnTo>
                      <a:pt x="1675" y="1831"/>
                    </a:lnTo>
                    <a:lnTo>
                      <a:pt x="1679" y="1828"/>
                    </a:lnTo>
                    <a:lnTo>
                      <a:pt x="1683" y="1823"/>
                    </a:lnTo>
                    <a:lnTo>
                      <a:pt x="1687" y="1821"/>
                    </a:lnTo>
                    <a:lnTo>
                      <a:pt x="1691" y="1817"/>
                    </a:lnTo>
                    <a:lnTo>
                      <a:pt x="1695" y="1815"/>
                    </a:lnTo>
                    <a:lnTo>
                      <a:pt x="1699" y="1811"/>
                    </a:lnTo>
                    <a:lnTo>
                      <a:pt x="1703" y="1807"/>
                    </a:lnTo>
                    <a:lnTo>
                      <a:pt x="1707" y="1805"/>
                    </a:lnTo>
                    <a:lnTo>
                      <a:pt x="1711" y="1801"/>
                    </a:lnTo>
                    <a:lnTo>
                      <a:pt x="1715" y="1797"/>
                    </a:lnTo>
                    <a:lnTo>
                      <a:pt x="1719" y="1792"/>
                    </a:lnTo>
                    <a:lnTo>
                      <a:pt x="1723" y="1788"/>
                    </a:lnTo>
                    <a:lnTo>
                      <a:pt x="1727" y="1783"/>
                    </a:lnTo>
                    <a:lnTo>
                      <a:pt x="1731" y="1779"/>
                    </a:lnTo>
                    <a:lnTo>
                      <a:pt x="1734" y="1778"/>
                    </a:lnTo>
                    <a:lnTo>
                      <a:pt x="1738" y="1775"/>
                    </a:lnTo>
                    <a:lnTo>
                      <a:pt x="1742" y="1769"/>
                    </a:lnTo>
                    <a:lnTo>
                      <a:pt x="1746" y="1767"/>
                    </a:lnTo>
                    <a:lnTo>
                      <a:pt x="1750" y="1762"/>
                    </a:lnTo>
                    <a:lnTo>
                      <a:pt x="1754" y="1758"/>
                    </a:lnTo>
                    <a:lnTo>
                      <a:pt x="1758" y="1753"/>
                    </a:lnTo>
                    <a:lnTo>
                      <a:pt x="1762" y="1749"/>
                    </a:lnTo>
                    <a:lnTo>
                      <a:pt x="1766" y="1745"/>
                    </a:lnTo>
                    <a:lnTo>
                      <a:pt x="1770" y="1742"/>
                    </a:lnTo>
                    <a:lnTo>
                      <a:pt x="1774" y="1737"/>
                    </a:lnTo>
                    <a:lnTo>
                      <a:pt x="1778" y="1731"/>
                    </a:lnTo>
                    <a:lnTo>
                      <a:pt x="1782" y="1727"/>
                    </a:lnTo>
                    <a:lnTo>
                      <a:pt x="1786" y="1726"/>
                    </a:lnTo>
                    <a:lnTo>
                      <a:pt x="1790" y="1718"/>
                    </a:lnTo>
                    <a:lnTo>
                      <a:pt x="1794" y="1716"/>
                    </a:lnTo>
                    <a:lnTo>
                      <a:pt x="1798" y="1711"/>
                    </a:lnTo>
                    <a:lnTo>
                      <a:pt x="1802" y="1706"/>
                    </a:lnTo>
                    <a:lnTo>
                      <a:pt x="1805" y="1701"/>
                    </a:lnTo>
                    <a:lnTo>
                      <a:pt x="1809" y="1697"/>
                    </a:lnTo>
                    <a:lnTo>
                      <a:pt x="1813" y="1692"/>
                    </a:lnTo>
                    <a:lnTo>
                      <a:pt x="1817" y="1688"/>
                    </a:lnTo>
                    <a:lnTo>
                      <a:pt x="1821" y="1685"/>
                    </a:lnTo>
                    <a:lnTo>
                      <a:pt x="1825" y="1678"/>
                    </a:lnTo>
                    <a:lnTo>
                      <a:pt x="1829" y="1674"/>
                    </a:lnTo>
                    <a:lnTo>
                      <a:pt x="1833" y="1669"/>
                    </a:lnTo>
                    <a:lnTo>
                      <a:pt x="1837" y="1663"/>
                    </a:lnTo>
                    <a:lnTo>
                      <a:pt x="1841" y="1660"/>
                    </a:lnTo>
                    <a:lnTo>
                      <a:pt x="1845" y="1655"/>
                    </a:lnTo>
                    <a:lnTo>
                      <a:pt x="1849" y="1650"/>
                    </a:lnTo>
                    <a:lnTo>
                      <a:pt x="1853" y="1645"/>
                    </a:lnTo>
                    <a:lnTo>
                      <a:pt x="1857" y="1641"/>
                    </a:lnTo>
                    <a:lnTo>
                      <a:pt x="1861" y="1635"/>
                    </a:lnTo>
                    <a:lnTo>
                      <a:pt x="1865" y="1631"/>
                    </a:lnTo>
                    <a:lnTo>
                      <a:pt x="1869" y="1626"/>
                    </a:lnTo>
                    <a:lnTo>
                      <a:pt x="1872" y="1621"/>
                    </a:lnTo>
                    <a:lnTo>
                      <a:pt x="1876" y="1616"/>
                    </a:lnTo>
                    <a:lnTo>
                      <a:pt x="1880" y="1609"/>
                    </a:lnTo>
                    <a:lnTo>
                      <a:pt x="1884" y="1606"/>
                    </a:lnTo>
                    <a:lnTo>
                      <a:pt x="1888" y="1600"/>
                    </a:lnTo>
                    <a:lnTo>
                      <a:pt x="1892" y="1596"/>
                    </a:lnTo>
                    <a:lnTo>
                      <a:pt x="1896" y="1589"/>
                    </a:lnTo>
                    <a:lnTo>
                      <a:pt x="1900" y="1584"/>
                    </a:lnTo>
                    <a:lnTo>
                      <a:pt x="1904" y="1578"/>
                    </a:lnTo>
                    <a:lnTo>
                      <a:pt x="1908" y="1574"/>
                    </a:lnTo>
                    <a:lnTo>
                      <a:pt x="1912" y="1566"/>
                    </a:lnTo>
                    <a:lnTo>
                      <a:pt x="1916" y="1561"/>
                    </a:lnTo>
                    <a:lnTo>
                      <a:pt x="1920" y="1557"/>
                    </a:lnTo>
                    <a:lnTo>
                      <a:pt x="1924" y="1553"/>
                    </a:lnTo>
                    <a:lnTo>
                      <a:pt x="1928" y="1546"/>
                    </a:lnTo>
                    <a:lnTo>
                      <a:pt x="1932" y="1540"/>
                    </a:lnTo>
                    <a:lnTo>
                      <a:pt x="1936" y="1537"/>
                    </a:lnTo>
                    <a:lnTo>
                      <a:pt x="1940" y="1530"/>
                    </a:lnTo>
                    <a:lnTo>
                      <a:pt x="1943" y="1525"/>
                    </a:lnTo>
                    <a:lnTo>
                      <a:pt x="1947" y="1519"/>
                    </a:lnTo>
                    <a:lnTo>
                      <a:pt x="1951" y="1514"/>
                    </a:lnTo>
                    <a:lnTo>
                      <a:pt x="1955" y="1508"/>
                    </a:lnTo>
                    <a:lnTo>
                      <a:pt x="1959" y="1503"/>
                    </a:lnTo>
                    <a:lnTo>
                      <a:pt x="1963" y="1496"/>
                    </a:lnTo>
                    <a:lnTo>
                      <a:pt x="1967" y="1490"/>
                    </a:lnTo>
                    <a:lnTo>
                      <a:pt x="1971" y="1487"/>
                    </a:lnTo>
                    <a:lnTo>
                      <a:pt x="1975" y="1478"/>
                    </a:lnTo>
                    <a:lnTo>
                      <a:pt x="1979" y="1474"/>
                    </a:lnTo>
                    <a:lnTo>
                      <a:pt x="1983" y="1469"/>
                    </a:lnTo>
                    <a:lnTo>
                      <a:pt x="1987" y="1464"/>
                    </a:lnTo>
                    <a:lnTo>
                      <a:pt x="1991" y="1458"/>
                    </a:lnTo>
                    <a:lnTo>
                      <a:pt x="1995" y="1452"/>
                    </a:lnTo>
                    <a:lnTo>
                      <a:pt x="1999" y="1445"/>
                    </a:lnTo>
                    <a:lnTo>
                      <a:pt x="2003" y="1439"/>
                    </a:lnTo>
                    <a:lnTo>
                      <a:pt x="2007" y="1434"/>
                    </a:lnTo>
                    <a:lnTo>
                      <a:pt x="2010" y="1431"/>
                    </a:lnTo>
                    <a:lnTo>
                      <a:pt x="2014" y="1422"/>
                    </a:lnTo>
                    <a:lnTo>
                      <a:pt x="2018" y="1418"/>
                    </a:lnTo>
                    <a:lnTo>
                      <a:pt x="2022" y="1412"/>
                    </a:lnTo>
                    <a:lnTo>
                      <a:pt x="2026" y="1404"/>
                    </a:lnTo>
                    <a:lnTo>
                      <a:pt x="2030" y="1398"/>
                    </a:lnTo>
                    <a:lnTo>
                      <a:pt x="2034" y="1392"/>
                    </a:lnTo>
                    <a:lnTo>
                      <a:pt x="2038" y="1387"/>
                    </a:lnTo>
                    <a:lnTo>
                      <a:pt x="2042" y="1381"/>
                    </a:lnTo>
                    <a:lnTo>
                      <a:pt x="2046" y="1376"/>
                    </a:lnTo>
                    <a:lnTo>
                      <a:pt x="2050" y="1369"/>
                    </a:lnTo>
                    <a:lnTo>
                      <a:pt x="2054" y="1364"/>
                    </a:lnTo>
                    <a:lnTo>
                      <a:pt x="2058" y="1358"/>
                    </a:lnTo>
                    <a:lnTo>
                      <a:pt x="2062" y="1352"/>
                    </a:lnTo>
                    <a:lnTo>
                      <a:pt x="2066" y="1346"/>
                    </a:lnTo>
                    <a:lnTo>
                      <a:pt x="2070" y="1341"/>
                    </a:lnTo>
                    <a:lnTo>
                      <a:pt x="2074" y="1335"/>
                    </a:lnTo>
                    <a:lnTo>
                      <a:pt x="2077" y="1329"/>
                    </a:lnTo>
                    <a:lnTo>
                      <a:pt x="2081" y="1322"/>
                    </a:lnTo>
                    <a:lnTo>
                      <a:pt x="2085" y="1315"/>
                    </a:lnTo>
                    <a:lnTo>
                      <a:pt x="2089" y="1310"/>
                    </a:lnTo>
                    <a:lnTo>
                      <a:pt x="2093" y="1303"/>
                    </a:lnTo>
                    <a:lnTo>
                      <a:pt x="2097" y="1298"/>
                    </a:lnTo>
                    <a:lnTo>
                      <a:pt x="2101" y="1292"/>
                    </a:lnTo>
                    <a:lnTo>
                      <a:pt x="2105" y="1286"/>
                    </a:lnTo>
                    <a:lnTo>
                      <a:pt x="2109" y="1281"/>
                    </a:lnTo>
                    <a:lnTo>
                      <a:pt x="2113" y="1275"/>
                    </a:lnTo>
                    <a:lnTo>
                      <a:pt x="2117" y="1270"/>
                    </a:lnTo>
                    <a:lnTo>
                      <a:pt x="2121" y="1263"/>
                    </a:lnTo>
                    <a:lnTo>
                      <a:pt x="2125" y="1257"/>
                    </a:lnTo>
                    <a:lnTo>
                      <a:pt x="2129" y="1250"/>
                    </a:lnTo>
                    <a:lnTo>
                      <a:pt x="2133" y="1246"/>
                    </a:lnTo>
                    <a:lnTo>
                      <a:pt x="2137" y="1239"/>
                    </a:lnTo>
                    <a:lnTo>
                      <a:pt x="2141" y="1234"/>
                    </a:lnTo>
                    <a:lnTo>
                      <a:pt x="2145" y="1227"/>
                    </a:lnTo>
                    <a:lnTo>
                      <a:pt x="2148" y="1222"/>
                    </a:lnTo>
                    <a:lnTo>
                      <a:pt x="2152" y="1215"/>
                    </a:lnTo>
                    <a:lnTo>
                      <a:pt x="2156" y="1210"/>
                    </a:lnTo>
                    <a:lnTo>
                      <a:pt x="2160" y="1203"/>
                    </a:lnTo>
                    <a:lnTo>
                      <a:pt x="2164" y="1196"/>
                    </a:lnTo>
                    <a:lnTo>
                      <a:pt x="2168" y="1192"/>
                    </a:lnTo>
                    <a:lnTo>
                      <a:pt x="2172" y="1185"/>
                    </a:lnTo>
                    <a:lnTo>
                      <a:pt x="2176" y="1179"/>
                    </a:lnTo>
                    <a:lnTo>
                      <a:pt x="2180" y="1172"/>
                    </a:lnTo>
                    <a:lnTo>
                      <a:pt x="2184" y="1167"/>
                    </a:lnTo>
                    <a:lnTo>
                      <a:pt x="2188" y="1160"/>
                    </a:lnTo>
                    <a:lnTo>
                      <a:pt x="2192" y="1153"/>
                    </a:lnTo>
                    <a:lnTo>
                      <a:pt x="2196" y="1150"/>
                    </a:lnTo>
                    <a:lnTo>
                      <a:pt x="2200" y="1142"/>
                    </a:lnTo>
                    <a:lnTo>
                      <a:pt x="2204" y="1137"/>
                    </a:lnTo>
                    <a:lnTo>
                      <a:pt x="2208" y="1131"/>
                    </a:lnTo>
                    <a:lnTo>
                      <a:pt x="2212" y="1124"/>
                    </a:lnTo>
                    <a:lnTo>
                      <a:pt x="2215" y="1117"/>
                    </a:lnTo>
                    <a:lnTo>
                      <a:pt x="2219" y="1111"/>
                    </a:lnTo>
                    <a:lnTo>
                      <a:pt x="2223" y="1107"/>
                    </a:lnTo>
                    <a:lnTo>
                      <a:pt x="2227" y="1101"/>
                    </a:lnTo>
                    <a:lnTo>
                      <a:pt x="2231" y="1095"/>
                    </a:lnTo>
                    <a:lnTo>
                      <a:pt x="2235" y="1089"/>
                    </a:lnTo>
                    <a:lnTo>
                      <a:pt x="2239" y="1083"/>
                    </a:lnTo>
                    <a:lnTo>
                      <a:pt x="2243" y="1077"/>
                    </a:lnTo>
                    <a:lnTo>
                      <a:pt x="2247" y="1071"/>
                    </a:lnTo>
                    <a:lnTo>
                      <a:pt x="2251" y="1067"/>
                    </a:lnTo>
                    <a:lnTo>
                      <a:pt x="2255" y="1060"/>
                    </a:lnTo>
                    <a:lnTo>
                      <a:pt x="2259" y="1053"/>
                    </a:lnTo>
                    <a:lnTo>
                      <a:pt x="2263" y="1046"/>
                    </a:lnTo>
                    <a:lnTo>
                      <a:pt x="2267" y="1042"/>
                    </a:lnTo>
                    <a:lnTo>
                      <a:pt x="2271" y="1035"/>
                    </a:lnTo>
                    <a:lnTo>
                      <a:pt x="2275" y="1029"/>
                    </a:lnTo>
                    <a:lnTo>
                      <a:pt x="2279" y="1023"/>
                    </a:lnTo>
                    <a:lnTo>
                      <a:pt x="2282" y="1017"/>
                    </a:lnTo>
                    <a:lnTo>
                      <a:pt x="2286" y="1011"/>
                    </a:lnTo>
                    <a:lnTo>
                      <a:pt x="2290" y="1008"/>
                    </a:lnTo>
                    <a:lnTo>
                      <a:pt x="2294" y="1000"/>
                    </a:lnTo>
                    <a:lnTo>
                      <a:pt x="2298" y="994"/>
                    </a:lnTo>
                    <a:lnTo>
                      <a:pt x="2302" y="990"/>
                    </a:lnTo>
                    <a:lnTo>
                      <a:pt x="2306" y="982"/>
                    </a:lnTo>
                    <a:lnTo>
                      <a:pt x="2310" y="974"/>
                    </a:lnTo>
                    <a:lnTo>
                      <a:pt x="2314" y="969"/>
                    </a:lnTo>
                    <a:lnTo>
                      <a:pt x="2318" y="966"/>
                    </a:lnTo>
                    <a:lnTo>
                      <a:pt x="2322" y="961"/>
                    </a:lnTo>
                    <a:lnTo>
                      <a:pt x="2326" y="953"/>
                    </a:lnTo>
                    <a:lnTo>
                      <a:pt x="2330" y="947"/>
                    </a:lnTo>
                    <a:lnTo>
                      <a:pt x="2334" y="943"/>
                    </a:lnTo>
                    <a:lnTo>
                      <a:pt x="2338" y="935"/>
                    </a:lnTo>
                    <a:lnTo>
                      <a:pt x="2342" y="930"/>
                    </a:lnTo>
                    <a:lnTo>
                      <a:pt x="2346" y="925"/>
                    </a:lnTo>
                    <a:lnTo>
                      <a:pt x="2350" y="919"/>
                    </a:lnTo>
                    <a:lnTo>
                      <a:pt x="2353" y="914"/>
                    </a:lnTo>
                    <a:lnTo>
                      <a:pt x="2357" y="908"/>
                    </a:lnTo>
                    <a:lnTo>
                      <a:pt x="2361" y="904"/>
                    </a:lnTo>
                    <a:lnTo>
                      <a:pt x="2365" y="897"/>
                    </a:lnTo>
                    <a:lnTo>
                      <a:pt x="2369" y="891"/>
                    </a:lnTo>
                    <a:lnTo>
                      <a:pt x="2373" y="883"/>
                    </a:lnTo>
                    <a:lnTo>
                      <a:pt x="2377" y="878"/>
                    </a:lnTo>
                    <a:lnTo>
                      <a:pt x="2381" y="874"/>
                    </a:lnTo>
                    <a:lnTo>
                      <a:pt x="2385" y="871"/>
                    </a:lnTo>
                    <a:lnTo>
                      <a:pt x="2389" y="863"/>
                    </a:lnTo>
                    <a:lnTo>
                      <a:pt x="2393" y="859"/>
                    </a:lnTo>
                    <a:lnTo>
                      <a:pt x="2397" y="852"/>
                    </a:lnTo>
                    <a:lnTo>
                      <a:pt x="2401" y="848"/>
                    </a:lnTo>
                    <a:lnTo>
                      <a:pt x="2405" y="843"/>
                    </a:lnTo>
                    <a:lnTo>
                      <a:pt x="2409" y="838"/>
                    </a:lnTo>
                    <a:lnTo>
                      <a:pt x="2413" y="831"/>
                    </a:lnTo>
                    <a:lnTo>
                      <a:pt x="2417" y="826"/>
                    </a:lnTo>
                    <a:lnTo>
                      <a:pt x="2420" y="820"/>
                    </a:lnTo>
                    <a:lnTo>
                      <a:pt x="2424" y="814"/>
                    </a:lnTo>
                    <a:lnTo>
                      <a:pt x="2428" y="807"/>
                    </a:lnTo>
                    <a:lnTo>
                      <a:pt x="2432" y="805"/>
                    </a:lnTo>
                    <a:lnTo>
                      <a:pt x="2436" y="799"/>
                    </a:lnTo>
                    <a:lnTo>
                      <a:pt x="2440" y="794"/>
                    </a:lnTo>
                    <a:lnTo>
                      <a:pt x="2444" y="788"/>
                    </a:lnTo>
                    <a:lnTo>
                      <a:pt x="2448" y="783"/>
                    </a:lnTo>
                    <a:lnTo>
                      <a:pt x="2452" y="779"/>
                    </a:lnTo>
                    <a:lnTo>
                      <a:pt x="2456" y="773"/>
                    </a:lnTo>
                    <a:lnTo>
                      <a:pt x="2460" y="768"/>
                    </a:lnTo>
                    <a:lnTo>
                      <a:pt x="2464" y="761"/>
                    </a:lnTo>
                    <a:lnTo>
                      <a:pt x="2468" y="757"/>
                    </a:lnTo>
                    <a:lnTo>
                      <a:pt x="2472" y="750"/>
                    </a:lnTo>
                    <a:lnTo>
                      <a:pt x="2476" y="747"/>
                    </a:lnTo>
                    <a:lnTo>
                      <a:pt x="2480" y="739"/>
                    </a:lnTo>
                    <a:lnTo>
                      <a:pt x="2484" y="737"/>
                    </a:lnTo>
                    <a:lnTo>
                      <a:pt x="2488" y="729"/>
                    </a:lnTo>
                    <a:lnTo>
                      <a:pt x="2491" y="726"/>
                    </a:lnTo>
                    <a:lnTo>
                      <a:pt x="2495" y="721"/>
                    </a:lnTo>
                    <a:lnTo>
                      <a:pt x="2499" y="714"/>
                    </a:lnTo>
                    <a:lnTo>
                      <a:pt x="2503" y="712"/>
                    </a:lnTo>
                    <a:lnTo>
                      <a:pt x="2507" y="706"/>
                    </a:lnTo>
                    <a:lnTo>
                      <a:pt x="2511" y="700"/>
                    </a:lnTo>
                    <a:lnTo>
                      <a:pt x="2515" y="696"/>
                    </a:lnTo>
                    <a:lnTo>
                      <a:pt x="2519" y="691"/>
                    </a:lnTo>
                    <a:lnTo>
                      <a:pt x="2523" y="686"/>
                    </a:lnTo>
                    <a:lnTo>
                      <a:pt x="2527" y="680"/>
                    </a:lnTo>
                    <a:lnTo>
                      <a:pt x="2531" y="674"/>
                    </a:lnTo>
                    <a:lnTo>
                      <a:pt x="2535" y="672"/>
                    </a:lnTo>
                    <a:lnTo>
                      <a:pt x="2539" y="666"/>
                    </a:lnTo>
                    <a:lnTo>
                      <a:pt x="2543" y="661"/>
                    </a:lnTo>
                    <a:lnTo>
                      <a:pt x="2547" y="657"/>
                    </a:lnTo>
                    <a:lnTo>
                      <a:pt x="2551" y="651"/>
                    </a:lnTo>
                    <a:lnTo>
                      <a:pt x="2555" y="647"/>
                    </a:lnTo>
                    <a:lnTo>
                      <a:pt x="2558" y="641"/>
                    </a:lnTo>
                    <a:lnTo>
                      <a:pt x="2562" y="637"/>
                    </a:lnTo>
                    <a:lnTo>
                      <a:pt x="2566" y="631"/>
                    </a:lnTo>
                    <a:lnTo>
                      <a:pt x="2570" y="627"/>
                    </a:lnTo>
                    <a:lnTo>
                      <a:pt x="2574" y="622"/>
                    </a:lnTo>
                    <a:lnTo>
                      <a:pt x="2578" y="617"/>
                    </a:lnTo>
                    <a:lnTo>
                      <a:pt x="2582" y="612"/>
                    </a:lnTo>
                    <a:lnTo>
                      <a:pt x="2586" y="609"/>
                    </a:lnTo>
                    <a:lnTo>
                      <a:pt x="2590" y="605"/>
                    </a:lnTo>
                    <a:lnTo>
                      <a:pt x="2594" y="600"/>
                    </a:lnTo>
                    <a:lnTo>
                      <a:pt x="2598" y="594"/>
                    </a:lnTo>
                    <a:lnTo>
                      <a:pt x="2602" y="589"/>
                    </a:lnTo>
                    <a:lnTo>
                      <a:pt x="2606" y="585"/>
                    </a:lnTo>
                    <a:lnTo>
                      <a:pt x="2610" y="580"/>
                    </a:lnTo>
                    <a:lnTo>
                      <a:pt x="2614" y="575"/>
                    </a:lnTo>
                    <a:lnTo>
                      <a:pt x="2618" y="573"/>
                    </a:lnTo>
                    <a:lnTo>
                      <a:pt x="2622" y="568"/>
                    </a:lnTo>
                    <a:lnTo>
                      <a:pt x="2625" y="562"/>
                    </a:lnTo>
                    <a:lnTo>
                      <a:pt x="2629" y="559"/>
                    </a:lnTo>
                    <a:lnTo>
                      <a:pt x="2633" y="554"/>
                    </a:lnTo>
                    <a:lnTo>
                      <a:pt x="2637" y="549"/>
                    </a:lnTo>
                    <a:lnTo>
                      <a:pt x="2641" y="545"/>
                    </a:lnTo>
                    <a:lnTo>
                      <a:pt x="2645" y="542"/>
                    </a:lnTo>
                    <a:lnTo>
                      <a:pt x="2649" y="536"/>
                    </a:lnTo>
                    <a:lnTo>
                      <a:pt x="2653" y="534"/>
                    </a:lnTo>
                    <a:lnTo>
                      <a:pt x="2657" y="529"/>
                    </a:lnTo>
                    <a:lnTo>
                      <a:pt x="2661" y="524"/>
                    </a:lnTo>
                    <a:lnTo>
                      <a:pt x="2665" y="519"/>
                    </a:lnTo>
                    <a:lnTo>
                      <a:pt x="2669" y="516"/>
                    </a:lnTo>
                    <a:lnTo>
                      <a:pt x="2673" y="512"/>
                    </a:lnTo>
                    <a:lnTo>
                      <a:pt x="2677" y="508"/>
                    </a:lnTo>
                    <a:lnTo>
                      <a:pt x="2681" y="501"/>
                    </a:lnTo>
                    <a:lnTo>
                      <a:pt x="2685" y="502"/>
                    </a:lnTo>
                    <a:lnTo>
                      <a:pt x="2689" y="495"/>
                    </a:lnTo>
                    <a:lnTo>
                      <a:pt x="2693" y="492"/>
                    </a:lnTo>
                    <a:lnTo>
                      <a:pt x="2696" y="486"/>
                    </a:lnTo>
                    <a:lnTo>
                      <a:pt x="2700" y="483"/>
                    </a:lnTo>
                    <a:lnTo>
                      <a:pt x="2704" y="479"/>
                    </a:lnTo>
                    <a:lnTo>
                      <a:pt x="2708" y="474"/>
                    </a:lnTo>
                    <a:lnTo>
                      <a:pt x="2712" y="472"/>
                    </a:lnTo>
                    <a:lnTo>
                      <a:pt x="2716" y="466"/>
                    </a:lnTo>
                    <a:lnTo>
                      <a:pt x="2720" y="463"/>
                    </a:lnTo>
                    <a:lnTo>
                      <a:pt x="2724" y="459"/>
                    </a:lnTo>
                    <a:lnTo>
                      <a:pt x="2728" y="455"/>
                    </a:lnTo>
                    <a:lnTo>
                      <a:pt x="2732" y="451"/>
                    </a:lnTo>
                    <a:lnTo>
                      <a:pt x="2736" y="448"/>
                    </a:lnTo>
                    <a:lnTo>
                      <a:pt x="2740" y="445"/>
                    </a:lnTo>
                    <a:lnTo>
                      <a:pt x="2744" y="441"/>
                    </a:lnTo>
                    <a:lnTo>
                      <a:pt x="2748" y="435"/>
                    </a:lnTo>
                    <a:lnTo>
                      <a:pt x="2752" y="433"/>
                    </a:lnTo>
                    <a:lnTo>
                      <a:pt x="2756" y="428"/>
                    </a:lnTo>
                    <a:lnTo>
                      <a:pt x="2760" y="423"/>
                    </a:lnTo>
                    <a:lnTo>
                      <a:pt x="2763" y="422"/>
                    </a:lnTo>
                    <a:lnTo>
                      <a:pt x="2767" y="418"/>
                    </a:lnTo>
                    <a:lnTo>
                      <a:pt x="2771" y="413"/>
                    </a:lnTo>
                    <a:lnTo>
                      <a:pt x="2775" y="410"/>
                    </a:lnTo>
                    <a:lnTo>
                      <a:pt x="2779" y="408"/>
                    </a:lnTo>
                    <a:lnTo>
                      <a:pt x="2783" y="403"/>
                    </a:lnTo>
                    <a:lnTo>
                      <a:pt x="2787" y="400"/>
                    </a:lnTo>
                    <a:lnTo>
                      <a:pt x="2791" y="395"/>
                    </a:lnTo>
                    <a:lnTo>
                      <a:pt x="2795" y="393"/>
                    </a:lnTo>
                    <a:lnTo>
                      <a:pt x="2799" y="389"/>
                    </a:lnTo>
                    <a:lnTo>
                      <a:pt x="2803" y="387"/>
                    </a:lnTo>
                    <a:lnTo>
                      <a:pt x="2807" y="382"/>
                    </a:lnTo>
                    <a:lnTo>
                      <a:pt x="2811" y="379"/>
                    </a:lnTo>
                    <a:lnTo>
                      <a:pt x="2815" y="377"/>
                    </a:lnTo>
                    <a:lnTo>
                      <a:pt x="2819" y="373"/>
                    </a:lnTo>
                    <a:lnTo>
                      <a:pt x="2823" y="369"/>
                    </a:lnTo>
                    <a:lnTo>
                      <a:pt x="2827" y="367"/>
                    </a:lnTo>
                    <a:lnTo>
                      <a:pt x="2830" y="363"/>
                    </a:lnTo>
                    <a:lnTo>
                      <a:pt x="2834" y="359"/>
                    </a:lnTo>
                    <a:lnTo>
                      <a:pt x="2838" y="353"/>
                    </a:lnTo>
                    <a:lnTo>
                      <a:pt x="2842" y="352"/>
                    </a:lnTo>
                    <a:lnTo>
                      <a:pt x="2846" y="350"/>
                    </a:lnTo>
                    <a:lnTo>
                      <a:pt x="2850" y="344"/>
                    </a:lnTo>
                    <a:lnTo>
                      <a:pt x="2854" y="343"/>
                    </a:lnTo>
                    <a:lnTo>
                      <a:pt x="2858" y="338"/>
                    </a:lnTo>
                    <a:lnTo>
                      <a:pt x="2862" y="337"/>
                    </a:lnTo>
                    <a:lnTo>
                      <a:pt x="2866" y="332"/>
                    </a:lnTo>
                    <a:lnTo>
                      <a:pt x="2870" y="330"/>
                    </a:lnTo>
                    <a:lnTo>
                      <a:pt x="2874" y="327"/>
                    </a:lnTo>
                    <a:lnTo>
                      <a:pt x="2878" y="321"/>
                    </a:lnTo>
                    <a:lnTo>
                      <a:pt x="2882" y="320"/>
                    </a:lnTo>
                    <a:lnTo>
                      <a:pt x="2886" y="317"/>
                    </a:lnTo>
                    <a:lnTo>
                      <a:pt x="2890" y="312"/>
                    </a:lnTo>
                    <a:lnTo>
                      <a:pt x="2894" y="311"/>
                    </a:lnTo>
                    <a:lnTo>
                      <a:pt x="2898" y="306"/>
                    </a:lnTo>
                    <a:lnTo>
                      <a:pt x="2901" y="306"/>
                    </a:lnTo>
                    <a:lnTo>
                      <a:pt x="2905" y="301"/>
                    </a:lnTo>
                    <a:lnTo>
                      <a:pt x="2909" y="298"/>
                    </a:lnTo>
                    <a:lnTo>
                      <a:pt x="2913" y="297"/>
                    </a:lnTo>
                    <a:lnTo>
                      <a:pt x="2917" y="294"/>
                    </a:lnTo>
                    <a:lnTo>
                      <a:pt x="2921" y="291"/>
                    </a:lnTo>
                    <a:lnTo>
                      <a:pt x="2925" y="286"/>
                    </a:lnTo>
                    <a:lnTo>
                      <a:pt x="2929" y="284"/>
                    </a:lnTo>
                    <a:lnTo>
                      <a:pt x="2933" y="281"/>
                    </a:lnTo>
                    <a:lnTo>
                      <a:pt x="2937" y="281"/>
                    </a:lnTo>
                    <a:lnTo>
                      <a:pt x="2941" y="277"/>
                    </a:lnTo>
                    <a:lnTo>
                      <a:pt x="2945" y="273"/>
                    </a:lnTo>
                    <a:lnTo>
                      <a:pt x="2949" y="271"/>
                    </a:lnTo>
                    <a:lnTo>
                      <a:pt x="2953" y="266"/>
                    </a:lnTo>
                    <a:lnTo>
                      <a:pt x="2957" y="266"/>
                    </a:lnTo>
                    <a:lnTo>
                      <a:pt x="2961" y="263"/>
                    </a:lnTo>
                    <a:lnTo>
                      <a:pt x="2965" y="260"/>
                    </a:lnTo>
                    <a:lnTo>
                      <a:pt x="2968" y="259"/>
                    </a:lnTo>
                    <a:lnTo>
                      <a:pt x="2972" y="256"/>
                    </a:lnTo>
                    <a:lnTo>
                      <a:pt x="2976" y="253"/>
                    </a:lnTo>
                    <a:lnTo>
                      <a:pt x="2980" y="250"/>
                    </a:lnTo>
                    <a:lnTo>
                      <a:pt x="2984" y="248"/>
                    </a:lnTo>
                    <a:lnTo>
                      <a:pt x="2988" y="246"/>
                    </a:lnTo>
                    <a:lnTo>
                      <a:pt x="2992" y="243"/>
                    </a:lnTo>
                    <a:lnTo>
                      <a:pt x="2996" y="242"/>
                    </a:lnTo>
                    <a:lnTo>
                      <a:pt x="3000" y="237"/>
                    </a:lnTo>
                    <a:lnTo>
                      <a:pt x="3004" y="234"/>
                    </a:lnTo>
                    <a:lnTo>
                      <a:pt x="3008" y="233"/>
                    </a:lnTo>
                    <a:lnTo>
                      <a:pt x="3012" y="230"/>
                    </a:lnTo>
                    <a:lnTo>
                      <a:pt x="3016" y="229"/>
                    </a:lnTo>
                    <a:lnTo>
                      <a:pt x="3020" y="225"/>
                    </a:lnTo>
                    <a:lnTo>
                      <a:pt x="3024" y="222"/>
                    </a:lnTo>
                    <a:lnTo>
                      <a:pt x="3028" y="220"/>
                    </a:lnTo>
                    <a:lnTo>
                      <a:pt x="3032" y="219"/>
                    </a:lnTo>
                    <a:lnTo>
                      <a:pt x="3036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2" name="Line 4224"/>
              <p:cNvSpPr>
                <a:spLocks noChangeShapeType="1"/>
              </p:cNvSpPr>
              <p:nvPr/>
            </p:nvSpPr>
            <p:spPr bwMode="auto">
              <a:xfrm flipV="1">
                <a:off x="309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3" name="Line 4225"/>
              <p:cNvSpPr>
                <a:spLocks noChangeShapeType="1"/>
              </p:cNvSpPr>
              <p:nvPr/>
            </p:nvSpPr>
            <p:spPr bwMode="auto">
              <a:xfrm>
                <a:off x="309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4" name="Line 4226"/>
              <p:cNvSpPr>
                <a:spLocks noChangeShapeType="1"/>
              </p:cNvSpPr>
              <p:nvPr/>
            </p:nvSpPr>
            <p:spPr bwMode="auto">
              <a:xfrm flipV="1">
                <a:off x="30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5" name="Line 4227"/>
              <p:cNvSpPr>
                <a:spLocks noChangeShapeType="1"/>
              </p:cNvSpPr>
              <p:nvPr/>
            </p:nvSpPr>
            <p:spPr bwMode="auto">
              <a:xfrm>
                <a:off x="30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6" name="Line 4228"/>
              <p:cNvSpPr>
                <a:spLocks noChangeShapeType="1"/>
              </p:cNvSpPr>
              <p:nvPr/>
            </p:nvSpPr>
            <p:spPr bwMode="auto">
              <a:xfrm flipV="1">
                <a:off x="31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7" name="Line 4229"/>
              <p:cNvSpPr>
                <a:spLocks noChangeShapeType="1"/>
              </p:cNvSpPr>
              <p:nvPr/>
            </p:nvSpPr>
            <p:spPr bwMode="auto">
              <a:xfrm>
                <a:off x="31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8" name="Line 4230"/>
              <p:cNvSpPr>
                <a:spLocks noChangeShapeType="1"/>
              </p:cNvSpPr>
              <p:nvPr/>
            </p:nvSpPr>
            <p:spPr bwMode="auto">
              <a:xfrm flipV="1">
                <a:off x="311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79" name="Line 4231"/>
              <p:cNvSpPr>
                <a:spLocks noChangeShapeType="1"/>
              </p:cNvSpPr>
              <p:nvPr/>
            </p:nvSpPr>
            <p:spPr bwMode="auto">
              <a:xfrm>
                <a:off x="3117" y="2015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0" name="Line 4232"/>
              <p:cNvSpPr>
                <a:spLocks noChangeShapeType="1"/>
              </p:cNvSpPr>
              <p:nvPr/>
            </p:nvSpPr>
            <p:spPr bwMode="auto">
              <a:xfrm>
                <a:off x="311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1" name="Line 4233"/>
              <p:cNvSpPr>
                <a:spLocks noChangeShapeType="1"/>
              </p:cNvSpPr>
              <p:nvPr/>
            </p:nvSpPr>
            <p:spPr bwMode="auto">
              <a:xfrm flipV="1">
                <a:off x="3122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2" name="Freeform 4234"/>
              <p:cNvSpPr>
                <a:spLocks/>
              </p:cNvSpPr>
              <p:nvPr/>
            </p:nvSpPr>
            <p:spPr bwMode="auto">
              <a:xfrm flipV="1">
                <a:off x="3123" y="908"/>
                <a:ext cx="1690" cy="1107"/>
              </a:xfrm>
              <a:custGeom>
                <a:avLst/>
                <a:gdLst/>
                <a:ahLst/>
                <a:cxnLst>
                  <a:cxn ang="0">
                    <a:pos x="44" y="12"/>
                  </a:cxn>
                  <a:cxn ang="0">
                    <a:pos x="91" y="32"/>
                  </a:cxn>
                  <a:cxn ang="0">
                    <a:pos x="138" y="61"/>
                  </a:cxn>
                  <a:cxn ang="0">
                    <a:pos x="186" y="95"/>
                  </a:cxn>
                  <a:cxn ang="0">
                    <a:pos x="233" y="150"/>
                  </a:cxn>
                  <a:cxn ang="0">
                    <a:pos x="280" y="204"/>
                  </a:cxn>
                  <a:cxn ang="0">
                    <a:pos x="328" y="271"/>
                  </a:cxn>
                  <a:cxn ang="0">
                    <a:pos x="375" y="342"/>
                  </a:cxn>
                  <a:cxn ang="0">
                    <a:pos x="422" y="431"/>
                  </a:cxn>
                  <a:cxn ang="0">
                    <a:pos x="469" y="514"/>
                  </a:cxn>
                  <a:cxn ang="0">
                    <a:pos x="517" y="617"/>
                  </a:cxn>
                  <a:cxn ang="0">
                    <a:pos x="564" y="716"/>
                  </a:cxn>
                  <a:cxn ang="0">
                    <a:pos x="611" y="823"/>
                  </a:cxn>
                  <a:cxn ang="0">
                    <a:pos x="659" y="929"/>
                  </a:cxn>
                  <a:cxn ang="0">
                    <a:pos x="706" y="1038"/>
                  </a:cxn>
                  <a:cxn ang="0">
                    <a:pos x="753" y="1143"/>
                  </a:cxn>
                  <a:cxn ang="0">
                    <a:pos x="801" y="1252"/>
                  </a:cxn>
                  <a:cxn ang="0">
                    <a:pos x="848" y="1349"/>
                  </a:cxn>
                  <a:cxn ang="0">
                    <a:pos x="895" y="1441"/>
                  </a:cxn>
                  <a:cxn ang="0">
                    <a:pos x="943" y="1530"/>
                  </a:cxn>
                  <a:cxn ang="0">
                    <a:pos x="990" y="1613"/>
                  </a:cxn>
                  <a:cxn ang="0">
                    <a:pos x="1037" y="1681"/>
                  </a:cxn>
                  <a:cxn ang="0">
                    <a:pos x="1085" y="1748"/>
                  </a:cxn>
                  <a:cxn ang="0">
                    <a:pos x="1132" y="1807"/>
                  </a:cxn>
                  <a:cxn ang="0">
                    <a:pos x="1179" y="1843"/>
                  </a:cxn>
                  <a:cxn ang="0">
                    <a:pos x="1226" y="1880"/>
                  </a:cxn>
                  <a:cxn ang="0">
                    <a:pos x="1274" y="1906"/>
                  </a:cxn>
                  <a:cxn ang="0">
                    <a:pos x="1321" y="1912"/>
                  </a:cxn>
                  <a:cxn ang="0">
                    <a:pos x="1368" y="1914"/>
                  </a:cxn>
                  <a:cxn ang="0">
                    <a:pos x="1416" y="1910"/>
                  </a:cxn>
                  <a:cxn ang="0">
                    <a:pos x="1463" y="1888"/>
                  </a:cxn>
                  <a:cxn ang="0">
                    <a:pos x="1510" y="1863"/>
                  </a:cxn>
                  <a:cxn ang="0">
                    <a:pos x="1558" y="1833"/>
                  </a:cxn>
                  <a:cxn ang="0">
                    <a:pos x="1605" y="1793"/>
                  </a:cxn>
                  <a:cxn ang="0">
                    <a:pos x="1652" y="1756"/>
                  </a:cxn>
                  <a:cxn ang="0">
                    <a:pos x="1700" y="1689"/>
                  </a:cxn>
                  <a:cxn ang="0">
                    <a:pos x="1747" y="1633"/>
                  </a:cxn>
                  <a:cxn ang="0">
                    <a:pos x="1794" y="1574"/>
                  </a:cxn>
                  <a:cxn ang="0">
                    <a:pos x="1841" y="1505"/>
                  </a:cxn>
                  <a:cxn ang="0">
                    <a:pos x="1889" y="1439"/>
                  </a:cxn>
                  <a:cxn ang="0">
                    <a:pos x="1936" y="1370"/>
                  </a:cxn>
                  <a:cxn ang="0">
                    <a:pos x="1983" y="1295"/>
                  </a:cxn>
                  <a:cxn ang="0">
                    <a:pos x="2031" y="1218"/>
                  </a:cxn>
                  <a:cxn ang="0">
                    <a:pos x="2078" y="1151"/>
                  </a:cxn>
                  <a:cxn ang="0">
                    <a:pos x="2125" y="1076"/>
                  </a:cxn>
                  <a:cxn ang="0">
                    <a:pos x="2173" y="1010"/>
                  </a:cxn>
                  <a:cxn ang="0">
                    <a:pos x="2220" y="941"/>
                  </a:cxn>
                  <a:cxn ang="0">
                    <a:pos x="2267" y="862"/>
                  </a:cxn>
                  <a:cxn ang="0">
                    <a:pos x="2315" y="801"/>
                  </a:cxn>
                  <a:cxn ang="0">
                    <a:pos x="2362" y="736"/>
                  </a:cxn>
                  <a:cxn ang="0">
                    <a:pos x="2409" y="676"/>
                  </a:cxn>
                  <a:cxn ang="0">
                    <a:pos x="2456" y="613"/>
                  </a:cxn>
                  <a:cxn ang="0">
                    <a:pos x="2504" y="562"/>
                  </a:cxn>
                  <a:cxn ang="0">
                    <a:pos x="2551" y="510"/>
                  </a:cxn>
                  <a:cxn ang="0">
                    <a:pos x="2598" y="461"/>
                  </a:cxn>
                  <a:cxn ang="0">
                    <a:pos x="2646" y="411"/>
                  </a:cxn>
                  <a:cxn ang="0">
                    <a:pos x="2693" y="368"/>
                  </a:cxn>
                  <a:cxn ang="0">
                    <a:pos x="2740" y="330"/>
                  </a:cxn>
                  <a:cxn ang="0">
                    <a:pos x="2788" y="297"/>
                  </a:cxn>
                  <a:cxn ang="0">
                    <a:pos x="2835" y="263"/>
                  </a:cxn>
                  <a:cxn ang="0">
                    <a:pos x="2882" y="226"/>
                  </a:cxn>
                  <a:cxn ang="0">
                    <a:pos x="2930" y="196"/>
                  </a:cxn>
                </a:cxnLst>
                <a:rect l="0" t="0" r="r" b="b"/>
                <a:pathLst>
                  <a:path w="2934" h="1922">
                    <a:moveTo>
                      <a:pt x="0" y="2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6"/>
                    </a:lnTo>
                    <a:lnTo>
                      <a:pt x="20" y="8"/>
                    </a:lnTo>
                    <a:lnTo>
                      <a:pt x="24" y="4"/>
                    </a:lnTo>
                    <a:lnTo>
                      <a:pt x="28" y="14"/>
                    </a:lnTo>
                    <a:lnTo>
                      <a:pt x="32" y="4"/>
                    </a:lnTo>
                    <a:lnTo>
                      <a:pt x="36" y="12"/>
                    </a:lnTo>
                    <a:lnTo>
                      <a:pt x="40" y="16"/>
                    </a:lnTo>
                    <a:lnTo>
                      <a:pt x="44" y="12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71" y="20"/>
                    </a:lnTo>
                    <a:lnTo>
                      <a:pt x="75" y="28"/>
                    </a:lnTo>
                    <a:lnTo>
                      <a:pt x="79" y="32"/>
                    </a:lnTo>
                    <a:lnTo>
                      <a:pt x="83" y="28"/>
                    </a:lnTo>
                    <a:lnTo>
                      <a:pt x="87" y="28"/>
                    </a:lnTo>
                    <a:lnTo>
                      <a:pt x="91" y="32"/>
                    </a:lnTo>
                    <a:lnTo>
                      <a:pt x="95" y="34"/>
                    </a:lnTo>
                    <a:lnTo>
                      <a:pt x="99" y="40"/>
                    </a:lnTo>
                    <a:lnTo>
                      <a:pt x="103" y="36"/>
                    </a:lnTo>
                    <a:lnTo>
                      <a:pt x="107" y="36"/>
                    </a:lnTo>
                    <a:lnTo>
                      <a:pt x="111" y="48"/>
                    </a:lnTo>
                    <a:lnTo>
                      <a:pt x="115" y="48"/>
                    </a:lnTo>
                    <a:lnTo>
                      <a:pt x="119" y="46"/>
                    </a:lnTo>
                    <a:lnTo>
                      <a:pt x="123" y="58"/>
                    </a:lnTo>
                    <a:lnTo>
                      <a:pt x="126" y="50"/>
                    </a:lnTo>
                    <a:lnTo>
                      <a:pt x="130" y="56"/>
                    </a:lnTo>
                    <a:lnTo>
                      <a:pt x="134" y="54"/>
                    </a:lnTo>
                    <a:lnTo>
                      <a:pt x="138" y="61"/>
                    </a:lnTo>
                    <a:lnTo>
                      <a:pt x="142" y="63"/>
                    </a:lnTo>
                    <a:lnTo>
                      <a:pt x="146" y="65"/>
                    </a:lnTo>
                    <a:lnTo>
                      <a:pt x="150" y="69"/>
                    </a:lnTo>
                    <a:lnTo>
                      <a:pt x="154" y="69"/>
                    </a:lnTo>
                    <a:lnTo>
                      <a:pt x="158" y="79"/>
                    </a:lnTo>
                    <a:lnTo>
                      <a:pt x="162" y="79"/>
                    </a:lnTo>
                    <a:lnTo>
                      <a:pt x="166" y="83"/>
                    </a:lnTo>
                    <a:lnTo>
                      <a:pt x="170" y="89"/>
                    </a:lnTo>
                    <a:lnTo>
                      <a:pt x="174" y="97"/>
                    </a:lnTo>
                    <a:lnTo>
                      <a:pt x="178" y="97"/>
                    </a:lnTo>
                    <a:lnTo>
                      <a:pt x="182" y="95"/>
                    </a:lnTo>
                    <a:lnTo>
                      <a:pt x="186" y="95"/>
                    </a:lnTo>
                    <a:lnTo>
                      <a:pt x="190" y="105"/>
                    </a:lnTo>
                    <a:lnTo>
                      <a:pt x="194" y="105"/>
                    </a:lnTo>
                    <a:lnTo>
                      <a:pt x="197" y="111"/>
                    </a:lnTo>
                    <a:lnTo>
                      <a:pt x="201" y="111"/>
                    </a:lnTo>
                    <a:lnTo>
                      <a:pt x="205" y="121"/>
                    </a:lnTo>
                    <a:lnTo>
                      <a:pt x="209" y="123"/>
                    </a:lnTo>
                    <a:lnTo>
                      <a:pt x="213" y="125"/>
                    </a:lnTo>
                    <a:lnTo>
                      <a:pt x="217" y="125"/>
                    </a:lnTo>
                    <a:lnTo>
                      <a:pt x="221" y="133"/>
                    </a:lnTo>
                    <a:lnTo>
                      <a:pt x="225" y="145"/>
                    </a:lnTo>
                    <a:lnTo>
                      <a:pt x="229" y="150"/>
                    </a:lnTo>
                    <a:lnTo>
                      <a:pt x="233" y="150"/>
                    </a:lnTo>
                    <a:lnTo>
                      <a:pt x="237" y="150"/>
                    </a:lnTo>
                    <a:lnTo>
                      <a:pt x="241" y="160"/>
                    </a:lnTo>
                    <a:lnTo>
                      <a:pt x="245" y="158"/>
                    </a:lnTo>
                    <a:lnTo>
                      <a:pt x="249" y="162"/>
                    </a:lnTo>
                    <a:lnTo>
                      <a:pt x="253" y="176"/>
                    </a:lnTo>
                    <a:lnTo>
                      <a:pt x="257" y="176"/>
                    </a:lnTo>
                    <a:lnTo>
                      <a:pt x="261" y="178"/>
                    </a:lnTo>
                    <a:lnTo>
                      <a:pt x="264" y="184"/>
                    </a:lnTo>
                    <a:lnTo>
                      <a:pt x="268" y="188"/>
                    </a:lnTo>
                    <a:lnTo>
                      <a:pt x="272" y="194"/>
                    </a:lnTo>
                    <a:lnTo>
                      <a:pt x="276" y="200"/>
                    </a:lnTo>
                    <a:lnTo>
                      <a:pt x="280" y="204"/>
                    </a:lnTo>
                    <a:lnTo>
                      <a:pt x="284" y="214"/>
                    </a:lnTo>
                    <a:lnTo>
                      <a:pt x="288" y="214"/>
                    </a:lnTo>
                    <a:lnTo>
                      <a:pt x="292" y="222"/>
                    </a:lnTo>
                    <a:lnTo>
                      <a:pt x="296" y="220"/>
                    </a:lnTo>
                    <a:lnTo>
                      <a:pt x="300" y="230"/>
                    </a:lnTo>
                    <a:lnTo>
                      <a:pt x="304" y="241"/>
                    </a:lnTo>
                    <a:lnTo>
                      <a:pt x="308" y="243"/>
                    </a:lnTo>
                    <a:lnTo>
                      <a:pt x="312" y="247"/>
                    </a:lnTo>
                    <a:lnTo>
                      <a:pt x="316" y="255"/>
                    </a:lnTo>
                    <a:lnTo>
                      <a:pt x="320" y="255"/>
                    </a:lnTo>
                    <a:lnTo>
                      <a:pt x="324" y="265"/>
                    </a:lnTo>
                    <a:lnTo>
                      <a:pt x="328" y="271"/>
                    </a:lnTo>
                    <a:lnTo>
                      <a:pt x="331" y="275"/>
                    </a:lnTo>
                    <a:lnTo>
                      <a:pt x="335" y="281"/>
                    </a:lnTo>
                    <a:lnTo>
                      <a:pt x="339" y="289"/>
                    </a:lnTo>
                    <a:lnTo>
                      <a:pt x="343" y="291"/>
                    </a:lnTo>
                    <a:lnTo>
                      <a:pt x="347" y="301"/>
                    </a:lnTo>
                    <a:lnTo>
                      <a:pt x="351" y="309"/>
                    </a:lnTo>
                    <a:lnTo>
                      <a:pt x="355" y="311"/>
                    </a:lnTo>
                    <a:lnTo>
                      <a:pt x="359" y="315"/>
                    </a:lnTo>
                    <a:lnTo>
                      <a:pt x="363" y="326"/>
                    </a:lnTo>
                    <a:lnTo>
                      <a:pt x="367" y="326"/>
                    </a:lnTo>
                    <a:lnTo>
                      <a:pt x="371" y="334"/>
                    </a:lnTo>
                    <a:lnTo>
                      <a:pt x="375" y="342"/>
                    </a:lnTo>
                    <a:lnTo>
                      <a:pt x="379" y="352"/>
                    </a:lnTo>
                    <a:lnTo>
                      <a:pt x="383" y="354"/>
                    </a:lnTo>
                    <a:lnTo>
                      <a:pt x="387" y="368"/>
                    </a:lnTo>
                    <a:lnTo>
                      <a:pt x="391" y="370"/>
                    </a:lnTo>
                    <a:lnTo>
                      <a:pt x="395" y="378"/>
                    </a:lnTo>
                    <a:lnTo>
                      <a:pt x="399" y="384"/>
                    </a:lnTo>
                    <a:lnTo>
                      <a:pt x="402" y="392"/>
                    </a:lnTo>
                    <a:lnTo>
                      <a:pt x="406" y="402"/>
                    </a:lnTo>
                    <a:lnTo>
                      <a:pt x="410" y="405"/>
                    </a:lnTo>
                    <a:lnTo>
                      <a:pt x="414" y="411"/>
                    </a:lnTo>
                    <a:lnTo>
                      <a:pt x="418" y="419"/>
                    </a:lnTo>
                    <a:lnTo>
                      <a:pt x="422" y="431"/>
                    </a:lnTo>
                    <a:lnTo>
                      <a:pt x="426" y="435"/>
                    </a:lnTo>
                    <a:lnTo>
                      <a:pt x="430" y="445"/>
                    </a:lnTo>
                    <a:lnTo>
                      <a:pt x="434" y="443"/>
                    </a:lnTo>
                    <a:lnTo>
                      <a:pt x="438" y="459"/>
                    </a:lnTo>
                    <a:lnTo>
                      <a:pt x="442" y="461"/>
                    </a:lnTo>
                    <a:lnTo>
                      <a:pt x="446" y="473"/>
                    </a:lnTo>
                    <a:lnTo>
                      <a:pt x="450" y="479"/>
                    </a:lnTo>
                    <a:lnTo>
                      <a:pt x="454" y="489"/>
                    </a:lnTo>
                    <a:lnTo>
                      <a:pt x="458" y="494"/>
                    </a:lnTo>
                    <a:lnTo>
                      <a:pt x="462" y="502"/>
                    </a:lnTo>
                    <a:lnTo>
                      <a:pt x="466" y="508"/>
                    </a:lnTo>
                    <a:lnTo>
                      <a:pt x="469" y="514"/>
                    </a:lnTo>
                    <a:lnTo>
                      <a:pt x="473" y="526"/>
                    </a:lnTo>
                    <a:lnTo>
                      <a:pt x="477" y="528"/>
                    </a:lnTo>
                    <a:lnTo>
                      <a:pt x="481" y="544"/>
                    </a:lnTo>
                    <a:lnTo>
                      <a:pt x="485" y="546"/>
                    </a:lnTo>
                    <a:lnTo>
                      <a:pt x="489" y="560"/>
                    </a:lnTo>
                    <a:lnTo>
                      <a:pt x="493" y="560"/>
                    </a:lnTo>
                    <a:lnTo>
                      <a:pt x="497" y="570"/>
                    </a:lnTo>
                    <a:lnTo>
                      <a:pt x="501" y="581"/>
                    </a:lnTo>
                    <a:lnTo>
                      <a:pt x="505" y="591"/>
                    </a:lnTo>
                    <a:lnTo>
                      <a:pt x="509" y="601"/>
                    </a:lnTo>
                    <a:lnTo>
                      <a:pt x="513" y="609"/>
                    </a:lnTo>
                    <a:lnTo>
                      <a:pt x="517" y="617"/>
                    </a:lnTo>
                    <a:lnTo>
                      <a:pt x="521" y="623"/>
                    </a:lnTo>
                    <a:lnTo>
                      <a:pt x="525" y="625"/>
                    </a:lnTo>
                    <a:lnTo>
                      <a:pt x="529" y="643"/>
                    </a:lnTo>
                    <a:lnTo>
                      <a:pt x="533" y="649"/>
                    </a:lnTo>
                    <a:lnTo>
                      <a:pt x="537" y="655"/>
                    </a:lnTo>
                    <a:lnTo>
                      <a:pt x="540" y="664"/>
                    </a:lnTo>
                    <a:lnTo>
                      <a:pt x="544" y="676"/>
                    </a:lnTo>
                    <a:lnTo>
                      <a:pt x="548" y="678"/>
                    </a:lnTo>
                    <a:lnTo>
                      <a:pt x="552" y="692"/>
                    </a:lnTo>
                    <a:lnTo>
                      <a:pt x="556" y="698"/>
                    </a:lnTo>
                    <a:lnTo>
                      <a:pt x="560" y="714"/>
                    </a:lnTo>
                    <a:lnTo>
                      <a:pt x="564" y="716"/>
                    </a:lnTo>
                    <a:lnTo>
                      <a:pt x="568" y="722"/>
                    </a:lnTo>
                    <a:lnTo>
                      <a:pt x="572" y="736"/>
                    </a:lnTo>
                    <a:lnTo>
                      <a:pt x="576" y="744"/>
                    </a:lnTo>
                    <a:lnTo>
                      <a:pt x="580" y="753"/>
                    </a:lnTo>
                    <a:lnTo>
                      <a:pt x="584" y="761"/>
                    </a:lnTo>
                    <a:lnTo>
                      <a:pt x="588" y="771"/>
                    </a:lnTo>
                    <a:lnTo>
                      <a:pt x="592" y="777"/>
                    </a:lnTo>
                    <a:lnTo>
                      <a:pt x="596" y="787"/>
                    </a:lnTo>
                    <a:lnTo>
                      <a:pt x="600" y="789"/>
                    </a:lnTo>
                    <a:lnTo>
                      <a:pt x="604" y="807"/>
                    </a:lnTo>
                    <a:lnTo>
                      <a:pt x="607" y="815"/>
                    </a:lnTo>
                    <a:lnTo>
                      <a:pt x="611" y="823"/>
                    </a:lnTo>
                    <a:lnTo>
                      <a:pt x="615" y="827"/>
                    </a:lnTo>
                    <a:lnTo>
                      <a:pt x="619" y="838"/>
                    </a:lnTo>
                    <a:lnTo>
                      <a:pt x="623" y="844"/>
                    </a:lnTo>
                    <a:lnTo>
                      <a:pt x="627" y="860"/>
                    </a:lnTo>
                    <a:lnTo>
                      <a:pt x="631" y="868"/>
                    </a:lnTo>
                    <a:lnTo>
                      <a:pt x="635" y="880"/>
                    </a:lnTo>
                    <a:lnTo>
                      <a:pt x="639" y="884"/>
                    </a:lnTo>
                    <a:lnTo>
                      <a:pt x="643" y="892"/>
                    </a:lnTo>
                    <a:lnTo>
                      <a:pt x="647" y="904"/>
                    </a:lnTo>
                    <a:lnTo>
                      <a:pt x="651" y="910"/>
                    </a:lnTo>
                    <a:lnTo>
                      <a:pt x="655" y="914"/>
                    </a:lnTo>
                    <a:lnTo>
                      <a:pt x="659" y="929"/>
                    </a:lnTo>
                    <a:lnTo>
                      <a:pt x="663" y="935"/>
                    </a:lnTo>
                    <a:lnTo>
                      <a:pt x="667" y="951"/>
                    </a:lnTo>
                    <a:lnTo>
                      <a:pt x="671" y="959"/>
                    </a:lnTo>
                    <a:lnTo>
                      <a:pt x="674" y="967"/>
                    </a:lnTo>
                    <a:lnTo>
                      <a:pt x="678" y="975"/>
                    </a:lnTo>
                    <a:lnTo>
                      <a:pt x="682" y="983"/>
                    </a:lnTo>
                    <a:lnTo>
                      <a:pt x="686" y="995"/>
                    </a:lnTo>
                    <a:lnTo>
                      <a:pt x="690" y="1008"/>
                    </a:lnTo>
                    <a:lnTo>
                      <a:pt x="694" y="1010"/>
                    </a:lnTo>
                    <a:lnTo>
                      <a:pt x="698" y="1018"/>
                    </a:lnTo>
                    <a:lnTo>
                      <a:pt x="702" y="1028"/>
                    </a:lnTo>
                    <a:lnTo>
                      <a:pt x="706" y="1038"/>
                    </a:lnTo>
                    <a:lnTo>
                      <a:pt x="710" y="1044"/>
                    </a:lnTo>
                    <a:lnTo>
                      <a:pt x="714" y="1058"/>
                    </a:lnTo>
                    <a:lnTo>
                      <a:pt x="718" y="1066"/>
                    </a:lnTo>
                    <a:lnTo>
                      <a:pt x="722" y="1070"/>
                    </a:lnTo>
                    <a:lnTo>
                      <a:pt x="726" y="1078"/>
                    </a:lnTo>
                    <a:lnTo>
                      <a:pt x="730" y="1090"/>
                    </a:lnTo>
                    <a:lnTo>
                      <a:pt x="734" y="1099"/>
                    </a:lnTo>
                    <a:lnTo>
                      <a:pt x="738" y="1113"/>
                    </a:lnTo>
                    <a:lnTo>
                      <a:pt x="742" y="1117"/>
                    </a:lnTo>
                    <a:lnTo>
                      <a:pt x="745" y="1127"/>
                    </a:lnTo>
                    <a:lnTo>
                      <a:pt x="749" y="1127"/>
                    </a:lnTo>
                    <a:lnTo>
                      <a:pt x="753" y="1143"/>
                    </a:lnTo>
                    <a:lnTo>
                      <a:pt x="757" y="1147"/>
                    </a:lnTo>
                    <a:lnTo>
                      <a:pt x="761" y="1161"/>
                    </a:lnTo>
                    <a:lnTo>
                      <a:pt x="765" y="1169"/>
                    </a:lnTo>
                    <a:lnTo>
                      <a:pt x="769" y="1184"/>
                    </a:lnTo>
                    <a:lnTo>
                      <a:pt x="773" y="1186"/>
                    </a:lnTo>
                    <a:lnTo>
                      <a:pt x="777" y="1202"/>
                    </a:lnTo>
                    <a:lnTo>
                      <a:pt x="781" y="1204"/>
                    </a:lnTo>
                    <a:lnTo>
                      <a:pt x="785" y="1210"/>
                    </a:lnTo>
                    <a:lnTo>
                      <a:pt x="789" y="1220"/>
                    </a:lnTo>
                    <a:lnTo>
                      <a:pt x="793" y="1234"/>
                    </a:lnTo>
                    <a:lnTo>
                      <a:pt x="797" y="1246"/>
                    </a:lnTo>
                    <a:lnTo>
                      <a:pt x="801" y="1252"/>
                    </a:lnTo>
                    <a:lnTo>
                      <a:pt x="805" y="1258"/>
                    </a:lnTo>
                    <a:lnTo>
                      <a:pt x="809" y="1267"/>
                    </a:lnTo>
                    <a:lnTo>
                      <a:pt x="812" y="1275"/>
                    </a:lnTo>
                    <a:lnTo>
                      <a:pt x="816" y="1285"/>
                    </a:lnTo>
                    <a:lnTo>
                      <a:pt x="820" y="1295"/>
                    </a:lnTo>
                    <a:lnTo>
                      <a:pt x="824" y="1301"/>
                    </a:lnTo>
                    <a:lnTo>
                      <a:pt x="828" y="1307"/>
                    </a:lnTo>
                    <a:lnTo>
                      <a:pt x="832" y="1311"/>
                    </a:lnTo>
                    <a:lnTo>
                      <a:pt x="836" y="1327"/>
                    </a:lnTo>
                    <a:lnTo>
                      <a:pt x="840" y="1331"/>
                    </a:lnTo>
                    <a:lnTo>
                      <a:pt x="844" y="1341"/>
                    </a:lnTo>
                    <a:lnTo>
                      <a:pt x="848" y="1349"/>
                    </a:lnTo>
                    <a:lnTo>
                      <a:pt x="852" y="1358"/>
                    </a:lnTo>
                    <a:lnTo>
                      <a:pt x="856" y="1366"/>
                    </a:lnTo>
                    <a:lnTo>
                      <a:pt x="860" y="1374"/>
                    </a:lnTo>
                    <a:lnTo>
                      <a:pt x="864" y="1382"/>
                    </a:lnTo>
                    <a:lnTo>
                      <a:pt x="868" y="1384"/>
                    </a:lnTo>
                    <a:lnTo>
                      <a:pt x="872" y="1394"/>
                    </a:lnTo>
                    <a:lnTo>
                      <a:pt x="876" y="1408"/>
                    </a:lnTo>
                    <a:lnTo>
                      <a:pt x="879" y="1414"/>
                    </a:lnTo>
                    <a:lnTo>
                      <a:pt x="883" y="1424"/>
                    </a:lnTo>
                    <a:lnTo>
                      <a:pt x="887" y="1428"/>
                    </a:lnTo>
                    <a:lnTo>
                      <a:pt x="891" y="1441"/>
                    </a:lnTo>
                    <a:lnTo>
                      <a:pt x="895" y="1441"/>
                    </a:lnTo>
                    <a:lnTo>
                      <a:pt x="899" y="1455"/>
                    </a:lnTo>
                    <a:lnTo>
                      <a:pt x="903" y="1459"/>
                    </a:lnTo>
                    <a:lnTo>
                      <a:pt x="907" y="1467"/>
                    </a:lnTo>
                    <a:lnTo>
                      <a:pt x="911" y="1477"/>
                    </a:lnTo>
                    <a:lnTo>
                      <a:pt x="915" y="1481"/>
                    </a:lnTo>
                    <a:lnTo>
                      <a:pt x="919" y="1495"/>
                    </a:lnTo>
                    <a:lnTo>
                      <a:pt x="923" y="1499"/>
                    </a:lnTo>
                    <a:lnTo>
                      <a:pt x="927" y="1503"/>
                    </a:lnTo>
                    <a:lnTo>
                      <a:pt x="931" y="1513"/>
                    </a:lnTo>
                    <a:lnTo>
                      <a:pt x="935" y="1519"/>
                    </a:lnTo>
                    <a:lnTo>
                      <a:pt x="939" y="1524"/>
                    </a:lnTo>
                    <a:lnTo>
                      <a:pt x="943" y="1530"/>
                    </a:lnTo>
                    <a:lnTo>
                      <a:pt x="947" y="1538"/>
                    </a:lnTo>
                    <a:lnTo>
                      <a:pt x="950" y="1540"/>
                    </a:lnTo>
                    <a:lnTo>
                      <a:pt x="954" y="1558"/>
                    </a:lnTo>
                    <a:lnTo>
                      <a:pt x="958" y="1562"/>
                    </a:lnTo>
                    <a:lnTo>
                      <a:pt x="962" y="1568"/>
                    </a:lnTo>
                    <a:lnTo>
                      <a:pt x="966" y="1560"/>
                    </a:lnTo>
                    <a:lnTo>
                      <a:pt x="970" y="1578"/>
                    </a:lnTo>
                    <a:lnTo>
                      <a:pt x="974" y="1586"/>
                    </a:lnTo>
                    <a:lnTo>
                      <a:pt x="978" y="1600"/>
                    </a:lnTo>
                    <a:lnTo>
                      <a:pt x="982" y="1598"/>
                    </a:lnTo>
                    <a:lnTo>
                      <a:pt x="986" y="1604"/>
                    </a:lnTo>
                    <a:lnTo>
                      <a:pt x="990" y="1613"/>
                    </a:lnTo>
                    <a:lnTo>
                      <a:pt x="994" y="1623"/>
                    </a:lnTo>
                    <a:lnTo>
                      <a:pt x="998" y="1627"/>
                    </a:lnTo>
                    <a:lnTo>
                      <a:pt x="1002" y="1631"/>
                    </a:lnTo>
                    <a:lnTo>
                      <a:pt x="1006" y="1639"/>
                    </a:lnTo>
                    <a:lnTo>
                      <a:pt x="1010" y="1643"/>
                    </a:lnTo>
                    <a:lnTo>
                      <a:pt x="1014" y="1655"/>
                    </a:lnTo>
                    <a:lnTo>
                      <a:pt x="1017" y="1659"/>
                    </a:lnTo>
                    <a:lnTo>
                      <a:pt x="1021" y="1661"/>
                    </a:lnTo>
                    <a:lnTo>
                      <a:pt x="1025" y="1671"/>
                    </a:lnTo>
                    <a:lnTo>
                      <a:pt x="1029" y="1671"/>
                    </a:lnTo>
                    <a:lnTo>
                      <a:pt x="1033" y="1677"/>
                    </a:lnTo>
                    <a:lnTo>
                      <a:pt x="1037" y="1681"/>
                    </a:lnTo>
                    <a:lnTo>
                      <a:pt x="1041" y="1687"/>
                    </a:lnTo>
                    <a:lnTo>
                      <a:pt x="1045" y="1696"/>
                    </a:lnTo>
                    <a:lnTo>
                      <a:pt x="1049" y="1700"/>
                    </a:lnTo>
                    <a:lnTo>
                      <a:pt x="1053" y="1706"/>
                    </a:lnTo>
                    <a:lnTo>
                      <a:pt x="1057" y="1716"/>
                    </a:lnTo>
                    <a:lnTo>
                      <a:pt x="1061" y="1718"/>
                    </a:lnTo>
                    <a:lnTo>
                      <a:pt x="1065" y="1716"/>
                    </a:lnTo>
                    <a:lnTo>
                      <a:pt x="1069" y="1728"/>
                    </a:lnTo>
                    <a:lnTo>
                      <a:pt x="1073" y="1734"/>
                    </a:lnTo>
                    <a:lnTo>
                      <a:pt x="1077" y="1736"/>
                    </a:lnTo>
                    <a:lnTo>
                      <a:pt x="1081" y="1748"/>
                    </a:lnTo>
                    <a:lnTo>
                      <a:pt x="1085" y="1748"/>
                    </a:lnTo>
                    <a:lnTo>
                      <a:pt x="1088" y="1754"/>
                    </a:lnTo>
                    <a:lnTo>
                      <a:pt x="1092" y="1760"/>
                    </a:lnTo>
                    <a:lnTo>
                      <a:pt x="1096" y="1760"/>
                    </a:lnTo>
                    <a:lnTo>
                      <a:pt x="1100" y="1764"/>
                    </a:lnTo>
                    <a:lnTo>
                      <a:pt x="1104" y="1774"/>
                    </a:lnTo>
                    <a:lnTo>
                      <a:pt x="1108" y="1776"/>
                    </a:lnTo>
                    <a:lnTo>
                      <a:pt x="1112" y="1778"/>
                    </a:lnTo>
                    <a:lnTo>
                      <a:pt x="1116" y="1791"/>
                    </a:lnTo>
                    <a:lnTo>
                      <a:pt x="1120" y="1791"/>
                    </a:lnTo>
                    <a:lnTo>
                      <a:pt x="1124" y="1799"/>
                    </a:lnTo>
                    <a:lnTo>
                      <a:pt x="1128" y="1799"/>
                    </a:lnTo>
                    <a:lnTo>
                      <a:pt x="1132" y="1807"/>
                    </a:lnTo>
                    <a:lnTo>
                      <a:pt x="1136" y="1807"/>
                    </a:lnTo>
                    <a:lnTo>
                      <a:pt x="1140" y="1811"/>
                    </a:lnTo>
                    <a:lnTo>
                      <a:pt x="1144" y="1815"/>
                    </a:lnTo>
                    <a:lnTo>
                      <a:pt x="1148" y="1817"/>
                    </a:lnTo>
                    <a:lnTo>
                      <a:pt x="1152" y="1823"/>
                    </a:lnTo>
                    <a:lnTo>
                      <a:pt x="1155" y="1831"/>
                    </a:lnTo>
                    <a:lnTo>
                      <a:pt x="1159" y="1827"/>
                    </a:lnTo>
                    <a:lnTo>
                      <a:pt x="1163" y="1833"/>
                    </a:lnTo>
                    <a:lnTo>
                      <a:pt x="1167" y="1835"/>
                    </a:lnTo>
                    <a:lnTo>
                      <a:pt x="1171" y="1839"/>
                    </a:lnTo>
                    <a:lnTo>
                      <a:pt x="1175" y="1843"/>
                    </a:lnTo>
                    <a:lnTo>
                      <a:pt x="1179" y="1843"/>
                    </a:lnTo>
                    <a:lnTo>
                      <a:pt x="1183" y="1845"/>
                    </a:lnTo>
                    <a:lnTo>
                      <a:pt x="1187" y="1851"/>
                    </a:lnTo>
                    <a:lnTo>
                      <a:pt x="1191" y="1851"/>
                    </a:lnTo>
                    <a:lnTo>
                      <a:pt x="1195" y="1849"/>
                    </a:lnTo>
                    <a:lnTo>
                      <a:pt x="1199" y="1861"/>
                    </a:lnTo>
                    <a:lnTo>
                      <a:pt x="1203" y="1863"/>
                    </a:lnTo>
                    <a:lnTo>
                      <a:pt x="1207" y="1868"/>
                    </a:lnTo>
                    <a:lnTo>
                      <a:pt x="1211" y="1870"/>
                    </a:lnTo>
                    <a:lnTo>
                      <a:pt x="1215" y="1865"/>
                    </a:lnTo>
                    <a:lnTo>
                      <a:pt x="1219" y="1865"/>
                    </a:lnTo>
                    <a:lnTo>
                      <a:pt x="1222" y="1870"/>
                    </a:lnTo>
                    <a:lnTo>
                      <a:pt x="1226" y="1880"/>
                    </a:lnTo>
                    <a:lnTo>
                      <a:pt x="1230" y="1880"/>
                    </a:lnTo>
                    <a:lnTo>
                      <a:pt x="1234" y="1882"/>
                    </a:lnTo>
                    <a:lnTo>
                      <a:pt x="1238" y="1888"/>
                    </a:lnTo>
                    <a:lnTo>
                      <a:pt x="1242" y="1884"/>
                    </a:lnTo>
                    <a:lnTo>
                      <a:pt x="1246" y="1888"/>
                    </a:lnTo>
                    <a:lnTo>
                      <a:pt x="1250" y="1890"/>
                    </a:lnTo>
                    <a:lnTo>
                      <a:pt x="1254" y="1892"/>
                    </a:lnTo>
                    <a:lnTo>
                      <a:pt x="1258" y="1896"/>
                    </a:lnTo>
                    <a:lnTo>
                      <a:pt x="1262" y="1890"/>
                    </a:lnTo>
                    <a:lnTo>
                      <a:pt x="1266" y="1900"/>
                    </a:lnTo>
                    <a:lnTo>
                      <a:pt x="1270" y="1898"/>
                    </a:lnTo>
                    <a:lnTo>
                      <a:pt x="1274" y="1906"/>
                    </a:lnTo>
                    <a:lnTo>
                      <a:pt x="1278" y="1904"/>
                    </a:lnTo>
                    <a:lnTo>
                      <a:pt x="1282" y="1900"/>
                    </a:lnTo>
                    <a:lnTo>
                      <a:pt x="1286" y="1904"/>
                    </a:lnTo>
                    <a:lnTo>
                      <a:pt x="1290" y="1912"/>
                    </a:lnTo>
                    <a:lnTo>
                      <a:pt x="1293" y="1906"/>
                    </a:lnTo>
                    <a:lnTo>
                      <a:pt x="1297" y="1906"/>
                    </a:lnTo>
                    <a:lnTo>
                      <a:pt x="1301" y="1910"/>
                    </a:lnTo>
                    <a:lnTo>
                      <a:pt x="1305" y="1904"/>
                    </a:lnTo>
                    <a:lnTo>
                      <a:pt x="1309" y="1902"/>
                    </a:lnTo>
                    <a:lnTo>
                      <a:pt x="1313" y="1912"/>
                    </a:lnTo>
                    <a:lnTo>
                      <a:pt x="1317" y="1910"/>
                    </a:lnTo>
                    <a:lnTo>
                      <a:pt x="1321" y="1912"/>
                    </a:lnTo>
                    <a:lnTo>
                      <a:pt x="1325" y="1916"/>
                    </a:lnTo>
                    <a:lnTo>
                      <a:pt x="1329" y="1916"/>
                    </a:lnTo>
                    <a:lnTo>
                      <a:pt x="1333" y="1914"/>
                    </a:lnTo>
                    <a:lnTo>
                      <a:pt x="1337" y="1914"/>
                    </a:lnTo>
                    <a:lnTo>
                      <a:pt x="1341" y="1916"/>
                    </a:lnTo>
                    <a:lnTo>
                      <a:pt x="1345" y="1910"/>
                    </a:lnTo>
                    <a:lnTo>
                      <a:pt x="1349" y="1914"/>
                    </a:lnTo>
                    <a:lnTo>
                      <a:pt x="1353" y="1912"/>
                    </a:lnTo>
                    <a:lnTo>
                      <a:pt x="1357" y="1920"/>
                    </a:lnTo>
                    <a:lnTo>
                      <a:pt x="1360" y="1922"/>
                    </a:lnTo>
                    <a:lnTo>
                      <a:pt x="1364" y="1922"/>
                    </a:lnTo>
                    <a:lnTo>
                      <a:pt x="1368" y="1914"/>
                    </a:lnTo>
                    <a:lnTo>
                      <a:pt x="1372" y="1914"/>
                    </a:lnTo>
                    <a:lnTo>
                      <a:pt x="1376" y="1918"/>
                    </a:lnTo>
                    <a:lnTo>
                      <a:pt x="1380" y="1916"/>
                    </a:lnTo>
                    <a:lnTo>
                      <a:pt x="1384" y="1918"/>
                    </a:lnTo>
                    <a:lnTo>
                      <a:pt x="1388" y="1918"/>
                    </a:lnTo>
                    <a:lnTo>
                      <a:pt x="1392" y="1914"/>
                    </a:lnTo>
                    <a:lnTo>
                      <a:pt x="1396" y="1916"/>
                    </a:lnTo>
                    <a:lnTo>
                      <a:pt x="1400" y="1914"/>
                    </a:lnTo>
                    <a:lnTo>
                      <a:pt x="1404" y="1910"/>
                    </a:lnTo>
                    <a:lnTo>
                      <a:pt x="1408" y="1912"/>
                    </a:lnTo>
                    <a:lnTo>
                      <a:pt x="1412" y="1912"/>
                    </a:lnTo>
                    <a:lnTo>
                      <a:pt x="1416" y="1910"/>
                    </a:lnTo>
                    <a:lnTo>
                      <a:pt x="1420" y="1910"/>
                    </a:lnTo>
                    <a:lnTo>
                      <a:pt x="1424" y="1906"/>
                    </a:lnTo>
                    <a:lnTo>
                      <a:pt x="1427" y="1910"/>
                    </a:lnTo>
                    <a:lnTo>
                      <a:pt x="1431" y="1906"/>
                    </a:lnTo>
                    <a:lnTo>
                      <a:pt x="1435" y="1902"/>
                    </a:lnTo>
                    <a:lnTo>
                      <a:pt x="1439" y="1900"/>
                    </a:lnTo>
                    <a:lnTo>
                      <a:pt x="1443" y="1898"/>
                    </a:lnTo>
                    <a:lnTo>
                      <a:pt x="1447" y="1898"/>
                    </a:lnTo>
                    <a:lnTo>
                      <a:pt x="1451" y="1902"/>
                    </a:lnTo>
                    <a:lnTo>
                      <a:pt x="1455" y="1900"/>
                    </a:lnTo>
                    <a:lnTo>
                      <a:pt x="1459" y="1890"/>
                    </a:lnTo>
                    <a:lnTo>
                      <a:pt x="1463" y="1888"/>
                    </a:lnTo>
                    <a:lnTo>
                      <a:pt x="1467" y="1894"/>
                    </a:lnTo>
                    <a:lnTo>
                      <a:pt x="1471" y="1882"/>
                    </a:lnTo>
                    <a:lnTo>
                      <a:pt x="1475" y="1886"/>
                    </a:lnTo>
                    <a:lnTo>
                      <a:pt x="1479" y="1882"/>
                    </a:lnTo>
                    <a:lnTo>
                      <a:pt x="1483" y="1880"/>
                    </a:lnTo>
                    <a:lnTo>
                      <a:pt x="1487" y="1884"/>
                    </a:lnTo>
                    <a:lnTo>
                      <a:pt x="1491" y="1880"/>
                    </a:lnTo>
                    <a:lnTo>
                      <a:pt x="1495" y="1872"/>
                    </a:lnTo>
                    <a:lnTo>
                      <a:pt x="1498" y="1874"/>
                    </a:lnTo>
                    <a:lnTo>
                      <a:pt x="1502" y="1870"/>
                    </a:lnTo>
                    <a:lnTo>
                      <a:pt x="1506" y="1865"/>
                    </a:lnTo>
                    <a:lnTo>
                      <a:pt x="1510" y="1863"/>
                    </a:lnTo>
                    <a:lnTo>
                      <a:pt x="1514" y="1861"/>
                    </a:lnTo>
                    <a:lnTo>
                      <a:pt x="1518" y="1859"/>
                    </a:lnTo>
                    <a:lnTo>
                      <a:pt x="1522" y="1863"/>
                    </a:lnTo>
                    <a:lnTo>
                      <a:pt x="1526" y="1849"/>
                    </a:lnTo>
                    <a:lnTo>
                      <a:pt x="1530" y="1853"/>
                    </a:lnTo>
                    <a:lnTo>
                      <a:pt x="1534" y="1855"/>
                    </a:lnTo>
                    <a:lnTo>
                      <a:pt x="1538" y="1853"/>
                    </a:lnTo>
                    <a:lnTo>
                      <a:pt x="1542" y="1845"/>
                    </a:lnTo>
                    <a:lnTo>
                      <a:pt x="1546" y="1841"/>
                    </a:lnTo>
                    <a:lnTo>
                      <a:pt x="1550" y="1835"/>
                    </a:lnTo>
                    <a:lnTo>
                      <a:pt x="1554" y="1829"/>
                    </a:lnTo>
                    <a:lnTo>
                      <a:pt x="1558" y="1833"/>
                    </a:lnTo>
                    <a:lnTo>
                      <a:pt x="1562" y="1827"/>
                    </a:lnTo>
                    <a:lnTo>
                      <a:pt x="1565" y="1829"/>
                    </a:lnTo>
                    <a:lnTo>
                      <a:pt x="1569" y="1823"/>
                    </a:lnTo>
                    <a:lnTo>
                      <a:pt x="1573" y="1817"/>
                    </a:lnTo>
                    <a:lnTo>
                      <a:pt x="1577" y="1815"/>
                    </a:lnTo>
                    <a:lnTo>
                      <a:pt x="1581" y="1813"/>
                    </a:lnTo>
                    <a:lnTo>
                      <a:pt x="1585" y="1803"/>
                    </a:lnTo>
                    <a:lnTo>
                      <a:pt x="1589" y="1803"/>
                    </a:lnTo>
                    <a:lnTo>
                      <a:pt x="1593" y="1799"/>
                    </a:lnTo>
                    <a:lnTo>
                      <a:pt x="1597" y="1801"/>
                    </a:lnTo>
                    <a:lnTo>
                      <a:pt x="1601" y="1797"/>
                    </a:lnTo>
                    <a:lnTo>
                      <a:pt x="1605" y="1793"/>
                    </a:lnTo>
                    <a:lnTo>
                      <a:pt x="1609" y="1791"/>
                    </a:lnTo>
                    <a:lnTo>
                      <a:pt x="1613" y="1780"/>
                    </a:lnTo>
                    <a:lnTo>
                      <a:pt x="1617" y="1778"/>
                    </a:lnTo>
                    <a:lnTo>
                      <a:pt x="1621" y="1774"/>
                    </a:lnTo>
                    <a:lnTo>
                      <a:pt x="1625" y="1772"/>
                    </a:lnTo>
                    <a:lnTo>
                      <a:pt x="1629" y="1770"/>
                    </a:lnTo>
                    <a:lnTo>
                      <a:pt x="1632" y="1762"/>
                    </a:lnTo>
                    <a:lnTo>
                      <a:pt x="1636" y="1760"/>
                    </a:lnTo>
                    <a:lnTo>
                      <a:pt x="1640" y="1764"/>
                    </a:lnTo>
                    <a:lnTo>
                      <a:pt x="1644" y="1752"/>
                    </a:lnTo>
                    <a:lnTo>
                      <a:pt x="1648" y="1754"/>
                    </a:lnTo>
                    <a:lnTo>
                      <a:pt x="1652" y="1756"/>
                    </a:lnTo>
                    <a:lnTo>
                      <a:pt x="1656" y="1740"/>
                    </a:lnTo>
                    <a:lnTo>
                      <a:pt x="1660" y="1736"/>
                    </a:lnTo>
                    <a:lnTo>
                      <a:pt x="1664" y="1734"/>
                    </a:lnTo>
                    <a:lnTo>
                      <a:pt x="1668" y="1732"/>
                    </a:lnTo>
                    <a:lnTo>
                      <a:pt x="1672" y="1726"/>
                    </a:lnTo>
                    <a:lnTo>
                      <a:pt x="1676" y="1722"/>
                    </a:lnTo>
                    <a:lnTo>
                      <a:pt x="1680" y="1712"/>
                    </a:lnTo>
                    <a:lnTo>
                      <a:pt x="1684" y="1710"/>
                    </a:lnTo>
                    <a:lnTo>
                      <a:pt x="1688" y="1702"/>
                    </a:lnTo>
                    <a:lnTo>
                      <a:pt x="1692" y="1702"/>
                    </a:lnTo>
                    <a:lnTo>
                      <a:pt x="1696" y="1693"/>
                    </a:lnTo>
                    <a:lnTo>
                      <a:pt x="1700" y="1689"/>
                    </a:lnTo>
                    <a:lnTo>
                      <a:pt x="1703" y="1685"/>
                    </a:lnTo>
                    <a:lnTo>
                      <a:pt x="1707" y="1679"/>
                    </a:lnTo>
                    <a:lnTo>
                      <a:pt x="1711" y="1677"/>
                    </a:lnTo>
                    <a:lnTo>
                      <a:pt x="1715" y="1675"/>
                    </a:lnTo>
                    <a:lnTo>
                      <a:pt x="1719" y="1669"/>
                    </a:lnTo>
                    <a:lnTo>
                      <a:pt x="1723" y="1665"/>
                    </a:lnTo>
                    <a:lnTo>
                      <a:pt x="1727" y="1653"/>
                    </a:lnTo>
                    <a:lnTo>
                      <a:pt x="1731" y="1655"/>
                    </a:lnTo>
                    <a:lnTo>
                      <a:pt x="1735" y="1649"/>
                    </a:lnTo>
                    <a:lnTo>
                      <a:pt x="1739" y="1639"/>
                    </a:lnTo>
                    <a:lnTo>
                      <a:pt x="1743" y="1643"/>
                    </a:lnTo>
                    <a:lnTo>
                      <a:pt x="1747" y="1633"/>
                    </a:lnTo>
                    <a:lnTo>
                      <a:pt x="1751" y="1629"/>
                    </a:lnTo>
                    <a:lnTo>
                      <a:pt x="1755" y="1631"/>
                    </a:lnTo>
                    <a:lnTo>
                      <a:pt x="1759" y="1617"/>
                    </a:lnTo>
                    <a:lnTo>
                      <a:pt x="1763" y="1611"/>
                    </a:lnTo>
                    <a:lnTo>
                      <a:pt x="1767" y="1606"/>
                    </a:lnTo>
                    <a:lnTo>
                      <a:pt x="1770" y="1604"/>
                    </a:lnTo>
                    <a:lnTo>
                      <a:pt x="1774" y="1598"/>
                    </a:lnTo>
                    <a:lnTo>
                      <a:pt x="1778" y="1594"/>
                    </a:lnTo>
                    <a:lnTo>
                      <a:pt x="1782" y="1586"/>
                    </a:lnTo>
                    <a:lnTo>
                      <a:pt x="1786" y="1586"/>
                    </a:lnTo>
                    <a:lnTo>
                      <a:pt x="1790" y="1576"/>
                    </a:lnTo>
                    <a:lnTo>
                      <a:pt x="1794" y="1574"/>
                    </a:lnTo>
                    <a:lnTo>
                      <a:pt x="1798" y="1566"/>
                    </a:lnTo>
                    <a:lnTo>
                      <a:pt x="1802" y="1556"/>
                    </a:lnTo>
                    <a:lnTo>
                      <a:pt x="1806" y="1554"/>
                    </a:lnTo>
                    <a:lnTo>
                      <a:pt x="1810" y="1548"/>
                    </a:lnTo>
                    <a:lnTo>
                      <a:pt x="1814" y="1544"/>
                    </a:lnTo>
                    <a:lnTo>
                      <a:pt x="1818" y="1538"/>
                    </a:lnTo>
                    <a:lnTo>
                      <a:pt x="1822" y="1536"/>
                    </a:lnTo>
                    <a:lnTo>
                      <a:pt x="1826" y="1528"/>
                    </a:lnTo>
                    <a:lnTo>
                      <a:pt x="1830" y="1521"/>
                    </a:lnTo>
                    <a:lnTo>
                      <a:pt x="1834" y="1511"/>
                    </a:lnTo>
                    <a:lnTo>
                      <a:pt x="1838" y="1507"/>
                    </a:lnTo>
                    <a:lnTo>
                      <a:pt x="1841" y="1505"/>
                    </a:lnTo>
                    <a:lnTo>
                      <a:pt x="1845" y="1503"/>
                    </a:lnTo>
                    <a:lnTo>
                      <a:pt x="1849" y="1495"/>
                    </a:lnTo>
                    <a:lnTo>
                      <a:pt x="1853" y="1487"/>
                    </a:lnTo>
                    <a:lnTo>
                      <a:pt x="1857" y="1485"/>
                    </a:lnTo>
                    <a:lnTo>
                      <a:pt x="1861" y="1479"/>
                    </a:lnTo>
                    <a:lnTo>
                      <a:pt x="1865" y="1471"/>
                    </a:lnTo>
                    <a:lnTo>
                      <a:pt x="1869" y="1465"/>
                    </a:lnTo>
                    <a:lnTo>
                      <a:pt x="1873" y="1465"/>
                    </a:lnTo>
                    <a:lnTo>
                      <a:pt x="1877" y="1457"/>
                    </a:lnTo>
                    <a:lnTo>
                      <a:pt x="1881" y="1447"/>
                    </a:lnTo>
                    <a:lnTo>
                      <a:pt x="1885" y="1443"/>
                    </a:lnTo>
                    <a:lnTo>
                      <a:pt x="1889" y="1439"/>
                    </a:lnTo>
                    <a:lnTo>
                      <a:pt x="1893" y="1428"/>
                    </a:lnTo>
                    <a:lnTo>
                      <a:pt x="1897" y="1426"/>
                    </a:lnTo>
                    <a:lnTo>
                      <a:pt x="1901" y="1418"/>
                    </a:lnTo>
                    <a:lnTo>
                      <a:pt x="1905" y="1408"/>
                    </a:lnTo>
                    <a:lnTo>
                      <a:pt x="1908" y="1408"/>
                    </a:lnTo>
                    <a:lnTo>
                      <a:pt x="1912" y="1402"/>
                    </a:lnTo>
                    <a:lnTo>
                      <a:pt x="1916" y="1398"/>
                    </a:lnTo>
                    <a:lnTo>
                      <a:pt x="1920" y="1392"/>
                    </a:lnTo>
                    <a:lnTo>
                      <a:pt x="1924" y="1386"/>
                    </a:lnTo>
                    <a:lnTo>
                      <a:pt x="1928" y="1376"/>
                    </a:lnTo>
                    <a:lnTo>
                      <a:pt x="1932" y="1376"/>
                    </a:lnTo>
                    <a:lnTo>
                      <a:pt x="1936" y="1370"/>
                    </a:lnTo>
                    <a:lnTo>
                      <a:pt x="1940" y="1362"/>
                    </a:lnTo>
                    <a:lnTo>
                      <a:pt x="1944" y="1347"/>
                    </a:lnTo>
                    <a:lnTo>
                      <a:pt x="1948" y="1347"/>
                    </a:lnTo>
                    <a:lnTo>
                      <a:pt x="1952" y="1345"/>
                    </a:lnTo>
                    <a:lnTo>
                      <a:pt x="1956" y="1335"/>
                    </a:lnTo>
                    <a:lnTo>
                      <a:pt x="1960" y="1331"/>
                    </a:lnTo>
                    <a:lnTo>
                      <a:pt x="1964" y="1331"/>
                    </a:lnTo>
                    <a:lnTo>
                      <a:pt x="1968" y="1321"/>
                    </a:lnTo>
                    <a:lnTo>
                      <a:pt x="1972" y="1315"/>
                    </a:lnTo>
                    <a:lnTo>
                      <a:pt x="1975" y="1313"/>
                    </a:lnTo>
                    <a:lnTo>
                      <a:pt x="1979" y="1303"/>
                    </a:lnTo>
                    <a:lnTo>
                      <a:pt x="1983" y="1295"/>
                    </a:lnTo>
                    <a:lnTo>
                      <a:pt x="1987" y="1291"/>
                    </a:lnTo>
                    <a:lnTo>
                      <a:pt x="1991" y="1281"/>
                    </a:lnTo>
                    <a:lnTo>
                      <a:pt x="1995" y="1279"/>
                    </a:lnTo>
                    <a:lnTo>
                      <a:pt x="1999" y="1271"/>
                    </a:lnTo>
                    <a:lnTo>
                      <a:pt x="2003" y="1264"/>
                    </a:lnTo>
                    <a:lnTo>
                      <a:pt x="2007" y="1262"/>
                    </a:lnTo>
                    <a:lnTo>
                      <a:pt x="2011" y="1250"/>
                    </a:lnTo>
                    <a:lnTo>
                      <a:pt x="2015" y="1252"/>
                    </a:lnTo>
                    <a:lnTo>
                      <a:pt x="2019" y="1244"/>
                    </a:lnTo>
                    <a:lnTo>
                      <a:pt x="2023" y="1238"/>
                    </a:lnTo>
                    <a:lnTo>
                      <a:pt x="2027" y="1228"/>
                    </a:lnTo>
                    <a:lnTo>
                      <a:pt x="2031" y="1218"/>
                    </a:lnTo>
                    <a:lnTo>
                      <a:pt x="2035" y="1216"/>
                    </a:lnTo>
                    <a:lnTo>
                      <a:pt x="2039" y="1212"/>
                    </a:lnTo>
                    <a:lnTo>
                      <a:pt x="2043" y="1202"/>
                    </a:lnTo>
                    <a:lnTo>
                      <a:pt x="2046" y="1198"/>
                    </a:lnTo>
                    <a:lnTo>
                      <a:pt x="2050" y="1198"/>
                    </a:lnTo>
                    <a:lnTo>
                      <a:pt x="2054" y="1188"/>
                    </a:lnTo>
                    <a:lnTo>
                      <a:pt x="2058" y="1175"/>
                    </a:lnTo>
                    <a:lnTo>
                      <a:pt x="2062" y="1173"/>
                    </a:lnTo>
                    <a:lnTo>
                      <a:pt x="2066" y="1173"/>
                    </a:lnTo>
                    <a:lnTo>
                      <a:pt x="2070" y="1161"/>
                    </a:lnTo>
                    <a:lnTo>
                      <a:pt x="2074" y="1159"/>
                    </a:lnTo>
                    <a:lnTo>
                      <a:pt x="2078" y="1151"/>
                    </a:lnTo>
                    <a:lnTo>
                      <a:pt x="2082" y="1145"/>
                    </a:lnTo>
                    <a:lnTo>
                      <a:pt x="2086" y="1137"/>
                    </a:lnTo>
                    <a:lnTo>
                      <a:pt x="2090" y="1133"/>
                    </a:lnTo>
                    <a:lnTo>
                      <a:pt x="2094" y="1123"/>
                    </a:lnTo>
                    <a:lnTo>
                      <a:pt x="2098" y="1117"/>
                    </a:lnTo>
                    <a:lnTo>
                      <a:pt x="2102" y="1111"/>
                    </a:lnTo>
                    <a:lnTo>
                      <a:pt x="2106" y="1105"/>
                    </a:lnTo>
                    <a:lnTo>
                      <a:pt x="2110" y="1097"/>
                    </a:lnTo>
                    <a:lnTo>
                      <a:pt x="2113" y="1093"/>
                    </a:lnTo>
                    <a:lnTo>
                      <a:pt x="2117" y="1086"/>
                    </a:lnTo>
                    <a:lnTo>
                      <a:pt x="2121" y="1082"/>
                    </a:lnTo>
                    <a:lnTo>
                      <a:pt x="2125" y="1076"/>
                    </a:lnTo>
                    <a:lnTo>
                      <a:pt x="2129" y="1072"/>
                    </a:lnTo>
                    <a:lnTo>
                      <a:pt x="2133" y="1060"/>
                    </a:lnTo>
                    <a:lnTo>
                      <a:pt x="2137" y="1062"/>
                    </a:lnTo>
                    <a:lnTo>
                      <a:pt x="2141" y="1048"/>
                    </a:lnTo>
                    <a:lnTo>
                      <a:pt x="2145" y="1046"/>
                    </a:lnTo>
                    <a:lnTo>
                      <a:pt x="2149" y="1040"/>
                    </a:lnTo>
                    <a:lnTo>
                      <a:pt x="2153" y="1034"/>
                    </a:lnTo>
                    <a:lnTo>
                      <a:pt x="2157" y="1028"/>
                    </a:lnTo>
                    <a:lnTo>
                      <a:pt x="2161" y="1026"/>
                    </a:lnTo>
                    <a:lnTo>
                      <a:pt x="2165" y="1018"/>
                    </a:lnTo>
                    <a:lnTo>
                      <a:pt x="2169" y="1014"/>
                    </a:lnTo>
                    <a:lnTo>
                      <a:pt x="2173" y="1010"/>
                    </a:lnTo>
                    <a:lnTo>
                      <a:pt x="2177" y="1001"/>
                    </a:lnTo>
                    <a:lnTo>
                      <a:pt x="2180" y="993"/>
                    </a:lnTo>
                    <a:lnTo>
                      <a:pt x="2184" y="981"/>
                    </a:lnTo>
                    <a:lnTo>
                      <a:pt x="2188" y="977"/>
                    </a:lnTo>
                    <a:lnTo>
                      <a:pt x="2192" y="977"/>
                    </a:lnTo>
                    <a:lnTo>
                      <a:pt x="2196" y="967"/>
                    </a:lnTo>
                    <a:lnTo>
                      <a:pt x="2200" y="963"/>
                    </a:lnTo>
                    <a:lnTo>
                      <a:pt x="2204" y="959"/>
                    </a:lnTo>
                    <a:lnTo>
                      <a:pt x="2208" y="955"/>
                    </a:lnTo>
                    <a:lnTo>
                      <a:pt x="2212" y="953"/>
                    </a:lnTo>
                    <a:lnTo>
                      <a:pt x="2216" y="941"/>
                    </a:lnTo>
                    <a:lnTo>
                      <a:pt x="2220" y="941"/>
                    </a:lnTo>
                    <a:lnTo>
                      <a:pt x="2224" y="931"/>
                    </a:lnTo>
                    <a:lnTo>
                      <a:pt x="2228" y="925"/>
                    </a:lnTo>
                    <a:lnTo>
                      <a:pt x="2232" y="912"/>
                    </a:lnTo>
                    <a:lnTo>
                      <a:pt x="2236" y="916"/>
                    </a:lnTo>
                    <a:lnTo>
                      <a:pt x="2240" y="910"/>
                    </a:lnTo>
                    <a:lnTo>
                      <a:pt x="2244" y="900"/>
                    </a:lnTo>
                    <a:lnTo>
                      <a:pt x="2248" y="894"/>
                    </a:lnTo>
                    <a:lnTo>
                      <a:pt x="2251" y="886"/>
                    </a:lnTo>
                    <a:lnTo>
                      <a:pt x="2255" y="884"/>
                    </a:lnTo>
                    <a:lnTo>
                      <a:pt x="2259" y="880"/>
                    </a:lnTo>
                    <a:lnTo>
                      <a:pt x="2263" y="874"/>
                    </a:lnTo>
                    <a:lnTo>
                      <a:pt x="2267" y="862"/>
                    </a:lnTo>
                    <a:lnTo>
                      <a:pt x="2271" y="862"/>
                    </a:lnTo>
                    <a:lnTo>
                      <a:pt x="2275" y="860"/>
                    </a:lnTo>
                    <a:lnTo>
                      <a:pt x="2279" y="854"/>
                    </a:lnTo>
                    <a:lnTo>
                      <a:pt x="2283" y="846"/>
                    </a:lnTo>
                    <a:lnTo>
                      <a:pt x="2287" y="838"/>
                    </a:lnTo>
                    <a:lnTo>
                      <a:pt x="2291" y="838"/>
                    </a:lnTo>
                    <a:lnTo>
                      <a:pt x="2295" y="831"/>
                    </a:lnTo>
                    <a:lnTo>
                      <a:pt x="2299" y="825"/>
                    </a:lnTo>
                    <a:lnTo>
                      <a:pt x="2303" y="815"/>
                    </a:lnTo>
                    <a:lnTo>
                      <a:pt x="2307" y="811"/>
                    </a:lnTo>
                    <a:lnTo>
                      <a:pt x="2311" y="811"/>
                    </a:lnTo>
                    <a:lnTo>
                      <a:pt x="2315" y="801"/>
                    </a:lnTo>
                    <a:lnTo>
                      <a:pt x="2318" y="801"/>
                    </a:lnTo>
                    <a:lnTo>
                      <a:pt x="2322" y="793"/>
                    </a:lnTo>
                    <a:lnTo>
                      <a:pt x="2326" y="779"/>
                    </a:lnTo>
                    <a:lnTo>
                      <a:pt x="2330" y="779"/>
                    </a:lnTo>
                    <a:lnTo>
                      <a:pt x="2334" y="777"/>
                    </a:lnTo>
                    <a:lnTo>
                      <a:pt x="2338" y="767"/>
                    </a:lnTo>
                    <a:lnTo>
                      <a:pt x="2342" y="765"/>
                    </a:lnTo>
                    <a:lnTo>
                      <a:pt x="2346" y="759"/>
                    </a:lnTo>
                    <a:lnTo>
                      <a:pt x="2350" y="755"/>
                    </a:lnTo>
                    <a:lnTo>
                      <a:pt x="2354" y="749"/>
                    </a:lnTo>
                    <a:lnTo>
                      <a:pt x="2358" y="742"/>
                    </a:lnTo>
                    <a:lnTo>
                      <a:pt x="2362" y="736"/>
                    </a:lnTo>
                    <a:lnTo>
                      <a:pt x="2366" y="726"/>
                    </a:lnTo>
                    <a:lnTo>
                      <a:pt x="2370" y="722"/>
                    </a:lnTo>
                    <a:lnTo>
                      <a:pt x="2374" y="724"/>
                    </a:lnTo>
                    <a:lnTo>
                      <a:pt x="2378" y="712"/>
                    </a:lnTo>
                    <a:lnTo>
                      <a:pt x="2382" y="710"/>
                    </a:lnTo>
                    <a:lnTo>
                      <a:pt x="2386" y="706"/>
                    </a:lnTo>
                    <a:lnTo>
                      <a:pt x="2389" y="698"/>
                    </a:lnTo>
                    <a:lnTo>
                      <a:pt x="2393" y="692"/>
                    </a:lnTo>
                    <a:lnTo>
                      <a:pt x="2397" y="690"/>
                    </a:lnTo>
                    <a:lnTo>
                      <a:pt x="2401" y="684"/>
                    </a:lnTo>
                    <a:lnTo>
                      <a:pt x="2405" y="680"/>
                    </a:lnTo>
                    <a:lnTo>
                      <a:pt x="2409" y="676"/>
                    </a:lnTo>
                    <a:lnTo>
                      <a:pt x="2413" y="668"/>
                    </a:lnTo>
                    <a:lnTo>
                      <a:pt x="2417" y="666"/>
                    </a:lnTo>
                    <a:lnTo>
                      <a:pt x="2421" y="659"/>
                    </a:lnTo>
                    <a:lnTo>
                      <a:pt x="2425" y="653"/>
                    </a:lnTo>
                    <a:lnTo>
                      <a:pt x="2429" y="649"/>
                    </a:lnTo>
                    <a:lnTo>
                      <a:pt x="2433" y="639"/>
                    </a:lnTo>
                    <a:lnTo>
                      <a:pt x="2437" y="633"/>
                    </a:lnTo>
                    <a:lnTo>
                      <a:pt x="2441" y="633"/>
                    </a:lnTo>
                    <a:lnTo>
                      <a:pt x="2445" y="631"/>
                    </a:lnTo>
                    <a:lnTo>
                      <a:pt x="2449" y="631"/>
                    </a:lnTo>
                    <a:lnTo>
                      <a:pt x="2453" y="623"/>
                    </a:lnTo>
                    <a:lnTo>
                      <a:pt x="2456" y="613"/>
                    </a:lnTo>
                    <a:lnTo>
                      <a:pt x="2460" y="605"/>
                    </a:lnTo>
                    <a:lnTo>
                      <a:pt x="2464" y="603"/>
                    </a:lnTo>
                    <a:lnTo>
                      <a:pt x="2468" y="607"/>
                    </a:lnTo>
                    <a:lnTo>
                      <a:pt x="2472" y="597"/>
                    </a:lnTo>
                    <a:lnTo>
                      <a:pt x="2476" y="595"/>
                    </a:lnTo>
                    <a:lnTo>
                      <a:pt x="2480" y="589"/>
                    </a:lnTo>
                    <a:lnTo>
                      <a:pt x="2484" y="581"/>
                    </a:lnTo>
                    <a:lnTo>
                      <a:pt x="2488" y="577"/>
                    </a:lnTo>
                    <a:lnTo>
                      <a:pt x="2492" y="583"/>
                    </a:lnTo>
                    <a:lnTo>
                      <a:pt x="2496" y="566"/>
                    </a:lnTo>
                    <a:lnTo>
                      <a:pt x="2500" y="572"/>
                    </a:lnTo>
                    <a:lnTo>
                      <a:pt x="2504" y="562"/>
                    </a:lnTo>
                    <a:lnTo>
                      <a:pt x="2508" y="560"/>
                    </a:lnTo>
                    <a:lnTo>
                      <a:pt x="2512" y="552"/>
                    </a:lnTo>
                    <a:lnTo>
                      <a:pt x="2516" y="546"/>
                    </a:lnTo>
                    <a:lnTo>
                      <a:pt x="2520" y="542"/>
                    </a:lnTo>
                    <a:lnTo>
                      <a:pt x="2523" y="540"/>
                    </a:lnTo>
                    <a:lnTo>
                      <a:pt x="2527" y="530"/>
                    </a:lnTo>
                    <a:lnTo>
                      <a:pt x="2531" y="530"/>
                    </a:lnTo>
                    <a:lnTo>
                      <a:pt x="2535" y="522"/>
                    </a:lnTo>
                    <a:lnTo>
                      <a:pt x="2539" y="524"/>
                    </a:lnTo>
                    <a:lnTo>
                      <a:pt x="2543" y="522"/>
                    </a:lnTo>
                    <a:lnTo>
                      <a:pt x="2547" y="512"/>
                    </a:lnTo>
                    <a:lnTo>
                      <a:pt x="2551" y="510"/>
                    </a:lnTo>
                    <a:lnTo>
                      <a:pt x="2555" y="502"/>
                    </a:lnTo>
                    <a:lnTo>
                      <a:pt x="2559" y="498"/>
                    </a:lnTo>
                    <a:lnTo>
                      <a:pt x="2563" y="498"/>
                    </a:lnTo>
                    <a:lnTo>
                      <a:pt x="2567" y="498"/>
                    </a:lnTo>
                    <a:lnTo>
                      <a:pt x="2571" y="489"/>
                    </a:lnTo>
                    <a:lnTo>
                      <a:pt x="2575" y="485"/>
                    </a:lnTo>
                    <a:lnTo>
                      <a:pt x="2579" y="477"/>
                    </a:lnTo>
                    <a:lnTo>
                      <a:pt x="2583" y="475"/>
                    </a:lnTo>
                    <a:lnTo>
                      <a:pt x="2587" y="473"/>
                    </a:lnTo>
                    <a:lnTo>
                      <a:pt x="2591" y="465"/>
                    </a:lnTo>
                    <a:lnTo>
                      <a:pt x="2594" y="463"/>
                    </a:lnTo>
                    <a:lnTo>
                      <a:pt x="2598" y="461"/>
                    </a:lnTo>
                    <a:lnTo>
                      <a:pt x="2602" y="461"/>
                    </a:lnTo>
                    <a:lnTo>
                      <a:pt x="2606" y="451"/>
                    </a:lnTo>
                    <a:lnTo>
                      <a:pt x="2610" y="445"/>
                    </a:lnTo>
                    <a:lnTo>
                      <a:pt x="2614" y="445"/>
                    </a:lnTo>
                    <a:lnTo>
                      <a:pt x="2618" y="439"/>
                    </a:lnTo>
                    <a:lnTo>
                      <a:pt x="2622" y="433"/>
                    </a:lnTo>
                    <a:lnTo>
                      <a:pt x="2626" y="429"/>
                    </a:lnTo>
                    <a:lnTo>
                      <a:pt x="2630" y="437"/>
                    </a:lnTo>
                    <a:lnTo>
                      <a:pt x="2634" y="423"/>
                    </a:lnTo>
                    <a:lnTo>
                      <a:pt x="2638" y="421"/>
                    </a:lnTo>
                    <a:lnTo>
                      <a:pt x="2642" y="417"/>
                    </a:lnTo>
                    <a:lnTo>
                      <a:pt x="2646" y="411"/>
                    </a:lnTo>
                    <a:lnTo>
                      <a:pt x="2650" y="415"/>
                    </a:lnTo>
                    <a:lnTo>
                      <a:pt x="2654" y="402"/>
                    </a:lnTo>
                    <a:lnTo>
                      <a:pt x="2658" y="402"/>
                    </a:lnTo>
                    <a:lnTo>
                      <a:pt x="2661" y="400"/>
                    </a:lnTo>
                    <a:lnTo>
                      <a:pt x="2665" y="392"/>
                    </a:lnTo>
                    <a:lnTo>
                      <a:pt x="2669" y="380"/>
                    </a:lnTo>
                    <a:lnTo>
                      <a:pt x="2673" y="392"/>
                    </a:lnTo>
                    <a:lnTo>
                      <a:pt x="2677" y="382"/>
                    </a:lnTo>
                    <a:lnTo>
                      <a:pt x="2681" y="382"/>
                    </a:lnTo>
                    <a:lnTo>
                      <a:pt x="2685" y="372"/>
                    </a:lnTo>
                    <a:lnTo>
                      <a:pt x="2689" y="372"/>
                    </a:lnTo>
                    <a:lnTo>
                      <a:pt x="2693" y="368"/>
                    </a:lnTo>
                    <a:lnTo>
                      <a:pt x="2697" y="356"/>
                    </a:lnTo>
                    <a:lnTo>
                      <a:pt x="2701" y="362"/>
                    </a:lnTo>
                    <a:lnTo>
                      <a:pt x="2705" y="360"/>
                    </a:lnTo>
                    <a:lnTo>
                      <a:pt x="2709" y="356"/>
                    </a:lnTo>
                    <a:lnTo>
                      <a:pt x="2713" y="352"/>
                    </a:lnTo>
                    <a:lnTo>
                      <a:pt x="2717" y="350"/>
                    </a:lnTo>
                    <a:lnTo>
                      <a:pt x="2721" y="346"/>
                    </a:lnTo>
                    <a:lnTo>
                      <a:pt x="2725" y="346"/>
                    </a:lnTo>
                    <a:lnTo>
                      <a:pt x="2728" y="336"/>
                    </a:lnTo>
                    <a:lnTo>
                      <a:pt x="2732" y="338"/>
                    </a:lnTo>
                    <a:lnTo>
                      <a:pt x="2736" y="338"/>
                    </a:lnTo>
                    <a:lnTo>
                      <a:pt x="2740" y="330"/>
                    </a:lnTo>
                    <a:lnTo>
                      <a:pt x="2744" y="330"/>
                    </a:lnTo>
                    <a:lnTo>
                      <a:pt x="2748" y="320"/>
                    </a:lnTo>
                    <a:lnTo>
                      <a:pt x="2752" y="324"/>
                    </a:lnTo>
                    <a:lnTo>
                      <a:pt x="2756" y="311"/>
                    </a:lnTo>
                    <a:lnTo>
                      <a:pt x="2760" y="311"/>
                    </a:lnTo>
                    <a:lnTo>
                      <a:pt x="2764" y="311"/>
                    </a:lnTo>
                    <a:lnTo>
                      <a:pt x="2768" y="305"/>
                    </a:lnTo>
                    <a:lnTo>
                      <a:pt x="2772" y="303"/>
                    </a:lnTo>
                    <a:lnTo>
                      <a:pt x="2776" y="307"/>
                    </a:lnTo>
                    <a:lnTo>
                      <a:pt x="2780" y="297"/>
                    </a:lnTo>
                    <a:lnTo>
                      <a:pt x="2784" y="295"/>
                    </a:lnTo>
                    <a:lnTo>
                      <a:pt x="2788" y="297"/>
                    </a:lnTo>
                    <a:lnTo>
                      <a:pt x="2792" y="289"/>
                    </a:lnTo>
                    <a:lnTo>
                      <a:pt x="2796" y="291"/>
                    </a:lnTo>
                    <a:lnTo>
                      <a:pt x="2799" y="285"/>
                    </a:lnTo>
                    <a:lnTo>
                      <a:pt x="2803" y="283"/>
                    </a:lnTo>
                    <a:lnTo>
                      <a:pt x="2807" y="279"/>
                    </a:lnTo>
                    <a:lnTo>
                      <a:pt x="2811" y="279"/>
                    </a:lnTo>
                    <a:lnTo>
                      <a:pt x="2815" y="277"/>
                    </a:lnTo>
                    <a:lnTo>
                      <a:pt x="2819" y="273"/>
                    </a:lnTo>
                    <a:lnTo>
                      <a:pt x="2823" y="273"/>
                    </a:lnTo>
                    <a:lnTo>
                      <a:pt x="2827" y="267"/>
                    </a:lnTo>
                    <a:lnTo>
                      <a:pt x="2831" y="263"/>
                    </a:lnTo>
                    <a:lnTo>
                      <a:pt x="2835" y="263"/>
                    </a:lnTo>
                    <a:lnTo>
                      <a:pt x="2839" y="263"/>
                    </a:lnTo>
                    <a:lnTo>
                      <a:pt x="2843" y="253"/>
                    </a:lnTo>
                    <a:lnTo>
                      <a:pt x="2847" y="251"/>
                    </a:lnTo>
                    <a:lnTo>
                      <a:pt x="2851" y="247"/>
                    </a:lnTo>
                    <a:lnTo>
                      <a:pt x="2855" y="243"/>
                    </a:lnTo>
                    <a:lnTo>
                      <a:pt x="2859" y="239"/>
                    </a:lnTo>
                    <a:lnTo>
                      <a:pt x="2863" y="237"/>
                    </a:lnTo>
                    <a:lnTo>
                      <a:pt x="2866" y="245"/>
                    </a:lnTo>
                    <a:lnTo>
                      <a:pt x="2870" y="243"/>
                    </a:lnTo>
                    <a:lnTo>
                      <a:pt x="2874" y="230"/>
                    </a:lnTo>
                    <a:lnTo>
                      <a:pt x="2878" y="230"/>
                    </a:lnTo>
                    <a:lnTo>
                      <a:pt x="2882" y="226"/>
                    </a:lnTo>
                    <a:lnTo>
                      <a:pt x="2886" y="230"/>
                    </a:lnTo>
                    <a:lnTo>
                      <a:pt x="2890" y="222"/>
                    </a:lnTo>
                    <a:lnTo>
                      <a:pt x="2894" y="222"/>
                    </a:lnTo>
                    <a:lnTo>
                      <a:pt x="2898" y="212"/>
                    </a:lnTo>
                    <a:lnTo>
                      <a:pt x="2902" y="214"/>
                    </a:lnTo>
                    <a:lnTo>
                      <a:pt x="2906" y="212"/>
                    </a:lnTo>
                    <a:lnTo>
                      <a:pt x="2910" y="208"/>
                    </a:lnTo>
                    <a:lnTo>
                      <a:pt x="2914" y="204"/>
                    </a:lnTo>
                    <a:lnTo>
                      <a:pt x="2918" y="206"/>
                    </a:lnTo>
                    <a:lnTo>
                      <a:pt x="2922" y="200"/>
                    </a:lnTo>
                    <a:lnTo>
                      <a:pt x="2926" y="198"/>
                    </a:lnTo>
                    <a:lnTo>
                      <a:pt x="2930" y="196"/>
                    </a:lnTo>
                    <a:lnTo>
                      <a:pt x="2934" y="18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3" name="Freeform 4235"/>
              <p:cNvSpPr>
                <a:spLocks/>
              </p:cNvSpPr>
              <p:nvPr/>
            </p:nvSpPr>
            <p:spPr bwMode="auto">
              <a:xfrm>
                <a:off x="2998" y="2016"/>
                <a:ext cx="9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5" y="0"/>
                  </a:cxn>
                </a:cxnLst>
                <a:rect l="0" t="0" r="r" b="b"/>
                <a:pathLst>
                  <a:path w="15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4" name="Line 4236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5" name="Line 4237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6" name="Freeform 4238"/>
              <p:cNvSpPr>
                <a:spLocks/>
              </p:cNvSpPr>
              <p:nvPr/>
            </p:nvSpPr>
            <p:spPr bwMode="auto">
              <a:xfrm>
                <a:off x="3012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0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7" name="Line 4239"/>
              <p:cNvSpPr>
                <a:spLocks noChangeShapeType="1"/>
              </p:cNvSpPr>
              <p:nvPr/>
            </p:nvSpPr>
            <p:spPr bwMode="auto">
              <a:xfrm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8" name="Line 4240"/>
              <p:cNvSpPr>
                <a:spLocks noChangeShapeType="1"/>
              </p:cNvSpPr>
              <p:nvPr/>
            </p:nvSpPr>
            <p:spPr bwMode="auto">
              <a:xfrm flipV="1">
                <a:off x="302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89" name="Freeform 4241"/>
              <p:cNvSpPr>
                <a:spLocks/>
              </p:cNvSpPr>
              <p:nvPr/>
            </p:nvSpPr>
            <p:spPr bwMode="auto">
              <a:xfrm>
                <a:off x="3023" y="2016"/>
                <a:ext cx="9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0"/>
                  </a:cxn>
                </a:cxnLst>
                <a:rect l="0" t="0" r="r" b="b"/>
                <a:pathLst>
                  <a:path w="16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0" name="Line 4242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1" name="Line 4243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2" name="Freeform 4244"/>
              <p:cNvSpPr>
                <a:spLocks/>
              </p:cNvSpPr>
              <p:nvPr/>
            </p:nvSpPr>
            <p:spPr bwMode="auto">
              <a:xfrm flipV="1">
                <a:off x="3039" y="910"/>
                <a:ext cx="1774" cy="1106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99" y="7"/>
                  </a:cxn>
                  <a:cxn ang="0">
                    <a:pos x="150" y="15"/>
                  </a:cxn>
                  <a:cxn ang="0">
                    <a:pos x="202" y="30"/>
                  </a:cxn>
                  <a:cxn ang="0">
                    <a:pos x="253" y="54"/>
                  </a:cxn>
                  <a:cxn ang="0">
                    <a:pos x="304" y="88"/>
                  </a:cxn>
                  <a:cxn ang="0">
                    <a:pos x="355" y="130"/>
                  </a:cxn>
                  <a:cxn ang="0">
                    <a:pos x="407" y="185"/>
                  </a:cxn>
                  <a:cxn ang="0">
                    <a:pos x="458" y="251"/>
                  </a:cxn>
                  <a:cxn ang="0">
                    <a:pos x="509" y="327"/>
                  </a:cxn>
                  <a:cxn ang="0">
                    <a:pos x="560" y="414"/>
                  </a:cxn>
                  <a:cxn ang="0">
                    <a:pos x="612" y="511"/>
                  </a:cxn>
                  <a:cxn ang="0">
                    <a:pos x="663" y="614"/>
                  </a:cxn>
                  <a:cxn ang="0">
                    <a:pos x="714" y="722"/>
                  </a:cxn>
                  <a:cxn ang="0">
                    <a:pos x="765" y="837"/>
                  </a:cxn>
                  <a:cxn ang="0">
                    <a:pos x="817" y="952"/>
                  </a:cxn>
                  <a:cxn ang="0">
                    <a:pos x="868" y="1070"/>
                  </a:cxn>
                  <a:cxn ang="0">
                    <a:pos x="919" y="1184"/>
                  </a:cxn>
                  <a:cxn ang="0">
                    <a:pos x="970" y="1296"/>
                  </a:cxn>
                  <a:cxn ang="0">
                    <a:pos x="1022" y="1401"/>
                  </a:cxn>
                  <a:cxn ang="0">
                    <a:pos x="1073" y="1500"/>
                  </a:cxn>
                  <a:cxn ang="0">
                    <a:pos x="1124" y="1590"/>
                  </a:cxn>
                  <a:cxn ang="0">
                    <a:pos x="1175" y="1671"/>
                  </a:cxn>
                  <a:cxn ang="0">
                    <a:pos x="1227" y="1741"/>
                  </a:cxn>
                  <a:cxn ang="0">
                    <a:pos x="1278" y="1801"/>
                  </a:cxn>
                  <a:cxn ang="0">
                    <a:pos x="1329" y="1847"/>
                  </a:cxn>
                  <a:cxn ang="0">
                    <a:pos x="1380" y="1883"/>
                  </a:cxn>
                  <a:cxn ang="0">
                    <a:pos x="1432" y="1907"/>
                  </a:cxn>
                  <a:cxn ang="0">
                    <a:pos x="1483" y="1918"/>
                  </a:cxn>
                  <a:cxn ang="0">
                    <a:pos x="1534" y="1915"/>
                  </a:cxn>
                  <a:cxn ang="0">
                    <a:pos x="1585" y="1906"/>
                  </a:cxn>
                  <a:cxn ang="0">
                    <a:pos x="1637" y="1884"/>
                  </a:cxn>
                  <a:cxn ang="0">
                    <a:pos x="1688" y="1851"/>
                  </a:cxn>
                  <a:cxn ang="0">
                    <a:pos x="1739" y="1813"/>
                  </a:cxn>
                  <a:cxn ang="0">
                    <a:pos x="1790" y="1764"/>
                  </a:cxn>
                  <a:cxn ang="0">
                    <a:pos x="1842" y="1707"/>
                  </a:cxn>
                  <a:cxn ang="0">
                    <a:pos x="1893" y="1647"/>
                  </a:cxn>
                  <a:cxn ang="0">
                    <a:pos x="1944" y="1581"/>
                  </a:cxn>
                  <a:cxn ang="0">
                    <a:pos x="1995" y="1509"/>
                  </a:cxn>
                  <a:cxn ang="0">
                    <a:pos x="2047" y="1436"/>
                  </a:cxn>
                  <a:cxn ang="0">
                    <a:pos x="2098" y="1359"/>
                  </a:cxn>
                  <a:cxn ang="0">
                    <a:pos x="2149" y="1283"/>
                  </a:cxn>
                  <a:cxn ang="0">
                    <a:pos x="2200" y="1206"/>
                  </a:cxn>
                  <a:cxn ang="0">
                    <a:pos x="2252" y="1128"/>
                  </a:cxn>
                  <a:cxn ang="0">
                    <a:pos x="2303" y="1050"/>
                  </a:cxn>
                  <a:cxn ang="0">
                    <a:pos x="2354" y="974"/>
                  </a:cxn>
                  <a:cxn ang="0">
                    <a:pos x="2405" y="902"/>
                  </a:cxn>
                  <a:cxn ang="0">
                    <a:pos x="2457" y="828"/>
                  </a:cxn>
                  <a:cxn ang="0">
                    <a:pos x="2508" y="758"/>
                  </a:cxn>
                  <a:cxn ang="0">
                    <a:pos x="2559" y="693"/>
                  </a:cxn>
                  <a:cxn ang="0">
                    <a:pos x="2610" y="630"/>
                  </a:cxn>
                  <a:cxn ang="0">
                    <a:pos x="2662" y="570"/>
                  </a:cxn>
                  <a:cxn ang="0">
                    <a:pos x="2713" y="513"/>
                  </a:cxn>
                  <a:cxn ang="0">
                    <a:pos x="2764" y="463"/>
                  </a:cxn>
                  <a:cxn ang="0">
                    <a:pos x="2815" y="412"/>
                  </a:cxn>
                  <a:cxn ang="0">
                    <a:pos x="2867" y="367"/>
                  </a:cxn>
                  <a:cxn ang="0">
                    <a:pos x="2918" y="325"/>
                  </a:cxn>
                  <a:cxn ang="0">
                    <a:pos x="2969" y="287"/>
                  </a:cxn>
                  <a:cxn ang="0">
                    <a:pos x="3020" y="252"/>
                  </a:cxn>
                  <a:cxn ang="0">
                    <a:pos x="3072" y="219"/>
                  </a:cxn>
                </a:cxnLst>
                <a:rect l="0" t="0" r="r" b="b"/>
                <a:pathLst>
                  <a:path w="3080" h="192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4" y="1"/>
                    </a:lnTo>
                    <a:lnTo>
                      <a:pt x="48" y="3"/>
                    </a:lnTo>
                    <a:lnTo>
                      <a:pt x="52" y="1"/>
                    </a:lnTo>
                    <a:lnTo>
                      <a:pt x="56" y="1"/>
                    </a:lnTo>
                    <a:lnTo>
                      <a:pt x="60" y="3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71" y="3"/>
                    </a:lnTo>
                    <a:lnTo>
                      <a:pt x="75" y="3"/>
                    </a:lnTo>
                    <a:lnTo>
                      <a:pt x="79" y="3"/>
                    </a:lnTo>
                    <a:lnTo>
                      <a:pt x="83" y="4"/>
                    </a:lnTo>
                    <a:lnTo>
                      <a:pt x="87" y="5"/>
                    </a:lnTo>
                    <a:lnTo>
                      <a:pt x="91" y="6"/>
                    </a:lnTo>
                    <a:lnTo>
                      <a:pt x="95" y="6"/>
                    </a:lnTo>
                    <a:lnTo>
                      <a:pt x="99" y="7"/>
                    </a:lnTo>
                    <a:lnTo>
                      <a:pt x="103" y="8"/>
                    </a:lnTo>
                    <a:lnTo>
                      <a:pt x="107" y="7"/>
                    </a:lnTo>
                    <a:lnTo>
                      <a:pt x="111" y="8"/>
                    </a:lnTo>
                    <a:lnTo>
                      <a:pt x="115" y="8"/>
                    </a:lnTo>
                    <a:lnTo>
                      <a:pt x="119" y="8"/>
                    </a:lnTo>
                    <a:lnTo>
                      <a:pt x="123" y="10"/>
                    </a:lnTo>
                    <a:lnTo>
                      <a:pt x="127" y="9"/>
                    </a:lnTo>
                    <a:lnTo>
                      <a:pt x="131" y="11"/>
                    </a:lnTo>
                    <a:lnTo>
                      <a:pt x="135" y="14"/>
                    </a:lnTo>
                    <a:lnTo>
                      <a:pt x="138" y="14"/>
                    </a:lnTo>
                    <a:lnTo>
                      <a:pt x="142" y="13"/>
                    </a:lnTo>
                    <a:lnTo>
                      <a:pt x="146" y="15"/>
                    </a:lnTo>
                    <a:lnTo>
                      <a:pt x="150" y="15"/>
                    </a:lnTo>
                    <a:lnTo>
                      <a:pt x="154" y="18"/>
                    </a:lnTo>
                    <a:lnTo>
                      <a:pt x="158" y="18"/>
                    </a:lnTo>
                    <a:lnTo>
                      <a:pt x="162" y="18"/>
                    </a:lnTo>
                    <a:lnTo>
                      <a:pt x="166" y="20"/>
                    </a:lnTo>
                    <a:lnTo>
                      <a:pt x="170" y="21"/>
                    </a:lnTo>
                    <a:lnTo>
                      <a:pt x="174" y="22"/>
                    </a:lnTo>
                    <a:lnTo>
                      <a:pt x="178" y="23"/>
                    </a:lnTo>
                    <a:lnTo>
                      <a:pt x="182" y="25"/>
                    </a:lnTo>
                    <a:lnTo>
                      <a:pt x="186" y="27"/>
                    </a:lnTo>
                    <a:lnTo>
                      <a:pt x="190" y="27"/>
                    </a:lnTo>
                    <a:lnTo>
                      <a:pt x="194" y="29"/>
                    </a:lnTo>
                    <a:lnTo>
                      <a:pt x="198" y="30"/>
                    </a:lnTo>
                    <a:lnTo>
                      <a:pt x="202" y="30"/>
                    </a:lnTo>
                    <a:lnTo>
                      <a:pt x="205" y="33"/>
                    </a:lnTo>
                    <a:lnTo>
                      <a:pt x="209" y="33"/>
                    </a:lnTo>
                    <a:lnTo>
                      <a:pt x="213" y="36"/>
                    </a:lnTo>
                    <a:lnTo>
                      <a:pt x="217" y="37"/>
                    </a:lnTo>
                    <a:lnTo>
                      <a:pt x="221" y="40"/>
                    </a:lnTo>
                    <a:lnTo>
                      <a:pt x="225" y="41"/>
                    </a:lnTo>
                    <a:lnTo>
                      <a:pt x="229" y="43"/>
                    </a:lnTo>
                    <a:lnTo>
                      <a:pt x="233" y="45"/>
                    </a:lnTo>
                    <a:lnTo>
                      <a:pt x="237" y="46"/>
                    </a:lnTo>
                    <a:lnTo>
                      <a:pt x="241" y="49"/>
                    </a:lnTo>
                    <a:lnTo>
                      <a:pt x="245" y="51"/>
                    </a:lnTo>
                    <a:lnTo>
                      <a:pt x="249" y="54"/>
                    </a:lnTo>
                    <a:lnTo>
                      <a:pt x="253" y="54"/>
                    </a:lnTo>
                    <a:lnTo>
                      <a:pt x="257" y="58"/>
                    </a:lnTo>
                    <a:lnTo>
                      <a:pt x="261" y="60"/>
                    </a:lnTo>
                    <a:lnTo>
                      <a:pt x="265" y="62"/>
                    </a:lnTo>
                    <a:lnTo>
                      <a:pt x="269" y="65"/>
                    </a:lnTo>
                    <a:lnTo>
                      <a:pt x="272" y="67"/>
                    </a:lnTo>
                    <a:lnTo>
                      <a:pt x="276" y="70"/>
                    </a:lnTo>
                    <a:lnTo>
                      <a:pt x="280" y="71"/>
                    </a:lnTo>
                    <a:lnTo>
                      <a:pt x="284" y="74"/>
                    </a:lnTo>
                    <a:lnTo>
                      <a:pt x="288" y="76"/>
                    </a:lnTo>
                    <a:lnTo>
                      <a:pt x="292" y="80"/>
                    </a:lnTo>
                    <a:lnTo>
                      <a:pt x="296" y="83"/>
                    </a:lnTo>
                    <a:lnTo>
                      <a:pt x="300" y="85"/>
                    </a:lnTo>
                    <a:lnTo>
                      <a:pt x="304" y="88"/>
                    </a:lnTo>
                    <a:lnTo>
                      <a:pt x="308" y="91"/>
                    </a:lnTo>
                    <a:lnTo>
                      <a:pt x="312" y="94"/>
                    </a:lnTo>
                    <a:lnTo>
                      <a:pt x="316" y="97"/>
                    </a:lnTo>
                    <a:lnTo>
                      <a:pt x="320" y="100"/>
                    </a:lnTo>
                    <a:lnTo>
                      <a:pt x="324" y="104"/>
                    </a:lnTo>
                    <a:lnTo>
                      <a:pt x="328" y="105"/>
                    </a:lnTo>
                    <a:lnTo>
                      <a:pt x="332" y="110"/>
                    </a:lnTo>
                    <a:lnTo>
                      <a:pt x="336" y="114"/>
                    </a:lnTo>
                    <a:lnTo>
                      <a:pt x="340" y="115"/>
                    </a:lnTo>
                    <a:lnTo>
                      <a:pt x="343" y="121"/>
                    </a:lnTo>
                    <a:lnTo>
                      <a:pt x="347" y="123"/>
                    </a:lnTo>
                    <a:lnTo>
                      <a:pt x="351" y="127"/>
                    </a:lnTo>
                    <a:lnTo>
                      <a:pt x="355" y="130"/>
                    </a:lnTo>
                    <a:lnTo>
                      <a:pt x="359" y="135"/>
                    </a:lnTo>
                    <a:lnTo>
                      <a:pt x="363" y="139"/>
                    </a:lnTo>
                    <a:lnTo>
                      <a:pt x="367" y="141"/>
                    </a:lnTo>
                    <a:lnTo>
                      <a:pt x="371" y="146"/>
                    </a:lnTo>
                    <a:lnTo>
                      <a:pt x="375" y="149"/>
                    </a:lnTo>
                    <a:lnTo>
                      <a:pt x="379" y="154"/>
                    </a:lnTo>
                    <a:lnTo>
                      <a:pt x="383" y="160"/>
                    </a:lnTo>
                    <a:lnTo>
                      <a:pt x="387" y="164"/>
                    </a:lnTo>
                    <a:lnTo>
                      <a:pt x="391" y="166"/>
                    </a:lnTo>
                    <a:lnTo>
                      <a:pt x="395" y="172"/>
                    </a:lnTo>
                    <a:lnTo>
                      <a:pt x="399" y="175"/>
                    </a:lnTo>
                    <a:lnTo>
                      <a:pt x="403" y="179"/>
                    </a:lnTo>
                    <a:lnTo>
                      <a:pt x="407" y="185"/>
                    </a:lnTo>
                    <a:lnTo>
                      <a:pt x="410" y="189"/>
                    </a:lnTo>
                    <a:lnTo>
                      <a:pt x="414" y="194"/>
                    </a:lnTo>
                    <a:lnTo>
                      <a:pt x="418" y="199"/>
                    </a:lnTo>
                    <a:lnTo>
                      <a:pt x="422" y="202"/>
                    </a:lnTo>
                    <a:lnTo>
                      <a:pt x="426" y="208"/>
                    </a:lnTo>
                    <a:lnTo>
                      <a:pt x="430" y="214"/>
                    </a:lnTo>
                    <a:lnTo>
                      <a:pt x="434" y="217"/>
                    </a:lnTo>
                    <a:lnTo>
                      <a:pt x="438" y="223"/>
                    </a:lnTo>
                    <a:lnTo>
                      <a:pt x="442" y="229"/>
                    </a:lnTo>
                    <a:lnTo>
                      <a:pt x="446" y="235"/>
                    </a:lnTo>
                    <a:lnTo>
                      <a:pt x="450" y="240"/>
                    </a:lnTo>
                    <a:lnTo>
                      <a:pt x="454" y="245"/>
                    </a:lnTo>
                    <a:lnTo>
                      <a:pt x="458" y="251"/>
                    </a:lnTo>
                    <a:lnTo>
                      <a:pt x="462" y="255"/>
                    </a:lnTo>
                    <a:lnTo>
                      <a:pt x="466" y="261"/>
                    </a:lnTo>
                    <a:lnTo>
                      <a:pt x="470" y="266"/>
                    </a:lnTo>
                    <a:lnTo>
                      <a:pt x="474" y="272"/>
                    </a:lnTo>
                    <a:lnTo>
                      <a:pt x="477" y="278"/>
                    </a:lnTo>
                    <a:lnTo>
                      <a:pt x="481" y="284"/>
                    </a:lnTo>
                    <a:lnTo>
                      <a:pt x="485" y="291"/>
                    </a:lnTo>
                    <a:lnTo>
                      <a:pt x="489" y="296"/>
                    </a:lnTo>
                    <a:lnTo>
                      <a:pt x="493" y="304"/>
                    </a:lnTo>
                    <a:lnTo>
                      <a:pt x="497" y="310"/>
                    </a:lnTo>
                    <a:lnTo>
                      <a:pt x="501" y="314"/>
                    </a:lnTo>
                    <a:lnTo>
                      <a:pt x="505" y="321"/>
                    </a:lnTo>
                    <a:lnTo>
                      <a:pt x="509" y="327"/>
                    </a:lnTo>
                    <a:lnTo>
                      <a:pt x="513" y="334"/>
                    </a:lnTo>
                    <a:lnTo>
                      <a:pt x="517" y="341"/>
                    </a:lnTo>
                    <a:lnTo>
                      <a:pt x="521" y="347"/>
                    </a:lnTo>
                    <a:lnTo>
                      <a:pt x="525" y="352"/>
                    </a:lnTo>
                    <a:lnTo>
                      <a:pt x="529" y="359"/>
                    </a:lnTo>
                    <a:lnTo>
                      <a:pt x="533" y="365"/>
                    </a:lnTo>
                    <a:lnTo>
                      <a:pt x="537" y="373"/>
                    </a:lnTo>
                    <a:lnTo>
                      <a:pt x="541" y="380"/>
                    </a:lnTo>
                    <a:lnTo>
                      <a:pt x="545" y="388"/>
                    </a:lnTo>
                    <a:lnTo>
                      <a:pt x="548" y="392"/>
                    </a:lnTo>
                    <a:lnTo>
                      <a:pt x="552" y="400"/>
                    </a:lnTo>
                    <a:lnTo>
                      <a:pt x="556" y="406"/>
                    </a:lnTo>
                    <a:lnTo>
                      <a:pt x="560" y="414"/>
                    </a:lnTo>
                    <a:lnTo>
                      <a:pt x="564" y="422"/>
                    </a:lnTo>
                    <a:lnTo>
                      <a:pt x="568" y="429"/>
                    </a:lnTo>
                    <a:lnTo>
                      <a:pt x="572" y="435"/>
                    </a:lnTo>
                    <a:lnTo>
                      <a:pt x="576" y="444"/>
                    </a:lnTo>
                    <a:lnTo>
                      <a:pt x="580" y="450"/>
                    </a:lnTo>
                    <a:lnTo>
                      <a:pt x="584" y="458"/>
                    </a:lnTo>
                    <a:lnTo>
                      <a:pt x="588" y="464"/>
                    </a:lnTo>
                    <a:lnTo>
                      <a:pt x="592" y="471"/>
                    </a:lnTo>
                    <a:lnTo>
                      <a:pt x="596" y="479"/>
                    </a:lnTo>
                    <a:lnTo>
                      <a:pt x="600" y="486"/>
                    </a:lnTo>
                    <a:lnTo>
                      <a:pt x="604" y="495"/>
                    </a:lnTo>
                    <a:lnTo>
                      <a:pt x="608" y="503"/>
                    </a:lnTo>
                    <a:lnTo>
                      <a:pt x="612" y="511"/>
                    </a:lnTo>
                    <a:lnTo>
                      <a:pt x="615" y="516"/>
                    </a:lnTo>
                    <a:lnTo>
                      <a:pt x="619" y="525"/>
                    </a:lnTo>
                    <a:lnTo>
                      <a:pt x="623" y="533"/>
                    </a:lnTo>
                    <a:lnTo>
                      <a:pt x="627" y="540"/>
                    </a:lnTo>
                    <a:lnTo>
                      <a:pt x="631" y="550"/>
                    </a:lnTo>
                    <a:lnTo>
                      <a:pt x="635" y="557"/>
                    </a:lnTo>
                    <a:lnTo>
                      <a:pt x="639" y="565"/>
                    </a:lnTo>
                    <a:lnTo>
                      <a:pt x="643" y="571"/>
                    </a:lnTo>
                    <a:lnTo>
                      <a:pt x="647" y="580"/>
                    </a:lnTo>
                    <a:lnTo>
                      <a:pt x="651" y="589"/>
                    </a:lnTo>
                    <a:lnTo>
                      <a:pt x="655" y="597"/>
                    </a:lnTo>
                    <a:lnTo>
                      <a:pt x="659" y="606"/>
                    </a:lnTo>
                    <a:lnTo>
                      <a:pt x="663" y="614"/>
                    </a:lnTo>
                    <a:lnTo>
                      <a:pt x="667" y="621"/>
                    </a:lnTo>
                    <a:lnTo>
                      <a:pt x="671" y="629"/>
                    </a:lnTo>
                    <a:lnTo>
                      <a:pt x="675" y="639"/>
                    </a:lnTo>
                    <a:lnTo>
                      <a:pt x="679" y="646"/>
                    </a:lnTo>
                    <a:lnTo>
                      <a:pt x="683" y="654"/>
                    </a:lnTo>
                    <a:lnTo>
                      <a:pt x="686" y="663"/>
                    </a:lnTo>
                    <a:lnTo>
                      <a:pt x="690" y="672"/>
                    </a:lnTo>
                    <a:lnTo>
                      <a:pt x="694" y="681"/>
                    </a:lnTo>
                    <a:lnTo>
                      <a:pt x="698" y="688"/>
                    </a:lnTo>
                    <a:lnTo>
                      <a:pt x="702" y="697"/>
                    </a:lnTo>
                    <a:lnTo>
                      <a:pt x="706" y="705"/>
                    </a:lnTo>
                    <a:lnTo>
                      <a:pt x="710" y="713"/>
                    </a:lnTo>
                    <a:lnTo>
                      <a:pt x="714" y="722"/>
                    </a:lnTo>
                    <a:lnTo>
                      <a:pt x="718" y="729"/>
                    </a:lnTo>
                    <a:lnTo>
                      <a:pt x="722" y="740"/>
                    </a:lnTo>
                    <a:lnTo>
                      <a:pt x="726" y="747"/>
                    </a:lnTo>
                    <a:lnTo>
                      <a:pt x="730" y="756"/>
                    </a:lnTo>
                    <a:lnTo>
                      <a:pt x="734" y="766"/>
                    </a:lnTo>
                    <a:lnTo>
                      <a:pt x="738" y="775"/>
                    </a:lnTo>
                    <a:lnTo>
                      <a:pt x="742" y="782"/>
                    </a:lnTo>
                    <a:lnTo>
                      <a:pt x="746" y="792"/>
                    </a:lnTo>
                    <a:lnTo>
                      <a:pt x="750" y="801"/>
                    </a:lnTo>
                    <a:lnTo>
                      <a:pt x="753" y="809"/>
                    </a:lnTo>
                    <a:lnTo>
                      <a:pt x="757" y="819"/>
                    </a:lnTo>
                    <a:lnTo>
                      <a:pt x="761" y="828"/>
                    </a:lnTo>
                    <a:lnTo>
                      <a:pt x="765" y="837"/>
                    </a:lnTo>
                    <a:lnTo>
                      <a:pt x="769" y="846"/>
                    </a:lnTo>
                    <a:lnTo>
                      <a:pt x="773" y="855"/>
                    </a:lnTo>
                    <a:lnTo>
                      <a:pt x="777" y="864"/>
                    </a:lnTo>
                    <a:lnTo>
                      <a:pt x="781" y="872"/>
                    </a:lnTo>
                    <a:lnTo>
                      <a:pt x="785" y="881"/>
                    </a:lnTo>
                    <a:lnTo>
                      <a:pt x="789" y="889"/>
                    </a:lnTo>
                    <a:lnTo>
                      <a:pt x="793" y="898"/>
                    </a:lnTo>
                    <a:lnTo>
                      <a:pt x="797" y="908"/>
                    </a:lnTo>
                    <a:lnTo>
                      <a:pt x="801" y="918"/>
                    </a:lnTo>
                    <a:lnTo>
                      <a:pt x="805" y="926"/>
                    </a:lnTo>
                    <a:lnTo>
                      <a:pt x="809" y="934"/>
                    </a:lnTo>
                    <a:lnTo>
                      <a:pt x="813" y="944"/>
                    </a:lnTo>
                    <a:lnTo>
                      <a:pt x="817" y="952"/>
                    </a:lnTo>
                    <a:lnTo>
                      <a:pt x="820" y="960"/>
                    </a:lnTo>
                    <a:lnTo>
                      <a:pt x="824" y="970"/>
                    </a:lnTo>
                    <a:lnTo>
                      <a:pt x="828" y="979"/>
                    </a:lnTo>
                    <a:lnTo>
                      <a:pt x="832" y="988"/>
                    </a:lnTo>
                    <a:lnTo>
                      <a:pt x="836" y="998"/>
                    </a:lnTo>
                    <a:lnTo>
                      <a:pt x="840" y="1008"/>
                    </a:lnTo>
                    <a:lnTo>
                      <a:pt x="844" y="1016"/>
                    </a:lnTo>
                    <a:lnTo>
                      <a:pt x="848" y="1025"/>
                    </a:lnTo>
                    <a:lnTo>
                      <a:pt x="852" y="1033"/>
                    </a:lnTo>
                    <a:lnTo>
                      <a:pt x="856" y="1042"/>
                    </a:lnTo>
                    <a:lnTo>
                      <a:pt x="860" y="1054"/>
                    </a:lnTo>
                    <a:lnTo>
                      <a:pt x="864" y="1062"/>
                    </a:lnTo>
                    <a:lnTo>
                      <a:pt x="868" y="1070"/>
                    </a:lnTo>
                    <a:lnTo>
                      <a:pt x="872" y="1078"/>
                    </a:lnTo>
                    <a:lnTo>
                      <a:pt x="876" y="1087"/>
                    </a:lnTo>
                    <a:lnTo>
                      <a:pt x="880" y="1096"/>
                    </a:lnTo>
                    <a:lnTo>
                      <a:pt x="884" y="1105"/>
                    </a:lnTo>
                    <a:lnTo>
                      <a:pt x="888" y="1115"/>
                    </a:lnTo>
                    <a:lnTo>
                      <a:pt x="891" y="1123"/>
                    </a:lnTo>
                    <a:lnTo>
                      <a:pt x="895" y="1131"/>
                    </a:lnTo>
                    <a:lnTo>
                      <a:pt x="899" y="1139"/>
                    </a:lnTo>
                    <a:lnTo>
                      <a:pt x="903" y="1148"/>
                    </a:lnTo>
                    <a:lnTo>
                      <a:pt x="907" y="1159"/>
                    </a:lnTo>
                    <a:lnTo>
                      <a:pt x="911" y="1167"/>
                    </a:lnTo>
                    <a:lnTo>
                      <a:pt x="915" y="1175"/>
                    </a:lnTo>
                    <a:lnTo>
                      <a:pt x="919" y="1184"/>
                    </a:lnTo>
                    <a:lnTo>
                      <a:pt x="923" y="1192"/>
                    </a:lnTo>
                    <a:lnTo>
                      <a:pt x="927" y="1201"/>
                    </a:lnTo>
                    <a:lnTo>
                      <a:pt x="931" y="1209"/>
                    </a:lnTo>
                    <a:lnTo>
                      <a:pt x="935" y="1219"/>
                    </a:lnTo>
                    <a:lnTo>
                      <a:pt x="939" y="1229"/>
                    </a:lnTo>
                    <a:lnTo>
                      <a:pt x="943" y="1236"/>
                    </a:lnTo>
                    <a:lnTo>
                      <a:pt x="947" y="1244"/>
                    </a:lnTo>
                    <a:lnTo>
                      <a:pt x="951" y="1253"/>
                    </a:lnTo>
                    <a:lnTo>
                      <a:pt x="955" y="1261"/>
                    </a:lnTo>
                    <a:lnTo>
                      <a:pt x="958" y="1269"/>
                    </a:lnTo>
                    <a:lnTo>
                      <a:pt x="962" y="1278"/>
                    </a:lnTo>
                    <a:lnTo>
                      <a:pt x="966" y="1287"/>
                    </a:lnTo>
                    <a:lnTo>
                      <a:pt x="970" y="1296"/>
                    </a:lnTo>
                    <a:lnTo>
                      <a:pt x="974" y="1302"/>
                    </a:lnTo>
                    <a:lnTo>
                      <a:pt x="978" y="1312"/>
                    </a:lnTo>
                    <a:lnTo>
                      <a:pt x="982" y="1320"/>
                    </a:lnTo>
                    <a:lnTo>
                      <a:pt x="986" y="1328"/>
                    </a:lnTo>
                    <a:lnTo>
                      <a:pt x="990" y="1335"/>
                    </a:lnTo>
                    <a:lnTo>
                      <a:pt x="994" y="1344"/>
                    </a:lnTo>
                    <a:lnTo>
                      <a:pt x="998" y="1352"/>
                    </a:lnTo>
                    <a:lnTo>
                      <a:pt x="1002" y="1360"/>
                    </a:lnTo>
                    <a:lnTo>
                      <a:pt x="1006" y="1369"/>
                    </a:lnTo>
                    <a:lnTo>
                      <a:pt x="1010" y="1377"/>
                    </a:lnTo>
                    <a:lnTo>
                      <a:pt x="1014" y="1383"/>
                    </a:lnTo>
                    <a:lnTo>
                      <a:pt x="1018" y="1392"/>
                    </a:lnTo>
                    <a:lnTo>
                      <a:pt x="1022" y="1401"/>
                    </a:lnTo>
                    <a:lnTo>
                      <a:pt x="1025" y="1408"/>
                    </a:lnTo>
                    <a:lnTo>
                      <a:pt x="1029" y="1416"/>
                    </a:lnTo>
                    <a:lnTo>
                      <a:pt x="1033" y="1422"/>
                    </a:lnTo>
                    <a:lnTo>
                      <a:pt x="1037" y="1431"/>
                    </a:lnTo>
                    <a:lnTo>
                      <a:pt x="1041" y="1439"/>
                    </a:lnTo>
                    <a:lnTo>
                      <a:pt x="1045" y="1446"/>
                    </a:lnTo>
                    <a:lnTo>
                      <a:pt x="1049" y="1454"/>
                    </a:lnTo>
                    <a:lnTo>
                      <a:pt x="1053" y="1464"/>
                    </a:lnTo>
                    <a:lnTo>
                      <a:pt x="1057" y="1470"/>
                    </a:lnTo>
                    <a:lnTo>
                      <a:pt x="1061" y="1478"/>
                    </a:lnTo>
                    <a:lnTo>
                      <a:pt x="1065" y="1483"/>
                    </a:lnTo>
                    <a:lnTo>
                      <a:pt x="1069" y="1492"/>
                    </a:lnTo>
                    <a:lnTo>
                      <a:pt x="1073" y="1500"/>
                    </a:lnTo>
                    <a:lnTo>
                      <a:pt x="1077" y="1509"/>
                    </a:lnTo>
                    <a:lnTo>
                      <a:pt x="1081" y="1514"/>
                    </a:lnTo>
                    <a:lnTo>
                      <a:pt x="1085" y="1521"/>
                    </a:lnTo>
                    <a:lnTo>
                      <a:pt x="1089" y="1529"/>
                    </a:lnTo>
                    <a:lnTo>
                      <a:pt x="1093" y="1534"/>
                    </a:lnTo>
                    <a:lnTo>
                      <a:pt x="1096" y="1543"/>
                    </a:lnTo>
                    <a:lnTo>
                      <a:pt x="1100" y="1550"/>
                    </a:lnTo>
                    <a:lnTo>
                      <a:pt x="1104" y="1556"/>
                    </a:lnTo>
                    <a:lnTo>
                      <a:pt x="1108" y="1564"/>
                    </a:lnTo>
                    <a:lnTo>
                      <a:pt x="1112" y="1571"/>
                    </a:lnTo>
                    <a:lnTo>
                      <a:pt x="1116" y="1577"/>
                    </a:lnTo>
                    <a:lnTo>
                      <a:pt x="1120" y="1583"/>
                    </a:lnTo>
                    <a:lnTo>
                      <a:pt x="1124" y="1590"/>
                    </a:lnTo>
                    <a:lnTo>
                      <a:pt x="1128" y="1595"/>
                    </a:lnTo>
                    <a:lnTo>
                      <a:pt x="1132" y="1604"/>
                    </a:lnTo>
                    <a:lnTo>
                      <a:pt x="1136" y="1609"/>
                    </a:lnTo>
                    <a:lnTo>
                      <a:pt x="1140" y="1616"/>
                    </a:lnTo>
                    <a:lnTo>
                      <a:pt x="1144" y="1622"/>
                    </a:lnTo>
                    <a:lnTo>
                      <a:pt x="1148" y="1629"/>
                    </a:lnTo>
                    <a:lnTo>
                      <a:pt x="1152" y="1636"/>
                    </a:lnTo>
                    <a:lnTo>
                      <a:pt x="1156" y="1641"/>
                    </a:lnTo>
                    <a:lnTo>
                      <a:pt x="1160" y="1648"/>
                    </a:lnTo>
                    <a:lnTo>
                      <a:pt x="1163" y="1653"/>
                    </a:lnTo>
                    <a:lnTo>
                      <a:pt x="1167" y="1659"/>
                    </a:lnTo>
                    <a:lnTo>
                      <a:pt x="1171" y="1666"/>
                    </a:lnTo>
                    <a:lnTo>
                      <a:pt x="1175" y="1671"/>
                    </a:lnTo>
                    <a:lnTo>
                      <a:pt x="1179" y="1675"/>
                    </a:lnTo>
                    <a:lnTo>
                      <a:pt x="1183" y="1683"/>
                    </a:lnTo>
                    <a:lnTo>
                      <a:pt x="1187" y="1688"/>
                    </a:lnTo>
                    <a:lnTo>
                      <a:pt x="1191" y="1694"/>
                    </a:lnTo>
                    <a:lnTo>
                      <a:pt x="1195" y="1698"/>
                    </a:lnTo>
                    <a:lnTo>
                      <a:pt x="1199" y="1703"/>
                    </a:lnTo>
                    <a:lnTo>
                      <a:pt x="1203" y="1710"/>
                    </a:lnTo>
                    <a:lnTo>
                      <a:pt x="1207" y="1714"/>
                    </a:lnTo>
                    <a:lnTo>
                      <a:pt x="1211" y="1720"/>
                    </a:lnTo>
                    <a:lnTo>
                      <a:pt x="1215" y="1726"/>
                    </a:lnTo>
                    <a:lnTo>
                      <a:pt x="1219" y="1730"/>
                    </a:lnTo>
                    <a:lnTo>
                      <a:pt x="1223" y="1737"/>
                    </a:lnTo>
                    <a:lnTo>
                      <a:pt x="1227" y="1741"/>
                    </a:lnTo>
                    <a:lnTo>
                      <a:pt x="1231" y="1745"/>
                    </a:lnTo>
                    <a:lnTo>
                      <a:pt x="1234" y="1751"/>
                    </a:lnTo>
                    <a:lnTo>
                      <a:pt x="1238" y="1757"/>
                    </a:lnTo>
                    <a:lnTo>
                      <a:pt x="1242" y="1760"/>
                    </a:lnTo>
                    <a:lnTo>
                      <a:pt x="1246" y="1766"/>
                    </a:lnTo>
                    <a:lnTo>
                      <a:pt x="1250" y="1769"/>
                    </a:lnTo>
                    <a:lnTo>
                      <a:pt x="1254" y="1774"/>
                    </a:lnTo>
                    <a:lnTo>
                      <a:pt x="1258" y="1778"/>
                    </a:lnTo>
                    <a:lnTo>
                      <a:pt x="1262" y="1782"/>
                    </a:lnTo>
                    <a:lnTo>
                      <a:pt x="1266" y="1788"/>
                    </a:lnTo>
                    <a:lnTo>
                      <a:pt x="1270" y="1792"/>
                    </a:lnTo>
                    <a:lnTo>
                      <a:pt x="1274" y="1796"/>
                    </a:lnTo>
                    <a:lnTo>
                      <a:pt x="1278" y="1801"/>
                    </a:lnTo>
                    <a:lnTo>
                      <a:pt x="1282" y="1803"/>
                    </a:lnTo>
                    <a:lnTo>
                      <a:pt x="1286" y="1807"/>
                    </a:lnTo>
                    <a:lnTo>
                      <a:pt x="1290" y="1812"/>
                    </a:lnTo>
                    <a:lnTo>
                      <a:pt x="1294" y="1816"/>
                    </a:lnTo>
                    <a:lnTo>
                      <a:pt x="1298" y="1819"/>
                    </a:lnTo>
                    <a:lnTo>
                      <a:pt x="1301" y="1824"/>
                    </a:lnTo>
                    <a:lnTo>
                      <a:pt x="1305" y="1827"/>
                    </a:lnTo>
                    <a:lnTo>
                      <a:pt x="1309" y="1831"/>
                    </a:lnTo>
                    <a:lnTo>
                      <a:pt x="1313" y="1835"/>
                    </a:lnTo>
                    <a:lnTo>
                      <a:pt x="1317" y="1837"/>
                    </a:lnTo>
                    <a:lnTo>
                      <a:pt x="1321" y="1842"/>
                    </a:lnTo>
                    <a:lnTo>
                      <a:pt x="1325" y="1846"/>
                    </a:lnTo>
                    <a:lnTo>
                      <a:pt x="1329" y="1847"/>
                    </a:lnTo>
                    <a:lnTo>
                      <a:pt x="1333" y="1851"/>
                    </a:lnTo>
                    <a:lnTo>
                      <a:pt x="1337" y="1854"/>
                    </a:lnTo>
                    <a:lnTo>
                      <a:pt x="1341" y="1857"/>
                    </a:lnTo>
                    <a:lnTo>
                      <a:pt x="1345" y="1861"/>
                    </a:lnTo>
                    <a:lnTo>
                      <a:pt x="1349" y="1863"/>
                    </a:lnTo>
                    <a:lnTo>
                      <a:pt x="1353" y="1865"/>
                    </a:lnTo>
                    <a:lnTo>
                      <a:pt x="1357" y="1868"/>
                    </a:lnTo>
                    <a:lnTo>
                      <a:pt x="1361" y="1872"/>
                    </a:lnTo>
                    <a:lnTo>
                      <a:pt x="1365" y="1874"/>
                    </a:lnTo>
                    <a:lnTo>
                      <a:pt x="1368" y="1876"/>
                    </a:lnTo>
                    <a:lnTo>
                      <a:pt x="1372" y="1879"/>
                    </a:lnTo>
                    <a:lnTo>
                      <a:pt x="1376" y="1880"/>
                    </a:lnTo>
                    <a:lnTo>
                      <a:pt x="1380" y="1883"/>
                    </a:lnTo>
                    <a:lnTo>
                      <a:pt x="1384" y="1885"/>
                    </a:lnTo>
                    <a:lnTo>
                      <a:pt x="1388" y="1887"/>
                    </a:lnTo>
                    <a:lnTo>
                      <a:pt x="1392" y="1890"/>
                    </a:lnTo>
                    <a:lnTo>
                      <a:pt x="1396" y="1892"/>
                    </a:lnTo>
                    <a:lnTo>
                      <a:pt x="1400" y="1892"/>
                    </a:lnTo>
                    <a:lnTo>
                      <a:pt x="1404" y="1896"/>
                    </a:lnTo>
                    <a:lnTo>
                      <a:pt x="1408" y="1897"/>
                    </a:lnTo>
                    <a:lnTo>
                      <a:pt x="1412" y="1899"/>
                    </a:lnTo>
                    <a:lnTo>
                      <a:pt x="1416" y="1900"/>
                    </a:lnTo>
                    <a:lnTo>
                      <a:pt x="1420" y="1902"/>
                    </a:lnTo>
                    <a:lnTo>
                      <a:pt x="1424" y="1903"/>
                    </a:lnTo>
                    <a:lnTo>
                      <a:pt x="1428" y="1905"/>
                    </a:lnTo>
                    <a:lnTo>
                      <a:pt x="1432" y="1907"/>
                    </a:lnTo>
                    <a:lnTo>
                      <a:pt x="1436" y="1907"/>
                    </a:lnTo>
                    <a:lnTo>
                      <a:pt x="1439" y="1909"/>
                    </a:lnTo>
                    <a:lnTo>
                      <a:pt x="1443" y="1910"/>
                    </a:lnTo>
                    <a:lnTo>
                      <a:pt x="1447" y="1911"/>
                    </a:lnTo>
                    <a:lnTo>
                      <a:pt x="1451" y="1912"/>
                    </a:lnTo>
                    <a:lnTo>
                      <a:pt x="1455" y="1912"/>
                    </a:lnTo>
                    <a:lnTo>
                      <a:pt x="1459" y="1913"/>
                    </a:lnTo>
                    <a:lnTo>
                      <a:pt x="1463" y="1915"/>
                    </a:lnTo>
                    <a:lnTo>
                      <a:pt x="1467" y="1914"/>
                    </a:lnTo>
                    <a:lnTo>
                      <a:pt x="1471" y="1916"/>
                    </a:lnTo>
                    <a:lnTo>
                      <a:pt x="1475" y="1916"/>
                    </a:lnTo>
                    <a:lnTo>
                      <a:pt x="1479" y="1918"/>
                    </a:lnTo>
                    <a:lnTo>
                      <a:pt x="1483" y="1918"/>
                    </a:lnTo>
                    <a:lnTo>
                      <a:pt x="1487" y="1918"/>
                    </a:lnTo>
                    <a:lnTo>
                      <a:pt x="1491" y="1919"/>
                    </a:lnTo>
                    <a:lnTo>
                      <a:pt x="1495" y="1918"/>
                    </a:lnTo>
                    <a:lnTo>
                      <a:pt x="1499" y="1918"/>
                    </a:lnTo>
                    <a:lnTo>
                      <a:pt x="1503" y="1918"/>
                    </a:lnTo>
                    <a:lnTo>
                      <a:pt x="1506" y="1919"/>
                    </a:lnTo>
                    <a:lnTo>
                      <a:pt x="1510" y="1918"/>
                    </a:lnTo>
                    <a:lnTo>
                      <a:pt x="1514" y="1921"/>
                    </a:lnTo>
                    <a:lnTo>
                      <a:pt x="1518" y="1919"/>
                    </a:lnTo>
                    <a:lnTo>
                      <a:pt x="1522" y="1917"/>
                    </a:lnTo>
                    <a:lnTo>
                      <a:pt x="1526" y="1916"/>
                    </a:lnTo>
                    <a:lnTo>
                      <a:pt x="1530" y="1917"/>
                    </a:lnTo>
                    <a:lnTo>
                      <a:pt x="1534" y="1915"/>
                    </a:lnTo>
                    <a:lnTo>
                      <a:pt x="1538" y="1917"/>
                    </a:lnTo>
                    <a:lnTo>
                      <a:pt x="1542" y="1917"/>
                    </a:lnTo>
                    <a:lnTo>
                      <a:pt x="1546" y="1917"/>
                    </a:lnTo>
                    <a:lnTo>
                      <a:pt x="1550" y="1914"/>
                    </a:lnTo>
                    <a:lnTo>
                      <a:pt x="1554" y="1914"/>
                    </a:lnTo>
                    <a:lnTo>
                      <a:pt x="1558" y="1914"/>
                    </a:lnTo>
                    <a:lnTo>
                      <a:pt x="1562" y="1913"/>
                    </a:lnTo>
                    <a:lnTo>
                      <a:pt x="1566" y="1912"/>
                    </a:lnTo>
                    <a:lnTo>
                      <a:pt x="1570" y="1910"/>
                    </a:lnTo>
                    <a:lnTo>
                      <a:pt x="1573" y="1909"/>
                    </a:lnTo>
                    <a:lnTo>
                      <a:pt x="1577" y="1907"/>
                    </a:lnTo>
                    <a:lnTo>
                      <a:pt x="1581" y="1907"/>
                    </a:lnTo>
                    <a:lnTo>
                      <a:pt x="1585" y="1906"/>
                    </a:lnTo>
                    <a:lnTo>
                      <a:pt x="1589" y="1905"/>
                    </a:lnTo>
                    <a:lnTo>
                      <a:pt x="1593" y="1903"/>
                    </a:lnTo>
                    <a:lnTo>
                      <a:pt x="1597" y="1901"/>
                    </a:lnTo>
                    <a:lnTo>
                      <a:pt x="1601" y="1900"/>
                    </a:lnTo>
                    <a:lnTo>
                      <a:pt x="1605" y="1899"/>
                    </a:lnTo>
                    <a:lnTo>
                      <a:pt x="1609" y="1898"/>
                    </a:lnTo>
                    <a:lnTo>
                      <a:pt x="1613" y="1895"/>
                    </a:lnTo>
                    <a:lnTo>
                      <a:pt x="1617" y="1893"/>
                    </a:lnTo>
                    <a:lnTo>
                      <a:pt x="1621" y="1892"/>
                    </a:lnTo>
                    <a:lnTo>
                      <a:pt x="1625" y="1889"/>
                    </a:lnTo>
                    <a:lnTo>
                      <a:pt x="1629" y="1889"/>
                    </a:lnTo>
                    <a:lnTo>
                      <a:pt x="1633" y="1887"/>
                    </a:lnTo>
                    <a:lnTo>
                      <a:pt x="1637" y="1884"/>
                    </a:lnTo>
                    <a:lnTo>
                      <a:pt x="1641" y="1883"/>
                    </a:lnTo>
                    <a:lnTo>
                      <a:pt x="1644" y="1880"/>
                    </a:lnTo>
                    <a:lnTo>
                      <a:pt x="1648" y="1878"/>
                    </a:lnTo>
                    <a:lnTo>
                      <a:pt x="1652" y="1875"/>
                    </a:lnTo>
                    <a:lnTo>
                      <a:pt x="1656" y="1874"/>
                    </a:lnTo>
                    <a:lnTo>
                      <a:pt x="1660" y="1871"/>
                    </a:lnTo>
                    <a:lnTo>
                      <a:pt x="1664" y="1868"/>
                    </a:lnTo>
                    <a:lnTo>
                      <a:pt x="1668" y="1866"/>
                    </a:lnTo>
                    <a:lnTo>
                      <a:pt x="1672" y="1862"/>
                    </a:lnTo>
                    <a:lnTo>
                      <a:pt x="1676" y="1861"/>
                    </a:lnTo>
                    <a:lnTo>
                      <a:pt x="1680" y="1859"/>
                    </a:lnTo>
                    <a:lnTo>
                      <a:pt x="1684" y="1856"/>
                    </a:lnTo>
                    <a:lnTo>
                      <a:pt x="1688" y="1851"/>
                    </a:lnTo>
                    <a:lnTo>
                      <a:pt x="1692" y="1849"/>
                    </a:lnTo>
                    <a:lnTo>
                      <a:pt x="1696" y="1847"/>
                    </a:lnTo>
                    <a:lnTo>
                      <a:pt x="1700" y="1846"/>
                    </a:lnTo>
                    <a:lnTo>
                      <a:pt x="1704" y="1843"/>
                    </a:lnTo>
                    <a:lnTo>
                      <a:pt x="1708" y="1837"/>
                    </a:lnTo>
                    <a:lnTo>
                      <a:pt x="1711" y="1834"/>
                    </a:lnTo>
                    <a:lnTo>
                      <a:pt x="1715" y="1832"/>
                    </a:lnTo>
                    <a:lnTo>
                      <a:pt x="1719" y="1829"/>
                    </a:lnTo>
                    <a:lnTo>
                      <a:pt x="1723" y="1825"/>
                    </a:lnTo>
                    <a:lnTo>
                      <a:pt x="1727" y="1822"/>
                    </a:lnTo>
                    <a:lnTo>
                      <a:pt x="1731" y="1818"/>
                    </a:lnTo>
                    <a:lnTo>
                      <a:pt x="1735" y="1816"/>
                    </a:lnTo>
                    <a:lnTo>
                      <a:pt x="1739" y="1813"/>
                    </a:lnTo>
                    <a:lnTo>
                      <a:pt x="1743" y="1810"/>
                    </a:lnTo>
                    <a:lnTo>
                      <a:pt x="1747" y="1805"/>
                    </a:lnTo>
                    <a:lnTo>
                      <a:pt x="1751" y="1802"/>
                    </a:lnTo>
                    <a:lnTo>
                      <a:pt x="1755" y="1799"/>
                    </a:lnTo>
                    <a:lnTo>
                      <a:pt x="1759" y="1794"/>
                    </a:lnTo>
                    <a:lnTo>
                      <a:pt x="1763" y="1791"/>
                    </a:lnTo>
                    <a:lnTo>
                      <a:pt x="1767" y="1787"/>
                    </a:lnTo>
                    <a:lnTo>
                      <a:pt x="1771" y="1783"/>
                    </a:lnTo>
                    <a:lnTo>
                      <a:pt x="1775" y="1779"/>
                    </a:lnTo>
                    <a:lnTo>
                      <a:pt x="1778" y="1774"/>
                    </a:lnTo>
                    <a:lnTo>
                      <a:pt x="1782" y="1771"/>
                    </a:lnTo>
                    <a:lnTo>
                      <a:pt x="1786" y="1768"/>
                    </a:lnTo>
                    <a:lnTo>
                      <a:pt x="1790" y="1764"/>
                    </a:lnTo>
                    <a:lnTo>
                      <a:pt x="1794" y="1760"/>
                    </a:lnTo>
                    <a:lnTo>
                      <a:pt x="1798" y="1757"/>
                    </a:lnTo>
                    <a:lnTo>
                      <a:pt x="1802" y="1751"/>
                    </a:lnTo>
                    <a:lnTo>
                      <a:pt x="1806" y="1748"/>
                    </a:lnTo>
                    <a:lnTo>
                      <a:pt x="1810" y="1743"/>
                    </a:lnTo>
                    <a:lnTo>
                      <a:pt x="1814" y="1738"/>
                    </a:lnTo>
                    <a:lnTo>
                      <a:pt x="1818" y="1735"/>
                    </a:lnTo>
                    <a:lnTo>
                      <a:pt x="1822" y="1730"/>
                    </a:lnTo>
                    <a:lnTo>
                      <a:pt x="1826" y="1726"/>
                    </a:lnTo>
                    <a:lnTo>
                      <a:pt x="1830" y="1722"/>
                    </a:lnTo>
                    <a:lnTo>
                      <a:pt x="1834" y="1717"/>
                    </a:lnTo>
                    <a:lnTo>
                      <a:pt x="1838" y="1712"/>
                    </a:lnTo>
                    <a:lnTo>
                      <a:pt x="1842" y="1707"/>
                    </a:lnTo>
                    <a:lnTo>
                      <a:pt x="1846" y="1704"/>
                    </a:lnTo>
                    <a:lnTo>
                      <a:pt x="1849" y="1699"/>
                    </a:lnTo>
                    <a:lnTo>
                      <a:pt x="1853" y="1696"/>
                    </a:lnTo>
                    <a:lnTo>
                      <a:pt x="1857" y="1689"/>
                    </a:lnTo>
                    <a:lnTo>
                      <a:pt x="1861" y="1686"/>
                    </a:lnTo>
                    <a:lnTo>
                      <a:pt x="1865" y="1681"/>
                    </a:lnTo>
                    <a:lnTo>
                      <a:pt x="1869" y="1676"/>
                    </a:lnTo>
                    <a:lnTo>
                      <a:pt x="1873" y="1671"/>
                    </a:lnTo>
                    <a:lnTo>
                      <a:pt x="1877" y="1668"/>
                    </a:lnTo>
                    <a:lnTo>
                      <a:pt x="1881" y="1662"/>
                    </a:lnTo>
                    <a:lnTo>
                      <a:pt x="1885" y="1657"/>
                    </a:lnTo>
                    <a:lnTo>
                      <a:pt x="1889" y="1653"/>
                    </a:lnTo>
                    <a:lnTo>
                      <a:pt x="1893" y="1647"/>
                    </a:lnTo>
                    <a:lnTo>
                      <a:pt x="1897" y="1642"/>
                    </a:lnTo>
                    <a:lnTo>
                      <a:pt x="1901" y="1637"/>
                    </a:lnTo>
                    <a:lnTo>
                      <a:pt x="1905" y="1633"/>
                    </a:lnTo>
                    <a:lnTo>
                      <a:pt x="1909" y="1628"/>
                    </a:lnTo>
                    <a:lnTo>
                      <a:pt x="1913" y="1622"/>
                    </a:lnTo>
                    <a:lnTo>
                      <a:pt x="1916" y="1617"/>
                    </a:lnTo>
                    <a:lnTo>
                      <a:pt x="1920" y="1611"/>
                    </a:lnTo>
                    <a:lnTo>
                      <a:pt x="1924" y="1607"/>
                    </a:lnTo>
                    <a:lnTo>
                      <a:pt x="1928" y="1603"/>
                    </a:lnTo>
                    <a:lnTo>
                      <a:pt x="1932" y="1596"/>
                    </a:lnTo>
                    <a:lnTo>
                      <a:pt x="1936" y="1592"/>
                    </a:lnTo>
                    <a:lnTo>
                      <a:pt x="1940" y="1588"/>
                    </a:lnTo>
                    <a:lnTo>
                      <a:pt x="1944" y="1581"/>
                    </a:lnTo>
                    <a:lnTo>
                      <a:pt x="1948" y="1577"/>
                    </a:lnTo>
                    <a:lnTo>
                      <a:pt x="1952" y="1571"/>
                    </a:lnTo>
                    <a:lnTo>
                      <a:pt x="1956" y="1566"/>
                    </a:lnTo>
                    <a:lnTo>
                      <a:pt x="1960" y="1560"/>
                    </a:lnTo>
                    <a:lnTo>
                      <a:pt x="1964" y="1555"/>
                    </a:lnTo>
                    <a:lnTo>
                      <a:pt x="1968" y="1550"/>
                    </a:lnTo>
                    <a:lnTo>
                      <a:pt x="1972" y="1545"/>
                    </a:lnTo>
                    <a:lnTo>
                      <a:pt x="1976" y="1538"/>
                    </a:lnTo>
                    <a:lnTo>
                      <a:pt x="1980" y="1532"/>
                    </a:lnTo>
                    <a:lnTo>
                      <a:pt x="1984" y="1527"/>
                    </a:lnTo>
                    <a:lnTo>
                      <a:pt x="1987" y="1522"/>
                    </a:lnTo>
                    <a:lnTo>
                      <a:pt x="1991" y="1516"/>
                    </a:lnTo>
                    <a:lnTo>
                      <a:pt x="1995" y="1509"/>
                    </a:lnTo>
                    <a:lnTo>
                      <a:pt x="1999" y="1506"/>
                    </a:lnTo>
                    <a:lnTo>
                      <a:pt x="2003" y="1500"/>
                    </a:lnTo>
                    <a:lnTo>
                      <a:pt x="2007" y="1494"/>
                    </a:lnTo>
                    <a:lnTo>
                      <a:pt x="2011" y="1487"/>
                    </a:lnTo>
                    <a:lnTo>
                      <a:pt x="2015" y="1482"/>
                    </a:lnTo>
                    <a:lnTo>
                      <a:pt x="2019" y="1477"/>
                    </a:lnTo>
                    <a:lnTo>
                      <a:pt x="2023" y="1470"/>
                    </a:lnTo>
                    <a:lnTo>
                      <a:pt x="2027" y="1466"/>
                    </a:lnTo>
                    <a:lnTo>
                      <a:pt x="2031" y="1460"/>
                    </a:lnTo>
                    <a:lnTo>
                      <a:pt x="2035" y="1455"/>
                    </a:lnTo>
                    <a:lnTo>
                      <a:pt x="2039" y="1448"/>
                    </a:lnTo>
                    <a:lnTo>
                      <a:pt x="2043" y="1441"/>
                    </a:lnTo>
                    <a:lnTo>
                      <a:pt x="2047" y="1436"/>
                    </a:lnTo>
                    <a:lnTo>
                      <a:pt x="2051" y="1432"/>
                    </a:lnTo>
                    <a:lnTo>
                      <a:pt x="2054" y="1425"/>
                    </a:lnTo>
                    <a:lnTo>
                      <a:pt x="2058" y="1419"/>
                    </a:lnTo>
                    <a:lnTo>
                      <a:pt x="2062" y="1412"/>
                    </a:lnTo>
                    <a:lnTo>
                      <a:pt x="2066" y="1408"/>
                    </a:lnTo>
                    <a:lnTo>
                      <a:pt x="2070" y="1401"/>
                    </a:lnTo>
                    <a:lnTo>
                      <a:pt x="2074" y="1396"/>
                    </a:lnTo>
                    <a:lnTo>
                      <a:pt x="2078" y="1391"/>
                    </a:lnTo>
                    <a:lnTo>
                      <a:pt x="2082" y="1384"/>
                    </a:lnTo>
                    <a:lnTo>
                      <a:pt x="2086" y="1378"/>
                    </a:lnTo>
                    <a:lnTo>
                      <a:pt x="2090" y="1371"/>
                    </a:lnTo>
                    <a:lnTo>
                      <a:pt x="2094" y="1366"/>
                    </a:lnTo>
                    <a:lnTo>
                      <a:pt x="2098" y="1359"/>
                    </a:lnTo>
                    <a:lnTo>
                      <a:pt x="2102" y="1355"/>
                    </a:lnTo>
                    <a:lnTo>
                      <a:pt x="2106" y="1349"/>
                    </a:lnTo>
                    <a:lnTo>
                      <a:pt x="2110" y="1343"/>
                    </a:lnTo>
                    <a:lnTo>
                      <a:pt x="2114" y="1337"/>
                    </a:lnTo>
                    <a:lnTo>
                      <a:pt x="2118" y="1331"/>
                    </a:lnTo>
                    <a:lnTo>
                      <a:pt x="2121" y="1324"/>
                    </a:lnTo>
                    <a:lnTo>
                      <a:pt x="2125" y="1318"/>
                    </a:lnTo>
                    <a:lnTo>
                      <a:pt x="2129" y="1313"/>
                    </a:lnTo>
                    <a:lnTo>
                      <a:pt x="2133" y="1307"/>
                    </a:lnTo>
                    <a:lnTo>
                      <a:pt x="2137" y="1300"/>
                    </a:lnTo>
                    <a:lnTo>
                      <a:pt x="2141" y="1294"/>
                    </a:lnTo>
                    <a:lnTo>
                      <a:pt x="2145" y="1289"/>
                    </a:lnTo>
                    <a:lnTo>
                      <a:pt x="2149" y="1283"/>
                    </a:lnTo>
                    <a:lnTo>
                      <a:pt x="2153" y="1277"/>
                    </a:lnTo>
                    <a:lnTo>
                      <a:pt x="2157" y="1272"/>
                    </a:lnTo>
                    <a:lnTo>
                      <a:pt x="2161" y="1265"/>
                    </a:lnTo>
                    <a:lnTo>
                      <a:pt x="2165" y="1259"/>
                    </a:lnTo>
                    <a:lnTo>
                      <a:pt x="2169" y="1253"/>
                    </a:lnTo>
                    <a:lnTo>
                      <a:pt x="2173" y="1248"/>
                    </a:lnTo>
                    <a:lnTo>
                      <a:pt x="2177" y="1241"/>
                    </a:lnTo>
                    <a:lnTo>
                      <a:pt x="2181" y="1236"/>
                    </a:lnTo>
                    <a:lnTo>
                      <a:pt x="2185" y="1228"/>
                    </a:lnTo>
                    <a:lnTo>
                      <a:pt x="2189" y="1223"/>
                    </a:lnTo>
                    <a:lnTo>
                      <a:pt x="2192" y="1217"/>
                    </a:lnTo>
                    <a:lnTo>
                      <a:pt x="2196" y="1211"/>
                    </a:lnTo>
                    <a:lnTo>
                      <a:pt x="2200" y="1206"/>
                    </a:lnTo>
                    <a:lnTo>
                      <a:pt x="2204" y="1200"/>
                    </a:lnTo>
                    <a:lnTo>
                      <a:pt x="2208" y="1193"/>
                    </a:lnTo>
                    <a:lnTo>
                      <a:pt x="2212" y="1187"/>
                    </a:lnTo>
                    <a:lnTo>
                      <a:pt x="2216" y="1182"/>
                    </a:lnTo>
                    <a:lnTo>
                      <a:pt x="2220" y="1175"/>
                    </a:lnTo>
                    <a:lnTo>
                      <a:pt x="2224" y="1170"/>
                    </a:lnTo>
                    <a:lnTo>
                      <a:pt x="2228" y="1162"/>
                    </a:lnTo>
                    <a:lnTo>
                      <a:pt x="2232" y="1158"/>
                    </a:lnTo>
                    <a:lnTo>
                      <a:pt x="2236" y="1152"/>
                    </a:lnTo>
                    <a:lnTo>
                      <a:pt x="2240" y="1145"/>
                    </a:lnTo>
                    <a:lnTo>
                      <a:pt x="2244" y="1138"/>
                    </a:lnTo>
                    <a:lnTo>
                      <a:pt x="2248" y="1134"/>
                    </a:lnTo>
                    <a:lnTo>
                      <a:pt x="2252" y="1128"/>
                    </a:lnTo>
                    <a:lnTo>
                      <a:pt x="2256" y="1121"/>
                    </a:lnTo>
                    <a:lnTo>
                      <a:pt x="2259" y="1115"/>
                    </a:lnTo>
                    <a:lnTo>
                      <a:pt x="2263" y="1109"/>
                    </a:lnTo>
                    <a:lnTo>
                      <a:pt x="2267" y="1104"/>
                    </a:lnTo>
                    <a:lnTo>
                      <a:pt x="2271" y="1098"/>
                    </a:lnTo>
                    <a:lnTo>
                      <a:pt x="2275" y="1092"/>
                    </a:lnTo>
                    <a:lnTo>
                      <a:pt x="2279" y="1086"/>
                    </a:lnTo>
                    <a:lnTo>
                      <a:pt x="2283" y="1080"/>
                    </a:lnTo>
                    <a:lnTo>
                      <a:pt x="2287" y="1075"/>
                    </a:lnTo>
                    <a:lnTo>
                      <a:pt x="2291" y="1067"/>
                    </a:lnTo>
                    <a:lnTo>
                      <a:pt x="2295" y="1063"/>
                    </a:lnTo>
                    <a:lnTo>
                      <a:pt x="2299" y="1056"/>
                    </a:lnTo>
                    <a:lnTo>
                      <a:pt x="2303" y="1050"/>
                    </a:lnTo>
                    <a:lnTo>
                      <a:pt x="2307" y="1044"/>
                    </a:lnTo>
                    <a:lnTo>
                      <a:pt x="2311" y="1037"/>
                    </a:lnTo>
                    <a:lnTo>
                      <a:pt x="2315" y="1032"/>
                    </a:lnTo>
                    <a:lnTo>
                      <a:pt x="2319" y="1026"/>
                    </a:lnTo>
                    <a:lnTo>
                      <a:pt x="2323" y="1019"/>
                    </a:lnTo>
                    <a:lnTo>
                      <a:pt x="2326" y="1015"/>
                    </a:lnTo>
                    <a:lnTo>
                      <a:pt x="2330" y="1009"/>
                    </a:lnTo>
                    <a:lnTo>
                      <a:pt x="2334" y="1003"/>
                    </a:lnTo>
                    <a:lnTo>
                      <a:pt x="2338" y="997"/>
                    </a:lnTo>
                    <a:lnTo>
                      <a:pt x="2342" y="992"/>
                    </a:lnTo>
                    <a:lnTo>
                      <a:pt x="2346" y="985"/>
                    </a:lnTo>
                    <a:lnTo>
                      <a:pt x="2350" y="981"/>
                    </a:lnTo>
                    <a:lnTo>
                      <a:pt x="2354" y="974"/>
                    </a:lnTo>
                    <a:lnTo>
                      <a:pt x="2358" y="968"/>
                    </a:lnTo>
                    <a:lnTo>
                      <a:pt x="2362" y="964"/>
                    </a:lnTo>
                    <a:lnTo>
                      <a:pt x="2366" y="957"/>
                    </a:lnTo>
                    <a:lnTo>
                      <a:pt x="2370" y="952"/>
                    </a:lnTo>
                    <a:lnTo>
                      <a:pt x="2374" y="944"/>
                    </a:lnTo>
                    <a:lnTo>
                      <a:pt x="2378" y="940"/>
                    </a:lnTo>
                    <a:lnTo>
                      <a:pt x="2382" y="934"/>
                    </a:lnTo>
                    <a:lnTo>
                      <a:pt x="2386" y="929"/>
                    </a:lnTo>
                    <a:lnTo>
                      <a:pt x="2390" y="921"/>
                    </a:lnTo>
                    <a:lnTo>
                      <a:pt x="2394" y="918"/>
                    </a:lnTo>
                    <a:lnTo>
                      <a:pt x="2397" y="912"/>
                    </a:lnTo>
                    <a:lnTo>
                      <a:pt x="2401" y="905"/>
                    </a:lnTo>
                    <a:lnTo>
                      <a:pt x="2405" y="902"/>
                    </a:lnTo>
                    <a:lnTo>
                      <a:pt x="2409" y="896"/>
                    </a:lnTo>
                    <a:lnTo>
                      <a:pt x="2413" y="889"/>
                    </a:lnTo>
                    <a:lnTo>
                      <a:pt x="2417" y="885"/>
                    </a:lnTo>
                    <a:lnTo>
                      <a:pt x="2421" y="878"/>
                    </a:lnTo>
                    <a:lnTo>
                      <a:pt x="2425" y="872"/>
                    </a:lnTo>
                    <a:lnTo>
                      <a:pt x="2429" y="867"/>
                    </a:lnTo>
                    <a:lnTo>
                      <a:pt x="2433" y="861"/>
                    </a:lnTo>
                    <a:lnTo>
                      <a:pt x="2437" y="855"/>
                    </a:lnTo>
                    <a:lnTo>
                      <a:pt x="2441" y="849"/>
                    </a:lnTo>
                    <a:lnTo>
                      <a:pt x="2445" y="844"/>
                    </a:lnTo>
                    <a:lnTo>
                      <a:pt x="2449" y="839"/>
                    </a:lnTo>
                    <a:lnTo>
                      <a:pt x="2453" y="833"/>
                    </a:lnTo>
                    <a:lnTo>
                      <a:pt x="2457" y="828"/>
                    </a:lnTo>
                    <a:lnTo>
                      <a:pt x="2461" y="823"/>
                    </a:lnTo>
                    <a:lnTo>
                      <a:pt x="2464" y="817"/>
                    </a:lnTo>
                    <a:lnTo>
                      <a:pt x="2468" y="813"/>
                    </a:lnTo>
                    <a:lnTo>
                      <a:pt x="2472" y="807"/>
                    </a:lnTo>
                    <a:lnTo>
                      <a:pt x="2476" y="801"/>
                    </a:lnTo>
                    <a:lnTo>
                      <a:pt x="2480" y="796"/>
                    </a:lnTo>
                    <a:lnTo>
                      <a:pt x="2484" y="792"/>
                    </a:lnTo>
                    <a:lnTo>
                      <a:pt x="2488" y="786"/>
                    </a:lnTo>
                    <a:lnTo>
                      <a:pt x="2492" y="780"/>
                    </a:lnTo>
                    <a:lnTo>
                      <a:pt x="2496" y="775"/>
                    </a:lnTo>
                    <a:lnTo>
                      <a:pt x="2500" y="771"/>
                    </a:lnTo>
                    <a:lnTo>
                      <a:pt x="2504" y="766"/>
                    </a:lnTo>
                    <a:lnTo>
                      <a:pt x="2508" y="758"/>
                    </a:lnTo>
                    <a:lnTo>
                      <a:pt x="2512" y="754"/>
                    </a:lnTo>
                    <a:lnTo>
                      <a:pt x="2516" y="750"/>
                    </a:lnTo>
                    <a:lnTo>
                      <a:pt x="2520" y="745"/>
                    </a:lnTo>
                    <a:lnTo>
                      <a:pt x="2524" y="740"/>
                    </a:lnTo>
                    <a:lnTo>
                      <a:pt x="2528" y="733"/>
                    </a:lnTo>
                    <a:lnTo>
                      <a:pt x="2532" y="727"/>
                    </a:lnTo>
                    <a:lnTo>
                      <a:pt x="2535" y="723"/>
                    </a:lnTo>
                    <a:lnTo>
                      <a:pt x="2539" y="719"/>
                    </a:lnTo>
                    <a:lnTo>
                      <a:pt x="2543" y="713"/>
                    </a:lnTo>
                    <a:lnTo>
                      <a:pt x="2547" y="709"/>
                    </a:lnTo>
                    <a:lnTo>
                      <a:pt x="2551" y="703"/>
                    </a:lnTo>
                    <a:lnTo>
                      <a:pt x="2555" y="698"/>
                    </a:lnTo>
                    <a:lnTo>
                      <a:pt x="2559" y="693"/>
                    </a:lnTo>
                    <a:lnTo>
                      <a:pt x="2563" y="687"/>
                    </a:lnTo>
                    <a:lnTo>
                      <a:pt x="2567" y="683"/>
                    </a:lnTo>
                    <a:lnTo>
                      <a:pt x="2571" y="679"/>
                    </a:lnTo>
                    <a:lnTo>
                      <a:pt x="2575" y="674"/>
                    </a:lnTo>
                    <a:lnTo>
                      <a:pt x="2579" y="669"/>
                    </a:lnTo>
                    <a:lnTo>
                      <a:pt x="2583" y="664"/>
                    </a:lnTo>
                    <a:lnTo>
                      <a:pt x="2587" y="660"/>
                    </a:lnTo>
                    <a:lnTo>
                      <a:pt x="2591" y="654"/>
                    </a:lnTo>
                    <a:lnTo>
                      <a:pt x="2595" y="650"/>
                    </a:lnTo>
                    <a:lnTo>
                      <a:pt x="2599" y="644"/>
                    </a:lnTo>
                    <a:lnTo>
                      <a:pt x="2602" y="640"/>
                    </a:lnTo>
                    <a:lnTo>
                      <a:pt x="2606" y="637"/>
                    </a:lnTo>
                    <a:lnTo>
                      <a:pt x="2610" y="630"/>
                    </a:lnTo>
                    <a:lnTo>
                      <a:pt x="2614" y="625"/>
                    </a:lnTo>
                    <a:lnTo>
                      <a:pt x="2618" y="622"/>
                    </a:lnTo>
                    <a:lnTo>
                      <a:pt x="2622" y="616"/>
                    </a:lnTo>
                    <a:lnTo>
                      <a:pt x="2626" y="611"/>
                    </a:lnTo>
                    <a:lnTo>
                      <a:pt x="2630" y="607"/>
                    </a:lnTo>
                    <a:lnTo>
                      <a:pt x="2634" y="602"/>
                    </a:lnTo>
                    <a:lnTo>
                      <a:pt x="2638" y="597"/>
                    </a:lnTo>
                    <a:lnTo>
                      <a:pt x="2642" y="593"/>
                    </a:lnTo>
                    <a:lnTo>
                      <a:pt x="2646" y="589"/>
                    </a:lnTo>
                    <a:lnTo>
                      <a:pt x="2650" y="585"/>
                    </a:lnTo>
                    <a:lnTo>
                      <a:pt x="2654" y="580"/>
                    </a:lnTo>
                    <a:lnTo>
                      <a:pt x="2658" y="576"/>
                    </a:lnTo>
                    <a:lnTo>
                      <a:pt x="2662" y="570"/>
                    </a:lnTo>
                    <a:lnTo>
                      <a:pt x="2666" y="566"/>
                    </a:lnTo>
                    <a:lnTo>
                      <a:pt x="2669" y="562"/>
                    </a:lnTo>
                    <a:lnTo>
                      <a:pt x="2673" y="557"/>
                    </a:lnTo>
                    <a:lnTo>
                      <a:pt x="2677" y="553"/>
                    </a:lnTo>
                    <a:lnTo>
                      <a:pt x="2681" y="550"/>
                    </a:lnTo>
                    <a:lnTo>
                      <a:pt x="2685" y="547"/>
                    </a:lnTo>
                    <a:lnTo>
                      <a:pt x="2689" y="541"/>
                    </a:lnTo>
                    <a:lnTo>
                      <a:pt x="2693" y="536"/>
                    </a:lnTo>
                    <a:lnTo>
                      <a:pt x="2697" y="532"/>
                    </a:lnTo>
                    <a:lnTo>
                      <a:pt x="2701" y="526"/>
                    </a:lnTo>
                    <a:lnTo>
                      <a:pt x="2705" y="524"/>
                    </a:lnTo>
                    <a:lnTo>
                      <a:pt x="2709" y="519"/>
                    </a:lnTo>
                    <a:lnTo>
                      <a:pt x="2713" y="513"/>
                    </a:lnTo>
                    <a:lnTo>
                      <a:pt x="2717" y="511"/>
                    </a:lnTo>
                    <a:lnTo>
                      <a:pt x="2721" y="507"/>
                    </a:lnTo>
                    <a:lnTo>
                      <a:pt x="2725" y="503"/>
                    </a:lnTo>
                    <a:lnTo>
                      <a:pt x="2729" y="498"/>
                    </a:lnTo>
                    <a:lnTo>
                      <a:pt x="2733" y="495"/>
                    </a:lnTo>
                    <a:lnTo>
                      <a:pt x="2737" y="490"/>
                    </a:lnTo>
                    <a:lnTo>
                      <a:pt x="2740" y="486"/>
                    </a:lnTo>
                    <a:lnTo>
                      <a:pt x="2744" y="481"/>
                    </a:lnTo>
                    <a:lnTo>
                      <a:pt x="2748" y="477"/>
                    </a:lnTo>
                    <a:lnTo>
                      <a:pt x="2752" y="474"/>
                    </a:lnTo>
                    <a:lnTo>
                      <a:pt x="2756" y="471"/>
                    </a:lnTo>
                    <a:lnTo>
                      <a:pt x="2760" y="467"/>
                    </a:lnTo>
                    <a:lnTo>
                      <a:pt x="2764" y="463"/>
                    </a:lnTo>
                    <a:lnTo>
                      <a:pt x="2768" y="458"/>
                    </a:lnTo>
                    <a:lnTo>
                      <a:pt x="2772" y="455"/>
                    </a:lnTo>
                    <a:lnTo>
                      <a:pt x="2776" y="448"/>
                    </a:lnTo>
                    <a:lnTo>
                      <a:pt x="2780" y="447"/>
                    </a:lnTo>
                    <a:lnTo>
                      <a:pt x="2784" y="444"/>
                    </a:lnTo>
                    <a:lnTo>
                      <a:pt x="2788" y="438"/>
                    </a:lnTo>
                    <a:lnTo>
                      <a:pt x="2792" y="434"/>
                    </a:lnTo>
                    <a:lnTo>
                      <a:pt x="2796" y="431"/>
                    </a:lnTo>
                    <a:lnTo>
                      <a:pt x="2800" y="428"/>
                    </a:lnTo>
                    <a:lnTo>
                      <a:pt x="2804" y="424"/>
                    </a:lnTo>
                    <a:lnTo>
                      <a:pt x="2807" y="420"/>
                    </a:lnTo>
                    <a:lnTo>
                      <a:pt x="2811" y="417"/>
                    </a:lnTo>
                    <a:lnTo>
                      <a:pt x="2815" y="412"/>
                    </a:lnTo>
                    <a:lnTo>
                      <a:pt x="2819" y="410"/>
                    </a:lnTo>
                    <a:lnTo>
                      <a:pt x="2823" y="406"/>
                    </a:lnTo>
                    <a:lnTo>
                      <a:pt x="2827" y="403"/>
                    </a:lnTo>
                    <a:lnTo>
                      <a:pt x="2831" y="398"/>
                    </a:lnTo>
                    <a:lnTo>
                      <a:pt x="2835" y="396"/>
                    </a:lnTo>
                    <a:lnTo>
                      <a:pt x="2839" y="392"/>
                    </a:lnTo>
                    <a:lnTo>
                      <a:pt x="2843" y="388"/>
                    </a:lnTo>
                    <a:lnTo>
                      <a:pt x="2847" y="385"/>
                    </a:lnTo>
                    <a:lnTo>
                      <a:pt x="2851" y="380"/>
                    </a:lnTo>
                    <a:lnTo>
                      <a:pt x="2855" y="377"/>
                    </a:lnTo>
                    <a:lnTo>
                      <a:pt x="2859" y="374"/>
                    </a:lnTo>
                    <a:lnTo>
                      <a:pt x="2863" y="370"/>
                    </a:lnTo>
                    <a:lnTo>
                      <a:pt x="2867" y="367"/>
                    </a:lnTo>
                    <a:lnTo>
                      <a:pt x="2871" y="364"/>
                    </a:lnTo>
                    <a:lnTo>
                      <a:pt x="2874" y="361"/>
                    </a:lnTo>
                    <a:lnTo>
                      <a:pt x="2878" y="357"/>
                    </a:lnTo>
                    <a:lnTo>
                      <a:pt x="2882" y="355"/>
                    </a:lnTo>
                    <a:lnTo>
                      <a:pt x="2886" y="351"/>
                    </a:lnTo>
                    <a:lnTo>
                      <a:pt x="2890" y="349"/>
                    </a:lnTo>
                    <a:lnTo>
                      <a:pt x="2894" y="345"/>
                    </a:lnTo>
                    <a:lnTo>
                      <a:pt x="2898" y="341"/>
                    </a:lnTo>
                    <a:lnTo>
                      <a:pt x="2902" y="339"/>
                    </a:lnTo>
                    <a:lnTo>
                      <a:pt x="2906" y="335"/>
                    </a:lnTo>
                    <a:lnTo>
                      <a:pt x="2910" y="332"/>
                    </a:lnTo>
                    <a:lnTo>
                      <a:pt x="2914" y="329"/>
                    </a:lnTo>
                    <a:lnTo>
                      <a:pt x="2918" y="325"/>
                    </a:lnTo>
                    <a:lnTo>
                      <a:pt x="2922" y="324"/>
                    </a:lnTo>
                    <a:lnTo>
                      <a:pt x="2926" y="320"/>
                    </a:lnTo>
                    <a:lnTo>
                      <a:pt x="2930" y="315"/>
                    </a:lnTo>
                    <a:lnTo>
                      <a:pt x="2934" y="314"/>
                    </a:lnTo>
                    <a:lnTo>
                      <a:pt x="2938" y="310"/>
                    </a:lnTo>
                    <a:lnTo>
                      <a:pt x="2942" y="306"/>
                    </a:lnTo>
                    <a:lnTo>
                      <a:pt x="2945" y="305"/>
                    </a:lnTo>
                    <a:lnTo>
                      <a:pt x="2949" y="301"/>
                    </a:lnTo>
                    <a:lnTo>
                      <a:pt x="2953" y="299"/>
                    </a:lnTo>
                    <a:lnTo>
                      <a:pt x="2957" y="296"/>
                    </a:lnTo>
                    <a:lnTo>
                      <a:pt x="2961" y="293"/>
                    </a:lnTo>
                    <a:lnTo>
                      <a:pt x="2965" y="289"/>
                    </a:lnTo>
                    <a:lnTo>
                      <a:pt x="2969" y="287"/>
                    </a:lnTo>
                    <a:lnTo>
                      <a:pt x="2973" y="285"/>
                    </a:lnTo>
                    <a:lnTo>
                      <a:pt x="2977" y="280"/>
                    </a:lnTo>
                    <a:lnTo>
                      <a:pt x="2981" y="278"/>
                    </a:lnTo>
                    <a:lnTo>
                      <a:pt x="2985" y="276"/>
                    </a:lnTo>
                    <a:lnTo>
                      <a:pt x="2989" y="272"/>
                    </a:lnTo>
                    <a:lnTo>
                      <a:pt x="2993" y="270"/>
                    </a:lnTo>
                    <a:lnTo>
                      <a:pt x="2997" y="269"/>
                    </a:lnTo>
                    <a:lnTo>
                      <a:pt x="3001" y="266"/>
                    </a:lnTo>
                    <a:lnTo>
                      <a:pt x="3005" y="264"/>
                    </a:lnTo>
                    <a:lnTo>
                      <a:pt x="3009" y="260"/>
                    </a:lnTo>
                    <a:lnTo>
                      <a:pt x="3012" y="258"/>
                    </a:lnTo>
                    <a:lnTo>
                      <a:pt x="3016" y="255"/>
                    </a:lnTo>
                    <a:lnTo>
                      <a:pt x="3020" y="252"/>
                    </a:lnTo>
                    <a:lnTo>
                      <a:pt x="3024" y="249"/>
                    </a:lnTo>
                    <a:lnTo>
                      <a:pt x="3028" y="247"/>
                    </a:lnTo>
                    <a:lnTo>
                      <a:pt x="3032" y="245"/>
                    </a:lnTo>
                    <a:lnTo>
                      <a:pt x="3036" y="242"/>
                    </a:lnTo>
                    <a:lnTo>
                      <a:pt x="3040" y="241"/>
                    </a:lnTo>
                    <a:lnTo>
                      <a:pt x="3044" y="237"/>
                    </a:lnTo>
                    <a:lnTo>
                      <a:pt x="3048" y="235"/>
                    </a:lnTo>
                    <a:lnTo>
                      <a:pt x="3052" y="231"/>
                    </a:lnTo>
                    <a:lnTo>
                      <a:pt x="3056" y="229"/>
                    </a:lnTo>
                    <a:lnTo>
                      <a:pt x="3060" y="228"/>
                    </a:lnTo>
                    <a:lnTo>
                      <a:pt x="3064" y="224"/>
                    </a:lnTo>
                    <a:lnTo>
                      <a:pt x="3068" y="222"/>
                    </a:lnTo>
                    <a:lnTo>
                      <a:pt x="3072" y="219"/>
                    </a:lnTo>
                    <a:lnTo>
                      <a:pt x="3076" y="218"/>
                    </a:lnTo>
                    <a:lnTo>
                      <a:pt x="3080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3" name="Line 4245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4" name="Line 4246"/>
              <p:cNvSpPr>
                <a:spLocks noChangeShapeType="1"/>
              </p:cNvSpPr>
              <p:nvPr/>
            </p:nvSpPr>
            <p:spPr bwMode="auto">
              <a:xfrm flipV="1">
                <a:off x="300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5" name="Line 4247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6" name="Line 4248"/>
              <p:cNvSpPr>
                <a:spLocks noChangeShapeType="1"/>
              </p:cNvSpPr>
              <p:nvPr/>
            </p:nvSpPr>
            <p:spPr bwMode="auto">
              <a:xfrm flipV="1">
                <a:off x="300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7" name="Freeform 4249"/>
              <p:cNvSpPr>
                <a:spLocks/>
              </p:cNvSpPr>
              <p:nvPr/>
            </p:nvSpPr>
            <p:spPr bwMode="auto">
              <a:xfrm flipV="1">
                <a:off x="3009" y="2015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8" name="Line 4250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299" name="Line 4251"/>
              <p:cNvSpPr>
                <a:spLocks noChangeShapeType="1"/>
              </p:cNvSpPr>
              <p:nvPr/>
            </p:nvSpPr>
            <p:spPr bwMode="auto">
              <a:xfrm flipV="1">
                <a:off x="301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0" name="Line 4252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1" name="Line 4253"/>
              <p:cNvSpPr>
                <a:spLocks noChangeShapeType="1"/>
              </p:cNvSpPr>
              <p:nvPr/>
            </p:nvSpPr>
            <p:spPr bwMode="auto">
              <a:xfrm flipV="1">
                <a:off x="302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2" name="Line 4254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3" name="Line 4255"/>
              <p:cNvSpPr>
                <a:spLocks noChangeShapeType="1"/>
              </p:cNvSpPr>
              <p:nvPr/>
            </p:nvSpPr>
            <p:spPr bwMode="auto">
              <a:xfrm flipV="1">
                <a:off x="302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4" name="Freeform 4256"/>
              <p:cNvSpPr>
                <a:spLocks/>
              </p:cNvSpPr>
              <p:nvPr/>
            </p:nvSpPr>
            <p:spPr bwMode="auto">
              <a:xfrm>
                <a:off x="3030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5" name="Line 4257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6" name="Line 4258"/>
              <p:cNvSpPr>
                <a:spLocks noChangeShapeType="1"/>
              </p:cNvSpPr>
              <p:nvPr/>
            </p:nvSpPr>
            <p:spPr bwMode="auto">
              <a:xfrm flipV="1"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7" name="Freeform 4259"/>
              <p:cNvSpPr>
                <a:spLocks/>
              </p:cNvSpPr>
              <p:nvPr/>
            </p:nvSpPr>
            <p:spPr bwMode="auto">
              <a:xfrm flipV="1">
                <a:off x="3039" y="911"/>
                <a:ext cx="1774" cy="110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99" y="7"/>
                  </a:cxn>
                  <a:cxn ang="0">
                    <a:pos x="150" y="16"/>
                  </a:cxn>
                  <a:cxn ang="0">
                    <a:pos x="202" y="31"/>
                  </a:cxn>
                  <a:cxn ang="0">
                    <a:pos x="253" y="56"/>
                  </a:cxn>
                  <a:cxn ang="0">
                    <a:pos x="304" y="90"/>
                  </a:cxn>
                  <a:cxn ang="0">
                    <a:pos x="355" y="133"/>
                  </a:cxn>
                  <a:cxn ang="0">
                    <a:pos x="407" y="186"/>
                  </a:cxn>
                  <a:cxn ang="0">
                    <a:pos x="458" y="250"/>
                  </a:cxn>
                  <a:cxn ang="0">
                    <a:pos x="509" y="326"/>
                  </a:cxn>
                  <a:cxn ang="0">
                    <a:pos x="560" y="413"/>
                  </a:cxn>
                  <a:cxn ang="0">
                    <a:pos x="612" y="510"/>
                  </a:cxn>
                  <a:cxn ang="0">
                    <a:pos x="663" y="613"/>
                  </a:cxn>
                  <a:cxn ang="0">
                    <a:pos x="714" y="722"/>
                  </a:cxn>
                  <a:cxn ang="0">
                    <a:pos x="765" y="838"/>
                  </a:cxn>
                  <a:cxn ang="0">
                    <a:pos x="817" y="954"/>
                  </a:cxn>
                  <a:cxn ang="0">
                    <a:pos x="868" y="1069"/>
                  </a:cxn>
                  <a:cxn ang="0">
                    <a:pos x="919" y="1185"/>
                  </a:cxn>
                  <a:cxn ang="0">
                    <a:pos x="970" y="1294"/>
                  </a:cxn>
                  <a:cxn ang="0">
                    <a:pos x="1022" y="1400"/>
                  </a:cxn>
                  <a:cxn ang="0">
                    <a:pos x="1073" y="1499"/>
                  </a:cxn>
                  <a:cxn ang="0">
                    <a:pos x="1124" y="1590"/>
                  </a:cxn>
                  <a:cxn ang="0">
                    <a:pos x="1175" y="1672"/>
                  </a:cxn>
                  <a:cxn ang="0">
                    <a:pos x="1227" y="1741"/>
                  </a:cxn>
                  <a:cxn ang="0">
                    <a:pos x="1278" y="1802"/>
                  </a:cxn>
                  <a:cxn ang="0">
                    <a:pos x="1329" y="1848"/>
                  </a:cxn>
                  <a:cxn ang="0">
                    <a:pos x="1380" y="1883"/>
                  </a:cxn>
                  <a:cxn ang="0">
                    <a:pos x="1432" y="1907"/>
                  </a:cxn>
                  <a:cxn ang="0">
                    <a:pos x="1483" y="1917"/>
                  </a:cxn>
                  <a:cxn ang="0">
                    <a:pos x="1534" y="1919"/>
                  </a:cxn>
                  <a:cxn ang="0">
                    <a:pos x="1585" y="1905"/>
                  </a:cxn>
                  <a:cxn ang="0">
                    <a:pos x="1637" y="1883"/>
                  </a:cxn>
                  <a:cxn ang="0">
                    <a:pos x="1688" y="1852"/>
                  </a:cxn>
                  <a:cxn ang="0">
                    <a:pos x="1739" y="1813"/>
                  </a:cxn>
                  <a:cxn ang="0">
                    <a:pos x="1790" y="1766"/>
                  </a:cxn>
                  <a:cxn ang="0">
                    <a:pos x="1842" y="1708"/>
                  </a:cxn>
                  <a:cxn ang="0">
                    <a:pos x="1893" y="1646"/>
                  </a:cxn>
                  <a:cxn ang="0">
                    <a:pos x="1944" y="1582"/>
                  </a:cxn>
                  <a:cxn ang="0">
                    <a:pos x="1995" y="1513"/>
                  </a:cxn>
                  <a:cxn ang="0">
                    <a:pos x="2047" y="1437"/>
                  </a:cxn>
                  <a:cxn ang="0">
                    <a:pos x="2098" y="1362"/>
                  </a:cxn>
                  <a:cxn ang="0">
                    <a:pos x="2149" y="1282"/>
                  </a:cxn>
                  <a:cxn ang="0">
                    <a:pos x="2200" y="1205"/>
                  </a:cxn>
                  <a:cxn ang="0">
                    <a:pos x="2252" y="1129"/>
                  </a:cxn>
                  <a:cxn ang="0">
                    <a:pos x="2303" y="1051"/>
                  </a:cxn>
                  <a:cxn ang="0">
                    <a:pos x="2354" y="976"/>
                  </a:cxn>
                  <a:cxn ang="0">
                    <a:pos x="2405" y="900"/>
                  </a:cxn>
                  <a:cxn ang="0">
                    <a:pos x="2457" y="827"/>
                  </a:cxn>
                  <a:cxn ang="0">
                    <a:pos x="2508" y="759"/>
                  </a:cxn>
                  <a:cxn ang="0">
                    <a:pos x="2559" y="694"/>
                  </a:cxn>
                  <a:cxn ang="0">
                    <a:pos x="2610" y="630"/>
                  </a:cxn>
                  <a:cxn ang="0">
                    <a:pos x="2662" y="569"/>
                  </a:cxn>
                  <a:cxn ang="0">
                    <a:pos x="2713" y="514"/>
                  </a:cxn>
                  <a:cxn ang="0">
                    <a:pos x="2764" y="461"/>
                  </a:cxn>
                  <a:cxn ang="0">
                    <a:pos x="2815" y="412"/>
                  </a:cxn>
                  <a:cxn ang="0">
                    <a:pos x="2867" y="370"/>
                  </a:cxn>
                  <a:cxn ang="0">
                    <a:pos x="2918" y="326"/>
                  </a:cxn>
                  <a:cxn ang="0">
                    <a:pos x="2969" y="288"/>
                  </a:cxn>
                  <a:cxn ang="0">
                    <a:pos x="3020" y="252"/>
                  </a:cxn>
                  <a:cxn ang="0">
                    <a:pos x="3072" y="221"/>
                  </a:cxn>
                </a:cxnLst>
                <a:rect l="0" t="0" r="r" b="b"/>
                <a:pathLst>
                  <a:path w="3080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7" y="2"/>
                    </a:lnTo>
                    <a:lnTo>
                      <a:pt x="71" y="4"/>
                    </a:lnTo>
                    <a:lnTo>
                      <a:pt x="75" y="4"/>
                    </a:lnTo>
                    <a:lnTo>
                      <a:pt x="79" y="4"/>
                    </a:lnTo>
                    <a:lnTo>
                      <a:pt x="83" y="4"/>
                    </a:lnTo>
                    <a:lnTo>
                      <a:pt x="87" y="7"/>
                    </a:lnTo>
                    <a:lnTo>
                      <a:pt x="91" y="4"/>
                    </a:lnTo>
                    <a:lnTo>
                      <a:pt x="95" y="6"/>
                    </a:lnTo>
                    <a:lnTo>
                      <a:pt x="99" y="7"/>
                    </a:lnTo>
                    <a:lnTo>
                      <a:pt x="103" y="8"/>
                    </a:lnTo>
                    <a:lnTo>
                      <a:pt x="107" y="9"/>
                    </a:lnTo>
                    <a:lnTo>
                      <a:pt x="111" y="9"/>
                    </a:lnTo>
                    <a:lnTo>
                      <a:pt x="115" y="8"/>
                    </a:lnTo>
                    <a:lnTo>
                      <a:pt x="119" y="9"/>
                    </a:lnTo>
                    <a:lnTo>
                      <a:pt x="123" y="10"/>
                    </a:lnTo>
                    <a:lnTo>
                      <a:pt x="127" y="11"/>
                    </a:lnTo>
                    <a:lnTo>
                      <a:pt x="131" y="11"/>
                    </a:lnTo>
                    <a:lnTo>
                      <a:pt x="135" y="11"/>
                    </a:lnTo>
                    <a:lnTo>
                      <a:pt x="138" y="13"/>
                    </a:lnTo>
                    <a:lnTo>
                      <a:pt x="142" y="13"/>
                    </a:lnTo>
                    <a:lnTo>
                      <a:pt x="146" y="16"/>
                    </a:lnTo>
                    <a:lnTo>
                      <a:pt x="150" y="16"/>
                    </a:lnTo>
                    <a:lnTo>
                      <a:pt x="154" y="17"/>
                    </a:lnTo>
                    <a:lnTo>
                      <a:pt x="158" y="18"/>
                    </a:lnTo>
                    <a:lnTo>
                      <a:pt x="162" y="17"/>
                    </a:lnTo>
                    <a:lnTo>
                      <a:pt x="166" y="20"/>
                    </a:lnTo>
                    <a:lnTo>
                      <a:pt x="170" y="20"/>
                    </a:lnTo>
                    <a:lnTo>
                      <a:pt x="174" y="24"/>
                    </a:lnTo>
                    <a:lnTo>
                      <a:pt x="178" y="24"/>
                    </a:lnTo>
                    <a:lnTo>
                      <a:pt x="182" y="24"/>
                    </a:lnTo>
                    <a:lnTo>
                      <a:pt x="186" y="27"/>
                    </a:lnTo>
                    <a:lnTo>
                      <a:pt x="190" y="28"/>
                    </a:lnTo>
                    <a:lnTo>
                      <a:pt x="194" y="29"/>
                    </a:lnTo>
                    <a:lnTo>
                      <a:pt x="198" y="33"/>
                    </a:lnTo>
                    <a:lnTo>
                      <a:pt x="202" y="31"/>
                    </a:lnTo>
                    <a:lnTo>
                      <a:pt x="205" y="33"/>
                    </a:lnTo>
                    <a:lnTo>
                      <a:pt x="209" y="35"/>
                    </a:lnTo>
                    <a:lnTo>
                      <a:pt x="213" y="37"/>
                    </a:lnTo>
                    <a:lnTo>
                      <a:pt x="217" y="39"/>
                    </a:lnTo>
                    <a:lnTo>
                      <a:pt x="221" y="39"/>
                    </a:lnTo>
                    <a:lnTo>
                      <a:pt x="225" y="43"/>
                    </a:lnTo>
                    <a:lnTo>
                      <a:pt x="229" y="45"/>
                    </a:lnTo>
                    <a:lnTo>
                      <a:pt x="233" y="44"/>
                    </a:lnTo>
                    <a:lnTo>
                      <a:pt x="237" y="47"/>
                    </a:lnTo>
                    <a:lnTo>
                      <a:pt x="241" y="49"/>
                    </a:lnTo>
                    <a:lnTo>
                      <a:pt x="245" y="50"/>
                    </a:lnTo>
                    <a:lnTo>
                      <a:pt x="249" y="53"/>
                    </a:lnTo>
                    <a:lnTo>
                      <a:pt x="253" y="56"/>
                    </a:lnTo>
                    <a:lnTo>
                      <a:pt x="257" y="57"/>
                    </a:lnTo>
                    <a:lnTo>
                      <a:pt x="261" y="61"/>
                    </a:lnTo>
                    <a:lnTo>
                      <a:pt x="265" y="63"/>
                    </a:lnTo>
                    <a:lnTo>
                      <a:pt x="269" y="66"/>
                    </a:lnTo>
                    <a:lnTo>
                      <a:pt x="272" y="67"/>
                    </a:lnTo>
                    <a:lnTo>
                      <a:pt x="276" y="68"/>
                    </a:lnTo>
                    <a:lnTo>
                      <a:pt x="280" y="70"/>
                    </a:lnTo>
                    <a:lnTo>
                      <a:pt x="284" y="76"/>
                    </a:lnTo>
                    <a:lnTo>
                      <a:pt x="288" y="77"/>
                    </a:lnTo>
                    <a:lnTo>
                      <a:pt x="292" y="81"/>
                    </a:lnTo>
                    <a:lnTo>
                      <a:pt x="296" y="84"/>
                    </a:lnTo>
                    <a:lnTo>
                      <a:pt x="300" y="87"/>
                    </a:lnTo>
                    <a:lnTo>
                      <a:pt x="304" y="90"/>
                    </a:lnTo>
                    <a:lnTo>
                      <a:pt x="308" y="92"/>
                    </a:lnTo>
                    <a:lnTo>
                      <a:pt x="312" y="92"/>
                    </a:lnTo>
                    <a:lnTo>
                      <a:pt x="316" y="98"/>
                    </a:lnTo>
                    <a:lnTo>
                      <a:pt x="320" y="101"/>
                    </a:lnTo>
                    <a:lnTo>
                      <a:pt x="324" y="103"/>
                    </a:lnTo>
                    <a:lnTo>
                      <a:pt x="328" y="107"/>
                    </a:lnTo>
                    <a:lnTo>
                      <a:pt x="332" y="110"/>
                    </a:lnTo>
                    <a:lnTo>
                      <a:pt x="336" y="114"/>
                    </a:lnTo>
                    <a:lnTo>
                      <a:pt x="340" y="116"/>
                    </a:lnTo>
                    <a:lnTo>
                      <a:pt x="343" y="121"/>
                    </a:lnTo>
                    <a:lnTo>
                      <a:pt x="347" y="123"/>
                    </a:lnTo>
                    <a:lnTo>
                      <a:pt x="351" y="129"/>
                    </a:lnTo>
                    <a:lnTo>
                      <a:pt x="355" y="133"/>
                    </a:lnTo>
                    <a:lnTo>
                      <a:pt x="359" y="136"/>
                    </a:lnTo>
                    <a:lnTo>
                      <a:pt x="363" y="140"/>
                    </a:lnTo>
                    <a:lnTo>
                      <a:pt x="367" y="143"/>
                    </a:lnTo>
                    <a:lnTo>
                      <a:pt x="371" y="149"/>
                    </a:lnTo>
                    <a:lnTo>
                      <a:pt x="375" y="151"/>
                    </a:lnTo>
                    <a:lnTo>
                      <a:pt x="379" y="156"/>
                    </a:lnTo>
                    <a:lnTo>
                      <a:pt x="383" y="158"/>
                    </a:lnTo>
                    <a:lnTo>
                      <a:pt x="387" y="165"/>
                    </a:lnTo>
                    <a:lnTo>
                      <a:pt x="391" y="169"/>
                    </a:lnTo>
                    <a:lnTo>
                      <a:pt x="395" y="172"/>
                    </a:lnTo>
                    <a:lnTo>
                      <a:pt x="399" y="176"/>
                    </a:lnTo>
                    <a:lnTo>
                      <a:pt x="403" y="181"/>
                    </a:lnTo>
                    <a:lnTo>
                      <a:pt x="407" y="186"/>
                    </a:lnTo>
                    <a:lnTo>
                      <a:pt x="410" y="191"/>
                    </a:lnTo>
                    <a:lnTo>
                      <a:pt x="414" y="193"/>
                    </a:lnTo>
                    <a:lnTo>
                      <a:pt x="418" y="200"/>
                    </a:lnTo>
                    <a:lnTo>
                      <a:pt x="422" y="202"/>
                    </a:lnTo>
                    <a:lnTo>
                      <a:pt x="426" y="208"/>
                    </a:lnTo>
                    <a:lnTo>
                      <a:pt x="430" y="216"/>
                    </a:lnTo>
                    <a:lnTo>
                      <a:pt x="434" y="219"/>
                    </a:lnTo>
                    <a:lnTo>
                      <a:pt x="438" y="223"/>
                    </a:lnTo>
                    <a:lnTo>
                      <a:pt x="442" y="229"/>
                    </a:lnTo>
                    <a:lnTo>
                      <a:pt x="446" y="234"/>
                    </a:lnTo>
                    <a:lnTo>
                      <a:pt x="450" y="239"/>
                    </a:lnTo>
                    <a:lnTo>
                      <a:pt x="454" y="244"/>
                    </a:lnTo>
                    <a:lnTo>
                      <a:pt x="458" y="250"/>
                    </a:lnTo>
                    <a:lnTo>
                      <a:pt x="462" y="256"/>
                    </a:lnTo>
                    <a:lnTo>
                      <a:pt x="466" y="261"/>
                    </a:lnTo>
                    <a:lnTo>
                      <a:pt x="470" y="266"/>
                    </a:lnTo>
                    <a:lnTo>
                      <a:pt x="474" y="272"/>
                    </a:lnTo>
                    <a:lnTo>
                      <a:pt x="477" y="278"/>
                    </a:lnTo>
                    <a:lnTo>
                      <a:pt x="481" y="285"/>
                    </a:lnTo>
                    <a:lnTo>
                      <a:pt x="485" y="291"/>
                    </a:lnTo>
                    <a:lnTo>
                      <a:pt x="489" y="297"/>
                    </a:lnTo>
                    <a:lnTo>
                      <a:pt x="493" y="301"/>
                    </a:lnTo>
                    <a:lnTo>
                      <a:pt x="497" y="308"/>
                    </a:lnTo>
                    <a:lnTo>
                      <a:pt x="501" y="315"/>
                    </a:lnTo>
                    <a:lnTo>
                      <a:pt x="505" y="320"/>
                    </a:lnTo>
                    <a:lnTo>
                      <a:pt x="509" y="326"/>
                    </a:lnTo>
                    <a:lnTo>
                      <a:pt x="513" y="334"/>
                    </a:lnTo>
                    <a:lnTo>
                      <a:pt x="517" y="340"/>
                    </a:lnTo>
                    <a:lnTo>
                      <a:pt x="521" y="345"/>
                    </a:lnTo>
                    <a:lnTo>
                      <a:pt x="525" y="352"/>
                    </a:lnTo>
                    <a:lnTo>
                      <a:pt x="529" y="360"/>
                    </a:lnTo>
                    <a:lnTo>
                      <a:pt x="533" y="366"/>
                    </a:lnTo>
                    <a:lnTo>
                      <a:pt x="537" y="373"/>
                    </a:lnTo>
                    <a:lnTo>
                      <a:pt x="541" y="380"/>
                    </a:lnTo>
                    <a:lnTo>
                      <a:pt x="545" y="386"/>
                    </a:lnTo>
                    <a:lnTo>
                      <a:pt x="548" y="393"/>
                    </a:lnTo>
                    <a:lnTo>
                      <a:pt x="552" y="399"/>
                    </a:lnTo>
                    <a:lnTo>
                      <a:pt x="556" y="404"/>
                    </a:lnTo>
                    <a:lnTo>
                      <a:pt x="560" y="413"/>
                    </a:lnTo>
                    <a:lnTo>
                      <a:pt x="564" y="419"/>
                    </a:lnTo>
                    <a:lnTo>
                      <a:pt x="568" y="428"/>
                    </a:lnTo>
                    <a:lnTo>
                      <a:pt x="572" y="435"/>
                    </a:lnTo>
                    <a:lnTo>
                      <a:pt x="576" y="443"/>
                    </a:lnTo>
                    <a:lnTo>
                      <a:pt x="580" y="450"/>
                    </a:lnTo>
                    <a:lnTo>
                      <a:pt x="584" y="457"/>
                    </a:lnTo>
                    <a:lnTo>
                      <a:pt x="588" y="465"/>
                    </a:lnTo>
                    <a:lnTo>
                      <a:pt x="592" y="471"/>
                    </a:lnTo>
                    <a:lnTo>
                      <a:pt x="596" y="480"/>
                    </a:lnTo>
                    <a:lnTo>
                      <a:pt x="600" y="487"/>
                    </a:lnTo>
                    <a:lnTo>
                      <a:pt x="604" y="495"/>
                    </a:lnTo>
                    <a:lnTo>
                      <a:pt x="608" y="502"/>
                    </a:lnTo>
                    <a:lnTo>
                      <a:pt x="612" y="510"/>
                    </a:lnTo>
                    <a:lnTo>
                      <a:pt x="615" y="518"/>
                    </a:lnTo>
                    <a:lnTo>
                      <a:pt x="619" y="527"/>
                    </a:lnTo>
                    <a:lnTo>
                      <a:pt x="623" y="531"/>
                    </a:lnTo>
                    <a:lnTo>
                      <a:pt x="627" y="540"/>
                    </a:lnTo>
                    <a:lnTo>
                      <a:pt x="631" y="549"/>
                    </a:lnTo>
                    <a:lnTo>
                      <a:pt x="635" y="557"/>
                    </a:lnTo>
                    <a:lnTo>
                      <a:pt x="639" y="564"/>
                    </a:lnTo>
                    <a:lnTo>
                      <a:pt x="643" y="573"/>
                    </a:lnTo>
                    <a:lnTo>
                      <a:pt x="647" y="580"/>
                    </a:lnTo>
                    <a:lnTo>
                      <a:pt x="651" y="590"/>
                    </a:lnTo>
                    <a:lnTo>
                      <a:pt x="655" y="596"/>
                    </a:lnTo>
                    <a:lnTo>
                      <a:pt x="659" y="605"/>
                    </a:lnTo>
                    <a:lnTo>
                      <a:pt x="663" y="613"/>
                    </a:lnTo>
                    <a:lnTo>
                      <a:pt x="667" y="620"/>
                    </a:lnTo>
                    <a:lnTo>
                      <a:pt x="671" y="630"/>
                    </a:lnTo>
                    <a:lnTo>
                      <a:pt x="675" y="638"/>
                    </a:lnTo>
                    <a:lnTo>
                      <a:pt x="679" y="646"/>
                    </a:lnTo>
                    <a:lnTo>
                      <a:pt x="683" y="654"/>
                    </a:lnTo>
                    <a:lnTo>
                      <a:pt x="686" y="666"/>
                    </a:lnTo>
                    <a:lnTo>
                      <a:pt x="690" y="672"/>
                    </a:lnTo>
                    <a:lnTo>
                      <a:pt x="694" y="681"/>
                    </a:lnTo>
                    <a:lnTo>
                      <a:pt x="698" y="688"/>
                    </a:lnTo>
                    <a:lnTo>
                      <a:pt x="702" y="698"/>
                    </a:lnTo>
                    <a:lnTo>
                      <a:pt x="706" y="704"/>
                    </a:lnTo>
                    <a:lnTo>
                      <a:pt x="710" y="713"/>
                    </a:lnTo>
                    <a:lnTo>
                      <a:pt x="714" y="722"/>
                    </a:lnTo>
                    <a:lnTo>
                      <a:pt x="718" y="732"/>
                    </a:lnTo>
                    <a:lnTo>
                      <a:pt x="722" y="740"/>
                    </a:lnTo>
                    <a:lnTo>
                      <a:pt x="726" y="748"/>
                    </a:lnTo>
                    <a:lnTo>
                      <a:pt x="730" y="757"/>
                    </a:lnTo>
                    <a:lnTo>
                      <a:pt x="734" y="766"/>
                    </a:lnTo>
                    <a:lnTo>
                      <a:pt x="738" y="777"/>
                    </a:lnTo>
                    <a:lnTo>
                      <a:pt x="742" y="783"/>
                    </a:lnTo>
                    <a:lnTo>
                      <a:pt x="746" y="792"/>
                    </a:lnTo>
                    <a:lnTo>
                      <a:pt x="750" y="802"/>
                    </a:lnTo>
                    <a:lnTo>
                      <a:pt x="753" y="812"/>
                    </a:lnTo>
                    <a:lnTo>
                      <a:pt x="757" y="819"/>
                    </a:lnTo>
                    <a:lnTo>
                      <a:pt x="761" y="828"/>
                    </a:lnTo>
                    <a:lnTo>
                      <a:pt x="765" y="838"/>
                    </a:lnTo>
                    <a:lnTo>
                      <a:pt x="769" y="845"/>
                    </a:lnTo>
                    <a:lnTo>
                      <a:pt x="773" y="856"/>
                    </a:lnTo>
                    <a:lnTo>
                      <a:pt x="777" y="865"/>
                    </a:lnTo>
                    <a:lnTo>
                      <a:pt x="781" y="872"/>
                    </a:lnTo>
                    <a:lnTo>
                      <a:pt x="785" y="880"/>
                    </a:lnTo>
                    <a:lnTo>
                      <a:pt x="789" y="889"/>
                    </a:lnTo>
                    <a:lnTo>
                      <a:pt x="793" y="900"/>
                    </a:lnTo>
                    <a:lnTo>
                      <a:pt x="797" y="906"/>
                    </a:lnTo>
                    <a:lnTo>
                      <a:pt x="801" y="918"/>
                    </a:lnTo>
                    <a:lnTo>
                      <a:pt x="805" y="926"/>
                    </a:lnTo>
                    <a:lnTo>
                      <a:pt x="809" y="935"/>
                    </a:lnTo>
                    <a:lnTo>
                      <a:pt x="813" y="942"/>
                    </a:lnTo>
                    <a:lnTo>
                      <a:pt x="817" y="954"/>
                    </a:lnTo>
                    <a:lnTo>
                      <a:pt x="820" y="961"/>
                    </a:lnTo>
                    <a:lnTo>
                      <a:pt x="824" y="969"/>
                    </a:lnTo>
                    <a:lnTo>
                      <a:pt x="828" y="979"/>
                    </a:lnTo>
                    <a:lnTo>
                      <a:pt x="832" y="988"/>
                    </a:lnTo>
                    <a:lnTo>
                      <a:pt x="836" y="999"/>
                    </a:lnTo>
                    <a:lnTo>
                      <a:pt x="840" y="1005"/>
                    </a:lnTo>
                    <a:lnTo>
                      <a:pt x="844" y="1015"/>
                    </a:lnTo>
                    <a:lnTo>
                      <a:pt x="848" y="1021"/>
                    </a:lnTo>
                    <a:lnTo>
                      <a:pt x="852" y="1032"/>
                    </a:lnTo>
                    <a:lnTo>
                      <a:pt x="856" y="1040"/>
                    </a:lnTo>
                    <a:lnTo>
                      <a:pt x="860" y="1051"/>
                    </a:lnTo>
                    <a:lnTo>
                      <a:pt x="864" y="1061"/>
                    </a:lnTo>
                    <a:lnTo>
                      <a:pt x="868" y="1069"/>
                    </a:lnTo>
                    <a:lnTo>
                      <a:pt x="872" y="1078"/>
                    </a:lnTo>
                    <a:lnTo>
                      <a:pt x="876" y="1087"/>
                    </a:lnTo>
                    <a:lnTo>
                      <a:pt x="880" y="1094"/>
                    </a:lnTo>
                    <a:lnTo>
                      <a:pt x="884" y="1104"/>
                    </a:lnTo>
                    <a:lnTo>
                      <a:pt x="888" y="1112"/>
                    </a:lnTo>
                    <a:lnTo>
                      <a:pt x="891" y="1123"/>
                    </a:lnTo>
                    <a:lnTo>
                      <a:pt x="895" y="1130"/>
                    </a:lnTo>
                    <a:lnTo>
                      <a:pt x="899" y="1139"/>
                    </a:lnTo>
                    <a:lnTo>
                      <a:pt x="903" y="1145"/>
                    </a:lnTo>
                    <a:lnTo>
                      <a:pt x="907" y="1157"/>
                    </a:lnTo>
                    <a:lnTo>
                      <a:pt x="911" y="1164"/>
                    </a:lnTo>
                    <a:lnTo>
                      <a:pt x="915" y="1174"/>
                    </a:lnTo>
                    <a:lnTo>
                      <a:pt x="919" y="1185"/>
                    </a:lnTo>
                    <a:lnTo>
                      <a:pt x="923" y="1192"/>
                    </a:lnTo>
                    <a:lnTo>
                      <a:pt x="927" y="1202"/>
                    </a:lnTo>
                    <a:lnTo>
                      <a:pt x="931" y="1209"/>
                    </a:lnTo>
                    <a:lnTo>
                      <a:pt x="935" y="1218"/>
                    </a:lnTo>
                    <a:lnTo>
                      <a:pt x="939" y="1227"/>
                    </a:lnTo>
                    <a:lnTo>
                      <a:pt x="943" y="1236"/>
                    </a:lnTo>
                    <a:lnTo>
                      <a:pt x="947" y="1243"/>
                    </a:lnTo>
                    <a:lnTo>
                      <a:pt x="951" y="1252"/>
                    </a:lnTo>
                    <a:lnTo>
                      <a:pt x="955" y="1261"/>
                    </a:lnTo>
                    <a:lnTo>
                      <a:pt x="958" y="1271"/>
                    </a:lnTo>
                    <a:lnTo>
                      <a:pt x="962" y="1279"/>
                    </a:lnTo>
                    <a:lnTo>
                      <a:pt x="966" y="1287"/>
                    </a:lnTo>
                    <a:lnTo>
                      <a:pt x="970" y="1294"/>
                    </a:lnTo>
                    <a:lnTo>
                      <a:pt x="974" y="1303"/>
                    </a:lnTo>
                    <a:lnTo>
                      <a:pt x="978" y="1312"/>
                    </a:lnTo>
                    <a:lnTo>
                      <a:pt x="982" y="1319"/>
                    </a:lnTo>
                    <a:lnTo>
                      <a:pt x="986" y="1328"/>
                    </a:lnTo>
                    <a:lnTo>
                      <a:pt x="990" y="1337"/>
                    </a:lnTo>
                    <a:lnTo>
                      <a:pt x="994" y="1345"/>
                    </a:lnTo>
                    <a:lnTo>
                      <a:pt x="998" y="1351"/>
                    </a:lnTo>
                    <a:lnTo>
                      <a:pt x="1002" y="1361"/>
                    </a:lnTo>
                    <a:lnTo>
                      <a:pt x="1006" y="1369"/>
                    </a:lnTo>
                    <a:lnTo>
                      <a:pt x="1010" y="1376"/>
                    </a:lnTo>
                    <a:lnTo>
                      <a:pt x="1014" y="1385"/>
                    </a:lnTo>
                    <a:lnTo>
                      <a:pt x="1018" y="1394"/>
                    </a:lnTo>
                    <a:lnTo>
                      <a:pt x="1022" y="1400"/>
                    </a:lnTo>
                    <a:lnTo>
                      <a:pt x="1025" y="1410"/>
                    </a:lnTo>
                    <a:lnTo>
                      <a:pt x="1029" y="1418"/>
                    </a:lnTo>
                    <a:lnTo>
                      <a:pt x="1033" y="1422"/>
                    </a:lnTo>
                    <a:lnTo>
                      <a:pt x="1037" y="1431"/>
                    </a:lnTo>
                    <a:lnTo>
                      <a:pt x="1041" y="1436"/>
                    </a:lnTo>
                    <a:lnTo>
                      <a:pt x="1045" y="1447"/>
                    </a:lnTo>
                    <a:lnTo>
                      <a:pt x="1049" y="1455"/>
                    </a:lnTo>
                    <a:lnTo>
                      <a:pt x="1053" y="1463"/>
                    </a:lnTo>
                    <a:lnTo>
                      <a:pt x="1057" y="1470"/>
                    </a:lnTo>
                    <a:lnTo>
                      <a:pt x="1061" y="1477"/>
                    </a:lnTo>
                    <a:lnTo>
                      <a:pt x="1065" y="1484"/>
                    </a:lnTo>
                    <a:lnTo>
                      <a:pt x="1069" y="1490"/>
                    </a:lnTo>
                    <a:lnTo>
                      <a:pt x="1073" y="1499"/>
                    </a:lnTo>
                    <a:lnTo>
                      <a:pt x="1077" y="1508"/>
                    </a:lnTo>
                    <a:lnTo>
                      <a:pt x="1081" y="1515"/>
                    </a:lnTo>
                    <a:lnTo>
                      <a:pt x="1085" y="1521"/>
                    </a:lnTo>
                    <a:lnTo>
                      <a:pt x="1089" y="1530"/>
                    </a:lnTo>
                    <a:lnTo>
                      <a:pt x="1093" y="1535"/>
                    </a:lnTo>
                    <a:lnTo>
                      <a:pt x="1096" y="1542"/>
                    </a:lnTo>
                    <a:lnTo>
                      <a:pt x="1100" y="1549"/>
                    </a:lnTo>
                    <a:lnTo>
                      <a:pt x="1104" y="1557"/>
                    </a:lnTo>
                    <a:lnTo>
                      <a:pt x="1108" y="1565"/>
                    </a:lnTo>
                    <a:lnTo>
                      <a:pt x="1112" y="1570"/>
                    </a:lnTo>
                    <a:lnTo>
                      <a:pt x="1116" y="1576"/>
                    </a:lnTo>
                    <a:lnTo>
                      <a:pt x="1120" y="1582"/>
                    </a:lnTo>
                    <a:lnTo>
                      <a:pt x="1124" y="1590"/>
                    </a:lnTo>
                    <a:lnTo>
                      <a:pt x="1128" y="1599"/>
                    </a:lnTo>
                    <a:lnTo>
                      <a:pt x="1132" y="1602"/>
                    </a:lnTo>
                    <a:lnTo>
                      <a:pt x="1136" y="1609"/>
                    </a:lnTo>
                    <a:lnTo>
                      <a:pt x="1140" y="1616"/>
                    </a:lnTo>
                    <a:lnTo>
                      <a:pt x="1144" y="1622"/>
                    </a:lnTo>
                    <a:lnTo>
                      <a:pt x="1148" y="1630"/>
                    </a:lnTo>
                    <a:lnTo>
                      <a:pt x="1152" y="1635"/>
                    </a:lnTo>
                    <a:lnTo>
                      <a:pt x="1156" y="1642"/>
                    </a:lnTo>
                    <a:lnTo>
                      <a:pt x="1160" y="1648"/>
                    </a:lnTo>
                    <a:lnTo>
                      <a:pt x="1163" y="1654"/>
                    </a:lnTo>
                    <a:lnTo>
                      <a:pt x="1167" y="1659"/>
                    </a:lnTo>
                    <a:lnTo>
                      <a:pt x="1171" y="1664"/>
                    </a:lnTo>
                    <a:lnTo>
                      <a:pt x="1175" y="1672"/>
                    </a:lnTo>
                    <a:lnTo>
                      <a:pt x="1179" y="1678"/>
                    </a:lnTo>
                    <a:lnTo>
                      <a:pt x="1183" y="1682"/>
                    </a:lnTo>
                    <a:lnTo>
                      <a:pt x="1187" y="1690"/>
                    </a:lnTo>
                    <a:lnTo>
                      <a:pt x="1191" y="1693"/>
                    </a:lnTo>
                    <a:lnTo>
                      <a:pt x="1195" y="1700"/>
                    </a:lnTo>
                    <a:lnTo>
                      <a:pt x="1199" y="1705"/>
                    </a:lnTo>
                    <a:lnTo>
                      <a:pt x="1203" y="1711"/>
                    </a:lnTo>
                    <a:lnTo>
                      <a:pt x="1207" y="1715"/>
                    </a:lnTo>
                    <a:lnTo>
                      <a:pt x="1211" y="1722"/>
                    </a:lnTo>
                    <a:lnTo>
                      <a:pt x="1215" y="1725"/>
                    </a:lnTo>
                    <a:lnTo>
                      <a:pt x="1219" y="1732"/>
                    </a:lnTo>
                    <a:lnTo>
                      <a:pt x="1223" y="1736"/>
                    </a:lnTo>
                    <a:lnTo>
                      <a:pt x="1227" y="1741"/>
                    </a:lnTo>
                    <a:lnTo>
                      <a:pt x="1231" y="1746"/>
                    </a:lnTo>
                    <a:lnTo>
                      <a:pt x="1234" y="1750"/>
                    </a:lnTo>
                    <a:lnTo>
                      <a:pt x="1238" y="1758"/>
                    </a:lnTo>
                    <a:lnTo>
                      <a:pt x="1242" y="1759"/>
                    </a:lnTo>
                    <a:lnTo>
                      <a:pt x="1246" y="1767"/>
                    </a:lnTo>
                    <a:lnTo>
                      <a:pt x="1250" y="1769"/>
                    </a:lnTo>
                    <a:lnTo>
                      <a:pt x="1254" y="1773"/>
                    </a:lnTo>
                    <a:lnTo>
                      <a:pt x="1258" y="1778"/>
                    </a:lnTo>
                    <a:lnTo>
                      <a:pt x="1262" y="1782"/>
                    </a:lnTo>
                    <a:lnTo>
                      <a:pt x="1266" y="1787"/>
                    </a:lnTo>
                    <a:lnTo>
                      <a:pt x="1270" y="1793"/>
                    </a:lnTo>
                    <a:lnTo>
                      <a:pt x="1274" y="1796"/>
                    </a:lnTo>
                    <a:lnTo>
                      <a:pt x="1278" y="1802"/>
                    </a:lnTo>
                    <a:lnTo>
                      <a:pt x="1282" y="1806"/>
                    </a:lnTo>
                    <a:lnTo>
                      <a:pt x="1286" y="1808"/>
                    </a:lnTo>
                    <a:lnTo>
                      <a:pt x="1290" y="1811"/>
                    </a:lnTo>
                    <a:lnTo>
                      <a:pt x="1294" y="1816"/>
                    </a:lnTo>
                    <a:lnTo>
                      <a:pt x="1298" y="1821"/>
                    </a:lnTo>
                    <a:lnTo>
                      <a:pt x="1301" y="1824"/>
                    </a:lnTo>
                    <a:lnTo>
                      <a:pt x="1305" y="1827"/>
                    </a:lnTo>
                    <a:lnTo>
                      <a:pt x="1309" y="1832"/>
                    </a:lnTo>
                    <a:lnTo>
                      <a:pt x="1313" y="1836"/>
                    </a:lnTo>
                    <a:lnTo>
                      <a:pt x="1317" y="1838"/>
                    </a:lnTo>
                    <a:lnTo>
                      <a:pt x="1321" y="1842"/>
                    </a:lnTo>
                    <a:lnTo>
                      <a:pt x="1325" y="1843"/>
                    </a:lnTo>
                    <a:lnTo>
                      <a:pt x="1329" y="1848"/>
                    </a:lnTo>
                    <a:lnTo>
                      <a:pt x="1333" y="1852"/>
                    </a:lnTo>
                    <a:lnTo>
                      <a:pt x="1337" y="1854"/>
                    </a:lnTo>
                    <a:lnTo>
                      <a:pt x="1341" y="1857"/>
                    </a:lnTo>
                    <a:lnTo>
                      <a:pt x="1345" y="1860"/>
                    </a:lnTo>
                    <a:lnTo>
                      <a:pt x="1349" y="1862"/>
                    </a:lnTo>
                    <a:lnTo>
                      <a:pt x="1353" y="1863"/>
                    </a:lnTo>
                    <a:lnTo>
                      <a:pt x="1357" y="1869"/>
                    </a:lnTo>
                    <a:lnTo>
                      <a:pt x="1361" y="1872"/>
                    </a:lnTo>
                    <a:lnTo>
                      <a:pt x="1365" y="1874"/>
                    </a:lnTo>
                    <a:lnTo>
                      <a:pt x="1368" y="1876"/>
                    </a:lnTo>
                    <a:lnTo>
                      <a:pt x="1372" y="1878"/>
                    </a:lnTo>
                    <a:lnTo>
                      <a:pt x="1376" y="1881"/>
                    </a:lnTo>
                    <a:lnTo>
                      <a:pt x="1380" y="1883"/>
                    </a:lnTo>
                    <a:lnTo>
                      <a:pt x="1384" y="1885"/>
                    </a:lnTo>
                    <a:lnTo>
                      <a:pt x="1388" y="1888"/>
                    </a:lnTo>
                    <a:lnTo>
                      <a:pt x="1392" y="1890"/>
                    </a:lnTo>
                    <a:lnTo>
                      <a:pt x="1396" y="1894"/>
                    </a:lnTo>
                    <a:lnTo>
                      <a:pt x="1400" y="1894"/>
                    </a:lnTo>
                    <a:lnTo>
                      <a:pt x="1404" y="1896"/>
                    </a:lnTo>
                    <a:lnTo>
                      <a:pt x="1408" y="1898"/>
                    </a:lnTo>
                    <a:lnTo>
                      <a:pt x="1412" y="1898"/>
                    </a:lnTo>
                    <a:lnTo>
                      <a:pt x="1416" y="1901"/>
                    </a:lnTo>
                    <a:lnTo>
                      <a:pt x="1420" y="1902"/>
                    </a:lnTo>
                    <a:lnTo>
                      <a:pt x="1424" y="1901"/>
                    </a:lnTo>
                    <a:lnTo>
                      <a:pt x="1428" y="1904"/>
                    </a:lnTo>
                    <a:lnTo>
                      <a:pt x="1432" y="1907"/>
                    </a:lnTo>
                    <a:lnTo>
                      <a:pt x="1436" y="1907"/>
                    </a:lnTo>
                    <a:lnTo>
                      <a:pt x="1439" y="1911"/>
                    </a:lnTo>
                    <a:lnTo>
                      <a:pt x="1443" y="1910"/>
                    </a:lnTo>
                    <a:lnTo>
                      <a:pt x="1447" y="1910"/>
                    </a:lnTo>
                    <a:lnTo>
                      <a:pt x="1451" y="1916"/>
                    </a:lnTo>
                    <a:lnTo>
                      <a:pt x="1455" y="1914"/>
                    </a:lnTo>
                    <a:lnTo>
                      <a:pt x="1459" y="1914"/>
                    </a:lnTo>
                    <a:lnTo>
                      <a:pt x="1463" y="1914"/>
                    </a:lnTo>
                    <a:lnTo>
                      <a:pt x="1467" y="1917"/>
                    </a:lnTo>
                    <a:lnTo>
                      <a:pt x="1471" y="1916"/>
                    </a:lnTo>
                    <a:lnTo>
                      <a:pt x="1475" y="1915"/>
                    </a:lnTo>
                    <a:lnTo>
                      <a:pt x="1479" y="1916"/>
                    </a:lnTo>
                    <a:lnTo>
                      <a:pt x="1483" y="1917"/>
                    </a:lnTo>
                    <a:lnTo>
                      <a:pt x="1487" y="1919"/>
                    </a:lnTo>
                    <a:lnTo>
                      <a:pt x="1491" y="1918"/>
                    </a:lnTo>
                    <a:lnTo>
                      <a:pt x="1495" y="1918"/>
                    </a:lnTo>
                    <a:lnTo>
                      <a:pt x="1499" y="1920"/>
                    </a:lnTo>
                    <a:lnTo>
                      <a:pt x="1503" y="1920"/>
                    </a:lnTo>
                    <a:lnTo>
                      <a:pt x="1506" y="1918"/>
                    </a:lnTo>
                    <a:lnTo>
                      <a:pt x="1510" y="1919"/>
                    </a:lnTo>
                    <a:lnTo>
                      <a:pt x="1514" y="1918"/>
                    </a:lnTo>
                    <a:lnTo>
                      <a:pt x="1518" y="1919"/>
                    </a:lnTo>
                    <a:lnTo>
                      <a:pt x="1522" y="1918"/>
                    </a:lnTo>
                    <a:lnTo>
                      <a:pt x="1526" y="1917"/>
                    </a:lnTo>
                    <a:lnTo>
                      <a:pt x="1530" y="1916"/>
                    </a:lnTo>
                    <a:lnTo>
                      <a:pt x="1534" y="1919"/>
                    </a:lnTo>
                    <a:lnTo>
                      <a:pt x="1538" y="1916"/>
                    </a:lnTo>
                    <a:lnTo>
                      <a:pt x="1542" y="1915"/>
                    </a:lnTo>
                    <a:lnTo>
                      <a:pt x="1546" y="1916"/>
                    </a:lnTo>
                    <a:lnTo>
                      <a:pt x="1550" y="1916"/>
                    </a:lnTo>
                    <a:lnTo>
                      <a:pt x="1554" y="1915"/>
                    </a:lnTo>
                    <a:lnTo>
                      <a:pt x="1558" y="1913"/>
                    </a:lnTo>
                    <a:lnTo>
                      <a:pt x="1562" y="1912"/>
                    </a:lnTo>
                    <a:lnTo>
                      <a:pt x="1566" y="1911"/>
                    </a:lnTo>
                    <a:lnTo>
                      <a:pt x="1570" y="1911"/>
                    </a:lnTo>
                    <a:lnTo>
                      <a:pt x="1573" y="1909"/>
                    </a:lnTo>
                    <a:lnTo>
                      <a:pt x="1577" y="1909"/>
                    </a:lnTo>
                    <a:lnTo>
                      <a:pt x="1581" y="1907"/>
                    </a:lnTo>
                    <a:lnTo>
                      <a:pt x="1585" y="1905"/>
                    </a:lnTo>
                    <a:lnTo>
                      <a:pt x="1589" y="1904"/>
                    </a:lnTo>
                    <a:lnTo>
                      <a:pt x="1593" y="1904"/>
                    </a:lnTo>
                    <a:lnTo>
                      <a:pt x="1597" y="1901"/>
                    </a:lnTo>
                    <a:lnTo>
                      <a:pt x="1601" y="1901"/>
                    </a:lnTo>
                    <a:lnTo>
                      <a:pt x="1605" y="1899"/>
                    </a:lnTo>
                    <a:lnTo>
                      <a:pt x="1609" y="1896"/>
                    </a:lnTo>
                    <a:lnTo>
                      <a:pt x="1613" y="1896"/>
                    </a:lnTo>
                    <a:lnTo>
                      <a:pt x="1617" y="1894"/>
                    </a:lnTo>
                    <a:lnTo>
                      <a:pt x="1621" y="1893"/>
                    </a:lnTo>
                    <a:lnTo>
                      <a:pt x="1625" y="1890"/>
                    </a:lnTo>
                    <a:lnTo>
                      <a:pt x="1629" y="1890"/>
                    </a:lnTo>
                    <a:lnTo>
                      <a:pt x="1633" y="1887"/>
                    </a:lnTo>
                    <a:lnTo>
                      <a:pt x="1637" y="1883"/>
                    </a:lnTo>
                    <a:lnTo>
                      <a:pt x="1641" y="1881"/>
                    </a:lnTo>
                    <a:lnTo>
                      <a:pt x="1644" y="1881"/>
                    </a:lnTo>
                    <a:lnTo>
                      <a:pt x="1648" y="1880"/>
                    </a:lnTo>
                    <a:lnTo>
                      <a:pt x="1652" y="1876"/>
                    </a:lnTo>
                    <a:lnTo>
                      <a:pt x="1656" y="1874"/>
                    </a:lnTo>
                    <a:lnTo>
                      <a:pt x="1660" y="1870"/>
                    </a:lnTo>
                    <a:lnTo>
                      <a:pt x="1664" y="1868"/>
                    </a:lnTo>
                    <a:lnTo>
                      <a:pt x="1668" y="1869"/>
                    </a:lnTo>
                    <a:lnTo>
                      <a:pt x="1672" y="1863"/>
                    </a:lnTo>
                    <a:lnTo>
                      <a:pt x="1676" y="1861"/>
                    </a:lnTo>
                    <a:lnTo>
                      <a:pt x="1680" y="1860"/>
                    </a:lnTo>
                    <a:lnTo>
                      <a:pt x="1684" y="1857"/>
                    </a:lnTo>
                    <a:lnTo>
                      <a:pt x="1688" y="1852"/>
                    </a:lnTo>
                    <a:lnTo>
                      <a:pt x="1692" y="1849"/>
                    </a:lnTo>
                    <a:lnTo>
                      <a:pt x="1696" y="1848"/>
                    </a:lnTo>
                    <a:lnTo>
                      <a:pt x="1700" y="1843"/>
                    </a:lnTo>
                    <a:lnTo>
                      <a:pt x="1704" y="1841"/>
                    </a:lnTo>
                    <a:lnTo>
                      <a:pt x="1708" y="1841"/>
                    </a:lnTo>
                    <a:lnTo>
                      <a:pt x="1711" y="1835"/>
                    </a:lnTo>
                    <a:lnTo>
                      <a:pt x="1715" y="1833"/>
                    </a:lnTo>
                    <a:lnTo>
                      <a:pt x="1719" y="1830"/>
                    </a:lnTo>
                    <a:lnTo>
                      <a:pt x="1723" y="1826"/>
                    </a:lnTo>
                    <a:lnTo>
                      <a:pt x="1727" y="1824"/>
                    </a:lnTo>
                    <a:lnTo>
                      <a:pt x="1731" y="1819"/>
                    </a:lnTo>
                    <a:lnTo>
                      <a:pt x="1735" y="1816"/>
                    </a:lnTo>
                    <a:lnTo>
                      <a:pt x="1739" y="1813"/>
                    </a:lnTo>
                    <a:lnTo>
                      <a:pt x="1743" y="1810"/>
                    </a:lnTo>
                    <a:lnTo>
                      <a:pt x="1747" y="1806"/>
                    </a:lnTo>
                    <a:lnTo>
                      <a:pt x="1751" y="1801"/>
                    </a:lnTo>
                    <a:lnTo>
                      <a:pt x="1755" y="1797"/>
                    </a:lnTo>
                    <a:lnTo>
                      <a:pt x="1759" y="1795"/>
                    </a:lnTo>
                    <a:lnTo>
                      <a:pt x="1763" y="1791"/>
                    </a:lnTo>
                    <a:lnTo>
                      <a:pt x="1767" y="1789"/>
                    </a:lnTo>
                    <a:lnTo>
                      <a:pt x="1771" y="1784"/>
                    </a:lnTo>
                    <a:lnTo>
                      <a:pt x="1775" y="1781"/>
                    </a:lnTo>
                    <a:lnTo>
                      <a:pt x="1778" y="1775"/>
                    </a:lnTo>
                    <a:lnTo>
                      <a:pt x="1782" y="1773"/>
                    </a:lnTo>
                    <a:lnTo>
                      <a:pt x="1786" y="1769"/>
                    </a:lnTo>
                    <a:lnTo>
                      <a:pt x="1790" y="1766"/>
                    </a:lnTo>
                    <a:lnTo>
                      <a:pt x="1794" y="1760"/>
                    </a:lnTo>
                    <a:lnTo>
                      <a:pt x="1798" y="1758"/>
                    </a:lnTo>
                    <a:lnTo>
                      <a:pt x="1802" y="1751"/>
                    </a:lnTo>
                    <a:lnTo>
                      <a:pt x="1806" y="1745"/>
                    </a:lnTo>
                    <a:lnTo>
                      <a:pt x="1810" y="1743"/>
                    </a:lnTo>
                    <a:lnTo>
                      <a:pt x="1814" y="1739"/>
                    </a:lnTo>
                    <a:lnTo>
                      <a:pt x="1818" y="1734"/>
                    </a:lnTo>
                    <a:lnTo>
                      <a:pt x="1822" y="1730"/>
                    </a:lnTo>
                    <a:lnTo>
                      <a:pt x="1826" y="1725"/>
                    </a:lnTo>
                    <a:lnTo>
                      <a:pt x="1830" y="1722"/>
                    </a:lnTo>
                    <a:lnTo>
                      <a:pt x="1834" y="1716"/>
                    </a:lnTo>
                    <a:lnTo>
                      <a:pt x="1838" y="1714"/>
                    </a:lnTo>
                    <a:lnTo>
                      <a:pt x="1842" y="1708"/>
                    </a:lnTo>
                    <a:lnTo>
                      <a:pt x="1846" y="1704"/>
                    </a:lnTo>
                    <a:lnTo>
                      <a:pt x="1849" y="1699"/>
                    </a:lnTo>
                    <a:lnTo>
                      <a:pt x="1853" y="1695"/>
                    </a:lnTo>
                    <a:lnTo>
                      <a:pt x="1857" y="1690"/>
                    </a:lnTo>
                    <a:lnTo>
                      <a:pt x="1861" y="1688"/>
                    </a:lnTo>
                    <a:lnTo>
                      <a:pt x="1865" y="1683"/>
                    </a:lnTo>
                    <a:lnTo>
                      <a:pt x="1869" y="1676"/>
                    </a:lnTo>
                    <a:lnTo>
                      <a:pt x="1873" y="1672"/>
                    </a:lnTo>
                    <a:lnTo>
                      <a:pt x="1877" y="1668"/>
                    </a:lnTo>
                    <a:lnTo>
                      <a:pt x="1881" y="1662"/>
                    </a:lnTo>
                    <a:lnTo>
                      <a:pt x="1885" y="1657"/>
                    </a:lnTo>
                    <a:lnTo>
                      <a:pt x="1889" y="1651"/>
                    </a:lnTo>
                    <a:lnTo>
                      <a:pt x="1893" y="1646"/>
                    </a:lnTo>
                    <a:lnTo>
                      <a:pt x="1897" y="1645"/>
                    </a:lnTo>
                    <a:lnTo>
                      <a:pt x="1901" y="1637"/>
                    </a:lnTo>
                    <a:lnTo>
                      <a:pt x="1905" y="1631"/>
                    </a:lnTo>
                    <a:lnTo>
                      <a:pt x="1909" y="1629"/>
                    </a:lnTo>
                    <a:lnTo>
                      <a:pt x="1913" y="1622"/>
                    </a:lnTo>
                    <a:lnTo>
                      <a:pt x="1916" y="1617"/>
                    </a:lnTo>
                    <a:lnTo>
                      <a:pt x="1920" y="1612"/>
                    </a:lnTo>
                    <a:lnTo>
                      <a:pt x="1924" y="1606"/>
                    </a:lnTo>
                    <a:lnTo>
                      <a:pt x="1928" y="1602"/>
                    </a:lnTo>
                    <a:lnTo>
                      <a:pt x="1932" y="1595"/>
                    </a:lnTo>
                    <a:lnTo>
                      <a:pt x="1936" y="1592"/>
                    </a:lnTo>
                    <a:lnTo>
                      <a:pt x="1940" y="1587"/>
                    </a:lnTo>
                    <a:lnTo>
                      <a:pt x="1944" y="1582"/>
                    </a:lnTo>
                    <a:lnTo>
                      <a:pt x="1948" y="1576"/>
                    </a:lnTo>
                    <a:lnTo>
                      <a:pt x="1952" y="1571"/>
                    </a:lnTo>
                    <a:lnTo>
                      <a:pt x="1956" y="1565"/>
                    </a:lnTo>
                    <a:lnTo>
                      <a:pt x="1960" y="1560"/>
                    </a:lnTo>
                    <a:lnTo>
                      <a:pt x="1964" y="1554"/>
                    </a:lnTo>
                    <a:lnTo>
                      <a:pt x="1968" y="1550"/>
                    </a:lnTo>
                    <a:lnTo>
                      <a:pt x="1972" y="1546"/>
                    </a:lnTo>
                    <a:lnTo>
                      <a:pt x="1976" y="1540"/>
                    </a:lnTo>
                    <a:lnTo>
                      <a:pt x="1980" y="1532"/>
                    </a:lnTo>
                    <a:lnTo>
                      <a:pt x="1984" y="1527"/>
                    </a:lnTo>
                    <a:lnTo>
                      <a:pt x="1987" y="1522"/>
                    </a:lnTo>
                    <a:lnTo>
                      <a:pt x="1991" y="1517"/>
                    </a:lnTo>
                    <a:lnTo>
                      <a:pt x="1995" y="1513"/>
                    </a:lnTo>
                    <a:lnTo>
                      <a:pt x="1999" y="1505"/>
                    </a:lnTo>
                    <a:lnTo>
                      <a:pt x="2003" y="1501"/>
                    </a:lnTo>
                    <a:lnTo>
                      <a:pt x="2007" y="1494"/>
                    </a:lnTo>
                    <a:lnTo>
                      <a:pt x="2011" y="1490"/>
                    </a:lnTo>
                    <a:lnTo>
                      <a:pt x="2015" y="1484"/>
                    </a:lnTo>
                    <a:lnTo>
                      <a:pt x="2019" y="1480"/>
                    </a:lnTo>
                    <a:lnTo>
                      <a:pt x="2023" y="1471"/>
                    </a:lnTo>
                    <a:lnTo>
                      <a:pt x="2027" y="1466"/>
                    </a:lnTo>
                    <a:lnTo>
                      <a:pt x="2031" y="1461"/>
                    </a:lnTo>
                    <a:lnTo>
                      <a:pt x="2035" y="1453"/>
                    </a:lnTo>
                    <a:lnTo>
                      <a:pt x="2039" y="1450"/>
                    </a:lnTo>
                    <a:lnTo>
                      <a:pt x="2043" y="1443"/>
                    </a:lnTo>
                    <a:lnTo>
                      <a:pt x="2047" y="1437"/>
                    </a:lnTo>
                    <a:lnTo>
                      <a:pt x="2051" y="1431"/>
                    </a:lnTo>
                    <a:lnTo>
                      <a:pt x="2054" y="1426"/>
                    </a:lnTo>
                    <a:lnTo>
                      <a:pt x="2058" y="1420"/>
                    </a:lnTo>
                    <a:lnTo>
                      <a:pt x="2062" y="1416"/>
                    </a:lnTo>
                    <a:lnTo>
                      <a:pt x="2066" y="1408"/>
                    </a:lnTo>
                    <a:lnTo>
                      <a:pt x="2070" y="1402"/>
                    </a:lnTo>
                    <a:lnTo>
                      <a:pt x="2074" y="1398"/>
                    </a:lnTo>
                    <a:lnTo>
                      <a:pt x="2078" y="1389"/>
                    </a:lnTo>
                    <a:lnTo>
                      <a:pt x="2082" y="1384"/>
                    </a:lnTo>
                    <a:lnTo>
                      <a:pt x="2086" y="1379"/>
                    </a:lnTo>
                    <a:lnTo>
                      <a:pt x="2090" y="1373"/>
                    </a:lnTo>
                    <a:lnTo>
                      <a:pt x="2094" y="1369"/>
                    </a:lnTo>
                    <a:lnTo>
                      <a:pt x="2098" y="1362"/>
                    </a:lnTo>
                    <a:lnTo>
                      <a:pt x="2102" y="1354"/>
                    </a:lnTo>
                    <a:lnTo>
                      <a:pt x="2106" y="1351"/>
                    </a:lnTo>
                    <a:lnTo>
                      <a:pt x="2110" y="1343"/>
                    </a:lnTo>
                    <a:lnTo>
                      <a:pt x="2114" y="1338"/>
                    </a:lnTo>
                    <a:lnTo>
                      <a:pt x="2118" y="1333"/>
                    </a:lnTo>
                    <a:lnTo>
                      <a:pt x="2121" y="1326"/>
                    </a:lnTo>
                    <a:lnTo>
                      <a:pt x="2125" y="1321"/>
                    </a:lnTo>
                    <a:lnTo>
                      <a:pt x="2129" y="1314"/>
                    </a:lnTo>
                    <a:lnTo>
                      <a:pt x="2133" y="1309"/>
                    </a:lnTo>
                    <a:lnTo>
                      <a:pt x="2137" y="1301"/>
                    </a:lnTo>
                    <a:lnTo>
                      <a:pt x="2141" y="1295"/>
                    </a:lnTo>
                    <a:lnTo>
                      <a:pt x="2145" y="1289"/>
                    </a:lnTo>
                    <a:lnTo>
                      <a:pt x="2149" y="1282"/>
                    </a:lnTo>
                    <a:lnTo>
                      <a:pt x="2153" y="1277"/>
                    </a:lnTo>
                    <a:lnTo>
                      <a:pt x="2157" y="1270"/>
                    </a:lnTo>
                    <a:lnTo>
                      <a:pt x="2161" y="1266"/>
                    </a:lnTo>
                    <a:lnTo>
                      <a:pt x="2165" y="1260"/>
                    </a:lnTo>
                    <a:lnTo>
                      <a:pt x="2169" y="1255"/>
                    </a:lnTo>
                    <a:lnTo>
                      <a:pt x="2173" y="1248"/>
                    </a:lnTo>
                    <a:lnTo>
                      <a:pt x="2177" y="1241"/>
                    </a:lnTo>
                    <a:lnTo>
                      <a:pt x="2181" y="1236"/>
                    </a:lnTo>
                    <a:lnTo>
                      <a:pt x="2185" y="1230"/>
                    </a:lnTo>
                    <a:lnTo>
                      <a:pt x="2189" y="1224"/>
                    </a:lnTo>
                    <a:lnTo>
                      <a:pt x="2192" y="1216"/>
                    </a:lnTo>
                    <a:lnTo>
                      <a:pt x="2196" y="1212"/>
                    </a:lnTo>
                    <a:lnTo>
                      <a:pt x="2200" y="1205"/>
                    </a:lnTo>
                    <a:lnTo>
                      <a:pt x="2204" y="1200"/>
                    </a:lnTo>
                    <a:lnTo>
                      <a:pt x="2208" y="1194"/>
                    </a:lnTo>
                    <a:lnTo>
                      <a:pt x="2212" y="1187"/>
                    </a:lnTo>
                    <a:lnTo>
                      <a:pt x="2216" y="1183"/>
                    </a:lnTo>
                    <a:lnTo>
                      <a:pt x="2220" y="1176"/>
                    </a:lnTo>
                    <a:lnTo>
                      <a:pt x="2224" y="1168"/>
                    </a:lnTo>
                    <a:lnTo>
                      <a:pt x="2228" y="1164"/>
                    </a:lnTo>
                    <a:lnTo>
                      <a:pt x="2232" y="1157"/>
                    </a:lnTo>
                    <a:lnTo>
                      <a:pt x="2236" y="1153"/>
                    </a:lnTo>
                    <a:lnTo>
                      <a:pt x="2240" y="1145"/>
                    </a:lnTo>
                    <a:lnTo>
                      <a:pt x="2244" y="1141"/>
                    </a:lnTo>
                    <a:lnTo>
                      <a:pt x="2248" y="1135"/>
                    </a:lnTo>
                    <a:lnTo>
                      <a:pt x="2252" y="1129"/>
                    </a:lnTo>
                    <a:lnTo>
                      <a:pt x="2256" y="1121"/>
                    </a:lnTo>
                    <a:lnTo>
                      <a:pt x="2259" y="1115"/>
                    </a:lnTo>
                    <a:lnTo>
                      <a:pt x="2263" y="1107"/>
                    </a:lnTo>
                    <a:lnTo>
                      <a:pt x="2267" y="1104"/>
                    </a:lnTo>
                    <a:lnTo>
                      <a:pt x="2271" y="1097"/>
                    </a:lnTo>
                    <a:lnTo>
                      <a:pt x="2275" y="1090"/>
                    </a:lnTo>
                    <a:lnTo>
                      <a:pt x="2279" y="1083"/>
                    </a:lnTo>
                    <a:lnTo>
                      <a:pt x="2283" y="1081"/>
                    </a:lnTo>
                    <a:lnTo>
                      <a:pt x="2287" y="1075"/>
                    </a:lnTo>
                    <a:lnTo>
                      <a:pt x="2291" y="1069"/>
                    </a:lnTo>
                    <a:lnTo>
                      <a:pt x="2295" y="1062"/>
                    </a:lnTo>
                    <a:lnTo>
                      <a:pt x="2299" y="1056"/>
                    </a:lnTo>
                    <a:lnTo>
                      <a:pt x="2303" y="1051"/>
                    </a:lnTo>
                    <a:lnTo>
                      <a:pt x="2307" y="1045"/>
                    </a:lnTo>
                    <a:lnTo>
                      <a:pt x="2311" y="1037"/>
                    </a:lnTo>
                    <a:lnTo>
                      <a:pt x="2315" y="1032"/>
                    </a:lnTo>
                    <a:lnTo>
                      <a:pt x="2319" y="1026"/>
                    </a:lnTo>
                    <a:lnTo>
                      <a:pt x="2323" y="1020"/>
                    </a:lnTo>
                    <a:lnTo>
                      <a:pt x="2326" y="1015"/>
                    </a:lnTo>
                    <a:lnTo>
                      <a:pt x="2330" y="1008"/>
                    </a:lnTo>
                    <a:lnTo>
                      <a:pt x="2334" y="1005"/>
                    </a:lnTo>
                    <a:lnTo>
                      <a:pt x="2338" y="997"/>
                    </a:lnTo>
                    <a:lnTo>
                      <a:pt x="2342" y="993"/>
                    </a:lnTo>
                    <a:lnTo>
                      <a:pt x="2346" y="988"/>
                    </a:lnTo>
                    <a:lnTo>
                      <a:pt x="2350" y="979"/>
                    </a:lnTo>
                    <a:lnTo>
                      <a:pt x="2354" y="976"/>
                    </a:lnTo>
                    <a:lnTo>
                      <a:pt x="2358" y="969"/>
                    </a:lnTo>
                    <a:lnTo>
                      <a:pt x="2362" y="963"/>
                    </a:lnTo>
                    <a:lnTo>
                      <a:pt x="2366" y="955"/>
                    </a:lnTo>
                    <a:lnTo>
                      <a:pt x="2370" y="950"/>
                    </a:lnTo>
                    <a:lnTo>
                      <a:pt x="2374" y="945"/>
                    </a:lnTo>
                    <a:lnTo>
                      <a:pt x="2378" y="939"/>
                    </a:lnTo>
                    <a:lnTo>
                      <a:pt x="2382" y="934"/>
                    </a:lnTo>
                    <a:lnTo>
                      <a:pt x="2386" y="929"/>
                    </a:lnTo>
                    <a:lnTo>
                      <a:pt x="2390" y="922"/>
                    </a:lnTo>
                    <a:lnTo>
                      <a:pt x="2394" y="917"/>
                    </a:lnTo>
                    <a:lnTo>
                      <a:pt x="2397" y="912"/>
                    </a:lnTo>
                    <a:lnTo>
                      <a:pt x="2401" y="907"/>
                    </a:lnTo>
                    <a:lnTo>
                      <a:pt x="2405" y="900"/>
                    </a:lnTo>
                    <a:lnTo>
                      <a:pt x="2409" y="894"/>
                    </a:lnTo>
                    <a:lnTo>
                      <a:pt x="2413" y="889"/>
                    </a:lnTo>
                    <a:lnTo>
                      <a:pt x="2417" y="881"/>
                    </a:lnTo>
                    <a:lnTo>
                      <a:pt x="2421" y="878"/>
                    </a:lnTo>
                    <a:lnTo>
                      <a:pt x="2425" y="872"/>
                    </a:lnTo>
                    <a:lnTo>
                      <a:pt x="2429" y="867"/>
                    </a:lnTo>
                    <a:lnTo>
                      <a:pt x="2433" y="860"/>
                    </a:lnTo>
                    <a:lnTo>
                      <a:pt x="2437" y="856"/>
                    </a:lnTo>
                    <a:lnTo>
                      <a:pt x="2441" y="852"/>
                    </a:lnTo>
                    <a:lnTo>
                      <a:pt x="2445" y="846"/>
                    </a:lnTo>
                    <a:lnTo>
                      <a:pt x="2449" y="840"/>
                    </a:lnTo>
                    <a:lnTo>
                      <a:pt x="2453" y="834"/>
                    </a:lnTo>
                    <a:lnTo>
                      <a:pt x="2457" y="827"/>
                    </a:lnTo>
                    <a:lnTo>
                      <a:pt x="2461" y="823"/>
                    </a:lnTo>
                    <a:lnTo>
                      <a:pt x="2464" y="819"/>
                    </a:lnTo>
                    <a:lnTo>
                      <a:pt x="2468" y="814"/>
                    </a:lnTo>
                    <a:lnTo>
                      <a:pt x="2472" y="808"/>
                    </a:lnTo>
                    <a:lnTo>
                      <a:pt x="2476" y="803"/>
                    </a:lnTo>
                    <a:lnTo>
                      <a:pt x="2480" y="797"/>
                    </a:lnTo>
                    <a:lnTo>
                      <a:pt x="2484" y="792"/>
                    </a:lnTo>
                    <a:lnTo>
                      <a:pt x="2488" y="786"/>
                    </a:lnTo>
                    <a:lnTo>
                      <a:pt x="2492" y="780"/>
                    </a:lnTo>
                    <a:lnTo>
                      <a:pt x="2496" y="777"/>
                    </a:lnTo>
                    <a:lnTo>
                      <a:pt x="2500" y="769"/>
                    </a:lnTo>
                    <a:lnTo>
                      <a:pt x="2504" y="763"/>
                    </a:lnTo>
                    <a:lnTo>
                      <a:pt x="2508" y="759"/>
                    </a:lnTo>
                    <a:lnTo>
                      <a:pt x="2512" y="756"/>
                    </a:lnTo>
                    <a:lnTo>
                      <a:pt x="2516" y="748"/>
                    </a:lnTo>
                    <a:lnTo>
                      <a:pt x="2520" y="747"/>
                    </a:lnTo>
                    <a:lnTo>
                      <a:pt x="2524" y="740"/>
                    </a:lnTo>
                    <a:lnTo>
                      <a:pt x="2528" y="735"/>
                    </a:lnTo>
                    <a:lnTo>
                      <a:pt x="2532" y="729"/>
                    </a:lnTo>
                    <a:lnTo>
                      <a:pt x="2535" y="724"/>
                    </a:lnTo>
                    <a:lnTo>
                      <a:pt x="2539" y="718"/>
                    </a:lnTo>
                    <a:lnTo>
                      <a:pt x="2543" y="714"/>
                    </a:lnTo>
                    <a:lnTo>
                      <a:pt x="2547" y="707"/>
                    </a:lnTo>
                    <a:lnTo>
                      <a:pt x="2551" y="703"/>
                    </a:lnTo>
                    <a:lnTo>
                      <a:pt x="2555" y="698"/>
                    </a:lnTo>
                    <a:lnTo>
                      <a:pt x="2559" y="694"/>
                    </a:lnTo>
                    <a:lnTo>
                      <a:pt x="2563" y="689"/>
                    </a:lnTo>
                    <a:lnTo>
                      <a:pt x="2567" y="684"/>
                    </a:lnTo>
                    <a:lnTo>
                      <a:pt x="2571" y="678"/>
                    </a:lnTo>
                    <a:lnTo>
                      <a:pt x="2575" y="676"/>
                    </a:lnTo>
                    <a:lnTo>
                      <a:pt x="2579" y="669"/>
                    </a:lnTo>
                    <a:lnTo>
                      <a:pt x="2583" y="665"/>
                    </a:lnTo>
                    <a:lnTo>
                      <a:pt x="2587" y="660"/>
                    </a:lnTo>
                    <a:lnTo>
                      <a:pt x="2591" y="656"/>
                    </a:lnTo>
                    <a:lnTo>
                      <a:pt x="2595" y="648"/>
                    </a:lnTo>
                    <a:lnTo>
                      <a:pt x="2599" y="643"/>
                    </a:lnTo>
                    <a:lnTo>
                      <a:pt x="2602" y="640"/>
                    </a:lnTo>
                    <a:lnTo>
                      <a:pt x="2606" y="636"/>
                    </a:lnTo>
                    <a:lnTo>
                      <a:pt x="2610" y="630"/>
                    </a:lnTo>
                    <a:lnTo>
                      <a:pt x="2614" y="625"/>
                    </a:lnTo>
                    <a:lnTo>
                      <a:pt x="2618" y="622"/>
                    </a:lnTo>
                    <a:lnTo>
                      <a:pt x="2622" y="619"/>
                    </a:lnTo>
                    <a:lnTo>
                      <a:pt x="2626" y="612"/>
                    </a:lnTo>
                    <a:lnTo>
                      <a:pt x="2630" y="607"/>
                    </a:lnTo>
                    <a:lnTo>
                      <a:pt x="2634" y="603"/>
                    </a:lnTo>
                    <a:lnTo>
                      <a:pt x="2638" y="599"/>
                    </a:lnTo>
                    <a:lnTo>
                      <a:pt x="2642" y="595"/>
                    </a:lnTo>
                    <a:lnTo>
                      <a:pt x="2646" y="588"/>
                    </a:lnTo>
                    <a:lnTo>
                      <a:pt x="2650" y="582"/>
                    </a:lnTo>
                    <a:lnTo>
                      <a:pt x="2654" y="579"/>
                    </a:lnTo>
                    <a:lnTo>
                      <a:pt x="2658" y="575"/>
                    </a:lnTo>
                    <a:lnTo>
                      <a:pt x="2662" y="569"/>
                    </a:lnTo>
                    <a:lnTo>
                      <a:pt x="2666" y="566"/>
                    </a:lnTo>
                    <a:lnTo>
                      <a:pt x="2669" y="563"/>
                    </a:lnTo>
                    <a:lnTo>
                      <a:pt x="2673" y="557"/>
                    </a:lnTo>
                    <a:lnTo>
                      <a:pt x="2677" y="551"/>
                    </a:lnTo>
                    <a:lnTo>
                      <a:pt x="2681" y="550"/>
                    </a:lnTo>
                    <a:lnTo>
                      <a:pt x="2685" y="544"/>
                    </a:lnTo>
                    <a:lnTo>
                      <a:pt x="2689" y="540"/>
                    </a:lnTo>
                    <a:lnTo>
                      <a:pt x="2693" y="537"/>
                    </a:lnTo>
                    <a:lnTo>
                      <a:pt x="2697" y="529"/>
                    </a:lnTo>
                    <a:lnTo>
                      <a:pt x="2701" y="529"/>
                    </a:lnTo>
                    <a:lnTo>
                      <a:pt x="2705" y="524"/>
                    </a:lnTo>
                    <a:lnTo>
                      <a:pt x="2709" y="518"/>
                    </a:lnTo>
                    <a:lnTo>
                      <a:pt x="2713" y="514"/>
                    </a:lnTo>
                    <a:lnTo>
                      <a:pt x="2717" y="512"/>
                    </a:lnTo>
                    <a:lnTo>
                      <a:pt x="2721" y="505"/>
                    </a:lnTo>
                    <a:lnTo>
                      <a:pt x="2725" y="503"/>
                    </a:lnTo>
                    <a:lnTo>
                      <a:pt x="2729" y="500"/>
                    </a:lnTo>
                    <a:lnTo>
                      <a:pt x="2733" y="495"/>
                    </a:lnTo>
                    <a:lnTo>
                      <a:pt x="2737" y="490"/>
                    </a:lnTo>
                    <a:lnTo>
                      <a:pt x="2740" y="483"/>
                    </a:lnTo>
                    <a:lnTo>
                      <a:pt x="2744" y="482"/>
                    </a:lnTo>
                    <a:lnTo>
                      <a:pt x="2748" y="478"/>
                    </a:lnTo>
                    <a:lnTo>
                      <a:pt x="2752" y="473"/>
                    </a:lnTo>
                    <a:lnTo>
                      <a:pt x="2756" y="471"/>
                    </a:lnTo>
                    <a:lnTo>
                      <a:pt x="2760" y="466"/>
                    </a:lnTo>
                    <a:lnTo>
                      <a:pt x="2764" y="461"/>
                    </a:lnTo>
                    <a:lnTo>
                      <a:pt x="2768" y="457"/>
                    </a:lnTo>
                    <a:lnTo>
                      <a:pt x="2772" y="455"/>
                    </a:lnTo>
                    <a:lnTo>
                      <a:pt x="2776" y="452"/>
                    </a:lnTo>
                    <a:lnTo>
                      <a:pt x="2780" y="446"/>
                    </a:lnTo>
                    <a:lnTo>
                      <a:pt x="2784" y="444"/>
                    </a:lnTo>
                    <a:lnTo>
                      <a:pt x="2788" y="441"/>
                    </a:lnTo>
                    <a:lnTo>
                      <a:pt x="2792" y="436"/>
                    </a:lnTo>
                    <a:lnTo>
                      <a:pt x="2796" y="431"/>
                    </a:lnTo>
                    <a:lnTo>
                      <a:pt x="2800" y="429"/>
                    </a:lnTo>
                    <a:lnTo>
                      <a:pt x="2804" y="426"/>
                    </a:lnTo>
                    <a:lnTo>
                      <a:pt x="2807" y="421"/>
                    </a:lnTo>
                    <a:lnTo>
                      <a:pt x="2811" y="417"/>
                    </a:lnTo>
                    <a:lnTo>
                      <a:pt x="2815" y="412"/>
                    </a:lnTo>
                    <a:lnTo>
                      <a:pt x="2819" y="411"/>
                    </a:lnTo>
                    <a:lnTo>
                      <a:pt x="2823" y="406"/>
                    </a:lnTo>
                    <a:lnTo>
                      <a:pt x="2827" y="403"/>
                    </a:lnTo>
                    <a:lnTo>
                      <a:pt x="2831" y="398"/>
                    </a:lnTo>
                    <a:lnTo>
                      <a:pt x="2835" y="394"/>
                    </a:lnTo>
                    <a:lnTo>
                      <a:pt x="2839" y="393"/>
                    </a:lnTo>
                    <a:lnTo>
                      <a:pt x="2843" y="389"/>
                    </a:lnTo>
                    <a:lnTo>
                      <a:pt x="2847" y="385"/>
                    </a:lnTo>
                    <a:lnTo>
                      <a:pt x="2851" y="381"/>
                    </a:lnTo>
                    <a:lnTo>
                      <a:pt x="2855" y="379"/>
                    </a:lnTo>
                    <a:lnTo>
                      <a:pt x="2859" y="375"/>
                    </a:lnTo>
                    <a:lnTo>
                      <a:pt x="2863" y="371"/>
                    </a:lnTo>
                    <a:lnTo>
                      <a:pt x="2867" y="370"/>
                    </a:lnTo>
                    <a:lnTo>
                      <a:pt x="2871" y="366"/>
                    </a:lnTo>
                    <a:lnTo>
                      <a:pt x="2874" y="360"/>
                    </a:lnTo>
                    <a:lnTo>
                      <a:pt x="2878" y="359"/>
                    </a:lnTo>
                    <a:lnTo>
                      <a:pt x="2882" y="354"/>
                    </a:lnTo>
                    <a:lnTo>
                      <a:pt x="2886" y="353"/>
                    </a:lnTo>
                    <a:lnTo>
                      <a:pt x="2890" y="350"/>
                    </a:lnTo>
                    <a:lnTo>
                      <a:pt x="2894" y="347"/>
                    </a:lnTo>
                    <a:lnTo>
                      <a:pt x="2898" y="344"/>
                    </a:lnTo>
                    <a:lnTo>
                      <a:pt x="2902" y="338"/>
                    </a:lnTo>
                    <a:lnTo>
                      <a:pt x="2906" y="335"/>
                    </a:lnTo>
                    <a:lnTo>
                      <a:pt x="2910" y="333"/>
                    </a:lnTo>
                    <a:lnTo>
                      <a:pt x="2914" y="330"/>
                    </a:lnTo>
                    <a:lnTo>
                      <a:pt x="2918" y="326"/>
                    </a:lnTo>
                    <a:lnTo>
                      <a:pt x="2922" y="324"/>
                    </a:lnTo>
                    <a:lnTo>
                      <a:pt x="2926" y="319"/>
                    </a:lnTo>
                    <a:lnTo>
                      <a:pt x="2930" y="316"/>
                    </a:lnTo>
                    <a:lnTo>
                      <a:pt x="2934" y="314"/>
                    </a:lnTo>
                    <a:lnTo>
                      <a:pt x="2938" y="312"/>
                    </a:lnTo>
                    <a:lnTo>
                      <a:pt x="2942" y="308"/>
                    </a:lnTo>
                    <a:lnTo>
                      <a:pt x="2945" y="305"/>
                    </a:lnTo>
                    <a:lnTo>
                      <a:pt x="2949" y="303"/>
                    </a:lnTo>
                    <a:lnTo>
                      <a:pt x="2953" y="299"/>
                    </a:lnTo>
                    <a:lnTo>
                      <a:pt x="2957" y="298"/>
                    </a:lnTo>
                    <a:lnTo>
                      <a:pt x="2961" y="294"/>
                    </a:lnTo>
                    <a:lnTo>
                      <a:pt x="2965" y="291"/>
                    </a:lnTo>
                    <a:lnTo>
                      <a:pt x="2969" y="288"/>
                    </a:lnTo>
                    <a:lnTo>
                      <a:pt x="2973" y="284"/>
                    </a:lnTo>
                    <a:lnTo>
                      <a:pt x="2977" y="282"/>
                    </a:lnTo>
                    <a:lnTo>
                      <a:pt x="2981" y="278"/>
                    </a:lnTo>
                    <a:lnTo>
                      <a:pt x="2985" y="274"/>
                    </a:lnTo>
                    <a:lnTo>
                      <a:pt x="2989" y="272"/>
                    </a:lnTo>
                    <a:lnTo>
                      <a:pt x="2993" y="271"/>
                    </a:lnTo>
                    <a:lnTo>
                      <a:pt x="2997" y="268"/>
                    </a:lnTo>
                    <a:lnTo>
                      <a:pt x="3001" y="265"/>
                    </a:lnTo>
                    <a:lnTo>
                      <a:pt x="3005" y="263"/>
                    </a:lnTo>
                    <a:lnTo>
                      <a:pt x="3009" y="261"/>
                    </a:lnTo>
                    <a:lnTo>
                      <a:pt x="3012" y="258"/>
                    </a:lnTo>
                    <a:lnTo>
                      <a:pt x="3016" y="255"/>
                    </a:lnTo>
                    <a:lnTo>
                      <a:pt x="3020" y="252"/>
                    </a:lnTo>
                    <a:lnTo>
                      <a:pt x="3024" y="250"/>
                    </a:lnTo>
                    <a:lnTo>
                      <a:pt x="3028" y="246"/>
                    </a:lnTo>
                    <a:lnTo>
                      <a:pt x="3032" y="244"/>
                    </a:lnTo>
                    <a:lnTo>
                      <a:pt x="3036" y="244"/>
                    </a:lnTo>
                    <a:lnTo>
                      <a:pt x="3040" y="239"/>
                    </a:lnTo>
                    <a:lnTo>
                      <a:pt x="3044" y="236"/>
                    </a:lnTo>
                    <a:lnTo>
                      <a:pt x="3048" y="235"/>
                    </a:lnTo>
                    <a:lnTo>
                      <a:pt x="3052" y="231"/>
                    </a:lnTo>
                    <a:lnTo>
                      <a:pt x="3056" y="230"/>
                    </a:lnTo>
                    <a:lnTo>
                      <a:pt x="3060" y="228"/>
                    </a:lnTo>
                    <a:lnTo>
                      <a:pt x="3064" y="225"/>
                    </a:lnTo>
                    <a:lnTo>
                      <a:pt x="3068" y="225"/>
                    </a:lnTo>
                    <a:lnTo>
                      <a:pt x="3072" y="221"/>
                    </a:lnTo>
                    <a:lnTo>
                      <a:pt x="3076" y="219"/>
                    </a:lnTo>
                    <a:lnTo>
                      <a:pt x="3080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8" name="Line 4260"/>
              <p:cNvSpPr>
                <a:spLocks noChangeShapeType="1"/>
              </p:cNvSpPr>
              <p:nvPr/>
            </p:nvSpPr>
            <p:spPr bwMode="auto">
              <a:xfrm flipV="1">
                <a:off x="305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09" name="Line 4261"/>
              <p:cNvSpPr>
                <a:spLocks noChangeShapeType="1"/>
              </p:cNvSpPr>
              <p:nvPr/>
            </p:nvSpPr>
            <p:spPr bwMode="auto">
              <a:xfrm>
                <a:off x="305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0" name="Line 4262"/>
              <p:cNvSpPr>
                <a:spLocks noChangeShapeType="1"/>
              </p:cNvSpPr>
              <p:nvPr/>
            </p:nvSpPr>
            <p:spPr bwMode="auto">
              <a:xfrm flipV="1">
                <a:off x="3066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1" name="Line 4263"/>
              <p:cNvSpPr>
                <a:spLocks noChangeShapeType="1"/>
              </p:cNvSpPr>
              <p:nvPr/>
            </p:nvSpPr>
            <p:spPr bwMode="auto">
              <a:xfrm>
                <a:off x="3069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2" name="Line 4264"/>
              <p:cNvSpPr>
                <a:spLocks noChangeShapeType="1"/>
              </p:cNvSpPr>
              <p:nvPr/>
            </p:nvSpPr>
            <p:spPr bwMode="auto">
              <a:xfrm>
                <a:off x="307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3" name="Line 4265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4" name="Freeform 4266"/>
              <p:cNvSpPr>
                <a:spLocks/>
              </p:cNvSpPr>
              <p:nvPr/>
            </p:nvSpPr>
            <p:spPr bwMode="auto">
              <a:xfrm flipV="1">
                <a:off x="3082" y="201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8" y="3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4" y="5"/>
                    </a:lnTo>
                    <a:lnTo>
                      <a:pt x="8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5" name="Line 4267"/>
              <p:cNvSpPr>
                <a:spLocks noChangeShapeType="1"/>
              </p:cNvSpPr>
              <p:nvPr/>
            </p:nvSpPr>
            <p:spPr bwMode="auto">
              <a:xfrm>
                <a:off x="308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6" name="Line 4268"/>
              <p:cNvSpPr>
                <a:spLocks noChangeShapeType="1"/>
              </p:cNvSpPr>
              <p:nvPr/>
            </p:nvSpPr>
            <p:spPr bwMode="auto">
              <a:xfrm flipV="1">
                <a:off x="308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7" name="Line 4269"/>
              <p:cNvSpPr>
                <a:spLocks noChangeShapeType="1"/>
              </p:cNvSpPr>
              <p:nvPr/>
            </p:nvSpPr>
            <p:spPr bwMode="auto">
              <a:xfrm>
                <a:off x="309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8" name="Line 4270"/>
              <p:cNvSpPr>
                <a:spLocks noChangeShapeType="1"/>
              </p:cNvSpPr>
              <p:nvPr/>
            </p:nvSpPr>
            <p:spPr bwMode="auto">
              <a:xfrm flipV="1">
                <a:off x="3093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19" name="Freeform 4271"/>
              <p:cNvSpPr>
                <a:spLocks/>
              </p:cNvSpPr>
              <p:nvPr/>
            </p:nvSpPr>
            <p:spPr bwMode="auto">
              <a:xfrm flipV="1">
                <a:off x="3096" y="911"/>
                <a:ext cx="1717" cy="1104"/>
              </a:xfrm>
              <a:custGeom>
                <a:avLst/>
                <a:gdLst/>
                <a:ahLst/>
                <a:cxnLst>
                  <a:cxn ang="0">
                    <a:pos x="43" y="10"/>
                  </a:cxn>
                  <a:cxn ang="0">
                    <a:pos x="91" y="22"/>
                  </a:cxn>
                  <a:cxn ang="0">
                    <a:pos x="138" y="48"/>
                  </a:cxn>
                  <a:cxn ang="0">
                    <a:pos x="185" y="72"/>
                  </a:cxn>
                  <a:cxn ang="0">
                    <a:pos x="233" y="109"/>
                  </a:cxn>
                  <a:cxn ang="0">
                    <a:pos x="280" y="152"/>
                  </a:cxn>
                  <a:cxn ang="0">
                    <a:pos x="327" y="207"/>
                  </a:cxn>
                  <a:cxn ang="0">
                    <a:pos x="375" y="272"/>
                  </a:cxn>
                  <a:cxn ang="0">
                    <a:pos x="422" y="345"/>
                  </a:cxn>
                  <a:cxn ang="0">
                    <a:pos x="469" y="427"/>
                  </a:cxn>
                  <a:cxn ang="0">
                    <a:pos x="516" y="522"/>
                  </a:cxn>
                  <a:cxn ang="0">
                    <a:pos x="564" y="613"/>
                  </a:cxn>
                  <a:cxn ang="0">
                    <a:pos x="611" y="712"/>
                  </a:cxn>
                  <a:cxn ang="0">
                    <a:pos x="658" y="822"/>
                  </a:cxn>
                  <a:cxn ang="0">
                    <a:pos x="706" y="930"/>
                  </a:cxn>
                  <a:cxn ang="0">
                    <a:pos x="753" y="1036"/>
                  </a:cxn>
                  <a:cxn ang="0">
                    <a:pos x="800" y="1143"/>
                  </a:cxn>
                  <a:cxn ang="0">
                    <a:pos x="848" y="1251"/>
                  </a:cxn>
                  <a:cxn ang="0">
                    <a:pos x="895" y="1352"/>
                  </a:cxn>
                  <a:cxn ang="0">
                    <a:pos x="942" y="1441"/>
                  </a:cxn>
                  <a:cxn ang="0">
                    <a:pos x="990" y="1537"/>
                  </a:cxn>
                  <a:cxn ang="0">
                    <a:pos x="1037" y="1615"/>
                  </a:cxn>
                  <a:cxn ang="0">
                    <a:pos x="1084" y="1687"/>
                  </a:cxn>
                  <a:cxn ang="0">
                    <a:pos x="1132" y="1748"/>
                  </a:cxn>
                  <a:cxn ang="0">
                    <a:pos x="1179" y="1804"/>
                  </a:cxn>
                  <a:cxn ang="0">
                    <a:pos x="1226" y="1842"/>
                  </a:cxn>
                  <a:cxn ang="0">
                    <a:pos x="1273" y="1877"/>
                  </a:cxn>
                  <a:cxn ang="0">
                    <a:pos x="1321" y="1899"/>
                  </a:cxn>
                  <a:cxn ang="0">
                    <a:pos x="1368" y="1911"/>
                  </a:cxn>
                  <a:cxn ang="0">
                    <a:pos x="1415" y="1916"/>
                  </a:cxn>
                  <a:cxn ang="0">
                    <a:pos x="1463" y="1909"/>
                  </a:cxn>
                  <a:cxn ang="0">
                    <a:pos x="1510" y="1896"/>
                  </a:cxn>
                  <a:cxn ang="0">
                    <a:pos x="1557" y="1867"/>
                  </a:cxn>
                  <a:cxn ang="0">
                    <a:pos x="1605" y="1839"/>
                  </a:cxn>
                  <a:cxn ang="0">
                    <a:pos x="1652" y="1796"/>
                  </a:cxn>
                  <a:cxn ang="0">
                    <a:pos x="1699" y="1752"/>
                  </a:cxn>
                  <a:cxn ang="0">
                    <a:pos x="1747" y="1696"/>
                  </a:cxn>
                  <a:cxn ang="0">
                    <a:pos x="1794" y="1640"/>
                  </a:cxn>
                  <a:cxn ang="0">
                    <a:pos x="1841" y="1582"/>
                  </a:cxn>
                  <a:cxn ang="0">
                    <a:pos x="1888" y="1515"/>
                  </a:cxn>
                  <a:cxn ang="0">
                    <a:pos x="1936" y="1449"/>
                  </a:cxn>
                  <a:cxn ang="0">
                    <a:pos x="1983" y="1375"/>
                  </a:cxn>
                  <a:cxn ang="0">
                    <a:pos x="2030" y="1303"/>
                  </a:cxn>
                  <a:cxn ang="0">
                    <a:pos x="2078" y="1229"/>
                  </a:cxn>
                  <a:cxn ang="0">
                    <a:pos x="2125" y="1159"/>
                  </a:cxn>
                  <a:cxn ang="0">
                    <a:pos x="2172" y="1087"/>
                  </a:cxn>
                  <a:cxn ang="0">
                    <a:pos x="2220" y="1017"/>
                  </a:cxn>
                  <a:cxn ang="0">
                    <a:pos x="2267" y="942"/>
                  </a:cxn>
                  <a:cxn ang="0">
                    <a:pos x="2314" y="878"/>
                  </a:cxn>
                  <a:cxn ang="0">
                    <a:pos x="2362" y="815"/>
                  </a:cxn>
                  <a:cxn ang="0">
                    <a:pos x="2409" y="751"/>
                  </a:cxn>
                  <a:cxn ang="0">
                    <a:pos x="2456" y="685"/>
                  </a:cxn>
                  <a:cxn ang="0">
                    <a:pos x="2503" y="629"/>
                  </a:cxn>
                  <a:cxn ang="0">
                    <a:pos x="2551" y="570"/>
                  </a:cxn>
                  <a:cxn ang="0">
                    <a:pos x="2598" y="517"/>
                  </a:cxn>
                  <a:cxn ang="0">
                    <a:pos x="2645" y="472"/>
                  </a:cxn>
                  <a:cxn ang="0">
                    <a:pos x="2693" y="423"/>
                  </a:cxn>
                  <a:cxn ang="0">
                    <a:pos x="2740" y="387"/>
                  </a:cxn>
                  <a:cxn ang="0">
                    <a:pos x="2787" y="342"/>
                  </a:cxn>
                  <a:cxn ang="0">
                    <a:pos x="2835" y="305"/>
                  </a:cxn>
                  <a:cxn ang="0">
                    <a:pos x="2882" y="270"/>
                  </a:cxn>
                  <a:cxn ang="0">
                    <a:pos x="2929" y="237"/>
                  </a:cxn>
                  <a:cxn ang="0">
                    <a:pos x="2977" y="211"/>
                  </a:cxn>
                </a:cxnLst>
                <a:rect l="0" t="0" r="r" b="b"/>
                <a:pathLst>
                  <a:path w="2981" h="1918">
                    <a:moveTo>
                      <a:pt x="0" y="1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8"/>
                    </a:lnTo>
                    <a:lnTo>
                      <a:pt x="28" y="3"/>
                    </a:lnTo>
                    <a:lnTo>
                      <a:pt x="32" y="5"/>
                    </a:lnTo>
                    <a:lnTo>
                      <a:pt x="36" y="11"/>
                    </a:lnTo>
                    <a:lnTo>
                      <a:pt x="39" y="6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1" y="8"/>
                    </a:lnTo>
                    <a:lnTo>
                      <a:pt x="55" y="15"/>
                    </a:lnTo>
                    <a:lnTo>
                      <a:pt x="59" y="11"/>
                    </a:lnTo>
                    <a:lnTo>
                      <a:pt x="63" y="17"/>
                    </a:lnTo>
                    <a:lnTo>
                      <a:pt x="67" y="16"/>
                    </a:lnTo>
                    <a:lnTo>
                      <a:pt x="71" y="16"/>
                    </a:lnTo>
                    <a:lnTo>
                      <a:pt x="75" y="17"/>
                    </a:lnTo>
                    <a:lnTo>
                      <a:pt x="79" y="22"/>
                    </a:lnTo>
                    <a:lnTo>
                      <a:pt x="83" y="18"/>
                    </a:lnTo>
                    <a:lnTo>
                      <a:pt x="87" y="20"/>
                    </a:lnTo>
                    <a:lnTo>
                      <a:pt x="91" y="22"/>
                    </a:lnTo>
                    <a:lnTo>
                      <a:pt x="95" y="26"/>
                    </a:lnTo>
                    <a:lnTo>
                      <a:pt x="99" y="26"/>
                    </a:lnTo>
                    <a:lnTo>
                      <a:pt x="103" y="29"/>
                    </a:lnTo>
                    <a:lnTo>
                      <a:pt x="106" y="31"/>
                    </a:lnTo>
                    <a:lnTo>
                      <a:pt x="110" y="31"/>
                    </a:lnTo>
                    <a:lnTo>
                      <a:pt x="114" y="28"/>
                    </a:lnTo>
                    <a:lnTo>
                      <a:pt x="118" y="34"/>
                    </a:lnTo>
                    <a:lnTo>
                      <a:pt x="122" y="34"/>
                    </a:lnTo>
                    <a:lnTo>
                      <a:pt x="126" y="38"/>
                    </a:lnTo>
                    <a:lnTo>
                      <a:pt x="130" y="37"/>
                    </a:lnTo>
                    <a:lnTo>
                      <a:pt x="134" y="41"/>
                    </a:lnTo>
                    <a:lnTo>
                      <a:pt x="138" y="48"/>
                    </a:lnTo>
                    <a:lnTo>
                      <a:pt x="142" y="42"/>
                    </a:lnTo>
                    <a:lnTo>
                      <a:pt x="146" y="44"/>
                    </a:lnTo>
                    <a:lnTo>
                      <a:pt x="150" y="48"/>
                    </a:lnTo>
                    <a:lnTo>
                      <a:pt x="154" y="49"/>
                    </a:lnTo>
                    <a:lnTo>
                      <a:pt x="158" y="53"/>
                    </a:lnTo>
                    <a:lnTo>
                      <a:pt x="162" y="56"/>
                    </a:lnTo>
                    <a:lnTo>
                      <a:pt x="166" y="59"/>
                    </a:lnTo>
                    <a:lnTo>
                      <a:pt x="170" y="63"/>
                    </a:lnTo>
                    <a:lnTo>
                      <a:pt x="173" y="63"/>
                    </a:lnTo>
                    <a:lnTo>
                      <a:pt x="177" y="68"/>
                    </a:lnTo>
                    <a:lnTo>
                      <a:pt x="181" y="67"/>
                    </a:lnTo>
                    <a:lnTo>
                      <a:pt x="185" y="72"/>
                    </a:lnTo>
                    <a:lnTo>
                      <a:pt x="189" y="75"/>
                    </a:lnTo>
                    <a:lnTo>
                      <a:pt x="193" y="78"/>
                    </a:lnTo>
                    <a:lnTo>
                      <a:pt x="197" y="78"/>
                    </a:lnTo>
                    <a:lnTo>
                      <a:pt x="201" y="85"/>
                    </a:lnTo>
                    <a:lnTo>
                      <a:pt x="205" y="87"/>
                    </a:lnTo>
                    <a:lnTo>
                      <a:pt x="209" y="87"/>
                    </a:lnTo>
                    <a:lnTo>
                      <a:pt x="213" y="93"/>
                    </a:lnTo>
                    <a:lnTo>
                      <a:pt x="217" y="94"/>
                    </a:lnTo>
                    <a:lnTo>
                      <a:pt x="221" y="102"/>
                    </a:lnTo>
                    <a:lnTo>
                      <a:pt x="225" y="103"/>
                    </a:lnTo>
                    <a:lnTo>
                      <a:pt x="229" y="103"/>
                    </a:lnTo>
                    <a:lnTo>
                      <a:pt x="233" y="109"/>
                    </a:lnTo>
                    <a:lnTo>
                      <a:pt x="237" y="111"/>
                    </a:lnTo>
                    <a:lnTo>
                      <a:pt x="241" y="114"/>
                    </a:lnTo>
                    <a:lnTo>
                      <a:pt x="244" y="121"/>
                    </a:lnTo>
                    <a:lnTo>
                      <a:pt x="248" y="123"/>
                    </a:lnTo>
                    <a:lnTo>
                      <a:pt x="252" y="124"/>
                    </a:lnTo>
                    <a:lnTo>
                      <a:pt x="256" y="128"/>
                    </a:lnTo>
                    <a:lnTo>
                      <a:pt x="260" y="131"/>
                    </a:lnTo>
                    <a:lnTo>
                      <a:pt x="264" y="136"/>
                    </a:lnTo>
                    <a:lnTo>
                      <a:pt x="268" y="142"/>
                    </a:lnTo>
                    <a:lnTo>
                      <a:pt x="272" y="146"/>
                    </a:lnTo>
                    <a:lnTo>
                      <a:pt x="276" y="151"/>
                    </a:lnTo>
                    <a:lnTo>
                      <a:pt x="280" y="152"/>
                    </a:lnTo>
                    <a:lnTo>
                      <a:pt x="284" y="156"/>
                    </a:lnTo>
                    <a:lnTo>
                      <a:pt x="288" y="162"/>
                    </a:lnTo>
                    <a:lnTo>
                      <a:pt x="292" y="166"/>
                    </a:lnTo>
                    <a:lnTo>
                      <a:pt x="296" y="169"/>
                    </a:lnTo>
                    <a:lnTo>
                      <a:pt x="300" y="176"/>
                    </a:lnTo>
                    <a:lnTo>
                      <a:pt x="304" y="181"/>
                    </a:lnTo>
                    <a:lnTo>
                      <a:pt x="308" y="182"/>
                    </a:lnTo>
                    <a:lnTo>
                      <a:pt x="311" y="186"/>
                    </a:lnTo>
                    <a:lnTo>
                      <a:pt x="315" y="198"/>
                    </a:lnTo>
                    <a:lnTo>
                      <a:pt x="319" y="195"/>
                    </a:lnTo>
                    <a:lnTo>
                      <a:pt x="323" y="201"/>
                    </a:lnTo>
                    <a:lnTo>
                      <a:pt x="327" y="207"/>
                    </a:lnTo>
                    <a:lnTo>
                      <a:pt x="331" y="211"/>
                    </a:lnTo>
                    <a:lnTo>
                      <a:pt x="335" y="217"/>
                    </a:lnTo>
                    <a:lnTo>
                      <a:pt x="339" y="223"/>
                    </a:lnTo>
                    <a:lnTo>
                      <a:pt x="343" y="229"/>
                    </a:lnTo>
                    <a:lnTo>
                      <a:pt x="347" y="236"/>
                    </a:lnTo>
                    <a:lnTo>
                      <a:pt x="351" y="239"/>
                    </a:lnTo>
                    <a:lnTo>
                      <a:pt x="355" y="244"/>
                    </a:lnTo>
                    <a:lnTo>
                      <a:pt x="359" y="251"/>
                    </a:lnTo>
                    <a:lnTo>
                      <a:pt x="363" y="255"/>
                    </a:lnTo>
                    <a:lnTo>
                      <a:pt x="367" y="259"/>
                    </a:lnTo>
                    <a:lnTo>
                      <a:pt x="371" y="272"/>
                    </a:lnTo>
                    <a:lnTo>
                      <a:pt x="375" y="272"/>
                    </a:lnTo>
                    <a:lnTo>
                      <a:pt x="378" y="277"/>
                    </a:lnTo>
                    <a:lnTo>
                      <a:pt x="382" y="287"/>
                    </a:lnTo>
                    <a:lnTo>
                      <a:pt x="386" y="289"/>
                    </a:lnTo>
                    <a:lnTo>
                      <a:pt x="390" y="295"/>
                    </a:lnTo>
                    <a:lnTo>
                      <a:pt x="394" y="304"/>
                    </a:lnTo>
                    <a:lnTo>
                      <a:pt x="398" y="305"/>
                    </a:lnTo>
                    <a:lnTo>
                      <a:pt x="402" y="315"/>
                    </a:lnTo>
                    <a:lnTo>
                      <a:pt x="406" y="324"/>
                    </a:lnTo>
                    <a:lnTo>
                      <a:pt x="410" y="326"/>
                    </a:lnTo>
                    <a:lnTo>
                      <a:pt x="414" y="335"/>
                    </a:lnTo>
                    <a:lnTo>
                      <a:pt x="418" y="341"/>
                    </a:lnTo>
                    <a:lnTo>
                      <a:pt x="422" y="345"/>
                    </a:lnTo>
                    <a:lnTo>
                      <a:pt x="426" y="351"/>
                    </a:lnTo>
                    <a:lnTo>
                      <a:pt x="430" y="364"/>
                    </a:lnTo>
                    <a:lnTo>
                      <a:pt x="434" y="367"/>
                    </a:lnTo>
                    <a:lnTo>
                      <a:pt x="438" y="373"/>
                    </a:lnTo>
                    <a:lnTo>
                      <a:pt x="442" y="378"/>
                    </a:lnTo>
                    <a:lnTo>
                      <a:pt x="446" y="390"/>
                    </a:lnTo>
                    <a:lnTo>
                      <a:pt x="449" y="396"/>
                    </a:lnTo>
                    <a:lnTo>
                      <a:pt x="453" y="400"/>
                    </a:lnTo>
                    <a:lnTo>
                      <a:pt x="457" y="407"/>
                    </a:lnTo>
                    <a:lnTo>
                      <a:pt x="461" y="414"/>
                    </a:lnTo>
                    <a:lnTo>
                      <a:pt x="465" y="423"/>
                    </a:lnTo>
                    <a:lnTo>
                      <a:pt x="469" y="427"/>
                    </a:lnTo>
                    <a:lnTo>
                      <a:pt x="473" y="436"/>
                    </a:lnTo>
                    <a:lnTo>
                      <a:pt x="477" y="443"/>
                    </a:lnTo>
                    <a:lnTo>
                      <a:pt x="481" y="447"/>
                    </a:lnTo>
                    <a:lnTo>
                      <a:pt x="485" y="459"/>
                    </a:lnTo>
                    <a:lnTo>
                      <a:pt x="489" y="467"/>
                    </a:lnTo>
                    <a:lnTo>
                      <a:pt x="493" y="470"/>
                    </a:lnTo>
                    <a:lnTo>
                      <a:pt x="497" y="481"/>
                    </a:lnTo>
                    <a:lnTo>
                      <a:pt x="501" y="483"/>
                    </a:lnTo>
                    <a:lnTo>
                      <a:pt x="505" y="496"/>
                    </a:lnTo>
                    <a:lnTo>
                      <a:pt x="509" y="504"/>
                    </a:lnTo>
                    <a:lnTo>
                      <a:pt x="513" y="511"/>
                    </a:lnTo>
                    <a:lnTo>
                      <a:pt x="516" y="522"/>
                    </a:lnTo>
                    <a:lnTo>
                      <a:pt x="520" y="524"/>
                    </a:lnTo>
                    <a:lnTo>
                      <a:pt x="524" y="535"/>
                    </a:lnTo>
                    <a:lnTo>
                      <a:pt x="528" y="547"/>
                    </a:lnTo>
                    <a:lnTo>
                      <a:pt x="532" y="551"/>
                    </a:lnTo>
                    <a:lnTo>
                      <a:pt x="536" y="561"/>
                    </a:lnTo>
                    <a:lnTo>
                      <a:pt x="540" y="567"/>
                    </a:lnTo>
                    <a:lnTo>
                      <a:pt x="544" y="577"/>
                    </a:lnTo>
                    <a:lnTo>
                      <a:pt x="548" y="585"/>
                    </a:lnTo>
                    <a:lnTo>
                      <a:pt x="552" y="591"/>
                    </a:lnTo>
                    <a:lnTo>
                      <a:pt x="556" y="597"/>
                    </a:lnTo>
                    <a:lnTo>
                      <a:pt x="560" y="606"/>
                    </a:lnTo>
                    <a:lnTo>
                      <a:pt x="564" y="613"/>
                    </a:lnTo>
                    <a:lnTo>
                      <a:pt x="568" y="623"/>
                    </a:lnTo>
                    <a:lnTo>
                      <a:pt x="572" y="630"/>
                    </a:lnTo>
                    <a:lnTo>
                      <a:pt x="576" y="640"/>
                    </a:lnTo>
                    <a:lnTo>
                      <a:pt x="580" y="647"/>
                    </a:lnTo>
                    <a:lnTo>
                      <a:pt x="584" y="657"/>
                    </a:lnTo>
                    <a:lnTo>
                      <a:pt x="587" y="666"/>
                    </a:lnTo>
                    <a:lnTo>
                      <a:pt x="591" y="676"/>
                    </a:lnTo>
                    <a:lnTo>
                      <a:pt x="595" y="684"/>
                    </a:lnTo>
                    <a:lnTo>
                      <a:pt x="599" y="688"/>
                    </a:lnTo>
                    <a:lnTo>
                      <a:pt x="603" y="698"/>
                    </a:lnTo>
                    <a:lnTo>
                      <a:pt x="607" y="709"/>
                    </a:lnTo>
                    <a:lnTo>
                      <a:pt x="611" y="712"/>
                    </a:lnTo>
                    <a:lnTo>
                      <a:pt x="615" y="727"/>
                    </a:lnTo>
                    <a:lnTo>
                      <a:pt x="619" y="735"/>
                    </a:lnTo>
                    <a:lnTo>
                      <a:pt x="623" y="743"/>
                    </a:lnTo>
                    <a:lnTo>
                      <a:pt x="627" y="751"/>
                    </a:lnTo>
                    <a:lnTo>
                      <a:pt x="631" y="762"/>
                    </a:lnTo>
                    <a:lnTo>
                      <a:pt x="635" y="767"/>
                    </a:lnTo>
                    <a:lnTo>
                      <a:pt x="639" y="781"/>
                    </a:lnTo>
                    <a:lnTo>
                      <a:pt x="643" y="786"/>
                    </a:lnTo>
                    <a:lnTo>
                      <a:pt x="647" y="797"/>
                    </a:lnTo>
                    <a:lnTo>
                      <a:pt x="651" y="803"/>
                    </a:lnTo>
                    <a:lnTo>
                      <a:pt x="654" y="813"/>
                    </a:lnTo>
                    <a:lnTo>
                      <a:pt x="658" y="822"/>
                    </a:lnTo>
                    <a:lnTo>
                      <a:pt x="662" y="833"/>
                    </a:lnTo>
                    <a:lnTo>
                      <a:pt x="666" y="839"/>
                    </a:lnTo>
                    <a:lnTo>
                      <a:pt x="670" y="849"/>
                    </a:lnTo>
                    <a:lnTo>
                      <a:pt x="674" y="861"/>
                    </a:lnTo>
                    <a:lnTo>
                      <a:pt x="678" y="865"/>
                    </a:lnTo>
                    <a:lnTo>
                      <a:pt x="682" y="876"/>
                    </a:lnTo>
                    <a:lnTo>
                      <a:pt x="686" y="883"/>
                    </a:lnTo>
                    <a:lnTo>
                      <a:pt x="690" y="892"/>
                    </a:lnTo>
                    <a:lnTo>
                      <a:pt x="694" y="905"/>
                    </a:lnTo>
                    <a:lnTo>
                      <a:pt x="698" y="914"/>
                    </a:lnTo>
                    <a:lnTo>
                      <a:pt x="702" y="924"/>
                    </a:lnTo>
                    <a:lnTo>
                      <a:pt x="706" y="930"/>
                    </a:lnTo>
                    <a:lnTo>
                      <a:pt x="710" y="936"/>
                    </a:lnTo>
                    <a:lnTo>
                      <a:pt x="714" y="947"/>
                    </a:lnTo>
                    <a:lnTo>
                      <a:pt x="718" y="960"/>
                    </a:lnTo>
                    <a:lnTo>
                      <a:pt x="721" y="964"/>
                    </a:lnTo>
                    <a:lnTo>
                      <a:pt x="725" y="974"/>
                    </a:lnTo>
                    <a:lnTo>
                      <a:pt x="729" y="988"/>
                    </a:lnTo>
                    <a:lnTo>
                      <a:pt x="733" y="992"/>
                    </a:lnTo>
                    <a:lnTo>
                      <a:pt x="737" y="1000"/>
                    </a:lnTo>
                    <a:lnTo>
                      <a:pt x="741" y="1013"/>
                    </a:lnTo>
                    <a:lnTo>
                      <a:pt x="745" y="1023"/>
                    </a:lnTo>
                    <a:lnTo>
                      <a:pt x="749" y="1030"/>
                    </a:lnTo>
                    <a:lnTo>
                      <a:pt x="753" y="1036"/>
                    </a:lnTo>
                    <a:lnTo>
                      <a:pt x="757" y="1050"/>
                    </a:lnTo>
                    <a:lnTo>
                      <a:pt x="761" y="1061"/>
                    </a:lnTo>
                    <a:lnTo>
                      <a:pt x="765" y="1065"/>
                    </a:lnTo>
                    <a:lnTo>
                      <a:pt x="769" y="1071"/>
                    </a:lnTo>
                    <a:lnTo>
                      <a:pt x="773" y="1082"/>
                    </a:lnTo>
                    <a:lnTo>
                      <a:pt x="777" y="1094"/>
                    </a:lnTo>
                    <a:lnTo>
                      <a:pt x="781" y="1102"/>
                    </a:lnTo>
                    <a:lnTo>
                      <a:pt x="785" y="1110"/>
                    </a:lnTo>
                    <a:lnTo>
                      <a:pt x="789" y="1121"/>
                    </a:lnTo>
                    <a:lnTo>
                      <a:pt x="792" y="1127"/>
                    </a:lnTo>
                    <a:lnTo>
                      <a:pt x="796" y="1141"/>
                    </a:lnTo>
                    <a:lnTo>
                      <a:pt x="800" y="1143"/>
                    </a:lnTo>
                    <a:lnTo>
                      <a:pt x="804" y="1157"/>
                    </a:lnTo>
                    <a:lnTo>
                      <a:pt x="808" y="1163"/>
                    </a:lnTo>
                    <a:lnTo>
                      <a:pt x="812" y="1171"/>
                    </a:lnTo>
                    <a:lnTo>
                      <a:pt x="816" y="1177"/>
                    </a:lnTo>
                    <a:lnTo>
                      <a:pt x="820" y="1192"/>
                    </a:lnTo>
                    <a:lnTo>
                      <a:pt x="824" y="1198"/>
                    </a:lnTo>
                    <a:lnTo>
                      <a:pt x="828" y="1208"/>
                    </a:lnTo>
                    <a:lnTo>
                      <a:pt x="832" y="1218"/>
                    </a:lnTo>
                    <a:lnTo>
                      <a:pt x="836" y="1225"/>
                    </a:lnTo>
                    <a:lnTo>
                      <a:pt x="840" y="1234"/>
                    </a:lnTo>
                    <a:lnTo>
                      <a:pt x="844" y="1244"/>
                    </a:lnTo>
                    <a:lnTo>
                      <a:pt x="848" y="1251"/>
                    </a:lnTo>
                    <a:lnTo>
                      <a:pt x="852" y="1258"/>
                    </a:lnTo>
                    <a:lnTo>
                      <a:pt x="856" y="1266"/>
                    </a:lnTo>
                    <a:lnTo>
                      <a:pt x="859" y="1275"/>
                    </a:lnTo>
                    <a:lnTo>
                      <a:pt x="863" y="1281"/>
                    </a:lnTo>
                    <a:lnTo>
                      <a:pt x="867" y="1290"/>
                    </a:lnTo>
                    <a:lnTo>
                      <a:pt x="871" y="1300"/>
                    </a:lnTo>
                    <a:lnTo>
                      <a:pt x="875" y="1306"/>
                    </a:lnTo>
                    <a:lnTo>
                      <a:pt x="879" y="1316"/>
                    </a:lnTo>
                    <a:lnTo>
                      <a:pt x="883" y="1323"/>
                    </a:lnTo>
                    <a:lnTo>
                      <a:pt x="887" y="1334"/>
                    </a:lnTo>
                    <a:lnTo>
                      <a:pt x="891" y="1344"/>
                    </a:lnTo>
                    <a:lnTo>
                      <a:pt x="895" y="1352"/>
                    </a:lnTo>
                    <a:lnTo>
                      <a:pt x="899" y="1356"/>
                    </a:lnTo>
                    <a:lnTo>
                      <a:pt x="903" y="1366"/>
                    </a:lnTo>
                    <a:lnTo>
                      <a:pt x="907" y="1374"/>
                    </a:lnTo>
                    <a:lnTo>
                      <a:pt x="911" y="1382"/>
                    </a:lnTo>
                    <a:lnTo>
                      <a:pt x="915" y="1384"/>
                    </a:lnTo>
                    <a:lnTo>
                      <a:pt x="919" y="1398"/>
                    </a:lnTo>
                    <a:lnTo>
                      <a:pt x="923" y="1407"/>
                    </a:lnTo>
                    <a:lnTo>
                      <a:pt x="926" y="1415"/>
                    </a:lnTo>
                    <a:lnTo>
                      <a:pt x="930" y="1423"/>
                    </a:lnTo>
                    <a:lnTo>
                      <a:pt x="934" y="1429"/>
                    </a:lnTo>
                    <a:lnTo>
                      <a:pt x="938" y="1438"/>
                    </a:lnTo>
                    <a:lnTo>
                      <a:pt x="942" y="1441"/>
                    </a:lnTo>
                    <a:lnTo>
                      <a:pt x="946" y="1452"/>
                    </a:lnTo>
                    <a:lnTo>
                      <a:pt x="950" y="1459"/>
                    </a:lnTo>
                    <a:lnTo>
                      <a:pt x="954" y="1465"/>
                    </a:lnTo>
                    <a:lnTo>
                      <a:pt x="958" y="1472"/>
                    </a:lnTo>
                    <a:lnTo>
                      <a:pt x="962" y="1484"/>
                    </a:lnTo>
                    <a:lnTo>
                      <a:pt x="966" y="1488"/>
                    </a:lnTo>
                    <a:lnTo>
                      <a:pt x="970" y="1501"/>
                    </a:lnTo>
                    <a:lnTo>
                      <a:pt x="974" y="1502"/>
                    </a:lnTo>
                    <a:lnTo>
                      <a:pt x="978" y="1512"/>
                    </a:lnTo>
                    <a:lnTo>
                      <a:pt x="982" y="1518"/>
                    </a:lnTo>
                    <a:lnTo>
                      <a:pt x="986" y="1524"/>
                    </a:lnTo>
                    <a:lnTo>
                      <a:pt x="990" y="1537"/>
                    </a:lnTo>
                    <a:lnTo>
                      <a:pt x="994" y="1544"/>
                    </a:lnTo>
                    <a:lnTo>
                      <a:pt x="997" y="1547"/>
                    </a:lnTo>
                    <a:lnTo>
                      <a:pt x="1001" y="1559"/>
                    </a:lnTo>
                    <a:lnTo>
                      <a:pt x="1005" y="1564"/>
                    </a:lnTo>
                    <a:lnTo>
                      <a:pt x="1009" y="1567"/>
                    </a:lnTo>
                    <a:lnTo>
                      <a:pt x="1013" y="1575"/>
                    </a:lnTo>
                    <a:lnTo>
                      <a:pt x="1017" y="1583"/>
                    </a:lnTo>
                    <a:lnTo>
                      <a:pt x="1021" y="1585"/>
                    </a:lnTo>
                    <a:lnTo>
                      <a:pt x="1025" y="1592"/>
                    </a:lnTo>
                    <a:lnTo>
                      <a:pt x="1029" y="1599"/>
                    </a:lnTo>
                    <a:lnTo>
                      <a:pt x="1033" y="1601"/>
                    </a:lnTo>
                    <a:lnTo>
                      <a:pt x="1037" y="1615"/>
                    </a:lnTo>
                    <a:lnTo>
                      <a:pt x="1041" y="1619"/>
                    </a:lnTo>
                    <a:lnTo>
                      <a:pt x="1045" y="1626"/>
                    </a:lnTo>
                    <a:lnTo>
                      <a:pt x="1049" y="1631"/>
                    </a:lnTo>
                    <a:lnTo>
                      <a:pt x="1053" y="1637"/>
                    </a:lnTo>
                    <a:lnTo>
                      <a:pt x="1057" y="1646"/>
                    </a:lnTo>
                    <a:lnTo>
                      <a:pt x="1061" y="1651"/>
                    </a:lnTo>
                    <a:lnTo>
                      <a:pt x="1064" y="1654"/>
                    </a:lnTo>
                    <a:lnTo>
                      <a:pt x="1068" y="1662"/>
                    </a:lnTo>
                    <a:lnTo>
                      <a:pt x="1072" y="1670"/>
                    </a:lnTo>
                    <a:lnTo>
                      <a:pt x="1076" y="1676"/>
                    </a:lnTo>
                    <a:lnTo>
                      <a:pt x="1080" y="1677"/>
                    </a:lnTo>
                    <a:lnTo>
                      <a:pt x="1084" y="1687"/>
                    </a:lnTo>
                    <a:lnTo>
                      <a:pt x="1088" y="1691"/>
                    </a:lnTo>
                    <a:lnTo>
                      <a:pt x="1092" y="1698"/>
                    </a:lnTo>
                    <a:lnTo>
                      <a:pt x="1096" y="1701"/>
                    </a:lnTo>
                    <a:lnTo>
                      <a:pt x="1100" y="1708"/>
                    </a:lnTo>
                    <a:lnTo>
                      <a:pt x="1104" y="1708"/>
                    </a:lnTo>
                    <a:lnTo>
                      <a:pt x="1108" y="1719"/>
                    </a:lnTo>
                    <a:lnTo>
                      <a:pt x="1112" y="1724"/>
                    </a:lnTo>
                    <a:lnTo>
                      <a:pt x="1116" y="1727"/>
                    </a:lnTo>
                    <a:lnTo>
                      <a:pt x="1120" y="1733"/>
                    </a:lnTo>
                    <a:lnTo>
                      <a:pt x="1124" y="1738"/>
                    </a:lnTo>
                    <a:lnTo>
                      <a:pt x="1128" y="1745"/>
                    </a:lnTo>
                    <a:lnTo>
                      <a:pt x="1132" y="1748"/>
                    </a:lnTo>
                    <a:lnTo>
                      <a:pt x="1135" y="1752"/>
                    </a:lnTo>
                    <a:lnTo>
                      <a:pt x="1139" y="1754"/>
                    </a:lnTo>
                    <a:lnTo>
                      <a:pt x="1143" y="1764"/>
                    </a:lnTo>
                    <a:lnTo>
                      <a:pt x="1147" y="1767"/>
                    </a:lnTo>
                    <a:lnTo>
                      <a:pt x="1151" y="1773"/>
                    </a:lnTo>
                    <a:lnTo>
                      <a:pt x="1155" y="1775"/>
                    </a:lnTo>
                    <a:lnTo>
                      <a:pt x="1159" y="1778"/>
                    </a:lnTo>
                    <a:lnTo>
                      <a:pt x="1163" y="1784"/>
                    </a:lnTo>
                    <a:lnTo>
                      <a:pt x="1167" y="1788"/>
                    </a:lnTo>
                    <a:lnTo>
                      <a:pt x="1171" y="1793"/>
                    </a:lnTo>
                    <a:lnTo>
                      <a:pt x="1175" y="1793"/>
                    </a:lnTo>
                    <a:lnTo>
                      <a:pt x="1179" y="1804"/>
                    </a:lnTo>
                    <a:lnTo>
                      <a:pt x="1183" y="1805"/>
                    </a:lnTo>
                    <a:lnTo>
                      <a:pt x="1187" y="1809"/>
                    </a:lnTo>
                    <a:lnTo>
                      <a:pt x="1191" y="1815"/>
                    </a:lnTo>
                    <a:lnTo>
                      <a:pt x="1195" y="1818"/>
                    </a:lnTo>
                    <a:lnTo>
                      <a:pt x="1199" y="1820"/>
                    </a:lnTo>
                    <a:lnTo>
                      <a:pt x="1202" y="1824"/>
                    </a:lnTo>
                    <a:lnTo>
                      <a:pt x="1206" y="1827"/>
                    </a:lnTo>
                    <a:lnTo>
                      <a:pt x="1210" y="1834"/>
                    </a:lnTo>
                    <a:lnTo>
                      <a:pt x="1214" y="1835"/>
                    </a:lnTo>
                    <a:lnTo>
                      <a:pt x="1218" y="1841"/>
                    </a:lnTo>
                    <a:lnTo>
                      <a:pt x="1222" y="1844"/>
                    </a:lnTo>
                    <a:lnTo>
                      <a:pt x="1226" y="1842"/>
                    </a:lnTo>
                    <a:lnTo>
                      <a:pt x="1230" y="1846"/>
                    </a:lnTo>
                    <a:lnTo>
                      <a:pt x="1234" y="1849"/>
                    </a:lnTo>
                    <a:lnTo>
                      <a:pt x="1238" y="1852"/>
                    </a:lnTo>
                    <a:lnTo>
                      <a:pt x="1242" y="1857"/>
                    </a:lnTo>
                    <a:lnTo>
                      <a:pt x="1246" y="1860"/>
                    </a:lnTo>
                    <a:lnTo>
                      <a:pt x="1250" y="1860"/>
                    </a:lnTo>
                    <a:lnTo>
                      <a:pt x="1254" y="1866"/>
                    </a:lnTo>
                    <a:lnTo>
                      <a:pt x="1258" y="1867"/>
                    </a:lnTo>
                    <a:lnTo>
                      <a:pt x="1262" y="1872"/>
                    </a:lnTo>
                    <a:lnTo>
                      <a:pt x="1266" y="1872"/>
                    </a:lnTo>
                    <a:lnTo>
                      <a:pt x="1269" y="1876"/>
                    </a:lnTo>
                    <a:lnTo>
                      <a:pt x="1273" y="1877"/>
                    </a:lnTo>
                    <a:lnTo>
                      <a:pt x="1277" y="1881"/>
                    </a:lnTo>
                    <a:lnTo>
                      <a:pt x="1281" y="1886"/>
                    </a:lnTo>
                    <a:lnTo>
                      <a:pt x="1285" y="1883"/>
                    </a:lnTo>
                    <a:lnTo>
                      <a:pt x="1289" y="1885"/>
                    </a:lnTo>
                    <a:lnTo>
                      <a:pt x="1293" y="1891"/>
                    </a:lnTo>
                    <a:lnTo>
                      <a:pt x="1297" y="1891"/>
                    </a:lnTo>
                    <a:lnTo>
                      <a:pt x="1301" y="1888"/>
                    </a:lnTo>
                    <a:lnTo>
                      <a:pt x="1305" y="1898"/>
                    </a:lnTo>
                    <a:lnTo>
                      <a:pt x="1309" y="1894"/>
                    </a:lnTo>
                    <a:lnTo>
                      <a:pt x="1313" y="1897"/>
                    </a:lnTo>
                    <a:lnTo>
                      <a:pt x="1317" y="1897"/>
                    </a:lnTo>
                    <a:lnTo>
                      <a:pt x="1321" y="1899"/>
                    </a:lnTo>
                    <a:lnTo>
                      <a:pt x="1325" y="1903"/>
                    </a:lnTo>
                    <a:lnTo>
                      <a:pt x="1329" y="1907"/>
                    </a:lnTo>
                    <a:lnTo>
                      <a:pt x="1333" y="1907"/>
                    </a:lnTo>
                    <a:lnTo>
                      <a:pt x="1337" y="1908"/>
                    </a:lnTo>
                    <a:lnTo>
                      <a:pt x="1340" y="1908"/>
                    </a:lnTo>
                    <a:lnTo>
                      <a:pt x="1344" y="1907"/>
                    </a:lnTo>
                    <a:lnTo>
                      <a:pt x="1348" y="1908"/>
                    </a:lnTo>
                    <a:lnTo>
                      <a:pt x="1352" y="1908"/>
                    </a:lnTo>
                    <a:lnTo>
                      <a:pt x="1356" y="1913"/>
                    </a:lnTo>
                    <a:lnTo>
                      <a:pt x="1360" y="1914"/>
                    </a:lnTo>
                    <a:lnTo>
                      <a:pt x="1364" y="1913"/>
                    </a:lnTo>
                    <a:lnTo>
                      <a:pt x="1368" y="1911"/>
                    </a:lnTo>
                    <a:lnTo>
                      <a:pt x="1372" y="1914"/>
                    </a:lnTo>
                    <a:lnTo>
                      <a:pt x="1376" y="1916"/>
                    </a:lnTo>
                    <a:lnTo>
                      <a:pt x="1380" y="1914"/>
                    </a:lnTo>
                    <a:lnTo>
                      <a:pt x="1384" y="1916"/>
                    </a:lnTo>
                    <a:lnTo>
                      <a:pt x="1388" y="1917"/>
                    </a:lnTo>
                    <a:lnTo>
                      <a:pt x="1392" y="1916"/>
                    </a:lnTo>
                    <a:lnTo>
                      <a:pt x="1396" y="1917"/>
                    </a:lnTo>
                    <a:lnTo>
                      <a:pt x="1400" y="1916"/>
                    </a:lnTo>
                    <a:lnTo>
                      <a:pt x="1404" y="1914"/>
                    </a:lnTo>
                    <a:lnTo>
                      <a:pt x="1407" y="1917"/>
                    </a:lnTo>
                    <a:lnTo>
                      <a:pt x="1411" y="1917"/>
                    </a:lnTo>
                    <a:lnTo>
                      <a:pt x="1415" y="1916"/>
                    </a:lnTo>
                    <a:lnTo>
                      <a:pt x="1419" y="1917"/>
                    </a:lnTo>
                    <a:lnTo>
                      <a:pt x="1423" y="1918"/>
                    </a:lnTo>
                    <a:lnTo>
                      <a:pt x="1427" y="1917"/>
                    </a:lnTo>
                    <a:lnTo>
                      <a:pt x="1431" y="1913"/>
                    </a:lnTo>
                    <a:lnTo>
                      <a:pt x="1435" y="1914"/>
                    </a:lnTo>
                    <a:lnTo>
                      <a:pt x="1439" y="1916"/>
                    </a:lnTo>
                    <a:lnTo>
                      <a:pt x="1443" y="1916"/>
                    </a:lnTo>
                    <a:lnTo>
                      <a:pt x="1447" y="1916"/>
                    </a:lnTo>
                    <a:lnTo>
                      <a:pt x="1451" y="1912"/>
                    </a:lnTo>
                    <a:lnTo>
                      <a:pt x="1455" y="1911"/>
                    </a:lnTo>
                    <a:lnTo>
                      <a:pt x="1459" y="1914"/>
                    </a:lnTo>
                    <a:lnTo>
                      <a:pt x="1463" y="1909"/>
                    </a:lnTo>
                    <a:lnTo>
                      <a:pt x="1467" y="1909"/>
                    </a:lnTo>
                    <a:lnTo>
                      <a:pt x="1471" y="1907"/>
                    </a:lnTo>
                    <a:lnTo>
                      <a:pt x="1474" y="1907"/>
                    </a:lnTo>
                    <a:lnTo>
                      <a:pt x="1478" y="1907"/>
                    </a:lnTo>
                    <a:lnTo>
                      <a:pt x="1482" y="1904"/>
                    </a:lnTo>
                    <a:lnTo>
                      <a:pt x="1486" y="1901"/>
                    </a:lnTo>
                    <a:lnTo>
                      <a:pt x="1490" y="1903"/>
                    </a:lnTo>
                    <a:lnTo>
                      <a:pt x="1494" y="1898"/>
                    </a:lnTo>
                    <a:lnTo>
                      <a:pt x="1498" y="1901"/>
                    </a:lnTo>
                    <a:lnTo>
                      <a:pt x="1502" y="1897"/>
                    </a:lnTo>
                    <a:lnTo>
                      <a:pt x="1506" y="1893"/>
                    </a:lnTo>
                    <a:lnTo>
                      <a:pt x="1510" y="1896"/>
                    </a:lnTo>
                    <a:lnTo>
                      <a:pt x="1514" y="1893"/>
                    </a:lnTo>
                    <a:lnTo>
                      <a:pt x="1518" y="1890"/>
                    </a:lnTo>
                    <a:lnTo>
                      <a:pt x="1522" y="1888"/>
                    </a:lnTo>
                    <a:lnTo>
                      <a:pt x="1526" y="1886"/>
                    </a:lnTo>
                    <a:lnTo>
                      <a:pt x="1530" y="1885"/>
                    </a:lnTo>
                    <a:lnTo>
                      <a:pt x="1534" y="1880"/>
                    </a:lnTo>
                    <a:lnTo>
                      <a:pt x="1538" y="1878"/>
                    </a:lnTo>
                    <a:lnTo>
                      <a:pt x="1542" y="1875"/>
                    </a:lnTo>
                    <a:lnTo>
                      <a:pt x="1545" y="1876"/>
                    </a:lnTo>
                    <a:lnTo>
                      <a:pt x="1549" y="1871"/>
                    </a:lnTo>
                    <a:lnTo>
                      <a:pt x="1553" y="1872"/>
                    </a:lnTo>
                    <a:lnTo>
                      <a:pt x="1557" y="1867"/>
                    </a:lnTo>
                    <a:lnTo>
                      <a:pt x="1561" y="1866"/>
                    </a:lnTo>
                    <a:lnTo>
                      <a:pt x="1565" y="1866"/>
                    </a:lnTo>
                    <a:lnTo>
                      <a:pt x="1569" y="1857"/>
                    </a:lnTo>
                    <a:lnTo>
                      <a:pt x="1573" y="1857"/>
                    </a:lnTo>
                    <a:lnTo>
                      <a:pt x="1577" y="1856"/>
                    </a:lnTo>
                    <a:lnTo>
                      <a:pt x="1581" y="1854"/>
                    </a:lnTo>
                    <a:lnTo>
                      <a:pt x="1585" y="1851"/>
                    </a:lnTo>
                    <a:lnTo>
                      <a:pt x="1589" y="1845"/>
                    </a:lnTo>
                    <a:lnTo>
                      <a:pt x="1593" y="1845"/>
                    </a:lnTo>
                    <a:lnTo>
                      <a:pt x="1597" y="1845"/>
                    </a:lnTo>
                    <a:lnTo>
                      <a:pt x="1601" y="1842"/>
                    </a:lnTo>
                    <a:lnTo>
                      <a:pt x="1605" y="1839"/>
                    </a:lnTo>
                    <a:lnTo>
                      <a:pt x="1609" y="1832"/>
                    </a:lnTo>
                    <a:lnTo>
                      <a:pt x="1612" y="1832"/>
                    </a:lnTo>
                    <a:lnTo>
                      <a:pt x="1616" y="1827"/>
                    </a:lnTo>
                    <a:lnTo>
                      <a:pt x="1620" y="1824"/>
                    </a:lnTo>
                    <a:lnTo>
                      <a:pt x="1624" y="1821"/>
                    </a:lnTo>
                    <a:lnTo>
                      <a:pt x="1628" y="1818"/>
                    </a:lnTo>
                    <a:lnTo>
                      <a:pt x="1632" y="1814"/>
                    </a:lnTo>
                    <a:lnTo>
                      <a:pt x="1636" y="1811"/>
                    </a:lnTo>
                    <a:lnTo>
                      <a:pt x="1640" y="1809"/>
                    </a:lnTo>
                    <a:lnTo>
                      <a:pt x="1644" y="1805"/>
                    </a:lnTo>
                    <a:lnTo>
                      <a:pt x="1648" y="1800"/>
                    </a:lnTo>
                    <a:lnTo>
                      <a:pt x="1652" y="1796"/>
                    </a:lnTo>
                    <a:lnTo>
                      <a:pt x="1656" y="1794"/>
                    </a:lnTo>
                    <a:lnTo>
                      <a:pt x="1660" y="1788"/>
                    </a:lnTo>
                    <a:lnTo>
                      <a:pt x="1664" y="1783"/>
                    </a:lnTo>
                    <a:lnTo>
                      <a:pt x="1668" y="1782"/>
                    </a:lnTo>
                    <a:lnTo>
                      <a:pt x="1672" y="1780"/>
                    </a:lnTo>
                    <a:lnTo>
                      <a:pt x="1676" y="1770"/>
                    </a:lnTo>
                    <a:lnTo>
                      <a:pt x="1679" y="1768"/>
                    </a:lnTo>
                    <a:lnTo>
                      <a:pt x="1683" y="1768"/>
                    </a:lnTo>
                    <a:lnTo>
                      <a:pt x="1687" y="1764"/>
                    </a:lnTo>
                    <a:lnTo>
                      <a:pt x="1691" y="1758"/>
                    </a:lnTo>
                    <a:lnTo>
                      <a:pt x="1695" y="1753"/>
                    </a:lnTo>
                    <a:lnTo>
                      <a:pt x="1699" y="1752"/>
                    </a:lnTo>
                    <a:lnTo>
                      <a:pt x="1703" y="1748"/>
                    </a:lnTo>
                    <a:lnTo>
                      <a:pt x="1707" y="1743"/>
                    </a:lnTo>
                    <a:lnTo>
                      <a:pt x="1711" y="1736"/>
                    </a:lnTo>
                    <a:lnTo>
                      <a:pt x="1715" y="1733"/>
                    </a:lnTo>
                    <a:lnTo>
                      <a:pt x="1719" y="1727"/>
                    </a:lnTo>
                    <a:lnTo>
                      <a:pt x="1723" y="1722"/>
                    </a:lnTo>
                    <a:lnTo>
                      <a:pt x="1727" y="1722"/>
                    </a:lnTo>
                    <a:lnTo>
                      <a:pt x="1731" y="1716"/>
                    </a:lnTo>
                    <a:lnTo>
                      <a:pt x="1735" y="1708"/>
                    </a:lnTo>
                    <a:lnTo>
                      <a:pt x="1739" y="1703"/>
                    </a:lnTo>
                    <a:lnTo>
                      <a:pt x="1743" y="1698"/>
                    </a:lnTo>
                    <a:lnTo>
                      <a:pt x="1747" y="1696"/>
                    </a:lnTo>
                    <a:lnTo>
                      <a:pt x="1750" y="1693"/>
                    </a:lnTo>
                    <a:lnTo>
                      <a:pt x="1754" y="1691"/>
                    </a:lnTo>
                    <a:lnTo>
                      <a:pt x="1758" y="1686"/>
                    </a:lnTo>
                    <a:lnTo>
                      <a:pt x="1762" y="1676"/>
                    </a:lnTo>
                    <a:lnTo>
                      <a:pt x="1766" y="1672"/>
                    </a:lnTo>
                    <a:lnTo>
                      <a:pt x="1770" y="1667"/>
                    </a:lnTo>
                    <a:lnTo>
                      <a:pt x="1774" y="1664"/>
                    </a:lnTo>
                    <a:lnTo>
                      <a:pt x="1778" y="1660"/>
                    </a:lnTo>
                    <a:lnTo>
                      <a:pt x="1782" y="1656"/>
                    </a:lnTo>
                    <a:lnTo>
                      <a:pt x="1786" y="1646"/>
                    </a:lnTo>
                    <a:lnTo>
                      <a:pt x="1790" y="1645"/>
                    </a:lnTo>
                    <a:lnTo>
                      <a:pt x="1794" y="1640"/>
                    </a:lnTo>
                    <a:lnTo>
                      <a:pt x="1798" y="1635"/>
                    </a:lnTo>
                    <a:lnTo>
                      <a:pt x="1802" y="1634"/>
                    </a:lnTo>
                    <a:lnTo>
                      <a:pt x="1806" y="1624"/>
                    </a:lnTo>
                    <a:lnTo>
                      <a:pt x="1810" y="1621"/>
                    </a:lnTo>
                    <a:lnTo>
                      <a:pt x="1814" y="1615"/>
                    </a:lnTo>
                    <a:lnTo>
                      <a:pt x="1817" y="1611"/>
                    </a:lnTo>
                    <a:lnTo>
                      <a:pt x="1821" y="1606"/>
                    </a:lnTo>
                    <a:lnTo>
                      <a:pt x="1825" y="1600"/>
                    </a:lnTo>
                    <a:lnTo>
                      <a:pt x="1829" y="1593"/>
                    </a:lnTo>
                    <a:lnTo>
                      <a:pt x="1833" y="1592"/>
                    </a:lnTo>
                    <a:lnTo>
                      <a:pt x="1837" y="1588"/>
                    </a:lnTo>
                    <a:lnTo>
                      <a:pt x="1841" y="1582"/>
                    </a:lnTo>
                    <a:lnTo>
                      <a:pt x="1845" y="1574"/>
                    </a:lnTo>
                    <a:lnTo>
                      <a:pt x="1849" y="1568"/>
                    </a:lnTo>
                    <a:lnTo>
                      <a:pt x="1853" y="1565"/>
                    </a:lnTo>
                    <a:lnTo>
                      <a:pt x="1857" y="1557"/>
                    </a:lnTo>
                    <a:lnTo>
                      <a:pt x="1861" y="1551"/>
                    </a:lnTo>
                    <a:lnTo>
                      <a:pt x="1865" y="1547"/>
                    </a:lnTo>
                    <a:lnTo>
                      <a:pt x="1869" y="1544"/>
                    </a:lnTo>
                    <a:lnTo>
                      <a:pt x="1873" y="1538"/>
                    </a:lnTo>
                    <a:lnTo>
                      <a:pt x="1877" y="1529"/>
                    </a:lnTo>
                    <a:lnTo>
                      <a:pt x="1881" y="1526"/>
                    </a:lnTo>
                    <a:lnTo>
                      <a:pt x="1885" y="1522"/>
                    </a:lnTo>
                    <a:lnTo>
                      <a:pt x="1888" y="1515"/>
                    </a:lnTo>
                    <a:lnTo>
                      <a:pt x="1892" y="1508"/>
                    </a:lnTo>
                    <a:lnTo>
                      <a:pt x="1896" y="1505"/>
                    </a:lnTo>
                    <a:lnTo>
                      <a:pt x="1900" y="1501"/>
                    </a:lnTo>
                    <a:lnTo>
                      <a:pt x="1904" y="1491"/>
                    </a:lnTo>
                    <a:lnTo>
                      <a:pt x="1908" y="1488"/>
                    </a:lnTo>
                    <a:lnTo>
                      <a:pt x="1912" y="1477"/>
                    </a:lnTo>
                    <a:lnTo>
                      <a:pt x="1916" y="1476"/>
                    </a:lnTo>
                    <a:lnTo>
                      <a:pt x="1920" y="1470"/>
                    </a:lnTo>
                    <a:lnTo>
                      <a:pt x="1924" y="1462"/>
                    </a:lnTo>
                    <a:lnTo>
                      <a:pt x="1928" y="1460"/>
                    </a:lnTo>
                    <a:lnTo>
                      <a:pt x="1932" y="1454"/>
                    </a:lnTo>
                    <a:lnTo>
                      <a:pt x="1936" y="1449"/>
                    </a:lnTo>
                    <a:lnTo>
                      <a:pt x="1940" y="1440"/>
                    </a:lnTo>
                    <a:lnTo>
                      <a:pt x="1944" y="1435"/>
                    </a:lnTo>
                    <a:lnTo>
                      <a:pt x="1948" y="1430"/>
                    </a:lnTo>
                    <a:lnTo>
                      <a:pt x="1952" y="1421"/>
                    </a:lnTo>
                    <a:lnTo>
                      <a:pt x="1955" y="1419"/>
                    </a:lnTo>
                    <a:lnTo>
                      <a:pt x="1959" y="1415"/>
                    </a:lnTo>
                    <a:lnTo>
                      <a:pt x="1963" y="1407"/>
                    </a:lnTo>
                    <a:lnTo>
                      <a:pt x="1967" y="1398"/>
                    </a:lnTo>
                    <a:lnTo>
                      <a:pt x="1971" y="1395"/>
                    </a:lnTo>
                    <a:lnTo>
                      <a:pt x="1975" y="1388"/>
                    </a:lnTo>
                    <a:lnTo>
                      <a:pt x="1979" y="1382"/>
                    </a:lnTo>
                    <a:lnTo>
                      <a:pt x="1983" y="1375"/>
                    </a:lnTo>
                    <a:lnTo>
                      <a:pt x="1987" y="1369"/>
                    </a:lnTo>
                    <a:lnTo>
                      <a:pt x="1991" y="1364"/>
                    </a:lnTo>
                    <a:lnTo>
                      <a:pt x="1995" y="1358"/>
                    </a:lnTo>
                    <a:lnTo>
                      <a:pt x="1999" y="1352"/>
                    </a:lnTo>
                    <a:lnTo>
                      <a:pt x="2003" y="1348"/>
                    </a:lnTo>
                    <a:lnTo>
                      <a:pt x="2007" y="1337"/>
                    </a:lnTo>
                    <a:lnTo>
                      <a:pt x="2011" y="1334"/>
                    </a:lnTo>
                    <a:lnTo>
                      <a:pt x="2015" y="1327"/>
                    </a:lnTo>
                    <a:lnTo>
                      <a:pt x="2019" y="1326"/>
                    </a:lnTo>
                    <a:lnTo>
                      <a:pt x="2022" y="1316"/>
                    </a:lnTo>
                    <a:lnTo>
                      <a:pt x="2026" y="1306"/>
                    </a:lnTo>
                    <a:lnTo>
                      <a:pt x="2030" y="1303"/>
                    </a:lnTo>
                    <a:lnTo>
                      <a:pt x="2034" y="1298"/>
                    </a:lnTo>
                    <a:lnTo>
                      <a:pt x="2038" y="1291"/>
                    </a:lnTo>
                    <a:lnTo>
                      <a:pt x="2042" y="1285"/>
                    </a:lnTo>
                    <a:lnTo>
                      <a:pt x="2046" y="1279"/>
                    </a:lnTo>
                    <a:lnTo>
                      <a:pt x="2050" y="1274"/>
                    </a:lnTo>
                    <a:lnTo>
                      <a:pt x="2054" y="1265"/>
                    </a:lnTo>
                    <a:lnTo>
                      <a:pt x="2058" y="1262"/>
                    </a:lnTo>
                    <a:lnTo>
                      <a:pt x="2062" y="1259"/>
                    </a:lnTo>
                    <a:lnTo>
                      <a:pt x="2066" y="1251"/>
                    </a:lnTo>
                    <a:lnTo>
                      <a:pt x="2070" y="1245"/>
                    </a:lnTo>
                    <a:lnTo>
                      <a:pt x="2074" y="1240"/>
                    </a:lnTo>
                    <a:lnTo>
                      <a:pt x="2078" y="1229"/>
                    </a:lnTo>
                    <a:lnTo>
                      <a:pt x="2082" y="1224"/>
                    </a:lnTo>
                    <a:lnTo>
                      <a:pt x="2086" y="1220"/>
                    </a:lnTo>
                    <a:lnTo>
                      <a:pt x="2090" y="1212"/>
                    </a:lnTo>
                    <a:lnTo>
                      <a:pt x="2093" y="1209"/>
                    </a:lnTo>
                    <a:lnTo>
                      <a:pt x="2097" y="1204"/>
                    </a:lnTo>
                    <a:lnTo>
                      <a:pt x="2101" y="1195"/>
                    </a:lnTo>
                    <a:lnTo>
                      <a:pt x="2105" y="1190"/>
                    </a:lnTo>
                    <a:lnTo>
                      <a:pt x="2109" y="1185"/>
                    </a:lnTo>
                    <a:lnTo>
                      <a:pt x="2113" y="1179"/>
                    </a:lnTo>
                    <a:lnTo>
                      <a:pt x="2117" y="1171"/>
                    </a:lnTo>
                    <a:lnTo>
                      <a:pt x="2121" y="1166"/>
                    </a:lnTo>
                    <a:lnTo>
                      <a:pt x="2125" y="1159"/>
                    </a:lnTo>
                    <a:lnTo>
                      <a:pt x="2129" y="1156"/>
                    </a:lnTo>
                    <a:lnTo>
                      <a:pt x="2133" y="1147"/>
                    </a:lnTo>
                    <a:lnTo>
                      <a:pt x="2137" y="1146"/>
                    </a:lnTo>
                    <a:lnTo>
                      <a:pt x="2141" y="1135"/>
                    </a:lnTo>
                    <a:lnTo>
                      <a:pt x="2145" y="1133"/>
                    </a:lnTo>
                    <a:lnTo>
                      <a:pt x="2149" y="1123"/>
                    </a:lnTo>
                    <a:lnTo>
                      <a:pt x="2153" y="1118"/>
                    </a:lnTo>
                    <a:lnTo>
                      <a:pt x="2157" y="1110"/>
                    </a:lnTo>
                    <a:lnTo>
                      <a:pt x="2160" y="1105"/>
                    </a:lnTo>
                    <a:lnTo>
                      <a:pt x="2164" y="1101"/>
                    </a:lnTo>
                    <a:lnTo>
                      <a:pt x="2168" y="1092"/>
                    </a:lnTo>
                    <a:lnTo>
                      <a:pt x="2172" y="1087"/>
                    </a:lnTo>
                    <a:lnTo>
                      <a:pt x="2176" y="1081"/>
                    </a:lnTo>
                    <a:lnTo>
                      <a:pt x="2180" y="1076"/>
                    </a:lnTo>
                    <a:lnTo>
                      <a:pt x="2184" y="1070"/>
                    </a:lnTo>
                    <a:lnTo>
                      <a:pt x="2188" y="1061"/>
                    </a:lnTo>
                    <a:lnTo>
                      <a:pt x="2192" y="1061"/>
                    </a:lnTo>
                    <a:lnTo>
                      <a:pt x="2196" y="1050"/>
                    </a:lnTo>
                    <a:lnTo>
                      <a:pt x="2200" y="1049"/>
                    </a:lnTo>
                    <a:lnTo>
                      <a:pt x="2204" y="1039"/>
                    </a:lnTo>
                    <a:lnTo>
                      <a:pt x="2208" y="1035"/>
                    </a:lnTo>
                    <a:lnTo>
                      <a:pt x="2212" y="1029"/>
                    </a:lnTo>
                    <a:lnTo>
                      <a:pt x="2216" y="1023"/>
                    </a:lnTo>
                    <a:lnTo>
                      <a:pt x="2220" y="1017"/>
                    </a:lnTo>
                    <a:lnTo>
                      <a:pt x="2224" y="1014"/>
                    </a:lnTo>
                    <a:lnTo>
                      <a:pt x="2227" y="1005"/>
                    </a:lnTo>
                    <a:lnTo>
                      <a:pt x="2231" y="1000"/>
                    </a:lnTo>
                    <a:lnTo>
                      <a:pt x="2235" y="993"/>
                    </a:lnTo>
                    <a:lnTo>
                      <a:pt x="2239" y="992"/>
                    </a:lnTo>
                    <a:lnTo>
                      <a:pt x="2243" y="982"/>
                    </a:lnTo>
                    <a:lnTo>
                      <a:pt x="2247" y="977"/>
                    </a:lnTo>
                    <a:lnTo>
                      <a:pt x="2251" y="971"/>
                    </a:lnTo>
                    <a:lnTo>
                      <a:pt x="2255" y="967"/>
                    </a:lnTo>
                    <a:lnTo>
                      <a:pt x="2259" y="960"/>
                    </a:lnTo>
                    <a:lnTo>
                      <a:pt x="2263" y="957"/>
                    </a:lnTo>
                    <a:lnTo>
                      <a:pt x="2267" y="942"/>
                    </a:lnTo>
                    <a:lnTo>
                      <a:pt x="2271" y="940"/>
                    </a:lnTo>
                    <a:lnTo>
                      <a:pt x="2275" y="935"/>
                    </a:lnTo>
                    <a:lnTo>
                      <a:pt x="2279" y="928"/>
                    </a:lnTo>
                    <a:lnTo>
                      <a:pt x="2283" y="916"/>
                    </a:lnTo>
                    <a:lnTo>
                      <a:pt x="2287" y="919"/>
                    </a:lnTo>
                    <a:lnTo>
                      <a:pt x="2291" y="911"/>
                    </a:lnTo>
                    <a:lnTo>
                      <a:pt x="2295" y="905"/>
                    </a:lnTo>
                    <a:lnTo>
                      <a:pt x="2298" y="904"/>
                    </a:lnTo>
                    <a:lnTo>
                      <a:pt x="2302" y="896"/>
                    </a:lnTo>
                    <a:lnTo>
                      <a:pt x="2306" y="887"/>
                    </a:lnTo>
                    <a:lnTo>
                      <a:pt x="2310" y="881"/>
                    </a:lnTo>
                    <a:lnTo>
                      <a:pt x="2314" y="878"/>
                    </a:lnTo>
                    <a:lnTo>
                      <a:pt x="2318" y="870"/>
                    </a:lnTo>
                    <a:lnTo>
                      <a:pt x="2322" y="866"/>
                    </a:lnTo>
                    <a:lnTo>
                      <a:pt x="2326" y="861"/>
                    </a:lnTo>
                    <a:lnTo>
                      <a:pt x="2330" y="856"/>
                    </a:lnTo>
                    <a:lnTo>
                      <a:pt x="2334" y="849"/>
                    </a:lnTo>
                    <a:lnTo>
                      <a:pt x="2338" y="849"/>
                    </a:lnTo>
                    <a:lnTo>
                      <a:pt x="2342" y="843"/>
                    </a:lnTo>
                    <a:lnTo>
                      <a:pt x="2346" y="838"/>
                    </a:lnTo>
                    <a:lnTo>
                      <a:pt x="2350" y="829"/>
                    </a:lnTo>
                    <a:lnTo>
                      <a:pt x="2354" y="824"/>
                    </a:lnTo>
                    <a:lnTo>
                      <a:pt x="2358" y="818"/>
                    </a:lnTo>
                    <a:lnTo>
                      <a:pt x="2362" y="815"/>
                    </a:lnTo>
                    <a:lnTo>
                      <a:pt x="2365" y="809"/>
                    </a:lnTo>
                    <a:lnTo>
                      <a:pt x="2369" y="801"/>
                    </a:lnTo>
                    <a:lnTo>
                      <a:pt x="2373" y="796"/>
                    </a:lnTo>
                    <a:lnTo>
                      <a:pt x="2377" y="793"/>
                    </a:lnTo>
                    <a:lnTo>
                      <a:pt x="2381" y="786"/>
                    </a:lnTo>
                    <a:lnTo>
                      <a:pt x="2385" y="782"/>
                    </a:lnTo>
                    <a:lnTo>
                      <a:pt x="2389" y="777"/>
                    </a:lnTo>
                    <a:lnTo>
                      <a:pt x="2393" y="770"/>
                    </a:lnTo>
                    <a:lnTo>
                      <a:pt x="2397" y="763"/>
                    </a:lnTo>
                    <a:lnTo>
                      <a:pt x="2401" y="761"/>
                    </a:lnTo>
                    <a:lnTo>
                      <a:pt x="2405" y="756"/>
                    </a:lnTo>
                    <a:lnTo>
                      <a:pt x="2409" y="751"/>
                    </a:lnTo>
                    <a:lnTo>
                      <a:pt x="2413" y="746"/>
                    </a:lnTo>
                    <a:lnTo>
                      <a:pt x="2417" y="737"/>
                    </a:lnTo>
                    <a:lnTo>
                      <a:pt x="2421" y="732"/>
                    </a:lnTo>
                    <a:lnTo>
                      <a:pt x="2425" y="729"/>
                    </a:lnTo>
                    <a:lnTo>
                      <a:pt x="2429" y="721"/>
                    </a:lnTo>
                    <a:lnTo>
                      <a:pt x="2433" y="717"/>
                    </a:lnTo>
                    <a:lnTo>
                      <a:pt x="2436" y="711"/>
                    </a:lnTo>
                    <a:lnTo>
                      <a:pt x="2440" y="709"/>
                    </a:lnTo>
                    <a:lnTo>
                      <a:pt x="2444" y="700"/>
                    </a:lnTo>
                    <a:lnTo>
                      <a:pt x="2448" y="698"/>
                    </a:lnTo>
                    <a:lnTo>
                      <a:pt x="2452" y="693"/>
                    </a:lnTo>
                    <a:lnTo>
                      <a:pt x="2456" y="685"/>
                    </a:lnTo>
                    <a:lnTo>
                      <a:pt x="2460" y="685"/>
                    </a:lnTo>
                    <a:lnTo>
                      <a:pt x="2464" y="680"/>
                    </a:lnTo>
                    <a:lnTo>
                      <a:pt x="2468" y="676"/>
                    </a:lnTo>
                    <a:lnTo>
                      <a:pt x="2472" y="668"/>
                    </a:lnTo>
                    <a:lnTo>
                      <a:pt x="2476" y="663"/>
                    </a:lnTo>
                    <a:lnTo>
                      <a:pt x="2480" y="659"/>
                    </a:lnTo>
                    <a:lnTo>
                      <a:pt x="2484" y="654"/>
                    </a:lnTo>
                    <a:lnTo>
                      <a:pt x="2488" y="648"/>
                    </a:lnTo>
                    <a:lnTo>
                      <a:pt x="2492" y="647"/>
                    </a:lnTo>
                    <a:lnTo>
                      <a:pt x="2496" y="638"/>
                    </a:lnTo>
                    <a:lnTo>
                      <a:pt x="2500" y="637"/>
                    </a:lnTo>
                    <a:lnTo>
                      <a:pt x="2503" y="629"/>
                    </a:lnTo>
                    <a:lnTo>
                      <a:pt x="2507" y="624"/>
                    </a:lnTo>
                    <a:lnTo>
                      <a:pt x="2511" y="619"/>
                    </a:lnTo>
                    <a:lnTo>
                      <a:pt x="2515" y="618"/>
                    </a:lnTo>
                    <a:lnTo>
                      <a:pt x="2519" y="609"/>
                    </a:lnTo>
                    <a:lnTo>
                      <a:pt x="2523" y="603"/>
                    </a:lnTo>
                    <a:lnTo>
                      <a:pt x="2527" y="598"/>
                    </a:lnTo>
                    <a:lnTo>
                      <a:pt x="2531" y="594"/>
                    </a:lnTo>
                    <a:lnTo>
                      <a:pt x="2535" y="589"/>
                    </a:lnTo>
                    <a:lnTo>
                      <a:pt x="2539" y="588"/>
                    </a:lnTo>
                    <a:lnTo>
                      <a:pt x="2543" y="580"/>
                    </a:lnTo>
                    <a:lnTo>
                      <a:pt x="2547" y="581"/>
                    </a:lnTo>
                    <a:lnTo>
                      <a:pt x="2551" y="570"/>
                    </a:lnTo>
                    <a:lnTo>
                      <a:pt x="2555" y="572"/>
                    </a:lnTo>
                    <a:lnTo>
                      <a:pt x="2559" y="565"/>
                    </a:lnTo>
                    <a:lnTo>
                      <a:pt x="2563" y="560"/>
                    </a:lnTo>
                    <a:lnTo>
                      <a:pt x="2567" y="552"/>
                    </a:lnTo>
                    <a:lnTo>
                      <a:pt x="2570" y="551"/>
                    </a:lnTo>
                    <a:lnTo>
                      <a:pt x="2574" y="547"/>
                    </a:lnTo>
                    <a:lnTo>
                      <a:pt x="2578" y="541"/>
                    </a:lnTo>
                    <a:lnTo>
                      <a:pt x="2582" y="535"/>
                    </a:lnTo>
                    <a:lnTo>
                      <a:pt x="2586" y="532"/>
                    </a:lnTo>
                    <a:lnTo>
                      <a:pt x="2590" y="527"/>
                    </a:lnTo>
                    <a:lnTo>
                      <a:pt x="2594" y="521"/>
                    </a:lnTo>
                    <a:lnTo>
                      <a:pt x="2598" y="517"/>
                    </a:lnTo>
                    <a:lnTo>
                      <a:pt x="2602" y="514"/>
                    </a:lnTo>
                    <a:lnTo>
                      <a:pt x="2606" y="515"/>
                    </a:lnTo>
                    <a:lnTo>
                      <a:pt x="2610" y="508"/>
                    </a:lnTo>
                    <a:lnTo>
                      <a:pt x="2614" y="505"/>
                    </a:lnTo>
                    <a:lnTo>
                      <a:pt x="2618" y="499"/>
                    </a:lnTo>
                    <a:lnTo>
                      <a:pt x="2622" y="495"/>
                    </a:lnTo>
                    <a:lnTo>
                      <a:pt x="2626" y="491"/>
                    </a:lnTo>
                    <a:lnTo>
                      <a:pt x="2630" y="486"/>
                    </a:lnTo>
                    <a:lnTo>
                      <a:pt x="2634" y="479"/>
                    </a:lnTo>
                    <a:lnTo>
                      <a:pt x="2638" y="480"/>
                    </a:lnTo>
                    <a:lnTo>
                      <a:pt x="2641" y="476"/>
                    </a:lnTo>
                    <a:lnTo>
                      <a:pt x="2645" y="472"/>
                    </a:lnTo>
                    <a:lnTo>
                      <a:pt x="2649" y="469"/>
                    </a:lnTo>
                    <a:lnTo>
                      <a:pt x="2653" y="464"/>
                    </a:lnTo>
                    <a:lnTo>
                      <a:pt x="2657" y="457"/>
                    </a:lnTo>
                    <a:lnTo>
                      <a:pt x="2661" y="454"/>
                    </a:lnTo>
                    <a:lnTo>
                      <a:pt x="2665" y="455"/>
                    </a:lnTo>
                    <a:lnTo>
                      <a:pt x="2669" y="447"/>
                    </a:lnTo>
                    <a:lnTo>
                      <a:pt x="2673" y="445"/>
                    </a:lnTo>
                    <a:lnTo>
                      <a:pt x="2677" y="440"/>
                    </a:lnTo>
                    <a:lnTo>
                      <a:pt x="2681" y="437"/>
                    </a:lnTo>
                    <a:lnTo>
                      <a:pt x="2685" y="433"/>
                    </a:lnTo>
                    <a:lnTo>
                      <a:pt x="2689" y="431"/>
                    </a:lnTo>
                    <a:lnTo>
                      <a:pt x="2693" y="423"/>
                    </a:lnTo>
                    <a:lnTo>
                      <a:pt x="2697" y="421"/>
                    </a:lnTo>
                    <a:lnTo>
                      <a:pt x="2701" y="414"/>
                    </a:lnTo>
                    <a:lnTo>
                      <a:pt x="2705" y="416"/>
                    </a:lnTo>
                    <a:lnTo>
                      <a:pt x="2708" y="412"/>
                    </a:lnTo>
                    <a:lnTo>
                      <a:pt x="2712" y="407"/>
                    </a:lnTo>
                    <a:lnTo>
                      <a:pt x="2716" y="406"/>
                    </a:lnTo>
                    <a:lnTo>
                      <a:pt x="2720" y="402"/>
                    </a:lnTo>
                    <a:lnTo>
                      <a:pt x="2724" y="393"/>
                    </a:lnTo>
                    <a:lnTo>
                      <a:pt x="2728" y="393"/>
                    </a:lnTo>
                    <a:lnTo>
                      <a:pt x="2732" y="388"/>
                    </a:lnTo>
                    <a:lnTo>
                      <a:pt x="2736" y="387"/>
                    </a:lnTo>
                    <a:lnTo>
                      <a:pt x="2740" y="387"/>
                    </a:lnTo>
                    <a:lnTo>
                      <a:pt x="2744" y="377"/>
                    </a:lnTo>
                    <a:lnTo>
                      <a:pt x="2748" y="373"/>
                    </a:lnTo>
                    <a:lnTo>
                      <a:pt x="2752" y="371"/>
                    </a:lnTo>
                    <a:lnTo>
                      <a:pt x="2756" y="365"/>
                    </a:lnTo>
                    <a:lnTo>
                      <a:pt x="2760" y="366"/>
                    </a:lnTo>
                    <a:lnTo>
                      <a:pt x="2764" y="361"/>
                    </a:lnTo>
                    <a:lnTo>
                      <a:pt x="2768" y="357"/>
                    </a:lnTo>
                    <a:lnTo>
                      <a:pt x="2772" y="355"/>
                    </a:lnTo>
                    <a:lnTo>
                      <a:pt x="2775" y="350"/>
                    </a:lnTo>
                    <a:lnTo>
                      <a:pt x="2779" y="350"/>
                    </a:lnTo>
                    <a:lnTo>
                      <a:pt x="2783" y="342"/>
                    </a:lnTo>
                    <a:lnTo>
                      <a:pt x="2787" y="342"/>
                    </a:lnTo>
                    <a:lnTo>
                      <a:pt x="2791" y="339"/>
                    </a:lnTo>
                    <a:lnTo>
                      <a:pt x="2795" y="336"/>
                    </a:lnTo>
                    <a:lnTo>
                      <a:pt x="2799" y="334"/>
                    </a:lnTo>
                    <a:lnTo>
                      <a:pt x="2803" y="327"/>
                    </a:lnTo>
                    <a:lnTo>
                      <a:pt x="2807" y="325"/>
                    </a:lnTo>
                    <a:lnTo>
                      <a:pt x="2811" y="318"/>
                    </a:lnTo>
                    <a:lnTo>
                      <a:pt x="2815" y="318"/>
                    </a:lnTo>
                    <a:lnTo>
                      <a:pt x="2819" y="315"/>
                    </a:lnTo>
                    <a:lnTo>
                      <a:pt x="2823" y="311"/>
                    </a:lnTo>
                    <a:lnTo>
                      <a:pt x="2827" y="313"/>
                    </a:lnTo>
                    <a:lnTo>
                      <a:pt x="2831" y="308"/>
                    </a:lnTo>
                    <a:lnTo>
                      <a:pt x="2835" y="305"/>
                    </a:lnTo>
                    <a:lnTo>
                      <a:pt x="2839" y="300"/>
                    </a:lnTo>
                    <a:lnTo>
                      <a:pt x="2843" y="298"/>
                    </a:lnTo>
                    <a:lnTo>
                      <a:pt x="2846" y="294"/>
                    </a:lnTo>
                    <a:lnTo>
                      <a:pt x="2850" y="294"/>
                    </a:lnTo>
                    <a:lnTo>
                      <a:pt x="2854" y="290"/>
                    </a:lnTo>
                    <a:lnTo>
                      <a:pt x="2858" y="287"/>
                    </a:lnTo>
                    <a:lnTo>
                      <a:pt x="2862" y="282"/>
                    </a:lnTo>
                    <a:lnTo>
                      <a:pt x="2866" y="280"/>
                    </a:lnTo>
                    <a:lnTo>
                      <a:pt x="2870" y="273"/>
                    </a:lnTo>
                    <a:lnTo>
                      <a:pt x="2874" y="272"/>
                    </a:lnTo>
                    <a:lnTo>
                      <a:pt x="2878" y="275"/>
                    </a:lnTo>
                    <a:lnTo>
                      <a:pt x="2882" y="270"/>
                    </a:lnTo>
                    <a:lnTo>
                      <a:pt x="2886" y="267"/>
                    </a:lnTo>
                    <a:lnTo>
                      <a:pt x="2890" y="264"/>
                    </a:lnTo>
                    <a:lnTo>
                      <a:pt x="2894" y="264"/>
                    </a:lnTo>
                    <a:lnTo>
                      <a:pt x="2898" y="262"/>
                    </a:lnTo>
                    <a:lnTo>
                      <a:pt x="2902" y="257"/>
                    </a:lnTo>
                    <a:lnTo>
                      <a:pt x="2906" y="251"/>
                    </a:lnTo>
                    <a:lnTo>
                      <a:pt x="2910" y="251"/>
                    </a:lnTo>
                    <a:lnTo>
                      <a:pt x="2913" y="248"/>
                    </a:lnTo>
                    <a:lnTo>
                      <a:pt x="2917" y="248"/>
                    </a:lnTo>
                    <a:lnTo>
                      <a:pt x="2921" y="243"/>
                    </a:lnTo>
                    <a:lnTo>
                      <a:pt x="2925" y="239"/>
                    </a:lnTo>
                    <a:lnTo>
                      <a:pt x="2929" y="237"/>
                    </a:lnTo>
                    <a:lnTo>
                      <a:pt x="2933" y="237"/>
                    </a:lnTo>
                    <a:lnTo>
                      <a:pt x="2937" y="236"/>
                    </a:lnTo>
                    <a:lnTo>
                      <a:pt x="2941" y="231"/>
                    </a:lnTo>
                    <a:lnTo>
                      <a:pt x="2945" y="228"/>
                    </a:lnTo>
                    <a:lnTo>
                      <a:pt x="2949" y="224"/>
                    </a:lnTo>
                    <a:lnTo>
                      <a:pt x="2953" y="222"/>
                    </a:lnTo>
                    <a:lnTo>
                      <a:pt x="2957" y="223"/>
                    </a:lnTo>
                    <a:lnTo>
                      <a:pt x="2961" y="217"/>
                    </a:lnTo>
                    <a:lnTo>
                      <a:pt x="2965" y="215"/>
                    </a:lnTo>
                    <a:lnTo>
                      <a:pt x="2969" y="219"/>
                    </a:lnTo>
                    <a:lnTo>
                      <a:pt x="2973" y="210"/>
                    </a:lnTo>
                    <a:lnTo>
                      <a:pt x="2977" y="211"/>
                    </a:lnTo>
                    <a:lnTo>
                      <a:pt x="2981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0" name="Line 4272"/>
              <p:cNvSpPr>
                <a:spLocks noChangeShapeType="1"/>
              </p:cNvSpPr>
              <p:nvPr/>
            </p:nvSpPr>
            <p:spPr bwMode="auto">
              <a:xfrm flipV="1">
                <a:off x="306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1" name="Line 4273"/>
              <p:cNvSpPr>
                <a:spLocks noChangeShapeType="1"/>
              </p:cNvSpPr>
              <p:nvPr/>
            </p:nvSpPr>
            <p:spPr bwMode="auto">
              <a:xfrm>
                <a:off x="3066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2" name="Line 4274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3" name="Line 4275"/>
              <p:cNvSpPr>
                <a:spLocks noChangeShapeType="1"/>
              </p:cNvSpPr>
              <p:nvPr/>
            </p:nvSpPr>
            <p:spPr bwMode="auto">
              <a:xfrm flipV="1"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4" name="Freeform 4276"/>
              <p:cNvSpPr>
                <a:spLocks/>
              </p:cNvSpPr>
              <p:nvPr/>
            </p:nvSpPr>
            <p:spPr bwMode="auto">
              <a:xfrm flipV="1">
                <a:off x="3077" y="2014"/>
                <a:ext cx="12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1"/>
                  </a:cxn>
                  <a:cxn ang="0">
                    <a:pos x="16" y="3"/>
                  </a:cxn>
                  <a:cxn ang="0">
                    <a:pos x="20" y="0"/>
                  </a:cxn>
                </a:cxnLst>
                <a:rect l="0" t="0" r="r" b="b"/>
                <a:pathLst>
                  <a:path w="20" h="3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20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5" name="Line 4277"/>
              <p:cNvSpPr>
                <a:spLocks noChangeShapeType="1"/>
              </p:cNvSpPr>
              <p:nvPr/>
            </p:nvSpPr>
            <p:spPr bwMode="auto">
              <a:xfrm>
                <a:off x="308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6" name="Line 4278"/>
              <p:cNvSpPr>
                <a:spLocks noChangeShapeType="1"/>
              </p:cNvSpPr>
              <p:nvPr/>
            </p:nvSpPr>
            <p:spPr bwMode="auto">
              <a:xfrm flipV="1">
                <a:off x="3091" y="2012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7" name="Freeform 4279"/>
              <p:cNvSpPr>
                <a:spLocks/>
              </p:cNvSpPr>
              <p:nvPr/>
            </p:nvSpPr>
            <p:spPr bwMode="auto">
              <a:xfrm flipV="1">
                <a:off x="3093" y="909"/>
                <a:ext cx="1720" cy="1106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91" y="25"/>
                  </a:cxn>
                  <a:cxn ang="0">
                    <a:pos x="138" y="46"/>
                  </a:cxn>
                  <a:cxn ang="0">
                    <a:pos x="185" y="77"/>
                  </a:cxn>
                  <a:cxn ang="0">
                    <a:pos x="233" y="113"/>
                  </a:cxn>
                  <a:cxn ang="0">
                    <a:pos x="280" y="167"/>
                  </a:cxn>
                  <a:cxn ang="0">
                    <a:pos x="327" y="216"/>
                  </a:cxn>
                  <a:cxn ang="0">
                    <a:pos x="375" y="281"/>
                  </a:cxn>
                  <a:cxn ang="0">
                    <a:pos x="422" y="357"/>
                  </a:cxn>
                  <a:cxn ang="0">
                    <a:pos x="469" y="437"/>
                  </a:cxn>
                  <a:cxn ang="0">
                    <a:pos x="517" y="527"/>
                  </a:cxn>
                  <a:cxn ang="0">
                    <a:pos x="564" y="626"/>
                  </a:cxn>
                  <a:cxn ang="0">
                    <a:pos x="611" y="722"/>
                  </a:cxn>
                  <a:cxn ang="0">
                    <a:pos x="658" y="831"/>
                  </a:cxn>
                  <a:cxn ang="0">
                    <a:pos x="706" y="932"/>
                  </a:cxn>
                  <a:cxn ang="0">
                    <a:pos x="753" y="1043"/>
                  </a:cxn>
                  <a:cxn ang="0">
                    <a:pos x="800" y="1151"/>
                  </a:cxn>
                  <a:cxn ang="0">
                    <a:pos x="848" y="1248"/>
                  </a:cxn>
                  <a:cxn ang="0">
                    <a:pos x="895" y="1352"/>
                  </a:cxn>
                  <a:cxn ang="0">
                    <a:pos x="942" y="1446"/>
                  </a:cxn>
                  <a:cxn ang="0">
                    <a:pos x="990" y="1533"/>
                  </a:cxn>
                  <a:cxn ang="0">
                    <a:pos x="1037" y="1607"/>
                  </a:cxn>
                  <a:cxn ang="0">
                    <a:pos x="1084" y="1683"/>
                  </a:cxn>
                  <a:cxn ang="0">
                    <a:pos x="1132" y="1747"/>
                  </a:cxn>
                  <a:cxn ang="0">
                    <a:pos x="1179" y="1801"/>
                  </a:cxn>
                  <a:cxn ang="0">
                    <a:pos x="1226" y="1842"/>
                  </a:cxn>
                  <a:cxn ang="0">
                    <a:pos x="1273" y="1874"/>
                  </a:cxn>
                  <a:cxn ang="0">
                    <a:pos x="1321" y="1902"/>
                  </a:cxn>
                  <a:cxn ang="0">
                    <a:pos x="1368" y="1911"/>
                  </a:cxn>
                  <a:cxn ang="0">
                    <a:pos x="1415" y="1917"/>
                  </a:cxn>
                  <a:cxn ang="0">
                    <a:pos x="1463" y="1908"/>
                  </a:cxn>
                  <a:cxn ang="0">
                    <a:pos x="1510" y="1896"/>
                  </a:cxn>
                  <a:cxn ang="0">
                    <a:pos x="1557" y="1869"/>
                  </a:cxn>
                  <a:cxn ang="0">
                    <a:pos x="1605" y="1839"/>
                  </a:cxn>
                  <a:cxn ang="0">
                    <a:pos x="1652" y="1800"/>
                  </a:cxn>
                  <a:cxn ang="0">
                    <a:pos x="1699" y="1755"/>
                  </a:cxn>
                  <a:cxn ang="0">
                    <a:pos x="1747" y="1704"/>
                  </a:cxn>
                  <a:cxn ang="0">
                    <a:pos x="1794" y="1642"/>
                  </a:cxn>
                  <a:cxn ang="0">
                    <a:pos x="1841" y="1585"/>
                  </a:cxn>
                  <a:cxn ang="0">
                    <a:pos x="1889" y="1520"/>
                  </a:cxn>
                  <a:cxn ang="0">
                    <a:pos x="1936" y="1455"/>
                  </a:cxn>
                  <a:cxn ang="0">
                    <a:pos x="1983" y="1386"/>
                  </a:cxn>
                  <a:cxn ang="0">
                    <a:pos x="2030" y="1313"/>
                  </a:cxn>
                  <a:cxn ang="0">
                    <a:pos x="2078" y="1242"/>
                  </a:cxn>
                  <a:cxn ang="0">
                    <a:pos x="2125" y="1168"/>
                  </a:cxn>
                  <a:cxn ang="0">
                    <a:pos x="2172" y="1100"/>
                  </a:cxn>
                  <a:cxn ang="0">
                    <a:pos x="2220" y="1035"/>
                  </a:cxn>
                  <a:cxn ang="0">
                    <a:pos x="2267" y="958"/>
                  </a:cxn>
                  <a:cxn ang="0">
                    <a:pos x="2314" y="890"/>
                  </a:cxn>
                  <a:cxn ang="0">
                    <a:pos x="2362" y="828"/>
                  </a:cxn>
                  <a:cxn ang="0">
                    <a:pos x="2409" y="765"/>
                  </a:cxn>
                  <a:cxn ang="0">
                    <a:pos x="2456" y="697"/>
                  </a:cxn>
                  <a:cxn ang="0">
                    <a:pos x="2504" y="640"/>
                  </a:cxn>
                  <a:cxn ang="0">
                    <a:pos x="2551" y="589"/>
                  </a:cxn>
                  <a:cxn ang="0">
                    <a:pos x="2598" y="535"/>
                  </a:cxn>
                  <a:cxn ang="0">
                    <a:pos x="2645" y="485"/>
                  </a:cxn>
                  <a:cxn ang="0">
                    <a:pos x="2693" y="437"/>
                  </a:cxn>
                  <a:cxn ang="0">
                    <a:pos x="2740" y="391"/>
                  </a:cxn>
                  <a:cxn ang="0">
                    <a:pos x="2787" y="355"/>
                  </a:cxn>
                  <a:cxn ang="0">
                    <a:pos x="2835" y="317"/>
                  </a:cxn>
                  <a:cxn ang="0">
                    <a:pos x="2882" y="278"/>
                  </a:cxn>
                  <a:cxn ang="0">
                    <a:pos x="2929" y="241"/>
                  </a:cxn>
                  <a:cxn ang="0">
                    <a:pos x="2977" y="218"/>
                  </a:cxn>
                </a:cxnLst>
                <a:rect l="0" t="0" r="r" b="b"/>
                <a:pathLst>
                  <a:path w="2985" h="1920">
                    <a:moveTo>
                      <a:pt x="0" y="5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5"/>
                    </a:lnTo>
                    <a:lnTo>
                      <a:pt x="16" y="6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8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43" y="9"/>
                    </a:lnTo>
                    <a:lnTo>
                      <a:pt x="47" y="14"/>
                    </a:lnTo>
                    <a:lnTo>
                      <a:pt x="51" y="12"/>
                    </a:lnTo>
                    <a:lnTo>
                      <a:pt x="55" y="9"/>
                    </a:lnTo>
                    <a:lnTo>
                      <a:pt x="59" y="19"/>
                    </a:lnTo>
                    <a:lnTo>
                      <a:pt x="63" y="19"/>
                    </a:lnTo>
                    <a:lnTo>
                      <a:pt x="67" y="17"/>
                    </a:lnTo>
                    <a:lnTo>
                      <a:pt x="71" y="19"/>
                    </a:lnTo>
                    <a:lnTo>
                      <a:pt x="75" y="19"/>
                    </a:lnTo>
                    <a:lnTo>
                      <a:pt x="79" y="17"/>
                    </a:lnTo>
                    <a:lnTo>
                      <a:pt x="83" y="19"/>
                    </a:lnTo>
                    <a:lnTo>
                      <a:pt x="87" y="26"/>
                    </a:lnTo>
                    <a:lnTo>
                      <a:pt x="91" y="25"/>
                    </a:lnTo>
                    <a:lnTo>
                      <a:pt x="95" y="26"/>
                    </a:lnTo>
                    <a:lnTo>
                      <a:pt x="99" y="26"/>
                    </a:lnTo>
                    <a:lnTo>
                      <a:pt x="103" y="31"/>
                    </a:lnTo>
                    <a:lnTo>
                      <a:pt x="107" y="28"/>
                    </a:lnTo>
                    <a:lnTo>
                      <a:pt x="110" y="37"/>
                    </a:lnTo>
                    <a:lnTo>
                      <a:pt x="114" y="34"/>
                    </a:lnTo>
                    <a:lnTo>
                      <a:pt x="118" y="37"/>
                    </a:lnTo>
                    <a:lnTo>
                      <a:pt x="122" y="37"/>
                    </a:lnTo>
                    <a:lnTo>
                      <a:pt x="126" y="42"/>
                    </a:lnTo>
                    <a:lnTo>
                      <a:pt x="130" y="42"/>
                    </a:lnTo>
                    <a:lnTo>
                      <a:pt x="134" y="43"/>
                    </a:lnTo>
                    <a:lnTo>
                      <a:pt x="138" y="46"/>
                    </a:lnTo>
                    <a:lnTo>
                      <a:pt x="142" y="46"/>
                    </a:lnTo>
                    <a:lnTo>
                      <a:pt x="146" y="51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8" y="57"/>
                    </a:lnTo>
                    <a:lnTo>
                      <a:pt x="162" y="56"/>
                    </a:lnTo>
                    <a:lnTo>
                      <a:pt x="166" y="63"/>
                    </a:lnTo>
                    <a:lnTo>
                      <a:pt x="170" y="67"/>
                    </a:lnTo>
                    <a:lnTo>
                      <a:pt x="174" y="68"/>
                    </a:lnTo>
                    <a:lnTo>
                      <a:pt x="177" y="73"/>
                    </a:lnTo>
                    <a:lnTo>
                      <a:pt x="181" y="74"/>
                    </a:lnTo>
                    <a:lnTo>
                      <a:pt x="185" y="77"/>
                    </a:lnTo>
                    <a:lnTo>
                      <a:pt x="189" y="79"/>
                    </a:lnTo>
                    <a:lnTo>
                      <a:pt x="193" y="82"/>
                    </a:lnTo>
                    <a:lnTo>
                      <a:pt x="197" y="84"/>
                    </a:lnTo>
                    <a:lnTo>
                      <a:pt x="201" y="90"/>
                    </a:lnTo>
                    <a:lnTo>
                      <a:pt x="205" y="85"/>
                    </a:lnTo>
                    <a:lnTo>
                      <a:pt x="209" y="96"/>
                    </a:lnTo>
                    <a:lnTo>
                      <a:pt x="213" y="97"/>
                    </a:lnTo>
                    <a:lnTo>
                      <a:pt x="217" y="101"/>
                    </a:lnTo>
                    <a:lnTo>
                      <a:pt x="221" y="99"/>
                    </a:lnTo>
                    <a:lnTo>
                      <a:pt x="225" y="105"/>
                    </a:lnTo>
                    <a:lnTo>
                      <a:pt x="229" y="108"/>
                    </a:lnTo>
                    <a:lnTo>
                      <a:pt x="233" y="113"/>
                    </a:lnTo>
                    <a:lnTo>
                      <a:pt x="237" y="118"/>
                    </a:lnTo>
                    <a:lnTo>
                      <a:pt x="241" y="122"/>
                    </a:lnTo>
                    <a:lnTo>
                      <a:pt x="245" y="122"/>
                    </a:lnTo>
                    <a:lnTo>
                      <a:pt x="248" y="128"/>
                    </a:lnTo>
                    <a:lnTo>
                      <a:pt x="252" y="135"/>
                    </a:lnTo>
                    <a:lnTo>
                      <a:pt x="256" y="138"/>
                    </a:lnTo>
                    <a:lnTo>
                      <a:pt x="260" y="142"/>
                    </a:lnTo>
                    <a:lnTo>
                      <a:pt x="264" y="150"/>
                    </a:lnTo>
                    <a:lnTo>
                      <a:pt x="268" y="152"/>
                    </a:lnTo>
                    <a:lnTo>
                      <a:pt x="272" y="152"/>
                    </a:lnTo>
                    <a:lnTo>
                      <a:pt x="276" y="155"/>
                    </a:lnTo>
                    <a:lnTo>
                      <a:pt x="280" y="167"/>
                    </a:lnTo>
                    <a:lnTo>
                      <a:pt x="284" y="169"/>
                    </a:lnTo>
                    <a:lnTo>
                      <a:pt x="288" y="173"/>
                    </a:lnTo>
                    <a:lnTo>
                      <a:pt x="292" y="176"/>
                    </a:lnTo>
                    <a:lnTo>
                      <a:pt x="296" y="182"/>
                    </a:lnTo>
                    <a:lnTo>
                      <a:pt x="300" y="184"/>
                    </a:lnTo>
                    <a:lnTo>
                      <a:pt x="304" y="190"/>
                    </a:lnTo>
                    <a:lnTo>
                      <a:pt x="308" y="195"/>
                    </a:lnTo>
                    <a:lnTo>
                      <a:pt x="312" y="199"/>
                    </a:lnTo>
                    <a:lnTo>
                      <a:pt x="315" y="201"/>
                    </a:lnTo>
                    <a:lnTo>
                      <a:pt x="319" y="209"/>
                    </a:lnTo>
                    <a:lnTo>
                      <a:pt x="323" y="215"/>
                    </a:lnTo>
                    <a:lnTo>
                      <a:pt x="327" y="216"/>
                    </a:lnTo>
                    <a:lnTo>
                      <a:pt x="331" y="223"/>
                    </a:lnTo>
                    <a:lnTo>
                      <a:pt x="335" y="227"/>
                    </a:lnTo>
                    <a:lnTo>
                      <a:pt x="339" y="236"/>
                    </a:lnTo>
                    <a:lnTo>
                      <a:pt x="343" y="236"/>
                    </a:lnTo>
                    <a:lnTo>
                      <a:pt x="347" y="243"/>
                    </a:lnTo>
                    <a:lnTo>
                      <a:pt x="351" y="250"/>
                    </a:lnTo>
                    <a:lnTo>
                      <a:pt x="355" y="255"/>
                    </a:lnTo>
                    <a:lnTo>
                      <a:pt x="359" y="263"/>
                    </a:lnTo>
                    <a:lnTo>
                      <a:pt x="363" y="266"/>
                    </a:lnTo>
                    <a:lnTo>
                      <a:pt x="367" y="275"/>
                    </a:lnTo>
                    <a:lnTo>
                      <a:pt x="371" y="278"/>
                    </a:lnTo>
                    <a:lnTo>
                      <a:pt x="375" y="281"/>
                    </a:lnTo>
                    <a:lnTo>
                      <a:pt x="379" y="286"/>
                    </a:lnTo>
                    <a:lnTo>
                      <a:pt x="382" y="298"/>
                    </a:lnTo>
                    <a:lnTo>
                      <a:pt x="386" y="300"/>
                    </a:lnTo>
                    <a:lnTo>
                      <a:pt x="390" y="303"/>
                    </a:lnTo>
                    <a:lnTo>
                      <a:pt x="394" y="311"/>
                    </a:lnTo>
                    <a:lnTo>
                      <a:pt x="398" y="318"/>
                    </a:lnTo>
                    <a:lnTo>
                      <a:pt x="402" y="326"/>
                    </a:lnTo>
                    <a:lnTo>
                      <a:pt x="406" y="334"/>
                    </a:lnTo>
                    <a:lnTo>
                      <a:pt x="410" y="340"/>
                    </a:lnTo>
                    <a:lnTo>
                      <a:pt x="414" y="345"/>
                    </a:lnTo>
                    <a:lnTo>
                      <a:pt x="418" y="352"/>
                    </a:lnTo>
                    <a:lnTo>
                      <a:pt x="422" y="357"/>
                    </a:lnTo>
                    <a:lnTo>
                      <a:pt x="426" y="366"/>
                    </a:lnTo>
                    <a:lnTo>
                      <a:pt x="430" y="368"/>
                    </a:lnTo>
                    <a:lnTo>
                      <a:pt x="434" y="377"/>
                    </a:lnTo>
                    <a:lnTo>
                      <a:pt x="438" y="385"/>
                    </a:lnTo>
                    <a:lnTo>
                      <a:pt x="442" y="388"/>
                    </a:lnTo>
                    <a:lnTo>
                      <a:pt x="446" y="400"/>
                    </a:lnTo>
                    <a:lnTo>
                      <a:pt x="450" y="406"/>
                    </a:lnTo>
                    <a:lnTo>
                      <a:pt x="453" y="413"/>
                    </a:lnTo>
                    <a:lnTo>
                      <a:pt x="457" y="419"/>
                    </a:lnTo>
                    <a:lnTo>
                      <a:pt x="461" y="420"/>
                    </a:lnTo>
                    <a:lnTo>
                      <a:pt x="465" y="430"/>
                    </a:lnTo>
                    <a:lnTo>
                      <a:pt x="469" y="437"/>
                    </a:lnTo>
                    <a:lnTo>
                      <a:pt x="473" y="444"/>
                    </a:lnTo>
                    <a:lnTo>
                      <a:pt x="477" y="453"/>
                    </a:lnTo>
                    <a:lnTo>
                      <a:pt x="481" y="459"/>
                    </a:lnTo>
                    <a:lnTo>
                      <a:pt x="485" y="468"/>
                    </a:lnTo>
                    <a:lnTo>
                      <a:pt x="489" y="476"/>
                    </a:lnTo>
                    <a:lnTo>
                      <a:pt x="493" y="484"/>
                    </a:lnTo>
                    <a:lnTo>
                      <a:pt x="497" y="488"/>
                    </a:lnTo>
                    <a:lnTo>
                      <a:pt x="501" y="499"/>
                    </a:lnTo>
                    <a:lnTo>
                      <a:pt x="505" y="508"/>
                    </a:lnTo>
                    <a:lnTo>
                      <a:pt x="509" y="516"/>
                    </a:lnTo>
                    <a:lnTo>
                      <a:pt x="513" y="524"/>
                    </a:lnTo>
                    <a:lnTo>
                      <a:pt x="517" y="527"/>
                    </a:lnTo>
                    <a:lnTo>
                      <a:pt x="520" y="535"/>
                    </a:lnTo>
                    <a:lnTo>
                      <a:pt x="524" y="545"/>
                    </a:lnTo>
                    <a:lnTo>
                      <a:pt x="528" y="553"/>
                    </a:lnTo>
                    <a:lnTo>
                      <a:pt x="532" y="556"/>
                    </a:lnTo>
                    <a:lnTo>
                      <a:pt x="536" y="567"/>
                    </a:lnTo>
                    <a:lnTo>
                      <a:pt x="540" y="578"/>
                    </a:lnTo>
                    <a:lnTo>
                      <a:pt x="544" y="587"/>
                    </a:lnTo>
                    <a:lnTo>
                      <a:pt x="548" y="592"/>
                    </a:lnTo>
                    <a:lnTo>
                      <a:pt x="552" y="600"/>
                    </a:lnTo>
                    <a:lnTo>
                      <a:pt x="556" y="609"/>
                    </a:lnTo>
                    <a:lnTo>
                      <a:pt x="560" y="612"/>
                    </a:lnTo>
                    <a:lnTo>
                      <a:pt x="564" y="626"/>
                    </a:lnTo>
                    <a:lnTo>
                      <a:pt x="568" y="635"/>
                    </a:lnTo>
                    <a:lnTo>
                      <a:pt x="572" y="638"/>
                    </a:lnTo>
                    <a:lnTo>
                      <a:pt x="576" y="649"/>
                    </a:lnTo>
                    <a:lnTo>
                      <a:pt x="580" y="660"/>
                    </a:lnTo>
                    <a:lnTo>
                      <a:pt x="584" y="671"/>
                    </a:lnTo>
                    <a:lnTo>
                      <a:pt x="588" y="674"/>
                    </a:lnTo>
                    <a:lnTo>
                      <a:pt x="591" y="686"/>
                    </a:lnTo>
                    <a:lnTo>
                      <a:pt x="595" y="695"/>
                    </a:lnTo>
                    <a:lnTo>
                      <a:pt x="599" y="703"/>
                    </a:lnTo>
                    <a:lnTo>
                      <a:pt x="603" y="712"/>
                    </a:lnTo>
                    <a:lnTo>
                      <a:pt x="607" y="715"/>
                    </a:lnTo>
                    <a:lnTo>
                      <a:pt x="611" y="722"/>
                    </a:lnTo>
                    <a:lnTo>
                      <a:pt x="615" y="734"/>
                    </a:lnTo>
                    <a:lnTo>
                      <a:pt x="619" y="742"/>
                    </a:lnTo>
                    <a:lnTo>
                      <a:pt x="623" y="749"/>
                    </a:lnTo>
                    <a:lnTo>
                      <a:pt x="627" y="757"/>
                    </a:lnTo>
                    <a:lnTo>
                      <a:pt x="631" y="769"/>
                    </a:lnTo>
                    <a:lnTo>
                      <a:pt x="635" y="779"/>
                    </a:lnTo>
                    <a:lnTo>
                      <a:pt x="639" y="788"/>
                    </a:lnTo>
                    <a:lnTo>
                      <a:pt x="643" y="794"/>
                    </a:lnTo>
                    <a:lnTo>
                      <a:pt x="647" y="803"/>
                    </a:lnTo>
                    <a:lnTo>
                      <a:pt x="651" y="810"/>
                    </a:lnTo>
                    <a:lnTo>
                      <a:pt x="655" y="817"/>
                    </a:lnTo>
                    <a:lnTo>
                      <a:pt x="658" y="831"/>
                    </a:lnTo>
                    <a:lnTo>
                      <a:pt x="662" y="836"/>
                    </a:lnTo>
                    <a:lnTo>
                      <a:pt x="666" y="848"/>
                    </a:lnTo>
                    <a:lnTo>
                      <a:pt x="670" y="854"/>
                    </a:lnTo>
                    <a:lnTo>
                      <a:pt x="674" y="864"/>
                    </a:lnTo>
                    <a:lnTo>
                      <a:pt x="678" y="873"/>
                    </a:lnTo>
                    <a:lnTo>
                      <a:pt x="682" y="881"/>
                    </a:lnTo>
                    <a:lnTo>
                      <a:pt x="686" y="890"/>
                    </a:lnTo>
                    <a:lnTo>
                      <a:pt x="690" y="904"/>
                    </a:lnTo>
                    <a:lnTo>
                      <a:pt x="694" y="907"/>
                    </a:lnTo>
                    <a:lnTo>
                      <a:pt x="698" y="916"/>
                    </a:lnTo>
                    <a:lnTo>
                      <a:pt x="702" y="926"/>
                    </a:lnTo>
                    <a:lnTo>
                      <a:pt x="706" y="932"/>
                    </a:lnTo>
                    <a:lnTo>
                      <a:pt x="710" y="946"/>
                    </a:lnTo>
                    <a:lnTo>
                      <a:pt x="714" y="955"/>
                    </a:lnTo>
                    <a:lnTo>
                      <a:pt x="718" y="960"/>
                    </a:lnTo>
                    <a:lnTo>
                      <a:pt x="722" y="966"/>
                    </a:lnTo>
                    <a:lnTo>
                      <a:pt x="725" y="980"/>
                    </a:lnTo>
                    <a:lnTo>
                      <a:pt x="729" y="994"/>
                    </a:lnTo>
                    <a:lnTo>
                      <a:pt x="733" y="1000"/>
                    </a:lnTo>
                    <a:lnTo>
                      <a:pt x="737" y="1007"/>
                    </a:lnTo>
                    <a:lnTo>
                      <a:pt x="741" y="1015"/>
                    </a:lnTo>
                    <a:lnTo>
                      <a:pt x="745" y="1023"/>
                    </a:lnTo>
                    <a:lnTo>
                      <a:pt x="749" y="1037"/>
                    </a:lnTo>
                    <a:lnTo>
                      <a:pt x="753" y="1043"/>
                    </a:lnTo>
                    <a:lnTo>
                      <a:pt x="757" y="1055"/>
                    </a:lnTo>
                    <a:lnTo>
                      <a:pt x="761" y="1058"/>
                    </a:lnTo>
                    <a:lnTo>
                      <a:pt x="765" y="1072"/>
                    </a:lnTo>
                    <a:lnTo>
                      <a:pt x="769" y="1077"/>
                    </a:lnTo>
                    <a:lnTo>
                      <a:pt x="773" y="1086"/>
                    </a:lnTo>
                    <a:lnTo>
                      <a:pt x="777" y="1097"/>
                    </a:lnTo>
                    <a:lnTo>
                      <a:pt x="781" y="1100"/>
                    </a:lnTo>
                    <a:lnTo>
                      <a:pt x="785" y="1116"/>
                    </a:lnTo>
                    <a:lnTo>
                      <a:pt x="789" y="1123"/>
                    </a:lnTo>
                    <a:lnTo>
                      <a:pt x="793" y="1131"/>
                    </a:lnTo>
                    <a:lnTo>
                      <a:pt x="796" y="1137"/>
                    </a:lnTo>
                    <a:lnTo>
                      <a:pt x="800" y="1151"/>
                    </a:lnTo>
                    <a:lnTo>
                      <a:pt x="804" y="1160"/>
                    </a:lnTo>
                    <a:lnTo>
                      <a:pt x="808" y="1163"/>
                    </a:lnTo>
                    <a:lnTo>
                      <a:pt x="812" y="1170"/>
                    </a:lnTo>
                    <a:lnTo>
                      <a:pt x="816" y="1184"/>
                    </a:lnTo>
                    <a:lnTo>
                      <a:pt x="820" y="1194"/>
                    </a:lnTo>
                    <a:lnTo>
                      <a:pt x="824" y="1197"/>
                    </a:lnTo>
                    <a:lnTo>
                      <a:pt x="828" y="1211"/>
                    </a:lnTo>
                    <a:lnTo>
                      <a:pt x="832" y="1219"/>
                    </a:lnTo>
                    <a:lnTo>
                      <a:pt x="836" y="1222"/>
                    </a:lnTo>
                    <a:lnTo>
                      <a:pt x="840" y="1233"/>
                    </a:lnTo>
                    <a:lnTo>
                      <a:pt x="844" y="1242"/>
                    </a:lnTo>
                    <a:lnTo>
                      <a:pt x="848" y="1248"/>
                    </a:lnTo>
                    <a:lnTo>
                      <a:pt x="852" y="1258"/>
                    </a:lnTo>
                    <a:lnTo>
                      <a:pt x="856" y="1270"/>
                    </a:lnTo>
                    <a:lnTo>
                      <a:pt x="860" y="1278"/>
                    </a:lnTo>
                    <a:lnTo>
                      <a:pt x="863" y="1284"/>
                    </a:lnTo>
                    <a:lnTo>
                      <a:pt x="867" y="1295"/>
                    </a:lnTo>
                    <a:lnTo>
                      <a:pt x="871" y="1304"/>
                    </a:lnTo>
                    <a:lnTo>
                      <a:pt x="875" y="1307"/>
                    </a:lnTo>
                    <a:lnTo>
                      <a:pt x="879" y="1321"/>
                    </a:lnTo>
                    <a:lnTo>
                      <a:pt x="883" y="1326"/>
                    </a:lnTo>
                    <a:lnTo>
                      <a:pt x="887" y="1335"/>
                    </a:lnTo>
                    <a:lnTo>
                      <a:pt x="891" y="1344"/>
                    </a:lnTo>
                    <a:lnTo>
                      <a:pt x="895" y="1352"/>
                    </a:lnTo>
                    <a:lnTo>
                      <a:pt x="899" y="1358"/>
                    </a:lnTo>
                    <a:lnTo>
                      <a:pt x="903" y="1369"/>
                    </a:lnTo>
                    <a:lnTo>
                      <a:pt x="907" y="1372"/>
                    </a:lnTo>
                    <a:lnTo>
                      <a:pt x="911" y="1381"/>
                    </a:lnTo>
                    <a:lnTo>
                      <a:pt x="915" y="1394"/>
                    </a:lnTo>
                    <a:lnTo>
                      <a:pt x="919" y="1397"/>
                    </a:lnTo>
                    <a:lnTo>
                      <a:pt x="923" y="1408"/>
                    </a:lnTo>
                    <a:lnTo>
                      <a:pt x="927" y="1414"/>
                    </a:lnTo>
                    <a:lnTo>
                      <a:pt x="930" y="1421"/>
                    </a:lnTo>
                    <a:lnTo>
                      <a:pt x="934" y="1429"/>
                    </a:lnTo>
                    <a:lnTo>
                      <a:pt x="938" y="1434"/>
                    </a:lnTo>
                    <a:lnTo>
                      <a:pt x="942" y="1446"/>
                    </a:lnTo>
                    <a:lnTo>
                      <a:pt x="946" y="1449"/>
                    </a:lnTo>
                    <a:lnTo>
                      <a:pt x="950" y="1465"/>
                    </a:lnTo>
                    <a:lnTo>
                      <a:pt x="954" y="1468"/>
                    </a:lnTo>
                    <a:lnTo>
                      <a:pt x="958" y="1472"/>
                    </a:lnTo>
                    <a:lnTo>
                      <a:pt x="962" y="1482"/>
                    </a:lnTo>
                    <a:lnTo>
                      <a:pt x="966" y="1493"/>
                    </a:lnTo>
                    <a:lnTo>
                      <a:pt x="970" y="1497"/>
                    </a:lnTo>
                    <a:lnTo>
                      <a:pt x="974" y="1499"/>
                    </a:lnTo>
                    <a:lnTo>
                      <a:pt x="978" y="1514"/>
                    </a:lnTo>
                    <a:lnTo>
                      <a:pt x="982" y="1516"/>
                    </a:lnTo>
                    <a:lnTo>
                      <a:pt x="986" y="1526"/>
                    </a:lnTo>
                    <a:lnTo>
                      <a:pt x="990" y="1533"/>
                    </a:lnTo>
                    <a:lnTo>
                      <a:pt x="994" y="1539"/>
                    </a:lnTo>
                    <a:lnTo>
                      <a:pt x="998" y="1547"/>
                    </a:lnTo>
                    <a:lnTo>
                      <a:pt x="1001" y="1554"/>
                    </a:lnTo>
                    <a:lnTo>
                      <a:pt x="1005" y="1560"/>
                    </a:lnTo>
                    <a:lnTo>
                      <a:pt x="1009" y="1567"/>
                    </a:lnTo>
                    <a:lnTo>
                      <a:pt x="1013" y="1574"/>
                    </a:lnTo>
                    <a:lnTo>
                      <a:pt x="1017" y="1584"/>
                    </a:lnTo>
                    <a:lnTo>
                      <a:pt x="1021" y="1587"/>
                    </a:lnTo>
                    <a:lnTo>
                      <a:pt x="1025" y="1591"/>
                    </a:lnTo>
                    <a:lnTo>
                      <a:pt x="1029" y="1601"/>
                    </a:lnTo>
                    <a:lnTo>
                      <a:pt x="1033" y="1604"/>
                    </a:lnTo>
                    <a:lnTo>
                      <a:pt x="1037" y="1607"/>
                    </a:lnTo>
                    <a:lnTo>
                      <a:pt x="1041" y="1619"/>
                    </a:lnTo>
                    <a:lnTo>
                      <a:pt x="1045" y="1619"/>
                    </a:lnTo>
                    <a:lnTo>
                      <a:pt x="1049" y="1635"/>
                    </a:lnTo>
                    <a:lnTo>
                      <a:pt x="1053" y="1633"/>
                    </a:lnTo>
                    <a:lnTo>
                      <a:pt x="1057" y="1641"/>
                    </a:lnTo>
                    <a:lnTo>
                      <a:pt x="1061" y="1642"/>
                    </a:lnTo>
                    <a:lnTo>
                      <a:pt x="1065" y="1653"/>
                    </a:lnTo>
                    <a:lnTo>
                      <a:pt x="1068" y="1659"/>
                    </a:lnTo>
                    <a:lnTo>
                      <a:pt x="1072" y="1666"/>
                    </a:lnTo>
                    <a:lnTo>
                      <a:pt x="1076" y="1675"/>
                    </a:lnTo>
                    <a:lnTo>
                      <a:pt x="1080" y="1678"/>
                    </a:lnTo>
                    <a:lnTo>
                      <a:pt x="1084" y="1683"/>
                    </a:lnTo>
                    <a:lnTo>
                      <a:pt x="1088" y="1690"/>
                    </a:lnTo>
                    <a:lnTo>
                      <a:pt x="1092" y="1693"/>
                    </a:lnTo>
                    <a:lnTo>
                      <a:pt x="1096" y="1703"/>
                    </a:lnTo>
                    <a:lnTo>
                      <a:pt x="1100" y="1706"/>
                    </a:lnTo>
                    <a:lnTo>
                      <a:pt x="1104" y="1713"/>
                    </a:lnTo>
                    <a:lnTo>
                      <a:pt x="1108" y="1718"/>
                    </a:lnTo>
                    <a:lnTo>
                      <a:pt x="1112" y="1723"/>
                    </a:lnTo>
                    <a:lnTo>
                      <a:pt x="1116" y="1727"/>
                    </a:lnTo>
                    <a:lnTo>
                      <a:pt x="1120" y="1734"/>
                    </a:lnTo>
                    <a:lnTo>
                      <a:pt x="1124" y="1737"/>
                    </a:lnTo>
                    <a:lnTo>
                      <a:pt x="1128" y="1744"/>
                    </a:lnTo>
                    <a:lnTo>
                      <a:pt x="1132" y="1747"/>
                    </a:lnTo>
                    <a:lnTo>
                      <a:pt x="1136" y="1749"/>
                    </a:lnTo>
                    <a:lnTo>
                      <a:pt x="1139" y="1758"/>
                    </a:lnTo>
                    <a:lnTo>
                      <a:pt x="1143" y="1763"/>
                    </a:lnTo>
                    <a:lnTo>
                      <a:pt x="1147" y="1764"/>
                    </a:lnTo>
                    <a:lnTo>
                      <a:pt x="1151" y="1769"/>
                    </a:lnTo>
                    <a:lnTo>
                      <a:pt x="1155" y="1771"/>
                    </a:lnTo>
                    <a:lnTo>
                      <a:pt x="1159" y="1780"/>
                    </a:lnTo>
                    <a:lnTo>
                      <a:pt x="1163" y="1786"/>
                    </a:lnTo>
                    <a:lnTo>
                      <a:pt x="1167" y="1783"/>
                    </a:lnTo>
                    <a:lnTo>
                      <a:pt x="1171" y="1791"/>
                    </a:lnTo>
                    <a:lnTo>
                      <a:pt x="1175" y="1800"/>
                    </a:lnTo>
                    <a:lnTo>
                      <a:pt x="1179" y="1801"/>
                    </a:lnTo>
                    <a:lnTo>
                      <a:pt x="1183" y="1805"/>
                    </a:lnTo>
                    <a:lnTo>
                      <a:pt x="1187" y="1806"/>
                    </a:lnTo>
                    <a:lnTo>
                      <a:pt x="1191" y="1811"/>
                    </a:lnTo>
                    <a:lnTo>
                      <a:pt x="1195" y="1815"/>
                    </a:lnTo>
                    <a:lnTo>
                      <a:pt x="1199" y="1820"/>
                    </a:lnTo>
                    <a:lnTo>
                      <a:pt x="1203" y="1822"/>
                    </a:lnTo>
                    <a:lnTo>
                      <a:pt x="1206" y="1826"/>
                    </a:lnTo>
                    <a:lnTo>
                      <a:pt x="1210" y="1829"/>
                    </a:lnTo>
                    <a:lnTo>
                      <a:pt x="1214" y="1835"/>
                    </a:lnTo>
                    <a:lnTo>
                      <a:pt x="1218" y="1837"/>
                    </a:lnTo>
                    <a:lnTo>
                      <a:pt x="1222" y="1843"/>
                    </a:lnTo>
                    <a:lnTo>
                      <a:pt x="1226" y="1842"/>
                    </a:lnTo>
                    <a:lnTo>
                      <a:pt x="1230" y="1849"/>
                    </a:lnTo>
                    <a:lnTo>
                      <a:pt x="1234" y="1846"/>
                    </a:lnTo>
                    <a:lnTo>
                      <a:pt x="1238" y="1852"/>
                    </a:lnTo>
                    <a:lnTo>
                      <a:pt x="1242" y="1852"/>
                    </a:lnTo>
                    <a:lnTo>
                      <a:pt x="1246" y="1860"/>
                    </a:lnTo>
                    <a:lnTo>
                      <a:pt x="1250" y="1862"/>
                    </a:lnTo>
                    <a:lnTo>
                      <a:pt x="1254" y="1860"/>
                    </a:lnTo>
                    <a:lnTo>
                      <a:pt x="1258" y="1868"/>
                    </a:lnTo>
                    <a:lnTo>
                      <a:pt x="1262" y="1868"/>
                    </a:lnTo>
                    <a:lnTo>
                      <a:pt x="1266" y="1871"/>
                    </a:lnTo>
                    <a:lnTo>
                      <a:pt x="1270" y="1871"/>
                    </a:lnTo>
                    <a:lnTo>
                      <a:pt x="1273" y="1874"/>
                    </a:lnTo>
                    <a:lnTo>
                      <a:pt x="1277" y="1876"/>
                    </a:lnTo>
                    <a:lnTo>
                      <a:pt x="1281" y="1882"/>
                    </a:lnTo>
                    <a:lnTo>
                      <a:pt x="1285" y="1880"/>
                    </a:lnTo>
                    <a:lnTo>
                      <a:pt x="1289" y="1885"/>
                    </a:lnTo>
                    <a:lnTo>
                      <a:pt x="1293" y="1888"/>
                    </a:lnTo>
                    <a:lnTo>
                      <a:pt x="1297" y="1890"/>
                    </a:lnTo>
                    <a:lnTo>
                      <a:pt x="1301" y="1894"/>
                    </a:lnTo>
                    <a:lnTo>
                      <a:pt x="1305" y="1893"/>
                    </a:lnTo>
                    <a:lnTo>
                      <a:pt x="1309" y="1893"/>
                    </a:lnTo>
                    <a:lnTo>
                      <a:pt x="1313" y="1893"/>
                    </a:lnTo>
                    <a:lnTo>
                      <a:pt x="1317" y="1893"/>
                    </a:lnTo>
                    <a:lnTo>
                      <a:pt x="1321" y="1902"/>
                    </a:lnTo>
                    <a:lnTo>
                      <a:pt x="1325" y="1902"/>
                    </a:lnTo>
                    <a:lnTo>
                      <a:pt x="1329" y="1902"/>
                    </a:lnTo>
                    <a:lnTo>
                      <a:pt x="1333" y="1905"/>
                    </a:lnTo>
                    <a:lnTo>
                      <a:pt x="1337" y="1908"/>
                    </a:lnTo>
                    <a:lnTo>
                      <a:pt x="1341" y="1905"/>
                    </a:lnTo>
                    <a:lnTo>
                      <a:pt x="1344" y="1908"/>
                    </a:lnTo>
                    <a:lnTo>
                      <a:pt x="1348" y="1903"/>
                    </a:lnTo>
                    <a:lnTo>
                      <a:pt x="1352" y="1907"/>
                    </a:lnTo>
                    <a:lnTo>
                      <a:pt x="1356" y="1908"/>
                    </a:lnTo>
                    <a:lnTo>
                      <a:pt x="1360" y="1910"/>
                    </a:lnTo>
                    <a:lnTo>
                      <a:pt x="1364" y="1913"/>
                    </a:lnTo>
                    <a:lnTo>
                      <a:pt x="1368" y="1911"/>
                    </a:lnTo>
                    <a:lnTo>
                      <a:pt x="1372" y="1914"/>
                    </a:lnTo>
                    <a:lnTo>
                      <a:pt x="1376" y="1916"/>
                    </a:lnTo>
                    <a:lnTo>
                      <a:pt x="1380" y="1916"/>
                    </a:lnTo>
                    <a:lnTo>
                      <a:pt x="1384" y="1916"/>
                    </a:lnTo>
                    <a:lnTo>
                      <a:pt x="1388" y="1913"/>
                    </a:lnTo>
                    <a:lnTo>
                      <a:pt x="1392" y="1914"/>
                    </a:lnTo>
                    <a:lnTo>
                      <a:pt x="1396" y="1916"/>
                    </a:lnTo>
                    <a:lnTo>
                      <a:pt x="1400" y="1919"/>
                    </a:lnTo>
                    <a:lnTo>
                      <a:pt x="1404" y="1916"/>
                    </a:lnTo>
                    <a:lnTo>
                      <a:pt x="1408" y="1917"/>
                    </a:lnTo>
                    <a:lnTo>
                      <a:pt x="1411" y="1916"/>
                    </a:lnTo>
                    <a:lnTo>
                      <a:pt x="1415" y="1917"/>
                    </a:lnTo>
                    <a:lnTo>
                      <a:pt x="1419" y="1920"/>
                    </a:lnTo>
                    <a:lnTo>
                      <a:pt x="1423" y="1914"/>
                    </a:lnTo>
                    <a:lnTo>
                      <a:pt x="1427" y="1916"/>
                    </a:lnTo>
                    <a:lnTo>
                      <a:pt x="1431" y="1919"/>
                    </a:lnTo>
                    <a:lnTo>
                      <a:pt x="1435" y="1916"/>
                    </a:lnTo>
                    <a:lnTo>
                      <a:pt x="1439" y="1913"/>
                    </a:lnTo>
                    <a:lnTo>
                      <a:pt x="1443" y="1914"/>
                    </a:lnTo>
                    <a:lnTo>
                      <a:pt x="1447" y="1914"/>
                    </a:lnTo>
                    <a:lnTo>
                      <a:pt x="1451" y="1914"/>
                    </a:lnTo>
                    <a:lnTo>
                      <a:pt x="1455" y="1917"/>
                    </a:lnTo>
                    <a:lnTo>
                      <a:pt x="1459" y="1910"/>
                    </a:lnTo>
                    <a:lnTo>
                      <a:pt x="1463" y="1908"/>
                    </a:lnTo>
                    <a:lnTo>
                      <a:pt x="1467" y="1905"/>
                    </a:lnTo>
                    <a:lnTo>
                      <a:pt x="1471" y="1908"/>
                    </a:lnTo>
                    <a:lnTo>
                      <a:pt x="1475" y="1908"/>
                    </a:lnTo>
                    <a:lnTo>
                      <a:pt x="1478" y="1907"/>
                    </a:lnTo>
                    <a:lnTo>
                      <a:pt x="1482" y="1905"/>
                    </a:lnTo>
                    <a:lnTo>
                      <a:pt x="1486" y="1903"/>
                    </a:lnTo>
                    <a:lnTo>
                      <a:pt x="1490" y="1900"/>
                    </a:lnTo>
                    <a:lnTo>
                      <a:pt x="1494" y="1903"/>
                    </a:lnTo>
                    <a:lnTo>
                      <a:pt x="1498" y="1902"/>
                    </a:lnTo>
                    <a:lnTo>
                      <a:pt x="1502" y="1897"/>
                    </a:lnTo>
                    <a:lnTo>
                      <a:pt x="1506" y="1899"/>
                    </a:lnTo>
                    <a:lnTo>
                      <a:pt x="1510" y="1896"/>
                    </a:lnTo>
                    <a:lnTo>
                      <a:pt x="1514" y="1891"/>
                    </a:lnTo>
                    <a:lnTo>
                      <a:pt x="1518" y="1893"/>
                    </a:lnTo>
                    <a:lnTo>
                      <a:pt x="1522" y="1891"/>
                    </a:lnTo>
                    <a:lnTo>
                      <a:pt x="1526" y="1885"/>
                    </a:lnTo>
                    <a:lnTo>
                      <a:pt x="1530" y="1886"/>
                    </a:lnTo>
                    <a:lnTo>
                      <a:pt x="1534" y="1883"/>
                    </a:lnTo>
                    <a:lnTo>
                      <a:pt x="1538" y="1882"/>
                    </a:lnTo>
                    <a:lnTo>
                      <a:pt x="1542" y="1885"/>
                    </a:lnTo>
                    <a:lnTo>
                      <a:pt x="1546" y="1877"/>
                    </a:lnTo>
                    <a:lnTo>
                      <a:pt x="1549" y="1873"/>
                    </a:lnTo>
                    <a:lnTo>
                      <a:pt x="1553" y="1871"/>
                    </a:lnTo>
                    <a:lnTo>
                      <a:pt x="1557" y="1869"/>
                    </a:lnTo>
                    <a:lnTo>
                      <a:pt x="1561" y="1869"/>
                    </a:lnTo>
                    <a:lnTo>
                      <a:pt x="1565" y="1863"/>
                    </a:lnTo>
                    <a:lnTo>
                      <a:pt x="1569" y="1862"/>
                    </a:lnTo>
                    <a:lnTo>
                      <a:pt x="1573" y="1860"/>
                    </a:lnTo>
                    <a:lnTo>
                      <a:pt x="1577" y="1857"/>
                    </a:lnTo>
                    <a:lnTo>
                      <a:pt x="1581" y="1852"/>
                    </a:lnTo>
                    <a:lnTo>
                      <a:pt x="1585" y="1852"/>
                    </a:lnTo>
                    <a:lnTo>
                      <a:pt x="1589" y="1852"/>
                    </a:lnTo>
                    <a:lnTo>
                      <a:pt x="1593" y="1846"/>
                    </a:lnTo>
                    <a:lnTo>
                      <a:pt x="1597" y="1846"/>
                    </a:lnTo>
                    <a:lnTo>
                      <a:pt x="1601" y="1837"/>
                    </a:lnTo>
                    <a:lnTo>
                      <a:pt x="1605" y="1839"/>
                    </a:lnTo>
                    <a:lnTo>
                      <a:pt x="1609" y="1834"/>
                    </a:lnTo>
                    <a:lnTo>
                      <a:pt x="1613" y="1832"/>
                    </a:lnTo>
                    <a:lnTo>
                      <a:pt x="1616" y="1831"/>
                    </a:lnTo>
                    <a:lnTo>
                      <a:pt x="1620" y="1825"/>
                    </a:lnTo>
                    <a:lnTo>
                      <a:pt x="1624" y="1822"/>
                    </a:lnTo>
                    <a:lnTo>
                      <a:pt x="1628" y="1818"/>
                    </a:lnTo>
                    <a:lnTo>
                      <a:pt x="1632" y="1820"/>
                    </a:lnTo>
                    <a:lnTo>
                      <a:pt x="1636" y="1812"/>
                    </a:lnTo>
                    <a:lnTo>
                      <a:pt x="1640" y="1809"/>
                    </a:lnTo>
                    <a:lnTo>
                      <a:pt x="1644" y="1811"/>
                    </a:lnTo>
                    <a:lnTo>
                      <a:pt x="1648" y="1800"/>
                    </a:lnTo>
                    <a:lnTo>
                      <a:pt x="1652" y="1800"/>
                    </a:lnTo>
                    <a:lnTo>
                      <a:pt x="1656" y="1794"/>
                    </a:lnTo>
                    <a:lnTo>
                      <a:pt x="1660" y="1788"/>
                    </a:lnTo>
                    <a:lnTo>
                      <a:pt x="1664" y="1784"/>
                    </a:lnTo>
                    <a:lnTo>
                      <a:pt x="1668" y="1781"/>
                    </a:lnTo>
                    <a:lnTo>
                      <a:pt x="1672" y="1781"/>
                    </a:lnTo>
                    <a:lnTo>
                      <a:pt x="1676" y="1774"/>
                    </a:lnTo>
                    <a:lnTo>
                      <a:pt x="1680" y="1774"/>
                    </a:lnTo>
                    <a:lnTo>
                      <a:pt x="1683" y="1769"/>
                    </a:lnTo>
                    <a:lnTo>
                      <a:pt x="1687" y="1769"/>
                    </a:lnTo>
                    <a:lnTo>
                      <a:pt x="1691" y="1766"/>
                    </a:lnTo>
                    <a:lnTo>
                      <a:pt x="1695" y="1757"/>
                    </a:lnTo>
                    <a:lnTo>
                      <a:pt x="1699" y="1755"/>
                    </a:lnTo>
                    <a:lnTo>
                      <a:pt x="1703" y="1749"/>
                    </a:lnTo>
                    <a:lnTo>
                      <a:pt x="1707" y="1744"/>
                    </a:lnTo>
                    <a:lnTo>
                      <a:pt x="1711" y="1743"/>
                    </a:lnTo>
                    <a:lnTo>
                      <a:pt x="1715" y="1737"/>
                    </a:lnTo>
                    <a:lnTo>
                      <a:pt x="1719" y="1732"/>
                    </a:lnTo>
                    <a:lnTo>
                      <a:pt x="1723" y="1726"/>
                    </a:lnTo>
                    <a:lnTo>
                      <a:pt x="1727" y="1724"/>
                    </a:lnTo>
                    <a:lnTo>
                      <a:pt x="1731" y="1723"/>
                    </a:lnTo>
                    <a:lnTo>
                      <a:pt x="1735" y="1718"/>
                    </a:lnTo>
                    <a:lnTo>
                      <a:pt x="1739" y="1712"/>
                    </a:lnTo>
                    <a:lnTo>
                      <a:pt x="1743" y="1707"/>
                    </a:lnTo>
                    <a:lnTo>
                      <a:pt x="1747" y="1704"/>
                    </a:lnTo>
                    <a:lnTo>
                      <a:pt x="1751" y="1698"/>
                    </a:lnTo>
                    <a:lnTo>
                      <a:pt x="1754" y="1690"/>
                    </a:lnTo>
                    <a:lnTo>
                      <a:pt x="1758" y="1689"/>
                    </a:lnTo>
                    <a:lnTo>
                      <a:pt x="1762" y="1687"/>
                    </a:lnTo>
                    <a:lnTo>
                      <a:pt x="1766" y="1679"/>
                    </a:lnTo>
                    <a:lnTo>
                      <a:pt x="1770" y="1673"/>
                    </a:lnTo>
                    <a:lnTo>
                      <a:pt x="1774" y="1670"/>
                    </a:lnTo>
                    <a:lnTo>
                      <a:pt x="1778" y="1664"/>
                    </a:lnTo>
                    <a:lnTo>
                      <a:pt x="1782" y="1664"/>
                    </a:lnTo>
                    <a:lnTo>
                      <a:pt x="1786" y="1655"/>
                    </a:lnTo>
                    <a:lnTo>
                      <a:pt x="1790" y="1652"/>
                    </a:lnTo>
                    <a:lnTo>
                      <a:pt x="1794" y="1642"/>
                    </a:lnTo>
                    <a:lnTo>
                      <a:pt x="1798" y="1641"/>
                    </a:lnTo>
                    <a:lnTo>
                      <a:pt x="1802" y="1635"/>
                    </a:lnTo>
                    <a:lnTo>
                      <a:pt x="1806" y="1628"/>
                    </a:lnTo>
                    <a:lnTo>
                      <a:pt x="1810" y="1628"/>
                    </a:lnTo>
                    <a:lnTo>
                      <a:pt x="1814" y="1619"/>
                    </a:lnTo>
                    <a:lnTo>
                      <a:pt x="1818" y="1615"/>
                    </a:lnTo>
                    <a:lnTo>
                      <a:pt x="1821" y="1613"/>
                    </a:lnTo>
                    <a:lnTo>
                      <a:pt x="1825" y="1610"/>
                    </a:lnTo>
                    <a:lnTo>
                      <a:pt x="1829" y="1605"/>
                    </a:lnTo>
                    <a:lnTo>
                      <a:pt x="1833" y="1593"/>
                    </a:lnTo>
                    <a:lnTo>
                      <a:pt x="1837" y="1585"/>
                    </a:lnTo>
                    <a:lnTo>
                      <a:pt x="1841" y="1585"/>
                    </a:lnTo>
                    <a:lnTo>
                      <a:pt x="1845" y="1581"/>
                    </a:lnTo>
                    <a:lnTo>
                      <a:pt x="1849" y="1573"/>
                    </a:lnTo>
                    <a:lnTo>
                      <a:pt x="1853" y="1571"/>
                    </a:lnTo>
                    <a:lnTo>
                      <a:pt x="1857" y="1560"/>
                    </a:lnTo>
                    <a:lnTo>
                      <a:pt x="1861" y="1556"/>
                    </a:lnTo>
                    <a:lnTo>
                      <a:pt x="1865" y="1557"/>
                    </a:lnTo>
                    <a:lnTo>
                      <a:pt x="1869" y="1550"/>
                    </a:lnTo>
                    <a:lnTo>
                      <a:pt x="1873" y="1543"/>
                    </a:lnTo>
                    <a:lnTo>
                      <a:pt x="1877" y="1534"/>
                    </a:lnTo>
                    <a:lnTo>
                      <a:pt x="1881" y="1530"/>
                    </a:lnTo>
                    <a:lnTo>
                      <a:pt x="1885" y="1525"/>
                    </a:lnTo>
                    <a:lnTo>
                      <a:pt x="1889" y="1520"/>
                    </a:lnTo>
                    <a:lnTo>
                      <a:pt x="1892" y="1516"/>
                    </a:lnTo>
                    <a:lnTo>
                      <a:pt x="1896" y="1506"/>
                    </a:lnTo>
                    <a:lnTo>
                      <a:pt x="1900" y="1505"/>
                    </a:lnTo>
                    <a:lnTo>
                      <a:pt x="1904" y="1494"/>
                    </a:lnTo>
                    <a:lnTo>
                      <a:pt x="1908" y="1488"/>
                    </a:lnTo>
                    <a:lnTo>
                      <a:pt x="1912" y="1485"/>
                    </a:lnTo>
                    <a:lnTo>
                      <a:pt x="1916" y="1482"/>
                    </a:lnTo>
                    <a:lnTo>
                      <a:pt x="1920" y="1472"/>
                    </a:lnTo>
                    <a:lnTo>
                      <a:pt x="1924" y="1468"/>
                    </a:lnTo>
                    <a:lnTo>
                      <a:pt x="1928" y="1471"/>
                    </a:lnTo>
                    <a:lnTo>
                      <a:pt x="1932" y="1460"/>
                    </a:lnTo>
                    <a:lnTo>
                      <a:pt x="1936" y="1455"/>
                    </a:lnTo>
                    <a:lnTo>
                      <a:pt x="1940" y="1451"/>
                    </a:lnTo>
                    <a:lnTo>
                      <a:pt x="1944" y="1445"/>
                    </a:lnTo>
                    <a:lnTo>
                      <a:pt x="1948" y="1435"/>
                    </a:lnTo>
                    <a:lnTo>
                      <a:pt x="1952" y="1428"/>
                    </a:lnTo>
                    <a:lnTo>
                      <a:pt x="1956" y="1428"/>
                    </a:lnTo>
                    <a:lnTo>
                      <a:pt x="1959" y="1420"/>
                    </a:lnTo>
                    <a:lnTo>
                      <a:pt x="1963" y="1412"/>
                    </a:lnTo>
                    <a:lnTo>
                      <a:pt x="1967" y="1408"/>
                    </a:lnTo>
                    <a:lnTo>
                      <a:pt x="1971" y="1403"/>
                    </a:lnTo>
                    <a:lnTo>
                      <a:pt x="1975" y="1394"/>
                    </a:lnTo>
                    <a:lnTo>
                      <a:pt x="1979" y="1391"/>
                    </a:lnTo>
                    <a:lnTo>
                      <a:pt x="1983" y="1386"/>
                    </a:lnTo>
                    <a:lnTo>
                      <a:pt x="1987" y="1386"/>
                    </a:lnTo>
                    <a:lnTo>
                      <a:pt x="1991" y="1370"/>
                    </a:lnTo>
                    <a:lnTo>
                      <a:pt x="1995" y="1369"/>
                    </a:lnTo>
                    <a:lnTo>
                      <a:pt x="1999" y="1358"/>
                    </a:lnTo>
                    <a:lnTo>
                      <a:pt x="2003" y="1357"/>
                    </a:lnTo>
                    <a:lnTo>
                      <a:pt x="2007" y="1352"/>
                    </a:lnTo>
                    <a:lnTo>
                      <a:pt x="2011" y="1346"/>
                    </a:lnTo>
                    <a:lnTo>
                      <a:pt x="2015" y="1336"/>
                    </a:lnTo>
                    <a:lnTo>
                      <a:pt x="2019" y="1332"/>
                    </a:lnTo>
                    <a:lnTo>
                      <a:pt x="2023" y="1323"/>
                    </a:lnTo>
                    <a:lnTo>
                      <a:pt x="2026" y="1323"/>
                    </a:lnTo>
                    <a:lnTo>
                      <a:pt x="2030" y="1313"/>
                    </a:lnTo>
                    <a:lnTo>
                      <a:pt x="2034" y="1310"/>
                    </a:lnTo>
                    <a:lnTo>
                      <a:pt x="2038" y="1298"/>
                    </a:lnTo>
                    <a:lnTo>
                      <a:pt x="2042" y="1295"/>
                    </a:lnTo>
                    <a:lnTo>
                      <a:pt x="2046" y="1292"/>
                    </a:lnTo>
                    <a:lnTo>
                      <a:pt x="2050" y="1284"/>
                    </a:lnTo>
                    <a:lnTo>
                      <a:pt x="2054" y="1276"/>
                    </a:lnTo>
                    <a:lnTo>
                      <a:pt x="2058" y="1273"/>
                    </a:lnTo>
                    <a:lnTo>
                      <a:pt x="2062" y="1265"/>
                    </a:lnTo>
                    <a:lnTo>
                      <a:pt x="2066" y="1255"/>
                    </a:lnTo>
                    <a:lnTo>
                      <a:pt x="2070" y="1255"/>
                    </a:lnTo>
                    <a:lnTo>
                      <a:pt x="2074" y="1247"/>
                    </a:lnTo>
                    <a:lnTo>
                      <a:pt x="2078" y="1242"/>
                    </a:lnTo>
                    <a:lnTo>
                      <a:pt x="2082" y="1233"/>
                    </a:lnTo>
                    <a:lnTo>
                      <a:pt x="2086" y="1231"/>
                    </a:lnTo>
                    <a:lnTo>
                      <a:pt x="2090" y="1224"/>
                    </a:lnTo>
                    <a:lnTo>
                      <a:pt x="2094" y="1216"/>
                    </a:lnTo>
                    <a:lnTo>
                      <a:pt x="2097" y="1210"/>
                    </a:lnTo>
                    <a:lnTo>
                      <a:pt x="2101" y="1204"/>
                    </a:lnTo>
                    <a:lnTo>
                      <a:pt x="2105" y="1202"/>
                    </a:lnTo>
                    <a:lnTo>
                      <a:pt x="2109" y="1194"/>
                    </a:lnTo>
                    <a:lnTo>
                      <a:pt x="2113" y="1191"/>
                    </a:lnTo>
                    <a:lnTo>
                      <a:pt x="2117" y="1185"/>
                    </a:lnTo>
                    <a:lnTo>
                      <a:pt x="2121" y="1179"/>
                    </a:lnTo>
                    <a:lnTo>
                      <a:pt x="2125" y="1168"/>
                    </a:lnTo>
                    <a:lnTo>
                      <a:pt x="2129" y="1165"/>
                    </a:lnTo>
                    <a:lnTo>
                      <a:pt x="2133" y="1160"/>
                    </a:lnTo>
                    <a:lnTo>
                      <a:pt x="2137" y="1153"/>
                    </a:lnTo>
                    <a:lnTo>
                      <a:pt x="2141" y="1143"/>
                    </a:lnTo>
                    <a:lnTo>
                      <a:pt x="2145" y="1137"/>
                    </a:lnTo>
                    <a:lnTo>
                      <a:pt x="2149" y="1136"/>
                    </a:lnTo>
                    <a:lnTo>
                      <a:pt x="2153" y="1128"/>
                    </a:lnTo>
                    <a:lnTo>
                      <a:pt x="2157" y="1122"/>
                    </a:lnTo>
                    <a:lnTo>
                      <a:pt x="2161" y="1117"/>
                    </a:lnTo>
                    <a:lnTo>
                      <a:pt x="2164" y="1112"/>
                    </a:lnTo>
                    <a:lnTo>
                      <a:pt x="2168" y="1105"/>
                    </a:lnTo>
                    <a:lnTo>
                      <a:pt x="2172" y="1100"/>
                    </a:lnTo>
                    <a:lnTo>
                      <a:pt x="2176" y="1092"/>
                    </a:lnTo>
                    <a:lnTo>
                      <a:pt x="2180" y="1088"/>
                    </a:lnTo>
                    <a:lnTo>
                      <a:pt x="2184" y="1080"/>
                    </a:lnTo>
                    <a:lnTo>
                      <a:pt x="2188" y="1078"/>
                    </a:lnTo>
                    <a:lnTo>
                      <a:pt x="2192" y="1068"/>
                    </a:lnTo>
                    <a:lnTo>
                      <a:pt x="2196" y="1063"/>
                    </a:lnTo>
                    <a:lnTo>
                      <a:pt x="2200" y="1055"/>
                    </a:lnTo>
                    <a:lnTo>
                      <a:pt x="2204" y="1048"/>
                    </a:lnTo>
                    <a:lnTo>
                      <a:pt x="2208" y="1048"/>
                    </a:lnTo>
                    <a:lnTo>
                      <a:pt x="2212" y="1043"/>
                    </a:lnTo>
                    <a:lnTo>
                      <a:pt x="2216" y="1034"/>
                    </a:lnTo>
                    <a:lnTo>
                      <a:pt x="2220" y="1035"/>
                    </a:lnTo>
                    <a:lnTo>
                      <a:pt x="2224" y="1021"/>
                    </a:lnTo>
                    <a:lnTo>
                      <a:pt x="2228" y="1020"/>
                    </a:lnTo>
                    <a:lnTo>
                      <a:pt x="2231" y="1012"/>
                    </a:lnTo>
                    <a:lnTo>
                      <a:pt x="2235" y="1009"/>
                    </a:lnTo>
                    <a:lnTo>
                      <a:pt x="2239" y="1001"/>
                    </a:lnTo>
                    <a:lnTo>
                      <a:pt x="2243" y="995"/>
                    </a:lnTo>
                    <a:lnTo>
                      <a:pt x="2247" y="986"/>
                    </a:lnTo>
                    <a:lnTo>
                      <a:pt x="2251" y="984"/>
                    </a:lnTo>
                    <a:lnTo>
                      <a:pt x="2255" y="980"/>
                    </a:lnTo>
                    <a:lnTo>
                      <a:pt x="2259" y="973"/>
                    </a:lnTo>
                    <a:lnTo>
                      <a:pt x="2263" y="966"/>
                    </a:lnTo>
                    <a:lnTo>
                      <a:pt x="2267" y="958"/>
                    </a:lnTo>
                    <a:lnTo>
                      <a:pt x="2271" y="955"/>
                    </a:lnTo>
                    <a:lnTo>
                      <a:pt x="2275" y="949"/>
                    </a:lnTo>
                    <a:lnTo>
                      <a:pt x="2279" y="943"/>
                    </a:lnTo>
                    <a:lnTo>
                      <a:pt x="2283" y="930"/>
                    </a:lnTo>
                    <a:lnTo>
                      <a:pt x="2287" y="929"/>
                    </a:lnTo>
                    <a:lnTo>
                      <a:pt x="2291" y="922"/>
                    </a:lnTo>
                    <a:lnTo>
                      <a:pt x="2295" y="921"/>
                    </a:lnTo>
                    <a:lnTo>
                      <a:pt x="2299" y="916"/>
                    </a:lnTo>
                    <a:lnTo>
                      <a:pt x="2302" y="909"/>
                    </a:lnTo>
                    <a:lnTo>
                      <a:pt x="2306" y="902"/>
                    </a:lnTo>
                    <a:lnTo>
                      <a:pt x="2310" y="899"/>
                    </a:lnTo>
                    <a:lnTo>
                      <a:pt x="2314" y="890"/>
                    </a:lnTo>
                    <a:lnTo>
                      <a:pt x="2318" y="885"/>
                    </a:lnTo>
                    <a:lnTo>
                      <a:pt x="2322" y="878"/>
                    </a:lnTo>
                    <a:lnTo>
                      <a:pt x="2326" y="873"/>
                    </a:lnTo>
                    <a:lnTo>
                      <a:pt x="2330" y="870"/>
                    </a:lnTo>
                    <a:lnTo>
                      <a:pt x="2334" y="865"/>
                    </a:lnTo>
                    <a:lnTo>
                      <a:pt x="2338" y="854"/>
                    </a:lnTo>
                    <a:lnTo>
                      <a:pt x="2342" y="853"/>
                    </a:lnTo>
                    <a:lnTo>
                      <a:pt x="2346" y="845"/>
                    </a:lnTo>
                    <a:lnTo>
                      <a:pt x="2350" y="842"/>
                    </a:lnTo>
                    <a:lnTo>
                      <a:pt x="2354" y="836"/>
                    </a:lnTo>
                    <a:lnTo>
                      <a:pt x="2358" y="827"/>
                    </a:lnTo>
                    <a:lnTo>
                      <a:pt x="2362" y="828"/>
                    </a:lnTo>
                    <a:lnTo>
                      <a:pt x="2366" y="817"/>
                    </a:lnTo>
                    <a:lnTo>
                      <a:pt x="2369" y="816"/>
                    </a:lnTo>
                    <a:lnTo>
                      <a:pt x="2373" y="808"/>
                    </a:lnTo>
                    <a:lnTo>
                      <a:pt x="2377" y="803"/>
                    </a:lnTo>
                    <a:lnTo>
                      <a:pt x="2381" y="796"/>
                    </a:lnTo>
                    <a:lnTo>
                      <a:pt x="2385" y="793"/>
                    </a:lnTo>
                    <a:lnTo>
                      <a:pt x="2389" y="783"/>
                    </a:lnTo>
                    <a:lnTo>
                      <a:pt x="2393" y="777"/>
                    </a:lnTo>
                    <a:lnTo>
                      <a:pt x="2397" y="780"/>
                    </a:lnTo>
                    <a:lnTo>
                      <a:pt x="2401" y="776"/>
                    </a:lnTo>
                    <a:lnTo>
                      <a:pt x="2405" y="768"/>
                    </a:lnTo>
                    <a:lnTo>
                      <a:pt x="2409" y="765"/>
                    </a:lnTo>
                    <a:lnTo>
                      <a:pt x="2413" y="757"/>
                    </a:lnTo>
                    <a:lnTo>
                      <a:pt x="2417" y="748"/>
                    </a:lnTo>
                    <a:lnTo>
                      <a:pt x="2421" y="743"/>
                    </a:lnTo>
                    <a:lnTo>
                      <a:pt x="2425" y="740"/>
                    </a:lnTo>
                    <a:lnTo>
                      <a:pt x="2429" y="734"/>
                    </a:lnTo>
                    <a:lnTo>
                      <a:pt x="2433" y="728"/>
                    </a:lnTo>
                    <a:lnTo>
                      <a:pt x="2437" y="723"/>
                    </a:lnTo>
                    <a:lnTo>
                      <a:pt x="2440" y="715"/>
                    </a:lnTo>
                    <a:lnTo>
                      <a:pt x="2444" y="715"/>
                    </a:lnTo>
                    <a:lnTo>
                      <a:pt x="2448" y="715"/>
                    </a:lnTo>
                    <a:lnTo>
                      <a:pt x="2452" y="705"/>
                    </a:lnTo>
                    <a:lnTo>
                      <a:pt x="2456" y="697"/>
                    </a:lnTo>
                    <a:lnTo>
                      <a:pt x="2460" y="694"/>
                    </a:lnTo>
                    <a:lnTo>
                      <a:pt x="2464" y="689"/>
                    </a:lnTo>
                    <a:lnTo>
                      <a:pt x="2468" y="686"/>
                    </a:lnTo>
                    <a:lnTo>
                      <a:pt x="2472" y="681"/>
                    </a:lnTo>
                    <a:lnTo>
                      <a:pt x="2476" y="675"/>
                    </a:lnTo>
                    <a:lnTo>
                      <a:pt x="2480" y="671"/>
                    </a:lnTo>
                    <a:lnTo>
                      <a:pt x="2484" y="666"/>
                    </a:lnTo>
                    <a:lnTo>
                      <a:pt x="2488" y="661"/>
                    </a:lnTo>
                    <a:lnTo>
                      <a:pt x="2492" y="660"/>
                    </a:lnTo>
                    <a:lnTo>
                      <a:pt x="2496" y="652"/>
                    </a:lnTo>
                    <a:lnTo>
                      <a:pt x="2500" y="649"/>
                    </a:lnTo>
                    <a:lnTo>
                      <a:pt x="2504" y="640"/>
                    </a:lnTo>
                    <a:lnTo>
                      <a:pt x="2507" y="635"/>
                    </a:lnTo>
                    <a:lnTo>
                      <a:pt x="2511" y="632"/>
                    </a:lnTo>
                    <a:lnTo>
                      <a:pt x="2515" y="624"/>
                    </a:lnTo>
                    <a:lnTo>
                      <a:pt x="2519" y="626"/>
                    </a:lnTo>
                    <a:lnTo>
                      <a:pt x="2523" y="618"/>
                    </a:lnTo>
                    <a:lnTo>
                      <a:pt x="2527" y="613"/>
                    </a:lnTo>
                    <a:lnTo>
                      <a:pt x="2531" y="612"/>
                    </a:lnTo>
                    <a:lnTo>
                      <a:pt x="2535" y="604"/>
                    </a:lnTo>
                    <a:lnTo>
                      <a:pt x="2539" y="603"/>
                    </a:lnTo>
                    <a:lnTo>
                      <a:pt x="2543" y="598"/>
                    </a:lnTo>
                    <a:lnTo>
                      <a:pt x="2547" y="587"/>
                    </a:lnTo>
                    <a:lnTo>
                      <a:pt x="2551" y="589"/>
                    </a:lnTo>
                    <a:lnTo>
                      <a:pt x="2555" y="584"/>
                    </a:lnTo>
                    <a:lnTo>
                      <a:pt x="2559" y="579"/>
                    </a:lnTo>
                    <a:lnTo>
                      <a:pt x="2563" y="578"/>
                    </a:lnTo>
                    <a:lnTo>
                      <a:pt x="2567" y="566"/>
                    </a:lnTo>
                    <a:lnTo>
                      <a:pt x="2571" y="562"/>
                    </a:lnTo>
                    <a:lnTo>
                      <a:pt x="2574" y="556"/>
                    </a:lnTo>
                    <a:lnTo>
                      <a:pt x="2578" y="555"/>
                    </a:lnTo>
                    <a:lnTo>
                      <a:pt x="2582" y="555"/>
                    </a:lnTo>
                    <a:lnTo>
                      <a:pt x="2586" y="550"/>
                    </a:lnTo>
                    <a:lnTo>
                      <a:pt x="2590" y="541"/>
                    </a:lnTo>
                    <a:lnTo>
                      <a:pt x="2594" y="536"/>
                    </a:lnTo>
                    <a:lnTo>
                      <a:pt x="2598" y="535"/>
                    </a:lnTo>
                    <a:lnTo>
                      <a:pt x="2602" y="528"/>
                    </a:lnTo>
                    <a:lnTo>
                      <a:pt x="2606" y="527"/>
                    </a:lnTo>
                    <a:lnTo>
                      <a:pt x="2610" y="522"/>
                    </a:lnTo>
                    <a:lnTo>
                      <a:pt x="2614" y="515"/>
                    </a:lnTo>
                    <a:lnTo>
                      <a:pt x="2618" y="511"/>
                    </a:lnTo>
                    <a:lnTo>
                      <a:pt x="2622" y="507"/>
                    </a:lnTo>
                    <a:lnTo>
                      <a:pt x="2626" y="504"/>
                    </a:lnTo>
                    <a:lnTo>
                      <a:pt x="2630" y="501"/>
                    </a:lnTo>
                    <a:lnTo>
                      <a:pt x="2634" y="498"/>
                    </a:lnTo>
                    <a:lnTo>
                      <a:pt x="2638" y="488"/>
                    </a:lnTo>
                    <a:lnTo>
                      <a:pt x="2642" y="485"/>
                    </a:lnTo>
                    <a:lnTo>
                      <a:pt x="2645" y="485"/>
                    </a:lnTo>
                    <a:lnTo>
                      <a:pt x="2649" y="481"/>
                    </a:lnTo>
                    <a:lnTo>
                      <a:pt x="2653" y="478"/>
                    </a:lnTo>
                    <a:lnTo>
                      <a:pt x="2657" y="473"/>
                    </a:lnTo>
                    <a:lnTo>
                      <a:pt x="2661" y="462"/>
                    </a:lnTo>
                    <a:lnTo>
                      <a:pt x="2665" y="461"/>
                    </a:lnTo>
                    <a:lnTo>
                      <a:pt x="2669" y="457"/>
                    </a:lnTo>
                    <a:lnTo>
                      <a:pt x="2673" y="457"/>
                    </a:lnTo>
                    <a:lnTo>
                      <a:pt x="2677" y="451"/>
                    </a:lnTo>
                    <a:lnTo>
                      <a:pt x="2681" y="448"/>
                    </a:lnTo>
                    <a:lnTo>
                      <a:pt x="2685" y="440"/>
                    </a:lnTo>
                    <a:lnTo>
                      <a:pt x="2689" y="439"/>
                    </a:lnTo>
                    <a:lnTo>
                      <a:pt x="2693" y="437"/>
                    </a:lnTo>
                    <a:lnTo>
                      <a:pt x="2697" y="434"/>
                    </a:lnTo>
                    <a:lnTo>
                      <a:pt x="2701" y="425"/>
                    </a:lnTo>
                    <a:lnTo>
                      <a:pt x="2705" y="419"/>
                    </a:lnTo>
                    <a:lnTo>
                      <a:pt x="2709" y="417"/>
                    </a:lnTo>
                    <a:lnTo>
                      <a:pt x="2712" y="416"/>
                    </a:lnTo>
                    <a:lnTo>
                      <a:pt x="2716" y="416"/>
                    </a:lnTo>
                    <a:lnTo>
                      <a:pt x="2720" y="406"/>
                    </a:lnTo>
                    <a:lnTo>
                      <a:pt x="2724" y="406"/>
                    </a:lnTo>
                    <a:lnTo>
                      <a:pt x="2728" y="400"/>
                    </a:lnTo>
                    <a:lnTo>
                      <a:pt x="2732" y="400"/>
                    </a:lnTo>
                    <a:lnTo>
                      <a:pt x="2736" y="393"/>
                    </a:lnTo>
                    <a:lnTo>
                      <a:pt x="2740" y="391"/>
                    </a:lnTo>
                    <a:lnTo>
                      <a:pt x="2744" y="388"/>
                    </a:lnTo>
                    <a:lnTo>
                      <a:pt x="2748" y="385"/>
                    </a:lnTo>
                    <a:lnTo>
                      <a:pt x="2752" y="380"/>
                    </a:lnTo>
                    <a:lnTo>
                      <a:pt x="2756" y="377"/>
                    </a:lnTo>
                    <a:lnTo>
                      <a:pt x="2760" y="377"/>
                    </a:lnTo>
                    <a:lnTo>
                      <a:pt x="2764" y="376"/>
                    </a:lnTo>
                    <a:lnTo>
                      <a:pt x="2768" y="368"/>
                    </a:lnTo>
                    <a:lnTo>
                      <a:pt x="2772" y="368"/>
                    </a:lnTo>
                    <a:lnTo>
                      <a:pt x="2776" y="363"/>
                    </a:lnTo>
                    <a:lnTo>
                      <a:pt x="2779" y="359"/>
                    </a:lnTo>
                    <a:lnTo>
                      <a:pt x="2783" y="357"/>
                    </a:lnTo>
                    <a:lnTo>
                      <a:pt x="2787" y="355"/>
                    </a:lnTo>
                    <a:lnTo>
                      <a:pt x="2791" y="348"/>
                    </a:lnTo>
                    <a:lnTo>
                      <a:pt x="2795" y="346"/>
                    </a:lnTo>
                    <a:lnTo>
                      <a:pt x="2799" y="343"/>
                    </a:lnTo>
                    <a:lnTo>
                      <a:pt x="2803" y="338"/>
                    </a:lnTo>
                    <a:lnTo>
                      <a:pt x="2807" y="340"/>
                    </a:lnTo>
                    <a:lnTo>
                      <a:pt x="2811" y="332"/>
                    </a:lnTo>
                    <a:lnTo>
                      <a:pt x="2815" y="329"/>
                    </a:lnTo>
                    <a:lnTo>
                      <a:pt x="2819" y="328"/>
                    </a:lnTo>
                    <a:lnTo>
                      <a:pt x="2823" y="328"/>
                    </a:lnTo>
                    <a:lnTo>
                      <a:pt x="2827" y="325"/>
                    </a:lnTo>
                    <a:lnTo>
                      <a:pt x="2831" y="318"/>
                    </a:lnTo>
                    <a:lnTo>
                      <a:pt x="2835" y="317"/>
                    </a:lnTo>
                    <a:lnTo>
                      <a:pt x="2839" y="314"/>
                    </a:lnTo>
                    <a:lnTo>
                      <a:pt x="2843" y="314"/>
                    </a:lnTo>
                    <a:lnTo>
                      <a:pt x="2847" y="312"/>
                    </a:lnTo>
                    <a:lnTo>
                      <a:pt x="2850" y="306"/>
                    </a:lnTo>
                    <a:lnTo>
                      <a:pt x="2854" y="303"/>
                    </a:lnTo>
                    <a:lnTo>
                      <a:pt x="2858" y="301"/>
                    </a:lnTo>
                    <a:lnTo>
                      <a:pt x="2862" y="297"/>
                    </a:lnTo>
                    <a:lnTo>
                      <a:pt x="2866" y="287"/>
                    </a:lnTo>
                    <a:lnTo>
                      <a:pt x="2870" y="283"/>
                    </a:lnTo>
                    <a:lnTo>
                      <a:pt x="2874" y="283"/>
                    </a:lnTo>
                    <a:lnTo>
                      <a:pt x="2878" y="284"/>
                    </a:lnTo>
                    <a:lnTo>
                      <a:pt x="2882" y="278"/>
                    </a:lnTo>
                    <a:lnTo>
                      <a:pt x="2886" y="277"/>
                    </a:lnTo>
                    <a:lnTo>
                      <a:pt x="2890" y="280"/>
                    </a:lnTo>
                    <a:lnTo>
                      <a:pt x="2894" y="267"/>
                    </a:lnTo>
                    <a:lnTo>
                      <a:pt x="2898" y="266"/>
                    </a:lnTo>
                    <a:lnTo>
                      <a:pt x="2902" y="270"/>
                    </a:lnTo>
                    <a:lnTo>
                      <a:pt x="2906" y="261"/>
                    </a:lnTo>
                    <a:lnTo>
                      <a:pt x="2910" y="258"/>
                    </a:lnTo>
                    <a:lnTo>
                      <a:pt x="2914" y="255"/>
                    </a:lnTo>
                    <a:lnTo>
                      <a:pt x="2917" y="253"/>
                    </a:lnTo>
                    <a:lnTo>
                      <a:pt x="2921" y="255"/>
                    </a:lnTo>
                    <a:lnTo>
                      <a:pt x="2925" y="250"/>
                    </a:lnTo>
                    <a:lnTo>
                      <a:pt x="2929" y="241"/>
                    </a:lnTo>
                    <a:lnTo>
                      <a:pt x="2933" y="243"/>
                    </a:lnTo>
                    <a:lnTo>
                      <a:pt x="2937" y="244"/>
                    </a:lnTo>
                    <a:lnTo>
                      <a:pt x="2941" y="240"/>
                    </a:lnTo>
                    <a:lnTo>
                      <a:pt x="2945" y="238"/>
                    </a:lnTo>
                    <a:lnTo>
                      <a:pt x="2949" y="233"/>
                    </a:lnTo>
                    <a:lnTo>
                      <a:pt x="2953" y="236"/>
                    </a:lnTo>
                    <a:lnTo>
                      <a:pt x="2957" y="230"/>
                    </a:lnTo>
                    <a:lnTo>
                      <a:pt x="2961" y="226"/>
                    </a:lnTo>
                    <a:lnTo>
                      <a:pt x="2965" y="224"/>
                    </a:lnTo>
                    <a:lnTo>
                      <a:pt x="2969" y="223"/>
                    </a:lnTo>
                    <a:lnTo>
                      <a:pt x="2973" y="220"/>
                    </a:lnTo>
                    <a:lnTo>
                      <a:pt x="2977" y="218"/>
                    </a:lnTo>
                    <a:lnTo>
                      <a:pt x="2981" y="212"/>
                    </a:lnTo>
                    <a:lnTo>
                      <a:pt x="2985" y="21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8" name="Line 4280"/>
              <p:cNvSpPr>
                <a:spLocks noChangeShapeType="1"/>
              </p:cNvSpPr>
              <p:nvPr/>
            </p:nvSpPr>
            <p:spPr bwMode="auto">
              <a:xfrm flipV="1">
                <a:off x="310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29" name="Line 4281"/>
              <p:cNvSpPr>
                <a:spLocks noChangeShapeType="1"/>
              </p:cNvSpPr>
              <p:nvPr/>
            </p:nvSpPr>
            <p:spPr bwMode="auto">
              <a:xfrm>
                <a:off x="3110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0" name="Line 4282"/>
              <p:cNvSpPr>
                <a:spLocks noChangeShapeType="1"/>
              </p:cNvSpPr>
              <p:nvPr/>
            </p:nvSpPr>
            <p:spPr bwMode="auto">
              <a:xfrm flipV="1">
                <a:off x="312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1" name="Freeform 4283"/>
              <p:cNvSpPr>
                <a:spLocks/>
              </p:cNvSpPr>
              <p:nvPr/>
            </p:nvSpPr>
            <p:spPr bwMode="auto">
              <a:xfrm flipV="1">
                <a:off x="3125" y="910"/>
                <a:ext cx="1688" cy="1106"/>
              </a:xfrm>
              <a:custGeom>
                <a:avLst/>
                <a:gdLst/>
                <a:ahLst/>
                <a:cxnLst>
                  <a:cxn ang="0">
                    <a:pos x="44" y="12"/>
                  </a:cxn>
                  <a:cxn ang="0">
                    <a:pos x="91" y="26"/>
                  </a:cxn>
                  <a:cxn ang="0">
                    <a:pos x="138" y="55"/>
                  </a:cxn>
                  <a:cxn ang="0">
                    <a:pos x="186" y="98"/>
                  </a:cxn>
                  <a:cxn ang="0">
                    <a:pos x="233" y="141"/>
                  </a:cxn>
                  <a:cxn ang="0">
                    <a:pos x="280" y="190"/>
                  </a:cxn>
                  <a:cxn ang="0">
                    <a:pos x="327" y="259"/>
                  </a:cxn>
                  <a:cxn ang="0">
                    <a:pos x="375" y="333"/>
                  </a:cxn>
                  <a:cxn ang="0">
                    <a:pos x="422" y="413"/>
                  </a:cxn>
                  <a:cxn ang="0">
                    <a:pos x="469" y="498"/>
                  </a:cxn>
                  <a:cxn ang="0">
                    <a:pos x="517" y="598"/>
                  </a:cxn>
                  <a:cxn ang="0">
                    <a:pos x="564" y="693"/>
                  </a:cxn>
                  <a:cxn ang="0">
                    <a:pos x="611" y="805"/>
                  </a:cxn>
                  <a:cxn ang="0">
                    <a:pos x="659" y="907"/>
                  </a:cxn>
                  <a:cxn ang="0">
                    <a:pos x="706" y="1022"/>
                  </a:cxn>
                  <a:cxn ang="0">
                    <a:pos x="753" y="1130"/>
                  </a:cxn>
                  <a:cxn ang="0">
                    <a:pos x="801" y="1238"/>
                  </a:cxn>
                  <a:cxn ang="0">
                    <a:pos x="848" y="1336"/>
                  </a:cxn>
                  <a:cxn ang="0">
                    <a:pos x="895" y="1434"/>
                  </a:cxn>
                  <a:cxn ang="0">
                    <a:pos x="943" y="1516"/>
                  </a:cxn>
                  <a:cxn ang="0">
                    <a:pos x="990" y="1600"/>
                  </a:cxn>
                  <a:cxn ang="0">
                    <a:pos x="1037" y="1680"/>
                  </a:cxn>
                  <a:cxn ang="0">
                    <a:pos x="1084" y="1739"/>
                  </a:cxn>
                  <a:cxn ang="0">
                    <a:pos x="1132" y="1796"/>
                  </a:cxn>
                  <a:cxn ang="0">
                    <a:pos x="1179" y="1839"/>
                  </a:cxn>
                  <a:cxn ang="0">
                    <a:pos x="1226" y="1874"/>
                  </a:cxn>
                  <a:cxn ang="0">
                    <a:pos x="1274" y="1900"/>
                  </a:cxn>
                  <a:cxn ang="0">
                    <a:pos x="1321" y="1917"/>
                  </a:cxn>
                  <a:cxn ang="0">
                    <a:pos x="1368" y="1919"/>
                  </a:cxn>
                  <a:cxn ang="0">
                    <a:pos x="1416" y="1910"/>
                  </a:cxn>
                  <a:cxn ang="0">
                    <a:pos x="1463" y="1900"/>
                  </a:cxn>
                  <a:cxn ang="0">
                    <a:pos x="1510" y="1878"/>
                  </a:cxn>
                  <a:cxn ang="0">
                    <a:pos x="1558" y="1845"/>
                  </a:cxn>
                  <a:cxn ang="0">
                    <a:pos x="1605" y="1804"/>
                  </a:cxn>
                  <a:cxn ang="0">
                    <a:pos x="1652" y="1761"/>
                  </a:cxn>
                  <a:cxn ang="0">
                    <a:pos x="1699" y="1706"/>
                  </a:cxn>
                  <a:cxn ang="0">
                    <a:pos x="1747" y="1643"/>
                  </a:cxn>
                  <a:cxn ang="0">
                    <a:pos x="1794" y="1588"/>
                  </a:cxn>
                  <a:cxn ang="0">
                    <a:pos x="1841" y="1520"/>
                  </a:cxn>
                  <a:cxn ang="0">
                    <a:pos x="1889" y="1451"/>
                  </a:cxn>
                  <a:cxn ang="0">
                    <a:pos x="1936" y="1381"/>
                  </a:cxn>
                  <a:cxn ang="0">
                    <a:pos x="1983" y="1312"/>
                  </a:cxn>
                  <a:cxn ang="0">
                    <a:pos x="2031" y="1238"/>
                  </a:cxn>
                  <a:cxn ang="0">
                    <a:pos x="2078" y="1167"/>
                  </a:cxn>
                  <a:cxn ang="0">
                    <a:pos x="2125" y="1095"/>
                  </a:cxn>
                  <a:cxn ang="0">
                    <a:pos x="2173" y="1020"/>
                  </a:cxn>
                  <a:cxn ang="0">
                    <a:pos x="2220" y="946"/>
                  </a:cxn>
                  <a:cxn ang="0">
                    <a:pos x="2267" y="878"/>
                  </a:cxn>
                  <a:cxn ang="0">
                    <a:pos x="2314" y="811"/>
                  </a:cxn>
                  <a:cxn ang="0">
                    <a:pos x="2362" y="756"/>
                  </a:cxn>
                  <a:cxn ang="0">
                    <a:pos x="2409" y="692"/>
                  </a:cxn>
                  <a:cxn ang="0">
                    <a:pos x="2456" y="631"/>
                  </a:cxn>
                  <a:cxn ang="0">
                    <a:pos x="2504" y="576"/>
                  </a:cxn>
                  <a:cxn ang="0">
                    <a:pos x="2551" y="523"/>
                  </a:cxn>
                  <a:cxn ang="0">
                    <a:pos x="2598" y="472"/>
                  </a:cxn>
                  <a:cxn ang="0">
                    <a:pos x="2646" y="425"/>
                  </a:cxn>
                  <a:cxn ang="0">
                    <a:pos x="2693" y="382"/>
                  </a:cxn>
                  <a:cxn ang="0">
                    <a:pos x="2740" y="339"/>
                  </a:cxn>
                  <a:cxn ang="0">
                    <a:pos x="2788" y="306"/>
                  </a:cxn>
                  <a:cxn ang="0">
                    <a:pos x="2835" y="269"/>
                  </a:cxn>
                  <a:cxn ang="0">
                    <a:pos x="2882" y="239"/>
                  </a:cxn>
                  <a:cxn ang="0">
                    <a:pos x="2930" y="204"/>
                  </a:cxn>
                </a:cxnLst>
                <a:rect l="0" t="0" r="r" b="b"/>
                <a:pathLst>
                  <a:path w="2930" h="1921">
                    <a:moveTo>
                      <a:pt x="0" y="0"/>
                    </a:moveTo>
                    <a:lnTo>
                      <a:pt x="4" y="4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6" y="4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8" y="6"/>
                    </a:lnTo>
                    <a:lnTo>
                      <a:pt x="32" y="6"/>
                    </a:lnTo>
                    <a:lnTo>
                      <a:pt x="36" y="6"/>
                    </a:lnTo>
                    <a:lnTo>
                      <a:pt x="40" y="8"/>
                    </a:lnTo>
                    <a:lnTo>
                      <a:pt x="44" y="12"/>
                    </a:lnTo>
                    <a:lnTo>
                      <a:pt x="48" y="14"/>
                    </a:lnTo>
                    <a:lnTo>
                      <a:pt x="52" y="16"/>
                    </a:lnTo>
                    <a:lnTo>
                      <a:pt x="55" y="16"/>
                    </a:lnTo>
                    <a:lnTo>
                      <a:pt x="59" y="18"/>
                    </a:lnTo>
                    <a:lnTo>
                      <a:pt x="63" y="18"/>
                    </a:lnTo>
                    <a:lnTo>
                      <a:pt x="67" y="18"/>
                    </a:lnTo>
                    <a:lnTo>
                      <a:pt x="71" y="26"/>
                    </a:lnTo>
                    <a:lnTo>
                      <a:pt x="75" y="24"/>
                    </a:lnTo>
                    <a:lnTo>
                      <a:pt x="79" y="20"/>
                    </a:lnTo>
                    <a:lnTo>
                      <a:pt x="83" y="28"/>
                    </a:lnTo>
                    <a:lnTo>
                      <a:pt x="87" y="30"/>
                    </a:lnTo>
                    <a:lnTo>
                      <a:pt x="91" y="26"/>
                    </a:lnTo>
                    <a:lnTo>
                      <a:pt x="95" y="30"/>
                    </a:lnTo>
                    <a:lnTo>
                      <a:pt x="99" y="37"/>
                    </a:lnTo>
                    <a:lnTo>
                      <a:pt x="103" y="34"/>
                    </a:lnTo>
                    <a:lnTo>
                      <a:pt x="107" y="41"/>
                    </a:lnTo>
                    <a:lnTo>
                      <a:pt x="111" y="43"/>
                    </a:lnTo>
                    <a:lnTo>
                      <a:pt x="115" y="39"/>
                    </a:lnTo>
                    <a:lnTo>
                      <a:pt x="119" y="41"/>
                    </a:lnTo>
                    <a:lnTo>
                      <a:pt x="122" y="49"/>
                    </a:lnTo>
                    <a:lnTo>
                      <a:pt x="126" y="49"/>
                    </a:lnTo>
                    <a:lnTo>
                      <a:pt x="130" y="55"/>
                    </a:lnTo>
                    <a:lnTo>
                      <a:pt x="134" y="55"/>
                    </a:lnTo>
                    <a:lnTo>
                      <a:pt x="138" y="55"/>
                    </a:lnTo>
                    <a:lnTo>
                      <a:pt x="142" y="61"/>
                    </a:lnTo>
                    <a:lnTo>
                      <a:pt x="146" y="65"/>
                    </a:lnTo>
                    <a:lnTo>
                      <a:pt x="150" y="67"/>
                    </a:lnTo>
                    <a:lnTo>
                      <a:pt x="154" y="71"/>
                    </a:lnTo>
                    <a:lnTo>
                      <a:pt x="158" y="77"/>
                    </a:lnTo>
                    <a:lnTo>
                      <a:pt x="162" y="75"/>
                    </a:lnTo>
                    <a:lnTo>
                      <a:pt x="166" y="77"/>
                    </a:lnTo>
                    <a:lnTo>
                      <a:pt x="170" y="81"/>
                    </a:lnTo>
                    <a:lnTo>
                      <a:pt x="174" y="79"/>
                    </a:lnTo>
                    <a:lnTo>
                      <a:pt x="178" y="83"/>
                    </a:lnTo>
                    <a:lnTo>
                      <a:pt x="182" y="88"/>
                    </a:lnTo>
                    <a:lnTo>
                      <a:pt x="186" y="98"/>
                    </a:lnTo>
                    <a:lnTo>
                      <a:pt x="190" y="98"/>
                    </a:lnTo>
                    <a:lnTo>
                      <a:pt x="193" y="100"/>
                    </a:lnTo>
                    <a:lnTo>
                      <a:pt x="197" y="104"/>
                    </a:lnTo>
                    <a:lnTo>
                      <a:pt x="201" y="108"/>
                    </a:lnTo>
                    <a:lnTo>
                      <a:pt x="205" y="108"/>
                    </a:lnTo>
                    <a:lnTo>
                      <a:pt x="209" y="116"/>
                    </a:lnTo>
                    <a:lnTo>
                      <a:pt x="213" y="116"/>
                    </a:lnTo>
                    <a:lnTo>
                      <a:pt x="217" y="122"/>
                    </a:lnTo>
                    <a:lnTo>
                      <a:pt x="221" y="130"/>
                    </a:lnTo>
                    <a:lnTo>
                      <a:pt x="225" y="135"/>
                    </a:lnTo>
                    <a:lnTo>
                      <a:pt x="229" y="135"/>
                    </a:lnTo>
                    <a:lnTo>
                      <a:pt x="233" y="141"/>
                    </a:lnTo>
                    <a:lnTo>
                      <a:pt x="237" y="143"/>
                    </a:lnTo>
                    <a:lnTo>
                      <a:pt x="241" y="145"/>
                    </a:lnTo>
                    <a:lnTo>
                      <a:pt x="245" y="155"/>
                    </a:lnTo>
                    <a:lnTo>
                      <a:pt x="249" y="159"/>
                    </a:lnTo>
                    <a:lnTo>
                      <a:pt x="253" y="161"/>
                    </a:lnTo>
                    <a:lnTo>
                      <a:pt x="257" y="163"/>
                    </a:lnTo>
                    <a:lnTo>
                      <a:pt x="260" y="171"/>
                    </a:lnTo>
                    <a:lnTo>
                      <a:pt x="264" y="171"/>
                    </a:lnTo>
                    <a:lnTo>
                      <a:pt x="268" y="175"/>
                    </a:lnTo>
                    <a:lnTo>
                      <a:pt x="272" y="182"/>
                    </a:lnTo>
                    <a:lnTo>
                      <a:pt x="276" y="184"/>
                    </a:lnTo>
                    <a:lnTo>
                      <a:pt x="280" y="190"/>
                    </a:lnTo>
                    <a:lnTo>
                      <a:pt x="284" y="196"/>
                    </a:lnTo>
                    <a:lnTo>
                      <a:pt x="288" y="202"/>
                    </a:lnTo>
                    <a:lnTo>
                      <a:pt x="292" y="206"/>
                    </a:lnTo>
                    <a:lnTo>
                      <a:pt x="296" y="208"/>
                    </a:lnTo>
                    <a:lnTo>
                      <a:pt x="300" y="225"/>
                    </a:lnTo>
                    <a:lnTo>
                      <a:pt x="304" y="222"/>
                    </a:lnTo>
                    <a:lnTo>
                      <a:pt x="308" y="231"/>
                    </a:lnTo>
                    <a:lnTo>
                      <a:pt x="312" y="237"/>
                    </a:lnTo>
                    <a:lnTo>
                      <a:pt x="316" y="239"/>
                    </a:lnTo>
                    <a:lnTo>
                      <a:pt x="320" y="247"/>
                    </a:lnTo>
                    <a:lnTo>
                      <a:pt x="324" y="247"/>
                    </a:lnTo>
                    <a:lnTo>
                      <a:pt x="327" y="259"/>
                    </a:lnTo>
                    <a:lnTo>
                      <a:pt x="331" y="265"/>
                    </a:lnTo>
                    <a:lnTo>
                      <a:pt x="335" y="272"/>
                    </a:lnTo>
                    <a:lnTo>
                      <a:pt x="339" y="269"/>
                    </a:lnTo>
                    <a:lnTo>
                      <a:pt x="343" y="280"/>
                    </a:lnTo>
                    <a:lnTo>
                      <a:pt x="347" y="286"/>
                    </a:lnTo>
                    <a:lnTo>
                      <a:pt x="351" y="292"/>
                    </a:lnTo>
                    <a:lnTo>
                      <a:pt x="355" y="298"/>
                    </a:lnTo>
                    <a:lnTo>
                      <a:pt x="359" y="298"/>
                    </a:lnTo>
                    <a:lnTo>
                      <a:pt x="363" y="306"/>
                    </a:lnTo>
                    <a:lnTo>
                      <a:pt x="367" y="316"/>
                    </a:lnTo>
                    <a:lnTo>
                      <a:pt x="371" y="325"/>
                    </a:lnTo>
                    <a:lnTo>
                      <a:pt x="375" y="333"/>
                    </a:lnTo>
                    <a:lnTo>
                      <a:pt x="379" y="335"/>
                    </a:lnTo>
                    <a:lnTo>
                      <a:pt x="383" y="345"/>
                    </a:lnTo>
                    <a:lnTo>
                      <a:pt x="387" y="347"/>
                    </a:lnTo>
                    <a:lnTo>
                      <a:pt x="391" y="355"/>
                    </a:lnTo>
                    <a:lnTo>
                      <a:pt x="395" y="363"/>
                    </a:lnTo>
                    <a:lnTo>
                      <a:pt x="398" y="365"/>
                    </a:lnTo>
                    <a:lnTo>
                      <a:pt x="402" y="372"/>
                    </a:lnTo>
                    <a:lnTo>
                      <a:pt x="406" y="380"/>
                    </a:lnTo>
                    <a:lnTo>
                      <a:pt x="410" y="390"/>
                    </a:lnTo>
                    <a:lnTo>
                      <a:pt x="414" y="398"/>
                    </a:lnTo>
                    <a:lnTo>
                      <a:pt x="418" y="404"/>
                    </a:lnTo>
                    <a:lnTo>
                      <a:pt x="422" y="413"/>
                    </a:lnTo>
                    <a:lnTo>
                      <a:pt x="426" y="421"/>
                    </a:lnTo>
                    <a:lnTo>
                      <a:pt x="430" y="429"/>
                    </a:lnTo>
                    <a:lnTo>
                      <a:pt x="434" y="435"/>
                    </a:lnTo>
                    <a:lnTo>
                      <a:pt x="438" y="439"/>
                    </a:lnTo>
                    <a:lnTo>
                      <a:pt x="442" y="447"/>
                    </a:lnTo>
                    <a:lnTo>
                      <a:pt x="446" y="455"/>
                    </a:lnTo>
                    <a:lnTo>
                      <a:pt x="450" y="460"/>
                    </a:lnTo>
                    <a:lnTo>
                      <a:pt x="454" y="466"/>
                    </a:lnTo>
                    <a:lnTo>
                      <a:pt x="458" y="476"/>
                    </a:lnTo>
                    <a:lnTo>
                      <a:pt x="462" y="486"/>
                    </a:lnTo>
                    <a:lnTo>
                      <a:pt x="465" y="494"/>
                    </a:lnTo>
                    <a:lnTo>
                      <a:pt x="469" y="498"/>
                    </a:lnTo>
                    <a:lnTo>
                      <a:pt x="473" y="507"/>
                    </a:lnTo>
                    <a:lnTo>
                      <a:pt x="477" y="517"/>
                    </a:lnTo>
                    <a:lnTo>
                      <a:pt x="481" y="519"/>
                    </a:lnTo>
                    <a:lnTo>
                      <a:pt x="485" y="533"/>
                    </a:lnTo>
                    <a:lnTo>
                      <a:pt x="489" y="537"/>
                    </a:lnTo>
                    <a:lnTo>
                      <a:pt x="493" y="545"/>
                    </a:lnTo>
                    <a:lnTo>
                      <a:pt x="497" y="560"/>
                    </a:lnTo>
                    <a:lnTo>
                      <a:pt x="501" y="560"/>
                    </a:lnTo>
                    <a:lnTo>
                      <a:pt x="505" y="574"/>
                    </a:lnTo>
                    <a:lnTo>
                      <a:pt x="509" y="576"/>
                    </a:lnTo>
                    <a:lnTo>
                      <a:pt x="513" y="590"/>
                    </a:lnTo>
                    <a:lnTo>
                      <a:pt x="517" y="598"/>
                    </a:lnTo>
                    <a:lnTo>
                      <a:pt x="521" y="605"/>
                    </a:lnTo>
                    <a:lnTo>
                      <a:pt x="525" y="615"/>
                    </a:lnTo>
                    <a:lnTo>
                      <a:pt x="529" y="617"/>
                    </a:lnTo>
                    <a:lnTo>
                      <a:pt x="533" y="631"/>
                    </a:lnTo>
                    <a:lnTo>
                      <a:pt x="536" y="641"/>
                    </a:lnTo>
                    <a:lnTo>
                      <a:pt x="540" y="648"/>
                    </a:lnTo>
                    <a:lnTo>
                      <a:pt x="544" y="648"/>
                    </a:lnTo>
                    <a:lnTo>
                      <a:pt x="548" y="660"/>
                    </a:lnTo>
                    <a:lnTo>
                      <a:pt x="552" y="670"/>
                    </a:lnTo>
                    <a:lnTo>
                      <a:pt x="556" y="680"/>
                    </a:lnTo>
                    <a:lnTo>
                      <a:pt x="560" y="684"/>
                    </a:lnTo>
                    <a:lnTo>
                      <a:pt x="564" y="693"/>
                    </a:lnTo>
                    <a:lnTo>
                      <a:pt x="568" y="703"/>
                    </a:lnTo>
                    <a:lnTo>
                      <a:pt x="572" y="713"/>
                    </a:lnTo>
                    <a:lnTo>
                      <a:pt x="576" y="723"/>
                    </a:lnTo>
                    <a:lnTo>
                      <a:pt x="580" y="733"/>
                    </a:lnTo>
                    <a:lnTo>
                      <a:pt x="584" y="737"/>
                    </a:lnTo>
                    <a:lnTo>
                      <a:pt x="588" y="744"/>
                    </a:lnTo>
                    <a:lnTo>
                      <a:pt x="592" y="758"/>
                    </a:lnTo>
                    <a:lnTo>
                      <a:pt x="596" y="764"/>
                    </a:lnTo>
                    <a:lnTo>
                      <a:pt x="600" y="772"/>
                    </a:lnTo>
                    <a:lnTo>
                      <a:pt x="603" y="778"/>
                    </a:lnTo>
                    <a:lnTo>
                      <a:pt x="607" y="787"/>
                    </a:lnTo>
                    <a:lnTo>
                      <a:pt x="611" y="805"/>
                    </a:lnTo>
                    <a:lnTo>
                      <a:pt x="615" y="807"/>
                    </a:lnTo>
                    <a:lnTo>
                      <a:pt x="619" y="821"/>
                    </a:lnTo>
                    <a:lnTo>
                      <a:pt x="623" y="823"/>
                    </a:lnTo>
                    <a:lnTo>
                      <a:pt x="627" y="844"/>
                    </a:lnTo>
                    <a:lnTo>
                      <a:pt x="631" y="846"/>
                    </a:lnTo>
                    <a:lnTo>
                      <a:pt x="635" y="856"/>
                    </a:lnTo>
                    <a:lnTo>
                      <a:pt x="639" y="866"/>
                    </a:lnTo>
                    <a:lnTo>
                      <a:pt x="643" y="878"/>
                    </a:lnTo>
                    <a:lnTo>
                      <a:pt x="647" y="883"/>
                    </a:lnTo>
                    <a:lnTo>
                      <a:pt x="651" y="891"/>
                    </a:lnTo>
                    <a:lnTo>
                      <a:pt x="655" y="899"/>
                    </a:lnTo>
                    <a:lnTo>
                      <a:pt x="659" y="907"/>
                    </a:lnTo>
                    <a:lnTo>
                      <a:pt x="663" y="917"/>
                    </a:lnTo>
                    <a:lnTo>
                      <a:pt x="667" y="923"/>
                    </a:lnTo>
                    <a:lnTo>
                      <a:pt x="670" y="936"/>
                    </a:lnTo>
                    <a:lnTo>
                      <a:pt x="674" y="942"/>
                    </a:lnTo>
                    <a:lnTo>
                      <a:pt x="678" y="958"/>
                    </a:lnTo>
                    <a:lnTo>
                      <a:pt x="682" y="966"/>
                    </a:lnTo>
                    <a:lnTo>
                      <a:pt x="686" y="972"/>
                    </a:lnTo>
                    <a:lnTo>
                      <a:pt x="690" y="981"/>
                    </a:lnTo>
                    <a:lnTo>
                      <a:pt x="694" y="985"/>
                    </a:lnTo>
                    <a:lnTo>
                      <a:pt x="698" y="1003"/>
                    </a:lnTo>
                    <a:lnTo>
                      <a:pt x="702" y="1007"/>
                    </a:lnTo>
                    <a:lnTo>
                      <a:pt x="706" y="1022"/>
                    </a:lnTo>
                    <a:lnTo>
                      <a:pt x="710" y="1022"/>
                    </a:lnTo>
                    <a:lnTo>
                      <a:pt x="714" y="1034"/>
                    </a:lnTo>
                    <a:lnTo>
                      <a:pt x="718" y="1048"/>
                    </a:lnTo>
                    <a:lnTo>
                      <a:pt x="722" y="1056"/>
                    </a:lnTo>
                    <a:lnTo>
                      <a:pt x="726" y="1067"/>
                    </a:lnTo>
                    <a:lnTo>
                      <a:pt x="730" y="1077"/>
                    </a:lnTo>
                    <a:lnTo>
                      <a:pt x="734" y="1081"/>
                    </a:lnTo>
                    <a:lnTo>
                      <a:pt x="738" y="1091"/>
                    </a:lnTo>
                    <a:lnTo>
                      <a:pt x="741" y="1097"/>
                    </a:lnTo>
                    <a:lnTo>
                      <a:pt x="745" y="1111"/>
                    </a:lnTo>
                    <a:lnTo>
                      <a:pt x="749" y="1118"/>
                    </a:lnTo>
                    <a:lnTo>
                      <a:pt x="753" y="1130"/>
                    </a:lnTo>
                    <a:lnTo>
                      <a:pt x="757" y="1138"/>
                    </a:lnTo>
                    <a:lnTo>
                      <a:pt x="761" y="1146"/>
                    </a:lnTo>
                    <a:lnTo>
                      <a:pt x="765" y="1156"/>
                    </a:lnTo>
                    <a:lnTo>
                      <a:pt x="769" y="1156"/>
                    </a:lnTo>
                    <a:lnTo>
                      <a:pt x="773" y="1173"/>
                    </a:lnTo>
                    <a:lnTo>
                      <a:pt x="777" y="1177"/>
                    </a:lnTo>
                    <a:lnTo>
                      <a:pt x="781" y="1189"/>
                    </a:lnTo>
                    <a:lnTo>
                      <a:pt x="785" y="1205"/>
                    </a:lnTo>
                    <a:lnTo>
                      <a:pt x="789" y="1210"/>
                    </a:lnTo>
                    <a:lnTo>
                      <a:pt x="793" y="1216"/>
                    </a:lnTo>
                    <a:lnTo>
                      <a:pt x="797" y="1224"/>
                    </a:lnTo>
                    <a:lnTo>
                      <a:pt x="801" y="1238"/>
                    </a:lnTo>
                    <a:lnTo>
                      <a:pt x="805" y="1242"/>
                    </a:lnTo>
                    <a:lnTo>
                      <a:pt x="808" y="1252"/>
                    </a:lnTo>
                    <a:lnTo>
                      <a:pt x="812" y="1261"/>
                    </a:lnTo>
                    <a:lnTo>
                      <a:pt x="816" y="1261"/>
                    </a:lnTo>
                    <a:lnTo>
                      <a:pt x="820" y="1279"/>
                    </a:lnTo>
                    <a:lnTo>
                      <a:pt x="824" y="1279"/>
                    </a:lnTo>
                    <a:lnTo>
                      <a:pt x="828" y="1293"/>
                    </a:lnTo>
                    <a:lnTo>
                      <a:pt x="832" y="1299"/>
                    </a:lnTo>
                    <a:lnTo>
                      <a:pt x="836" y="1310"/>
                    </a:lnTo>
                    <a:lnTo>
                      <a:pt x="840" y="1316"/>
                    </a:lnTo>
                    <a:lnTo>
                      <a:pt x="844" y="1326"/>
                    </a:lnTo>
                    <a:lnTo>
                      <a:pt x="848" y="1336"/>
                    </a:lnTo>
                    <a:lnTo>
                      <a:pt x="852" y="1344"/>
                    </a:lnTo>
                    <a:lnTo>
                      <a:pt x="856" y="1349"/>
                    </a:lnTo>
                    <a:lnTo>
                      <a:pt x="860" y="1357"/>
                    </a:lnTo>
                    <a:lnTo>
                      <a:pt x="864" y="1371"/>
                    </a:lnTo>
                    <a:lnTo>
                      <a:pt x="868" y="1375"/>
                    </a:lnTo>
                    <a:lnTo>
                      <a:pt x="872" y="1383"/>
                    </a:lnTo>
                    <a:lnTo>
                      <a:pt x="875" y="1395"/>
                    </a:lnTo>
                    <a:lnTo>
                      <a:pt x="879" y="1398"/>
                    </a:lnTo>
                    <a:lnTo>
                      <a:pt x="883" y="1408"/>
                    </a:lnTo>
                    <a:lnTo>
                      <a:pt x="887" y="1420"/>
                    </a:lnTo>
                    <a:lnTo>
                      <a:pt x="891" y="1422"/>
                    </a:lnTo>
                    <a:lnTo>
                      <a:pt x="895" y="1434"/>
                    </a:lnTo>
                    <a:lnTo>
                      <a:pt x="899" y="1432"/>
                    </a:lnTo>
                    <a:lnTo>
                      <a:pt x="903" y="1447"/>
                    </a:lnTo>
                    <a:lnTo>
                      <a:pt x="907" y="1451"/>
                    </a:lnTo>
                    <a:lnTo>
                      <a:pt x="911" y="1457"/>
                    </a:lnTo>
                    <a:lnTo>
                      <a:pt x="915" y="1471"/>
                    </a:lnTo>
                    <a:lnTo>
                      <a:pt x="919" y="1473"/>
                    </a:lnTo>
                    <a:lnTo>
                      <a:pt x="923" y="1485"/>
                    </a:lnTo>
                    <a:lnTo>
                      <a:pt x="927" y="1492"/>
                    </a:lnTo>
                    <a:lnTo>
                      <a:pt x="931" y="1496"/>
                    </a:lnTo>
                    <a:lnTo>
                      <a:pt x="935" y="1506"/>
                    </a:lnTo>
                    <a:lnTo>
                      <a:pt x="939" y="1510"/>
                    </a:lnTo>
                    <a:lnTo>
                      <a:pt x="943" y="1516"/>
                    </a:lnTo>
                    <a:lnTo>
                      <a:pt x="946" y="1526"/>
                    </a:lnTo>
                    <a:lnTo>
                      <a:pt x="950" y="1530"/>
                    </a:lnTo>
                    <a:lnTo>
                      <a:pt x="954" y="1539"/>
                    </a:lnTo>
                    <a:lnTo>
                      <a:pt x="958" y="1553"/>
                    </a:lnTo>
                    <a:lnTo>
                      <a:pt x="962" y="1555"/>
                    </a:lnTo>
                    <a:lnTo>
                      <a:pt x="966" y="1559"/>
                    </a:lnTo>
                    <a:lnTo>
                      <a:pt x="970" y="1567"/>
                    </a:lnTo>
                    <a:lnTo>
                      <a:pt x="974" y="1579"/>
                    </a:lnTo>
                    <a:lnTo>
                      <a:pt x="978" y="1586"/>
                    </a:lnTo>
                    <a:lnTo>
                      <a:pt x="982" y="1592"/>
                    </a:lnTo>
                    <a:lnTo>
                      <a:pt x="986" y="1598"/>
                    </a:lnTo>
                    <a:lnTo>
                      <a:pt x="990" y="1600"/>
                    </a:lnTo>
                    <a:lnTo>
                      <a:pt x="994" y="1612"/>
                    </a:lnTo>
                    <a:lnTo>
                      <a:pt x="998" y="1618"/>
                    </a:lnTo>
                    <a:lnTo>
                      <a:pt x="1002" y="1622"/>
                    </a:lnTo>
                    <a:lnTo>
                      <a:pt x="1006" y="1624"/>
                    </a:lnTo>
                    <a:lnTo>
                      <a:pt x="1010" y="1637"/>
                    </a:lnTo>
                    <a:lnTo>
                      <a:pt x="1013" y="1643"/>
                    </a:lnTo>
                    <a:lnTo>
                      <a:pt x="1017" y="1647"/>
                    </a:lnTo>
                    <a:lnTo>
                      <a:pt x="1021" y="1653"/>
                    </a:lnTo>
                    <a:lnTo>
                      <a:pt x="1025" y="1661"/>
                    </a:lnTo>
                    <a:lnTo>
                      <a:pt x="1029" y="1665"/>
                    </a:lnTo>
                    <a:lnTo>
                      <a:pt x="1033" y="1667"/>
                    </a:lnTo>
                    <a:lnTo>
                      <a:pt x="1037" y="1680"/>
                    </a:lnTo>
                    <a:lnTo>
                      <a:pt x="1041" y="1680"/>
                    </a:lnTo>
                    <a:lnTo>
                      <a:pt x="1045" y="1688"/>
                    </a:lnTo>
                    <a:lnTo>
                      <a:pt x="1049" y="1698"/>
                    </a:lnTo>
                    <a:lnTo>
                      <a:pt x="1053" y="1700"/>
                    </a:lnTo>
                    <a:lnTo>
                      <a:pt x="1057" y="1708"/>
                    </a:lnTo>
                    <a:lnTo>
                      <a:pt x="1061" y="1710"/>
                    </a:lnTo>
                    <a:lnTo>
                      <a:pt x="1065" y="1716"/>
                    </a:lnTo>
                    <a:lnTo>
                      <a:pt x="1069" y="1718"/>
                    </a:lnTo>
                    <a:lnTo>
                      <a:pt x="1073" y="1725"/>
                    </a:lnTo>
                    <a:lnTo>
                      <a:pt x="1077" y="1727"/>
                    </a:lnTo>
                    <a:lnTo>
                      <a:pt x="1081" y="1735"/>
                    </a:lnTo>
                    <a:lnTo>
                      <a:pt x="1084" y="1739"/>
                    </a:lnTo>
                    <a:lnTo>
                      <a:pt x="1088" y="1743"/>
                    </a:lnTo>
                    <a:lnTo>
                      <a:pt x="1092" y="1751"/>
                    </a:lnTo>
                    <a:lnTo>
                      <a:pt x="1096" y="1753"/>
                    </a:lnTo>
                    <a:lnTo>
                      <a:pt x="1100" y="1761"/>
                    </a:lnTo>
                    <a:lnTo>
                      <a:pt x="1104" y="1769"/>
                    </a:lnTo>
                    <a:lnTo>
                      <a:pt x="1108" y="1765"/>
                    </a:lnTo>
                    <a:lnTo>
                      <a:pt x="1112" y="1774"/>
                    </a:lnTo>
                    <a:lnTo>
                      <a:pt x="1116" y="1780"/>
                    </a:lnTo>
                    <a:lnTo>
                      <a:pt x="1120" y="1788"/>
                    </a:lnTo>
                    <a:lnTo>
                      <a:pt x="1124" y="1788"/>
                    </a:lnTo>
                    <a:lnTo>
                      <a:pt x="1128" y="1794"/>
                    </a:lnTo>
                    <a:lnTo>
                      <a:pt x="1132" y="1796"/>
                    </a:lnTo>
                    <a:lnTo>
                      <a:pt x="1136" y="1798"/>
                    </a:lnTo>
                    <a:lnTo>
                      <a:pt x="1140" y="1802"/>
                    </a:lnTo>
                    <a:lnTo>
                      <a:pt x="1144" y="1804"/>
                    </a:lnTo>
                    <a:lnTo>
                      <a:pt x="1148" y="1816"/>
                    </a:lnTo>
                    <a:lnTo>
                      <a:pt x="1151" y="1814"/>
                    </a:lnTo>
                    <a:lnTo>
                      <a:pt x="1155" y="1821"/>
                    </a:lnTo>
                    <a:lnTo>
                      <a:pt x="1159" y="1827"/>
                    </a:lnTo>
                    <a:lnTo>
                      <a:pt x="1163" y="1831"/>
                    </a:lnTo>
                    <a:lnTo>
                      <a:pt x="1167" y="1829"/>
                    </a:lnTo>
                    <a:lnTo>
                      <a:pt x="1171" y="1837"/>
                    </a:lnTo>
                    <a:lnTo>
                      <a:pt x="1175" y="1839"/>
                    </a:lnTo>
                    <a:lnTo>
                      <a:pt x="1179" y="1839"/>
                    </a:lnTo>
                    <a:lnTo>
                      <a:pt x="1183" y="1845"/>
                    </a:lnTo>
                    <a:lnTo>
                      <a:pt x="1187" y="1849"/>
                    </a:lnTo>
                    <a:lnTo>
                      <a:pt x="1191" y="1845"/>
                    </a:lnTo>
                    <a:lnTo>
                      <a:pt x="1195" y="1853"/>
                    </a:lnTo>
                    <a:lnTo>
                      <a:pt x="1199" y="1857"/>
                    </a:lnTo>
                    <a:lnTo>
                      <a:pt x="1203" y="1853"/>
                    </a:lnTo>
                    <a:lnTo>
                      <a:pt x="1207" y="1863"/>
                    </a:lnTo>
                    <a:lnTo>
                      <a:pt x="1211" y="1859"/>
                    </a:lnTo>
                    <a:lnTo>
                      <a:pt x="1215" y="1870"/>
                    </a:lnTo>
                    <a:lnTo>
                      <a:pt x="1218" y="1866"/>
                    </a:lnTo>
                    <a:lnTo>
                      <a:pt x="1222" y="1866"/>
                    </a:lnTo>
                    <a:lnTo>
                      <a:pt x="1226" y="1874"/>
                    </a:lnTo>
                    <a:lnTo>
                      <a:pt x="1230" y="1880"/>
                    </a:lnTo>
                    <a:lnTo>
                      <a:pt x="1234" y="1884"/>
                    </a:lnTo>
                    <a:lnTo>
                      <a:pt x="1238" y="1882"/>
                    </a:lnTo>
                    <a:lnTo>
                      <a:pt x="1242" y="1890"/>
                    </a:lnTo>
                    <a:lnTo>
                      <a:pt x="1246" y="1888"/>
                    </a:lnTo>
                    <a:lnTo>
                      <a:pt x="1250" y="1886"/>
                    </a:lnTo>
                    <a:lnTo>
                      <a:pt x="1254" y="1892"/>
                    </a:lnTo>
                    <a:lnTo>
                      <a:pt x="1258" y="1896"/>
                    </a:lnTo>
                    <a:lnTo>
                      <a:pt x="1262" y="1894"/>
                    </a:lnTo>
                    <a:lnTo>
                      <a:pt x="1266" y="1896"/>
                    </a:lnTo>
                    <a:lnTo>
                      <a:pt x="1270" y="1898"/>
                    </a:lnTo>
                    <a:lnTo>
                      <a:pt x="1274" y="1900"/>
                    </a:lnTo>
                    <a:lnTo>
                      <a:pt x="1278" y="1898"/>
                    </a:lnTo>
                    <a:lnTo>
                      <a:pt x="1282" y="1902"/>
                    </a:lnTo>
                    <a:lnTo>
                      <a:pt x="1286" y="1902"/>
                    </a:lnTo>
                    <a:lnTo>
                      <a:pt x="1289" y="1910"/>
                    </a:lnTo>
                    <a:lnTo>
                      <a:pt x="1293" y="1911"/>
                    </a:lnTo>
                    <a:lnTo>
                      <a:pt x="1297" y="1904"/>
                    </a:lnTo>
                    <a:lnTo>
                      <a:pt x="1301" y="1910"/>
                    </a:lnTo>
                    <a:lnTo>
                      <a:pt x="1305" y="1910"/>
                    </a:lnTo>
                    <a:lnTo>
                      <a:pt x="1309" y="1913"/>
                    </a:lnTo>
                    <a:lnTo>
                      <a:pt x="1313" y="1919"/>
                    </a:lnTo>
                    <a:lnTo>
                      <a:pt x="1317" y="1917"/>
                    </a:lnTo>
                    <a:lnTo>
                      <a:pt x="1321" y="1917"/>
                    </a:lnTo>
                    <a:lnTo>
                      <a:pt x="1325" y="1921"/>
                    </a:lnTo>
                    <a:lnTo>
                      <a:pt x="1329" y="1915"/>
                    </a:lnTo>
                    <a:lnTo>
                      <a:pt x="1333" y="1917"/>
                    </a:lnTo>
                    <a:lnTo>
                      <a:pt x="1337" y="1913"/>
                    </a:lnTo>
                    <a:lnTo>
                      <a:pt x="1341" y="1917"/>
                    </a:lnTo>
                    <a:lnTo>
                      <a:pt x="1345" y="1917"/>
                    </a:lnTo>
                    <a:lnTo>
                      <a:pt x="1349" y="1919"/>
                    </a:lnTo>
                    <a:lnTo>
                      <a:pt x="1353" y="1917"/>
                    </a:lnTo>
                    <a:lnTo>
                      <a:pt x="1356" y="1917"/>
                    </a:lnTo>
                    <a:lnTo>
                      <a:pt x="1360" y="1915"/>
                    </a:lnTo>
                    <a:lnTo>
                      <a:pt x="1364" y="1919"/>
                    </a:lnTo>
                    <a:lnTo>
                      <a:pt x="1368" y="1919"/>
                    </a:lnTo>
                    <a:lnTo>
                      <a:pt x="1372" y="1915"/>
                    </a:lnTo>
                    <a:lnTo>
                      <a:pt x="1376" y="1917"/>
                    </a:lnTo>
                    <a:lnTo>
                      <a:pt x="1380" y="1919"/>
                    </a:lnTo>
                    <a:lnTo>
                      <a:pt x="1384" y="1917"/>
                    </a:lnTo>
                    <a:lnTo>
                      <a:pt x="1388" y="1915"/>
                    </a:lnTo>
                    <a:lnTo>
                      <a:pt x="1392" y="1919"/>
                    </a:lnTo>
                    <a:lnTo>
                      <a:pt x="1396" y="1917"/>
                    </a:lnTo>
                    <a:lnTo>
                      <a:pt x="1400" y="1913"/>
                    </a:lnTo>
                    <a:lnTo>
                      <a:pt x="1404" y="1915"/>
                    </a:lnTo>
                    <a:lnTo>
                      <a:pt x="1408" y="1917"/>
                    </a:lnTo>
                    <a:lnTo>
                      <a:pt x="1412" y="1913"/>
                    </a:lnTo>
                    <a:lnTo>
                      <a:pt x="1416" y="1910"/>
                    </a:lnTo>
                    <a:lnTo>
                      <a:pt x="1420" y="1913"/>
                    </a:lnTo>
                    <a:lnTo>
                      <a:pt x="1423" y="1913"/>
                    </a:lnTo>
                    <a:lnTo>
                      <a:pt x="1427" y="1910"/>
                    </a:lnTo>
                    <a:lnTo>
                      <a:pt x="1431" y="1908"/>
                    </a:lnTo>
                    <a:lnTo>
                      <a:pt x="1435" y="1911"/>
                    </a:lnTo>
                    <a:lnTo>
                      <a:pt x="1439" y="1904"/>
                    </a:lnTo>
                    <a:lnTo>
                      <a:pt x="1443" y="1906"/>
                    </a:lnTo>
                    <a:lnTo>
                      <a:pt x="1447" y="1900"/>
                    </a:lnTo>
                    <a:lnTo>
                      <a:pt x="1451" y="1902"/>
                    </a:lnTo>
                    <a:lnTo>
                      <a:pt x="1455" y="1904"/>
                    </a:lnTo>
                    <a:lnTo>
                      <a:pt x="1459" y="1896"/>
                    </a:lnTo>
                    <a:lnTo>
                      <a:pt x="1463" y="1900"/>
                    </a:lnTo>
                    <a:lnTo>
                      <a:pt x="1467" y="1898"/>
                    </a:lnTo>
                    <a:lnTo>
                      <a:pt x="1471" y="1892"/>
                    </a:lnTo>
                    <a:lnTo>
                      <a:pt x="1475" y="1888"/>
                    </a:lnTo>
                    <a:lnTo>
                      <a:pt x="1479" y="1892"/>
                    </a:lnTo>
                    <a:lnTo>
                      <a:pt x="1483" y="1880"/>
                    </a:lnTo>
                    <a:lnTo>
                      <a:pt x="1487" y="1884"/>
                    </a:lnTo>
                    <a:lnTo>
                      <a:pt x="1491" y="1884"/>
                    </a:lnTo>
                    <a:lnTo>
                      <a:pt x="1494" y="1888"/>
                    </a:lnTo>
                    <a:lnTo>
                      <a:pt x="1498" y="1876"/>
                    </a:lnTo>
                    <a:lnTo>
                      <a:pt x="1502" y="1880"/>
                    </a:lnTo>
                    <a:lnTo>
                      <a:pt x="1506" y="1878"/>
                    </a:lnTo>
                    <a:lnTo>
                      <a:pt x="1510" y="1878"/>
                    </a:lnTo>
                    <a:lnTo>
                      <a:pt x="1514" y="1876"/>
                    </a:lnTo>
                    <a:lnTo>
                      <a:pt x="1518" y="1864"/>
                    </a:lnTo>
                    <a:lnTo>
                      <a:pt x="1522" y="1866"/>
                    </a:lnTo>
                    <a:lnTo>
                      <a:pt x="1526" y="1861"/>
                    </a:lnTo>
                    <a:lnTo>
                      <a:pt x="1530" y="1857"/>
                    </a:lnTo>
                    <a:lnTo>
                      <a:pt x="1534" y="1859"/>
                    </a:lnTo>
                    <a:lnTo>
                      <a:pt x="1538" y="1855"/>
                    </a:lnTo>
                    <a:lnTo>
                      <a:pt x="1542" y="1857"/>
                    </a:lnTo>
                    <a:lnTo>
                      <a:pt x="1546" y="1853"/>
                    </a:lnTo>
                    <a:lnTo>
                      <a:pt x="1550" y="1845"/>
                    </a:lnTo>
                    <a:lnTo>
                      <a:pt x="1554" y="1847"/>
                    </a:lnTo>
                    <a:lnTo>
                      <a:pt x="1558" y="1845"/>
                    </a:lnTo>
                    <a:lnTo>
                      <a:pt x="1561" y="1839"/>
                    </a:lnTo>
                    <a:lnTo>
                      <a:pt x="1565" y="1835"/>
                    </a:lnTo>
                    <a:lnTo>
                      <a:pt x="1569" y="1835"/>
                    </a:lnTo>
                    <a:lnTo>
                      <a:pt x="1573" y="1837"/>
                    </a:lnTo>
                    <a:lnTo>
                      <a:pt x="1577" y="1829"/>
                    </a:lnTo>
                    <a:lnTo>
                      <a:pt x="1581" y="1823"/>
                    </a:lnTo>
                    <a:lnTo>
                      <a:pt x="1585" y="1821"/>
                    </a:lnTo>
                    <a:lnTo>
                      <a:pt x="1589" y="1819"/>
                    </a:lnTo>
                    <a:lnTo>
                      <a:pt x="1593" y="1814"/>
                    </a:lnTo>
                    <a:lnTo>
                      <a:pt x="1597" y="1812"/>
                    </a:lnTo>
                    <a:lnTo>
                      <a:pt x="1601" y="1808"/>
                    </a:lnTo>
                    <a:lnTo>
                      <a:pt x="1605" y="1804"/>
                    </a:lnTo>
                    <a:lnTo>
                      <a:pt x="1609" y="1800"/>
                    </a:lnTo>
                    <a:lnTo>
                      <a:pt x="1613" y="1790"/>
                    </a:lnTo>
                    <a:lnTo>
                      <a:pt x="1617" y="1796"/>
                    </a:lnTo>
                    <a:lnTo>
                      <a:pt x="1621" y="1786"/>
                    </a:lnTo>
                    <a:lnTo>
                      <a:pt x="1625" y="1786"/>
                    </a:lnTo>
                    <a:lnTo>
                      <a:pt x="1628" y="1784"/>
                    </a:lnTo>
                    <a:lnTo>
                      <a:pt x="1632" y="1776"/>
                    </a:lnTo>
                    <a:lnTo>
                      <a:pt x="1636" y="1774"/>
                    </a:lnTo>
                    <a:lnTo>
                      <a:pt x="1640" y="1770"/>
                    </a:lnTo>
                    <a:lnTo>
                      <a:pt x="1644" y="1770"/>
                    </a:lnTo>
                    <a:lnTo>
                      <a:pt x="1648" y="1763"/>
                    </a:lnTo>
                    <a:lnTo>
                      <a:pt x="1652" y="1761"/>
                    </a:lnTo>
                    <a:lnTo>
                      <a:pt x="1656" y="1751"/>
                    </a:lnTo>
                    <a:lnTo>
                      <a:pt x="1660" y="1753"/>
                    </a:lnTo>
                    <a:lnTo>
                      <a:pt x="1664" y="1747"/>
                    </a:lnTo>
                    <a:lnTo>
                      <a:pt x="1668" y="1739"/>
                    </a:lnTo>
                    <a:lnTo>
                      <a:pt x="1672" y="1745"/>
                    </a:lnTo>
                    <a:lnTo>
                      <a:pt x="1676" y="1733"/>
                    </a:lnTo>
                    <a:lnTo>
                      <a:pt x="1680" y="1731"/>
                    </a:lnTo>
                    <a:lnTo>
                      <a:pt x="1684" y="1723"/>
                    </a:lnTo>
                    <a:lnTo>
                      <a:pt x="1688" y="1716"/>
                    </a:lnTo>
                    <a:lnTo>
                      <a:pt x="1692" y="1714"/>
                    </a:lnTo>
                    <a:lnTo>
                      <a:pt x="1696" y="1712"/>
                    </a:lnTo>
                    <a:lnTo>
                      <a:pt x="1699" y="1706"/>
                    </a:lnTo>
                    <a:lnTo>
                      <a:pt x="1703" y="1702"/>
                    </a:lnTo>
                    <a:lnTo>
                      <a:pt x="1707" y="1696"/>
                    </a:lnTo>
                    <a:lnTo>
                      <a:pt x="1711" y="1690"/>
                    </a:lnTo>
                    <a:lnTo>
                      <a:pt x="1715" y="1686"/>
                    </a:lnTo>
                    <a:lnTo>
                      <a:pt x="1719" y="1682"/>
                    </a:lnTo>
                    <a:lnTo>
                      <a:pt x="1723" y="1676"/>
                    </a:lnTo>
                    <a:lnTo>
                      <a:pt x="1727" y="1673"/>
                    </a:lnTo>
                    <a:lnTo>
                      <a:pt x="1731" y="1661"/>
                    </a:lnTo>
                    <a:lnTo>
                      <a:pt x="1735" y="1659"/>
                    </a:lnTo>
                    <a:lnTo>
                      <a:pt x="1739" y="1657"/>
                    </a:lnTo>
                    <a:lnTo>
                      <a:pt x="1743" y="1651"/>
                    </a:lnTo>
                    <a:lnTo>
                      <a:pt x="1747" y="1643"/>
                    </a:lnTo>
                    <a:lnTo>
                      <a:pt x="1751" y="1639"/>
                    </a:lnTo>
                    <a:lnTo>
                      <a:pt x="1755" y="1639"/>
                    </a:lnTo>
                    <a:lnTo>
                      <a:pt x="1759" y="1633"/>
                    </a:lnTo>
                    <a:lnTo>
                      <a:pt x="1763" y="1629"/>
                    </a:lnTo>
                    <a:lnTo>
                      <a:pt x="1766" y="1624"/>
                    </a:lnTo>
                    <a:lnTo>
                      <a:pt x="1770" y="1618"/>
                    </a:lnTo>
                    <a:lnTo>
                      <a:pt x="1774" y="1610"/>
                    </a:lnTo>
                    <a:lnTo>
                      <a:pt x="1778" y="1612"/>
                    </a:lnTo>
                    <a:lnTo>
                      <a:pt x="1782" y="1600"/>
                    </a:lnTo>
                    <a:lnTo>
                      <a:pt x="1786" y="1594"/>
                    </a:lnTo>
                    <a:lnTo>
                      <a:pt x="1790" y="1590"/>
                    </a:lnTo>
                    <a:lnTo>
                      <a:pt x="1794" y="1588"/>
                    </a:lnTo>
                    <a:lnTo>
                      <a:pt x="1798" y="1581"/>
                    </a:lnTo>
                    <a:lnTo>
                      <a:pt x="1802" y="1575"/>
                    </a:lnTo>
                    <a:lnTo>
                      <a:pt x="1806" y="1573"/>
                    </a:lnTo>
                    <a:lnTo>
                      <a:pt x="1810" y="1571"/>
                    </a:lnTo>
                    <a:lnTo>
                      <a:pt x="1814" y="1557"/>
                    </a:lnTo>
                    <a:lnTo>
                      <a:pt x="1818" y="1555"/>
                    </a:lnTo>
                    <a:lnTo>
                      <a:pt x="1822" y="1547"/>
                    </a:lnTo>
                    <a:lnTo>
                      <a:pt x="1826" y="1543"/>
                    </a:lnTo>
                    <a:lnTo>
                      <a:pt x="1830" y="1539"/>
                    </a:lnTo>
                    <a:lnTo>
                      <a:pt x="1834" y="1528"/>
                    </a:lnTo>
                    <a:lnTo>
                      <a:pt x="1837" y="1526"/>
                    </a:lnTo>
                    <a:lnTo>
                      <a:pt x="1841" y="1520"/>
                    </a:lnTo>
                    <a:lnTo>
                      <a:pt x="1845" y="1514"/>
                    </a:lnTo>
                    <a:lnTo>
                      <a:pt x="1849" y="1512"/>
                    </a:lnTo>
                    <a:lnTo>
                      <a:pt x="1853" y="1508"/>
                    </a:lnTo>
                    <a:lnTo>
                      <a:pt x="1857" y="1504"/>
                    </a:lnTo>
                    <a:lnTo>
                      <a:pt x="1861" y="1487"/>
                    </a:lnTo>
                    <a:lnTo>
                      <a:pt x="1865" y="1490"/>
                    </a:lnTo>
                    <a:lnTo>
                      <a:pt x="1869" y="1477"/>
                    </a:lnTo>
                    <a:lnTo>
                      <a:pt x="1873" y="1475"/>
                    </a:lnTo>
                    <a:lnTo>
                      <a:pt x="1877" y="1469"/>
                    </a:lnTo>
                    <a:lnTo>
                      <a:pt x="1881" y="1461"/>
                    </a:lnTo>
                    <a:lnTo>
                      <a:pt x="1885" y="1459"/>
                    </a:lnTo>
                    <a:lnTo>
                      <a:pt x="1889" y="1451"/>
                    </a:lnTo>
                    <a:lnTo>
                      <a:pt x="1893" y="1453"/>
                    </a:lnTo>
                    <a:lnTo>
                      <a:pt x="1897" y="1440"/>
                    </a:lnTo>
                    <a:lnTo>
                      <a:pt x="1901" y="1440"/>
                    </a:lnTo>
                    <a:lnTo>
                      <a:pt x="1904" y="1426"/>
                    </a:lnTo>
                    <a:lnTo>
                      <a:pt x="1908" y="1426"/>
                    </a:lnTo>
                    <a:lnTo>
                      <a:pt x="1912" y="1420"/>
                    </a:lnTo>
                    <a:lnTo>
                      <a:pt x="1916" y="1412"/>
                    </a:lnTo>
                    <a:lnTo>
                      <a:pt x="1920" y="1412"/>
                    </a:lnTo>
                    <a:lnTo>
                      <a:pt x="1924" y="1400"/>
                    </a:lnTo>
                    <a:lnTo>
                      <a:pt x="1928" y="1393"/>
                    </a:lnTo>
                    <a:lnTo>
                      <a:pt x="1932" y="1391"/>
                    </a:lnTo>
                    <a:lnTo>
                      <a:pt x="1936" y="1381"/>
                    </a:lnTo>
                    <a:lnTo>
                      <a:pt x="1940" y="1385"/>
                    </a:lnTo>
                    <a:lnTo>
                      <a:pt x="1944" y="1371"/>
                    </a:lnTo>
                    <a:lnTo>
                      <a:pt x="1948" y="1361"/>
                    </a:lnTo>
                    <a:lnTo>
                      <a:pt x="1952" y="1365"/>
                    </a:lnTo>
                    <a:lnTo>
                      <a:pt x="1956" y="1357"/>
                    </a:lnTo>
                    <a:lnTo>
                      <a:pt x="1960" y="1348"/>
                    </a:lnTo>
                    <a:lnTo>
                      <a:pt x="1964" y="1346"/>
                    </a:lnTo>
                    <a:lnTo>
                      <a:pt x="1968" y="1332"/>
                    </a:lnTo>
                    <a:lnTo>
                      <a:pt x="1971" y="1330"/>
                    </a:lnTo>
                    <a:lnTo>
                      <a:pt x="1975" y="1326"/>
                    </a:lnTo>
                    <a:lnTo>
                      <a:pt x="1979" y="1316"/>
                    </a:lnTo>
                    <a:lnTo>
                      <a:pt x="1983" y="1312"/>
                    </a:lnTo>
                    <a:lnTo>
                      <a:pt x="1987" y="1304"/>
                    </a:lnTo>
                    <a:lnTo>
                      <a:pt x="1991" y="1301"/>
                    </a:lnTo>
                    <a:lnTo>
                      <a:pt x="1995" y="1291"/>
                    </a:lnTo>
                    <a:lnTo>
                      <a:pt x="1999" y="1289"/>
                    </a:lnTo>
                    <a:lnTo>
                      <a:pt x="2003" y="1289"/>
                    </a:lnTo>
                    <a:lnTo>
                      <a:pt x="2007" y="1279"/>
                    </a:lnTo>
                    <a:lnTo>
                      <a:pt x="2011" y="1269"/>
                    </a:lnTo>
                    <a:lnTo>
                      <a:pt x="2015" y="1267"/>
                    </a:lnTo>
                    <a:lnTo>
                      <a:pt x="2019" y="1259"/>
                    </a:lnTo>
                    <a:lnTo>
                      <a:pt x="2023" y="1250"/>
                    </a:lnTo>
                    <a:lnTo>
                      <a:pt x="2027" y="1250"/>
                    </a:lnTo>
                    <a:lnTo>
                      <a:pt x="2031" y="1238"/>
                    </a:lnTo>
                    <a:lnTo>
                      <a:pt x="2035" y="1232"/>
                    </a:lnTo>
                    <a:lnTo>
                      <a:pt x="2039" y="1232"/>
                    </a:lnTo>
                    <a:lnTo>
                      <a:pt x="2042" y="1226"/>
                    </a:lnTo>
                    <a:lnTo>
                      <a:pt x="2046" y="1210"/>
                    </a:lnTo>
                    <a:lnTo>
                      <a:pt x="2050" y="1214"/>
                    </a:lnTo>
                    <a:lnTo>
                      <a:pt x="2054" y="1201"/>
                    </a:lnTo>
                    <a:lnTo>
                      <a:pt x="2058" y="1201"/>
                    </a:lnTo>
                    <a:lnTo>
                      <a:pt x="2062" y="1191"/>
                    </a:lnTo>
                    <a:lnTo>
                      <a:pt x="2066" y="1185"/>
                    </a:lnTo>
                    <a:lnTo>
                      <a:pt x="2070" y="1175"/>
                    </a:lnTo>
                    <a:lnTo>
                      <a:pt x="2074" y="1173"/>
                    </a:lnTo>
                    <a:lnTo>
                      <a:pt x="2078" y="1167"/>
                    </a:lnTo>
                    <a:lnTo>
                      <a:pt x="2082" y="1158"/>
                    </a:lnTo>
                    <a:lnTo>
                      <a:pt x="2086" y="1150"/>
                    </a:lnTo>
                    <a:lnTo>
                      <a:pt x="2090" y="1142"/>
                    </a:lnTo>
                    <a:lnTo>
                      <a:pt x="2094" y="1142"/>
                    </a:lnTo>
                    <a:lnTo>
                      <a:pt x="2098" y="1138"/>
                    </a:lnTo>
                    <a:lnTo>
                      <a:pt x="2102" y="1128"/>
                    </a:lnTo>
                    <a:lnTo>
                      <a:pt x="2106" y="1126"/>
                    </a:lnTo>
                    <a:lnTo>
                      <a:pt x="2109" y="1120"/>
                    </a:lnTo>
                    <a:lnTo>
                      <a:pt x="2113" y="1113"/>
                    </a:lnTo>
                    <a:lnTo>
                      <a:pt x="2117" y="1101"/>
                    </a:lnTo>
                    <a:lnTo>
                      <a:pt x="2121" y="1097"/>
                    </a:lnTo>
                    <a:lnTo>
                      <a:pt x="2125" y="1095"/>
                    </a:lnTo>
                    <a:lnTo>
                      <a:pt x="2129" y="1089"/>
                    </a:lnTo>
                    <a:lnTo>
                      <a:pt x="2133" y="1081"/>
                    </a:lnTo>
                    <a:lnTo>
                      <a:pt x="2137" y="1079"/>
                    </a:lnTo>
                    <a:lnTo>
                      <a:pt x="2141" y="1073"/>
                    </a:lnTo>
                    <a:lnTo>
                      <a:pt x="2145" y="1062"/>
                    </a:lnTo>
                    <a:lnTo>
                      <a:pt x="2149" y="1050"/>
                    </a:lnTo>
                    <a:lnTo>
                      <a:pt x="2153" y="1050"/>
                    </a:lnTo>
                    <a:lnTo>
                      <a:pt x="2157" y="1040"/>
                    </a:lnTo>
                    <a:lnTo>
                      <a:pt x="2161" y="1036"/>
                    </a:lnTo>
                    <a:lnTo>
                      <a:pt x="2165" y="1038"/>
                    </a:lnTo>
                    <a:lnTo>
                      <a:pt x="2169" y="1032"/>
                    </a:lnTo>
                    <a:lnTo>
                      <a:pt x="2173" y="1020"/>
                    </a:lnTo>
                    <a:lnTo>
                      <a:pt x="2176" y="1017"/>
                    </a:lnTo>
                    <a:lnTo>
                      <a:pt x="2180" y="1011"/>
                    </a:lnTo>
                    <a:lnTo>
                      <a:pt x="2184" y="1005"/>
                    </a:lnTo>
                    <a:lnTo>
                      <a:pt x="2188" y="1003"/>
                    </a:lnTo>
                    <a:lnTo>
                      <a:pt x="2192" y="991"/>
                    </a:lnTo>
                    <a:lnTo>
                      <a:pt x="2196" y="989"/>
                    </a:lnTo>
                    <a:lnTo>
                      <a:pt x="2200" y="981"/>
                    </a:lnTo>
                    <a:lnTo>
                      <a:pt x="2204" y="975"/>
                    </a:lnTo>
                    <a:lnTo>
                      <a:pt x="2208" y="975"/>
                    </a:lnTo>
                    <a:lnTo>
                      <a:pt x="2212" y="968"/>
                    </a:lnTo>
                    <a:lnTo>
                      <a:pt x="2216" y="958"/>
                    </a:lnTo>
                    <a:lnTo>
                      <a:pt x="2220" y="946"/>
                    </a:lnTo>
                    <a:lnTo>
                      <a:pt x="2224" y="952"/>
                    </a:lnTo>
                    <a:lnTo>
                      <a:pt x="2228" y="940"/>
                    </a:lnTo>
                    <a:lnTo>
                      <a:pt x="2232" y="932"/>
                    </a:lnTo>
                    <a:lnTo>
                      <a:pt x="2236" y="930"/>
                    </a:lnTo>
                    <a:lnTo>
                      <a:pt x="2240" y="925"/>
                    </a:lnTo>
                    <a:lnTo>
                      <a:pt x="2244" y="917"/>
                    </a:lnTo>
                    <a:lnTo>
                      <a:pt x="2247" y="909"/>
                    </a:lnTo>
                    <a:lnTo>
                      <a:pt x="2251" y="903"/>
                    </a:lnTo>
                    <a:lnTo>
                      <a:pt x="2255" y="901"/>
                    </a:lnTo>
                    <a:lnTo>
                      <a:pt x="2259" y="895"/>
                    </a:lnTo>
                    <a:lnTo>
                      <a:pt x="2263" y="885"/>
                    </a:lnTo>
                    <a:lnTo>
                      <a:pt x="2267" y="878"/>
                    </a:lnTo>
                    <a:lnTo>
                      <a:pt x="2271" y="880"/>
                    </a:lnTo>
                    <a:lnTo>
                      <a:pt x="2275" y="874"/>
                    </a:lnTo>
                    <a:lnTo>
                      <a:pt x="2279" y="868"/>
                    </a:lnTo>
                    <a:lnTo>
                      <a:pt x="2283" y="862"/>
                    </a:lnTo>
                    <a:lnTo>
                      <a:pt x="2287" y="854"/>
                    </a:lnTo>
                    <a:lnTo>
                      <a:pt x="2291" y="852"/>
                    </a:lnTo>
                    <a:lnTo>
                      <a:pt x="2295" y="844"/>
                    </a:lnTo>
                    <a:lnTo>
                      <a:pt x="2299" y="840"/>
                    </a:lnTo>
                    <a:lnTo>
                      <a:pt x="2303" y="836"/>
                    </a:lnTo>
                    <a:lnTo>
                      <a:pt x="2307" y="829"/>
                    </a:lnTo>
                    <a:lnTo>
                      <a:pt x="2311" y="823"/>
                    </a:lnTo>
                    <a:lnTo>
                      <a:pt x="2314" y="811"/>
                    </a:lnTo>
                    <a:lnTo>
                      <a:pt x="2318" y="811"/>
                    </a:lnTo>
                    <a:lnTo>
                      <a:pt x="2322" y="805"/>
                    </a:lnTo>
                    <a:lnTo>
                      <a:pt x="2326" y="797"/>
                    </a:lnTo>
                    <a:lnTo>
                      <a:pt x="2330" y="791"/>
                    </a:lnTo>
                    <a:lnTo>
                      <a:pt x="2334" y="789"/>
                    </a:lnTo>
                    <a:lnTo>
                      <a:pt x="2338" y="784"/>
                    </a:lnTo>
                    <a:lnTo>
                      <a:pt x="2342" y="784"/>
                    </a:lnTo>
                    <a:lnTo>
                      <a:pt x="2346" y="776"/>
                    </a:lnTo>
                    <a:lnTo>
                      <a:pt x="2350" y="772"/>
                    </a:lnTo>
                    <a:lnTo>
                      <a:pt x="2354" y="762"/>
                    </a:lnTo>
                    <a:lnTo>
                      <a:pt x="2358" y="756"/>
                    </a:lnTo>
                    <a:lnTo>
                      <a:pt x="2362" y="756"/>
                    </a:lnTo>
                    <a:lnTo>
                      <a:pt x="2366" y="744"/>
                    </a:lnTo>
                    <a:lnTo>
                      <a:pt x="2370" y="742"/>
                    </a:lnTo>
                    <a:lnTo>
                      <a:pt x="2374" y="737"/>
                    </a:lnTo>
                    <a:lnTo>
                      <a:pt x="2378" y="735"/>
                    </a:lnTo>
                    <a:lnTo>
                      <a:pt x="2382" y="733"/>
                    </a:lnTo>
                    <a:lnTo>
                      <a:pt x="2385" y="719"/>
                    </a:lnTo>
                    <a:lnTo>
                      <a:pt x="2389" y="715"/>
                    </a:lnTo>
                    <a:lnTo>
                      <a:pt x="2393" y="707"/>
                    </a:lnTo>
                    <a:lnTo>
                      <a:pt x="2397" y="711"/>
                    </a:lnTo>
                    <a:lnTo>
                      <a:pt x="2401" y="701"/>
                    </a:lnTo>
                    <a:lnTo>
                      <a:pt x="2405" y="693"/>
                    </a:lnTo>
                    <a:lnTo>
                      <a:pt x="2409" y="692"/>
                    </a:lnTo>
                    <a:lnTo>
                      <a:pt x="2413" y="684"/>
                    </a:lnTo>
                    <a:lnTo>
                      <a:pt x="2417" y="680"/>
                    </a:lnTo>
                    <a:lnTo>
                      <a:pt x="2421" y="678"/>
                    </a:lnTo>
                    <a:lnTo>
                      <a:pt x="2425" y="674"/>
                    </a:lnTo>
                    <a:lnTo>
                      <a:pt x="2429" y="674"/>
                    </a:lnTo>
                    <a:lnTo>
                      <a:pt x="2433" y="658"/>
                    </a:lnTo>
                    <a:lnTo>
                      <a:pt x="2437" y="662"/>
                    </a:lnTo>
                    <a:lnTo>
                      <a:pt x="2441" y="650"/>
                    </a:lnTo>
                    <a:lnTo>
                      <a:pt x="2445" y="648"/>
                    </a:lnTo>
                    <a:lnTo>
                      <a:pt x="2449" y="645"/>
                    </a:lnTo>
                    <a:lnTo>
                      <a:pt x="2452" y="637"/>
                    </a:lnTo>
                    <a:lnTo>
                      <a:pt x="2456" y="631"/>
                    </a:lnTo>
                    <a:lnTo>
                      <a:pt x="2460" y="627"/>
                    </a:lnTo>
                    <a:lnTo>
                      <a:pt x="2464" y="623"/>
                    </a:lnTo>
                    <a:lnTo>
                      <a:pt x="2468" y="615"/>
                    </a:lnTo>
                    <a:lnTo>
                      <a:pt x="2472" y="609"/>
                    </a:lnTo>
                    <a:lnTo>
                      <a:pt x="2476" y="609"/>
                    </a:lnTo>
                    <a:lnTo>
                      <a:pt x="2480" y="603"/>
                    </a:lnTo>
                    <a:lnTo>
                      <a:pt x="2484" y="601"/>
                    </a:lnTo>
                    <a:lnTo>
                      <a:pt x="2488" y="590"/>
                    </a:lnTo>
                    <a:lnTo>
                      <a:pt x="2492" y="588"/>
                    </a:lnTo>
                    <a:lnTo>
                      <a:pt x="2496" y="580"/>
                    </a:lnTo>
                    <a:lnTo>
                      <a:pt x="2500" y="580"/>
                    </a:lnTo>
                    <a:lnTo>
                      <a:pt x="2504" y="576"/>
                    </a:lnTo>
                    <a:lnTo>
                      <a:pt x="2508" y="570"/>
                    </a:lnTo>
                    <a:lnTo>
                      <a:pt x="2512" y="564"/>
                    </a:lnTo>
                    <a:lnTo>
                      <a:pt x="2516" y="566"/>
                    </a:lnTo>
                    <a:lnTo>
                      <a:pt x="2519" y="564"/>
                    </a:lnTo>
                    <a:lnTo>
                      <a:pt x="2523" y="558"/>
                    </a:lnTo>
                    <a:lnTo>
                      <a:pt x="2527" y="551"/>
                    </a:lnTo>
                    <a:lnTo>
                      <a:pt x="2531" y="545"/>
                    </a:lnTo>
                    <a:lnTo>
                      <a:pt x="2535" y="545"/>
                    </a:lnTo>
                    <a:lnTo>
                      <a:pt x="2539" y="533"/>
                    </a:lnTo>
                    <a:lnTo>
                      <a:pt x="2543" y="531"/>
                    </a:lnTo>
                    <a:lnTo>
                      <a:pt x="2547" y="531"/>
                    </a:lnTo>
                    <a:lnTo>
                      <a:pt x="2551" y="523"/>
                    </a:lnTo>
                    <a:lnTo>
                      <a:pt x="2555" y="519"/>
                    </a:lnTo>
                    <a:lnTo>
                      <a:pt x="2559" y="513"/>
                    </a:lnTo>
                    <a:lnTo>
                      <a:pt x="2563" y="513"/>
                    </a:lnTo>
                    <a:lnTo>
                      <a:pt x="2567" y="507"/>
                    </a:lnTo>
                    <a:lnTo>
                      <a:pt x="2571" y="504"/>
                    </a:lnTo>
                    <a:lnTo>
                      <a:pt x="2575" y="496"/>
                    </a:lnTo>
                    <a:lnTo>
                      <a:pt x="2579" y="494"/>
                    </a:lnTo>
                    <a:lnTo>
                      <a:pt x="2583" y="496"/>
                    </a:lnTo>
                    <a:lnTo>
                      <a:pt x="2587" y="488"/>
                    </a:lnTo>
                    <a:lnTo>
                      <a:pt x="2590" y="482"/>
                    </a:lnTo>
                    <a:lnTo>
                      <a:pt x="2594" y="478"/>
                    </a:lnTo>
                    <a:lnTo>
                      <a:pt x="2598" y="472"/>
                    </a:lnTo>
                    <a:lnTo>
                      <a:pt x="2602" y="466"/>
                    </a:lnTo>
                    <a:lnTo>
                      <a:pt x="2606" y="462"/>
                    </a:lnTo>
                    <a:lnTo>
                      <a:pt x="2610" y="466"/>
                    </a:lnTo>
                    <a:lnTo>
                      <a:pt x="2614" y="457"/>
                    </a:lnTo>
                    <a:lnTo>
                      <a:pt x="2618" y="449"/>
                    </a:lnTo>
                    <a:lnTo>
                      <a:pt x="2622" y="453"/>
                    </a:lnTo>
                    <a:lnTo>
                      <a:pt x="2626" y="449"/>
                    </a:lnTo>
                    <a:lnTo>
                      <a:pt x="2630" y="445"/>
                    </a:lnTo>
                    <a:lnTo>
                      <a:pt x="2634" y="433"/>
                    </a:lnTo>
                    <a:lnTo>
                      <a:pt x="2638" y="435"/>
                    </a:lnTo>
                    <a:lnTo>
                      <a:pt x="2642" y="429"/>
                    </a:lnTo>
                    <a:lnTo>
                      <a:pt x="2646" y="425"/>
                    </a:lnTo>
                    <a:lnTo>
                      <a:pt x="2650" y="425"/>
                    </a:lnTo>
                    <a:lnTo>
                      <a:pt x="2654" y="421"/>
                    </a:lnTo>
                    <a:lnTo>
                      <a:pt x="2657" y="413"/>
                    </a:lnTo>
                    <a:lnTo>
                      <a:pt x="2661" y="415"/>
                    </a:lnTo>
                    <a:lnTo>
                      <a:pt x="2665" y="412"/>
                    </a:lnTo>
                    <a:lnTo>
                      <a:pt x="2669" y="400"/>
                    </a:lnTo>
                    <a:lnTo>
                      <a:pt x="2673" y="400"/>
                    </a:lnTo>
                    <a:lnTo>
                      <a:pt x="2677" y="396"/>
                    </a:lnTo>
                    <a:lnTo>
                      <a:pt x="2681" y="396"/>
                    </a:lnTo>
                    <a:lnTo>
                      <a:pt x="2685" y="390"/>
                    </a:lnTo>
                    <a:lnTo>
                      <a:pt x="2689" y="382"/>
                    </a:lnTo>
                    <a:lnTo>
                      <a:pt x="2693" y="382"/>
                    </a:lnTo>
                    <a:lnTo>
                      <a:pt x="2697" y="378"/>
                    </a:lnTo>
                    <a:lnTo>
                      <a:pt x="2701" y="376"/>
                    </a:lnTo>
                    <a:lnTo>
                      <a:pt x="2705" y="370"/>
                    </a:lnTo>
                    <a:lnTo>
                      <a:pt x="2709" y="370"/>
                    </a:lnTo>
                    <a:lnTo>
                      <a:pt x="2713" y="365"/>
                    </a:lnTo>
                    <a:lnTo>
                      <a:pt x="2717" y="361"/>
                    </a:lnTo>
                    <a:lnTo>
                      <a:pt x="2721" y="365"/>
                    </a:lnTo>
                    <a:lnTo>
                      <a:pt x="2724" y="353"/>
                    </a:lnTo>
                    <a:lnTo>
                      <a:pt x="2728" y="355"/>
                    </a:lnTo>
                    <a:lnTo>
                      <a:pt x="2732" y="353"/>
                    </a:lnTo>
                    <a:lnTo>
                      <a:pt x="2736" y="347"/>
                    </a:lnTo>
                    <a:lnTo>
                      <a:pt x="2740" y="339"/>
                    </a:lnTo>
                    <a:lnTo>
                      <a:pt x="2744" y="339"/>
                    </a:lnTo>
                    <a:lnTo>
                      <a:pt x="2748" y="335"/>
                    </a:lnTo>
                    <a:lnTo>
                      <a:pt x="2752" y="327"/>
                    </a:lnTo>
                    <a:lnTo>
                      <a:pt x="2756" y="331"/>
                    </a:lnTo>
                    <a:lnTo>
                      <a:pt x="2760" y="331"/>
                    </a:lnTo>
                    <a:lnTo>
                      <a:pt x="2764" y="321"/>
                    </a:lnTo>
                    <a:lnTo>
                      <a:pt x="2768" y="319"/>
                    </a:lnTo>
                    <a:lnTo>
                      <a:pt x="2772" y="321"/>
                    </a:lnTo>
                    <a:lnTo>
                      <a:pt x="2776" y="314"/>
                    </a:lnTo>
                    <a:lnTo>
                      <a:pt x="2780" y="310"/>
                    </a:lnTo>
                    <a:lnTo>
                      <a:pt x="2784" y="308"/>
                    </a:lnTo>
                    <a:lnTo>
                      <a:pt x="2788" y="306"/>
                    </a:lnTo>
                    <a:lnTo>
                      <a:pt x="2792" y="296"/>
                    </a:lnTo>
                    <a:lnTo>
                      <a:pt x="2795" y="300"/>
                    </a:lnTo>
                    <a:lnTo>
                      <a:pt x="2799" y="296"/>
                    </a:lnTo>
                    <a:lnTo>
                      <a:pt x="2803" y="296"/>
                    </a:lnTo>
                    <a:lnTo>
                      <a:pt x="2807" y="290"/>
                    </a:lnTo>
                    <a:lnTo>
                      <a:pt x="2811" y="288"/>
                    </a:lnTo>
                    <a:lnTo>
                      <a:pt x="2815" y="284"/>
                    </a:lnTo>
                    <a:lnTo>
                      <a:pt x="2819" y="284"/>
                    </a:lnTo>
                    <a:lnTo>
                      <a:pt x="2823" y="278"/>
                    </a:lnTo>
                    <a:lnTo>
                      <a:pt x="2827" y="272"/>
                    </a:lnTo>
                    <a:lnTo>
                      <a:pt x="2831" y="272"/>
                    </a:lnTo>
                    <a:lnTo>
                      <a:pt x="2835" y="269"/>
                    </a:lnTo>
                    <a:lnTo>
                      <a:pt x="2839" y="272"/>
                    </a:lnTo>
                    <a:lnTo>
                      <a:pt x="2843" y="265"/>
                    </a:lnTo>
                    <a:lnTo>
                      <a:pt x="2847" y="261"/>
                    </a:lnTo>
                    <a:lnTo>
                      <a:pt x="2851" y="257"/>
                    </a:lnTo>
                    <a:lnTo>
                      <a:pt x="2855" y="255"/>
                    </a:lnTo>
                    <a:lnTo>
                      <a:pt x="2859" y="253"/>
                    </a:lnTo>
                    <a:lnTo>
                      <a:pt x="2862" y="247"/>
                    </a:lnTo>
                    <a:lnTo>
                      <a:pt x="2866" y="247"/>
                    </a:lnTo>
                    <a:lnTo>
                      <a:pt x="2870" y="249"/>
                    </a:lnTo>
                    <a:lnTo>
                      <a:pt x="2874" y="241"/>
                    </a:lnTo>
                    <a:lnTo>
                      <a:pt x="2878" y="241"/>
                    </a:lnTo>
                    <a:lnTo>
                      <a:pt x="2882" y="239"/>
                    </a:lnTo>
                    <a:lnTo>
                      <a:pt x="2886" y="235"/>
                    </a:lnTo>
                    <a:lnTo>
                      <a:pt x="2890" y="233"/>
                    </a:lnTo>
                    <a:lnTo>
                      <a:pt x="2894" y="231"/>
                    </a:lnTo>
                    <a:lnTo>
                      <a:pt x="2898" y="229"/>
                    </a:lnTo>
                    <a:lnTo>
                      <a:pt x="2902" y="229"/>
                    </a:lnTo>
                    <a:lnTo>
                      <a:pt x="2906" y="229"/>
                    </a:lnTo>
                    <a:lnTo>
                      <a:pt x="2910" y="222"/>
                    </a:lnTo>
                    <a:lnTo>
                      <a:pt x="2914" y="214"/>
                    </a:lnTo>
                    <a:lnTo>
                      <a:pt x="2918" y="210"/>
                    </a:lnTo>
                    <a:lnTo>
                      <a:pt x="2922" y="214"/>
                    </a:lnTo>
                    <a:lnTo>
                      <a:pt x="2926" y="204"/>
                    </a:lnTo>
                    <a:lnTo>
                      <a:pt x="2930" y="20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2" name="Line 4284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3" name="Line 4285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4" name="Line 4286"/>
              <p:cNvSpPr>
                <a:spLocks noChangeShapeType="1"/>
              </p:cNvSpPr>
              <p:nvPr/>
            </p:nvSpPr>
            <p:spPr bwMode="auto">
              <a:xfrm flipV="1"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5" name="Line 4287"/>
              <p:cNvSpPr>
                <a:spLocks noChangeShapeType="1"/>
              </p:cNvSpPr>
              <p:nvPr/>
            </p:nvSpPr>
            <p:spPr bwMode="auto">
              <a:xfrm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6" name="Line 4288"/>
              <p:cNvSpPr>
                <a:spLocks noChangeShapeType="1"/>
              </p:cNvSpPr>
              <p:nvPr/>
            </p:nvSpPr>
            <p:spPr bwMode="auto">
              <a:xfrm flipV="1"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7" name="Line 4289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8" name="Line 4290"/>
              <p:cNvSpPr>
                <a:spLocks noChangeShapeType="1"/>
              </p:cNvSpPr>
              <p:nvPr/>
            </p:nvSpPr>
            <p:spPr bwMode="auto">
              <a:xfrm flipV="1"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39" name="Line 4291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0" name="Line 4292"/>
              <p:cNvSpPr>
                <a:spLocks noChangeShapeType="1"/>
              </p:cNvSpPr>
              <p:nvPr/>
            </p:nvSpPr>
            <p:spPr bwMode="auto">
              <a:xfrm flipV="1">
                <a:off x="308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1" name="Freeform 4293"/>
              <p:cNvSpPr>
                <a:spLocks/>
              </p:cNvSpPr>
              <p:nvPr/>
            </p:nvSpPr>
            <p:spPr bwMode="auto">
              <a:xfrm>
                <a:off x="3084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2" name="Line 4294"/>
              <p:cNvSpPr>
                <a:spLocks noChangeShapeType="1"/>
              </p:cNvSpPr>
              <p:nvPr/>
            </p:nvSpPr>
            <p:spPr bwMode="auto">
              <a:xfrm>
                <a:off x="308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3" name="Line 4295"/>
              <p:cNvSpPr>
                <a:spLocks noChangeShapeType="1"/>
              </p:cNvSpPr>
              <p:nvPr/>
            </p:nvSpPr>
            <p:spPr bwMode="auto">
              <a:xfrm flipV="1">
                <a:off x="309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4" name="Freeform 4296"/>
              <p:cNvSpPr>
                <a:spLocks/>
              </p:cNvSpPr>
              <p:nvPr/>
            </p:nvSpPr>
            <p:spPr bwMode="auto">
              <a:xfrm flipV="1">
                <a:off x="3093" y="910"/>
                <a:ext cx="1720" cy="1106"/>
              </a:xfrm>
              <a:custGeom>
                <a:avLst/>
                <a:gdLst/>
                <a:ahLst/>
                <a:cxnLst>
                  <a:cxn ang="0">
                    <a:pos x="43" y="12"/>
                  </a:cxn>
                  <a:cxn ang="0">
                    <a:pos x="91" y="19"/>
                  </a:cxn>
                  <a:cxn ang="0">
                    <a:pos x="138" y="42"/>
                  </a:cxn>
                  <a:cxn ang="0">
                    <a:pos x="185" y="67"/>
                  </a:cxn>
                  <a:cxn ang="0">
                    <a:pos x="233" y="96"/>
                  </a:cxn>
                  <a:cxn ang="0">
                    <a:pos x="280" y="141"/>
                  </a:cxn>
                  <a:cxn ang="0">
                    <a:pos x="327" y="195"/>
                  </a:cxn>
                  <a:cxn ang="0">
                    <a:pos x="375" y="254"/>
                  </a:cxn>
                  <a:cxn ang="0">
                    <a:pos x="422" y="326"/>
                  </a:cxn>
                  <a:cxn ang="0">
                    <a:pos x="469" y="405"/>
                  </a:cxn>
                  <a:cxn ang="0">
                    <a:pos x="517" y="491"/>
                  </a:cxn>
                  <a:cxn ang="0">
                    <a:pos x="564" y="587"/>
                  </a:cxn>
                  <a:cxn ang="0">
                    <a:pos x="611" y="687"/>
                  </a:cxn>
                  <a:cxn ang="0">
                    <a:pos x="658" y="794"/>
                  </a:cxn>
                  <a:cxn ang="0">
                    <a:pos x="706" y="900"/>
                  </a:cxn>
                  <a:cxn ang="0">
                    <a:pos x="753" y="1009"/>
                  </a:cxn>
                  <a:cxn ang="0">
                    <a:pos x="800" y="1112"/>
                  </a:cxn>
                  <a:cxn ang="0">
                    <a:pos x="848" y="1220"/>
                  </a:cxn>
                  <a:cxn ang="0">
                    <a:pos x="895" y="1325"/>
                  </a:cxn>
                  <a:cxn ang="0">
                    <a:pos x="942" y="1420"/>
                  </a:cxn>
                  <a:cxn ang="0">
                    <a:pos x="990" y="1510"/>
                  </a:cxn>
                  <a:cxn ang="0">
                    <a:pos x="1037" y="1590"/>
                  </a:cxn>
                  <a:cxn ang="0">
                    <a:pos x="1084" y="1666"/>
                  </a:cxn>
                  <a:cxn ang="0">
                    <a:pos x="1132" y="1736"/>
                  </a:cxn>
                  <a:cxn ang="0">
                    <a:pos x="1179" y="1793"/>
                  </a:cxn>
                  <a:cxn ang="0">
                    <a:pos x="1226" y="1835"/>
                  </a:cxn>
                  <a:cxn ang="0">
                    <a:pos x="1273" y="1869"/>
                  </a:cxn>
                  <a:cxn ang="0">
                    <a:pos x="1321" y="1897"/>
                  </a:cxn>
                  <a:cxn ang="0">
                    <a:pos x="1368" y="1916"/>
                  </a:cxn>
                  <a:cxn ang="0">
                    <a:pos x="1415" y="1917"/>
                  </a:cxn>
                  <a:cxn ang="0">
                    <a:pos x="1463" y="1913"/>
                  </a:cxn>
                  <a:cxn ang="0">
                    <a:pos x="1510" y="1898"/>
                  </a:cxn>
                  <a:cxn ang="0">
                    <a:pos x="1557" y="1881"/>
                  </a:cxn>
                  <a:cxn ang="0">
                    <a:pos x="1605" y="1848"/>
                  </a:cxn>
                  <a:cxn ang="0">
                    <a:pos x="1652" y="1811"/>
                  </a:cxn>
                  <a:cxn ang="0">
                    <a:pos x="1699" y="1765"/>
                  </a:cxn>
                  <a:cxn ang="0">
                    <a:pos x="1747" y="1714"/>
                  </a:cxn>
                  <a:cxn ang="0">
                    <a:pos x="1794" y="1657"/>
                  </a:cxn>
                  <a:cxn ang="0">
                    <a:pos x="1841" y="1596"/>
                  </a:cxn>
                  <a:cxn ang="0">
                    <a:pos x="1889" y="1533"/>
                  </a:cxn>
                  <a:cxn ang="0">
                    <a:pos x="1936" y="1463"/>
                  </a:cxn>
                  <a:cxn ang="0">
                    <a:pos x="1983" y="1400"/>
                  </a:cxn>
                  <a:cxn ang="0">
                    <a:pos x="2030" y="1325"/>
                  </a:cxn>
                  <a:cxn ang="0">
                    <a:pos x="2078" y="1254"/>
                  </a:cxn>
                  <a:cxn ang="0">
                    <a:pos x="2125" y="1178"/>
                  </a:cxn>
                  <a:cxn ang="0">
                    <a:pos x="2172" y="1109"/>
                  </a:cxn>
                  <a:cxn ang="0">
                    <a:pos x="2220" y="1039"/>
                  </a:cxn>
                  <a:cxn ang="0">
                    <a:pos x="2267" y="966"/>
                  </a:cxn>
                  <a:cxn ang="0">
                    <a:pos x="2314" y="897"/>
                  </a:cxn>
                  <a:cxn ang="0">
                    <a:pos x="2362" y="834"/>
                  </a:cxn>
                  <a:cxn ang="0">
                    <a:pos x="2409" y="766"/>
                  </a:cxn>
                  <a:cxn ang="0">
                    <a:pos x="2456" y="707"/>
                  </a:cxn>
                  <a:cxn ang="0">
                    <a:pos x="2504" y="646"/>
                  </a:cxn>
                  <a:cxn ang="0">
                    <a:pos x="2551" y="589"/>
                  </a:cxn>
                  <a:cxn ang="0">
                    <a:pos x="2598" y="536"/>
                  </a:cxn>
                  <a:cxn ang="0">
                    <a:pos x="2645" y="484"/>
                  </a:cxn>
                  <a:cxn ang="0">
                    <a:pos x="2693" y="437"/>
                  </a:cxn>
                  <a:cxn ang="0">
                    <a:pos x="2740" y="397"/>
                  </a:cxn>
                  <a:cxn ang="0">
                    <a:pos x="2787" y="353"/>
                  </a:cxn>
                  <a:cxn ang="0">
                    <a:pos x="2835" y="314"/>
                  </a:cxn>
                  <a:cxn ang="0">
                    <a:pos x="2882" y="281"/>
                  </a:cxn>
                  <a:cxn ang="0">
                    <a:pos x="2929" y="246"/>
                  </a:cxn>
                  <a:cxn ang="0">
                    <a:pos x="2977" y="218"/>
                  </a:cxn>
                </a:cxnLst>
                <a:rect l="0" t="0" r="r" b="b"/>
                <a:pathLst>
                  <a:path w="2985" h="1921">
                    <a:moveTo>
                      <a:pt x="0" y="0"/>
                    </a:moveTo>
                    <a:lnTo>
                      <a:pt x="4" y="2"/>
                    </a:lnTo>
                    <a:lnTo>
                      <a:pt x="8" y="5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7"/>
                    </a:lnTo>
                    <a:lnTo>
                      <a:pt x="36" y="7"/>
                    </a:lnTo>
                    <a:lnTo>
                      <a:pt x="40" y="8"/>
                    </a:lnTo>
                    <a:lnTo>
                      <a:pt x="43" y="12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2"/>
                    </a:lnTo>
                    <a:lnTo>
                      <a:pt x="59" y="7"/>
                    </a:lnTo>
                    <a:lnTo>
                      <a:pt x="63" y="14"/>
                    </a:lnTo>
                    <a:lnTo>
                      <a:pt x="67" y="15"/>
                    </a:lnTo>
                    <a:lnTo>
                      <a:pt x="71" y="12"/>
                    </a:lnTo>
                    <a:lnTo>
                      <a:pt x="75" y="15"/>
                    </a:lnTo>
                    <a:lnTo>
                      <a:pt x="79" y="17"/>
                    </a:lnTo>
                    <a:lnTo>
                      <a:pt x="83" y="19"/>
                    </a:lnTo>
                    <a:lnTo>
                      <a:pt x="87" y="19"/>
                    </a:lnTo>
                    <a:lnTo>
                      <a:pt x="91" y="19"/>
                    </a:lnTo>
                    <a:lnTo>
                      <a:pt x="95" y="17"/>
                    </a:lnTo>
                    <a:lnTo>
                      <a:pt x="99" y="23"/>
                    </a:lnTo>
                    <a:lnTo>
                      <a:pt x="103" y="24"/>
                    </a:lnTo>
                    <a:lnTo>
                      <a:pt x="107" y="23"/>
                    </a:lnTo>
                    <a:lnTo>
                      <a:pt x="110" y="26"/>
                    </a:lnTo>
                    <a:lnTo>
                      <a:pt x="114" y="30"/>
                    </a:lnTo>
                    <a:lnTo>
                      <a:pt x="118" y="29"/>
                    </a:lnTo>
                    <a:lnTo>
                      <a:pt x="122" y="31"/>
                    </a:lnTo>
                    <a:lnTo>
                      <a:pt x="126" y="32"/>
                    </a:lnTo>
                    <a:lnTo>
                      <a:pt x="130" y="35"/>
                    </a:lnTo>
                    <a:lnTo>
                      <a:pt x="134" y="37"/>
                    </a:lnTo>
                    <a:lnTo>
                      <a:pt x="138" y="42"/>
                    </a:lnTo>
                    <a:lnTo>
                      <a:pt x="142" y="37"/>
                    </a:lnTo>
                    <a:lnTo>
                      <a:pt x="146" y="43"/>
                    </a:lnTo>
                    <a:lnTo>
                      <a:pt x="150" y="44"/>
                    </a:lnTo>
                    <a:lnTo>
                      <a:pt x="154" y="44"/>
                    </a:lnTo>
                    <a:lnTo>
                      <a:pt x="158" y="46"/>
                    </a:lnTo>
                    <a:lnTo>
                      <a:pt x="162" y="48"/>
                    </a:lnTo>
                    <a:lnTo>
                      <a:pt x="166" y="52"/>
                    </a:lnTo>
                    <a:lnTo>
                      <a:pt x="170" y="56"/>
                    </a:lnTo>
                    <a:lnTo>
                      <a:pt x="174" y="59"/>
                    </a:lnTo>
                    <a:lnTo>
                      <a:pt x="177" y="60"/>
                    </a:lnTo>
                    <a:lnTo>
                      <a:pt x="181" y="62"/>
                    </a:lnTo>
                    <a:lnTo>
                      <a:pt x="185" y="67"/>
                    </a:lnTo>
                    <a:lnTo>
                      <a:pt x="189" y="67"/>
                    </a:lnTo>
                    <a:lnTo>
                      <a:pt x="193" y="66"/>
                    </a:lnTo>
                    <a:lnTo>
                      <a:pt x="197" y="72"/>
                    </a:lnTo>
                    <a:lnTo>
                      <a:pt x="201" y="73"/>
                    </a:lnTo>
                    <a:lnTo>
                      <a:pt x="205" y="75"/>
                    </a:lnTo>
                    <a:lnTo>
                      <a:pt x="209" y="77"/>
                    </a:lnTo>
                    <a:lnTo>
                      <a:pt x="213" y="81"/>
                    </a:lnTo>
                    <a:lnTo>
                      <a:pt x="217" y="85"/>
                    </a:lnTo>
                    <a:lnTo>
                      <a:pt x="221" y="88"/>
                    </a:lnTo>
                    <a:lnTo>
                      <a:pt x="225" y="90"/>
                    </a:lnTo>
                    <a:lnTo>
                      <a:pt x="229" y="94"/>
                    </a:lnTo>
                    <a:lnTo>
                      <a:pt x="233" y="96"/>
                    </a:lnTo>
                    <a:lnTo>
                      <a:pt x="237" y="99"/>
                    </a:lnTo>
                    <a:lnTo>
                      <a:pt x="241" y="104"/>
                    </a:lnTo>
                    <a:lnTo>
                      <a:pt x="245" y="106"/>
                    </a:lnTo>
                    <a:lnTo>
                      <a:pt x="248" y="110"/>
                    </a:lnTo>
                    <a:lnTo>
                      <a:pt x="252" y="113"/>
                    </a:lnTo>
                    <a:lnTo>
                      <a:pt x="256" y="114"/>
                    </a:lnTo>
                    <a:lnTo>
                      <a:pt x="260" y="120"/>
                    </a:lnTo>
                    <a:lnTo>
                      <a:pt x="264" y="125"/>
                    </a:lnTo>
                    <a:lnTo>
                      <a:pt x="268" y="129"/>
                    </a:lnTo>
                    <a:lnTo>
                      <a:pt x="272" y="135"/>
                    </a:lnTo>
                    <a:lnTo>
                      <a:pt x="276" y="135"/>
                    </a:lnTo>
                    <a:lnTo>
                      <a:pt x="280" y="141"/>
                    </a:lnTo>
                    <a:lnTo>
                      <a:pt x="284" y="143"/>
                    </a:lnTo>
                    <a:lnTo>
                      <a:pt x="288" y="148"/>
                    </a:lnTo>
                    <a:lnTo>
                      <a:pt x="292" y="151"/>
                    </a:lnTo>
                    <a:lnTo>
                      <a:pt x="296" y="158"/>
                    </a:lnTo>
                    <a:lnTo>
                      <a:pt x="300" y="154"/>
                    </a:lnTo>
                    <a:lnTo>
                      <a:pt x="304" y="165"/>
                    </a:lnTo>
                    <a:lnTo>
                      <a:pt x="308" y="171"/>
                    </a:lnTo>
                    <a:lnTo>
                      <a:pt x="312" y="174"/>
                    </a:lnTo>
                    <a:lnTo>
                      <a:pt x="315" y="177"/>
                    </a:lnTo>
                    <a:lnTo>
                      <a:pt x="319" y="184"/>
                    </a:lnTo>
                    <a:lnTo>
                      <a:pt x="323" y="189"/>
                    </a:lnTo>
                    <a:lnTo>
                      <a:pt x="327" y="195"/>
                    </a:lnTo>
                    <a:lnTo>
                      <a:pt x="331" y="195"/>
                    </a:lnTo>
                    <a:lnTo>
                      <a:pt x="335" y="205"/>
                    </a:lnTo>
                    <a:lnTo>
                      <a:pt x="339" y="206"/>
                    </a:lnTo>
                    <a:lnTo>
                      <a:pt x="343" y="211"/>
                    </a:lnTo>
                    <a:lnTo>
                      <a:pt x="347" y="216"/>
                    </a:lnTo>
                    <a:lnTo>
                      <a:pt x="351" y="224"/>
                    </a:lnTo>
                    <a:lnTo>
                      <a:pt x="355" y="223"/>
                    </a:lnTo>
                    <a:lnTo>
                      <a:pt x="359" y="232"/>
                    </a:lnTo>
                    <a:lnTo>
                      <a:pt x="363" y="241"/>
                    </a:lnTo>
                    <a:lnTo>
                      <a:pt x="367" y="241"/>
                    </a:lnTo>
                    <a:lnTo>
                      <a:pt x="371" y="250"/>
                    </a:lnTo>
                    <a:lnTo>
                      <a:pt x="375" y="254"/>
                    </a:lnTo>
                    <a:lnTo>
                      <a:pt x="379" y="259"/>
                    </a:lnTo>
                    <a:lnTo>
                      <a:pt x="382" y="264"/>
                    </a:lnTo>
                    <a:lnTo>
                      <a:pt x="386" y="270"/>
                    </a:lnTo>
                    <a:lnTo>
                      <a:pt x="390" y="281"/>
                    </a:lnTo>
                    <a:lnTo>
                      <a:pt x="394" y="282"/>
                    </a:lnTo>
                    <a:lnTo>
                      <a:pt x="398" y="288"/>
                    </a:lnTo>
                    <a:lnTo>
                      <a:pt x="402" y="292"/>
                    </a:lnTo>
                    <a:lnTo>
                      <a:pt x="406" y="300"/>
                    </a:lnTo>
                    <a:lnTo>
                      <a:pt x="410" y="308"/>
                    </a:lnTo>
                    <a:lnTo>
                      <a:pt x="414" y="309"/>
                    </a:lnTo>
                    <a:lnTo>
                      <a:pt x="418" y="317"/>
                    </a:lnTo>
                    <a:lnTo>
                      <a:pt x="422" y="326"/>
                    </a:lnTo>
                    <a:lnTo>
                      <a:pt x="426" y="331"/>
                    </a:lnTo>
                    <a:lnTo>
                      <a:pt x="430" y="338"/>
                    </a:lnTo>
                    <a:lnTo>
                      <a:pt x="434" y="341"/>
                    </a:lnTo>
                    <a:lnTo>
                      <a:pt x="438" y="352"/>
                    </a:lnTo>
                    <a:lnTo>
                      <a:pt x="442" y="355"/>
                    </a:lnTo>
                    <a:lnTo>
                      <a:pt x="446" y="361"/>
                    </a:lnTo>
                    <a:lnTo>
                      <a:pt x="450" y="370"/>
                    </a:lnTo>
                    <a:lnTo>
                      <a:pt x="453" y="380"/>
                    </a:lnTo>
                    <a:lnTo>
                      <a:pt x="457" y="381"/>
                    </a:lnTo>
                    <a:lnTo>
                      <a:pt x="461" y="392"/>
                    </a:lnTo>
                    <a:lnTo>
                      <a:pt x="465" y="401"/>
                    </a:lnTo>
                    <a:lnTo>
                      <a:pt x="469" y="405"/>
                    </a:lnTo>
                    <a:lnTo>
                      <a:pt x="473" y="408"/>
                    </a:lnTo>
                    <a:lnTo>
                      <a:pt x="477" y="422"/>
                    </a:lnTo>
                    <a:lnTo>
                      <a:pt x="481" y="427"/>
                    </a:lnTo>
                    <a:lnTo>
                      <a:pt x="485" y="432"/>
                    </a:lnTo>
                    <a:lnTo>
                      <a:pt x="489" y="440"/>
                    </a:lnTo>
                    <a:lnTo>
                      <a:pt x="493" y="444"/>
                    </a:lnTo>
                    <a:lnTo>
                      <a:pt x="497" y="451"/>
                    </a:lnTo>
                    <a:lnTo>
                      <a:pt x="501" y="460"/>
                    </a:lnTo>
                    <a:lnTo>
                      <a:pt x="505" y="471"/>
                    </a:lnTo>
                    <a:lnTo>
                      <a:pt x="509" y="479"/>
                    </a:lnTo>
                    <a:lnTo>
                      <a:pt x="513" y="484"/>
                    </a:lnTo>
                    <a:lnTo>
                      <a:pt x="517" y="491"/>
                    </a:lnTo>
                    <a:lnTo>
                      <a:pt x="520" y="500"/>
                    </a:lnTo>
                    <a:lnTo>
                      <a:pt x="524" y="509"/>
                    </a:lnTo>
                    <a:lnTo>
                      <a:pt x="528" y="516"/>
                    </a:lnTo>
                    <a:lnTo>
                      <a:pt x="532" y="526"/>
                    </a:lnTo>
                    <a:lnTo>
                      <a:pt x="536" y="533"/>
                    </a:lnTo>
                    <a:lnTo>
                      <a:pt x="540" y="542"/>
                    </a:lnTo>
                    <a:lnTo>
                      <a:pt x="544" y="547"/>
                    </a:lnTo>
                    <a:lnTo>
                      <a:pt x="548" y="555"/>
                    </a:lnTo>
                    <a:lnTo>
                      <a:pt x="552" y="567"/>
                    </a:lnTo>
                    <a:lnTo>
                      <a:pt x="556" y="571"/>
                    </a:lnTo>
                    <a:lnTo>
                      <a:pt x="560" y="582"/>
                    </a:lnTo>
                    <a:lnTo>
                      <a:pt x="564" y="587"/>
                    </a:lnTo>
                    <a:lnTo>
                      <a:pt x="568" y="593"/>
                    </a:lnTo>
                    <a:lnTo>
                      <a:pt x="572" y="606"/>
                    </a:lnTo>
                    <a:lnTo>
                      <a:pt x="576" y="613"/>
                    </a:lnTo>
                    <a:lnTo>
                      <a:pt x="580" y="622"/>
                    </a:lnTo>
                    <a:lnTo>
                      <a:pt x="584" y="628"/>
                    </a:lnTo>
                    <a:lnTo>
                      <a:pt x="588" y="638"/>
                    </a:lnTo>
                    <a:lnTo>
                      <a:pt x="591" y="644"/>
                    </a:lnTo>
                    <a:lnTo>
                      <a:pt x="595" y="659"/>
                    </a:lnTo>
                    <a:lnTo>
                      <a:pt x="599" y="664"/>
                    </a:lnTo>
                    <a:lnTo>
                      <a:pt x="603" y="672"/>
                    </a:lnTo>
                    <a:lnTo>
                      <a:pt x="607" y="681"/>
                    </a:lnTo>
                    <a:lnTo>
                      <a:pt x="611" y="687"/>
                    </a:lnTo>
                    <a:lnTo>
                      <a:pt x="615" y="696"/>
                    </a:lnTo>
                    <a:lnTo>
                      <a:pt x="619" y="706"/>
                    </a:lnTo>
                    <a:lnTo>
                      <a:pt x="623" y="713"/>
                    </a:lnTo>
                    <a:lnTo>
                      <a:pt x="627" y="724"/>
                    </a:lnTo>
                    <a:lnTo>
                      <a:pt x="631" y="729"/>
                    </a:lnTo>
                    <a:lnTo>
                      <a:pt x="635" y="737"/>
                    </a:lnTo>
                    <a:lnTo>
                      <a:pt x="639" y="748"/>
                    </a:lnTo>
                    <a:lnTo>
                      <a:pt x="643" y="758"/>
                    </a:lnTo>
                    <a:lnTo>
                      <a:pt x="647" y="766"/>
                    </a:lnTo>
                    <a:lnTo>
                      <a:pt x="651" y="772"/>
                    </a:lnTo>
                    <a:lnTo>
                      <a:pt x="655" y="781"/>
                    </a:lnTo>
                    <a:lnTo>
                      <a:pt x="658" y="794"/>
                    </a:lnTo>
                    <a:lnTo>
                      <a:pt x="662" y="800"/>
                    </a:lnTo>
                    <a:lnTo>
                      <a:pt x="666" y="811"/>
                    </a:lnTo>
                    <a:lnTo>
                      <a:pt x="670" y="822"/>
                    </a:lnTo>
                    <a:lnTo>
                      <a:pt x="674" y="828"/>
                    </a:lnTo>
                    <a:lnTo>
                      <a:pt x="678" y="838"/>
                    </a:lnTo>
                    <a:lnTo>
                      <a:pt x="682" y="844"/>
                    </a:lnTo>
                    <a:lnTo>
                      <a:pt x="686" y="853"/>
                    </a:lnTo>
                    <a:lnTo>
                      <a:pt x="690" y="863"/>
                    </a:lnTo>
                    <a:lnTo>
                      <a:pt x="694" y="873"/>
                    </a:lnTo>
                    <a:lnTo>
                      <a:pt x="698" y="882"/>
                    </a:lnTo>
                    <a:lnTo>
                      <a:pt x="702" y="890"/>
                    </a:lnTo>
                    <a:lnTo>
                      <a:pt x="706" y="900"/>
                    </a:lnTo>
                    <a:lnTo>
                      <a:pt x="710" y="908"/>
                    </a:lnTo>
                    <a:lnTo>
                      <a:pt x="714" y="919"/>
                    </a:lnTo>
                    <a:lnTo>
                      <a:pt x="718" y="927"/>
                    </a:lnTo>
                    <a:lnTo>
                      <a:pt x="722" y="937"/>
                    </a:lnTo>
                    <a:lnTo>
                      <a:pt x="725" y="946"/>
                    </a:lnTo>
                    <a:lnTo>
                      <a:pt x="729" y="952"/>
                    </a:lnTo>
                    <a:lnTo>
                      <a:pt x="733" y="964"/>
                    </a:lnTo>
                    <a:lnTo>
                      <a:pt x="737" y="973"/>
                    </a:lnTo>
                    <a:lnTo>
                      <a:pt x="741" y="981"/>
                    </a:lnTo>
                    <a:lnTo>
                      <a:pt x="745" y="991"/>
                    </a:lnTo>
                    <a:lnTo>
                      <a:pt x="749" y="999"/>
                    </a:lnTo>
                    <a:lnTo>
                      <a:pt x="753" y="1009"/>
                    </a:lnTo>
                    <a:lnTo>
                      <a:pt x="757" y="1015"/>
                    </a:lnTo>
                    <a:lnTo>
                      <a:pt x="761" y="1022"/>
                    </a:lnTo>
                    <a:lnTo>
                      <a:pt x="765" y="1036"/>
                    </a:lnTo>
                    <a:lnTo>
                      <a:pt x="769" y="1048"/>
                    </a:lnTo>
                    <a:lnTo>
                      <a:pt x="773" y="1054"/>
                    </a:lnTo>
                    <a:lnTo>
                      <a:pt x="777" y="1063"/>
                    </a:lnTo>
                    <a:lnTo>
                      <a:pt x="781" y="1072"/>
                    </a:lnTo>
                    <a:lnTo>
                      <a:pt x="785" y="1078"/>
                    </a:lnTo>
                    <a:lnTo>
                      <a:pt x="789" y="1089"/>
                    </a:lnTo>
                    <a:lnTo>
                      <a:pt x="793" y="1098"/>
                    </a:lnTo>
                    <a:lnTo>
                      <a:pt x="796" y="1106"/>
                    </a:lnTo>
                    <a:lnTo>
                      <a:pt x="800" y="1112"/>
                    </a:lnTo>
                    <a:lnTo>
                      <a:pt x="804" y="1125"/>
                    </a:lnTo>
                    <a:lnTo>
                      <a:pt x="808" y="1129"/>
                    </a:lnTo>
                    <a:lnTo>
                      <a:pt x="812" y="1142"/>
                    </a:lnTo>
                    <a:lnTo>
                      <a:pt x="816" y="1150"/>
                    </a:lnTo>
                    <a:lnTo>
                      <a:pt x="820" y="1160"/>
                    </a:lnTo>
                    <a:lnTo>
                      <a:pt x="824" y="1168"/>
                    </a:lnTo>
                    <a:lnTo>
                      <a:pt x="828" y="1178"/>
                    </a:lnTo>
                    <a:lnTo>
                      <a:pt x="832" y="1187"/>
                    </a:lnTo>
                    <a:lnTo>
                      <a:pt x="836" y="1193"/>
                    </a:lnTo>
                    <a:lnTo>
                      <a:pt x="840" y="1204"/>
                    </a:lnTo>
                    <a:lnTo>
                      <a:pt x="844" y="1213"/>
                    </a:lnTo>
                    <a:lnTo>
                      <a:pt x="848" y="1220"/>
                    </a:lnTo>
                    <a:lnTo>
                      <a:pt x="852" y="1232"/>
                    </a:lnTo>
                    <a:lnTo>
                      <a:pt x="856" y="1239"/>
                    </a:lnTo>
                    <a:lnTo>
                      <a:pt x="860" y="1243"/>
                    </a:lnTo>
                    <a:lnTo>
                      <a:pt x="863" y="1255"/>
                    </a:lnTo>
                    <a:lnTo>
                      <a:pt x="867" y="1264"/>
                    </a:lnTo>
                    <a:lnTo>
                      <a:pt x="871" y="1275"/>
                    </a:lnTo>
                    <a:lnTo>
                      <a:pt x="875" y="1282"/>
                    </a:lnTo>
                    <a:lnTo>
                      <a:pt x="879" y="1288"/>
                    </a:lnTo>
                    <a:lnTo>
                      <a:pt x="883" y="1296"/>
                    </a:lnTo>
                    <a:lnTo>
                      <a:pt x="887" y="1306"/>
                    </a:lnTo>
                    <a:lnTo>
                      <a:pt x="891" y="1313"/>
                    </a:lnTo>
                    <a:lnTo>
                      <a:pt x="895" y="1325"/>
                    </a:lnTo>
                    <a:lnTo>
                      <a:pt x="899" y="1331"/>
                    </a:lnTo>
                    <a:lnTo>
                      <a:pt x="903" y="1340"/>
                    </a:lnTo>
                    <a:lnTo>
                      <a:pt x="907" y="1345"/>
                    </a:lnTo>
                    <a:lnTo>
                      <a:pt x="911" y="1353"/>
                    </a:lnTo>
                    <a:lnTo>
                      <a:pt x="915" y="1363"/>
                    </a:lnTo>
                    <a:lnTo>
                      <a:pt x="919" y="1373"/>
                    </a:lnTo>
                    <a:lnTo>
                      <a:pt x="923" y="1381"/>
                    </a:lnTo>
                    <a:lnTo>
                      <a:pt x="927" y="1388"/>
                    </a:lnTo>
                    <a:lnTo>
                      <a:pt x="930" y="1398"/>
                    </a:lnTo>
                    <a:lnTo>
                      <a:pt x="934" y="1402"/>
                    </a:lnTo>
                    <a:lnTo>
                      <a:pt x="938" y="1411"/>
                    </a:lnTo>
                    <a:lnTo>
                      <a:pt x="942" y="1420"/>
                    </a:lnTo>
                    <a:lnTo>
                      <a:pt x="946" y="1427"/>
                    </a:lnTo>
                    <a:lnTo>
                      <a:pt x="950" y="1433"/>
                    </a:lnTo>
                    <a:lnTo>
                      <a:pt x="954" y="1443"/>
                    </a:lnTo>
                    <a:lnTo>
                      <a:pt x="958" y="1451"/>
                    </a:lnTo>
                    <a:lnTo>
                      <a:pt x="962" y="1459"/>
                    </a:lnTo>
                    <a:lnTo>
                      <a:pt x="966" y="1467"/>
                    </a:lnTo>
                    <a:lnTo>
                      <a:pt x="970" y="1469"/>
                    </a:lnTo>
                    <a:lnTo>
                      <a:pt x="974" y="1482"/>
                    </a:lnTo>
                    <a:lnTo>
                      <a:pt x="978" y="1490"/>
                    </a:lnTo>
                    <a:lnTo>
                      <a:pt x="982" y="1492"/>
                    </a:lnTo>
                    <a:lnTo>
                      <a:pt x="986" y="1502"/>
                    </a:lnTo>
                    <a:lnTo>
                      <a:pt x="990" y="1510"/>
                    </a:lnTo>
                    <a:lnTo>
                      <a:pt x="994" y="1519"/>
                    </a:lnTo>
                    <a:lnTo>
                      <a:pt x="998" y="1525"/>
                    </a:lnTo>
                    <a:lnTo>
                      <a:pt x="1001" y="1531"/>
                    </a:lnTo>
                    <a:lnTo>
                      <a:pt x="1005" y="1536"/>
                    </a:lnTo>
                    <a:lnTo>
                      <a:pt x="1009" y="1544"/>
                    </a:lnTo>
                    <a:lnTo>
                      <a:pt x="1013" y="1555"/>
                    </a:lnTo>
                    <a:lnTo>
                      <a:pt x="1017" y="1557"/>
                    </a:lnTo>
                    <a:lnTo>
                      <a:pt x="1021" y="1568"/>
                    </a:lnTo>
                    <a:lnTo>
                      <a:pt x="1025" y="1572"/>
                    </a:lnTo>
                    <a:lnTo>
                      <a:pt x="1029" y="1580"/>
                    </a:lnTo>
                    <a:lnTo>
                      <a:pt x="1033" y="1584"/>
                    </a:lnTo>
                    <a:lnTo>
                      <a:pt x="1037" y="1590"/>
                    </a:lnTo>
                    <a:lnTo>
                      <a:pt x="1041" y="1597"/>
                    </a:lnTo>
                    <a:lnTo>
                      <a:pt x="1045" y="1606"/>
                    </a:lnTo>
                    <a:lnTo>
                      <a:pt x="1049" y="1613"/>
                    </a:lnTo>
                    <a:lnTo>
                      <a:pt x="1053" y="1618"/>
                    </a:lnTo>
                    <a:lnTo>
                      <a:pt x="1057" y="1626"/>
                    </a:lnTo>
                    <a:lnTo>
                      <a:pt x="1061" y="1629"/>
                    </a:lnTo>
                    <a:lnTo>
                      <a:pt x="1065" y="1636"/>
                    </a:lnTo>
                    <a:lnTo>
                      <a:pt x="1068" y="1643"/>
                    </a:lnTo>
                    <a:lnTo>
                      <a:pt x="1072" y="1648"/>
                    </a:lnTo>
                    <a:lnTo>
                      <a:pt x="1076" y="1655"/>
                    </a:lnTo>
                    <a:lnTo>
                      <a:pt x="1080" y="1660"/>
                    </a:lnTo>
                    <a:lnTo>
                      <a:pt x="1084" y="1666"/>
                    </a:lnTo>
                    <a:lnTo>
                      <a:pt x="1088" y="1673"/>
                    </a:lnTo>
                    <a:lnTo>
                      <a:pt x="1092" y="1680"/>
                    </a:lnTo>
                    <a:lnTo>
                      <a:pt x="1096" y="1685"/>
                    </a:lnTo>
                    <a:lnTo>
                      <a:pt x="1100" y="1690"/>
                    </a:lnTo>
                    <a:lnTo>
                      <a:pt x="1104" y="1696"/>
                    </a:lnTo>
                    <a:lnTo>
                      <a:pt x="1108" y="1703"/>
                    </a:lnTo>
                    <a:lnTo>
                      <a:pt x="1112" y="1706"/>
                    </a:lnTo>
                    <a:lnTo>
                      <a:pt x="1116" y="1711"/>
                    </a:lnTo>
                    <a:lnTo>
                      <a:pt x="1120" y="1719"/>
                    </a:lnTo>
                    <a:lnTo>
                      <a:pt x="1124" y="1723"/>
                    </a:lnTo>
                    <a:lnTo>
                      <a:pt x="1128" y="1726"/>
                    </a:lnTo>
                    <a:lnTo>
                      <a:pt x="1132" y="1736"/>
                    </a:lnTo>
                    <a:lnTo>
                      <a:pt x="1136" y="1738"/>
                    </a:lnTo>
                    <a:lnTo>
                      <a:pt x="1139" y="1742"/>
                    </a:lnTo>
                    <a:lnTo>
                      <a:pt x="1143" y="1747"/>
                    </a:lnTo>
                    <a:lnTo>
                      <a:pt x="1147" y="1753"/>
                    </a:lnTo>
                    <a:lnTo>
                      <a:pt x="1151" y="1757"/>
                    </a:lnTo>
                    <a:lnTo>
                      <a:pt x="1155" y="1764"/>
                    </a:lnTo>
                    <a:lnTo>
                      <a:pt x="1159" y="1765"/>
                    </a:lnTo>
                    <a:lnTo>
                      <a:pt x="1163" y="1771"/>
                    </a:lnTo>
                    <a:lnTo>
                      <a:pt x="1167" y="1775"/>
                    </a:lnTo>
                    <a:lnTo>
                      <a:pt x="1171" y="1781"/>
                    </a:lnTo>
                    <a:lnTo>
                      <a:pt x="1175" y="1787"/>
                    </a:lnTo>
                    <a:lnTo>
                      <a:pt x="1179" y="1793"/>
                    </a:lnTo>
                    <a:lnTo>
                      <a:pt x="1183" y="1793"/>
                    </a:lnTo>
                    <a:lnTo>
                      <a:pt x="1187" y="1799"/>
                    </a:lnTo>
                    <a:lnTo>
                      <a:pt x="1191" y="1805"/>
                    </a:lnTo>
                    <a:lnTo>
                      <a:pt x="1195" y="1806"/>
                    </a:lnTo>
                    <a:lnTo>
                      <a:pt x="1199" y="1808"/>
                    </a:lnTo>
                    <a:lnTo>
                      <a:pt x="1203" y="1811"/>
                    </a:lnTo>
                    <a:lnTo>
                      <a:pt x="1206" y="1818"/>
                    </a:lnTo>
                    <a:lnTo>
                      <a:pt x="1210" y="1818"/>
                    </a:lnTo>
                    <a:lnTo>
                      <a:pt x="1214" y="1824"/>
                    </a:lnTo>
                    <a:lnTo>
                      <a:pt x="1218" y="1827"/>
                    </a:lnTo>
                    <a:lnTo>
                      <a:pt x="1222" y="1834"/>
                    </a:lnTo>
                    <a:lnTo>
                      <a:pt x="1226" y="1835"/>
                    </a:lnTo>
                    <a:lnTo>
                      <a:pt x="1230" y="1841"/>
                    </a:lnTo>
                    <a:lnTo>
                      <a:pt x="1234" y="1841"/>
                    </a:lnTo>
                    <a:lnTo>
                      <a:pt x="1238" y="1845"/>
                    </a:lnTo>
                    <a:lnTo>
                      <a:pt x="1242" y="1852"/>
                    </a:lnTo>
                    <a:lnTo>
                      <a:pt x="1246" y="1853"/>
                    </a:lnTo>
                    <a:lnTo>
                      <a:pt x="1250" y="1854"/>
                    </a:lnTo>
                    <a:lnTo>
                      <a:pt x="1254" y="1860"/>
                    </a:lnTo>
                    <a:lnTo>
                      <a:pt x="1258" y="1859"/>
                    </a:lnTo>
                    <a:lnTo>
                      <a:pt x="1262" y="1862"/>
                    </a:lnTo>
                    <a:lnTo>
                      <a:pt x="1266" y="1863"/>
                    </a:lnTo>
                    <a:lnTo>
                      <a:pt x="1270" y="1872"/>
                    </a:lnTo>
                    <a:lnTo>
                      <a:pt x="1273" y="1869"/>
                    </a:lnTo>
                    <a:lnTo>
                      <a:pt x="1277" y="1872"/>
                    </a:lnTo>
                    <a:lnTo>
                      <a:pt x="1281" y="1878"/>
                    </a:lnTo>
                    <a:lnTo>
                      <a:pt x="1285" y="1877"/>
                    </a:lnTo>
                    <a:lnTo>
                      <a:pt x="1289" y="1882"/>
                    </a:lnTo>
                    <a:lnTo>
                      <a:pt x="1293" y="1884"/>
                    </a:lnTo>
                    <a:lnTo>
                      <a:pt x="1297" y="1887"/>
                    </a:lnTo>
                    <a:lnTo>
                      <a:pt x="1301" y="1889"/>
                    </a:lnTo>
                    <a:lnTo>
                      <a:pt x="1305" y="1891"/>
                    </a:lnTo>
                    <a:lnTo>
                      <a:pt x="1309" y="1892"/>
                    </a:lnTo>
                    <a:lnTo>
                      <a:pt x="1313" y="1893"/>
                    </a:lnTo>
                    <a:lnTo>
                      <a:pt x="1317" y="1898"/>
                    </a:lnTo>
                    <a:lnTo>
                      <a:pt x="1321" y="1897"/>
                    </a:lnTo>
                    <a:lnTo>
                      <a:pt x="1325" y="1897"/>
                    </a:lnTo>
                    <a:lnTo>
                      <a:pt x="1329" y="1904"/>
                    </a:lnTo>
                    <a:lnTo>
                      <a:pt x="1333" y="1904"/>
                    </a:lnTo>
                    <a:lnTo>
                      <a:pt x="1337" y="1904"/>
                    </a:lnTo>
                    <a:lnTo>
                      <a:pt x="1341" y="1906"/>
                    </a:lnTo>
                    <a:lnTo>
                      <a:pt x="1344" y="1909"/>
                    </a:lnTo>
                    <a:lnTo>
                      <a:pt x="1348" y="1906"/>
                    </a:lnTo>
                    <a:lnTo>
                      <a:pt x="1352" y="1909"/>
                    </a:lnTo>
                    <a:lnTo>
                      <a:pt x="1356" y="1909"/>
                    </a:lnTo>
                    <a:lnTo>
                      <a:pt x="1360" y="1915"/>
                    </a:lnTo>
                    <a:lnTo>
                      <a:pt x="1364" y="1912"/>
                    </a:lnTo>
                    <a:lnTo>
                      <a:pt x="1368" y="1916"/>
                    </a:lnTo>
                    <a:lnTo>
                      <a:pt x="1372" y="1916"/>
                    </a:lnTo>
                    <a:lnTo>
                      <a:pt x="1376" y="1916"/>
                    </a:lnTo>
                    <a:lnTo>
                      <a:pt x="1380" y="1917"/>
                    </a:lnTo>
                    <a:lnTo>
                      <a:pt x="1384" y="1917"/>
                    </a:lnTo>
                    <a:lnTo>
                      <a:pt x="1388" y="1916"/>
                    </a:lnTo>
                    <a:lnTo>
                      <a:pt x="1392" y="1916"/>
                    </a:lnTo>
                    <a:lnTo>
                      <a:pt x="1396" y="1918"/>
                    </a:lnTo>
                    <a:lnTo>
                      <a:pt x="1400" y="1918"/>
                    </a:lnTo>
                    <a:lnTo>
                      <a:pt x="1404" y="1920"/>
                    </a:lnTo>
                    <a:lnTo>
                      <a:pt x="1408" y="1920"/>
                    </a:lnTo>
                    <a:lnTo>
                      <a:pt x="1411" y="1921"/>
                    </a:lnTo>
                    <a:lnTo>
                      <a:pt x="1415" y="1917"/>
                    </a:lnTo>
                    <a:lnTo>
                      <a:pt x="1419" y="1918"/>
                    </a:lnTo>
                    <a:lnTo>
                      <a:pt x="1423" y="1917"/>
                    </a:lnTo>
                    <a:lnTo>
                      <a:pt x="1427" y="1918"/>
                    </a:lnTo>
                    <a:lnTo>
                      <a:pt x="1431" y="1918"/>
                    </a:lnTo>
                    <a:lnTo>
                      <a:pt x="1435" y="1918"/>
                    </a:lnTo>
                    <a:lnTo>
                      <a:pt x="1439" y="1917"/>
                    </a:lnTo>
                    <a:lnTo>
                      <a:pt x="1443" y="1915"/>
                    </a:lnTo>
                    <a:lnTo>
                      <a:pt x="1447" y="1915"/>
                    </a:lnTo>
                    <a:lnTo>
                      <a:pt x="1451" y="1917"/>
                    </a:lnTo>
                    <a:lnTo>
                      <a:pt x="1455" y="1917"/>
                    </a:lnTo>
                    <a:lnTo>
                      <a:pt x="1459" y="1915"/>
                    </a:lnTo>
                    <a:lnTo>
                      <a:pt x="1463" y="1913"/>
                    </a:lnTo>
                    <a:lnTo>
                      <a:pt x="1467" y="1911"/>
                    </a:lnTo>
                    <a:lnTo>
                      <a:pt x="1471" y="1913"/>
                    </a:lnTo>
                    <a:lnTo>
                      <a:pt x="1475" y="1912"/>
                    </a:lnTo>
                    <a:lnTo>
                      <a:pt x="1478" y="1909"/>
                    </a:lnTo>
                    <a:lnTo>
                      <a:pt x="1482" y="1907"/>
                    </a:lnTo>
                    <a:lnTo>
                      <a:pt x="1486" y="1910"/>
                    </a:lnTo>
                    <a:lnTo>
                      <a:pt x="1490" y="1904"/>
                    </a:lnTo>
                    <a:lnTo>
                      <a:pt x="1494" y="1904"/>
                    </a:lnTo>
                    <a:lnTo>
                      <a:pt x="1498" y="1906"/>
                    </a:lnTo>
                    <a:lnTo>
                      <a:pt x="1502" y="1901"/>
                    </a:lnTo>
                    <a:lnTo>
                      <a:pt x="1506" y="1904"/>
                    </a:lnTo>
                    <a:lnTo>
                      <a:pt x="1510" y="1898"/>
                    </a:lnTo>
                    <a:lnTo>
                      <a:pt x="1514" y="1895"/>
                    </a:lnTo>
                    <a:lnTo>
                      <a:pt x="1518" y="1899"/>
                    </a:lnTo>
                    <a:lnTo>
                      <a:pt x="1522" y="1897"/>
                    </a:lnTo>
                    <a:lnTo>
                      <a:pt x="1526" y="1891"/>
                    </a:lnTo>
                    <a:lnTo>
                      <a:pt x="1530" y="1894"/>
                    </a:lnTo>
                    <a:lnTo>
                      <a:pt x="1534" y="1888"/>
                    </a:lnTo>
                    <a:lnTo>
                      <a:pt x="1538" y="1887"/>
                    </a:lnTo>
                    <a:lnTo>
                      <a:pt x="1542" y="1886"/>
                    </a:lnTo>
                    <a:lnTo>
                      <a:pt x="1546" y="1882"/>
                    </a:lnTo>
                    <a:lnTo>
                      <a:pt x="1549" y="1878"/>
                    </a:lnTo>
                    <a:lnTo>
                      <a:pt x="1553" y="1881"/>
                    </a:lnTo>
                    <a:lnTo>
                      <a:pt x="1557" y="1881"/>
                    </a:lnTo>
                    <a:lnTo>
                      <a:pt x="1561" y="1876"/>
                    </a:lnTo>
                    <a:lnTo>
                      <a:pt x="1565" y="1872"/>
                    </a:lnTo>
                    <a:lnTo>
                      <a:pt x="1569" y="1869"/>
                    </a:lnTo>
                    <a:lnTo>
                      <a:pt x="1573" y="1865"/>
                    </a:lnTo>
                    <a:lnTo>
                      <a:pt x="1577" y="1866"/>
                    </a:lnTo>
                    <a:lnTo>
                      <a:pt x="1581" y="1865"/>
                    </a:lnTo>
                    <a:lnTo>
                      <a:pt x="1585" y="1860"/>
                    </a:lnTo>
                    <a:lnTo>
                      <a:pt x="1589" y="1858"/>
                    </a:lnTo>
                    <a:lnTo>
                      <a:pt x="1593" y="1858"/>
                    </a:lnTo>
                    <a:lnTo>
                      <a:pt x="1597" y="1856"/>
                    </a:lnTo>
                    <a:lnTo>
                      <a:pt x="1601" y="1852"/>
                    </a:lnTo>
                    <a:lnTo>
                      <a:pt x="1605" y="1848"/>
                    </a:lnTo>
                    <a:lnTo>
                      <a:pt x="1609" y="1846"/>
                    </a:lnTo>
                    <a:lnTo>
                      <a:pt x="1613" y="1843"/>
                    </a:lnTo>
                    <a:lnTo>
                      <a:pt x="1616" y="1840"/>
                    </a:lnTo>
                    <a:lnTo>
                      <a:pt x="1620" y="1834"/>
                    </a:lnTo>
                    <a:lnTo>
                      <a:pt x="1624" y="1834"/>
                    </a:lnTo>
                    <a:lnTo>
                      <a:pt x="1628" y="1829"/>
                    </a:lnTo>
                    <a:lnTo>
                      <a:pt x="1632" y="1827"/>
                    </a:lnTo>
                    <a:lnTo>
                      <a:pt x="1636" y="1825"/>
                    </a:lnTo>
                    <a:lnTo>
                      <a:pt x="1640" y="1819"/>
                    </a:lnTo>
                    <a:lnTo>
                      <a:pt x="1644" y="1816"/>
                    </a:lnTo>
                    <a:lnTo>
                      <a:pt x="1648" y="1816"/>
                    </a:lnTo>
                    <a:lnTo>
                      <a:pt x="1652" y="1811"/>
                    </a:lnTo>
                    <a:lnTo>
                      <a:pt x="1656" y="1807"/>
                    </a:lnTo>
                    <a:lnTo>
                      <a:pt x="1660" y="1804"/>
                    </a:lnTo>
                    <a:lnTo>
                      <a:pt x="1664" y="1796"/>
                    </a:lnTo>
                    <a:lnTo>
                      <a:pt x="1668" y="1798"/>
                    </a:lnTo>
                    <a:lnTo>
                      <a:pt x="1672" y="1792"/>
                    </a:lnTo>
                    <a:lnTo>
                      <a:pt x="1676" y="1789"/>
                    </a:lnTo>
                    <a:lnTo>
                      <a:pt x="1680" y="1787"/>
                    </a:lnTo>
                    <a:lnTo>
                      <a:pt x="1683" y="1782"/>
                    </a:lnTo>
                    <a:lnTo>
                      <a:pt x="1687" y="1778"/>
                    </a:lnTo>
                    <a:lnTo>
                      <a:pt x="1691" y="1773"/>
                    </a:lnTo>
                    <a:lnTo>
                      <a:pt x="1695" y="1769"/>
                    </a:lnTo>
                    <a:lnTo>
                      <a:pt x="1699" y="1765"/>
                    </a:lnTo>
                    <a:lnTo>
                      <a:pt x="1703" y="1765"/>
                    </a:lnTo>
                    <a:lnTo>
                      <a:pt x="1707" y="1758"/>
                    </a:lnTo>
                    <a:lnTo>
                      <a:pt x="1711" y="1750"/>
                    </a:lnTo>
                    <a:lnTo>
                      <a:pt x="1715" y="1750"/>
                    </a:lnTo>
                    <a:lnTo>
                      <a:pt x="1719" y="1746"/>
                    </a:lnTo>
                    <a:lnTo>
                      <a:pt x="1723" y="1741"/>
                    </a:lnTo>
                    <a:lnTo>
                      <a:pt x="1727" y="1736"/>
                    </a:lnTo>
                    <a:lnTo>
                      <a:pt x="1731" y="1731"/>
                    </a:lnTo>
                    <a:lnTo>
                      <a:pt x="1735" y="1725"/>
                    </a:lnTo>
                    <a:lnTo>
                      <a:pt x="1739" y="1720"/>
                    </a:lnTo>
                    <a:lnTo>
                      <a:pt x="1743" y="1719"/>
                    </a:lnTo>
                    <a:lnTo>
                      <a:pt x="1747" y="1714"/>
                    </a:lnTo>
                    <a:lnTo>
                      <a:pt x="1751" y="1713"/>
                    </a:lnTo>
                    <a:lnTo>
                      <a:pt x="1754" y="1705"/>
                    </a:lnTo>
                    <a:lnTo>
                      <a:pt x="1758" y="1703"/>
                    </a:lnTo>
                    <a:lnTo>
                      <a:pt x="1762" y="1696"/>
                    </a:lnTo>
                    <a:lnTo>
                      <a:pt x="1766" y="1689"/>
                    </a:lnTo>
                    <a:lnTo>
                      <a:pt x="1770" y="1686"/>
                    </a:lnTo>
                    <a:lnTo>
                      <a:pt x="1774" y="1682"/>
                    </a:lnTo>
                    <a:lnTo>
                      <a:pt x="1778" y="1677"/>
                    </a:lnTo>
                    <a:lnTo>
                      <a:pt x="1782" y="1673"/>
                    </a:lnTo>
                    <a:lnTo>
                      <a:pt x="1786" y="1667"/>
                    </a:lnTo>
                    <a:lnTo>
                      <a:pt x="1790" y="1659"/>
                    </a:lnTo>
                    <a:lnTo>
                      <a:pt x="1794" y="1657"/>
                    </a:lnTo>
                    <a:lnTo>
                      <a:pt x="1798" y="1653"/>
                    </a:lnTo>
                    <a:lnTo>
                      <a:pt x="1802" y="1648"/>
                    </a:lnTo>
                    <a:lnTo>
                      <a:pt x="1806" y="1641"/>
                    </a:lnTo>
                    <a:lnTo>
                      <a:pt x="1810" y="1637"/>
                    </a:lnTo>
                    <a:lnTo>
                      <a:pt x="1814" y="1633"/>
                    </a:lnTo>
                    <a:lnTo>
                      <a:pt x="1818" y="1627"/>
                    </a:lnTo>
                    <a:lnTo>
                      <a:pt x="1821" y="1624"/>
                    </a:lnTo>
                    <a:lnTo>
                      <a:pt x="1825" y="1616"/>
                    </a:lnTo>
                    <a:lnTo>
                      <a:pt x="1829" y="1614"/>
                    </a:lnTo>
                    <a:lnTo>
                      <a:pt x="1833" y="1606"/>
                    </a:lnTo>
                    <a:lnTo>
                      <a:pt x="1837" y="1601"/>
                    </a:lnTo>
                    <a:lnTo>
                      <a:pt x="1841" y="1596"/>
                    </a:lnTo>
                    <a:lnTo>
                      <a:pt x="1845" y="1591"/>
                    </a:lnTo>
                    <a:lnTo>
                      <a:pt x="1849" y="1586"/>
                    </a:lnTo>
                    <a:lnTo>
                      <a:pt x="1853" y="1580"/>
                    </a:lnTo>
                    <a:lnTo>
                      <a:pt x="1857" y="1577"/>
                    </a:lnTo>
                    <a:lnTo>
                      <a:pt x="1861" y="1573"/>
                    </a:lnTo>
                    <a:lnTo>
                      <a:pt x="1865" y="1566"/>
                    </a:lnTo>
                    <a:lnTo>
                      <a:pt x="1869" y="1561"/>
                    </a:lnTo>
                    <a:lnTo>
                      <a:pt x="1873" y="1556"/>
                    </a:lnTo>
                    <a:lnTo>
                      <a:pt x="1877" y="1551"/>
                    </a:lnTo>
                    <a:lnTo>
                      <a:pt x="1881" y="1544"/>
                    </a:lnTo>
                    <a:lnTo>
                      <a:pt x="1885" y="1543"/>
                    </a:lnTo>
                    <a:lnTo>
                      <a:pt x="1889" y="1533"/>
                    </a:lnTo>
                    <a:lnTo>
                      <a:pt x="1892" y="1530"/>
                    </a:lnTo>
                    <a:lnTo>
                      <a:pt x="1896" y="1522"/>
                    </a:lnTo>
                    <a:lnTo>
                      <a:pt x="1900" y="1520"/>
                    </a:lnTo>
                    <a:lnTo>
                      <a:pt x="1904" y="1508"/>
                    </a:lnTo>
                    <a:lnTo>
                      <a:pt x="1908" y="1507"/>
                    </a:lnTo>
                    <a:lnTo>
                      <a:pt x="1912" y="1499"/>
                    </a:lnTo>
                    <a:lnTo>
                      <a:pt x="1916" y="1497"/>
                    </a:lnTo>
                    <a:lnTo>
                      <a:pt x="1920" y="1490"/>
                    </a:lnTo>
                    <a:lnTo>
                      <a:pt x="1924" y="1482"/>
                    </a:lnTo>
                    <a:lnTo>
                      <a:pt x="1928" y="1481"/>
                    </a:lnTo>
                    <a:lnTo>
                      <a:pt x="1932" y="1473"/>
                    </a:lnTo>
                    <a:lnTo>
                      <a:pt x="1936" y="1463"/>
                    </a:lnTo>
                    <a:lnTo>
                      <a:pt x="1940" y="1461"/>
                    </a:lnTo>
                    <a:lnTo>
                      <a:pt x="1944" y="1455"/>
                    </a:lnTo>
                    <a:lnTo>
                      <a:pt x="1948" y="1453"/>
                    </a:lnTo>
                    <a:lnTo>
                      <a:pt x="1952" y="1441"/>
                    </a:lnTo>
                    <a:lnTo>
                      <a:pt x="1956" y="1438"/>
                    </a:lnTo>
                    <a:lnTo>
                      <a:pt x="1959" y="1434"/>
                    </a:lnTo>
                    <a:lnTo>
                      <a:pt x="1963" y="1426"/>
                    </a:lnTo>
                    <a:lnTo>
                      <a:pt x="1967" y="1421"/>
                    </a:lnTo>
                    <a:lnTo>
                      <a:pt x="1971" y="1418"/>
                    </a:lnTo>
                    <a:lnTo>
                      <a:pt x="1975" y="1409"/>
                    </a:lnTo>
                    <a:lnTo>
                      <a:pt x="1979" y="1404"/>
                    </a:lnTo>
                    <a:lnTo>
                      <a:pt x="1983" y="1400"/>
                    </a:lnTo>
                    <a:lnTo>
                      <a:pt x="1987" y="1392"/>
                    </a:lnTo>
                    <a:lnTo>
                      <a:pt x="1991" y="1383"/>
                    </a:lnTo>
                    <a:lnTo>
                      <a:pt x="1995" y="1382"/>
                    </a:lnTo>
                    <a:lnTo>
                      <a:pt x="1999" y="1377"/>
                    </a:lnTo>
                    <a:lnTo>
                      <a:pt x="2003" y="1368"/>
                    </a:lnTo>
                    <a:lnTo>
                      <a:pt x="2007" y="1362"/>
                    </a:lnTo>
                    <a:lnTo>
                      <a:pt x="2011" y="1358"/>
                    </a:lnTo>
                    <a:lnTo>
                      <a:pt x="2015" y="1347"/>
                    </a:lnTo>
                    <a:lnTo>
                      <a:pt x="2019" y="1342"/>
                    </a:lnTo>
                    <a:lnTo>
                      <a:pt x="2023" y="1340"/>
                    </a:lnTo>
                    <a:lnTo>
                      <a:pt x="2026" y="1333"/>
                    </a:lnTo>
                    <a:lnTo>
                      <a:pt x="2030" y="1325"/>
                    </a:lnTo>
                    <a:lnTo>
                      <a:pt x="2034" y="1318"/>
                    </a:lnTo>
                    <a:lnTo>
                      <a:pt x="2038" y="1315"/>
                    </a:lnTo>
                    <a:lnTo>
                      <a:pt x="2042" y="1306"/>
                    </a:lnTo>
                    <a:lnTo>
                      <a:pt x="2046" y="1300"/>
                    </a:lnTo>
                    <a:lnTo>
                      <a:pt x="2050" y="1296"/>
                    </a:lnTo>
                    <a:lnTo>
                      <a:pt x="2054" y="1289"/>
                    </a:lnTo>
                    <a:lnTo>
                      <a:pt x="2058" y="1284"/>
                    </a:lnTo>
                    <a:lnTo>
                      <a:pt x="2062" y="1277"/>
                    </a:lnTo>
                    <a:lnTo>
                      <a:pt x="2066" y="1271"/>
                    </a:lnTo>
                    <a:lnTo>
                      <a:pt x="2070" y="1269"/>
                    </a:lnTo>
                    <a:lnTo>
                      <a:pt x="2074" y="1259"/>
                    </a:lnTo>
                    <a:lnTo>
                      <a:pt x="2078" y="1254"/>
                    </a:lnTo>
                    <a:lnTo>
                      <a:pt x="2082" y="1247"/>
                    </a:lnTo>
                    <a:lnTo>
                      <a:pt x="2086" y="1241"/>
                    </a:lnTo>
                    <a:lnTo>
                      <a:pt x="2090" y="1234"/>
                    </a:lnTo>
                    <a:lnTo>
                      <a:pt x="2094" y="1229"/>
                    </a:lnTo>
                    <a:lnTo>
                      <a:pt x="2097" y="1220"/>
                    </a:lnTo>
                    <a:lnTo>
                      <a:pt x="2101" y="1218"/>
                    </a:lnTo>
                    <a:lnTo>
                      <a:pt x="2105" y="1211"/>
                    </a:lnTo>
                    <a:lnTo>
                      <a:pt x="2109" y="1204"/>
                    </a:lnTo>
                    <a:lnTo>
                      <a:pt x="2113" y="1200"/>
                    </a:lnTo>
                    <a:lnTo>
                      <a:pt x="2117" y="1191"/>
                    </a:lnTo>
                    <a:lnTo>
                      <a:pt x="2121" y="1187"/>
                    </a:lnTo>
                    <a:lnTo>
                      <a:pt x="2125" y="1178"/>
                    </a:lnTo>
                    <a:lnTo>
                      <a:pt x="2129" y="1173"/>
                    </a:lnTo>
                    <a:lnTo>
                      <a:pt x="2133" y="1166"/>
                    </a:lnTo>
                    <a:lnTo>
                      <a:pt x="2137" y="1164"/>
                    </a:lnTo>
                    <a:lnTo>
                      <a:pt x="2141" y="1158"/>
                    </a:lnTo>
                    <a:lnTo>
                      <a:pt x="2145" y="1150"/>
                    </a:lnTo>
                    <a:lnTo>
                      <a:pt x="2149" y="1143"/>
                    </a:lnTo>
                    <a:lnTo>
                      <a:pt x="2153" y="1137"/>
                    </a:lnTo>
                    <a:lnTo>
                      <a:pt x="2157" y="1135"/>
                    </a:lnTo>
                    <a:lnTo>
                      <a:pt x="2161" y="1125"/>
                    </a:lnTo>
                    <a:lnTo>
                      <a:pt x="2164" y="1118"/>
                    </a:lnTo>
                    <a:lnTo>
                      <a:pt x="2168" y="1117"/>
                    </a:lnTo>
                    <a:lnTo>
                      <a:pt x="2172" y="1109"/>
                    </a:lnTo>
                    <a:lnTo>
                      <a:pt x="2176" y="1103"/>
                    </a:lnTo>
                    <a:lnTo>
                      <a:pt x="2180" y="1103"/>
                    </a:lnTo>
                    <a:lnTo>
                      <a:pt x="2184" y="1092"/>
                    </a:lnTo>
                    <a:lnTo>
                      <a:pt x="2188" y="1085"/>
                    </a:lnTo>
                    <a:lnTo>
                      <a:pt x="2192" y="1078"/>
                    </a:lnTo>
                    <a:lnTo>
                      <a:pt x="2196" y="1074"/>
                    </a:lnTo>
                    <a:lnTo>
                      <a:pt x="2200" y="1066"/>
                    </a:lnTo>
                    <a:lnTo>
                      <a:pt x="2204" y="1060"/>
                    </a:lnTo>
                    <a:lnTo>
                      <a:pt x="2208" y="1053"/>
                    </a:lnTo>
                    <a:lnTo>
                      <a:pt x="2212" y="1050"/>
                    </a:lnTo>
                    <a:lnTo>
                      <a:pt x="2216" y="1040"/>
                    </a:lnTo>
                    <a:lnTo>
                      <a:pt x="2220" y="1039"/>
                    </a:lnTo>
                    <a:lnTo>
                      <a:pt x="2224" y="1030"/>
                    </a:lnTo>
                    <a:lnTo>
                      <a:pt x="2228" y="1024"/>
                    </a:lnTo>
                    <a:lnTo>
                      <a:pt x="2231" y="1020"/>
                    </a:lnTo>
                    <a:lnTo>
                      <a:pt x="2235" y="1014"/>
                    </a:lnTo>
                    <a:lnTo>
                      <a:pt x="2239" y="1010"/>
                    </a:lnTo>
                    <a:lnTo>
                      <a:pt x="2243" y="1003"/>
                    </a:lnTo>
                    <a:lnTo>
                      <a:pt x="2247" y="999"/>
                    </a:lnTo>
                    <a:lnTo>
                      <a:pt x="2251" y="993"/>
                    </a:lnTo>
                    <a:lnTo>
                      <a:pt x="2255" y="984"/>
                    </a:lnTo>
                    <a:lnTo>
                      <a:pt x="2259" y="980"/>
                    </a:lnTo>
                    <a:lnTo>
                      <a:pt x="2263" y="975"/>
                    </a:lnTo>
                    <a:lnTo>
                      <a:pt x="2267" y="966"/>
                    </a:lnTo>
                    <a:lnTo>
                      <a:pt x="2271" y="961"/>
                    </a:lnTo>
                    <a:lnTo>
                      <a:pt x="2275" y="957"/>
                    </a:lnTo>
                    <a:lnTo>
                      <a:pt x="2279" y="950"/>
                    </a:lnTo>
                    <a:lnTo>
                      <a:pt x="2283" y="943"/>
                    </a:lnTo>
                    <a:lnTo>
                      <a:pt x="2287" y="938"/>
                    </a:lnTo>
                    <a:lnTo>
                      <a:pt x="2291" y="932"/>
                    </a:lnTo>
                    <a:lnTo>
                      <a:pt x="2295" y="927"/>
                    </a:lnTo>
                    <a:lnTo>
                      <a:pt x="2299" y="919"/>
                    </a:lnTo>
                    <a:lnTo>
                      <a:pt x="2302" y="916"/>
                    </a:lnTo>
                    <a:lnTo>
                      <a:pt x="2306" y="909"/>
                    </a:lnTo>
                    <a:lnTo>
                      <a:pt x="2310" y="905"/>
                    </a:lnTo>
                    <a:lnTo>
                      <a:pt x="2314" y="897"/>
                    </a:lnTo>
                    <a:lnTo>
                      <a:pt x="2318" y="893"/>
                    </a:lnTo>
                    <a:lnTo>
                      <a:pt x="2322" y="888"/>
                    </a:lnTo>
                    <a:lnTo>
                      <a:pt x="2326" y="879"/>
                    </a:lnTo>
                    <a:lnTo>
                      <a:pt x="2330" y="876"/>
                    </a:lnTo>
                    <a:lnTo>
                      <a:pt x="2334" y="869"/>
                    </a:lnTo>
                    <a:lnTo>
                      <a:pt x="2338" y="863"/>
                    </a:lnTo>
                    <a:lnTo>
                      <a:pt x="2342" y="858"/>
                    </a:lnTo>
                    <a:lnTo>
                      <a:pt x="2346" y="852"/>
                    </a:lnTo>
                    <a:lnTo>
                      <a:pt x="2350" y="852"/>
                    </a:lnTo>
                    <a:lnTo>
                      <a:pt x="2354" y="846"/>
                    </a:lnTo>
                    <a:lnTo>
                      <a:pt x="2358" y="835"/>
                    </a:lnTo>
                    <a:lnTo>
                      <a:pt x="2362" y="834"/>
                    </a:lnTo>
                    <a:lnTo>
                      <a:pt x="2366" y="826"/>
                    </a:lnTo>
                    <a:lnTo>
                      <a:pt x="2369" y="822"/>
                    </a:lnTo>
                    <a:lnTo>
                      <a:pt x="2373" y="817"/>
                    </a:lnTo>
                    <a:lnTo>
                      <a:pt x="2377" y="811"/>
                    </a:lnTo>
                    <a:lnTo>
                      <a:pt x="2381" y="805"/>
                    </a:lnTo>
                    <a:lnTo>
                      <a:pt x="2385" y="799"/>
                    </a:lnTo>
                    <a:lnTo>
                      <a:pt x="2389" y="793"/>
                    </a:lnTo>
                    <a:lnTo>
                      <a:pt x="2393" y="787"/>
                    </a:lnTo>
                    <a:lnTo>
                      <a:pt x="2397" y="785"/>
                    </a:lnTo>
                    <a:lnTo>
                      <a:pt x="2401" y="776"/>
                    </a:lnTo>
                    <a:lnTo>
                      <a:pt x="2405" y="772"/>
                    </a:lnTo>
                    <a:lnTo>
                      <a:pt x="2409" y="766"/>
                    </a:lnTo>
                    <a:lnTo>
                      <a:pt x="2413" y="764"/>
                    </a:lnTo>
                    <a:lnTo>
                      <a:pt x="2417" y="757"/>
                    </a:lnTo>
                    <a:lnTo>
                      <a:pt x="2421" y="754"/>
                    </a:lnTo>
                    <a:lnTo>
                      <a:pt x="2425" y="746"/>
                    </a:lnTo>
                    <a:lnTo>
                      <a:pt x="2429" y="739"/>
                    </a:lnTo>
                    <a:lnTo>
                      <a:pt x="2433" y="737"/>
                    </a:lnTo>
                    <a:lnTo>
                      <a:pt x="2437" y="731"/>
                    </a:lnTo>
                    <a:lnTo>
                      <a:pt x="2440" y="727"/>
                    </a:lnTo>
                    <a:lnTo>
                      <a:pt x="2444" y="724"/>
                    </a:lnTo>
                    <a:lnTo>
                      <a:pt x="2448" y="717"/>
                    </a:lnTo>
                    <a:lnTo>
                      <a:pt x="2452" y="707"/>
                    </a:lnTo>
                    <a:lnTo>
                      <a:pt x="2456" y="707"/>
                    </a:lnTo>
                    <a:lnTo>
                      <a:pt x="2460" y="702"/>
                    </a:lnTo>
                    <a:lnTo>
                      <a:pt x="2464" y="695"/>
                    </a:lnTo>
                    <a:lnTo>
                      <a:pt x="2468" y="692"/>
                    </a:lnTo>
                    <a:lnTo>
                      <a:pt x="2472" y="684"/>
                    </a:lnTo>
                    <a:lnTo>
                      <a:pt x="2476" y="678"/>
                    </a:lnTo>
                    <a:lnTo>
                      <a:pt x="2480" y="675"/>
                    </a:lnTo>
                    <a:lnTo>
                      <a:pt x="2484" y="671"/>
                    </a:lnTo>
                    <a:lnTo>
                      <a:pt x="2488" y="664"/>
                    </a:lnTo>
                    <a:lnTo>
                      <a:pt x="2492" y="664"/>
                    </a:lnTo>
                    <a:lnTo>
                      <a:pt x="2496" y="658"/>
                    </a:lnTo>
                    <a:lnTo>
                      <a:pt x="2500" y="652"/>
                    </a:lnTo>
                    <a:lnTo>
                      <a:pt x="2504" y="646"/>
                    </a:lnTo>
                    <a:lnTo>
                      <a:pt x="2507" y="638"/>
                    </a:lnTo>
                    <a:lnTo>
                      <a:pt x="2511" y="640"/>
                    </a:lnTo>
                    <a:lnTo>
                      <a:pt x="2515" y="632"/>
                    </a:lnTo>
                    <a:lnTo>
                      <a:pt x="2519" y="624"/>
                    </a:lnTo>
                    <a:lnTo>
                      <a:pt x="2523" y="626"/>
                    </a:lnTo>
                    <a:lnTo>
                      <a:pt x="2527" y="620"/>
                    </a:lnTo>
                    <a:lnTo>
                      <a:pt x="2531" y="615"/>
                    </a:lnTo>
                    <a:lnTo>
                      <a:pt x="2535" y="607"/>
                    </a:lnTo>
                    <a:lnTo>
                      <a:pt x="2539" y="606"/>
                    </a:lnTo>
                    <a:lnTo>
                      <a:pt x="2543" y="596"/>
                    </a:lnTo>
                    <a:lnTo>
                      <a:pt x="2547" y="597"/>
                    </a:lnTo>
                    <a:lnTo>
                      <a:pt x="2551" y="589"/>
                    </a:lnTo>
                    <a:lnTo>
                      <a:pt x="2555" y="582"/>
                    </a:lnTo>
                    <a:lnTo>
                      <a:pt x="2559" y="582"/>
                    </a:lnTo>
                    <a:lnTo>
                      <a:pt x="2563" y="576"/>
                    </a:lnTo>
                    <a:lnTo>
                      <a:pt x="2567" y="571"/>
                    </a:lnTo>
                    <a:lnTo>
                      <a:pt x="2571" y="567"/>
                    </a:lnTo>
                    <a:lnTo>
                      <a:pt x="2574" y="562"/>
                    </a:lnTo>
                    <a:lnTo>
                      <a:pt x="2578" y="556"/>
                    </a:lnTo>
                    <a:lnTo>
                      <a:pt x="2582" y="553"/>
                    </a:lnTo>
                    <a:lnTo>
                      <a:pt x="2586" y="549"/>
                    </a:lnTo>
                    <a:lnTo>
                      <a:pt x="2590" y="545"/>
                    </a:lnTo>
                    <a:lnTo>
                      <a:pt x="2594" y="541"/>
                    </a:lnTo>
                    <a:lnTo>
                      <a:pt x="2598" y="536"/>
                    </a:lnTo>
                    <a:lnTo>
                      <a:pt x="2602" y="531"/>
                    </a:lnTo>
                    <a:lnTo>
                      <a:pt x="2606" y="524"/>
                    </a:lnTo>
                    <a:lnTo>
                      <a:pt x="2610" y="525"/>
                    </a:lnTo>
                    <a:lnTo>
                      <a:pt x="2614" y="518"/>
                    </a:lnTo>
                    <a:lnTo>
                      <a:pt x="2618" y="515"/>
                    </a:lnTo>
                    <a:lnTo>
                      <a:pt x="2622" y="512"/>
                    </a:lnTo>
                    <a:lnTo>
                      <a:pt x="2626" y="506"/>
                    </a:lnTo>
                    <a:lnTo>
                      <a:pt x="2630" y="504"/>
                    </a:lnTo>
                    <a:lnTo>
                      <a:pt x="2634" y="500"/>
                    </a:lnTo>
                    <a:lnTo>
                      <a:pt x="2638" y="496"/>
                    </a:lnTo>
                    <a:lnTo>
                      <a:pt x="2642" y="489"/>
                    </a:lnTo>
                    <a:lnTo>
                      <a:pt x="2645" y="484"/>
                    </a:lnTo>
                    <a:lnTo>
                      <a:pt x="2649" y="484"/>
                    </a:lnTo>
                    <a:lnTo>
                      <a:pt x="2653" y="477"/>
                    </a:lnTo>
                    <a:lnTo>
                      <a:pt x="2657" y="478"/>
                    </a:lnTo>
                    <a:lnTo>
                      <a:pt x="2661" y="468"/>
                    </a:lnTo>
                    <a:lnTo>
                      <a:pt x="2665" y="466"/>
                    </a:lnTo>
                    <a:lnTo>
                      <a:pt x="2669" y="463"/>
                    </a:lnTo>
                    <a:lnTo>
                      <a:pt x="2673" y="459"/>
                    </a:lnTo>
                    <a:lnTo>
                      <a:pt x="2677" y="455"/>
                    </a:lnTo>
                    <a:lnTo>
                      <a:pt x="2681" y="449"/>
                    </a:lnTo>
                    <a:lnTo>
                      <a:pt x="2685" y="446"/>
                    </a:lnTo>
                    <a:lnTo>
                      <a:pt x="2689" y="439"/>
                    </a:lnTo>
                    <a:lnTo>
                      <a:pt x="2693" y="437"/>
                    </a:lnTo>
                    <a:lnTo>
                      <a:pt x="2697" y="436"/>
                    </a:lnTo>
                    <a:lnTo>
                      <a:pt x="2701" y="432"/>
                    </a:lnTo>
                    <a:lnTo>
                      <a:pt x="2705" y="426"/>
                    </a:lnTo>
                    <a:lnTo>
                      <a:pt x="2709" y="423"/>
                    </a:lnTo>
                    <a:lnTo>
                      <a:pt x="2712" y="421"/>
                    </a:lnTo>
                    <a:lnTo>
                      <a:pt x="2716" y="419"/>
                    </a:lnTo>
                    <a:lnTo>
                      <a:pt x="2720" y="411"/>
                    </a:lnTo>
                    <a:lnTo>
                      <a:pt x="2724" y="408"/>
                    </a:lnTo>
                    <a:lnTo>
                      <a:pt x="2728" y="402"/>
                    </a:lnTo>
                    <a:lnTo>
                      <a:pt x="2732" y="402"/>
                    </a:lnTo>
                    <a:lnTo>
                      <a:pt x="2736" y="397"/>
                    </a:lnTo>
                    <a:lnTo>
                      <a:pt x="2740" y="397"/>
                    </a:lnTo>
                    <a:lnTo>
                      <a:pt x="2744" y="392"/>
                    </a:lnTo>
                    <a:lnTo>
                      <a:pt x="2748" y="384"/>
                    </a:lnTo>
                    <a:lnTo>
                      <a:pt x="2752" y="385"/>
                    </a:lnTo>
                    <a:lnTo>
                      <a:pt x="2756" y="384"/>
                    </a:lnTo>
                    <a:lnTo>
                      <a:pt x="2760" y="380"/>
                    </a:lnTo>
                    <a:lnTo>
                      <a:pt x="2764" y="378"/>
                    </a:lnTo>
                    <a:lnTo>
                      <a:pt x="2768" y="369"/>
                    </a:lnTo>
                    <a:lnTo>
                      <a:pt x="2772" y="370"/>
                    </a:lnTo>
                    <a:lnTo>
                      <a:pt x="2776" y="362"/>
                    </a:lnTo>
                    <a:lnTo>
                      <a:pt x="2779" y="363"/>
                    </a:lnTo>
                    <a:lnTo>
                      <a:pt x="2783" y="357"/>
                    </a:lnTo>
                    <a:lnTo>
                      <a:pt x="2787" y="353"/>
                    </a:lnTo>
                    <a:lnTo>
                      <a:pt x="2791" y="352"/>
                    </a:lnTo>
                    <a:lnTo>
                      <a:pt x="2795" y="346"/>
                    </a:lnTo>
                    <a:lnTo>
                      <a:pt x="2799" y="340"/>
                    </a:lnTo>
                    <a:lnTo>
                      <a:pt x="2803" y="339"/>
                    </a:lnTo>
                    <a:lnTo>
                      <a:pt x="2807" y="337"/>
                    </a:lnTo>
                    <a:lnTo>
                      <a:pt x="2811" y="334"/>
                    </a:lnTo>
                    <a:lnTo>
                      <a:pt x="2815" y="333"/>
                    </a:lnTo>
                    <a:lnTo>
                      <a:pt x="2819" y="328"/>
                    </a:lnTo>
                    <a:lnTo>
                      <a:pt x="2823" y="326"/>
                    </a:lnTo>
                    <a:lnTo>
                      <a:pt x="2827" y="322"/>
                    </a:lnTo>
                    <a:lnTo>
                      <a:pt x="2831" y="317"/>
                    </a:lnTo>
                    <a:lnTo>
                      <a:pt x="2835" y="314"/>
                    </a:lnTo>
                    <a:lnTo>
                      <a:pt x="2839" y="312"/>
                    </a:lnTo>
                    <a:lnTo>
                      <a:pt x="2843" y="305"/>
                    </a:lnTo>
                    <a:lnTo>
                      <a:pt x="2847" y="310"/>
                    </a:lnTo>
                    <a:lnTo>
                      <a:pt x="2850" y="306"/>
                    </a:lnTo>
                    <a:lnTo>
                      <a:pt x="2854" y="299"/>
                    </a:lnTo>
                    <a:lnTo>
                      <a:pt x="2858" y="299"/>
                    </a:lnTo>
                    <a:lnTo>
                      <a:pt x="2862" y="293"/>
                    </a:lnTo>
                    <a:lnTo>
                      <a:pt x="2866" y="291"/>
                    </a:lnTo>
                    <a:lnTo>
                      <a:pt x="2870" y="286"/>
                    </a:lnTo>
                    <a:lnTo>
                      <a:pt x="2874" y="283"/>
                    </a:lnTo>
                    <a:lnTo>
                      <a:pt x="2878" y="280"/>
                    </a:lnTo>
                    <a:lnTo>
                      <a:pt x="2882" y="281"/>
                    </a:lnTo>
                    <a:lnTo>
                      <a:pt x="2886" y="275"/>
                    </a:lnTo>
                    <a:lnTo>
                      <a:pt x="2890" y="275"/>
                    </a:lnTo>
                    <a:lnTo>
                      <a:pt x="2894" y="273"/>
                    </a:lnTo>
                    <a:lnTo>
                      <a:pt x="2898" y="268"/>
                    </a:lnTo>
                    <a:lnTo>
                      <a:pt x="2902" y="264"/>
                    </a:lnTo>
                    <a:lnTo>
                      <a:pt x="2906" y="263"/>
                    </a:lnTo>
                    <a:lnTo>
                      <a:pt x="2910" y="263"/>
                    </a:lnTo>
                    <a:lnTo>
                      <a:pt x="2914" y="258"/>
                    </a:lnTo>
                    <a:lnTo>
                      <a:pt x="2917" y="254"/>
                    </a:lnTo>
                    <a:lnTo>
                      <a:pt x="2921" y="251"/>
                    </a:lnTo>
                    <a:lnTo>
                      <a:pt x="2925" y="248"/>
                    </a:lnTo>
                    <a:lnTo>
                      <a:pt x="2929" y="246"/>
                    </a:lnTo>
                    <a:lnTo>
                      <a:pt x="2933" y="246"/>
                    </a:lnTo>
                    <a:lnTo>
                      <a:pt x="2937" y="242"/>
                    </a:lnTo>
                    <a:lnTo>
                      <a:pt x="2941" y="238"/>
                    </a:lnTo>
                    <a:lnTo>
                      <a:pt x="2945" y="240"/>
                    </a:lnTo>
                    <a:lnTo>
                      <a:pt x="2949" y="236"/>
                    </a:lnTo>
                    <a:lnTo>
                      <a:pt x="2953" y="236"/>
                    </a:lnTo>
                    <a:lnTo>
                      <a:pt x="2957" y="230"/>
                    </a:lnTo>
                    <a:lnTo>
                      <a:pt x="2961" y="225"/>
                    </a:lnTo>
                    <a:lnTo>
                      <a:pt x="2965" y="225"/>
                    </a:lnTo>
                    <a:lnTo>
                      <a:pt x="2969" y="223"/>
                    </a:lnTo>
                    <a:lnTo>
                      <a:pt x="2973" y="221"/>
                    </a:lnTo>
                    <a:lnTo>
                      <a:pt x="2977" y="218"/>
                    </a:lnTo>
                    <a:lnTo>
                      <a:pt x="2981" y="217"/>
                    </a:lnTo>
                    <a:lnTo>
                      <a:pt x="2985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5" name="Line 4297"/>
              <p:cNvSpPr>
                <a:spLocks noChangeShapeType="1"/>
              </p:cNvSpPr>
              <p:nvPr/>
            </p:nvSpPr>
            <p:spPr bwMode="auto">
              <a:xfrm flipV="1">
                <a:off x="31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6" name="Freeform 4298"/>
              <p:cNvSpPr>
                <a:spLocks/>
              </p:cNvSpPr>
              <p:nvPr/>
            </p:nvSpPr>
            <p:spPr bwMode="auto">
              <a:xfrm flipV="1">
                <a:off x="3134" y="909"/>
                <a:ext cx="1679" cy="1107"/>
              </a:xfrm>
              <a:custGeom>
                <a:avLst/>
                <a:gdLst/>
                <a:ahLst/>
                <a:cxnLst>
                  <a:cxn ang="0">
                    <a:pos x="43" y="13"/>
                  </a:cxn>
                  <a:cxn ang="0">
                    <a:pos x="91" y="44"/>
                  </a:cxn>
                  <a:cxn ang="0">
                    <a:pos x="138" y="63"/>
                  </a:cxn>
                  <a:cxn ang="0">
                    <a:pos x="185" y="107"/>
                  </a:cxn>
                  <a:cxn ang="0">
                    <a:pos x="233" y="158"/>
                  </a:cxn>
                  <a:cxn ang="0">
                    <a:pos x="280" y="212"/>
                  </a:cxn>
                  <a:cxn ang="0">
                    <a:pos x="327" y="278"/>
                  </a:cxn>
                  <a:cxn ang="0">
                    <a:pos x="375" y="355"/>
                  </a:cxn>
                  <a:cxn ang="0">
                    <a:pos x="422" y="434"/>
                  </a:cxn>
                  <a:cxn ang="0">
                    <a:pos x="469" y="533"/>
                  </a:cxn>
                  <a:cxn ang="0">
                    <a:pos x="517" y="627"/>
                  </a:cxn>
                  <a:cxn ang="0">
                    <a:pos x="564" y="734"/>
                  </a:cxn>
                  <a:cxn ang="0">
                    <a:pos x="611" y="842"/>
                  </a:cxn>
                  <a:cxn ang="0">
                    <a:pos x="658" y="947"/>
                  </a:cxn>
                  <a:cxn ang="0">
                    <a:pos x="706" y="1057"/>
                  </a:cxn>
                  <a:cxn ang="0">
                    <a:pos x="753" y="1164"/>
                  </a:cxn>
                  <a:cxn ang="0">
                    <a:pos x="800" y="1274"/>
                  </a:cxn>
                  <a:cxn ang="0">
                    <a:pos x="848" y="1366"/>
                  </a:cxn>
                  <a:cxn ang="0">
                    <a:pos x="895" y="1462"/>
                  </a:cxn>
                  <a:cxn ang="0">
                    <a:pos x="942" y="1552"/>
                  </a:cxn>
                  <a:cxn ang="0">
                    <a:pos x="990" y="1631"/>
                  </a:cxn>
                  <a:cxn ang="0">
                    <a:pos x="1037" y="1699"/>
                  </a:cxn>
                  <a:cxn ang="0">
                    <a:pos x="1084" y="1756"/>
                  </a:cxn>
                  <a:cxn ang="0">
                    <a:pos x="1132" y="1811"/>
                  </a:cxn>
                  <a:cxn ang="0">
                    <a:pos x="1179" y="1861"/>
                  </a:cxn>
                  <a:cxn ang="0">
                    <a:pos x="1226" y="1883"/>
                  </a:cxn>
                  <a:cxn ang="0">
                    <a:pos x="1273" y="1910"/>
                  </a:cxn>
                  <a:cxn ang="0">
                    <a:pos x="1321" y="1921"/>
                  </a:cxn>
                  <a:cxn ang="0">
                    <a:pos x="1368" y="1914"/>
                  </a:cxn>
                  <a:cxn ang="0">
                    <a:pos x="1415" y="1910"/>
                  </a:cxn>
                  <a:cxn ang="0">
                    <a:pos x="1463" y="1890"/>
                  </a:cxn>
                  <a:cxn ang="0">
                    <a:pos x="1510" y="1866"/>
                  </a:cxn>
                  <a:cxn ang="0">
                    <a:pos x="1557" y="1831"/>
                  </a:cxn>
                  <a:cxn ang="0">
                    <a:pos x="1605" y="1791"/>
                  </a:cxn>
                  <a:cxn ang="0">
                    <a:pos x="1652" y="1730"/>
                  </a:cxn>
                  <a:cxn ang="0">
                    <a:pos x="1699" y="1686"/>
                  </a:cxn>
                  <a:cxn ang="0">
                    <a:pos x="1747" y="1625"/>
                  </a:cxn>
                  <a:cxn ang="0">
                    <a:pos x="1794" y="1559"/>
                  </a:cxn>
                  <a:cxn ang="0">
                    <a:pos x="1841" y="1502"/>
                  </a:cxn>
                  <a:cxn ang="0">
                    <a:pos x="1888" y="1427"/>
                  </a:cxn>
                  <a:cxn ang="0">
                    <a:pos x="1936" y="1364"/>
                  </a:cxn>
                  <a:cxn ang="0">
                    <a:pos x="1983" y="1287"/>
                  </a:cxn>
                  <a:cxn ang="0">
                    <a:pos x="2030" y="1217"/>
                  </a:cxn>
                  <a:cxn ang="0">
                    <a:pos x="2078" y="1142"/>
                  </a:cxn>
                  <a:cxn ang="0">
                    <a:pos x="2125" y="1072"/>
                  </a:cxn>
                  <a:cxn ang="0">
                    <a:pos x="2172" y="997"/>
                  </a:cxn>
                  <a:cxn ang="0">
                    <a:pos x="2220" y="927"/>
                  </a:cxn>
                  <a:cxn ang="0">
                    <a:pos x="2267" y="857"/>
                  </a:cxn>
                  <a:cxn ang="0">
                    <a:pos x="2314" y="789"/>
                  </a:cxn>
                  <a:cxn ang="0">
                    <a:pos x="2362" y="728"/>
                  </a:cxn>
                  <a:cxn ang="0">
                    <a:pos x="2409" y="671"/>
                  </a:cxn>
                  <a:cxn ang="0">
                    <a:pos x="2456" y="611"/>
                  </a:cxn>
                  <a:cxn ang="0">
                    <a:pos x="2503" y="552"/>
                  </a:cxn>
                  <a:cxn ang="0">
                    <a:pos x="2551" y="502"/>
                  </a:cxn>
                  <a:cxn ang="0">
                    <a:pos x="2598" y="454"/>
                  </a:cxn>
                  <a:cxn ang="0">
                    <a:pos x="2645" y="412"/>
                  </a:cxn>
                  <a:cxn ang="0">
                    <a:pos x="2693" y="370"/>
                  </a:cxn>
                  <a:cxn ang="0">
                    <a:pos x="2740" y="324"/>
                  </a:cxn>
                  <a:cxn ang="0">
                    <a:pos x="2787" y="291"/>
                  </a:cxn>
                  <a:cxn ang="0">
                    <a:pos x="2835" y="256"/>
                  </a:cxn>
                  <a:cxn ang="0">
                    <a:pos x="2882" y="221"/>
                  </a:cxn>
                </a:cxnLst>
                <a:rect l="0" t="0" r="r" b="b"/>
                <a:pathLst>
                  <a:path w="2914" h="1923">
                    <a:moveTo>
                      <a:pt x="0" y="0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11"/>
                    </a:lnTo>
                    <a:lnTo>
                      <a:pt x="36" y="13"/>
                    </a:lnTo>
                    <a:lnTo>
                      <a:pt x="39" y="6"/>
                    </a:lnTo>
                    <a:lnTo>
                      <a:pt x="43" y="13"/>
                    </a:lnTo>
                    <a:lnTo>
                      <a:pt x="47" y="22"/>
                    </a:lnTo>
                    <a:lnTo>
                      <a:pt x="51" y="19"/>
                    </a:lnTo>
                    <a:lnTo>
                      <a:pt x="55" y="22"/>
                    </a:lnTo>
                    <a:lnTo>
                      <a:pt x="59" y="17"/>
                    </a:lnTo>
                    <a:lnTo>
                      <a:pt x="63" y="26"/>
                    </a:lnTo>
                    <a:lnTo>
                      <a:pt x="67" y="26"/>
                    </a:lnTo>
                    <a:lnTo>
                      <a:pt x="71" y="24"/>
                    </a:lnTo>
                    <a:lnTo>
                      <a:pt x="75" y="33"/>
                    </a:lnTo>
                    <a:lnTo>
                      <a:pt x="79" y="33"/>
                    </a:lnTo>
                    <a:lnTo>
                      <a:pt x="83" y="30"/>
                    </a:lnTo>
                    <a:lnTo>
                      <a:pt x="87" y="30"/>
                    </a:lnTo>
                    <a:lnTo>
                      <a:pt x="91" y="44"/>
                    </a:lnTo>
                    <a:lnTo>
                      <a:pt x="95" y="44"/>
                    </a:lnTo>
                    <a:lnTo>
                      <a:pt x="99" y="39"/>
                    </a:lnTo>
                    <a:lnTo>
                      <a:pt x="103" y="41"/>
                    </a:lnTo>
                    <a:lnTo>
                      <a:pt x="106" y="48"/>
                    </a:lnTo>
                    <a:lnTo>
                      <a:pt x="110" y="48"/>
                    </a:lnTo>
                    <a:lnTo>
                      <a:pt x="114" y="57"/>
                    </a:lnTo>
                    <a:lnTo>
                      <a:pt x="118" y="50"/>
                    </a:lnTo>
                    <a:lnTo>
                      <a:pt x="122" y="57"/>
                    </a:lnTo>
                    <a:lnTo>
                      <a:pt x="126" y="61"/>
                    </a:lnTo>
                    <a:lnTo>
                      <a:pt x="130" y="63"/>
                    </a:lnTo>
                    <a:lnTo>
                      <a:pt x="134" y="68"/>
                    </a:lnTo>
                    <a:lnTo>
                      <a:pt x="138" y="63"/>
                    </a:lnTo>
                    <a:lnTo>
                      <a:pt x="142" y="72"/>
                    </a:lnTo>
                    <a:lnTo>
                      <a:pt x="146" y="72"/>
                    </a:lnTo>
                    <a:lnTo>
                      <a:pt x="150" y="79"/>
                    </a:lnTo>
                    <a:lnTo>
                      <a:pt x="154" y="79"/>
                    </a:lnTo>
                    <a:lnTo>
                      <a:pt x="158" y="79"/>
                    </a:lnTo>
                    <a:lnTo>
                      <a:pt x="162" y="85"/>
                    </a:lnTo>
                    <a:lnTo>
                      <a:pt x="166" y="87"/>
                    </a:lnTo>
                    <a:lnTo>
                      <a:pt x="170" y="94"/>
                    </a:lnTo>
                    <a:lnTo>
                      <a:pt x="174" y="94"/>
                    </a:lnTo>
                    <a:lnTo>
                      <a:pt x="177" y="101"/>
                    </a:lnTo>
                    <a:lnTo>
                      <a:pt x="181" y="105"/>
                    </a:lnTo>
                    <a:lnTo>
                      <a:pt x="185" y="107"/>
                    </a:lnTo>
                    <a:lnTo>
                      <a:pt x="189" y="109"/>
                    </a:lnTo>
                    <a:lnTo>
                      <a:pt x="193" y="118"/>
                    </a:lnTo>
                    <a:lnTo>
                      <a:pt x="197" y="118"/>
                    </a:lnTo>
                    <a:lnTo>
                      <a:pt x="201" y="120"/>
                    </a:lnTo>
                    <a:lnTo>
                      <a:pt x="205" y="122"/>
                    </a:lnTo>
                    <a:lnTo>
                      <a:pt x="209" y="127"/>
                    </a:lnTo>
                    <a:lnTo>
                      <a:pt x="213" y="133"/>
                    </a:lnTo>
                    <a:lnTo>
                      <a:pt x="217" y="136"/>
                    </a:lnTo>
                    <a:lnTo>
                      <a:pt x="221" y="133"/>
                    </a:lnTo>
                    <a:lnTo>
                      <a:pt x="225" y="142"/>
                    </a:lnTo>
                    <a:lnTo>
                      <a:pt x="229" y="140"/>
                    </a:lnTo>
                    <a:lnTo>
                      <a:pt x="233" y="158"/>
                    </a:lnTo>
                    <a:lnTo>
                      <a:pt x="237" y="151"/>
                    </a:lnTo>
                    <a:lnTo>
                      <a:pt x="241" y="153"/>
                    </a:lnTo>
                    <a:lnTo>
                      <a:pt x="244" y="160"/>
                    </a:lnTo>
                    <a:lnTo>
                      <a:pt x="248" y="171"/>
                    </a:lnTo>
                    <a:lnTo>
                      <a:pt x="252" y="177"/>
                    </a:lnTo>
                    <a:lnTo>
                      <a:pt x="256" y="182"/>
                    </a:lnTo>
                    <a:lnTo>
                      <a:pt x="260" y="184"/>
                    </a:lnTo>
                    <a:lnTo>
                      <a:pt x="264" y="188"/>
                    </a:lnTo>
                    <a:lnTo>
                      <a:pt x="268" y="190"/>
                    </a:lnTo>
                    <a:lnTo>
                      <a:pt x="272" y="195"/>
                    </a:lnTo>
                    <a:lnTo>
                      <a:pt x="276" y="199"/>
                    </a:lnTo>
                    <a:lnTo>
                      <a:pt x="280" y="212"/>
                    </a:lnTo>
                    <a:lnTo>
                      <a:pt x="284" y="210"/>
                    </a:lnTo>
                    <a:lnTo>
                      <a:pt x="288" y="217"/>
                    </a:lnTo>
                    <a:lnTo>
                      <a:pt x="292" y="219"/>
                    </a:lnTo>
                    <a:lnTo>
                      <a:pt x="296" y="230"/>
                    </a:lnTo>
                    <a:lnTo>
                      <a:pt x="300" y="239"/>
                    </a:lnTo>
                    <a:lnTo>
                      <a:pt x="304" y="236"/>
                    </a:lnTo>
                    <a:lnTo>
                      <a:pt x="308" y="243"/>
                    </a:lnTo>
                    <a:lnTo>
                      <a:pt x="311" y="256"/>
                    </a:lnTo>
                    <a:lnTo>
                      <a:pt x="315" y="258"/>
                    </a:lnTo>
                    <a:lnTo>
                      <a:pt x="319" y="265"/>
                    </a:lnTo>
                    <a:lnTo>
                      <a:pt x="323" y="272"/>
                    </a:lnTo>
                    <a:lnTo>
                      <a:pt x="327" y="278"/>
                    </a:lnTo>
                    <a:lnTo>
                      <a:pt x="331" y="283"/>
                    </a:lnTo>
                    <a:lnTo>
                      <a:pt x="335" y="296"/>
                    </a:lnTo>
                    <a:lnTo>
                      <a:pt x="339" y="294"/>
                    </a:lnTo>
                    <a:lnTo>
                      <a:pt x="343" y="302"/>
                    </a:lnTo>
                    <a:lnTo>
                      <a:pt x="347" y="309"/>
                    </a:lnTo>
                    <a:lnTo>
                      <a:pt x="351" y="313"/>
                    </a:lnTo>
                    <a:lnTo>
                      <a:pt x="355" y="318"/>
                    </a:lnTo>
                    <a:lnTo>
                      <a:pt x="359" y="329"/>
                    </a:lnTo>
                    <a:lnTo>
                      <a:pt x="363" y="335"/>
                    </a:lnTo>
                    <a:lnTo>
                      <a:pt x="367" y="346"/>
                    </a:lnTo>
                    <a:lnTo>
                      <a:pt x="371" y="355"/>
                    </a:lnTo>
                    <a:lnTo>
                      <a:pt x="375" y="355"/>
                    </a:lnTo>
                    <a:lnTo>
                      <a:pt x="379" y="361"/>
                    </a:lnTo>
                    <a:lnTo>
                      <a:pt x="382" y="368"/>
                    </a:lnTo>
                    <a:lnTo>
                      <a:pt x="386" y="372"/>
                    </a:lnTo>
                    <a:lnTo>
                      <a:pt x="390" y="377"/>
                    </a:lnTo>
                    <a:lnTo>
                      <a:pt x="394" y="388"/>
                    </a:lnTo>
                    <a:lnTo>
                      <a:pt x="398" y="392"/>
                    </a:lnTo>
                    <a:lnTo>
                      <a:pt x="402" y="394"/>
                    </a:lnTo>
                    <a:lnTo>
                      <a:pt x="406" y="408"/>
                    </a:lnTo>
                    <a:lnTo>
                      <a:pt x="410" y="416"/>
                    </a:lnTo>
                    <a:lnTo>
                      <a:pt x="414" y="421"/>
                    </a:lnTo>
                    <a:lnTo>
                      <a:pt x="418" y="434"/>
                    </a:lnTo>
                    <a:lnTo>
                      <a:pt x="422" y="434"/>
                    </a:lnTo>
                    <a:lnTo>
                      <a:pt x="426" y="449"/>
                    </a:lnTo>
                    <a:lnTo>
                      <a:pt x="430" y="451"/>
                    </a:lnTo>
                    <a:lnTo>
                      <a:pt x="434" y="462"/>
                    </a:lnTo>
                    <a:lnTo>
                      <a:pt x="438" y="471"/>
                    </a:lnTo>
                    <a:lnTo>
                      <a:pt x="442" y="476"/>
                    </a:lnTo>
                    <a:lnTo>
                      <a:pt x="446" y="484"/>
                    </a:lnTo>
                    <a:lnTo>
                      <a:pt x="449" y="493"/>
                    </a:lnTo>
                    <a:lnTo>
                      <a:pt x="453" y="497"/>
                    </a:lnTo>
                    <a:lnTo>
                      <a:pt x="457" y="502"/>
                    </a:lnTo>
                    <a:lnTo>
                      <a:pt x="461" y="519"/>
                    </a:lnTo>
                    <a:lnTo>
                      <a:pt x="465" y="522"/>
                    </a:lnTo>
                    <a:lnTo>
                      <a:pt x="469" y="533"/>
                    </a:lnTo>
                    <a:lnTo>
                      <a:pt x="473" y="537"/>
                    </a:lnTo>
                    <a:lnTo>
                      <a:pt x="477" y="541"/>
                    </a:lnTo>
                    <a:lnTo>
                      <a:pt x="481" y="559"/>
                    </a:lnTo>
                    <a:lnTo>
                      <a:pt x="485" y="559"/>
                    </a:lnTo>
                    <a:lnTo>
                      <a:pt x="489" y="570"/>
                    </a:lnTo>
                    <a:lnTo>
                      <a:pt x="493" y="574"/>
                    </a:lnTo>
                    <a:lnTo>
                      <a:pt x="497" y="583"/>
                    </a:lnTo>
                    <a:lnTo>
                      <a:pt x="501" y="590"/>
                    </a:lnTo>
                    <a:lnTo>
                      <a:pt x="505" y="594"/>
                    </a:lnTo>
                    <a:lnTo>
                      <a:pt x="509" y="607"/>
                    </a:lnTo>
                    <a:lnTo>
                      <a:pt x="513" y="614"/>
                    </a:lnTo>
                    <a:lnTo>
                      <a:pt x="517" y="627"/>
                    </a:lnTo>
                    <a:lnTo>
                      <a:pt x="520" y="642"/>
                    </a:lnTo>
                    <a:lnTo>
                      <a:pt x="524" y="644"/>
                    </a:lnTo>
                    <a:lnTo>
                      <a:pt x="528" y="647"/>
                    </a:lnTo>
                    <a:lnTo>
                      <a:pt x="532" y="664"/>
                    </a:lnTo>
                    <a:lnTo>
                      <a:pt x="536" y="668"/>
                    </a:lnTo>
                    <a:lnTo>
                      <a:pt x="540" y="684"/>
                    </a:lnTo>
                    <a:lnTo>
                      <a:pt x="544" y="686"/>
                    </a:lnTo>
                    <a:lnTo>
                      <a:pt x="548" y="690"/>
                    </a:lnTo>
                    <a:lnTo>
                      <a:pt x="552" y="704"/>
                    </a:lnTo>
                    <a:lnTo>
                      <a:pt x="556" y="715"/>
                    </a:lnTo>
                    <a:lnTo>
                      <a:pt x="560" y="721"/>
                    </a:lnTo>
                    <a:lnTo>
                      <a:pt x="564" y="734"/>
                    </a:lnTo>
                    <a:lnTo>
                      <a:pt x="568" y="739"/>
                    </a:lnTo>
                    <a:lnTo>
                      <a:pt x="572" y="752"/>
                    </a:lnTo>
                    <a:lnTo>
                      <a:pt x="576" y="758"/>
                    </a:lnTo>
                    <a:lnTo>
                      <a:pt x="580" y="769"/>
                    </a:lnTo>
                    <a:lnTo>
                      <a:pt x="584" y="772"/>
                    </a:lnTo>
                    <a:lnTo>
                      <a:pt x="587" y="791"/>
                    </a:lnTo>
                    <a:lnTo>
                      <a:pt x="591" y="787"/>
                    </a:lnTo>
                    <a:lnTo>
                      <a:pt x="595" y="800"/>
                    </a:lnTo>
                    <a:lnTo>
                      <a:pt x="599" y="809"/>
                    </a:lnTo>
                    <a:lnTo>
                      <a:pt x="603" y="820"/>
                    </a:lnTo>
                    <a:lnTo>
                      <a:pt x="607" y="829"/>
                    </a:lnTo>
                    <a:lnTo>
                      <a:pt x="611" y="842"/>
                    </a:lnTo>
                    <a:lnTo>
                      <a:pt x="615" y="848"/>
                    </a:lnTo>
                    <a:lnTo>
                      <a:pt x="619" y="857"/>
                    </a:lnTo>
                    <a:lnTo>
                      <a:pt x="623" y="864"/>
                    </a:lnTo>
                    <a:lnTo>
                      <a:pt x="627" y="879"/>
                    </a:lnTo>
                    <a:lnTo>
                      <a:pt x="631" y="877"/>
                    </a:lnTo>
                    <a:lnTo>
                      <a:pt x="635" y="892"/>
                    </a:lnTo>
                    <a:lnTo>
                      <a:pt x="639" y="903"/>
                    </a:lnTo>
                    <a:lnTo>
                      <a:pt x="643" y="907"/>
                    </a:lnTo>
                    <a:lnTo>
                      <a:pt x="647" y="916"/>
                    </a:lnTo>
                    <a:lnTo>
                      <a:pt x="651" y="927"/>
                    </a:lnTo>
                    <a:lnTo>
                      <a:pt x="654" y="938"/>
                    </a:lnTo>
                    <a:lnTo>
                      <a:pt x="658" y="947"/>
                    </a:lnTo>
                    <a:lnTo>
                      <a:pt x="662" y="958"/>
                    </a:lnTo>
                    <a:lnTo>
                      <a:pt x="666" y="960"/>
                    </a:lnTo>
                    <a:lnTo>
                      <a:pt x="670" y="971"/>
                    </a:lnTo>
                    <a:lnTo>
                      <a:pt x="674" y="991"/>
                    </a:lnTo>
                    <a:lnTo>
                      <a:pt x="678" y="997"/>
                    </a:lnTo>
                    <a:lnTo>
                      <a:pt x="682" y="1006"/>
                    </a:lnTo>
                    <a:lnTo>
                      <a:pt x="686" y="1011"/>
                    </a:lnTo>
                    <a:lnTo>
                      <a:pt x="690" y="1024"/>
                    </a:lnTo>
                    <a:lnTo>
                      <a:pt x="694" y="1030"/>
                    </a:lnTo>
                    <a:lnTo>
                      <a:pt x="698" y="1039"/>
                    </a:lnTo>
                    <a:lnTo>
                      <a:pt x="702" y="1046"/>
                    </a:lnTo>
                    <a:lnTo>
                      <a:pt x="706" y="1057"/>
                    </a:lnTo>
                    <a:lnTo>
                      <a:pt x="710" y="1059"/>
                    </a:lnTo>
                    <a:lnTo>
                      <a:pt x="714" y="1074"/>
                    </a:lnTo>
                    <a:lnTo>
                      <a:pt x="718" y="1079"/>
                    </a:lnTo>
                    <a:lnTo>
                      <a:pt x="722" y="1089"/>
                    </a:lnTo>
                    <a:lnTo>
                      <a:pt x="725" y="1098"/>
                    </a:lnTo>
                    <a:lnTo>
                      <a:pt x="729" y="1107"/>
                    </a:lnTo>
                    <a:lnTo>
                      <a:pt x="733" y="1120"/>
                    </a:lnTo>
                    <a:lnTo>
                      <a:pt x="737" y="1127"/>
                    </a:lnTo>
                    <a:lnTo>
                      <a:pt x="741" y="1133"/>
                    </a:lnTo>
                    <a:lnTo>
                      <a:pt x="745" y="1147"/>
                    </a:lnTo>
                    <a:lnTo>
                      <a:pt x="749" y="1157"/>
                    </a:lnTo>
                    <a:lnTo>
                      <a:pt x="753" y="1164"/>
                    </a:lnTo>
                    <a:lnTo>
                      <a:pt x="757" y="1168"/>
                    </a:lnTo>
                    <a:lnTo>
                      <a:pt x="761" y="1179"/>
                    </a:lnTo>
                    <a:lnTo>
                      <a:pt x="765" y="1193"/>
                    </a:lnTo>
                    <a:lnTo>
                      <a:pt x="769" y="1197"/>
                    </a:lnTo>
                    <a:lnTo>
                      <a:pt x="773" y="1208"/>
                    </a:lnTo>
                    <a:lnTo>
                      <a:pt x="777" y="1210"/>
                    </a:lnTo>
                    <a:lnTo>
                      <a:pt x="781" y="1221"/>
                    </a:lnTo>
                    <a:lnTo>
                      <a:pt x="785" y="1234"/>
                    </a:lnTo>
                    <a:lnTo>
                      <a:pt x="789" y="1239"/>
                    </a:lnTo>
                    <a:lnTo>
                      <a:pt x="792" y="1247"/>
                    </a:lnTo>
                    <a:lnTo>
                      <a:pt x="796" y="1252"/>
                    </a:lnTo>
                    <a:lnTo>
                      <a:pt x="800" y="1274"/>
                    </a:lnTo>
                    <a:lnTo>
                      <a:pt x="804" y="1269"/>
                    </a:lnTo>
                    <a:lnTo>
                      <a:pt x="808" y="1280"/>
                    </a:lnTo>
                    <a:lnTo>
                      <a:pt x="812" y="1291"/>
                    </a:lnTo>
                    <a:lnTo>
                      <a:pt x="816" y="1298"/>
                    </a:lnTo>
                    <a:lnTo>
                      <a:pt x="820" y="1309"/>
                    </a:lnTo>
                    <a:lnTo>
                      <a:pt x="824" y="1311"/>
                    </a:lnTo>
                    <a:lnTo>
                      <a:pt x="828" y="1326"/>
                    </a:lnTo>
                    <a:lnTo>
                      <a:pt x="832" y="1337"/>
                    </a:lnTo>
                    <a:lnTo>
                      <a:pt x="836" y="1339"/>
                    </a:lnTo>
                    <a:lnTo>
                      <a:pt x="840" y="1348"/>
                    </a:lnTo>
                    <a:lnTo>
                      <a:pt x="844" y="1361"/>
                    </a:lnTo>
                    <a:lnTo>
                      <a:pt x="848" y="1366"/>
                    </a:lnTo>
                    <a:lnTo>
                      <a:pt x="852" y="1381"/>
                    </a:lnTo>
                    <a:lnTo>
                      <a:pt x="856" y="1388"/>
                    </a:lnTo>
                    <a:lnTo>
                      <a:pt x="859" y="1388"/>
                    </a:lnTo>
                    <a:lnTo>
                      <a:pt x="863" y="1403"/>
                    </a:lnTo>
                    <a:lnTo>
                      <a:pt x="867" y="1407"/>
                    </a:lnTo>
                    <a:lnTo>
                      <a:pt x="871" y="1412"/>
                    </a:lnTo>
                    <a:lnTo>
                      <a:pt x="875" y="1425"/>
                    </a:lnTo>
                    <a:lnTo>
                      <a:pt x="879" y="1427"/>
                    </a:lnTo>
                    <a:lnTo>
                      <a:pt x="883" y="1438"/>
                    </a:lnTo>
                    <a:lnTo>
                      <a:pt x="887" y="1445"/>
                    </a:lnTo>
                    <a:lnTo>
                      <a:pt x="891" y="1460"/>
                    </a:lnTo>
                    <a:lnTo>
                      <a:pt x="895" y="1462"/>
                    </a:lnTo>
                    <a:lnTo>
                      <a:pt x="899" y="1467"/>
                    </a:lnTo>
                    <a:lnTo>
                      <a:pt x="903" y="1480"/>
                    </a:lnTo>
                    <a:lnTo>
                      <a:pt x="907" y="1486"/>
                    </a:lnTo>
                    <a:lnTo>
                      <a:pt x="911" y="1489"/>
                    </a:lnTo>
                    <a:lnTo>
                      <a:pt x="915" y="1493"/>
                    </a:lnTo>
                    <a:lnTo>
                      <a:pt x="919" y="1502"/>
                    </a:lnTo>
                    <a:lnTo>
                      <a:pt x="923" y="1513"/>
                    </a:lnTo>
                    <a:lnTo>
                      <a:pt x="927" y="1524"/>
                    </a:lnTo>
                    <a:lnTo>
                      <a:pt x="930" y="1528"/>
                    </a:lnTo>
                    <a:lnTo>
                      <a:pt x="934" y="1537"/>
                    </a:lnTo>
                    <a:lnTo>
                      <a:pt x="938" y="1539"/>
                    </a:lnTo>
                    <a:lnTo>
                      <a:pt x="942" y="1552"/>
                    </a:lnTo>
                    <a:lnTo>
                      <a:pt x="946" y="1552"/>
                    </a:lnTo>
                    <a:lnTo>
                      <a:pt x="950" y="1570"/>
                    </a:lnTo>
                    <a:lnTo>
                      <a:pt x="954" y="1568"/>
                    </a:lnTo>
                    <a:lnTo>
                      <a:pt x="958" y="1574"/>
                    </a:lnTo>
                    <a:lnTo>
                      <a:pt x="962" y="1578"/>
                    </a:lnTo>
                    <a:lnTo>
                      <a:pt x="966" y="1592"/>
                    </a:lnTo>
                    <a:lnTo>
                      <a:pt x="970" y="1603"/>
                    </a:lnTo>
                    <a:lnTo>
                      <a:pt x="974" y="1603"/>
                    </a:lnTo>
                    <a:lnTo>
                      <a:pt x="978" y="1607"/>
                    </a:lnTo>
                    <a:lnTo>
                      <a:pt x="982" y="1616"/>
                    </a:lnTo>
                    <a:lnTo>
                      <a:pt x="986" y="1620"/>
                    </a:lnTo>
                    <a:lnTo>
                      <a:pt x="990" y="1631"/>
                    </a:lnTo>
                    <a:lnTo>
                      <a:pt x="994" y="1636"/>
                    </a:lnTo>
                    <a:lnTo>
                      <a:pt x="997" y="1638"/>
                    </a:lnTo>
                    <a:lnTo>
                      <a:pt x="1001" y="1644"/>
                    </a:lnTo>
                    <a:lnTo>
                      <a:pt x="1005" y="1651"/>
                    </a:lnTo>
                    <a:lnTo>
                      <a:pt x="1009" y="1657"/>
                    </a:lnTo>
                    <a:lnTo>
                      <a:pt x="1013" y="1664"/>
                    </a:lnTo>
                    <a:lnTo>
                      <a:pt x="1017" y="1671"/>
                    </a:lnTo>
                    <a:lnTo>
                      <a:pt x="1021" y="1682"/>
                    </a:lnTo>
                    <a:lnTo>
                      <a:pt x="1025" y="1677"/>
                    </a:lnTo>
                    <a:lnTo>
                      <a:pt x="1029" y="1688"/>
                    </a:lnTo>
                    <a:lnTo>
                      <a:pt x="1033" y="1693"/>
                    </a:lnTo>
                    <a:lnTo>
                      <a:pt x="1037" y="1699"/>
                    </a:lnTo>
                    <a:lnTo>
                      <a:pt x="1041" y="1699"/>
                    </a:lnTo>
                    <a:lnTo>
                      <a:pt x="1045" y="1710"/>
                    </a:lnTo>
                    <a:lnTo>
                      <a:pt x="1049" y="1714"/>
                    </a:lnTo>
                    <a:lnTo>
                      <a:pt x="1053" y="1717"/>
                    </a:lnTo>
                    <a:lnTo>
                      <a:pt x="1057" y="1725"/>
                    </a:lnTo>
                    <a:lnTo>
                      <a:pt x="1061" y="1734"/>
                    </a:lnTo>
                    <a:lnTo>
                      <a:pt x="1065" y="1732"/>
                    </a:lnTo>
                    <a:lnTo>
                      <a:pt x="1068" y="1743"/>
                    </a:lnTo>
                    <a:lnTo>
                      <a:pt x="1072" y="1743"/>
                    </a:lnTo>
                    <a:lnTo>
                      <a:pt x="1076" y="1756"/>
                    </a:lnTo>
                    <a:lnTo>
                      <a:pt x="1080" y="1758"/>
                    </a:lnTo>
                    <a:lnTo>
                      <a:pt x="1084" y="1756"/>
                    </a:lnTo>
                    <a:lnTo>
                      <a:pt x="1088" y="1769"/>
                    </a:lnTo>
                    <a:lnTo>
                      <a:pt x="1092" y="1769"/>
                    </a:lnTo>
                    <a:lnTo>
                      <a:pt x="1096" y="1769"/>
                    </a:lnTo>
                    <a:lnTo>
                      <a:pt x="1100" y="1782"/>
                    </a:lnTo>
                    <a:lnTo>
                      <a:pt x="1104" y="1776"/>
                    </a:lnTo>
                    <a:lnTo>
                      <a:pt x="1108" y="1791"/>
                    </a:lnTo>
                    <a:lnTo>
                      <a:pt x="1112" y="1796"/>
                    </a:lnTo>
                    <a:lnTo>
                      <a:pt x="1116" y="1793"/>
                    </a:lnTo>
                    <a:lnTo>
                      <a:pt x="1120" y="1798"/>
                    </a:lnTo>
                    <a:lnTo>
                      <a:pt x="1124" y="1804"/>
                    </a:lnTo>
                    <a:lnTo>
                      <a:pt x="1128" y="1811"/>
                    </a:lnTo>
                    <a:lnTo>
                      <a:pt x="1132" y="1811"/>
                    </a:lnTo>
                    <a:lnTo>
                      <a:pt x="1135" y="1813"/>
                    </a:lnTo>
                    <a:lnTo>
                      <a:pt x="1139" y="1822"/>
                    </a:lnTo>
                    <a:lnTo>
                      <a:pt x="1143" y="1818"/>
                    </a:lnTo>
                    <a:lnTo>
                      <a:pt x="1147" y="1828"/>
                    </a:lnTo>
                    <a:lnTo>
                      <a:pt x="1151" y="1833"/>
                    </a:lnTo>
                    <a:lnTo>
                      <a:pt x="1155" y="1835"/>
                    </a:lnTo>
                    <a:lnTo>
                      <a:pt x="1159" y="1837"/>
                    </a:lnTo>
                    <a:lnTo>
                      <a:pt x="1163" y="1837"/>
                    </a:lnTo>
                    <a:lnTo>
                      <a:pt x="1167" y="1846"/>
                    </a:lnTo>
                    <a:lnTo>
                      <a:pt x="1171" y="1846"/>
                    </a:lnTo>
                    <a:lnTo>
                      <a:pt x="1175" y="1846"/>
                    </a:lnTo>
                    <a:lnTo>
                      <a:pt x="1179" y="1861"/>
                    </a:lnTo>
                    <a:lnTo>
                      <a:pt x="1183" y="1855"/>
                    </a:lnTo>
                    <a:lnTo>
                      <a:pt x="1187" y="1864"/>
                    </a:lnTo>
                    <a:lnTo>
                      <a:pt x="1191" y="1866"/>
                    </a:lnTo>
                    <a:lnTo>
                      <a:pt x="1195" y="1872"/>
                    </a:lnTo>
                    <a:lnTo>
                      <a:pt x="1199" y="1870"/>
                    </a:lnTo>
                    <a:lnTo>
                      <a:pt x="1202" y="1872"/>
                    </a:lnTo>
                    <a:lnTo>
                      <a:pt x="1206" y="1870"/>
                    </a:lnTo>
                    <a:lnTo>
                      <a:pt x="1210" y="1883"/>
                    </a:lnTo>
                    <a:lnTo>
                      <a:pt x="1214" y="1883"/>
                    </a:lnTo>
                    <a:lnTo>
                      <a:pt x="1218" y="1879"/>
                    </a:lnTo>
                    <a:lnTo>
                      <a:pt x="1222" y="1885"/>
                    </a:lnTo>
                    <a:lnTo>
                      <a:pt x="1226" y="1883"/>
                    </a:lnTo>
                    <a:lnTo>
                      <a:pt x="1230" y="1885"/>
                    </a:lnTo>
                    <a:lnTo>
                      <a:pt x="1234" y="1896"/>
                    </a:lnTo>
                    <a:lnTo>
                      <a:pt x="1238" y="1890"/>
                    </a:lnTo>
                    <a:lnTo>
                      <a:pt x="1242" y="1892"/>
                    </a:lnTo>
                    <a:lnTo>
                      <a:pt x="1246" y="1901"/>
                    </a:lnTo>
                    <a:lnTo>
                      <a:pt x="1250" y="1901"/>
                    </a:lnTo>
                    <a:lnTo>
                      <a:pt x="1254" y="1901"/>
                    </a:lnTo>
                    <a:lnTo>
                      <a:pt x="1258" y="1899"/>
                    </a:lnTo>
                    <a:lnTo>
                      <a:pt x="1262" y="1903"/>
                    </a:lnTo>
                    <a:lnTo>
                      <a:pt x="1266" y="1903"/>
                    </a:lnTo>
                    <a:lnTo>
                      <a:pt x="1270" y="1905"/>
                    </a:lnTo>
                    <a:lnTo>
                      <a:pt x="1273" y="1910"/>
                    </a:lnTo>
                    <a:lnTo>
                      <a:pt x="1277" y="1907"/>
                    </a:lnTo>
                    <a:lnTo>
                      <a:pt x="1281" y="1910"/>
                    </a:lnTo>
                    <a:lnTo>
                      <a:pt x="1285" y="1907"/>
                    </a:lnTo>
                    <a:lnTo>
                      <a:pt x="1289" y="1912"/>
                    </a:lnTo>
                    <a:lnTo>
                      <a:pt x="1293" y="1912"/>
                    </a:lnTo>
                    <a:lnTo>
                      <a:pt x="1297" y="1916"/>
                    </a:lnTo>
                    <a:lnTo>
                      <a:pt x="1301" y="1918"/>
                    </a:lnTo>
                    <a:lnTo>
                      <a:pt x="1305" y="1916"/>
                    </a:lnTo>
                    <a:lnTo>
                      <a:pt x="1309" y="1921"/>
                    </a:lnTo>
                    <a:lnTo>
                      <a:pt x="1313" y="1918"/>
                    </a:lnTo>
                    <a:lnTo>
                      <a:pt x="1317" y="1916"/>
                    </a:lnTo>
                    <a:lnTo>
                      <a:pt x="1321" y="1921"/>
                    </a:lnTo>
                    <a:lnTo>
                      <a:pt x="1325" y="1916"/>
                    </a:lnTo>
                    <a:lnTo>
                      <a:pt x="1329" y="1916"/>
                    </a:lnTo>
                    <a:lnTo>
                      <a:pt x="1333" y="1912"/>
                    </a:lnTo>
                    <a:lnTo>
                      <a:pt x="1337" y="1923"/>
                    </a:lnTo>
                    <a:lnTo>
                      <a:pt x="1340" y="1916"/>
                    </a:lnTo>
                    <a:lnTo>
                      <a:pt x="1344" y="1916"/>
                    </a:lnTo>
                    <a:lnTo>
                      <a:pt x="1348" y="1921"/>
                    </a:lnTo>
                    <a:lnTo>
                      <a:pt x="1352" y="1916"/>
                    </a:lnTo>
                    <a:lnTo>
                      <a:pt x="1356" y="1918"/>
                    </a:lnTo>
                    <a:lnTo>
                      <a:pt x="1360" y="1918"/>
                    </a:lnTo>
                    <a:lnTo>
                      <a:pt x="1364" y="1921"/>
                    </a:lnTo>
                    <a:lnTo>
                      <a:pt x="1368" y="1914"/>
                    </a:lnTo>
                    <a:lnTo>
                      <a:pt x="1372" y="1918"/>
                    </a:lnTo>
                    <a:lnTo>
                      <a:pt x="1376" y="1916"/>
                    </a:lnTo>
                    <a:lnTo>
                      <a:pt x="1380" y="1916"/>
                    </a:lnTo>
                    <a:lnTo>
                      <a:pt x="1384" y="1914"/>
                    </a:lnTo>
                    <a:lnTo>
                      <a:pt x="1388" y="1918"/>
                    </a:lnTo>
                    <a:lnTo>
                      <a:pt x="1392" y="1914"/>
                    </a:lnTo>
                    <a:lnTo>
                      <a:pt x="1396" y="1910"/>
                    </a:lnTo>
                    <a:lnTo>
                      <a:pt x="1400" y="1912"/>
                    </a:lnTo>
                    <a:lnTo>
                      <a:pt x="1404" y="1905"/>
                    </a:lnTo>
                    <a:lnTo>
                      <a:pt x="1407" y="1910"/>
                    </a:lnTo>
                    <a:lnTo>
                      <a:pt x="1411" y="1910"/>
                    </a:lnTo>
                    <a:lnTo>
                      <a:pt x="1415" y="1910"/>
                    </a:lnTo>
                    <a:lnTo>
                      <a:pt x="1419" y="1905"/>
                    </a:lnTo>
                    <a:lnTo>
                      <a:pt x="1423" y="1903"/>
                    </a:lnTo>
                    <a:lnTo>
                      <a:pt x="1427" y="1905"/>
                    </a:lnTo>
                    <a:lnTo>
                      <a:pt x="1431" y="1896"/>
                    </a:lnTo>
                    <a:lnTo>
                      <a:pt x="1435" y="1903"/>
                    </a:lnTo>
                    <a:lnTo>
                      <a:pt x="1439" y="1899"/>
                    </a:lnTo>
                    <a:lnTo>
                      <a:pt x="1443" y="1903"/>
                    </a:lnTo>
                    <a:lnTo>
                      <a:pt x="1447" y="1896"/>
                    </a:lnTo>
                    <a:lnTo>
                      <a:pt x="1451" y="1901"/>
                    </a:lnTo>
                    <a:lnTo>
                      <a:pt x="1455" y="1894"/>
                    </a:lnTo>
                    <a:lnTo>
                      <a:pt x="1459" y="1892"/>
                    </a:lnTo>
                    <a:lnTo>
                      <a:pt x="1463" y="1890"/>
                    </a:lnTo>
                    <a:lnTo>
                      <a:pt x="1467" y="1888"/>
                    </a:lnTo>
                    <a:lnTo>
                      <a:pt x="1471" y="1892"/>
                    </a:lnTo>
                    <a:lnTo>
                      <a:pt x="1475" y="1885"/>
                    </a:lnTo>
                    <a:lnTo>
                      <a:pt x="1478" y="1883"/>
                    </a:lnTo>
                    <a:lnTo>
                      <a:pt x="1482" y="1883"/>
                    </a:lnTo>
                    <a:lnTo>
                      <a:pt x="1486" y="1881"/>
                    </a:lnTo>
                    <a:lnTo>
                      <a:pt x="1490" y="1875"/>
                    </a:lnTo>
                    <a:lnTo>
                      <a:pt x="1494" y="1875"/>
                    </a:lnTo>
                    <a:lnTo>
                      <a:pt x="1498" y="1875"/>
                    </a:lnTo>
                    <a:lnTo>
                      <a:pt x="1502" y="1868"/>
                    </a:lnTo>
                    <a:lnTo>
                      <a:pt x="1506" y="1866"/>
                    </a:lnTo>
                    <a:lnTo>
                      <a:pt x="1510" y="1866"/>
                    </a:lnTo>
                    <a:lnTo>
                      <a:pt x="1514" y="1861"/>
                    </a:lnTo>
                    <a:lnTo>
                      <a:pt x="1518" y="1857"/>
                    </a:lnTo>
                    <a:lnTo>
                      <a:pt x="1522" y="1857"/>
                    </a:lnTo>
                    <a:lnTo>
                      <a:pt x="1526" y="1853"/>
                    </a:lnTo>
                    <a:lnTo>
                      <a:pt x="1530" y="1855"/>
                    </a:lnTo>
                    <a:lnTo>
                      <a:pt x="1534" y="1853"/>
                    </a:lnTo>
                    <a:lnTo>
                      <a:pt x="1538" y="1850"/>
                    </a:lnTo>
                    <a:lnTo>
                      <a:pt x="1542" y="1846"/>
                    </a:lnTo>
                    <a:lnTo>
                      <a:pt x="1545" y="1842"/>
                    </a:lnTo>
                    <a:lnTo>
                      <a:pt x="1549" y="1833"/>
                    </a:lnTo>
                    <a:lnTo>
                      <a:pt x="1553" y="1835"/>
                    </a:lnTo>
                    <a:lnTo>
                      <a:pt x="1557" y="1831"/>
                    </a:lnTo>
                    <a:lnTo>
                      <a:pt x="1561" y="1820"/>
                    </a:lnTo>
                    <a:lnTo>
                      <a:pt x="1565" y="1826"/>
                    </a:lnTo>
                    <a:lnTo>
                      <a:pt x="1569" y="1822"/>
                    </a:lnTo>
                    <a:lnTo>
                      <a:pt x="1573" y="1818"/>
                    </a:lnTo>
                    <a:lnTo>
                      <a:pt x="1577" y="1811"/>
                    </a:lnTo>
                    <a:lnTo>
                      <a:pt x="1581" y="1811"/>
                    </a:lnTo>
                    <a:lnTo>
                      <a:pt x="1585" y="1807"/>
                    </a:lnTo>
                    <a:lnTo>
                      <a:pt x="1589" y="1807"/>
                    </a:lnTo>
                    <a:lnTo>
                      <a:pt x="1593" y="1798"/>
                    </a:lnTo>
                    <a:lnTo>
                      <a:pt x="1597" y="1798"/>
                    </a:lnTo>
                    <a:lnTo>
                      <a:pt x="1601" y="1785"/>
                    </a:lnTo>
                    <a:lnTo>
                      <a:pt x="1605" y="1791"/>
                    </a:lnTo>
                    <a:lnTo>
                      <a:pt x="1609" y="1789"/>
                    </a:lnTo>
                    <a:lnTo>
                      <a:pt x="1612" y="1782"/>
                    </a:lnTo>
                    <a:lnTo>
                      <a:pt x="1616" y="1776"/>
                    </a:lnTo>
                    <a:lnTo>
                      <a:pt x="1620" y="1774"/>
                    </a:lnTo>
                    <a:lnTo>
                      <a:pt x="1624" y="1769"/>
                    </a:lnTo>
                    <a:lnTo>
                      <a:pt x="1628" y="1765"/>
                    </a:lnTo>
                    <a:lnTo>
                      <a:pt x="1632" y="1758"/>
                    </a:lnTo>
                    <a:lnTo>
                      <a:pt x="1636" y="1760"/>
                    </a:lnTo>
                    <a:lnTo>
                      <a:pt x="1640" y="1750"/>
                    </a:lnTo>
                    <a:lnTo>
                      <a:pt x="1644" y="1750"/>
                    </a:lnTo>
                    <a:lnTo>
                      <a:pt x="1648" y="1745"/>
                    </a:lnTo>
                    <a:lnTo>
                      <a:pt x="1652" y="1730"/>
                    </a:lnTo>
                    <a:lnTo>
                      <a:pt x="1656" y="1732"/>
                    </a:lnTo>
                    <a:lnTo>
                      <a:pt x="1660" y="1736"/>
                    </a:lnTo>
                    <a:lnTo>
                      <a:pt x="1664" y="1725"/>
                    </a:lnTo>
                    <a:lnTo>
                      <a:pt x="1668" y="1719"/>
                    </a:lnTo>
                    <a:lnTo>
                      <a:pt x="1672" y="1712"/>
                    </a:lnTo>
                    <a:lnTo>
                      <a:pt x="1676" y="1721"/>
                    </a:lnTo>
                    <a:lnTo>
                      <a:pt x="1680" y="1712"/>
                    </a:lnTo>
                    <a:lnTo>
                      <a:pt x="1683" y="1706"/>
                    </a:lnTo>
                    <a:lnTo>
                      <a:pt x="1687" y="1703"/>
                    </a:lnTo>
                    <a:lnTo>
                      <a:pt x="1691" y="1690"/>
                    </a:lnTo>
                    <a:lnTo>
                      <a:pt x="1695" y="1690"/>
                    </a:lnTo>
                    <a:lnTo>
                      <a:pt x="1699" y="1686"/>
                    </a:lnTo>
                    <a:lnTo>
                      <a:pt x="1703" y="1684"/>
                    </a:lnTo>
                    <a:lnTo>
                      <a:pt x="1707" y="1673"/>
                    </a:lnTo>
                    <a:lnTo>
                      <a:pt x="1711" y="1668"/>
                    </a:lnTo>
                    <a:lnTo>
                      <a:pt x="1715" y="1666"/>
                    </a:lnTo>
                    <a:lnTo>
                      <a:pt x="1719" y="1657"/>
                    </a:lnTo>
                    <a:lnTo>
                      <a:pt x="1723" y="1662"/>
                    </a:lnTo>
                    <a:lnTo>
                      <a:pt x="1727" y="1653"/>
                    </a:lnTo>
                    <a:lnTo>
                      <a:pt x="1731" y="1649"/>
                    </a:lnTo>
                    <a:lnTo>
                      <a:pt x="1735" y="1638"/>
                    </a:lnTo>
                    <a:lnTo>
                      <a:pt x="1739" y="1638"/>
                    </a:lnTo>
                    <a:lnTo>
                      <a:pt x="1743" y="1633"/>
                    </a:lnTo>
                    <a:lnTo>
                      <a:pt x="1747" y="1625"/>
                    </a:lnTo>
                    <a:lnTo>
                      <a:pt x="1750" y="1625"/>
                    </a:lnTo>
                    <a:lnTo>
                      <a:pt x="1754" y="1618"/>
                    </a:lnTo>
                    <a:lnTo>
                      <a:pt x="1758" y="1614"/>
                    </a:lnTo>
                    <a:lnTo>
                      <a:pt x="1762" y="1611"/>
                    </a:lnTo>
                    <a:lnTo>
                      <a:pt x="1766" y="1603"/>
                    </a:lnTo>
                    <a:lnTo>
                      <a:pt x="1770" y="1594"/>
                    </a:lnTo>
                    <a:lnTo>
                      <a:pt x="1774" y="1592"/>
                    </a:lnTo>
                    <a:lnTo>
                      <a:pt x="1778" y="1578"/>
                    </a:lnTo>
                    <a:lnTo>
                      <a:pt x="1782" y="1581"/>
                    </a:lnTo>
                    <a:lnTo>
                      <a:pt x="1786" y="1574"/>
                    </a:lnTo>
                    <a:lnTo>
                      <a:pt x="1790" y="1572"/>
                    </a:lnTo>
                    <a:lnTo>
                      <a:pt x="1794" y="1559"/>
                    </a:lnTo>
                    <a:lnTo>
                      <a:pt x="1798" y="1561"/>
                    </a:lnTo>
                    <a:lnTo>
                      <a:pt x="1802" y="1554"/>
                    </a:lnTo>
                    <a:lnTo>
                      <a:pt x="1806" y="1552"/>
                    </a:lnTo>
                    <a:lnTo>
                      <a:pt x="1810" y="1546"/>
                    </a:lnTo>
                    <a:lnTo>
                      <a:pt x="1814" y="1539"/>
                    </a:lnTo>
                    <a:lnTo>
                      <a:pt x="1818" y="1530"/>
                    </a:lnTo>
                    <a:lnTo>
                      <a:pt x="1821" y="1528"/>
                    </a:lnTo>
                    <a:lnTo>
                      <a:pt x="1825" y="1517"/>
                    </a:lnTo>
                    <a:lnTo>
                      <a:pt x="1829" y="1511"/>
                    </a:lnTo>
                    <a:lnTo>
                      <a:pt x="1833" y="1511"/>
                    </a:lnTo>
                    <a:lnTo>
                      <a:pt x="1837" y="1508"/>
                    </a:lnTo>
                    <a:lnTo>
                      <a:pt x="1841" y="1502"/>
                    </a:lnTo>
                    <a:lnTo>
                      <a:pt x="1845" y="1493"/>
                    </a:lnTo>
                    <a:lnTo>
                      <a:pt x="1849" y="1489"/>
                    </a:lnTo>
                    <a:lnTo>
                      <a:pt x="1853" y="1475"/>
                    </a:lnTo>
                    <a:lnTo>
                      <a:pt x="1857" y="1478"/>
                    </a:lnTo>
                    <a:lnTo>
                      <a:pt x="1861" y="1471"/>
                    </a:lnTo>
                    <a:lnTo>
                      <a:pt x="1865" y="1458"/>
                    </a:lnTo>
                    <a:lnTo>
                      <a:pt x="1869" y="1454"/>
                    </a:lnTo>
                    <a:lnTo>
                      <a:pt x="1873" y="1456"/>
                    </a:lnTo>
                    <a:lnTo>
                      <a:pt x="1877" y="1447"/>
                    </a:lnTo>
                    <a:lnTo>
                      <a:pt x="1881" y="1447"/>
                    </a:lnTo>
                    <a:lnTo>
                      <a:pt x="1885" y="1432"/>
                    </a:lnTo>
                    <a:lnTo>
                      <a:pt x="1888" y="1427"/>
                    </a:lnTo>
                    <a:lnTo>
                      <a:pt x="1892" y="1421"/>
                    </a:lnTo>
                    <a:lnTo>
                      <a:pt x="1896" y="1416"/>
                    </a:lnTo>
                    <a:lnTo>
                      <a:pt x="1900" y="1412"/>
                    </a:lnTo>
                    <a:lnTo>
                      <a:pt x="1904" y="1410"/>
                    </a:lnTo>
                    <a:lnTo>
                      <a:pt x="1908" y="1399"/>
                    </a:lnTo>
                    <a:lnTo>
                      <a:pt x="1912" y="1390"/>
                    </a:lnTo>
                    <a:lnTo>
                      <a:pt x="1916" y="1388"/>
                    </a:lnTo>
                    <a:lnTo>
                      <a:pt x="1920" y="1388"/>
                    </a:lnTo>
                    <a:lnTo>
                      <a:pt x="1924" y="1377"/>
                    </a:lnTo>
                    <a:lnTo>
                      <a:pt x="1928" y="1366"/>
                    </a:lnTo>
                    <a:lnTo>
                      <a:pt x="1932" y="1361"/>
                    </a:lnTo>
                    <a:lnTo>
                      <a:pt x="1936" y="1364"/>
                    </a:lnTo>
                    <a:lnTo>
                      <a:pt x="1940" y="1355"/>
                    </a:lnTo>
                    <a:lnTo>
                      <a:pt x="1944" y="1344"/>
                    </a:lnTo>
                    <a:lnTo>
                      <a:pt x="1948" y="1339"/>
                    </a:lnTo>
                    <a:lnTo>
                      <a:pt x="1952" y="1339"/>
                    </a:lnTo>
                    <a:lnTo>
                      <a:pt x="1955" y="1326"/>
                    </a:lnTo>
                    <a:lnTo>
                      <a:pt x="1959" y="1315"/>
                    </a:lnTo>
                    <a:lnTo>
                      <a:pt x="1963" y="1315"/>
                    </a:lnTo>
                    <a:lnTo>
                      <a:pt x="1967" y="1309"/>
                    </a:lnTo>
                    <a:lnTo>
                      <a:pt x="1971" y="1300"/>
                    </a:lnTo>
                    <a:lnTo>
                      <a:pt x="1975" y="1302"/>
                    </a:lnTo>
                    <a:lnTo>
                      <a:pt x="1979" y="1291"/>
                    </a:lnTo>
                    <a:lnTo>
                      <a:pt x="1983" y="1287"/>
                    </a:lnTo>
                    <a:lnTo>
                      <a:pt x="1987" y="1278"/>
                    </a:lnTo>
                    <a:lnTo>
                      <a:pt x="1991" y="1269"/>
                    </a:lnTo>
                    <a:lnTo>
                      <a:pt x="1995" y="1267"/>
                    </a:lnTo>
                    <a:lnTo>
                      <a:pt x="1999" y="1267"/>
                    </a:lnTo>
                    <a:lnTo>
                      <a:pt x="2003" y="1258"/>
                    </a:lnTo>
                    <a:lnTo>
                      <a:pt x="2007" y="1247"/>
                    </a:lnTo>
                    <a:lnTo>
                      <a:pt x="2011" y="1243"/>
                    </a:lnTo>
                    <a:lnTo>
                      <a:pt x="2015" y="1239"/>
                    </a:lnTo>
                    <a:lnTo>
                      <a:pt x="2019" y="1230"/>
                    </a:lnTo>
                    <a:lnTo>
                      <a:pt x="2023" y="1228"/>
                    </a:lnTo>
                    <a:lnTo>
                      <a:pt x="2026" y="1214"/>
                    </a:lnTo>
                    <a:lnTo>
                      <a:pt x="2030" y="1217"/>
                    </a:lnTo>
                    <a:lnTo>
                      <a:pt x="2034" y="1206"/>
                    </a:lnTo>
                    <a:lnTo>
                      <a:pt x="2038" y="1199"/>
                    </a:lnTo>
                    <a:lnTo>
                      <a:pt x="2042" y="1190"/>
                    </a:lnTo>
                    <a:lnTo>
                      <a:pt x="2046" y="1188"/>
                    </a:lnTo>
                    <a:lnTo>
                      <a:pt x="2050" y="1179"/>
                    </a:lnTo>
                    <a:lnTo>
                      <a:pt x="2054" y="1175"/>
                    </a:lnTo>
                    <a:lnTo>
                      <a:pt x="2058" y="1175"/>
                    </a:lnTo>
                    <a:lnTo>
                      <a:pt x="2062" y="1166"/>
                    </a:lnTo>
                    <a:lnTo>
                      <a:pt x="2066" y="1164"/>
                    </a:lnTo>
                    <a:lnTo>
                      <a:pt x="2070" y="1157"/>
                    </a:lnTo>
                    <a:lnTo>
                      <a:pt x="2074" y="1149"/>
                    </a:lnTo>
                    <a:lnTo>
                      <a:pt x="2078" y="1142"/>
                    </a:lnTo>
                    <a:lnTo>
                      <a:pt x="2082" y="1136"/>
                    </a:lnTo>
                    <a:lnTo>
                      <a:pt x="2086" y="1133"/>
                    </a:lnTo>
                    <a:lnTo>
                      <a:pt x="2090" y="1122"/>
                    </a:lnTo>
                    <a:lnTo>
                      <a:pt x="2093" y="1118"/>
                    </a:lnTo>
                    <a:lnTo>
                      <a:pt x="2097" y="1105"/>
                    </a:lnTo>
                    <a:lnTo>
                      <a:pt x="2101" y="1103"/>
                    </a:lnTo>
                    <a:lnTo>
                      <a:pt x="2105" y="1100"/>
                    </a:lnTo>
                    <a:lnTo>
                      <a:pt x="2109" y="1096"/>
                    </a:lnTo>
                    <a:lnTo>
                      <a:pt x="2113" y="1092"/>
                    </a:lnTo>
                    <a:lnTo>
                      <a:pt x="2117" y="1085"/>
                    </a:lnTo>
                    <a:lnTo>
                      <a:pt x="2121" y="1079"/>
                    </a:lnTo>
                    <a:lnTo>
                      <a:pt x="2125" y="1072"/>
                    </a:lnTo>
                    <a:lnTo>
                      <a:pt x="2129" y="1065"/>
                    </a:lnTo>
                    <a:lnTo>
                      <a:pt x="2133" y="1054"/>
                    </a:lnTo>
                    <a:lnTo>
                      <a:pt x="2137" y="1050"/>
                    </a:lnTo>
                    <a:lnTo>
                      <a:pt x="2141" y="1039"/>
                    </a:lnTo>
                    <a:lnTo>
                      <a:pt x="2145" y="1041"/>
                    </a:lnTo>
                    <a:lnTo>
                      <a:pt x="2149" y="1043"/>
                    </a:lnTo>
                    <a:lnTo>
                      <a:pt x="2153" y="1030"/>
                    </a:lnTo>
                    <a:lnTo>
                      <a:pt x="2157" y="1019"/>
                    </a:lnTo>
                    <a:lnTo>
                      <a:pt x="2160" y="1013"/>
                    </a:lnTo>
                    <a:lnTo>
                      <a:pt x="2164" y="1013"/>
                    </a:lnTo>
                    <a:lnTo>
                      <a:pt x="2168" y="1004"/>
                    </a:lnTo>
                    <a:lnTo>
                      <a:pt x="2172" y="997"/>
                    </a:lnTo>
                    <a:lnTo>
                      <a:pt x="2176" y="989"/>
                    </a:lnTo>
                    <a:lnTo>
                      <a:pt x="2180" y="984"/>
                    </a:lnTo>
                    <a:lnTo>
                      <a:pt x="2184" y="978"/>
                    </a:lnTo>
                    <a:lnTo>
                      <a:pt x="2188" y="973"/>
                    </a:lnTo>
                    <a:lnTo>
                      <a:pt x="2192" y="967"/>
                    </a:lnTo>
                    <a:lnTo>
                      <a:pt x="2196" y="965"/>
                    </a:lnTo>
                    <a:lnTo>
                      <a:pt x="2200" y="960"/>
                    </a:lnTo>
                    <a:lnTo>
                      <a:pt x="2204" y="951"/>
                    </a:lnTo>
                    <a:lnTo>
                      <a:pt x="2208" y="947"/>
                    </a:lnTo>
                    <a:lnTo>
                      <a:pt x="2212" y="940"/>
                    </a:lnTo>
                    <a:lnTo>
                      <a:pt x="2216" y="936"/>
                    </a:lnTo>
                    <a:lnTo>
                      <a:pt x="2220" y="927"/>
                    </a:lnTo>
                    <a:lnTo>
                      <a:pt x="2224" y="921"/>
                    </a:lnTo>
                    <a:lnTo>
                      <a:pt x="2228" y="916"/>
                    </a:lnTo>
                    <a:lnTo>
                      <a:pt x="2231" y="910"/>
                    </a:lnTo>
                    <a:lnTo>
                      <a:pt x="2235" y="905"/>
                    </a:lnTo>
                    <a:lnTo>
                      <a:pt x="2239" y="897"/>
                    </a:lnTo>
                    <a:lnTo>
                      <a:pt x="2243" y="890"/>
                    </a:lnTo>
                    <a:lnTo>
                      <a:pt x="2247" y="890"/>
                    </a:lnTo>
                    <a:lnTo>
                      <a:pt x="2251" y="883"/>
                    </a:lnTo>
                    <a:lnTo>
                      <a:pt x="2255" y="881"/>
                    </a:lnTo>
                    <a:lnTo>
                      <a:pt x="2259" y="872"/>
                    </a:lnTo>
                    <a:lnTo>
                      <a:pt x="2263" y="866"/>
                    </a:lnTo>
                    <a:lnTo>
                      <a:pt x="2267" y="857"/>
                    </a:lnTo>
                    <a:lnTo>
                      <a:pt x="2271" y="857"/>
                    </a:lnTo>
                    <a:lnTo>
                      <a:pt x="2275" y="853"/>
                    </a:lnTo>
                    <a:lnTo>
                      <a:pt x="2279" y="842"/>
                    </a:lnTo>
                    <a:lnTo>
                      <a:pt x="2283" y="842"/>
                    </a:lnTo>
                    <a:lnTo>
                      <a:pt x="2287" y="829"/>
                    </a:lnTo>
                    <a:lnTo>
                      <a:pt x="2291" y="824"/>
                    </a:lnTo>
                    <a:lnTo>
                      <a:pt x="2295" y="818"/>
                    </a:lnTo>
                    <a:lnTo>
                      <a:pt x="2298" y="811"/>
                    </a:lnTo>
                    <a:lnTo>
                      <a:pt x="2302" y="809"/>
                    </a:lnTo>
                    <a:lnTo>
                      <a:pt x="2306" y="807"/>
                    </a:lnTo>
                    <a:lnTo>
                      <a:pt x="2310" y="791"/>
                    </a:lnTo>
                    <a:lnTo>
                      <a:pt x="2314" y="789"/>
                    </a:lnTo>
                    <a:lnTo>
                      <a:pt x="2318" y="791"/>
                    </a:lnTo>
                    <a:lnTo>
                      <a:pt x="2322" y="789"/>
                    </a:lnTo>
                    <a:lnTo>
                      <a:pt x="2326" y="778"/>
                    </a:lnTo>
                    <a:lnTo>
                      <a:pt x="2330" y="772"/>
                    </a:lnTo>
                    <a:lnTo>
                      <a:pt x="2334" y="767"/>
                    </a:lnTo>
                    <a:lnTo>
                      <a:pt x="2338" y="765"/>
                    </a:lnTo>
                    <a:lnTo>
                      <a:pt x="2342" y="756"/>
                    </a:lnTo>
                    <a:lnTo>
                      <a:pt x="2346" y="754"/>
                    </a:lnTo>
                    <a:lnTo>
                      <a:pt x="2350" y="747"/>
                    </a:lnTo>
                    <a:lnTo>
                      <a:pt x="2354" y="745"/>
                    </a:lnTo>
                    <a:lnTo>
                      <a:pt x="2358" y="734"/>
                    </a:lnTo>
                    <a:lnTo>
                      <a:pt x="2362" y="728"/>
                    </a:lnTo>
                    <a:lnTo>
                      <a:pt x="2366" y="725"/>
                    </a:lnTo>
                    <a:lnTo>
                      <a:pt x="2369" y="723"/>
                    </a:lnTo>
                    <a:lnTo>
                      <a:pt x="2373" y="717"/>
                    </a:lnTo>
                    <a:lnTo>
                      <a:pt x="2377" y="710"/>
                    </a:lnTo>
                    <a:lnTo>
                      <a:pt x="2381" y="706"/>
                    </a:lnTo>
                    <a:lnTo>
                      <a:pt x="2385" y="704"/>
                    </a:lnTo>
                    <a:lnTo>
                      <a:pt x="2389" y="690"/>
                    </a:lnTo>
                    <a:lnTo>
                      <a:pt x="2393" y="686"/>
                    </a:lnTo>
                    <a:lnTo>
                      <a:pt x="2397" y="686"/>
                    </a:lnTo>
                    <a:lnTo>
                      <a:pt x="2401" y="682"/>
                    </a:lnTo>
                    <a:lnTo>
                      <a:pt x="2405" y="673"/>
                    </a:lnTo>
                    <a:lnTo>
                      <a:pt x="2409" y="671"/>
                    </a:lnTo>
                    <a:lnTo>
                      <a:pt x="2413" y="662"/>
                    </a:lnTo>
                    <a:lnTo>
                      <a:pt x="2417" y="668"/>
                    </a:lnTo>
                    <a:lnTo>
                      <a:pt x="2421" y="653"/>
                    </a:lnTo>
                    <a:lnTo>
                      <a:pt x="2425" y="651"/>
                    </a:lnTo>
                    <a:lnTo>
                      <a:pt x="2429" y="640"/>
                    </a:lnTo>
                    <a:lnTo>
                      <a:pt x="2433" y="640"/>
                    </a:lnTo>
                    <a:lnTo>
                      <a:pt x="2436" y="631"/>
                    </a:lnTo>
                    <a:lnTo>
                      <a:pt x="2440" y="625"/>
                    </a:lnTo>
                    <a:lnTo>
                      <a:pt x="2444" y="625"/>
                    </a:lnTo>
                    <a:lnTo>
                      <a:pt x="2448" y="618"/>
                    </a:lnTo>
                    <a:lnTo>
                      <a:pt x="2452" y="616"/>
                    </a:lnTo>
                    <a:lnTo>
                      <a:pt x="2456" y="611"/>
                    </a:lnTo>
                    <a:lnTo>
                      <a:pt x="2460" y="607"/>
                    </a:lnTo>
                    <a:lnTo>
                      <a:pt x="2464" y="603"/>
                    </a:lnTo>
                    <a:lnTo>
                      <a:pt x="2468" y="592"/>
                    </a:lnTo>
                    <a:lnTo>
                      <a:pt x="2472" y="590"/>
                    </a:lnTo>
                    <a:lnTo>
                      <a:pt x="2476" y="590"/>
                    </a:lnTo>
                    <a:lnTo>
                      <a:pt x="2480" y="583"/>
                    </a:lnTo>
                    <a:lnTo>
                      <a:pt x="2484" y="574"/>
                    </a:lnTo>
                    <a:lnTo>
                      <a:pt x="2488" y="579"/>
                    </a:lnTo>
                    <a:lnTo>
                      <a:pt x="2492" y="570"/>
                    </a:lnTo>
                    <a:lnTo>
                      <a:pt x="2496" y="570"/>
                    </a:lnTo>
                    <a:lnTo>
                      <a:pt x="2500" y="563"/>
                    </a:lnTo>
                    <a:lnTo>
                      <a:pt x="2503" y="552"/>
                    </a:lnTo>
                    <a:lnTo>
                      <a:pt x="2507" y="552"/>
                    </a:lnTo>
                    <a:lnTo>
                      <a:pt x="2511" y="548"/>
                    </a:lnTo>
                    <a:lnTo>
                      <a:pt x="2515" y="543"/>
                    </a:lnTo>
                    <a:lnTo>
                      <a:pt x="2519" y="539"/>
                    </a:lnTo>
                    <a:lnTo>
                      <a:pt x="2523" y="539"/>
                    </a:lnTo>
                    <a:lnTo>
                      <a:pt x="2527" y="530"/>
                    </a:lnTo>
                    <a:lnTo>
                      <a:pt x="2531" y="526"/>
                    </a:lnTo>
                    <a:lnTo>
                      <a:pt x="2535" y="522"/>
                    </a:lnTo>
                    <a:lnTo>
                      <a:pt x="2539" y="517"/>
                    </a:lnTo>
                    <a:lnTo>
                      <a:pt x="2543" y="508"/>
                    </a:lnTo>
                    <a:lnTo>
                      <a:pt x="2547" y="513"/>
                    </a:lnTo>
                    <a:lnTo>
                      <a:pt x="2551" y="502"/>
                    </a:lnTo>
                    <a:lnTo>
                      <a:pt x="2555" y="500"/>
                    </a:lnTo>
                    <a:lnTo>
                      <a:pt x="2559" y="497"/>
                    </a:lnTo>
                    <a:lnTo>
                      <a:pt x="2563" y="491"/>
                    </a:lnTo>
                    <a:lnTo>
                      <a:pt x="2567" y="486"/>
                    </a:lnTo>
                    <a:lnTo>
                      <a:pt x="2571" y="489"/>
                    </a:lnTo>
                    <a:lnTo>
                      <a:pt x="2574" y="478"/>
                    </a:lnTo>
                    <a:lnTo>
                      <a:pt x="2578" y="473"/>
                    </a:lnTo>
                    <a:lnTo>
                      <a:pt x="2582" y="480"/>
                    </a:lnTo>
                    <a:lnTo>
                      <a:pt x="2586" y="469"/>
                    </a:lnTo>
                    <a:lnTo>
                      <a:pt x="2590" y="467"/>
                    </a:lnTo>
                    <a:lnTo>
                      <a:pt x="2594" y="462"/>
                    </a:lnTo>
                    <a:lnTo>
                      <a:pt x="2598" y="454"/>
                    </a:lnTo>
                    <a:lnTo>
                      <a:pt x="2602" y="454"/>
                    </a:lnTo>
                    <a:lnTo>
                      <a:pt x="2606" y="454"/>
                    </a:lnTo>
                    <a:lnTo>
                      <a:pt x="2610" y="445"/>
                    </a:lnTo>
                    <a:lnTo>
                      <a:pt x="2614" y="445"/>
                    </a:lnTo>
                    <a:lnTo>
                      <a:pt x="2618" y="438"/>
                    </a:lnTo>
                    <a:lnTo>
                      <a:pt x="2622" y="436"/>
                    </a:lnTo>
                    <a:lnTo>
                      <a:pt x="2626" y="423"/>
                    </a:lnTo>
                    <a:lnTo>
                      <a:pt x="2630" y="421"/>
                    </a:lnTo>
                    <a:lnTo>
                      <a:pt x="2634" y="425"/>
                    </a:lnTo>
                    <a:lnTo>
                      <a:pt x="2638" y="423"/>
                    </a:lnTo>
                    <a:lnTo>
                      <a:pt x="2641" y="410"/>
                    </a:lnTo>
                    <a:lnTo>
                      <a:pt x="2645" y="412"/>
                    </a:lnTo>
                    <a:lnTo>
                      <a:pt x="2649" y="405"/>
                    </a:lnTo>
                    <a:lnTo>
                      <a:pt x="2653" y="403"/>
                    </a:lnTo>
                    <a:lnTo>
                      <a:pt x="2657" y="399"/>
                    </a:lnTo>
                    <a:lnTo>
                      <a:pt x="2661" y="399"/>
                    </a:lnTo>
                    <a:lnTo>
                      <a:pt x="2665" y="392"/>
                    </a:lnTo>
                    <a:lnTo>
                      <a:pt x="2669" y="394"/>
                    </a:lnTo>
                    <a:lnTo>
                      <a:pt x="2673" y="386"/>
                    </a:lnTo>
                    <a:lnTo>
                      <a:pt x="2677" y="383"/>
                    </a:lnTo>
                    <a:lnTo>
                      <a:pt x="2681" y="379"/>
                    </a:lnTo>
                    <a:lnTo>
                      <a:pt x="2685" y="379"/>
                    </a:lnTo>
                    <a:lnTo>
                      <a:pt x="2689" y="375"/>
                    </a:lnTo>
                    <a:lnTo>
                      <a:pt x="2693" y="370"/>
                    </a:lnTo>
                    <a:lnTo>
                      <a:pt x="2697" y="366"/>
                    </a:lnTo>
                    <a:lnTo>
                      <a:pt x="2701" y="359"/>
                    </a:lnTo>
                    <a:lnTo>
                      <a:pt x="2705" y="361"/>
                    </a:lnTo>
                    <a:lnTo>
                      <a:pt x="2708" y="348"/>
                    </a:lnTo>
                    <a:lnTo>
                      <a:pt x="2712" y="348"/>
                    </a:lnTo>
                    <a:lnTo>
                      <a:pt x="2716" y="346"/>
                    </a:lnTo>
                    <a:lnTo>
                      <a:pt x="2720" y="348"/>
                    </a:lnTo>
                    <a:lnTo>
                      <a:pt x="2724" y="340"/>
                    </a:lnTo>
                    <a:lnTo>
                      <a:pt x="2728" y="333"/>
                    </a:lnTo>
                    <a:lnTo>
                      <a:pt x="2732" y="335"/>
                    </a:lnTo>
                    <a:lnTo>
                      <a:pt x="2736" y="335"/>
                    </a:lnTo>
                    <a:lnTo>
                      <a:pt x="2740" y="324"/>
                    </a:lnTo>
                    <a:lnTo>
                      <a:pt x="2744" y="320"/>
                    </a:lnTo>
                    <a:lnTo>
                      <a:pt x="2748" y="322"/>
                    </a:lnTo>
                    <a:lnTo>
                      <a:pt x="2752" y="313"/>
                    </a:lnTo>
                    <a:lnTo>
                      <a:pt x="2756" y="318"/>
                    </a:lnTo>
                    <a:lnTo>
                      <a:pt x="2760" y="309"/>
                    </a:lnTo>
                    <a:lnTo>
                      <a:pt x="2764" y="309"/>
                    </a:lnTo>
                    <a:lnTo>
                      <a:pt x="2768" y="309"/>
                    </a:lnTo>
                    <a:lnTo>
                      <a:pt x="2772" y="302"/>
                    </a:lnTo>
                    <a:lnTo>
                      <a:pt x="2776" y="307"/>
                    </a:lnTo>
                    <a:lnTo>
                      <a:pt x="2779" y="302"/>
                    </a:lnTo>
                    <a:lnTo>
                      <a:pt x="2783" y="294"/>
                    </a:lnTo>
                    <a:lnTo>
                      <a:pt x="2787" y="291"/>
                    </a:lnTo>
                    <a:lnTo>
                      <a:pt x="2791" y="285"/>
                    </a:lnTo>
                    <a:lnTo>
                      <a:pt x="2795" y="278"/>
                    </a:lnTo>
                    <a:lnTo>
                      <a:pt x="2799" y="278"/>
                    </a:lnTo>
                    <a:lnTo>
                      <a:pt x="2803" y="278"/>
                    </a:lnTo>
                    <a:lnTo>
                      <a:pt x="2807" y="274"/>
                    </a:lnTo>
                    <a:lnTo>
                      <a:pt x="2811" y="272"/>
                    </a:lnTo>
                    <a:lnTo>
                      <a:pt x="2815" y="269"/>
                    </a:lnTo>
                    <a:lnTo>
                      <a:pt x="2819" y="272"/>
                    </a:lnTo>
                    <a:lnTo>
                      <a:pt x="2823" y="267"/>
                    </a:lnTo>
                    <a:lnTo>
                      <a:pt x="2827" y="263"/>
                    </a:lnTo>
                    <a:lnTo>
                      <a:pt x="2831" y="258"/>
                    </a:lnTo>
                    <a:lnTo>
                      <a:pt x="2835" y="256"/>
                    </a:lnTo>
                    <a:lnTo>
                      <a:pt x="2839" y="254"/>
                    </a:lnTo>
                    <a:lnTo>
                      <a:pt x="2843" y="250"/>
                    </a:lnTo>
                    <a:lnTo>
                      <a:pt x="2846" y="239"/>
                    </a:lnTo>
                    <a:lnTo>
                      <a:pt x="2850" y="239"/>
                    </a:lnTo>
                    <a:lnTo>
                      <a:pt x="2854" y="241"/>
                    </a:lnTo>
                    <a:lnTo>
                      <a:pt x="2858" y="236"/>
                    </a:lnTo>
                    <a:lnTo>
                      <a:pt x="2862" y="241"/>
                    </a:lnTo>
                    <a:lnTo>
                      <a:pt x="2866" y="230"/>
                    </a:lnTo>
                    <a:lnTo>
                      <a:pt x="2870" y="232"/>
                    </a:lnTo>
                    <a:lnTo>
                      <a:pt x="2874" y="234"/>
                    </a:lnTo>
                    <a:lnTo>
                      <a:pt x="2878" y="226"/>
                    </a:lnTo>
                    <a:lnTo>
                      <a:pt x="2882" y="221"/>
                    </a:lnTo>
                    <a:lnTo>
                      <a:pt x="2886" y="223"/>
                    </a:lnTo>
                    <a:lnTo>
                      <a:pt x="2890" y="215"/>
                    </a:lnTo>
                    <a:lnTo>
                      <a:pt x="2894" y="217"/>
                    </a:lnTo>
                    <a:lnTo>
                      <a:pt x="2898" y="215"/>
                    </a:lnTo>
                    <a:lnTo>
                      <a:pt x="2902" y="208"/>
                    </a:lnTo>
                    <a:lnTo>
                      <a:pt x="2906" y="206"/>
                    </a:lnTo>
                    <a:lnTo>
                      <a:pt x="2910" y="206"/>
                    </a:lnTo>
                    <a:lnTo>
                      <a:pt x="2914" y="2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7" name="Line 4299"/>
              <p:cNvSpPr>
                <a:spLocks noChangeShapeType="1"/>
              </p:cNvSpPr>
              <p:nvPr/>
            </p:nvSpPr>
            <p:spPr bwMode="auto">
              <a:xfrm flipV="1">
                <a:off x="311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8" name="Line 4300"/>
              <p:cNvSpPr>
                <a:spLocks noChangeShapeType="1"/>
              </p:cNvSpPr>
              <p:nvPr/>
            </p:nvSpPr>
            <p:spPr bwMode="auto">
              <a:xfrm>
                <a:off x="311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49" name="Line 4301"/>
              <p:cNvSpPr>
                <a:spLocks noChangeShapeType="1"/>
              </p:cNvSpPr>
              <p:nvPr/>
            </p:nvSpPr>
            <p:spPr bwMode="auto">
              <a:xfrm flipV="1">
                <a:off x="312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0" name="Line 4302"/>
              <p:cNvSpPr>
                <a:spLocks noChangeShapeType="1"/>
              </p:cNvSpPr>
              <p:nvPr/>
            </p:nvSpPr>
            <p:spPr bwMode="auto">
              <a:xfrm>
                <a:off x="312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1" name="Line 4303"/>
              <p:cNvSpPr>
                <a:spLocks noChangeShapeType="1"/>
              </p:cNvSpPr>
              <p:nvPr/>
            </p:nvSpPr>
            <p:spPr bwMode="auto">
              <a:xfrm flipV="1">
                <a:off x="31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2" name="Line 4304"/>
              <p:cNvSpPr>
                <a:spLocks noChangeShapeType="1"/>
              </p:cNvSpPr>
              <p:nvPr/>
            </p:nvSpPr>
            <p:spPr bwMode="auto">
              <a:xfrm>
                <a:off x="31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3" name="Line 4305"/>
              <p:cNvSpPr>
                <a:spLocks noChangeShapeType="1"/>
              </p:cNvSpPr>
              <p:nvPr/>
            </p:nvSpPr>
            <p:spPr bwMode="auto">
              <a:xfrm flipV="1">
                <a:off x="31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4" name="Freeform 4306"/>
              <p:cNvSpPr>
                <a:spLocks/>
              </p:cNvSpPr>
              <p:nvPr/>
            </p:nvSpPr>
            <p:spPr bwMode="auto">
              <a:xfrm flipV="1">
                <a:off x="3132" y="907"/>
                <a:ext cx="1681" cy="1109"/>
              </a:xfrm>
              <a:custGeom>
                <a:avLst/>
                <a:gdLst/>
                <a:ahLst/>
                <a:cxnLst>
                  <a:cxn ang="0">
                    <a:pos x="43" y="11"/>
                  </a:cxn>
                  <a:cxn ang="0">
                    <a:pos x="91" y="38"/>
                  </a:cxn>
                  <a:cxn ang="0">
                    <a:pos x="138" y="68"/>
                  </a:cxn>
                  <a:cxn ang="0">
                    <a:pos x="185" y="99"/>
                  </a:cxn>
                  <a:cxn ang="0">
                    <a:pos x="233" y="153"/>
                  </a:cxn>
                  <a:cxn ang="0">
                    <a:pos x="280" y="214"/>
                  </a:cxn>
                  <a:cxn ang="0">
                    <a:pos x="327" y="279"/>
                  </a:cxn>
                  <a:cxn ang="0">
                    <a:pos x="375" y="360"/>
                  </a:cxn>
                  <a:cxn ang="0">
                    <a:pos x="422" y="441"/>
                  </a:cxn>
                  <a:cxn ang="0">
                    <a:pos x="469" y="533"/>
                  </a:cxn>
                  <a:cxn ang="0">
                    <a:pos x="517" y="635"/>
                  </a:cxn>
                  <a:cxn ang="0">
                    <a:pos x="564" y="734"/>
                  </a:cxn>
                  <a:cxn ang="0">
                    <a:pos x="611" y="844"/>
                  </a:cxn>
                  <a:cxn ang="0">
                    <a:pos x="658" y="947"/>
                  </a:cxn>
                  <a:cxn ang="0">
                    <a:pos x="706" y="1058"/>
                  </a:cxn>
                  <a:cxn ang="0">
                    <a:pos x="753" y="1166"/>
                  </a:cxn>
                  <a:cxn ang="0">
                    <a:pos x="800" y="1271"/>
                  </a:cxn>
                  <a:cxn ang="0">
                    <a:pos x="848" y="1366"/>
                  </a:cxn>
                  <a:cxn ang="0">
                    <a:pos x="895" y="1465"/>
                  </a:cxn>
                  <a:cxn ang="0">
                    <a:pos x="942" y="1548"/>
                  </a:cxn>
                  <a:cxn ang="0">
                    <a:pos x="990" y="1631"/>
                  </a:cxn>
                  <a:cxn ang="0">
                    <a:pos x="1037" y="1703"/>
                  </a:cxn>
                  <a:cxn ang="0">
                    <a:pos x="1084" y="1764"/>
                  </a:cxn>
                  <a:cxn ang="0">
                    <a:pos x="1132" y="1811"/>
                  </a:cxn>
                  <a:cxn ang="0">
                    <a:pos x="1179" y="1856"/>
                  </a:cxn>
                  <a:cxn ang="0">
                    <a:pos x="1226" y="1888"/>
                  </a:cxn>
                  <a:cxn ang="0">
                    <a:pos x="1274" y="1904"/>
                  </a:cxn>
                  <a:cxn ang="0">
                    <a:pos x="1321" y="1915"/>
                  </a:cxn>
                  <a:cxn ang="0">
                    <a:pos x="1368" y="1917"/>
                  </a:cxn>
                  <a:cxn ang="0">
                    <a:pos x="1415" y="1899"/>
                  </a:cxn>
                  <a:cxn ang="0">
                    <a:pos x="1463" y="1888"/>
                  </a:cxn>
                  <a:cxn ang="0">
                    <a:pos x="1510" y="1863"/>
                  </a:cxn>
                  <a:cxn ang="0">
                    <a:pos x="1557" y="1825"/>
                  </a:cxn>
                  <a:cxn ang="0">
                    <a:pos x="1605" y="1780"/>
                  </a:cxn>
                  <a:cxn ang="0">
                    <a:pos x="1652" y="1739"/>
                  </a:cxn>
                  <a:cxn ang="0">
                    <a:pos x="1699" y="1685"/>
                  </a:cxn>
                  <a:cxn ang="0">
                    <a:pos x="1747" y="1625"/>
                  </a:cxn>
                  <a:cxn ang="0">
                    <a:pos x="1794" y="1562"/>
                  </a:cxn>
                  <a:cxn ang="0">
                    <a:pos x="1841" y="1494"/>
                  </a:cxn>
                  <a:cxn ang="0">
                    <a:pos x="1889" y="1429"/>
                  </a:cxn>
                  <a:cxn ang="0">
                    <a:pos x="1936" y="1359"/>
                  </a:cxn>
                  <a:cxn ang="0">
                    <a:pos x="1983" y="1285"/>
                  </a:cxn>
                  <a:cxn ang="0">
                    <a:pos x="2030" y="1208"/>
                  </a:cxn>
                  <a:cxn ang="0">
                    <a:pos x="2078" y="1139"/>
                  </a:cxn>
                  <a:cxn ang="0">
                    <a:pos x="2125" y="1064"/>
                  </a:cxn>
                  <a:cxn ang="0">
                    <a:pos x="2172" y="986"/>
                  </a:cxn>
                  <a:cxn ang="0">
                    <a:pos x="2220" y="923"/>
                  </a:cxn>
                  <a:cxn ang="0">
                    <a:pos x="2267" y="857"/>
                  </a:cxn>
                  <a:cxn ang="0">
                    <a:pos x="2314" y="785"/>
                  </a:cxn>
                  <a:cxn ang="0">
                    <a:pos x="2362" y="720"/>
                  </a:cxn>
                  <a:cxn ang="0">
                    <a:pos x="2409" y="666"/>
                  </a:cxn>
                  <a:cxn ang="0">
                    <a:pos x="2456" y="601"/>
                  </a:cxn>
                  <a:cxn ang="0">
                    <a:pos x="2504" y="551"/>
                  </a:cxn>
                  <a:cxn ang="0">
                    <a:pos x="2551" y="502"/>
                  </a:cxn>
                  <a:cxn ang="0">
                    <a:pos x="2598" y="459"/>
                  </a:cxn>
                  <a:cxn ang="0">
                    <a:pos x="2645" y="407"/>
                  </a:cxn>
                  <a:cxn ang="0">
                    <a:pos x="2693" y="358"/>
                  </a:cxn>
                  <a:cxn ang="0">
                    <a:pos x="2740" y="322"/>
                  </a:cxn>
                  <a:cxn ang="0">
                    <a:pos x="2787" y="281"/>
                  </a:cxn>
                  <a:cxn ang="0">
                    <a:pos x="2835" y="257"/>
                  </a:cxn>
                  <a:cxn ang="0">
                    <a:pos x="2882" y="216"/>
                  </a:cxn>
                </a:cxnLst>
                <a:rect l="0" t="0" r="r" b="b"/>
                <a:pathLst>
                  <a:path w="2918" h="1926">
                    <a:moveTo>
                      <a:pt x="0" y="0"/>
                    </a:moveTo>
                    <a:lnTo>
                      <a:pt x="4" y="2"/>
                    </a:lnTo>
                    <a:lnTo>
                      <a:pt x="8" y="5"/>
                    </a:lnTo>
                    <a:lnTo>
                      <a:pt x="12" y="7"/>
                    </a:lnTo>
                    <a:lnTo>
                      <a:pt x="16" y="11"/>
                    </a:lnTo>
                    <a:lnTo>
                      <a:pt x="20" y="5"/>
                    </a:lnTo>
                    <a:lnTo>
                      <a:pt x="24" y="5"/>
                    </a:lnTo>
                    <a:lnTo>
                      <a:pt x="28" y="14"/>
                    </a:lnTo>
                    <a:lnTo>
                      <a:pt x="32" y="9"/>
                    </a:lnTo>
                    <a:lnTo>
                      <a:pt x="36" y="11"/>
                    </a:lnTo>
                    <a:lnTo>
                      <a:pt x="40" y="11"/>
                    </a:lnTo>
                    <a:lnTo>
                      <a:pt x="43" y="11"/>
                    </a:lnTo>
                    <a:lnTo>
                      <a:pt x="47" y="16"/>
                    </a:lnTo>
                    <a:lnTo>
                      <a:pt x="51" y="20"/>
                    </a:lnTo>
                    <a:lnTo>
                      <a:pt x="55" y="18"/>
                    </a:lnTo>
                    <a:lnTo>
                      <a:pt x="59" y="18"/>
                    </a:lnTo>
                    <a:lnTo>
                      <a:pt x="63" y="23"/>
                    </a:lnTo>
                    <a:lnTo>
                      <a:pt x="67" y="20"/>
                    </a:lnTo>
                    <a:lnTo>
                      <a:pt x="71" y="27"/>
                    </a:lnTo>
                    <a:lnTo>
                      <a:pt x="75" y="29"/>
                    </a:lnTo>
                    <a:lnTo>
                      <a:pt x="79" y="29"/>
                    </a:lnTo>
                    <a:lnTo>
                      <a:pt x="83" y="34"/>
                    </a:lnTo>
                    <a:lnTo>
                      <a:pt x="87" y="29"/>
                    </a:lnTo>
                    <a:lnTo>
                      <a:pt x="91" y="38"/>
                    </a:lnTo>
                    <a:lnTo>
                      <a:pt x="95" y="38"/>
                    </a:lnTo>
                    <a:lnTo>
                      <a:pt x="99" y="43"/>
                    </a:lnTo>
                    <a:lnTo>
                      <a:pt x="103" y="38"/>
                    </a:lnTo>
                    <a:lnTo>
                      <a:pt x="107" y="45"/>
                    </a:lnTo>
                    <a:lnTo>
                      <a:pt x="110" y="47"/>
                    </a:lnTo>
                    <a:lnTo>
                      <a:pt x="114" y="50"/>
                    </a:lnTo>
                    <a:lnTo>
                      <a:pt x="118" y="50"/>
                    </a:lnTo>
                    <a:lnTo>
                      <a:pt x="122" y="56"/>
                    </a:lnTo>
                    <a:lnTo>
                      <a:pt x="126" y="56"/>
                    </a:lnTo>
                    <a:lnTo>
                      <a:pt x="130" y="56"/>
                    </a:lnTo>
                    <a:lnTo>
                      <a:pt x="134" y="63"/>
                    </a:lnTo>
                    <a:lnTo>
                      <a:pt x="138" y="68"/>
                    </a:lnTo>
                    <a:lnTo>
                      <a:pt x="142" y="68"/>
                    </a:lnTo>
                    <a:lnTo>
                      <a:pt x="146" y="77"/>
                    </a:lnTo>
                    <a:lnTo>
                      <a:pt x="150" y="70"/>
                    </a:lnTo>
                    <a:lnTo>
                      <a:pt x="154" y="74"/>
                    </a:lnTo>
                    <a:lnTo>
                      <a:pt x="158" y="79"/>
                    </a:lnTo>
                    <a:lnTo>
                      <a:pt x="162" y="86"/>
                    </a:lnTo>
                    <a:lnTo>
                      <a:pt x="166" y="90"/>
                    </a:lnTo>
                    <a:lnTo>
                      <a:pt x="170" y="90"/>
                    </a:lnTo>
                    <a:lnTo>
                      <a:pt x="174" y="90"/>
                    </a:lnTo>
                    <a:lnTo>
                      <a:pt x="178" y="97"/>
                    </a:lnTo>
                    <a:lnTo>
                      <a:pt x="181" y="97"/>
                    </a:lnTo>
                    <a:lnTo>
                      <a:pt x="185" y="99"/>
                    </a:lnTo>
                    <a:lnTo>
                      <a:pt x="189" y="113"/>
                    </a:lnTo>
                    <a:lnTo>
                      <a:pt x="193" y="110"/>
                    </a:lnTo>
                    <a:lnTo>
                      <a:pt x="197" y="110"/>
                    </a:lnTo>
                    <a:lnTo>
                      <a:pt x="201" y="124"/>
                    </a:lnTo>
                    <a:lnTo>
                      <a:pt x="205" y="122"/>
                    </a:lnTo>
                    <a:lnTo>
                      <a:pt x="209" y="128"/>
                    </a:lnTo>
                    <a:lnTo>
                      <a:pt x="213" y="133"/>
                    </a:lnTo>
                    <a:lnTo>
                      <a:pt x="217" y="135"/>
                    </a:lnTo>
                    <a:lnTo>
                      <a:pt x="221" y="146"/>
                    </a:lnTo>
                    <a:lnTo>
                      <a:pt x="225" y="146"/>
                    </a:lnTo>
                    <a:lnTo>
                      <a:pt x="229" y="153"/>
                    </a:lnTo>
                    <a:lnTo>
                      <a:pt x="233" y="153"/>
                    </a:lnTo>
                    <a:lnTo>
                      <a:pt x="237" y="158"/>
                    </a:lnTo>
                    <a:lnTo>
                      <a:pt x="241" y="167"/>
                    </a:lnTo>
                    <a:lnTo>
                      <a:pt x="245" y="167"/>
                    </a:lnTo>
                    <a:lnTo>
                      <a:pt x="248" y="173"/>
                    </a:lnTo>
                    <a:lnTo>
                      <a:pt x="252" y="180"/>
                    </a:lnTo>
                    <a:lnTo>
                      <a:pt x="256" y="180"/>
                    </a:lnTo>
                    <a:lnTo>
                      <a:pt x="260" y="189"/>
                    </a:lnTo>
                    <a:lnTo>
                      <a:pt x="264" y="200"/>
                    </a:lnTo>
                    <a:lnTo>
                      <a:pt x="268" y="194"/>
                    </a:lnTo>
                    <a:lnTo>
                      <a:pt x="272" y="203"/>
                    </a:lnTo>
                    <a:lnTo>
                      <a:pt x="276" y="212"/>
                    </a:lnTo>
                    <a:lnTo>
                      <a:pt x="280" y="214"/>
                    </a:lnTo>
                    <a:lnTo>
                      <a:pt x="284" y="218"/>
                    </a:lnTo>
                    <a:lnTo>
                      <a:pt x="288" y="223"/>
                    </a:lnTo>
                    <a:lnTo>
                      <a:pt x="292" y="232"/>
                    </a:lnTo>
                    <a:lnTo>
                      <a:pt x="296" y="236"/>
                    </a:lnTo>
                    <a:lnTo>
                      <a:pt x="300" y="241"/>
                    </a:lnTo>
                    <a:lnTo>
                      <a:pt x="304" y="245"/>
                    </a:lnTo>
                    <a:lnTo>
                      <a:pt x="308" y="254"/>
                    </a:lnTo>
                    <a:lnTo>
                      <a:pt x="312" y="261"/>
                    </a:lnTo>
                    <a:lnTo>
                      <a:pt x="315" y="263"/>
                    </a:lnTo>
                    <a:lnTo>
                      <a:pt x="319" y="268"/>
                    </a:lnTo>
                    <a:lnTo>
                      <a:pt x="323" y="270"/>
                    </a:lnTo>
                    <a:lnTo>
                      <a:pt x="327" y="279"/>
                    </a:lnTo>
                    <a:lnTo>
                      <a:pt x="331" y="290"/>
                    </a:lnTo>
                    <a:lnTo>
                      <a:pt x="335" y="297"/>
                    </a:lnTo>
                    <a:lnTo>
                      <a:pt x="339" y="299"/>
                    </a:lnTo>
                    <a:lnTo>
                      <a:pt x="343" y="306"/>
                    </a:lnTo>
                    <a:lnTo>
                      <a:pt x="347" y="317"/>
                    </a:lnTo>
                    <a:lnTo>
                      <a:pt x="351" y="322"/>
                    </a:lnTo>
                    <a:lnTo>
                      <a:pt x="355" y="324"/>
                    </a:lnTo>
                    <a:lnTo>
                      <a:pt x="359" y="326"/>
                    </a:lnTo>
                    <a:lnTo>
                      <a:pt x="363" y="338"/>
                    </a:lnTo>
                    <a:lnTo>
                      <a:pt x="367" y="344"/>
                    </a:lnTo>
                    <a:lnTo>
                      <a:pt x="371" y="349"/>
                    </a:lnTo>
                    <a:lnTo>
                      <a:pt x="375" y="360"/>
                    </a:lnTo>
                    <a:lnTo>
                      <a:pt x="379" y="362"/>
                    </a:lnTo>
                    <a:lnTo>
                      <a:pt x="383" y="369"/>
                    </a:lnTo>
                    <a:lnTo>
                      <a:pt x="386" y="374"/>
                    </a:lnTo>
                    <a:lnTo>
                      <a:pt x="390" y="380"/>
                    </a:lnTo>
                    <a:lnTo>
                      <a:pt x="394" y="387"/>
                    </a:lnTo>
                    <a:lnTo>
                      <a:pt x="398" y="401"/>
                    </a:lnTo>
                    <a:lnTo>
                      <a:pt x="402" y="401"/>
                    </a:lnTo>
                    <a:lnTo>
                      <a:pt x="406" y="407"/>
                    </a:lnTo>
                    <a:lnTo>
                      <a:pt x="410" y="412"/>
                    </a:lnTo>
                    <a:lnTo>
                      <a:pt x="414" y="432"/>
                    </a:lnTo>
                    <a:lnTo>
                      <a:pt x="418" y="430"/>
                    </a:lnTo>
                    <a:lnTo>
                      <a:pt x="422" y="441"/>
                    </a:lnTo>
                    <a:lnTo>
                      <a:pt x="426" y="448"/>
                    </a:lnTo>
                    <a:lnTo>
                      <a:pt x="430" y="457"/>
                    </a:lnTo>
                    <a:lnTo>
                      <a:pt x="434" y="461"/>
                    </a:lnTo>
                    <a:lnTo>
                      <a:pt x="438" y="479"/>
                    </a:lnTo>
                    <a:lnTo>
                      <a:pt x="442" y="479"/>
                    </a:lnTo>
                    <a:lnTo>
                      <a:pt x="446" y="484"/>
                    </a:lnTo>
                    <a:lnTo>
                      <a:pt x="450" y="495"/>
                    </a:lnTo>
                    <a:lnTo>
                      <a:pt x="453" y="504"/>
                    </a:lnTo>
                    <a:lnTo>
                      <a:pt x="457" y="513"/>
                    </a:lnTo>
                    <a:lnTo>
                      <a:pt x="461" y="524"/>
                    </a:lnTo>
                    <a:lnTo>
                      <a:pt x="465" y="520"/>
                    </a:lnTo>
                    <a:lnTo>
                      <a:pt x="469" y="533"/>
                    </a:lnTo>
                    <a:lnTo>
                      <a:pt x="473" y="545"/>
                    </a:lnTo>
                    <a:lnTo>
                      <a:pt x="477" y="547"/>
                    </a:lnTo>
                    <a:lnTo>
                      <a:pt x="481" y="558"/>
                    </a:lnTo>
                    <a:lnTo>
                      <a:pt x="485" y="567"/>
                    </a:lnTo>
                    <a:lnTo>
                      <a:pt x="489" y="567"/>
                    </a:lnTo>
                    <a:lnTo>
                      <a:pt x="493" y="583"/>
                    </a:lnTo>
                    <a:lnTo>
                      <a:pt x="497" y="590"/>
                    </a:lnTo>
                    <a:lnTo>
                      <a:pt x="501" y="596"/>
                    </a:lnTo>
                    <a:lnTo>
                      <a:pt x="505" y="612"/>
                    </a:lnTo>
                    <a:lnTo>
                      <a:pt x="509" y="617"/>
                    </a:lnTo>
                    <a:lnTo>
                      <a:pt x="513" y="619"/>
                    </a:lnTo>
                    <a:lnTo>
                      <a:pt x="517" y="635"/>
                    </a:lnTo>
                    <a:lnTo>
                      <a:pt x="521" y="637"/>
                    </a:lnTo>
                    <a:lnTo>
                      <a:pt x="524" y="646"/>
                    </a:lnTo>
                    <a:lnTo>
                      <a:pt x="528" y="659"/>
                    </a:lnTo>
                    <a:lnTo>
                      <a:pt x="532" y="664"/>
                    </a:lnTo>
                    <a:lnTo>
                      <a:pt x="536" y="671"/>
                    </a:lnTo>
                    <a:lnTo>
                      <a:pt x="540" y="680"/>
                    </a:lnTo>
                    <a:lnTo>
                      <a:pt x="544" y="691"/>
                    </a:lnTo>
                    <a:lnTo>
                      <a:pt x="548" y="702"/>
                    </a:lnTo>
                    <a:lnTo>
                      <a:pt x="552" y="711"/>
                    </a:lnTo>
                    <a:lnTo>
                      <a:pt x="556" y="720"/>
                    </a:lnTo>
                    <a:lnTo>
                      <a:pt x="560" y="729"/>
                    </a:lnTo>
                    <a:lnTo>
                      <a:pt x="564" y="734"/>
                    </a:lnTo>
                    <a:lnTo>
                      <a:pt x="568" y="749"/>
                    </a:lnTo>
                    <a:lnTo>
                      <a:pt x="572" y="749"/>
                    </a:lnTo>
                    <a:lnTo>
                      <a:pt x="576" y="767"/>
                    </a:lnTo>
                    <a:lnTo>
                      <a:pt x="580" y="767"/>
                    </a:lnTo>
                    <a:lnTo>
                      <a:pt x="584" y="770"/>
                    </a:lnTo>
                    <a:lnTo>
                      <a:pt x="588" y="785"/>
                    </a:lnTo>
                    <a:lnTo>
                      <a:pt x="591" y="794"/>
                    </a:lnTo>
                    <a:lnTo>
                      <a:pt x="595" y="810"/>
                    </a:lnTo>
                    <a:lnTo>
                      <a:pt x="599" y="808"/>
                    </a:lnTo>
                    <a:lnTo>
                      <a:pt x="603" y="824"/>
                    </a:lnTo>
                    <a:lnTo>
                      <a:pt x="607" y="830"/>
                    </a:lnTo>
                    <a:lnTo>
                      <a:pt x="611" y="844"/>
                    </a:lnTo>
                    <a:lnTo>
                      <a:pt x="615" y="848"/>
                    </a:lnTo>
                    <a:lnTo>
                      <a:pt x="619" y="860"/>
                    </a:lnTo>
                    <a:lnTo>
                      <a:pt x="623" y="871"/>
                    </a:lnTo>
                    <a:lnTo>
                      <a:pt x="627" y="880"/>
                    </a:lnTo>
                    <a:lnTo>
                      <a:pt x="631" y="882"/>
                    </a:lnTo>
                    <a:lnTo>
                      <a:pt x="635" y="902"/>
                    </a:lnTo>
                    <a:lnTo>
                      <a:pt x="639" y="905"/>
                    </a:lnTo>
                    <a:lnTo>
                      <a:pt x="643" y="916"/>
                    </a:lnTo>
                    <a:lnTo>
                      <a:pt x="647" y="923"/>
                    </a:lnTo>
                    <a:lnTo>
                      <a:pt x="651" y="934"/>
                    </a:lnTo>
                    <a:lnTo>
                      <a:pt x="655" y="943"/>
                    </a:lnTo>
                    <a:lnTo>
                      <a:pt x="658" y="947"/>
                    </a:lnTo>
                    <a:lnTo>
                      <a:pt x="662" y="959"/>
                    </a:lnTo>
                    <a:lnTo>
                      <a:pt x="666" y="961"/>
                    </a:lnTo>
                    <a:lnTo>
                      <a:pt x="670" y="972"/>
                    </a:lnTo>
                    <a:lnTo>
                      <a:pt x="674" y="988"/>
                    </a:lnTo>
                    <a:lnTo>
                      <a:pt x="678" y="995"/>
                    </a:lnTo>
                    <a:lnTo>
                      <a:pt x="682" y="1010"/>
                    </a:lnTo>
                    <a:lnTo>
                      <a:pt x="686" y="1015"/>
                    </a:lnTo>
                    <a:lnTo>
                      <a:pt x="690" y="1013"/>
                    </a:lnTo>
                    <a:lnTo>
                      <a:pt x="694" y="1028"/>
                    </a:lnTo>
                    <a:lnTo>
                      <a:pt x="698" y="1037"/>
                    </a:lnTo>
                    <a:lnTo>
                      <a:pt x="702" y="1046"/>
                    </a:lnTo>
                    <a:lnTo>
                      <a:pt x="706" y="1058"/>
                    </a:lnTo>
                    <a:lnTo>
                      <a:pt x="710" y="1069"/>
                    </a:lnTo>
                    <a:lnTo>
                      <a:pt x="714" y="1071"/>
                    </a:lnTo>
                    <a:lnTo>
                      <a:pt x="718" y="1085"/>
                    </a:lnTo>
                    <a:lnTo>
                      <a:pt x="722" y="1089"/>
                    </a:lnTo>
                    <a:lnTo>
                      <a:pt x="726" y="1098"/>
                    </a:lnTo>
                    <a:lnTo>
                      <a:pt x="729" y="1107"/>
                    </a:lnTo>
                    <a:lnTo>
                      <a:pt x="733" y="1121"/>
                    </a:lnTo>
                    <a:lnTo>
                      <a:pt x="737" y="1134"/>
                    </a:lnTo>
                    <a:lnTo>
                      <a:pt x="741" y="1141"/>
                    </a:lnTo>
                    <a:lnTo>
                      <a:pt x="745" y="1150"/>
                    </a:lnTo>
                    <a:lnTo>
                      <a:pt x="749" y="1157"/>
                    </a:lnTo>
                    <a:lnTo>
                      <a:pt x="753" y="1166"/>
                    </a:lnTo>
                    <a:lnTo>
                      <a:pt x="757" y="1175"/>
                    </a:lnTo>
                    <a:lnTo>
                      <a:pt x="761" y="1186"/>
                    </a:lnTo>
                    <a:lnTo>
                      <a:pt x="765" y="1193"/>
                    </a:lnTo>
                    <a:lnTo>
                      <a:pt x="769" y="1202"/>
                    </a:lnTo>
                    <a:lnTo>
                      <a:pt x="773" y="1208"/>
                    </a:lnTo>
                    <a:lnTo>
                      <a:pt x="777" y="1220"/>
                    </a:lnTo>
                    <a:lnTo>
                      <a:pt x="781" y="1235"/>
                    </a:lnTo>
                    <a:lnTo>
                      <a:pt x="785" y="1233"/>
                    </a:lnTo>
                    <a:lnTo>
                      <a:pt x="789" y="1247"/>
                    </a:lnTo>
                    <a:lnTo>
                      <a:pt x="793" y="1256"/>
                    </a:lnTo>
                    <a:lnTo>
                      <a:pt x="796" y="1258"/>
                    </a:lnTo>
                    <a:lnTo>
                      <a:pt x="800" y="1271"/>
                    </a:lnTo>
                    <a:lnTo>
                      <a:pt x="804" y="1283"/>
                    </a:lnTo>
                    <a:lnTo>
                      <a:pt x="808" y="1278"/>
                    </a:lnTo>
                    <a:lnTo>
                      <a:pt x="812" y="1289"/>
                    </a:lnTo>
                    <a:lnTo>
                      <a:pt x="816" y="1307"/>
                    </a:lnTo>
                    <a:lnTo>
                      <a:pt x="820" y="1312"/>
                    </a:lnTo>
                    <a:lnTo>
                      <a:pt x="824" y="1316"/>
                    </a:lnTo>
                    <a:lnTo>
                      <a:pt x="828" y="1325"/>
                    </a:lnTo>
                    <a:lnTo>
                      <a:pt x="832" y="1337"/>
                    </a:lnTo>
                    <a:lnTo>
                      <a:pt x="836" y="1341"/>
                    </a:lnTo>
                    <a:lnTo>
                      <a:pt x="840" y="1355"/>
                    </a:lnTo>
                    <a:lnTo>
                      <a:pt x="844" y="1373"/>
                    </a:lnTo>
                    <a:lnTo>
                      <a:pt x="848" y="1366"/>
                    </a:lnTo>
                    <a:lnTo>
                      <a:pt x="852" y="1377"/>
                    </a:lnTo>
                    <a:lnTo>
                      <a:pt x="856" y="1388"/>
                    </a:lnTo>
                    <a:lnTo>
                      <a:pt x="860" y="1391"/>
                    </a:lnTo>
                    <a:lnTo>
                      <a:pt x="863" y="1409"/>
                    </a:lnTo>
                    <a:lnTo>
                      <a:pt x="867" y="1415"/>
                    </a:lnTo>
                    <a:lnTo>
                      <a:pt x="871" y="1424"/>
                    </a:lnTo>
                    <a:lnTo>
                      <a:pt x="875" y="1427"/>
                    </a:lnTo>
                    <a:lnTo>
                      <a:pt x="879" y="1433"/>
                    </a:lnTo>
                    <a:lnTo>
                      <a:pt x="883" y="1440"/>
                    </a:lnTo>
                    <a:lnTo>
                      <a:pt x="887" y="1447"/>
                    </a:lnTo>
                    <a:lnTo>
                      <a:pt x="891" y="1460"/>
                    </a:lnTo>
                    <a:lnTo>
                      <a:pt x="895" y="1465"/>
                    </a:lnTo>
                    <a:lnTo>
                      <a:pt x="899" y="1469"/>
                    </a:lnTo>
                    <a:lnTo>
                      <a:pt x="903" y="1476"/>
                    </a:lnTo>
                    <a:lnTo>
                      <a:pt x="907" y="1487"/>
                    </a:lnTo>
                    <a:lnTo>
                      <a:pt x="911" y="1494"/>
                    </a:lnTo>
                    <a:lnTo>
                      <a:pt x="915" y="1501"/>
                    </a:lnTo>
                    <a:lnTo>
                      <a:pt x="919" y="1505"/>
                    </a:lnTo>
                    <a:lnTo>
                      <a:pt x="923" y="1519"/>
                    </a:lnTo>
                    <a:lnTo>
                      <a:pt x="927" y="1523"/>
                    </a:lnTo>
                    <a:lnTo>
                      <a:pt x="931" y="1532"/>
                    </a:lnTo>
                    <a:lnTo>
                      <a:pt x="934" y="1541"/>
                    </a:lnTo>
                    <a:lnTo>
                      <a:pt x="938" y="1539"/>
                    </a:lnTo>
                    <a:lnTo>
                      <a:pt x="942" y="1548"/>
                    </a:lnTo>
                    <a:lnTo>
                      <a:pt x="946" y="1562"/>
                    </a:lnTo>
                    <a:lnTo>
                      <a:pt x="950" y="1564"/>
                    </a:lnTo>
                    <a:lnTo>
                      <a:pt x="954" y="1577"/>
                    </a:lnTo>
                    <a:lnTo>
                      <a:pt x="958" y="1580"/>
                    </a:lnTo>
                    <a:lnTo>
                      <a:pt x="962" y="1589"/>
                    </a:lnTo>
                    <a:lnTo>
                      <a:pt x="966" y="1593"/>
                    </a:lnTo>
                    <a:lnTo>
                      <a:pt x="970" y="1600"/>
                    </a:lnTo>
                    <a:lnTo>
                      <a:pt x="974" y="1602"/>
                    </a:lnTo>
                    <a:lnTo>
                      <a:pt x="978" y="1616"/>
                    </a:lnTo>
                    <a:lnTo>
                      <a:pt x="982" y="1613"/>
                    </a:lnTo>
                    <a:lnTo>
                      <a:pt x="986" y="1622"/>
                    </a:lnTo>
                    <a:lnTo>
                      <a:pt x="990" y="1631"/>
                    </a:lnTo>
                    <a:lnTo>
                      <a:pt x="994" y="1636"/>
                    </a:lnTo>
                    <a:lnTo>
                      <a:pt x="998" y="1634"/>
                    </a:lnTo>
                    <a:lnTo>
                      <a:pt x="1001" y="1647"/>
                    </a:lnTo>
                    <a:lnTo>
                      <a:pt x="1005" y="1658"/>
                    </a:lnTo>
                    <a:lnTo>
                      <a:pt x="1009" y="1661"/>
                    </a:lnTo>
                    <a:lnTo>
                      <a:pt x="1013" y="1661"/>
                    </a:lnTo>
                    <a:lnTo>
                      <a:pt x="1017" y="1676"/>
                    </a:lnTo>
                    <a:lnTo>
                      <a:pt x="1021" y="1679"/>
                    </a:lnTo>
                    <a:lnTo>
                      <a:pt x="1025" y="1681"/>
                    </a:lnTo>
                    <a:lnTo>
                      <a:pt x="1029" y="1690"/>
                    </a:lnTo>
                    <a:lnTo>
                      <a:pt x="1033" y="1692"/>
                    </a:lnTo>
                    <a:lnTo>
                      <a:pt x="1037" y="1703"/>
                    </a:lnTo>
                    <a:lnTo>
                      <a:pt x="1041" y="1710"/>
                    </a:lnTo>
                    <a:lnTo>
                      <a:pt x="1045" y="1710"/>
                    </a:lnTo>
                    <a:lnTo>
                      <a:pt x="1049" y="1717"/>
                    </a:lnTo>
                    <a:lnTo>
                      <a:pt x="1053" y="1721"/>
                    </a:lnTo>
                    <a:lnTo>
                      <a:pt x="1057" y="1726"/>
                    </a:lnTo>
                    <a:lnTo>
                      <a:pt x="1061" y="1735"/>
                    </a:lnTo>
                    <a:lnTo>
                      <a:pt x="1065" y="1735"/>
                    </a:lnTo>
                    <a:lnTo>
                      <a:pt x="1069" y="1739"/>
                    </a:lnTo>
                    <a:lnTo>
                      <a:pt x="1072" y="1751"/>
                    </a:lnTo>
                    <a:lnTo>
                      <a:pt x="1076" y="1748"/>
                    </a:lnTo>
                    <a:lnTo>
                      <a:pt x="1080" y="1760"/>
                    </a:lnTo>
                    <a:lnTo>
                      <a:pt x="1084" y="1764"/>
                    </a:lnTo>
                    <a:lnTo>
                      <a:pt x="1088" y="1773"/>
                    </a:lnTo>
                    <a:lnTo>
                      <a:pt x="1092" y="1771"/>
                    </a:lnTo>
                    <a:lnTo>
                      <a:pt x="1096" y="1773"/>
                    </a:lnTo>
                    <a:lnTo>
                      <a:pt x="1100" y="1780"/>
                    </a:lnTo>
                    <a:lnTo>
                      <a:pt x="1104" y="1784"/>
                    </a:lnTo>
                    <a:lnTo>
                      <a:pt x="1108" y="1793"/>
                    </a:lnTo>
                    <a:lnTo>
                      <a:pt x="1112" y="1791"/>
                    </a:lnTo>
                    <a:lnTo>
                      <a:pt x="1116" y="1798"/>
                    </a:lnTo>
                    <a:lnTo>
                      <a:pt x="1120" y="1798"/>
                    </a:lnTo>
                    <a:lnTo>
                      <a:pt x="1124" y="1809"/>
                    </a:lnTo>
                    <a:lnTo>
                      <a:pt x="1128" y="1809"/>
                    </a:lnTo>
                    <a:lnTo>
                      <a:pt x="1132" y="1811"/>
                    </a:lnTo>
                    <a:lnTo>
                      <a:pt x="1136" y="1820"/>
                    </a:lnTo>
                    <a:lnTo>
                      <a:pt x="1139" y="1818"/>
                    </a:lnTo>
                    <a:lnTo>
                      <a:pt x="1143" y="1823"/>
                    </a:lnTo>
                    <a:lnTo>
                      <a:pt x="1147" y="1832"/>
                    </a:lnTo>
                    <a:lnTo>
                      <a:pt x="1151" y="1836"/>
                    </a:lnTo>
                    <a:lnTo>
                      <a:pt x="1155" y="1836"/>
                    </a:lnTo>
                    <a:lnTo>
                      <a:pt x="1159" y="1841"/>
                    </a:lnTo>
                    <a:lnTo>
                      <a:pt x="1163" y="1834"/>
                    </a:lnTo>
                    <a:lnTo>
                      <a:pt x="1167" y="1847"/>
                    </a:lnTo>
                    <a:lnTo>
                      <a:pt x="1171" y="1845"/>
                    </a:lnTo>
                    <a:lnTo>
                      <a:pt x="1175" y="1852"/>
                    </a:lnTo>
                    <a:lnTo>
                      <a:pt x="1179" y="1856"/>
                    </a:lnTo>
                    <a:lnTo>
                      <a:pt x="1183" y="1856"/>
                    </a:lnTo>
                    <a:lnTo>
                      <a:pt x="1187" y="1863"/>
                    </a:lnTo>
                    <a:lnTo>
                      <a:pt x="1191" y="1861"/>
                    </a:lnTo>
                    <a:lnTo>
                      <a:pt x="1195" y="1865"/>
                    </a:lnTo>
                    <a:lnTo>
                      <a:pt x="1199" y="1865"/>
                    </a:lnTo>
                    <a:lnTo>
                      <a:pt x="1203" y="1874"/>
                    </a:lnTo>
                    <a:lnTo>
                      <a:pt x="1206" y="1872"/>
                    </a:lnTo>
                    <a:lnTo>
                      <a:pt x="1210" y="1874"/>
                    </a:lnTo>
                    <a:lnTo>
                      <a:pt x="1214" y="1877"/>
                    </a:lnTo>
                    <a:lnTo>
                      <a:pt x="1218" y="1879"/>
                    </a:lnTo>
                    <a:lnTo>
                      <a:pt x="1222" y="1886"/>
                    </a:lnTo>
                    <a:lnTo>
                      <a:pt x="1226" y="1888"/>
                    </a:lnTo>
                    <a:lnTo>
                      <a:pt x="1230" y="1890"/>
                    </a:lnTo>
                    <a:lnTo>
                      <a:pt x="1234" y="1890"/>
                    </a:lnTo>
                    <a:lnTo>
                      <a:pt x="1238" y="1890"/>
                    </a:lnTo>
                    <a:lnTo>
                      <a:pt x="1242" y="1897"/>
                    </a:lnTo>
                    <a:lnTo>
                      <a:pt x="1246" y="1895"/>
                    </a:lnTo>
                    <a:lnTo>
                      <a:pt x="1250" y="1897"/>
                    </a:lnTo>
                    <a:lnTo>
                      <a:pt x="1254" y="1895"/>
                    </a:lnTo>
                    <a:lnTo>
                      <a:pt x="1258" y="1906"/>
                    </a:lnTo>
                    <a:lnTo>
                      <a:pt x="1262" y="1899"/>
                    </a:lnTo>
                    <a:lnTo>
                      <a:pt x="1266" y="1899"/>
                    </a:lnTo>
                    <a:lnTo>
                      <a:pt x="1270" y="1908"/>
                    </a:lnTo>
                    <a:lnTo>
                      <a:pt x="1274" y="1904"/>
                    </a:lnTo>
                    <a:lnTo>
                      <a:pt x="1277" y="1897"/>
                    </a:lnTo>
                    <a:lnTo>
                      <a:pt x="1281" y="1910"/>
                    </a:lnTo>
                    <a:lnTo>
                      <a:pt x="1285" y="1915"/>
                    </a:lnTo>
                    <a:lnTo>
                      <a:pt x="1289" y="1906"/>
                    </a:lnTo>
                    <a:lnTo>
                      <a:pt x="1293" y="1913"/>
                    </a:lnTo>
                    <a:lnTo>
                      <a:pt x="1297" y="1915"/>
                    </a:lnTo>
                    <a:lnTo>
                      <a:pt x="1301" y="1913"/>
                    </a:lnTo>
                    <a:lnTo>
                      <a:pt x="1305" y="1908"/>
                    </a:lnTo>
                    <a:lnTo>
                      <a:pt x="1309" y="1915"/>
                    </a:lnTo>
                    <a:lnTo>
                      <a:pt x="1313" y="1917"/>
                    </a:lnTo>
                    <a:lnTo>
                      <a:pt x="1317" y="1908"/>
                    </a:lnTo>
                    <a:lnTo>
                      <a:pt x="1321" y="1915"/>
                    </a:lnTo>
                    <a:lnTo>
                      <a:pt x="1325" y="1922"/>
                    </a:lnTo>
                    <a:lnTo>
                      <a:pt x="1329" y="1915"/>
                    </a:lnTo>
                    <a:lnTo>
                      <a:pt x="1333" y="1919"/>
                    </a:lnTo>
                    <a:lnTo>
                      <a:pt x="1337" y="1917"/>
                    </a:lnTo>
                    <a:lnTo>
                      <a:pt x="1341" y="1915"/>
                    </a:lnTo>
                    <a:lnTo>
                      <a:pt x="1344" y="1924"/>
                    </a:lnTo>
                    <a:lnTo>
                      <a:pt x="1348" y="1915"/>
                    </a:lnTo>
                    <a:lnTo>
                      <a:pt x="1352" y="1926"/>
                    </a:lnTo>
                    <a:lnTo>
                      <a:pt x="1356" y="1922"/>
                    </a:lnTo>
                    <a:lnTo>
                      <a:pt x="1360" y="1919"/>
                    </a:lnTo>
                    <a:lnTo>
                      <a:pt x="1364" y="1915"/>
                    </a:lnTo>
                    <a:lnTo>
                      <a:pt x="1368" y="1917"/>
                    </a:lnTo>
                    <a:lnTo>
                      <a:pt x="1372" y="1915"/>
                    </a:lnTo>
                    <a:lnTo>
                      <a:pt x="1376" y="1919"/>
                    </a:lnTo>
                    <a:lnTo>
                      <a:pt x="1380" y="1913"/>
                    </a:lnTo>
                    <a:lnTo>
                      <a:pt x="1384" y="1910"/>
                    </a:lnTo>
                    <a:lnTo>
                      <a:pt x="1388" y="1922"/>
                    </a:lnTo>
                    <a:lnTo>
                      <a:pt x="1392" y="1913"/>
                    </a:lnTo>
                    <a:lnTo>
                      <a:pt x="1396" y="1913"/>
                    </a:lnTo>
                    <a:lnTo>
                      <a:pt x="1400" y="1913"/>
                    </a:lnTo>
                    <a:lnTo>
                      <a:pt x="1404" y="1913"/>
                    </a:lnTo>
                    <a:lnTo>
                      <a:pt x="1408" y="1908"/>
                    </a:lnTo>
                    <a:lnTo>
                      <a:pt x="1411" y="1904"/>
                    </a:lnTo>
                    <a:lnTo>
                      <a:pt x="1415" y="1899"/>
                    </a:lnTo>
                    <a:lnTo>
                      <a:pt x="1419" y="1904"/>
                    </a:lnTo>
                    <a:lnTo>
                      <a:pt x="1423" y="1897"/>
                    </a:lnTo>
                    <a:lnTo>
                      <a:pt x="1427" y="1901"/>
                    </a:lnTo>
                    <a:lnTo>
                      <a:pt x="1431" y="1901"/>
                    </a:lnTo>
                    <a:lnTo>
                      <a:pt x="1435" y="1901"/>
                    </a:lnTo>
                    <a:lnTo>
                      <a:pt x="1439" y="1901"/>
                    </a:lnTo>
                    <a:lnTo>
                      <a:pt x="1443" y="1895"/>
                    </a:lnTo>
                    <a:lnTo>
                      <a:pt x="1447" y="1899"/>
                    </a:lnTo>
                    <a:lnTo>
                      <a:pt x="1451" y="1897"/>
                    </a:lnTo>
                    <a:lnTo>
                      <a:pt x="1455" y="1899"/>
                    </a:lnTo>
                    <a:lnTo>
                      <a:pt x="1459" y="1895"/>
                    </a:lnTo>
                    <a:lnTo>
                      <a:pt x="1463" y="1888"/>
                    </a:lnTo>
                    <a:lnTo>
                      <a:pt x="1467" y="1886"/>
                    </a:lnTo>
                    <a:lnTo>
                      <a:pt x="1471" y="1886"/>
                    </a:lnTo>
                    <a:lnTo>
                      <a:pt x="1475" y="1888"/>
                    </a:lnTo>
                    <a:lnTo>
                      <a:pt x="1479" y="1879"/>
                    </a:lnTo>
                    <a:lnTo>
                      <a:pt x="1482" y="1874"/>
                    </a:lnTo>
                    <a:lnTo>
                      <a:pt x="1486" y="1877"/>
                    </a:lnTo>
                    <a:lnTo>
                      <a:pt x="1490" y="1872"/>
                    </a:lnTo>
                    <a:lnTo>
                      <a:pt x="1494" y="1874"/>
                    </a:lnTo>
                    <a:lnTo>
                      <a:pt x="1498" y="1874"/>
                    </a:lnTo>
                    <a:lnTo>
                      <a:pt x="1502" y="1865"/>
                    </a:lnTo>
                    <a:lnTo>
                      <a:pt x="1506" y="1865"/>
                    </a:lnTo>
                    <a:lnTo>
                      <a:pt x="1510" y="1863"/>
                    </a:lnTo>
                    <a:lnTo>
                      <a:pt x="1514" y="1856"/>
                    </a:lnTo>
                    <a:lnTo>
                      <a:pt x="1518" y="1854"/>
                    </a:lnTo>
                    <a:lnTo>
                      <a:pt x="1522" y="1854"/>
                    </a:lnTo>
                    <a:lnTo>
                      <a:pt x="1526" y="1852"/>
                    </a:lnTo>
                    <a:lnTo>
                      <a:pt x="1530" y="1847"/>
                    </a:lnTo>
                    <a:lnTo>
                      <a:pt x="1534" y="1845"/>
                    </a:lnTo>
                    <a:lnTo>
                      <a:pt x="1538" y="1841"/>
                    </a:lnTo>
                    <a:lnTo>
                      <a:pt x="1542" y="1841"/>
                    </a:lnTo>
                    <a:lnTo>
                      <a:pt x="1546" y="1836"/>
                    </a:lnTo>
                    <a:lnTo>
                      <a:pt x="1549" y="1838"/>
                    </a:lnTo>
                    <a:lnTo>
                      <a:pt x="1553" y="1829"/>
                    </a:lnTo>
                    <a:lnTo>
                      <a:pt x="1557" y="1825"/>
                    </a:lnTo>
                    <a:lnTo>
                      <a:pt x="1561" y="1820"/>
                    </a:lnTo>
                    <a:lnTo>
                      <a:pt x="1565" y="1827"/>
                    </a:lnTo>
                    <a:lnTo>
                      <a:pt x="1569" y="1811"/>
                    </a:lnTo>
                    <a:lnTo>
                      <a:pt x="1573" y="1820"/>
                    </a:lnTo>
                    <a:lnTo>
                      <a:pt x="1577" y="1809"/>
                    </a:lnTo>
                    <a:lnTo>
                      <a:pt x="1581" y="1807"/>
                    </a:lnTo>
                    <a:lnTo>
                      <a:pt x="1585" y="1802"/>
                    </a:lnTo>
                    <a:lnTo>
                      <a:pt x="1589" y="1796"/>
                    </a:lnTo>
                    <a:lnTo>
                      <a:pt x="1593" y="1791"/>
                    </a:lnTo>
                    <a:lnTo>
                      <a:pt x="1597" y="1787"/>
                    </a:lnTo>
                    <a:lnTo>
                      <a:pt x="1601" y="1791"/>
                    </a:lnTo>
                    <a:lnTo>
                      <a:pt x="1605" y="1780"/>
                    </a:lnTo>
                    <a:lnTo>
                      <a:pt x="1609" y="1782"/>
                    </a:lnTo>
                    <a:lnTo>
                      <a:pt x="1613" y="1782"/>
                    </a:lnTo>
                    <a:lnTo>
                      <a:pt x="1616" y="1778"/>
                    </a:lnTo>
                    <a:lnTo>
                      <a:pt x="1620" y="1771"/>
                    </a:lnTo>
                    <a:lnTo>
                      <a:pt x="1624" y="1769"/>
                    </a:lnTo>
                    <a:lnTo>
                      <a:pt x="1628" y="1760"/>
                    </a:lnTo>
                    <a:lnTo>
                      <a:pt x="1632" y="1748"/>
                    </a:lnTo>
                    <a:lnTo>
                      <a:pt x="1636" y="1748"/>
                    </a:lnTo>
                    <a:lnTo>
                      <a:pt x="1640" y="1751"/>
                    </a:lnTo>
                    <a:lnTo>
                      <a:pt x="1644" y="1739"/>
                    </a:lnTo>
                    <a:lnTo>
                      <a:pt x="1648" y="1744"/>
                    </a:lnTo>
                    <a:lnTo>
                      <a:pt x="1652" y="1739"/>
                    </a:lnTo>
                    <a:lnTo>
                      <a:pt x="1656" y="1735"/>
                    </a:lnTo>
                    <a:lnTo>
                      <a:pt x="1660" y="1721"/>
                    </a:lnTo>
                    <a:lnTo>
                      <a:pt x="1664" y="1724"/>
                    </a:lnTo>
                    <a:lnTo>
                      <a:pt x="1668" y="1721"/>
                    </a:lnTo>
                    <a:lnTo>
                      <a:pt x="1672" y="1721"/>
                    </a:lnTo>
                    <a:lnTo>
                      <a:pt x="1676" y="1712"/>
                    </a:lnTo>
                    <a:lnTo>
                      <a:pt x="1680" y="1703"/>
                    </a:lnTo>
                    <a:lnTo>
                      <a:pt x="1684" y="1703"/>
                    </a:lnTo>
                    <a:lnTo>
                      <a:pt x="1687" y="1699"/>
                    </a:lnTo>
                    <a:lnTo>
                      <a:pt x="1691" y="1688"/>
                    </a:lnTo>
                    <a:lnTo>
                      <a:pt x="1695" y="1683"/>
                    </a:lnTo>
                    <a:lnTo>
                      <a:pt x="1699" y="1685"/>
                    </a:lnTo>
                    <a:lnTo>
                      <a:pt x="1703" y="1679"/>
                    </a:lnTo>
                    <a:lnTo>
                      <a:pt x="1707" y="1667"/>
                    </a:lnTo>
                    <a:lnTo>
                      <a:pt x="1711" y="1676"/>
                    </a:lnTo>
                    <a:lnTo>
                      <a:pt x="1715" y="1661"/>
                    </a:lnTo>
                    <a:lnTo>
                      <a:pt x="1719" y="1658"/>
                    </a:lnTo>
                    <a:lnTo>
                      <a:pt x="1723" y="1654"/>
                    </a:lnTo>
                    <a:lnTo>
                      <a:pt x="1727" y="1647"/>
                    </a:lnTo>
                    <a:lnTo>
                      <a:pt x="1731" y="1647"/>
                    </a:lnTo>
                    <a:lnTo>
                      <a:pt x="1735" y="1634"/>
                    </a:lnTo>
                    <a:lnTo>
                      <a:pt x="1739" y="1629"/>
                    </a:lnTo>
                    <a:lnTo>
                      <a:pt x="1743" y="1629"/>
                    </a:lnTo>
                    <a:lnTo>
                      <a:pt x="1747" y="1625"/>
                    </a:lnTo>
                    <a:lnTo>
                      <a:pt x="1751" y="1622"/>
                    </a:lnTo>
                    <a:lnTo>
                      <a:pt x="1754" y="1613"/>
                    </a:lnTo>
                    <a:lnTo>
                      <a:pt x="1758" y="1602"/>
                    </a:lnTo>
                    <a:lnTo>
                      <a:pt x="1762" y="1602"/>
                    </a:lnTo>
                    <a:lnTo>
                      <a:pt x="1766" y="1598"/>
                    </a:lnTo>
                    <a:lnTo>
                      <a:pt x="1770" y="1589"/>
                    </a:lnTo>
                    <a:lnTo>
                      <a:pt x="1774" y="1591"/>
                    </a:lnTo>
                    <a:lnTo>
                      <a:pt x="1778" y="1580"/>
                    </a:lnTo>
                    <a:lnTo>
                      <a:pt x="1782" y="1580"/>
                    </a:lnTo>
                    <a:lnTo>
                      <a:pt x="1786" y="1575"/>
                    </a:lnTo>
                    <a:lnTo>
                      <a:pt x="1790" y="1562"/>
                    </a:lnTo>
                    <a:lnTo>
                      <a:pt x="1794" y="1562"/>
                    </a:lnTo>
                    <a:lnTo>
                      <a:pt x="1798" y="1557"/>
                    </a:lnTo>
                    <a:lnTo>
                      <a:pt x="1802" y="1553"/>
                    </a:lnTo>
                    <a:lnTo>
                      <a:pt x="1806" y="1544"/>
                    </a:lnTo>
                    <a:lnTo>
                      <a:pt x="1810" y="1535"/>
                    </a:lnTo>
                    <a:lnTo>
                      <a:pt x="1814" y="1528"/>
                    </a:lnTo>
                    <a:lnTo>
                      <a:pt x="1818" y="1528"/>
                    </a:lnTo>
                    <a:lnTo>
                      <a:pt x="1822" y="1526"/>
                    </a:lnTo>
                    <a:lnTo>
                      <a:pt x="1825" y="1517"/>
                    </a:lnTo>
                    <a:lnTo>
                      <a:pt x="1829" y="1503"/>
                    </a:lnTo>
                    <a:lnTo>
                      <a:pt x="1833" y="1510"/>
                    </a:lnTo>
                    <a:lnTo>
                      <a:pt x="1837" y="1496"/>
                    </a:lnTo>
                    <a:lnTo>
                      <a:pt x="1841" y="1494"/>
                    </a:lnTo>
                    <a:lnTo>
                      <a:pt x="1845" y="1487"/>
                    </a:lnTo>
                    <a:lnTo>
                      <a:pt x="1849" y="1481"/>
                    </a:lnTo>
                    <a:lnTo>
                      <a:pt x="1853" y="1474"/>
                    </a:lnTo>
                    <a:lnTo>
                      <a:pt x="1857" y="1478"/>
                    </a:lnTo>
                    <a:lnTo>
                      <a:pt x="1861" y="1467"/>
                    </a:lnTo>
                    <a:lnTo>
                      <a:pt x="1865" y="1458"/>
                    </a:lnTo>
                    <a:lnTo>
                      <a:pt x="1869" y="1456"/>
                    </a:lnTo>
                    <a:lnTo>
                      <a:pt x="1873" y="1447"/>
                    </a:lnTo>
                    <a:lnTo>
                      <a:pt x="1877" y="1440"/>
                    </a:lnTo>
                    <a:lnTo>
                      <a:pt x="1881" y="1442"/>
                    </a:lnTo>
                    <a:lnTo>
                      <a:pt x="1885" y="1433"/>
                    </a:lnTo>
                    <a:lnTo>
                      <a:pt x="1889" y="1429"/>
                    </a:lnTo>
                    <a:lnTo>
                      <a:pt x="1892" y="1422"/>
                    </a:lnTo>
                    <a:lnTo>
                      <a:pt x="1896" y="1411"/>
                    </a:lnTo>
                    <a:lnTo>
                      <a:pt x="1900" y="1415"/>
                    </a:lnTo>
                    <a:lnTo>
                      <a:pt x="1904" y="1402"/>
                    </a:lnTo>
                    <a:lnTo>
                      <a:pt x="1908" y="1402"/>
                    </a:lnTo>
                    <a:lnTo>
                      <a:pt x="1912" y="1397"/>
                    </a:lnTo>
                    <a:lnTo>
                      <a:pt x="1916" y="1391"/>
                    </a:lnTo>
                    <a:lnTo>
                      <a:pt x="1920" y="1379"/>
                    </a:lnTo>
                    <a:lnTo>
                      <a:pt x="1924" y="1377"/>
                    </a:lnTo>
                    <a:lnTo>
                      <a:pt x="1928" y="1364"/>
                    </a:lnTo>
                    <a:lnTo>
                      <a:pt x="1932" y="1357"/>
                    </a:lnTo>
                    <a:lnTo>
                      <a:pt x="1936" y="1359"/>
                    </a:lnTo>
                    <a:lnTo>
                      <a:pt x="1940" y="1348"/>
                    </a:lnTo>
                    <a:lnTo>
                      <a:pt x="1944" y="1339"/>
                    </a:lnTo>
                    <a:lnTo>
                      <a:pt x="1948" y="1339"/>
                    </a:lnTo>
                    <a:lnTo>
                      <a:pt x="1952" y="1334"/>
                    </a:lnTo>
                    <a:lnTo>
                      <a:pt x="1956" y="1321"/>
                    </a:lnTo>
                    <a:lnTo>
                      <a:pt x="1959" y="1319"/>
                    </a:lnTo>
                    <a:lnTo>
                      <a:pt x="1963" y="1312"/>
                    </a:lnTo>
                    <a:lnTo>
                      <a:pt x="1967" y="1303"/>
                    </a:lnTo>
                    <a:lnTo>
                      <a:pt x="1971" y="1296"/>
                    </a:lnTo>
                    <a:lnTo>
                      <a:pt x="1975" y="1298"/>
                    </a:lnTo>
                    <a:lnTo>
                      <a:pt x="1979" y="1285"/>
                    </a:lnTo>
                    <a:lnTo>
                      <a:pt x="1983" y="1285"/>
                    </a:lnTo>
                    <a:lnTo>
                      <a:pt x="1987" y="1271"/>
                    </a:lnTo>
                    <a:lnTo>
                      <a:pt x="1991" y="1271"/>
                    </a:lnTo>
                    <a:lnTo>
                      <a:pt x="1995" y="1271"/>
                    </a:lnTo>
                    <a:lnTo>
                      <a:pt x="1999" y="1256"/>
                    </a:lnTo>
                    <a:lnTo>
                      <a:pt x="2003" y="1256"/>
                    </a:lnTo>
                    <a:lnTo>
                      <a:pt x="2007" y="1247"/>
                    </a:lnTo>
                    <a:lnTo>
                      <a:pt x="2011" y="1233"/>
                    </a:lnTo>
                    <a:lnTo>
                      <a:pt x="2015" y="1233"/>
                    </a:lnTo>
                    <a:lnTo>
                      <a:pt x="2019" y="1229"/>
                    </a:lnTo>
                    <a:lnTo>
                      <a:pt x="2023" y="1220"/>
                    </a:lnTo>
                    <a:lnTo>
                      <a:pt x="2027" y="1217"/>
                    </a:lnTo>
                    <a:lnTo>
                      <a:pt x="2030" y="1208"/>
                    </a:lnTo>
                    <a:lnTo>
                      <a:pt x="2034" y="1204"/>
                    </a:lnTo>
                    <a:lnTo>
                      <a:pt x="2038" y="1193"/>
                    </a:lnTo>
                    <a:lnTo>
                      <a:pt x="2042" y="1190"/>
                    </a:lnTo>
                    <a:lnTo>
                      <a:pt x="2046" y="1184"/>
                    </a:lnTo>
                    <a:lnTo>
                      <a:pt x="2050" y="1177"/>
                    </a:lnTo>
                    <a:lnTo>
                      <a:pt x="2054" y="1170"/>
                    </a:lnTo>
                    <a:lnTo>
                      <a:pt x="2058" y="1161"/>
                    </a:lnTo>
                    <a:lnTo>
                      <a:pt x="2062" y="1163"/>
                    </a:lnTo>
                    <a:lnTo>
                      <a:pt x="2066" y="1152"/>
                    </a:lnTo>
                    <a:lnTo>
                      <a:pt x="2070" y="1143"/>
                    </a:lnTo>
                    <a:lnTo>
                      <a:pt x="2074" y="1141"/>
                    </a:lnTo>
                    <a:lnTo>
                      <a:pt x="2078" y="1139"/>
                    </a:lnTo>
                    <a:lnTo>
                      <a:pt x="2082" y="1139"/>
                    </a:lnTo>
                    <a:lnTo>
                      <a:pt x="2086" y="1118"/>
                    </a:lnTo>
                    <a:lnTo>
                      <a:pt x="2090" y="1121"/>
                    </a:lnTo>
                    <a:lnTo>
                      <a:pt x="2094" y="1116"/>
                    </a:lnTo>
                    <a:lnTo>
                      <a:pt x="2097" y="1105"/>
                    </a:lnTo>
                    <a:lnTo>
                      <a:pt x="2101" y="1105"/>
                    </a:lnTo>
                    <a:lnTo>
                      <a:pt x="2105" y="1087"/>
                    </a:lnTo>
                    <a:lnTo>
                      <a:pt x="2109" y="1091"/>
                    </a:lnTo>
                    <a:lnTo>
                      <a:pt x="2113" y="1076"/>
                    </a:lnTo>
                    <a:lnTo>
                      <a:pt x="2117" y="1073"/>
                    </a:lnTo>
                    <a:lnTo>
                      <a:pt x="2121" y="1071"/>
                    </a:lnTo>
                    <a:lnTo>
                      <a:pt x="2125" y="1064"/>
                    </a:lnTo>
                    <a:lnTo>
                      <a:pt x="2129" y="1055"/>
                    </a:lnTo>
                    <a:lnTo>
                      <a:pt x="2133" y="1053"/>
                    </a:lnTo>
                    <a:lnTo>
                      <a:pt x="2137" y="1046"/>
                    </a:lnTo>
                    <a:lnTo>
                      <a:pt x="2141" y="1033"/>
                    </a:lnTo>
                    <a:lnTo>
                      <a:pt x="2145" y="1035"/>
                    </a:lnTo>
                    <a:lnTo>
                      <a:pt x="2149" y="1028"/>
                    </a:lnTo>
                    <a:lnTo>
                      <a:pt x="2153" y="1022"/>
                    </a:lnTo>
                    <a:lnTo>
                      <a:pt x="2157" y="1015"/>
                    </a:lnTo>
                    <a:lnTo>
                      <a:pt x="2161" y="1010"/>
                    </a:lnTo>
                    <a:lnTo>
                      <a:pt x="2164" y="1001"/>
                    </a:lnTo>
                    <a:lnTo>
                      <a:pt x="2168" y="1006"/>
                    </a:lnTo>
                    <a:lnTo>
                      <a:pt x="2172" y="986"/>
                    </a:lnTo>
                    <a:lnTo>
                      <a:pt x="2176" y="983"/>
                    </a:lnTo>
                    <a:lnTo>
                      <a:pt x="2180" y="979"/>
                    </a:lnTo>
                    <a:lnTo>
                      <a:pt x="2184" y="977"/>
                    </a:lnTo>
                    <a:lnTo>
                      <a:pt x="2188" y="968"/>
                    </a:lnTo>
                    <a:lnTo>
                      <a:pt x="2192" y="963"/>
                    </a:lnTo>
                    <a:lnTo>
                      <a:pt x="2196" y="963"/>
                    </a:lnTo>
                    <a:lnTo>
                      <a:pt x="2200" y="950"/>
                    </a:lnTo>
                    <a:lnTo>
                      <a:pt x="2204" y="950"/>
                    </a:lnTo>
                    <a:lnTo>
                      <a:pt x="2208" y="943"/>
                    </a:lnTo>
                    <a:lnTo>
                      <a:pt x="2212" y="936"/>
                    </a:lnTo>
                    <a:lnTo>
                      <a:pt x="2216" y="925"/>
                    </a:lnTo>
                    <a:lnTo>
                      <a:pt x="2220" y="923"/>
                    </a:lnTo>
                    <a:lnTo>
                      <a:pt x="2224" y="920"/>
                    </a:lnTo>
                    <a:lnTo>
                      <a:pt x="2228" y="909"/>
                    </a:lnTo>
                    <a:lnTo>
                      <a:pt x="2232" y="909"/>
                    </a:lnTo>
                    <a:lnTo>
                      <a:pt x="2235" y="900"/>
                    </a:lnTo>
                    <a:lnTo>
                      <a:pt x="2239" y="893"/>
                    </a:lnTo>
                    <a:lnTo>
                      <a:pt x="2243" y="889"/>
                    </a:lnTo>
                    <a:lnTo>
                      <a:pt x="2247" y="882"/>
                    </a:lnTo>
                    <a:lnTo>
                      <a:pt x="2251" y="884"/>
                    </a:lnTo>
                    <a:lnTo>
                      <a:pt x="2255" y="878"/>
                    </a:lnTo>
                    <a:lnTo>
                      <a:pt x="2259" y="875"/>
                    </a:lnTo>
                    <a:lnTo>
                      <a:pt x="2263" y="871"/>
                    </a:lnTo>
                    <a:lnTo>
                      <a:pt x="2267" y="857"/>
                    </a:lnTo>
                    <a:lnTo>
                      <a:pt x="2271" y="855"/>
                    </a:lnTo>
                    <a:lnTo>
                      <a:pt x="2275" y="844"/>
                    </a:lnTo>
                    <a:lnTo>
                      <a:pt x="2279" y="844"/>
                    </a:lnTo>
                    <a:lnTo>
                      <a:pt x="2283" y="835"/>
                    </a:lnTo>
                    <a:lnTo>
                      <a:pt x="2287" y="833"/>
                    </a:lnTo>
                    <a:lnTo>
                      <a:pt x="2291" y="826"/>
                    </a:lnTo>
                    <a:lnTo>
                      <a:pt x="2295" y="817"/>
                    </a:lnTo>
                    <a:lnTo>
                      <a:pt x="2299" y="815"/>
                    </a:lnTo>
                    <a:lnTo>
                      <a:pt x="2302" y="803"/>
                    </a:lnTo>
                    <a:lnTo>
                      <a:pt x="2306" y="794"/>
                    </a:lnTo>
                    <a:lnTo>
                      <a:pt x="2310" y="794"/>
                    </a:lnTo>
                    <a:lnTo>
                      <a:pt x="2314" y="785"/>
                    </a:lnTo>
                    <a:lnTo>
                      <a:pt x="2318" y="783"/>
                    </a:lnTo>
                    <a:lnTo>
                      <a:pt x="2322" y="776"/>
                    </a:lnTo>
                    <a:lnTo>
                      <a:pt x="2326" y="772"/>
                    </a:lnTo>
                    <a:lnTo>
                      <a:pt x="2330" y="770"/>
                    </a:lnTo>
                    <a:lnTo>
                      <a:pt x="2334" y="758"/>
                    </a:lnTo>
                    <a:lnTo>
                      <a:pt x="2338" y="763"/>
                    </a:lnTo>
                    <a:lnTo>
                      <a:pt x="2342" y="756"/>
                    </a:lnTo>
                    <a:lnTo>
                      <a:pt x="2346" y="743"/>
                    </a:lnTo>
                    <a:lnTo>
                      <a:pt x="2350" y="743"/>
                    </a:lnTo>
                    <a:lnTo>
                      <a:pt x="2354" y="736"/>
                    </a:lnTo>
                    <a:lnTo>
                      <a:pt x="2358" y="727"/>
                    </a:lnTo>
                    <a:lnTo>
                      <a:pt x="2362" y="720"/>
                    </a:lnTo>
                    <a:lnTo>
                      <a:pt x="2366" y="722"/>
                    </a:lnTo>
                    <a:lnTo>
                      <a:pt x="2370" y="716"/>
                    </a:lnTo>
                    <a:lnTo>
                      <a:pt x="2373" y="713"/>
                    </a:lnTo>
                    <a:lnTo>
                      <a:pt x="2377" y="709"/>
                    </a:lnTo>
                    <a:lnTo>
                      <a:pt x="2381" y="698"/>
                    </a:lnTo>
                    <a:lnTo>
                      <a:pt x="2385" y="698"/>
                    </a:lnTo>
                    <a:lnTo>
                      <a:pt x="2389" y="689"/>
                    </a:lnTo>
                    <a:lnTo>
                      <a:pt x="2393" y="684"/>
                    </a:lnTo>
                    <a:lnTo>
                      <a:pt x="2397" y="682"/>
                    </a:lnTo>
                    <a:lnTo>
                      <a:pt x="2401" y="675"/>
                    </a:lnTo>
                    <a:lnTo>
                      <a:pt x="2405" y="666"/>
                    </a:lnTo>
                    <a:lnTo>
                      <a:pt x="2409" y="666"/>
                    </a:lnTo>
                    <a:lnTo>
                      <a:pt x="2413" y="657"/>
                    </a:lnTo>
                    <a:lnTo>
                      <a:pt x="2417" y="655"/>
                    </a:lnTo>
                    <a:lnTo>
                      <a:pt x="2421" y="650"/>
                    </a:lnTo>
                    <a:lnTo>
                      <a:pt x="2425" y="646"/>
                    </a:lnTo>
                    <a:lnTo>
                      <a:pt x="2429" y="630"/>
                    </a:lnTo>
                    <a:lnTo>
                      <a:pt x="2433" y="637"/>
                    </a:lnTo>
                    <a:lnTo>
                      <a:pt x="2437" y="632"/>
                    </a:lnTo>
                    <a:lnTo>
                      <a:pt x="2440" y="623"/>
                    </a:lnTo>
                    <a:lnTo>
                      <a:pt x="2444" y="623"/>
                    </a:lnTo>
                    <a:lnTo>
                      <a:pt x="2448" y="623"/>
                    </a:lnTo>
                    <a:lnTo>
                      <a:pt x="2452" y="610"/>
                    </a:lnTo>
                    <a:lnTo>
                      <a:pt x="2456" y="601"/>
                    </a:lnTo>
                    <a:lnTo>
                      <a:pt x="2460" y="601"/>
                    </a:lnTo>
                    <a:lnTo>
                      <a:pt x="2464" y="599"/>
                    </a:lnTo>
                    <a:lnTo>
                      <a:pt x="2468" y="592"/>
                    </a:lnTo>
                    <a:lnTo>
                      <a:pt x="2472" y="585"/>
                    </a:lnTo>
                    <a:lnTo>
                      <a:pt x="2476" y="585"/>
                    </a:lnTo>
                    <a:lnTo>
                      <a:pt x="2480" y="587"/>
                    </a:lnTo>
                    <a:lnTo>
                      <a:pt x="2484" y="578"/>
                    </a:lnTo>
                    <a:lnTo>
                      <a:pt x="2488" y="572"/>
                    </a:lnTo>
                    <a:lnTo>
                      <a:pt x="2492" y="569"/>
                    </a:lnTo>
                    <a:lnTo>
                      <a:pt x="2496" y="563"/>
                    </a:lnTo>
                    <a:lnTo>
                      <a:pt x="2500" y="556"/>
                    </a:lnTo>
                    <a:lnTo>
                      <a:pt x="2504" y="551"/>
                    </a:lnTo>
                    <a:lnTo>
                      <a:pt x="2507" y="547"/>
                    </a:lnTo>
                    <a:lnTo>
                      <a:pt x="2511" y="538"/>
                    </a:lnTo>
                    <a:lnTo>
                      <a:pt x="2515" y="538"/>
                    </a:lnTo>
                    <a:lnTo>
                      <a:pt x="2519" y="536"/>
                    </a:lnTo>
                    <a:lnTo>
                      <a:pt x="2523" y="529"/>
                    </a:lnTo>
                    <a:lnTo>
                      <a:pt x="2527" y="529"/>
                    </a:lnTo>
                    <a:lnTo>
                      <a:pt x="2531" y="527"/>
                    </a:lnTo>
                    <a:lnTo>
                      <a:pt x="2535" y="520"/>
                    </a:lnTo>
                    <a:lnTo>
                      <a:pt x="2539" y="515"/>
                    </a:lnTo>
                    <a:lnTo>
                      <a:pt x="2543" y="518"/>
                    </a:lnTo>
                    <a:lnTo>
                      <a:pt x="2547" y="511"/>
                    </a:lnTo>
                    <a:lnTo>
                      <a:pt x="2551" y="502"/>
                    </a:lnTo>
                    <a:lnTo>
                      <a:pt x="2555" y="493"/>
                    </a:lnTo>
                    <a:lnTo>
                      <a:pt x="2559" y="493"/>
                    </a:lnTo>
                    <a:lnTo>
                      <a:pt x="2563" y="488"/>
                    </a:lnTo>
                    <a:lnTo>
                      <a:pt x="2567" y="484"/>
                    </a:lnTo>
                    <a:lnTo>
                      <a:pt x="2571" y="484"/>
                    </a:lnTo>
                    <a:lnTo>
                      <a:pt x="2575" y="482"/>
                    </a:lnTo>
                    <a:lnTo>
                      <a:pt x="2578" y="473"/>
                    </a:lnTo>
                    <a:lnTo>
                      <a:pt x="2582" y="466"/>
                    </a:lnTo>
                    <a:lnTo>
                      <a:pt x="2586" y="468"/>
                    </a:lnTo>
                    <a:lnTo>
                      <a:pt x="2590" y="464"/>
                    </a:lnTo>
                    <a:lnTo>
                      <a:pt x="2594" y="455"/>
                    </a:lnTo>
                    <a:lnTo>
                      <a:pt x="2598" y="459"/>
                    </a:lnTo>
                    <a:lnTo>
                      <a:pt x="2602" y="448"/>
                    </a:lnTo>
                    <a:lnTo>
                      <a:pt x="2606" y="446"/>
                    </a:lnTo>
                    <a:lnTo>
                      <a:pt x="2610" y="439"/>
                    </a:lnTo>
                    <a:lnTo>
                      <a:pt x="2614" y="439"/>
                    </a:lnTo>
                    <a:lnTo>
                      <a:pt x="2618" y="434"/>
                    </a:lnTo>
                    <a:lnTo>
                      <a:pt x="2622" y="421"/>
                    </a:lnTo>
                    <a:lnTo>
                      <a:pt x="2626" y="428"/>
                    </a:lnTo>
                    <a:lnTo>
                      <a:pt x="2630" y="425"/>
                    </a:lnTo>
                    <a:lnTo>
                      <a:pt x="2634" y="419"/>
                    </a:lnTo>
                    <a:lnTo>
                      <a:pt x="2638" y="407"/>
                    </a:lnTo>
                    <a:lnTo>
                      <a:pt x="2642" y="403"/>
                    </a:lnTo>
                    <a:lnTo>
                      <a:pt x="2645" y="407"/>
                    </a:lnTo>
                    <a:lnTo>
                      <a:pt x="2649" y="398"/>
                    </a:lnTo>
                    <a:lnTo>
                      <a:pt x="2653" y="398"/>
                    </a:lnTo>
                    <a:lnTo>
                      <a:pt x="2657" y="389"/>
                    </a:lnTo>
                    <a:lnTo>
                      <a:pt x="2661" y="389"/>
                    </a:lnTo>
                    <a:lnTo>
                      <a:pt x="2665" y="385"/>
                    </a:lnTo>
                    <a:lnTo>
                      <a:pt x="2669" y="387"/>
                    </a:lnTo>
                    <a:lnTo>
                      <a:pt x="2673" y="380"/>
                    </a:lnTo>
                    <a:lnTo>
                      <a:pt x="2677" y="374"/>
                    </a:lnTo>
                    <a:lnTo>
                      <a:pt x="2681" y="376"/>
                    </a:lnTo>
                    <a:lnTo>
                      <a:pt x="2685" y="376"/>
                    </a:lnTo>
                    <a:lnTo>
                      <a:pt x="2689" y="365"/>
                    </a:lnTo>
                    <a:lnTo>
                      <a:pt x="2693" y="358"/>
                    </a:lnTo>
                    <a:lnTo>
                      <a:pt x="2697" y="360"/>
                    </a:lnTo>
                    <a:lnTo>
                      <a:pt x="2701" y="353"/>
                    </a:lnTo>
                    <a:lnTo>
                      <a:pt x="2705" y="347"/>
                    </a:lnTo>
                    <a:lnTo>
                      <a:pt x="2709" y="344"/>
                    </a:lnTo>
                    <a:lnTo>
                      <a:pt x="2712" y="338"/>
                    </a:lnTo>
                    <a:lnTo>
                      <a:pt x="2716" y="340"/>
                    </a:lnTo>
                    <a:lnTo>
                      <a:pt x="2720" y="340"/>
                    </a:lnTo>
                    <a:lnTo>
                      <a:pt x="2724" y="340"/>
                    </a:lnTo>
                    <a:lnTo>
                      <a:pt x="2728" y="326"/>
                    </a:lnTo>
                    <a:lnTo>
                      <a:pt x="2732" y="331"/>
                    </a:lnTo>
                    <a:lnTo>
                      <a:pt x="2736" y="322"/>
                    </a:lnTo>
                    <a:lnTo>
                      <a:pt x="2740" y="322"/>
                    </a:lnTo>
                    <a:lnTo>
                      <a:pt x="2744" y="320"/>
                    </a:lnTo>
                    <a:lnTo>
                      <a:pt x="2748" y="317"/>
                    </a:lnTo>
                    <a:lnTo>
                      <a:pt x="2752" y="304"/>
                    </a:lnTo>
                    <a:lnTo>
                      <a:pt x="2756" y="315"/>
                    </a:lnTo>
                    <a:lnTo>
                      <a:pt x="2760" y="304"/>
                    </a:lnTo>
                    <a:lnTo>
                      <a:pt x="2764" y="304"/>
                    </a:lnTo>
                    <a:lnTo>
                      <a:pt x="2768" y="297"/>
                    </a:lnTo>
                    <a:lnTo>
                      <a:pt x="2772" y="306"/>
                    </a:lnTo>
                    <a:lnTo>
                      <a:pt x="2776" y="290"/>
                    </a:lnTo>
                    <a:lnTo>
                      <a:pt x="2780" y="293"/>
                    </a:lnTo>
                    <a:lnTo>
                      <a:pt x="2783" y="290"/>
                    </a:lnTo>
                    <a:lnTo>
                      <a:pt x="2787" y="281"/>
                    </a:lnTo>
                    <a:lnTo>
                      <a:pt x="2791" y="284"/>
                    </a:lnTo>
                    <a:lnTo>
                      <a:pt x="2795" y="281"/>
                    </a:lnTo>
                    <a:lnTo>
                      <a:pt x="2799" y="277"/>
                    </a:lnTo>
                    <a:lnTo>
                      <a:pt x="2803" y="272"/>
                    </a:lnTo>
                    <a:lnTo>
                      <a:pt x="2807" y="270"/>
                    </a:lnTo>
                    <a:lnTo>
                      <a:pt x="2811" y="268"/>
                    </a:lnTo>
                    <a:lnTo>
                      <a:pt x="2815" y="268"/>
                    </a:lnTo>
                    <a:lnTo>
                      <a:pt x="2819" y="263"/>
                    </a:lnTo>
                    <a:lnTo>
                      <a:pt x="2823" y="254"/>
                    </a:lnTo>
                    <a:lnTo>
                      <a:pt x="2827" y="254"/>
                    </a:lnTo>
                    <a:lnTo>
                      <a:pt x="2831" y="252"/>
                    </a:lnTo>
                    <a:lnTo>
                      <a:pt x="2835" y="257"/>
                    </a:lnTo>
                    <a:lnTo>
                      <a:pt x="2839" y="245"/>
                    </a:lnTo>
                    <a:lnTo>
                      <a:pt x="2843" y="250"/>
                    </a:lnTo>
                    <a:lnTo>
                      <a:pt x="2847" y="243"/>
                    </a:lnTo>
                    <a:lnTo>
                      <a:pt x="2850" y="241"/>
                    </a:lnTo>
                    <a:lnTo>
                      <a:pt x="2854" y="243"/>
                    </a:lnTo>
                    <a:lnTo>
                      <a:pt x="2858" y="236"/>
                    </a:lnTo>
                    <a:lnTo>
                      <a:pt x="2862" y="227"/>
                    </a:lnTo>
                    <a:lnTo>
                      <a:pt x="2866" y="225"/>
                    </a:lnTo>
                    <a:lnTo>
                      <a:pt x="2870" y="223"/>
                    </a:lnTo>
                    <a:lnTo>
                      <a:pt x="2874" y="216"/>
                    </a:lnTo>
                    <a:lnTo>
                      <a:pt x="2878" y="225"/>
                    </a:lnTo>
                    <a:lnTo>
                      <a:pt x="2882" y="216"/>
                    </a:lnTo>
                    <a:lnTo>
                      <a:pt x="2886" y="218"/>
                    </a:lnTo>
                    <a:lnTo>
                      <a:pt x="2890" y="214"/>
                    </a:lnTo>
                    <a:lnTo>
                      <a:pt x="2894" y="209"/>
                    </a:lnTo>
                    <a:lnTo>
                      <a:pt x="2898" y="209"/>
                    </a:lnTo>
                    <a:lnTo>
                      <a:pt x="2902" y="207"/>
                    </a:lnTo>
                    <a:lnTo>
                      <a:pt x="2906" y="205"/>
                    </a:lnTo>
                    <a:lnTo>
                      <a:pt x="2910" y="203"/>
                    </a:lnTo>
                    <a:lnTo>
                      <a:pt x="2914" y="205"/>
                    </a:lnTo>
                    <a:lnTo>
                      <a:pt x="2918" y="20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5" name="Line 4307"/>
              <p:cNvSpPr>
                <a:spLocks noChangeShapeType="1"/>
              </p:cNvSpPr>
              <p:nvPr/>
            </p:nvSpPr>
            <p:spPr bwMode="auto">
              <a:xfrm flipV="1">
                <a:off x="312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6" name="Freeform 4308"/>
              <p:cNvSpPr>
                <a:spLocks/>
              </p:cNvSpPr>
              <p:nvPr/>
            </p:nvSpPr>
            <p:spPr bwMode="auto">
              <a:xfrm flipV="1">
                <a:off x="3127" y="2012"/>
                <a:ext cx="7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8" y="4"/>
                  </a:cxn>
                  <a:cxn ang="0">
                    <a:pos x="12" y="4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4" y="2"/>
                    </a:lnTo>
                    <a:lnTo>
                      <a:pt x="8" y="4"/>
                    </a:lnTo>
                    <a:lnTo>
                      <a:pt x="12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7" name="Line 4309"/>
              <p:cNvSpPr>
                <a:spLocks noChangeShapeType="1"/>
              </p:cNvSpPr>
              <p:nvPr/>
            </p:nvSpPr>
            <p:spPr bwMode="auto">
              <a:xfrm>
                <a:off x="3134" y="2012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8" name="Line 4310"/>
              <p:cNvSpPr>
                <a:spLocks noChangeShapeType="1"/>
              </p:cNvSpPr>
              <p:nvPr/>
            </p:nvSpPr>
            <p:spPr bwMode="auto">
              <a:xfrm flipV="1">
                <a:off x="313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59" name="Freeform 4311"/>
              <p:cNvSpPr>
                <a:spLocks/>
              </p:cNvSpPr>
              <p:nvPr/>
            </p:nvSpPr>
            <p:spPr bwMode="auto">
              <a:xfrm flipV="1">
                <a:off x="3139" y="910"/>
                <a:ext cx="1674" cy="1105"/>
              </a:xfrm>
              <a:custGeom>
                <a:avLst/>
                <a:gdLst/>
                <a:ahLst/>
                <a:cxnLst>
                  <a:cxn ang="0">
                    <a:pos x="43" y="17"/>
                  </a:cxn>
                  <a:cxn ang="0">
                    <a:pos x="91" y="38"/>
                  </a:cxn>
                  <a:cxn ang="0">
                    <a:pos x="138" y="68"/>
                  </a:cxn>
                  <a:cxn ang="0">
                    <a:pos x="185" y="102"/>
                  </a:cxn>
                  <a:cxn ang="0">
                    <a:pos x="233" y="159"/>
                  </a:cxn>
                  <a:cxn ang="0">
                    <a:pos x="280" y="216"/>
                  </a:cxn>
                  <a:cxn ang="0">
                    <a:pos x="327" y="288"/>
                  </a:cxn>
                  <a:cxn ang="0">
                    <a:pos x="374" y="360"/>
                  </a:cxn>
                  <a:cxn ang="0">
                    <a:pos x="422" y="454"/>
                  </a:cxn>
                  <a:cxn ang="0">
                    <a:pos x="469" y="541"/>
                  </a:cxn>
                  <a:cxn ang="0">
                    <a:pos x="516" y="641"/>
                  </a:cxn>
                  <a:cxn ang="0">
                    <a:pos x="564" y="749"/>
                  </a:cxn>
                  <a:cxn ang="0">
                    <a:pos x="611" y="851"/>
                  </a:cxn>
                  <a:cxn ang="0">
                    <a:pos x="658" y="957"/>
                  </a:cxn>
                  <a:cxn ang="0">
                    <a:pos x="706" y="1069"/>
                  </a:cxn>
                  <a:cxn ang="0">
                    <a:pos x="753" y="1171"/>
                  </a:cxn>
                  <a:cxn ang="0">
                    <a:pos x="800" y="1279"/>
                  </a:cxn>
                  <a:cxn ang="0">
                    <a:pos x="848" y="1377"/>
                  </a:cxn>
                  <a:cxn ang="0">
                    <a:pos x="895" y="1472"/>
                  </a:cxn>
                  <a:cxn ang="0">
                    <a:pos x="942" y="1559"/>
                  </a:cxn>
                  <a:cxn ang="0">
                    <a:pos x="989" y="1640"/>
                  </a:cxn>
                  <a:cxn ang="0">
                    <a:pos x="1037" y="1708"/>
                  </a:cxn>
                  <a:cxn ang="0">
                    <a:pos x="1084" y="1769"/>
                  </a:cxn>
                  <a:cxn ang="0">
                    <a:pos x="1131" y="1814"/>
                  </a:cxn>
                  <a:cxn ang="0">
                    <a:pos x="1179" y="1852"/>
                  </a:cxn>
                  <a:cxn ang="0">
                    <a:pos x="1226" y="1888"/>
                  </a:cxn>
                  <a:cxn ang="0">
                    <a:pos x="1273" y="1907"/>
                  </a:cxn>
                  <a:cxn ang="0">
                    <a:pos x="1321" y="1916"/>
                  </a:cxn>
                  <a:cxn ang="0">
                    <a:pos x="1368" y="1914"/>
                  </a:cxn>
                  <a:cxn ang="0">
                    <a:pos x="1415" y="1901"/>
                  </a:cxn>
                  <a:cxn ang="0">
                    <a:pos x="1463" y="1884"/>
                  </a:cxn>
                  <a:cxn ang="0">
                    <a:pos x="1510" y="1856"/>
                  </a:cxn>
                  <a:cxn ang="0">
                    <a:pos x="1557" y="1825"/>
                  </a:cxn>
                  <a:cxn ang="0">
                    <a:pos x="1604" y="1780"/>
                  </a:cxn>
                  <a:cxn ang="0">
                    <a:pos x="1652" y="1729"/>
                  </a:cxn>
                  <a:cxn ang="0">
                    <a:pos x="1699" y="1676"/>
                  </a:cxn>
                  <a:cxn ang="0">
                    <a:pos x="1746" y="1619"/>
                  </a:cxn>
                  <a:cxn ang="0">
                    <a:pos x="1794" y="1549"/>
                  </a:cxn>
                  <a:cxn ang="0">
                    <a:pos x="1841" y="1487"/>
                  </a:cxn>
                  <a:cxn ang="0">
                    <a:pos x="1888" y="1417"/>
                  </a:cxn>
                  <a:cxn ang="0">
                    <a:pos x="1936" y="1351"/>
                  </a:cxn>
                  <a:cxn ang="0">
                    <a:pos x="1983" y="1273"/>
                  </a:cxn>
                  <a:cxn ang="0">
                    <a:pos x="2030" y="1203"/>
                  </a:cxn>
                  <a:cxn ang="0">
                    <a:pos x="2078" y="1133"/>
                  </a:cxn>
                  <a:cxn ang="0">
                    <a:pos x="2125" y="1061"/>
                  </a:cxn>
                  <a:cxn ang="0">
                    <a:pos x="2172" y="984"/>
                  </a:cxn>
                  <a:cxn ang="0">
                    <a:pos x="2220" y="921"/>
                  </a:cxn>
                  <a:cxn ang="0">
                    <a:pos x="2267" y="851"/>
                  </a:cxn>
                  <a:cxn ang="0">
                    <a:pos x="2314" y="787"/>
                  </a:cxn>
                  <a:cxn ang="0">
                    <a:pos x="2361" y="723"/>
                  </a:cxn>
                  <a:cxn ang="0">
                    <a:pos x="2409" y="658"/>
                  </a:cxn>
                  <a:cxn ang="0">
                    <a:pos x="2456" y="600"/>
                  </a:cxn>
                  <a:cxn ang="0">
                    <a:pos x="2503" y="543"/>
                  </a:cxn>
                  <a:cxn ang="0">
                    <a:pos x="2551" y="492"/>
                  </a:cxn>
                  <a:cxn ang="0">
                    <a:pos x="2598" y="452"/>
                  </a:cxn>
                  <a:cxn ang="0">
                    <a:pos x="2645" y="401"/>
                  </a:cxn>
                  <a:cxn ang="0">
                    <a:pos x="2693" y="358"/>
                  </a:cxn>
                  <a:cxn ang="0">
                    <a:pos x="2740" y="320"/>
                  </a:cxn>
                  <a:cxn ang="0">
                    <a:pos x="2787" y="286"/>
                  </a:cxn>
                  <a:cxn ang="0">
                    <a:pos x="2835" y="248"/>
                  </a:cxn>
                  <a:cxn ang="0">
                    <a:pos x="2882" y="218"/>
                  </a:cxn>
                </a:cxnLst>
                <a:rect l="0" t="0" r="r" b="b"/>
                <a:pathLst>
                  <a:path w="2906" h="1918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8"/>
                    </a:lnTo>
                    <a:lnTo>
                      <a:pt x="16" y="4"/>
                    </a:lnTo>
                    <a:lnTo>
                      <a:pt x="20" y="10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9" y="15"/>
                    </a:lnTo>
                    <a:lnTo>
                      <a:pt x="43" y="17"/>
                    </a:lnTo>
                    <a:lnTo>
                      <a:pt x="47" y="21"/>
                    </a:lnTo>
                    <a:lnTo>
                      <a:pt x="51" y="25"/>
                    </a:lnTo>
                    <a:lnTo>
                      <a:pt x="55" y="23"/>
                    </a:lnTo>
                    <a:lnTo>
                      <a:pt x="59" y="27"/>
                    </a:lnTo>
                    <a:lnTo>
                      <a:pt x="63" y="23"/>
                    </a:lnTo>
                    <a:lnTo>
                      <a:pt x="67" y="29"/>
                    </a:lnTo>
                    <a:lnTo>
                      <a:pt x="71" y="29"/>
                    </a:lnTo>
                    <a:lnTo>
                      <a:pt x="75" y="34"/>
                    </a:lnTo>
                    <a:lnTo>
                      <a:pt x="79" y="34"/>
                    </a:lnTo>
                    <a:lnTo>
                      <a:pt x="83" y="36"/>
                    </a:lnTo>
                    <a:lnTo>
                      <a:pt x="87" y="38"/>
                    </a:lnTo>
                    <a:lnTo>
                      <a:pt x="91" y="38"/>
                    </a:lnTo>
                    <a:lnTo>
                      <a:pt x="95" y="40"/>
                    </a:lnTo>
                    <a:lnTo>
                      <a:pt x="98" y="36"/>
                    </a:lnTo>
                    <a:lnTo>
                      <a:pt x="102" y="42"/>
                    </a:lnTo>
                    <a:lnTo>
                      <a:pt x="106" y="46"/>
                    </a:lnTo>
                    <a:lnTo>
                      <a:pt x="110" y="49"/>
                    </a:lnTo>
                    <a:lnTo>
                      <a:pt x="114" y="59"/>
                    </a:lnTo>
                    <a:lnTo>
                      <a:pt x="118" y="55"/>
                    </a:lnTo>
                    <a:lnTo>
                      <a:pt x="122" y="57"/>
                    </a:lnTo>
                    <a:lnTo>
                      <a:pt x="126" y="55"/>
                    </a:lnTo>
                    <a:lnTo>
                      <a:pt x="130" y="66"/>
                    </a:lnTo>
                    <a:lnTo>
                      <a:pt x="134" y="68"/>
                    </a:lnTo>
                    <a:lnTo>
                      <a:pt x="138" y="68"/>
                    </a:lnTo>
                    <a:lnTo>
                      <a:pt x="142" y="74"/>
                    </a:lnTo>
                    <a:lnTo>
                      <a:pt x="146" y="78"/>
                    </a:lnTo>
                    <a:lnTo>
                      <a:pt x="150" y="80"/>
                    </a:lnTo>
                    <a:lnTo>
                      <a:pt x="154" y="89"/>
                    </a:lnTo>
                    <a:lnTo>
                      <a:pt x="158" y="89"/>
                    </a:lnTo>
                    <a:lnTo>
                      <a:pt x="162" y="91"/>
                    </a:lnTo>
                    <a:lnTo>
                      <a:pt x="166" y="87"/>
                    </a:lnTo>
                    <a:lnTo>
                      <a:pt x="169" y="95"/>
                    </a:lnTo>
                    <a:lnTo>
                      <a:pt x="173" y="97"/>
                    </a:lnTo>
                    <a:lnTo>
                      <a:pt x="177" y="93"/>
                    </a:lnTo>
                    <a:lnTo>
                      <a:pt x="181" y="106"/>
                    </a:lnTo>
                    <a:lnTo>
                      <a:pt x="185" y="102"/>
                    </a:lnTo>
                    <a:lnTo>
                      <a:pt x="189" y="112"/>
                    </a:lnTo>
                    <a:lnTo>
                      <a:pt x="193" y="116"/>
                    </a:lnTo>
                    <a:lnTo>
                      <a:pt x="197" y="119"/>
                    </a:lnTo>
                    <a:lnTo>
                      <a:pt x="201" y="123"/>
                    </a:lnTo>
                    <a:lnTo>
                      <a:pt x="205" y="127"/>
                    </a:lnTo>
                    <a:lnTo>
                      <a:pt x="209" y="131"/>
                    </a:lnTo>
                    <a:lnTo>
                      <a:pt x="213" y="136"/>
                    </a:lnTo>
                    <a:lnTo>
                      <a:pt x="217" y="142"/>
                    </a:lnTo>
                    <a:lnTo>
                      <a:pt x="221" y="142"/>
                    </a:lnTo>
                    <a:lnTo>
                      <a:pt x="225" y="148"/>
                    </a:lnTo>
                    <a:lnTo>
                      <a:pt x="229" y="150"/>
                    </a:lnTo>
                    <a:lnTo>
                      <a:pt x="233" y="159"/>
                    </a:lnTo>
                    <a:lnTo>
                      <a:pt x="236" y="163"/>
                    </a:lnTo>
                    <a:lnTo>
                      <a:pt x="240" y="167"/>
                    </a:lnTo>
                    <a:lnTo>
                      <a:pt x="244" y="169"/>
                    </a:lnTo>
                    <a:lnTo>
                      <a:pt x="248" y="178"/>
                    </a:lnTo>
                    <a:lnTo>
                      <a:pt x="252" y="180"/>
                    </a:lnTo>
                    <a:lnTo>
                      <a:pt x="256" y="180"/>
                    </a:lnTo>
                    <a:lnTo>
                      <a:pt x="260" y="191"/>
                    </a:lnTo>
                    <a:lnTo>
                      <a:pt x="264" y="193"/>
                    </a:lnTo>
                    <a:lnTo>
                      <a:pt x="268" y="199"/>
                    </a:lnTo>
                    <a:lnTo>
                      <a:pt x="272" y="210"/>
                    </a:lnTo>
                    <a:lnTo>
                      <a:pt x="276" y="216"/>
                    </a:lnTo>
                    <a:lnTo>
                      <a:pt x="280" y="216"/>
                    </a:lnTo>
                    <a:lnTo>
                      <a:pt x="284" y="225"/>
                    </a:lnTo>
                    <a:lnTo>
                      <a:pt x="288" y="223"/>
                    </a:lnTo>
                    <a:lnTo>
                      <a:pt x="292" y="237"/>
                    </a:lnTo>
                    <a:lnTo>
                      <a:pt x="296" y="240"/>
                    </a:lnTo>
                    <a:lnTo>
                      <a:pt x="300" y="246"/>
                    </a:lnTo>
                    <a:lnTo>
                      <a:pt x="303" y="256"/>
                    </a:lnTo>
                    <a:lnTo>
                      <a:pt x="307" y="256"/>
                    </a:lnTo>
                    <a:lnTo>
                      <a:pt x="311" y="261"/>
                    </a:lnTo>
                    <a:lnTo>
                      <a:pt x="315" y="273"/>
                    </a:lnTo>
                    <a:lnTo>
                      <a:pt x="319" y="273"/>
                    </a:lnTo>
                    <a:lnTo>
                      <a:pt x="323" y="280"/>
                    </a:lnTo>
                    <a:lnTo>
                      <a:pt x="327" y="288"/>
                    </a:lnTo>
                    <a:lnTo>
                      <a:pt x="331" y="290"/>
                    </a:lnTo>
                    <a:lnTo>
                      <a:pt x="335" y="297"/>
                    </a:lnTo>
                    <a:lnTo>
                      <a:pt x="339" y="301"/>
                    </a:lnTo>
                    <a:lnTo>
                      <a:pt x="343" y="310"/>
                    </a:lnTo>
                    <a:lnTo>
                      <a:pt x="347" y="320"/>
                    </a:lnTo>
                    <a:lnTo>
                      <a:pt x="351" y="327"/>
                    </a:lnTo>
                    <a:lnTo>
                      <a:pt x="355" y="327"/>
                    </a:lnTo>
                    <a:lnTo>
                      <a:pt x="359" y="335"/>
                    </a:lnTo>
                    <a:lnTo>
                      <a:pt x="363" y="346"/>
                    </a:lnTo>
                    <a:lnTo>
                      <a:pt x="367" y="350"/>
                    </a:lnTo>
                    <a:lnTo>
                      <a:pt x="371" y="356"/>
                    </a:lnTo>
                    <a:lnTo>
                      <a:pt x="374" y="360"/>
                    </a:lnTo>
                    <a:lnTo>
                      <a:pt x="378" y="371"/>
                    </a:lnTo>
                    <a:lnTo>
                      <a:pt x="382" y="377"/>
                    </a:lnTo>
                    <a:lnTo>
                      <a:pt x="386" y="384"/>
                    </a:lnTo>
                    <a:lnTo>
                      <a:pt x="390" y="397"/>
                    </a:lnTo>
                    <a:lnTo>
                      <a:pt x="394" y="397"/>
                    </a:lnTo>
                    <a:lnTo>
                      <a:pt x="398" y="414"/>
                    </a:lnTo>
                    <a:lnTo>
                      <a:pt x="402" y="418"/>
                    </a:lnTo>
                    <a:lnTo>
                      <a:pt x="406" y="424"/>
                    </a:lnTo>
                    <a:lnTo>
                      <a:pt x="410" y="428"/>
                    </a:lnTo>
                    <a:lnTo>
                      <a:pt x="414" y="433"/>
                    </a:lnTo>
                    <a:lnTo>
                      <a:pt x="418" y="443"/>
                    </a:lnTo>
                    <a:lnTo>
                      <a:pt x="422" y="454"/>
                    </a:lnTo>
                    <a:lnTo>
                      <a:pt x="426" y="469"/>
                    </a:lnTo>
                    <a:lnTo>
                      <a:pt x="430" y="471"/>
                    </a:lnTo>
                    <a:lnTo>
                      <a:pt x="434" y="475"/>
                    </a:lnTo>
                    <a:lnTo>
                      <a:pt x="438" y="477"/>
                    </a:lnTo>
                    <a:lnTo>
                      <a:pt x="441" y="484"/>
                    </a:lnTo>
                    <a:lnTo>
                      <a:pt x="445" y="496"/>
                    </a:lnTo>
                    <a:lnTo>
                      <a:pt x="449" y="507"/>
                    </a:lnTo>
                    <a:lnTo>
                      <a:pt x="453" y="511"/>
                    </a:lnTo>
                    <a:lnTo>
                      <a:pt x="457" y="520"/>
                    </a:lnTo>
                    <a:lnTo>
                      <a:pt x="461" y="522"/>
                    </a:lnTo>
                    <a:lnTo>
                      <a:pt x="465" y="532"/>
                    </a:lnTo>
                    <a:lnTo>
                      <a:pt x="469" y="541"/>
                    </a:lnTo>
                    <a:lnTo>
                      <a:pt x="473" y="554"/>
                    </a:lnTo>
                    <a:lnTo>
                      <a:pt x="477" y="558"/>
                    </a:lnTo>
                    <a:lnTo>
                      <a:pt x="481" y="566"/>
                    </a:lnTo>
                    <a:lnTo>
                      <a:pt x="485" y="573"/>
                    </a:lnTo>
                    <a:lnTo>
                      <a:pt x="489" y="579"/>
                    </a:lnTo>
                    <a:lnTo>
                      <a:pt x="493" y="588"/>
                    </a:lnTo>
                    <a:lnTo>
                      <a:pt x="497" y="600"/>
                    </a:lnTo>
                    <a:lnTo>
                      <a:pt x="501" y="604"/>
                    </a:lnTo>
                    <a:lnTo>
                      <a:pt x="505" y="613"/>
                    </a:lnTo>
                    <a:lnTo>
                      <a:pt x="509" y="626"/>
                    </a:lnTo>
                    <a:lnTo>
                      <a:pt x="512" y="636"/>
                    </a:lnTo>
                    <a:lnTo>
                      <a:pt x="516" y="641"/>
                    </a:lnTo>
                    <a:lnTo>
                      <a:pt x="520" y="649"/>
                    </a:lnTo>
                    <a:lnTo>
                      <a:pt x="524" y="664"/>
                    </a:lnTo>
                    <a:lnTo>
                      <a:pt x="528" y="664"/>
                    </a:lnTo>
                    <a:lnTo>
                      <a:pt x="532" y="677"/>
                    </a:lnTo>
                    <a:lnTo>
                      <a:pt x="536" y="685"/>
                    </a:lnTo>
                    <a:lnTo>
                      <a:pt x="540" y="691"/>
                    </a:lnTo>
                    <a:lnTo>
                      <a:pt x="544" y="698"/>
                    </a:lnTo>
                    <a:lnTo>
                      <a:pt x="548" y="713"/>
                    </a:lnTo>
                    <a:lnTo>
                      <a:pt x="552" y="723"/>
                    </a:lnTo>
                    <a:lnTo>
                      <a:pt x="556" y="725"/>
                    </a:lnTo>
                    <a:lnTo>
                      <a:pt x="560" y="736"/>
                    </a:lnTo>
                    <a:lnTo>
                      <a:pt x="564" y="749"/>
                    </a:lnTo>
                    <a:lnTo>
                      <a:pt x="568" y="755"/>
                    </a:lnTo>
                    <a:lnTo>
                      <a:pt x="572" y="759"/>
                    </a:lnTo>
                    <a:lnTo>
                      <a:pt x="576" y="770"/>
                    </a:lnTo>
                    <a:lnTo>
                      <a:pt x="579" y="778"/>
                    </a:lnTo>
                    <a:lnTo>
                      <a:pt x="583" y="795"/>
                    </a:lnTo>
                    <a:lnTo>
                      <a:pt x="587" y="800"/>
                    </a:lnTo>
                    <a:lnTo>
                      <a:pt x="591" y="810"/>
                    </a:lnTo>
                    <a:lnTo>
                      <a:pt x="595" y="817"/>
                    </a:lnTo>
                    <a:lnTo>
                      <a:pt x="599" y="829"/>
                    </a:lnTo>
                    <a:lnTo>
                      <a:pt x="603" y="834"/>
                    </a:lnTo>
                    <a:lnTo>
                      <a:pt x="607" y="849"/>
                    </a:lnTo>
                    <a:lnTo>
                      <a:pt x="611" y="851"/>
                    </a:lnTo>
                    <a:lnTo>
                      <a:pt x="615" y="865"/>
                    </a:lnTo>
                    <a:lnTo>
                      <a:pt x="619" y="876"/>
                    </a:lnTo>
                    <a:lnTo>
                      <a:pt x="623" y="880"/>
                    </a:lnTo>
                    <a:lnTo>
                      <a:pt x="627" y="887"/>
                    </a:lnTo>
                    <a:lnTo>
                      <a:pt x="631" y="897"/>
                    </a:lnTo>
                    <a:lnTo>
                      <a:pt x="635" y="906"/>
                    </a:lnTo>
                    <a:lnTo>
                      <a:pt x="639" y="912"/>
                    </a:lnTo>
                    <a:lnTo>
                      <a:pt x="643" y="927"/>
                    </a:lnTo>
                    <a:lnTo>
                      <a:pt x="646" y="936"/>
                    </a:lnTo>
                    <a:lnTo>
                      <a:pt x="650" y="944"/>
                    </a:lnTo>
                    <a:lnTo>
                      <a:pt x="654" y="955"/>
                    </a:lnTo>
                    <a:lnTo>
                      <a:pt x="658" y="957"/>
                    </a:lnTo>
                    <a:lnTo>
                      <a:pt x="662" y="969"/>
                    </a:lnTo>
                    <a:lnTo>
                      <a:pt x="666" y="982"/>
                    </a:lnTo>
                    <a:lnTo>
                      <a:pt x="670" y="991"/>
                    </a:lnTo>
                    <a:lnTo>
                      <a:pt x="674" y="995"/>
                    </a:lnTo>
                    <a:lnTo>
                      <a:pt x="678" y="1003"/>
                    </a:lnTo>
                    <a:lnTo>
                      <a:pt x="682" y="1008"/>
                    </a:lnTo>
                    <a:lnTo>
                      <a:pt x="686" y="1020"/>
                    </a:lnTo>
                    <a:lnTo>
                      <a:pt x="690" y="1031"/>
                    </a:lnTo>
                    <a:lnTo>
                      <a:pt x="694" y="1044"/>
                    </a:lnTo>
                    <a:lnTo>
                      <a:pt x="698" y="1056"/>
                    </a:lnTo>
                    <a:lnTo>
                      <a:pt x="702" y="1056"/>
                    </a:lnTo>
                    <a:lnTo>
                      <a:pt x="706" y="1069"/>
                    </a:lnTo>
                    <a:lnTo>
                      <a:pt x="710" y="1078"/>
                    </a:lnTo>
                    <a:lnTo>
                      <a:pt x="714" y="1090"/>
                    </a:lnTo>
                    <a:lnTo>
                      <a:pt x="717" y="1093"/>
                    </a:lnTo>
                    <a:lnTo>
                      <a:pt x="721" y="1099"/>
                    </a:lnTo>
                    <a:lnTo>
                      <a:pt x="725" y="1112"/>
                    </a:lnTo>
                    <a:lnTo>
                      <a:pt x="729" y="1116"/>
                    </a:lnTo>
                    <a:lnTo>
                      <a:pt x="733" y="1135"/>
                    </a:lnTo>
                    <a:lnTo>
                      <a:pt x="737" y="1137"/>
                    </a:lnTo>
                    <a:lnTo>
                      <a:pt x="741" y="1148"/>
                    </a:lnTo>
                    <a:lnTo>
                      <a:pt x="745" y="1152"/>
                    </a:lnTo>
                    <a:lnTo>
                      <a:pt x="749" y="1165"/>
                    </a:lnTo>
                    <a:lnTo>
                      <a:pt x="753" y="1171"/>
                    </a:lnTo>
                    <a:lnTo>
                      <a:pt x="757" y="1186"/>
                    </a:lnTo>
                    <a:lnTo>
                      <a:pt x="761" y="1192"/>
                    </a:lnTo>
                    <a:lnTo>
                      <a:pt x="765" y="1201"/>
                    </a:lnTo>
                    <a:lnTo>
                      <a:pt x="769" y="1209"/>
                    </a:lnTo>
                    <a:lnTo>
                      <a:pt x="773" y="1216"/>
                    </a:lnTo>
                    <a:lnTo>
                      <a:pt x="777" y="1228"/>
                    </a:lnTo>
                    <a:lnTo>
                      <a:pt x="781" y="1233"/>
                    </a:lnTo>
                    <a:lnTo>
                      <a:pt x="784" y="1243"/>
                    </a:lnTo>
                    <a:lnTo>
                      <a:pt x="788" y="1258"/>
                    </a:lnTo>
                    <a:lnTo>
                      <a:pt x="792" y="1264"/>
                    </a:lnTo>
                    <a:lnTo>
                      <a:pt x="796" y="1262"/>
                    </a:lnTo>
                    <a:lnTo>
                      <a:pt x="800" y="1279"/>
                    </a:lnTo>
                    <a:lnTo>
                      <a:pt x="804" y="1294"/>
                    </a:lnTo>
                    <a:lnTo>
                      <a:pt x="808" y="1294"/>
                    </a:lnTo>
                    <a:lnTo>
                      <a:pt x="812" y="1305"/>
                    </a:lnTo>
                    <a:lnTo>
                      <a:pt x="816" y="1305"/>
                    </a:lnTo>
                    <a:lnTo>
                      <a:pt x="820" y="1322"/>
                    </a:lnTo>
                    <a:lnTo>
                      <a:pt x="824" y="1332"/>
                    </a:lnTo>
                    <a:lnTo>
                      <a:pt x="828" y="1341"/>
                    </a:lnTo>
                    <a:lnTo>
                      <a:pt x="832" y="1349"/>
                    </a:lnTo>
                    <a:lnTo>
                      <a:pt x="836" y="1362"/>
                    </a:lnTo>
                    <a:lnTo>
                      <a:pt x="840" y="1366"/>
                    </a:lnTo>
                    <a:lnTo>
                      <a:pt x="844" y="1373"/>
                    </a:lnTo>
                    <a:lnTo>
                      <a:pt x="848" y="1377"/>
                    </a:lnTo>
                    <a:lnTo>
                      <a:pt x="851" y="1387"/>
                    </a:lnTo>
                    <a:lnTo>
                      <a:pt x="855" y="1396"/>
                    </a:lnTo>
                    <a:lnTo>
                      <a:pt x="859" y="1409"/>
                    </a:lnTo>
                    <a:lnTo>
                      <a:pt x="863" y="1409"/>
                    </a:lnTo>
                    <a:lnTo>
                      <a:pt x="867" y="1421"/>
                    </a:lnTo>
                    <a:lnTo>
                      <a:pt x="871" y="1424"/>
                    </a:lnTo>
                    <a:lnTo>
                      <a:pt x="875" y="1438"/>
                    </a:lnTo>
                    <a:lnTo>
                      <a:pt x="879" y="1438"/>
                    </a:lnTo>
                    <a:lnTo>
                      <a:pt x="883" y="1455"/>
                    </a:lnTo>
                    <a:lnTo>
                      <a:pt x="887" y="1455"/>
                    </a:lnTo>
                    <a:lnTo>
                      <a:pt x="891" y="1468"/>
                    </a:lnTo>
                    <a:lnTo>
                      <a:pt x="895" y="1472"/>
                    </a:lnTo>
                    <a:lnTo>
                      <a:pt x="899" y="1481"/>
                    </a:lnTo>
                    <a:lnTo>
                      <a:pt x="903" y="1485"/>
                    </a:lnTo>
                    <a:lnTo>
                      <a:pt x="907" y="1491"/>
                    </a:lnTo>
                    <a:lnTo>
                      <a:pt x="911" y="1506"/>
                    </a:lnTo>
                    <a:lnTo>
                      <a:pt x="915" y="1508"/>
                    </a:lnTo>
                    <a:lnTo>
                      <a:pt x="919" y="1523"/>
                    </a:lnTo>
                    <a:lnTo>
                      <a:pt x="922" y="1525"/>
                    </a:lnTo>
                    <a:lnTo>
                      <a:pt x="926" y="1536"/>
                    </a:lnTo>
                    <a:lnTo>
                      <a:pt x="930" y="1545"/>
                    </a:lnTo>
                    <a:lnTo>
                      <a:pt x="934" y="1549"/>
                    </a:lnTo>
                    <a:lnTo>
                      <a:pt x="938" y="1553"/>
                    </a:lnTo>
                    <a:lnTo>
                      <a:pt x="942" y="1559"/>
                    </a:lnTo>
                    <a:lnTo>
                      <a:pt x="946" y="1564"/>
                    </a:lnTo>
                    <a:lnTo>
                      <a:pt x="950" y="1570"/>
                    </a:lnTo>
                    <a:lnTo>
                      <a:pt x="954" y="1581"/>
                    </a:lnTo>
                    <a:lnTo>
                      <a:pt x="958" y="1587"/>
                    </a:lnTo>
                    <a:lnTo>
                      <a:pt x="962" y="1589"/>
                    </a:lnTo>
                    <a:lnTo>
                      <a:pt x="966" y="1598"/>
                    </a:lnTo>
                    <a:lnTo>
                      <a:pt x="970" y="1606"/>
                    </a:lnTo>
                    <a:lnTo>
                      <a:pt x="974" y="1619"/>
                    </a:lnTo>
                    <a:lnTo>
                      <a:pt x="978" y="1621"/>
                    </a:lnTo>
                    <a:lnTo>
                      <a:pt x="982" y="1625"/>
                    </a:lnTo>
                    <a:lnTo>
                      <a:pt x="986" y="1634"/>
                    </a:lnTo>
                    <a:lnTo>
                      <a:pt x="989" y="1640"/>
                    </a:lnTo>
                    <a:lnTo>
                      <a:pt x="993" y="1640"/>
                    </a:lnTo>
                    <a:lnTo>
                      <a:pt x="997" y="1648"/>
                    </a:lnTo>
                    <a:lnTo>
                      <a:pt x="1001" y="1657"/>
                    </a:lnTo>
                    <a:lnTo>
                      <a:pt x="1005" y="1663"/>
                    </a:lnTo>
                    <a:lnTo>
                      <a:pt x="1009" y="1668"/>
                    </a:lnTo>
                    <a:lnTo>
                      <a:pt x="1013" y="1672"/>
                    </a:lnTo>
                    <a:lnTo>
                      <a:pt x="1017" y="1672"/>
                    </a:lnTo>
                    <a:lnTo>
                      <a:pt x="1021" y="1680"/>
                    </a:lnTo>
                    <a:lnTo>
                      <a:pt x="1025" y="1693"/>
                    </a:lnTo>
                    <a:lnTo>
                      <a:pt x="1029" y="1693"/>
                    </a:lnTo>
                    <a:lnTo>
                      <a:pt x="1033" y="1699"/>
                    </a:lnTo>
                    <a:lnTo>
                      <a:pt x="1037" y="1708"/>
                    </a:lnTo>
                    <a:lnTo>
                      <a:pt x="1041" y="1708"/>
                    </a:lnTo>
                    <a:lnTo>
                      <a:pt x="1045" y="1714"/>
                    </a:lnTo>
                    <a:lnTo>
                      <a:pt x="1049" y="1721"/>
                    </a:lnTo>
                    <a:lnTo>
                      <a:pt x="1053" y="1731"/>
                    </a:lnTo>
                    <a:lnTo>
                      <a:pt x="1057" y="1733"/>
                    </a:lnTo>
                    <a:lnTo>
                      <a:pt x="1060" y="1738"/>
                    </a:lnTo>
                    <a:lnTo>
                      <a:pt x="1064" y="1742"/>
                    </a:lnTo>
                    <a:lnTo>
                      <a:pt x="1068" y="1746"/>
                    </a:lnTo>
                    <a:lnTo>
                      <a:pt x="1072" y="1746"/>
                    </a:lnTo>
                    <a:lnTo>
                      <a:pt x="1076" y="1763"/>
                    </a:lnTo>
                    <a:lnTo>
                      <a:pt x="1080" y="1763"/>
                    </a:lnTo>
                    <a:lnTo>
                      <a:pt x="1084" y="1769"/>
                    </a:lnTo>
                    <a:lnTo>
                      <a:pt x="1088" y="1767"/>
                    </a:lnTo>
                    <a:lnTo>
                      <a:pt x="1092" y="1780"/>
                    </a:lnTo>
                    <a:lnTo>
                      <a:pt x="1096" y="1776"/>
                    </a:lnTo>
                    <a:lnTo>
                      <a:pt x="1100" y="1784"/>
                    </a:lnTo>
                    <a:lnTo>
                      <a:pt x="1104" y="1789"/>
                    </a:lnTo>
                    <a:lnTo>
                      <a:pt x="1108" y="1793"/>
                    </a:lnTo>
                    <a:lnTo>
                      <a:pt x="1112" y="1797"/>
                    </a:lnTo>
                    <a:lnTo>
                      <a:pt x="1116" y="1808"/>
                    </a:lnTo>
                    <a:lnTo>
                      <a:pt x="1120" y="1806"/>
                    </a:lnTo>
                    <a:lnTo>
                      <a:pt x="1124" y="1810"/>
                    </a:lnTo>
                    <a:lnTo>
                      <a:pt x="1127" y="1816"/>
                    </a:lnTo>
                    <a:lnTo>
                      <a:pt x="1131" y="1814"/>
                    </a:lnTo>
                    <a:lnTo>
                      <a:pt x="1135" y="1825"/>
                    </a:lnTo>
                    <a:lnTo>
                      <a:pt x="1139" y="1827"/>
                    </a:lnTo>
                    <a:lnTo>
                      <a:pt x="1143" y="1831"/>
                    </a:lnTo>
                    <a:lnTo>
                      <a:pt x="1147" y="1829"/>
                    </a:lnTo>
                    <a:lnTo>
                      <a:pt x="1151" y="1835"/>
                    </a:lnTo>
                    <a:lnTo>
                      <a:pt x="1155" y="1837"/>
                    </a:lnTo>
                    <a:lnTo>
                      <a:pt x="1159" y="1842"/>
                    </a:lnTo>
                    <a:lnTo>
                      <a:pt x="1163" y="1850"/>
                    </a:lnTo>
                    <a:lnTo>
                      <a:pt x="1167" y="1846"/>
                    </a:lnTo>
                    <a:lnTo>
                      <a:pt x="1171" y="1850"/>
                    </a:lnTo>
                    <a:lnTo>
                      <a:pt x="1175" y="1852"/>
                    </a:lnTo>
                    <a:lnTo>
                      <a:pt x="1179" y="1852"/>
                    </a:lnTo>
                    <a:lnTo>
                      <a:pt x="1183" y="1861"/>
                    </a:lnTo>
                    <a:lnTo>
                      <a:pt x="1187" y="1865"/>
                    </a:lnTo>
                    <a:lnTo>
                      <a:pt x="1191" y="1871"/>
                    </a:lnTo>
                    <a:lnTo>
                      <a:pt x="1194" y="1871"/>
                    </a:lnTo>
                    <a:lnTo>
                      <a:pt x="1198" y="1865"/>
                    </a:lnTo>
                    <a:lnTo>
                      <a:pt x="1202" y="1878"/>
                    </a:lnTo>
                    <a:lnTo>
                      <a:pt x="1206" y="1876"/>
                    </a:lnTo>
                    <a:lnTo>
                      <a:pt x="1210" y="1880"/>
                    </a:lnTo>
                    <a:lnTo>
                      <a:pt x="1214" y="1882"/>
                    </a:lnTo>
                    <a:lnTo>
                      <a:pt x="1218" y="1884"/>
                    </a:lnTo>
                    <a:lnTo>
                      <a:pt x="1222" y="1882"/>
                    </a:lnTo>
                    <a:lnTo>
                      <a:pt x="1226" y="1888"/>
                    </a:lnTo>
                    <a:lnTo>
                      <a:pt x="1230" y="1890"/>
                    </a:lnTo>
                    <a:lnTo>
                      <a:pt x="1234" y="1888"/>
                    </a:lnTo>
                    <a:lnTo>
                      <a:pt x="1238" y="1893"/>
                    </a:lnTo>
                    <a:lnTo>
                      <a:pt x="1242" y="1897"/>
                    </a:lnTo>
                    <a:lnTo>
                      <a:pt x="1246" y="1895"/>
                    </a:lnTo>
                    <a:lnTo>
                      <a:pt x="1250" y="1897"/>
                    </a:lnTo>
                    <a:lnTo>
                      <a:pt x="1254" y="1905"/>
                    </a:lnTo>
                    <a:lnTo>
                      <a:pt x="1258" y="1897"/>
                    </a:lnTo>
                    <a:lnTo>
                      <a:pt x="1262" y="1903"/>
                    </a:lnTo>
                    <a:lnTo>
                      <a:pt x="1265" y="1912"/>
                    </a:lnTo>
                    <a:lnTo>
                      <a:pt x="1269" y="1912"/>
                    </a:lnTo>
                    <a:lnTo>
                      <a:pt x="1273" y="1907"/>
                    </a:lnTo>
                    <a:lnTo>
                      <a:pt x="1277" y="1907"/>
                    </a:lnTo>
                    <a:lnTo>
                      <a:pt x="1281" y="1903"/>
                    </a:lnTo>
                    <a:lnTo>
                      <a:pt x="1285" y="1914"/>
                    </a:lnTo>
                    <a:lnTo>
                      <a:pt x="1289" y="1914"/>
                    </a:lnTo>
                    <a:lnTo>
                      <a:pt x="1293" y="1909"/>
                    </a:lnTo>
                    <a:lnTo>
                      <a:pt x="1297" y="1912"/>
                    </a:lnTo>
                    <a:lnTo>
                      <a:pt x="1301" y="1914"/>
                    </a:lnTo>
                    <a:lnTo>
                      <a:pt x="1305" y="1914"/>
                    </a:lnTo>
                    <a:lnTo>
                      <a:pt x="1309" y="1916"/>
                    </a:lnTo>
                    <a:lnTo>
                      <a:pt x="1313" y="1914"/>
                    </a:lnTo>
                    <a:lnTo>
                      <a:pt x="1317" y="1916"/>
                    </a:lnTo>
                    <a:lnTo>
                      <a:pt x="1321" y="1916"/>
                    </a:lnTo>
                    <a:lnTo>
                      <a:pt x="1325" y="1916"/>
                    </a:lnTo>
                    <a:lnTo>
                      <a:pt x="1329" y="1916"/>
                    </a:lnTo>
                    <a:lnTo>
                      <a:pt x="1332" y="1914"/>
                    </a:lnTo>
                    <a:lnTo>
                      <a:pt x="1336" y="1914"/>
                    </a:lnTo>
                    <a:lnTo>
                      <a:pt x="1340" y="1916"/>
                    </a:lnTo>
                    <a:lnTo>
                      <a:pt x="1344" y="1918"/>
                    </a:lnTo>
                    <a:lnTo>
                      <a:pt x="1348" y="1916"/>
                    </a:lnTo>
                    <a:lnTo>
                      <a:pt x="1352" y="1918"/>
                    </a:lnTo>
                    <a:lnTo>
                      <a:pt x="1356" y="1912"/>
                    </a:lnTo>
                    <a:lnTo>
                      <a:pt x="1360" y="1912"/>
                    </a:lnTo>
                    <a:lnTo>
                      <a:pt x="1364" y="1916"/>
                    </a:lnTo>
                    <a:lnTo>
                      <a:pt x="1368" y="1914"/>
                    </a:lnTo>
                    <a:lnTo>
                      <a:pt x="1372" y="1909"/>
                    </a:lnTo>
                    <a:lnTo>
                      <a:pt x="1376" y="1918"/>
                    </a:lnTo>
                    <a:lnTo>
                      <a:pt x="1380" y="1916"/>
                    </a:lnTo>
                    <a:lnTo>
                      <a:pt x="1384" y="1914"/>
                    </a:lnTo>
                    <a:lnTo>
                      <a:pt x="1388" y="1916"/>
                    </a:lnTo>
                    <a:lnTo>
                      <a:pt x="1392" y="1909"/>
                    </a:lnTo>
                    <a:lnTo>
                      <a:pt x="1396" y="1907"/>
                    </a:lnTo>
                    <a:lnTo>
                      <a:pt x="1399" y="1909"/>
                    </a:lnTo>
                    <a:lnTo>
                      <a:pt x="1403" y="1907"/>
                    </a:lnTo>
                    <a:lnTo>
                      <a:pt x="1407" y="1905"/>
                    </a:lnTo>
                    <a:lnTo>
                      <a:pt x="1411" y="1903"/>
                    </a:lnTo>
                    <a:lnTo>
                      <a:pt x="1415" y="1901"/>
                    </a:lnTo>
                    <a:lnTo>
                      <a:pt x="1419" y="1905"/>
                    </a:lnTo>
                    <a:lnTo>
                      <a:pt x="1423" y="1901"/>
                    </a:lnTo>
                    <a:lnTo>
                      <a:pt x="1427" y="1901"/>
                    </a:lnTo>
                    <a:lnTo>
                      <a:pt x="1431" y="1901"/>
                    </a:lnTo>
                    <a:lnTo>
                      <a:pt x="1435" y="1897"/>
                    </a:lnTo>
                    <a:lnTo>
                      <a:pt x="1439" y="1899"/>
                    </a:lnTo>
                    <a:lnTo>
                      <a:pt x="1443" y="1893"/>
                    </a:lnTo>
                    <a:lnTo>
                      <a:pt x="1447" y="1897"/>
                    </a:lnTo>
                    <a:lnTo>
                      <a:pt x="1451" y="1888"/>
                    </a:lnTo>
                    <a:lnTo>
                      <a:pt x="1455" y="1890"/>
                    </a:lnTo>
                    <a:lnTo>
                      <a:pt x="1459" y="1888"/>
                    </a:lnTo>
                    <a:lnTo>
                      <a:pt x="1463" y="1884"/>
                    </a:lnTo>
                    <a:lnTo>
                      <a:pt x="1467" y="1884"/>
                    </a:lnTo>
                    <a:lnTo>
                      <a:pt x="1470" y="1880"/>
                    </a:lnTo>
                    <a:lnTo>
                      <a:pt x="1474" y="1878"/>
                    </a:lnTo>
                    <a:lnTo>
                      <a:pt x="1478" y="1880"/>
                    </a:lnTo>
                    <a:lnTo>
                      <a:pt x="1482" y="1878"/>
                    </a:lnTo>
                    <a:lnTo>
                      <a:pt x="1486" y="1871"/>
                    </a:lnTo>
                    <a:lnTo>
                      <a:pt x="1490" y="1865"/>
                    </a:lnTo>
                    <a:lnTo>
                      <a:pt x="1494" y="1867"/>
                    </a:lnTo>
                    <a:lnTo>
                      <a:pt x="1498" y="1863"/>
                    </a:lnTo>
                    <a:lnTo>
                      <a:pt x="1502" y="1861"/>
                    </a:lnTo>
                    <a:lnTo>
                      <a:pt x="1506" y="1867"/>
                    </a:lnTo>
                    <a:lnTo>
                      <a:pt x="1510" y="1856"/>
                    </a:lnTo>
                    <a:lnTo>
                      <a:pt x="1514" y="1856"/>
                    </a:lnTo>
                    <a:lnTo>
                      <a:pt x="1518" y="1854"/>
                    </a:lnTo>
                    <a:lnTo>
                      <a:pt x="1522" y="1850"/>
                    </a:lnTo>
                    <a:lnTo>
                      <a:pt x="1526" y="1846"/>
                    </a:lnTo>
                    <a:lnTo>
                      <a:pt x="1530" y="1842"/>
                    </a:lnTo>
                    <a:lnTo>
                      <a:pt x="1534" y="1839"/>
                    </a:lnTo>
                    <a:lnTo>
                      <a:pt x="1537" y="1835"/>
                    </a:lnTo>
                    <a:lnTo>
                      <a:pt x="1541" y="1833"/>
                    </a:lnTo>
                    <a:lnTo>
                      <a:pt x="1545" y="1835"/>
                    </a:lnTo>
                    <a:lnTo>
                      <a:pt x="1549" y="1831"/>
                    </a:lnTo>
                    <a:lnTo>
                      <a:pt x="1553" y="1827"/>
                    </a:lnTo>
                    <a:lnTo>
                      <a:pt x="1557" y="1825"/>
                    </a:lnTo>
                    <a:lnTo>
                      <a:pt x="1561" y="1825"/>
                    </a:lnTo>
                    <a:lnTo>
                      <a:pt x="1565" y="1814"/>
                    </a:lnTo>
                    <a:lnTo>
                      <a:pt x="1569" y="1808"/>
                    </a:lnTo>
                    <a:lnTo>
                      <a:pt x="1573" y="1808"/>
                    </a:lnTo>
                    <a:lnTo>
                      <a:pt x="1577" y="1810"/>
                    </a:lnTo>
                    <a:lnTo>
                      <a:pt x="1581" y="1806"/>
                    </a:lnTo>
                    <a:lnTo>
                      <a:pt x="1585" y="1797"/>
                    </a:lnTo>
                    <a:lnTo>
                      <a:pt x="1589" y="1789"/>
                    </a:lnTo>
                    <a:lnTo>
                      <a:pt x="1593" y="1786"/>
                    </a:lnTo>
                    <a:lnTo>
                      <a:pt x="1597" y="1784"/>
                    </a:lnTo>
                    <a:lnTo>
                      <a:pt x="1601" y="1782"/>
                    </a:lnTo>
                    <a:lnTo>
                      <a:pt x="1604" y="1780"/>
                    </a:lnTo>
                    <a:lnTo>
                      <a:pt x="1608" y="1776"/>
                    </a:lnTo>
                    <a:lnTo>
                      <a:pt x="1612" y="1772"/>
                    </a:lnTo>
                    <a:lnTo>
                      <a:pt x="1616" y="1765"/>
                    </a:lnTo>
                    <a:lnTo>
                      <a:pt x="1620" y="1763"/>
                    </a:lnTo>
                    <a:lnTo>
                      <a:pt x="1624" y="1757"/>
                    </a:lnTo>
                    <a:lnTo>
                      <a:pt x="1628" y="1757"/>
                    </a:lnTo>
                    <a:lnTo>
                      <a:pt x="1632" y="1750"/>
                    </a:lnTo>
                    <a:lnTo>
                      <a:pt x="1636" y="1742"/>
                    </a:lnTo>
                    <a:lnTo>
                      <a:pt x="1640" y="1746"/>
                    </a:lnTo>
                    <a:lnTo>
                      <a:pt x="1644" y="1740"/>
                    </a:lnTo>
                    <a:lnTo>
                      <a:pt x="1648" y="1740"/>
                    </a:lnTo>
                    <a:lnTo>
                      <a:pt x="1652" y="1729"/>
                    </a:lnTo>
                    <a:lnTo>
                      <a:pt x="1656" y="1725"/>
                    </a:lnTo>
                    <a:lnTo>
                      <a:pt x="1660" y="1723"/>
                    </a:lnTo>
                    <a:lnTo>
                      <a:pt x="1664" y="1723"/>
                    </a:lnTo>
                    <a:lnTo>
                      <a:pt x="1668" y="1708"/>
                    </a:lnTo>
                    <a:lnTo>
                      <a:pt x="1672" y="1714"/>
                    </a:lnTo>
                    <a:lnTo>
                      <a:pt x="1675" y="1706"/>
                    </a:lnTo>
                    <a:lnTo>
                      <a:pt x="1679" y="1699"/>
                    </a:lnTo>
                    <a:lnTo>
                      <a:pt x="1683" y="1695"/>
                    </a:lnTo>
                    <a:lnTo>
                      <a:pt x="1687" y="1695"/>
                    </a:lnTo>
                    <a:lnTo>
                      <a:pt x="1691" y="1685"/>
                    </a:lnTo>
                    <a:lnTo>
                      <a:pt x="1695" y="1680"/>
                    </a:lnTo>
                    <a:lnTo>
                      <a:pt x="1699" y="1676"/>
                    </a:lnTo>
                    <a:lnTo>
                      <a:pt x="1703" y="1670"/>
                    </a:lnTo>
                    <a:lnTo>
                      <a:pt x="1707" y="1661"/>
                    </a:lnTo>
                    <a:lnTo>
                      <a:pt x="1711" y="1659"/>
                    </a:lnTo>
                    <a:lnTo>
                      <a:pt x="1715" y="1655"/>
                    </a:lnTo>
                    <a:lnTo>
                      <a:pt x="1719" y="1648"/>
                    </a:lnTo>
                    <a:lnTo>
                      <a:pt x="1723" y="1646"/>
                    </a:lnTo>
                    <a:lnTo>
                      <a:pt x="1727" y="1642"/>
                    </a:lnTo>
                    <a:lnTo>
                      <a:pt x="1731" y="1638"/>
                    </a:lnTo>
                    <a:lnTo>
                      <a:pt x="1735" y="1634"/>
                    </a:lnTo>
                    <a:lnTo>
                      <a:pt x="1739" y="1621"/>
                    </a:lnTo>
                    <a:lnTo>
                      <a:pt x="1742" y="1623"/>
                    </a:lnTo>
                    <a:lnTo>
                      <a:pt x="1746" y="1619"/>
                    </a:lnTo>
                    <a:lnTo>
                      <a:pt x="1750" y="1615"/>
                    </a:lnTo>
                    <a:lnTo>
                      <a:pt x="1754" y="1606"/>
                    </a:lnTo>
                    <a:lnTo>
                      <a:pt x="1758" y="1606"/>
                    </a:lnTo>
                    <a:lnTo>
                      <a:pt x="1762" y="1591"/>
                    </a:lnTo>
                    <a:lnTo>
                      <a:pt x="1766" y="1593"/>
                    </a:lnTo>
                    <a:lnTo>
                      <a:pt x="1770" y="1581"/>
                    </a:lnTo>
                    <a:lnTo>
                      <a:pt x="1774" y="1578"/>
                    </a:lnTo>
                    <a:lnTo>
                      <a:pt x="1778" y="1576"/>
                    </a:lnTo>
                    <a:lnTo>
                      <a:pt x="1782" y="1566"/>
                    </a:lnTo>
                    <a:lnTo>
                      <a:pt x="1786" y="1555"/>
                    </a:lnTo>
                    <a:lnTo>
                      <a:pt x="1790" y="1559"/>
                    </a:lnTo>
                    <a:lnTo>
                      <a:pt x="1794" y="1549"/>
                    </a:lnTo>
                    <a:lnTo>
                      <a:pt x="1798" y="1549"/>
                    </a:lnTo>
                    <a:lnTo>
                      <a:pt x="1802" y="1545"/>
                    </a:lnTo>
                    <a:lnTo>
                      <a:pt x="1806" y="1536"/>
                    </a:lnTo>
                    <a:lnTo>
                      <a:pt x="1810" y="1530"/>
                    </a:lnTo>
                    <a:lnTo>
                      <a:pt x="1813" y="1523"/>
                    </a:lnTo>
                    <a:lnTo>
                      <a:pt x="1817" y="1521"/>
                    </a:lnTo>
                    <a:lnTo>
                      <a:pt x="1821" y="1513"/>
                    </a:lnTo>
                    <a:lnTo>
                      <a:pt x="1825" y="1504"/>
                    </a:lnTo>
                    <a:lnTo>
                      <a:pt x="1829" y="1502"/>
                    </a:lnTo>
                    <a:lnTo>
                      <a:pt x="1833" y="1502"/>
                    </a:lnTo>
                    <a:lnTo>
                      <a:pt x="1837" y="1489"/>
                    </a:lnTo>
                    <a:lnTo>
                      <a:pt x="1841" y="1487"/>
                    </a:lnTo>
                    <a:lnTo>
                      <a:pt x="1845" y="1489"/>
                    </a:lnTo>
                    <a:lnTo>
                      <a:pt x="1849" y="1477"/>
                    </a:lnTo>
                    <a:lnTo>
                      <a:pt x="1853" y="1468"/>
                    </a:lnTo>
                    <a:lnTo>
                      <a:pt x="1857" y="1468"/>
                    </a:lnTo>
                    <a:lnTo>
                      <a:pt x="1861" y="1455"/>
                    </a:lnTo>
                    <a:lnTo>
                      <a:pt x="1865" y="1449"/>
                    </a:lnTo>
                    <a:lnTo>
                      <a:pt x="1869" y="1447"/>
                    </a:lnTo>
                    <a:lnTo>
                      <a:pt x="1873" y="1441"/>
                    </a:lnTo>
                    <a:lnTo>
                      <a:pt x="1877" y="1436"/>
                    </a:lnTo>
                    <a:lnTo>
                      <a:pt x="1880" y="1430"/>
                    </a:lnTo>
                    <a:lnTo>
                      <a:pt x="1884" y="1426"/>
                    </a:lnTo>
                    <a:lnTo>
                      <a:pt x="1888" y="1417"/>
                    </a:lnTo>
                    <a:lnTo>
                      <a:pt x="1892" y="1415"/>
                    </a:lnTo>
                    <a:lnTo>
                      <a:pt x="1896" y="1400"/>
                    </a:lnTo>
                    <a:lnTo>
                      <a:pt x="1900" y="1402"/>
                    </a:lnTo>
                    <a:lnTo>
                      <a:pt x="1904" y="1392"/>
                    </a:lnTo>
                    <a:lnTo>
                      <a:pt x="1908" y="1390"/>
                    </a:lnTo>
                    <a:lnTo>
                      <a:pt x="1912" y="1385"/>
                    </a:lnTo>
                    <a:lnTo>
                      <a:pt x="1916" y="1379"/>
                    </a:lnTo>
                    <a:lnTo>
                      <a:pt x="1920" y="1368"/>
                    </a:lnTo>
                    <a:lnTo>
                      <a:pt x="1924" y="1360"/>
                    </a:lnTo>
                    <a:lnTo>
                      <a:pt x="1928" y="1358"/>
                    </a:lnTo>
                    <a:lnTo>
                      <a:pt x="1932" y="1358"/>
                    </a:lnTo>
                    <a:lnTo>
                      <a:pt x="1936" y="1351"/>
                    </a:lnTo>
                    <a:lnTo>
                      <a:pt x="1940" y="1341"/>
                    </a:lnTo>
                    <a:lnTo>
                      <a:pt x="1944" y="1341"/>
                    </a:lnTo>
                    <a:lnTo>
                      <a:pt x="1947" y="1328"/>
                    </a:lnTo>
                    <a:lnTo>
                      <a:pt x="1951" y="1330"/>
                    </a:lnTo>
                    <a:lnTo>
                      <a:pt x="1955" y="1320"/>
                    </a:lnTo>
                    <a:lnTo>
                      <a:pt x="1959" y="1311"/>
                    </a:lnTo>
                    <a:lnTo>
                      <a:pt x="1963" y="1303"/>
                    </a:lnTo>
                    <a:lnTo>
                      <a:pt x="1967" y="1303"/>
                    </a:lnTo>
                    <a:lnTo>
                      <a:pt x="1971" y="1288"/>
                    </a:lnTo>
                    <a:lnTo>
                      <a:pt x="1975" y="1281"/>
                    </a:lnTo>
                    <a:lnTo>
                      <a:pt x="1979" y="1279"/>
                    </a:lnTo>
                    <a:lnTo>
                      <a:pt x="1983" y="1273"/>
                    </a:lnTo>
                    <a:lnTo>
                      <a:pt x="1987" y="1269"/>
                    </a:lnTo>
                    <a:lnTo>
                      <a:pt x="1991" y="1260"/>
                    </a:lnTo>
                    <a:lnTo>
                      <a:pt x="1995" y="1256"/>
                    </a:lnTo>
                    <a:lnTo>
                      <a:pt x="1999" y="1254"/>
                    </a:lnTo>
                    <a:lnTo>
                      <a:pt x="2003" y="1247"/>
                    </a:lnTo>
                    <a:lnTo>
                      <a:pt x="2007" y="1239"/>
                    </a:lnTo>
                    <a:lnTo>
                      <a:pt x="2011" y="1237"/>
                    </a:lnTo>
                    <a:lnTo>
                      <a:pt x="2015" y="1228"/>
                    </a:lnTo>
                    <a:lnTo>
                      <a:pt x="2018" y="1226"/>
                    </a:lnTo>
                    <a:lnTo>
                      <a:pt x="2022" y="1218"/>
                    </a:lnTo>
                    <a:lnTo>
                      <a:pt x="2026" y="1211"/>
                    </a:lnTo>
                    <a:lnTo>
                      <a:pt x="2030" y="1203"/>
                    </a:lnTo>
                    <a:lnTo>
                      <a:pt x="2034" y="1199"/>
                    </a:lnTo>
                    <a:lnTo>
                      <a:pt x="2038" y="1188"/>
                    </a:lnTo>
                    <a:lnTo>
                      <a:pt x="2042" y="1186"/>
                    </a:lnTo>
                    <a:lnTo>
                      <a:pt x="2046" y="1173"/>
                    </a:lnTo>
                    <a:lnTo>
                      <a:pt x="2050" y="1173"/>
                    </a:lnTo>
                    <a:lnTo>
                      <a:pt x="2054" y="1167"/>
                    </a:lnTo>
                    <a:lnTo>
                      <a:pt x="2058" y="1163"/>
                    </a:lnTo>
                    <a:lnTo>
                      <a:pt x="2062" y="1156"/>
                    </a:lnTo>
                    <a:lnTo>
                      <a:pt x="2066" y="1148"/>
                    </a:lnTo>
                    <a:lnTo>
                      <a:pt x="2070" y="1139"/>
                    </a:lnTo>
                    <a:lnTo>
                      <a:pt x="2074" y="1135"/>
                    </a:lnTo>
                    <a:lnTo>
                      <a:pt x="2078" y="1133"/>
                    </a:lnTo>
                    <a:lnTo>
                      <a:pt x="2082" y="1126"/>
                    </a:lnTo>
                    <a:lnTo>
                      <a:pt x="2085" y="1118"/>
                    </a:lnTo>
                    <a:lnTo>
                      <a:pt x="2089" y="1110"/>
                    </a:lnTo>
                    <a:lnTo>
                      <a:pt x="2093" y="1107"/>
                    </a:lnTo>
                    <a:lnTo>
                      <a:pt x="2097" y="1099"/>
                    </a:lnTo>
                    <a:lnTo>
                      <a:pt x="2101" y="1093"/>
                    </a:lnTo>
                    <a:lnTo>
                      <a:pt x="2105" y="1095"/>
                    </a:lnTo>
                    <a:lnTo>
                      <a:pt x="2109" y="1078"/>
                    </a:lnTo>
                    <a:lnTo>
                      <a:pt x="2113" y="1069"/>
                    </a:lnTo>
                    <a:lnTo>
                      <a:pt x="2117" y="1076"/>
                    </a:lnTo>
                    <a:lnTo>
                      <a:pt x="2121" y="1063"/>
                    </a:lnTo>
                    <a:lnTo>
                      <a:pt x="2125" y="1061"/>
                    </a:lnTo>
                    <a:lnTo>
                      <a:pt x="2129" y="1050"/>
                    </a:lnTo>
                    <a:lnTo>
                      <a:pt x="2133" y="1054"/>
                    </a:lnTo>
                    <a:lnTo>
                      <a:pt x="2137" y="1033"/>
                    </a:lnTo>
                    <a:lnTo>
                      <a:pt x="2141" y="1029"/>
                    </a:lnTo>
                    <a:lnTo>
                      <a:pt x="2145" y="1018"/>
                    </a:lnTo>
                    <a:lnTo>
                      <a:pt x="2149" y="1020"/>
                    </a:lnTo>
                    <a:lnTo>
                      <a:pt x="2152" y="1016"/>
                    </a:lnTo>
                    <a:lnTo>
                      <a:pt x="2156" y="1003"/>
                    </a:lnTo>
                    <a:lnTo>
                      <a:pt x="2160" y="997"/>
                    </a:lnTo>
                    <a:lnTo>
                      <a:pt x="2164" y="997"/>
                    </a:lnTo>
                    <a:lnTo>
                      <a:pt x="2168" y="982"/>
                    </a:lnTo>
                    <a:lnTo>
                      <a:pt x="2172" y="984"/>
                    </a:lnTo>
                    <a:lnTo>
                      <a:pt x="2176" y="982"/>
                    </a:lnTo>
                    <a:lnTo>
                      <a:pt x="2180" y="972"/>
                    </a:lnTo>
                    <a:lnTo>
                      <a:pt x="2184" y="969"/>
                    </a:lnTo>
                    <a:lnTo>
                      <a:pt x="2188" y="959"/>
                    </a:lnTo>
                    <a:lnTo>
                      <a:pt x="2192" y="950"/>
                    </a:lnTo>
                    <a:lnTo>
                      <a:pt x="2196" y="952"/>
                    </a:lnTo>
                    <a:lnTo>
                      <a:pt x="2200" y="938"/>
                    </a:lnTo>
                    <a:lnTo>
                      <a:pt x="2204" y="936"/>
                    </a:lnTo>
                    <a:lnTo>
                      <a:pt x="2208" y="931"/>
                    </a:lnTo>
                    <a:lnTo>
                      <a:pt x="2212" y="927"/>
                    </a:lnTo>
                    <a:lnTo>
                      <a:pt x="2216" y="927"/>
                    </a:lnTo>
                    <a:lnTo>
                      <a:pt x="2220" y="921"/>
                    </a:lnTo>
                    <a:lnTo>
                      <a:pt x="2223" y="910"/>
                    </a:lnTo>
                    <a:lnTo>
                      <a:pt x="2227" y="906"/>
                    </a:lnTo>
                    <a:lnTo>
                      <a:pt x="2231" y="891"/>
                    </a:lnTo>
                    <a:lnTo>
                      <a:pt x="2235" y="891"/>
                    </a:lnTo>
                    <a:lnTo>
                      <a:pt x="2239" y="893"/>
                    </a:lnTo>
                    <a:lnTo>
                      <a:pt x="2243" y="882"/>
                    </a:lnTo>
                    <a:lnTo>
                      <a:pt x="2247" y="876"/>
                    </a:lnTo>
                    <a:lnTo>
                      <a:pt x="2251" y="870"/>
                    </a:lnTo>
                    <a:lnTo>
                      <a:pt x="2255" y="868"/>
                    </a:lnTo>
                    <a:lnTo>
                      <a:pt x="2259" y="859"/>
                    </a:lnTo>
                    <a:lnTo>
                      <a:pt x="2263" y="853"/>
                    </a:lnTo>
                    <a:lnTo>
                      <a:pt x="2267" y="851"/>
                    </a:lnTo>
                    <a:lnTo>
                      <a:pt x="2271" y="849"/>
                    </a:lnTo>
                    <a:lnTo>
                      <a:pt x="2275" y="840"/>
                    </a:lnTo>
                    <a:lnTo>
                      <a:pt x="2279" y="838"/>
                    </a:lnTo>
                    <a:lnTo>
                      <a:pt x="2283" y="829"/>
                    </a:lnTo>
                    <a:lnTo>
                      <a:pt x="2287" y="823"/>
                    </a:lnTo>
                    <a:lnTo>
                      <a:pt x="2290" y="815"/>
                    </a:lnTo>
                    <a:lnTo>
                      <a:pt x="2294" y="810"/>
                    </a:lnTo>
                    <a:lnTo>
                      <a:pt x="2298" y="802"/>
                    </a:lnTo>
                    <a:lnTo>
                      <a:pt x="2302" y="798"/>
                    </a:lnTo>
                    <a:lnTo>
                      <a:pt x="2306" y="793"/>
                    </a:lnTo>
                    <a:lnTo>
                      <a:pt x="2310" y="789"/>
                    </a:lnTo>
                    <a:lnTo>
                      <a:pt x="2314" y="787"/>
                    </a:lnTo>
                    <a:lnTo>
                      <a:pt x="2318" y="783"/>
                    </a:lnTo>
                    <a:lnTo>
                      <a:pt x="2322" y="770"/>
                    </a:lnTo>
                    <a:lnTo>
                      <a:pt x="2326" y="764"/>
                    </a:lnTo>
                    <a:lnTo>
                      <a:pt x="2330" y="762"/>
                    </a:lnTo>
                    <a:lnTo>
                      <a:pt x="2334" y="757"/>
                    </a:lnTo>
                    <a:lnTo>
                      <a:pt x="2338" y="751"/>
                    </a:lnTo>
                    <a:lnTo>
                      <a:pt x="2342" y="747"/>
                    </a:lnTo>
                    <a:lnTo>
                      <a:pt x="2346" y="740"/>
                    </a:lnTo>
                    <a:lnTo>
                      <a:pt x="2350" y="740"/>
                    </a:lnTo>
                    <a:lnTo>
                      <a:pt x="2354" y="734"/>
                    </a:lnTo>
                    <a:lnTo>
                      <a:pt x="2358" y="719"/>
                    </a:lnTo>
                    <a:lnTo>
                      <a:pt x="2361" y="723"/>
                    </a:lnTo>
                    <a:lnTo>
                      <a:pt x="2365" y="715"/>
                    </a:lnTo>
                    <a:lnTo>
                      <a:pt x="2369" y="708"/>
                    </a:lnTo>
                    <a:lnTo>
                      <a:pt x="2373" y="702"/>
                    </a:lnTo>
                    <a:lnTo>
                      <a:pt x="2377" y="700"/>
                    </a:lnTo>
                    <a:lnTo>
                      <a:pt x="2381" y="691"/>
                    </a:lnTo>
                    <a:lnTo>
                      <a:pt x="2385" y="689"/>
                    </a:lnTo>
                    <a:lnTo>
                      <a:pt x="2389" y="685"/>
                    </a:lnTo>
                    <a:lnTo>
                      <a:pt x="2393" y="683"/>
                    </a:lnTo>
                    <a:lnTo>
                      <a:pt x="2397" y="677"/>
                    </a:lnTo>
                    <a:lnTo>
                      <a:pt x="2401" y="668"/>
                    </a:lnTo>
                    <a:lnTo>
                      <a:pt x="2405" y="662"/>
                    </a:lnTo>
                    <a:lnTo>
                      <a:pt x="2409" y="658"/>
                    </a:lnTo>
                    <a:lnTo>
                      <a:pt x="2413" y="651"/>
                    </a:lnTo>
                    <a:lnTo>
                      <a:pt x="2417" y="647"/>
                    </a:lnTo>
                    <a:lnTo>
                      <a:pt x="2421" y="649"/>
                    </a:lnTo>
                    <a:lnTo>
                      <a:pt x="2425" y="634"/>
                    </a:lnTo>
                    <a:lnTo>
                      <a:pt x="2428" y="638"/>
                    </a:lnTo>
                    <a:lnTo>
                      <a:pt x="2432" y="632"/>
                    </a:lnTo>
                    <a:lnTo>
                      <a:pt x="2436" y="619"/>
                    </a:lnTo>
                    <a:lnTo>
                      <a:pt x="2440" y="615"/>
                    </a:lnTo>
                    <a:lnTo>
                      <a:pt x="2444" y="617"/>
                    </a:lnTo>
                    <a:lnTo>
                      <a:pt x="2448" y="609"/>
                    </a:lnTo>
                    <a:lnTo>
                      <a:pt x="2452" y="607"/>
                    </a:lnTo>
                    <a:lnTo>
                      <a:pt x="2456" y="600"/>
                    </a:lnTo>
                    <a:lnTo>
                      <a:pt x="2460" y="592"/>
                    </a:lnTo>
                    <a:lnTo>
                      <a:pt x="2464" y="588"/>
                    </a:lnTo>
                    <a:lnTo>
                      <a:pt x="2468" y="585"/>
                    </a:lnTo>
                    <a:lnTo>
                      <a:pt x="2472" y="583"/>
                    </a:lnTo>
                    <a:lnTo>
                      <a:pt x="2476" y="571"/>
                    </a:lnTo>
                    <a:lnTo>
                      <a:pt x="2480" y="568"/>
                    </a:lnTo>
                    <a:lnTo>
                      <a:pt x="2484" y="566"/>
                    </a:lnTo>
                    <a:lnTo>
                      <a:pt x="2488" y="560"/>
                    </a:lnTo>
                    <a:lnTo>
                      <a:pt x="2492" y="564"/>
                    </a:lnTo>
                    <a:lnTo>
                      <a:pt x="2495" y="556"/>
                    </a:lnTo>
                    <a:lnTo>
                      <a:pt x="2499" y="547"/>
                    </a:lnTo>
                    <a:lnTo>
                      <a:pt x="2503" y="543"/>
                    </a:lnTo>
                    <a:lnTo>
                      <a:pt x="2507" y="545"/>
                    </a:lnTo>
                    <a:lnTo>
                      <a:pt x="2511" y="534"/>
                    </a:lnTo>
                    <a:lnTo>
                      <a:pt x="2515" y="530"/>
                    </a:lnTo>
                    <a:lnTo>
                      <a:pt x="2519" y="528"/>
                    </a:lnTo>
                    <a:lnTo>
                      <a:pt x="2523" y="522"/>
                    </a:lnTo>
                    <a:lnTo>
                      <a:pt x="2527" y="515"/>
                    </a:lnTo>
                    <a:lnTo>
                      <a:pt x="2531" y="517"/>
                    </a:lnTo>
                    <a:lnTo>
                      <a:pt x="2535" y="517"/>
                    </a:lnTo>
                    <a:lnTo>
                      <a:pt x="2539" y="509"/>
                    </a:lnTo>
                    <a:lnTo>
                      <a:pt x="2543" y="511"/>
                    </a:lnTo>
                    <a:lnTo>
                      <a:pt x="2547" y="501"/>
                    </a:lnTo>
                    <a:lnTo>
                      <a:pt x="2551" y="492"/>
                    </a:lnTo>
                    <a:lnTo>
                      <a:pt x="2555" y="492"/>
                    </a:lnTo>
                    <a:lnTo>
                      <a:pt x="2559" y="490"/>
                    </a:lnTo>
                    <a:lnTo>
                      <a:pt x="2563" y="481"/>
                    </a:lnTo>
                    <a:lnTo>
                      <a:pt x="2566" y="481"/>
                    </a:lnTo>
                    <a:lnTo>
                      <a:pt x="2570" y="477"/>
                    </a:lnTo>
                    <a:lnTo>
                      <a:pt x="2574" y="475"/>
                    </a:lnTo>
                    <a:lnTo>
                      <a:pt x="2578" y="464"/>
                    </a:lnTo>
                    <a:lnTo>
                      <a:pt x="2582" y="467"/>
                    </a:lnTo>
                    <a:lnTo>
                      <a:pt x="2586" y="467"/>
                    </a:lnTo>
                    <a:lnTo>
                      <a:pt x="2590" y="460"/>
                    </a:lnTo>
                    <a:lnTo>
                      <a:pt x="2594" y="452"/>
                    </a:lnTo>
                    <a:lnTo>
                      <a:pt x="2598" y="452"/>
                    </a:lnTo>
                    <a:lnTo>
                      <a:pt x="2602" y="447"/>
                    </a:lnTo>
                    <a:lnTo>
                      <a:pt x="2606" y="439"/>
                    </a:lnTo>
                    <a:lnTo>
                      <a:pt x="2610" y="441"/>
                    </a:lnTo>
                    <a:lnTo>
                      <a:pt x="2614" y="428"/>
                    </a:lnTo>
                    <a:lnTo>
                      <a:pt x="2618" y="424"/>
                    </a:lnTo>
                    <a:lnTo>
                      <a:pt x="2622" y="426"/>
                    </a:lnTo>
                    <a:lnTo>
                      <a:pt x="2626" y="420"/>
                    </a:lnTo>
                    <a:lnTo>
                      <a:pt x="2630" y="422"/>
                    </a:lnTo>
                    <a:lnTo>
                      <a:pt x="2633" y="411"/>
                    </a:lnTo>
                    <a:lnTo>
                      <a:pt x="2637" y="409"/>
                    </a:lnTo>
                    <a:lnTo>
                      <a:pt x="2641" y="405"/>
                    </a:lnTo>
                    <a:lnTo>
                      <a:pt x="2645" y="401"/>
                    </a:lnTo>
                    <a:lnTo>
                      <a:pt x="2649" y="401"/>
                    </a:lnTo>
                    <a:lnTo>
                      <a:pt x="2653" y="399"/>
                    </a:lnTo>
                    <a:lnTo>
                      <a:pt x="2657" y="390"/>
                    </a:lnTo>
                    <a:lnTo>
                      <a:pt x="2661" y="382"/>
                    </a:lnTo>
                    <a:lnTo>
                      <a:pt x="2665" y="382"/>
                    </a:lnTo>
                    <a:lnTo>
                      <a:pt x="2669" y="384"/>
                    </a:lnTo>
                    <a:lnTo>
                      <a:pt x="2673" y="380"/>
                    </a:lnTo>
                    <a:lnTo>
                      <a:pt x="2677" y="373"/>
                    </a:lnTo>
                    <a:lnTo>
                      <a:pt x="2681" y="371"/>
                    </a:lnTo>
                    <a:lnTo>
                      <a:pt x="2685" y="367"/>
                    </a:lnTo>
                    <a:lnTo>
                      <a:pt x="2689" y="365"/>
                    </a:lnTo>
                    <a:lnTo>
                      <a:pt x="2693" y="358"/>
                    </a:lnTo>
                    <a:lnTo>
                      <a:pt x="2697" y="358"/>
                    </a:lnTo>
                    <a:lnTo>
                      <a:pt x="2700" y="352"/>
                    </a:lnTo>
                    <a:lnTo>
                      <a:pt x="2704" y="352"/>
                    </a:lnTo>
                    <a:lnTo>
                      <a:pt x="2708" y="348"/>
                    </a:lnTo>
                    <a:lnTo>
                      <a:pt x="2712" y="346"/>
                    </a:lnTo>
                    <a:lnTo>
                      <a:pt x="2716" y="339"/>
                    </a:lnTo>
                    <a:lnTo>
                      <a:pt x="2720" y="337"/>
                    </a:lnTo>
                    <a:lnTo>
                      <a:pt x="2724" y="335"/>
                    </a:lnTo>
                    <a:lnTo>
                      <a:pt x="2728" y="327"/>
                    </a:lnTo>
                    <a:lnTo>
                      <a:pt x="2732" y="324"/>
                    </a:lnTo>
                    <a:lnTo>
                      <a:pt x="2736" y="318"/>
                    </a:lnTo>
                    <a:lnTo>
                      <a:pt x="2740" y="320"/>
                    </a:lnTo>
                    <a:lnTo>
                      <a:pt x="2744" y="316"/>
                    </a:lnTo>
                    <a:lnTo>
                      <a:pt x="2748" y="310"/>
                    </a:lnTo>
                    <a:lnTo>
                      <a:pt x="2752" y="310"/>
                    </a:lnTo>
                    <a:lnTo>
                      <a:pt x="2756" y="305"/>
                    </a:lnTo>
                    <a:lnTo>
                      <a:pt x="2760" y="307"/>
                    </a:lnTo>
                    <a:lnTo>
                      <a:pt x="2764" y="299"/>
                    </a:lnTo>
                    <a:lnTo>
                      <a:pt x="2768" y="305"/>
                    </a:lnTo>
                    <a:lnTo>
                      <a:pt x="2771" y="295"/>
                    </a:lnTo>
                    <a:lnTo>
                      <a:pt x="2775" y="290"/>
                    </a:lnTo>
                    <a:lnTo>
                      <a:pt x="2779" y="290"/>
                    </a:lnTo>
                    <a:lnTo>
                      <a:pt x="2783" y="286"/>
                    </a:lnTo>
                    <a:lnTo>
                      <a:pt x="2787" y="286"/>
                    </a:lnTo>
                    <a:lnTo>
                      <a:pt x="2791" y="286"/>
                    </a:lnTo>
                    <a:lnTo>
                      <a:pt x="2795" y="282"/>
                    </a:lnTo>
                    <a:lnTo>
                      <a:pt x="2799" y="278"/>
                    </a:lnTo>
                    <a:lnTo>
                      <a:pt x="2803" y="271"/>
                    </a:lnTo>
                    <a:lnTo>
                      <a:pt x="2807" y="273"/>
                    </a:lnTo>
                    <a:lnTo>
                      <a:pt x="2811" y="269"/>
                    </a:lnTo>
                    <a:lnTo>
                      <a:pt x="2815" y="263"/>
                    </a:lnTo>
                    <a:lnTo>
                      <a:pt x="2819" y="265"/>
                    </a:lnTo>
                    <a:lnTo>
                      <a:pt x="2823" y="259"/>
                    </a:lnTo>
                    <a:lnTo>
                      <a:pt x="2827" y="259"/>
                    </a:lnTo>
                    <a:lnTo>
                      <a:pt x="2831" y="263"/>
                    </a:lnTo>
                    <a:lnTo>
                      <a:pt x="2835" y="248"/>
                    </a:lnTo>
                    <a:lnTo>
                      <a:pt x="2838" y="250"/>
                    </a:lnTo>
                    <a:lnTo>
                      <a:pt x="2842" y="248"/>
                    </a:lnTo>
                    <a:lnTo>
                      <a:pt x="2846" y="248"/>
                    </a:lnTo>
                    <a:lnTo>
                      <a:pt x="2850" y="250"/>
                    </a:lnTo>
                    <a:lnTo>
                      <a:pt x="2854" y="233"/>
                    </a:lnTo>
                    <a:lnTo>
                      <a:pt x="2858" y="237"/>
                    </a:lnTo>
                    <a:lnTo>
                      <a:pt x="2862" y="237"/>
                    </a:lnTo>
                    <a:lnTo>
                      <a:pt x="2866" y="227"/>
                    </a:lnTo>
                    <a:lnTo>
                      <a:pt x="2870" y="231"/>
                    </a:lnTo>
                    <a:lnTo>
                      <a:pt x="2874" y="225"/>
                    </a:lnTo>
                    <a:lnTo>
                      <a:pt x="2878" y="220"/>
                    </a:lnTo>
                    <a:lnTo>
                      <a:pt x="2882" y="218"/>
                    </a:lnTo>
                    <a:lnTo>
                      <a:pt x="2886" y="216"/>
                    </a:lnTo>
                    <a:lnTo>
                      <a:pt x="2890" y="214"/>
                    </a:lnTo>
                    <a:lnTo>
                      <a:pt x="2894" y="214"/>
                    </a:lnTo>
                    <a:lnTo>
                      <a:pt x="2898" y="206"/>
                    </a:lnTo>
                    <a:lnTo>
                      <a:pt x="2902" y="210"/>
                    </a:lnTo>
                    <a:lnTo>
                      <a:pt x="2906" y="2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0" name="Line 4312"/>
              <p:cNvSpPr>
                <a:spLocks noChangeShapeType="1"/>
              </p:cNvSpPr>
              <p:nvPr/>
            </p:nvSpPr>
            <p:spPr bwMode="auto">
              <a:xfrm flipV="1">
                <a:off x="305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1" name="Line 4313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2" name="Line 4314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3" name="Line 4315"/>
              <p:cNvSpPr>
                <a:spLocks noChangeShapeType="1"/>
              </p:cNvSpPr>
              <p:nvPr/>
            </p:nvSpPr>
            <p:spPr bwMode="auto">
              <a:xfrm flipV="1">
                <a:off x="3064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4" name="Line 4316"/>
              <p:cNvSpPr>
                <a:spLocks noChangeShapeType="1"/>
              </p:cNvSpPr>
              <p:nvPr/>
            </p:nvSpPr>
            <p:spPr bwMode="auto">
              <a:xfrm>
                <a:off x="3066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5" name="Line 4317"/>
              <p:cNvSpPr>
                <a:spLocks noChangeShapeType="1"/>
              </p:cNvSpPr>
              <p:nvPr/>
            </p:nvSpPr>
            <p:spPr bwMode="auto">
              <a:xfrm flipV="1">
                <a:off x="307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6" name="Freeform 4318"/>
              <p:cNvSpPr>
                <a:spLocks/>
              </p:cNvSpPr>
              <p:nvPr/>
            </p:nvSpPr>
            <p:spPr bwMode="auto">
              <a:xfrm flipV="1">
                <a:off x="3071" y="2015"/>
                <a:ext cx="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11" y="2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1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7" name="Line 4319"/>
              <p:cNvSpPr>
                <a:spLocks noChangeShapeType="1"/>
              </p:cNvSpPr>
              <p:nvPr/>
            </p:nvSpPr>
            <p:spPr bwMode="auto">
              <a:xfrm>
                <a:off x="3077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8" name="Line 4320"/>
              <p:cNvSpPr>
                <a:spLocks noChangeShapeType="1"/>
              </p:cNvSpPr>
              <p:nvPr/>
            </p:nvSpPr>
            <p:spPr bwMode="auto">
              <a:xfrm flipV="1">
                <a:off x="308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69" name="Freeform 4321"/>
              <p:cNvSpPr>
                <a:spLocks/>
              </p:cNvSpPr>
              <p:nvPr/>
            </p:nvSpPr>
            <p:spPr bwMode="auto">
              <a:xfrm flipV="1">
                <a:off x="3082" y="911"/>
                <a:ext cx="1731" cy="1105"/>
              </a:xfrm>
              <a:custGeom>
                <a:avLst/>
                <a:gdLst/>
                <a:ahLst/>
                <a:cxnLst>
                  <a:cxn ang="0">
                    <a:pos x="44" y="10"/>
                  </a:cxn>
                  <a:cxn ang="0">
                    <a:pos x="91" y="25"/>
                  </a:cxn>
                  <a:cxn ang="0">
                    <a:pos x="138" y="42"/>
                  </a:cxn>
                  <a:cxn ang="0">
                    <a:pos x="186" y="68"/>
                  </a:cxn>
                  <a:cxn ang="0">
                    <a:pos x="233" y="101"/>
                  </a:cxn>
                  <a:cxn ang="0">
                    <a:pos x="280" y="143"/>
                  </a:cxn>
                  <a:cxn ang="0">
                    <a:pos x="328" y="198"/>
                  </a:cxn>
                  <a:cxn ang="0">
                    <a:pos x="375" y="262"/>
                  </a:cxn>
                  <a:cxn ang="0">
                    <a:pos x="422" y="327"/>
                  </a:cxn>
                  <a:cxn ang="0">
                    <a:pos x="470" y="411"/>
                  </a:cxn>
                  <a:cxn ang="0">
                    <a:pos x="517" y="493"/>
                  </a:cxn>
                  <a:cxn ang="0">
                    <a:pos x="564" y="596"/>
                  </a:cxn>
                  <a:cxn ang="0">
                    <a:pos x="611" y="688"/>
                  </a:cxn>
                  <a:cxn ang="0">
                    <a:pos x="659" y="791"/>
                  </a:cxn>
                  <a:cxn ang="0">
                    <a:pos x="706" y="895"/>
                  </a:cxn>
                  <a:cxn ang="0">
                    <a:pos x="753" y="1004"/>
                  </a:cxn>
                  <a:cxn ang="0">
                    <a:pos x="801" y="1108"/>
                  </a:cxn>
                  <a:cxn ang="0">
                    <a:pos x="848" y="1216"/>
                  </a:cxn>
                  <a:cxn ang="0">
                    <a:pos x="895" y="1319"/>
                  </a:cxn>
                  <a:cxn ang="0">
                    <a:pos x="943" y="1414"/>
                  </a:cxn>
                  <a:cxn ang="0">
                    <a:pos x="990" y="1505"/>
                  </a:cxn>
                  <a:cxn ang="0">
                    <a:pos x="1037" y="1586"/>
                  </a:cxn>
                  <a:cxn ang="0">
                    <a:pos x="1085" y="1662"/>
                  </a:cxn>
                  <a:cxn ang="0">
                    <a:pos x="1132" y="1726"/>
                  </a:cxn>
                  <a:cxn ang="0">
                    <a:pos x="1179" y="1784"/>
                  </a:cxn>
                  <a:cxn ang="0">
                    <a:pos x="1226" y="1832"/>
                  </a:cxn>
                  <a:cxn ang="0">
                    <a:pos x="1274" y="1868"/>
                  </a:cxn>
                  <a:cxn ang="0">
                    <a:pos x="1321" y="1896"/>
                  </a:cxn>
                  <a:cxn ang="0">
                    <a:pos x="1368" y="1910"/>
                  </a:cxn>
                  <a:cxn ang="0">
                    <a:pos x="1416" y="1918"/>
                  </a:cxn>
                  <a:cxn ang="0">
                    <a:pos x="1463" y="1917"/>
                  </a:cxn>
                  <a:cxn ang="0">
                    <a:pos x="1510" y="1904"/>
                  </a:cxn>
                  <a:cxn ang="0">
                    <a:pos x="1558" y="1883"/>
                  </a:cxn>
                  <a:cxn ang="0">
                    <a:pos x="1605" y="1853"/>
                  </a:cxn>
                  <a:cxn ang="0">
                    <a:pos x="1652" y="1820"/>
                  </a:cxn>
                  <a:cxn ang="0">
                    <a:pos x="1700" y="1771"/>
                  </a:cxn>
                  <a:cxn ang="0">
                    <a:pos x="1747" y="1726"/>
                  </a:cxn>
                  <a:cxn ang="0">
                    <a:pos x="1794" y="1667"/>
                  </a:cxn>
                  <a:cxn ang="0">
                    <a:pos x="1841" y="1610"/>
                  </a:cxn>
                  <a:cxn ang="0">
                    <a:pos x="1889" y="1547"/>
                  </a:cxn>
                  <a:cxn ang="0">
                    <a:pos x="1936" y="1477"/>
                  </a:cxn>
                  <a:cxn ang="0">
                    <a:pos x="1983" y="1411"/>
                  </a:cxn>
                  <a:cxn ang="0">
                    <a:pos x="2031" y="1344"/>
                  </a:cxn>
                  <a:cxn ang="0">
                    <a:pos x="2078" y="1266"/>
                  </a:cxn>
                  <a:cxn ang="0">
                    <a:pos x="2125" y="1196"/>
                  </a:cxn>
                  <a:cxn ang="0">
                    <a:pos x="2173" y="1129"/>
                  </a:cxn>
                  <a:cxn ang="0">
                    <a:pos x="2220" y="1055"/>
                  </a:cxn>
                  <a:cxn ang="0">
                    <a:pos x="2267" y="982"/>
                  </a:cxn>
                  <a:cxn ang="0">
                    <a:pos x="2315" y="916"/>
                  </a:cxn>
                  <a:cxn ang="0">
                    <a:pos x="2362" y="852"/>
                  </a:cxn>
                  <a:cxn ang="0">
                    <a:pos x="2409" y="782"/>
                  </a:cxn>
                  <a:cxn ang="0">
                    <a:pos x="2457" y="721"/>
                  </a:cxn>
                  <a:cxn ang="0">
                    <a:pos x="2504" y="661"/>
                  </a:cxn>
                  <a:cxn ang="0">
                    <a:pos x="2551" y="604"/>
                  </a:cxn>
                  <a:cxn ang="0">
                    <a:pos x="2598" y="551"/>
                  </a:cxn>
                  <a:cxn ang="0">
                    <a:pos x="2646" y="501"/>
                  </a:cxn>
                  <a:cxn ang="0">
                    <a:pos x="2693" y="451"/>
                  </a:cxn>
                  <a:cxn ang="0">
                    <a:pos x="2740" y="409"/>
                  </a:cxn>
                  <a:cxn ang="0">
                    <a:pos x="2788" y="367"/>
                  </a:cxn>
                  <a:cxn ang="0">
                    <a:pos x="2835" y="331"/>
                  </a:cxn>
                  <a:cxn ang="0">
                    <a:pos x="2882" y="294"/>
                  </a:cxn>
                  <a:cxn ang="0">
                    <a:pos x="2930" y="264"/>
                  </a:cxn>
                  <a:cxn ang="0">
                    <a:pos x="2977" y="233"/>
                  </a:cxn>
                </a:cxnLst>
                <a:rect l="0" t="0" r="r" b="b"/>
                <a:pathLst>
                  <a:path w="3005" h="1919">
                    <a:moveTo>
                      <a:pt x="0" y="2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6"/>
                    </a:lnTo>
                    <a:lnTo>
                      <a:pt x="20" y="4"/>
                    </a:lnTo>
                    <a:lnTo>
                      <a:pt x="24" y="9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6" y="10"/>
                    </a:lnTo>
                    <a:lnTo>
                      <a:pt x="40" y="7"/>
                    </a:lnTo>
                    <a:lnTo>
                      <a:pt x="44" y="10"/>
                    </a:lnTo>
                    <a:lnTo>
                      <a:pt x="48" y="10"/>
                    </a:lnTo>
                    <a:lnTo>
                      <a:pt x="52" y="11"/>
                    </a:lnTo>
                    <a:lnTo>
                      <a:pt x="56" y="10"/>
                    </a:lnTo>
                    <a:lnTo>
                      <a:pt x="60" y="15"/>
                    </a:lnTo>
                    <a:lnTo>
                      <a:pt x="63" y="13"/>
                    </a:lnTo>
                    <a:lnTo>
                      <a:pt x="67" y="17"/>
                    </a:lnTo>
                    <a:lnTo>
                      <a:pt x="71" y="22"/>
                    </a:lnTo>
                    <a:lnTo>
                      <a:pt x="75" y="15"/>
                    </a:lnTo>
                    <a:lnTo>
                      <a:pt x="79" y="22"/>
                    </a:lnTo>
                    <a:lnTo>
                      <a:pt x="83" y="18"/>
                    </a:lnTo>
                    <a:lnTo>
                      <a:pt x="87" y="22"/>
                    </a:lnTo>
                    <a:lnTo>
                      <a:pt x="91" y="25"/>
                    </a:lnTo>
                    <a:lnTo>
                      <a:pt x="95" y="27"/>
                    </a:lnTo>
                    <a:lnTo>
                      <a:pt x="99" y="28"/>
                    </a:lnTo>
                    <a:lnTo>
                      <a:pt x="103" y="23"/>
                    </a:lnTo>
                    <a:lnTo>
                      <a:pt x="107" y="27"/>
                    </a:lnTo>
                    <a:lnTo>
                      <a:pt x="111" y="31"/>
                    </a:lnTo>
                    <a:lnTo>
                      <a:pt x="115" y="31"/>
                    </a:lnTo>
                    <a:lnTo>
                      <a:pt x="119" y="31"/>
                    </a:lnTo>
                    <a:lnTo>
                      <a:pt x="123" y="34"/>
                    </a:lnTo>
                    <a:lnTo>
                      <a:pt x="127" y="35"/>
                    </a:lnTo>
                    <a:lnTo>
                      <a:pt x="130" y="39"/>
                    </a:lnTo>
                    <a:lnTo>
                      <a:pt x="134" y="40"/>
                    </a:lnTo>
                    <a:lnTo>
                      <a:pt x="138" y="42"/>
                    </a:lnTo>
                    <a:lnTo>
                      <a:pt x="142" y="40"/>
                    </a:lnTo>
                    <a:lnTo>
                      <a:pt x="146" y="47"/>
                    </a:lnTo>
                    <a:lnTo>
                      <a:pt x="150" y="47"/>
                    </a:lnTo>
                    <a:lnTo>
                      <a:pt x="154" y="49"/>
                    </a:lnTo>
                    <a:lnTo>
                      <a:pt x="158" y="52"/>
                    </a:lnTo>
                    <a:lnTo>
                      <a:pt x="162" y="55"/>
                    </a:lnTo>
                    <a:lnTo>
                      <a:pt x="166" y="56"/>
                    </a:lnTo>
                    <a:lnTo>
                      <a:pt x="170" y="57"/>
                    </a:lnTo>
                    <a:lnTo>
                      <a:pt x="174" y="60"/>
                    </a:lnTo>
                    <a:lnTo>
                      <a:pt x="178" y="64"/>
                    </a:lnTo>
                    <a:lnTo>
                      <a:pt x="182" y="67"/>
                    </a:lnTo>
                    <a:lnTo>
                      <a:pt x="186" y="68"/>
                    </a:lnTo>
                    <a:lnTo>
                      <a:pt x="190" y="68"/>
                    </a:lnTo>
                    <a:lnTo>
                      <a:pt x="194" y="73"/>
                    </a:lnTo>
                    <a:lnTo>
                      <a:pt x="197" y="72"/>
                    </a:lnTo>
                    <a:lnTo>
                      <a:pt x="201" y="81"/>
                    </a:lnTo>
                    <a:lnTo>
                      <a:pt x="205" y="78"/>
                    </a:lnTo>
                    <a:lnTo>
                      <a:pt x="209" y="84"/>
                    </a:lnTo>
                    <a:lnTo>
                      <a:pt x="213" y="82"/>
                    </a:lnTo>
                    <a:lnTo>
                      <a:pt x="217" y="88"/>
                    </a:lnTo>
                    <a:lnTo>
                      <a:pt x="221" y="92"/>
                    </a:lnTo>
                    <a:lnTo>
                      <a:pt x="225" y="97"/>
                    </a:lnTo>
                    <a:lnTo>
                      <a:pt x="229" y="98"/>
                    </a:lnTo>
                    <a:lnTo>
                      <a:pt x="233" y="101"/>
                    </a:lnTo>
                    <a:lnTo>
                      <a:pt x="237" y="101"/>
                    </a:lnTo>
                    <a:lnTo>
                      <a:pt x="241" y="110"/>
                    </a:lnTo>
                    <a:lnTo>
                      <a:pt x="245" y="109"/>
                    </a:lnTo>
                    <a:lnTo>
                      <a:pt x="249" y="118"/>
                    </a:lnTo>
                    <a:lnTo>
                      <a:pt x="253" y="119"/>
                    </a:lnTo>
                    <a:lnTo>
                      <a:pt x="257" y="118"/>
                    </a:lnTo>
                    <a:lnTo>
                      <a:pt x="261" y="124"/>
                    </a:lnTo>
                    <a:lnTo>
                      <a:pt x="265" y="128"/>
                    </a:lnTo>
                    <a:lnTo>
                      <a:pt x="268" y="134"/>
                    </a:lnTo>
                    <a:lnTo>
                      <a:pt x="272" y="137"/>
                    </a:lnTo>
                    <a:lnTo>
                      <a:pt x="276" y="141"/>
                    </a:lnTo>
                    <a:lnTo>
                      <a:pt x="280" y="143"/>
                    </a:lnTo>
                    <a:lnTo>
                      <a:pt x="284" y="149"/>
                    </a:lnTo>
                    <a:lnTo>
                      <a:pt x="288" y="156"/>
                    </a:lnTo>
                    <a:lnTo>
                      <a:pt x="292" y="157"/>
                    </a:lnTo>
                    <a:lnTo>
                      <a:pt x="296" y="162"/>
                    </a:lnTo>
                    <a:lnTo>
                      <a:pt x="300" y="165"/>
                    </a:lnTo>
                    <a:lnTo>
                      <a:pt x="304" y="173"/>
                    </a:lnTo>
                    <a:lnTo>
                      <a:pt x="308" y="174"/>
                    </a:lnTo>
                    <a:lnTo>
                      <a:pt x="312" y="183"/>
                    </a:lnTo>
                    <a:lnTo>
                      <a:pt x="316" y="186"/>
                    </a:lnTo>
                    <a:lnTo>
                      <a:pt x="320" y="189"/>
                    </a:lnTo>
                    <a:lnTo>
                      <a:pt x="324" y="195"/>
                    </a:lnTo>
                    <a:lnTo>
                      <a:pt x="328" y="198"/>
                    </a:lnTo>
                    <a:lnTo>
                      <a:pt x="332" y="201"/>
                    </a:lnTo>
                    <a:lnTo>
                      <a:pt x="335" y="212"/>
                    </a:lnTo>
                    <a:lnTo>
                      <a:pt x="339" y="211"/>
                    </a:lnTo>
                    <a:lnTo>
                      <a:pt x="343" y="222"/>
                    </a:lnTo>
                    <a:lnTo>
                      <a:pt x="347" y="224"/>
                    </a:lnTo>
                    <a:lnTo>
                      <a:pt x="351" y="228"/>
                    </a:lnTo>
                    <a:lnTo>
                      <a:pt x="355" y="231"/>
                    </a:lnTo>
                    <a:lnTo>
                      <a:pt x="359" y="239"/>
                    </a:lnTo>
                    <a:lnTo>
                      <a:pt x="363" y="244"/>
                    </a:lnTo>
                    <a:lnTo>
                      <a:pt x="367" y="248"/>
                    </a:lnTo>
                    <a:lnTo>
                      <a:pt x="371" y="257"/>
                    </a:lnTo>
                    <a:lnTo>
                      <a:pt x="375" y="262"/>
                    </a:lnTo>
                    <a:lnTo>
                      <a:pt x="379" y="266"/>
                    </a:lnTo>
                    <a:lnTo>
                      <a:pt x="383" y="273"/>
                    </a:lnTo>
                    <a:lnTo>
                      <a:pt x="387" y="277"/>
                    </a:lnTo>
                    <a:lnTo>
                      <a:pt x="391" y="281"/>
                    </a:lnTo>
                    <a:lnTo>
                      <a:pt x="395" y="288"/>
                    </a:lnTo>
                    <a:lnTo>
                      <a:pt x="399" y="296"/>
                    </a:lnTo>
                    <a:lnTo>
                      <a:pt x="402" y="304"/>
                    </a:lnTo>
                    <a:lnTo>
                      <a:pt x="406" y="307"/>
                    </a:lnTo>
                    <a:lnTo>
                      <a:pt x="410" y="312"/>
                    </a:lnTo>
                    <a:lnTo>
                      <a:pt x="414" y="320"/>
                    </a:lnTo>
                    <a:lnTo>
                      <a:pt x="418" y="325"/>
                    </a:lnTo>
                    <a:lnTo>
                      <a:pt x="422" y="327"/>
                    </a:lnTo>
                    <a:lnTo>
                      <a:pt x="426" y="340"/>
                    </a:lnTo>
                    <a:lnTo>
                      <a:pt x="430" y="342"/>
                    </a:lnTo>
                    <a:lnTo>
                      <a:pt x="434" y="349"/>
                    </a:lnTo>
                    <a:lnTo>
                      <a:pt x="438" y="358"/>
                    </a:lnTo>
                    <a:lnTo>
                      <a:pt x="442" y="359"/>
                    </a:lnTo>
                    <a:lnTo>
                      <a:pt x="446" y="370"/>
                    </a:lnTo>
                    <a:lnTo>
                      <a:pt x="450" y="376"/>
                    </a:lnTo>
                    <a:lnTo>
                      <a:pt x="454" y="383"/>
                    </a:lnTo>
                    <a:lnTo>
                      <a:pt x="458" y="387"/>
                    </a:lnTo>
                    <a:lnTo>
                      <a:pt x="462" y="395"/>
                    </a:lnTo>
                    <a:lnTo>
                      <a:pt x="466" y="400"/>
                    </a:lnTo>
                    <a:lnTo>
                      <a:pt x="470" y="411"/>
                    </a:lnTo>
                    <a:lnTo>
                      <a:pt x="473" y="421"/>
                    </a:lnTo>
                    <a:lnTo>
                      <a:pt x="477" y="422"/>
                    </a:lnTo>
                    <a:lnTo>
                      <a:pt x="481" y="429"/>
                    </a:lnTo>
                    <a:lnTo>
                      <a:pt x="485" y="438"/>
                    </a:lnTo>
                    <a:lnTo>
                      <a:pt x="489" y="443"/>
                    </a:lnTo>
                    <a:lnTo>
                      <a:pt x="493" y="450"/>
                    </a:lnTo>
                    <a:lnTo>
                      <a:pt x="497" y="458"/>
                    </a:lnTo>
                    <a:lnTo>
                      <a:pt x="501" y="466"/>
                    </a:lnTo>
                    <a:lnTo>
                      <a:pt x="505" y="475"/>
                    </a:lnTo>
                    <a:lnTo>
                      <a:pt x="509" y="480"/>
                    </a:lnTo>
                    <a:lnTo>
                      <a:pt x="513" y="485"/>
                    </a:lnTo>
                    <a:lnTo>
                      <a:pt x="517" y="493"/>
                    </a:lnTo>
                    <a:lnTo>
                      <a:pt x="521" y="503"/>
                    </a:lnTo>
                    <a:lnTo>
                      <a:pt x="525" y="512"/>
                    </a:lnTo>
                    <a:lnTo>
                      <a:pt x="529" y="517"/>
                    </a:lnTo>
                    <a:lnTo>
                      <a:pt x="533" y="529"/>
                    </a:lnTo>
                    <a:lnTo>
                      <a:pt x="537" y="533"/>
                    </a:lnTo>
                    <a:lnTo>
                      <a:pt x="540" y="539"/>
                    </a:lnTo>
                    <a:lnTo>
                      <a:pt x="544" y="547"/>
                    </a:lnTo>
                    <a:lnTo>
                      <a:pt x="548" y="560"/>
                    </a:lnTo>
                    <a:lnTo>
                      <a:pt x="552" y="566"/>
                    </a:lnTo>
                    <a:lnTo>
                      <a:pt x="556" y="579"/>
                    </a:lnTo>
                    <a:lnTo>
                      <a:pt x="560" y="584"/>
                    </a:lnTo>
                    <a:lnTo>
                      <a:pt x="564" y="596"/>
                    </a:lnTo>
                    <a:lnTo>
                      <a:pt x="568" y="597"/>
                    </a:lnTo>
                    <a:lnTo>
                      <a:pt x="572" y="608"/>
                    </a:lnTo>
                    <a:lnTo>
                      <a:pt x="576" y="618"/>
                    </a:lnTo>
                    <a:lnTo>
                      <a:pt x="580" y="622"/>
                    </a:lnTo>
                    <a:lnTo>
                      <a:pt x="584" y="630"/>
                    </a:lnTo>
                    <a:lnTo>
                      <a:pt x="588" y="639"/>
                    </a:lnTo>
                    <a:lnTo>
                      <a:pt x="592" y="647"/>
                    </a:lnTo>
                    <a:lnTo>
                      <a:pt x="596" y="655"/>
                    </a:lnTo>
                    <a:lnTo>
                      <a:pt x="600" y="667"/>
                    </a:lnTo>
                    <a:lnTo>
                      <a:pt x="604" y="669"/>
                    </a:lnTo>
                    <a:lnTo>
                      <a:pt x="608" y="681"/>
                    </a:lnTo>
                    <a:lnTo>
                      <a:pt x="611" y="688"/>
                    </a:lnTo>
                    <a:lnTo>
                      <a:pt x="615" y="697"/>
                    </a:lnTo>
                    <a:lnTo>
                      <a:pt x="619" y="706"/>
                    </a:lnTo>
                    <a:lnTo>
                      <a:pt x="623" y="718"/>
                    </a:lnTo>
                    <a:lnTo>
                      <a:pt x="627" y="723"/>
                    </a:lnTo>
                    <a:lnTo>
                      <a:pt x="631" y="732"/>
                    </a:lnTo>
                    <a:lnTo>
                      <a:pt x="635" y="742"/>
                    </a:lnTo>
                    <a:lnTo>
                      <a:pt x="639" y="753"/>
                    </a:lnTo>
                    <a:lnTo>
                      <a:pt x="643" y="756"/>
                    </a:lnTo>
                    <a:lnTo>
                      <a:pt x="647" y="769"/>
                    </a:lnTo>
                    <a:lnTo>
                      <a:pt x="651" y="773"/>
                    </a:lnTo>
                    <a:lnTo>
                      <a:pt x="655" y="782"/>
                    </a:lnTo>
                    <a:lnTo>
                      <a:pt x="659" y="791"/>
                    </a:lnTo>
                    <a:lnTo>
                      <a:pt x="663" y="798"/>
                    </a:lnTo>
                    <a:lnTo>
                      <a:pt x="667" y="811"/>
                    </a:lnTo>
                    <a:lnTo>
                      <a:pt x="671" y="819"/>
                    </a:lnTo>
                    <a:lnTo>
                      <a:pt x="675" y="828"/>
                    </a:lnTo>
                    <a:lnTo>
                      <a:pt x="678" y="836"/>
                    </a:lnTo>
                    <a:lnTo>
                      <a:pt x="682" y="845"/>
                    </a:lnTo>
                    <a:lnTo>
                      <a:pt x="686" y="856"/>
                    </a:lnTo>
                    <a:lnTo>
                      <a:pt x="690" y="861"/>
                    </a:lnTo>
                    <a:lnTo>
                      <a:pt x="694" y="872"/>
                    </a:lnTo>
                    <a:lnTo>
                      <a:pt x="698" y="881"/>
                    </a:lnTo>
                    <a:lnTo>
                      <a:pt x="702" y="885"/>
                    </a:lnTo>
                    <a:lnTo>
                      <a:pt x="706" y="895"/>
                    </a:lnTo>
                    <a:lnTo>
                      <a:pt x="710" y="908"/>
                    </a:lnTo>
                    <a:lnTo>
                      <a:pt x="714" y="914"/>
                    </a:lnTo>
                    <a:lnTo>
                      <a:pt x="718" y="928"/>
                    </a:lnTo>
                    <a:lnTo>
                      <a:pt x="722" y="932"/>
                    </a:lnTo>
                    <a:lnTo>
                      <a:pt x="726" y="942"/>
                    </a:lnTo>
                    <a:lnTo>
                      <a:pt x="730" y="953"/>
                    </a:lnTo>
                    <a:lnTo>
                      <a:pt x="734" y="960"/>
                    </a:lnTo>
                    <a:lnTo>
                      <a:pt x="738" y="969"/>
                    </a:lnTo>
                    <a:lnTo>
                      <a:pt x="742" y="977"/>
                    </a:lnTo>
                    <a:lnTo>
                      <a:pt x="745" y="983"/>
                    </a:lnTo>
                    <a:lnTo>
                      <a:pt x="749" y="995"/>
                    </a:lnTo>
                    <a:lnTo>
                      <a:pt x="753" y="1004"/>
                    </a:lnTo>
                    <a:lnTo>
                      <a:pt x="757" y="1011"/>
                    </a:lnTo>
                    <a:lnTo>
                      <a:pt x="761" y="1025"/>
                    </a:lnTo>
                    <a:lnTo>
                      <a:pt x="765" y="1029"/>
                    </a:lnTo>
                    <a:lnTo>
                      <a:pt x="769" y="1036"/>
                    </a:lnTo>
                    <a:lnTo>
                      <a:pt x="773" y="1051"/>
                    </a:lnTo>
                    <a:lnTo>
                      <a:pt x="777" y="1061"/>
                    </a:lnTo>
                    <a:lnTo>
                      <a:pt x="781" y="1067"/>
                    </a:lnTo>
                    <a:lnTo>
                      <a:pt x="785" y="1075"/>
                    </a:lnTo>
                    <a:lnTo>
                      <a:pt x="789" y="1083"/>
                    </a:lnTo>
                    <a:lnTo>
                      <a:pt x="793" y="1093"/>
                    </a:lnTo>
                    <a:lnTo>
                      <a:pt x="797" y="1101"/>
                    </a:lnTo>
                    <a:lnTo>
                      <a:pt x="801" y="1108"/>
                    </a:lnTo>
                    <a:lnTo>
                      <a:pt x="805" y="1117"/>
                    </a:lnTo>
                    <a:lnTo>
                      <a:pt x="809" y="1128"/>
                    </a:lnTo>
                    <a:lnTo>
                      <a:pt x="813" y="1134"/>
                    </a:lnTo>
                    <a:lnTo>
                      <a:pt x="816" y="1145"/>
                    </a:lnTo>
                    <a:lnTo>
                      <a:pt x="820" y="1153"/>
                    </a:lnTo>
                    <a:lnTo>
                      <a:pt x="824" y="1166"/>
                    </a:lnTo>
                    <a:lnTo>
                      <a:pt x="828" y="1174"/>
                    </a:lnTo>
                    <a:lnTo>
                      <a:pt x="832" y="1181"/>
                    </a:lnTo>
                    <a:lnTo>
                      <a:pt x="836" y="1189"/>
                    </a:lnTo>
                    <a:lnTo>
                      <a:pt x="840" y="1199"/>
                    </a:lnTo>
                    <a:lnTo>
                      <a:pt x="844" y="1208"/>
                    </a:lnTo>
                    <a:lnTo>
                      <a:pt x="848" y="1216"/>
                    </a:lnTo>
                    <a:lnTo>
                      <a:pt x="852" y="1223"/>
                    </a:lnTo>
                    <a:lnTo>
                      <a:pt x="856" y="1231"/>
                    </a:lnTo>
                    <a:lnTo>
                      <a:pt x="860" y="1238"/>
                    </a:lnTo>
                    <a:lnTo>
                      <a:pt x="864" y="1250"/>
                    </a:lnTo>
                    <a:lnTo>
                      <a:pt x="868" y="1259"/>
                    </a:lnTo>
                    <a:lnTo>
                      <a:pt x="872" y="1264"/>
                    </a:lnTo>
                    <a:lnTo>
                      <a:pt x="876" y="1272"/>
                    </a:lnTo>
                    <a:lnTo>
                      <a:pt x="880" y="1284"/>
                    </a:lnTo>
                    <a:lnTo>
                      <a:pt x="883" y="1294"/>
                    </a:lnTo>
                    <a:lnTo>
                      <a:pt x="887" y="1298"/>
                    </a:lnTo>
                    <a:lnTo>
                      <a:pt x="891" y="1308"/>
                    </a:lnTo>
                    <a:lnTo>
                      <a:pt x="895" y="1319"/>
                    </a:lnTo>
                    <a:lnTo>
                      <a:pt x="899" y="1327"/>
                    </a:lnTo>
                    <a:lnTo>
                      <a:pt x="903" y="1330"/>
                    </a:lnTo>
                    <a:lnTo>
                      <a:pt x="907" y="1339"/>
                    </a:lnTo>
                    <a:lnTo>
                      <a:pt x="911" y="1353"/>
                    </a:lnTo>
                    <a:lnTo>
                      <a:pt x="915" y="1359"/>
                    </a:lnTo>
                    <a:lnTo>
                      <a:pt x="919" y="1365"/>
                    </a:lnTo>
                    <a:lnTo>
                      <a:pt x="923" y="1376"/>
                    </a:lnTo>
                    <a:lnTo>
                      <a:pt x="927" y="1378"/>
                    </a:lnTo>
                    <a:lnTo>
                      <a:pt x="931" y="1389"/>
                    </a:lnTo>
                    <a:lnTo>
                      <a:pt x="935" y="1399"/>
                    </a:lnTo>
                    <a:lnTo>
                      <a:pt x="939" y="1406"/>
                    </a:lnTo>
                    <a:lnTo>
                      <a:pt x="943" y="1414"/>
                    </a:lnTo>
                    <a:lnTo>
                      <a:pt x="947" y="1423"/>
                    </a:lnTo>
                    <a:lnTo>
                      <a:pt x="950" y="1428"/>
                    </a:lnTo>
                    <a:lnTo>
                      <a:pt x="954" y="1434"/>
                    </a:lnTo>
                    <a:lnTo>
                      <a:pt x="958" y="1447"/>
                    </a:lnTo>
                    <a:lnTo>
                      <a:pt x="962" y="1451"/>
                    </a:lnTo>
                    <a:lnTo>
                      <a:pt x="966" y="1457"/>
                    </a:lnTo>
                    <a:lnTo>
                      <a:pt x="970" y="1466"/>
                    </a:lnTo>
                    <a:lnTo>
                      <a:pt x="974" y="1473"/>
                    </a:lnTo>
                    <a:lnTo>
                      <a:pt x="978" y="1482"/>
                    </a:lnTo>
                    <a:lnTo>
                      <a:pt x="982" y="1487"/>
                    </a:lnTo>
                    <a:lnTo>
                      <a:pt x="986" y="1497"/>
                    </a:lnTo>
                    <a:lnTo>
                      <a:pt x="990" y="1505"/>
                    </a:lnTo>
                    <a:lnTo>
                      <a:pt x="994" y="1510"/>
                    </a:lnTo>
                    <a:lnTo>
                      <a:pt x="998" y="1518"/>
                    </a:lnTo>
                    <a:lnTo>
                      <a:pt x="1002" y="1520"/>
                    </a:lnTo>
                    <a:lnTo>
                      <a:pt x="1006" y="1526"/>
                    </a:lnTo>
                    <a:lnTo>
                      <a:pt x="1010" y="1541"/>
                    </a:lnTo>
                    <a:lnTo>
                      <a:pt x="1014" y="1543"/>
                    </a:lnTo>
                    <a:lnTo>
                      <a:pt x="1018" y="1553"/>
                    </a:lnTo>
                    <a:lnTo>
                      <a:pt x="1021" y="1558"/>
                    </a:lnTo>
                    <a:lnTo>
                      <a:pt x="1025" y="1570"/>
                    </a:lnTo>
                    <a:lnTo>
                      <a:pt x="1029" y="1570"/>
                    </a:lnTo>
                    <a:lnTo>
                      <a:pt x="1033" y="1578"/>
                    </a:lnTo>
                    <a:lnTo>
                      <a:pt x="1037" y="1586"/>
                    </a:lnTo>
                    <a:lnTo>
                      <a:pt x="1041" y="1590"/>
                    </a:lnTo>
                    <a:lnTo>
                      <a:pt x="1045" y="1595"/>
                    </a:lnTo>
                    <a:lnTo>
                      <a:pt x="1049" y="1604"/>
                    </a:lnTo>
                    <a:lnTo>
                      <a:pt x="1053" y="1611"/>
                    </a:lnTo>
                    <a:lnTo>
                      <a:pt x="1057" y="1619"/>
                    </a:lnTo>
                    <a:lnTo>
                      <a:pt x="1061" y="1619"/>
                    </a:lnTo>
                    <a:lnTo>
                      <a:pt x="1065" y="1629"/>
                    </a:lnTo>
                    <a:lnTo>
                      <a:pt x="1069" y="1635"/>
                    </a:lnTo>
                    <a:lnTo>
                      <a:pt x="1073" y="1641"/>
                    </a:lnTo>
                    <a:lnTo>
                      <a:pt x="1077" y="1648"/>
                    </a:lnTo>
                    <a:lnTo>
                      <a:pt x="1081" y="1650"/>
                    </a:lnTo>
                    <a:lnTo>
                      <a:pt x="1085" y="1662"/>
                    </a:lnTo>
                    <a:lnTo>
                      <a:pt x="1088" y="1666"/>
                    </a:lnTo>
                    <a:lnTo>
                      <a:pt x="1092" y="1670"/>
                    </a:lnTo>
                    <a:lnTo>
                      <a:pt x="1096" y="1679"/>
                    </a:lnTo>
                    <a:lnTo>
                      <a:pt x="1100" y="1682"/>
                    </a:lnTo>
                    <a:lnTo>
                      <a:pt x="1104" y="1687"/>
                    </a:lnTo>
                    <a:lnTo>
                      <a:pt x="1108" y="1688"/>
                    </a:lnTo>
                    <a:lnTo>
                      <a:pt x="1112" y="1696"/>
                    </a:lnTo>
                    <a:lnTo>
                      <a:pt x="1116" y="1698"/>
                    </a:lnTo>
                    <a:lnTo>
                      <a:pt x="1120" y="1705"/>
                    </a:lnTo>
                    <a:lnTo>
                      <a:pt x="1124" y="1715"/>
                    </a:lnTo>
                    <a:lnTo>
                      <a:pt x="1128" y="1719"/>
                    </a:lnTo>
                    <a:lnTo>
                      <a:pt x="1132" y="1726"/>
                    </a:lnTo>
                    <a:lnTo>
                      <a:pt x="1136" y="1730"/>
                    </a:lnTo>
                    <a:lnTo>
                      <a:pt x="1140" y="1737"/>
                    </a:lnTo>
                    <a:lnTo>
                      <a:pt x="1144" y="1744"/>
                    </a:lnTo>
                    <a:lnTo>
                      <a:pt x="1148" y="1747"/>
                    </a:lnTo>
                    <a:lnTo>
                      <a:pt x="1152" y="1753"/>
                    </a:lnTo>
                    <a:lnTo>
                      <a:pt x="1156" y="1757"/>
                    </a:lnTo>
                    <a:lnTo>
                      <a:pt x="1159" y="1762"/>
                    </a:lnTo>
                    <a:lnTo>
                      <a:pt x="1163" y="1767"/>
                    </a:lnTo>
                    <a:lnTo>
                      <a:pt x="1167" y="1768"/>
                    </a:lnTo>
                    <a:lnTo>
                      <a:pt x="1171" y="1772"/>
                    </a:lnTo>
                    <a:lnTo>
                      <a:pt x="1175" y="1778"/>
                    </a:lnTo>
                    <a:lnTo>
                      <a:pt x="1179" y="1784"/>
                    </a:lnTo>
                    <a:lnTo>
                      <a:pt x="1183" y="1787"/>
                    </a:lnTo>
                    <a:lnTo>
                      <a:pt x="1187" y="1793"/>
                    </a:lnTo>
                    <a:lnTo>
                      <a:pt x="1191" y="1796"/>
                    </a:lnTo>
                    <a:lnTo>
                      <a:pt x="1195" y="1797"/>
                    </a:lnTo>
                    <a:lnTo>
                      <a:pt x="1199" y="1808"/>
                    </a:lnTo>
                    <a:lnTo>
                      <a:pt x="1203" y="1808"/>
                    </a:lnTo>
                    <a:lnTo>
                      <a:pt x="1207" y="1810"/>
                    </a:lnTo>
                    <a:lnTo>
                      <a:pt x="1211" y="1812"/>
                    </a:lnTo>
                    <a:lnTo>
                      <a:pt x="1215" y="1817"/>
                    </a:lnTo>
                    <a:lnTo>
                      <a:pt x="1219" y="1822"/>
                    </a:lnTo>
                    <a:lnTo>
                      <a:pt x="1223" y="1826"/>
                    </a:lnTo>
                    <a:lnTo>
                      <a:pt x="1226" y="1832"/>
                    </a:lnTo>
                    <a:lnTo>
                      <a:pt x="1230" y="1828"/>
                    </a:lnTo>
                    <a:lnTo>
                      <a:pt x="1234" y="1835"/>
                    </a:lnTo>
                    <a:lnTo>
                      <a:pt x="1238" y="1841"/>
                    </a:lnTo>
                    <a:lnTo>
                      <a:pt x="1242" y="1841"/>
                    </a:lnTo>
                    <a:lnTo>
                      <a:pt x="1246" y="1845"/>
                    </a:lnTo>
                    <a:lnTo>
                      <a:pt x="1250" y="1853"/>
                    </a:lnTo>
                    <a:lnTo>
                      <a:pt x="1254" y="1854"/>
                    </a:lnTo>
                    <a:lnTo>
                      <a:pt x="1258" y="1855"/>
                    </a:lnTo>
                    <a:lnTo>
                      <a:pt x="1262" y="1859"/>
                    </a:lnTo>
                    <a:lnTo>
                      <a:pt x="1266" y="1863"/>
                    </a:lnTo>
                    <a:lnTo>
                      <a:pt x="1270" y="1866"/>
                    </a:lnTo>
                    <a:lnTo>
                      <a:pt x="1274" y="1868"/>
                    </a:lnTo>
                    <a:lnTo>
                      <a:pt x="1278" y="1867"/>
                    </a:lnTo>
                    <a:lnTo>
                      <a:pt x="1282" y="1872"/>
                    </a:lnTo>
                    <a:lnTo>
                      <a:pt x="1286" y="1875"/>
                    </a:lnTo>
                    <a:lnTo>
                      <a:pt x="1290" y="1875"/>
                    </a:lnTo>
                    <a:lnTo>
                      <a:pt x="1293" y="1879"/>
                    </a:lnTo>
                    <a:lnTo>
                      <a:pt x="1297" y="1880"/>
                    </a:lnTo>
                    <a:lnTo>
                      <a:pt x="1301" y="1885"/>
                    </a:lnTo>
                    <a:lnTo>
                      <a:pt x="1305" y="1887"/>
                    </a:lnTo>
                    <a:lnTo>
                      <a:pt x="1309" y="1887"/>
                    </a:lnTo>
                    <a:lnTo>
                      <a:pt x="1313" y="1888"/>
                    </a:lnTo>
                    <a:lnTo>
                      <a:pt x="1317" y="1888"/>
                    </a:lnTo>
                    <a:lnTo>
                      <a:pt x="1321" y="1896"/>
                    </a:lnTo>
                    <a:lnTo>
                      <a:pt x="1325" y="1896"/>
                    </a:lnTo>
                    <a:lnTo>
                      <a:pt x="1329" y="1895"/>
                    </a:lnTo>
                    <a:lnTo>
                      <a:pt x="1333" y="1898"/>
                    </a:lnTo>
                    <a:lnTo>
                      <a:pt x="1337" y="1898"/>
                    </a:lnTo>
                    <a:lnTo>
                      <a:pt x="1341" y="1904"/>
                    </a:lnTo>
                    <a:lnTo>
                      <a:pt x="1345" y="1904"/>
                    </a:lnTo>
                    <a:lnTo>
                      <a:pt x="1349" y="1902"/>
                    </a:lnTo>
                    <a:lnTo>
                      <a:pt x="1353" y="1902"/>
                    </a:lnTo>
                    <a:lnTo>
                      <a:pt x="1357" y="1906"/>
                    </a:lnTo>
                    <a:lnTo>
                      <a:pt x="1361" y="1908"/>
                    </a:lnTo>
                    <a:lnTo>
                      <a:pt x="1364" y="1908"/>
                    </a:lnTo>
                    <a:lnTo>
                      <a:pt x="1368" y="1910"/>
                    </a:lnTo>
                    <a:lnTo>
                      <a:pt x="1372" y="1912"/>
                    </a:lnTo>
                    <a:lnTo>
                      <a:pt x="1376" y="1909"/>
                    </a:lnTo>
                    <a:lnTo>
                      <a:pt x="1380" y="1913"/>
                    </a:lnTo>
                    <a:lnTo>
                      <a:pt x="1384" y="1913"/>
                    </a:lnTo>
                    <a:lnTo>
                      <a:pt x="1388" y="1914"/>
                    </a:lnTo>
                    <a:lnTo>
                      <a:pt x="1392" y="1914"/>
                    </a:lnTo>
                    <a:lnTo>
                      <a:pt x="1396" y="1913"/>
                    </a:lnTo>
                    <a:lnTo>
                      <a:pt x="1400" y="1914"/>
                    </a:lnTo>
                    <a:lnTo>
                      <a:pt x="1404" y="1917"/>
                    </a:lnTo>
                    <a:lnTo>
                      <a:pt x="1408" y="1919"/>
                    </a:lnTo>
                    <a:lnTo>
                      <a:pt x="1412" y="1916"/>
                    </a:lnTo>
                    <a:lnTo>
                      <a:pt x="1416" y="1918"/>
                    </a:lnTo>
                    <a:lnTo>
                      <a:pt x="1420" y="1917"/>
                    </a:lnTo>
                    <a:lnTo>
                      <a:pt x="1424" y="1918"/>
                    </a:lnTo>
                    <a:lnTo>
                      <a:pt x="1428" y="1918"/>
                    </a:lnTo>
                    <a:lnTo>
                      <a:pt x="1431" y="1919"/>
                    </a:lnTo>
                    <a:lnTo>
                      <a:pt x="1435" y="1914"/>
                    </a:lnTo>
                    <a:lnTo>
                      <a:pt x="1439" y="1919"/>
                    </a:lnTo>
                    <a:lnTo>
                      <a:pt x="1443" y="1917"/>
                    </a:lnTo>
                    <a:lnTo>
                      <a:pt x="1447" y="1917"/>
                    </a:lnTo>
                    <a:lnTo>
                      <a:pt x="1451" y="1917"/>
                    </a:lnTo>
                    <a:lnTo>
                      <a:pt x="1455" y="1918"/>
                    </a:lnTo>
                    <a:lnTo>
                      <a:pt x="1459" y="1917"/>
                    </a:lnTo>
                    <a:lnTo>
                      <a:pt x="1463" y="1917"/>
                    </a:lnTo>
                    <a:lnTo>
                      <a:pt x="1467" y="1917"/>
                    </a:lnTo>
                    <a:lnTo>
                      <a:pt x="1471" y="1916"/>
                    </a:lnTo>
                    <a:lnTo>
                      <a:pt x="1475" y="1914"/>
                    </a:lnTo>
                    <a:lnTo>
                      <a:pt x="1479" y="1910"/>
                    </a:lnTo>
                    <a:lnTo>
                      <a:pt x="1483" y="1910"/>
                    </a:lnTo>
                    <a:lnTo>
                      <a:pt x="1487" y="1914"/>
                    </a:lnTo>
                    <a:lnTo>
                      <a:pt x="1491" y="1912"/>
                    </a:lnTo>
                    <a:lnTo>
                      <a:pt x="1495" y="1910"/>
                    </a:lnTo>
                    <a:lnTo>
                      <a:pt x="1498" y="1910"/>
                    </a:lnTo>
                    <a:lnTo>
                      <a:pt x="1502" y="1908"/>
                    </a:lnTo>
                    <a:lnTo>
                      <a:pt x="1506" y="1902"/>
                    </a:lnTo>
                    <a:lnTo>
                      <a:pt x="1510" y="1904"/>
                    </a:lnTo>
                    <a:lnTo>
                      <a:pt x="1514" y="1902"/>
                    </a:lnTo>
                    <a:lnTo>
                      <a:pt x="1518" y="1904"/>
                    </a:lnTo>
                    <a:lnTo>
                      <a:pt x="1522" y="1902"/>
                    </a:lnTo>
                    <a:lnTo>
                      <a:pt x="1526" y="1896"/>
                    </a:lnTo>
                    <a:lnTo>
                      <a:pt x="1530" y="1897"/>
                    </a:lnTo>
                    <a:lnTo>
                      <a:pt x="1534" y="1897"/>
                    </a:lnTo>
                    <a:lnTo>
                      <a:pt x="1538" y="1892"/>
                    </a:lnTo>
                    <a:lnTo>
                      <a:pt x="1542" y="1891"/>
                    </a:lnTo>
                    <a:lnTo>
                      <a:pt x="1546" y="1887"/>
                    </a:lnTo>
                    <a:lnTo>
                      <a:pt x="1550" y="1887"/>
                    </a:lnTo>
                    <a:lnTo>
                      <a:pt x="1554" y="1885"/>
                    </a:lnTo>
                    <a:lnTo>
                      <a:pt x="1558" y="1883"/>
                    </a:lnTo>
                    <a:lnTo>
                      <a:pt x="1562" y="1880"/>
                    </a:lnTo>
                    <a:lnTo>
                      <a:pt x="1566" y="1877"/>
                    </a:lnTo>
                    <a:lnTo>
                      <a:pt x="1569" y="1874"/>
                    </a:lnTo>
                    <a:lnTo>
                      <a:pt x="1573" y="1872"/>
                    </a:lnTo>
                    <a:lnTo>
                      <a:pt x="1577" y="1872"/>
                    </a:lnTo>
                    <a:lnTo>
                      <a:pt x="1581" y="1867"/>
                    </a:lnTo>
                    <a:lnTo>
                      <a:pt x="1585" y="1868"/>
                    </a:lnTo>
                    <a:lnTo>
                      <a:pt x="1589" y="1867"/>
                    </a:lnTo>
                    <a:lnTo>
                      <a:pt x="1593" y="1859"/>
                    </a:lnTo>
                    <a:lnTo>
                      <a:pt x="1597" y="1858"/>
                    </a:lnTo>
                    <a:lnTo>
                      <a:pt x="1601" y="1854"/>
                    </a:lnTo>
                    <a:lnTo>
                      <a:pt x="1605" y="1853"/>
                    </a:lnTo>
                    <a:lnTo>
                      <a:pt x="1609" y="1853"/>
                    </a:lnTo>
                    <a:lnTo>
                      <a:pt x="1613" y="1850"/>
                    </a:lnTo>
                    <a:lnTo>
                      <a:pt x="1617" y="1845"/>
                    </a:lnTo>
                    <a:lnTo>
                      <a:pt x="1621" y="1842"/>
                    </a:lnTo>
                    <a:lnTo>
                      <a:pt x="1625" y="1838"/>
                    </a:lnTo>
                    <a:lnTo>
                      <a:pt x="1629" y="1837"/>
                    </a:lnTo>
                    <a:lnTo>
                      <a:pt x="1633" y="1833"/>
                    </a:lnTo>
                    <a:lnTo>
                      <a:pt x="1636" y="1830"/>
                    </a:lnTo>
                    <a:lnTo>
                      <a:pt x="1640" y="1829"/>
                    </a:lnTo>
                    <a:lnTo>
                      <a:pt x="1644" y="1821"/>
                    </a:lnTo>
                    <a:lnTo>
                      <a:pt x="1648" y="1820"/>
                    </a:lnTo>
                    <a:lnTo>
                      <a:pt x="1652" y="1820"/>
                    </a:lnTo>
                    <a:lnTo>
                      <a:pt x="1656" y="1809"/>
                    </a:lnTo>
                    <a:lnTo>
                      <a:pt x="1660" y="1808"/>
                    </a:lnTo>
                    <a:lnTo>
                      <a:pt x="1664" y="1803"/>
                    </a:lnTo>
                    <a:lnTo>
                      <a:pt x="1668" y="1808"/>
                    </a:lnTo>
                    <a:lnTo>
                      <a:pt x="1672" y="1797"/>
                    </a:lnTo>
                    <a:lnTo>
                      <a:pt x="1676" y="1797"/>
                    </a:lnTo>
                    <a:lnTo>
                      <a:pt x="1680" y="1792"/>
                    </a:lnTo>
                    <a:lnTo>
                      <a:pt x="1684" y="1787"/>
                    </a:lnTo>
                    <a:lnTo>
                      <a:pt x="1688" y="1784"/>
                    </a:lnTo>
                    <a:lnTo>
                      <a:pt x="1692" y="1783"/>
                    </a:lnTo>
                    <a:lnTo>
                      <a:pt x="1696" y="1778"/>
                    </a:lnTo>
                    <a:lnTo>
                      <a:pt x="1700" y="1771"/>
                    </a:lnTo>
                    <a:lnTo>
                      <a:pt x="1703" y="1768"/>
                    </a:lnTo>
                    <a:lnTo>
                      <a:pt x="1707" y="1766"/>
                    </a:lnTo>
                    <a:lnTo>
                      <a:pt x="1711" y="1762"/>
                    </a:lnTo>
                    <a:lnTo>
                      <a:pt x="1715" y="1758"/>
                    </a:lnTo>
                    <a:lnTo>
                      <a:pt x="1719" y="1753"/>
                    </a:lnTo>
                    <a:lnTo>
                      <a:pt x="1723" y="1749"/>
                    </a:lnTo>
                    <a:lnTo>
                      <a:pt x="1727" y="1745"/>
                    </a:lnTo>
                    <a:lnTo>
                      <a:pt x="1731" y="1742"/>
                    </a:lnTo>
                    <a:lnTo>
                      <a:pt x="1735" y="1736"/>
                    </a:lnTo>
                    <a:lnTo>
                      <a:pt x="1739" y="1737"/>
                    </a:lnTo>
                    <a:lnTo>
                      <a:pt x="1743" y="1726"/>
                    </a:lnTo>
                    <a:lnTo>
                      <a:pt x="1747" y="1726"/>
                    </a:lnTo>
                    <a:lnTo>
                      <a:pt x="1751" y="1720"/>
                    </a:lnTo>
                    <a:lnTo>
                      <a:pt x="1755" y="1717"/>
                    </a:lnTo>
                    <a:lnTo>
                      <a:pt x="1759" y="1713"/>
                    </a:lnTo>
                    <a:lnTo>
                      <a:pt x="1763" y="1705"/>
                    </a:lnTo>
                    <a:lnTo>
                      <a:pt x="1767" y="1705"/>
                    </a:lnTo>
                    <a:lnTo>
                      <a:pt x="1771" y="1696"/>
                    </a:lnTo>
                    <a:lnTo>
                      <a:pt x="1774" y="1694"/>
                    </a:lnTo>
                    <a:lnTo>
                      <a:pt x="1778" y="1688"/>
                    </a:lnTo>
                    <a:lnTo>
                      <a:pt x="1782" y="1687"/>
                    </a:lnTo>
                    <a:lnTo>
                      <a:pt x="1786" y="1679"/>
                    </a:lnTo>
                    <a:lnTo>
                      <a:pt x="1790" y="1677"/>
                    </a:lnTo>
                    <a:lnTo>
                      <a:pt x="1794" y="1667"/>
                    </a:lnTo>
                    <a:lnTo>
                      <a:pt x="1798" y="1662"/>
                    </a:lnTo>
                    <a:lnTo>
                      <a:pt x="1802" y="1659"/>
                    </a:lnTo>
                    <a:lnTo>
                      <a:pt x="1806" y="1654"/>
                    </a:lnTo>
                    <a:lnTo>
                      <a:pt x="1810" y="1649"/>
                    </a:lnTo>
                    <a:lnTo>
                      <a:pt x="1814" y="1645"/>
                    </a:lnTo>
                    <a:lnTo>
                      <a:pt x="1818" y="1644"/>
                    </a:lnTo>
                    <a:lnTo>
                      <a:pt x="1822" y="1637"/>
                    </a:lnTo>
                    <a:lnTo>
                      <a:pt x="1826" y="1632"/>
                    </a:lnTo>
                    <a:lnTo>
                      <a:pt x="1830" y="1628"/>
                    </a:lnTo>
                    <a:lnTo>
                      <a:pt x="1834" y="1623"/>
                    </a:lnTo>
                    <a:lnTo>
                      <a:pt x="1838" y="1617"/>
                    </a:lnTo>
                    <a:lnTo>
                      <a:pt x="1841" y="1610"/>
                    </a:lnTo>
                    <a:lnTo>
                      <a:pt x="1845" y="1606"/>
                    </a:lnTo>
                    <a:lnTo>
                      <a:pt x="1849" y="1603"/>
                    </a:lnTo>
                    <a:lnTo>
                      <a:pt x="1853" y="1599"/>
                    </a:lnTo>
                    <a:lnTo>
                      <a:pt x="1857" y="1590"/>
                    </a:lnTo>
                    <a:lnTo>
                      <a:pt x="1861" y="1583"/>
                    </a:lnTo>
                    <a:lnTo>
                      <a:pt x="1865" y="1585"/>
                    </a:lnTo>
                    <a:lnTo>
                      <a:pt x="1869" y="1575"/>
                    </a:lnTo>
                    <a:lnTo>
                      <a:pt x="1873" y="1569"/>
                    </a:lnTo>
                    <a:lnTo>
                      <a:pt x="1877" y="1562"/>
                    </a:lnTo>
                    <a:lnTo>
                      <a:pt x="1881" y="1556"/>
                    </a:lnTo>
                    <a:lnTo>
                      <a:pt x="1885" y="1554"/>
                    </a:lnTo>
                    <a:lnTo>
                      <a:pt x="1889" y="1547"/>
                    </a:lnTo>
                    <a:lnTo>
                      <a:pt x="1893" y="1543"/>
                    </a:lnTo>
                    <a:lnTo>
                      <a:pt x="1897" y="1536"/>
                    </a:lnTo>
                    <a:lnTo>
                      <a:pt x="1901" y="1527"/>
                    </a:lnTo>
                    <a:lnTo>
                      <a:pt x="1905" y="1527"/>
                    </a:lnTo>
                    <a:lnTo>
                      <a:pt x="1909" y="1519"/>
                    </a:lnTo>
                    <a:lnTo>
                      <a:pt x="1912" y="1516"/>
                    </a:lnTo>
                    <a:lnTo>
                      <a:pt x="1916" y="1507"/>
                    </a:lnTo>
                    <a:lnTo>
                      <a:pt x="1920" y="1503"/>
                    </a:lnTo>
                    <a:lnTo>
                      <a:pt x="1924" y="1497"/>
                    </a:lnTo>
                    <a:lnTo>
                      <a:pt x="1928" y="1493"/>
                    </a:lnTo>
                    <a:lnTo>
                      <a:pt x="1932" y="1487"/>
                    </a:lnTo>
                    <a:lnTo>
                      <a:pt x="1936" y="1477"/>
                    </a:lnTo>
                    <a:lnTo>
                      <a:pt x="1940" y="1476"/>
                    </a:lnTo>
                    <a:lnTo>
                      <a:pt x="1944" y="1473"/>
                    </a:lnTo>
                    <a:lnTo>
                      <a:pt x="1948" y="1464"/>
                    </a:lnTo>
                    <a:lnTo>
                      <a:pt x="1952" y="1456"/>
                    </a:lnTo>
                    <a:lnTo>
                      <a:pt x="1956" y="1453"/>
                    </a:lnTo>
                    <a:lnTo>
                      <a:pt x="1960" y="1447"/>
                    </a:lnTo>
                    <a:lnTo>
                      <a:pt x="1964" y="1440"/>
                    </a:lnTo>
                    <a:lnTo>
                      <a:pt x="1968" y="1438"/>
                    </a:lnTo>
                    <a:lnTo>
                      <a:pt x="1972" y="1432"/>
                    </a:lnTo>
                    <a:lnTo>
                      <a:pt x="1976" y="1424"/>
                    </a:lnTo>
                    <a:lnTo>
                      <a:pt x="1979" y="1417"/>
                    </a:lnTo>
                    <a:lnTo>
                      <a:pt x="1983" y="1411"/>
                    </a:lnTo>
                    <a:lnTo>
                      <a:pt x="1987" y="1406"/>
                    </a:lnTo>
                    <a:lnTo>
                      <a:pt x="1991" y="1401"/>
                    </a:lnTo>
                    <a:lnTo>
                      <a:pt x="1995" y="1396"/>
                    </a:lnTo>
                    <a:lnTo>
                      <a:pt x="1999" y="1386"/>
                    </a:lnTo>
                    <a:lnTo>
                      <a:pt x="2003" y="1384"/>
                    </a:lnTo>
                    <a:lnTo>
                      <a:pt x="2007" y="1377"/>
                    </a:lnTo>
                    <a:lnTo>
                      <a:pt x="2011" y="1371"/>
                    </a:lnTo>
                    <a:lnTo>
                      <a:pt x="2015" y="1365"/>
                    </a:lnTo>
                    <a:lnTo>
                      <a:pt x="2019" y="1360"/>
                    </a:lnTo>
                    <a:lnTo>
                      <a:pt x="2023" y="1352"/>
                    </a:lnTo>
                    <a:lnTo>
                      <a:pt x="2027" y="1344"/>
                    </a:lnTo>
                    <a:lnTo>
                      <a:pt x="2031" y="1344"/>
                    </a:lnTo>
                    <a:lnTo>
                      <a:pt x="2035" y="1334"/>
                    </a:lnTo>
                    <a:lnTo>
                      <a:pt x="2039" y="1329"/>
                    </a:lnTo>
                    <a:lnTo>
                      <a:pt x="2043" y="1325"/>
                    </a:lnTo>
                    <a:lnTo>
                      <a:pt x="2046" y="1317"/>
                    </a:lnTo>
                    <a:lnTo>
                      <a:pt x="2050" y="1308"/>
                    </a:lnTo>
                    <a:lnTo>
                      <a:pt x="2054" y="1305"/>
                    </a:lnTo>
                    <a:lnTo>
                      <a:pt x="2058" y="1300"/>
                    </a:lnTo>
                    <a:lnTo>
                      <a:pt x="2062" y="1294"/>
                    </a:lnTo>
                    <a:lnTo>
                      <a:pt x="2066" y="1285"/>
                    </a:lnTo>
                    <a:lnTo>
                      <a:pt x="2070" y="1281"/>
                    </a:lnTo>
                    <a:lnTo>
                      <a:pt x="2074" y="1279"/>
                    </a:lnTo>
                    <a:lnTo>
                      <a:pt x="2078" y="1266"/>
                    </a:lnTo>
                    <a:lnTo>
                      <a:pt x="2082" y="1262"/>
                    </a:lnTo>
                    <a:lnTo>
                      <a:pt x="2086" y="1258"/>
                    </a:lnTo>
                    <a:lnTo>
                      <a:pt x="2090" y="1252"/>
                    </a:lnTo>
                    <a:lnTo>
                      <a:pt x="2094" y="1245"/>
                    </a:lnTo>
                    <a:lnTo>
                      <a:pt x="2098" y="1239"/>
                    </a:lnTo>
                    <a:lnTo>
                      <a:pt x="2102" y="1237"/>
                    </a:lnTo>
                    <a:lnTo>
                      <a:pt x="2106" y="1227"/>
                    </a:lnTo>
                    <a:lnTo>
                      <a:pt x="2110" y="1225"/>
                    </a:lnTo>
                    <a:lnTo>
                      <a:pt x="2114" y="1216"/>
                    </a:lnTo>
                    <a:lnTo>
                      <a:pt x="2117" y="1210"/>
                    </a:lnTo>
                    <a:lnTo>
                      <a:pt x="2121" y="1204"/>
                    </a:lnTo>
                    <a:lnTo>
                      <a:pt x="2125" y="1196"/>
                    </a:lnTo>
                    <a:lnTo>
                      <a:pt x="2129" y="1193"/>
                    </a:lnTo>
                    <a:lnTo>
                      <a:pt x="2133" y="1188"/>
                    </a:lnTo>
                    <a:lnTo>
                      <a:pt x="2137" y="1185"/>
                    </a:lnTo>
                    <a:lnTo>
                      <a:pt x="2141" y="1178"/>
                    </a:lnTo>
                    <a:lnTo>
                      <a:pt x="2145" y="1170"/>
                    </a:lnTo>
                    <a:lnTo>
                      <a:pt x="2149" y="1162"/>
                    </a:lnTo>
                    <a:lnTo>
                      <a:pt x="2153" y="1158"/>
                    </a:lnTo>
                    <a:lnTo>
                      <a:pt x="2157" y="1149"/>
                    </a:lnTo>
                    <a:lnTo>
                      <a:pt x="2161" y="1146"/>
                    </a:lnTo>
                    <a:lnTo>
                      <a:pt x="2165" y="1141"/>
                    </a:lnTo>
                    <a:lnTo>
                      <a:pt x="2169" y="1133"/>
                    </a:lnTo>
                    <a:lnTo>
                      <a:pt x="2173" y="1129"/>
                    </a:lnTo>
                    <a:lnTo>
                      <a:pt x="2177" y="1118"/>
                    </a:lnTo>
                    <a:lnTo>
                      <a:pt x="2181" y="1114"/>
                    </a:lnTo>
                    <a:lnTo>
                      <a:pt x="2184" y="1111"/>
                    </a:lnTo>
                    <a:lnTo>
                      <a:pt x="2188" y="1104"/>
                    </a:lnTo>
                    <a:lnTo>
                      <a:pt x="2192" y="1097"/>
                    </a:lnTo>
                    <a:lnTo>
                      <a:pt x="2196" y="1091"/>
                    </a:lnTo>
                    <a:lnTo>
                      <a:pt x="2200" y="1083"/>
                    </a:lnTo>
                    <a:lnTo>
                      <a:pt x="2204" y="1079"/>
                    </a:lnTo>
                    <a:lnTo>
                      <a:pt x="2208" y="1071"/>
                    </a:lnTo>
                    <a:lnTo>
                      <a:pt x="2212" y="1067"/>
                    </a:lnTo>
                    <a:lnTo>
                      <a:pt x="2216" y="1059"/>
                    </a:lnTo>
                    <a:lnTo>
                      <a:pt x="2220" y="1055"/>
                    </a:lnTo>
                    <a:lnTo>
                      <a:pt x="2224" y="1049"/>
                    </a:lnTo>
                    <a:lnTo>
                      <a:pt x="2228" y="1045"/>
                    </a:lnTo>
                    <a:lnTo>
                      <a:pt x="2232" y="1034"/>
                    </a:lnTo>
                    <a:lnTo>
                      <a:pt x="2236" y="1030"/>
                    </a:lnTo>
                    <a:lnTo>
                      <a:pt x="2240" y="1027"/>
                    </a:lnTo>
                    <a:lnTo>
                      <a:pt x="2244" y="1021"/>
                    </a:lnTo>
                    <a:lnTo>
                      <a:pt x="2248" y="1012"/>
                    </a:lnTo>
                    <a:lnTo>
                      <a:pt x="2251" y="1009"/>
                    </a:lnTo>
                    <a:lnTo>
                      <a:pt x="2255" y="1004"/>
                    </a:lnTo>
                    <a:lnTo>
                      <a:pt x="2259" y="995"/>
                    </a:lnTo>
                    <a:lnTo>
                      <a:pt x="2263" y="988"/>
                    </a:lnTo>
                    <a:lnTo>
                      <a:pt x="2267" y="982"/>
                    </a:lnTo>
                    <a:lnTo>
                      <a:pt x="2271" y="978"/>
                    </a:lnTo>
                    <a:lnTo>
                      <a:pt x="2275" y="973"/>
                    </a:lnTo>
                    <a:lnTo>
                      <a:pt x="2279" y="970"/>
                    </a:lnTo>
                    <a:lnTo>
                      <a:pt x="2283" y="965"/>
                    </a:lnTo>
                    <a:lnTo>
                      <a:pt x="2287" y="953"/>
                    </a:lnTo>
                    <a:lnTo>
                      <a:pt x="2291" y="952"/>
                    </a:lnTo>
                    <a:lnTo>
                      <a:pt x="2295" y="948"/>
                    </a:lnTo>
                    <a:lnTo>
                      <a:pt x="2299" y="940"/>
                    </a:lnTo>
                    <a:lnTo>
                      <a:pt x="2303" y="937"/>
                    </a:lnTo>
                    <a:lnTo>
                      <a:pt x="2307" y="927"/>
                    </a:lnTo>
                    <a:lnTo>
                      <a:pt x="2311" y="921"/>
                    </a:lnTo>
                    <a:lnTo>
                      <a:pt x="2315" y="916"/>
                    </a:lnTo>
                    <a:lnTo>
                      <a:pt x="2319" y="907"/>
                    </a:lnTo>
                    <a:lnTo>
                      <a:pt x="2322" y="903"/>
                    </a:lnTo>
                    <a:lnTo>
                      <a:pt x="2326" y="903"/>
                    </a:lnTo>
                    <a:lnTo>
                      <a:pt x="2330" y="897"/>
                    </a:lnTo>
                    <a:lnTo>
                      <a:pt x="2334" y="882"/>
                    </a:lnTo>
                    <a:lnTo>
                      <a:pt x="2338" y="885"/>
                    </a:lnTo>
                    <a:lnTo>
                      <a:pt x="2342" y="875"/>
                    </a:lnTo>
                    <a:lnTo>
                      <a:pt x="2346" y="870"/>
                    </a:lnTo>
                    <a:lnTo>
                      <a:pt x="2350" y="865"/>
                    </a:lnTo>
                    <a:lnTo>
                      <a:pt x="2354" y="861"/>
                    </a:lnTo>
                    <a:lnTo>
                      <a:pt x="2358" y="852"/>
                    </a:lnTo>
                    <a:lnTo>
                      <a:pt x="2362" y="852"/>
                    </a:lnTo>
                    <a:lnTo>
                      <a:pt x="2366" y="848"/>
                    </a:lnTo>
                    <a:lnTo>
                      <a:pt x="2370" y="843"/>
                    </a:lnTo>
                    <a:lnTo>
                      <a:pt x="2374" y="835"/>
                    </a:lnTo>
                    <a:lnTo>
                      <a:pt x="2378" y="828"/>
                    </a:lnTo>
                    <a:lnTo>
                      <a:pt x="2382" y="820"/>
                    </a:lnTo>
                    <a:lnTo>
                      <a:pt x="2386" y="818"/>
                    </a:lnTo>
                    <a:lnTo>
                      <a:pt x="2389" y="811"/>
                    </a:lnTo>
                    <a:lnTo>
                      <a:pt x="2393" y="803"/>
                    </a:lnTo>
                    <a:lnTo>
                      <a:pt x="2397" y="801"/>
                    </a:lnTo>
                    <a:lnTo>
                      <a:pt x="2401" y="799"/>
                    </a:lnTo>
                    <a:lnTo>
                      <a:pt x="2405" y="790"/>
                    </a:lnTo>
                    <a:lnTo>
                      <a:pt x="2409" y="782"/>
                    </a:lnTo>
                    <a:lnTo>
                      <a:pt x="2413" y="778"/>
                    </a:lnTo>
                    <a:lnTo>
                      <a:pt x="2417" y="776"/>
                    </a:lnTo>
                    <a:lnTo>
                      <a:pt x="2421" y="770"/>
                    </a:lnTo>
                    <a:lnTo>
                      <a:pt x="2425" y="766"/>
                    </a:lnTo>
                    <a:lnTo>
                      <a:pt x="2429" y="760"/>
                    </a:lnTo>
                    <a:lnTo>
                      <a:pt x="2433" y="755"/>
                    </a:lnTo>
                    <a:lnTo>
                      <a:pt x="2437" y="748"/>
                    </a:lnTo>
                    <a:lnTo>
                      <a:pt x="2441" y="743"/>
                    </a:lnTo>
                    <a:lnTo>
                      <a:pt x="2445" y="738"/>
                    </a:lnTo>
                    <a:lnTo>
                      <a:pt x="2449" y="730"/>
                    </a:lnTo>
                    <a:lnTo>
                      <a:pt x="2453" y="730"/>
                    </a:lnTo>
                    <a:lnTo>
                      <a:pt x="2457" y="721"/>
                    </a:lnTo>
                    <a:lnTo>
                      <a:pt x="2460" y="717"/>
                    </a:lnTo>
                    <a:lnTo>
                      <a:pt x="2464" y="713"/>
                    </a:lnTo>
                    <a:lnTo>
                      <a:pt x="2468" y="705"/>
                    </a:lnTo>
                    <a:lnTo>
                      <a:pt x="2472" y="702"/>
                    </a:lnTo>
                    <a:lnTo>
                      <a:pt x="2476" y="701"/>
                    </a:lnTo>
                    <a:lnTo>
                      <a:pt x="2480" y="689"/>
                    </a:lnTo>
                    <a:lnTo>
                      <a:pt x="2484" y="690"/>
                    </a:lnTo>
                    <a:lnTo>
                      <a:pt x="2488" y="684"/>
                    </a:lnTo>
                    <a:lnTo>
                      <a:pt x="2492" y="679"/>
                    </a:lnTo>
                    <a:lnTo>
                      <a:pt x="2496" y="675"/>
                    </a:lnTo>
                    <a:lnTo>
                      <a:pt x="2500" y="669"/>
                    </a:lnTo>
                    <a:lnTo>
                      <a:pt x="2504" y="661"/>
                    </a:lnTo>
                    <a:lnTo>
                      <a:pt x="2508" y="659"/>
                    </a:lnTo>
                    <a:lnTo>
                      <a:pt x="2512" y="652"/>
                    </a:lnTo>
                    <a:lnTo>
                      <a:pt x="2516" y="652"/>
                    </a:lnTo>
                    <a:lnTo>
                      <a:pt x="2520" y="646"/>
                    </a:lnTo>
                    <a:lnTo>
                      <a:pt x="2524" y="640"/>
                    </a:lnTo>
                    <a:lnTo>
                      <a:pt x="2527" y="635"/>
                    </a:lnTo>
                    <a:lnTo>
                      <a:pt x="2531" y="630"/>
                    </a:lnTo>
                    <a:lnTo>
                      <a:pt x="2535" y="626"/>
                    </a:lnTo>
                    <a:lnTo>
                      <a:pt x="2539" y="621"/>
                    </a:lnTo>
                    <a:lnTo>
                      <a:pt x="2543" y="614"/>
                    </a:lnTo>
                    <a:lnTo>
                      <a:pt x="2547" y="609"/>
                    </a:lnTo>
                    <a:lnTo>
                      <a:pt x="2551" y="604"/>
                    </a:lnTo>
                    <a:lnTo>
                      <a:pt x="2555" y="604"/>
                    </a:lnTo>
                    <a:lnTo>
                      <a:pt x="2559" y="600"/>
                    </a:lnTo>
                    <a:lnTo>
                      <a:pt x="2563" y="592"/>
                    </a:lnTo>
                    <a:lnTo>
                      <a:pt x="2567" y="593"/>
                    </a:lnTo>
                    <a:lnTo>
                      <a:pt x="2571" y="584"/>
                    </a:lnTo>
                    <a:lnTo>
                      <a:pt x="2575" y="577"/>
                    </a:lnTo>
                    <a:lnTo>
                      <a:pt x="2579" y="576"/>
                    </a:lnTo>
                    <a:lnTo>
                      <a:pt x="2583" y="573"/>
                    </a:lnTo>
                    <a:lnTo>
                      <a:pt x="2587" y="566"/>
                    </a:lnTo>
                    <a:lnTo>
                      <a:pt x="2591" y="562"/>
                    </a:lnTo>
                    <a:lnTo>
                      <a:pt x="2594" y="559"/>
                    </a:lnTo>
                    <a:lnTo>
                      <a:pt x="2598" y="551"/>
                    </a:lnTo>
                    <a:lnTo>
                      <a:pt x="2602" y="551"/>
                    </a:lnTo>
                    <a:lnTo>
                      <a:pt x="2606" y="546"/>
                    </a:lnTo>
                    <a:lnTo>
                      <a:pt x="2610" y="543"/>
                    </a:lnTo>
                    <a:lnTo>
                      <a:pt x="2614" y="535"/>
                    </a:lnTo>
                    <a:lnTo>
                      <a:pt x="2618" y="531"/>
                    </a:lnTo>
                    <a:lnTo>
                      <a:pt x="2622" y="529"/>
                    </a:lnTo>
                    <a:lnTo>
                      <a:pt x="2626" y="521"/>
                    </a:lnTo>
                    <a:lnTo>
                      <a:pt x="2630" y="522"/>
                    </a:lnTo>
                    <a:lnTo>
                      <a:pt x="2634" y="516"/>
                    </a:lnTo>
                    <a:lnTo>
                      <a:pt x="2638" y="512"/>
                    </a:lnTo>
                    <a:lnTo>
                      <a:pt x="2642" y="508"/>
                    </a:lnTo>
                    <a:lnTo>
                      <a:pt x="2646" y="501"/>
                    </a:lnTo>
                    <a:lnTo>
                      <a:pt x="2650" y="501"/>
                    </a:lnTo>
                    <a:lnTo>
                      <a:pt x="2654" y="497"/>
                    </a:lnTo>
                    <a:lnTo>
                      <a:pt x="2658" y="492"/>
                    </a:lnTo>
                    <a:lnTo>
                      <a:pt x="2662" y="487"/>
                    </a:lnTo>
                    <a:lnTo>
                      <a:pt x="2665" y="482"/>
                    </a:lnTo>
                    <a:lnTo>
                      <a:pt x="2669" y="475"/>
                    </a:lnTo>
                    <a:lnTo>
                      <a:pt x="2673" y="472"/>
                    </a:lnTo>
                    <a:lnTo>
                      <a:pt x="2677" y="468"/>
                    </a:lnTo>
                    <a:lnTo>
                      <a:pt x="2681" y="466"/>
                    </a:lnTo>
                    <a:lnTo>
                      <a:pt x="2685" y="461"/>
                    </a:lnTo>
                    <a:lnTo>
                      <a:pt x="2689" y="459"/>
                    </a:lnTo>
                    <a:lnTo>
                      <a:pt x="2693" y="451"/>
                    </a:lnTo>
                    <a:lnTo>
                      <a:pt x="2697" y="450"/>
                    </a:lnTo>
                    <a:lnTo>
                      <a:pt x="2701" y="447"/>
                    </a:lnTo>
                    <a:lnTo>
                      <a:pt x="2705" y="445"/>
                    </a:lnTo>
                    <a:lnTo>
                      <a:pt x="2709" y="441"/>
                    </a:lnTo>
                    <a:lnTo>
                      <a:pt x="2713" y="440"/>
                    </a:lnTo>
                    <a:lnTo>
                      <a:pt x="2717" y="432"/>
                    </a:lnTo>
                    <a:lnTo>
                      <a:pt x="2721" y="429"/>
                    </a:lnTo>
                    <a:lnTo>
                      <a:pt x="2725" y="422"/>
                    </a:lnTo>
                    <a:lnTo>
                      <a:pt x="2729" y="417"/>
                    </a:lnTo>
                    <a:lnTo>
                      <a:pt x="2732" y="418"/>
                    </a:lnTo>
                    <a:lnTo>
                      <a:pt x="2736" y="413"/>
                    </a:lnTo>
                    <a:lnTo>
                      <a:pt x="2740" y="409"/>
                    </a:lnTo>
                    <a:lnTo>
                      <a:pt x="2744" y="405"/>
                    </a:lnTo>
                    <a:lnTo>
                      <a:pt x="2748" y="401"/>
                    </a:lnTo>
                    <a:lnTo>
                      <a:pt x="2752" y="397"/>
                    </a:lnTo>
                    <a:lnTo>
                      <a:pt x="2756" y="394"/>
                    </a:lnTo>
                    <a:lnTo>
                      <a:pt x="2760" y="392"/>
                    </a:lnTo>
                    <a:lnTo>
                      <a:pt x="2764" y="392"/>
                    </a:lnTo>
                    <a:lnTo>
                      <a:pt x="2768" y="387"/>
                    </a:lnTo>
                    <a:lnTo>
                      <a:pt x="2772" y="380"/>
                    </a:lnTo>
                    <a:lnTo>
                      <a:pt x="2776" y="376"/>
                    </a:lnTo>
                    <a:lnTo>
                      <a:pt x="2780" y="371"/>
                    </a:lnTo>
                    <a:lnTo>
                      <a:pt x="2784" y="371"/>
                    </a:lnTo>
                    <a:lnTo>
                      <a:pt x="2788" y="367"/>
                    </a:lnTo>
                    <a:lnTo>
                      <a:pt x="2792" y="363"/>
                    </a:lnTo>
                    <a:lnTo>
                      <a:pt x="2796" y="359"/>
                    </a:lnTo>
                    <a:lnTo>
                      <a:pt x="2799" y="359"/>
                    </a:lnTo>
                    <a:lnTo>
                      <a:pt x="2803" y="355"/>
                    </a:lnTo>
                    <a:lnTo>
                      <a:pt x="2807" y="353"/>
                    </a:lnTo>
                    <a:lnTo>
                      <a:pt x="2811" y="346"/>
                    </a:lnTo>
                    <a:lnTo>
                      <a:pt x="2815" y="342"/>
                    </a:lnTo>
                    <a:lnTo>
                      <a:pt x="2819" y="344"/>
                    </a:lnTo>
                    <a:lnTo>
                      <a:pt x="2823" y="333"/>
                    </a:lnTo>
                    <a:lnTo>
                      <a:pt x="2827" y="334"/>
                    </a:lnTo>
                    <a:lnTo>
                      <a:pt x="2831" y="332"/>
                    </a:lnTo>
                    <a:lnTo>
                      <a:pt x="2835" y="331"/>
                    </a:lnTo>
                    <a:lnTo>
                      <a:pt x="2839" y="327"/>
                    </a:lnTo>
                    <a:lnTo>
                      <a:pt x="2843" y="325"/>
                    </a:lnTo>
                    <a:lnTo>
                      <a:pt x="2847" y="320"/>
                    </a:lnTo>
                    <a:lnTo>
                      <a:pt x="2851" y="319"/>
                    </a:lnTo>
                    <a:lnTo>
                      <a:pt x="2855" y="317"/>
                    </a:lnTo>
                    <a:lnTo>
                      <a:pt x="2859" y="311"/>
                    </a:lnTo>
                    <a:lnTo>
                      <a:pt x="2863" y="308"/>
                    </a:lnTo>
                    <a:lnTo>
                      <a:pt x="2867" y="308"/>
                    </a:lnTo>
                    <a:lnTo>
                      <a:pt x="2870" y="302"/>
                    </a:lnTo>
                    <a:lnTo>
                      <a:pt x="2874" y="295"/>
                    </a:lnTo>
                    <a:lnTo>
                      <a:pt x="2878" y="296"/>
                    </a:lnTo>
                    <a:lnTo>
                      <a:pt x="2882" y="294"/>
                    </a:lnTo>
                    <a:lnTo>
                      <a:pt x="2886" y="291"/>
                    </a:lnTo>
                    <a:lnTo>
                      <a:pt x="2890" y="290"/>
                    </a:lnTo>
                    <a:lnTo>
                      <a:pt x="2894" y="288"/>
                    </a:lnTo>
                    <a:lnTo>
                      <a:pt x="2898" y="285"/>
                    </a:lnTo>
                    <a:lnTo>
                      <a:pt x="2902" y="278"/>
                    </a:lnTo>
                    <a:lnTo>
                      <a:pt x="2906" y="277"/>
                    </a:lnTo>
                    <a:lnTo>
                      <a:pt x="2910" y="274"/>
                    </a:lnTo>
                    <a:lnTo>
                      <a:pt x="2914" y="270"/>
                    </a:lnTo>
                    <a:lnTo>
                      <a:pt x="2918" y="270"/>
                    </a:lnTo>
                    <a:lnTo>
                      <a:pt x="2922" y="266"/>
                    </a:lnTo>
                    <a:lnTo>
                      <a:pt x="2926" y="265"/>
                    </a:lnTo>
                    <a:lnTo>
                      <a:pt x="2930" y="264"/>
                    </a:lnTo>
                    <a:lnTo>
                      <a:pt x="2934" y="261"/>
                    </a:lnTo>
                    <a:lnTo>
                      <a:pt x="2937" y="257"/>
                    </a:lnTo>
                    <a:lnTo>
                      <a:pt x="2941" y="250"/>
                    </a:lnTo>
                    <a:lnTo>
                      <a:pt x="2945" y="253"/>
                    </a:lnTo>
                    <a:lnTo>
                      <a:pt x="2949" y="249"/>
                    </a:lnTo>
                    <a:lnTo>
                      <a:pt x="2953" y="241"/>
                    </a:lnTo>
                    <a:lnTo>
                      <a:pt x="2957" y="241"/>
                    </a:lnTo>
                    <a:lnTo>
                      <a:pt x="2961" y="240"/>
                    </a:lnTo>
                    <a:lnTo>
                      <a:pt x="2965" y="239"/>
                    </a:lnTo>
                    <a:lnTo>
                      <a:pt x="2969" y="237"/>
                    </a:lnTo>
                    <a:lnTo>
                      <a:pt x="2973" y="233"/>
                    </a:lnTo>
                    <a:lnTo>
                      <a:pt x="2977" y="233"/>
                    </a:lnTo>
                    <a:lnTo>
                      <a:pt x="2981" y="227"/>
                    </a:lnTo>
                    <a:lnTo>
                      <a:pt x="2985" y="225"/>
                    </a:lnTo>
                    <a:lnTo>
                      <a:pt x="2989" y="225"/>
                    </a:lnTo>
                    <a:lnTo>
                      <a:pt x="2993" y="223"/>
                    </a:lnTo>
                    <a:lnTo>
                      <a:pt x="2997" y="222"/>
                    </a:lnTo>
                    <a:lnTo>
                      <a:pt x="3001" y="215"/>
                    </a:lnTo>
                    <a:lnTo>
                      <a:pt x="3005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70" name="Line 4322"/>
              <p:cNvSpPr>
                <a:spLocks noChangeShapeType="1"/>
              </p:cNvSpPr>
              <p:nvPr/>
            </p:nvSpPr>
            <p:spPr bwMode="auto">
              <a:xfrm flipV="1">
                <a:off x="312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71" name="Freeform 4323"/>
              <p:cNvSpPr>
                <a:spLocks/>
              </p:cNvSpPr>
              <p:nvPr/>
            </p:nvSpPr>
            <p:spPr bwMode="auto">
              <a:xfrm flipV="1">
                <a:off x="3123" y="910"/>
                <a:ext cx="1690" cy="1106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33"/>
                  </a:cxn>
                  <a:cxn ang="0">
                    <a:pos x="138" y="57"/>
                  </a:cxn>
                  <a:cxn ang="0">
                    <a:pos x="186" y="92"/>
                  </a:cxn>
                  <a:cxn ang="0">
                    <a:pos x="233" y="131"/>
                  </a:cxn>
                  <a:cxn ang="0">
                    <a:pos x="280" y="177"/>
                  </a:cxn>
                  <a:cxn ang="0">
                    <a:pos x="328" y="245"/>
                  </a:cxn>
                  <a:cxn ang="0">
                    <a:pos x="375" y="321"/>
                  </a:cxn>
                  <a:cxn ang="0">
                    <a:pos x="422" y="398"/>
                  </a:cxn>
                  <a:cxn ang="0">
                    <a:pos x="469" y="482"/>
                  </a:cxn>
                  <a:cxn ang="0">
                    <a:pos x="517" y="578"/>
                  </a:cxn>
                  <a:cxn ang="0">
                    <a:pos x="564" y="678"/>
                  </a:cxn>
                  <a:cxn ang="0">
                    <a:pos x="611" y="779"/>
                  </a:cxn>
                  <a:cxn ang="0">
                    <a:pos x="659" y="886"/>
                  </a:cxn>
                  <a:cxn ang="0">
                    <a:pos x="706" y="1000"/>
                  </a:cxn>
                  <a:cxn ang="0">
                    <a:pos x="753" y="1106"/>
                  </a:cxn>
                  <a:cxn ang="0">
                    <a:pos x="801" y="1213"/>
                  </a:cxn>
                  <a:cxn ang="0">
                    <a:pos x="848" y="1309"/>
                  </a:cxn>
                  <a:cxn ang="0">
                    <a:pos x="895" y="1408"/>
                  </a:cxn>
                  <a:cxn ang="0">
                    <a:pos x="943" y="1500"/>
                  </a:cxn>
                  <a:cxn ang="0">
                    <a:pos x="990" y="1583"/>
                  </a:cxn>
                  <a:cxn ang="0">
                    <a:pos x="1037" y="1668"/>
                  </a:cxn>
                  <a:cxn ang="0">
                    <a:pos x="1085" y="1727"/>
                  </a:cxn>
                  <a:cxn ang="0">
                    <a:pos x="1132" y="1784"/>
                  </a:cxn>
                  <a:cxn ang="0">
                    <a:pos x="1179" y="1835"/>
                  </a:cxn>
                  <a:cxn ang="0">
                    <a:pos x="1226" y="1872"/>
                  </a:cxn>
                  <a:cxn ang="0">
                    <a:pos x="1274" y="1892"/>
                  </a:cxn>
                  <a:cxn ang="0">
                    <a:pos x="1321" y="1911"/>
                  </a:cxn>
                  <a:cxn ang="0">
                    <a:pos x="1368" y="1920"/>
                  </a:cxn>
                  <a:cxn ang="0">
                    <a:pos x="1416" y="1920"/>
                  </a:cxn>
                  <a:cxn ang="0">
                    <a:pos x="1463" y="1903"/>
                  </a:cxn>
                  <a:cxn ang="0">
                    <a:pos x="1510" y="1881"/>
                  </a:cxn>
                  <a:cxn ang="0">
                    <a:pos x="1558" y="1850"/>
                  </a:cxn>
                  <a:cxn ang="0">
                    <a:pos x="1605" y="1815"/>
                  </a:cxn>
                  <a:cxn ang="0">
                    <a:pos x="1652" y="1767"/>
                  </a:cxn>
                  <a:cxn ang="0">
                    <a:pos x="1700" y="1716"/>
                  </a:cxn>
                  <a:cxn ang="0">
                    <a:pos x="1747" y="1655"/>
                  </a:cxn>
                  <a:cxn ang="0">
                    <a:pos x="1794" y="1598"/>
                  </a:cxn>
                  <a:cxn ang="0">
                    <a:pos x="1841" y="1530"/>
                  </a:cxn>
                  <a:cxn ang="0">
                    <a:pos x="1889" y="1465"/>
                  </a:cxn>
                  <a:cxn ang="0">
                    <a:pos x="1936" y="1397"/>
                  </a:cxn>
                  <a:cxn ang="0">
                    <a:pos x="1983" y="1331"/>
                  </a:cxn>
                  <a:cxn ang="0">
                    <a:pos x="2031" y="1256"/>
                  </a:cxn>
                  <a:cxn ang="0">
                    <a:pos x="2078" y="1182"/>
                  </a:cxn>
                  <a:cxn ang="0">
                    <a:pos x="2125" y="1108"/>
                  </a:cxn>
                  <a:cxn ang="0">
                    <a:pos x="2173" y="1035"/>
                  </a:cxn>
                  <a:cxn ang="0">
                    <a:pos x="2220" y="967"/>
                  </a:cxn>
                  <a:cxn ang="0">
                    <a:pos x="2267" y="895"/>
                  </a:cxn>
                  <a:cxn ang="0">
                    <a:pos x="2315" y="830"/>
                  </a:cxn>
                  <a:cxn ang="0">
                    <a:pos x="2362" y="762"/>
                  </a:cxn>
                  <a:cxn ang="0">
                    <a:pos x="2409" y="703"/>
                  </a:cxn>
                  <a:cxn ang="0">
                    <a:pos x="2456" y="643"/>
                  </a:cxn>
                  <a:cxn ang="0">
                    <a:pos x="2504" y="593"/>
                  </a:cxn>
                  <a:cxn ang="0">
                    <a:pos x="2551" y="527"/>
                  </a:cxn>
                  <a:cxn ang="0">
                    <a:pos x="2598" y="482"/>
                  </a:cxn>
                  <a:cxn ang="0">
                    <a:pos x="2646" y="433"/>
                  </a:cxn>
                  <a:cxn ang="0">
                    <a:pos x="2693" y="387"/>
                  </a:cxn>
                  <a:cxn ang="0">
                    <a:pos x="2740" y="350"/>
                  </a:cxn>
                  <a:cxn ang="0">
                    <a:pos x="2788" y="309"/>
                  </a:cxn>
                  <a:cxn ang="0">
                    <a:pos x="2835" y="275"/>
                  </a:cxn>
                  <a:cxn ang="0">
                    <a:pos x="2882" y="247"/>
                  </a:cxn>
                  <a:cxn ang="0">
                    <a:pos x="2930" y="214"/>
                  </a:cxn>
                </a:cxnLst>
                <a:rect l="0" t="0" r="r" b="b"/>
                <a:pathLst>
                  <a:path w="2934" h="1920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8"/>
                    </a:lnTo>
                    <a:lnTo>
                      <a:pt x="24" y="9"/>
                    </a:lnTo>
                    <a:lnTo>
                      <a:pt x="28" y="6"/>
                    </a:lnTo>
                    <a:lnTo>
                      <a:pt x="32" y="0"/>
                    </a:lnTo>
                    <a:lnTo>
                      <a:pt x="36" y="11"/>
                    </a:lnTo>
                    <a:lnTo>
                      <a:pt x="40" y="9"/>
                    </a:lnTo>
                    <a:lnTo>
                      <a:pt x="44" y="9"/>
                    </a:lnTo>
                    <a:lnTo>
                      <a:pt x="48" y="15"/>
                    </a:lnTo>
                    <a:lnTo>
                      <a:pt x="52" y="11"/>
                    </a:lnTo>
                    <a:lnTo>
                      <a:pt x="56" y="17"/>
                    </a:lnTo>
                    <a:lnTo>
                      <a:pt x="59" y="15"/>
                    </a:lnTo>
                    <a:lnTo>
                      <a:pt x="63" y="15"/>
                    </a:lnTo>
                    <a:lnTo>
                      <a:pt x="67" y="15"/>
                    </a:lnTo>
                    <a:lnTo>
                      <a:pt x="71" y="19"/>
                    </a:lnTo>
                    <a:lnTo>
                      <a:pt x="75" y="21"/>
                    </a:lnTo>
                    <a:lnTo>
                      <a:pt x="79" y="19"/>
                    </a:lnTo>
                    <a:lnTo>
                      <a:pt x="83" y="24"/>
                    </a:lnTo>
                    <a:lnTo>
                      <a:pt x="87" y="22"/>
                    </a:lnTo>
                    <a:lnTo>
                      <a:pt x="91" y="33"/>
                    </a:lnTo>
                    <a:lnTo>
                      <a:pt x="95" y="33"/>
                    </a:lnTo>
                    <a:lnTo>
                      <a:pt x="99" y="30"/>
                    </a:lnTo>
                    <a:lnTo>
                      <a:pt x="103" y="35"/>
                    </a:lnTo>
                    <a:lnTo>
                      <a:pt x="107" y="35"/>
                    </a:lnTo>
                    <a:lnTo>
                      <a:pt x="111" y="39"/>
                    </a:lnTo>
                    <a:lnTo>
                      <a:pt x="115" y="33"/>
                    </a:lnTo>
                    <a:lnTo>
                      <a:pt x="119" y="43"/>
                    </a:lnTo>
                    <a:lnTo>
                      <a:pt x="123" y="43"/>
                    </a:lnTo>
                    <a:lnTo>
                      <a:pt x="126" y="50"/>
                    </a:lnTo>
                    <a:lnTo>
                      <a:pt x="130" y="52"/>
                    </a:lnTo>
                    <a:lnTo>
                      <a:pt x="134" y="52"/>
                    </a:lnTo>
                    <a:lnTo>
                      <a:pt x="138" y="57"/>
                    </a:lnTo>
                    <a:lnTo>
                      <a:pt x="142" y="55"/>
                    </a:lnTo>
                    <a:lnTo>
                      <a:pt x="146" y="59"/>
                    </a:lnTo>
                    <a:lnTo>
                      <a:pt x="150" y="59"/>
                    </a:lnTo>
                    <a:lnTo>
                      <a:pt x="154" y="63"/>
                    </a:lnTo>
                    <a:lnTo>
                      <a:pt x="158" y="67"/>
                    </a:lnTo>
                    <a:lnTo>
                      <a:pt x="162" y="76"/>
                    </a:lnTo>
                    <a:lnTo>
                      <a:pt x="166" y="72"/>
                    </a:lnTo>
                    <a:lnTo>
                      <a:pt x="170" y="74"/>
                    </a:lnTo>
                    <a:lnTo>
                      <a:pt x="174" y="78"/>
                    </a:lnTo>
                    <a:lnTo>
                      <a:pt x="178" y="87"/>
                    </a:lnTo>
                    <a:lnTo>
                      <a:pt x="182" y="83"/>
                    </a:lnTo>
                    <a:lnTo>
                      <a:pt x="186" y="92"/>
                    </a:lnTo>
                    <a:lnTo>
                      <a:pt x="190" y="89"/>
                    </a:lnTo>
                    <a:lnTo>
                      <a:pt x="194" y="94"/>
                    </a:lnTo>
                    <a:lnTo>
                      <a:pt x="197" y="96"/>
                    </a:lnTo>
                    <a:lnTo>
                      <a:pt x="201" y="100"/>
                    </a:lnTo>
                    <a:lnTo>
                      <a:pt x="205" y="103"/>
                    </a:lnTo>
                    <a:lnTo>
                      <a:pt x="209" y="107"/>
                    </a:lnTo>
                    <a:lnTo>
                      <a:pt x="213" y="109"/>
                    </a:lnTo>
                    <a:lnTo>
                      <a:pt x="217" y="114"/>
                    </a:lnTo>
                    <a:lnTo>
                      <a:pt x="221" y="118"/>
                    </a:lnTo>
                    <a:lnTo>
                      <a:pt x="225" y="122"/>
                    </a:lnTo>
                    <a:lnTo>
                      <a:pt x="229" y="125"/>
                    </a:lnTo>
                    <a:lnTo>
                      <a:pt x="233" y="131"/>
                    </a:lnTo>
                    <a:lnTo>
                      <a:pt x="237" y="129"/>
                    </a:lnTo>
                    <a:lnTo>
                      <a:pt x="241" y="136"/>
                    </a:lnTo>
                    <a:lnTo>
                      <a:pt x="245" y="140"/>
                    </a:lnTo>
                    <a:lnTo>
                      <a:pt x="249" y="148"/>
                    </a:lnTo>
                    <a:lnTo>
                      <a:pt x="253" y="151"/>
                    </a:lnTo>
                    <a:lnTo>
                      <a:pt x="257" y="160"/>
                    </a:lnTo>
                    <a:lnTo>
                      <a:pt x="261" y="155"/>
                    </a:lnTo>
                    <a:lnTo>
                      <a:pt x="264" y="166"/>
                    </a:lnTo>
                    <a:lnTo>
                      <a:pt x="268" y="170"/>
                    </a:lnTo>
                    <a:lnTo>
                      <a:pt x="272" y="181"/>
                    </a:lnTo>
                    <a:lnTo>
                      <a:pt x="276" y="175"/>
                    </a:lnTo>
                    <a:lnTo>
                      <a:pt x="280" y="177"/>
                    </a:lnTo>
                    <a:lnTo>
                      <a:pt x="284" y="190"/>
                    </a:lnTo>
                    <a:lnTo>
                      <a:pt x="288" y="186"/>
                    </a:lnTo>
                    <a:lnTo>
                      <a:pt x="292" y="195"/>
                    </a:lnTo>
                    <a:lnTo>
                      <a:pt x="296" y="203"/>
                    </a:lnTo>
                    <a:lnTo>
                      <a:pt x="300" y="208"/>
                    </a:lnTo>
                    <a:lnTo>
                      <a:pt x="304" y="212"/>
                    </a:lnTo>
                    <a:lnTo>
                      <a:pt x="308" y="219"/>
                    </a:lnTo>
                    <a:lnTo>
                      <a:pt x="312" y="225"/>
                    </a:lnTo>
                    <a:lnTo>
                      <a:pt x="316" y="225"/>
                    </a:lnTo>
                    <a:lnTo>
                      <a:pt x="320" y="230"/>
                    </a:lnTo>
                    <a:lnTo>
                      <a:pt x="324" y="240"/>
                    </a:lnTo>
                    <a:lnTo>
                      <a:pt x="328" y="245"/>
                    </a:lnTo>
                    <a:lnTo>
                      <a:pt x="331" y="249"/>
                    </a:lnTo>
                    <a:lnTo>
                      <a:pt x="335" y="262"/>
                    </a:lnTo>
                    <a:lnTo>
                      <a:pt x="339" y="263"/>
                    </a:lnTo>
                    <a:lnTo>
                      <a:pt x="343" y="269"/>
                    </a:lnTo>
                    <a:lnTo>
                      <a:pt x="347" y="275"/>
                    </a:lnTo>
                    <a:lnTo>
                      <a:pt x="351" y="280"/>
                    </a:lnTo>
                    <a:lnTo>
                      <a:pt x="355" y="286"/>
                    </a:lnTo>
                    <a:lnTo>
                      <a:pt x="359" y="297"/>
                    </a:lnTo>
                    <a:lnTo>
                      <a:pt x="363" y="298"/>
                    </a:lnTo>
                    <a:lnTo>
                      <a:pt x="367" y="304"/>
                    </a:lnTo>
                    <a:lnTo>
                      <a:pt x="371" y="306"/>
                    </a:lnTo>
                    <a:lnTo>
                      <a:pt x="375" y="321"/>
                    </a:lnTo>
                    <a:lnTo>
                      <a:pt x="379" y="326"/>
                    </a:lnTo>
                    <a:lnTo>
                      <a:pt x="383" y="328"/>
                    </a:lnTo>
                    <a:lnTo>
                      <a:pt x="387" y="335"/>
                    </a:lnTo>
                    <a:lnTo>
                      <a:pt x="391" y="339"/>
                    </a:lnTo>
                    <a:lnTo>
                      <a:pt x="395" y="346"/>
                    </a:lnTo>
                    <a:lnTo>
                      <a:pt x="399" y="352"/>
                    </a:lnTo>
                    <a:lnTo>
                      <a:pt x="402" y="359"/>
                    </a:lnTo>
                    <a:lnTo>
                      <a:pt x="406" y="367"/>
                    </a:lnTo>
                    <a:lnTo>
                      <a:pt x="410" y="372"/>
                    </a:lnTo>
                    <a:lnTo>
                      <a:pt x="414" y="385"/>
                    </a:lnTo>
                    <a:lnTo>
                      <a:pt x="418" y="389"/>
                    </a:lnTo>
                    <a:lnTo>
                      <a:pt x="422" y="398"/>
                    </a:lnTo>
                    <a:lnTo>
                      <a:pt x="426" y="402"/>
                    </a:lnTo>
                    <a:lnTo>
                      <a:pt x="430" y="407"/>
                    </a:lnTo>
                    <a:lnTo>
                      <a:pt x="434" y="414"/>
                    </a:lnTo>
                    <a:lnTo>
                      <a:pt x="438" y="427"/>
                    </a:lnTo>
                    <a:lnTo>
                      <a:pt x="442" y="433"/>
                    </a:lnTo>
                    <a:lnTo>
                      <a:pt x="446" y="448"/>
                    </a:lnTo>
                    <a:lnTo>
                      <a:pt x="450" y="449"/>
                    </a:lnTo>
                    <a:lnTo>
                      <a:pt x="454" y="455"/>
                    </a:lnTo>
                    <a:lnTo>
                      <a:pt x="458" y="464"/>
                    </a:lnTo>
                    <a:lnTo>
                      <a:pt x="462" y="466"/>
                    </a:lnTo>
                    <a:lnTo>
                      <a:pt x="466" y="473"/>
                    </a:lnTo>
                    <a:lnTo>
                      <a:pt x="469" y="482"/>
                    </a:lnTo>
                    <a:lnTo>
                      <a:pt x="473" y="494"/>
                    </a:lnTo>
                    <a:lnTo>
                      <a:pt x="477" y="499"/>
                    </a:lnTo>
                    <a:lnTo>
                      <a:pt x="481" y="506"/>
                    </a:lnTo>
                    <a:lnTo>
                      <a:pt x="485" y="512"/>
                    </a:lnTo>
                    <a:lnTo>
                      <a:pt x="489" y="519"/>
                    </a:lnTo>
                    <a:lnTo>
                      <a:pt x="493" y="523"/>
                    </a:lnTo>
                    <a:lnTo>
                      <a:pt x="497" y="541"/>
                    </a:lnTo>
                    <a:lnTo>
                      <a:pt x="501" y="541"/>
                    </a:lnTo>
                    <a:lnTo>
                      <a:pt x="505" y="551"/>
                    </a:lnTo>
                    <a:lnTo>
                      <a:pt x="509" y="562"/>
                    </a:lnTo>
                    <a:lnTo>
                      <a:pt x="513" y="573"/>
                    </a:lnTo>
                    <a:lnTo>
                      <a:pt x="517" y="578"/>
                    </a:lnTo>
                    <a:lnTo>
                      <a:pt x="521" y="587"/>
                    </a:lnTo>
                    <a:lnTo>
                      <a:pt x="525" y="589"/>
                    </a:lnTo>
                    <a:lnTo>
                      <a:pt x="529" y="606"/>
                    </a:lnTo>
                    <a:lnTo>
                      <a:pt x="533" y="613"/>
                    </a:lnTo>
                    <a:lnTo>
                      <a:pt x="537" y="622"/>
                    </a:lnTo>
                    <a:lnTo>
                      <a:pt x="540" y="628"/>
                    </a:lnTo>
                    <a:lnTo>
                      <a:pt x="544" y="633"/>
                    </a:lnTo>
                    <a:lnTo>
                      <a:pt x="548" y="644"/>
                    </a:lnTo>
                    <a:lnTo>
                      <a:pt x="552" y="654"/>
                    </a:lnTo>
                    <a:lnTo>
                      <a:pt x="556" y="657"/>
                    </a:lnTo>
                    <a:lnTo>
                      <a:pt x="560" y="670"/>
                    </a:lnTo>
                    <a:lnTo>
                      <a:pt x="564" y="678"/>
                    </a:lnTo>
                    <a:lnTo>
                      <a:pt x="568" y="687"/>
                    </a:lnTo>
                    <a:lnTo>
                      <a:pt x="572" y="700"/>
                    </a:lnTo>
                    <a:lnTo>
                      <a:pt x="576" y="703"/>
                    </a:lnTo>
                    <a:lnTo>
                      <a:pt x="580" y="714"/>
                    </a:lnTo>
                    <a:lnTo>
                      <a:pt x="584" y="720"/>
                    </a:lnTo>
                    <a:lnTo>
                      <a:pt x="588" y="725"/>
                    </a:lnTo>
                    <a:lnTo>
                      <a:pt x="592" y="738"/>
                    </a:lnTo>
                    <a:lnTo>
                      <a:pt x="596" y="751"/>
                    </a:lnTo>
                    <a:lnTo>
                      <a:pt x="600" y="757"/>
                    </a:lnTo>
                    <a:lnTo>
                      <a:pt x="604" y="766"/>
                    </a:lnTo>
                    <a:lnTo>
                      <a:pt x="607" y="770"/>
                    </a:lnTo>
                    <a:lnTo>
                      <a:pt x="611" y="779"/>
                    </a:lnTo>
                    <a:lnTo>
                      <a:pt x="615" y="788"/>
                    </a:lnTo>
                    <a:lnTo>
                      <a:pt x="619" y="799"/>
                    </a:lnTo>
                    <a:lnTo>
                      <a:pt x="623" y="808"/>
                    </a:lnTo>
                    <a:lnTo>
                      <a:pt x="627" y="819"/>
                    </a:lnTo>
                    <a:lnTo>
                      <a:pt x="631" y="827"/>
                    </a:lnTo>
                    <a:lnTo>
                      <a:pt x="635" y="836"/>
                    </a:lnTo>
                    <a:lnTo>
                      <a:pt x="639" y="841"/>
                    </a:lnTo>
                    <a:lnTo>
                      <a:pt x="643" y="854"/>
                    </a:lnTo>
                    <a:lnTo>
                      <a:pt x="647" y="862"/>
                    </a:lnTo>
                    <a:lnTo>
                      <a:pt x="651" y="875"/>
                    </a:lnTo>
                    <a:lnTo>
                      <a:pt x="655" y="882"/>
                    </a:lnTo>
                    <a:lnTo>
                      <a:pt x="659" y="886"/>
                    </a:lnTo>
                    <a:lnTo>
                      <a:pt x="663" y="900"/>
                    </a:lnTo>
                    <a:lnTo>
                      <a:pt x="667" y="904"/>
                    </a:lnTo>
                    <a:lnTo>
                      <a:pt x="671" y="922"/>
                    </a:lnTo>
                    <a:lnTo>
                      <a:pt x="674" y="930"/>
                    </a:lnTo>
                    <a:lnTo>
                      <a:pt x="678" y="937"/>
                    </a:lnTo>
                    <a:lnTo>
                      <a:pt x="682" y="946"/>
                    </a:lnTo>
                    <a:lnTo>
                      <a:pt x="686" y="948"/>
                    </a:lnTo>
                    <a:lnTo>
                      <a:pt x="690" y="965"/>
                    </a:lnTo>
                    <a:lnTo>
                      <a:pt x="694" y="974"/>
                    </a:lnTo>
                    <a:lnTo>
                      <a:pt x="698" y="981"/>
                    </a:lnTo>
                    <a:lnTo>
                      <a:pt x="702" y="985"/>
                    </a:lnTo>
                    <a:lnTo>
                      <a:pt x="706" y="1000"/>
                    </a:lnTo>
                    <a:lnTo>
                      <a:pt x="710" y="1007"/>
                    </a:lnTo>
                    <a:lnTo>
                      <a:pt x="714" y="1014"/>
                    </a:lnTo>
                    <a:lnTo>
                      <a:pt x="718" y="1024"/>
                    </a:lnTo>
                    <a:lnTo>
                      <a:pt x="722" y="1033"/>
                    </a:lnTo>
                    <a:lnTo>
                      <a:pt x="726" y="1046"/>
                    </a:lnTo>
                    <a:lnTo>
                      <a:pt x="730" y="1051"/>
                    </a:lnTo>
                    <a:lnTo>
                      <a:pt x="734" y="1060"/>
                    </a:lnTo>
                    <a:lnTo>
                      <a:pt x="738" y="1073"/>
                    </a:lnTo>
                    <a:lnTo>
                      <a:pt x="742" y="1081"/>
                    </a:lnTo>
                    <a:lnTo>
                      <a:pt x="745" y="1088"/>
                    </a:lnTo>
                    <a:lnTo>
                      <a:pt x="749" y="1097"/>
                    </a:lnTo>
                    <a:lnTo>
                      <a:pt x="753" y="1106"/>
                    </a:lnTo>
                    <a:lnTo>
                      <a:pt x="757" y="1112"/>
                    </a:lnTo>
                    <a:lnTo>
                      <a:pt x="761" y="1127"/>
                    </a:lnTo>
                    <a:lnTo>
                      <a:pt x="765" y="1134"/>
                    </a:lnTo>
                    <a:lnTo>
                      <a:pt x="769" y="1145"/>
                    </a:lnTo>
                    <a:lnTo>
                      <a:pt x="773" y="1152"/>
                    </a:lnTo>
                    <a:lnTo>
                      <a:pt x="777" y="1158"/>
                    </a:lnTo>
                    <a:lnTo>
                      <a:pt x="781" y="1165"/>
                    </a:lnTo>
                    <a:lnTo>
                      <a:pt x="785" y="1180"/>
                    </a:lnTo>
                    <a:lnTo>
                      <a:pt x="789" y="1184"/>
                    </a:lnTo>
                    <a:lnTo>
                      <a:pt x="793" y="1195"/>
                    </a:lnTo>
                    <a:lnTo>
                      <a:pt x="797" y="1202"/>
                    </a:lnTo>
                    <a:lnTo>
                      <a:pt x="801" y="1213"/>
                    </a:lnTo>
                    <a:lnTo>
                      <a:pt x="805" y="1217"/>
                    </a:lnTo>
                    <a:lnTo>
                      <a:pt x="809" y="1232"/>
                    </a:lnTo>
                    <a:lnTo>
                      <a:pt x="812" y="1237"/>
                    </a:lnTo>
                    <a:lnTo>
                      <a:pt x="816" y="1246"/>
                    </a:lnTo>
                    <a:lnTo>
                      <a:pt x="820" y="1254"/>
                    </a:lnTo>
                    <a:lnTo>
                      <a:pt x="824" y="1265"/>
                    </a:lnTo>
                    <a:lnTo>
                      <a:pt x="828" y="1272"/>
                    </a:lnTo>
                    <a:lnTo>
                      <a:pt x="832" y="1283"/>
                    </a:lnTo>
                    <a:lnTo>
                      <a:pt x="836" y="1294"/>
                    </a:lnTo>
                    <a:lnTo>
                      <a:pt x="840" y="1303"/>
                    </a:lnTo>
                    <a:lnTo>
                      <a:pt x="844" y="1300"/>
                    </a:lnTo>
                    <a:lnTo>
                      <a:pt x="848" y="1309"/>
                    </a:lnTo>
                    <a:lnTo>
                      <a:pt x="852" y="1329"/>
                    </a:lnTo>
                    <a:lnTo>
                      <a:pt x="856" y="1327"/>
                    </a:lnTo>
                    <a:lnTo>
                      <a:pt x="860" y="1340"/>
                    </a:lnTo>
                    <a:lnTo>
                      <a:pt x="864" y="1348"/>
                    </a:lnTo>
                    <a:lnTo>
                      <a:pt x="868" y="1353"/>
                    </a:lnTo>
                    <a:lnTo>
                      <a:pt x="872" y="1362"/>
                    </a:lnTo>
                    <a:lnTo>
                      <a:pt x="876" y="1368"/>
                    </a:lnTo>
                    <a:lnTo>
                      <a:pt x="879" y="1375"/>
                    </a:lnTo>
                    <a:lnTo>
                      <a:pt x="883" y="1394"/>
                    </a:lnTo>
                    <a:lnTo>
                      <a:pt x="887" y="1397"/>
                    </a:lnTo>
                    <a:lnTo>
                      <a:pt x="891" y="1405"/>
                    </a:lnTo>
                    <a:lnTo>
                      <a:pt x="895" y="1408"/>
                    </a:lnTo>
                    <a:lnTo>
                      <a:pt x="899" y="1419"/>
                    </a:lnTo>
                    <a:lnTo>
                      <a:pt x="903" y="1429"/>
                    </a:lnTo>
                    <a:lnTo>
                      <a:pt x="907" y="1436"/>
                    </a:lnTo>
                    <a:lnTo>
                      <a:pt x="911" y="1440"/>
                    </a:lnTo>
                    <a:lnTo>
                      <a:pt x="915" y="1445"/>
                    </a:lnTo>
                    <a:lnTo>
                      <a:pt x="919" y="1458"/>
                    </a:lnTo>
                    <a:lnTo>
                      <a:pt x="923" y="1467"/>
                    </a:lnTo>
                    <a:lnTo>
                      <a:pt x="927" y="1469"/>
                    </a:lnTo>
                    <a:lnTo>
                      <a:pt x="931" y="1486"/>
                    </a:lnTo>
                    <a:lnTo>
                      <a:pt x="935" y="1486"/>
                    </a:lnTo>
                    <a:lnTo>
                      <a:pt x="939" y="1491"/>
                    </a:lnTo>
                    <a:lnTo>
                      <a:pt x="943" y="1500"/>
                    </a:lnTo>
                    <a:lnTo>
                      <a:pt x="947" y="1510"/>
                    </a:lnTo>
                    <a:lnTo>
                      <a:pt x="950" y="1515"/>
                    </a:lnTo>
                    <a:lnTo>
                      <a:pt x="954" y="1524"/>
                    </a:lnTo>
                    <a:lnTo>
                      <a:pt x="958" y="1528"/>
                    </a:lnTo>
                    <a:lnTo>
                      <a:pt x="962" y="1539"/>
                    </a:lnTo>
                    <a:lnTo>
                      <a:pt x="966" y="1537"/>
                    </a:lnTo>
                    <a:lnTo>
                      <a:pt x="970" y="1550"/>
                    </a:lnTo>
                    <a:lnTo>
                      <a:pt x="974" y="1559"/>
                    </a:lnTo>
                    <a:lnTo>
                      <a:pt x="978" y="1568"/>
                    </a:lnTo>
                    <a:lnTo>
                      <a:pt x="982" y="1576"/>
                    </a:lnTo>
                    <a:lnTo>
                      <a:pt x="986" y="1578"/>
                    </a:lnTo>
                    <a:lnTo>
                      <a:pt x="990" y="1583"/>
                    </a:lnTo>
                    <a:lnTo>
                      <a:pt x="994" y="1592"/>
                    </a:lnTo>
                    <a:lnTo>
                      <a:pt x="998" y="1594"/>
                    </a:lnTo>
                    <a:lnTo>
                      <a:pt x="1002" y="1613"/>
                    </a:lnTo>
                    <a:lnTo>
                      <a:pt x="1006" y="1611"/>
                    </a:lnTo>
                    <a:lnTo>
                      <a:pt x="1010" y="1616"/>
                    </a:lnTo>
                    <a:lnTo>
                      <a:pt x="1014" y="1625"/>
                    </a:lnTo>
                    <a:lnTo>
                      <a:pt x="1017" y="1635"/>
                    </a:lnTo>
                    <a:lnTo>
                      <a:pt x="1021" y="1640"/>
                    </a:lnTo>
                    <a:lnTo>
                      <a:pt x="1025" y="1642"/>
                    </a:lnTo>
                    <a:lnTo>
                      <a:pt x="1029" y="1648"/>
                    </a:lnTo>
                    <a:lnTo>
                      <a:pt x="1033" y="1659"/>
                    </a:lnTo>
                    <a:lnTo>
                      <a:pt x="1037" y="1668"/>
                    </a:lnTo>
                    <a:lnTo>
                      <a:pt x="1041" y="1670"/>
                    </a:lnTo>
                    <a:lnTo>
                      <a:pt x="1045" y="1672"/>
                    </a:lnTo>
                    <a:lnTo>
                      <a:pt x="1049" y="1684"/>
                    </a:lnTo>
                    <a:lnTo>
                      <a:pt x="1053" y="1694"/>
                    </a:lnTo>
                    <a:lnTo>
                      <a:pt x="1057" y="1695"/>
                    </a:lnTo>
                    <a:lnTo>
                      <a:pt x="1061" y="1695"/>
                    </a:lnTo>
                    <a:lnTo>
                      <a:pt x="1065" y="1703"/>
                    </a:lnTo>
                    <a:lnTo>
                      <a:pt x="1069" y="1712"/>
                    </a:lnTo>
                    <a:lnTo>
                      <a:pt x="1073" y="1716"/>
                    </a:lnTo>
                    <a:lnTo>
                      <a:pt x="1077" y="1721"/>
                    </a:lnTo>
                    <a:lnTo>
                      <a:pt x="1081" y="1723"/>
                    </a:lnTo>
                    <a:lnTo>
                      <a:pt x="1085" y="1727"/>
                    </a:lnTo>
                    <a:lnTo>
                      <a:pt x="1088" y="1734"/>
                    </a:lnTo>
                    <a:lnTo>
                      <a:pt x="1092" y="1741"/>
                    </a:lnTo>
                    <a:lnTo>
                      <a:pt x="1096" y="1741"/>
                    </a:lnTo>
                    <a:lnTo>
                      <a:pt x="1100" y="1751"/>
                    </a:lnTo>
                    <a:lnTo>
                      <a:pt x="1104" y="1756"/>
                    </a:lnTo>
                    <a:lnTo>
                      <a:pt x="1108" y="1760"/>
                    </a:lnTo>
                    <a:lnTo>
                      <a:pt x="1112" y="1765"/>
                    </a:lnTo>
                    <a:lnTo>
                      <a:pt x="1116" y="1765"/>
                    </a:lnTo>
                    <a:lnTo>
                      <a:pt x="1120" y="1773"/>
                    </a:lnTo>
                    <a:lnTo>
                      <a:pt x="1124" y="1780"/>
                    </a:lnTo>
                    <a:lnTo>
                      <a:pt x="1128" y="1782"/>
                    </a:lnTo>
                    <a:lnTo>
                      <a:pt x="1132" y="1784"/>
                    </a:lnTo>
                    <a:lnTo>
                      <a:pt x="1136" y="1791"/>
                    </a:lnTo>
                    <a:lnTo>
                      <a:pt x="1140" y="1793"/>
                    </a:lnTo>
                    <a:lnTo>
                      <a:pt x="1144" y="1799"/>
                    </a:lnTo>
                    <a:lnTo>
                      <a:pt x="1148" y="1802"/>
                    </a:lnTo>
                    <a:lnTo>
                      <a:pt x="1152" y="1808"/>
                    </a:lnTo>
                    <a:lnTo>
                      <a:pt x="1155" y="1806"/>
                    </a:lnTo>
                    <a:lnTo>
                      <a:pt x="1159" y="1815"/>
                    </a:lnTo>
                    <a:lnTo>
                      <a:pt x="1163" y="1817"/>
                    </a:lnTo>
                    <a:lnTo>
                      <a:pt x="1167" y="1819"/>
                    </a:lnTo>
                    <a:lnTo>
                      <a:pt x="1171" y="1822"/>
                    </a:lnTo>
                    <a:lnTo>
                      <a:pt x="1175" y="1830"/>
                    </a:lnTo>
                    <a:lnTo>
                      <a:pt x="1179" y="1835"/>
                    </a:lnTo>
                    <a:lnTo>
                      <a:pt x="1183" y="1835"/>
                    </a:lnTo>
                    <a:lnTo>
                      <a:pt x="1187" y="1843"/>
                    </a:lnTo>
                    <a:lnTo>
                      <a:pt x="1191" y="1843"/>
                    </a:lnTo>
                    <a:lnTo>
                      <a:pt x="1195" y="1848"/>
                    </a:lnTo>
                    <a:lnTo>
                      <a:pt x="1199" y="1848"/>
                    </a:lnTo>
                    <a:lnTo>
                      <a:pt x="1203" y="1854"/>
                    </a:lnTo>
                    <a:lnTo>
                      <a:pt x="1207" y="1856"/>
                    </a:lnTo>
                    <a:lnTo>
                      <a:pt x="1211" y="1852"/>
                    </a:lnTo>
                    <a:lnTo>
                      <a:pt x="1215" y="1861"/>
                    </a:lnTo>
                    <a:lnTo>
                      <a:pt x="1219" y="1865"/>
                    </a:lnTo>
                    <a:lnTo>
                      <a:pt x="1222" y="1868"/>
                    </a:lnTo>
                    <a:lnTo>
                      <a:pt x="1226" y="1872"/>
                    </a:lnTo>
                    <a:lnTo>
                      <a:pt x="1230" y="1867"/>
                    </a:lnTo>
                    <a:lnTo>
                      <a:pt x="1234" y="1879"/>
                    </a:lnTo>
                    <a:lnTo>
                      <a:pt x="1238" y="1876"/>
                    </a:lnTo>
                    <a:lnTo>
                      <a:pt x="1242" y="1878"/>
                    </a:lnTo>
                    <a:lnTo>
                      <a:pt x="1246" y="1887"/>
                    </a:lnTo>
                    <a:lnTo>
                      <a:pt x="1250" y="1885"/>
                    </a:lnTo>
                    <a:lnTo>
                      <a:pt x="1254" y="1885"/>
                    </a:lnTo>
                    <a:lnTo>
                      <a:pt x="1258" y="1883"/>
                    </a:lnTo>
                    <a:lnTo>
                      <a:pt x="1262" y="1894"/>
                    </a:lnTo>
                    <a:lnTo>
                      <a:pt x="1266" y="1894"/>
                    </a:lnTo>
                    <a:lnTo>
                      <a:pt x="1270" y="1892"/>
                    </a:lnTo>
                    <a:lnTo>
                      <a:pt x="1274" y="1892"/>
                    </a:lnTo>
                    <a:lnTo>
                      <a:pt x="1278" y="1900"/>
                    </a:lnTo>
                    <a:lnTo>
                      <a:pt x="1282" y="1902"/>
                    </a:lnTo>
                    <a:lnTo>
                      <a:pt x="1286" y="1900"/>
                    </a:lnTo>
                    <a:lnTo>
                      <a:pt x="1290" y="1902"/>
                    </a:lnTo>
                    <a:lnTo>
                      <a:pt x="1293" y="1907"/>
                    </a:lnTo>
                    <a:lnTo>
                      <a:pt x="1297" y="1913"/>
                    </a:lnTo>
                    <a:lnTo>
                      <a:pt x="1301" y="1903"/>
                    </a:lnTo>
                    <a:lnTo>
                      <a:pt x="1305" y="1903"/>
                    </a:lnTo>
                    <a:lnTo>
                      <a:pt x="1309" y="1907"/>
                    </a:lnTo>
                    <a:lnTo>
                      <a:pt x="1313" y="1914"/>
                    </a:lnTo>
                    <a:lnTo>
                      <a:pt x="1317" y="1911"/>
                    </a:lnTo>
                    <a:lnTo>
                      <a:pt x="1321" y="1911"/>
                    </a:lnTo>
                    <a:lnTo>
                      <a:pt x="1325" y="1911"/>
                    </a:lnTo>
                    <a:lnTo>
                      <a:pt x="1329" y="1914"/>
                    </a:lnTo>
                    <a:lnTo>
                      <a:pt x="1333" y="1920"/>
                    </a:lnTo>
                    <a:lnTo>
                      <a:pt x="1337" y="1914"/>
                    </a:lnTo>
                    <a:lnTo>
                      <a:pt x="1341" y="1916"/>
                    </a:lnTo>
                    <a:lnTo>
                      <a:pt x="1345" y="1914"/>
                    </a:lnTo>
                    <a:lnTo>
                      <a:pt x="1349" y="1918"/>
                    </a:lnTo>
                    <a:lnTo>
                      <a:pt x="1353" y="1918"/>
                    </a:lnTo>
                    <a:lnTo>
                      <a:pt x="1357" y="1920"/>
                    </a:lnTo>
                    <a:lnTo>
                      <a:pt x="1360" y="1918"/>
                    </a:lnTo>
                    <a:lnTo>
                      <a:pt x="1364" y="1920"/>
                    </a:lnTo>
                    <a:lnTo>
                      <a:pt x="1368" y="1920"/>
                    </a:lnTo>
                    <a:lnTo>
                      <a:pt x="1372" y="1913"/>
                    </a:lnTo>
                    <a:lnTo>
                      <a:pt x="1376" y="1918"/>
                    </a:lnTo>
                    <a:lnTo>
                      <a:pt x="1380" y="1916"/>
                    </a:lnTo>
                    <a:lnTo>
                      <a:pt x="1384" y="1916"/>
                    </a:lnTo>
                    <a:lnTo>
                      <a:pt x="1388" y="1918"/>
                    </a:lnTo>
                    <a:lnTo>
                      <a:pt x="1392" y="1914"/>
                    </a:lnTo>
                    <a:lnTo>
                      <a:pt x="1396" y="1918"/>
                    </a:lnTo>
                    <a:lnTo>
                      <a:pt x="1400" y="1911"/>
                    </a:lnTo>
                    <a:lnTo>
                      <a:pt x="1404" y="1916"/>
                    </a:lnTo>
                    <a:lnTo>
                      <a:pt x="1408" y="1914"/>
                    </a:lnTo>
                    <a:lnTo>
                      <a:pt x="1412" y="1907"/>
                    </a:lnTo>
                    <a:lnTo>
                      <a:pt x="1416" y="1920"/>
                    </a:lnTo>
                    <a:lnTo>
                      <a:pt x="1420" y="1911"/>
                    </a:lnTo>
                    <a:lnTo>
                      <a:pt x="1424" y="1911"/>
                    </a:lnTo>
                    <a:lnTo>
                      <a:pt x="1427" y="1905"/>
                    </a:lnTo>
                    <a:lnTo>
                      <a:pt x="1431" y="1909"/>
                    </a:lnTo>
                    <a:lnTo>
                      <a:pt x="1435" y="1909"/>
                    </a:lnTo>
                    <a:lnTo>
                      <a:pt x="1439" y="1905"/>
                    </a:lnTo>
                    <a:lnTo>
                      <a:pt x="1443" y="1909"/>
                    </a:lnTo>
                    <a:lnTo>
                      <a:pt x="1447" y="1907"/>
                    </a:lnTo>
                    <a:lnTo>
                      <a:pt x="1451" y="1905"/>
                    </a:lnTo>
                    <a:lnTo>
                      <a:pt x="1455" y="1905"/>
                    </a:lnTo>
                    <a:lnTo>
                      <a:pt x="1459" y="1903"/>
                    </a:lnTo>
                    <a:lnTo>
                      <a:pt x="1463" y="1903"/>
                    </a:lnTo>
                    <a:lnTo>
                      <a:pt x="1467" y="1902"/>
                    </a:lnTo>
                    <a:lnTo>
                      <a:pt x="1471" y="1898"/>
                    </a:lnTo>
                    <a:lnTo>
                      <a:pt x="1475" y="1900"/>
                    </a:lnTo>
                    <a:lnTo>
                      <a:pt x="1479" y="1894"/>
                    </a:lnTo>
                    <a:lnTo>
                      <a:pt x="1483" y="1898"/>
                    </a:lnTo>
                    <a:lnTo>
                      <a:pt x="1487" y="1889"/>
                    </a:lnTo>
                    <a:lnTo>
                      <a:pt x="1491" y="1887"/>
                    </a:lnTo>
                    <a:lnTo>
                      <a:pt x="1495" y="1887"/>
                    </a:lnTo>
                    <a:lnTo>
                      <a:pt x="1498" y="1883"/>
                    </a:lnTo>
                    <a:lnTo>
                      <a:pt x="1502" y="1885"/>
                    </a:lnTo>
                    <a:lnTo>
                      <a:pt x="1506" y="1876"/>
                    </a:lnTo>
                    <a:lnTo>
                      <a:pt x="1510" y="1881"/>
                    </a:lnTo>
                    <a:lnTo>
                      <a:pt x="1514" y="1879"/>
                    </a:lnTo>
                    <a:lnTo>
                      <a:pt x="1518" y="1874"/>
                    </a:lnTo>
                    <a:lnTo>
                      <a:pt x="1522" y="1870"/>
                    </a:lnTo>
                    <a:lnTo>
                      <a:pt x="1526" y="1868"/>
                    </a:lnTo>
                    <a:lnTo>
                      <a:pt x="1530" y="1863"/>
                    </a:lnTo>
                    <a:lnTo>
                      <a:pt x="1534" y="1863"/>
                    </a:lnTo>
                    <a:lnTo>
                      <a:pt x="1538" y="1861"/>
                    </a:lnTo>
                    <a:lnTo>
                      <a:pt x="1542" y="1859"/>
                    </a:lnTo>
                    <a:lnTo>
                      <a:pt x="1546" y="1856"/>
                    </a:lnTo>
                    <a:lnTo>
                      <a:pt x="1550" y="1852"/>
                    </a:lnTo>
                    <a:lnTo>
                      <a:pt x="1554" y="1846"/>
                    </a:lnTo>
                    <a:lnTo>
                      <a:pt x="1558" y="1850"/>
                    </a:lnTo>
                    <a:lnTo>
                      <a:pt x="1562" y="1845"/>
                    </a:lnTo>
                    <a:lnTo>
                      <a:pt x="1565" y="1839"/>
                    </a:lnTo>
                    <a:lnTo>
                      <a:pt x="1569" y="1841"/>
                    </a:lnTo>
                    <a:lnTo>
                      <a:pt x="1573" y="1835"/>
                    </a:lnTo>
                    <a:lnTo>
                      <a:pt x="1577" y="1837"/>
                    </a:lnTo>
                    <a:lnTo>
                      <a:pt x="1581" y="1832"/>
                    </a:lnTo>
                    <a:lnTo>
                      <a:pt x="1585" y="1830"/>
                    </a:lnTo>
                    <a:lnTo>
                      <a:pt x="1589" y="1826"/>
                    </a:lnTo>
                    <a:lnTo>
                      <a:pt x="1593" y="1817"/>
                    </a:lnTo>
                    <a:lnTo>
                      <a:pt x="1597" y="1817"/>
                    </a:lnTo>
                    <a:lnTo>
                      <a:pt x="1601" y="1813"/>
                    </a:lnTo>
                    <a:lnTo>
                      <a:pt x="1605" y="1815"/>
                    </a:lnTo>
                    <a:lnTo>
                      <a:pt x="1609" y="1802"/>
                    </a:lnTo>
                    <a:lnTo>
                      <a:pt x="1613" y="1806"/>
                    </a:lnTo>
                    <a:lnTo>
                      <a:pt x="1617" y="1799"/>
                    </a:lnTo>
                    <a:lnTo>
                      <a:pt x="1621" y="1797"/>
                    </a:lnTo>
                    <a:lnTo>
                      <a:pt x="1625" y="1795"/>
                    </a:lnTo>
                    <a:lnTo>
                      <a:pt x="1629" y="1789"/>
                    </a:lnTo>
                    <a:lnTo>
                      <a:pt x="1632" y="1787"/>
                    </a:lnTo>
                    <a:lnTo>
                      <a:pt x="1636" y="1782"/>
                    </a:lnTo>
                    <a:lnTo>
                      <a:pt x="1640" y="1776"/>
                    </a:lnTo>
                    <a:lnTo>
                      <a:pt x="1644" y="1775"/>
                    </a:lnTo>
                    <a:lnTo>
                      <a:pt x="1648" y="1769"/>
                    </a:lnTo>
                    <a:lnTo>
                      <a:pt x="1652" y="1767"/>
                    </a:lnTo>
                    <a:lnTo>
                      <a:pt x="1656" y="1764"/>
                    </a:lnTo>
                    <a:lnTo>
                      <a:pt x="1660" y="1758"/>
                    </a:lnTo>
                    <a:lnTo>
                      <a:pt x="1664" y="1754"/>
                    </a:lnTo>
                    <a:lnTo>
                      <a:pt x="1668" y="1747"/>
                    </a:lnTo>
                    <a:lnTo>
                      <a:pt x="1672" y="1743"/>
                    </a:lnTo>
                    <a:lnTo>
                      <a:pt x="1676" y="1738"/>
                    </a:lnTo>
                    <a:lnTo>
                      <a:pt x="1680" y="1740"/>
                    </a:lnTo>
                    <a:lnTo>
                      <a:pt x="1684" y="1732"/>
                    </a:lnTo>
                    <a:lnTo>
                      <a:pt x="1688" y="1730"/>
                    </a:lnTo>
                    <a:lnTo>
                      <a:pt x="1692" y="1727"/>
                    </a:lnTo>
                    <a:lnTo>
                      <a:pt x="1696" y="1719"/>
                    </a:lnTo>
                    <a:lnTo>
                      <a:pt x="1700" y="1716"/>
                    </a:lnTo>
                    <a:lnTo>
                      <a:pt x="1703" y="1714"/>
                    </a:lnTo>
                    <a:lnTo>
                      <a:pt x="1707" y="1705"/>
                    </a:lnTo>
                    <a:lnTo>
                      <a:pt x="1711" y="1699"/>
                    </a:lnTo>
                    <a:lnTo>
                      <a:pt x="1715" y="1692"/>
                    </a:lnTo>
                    <a:lnTo>
                      <a:pt x="1719" y="1690"/>
                    </a:lnTo>
                    <a:lnTo>
                      <a:pt x="1723" y="1688"/>
                    </a:lnTo>
                    <a:lnTo>
                      <a:pt x="1727" y="1686"/>
                    </a:lnTo>
                    <a:lnTo>
                      <a:pt x="1731" y="1683"/>
                    </a:lnTo>
                    <a:lnTo>
                      <a:pt x="1735" y="1672"/>
                    </a:lnTo>
                    <a:lnTo>
                      <a:pt x="1739" y="1666"/>
                    </a:lnTo>
                    <a:lnTo>
                      <a:pt x="1743" y="1662"/>
                    </a:lnTo>
                    <a:lnTo>
                      <a:pt x="1747" y="1655"/>
                    </a:lnTo>
                    <a:lnTo>
                      <a:pt x="1751" y="1657"/>
                    </a:lnTo>
                    <a:lnTo>
                      <a:pt x="1755" y="1649"/>
                    </a:lnTo>
                    <a:lnTo>
                      <a:pt x="1759" y="1646"/>
                    </a:lnTo>
                    <a:lnTo>
                      <a:pt x="1763" y="1637"/>
                    </a:lnTo>
                    <a:lnTo>
                      <a:pt x="1767" y="1633"/>
                    </a:lnTo>
                    <a:lnTo>
                      <a:pt x="1770" y="1633"/>
                    </a:lnTo>
                    <a:lnTo>
                      <a:pt x="1774" y="1622"/>
                    </a:lnTo>
                    <a:lnTo>
                      <a:pt x="1778" y="1622"/>
                    </a:lnTo>
                    <a:lnTo>
                      <a:pt x="1782" y="1611"/>
                    </a:lnTo>
                    <a:lnTo>
                      <a:pt x="1786" y="1607"/>
                    </a:lnTo>
                    <a:lnTo>
                      <a:pt x="1790" y="1603"/>
                    </a:lnTo>
                    <a:lnTo>
                      <a:pt x="1794" y="1598"/>
                    </a:lnTo>
                    <a:lnTo>
                      <a:pt x="1798" y="1592"/>
                    </a:lnTo>
                    <a:lnTo>
                      <a:pt x="1802" y="1589"/>
                    </a:lnTo>
                    <a:lnTo>
                      <a:pt x="1806" y="1583"/>
                    </a:lnTo>
                    <a:lnTo>
                      <a:pt x="1810" y="1579"/>
                    </a:lnTo>
                    <a:lnTo>
                      <a:pt x="1814" y="1568"/>
                    </a:lnTo>
                    <a:lnTo>
                      <a:pt x="1818" y="1565"/>
                    </a:lnTo>
                    <a:lnTo>
                      <a:pt x="1822" y="1561"/>
                    </a:lnTo>
                    <a:lnTo>
                      <a:pt x="1826" y="1554"/>
                    </a:lnTo>
                    <a:lnTo>
                      <a:pt x="1830" y="1554"/>
                    </a:lnTo>
                    <a:lnTo>
                      <a:pt x="1834" y="1546"/>
                    </a:lnTo>
                    <a:lnTo>
                      <a:pt x="1838" y="1539"/>
                    </a:lnTo>
                    <a:lnTo>
                      <a:pt x="1841" y="1530"/>
                    </a:lnTo>
                    <a:lnTo>
                      <a:pt x="1845" y="1528"/>
                    </a:lnTo>
                    <a:lnTo>
                      <a:pt x="1849" y="1522"/>
                    </a:lnTo>
                    <a:lnTo>
                      <a:pt x="1853" y="1515"/>
                    </a:lnTo>
                    <a:lnTo>
                      <a:pt x="1857" y="1508"/>
                    </a:lnTo>
                    <a:lnTo>
                      <a:pt x="1861" y="1506"/>
                    </a:lnTo>
                    <a:lnTo>
                      <a:pt x="1865" y="1506"/>
                    </a:lnTo>
                    <a:lnTo>
                      <a:pt x="1869" y="1489"/>
                    </a:lnTo>
                    <a:lnTo>
                      <a:pt x="1873" y="1486"/>
                    </a:lnTo>
                    <a:lnTo>
                      <a:pt x="1877" y="1482"/>
                    </a:lnTo>
                    <a:lnTo>
                      <a:pt x="1881" y="1480"/>
                    </a:lnTo>
                    <a:lnTo>
                      <a:pt x="1885" y="1473"/>
                    </a:lnTo>
                    <a:lnTo>
                      <a:pt x="1889" y="1465"/>
                    </a:lnTo>
                    <a:lnTo>
                      <a:pt x="1893" y="1464"/>
                    </a:lnTo>
                    <a:lnTo>
                      <a:pt x="1897" y="1460"/>
                    </a:lnTo>
                    <a:lnTo>
                      <a:pt x="1901" y="1449"/>
                    </a:lnTo>
                    <a:lnTo>
                      <a:pt x="1905" y="1441"/>
                    </a:lnTo>
                    <a:lnTo>
                      <a:pt x="1908" y="1434"/>
                    </a:lnTo>
                    <a:lnTo>
                      <a:pt x="1912" y="1430"/>
                    </a:lnTo>
                    <a:lnTo>
                      <a:pt x="1916" y="1429"/>
                    </a:lnTo>
                    <a:lnTo>
                      <a:pt x="1920" y="1423"/>
                    </a:lnTo>
                    <a:lnTo>
                      <a:pt x="1924" y="1419"/>
                    </a:lnTo>
                    <a:lnTo>
                      <a:pt x="1928" y="1412"/>
                    </a:lnTo>
                    <a:lnTo>
                      <a:pt x="1932" y="1397"/>
                    </a:lnTo>
                    <a:lnTo>
                      <a:pt x="1936" y="1397"/>
                    </a:lnTo>
                    <a:lnTo>
                      <a:pt x="1940" y="1390"/>
                    </a:lnTo>
                    <a:lnTo>
                      <a:pt x="1944" y="1383"/>
                    </a:lnTo>
                    <a:lnTo>
                      <a:pt x="1948" y="1384"/>
                    </a:lnTo>
                    <a:lnTo>
                      <a:pt x="1952" y="1371"/>
                    </a:lnTo>
                    <a:lnTo>
                      <a:pt x="1956" y="1371"/>
                    </a:lnTo>
                    <a:lnTo>
                      <a:pt x="1960" y="1360"/>
                    </a:lnTo>
                    <a:lnTo>
                      <a:pt x="1964" y="1359"/>
                    </a:lnTo>
                    <a:lnTo>
                      <a:pt x="1968" y="1351"/>
                    </a:lnTo>
                    <a:lnTo>
                      <a:pt x="1972" y="1342"/>
                    </a:lnTo>
                    <a:lnTo>
                      <a:pt x="1975" y="1338"/>
                    </a:lnTo>
                    <a:lnTo>
                      <a:pt x="1979" y="1331"/>
                    </a:lnTo>
                    <a:lnTo>
                      <a:pt x="1983" y="1331"/>
                    </a:lnTo>
                    <a:lnTo>
                      <a:pt x="1987" y="1318"/>
                    </a:lnTo>
                    <a:lnTo>
                      <a:pt x="1991" y="1314"/>
                    </a:lnTo>
                    <a:lnTo>
                      <a:pt x="1995" y="1305"/>
                    </a:lnTo>
                    <a:lnTo>
                      <a:pt x="1999" y="1298"/>
                    </a:lnTo>
                    <a:lnTo>
                      <a:pt x="2003" y="1303"/>
                    </a:lnTo>
                    <a:lnTo>
                      <a:pt x="2007" y="1289"/>
                    </a:lnTo>
                    <a:lnTo>
                      <a:pt x="2011" y="1281"/>
                    </a:lnTo>
                    <a:lnTo>
                      <a:pt x="2015" y="1272"/>
                    </a:lnTo>
                    <a:lnTo>
                      <a:pt x="2019" y="1272"/>
                    </a:lnTo>
                    <a:lnTo>
                      <a:pt x="2023" y="1267"/>
                    </a:lnTo>
                    <a:lnTo>
                      <a:pt x="2027" y="1261"/>
                    </a:lnTo>
                    <a:lnTo>
                      <a:pt x="2031" y="1256"/>
                    </a:lnTo>
                    <a:lnTo>
                      <a:pt x="2035" y="1252"/>
                    </a:lnTo>
                    <a:lnTo>
                      <a:pt x="2039" y="1241"/>
                    </a:lnTo>
                    <a:lnTo>
                      <a:pt x="2043" y="1235"/>
                    </a:lnTo>
                    <a:lnTo>
                      <a:pt x="2046" y="1235"/>
                    </a:lnTo>
                    <a:lnTo>
                      <a:pt x="2050" y="1226"/>
                    </a:lnTo>
                    <a:lnTo>
                      <a:pt x="2054" y="1217"/>
                    </a:lnTo>
                    <a:lnTo>
                      <a:pt x="2058" y="1211"/>
                    </a:lnTo>
                    <a:lnTo>
                      <a:pt x="2062" y="1204"/>
                    </a:lnTo>
                    <a:lnTo>
                      <a:pt x="2066" y="1200"/>
                    </a:lnTo>
                    <a:lnTo>
                      <a:pt x="2070" y="1184"/>
                    </a:lnTo>
                    <a:lnTo>
                      <a:pt x="2074" y="1187"/>
                    </a:lnTo>
                    <a:lnTo>
                      <a:pt x="2078" y="1182"/>
                    </a:lnTo>
                    <a:lnTo>
                      <a:pt x="2082" y="1176"/>
                    </a:lnTo>
                    <a:lnTo>
                      <a:pt x="2086" y="1167"/>
                    </a:lnTo>
                    <a:lnTo>
                      <a:pt x="2090" y="1162"/>
                    </a:lnTo>
                    <a:lnTo>
                      <a:pt x="2094" y="1156"/>
                    </a:lnTo>
                    <a:lnTo>
                      <a:pt x="2098" y="1151"/>
                    </a:lnTo>
                    <a:lnTo>
                      <a:pt x="2102" y="1145"/>
                    </a:lnTo>
                    <a:lnTo>
                      <a:pt x="2106" y="1132"/>
                    </a:lnTo>
                    <a:lnTo>
                      <a:pt x="2110" y="1134"/>
                    </a:lnTo>
                    <a:lnTo>
                      <a:pt x="2113" y="1127"/>
                    </a:lnTo>
                    <a:lnTo>
                      <a:pt x="2117" y="1119"/>
                    </a:lnTo>
                    <a:lnTo>
                      <a:pt x="2121" y="1114"/>
                    </a:lnTo>
                    <a:lnTo>
                      <a:pt x="2125" y="1108"/>
                    </a:lnTo>
                    <a:lnTo>
                      <a:pt x="2129" y="1101"/>
                    </a:lnTo>
                    <a:lnTo>
                      <a:pt x="2133" y="1095"/>
                    </a:lnTo>
                    <a:lnTo>
                      <a:pt x="2137" y="1092"/>
                    </a:lnTo>
                    <a:lnTo>
                      <a:pt x="2141" y="1083"/>
                    </a:lnTo>
                    <a:lnTo>
                      <a:pt x="2145" y="1075"/>
                    </a:lnTo>
                    <a:lnTo>
                      <a:pt x="2149" y="1071"/>
                    </a:lnTo>
                    <a:lnTo>
                      <a:pt x="2153" y="1066"/>
                    </a:lnTo>
                    <a:lnTo>
                      <a:pt x="2157" y="1057"/>
                    </a:lnTo>
                    <a:lnTo>
                      <a:pt x="2161" y="1049"/>
                    </a:lnTo>
                    <a:lnTo>
                      <a:pt x="2165" y="1049"/>
                    </a:lnTo>
                    <a:lnTo>
                      <a:pt x="2169" y="1046"/>
                    </a:lnTo>
                    <a:lnTo>
                      <a:pt x="2173" y="1035"/>
                    </a:lnTo>
                    <a:lnTo>
                      <a:pt x="2177" y="1033"/>
                    </a:lnTo>
                    <a:lnTo>
                      <a:pt x="2180" y="1020"/>
                    </a:lnTo>
                    <a:lnTo>
                      <a:pt x="2184" y="1016"/>
                    </a:lnTo>
                    <a:lnTo>
                      <a:pt x="2188" y="1014"/>
                    </a:lnTo>
                    <a:lnTo>
                      <a:pt x="2192" y="1009"/>
                    </a:lnTo>
                    <a:lnTo>
                      <a:pt x="2196" y="1003"/>
                    </a:lnTo>
                    <a:lnTo>
                      <a:pt x="2200" y="998"/>
                    </a:lnTo>
                    <a:lnTo>
                      <a:pt x="2204" y="983"/>
                    </a:lnTo>
                    <a:lnTo>
                      <a:pt x="2208" y="981"/>
                    </a:lnTo>
                    <a:lnTo>
                      <a:pt x="2212" y="979"/>
                    </a:lnTo>
                    <a:lnTo>
                      <a:pt x="2216" y="970"/>
                    </a:lnTo>
                    <a:lnTo>
                      <a:pt x="2220" y="967"/>
                    </a:lnTo>
                    <a:lnTo>
                      <a:pt x="2224" y="959"/>
                    </a:lnTo>
                    <a:lnTo>
                      <a:pt x="2228" y="957"/>
                    </a:lnTo>
                    <a:lnTo>
                      <a:pt x="2232" y="950"/>
                    </a:lnTo>
                    <a:lnTo>
                      <a:pt x="2236" y="946"/>
                    </a:lnTo>
                    <a:lnTo>
                      <a:pt x="2240" y="937"/>
                    </a:lnTo>
                    <a:lnTo>
                      <a:pt x="2244" y="932"/>
                    </a:lnTo>
                    <a:lnTo>
                      <a:pt x="2248" y="928"/>
                    </a:lnTo>
                    <a:lnTo>
                      <a:pt x="2251" y="922"/>
                    </a:lnTo>
                    <a:lnTo>
                      <a:pt x="2255" y="917"/>
                    </a:lnTo>
                    <a:lnTo>
                      <a:pt x="2259" y="900"/>
                    </a:lnTo>
                    <a:lnTo>
                      <a:pt x="2263" y="904"/>
                    </a:lnTo>
                    <a:lnTo>
                      <a:pt x="2267" y="895"/>
                    </a:lnTo>
                    <a:lnTo>
                      <a:pt x="2271" y="889"/>
                    </a:lnTo>
                    <a:lnTo>
                      <a:pt x="2275" y="886"/>
                    </a:lnTo>
                    <a:lnTo>
                      <a:pt x="2279" y="876"/>
                    </a:lnTo>
                    <a:lnTo>
                      <a:pt x="2283" y="869"/>
                    </a:lnTo>
                    <a:lnTo>
                      <a:pt x="2287" y="865"/>
                    </a:lnTo>
                    <a:lnTo>
                      <a:pt x="2291" y="865"/>
                    </a:lnTo>
                    <a:lnTo>
                      <a:pt x="2295" y="854"/>
                    </a:lnTo>
                    <a:lnTo>
                      <a:pt x="2299" y="851"/>
                    </a:lnTo>
                    <a:lnTo>
                      <a:pt x="2303" y="843"/>
                    </a:lnTo>
                    <a:lnTo>
                      <a:pt x="2307" y="838"/>
                    </a:lnTo>
                    <a:lnTo>
                      <a:pt x="2311" y="834"/>
                    </a:lnTo>
                    <a:lnTo>
                      <a:pt x="2315" y="830"/>
                    </a:lnTo>
                    <a:lnTo>
                      <a:pt x="2318" y="823"/>
                    </a:lnTo>
                    <a:lnTo>
                      <a:pt x="2322" y="816"/>
                    </a:lnTo>
                    <a:lnTo>
                      <a:pt x="2326" y="814"/>
                    </a:lnTo>
                    <a:lnTo>
                      <a:pt x="2330" y="808"/>
                    </a:lnTo>
                    <a:lnTo>
                      <a:pt x="2334" y="797"/>
                    </a:lnTo>
                    <a:lnTo>
                      <a:pt x="2338" y="797"/>
                    </a:lnTo>
                    <a:lnTo>
                      <a:pt x="2342" y="788"/>
                    </a:lnTo>
                    <a:lnTo>
                      <a:pt x="2346" y="786"/>
                    </a:lnTo>
                    <a:lnTo>
                      <a:pt x="2350" y="775"/>
                    </a:lnTo>
                    <a:lnTo>
                      <a:pt x="2354" y="773"/>
                    </a:lnTo>
                    <a:lnTo>
                      <a:pt x="2358" y="768"/>
                    </a:lnTo>
                    <a:lnTo>
                      <a:pt x="2362" y="762"/>
                    </a:lnTo>
                    <a:lnTo>
                      <a:pt x="2366" y="766"/>
                    </a:lnTo>
                    <a:lnTo>
                      <a:pt x="2370" y="753"/>
                    </a:lnTo>
                    <a:lnTo>
                      <a:pt x="2374" y="742"/>
                    </a:lnTo>
                    <a:lnTo>
                      <a:pt x="2378" y="738"/>
                    </a:lnTo>
                    <a:lnTo>
                      <a:pt x="2382" y="740"/>
                    </a:lnTo>
                    <a:lnTo>
                      <a:pt x="2386" y="735"/>
                    </a:lnTo>
                    <a:lnTo>
                      <a:pt x="2389" y="722"/>
                    </a:lnTo>
                    <a:lnTo>
                      <a:pt x="2393" y="727"/>
                    </a:lnTo>
                    <a:lnTo>
                      <a:pt x="2397" y="722"/>
                    </a:lnTo>
                    <a:lnTo>
                      <a:pt x="2401" y="709"/>
                    </a:lnTo>
                    <a:lnTo>
                      <a:pt x="2405" y="707"/>
                    </a:lnTo>
                    <a:lnTo>
                      <a:pt x="2409" y="703"/>
                    </a:lnTo>
                    <a:lnTo>
                      <a:pt x="2413" y="696"/>
                    </a:lnTo>
                    <a:lnTo>
                      <a:pt x="2417" y="689"/>
                    </a:lnTo>
                    <a:lnTo>
                      <a:pt x="2421" y="689"/>
                    </a:lnTo>
                    <a:lnTo>
                      <a:pt x="2425" y="679"/>
                    </a:lnTo>
                    <a:lnTo>
                      <a:pt x="2429" y="674"/>
                    </a:lnTo>
                    <a:lnTo>
                      <a:pt x="2433" y="670"/>
                    </a:lnTo>
                    <a:lnTo>
                      <a:pt x="2437" y="667"/>
                    </a:lnTo>
                    <a:lnTo>
                      <a:pt x="2441" y="659"/>
                    </a:lnTo>
                    <a:lnTo>
                      <a:pt x="2445" y="654"/>
                    </a:lnTo>
                    <a:lnTo>
                      <a:pt x="2449" y="656"/>
                    </a:lnTo>
                    <a:lnTo>
                      <a:pt x="2453" y="650"/>
                    </a:lnTo>
                    <a:lnTo>
                      <a:pt x="2456" y="643"/>
                    </a:lnTo>
                    <a:lnTo>
                      <a:pt x="2460" y="639"/>
                    </a:lnTo>
                    <a:lnTo>
                      <a:pt x="2464" y="632"/>
                    </a:lnTo>
                    <a:lnTo>
                      <a:pt x="2468" y="630"/>
                    </a:lnTo>
                    <a:lnTo>
                      <a:pt x="2472" y="621"/>
                    </a:lnTo>
                    <a:lnTo>
                      <a:pt x="2476" y="621"/>
                    </a:lnTo>
                    <a:lnTo>
                      <a:pt x="2480" y="617"/>
                    </a:lnTo>
                    <a:lnTo>
                      <a:pt x="2484" y="611"/>
                    </a:lnTo>
                    <a:lnTo>
                      <a:pt x="2488" y="604"/>
                    </a:lnTo>
                    <a:lnTo>
                      <a:pt x="2492" y="598"/>
                    </a:lnTo>
                    <a:lnTo>
                      <a:pt x="2496" y="597"/>
                    </a:lnTo>
                    <a:lnTo>
                      <a:pt x="2500" y="593"/>
                    </a:lnTo>
                    <a:lnTo>
                      <a:pt x="2504" y="593"/>
                    </a:lnTo>
                    <a:lnTo>
                      <a:pt x="2508" y="580"/>
                    </a:lnTo>
                    <a:lnTo>
                      <a:pt x="2512" y="575"/>
                    </a:lnTo>
                    <a:lnTo>
                      <a:pt x="2516" y="569"/>
                    </a:lnTo>
                    <a:lnTo>
                      <a:pt x="2520" y="575"/>
                    </a:lnTo>
                    <a:lnTo>
                      <a:pt x="2523" y="563"/>
                    </a:lnTo>
                    <a:lnTo>
                      <a:pt x="2527" y="558"/>
                    </a:lnTo>
                    <a:lnTo>
                      <a:pt x="2531" y="554"/>
                    </a:lnTo>
                    <a:lnTo>
                      <a:pt x="2535" y="547"/>
                    </a:lnTo>
                    <a:lnTo>
                      <a:pt x="2539" y="547"/>
                    </a:lnTo>
                    <a:lnTo>
                      <a:pt x="2543" y="545"/>
                    </a:lnTo>
                    <a:lnTo>
                      <a:pt x="2547" y="538"/>
                    </a:lnTo>
                    <a:lnTo>
                      <a:pt x="2551" y="527"/>
                    </a:lnTo>
                    <a:lnTo>
                      <a:pt x="2555" y="530"/>
                    </a:lnTo>
                    <a:lnTo>
                      <a:pt x="2559" y="523"/>
                    </a:lnTo>
                    <a:lnTo>
                      <a:pt x="2563" y="517"/>
                    </a:lnTo>
                    <a:lnTo>
                      <a:pt x="2567" y="517"/>
                    </a:lnTo>
                    <a:lnTo>
                      <a:pt x="2571" y="512"/>
                    </a:lnTo>
                    <a:lnTo>
                      <a:pt x="2575" y="503"/>
                    </a:lnTo>
                    <a:lnTo>
                      <a:pt x="2579" y="499"/>
                    </a:lnTo>
                    <a:lnTo>
                      <a:pt x="2583" y="495"/>
                    </a:lnTo>
                    <a:lnTo>
                      <a:pt x="2587" y="490"/>
                    </a:lnTo>
                    <a:lnTo>
                      <a:pt x="2591" y="492"/>
                    </a:lnTo>
                    <a:lnTo>
                      <a:pt x="2594" y="481"/>
                    </a:lnTo>
                    <a:lnTo>
                      <a:pt x="2598" y="482"/>
                    </a:lnTo>
                    <a:lnTo>
                      <a:pt x="2602" y="482"/>
                    </a:lnTo>
                    <a:lnTo>
                      <a:pt x="2606" y="477"/>
                    </a:lnTo>
                    <a:lnTo>
                      <a:pt x="2610" y="470"/>
                    </a:lnTo>
                    <a:lnTo>
                      <a:pt x="2614" y="468"/>
                    </a:lnTo>
                    <a:lnTo>
                      <a:pt x="2618" y="457"/>
                    </a:lnTo>
                    <a:lnTo>
                      <a:pt x="2622" y="455"/>
                    </a:lnTo>
                    <a:lnTo>
                      <a:pt x="2626" y="449"/>
                    </a:lnTo>
                    <a:lnTo>
                      <a:pt x="2630" y="451"/>
                    </a:lnTo>
                    <a:lnTo>
                      <a:pt x="2634" y="440"/>
                    </a:lnTo>
                    <a:lnTo>
                      <a:pt x="2638" y="435"/>
                    </a:lnTo>
                    <a:lnTo>
                      <a:pt x="2642" y="438"/>
                    </a:lnTo>
                    <a:lnTo>
                      <a:pt x="2646" y="433"/>
                    </a:lnTo>
                    <a:lnTo>
                      <a:pt x="2650" y="431"/>
                    </a:lnTo>
                    <a:lnTo>
                      <a:pt x="2654" y="424"/>
                    </a:lnTo>
                    <a:lnTo>
                      <a:pt x="2658" y="425"/>
                    </a:lnTo>
                    <a:lnTo>
                      <a:pt x="2661" y="416"/>
                    </a:lnTo>
                    <a:lnTo>
                      <a:pt x="2665" y="416"/>
                    </a:lnTo>
                    <a:lnTo>
                      <a:pt x="2669" y="416"/>
                    </a:lnTo>
                    <a:lnTo>
                      <a:pt x="2673" y="411"/>
                    </a:lnTo>
                    <a:lnTo>
                      <a:pt x="2677" y="409"/>
                    </a:lnTo>
                    <a:lnTo>
                      <a:pt x="2681" y="402"/>
                    </a:lnTo>
                    <a:lnTo>
                      <a:pt x="2685" y="398"/>
                    </a:lnTo>
                    <a:lnTo>
                      <a:pt x="2689" y="390"/>
                    </a:lnTo>
                    <a:lnTo>
                      <a:pt x="2693" y="387"/>
                    </a:lnTo>
                    <a:lnTo>
                      <a:pt x="2697" y="385"/>
                    </a:lnTo>
                    <a:lnTo>
                      <a:pt x="2701" y="383"/>
                    </a:lnTo>
                    <a:lnTo>
                      <a:pt x="2705" y="378"/>
                    </a:lnTo>
                    <a:lnTo>
                      <a:pt x="2709" y="372"/>
                    </a:lnTo>
                    <a:lnTo>
                      <a:pt x="2713" y="376"/>
                    </a:lnTo>
                    <a:lnTo>
                      <a:pt x="2717" y="372"/>
                    </a:lnTo>
                    <a:lnTo>
                      <a:pt x="2721" y="368"/>
                    </a:lnTo>
                    <a:lnTo>
                      <a:pt x="2725" y="361"/>
                    </a:lnTo>
                    <a:lnTo>
                      <a:pt x="2728" y="367"/>
                    </a:lnTo>
                    <a:lnTo>
                      <a:pt x="2732" y="365"/>
                    </a:lnTo>
                    <a:lnTo>
                      <a:pt x="2736" y="354"/>
                    </a:lnTo>
                    <a:lnTo>
                      <a:pt x="2740" y="350"/>
                    </a:lnTo>
                    <a:lnTo>
                      <a:pt x="2744" y="346"/>
                    </a:lnTo>
                    <a:lnTo>
                      <a:pt x="2748" y="344"/>
                    </a:lnTo>
                    <a:lnTo>
                      <a:pt x="2752" y="339"/>
                    </a:lnTo>
                    <a:lnTo>
                      <a:pt x="2756" y="341"/>
                    </a:lnTo>
                    <a:lnTo>
                      <a:pt x="2760" y="337"/>
                    </a:lnTo>
                    <a:lnTo>
                      <a:pt x="2764" y="330"/>
                    </a:lnTo>
                    <a:lnTo>
                      <a:pt x="2768" y="335"/>
                    </a:lnTo>
                    <a:lnTo>
                      <a:pt x="2772" y="328"/>
                    </a:lnTo>
                    <a:lnTo>
                      <a:pt x="2776" y="328"/>
                    </a:lnTo>
                    <a:lnTo>
                      <a:pt x="2780" y="317"/>
                    </a:lnTo>
                    <a:lnTo>
                      <a:pt x="2784" y="315"/>
                    </a:lnTo>
                    <a:lnTo>
                      <a:pt x="2788" y="309"/>
                    </a:lnTo>
                    <a:lnTo>
                      <a:pt x="2792" y="304"/>
                    </a:lnTo>
                    <a:lnTo>
                      <a:pt x="2796" y="308"/>
                    </a:lnTo>
                    <a:lnTo>
                      <a:pt x="2799" y="298"/>
                    </a:lnTo>
                    <a:lnTo>
                      <a:pt x="2803" y="298"/>
                    </a:lnTo>
                    <a:lnTo>
                      <a:pt x="2807" y="298"/>
                    </a:lnTo>
                    <a:lnTo>
                      <a:pt x="2811" y="295"/>
                    </a:lnTo>
                    <a:lnTo>
                      <a:pt x="2815" y="284"/>
                    </a:lnTo>
                    <a:lnTo>
                      <a:pt x="2819" y="287"/>
                    </a:lnTo>
                    <a:lnTo>
                      <a:pt x="2823" y="286"/>
                    </a:lnTo>
                    <a:lnTo>
                      <a:pt x="2827" y="278"/>
                    </a:lnTo>
                    <a:lnTo>
                      <a:pt x="2831" y="276"/>
                    </a:lnTo>
                    <a:lnTo>
                      <a:pt x="2835" y="275"/>
                    </a:lnTo>
                    <a:lnTo>
                      <a:pt x="2839" y="269"/>
                    </a:lnTo>
                    <a:lnTo>
                      <a:pt x="2843" y="273"/>
                    </a:lnTo>
                    <a:lnTo>
                      <a:pt x="2847" y="267"/>
                    </a:lnTo>
                    <a:lnTo>
                      <a:pt x="2851" y="263"/>
                    </a:lnTo>
                    <a:lnTo>
                      <a:pt x="2855" y="258"/>
                    </a:lnTo>
                    <a:lnTo>
                      <a:pt x="2859" y="260"/>
                    </a:lnTo>
                    <a:lnTo>
                      <a:pt x="2863" y="254"/>
                    </a:lnTo>
                    <a:lnTo>
                      <a:pt x="2866" y="254"/>
                    </a:lnTo>
                    <a:lnTo>
                      <a:pt x="2870" y="252"/>
                    </a:lnTo>
                    <a:lnTo>
                      <a:pt x="2874" y="245"/>
                    </a:lnTo>
                    <a:lnTo>
                      <a:pt x="2878" y="240"/>
                    </a:lnTo>
                    <a:lnTo>
                      <a:pt x="2882" y="247"/>
                    </a:lnTo>
                    <a:lnTo>
                      <a:pt x="2886" y="240"/>
                    </a:lnTo>
                    <a:lnTo>
                      <a:pt x="2890" y="236"/>
                    </a:lnTo>
                    <a:lnTo>
                      <a:pt x="2894" y="236"/>
                    </a:lnTo>
                    <a:lnTo>
                      <a:pt x="2898" y="234"/>
                    </a:lnTo>
                    <a:lnTo>
                      <a:pt x="2902" y="227"/>
                    </a:lnTo>
                    <a:lnTo>
                      <a:pt x="2906" y="227"/>
                    </a:lnTo>
                    <a:lnTo>
                      <a:pt x="2910" y="225"/>
                    </a:lnTo>
                    <a:lnTo>
                      <a:pt x="2914" y="223"/>
                    </a:lnTo>
                    <a:lnTo>
                      <a:pt x="2918" y="219"/>
                    </a:lnTo>
                    <a:lnTo>
                      <a:pt x="2922" y="217"/>
                    </a:lnTo>
                    <a:lnTo>
                      <a:pt x="2926" y="217"/>
                    </a:lnTo>
                    <a:lnTo>
                      <a:pt x="2930" y="214"/>
                    </a:lnTo>
                    <a:lnTo>
                      <a:pt x="2934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72" name="Line 4324"/>
              <p:cNvSpPr>
                <a:spLocks noChangeShapeType="1"/>
              </p:cNvSpPr>
              <p:nvPr/>
            </p:nvSpPr>
            <p:spPr bwMode="auto">
              <a:xfrm flipV="1">
                <a:off x="299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73" name="Line 4325"/>
              <p:cNvSpPr>
                <a:spLocks noChangeShapeType="1"/>
              </p:cNvSpPr>
              <p:nvPr/>
            </p:nvSpPr>
            <p:spPr bwMode="auto">
              <a:xfrm>
                <a:off x="3000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74" name="Line 4326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75" name="Line 4327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76" name="Line 4328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78" name="Line 4330"/>
              <p:cNvSpPr>
                <a:spLocks noChangeShapeType="1"/>
              </p:cNvSpPr>
              <p:nvPr/>
            </p:nvSpPr>
            <p:spPr bwMode="auto">
              <a:xfrm flipV="1"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79" name="Line 4331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0" name="Line 4332"/>
              <p:cNvSpPr>
                <a:spLocks noChangeShapeType="1"/>
              </p:cNvSpPr>
              <p:nvPr/>
            </p:nvSpPr>
            <p:spPr bwMode="auto">
              <a:xfrm flipV="1">
                <a:off x="302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1" name="Line 4333"/>
              <p:cNvSpPr>
                <a:spLocks noChangeShapeType="1"/>
              </p:cNvSpPr>
              <p:nvPr/>
            </p:nvSpPr>
            <p:spPr bwMode="auto">
              <a:xfrm flipV="1">
                <a:off x="302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2" name="Line 4334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3" name="Line 4335"/>
              <p:cNvSpPr>
                <a:spLocks noChangeShapeType="1"/>
              </p:cNvSpPr>
              <p:nvPr/>
            </p:nvSpPr>
            <p:spPr bwMode="auto">
              <a:xfrm flipV="1">
                <a:off x="3032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4" name="Line 4336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5" name="Line 4337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6" name="Freeform 4338"/>
              <p:cNvSpPr>
                <a:spLocks/>
              </p:cNvSpPr>
              <p:nvPr/>
            </p:nvSpPr>
            <p:spPr bwMode="auto">
              <a:xfrm flipV="1">
                <a:off x="3039" y="911"/>
                <a:ext cx="1774" cy="110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99" y="6"/>
                  </a:cxn>
                  <a:cxn ang="0">
                    <a:pos x="150" y="15"/>
                  </a:cxn>
                  <a:cxn ang="0">
                    <a:pos x="202" y="30"/>
                  </a:cxn>
                  <a:cxn ang="0">
                    <a:pos x="253" y="54"/>
                  </a:cxn>
                  <a:cxn ang="0">
                    <a:pos x="304" y="88"/>
                  </a:cxn>
                  <a:cxn ang="0">
                    <a:pos x="355" y="130"/>
                  </a:cxn>
                  <a:cxn ang="0">
                    <a:pos x="407" y="185"/>
                  </a:cxn>
                  <a:cxn ang="0">
                    <a:pos x="458" y="252"/>
                  </a:cxn>
                  <a:cxn ang="0">
                    <a:pos x="509" y="328"/>
                  </a:cxn>
                  <a:cxn ang="0">
                    <a:pos x="560" y="414"/>
                  </a:cxn>
                  <a:cxn ang="0">
                    <a:pos x="612" y="510"/>
                  </a:cxn>
                  <a:cxn ang="0">
                    <a:pos x="663" y="613"/>
                  </a:cxn>
                  <a:cxn ang="0">
                    <a:pos x="714" y="723"/>
                  </a:cxn>
                  <a:cxn ang="0">
                    <a:pos x="765" y="836"/>
                  </a:cxn>
                  <a:cxn ang="0">
                    <a:pos x="817" y="953"/>
                  </a:cxn>
                  <a:cxn ang="0">
                    <a:pos x="868" y="1070"/>
                  </a:cxn>
                  <a:cxn ang="0">
                    <a:pos x="919" y="1183"/>
                  </a:cxn>
                  <a:cxn ang="0">
                    <a:pos x="970" y="1296"/>
                  </a:cxn>
                  <a:cxn ang="0">
                    <a:pos x="1022" y="1400"/>
                  </a:cxn>
                  <a:cxn ang="0">
                    <a:pos x="1073" y="1500"/>
                  </a:cxn>
                  <a:cxn ang="0">
                    <a:pos x="1124" y="1591"/>
                  </a:cxn>
                  <a:cxn ang="0">
                    <a:pos x="1175" y="1670"/>
                  </a:cxn>
                  <a:cxn ang="0">
                    <a:pos x="1227" y="1741"/>
                  </a:cxn>
                  <a:cxn ang="0">
                    <a:pos x="1278" y="1800"/>
                  </a:cxn>
                  <a:cxn ang="0">
                    <a:pos x="1329" y="1847"/>
                  </a:cxn>
                  <a:cxn ang="0">
                    <a:pos x="1380" y="1884"/>
                  </a:cxn>
                  <a:cxn ang="0">
                    <a:pos x="1432" y="1905"/>
                  </a:cxn>
                  <a:cxn ang="0">
                    <a:pos x="1483" y="1918"/>
                  </a:cxn>
                  <a:cxn ang="0">
                    <a:pos x="1534" y="1918"/>
                  </a:cxn>
                  <a:cxn ang="0">
                    <a:pos x="1585" y="1906"/>
                  </a:cxn>
                  <a:cxn ang="0">
                    <a:pos x="1637" y="1884"/>
                  </a:cxn>
                  <a:cxn ang="0">
                    <a:pos x="1688" y="1852"/>
                  </a:cxn>
                  <a:cxn ang="0">
                    <a:pos x="1739" y="1812"/>
                  </a:cxn>
                  <a:cxn ang="0">
                    <a:pos x="1790" y="1763"/>
                  </a:cxn>
                  <a:cxn ang="0">
                    <a:pos x="1842" y="1709"/>
                  </a:cxn>
                  <a:cxn ang="0">
                    <a:pos x="1893" y="1646"/>
                  </a:cxn>
                  <a:cxn ang="0">
                    <a:pos x="1944" y="1581"/>
                  </a:cxn>
                  <a:cxn ang="0">
                    <a:pos x="1995" y="1510"/>
                  </a:cxn>
                  <a:cxn ang="0">
                    <a:pos x="2047" y="1436"/>
                  </a:cxn>
                  <a:cxn ang="0">
                    <a:pos x="2098" y="1360"/>
                  </a:cxn>
                  <a:cxn ang="0">
                    <a:pos x="2149" y="1282"/>
                  </a:cxn>
                  <a:cxn ang="0">
                    <a:pos x="2200" y="1206"/>
                  </a:cxn>
                  <a:cxn ang="0">
                    <a:pos x="2252" y="1128"/>
                  </a:cxn>
                  <a:cxn ang="0">
                    <a:pos x="2303" y="1050"/>
                  </a:cxn>
                  <a:cxn ang="0">
                    <a:pos x="2354" y="974"/>
                  </a:cxn>
                  <a:cxn ang="0">
                    <a:pos x="2405" y="901"/>
                  </a:cxn>
                  <a:cxn ang="0">
                    <a:pos x="2457" y="829"/>
                  </a:cxn>
                  <a:cxn ang="0">
                    <a:pos x="2508" y="759"/>
                  </a:cxn>
                  <a:cxn ang="0">
                    <a:pos x="2559" y="692"/>
                  </a:cxn>
                  <a:cxn ang="0">
                    <a:pos x="2610" y="629"/>
                  </a:cxn>
                  <a:cxn ang="0">
                    <a:pos x="2662" y="571"/>
                  </a:cxn>
                  <a:cxn ang="0">
                    <a:pos x="2713" y="516"/>
                  </a:cxn>
                  <a:cxn ang="0">
                    <a:pos x="2764" y="461"/>
                  </a:cxn>
                  <a:cxn ang="0">
                    <a:pos x="2815" y="414"/>
                  </a:cxn>
                  <a:cxn ang="0">
                    <a:pos x="2867" y="368"/>
                  </a:cxn>
                  <a:cxn ang="0">
                    <a:pos x="2918" y="326"/>
                  </a:cxn>
                  <a:cxn ang="0">
                    <a:pos x="2969" y="289"/>
                  </a:cxn>
                  <a:cxn ang="0">
                    <a:pos x="3020" y="253"/>
                  </a:cxn>
                  <a:cxn ang="0">
                    <a:pos x="3072" y="221"/>
                  </a:cxn>
                </a:cxnLst>
                <a:rect l="0" t="0" r="r" b="b"/>
                <a:pathLst>
                  <a:path w="3080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4" y="1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0" y="4"/>
                    </a:lnTo>
                    <a:lnTo>
                      <a:pt x="64" y="3"/>
                    </a:lnTo>
                    <a:lnTo>
                      <a:pt x="67" y="3"/>
                    </a:lnTo>
                    <a:lnTo>
                      <a:pt x="71" y="5"/>
                    </a:lnTo>
                    <a:lnTo>
                      <a:pt x="75" y="5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87" y="5"/>
                    </a:lnTo>
                    <a:lnTo>
                      <a:pt x="91" y="7"/>
                    </a:lnTo>
                    <a:lnTo>
                      <a:pt x="95" y="7"/>
                    </a:lnTo>
                    <a:lnTo>
                      <a:pt x="99" y="6"/>
                    </a:lnTo>
                    <a:lnTo>
                      <a:pt x="103" y="8"/>
                    </a:lnTo>
                    <a:lnTo>
                      <a:pt x="107" y="8"/>
                    </a:lnTo>
                    <a:lnTo>
                      <a:pt x="111" y="8"/>
                    </a:lnTo>
                    <a:lnTo>
                      <a:pt x="115" y="9"/>
                    </a:lnTo>
                    <a:lnTo>
                      <a:pt x="119" y="11"/>
                    </a:lnTo>
                    <a:lnTo>
                      <a:pt x="123" y="12"/>
                    </a:lnTo>
                    <a:lnTo>
                      <a:pt x="127" y="11"/>
                    </a:lnTo>
                    <a:lnTo>
                      <a:pt x="131" y="12"/>
                    </a:lnTo>
                    <a:lnTo>
                      <a:pt x="135" y="12"/>
                    </a:lnTo>
                    <a:lnTo>
                      <a:pt x="138" y="13"/>
                    </a:lnTo>
                    <a:lnTo>
                      <a:pt x="142" y="15"/>
                    </a:lnTo>
                    <a:lnTo>
                      <a:pt x="146" y="15"/>
                    </a:lnTo>
                    <a:lnTo>
                      <a:pt x="150" y="15"/>
                    </a:lnTo>
                    <a:lnTo>
                      <a:pt x="154" y="16"/>
                    </a:lnTo>
                    <a:lnTo>
                      <a:pt x="158" y="19"/>
                    </a:lnTo>
                    <a:lnTo>
                      <a:pt x="162" y="20"/>
                    </a:lnTo>
                    <a:lnTo>
                      <a:pt x="166" y="21"/>
                    </a:lnTo>
                    <a:lnTo>
                      <a:pt x="170" y="21"/>
                    </a:lnTo>
                    <a:lnTo>
                      <a:pt x="174" y="22"/>
                    </a:lnTo>
                    <a:lnTo>
                      <a:pt x="178" y="25"/>
                    </a:lnTo>
                    <a:lnTo>
                      <a:pt x="182" y="24"/>
                    </a:lnTo>
                    <a:lnTo>
                      <a:pt x="186" y="26"/>
                    </a:lnTo>
                    <a:lnTo>
                      <a:pt x="190" y="28"/>
                    </a:lnTo>
                    <a:lnTo>
                      <a:pt x="194" y="28"/>
                    </a:lnTo>
                    <a:lnTo>
                      <a:pt x="198" y="30"/>
                    </a:lnTo>
                    <a:lnTo>
                      <a:pt x="202" y="30"/>
                    </a:lnTo>
                    <a:lnTo>
                      <a:pt x="205" y="32"/>
                    </a:lnTo>
                    <a:lnTo>
                      <a:pt x="209" y="35"/>
                    </a:lnTo>
                    <a:lnTo>
                      <a:pt x="213" y="35"/>
                    </a:lnTo>
                    <a:lnTo>
                      <a:pt x="217" y="38"/>
                    </a:lnTo>
                    <a:lnTo>
                      <a:pt x="221" y="39"/>
                    </a:lnTo>
                    <a:lnTo>
                      <a:pt x="225" y="40"/>
                    </a:lnTo>
                    <a:lnTo>
                      <a:pt x="229" y="42"/>
                    </a:lnTo>
                    <a:lnTo>
                      <a:pt x="233" y="45"/>
                    </a:lnTo>
                    <a:lnTo>
                      <a:pt x="237" y="47"/>
                    </a:lnTo>
                    <a:lnTo>
                      <a:pt x="241" y="49"/>
                    </a:lnTo>
                    <a:lnTo>
                      <a:pt x="245" y="51"/>
                    </a:lnTo>
                    <a:lnTo>
                      <a:pt x="249" y="53"/>
                    </a:lnTo>
                    <a:lnTo>
                      <a:pt x="253" y="54"/>
                    </a:lnTo>
                    <a:lnTo>
                      <a:pt x="257" y="57"/>
                    </a:lnTo>
                    <a:lnTo>
                      <a:pt x="261" y="59"/>
                    </a:lnTo>
                    <a:lnTo>
                      <a:pt x="265" y="63"/>
                    </a:lnTo>
                    <a:lnTo>
                      <a:pt x="269" y="65"/>
                    </a:lnTo>
                    <a:lnTo>
                      <a:pt x="272" y="66"/>
                    </a:lnTo>
                    <a:lnTo>
                      <a:pt x="276" y="70"/>
                    </a:lnTo>
                    <a:lnTo>
                      <a:pt x="280" y="72"/>
                    </a:lnTo>
                    <a:lnTo>
                      <a:pt x="284" y="74"/>
                    </a:lnTo>
                    <a:lnTo>
                      <a:pt x="288" y="76"/>
                    </a:lnTo>
                    <a:lnTo>
                      <a:pt x="292" y="80"/>
                    </a:lnTo>
                    <a:lnTo>
                      <a:pt x="296" y="82"/>
                    </a:lnTo>
                    <a:lnTo>
                      <a:pt x="300" y="85"/>
                    </a:lnTo>
                    <a:lnTo>
                      <a:pt x="304" y="88"/>
                    </a:lnTo>
                    <a:lnTo>
                      <a:pt x="308" y="90"/>
                    </a:lnTo>
                    <a:lnTo>
                      <a:pt x="312" y="93"/>
                    </a:lnTo>
                    <a:lnTo>
                      <a:pt x="316" y="96"/>
                    </a:lnTo>
                    <a:lnTo>
                      <a:pt x="320" y="100"/>
                    </a:lnTo>
                    <a:lnTo>
                      <a:pt x="324" y="103"/>
                    </a:lnTo>
                    <a:lnTo>
                      <a:pt x="328" y="106"/>
                    </a:lnTo>
                    <a:lnTo>
                      <a:pt x="332" y="109"/>
                    </a:lnTo>
                    <a:lnTo>
                      <a:pt x="336" y="114"/>
                    </a:lnTo>
                    <a:lnTo>
                      <a:pt x="340" y="117"/>
                    </a:lnTo>
                    <a:lnTo>
                      <a:pt x="343" y="119"/>
                    </a:lnTo>
                    <a:lnTo>
                      <a:pt x="347" y="125"/>
                    </a:lnTo>
                    <a:lnTo>
                      <a:pt x="351" y="127"/>
                    </a:lnTo>
                    <a:lnTo>
                      <a:pt x="355" y="130"/>
                    </a:lnTo>
                    <a:lnTo>
                      <a:pt x="359" y="135"/>
                    </a:lnTo>
                    <a:lnTo>
                      <a:pt x="363" y="139"/>
                    </a:lnTo>
                    <a:lnTo>
                      <a:pt x="367" y="142"/>
                    </a:lnTo>
                    <a:lnTo>
                      <a:pt x="371" y="146"/>
                    </a:lnTo>
                    <a:lnTo>
                      <a:pt x="375" y="150"/>
                    </a:lnTo>
                    <a:lnTo>
                      <a:pt x="379" y="153"/>
                    </a:lnTo>
                    <a:lnTo>
                      <a:pt x="383" y="161"/>
                    </a:lnTo>
                    <a:lnTo>
                      <a:pt x="387" y="164"/>
                    </a:lnTo>
                    <a:lnTo>
                      <a:pt x="391" y="167"/>
                    </a:lnTo>
                    <a:lnTo>
                      <a:pt x="395" y="173"/>
                    </a:lnTo>
                    <a:lnTo>
                      <a:pt x="399" y="174"/>
                    </a:lnTo>
                    <a:lnTo>
                      <a:pt x="403" y="181"/>
                    </a:lnTo>
                    <a:lnTo>
                      <a:pt x="407" y="185"/>
                    </a:lnTo>
                    <a:lnTo>
                      <a:pt x="410" y="190"/>
                    </a:lnTo>
                    <a:lnTo>
                      <a:pt x="414" y="195"/>
                    </a:lnTo>
                    <a:lnTo>
                      <a:pt x="418" y="199"/>
                    </a:lnTo>
                    <a:lnTo>
                      <a:pt x="422" y="205"/>
                    </a:lnTo>
                    <a:lnTo>
                      <a:pt x="426" y="210"/>
                    </a:lnTo>
                    <a:lnTo>
                      <a:pt x="430" y="214"/>
                    </a:lnTo>
                    <a:lnTo>
                      <a:pt x="434" y="219"/>
                    </a:lnTo>
                    <a:lnTo>
                      <a:pt x="438" y="224"/>
                    </a:lnTo>
                    <a:lnTo>
                      <a:pt x="442" y="227"/>
                    </a:lnTo>
                    <a:lnTo>
                      <a:pt x="446" y="234"/>
                    </a:lnTo>
                    <a:lnTo>
                      <a:pt x="450" y="239"/>
                    </a:lnTo>
                    <a:lnTo>
                      <a:pt x="454" y="246"/>
                    </a:lnTo>
                    <a:lnTo>
                      <a:pt x="458" y="252"/>
                    </a:lnTo>
                    <a:lnTo>
                      <a:pt x="462" y="257"/>
                    </a:lnTo>
                    <a:lnTo>
                      <a:pt x="466" y="262"/>
                    </a:lnTo>
                    <a:lnTo>
                      <a:pt x="470" y="268"/>
                    </a:lnTo>
                    <a:lnTo>
                      <a:pt x="474" y="273"/>
                    </a:lnTo>
                    <a:lnTo>
                      <a:pt x="477" y="279"/>
                    </a:lnTo>
                    <a:lnTo>
                      <a:pt x="481" y="284"/>
                    </a:lnTo>
                    <a:lnTo>
                      <a:pt x="485" y="290"/>
                    </a:lnTo>
                    <a:lnTo>
                      <a:pt x="489" y="296"/>
                    </a:lnTo>
                    <a:lnTo>
                      <a:pt x="493" y="303"/>
                    </a:lnTo>
                    <a:lnTo>
                      <a:pt x="497" y="309"/>
                    </a:lnTo>
                    <a:lnTo>
                      <a:pt x="501" y="314"/>
                    </a:lnTo>
                    <a:lnTo>
                      <a:pt x="505" y="320"/>
                    </a:lnTo>
                    <a:lnTo>
                      <a:pt x="509" y="328"/>
                    </a:lnTo>
                    <a:lnTo>
                      <a:pt x="513" y="332"/>
                    </a:lnTo>
                    <a:lnTo>
                      <a:pt x="517" y="340"/>
                    </a:lnTo>
                    <a:lnTo>
                      <a:pt x="521" y="346"/>
                    </a:lnTo>
                    <a:lnTo>
                      <a:pt x="525" y="353"/>
                    </a:lnTo>
                    <a:lnTo>
                      <a:pt x="529" y="360"/>
                    </a:lnTo>
                    <a:lnTo>
                      <a:pt x="533" y="365"/>
                    </a:lnTo>
                    <a:lnTo>
                      <a:pt x="537" y="372"/>
                    </a:lnTo>
                    <a:lnTo>
                      <a:pt x="541" y="379"/>
                    </a:lnTo>
                    <a:lnTo>
                      <a:pt x="545" y="386"/>
                    </a:lnTo>
                    <a:lnTo>
                      <a:pt x="548" y="393"/>
                    </a:lnTo>
                    <a:lnTo>
                      <a:pt x="552" y="400"/>
                    </a:lnTo>
                    <a:lnTo>
                      <a:pt x="556" y="407"/>
                    </a:lnTo>
                    <a:lnTo>
                      <a:pt x="560" y="414"/>
                    </a:lnTo>
                    <a:lnTo>
                      <a:pt x="564" y="420"/>
                    </a:lnTo>
                    <a:lnTo>
                      <a:pt x="568" y="428"/>
                    </a:lnTo>
                    <a:lnTo>
                      <a:pt x="572" y="433"/>
                    </a:lnTo>
                    <a:lnTo>
                      <a:pt x="576" y="442"/>
                    </a:lnTo>
                    <a:lnTo>
                      <a:pt x="580" y="450"/>
                    </a:lnTo>
                    <a:lnTo>
                      <a:pt x="584" y="456"/>
                    </a:lnTo>
                    <a:lnTo>
                      <a:pt x="588" y="463"/>
                    </a:lnTo>
                    <a:lnTo>
                      <a:pt x="592" y="471"/>
                    </a:lnTo>
                    <a:lnTo>
                      <a:pt x="596" y="480"/>
                    </a:lnTo>
                    <a:lnTo>
                      <a:pt x="600" y="487"/>
                    </a:lnTo>
                    <a:lnTo>
                      <a:pt x="604" y="494"/>
                    </a:lnTo>
                    <a:lnTo>
                      <a:pt x="608" y="501"/>
                    </a:lnTo>
                    <a:lnTo>
                      <a:pt x="612" y="510"/>
                    </a:lnTo>
                    <a:lnTo>
                      <a:pt x="615" y="517"/>
                    </a:lnTo>
                    <a:lnTo>
                      <a:pt x="619" y="525"/>
                    </a:lnTo>
                    <a:lnTo>
                      <a:pt x="623" y="532"/>
                    </a:lnTo>
                    <a:lnTo>
                      <a:pt x="627" y="541"/>
                    </a:lnTo>
                    <a:lnTo>
                      <a:pt x="631" y="548"/>
                    </a:lnTo>
                    <a:lnTo>
                      <a:pt x="635" y="557"/>
                    </a:lnTo>
                    <a:lnTo>
                      <a:pt x="639" y="564"/>
                    </a:lnTo>
                    <a:lnTo>
                      <a:pt x="643" y="572"/>
                    </a:lnTo>
                    <a:lnTo>
                      <a:pt x="647" y="580"/>
                    </a:lnTo>
                    <a:lnTo>
                      <a:pt x="651" y="588"/>
                    </a:lnTo>
                    <a:lnTo>
                      <a:pt x="655" y="597"/>
                    </a:lnTo>
                    <a:lnTo>
                      <a:pt x="659" y="603"/>
                    </a:lnTo>
                    <a:lnTo>
                      <a:pt x="663" y="613"/>
                    </a:lnTo>
                    <a:lnTo>
                      <a:pt x="667" y="620"/>
                    </a:lnTo>
                    <a:lnTo>
                      <a:pt x="671" y="630"/>
                    </a:lnTo>
                    <a:lnTo>
                      <a:pt x="675" y="638"/>
                    </a:lnTo>
                    <a:lnTo>
                      <a:pt x="679" y="645"/>
                    </a:lnTo>
                    <a:lnTo>
                      <a:pt x="683" y="655"/>
                    </a:lnTo>
                    <a:lnTo>
                      <a:pt x="686" y="663"/>
                    </a:lnTo>
                    <a:lnTo>
                      <a:pt x="690" y="672"/>
                    </a:lnTo>
                    <a:lnTo>
                      <a:pt x="694" y="679"/>
                    </a:lnTo>
                    <a:lnTo>
                      <a:pt x="698" y="688"/>
                    </a:lnTo>
                    <a:lnTo>
                      <a:pt x="702" y="697"/>
                    </a:lnTo>
                    <a:lnTo>
                      <a:pt x="706" y="705"/>
                    </a:lnTo>
                    <a:lnTo>
                      <a:pt x="710" y="714"/>
                    </a:lnTo>
                    <a:lnTo>
                      <a:pt x="714" y="723"/>
                    </a:lnTo>
                    <a:lnTo>
                      <a:pt x="718" y="729"/>
                    </a:lnTo>
                    <a:lnTo>
                      <a:pt x="722" y="740"/>
                    </a:lnTo>
                    <a:lnTo>
                      <a:pt x="726" y="748"/>
                    </a:lnTo>
                    <a:lnTo>
                      <a:pt x="730" y="757"/>
                    </a:lnTo>
                    <a:lnTo>
                      <a:pt x="734" y="765"/>
                    </a:lnTo>
                    <a:lnTo>
                      <a:pt x="738" y="776"/>
                    </a:lnTo>
                    <a:lnTo>
                      <a:pt x="742" y="783"/>
                    </a:lnTo>
                    <a:lnTo>
                      <a:pt x="746" y="792"/>
                    </a:lnTo>
                    <a:lnTo>
                      <a:pt x="750" y="802"/>
                    </a:lnTo>
                    <a:lnTo>
                      <a:pt x="753" y="809"/>
                    </a:lnTo>
                    <a:lnTo>
                      <a:pt x="757" y="818"/>
                    </a:lnTo>
                    <a:lnTo>
                      <a:pt x="761" y="827"/>
                    </a:lnTo>
                    <a:lnTo>
                      <a:pt x="765" y="836"/>
                    </a:lnTo>
                    <a:lnTo>
                      <a:pt x="769" y="846"/>
                    </a:lnTo>
                    <a:lnTo>
                      <a:pt x="773" y="854"/>
                    </a:lnTo>
                    <a:lnTo>
                      <a:pt x="777" y="863"/>
                    </a:lnTo>
                    <a:lnTo>
                      <a:pt x="781" y="872"/>
                    </a:lnTo>
                    <a:lnTo>
                      <a:pt x="785" y="882"/>
                    </a:lnTo>
                    <a:lnTo>
                      <a:pt x="789" y="889"/>
                    </a:lnTo>
                    <a:lnTo>
                      <a:pt x="793" y="899"/>
                    </a:lnTo>
                    <a:lnTo>
                      <a:pt x="797" y="909"/>
                    </a:lnTo>
                    <a:lnTo>
                      <a:pt x="801" y="916"/>
                    </a:lnTo>
                    <a:lnTo>
                      <a:pt x="805" y="925"/>
                    </a:lnTo>
                    <a:lnTo>
                      <a:pt x="809" y="935"/>
                    </a:lnTo>
                    <a:lnTo>
                      <a:pt x="813" y="943"/>
                    </a:lnTo>
                    <a:lnTo>
                      <a:pt x="817" y="953"/>
                    </a:lnTo>
                    <a:lnTo>
                      <a:pt x="820" y="963"/>
                    </a:lnTo>
                    <a:lnTo>
                      <a:pt x="824" y="971"/>
                    </a:lnTo>
                    <a:lnTo>
                      <a:pt x="828" y="981"/>
                    </a:lnTo>
                    <a:lnTo>
                      <a:pt x="832" y="987"/>
                    </a:lnTo>
                    <a:lnTo>
                      <a:pt x="836" y="998"/>
                    </a:lnTo>
                    <a:lnTo>
                      <a:pt x="840" y="1006"/>
                    </a:lnTo>
                    <a:lnTo>
                      <a:pt x="844" y="1015"/>
                    </a:lnTo>
                    <a:lnTo>
                      <a:pt x="848" y="1024"/>
                    </a:lnTo>
                    <a:lnTo>
                      <a:pt x="852" y="1034"/>
                    </a:lnTo>
                    <a:lnTo>
                      <a:pt x="856" y="1042"/>
                    </a:lnTo>
                    <a:lnTo>
                      <a:pt x="860" y="1052"/>
                    </a:lnTo>
                    <a:lnTo>
                      <a:pt x="864" y="1060"/>
                    </a:lnTo>
                    <a:lnTo>
                      <a:pt x="868" y="1070"/>
                    </a:lnTo>
                    <a:lnTo>
                      <a:pt x="872" y="1078"/>
                    </a:lnTo>
                    <a:lnTo>
                      <a:pt x="876" y="1087"/>
                    </a:lnTo>
                    <a:lnTo>
                      <a:pt x="880" y="1094"/>
                    </a:lnTo>
                    <a:lnTo>
                      <a:pt x="884" y="1105"/>
                    </a:lnTo>
                    <a:lnTo>
                      <a:pt x="888" y="1114"/>
                    </a:lnTo>
                    <a:lnTo>
                      <a:pt x="891" y="1122"/>
                    </a:lnTo>
                    <a:lnTo>
                      <a:pt x="895" y="1130"/>
                    </a:lnTo>
                    <a:lnTo>
                      <a:pt x="899" y="1140"/>
                    </a:lnTo>
                    <a:lnTo>
                      <a:pt x="903" y="1149"/>
                    </a:lnTo>
                    <a:lnTo>
                      <a:pt x="907" y="1158"/>
                    </a:lnTo>
                    <a:lnTo>
                      <a:pt x="911" y="1167"/>
                    </a:lnTo>
                    <a:lnTo>
                      <a:pt x="915" y="1174"/>
                    </a:lnTo>
                    <a:lnTo>
                      <a:pt x="919" y="1183"/>
                    </a:lnTo>
                    <a:lnTo>
                      <a:pt x="923" y="1193"/>
                    </a:lnTo>
                    <a:lnTo>
                      <a:pt x="927" y="1202"/>
                    </a:lnTo>
                    <a:lnTo>
                      <a:pt x="931" y="1209"/>
                    </a:lnTo>
                    <a:lnTo>
                      <a:pt x="935" y="1218"/>
                    </a:lnTo>
                    <a:lnTo>
                      <a:pt x="939" y="1226"/>
                    </a:lnTo>
                    <a:lnTo>
                      <a:pt x="943" y="1235"/>
                    </a:lnTo>
                    <a:lnTo>
                      <a:pt x="947" y="1243"/>
                    </a:lnTo>
                    <a:lnTo>
                      <a:pt x="951" y="1252"/>
                    </a:lnTo>
                    <a:lnTo>
                      <a:pt x="955" y="1261"/>
                    </a:lnTo>
                    <a:lnTo>
                      <a:pt x="958" y="1269"/>
                    </a:lnTo>
                    <a:lnTo>
                      <a:pt x="962" y="1278"/>
                    </a:lnTo>
                    <a:lnTo>
                      <a:pt x="966" y="1285"/>
                    </a:lnTo>
                    <a:lnTo>
                      <a:pt x="970" y="1296"/>
                    </a:lnTo>
                    <a:lnTo>
                      <a:pt x="974" y="1304"/>
                    </a:lnTo>
                    <a:lnTo>
                      <a:pt x="978" y="1311"/>
                    </a:lnTo>
                    <a:lnTo>
                      <a:pt x="982" y="1320"/>
                    </a:lnTo>
                    <a:lnTo>
                      <a:pt x="986" y="1329"/>
                    </a:lnTo>
                    <a:lnTo>
                      <a:pt x="990" y="1336"/>
                    </a:lnTo>
                    <a:lnTo>
                      <a:pt x="994" y="1343"/>
                    </a:lnTo>
                    <a:lnTo>
                      <a:pt x="998" y="1352"/>
                    </a:lnTo>
                    <a:lnTo>
                      <a:pt x="1002" y="1361"/>
                    </a:lnTo>
                    <a:lnTo>
                      <a:pt x="1006" y="1369"/>
                    </a:lnTo>
                    <a:lnTo>
                      <a:pt x="1010" y="1377"/>
                    </a:lnTo>
                    <a:lnTo>
                      <a:pt x="1014" y="1385"/>
                    </a:lnTo>
                    <a:lnTo>
                      <a:pt x="1018" y="1392"/>
                    </a:lnTo>
                    <a:lnTo>
                      <a:pt x="1022" y="1400"/>
                    </a:lnTo>
                    <a:lnTo>
                      <a:pt x="1025" y="1409"/>
                    </a:lnTo>
                    <a:lnTo>
                      <a:pt x="1029" y="1417"/>
                    </a:lnTo>
                    <a:lnTo>
                      <a:pt x="1033" y="1423"/>
                    </a:lnTo>
                    <a:lnTo>
                      <a:pt x="1037" y="1432"/>
                    </a:lnTo>
                    <a:lnTo>
                      <a:pt x="1041" y="1439"/>
                    </a:lnTo>
                    <a:lnTo>
                      <a:pt x="1045" y="1446"/>
                    </a:lnTo>
                    <a:lnTo>
                      <a:pt x="1049" y="1454"/>
                    </a:lnTo>
                    <a:lnTo>
                      <a:pt x="1053" y="1462"/>
                    </a:lnTo>
                    <a:lnTo>
                      <a:pt x="1057" y="1469"/>
                    </a:lnTo>
                    <a:lnTo>
                      <a:pt x="1061" y="1478"/>
                    </a:lnTo>
                    <a:lnTo>
                      <a:pt x="1065" y="1484"/>
                    </a:lnTo>
                    <a:lnTo>
                      <a:pt x="1069" y="1494"/>
                    </a:lnTo>
                    <a:lnTo>
                      <a:pt x="1073" y="1500"/>
                    </a:lnTo>
                    <a:lnTo>
                      <a:pt x="1077" y="1507"/>
                    </a:lnTo>
                    <a:lnTo>
                      <a:pt x="1081" y="1515"/>
                    </a:lnTo>
                    <a:lnTo>
                      <a:pt x="1085" y="1521"/>
                    </a:lnTo>
                    <a:lnTo>
                      <a:pt x="1089" y="1528"/>
                    </a:lnTo>
                    <a:lnTo>
                      <a:pt x="1093" y="1535"/>
                    </a:lnTo>
                    <a:lnTo>
                      <a:pt x="1096" y="1543"/>
                    </a:lnTo>
                    <a:lnTo>
                      <a:pt x="1100" y="1551"/>
                    </a:lnTo>
                    <a:lnTo>
                      <a:pt x="1104" y="1557"/>
                    </a:lnTo>
                    <a:lnTo>
                      <a:pt x="1108" y="1564"/>
                    </a:lnTo>
                    <a:lnTo>
                      <a:pt x="1112" y="1568"/>
                    </a:lnTo>
                    <a:lnTo>
                      <a:pt x="1116" y="1577"/>
                    </a:lnTo>
                    <a:lnTo>
                      <a:pt x="1120" y="1584"/>
                    </a:lnTo>
                    <a:lnTo>
                      <a:pt x="1124" y="1591"/>
                    </a:lnTo>
                    <a:lnTo>
                      <a:pt x="1128" y="1597"/>
                    </a:lnTo>
                    <a:lnTo>
                      <a:pt x="1132" y="1604"/>
                    </a:lnTo>
                    <a:lnTo>
                      <a:pt x="1136" y="1610"/>
                    </a:lnTo>
                    <a:lnTo>
                      <a:pt x="1140" y="1616"/>
                    </a:lnTo>
                    <a:lnTo>
                      <a:pt x="1144" y="1622"/>
                    </a:lnTo>
                    <a:lnTo>
                      <a:pt x="1148" y="1628"/>
                    </a:lnTo>
                    <a:lnTo>
                      <a:pt x="1152" y="1636"/>
                    </a:lnTo>
                    <a:lnTo>
                      <a:pt x="1156" y="1641"/>
                    </a:lnTo>
                    <a:lnTo>
                      <a:pt x="1160" y="1647"/>
                    </a:lnTo>
                    <a:lnTo>
                      <a:pt x="1163" y="1652"/>
                    </a:lnTo>
                    <a:lnTo>
                      <a:pt x="1167" y="1657"/>
                    </a:lnTo>
                    <a:lnTo>
                      <a:pt x="1171" y="1665"/>
                    </a:lnTo>
                    <a:lnTo>
                      <a:pt x="1175" y="1670"/>
                    </a:lnTo>
                    <a:lnTo>
                      <a:pt x="1179" y="1677"/>
                    </a:lnTo>
                    <a:lnTo>
                      <a:pt x="1183" y="1682"/>
                    </a:lnTo>
                    <a:lnTo>
                      <a:pt x="1187" y="1688"/>
                    </a:lnTo>
                    <a:lnTo>
                      <a:pt x="1191" y="1692"/>
                    </a:lnTo>
                    <a:lnTo>
                      <a:pt x="1195" y="1699"/>
                    </a:lnTo>
                    <a:lnTo>
                      <a:pt x="1199" y="1705"/>
                    </a:lnTo>
                    <a:lnTo>
                      <a:pt x="1203" y="1710"/>
                    </a:lnTo>
                    <a:lnTo>
                      <a:pt x="1207" y="1716"/>
                    </a:lnTo>
                    <a:lnTo>
                      <a:pt x="1211" y="1721"/>
                    </a:lnTo>
                    <a:lnTo>
                      <a:pt x="1215" y="1726"/>
                    </a:lnTo>
                    <a:lnTo>
                      <a:pt x="1219" y="1730"/>
                    </a:lnTo>
                    <a:lnTo>
                      <a:pt x="1223" y="1736"/>
                    </a:lnTo>
                    <a:lnTo>
                      <a:pt x="1227" y="1741"/>
                    </a:lnTo>
                    <a:lnTo>
                      <a:pt x="1231" y="1746"/>
                    </a:lnTo>
                    <a:lnTo>
                      <a:pt x="1234" y="1751"/>
                    </a:lnTo>
                    <a:lnTo>
                      <a:pt x="1238" y="1757"/>
                    </a:lnTo>
                    <a:lnTo>
                      <a:pt x="1242" y="1762"/>
                    </a:lnTo>
                    <a:lnTo>
                      <a:pt x="1246" y="1764"/>
                    </a:lnTo>
                    <a:lnTo>
                      <a:pt x="1250" y="1770"/>
                    </a:lnTo>
                    <a:lnTo>
                      <a:pt x="1254" y="1774"/>
                    </a:lnTo>
                    <a:lnTo>
                      <a:pt x="1258" y="1779"/>
                    </a:lnTo>
                    <a:lnTo>
                      <a:pt x="1262" y="1784"/>
                    </a:lnTo>
                    <a:lnTo>
                      <a:pt x="1266" y="1788"/>
                    </a:lnTo>
                    <a:lnTo>
                      <a:pt x="1270" y="1793"/>
                    </a:lnTo>
                    <a:lnTo>
                      <a:pt x="1274" y="1797"/>
                    </a:lnTo>
                    <a:lnTo>
                      <a:pt x="1278" y="1800"/>
                    </a:lnTo>
                    <a:lnTo>
                      <a:pt x="1282" y="1805"/>
                    </a:lnTo>
                    <a:lnTo>
                      <a:pt x="1286" y="1807"/>
                    </a:lnTo>
                    <a:lnTo>
                      <a:pt x="1290" y="1813"/>
                    </a:lnTo>
                    <a:lnTo>
                      <a:pt x="1294" y="1816"/>
                    </a:lnTo>
                    <a:lnTo>
                      <a:pt x="1298" y="1819"/>
                    </a:lnTo>
                    <a:lnTo>
                      <a:pt x="1301" y="1823"/>
                    </a:lnTo>
                    <a:lnTo>
                      <a:pt x="1305" y="1827"/>
                    </a:lnTo>
                    <a:lnTo>
                      <a:pt x="1309" y="1832"/>
                    </a:lnTo>
                    <a:lnTo>
                      <a:pt x="1313" y="1835"/>
                    </a:lnTo>
                    <a:lnTo>
                      <a:pt x="1317" y="1838"/>
                    </a:lnTo>
                    <a:lnTo>
                      <a:pt x="1321" y="1841"/>
                    </a:lnTo>
                    <a:lnTo>
                      <a:pt x="1325" y="1846"/>
                    </a:lnTo>
                    <a:lnTo>
                      <a:pt x="1329" y="1847"/>
                    </a:lnTo>
                    <a:lnTo>
                      <a:pt x="1333" y="1852"/>
                    </a:lnTo>
                    <a:lnTo>
                      <a:pt x="1337" y="1854"/>
                    </a:lnTo>
                    <a:lnTo>
                      <a:pt x="1341" y="1857"/>
                    </a:lnTo>
                    <a:lnTo>
                      <a:pt x="1345" y="1859"/>
                    </a:lnTo>
                    <a:lnTo>
                      <a:pt x="1349" y="1863"/>
                    </a:lnTo>
                    <a:lnTo>
                      <a:pt x="1353" y="1866"/>
                    </a:lnTo>
                    <a:lnTo>
                      <a:pt x="1357" y="1868"/>
                    </a:lnTo>
                    <a:lnTo>
                      <a:pt x="1361" y="1871"/>
                    </a:lnTo>
                    <a:lnTo>
                      <a:pt x="1365" y="1874"/>
                    </a:lnTo>
                    <a:lnTo>
                      <a:pt x="1368" y="1877"/>
                    </a:lnTo>
                    <a:lnTo>
                      <a:pt x="1372" y="1880"/>
                    </a:lnTo>
                    <a:lnTo>
                      <a:pt x="1376" y="1880"/>
                    </a:lnTo>
                    <a:lnTo>
                      <a:pt x="1380" y="1884"/>
                    </a:lnTo>
                    <a:lnTo>
                      <a:pt x="1384" y="1886"/>
                    </a:lnTo>
                    <a:lnTo>
                      <a:pt x="1388" y="1888"/>
                    </a:lnTo>
                    <a:lnTo>
                      <a:pt x="1392" y="1890"/>
                    </a:lnTo>
                    <a:lnTo>
                      <a:pt x="1396" y="1892"/>
                    </a:lnTo>
                    <a:lnTo>
                      <a:pt x="1400" y="1895"/>
                    </a:lnTo>
                    <a:lnTo>
                      <a:pt x="1404" y="1894"/>
                    </a:lnTo>
                    <a:lnTo>
                      <a:pt x="1408" y="1897"/>
                    </a:lnTo>
                    <a:lnTo>
                      <a:pt x="1412" y="1898"/>
                    </a:lnTo>
                    <a:lnTo>
                      <a:pt x="1416" y="1901"/>
                    </a:lnTo>
                    <a:lnTo>
                      <a:pt x="1420" y="1903"/>
                    </a:lnTo>
                    <a:lnTo>
                      <a:pt x="1424" y="1903"/>
                    </a:lnTo>
                    <a:lnTo>
                      <a:pt x="1428" y="1906"/>
                    </a:lnTo>
                    <a:lnTo>
                      <a:pt x="1432" y="1905"/>
                    </a:lnTo>
                    <a:lnTo>
                      <a:pt x="1436" y="1907"/>
                    </a:lnTo>
                    <a:lnTo>
                      <a:pt x="1439" y="1908"/>
                    </a:lnTo>
                    <a:lnTo>
                      <a:pt x="1443" y="1910"/>
                    </a:lnTo>
                    <a:lnTo>
                      <a:pt x="1447" y="1911"/>
                    </a:lnTo>
                    <a:lnTo>
                      <a:pt x="1451" y="1912"/>
                    </a:lnTo>
                    <a:lnTo>
                      <a:pt x="1455" y="1912"/>
                    </a:lnTo>
                    <a:lnTo>
                      <a:pt x="1459" y="1914"/>
                    </a:lnTo>
                    <a:lnTo>
                      <a:pt x="1463" y="1916"/>
                    </a:lnTo>
                    <a:lnTo>
                      <a:pt x="1467" y="1916"/>
                    </a:lnTo>
                    <a:lnTo>
                      <a:pt x="1471" y="1916"/>
                    </a:lnTo>
                    <a:lnTo>
                      <a:pt x="1475" y="1917"/>
                    </a:lnTo>
                    <a:lnTo>
                      <a:pt x="1479" y="1918"/>
                    </a:lnTo>
                    <a:lnTo>
                      <a:pt x="1483" y="1918"/>
                    </a:lnTo>
                    <a:lnTo>
                      <a:pt x="1487" y="1917"/>
                    </a:lnTo>
                    <a:lnTo>
                      <a:pt x="1491" y="1918"/>
                    </a:lnTo>
                    <a:lnTo>
                      <a:pt x="1495" y="1918"/>
                    </a:lnTo>
                    <a:lnTo>
                      <a:pt x="1499" y="1918"/>
                    </a:lnTo>
                    <a:lnTo>
                      <a:pt x="1503" y="1918"/>
                    </a:lnTo>
                    <a:lnTo>
                      <a:pt x="1506" y="1919"/>
                    </a:lnTo>
                    <a:lnTo>
                      <a:pt x="1510" y="1919"/>
                    </a:lnTo>
                    <a:lnTo>
                      <a:pt x="1514" y="1920"/>
                    </a:lnTo>
                    <a:lnTo>
                      <a:pt x="1518" y="1920"/>
                    </a:lnTo>
                    <a:lnTo>
                      <a:pt x="1522" y="1919"/>
                    </a:lnTo>
                    <a:lnTo>
                      <a:pt x="1526" y="1919"/>
                    </a:lnTo>
                    <a:lnTo>
                      <a:pt x="1530" y="1917"/>
                    </a:lnTo>
                    <a:lnTo>
                      <a:pt x="1534" y="1918"/>
                    </a:lnTo>
                    <a:lnTo>
                      <a:pt x="1538" y="1918"/>
                    </a:lnTo>
                    <a:lnTo>
                      <a:pt x="1542" y="1915"/>
                    </a:lnTo>
                    <a:lnTo>
                      <a:pt x="1546" y="1916"/>
                    </a:lnTo>
                    <a:lnTo>
                      <a:pt x="1550" y="1914"/>
                    </a:lnTo>
                    <a:lnTo>
                      <a:pt x="1554" y="1914"/>
                    </a:lnTo>
                    <a:lnTo>
                      <a:pt x="1558" y="1915"/>
                    </a:lnTo>
                    <a:lnTo>
                      <a:pt x="1562" y="1914"/>
                    </a:lnTo>
                    <a:lnTo>
                      <a:pt x="1566" y="1914"/>
                    </a:lnTo>
                    <a:lnTo>
                      <a:pt x="1570" y="1911"/>
                    </a:lnTo>
                    <a:lnTo>
                      <a:pt x="1573" y="1909"/>
                    </a:lnTo>
                    <a:lnTo>
                      <a:pt x="1577" y="1908"/>
                    </a:lnTo>
                    <a:lnTo>
                      <a:pt x="1581" y="1907"/>
                    </a:lnTo>
                    <a:lnTo>
                      <a:pt x="1585" y="1906"/>
                    </a:lnTo>
                    <a:lnTo>
                      <a:pt x="1589" y="1905"/>
                    </a:lnTo>
                    <a:lnTo>
                      <a:pt x="1593" y="1905"/>
                    </a:lnTo>
                    <a:lnTo>
                      <a:pt x="1597" y="1903"/>
                    </a:lnTo>
                    <a:lnTo>
                      <a:pt x="1601" y="1901"/>
                    </a:lnTo>
                    <a:lnTo>
                      <a:pt x="1605" y="1898"/>
                    </a:lnTo>
                    <a:lnTo>
                      <a:pt x="1609" y="1897"/>
                    </a:lnTo>
                    <a:lnTo>
                      <a:pt x="1613" y="1896"/>
                    </a:lnTo>
                    <a:lnTo>
                      <a:pt x="1617" y="1894"/>
                    </a:lnTo>
                    <a:lnTo>
                      <a:pt x="1621" y="1891"/>
                    </a:lnTo>
                    <a:lnTo>
                      <a:pt x="1625" y="1890"/>
                    </a:lnTo>
                    <a:lnTo>
                      <a:pt x="1629" y="1887"/>
                    </a:lnTo>
                    <a:lnTo>
                      <a:pt x="1633" y="1886"/>
                    </a:lnTo>
                    <a:lnTo>
                      <a:pt x="1637" y="1884"/>
                    </a:lnTo>
                    <a:lnTo>
                      <a:pt x="1641" y="1881"/>
                    </a:lnTo>
                    <a:lnTo>
                      <a:pt x="1644" y="1880"/>
                    </a:lnTo>
                    <a:lnTo>
                      <a:pt x="1648" y="1879"/>
                    </a:lnTo>
                    <a:lnTo>
                      <a:pt x="1652" y="1876"/>
                    </a:lnTo>
                    <a:lnTo>
                      <a:pt x="1656" y="1873"/>
                    </a:lnTo>
                    <a:lnTo>
                      <a:pt x="1660" y="1872"/>
                    </a:lnTo>
                    <a:lnTo>
                      <a:pt x="1664" y="1869"/>
                    </a:lnTo>
                    <a:lnTo>
                      <a:pt x="1668" y="1866"/>
                    </a:lnTo>
                    <a:lnTo>
                      <a:pt x="1672" y="1863"/>
                    </a:lnTo>
                    <a:lnTo>
                      <a:pt x="1676" y="1862"/>
                    </a:lnTo>
                    <a:lnTo>
                      <a:pt x="1680" y="1858"/>
                    </a:lnTo>
                    <a:lnTo>
                      <a:pt x="1684" y="1855"/>
                    </a:lnTo>
                    <a:lnTo>
                      <a:pt x="1688" y="1852"/>
                    </a:lnTo>
                    <a:lnTo>
                      <a:pt x="1692" y="1851"/>
                    </a:lnTo>
                    <a:lnTo>
                      <a:pt x="1696" y="1847"/>
                    </a:lnTo>
                    <a:lnTo>
                      <a:pt x="1700" y="1844"/>
                    </a:lnTo>
                    <a:lnTo>
                      <a:pt x="1704" y="1841"/>
                    </a:lnTo>
                    <a:lnTo>
                      <a:pt x="1708" y="1839"/>
                    </a:lnTo>
                    <a:lnTo>
                      <a:pt x="1711" y="1835"/>
                    </a:lnTo>
                    <a:lnTo>
                      <a:pt x="1715" y="1831"/>
                    </a:lnTo>
                    <a:lnTo>
                      <a:pt x="1719" y="1828"/>
                    </a:lnTo>
                    <a:lnTo>
                      <a:pt x="1723" y="1825"/>
                    </a:lnTo>
                    <a:lnTo>
                      <a:pt x="1727" y="1822"/>
                    </a:lnTo>
                    <a:lnTo>
                      <a:pt x="1731" y="1819"/>
                    </a:lnTo>
                    <a:lnTo>
                      <a:pt x="1735" y="1815"/>
                    </a:lnTo>
                    <a:lnTo>
                      <a:pt x="1739" y="1812"/>
                    </a:lnTo>
                    <a:lnTo>
                      <a:pt x="1743" y="1809"/>
                    </a:lnTo>
                    <a:lnTo>
                      <a:pt x="1747" y="1804"/>
                    </a:lnTo>
                    <a:lnTo>
                      <a:pt x="1751" y="1801"/>
                    </a:lnTo>
                    <a:lnTo>
                      <a:pt x="1755" y="1798"/>
                    </a:lnTo>
                    <a:lnTo>
                      <a:pt x="1759" y="1794"/>
                    </a:lnTo>
                    <a:lnTo>
                      <a:pt x="1763" y="1791"/>
                    </a:lnTo>
                    <a:lnTo>
                      <a:pt x="1767" y="1785"/>
                    </a:lnTo>
                    <a:lnTo>
                      <a:pt x="1771" y="1782"/>
                    </a:lnTo>
                    <a:lnTo>
                      <a:pt x="1775" y="1779"/>
                    </a:lnTo>
                    <a:lnTo>
                      <a:pt x="1778" y="1775"/>
                    </a:lnTo>
                    <a:lnTo>
                      <a:pt x="1782" y="1770"/>
                    </a:lnTo>
                    <a:lnTo>
                      <a:pt x="1786" y="1766"/>
                    </a:lnTo>
                    <a:lnTo>
                      <a:pt x="1790" y="1763"/>
                    </a:lnTo>
                    <a:lnTo>
                      <a:pt x="1794" y="1759"/>
                    </a:lnTo>
                    <a:lnTo>
                      <a:pt x="1798" y="1757"/>
                    </a:lnTo>
                    <a:lnTo>
                      <a:pt x="1802" y="1752"/>
                    </a:lnTo>
                    <a:lnTo>
                      <a:pt x="1806" y="1747"/>
                    </a:lnTo>
                    <a:lnTo>
                      <a:pt x="1810" y="1743"/>
                    </a:lnTo>
                    <a:lnTo>
                      <a:pt x="1814" y="1738"/>
                    </a:lnTo>
                    <a:lnTo>
                      <a:pt x="1818" y="1734"/>
                    </a:lnTo>
                    <a:lnTo>
                      <a:pt x="1822" y="1730"/>
                    </a:lnTo>
                    <a:lnTo>
                      <a:pt x="1826" y="1726"/>
                    </a:lnTo>
                    <a:lnTo>
                      <a:pt x="1830" y="1723"/>
                    </a:lnTo>
                    <a:lnTo>
                      <a:pt x="1834" y="1716"/>
                    </a:lnTo>
                    <a:lnTo>
                      <a:pt x="1838" y="1714"/>
                    </a:lnTo>
                    <a:lnTo>
                      <a:pt x="1842" y="1709"/>
                    </a:lnTo>
                    <a:lnTo>
                      <a:pt x="1846" y="1704"/>
                    </a:lnTo>
                    <a:lnTo>
                      <a:pt x="1849" y="1700"/>
                    </a:lnTo>
                    <a:lnTo>
                      <a:pt x="1853" y="1696"/>
                    </a:lnTo>
                    <a:lnTo>
                      <a:pt x="1857" y="1690"/>
                    </a:lnTo>
                    <a:lnTo>
                      <a:pt x="1861" y="1684"/>
                    </a:lnTo>
                    <a:lnTo>
                      <a:pt x="1865" y="1680"/>
                    </a:lnTo>
                    <a:lnTo>
                      <a:pt x="1869" y="1676"/>
                    </a:lnTo>
                    <a:lnTo>
                      <a:pt x="1873" y="1672"/>
                    </a:lnTo>
                    <a:lnTo>
                      <a:pt x="1877" y="1666"/>
                    </a:lnTo>
                    <a:lnTo>
                      <a:pt x="1881" y="1661"/>
                    </a:lnTo>
                    <a:lnTo>
                      <a:pt x="1885" y="1656"/>
                    </a:lnTo>
                    <a:lnTo>
                      <a:pt x="1889" y="1652"/>
                    </a:lnTo>
                    <a:lnTo>
                      <a:pt x="1893" y="1646"/>
                    </a:lnTo>
                    <a:lnTo>
                      <a:pt x="1897" y="1642"/>
                    </a:lnTo>
                    <a:lnTo>
                      <a:pt x="1901" y="1635"/>
                    </a:lnTo>
                    <a:lnTo>
                      <a:pt x="1905" y="1632"/>
                    </a:lnTo>
                    <a:lnTo>
                      <a:pt x="1909" y="1626"/>
                    </a:lnTo>
                    <a:lnTo>
                      <a:pt x="1913" y="1622"/>
                    </a:lnTo>
                    <a:lnTo>
                      <a:pt x="1916" y="1618"/>
                    </a:lnTo>
                    <a:lnTo>
                      <a:pt x="1920" y="1612"/>
                    </a:lnTo>
                    <a:lnTo>
                      <a:pt x="1924" y="1608"/>
                    </a:lnTo>
                    <a:lnTo>
                      <a:pt x="1928" y="1601"/>
                    </a:lnTo>
                    <a:lnTo>
                      <a:pt x="1932" y="1597"/>
                    </a:lnTo>
                    <a:lnTo>
                      <a:pt x="1936" y="1591"/>
                    </a:lnTo>
                    <a:lnTo>
                      <a:pt x="1940" y="1587"/>
                    </a:lnTo>
                    <a:lnTo>
                      <a:pt x="1944" y="1581"/>
                    </a:lnTo>
                    <a:lnTo>
                      <a:pt x="1948" y="1576"/>
                    </a:lnTo>
                    <a:lnTo>
                      <a:pt x="1952" y="1571"/>
                    </a:lnTo>
                    <a:lnTo>
                      <a:pt x="1956" y="1564"/>
                    </a:lnTo>
                    <a:lnTo>
                      <a:pt x="1960" y="1560"/>
                    </a:lnTo>
                    <a:lnTo>
                      <a:pt x="1964" y="1554"/>
                    </a:lnTo>
                    <a:lnTo>
                      <a:pt x="1968" y="1548"/>
                    </a:lnTo>
                    <a:lnTo>
                      <a:pt x="1972" y="1543"/>
                    </a:lnTo>
                    <a:lnTo>
                      <a:pt x="1976" y="1538"/>
                    </a:lnTo>
                    <a:lnTo>
                      <a:pt x="1980" y="1534"/>
                    </a:lnTo>
                    <a:lnTo>
                      <a:pt x="1984" y="1527"/>
                    </a:lnTo>
                    <a:lnTo>
                      <a:pt x="1987" y="1522"/>
                    </a:lnTo>
                    <a:lnTo>
                      <a:pt x="1991" y="1514"/>
                    </a:lnTo>
                    <a:lnTo>
                      <a:pt x="1995" y="1510"/>
                    </a:lnTo>
                    <a:lnTo>
                      <a:pt x="1999" y="1504"/>
                    </a:lnTo>
                    <a:lnTo>
                      <a:pt x="2003" y="1498"/>
                    </a:lnTo>
                    <a:lnTo>
                      <a:pt x="2007" y="1494"/>
                    </a:lnTo>
                    <a:lnTo>
                      <a:pt x="2011" y="1487"/>
                    </a:lnTo>
                    <a:lnTo>
                      <a:pt x="2015" y="1482"/>
                    </a:lnTo>
                    <a:lnTo>
                      <a:pt x="2019" y="1476"/>
                    </a:lnTo>
                    <a:lnTo>
                      <a:pt x="2023" y="1470"/>
                    </a:lnTo>
                    <a:lnTo>
                      <a:pt x="2027" y="1464"/>
                    </a:lnTo>
                    <a:lnTo>
                      <a:pt x="2031" y="1458"/>
                    </a:lnTo>
                    <a:lnTo>
                      <a:pt x="2035" y="1455"/>
                    </a:lnTo>
                    <a:lnTo>
                      <a:pt x="2039" y="1449"/>
                    </a:lnTo>
                    <a:lnTo>
                      <a:pt x="2043" y="1442"/>
                    </a:lnTo>
                    <a:lnTo>
                      <a:pt x="2047" y="1436"/>
                    </a:lnTo>
                    <a:lnTo>
                      <a:pt x="2051" y="1429"/>
                    </a:lnTo>
                    <a:lnTo>
                      <a:pt x="2054" y="1425"/>
                    </a:lnTo>
                    <a:lnTo>
                      <a:pt x="2058" y="1419"/>
                    </a:lnTo>
                    <a:lnTo>
                      <a:pt x="2062" y="1412"/>
                    </a:lnTo>
                    <a:lnTo>
                      <a:pt x="2066" y="1409"/>
                    </a:lnTo>
                    <a:lnTo>
                      <a:pt x="2070" y="1401"/>
                    </a:lnTo>
                    <a:lnTo>
                      <a:pt x="2074" y="1394"/>
                    </a:lnTo>
                    <a:lnTo>
                      <a:pt x="2078" y="1389"/>
                    </a:lnTo>
                    <a:lnTo>
                      <a:pt x="2082" y="1384"/>
                    </a:lnTo>
                    <a:lnTo>
                      <a:pt x="2086" y="1379"/>
                    </a:lnTo>
                    <a:lnTo>
                      <a:pt x="2090" y="1372"/>
                    </a:lnTo>
                    <a:lnTo>
                      <a:pt x="2094" y="1367"/>
                    </a:lnTo>
                    <a:lnTo>
                      <a:pt x="2098" y="1360"/>
                    </a:lnTo>
                    <a:lnTo>
                      <a:pt x="2102" y="1354"/>
                    </a:lnTo>
                    <a:lnTo>
                      <a:pt x="2106" y="1349"/>
                    </a:lnTo>
                    <a:lnTo>
                      <a:pt x="2110" y="1344"/>
                    </a:lnTo>
                    <a:lnTo>
                      <a:pt x="2114" y="1337"/>
                    </a:lnTo>
                    <a:lnTo>
                      <a:pt x="2118" y="1331"/>
                    </a:lnTo>
                    <a:lnTo>
                      <a:pt x="2121" y="1324"/>
                    </a:lnTo>
                    <a:lnTo>
                      <a:pt x="2125" y="1319"/>
                    </a:lnTo>
                    <a:lnTo>
                      <a:pt x="2129" y="1313"/>
                    </a:lnTo>
                    <a:lnTo>
                      <a:pt x="2133" y="1309"/>
                    </a:lnTo>
                    <a:lnTo>
                      <a:pt x="2137" y="1301"/>
                    </a:lnTo>
                    <a:lnTo>
                      <a:pt x="2141" y="1296"/>
                    </a:lnTo>
                    <a:lnTo>
                      <a:pt x="2145" y="1288"/>
                    </a:lnTo>
                    <a:lnTo>
                      <a:pt x="2149" y="1282"/>
                    </a:lnTo>
                    <a:lnTo>
                      <a:pt x="2153" y="1278"/>
                    </a:lnTo>
                    <a:lnTo>
                      <a:pt x="2157" y="1271"/>
                    </a:lnTo>
                    <a:lnTo>
                      <a:pt x="2161" y="1265"/>
                    </a:lnTo>
                    <a:lnTo>
                      <a:pt x="2165" y="1258"/>
                    </a:lnTo>
                    <a:lnTo>
                      <a:pt x="2169" y="1254"/>
                    </a:lnTo>
                    <a:lnTo>
                      <a:pt x="2173" y="1245"/>
                    </a:lnTo>
                    <a:lnTo>
                      <a:pt x="2177" y="1241"/>
                    </a:lnTo>
                    <a:lnTo>
                      <a:pt x="2181" y="1235"/>
                    </a:lnTo>
                    <a:lnTo>
                      <a:pt x="2185" y="1229"/>
                    </a:lnTo>
                    <a:lnTo>
                      <a:pt x="2189" y="1222"/>
                    </a:lnTo>
                    <a:lnTo>
                      <a:pt x="2192" y="1217"/>
                    </a:lnTo>
                    <a:lnTo>
                      <a:pt x="2196" y="1212"/>
                    </a:lnTo>
                    <a:lnTo>
                      <a:pt x="2200" y="1206"/>
                    </a:lnTo>
                    <a:lnTo>
                      <a:pt x="2204" y="1200"/>
                    </a:lnTo>
                    <a:lnTo>
                      <a:pt x="2208" y="1193"/>
                    </a:lnTo>
                    <a:lnTo>
                      <a:pt x="2212" y="1187"/>
                    </a:lnTo>
                    <a:lnTo>
                      <a:pt x="2216" y="1180"/>
                    </a:lnTo>
                    <a:lnTo>
                      <a:pt x="2220" y="1174"/>
                    </a:lnTo>
                    <a:lnTo>
                      <a:pt x="2224" y="1169"/>
                    </a:lnTo>
                    <a:lnTo>
                      <a:pt x="2228" y="1164"/>
                    </a:lnTo>
                    <a:lnTo>
                      <a:pt x="2232" y="1155"/>
                    </a:lnTo>
                    <a:lnTo>
                      <a:pt x="2236" y="1151"/>
                    </a:lnTo>
                    <a:lnTo>
                      <a:pt x="2240" y="1145"/>
                    </a:lnTo>
                    <a:lnTo>
                      <a:pt x="2244" y="1139"/>
                    </a:lnTo>
                    <a:lnTo>
                      <a:pt x="2248" y="1133"/>
                    </a:lnTo>
                    <a:lnTo>
                      <a:pt x="2252" y="1128"/>
                    </a:lnTo>
                    <a:lnTo>
                      <a:pt x="2256" y="1121"/>
                    </a:lnTo>
                    <a:lnTo>
                      <a:pt x="2259" y="1115"/>
                    </a:lnTo>
                    <a:lnTo>
                      <a:pt x="2263" y="1110"/>
                    </a:lnTo>
                    <a:lnTo>
                      <a:pt x="2267" y="1104"/>
                    </a:lnTo>
                    <a:lnTo>
                      <a:pt x="2271" y="1097"/>
                    </a:lnTo>
                    <a:lnTo>
                      <a:pt x="2275" y="1091"/>
                    </a:lnTo>
                    <a:lnTo>
                      <a:pt x="2279" y="1084"/>
                    </a:lnTo>
                    <a:lnTo>
                      <a:pt x="2283" y="1078"/>
                    </a:lnTo>
                    <a:lnTo>
                      <a:pt x="2287" y="1072"/>
                    </a:lnTo>
                    <a:lnTo>
                      <a:pt x="2291" y="1067"/>
                    </a:lnTo>
                    <a:lnTo>
                      <a:pt x="2295" y="1061"/>
                    </a:lnTo>
                    <a:lnTo>
                      <a:pt x="2299" y="1055"/>
                    </a:lnTo>
                    <a:lnTo>
                      <a:pt x="2303" y="1050"/>
                    </a:lnTo>
                    <a:lnTo>
                      <a:pt x="2307" y="1044"/>
                    </a:lnTo>
                    <a:lnTo>
                      <a:pt x="2311" y="1038"/>
                    </a:lnTo>
                    <a:lnTo>
                      <a:pt x="2315" y="1031"/>
                    </a:lnTo>
                    <a:lnTo>
                      <a:pt x="2319" y="1025"/>
                    </a:lnTo>
                    <a:lnTo>
                      <a:pt x="2323" y="1020"/>
                    </a:lnTo>
                    <a:lnTo>
                      <a:pt x="2326" y="1015"/>
                    </a:lnTo>
                    <a:lnTo>
                      <a:pt x="2330" y="1009"/>
                    </a:lnTo>
                    <a:lnTo>
                      <a:pt x="2334" y="1002"/>
                    </a:lnTo>
                    <a:lnTo>
                      <a:pt x="2338" y="998"/>
                    </a:lnTo>
                    <a:lnTo>
                      <a:pt x="2342" y="991"/>
                    </a:lnTo>
                    <a:lnTo>
                      <a:pt x="2346" y="984"/>
                    </a:lnTo>
                    <a:lnTo>
                      <a:pt x="2350" y="981"/>
                    </a:lnTo>
                    <a:lnTo>
                      <a:pt x="2354" y="974"/>
                    </a:lnTo>
                    <a:lnTo>
                      <a:pt x="2358" y="968"/>
                    </a:lnTo>
                    <a:lnTo>
                      <a:pt x="2362" y="963"/>
                    </a:lnTo>
                    <a:lnTo>
                      <a:pt x="2366" y="958"/>
                    </a:lnTo>
                    <a:lnTo>
                      <a:pt x="2370" y="951"/>
                    </a:lnTo>
                    <a:lnTo>
                      <a:pt x="2374" y="946"/>
                    </a:lnTo>
                    <a:lnTo>
                      <a:pt x="2378" y="940"/>
                    </a:lnTo>
                    <a:lnTo>
                      <a:pt x="2382" y="935"/>
                    </a:lnTo>
                    <a:lnTo>
                      <a:pt x="2386" y="928"/>
                    </a:lnTo>
                    <a:lnTo>
                      <a:pt x="2390" y="923"/>
                    </a:lnTo>
                    <a:lnTo>
                      <a:pt x="2394" y="917"/>
                    </a:lnTo>
                    <a:lnTo>
                      <a:pt x="2397" y="911"/>
                    </a:lnTo>
                    <a:lnTo>
                      <a:pt x="2401" y="905"/>
                    </a:lnTo>
                    <a:lnTo>
                      <a:pt x="2405" y="901"/>
                    </a:lnTo>
                    <a:lnTo>
                      <a:pt x="2409" y="894"/>
                    </a:lnTo>
                    <a:lnTo>
                      <a:pt x="2413" y="888"/>
                    </a:lnTo>
                    <a:lnTo>
                      <a:pt x="2417" y="883"/>
                    </a:lnTo>
                    <a:lnTo>
                      <a:pt x="2421" y="877"/>
                    </a:lnTo>
                    <a:lnTo>
                      <a:pt x="2425" y="873"/>
                    </a:lnTo>
                    <a:lnTo>
                      <a:pt x="2429" y="866"/>
                    </a:lnTo>
                    <a:lnTo>
                      <a:pt x="2433" y="860"/>
                    </a:lnTo>
                    <a:lnTo>
                      <a:pt x="2437" y="856"/>
                    </a:lnTo>
                    <a:lnTo>
                      <a:pt x="2441" y="849"/>
                    </a:lnTo>
                    <a:lnTo>
                      <a:pt x="2445" y="843"/>
                    </a:lnTo>
                    <a:lnTo>
                      <a:pt x="2449" y="839"/>
                    </a:lnTo>
                    <a:lnTo>
                      <a:pt x="2453" y="833"/>
                    </a:lnTo>
                    <a:lnTo>
                      <a:pt x="2457" y="829"/>
                    </a:lnTo>
                    <a:lnTo>
                      <a:pt x="2461" y="823"/>
                    </a:lnTo>
                    <a:lnTo>
                      <a:pt x="2464" y="818"/>
                    </a:lnTo>
                    <a:lnTo>
                      <a:pt x="2468" y="813"/>
                    </a:lnTo>
                    <a:lnTo>
                      <a:pt x="2472" y="806"/>
                    </a:lnTo>
                    <a:lnTo>
                      <a:pt x="2476" y="802"/>
                    </a:lnTo>
                    <a:lnTo>
                      <a:pt x="2480" y="796"/>
                    </a:lnTo>
                    <a:lnTo>
                      <a:pt x="2484" y="790"/>
                    </a:lnTo>
                    <a:lnTo>
                      <a:pt x="2488" y="785"/>
                    </a:lnTo>
                    <a:lnTo>
                      <a:pt x="2492" y="779"/>
                    </a:lnTo>
                    <a:lnTo>
                      <a:pt x="2496" y="775"/>
                    </a:lnTo>
                    <a:lnTo>
                      <a:pt x="2500" y="769"/>
                    </a:lnTo>
                    <a:lnTo>
                      <a:pt x="2504" y="765"/>
                    </a:lnTo>
                    <a:lnTo>
                      <a:pt x="2508" y="759"/>
                    </a:lnTo>
                    <a:lnTo>
                      <a:pt x="2512" y="754"/>
                    </a:lnTo>
                    <a:lnTo>
                      <a:pt x="2516" y="749"/>
                    </a:lnTo>
                    <a:lnTo>
                      <a:pt x="2520" y="742"/>
                    </a:lnTo>
                    <a:lnTo>
                      <a:pt x="2524" y="738"/>
                    </a:lnTo>
                    <a:lnTo>
                      <a:pt x="2528" y="732"/>
                    </a:lnTo>
                    <a:lnTo>
                      <a:pt x="2532" y="727"/>
                    </a:lnTo>
                    <a:lnTo>
                      <a:pt x="2535" y="723"/>
                    </a:lnTo>
                    <a:lnTo>
                      <a:pt x="2539" y="716"/>
                    </a:lnTo>
                    <a:lnTo>
                      <a:pt x="2543" y="713"/>
                    </a:lnTo>
                    <a:lnTo>
                      <a:pt x="2547" y="707"/>
                    </a:lnTo>
                    <a:lnTo>
                      <a:pt x="2551" y="703"/>
                    </a:lnTo>
                    <a:lnTo>
                      <a:pt x="2555" y="697"/>
                    </a:lnTo>
                    <a:lnTo>
                      <a:pt x="2559" y="692"/>
                    </a:lnTo>
                    <a:lnTo>
                      <a:pt x="2563" y="686"/>
                    </a:lnTo>
                    <a:lnTo>
                      <a:pt x="2567" y="682"/>
                    </a:lnTo>
                    <a:lnTo>
                      <a:pt x="2571" y="679"/>
                    </a:lnTo>
                    <a:lnTo>
                      <a:pt x="2575" y="671"/>
                    </a:lnTo>
                    <a:lnTo>
                      <a:pt x="2579" y="668"/>
                    </a:lnTo>
                    <a:lnTo>
                      <a:pt x="2583" y="662"/>
                    </a:lnTo>
                    <a:lnTo>
                      <a:pt x="2587" y="658"/>
                    </a:lnTo>
                    <a:lnTo>
                      <a:pt x="2591" y="654"/>
                    </a:lnTo>
                    <a:lnTo>
                      <a:pt x="2595" y="648"/>
                    </a:lnTo>
                    <a:lnTo>
                      <a:pt x="2599" y="644"/>
                    </a:lnTo>
                    <a:lnTo>
                      <a:pt x="2602" y="639"/>
                    </a:lnTo>
                    <a:lnTo>
                      <a:pt x="2606" y="635"/>
                    </a:lnTo>
                    <a:lnTo>
                      <a:pt x="2610" y="629"/>
                    </a:lnTo>
                    <a:lnTo>
                      <a:pt x="2614" y="626"/>
                    </a:lnTo>
                    <a:lnTo>
                      <a:pt x="2618" y="621"/>
                    </a:lnTo>
                    <a:lnTo>
                      <a:pt x="2622" y="615"/>
                    </a:lnTo>
                    <a:lnTo>
                      <a:pt x="2626" y="611"/>
                    </a:lnTo>
                    <a:lnTo>
                      <a:pt x="2630" y="607"/>
                    </a:lnTo>
                    <a:lnTo>
                      <a:pt x="2634" y="602"/>
                    </a:lnTo>
                    <a:lnTo>
                      <a:pt x="2638" y="597"/>
                    </a:lnTo>
                    <a:lnTo>
                      <a:pt x="2642" y="594"/>
                    </a:lnTo>
                    <a:lnTo>
                      <a:pt x="2646" y="588"/>
                    </a:lnTo>
                    <a:lnTo>
                      <a:pt x="2650" y="584"/>
                    </a:lnTo>
                    <a:lnTo>
                      <a:pt x="2654" y="579"/>
                    </a:lnTo>
                    <a:lnTo>
                      <a:pt x="2658" y="576"/>
                    </a:lnTo>
                    <a:lnTo>
                      <a:pt x="2662" y="571"/>
                    </a:lnTo>
                    <a:lnTo>
                      <a:pt x="2666" y="566"/>
                    </a:lnTo>
                    <a:lnTo>
                      <a:pt x="2669" y="563"/>
                    </a:lnTo>
                    <a:lnTo>
                      <a:pt x="2673" y="559"/>
                    </a:lnTo>
                    <a:lnTo>
                      <a:pt x="2677" y="554"/>
                    </a:lnTo>
                    <a:lnTo>
                      <a:pt x="2681" y="548"/>
                    </a:lnTo>
                    <a:lnTo>
                      <a:pt x="2685" y="543"/>
                    </a:lnTo>
                    <a:lnTo>
                      <a:pt x="2689" y="539"/>
                    </a:lnTo>
                    <a:lnTo>
                      <a:pt x="2693" y="537"/>
                    </a:lnTo>
                    <a:lnTo>
                      <a:pt x="2697" y="532"/>
                    </a:lnTo>
                    <a:lnTo>
                      <a:pt x="2701" y="527"/>
                    </a:lnTo>
                    <a:lnTo>
                      <a:pt x="2705" y="523"/>
                    </a:lnTo>
                    <a:lnTo>
                      <a:pt x="2709" y="518"/>
                    </a:lnTo>
                    <a:lnTo>
                      <a:pt x="2713" y="516"/>
                    </a:lnTo>
                    <a:lnTo>
                      <a:pt x="2717" y="511"/>
                    </a:lnTo>
                    <a:lnTo>
                      <a:pt x="2721" y="505"/>
                    </a:lnTo>
                    <a:lnTo>
                      <a:pt x="2725" y="502"/>
                    </a:lnTo>
                    <a:lnTo>
                      <a:pt x="2729" y="498"/>
                    </a:lnTo>
                    <a:lnTo>
                      <a:pt x="2733" y="494"/>
                    </a:lnTo>
                    <a:lnTo>
                      <a:pt x="2737" y="489"/>
                    </a:lnTo>
                    <a:lnTo>
                      <a:pt x="2740" y="486"/>
                    </a:lnTo>
                    <a:lnTo>
                      <a:pt x="2744" y="482"/>
                    </a:lnTo>
                    <a:lnTo>
                      <a:pt x="2748" y="477"/>
                    </a:lnTo>
                    <a:lnTo>
                      <a:pt x="2752" y="473"/>
                    </a:lnTo>
                    <a:lnTo>
                      <a:pt x="2756" y="470"/>
                    </a:lnTo>
                    <a:lnTo>
                      <a:pt x="2760" y="466"/>
                    </a:lnTo>
                    <a:lnTo>
                      <a:pt x="2764" y="461"/>
                    </a:lnTo>
                    <a:lnTo>
                      <a:pt x="2768" y="457"/>
                    </a:lnTo>
                    <a:lnTo>
                      <a:pt x="2772" y="455"/>
                    </a:lnTo>
                    <a:lnTo>
                      <a:pt x="2776" y="450"/>
                    </a:lnTo>
                    <a:lnTo>
                      <a:pt x="2780" y="448"/>
                    </a:lnTo>
                    <a:lnTo>
                      <a:pt x="2784" y="443"/>
                    </a:lnTo>
                    <a:lnTo>
                      <a:pt x="2788" y="439"/>
                    </a:lnTo>
                    <a:lnTo>
                      <a:pt x="2792" y="435"/>
                    </a:lnTo>
                    <a:lnTo>
                      <a:pt x="2796" y="431"/>
                    </a:lnTo>
                    <a:lnTo>
                      <a:pt x="2800" y="428"/>
                    </a:lnTo>
                    <a:lnTo>
                      <a:pt x="2804" y="425"/>
                    </a:lnTo>
                    <a:lnTo>
                      <a:pt x="2807" y="420"/>
                    </a:lnTo>
                    <a:lnTo>
                      <a:pt x="2811" y="416"/>
                    </a:lnTo>
                    <a:lnTo>
                      <a:pt x="2815" y="414"/>
                    </a:lnTo>
                    <a:lnTo>
                      <a:pt x="2819" y="410"/>
                    </a:lnTo>
                    <a:lnTo>
                      <a:pt x="2823" y="405"/>
                    </a:lnTo>
                    <a:lnTo>
                      <a:pt x="2827" y="402"/>
                    </a:lnTo>
                    <a:lnTo>
                      <a:pt x="2831" y="400"/>
                    </a:lnTo>
                    <a:lnTo>
                      <a:pt x="2835" y="395"/>
                    </a:lnTo>
                    <a:lnTo>
                      <a:pt x="2839" y="391"/>
                    </a:lnTo>
                    <a:lnTo>
                      <a:pt x="2843" y="388"/>
                    </a:lnTo>
                    <a:lnTo>
                      <a:pt x="2847" y="383"/>
                    </a:lnTo>
                    <a:lnTo>
                      <a:pt x="2851" y="382"/>
                    </a:lnTo>
                    <a:lnTo>
                      <a:pt x="2855" y="378"/>
                    </a:lnTo>
                    <a:lnTo>
                      <a:pt x="2859" y="374"/>
                    </a:lnTo>
                    <a:lnTo>
                      <a:pt x="2863" y="370"/>
                    </a:lnTo>
                    <a:lnTo>
                      <a:pt x="2867" y="368"/>
                    </a:lnTo>
                    <a:lnTo>
                      <a:pt x="2871" y="363"/>
                    </a:lnTo>
                    <a:lnTo>
                      <a:pt x="2874" y="361"/>
                    </a:lnTo>
                    <a:lnTo>
                      <a:pt x="2878" y="358"/>
                    </a:lnTo>
                    <a:lnTo>
                      <a:pt x="2882" y="354"/>
                    </a:lnTo>
                    <a:lnTo>
                      <a:pt x="2886" y="351"/>
                    </a:lnTo>
                    <a:lnTo>
                      <a:pt x="2890" y="349"/>
                    </a:lnTo>
                    <a:lnTo>
                      <a:pt x="2894" y="346"/>
                    </a:lnTo>
                    <a:lnTo>
                      <a:pt x="2898" y="342"/>
                    </a:lnTo>
                    <a:lnTo>
                      <a:pt x="2902" y="337"/>
                    </a:lnTo>
                    <a:lnTo>
                      <a:pt x="2906" y="335"/>
                    </a:lnTo>
                    <a:lnTo>
                      <a:pt x="2910" y="333"/>
                    </a:lnTo>
                    <a:lnTo>
                      <a:pt x="2914" y="328"/>
                    </a:lnTo>
                    <a:lnTo>
                      <a:pt x="2918" y="326"/>
                    </a:lnTo>
                    <a:lnTo>
                      <a:pt x="2922" y="322"/>
                    </a:lnTo>
                    <a:lnTo>
                      <a:pt x="2926" y="319"/>
                    </a:lnTo>
                    <a:lnTo>
                      <a:pt x="2930" y="316"/>
                    </a:lnTo>
                    <a:lnTo>
                      <a:pt x="2934" y="315"/>
                    </a:lnTo>
                    <a:lnTo>
                      <a:pt x="2938" y="311"/>
                    </a:lnTo>
                    <a:lnTo>
                      <a:pt x="2942" y="307"/>
                    </a:lnTo>
                    <a:lnTo>
                      <a:pt x="2945" y="304"/>
                    </a:lnTo>
                    <a:lnTo>
                      <a:pt x="2949" y="301"/>
                    </a:lnTo>
                    <a:lnTo>
                      <a:pt x="2953" y="300"/>
                    </a:lnTo>
                    <a:lnTo>
                      <a:pt x="2957" y="295"/>
                    </a:lnTo>
                    <a:lnTo>
                      <a:pt x="2961" y="292"/>
                    </a:lnTo>
                    <a:lnTo>
                      <a:pt x="2965" y="290"/>
                    </a:lnTo>
                    <a:lnTo>
                      <a:pt x="2969" y="289"/>
                    </a:lnTo>
                    <a:lnTo>
                      <a:pt x="2973" y="286"/>
                    </a:lnTo>
                    <a:lnTo>
                      <a:pt x="2977" y="281"/>
                    </a:lnTo>
                    <a:lnTo>
                      <a:pt x="2981" y="279"/>
                    </a:lnTo>
                    <a:lnTo>
                      <a:pt x="2985" y="277"/>
                    </a:lnTo>
                    <a:lnTo>
                      <a:pt x="2989" y="275"/>
                    </a:lnTo>
                    <a:lnTo>
                      <a:pt x="2993" y="271"/>
                    </a:lnTo>
                    <a:lnTo>
                      <a:pt x="2997" y="268"/>
                    </a:lnTo>
                    <a:lnTo>
                      <a:pt x="3001" y="266"/>
                    </a:lnTo>
                    <a:lnTo>
                      <a:pt x="3005" y="262"/>
                    </a:lnTo>
                    <a:lnTo>
                      <a:pt x="3009" y="261"/>
                    </a:lnTo>
                    <a:lnTo>
                      <a:pt x="3012" y="258"/>
                    </a:lnTo>
                    <a:lnTo>
                      <a:pt x="3016" y="254"/>
                    </a:lnTo>
                    <a:lnTo>
                      <a:pt x="3020" y="253"/>
                    </a:lnTo>
                    <a:lnTo>
                      <a:pt x="3024" y="250"/>
                    </a:lnTo>
                    <a:lnTo>
                      <a:pt x="3028" y="247"/>
                    </a:lnTo>
                    <a:lnTo>
                      <a:pt x="3032" y="246"/>
                    </a:lnTo>
                    <a:lnTo>
                      <a:pt x="3036" y="242"/>
                    </a:lnTo>
                    <a:lnTo>
                      <a:pt x="3040" y="240"/>
                    </a:lnTo>
                    <a:lnTo>
                      <a:pt x="3044" y="238"/>
                    </a:lnTo>
                    <a:lnTo>
                      <a:pt x="3048" y="233"/>
                    </a:lnTo>
                    <a:lnTo>
                      <a:pt x="3052" y="233"/>
                    </a:lnTo>
                    <a:lnTo>
                      <a:pt x="3056" y="231"/>
                    </a:lnTo>
                    <a:lnTo>
                      <a:pt x="3060" y="227"/>
                    </a:lnTo>
                    <a:lnTo>
                      <a:pt x="3064" y="225"/>
                    </a:lnTo>
                    <a:lnTo>
                      <a:pt x="3068" y="223"/>
                    </a:lnTo>
                    <a:lnTo>
                      <a:pt x="3072" y="221"/>
                    </a:lnTo>
                    <a:lnTo>
                      <a:pt x="3076" y="218"/>
                    </a:lnTo>
                    <a:lnTo>
                      <a:pt x="3080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7" name="Line 4339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8" name="Line 4340"/>
              <p:cNvSpPr>
                <a:spLocks noChangeShapeType="1"/>
              </p:cNvSpPr>
              <p:nvPr/>
            </p:nvSpPr>
            <p:spPr bwMode="auto">
              <a:xfrm flipV="1"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89" name="Line 4341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0" name="Line 4342"/>
              <p:cNvSpPr>
                <a:spLocks noChangeShapeType="1"/>
              </p:cNvSpPr>
              <p:nvPr/>
            </p:nvSpPr>
            <p:spPr bwMode="auto">
              <a:xfrm flipV="1">
                <a:off x="306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1" name="Line 4343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2" name="Line 4344"/>
              <p:cNvSpPr>
                <a:spLocks noChangeShapeType="1"/>
              </p:cNvSpPr>
              <p:nvPr/>
            </p:nvSpPr>
            <p:spPr bwMode="auto">
              <a:xfrm flipV="1"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3" name="Freeform 4345"/>
              <p:cNvSpPr>
                <a:spLocks/>
              </p:cNvSpPr>
              <p:nvPr/>
            </p:nvSpPr>
            <p:spPr bwMode="auto">
              <a:xfrm flipV="1">
                <a:off x="3077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4" name="Line 4346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5" name="Line 4347"/>
              <p:cNvSpPr>
                <a:spLocks noChangeShapeType="1"/>
              </p:cNvSpPr>
              <p:nvPr/>
            </p:nvSpPr>
            <p:spPr bwMode="auto">
              <a:xfrm flipV="1">
                <a:off x="308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6" name="Freeform 4348"/>
              <p:cNvSpPr>
                <a:spLocks/>
              </p:cNvSpPr>
              <p:nvPr/>
            </p:nvSpPr>
            <p:spPr bwMode="auto">
              <a:xfrm flipV="1">
                <a:off x="3087" y="910"/>
                <a:ext cx="1726" cy="1106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18"/>
                  </a:cxn>
                  <a:cxn ang="0">
                    <a:pos x="138" y="37"/>
                  </a:cxn>
                  <a:cxn ang="0">
                    <a:pos x="186" y="64"/>
                  </a:cxn>
                  <a:cxn ang="0">
                    <a:pos x="233" y="97"/>
                  </a:cxn>
                  <a:cxn ang="0">
                    <a:pos x="280" y="137"/>
                  </a:cxn>
                  <a:cxn ang="0">
                    <a:pos x="327" y="189"/>
                  </a:cxn>
                  <a:cxn ang="0">
                    <a:pos x="375" y="257"/>
                  </a:cxn>
                  <a:cxn ang="0">
                    <a:pos x="422" y="325"/>
                  </a:cxn>
                  <a:cxn ang="0">
                    <a:pos x="469" y="402"/>
                  </a:cxn>
                  <a:cxn ang="0">
                    <a:pos x="517" y="491"/>
                  </a:cxn>
                  <a:cxn ang="0">
                    <a:pos x="564" y="585"/>
                  </a:cxn>
                  <a:cxn ang="0">
                    <a:pos x="611" y="685"/>
                  </a:cxn>
                  <a:cxn ang="0">
                    <a:pos x="659" y="789"/>
                  </a:cxn>
                  <a:cxn ang="0">
                    <a:pos x="706" y="895"/>
                  </a:cxn>
                  <a:cxn ang="0">
                    <a:pos x="753" y="1004"/>
                  </a:cxn>
                  <a:cxn ang="0">
                    <a:pos x="801" y="1112"/>
                  </a:cxn>
                  <a:cxn ang="0">
                    <a:pos x="848" y="1217"/>
                  </a:cxn>
                  <a:cxn ang="0">
                    <a:pos x="895" y="1319"/>
                  </a:cxn>
                  <a:cxn ang="0">
                    <a:pos x="942" y="1415"/>
                  </a:cxn>
                  <a:cxn ang="0">
                    <a:pos x="990" y="1505"/>
                  </a:cxn>
                  <a:cxn ang="0">
                    <a:pos x="1037" y="1587"/>
                  </a:cxn>
                  <a:cxn ang="0">
                    <a:pos x="1084" y="1662"/>
                  </a:cxn>
                  <a:cxn ang="0">
                    <a:pos x="1132" y="1730"/>
                  </a:cxn>
                  <a:cxn ang="0">
                    <a:pos x="1179" y="1787"/>
                  </a:cxn>
                  <a:cxn ang="0">
                    <a:pos x="1226" y="1833"/>
                  </a:cxn>
                  <a:cxn ang="0">
                    <a:pos x="1274" y="1872"/>
                  </a:cxn>
                  <a:cxn ang="0">
                    <a:pos x="1321" y="1897"/>
                  </a:cxn>
                  <a:cxn ang="0">
                    <a:pos x="1368" y="1915"/>
                  </a:cxn>
                  <a:cxn ang="0">
                    <a:pos x="1416" y="1918"/>
                  </a:cxn>
                  <a:cxn ang="0">
                    <a:pos x="1463" y="1915"/>
                  </a:cxn>
                  <a:cxn ang="0">
                    <a:pos x="1510" y="1907"/>
                  </a:cxn>
                  <a:cxn ang="0">
                    <a:pos x="1558" y="1880"/>
                  </a:cxn>
                  <a:cxn ang="0">
                    <a:pos x="1605" y="1851"/>
                  </a:cxn>
                  <a:cxn ang="0">
                    <a:pos x="1652" y="1815"/>
                  </a:cxn>
                  <a:cxn ang="0">
                    <a:pos x="1699" y="1771"/>
                  </a:cxn>
                  <a:cxn ang="0">
                    <a:pos x="1747" y="1720"/>
                  </a:cxn>
                  <a:cxn ang="0">
                    <a:pos x="1794" y="1662"/>
                  </a:cxn>
                  <a:cxn ang="0">
                    <a:pos x="1841" y="1603"/>
                  </a:cxn>
                  <a:cxn ang="0">
                    <a:pos x="1889" y="1541"/>
                  </a:cxn>
                  <a:cxn ang="0">
                    <a:pos x="1936" y="1472"/>
                  </a:cxn>
                  <a:cxn ang="0">
                    <a:pos x="1983" y="1406"/>
                  </a:cxn>
                  <a:cxn ang="0">
                    <a:pos x="2031" y="1336"/>
                  </a:cxn>
                  <a:cxn ang="0">
                    <a:pos x="2078" y="1266"/>
                  </a:cxn>
                  <a:cxn ang="0">
                    <a:pos x="2125" y="1188"/>
                  </a:cxn>
                  <a:cxn ang="0">
                    <a:pos x="2173" y="1114"/>
                  </a:cxn>
                  <a:cxn ang="0">
                    <a:pos x="2220" y="1045"/>
                  </a:cxn>
                  <a:cxn ang="0">
                    <a:pos x="2267" y="971"/>
                  </a:cxn>
                  <a:cxn ang="0">
                    <a:pos x="2314" y="906"/>
                  </a:cxn>
                  <a:cxn ang="0">
                    <a:pos x="2362" y="842"/>
                  </a:cxn>
                  <a:cxn ang="0">
                    <a:pos x="2409" y="775"/>
                  </a:cxn>
                  <a:cxn ang="0">
                    <a:pos x="2456" y="710"/>
                  </a:cxn>
                  <a:cxn ang="0">
                    <a:pos x="2504" y="652"/>
                  </a:cxn>
                  <a:cxn ang="0">
                    <a:pos x="2551" y="594"/>
                  </a:cxn>
                  <a:cxn ang="0">
                    <a:pos x="2598" y="539"/>
                  </a:cxn>
                  <a:cxn ang="0">
                    <a:pos x="2646" y="492"/>
                  </a:cxn>
                  <a:cxn ang="0">
                    <a:pos x="2693" y="445"/>
                  </a:cxn>
                  <a:cxn ang="0">
                    <a:pos x="2740" y="401"/>
                  </a:cxn>
                  <a:cxn ang="0">
                    <a:pos x="2788" y="359"/>
                  </a:cxn>
                  <a:cxn ang="0">
                    <a:pos x="2835" y="320"/>
                  </a:cxn>
                  <a:cxn ang="0">
                    <a:pos x="2882" y="283"/>
                  </a:cxn>
                  <a:cxn ang="0">
                    <a:pos x="2929" y="251"/>
                  </a:cxn>
                  <a:cxn ang="0">
                    <a:pos x="2977" y="226"/>
                  </a:cxn>
                </a:cxnLst>
                <a:rect l="0" t="0" r="r" b="b"/>
                <a:pathLst>
                  <a:path w="2997" h="1921">
                    <a:moveTo>
                      <a:pt x="0" y="0"/>
                    </a:moveTo>
                    <a:lnTo>
                      <a:pt x="4" y="6"/>
                    </a:lnTo>
                    <a:lnTo>
                      <a:pt x="8" y="1"/>
                    </a:lnTo>
                    <a:lnTo>
                      <a:pt x="12" y="3"/>
                    </a:lnTo>
                    <a:lnTo>
                      <a:pt x="16" y="4"/>
                    </a:lnTo>
                    <a:lnTo>
                      <a:pt x="20" y="3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2" y="7"/>
                    </a:lnTo>
                    <a:lnTo>
                      <a:pt x="36" y="9"/>
                    </a:lnTo>
                    <a:lnTo>
                      <a:pt x="40" y="7"/>
                    </a:lnTo>
                    <a:lnTo>
                      <a:pt x="44" y="7"/>
                    </a:lnTo>
                    <a:lnTo>
                      <a:pt x="48" y="8"/>
                    </a:lnTo>
                    <a:lnTo>
                      <a:pt x="52" y="13"/>
                    </a:lnTo>
                    <a:lnTo>
                      <a:pt x="55" y="10"/>
                    </a:lnTo>
                    <a:lnTo>
                      <a:pt x="59" y="8"/>
                    </a:lnTo>
                    <a:lnTo>
                      <a:pt x="63" y="13"/>
                    </a:lnTo>
                    <a:lnTo>
                      <a:pt x="67" y="16"/>
                    </a:lnTo>
                    <a:lnTo>
                      <a:pt x="71" y="14"/>
                    </a:lnTo>
                    <a:lnTo>
                      <a:pt x="75" y="16"/>
                    </a:lnTo>
                    <a:lnTo>
                      <a:pt x="79" y="16"/>
                    </a:lnTo>
                    <a:lnTo>
                      <a:pt x="83" y="19"/>
                    </a:lnTo>
                    <a:lnTo>
                      <a:pt x="87" y="19"/>
                    </a:lnTo>
                    <a:lnTo>
                      <a:pt x="91" y="18"/>
                    </a:lnTo>
                    <a:lnTo>
                      <a:pt x="95" y="19"/>
                    </a:lnTo>
                    <a:lnTo>
                      <a:pt x="99" y="21"/>
                    </a:lnTo>
                    <a:lnTo>
                      <a:pt x="103" y="25"/>
                    </a:lnTo>
                    <a:lnTo>
                      <a:pt x="107" y="21"/>
                    </a:lnTo>
                    <a:lnTo>
                      <a:pt x="111" y="31"/>
                    </a:lnTo>
                    <a:lnTo>
                      <a:pt x="115" y="31"/>
                    </a:lnTo>
                    <a:lnTo>
                      <a:pt x="119" y="31"/>
                    </a:lnTo>
                    <a:lnTo>
                      <a:pt x="122" y="33"/>
                    </a:lnTo>
                    <a:lnTo>
                      <a:pt x="126" y="31"/>
                    </a:lnTo>
                    <a:lnTo>
                      <a:pt x="130" y="33"/>
                    </a:lnTo>
                    <a:lnTo>
                      <a:pt x="134" y="36"/>
                    </a:lnTo>
                    <a:lnTo>
                      <a:pt x="138" y="37"/>
                    </a:lnTo>
                    <a:lnTo>
                      <a:pt x="142" y="39"/>
                    </a:lnTo>
                    <a:lnTo>
                      <a:pt x="146" y="43"/>
                    </a:lnTo>
                    <a:lnTo>
                      <a:pt x="150" y="45"/>
                    </a:lnTo>
                    <a:lnTo>
                      <a:pt x="154" y="49"/>
                    </a:lnTo>
                    <a:lnTo>
                      <a:pt x="158" y="46"/>
                    </a:lnTo>
                    <a:lnTo>
                      <a:pt x="162" y="46"/>
                    </a:lnTo>
                    <a:lnTo>
                      <a:pt x="166" y="54"/>
                    </a:lnTo>
                    <a:lnTo>
                      <a:pt x="170" y="54"/>
                    </a:lnTo>
                    <a:lnTo>
                      <a:pt x="174" y="56"/>
                    </a:lnTo>
                    <a:lnTo>
                      <a:pt x="178" y="58"/>
                    </a:lnTo>
                    <a:lnTo>
                      <a:pt x="182" y="62"/>
                    </a:lnTo>
                    <a:lnTo>
                      <a:pt x="186" y="64"/>
                    </a:lnTo>
                    <a:lnTo>
                      <a:pt x="189" y="64"/>
                    </a:lnTo>
                    <a:lnTo>
                      <a:pt x="193" y="70"/>
                    </a:lnTo>
                    <a:lnTo>
                      <a:pt x="197" y="70"/>
                    </a:lnTo>
                    <a:lnTo>
                      <a:pt x="201" y="73"/>
                    </a:lnTo>
                    <a:lnTo>
                      <a:pt x="205" y="74"/>
                    </a:lnTo>
                    <a:lnTo>
                      <a:pt x="209" y="78"/>
                    </a:lnTo>
                    <a:lnTo>
                      <a:pt x="213" y="83"/>
                    </a:lnTo>
                    <a:lnTo>
                      <a:pt x="217" y="86"/>
                    </a:lnTo>
                    <a:lnTo>
                      <a:pt x="221" y="90"/>
                    </a:lnTo>
                    <a:lnTo>
                      <a:pt x="225" y="90"/>
                    </a:lnTo>
                    <a:lnTo>
                      <a:pt x="229" y="92"/>
                    </a:lnTo>
                    <a:lnTo>
                      <a:pt x="233" y="97"/>
                    </a:lnTo>
                    <a:lnTo>
                      <a:pt x="237" y="96"/>
                    </a:lnTo>
                    <a:lnTo>
                      <a:pt x="241" y="101"/>
                    </a:lnTo>
                    <a:lnTo>
                      <a:pt x="245" y="104"/>
                    </a:lnTo>
                    <a:lnTo>
                      <a:pt x="249" y="109"/>
                    </a:lnTo>
                    <a:lnTo>
                      <a:pt x="253" y="114"/>
                    </a:lnTo>
                    <a:lnTo>
                      <a:pt x="257" y="116"/>
                    </a:lnTo>
                    <a:lnTo>
                      <a:pt x="260" y="116"/>
                    </a:lnTo>
                    <a:lnTo>
                      <a:pt x="264" y="120"/>
                    </a:lnTo>
                    <a:lnTo>
                      <a:pt x="268" y="128"/>
                    </a:lnTo>
                    <a:lnTo>
                      <a:pt x="272" y="132"/>
                    </a:lnTo>
                    <a:lnTo>
                      <a:pt x="276" y="134"/>
                    </a:lnTo>
                    <a:lnTo>
                      <a:pt x="280" y="137"/>
                    </a:lnTo>
                    <a:lnTo>
                      <a:pt x="284" y="141"/>
                    </a:lnTo>
                    <a:lnTo>
                      <a:pt x="288" y="149"/>
                    </a:lnTo>
                    <a:lnTo>
                      <a:pt x="292" y="152"/>
                    </a:lnTo>
                    <a:lnTo>
                      <a:pt x="296" y="157"/>
                    </a:lnTo>
                    <a:lnTo>
                      <a:pt x="300" y="162"/>
                    </a:lnTo>
                    <a:lnTo>
                      <a:pt x="304" y="164"/>
                    </a:lnTo>
                    <a:lnTo>
                      <a:pt x="308" y="168"/>
                    </a:lnTo>
                    <a:lnTo>
                      <a:pt x="312" y="170"/>
                    </a:lnTo>
                    <a:lnTo>
                      <a:pt x="316" y="176"/>
                    </a:lnTo>
                    <a:lnTo>
                      <a:pt x="320" y="181"/>
                    </a:lnTo>
                    <a:lnTo>
                      <a:pt x="324" y="188"/>
                    </a:lnTo>
                    <a:lnTo>
                      <a:pt x="327" y="189"/>
                    </a:lnTo>
                    <a:lnTo>
                      <a:pt x="331" y="194"/>
                    </a:lnTo>
                    <a:lnTo>
                      <a:pt x="335" y="199"/>
                    </a:lnTo>
                    <a:lnTo>
                      <a:pt x="339" y="201"/>
                    </a:lnTo>
                    <a:lnTo>
                      <a:pt x="343" y="212"/>
                    </a:lnTo>
                    <a:lnTo>
                      <a:pt x="347" y="218"/>
                    </a:lnTo>
                    <a:lnTo>
                      <a:pt x="351" y="219"/>
                    </a:lnTo>
                    <a:lnTo>
                      <a:pt x="355" y="226"/>
                    </a:lnTo>
                    <a:lnTo>
                      <a:pt x="359" y="233"/>
                    </a:lnTo>
                    <a:lnTo>
                      <a:pt x="363" y="236"/>
                    </a:lnTo>
                    <a:lnTo>
                      <a:pt x="367" y="244"/>
                    </a:lnTo>
                    <a:lnTo>
                      <a:pt x="371" y="247"/>
                    </a:lnTo>
                    <a:lnTo>
                      <a:pt x="375" y="257"/>
                    </a:lnTo>
                    <a:lnTo>
                      <a:pt x="379" y="258"/>
                    </a:lnTo>
                    <a:lnTo>
                      <a:pt x="383" y="264"/>
                    </a:lnTo>
                    <a:lnTo>
                      <a:pt x="387" y="268"/>
                    </a:lnTo>
                    <a:lnTo>
                      <a:pt x="391" y="277"/>
                    </a:lnTo>
                    <a:lnTo>
                      <a:pt x="394" y="280"/>
                    </a:lnTo>
                    <a:lnTo>
                      <a:pt x="398" y="286"/>
                    </a:lnTo>
                    <a:lnTo>
                      <a:pt x="402" y="293"/>
                    </a:lnTo>
                    <a:lnTo>
                      <a:pt x="406" y="299"/>
                    </a:lnTo>
                    <a:lnTo>
                      <a:pt x="410" y="306"/>
                    </a:lnTo>
                    <a:lnTo>
                      <a:pt x="414" y="311"/>
                    </a:lnTo>
                    <a:lnTo>
                      <a:pt x="418" y="317"/>
                    </a:lnTo>
                    <a:lnTo>
                      <a:pt x="422" y="325"/>
                    </a:lnTo>
                    <a:lnTo>
                      <a:pt x="426" y="329"/>
                    </a:lnTo>
                    <a:lnTo>
                      <a:pt x="430" y="336"/>
                    </a:lnTo>
                    <a:lnTo>
                      <a:pt x="434" y="341"/>
                    </a:lnTo>
                    <a:lnTo>
                      <a:pt x="438" y="346"/>
                    </a:lnTo>
                    <a:lnTo>
                      <a:pt x="442" y="358"/>
                    </a:lnTo>
                    <a:lnTo>
                      <a:pt x="446" y="360"/>
                    </a:lnTo>
                    <a:lnTo>
                      <a:pt x="450" y="366"/>
                    </a:lnTo>
                    <a:lnTo>
                      <a:pt x="454" y="377"/>
                    </a:lnTo>
                    <a:lnTo>
                      <a:pt x="458" y="384"/>
                    </a:lnTo>
                    <a:lnTo>
                      <a:pt x="462" y="389"/>
                    </a:lnTo>
                    <a:lnTo>
                      <a:pt x="465" y="393"/>
                    </a:lnTo>
                    <a:lnTo>
                      <a:pt x="469" y="402"/>
                    </a:lnTo>
                    <a:lnTo>
                      <a:pt x="473" y="407"/>
                    </a:lnTo>
                    <a:lnTo>
                      <a:pt x="477" y="415"/>
                    </a:lnTo>
                    <a:lnTo>
                      <a:pt x="481" y="424"/>
                    </a:lnTo>
                    <a:lnTo>
                      <a:pt x="485" y="431"/>
                    </a:lnTo>
                    <a:lnTo>
                      <a:pt x="489" y="438"/>
                    </a:lnTo>
                    <a:lnTo>
                      <a:pt x="493" y="443"/>
                    </a:lnTo>
                    <a:lnTo>
                      <a:pt x="497" y="454"/>
                    </a:lnTo>
                    <a:lnTo>
                      <a:pt x="501" y="459"/>
                    </a:lnTo>
                    <a:lnTo>
                      <a:pt x="505" y="468"/>
                    </a:lnTo>
                    <a:lnTo>
                      <a:pt x="509" y="473"/>
                    </a:lnTo>
                    <a:lnTo>
                      <a:pt x="513" y="481"/>
                    </a:lnTo>
                    <a:lnTo>
                      <a:pt x="517" y="491"/>
                    </a:lnTo>
                    <a:lnTo>
                      <a:pt x="521" y="496"/>
                    </a:lnTo>
                    <a:lnTo>
                      <a:pt x="525" y="506"/>
                    </a:lnTo>
                    <a:lnTo>
                      <a:pt x="529" y="518"/>
                    </a:lnTo>
                    <a:lnTo>
                      <a:pt x="532" y="519"/>
                    </a:lnTo>
                    <a:lnTo>
                      <a:pt x="536" y="527"/>
                    </a:lnTo>
                    <a:lnTo>
                      <a:pt x="540" y="536"/>
                    </a:lnTo>
                    <a:lnTo>
                      <a:pt x="544" y="548"/>
                    </a:lnTo>
                    <a:lnTo>
                      <a:pt x="548" y="552"/>
                    </a:lnTo>
                    <a:lnTo>
                      <a:pt x="552" y="560"/>
                    </a:lnTo>
                    <a:lnTo>
                      <a:pt x="556" y="567"/>
                    </a:lnTo>
                    <a:lnTo>
                      <a:pt x="560" y="574"/>
                    </a:lnTo>
                    <a:lnTo>
                      <a:pt x="564" y="585"/>
                    </a:lnTo>
                    <a:lnTo>
                      <a:pt x="568" y="590"/>
                    </a:lnTo>
                    <a:lnTo>
                      <a:pt x="572" y="598"/>
                    </a:lnTo>
                    <a:lnTo>
                      <a:pt x="576" y="610"/>
                    </a:lnTo>
                    <a:lnTo>
                      <a:pt x="580" y="616"/>
                    </a:lnTo>
                    <a:lnTo>
                      <a:pt x="584" y="626"/>
                    </a:lnTo>
                    <a:lnTo>
                      <a:pt x="588" y="634"/>
                    </a:lnTo>
                    <a:lnTo>
                      <a:pt x="592" y="642"/>
                    </a:lnTo>
                    <a:lnTo>
                      <a:pt x="596" y="651"/>
                    </a:lnTo>
                    <a:lnTo>
                      <a:pt x="600" y="657"/>
                    </a:lnTo>
                    <a:lnTo>
                      <a:pt x="603" y="667"/>
                    </a:lnTo>
                    <a:lnTo>
                      <a:pt x="607" y="673"/>
                    </a:lnTo>
                    <a:lnTo>
                      <a:pt x="611" y="685"/>
                    </a:lnTo>
                    <a:lnTo>
                      <a:pt x="615" y="695"/>
                    </a:lnTo>
                    <a:lnTo>
                      <a:pt x="619" y="701"/>
                    </a:lnTo>
                    <a:lnTo>
                      <a:pt x="623" y="709"/>
                    </a:lnTo>
                    <a:lnTo>
                      <a:pt x="627" y="717"/>
                    </a:lnTo>
                    <a:lnTo>
                      <a:pt x="631" y="729"/>
                    </a:lnTo>
                    <a:lnTo>
                      <a:pt x="635" y="737"/>
                    </a:lnTo>
                    <a:lnTo>
                      <a:pt x="639" y="748"/>
                    </a:lnTo>
                    <a:lnTo>
                      <a:pt x="643" y="754"/>
                    </a:lnTo>
                    <a:lnTo>
                      <a:pt x="647" y="763"/>
                    </a:lnTo>
                    <a:lnTo>
                      <a:pt x="651" y="770"/>
                    </a:lnTo>
                    <a:lnTo>
                      <a:pt x="655" y="779"/>
                    </a:lnTo>
                    <a:lnTo>
                      <a:pt x="659" y="789"/>
                    </a:lnTo>
                    <a:lnTo>
                      <a:pt x="663" y="793"/>
                    </a:lnTo>
                    <a:lnTo>
                      <a:pt x="667" y="808"/>
                    </a:lnTo>
                    <a:lnTo>
                      <a:pt x="670" y="811"/>
                    </a:lnTo>
                    <a:lnTo>
                      <a:pt x="674" y="825"/>
                    </a:lnTo>
                    <a:lnTo>
                      <a:pt x="678" y="834"/>
                    </a:lnTo>
                    <a:lnTo>
                      <a:pt x="682" y="843"/>
                    </a:lnTo>
                    <a:lnTo>
                      <a:pt x="686" y="850"/>
                    </a:lnTo>
                    <a:lnTo>
                      <a:pt x="690" y="862"/>
                    </a:lnTo>
                    <a:lnTo>
                      <a:pt x="694" y="870"/>
                    </a:lnTo>
                    <a:lnTo>
                      <a:pt x="698" y="879"/>
                    </a:lnTo>
                    <a:lnTo>
                      <a:pt x="702" y="886"/>
                    </a:lnTo>
                    <a:lnTo>
                      <a:pt x="706" y="895"/>
                    </a:lnTo>
                    <a:lnTo>
                      <a:pt x="710" y="903"/>
                    </a:lnTo>
                    <a:lnTo>
                      <a:pt x="714" y="912"/>
                    </a:lnTo>
                    <a:lnTo>
                      <a:pt x="718" y="924"/>
                    </a:lnTo>
                    <a:lnTo>
                      <a:pt x="722" y="931"/>
                    </a:lnTo>
                    <a:lnTo>
                      <a:pt x="726" y="942"/>
                    </a:lnTo>
                    <a:lnTo>
                      <a:pt x="730" y="948"/>
                    </a:lnTo>
                    <a:lnTo>
                      <a:pt x="734" y="960"/>
                    </a:lnTo>
                    <a:lnTo>
                      <a:pt x="737" y="967"/>
                    </a:lnTo>
                    <a:lnTo>
                      <a:pt x="741" y="975"/>
                    </a:lnTo>
                    <a:lnTo>
                      <a:pt x="745" y="986"/>
                    </a:lnTo>
                    <a:lnTo>
                      <a:pt x="749" y="992"/>
                    </a:lnTo>
                    <a:lnTo>
                      <a:pt x="753" y="1004"/>
                    </a:lnTo>
                    <a:lnTo>
                      <a:pt x="757" y="1013"/>
                    </a:lnTo>
                    <a:lnTo>
                      <a:pt x="761" y="1021"/>
                    </a:lnTo>
                    <a:lnTo>
                      <a:pt x="765" y="1029"/>
                    </a:lnTo>
                    <a:lnTo>
                      <a:pt x="769" y="1039"/>
                    </a:lnTo>
                    <a:lnTo>
                      <a:pt x="773" y="1044"/>
                    </a:lnTo>
                    <a:lnTo>
                      <a:pt x="777" y="1058"/>
                    </a:lnTo>
                    <a:lnTo>
                      <a:pt x="781" y="1063"/>
                    </a:lnTo>
                    <a:lnTo>
                      <a:pt x="785" y="1078"/>
                    </a:lnTo>
                    <a:lnTo>
                      <a:pt x="789" y="1086"/>
                    </a:lnTo>
                    <a:lnTo>
                      <a:pt x="793" y="1093"/>
                    </a:lnTo>
                    <a:lnTo>
                      <a:pt x="797" y="1102"/>
                    </a:lnTo>
                    <a:lnTo>
                      <a:pt x="801" y="1112"/>
                    </a:lnTo>
                    <a:lnTo>
                      <a:pt x="805" y="1120"/>
                    </a:lnTo>
                    <a:lnTo>
                      <a:pt x="808" y="1129"/>
                    </a:lnTo>
                    <a:lnTo>
                      <a:pt x="812" y="1138"/>
                    </a:lnTo>
                    <a:lnTo>
                      <a:pt x="816" y="1145"/>
                    </a:lnTo>
                    <a:lnTo>
                      <a:pt x="820" y="1158"/>
                    </a:lnTo>
                    <a:lnTo>
                      <a:pt x="824" y="1165"/>
                    </a:lnTo>
                    <a:lnTo>
                      <a:pt x="828" y="1169"/>
                    </a:lnTo>
                    <a:lnTo>
                      <a:pt x="832" y="1180"/>
                    </a:lnTo>
                    <a:lnTo>
                      <a:pt x="836" y="1189"/>
                    </a:lnTo>
                    <a:lnTo>
                      <a:pt x="840" y="1199"/>
                    </a:lnTo>
                    <a:lnTo>
                      <a:pt x="844" y="1206"/>
                    </a:lnTo>
                    <a:lnTo>
                      <a:pt x="848" y="1217"/>
                    </a:lnTo>
                    <a:lnTo>
                      <a:pt x="852" y="1224"/>
                    </a:lnTo>
                    <a:lnTo>
                      <a:pt x="856" y="1236"/>
                    </a:lnTo>
                    <a:lnTo>
                      <a:pt x="860" y="1242"/>
                    </a:lnTo>
                    <a:lnTo>
                      <a:pt x="864" y="1247"/>
                    </a:lnTo>
                    <a:lnTo>
                      <a:pt x="868" y="1260"/>
                    </a:lnTo>
                    <a:lnTo>
                      <a:pt x="872" y="1267"/>
                    </a:lnTo>
                    <a:lnTo>
                      <a:pt x="875" y="1277"/>
                    </a:lnTo>
                    <a:lnTo>
                      <a:pt x="879" y="1283"/>
                    </a:lnTo>
                    <a:lnTo>
                      <a:pt x="883" y="1294"/>
                    </a:lnTo>
                    <a:lnTo>
                      <a:pt x="887" y="1302"/>
                    </a:lnTo>
                    <a:lnTo>
                      <a:pt x="891" y="1311"/>
                    </a:lnTo>
                    <a:lnTo>
                      <a:pt x="895" y="1319"/>
                    </a:lnTo>
                    <a:lnTo>
                      <a:pt x="899" y="1325"/>
                    </a:lnTo>
                    <a:lnTo>
                      <a:pt x="903" y="1330"/>
                    </a:lnTo>
                    <a:lnTo>
                      <a:pt x="907" y="1342"/>
                    </a:lnTo>
                    <a:lnTo>
                      <a:pt x="911" y="1349"/>
                    </a:lnTo>
                    <a:lnTo>
                      <a:pt x="915" y="1361"/>
                    </a:lnTo>
                    <a:lnTo>
                      <a:pt x="919" y="1367"/>
                    </a:lnTo>
                    <a:lnTo>
                      <a:pt x="923" y="1376"/>
                    </a:lnTo>
                    <a:lnTo>
                      <a:pt x="927" y="1382"/>
                    </a:lnTo>
                    <a:lnTo>
                      <a:pt x="931" y="1391"/>
                    </a:lnTo>
                    <a:lnTo>
                      <a:pt x="935" y="1398"/>
                    </a:lnTo>
                    <a:lnTo>
                      <a:pt x="939" y="1407"/>
                    </a:lnTo>
                    <a:lnTo>
                      <a:pt x="942" y="1415"/>
                    </a:lnTo>
                    <a:lnTo>
                      <a:pt x="946" y="1426"/>
                    </a:lnTo>
                    <a:lnTo>
                      <a:pt x="950" y="1434"/>
                    </a:lnTo>
                    <a:lnTo>
                      <a:pt x="954" y="1438"/>
                    </a:lnTo>
                    <a:lnTo>
                      <a:pt x="958" y="1445"/>
                    </a:lnTo>
                    <a:lnTo>
                      <a:pt x="962" y="1455"/>
                    </a:lnTo>
                    <a:lnTo>
                      <a:pt x="966" y="1460"/>
                    </a:lnTo>
                    <a:lnTo>
                      <a:pt x="970" y="1467"/>
                    </a:lnTo>
                    <a:lnTo>
                      <a:pt x="974" y="1480"/>
                    </a:lnTo>
                    <a:lnTo>
                      <a:pt x="978" y="1482"/>
                    </a:lnTo>
                    <a:lnTo>
                      <a:pt x="982" y="1493"/>
                    </a:lnTo>
                    <a:lnTo>
                      <a:pt x="986" y="1499"/>
                    </a:lnTo>
                    <a:lnTo>
                      <a:pt x="990" y="1505"/>
                    </a:lnTo>
                    <a:lnTo>
                      <a:pt x="994" y="1514"/>
                    </a:lnTo>
                    <a:lnTo>
                      <a:pt x="998" y="1521"/>
                    </a:lnTo>
                    <a:lnTo>
                      <a:pt x="1002" y="1527"/>
                    </a:lnTo>
                    <a:lnTo>
                      <a:pt x="1006" y="1535"/>
                    </a:lnTo>
                    <a:lnTo>
                      <a:pt x="1010" y="1541"/>
                    </a:lnTo>
                    <a:lnTo>
                      <a:pt x="1013" y="1547"/>
                    </a:lnTo>
                    <a:lnTo>
                      <a:pt x="1017" y="1556"/>
                    </a:lnTo>
                    <a:lnTo>
                      <a:pt x="1021" y="1561"/>
                    </a:lnTo>
                    <a:lnTo>
                      <a:pt x="1025" y="1567"/>
                    </a:lnTo>
                    <a:lnTo>
                      <a:pt x="1029" y="1576"/>
                    </a:lnTo>
                    <a:lnTo>
                      <a:pt x="1033" y="1581"/>
                    </a:lnTo>
                    <a:lnTo>
                      <a:pt x="1037" y="1587"/>
                    </a:lnTo>
                    <a:lnTo>
                      <a:pt x="1041" y="1594"/>
                    </a:lnTo>
                    <a:lnTo>
                      <a:pt x="1045" y="1605"/>
                    </a:lnTo>
                    <a:lnTo>
                      <a:pt x="1049" y="1609"/>
                    </a:lnTo>
                    <a:lnTo>
                      <a:pt x="1053" y="1615"/>
                    </a:lnTo>
                    <a:lnTo>
                      <a:pt x="1057" y="1618"/>
                    </a:lnTo>
                    <a:lnTo>
                      <a:pt x="1061" y="1628"/>
                    </a:lnTo>
                    <a:lnTo>
                      <a:pt x="1065" y="1633"/>
                    </a:lnTo>
                    <a:lnTo>
                      <a:pt x="1069" y="1639"/>
                    </a:lnTo>
                    <a:lnTo>
                      <a:pt x="1073" y="1645"/>
                    </a:lnTo>
                    <a:lnTo>
                      <a:pt x="1077" y="1656"/>
                    </a:lnTo>
                    <a:lnTo>
                      <a:pt x="1080" y="1658"/>
                    </a:lnTo>
                    <a:lnTo>
                      <a:pt x="1084" y="1662"/>
                    </a:lnTo>
                    <a:lnTo>
                      <a:pt x="1088" y="1670"/>
                    </a:lnTo>
                    <a:lnTo>
                      <a:pt x="1092" y="1676"/>
                    </a:lnTo>
                    <a:lnTo>
                      <a:pt x="1096" y="1680"/>
                    </a:lnTo>
                    <a:lnTo>
                      <a:pt x="1100" y="1687"/>
                    </a:lnTo>
                    <a:lnTo>
                      <a:pt x="1104" y="1692"/>
                    </a:lnTo>
                    <a:lnTo>
                      <a:pt x="1108" y="1701"/>
                    </a:lnTo>
                    <a:lnTo>
                      <a:pt x="1112" y="1704"/>
                    </a:lnTo>
                    <a:lnTo>
                      <a:pt x="1116" y="1710"/>
                    </a:lnTo>
                    <a:lnTo>
                      <a:pt x="1120" y="1712"/>
                    </a:lnTo>
                    <a:lnTo>
                      <a:pt x="1124" y="1719"/>
                    </a:lnTo>
                    <a:lnTo>
                      <a:pt x="1128" y="1726"/>
                    </a:lnTo>
                    <a:lnTo>
                      <a:pt x="1132" y="1730"/>
                    </a:lnTo>
                    <a:lnTo>
                      <a:pt x="1136" y="1734"/>
                    </a:lnTo>
                    <a:lnTo>
                      <a:pt x="1140" y="1736"/>
                    </a:lnTo>
                    <a:lnTo>
                      <a:pt x="1144" y="1746"/>
                    </a:lnTo>
                    <a:lnTo>
                      <a:pt x="1148" y="1746"/>
                    </a:lnTo>
                    <a:lnTo>
                      <a:pt x="1151" y="1754"/>
                    </a:lnTo>
                    <a:lnTo>
                      <a:pt x="1155" y="1762"/>
                    </a:lnTo>
                    <a:lnTo>
                      <a:pt x="1159" y="1765"/>
                    </a:lnTo>
                    <a:lnTo>
                      <a:pt x="1163" y="1770"/>
                    </a:lnTo>
                    <a:lnTo>
                      <a:pt x="1167" y="1775"/>
                    </a:lnTo>
                    <a:lnTo>
                      <a:pt x="1171" y="1776"/>
                    </a:lnTo>
                    <a:lnTo>
                      <a:pt x="1175" y="1782"/>
                    </a:lnTo>
                    <a:lnTo>
                      <a:pt x="1179" y="1787"/>
                    </a:lnTo>
                    <a:lnTo>
                      <a:pt x="1183" y="1789"/>
                    </a:lnTo>
                    <a:lnTo>
                      <a:pt x="1187" y="1794"/>
                    </a:lnTo>
                    <a:lnTo>
                      <a:pt x="1191" y="1799"/>
                    </a:lnTo>
                    <a:lnTo>
                      <a:pt x="1195" y="1802"/>
                    </a:lnTo>
                    <a:lnTo>
                      <a:pt x="1199" y="1806"/>
                    </a:lnTo>
                    <a:lnTo>
                      <a:pt x="1203" y="1814"/>
                    </a:lnTo>
                    <a:lnTo>
                      <a:pt x="1207" y="1813"/>
                    </a:lnTo>
                    <a:lnTo>
                      <a:pt x="1211" y="1817"/>
                    </a:lnTo>
                    <a:lnTo>
                      <a:pt x="1215" y="1824"/>
                    </a:lnTo>
                    <a:lnTo>
                      <a:pt x="1218" y="1825"/>
                    </a:lnTo>
                    <a:lnTo>
                      <a:pt x="1222" y="1835"/>
                    </a:lnTo>
                    <a:lnTo>
                      <a:pt x="1226" y="1833"/>
                    </a:lnTo>
                    <a:lnTo>
                      <a:pt x="1230" y="1838"/>
                    </a:lnTo>
                    <a:lnTo>
                      <a:pt x="1234" y="1839"/>
                    </a:lnTo>
                    <a:lnTo>
                      <a:pt x="1238" y="1843"/>
                    </a:lnTo>
                    <a:lnTo>
                      <a:pt x="1242" y="1848"/>
                    </a:lnTo>
                    <a:lnTo>
                      <a:pt x="1246" y="1851"/>
                    </a:lnTo>
                    <a:lnTo>
                      <a:pt x="1250" y="1851"/>
                    </a:lnTo>
                    <a:lnTo>
                      <a:pt x="1254" y="1856"/>
                    </a:lnTo>
                    <a:lnTo>
                      <a:pt x="1258" y="1863"/>
                    </a:lnTo>
                    <a:lnTo>
                      <a:pt x="1262" y="1862"/>
                    </a:lnTo>
                    <a:lnTo>
                      <a:pt x="1266" y="1869"/>
                    </a:lnTo>
                    <a:lnTo>
                      <a:pt x="1270" y="1873"/>
                    </a:lnTo>
                    <a:lnTo>
                      <a:pt x="1274" y="1872"/>
                    </a:lnTo>
                    <a:lnTo>
                      <a:pt x="1278" y="1874"/>
                    </a:lnTo>
                    <a:lnTo>
                      <a:pt x="1282" y="1877"/>
                    </a:lnTo>
                    <a:lnTo>
                      <a:pt x="1285" y="1879"/>
                    </a:lnTo>
                    <a:lnTo>
                      <a:pt x="1289" y="1881"/>
                    </a:lnTo>
                    <a:lnTo>
                      <a:pt x="1293" y="1885"/>
                    </a:lnTo>
                    <a:lnTo>
                      <a:pt x="1297" y="1887"/>
                    </a:lnTo>
                    <a:lnTo>
                      <a:pt x="1301" y="1887"/>
                    </a:lnTo>
                    <a:lnTo>
                      <a:pt x="1305" y="1892"/>
                    </a:lnTo>
                    <a:lnTo>
                      <a:pt x="1309" y="1892"/>
                    </a:lnTo>
                    <a:lnTo>
                      <a:pt x="1313" y="1895"/>
                    </a:lnTo>
                    <a:lnTo>
                      <a:pt x="1317" y="1893"/>
                    </a:lnTo>
                    <a:lnTo>
                      <a:pt x="1321" y="1897"/>
                    </a:lnTo>
                    <a:lnTo>
                      <a:pt x="1325" y="1898"/>
                    </a:lnTo>
                    <a:lnTo>
                      <a:pt x="1329" y="1902"/>
                    </a:lnTo>
                    <a:lnTo>
                      <a:pt x="1333" y="1903"/>
                    </a:lnTo>
                    <a:lnTo>
                      <a:pt x="1337" y="1903"/>
                    </a:lnTo>
                    <a:lnTo>
                      <a:pt x="1341" y="1905"/>
                    </a:lnTo>
                    <a:lnTo>
                      <a:pt x="1345" y="1908"/>
                    </a:lnTo>
                    <a:lnTo>
                      <a:pt x="1349" y="1909"/>
                    </a:lnTo>
                    <a:lnTo>
                      <a:pt x="1353" y="1907"/>
                    </a:lnTo>
                    <a:lnTo>
                      <a:pt x="1356" y="1909"/>
                    </a:lnTo>
                    <a:lnTo>
                      <a:pt x="1360" y="1910"/>
                    </a:lnTo>
                    <a:lnTo>
                      <a:pt x="1364" y="1911"/>
                    </a:lnTo>
                    <a:lnTo>
                      <a:pt x="1368" y="1915"/>
                    </a:lnTo>
                    <a:lnTo>
                      <a:pt x="1372" y="1910"/>
                    </a:lnTo>
                    <a:lnTo>
                      <a:pt x="1376" y="1916"/>
                    </a:lnTo>
                    <a:lnTo>
                      <a:pt x="1380" y="1914"/>
                    </a:lnTo>
                    <a:lnTo>
                      <a:pt x="1384" y="1916"/>
                    </a:lnTo>
                    <a:lnTo>
                      <a:pt x="1388" y="1916"/>
                    </a:lnTo>
                    <a:lnTo>
                      <a:pt x="1392" y="1919"/>
                    </a:lnTo>
                    <a:lnTo>
                      <a:pt x="1396" y="1916"/>
                    </a:lnTo>
                    <a:lnTo>
                      <a:pt x="1400" y="1919"/>
                    </a:lnTo>
                    <a:lnTo>
                      <a:pt x="1404" y="1920"/>
                    </a:lnTo>
                    <a:lnTo>
                      <a:pt x="1408" y="1919"/>
                    </a:lnTo>
                    <a:lnTo>
                      <a:pt x="1412" y="1921"/>
                    </a:lnTo>
                    <a:lnTo>
                      <a:pt x="1416" y="1918"/>
                    </a:lnTo>
                    <a:lnTo>
                      <a:pt x="1420" y="1919"/>
                    </a:lnTo>
                    <a:lnTo>
                      <a:pt x="1423" y="1921"/>
                    </a:lnTo>
                    <a:lnTo>
                      <a:pt x="1427" y="1919"/>
                    </a:lnTo>
                    <a:lnTo>
                      <a:pt x="1431" y="1919"/>
                    </a:lnTo>
                    <a:lnTo>
                      <a:pt x="1435" y="1915"/>
                    </a:lnTo>
                    <a:lnTo>
                      <a:pt x="1439" y="1918"/>
                    </a:lnTo>
                    <a:lnTo>
                      <a:pt x="1443" y="1920"/>
                    </a:lnTo>
                    <a:lnTo>
                      <a:pt x="1447" y="1919"/>
                    </a:lnTo>
                    <a:lnTo>
                      <a:pt x="1451" y="1914"/>
                    </a:lnTo>
                    <a:lnTo>
                      <a:pt x="1455" y="1914"/>
                    </a:lnTo>
                    <a:lnTo>
                      <a:pt x="1459" y="1918"/>
                    </a:lnTo>
                    <a:lnTo>
                      <a:pt x="1463" y="1915"/>
                    </a:lnTo>
                    <a:lnTo>
                      <a:pt x="1467" y="1918"/>
                    </a:lnTo>
                    <a:lnTo>
                      <a:pt x="1471" y="1913"/>
                    </a:lnTo>
                    <a:lnTo>
                      <a:pt x="1475" y="1913"/>
                    </a:lnTo>
                    <a:lnTo>
                      <a:pt x="1479" y="1913"/>
                    </a:lnTo>
                    <a:lnTo>
                      <a:pt x="1483" y="1914"/>
                    </a:lnTo>
                    <a:lnTo>
                      <a:pt x="1487" y="1913"/>
                    </a:lnTo>
                    <a:lnTo>
                      <a:pt x="1490" y="1911"/>
                    </a:lnTo>
                    <a:lnTo>
                      <a:pt x="1494" y="1908"/>
                    </a:lnTo>
                    <a:lnTo>
                      <a:pt x="1498" y="1908"/>
                    </a:lnTo>
                    <a:lnTo>
                      <a:pt x="1502" y="1903"/>
                    </a:lnTo>
                    <a:lnTo>
                      <a:pt x="1506" y="1901"/>
                    </a:lnTo>
                    <a:lnTo>
                      <a:pt x="1510" y="1907"/>
                    </a:lnTo>
                    <a:lnTo>
                      <a:pt x="1514" y="1899"/>
                    </a:lnTo>
                    <a:lnTo>
                      <a:pt x="1518" y="1899"/>
                    </a:lnTo>
                    <a:lnTo>
                      <a:pt x="1522" y="1898"/>
                    </a:lnTo>
                    <a:lnTo>
                      <a:pt x="1526" y="1899"/>
                    </a:lnTo>
                    <a:lnTo>
                      <a:pt x="1530" y="1896"/>
                    </a:lnTo>
                    <a:lnTo>
                      <a:pt x="1534" y="1892"/>
                    </a:lnTo>
                    <a:lnTo>
                      <a:pt x="1538" y="1891"/>
                    </a:lnTo>
                    <a:lnTo>
                      <a:pt x="1542" y="1890"/>
                    </a:lnTo>
                    <a:lnTo>
                      <a:pt x="1546" y="1889"/>
                    </a:lnTo>
                    <a:lnTo>
                      <a:pt x="1550" y="1881"/>
                    </a:lnTo>
                    <a:lnTo>
                      <a:pt x="1554" y="1883"/>
                    </a:lnTo>
                    <a:lnTo>
                      <a:pt x="1558" y="1880"/>
                    </a:lnTo>
                    <a:lnTo>
                      <a:pt x="1561" y="1875"/>
                    </a:lnTo>
                    <a:lnTo>
                      <a:pt x="1565" y="1880"/>
                    </a:lnTo>
                    <a:lnTo>
                      <a:pt x="1569" y="1869"/>
                    </a:lnTo>
                    <a:lnTo>
                      <a:pt x="1573" y="1872"/>
                    </a:lnTo>
                    <a:lnTo>
                      <a:pt x="1577" y="1871"/>
                    </a:lnTo>
                    <a:lnTo>
                      <a:pt x="1581" y="1867"/>
                    </a:lnTo>
                    <a:lnTo>
                      <a:pt x="1585" y="1862"/>
                    </a:lnTo>
                    <a:lnTo>
                      <a:pt x="1589" y="1866"/>
                    </a:lnTo>
                    <a:lnTo>
                      <a:pt x="1593" y="1861"/>
                    </a:lnTo>
                    <a:lnTo>
                      <a:pt x="1597" y="1857"/>
                    </a:lnTo>
                    <a:lnTo>
                      <a:pt x="1601" y="1851"/>
                    </a:lnTo>
                    <a:lnTo>
                      <a:pt x="1605" y="1851"/>
                    </a:lnTo>
                    <a:lnTo>
                      <a:pt x="1609" y="1848"/>
                    </a:lnTo>
                    <a:lnTo>
                      <a:pt x="1613" y="1847"/>
                    </a:lnTo>
                    <a:lnTo>
                      <a:pt x="1617" y="1845"/>
                    </a:lnTo>
                    <a:lnTo>
                      <a:pt x="1621" y="1841"/>
                    </a:lnTo>
                    <a:lnTo>
                      <a:pt x="1625" y="1833"/>
                    </a:lnTo>
                    <a:lnTo>
                      <a:pt x="1628" y="1835"/>
                    </a:lnTo>
                    <a:lnTo>
                      <a:pt x="1632" y="1832"/>
                    </a:lnTo>
                    <a:lnTo>
                      <a:pt x="1636" y="1829"/>
                    </a:lnTo>
                    <a:lnTo>
                      <a:pt x="1640" y="1823"/>
                    </a:lnTo>
                    <a:lnTo>
                      <a:pt x="1644" y="1821"/>
                    </a:lnTo>
                    <a:lnTo>
                      <a:pt x="1648" y="1817"/>
                    </a:lnTo>
                    <a:lnTo>
                      <a:pt x="1652" y="1815"/>
                    </a:lnTo>
                    <a:lnTo>
                      <a:pt x="1656" y="1811"/>
                    </a:lnTo>
                    <a:lnTo>
                      <a:pt x="1660" y="1803"/>
                    </a:lnTo>
                    <a:lnTo>
                      <a:pt x="1664" y="1803"/>
                    </a:lnTo>
                    <a:lnTo>
                      <a:pt x="1668" y="1799"/>
                    </a:lnTo>
                    <a:lnTo>
                      <a:pt x="1672" y="1797"/>
                    </a:lnTo>
                    <a:lnTo>
                      <a:pt x="1676" y="1793"/>
                    </a:lnTo>
                    <a:lnTo>
                      <a:pt x="1680" y="1791"/>
                    </a:lnTo>
                    <a:lnTo>
                      <a:pt x="1684" y="1785"/>
                    </a:lnTo>
                    <a:lnTo>
                      <a:pt x="1688" y="1782"/>
                    </a:lnTo>
                    <a:lnTo>
                      <a:pt x="1692" y="1778"/>
                    </a:lnTo>
                    <a:lnTo>
                      <a:pt x="1695" y="1775"/>
                    </a:lnTo>
                    <a:lnTo>
                      <a:pt x="1699" y="1771"/>
                    </a:lnTo>
                    <a:lnTo>
                      <a:pt x="1703" y="1762"/>
                    </a:lnTo>
                    <a:lnTo>
                      <a:pt x="1707" y="1762"/>
                    </a:lnTo>
                    <a:lnTo>
                      <a:pt x="1711" y="1756"/>
                    </a:lnTo>
                    <a:lnTo>
                      <a:pt x="1715" y="1754"/>
                    </a:lnTo>
                    <a:lnTo>
                      <a:pt x="1719" y="1749"/>
                    </a:lnTo>
                    <a:lnTo>
                      <a:pt x="1723" y="1744"/>
                    </a:lnTo>
                    <a:lnTo>
                      <a:pt x="1727" y="1743"/>
                    </a:lnTo>
                    <a:lnTo>
                      <a:pt x="1731" y="1735"/>
                    </a:lnTo>
                    <a:lnTo>
                      <a:pt x="1735" y="1730"/>
                    </a:lnTo>
                    <a:lnTo>
                      <a:pt x="1739" y="1725"/>
                    </a:lnTo>
                    <a:lnTo>
                      <a:pt x="1743" y="1725"/>
                    </a:lnTo>
                    <a:lnTo>
                      <a:pt x="1747" y="1720"/>
                    </a:lnTo>
                    <a:lnTo>
                      <a:pt x="1751" y="1718"/>
                    </a:lnTo>
                    <a:lnTo>
                      <a:pt x="1755" y="1712"/>
                    </a:lnTo>
                    <a:lnTo>
                      <a:pt x="1759" y="1705"/>
                    </a:lnTo>
                    <a:lnTo>
                      <a:pt x="1763" y="1700"/>
                    </a:lnTo>
                    <a:lnTo>
                      <a:pt x="1766" y="1699"/>
                    </a:lnTo>
                    <a:lnTo>
                      <a:pt x="1770" y="1690"/>
                    </a:lnTo>
                    <a:lnTo>
                      <a:pt x="1774" y="1687"/>
                    </a:lnTo>
                    <a:lnTo>
                      <a:pt x="1778" y="1686"/>
                    </a:lnTo>
                    <a:lnTo>
                      <a:pt x="1782" y="1676"/>
                    </a:lnTo>
                    <a:lnTo>
                      <a:pt x="1786" y="1674"/>
                    </a:lnTo>
                    <a:lnTo>
                      <a:pt x="1790" y="1668"/>
                    </a:lnTo>
                    <a:lnTo>
                      <a:pt x="1794" y="1662"/>
                    </a:lnTo>
                    <a:lnTo>
                      <a:pt x="1798" y="1657"/>
                    </a:lnTo>
                    <a:lnTo>
                      <a:pt x="1802" y="1657"/>
                    </a:lnTo>
                    <a:lnTo>
                      <a:pt x="1806" y="1648"/>
                    </a:lnTo>
                    <a:lnTo>
                      <a:pt x="1810" y="1644"/>
                    </a:lnTo>
                    <a:lnTo>
                      <a:pt x="1814" y="1641"/>
                    </a:lnTo>
                    <a:lnTo>
                      <a:pt x="1818" y="1635"/>
                    </a:lnTo>
                    <a:lnTo>
                      <a:pt x="1822" y="1629"/>
                    </a:lnTo>
                    <a:lnTo>
                      <a:pt x="1826" y="1625"/>
                    </a:lnTo>
                    <a:lnTo>
                      <a:pt x="1830" y="1618"/>
                    </a:lnTo>
                    <a:lnTo>
                      <a:pt x="1833" y="1612"/>
                    </a:lnTo>
                    <a:lnTo>
                      <a:pt x="1837" y="1612"/>
                    </a:lnTo>
                    <a:lnTo>
                      <a:pt x="1841" y="1603"/>
                    </a:lnTo>
                    <a:lnTo>
                      <a:pt x="1845" y="1598"/>
                    </a:lnTo>
                    <a:lnTo>
                      <a:pt x="1849" y="1592"/>
                    </a:lnTo>
                    <a:lnTo>
                      <a:pt x="1853" y="1589"/>
                    </a:lnTo>
                    <a:lnTo>
                      <a:pt x="1857" y="1583"/>
                    </a:lnTo>
                    <a:lnTo>
                      <a:pt x="1861" y="1576"/>
                    </a:lnTo>
                    <a:lnTo>
                      <a:pt x="1865" y="1571"/>
                    </a:lnTo>
                    <a:lnTo>
                      <a:pt x="1869" y="1570"/>
                    </a:lnTo>
                    <a:lnTo>
                      <a:pt x="1873" y="1559"/>
                    </a:lnTo>
                    <a:lnTo>
                      <a:pt x="1877" y="1557"/>
                    </a:lnTo>
                    <a:lnTo>
                      <a:pt x="1881" y="1549"/>
                    </a:lnTo>
                    <a:lnTo>
                      <a:pt x="1885" y="1543"/>
                    </a:lnTo>
                    <a:lnTo>
                      <a:pt x="1889" y="1541"/>
                    </a:lnTo>
                    <a:lnTo>
                      <a:pt x="1893" y="1535"/>
                    </a:lnTo>
                    <a:lnTo>
                      <a:pt x="1897" y="1527"/>
                    </a:lnTo>
                    <a:lnTo>
                      <a:pt x="1901" y="1525"/>
                    </a:lnTo>
                    <a:lnTo>
                      <a:pt x="1904" y="1520"/>
                    </a:lnTo>
                    <a:lnTo>
                      <a:pt x="1908" y="1507"/>
                    </a:lnTo>
                    <a:lnTo>
                      <a:pt x="1912" y="1508"/>
                    </a:lnTo>
                    <a:lnTo>
                      <a:pt x="1916" y="1502"/>
                    </a:lnTo>
                    <a:lnTo>
                      <a:pt x="1920" y="1496"/>
                    </a:lnTo>
                    <a:lnTo>
                      <a:pt x="1924" y="1490"/>
                    </a:lnTo>
                    <a:lnTo>
                      <a:pt x="1928" y="1485"/>
                    </a:lnTo>
                    <a:lnTo>
                      <a:pt x="1932" y="1482"/>
                    </a:lnTo>
                    <a:lnTo>
                      <a:pt x="1936" y="1472"/>
                    </a:lnTo>
                    <a:lnTo>
                      <a:pt x="1940" y="1464"/>
                    </a:lnTo>
                    <a:lnTo>
                      <a:pt x="1944" y="1460"/>
                    </a:lnTo>
                    <a:lnTo>
                      <a:pt x="1948" y="1455"/>
                    </a:lnTo>
                    <a:lnTo>
                      <a:pt x="1952" y="1452"/>
                    </a:lnTo>
                    <a:lnTo>
                      <a:pt x="1956" y="1446"/>
                    </a:lnTo>
                    <a:lnTo>
                      <a:pt x="1960" y="1439"/>
                    </a:lnTo>
                    <a:lnTo>
                      <a:pt x="1964" y="1432"/>
                    </a:lnTo>
                    <a:lnTo>
                      <a:pt x="1968" y="1426"/>
                    </a:lnTo>
                    <a:lnTo>
                      <a:pt x="1971" y="1421"/>
                    </a:lnTo>
                    <a:lnTo>
                      <a:pt x="1975" y="1415"/>
                    </a:lnTo>
                    <a:lnTo>
                      <a:pt x="1979" y="1408"/>
                    </a:lnTo>
                    <a:lnTo>
                      <a:pt x="1983" y="1406"/>
                    </a:lnTo>
                    <a:lnTo>
                      <a:pt x="1987" y="1397"/>
                    </a:lnTo>
                    <a:lnTo>
                      <a:pt x="1991" y="1391"/>
                    </a:lnTo>
                    <a:lnTo>
                      <a:pt x="1995" y="1384"/>
                    </a:lnTo>
                    <a:lnTo>
                      <a:pt x="1999" y="1379"/>
                    </a:lnTo>
                    <a:lnTo>
                      <a:pt x="2003" y="1374"/>
                    </a:lnTo>
                    <a:lnTo>
                      <a:pt x="2007" y="1370"/>
                    </a:lnTo>
                    <a:lnTo>
                      <a:pt x="2011" y="1362"/>
                    </a:lnTo>
                    <a:lnTo>
                      <a:pt x="2015" y="1359"/>
                    </a:lnTo>
                    <a:lnTo>
                      <a:pt x="2019" y="1347"/>
                    </a:lnTo>
                    <a:lnTo>
                      <a:pt x="2023" y="1345"/>
                    </a:lnTo>
                    <a:lnTo>
                      <a:pt x="2027" y="1342"/>
                    </a:lnTo>
                    <a:lnTo>
                      <a:pt x="2031" y="1336"/>
                    </a:lnTo>
                    <a:lnTo>
                      <a:pt x="2035" y="1329"/>
                    </a:lnTo>
                    <a:lnTo>
                      <a:pt x="2038" y="1320"/>
                    </a:lnTo>
                    <a:lnTo>
                      <a:pt x="2042" y="1314"/>
                    </a:lnTo>
                    <a:lnTo>
                      <a:pt x="2046" y="1306"/>
                    </a:lnTo>
                    <a:lnTo>
                      <a:pt x="2050" y="1306"/>
                    </a:lnTo>
                    <a:lnTo>
                      <a:pt x="2054" y="1300"/>
                    </a:lnTo>
                    <a:lnTo>
                      <a:pt x="2058" y="1293"/>
                    </a:lnTo>
                    <a:lnTo>
                      <a:pt x="2062" y="1285"/>
                    </a:lnTo>
                    <a:lnTo>
                      <a:pt x="2066" y="1277"/>
                    </a:lnTo>
                    <a:lnTo>
                      <a:pt x="2070" y="1271"/>
                    </a:lnTo>
                    <a:lnTo>
                      <a:pt x="2074" y="1267"/>
                    </a:lnTo>
                    <a:lnTo>
                      <a:pt x="2078" y="1266"/>
                    </a:lnTo>
                    <a:lnTo>
                      <a:pt x="2082" y="1255"/>
                    </a:lnTo>
                    <a:lnTo>
                      <a:pt x="2086" y="1251"/>
                    </a:lnTo>
                    <a:lnTo>
                      <a:pt x="2090" y="1241"/>
                    </a:lnTo>
                    <a:lnTo>
                      <a:pt x="2094" y="1240"/>
                    </a:lnTo>
                    <a:lnTo>
                      <a:pt x="2098" y="1229"/>
                    </a:lnTo>
                    <a:lnTo>
                      <a:pt x="2102" y="1227"/>
                    </a:lnTo>
                    <a:lnTo>
                      <a:pt x="2106" y="1221"/>
                    </a:lnTo>
                    <a:lnTo>
                      <a:pt x="2109" y="1216"/>
                    </a:lnTo>
                    <a:lnTo>
                      <a:pt x="2113" y="1206"/>
                    </a:lnTo>
                    <a:lnTo>
                      <a:pt x="2117" y="1201"/>
                    </a:lnTo>
                    <a:lnTo>
                      <a:pt x="2121" y="1194"/>
                    </a:lnTo>
                    <a:lnTo>
                      <a:pt x="2125" y="1188"/>
                    </a:lnTo>
                    <a:lnTo>
                      <a:pt x="2129" y="1183"/>
                    </a:lnTo>
                    <a:lnTo>
                      <a:pt x="2133" y="1175"/>
                    </a:lnTo>
                    <a:lnTo>
                      <a:pt x="2137" y="1171"/>
                    </a:lnTo>
                    <a:lnTo>
                      <a:pt x="2141" y="1165"/>
                    </a:lnTo>
                    <a:lnTo>
                      <a:pt x="2145" y="1159"/>
                    </a:lnTo>
                    <a:lnTo>
                      <a:pt x="2149" y="1154"/>
                    </a:lnTo>
                    <a:lnTo>
                      <a:pt x="2153" y="1147"/>
                    </a:lnTo>
                    <a:lnTo>
                      <a:pt x="2157" y="1140"/>
                    </a:lnTo>
                    <a:lnTo>
                      <a:pt x="2161" y="1135"/>
                    </a:lnTo>
                    <a:lnTo>
                      <a:pt x="2165" y="1130"/>
                    </a:lnTo>
                    <a:lnTo>
                      <a:pt x="2169" y="1122"/>
                    </a:lnTo>
                    <a:lnTo>
                      <a:pt x="2173" y="1114"/>
                    </a:lnTo>
                    <a:lnTo>
                      <a:pt x="2176" y="1112"/>
                    </a:lnTo>
                    <a:lnTo>
                      <a:pt x="2180" y="1103"/>
                    </a:lnTo>
                    <a:lnTo>
                      <a:pt x="2184" y="1097"/>
                    </a:lnTo>
                    <a:lnTo>
                      <a:pt x="2188" y="1092"/>
                    </a:lnTo>
                    <a:lnTo>
                      <a:pt x="2192" y="1085"/>
                    </a:lnTo>
                    <a:lnTo>
                      <a:pt x="2196" y="1079"/>
                    </a:lnTo>
                    <a:lnTo>
                      <a:pt x="2200" y="1072"/>
                    </a:lnTo>
                    <a:lnTo>
                      <a:pt x="2204" y="1067"/>
                    </a:lnTo>
                    <a:lnTo>
                      <a:pt x="2208" y="1064"/>
                    </a:lnTo>
                    <a:lnTo>
                      <a:pt x="2212" y="1053"/>
                    </a:lnTo>
                    <a:lnTo>
                      <a:pt x="2216" y="1051"/>
                    </a:lnTo>
                    <a:lnTo>
                      <a:pt x="2220" y="1045"/>
                    </a:lnTo>
                    <a:lnTo>
                      <a:pt x="2224" y="1040"/>
                    </a:lnTo>
                    <a:lnTo>
                      <a:pt x="2228" y="1032"/>
                    </a:lnTo>
                    <a:lnTo>
                      <a:pt x="2232" y="1027"/>
                    </a:lnTo>
                    <a:lnTo>
                      <a:pt x="2236" y="1019"/>
                    </a:lnTo>
                    <a:lnTo>
                      <a:pt x="2240" y="1010"/>
                    </a:lnTo>
                    <a:lnTo>
                      <a:pt x="2243" y="1008"/>
                    </a:lnTo>
                    <a:lnTo>
                      <a:pt x="2247" y="1005"/>
                    </a:lnTo>
                    <a:lnTo>
                      <a:pt x="2251" y="995"/>
                    </a:lnTo>
                    <a:lnTo>
                      <a:pt x="2255" y="990"/>
                    </a:lnTo>
                    <a:lnTo>
                      <a:pt x="2259" y="984"/>
                    </a:lnTo>
                    <a:lnTo>
                      <a:pt x="2263" y="980"/>
                    </a:lnTo>
                    <a:lnTo>
                      <a:pt x="2267" y="971"/>
                    </a:lnTo>
                    <a:lnTo>
                      <a:pt x="2271" y="968"/>
                    </a:lnTo>
                    <a:lnTo>
                      <a:pt x="2275" y="962"/>
                    </a:lnTo>
                    <a:lnTo>
                      <a:pt x="2279" y="955"/>
                    </a:lnTo>
                    <a:lnTo>
                      <a:pt x="2283" y="949"/>
                    </a:lnTo>
                    <a:lnTo>
                      <a:pt x="2287" y="944"/>
                    </a:lnTo>
                    <a:lnTo>
                      <a:pt x="2291" y="942"/>
                    </a:lnTo>
                    <a:lnTo>
                      <a:pt x="2295" y="933"/>
                    </a:lnTo>
                    <a:lnTo>
                      <a:pt x="2299" y="926"/>
                    </a:lnTo>
                    <a:lnTo>
                      <a:pt x="2303" y="922"/>
                    </a:lnTo>
                    <a:lnTo>
                      <a:pt x="2307" y="915"/>
                    </a:lnTo>
                    <a:lnTo>
                      <a:pt x="2311" y="909"/>
                    </a:lnTo>
                    <a:lnTo>
                      <a:pt x="2314" y="906"/>
                    </a:lnTo>
                    <a:lnTo>
                      <a:pt x="2318" y="897"/>
                    </a:lnTo>
                    <a:lnTo>
                      <a:pt x="2322" y="894"/>
                    </a:lnTo>
                    <a:lnTo>
                      <a:pt x="2326" y="888"/>
                    </a:lnTo>
                    <a:lnTo>
                      <a:pt x="2330" y="883"/>
                    </a:lnTo>
                    <a:lnTo>
                      <a:pt x="2334" y="876"/>
                    </a:lnTo>
                    <a:lnTo>
                      <a:pt x="2338" y="876"/>
                    </a:lnTo>
                    <a:lnTo>
                      <a:pt x="2342" y="867"/>
                    </a:lnTo>
                    <a:lnTo>
                      <a:pt x="2346" y="859"/>
                    </a:lnTo>
                    <a:lnTo>
                      <a:pt x="2350" y="853"/>
                    </a:lnTo>
                    <a:lnTo>
                      <a:pt x="2354" y="850"/>
                    </a:lnTo>
                    <a:lnTo>
                      <a:pt x="2358" y="847"/>
                    </a:lnTo>
                    <a:lnTo>
                      <a:pt x="2362" y="842"/>
                    </a:lnTo>
                    <a:lnTo>
                      <a:pt x="2366" y="835"/>
                    </a:lnTo>
                    <a:lnTo>
                      <a:pt x="2370" y="829"/>
                    </a:lnTo>
                    <a:lnTo>
                      <a:pt x="2374" y="823"/>
                    </a:lnTo>
                    <a:lnTo>
                      <a:pt x="2378" y="816"/>
                    </a:lnTo>
                    <a:lnTo>
                      <a:pt x="2381" y="813"/>
                    </a:lnTo>
                    <a:lnTo>
                      <a:pt x="2385" y="807"/>
                    </a:lnTo>
                    <a:lnTo>
                      <a:pt x="2389" y="801"/>
                    </a:lnTo>
                    <a:lnTo>
                      <a:pt x="2393" y="795"/>
                    </a:lnTo>
                    <a:lnTo>
                      <a:pt x="2397" y="793"/>
                    </a:lnTo>
                    <a:lnTo>
                      <a:pt x="2401" y="782"/>
                    </a:lnTo>
                    <a:lnTo>
                      <a:pt x="2405" y="779"/>
                    </a:lnTo>
                    <a:lnTo>
                      <a:pt x="2409" y="775"/>
                    </a:lnTo>
                    <a:lnTo>
                      <a:pt x="2413" y="770"/>
                    </a:lnTo>
                    <a:lnTo>
                      <a:pt x="2417" y="767"/>
                    </a:lnTo>
                    <a:lnTo>
                      <a:pt x="2421" y="760"/>
                    </a:lnTo>
                    <a:lnTo>
                      <a:pt x="2425" y="754"/>
                    </a:lnTo>
                    <a:lnTo>
                      <a:pt x="2429" y="752"/>
                    </a:lnTo>
                    <a:lnTo>
                      <a:pt x="2433" y="745"/>
                    </a:lnTo>
                    <a:lnTo>
                      <a:pt x="2437" y="739"/>
                    </a:lnTo>
                    <a:lnTo>
                      <a:pt x="2441" y="735"/>
                    </a:lnTo>
                    <a:lnTo>
                      <a:pt x="2445" y="727"/>
                    </a:lnTo>
                    <a:lnTo>
                      <a:pt x="2449" y="721"/>
                    </a:lnTo>
                    <a:lnTo>
                      <a:pt x="2452" y="718"/>
                    </a:lnTo>
                    <a:lnTo>
                      <a:pt x="2456" y="710"/>
                    </a:lnTo>
                    <a:lnTo>
                      <a:pt x="2460" y="709"/>
                    </a:lnTo>
                    <a:lnTo>
                      <a:pt x="2464" y="700"/>
                    </a:lnTo>
                    <a:lnTo>
                      <a:pt x="2468" y="694"/>
                    </a:lnTo>
                    <a:lnTo>
                      <a:pt x="2472" y="692"/>
                    </a:lnTo>
                    <a:lnTo>
                      <a:pt x="2476" y="687"/>
                    </a:lnTo>
                    <a:lnTo>
                      <a:pt x="2480" y="683"/>
                    </a:lnTo>
                    <a:lnTo>
                      <a:pt x="2484" y="675"/>
                    </a:lnTo>
                    <a:lnTo>
                      <a:pt x="2488" y="673"/>
                    </a:lnTo>
                    <a:lnTo>
                      <a:pt x="2492" y="665"/>
                    </a:lnTo>
                    <a:lnTo>
                      <a:pt x="2496" y="662"/>
                    </a:lnTo>
                    <a:lnTo>
                      <a:pt x="2500" y="657"/>
                    </a:lnTo>
                    <a:lnTo>
                      <a:pt x="2504" y="652"/>
                    </a:lnTo>
                    <a:lnTo>
                      <a:pt x="2508" y="650"/>
                    </a:lnTo>
                    <a:lnTo>
                      <a:pt x="2512" y="641"/>
                    </a:lnTo>
                    <a:lnTo>
                      <a:pt x="2516" y="634"/>
                    </a:lnTo>
                    <a:lnTo>
                      <a:pt x="2519" y="635"/>
                    </a:lnTo>
                    <a:lnTo>
                      <a:pt x="2523" y="627"/>
                    </a:lnTo>
                    <a:lnTo>
                      <a:pt x="2527" y="621"/>
                    </a:lnTo>
                    <a:lnTo>
                      <a:pt x="2531" y="617"/>
                    </a:lnTo>
                    <a:lnTo>
                      <a:pt x="2535" y="617"/>
                    </a:lnTo>
                    <a:lnTo>
                      <a:pt x="2539" y="608"/>
                    </a:lnTo>
                    <a:lnTo>
                      <a:pt x="2543" y="606"/>
                    </a:lnTo>
                    <a:lnTo>
                      <a:pt x="2547" y="600"/>
                    </a:lnTo>
                    <a:lnTo>
                      <a:pt x="2551" y="594"/>
                    </a:lnTo>
                    <a:lnTo>
                      <a:pt x="2555" y="593"/>
                    </a:lnTo>
                    <a:lnTo>
                      <a:pt x="2559" y="587"/>
                    </a:lnTo>
                    <a:lnTo>
                      <a:pt x="2563" y="581"/>
                    </a:lnTo>
                    <a:lnTo>
                      <a:pt x="2567" y="580"/>
                    </a:lnTo>
                    <a:lnTo>
                      <a:pt x="2571" y="574"/>
                    </a:lnTo>
                    <a:lnTo>
                      <a:pt x="2575" y="570"/>
                    </a:lnTo>
                    <a:lnTo>
                      <a:pt x="2579" y="564"/>
                    </a:lnTo>
                    <a:lnTo>
                      <a:pt x="2583" y="557"/>
                    </a:lnTo>
                    <a:lnTo>
                      <a:pt x="2586" y="555"/>
                    </a:lnTo>
                    <a:lnTo>
                      <a:pt x="2590" y="550"/>
                    </a:lnTo>
                    <a:lnTo>
                      <a:pt x="2594" y="548"/>
                    </a:lnTo>
                    <a:lnTo>
                      <a:pt x="2598" y="539"/>
                    </a:lnTo>
                    <a:lnTo>
                      <a:pt x="2602" y="536"/>
                    </a:lnTo>
                    <a:lnTo>
                      <a:pt x="2606" y="532"/>
                    </a:lnTo>
                    <a:lnTo>
                      <a:pt x="2610" y="527"/>
                    </a:lnTo>
                    <a:lnTo>
                      <a:pt x="2614" y="527"/>
                    </a:lnTo>
                    <a:lnTo>
                      <a:pt x="2618" y="524"/>
                    </a:lnTo>
                    <a:lnTo>
                      <a:pt x="2622" y="519"/>
                    </a:lnTo>
                    <a:lnTo>
                      <a:pt x="2626" y="514"/>
                    </a:lnTo>
                    <a:lnTo>
                      <a:pt x="2630" y="508"/>
                    </a:lnTo>
                    <a:lnTo>
                      <a:pt x="2634" y="501"/>
                    </a:lnTo>
                    <a:lnTo>
                      <a:pt x="2638" y="498"/>
                    </a:lnTo>
                    <a:lnTo>
                      <a:pt x="2642" y="495"/>
                    </a:lnTo>
                    <a:lnTo>
                      <a:pt x="2646" y="492"/>
                    </a:lnTo>
                    <a:lnTo>
                      <a:pt x="2650" y="489"/>
                    </a:lnTo>
                    <a:lnTo>
                      <a:pt x="2654" y="480"/>
                    </a:lnTo>
                    <a:lnTo>
                      <a:pt x="2657" y="480"/>
                    </a:lnTo>
                    <a:lnTo>
                      <a:pt x="2661" y="475"/>
                    </a:lnTo>
                    <a:lnTo>
                      <a:pt x="2665" y="469"/>
                    </a:lnTo>
                    <a:lnTo>
                      <a:pt x="2669" y="467"/>
                    </a:lnTo>
                    <a:lnTo>
                      <a:pt x="2673" y="465"/>
                    </a:lnTo>
                    <a:lnTo>
                      <a:pt x="2677" y="457"/>
                    </a:lnTo>
                    <a:lnTo>
                      <a:pt x="2681" y="456"/>
                    </a:lnTo>
                    <a:lnTo>
                      <a:pt x="2685" y="453"/>
                    </a:lnTo>
                    <a:lnTo>
                      <a:pt x="2689" y="449"/>
                    </a:lnTo>
                    <a:lnTo>
                      <a:pt x="2693" y="445"/>
                    </a:lnTo>
                    <a:lnTo>
                      <a:pt x="2697" y="438"/>
                    </a:lnTo>
                    <a:lnTo>
                      <a:pt x="2701" y="438"/>
                    </a:lnTo>
                    <a:lnTo>
                      <a:pt x="2705" y="433"/>
                    </a:lnTo>
                    <a:lnTo>
                      <a:pt x="2709" y="431"/>
                    </a:lnTo>
                    <a:lnTo>
                      <a:pt x="2713" y="427"/>
                    </a:lnTo>
                    <a:lnTo>
                      <a:pt x="2717" y="419"/>
                    </a:lnTo>
                    <a:lnTo>
                      <a:pt x="2721" y="415"/>
                    </a:lnTo>
                    <a:lnTo>
                      <a:pt x="2724" y="415"/>
                    </a:lnTo>
                    <a:lnTo>
                      <a:pt x="2728" y="412"/>
                    </a:lnTo>
                    <a:lnTo>
                      <a:pt x="2732" y="407"/>
                    </a:lnTo>
                    <a:lnTo>
                      <a:pt x="2736" y="402"/>
                    </a:lnTo>
                    <a:lnTo>
                      <a:pt x="2740" y="401"/>
                    </a:lnTo>
                    <a:lnTo>
                      <a:pt x="2744" y="395"/>
                    </a:lnTo>
                    <a:lnTo>
                      <a:pt x="2748" y="393"/>
                    </a:lnTo>
                    <a:lnTo>
                      <a:pt x="2752" y="388"/>
                    </a:lnTo>
                    <a:lnTo>
                      <a:pt x="2756" y="387"/>
                    </a:lnTo>
                    <a:lnTo>
                      <a:pt x="2760" y="383"/>
                    </a:lnTo>
                    <a:lnTo>
                      <a:pt x="2764" y="379"/>
                    </a:lnTo>
                    <a:lnTo>
                      <a:pt x="2768" y="373"/>
                    </a:lnTo>
                    <a:lnTo>
                      <a:pt x="2772" y="370"/>
                    </a:lnTo>
                    <a:lnTo>
                      <a:pt x="2776" y="366"/>
                    </a:lnTo>
                    <a:lnTo>
                      <a:pt x="2780" y="364"/>
                    </a:lnTo>
                    <a:lnTo>
                      <a:pt x="2784" y="365"/>
                    </a:lnTo>
                    <a:lnTo>
                      <a:pt x="2788" y="359"/>
                    </a:lnTo>
                    <a:lnTo>
                      <a:pt x="2791" y="354"/>
                    </a:lnTo>
                    <a:lnTo>
                      <a:pt x="2795" y="350"/>
                    </a:lnTo>
                    <a:lnTo>
                      <a:pt x="2799" y="349"/>
                    </a:lnTo>
                    <a:lnTo>
                      <a:pt x="2803" y="344"/>
                    </a:lnTo>
                    <a:lnTo>
                      <a:pt x="2807" y="337"/>
                    </a:lnTo>
                    <a:lnTo>
                      <a:pt x="2811" y="341"/>
                    </a:lnTo>
                    <a:lnTo>
                      <a:pt x="2815" y="336"/>
                    </a:lnTo>
                    <a:lnTo>
                      <a:pt x="2819" y="334"/>
                    </a:lnTo>
                    <a:lnTo>
                      <a:pt x="2823" y="325"/>
                    </a:lnTo>
                    <a:lnTo>
                      <a:pt x="2827" y="323"/>
                    </a:lnTo>
                    <a:lnTo>
                      <a:pt x="2831" y="322"/>
                    </a:lnTo>
                    <a:lnTo>
                      <a:pt x="2835" y="320"/>
                    </a:lnTo>
                    <a:lnTo>
                      <a:pt x="2839" y="320"/>
                    </a:lnTo>
                    <a:lnTo>
                      <a:pt x="2843" y="310"/>
                    </a:lnTo>
                    <a:lnTo>
                      <a:pt x="2847" y="312"/>
                    </a:lnTo>
                    <a:lnTo>
                      <a:pt x="2851" y="306"/>
                    </a:lnTo>
                    <a:lnTo>
                      <a:pt x="2855" y="306"/>
                    </a:lnTo>
                    <a:lnTo>
                      <a:pt x="2859" y="304"/>
                    </a:lnTo>
                    <a:lnTo>
                      <a:pt x="2862" y="298"/>
                    </a:lnTo>
                    <a:lnTo>
                      <a:pt x="2866" y="295"/>
                    </a:lnTo>
                    <a:lnTo>
                      <a:pt x="2870" y="294"/>
                    </a:lnTo>
                    <a:lnTo>
                      <a:pt x="2874" y="288"/>
                    </a:lnTo>
                    <a:lnTo>
                      <a:pt x="2878" y="288"/>
                    </a:lnTo>
                    <a:lnTo>
                      <a:pt x="2882" y="283"/>
                    </a:lnTo>
                    <a:lnTo>
                      <a:pt x="2886" y="281"/>
                    </a:lnTo>
                    <a:lnTo>
                      <a:pt x="2890" y="281"/>
                    </a:lnTo>
                    <a:lnTo>
                      <a:pt x="2894" y="278"/>
                    </a:lnTo>
                    <a:lnTo>
                      <a:pt x="2898" y="275"/>
                    </a:lnTo>
                    <a:lnTo>
                      <a:pt x="2902" y="274"/>
                    </a:lnTo>
                    <a:lnTo>
                      <a:pt x="2906" y="270"/>
                    </a:lnTo>
                    <a:lnTo>
                      <a:pt x="2910" y="269"/>
                    </a:lnTo>
                    <a:lnTo>
                      <a:pt x="2914" y="264"/>
                    </a:lnTo>
                    <a:lnTo>
                      <a:pt x="2918" y="262"/>
                    </a:lnTo>
                    <a:lnTo>
                      <a:pt x="2922" y="256"/>
                    </a:lnTo>
                    <a:lnTo>
                      <a:pt x="2926" y="257"/>
                    </a:lnTo>
                    <a:lnTo>
                      <a:pt x="2929" y="251"/>
                    </a:lnTo>
                    <a:lnTo>
                      <a:pt x="2933" y="251"/>
                    </a:lnTo>
                    <a:lnTo>
                      <a:pt x="2937" y="252"/>
                    </a:lnTo>
                    <a:lnTo>
                      <a:pt x="2941" y="245"/>
                    </a:lnTo>
                    <a:lnTo>
                      <a:pt x="2945" y="244"/>
                    </a:lnTo>
                    <a:lnTo>
                      <a:pt x="2949" y="241"/>
                    </a:lnTo>
                    <a:lnTo>
                      <a:pt x="2953" y="235"/>
                    </a:lnTo>
                    <a:lnTo>
                      <a:pt x="2957" y="236"/>
                    </a:lnTo>
                    <a:lnTo>
                      <a:pt x="2961" y="238"/>
                    </a:lnTo>
                    <a:lnTo>
                      <a:pt x="2965" y="230"/>
                    </a:lnTo>
                    <a:lnTo>
                      <a:pt x="2969" y="228"/>
                    </a:lnTo>
                    <a:lnTo>
                      <a:pt x="2973" y="227"/>
                    </a:lnTo>
                    <a:lnTo>
                      <a:pt x="2977" y="226"/>
                    </a:lnTo>
                    <a:lnTo>
                      <a:pt x="2981" y="219"/>
                    </a:lnTo>
                    <a:lnTo>
                      <a:pt x="2985" y="219"/>
                    </a:lnTo>
                    <a:lnTo>
                      <a:pt x="2989" y="216"/>
                    </a:lnTo>
                    <a:lnTo>
                      <a:pt x="2993" y="215"/>
                    </a:lnTo>
                    <a:lnTo>
                      <a:pt x="2997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7" name="Line 4349"/>
              <p:cNvSpPr>
                <a:spLocks noChangeShapeType="1"/>
              </p:cNvSpPr>
              <p:nvPr/>
            </p:nvSpPr>
            <p:spPr bwMode="auto">
              <a:xfrm flipV="1">
                <a:off x="31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8" name="Freeform 4350"/>
              <p:cNvSpPr>
                <a:spLocks/>
              </p:cNvSpPr>
              <p:nvPr/>
            </p:nvSpPr>
            <p:spPr bwMode="auto">
              <a:xfrm flipV="1">
                <a:off x="3121" y="2015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2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399" name="Line 4351"/>
              <p:cNvSpPr>
                <a:spLocks noChangeShapeType="1"/>
              </p:cNvSpPr>
              <p:nvPr/>
            </p:nvSpPr>
            <p:spPr bwMode="auto">
              <a:xfrm>
                <a:off x="312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0" name="Line 4352"/>
              <p:cNvSpPr>
                <a:spLocks noChangeShapeType="1"/>
              </p:cNvSpPr>
              <p:nvPr/>
            </p:nvSpPr>
            <p:spPr bwMode="auto">
              <a:xfrm flipV="1">
                <a:off x="31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1" name="Freeform 4353"/>
              <p:cNvSpPr>
                <a:spLocks/>
              </p:cNvSpPr>
              <p:nvPr/>
            </p:nvSpPr>
            <p:spPr bwMode="auto">
              <a:xfrm flipV="1">
                <a:off x="3130" y="908"/>
                <a:ext cx="1683" cy="1108"/>
              </a:xfrm>
              <a:custGeom>
                <a:avLst/>
                <a:gdLst/>
                <a:ahLst/>
                <a:cxnLst>
                  <a:cxn ang="0">
                    <a:pos x="44" y="15"/>
                  </a:cxn>
                  <a:cxn ang="0">
                    <a:pos x="91" y="38"/>
                  </a:cxn>
                  <a:cxn ang="0">
                    <a:pos x="138" y="67"/>
                  </a:cxn>
                  <a:cxn ang="0">
                    <a:pos x="185" y="105"/>
                  </a:cxn>
                  <a:cxn ang="0">
                    <a:pos x="233" y="159"/>
                  </a:cxn>
                  <a:cxn ang="0">
                    <a:pos x="280" y="209"/>
                  </a:cxn>
                  <a:cxn ang="0">
                    <a:pos x="327" y="276"/>
                  </a:cxn>
                  <a:cxn ang="0">
                    <a:pos x="375" y="349"/>
                  </a:cxn>
                  <a:cxn ang="0">
                    <a:pos x="422" y="439"/>
                  </a:cxn>
                  <a:cxn ang="0">
                    <a:pos x="469" y="528"/>
                  </a:cxn>
                  <a:cxn ang="0">
                    <a:pos x="517" y="631"/>
                  </a:cxn>
                  <a:cxn ang="0">
                    <a:pos x="564" y="729"/>
                  </a:cxn>
                  <a:cxn ang="0">
                    <a:pos x="611" y="833"/>
                  </a:cxn>
                  <a:cxn ang="0">
                    <a:pos x="659" y="940"/>
                  </a:cxn>
                  <a:cxn ang="0">
                    <a:pos x="706" y="1052"/>
                  </a:cxn>
                  <a:cxn ang="0">
                    <a:pos x="753" y="1159"/>
                  </a:cxn>
                  <a:cxn ang="0">
                    <a:pos x="800" y="1265"/>
                  </a:cxn>
                  <a:cxn ang="0">
                    <a:pos x="848" y="1365"/>
                  </a:cxn>
                  <a:cxn ang="0">
                    <a:pos x="895" y="1462"/>
                  </a:cxn>
                  <a:cxn ang="0">
                    <a:pos x="942" y="1547"/>
                  </a:cxn>
                  <a:cxn ang="0">
                    <a:pos x="990" y="1629"/>
                  </a:cxn>
                  <a:cxn ang="0">
                    <a:pos x="1037" y="1697"/>
                  </a:cxn>
                  <a:cxn ang="0">
                    <a:pos x="1084" y="1762"/>
                  </a:cxn>
                  <a:cxn ang="0">
                    <a:pos x="1132" y="1812"/>
                  </a:cxn>
                  <a:cxn ang="0">
                    <a:pos x="1179" y="1850"/>
                  </a:cxn>
                  <a:cxn ang="0">
                    <a:pos x="1226" y="1883"/>
                  </a:cxn>
                  <a:cxn ang="0">
                    <a:pos x="1274" y="1906"/>
                  </a:cxn>
                  <a:cxn ang="0">
                    <a:pos x="1321" y="1908"/>
                  </a:cxn>
                  <a:cxn ang="0">
                    <a:pos x="1368" y="1915"/>
                  </a:cxn>
                  <a:cxn ang="0">
                    <a:pos x="1415" y="1902"/>
                  </a:cxn>
                  <a:cxn ang="0">
                    <a:pos x="1463" y="1889"/>
                  </a:cxn>
                  <a:cxn ang="0">
                    <a:pos x="1510" y="1864"/>
                  </a:cxn>
                  <a:cxn ang="0">
                    <a:pos x="1557" y="1829"/>
                  </a:cxn>
                  <a:cxn ang="0">
                    <a:pos x="1605" y="1791"/>
                  </a:cxn>
                  <a:cxn ang="0">
                    <a:pos x="1652" y="1737"/>
                  </a:cxn>
                  <a:cxn ang="0">
                    <a:pos x="1699" y="1687"/>
                  </a:cxn>
                  <a:cxn ang="0">
                    <a:pos x="1747" y="1624"/>
                  </a:cxn>
                  <a:cxn ang="0">
                    <a:pos x="1794" y="1564"/>
                  </a:cxn>
                  <a:cxn ang="0">
                    <a:pos x="1841" y="1497"/>
                  </a:cxn>
                  <a:cxn ang="0">
                    <a:pos x="1889" y="1432"/>
                  </a:cxn>
                  <a:cxn ang="0">
                    <a:pos x="1936" y="1363"/>
                  </a:cxn>
                  <a:cxn ang="0">
                    <a:pos x="1983" y="1288"/>
                  </a:cxn>
                  <a:cxn ang="0">
                    <a:pos x="2031" y="1213"/>
                  </a:cxn>
                  <a:cxn ang="0">
                    <a:pos x="2078" y="1140"/>
                  </a:cxn>
                  <a:cxn ang="0">
                    <a:pos x="2125" y="1067"/>
                  </a:cxn>
                  <a:cxn ang="0">
                    <a:pos x="2172" y="1000"/>
                  </a:cxn>
                  <a:cxn ang="0">
                    <a:pos x="2220" y="925"/>
                  </a:cxn>
                  <a:cxn ang="0">
                    <a:pos x="2267" y="858"/>
                  </a:cxn>
                  <a:cxn ang="0">
                    <a:pos x="2314" y="791"/>
                  </a:cxn>
                  <a:cxn ang="0">
                    <a:pos x="2362" y="731"/>
                  </a:cxn>
                  <a:cxn ang="0">
                    <a:pos x="2409" y="668"/>
                  </a:cxn>
                  <a:cxn ang="0">
                    <a:pos x="2456" y="616"/>
                  </a:cxn>
                  <a:cxn ang="0">
                    <a:pos x="2504" y="553"/>
                  </a:cxn>
                  <a:cxn ang="0">
                    <a:pos x="2551" y="507"/>
                  </a:cxn>
                  <a:cxn ang="0">
                    <a:pos x="2598" y="455"/>
                  </a:cxn>
                  <a:cxn ang="0">
                    <a:pos x="2646" y="418"/>
                  </a:cxn>
                  <a:cxn ang="0">
                    <a:pos x="2693" y="366"/>
                  </a:cxn>
                  <a:cxn ang="0">
                    <a:pos x="2740" y="330"/>
                  </a:cxn>
                  <a:cxn ang="0">
                    <a:pos x="2787" y="290"/>
                  </a:cxn>
                  <a:cxn ang="0">
                    <a:pos x="2835" y="251"/>
                  </a:cxn>
                  <a:cxn ang="0">
                    <a:pos x="2882" y="224"/>
                  </a:cxn>
                </a:cxnLst>
                <a:rect l="0" t="0" r="r" b="b"/>
                <a:pathLst>
                  <a:path w="2922" h="1925">
                    <a:moveTo>
                      <a:pt x="0" y="0"/>
                    </a:moveTo>
                    <a:lnTo>
                      <a:pt x="4" y="2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11"/>
                    </a:lnTo>
                    <a:lnTo>
                      <a:pt x="24" y="2"/>
                    </a:lnTo>
                    <a:lnTo>
                      <a:pt x="28" y="6"/>
                    </a:lnTo>
                    <a:lnTo>
                      <a:pt x="32" y="13"/>
                    </a:lnTo>
                    <a:lnTo>
                      <a:pt x="36" y="17"/>
                    </a:lnTo>
                    <a:lnTo>
                      <a:pt x="40" y="9"/>
                    </a:lnTo>
                    <a:lnTo>
                      <a:pt x="44" y="15"/>
                    </a:lnTo>
                    <a:lnTo>
                      <a:pt x="47" y="23"/>
                    </a:lnTo>
                    <a:lnTo>
                      <a:pt x="51" y="21"/>
                    </a:lnTo>
                    <a:lnTo>
                      <a:pt x="55" y="21"/>
                    </a:lnTo>
                    <a:lnTo>
                      <a:pt x="59" y="21"/>
                    </a:lnTo>
                    <a:lnTo>
                      <a:pt x="63" y="21"/>
                    </a:lnTo>
                    <a:lnTo>
                      <a:pt x="67" y="27"/>
                    </a:lnTo>
                    <a:lnTo>
                      <a:pt x="71" y="31"/>
                    </a:lnTo>
                    <a:lnTo>
                      <a:pt x="75" y="31"/>
                    </a:lnTo>
                    <a:lnTo>
                      <a:pt x="79" y="27"/>
                    </a:lnTo>
                    <a:lnTo>
                      <a:pt x="83" y="29"/>
                    </a:lnTo>
                    <a:lnTo>
                      <a:pt x="87" y="36"/>
                    </a:lnTo>
                    <a:lnTo>
                      <a:pt x="91" y="38"/>
                    </a:lnTo>
                    <a:lnTo>
                      <a:pt x="95" y="38"/>
                    </a:lnTo>
                    <a:lnTo>
                      <a:pt x="99" y="40"/>
                    </a:lnTo>
                    <a:lnTo>
                      <a:pt x="103" y="40"/>
                    </a:lnTo>
                    <a:lnTo>
                      <a:pt x="107" y="40"/>
                    </a:lnTo>
                    <a:lnTo>
                      <a:pt x="111" y="46"/>
                    </a:lnTo>
                    <a:lnTo>
                      <a:pt x="114" y="52"/>
                    </a:lnTo>
                    <a:lnTo>
                      <a:pt x="118" y="50"/>
                    </a:lnTo>
                    <a:lnTo>
                      <a:pt x="122" y="54"/>
                    </a:lnTo>
                    <a:lnTo>
                      <a:pt x="126" y="59"/>
                    </a:lnTo>
                    <a:lnTo>
                      <a:pt x="130" y="63"/>
                    </a:lnTo>
                    <a:lnTo>
                      <a:pt x="134" y="61"/>
                    </a:lnTo>
                    <a:lnTo>
                      <a:pt x="138" y="67"/>
                    </a:lnTo>
                    <a:lnTo>
                      <a:pt x="142" y="65"/>
                    </a:lnTo>
                    <a:lnTo>
                      <a:pt x="146" y="73"/>
                    </a:lnTo>
                    <a:lnTo>
                      <a:pt x="150" y="71"/>
                    </a:lnTo>
                    <a:lnTo>
                      <a:pt x="154" y="86"/>
                    </a:lnTo>
                    <a:lnTo>
                      <a:pt x="158" y="86"/>
                    </a:lnTo>
                    <a:lnTo>
                      <a:pt x="162" y="88"/>
                    </a:lnTo>
                    <a:lnTo>
                      <a:pt x="166" y="84"/>
                    </a:lnTo>
                    <a:lnTo>
                      <a:pt x="170" y="94"/>
                    </a:lnTo>
                    <a:lnTo>
                      <a:pt x="174" y="92"/>
                    </a:lnTo>
                    <a:lnTo>
                      <a:pt x="178" y="96"/>
                    </a:lnTo>
                    <a:lnTo>
                      <a:pt x="182" y="107"/>
                    </a:lnTo>
                    <a:lnTo>
                      <a:pt x="185" y="105"/>
                    </a:lnTo>
                    <a:lnTo>
                      <a:pt x="189" y="111"/>
                    </a:lnTo>
                    <a:lnTo>
                      <a:pt x="193" y="107"/>
                    </a:lnTo>
                    <a:lnTo>
                      <a:pt x="197" y="117"/>
                    </a:lnTo>
                    <a:lnTo>
                      <a:pt x="201" y="121"/>
                    </a:lnTo>
                    <a:lnTo>
                      <a:pt x="205" y="121"/>
                    </a:lnTo>
                    <a:lnTo>
                      <a:pt x="209" y="134"/>
                    </a:lnTo>
                    <a:lnTo>
                      <a:pt x="213" y="130"/>
                    </a:lnTo>
                    <a:lnTo>
                      <a:pt x="217" y="138"/>
                    </a:lnTo>
                    <a:lnTo>
                      <a:pt x="221" y="144"/>
                    </a:lnTo>
                    <a:lnTo>
                      <a:pt x="225" y="146"/>
                    </a:lnTo>
                    <a:lnTo>
                      <a:pt x="229" y="146"/>
                    </a:lnTo>
                    <a:lnTo>
                      <a:pt x="233" y="159"/>
                    </a:lnTo>
                    <a:lnTo>
                      <a:pt x="237" y="159"/>
                    </a:lnTo>
                    <a:lnTo>
                      <a:pt x="241" y="161"/>
                    </a:lnTo>
                    <a:lnTo>
                      <a:pt x="245" y="161"/>
                    </a:lnTo>
                    <a:lnTo>
                      <a:pt x="249" y="173"/>
                    </a:lnTo>
                    <a:lnTo>
                      <a:pt x="252" y="176"/>
                    </a:lnTo>
                    <a:lnTo>
                      <a:pt x="256" y="180"/>
                    </a:lnTo>
                    <a:lnTo>
                      <a:pt x="260" y="180"/>
                    </a:lnTo>
                    <a:lnTo>
                      <a:pt x="264" y="192"/>
                    </a:lnTo>
                    <a:lnTo>
                      <a:pt x="268" y="186"/>
                    </a:lnTo>
                    <a:lnTo>
                      <a:pt x="272" y="194"/>
                    </a:lnTo>
                    <a:lnTo>
                      <a:pt x="276" y="205"/>
                    </a:lnTo>
                    <a:lnTo>
                      <a:pt x="280" y="209"/>
                    </a:lnTo>
                    <a:lnTo>
                      <a:pt x="284" y="211"/>
                    </a:lnTo>
                    <a:lnTo>
                      <a:pt x="288" y="219"/>
                    </a:lnTo>
                    <a:lnTo>
                      <a:pt x="292" y="221"/>
                    </a:lnTo>
                    <a:lnTo>
                      <a:pt x="296" y="234"/>
                    </a:lnTo>
                    <a:lnTo>
                      <a:pt x="300" y="234"/>
                    </a:lnTo>
                    <a:lnTo>
                      <a:pt x="304" y="249"/>
                    </a:lnTo>
                    <a:lnTo>
                      <a:pt x="308" y="249"/>
                    </a:lnTo>
                    <a:lnTo>
                      <a:pt x="312" y="255"/>
                    </a:lnTo>
                    <a:lnTo>
                      <a:pt x="316" y="257"/>
                    </a:lnTo>
                    <a:lnTo>
                      <a:pt x="319" y="265"/>
                    </a:lnTo>
                    <a:lnTo>
                      <a:pt x="323" y="274"/>
                    </a:lnTo>
                    <a:lnTo>
                      <a:pt x="327" y="276"/>
                    </a:lnTo>
                    <a:lnTo>
                      <a:pt x="331" y="286"/>
                    </a:lnTo>
                    <a:lnTo>
                      <a:pt x="335" y="286"/>
                    </a:lnTo>
                    <a:lnTo>
                      <a:pt x="339" y="299"/>
                    </a:lnTo>
                    <a:lnTo>
                      <a:pt x="343" y="299"/>
                    </a:lnTo>
                    <a:lnTo>
                      <a:pt x="347" y="303"/>
                    </a:lnTo>
                    <a:lnTo>
                      <a:pt x="351" y="307"/>
                    </a:lnTo>
                    <a:lnTo>
                      <a:pt x="355" y="320"/>
                    </a:lnTo>
                    <a:lnTo>
                      <a:pt x="359" y="324"/>
                    </a:lnTo>
                    <a:lnTo>
                      <a:pt x="363" y="330"/>
                    </a:lnTo>
                    <a:lnTo>
                      <a:pt x="367" y="338"/>
                    </a:lnTo>
                    <a:lnTo>
                      <a:pt x="371" y="347"/>
                    </a:lnTo>
                    <a:lnTo>
                      <a:pt x="375" y="349"/>
                    </a:lnTo>
                    <a:lnTo>
                      <a:pt x="379" y="357"/>
                    </a:lnTo>
                    <a:lnTo>
                      <a:pt x="383" y="372"/>
                    </a:lnTo>
                    <a:lnTo>
                      <a:pt x="387" y="370"/>
                    </a:lnTo>
                    <a:lnTo>
                      <a:pt x="390" y="378"/>
                    </a:lnTo>
                    <a:lnTo>
                      <a:pt x="394" y="384"/>
                    </a:lnTo>
                    <a:lnTo>
                      <a:pt x="398" y="388"/>
                    </a:lnTo>
                    <a:lnTo>
                      <a:pt x="402" y="399"/>
                    </a:lnTo>
                    <a:lnTo>
                      <a:pt x="406" y="403"/>
                    </a:lnTo>
                    <a:lnTo>
                      <a:pt x="410" y="418"/>
                    </a:lnTo>
                    <a:lnTo>
                      <a:pt x="414" y="424"/>
                    </a:lnTo>
                    <a:lnTo>
                      <a:pt x="418" y="436"/>
                    </a:lnTo>
                    <a:lnTo>
                      <a:pt x="422" y="439"/>
                    </a:lnTo>
                    <a:lnTo>
                      <a:pt x="426" y="436"/>
                    </a:lnTo>
                    <a:lnTo>
                      <a:pt x="430" y="451"/>
                    </a:lnTo>
                    <a:lnTo>
                      <a:pt x="434" y="462"/>
                    </a:lnTo>
                    <a:lnTo>
                      <a:pt x="438" y="472"/>
                    </a:lnTo>
                    <a:lnTo>
                      <a:pt x="442" y="474"/>
                    </a:lnTo>
                    <a:lnTo>
                      <a:pt x="446" y="480"/>
                    </a:lnTo>
                    <a:lnTo>
                      <a:pt x="450" y="487"/>
                    </a:lnTo>
                    <a:lnTo>
                      <a:pt x="454" y="499"/>
                    </a:lnTo>
                    <a:lnTo>
                      <a:pt x="457" y="503"/>
                    </a:lnTo>
                    <a:lnTo>
                      <a:pt x="461" y="512"/>
                    </a:lnTo>
                    <a:lnTo>
                      <a:pt x="465" y="520"/>
                    </a:lnTo>
                    <a:lnTo>
                      <a:pt x="469" y="528"/>
                    </a:lnTo>
                    <a:lnTo>
                      <a:pt x="473" y="535"/>
                    </a:lnTo>
                    <a:lnTo>
                      <a:pt x="477" y="543"/>
                    </a:lnTo>
                    <a:lnTo>
                      <a:pt x="481" y="547"/>
                    </a:lnTo>
                    <a:lnTo>
                      <a:pt x="485" y="562"/>
                    </a:lnTo>
                    <a:lnTo>
                      <a:pt x="489" y="574"/>
                    </a:lnTo>
                    <a:lnTo>
                      <a:pt x="493" y="578"/>
                    </a:lnTo>
                    <a:lnTo>
                      <a:pt x="497" y="585"/>
                    </a:lnTo>
                    <a:lnTo>
                      <a:pt x="501" y="593"/>
                    </a:lnTo>
                    <a:lnTo>
                      <a:pt x="505" y="597"/>
                    </a:lnTo>
                    <a:lnTo>
                      <a:pt x="509" y="606"/>
                    </a:lnTo>
                    <a:lnTo>
                      <a:pt x="513" y="616"/>
                    </a:lnTo>
                    <a:lnTo>
                      <a:pt x="517" y="631"/>
                    </a:lnTo>
                    <a:lnTo>
                      <a:pt x="521" y="637"/>
                    </a:lnTo>
                    <a:lnTo>
                      <a:pt x="525" y="643"/>
                    </a:lnTo>
                    <a:lnTo>
                      <a:pt x="528" y="649"/>
                    </a:lnTo>
                    <a:lnTo>
                      <a:pt x="532" y="660"/>
                    </a:lnTo>
                    <a:lnTo>
                      <a:pt x="536" y="668"/>
                    </a:lnTo>
                    <a:lnTo>
                      <a:pt x="540" y="681"/>
                    </a:lnTo>
                    <a:lnTo>
                      <a:pt x="544" y="683"/>
                    </a:lnTo>
                    <a:lnTo>
                      <a:pt x="548" y="691"/>
                    </a:lnTo>
                    <a:lnTo>
                      <a:pt x="552" y="697"/>
                    </a:lnTo>
                    <a:lnTo>
                      <a:pt x="556" y="710"/>
                    </a:lnTo>
                    <a:lnTo>
                      <a:pt x="560" y="725"/>
                    </a:lnTo>
                    <a:lnTo>
                      <a:pt x="564" y="729"/>
                    </a:lnTo>
                    <a:lnTo>
                      <a:pt x="568" y="735"/>
                    </a:lnTo>
                    <a:lnTo>
                      <a:pt x="572" y="743"/>
                    </a:lnTo>
                    <a:lnTo>
                      <a:pt x="576" y="748"/>
                    </a:lnTo>
                    <a:lnTo>
                      <a:pt x="580" y="764"/>
                    </a:lnTo>
                    <a:lnTo>
                      <a:pt x="584" y="766"/>
                    </a:lnTo>
                    <a:lnTo>
                      <a:pt x="588" y="787"/>
                    </a:lnTo>
                    <a:lnTo>
                      <a:pt x="592" y="787"/>
                    </a:lnTo>
                    <a:lnTo>
                      <a:pt x="595" y="798"/>
                    </a:lnTo>
                    <a:lnTo>
                      <a:pt x="599" y="808"/>
                    </a:lnTo>
                    <a:lnTo>
                      <a:pt x="603" y="819"/>
                    </a:lnTo>
                    <a:lnTo>
                      <a:pt x="607" y="823"/>
                    </a:lnTo>
                    <a:lnTo>
                      <a:pt x="611" y="833"/>
                    </a:lnTo>
                    <a:lnTo>
                      <a:pt x="615" y="846"/>
                    </a:lnTo>
                    <a:lnTo>
                      <a:pt x="619" y="850"/>
                    </a:lnTo>
                    <a:lnTo>
                      <a:pt x="623" y="854"/>
                    </a:lnTo>
                    <a:lnTo>
                      <a:pt x="627" y="867"/>
                    </a:lnTo>
                    <a:lnTo>
                      <a:pt x="631" y="877"/>
                    </a:lnTo>
                    <a:lnTo>
                      <a:pt x="635" y="890"/>
                    </a:lnTo>
                    <a:lnTo>
                      <a:pt x="639" y="896"/>
                    </a:lnTo>
                    <a:lnTo>
                      <a:pt x="643" y="908"/>
                    </a:lnTo>
                    <a:lnTo>
                      <a:pt x="647" y="915"/>
                    </a:lnTo>
                    <a:lnTo>
                      <a:pt x="651" y="921"/>
                    </a:lnTo>
                    <a:lnTo>
                      <a:pt x="655" y="931"/>
                    </a:lnTo>
                    <a:lnTo>
                      <a:pt x="659" y="940"/>
                    </a:lnTo>
                    <a:lnTo>
                      <a:pt x="662" y="954"/>
                    </a:lnTo>
                    <a:lnTo>
                      <a:pt x="666" y="963"/>
                    </a:lnTo>
                    <a:lnTo>
                      <a:pt x="670" y="969"/>
                    </a:lnTo>
                    <a:lnTo>
                      <a:pt x="674" y="983"/>
                    </a:lnTo>
                    <a:lnTo>
                      <a:pt x="678" y="990"/>
                    </a:lnTo>
                    <a:lnTo>
                      <a:pt x="682" y="1002"/>
                    </a:lnTo>
                    <a:lnTo>
                      <a:pt x="686" y="1006"/>
                    </a:lnTo>
                    <a:lnTo>
                      <a:pt x="690" y="1009"/>
                    </a:lnTo>
                    <a:lnTo>
                      <a:pt x="694" y="1029"/>
                    </a:lnTo>
                    <a:lnTo>
                      <a:pt x="698" y="1036"/>
                    </a:lnTo>
                    <a:lnTo>
                      <a:pt x="702" y="1042"/>
                    </a:lnTo>
                    <a:lnTo>
                      <a:pt x="706" y="1052"/>
                    </a:lnTo>
                    <a:lnTo>
                      <a:pt x="710" y="1057"/>
                    </a:lnTo>
                    <a:lnTo>
                      <a:pt x="714" y="1071"/>
                    </a:lnTo>
                    <a:lnTo>
                      <a:pt x="718" y="1073"/>
                    </a:lnTo>
                    <a:lnTo>
                      <a:pt x="722" y="1090"/>
                    </a:lnTo>
                    <a:lnTo>
                      <a:pt x="726" y="1102"/>
                    </a:lnTo>
                    <a:lnTo>
                      <a:pt x="730" y="1109"/>
                    </a:lnTo>
                    <a:lnTo>
                      <a:pt x="733" y="1119"/>
                    </a:lnTo>
                    <a:lnTo>
                      <a:pt x="737" y="1121"/>
                    </a:lnTo>
                    <a:lnTo>
                      <a:pt x="741" y="1130"/>
                    </a:lnTo>
                    <a:lnTo>
                      <a:pt x="745" y="1134"/>
                    </a:lnTo>
                    <a:lnTo>
                      <a:pt x="749" y="1155"/>
                    </a:lnTo>
                    <a:lnTo>
                      <a:pt x="753" y="1159"/>
                    </a:lnTo>
                    <a:lnTo>
                      <a:pt x="757" y="1167"/>
                    </a:lnTo>
                    <a:lnTo>
                      <a:pt x="761" y="1182"/>
                    </a:lnTo>
                    <a:lnTo>
                      <a:pt x="765" y="1188"/>
                    </a:lnTo>
                    <a:lnTo>
                      <a:pt x="769" y="1198"/>
                    </a:lnTo>
                    <a:lnTo>
                      <a:pt x="773" y="1207"/>
                    </a:lnTo>
                    <a:lnTo>
                      <a:pt x="777" y="1209"/>
                    </a:lnTo>
                    <a:lnTo>
                      <a:pt x="781" y="1221"/>
                    </a:lnTo>
                    <a:lnTo>
                      <a:pt x="785" y="1230"/>
                    </a:lnTo>
                    <a:lnTo>
                      <a:pt x="789" y="1234"/>
                    </a:lnTo>
                    <a:lnTo>
                      <a:pt x="793" y="1240"/>
                    </a:lnTo>
                    <a:lnTo>
                      <a:pt x="797" y="1255"/>
                    </a:lnTo>
                    <a:lnTo>
                      <a:pt x="800" y="1265"/>
                    </a:lnTo>
                    <a:lnTo>
                      <a:pt x="804" y="1278"/>
                    </a:lnTo>
                    <a:lnTo>
                      <a:pt x="808" y="1284"/>
                    </a:lnTo>
                    <a:lnTo>
                      <a:pt x="812" y="1292"/>
                    </a:lnTo>
                    <a:lnTo>
                      <a:pt x="816" y="1295"/>
                    </a:lnTo>
                    <a:lnTo>
                      <a:pt x="820" y="1311"/>
                    </a:lnTo>
                    <a:lnTo>
                      <a:pt x="824" y="1317"/>
                    </a:lnTo>
                    <a:lnTo>
                      <a:pt x="828" y="1328"/>
                    </a:lnTo>
                    <a:lnTo>
                      <a:pt x="832" y="1330"/>
                    </a:lnTo>
                    <a:lnTo>
                      <a:pt x="836" y="1340"/>
                    </a:lnTo>
                    <a:lnTo>
                      <a:pt x="840" y="1345"/>
                    </a:lnTo>
                    <a:lnTo>
                      <a:pt x="844" y="1363"/>
                    </a:lnTo>
                    <a:lnTo>
                      <a:pt x="848" y="1365"/>
                    </a:lnTo>
                    <a:lnTo>
                      <a:pt x="852" y="1372"/>
                    </a:lnTo>
                    <a:lnTo>
                      <a:pt x="856" y="1391"/>
                    </a:lnTo>
                    <a:lnTo>
                      <a:pt x="860" y="1388"/>
                    </a:lnTo>
                    <a:lnTo>
                      <a:pt x="864" y="1397"/>
                    </a:lnTo>
                    <a:lnTo>
                      <a:pt x="867" y="1407"/>
                    </a:lnTo>
                    <a:lnTo>
                      <a:pt x="871" y="1414"/>
                    </a:lnTo>
                    <a:lnTo>
                      <a:pt x="875" y="1422"/>
                    </a:lnTo>
                    <a:lnTo>
                      <a:pt x="879" y="1428"/>
                    </a:lnTo>
                    <a:lnTo>
                      <a:pt x="883" y="1441"/>
                    </a:lnTo>
                    <a:lnTo>
                      <a:pt x="887" y="1445"/>
                    </a:lnTo>
                    <a:lnTo>
                      <a:pt x="891" y="1449"/>
                    </a:lnTo>
                    <a:lnTo>
                      <a:pt x="895" y="1462"/>
                    </a:lnTo>
                    <a:lnTo>
                      <a:pt x="899" y="1470"/>
                    </a:lnTo>
                    <a:lnTo>
                      <a:pt x="903" y="1478"/>
                    </a:lnTo>
                    <a:lnTo>
                      <a:pt x="907" y="1484"/>
                    </a:lnTo>
                    <a:lnTo>
                      <a:pt x="911" y="1487"/>
                    </a:lnTo>
                    <a:lnTo>
                      <a:pt x="915" y="1495"/>
                    </a:lnTo>
                    <a:lnTo>
                      <a:pt x="919" y="1499"/>
                    </a:lnTo>
                    <a:lnTo>
                      <a:pt x="923" y="1507"/>
                    </a:lnTo>
                    <a:lnTo>
                      <a:pt x="927" y="1516"/>
                    </a:lnTo>
                    <a:lnTo>
                      <a:pt x="931" y="1526"/>
                    </a:lnTo>
                    <a:lnTo>
                      <a:pt x="935" y="1526"/>
                    </a:lnTo>
                    <a:lnTo>
                      <a:pt x="938" y="1537"/>
                    </a:lnTo>
                    <a:lnTo>
                      <a:pt x="942" y="1547"/>
                    </a:lnTo>
                    <a:lnTo>
                      <a:pt x="946" y="1555"/>
                    </a:lnTo>
                    <a:lnTo>
                      <a:pt x="950" y="1566"/>
                    </a:lnTo>
                    <a:lnTo>
                      <a:pt x="954" y="1566"/>
                    </a:lnTo>
                    <a:lnTo>
                      <a:pt x="958" y="1570"/>
                    </a:lnTo>
                    <a:lnTo>
                      <a:pt x="962" y="1578"/>
                    </a:lnTo>
                    <a:lnTo>
                      <a:pt x="966" y="1585"/>
                    </a:lnTo>
                    <a:lnTo>
                      <a:pt x="970" y="1597"/>
                    </a:lnTo>
                    <a:lnTo>
                      <a:pt x="974" y="1599"/>
                    </a:lnTo>
                    <a:lnTo>
                      <a:pt x="978" y="1603"/>
                    </a:lnTo>
                    <a:lnTo>
                      <a:pt x="982" y="1616"/>
                    </a:lnTo>
                    <a:lnTo>
                      <a:pt x="986" y="1620"/>
                    </a:lnTo>
                    <a:lnTo>
                      <a:pt x="990" y="1629"/>
                    </a:lnTo>
                    <a:lnTo>
                      <a:pt x="994" y="1635"/>
                    </a:lnTo>
                    <a:lnTo>
                      <a:pt x="998" y="1633"/>
                    </a:lnTo>
                    <a:lnTo>
                      <a:pt x="1002" y="1645"/>
                    </a:lnTo>
                    <a:lnTo>
                      <a:pt x="1005" y="1654"/>
                    </a:lnTo>
                    <a:lnTo>
                      <a:pt x="1009" y="1660"/>
                    </a:lnTo>
                    <a:lnTo>
                      <a:pt x="1013" y="1670"/>
                    </a:lnTo>
                    <a:lnTo>
                      <a:pt x="1017" y="1674"/>
                    </a:lnTo>
                    <a:lnTo>
                      <a:pt x="1021" y="1674"/>
                    </a:lnTo>
                    <a:lnTo>
                      <a:pt x="1025" y="1681"/>
                    </a:lnTo>
                    <a:lnTo>
                      <a:pt x="1029" y="1683"/>
                    </a:lnTo>
                    <a:lnTo>
                      <a:pt x="1033" y="1691"/>
                    </a:lnTo>
                    <a:lnTo>
                      <a:pt x="1037" y="1697"/>
                    </a:lnTo>
                    <a:lnTo>
                      <a:pt x="1041" y="1704"/>
                    </a:lnTo>
                    <a:lnTo>
                      <a:pt x="1045" y="1716"/>
                    </a:lnTo>
                    <a:lnTo>
                      <a:pt x="1049" y="1714"/>
                    </a:lnTo>
                    <a:lnTo>
                      <a:pt x="1053" y="1720"/>
                    </a:lnTo>
                    <a:lnTo>
                      <a:pt x="1057" y="1722"/>
                    </a:lnTo>
                    <a:lnTo>
                      <a:pt x="1061" y="1735"/>
                    </a:lnTo>
                    <a:lnTo>
                      <a:pt x="1065" y="1737"/>
                    </a:lnTo>
                    <a:lnTo>
                      <a:pt x="1069" y="1739"/>
                    </a:lnTo>
                    <a:lnTo>
                      <a:pt x="1073" y="1745"/>
                    </a:lnTo>
                    <a:lnTo>
                      <a:pt x="1076" y="1750"/>
                    </a:lnTo>
                    <a:lnTo>
                      <a:pt x="1080" y="1756"/>
                    </a:lnTo>
                    <a:lnTo>
                      <a:pt x="1084" y="1762"/>
                    </a:lnTo>
                    <a:lnTo>
                      <a:pt x="1088" y="1766"/>
                    </a:lnTo>
                    <a:lnTo>
                      <a:pt x="1092" y="1768"/>
                    </a:lnTo>
                    <a:lnTo>
                      <a:pt x="1096" y="1770"/>
                    </a:lnTo>
                    <a:lnTo>
                      <a:pt x="1100" y="1785"/>
                    </a:lnTo>
                    <a:lnTo>
                      <a:pt x="1104" y="1785"/>
                    </a:lnTo>
                    <a:lnTo>
                      <a:pt x="1108" y="1789"/>
                    </a:lnTo>
                    <a:lnTo>
                      <a:pt x="1112" y="1793"/>
                    </a:lnTo>
                    <a:lnTo>
                      <a:pt x="1116" y="1793"/>
                    </a:lnTo>
                    <a:lnTo>
                      <a:pt x="1120" y="1802"/>
                    </a:lnTo>
                    <a:lnTo>
                      <a:pt x="1124" y="1808"/>
                    </a:lnTo>
                    <a:lnTo>
                      <a:pt x="1128" y="1814"/>
                    </a:lnTo>
                    <a:lnTo>
                      <a:pt x="1132" y="1812"/>
                    </a:lnTo>
                    <a:lnTo>
                      <a:pt x="1136" y="1814"/>
                    </a:lnTo>
                    <a:lnTo>
                      <a:pt x="1140" y="1816"/>
                    </a:lnTo>
                    <a:lnTo>
                      <a:pt x="1143" y="1827"/>
                    </a:lnTo>
                    <a:lnTo>
                      <a:pt x="1147" y="1833"/>
                    </a:lnTo>
                    <a:lnTo>
                      <a:pt x="1151" y="1825"/>
                    </a:lnTo>
                    <a:lnTo>
                      <a:pt x="1155" y="1835"/>
                    </a:lnTo>
                    <a:lnTo>
                      <a:pt x="1159" y="1837"/>
                    </a:lnTo>
                    <a:lnTo>
                      <a:pt x="1163" y="1839"/>
                    </a:lnTo>
                    <a:lnTo>
                      <a:pt x="1167" y="1846"/>
                    </a:lnTo>
                    <a:lnTo>
                      <a:pt x="1171" y="1846"/>
                    </a:lnTo>
                    <a:lnTo>
                      <a:pt x="1175" y="1852"/>
                    </a:lnTo>
                    <a:lnTo>
                      <a:pt x="1179" y="1850"/>
                    </a:lnTo>
                    <a:lnTo>
                      <a:pt x="1183" y="1858"/>
                    </a:lnTo>
                    <a:lnTo>
                      <a:pt x="1187" y="1860"/>
                    </a:lnTo>
                    <a:lnTo>
                      <a:pt x="1191" y="1864"/>
                    </a:lnTo>
                    <a:lnTo>
                      <a:pt x="1195" y="1867"/>
                    </a:lnTo>
                    <a:lnTo>
                      <a:pt x="1199" y="1871"/>
                    </a:lnTo>
                    <a:lnTo>
                      <a:pt x="1203" y="1873"/>
                    </a:lnTo>
                    <a:lnTo>
                      <a:pt x="1207" y="1869"/>
                    </a:lnTo>
                    <a:lnTo>
                      <a:pt x="1210" y="1879"/>
                    </a:lnTo>
                    <a:lnTo>
                      <a:pt x="1214" y="1881"/>
                    </a:lnTo>
                    <a:lnTo>
                      <a:pt x="1218" y="1883"/>
                    </a:lnTo>
                    <a:lnTo>
                      <a:pt x="1222" y="1885"/>
                    </a:lnTo>
                    <a:lnTo>
                      <a:pt x="1226" y="1883"/>
                    </a:lnTo>
                    <a:lnTo>
                      <a:pt x="1230" y="1881"/>
                    </a:lnTo>
                    <a:lnTo>
                      <a:pt x="1234" y="1892"/>
                    </a:lnTo>
                    <a:lnTo>
                      <a:pt x="1238" y="1892"/>
                    </a:lnTo>
                    <a:lnTo>
                      <a:pt x="1242" y="1894"/>
                    </a:lnTo>
                    <a:lnTo>
                      <a:pt x="1246" y="1894"/>
                    </a:lnTo>
                    <a:lnTo>
                      <a:pt x="1250" y="1896"/>
                    </a:lnTo>
                    <a:lnTo>
                      <a:pt x="1254" y="1896"/>
                    </a:lnTo>
                    <a:lnTo>
                      <a:pt x="1258" y="1900"/>
                    </a:lnTo>
                    <a:lnTo>
                      <a:pt x="1262" y="1904"/>
                    </a:lnTo>
                    <a:lnTo>
                      <a:pt x="1266" y="1898"/>
                    </a:lnTo>
                    <a:lnTo>
                      <a:pt x="1270" y="1906"/>
                    </a:lnTo>
                    <a:lnTo>
                      <a:pt x="1274" y="1906"/>
                    </a:lnTo>
                    <a:lnTo>
                      <a:pt x="1278" y="1902"/>
                    </a:lnTo>
                    <a:lnTo>
                      <a:pt x="1281" y="1902"/>
                    </a:lnTo>
                    <a:lnTo>
                      <a:pt x="1285" y="1912"/>
                    </a:lnTo>
                    <a:lnTo>
                      <a:pt x="1289" y="1915"/>
                    </a:lnTo>
                    <a:lnTo>
                      <a:pt x="1293" y="1910"/>
                    </a:lnTo>
                    <a:lnTo>
                      <a:pt x="1297" y="1912"/>
                    </a:lnTo>
                    <a:lnTo>
                      <a:pt x="1301" y="1915"/>
                    </a:lnTo>
                    <a:lnTo>
                      <a:pt x="1305" y="1915"/>
                    </a:lnTo>
                    <a:lnTo>
                      <a:pt x="1309" y="1917"/>
                    </a:lnTo>
                    <a:lnTo>
                      <a:pt x="1313" y="1917"/>
                    </a:lnTo>
                    <a:lnTo>
                      <a:pt x="1317" y="1919"/>
                    </a:lnTo>
                    <a:lnTo>
                      <a:pt x="1321" y="1908"/>
                    </a:lnTo>
                    <a:lnTo>
                      <a:pt x="1325" y="1917"/>
                    </a:lnTo>
                    <a:lnTo>
                      <a:pt x="1329" y="1917"/>
                    </a:lnTo>
                    <a:lnTo>
                      <a:pt x="1333" y="1919"/>
                    </a:lnTo>
                    <a:lnTo>
                      <a:pt x="1337" y="1921"/>
                    </a:lnTo>
                    <a:lnTo>
                      <a:pt x="1341" y="1917"/>
                    </a:lnTo>
                    <a:lnTo>
                      <a:pt x="1345" y="1915"/>
                    </a:lnTo>
                    <a:lnTo>
                      <a:pt x="1348" y="1919"/>
                    </a:lnTo>
                    <a:lnTo>
                      <a:pt x="1352" y="1921"/>
                    </a:lnTo>
                    <a:lnTo>
                      <a:pt x="1356" y="1917"/>
                    </a:lnTo>
                    <a:lnTo>
                      <a:pt x="1360" y="1923"/>
                    </a:lnTo>
                    <a:lnTo>
                      <a:pt x="1364" y="1917"/>
                    </a:lnTo>
                    <a:lnTo>
                      <a:pt x="1368" y="1915"/>
                    </a:lnTo>
                    <a:lnTo>
                      <a:pt x="1372" y="1925"/>
                    </a:lnTo>
                    <a:lnTo>
                      <a:pt x="1376" y="1919"/>
                    </a:lnTo>
                    <a:lnTo>
                      <a:pt x="1380" y="1915"/>
                    </a:lnTo>
                    <a:lnTo>
                      <a:pt x="1384" y="1917"/>
                    </a:lnTo>
                    <a:lnTo>
                      <a:pt x="1388" y="1912"/>
                    </a:lnTo>
                    <a:lnTo>
                      <a:pt x="1392" y="1919"/>
                    </a:lnTo>
                    <a:lnTo>
                      <a:pt x="1396" y="1915"/>
                    </a:lnTo>
                    <a:lnTo>
                      <a:pt x="1400" y="1915"/>
                    </a:lnTo>
                    <a:lnTo>
                      <a:pt x="1404" y="1912"/>
                    </a:lnTo>
                    <a:lnTo>
                      <a:pt x="1408" y="1917"/>
                    </a:lnTo>
                    <a:lnTo>
                      <a:pt x="1412" y="1910"/>
                    </a:lnTo>
                    <a:lnTo>
                      <a:pt x="1415" y="1902"/>
                    </a:lnTo>
                    <a:lnTo>
                      <a:pt x="1419" y="1906"/>
                    </a:lnTo>
                    <a:lnTo>
                      <a:pt x="1423" y="1904"/>
                    </a:lnTo>
                    <a:lnTo>
                      <a:pt x="1427" y="1902"/>
                    </a:lnTo>
                    <a:lnTo>
                      <a:pt x="1431" y="1910"/>
                    </a:lnTo>
                    <a:lnTo>
                      <a:pt x="1435" y="1902"/>
                    </a:lnTo>
                    <a:lnTo>
                      <a:pt x="1439" y="1900"/>
                    </a:lnTo>
                    <a:lnTo>
                      <a:pt x="1443" y="1900"/>
                    </a:lnTo>
                    <a:lnTo>
                      <a:pt x="1447" y="1898"/>
                    </a:lnTo>
                    <a:lnTo>
                      <a:pt x="1451" y="1894"/>
                    </a:lnTo>
                    <a:lnTo>
                      <a:pt x="1455" y="1896"/>
                    </a:lnTo>
                    <a:lnTo>
                      <a:pt x="1459" y="1892"/>
                    </a:lnTo>
                    <a:lnTo>
                      <a:pt x="1463" y="1889"/>
                    </a:lnTo>
                    <a:lnTo>
                      <a:pt x="1467" y="1892"/>
                    </a:lnTo>
                    <a:lnTo>
                      <a:pt x="1471" y="1885"/>
                    </a:lnTo>
                    <a:lnTo>
                      <a:pt x="1475" y="1889"/>
                    </a:lnTo>
                    <a:lnTo>
                      <a:pt x="1479" y="1887"/>
                    </a:lnTo>
                    <a:lnTo>
                      <a:pt x="1483" y="1881"/>
                    </a:lnTo>
                    <a:lnTo>
                      <a:pt x="1486" y="1881"/>
                    </a:lnTo>
                    <a:lnTo>
                      <a:pt x="1490" y="1871"/>
                    </a:lnTo>
                    <a:lnTo>
                      <a:pt x="1494" y="1871"/>
                    </a:lnTo>
                    <a:lnTo>
                      <a:pt x="1498" y="1871"/>
                    </a:lnTo>
                    <a:lnTo>
                      <a:pt x="1502" y="1869"/>
                    </a:lnTo>
                    <a:lnTo>
                      <a:pt x="1506" y="1867"/>
                    </a:lnTo>
                    <a:lnTo>
                      <a:pt x="1510" y="1864"/>
                    </a:lnTo>
                    <a:lnTo>
                      <a:pt x="1514" y="1854"/>
                    </a:lnTo>
                    <a:lnTo>
                      <a:pt x="1518" y="1858"/>
                    </a:lnTo>
                    <a:lnTo>
                      <a:pt x="1522" y="1858"/>
                    </a:lnTo>
                    <a:lnTo>
                      <a:pt x="1526" y="1856"/>
                    </a:lnTo>
                    <a:lnTo>
                      <a:pt x="1530" y="1856"/>
                    </a:lnTo>
                    <a:lnTo>
                      <a:pt x="1534" y="1852"/>
                    </a:lnTo>
                    <a:lnTo>
                      <a:pt x="1538" y="1846"/>
                    </a:lnTo>
                    <a:lnTo>
                      <a:pt x="1542" y="1846"/>
                    </a:lnTo>
                    <a:lnTo>
                      <a:pt x="1546" y="1837"/>
                    </a:lnTo>
                    <a:lnTo>
                      <a:pt x="1550" y="1837"/>
                    </a:lnTo>
                    <a:lnTo>
                      <a:pt x="1553" y="1837"/>
                    </a:lnTo>
                    <a:lnTo>
                      <a:pt x="1557" y="1829"/>
                    </a:lnTo>
                    <a:lnTo>
                      <a:pt x="1561" y="1825"/>
                    </a:lnTo>
                    <a:lnTo>
                      <a:pt x="1565" y="1825"/>
                    </a:lnTo>
                    <a:lnTo>
                      <a:pt x="1569" y="1821"/>
                    </a:lnTo>
                    <a:lnTo>
                      <a:pt x="1573" y="1816"/>
                    </a:lnTo>
                    <a:lnTo>
                      <a:pt x="1577" y="1819"/>
                    </a:lnTo>
                    <a:lnTo>
                      <a:pt x="1581" y="1808"/>
                    </a:lnTo>
                    <a:lnTo>
                      <a:pt x="1585" y="1810"/>
                    </a:lnTo>
                    <a:lnTo>
                      <a:pt x="1589" y="1804"/>
                    </a:lnTo>
                    <a:lnTo>
                      <a:pt x="1593" y="1798"/>
                    </a:lnTo>
                    <a:lnTo>
                      <a:pt x="1597" y="1798"/>
                    </a:lnTo>
                    <a:lnTo>
                      <a:pt x="1601" y="1791"/>
                    </a:lnTo>
                    <a:lnTo>
                      <a:pt x="1605" y="1791"/>
                    </a:lnTo>
                    <a:lnTo>
                      <a:pt x="1609" y="1787"/>
                    </a:lnTo>
                    <a:lnTo>
                      <a:pt x="1613" y="1783"/>
                    </a:lnTo>
                    <a:lnTo>
                      <a:pt x="1617" y="1777"/>
                    </a:lnTo>
                    <a:lnTo>
                      <a:pt x="1620" y="1775"/>
                    </a:lnTo>
                    <a:lnTo>
                      <a:pt x="1624" y="1773"/>
                    </a:lnTo>
                    <a:lnTo>
                      <a:pt x="1628" y="1762"/>
                    </a:lnTo>
                    <a:lnTo>
                      <a:pt x="1632" y="1758"/>
                    </a:lnTo>
                    <a:lnTo>
                      <a:pt x="1636" y="1758"/>
                    </a:lnTo>
                    <a:lnTo>
                      <a:pt x="1640" y="1754"/>
                    </a:lnTo>
                    <a:lnTo>
                      <a:pt x="1644" y="1741"/>
                    </a:lnTo>
                    <a:lnTo>
                      <a:pt x="1648" y="1745"/>
                    </a:lnTo>
                    <a:lnTo>
                      <a:pt x="1652" y="1737"/>
                    </a:lnTo>
                    <a:lnTo>
                      <a:pt x="1656" y="1735"/>
                    </a:lnTo>
                    <a:lnTo>
                      <a:pt x="1660" y="1729"/>
                    </a:lnTo>
                    <a:lnTo>
                      <a:pt x="1664" y="1720"/>
                    </a:lnTo>
                    <a:lnTo>
                      <a:pt x="1668" y="1725"/>
                    </a:lnTo>
                    <a:lnTo>
                      <a:pt x="1672" y="1712"/>
                    </a:lnTo>
                    <a:lnTo>
                      <a:pt x="1676" y="1716"/>
                    </a:lnTo>
                    <a:lnTo>
                      <a:pt x="1680" y="1720"/>
                    </a:lnTo>
                    <a:lnTo>
                      <a:pt x="1684" y="1702"/>
                    </a:lnTo>
                    <a:lnTo>
                      <a:pt x="1688" y="1702"/>
                    </a:lnTo>
                    <a:lnTo>
                      <a:pt x="1691" y="1689"/>
                    </a:lnTo>
                    <a:lnTo>
                      <a:pt x="1695" y="1691"/>
                    </a:lnTo>
                    <a:lnTo>
                      <a:pt x="1699" y="1687"/>
                    </a:lnTo>
                    <a:lnTo>
                      <a:pt x="1703" y="1683"/>
                    </a:lnTo>
                    <a:lnTo>
                      <a:pt x="1707" y="1679"/>
                    </a:lnTo>
                    <a:lnTo>
                      <a:pt x="1711" y="1670"/>
                    </a:lnTo>
                    <a:lnTo>
                      <a:pt x="1715" y="1666"/>
                    </a:lnTo>
                    <a:lnTo>
                      <a:pt x="1719" y="1664"/>
                    </a:lnTo>
                    <a:lnTo>
                      <a:pt x="1723" y="1656"/>
                    </a:lnTo>
                    <a:lnTo>
                      <a:pt x="1727" y="1649"/>
                    </a:lnTo>
                    <a:lnTo>
                      <a:pt x="1731" y="1649"/>
                    </a:lnTo>
                    <a:lnTo>
                      <a:pt x="1735" y="1643"/>
                    </a:lnTo>
                    <a:lnTo>
                      <a:pt x="1739" y="1639"/>
                    </a:lnTo>
                    <a:lnTo>
                      <a:pt x="1743" y="1626"/>
                    </a:lnTo>
                    <a:lnTo>
                      <a:pt x="1747" y="1624"/>
                    </a:lnTo>
                    <a:lnTo>
                      <a:pt x="1751" y="1618"/>
                    </a:lnTo>
                    <a:lnTo>
                      <a:pt x="1755" y="1618"/>
                    </a:lnTo>
                    <a:lnTo>
                      <a:pt x="1758" y="1610"/>
                    </a:lnTo>
                    <a:lnTo>
                      <a:pt x="1762" y="1608"/>
                    </a:lnTo>
                    <a:lnTo>
                      <a:pt x="1766" y="1601"/>
                    </a:lnTo>
                    <a:lnTo>
                      <a:pt x="1770" y="1599"/>
                    </a:lnTo>
                    <a:lnTo>
                      <a:pt x="1774" y="1589"/>
                    </a:lnTo>
                    <a:lnTo>
                      <a:pt x="1778" y="1581"/>
                    </a:lnTo>
                    <a:lnTo>
                      <a:pt x="1782" y="1581"/>
                    </a:lnTo>
                    <a:lnTo>
                      <a:pt x="1786" y="1578"/>
                    </a:lnTo>
                    <a:lnTo>
                      <a:pt x="1790" y="1568"/>
                    </a:lnTo>
                    <a:lnTo>
                      <a:pt x="1794" y="1564"/>
                    </a:lnTo>
                    <a:lnTo>
                      <a:pt x="1798" y="1555"/>
                    </a:lnTo>
                    <a:lnTo>
                      <a:pt x="1802" y="1553"/>
                    </a:lnTo>
                    <a:lnTo>
                      <a:pt x="1806" y="1549"/>
                    </a:lnTo>
                    <a:lnTo>
                      <a:pt x="1810" y="1547"/>
                    </a:lnTo>
                    <a:lnTo>
                      <a:pt x="1814" y="1539"/>
                    </a:lnTo>
                    <a:lnTo>
                      <a:pt x="1818" y="1528"/>
                    </a:lnTo>
                    <a:lnTo>
                      <a:pt x="1822" y="1524"/>
                    </a:lnTo>
                    <a:lnTo>
                      <a:pt x="1826" y="1520"/>
                    </a:lnTo>
                    <a:lnTo>
                      <a:pt x="1829" y="1516"/>
                    </a:lnTo>
                    <a:lnTo>
                      <a:pt x="1833" y="1516"/>
                    </a:lnTo>
                    <a:lnTo>
                      <a:pt x="1837" y="1507"/>
                    </a:lnTo>
                    <a:lnTo>
                      <a:pt x="1841" y="1497"/>
                    </a:lnTo>
                    <a:lnTo>
                      <a:pt x="1845" y="1493"/>
                    </a:lnTo>
                    <a:lnTo>
                      <a:pt x="1849" y="1489"/>
                    </a:lnTo>
                    <a:lnTo>
                      <a:pt x="1853" y="1489"/>
                    </a:lnTo>
                    <a:lnTo>
                      <a:pt x="1857" y="1478"/>
                    </a:lnTo>
                    <a:lnTo>
                      <a:pt x="1861" y="1474"/>
                    </a:lnTo>
                    <a:lnTo>
                      <a:pt x="1865" y="1466"/>
                    </a:lnTo>
                    <a:lnTo>
                      <a:pt x="1869" y="1457"/>
                    </a:lnTo>
                    <a:lnTo>
                      <a:pt x="1873" y="1457"/>
                    </a:lnTo>
                    <a:lnTo>
                      <a:pt x="1877" y="1453"/>
                    </a:lnTo>
                    <a:lnTo>
                      <a:pt x="1881" y="1441"/>
                    </a:lnTo>
                    <a:lnTo>
                      <a:pt x="1885" y="1436"/>
                    </a:lnTo>
                    <a:lnTo>
                      <a:pt x="1889" y="1432"/>
                    </a:lnTo>
                    <a:lnTo>
                      <a:pt x="1893" y="1430"/>
                    </a:lnTo>
                    <a:lnTo>
                      <a:pt x="1896" y="1416"/>
                    </a:lnTo>
                    <a:lnTo>
                      <a:pt x="1900" y="1411"/>
                    </a:lnTo>
                    <a:lnTo>
                      <a:pt x="1904" y="1409"/>
                    </a:lnTo>
                    <a:lnTo>
                      <a:pt x="1908" y="1399"/>
                    </a:lnTo>
                    <a:lnTo>
                      <a:pt x="1912" y="1395"/>
                    </a:lnTo>
                    <a:lnTo>
                      <a:pt x="1916" y="1388"/>
                    </a:lnTo>
                    <a:lnTo>
                      <a:pt x="1920" y="1384"/>
                    </a:lnTo>
                    <a:lnTo>
                      <a:pt x="1924" y="1384"/>
                    </a:lnTo>
                    <a:lnTo>
                      <a:pt x="1928" y="1372"/>
                    </a:lnTo>
                    <a:lnTo>
                      <a:pt x="1932" y="1365"/>
                    </a:lnTo>
                    <a:lnTo>
                      <a:pt x="1936" y="1363"/>
                    </a:lnTo>
                    <a:lnTo>
                      <a:pt x="1940" y="1349"/>
                    </a:lnTo>
                    <a:lnTo>
                      <a:pt x="1944" y="1351"/>
                    </a:lnTo>
                    <a:lnTo>
                      <a:pt x="1948" y="1343"/>
                    </a:lnTo>
                    <a:lnTo>
                      <a:pt x="1952" y="1338"/>
                    </a:lnTo>
                    <a:lnTo>
                      <a:pt x="1956" y="1330"/>
                    </a:lnTo>
                    <a:lnTo>
                      <a:pt x="1960" y="1320"/>
                    </a:lnTo>
                    <a:lnTo>
                      <a:pt x="1963" y="1322"/>
                    </a:lnTo>
                    <a:lnTo>
                      <a:pt x="1967" y="1320"/>
                    </a:lnTo>
                    <a:lnTo>
                      <a:pt x="1971" y="1309"/>
                    </a:lnTo>
                    <a:lnTo>
                      <a:pt x="1975" y="1307"/>
                    </a:lnTo>
                    <a:lnTo>
                      <a:pt x="1979" y="1295"/>
                    </a:lnTo>
                    <a:lnTo>
                      <a:pt x="1983" y="1288"/>
                    </a:lnTo>
                    <a:lnTo>
                      <a:pt x="1987" y="1282"/>
                    </a:lnTo>
                    <a:lnTo>
                      <a:pt x="1991" y="1280"/>
                    </a:lnTo>
                    <a:lnTo>
                      <a:pt x="1995" y="1272"/>
                    </a:lnTo>
                    <a:lnTo>
                      <a:pt x="1999" y="1257"/>
                    </a:lnTo>
                    <a:lnTo>
                      <a:pt x="2003" y="1257"/>
                    </a:lnTo>
                    <a:lnTo>
                      <a:pt x="2007" y="1251"/>
                    </a:lnTo>
                    <a:lnTo>
                      <a:pt x="2011" y="1242"/>
                    </a:lnTo>
                    <a:lnTo>
                      <a:pt x="2015" y="1238"/>
                    </a:lnTo>
                    <a:lnTo>
                      <a:pt x="2019" y="1234"/>
                    </a:lnTo>
                    <a:lnTo>
                      <a:pt x="2023" y="1221"/>
                    </a:lnTo>
                    <a:lnTo>
                      <a:pt x="2027" y="1217"/>
                    </a:lnTo>
                    <a:lnTo>
                      <a:pt x="2031" y="1213"/>
                    </a:lnTo>
                    <a:lnTo>
                      <a:pt x="2034" y="1203"/>
                    </a:lnTo>
                    <a:lnTo>
                      <a:pt x="2038" y="1198"/>
                    </a:lnTo>
                    <a:lnTo>
                      <a:pt x="2042" y="1192"/>
                    </a:lnTo>
                    <a:lnTo>
                      <a:pt x="2046" y="1186"/>
                    </a:lnTo>
                    <a:lnTo>
                      <a:pt x="2050" y="1178"/>
                    </a:lnTo>
                    <a:lnTo>
                      <a:pt x="2054" y="1176"/>
                    </a:lnTo>
                    <a:lnTo>
                      <a:pt x="2058" y="1169"/>
                    </a:lnTo>
                    <a:lnTo>
                      <a:pt x="2062" y="1159"/>
                    </a:lnTo>
                    <a:lnTo>
                      <a:pt x="2066" y="1157"/>
                    </a:lnTo>
                    <a:lnTo>
                      <a:pt x="2070" y="1153"/>
                    </a:lnTo>
                    <a:lnTo>
                      <a:pt x="2074" y="1138"/>
                    </a:lnTo>
                    <a:lnTo>
                      <a:pt x="2078" y="1140"/>
                    </a:lnTo>
                    <a:lnTo>
                      <a:pt x="2082" y="1138"/>
                    </a:lnTo>
                    <a:lnTo>
                      <a:pt x="2086" y="1130"/>
                    </a:lnTo>
                    <a:lnTo>
                      <a:pt x="2090" y="1119"/>
                    </a:lnTo>
                    <a:lnTo>
                      <a:pt x="2094" y="1109"/>
                    </a:lnTo>
                    <a:lnTo>
                      <a:pt x="2098" y="1109"/>
                    </a:lnTo>
                    <a:lnTo>
                      <a:pt x="2101" y="1109"/>
                    </a:lnTo>
                    <a:lnTo>
                      <a:pt x="2105" y="1096"/>
                    </a:lnTo>
                    <a:lnTo>
                      <a:pt x="2109" y="1094"/>
                    </a:lnTo>
                    <a:lnTo>
                      <a:pt x="2113" y="1090"/>
                    </a:lnTo>
                    <a:lnTo>
                      <a:pt x="2117" y="1073"/>
                    </a:lnTo>
                    <a:lnTo>
                      <a:pt x="2121" y="1077"/>
                    </a:lnTo>
                    <a:lnTo>
                      <a:pt x="2125" y="1067"/>
                    </a:lnTo>
                    <a:lnTo>
                      <a:pt x="2129" y="1065"/>
                    </a:lnTo>
                    <a:lnTo>
                      <a:pt x="2133" y="1054"/>
                    </a:lnTo>
                    <a:lnTo>
                      <a:pt x="2137" y="1052"/>
                    </a:lnTo>
                    <a:lnTo>
                      <a:pt x="2141" y="1042"/>
                    </a:lnTo>
                    <a:lnTo>
                      <a:pt x="2145" y="1042"/>
                    </a:lnTo>
                    <a:lnTo>
                      <a:pt x="2149" y="1031"/>
                    </a:lnTo>
                    <a:lnTo>
                      <a:pt x="2153" y="1017"/>
                    </a:lnTo>
                    <a:lnTo>
                      <a:pt x="2157" y="1019"/>
                    </a:lnTo>
                    <a:lnTo>
                      <a:pt x="2161" y="1021"/>
                    </a:lnTo>
                    <a:lnTo>
                      <a:pt x="2165" y="1011"/>
                    </a:lnTo>
                    <a:lnTo>
                      <a:pt x="2168" y="1000"/>
                    </a:lnTo>
                    <a:lnTo>
                      <a:pt x="2172" y="1000"/>
                    </a:lnTo>
                    <a:lnTo>
                      <a:pt x="2176" y="992"/>
                    </a:lnTo>
                    <a:lnTo>
                      <a:pt x="2180" y="983"/>
                    </a:lnTo>
                    <a:lnTo>
                      <a:pt x="2184" y="981"/>
                    </a:lnTo>
                    <a:lnTo>
                      <a:pt x="2188" y="975"/>
                    </a:lnTo>
                    <a:lnTo>
                      <a:pt x="2192" y="965"/>
                    </a:lnTo>
                    <a:lnTo>
                      <a:pt x="2196" y="969"/>
                    </a:lnTo>
                    <a:lnTo>
                      <a:pt x="2200" y="960"/>
                    </a:lnTo>
                    <a:lnTo>
                      <a:pt x="2204" y="944"/>
                    </a:lnTo>
                    <a:lnTo>
                      <a:pt x="2208" y="950"/>
                    </a:lnTo>
                    <a:lnTo>
                      <a:pt x="2212" y="946"/>
                    </a:lnTo>
                    <a:lnTo>
                      <a:pt x="2216" y="933"/>
                    </a:lnTo>
                    <a:lnTo>
                      <a:pt x="2220" y="925"/>
                    </a:lnTo>
                    <a:lnTo>
                      <a:pt x="2224" y="923"/>
                    </a:lnTo>
                    <a:lnTo>
                      <a:pt x="2228" y="921"/>
                    </a:lnTo>
                    <a:lnTo>
                      <a:pt x="2232" y="915"/>
                    </a:lnTo>
                    <a:lnTo>
                      <a:pt x="2236" y="904"/>
                    </a:lnTo>
                    <a:lnTo>
                      <a:pt x="2239" y="894"/>
                    </a:lnTo>
                    <a:lnTo>
                      <a:pt x="2243" y="890"/>
                    </a:lnTo>
                    <a:lnTo>
                      <a:pt x="2247" y="887"/>
                    </a:lnTo>
                    <a:lnTo>
                      <a:pt x="2251" y="879"/>
                    </a:lnTo>
                    <a:lnTo>
                      <a:pt x="2255" y="877"/>
                    </a:lnTo>
                    <a:lnTo>
                      <a:pt x="2259" y="873"/>
                    </a:lnTo>
                    <a:lnTo>
                      <a:pt x="2263" y="867"/>
                    </a:lnTo>
                    <a:lnTo>
                      <a:pt x="2267" y="858"/>
                    </a:lnTo>
                    <a:lnTo>
                      <a:pt x="2271" y="856"/>
                    </a:lnTo>
                    <a:lnTo>
                      <a:pt x="2275" y="841"/>
                    </a:lnTo>
                    <a:lnTo>
                      <a:pt x="2279" y="841"/>
                    </a:lnTo>
                    <a:lnTo>
                      <a:pt x="2283" y="835"/>
                    </a:lnTo>
                    <a:lnTo>
                      <a:pt x="2287" y="837"/>
                    </a:lnTo>
                    <a:lnTo>
                      <a:pt x="2291" y="829"/>
                    </a:lnTo>
                    <a:lnTo>
                      <a:pt x="2295" y="816"/>
                    </a:lnTo>
                    <a:lnTo>
                      <a:pt x="2299" y="814"/>
                    </a:lnTo>
                    <a:lnTo>
                      <a:pt x="2303" y="808"/>
                    </a:lnTo>
                    <a:lnTo>
                      <a:pt x="2306" y="804"/>
                    </a:lnTo>
                    <a:lnTo>
                      <a:pt x="2310" y="802"/>
                    </a:lnTo>
                    <a:lnTo>
                      <a:pt x="2314" y="791"/>
                    </a:lnTo>
                    <a:lnTo>
                      <a:pt x="2318" y="787"/>
                    </a:lnTo>
                    <a:lnTo>
                      <a:pt x="2322" y="783"/>
                    </a:lnTo>
                    <a:lnTo>
                      <a:pt x="2326" y="773"/>
                    </a:lnTo>
                    <a:lnTo>
                      <a:pt x="2330" y="768"/>
                    </a:lnTo>
                    <a:lnTo>
                      <a:pt x="2334" y="766"/>
                    </a:lnTo>
                    <a:lnTo>
                      <a:pt x="2338" y="760"/>
                    </a:lnTo>
                    <a:lnTo>
                      <a:pt x="2342" y="756"/>
                    </a:lnTo>
                    <a:lnTo>
                      <a:pt x="2346" y="750"/>
                    </a:lnTo>
                    <a:lnTo>
                      <a:pt x="2350" y="743"/>
                    </a:lnTo>
                    <a:lnTo>
                      <a:pt x="2354" y="739"/>
                    </a:lnTo>
                    <a:lnTo>
                      <a:pt x="2358" y="729"/>
                    </a:lnTo>
                    <a:lnTo>
                      <a:pt x="2362" y="731"/>
                    </a:lnTo>
                    <a:lnTo>
                      <a:pt x="2366" y="729"/>
                    </a:lnTo>
                    <a:lnTo>
                      <a:pt x="2370" y="714"/>
                    </a:lnTo>
                    <a:lnTo>
                      <a:pt x="2374" y="716"/>
                    </a:lnTo>
                    <a:lnTo>
                      <a:pt x="2377" y="718"/>
                    </a:lnTo>
                    <a:lnTo>
                      <a:pt x="2381" y="708"/>
                    </a:lnTo>
                    <a:lnTo>
                      <a:pt x="2385" y="700"/>
                    </a:lnTo>
                    <a:lnTo>
                      <a:pt x="2389" y="691"/>
                    </a:lnTo>
                    <a:lnTo>
                      <a:pt x="2393" y="687"/>
                    </a:lnTo>
                    <a:lnTo>
                      <a:pt x="2397" y="687"/>
                    </a:lnTo>
                    <a:lnTo>
                      <a:pt x="2401" y="679"/>
                    </a:lnTo>
                    <a:lnTo>
                      <a:pt x="2405" y="677"/>
                    </a:lnTo>
                    <a:lnTo>
                      <a:pt x="2409" y="668"/>
                    </a:lnTo>
                    <a:lnTo>
                      <a:pt x="2413" y="668"/>
                    </a:lnTo>
                    <a:lnTo>
                      <a:pt x="2417" y="658"/>
                    </a:lnTo>
                    <a:lnTo>
                      <a:pt x="2421" y="656"/>
                    </a:lnTo>
                    <a:lnTo>
                      <a:pt x="2425" y="656"/>
                    </a:lnTo>
                    <a:lnTo>
                      <a:pt x="2429" y="647"/>
                    </a:lnTo>
                    <a:lnTo>
                      <a:pt x="2433" y="643"/>
                    </a:lnTo>
                    <a:lnTo>
                      <a:pt x="2437" y="635"/>
                    </a:lnTo>
                    <a:lnTo>
                      <a:pt x="2441" y="631"/>
                    </a:lnTo>
                    <a:lnTo>
                      <a:pt x="2444" y="624"/>
                    </a:lnTo>
                    <a:lnTo>
                      <a:pt x="2448" y="620"/>
                    </a:lnTo>
                    <a:lnTo>
                      <a:pt x="2452" y="620"/>
                    </a:lnTo>
                    <a:lnTo>
                      <a:pt x="2456" y="616"/>
                    </a:lnTo>
                    <a:lnTo>
                      <a:pt x="2460" y="601"/>
                    </a:lnTo>
                    <a:lnTo>
                      <a:pt x="2464" y="601"/>
                    </a:lnTo>
                    <a:lnTo>
                      <a:pt x="2468" y="593"/>
                    </a:lnTo>
                    <a:lnTo>
                      <a:pt x="2472" y="587"/>
                    </a:lnTo>
                    <a:lnTo>
                      <a:pt x="2476" y="587"/>
                    </a:lnTo>
                    <a:lnTo>
                      <a:pt x="2480" y="583"/>
                    </a:lnTo>
                    <a:lnTo>
                      <a:pt x="2484" y="581"/>
                    </a:lnTo>
                    <a:lnTo>
                      <a:pt x="2488" y="574"/>
                    </a:lnTo>
                    <a:lnTo>
                      <a:pt x="2492" y="572"/>
                    </a:lnTo>
                    <a:lnTo>
                      <a:pt x="2496" y="566"/>
                    </a:lnTo>
                    <a:lnTo>
                      <a:pt x="2500" y="558"/>
                    </a:lnTo>
                    <a:lnTo>
                      <a:pt x="2504" y="553"/>
                    </a:lnTo>
                    <a:lnTo>
                      <a:pt x="2508" y="553"/>
                    </a:lnTo>
                    <a:lnTo>
                      <a:pt x="2511" y="549"/>
                    </a:lnTo>
                    <a:lnTo>
                      <a:pt x="2515" y="545"/>
                    </a:lnTo>
                    <a:lnTo>
                      <a:pt x="2519" y="543"/>
                    </a:lnTo>
                    <a:lnTo>
                      <a:pt x="2523" y="539"/>
                    </a:lnTo>
                    <a:lnTo>
                      <a:pt x="2527" y="526"/>
                    </a:lnTo>
                    <a:lnTo>
                      <a:pt x="2531" y="522"/>
                    </a:lnTo>
                    <a:lnTo>
                      <a:pt x="2535" y="518"/>
                    </a:lnTo>
                    <a:lnTo>
                      <a:pt x="2539" y="516"/>
                    </a:lnTo>
                    <a:lnTo>
                      <a:pt x="2543" y="507"/>
                    </a:lnTo>
                    <a:lnTo>
                      <a:pt x="2547" y="512"/>
                    </a:lnTo>
                    <a:lnTo>
                      <a:pt x="2551" y="507"/>
                    </a:lnTo>
                    <a:lnTo>
                      <a:pt x="2555" y="497"/>
                    </a:lnTo>
                    <a:lnTo>
                      <a:pt x="2559" y="493"/>
                    </a:lnTo>
                    <a:lnTo>
                      <a:pt x="2563" y="493"/>
                    </a:lnTo>
                    <a:lnTo>
                      <a:pt x="2567" y="485"/>
                    </a:lnTo>
                    <a:lnTo>
                      <a:pt x="2571" y="485"/>
                    </a:lnTo>
                    <a:lnTo>
                      <a:pt x="2575" y="480"/>
                    </a:lnTo>
                    <a:lnTo>
                      <a:pt x="2579" y="474"/>
                    </a:lnTo>
                    <a:lnTo>
                      <a:pt x="2582" y="468"/>
                    </a:lnTo>
                    <a:lnTo>
                      <a:pt x="2586" y="466"/>
                    </a:lnTo>
                    <a:lnTo>
                      <a:pt x="2590" y="464"/>
                    </a:lnTo>
                    <a:lnTo>
                      <a:pt x="2594" y="464"/>
                    </a:lnTo>
                    <a:lnTo>
                      <a:pt x="2598" y="455"/>
                    </a:lnTo>
                    <a:lnTo>
                      <a:pt x="2602" y="449"/>
                    </a:lnTo>
                    <a:lnTo>
                      <a:pt x="2606" y="449"/>
                    </a:lnTo>
                    <a:lnTo>
                      <a:pt x="2610" y="443"/>
                    </a:lnTo>
                    <a:lnTo>
                      <a:pt x="2614" y="439"/>
                    </a:lnTo>
                    <a:lnTo>
                      <a:pt x="2618" y="436"/>
                    </a:lnTo>
                    <a:lnTo>
                      <a:pt x="2622" y="432"/>
                    </a:lnTo>
                    <a:lnTo>
                      <a:pt x="2626" y="430"/>
                    </a:lnTo>
                    <a:lnTo>
                      <a:pt x="2630" y="424"/>
                    </a:lnTo>
                    <a:lnTo>
                      <a:pt x="2634" y="418"/>
                    </a:lnTo>
                    <a:lnTo>
                      <a:pt x="2638" y="418"/>
                    </a:lnTo>
                    <a:lnTo>
                      <a:pt x="2642" y="411"/>
                    </a:lnTo>
                    <a:lnTo>
                      <a:pt x="2646" y="418"/>
                    </a:lnTo>
                    <a:lnTo>
                      <a:pt x="2649" y="403"/>
                    </a:lnTo>
                    <a:lnTo>
                      <a:pt x="2653" y="399"/>
                    </a:lnTo>
                    <a:lnTo>
                      <a:pt x="2657" y="401"/>
                    </a:lnTo>
                    <a:lnTo>
                      <a:pt x="2661" y="401"/>
                    </a:lnTo>
                    <a:lnTo>
                      <a:pt x="2665" y="388"/>
                    </a:lnTo>
                    <a:lnTo>
                      <a:pt x="2669" y="386"/>
                    </a:lnTo>
                    <a:lnTo>
                      <a:pt x="2673" y="384"/>
                    </a:lnTo>
                    <a:lnTo>
                      <a:pt x="2677" y="380"/>
                    </a:lnTo>
                    <a:lnTo>
                      <a:pt x="2681" y="378"/>
                    </a:lnTo>
                    <a:lnTo>
                      <a:pt x="2685" y="372"/>
                    </a:lnTo>
                    <a:lnTo>
                      <a:pt x="2689" y="374"/>
                    </a:lnTo>
                    <a:lnTo>
                      <a:pt x="2693" y="366"/>
                    </a:lnTo>
                    <a:lnTo>
                      <a:pt x="2697" y="366"/>
                    </a:lnTo>
                    <a:lnTo>
                      <a:pt x="2701" y="361"/>
                    </a:lnTo>
                    <a:lnTo>
                      <a:pt x="2705" y="359"/>
                    </a:lnTo>
                    <a:lnTo>
                      <a:pt x="2709" y="355"/>
                    </a:lnTo>
                    <a:lnTo>
                      <a:pt x="2713" y="355"/>
                    </a:lnTo>
                    <a:lnTo>
                      <a:pt x="2716" y="349"/>
                    </a:lnTo>
                    <a:lnTo>
                      <a:pt x="2720" y="345"/>
                    </a:lnTo>
                    <a:lnTo>
                      <a:pt x="2724" y="340"/>
                    </a:lnTo>
                    <a:lnTo>
                      <a:pt x="2728" y="336"/>
                    </a:lnTo>
                    <a:lnTo>
                      <a:pt x="2732" y="332"/>
                    </a:lnTo>
                    <a:lnTo>
                      <a:pt x="2736" y="328"/>
                    </a:lnTo>
                    <a:lnTo>
                      <a:pt x="2740" y="330"/>
                    </a:lnTo>
                    <a:lnTo>
                      <a:pt x="2744" y="322"/>
                    </a:lnTo>
                    <a:lnTo>
                      <a:pt x="2748" y="315"/>
                    </a:lnTo>
                    <a:lnTo>
                      <a:pt x="2752" y="317"/>
                    </a:lnTo>
                    <a:lnTo>
                      <a:pt x="2756" y="315"/>
                    </a:lnTo>
                    <a:lnTo>
                      <a:pt x="2760" y="309"/>
                    </a:lnTo>
                    <a:lnTo>
                      <a:pt x="2764" y="309"/>
                    </a:lnTo>
                    <a:lnTo>
                      <a:pt x="2768" y="301"/>
                    </a:lnTo>
                    <a:lnTo>
                      <a:pt x="2772" y="305"/>
                    </a:lnTo>
                    <a:lnTo>
                      <a:pt x="2776" y="297"/>
                    </a:lnTo>
                    <a:lnTo>
                      <a:pt x="2780" y="295"/>
                    </a:lnTo>
                    <a:lnTo>
                      <a:pt x="2784" y="297"/>
                    </a:lnTo>
                    <a:lnTo>
                      <a:pt x="2787" y="290"/>
                    </a:lnTo>
                    <a:lnTo>
                      <a:pt x="2791" y="284"/>
                    </a:lnTo>
                    <a:lnTo>
                      <a:pt x="2795" y="290"/>
                    </a:lnTo>
                    <a:lnTo>
                      <a:pt x="2799" y="278"/>
                    </a:lnTo>
                    <a:lnTo>
                      <a:pt x="2803" y="282"/>
                    </a:lnTo>
                    <a:lnTo>
                      <a:pt x="2807" y="272"/>
                    </a:lnTo>
                    <a:lnTo>
                      <a:pt x="2811" y="274"/>
                    </a:lnTo>
                    <a:lnTo>
                      <a:pt x="2815" y="272"/>
                    </a:lnTo>
                    <a:lnTo>
                      <a:pt x="2819" y="269"/>
                    </a:lnTo>
                    <a:lnTo>
                      <a:pt x="2823" y="263"/>
                    </a:lnTo>
                    <a:lnTo>
                      <a:pt x="2827" y="265"/>
                    </a:lnTo>
                    <a:lnTo>
                      <a:pt x="2831" y="259"/>
                    </a:lnTo>
                    <a:lnTo>
                      <a:pt x="2835" y="251"/>
                    </a:lnTo>
                    <a:lnTo>
                      <a:pt x="2839" y="255"/>
                    </a:lnTo>
                    <a:lnTo>
                      <a:pt x="2843" y="255"/>
                    </a:lnTo>
                    <a:lnTo>
                      <a:pt x="2847" y="251"/>
                    </a:lnTo>
                    <a:lnTo>
                      <a:pt x="2851" y="251"/>
                    </a:lnTo>
                    <a:lnTo>
                      <a:pt x="2854" y="244"/>
                    </a:lnTo>
                    <a:lnTo>
                      <a:pt x="2858" y="242"/>
                    </a:lnTo>
                    <a:lnTo>
                      <a:pt x="2862" y="234"/>
                    </a:lnTo>
                    <a:lnTo>
                      <a:pt x="2866" y="234"/>
                    </a:lnTo>
                    <a:lnTo>
                      <a:pt x="2870" y="234"/>
                    </a:lnTo>
                    <a:lnTo>
                      <a:pt x="2874" y="234"/>
                    </a:lnTo>
                    <a:lnTo>
                      <a:pt x="2878" y="228"/>
                    </a:lnTo>
                    <a:lnTo>
                      <a:pt x="2882" y="224"/>
                    </a:lnTo>
                    <a:lnTo>
                      <a:pt x="2886" y="219"/>
                    </a:lnTo>
                    <a:lnTo>
                      <a:pt x="2890" y="217"/>
                    </a:lnTo>
                    <a:lnTo>
                      <a:pt x="2894" y="219"/>
                    </a:lnTo>
                    <a:lnTo>
                      <a:pt x="2898" y="215"/>
                    </a:lnTo>
                    <a:lnTo>
                      <a:pt x="2902" y="211"/>
                    </a:lnTo>
                    <a:lnTo>
                      <a:pt x="2906" y="209"/>
                    </a:lnTo>
                    <a:lnTo>
                      <a:pt x="2910" y="211"/>
                    </a:lnTo>
                    <a:lnTo>
                      <a:pt x="2914" y="201"/>
                    </a:lnTo>
                    <a:lnTo>
                      <a:pt x="2918" y="199"/>
                    </a:lnTo>
                    <a:lnTo>
                      <a:pt x="2922" y="1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2" name="Line 4354"/>
              <p:cNvSpPr>
                <a:spLocks noChangeShapeType="1"/>
              </p:cNvSpPr>
              <p:nvPr/>
            </p:nvSpPr>
            <p:spPr bwMode="auto">
              <a:xfrm flipV="1">
                <a:off x="3096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3" name="Line 4355"/>
              <p:cNvSpPr>
                <a:spLocks noChangeShapeType="1"/>
              </p:cNvSpPr>
              <p:nvPr/>
            </p:nvSpPr>
            <p:spPr bwMode="auto">
              <a:xfrm>
                <a:off x="309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4" name="Line 4356"/>
              <p:cNvSpPr>
                <a:spLocks noChangeShapeType="1"/>
              </p:cNvSpPr>
              <p:nvPr/>
            </p:nvSpPr>
            <p:spPr bwMode="auto">
              <a:xfrm flipV="1">
                <a:off x="310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5" name="Line 4357"/>
              <p:cNvSpPr>
                <a:spLocks noChangeShapeType="1"/>
              </p:cNvSpPr>
              <p:nvPr/>
            </p:nvSpPr>
            <p:spPr bwMode="auto">
              <a:xfrm>
                <a:off x="310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6" name="Line 4358"/>
              <p:cNvSpPr>
                <a:spLocks noChangeShapeType="1"/>
              </p:cNvSpPr>
              <p:nvPr/>
            </p:nvSpPr>
            <p:spPr bwMode="auto">
              <a:xfrm flipV="1">
                <a:off x="311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7" name="Freeform 4359"/>
              <p:cNvSpPr>
                <a:spLocks/>
              </p:cNvSpPr>
              <p:nvPr/>
            </p:nvSpPr>
            <p:spPr bwMode="auto">
              <a:xfrm flipV="1">
                <a:off x="3114" y="910"/>
                <a:ext cx="1699" cy="1105"/>
              </a:xfrm>
              <a:custGeom>
                <a:avLst/>
                <a:gdLst/>
                <a:ahLst/>
                <a:cxnLst>
                  <a:cxn ang="0">
                    <a:pos x="43" y="11"/>
                  </a:cxn>
                  <a:cxn ang="0">
                    <a:pos x="90" y="29"/>
                  </a:cxn>
                  <a:cxn ang="0">
                    <a:pos x="138" y="52"/>
                  </a:cxn>
                  <a:cxn ang="0">
                    <a:pos x="185" y="83"/>
                  </a:cxn>
                  <a:cxn ang="0">
                    <a:pos x="232" y="124"/>
                  </a:cxn>
                  <a:cxn ang="0">
                    <a:pos x="279" y="171"/>
                  </a:cxn>
                  <a:cxn ang="0">
                    <a:pos x="327" y="232"/>
                  </a:cxn>
                  <a:cxn ang="0">
                    <a:pos x="374" y="303"/>
                  </a:cxn>
                  <a:cxn ang="0">
                    <a:pos x="421" y="380"/>
                  </a:cxn>
                  <a:cxn ang="0">
                    <a:pos x="469" y="465"/>
                  </a:cxn>
                  <a:cxn ang="0">
                    <a:pos x="516" y="556"/>
                  </a:cxn>
                  <a:cxn ang="0">
                    <a:pos x="563" y="655"/>
                  </a:cxn>
                  <a:cxn ang="0">
                    <a:pos x="611" y="759"/>
                  </a:cxn>
                  <a:cxn ang="0">
                    <a:pos x="658" y="865"/>
                  </a:cxn>
                  <a:cxn ang="0">
                    <a:pos x="705" y="975"/>
                  </a:cxn>
                  <a:cxn ang="0">
                    <a:pos x="753" y="1085"/>
                  </a:cxn>
                  <a:cxn ang="0">
                    <a:pos x="800" y="1190"/>
                  </a:cxn>
                  <a:cxn ang="0">
                    <a:pos x="847" y="1293"/>
                  </a:cxn>
                  <a:cxn ang="0">
                    <a:pos x="894" y="1392"/>
                  </a:cxn>
                  <a:cxn ang="0">
                    <a:pos x="942" y="1482"/>
                  </a:cxn>
                  <a:cxn ang="0">
                    <a:pos x="989" y="1572"/>
                  </a:cxn>
                  <a:cxn ang="0">
                    <a:pos x="1036" y="1644"/>
                  </a:cxn>
                  <a:cxn ang="0">
                    <a:pos x="1084" y="1715"/>
                  </a:cxn>
                  <a:cxn ang="0">
                    <a:pos x="1131" y="1773"/>
                  </a:cxn>
                  <a:cxn ang="0">
                    <a:pos x="1178" y="1822"/>
                  </a:cxn>
                  <a:cxn ang="0">
                    <a:pos x="1226" y="1862"/>
                  </a:cxn>
                  <a:cxn ang="0">
                    <a:pos x="1273" y="1895"/>
                  </a:cxn>
                  <a:cxn ang="0">
                    <a:pos x="1320" y="1909"/>
                  </a:cxn>
                  <a:cxn ang="0">
                    <a:pos x="1368" y="1915"/>
                  </a:cxn>
                  <a:cxn ang="0">
                    <a:pos x="1415" y="1912"/>
                  </a:cxn>
                  <a:cxn ang="0">
                    <a:pos x="1462" y="1904"/>
                  </a:cxn>
                  <a:cxn ang="0">
                    <a:pos x="1510" y="1885"/>
                  </a:cxn>
                  <a:cxn ang="0">
                    <a:pos x="1557" y="1856"/>
                  </a:cxn>
                  <a:cxn ang="0">
                    <a:pos x="1604" y="1819"/>
                  </a:cxn>
                  <a:cxn ang="0">
                    <a:pos x="1651" y="1779"/>
                  </a:cxn>
                  <a:cxn ang="0">
                    <a:pos x="1699" y="1728"/>
                  </a:cxn>
                  <a:cxn ang="0">
                    <a:pos x="1746" y="1672"/>
                  </a:cxn>
                  <a:cxn ang="0">
                    <a:pos x="1793" y="1607"/>
                  </a:cxn>
                  <a:cxn ang="0">
                    <a:pos x="1841" y="1550"/>
                  </a:cxn>
                  <a:cxn ang="0">
                    <a:pos x="1888" y="1482"/>
                  </a:cxn>
                  <a:cxn ang="0">
                    <a:pos x="1935" y="1414"/>
                  </a:cxn>
                  <a:cxn ang="0">
                    <a:pos x="1983" y="1338"/>
                  </a:cxn>
                  <a:cxn ang="0">
                    <a:pos x="2030" y="1266"/>
                  </a:cxn>
                  <a:cxn ang="0">
                    <a:pos x="2077" y="1198"/>
                  </a:cxn>
                  <a:cxn ang="0">
                    <a:pos x="2125" y="1123"/>
                  </a:cxn>
                  <a:cxn ang="0">
                    <a:pos x="2172" y="1054"/>
                  </a:cxn>
                  <a:cxn ang="0">
                    <a:pos x="2219" y="981"/>
                  </a:cxn>
                  <a:cxn ang="0">
                    <a:pos x="2266" y="913"/>
                  </a:cxn>
                  <a:cxn ang="0">
                    <a:pos x="2314" y="847"/>
                  </a:cxn>
                  <a:cxn ang="0">
                    <a:pos x="2361" y="785"/>
                  </a:cxn>
                  <a:cxn ang="0">
                    <a:pos x="2408" y="717"/>
                  </a:cxn>
                  <a:cxn ang="0">
                    <a:pos x="2456" y="660"/>
                  </a:cxn>
                  <a:cxn ang="0">
                    <a:pos x="2503" y="601"/>
                  </a:cxn>
                  <a:cxn ang="0">
                    <a:pos x="2550" y="542"/>
                  </a:cxn>
                  <a:cxn ang="0">
                    <a:pos x="2598" y="491"/>
                  </a:cxn>
                  <a:cxn ang="0">
                    <a:pos x="2645" y="448"/>
                  </a:cxn>
                  <a:cxn ang="0">
                    <a:pos x="2692" y="405"/>
                  </a:cxn>
                  <a:cxn ang="0">
                    <a:pos x="2740" y="363"/>
                  </a:cxn>
                  <a:cxn ang="0">
                    <a:pos x="2787" y="323"/>
                  </a:cxn>
                  <a:cxn ang="0">
                    <a:pos x="2834" y="283"/>
                  </a:cxn>
                  <a:cxn ang="0">
                    <a:pos x="2881" y="250"/>
                  </a:cxn>
                  <a:cxn ang="0">
                    <a:pos x="2929" y="226"/>
                  </a:cxn>
                </a:cxnLst>
                <a:rect l="0" t="0" r="r" b="b"/>
                <a:pathLst>
                  <a:path w="2949" h="1919">
                    <a:moveTo>
                      <a:pt x="0" y="0"/>
                    </a:moveTo>
                    <a:lnTo>
                      <a:pt x="4" y="3"/>
                    </a:lnTo>
                    <a:lnTo>
                      <a:pt x="7" y="1"/>
                    </a:lnTo>
                    <a:lnTo>
                      <a:pt x="11" y="3"/>
                    </a:lnTo>
                    <a:lnTo>
                      <a:pt x="15" y="1"/>
                    </a:lnTo>
                    <a:lnTo>
                      <a:pt x="19" y="4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5" y="6"/>
                    </a:lnTo>
                    <a:lnTo>
                      <a:pt x="39" y="14"/>
                    </a:lnTo>
                    <a:lnTo>
                      <a:pt x="43" y="11"/>
                    </a:lnTo>
                    <a:lnTo>
                      <a:pt x="47" y="15"/>
                    </a:lnTo>
                    <a:lnTo>
                      <a:pt x="51" y="14"/>
                    </a:lnTo>
                    <a:lnTo>
                      <a:pt x="55" y="11"/>
                    </a:lnTo>
                    <a:lnTo>
                      <a:pt x="59" y="14"/>
                    </a:lnTo>
                    <a:lnTo>
                      <a:pt x="63" y="21"/>
                    </a:lnTo>
                    <a:lnTo>
                      <a:pt x="67" y="18"/>
                    </a:lnTo>
                    <a:lnTo>
                      <a:pt x="71" y="17"/>
                    </a:lnTo>
                    <a:lnTo>
                      <a:pt x="74" y="21"/>
                    </a:lnTo>
                    <a:lnTo>
                      <a:pt x="78" y="20"/>
                    </a:lnTo>
                    <a:lnTo>
                      <a:pt x="82" y="21"/>
                    </a:lnTo>
                    <a:lnTo>
                      <a:pt x="86" y="23"/>
                    </a:lnTo>
                    <a:lnTo>
                      <a:pt x="90" y="29"/>
                    </a:lnTo>
                    <a:lnTo>
                      <a:pt x="94" y="31"/>
                    </a:lnTo>
                    <a:lnTo>
                      <a:pt x="98" y="34"/>
                    </a:lnTo>
                    <a:lnTo>
                      <a:pt x="102" y="35"/>
                    </a:lnTo>
                    <a:lnTo>
                      <a:pt x="106" y="34"/>
                    </a:lnTo>
                    <a:lnTo>
                      <a:pt x="110" y="37"/>
                    </a:lnTo>
                    <a:lnTo>
                      <a:pt x="114" y="39"/>
                    </a:lnTo>
                    <a:lnTo>
                      <a:pt x="118" y="37"/>
                    </a:lnTo>
                    <a:lnTo>
                      <a:pt x="122" y="43"/>
                    </a:lnTo>
                    <a:lnTo>
                      <a:pt x="126" y="43"/>
                    </a:lnTo>
                    <a:lnTo>
                      <a:pt x="130" y="49"/>
                    </a:lnTo>
                    <a:lnTo>
                      <a:pt x="134" y="49"/>
                    </a:lnTo>
                    <a:lnTo>
                      <a:pt x="138" y="52"/>
                    </a:lnTo>
                    <a:lnTo>
                      <a:pt x="141" y="54"/>
                    </a:lnTo>
                    <a:lnTo>
                      <a:pt x="145" y="56"/>
                    </a:lnTo>
                    <a:lnTo>
                      <a:pt x="149" y="59"/>
                    </a:lnTo>
                    <a:lnTo>
                      <a:pt x="153" y="63"/>
                    </a:lnTo>
                    <a:lnTo>
                      <a:pt x="157" y="62"/>
                    </a:lnTo>
                    <a:lnTo>
                      <a:pt x="161" y="68"/>
                    </a:lnTo>
                    <a:lnTo>
                      <a:pt x="165" y="73"/>
                    </a:lnTo>
                    <a:lnTo>
                      <a:pt x="169" y="71"/>
                    </a:lnTo>
                    <a:lnTo>
                      <a:pt x="173" y="76"/>
                    </a:lnTo>
                    <a:lnTo>
                      <a:pt x="177" y="80"/>
                    </a:lnTo>
                    <a:lnTo>
                      <a:pt x="181" y="77"/>
                    </a:lnTo>
                    <a:lnTo>
                      <a:pt x="185" y="83"/>
                    </a:lnTo>
                    <a:lnTo>
                      <a:pt x="189" y="86"/>
                    </a:lnTo>
                    <a:lnTo>
                      <a:pt x="193" y="86"/>
                    </a:lnTo>
                    <a:lnTo>
                      <a:pt x="197" y="94"/>
                    </a:lnTo>
                    <a:lnTo>
                      <a:pt x="201" y="99"/>
                    </a:lnTo>
                    <a:lnTo>
                      <a:pt x="205" y="100"/>
                    </a:lnTo>
                    <a:lnTo>
                      <a:pt x="209" y="102"/>
                    </a:lnTo>
                    <a:lnTo>
                      <a:pt x="212" y="103"/>
                    </a:lnTo>
                    <a:lnTo>
                      <a:pt x="216" y="111"/>
                    </a:lnTo>
                    <a:lnTo>
                      <a:pt x="220" y="110"/>
                    </a:lnTo>
                    <a:lnTo>
                      <a:pt x="224" y="116"/>
                    </a:lnTo>
                    <a:lnTo>
                      <a:pt x="228" y="117"/>
                    </a:lnTo>
                    <a:lnTo>
                      <a:pt x="232" y="124"/>
                    </a:lnTo>
                    <a:lnTo>
                      <a:pt x="236" y="125"/>
                    </a:lnTo>
                    <a:lnTo>
                      <a:pt x="240" y="133"/>
                    </a:lnTo>
                    <a:lnTo>
                      <a:pt x="244" y="136"/>
                    </a:lnTo>
                    <a:lnTo>
                      <a:pt x="248" y="141"/>
                    </a:lnTo>
                    <a:lnTo>
                      <a:pt x="252" y="141"/>
                    </a:lnTo>
                    <a:lnTo>
                      <a:pt x="256" y="148"/>
                    </a:lnTo>
                    <a:lnTo>
                      <a:pt x="260" y="147"/>
                    </a:lnTo>
                    <a:lnTo>
                      <a:pt x="264" y="153"/>
                    </a:lnTo>
                    <a:lnTo>
                      <a:pt x="268" y="161"/>
                    </a:lnTo>
                    <a:lnTo>
                      <a:pt x="272" y="167"/>
                    </a:lnTo>
                    <a:lnTo>
                      <a:pt x="276" y="170"/>
                    </a:lnTo>
                    <a:lnTo>
                      <a:pt x="279" y="171"/>
                    </a:lnTo>
                    <a:lnTo>
                      <a:pt x="283" y="175"/>
                    </a:lnTo>
                    <a:lnTo>
                      <a:pt x="287" y="184"/>
                    </a:lnTo>
                    <a:lnTo>
                      <a:pt x="291" y="188"/>
                    </a:lnTo>
                    <a:lnTo>
                      <a:pt x="295" y="192"/>
                    </a:lnTo>
                    <a:lnTo>
                      <a:pt x="299" y="198"/>
                    </a:lnTo>
                    <a:lnTo>
                      <a:pt x="303" y="201"/>
                    </a:lnTo>
                    <a:lnTo>
                      <a:pt x="307" y="209"/>
                    </a:lnTo>
                    <a:lnTo>
                      <a:pt x="311" y="213"/>
                    </a:lnTo>
                    <a:lnTo>
                      <a:pt x="315" y="216"/>
                    </a:lnTo>
                    <a:lnTo>
                      <a:pt x="319" y="222"/>
                    </a:lnTo>
                    <a:lnTo>
                      <a:pt x="323" y="227"/>
                    </a:lnTo>
                    <a:lnTo>
                      <a:pt x="327" y="232"/>
                    </a:lnTo>
                    <a:lnTo>
                      <a:pt x="331" y="236"/>
                    </a:lnTo>
                    <a:lnTo>
                      <a:pt x="335" y="239"/>
                    </a:lnTo>
                    <a:lnTo>
                      <a:pt x="339" y="246"/>
                    </a:lnTo>
                    <a:lnTo>
                      <a:pt x="343" y="255"/>
                    </a:lnTo>
                    <a:lnTo>
                      <a:pt x="346" y="255"/>
                    </a:lnTo>
                    <a:lnTo>
                      <a:pt x="350" y="266"/>
                    </a:lnTo>
                    <a:lnTo>
                      <a:pt x="354" y="272"/>
                    </a:lnTo>
                    <a:lnTo>
                      <a:pt x="358" y="278"/>
                    </a:lnTo>
                    <a:lnTo>
                      <a:pt x="362" y="284"/>
                    </a:lnTo>
                    <a:lnTo>
                      <a:pt x="366" y="287"/>
                    </a:lnTo>
                    <a:lnTo>
                      <a:pt x="370" y="292"/>
                    </a:lnTo>
                    <a:lnTo>
                      <a:pt x="374" y="303"/>
                    </a:lnTo>
                    <a:lnTo>
                      <a:pt x="378" y="311"/>
                    </a:lnTo>
                    <a:lnTo>
                      <a:pt x="382" y="311"/>
                    </a:lnTo>
                    <a:lnTo>
                      <a:pt x="386" y="323"/>
                    </a:lnTo>
                    <a:lnTo>
                      <a:pt x="390" y="329"/>
                    </a:lnTo>
                    <a:lnTo>
                      <a:pt x="394" y="329"/>
                    </a:lnTo>
                    <a:lnTo>
                      <a:pt x="398" y="345"/>
                    </a:lnTo>
                    <a:lnTo>
                      <a:pt x="402" y="345"/>
                    </a:lnTo>
                    <a:lnTo>
                      <a:pt x="406" y="351"/>
                    </a:lnTo>
                    <a:lnTo>
                      <a:pt x="410" y="358"/>
                    </a:lnTo>
                    <a:lnTo>
                      <a:pt x="414" y="368"/>
                    </a:lnTo>
                    <a:lnTo>
                      <a:pt x="417" y="375"/>
                    </a:lnTo>
                    <a:lnTo>
                      <a:pt x="421" y="380"/>
                    </a:lnTo>
                    <a:lnTo>
                      <a:pt x="425" y="388"/>
                    </a:lnTo>
                    <a:lnTo>
                      <a:pt x="429" y="394"/>
                    </a:lnTo>
                    <a:lnTo>
                      <a:pt x="433" y="400"/>
                    </a:lnTo>
                    <a:lnTo>
                      <a:pt x="437" y="406"/>
                    </a:lnTo>
                    <a:lnTo>
                      <a:pt x="441" y="416"/>
                    </a:lnTo>
                    <a:lnTo>
                      <a:pt x="445" y="422"/>
                    </a:lnTo>
                    <a:lnTo>
                      <a:pt x="449" y="430"/>
                    </a:lnTo>
                    <a:lnTo>
                      <a:pt x="453" y="434"/>
                    </a:lnTo>
                    <a:lnTo>
                      <a:pt x="457" y="443"/>
                    </a:lnTo>
                    <a:lnTo>
                      <a:pt x="461" y="451"/>
                    </a:lnTo>
                    <a:lnTo>
                      <a:pt x="465" y="457"/>
                    </a:lnTo>
                    <a:lnTo>
                      <a:pt x="469" y="465"/>
                    </a:lnTo>
                    <a:lnTo>
                      <a:pt x="473" y="476"/>
                    </a:lnTo>
                    <a:lnTo>
                      <a:pt x="477" y="481"/>
                    </a:lnTo>
                    <a:lnTo>
                      <a:pt x="481" y="487"/>
                    </a:lnTo>
                    <a:lnTo>
                      <a:pt x="484" y="496"/>
                    </a:lnTo>
                    <a:lnTo>
                      <a:pt x="488" y="505"/>
                    </a:lnTo>
                    <a:lnTo>
                      <a:pt x="492" y="511"/>
                    </a:lnTo>
                    <a:lnTo>
                      <a:pt x="496" y="521"/>
                    </a:lnTo>
                    <a:lnTo>
                      <a:pt x="500" y="527"/>
                    </a:lnTo>
                    <a:lnTo>
                      <a:pt x="504" y="535"/>
                    </a:lnTo>
                    <a:lnTo>
                      <a:pt x="508" y="539"/>
                    </a:lnTo>
                    <a:lnTo>
                      <a:pt x="512" y="549"/>
                    </a:lnTo>
                    <a:lnTo>
                      <a:pt x="516" y="556"/>
                    </a:lnTo>
                    <a:lnTo>
                      <a:pt x="520" y="562"/>
                    </a:lnTo>
                    <a:lnTo>
                      <a:pt x="524" y="579"/>
                    </a:lnTo>
                    <a:lnTo>
                      <a:pt x="528" y="581"/>
                    </a:lnTo>
                    <a:lnTo>
                      <a:pt x="532" y="593"/>
                    </a:lnTo>
                    <a:lnTo>
                      <a:pt x="536" y="603"/>
                    </a:lnTo>
                    <a:lnTo>
                      <a:pt x="540" y="606"/>
                    </a:lnTo>
                    <a:lnTo>
                      <a:pt x="544" y="617"/>
                    </a:lnTo>
                    <a:lnTo>
                      <a:pt x="548" y="624"/>
                    </a:lnTo>
                    <a:lnTo>
                      <a:pt x="552" y="629"/>
                    </a:lnTo>
                    <a:lnTo>
                      <a:pt x="555" y="646"/>
                    </a:lnTo>
                    <a:lnTo>
                      <a:pt x="559" y="649"/>
                    </a:lnTo>
                    <a:lnTo>
                      <a:pt x="563" y="655"/>
                    </a:lnTo>
                    <a:lnTo>
                      <a:pt x="567" y="664"/>
                    </a:lnTo>
                    <a:lnTo>
                      <a:pt x="571" y="672"/>
                    </a:lnTo>
                    <a:lnTo>
                      <a:pt x="575" y="685"/>
                    </a:lnTo>
                    <a:lnTo>
                      <a:pt x="579" y="695"/>
                    </a:lnTo>
                    <a:lnTo>
                      <a:pt x="583" y="702"/>
                    </a:lnTo>
                    <a:lnTo>
                      <a:pt x="587" y="708"/>
                    </a:lnTo>
                    <a:lnTo>
                      <a:pt x="591" y="719"/>
                    </a:lnTo>
                    <a:lnTo>
                      <a:pt x="595" y="726"/>
                    </a:lnTo>
                    <a:lnTo>
                      <a:pt x="599" y="732"/>
                    </a:lnTo>
                    <a:lnTo>
                      <a:pt x="603" y="742"/>
                    </a:lnTo>
                    <a:lnTo>
                      <a:pt x="607" y="749"/>
                    </a:lnTo>
                    <a:lnTo>
                      <a:pt x="611" y="759"/>
                    </a:lnTo>
                    <a:lnTo>
                      <a:pt x="615" y="774"/>
                    </a:lnTo>
                    <a:lnTo>
                      <a:pt x="619" y="780"/>
                    </a:lnTo>
                    <a:lnTo>
                      <a:pt x="622" y="788"/>
                    </a:lnTo>
                    <a:lnTo>
                      <a:pt x="626" y="796"/>
                    </a:lnTo>
                    <a:lnTo>
                      <a:pt x="630" y="805"/>
                    </a:lnTo>
                    <a:lnTo>
                      <a:pt x="634" y="814"/>
                    </a:lnTo>
                    <a:lnTo>
                      <a:pt x="638" y="821"/>
                    </a:lnTo>
                    <a:lnTo>
                      <a:pt x="642" y="830"/>
                    </a:lnTo>
                    <a:lnTo>
                      <a:pt x="646" y="841"/>
                    </a:lnTo>
                    <a:lnTo>
                      <a:pt x="650" y="848"/>
                    </a:lnTo>
                    <a:lnTo>
                      <a:pt x="654" y="858"/>
                    </a:lnTo>
                    <a:lnTo>
                      <a:pt x="658" y="865"/>
                    </a:lnTo>
                    <a:lnTo>
                      <a:pt x="662" y="873"/>
                    </a:lnTo>
                    <a:lnTo>
                      <a:pt x="666" y="887"/>
                    </a:lnTo>
                    <a:lnTo>
                      <a:pt x="670" y="898"/>
                    </a:lnTo>
                    <a:lnTo>
                      <a:pt x="674" y="904"/>
                    </a:lnTo>
                    <a:lnTo>
                      <a:pt x="678" y="913"/>
                    </a:lnTo>
                    <a:lnTo>
                      <a:pt x="682" y="918"/>
                    </a:lnTo>
                    <a:lnTo>
                      <a:pt x="686" y="936"/>
                    </a:lnTo>
                    <a:lnTo>
                      <a:pt x="689" y="938"/>
                    </a:lnTo>
                    <a:lnTo>
                      <a:pt x="693" y="953"/>
                    </a:lnTo>
                    <a:lnTo>
                      <a:pt x="697" y="958"/>
                    </a:lnTo>
                    <a:lnTo>
                      <a:pt x="701" y="966"/>
                    </a:lnTo>
                    <a:lnTo>
                      <a:pt x="705" y="975"/>
                    </a:lnTo>
                    <a:lnTo>
                      <a:pt x="709" y="984"/>
                    </a:lnTo>
                    <a:lnTo>
                      <a:pt x="713" y="994"/>
                    </a:lnTo>
                    <a:lnTo>
                      <a:pt x="717" y="1001"/>
                    </a:lnTo>
                    <a:lnTo>
                      <a:pt x="721" y="1011"/>
                    </a:lnTo>
                    <a:lnTo>
                      <a:pt x="725" y="1018"/>
                    </a:lnTo>
                    <a:lnTo>
                      <a:pt x="729" y="1029"/>
                    </a:lnTo>
                    <a:lnTo>
                      <a:pt x="733" y="1038"/>
                    </a:lnTo>
                    <a:lnTo>
                      <a:pt x="737" y="1049"/>
                    </a:lnTo>
                    <a:lnTo>
                      <a:pt x="741" y="1055"/>
                    </a:lnTo>
                    <a:lnTo>
                      <a:pt x="745" y="1065"/>
                    </a:lnTo>
                    <a:lnTo>
                      <a:pt x="749" y="1074"/>
                    </a:lnTo>
                    <a:lnTo>
                      <a:pt x="753" y="1085"/>
                    </a:lnTo>
                    <a:lnTo>
                      <a:pt x="757" y="1093"/>
                    </a:lnTo>
                    <a:lnTo>
                      <a:pt x="760" y="1100"/>
                    </a:lnTo>
                    <a:lnTo>
                      <a:pt x="764" y="1110"/>
                    </a:lnTo>
                    <a:lnTo>
                      <a:pt x="768" y="1123"/>
                    </a:lnTo>
                    <a:lnTo>
                      <a:pt x="772" y="1127"/>
                    </a:lnTo>
                    <a:lnTo>
                      <a:pt x="776" y="1136"/>
                    </a:lnTo>
                    <a:lnTo>
                      <a:pt x="780" y="1145"/>
                    </a:lnTo>
                    <a:lnTo>
                      <a:pt x="784" y="1154"/>
                    </a:lnTo>
                    <a:lnTo>
                      <a:pt x="788" y="1156"/>
                    </a:lnTo>
                    <a:lnTo>
                      <a:pt x="792" y="1170"/>
                    </a:lnTo>
                    <a:lnTo>
                      <a:pt x="796" y="1182"/>
                    </a:lnTo>
                    <a:lnTo>
                      <a:pt x="800" y="1190"/>
                    </a:lnTo>
                    <a:lnTo>
                      <a:pt x="804" y="1199"/>
                    </a:lnTo>
                    <a:lnTo>
                      <a:pt x="808" y="1202"/>
                    </a:lnTo>
                    <a:lnTo>
                      <a:pt x="812" y="1216"/>
                    </a:lnTo>
                    <a:lnTo>
                      <a:pt x="816" y="1219"/>
                    </a:lnTo>
                    <a:lnTo>
                      <a:pt x="820" y="1230"/>
                    </a:lnTo>
                    <a:lnTo>
                      <a:pt x="824" y="1241"/>
                    </a:lnTo>
                    <a:lnTo>
                      <a:pt x="827" y="1249"/>
                    </a:lnTo>
                    <a:lnTo>
                      <a:pt x="831" y="1256"/>
                    </a:lnTo>
                    <a:lnTo>
                      <a:pt x="835" y="1264"/>
                    </a:lnTo>
                    <a:lnTo>
                      <a:pt x="839" y="1273"/>
                    </a:lnTo>
                    <a:lnTo>
                      <a:pt x="843" y="1281"/>
                    </a:lnTo>
                    <a:lnTo>
                      <a:pt x="847" y="1293"/>
                    </a:lnTo>
                    <a:lnTo>
                      <a:pt x="851" y="1298"/>
                    </a:lnTo>
                    <a:lnTo>
                      <a:pt x="855" y="1307"/>
                    </a:lnTo>
                    <a:lnTo>
                      <a:pt x="859" y="1318"/>
                    </a:lnTo>
                    <a:lnTo>
                      <a:pt x="863" y="1324"/>
                    </a:lnTo>
                    <a:lnTo>
                      <a:pt x="867" y="1327"/>
                    </a:lnTo>
                    <a:lnTo>
                      <a:pt x="871" y="1344"/>
                    </a:lnTo>
                    <a:lnTo>
                      <a:pt x="875" y="1346"/>
                    </a:lnTo>
                    <a:lnTo>
                      <a:pt x="879" y="1352"/>
                    </a:lnTo>
                    <a:lnTo>
                      <a:pt x="883" y="1369"/>
                    </a:lnTo>
                    <a:lnTo>
                      <a:pt x="887" y="1371"/>
                    </a:lnTo>
                    <a:lnTo>
                      <a:pt x="891" y="1383"/>
                    </a:lnTo>
                    <a:lnTo>
                      <a:pt x="894" y="1392"/>
                    </a:lnTo>
                    <a:lnTo>
                      <a:pt x="898" y="1397"/>
                    </a:lnTo>
                    <a:lnTo>
                      <a:pt x="902" y="1405"/>
                    </a:lnTo>
                    <a:lnTo>
                      <a:pt x="906" y="1411"/>
                    </a:lnTo>
                    <a:lnTo>
                      <a:pt x="910" y="1423"/>
                    </a:lnTo>
                    <a:lnTo>
                      <a:pt x="914" y="1431"/>
                    </a:lnTo>
                    <a:lnTo>
                      <a:pt x="918" y="1437"/>
                    </a:lnTo>
                    <a:lnTo>
                      <a:pt x="922" y="1443"/>
                    </a:lnTo>
                    <a:lnTo>
                      <a:pt x="926" y="1454"/>
                    </a:lnTo>
                    <a:lnTo>
                      <a:pt x="930" y="1460"/>
                    </a:lnTo>
                    <a:lnTo>
                      <a:pt x="934" y="1471"/>
                    </a:lnTo>
                    <a:lnTo>
                      <a:pt x="938" y="1477"/>
                    </a:lnTo>
                    <a:lnTo>
                      <a:pt x="942" y="1482"/>
                    </a:lnTo>
                    <a:lnTo>
                      <a:pt x="946" y="1491"/>
                    </a:lnTo>
                    <a:lnTo>
                      <a:pt x="950" y="1496"/>
                    </a:lnTo>
                    <a:lnTo>
                      <a:pt x="954" y="1507"/>
                    </a:lnTo>
                    <a:lnTo>
                      <a:pt x="958" y="1513"/>
                    </a:lnTo>
                    <a:lnTo>
                      <a:pt x="962" y="1522"/>
                    </a:lnTo>
                    <a:lnTo>
                      <a:pt x="965" y="1525"/>
                    </a:lnTo>
                    <a:lnTo>
                      <a:pt x="969" y="1532"/>
                    </a:lnTo>
                    <a:lnTo>
                      <a:pt x="973" y="1538"/>
                    </a:lnTo>
                    <a:lnTo>
                      <a:pt x="977" y="1549"/>
                    </a:lnTo>
                    <a:lnTo>
                      <a:pt x="981" y="1556"/>
                    </a:lnTo>
                    <a:lnTo>
                      <a:pt x="985" y="1561"/>
                    </a:lnTo>
                    <a:lnTo>
                      <a:pt x="989" y="1572"/>
                    </a:lnTo>
                    <a:lnTo>
                      <a:pt x="993" y="1575"/>
                    </a:lnTo>
                    <a:lnTo>
                      <a:pt x="997" y="1581"/>
                    </a:lnTo>
                    <a:lnTo>
                      <a:pt x="1001" y="1589"/>
                    </a:lnTo>
                    <a:lnTo>
                      <a:pt x="1005" y="1595"/>
                    </a:lnTo>
                    <a:lnTo>
                      <a:pt x="1009" y="1603"/>
                    </a:lnTo>
                    <a:lnTo>
                      <a:pt x="1013" y="1609"/>
                    </a:lnTo>
                    <a:lnTo>
                      <a:pt x="1017" y="1615"/>
                    </a:lnTo>
                    <a:lnTo>
                      <a:pt x="1021" y="1618"/>
                    </a:lnTo>
                    <a:lnTo>
                      <a:pt x="1025" y="1627"/>
                    </a:lnTo>
                    <a:lnTo>
                      <a:pt x="1029" y="1629"/>
                    </a:lnTo>
                    <a:lnTo>
                      <a:pt x="1032" y="1641"/>
                    </a:lnTo>
                    <a:lnTo>
                      <a:pt x="1036" y="1644"/>
                    </a:lnTo>
                    <a:lnTo>
                      <a:pt x="1040" y="1654"/>
                    </a:lnTo>
                    <a:lnTo>
                      <a:pt x="1044" y="1661"/>
                    </a:lnTo>
                    <a:lnTo>
                      <a:pt x="1048" y="1664"/>
                    </a:lnTo>
                    <a:lnTo>
                      <a:pt x="1052" y="1669"/>
                    </a:lnTo>
                    <a:lnTo>
                      <a:pt x="1056" y="1675"/>
                    </a:lnTo>
                    <a:lnTo>
                      <a:pt x="1060" y="1683"/>
                    </a:lnTo>
                    <a:lnTo>
                      <a:pt x="1064" y="1692"/>
                    </a:lnTo>
                    <a:lnTo>
                      <a:pt x="1068" y="1692"/>
                    </a:lnTo>
                    <a:lnTo>
                      <a:pt x="1072" y="1698"/>
                    </a:lnTo>
                    <a:lnTo>
                      <a:pt x="1076" y="1705"/>
                    </a:lnTo>
                    <a:lnTo>
                      <a:pt x="1080" y="1711"/>
                    </a:lnTo>
                    <a:lnTo>
                      <a:pt x="1084" y="1715"/>
                    </a:lnTo>
                    <a:lnTo>
                      <a:pt x="1088" y="1720"/>
                    </a:lnTo>
                    <a:lnTo>
                      <a:pt x="1092" y="1725"/>
                    </a:lnTo>
                    <a:lnTo>
                      <a:pt x="1096" y="1728"/>
                    </a:lnTo>
                    <a:lnTo>
                      <a:pt x="1100" y="1737"/>
                    </a:lnTo>
                    <a:lnTo>
                      <a:pt x="1103" y="1739"/>
                    </a:lnTo>
                    <a:lnTo>
                      <a:pt x="1107" y="1745"/>
                    </a:lnTo>
                    <a:lnTo>
                      <a:pt x="1111" y="1753"/>
                    </a:lnTo>
                    <a:lnTo>
                      <a:pt x="1115" y="1757"/>
                    </a:lnTo>
                    <a:lnTo>
                      <a:pt x="1119" y="1765"/>
                    </a:lnTo>
                    <a:lnTo>
                      <a:pt x="1123" y="1760"/>
                    </a:lnTo>
                    <a:lnTo>
                      <a:pt x="1127" y="1777"/>
                    </a:lnTo>
                    <a:lnTo>
                      <a:pt x="1131" y="1773"/>
                    </a:lnTo>
                    <a:lnTo>
                      <a:pt x="1135" y="1782"/>
                    </a:lnTo>
                    <a:lnTo>
                      <a:pt x="1139" y="1782"/>
                    </a:lnTo>
                    <a:lnTo>
                      <a:pt x="1143" y="1788"/>
                    </a:lnTo>
                    <a:lnTo>
                      <a:pt x="1147" y="1793"/>
                    </a:lnTo>
                    <a:lnTo>
                      <a:pt x="1151" y="1794"/>
                    </a:lnTo>
                    <a:lnTo>
                      <a:pt x="1155" y="1799"/>
                    </a:lnTo>
                    <a:lnTo>
                      <a:pt x="1159" y="1805"/>
                    </a:lnTo>
                    <a:lnTo>
                      <a:pt x="1163" y="1807"/>
                    </a:lnTo>
                    <a:lnTo>
                      <a:pt x="1167" y="1811"/>
                    </a:lnTo>
                    <a:lnTo>
                      <a:pt x="1170" y="1819"/>
                    </a:lnTo>
                    <a:lnTo>
                      <a:pt x="1174" y="1821"/>
                    </a:lnTo>
                    <a:lnTo>
                      <a:pt x="1178" y="1822"/>
                    </a:lnTo>
                    <a:lnTo>
                      <a:pt x="1182" y="1827"/>
                    </a:lnTo>
                    <a:lnTo>
                      <a:pt x="1186" y="1828"/>
                    </a:lnTo>
                    <a:lnTo>
                      <a:pt x="1190" y="1831"/>
                    </a:lnTo>
                    <a:lnTo>
                      <a:pt x="1194" y="1838"/>
                    </a:lnTo>
                    <a:lnTo>
                      <a:pt x="1198" y="1842"/>
                    </a:lnTo>
                    <a:lnTo>
                      <a:pt x="1202" y="1842"/>
                    </a:lnTo>
                    <a:lnTo>
                      <a:pt x="1206" y="1848"/>
                    </a:lnTo>
                    <a:lnTo>
                      <a:pt x="1210" y="1850"/>
                    </a:lnTo>
                    <a:lnTo>
                      <a:pt x="1214" y="1851"/>
                    </a:lnTo>
                    <a:lnTo>
                      <a:pt x="1218" y="1856"/>
                    </a:lnTo>
                    <a:lnTo>
                      <a:pt x="1222" y="1862"/>
                    </a:lnTo>
                    <a:lnTo>
                      <a:pt x="1226" y="1862"/>
                    </a:lnTo>
                    <a:lnTo>
                      <a:pt x="1230" y="1865"/>
                    </a:lnTo>
                    <a:lnTo>
                      <a:pt x="1234" y="1867"/>
                    </a:lnTo>
                    <a:lnTo>
                      <a:pt x="1237" y="1868"/>
                    </a:lnTo>
                    <a:lnTo>
                      <a:pt x="1241" y="1875"/>
                    </a:lnTo>
                    <a:lnTo>
                      <a:pt x="1245" y="1876"/>
                    </a:lnTo>
                    <a:lnTo>
                      <a:pt x="1249" y="1881"/>
                    </a:lnTo>
                    <a:lnTo>
                      <a:pt x="1253" y="1881"/>
                    </a:lnTo>
                    <a:lnTo>
                      <a:pt x="1257" y="1884"/>
                    </a:lnTo>
                    <a:lnTo>
                      <a:pt x="1261" y="1882"/>
                    </a:lnTo>
                    <a:lnTo>
                      <a:pt x="1265" y="1885"/>
                    </a:lnTo>
                    <a:lnTo>
                      <a:pt x="1269" y="1887"/>
                    </a:lnTo>
                    <a:lnTo>
                      <a:pt x="1273" y="1895"/>
                    </a:lnTo>
                    <a:lnTo>
                      <a:pt x="1277" y="1892"/>
                    </a:lnTo>
                    <a:lnTo>
                      <a:pt x="1281" y="1895"/>
                    </a:lnTo>
                    <a:lnTo>
                      <a:pt x="1285" y="1899"/>
                    </a:lnTo>
                    <a:lnTo>
                      <a:pt x="1289" y="1899"/>
                    </a:lnTo>
                    <a:lnTo>
                      <a:pt x="1293" y="1895"/>
                    </a:lnTo>
                    <a:lnTo>
                      <a:pt x="1297" y="1902"/>
                    </a:lnTo>
                    <a:lnTo>
                      <a:pt x="1301" y="1907"/>
                    </a:lnTo>
                    <a:lnTo>
                      <a:pt x="1305" y="1898"/>
                    </a:lnTo>
                    <a:lnTo>
                      <a:pt x="1308" y="1907"/>
                    </a:lnTo>
                    <a:lnTo>
                      <a:pt x="1312" y="1910"/>
                    </a:lnTo>
                    <a:lnTo>
                      <a:pt x="1316" y="1909"/>
                    </a:lnTo>
                    <a:lnTo>
                      <a:pt x="1320" y="1909"/>
                    </a:lnTo>
                    <a:lnTo>
                      <a:pt x="1324" y="1910"/>
                    </a:lnTo>
                    <a:lnTo>
                      <a:pt x="1328" y="1910"/>
                    </a:lnTo>
                    <a:lnTo>
                      <a:pt x="1332" y="1913"/>
                    </a:lnTo>
                    <a:lnTo>
                      <a:pt x="1336" y="1910"/>
                    </a:lnTo>
                    <a:lnTo>
                      <a:pt x="1340" y="1912"/>
                    </a:lnTo>
                    <a:lnTo>
                      <a:pt x="1344" y="1919"/>
                    </a:lnTo>
                    <a:lnTo>
                      <a:pt x="1348" y="1915"/>
                    </a:lnTo>
                    <a:lnTo>
                      <a:pt x="1352" y="1918"/>
                    </a:lnTo>
                    <a:lnTo>
                      <a:pt x="1356" y="1912"/>
                    </a:lnTo>
                    <a:lnTo>
                      <a:pt x="1360" y="1913"/>
                    </a:lnTo>
                    <a:lnTo>
                      <a:pt x="1364" y="1918"/>
                    </a:lnTo>
                    <a:lnTo>
                      <a:pt x="1368" y="1915"/>
                    </a:lnTo>
                    <a:lnTo>
                      <a:pt x="1372" y="1913"/>
                    </a:lnTo>
                    <a:lnTo>
                      <a:pt x="1375" y="1918"/>
                    </a:lnTo>
                    <a:lnTo>
                      <a:pt x="1379" y="1918"/>
                    </a:lnTo>
                    <a:lnTo>
                      <a:pt x="1383" y="1913"/>
                    </a:lnTo>
                    <a:lnTo>
                      <a:pt x="1387" y="1919"/>
                    </a:lnTo>
                    <a:lnTo>
                      <a:pt x="1391" y="1915"/>
                    </a:lnTo>
                    <a:lnTo>
                      <a:pt x="1395" y="1915"/>
                    </a:lnTo>
                    <a:lnTo>
                      <a:pt x="1399" y="1915"/>
                    </a:lnTo>
                    <a:lnTo>
                      <a:pt x="1403" y="1919"/>
                    </a:lnTo>
                    <a:lnTo>
                      <a:pt x="1407" y="1915"/>
                    </a:lnTo>
                    <a:lnTo>
                      <a:pt x="1411" y="1918"/>
                    </a:lnTo>
                    <a:lnTo>
                      <a:pt x="1415" y="1912"/>
                    </a:lnTo>
                    <a:lnTo>
                      <a:pt x="1419" y="1918"/>
                    </a:lnTo>
                    <a:lnTo>
                      <a:pt x="1423" y="1909"/>
                    </a:lnTo>
                    <a:lnTo>
                      <a:pt x="1427" y="1913"/>
                    </a:lnTo>
                    <a:lnTo>
                      <a:pt x="1431" y="1910"/>
                    </a:lnTo>
                    <a:lnTo>
                      <a:pt x="1435" y="1910"/>
                    </a:lnTo>
                    <a:lnTo>
                      <a:pt x="1439" y="1909"/>
                    </a:lnTo>
                    <a:lnTo>
                      <a:pt x="1442" y="1909"/>
                    </a:lnTo>
                    <a:lnTo>
                      <a:pt x="1446" y="1909"/>
                    </a:lnTo>
                    <a:lnTo>
                      <a:pt x="1450" y="1909"/>
                    </a:lnTo>
                    <a:lnTo>
                      <a:pt x="1454" y="1906"/>
                    </a:lnTo>
                    <a:lnTo>
                      <a:pt x="1458" y="1902"/>
                    </a:lnTo>
                    <a:lnTo>
                      <a:pt x="1462" y="1904"/>
                    </a:lnTo>
                    <a:lnTo>
                      <a:pt x="1466" y="1907"/>
                    </a:lnTo>
                    <a:lnTo>
                      <a:pt x="1470" y="1904"/>
                    </a:lnTo>
                    <a:lnTo>
                      <a:pt x="1474" y="1899"/>
                    </a:lnTo>
                    <a:lnTo>
                      <a:pt x="1478" y="1898"/>
                    </a:lnTo>
                    <a:lnTo>
                      <a:pt x="1482" y="1895"/>
                    </a:lnTo>
                    <a:lnTo>
                      <a:pt x="1486" y="1893"/>
                    </a:lnTo>
                    <a:lnTo>
                      <a:pt x="1490" y="1890"/>
                    </a:lnTo>
                    <a:lnTo>
                      <a:pt x="1494" y="1890"/>
                    </a:lnTo>
                    <a:lnTo>
                      <a:pt x="1498" y="1893"/>
                    </a:lnTo>
                    <a:lnTo>
                      <a:pt x="1502" y="1884"/>
                    </a:lnTo>
                    <a:lnTo>
                      <a:pt x="1506" y="1887"/>
                    </a:lnTo>
                    <a:lnTo>
                      <a:pt x="1510" y="1885"/>
                    </a:lnTo>
                    <a:lnTo>
                      <a:pt x="1513" y="1879"/>
                    </a:lnTo>
                    <a:lnTo>
                      <a:pt x="1517" y="1876"/>
                    </a:lnTo>
                    <a:lnTo>
                      <a:pt x="1521" y="1878"/>
                    </a:lnTo>
                    <a:lnTo>
                      <a:pt x="1525" y="1873"/>
                    </a:lnTo>
                    <a:lnTo>
                      <a:pt x="1529" y="1876"/>
                    </a:lnTo>
                    <a:lnTo>
                      <a:pt x="1533" y="1873"/>
                    </a:lnTo>
                    <a:lnTo>
                      <a:pt x="1537" y="1867"/>
                    </a:lnTo>
                    <a:lnTo>
                      <a:pt x="1541" y="1870"/>
                    </a:lnTo>
                    <a:lnTo>
                      <a:pt x="1545" y="1864"/>
                    </a:lnTo>
                    <a:lnTo>
                      <a:pt x="1549" y="1861"/>
                    </a:lnTo>
                    <a:lnTo>
                      <a:pt x="1553" y="1855"/>
                    </a:lnTo>
                    <a:lnTo>
                      <a:pt x="1557" y="1856"/>
                    </a:lnTo>
                    <a:lnTo>
                      <a:pt x="1561" y="1853"/>
                    </a:lnTo>
                    <a:lnTo>
                      <a:pt x="1565" y="1848"/>
                    </a:lnTo>
                    <a:lnTo>
                      <a:pt x="1569" y="1844"/>
                    </a:lnTo>
                    <a:lnTo>
                      <a:pt x="1573" y="1844"/>
                    </a:lnTo>
                    <a:lnTo>
                      <a:pt x="1577" y="1842"/>
                    </a:lnTo>
                    <a:lnTo>
                      <a:pt x="1580" y="1839"/>
                    </a:lnTo>
                    <a:lnTo>
                      <a:pt x="1584" y="1836"/>
                    </a:lnTo>
                    <a:lnTo>
                      <a:pt x="1588" y="1831"/>
                    </a:lnTo>
                    <a:lnTo>
                      <a:pt x="1592" y="1827"/>
                    </a:lnTo>
                    <a:lnTo>
                      <a:pt x="1596" y="1824"/>
                    </a:lnTo>
                    <a:lnTo>
                      <a:pt x="1600" y="1827"/>
                    </a:lnTo>
                    <a:lnTo>
                      <a:pt x="1604" y="1819"/>
                    </a:lnTo>
                    <a:lnTo>
                      <a:pt x="1608" y="1816"/>
                    </a:lnTo>
                    <a:lnTo>
                      <a:pt x="1612" y="1814"/>
                    </a:lnTo>
                    <a:lnTo>
                      <a:pt x="1616" y="1804"/>
                    </a:lnTo>
                    <a:lnTo>
                      <a:pt x="1620" y="1802"/>
                    </a:lnTo>
                    <a:lnTo>
                      <a:pt x="1624" y="1802"/>
                    </a:lnTo>
                    <a:lnTo>
                      <a:pt x="1628" y="1802"/>
                    </a:lnTo>
                    <a:lnTo>
                      <a:pt x="1632" y="1796"/>
                    </a:lnTo>
                    <a:lnTo>
                      <a:pt x="1636" y="1791"/>
                    </a:lnTo>
                    <a:lnTo>
                      <a:pt x="1640" y="1788"/>
                    </a:lnTo>
                    <a:lnTo>
                      <a:pt x="1644" y="1782"/>
                    </a:lnTo>
                    <a:lnTo>
                      <a:pt x="1647" y="1777"/>
                    </a:lnTo>
                    <a:lnTo>
                      <a:pt x="1651" y="1779"/>
                    </a:lnTo>
                    <a:lnTo>
                      <a:pt x="1655" y="1773"/>
                    </a:lnTo>
                    <a:lnTo>
                      <a:pt x="1659" y="1766"/>
                    </a:lnTo>
                    <a:lnTo>
                      <a:pt x="1663" y="1763"/>
                    </a:lnTo>
                    <a:lnTo>
                      <a:pt x="1667" y="1760"/>
                    </a:lnTo>
                    <a:lnTo>
                      <a:pt x="1671" y="1756"/>
                    </a:lnTo>
                    <a:lnTo>
                      <a:pt x="1675" y="1749"/>
                    </a:lnTo>
                    <a:lnTo>
                      <a:pt x="1679" y="1748"/>
                    </a:lnTo>
                    <a:lnTo>
                      <a:pt x="1683" y="1740"/>
                    </a:lnTo>
                    <a:lnTo>
                      <a:pt x="1687" y="1740"/>
                    </a:lnTo>
                    <a:lnTo>
                      <a:pt x="1691" y="1737"/>
                    </a:lnTo>
                    <a:lnTo>
                      <a:pt x="1695" y="1729"/>
                    </a:lnTo>
                    <a:lnTo>
                      <a:pt x="1699" y="1728"/>
                    </a:lnTo>
                    <a:lnTo>
                      <a:pt x="1703" y="1722"/>
                    </a:lnTo>
                    <a:lnTo>
                      <a:pt x="1707" y="1714"/>
                    </a:lnTo>
                    <a:lnTo>
                      <a:pt x="1711" y="1711"/>
                    </a:lnTo>
                    <a:lnTo>
                      <a:pt x="1715" y="1706"/>
                    </a:lnTo>
                    <a:lnTo>
                      <a:pt x="1718" y="1705"/>
                    </a:lnTo>
                    <a:lnTo>
                      <a:pt x="1722" y="1698"/>
                    </a:lnTo>
                    <a:lnTo>
                      <a:pt x="1726" y="1689"/>
                    </a:lnTo>
                    <a:lnTo>
                      <a:pt x="1730" y="1688"/>
                    </a:lnTo>
                    <a:lnTo>
                      <a:pt x="1734" y="1688"/>
                    </a:lnTo>
                    <a:lnTo>
                      <a:pt x="1738" y="1680"/>
                    </a:lnTo>
                    <a:lnTo>
                      <a:pt x="1742" y="1681"/>
                    </a:lnTo>
                    <a:lnTo>
                      <a:pt x="1746" y="1672"/>
                    </a:lnTo>
                    <a:lnTo>
                      <a:pt x="1750" y="1669"/>
                    </a:lnTo>
                    <a:lnTo>
                      <a:pt x="1754" y="1661"/>
                    </a:lnTo>
                    <a:lnTo>
                      <a:pt x="1758" y="1654"/>
                    </a:lnTo>
                    <a:lnTo>
                      <a:pt x="1762" y="1654"/>
                    </a:lnTo>
                    <a:lnTo>
                      <a:pt x="1766" y="1647"/>
                    </a:lnTo>
                    <a:lnTo>
                      <a:pt x="1770" y="1640"/>
                    </a:lnTo>
                    <a:lnTo>
                      <a:pt x="1774" y="1637"/>
                    </a:lnTo>
                    <a:lnTo>
                      <a:pt x="1778" y="1635"/>
                    </a:lnTo>
                    <a:lnTo>
                      <a:pt x="1782" y="1623"/>
                    </a:lnTo>
                    <a:lnTo>
                      <a:pt x="1785" y="1624"/>
                    </a:lnTo>
                    <a:lnTo>
                      <a:pt x="1789" y="1615"/>
                    </a:lnTo>
                    <a:lnTo>
                      <a:pt x="1793" y="1607"/>
                    </a:lnTo>
                    <a:lnTo>
                      <a:pt x="1797" y="1604"/>
                    </a:lnTo>
                    <a:lnTo>
                      <a:pt x="1801" y="1604"/>
                    </a:lnTo>
                    <a:lnTo>
                      <a:pt x="1805" y="1596"/>
                    </a:lnTo>
                    <a:lnTo>
                      <a:pt x="1809" y="1589"/>
                    </a:lnTo>
                    <a:lnTo>
                      <a:pt x="1813" y="1581"/>
                    </a:lnTo>
                    <a:lnTo>
                      <a:pt x="1817" y="1583"/>
                    </a:lnTo>
                    <a:lnTo>
                      <a:pt x="1821" y="1576"/>
                    </a:lnTo>
                    <a:lnTo>
                      <a:pt x="1825" y="1573"/>
                    </a:lnTo>
                    <a:lnTo>
                      <a:pt x="1829" y="1562"/>
                    </a:lnTo>
                    <a:lnTo>
                      <a:pt x="1833" y="1558"/>
                    </a:lnTo>
                    <a:lnTo>
                      <a:pt x="1837" y="1555"/>
                    </a:lnTo>
                    <a:lnTo>
                      <a:pt x="1841" y="1550"/>
                    </a:lnTo>
                    <a:lnTo>
                      <a:pt x="1845" y="1544"/>
                    </a:lnTo>
                    <a:lnTo>
                      <a:pt x="1849" y="1536"/>
                    </a:lnTo>
                    <a:lnTo>
                      <a:pt x="1853" y="1527"/>
                    </a:lnTo>
                    <a:lnTo>
                      <a:pt x="1856" y="1521"/>
                    </a:lnTo>
                    <a:lnTo>
                      <a:pt x="1860" y="1524"/>
                    </a:lnTo>
                    <a:lnTo>
                      <a:pt x="1864" y="1518"/>
                    </a:lnTo>
                    <a:lnTo>
                      <a:pt x="1868" y="1508"/>
                    </a:lnTo>
                    <a:lnTo>
                      <a:pt x="1872" y="1507"/>
                    </a:lnTo>
                    <a:lnTo>
                      <a:pt x="1876" y="1499"/>
                    </a:lnTo>
                    <a:lnTo>
                      <a:pt x="1880" y="1491"/>
                    </a:lnTo>
                    <a:lnTo>
                      <a:pt x="1884" y="1490"/>
                    </a:lnTo>
                    <a:lnTo>
                      <a:pt x="1888" y="1482"/>
                    </a:lnTo>
                    <a:lnTo>
                      <a:pt x="1892" y="1474"/>
                    </a:lnTo>
                    <a:lnTo>
                      <a:pt x="1896" y="1468"/>
                    </a:lnTo>
                    <a:lnTo>
                      <a:pt x="1900" y="1460"/>
                    </a:lnTo>
                    <a:lnTo>
                      <a:pt x="1904" y="1451"/>
                    </a:lnTo>
                    <a:lnTo>
                      <a:pt x="1908" y="1451"/>
                    </a:lnTo>
                    <a:lnTo>
                      <a:pt x="1912" y="1443"/>
                    </a:lnTo>
                    <a:lnTo>
                      <a:pt x="1916" y="1442"/>
                    </a:lnTo>
                    <a:lnTo>
                      <a:pt x="1920" y="1433"/>
                    </a:lnTo>
                    <a:lnTo>
                      <a:pt x="1923" y="1426"/>
                    </a:lnTo>
                    <a:lnTo>
                      <a:pt x="1927" y="1426"/>
                    </a:lnTo>
                    <a:lnTo>
                      <a:pt x="1931" y="1419"/>
                    </a:lnTo>
                    <a:lnTo>
                      <a:pt x="1935" y="1414"/>
                    </a:lnTo>
                    <a:lnTo>
                      <a:pt x="1939" y="1409"/>
                    </a:lnTo>
                    <a:lnTo>
                      <a:pt x="1943" y="1397"/>
                    </a:lnTo>
                    <a:lnTo>
                      <a:pt x="1947" y="1399"/>
                    </a:lnTo>
                    <a:lnTo>
                      <a:pt x="1951" y="1385"/>
                    </a:lnTo>
                    <a:lnTo>
                      <a:pt x="1955" y="1385"/>
                    </a:lnTo>
                    <a:lnTo>
                      <a:pt x="1959" y="1380"/>
                    </a:lnTo>
                    <a:lnTo>
                      <a:pt x="1963" y="1368"/>
                    </a:lnTo>
                    <a:lnTo>
                      <a:pt x="1967" y="1368"/>
                    </a:lnTo>
                    <a:lnTo>
                      <a:pt x="1971" y="1355"/>
                    </a:lnTo>
                    <a:lnTo>
                      <a:pt x="1975" y="1352"/>
                    </a:lnTo>
                    <a:lnTo>
                      <a:pt x="1979" y="1343"/>
                    </a:lnTo>
                    <a:lnTo>
                      <a:pt x="1983" y="1338"/>
                    </a:lnTo>
                    <a:lnTo>
                      <a:pt x="1987" y="1334"/>
                    </a:lnTo>
                    <a:lnTo>
                      <a:pt x="1990" y="1331"/>
                    </a:lnTo>
                    <a:lnTo>
                      <a:pt x="1994" y="1321"/>
                    </a:lnTo>
                    <a:lnTo>
                      <a:pt x="1998" y="1317"/>
                    </a:lnTo>
                    <a:lnTo>
                      <a:pt x="2002" y="1309"/>
                    </a:lnTo>
                    <a:lnTo>
                      <a:pt x="2006" y="1300"/>
                    </a:lnTo>
                    <a:lnTo>
                      <a:pt x="2010" y="1297"/>
                    </a:lnTo>
                    <a:lnTo>
                      <a:pt x="2014" y="1292"/>
                    </a:lnTo>
                    <a:lnTo>
                      <a:pt x="2018" y="1284"/>
                    </a:lnTo>
                    <a:lnTo>
                      <a:pt x="2022" y="1281"/>
                    </a:lnTo>
                    <a:lnTo>
                      <a:pt x="2026" y="1275"/>
                    </a:lnTo>
                    <a:lnTo>
                      <a:pt x="2030" y="1266"/>
                    </a:lnTo>
                    <a:lnTo>
                      <a:pt x="2034" y="1266"/>
                    </a:lnTo>
                    <a:lnTo>
                      <a:pt x="2038" y="1255"/>
                    </a:lnTo>
                    <a:lnTo>
                      <a:pt x="2042" y="1250"/>
                    </a:lnTo>
                    <a:lnTo>
                      <a:pt x="2046" y="1246"/>
                    </a:lnTo>
                    <a:lnTo>
                      <a:pt x="2050" y="1236"/>
                    </a:lnTo>
                    <a:lnTo>
                      <a:pt x="2054" y="1232"/>
                    </a:lnTo>
                    <a:lnTo>
                      <a:pt x="2058" y="1221"/>
                    </a:lnTo>
                    <a:lnTo>
                      <a:pt x="2061" y="1218"/>
                    </a:lnTo>
                    <a:lnTo>
                      <a:pt x="2065" y="1212"/>
                    </a:lnTo>
                    <a:lnTo>
                      <a:pt x="2069" y="1212"/>
                    </a:lnTo>
                    <a:lnTo>
                      <a:pt x="2073" y="1207"/>
                    </a:lnTo>
                    <a:lnTo>
                      <a:pt x="2077" y="1198"/>
                    </a:lnTo>
                    <a:lnTo>
                      <a:pt x="2081" y="1191"/>
                    </a:lnTo>
                    <a:lnTo>
                      <a:pt x="2085" y="1179"/>
                    </a:lnTo>
                    <a:lnTo>
                      <a:pt x="2089" y="1179"/>
                    </a:lnTo>
                    <a:lnTo>
                      <a:pt x="2093" y="1174"/>
                    </a:lnTo>
                    <a:lnTo>
                      <a:pt x="2097" y="1167"/>
                    </a:lnTo>
                    <a:lnTo>
                      <a:pt x="2101" y="1157"/>
                    </a:lnTo>
                    <a:lnTo>
                      <a:pt x="2105" y="1154"/>
                    </a:lnTo>
                    <a:lnTo>
                      <a:pt x="2109" y="1151"/>
                    </a:lnTo>
                    <a:lnTo>
                      <a:pt x="2113" y="1144"/>
                    </a:lnTo>
                    <a:lnTo>
                      <a:pt x="2117" y="1134"/>
                    </a:lnTo>
                    <a:lnTo>
                      <a:pt x="2121" y="1127"/>
                    </a:lnTo>
                    <a:lnTo>
                      <a:pt x="2125" y="1123"/>
                    </a:lnTo>
                    <a:lnTo>
                      <a:pt x="2128" y="1123"/>
                    </a:lnTo>
                    <a:lnTo>
                      <a:pt x="2132" y="1113"/>
                    </a:lnTo>
                    <a:lnTo>
                      <a:pt x="2136" y="1106"/>
                    </a:lnTo>
                    <a:lnTo>
                      <a:pt x="2140" y="1099"/>
                    </a:lnTo>
                    <a:lnTo>
                      <a:pt x="2144" y="1091"/>
                    </a:lnTo>
                    <a:lnTo>
                      <a:pt x="2148" y="1088"/>
                    </a:lnTo>
                    <a:lnTo>
                      <a:pt x="2152" y="1080"/>
                    </a:lnTo>
                    <a:lnTo>
                      <a:pt x="2156" y="1077"/>
                    </a:lnTo>
                    <a:lnTo>
                      <a:pt x="2160" y="1071"/>
                    </a:lnTo>
                    <a:lnTo>
                      <a:pt x="2164" y="1065"/>
                    </a:lnTo>
                    <a:lnTo>
                      <a:pt x="2168" y="1055"/>
                    </a:lnTo>
                    <a:lnTo>
                      <a:pt x="2172" y="1054"/>
                    </a:lnTo>
                    <a:lnTo>
                      <a:pt x="2176" y="1049"/>
                    </a:lnTo>
                    <a:lnTo>
                      <a:pt x="2180" y="1035"/>
                    </a:lnTo>
                    <a:lnTo>
                      <a:pt x="2184" y="1037"/>
                    </a:lnTo>
                    <a:lnTo>
                      <a:pt x="2188" y="1031"/>
                    </a:lnTo>
                    <a:lnTo>
                      <a:pt x="2192" y="1025"/>
                    </a:lnTo>
                    <a:lnTo>
                      <a:pt x="2195" y="1012"/>
                    </a:lnTo>
                    <a:lnTo>
                      <a:pt x="2199" y="1014"/>
                    </a:lnTo>
                    <a:lnTo>
                      <a:pt x="2203" y="1004"/>
                    </a:lnTo>
                    <a:lnTo>
                      <a:pt x="2207" y="1000"/>
                    </a:lnTo>
                    <a:lnTo>
                      <a:pt x="2211" y="995"/>
                    </a:lnTo>
                    <a:lnTo>
                      <a:pt x="2215" y="989"/>
                    </a:lnTo>
                    <a:lnTo>
                      <a:pt x="2219" y="981"/>
                    </a:lnTo>
                    <a:lnTo>
                      <a:pt x="2223" y="978"/>
                    </a:lnTo>
                    <a:lnTo>
                      <a:pt x="2227" y="970"/>
                    </a:lnTo>
                    <a:lnTo>
                      <a:pt x="2231" y="961"/>
                    </a:lnTo>
                    <a:lnTo>
                      <a:pt x="2235" y="958"/>
                    </a:lnTo>
                    <a:lnTo>
                      <a:pt x="2239" y="957"/>
                    </a:lnTo>
                    <a:lnTo>
                      <a:pt x="2243" y="944"/>
                    </a:lnTo>
                    <a:lnTo>
                      <a:pt x="2247" y="938"/>
                    </a:lnTo>
                    <a:lnTo>
                      <a:pt x="2251" y="935"/>
                    </a:lnTo>
                    <a:lnTo>
                      <a:pt x="2255" y="930"/>
                    </a:lnTo>
                    <a:lnTo>
                      <a:pt x="2259" y="923"/>
                    </a:lnTo>
                    <a:lnTo>
                      <a:pt x="2263" y="918"/>
                    </a:lnTo>
                    <a:lnTo>
                      <a:pt x="2266" y="913"/>
                    </a:lnTo>
                    <a:lnTo>
                      <a:pt x="2270" y="904"/>
                    </a:lnTo>
                    <a:lnTo>
                      <a:pt x="2274" y="898"/>
                    </a:lnTo>
                    <a:lnTo>
                      <a:pt x="2278" y="896"/>
                    </a:lnTo>
                    <a:lnTo>
                      <a:pt x="2282" y="895"/>
                    </a:lnTo>
                    <a:lnTo>
                      <a:pt x="2286" y="881"/>
                    </a:lnTo>
                    <a:lnTo>
                      <a:pt x="2290" y="878"/>
                    </a:lnTo>
                    <a:lnTo>
                      <a:pt x="2294" y="873"/>
                    </a:lnTo>
                    <a:lnTo>
                      <a:pt x="2298" y="868"/>
                    </a:lnTo>
                    <a:lnTo>
                      <a:pt x="2302" y="864"/>
                    </a:lnTo>
                    <a:lnTo>
                      <a:pt x="2306" y="853"/>
                    </a:lnTo>
                    <a:lnTo>
                      <a:pt x="2310" y="848"/>
                    </a:lnTo>
                    <a:lnTo>
                      <a:pt x="2314" y="847"/>
                    </a:lnTo>
                    <a:lnTo>
                      <a:pt x="2318" y="841"/>
                    </a:lnTo>
                    <a:lnTo>
                      <a:pt x="2322" y="833"/>
                    </a:lnTo>
                    <a:lnTo>
                      <a:pt x="2326" y="825"/>
                    </a:lnTo>
                    <a:lnTo>
                      <a:pt x="2330" y="821"/>
                    </a:lnTo>
                    <a:lnTo>
                      <a:pt x="2333" y="816"/>
                    </a:lnTo>
                    <a:lnTo>
                      <a:pt x="2337" y="813"/>
                    </a:lnTo>
                    <a:lnTo>
                      <a:pt x="2341" y="804"/>
                    </a:lnTo>
                    <a:lnTo>
                      <a:pt x="2345" y="802"/>
                    </a:lnTo>
                    <a:lnTo>
                      <a:pt x="2349" y="797"/>
                    </a:lnTo>
                    <a:lnTo>
                      <a:pt x="2353" y="787"/>
                    </a:lnTo>
                    <a:lnTo>
                      <a:pt x="2357" y="790"/>
                    </a:lnTo>
                    <a:lnTo>
                      <a:pt x="2361" y="785"/>
                    </a:lnTo>
                    <a:lnTo>
                      <a:pt x="2365" y="776"/>
                    </a:lnTo>
                    <a:lnTo>
                      <a:pt x="2369" y="770"/>
                    </a:lnTo>
                    <a:lnTo>
                      <a:pt x="2373" y="765"/>
                    </a:lnTo>
                    <a:lnTo>
                      <a:pt x="2377" y="760"/>
                    </a:lnTo>
                    <a:lnTo>
                      <a:pt x="2381" y="754"/>
                    </a:lnTo>
                    <a:lnTo>
                      <a:pt x="2385" y="749"/>
                    </a:lnTo>
                    <a:lnTo>
                      <a:pt x="2389" y="743"/>
                    </a:lnTo>
                    <a:lnTo>
                      <a:pt x="2393" y="734"/>
                    </a:lnTo>
                    <a:lnTo>
                      <a:pt x="2397" y="731"/>
                    </a:lnTo>
                    <a:lnTo>
                      <a:pt x="2401" y="725"/>
                    </a:lnTo>
                    <a:lnTo>
                      <a:pt x="2404" y="723"/>
                    </a:lnTo>
                    <a:lnTo>
                      <a:pt x="2408" y="717"/>
                    </a:lnTo>
                    <a:lnTo>
                      <a:pt x="2412" y="717"/>
                    </a:lnTo>
                    <a:lnTo>
                      <a:pt x="2416" y="705"/>
                    </a:lnTo>
                    <a:lnTo>
                      <a:pt x="2420" y="702"/>
                    </a:lnTo>
                    <a:lnTo>
                      <a:pt x="2424" y="697"/>
                    </a:lnTo>
                    <a:lnTo>
                      <a:pt x="2428" y="692"/>
                    </a:lnTo>
                    <a:lnTo>
                      <a:pt x="2432" y="688"/>
                    </a:lnTo>
                    <a:lnTo>
                      <a:pt x="2436" y="678"/>
                    </a:lnTo>
                    <a:lnTo>
                      <a:pt x="2440" y="680"/>
                    </a:lnTo>
                    <a:lnTo>
                      <a:pt x="2444" y="674"/>
                    </a:lnTo>
                    <a:lnTo>
                      <a:pt x="2448" y="668"/>
                    </a:lnTo>
                    <a:lnTo>
                      <a:pt x="2452" y="664"/>
                    </a:lnTo>
                    <a:lnTo>
                      <a:pt x="2456" y="660"/>
                    </a:lnTo>
                    <a:lnTo>
                      <a:pt x="2460" y="651"/>
                    </a:lnTo>
                    <a:lnTo>
                      <a:pt x="2464" y="651"/>
                    </a:lnTo>
                    <a:lnTo>
                      <a:pt x="2468" y="643"/>
                    </a:lnTo>
                    <a:lnTo>
                      <a:pt x="2471" y="638"/>
                    </a:lnTo>
                    <a:lnTo>
                      <a:pt x="2475" y="635"/>
                    </a:lnTo>
                    <a:lnTo>
                      <a:pt x="2479" y="626"/>
                    </a:lnTo>
                    <a:lnTo>
                      <a:pt x="2483" y="623"/>
                    </a:lnTo>
                    <a:lnTo>
                      <a:pt x="2487" y="618"/>
                    </a:lnTo>
                    <a:lnTo>
                      <a:pt x="2491" y="615"/>
                    </a:lnTo>
                    <a:lnTo>
                      <a:pt x="2495" y="606"/>
                    </a:lnTo>
                    <a:lnTo>
                      <a:pt x="2499" y="606"/>
                    </a:lnTo>
                    <a:lnTo>
                      <a:pt x="2503" y="601"/>
                    </a:lnTo>
                    <a:lnTo>
                      <a:pt x="2507" y="596"/>
                    </a:lnTo>
                    <a:lnTo>
                      <a:pt x="2511" y="590"/>
                    </a:lnTo>
                    <a:lnTo>
                      <a:pt x="2515" y="586"/>
                    </a:lnTo>
                    <a:lnTo>
                      <a:pt x="2519" y="584"/>
                    </a:lnTo>
                    <a:lnTo>
                      <a:pt x="2523" y="575"/>
                    </a:lnTo>
                    <a:lnTo>
                      <a:pt x="2527" y="572"/>
                    </a:lnTo>
                    <a:lnTo>
                      <a:pt x="2531" y="570"/>
                    </a:lnTo>
                    <a:lnTo>
                      <a:pt x="2535" y="562"/>
                    </a:lnTo>
                    <a:lnTo>
                      <a:pt x="2538" y="559"/>
                    </a:lnTo>
                    <a:lnTo>
                      <a:pt x="2542" y="555"/>
                    </a:lnTo>
                    <a:lnTo>
                      <a:pt x="2546" y="552"/>
                    </a:lnTo>
                    <a:lnTo>
                      <a:pt x="2550" y="542"/>
                    </a:lnTo>
                    <a:lnTo>
                      <a:pt x="2554" y="542"/>
                    </a:lnTo>
                    <a:lnTo>
                      <a:pt x="2558" y="538"/>
                    </a:lnTo>
                    <a:lnTo>
                      <a:pt x="2562" y="532"/>
                    </a:lnTo>
                    <a:lnTo>
                      <a:pt x="2566" y="527"/>
                    </a:lnTo>
                    <a:lnTo>
                      <a:pt x="2570" y="525"/>
                    </a:lnTo>
                    <a:lnTo>
                      <a:pt x="2574" y="525"/>
                    </a:lnTo>
                    <a:lnTo>
                      <a:pt x="2578" y="513"/>
                    </a:lnTo>
                    <a:lnTo>
                      <a:pt x="2582" y="513"/>
                    </a:lnTo>
                    <a:lnTo>
                      <a:pt x="2586" y="505"/>
                    </a:lnTo>
                    <a:lnTo>
                      <a:pt x="2590" y="501"/>
                    </a:lnTo>
                    <a:lnTo>
                      <a:pt x="2594" y="499"/>
                    </a:lnTo>
                    <a:lnTo>
                      <a:pt x="2598" y="491"/>
                    </a:lnTo>
                    <a:lnTo>
                      <a:pt x="2602" y="493"/>
                    </a:lnTo>
                    <a:lnTo>
                      <a:pt x="2606" y="487"/>
                    </a:lnTo>
                    <a:lnTo>
                      <a:pt x="2609" y="484"/>
                    </a:lnTo>
                    <a:lnTo>
                      <a:pt x="2613" y="476"/>
                    </a:lnTo>
                    <a:lnTo>
                      <a:pt x="2617" y="476"/>
                    </a:lnTo>
                    <a:lnTo>
                      <a:pt x="2621" y="471"/>
                    </a:lnTo>
                    <a:lnTo>
                      <a:pt x="2625" y="465"/>
                    </a:lnTo>
                    <a:lnTo>
                      <a:pt x="2629" y="464"/>
                    </a:lnTo>
                    <a:lnTo>
                      <a:pt x="2633" y="454"/>
                    </a:lnTo>
                    <a:lnTo>
                      <a:pt x="2637" y="456"/>
                    </a:lnTo>
                    <a:lnTo>
                      <a:pt x="2641" y="453"/>
                    </a:lnTo>
                    <a:lnTo>
                      <a:pt x="2645" y="448"/>
                    </a:lnTo>
                    <a:lnTo>
                      <a:pt x="2649" y="447"/>
                    </a:lnTo>
                    <a:lnTo>
                      <a:pt x="2653" y="437"/>
                    </a:lnTo>
                    <a:lnTo>
                      <a:pt x="2657" y="436"/>
                    </a:lnTo>
                    <a:lnTo>
                      <a:pt x="2661" y="434"/>
                    </a:lnTo>
                    <a:lnTo>
                      <a:pt x="2665" y="428"/>
                    </a:lnTo>
                    <a:lnTo>
                      <a:pt x="2669" y="422"/>
                    </a:lnTo>
                    <a:lnTo>
                      <a:pt x="2673" y="420"/>
                    </a:lnTo>
                    <a:lnTo>
                      <a:pt x="2676" y="419"/>
                    </a:lnTo>
                    <a:lnTo>
                      <a:pt x="2680" y="411"/>
                    </a:lnTo>
                    <a:lnTo>
                      <a:pt x="2684" y="408"/>
                    </a:lnTo>
                    <a:lnTo>
                      <a:pt x="2688" y="411"/>
                    </a:lnTo>
                    <a:lnTo>
                      <a:pt x="2692" y="405"/>
                    </a:lnTo>
                    <a:lnTo>
                      <a:pt x="2696" y="397"/>
                    </a:lnTo>
                    <a:lnTo>
                      <a:pt x="2700" y="394"/>
                    </a:lnTo>
                    <a:lnTo>
                      <a:pt x="2704" y="392"/>
                    </a:lnTo>
                    <a:lnTo>
                      <a:pt x="2708" y="391"/>
                    </a:lnTo>
                    <a:lnTo>
                      <a:pt x="2712" y="391"/>
                    </a:lnTo>
                    <a:lnTo>
                      <a:pt x="2716" y="385"/>
                    </a:lnTo>
                    <a:lnTo>
                      <a:pt x="2720" y="379"/>
                    </a:lnTo>
                    <a:lnTo>
                      <a:pt x="2724" y="374"/>
                    </a:lnTo>
                    <a:lnTo>
                      <a:pt x="2728" y="374"/>
                    </a:lnTo>
                    <a:lnTo>
                      <a:pt x="2732" y="368"/>
                    </a:lnTo>
                    <a:lnTo>
                      <a:pt x="2736" y="365"/>
                    </a:lnTo>
                    <a:lnTo>
                      <a:pt x="2740" y="363"/>
                    </a:lnTo>
                    <a:lnTo>
                      <a:pt x="2743" y="358"/>
                    </a:lnTo>
                    <a:lnTo>
                      <a:pt x="2747" y="354"/>
                    </a:lnTo>
                    <a:lnTo>
                      <a:pt x="2751" y="354"/>
                    </a:lnTo>
                    <a:lnTo>
                      <a:pt x="2755" y="349"/>
                    </a:lnTo>
                    <a:lnTo>
                      <a:pt x="2759" y="343"/>
                    </a:lnTo>
                    <a:lnTo>
                      <a:pt x="2763" y="341"/>
                    </a:lnTo>
                    <a:lnTo>
                      <a:pt x="2767" y="341"/>
                    </a:lnTo>
                    <a:lnTo>
                      <a:pt x="2771" y="337"/>
                    </a:lnTo>
                    <a:lnTo>
                      <a:pt x="2775" y="331"/>
                    </a:lnTo>
                    <a:lnTo>
                      <a:pt x="2779" y="326"/>
                    </a:lnTo>
                    <a:lnTo>
                      <a:pt x="2783" y="328"/>
                    </a:lnTo>
                    <a:lnTo>
                      <a:pt x="2787" y="323"/>
                    </a:lnTo>
                    <a:lnTo>
                      <a:pt x="2791" y="317"/>
                    </a:lnTo>
                    <a:lnTo>
                      <a:pt x="2795" y="317"/>
                    </a:lnTo>
                    <a:lnTo>
                      <a:pt x="2799" y="314"/>
                    </a:lnTo>
                    <a:lnTo>
                      <a:pt x="2803" y="309"/>
                    </a:lnTo>
                    <a:lnTo>
                      <a:pt x="2807" y="309"/>
                    </a:lnTo>
                    <a:lnTo>
                      <a:pt x="2811" y="303"/>
                    </a:lnTo>
                    <a:lnTo>
                      <a:pt x="2814" y="303"/>
                    </a:lnTo>
                    <a:lnTo>
                      <a:pt x="2818" y="294"/>
                    </a:lnTo>
                    <a:lnTo>
                      <a:pt x="2822" y="295"/>
                    </a:lnTo>
                    <a:lnTo>
                      <a:pt x="2826" y="294"/>
                    </a:lnTo>
                    <a:lnTo>
                      <a:pt x="2830" y="290"/>
                    </a:lnTo>
                    <a:lnTo>
                      <a:pt x="2834" y="283"/>
                    </a:lnTo>
                    <a:lnTo>
                      <a:pt x="2838" y="280"/>
                    </a:lnTo>
                    <a:lnTo>
                      <a:pt x="2842" y="286"/>
                    </a:lnTo>
                    <a:lnTo>
                      <a:pt x="2846" y="275"/>
                    </a:lnTo>
                    <a:lnTo>
                      <a:pt x="2850" y="277"/>
                    </a:lnTo>
                    <a:lnTo>
                      <a:pt x="2854" y="278"/>
                    </a:lnTo>
                    <a:lnTo>
                      <a:pt x="2858" y="270"/>
                    </a:lnTo>
                    <a:lnTo>
                      <a:pt x="2862" y="270"/>
                    </a:lnTo>
                    <a:lnTo>
                      <a:pt x="2866" y="261"/>
                    </a:lnTo>
                    <a:lnTo>
                      <a:pt x="2870" y="263"/>
                    </a:lnTo>
                    <a:lnTo>
                      <a:pt x="2874" y="258"/>
                    </a:lnTo>
                    <a:lnTo>
                      <a:pt x="2878" y="255"/>
                    </a:lnTo>
                    <a:lnTo>
                      <a:pt x="2881" y="250"/>
                    </a:lnTo>
                    <a:lnTo>
                      <a:pt x="2885" y="252"/>
                    </a:lnTo>
                    <a:lnTo>
                      <a:pt x="2889" y="249"/>
                    </a:lnTo>
                    <a:lnTo>
                      <a:pt x="2893" y="246"/>
                    </a:lnTo>
                    <a:lnTo>
                      <a:pt x="2897" y="241"/>
                    </a:lnTo>
                    <a:lnTo>
                      <a:pt x="2901" y="243"/>
                    </a:lnTo>
                    <a:lnTo>
                      <a:pt x="2905" y="232"/>
                    </a:lnTo>
                    <a:lnTo>
                      <a:pt x="2909" y="236"/>
                    </a:lnTo>
                    <a:lnTo>
                      <a:pt x="2913" y="235"/>
                    </a:lnTo>
                    <a:lnTo>
                      <a:pt x="2917" y="232"/>
                    </a:lnTo>
                    <a:lnTo>
                      <a:pt x="2921" y="227"/>
                    </a:lnTo>
                    <a:lnTo>
                      <a:pt x="2925" y="229"/>
                    </a:lnTo>
                    <a:lnTo>
                      <a:pt x="2929" y="226"/>
                    </a:lnTo>
                    <a:lnTo>
                      <a:pt x="2933" y="219"/>
                    </a:lnTo>
                    <a:lnTo>
                      <a:pt x="2937" y="221"/>
                    </a:lnTo>
                    <a:lnTo>
                      <a:pt x="2941" y="213"/>
                    </a:lnTo>
                    <a:lnTo>
                      <a:pt x="2945" y="215"/>
                    </a:lnTo>
                    <a:lnTo>
                      <a:pt x="2949" y="20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8" name="Line 4360"/>
              <p:cNvSpPr>
                <a:spLocks noChangeShapeType="1"/>
              </p:cNvSpPr>
              <p:nvPr/>
            </p:nvSpPr>
            <p:spPr bwMode="auto">
              <a:xfrm flipV="1"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09" name="Line 4361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0" name="Line 4362"/>
              <p:cNvSpPr>
                <a:spLocks noChangeShapeType="1"/>
              </p:cNvSpPr>
              <p:nvPr/>
            </p:nvSpPr>
            <p:spPr bwMode="auto">
              <a:xfrm flipV="1">
                <a:off x="3096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1" name="Freeform 4363"/>
              <p:cNvSpPr>
                <a:spLocks/>
              </p:cNvSpPr>
              <p:nvPr/>
            </p:nvSpPr>
            <p:spPr bwMode="auto">
              <a:xfrm flipV="1">
                <a:off x="3098" y="908"/>
                <a:ext cx="1715" cy="1108"/>
              </a:xfrm>
              <a:custGeom>
                <a:avLst/>
                <a:gdLst/>
                <a:ahLst/>
                <a:cxnLst>
                  <a:cxn ang="0">
                    <a:pos x="43" y="4"/>
                  </a:cxn>
                  <a:cxn ang="0">
                    <a:pos x="91" y="19"/>
                  </a:cxn>
                  <a:cxn ang="0">
                    <a:pos x="138" y="45"/>
                  </a:cxn>
                  <a:cxn ang="0">
                    <a:pos x="185" y="70"/>
                  </a:cxn>
                  <a:cxn ang="0">
                    <a:pos x="233" y="111"/>
                  </a:cxn>
                  <a:cxn ang="0">
                    <a:pos x="280" y="155"/>
                  </a:cxn>
                  <a:cxn ang="0">
                    <a:pos x="327" y="215"/>
                  </a:cxn>
                  <a:cxn ang="0">
                    <a:pos x="374" y="279"/>
                  </a:cxn>
                  <a:cxn ang="0">
                    <a:pos x="422" y="354"/>
                  </a:cxn>
                  <a:cxn ang="0">
                    <a:pos x="469" y="433"/>
                  </a:cxn>
                  <a:cxn ang="0">
                    <a:pos x="516" y="528"/>
                  </a:cxn>
                  <a:cxn ang="0">
                    <a:pos x="564" y="625"/>
                  </a:cxn>
                  <a:cxn ang="0">
                    <a:pos x="611" y="727"/>
                  </a:cxn>
                  <a:cxn ang="0">
                    <a:pos x="658" y="837"/>
                  </a:cxn>
                  <a:cxn ang="0">
                    <a:pos x="706" y="939"/>
                  </a:cxn>
                  <a:cxn ang="0">
                    <a:pos x="753" y="1047"/>
                  </a:cxn>
                  <a:cxn ang="0">
                    <a:pos x="800" y="1157"/>
                  </a:cxn>
                  <a:cxn ang="0">
                    <a:pos x="848" y="1252"/>
                  </a:cxn>
                  <a:cxn ang="0">
                    <a:pos x="895" y="1361"/>
                  </a:cxn>
                  <a:cxn ang="0">
                    <a:pos x="942" y="1453"/>
                  </a:cxn>
                  <a:cxn ang="0">
                    <a:pos x="990" y="1536"/>
                  </a:cxn>
                  <a:cxn ang="0">
                    <a:pos x="1037" y="1616"/>
                  </a:cxn>
                  <a:cxn ang="0">
                    <a:pos x="1084" y="1691"/>
                  </a:cxn>
                  <a:cxn ang="0">
                    <a:pos x="1131" y="1749"/>
                  </a:cxn>
                  <a:cxn ang="0">
                    <a:pos x="1179" y="1803"/>
                  </a:cxn>
                  <a:cxn ang="0">
                    <a:pos x="1226" y="1849"/>
                  </a:cxn>
                  <a:cxn ang="0">
                    <a:pos x="1273" y="1885"/>
                  </a:cxn>
                  <a:cxn ang="0">
                    <a:pos x="1321" y="1900"/>
                  </a:cxn>
                  <a:cxn ang="0">
                    <a:pos x="1368" y="1912"/>
                  </a:cxn>
                  <a:cxn ang="0">
                    <a:pos x="1415" y="1917"/>
                  </a:cxn>
                  <a:cxn ang="0">
                    <a:pos x="1463" y="1914"/>
                  </a:cxn>
                  <a:cxn ang="0">
                    <a:pos x="1510" y="1892"/>
                  </a:cxn>
                  <a:cxn ang="0">
                    <a:pos x="1557" y="1868"/>
                  </a:cxn>
                  <a:cxn ang="0">
                    <a:pos x="1605" y="1834"/>
                  </a:cxn>
                  <a:cxn ang="0">
                    <a:pos x="1652" y="1793"/>
                  </a:cxn>
                  <a:cxn ang="0">
                    <a:pos x="1699" y="1747"/>
                  </a:cxn>
                  <a:cxn ang="0">
                    <a:pos x="1746" y="1696"/>
                  </a:cxn>
                  <a:cxn ang="0">
                    <a:pos x="1794" y="1637"/>
                  </a:cxn>
                  <a:cxn ang="0">
                    <a:pos x="1841" y="1574"/>
                  </a:cxn>
                  <a:cxn ang="0">
                    <a:pos x="1888" y="1509"/>
                  </a:cxn>
                  <a:cxn ang="0">
                    <a:pos x="1936" y="1436"/>
                  </a:cxn>
                  <a:cxn ang="0">
                    <a:pos x="1983" y="1370"/>
                  </a:cxn>
                  <a:cxn ang="0">
                    <a:pos x="2030" y="1295"/>
                  </a:cxn>
                  <a:cxn ang="0">
                    <a:pos x="2078" y="1223"/>
                  </a:cxn>
                  <a:cxn ang="0">
                    <a:pos x="2125" y="1154"/>
                  </a:cxn>
                  <a:cxn ang="0">
                    <a:pos x="2172" y="1082"/>
                  </a:cxn>
                  <a:cxn ang="0">
                    <a:pos x="2220" y="1007"/>
                  </a:cxn>
                  <a:cxn ang="0">
                    <a:pos x="2267" y="944"/>
                  </a:cxn>
                  <a:cxn ang="0">
                    <a:pos x="2314" y="871"/>
                  </a:cxn>
                  <a:cxn ang="0">
                    <a:pos x="2361" y="807"/>
                  </a:cxn>
                  <a:cxn ang="0">
                    <a:pos x="2409" y="742"/>
                  </a:cxn>
                  <a:cxn ang="0">
                    <a:pos x="2456" y="679"/>
                  </a:cxn>
                  <a:cxn ang="0">
                    <a:pos x="2503" y="621"/>
                  </a:cxn>
                  <a:cxn ang="0">
                    <a:pos x="2551" y="567"/>
                  </a:cxn>
                  <a:cxn ang="0">
                    <a:pos x="2598" y="514"/>
                  </a:cxn>
                  <a:cxn ang="0">
                    <a:pos x="2645" y="465"/>
                  </a:cxn>
                  <a:cxn ang="0">
                    <a:pos x="2693" y="421"/>
                  </a:cxn>
                  <a:cxn ang="0">
                    <a:pos x="2740" y="376"/>
                  </a:cxn>
                  <a:cxn ang="0">
                    <a:pos x="2787" y="332"/>
                  </a:cxn>
                  <a:cxn ang="0">
                    <a:pos x="2835" y="300"/>
                  </a:cxn>
                  <a:cxn ang="0">
                    <a:pos x="2882" y="266"/>
                  </a:cxn>
                  <a:cxn ang="0">
                    <a:pos x="2929" y="237"/>
                  </a:cxn>
                  <a:cxn ang="0">
                    <a:pos x="2977" y="205"/>
                  </a:cxn>
                </a:cxnLst>
                <a:rect l="0" t="0" r="r" b="b"/>
                <a:pathLst>
                  <a:path w="2977" h="1923">
                    <a:moveTo>
                      <a:pt x="0" y="4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20" y="9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5" y="4"/>
                    </a:lnTo>
                    <a:lnTo>
                      <a:pt x="39" y="6"/>
                    </a:lnTo>
                    <a:lnTo>
                      <a:pt x="43" y="4"/>
                    </a:lnTo>
                    <a:lnTo>
                      <a:pt x="47" y="7"/>
                    </a:lnTo>
                    <a:lnTo>
                      <a:pt x="51" y="12"/>
                    </a:lnTo>
                    <a:lnTo>
                      <a:pt x="55" y="14"/>
                    </a:lnTo>
                    <a:lnTo>
                      <a:pt x="59" y="11"/>
                    </a:lnTo>
                    <a:lnTo>
                      <a:pt x="63" y="16"/>
                    </a:lnTo>
                    <a:lnTo>
                      <a:pt x="67" y="19"/>
                    </a:lnTo>
                    <a:lnTo>
                      <a:pt x="71" y="19"/>
                    </a:lnTo>
                    <a:lnTo>
                      <a:pt x="75" y="16"/>
                    </a:lnTo>
                    <a:lnTo>
                      <a:pt x="79" y="17"/>
                    </a:lnTo>
                    <a:lnTo>
                      <a:pt x="83" y="17"/>
                    </a:lnTo>
                    <a:lnTo>
                      <a:pt x="87" y="17"/>
                    </a:lnTo>
                    <a:lnTo>
                      <a:pt x="91" y="19"/>
                    </a:lnTo>
                    <a:lnTo>
                      <a:pt x="95" y="28"/>
                    </a:lnTo>
                    <a:lnTo>
                      <a:pt x="99" y="24"/>
                    </a:lnTo>
                    <a:lnTo>
                      <a:pt x="102" y="28"/>
                    </a:lnTo>
                    <a:lnTo>
                      <a:pt x="106" y="28"/>
                    </a:lnTo>
                    <a:lnTo>
                      <a:pt x="110" y="28"/>
                    </a:lnTo>
                    <a:lnTo>
                      <a:pt x="114" y="29"/>
                    </a:lnTo>
                    <a:lnTo>
                      <a:pt x="118" y="38"/>
                    </a:lnTo>
                    <a:lnTo>
                      <a:pt x="122" y="36"/>
                    </a:lnTo>
                    <a:lnTo>
                      <a:pt x="126" y="38"/>
                    </a:lnTo>
                    <a:lnTo>
                      <a:pt x="130" y="38"/>
                    </a:lnTo>
                    <a:lnTo>
                      <a:pt x="134" y="40"/>
                    </a:lnTo>
                    <a:lnTo>
                      <a:pt x="138" y="45"/>
                    </a:lnTo>
                    <a:lnTo>
                      <a:pt x="142" y="38"/>
                    </a:lnTo>
                    <a:lnTo>
                      <a:pt x="146" y="48"/>
                    </a:lnTo>
                    <a:lnTo>
                      <a:pt x="150" y="53"/>
                    </a:lnTo>
                    <a:lnTo>
                      <a:pt x="154" y="48"/>
                    </a:lnTo>
                    <a:lnTo>
                      <a:pt x="158" y="50"/>
                    </a:lnTo>
                    <a:lnTo>
                      <a:pt x="162" y="57"/>
                    </a:lnTo>
                    <a:lnTo>
                      <a:pt x="166" y="60"/>
                    </a:lnTo>
                    <a:lnTo>
                      <a:pt x="169" y="62"/>
                    </a:lnTo>
                    <a:lnTo>
                      <a:pt x="173" y="65"/>
                    </a:lnTo>
                    <a:lnTo>
                      <a:pt x="177" y="65"/>
                    </a:lnTo>
                    <a:lnTo>
                      <a:pt x="181" y="72"/>
                    </a:lnTo>
                    <a:lnTo>
                      <a:pt x="185" y="70"/>
                    </a:lnTo>
                    <a:lnTo>
                      <a:pt x="189" y="77"/>
                    </a:lnTo>
                    <a:lnTo>
                      <a:pt x="193" y="74"/>
                    </a:lnTo>
                    <a:lnTo>
                      <a:pt x="197" y="84"/>
                    </a:lnTo>
                    <a:lnTo>
                      <a:pt x="201" y="91"/>
                    </a:lnTo>
                    <a:lnTo>
                      <a:pt x="205" y="86"/>
                    </a:lnTo>
                    <a:lnTo>
                      <a:pt x="209" y="92"/>
                    </a:lnTo>
                    <a:lnTo>
                      <a:pt x="213" y="96"/>
                    </a:lnTo>
                    <a:lnTo>
                      <a:pt x="217" y="99"/>
                    </a:lnTo>
                    <a:lnTo>
                      <a:pt x="221" y="103"/>
                    </a:lnTo>
                    <a:lnTo>
                      <a:pt x="225" y="104"/>
                    </a:lnTo>
                    <a:lnTo>
                      <a:pt x="229" y="103"/>
                    </a:lnTo>
                    <a:lnTo>
                      <a:pt x="233" y="111"/>
                    </a:lnTo>
                    <a:lnTo>
                      <a:pt x="237" y="116"/>
                    </a:lnTo>
                    <a:lnTo>
                      <a:pt x="240" y="116"/>
                    </a:lnTo>
                    <a:lnTo>
                      <a:pt x="244" y="123"/>
                    </a:lnTo>
                    <a:lnTo>
                      <a:pt x="248" y="123"/>
                    </a:lnTo>
                    <a:lnTo>
                      <a:pt x="252" y="126"/>
                    </a:lnTo>
                    <a:lnTo>
                      <a:pt x="256" y="133"/>
                    </a:lnTo>
                    <a:lnTo>
                      <a:pt x="260" y="140"/>
                    </a:lnTo>
                    <a:lnTo>
                      <a:pt x="264" y="142"/>
                    </a:lnTo>
                    <a:lnTo>
                      <a:pt x="268" y="142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80" y="155"/>
                    </a:lnTo>
                    <a:lnTo>
                      <a:pt x="284" y="164"/>
                    </a:lnTo>
                    <a:lnTo>
                      <a:pt x="288" y="162"/>
                    </a:lnTo>
                    <a:lnTo>
                      <a:pt x="292" y="172"/>
                    </a:lnTo>
                    <a:lnTo>
                      <a:pt x="296" y="171"/>
                    </a:lnTo>
                    <a:lnTo>
                      <a:pt x="300" y="179"/>
                    </a:lnTo>
                    <a:lnTo>
                      <a:pt x="304" y="181"/>
                    </a:lnTo>
                    <a:lnTo>
                      <a:pt x="307" y="191"/>
                    </a:lnTo>
                    <a:lnTo>
                      <a:pt x="311" y="196"/>
                    </a:lnTo>
                    <a:lnTo>
                      <a:pt x="315" y="199"/>
                    </a:lnTo>
                    <a:lnTo>
                      <a:pt x="319" y="208"/>
                    </a:lnTo>
                    <a:lnTo>
                      <a:pt x="323" y="210"/>
                    </a:lnTo>
                    <a:lnTo>
                      <a:pt x="327" y="215"/>
                    </a:lnTo>
                    <a:lnTo>
                      <a:pt x="331" y="223"/>
                    </a:lnTo>
                    <a:lnTo>
                      <a:pt x="335" y="220"/>
                    </a:lnTo>
                    <a:lnTo>
                      <a:pt x="339" y="232"/>
                    </a:lnTo>
                    <a:lnTo>
                      <a:pt x="343" y="237"/>
                    </a:lnTo>
                    <a:lnTo>
                      <a:pt x="347" y="240"/>
                    </a:lnTo>
                    <a:lnTo>
                      <a:pt x="351" y="242"/>
                    </a:lnTo>
                    <a:lnTo>
                      <a:pt x="355" y="252"/>
                    </a:lnTo>
                    <a:lnTo>
                      <a:pt x="359" y="254"/>
                    </a:lnTo>
                    <a:lnTo>
                      <a:pt x="363" y="261"/>
                    </a:lnTo>
                    <a:lnTo>
                      <a:pt x="367" y="271"/>
                    </a:lnTo>
                    <a:lnTo>
                      <a:pt x="371" y="276"/>
                    </a:lnTo>
                    <a:lnTo>
                      <a:pt x="374" y="279"/>
                    </a:lnTo>
                    <a:lnTo>
                      <a:pt x="378" y="286"/>
                    </a:lnTo>
                    <a:lnTo>
                      <a:pt x="382" y="291"/>
                    </a:lnTo>
                    <a:lnTo>
                      <a:pt x="386" y="296"/>
                    </a:lnTo>
                    <a:lnTo>
                      <a:pt x="390" y="302"/>
                    </a:lnTo>
                    <a:lnTo>
                      <a:pt x="394" y="307"/>
                    </a:lnTo>
                    <a:lnTo>
                      <a:pt x="398" y="317"/>
                    </a:lnTo>
                    <a:lnTo>
                      <a:pt x="402" y="325"/>
                    </a:lnTo>
                    <a:lnTo>
                      <a:pt x="406" y="330"/>
                    </a:lnTo>
                    <a:lnTo>
                      <a:pt x="410" y="332"/>
                    </a:lnTo>
                    <a:lnTo>
                      <a:pt x="414" y="344"/>
                    </a:lnTo>
                    <a:lnTo>
                      <a:pt x="418" y="349"/>
                    </a:lnTo>
                    <a:lnTo>
                      <a:pt x="422" y="354"/>
                    </a:lnTo>
                    <a:lnTo>
                      <a:pt x="426" y="366"/>
                    </a:lnTo>
                    <a:lnTo>
                      <a:pt x="430" y="364"/>
                    </a:lnTo>
                    <a:lnTo>
                      <a:pt x="434" y="380"/>
                    </a:lnTo>
                    <a:lnTo>
                      <a:pt x="438" y="380"/>
                    </a:lnTo>
                    <a:lnTo>
                      <a:pt x="442" y="385"/>
                    </a:lnTo>
                    <a:lnTo>
                      <a:pt x="445" y="392"/>
                    </a:lnTo>
                    <a:lnTo>
                      <a:pt x="449" y="404"/>
                    </a:lnTo>
                    <a:lnTo>
                      <a:pt x="453" y="407"/>
                    </a:lnTo>
                    <a:lnTo>
                      <a:pt x="457" y="414"/>
                    </a:lnTo>
                    <a:lnTo>
                      <a:pt x="461" y="419"/>
                    </a:lnTo>
                    <a:lnTo>
                      <a:pt x="465" y="431"/>
                    </a:lnTo>
                    <a:lnTo>
                      <a:pt x="469" y="433"/>
                    </a:lnTo>
                    <a:lnTo>
                      <a:pt x="473" y="443"/>
                    </a:lnTo>
                    <a:lnTo>
                      <a:pt x="477" y="450"/>
                    </a:lnTo>
                    <a:lnTo>
                      <a:pt x="481" y="460"/>
                    </a:lnTo>
                    <a:lnTo>
                      <a:pt x="485" y="463"/>
                    </a:lnTo>
                    <a:lnTo>
                      <a:pt x="489" y="473"/>
                    </a:lnTo>
                    <a:lnTo>
                      <a:pt x="493" y="482"/>
                    </a:lnTo>
                    <a:lnTo>
                      <a:pt x="497" y="489"/>
                    </a:lnTo>
                    <a:lnTo>
                      <a:pt x="501" y="499"/>
                    </a:lnTo>
                    <a:lnTo>
                      <a:pt x="505" y="501"/>
                    </a:lnTo>
                    <a:lnTo>
                      <a:pt x="509" y="509"/>
                    </a:lnTo>
                    <a:lnTo>
                      <a:pt x="512" y="523"/>
                    </a:lnTo>
                    <a:lnTo>
                      <a:pt x="516" y="528"/>
                    </a:lnTo>
                    <a:lnTo>
                      <a:pt x="520" y="535"/>
                    </a:lnTo>
                    <a:lnTo>
                      <a:pt x="524" y="543"/>
                    </a:lnTo>
                    <a:lnTo>
                      <a:pt x="528" y="548"/>
                    </a:lnTo>
                    <a:lnTo>
                      <a:pt x="532" y="558"/>
                    </a:lnTo>
                    <a:lnTo>
                      <a:pt x="536" y="563"/>
                    </a:lnTo>
                    <a:lnTo>
                      <a:pt x="540" y="577"/>
                    </a:lnTo>
                    <a:lnTo>
                      <a:pt x="544" y="580"/>
                    </a:lnTo>
                    <a:lnTo>
                      <a:pt x="548" y="598"/>
                    </a:lnTo>
                    <a:lnTo>
                      <a:pt x="552" y="599"/>
                    </a:lnTo>
                    <a:lnTo>
                      <a:pt x="556" y="604"/>
                    </a:lnTo>
                    <a:lnTo>
                      <a:pt x="560" y="618"/>
                    </a:lnTo>
                    <a:lnTo>
                      <a:pt x="564" y="625"/>
                    </a:lnTo>
                    <a:lnTo>
                      <a:pt x="568" y="633"/>
                    </a:lnTo>
                    <a:lnTo>
                      <a:pt x="572" y="642"/>
                    </a:lnTo>
                    <a:lnTo>
                      <a:pt x="576" y="647"/>
                    </a:lnTo>
                    <a:lnTo>
                      <a:pt x="580" y="660"/>
                    </a:lnTo>
                    <a:lnTo>
                      <a:pt x="583" y="672"/>
                    </a:lnTo>
                    <a:lnTo>
                      <a:pt x="587" y="677"/>
                    </a:lnTo>
                    <a:lnTo>
                      <a:pt x="591" y="688"/>
                    </a:lnTo>
                    <a:lnTo>
                      <a:pt x="595" y="693"/>
                    </a:lnTo>
                    <a:lnTo>
                      <a:pt x="599" y="701"/>
                    </a:lnTo>
                    <a:lnTo>
                      <a:pt x="603" y="708"/>
                    </a:lnTo>
                    <a:lnTo>
                      <a:pt x="607" y="720"/>
                    </a:lnTo>
                    <a:lnTo>
                      <a:pt x="611" y="727"/>
                    </a:lnTo>
                    <a:lnTo>
                      <a:pt x="615" y="734"/>
                    </a:lnTo>
                    <a:lnTo>
                      <a:pt x="619" y="742"/>
                    </a:lnTo>
                    <a:lnTo>
                      <a:pt x="623" y="754"/>
                    </a:lnTo>
                    <a:lnTo>
                      <a:pt x="627" y="756"/>
                    </a:lnTo>
                    <a:lnTo>
                      <a:pt x="631" y="771"/>
                    </a:lnTo>
                    <a:lnTo>
                      <a:pt x="635" y="781"/>
                    </a:lnTo>
                    <a:lnTo>
                      <a:pt x="639" y="785"/>
                    </a:lnTo>
                    <a:lnTo>
                      <a:pt x="643" y="798"/>
                    </a:lnTo>
                    <a:lnTo>
                      <a:pt x="647" y="803"/>
                    </a:lnTo>
                    <a:lnTo>
                      <a:pt x="650" y="814"/>
                    </a:lnTo>
                    <a:lnTo>
                      <a:pt x="654" y="824"/>
                    </a:lnTo>
                    <a:lnTo>
                      <a:pt x="658" y="837"/>
                    </a:lnTo>
                    <a:lnTo>
                      <a:pt x="662" y="842"/>
                    </a:lnTo>
                    <a:lnTo>
                      <a:pt x="666" y="844"/>
                    </a:lnTo>
                    <a:lnTo>
                      <a:pt x="670" y="859"/>
                    </a:lnTo>
                    <a:lnTo>
                      <a:pt x="674" y="870"/>
                    </a:lnTo>
                    <a:lnTo>
                      <a:pt x="678" y="875"/>
                    </a:lnTo>
                    <a:lnTo>
                      <a:pt x="682" y="885"/>
                    </a:lnTo>
                    <a:lnTo>
                      <a:pt x="686" y="897"/>
                    </a:lnTo>
                    <a:lnTo>
                      <a:pt x="690" y="904"/>
                    </a:lnTo>
                    <a:lnTo>
                      <a:pt x="694" y="914"/>
                    </a:lnTo>
                    <a:lnTo>
                      <a:pt x="698" y="924"/>
                    </a:lnTo>
                    <a:lnTo>
                      <a:pt x="702" y="934"/>
                    </a:lnTo>
                    <a:lnTo>
                      <a:pt x="706" y="939"/>
                    </a:lnTo>
                    <a:lnTo>
                      <a:pt x="710" y="946"/>
                    </a:lnTo>
                    <a:lnTo>
                      <a:pt x="714" y="962"/>
                    </a:lnTo>
                    <a:lnTo>
                      <a:pt x="717" y="965"/>
                    </a:lnTo>
                    <a:lnTo>
                      <a:pt x="721" y="975"/>
                    </a:lnTo>
                    <a:lnTo>
                      <a:pt x="725" y="985"/>
                    </a:lnTo>
                    <a:lnTo>
                      <a:pt x="729" y="990"/>
                    </a:lnTo>
                    <a:lnTo>
                      <a:pt x="733" y="999"/>
                    </a:lnTo>
                    <a:lnTo>
                      <a:pt x="737" y="1013"/>
                    </a:lnTo>
                    <a:lnTo>
                      <a:pt x="741" y="1021"/>
                    </a:lnTo>
                    <a:lnTo>
                      <a:pt x="745" y="1026"/>
                    </a:lnTo>
                    <a:lnTo>
                      <a:pt x="749" y="1045"/>
                    </a:lnTo>
                    <a:lnTo>
                      <a:pt x="753" y="1047"/>
                    </a:lnTo>
                    <a:lnTo>
                      <a:pt x="757" y="1057"/>
                    </a:lnTo>
                    <a:lnTo>
                      <a:pt x="761" y="1070"/>
                    </a:lnTo>
                    <a:lnTo>
                      <a:pt x="765" y="1075"/>
                    </a:lnTo>
                    <a:lnTo>
                      <a:pt x="769" y="1081"/>
                    </a:lnTo>
                    <a:lnTo>
                      <a:pt x="773" y="1091"/>
                    </a:lnTo>
                    <a:lnTo>
                      <a:pt x="777" y="1103"/>
                    </a:lnTo>
                    <a:lnTo>
                      <a:pt x="781" y="1113"/>
                    </a:lnTo>
                    <a:lnTo>
                      <a:pt x="785" y="1123"/>
                    </a:lnTo>
                    <a:lnTo>
                      <a:pt x="788" y="1130"/>
                    </a:lnTo>
                    <a:lnTo>
                      <a:pt x="792" y="1135"/>
                    </a:lnTo>
                    <a:lnTo>
                      <a:pt x="796" y="1147"/>
                    </a:lnTo>
                    <a:lnTo>
                      <a:pt x="800" y="1157"/>
                    </a:lnTo>
                    <a:lnTo>
                      <a:pt x="804" y="1161"/>
                    </a:lnTo>
                    <a:lnTo>
                      <a:pt x="808" y="1169"/>
                    </a:lnTo>
                    <a:lnTo>
                      <a:pt x="812" y="1178"/>
                    </a:lnTo>
                    <a:lnTo>
                      <a:pt x="816" y="1191"/>
                    </a:lnTo>
                    <a:lnTo>
                      <a:pt x="820" y="1201"/>
                    </a:lnTo>
                    <a:lnTo>
                      <a:pt x="824" y="1210"/>
                    </a:lnTo>
                    <a:lnTo>
                      <a:pt x="828" y="1217"/>
                    </a:lnTo>
                    <a:lnTo>
                      <a:pt x="832" y="1225"/>
                    </a:lnTo>
                    <a:lnTo>
                      <a:pt x="836" y="1235"/>
                    </a:lnTo>
                    <a:lnTo>
                      <a:pt x="840" y="1239"/>
                    </a:lnTo>
                    <a:lnTo>
                      <a:pt x="844" y="1246"/>
                    </a:lnTo>
                    <a:lnTo>
                      <a:pt x="848" y="1252"/>
                    </a:lnTo>
                    <a:lnTo>
                      <a:pt x="852" y="1266"/>
                    </a:lnTo>
                    <a:lnTo>
                      <a:pt x="855" y="1274"/>
                    </a:lnTo>
                    <a:lnTo>
                      <a:pt x="859" y="1283"/>
                    </a:lnTo>
                    <a:lnTo>
                      <a:pt x="863" y="1293"/>
                    </a:lnTo>
                    <a:lnTo>
                      <a:pt x="867" y="1300"/>
                    </a:lnTo>
                    <a:lnTo>
                      <a:pt x="871" y="1312"/>
                    </a:lnTo>
                    <a:lnTo>
                      <a:pt x="875" y="1317"/>
                    </a:lnTo>
                    <a:lnTo>
                      <a:pt x="879" y="1329"/>
                    </a:lnTo>
                    <a:lnTo>
                      <a:pt x="883" y="1332"/>
                    </a:lnTo>
                    <a:lnTo>
                      <a:pt x="887" y="1337"/>
                    </a:lnTo>
                    <a:lnTo>
                      <a:pt x="891" y="1353"/>
                    </a:lnTo>
                    <a:lnTo>
                      <a:pt x="895" y="1361"/>
                    </a:lnTo>
                    <a:lnTo>
                      <a:pt x="899" y="1371"/>
                    </a:lnTo>
                    <a:lnTo>
                      <a:pt x="903" y="1373"/>
                    </a:lnTo>
                    <a:lnTo>
                      <a:pt x="907" y="1378"/>
                    </a:lnTo>
                    <a:lnTo>
                      <a:pt x="911" y="1392"/>
                    </a:lnTo>
                    <a:lnTo>
                      <a:pt x="915" y="1399"/>
                    </a:lnTo>
                    <a:lnTo>
                      <a:pt x="919" y="1409"/>
                    </a:lnTo>
                    <a:lnTo>
                      <a:pt x="922" y="1419"/>
                    </a:lnTo>
                    <a:lnTo>
                      <a:pt x="926" y="1422"/>
                    </a:lnTo>
                    <a:lnTo>
                      <a:pt x="930" y="1426"/>
                    </a:lnTo>
                    <a:lnTo>
                      <a:pt x="934" y="1441"/>
                    </a:lnTo>
                    <a:lnTo>
                      <a:pt x="938" y="1448"/>
                    </a:lnTo>
                    <a:lnTo>
                      <a:pt x="942" y="1453"/>
                    </a:lnTo>
                    <a:lnTo>
                      <a:pt x="946" y="1463"/>
                    </a:lnTo>
                    <a:lnTo>
                      <a:pt x="950" y="1468"/>
                    </a:lnTo>
                    <a:lnTo>
                      <a:pt x="954" y="1475"/>
                    </a:lnTo>
                    <a:lnTo>
                      <a:pt x="958" y="1479"/>
                    </a:lnTo>
                    <a:lnTo>
                      <a:pt x="962" y="1489"/>
                    </a:lnTo>
                    <a:lnTo>
                      <a:pt x="966" y="1494"/>
                    </a:lnTo>
                    <a:lnTo>
                      <a:pt x="970" y="1504"/>
                    </a:lnTo>
                    <a:lnTo>
                      <a:pt x="974" y="1511"/>
                    </a:lnTo>
                    <a:lnTo>
                      <a:pt x="978" y="1525"/>
                    </a:lnTo>
                    <a:lnTo>
                      <a:pt x="982" y="1525"/>
                    </a:lnTo>
                    <a:lnTo>
                      <a:pt x="986" y="1536"/>
                    </a:lnTo>
                    <a:lnTo>
                      <a:pt x="990" y="1536"/>
                    </a:lnTo>
                    <a:lnTo>
                      <a:pt x="993" y="1545"/>
                    </a:lnTo>
                    <a:lnTo>
                      <a:pt x="997" y="1553"/>
                    </a:lnTo>
                    <a:lnTo>
                      <a:pt x="1001" y="1555"/>
                    </a:lnTo>
                    <a:lnTo>
                      <a:pt x="1005" y="1567"/>
                    </a:lnTo>
                    <a:lnTo>
                      <a:pt x="1009" y="1574"/>
                    </a:lnTo>
                    <a:lnTo>
                      <a:pt x="1013" y="1577"/>
                    </a:lnTo>
                    <a:lnTo>
                      <a:pt x="1017" y="1587"/>
                    </a:lnTo>
                    <a:lnTo>
                      <a:pt x="1021" y="1589"/>
                    </a:lnTo>
                    <a:lnTo>
                      <a:pt x="1025" y="1604"/>
                    </a:lnTo>
                    <a:lnTo>
                      <a:pt x="1029" y="1601"/>
                    </a:lnTo>
                    <a:lnTo>
                      <a:pt x="1033" y="1616"/>
                    </a:lnTo>
                    <a:lnTo>
                      <a:pt x="1037" y="1616"/>
                    </a:lnTo>
                    <a:lnTo>
                      <a:pt x="1041" y="1630"/>
                    </a:lnTo>
                    <a:lnTo>
                      <a:pt x="1045" y="1633"/>
                    </a:lnTo>
                    <a:lnTo>
                      <a:pt x="1049" y="1638"/>
                    </a:lnTo>
                    <a:lnTo>
                      <a:pt x="1053" y="1644"/>
                    </a:lnTo>
                    <a:lnTo>
                      <a:pt x="1057" y="1654"/>
                    </a:lnTo>
                    <a:lnTo>
                      <a:pt x="1060" y="1654"/>
                    </a:lnTo>
                    <a:lnTo>
                      <a:pt x="1064" y="1662"/>
                    </a:lnTo>
                    <a:lnTo>
                      <a:pt x="1068" y="1666"/>
                    </a:lnTo>
                    <a:lnTo>
                      <a:pt x="1072" y="1669"/>
                    </a:lnTo>
                    <a:lnTo>
                      <a:pt x="1076" y="1678"/>
                    </a:lnTo>
                    <a:lnTo>
                      <a:pt x="1080" y="1688"/>
                    </a:lnTo>
                    <a:lnTo>
                      <a:pt x="1084" y="1691"/>
                    </a:lnTo>
                    <a:lnTo>
                      <a:pt x="1088" y="1698"/>
                    </a:lnTo>
                    <a:lnTo>
                      <a:pt x="1092" y="1703"/>
                    </a:lnTo>
                    <a:lnTo>
                      <a:pt x="1096" y="1708"/>
                    </a:lnTo>
                    <a:lnTo>
                      <a:pt x="1100" y="1713"/>
                    </a:lnTo>
                    <a:lnTo>
                      <a:pt x="1104" y="1718"/>
                    </a:lnTo>
                    <a:lnTo>
                      <a:pt x="1108" y="1722"/>
                    </a:lnTo>
                    <a:lnTo>
                      <a:pt x="1112" y="1732"/>
                    </a:lnTo>
                    <a:lnTo>
                      <a:pt x="1116" y="1737"/>
                    </a:lnTo>
                    <a:lnTo>
                      <a:pt x="1120" y="1744"/>
                    </a:lnTo>
                    <a:lnTo>
                      <a:pt x="1124" y="1744"/>
                    </a:lnTo>
                    <a:lnTo>
                      <a:pt x="1128" y="1749"/>
                    </a:lnTo>
                    <a:lnTo>
                      <a:pt x="1131" y="1749"/>
                    </a:lnTo>
                    <a:lnTo>
                      <a:pt x="1135" y="1759"/>
                    </a:lnTo>
                    <a:lnTo>
                      <a:pt x="1139" y="1764"/>
                    </a:lnTo>
                    <a:lnTo>
                      <a:pt x="1143" y="1773"/>
                    </a:lnTo>
                    <a:lnTo>
                      <a:pt x="1147" y="1775"/>
                    </a:lnTo>
                    <a:lnTo>
                      <a:pt x="1151" y="1780"/>
                    </a:lnTo>
                    <a:lnTo>
                      <a:pt x="1155" y="1781"/>
                    </a:lnTo>
                    <a:lnTo>
                      <a:pt x="1159" y="1783"/>
                    </a:lnTo>
                    <a:lnTo>
                      <a:pt x="1163" y="1792"/>
                    </a:lnTo>
                    <a:lnTo>
                      <a:pt x="1167" y="1797"/>
                    </a:lnTo>
                    <a:lnTo>
                      <a:pt x="1171" y="1800"/>
                    </a:lnTo>
                    <a:lnTo>
                      <a:pt x="1175" y="1798"/>
                    </a:lnTo>
                    <a:lnTo>
                      <a:pt x="1179" y="1803"/>
                    </a:lnTo>
                    <a:lnTo>
                      <a:pt x="1183" y="1809"/>
                    </a:lnTo>
                    <a:lnTo>
                      <a:pt x="1187" y="1814"/>
                    </a:lnTo>
                    <a:lnTo>
                      <a:pt x="1191" y="1817"/>
                    </a:lnTo>
                    <a:lnTo>
                      <a:pt x="1195" y="1822"/>
                    </a:lnTo>
                    <a:lnTo>
                      <a:pt x="1198" y="1822"/>
                    </a:lnTo>
                    <a:lnTo>
                      <a:pt x="1202" y="1826"/>
                    </a:lnTo>
                    <a:lnTo>
                      <a:pt x="1206" y="1836"/>
                    </a:lnTo>
                    <a:lnTo>
                      <a:pt x="1210" y="1839"/>
                    </a:lnTo>
                    <a:lnTo>
                      <a:pt x="1214" y="1843"/>
                    </a:lnTo>
                    <a:lnTo>
                      <a:pt x="1218" y="1844"/>
                    </a:lnTo>
                    <a:lnTo>
                      <a:pt x="1222" y="1846"/>
                    </a:lnTo>
                    <a:lnTo>
                      <a:pt x="1226" y="1849"/>
                    </a:lnTo>
                    <a:lnTo>
                      <a:pt x="1230" y="1853"/>
                    </a:lnTo>
                    <a:lnTo>
                      <a:pt x="1234" y="1854"/>
                    </a:lnTo>
                    <a:lnTo>
                      <a:pt x="1238" y="1861"/>
                    </a:lnTo>
                    <a:lnTo>
                      <a:pt x="1242" y="1860"/>
                    </a:lnTo>
                    <a:lnTo>
                      <a:pt x="1246" y="1861"/>
                    </a:lnTo>
                    <a:lnTo>
                      <a:pt x="1250" y="1868"/>
                    </a:lnTo>
                    <a:lnTo>
                      <a:pt x="1254" y="1875"/>
                    </a:lnTo>
                    <a:lnTo>
                      <a:pt x="1258" y="1868"/>
                    </a:lnTo>
                    <a:lnTo>
                      <a:pt x="1262" y="1875"/>
                    </a:lnTo>
                    <a:lnTo>
                      <a:pt x="1265" y="1880"/>
                    </a:lnTo>
                    <a:lnTo>
                      <a:pt x="1269" y="1880"/>
                    </a:lnTo>
                    <a:lnTo>
                      <a:pt x="1273" y="1885"/>
                    </a:lnTo>
                    <a:lnTo>
                      <a:pt x="1277" y="1882"/>
                    </a:lnTo>
                    <a:lnTo>
                      <a:pt x="1281" y="1887"/>
                    </a:lnTo>
                    <a:lnTo>
                      <a:pt x="1285" y="1892"/>
                    </a:lnTo>
                    <a:lnTo>
                      <a:pt x="1289" y="1892"/>
                    </a:lnTo>
                    <a:lnTo>
                      <a:pt x="1293" y="1887"/>
                    </a:lnTo>
                    <a:lnTo>
                      <a:pt x="1297" y="1890"/>
                    </a:lnTo>
                    <a:lnTo>
                      <a:pt x="1301" y="1897"/>
                    </a:lnTo>
                    <a:lnTo>
                      <a:pt x="1305" y="1897"/>
                    </a:lnTo>
                    <a:lnTo>
                      <a:pt x="1309" y="1899"/>
                    </a:lnTo>
                    <a:lnTo>
                      <a:pt x="1313" y="1900"/>
                    </a:lnTo>
                    <a:lnTo>
                      <a:pt x="1317" y="1899"/>
                    </a:lnTo>
                    <a:lnTo>
                      <a:pt x="1321" y="1900"/>
                    </a:lnTo>
                    <a:lnTo>
                      <a:pt x="1325" y="1904"/>
                    </a:lnTo>
                    <a:lnTo>
                      <a:pt x="1329" y="1904"/>
                    </a:lnTo>
                    <a:lnTo>
                      <a:pt x="1333" y="1900"/>
                    </a:lnTo>
                    <a:lnTo>
                      <a:pt x="1336" y="1911"/>
                    </a:lnTo>
                    <a:lnTo>
                      <a:pt x="1340" y="1907"/>
                    </a:lnTo>
                    <a:lnTo>
                      <a:pt x="1344" y="1907"/>
                    </a:lnTo>
                    <a:lnTo>
                      <a:pt x="1348" y="1911"/>
                    </a:lnTo>
                    <a:lnTo>
                      <a:pt x="1352" y="1912"/>
                    </a:lnTo>
                    <a:lnTo>
                      <a:pt x="1356" y="1911"/>
                    </a:lnTo>
                    <a:lnTo>
                      <a:pt x="1360" y="1914"/>
                    </a:lnTo>
                    <a:lnTo>
                      <a:pt x="1364" y="1917"/>
                    </a:lnTo>
                    <a:lnTo>
                      <a:pt x="1368" y="1912"/>
                    </a:lnTo>
                    <a:lnTo>
                      <a:pt x="1372" y="1917"/>
                    </a:lnTo>
                    <a:lnTo>
                      <a:pt x="1376" y="1914"/>
                    </a:lnTo>
                    <a:lnTo>
                      <a:pt x="1380" y="1916"/>
                    </a:lnTo>
                    <a:lnTo>
                      <a:pt x="1384" y="1912"/>
                    </a:lnTo>
                    <a:lnTo>
                      <a:pt x="1388" y="1919"/>
                    </a:lnTo>
                    <a:lnTo>
                      <a:pt x="1392" y="1921"/>
                    </a:lnTo>
                    <a:lnTo>
                      <a:pt x="1396" y="1917"/>
                    </a:lnTo>
                    <a:lnTo>
                      <a:pt x="1400" y="1923"/>
                    </a:lnTo>
                    <a:lnTo>
                      <a:pt x="1403" y="1921"/>
                    </a:lnTo>
                    <a:lnTo>
                      <a:pt x="1407" y="1921"/>
                    </a:lnTo>
                    <a:lnTo>
                      <a:pt x="1411" y="1912"/>
                    </a:lnTo>
                    <a:lnTo>
                      <a:pt x="1415" y="1917"/>
                    </a:lnTo>
                    <a:lnTo>
                      <a:pt x="1419" y="1917"/>
                    </a:lnTo>
                    <a:lnTo>
                      <a:pt x="1423" y="1914"/>
                    </a:lnTo>
                    <a:lnTo>
                      <a:pt x="1427" y="1916"/>
                    </a:lnTo>
                    <a:lnTo>
                      <a:pt x="1431" y="1917"/>
                    </a:lnTo>
                    <a:lnTo>
                      <a:pt x="1435" y="1917"/>
                    </a:lnTo>
                    <a:lnTo>
                      <a:pt x="1439" y="1911"/>
                    </a:lnTo>
                    <a:lnTo>
                      <a:pt x="1443" y="1912"/>
                    </a:lnTo>
                    <a:lnTo>
                      <a:pt x="1447" y="1914"/>
                    </a:lnTo>
                    <a:lnTo>
                      <a:pt x="1451" y="1912"/>
                    </a:lnTo>
                    <a:lnTo>
                      <a:pt x="1455" y="1911"/>
                    </a:lnTo>
                    <a:lnTo>
                      <a:pt x="1459" y="1911"/>
                    </a:lnTo>
                    <a:lnTo>
                      <a:pt x="1463" y="1914"/>
                    </a:lnTo>
                    <a:lnTo>
                      <a:pt x="1467" y="1906"/>
                    </a:lnTo>
                    <a:lnTo>
                      <a:pt x="1470" y="1912"/>
                    </a:lnTo>
                    <a:lnTo>
                      <a:pt x="1474" y="1911"/>
                    </a:lnTo>
                    <a:lnTo>
                      <a:pt x="1478" y="1904"/>
                    </a:lnTo>
                    <a:lnTo>
                      <a:pt x="1482" y="1906"/>
                    </a:lnTo>
                    <a:lnTo>
                      <a:pt x="1486" y="1904"/>
                    </a:lnTo>
                    <a:lnTo>
                      <a:pt x="1490" y="1899"/>
                    </a:lnTo>
                    <a:lnTo>
                      <a:pt x="1494" y="1902"/>
                    </a:lnTo>
                    <a:lnTo>
                      <a:pt x="1498" y="1895"/>
                    </a:lnTo>
                    <a:lnTo>
                      <a:pt x="1502" y="1890"/>
                    </a:lnTo>
                    <a:lnTo>
                      <a:pt x="1506" y="1895"/>
                    </a:lnTo>
                    <a:lnTo>
                      <a:pt x="1510" y="1892"/>
                    </a:lnTo>
                    <a:lnTo>
                      <a:pt x="1514" y="1894"/>
                    </a:lnTo>
                    <a:lnTo>
                      <a:pt x="1518" y="1890"/>
                    </a:lnTo>
                    <a:lnTo>
                      <a:pt x="1522" y="1883"/>
                    </a:lnTo>
                    <a:lnTo>
                      <a:pt x="1526" y="1883"/>
                    </a:lnTo>
                    <a:lnTo>
                      <a:pt x="1530" y="1883"/>
                    </a:lnTo>
                    <a:lnTo>
                      <a:pt x="1534" y="1875"/>
                    </a:lnTo>
                    <a:lnTo>
                      <a:pt x="1538" y="1882"/>
                    </a:lnTo>
                    <a:lnTo>
                      <a:pt x="1541" y="1873"/>
                    </a:lnTo>
                    <a:lnTo>
                      <a:pt x="1545" y="1871"/>
                    </a:lnTo>
                    <a:lnTo>
                      <a:pt x="1549" y="1873"/>
                    </a:lnTo>
                    <a:lnTo>
                      <a:pt x="1553" y="1870"/>
                    </a:lnTo>
                    <a:lnTo>
                      <a:pt x="1557" y="1868"/>
                    </a:lnTo>
                    <a:lnTo>
                      <a:pt x="1561" y="1866"/>
                    </a:lnTo>
                    <a:lnTo>
                      <a:pt x="1565" y="1858"/>
                    </a:lnTo>
                    <a:lnTo>
                      <a:pt x="1569" y="1860"/>
                    </a:lnTo>
                    <a:lnTo>
                      <a:pt x="1573" y="1858"/>
                    </a:lnTo>
                    <a:lnTo>
                      <a:pt x="1577" y="1858"/>
                    </a:lnTo>
                    <a:lnTo>
                      <a:pt x="1581" y="1851"/>
                    </a:lnTo>
                    <a:lnTo>
                      <a:pt x="1585" y="1844"/>
                    </a:lnTo>
                    <a:lnTo>
                      <a:pt x="1589" y="1848"/>
                    </a:lnTo>
                    <a:lnTo>
                      <a:pt x="1593" y="1837"/>
                    </a:lnTo>
                    <a:lnTo>
                      <a:pt x="1597" y="1837"/>
                    </a:lnTo>
                    <a:lnTo>
                      <a:pt x="1601" y="1837"/>
                    </a:lnTo>
                    <a:lnTo>
                      <a:pt x="1605" y="1834"/>
                    </a:lnTo>
                    <a:lnTo>
                      <a:pt x="1608" y="1829"/>
                    </a:lnTo>
                    <a:lnTo>
                      <a:pt x="1612" y="1829"/>
                    </a:lnTo>
                    <a:lnTo>
                      <a:pt x="1616" y="1822"/>
                    </a:lnTo>
                    <a:lnTo>
                      <a:pt x="1620" y="1820"/>
                    </a:lnTo>
                    <a:lnTo>
                      <a:pt x="1624" y="1822"/>
                    </a:lnTo>
                    <a:lnTo>
                      <a:pt x="1628" y="1815"/>
                    </a:lnTo>
                    <a:lnTo>
                      <a:pt x="1632" y="1809"/>
                    </a:lnTo>
                    <a:lnTo>
                      <a:pt x="1636" y="1805"/>
                    </a:lnTo>
                    <a:lnTo>
                      <a:pt x="1640" y="1803"/>
                    </a:lnTo>
                    <a:lnTo>
                      <a:pt x="1644" y="1798"/>
                    </a:lnTo>
                    <a:lnTo>
                      <a:pt x="1648" y="1795"/>
                    </a:lnTo>
                    <a:lnTo>
                      <a:pt x="1652" y="1793"/>
                    </a:lnTo>
                    <a:lnTo>
                      <a:pt x="1656" y="1790"/>
                    </a:lnTo>
                    <a:lnTo>
                      <a:pt x="1660" y="1780"/>
                    </a:lnTo>
                    <a:lnTo>
                      <a:pt x="1664" y="1781"/>
                    </a:lnTo>
                    <a:lnTo>
                      <a:pt x="1668" y="1778"/>
                    </a:lnTo>
                    <a:lnTo>
                      <a:pt x="1672" y="1775"/>
                    </a:lnTo>
                    <a:lnTo>
                      <a:pt x="1675" y="1771"/>
                    </a:lnTo>
                    <a:lnTo>
                      <a:pt x="1679" y="1768"/>
                    </a:lnTo>
                    <a:lnTo>
                      <a:pt x="1683" y="1768"/>
                    </a:lnTo>
                    <a:lnTo>
                      <a:pt x="1687" y="1761"/>
                    </a:lnTo>
                    <a:lnTo>
                      <a:pt x="1691" y="1751"/>
                    </a:lnTo>
                    <a:lnTo>
                      <a:pt x="1695" y="1751"/>
                    </a:lnTo>
                    <a:lnTo>
                      <a:pt x="1699" y="1747"/>
                    </a:lnTo>
                    <a:lnTo>
                      <a:pt x="1703" y="1746"/>
                    </a:lnTo>
                    <a:lnTo>
                      <a:pt x="1707" y="1737"/>
                    </a:lnTo>
                    <a:lnTo>
                      <a:pt x="1711" y="1737"/>
                    </a:lnTo>
                    <a:lnTo>
                      <a:pt x="1715" y="1734"/>
                    </a:lnTo>
                    <a:lnTo>
                      <a:pt x="1719" y="1724"/>
                    </a:lnTo>
                    <a:lnTo>
                      <a:pt x="1723" y="1720"/>
                    </a:lnTo>
                    <a:lnTo>
                      <a:pt x="1727" y="1713"/>
                    </a:lnTo>
                    <a:lnTo>
                      <a:pt x="1731" y="1715"/>
                    </a:lnTo>
                    <a:lnTo>
                      <a:pt x="1735" y="1710"/>
                    </a:lnTo>
                    <a:lnTo>
                      <a:pt x="1739" y="1698"/>
                    </a:lnTo>
                    <a:lnTo>
                      <a:pt x="1743" y="1700"/>
                    </a:lnTo>
                    <a:lnTo>
                      <a:pt x="1746" y="1696"/>
                    </a:lnTo>
                    <a:lnTo>
                      <a:pt x="1750" y="1691"/>
                    </a:lnTo>
                    <a:lnTo>
                      <a:pt x="1754" y="1678"/>
                    </a:lnTo>
                    <a:lnTo>
                      <a:pt x="1758" y="1679"/>
                    </a:lnTo>
                    <a:lnTo>
                      <a:pt x="1762" y="1676"/>
                    </a:lnTo>
                    <a:lnTo>
                      <a:pt x="1766" y="1671"/>
                    </a:lnTo>
                    <a:lnTo>
                      <a:pt x="1770" y="1666"/>
                    </a:lnTo>
                    <a:lnTo>
                      <a:pt x="1774" y="1659"/>
                    </a:lnTo>
                    <a:lnTo>
                      <a:pt x="1778" y="1654"/>
                    </a:lnTo>
                    <a:lnTo>
                      <a:pt x="1782" y="1650"/>
                    </a:lnTo>
                    <a:lnTo>
                      <a:pt x="1786" y="1647"/>
                    </a:lnTo>
                    <a:lnTo>
                      <a:pt x="1790" y="1637"/>
                    </a:lnTo>
                    <a:lnTo>
                      <a:pt x="1794" y="1637"/>
                    </a:lnTo>
                    <a:lnTo>
                      <a:pt x="1798" y="1630"/>
                    </a:lnTo>
                    <a:lnTo>
                      <a:pt x="1802" y="1625"/>
                    </a:lnTo>
                    <a:lnTo>
                      <a:pt x="1806" y="1621"/>
                    </a:lnTo>
                    <a:lnTo>
                      <a:pt x="1810" y="1615"/>
                    </a:lnTo>
                    <a:lnTo>
                      <a:pt x="1813" y="1615"/>
                    </a:lnTo>
                    <a:lnTo>
                      <a:pt x="1817" y="1601"/>
                    </a:lnTo>
                    <a:lnTo>
                      <a:pt x="1821" y="1603"/>
                    </a:lnTo>
                    <a:lnTo>
                      <a:pt x="1825" y="1598"/>
                    </a:lnTo>
                    <a:lnTo>
                      <a:pt x="1829" y="1589"/>
                    </a:lnTo>
                    <a:lnTo>
                      <a:pt x="1833" y="1589"/>
                    </a:lnTo>
                    <a:lnTo>
                      <a:pt x="1837" y="1576"/>
                    </a:lnTo>
                    <a:lnTo>
                      <a:pt x="1841" y="1574"/>
                    </a:lnTo>
                    <a:lnTo>
                      <a:pt x="1845" y="1570"/>
                    </a:lnTo>
                    <a:lnTo>
                      <a:pt x="1849" y="1565"/>
                    </a:lnTo>
                    <a:lnTo>
                      <a:pt x="1853" y="1557"/>
                    </a:lnTo>
                    <a:lnTo>
                      <a:pt x="1857" y="1552"/>
                    </a:lnTo>
                    <a:lnTo>
                      <a:pt x="1861" y="1545"/>
                    </a:lnTo>
                    <a:lnTo>
                      <a:pt x="1865" y="1538"/>
                    </a:lnTo>
                    <a:lnTo>
                      <a:pt x="1869" y="1535"/>
                    </a:lnTo>
                    <a:lnTo>
                      <a:pt x="1873" y="1526"/>
                    </a:lnTo>
                    <a:lnTo>
                      <a:pt x="1877" y="1525"/>
                    </a:lnTo>
                    <a:lnTo>
                      <a:pt x="1881" y="1516"/>
                    </a:lnTo>
                    <a:lnTo>
                      <a:pt x="1884" y="1514"/>
                    </a:lnTo>
                    <a:lnTo>
                      <a:pt x="1888" y="1509"/>
                    </a:lnTo>
                    <a:lnTo>
                      <a:pt x="1892" y="1502"/>
                    </a:lnTo>
                    <a:lnTo>
                      <a:pt x="1896" y="1497"/>
                    </a:lnTo>
                    <a:lnTo>
                      <a:pt x="1900" y="1492"/>
                    </a:lnTo>
                    <a:lnTo>
                      <a:pt x="1904" y="1485"/>
                    </a:lnTo>
                    <a:lnTo>
                      <a:pt x="1908" y="1477"/>
                    </a:lnTo>
                    <a:lnTo>
                      <a:pt x="1912" y="1470"/>
                    </a:lnTo>
                    <a:lnTo>
                      <a:pt x="1916" y="1470"/>
                    </a:lnTo>
                    <a:lnTo>
                      <a:pt x="1920" y="1460"/>
                    </a:lnTo>
                    <a:lnTo>
                      <a:pt x="1924" y="1458"/>
                    </a:lnTo>
                    <a:lnTo>
                      <a:pt x="1928" y="1450"/>
                    </a:lnTo>
                    <a:lnTo>
                      <a:pt x="1932" y="1448"/>
                    </a:lnTo>
                    <a:lnTo>
                      <a:pt x="1936" y="1436"/>
                    </a:lnTo>
                    <a:lnTo>
                      <a:pt x="1940" y="1434"/>
                    </a:lnTo>
                    <a:lnTo>
                      <a:pt x="1944" y="1426"/>
                    </a:lnTo>
                    <a:lnTo>
                      <a:pt x="1948" y="1424"/>
                    </a:lnTo>
                    <a:lnTo>
                      <a:pt x="1951" y="1421"/>
                    </a:lnTo>
                    <a:lnTo>
                      <a:pt x="1955" y="1411"/>
                    </a:lnTo>
                    <a:lnTo>
                      <a:pt x="1959" y="1404"/>
                    </a:lnTo>
                    <a:lnTo>
                      <a:pt x="1963" y="1402"/>
                    </a:lnTo>
                    <a:lnTo>
                      <a:pt x="1967" y="1394"/>
                    </a:lnTo>
                    <a:lnTo>
                      <a:pt x="1971" y="1388"/>
                    </a:lnTo>
                    <a:lnTo>
                      <a:pt x="1975" y="1377"/>
                    </a:lnTo>
                    <a:lnTo>
                      <a:pt x="1979" y="1370"/>
                    </a:lnTo>
                    <a:lnTo>
                      <a:pt x="1983" y="1370"/>
                    </a:lnTo>
                    <a:lnTo>
                      <a:pt x="1987" y="1366"/>
                    </a:lnTo>
                    <a:lnTo>
                      <a:pt x="1991" y="1356"/>
                    </a:lnTo>
                    <a:lnTo>
                      <a:pt x="1995" y="1354"/>
                    </a:lnTo>
                    <a:lnTo>
                      <a:pt x="1999" y="1349"/>
                    </a:lnTo>
                    <a:lnTo>
                      <a:pt x="2003" y="1339"/>
                    </a:lnTo>
                    <a:lnTo>
                      <a:pt x="2007" y="1337"/>
                    </a:lnTo>
                    <a:lnTo>
                      <a:pt x="2011" y="1331"/>
                    </a:lnTo>
                    <a:lnTo>
                      <a:pt x="2015" y="1327"/>
                    </a:lnTo>
                    <a:lnTo>
                      <a:pt x="2018" y="1315"/>
                    </a:lnTo>
                    <a:lnTo>
                      <a:pt x="2022" y="1310"/>
                    </a:lnTo>
                    <a:lnTo>
                      <a:pt x="2026" y="1302"/>
                    </a:lnTo>
                    <a:lnTo>
                      <a:pt x="2030" y="1295"/>
                    </a:lnTo>
                    <a:lnTo>
                      <a:pt x="2034" y="1295"/>
                    </a:lnTo>
                    <a:lnTo>
                      <a:pt x="2038" y="1290"/>
                    </a:lnTo>
                    <a:lnTo>
                      <a:pt x="2042" y="1280"/>
                    </a:lnTo>
                    <a:lnTo>
                      <a:pt x="2046" y="1274"/>
                    </a:lnTo>
                    <a:lnTo>
                      <a:pt x="2050" y="1263"/>
                    </a:lnTo>
                    <a:lnTo>
                      <a:pt x="2054" y="1263"/>
                    </a:lnTo>
                    <a:lnTo>
                      <a:pt x="2058" y="1257"/>
                    </a:lnTo>
                    <a:lnTo>
                      <a:pt x="2062" y="1249"/>
                    </a:lnTo>
                    <a:lnTo>
                      <a:pt x="2066" y="1242"/>
                    </a:lnTo>
                    <a:lnTo>
                      <a:pt x="2070" y="1239"/>
                    </a:lnTo>
                    <a:lnTo>
                      <a:pt x="2074" y="1230"/>
                    </a:lnTo>
                    <a:lnTo>
                      <a:pt x="2078" y="1223"/>
                    </a:lnTo>
                    <a:lnTo>
                      <a:pt x="2082" y="1217"/>
                    </a:lnTo>
                    <a:lnTo>
                      <a:pt x="2086" y="1213"/>
                    </a:lnTo>
                    <a:lnTo>
                      <a:pt x="2089" y="1210"/>
                    </a:lnTo>
                    <a:lnTo>
                      <a:pt x="2093" y="1200"/>
                    </a:lnTo>
                    <a:lnTo>
                      <a:pt x="2097" y="1191"/>
                    </a:lnTo>
                    <a:lnTo>
                      <a:pt x="2101" y="1189"/>
                    </a:lnTo>
                    <a:lnTo>
                      <a:pt x="2105" y="1181"/>
                    </a:lnTo>
                    <a:lnTo>
                      <a:pt x="2109" y="1172"/>
                    </a:lnTo>
                    <a:lnTo>
                      <a:pt x="2113" y="1172"/>
                    </a:lnTo>
                    <a:lnTo>
                      <a:pt x="2117" y="1166"/>
                    </a:lnTo>
                    <a:lnTo>
                      <a:pt x="2121" y="1157"/>
                    </a:lnTo>
                    <a:lnTo>
                      <a:pt x="2125" y="1154"/>
                    </a:lnTo>
                    <a:lnTo>
                      <a:pt x="2129" y="1147"/>
                    </a:lnTo>
                    <a:lnTo>
                      <a:pt x="2133" y="1144"/>
                    </a:lnTo>
                    <a:lnTo>
                      <a:pt x="2137" y="1133"/>
                    </a:lnTo>
                    <a:lnTo>
                      <a:pt x="2141" y="1132"/>
                    </a:lnTo>
                    <a:lnTo>
                      <a:pt x="2145" y="1123"/>
                    </a:lnTo>
                    <a:lnTo>
                      <a:pt x="2149" y="1120"/>
                    </a:lnTo>
                    <a:lnTo>
                      <a:pt x="2153" y="1111"/>
                    </a:lnTo>
                    <a:lnTo>
                      <a:pt x="2156" y="1108"/>
                    </a:lnTo>
                    <a:lnTo>
                      <a:pt x="2160" y="1099"/>
                    </a:lnTo>
                    <a:lnTo>
                      <a:pt x="2164" y="1092"/>
                    </a:lnTo>
                    <a:lnTo>
                      <a:pt x="2168" y="1086"/>
                    </a:lnTo>
                    <a:lnTo>
                      <a:pt x="2172" y="1082"/>
                    </a:lnTo>
                    <a:lnTo>
                      <a:pt x="2176" y="1081"/>
                    </a:lnTo>
                    <a:lnTo>
                      <a:pt x="2180" y="1064"/>
                    </a:lnTo>
                    <a:lnTo>
                      <a:pt x="2184" y="1067"/>
                    </a:lnTo>
                    <a:lnTo>
                      <a:pt x="2188" y="1057"/>
                    </a:lnTo>
                    <a:lnTo>
                      <a:pt x="2192" y="1050"/>
                    </a:lnTo>
                    <a:lnTo>
                      <a:pt x="2196" y="1050"/>
                    </a:lnTo>
                    <a:lnTo>
                      <a:pt x="2200" y="1040"/>
                    </a:lnTo>
                    <a:lnTo>
                      <a:pt x="2204" y="1033"/>
                    </a:lnTo>
                    <a:lnTo>
                      <a:pt x="2208" y="1024"/>
                    </a:lnTo>
                    <a:lnTo>
                      <a:pt x="2212" y="1024"/>
                    </a:lnTo>
                    <a:lnTo>
                      <a:pt x="2216" y="1014"/>
                    </a:lnTo>
                    <a:lnTo>
                      <a:pt x="2220" y="1007"/>
                    </a:lnTo>
                    <a:lnTo>
                      <a:pt x="2223" y="1002"/>
                    </a:lnTo>
                    <a:lnTo>
                      <a:pt x="2227" y="997"/>
                    </a:lnTo>
                    <a:lnTo>
                      <a:pt x="2231" y="990"/>
                    </a:lnTo>
                    <a:lnTo>
                      <a:pt x="2235" y="984"/>
                    </a:lnTo>
                    <a:lnTo>
                      <a:pt x="2239" y="980"/>
                    </a:lnTo>
                    <a:lnTo>
                      <a:pt x="2243" y="979"/>
                    </a:lnTo>
                    <a:lnTo>
                      <a:pt x="2247" y="972"/>
                    </a:lnTo>
                    <a:lnTo>
                      <a:pt x="2251" y="965"/>
                    </a:lnTo>
                    <a:lnTo>
                      <a:pt x="2255" y="958"/>
                    </a:lnTo>
                    <a:lnTo>
                      <a:pt x="2259" y="951"/>
                    </a:lnTo>
                    <a:lnTo>
                      <a:pt x="2263" y="948"/>
                    </a:lnTo>
                    <a:lnTo>
                      <a:pt x="2267" y="944"/>
                    </a:lnTo>
                    <a:lnTo>
                      <a:pt x="2271" y="931"/>
                    </a:lnTo>
                    <a:lnTo>
                      <a:pt x="2275" y="926"/>
                    </a:lnTo>
                    <a:lnTo>
                      <a:pt x="2279" y="924"/>
                    </a:lnTo>
                    <a:lnTo>
                      <a:pt x="2283" y="919"/>
                    </a:lnTo>
                    <a:lnTo>
                      <a:pt x="2287" y="912"/>
                    </a:lnTo>
                    <a:lnTo>
                      <a:pt x="2291" y="905"/>
                    </a:lnTo>
                    <a:lnTo>
                      <a:pt x="2294" y="899"/>
                    </a:lnTo>
                    <a:lnTo>
                      <a:pt x="2298" y="897"/>
                    </a:lnTo>
                    <a:lnTo>
                      <a:pt x="2302" y="888"/>
                    </a:lnTo>
                    <a:lnTo>
                      <a:pt x="2306" y="883"/>
                    </a:lnTo>
                    <a:lnTo>
                      <a:pt x="2310" y="876"/>
                    </a:lnTo>
                    <a:lnTo>
                      <a:pt x="2314" y="871"/>
                    </a:lnTo>
                    <a:lnTo>
                      <a:pt x="2318" y="866"/>
                    </a:lnTo>
                    <a:lnTo>
                      <a:pt x="2322" y="859"/>
                    </a:lnTo>
                    <a:lnTo>
                      <a:pt x="2326" y="856"/>
                    </a:lnTo>
                    <a:lnTo>
                      <a:pt x="2330" y="851"/>
                    </a:lnTo>
                    <a:lnTo>
                      <a:pt x="2334" y="848"/>
                    </a:lnTo>
                    <a:lnTo>
                      <a:pt x="2338" y="841"/>
                    </a:lnTo>
                    <a:lnTo>
                      <a:pt x="2342" y="834"/>
                    </a:lnTo>
                    <a:lnTo>
                      <a:pt x="2346" y="831"/>
                    </a:lnTo>
                    <a:lnTo>
                      <a:pt x="2350" y="822"/>
                    </a:lnTo>
                    <a:lnTo>
                      <a:pt x="2354" y="814"/>
                    </a:lnTo>
                    <a:lnTo>
                      <a:pt x="2358" y="812"/>
                    </a:lnTo>
                    <a:lnTo>
                      <a:pt x="2361" y="807"/>
                    </a:lnTo>
                    <a:lnTo>
                      <a:pt x="2365" y="798"/>
                    </a:lnTo>
                    <a:lnTo>
                      <a:pt x="2369" y="795"/>
                    </a:lnTo>
                    <a:lnTo>
                      <a:pt x="2373" y="793"/>
                    </a:lnTo>
                    <a:lnTo>
                      <a:pt x="2377" y="781"/>
                    </a:lnTo>
                    <a:lnTo>
                      <a:pt x="2381" y="780"/>
                    </a:lnTo>
                    <a:lnTo>
                      <a:pt x="2385" y="769"/>
                    </a:lnTo>
                    <a:lnTo>
                      <a:pt x="2389" y="774"/>
                    </a:lnTo>
                    <a:lnTo>
                      <a:pt x="2393" y="764"/>
                    </a:lnTo>
                    <a:lnTo>
                      <a:pt x="2397" y="757"/>
                    </a:lnTo>
                    <a:lnTo>
                      <a:pt x="2401" y="751"/>
                    </a:lnTo>
                    <a:lnTo>
                      <a:pt x="2405" y="749"/>
                    </a:lnTo>
                    <a:lnTo>
                      <a:pt x="2409" y="742"/>
                    </a:lnTo>
                    <a:lnTo>
                      <a:pt x="2413" y="732"/>
                    </a:lnTo>
                    <a:lnTo>
                      <a:pt x="2417" y="732"/>
                    </a:lnTo>
                    <a:lnTo>
                      <a:pt x="2421" y="727"/>
                    </a:lnTo>
                    <a:lnTo>
                      <a:pt x="2425" y="717"/>
                    </a:lnTo>
                    <a:lnTo>
                      <a:pt x="2429" y="718"/>
                    </a:lnTo>
                    <a:lnTo>
                      <a:pt x="2432" y="708"/>
                    </a:lnTo>
                    <a:lnTo>
                      <a:pt x="2436" y="701"/>
                    </a:lnTo>
                    <a:lnTo>
                      <a:pt x="2440" y="698"/>
                    </a:lnTo>
                    <a:lnTo>
                      <a:pt x="2444" y="694"/>
                    </a:lnTo>
                    <a:lnTo>
                      <a:pt x="2448" y="693"/>
                    </a:lnTo>
                    <a:lnTo>
                      <a:pt x="2452" y="688"/>
                    </a:lnTo>
                    <a:lnTo>
                      <a:pt x="2456" y="679"/>
                    </a:lnTo>
                    <a:lnTo>
                      <a:pt x="2460" y="677"/>
                    </a:lnTo>
                    <a:lnTo>
                      <a:pt x="2464" y="672"/>
                    </a:lnTo>
                    <a:lnTo>
                      <a:pt x="2468" y="664"/>
                    </a:lnTo>
                    <a:lnTo>
                      <a:pt x="2472" y="659"/>
                    </a:lnTo>
                    <a:lnTo>
                      <a:pt x="2476" y="654"/>
                    </a:lnTo>
                    <a:lnTo>
                      <a:pt x="2480" y="645"/>
                    </a:lnTo>
                    <a:lnTo>
                      <a:pt x="2484" y="649"/>
                    </a:lnTo>
                    <a:lnTo>
                      <a:pt x="2488" y="643"/>
                    </a:lnTo>
                    <a:lnTo>
                      <a:pt x="2492" y="637"/>
                    </a:lnTo>
                    <a:lnTo>
                      <a:pt x="2496" y="630"/>
                    </a:lnTo>
                    <a:lnTo>
                      <a:pt x="2499" y="628"/>
                    </a:lnTo>
                    <a:lnTo>
                      <a:pt x="2503" y="621"/>
                    </a:lnTo>
                    <a:lnTo>
                      <a:pt x="2507" y="615"/>
                    </a:lnTo>
                    <a:lnTo>
                      <a:pt x="2511" y="613"/>
                    </a:lnTo>
                    <a:lnTo>
                      <a:pt x="2515" y="608"/>
                    </a:lnTo>
                    <a:lnTo>
                      <a:pt x="2519" y="603"/>
                    </a:lnTo>
                    <a:lnTo>
                      <a:pt x="2523" y="599"/>
                    </a:lnTo>
                    <a:lnTo>
                      <a:pt x="2527" y="592"/>
                    </a:lnTo>
                    <a:lnTo>
                      <a:pt x="2531" y="589"/>
                    </a:lnTo>
                    <a:lnTo>
                      <a:pt x="2535" y="587"/>
                    </a:lnTo>
                    <a:lnTo>
                      <a:pt x="2539" y="579"/>
                    </a:lnTo>
                    <a:lnTo>
                      <a:pt x="2543" y="575"/>
                    </a:lnTo>
                    <a:lnTo>
                      <a:pt x="2547" y="569"/>
                    </a:lnTo>
                    <a:lnTo>
                      <a:pt x="2551" y="567"/>
                    </a:lnTo>
                    <a:lnTo>
                      <a:pt x="2555" y="563"/>
                    </a:lnTo>
                    <a:lnTo>
                      <a:pt x="2559" y="557"/>
                    </a:lnTo>
                    <a:lnTo>
                      <a:pt x="2563" y="552"/>
                    </a:lnTo>
                    <a:lnTo>
                      <a:pt x="2566" y="553"/>
                    </a:lnTo>
                    <a:lnTo>
                      <a:pt x="2570" y="545"/>
                    </a:lnTo>
                    <a:lnTo>
                      <a:pt x="2574" y="538"/>
                    </a:lnTo>
                    <a:lnTo>
                      <a:pt x="2578" y="538"/>
                    </a:lnTo>
                    <a:lnTo>
                      <a:pt x="2582" y="526"/>
                    </a:lnTo>
                    <a:lnTo>
                      <a:pt x="2586" y="528"/>
                    </a:lnTo>
                    <a:lnTo>
                      <a:pt x="2590" y="519"/>
                    </a:lnTo>
                    <a:lnTo>
                      <a:pt x="2594" y="524"/>
                    </a:lnTo>
                    <a:lnTo>
                      <a:pt x="2598" y="514"/>
                    </a:lnTo>
                    <a:lnTo>
                      <a:pt x="2602" y="516"/>
                    </a:lnTo>
                    <a:lnTo>
                      <a:pt x="2606" y="507"/>
                    </a:lnTo>
                    <a:lnTo>
                      <a:pt x="2610" y="497"/>
                    </a:lnTo>
                    <a:lnTo>
                      <a:pt x="2614" y="497"/>
                    </a:lnTo>
                    <a:lnTo>
                      <a:pt x="2618" y="497"/>
                    </a:lnTo>
                    <a:lnTo>
                      <a:pt x="2622" y="490"/>
                    </a:lnTo>
                    <a:lnTo>
                      <a:pt x="2626" y="482"/>
                    </a:lnTo>
                    <a:lnTo>
                      <a:pt x="2630" y="480"/>
                    </a:lnTo>
                    <a:lnTo>
                      <a:pt x="2634" y="480"/>
                    </a:lnTo>
                    <a:lnTo>
                      <a:pt x="2637" y="477"/>
                    </a:lnTo>
                    <a:lnTo>
                      <a:pt x="2641" y="470"/>
                    </a:lnTo>
                    <a:lnTo>
                      <a:pt x="2645" y="465"/>
                    </a:lnTo>
                    <a:lnTo>
                      <a:pt x="2649" y="463"/>
                    </a:lnTo>
                    <a:lnTo>
                      <a:pt x="2653" y="456"/>
                    </a:lnTo>
                    <a:lnTo>
                      <a:pt x="2657" y="453"/>
                    </a:lnTo>
                    <a:lnTo>
                      <a:pt x="2661" y="448"/>
                    </a:lnTo>
                    <a:lnTo>
                      <a:pt x="2665" y="443"/>
                    </a:lnTo>
                    <a:lnTo>
                      <a:pt x="2669" y="441"/>
                    </a:lnTo>
                    <a:lnTo>
                      <a:pt x="2673" y="438"/>
                    </a:lnTo>
                    <a:lnTo>
                      <a:pt x="2677" y="434"/>
                    </a:lnTo>
                    <a:lnTo>
                      <a:pt x="2681" y="427"/>
                    </a:lnTo>
                    <a:lnTo>
                      <a:pt x="2685" y="429"/>
                    </a:lnTo>
                    <a:lnTo>
                      <a:pt x="2689" y="424"/>
                    </a:lnTo>
                    <a:lnTo>
                      <a:pt x="2693" y="421"/>
                    </a:lnTo>
                    <a:lnTo>
                      <a:pt x="2697" y="410"/>
                    </a:lnTo>
                    <a:lnTo>
                      <a:pt x="2701" y="412"/>
                    </a:lnTo>
                    <a:lnTo>
                      <a:pt x="2704" y="409"/>
                    </a:lnTo>
                    <a:lnTo>
                      <a:pt x="2708" y="400"/>
                    </a:lnTo>
                    <a:lnTo>
                      <a:pt x="2712" y="402"/>
                    </a:lnTo>
                    <a:lnTo>
                      <a:pt x="2716" y="400"/>
                    </a:lnTo>
                    <a:lnTo>
                      <a:pt x="2720" y="387"/>
                    </a:lnTo>
                    <a:lnTo>
                      <a:pt x="2724" y="393"/>
                    </a:lnTo>
                    <a:lnTo>
                      <a:pt x="2728" y="383"/>
                    </a:lnTo>
                    <a:lnTo>
                      <a:pt x="2732" y="380"/>
                    </a:lnTo>
                    <a:lnTo>
                      <a:pt x="2736" y="375"/>
                    </a:lnTo>
                    <a:lnTo>
                      <a:pt x="2740" y="376"/>
                    </a:lnTo>
                    <a:lnTo>
                      <a:pt x="2744" y="376"/>
                    </a:lnTo>
                    <a:lnTo>
                      <a:pt x="2748" y="370"/>
                    </a:lnTo>
                    <a:lnTo>
                      <a:pt x="2752" y="370"/>
                    </a:lnTo>
                    <a:lnTo>
                      <a:pt x="2756" y="359"/>
                    </a:lnTo>
                    <a:lnTo>
                      <a:pt x="2760" y="356"/>
                    </a:lnTo>
                    <a:lnTo>
                      <a:pt x="2764" y="353"/>
                    </a:lnTo>
                    <a:lnTo>
                      <a:pt x="2768" y="353"/>
                    </a:lnTo>
                    <a:lnTo>
                      <a:pt x="2771" y="346"/>
                    </a:lnTo>
                    <a:lnTo>
                      <a:pt x="2775" y="344"/>
                    </a:lnTo>
                    <a:lnTo>
                      <a:pt x="2779" y="341"/>
                    </a:lnTo>
                    <a:lnTo>
                      <a:pt x="2783" y="336"/>
                    </a:lnTo>
                    <a:lnTo>
                      <a:pt x="2787" y="332"/>
                    </a:lnTo>
                    <a:lnTo>
                      <a:pt x="2791" y="332"/>
                    </a:lnTo>
                    <a:lnTo>
                      <a:pt x="2795" y="329"/>
                    </a:lnTo>
                    <a:lnTo>
                      <a:pt x="2799" y="322"/>
                    </a:lnTo>
                    <a:lnTo>
                      <a:pt x="2803" y="324"/>
                    </a:lnTo>
                    <a:lnTo>
                      <a:pt x="2807" y="322"/>
                    </a:lnTo>
                    <a:lnTo>
                      <a:pt x="2811" y="317"/>
                    </a:lnTo>
                    <a:lnTo>
                      <a:pt x="2815" y="317"/>
                    </a:lnTo>
                    <a:lnTo>
                      <a:pt x="2819" y="313"/>
                    </a:lnTo>
                    <a:lnTo>
                      <a:pt x="2823" y="308"/>
                    </a:lnTo>
                    <a:lnTo>
                      <a:pt x="2827" y="307"/>
                    </a:lnTo>
                    <a:lnTo>
                      <a:pt x="2831" y="300"/>
                    </a:lnTo>
                    <a:lnTo>
                      <a:pt x="2835" y="300"/>
                    </a:lnTo>
                    <a:lnTo>
                      <a:pt x="2839" y="296"/>
                    </a:lnTo>
                    <a:lnTo>
                      <a:pt x="2842" y="293"/>
                    </a:lnTo>
                    <a:lnTo>
                      <a:pt x="2846" y="291"/>
                    </a:lnTo>
                    <a:lnTo>
                      <a:pt x="2850" y="285"/>
                    </a:lnTo>
                    <a:lnTo>
                      <a:pt x="2854" y="281"/>
                    </a:lnTo>
                    <a:lnTo>
                      <a:pt x="2858" y="281"/>
                    </a:lnTo>
                    <a:lnTo>
                      <a:pt x="2862" y="281"/>
                    </a:lnTo>
                    <a:lnTo>
                      <a:pt x="2866" y="283"/>
                    </a:lnTo>
                    <a:lnTo>
                      <a:pt x="2870" y="268"/>
                    </a:lnTo>
                    <a:lnTo>
                      <a:pt x="2874" y="266"/>
                    </a:lnTo>
                    <a:lnTo>
                      <a:pt x="2878" y="269"/>
                    </a:lnTo>
                    <a:lnTo>
                      <a:pt x="2882" y="266"/>
                    </a:lnTo>
                    <a:lnTo>
                      <a:pt x="2886" y="259"/>
                    </a:lnTo>
                    <a:lnTo>
                      <a:pt x="2890" y="262"/>
                    </a:lnTo>
                    <a:lnTo>
                      <a:pt x="2894" y="254"/>
                    </a:lnTo>
                    <a:lnTo>
                      <a:pt x="2898" y="252"/>
                    </a:lnTo>
                    <a:lnTo>
                      <a:pt x="2902" y="249"/>
                    </a:lnTo>
                    <a:lnTo>
                      <a:pt x="2906" y="245"/>
                    </a:lnTo>
                    <a:lnTo>
                      <a:pt x="2909" y="244"/>
                    </a:lnTo>
                    <a:lnTo>
                      <a:pt x="2913" y="244"/>
                    </a:lnTo>
                    <a:lnTo>
                      <a:pt x="2917" y="239"/>
                    </a:lnTo>
                    <a:lnTo>
                      <a:pt x="2921" y="240"/>
                    </a:lnTo>
                    <a:lnTo>
                      <a:pt x="2925" y="235"/>
                    </a:lnTo>
                    <a:lnTo>
                      <a:pt x="2929" y="237"/>
                    </a:lnTo>
                    <a:lnTo>
                      <a:pt x="2933" y="228"/>
                    </a:lnTo>
                    <a:lnTo>
                      <a:pt x="2937" y="230"/>
                    </a:lnTo>
                    <a:lnTo>
                      <a:pt x="2941" y="225"/>
                    </a:lnTo>
                    <a:lnTo>
                      <a:pt x="2945" y="225"/>
                    </a:lnTo>
                    <a:lnTo>
                      <a:pt x="2949" y="223"/>
                    </a:lnTo>
                    <a:lnTo>
                      <a:pt x="2953" y="218"/>
                    </a:lnTo>
                    <a:lnTo>
                      <a:pt x="2957" y="215"/>
                    </a:lnTo>
                    <a:lnTo>
                      <a:pt x="2961" y="211"/>
                    </a:lnTo>
                    <a:lnTo>
                      <a:pt x="2965" y="210"/>
                    </a:lnTo>
                    <a:lnTo>
                      <a:pt x="2969" y="203"/>
                    </a:lnTo>
                    <a:lnTo>
                      <a:pt x="2973" y="203"/>
                    </a:lnTo>
                    <a:lnTo>
                      <a:pt x="2977" y="20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2" name="Freeform 4364"/>
              <p:cNvSpPr>
                <a:spLocks/>
              </p:cNvSpPr>
              <p:nvPr/>
            </p:nvSpPr>
            <p:spPr bwMode="auto">
              <a:xfrm>
                <a:off x="2998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7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3" name="Line 4365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4" name="Line 4366"/>
              <p:cNvSpPr>
                <a:spLocks noChangeShapeType="1"/>
              </p:cNvSpPr>
              <p:nvPr/>
            </p:nvSpPr>
            <p:spPr bwMode="auto">
              <a:xfrm flipV="1">
                <a:off x="300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5" name="Freeform 4367"/>
              <p:cNvSpPr>
                <a:spLocks/>
              </p:cNvSpPr>
              <p:nvPr/>
            </p:nvSpPr>
            <p:spPr bwMode="auto">
              <a:xfrm>
                <a:off x="3009" y="2016"/>
                <a:ext cx="2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2" y="0"/>
                  </a:cxn>
                  <a:cxn ang="0">
                    <a:pos x="36" y="0"/>
                  </a:cxn>
                </a:cxnLst>
                <a:rect l="0" t="0" r="r" b="b"/>
                <a:pathLst>
                  <a:path w="36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6" name="Line 4368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7" name="Line 4369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8" name="Line 4370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19" name="Line 4371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0" name="Line 4372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1" name="Line 4373"/>
              <p:cNvSpPr>
                <a:spLocks noChangeShapeType="1"/>
              </p:cNvSpPr>
              <p:nvPr/>
            </p:nvSpPr>
            <p:spPr bwMode="auto">
              <a:xfrm flipV="1">
                <a:off x="304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2" name="Line 4374"/>
              <p:cNvSpPr>
                <a:spLocks noChangeShapeType="1"/>
              </p:cNvSpPr>
              <p:nvPr/>
            </p:nvSpPr>
            <p:spPr bwMode="auto">
              <a:xfrm>
                <a:off x="304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3" name="Line 4375"/>
              <p:cNvSpPr>
                <a:spLocks noChangeShapeType="1"/>
              </p:cNvSpPr>
              <p:nvPr/>
            </p:nvSpPr>
            <p:spPr bwMode="auto">
              <a:xfrm flipV="1">
                <a:off x="3051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4" name="Freeform 4376"/>
              <p:cNvSpPr>
                <a:spLocks/>
              </p:cNvSpPr>
              <p:nvPr/>
            </p:nvSpPr>
            <p:spPr bwMode="auto">
              <a:xfrm flipV="1">
                <a:off x="3053" y="911"/>
                <a:ext cx="1760" cy="11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9" y="10"/>
                  </a:cxn>
                  <a:cxn ang="0">
                    <a:pos x="150" y="22"/>
                  </a:cxn>
                  <a:cxn ang="0">
                    <a:pos x="201" y="40"/>
                  </a:cxn>
                  <a:cxn ang="0">
                    <a:pos x="252" y="68"/>
                  </a:cxn>
                  <a:cxn ang="0">
                    <a:pos x="304" y="104"/>
                  </a:cxn>
                  <a:cxn ang="0">
                    <a:pos x="355" y="153"/>
                  </a:cxn>
                  <a:cxn ang="0">
                    <a:pos x="406" y="211"/>
                  </a:cxn>
                  <a:cxn ang="0">
                    <a:pos x="457" y="280"/>
                  </a:cxn>
                  <a:cxn ang="0">
                    <a:pos x="509" y="361"/>
                  </a:cxn>
                  <a:cxn ang="0">
                    <a:pos x="560" y="454"/>
                  </a:cxn>
                  <a:cxn ang="0">
                    <a:pos x="611" y="553"/>
                  </a:cxn>
                  <a:cxn ang="0">
                    <a:pos x="662" y="661"/>
                  </a:cxn>
                  <a:cxn ang="0">
                    <a:pos x="714" y="774"/>
                  </a:cxn>
                  <a:cxn ang="0">
                    <a:pos x="765" y="887"/>
                  </a:cxn>
                  <a:cxn ang="0">
                    <a:pos x="816" y="1003"/>
                  </a:cxn>
                  <a:cxn ang="0">
                    <a:pos x="867" y="1118"/>
                  </a:cxn>
                  <a:cxn ang="0">
                    <a:pos x="919" y="1232"/>
                  </a:cxn>
                  <a:cxn ang="0">
                    <a:pos x="970" y="1341"/>
                  </a:cxn>
                  <a:cxn ang="0">
                    <a:pos x="1021" y="1445"/>
                  </a:cxn>
                  <a:cxn ang="0">
                    <a:pos x="1072" y="1540"/>
                  </a:cxn>
                  <a:cxn ang="0">
                    <a:pos x="1124" y="1627"/>
                  </a:cxn>
                  <a:cxn ang="0">
                    <a:pos x="1175" y="1703"/>
                  </a:cxn>
                  <a:cxn ang="0">
                    <a:pos x="1226" y="1769"/>
                  </a:cxn>
                  <a:cxn ang="0">
                    <a:pos x="1277" y="1822"/>
                  </a:cxn>
                  <a:cxn ang="0">
                    <a:pos x="1329" y="1864"/>
                  </a:cxn>
                  <a:cxn ang="0">
                    <a:pos x="1380" y="1896"/>
                  </a:cxn>
                  <a:cxn ang="0">
                    <a:pos x="1431" y="1911"/>
                  </a:cxn>
                  <a:cxn ang="0">
                    <a:pos x="1482" y="1918"/>
                  </a:cxn>
                  <a:cxn ang="0">
                    <a:pos x="1534" y="1913"/>
                  </a:cxn>
                  <a:cxn ang="0">
                    <a:pos x="1585" y="1896"/>
                  </a:cxn>
                  <a:cxn ang="0">
                    <a:pos x="1636" y="1873"/>
                  </a:cxn>
                  <a:cxn ang="0">
                    <a:pos x="1687" y="1834"/>
                  </a:cxn>
                  <a:cxn ang="0">
                    <a:pos x="1739" y="1792"/>
                  </a:cxn>
                  <a:cxn ang="0">
                    <a:pos x="1790" y="1741"/>
                  </a:cxn>
                  <a:cxn ang="0">
                    <a:pos x="1841" y="1684"/>
                  </a:cxn>
                  <a:cxn ang="0">
                    <a:pos x="1892" y="1620"/>
                  </a:cxn>
                  <a:cxn ang="0">
                    <a:pos x="1944" y="1552"/>
                  </a:cxn>
                  <a:cxn ang="0">
                    <a:pos x="1995" y="1480"/>
                  </a:cxn>
                  <a:cxn ang="0">
                    <a:pos x="2046" y="1405"/>
                  </a:cxn>
                  <a:cxn ang="0">
                    <a:pos x="2097" y="1330"/>
                  </a:cxn>
                  <a:cxn ang="0">
                    <a:pos x="2149" y="1250"/>
                  </a:cxn>
                  <a:cxn ang="0">
                    <a:pos x="2200" y="1173"/>
                  </a:cxn>
                  <a:cxn ang="0">
                    <a:pos x="2251" y="1094"/>
                  </a:cxn>
                  <a:cxn ang="0">
                    <a:pos x="2302" y="1016"/>
                  </a:cxn>
                  <a:cxn ang="0">
                    <a:pos x="2354" y="942"/>
                  </a:cxn>
                  <a:cxn ang="0">
                    <a:pos x="2405" y="868"/>
                  </a:cxn>
                  <a:cxn ang="0">
                    <a:pos x="2456" y="799"/>
                  </a:cxn>
                  <a:cxn ang="0">
                    <a:pos x="2508" y="732"/>
                  </a:cxn>
                  <a:cxn ang="0">
                    <a:pos x="2559" y="667"/>
                  </a:cxn>
                  <a:cxn ang="0">
                    <a:pos x="2610" y="604"/>
                  </a:cxn>
                  <a:cxn ang="0">
                    <a:pos x="2661" y="548"/>
                  </a:cxn>
                  <a:cxn ang="0">
                    <a:pos x="2713" y="491"/>
                  </a:cxn>
                  <a:cxn ang="0">
                    <a:pos x="2764" y="440"/>
                  </a:cxn>
                  <a:cxn ang="0">
                    <a:pos x="2815" y="395"/>
                  </a:cxn>
                  <a:cxn ang="0">
                    <a:pos x="2866" y="350"/>
                  </a:cxn>
                  <a:cxn ang="0">
                    <a:pos x="2918" y="310"/>
                  </a:cxn>
                  <a:cxn ang="0">
                    <a:pos x="2969" y="273"/>
                  </a:cxn>
                  <a:cxn ang="0">
                    <a:pos x="3020" y="238"/>
                  </a:cxn>
                </a:cxnLst>
                <a:rect l="0" t="0" r="r" b="b"/>
                <a:pathLst>
                  <a:path w="3056" h="1919">
                    <a:moveTo>
                      <a:pt x="0" y="2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7" y="3"/>
                    </a:lnTo>
                    <a:lnTo>
                      <a:pt x="51" y="5"/>
                    </a:lnTo>
                    <a:lnTo>
                      <a:pt x="55" y="2"/>
                    </a:lnTo>
                    <a:lnTo>
                      <a:pt x="59" y="5"/>
                    </a:lnTo>
                    <a:lnTo>
                      <a:pt x="63" y="5"/>
                    </a:lnTo>
                    <a:lnTo>
                      <a:pt x="67" y="5"/>
                    </a:lnTo>
                    <a:lnTo>
                      <a:pt x="71" y="5"/>
                    </a:lnTo>
                    <a:lnTo>
                      <a:pt x="75" y="7"/>
                    </a:lnTo>
                    <a:lnTo>
                      <a:pt x="79" y="7"/>
                    </a:lnTo>
                    <a:lnTo>
                      <a:pt x="83" y="9"/>
                    </a:lnTo>
                    <a:lnTo>
                      <a:pt x="87" y="9"/>
                    </a:lnTo>
                    <a:lnTo>
                      <a:pt x="91" y="7"/>
                    </a:lnTo>
                    <a:lnTo>
                      <a:pt x="95" y="10"/>
                    </a:lnTo>
                    <a:lnTo>
                      <a:pt x="99" y="10"/>
                    </a:lnTo>
                    <a:lnTo>
                      <a:pt x="103" y="11"/>
                    </a:lnTo>
                    <a:lnTo>
                      <a:pt x="107" y="11"/>
                    </a:lnTo>
                    <a:lnTo>
                      <a:pt x="111" y="12"/>
                    </a:lnTo>
                    <a:lnTo>
                      <a:pt x="114" y="13"/>
                    </a:lnTo>
                    <a:lnTo>
                      <a:pt x="118" y="13"/>
                    </a:lnTo>
                    <a:lnTo>
                      <a:pt x="122" y="17"/>
                    </a:lnTo>
                    <a:lnTo>
                      <a:pt x="126" y="15"/>
                    </a:lnTo>
                    <a:lnTo>
                      <a:pt x="130" y="15"/>
                    </a:lnTo>
                    <a:lnTo>
                      <a:pt x="134" y="17"/>
                    </a:lnTo>
                    <a:lnTo>
                      <a:pt x="138" y="19"/>
                    </a:lnTo>
                    <a:lnTo>
                      <a:pt x="142" y="20"/>
                    </a:lnTo>
                    <a:lnTo>
                      <a:pt x="146" y="22"/>
                    </a:lnTo>
                    <a:lnTo>
                      <a:pt x="150" y="22"/>
                    </a:lnTo>
                    <a:lnTo>
                      <a:pt x="154" y="24"/>
                    </a:lnTo>
                    <a:lnTo>
                      <a:pt x="158" y="25"/>
                    </a:lnTo>
                    <a:lnTo>
                      <a:pt x="162" y="25"/>
                    </a:lnTo>
                    <a:lnTo>
                      <a:pt x="166" y="28"/>
                    </a:lnTo>
                    <a:lnTo>
                      <a:pt x="170" y="29"/>
                    </a:lnTo>
                    <a:lnTo>
                      <a:pt x="174" y="30"/>
                    </a:lnTo>
                    <a:lnTo>
                      <a:pt x="178" y="32"/>
                    </a:lnTo>
                    <a:lnTo>
                      <a:pt x="181" y="34"/>
                    </a:lnTo>
                    <a:lnTo>
                      <a:pt x="185" y="35"/>
                    </a:lnTo>
                    <a:lnTo>
                      <a:pt x="189" y="35"/>
                    </a:lnTo>
                    <a:lnTo>
                      <a:pt x="193" y="37"/>
                    </a:lnTo>
                    <a:lnTo>
                      <a:pt x="197" y="40"/>
                    </a:lnTo>
                    <a:lnTo>
                      <a:pt x="201" y="40"/>
                    </a:lnTo>
                    <a:lnTo>
                      <a:pt x="205" y="44"/>
                    </a:lnTo>
                    <a:lnTo>
                      <a:pt x="209" y="44"/>
                    </a:lnTo>
                    <a:lnTo>
                      <a:pt x="213" y="47"/>
                    </a:lnTo>
                    <a:lnTo>
                      <a:pt x="217" y="49"/>
                    </a:lnTo>
                    <a:lnTo>
                      <a:pt x="221" y="50"/>
                    </a:lnTo>
                    <a:lnTo>
                      <a:pt x="225" y="51"/>
                    </a:lnTo>
                    <a:lnTo>
                      <a:pt x="229" y="55"/>
                    </a:lnTo>
                    <a:lnTo>
                      <a:pt x="233" y="56"/>
                    </a:lnTo>
                    <a:lnTo>
                      <a:pt x="237" y="59"/>
                    </a:lnTo>
                    <a:lnTo>
                      <a:pt x="241" y="61"/>
                    </a:lnTo>
                    <a:lnTo>
                      <a:pt x="245" y="63"/>
                    </a:lnTo>
                    <a:lnTo>
                      <a:pt x="248" y="67"/>
                    </a:lnTo>
                    <a:lnTo>
                      <a:pt x="252" y="68"/>
                    </a:lnTo>
                    <a:lnTo>
                      <a:pt x="256" y="71"/>
                    </a:lnTo>
                    <a:lnTo>
                      <a:pt x="260" y="72"/>
                    </a:lnTo>
                    <a:lnTo>
                      <a:pt x="264" y="77"/>
                    </a:lnTo>
                    <a:lnTo>
                      <a:pt x="268" y="79"/>
                    </a:lnTo>
                    <a:lnTo>
                      <a:pt x="272" y="82"/>
                    </a:lnTo>
                    <a:lnTo>
                      <a:pt x="276" y="84"/>
                    </a:lnTo>
                    <a:lnTo>
                      <a:pt x="280" y="88"/>
                    </a:lnTo>
                    <a:lnTo>
                      <a:pt x="284" y="90"/>
                    </a:lnTo>
                    <a:lnTo>
                      <a:pt x="288" y="92"/>
                    </a:lnTo>
                    <a:lnTo>
                      <a:pt x="292" y="96"/>
                    </a:lnTo>
                    <a:lnTo>
                      <a:pt x="296" y="98"/>
                    </a:lnTo>
                    <a:lnTo>
                      <a:pt x="300" y="102"/>
                    </a:lnTo>
                    <a:lnTo>
                      <a:pt x="304" y="104"/>
                    </a:lnTo>
                    <a:lnTo>
                      <a:pt x="308" y="107"/>
                    </a:lnTo>
                    <a:lnTo>
                      <a:pt x="312" y="112"/>
                    </a:lnTo>
                    <a:lnTo>
                      <a:pt x="316" y="115"/>
                    </a:lnTo>
                    <a:lnTo>
                      <a:pt x="319" y="119"/>
                    </a:lnTo>
                    <a:lnTo>
                      <a:pt x="323" y="123"/>
                    </a:lnTo>
                    <a:lnTo>
                      <a:pt x="327" y="128"/>
                    </a:lnTo>
                    <a:lnTo>
                      <a:pt x="331" y="129"/>
                    </a:lnTo>
                    <a:lnTo>
                      <a:pt x="335" y="133"/>
                    </a:lnTo>
                    <a:lnTo>
                      <a:pt x="339" y="137"/>
                    </a:lnTo>
                    <a:lnTo>
                      <a:pt x="343" y="141"/>
                    </a:lnTo>
                    <a:lnTo>
                      <a:pt x="347" y="145"/>
                    </a:lnTo>
                    <a:lnTo>
                      <a:pt x="351" y="149"/>
                    </a:lnTo>
                    <a:lnTo>
                      <a:pt x="355" y="153"/>
                    </a:lnTo>
                    <a:lnTo>
                      <a:pt x="359" y="156"/>
                    </a:lnTo>
                    <a:lnTo>
                      <a:pt x="363" y="163"/>
                    </a:lnTo>
                    <a:lnTo>
                      <a:pt x="367" y="165"/>
                    </a:lnTo>
                    <a:lnTo>
                      <a:pt x="371" y="171"/>
                    </a:lnTo>
                    <a:lnTo>
                      <a:pt x="375" y="174"/>
                    </a:lnTo>
                    <a:lnTo>
                      <a:pt x="379" y="179"/>
                    </a:lnTo>
                    <a:lnTo>
                      <a:pt x="383" y="181"/>
                    </a:lnTo>
                    <a:lnTo>
                      <a:pt x="386" y="188"/>
                    </a:lnTo>
                    <a:lnTo>
                      <a:pt x="390" y="192"/>
                    </a:lnTo>
                    <a:lnTo>
                      <a:pt x="394" y="198"/>
                    </a:lnTo>
                    <a:lnTo>
                      <a:pt x="398" y="203"/>
                    </a:lnTo>
                    <a:lnTo>
                      <a:pt x="402" y="208"/>
                    </a:lnTo>
                    <a:lnTo>
                      <a:pt x="406" y="211"/>
                    </a:lnTo>
                    <a:lnTo>
                      <a:pt x="410" y="218"/>
                    </a:lnTo>
                    <a:lnTo>
                      <a:pt x="414" y="221"/>
                    </a:lnTo>
                    <a:lnTo>
                      <a:pt x="418" y="227"/>
                    </a:lnTo>
                    <a:lnTo>
                      <a:pt x="422" y="233"/>
                    </a:lnTo>
                    <a:lnTo>
                      <a:pt x="426" y="237"/>
                    </a:lnTo>
                    <a:lnTo>
                      <a:pt x="430" y="243"/>
                    </a:lnTo>
                    <a:lnTo>
                      <a:pt x="434" y="248"/>
                    </a:lnTo>
                    <a:lnTo>
                      <a:pt x="438" y="253"/>
                    </a:lnTo>
                    <a:lnTo>
                      <a:pt x="442" y="260"/>
                    </a:lnTo>
                    <a:lnTo>
                      <a:pt x="446" y="265"/>
                    </a:lnTo>
                    <a:lnTo>
                      <a:pt x="450" y="270"/>
                    </a:lnTo>
                    <a:lnTo>
                      <a:pt x="453" y="278"/>
                    </a:lnTo>
                    <a:lnTo>
                      <a:pt x="457" y="280"/>
                    </a:lnTo>
                    <a:lnTo>
                      <a:pt x="461" y="288"/>
                    </a:lnTo>
                    <a:lnTo>
                      <a:pt x="465" y="295"/>
                    </a:lnTo>
                    <a:lnTo>
                      <a:pt x="469" y="300"/>
                    </a:lnTo>
                    <a:lnTo>
                      <a:pt x="473" y="305"/>
                    </a:lnTo>
                    <a:lnTo>
                      <a:pt x="477" y="313"/>
                    </a:lnTo>
                    <a:lnTo>
                      <a:pt x="481" y="319"/>
                    </a:lnTo>
                    <a:lnTo>
                      <a:pt x="485" y="327"/>
                    </a:lnTo>
                    <a:lnTo>
                      <a:pt x="489" y="328"/>
                    </a:lnTo>
                    <a:lnTo>
                      <a:pt x="493" y="336"/>
                    </a:lnTo>
                    <a:lnTo>
                      <a:pt x="497" y="344"/>
                    </a:lnTo>
                    <a:lnTo>
                      <a:pt x="501" y="350"/>
                    </a:lnTo>
                    <a:lnTo>
                      <a:pt x="505" y="357"/>
                    </a:lnTo>
                    <a:lnTo>
                      <a:pt x="509" y="361"/>
                    </a:lnTo>
                    <a:lnTo>
                      <a:pt x="513" y="369"/>
                    </a:lnTo>
                    <a:lnTo>
                      <a:pt x="517" y="375"/>
                    </a:lnTo>
                    <a:lnTo>
                      <a:pt x="521" y="383"/>
                    </a:lnTo>
                    <a:lnTo>
                      <a:pt x="524" y="391"/>
                    </a:lnTo>
                    <a:lnTo>
                      <a:pt x="528" y="398"/>
                    </a:lnTo>
                    <a:lnTo>
                      <a:pt x="532" y="404"/>
                    </a:lnTo>
                    <a:lnTo>
                      <a:pt x="536" y="414"/>
                    </a:lnTo>
                    <a:lnTo>
                      <a:pt x="540" y="419"/>
                    </a:lnTo>
                    <a:lnTo>
                      <a:pt x="544" y="425"/>
                    </a:lnTo>
                    <a:lnTo>
                      <a:pt x="548" y="432"/>
                    </a:lnTo>
                    <a:lnTo>
                      <a:pt x="552" y="439"/>
                    </a:lnTo>
                    <a:lnTo>
                      <a:pt x="556" y="447"/>
                    </a:lnTo>
                    <a:lnTo>
                      <a:pt x="560" y="454"/>
                    </a:lnTo>
                    <a:lnTo>
                      <a:pt x="564" y="461"/>
                    </a:lnTo>
                    <a:lnTo>
                      <a:pt x="568" y="467"/>
                    </a:lnTo>
                    <a:lnTo>
                      <a:pt x="572" y="478"/>
                    </a:lnTo>
                    <a:lnTo>
                      <a:pt x="576" y="484"/>
                    </a:lnTo>
                    <a:lnTo>
                      <a:pt x="580" y="490"/>
                    </a:lnTo>
                    <a:lnTo>
                      <a:pt x="584" y="499"/>
                    </a:lnTo>
                    <a:lnTo>
                      <a:pt x="588" y="506"/>
                    </a:lnTo>
                    <a:lnTo>
                      <a:pt x="591" y="515"/>
                    </a:lnTo>
                    <a:lnTo>
                      <a:pt x="595" y="523"/>
                    </a:lnTo>
                    <a:lnTo>
                      <a:pt x="599" y="529"/>
                    </a:lnTo>
                    <a:lnTo>
                      <a:pt x="603" y="537"/>
                    </a:lnTo>
                    <a:lnTo>
                      <a:pt x="607" y="545"/>
                    </a:lnTo>
                    <a:lnTo>
                      <a:pt x="611" y="553"/>
                    </a:lnTo>
                    <a:lnTo>
                      <a:pt x="615" y="561"/>
                    </a:lnTo>
                    <a:lnTo>
                      <a:pt x="619" y="570"/>
                    </a:lnTo>
                    <a:lnTo>
                      <a:pt x="623" y="579"/>
                    </a:lnTo>
                    <a:lnTo>
                      <a:pt x="627" y="584"/>
                    </a:lnTo>
                    <a:lnTo>
                      <a:pt x="631" y="593"/>
                    </a:lnTo>
                    <a:lnTo>
                      <a:pt x="635" y="601"/>
                    </a:lnTo>
                    <a:lnTo>
                      <a:pt x="639" y="612"/>
                    </a:lnTo>
                    <a:lnTo>
                      <a:pt x="643" y="618"/>
                    </a:lnTo>
                    <a:lnTo>
                      <a:pt x="647" y="628"/>
                    </a:lnTo>
                    <a:lnTo>
                      <a:pt x="651" y="636"/>
                    </a:lnTo>
                    <a:lnTo>
                      <a:pt x="655" y="643"/>
                    </a:lnTo>
                    <a:lnTo>
                      <a:pt x="659" y="650"/>
                    </a:lnTo>
                    <a:lnTo>
                      <a:pt x="662" y="661"/>
                    </a:lnTo>
                    <a:lnTo>
                      <a:pt x="666" y="668"/>
                    </a:lnTo>
                    <a:lnTo>
                      <a:pt x="670" y="676"/>
                    </a:lnTo>
                    <a:lnTo>
                      <a:pt x="674" y="687"/>
                    </a:lnTo>
                    <a:lnTo>
                      <a:pt x="678" y="695"/>
                    </a:lnTo>
                    <a:lnTo>
                      <a:pt x="682" y="703"/>
                    </a:lnTo>
                    <a:lnTo>
                      <a:pt x="686" y="713"/>
                    </a:lnTo>
                    <a:lnTo>
                      <a:pt x="690" y="720"/>
                    </a:lnTo>
                    <a:lnTo>
                      <a:pt x="694" y="728"/>
                    </a:lnTo>
                    <a:lnTo>
                      <a:pt x="698" y="737"/>
                    </a:lnTo>
                    <a:lnTo>
                      <a:pt x="702" y="746"/>
                    </a:lnTo>
                    <a:lnTo>
                      <a:pt x="706" y="755"/>
                    </a:lnTo>
                    <a:lnTo>
                      <a:pt x="710" y="765"/>
                    </a:lnTo>
                    <a:lnTo>
                      <a:pt x="714" y="774"/>
                    </a:lnTo>
                    <a:lnTo>
                      <a:pt x="718" y="782"/>
                    </a:lnTo>
                    <a:lnTo>
                      <a:pt x="722" y="790"/>
                    </a:lnTo>
                    <a:lnTo>
                      <a:pt x="726" y="800"/>
                    </a:lnTo>
                    <a:lnTo>
                      <a:pt x="729" y="808"/>
                    </a:lnTo>
                    <a:lnTo>
                      <a:pt x="733" y="815"/>
                    </a:lnTo>
                    <a:lnTo>
                      <a:pt x="737" y="825"/>
                    </a:lnTo>
                    <a:lnTo>
                      <a:pt x="741" y="832"/>
                    </a:lnTo>
                    <a:lnTo>
                      <a:pt x="745" y="840"/>
                    </a:lnTo>
                    <a:lnTo>
                      <a:pt x="749" y="851"/>
                    </a:lnTo>
                    <a:lnTo>
                      <a:pt x="753" y="859"/>
                    </a:lnTo>
                    <a:lnTo>
                      <a:pt x="757" y="869"/>
                    </a:lnTo>
                    <a:lnTo>
                      <a:pt x="761" y="876"/>
                    </a:lnTo>
                    <a:lnTo>
                      <a:pt x="765" y="887"/>
                    </a:lnTo>
                    <a:lnTo>
                      <a:pt x="769" y="894"/>
                    </a:lnTo>
                    <a:lnTo>
                      <a:pt x="773" y="904"/>
                    </a:lnTo>
                    <a:lnTo>
                      <a:pt x="777" y="913"/>
                    </a:lnTo>
                    <a:lnTo>
                      <a:pt x="781" y="922"/>
                    </a:lnTo>
                    <a:lnTo>
                      <a:pt x="785" y="930"/>
                    </a:lnTo>
                    <a:lnTo>
                      <a:pt x="789" y="939"/>
                    </a:lnTo>
                    <a:lnTo>
                      <a:pt x="793" y="947"/>
                    </a:lnTo>
                    <a:lnTo>
                      <a:pt x="796" y="960"/>
                    </a:lnTo>
                    <a:lnTo>
                      <a:pt x="800" y="969"/>
                    </a:lnTo>
                    <a:lnTo>
                      <a:pt x="804" y="976"/>
                    </a:lnTo>
                    <a:lnTo>
                      <a:pt x="808" y="986"/>
                    </a:lnTo>
                    <a:lnTo>
                      <a:pt x="812" y="993"/>
                    </a:lnTo>
                    <a:lnTo>
                      <a:pt x="816" y="1003"/>
                    </a:lnTo>
                    <a:lnTo>
                      <a:pt x="820" y="1011"/>
                    </a:lnTo>
                    <a:lnTo>
                      <a:pt x="824" y="1020"/>
                    </a:lnTo>
                    <a:lnTo>
                      <a:pt x="828" y="1030"/>
                    </a:lnTo>
                    <a:lnTo>
                      <a:pt x="832" y="1039"/>
                    </a:lnTo>
                    <a:lnTo>
                      <a:pt x="836" y="1048"/>
                    </a:lnTo>
                    <a:lnTo>
                      <a:pt x="840" y="1056"/>
                    </a:lnTo>
                    <a:lnTo>
                      <a:pt x="844" y="1065"/>
                    </a:lnTo>
                    <a:lnTo>
                      <a:pt x="848" y="1075"/>
                    </a:lnTo>
                    <a:lnTo>
                      <a:pt x="852" y="1084"/>
                    </a:lnTo>
                    <a:lnTo>
                      <a:pt x="856" y="1093"/>
                    </a:lnTo>
                    <a:lnTo>
                      <a:pt x="860" y="1102"/>
                    </a:lnTo>
                    <a:lnTo>
                      <a:pt x="864" y="1111"/>
                    </a:lnTo>
                    <a:lnTo>
                      <a:pt x="867" y="1118"/>
                    </a:lnTo>
                    <a:lnTo>
                      <a:pt x="871" y="1127"/>
                    </a:lnTo>
                    <a:lnTo>
                      <a:pt x="875" y="1138"/>
                    </a:lnTo>
                    <a:lnTo>
                      <a:pt x="879" y="1145"/>
                    </a:lnTo>
                    <a:lnTo>
                      <a:pt x="883" y="1153"/>
                    </a:lnTo>
                    <a:lnTo>
                      <a:pt x="887" y="1162"/>
                    </a:lnTo>
                    <a:lnTo>
                      <a:pt x="891" y="1172"/>
                    </a:lnTo>
                    <a:lnTo>
                      <a:pt x="895" y="1180"/>
                    </a:lnTo>
                    <a:lnTo>
                      <a:pt x="899" y="1190"/>
                    </a:lnTo>
                    <a:lnTo>
                      <a:pt x="903" y="1197"/>
                    </a:lnTo>
                    <a:lnTo>
                      <a:pt x="907" y="1207"/>
                    </a:lnTo>
                    <a:lnTo>
                      <a:pt x="911" y="1215"/>
                    </a:lnTo>
                    <a:lnTo>
                      <a:pt x="915" y="1222"/>
                    </a:lnTo>
                    <a:lnTo>
                      <a:pt x="919" y="1232"/>
                    </a:lnTo>
                    <a:lnTo>
                      <a:pt x="923" y="1241"/>
                    </a:lnTo>
                    <a:lnTo>
                      <a:pt x="927" y="1250"/>
                    </a:lnTo>
                    <a:lnTo>
                      <a:pt x="931" y="1259"/>
                    </a:lnTo>
                    <a:lnTo>
                      <a:pt x="934" y="1267"/>
                    </a:lnTo>
                    <a:lnTo>
                      <a:pt x="938" y="1275"/>
                    </a:lnTo>
                    <a:lnTo>
                      <a:pt x="942" y="1285"/>
                    </a:lnTo>
                    <a:lnTo>
                      <a:pt x="946" y="1292"/>
                    </a:lnTo>
                    <a:lnTo>
                      <a:pt x="950" y="1301"/>
                    </a:lnTo>
                    <a:lnTo>
                      <a:pt x="954" y="1309"/>
                    </a:lnTo>
                    <a:lnTo>
                      <a:pt x="958" y="1318"/>
                    </a:lnTo>
                    <a:lnTo>
                      <a:pt x="962" y="1325"/>
                    </a:lnTo>
                    <a:lnTo>
                      <a:pt x="966" y="1333"/>
                    </a:lnTo>
                    <a:lnTo>
                      <a:pt x="970" y="1341"/>
                    </a:lnTo>
                    <a:lnTo>
                      <a:pt x="974" y="1351"/>
                    </a:lnTo>
                    <a:lnTo>
                      <a:pt x="978" y="1360"/>
                    </a:lnTo>
                    <a:lnTo>
                      <a:pt x="982" y="1366"/>
                    </a:lnTo>
                    <a:lnTo>
                      <a:pt x="986" y="1374"/>
                    </a:lnTo>
                    <a:lnTo>
                      <a:pt x="990" y="1383"/>
                    </a:lnTo>
                    <a:lnTo>
                      <a:pt x="994" y="1391"/>
                    </a:lnTo>
                    <a:lnTo>
                      <a:pt x="998" y="1399"/>
                    </a:lnTo>
                    <a:lnTo>
                      <a:pt x="1001" y="1407"/>
                    </a:lnTo>
                    <a:lnTo>
                      <a:pt x="1005" y="1414"/>
                    </a:lnTo>
                    <a:lnTo>
                      <a:pt x="1009" y="1421"/>
                    </a:lnTo>
                    <a:lnTo>
                      <a:pt x="1013" y="1428"/>
                    </a:lnTo>
                    <a:lnTo>
                      <a:pt x="1017" y="1436"/>
                    </a:lnTo>
                    <a:lnTo>
                      <a:pt x="1021" y="1445"/>
                    </a:lnTo>
                    <a:lnTo>
                      <a:pt x="1025" y="1453"/>
                    </a:lnTo>
                    <a:lnTo>
                      <a:pt x="1029" y="1460"/>
                    </a:lnTo>
                    <a:lnTo>
                      <a:pt x="1033" y="1468"/>
                    </a:lnTo>
                    <a:lnTo>
                      <a:pt x="1037" y="1475"/>
                    </a:lnTo>
                    <a:lnTo>
                      <a:pt x="1041" y="1481"/>
                    </a:lnTo>
                    <a:lnTo>
                      <a:pt x="1045" y="1489"/>
                    </a:lnTo>
                    <a:lnTo>
                      <a:pt x="1049" y="1496"/>
                    </a:lnTo>
                    <a:lnTo>
                      <a:pt x="1053" y="1502"/>
                    </a:lnTo>
                    <a:lnTo>
                      <a:pt x="1057" y="1510"/>
                    </a:lnTo>
                    <a:lnTo>
                      <a:pt x="1061" y="1517"/>
                    </a:lnTo>
                    <a:lnTo>
                      <a:pt x="1065" y="1526"/>
                    </a:lnTo>
                    <a:lnTo>
                      <a:pt x="1069" y="1533"/>
                    </a:lnTo>
                    <a:lnTo>
                      <a:pt x="1072" y="1540"/>
                    </a:lnTo>
                    <a:lnTo>
                      <a:pt x="1076" y="1547"/>
                    </a:lnTo>
                    <a:lnTo>
                      <a:pt x="1080" y="1554"/>
                    </a:lnTo>
                    <a:lnTo>
                      <a:pt x="1084" y="1561"/>
                    </a:lnTo>
                    <a:lnTo>
                      <a:pt x="1088" y="1568"/>
                    </a:lnTo>
                    <a:lnTo>
                      <a:pt x="1092" y="1574"/>
                    </a:lnTo>
                    <a:lnTo>
                      <a:pt x="1096" y="1581"/>
                    </a:lnTo>
                    <a:lnTo>
                      <a:pt x="1100" y="1586"/>
                    </a:lnTo>
                    <a:lnTo>
                      <a:pt x="1104" y="1595"/>
                    </a:lnTo>
                    <a:lnTo>
                      <a:pt x="1108" y="1602"/>
                    </a:lnTo>
                    <a:lnTo>
                      <a:pt x="1112" y="1607"/>
                    </a:lnTo>
                    <a:lnTo>
                      <a:pt x="1116" y="1613"/>
                    </a:lnTo>
                    <a:lnTo>
                      <a:pt x="1120" y="1620"/>
                    </a:lnTo>
                    <a:lnTo>
                      <a:pt x="1124" y="1627"/>
                    </a:lnTo>
                    <a:lnTo>
                      <a:pt x="1128" y="1634"/>
                    </a:lnTo>
                    <a:lnTo>
                      <a:pt x="1132" y="1640"/>
                    </a:lnTo>
                    <a:lnTo>
                      <a:pt x="1136" y="1644"/>
                    </a:lnTo>
                    <a:lnTo>
                      <a:pt x="1139" y="1652"/>
                    </a:lnTo>
                    <a:lnTo>
                      <a:pt x="1143" y="1658"/>
                    </a:lnTo>
                    <a:lnTo>
                      <a:pt x="1147" y="1663"/>
                    </a:lnTo>
                    <a:lnTo>
                      <a:pt x="1151" y="1670"/>
                    </a:lnTo>
                    <a:lnTo>
                      <a:pt x="1155" y="1675"/>
                    </a:lnTo>
                    <a:lnTo>
                      <a:pt x="1159" y="1680"/>
                    </a:lnTo>
                    <a:lnTo>
                      <a:pt x="1163" y="1687"/>
                    </a:lnTo>
                    <a:lnTo>
                      <a:pt x="1167" y="1691"/>
                    </a:lnTo>
                    <a:lnTo>
                      <a:pt x="1171" y="1698"/>
                    </a:lnTo>
                    <a:lnTo>
                      <a:pt x="1175" y="1703"/>
                    </a:lnTo>
                    <a:lnTo>
                      <a:pt x="1179" y="1709"/>
                    </a:lnTo>
                    <a:lnTo>
                      <a:pt x="1183" y="1714"/>
                    </a:lnTo>
                    <a:lnTo>
                      <a:pt x="1187" y="1720"/>
                    </a:lnTo>
                    <a:lnTo>
                      <a:pt x="1191" y="1724"/>
                    </a:lnTo>
                    <a:lnTo>
                      <a:pt x="1195" y="1730"/>
                    </a:lnTo>
                    <a:lnTo>
                      <a:pt x="1199" y="1736"/>
                    </a:lnTo>
                    <a:lnTo>
                      <a:pt x="1203" y="1741"/>
                    </a:lnTo>
                    <a:lnTo>
                      <a:pt x="1207" y="1746"/>
                    </a:lnTo>
                    <a:lnTo>
                      <a:pt x="1210" y="1751"/>
                    </a:lnTo>
                    <a:lnTo>
                      <a:pt x="1214" y="1755"/>
                    </a:lnTo>
                    <a:lnTo>
                      <a:pt x="1218" y="1757"/>
                    </a:lnTo>
                    <a:lnTo>
                      <a:pt x="1222" y="1763"/>
                    </a:lnTo>
                    <a:lnTo>
                      <a:pt x="1226" y="1769"/>
                    </a:lnTo>
                    <a:lnTo>
                      <a:pt x="1230" y="1775"/>
                    </a:lnTo>
                    <a:lnTo>
                      <a:pt x="1234" y="1777"/>
                    </a:lnTo>
                    <a:lnTo>
                      <a:pt x="1238" y="1782"/>
                    </a:lnTo>
                    <a:lnTo>
                      <a:pt x="1242" y="1785"/>
                    </a:lnTo>
                    <a:lnTo>
                      <a:pt x="1246" y="1791"/>
                    </a:lnTo>
                    <a:lnTo>
                      <a:pt x="1250" y="1794"/>
                    </a:lnTo>
                    <a:lnTo>
                      <a:pt x="1254" y="1799"/>
                    </a:lnTo>
                    <a:lnTo>
                      <a:pt x="1258" y="1802"/>
                    </a:lnTo>
                    <a:lnTo>
                      <a:pt x="1262" y="1807"/>
                    </a:lnTo>
                    <a:lnTo>
                      <a:pt x="1266" y="1811"/>
                    </a:lnTo>
                    <a:lnTo>
                      <a:pt x="1270" y="1814"/>
                    </a:lnTo>
                    <a:lnTo>
                      <a:pt x="1274" y="1819"/>
                    </a:lnTo>
                    <a:lnTo>
                      <a:pt x="1277" y="1822"/>
                    </a:lnTo>
                    <a:lnTo>
                      <a:pt x="1281" y="1827"/>
                    </a:lnTo>
                    <a:lnTo>
                      <a:pt x="1285" y="1831"/>
                    </a:lnTo>
                    <a:lnTo>
                      <a:pt x="1289" y="1831"/>
                    </a:lnTo>
                    <a:lnTo>
                      <a:pt x="1293" y="1837"/>
                    </a:lnTo>
                    <a:lnTo>
                      <a:pt x="1297" y="1841"/>
                    </a:lnTo>
                    <a:lnTo>
                      <a:pt x="1301" y="1844"/>
                    </a:lnTo>
                    <a:lnTo>
                      <a:pt x="1305" y="1846"/>
                    </a:lnTo>
                    <a:lnTo>
                      <a:pt x="1309" y="1850"/>
                    </a:lnTo>
                    <a:lnTo>
                      <a:pt x="1313" y="1853"/>
                    </a:lnTo>
                    <a:lnTo>
                      <a:pt x="1317" y="1858"/>
                    </a:lnTo>
                    <a:lnTo>
                      <a:pt x="1321" y="1859"/>
                    </a:lnTo>
                    <a:lnTo>
                      <a:pt x="1325" y="1862"/>
                    </a:lnTo>
                    <a:lnTo>
                      <a:pt x="1329" y="1864"/>
                    </a:lnTo>
                    <a:lnTo>
                      <a:pt x="1333" y="1868"/>
                    </a:lnTo>
                    <a:lnTo>
                      <a:pt x="1337" y="1871"/>
                    </a:lnTo>
                    <a:lnTo>
                      <a:pt x="1341" y="1873"/>
                    </a:lnTo>
                    <a:lnTo>
                      <a:pt x="1344" y="1873"/>
                    </a:lnTo>
                    <a:lnTo>
                      <a:pt x="1348" y="1878"/>
                    </a:lnTo>
                    <a:lnTo>
                      <a:pt x="1352" y="1881"/>
                    </a:lnTo>
                    <a:lnTo>
                      <a:pt x="1356" y="1883"/>
                    </a:lnTo>
                    <a:lnTo>
                      <a:pt x="1360" y="1885"/>
                    </a:lnTo>
                    <a:lnTo>
                      <a:pt x="1364" y="1886"/>
                    </a:lnTo>
                    <a:lnTo>
                      <a:pt x="1368" y="1890"/>
                    </a:lnTo>
                    <a:lnTo>
                      <a:pt x="1372" y="1893"/>
                    </a:lnTo>
                    <a:lnTo>
                      <a:pt x="1376" y="1892"/>
                    </a:lnTo>
                    <a:lnTo>
                      <a:pt x="1380" y="1896"/>
                    </a:lnTo>
                    <a:lnTo>
                      <a:pt x="1384" y="1896"/>
                    </a:lnTo>
                    <a:lnTo>
                      <a:pt x="1388" y="1896"/>
                    </a:lnTo>
                    <a:lnTo>
                      <a:pt x="1392" y="1900"/>
                    </a:lnTo>
                    <a:lnTo>
                      <a:pt x="1396" y="1903"/>
                    </a:lnTo>
                    <a:lnTo>
                      <a:pt x="1400" y="1903"/>
                    </a:lnTo>
                    <a:lnTo>
                      <a:pt x="1404" y="1905"/>
                    </a:lnTo>
                    <a:lnTo>
                      <a:pt x="1408" y="1906"/>
                    </a:lnTo>
                    <a:lnTo>
                      <a:pt x="1412" y="1906"/>
                    </a:lnTo>
                    <a:lnTo>
                      <a:pt x="1415" y="1907"/>
                    </a:lnTo>
                    <a:lnTo>
                      <a:pt x="1419" y="1910"/>
                    </a:lnTo>
                    <a:lnTo>
                      <a:pt x="1423" y="1911"/>
                    </a:lnTo>
                    <a:lnTo>
                      <a:pt x="1427" y="1913"/>
                    </a:lnTo>
                    <a:lnTo>
                      <a:pt x="1431" y="1911"/>
                    </a:lnTo>
                    <a:lnTo>
                      <a:pt x="1435" y="1914"/>
                    </a:lnTo>
                    <a:lnTo>
                      <a:pt x="1439" y="1915"/>
                    </a:lnTo>
                    <a:lnTo>
                      <a:pt x="1443" y="1915"/>
                    </a:lnTo>
                    <a:lnTo>
                      <a:pt x="1447" y="1916"/>
                    </a:lnTo>
                    <a:lnTo>
                      <a:pt x="1451" y="1918"/>
                    </a:lnTo>
                    <a:lnTo>
                      <a:pt x="1455" y="1918"/>
                    </a:lnTo>
                    <a:lnTo>
                      <a:pt x="1459" y="1916"/>
                    </a:lnTo>
                    <a:lnTo>
                      <a:pt x="1463" y="1917"/>
                    </a:lnTo>
                    <a:lnTo>
                      <a:pt x="1467" y="1918"/>
                    </a:lnTo>
                    <a:lnTo>
                      <a:pt x="1471" y="1919"/>
                    </a:lnTo>
                    <a:lnTo>
                      <a:pt x="1475" y="1918"/>
                    </a:lnTo>
                    <a:lnTo>
                      <a:pt x="1479" y="1919"/>
                    </a:lnTo>
                    <a:lnTo>
                      <a:pt x="1482" y="1918"/>
                    </a:lnTo>
                    <a:lnTo>
                      <a:pt x="1486" y="1919"/>
                    </a:lnTo>
                    <a:lnTo>
                      <a:pt x="1490" y="1919"/>
                    </a:lnTo>
                    <a:lnTo>
                      <a:pt x="1494" y="1919"/>
                    </a:lnTo>
                    <a:lnTo>
                      <a:pt x="1498" y="1919"/>
                    </a:lnTo>
                    <a:lnTo>
                      <a:pt x="1502" y="1919"/>
                    </a:lnTo>
                    <a:lnTo>
                      <a:pt x="1506" y="1916"/>
                    </a:lnTo>
                    <a:lnTo>
                      <a:pt x="1510" y="1917"/>
                    </a:lnTo>
                    <a:lnTo>
                      <a:pt x="1514" y="1918"/>
                    </a:lnTo>
                    <a:lnTo>
                      <a:pt x="1518" y="1915"/>
                    </a:lnTo>
                    <a:lnTo>
                      <a:pt x="1522" y="1916"/>
                    </a:lnTo>
                    <a:lnTo>
                      <a:pt x="1526" y="1916"/>
                    </a:lnTo>
                    <a:lnTo>
                      <a:pt x="1530" y="1914"/>
                    </a:lnTo>
                    <a:lnTo>
                      <a:pt x="1534" y="1913"/>
                    </a:lnTo>
                    <a:lnTo>
                      <a:pt x="1538" y="1911"/>
                    </a:lnTo>
                    <a:lnTo>
                      <a:pt x="1542" y="1913"/>
                    </a:lnTo>
                    <a:lnTo>
                      <a:pt x="1546" y="1912"/>
                    </a:lnTo>
                    <a:lnTo>
                      <a:pt x="1549" y="1908"/>
                    </a:lnTo>
                    <a:lnTo>
                      <a:pt x="1553" y="1908"/>
                    </a:lnTo>
                    <a:lnTo>
                      <a:pt x="1557" y="1907"/>
                    </a:lnTo>
                    <a:lnTo>
                      <a:pt x="1561" y="1908"/>
                    </a:lnTo>
                    <a:lnTo>
                      <a:pt x="1565" y="1905"/>
                    </a:lnTo>
                    <a:lnTo>
                      <a:pt x="1569" y="1903"/>
                    </a:lnTo>
                    <a:lnTo>
                      <a:pt x="1573" y="1902"/>
                    </a:lnTo>
                    <a:lnTo>
                      <a:pt x="1577" y="1900"/>
                    </a:lnTo>
                    <a:lnTo>
                      <a:pt x="1581" y="1898"/>
                    </a:lnTo>
                    <a:lnTo>
                      <a:pt x="1585" y="1896"/>
                    </a:lnTo>
                    <a:lnTo>
                      <a:pt x="1589" y="1897"/>
                    </a:lnTo>
                    <a:lnTo>
                      <a:pt x="1593" y="1895"/>
                    </a:lnTo>
                    <a:lnTo>
                      <a:pt x="1597" y="1893"/>
                    </a:lnTo>
                    <a:lnTo>
                      <a:pt x="1601" y="1891"/>
                    </a:lnTo>
                    <a:lnTo>
                      <a:pt x="1605" y="1888"/>
                    </a:lnTo>
                    <a:lnTo>
                      <a:pt x="1609" y="1887"/>
                    </a:lnTo>
                    <a:lnTo>
                      <a:pt x="1613" y="1885"/>
                    </a:lnTo>
                    <a:lnTo>
                      <a:pt x="1617" y="1883"/>
                    </a:lnTo>
                    <a:lnTo>
                      <a:pt x="1620" y="1883"/>
                    </a:lnTo>
                    <a:lnTo>
                      <a:pt x="1624" y="1878"/>
                    </a:lnTo>
                    <a:lnTo>
                      <a:pt x="1628" y="1876"/>
                    </a:lnTo>
                    <a:lnTo>
                      <a:pt x="1632" y="1873"/>
                    </a:lnTo>
                    <a:lnTo>
                      <a:pt x="1636" y="1873"/>
                    </a:lnTo>
                    <a:lnTo>
                      <a:pt x="1640" y="1868"/>
                    </a:lnTo>
                    <a:lnTo>
                      <a:pt x="1644" y="1867"/>
                    </a:lnTo>
                    <a:lnTo>
                      <a:pt x="1648" y="1864"/>
                    </a:lnTo>
                    <a:lnTo>
                      <a:pt x="1652" y="1863"/>
                    </a:lnTo>
                    <a:lnTo>
                      <a:pt x="1656" y="1859"/>
                    </a:lnTo>
                    <a:lnTo>
                      <a:pt x="1660" y="1855"/>
                    </a:lnTo>
                    <a:lnTo>
                      <a:pt x="1664" y="1854"/>
                    </a:lnTo>
                    <a:lnTo>
                      <a:pt x="1668" y="1851"/>
                    </a:lnTo>
                    <a:lnTo>
                      <a:pt x="1672" y="1849"/>
                    </a:lnTo>
                    <a:lnTo>
                      <a:pt x="1676" y="1846"/>
                    </a:lnTo>
                    <a:lnTo>
                      <a:pt x="1680" y="1843"/>
                    </a:lnTo>
                    <a:lnTo>
                      <a:pt x="1684" y="1839"/>
                    </a:lnTo>
                    <a:lnTo>
                      <a:pt x="1687" y="1834"/>
                    </a:lnTo>
                    <a:lnTo>
                      <a:pt x="1691" y="1834"/>
                    </a:lnTo>
                    <a:lnTo>
                      <a:pt x="1695" y="1830"/>
                    </a:lnTo>
                    <a:lnTo>
                      <a:pt x="1699" y="1826"/>
                    </a:lnTo>
                    <a:lnTo>
                      <a:pt x="1703" y="1824"/>
                    </a:lnTo>
                    <a:lnTo>
                      <a:pt x="1707" y="1821"/>
                    </a:lnTo>
                    <a:lnTo>
                      <a:pt x="1711" y="1817"/>
                    </a:lnTo>
                    <a:lnTo>
                      <a:pt x="1715" y="1812"/>
                    </a:lnTo>
                    <a:lnTo>
                      <a:pt x="1719" y="1809"/>
                    </a:lnTo>
                    <a:lnTo>
                      <a:pt x="1723" y="1809"/>
                    </a:lnTo>
                    <a:lnTo>
                      <a:pt x="1727" y="1804"/>
                    </a:lnTo>
                    <a:lnTo>
                      <a:pt x="1731" y="1801"/>
                    </a:lnTo>
                    <a:lnTo>
                      <a:pt x="1735" y="1797"/>
                    </a:lnTo>
                    <a:lnTo>
                      <a:pt x="1739" y="1792"/>
                    </a:lnTo>
                    <a:lnTo>
                      <a:pt x="1743" y="1789"/>
                    </a:lnTo>
                    <a:lnTo>
                      <a:pt x="1747" y="1784"/>
                    </a:lnTo>
                    <a:lnTo>
                      <a:pt x="1751" y="1781"/>
                    </a:lnTo>
                    <a:lnTo>
                      <a:pt x="1754" y="1778"/>
                    </a:lnTo>
                    <a:lnTo>
                      <a:pt x="1758" y="1773"/>
                    </a:lnTo>
                    <a:lnTo>
                      <a:pt x="1762" y="1769"/>
                    </a:lnTo>
                    <a:lnTo>
                      <a:pt x="1766" y="1766"/>
                    </a:lnTo>
                    <a:lnTo>
                      <a:pt x="1770" y="1761"/>
                    </a:lnTo>
                    <a:lnTo>
                      <a:pt x="1774" y="1759"/>
                    </a:lnTo>
                    <a:lnTo>
                      <a:pt x="1778" y="1756"/>
                    </a:lnTo>
                    <a:lnTo>
                      <a:pt x="1782" y="1749"/>
                    </a:lnTo>
                    <a:lnTo>
                      <a:pt x="1786" y="1746"/>
                    </a:lnTo>
                    <a:lnTo>
                      <a:pt x="1790" y="1741"/>
                    </a:lnTo>
                    <a:lnTo>
                      <a:pt x="1794" y="1737"/>
                    </a:lnTo>
                    <a:lnTo>
                      <a:pt x="1798" y="1733"/>
                    </a:lnTo>
                    <a:lnTo>
                      <a:pt x="1802" y="1727"/>
                    </a:lnTo>
                    <a:lnTo>
                      <a:pt x="1806" y="1724"/>
                    </a:lnTo>
                    <a:lnTo>
                      <a:pt x="1810" y="1720"/>
                    </a:lnTo>
                    <a:lnTo>
                      <a:pt x="1814" y="1715"/>
                    </a:lnTo>
                    <a:lnTo>
                      <a:pt x="1818" y="1710"/>
                    </a:lnTo>
                    <a:lnTo>
                      <a:pt x="1822" y="1706"/>
                    </a:lnTo>
                    <a:lnTo>
                      <a:pt x="1825" y="1705"/>
                    </a:lnTo>
                    <a:lnTo>
                      <a:pt x="1829" y="1697"/>
                    </a:lnTo>
                    <a:lnTo>
                      <a:pt x="1833" y="1692"/>
                    </a:lnTo>
                    <a:lnTo>
                      <a:pt x="1837" y="1687"/>
                    </a:lnTo>
                    <a:lnTo>
                      <a:pt x="1841" y="1684"/>
                    </a:lnTo>
                    <a:lnTo>
                      <a:pt x="1845" y="1679"/>
                    </a:lnTo>
                    <a:lnTo>
                      <a:pt x="1849" y="1674"/>
                    </a:lnTo>
                    <a:lnTo>
                      <a:pt x="1853" y="1669"/>
                    </a:lnTo>
                    <a:lnTo>
                      <a:pt x="1857" y="1665"/>
                    </a:lnTo>
                    <a:lnTo>
                      <a:pt x="1861" y="1659"/>
                    </a:lnTo>
                    <a:lnTo>
                      <a:pt x="1865" y="1653"/>
                    </a:lnTo>
                    <a:lnTo>
                      <a:pt x="1869" y="1649"/>
                    </a:lnTo>
                    <a:lnTo>
                      <a:pt x="1873" y="1645"/>
                    </a:lnTo>
                    <a:lnTo>
                      <a:pt x="1877" y="1640"/>
                    </a:lnTo>
                    <a:lnTo>
                      <a:pt x="1881" y="1635"/>
                    </a:lnTo>
                    <a:lnTo>
                      <a:pt x="1885" y="1630"/>
                    </a:lnTo>
                    <a:lnTo>
                      <a:pt x="1889" y="1627"/>
                    </a:lnTo>
                    <a:lnTo>
                      <a:pt x="1892" y="1620"/>
                    </a:lnTo>
                    <a:lnTo>
                      <a:pt x="1896" y="1617"/>
                    </a:lnTo>
                    <a:lnTo>
                      <a:pt x="1900" y="1609"/>
                    </a:lnTo>
                    <a:lnTo>
                      <a:pt x="1904" y="1603"/>
                    </a:lnTo>
                    <a:lnTo>
                      <a:pt x="1908" y="1600"/>
                    </a:lnTo>
                    <a:lnTo>
                      <a:pt x="1912" y="1595"/>
                    </a:lnTo>
                    <a:lnTo>
                      <a:pt x="1916" y="1589"/>
                    </a:lnTo>
                    <a:lnTo>
                      <a:pt x="1920" y="1584"/>
                    </a:lnTo>
                    <a:lnTo>
                      <a:pt x="1924" y="1578"/>
                    </a:lnTo>
                    <a:lnTo>
                      <a:pt x="1928" y="1575"/>
                    </a:lnTo>
                    <a:lnTo>
                      <a:pt x="1932" y="1567"/>
                    </a:lnTo>
                    <a:lnTo>
                      <a:pt x="1936" y="1564"/>
                    </a:lnTo>
                    <a:lnTo>
                      <a:pt x="1940" y="1558"/>
                    </a:lnTo>
                    <a:lnTo>
                      <a:pt x="1944" y="1552"/>
                    </a:lnTo>
                    <a:lnTo>
                      <a:pt x="1948" y="1545"/>
                    </a:lnTo>
                    <a:lnTo>
                      <a:pt x="1952" y="1541"/>
                    </a:lnTo>
                    <a:lnTo>
                      <a:pt x="1956" y="1535"/>
                    </a:lnTo>
                    <a:lnTo>
                      <a:pt x="1960" y="1532"/>
                    </a:lnTo>
                    <a:lnTo>
                      <a:pt x="1963" y="1525"/>
                    </a:lnTo>
                    <a:lnTo>
                      <a:pt x="1967" y="1519"/>
                    </a:lnTo>
                    <a:lnTo>
                      <a:pt x="1971" y="1513"/>
                    </a:lnTo>
                    <a:lnTo>
                      <a:pt x="1975" y="1508"/>
                    </a:lnTo>
                    <a:lnTo>
                      <a:pt x="1979" y="1503"/>
                    </a:lnTo>
                    <a:lnTo>
                      <a:pt x="1983" y="1498"/>
                    </a:lnTo>
                    <a:lnTo>
                      <a:pt x="1987" y="1493"/>
                    </a:lnTo>
                    <a:lnTo>
                      <a:pt x="1991" y="1486"/>
                    </a:lnTo>
                    <a:lnTo>
                      <a:pt x="1995" y="1480"/>
                    </a:lnTo>
                    <a:lnTo>
                      <a:pt x="1999" y="1475"/>
                    </a:lnTo>
                    <a:lnTo>
                      <a:pt x="2003" y="1470"/>
                    </a:lnTo>
                    <a:lnTo>
                      <a:pt x="2007" y="1463"/>
                    </a:lnTo>
                    <a:lnTo>
                      <a:pt x="2011" y="1457"/>
                    </a:lnTo>
                    <a:lnTo>
                      <a:pt x="2015" y="1451"/>
                    </a:lnTo>
                    <a:lnTo>
                      <a:pt x="2019" y="1446"/>
                    </a:lnTo>
                    <a:lnTo>
                      <a:pt x="2023" y="1440"/>
                    </a:lnTo>
                    <a:lnTo>
                      <a:pt x="2027" y="1434"/>
                    </a:lnTo>
                    <a:lnTo>
                      <a:pt x="2030" y="1430"/>
                    </a:lnTo>
                    <a:lnTo>
                      <a:pt x="2034" y="1423"/>
                    </a:lnTo>
                    <a:lnTo>
                      <a:pt x="2038" y="1416"/>
                    </a:lnTo>
                    <a:lnTo>
                      <a:pt x="2042" y="1409"/>
                    </a:lnTo>
                    <a:lnTo>
                      <a:pt x="2046" y="1405"/>
                    </a:lnTo>
                    <a:lnTo>
                      <a:pt x="2050" y="1401"/>
                    </a:lnTo>
                    <a:lnTo>
                      <a:pt x="2054" y="1393"/>
                    </a:lnTo>
                    <a:lnTo>
                      <a:pt x="2058" y="1389"/>
                    </a:lnTo>
                    <a:lnTo>
                      <a:pt x="2062" y="1383"/>
                    </a:lnTo>
                    <a:lnTo>
                      <a:pt x="2066" y="1376"/>
                    </a:lnTo>
                    <a:lnTo>
                      <a:pt x="2070" y="1370"/>
                    </a:lnTo>
                    <a:lnTo>
                      <a:pt x="2074" y="1364"/>
                    </a:lnTo>
                    <a:lnTo>
                      <a:pt x="2078" y="1358"/>
                    </a:lnTo>
                    <a:lnTo>
                      <a:pt x="2082" y="1353"/>
                    </a:lnTo>
                    <a:lnTo>
                      <a:pt x="2086" y="1346"/>
                    </a:lnTo>
                    <a:lnTo>
                      <a:pt x="2090" y="1342"/>
                    </a:lnTo>
                    <a:lnTo>
                      <a:pt x="2094" y="1335"/>
                    </a:lnTo>
                    <a:lnTo>
                      <a:pt x="2097" y="1330"/>
                    </a:lnTo>
                    <a:lnTo>
                      <a:pt x="2101" y="1324"/>
                    </a:lnTo>
                    <a:lnTo>
                      <a:pt x="2105" y="1316"/>
                    </a:lnTo>
                    <a:lnTo>
                      <a:pt x="2109" y="1312"/>
                    </a:lnTo>
                    <a:lnTo>
                      <a:pt x="2113" y="1305"/>
                    </a:lnTo>
                    <a:lnTo>
                      <a:pt x="2117" y="1299"/>
                    </a:lnTo>
                    <a:lnTo>
                      <a:pt x="2121" y="1292"/>
                    </a:lnTo>
                    <a:lnTo>
                      <a:pt x="2125" y="1289"/>
                    </a:lnTo>
                    <a:lnTo>
                      <a:pt x="2129" y="1283"/>
                    </a:lnTo>
                    <a:lnTo>
                      <a:pt x="2133" y="1277"/>
                    </a:lnTo>
                    <a:lnTo>
                      <a:pt x="2137" y="1270"/>
                    </a:lnTo>
                    <a:lnTo>
                      <a:pt x="2141" y="1263"/>
                    </a:lnTo>
                    <a:lnTo>
                      <a:pt x="2145" y="1256"/>
                    </a:lnTo>
                    <a:lnTo>
                      <a:pt x="2149" y="1250"/>
                    </a:lnTo>
                    <a:lnTo>
                      <a:pt x="2153" y="1247"/>
                    </a:lnTo>
                    <a:lnTo>
                      <a:pt x="2157" y="1240"/>
                    </a:lnTo>
                    <a:lnTo>
                      <a:pt x="2161" y="1234"/>
                    </a:lnTo>
                    <a:lnTo>
                      <a:pt x="2165" y="1229"/>
                    </a:lnTo>
                    <a:lnTo>
                      <a:pt x="2168" y="1222"/>
                    </a:lnTo>
                    <a:lnTo>
                      <a:pt x="2172" y="1217"/>
                    </a:lnTo>
                    <a:lnTo>
                      <a:pt x="2176" y="1212"/>
                    </a:lnTo>
                    <a:lnTo>
                      <a:pt x="2180" y="1203"/>
                    </a:lnTo>
                    <a:lnTo>
                      <a:pt x="2184" y="1195"/>
                    </a:lnTo>
                    <a:lnTo>
                      <a:pt x="2188" y="1192"/>
                    </a:lnTo>
                    <a:lnTo>
                      <a:pt x="2192" y="1185"/>
                    </a:lnTo>
                    <a:lnTo>
                      <a:pt x="2196" y="1177"/>
                    </a:lnTo>
                    <a:lnTo>
                      <a:pt x="2200" y="1173"/>
                    </a:lnTo>
                    <a:lnTo>
                      <a:pt x="2204" y="1166"/>
                    </a:lnTo>
                    <a:lnTo>
                      <a:pt x="2208" y="1162"/>
                    </a:lnTo>
                    <a:lnTo>
                      <a:pt x="2212" y="1154"/>
                    </a:lnTo>
                    <a:lnTo>
                      <a:pt x="2216" y="1149"/>
                    </a:lnTo>
                    <a:lnTo>
                      <a:pt x="2220" y="1142"/>
                    </a:lnTo>
                    <a:lnTo>
                      <a:pt x="2224" y="1138"/>
                    </a:lnTo>
                    <a:lnTo>
                      <a:pt x="2228" y="1132"/>
                    </a:lnTo>
                    <a:lnTo>
                      <a:pt x="2232" y="1125"/>
                    </a:lnTo>
                    <a:lnTo>
                      <a:pt x="2235" y="1118"/>
                    </a:lnTo>
                    <a:lnTo>
                      <a:pt x="2239" y="1113"/>
                    </a:lnTo>
                    <a:lnTo>
                      <a:pt x="2243" y="1107"/>
                    </a:lnTo>
                    <a:lnTo>
                      <a:pt x="2247" y="1102"/>
                    </a:lnTo>
                    <a:lnTo>
                      <a:pt x="2251" y="1094"/>
                    </a:lnTo>
                    <a:lnTo>
                      <a:pt x="2255" y="1089"/>
                    </a:lnTo>
                    <a:lnTo>
                      <a:pt x="2259" y="1081"/>
                    </a:lnTo>
                    <a:lnTo>
                      <a:pt x="2263" y="1075"/>
                    </a:lnTo>
                    <a:lnTo>
                      <a:pt x="2267" y="1073"/>
                    </a:lnTo>
                    <a:lnTo>
                      <a:pt x="2271" y="1064"/>
                    </a:lnTo>
                    <a:lnTo>
                      <a:pt x="2275" y="1060"/>
                    </a:lnTo>
                    <a:lnTo>
                      <a:pt x="2279" y="1053"/>
                    </a:lnTo>
                    <a:lnTo>
                      <a:pt x="2283" y="1047"/>
                    </a:lnTo>
                    <a:lnTo>
                      <a:pt x="2287" y="1042"/>
                    </a:lnTo>
                    <a:lnTo>
                      <a:pt x="2291" y="1034"/>
                    </a:lnTo>
                    <a:lnTo>
                      <a:pt x="2295" y="1030"/>
                    </a:lnTo>
                    <a:lnTo>
                      <a:pt x="2299" y="1025"/>
                    </a:lnTo>
                    <a:lnTo>
                      <a:pt x="2302" y="1016"/>
                    </a:lnTo>
                    <a:lnTo>
                      <a:pt x="2306" y="1011"/>
                    </a:lnTo>
                    <a:lnTo>
                      <a:pt x="2310" y="1006"/>
                    </a:lnTo>
                    <a:lnTo>
                      <a:pt x="2314" y="1001"/>
                    </a:lnTo>
                    <a:lnTo>
                      <a:pt x="2318" y="994"/>
                    </a:lnTo>
                    <a:lnTo>
                      <a:pt x="2322" y="988"/>
                    </a:lnTo>
                    <a:lnTo>
                      <a:pt x="2326" y="982"/>
                    </a:lnTo>
                    <a:lnTo>
                      <a:pt x="2330" y="977"/>
                    </a:lnTo>
                    <a:lnTo>
                      <a:pt x="2334" y="971"/>
                    </a:lnTo>
                    <a:lnTo>
                      <a:pt x="2338" y="965"/>
                    </a:lnTo>
                    <a:lnTo>
                      <a:pt x="2342" y="959"/>
                    </a:lnTo>
                    <a:lnTo>
                      <a:pt x="2346" y="954"/>
                    </a:lnTo>
                    <a:lnTo>
                      <a:pt x="2350" y="948"/>
                    </a:lnTo>
                    <a:lnTo>
                      <a:pt x="2354" y="942"/>
                    </a:lnTo>
                    <a:lnTo>
                      <a:pt x="2358" y="937"/>
                    </a:lnTo>
                    <a:lnTo>
                      <a:pt x="2362" y="931"/>
                    </a:lnTo>
                    <a:lnTo>
                      <a:pt x="2366" y="926"/>
                    </a:lnTo>
                    <a:lnTo>
                      <a:pt x="2370" y="922"/>
                    </a:lnTo>
                    <a:lnTo>
                      <a:pt x="2373" y="916"/>
                    </a:lnTo>
                    <a:lnTo>
                      <a:pt x="2377" y="908"/>
                    </a:lnTo>
                    <a:lnTo>
                      <a:pt x="2381" y="903"/>
                    </a:lnTo>
                    <a:lnTo>
                      <a:pt x="2385" y="897"/>
                    </a:lnTo>
                    <a:lnTo>
                      <a:pt x="2389" y="891"/>
                    </a:lnTo>
                    <a:lnTo>
                      <a:pt x="2393" y="887"/>
                    </a:lnTo>
                    <a:lnTo>
                      <a:pt x="2397" y="881"/>
                    </a:lnTo>
                    <a:lnTo>
                      <a:pt x="2401" y="874"/>
                    </a:lnTo>
                    <a:lnTo>
                      <a:pt x="2405" y="868"/>
                    </a:lnTo>
                    <a:lnTo>
                      <a:pt x="2409" y="864"/>
                    </a:lnTo>
                    <a:lnTo>
                      <a:pt x="2413" y="859"/>
                    </a:lnTo>
                    <a:lnTo>
                      <a:pt x="2417" y="854"/>
                    </a:lnTo>
                    <a:lnTo>
                      <a:pt x="2421" y="847"/>
                    </a:lnTo>
                    <a:lnTo>
                      <a:pt x="2425" y="842"/>
                    </a:lnTo>
                    <a:lnTo>
                      <a:pt x="2429" y="838"/>
                    </a:lnTo>
                    <a:lnTo>
                      <a:pt x="2433" y="831"/>
                    </a:lnTo>
                    <a:lnTo>
                      <a:pt x="2437" y="827"/>
                    </a:lnTo>
                    <a:lnTo>
                      <a:pt x="2440" y="820"/>
                    </a:lnTo>
                    <a:lnTo>
                      <a:pt x="2444" y="815"/>
                    </a:lnTo>
                    <a:lnTo>
                      <a:pt x="2448" y="810"/>
                    </a:lnTo>
                    <a:lnTo>
                      <a:pt x="2452" y="806"/>
                    </a:lnTo>
                    <a:lnTo>
                      <a:pt x="2456" y="799"/>
                    </a:lnTo>
                    <a:lnTo>
                      <a:pt x="2460" y="794"/>
                    </a:lnTo>
                    <a:lnTo>
                      <a:pt x="2464" y="790"/>
                    </a:lnTo>
                    <a:lnTo>
                      <a:pt x="2468" y="783"/>
                    </a:lnTo>
                    <a:lnTo>
                      <a:pt x="2472" y="779"/>
                    </a:lnTo>
                    <a:lnTo>
                      <a:pt x="2476" y="773"/>
                    </a:lnTo>
                    <a:lnTo>
                      <a:pt x="2480" y="767"/>
                    </a:lnTo>
                    <a:lnTo>
                      <a:pt x="2484" y="763"/>
                    </a:lnTo>
                    <a:lnTo>
                      <a:pt x="2488" y="757"/>
                    </a:lnTo>
                    <a:lnTo>
                      <a:pt x="2492" y="753"/>
                    </a:lnTo>
                    <a:lnTo>
                      <a:pt x="2496" y="749"/>
                    </a:lnTo>
                    <a:lnTo>
                      <a:pt x="2500" y="742"/>
                    </a:lnTo>
                    <a:lnTo>
                      <a:pt x="2504" y="737"/>
                    </a:lnTo>
                    <a:lnTo>
                      <a:pt x="2508" y="732"/>
                    </a:lnTo>
                    <a:lnTo>
                      <a:pt x="2511" y="728"/>
                    </a:lnTo>
                    <a:lnTo>
                      <a:pt x="2515" y="722"/>
                    </a:lnTo>
                    <a:lnTo>
                      <a:pt x="2519" y="717"/>
                    </a:lnTo>
                    <a:lnTo>
                      <a:pt x="2523" y="712"/>
                    </a:lnTo>
                    <a:lnTo>
                      <a:pt x="2527" y="706"/>
                    </a:lnTo>
                    <a:lnTo>
                      <a:pt x="2531" y="701"/>
                    </a:lnTo>
                    <a:lnTo>
                      <a:pt x="2535" y="697"/>
                    </a:lnTo>
                    <a:lnTo>
                      <a:pt x="2539" y="691"/>
                    </a:lnTo>
                    <a:lnTo>
                      <a:pt x="2543" y="686"/>
                    </a:lnTo>
                    <a:lnTo>
                      <a:pt x="2547" y="681"/>
                    </a:lnTo>
                    <a:lnTo>
                      <a:pt x="2551" y="675"/>
                    </a:lnTo>
                    <a:lnTo>
                      <a:pt x="2555" y="671"/>
                    </a:lnTo>
                    <a:lnTo>
                      <a:pt x="2559" y="667"/>
                    </a:lnTo>
                    <a:lnTo>
                      <a:pt x="2563" y="663"/>
                    </a:lnTo>
                    <a:lnTo>
                      <a:pt x="2567" y="657"/>
                    </a:lnTo>
                    <a:lnTo>
                      <a:pt x="2571" y="652"/>
                    </a:lnTo>
                    <a:lnTo>
                      <a:pt x="2575" y="648"/>
                    </a:lnTo>
                    <a:lnTo>
                      <a:pt x="2578" y="641"/>
                    </a:lnTo>
                    <a:lnTo>
                      <a:pt x="2582" y="638"/>
                    </a:lnTo>
                    <a:lnTo>
                      <a:pt x="2586" y="633"/>
                    </a:lnTo>
                    <a:lnTo>
                      <a:pt x="2590" y="628"/>
                    </a:lnTo>
                    <a:lnTo>
                      <a:pt x="2594" y="623"/>
                    </a:lnTo>
                    <a:lnTo>
                      <a:pt x="2598" y="619"/>
                    </a:lnTo>
                    <a:lnTo>
                      <a:pt x="2602" y="613"/>
                    </a:lnTo>
                    <a:lnTo>
                      <a:pt x="2606" y="611"/>
                    </a:lnTo>
                    <a:lnTo>
                      <a:pt x="2610" y="604"/>
                    </a:lnTo>
                    <a:lnTo>
                      <a:pt x="2614" y="601"/>
                    </a:lnTo>
                    <a:lnTo>
                      <a:pt x="2618" y="596"/>
                    </a:lnTo>
                    <a:lnTo>
                      <a:pt x="2622" y="590"/>
                    </a:lnTo>
                    <a:lnTo>
                      <a:pt x="2626" y="587"/>
                    </a:lnTo>
                    <a:lnTo>
                      <a:pt x="2630" y="581"/>
                    </a:lnTo>
                    <a:lnTo>
                      <a:pt x="2634" y="578"/>
                    </a:lnTo>
                    <a:lnTo>
                      <a:pt x="2638" y="574"/>
                    </a:lnTo>
                    <a:lnTo>
                      <a:pt x="2642" y="568"/>
                    </a:lnTo>
                    <a:lnTo>
                      <a:pt x="2645" y="563"/>
                    </a:lnTo>
                    <a:lnTo>
                      <a:pt x="2649" y="560"/>
                    </a:lnTo>
                    <a:lnTo>
                      <a:pt x="2653" y="556"/>
                    </a:lnTo>
                    <a:lnTo>
                      <a:pt x="2657" y="551"/>
                    </a:lnTo>
                    <a:lnTo>
                      <a:pt x="2661" y="548"/>
                    </a:lnTo>
                    <a:lnTo>
                      <a:pt x="2665" y="542"/>
                    </a:lnTo>
                    <a:lnTo>
                      <a:pt x="2669" y="537"/>
                    </a:lnTo>
                    <a:lnTo>
                      <a:pt x="2673" y="534"/>
                    </a:lnTo>
                    <a:lnTo>
                      <a:pt x="2677" y="530"/>
                    </a:lnTo>
                    <a:lnTo>
                      <a:pt x="2681" y="522"/>
                    </a:lnTo>
                    <a:lnTo>
                      <a:pt x="2685" y="521"/>
                    </a:lnTo>
                    <a:lnTo>
                      <a:pt x="2689" y="518"/>
                    </a:lnTo>
                    <a:lnTo>
                      <a:pt x="2693" y="512"/>
                    </a:lnTo>
                    <a:lnTo>
                      <a:pt x="2697" y="511"/>
                    </a:lnTo>
                    <a:lnTo>
                      <a:pt x="2701" y="506"/>
                    </a:lnTo>
                    <a:lnTo>
                      <a:pt x="2705" y="500"/>
                    </a:lnTo>
                    <a:lnTo>
                      <a:pt x="2709" y="498"/>
                    </a:lnTo>
                    <a:lnTo>
                      <a:pt x="2713" y="491"/>
                    </a:lnTo>
                    <a:lnTo>
                      <a:pt x="2716" y="489"/>
                    </a:lnTo>
                    <a:lnTo>
                      <a:pt x="2720" y="485"/>
                    </a:lnTo>
                    <a:lnTo>
                      <a:pt x="2724" y="482"/>
                    </a:lnTo>
                    <a:lnTo>
                      <a:pt x="2728" y="477"/>
                    </a:lnTo>
                    <a:lnTo>
                      <a:pt x="2732" y="472"/>
                    </a:lnTo>
                    <a:lnTo>
                      <a:pt x="2736" y="469"/>
                    </a:lnTo>
                    <a:lnTo>
                      <a:pt x="2740" y="466"/>
                    </a:lnTo>
                    <a:lnTo>
                      <a:pt x="2744" y="461"/>
                    </a:lnTo>
                    <a:lnTo>
                      <a:pt x="2748" y="456"/>
                    </a:lnTo>
                    <a:lnTo>
                      <a:pt x="2752" y="453"/>
                    </a:lnTo>
                    <a:lnTo>
                      <a:pt x="2756" y="450"/>
                    </a:lnTo>
                    <a:lnTo>
                      <a:pt x="2760" y="444"/>
                    </a:lnTo>
                    <a:lnTo>
                      <a:pt x="2764" y="440"/>
                    </a:lnTo>
                    <a:lnTo>
                      <a:pt x="2768" y="437"/>
                    </a:lnTo>
                    <a:lnTo>
                      <a:pt x="2772" y="435"/>
                    </a:lnTo>
                    <a:lnTo>
                      <a:pt x="2776" y="430"/>
                    </a:lnTo>
                    <a:lnTo>
                      <a:pt x="2780" y="427"/>
                    </a:lnTo>
                    <a:lnTo>
                      <a:pt x="2783" y="424"/>
                    </a:lnTo>
                    <a:lnTo>
                      <a:pt x="2787" y="419"/>
                    </a:lnTo>
                    <a:lnTo>
                      <a:pt x="2791" y="415"/>
                    </a:lnTo>
                    <a:lnTo>
                      <a:pt x="2795" y="412"/>
                    </a:lnTo>
                    <a:lnTo>
                      <a:pt x="2799" y="409"/>
                    </a:lnTo>
                    <a:lnTo>
                      <a:pt x="2803" y="405"/>
                    </a:lnTo>
                    <a:lnTo>
                      <a:pt x="2807" y="401"/>
                    </a:lnTo>
                    <a:lnTo>
                      <a:pt x="2811" y="397"/>
                    </a:lnTo>
                    <a:lnTo>
                      <a:pt x="2815" y="395"/>
                    </a:lnTo>
                    <a:lnTo>
                      <a:pt x="2819" y="390"/>
                    </a:lnTo>
                    <a:lnTo>
                      <a:pt x="2823" y="388"/>
                    </a:lnTo>
                    <a:lnTo>
                      <a:pt x="2827" y="382"/>
                    </a:lnTo>
                    <a:lnTo>
                      <a:pt x="2831" y="379"/>
                    </a:lnTo>
                    <a:lnTo>
                      <a:pt x="2835" y="378"/>
                    </a:lnTo>
                    <a:lnTo>
                      <a:pt x="2839" y="372"/>
                    </a:lnTo>
                    <a:lnTo>
                      <a:pt x="2843" y="368"/>
                    </a:lnTo>
                    <a:lnTo>
                      <a:pt x="2847" y="365"/>
                    </a:lnTo>
                    <a:lnTo>
                      <a:pt x="2850" y="362"/>
                    </a:lnTo>
                    <a:lnTo>
                      <a:pt x="2854" y="357"/>
                    </a:lnTo>
                    <a:lnTo>
                      <a:pt x="2858" y="355"/>
                    </a:lnTo>
                    <a:lnTo>
                      <a:pt x="2862" y="353"/>
                    </a:lnTo>
                    <a:lnTo>
                      <a:pt x="2866" y="350"/>
                    </a:lnTo>
                    <a:lnTo>
                      <a:pt x="2870" y="348"/>
                    </a:lnTo>
                    <a:lnTo>
                      <a:pt x="2874" y="342"/>
                    </a:lnTo>
                    <a:lnTo>
                      <a:pt x="2878" y="340"/>
                    </a:lnTo>
                    <a:lnTo>
                      <a:pt x="2882" y="337"/>
                    </a:lnTo>
                    <a:lnTo>
                      <a:pt x="2886" y="333"/>
                    </a:lnTo>
                    <a:lnTo>
                      <a:pt x="2890" y="332"/>
                    </a:lnTo>
                    <a:lnTo>
                      <a:pt x="2894" y="327"/>
                    </a:lnTo>
                    <a:lnTo>
                      <a:pt x="2898" y="324"/>
                    </a:lnTo>
                    <a:lnTo>
                      <a:pt x="2902" y="323"/>
                    </a:lnTo>
                    <a:lnTo>
                      <a:pt x="2906" y="318"/>
                    </a:lnTo>
                    <a:lnTo>
                      <a:pt x="2910" y="315"/>
                    </a:lnTo>
                    <a:lnTo>
                      <a:pt x="2914" y="313"/>
                    </a:lnTo>
                    <a:lnTo>
                      <a:pt x="2918" y="310"/>
                    </a:lnTo>
                    <a:lnTo>
                      <a:pt x="2921" y="307"/>
                    </a:lnTo>
                    <a:lnTo>
                      <a:pt x="2925" y="303"/>
                    </a:lnTo>
                    <a:lnTo>
                      <a:pt x="2929" y="299"/>
                    </a:lnTo>
                    <a:lnTo>
                      <a:pt x="2933" y="297"/>
                    </a:lnTo>
                    <a:lnTo>
                      <a:pt x="2937" y="295"/>
                    </a:lnTo>
                    <a:lnTo>
                      <a:pt x="2941" y="292"/>
                    </a:lnTo>
                    <a:lnTo>
                      <a:pt x="2945" y="290"/>
                    </a:lnTo>
                    <a:lnTo>
                      <a:pt x="2949" y="288"/>
                    </a:lnTo>
                    <a:lnTo>
                      <a:pt x="2953" y="283"/>
                    </a:lnTo>
                    <a:lnTo>
                      <a:pt x="2957" y="280"/>
                    </a:lnTo>
                    <a:lnTo>
                      <a:pt x="2961" y="277"/>
                    </a:lnTo>
                    <a:lnTo>
                      <a:pt x="2965" y="276"/>
                    </a:lnTo>
                    <a:lnTo>
                      <a:pt x="2969" y="273"/>
                    </a:lnTo>
                    <a:lnTo>
                      <a:pt x="2973" y="269"/>
                    </a:lnTo>
                    <a:lnTo>
                      <a:pt x="2977" y="268"/>
                    </a:lnTo>
                    <a:lnTo>
                      <a:pt x="2981" y="265"/>
                    </a:lnTo>
                    <a:lnTo>
                      <a:pt x="2985" y="261"/>
                    </a:lnTo>
                    <a:lnTo>
                      <a:pt x="2988" y="260"/>
                    </a:lnTo>
                    <a:lnTo>
                      <a:pt x="2992" y="255"/>
                    </a:lnTo>
                    <a:lnTo>
                      <a:pt x="2996" y="255"/>
                    </a:lnTo>
                    <a:lnTo>
                      <a:pt x="3000" y="253"/>
                    </a:lnTo>
                    <a:lnTo>
                      <a:pt x="3004" y="248"/>
                    </a:lnTo>
                    <a:lnTo>
                      <a:pt x="3008" y="247"/>
                    </a:lnTo>
                    <a:lnTo>
                      <a:pt x="3012" y="244"/>
                    </a:lnTo>
                    <a:lnTo>
                      <a:pt x="3016" y="242"/>
                    </a:lnTo>
                    <a:lnTo>
                      <a:pt x="3020" y="238"/>
                    </a:lnTo>
                    <a:lnTo>
                      <a:pt x="3024" y="238"/>
                    </a:lnTo>
                    <a:lnTo>
                      <a:pt x="3028" y="235"/>
                    </a:lnTo>
                    <a:lnTo>
                      <a:pt x="3032" y="233"/>
                    </a:lnTo>
                    <a:lnTo>
                      <a:pt x="3036" y="229"/>
                    </a:lnTo>
                    <a:lnTo>
                      <a:pt x="3040" y="228"/>
                    </a:lnTo>
                    <a:lnTo>
                      <a:pt x="3044" y="224"/>
                    </a:lnTo>
                    <a:lnTo>
                      <a:pt x="3048" y="221"/>
                    </a:lnTo>
                    <a:lnTo>
                      <a:pt x="3052" y="220"/>
                    </a:lnTo>
                    <a:lnTo>
                      <a:pt x="3056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5" name="Line 4377"/>
              <p:cNvSpPr>
                <a:spLocks noChangeShapeType="1"/>
              </p:cNvSpPr>
              <p:nvPr/>
            </p:nvSpPr>
            <p:spPr bwMode="auto">
              <a:xfrm flipV="1"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6" name="Line 4378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7" name="Line 4379"/>
              <p:cNvSpPr>
                <a:spLocks noChangeShapeType="1"/>
              </p:cNvSpPr>
              <p:nvPr/>
            </p:nvSpPr>
            <p:spPr bwMode="auto">
              <a:xfrm flipV="1">
                <a:off x="300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8" name="Line 4380"/>
              <p:cNvSpPr>
                <a:spLocks noChangeShapeType="1"/>
              </p:cNvSpPr>
              <p:nvPr/>
            </p:nvSpPr>
            <p:spPr bwMode="auto">
              <a:xfrm flipV="1">
                <a:off x="3009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29" name="Line 4381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0" name="Line 4382"/>
              <p:cNvSpPr>
                <a:spLocks noChangeShapeType="1"/>
              </p:cNvSpPr>
              <p:nvPr/>
            </p:nvSpPr>
            <p:spPr bwMode="auto">
              <a:xfrm flipV="1"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1" name="Line 4383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2" name="Line 4384"/>
              <p:cNvSpPr>
                <a:spLocks noChangeShapeType="1"/>
              </p:cNvSpPr>
              <p:nvPr/>
            </p:nvSpPr>
            <p:spPr bwMode="auto">
              <a:xfrm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3" name="Line 4385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4" name="Line 4386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5" name="Line 4387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6" name="Line 4388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7" name="Line 4389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8" name="Line 4390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39" name="Line 4391"/>
              <p:cNvSpPr>
                <a:spLocks noChangeShapeType="1"/>
              </p:cNvSpPr>
              <p:nvPr/>
            </p:nvSpPr>
            <p:spPr bwMode="auto">
              <a:xfrm flipV="1"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0" name="Line 4392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1" name="Line 4393"/>
              <p:cNvSpPr>
                <a:spLocks noChangeShapeType="1"/>
              </p:cNvSpPr>
              <p:nvPr/>
            </p:nvSpPr>
            <p:spPr bwMode="auto">
              <a:xfrm flipV="1">
                <a:off x="305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2" name="Freeform 4394"/>
              <p:cNvSpPr>
                <a:spLocks/>
              </p:cNvSpPr>
              <p:nvPr/>
            </p:nvSpPr>
            <p:spPr bwMode="auto">
              <a:xfrm flipV="1">
                <a:off x="3053" y="911"/>
                <a:ext cx="1760" cy="1105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9" y="9"/>
                  </a:cxn>
                  <a:cxn ang="0">
                    <a:pos x="150" y="23"/>
                  </a:cxn>
                  <a:cxn ang="0">
                    <a:pos x="201" y="40"/>
                  </a:cxn>
                  <a:cxn ang="0">
                    <a:pos x="252" y="67"/>
                  </a:cxn>
                  <a:cxn ang="0">
                    <a:pos x="304" y="105"/>
                  </a:cxn>
                  <a:cxn ang="0">
                    <a:pos x="355" y="153"/>
                  </a:cxn>
                  <a:cxn ang="0">
                    <a:pos x="406" y="210"/>
                  </a:cxn>
                  <a:cxn ang="0">
                    <a:pos x="457" y="283"/>
                  </a:cxn>
                  <a:cxn ang="0">
                    <a:pos x="509" y="363"/>
                  </a:cxn>
                  <a:cxn ang="0">
                    <a:pos x="560" y="455"/>
                  </a:cxn>
                  <a:cxn ang="0">
                    <a:pos x="611" y="553"/>
                  </a:cxn>
                  <a:cxn ang="0">
                    <a:pos x="662" y="658"/>
                  </a:cxn>
                  <a:cxn ang="0">
                    <a:pos x="714" y="774"/>
                  </a:cxn>
                  <a:cxn ang="0">
                    <a:pos x="765" y="887"/>
                  </a:cxn>
                  <a:cxn ang="0">
                    <a:pos x="816" y="1004"/>
                  </a:cxn>
                  <a:cxn ang="0">
                    <a:pos x="867" y="1119"/>
                  </a:cxn>
                  <a:cxn ang="0">
                    <a:pos x="919" y="1231"/>
                  </a:cxn>
                  <a:cxn ang="0">
                    <a:pos x="970" y="1343"/>
                  </a:cxn>
                  <a:cxn ang="0">
                    <a:pos x="1021" y="1443"/>
                  </a:cxn>
                  <a:cxn ang="0">
                    <a:pos x="1072" y="1541"/>
                  </a:cxn>
                  <a:cxn ang="0">
                    <a:pos x="1124" y="1630"/>
                  </a:cxn>
                  <a:cxn ang="0">
                    <a:pos x="1175" y="1704"/>
                  </a:cxn>
                  <a:cxn ang="0">
                    <a:pos x="1226" y="1769"/>
                  </a:cxn>
                  <a:cxn ang="0">
                    <a:pos x="1277" y="1822"/>
                  </a:cxn>
                  <a:cxn ang="0">
                    <a:pos x="1329" y="1866"/>
                  </a:cxn>
                  <a:cxn ang="0">
                    <a:pos x="1380" y="1895"/>
                  </a:cxn>
                  <a:cxn ang="0">
                    <a:pos x="1431" y="1913"/>
                  </a:cxn>
                  <a:cxn ang="0">
                    <a:pos x="1482" y="1920"/>
                  </a:cxn>
                  <a:cxn ang="0">
                    <a:pos x="1534" y="1913"/>
                  </a:cxn>
                  <a:cxn ang="0">
                    <a:pos x="1585" y="1899"/>
                  </a:cxn>
                  <a:cxn ang="0">
                    <a:pos x="1636" y="1874"/>
                  </a:cxn>
                  <a:cxn ang="0">
                    <a:pos x="1687" y="1837"/>
                  </a:cxn>
                  <a:cxn ang="0">
                    <a:pos x="1739" y="1793"/>
                  </a:cxn>
                  <a:cxn ang="0">
                    <a:pos x="1790" y="1740"/>
                  </a:cxn>
                  <a:cxn ang="0">
                    <a:pos x="1841" y="1682"/>
                  </a:cxn>
                  <a:cxn ang="0">
                    <a:pos x="1892" y="1620"/>
                  </a:cxn>
                  <a:cxn ang="0">
                    <a:pos x="1944" y="1549"/>
                  </a:cxn>
                  <a:cxn ang="0">
                    <a:pos x="1995" y="1479"/>
                  </a:cxn>
                  <a:cxn ang="0">
                    <a:pos x="2046" y="1405"/>
                  </a:cxn>
                  <a:cxn ang="0">
                    <a:pos x="2097" y="1328"/>
                  </a:cxn>
                  <a:cxn ang="0">
                    <a:pos x="2149" y="1248"/>
                  </a:cxn>
                  <a:cxn ang="0">
                    <a:pos x="2200" y="1169"/>
                  </a:cxn>
                  <a:cxn ang="0">
                    <a:pos x="2251" y="1093"/>
                  </a:cxn>
                  <a:cxn ang="0">
                    <a:pos x="2302" y="1015"/>
                  </a:cxn>
                  <a:cxn ang="0">
                    <a:pos x="2354" y="942"/>
                  </a:cxn>
                  <a:cxn ang="0">
                    <a:pos x="2405" y="867"/>
                  </a:cxn>
                  <a:cxn ang="0">
                    <a:pos x="2456" y="797"/>
                  </a:cxn>
                  <a:cxn ang="0">
                    <a:pos x="2508" y="727"/>
                  </a:cxn>
                  <a:cxn ang="0">
                    <a:pos x="2559" y="663"/>
                  </a:cxn>
                  <a:cxn ang="0">
                    <a:pos x="2610" y="602"/>
                  </a:cxn>
                  <a:cxn ang="0">
                    <a:pos x="2661" y="546"/>
                  </a:cxn>
                  <a:cxn ang="0">
                    <a:pos x="2713" y="489"/>
                  </a:cxn>
                  <a:cxn ang="0">
                    <a:pos x="2764" y="439"/>
                  </a:cxn>
                  <a:cxn ang="0">
                    <a:pos x="2815" y="390"/>
                  </a:cxn>
                  <a:cxn ang="0">
                    <a:pos x="2866" y="348"/>
                  </a:cxn>
                  <a:cxn ang="0">
                    <a:pos x="2918" y="306"/>
                  </a:cxn>
                  <a:cxn ang="0">
                    <a:pos x="2969" y="269"/>
                  </a:cxn>
                  <a:cxn ang="0">
                    <a:pos x="3020" y="239"/>
                  </a:cxn>
                </a:cxnLst>
                <a:rect l="0" t="0" r="r" b="b"/>
                <a:pathLst>
                  <a:path w="3056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0"/>
                    </a:lnTo>
                    <a:lnTo>
                      <a:pt x="43" y="1"/>
                    </a:lnTo>
                    <a:lnTo>
                      <a:pt x="47" y="4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2"/>
                    </a:lnTo>
                    <a:lnTo>
                      <a:pt x="63" y="4"/>
                    </a:lnTo>
                    <a:lnTo>
                      <a:pt x="67" y="7"/>
                    </a:lnTo>
                    <a:lnTo>
                      <a:pt x="71" y="5"/>
                    </a:lnTo>
                    <a:lnTo>
                      <a:pt x="75" y="5"/>
                    </a:lnTo>
                    <a:lnTo>
                      <a:pt x="79" y="6"/>
                    </a:lnTo>
                    <a:lnTo>
                      <a:pt x="83" y="6"/>
                    </a:lnTo>
                    <a:lnTo>
                      <a:pt x="87" y="7"/>
                    </a:lnTo>
                    <a:lnTo>
                      <a:pt x="91" y="7"/>
                    </a:lnTo>
                    <a:lnTo>
                      <a:pt x="95" y="10"/>
                    </a:lnTo>
                    <a:lnTo>
                      <a:pt x="99" y="9"/>
                    </a:lnTo>
                    <a:lnTo>
                      <a:pt x="103" y="9"/>
                    </a:lnTo>
                    <a:lnTo>
                      <a:pt x="107" y="9"/>
                    </a:lnTo>
                    <a:lnTo>
                      <a:pt x="111" y="13"/>
                    </a:lnTo>
                    <a:lnTo>
                      <a:pt x="114" y="12"/>
                    </a:lnTo>
                    <a:lnTo>
                      <a:pt x="118" y="12"/>
                    </a:lnTo>
                    <a:lnTo>
                      <a:pt x="122" y="14"/>
                    </a:lnTo>
                    <a:lnTo>
                      <a:pt x="126" y="14"/>
                    </a:lnTo>
                    <a:lnTo>
                      <a:pt x="130" y="15"/>
                    </a:lnTo>
                    <a:lnTo>
                      <a:pt x="134" y="19"/>
                    </a:lnTo>
                    <a:lnTo>
                      <a:pt x="138" y="18"/>
                    </a:lnTo>
                    <a:lnTo>
                      <a:pt x="142" y="20"/>
                    </a:lnTo>
                    <a:lnTo>
                      <a:pt x="146" y="20"/>
                    </a:lnTo>
                    <a:lnTo>
                      <a:pt x="150" y="23"/>
                    </a:lnTo>
                    <a:lnTo>
                      <a:pt x="154" y="22"/>
                    </a:lnTo>
                    <a:lnTo>
                      <a:pt x="158" y="23"/>
                    </a:lnTo>
                    <a:lnTo>
                      <a:pt x="162" y="24"/>
                    </a:lnTo>
                    <a:lnTo>
                      <a:pt x="166" y="25"/>
                    </a:lnTo>
                    <a:lnTo>
                      <a:pt x="170" y="27"/>
                    </a:lnTo>
                    <a:lnTo>
                      <a:pt x="174" y="31"/>
                    </a:lnTo>
                    <a:lnTo>
                      <a:pt x="178" y="28"/>
                    </a:lnTo>
                    <a:lnTo>
                      <a:pt x="181" y="30"/>
                    </a:lnTo>
                    <a:lnTo>
                      <a:pt x="185" y="31"/>
                    </a:lnTo>
                    <a:lnTo>
                      <a:pt x="189" y="36"/>
                    </a:lnTo>
                    <a:lnTo>
                      <a:pt x="193" y="38"/>
                    </a:lnTo>
                    <a:lnTo>
                      <a:pt x="197" y="39"/>
                    </a:lnTo>
                    <a:lnTo>
                      <a:pt x="201" y="40"/>
                    </a:lnTo>
                    <a:lnTo>
                      <a:pt x="205" y="41"/>
                    </a:lnTo>
                    <a:lnTo>
                      <a:pt x="209" y="44"/>
                    </a:lnTo>
                    <a:lnTo>
                      <a:pt x="213" y="45"/>
                    </a:lnTo>
                    <a:lnTo>
                      <a:pt x="217" y="49"/>
                    </a:lnTo>
                    <a:lnTo>
                      <a:pt x="221" y="48"/>
                    </a:lnTo>
                    <a:lnTo>
                      <a:pt x="225" y="51"/>
                    </a:lnTo>
                    <a:lnTo>
                      <a:pt x="229" y="54"/>
                    </a:lnTo>
                    <a:lnTo>
                      <a:pt x="233" y="56"/>
                    </a:lnTo>
                    <a:lnTo>
                      <a:pt x="237" y="58"/>
                    </a:lnTo>
                    <a:lnTo>
                      <a:pt x="241" y="60"/>
                    </a:lnTo>
                    <a:lnTo>
                      <a:pt x="245" y="62"/>
                    </a:lnTo>
                    <a:lnTo>
                      <a:pt x="248" y="63"/>
                    </a:lnTo>
                    <a:lnTo>
                      <a:pt x="252" y="67"/>
                    </a:lnTo>
                    <a:lnTo>
                      <a:pt x="256" y="70"/>
                    </a:lnTo>
                    <a:lnTo>
                      <a:pt x="260" y="72"/>
                    </a:lnTo>
                    <a:lnTo>
                      <a:pt x="264" y="74"/>
                    </a:lnTo>
                    <a:lnTo>
                      <a:pt x="268" y="79"/>
                    </a:lnTo>
                    <a:lnTo>
                      <a:pt x="272" y="80"/>
                    </a:lnTo>
                    <a:lnTo>
                      <a:pt x="276" y="83"/>
                    </a:lnTo>
                    <a:lnTo>
                      <a:pt x="280" y="86"/>
                    </a:lnTo>
                    <a:lnTo>
                      <a:pt x="284" y="92"/>
                    </a:lnTo>
                    <a:lnTo>
                      <a:pt x="288" y="92"/>
                    </a:lnTo>
                    <a:lnTo>
                      <a:pt x="292" y="95"/>
                    </a:lnTo>
                    <a:lnTo>
                      <a:pt x="296" y="97"/>
                    </a:lnTo>
                    <a:lnTo>
                      <a:pt x="300" y="101"/>
                    </a:lnTo>
                    <a:lnTo>
                      <a:pt x="304" y="105"/>
                    </a:lnTo>
                    <a:lnTo>
                      <a:pt x="308" y="109"/>
                    </a:lnTo>
                    <a:lnTo>
                      <a:pt x="312" y="109"/>
                    </a:lnTo>
                    <a:lnTo>
                      <a:pt x="316" y="113"/>
                    </a:lnTo>
                    <a:lnTo>
                      <a:pt x="319" y="118"/>
                    </a:lnTo>
                    <a:lnTo>
                      <a:pt x="323" y="123"/>
                    </a:lnTo>
                    <a:lnTo>
                      <a:pt x="327" y="124"/>
                    </a:lnTo>
                    <a:lnTo>
                      <a:pt x="331" y="129"/>
                    </a:lnTo>
                    <a:lnTo>
                      <a:pt x="335" y="134"/>
                    </a:lnTo>
                    <a:lnTo>
                      <a:pt x="339" y="135"/>
                    </a:lnTo>
                    <a:lnTo>
                      <a:pt x="343" y="140"/>
                    </a:lnTo>
                    <a:lnTo>
                      <a:pt x="347" y="143"/>
                    </a:lnTo>
                    <a:lnTo>
                      <a:pt x="351" y="149"/>
                    </a:lnTo>
                    <a:lnTo>
                      <a:pt x="355" y="153"/>
                    </a:lnTo>
                    <a:lnTo>
                      <a:pt x="359" y="157"/>
                    </a:lnTo>
                    <a:lnTo>
                      <a:pt x="363" y="160"/>
                    </a:lnTo>
                    <a:lnTo>
                      <a:pt x="367" y="165"/>
                    </a:lnTo>
                    <a:lnTo>
                      <a:pt x="371" y="168"/>
                    </a:lnTo>
                    <a:lnTo>
                      <a:pt x="375" y="174"/>
                    </a:lnTo>
                    <a:lnTo>
                      <a:pt x="379" y="179"/>
                    </a:lnTo>
                    <a:lnTo>
                      <a:pt x="383" y="182"/>
                    </a:lnTo>
                    <a:lnTo>
                      <a:pt x="386" y="188"/>
                    </a:lnTo>
                    <a:lnTo>
                      <a:pt x="390" y="191"/>
                    </a:lnTo>
                    <a:lnTo>
                      <a:pt x="394" y="198"/>
                    </a:lnTo>
                    <a:lnTo>
                      <a:pt x="398" y="200"/>
                    </a:lnTo>
                    <a:lnTo>
                      <a:pt x="402" y="207"/>
                    </a:lnTo>
                    <a:lnTo>
                      <a:pt x="406" y="210"/>
                    </a:lnTo>
                    <a:lnTo>
                      <a:pt x="410" y="217"/>
                    </a:lnTo>
                    <a:lnTo>
                      <a:pt x="414" y="220"/>
                    </a:lnTo>
                    <a:lnTo>
                      <a:pt x="418" y="224"/>
                    </a:lnTo>
                    <a:lnTo>
                      <a:pt x="422" y="233"/>
                    </a:lnTo>
                    <a:lnTo>
                      <a:pt x="426" y="235"/>
                    </a:lnTo>
                    <a:lnTo>
                      <a:pt x="430" y="241"/>
                    </a:lnTo>
                    <a:lnTo>
                      <a:pt x="434" y="249"/>
                    </a:lnTo>
                    <a:lnTo>
                      <a:pt x="438" y="252"/>
                    </a:lnTo>
                    <a:lnTo>
                      <a:pt x="442" y="260"/>
                    </a:lnTo>
                    <a:lnTo>
                      <a:pt x="446" y="266"/>
                    </a:lnTo>
                    <a:lnTo>
                      <a:pt x="450" y="272"/>
                    </a:lnTo>
                    <a:lnTo>
                      <a:pt x="453" y="274"/>
                    </a:lnTo>
                    <a:lnTo>
                      <a:pt x="457" y="283"/>
                    </a:lnTo>
                    <a:lnTo>
                      <a:pt x="461" y="286"/>
                    </a:lnTo>
                    <a:lnTo>
                      <a:pt x="465" y="293"/>
                    </a:lnTo>
                    <a:lnTo>
                      <a:pt x="469" y="300"/>
                    </a:lnTo>
                    <a:lnTo>
                      <a:pt x="473" y="307"/>
                    </a:lnTo>
                    <a:lnTo>
                      <a:pt x="477" y="314"/>
                    </a:lnTo>
                    <a:lnTo>
                      <a:pt x="481" y="318"/>
                    </a:lnTo>
                    <a:lnTo>
                      <a:pt x="485" y="323"/>
                    </a:lnTo>
                    <a:lnTo>
                      <a:pt x="489" y="330"/>
                    </a:lnTo>
                    <a:lnTo>
                      <a:pt x="493" y="335"/>
                    </a:lnTo>
                    <a:lnTo>
                      <a:pt x="497" y="344"/>
                    </a:lnTo>
                    <a:lnTo>
                      <a:pt x="501" y="351"/>
                    </a:lnTo>
                    <a:lnTo>
                      <a:pt x="505" y="355"/>
                    </a:lnTo>
                    <a:lnTo>
                      <a:pt x="509" y="363"/>
                    </a:lnTo>
                    <a:lnTo>
                      <a:pt x="513" y="369"/>
                    </a:lnTo>
                    <a:lnTo>
                      <a:pt x="517" y="377"/>
                    </a:lnTo>
                    <a:lnTo>
                      <a:pt x="521" y="383"/>
                    </a:lnTo>
                    <a:lnTo>
                      <a:pt x="524" y="389"/>
                    </a:lnTo>
                    <a:lnTo>
                      <a:pt x="528" y="397"/>
                    </a:lnTo>
                    <a:lnTo>
                      <a:pt x="532" y="405"/>
                    </a:lnTo>
                    <a:lnTo>
                      <a:pt x="536" y="411"/>
                    </a:lnTo>
                    <a:lnTo>
                      <a:pt x="540" y="417"/>
                    </a:lnTo>
                    <a:lnTo>
                      <a:pt x="544" y="424"/>
                    </a:lnTo>
                    <a:lnTo>
                      <a:pt x="548" y="431"/>
                    </a:lnTo>
                    <a:lnTo>
                      <a:pt x="552" y="439"/>
                    </a:lnTo>
                    <a:lnTo>
                      <a:pt x="556" y="447"/>
                    </a:lnTo>
                    <a:lnTo>
                      <a:pt x="560" y="455"/>
                    </a:lnTo>
                    <a:lnTo>
                      <a:pt x="564" y="461"/>
                    </a:lnTo>
                    <a:lnTo>
                      <a:pt x="568" y="468"/>
                    </a:lnTo>
                    <a:lnTo>
                      <a:pt x="572" y="477"/>
                    </a:lnTo>
                    <a:lnTo>
                      <a:pt x="576" y="485"/>
                    </a:lnTo>
                    <a:lnTo>
                      <a:pt x="580" y="493"/>
                    </a:lnTo>
                    <a:lnTo>
                      <a:pt x="584" y="499"/>
                    </a:lnTo>
                    <a:lnTo>
                      <a:pt x="588" y="505"/>
                    </a:lnTo>
                    <a:lnTo>
                      <a:pt x="591" y="513"/>
                    </a:lnTo>
                    <a:lnTo>
                      <a:pt x="595" y="523"/>
                    </a:lnTo>
                    <a:lnTo>
                      <a:pt x="599" y="529"/>
                    </a:lnTo>
                    <a:lnTo>
                      <a:pt x="603" y="537"/>
                    </a:lnTo>
                    <a:lnTo>
                      <a:pt x="607" y="545"/>
                    </a:lnTo>
                    <a:lnTo>
                      <a:pt x="611" y="553"/>
                    </a:lnTo>
                    <a:lnTo>
                      <a:pt x="615" y="560"/>
                    </a:lnTo>
                    <a:lnTo>
                      <a:pt x="619" y="569"/>
                    </a:lnTo>
                    <a:lnTo>
                      <a:pt x="623" y="577"/>
                    </a:lnTo>
                    <a:lnTo>
                      <a:pt x="627" y="583"/>
                    </a:lnTo>
                    <a:lnTo>
                      <a:pt x="631" y="595"/>
                    </a:lnTo>
                    <a:lnTo>
                      <a:pt x="635" y="600"/>
                    </a:lnTo>
                    <a:lnTo>
                      <a:pt x="639" y="611"/>
                    </a:lnTo>
                    <a:lnTo>
                      <a:pt x="643" y="618"/>
                    </a:lnTo>
                    <a:lnTo>
                      <a:pt x="647" y="626"/>
                    </a:lnTo>
                    <a:lnTo>
                      <a:pt x="651" y="634"/>
                    </a:lnTo>
                    <a:lnTo>
                      <a:pt x="655" y="643"/>
                    </a:lnTo>
                    <a:lnTo>
                      <a:pt x="659" y="652"/>
                    </a:lnTo>
                    <a:lnTo>
                      <a:pt x="662" y="658"/>
                    </a:lnTo>
                    <a:lnTo>
                      <a:pt x="666" y="666"/>
                    </a:lnTo>
                    <a:lnTo>
                      <a:pt x="670" y="677"/>
                    </a:lnTo>
                    <a:lnTo>
                      <a:pt x="674" y="684"/>
                    </a:lnTo>
                    <a:lnTo>
                      <a:pt x="678" y="694"/>
                    </a:lnTo>
                    <a:lnTo>
                      <a:pt x="682" y="702"/>
                    </a:lnTo>
                    <a:lnTo>
                      <a:pt x="686" y="711"/>
                    </a:lnTo>
                    <a:lnTo>
                      <a:pt x="690" y="721"/>
                    </a:lnTo>
                    <a:lnTo>
                      <a:pt x="694" y="727"/>
                    </a:lnTo>
                    <a:lnTo>
                      <a:pt x="698" y="737"/>
                    </a:lnTo>
                    <a:lnTo>
                      <a:pt x="702" y="744"/>
                    </a:lnTo>
                    <a:lnTo>
                      <a:pt x="706" y="754"/>
                    </a:lnTo>
                    <a:lnTo>
                      <a:pt x="710" y="765"/>
                    </a:lnTo>
                    <a:lnTo>
                      <a:pt x="714" y="774"/>
                    </a:lnTo>
                    <a:lnTo>
                      <a:pt x="718" y="780"/>
                    </a:lnTo>
                    <a:lnTo>
                      <a:pt x="722" y="790"/>
                    </a:lnTo>
                    <a:lnTo>
                      <a:pt x="726" y="798"/>
                    </a:lnTo>
                    <a:lnTo>
                      <a:pt x="729" y="808"/>
                    </a:lnTo>
                    <a:lnTo>
                      <a:pt x="733" y="816"/>
                    </a:lnTo>
                    <a:lnTo>
                      <a:pt x="737" y="822"/>
                    </a:lnTo>
                    <a:lnTo>
                      <a:pt x="741" y="833"/>
                    </a:lnTo>
                    <a:lnTo>
                      <a:pt x="745" y="844"/>
                    </a:lnTo>
                    <a:lnTo>
                      <a:pt x="749" y="854"/>
                    </a:lnTo>
                    <a:lnTo>
                      <a:pt x="753" y="862"/>
                    </a:lnTo>
                    <a:lnTo>
                      <a:pt x="757" y="870"/>
                    </a:lnTo>
                    <a:lnTo>
                      <a:pt x="761" y="879"/>
                    </a:lnTo>
                    <a:lnTo>
                      <a:pt x="765" y="887"/>
                    </a:lnTo>
                    <a:lnTo>
                      <a:pt x="769" y="897"/>
                    </a:lnTo>
                    <a:lnTo>
                      <a:pt x="773" y="904"/>
                    </a:lnTo>
                    <a:lnTo>
                      <a:pt x="777" y="914"/>
                    </a:lnTo>
                    <a:lnTo>
                      <a:pt x="781" y="924"/>
                    </a:lnTo>
                    <a:lnTo>
                      <a:pt x="785" y="931"/>
                    </a:lnTo>
                    <a:lnTo>
                      <a:pt x="789" y="941"/>
                    </a:lnTo>
                    <a:lnTo>
                      <a:pt x="793" y="949"/>
                    </a:lnTo>
                    <a:lnTo>
                      <a:pt x="796" y="959"/>
                    </a:lnTo>
                    <a:lnTo>
                      <a:pt x="800" y="969"/>
                    </a:lnTo>
                    <a:lnTo>
                      <a:pt x="804" y="976"/>
                    </a:lnTo>
                    <a:lnTo>
                      <a:pt x="808" y="985"/>
                    </a:lnTo>
                    <a:lnTo>
                      <a:pt x="812" y="996"/>
                    </a:lnTo>
                    <a:lnTo>
                      <a:pt x="816" y="1004"/>
                    </a:lnTo>
                    <a:lnTo>
                      <a:pt x="820" y="1012"/>
                    </a:lnTo>
                    <a:lnTo>
                      <a:pt x="824" y="1021"/>
                    </a:lnTo>
                    <a:lnTo>
                      <a:pt x="828" y="1031"/>
                    </a:lnTo>
                    <a:lnTo>
                      <a:pt x="832" y="1039"/>
                    </a:lnTo>
                    <a:lnTo>
                      <a:pt x="836" y="1047"/>
                    </a:lnTo>
                    <a:lnTo>
                      <a:pt x="840" y="1056"/>
                    </a:lnTo>
                    <a:lnTo>
                      <a:pt x="844" y="1066"/>
                    </a:lnTo>
                    <a:lnTo>
                      <a:pt x="848" y="1074"/>
                    </a:lnTo>
                    <a:lnTo>
                      <a:pt x="852" y="1082"/>
                    </a:lnTo>
                    <a:lnTo>
                      <a:pt x="856" y="1092"/>
                    </a:lnTo>
                    <a:lnTo>
                      <a:pt x="860" y="1102"/>
                    </a:lnTo>
                    <a:lnTo>
                      <a:pt x="864" y="1108"/>
                    </a:lnTo>
                    <a:lnTo>
                      <a:pt x="867" y="1119"/>
                    </a:lnTo>
                    <a:lnTo>
                      <a:pt x="871" y="1129"/>
                    </a:lnTo>
                    <a:lnTo>
                      <a:pt x="875" y="1138"/>
                    </a:lnTo>
                    <a:lnTo>
                      <a:pt x="879" y="1148"/>
                    </a:lnTo>
                    <a:lnTo>
                      <a:pt x="883" y="1156"/>
                    </a:lnTo>
                    <a:lnTo>
                      <a:pt x="887" y="1163"/>
                    </a:lnTo>
                    <a:lnTo>
                      <a:pt x="891" y="1173"/>
                    </a:lnTo>
                    <a:lnTo>
                      <a:pt x="895" y="1180"/>
                    </a:lnTo>
                    <a:lnTo>
                      <a:pt x="899" y="1191"/>
                    </a:lnTo>
                    <a:lnTo>
                      <a:pt x="903" y="1198"/>
                    </a:lnTo>
                    <a:lnTo>
                      <a:pt x="907" y="1206"/>
                    </a:lnTo>
                    <a:lnTo>
                      <a:pt x="911" y="1217"/>
                    </a:lnTo>
                    <a:lnTo>
                      <a:pt x="915" y="1225"/>
                    </a:lnTo>
                    <a:lnTo>
                      <a:pt x="919" y="1231"/>
                    </a:lnTo>
                    <a:lnTo>
                      <a:pt x="923" y="1241"/>
                    </a:lnTo>
                    <a:lnTo>
                      <a:pt x="927" y="1251"/>
                    </a:lnTo>
                    <a:lnTo>
                      <a:pt x="931" y="1259"/>
                    </a:lnTo>
                    <a:lnTo>
                      <a:pt x="934" y="1266"/>
                    </a:lnTo>
                    <a:lnTo>
                      <a:pt x="938" y="1274"/>
                    </a:lnTo>
                    <a:lnTo>
                      <a:pt x="942" y="1282"/>
                    </a:lnTo>
                    <a:lnTo>
                      <a:pt x="946" y="1291"/>
                    </a:lnTo>
                    <a:lnTo>
                      <a:pt x="950" y="1299"/>
                    </a:lnTo>
                    <a:lnTo>
                      <a:pt x="954" y="1311"/>
                    </a:lnTo>
                    <a:lnTo>
                      <a:pt x="958" y="1316"/>
                    </a:lnTo>
                    <a:lnTo>
                      <a:pt x="962" y="1326"/>
                    </a:lnTo>
                    <a:lnTo>
                      <a:pt x="966" y="1333"/>
                    </a:lnTo>
                    <a:lnTo>
                      <a:pt x="970" y="1343"/>
                    </a:lnTo>
                    <a:lnTo>
                      <a:pt x="974" y="1350"/>
                    </a:lnTo>
                    <a:lnTo>
                      <a:pt x="978" y="1358"/>
                    </a:lnTo>
                    <a:lnTo>
                      <a:pt x="982" y="1367"/>
                    </a:lnTo>
                    <a:lnTo>
                      <a:pt x="986" y="1374"/>
                    </a:lnTo>
                    <a:lnTo>
                      <a:pt x="990" y="1382"/>
                    </a:lnTo>
                    <a:lnTo>
                      <a:pt x="994" y="1390"/>
                    </a:lnTo>
                    <a:lnTo>
                      <a:pt x="998" y="1399"/>
                    </a:lnTo>
                    <a:lnTo>
                      <a:pt x="1001" y="1407"/>
                    </a:lnTo>
                    <a:lnTo>
                      <a:pt x="1005" y="1415"/>
                    </a:lnTo>
                    <a:lnTo>
                      <a:pt x="1009" y="1423"/>
                    </a:lnTo>
                    <a:lnTo>
                      <a:pt x="1013" y="1431"/>
                    </a:lnTo>
                    <a:lnTo>
                      <a:pt x="1017" y="1439"/>
                    </a:lnTo>
                    <a:lnTo>
                      <a:pt x="1021" y="1443"/>
                    </a:lnTo>
                    <a:lnTo>
                      <a:pt x="1025" y="1454"/>
                    </a:lnTo>
                    <a:lnTo>
                      <a:pt x="1029" y="1458"/>
                    </a:lnTo>
                    <a:lnTo>
                      <a:pt x="1033" y="1469"/>
                    </a:lnTo>
                    <a:lnTo>
                      <a:pt x="1037" y="1478"/>
                    </a:lnTo>
                    <a:lnTo>
                      <a:pt x="1041" y="1483"/>
                    </a:lnTo>
                    <a:lnTo>
                      <a:pt x="1045" y="1490"/>
                    </a:lnTo>
                    <a:lnTo>
                      <a:pt x="1049" y="1499"/>
                    </a:lnTo>
                    <a:lnTo>
                      <a:pt x="1053" y="1505"/>
                    </a:lnTo>
                    <a:lnTo>
                      <a:pt x="1057" y="1513"/>
                    </a:lnTo>
                    <a:lnTo>
                      <a:pt x="1061" y="1521"/>
                    </a:lnTo>
                    <a:lnTo>
                      <a:pt x="1065" y="1527"/>
                    </a:lnTo>
                    <a:lnTo>
                      <a:pt x="1069" y="1534"/>
                    </a:lnTo>
                    <a:lnTo>
                      <a:pt x="1072" y="1541"/>
                    </a:lnTo>
                    <a:lnTo>
                      <a:pt x="1076" y="1548"/>
                    </a:lnTo>
                    <a:lnTo>
                      <a:pt x="1080" y="1554"/>
                    </a:lnTo>
                    <a:lnTo>
                      <a:pt x="1084" y="1563"/>
                    </a:lnTo>
                    <a:lnTo>
                      <a:pt x="1088" y="1566"/>
                    </a:lnTo>
                    <a:lnTo>
                      <a:pt x="1092" y="1575"/>
                    </a:lnTo>
                    <a:lnTo>
                      <a:pt x="1096" y="1583"/>
                    </a:lnTo>
                    <a:lnTo>
                      <a:pt x="1100" y="1588"/>
                    </a:lnTo>
                    <a:lnTo>
                      <a:pt x="1104" y="1597"/>
                    </a:lnTo>
                    <a:lnTo>
                      <a:pt x="1108" y="1601"/>
                    </a:lnTo>
                    <a:lnTo>
                      <a:pt x="1112" y="1608"/>
                    </a:lnTo>
                    <a:lnTo>
                      <a:pt x="1116" y="1616"/>
                    </a:lnTo>
                    <a:lnTo>
                      <a:pt x="1120" y="1621"/>
                    </a:lnTo>
                    <a:lnTo>
                      <a:pt x="1124" y="1630"/>
                    </a:lnTo>
                    <a:lnTo>
                      <a:pt x="1128" y="1635"/>
                    </a:lnTo>
                    <a:lnTo>
                      <a:pt x="1132" y="1642"/>
                    </a:lnTo>
                    <a:lnTo>
                      <a:pt x="1136" y="1647"/>
                    </a:lnTo>
                    <a:lnTo>
                      <a:pt x="1139" y="1655"/>
                    </a:lnTo>
                    <a:lnTo>
                      <a:pt x="1143" y="1659"/>
                    </a:lnTo>
                    <a:lnTo>
                      <a:pt x="1147" y="1665"/>
                    </a:lnTo>
                    <a:lnTo>
                      <a:pt x="1151" y="1667"/>
                    </a:lnTo>
                    <a:lnTo>
                      <a:pt x="1155" y="1678"/>
                    </a:lnTo>
                    <a:lnTo>
                      <a:pt x="1159" y="1681"/>
                    </a:lnTo>
                    <a:lnTo>
                      <a:pt x="1163" y="1689"/>
                    </a:lnTo>
                    <a:lnTo>
                      <a:pt x="1167" y="1692"/>
                    </a:lnTo>
                    <a:lnTo>
                      <a:pt x="1171" y="1697"/>
                    </a:lnTo>
                    <a:lnTo>
                      <a:pt x="1175" y="1704"/>
                    </a:lnTo>
                    <a:lnTo>
                      <a:pt x="1179" y="1709"/>
                    </a:lnTo>
                    <a:lnTo>
                      <a:pt x="1183" y="1715"/>
                    </a:lnTo>
                    <a:lnTo>
                      <a:pt x="1187" y="1721"/>
                    </a:lnTo>
                    <a:lnTo>
                      <a:pt x="1191" y="1725"/>
                    </a:lnTo>
                    <a:lnTo>
                      <a:pt x="1195" y="1729"/>
                    </a:lnTo>
                    <a:lnTo>
                      <a:pt x="1199" y="1734"/>
                    </a:lnTo>
                    <a:lnTo>
                      <a:pt x="1203" y="1741"/>
                    </a:lnTo>
                    <a:lnTo>
                      <a:pt x="1207" y="1743"/>
                    </a:lnTo>
                    <a:lnTo>
                      <a:pt x="1210" y="1749"/>
                    </a:lnTo>
                    <a:lnTo>
                      <a:pt x="1214" y="1753"/>
                    </a:lnTo>
                    <a:lnTo>
                      <a:pt x="1218" y="1759"/>
                    </a:lnTo>
                    <a:lnTo>
                      <a:pt x="1222" y="1764"/>
                    </a:lnTo>
                    <a:lnTo>
                      <a:pt x="1226" y="1769"/>
                    </a:lnTo>
                    <a:lnTo>
                      <a:pt x="1230" y="1774"/>
                    </a:lnTo>
                    <a:lnTo>
                      <a:pt x="1234" y="1779"/>
                    </a:lnTo>
                    <a:lnTo>
                      <a:pt x="1238" y="1782"/>
                    </a:lnTo>
                    <a:lnTo>
                      <a:pt x="1242" y="1787"/>
                    </a:lnTo>
                    <a:lnTo>
                      <a:pt x="1246" y="1793"/>
                    </a:lnTo>
                    <a:lnTo>
                      <a:pt x="1250" y="1795"/>
                    </a:lnTo>
                    <a:lnTo>
                      <a:pt x="1254" y="1798"/>
                    </a:lnTo>
                    <a:lnTo>
                      <a:pt x="1258" y="1804"/>
                    </a:lnTo>
                    <a:lnTo>
                      <a:pt x="1262" y="1806"/>
                    </a:lnTo>
                    <a:lnTo>
                      <a:pt x="1266" y="1812"/>
                    </a:lnTo>
                    <a:lnTo>
                      <a:pt x="1270" y="1815"/>
                    </a:lnTo>
                    <a:lnTo>
                      <a:pt x="1274" y="1818"/>
                    </a:lnTo>
                    <a:lnTo>
                      <a:pt x="1277" y="1822"/>
                    </a:lnTo>
                    <a:lnTo>
                      <a:pt x="1281" y="1826"/>
                    </a:lnTo>
                    <a:lnTo>
                      <a:pt x="1285" y="1828"/>
                    </a:lnTo>
                    <a:lnTo>
                      <a:pt x="1289" y="1832"/>
                    </a:lnTo>
                    <a:lnTo>
                      <a:pt x="1293" y="1835"/>
                    </a:lnTo>
                    <a:lnTo>
                      <a:pt x="1297" y="1840"/>
                    </a:lnTo>
                    <a:lnTo>
                      <a:pt x="1301" y="1845"/>
                    </a:lnTo>
                    <a:lnTo>
                      <a:pt x="1305" y="1846"/>
                    </a:lnTo>
                    <a:lnTo>
                      <a:pt x="1309" y="1849"/>
                    </a:lnTo>
                    <a:lnTo>
                      <a:pt x="1313" y="1853"/>
                    </a:lnTo>
                    <a:lnTo>
                      <a:pt x="1317" y="1854"/>
                    </a:lnTo>
                    <a:lnTo>
                      <a:pt x="1321" y="1860"/>
                    </a:lnTo>
                    <a:lnTo>
                      <a:pt x="1325" y="1862"/>
                    </a:lnTo>
                    <a:lnTo>
                      <a:pt x="1329" y="1866"/>
                    </a:lnTo>
                    <a:lnTo>
                      <a:pt x="1333" y="1867"/>
                    </a:lnTo>
                    <a:lnTo>
                      <a:pt x="1337" y="1870"/>
                    </a:lnTo>
                    <a:lnTo>
                      <a:pt x="1341" y="1874"/>
                    </a:lnTo>
                    <a:lnTo>
                      <a:pt x="1344" y="1876"/>
                    </a:lnTo>
                    <a:lnTo>
                      <a:pt x="1348" y="1879"/>
                    </a:lnTo>
                    <a:lnTo>
                      <a:pt x="1352" y="1881"/>
                    </a:lnTo>
                    <a:lnTo>
                      <a:pt x="1356" y="1884"/>
                    </a:lnTo>
                    <a:lnTo>
                      <a:pt x="1360" y="1885"/>
                    </a:lnTo>
                    <a:lnTo>
                      <a:pt x="1364" y="1888"/>
                    </a:lnTo>
                    <a:lnTo>
                      <a:pt x="1368" y="1888"/>
                    </a:lnTo>
                    <a:lnTo>
                      <a:pt x="1372" y="1892"/>
                    </a:lnTo>
                    <a:lnTo>
                      <a:pt x="1376" y="1893"/>
                    </a:lnTo>
                    <a:lnTo>
                      <a:pt x="1380" y="1895"/>
                    </a:lnTo>
                    <a:lnTo>
                      <a:pt x="1384" y="1898"/>
                    </a:lnTo>
                    <a:lnTo>
                      <a:pt x="1388" y="1899"/>
                    </a:lnTo>
                    <a:lnTo>
                      <a:pt x="1392" y="1900"/>
                    </a:lnTo>
                    <a:lnTo>
                      <a:pt x="1396" y="1901"/>
                    </a:lnTo>
                    <a:lnTo>
                      <a:pt x="1400" y="1903"/>
                    </a:lnTo>
                    <a:lnTo>
                      <a:pt x="1404" y="1905"/>
                    </a:lnTo>
                    <a:lnTo>
                      <a:pt x="1408" y="1904"/>
                    </a:lnTo>
                    <a:lnTo>
                      <a:pt x="1412" y="1908"/>
                    </a:lnTo>
                    <a:lnTo>
                      <a:pt x="1415" y="1909"/>
                    </a:lnTo>
                    <a:lnTo>
                      <a:pt x="1419" y="1910"/>
                    </a:lnTo>
                    <a:lnTo>
                      <a:pt x="1423" y="1912"/>
                    </a:lnTo>
                    <a:lnTo>
                      <a:pt x="1427" y="1913"/>
                    </a:lnTo>
                    <a:lnTo>
                      <a:pt x="1431" y="1913"/>
                    </a:lnTo>
                    <a:lnTo>
                      <a:pt x="1435" y="1918"/>
                    </a:lnTo>
                    <a:lnTo>
                      <a:pt x="1439" y="1914"/>
                    </a:lnTo>
                    <a:lnTo>
                      <a:pt x="1443" y="1916"/>
                    </a:lnTo>
                    <a:lnTo>
                      <a:pt x="1447" y="1916"/>
                    </a:lnTo>
                    <a:lnTo>
                      <a:pt x="1451" y="1916"/>
                    </a:lnTo>
                    <a:lnTo>
                      <a:pt x="1455" y="1918"/>
                    </a:lnTo>
                    <a:lnTo>
                      <a:pt x="1459" y="1918"/>
                    </a:lnTo>
                    <a:lnTo>
                      <a:pt x="1463" y="1918"/>
                    </a:lnTo>
                    <a:lnTo>
                      <a:pt x="1467" y="1916"/>
                    </a:lnTo>
                    <a:lnTo>
                      <a:pt x="1471" y="1919"/>
                    </a:lnTo>
                    <a:lnTo>
                      <a:pt x="1475" y="1919"/>
                    </a:lnTo>
                    <a:lnTo>
                      <a:pt x="1479" y="1918"/>
                    </a:lnTo>
                    <a:lnTo>
                      <a:pt x="1482" y="1920"/>
                    </a:lnTo>
                    <a:lnTo>
                      <a:pt x="1486" y="1918"/>
                    </a:lnTo>
                    <a:lnTo>
                      <a:pt x="1490" y="1918"/>
                    </a:lnTo>
                    <a:lnTo>
                      <a:pt x="1494" y="1917"/>
                    </a:lnTo>
                    <a:lnTo>
                      <a:pt x="1498" y="1919"/>
                    </a:lnTo>
                    <a:lnTo>
                      <a:pt x="1502" y="1916"/>
                    </a:lnTo>
                    <a:lnTo>
                      <a:pt x="1506" y="1920"/>
                    </a:lnTo>
                    <a:lnTo>
                      <a:pt x="1510" y="1918"/>
                    </a:lnTo>
                    <a:lnTo>
                      <a:pt x="1514" y="1914"/>
                    </a:lnTo>
                    <a:lnTo>
                      <a:pt x="1518" y="1916"/>
                    </a:lnTo>
                    <a:lnTo>
                      <a:pt x="1522" y="1916"/>
                    </a:lnTo>
                    <a:lnTo>
                      <a:pt x="1526" y="1917"/>
                    </a:lnTo>
                    <a:lnTo>
                      <a:pt x="1530" y="1915"/>
                    </a:lnTo>
                    <a:lnTo>
                      <a:pt x="1534" y="1913"/>
                    </a:lnTo>
                    <a:lnTo>
                      <a:pt x="1538" y="1912"/>
                    </a:lnTo>
                    <a:lnTo>
                      <a:pt x="1542" y="1911"/>
                    </a:lnTo>
                    <a:lnTo>
                      <a:pt x="1546" y="1913"/>
                    </a:lnTo>
                    <a:lnTo>
                      <a:pt x="1549" y="1910"/>
                    </a:lnTo>
                    <a:lnTo>
                      <a:pt x="1553" y="1910"/>
                    </a:lnTo>
                    <a:lnTo>
                      <a:pt x="1557" y="1907"/>
                    </a:lnTo>
                    <a:lnTo>
                      <a:pt x="1561" y="1905"/>
                    </a:lnTo>
                    <a:lnTo>
                      <a:pt x="1565" y="1907"/>
                    </a:lnTo>
                    <a:lnTo>
                      <a:pt x="1569" y="1904"/>
                    </a:lnTo>
                    <a:lnTo>
                      <a:pt x="1573" y="1902"/>
                    </a:lnTo>
                    <a:lnTo>
                      <a:pt x="1577" y="1900"/>
                    </a:lnTo>
                    <a:lnTo>
                      <a:pt x="1581" y="1900"/>
                    </a:lnTo>
                    <a:lnTo>
                      <a:pt x="1585" y="1899"/>
                    </a:lnTo>
                    <a:lnTo>
                      <a:pt x="1589" y="1898"/>
                    </a:lnTo>
                    <a:lnTo>
                      <a:pt x="1593" y="1895"/>
                    </a:lnTo>
                    <a:lnTo>
                      <a:pt x="1597" y="1893"/>
                    </a:lnTo>
                    <a:lnTo>
                      <a:pt x="1601" y="1889"/>
                    </a:lnTo>
                    <a:lnTo>
                      <a:pt x="1605" y="1889"/>
                    </a:lnTo>
                    <a:lnTo>
                      <a:pt x="1609" y="1889"/>
                    </a:lnTo>
                    <a:lnTo>
                      <a:pt x="1613" y="1887"/>
                    </a:lnTo>
                    <a:lnTo>
                      <a:pt x="1617" y="1884"/>
                    </a:lnTo>
                    <a:lnTo>
                      <a:pt x="1620" y="1882"/>
                    </a:lnTo>
                    <a:lnTo>
                      <a:pt x="1624" y="1879"/>
                    </a:lnTo>
                    <a:lnTo>
                      <a:pt x="1628" y="1876"/>
                    </a:lnTo>
                    <a:lnTo>
                      <a:pt x="1632" y="1875"/>
                    </a:lnTo>
                    <a:lnTo>
                      <a:pt x="1636" y="1874"/>
                    </a:lnTo>
                    <a:lnTo>
                      <a:pt x="1640" y="1867"/>
                    </a:lnTo>
                    <a:lnTo>
                      <a:pt x="1644" y="1868"/>
                    </a:lnTo>
                    <a:lnTo>
                      <a:pt x="1648" y="1863"/>
                    </a:lnTo>
                    <a:lnTo>
                      <a:pt x="1652" y="1862"/>
                    </a:lnTo>
                    <a:lnTo>
                      <a:pt x="1656" y="1860"/>
                    </a:lnTo>
                    <a:lnTo>
                      <a:pt x="1660" y="1857"/>
                    </a:lnTo>
                    <a:lnTo>
                      <a:pt x="1664" y="1854"/>
                    </a:lnTo>
                    <a:lnTo>
                      <a:pt x="1668" y="1852"/>
                    </a:lnTo>
                    <a:lnTo>
                      <a:pt x="1672" y="1846"/>
                    </a:lnTo>
                    <a:lnTo>
                      <a:pt x="1676" y="1845"/>
                    </a:lnTo>
                    <a:lnTo>
                      <a:pt x="1680" y="1844"/>
                    </a:lnTo>
                    <a:lnTo>
                      <a:pt x="1684" y="1839"/>
                    </a:lnTo>
                    <a:lnTo>
                      <a:pt x="1687" y="1837"/>
                    </a:lnTo>
                    <a:lnTo>
                      <a:pt x="1691" y="1834"/>
                    </a:lnTo>
                    <a:lnTo>
                      <a:pt x="1695" y="1831"/>
                    </a:lnTo>
                    <a:lnTo>
                      <a:pt x="1699" y="1828"/>
                    </a:lnTo>
                    <a:lnTo>
                      <a:pt x="1703" y="1823"/>
                    </a:lnTo>
                    <a:lnTo>
                      <a:pt x="1707" y="1818"/>
                    </a:lnTo>
                    <a:lnTo>
                      <a:pt x="1711" y="1818"/>
                    </a:lnTo>
                    <a:lnTo>
                      <a:pt x="1715" y="1813"/>
                    </a:lnTo>
                    <a:lnTo>
                      <a:pt x="1719" y="1810"/>
                    </a:lnTo>
                    <a:lnTo>
                      <a:pt x="1723" y="1807"/>
                    </a:lnTo>
                    <a:lnTo>
                      <a:pt x="1727" y="1802"/>
                    </a:lnTo>
                    <a:lnTo>
                      <a:pt x="1731" y="1801"/>
                    </a:lnTo>
                    <a:lnTo>
                      <a:pt x="1735" y="1795"/>
                    </a:lnTo>
                    <a:lnTo>
                      <a:pt x="1739" y="1793"/>
                    </a:lnTo>
                    <a:lnTo>
                      <a:pt x="1743" y="1788"/>
                    </a:lnTo>
                    <a:lnTo>
                      <a:pt x="1747" y="1788"/>
                    </a:lnTo>
                    <a:lnTo>
                      <a:pt x="1751" y="1781"/>
                    </a:lnTo>
                    <a:lnTo>
                      <a:pt x="1754" y="1779"/>
                    </a:lnTo>
                    <a:lnTo>
                      <a:pt x="1758" y="1776"/>
                    </a:lnTo>
                    <a:lnTo>
                      <a:pt x="1762" y="1768"/>
                    </a:lnTo>
                    <a:lnTo>
                      <a:pt x="1766" y="1765"/>
                    </a:lnTo>
                    <a:lnTo>
                      <a:pt x="1770" y="1760"/>
                    </a:lnTo>
                    <a:lnTo>
                      <a:pt x="1774" y="1756"/>
                    </a:lnTo>
                    <a:lnTo>
                      <a:pt x="1778" y="1754"/>
                    </a:lnTo>
                    <a:lnTo>
                      <a:pt x="1782" y="1750"/>
                    </a:lnTo>
                    <a:lnTo>
                      <a:pt x="1786" y="1745"/>
                    </a:lnTo>
                    <a:lnTo>
                      <a:pt x="1790" y="1740"/>
                    </a:lnTo>
                    <a:lnTo>
                      <a:pt x="1794" y="1738"/>
                    </a:lnTo>
                    <a:lnTo>
                      <a:pt x="1798" y="1732"/>
                    </a:lnTo>
                    <a:lnTo>
                      <a:pt x="1802" y="1728"/>
                    </a:lnTo>
                    <a:lnTo>
                      <a:pt x="1806" y="1724"/>
                    </a:lnTo>
                    <a:lnTo>
                      <a:pt x="1810" y="1717"/>
                    </a:lnTo>
                    <a:lnTo>
                      <a:pt x="1814" y="1715"/>
                    </a:lnTo>
                    <a:lnTo>
                      <a:pt x="1818" y="1711"/>
                    </a:lnTo>
                    <a:lnTo>
                      <a:pt x="1822" y="1706"/>
                    </a:lnTo>
                    <a:lnTo>
                      <a:pt x="1825" y="1700"/>
                    </a:lnTo>
                    <a:lnTo>
                      <a:pt x="1829" y="1696"/>
                    </a:lnTo>
                    <a:lnTo>
                      <a:pt x="1833" y="1691"/>
                    </a:lnTo>
                    <a:lnTo>
                      <a:pt x="1837" y="1686"/>
                    </a:lnTo>
                    <a:lnTo>
                      <a:pt x="1841" y="1682"/>
                    </a:lnTo>
                    <a:lnTo>
                      <a:pt x="1845" y="1678"/>
                    </a:lnTo>
                    <a:lnTo>
                      <a:pt x="1849" y="1672"/>
                    </a:lnTo>
                    <a:lnTo>
                      <a:pt x="1853" y="1668"/>
                    </a:lnTo>
                    <a:lnTo>
                      <a:pt x="1857" y="1665"/>
                    </a:lnTo>
                    <a:lnTo>
                      <a:pt x="1861" y="1660"/>
                    </a:lnTo>
                    <a:lnTo>
                      <a:pt x="1865" y="1656"/>
                    </a:lnTo>
                    <a:lnTo>
                      <a:pt x="1869" y="1650"/>
                    </a:lnTo>
                    <a:lnTo>
                      <a:pt x="1873" y="1644"/>
                    </a:lnTo>
                    <a:lnTo>
                      <a:pt x="1877" y="1641"/>
                    </a:lnTo>
                    <a:lnTo>
                      <a:pt x="1881" y="1635"/>
                    </a:lnTo>
                    <a:lnTo>
                      <a:pt x="1885" y="1629"/>
                    </a:lnTo>
                    <a:lnTo>
                      <a:pt x="1889" y="1625"/>
                    </a:lnTo>
                    <a:lnTo>
                      <a:pt x="1892" y="1620"/>
                    </a:lnTo>
                    <a:lnTo>
                      <a:pt x="1896" y="1612"/>
                    </a:lnTo>
                    <a:lnTo>
                      <a:pt x="1900" y="1608"/>
                    </a:lnTo>
                    <a:lnTo>
                      <a:pt x="1904" y="1605"/>
                    </a:lnTo>
                    <a:lnTo>
                      <a:pt x="1908" y="1600"/>
                    </a:lnTo>
                    <a:lnTo>
                      <a:pt x="1912" y="1594"/>
                    </a:lnTo>
                    <a:lnTo>
                      <a:pt x="1916" y="1590"/>
                    </a:lnTo>
                    <a:lnTo>
                      <a:pt x="1920" y="1581"/>
                    </a:lnTo>
                    <a:lnTo>
                      <a:pt x="1924" y="1577"/>
                    </a:lnTo>
                    <a:lnTo>
                      <a:pt x="1928" y="1572"/>
                    </a:lnTo>
                    <a:lnTo>
                      <a:pt x="1932" y="1568"/>
                    </a:lnTo>
                    <a:lnTo>
                      <a:pt x="1936" y="1560"/>
                    </a:lnTo>
                    <a:lnTo>
                      <a:pt x="1940" y="1556"/>
                    </a:lnTo>
                    <a:lnTo>
                      <a:pt x="1944" y="1549"/>
                    </a:lnTo>
                    <a:lnTo>
                      <a:pt x="1948" y="1547"/>
                    </a:lnTo>
                    <a:lnTo>
                      <a:pt x="1952" y="1538"/>
                    </a:lnTo>
                    <a:lnTo>
                      <a:pt x="1956" y="1535"/>
                    </a:lnTo>
                    <a:lnTo>
                      <a:pt x="1960" y="1531"/>
                    </a:lnTo>
                    <a:lnTo>
                      <a:pt x="1963" y="1524"/>
                    </a:lnTo>
                    <a:lnTo>
                      <a:pt x="1967" y="1517"/>
                    </a:lnTo>
                    <a:lnTo>
                      <a:pt x="1971" y="1514"/>
                    </a:lnTo>
                    <a:lnTo>
                      <a:pt x="1975" y="1505"/>
                    </a:lnTo>
                    <a:lnTo>
                      <a:pt x="1979" y="1501"/>
                    </a:lnTo>
                    <a:lnTo>
                      <a:pt x="1983" y="1495"/>
                    </a:lnTo>
                    <a:lnTo>
                      <a:pt x="1987" y="1488"/>
                    </a:lnTo>
                    <a:lnTo>
                      <a:pt x="1991" y="1485"/>
                    </a:lnTo>
                    <a:lnTo>
                      <a:pt x="1995" y="1479"/>
                    </a:lnTo>
                    <a:lnTo>
                      <a:pt x="1999" y="1473"/>
                    </a:lnTo>
                    <a:lnTo>
                      <a:pt x="2003" y="1469"/>
                    </a:lnTo>
                    <a:lnTo>
                      <a:pt x="2007" y="1461"/>
                    </a:lnTo>
                    <a:lnTo>
                      <a:pt x="2011" y="1457"/>
                    </a:lnTo>
                    <a:lnTo>
                      <a:pt x="2015" y="1451"/>
                    </a:lnTo>
                    <a:lnTo>
                      <a:pt x="2019" y="1444"/>
                    </a:lnTo>
                    <a:lnTo>
                      <a:pt x="2023" y="1438"/>
                    </a:lnTo>
                    <a:lnTo>
                      <a:pt x="2027" y="1432"/>
                    </a:lnTo>
                    <a:lnTo>
                      <a:pt x="2030" y="1427"/>
                    </a:lnTo>
                    <a:lnTo>
                      <a:pt x="2034" y="1421"/>
                    </a:lnTo>
                    <a:lnTo>
                      <a:pt x="2038" y="1415"/>
                    </a:lnTo>
                    <a:lnTo>
                      <a:pt x="2042" y="1411"/>
                    </a:lnTo>
                    <a:lnTo>
                      <a:pt x="2046" y="1405"/>
                    </a:lnTo>
                    <a:lnTo>
                      <a:pt x="2050" y="1398"/>
                    </a:lnTo>
                    <a:lnTo>
                      <a:pt x="2054" y="1393"/>
                    </a:lnTo>
                    <a:lnTo>
                      <a:pt x="2058" y="1387"/>
                    </a:lnTo>
                    <a:lnTo>
                      <a:pt x="2062" y="1381"/>
                    </a:lnTo>
                    <a:lnTo>
                      <a:pt x="2066" y="1373"/>
                    </a:lnTo>
                    <a:lnTo>
                      <a:pt x="2070" y="1369"/>
                    </a:lnTo>
                    <a:lnTo>
                      <a:pt x="2074" y="1364"/>
                    </a:lnTo>
                    <a:lnTo>
                      <a:pt x="2078" y="1356"/>
                    </a:lnTo>
                    <a:lnTo>
                      <a:pt x="2082" y="1351"/>
                    </a:lnTo>
                    <a:lnTo>
                      <a:pt x="2086" y="1345"/>
                    </a:lnTo>
                    <a:lnTo>
                      <a:pt x="2090" y="1340"/>
                    </a:lnTo>
                    <a:lnTo>
                      <a:pt x="2094" y="1336"/>
                    </a:lnTo>
                    <a:lnTo>
                      <a:pt x="2097" y="1328"/>
                    </a:lnTo>
                    <a:lnTo>
                      <a:pt x="2101" y="1321"/>
                    </a:lnTo>
                    <a:lnTo>
                      <a:pt x="2105" y="1313"/>
                    </a:lnTo>
                    <a:lnTo>
                      <a:pt x="2109" y="1309"/>
                    </a:lnTo>
                    <a:lnTo>
                      <a:pt x="2113" y="1302"/>
                    </a:lnTo>
                    <a:lnTo>
                      <a:pt x="2117" y="1295"/>
                    </a:lnTo>
                    <a:lnTo>
                      <a:pt x="2121" y="1291"/>
                    </a:lnTo>
                    <a:lnTo>
                      <a:pt x="2125" y="1285"/>
                    </a:lnTo>
                    <a:lnTo>
                      <a:pt x="2129" y="1280"/>
                    </a:lnTo>
                    <a:lnTo>
                      <a:pt x="2133" y="1272"/>
                    </a:lnTo>
                    <a:lnTo>
                      <a:pt x="2137" y="1267"/>
                    </a:lnTo>
                    <a:lnTo>
                      <a:pt x="2141" y="1262"/>
                    </a:lnTo>
                    <a:lnTo>
                      <a:pt x="2145" y="1257"/>
                    </a:lnTo>
                    <a:lnTo>
                      <a:pt x="2149" y="1248"/>
                    </a:lnTo>
                    <a:lnTo>
                      <a:pt x="2153" y="1242"/>
                    </a:lnTo>
                    <a:lnTo>
                      <a:pt x="2157" y="1235"/>
                    </a:lnTo>
                    <a:lnTo>
                      <a:pt x="2161" y="1231"/>
                    </a:lnTo>
                    <a:lnTo>
                      <a:pt x="2165" y="1225"/>
                    </a:lnTo>
                    <a:lnTo>
                      <a:pt x="2168" y="1218"/>
                    </a:lnTo>
                    <a:lnTo>
                      <a:pt x="2172" y="1212"/>
                    </a:lnTo>
                    <a:lnTo>
                      <a:pt x="2176" y="1206"/>
                    </a:lnTo>
                    <a:lnTo>
                      <a:pt x="2180" y="1200"/>
                    </a:lnTo>
                    <a:lnTo>
                      <a:pt x="2184" y="1196"/>
                    </a:lnTo>
                    <a:lnTo>
                      <a:pt x="2188" y="1187"/>
                    </a:lnTo>
                    <a:lnTo>
                      <a:pt x="2192" y="1183"/>
                    </a:lnTo>
                    <a:lnTo>
                      <a:pt x="2196" y="1176"/>
                    </a:lnTo>
                    <a:lnTo>
                      <a:pt x="2200" y="1169"/>
                    </a:lnTo>
                    <a:lnTo>
                      <a:pt x="2204" y="1166"/>
                    </a:lnTo>
                    <a:lnTo>
                      <a:pt x="2208" y="1161"/>
                    </a:lnTo>
                    <a:lnTo>
                      <a:pt x="2212" y="1152"/>
                    </a:lnTo>
                    <a:lnTo>
                      <a:pt x="2216" y="1144"/>
                    </a:lnTo>
                    <a:lnTo>
                      <a:pt x="2220" y="1140"/>
                    </a:lnTo>
                    <a:lnTo>
                      <a:pt x="2224" y="1135"/>
                    </a:lnTo>
                    <a:lnTo>
                      <a:pt x="2228" y="1130"/>
                    </a:lnTo>
                    <a:lnTo>
                      <a:pt x="2232" y="1123"/>
                    </a:lnTo>
                    <a:lnTo>
                      <a:pt x="2235" y="1119"/>
                    </a:lnTo>
                    <a:lnTo>
                      <a:pt x="2239" y="1110"/>
                    </a:lnTo>
                    <a:lnTo>
                      <a:pt x="2243" y="1106"/>
                    </a:lnTo>
                    <a:lnTo>
                      <a:pt x="2247" y="1099"/>
                    </a:lnTo>
                    <a:lnTo>
                      <a:pt x="2251" y="1093"/>
                    </a:lnTo>
                    <a:lnTo>
                      <a:pt x="2255" y="1086"/>
                    </a:lnTo>
                    <a:lnTo>
                      <a:pt x="2259" y="1082"/>
                    </a:lnTo>
                    <a:lnTo>
                      <a:pt x="2263" y="1074"/>
                    </a:lnTo>
                    <a:lnTo>
                      <a:pt x="2267" y="1068"/>
                    </a:lnTo>
                    <a:lnTo>
                      <a:pt x="2271" y="1063"/>
                    </a:lnTo>
                    <a:lnTo>
                      <a:pt x="2275" y="1057"/>
                    </a:lnTo>
                    <a:lnTo>
                      <a:pt x="2279" y="1052"/>
                    </a:lnTo>
                    <a:lnTo>
                      <a:pt x="2283" y="1046"/>
                    </a:lnTo>
                    <a:lnTo>
                      <a:pt x="2287" y="1039"/>
                    </a:lnTo>
                    <a:lnTo>
                      <a:pt x="2291" y="1036"/>
                    </a:lnTo>
                    <a:lnTo>
                      <a:pt x="2295" y="1026"/>
                    </a:lnTo>
                    <a:lnTo>
                      <a:pt x="2299" y="1022"/>
                    </a:lnTo>
                    <a:lnTo>
                      <a:pt x="2302" y="1015"/>
                    </a:lnTo>
                    <a:lnTo>
                      <a:pt x="2306" y="1010"/>
                    </a:lnTo>
                    <a:lnTo>
                      <a:pt x="2310" y="1004"/>
                    </a:lnTo>
                    <a:lnTo>
                      <a:pt x="2314" y="998"/>
                    </a:lnTo>
                    <a:lnTo>
                      <a:pt x="2318" y="991"/>
                    </a:lnTo>
                    <a:lnTo>
                      <a:pt x="2322" y="986"/>
                    </a:lnTo>
                    <a:lnTo>
                      <a:pt x="2326" y="979"/>
                    </a:lnTo>
                    <a:lnTo>
                      <a:pt x="2330" y="976"/>
                    </a:lnTo>
                    <a:lnTo>
                      <a:pt x="2334" y="969"/>
                    </a:lnTo>
                    <a:lnTo>
                      <a:pt x="2338" y="963"/>
                    </a:lnTo>
                    <a:lnTo>
                      <a:pt x="2342" y="958"/>
                    </a:lnTo>
                    <a:lnTo>
                      <a:pt x="2346" y="952"/>
                    </a:lnTo>
                    <a:lnTo>
                      <a:pt x="2350" y="946"/>
                    </a:lnTo>
                    <a:lnTo>
                      <a:pt x="2354" y="942"/>
                    </a:lnTo>
                    <a:lnTo>
                      <a:pt x="2358" y="936"/>
                    </a:lnTo>
                    <a:lnTo>
                      <a:pt x="2362" y="931"/>
                    </a:lnTo>
                    <a:lnTo>
                      <a:pt x="2366" y="923"/>
                    </a:lnTo>
                    <a:lnTo>
                      <a:pt x="2370" y="917"/>
                    </a:lnTo>
                    <a:lnTo>
                      <a:pt x="2373" y="912"/>
                    </a:lnTo>
                    <a:lnTo>
                      <a:pt x="2377" y="907"/>
                    </a:lnTo>
                    <a:lnTo>
                      <a:pt x="2381" y="901"/>
                    </a:lnTo>
                    <a:lnTo>
                      <a:pt x="2385" y="897"/>
                    </a:lnTo>
                    <a:lnTo>
                      <a:pt x="2389" y="887"/>
                    </a:lnTo>
                    <a:lnTo>
                      <a:pt x="2393" y="886"/>
                    </a:lnTo>
                    <a:lnTo>
                      <a:pt x="2397" y="878"/>
                    </a:lnTo>
                    <a:lnTo>
                      <a:pt x="2401" y="873"/>
                    </a:lnTo>
                    <a:lnTo>
                      <a:pt x="2405" y="867"/>
                    </a:lnTo>
                    <a:lnTo>
                      <a:pt x="2409" y="860"/>
                    </a:lnTo>
                    <a:lnTo>
                      <a:pt x="2413" y="856"/>
                    </a:lnTo>
                    <a:lnTo>
                      <a:pt x="2417" y="852"/>
                    </a:lnTo>
                    <a:lnTo>
                      <a:pt x="2421" y="846"/>
                    </a:lnTo>
                    <a:lnTo>
                      <a:pt x="2425" y="842"/>
                    </a:lnTo>
                    <a:lnTo>
                      <a:pt x="2429" y="834"/>
                    </a:lnTo>
                    <a:lnTo>
                      <a:pt x="2433" y="828"/>
                    </a:lnTo>
                    <a:lnTo>
                      <a:pt x="2437" y="822"/>
                    </a:lnTo>
                    <a:lnTo>
                      <a:pt x="2440" y="820"/>
                    </a:lnTo>
                    <a:lnTo>
                      <a:pt x="2444" y="811"/>
                    </a:lnTo>
                    <a:lnTo>
                      <a:pt x="2448" y="806"/>
                    </a:lnTo>
                    <a:lnTo>
                      <a:pt x="2452" y="803"/>
                    </a:lnTo>
                    <a:lnTo>
                      <a:pt x="2456" y="797"/>
                    </a:lnTo>
                    <a:lnTo>
                      <a:pt x="2460" y="792"/>
                    </a:lnTo>
                    <a:lnTo>
                      <a:pt x="2464" y="786"/>
                    </a:lnTo>
                    <a:lnTo>
                      <a:pt x="2468" y="783"/>
                    </a:lnTo>
                    <a:lnTo>
                      <a:pt x="2472" y="775"/>
                    </a:lnTo>
                    <a:lnTo>
                      <a:pt x="2476" y="770"/>
                    </a:lnTo>
                    <a:lnTo>
                      <a:pt x="2480" y="766"/>
                    </a:lnTo>
                    <a:lnTo>
                      <a:pt x="2484" y="759"/>
                    </a:lnTo>
                    <a:lnTo>
                      <a:pt x="2488" y="755"/>
                    </a:lnTo>
                    <a:lnTo>
                      <a:pt x="2492" y="750"/>
                    </a:lnTo>
                    <a:lnTo>
                      <a:pt x="2496" y="744"/>
                    </a:lnTo>
                    <a:lnTo>
                      <a:pt x="2500" y="741"/>
                    </a:lnTo>
                    <a:lnTo>
                      <a:pt x="2504" y="736"/>
                    </a:lnTo>
                    <a:lnTo>
                      <a:pt x="2508" y="727"/>
                    </a:lnTo>
                    <a:lnTo>
                      <a:pt x="2511" y="723"/>
                    </a:lnTo>
                    <a:lnTo>
                      <a:pt x="2515" y="721"/>
                    </a:lnTo>
                    <a:lnTo>
                      <a:pt x="2519" y="716"/>
                    </a:lnTo>
                    <a:lnTo>
                      <a:pt x="2523" y="708"/>
                    </a:lnTo>
                    <a:lnTo>
                      <a:pt x="2527" y="703"/>
                    </a:lnTo>
                    <a:lnTo>
                      <a:pt x="2531" y="700"/>
                    </a:lnTo>
                    <a:lnTo>
                      <a:pt x="2535" y="693"/>
                    </a:lnTo>
                    <a:lnTo>
                      <a:pt x="2539" y="687"/>
                    </a:lnTo>
                    <a:lnTo>
                      <a:pt x="2543" y="684"/>
                    </a:lnTo>
                    <a:lnTo>
                      <a:pt x="2547" y="680"/>
                    </a:lnTo>
                    <a:lnTo>
                      <a:pt x="2551" y="674"/>
                    </a:lnTo>
                    <a:lnTo>
                      <a:pt x="2555" y="671"/>
                    </a:lnTo>
                    <a:lnTo>
                      <a:pt x="2559" y="663"/>
                    </a:lnTo>
                    <a:lnTo>
                      <a:pt x="2563" y="660"/>
                    </a:lnTo>
                    <a:lnTo>
                      <a:pt x="2567" y="655"/>
                    </a:lnTo>
                    <a:lnTo>
                      <a:pt x="2571" y="649"/>
                    </a:lnTo>
                    <a:lnTo>
                      <a:pt x="2575" y="647"/>
                    </a:lnTo>
                    <a:lnTo>
                      <a:pt x="2578" y="640"/>
                    </a:lnTo>
                    <a:lnTo>
                      <a:pt x="2582" y="633"/>
                    </a:lnTo>
                    <a:lnTo>
                      <a:pt x="2586" y="631"/>
                    </a:lnTo>
                    <a:lnTo>
                      <a:pt x="2590" y="626"/>
                    </a:lnTo>
                    <a:lnTo>
                      <a:pt x="2594" y="623"/>
                    </a:lnTo>
                    <a:lnTo>
                      <a:pt x="2598" y="616"/>
                    </a:lnTo>
                    <a:lnTo>
                      <a:pt x="2602" y="613"/>
                    </a:lnTo>
                    <a:lnTo>
                      <a:pt x="2606" y="607"/>
                    </a:lnTo>
                    <a:lnTo>
                      <a:pt x="2610" y="602"/>
                    </a:lnTo>
                    <a:lnTo>
                      <a:pt x="2614" y="599"/>
                    </a:lnTo>
                    <a:lnTo>
                      <a:pt x="2618" y="594"/>
                    </a:lnTo>
                    <a:lnTo>
                      <a:pt x="2622" y="590"/>
                    </a:lnTo>
                    <a:lnTo>
                      <a:pt x="2626" y="584"/>
                    </a:lnTo>
                    <a:lnTo>
                      <a:pt x="2630" y="580"/>
                    </a:lnTo>
                    <a:lnTo>
                      <a:pt x="2634" y="574"/>
                    </a:lnTo>
                    <a:lnTo>
                      <a:pt x="2638" y="571"/>
                    </a:lnTo>
                    <a:lnTo>
                      <a:pt x="2642" y="566"/>
                    </a:lnTo>
                    <a:lnTo>
                      <a:pt x="2645" y="562"/>
                    </a:lnTo>
                    <a:lnTo>
                      <a:pt x="2649" y="555"/>
                    </a:lnTo>
                    <a:lnTo>
                      <a:pt x="2653" y="551"/>
                    </a:lnTo>
                    <a:lnTo>
                      <a:pt x="2657" y="549"/>
                    </a:lnTo>
                    <a:lnTo>
                      <a:pt x="2661" y="546"/>
                    </a:lnTo>
                    <a:lnTo>
                      <a:pt x="2665" y="540"/>
                    </a:lnTo>
                    <a:lnTo>
                      <a:pt x="2669" y="536"/>
                    </a:lnTo>
                    <a:lnTo>
                      <a:pt x="2673" y="530"/>
                    </a:lnTo>
                    <a:lnTo>
                      <a:pt x="2677" y="527"/>
                    </a:lnTo>
                    <a:lnTo>
                      <a:pt x="2681" y="522"/>
                    </a:lnTo>
                    <a:lnTo>
                      <a:pt x="2685" y="520"/>
                    </a:lnTo>
                    <a:lnTo>
                      <a:pt x="2689" y="515"/>
                    </a:lnTo>
                    <a:lnTo>
                      <a:pt x="2693" y="512"/>
                    </a:lnTo>
                    <a:lnTo>
                      <a:pt x="2697" y="504"/>
                    </a:lnTo>
                    <a:lnTo>
                      <a:pt x="2701" y="501"/>
                    </a:lnTo>
                    <a:lnTo>
                      <a:pt x="2705" y="500"/>
                    </a:lnTo>
                    <a:lnTo>
                      <a:pt x="2709" y="495"/>
                    </a:lnTo>
                    <a:lnTo>
                      <a:pt x="2713" y="489"/>
                    </a:lnTo>
                    <a:lnTo>
                      <a:pt x="2716" y="485"/>
                    </a:lnTo>
                    <a:lnTo>
                      <a:pt x="2720" y="480"/>
                    </a:lnTo>
                    <a:lnTo>
                      <a:pt x="2724" y="478"/>
                    </a:lnTo>
                    <a:lnTo>
                      <a:pt x="2728" y="472"/>
                    </a:lnTo>
                    <a:lnTo>
                      <a:pt x="2732" y="471"/>
                    </a:lnTo>
                    <a:lnTo>
                      <a:pt x="2736" y="466"/>
                    </a:lnTo>
                    <a:lnTo>
                      <a:pt x="2740" y="462"/>
                    </a:lnTo>
                    <a:lnTo>
                      <a:pt x="2744" y="459"/>
                    </a:lnTo>
                    <a:lnTo>
                      <a:pt x="2748" y="453"/>
                    </a:lnTo>
                    <a:lnTo>
                      <a:pt x="2752" y="451"/>
                    </a:lnTo>
                    <a:lnTo>
                      <a:pt x="2756" y="445"/>
                    </a:lnTo>
                    <a:lnTo>
                      <a:pt x="2760" y="443"/>
                    </a:lnTo>
                    <a:lnTo>
                      <a:pt x="2764" y="439"/>
                    </a:lnTo>
                    <a:lnTo>
                      <a:pt x="2768" y="437"/>
                    </a:lnTo>
                    <a:lnTo>
                      <a:pt x="2772" y="431"/>
                    </a:lnTo>
                    <a:lnTo>
                      <a:pt x="2776" y="428"/>
                    </a:lnTo>
                    <a:lnTo>
                      <a:pt x="2780" y="425"/>
                    </a:lnTo>
                    <a:lnTo>
                      <a:pt x="2783" y="420"/>
                    </a:lnTo>
                    <a:lnTo>
                      <a:pt x="2787" y="418"/>
                    </a:lnTo>
                    <a:lnTo>
                      <a:pt x="2791" y="414"/>
                    </a:lnTo>
                    <a:lnTo>
                      <a:pt x="2795" y="411"/>
                    </a:lnTo>
                    <a:lnTo>
                      <a:pt x="2799" y="407"/>
                    </a:lnTo>
                    <a:lnTo>
                      <a:pt x="2803" y="403"/>
                    </a:lnTo>
                    <a:lnTo>
                      <a:pt x="2807" y="398"/>
                    </a:lnTo>
                    <a:lnTo>
                      <a:pt x="2811" y="397"/>
                    </a:lnTo>
                    <a:lnTo>
                      <a:pt x="2815" y="390"/>
                    </a:lnTo>
                    <a:lnTo>
                      <a:pt x="2819" y="389"/>
                    </a:lnTo>
                    <a:lnTo>
                      <a:pt x="2823" y="385"/>
                    </a:lnTo>
                    <a:lnTo>
                      <a:pt x="2827" y="381"/>
                    </a:lnTo>
                    <a:lnTo>
                      <a:pt x="2831" y="378"/>
                    </a:lnTo>
                    <a:lnTo>
                      <a:pt x="2835" y="374"/>
                    </a:lnTo>
                    <a:lnTo>
                      <a:pt x="2839" y="374"/>
                    </a:lnTo>
                    <a:lnTo>
                      <a:pt x="2843" y="369"/>
                    </a:lnTo>
                    <a:lnTo>
                      <a:pt x="2847" y="365"/>
                    </a:lnTo>
                    <a:lnTo>
                      <a:pt x="2850" y="361"/>
                    </a:lnTo>
                    <a:lnTo>
                      <a:pt x="2854" y="357"/>
                    </a:lnTo>
                    <a:lnTo>
                      <a:pt x="2858" y="355"/>
                    </a:lnTo>
                    <a:lnTo>
                      <a:pt x="2862" y="352"/>
                    </a:lnTo>
                    <a:lnTo>
                      <a:pt x="2866" y="348"/>
                    </a:lnTo>
                    <a:lnTo>
                      <a:pt x="2870" y="346"/>
                    </a:lnTo>
                    <a:lnTo>
                      <a:pt x="2874" y="339"/>
                    </a:lnTo>
                    <a:lnTo>
                      <a:pt x="2878" y="338"/>
                    </a:lnTo>
                    <a:lnTo>
                      <a:pt x="2882" y="333"/>
                    </a:lnTo>
                    <a:lnTo>
                      <a:pt x="2886" y="333"/>
                    </a:lnTo>
                    <a:lnTo>
                      <a:pt x="2890" y="328"/>
                    </a:lnTo>
                    <a:lnTo>
                      <a:pt x="2894" y="327"/>
                    </a:lnTo>
                    <a:lnTo>
                      <a:pt x="2898" y="324"/>
                    </a:lnTo>
                    <a:lnTo>
                      <a:pt x="2902" y="318"/>
                    </a:lnTo>
                    <a:lnTo>
                      <a:pt x="2906" y="317"/>
                    </a:lnTo>
                    <a:lnTo>
                      <a:pt x="2910" y="314"/>
                    </a:lnTo>
                    <a:lnTo>
                      <a:pt x="2914" y="310"/>
                    </a:lnTo>
                    <a:lnTo>
                      <a:pt x="2918" y="306"/>
                    </a:lnTo>
                    <a:lnTo>
                      <a:pt x="2921" y="303"/>
                    </a:lnTo>
                    <a:lnTo>
                      <a:pt x="2925" y="302"/>
                    </a:lnTo>
                    <a:lnTo>
                      <a:pt x="2929" y="299"/>
                    </a:lnTo>
                    <a:lnTo>
                      <a:pt x="2933" y="295"/>
                    </a:lnTo>
                    <a:lnTo>
                      <a:pt x="2937" y="291"/>
                    </a:lnTo>
                    <a:lnTo>
                      <a:pt x="2941" y="289"/>
                    </a:lnTo>
                    <a:lnTo>
                      <a:pt x="2945" y="286"/>
                    </a:lnTo>
                    <a:lnTo>
                      <a:pt x="2949" y="283"/>
                    </a:lnTo>
                    <a:lnTo>
                      <a:pt x="2953" y="281"/>
                    </a:lnTo>
                    <a:lnTo>
                      <a:pt x="2957" y="281"/>
                    </a:lnTo>
                    <a:lnTo>
                      <a:pt x="2961" y="275"/>
                    </a:lnTo>
                    <a:lnTo>
                      <a:pt x="2965" y="275"/>
                    </a:lnTo>
                    <a:lnTo>
                      <a:pt x="2969" y="269"/>
                    </a:lnTo>
                    <a:lnTo>
                      <a:pt x="2973" y="269"/>
                    </a:lnTo>
                    <a:lnTo>
                      <a:pt x="2977" y="264"/>
                    </a:lnTo>
                    <a:lnTo>
                      <a:pt x="2981" y="263"/>
                    </a:lnTo>
                    <a:lnTo>
                      <a:pt x="2985" y="261"/>
                    </a:lnTo>
                    <a:lnTo>
                      <a:pt x="2988" y="258"/>
                    </a:lnTo>
                    <a:lnTo>
                      <a:pt x="2992" y="254"/>
                    </a:lnTo>
                    <a:lnTo>
                      <a:pt x="2996" y="252"/>
                    </a:lnTo>
                    <a:lnTo>
                      <a:pt x="3000" y="250"/>
                    </a:lnTo>
                    <a:lnTo>
                      <a:pt x="3004" y="247"/>
                    </a:lnTo>
                    <a:lnTo>
                      <a:pt x="3008" y="244"/>
                    </a:lnTo>
                    <a:lnTo>
                      <a:pt x="3012" y="244"/>
                    </a:lnTo>
                    <a:lnTo>
                      <a:pt x="3016" y="240"/>
                    </a:lnTo>
                    <a:lnTo>
                      <a:pt x="3020" y="239"/>
                    </a:lnTo>
                    <a:lnTo>
                      <a:pt x="3024" y="237"/>
                    </a:lnTo>
                    <a:lnTo>
                      <a:pt x="3028" y="234"/>
                    </a:lnTo>
                    <a:lnTo>
                      <a:pt x="3032" y="230"/>
                    </a:lnTo>
                    <a:lnTo>
                      <a:pt x="3036" y="226"/>
                    </a:lnTo>
                    <a:lnTo>
                      <a:pt x="3040" y="226"/>
                    </a:lnTo>
                    <a:lnTo>
                      <a:pt x="3044" y="224"/>
                    </a:lnTo>
                    <a:lnTo>
                      <a:pt x="3048" y="221"/>
                    </a:lnTo>
                    <a:lnTo>
                      <a:pt x="3052" y="218"/>
                    </a:lnTo>
                    <a:lnTo>
                      <a:pt x="3056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3" name="Line 4395"/>
              <p:cNvSpPr>
                <a:spLocks noChangeShapeType="1"/>
              </p:cNvSpPr>
              <p:nvPr/>
            </p:nvSpPr>
            <p:spPr bwMode="auto">
              <a:xfrm flipV="1">
                <a:off x="3084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4" name="Line 4396"/>
              <p:cNvSpPr>
                <a:spLocks noChangeShapeType="1"/>
              </p:cNvSpPr>
              <p:nvPr/>
            </p:nvSpPr>
            <p:spPr bwMode="auto">
              <a:xfrm>
                <a:off x="3084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5" name="Line 4397"/>
              <p:cNvSpPr>
                <a:spLocks noChangeShapeType="1"/>
              </p:cNvSpPr>
              <p:nvPr/>
            </p:nvSpPr>
            <p:spPr bwMode="auto">
              <a:xfrm flipV="1">
                <a:off x="309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6" name="Line 4398"/>
              <p:cNvSpPr>
                <a:spLocks noChangeShapeType="1"/>
              </p:cNvSpPr>
              <p:nvPr/>
            </p:nvSpPr>
            <p:spPr bwMode="auto">
              <a:xfrm>
                <a:off x="3096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7" name="Line 4399"/>
              <p:cNvSpPr>
                <a:spLocks noChangeShapeType="1"/>
              </p:cNvSpPr>
              <p:nvPr/>
            </p:nvSpPr>
            <p:spPr bwMode="auto">
              <a:xfrm flipV="1">
                <a:off x="31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8" name="Freeform 4400"/>
              <p:cNvSpPr>
                <a:spLocks/>
              </p:cNvSpPr>
              <p:nvPr/>
            </p:nvSpPr>
            <p:spPr bwMode="auto">
              <a:xfrm flipV="1">
                <a:off x="3105" y="911"/>
                <a:ext cx="1708" cy="1105"/>
              </a:xfrm>
              <a:custGeom>
                <a:avLst/>
                <a:gdLst/>
                <a:ahLst/>
                <a:cxnLst>
                  <a:cxn ang="0">
                    <a:pos x="43" y="12"/>
                  </a:cxn>
                  <a:cxn ang="0">
                    <a:pos x="90" y="25"/>
                  </a:cxn>
                  <a:cxn ang="0">
                    <a:pos x="138" y="50"/>
                  </a:cxn>
                  <a:cxn ang="0">
                    <a:pos x="185" y="75"/>
                  </a:cxn>
                  <a:cxn ang="0">
                    <a:pos x="232" y="121"/>
                  </a:cxn>
                  <a:cxn ang="0">
                    <a:pos x="280" y="163"/>
                  </a:cxn>
                  <a:cxn ang="0">
                    <a:pos x="327" y="221"/>
                  </a:cxn>
                  <a:cxn ang="0">
                    <a:pos x="374" y="287"/>
                  </a:cxn>
                  <a:cxn ang="0">
                    <a:pos x="422" y="365"/>
                  </a:cxn>
                  <a:cxn ang="0">
                    <a:pos x="469" y="452"/>
                  </a:cxn>
                  <a:cxn ang="0">
                    <a:pos x="516" y="541"/>
                  </a:cxn>
                  <a:cxn ang="0">
                    <a:pos x="564" y="639"/>
                  </a:cxn>
                  <a:cxn ang="0">
                    <a:pos x="611" y="738"/>
                  </a:cxn>
                  <a:cxn ang="0">
                    <a:pos x="658" y="852"/>
                  </a:cxn>
                  <a:cxn ang="0">
                    <a:pos x="705" y="962"/>
                  </a:cxn>
                  <a:cxn ang="0">
                    <a:pos x="753" y="1064"/>
                  </a:cxn>
                  <a:cxn ang="0">
                    <a:pos x="800" y="1169"/>
                  </a:cxn>
                  <a:cxn ang="0">
                    <a:pos x="847" y="1274"/>
                  </a:cxn>
                  <a:cxn ang="0">
                    <a:pos x="895" y="1371"/>
                  </a:cxn>
                  <a:cxn ang="0">
                    <a:pos x="942" y="1465"/>
                  </a:cxn>
                  <a:cxn ang="0">
                    <a:pos x="989" y="1551"/>
                  </a:cxn>
                  <a:cxn ang="0">
                    <a:pos x="1037" y="1635"/>
                  </a:cxn>
                  <a:cxn ang="0">
                    <a:pos x="1084" y="1703"/>
                  </a:cxn>
                  <a:cxn ang="0">
                    <a:pos x="1131" y="1762"/>
                  </a:cxn>
                  <a:cxn ang="0">
                    <a:pos x="1179" y="1813"/>
                  </a:cxn>
                  <a:cxn ang="0">
                    <a:pos x="1226" y="1857"/>
                  </a:cxn>
                  <a:cxn ang="0">
                    <a:pos x="1273" y="1888"/>
                  </a:cxn>
                  <a:cxn ang="0">
                    <a:pos x="1321" y="1904"/>
                  </a:cxn>
                  <a:cxn ang="0">
                    <a:pos x="1368" y="1919"/>
                  </a:cxn>
                  <a:cxn ang="0">
                    <a:pos x="1415" y="1918"/>
                  </a:cxn>
                  <a:cxn ang="0">
                    <a:pos x="1462" y="1910"/>
                  </a:cxn>
                  <a:cxn ang="0">
                    <a:pos x="1510" y="1890"/>
                  </a:cxn>
                  <a:cxn ang="0">
                    <a:pos x="1557" y="1857"/>
                  </a:cxn>
                  <a:cxn ang="0">
                    <a:pos x="1604" y="1829"/>
                  </a:cxn>
                  <a:cxn ang="0">
                    <a:pos x="1652" y="1785"/>
                  </a:cxn>
                  <a:cxn ang="0">
                    <a:pos x="1699" y="1733"/>
                  </a:cxn>
                  <a:cxn ang="0">
                    <a:pos x="1746" y="1683"/>
                  </a:cxn>
                  <a:cxn ang="0">
                    <a:pos x="1794" y="1629"/>
                  </a:cxn>
                  <a:cxn ang="0">
                    <a:pos x="1841" y="1557"/>
                  </a:cxn>
                  <a:cxn ang="0">
                    <a:pos x="1888" y="1495"/>
                  </a:cxn>
                  <a:cxn ang="0">
                    <a:pos x="1936" y="1430"/>
                  </a:cxn>
                  <a:cxn ang="0">
                    <a:pos x="1983" y="1353"/>
                  </a:cxn>
                  <a:cxn ang="0">
                    <a:pos x="2030" y="1287"/>
                  </a:cxn>
                  <a:cxn ang="0">
                    <a:pos x="2077" y="1212"/>
                  </a:cxn>
                  <a:cxn ang="0">
                    <a:pos x="2125" y="1141"/>
                  </a:cxn>
                  <a:cxn ang="0">
                    <a:pos x="2172" y="1069"/>
                  </a:cxn>
                  <a:cxn ang="0">
                    <a:pos x="2219" y="998"/>
                  </a:cxn>
                  <a:cxn ang="0">
                    <a:pos x="2267" y="926"/>
                  </a:cxn>
                  <a:cxn ang="0">
                    <a:pos x="2314" y="862"/>
                  </a:cxn>
                  <a:cxn ang="0">
                    <a:pos x="2361" y="799"/>
                  </a:cxn>
                  <a:cxn ang="0">
                    <a:pos x="2409" y="729"/>
                  </a:cxn>
                  <a:cxn ang="0">
                    <a:pos x="2456" y="673"/>
                  </a:cxn>
                  <a:cxn ang="0">
                    <a:pos x="2503" y="615"/>
                  </a:cxn>
                  <a:cxn ang="0">
                    <a:pos x="2551" y="556"/>
                  </a:cxn>
                  <a:cxn ang="0">
                    <a:pos x="2598" y="507"/>
                  </a:cxn>
                  <a:cxn ang="0">
                    <a:pos x="2645" y="457"/>
                  </a:cxn>
                  <a:cxn ang="0">
                    <a:pos x="2692" y="409"/>
                  </a:cxn>
                  <a:cxn ang="0">
                    <a:pos x="2740" y="371"/>
                  </a:cxn>
                  <a:cxn ang="0">
                    <a:pos x="2787" y="331"/>
                  </a:cxn>
                  <a:cxn ang="0">
                    <a:pos x="2834" y="294"/>
                  </a:cxn>
                  <a:cxn ang="0">
                    <a:pos x="2882" y="255"/>
                  </a:cxn>
                  <a:cxn ang="0">
                    <a:pos x="2929" y="239"/>
                  </a:cxn>
                </a:cxnLst>
                <a:rect l="0" t="0" r="r" b="b"/>
                <a:pathLst>
                  <a:path w="2965" h="1919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20" y="6"/>
                    </a:lnTo>
                    <a:lnTo>
                      <a:pt x="23" y="0"/>
                    </a:lnTo>
                    <a:lnTo>
                      <a:pt x="27" y="3"/>
                    </a:lnTo>
                    <a:lnTo>
                      <a:pt x="31" y="6"/>
                    </a:lnTo>
                    <a:lnTo>
                      <a:pt x="35" y="6"/>
                    </a:lnTo>
                    <a:lnTo>
                      <a:pt x="39" y="9"/>
                    </a:lnTo>
                    <a:lnTo>
                      <a:pt x="43" y="12"/>
                    </a:lnTo>
                    <a:lnTo>
                      <a:pt x="47" y="6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9" y="20"/>
                    </a:lnTo>
                    <a:lnTo>
                      <a:pt x="63" y="11"/>
                    </a:lnTo>
                    <a:lnTo>
                      <a:pt x="67" y="14"/>
                    </a:lnTo>
                    <a:lnTo>
                      <a:pt x="71" y="17"/>
                    </a:lnTo>
                    <a:lnTo>
                      <a:pt x="75" y="20"/>
                    </a:lnTo>
                    <a:lnTo>
                      <a:pt x="79" y="17"/>
                    </a:lnTo>
                    <a:lnTo>
                      <a:pt x="83" y="26"/>
                    </a:lnTo>
                    <a:lnTo>
                      <a:pt x="87" y="26"/>
                    </a:lnTo>
                    <a:lnTo>
                      <a:pt x="90" y="25"/>
                    </a:lnTo>
                    <a:lnTo>
                      <a:pt x="94" y="28"/>
                    </a:lnTo>
                    <a:lnTo>
                      <a:pt x="98" y="31"/>
                    </a:lnTo>
                    <a:lnTo>
                      <a:pt x="102" y="28"/>
                    </a:lnTo>
                    <a:lnTo>
                      <a:pt x="106" y="33"/>
                    </a:lnTo>
                    <a:lnTo>
                      <a:pt x="110" y="34"/>
                    </a:lnTo>
                    <a:lnTo>
                      <a:pt x="114" y="36"/>
                    </a:lnTo>
                    <a:lnTo>
                      <a:pt x="118" y="39"/>
                    </a:lnTo>
                    <a:lnTo>
                      <a:pt x="122" y="39"/>
                    </a:lnTo>
                    <a:lnTo>
                      <a:pt x="126" y="43"/>
                    </a:lnTo>
                    <a:lnTo>
                      <a:pt x="130" y="43"/>
                    </a:lnTo>
                    <a:lnTo>
                      <a:pt x="134" y="48"/>
                    </a:lnTo>
                    <a:lnTo>
                      <a:pt x="138" y="50"/>
                    </a:lnTo>
                    <a:lnTo>
                      <a:pt x="142" y="53"/>
                    </a:lnTo>
                    <a:lnTo>
                      <a:pt x="146" y="54"/>
                    </a:lnTo>
                    <a:lnTo>
                      <a:pt x="150" y="50"/>
                    </a:lnTo>
                    <a:lnTo>
                      <a:pt x="154" y="56"/>
                    </a:lnTo>
                    <a:lnTo>
                      <a:pt x="157" y="59"/>
                    </a:lnTo>
                    <a:lnTo>
                      <a:pt x="161" y="62"/>
                    </a:lnTo>
                    <a:lnTo>
                      <a:pt x="165" y="64"/>
                    </a:lnTo>
                    <a:lnTo>
                      <a:pt x="169" y="68"/>
                    </a:lnTo>
                    <a:lnTo>
                      <a:pt x="173" y="73"/>
                    </a:lnTo>
                    <a:lnTo>
                      <a:pt x="177" y="73"/>
                    </a:lnTo>
                    <a:lnTo>
                      <a:pt x="181" y="78"/>
                    </a:lnTo>
                    <a:lnTo>
                      <a:pt x="185" y="75"/>
                    </a:lnTo>
                    <a:lnTo>
                      <a:pt x="189" y="85"/>
                    </a:lnTo>
                    <a:lnTo>
                      <a:pt x="193" y="81"/>
                    </a:lnTo>
                    <a:lnTo>
                      <a:pt x="197" y="89"/>
                    </a:lnTo>
                    <a:lnTo>
                      <a:pt x="201" y="89"/>
                    </a:lnTo>
                    <a:lnTo>
                      <a:pt x="205" y="92"/>
                    </a:lnTo>
                    <a:lnTo>
                      <a:pt x="209" y="95"/>
                    </a:lnTo>
                    <a:lnTo>
                      <a:pt x="213" y="101"/>
                    </a:lnTo>
                    <a:lnTo>
                      <a:pt x="217" y="103"/>
                    </a:lnTo>
                    <a:lnTo>
                      <a:pt x="221" y="106"/>
                    </a:lnTo>
                    <a:lnTo>
                      <a:pt x="225" y="109"/>
                    </a:lnTo>
                    <a:lnTo>
                      <a:pt x="228" y="110"/>
                    </a:lnTo>
                    <a:lnTo>
                      <a:pt x="232" y="121"/>
                    </a:lnTo>
                    <a:lnTo>
                      <a:pt x="236" y="116"/>
                    </a:lnTo>
                    <a:lnTo>
                      <a:pt x="240" y="126"/>
                    </a:lnTo>
                    <a:lnTo>
                      <a:pt x="244" y="130"/>
                    </a:lnTo>
                    <a:lnTo>
                      <a:pt x="248" y="130"/>
                    </a:lnTo>
                    <a:lnTo>
                      <a:pt x="252" y="132"/>
                    </a:lnTo>
                    <a:lnTo>
                      <a:pt x="256" y="141"/>
                    </a:lnTo>
                    <a:lnTo>
                      <a:pt x="260" y="140"/>
                    </a:lnTo>
                    <a:lnTo>
                      <a:pt x="264" y="148"/>
                    </a:lnTo>
                    <a:lnTo>
                      <a:pt x="268" y="152"/>
                    </a:lnTo>
                    <a:lnTo>
                      <a:pt x="272" y="154"/>
                    </a:lnTo>
                    <a:lnTo>
                      <a:pt x="276" y="157"/>
                    </a:lnTo>
                    <a:lnTo>
                      <a:pt x="280" y="163"/>
                    </a:lnTo>
                    <a:lnTo>
                      <a:pt x="284" y="172"/>
                    </a:lnTo>
                    <a:lnTo>
                      <a:pt x="288" y="171"/>
                    </a:lnTo>
                    <a:lnTo>
                      <a:pt x="292" y="179"/>
                    </a:lnTo>
                    <a:lnTo>
                      <a:pt x="295" y="183"/>
                    </a:lnTo>
                    <a:lnTo>
                      <a:pt x="299" y="186"/>
                    </a:lnTo>
                    <a:lnTo>
                      <a:pt x="303" y="190"/>
                    </a:lnTo>
                    <a:lnTo>
                      <a:pt x="307" y="196"/>
                    </a:lnTo>
                    <a:lnTo>
                      <a:pt x="311" y="202"/>
                    </a:lnTo>
                    <a:lnTo>
                      <a:pt x="315" y="204"/>
                    </a:lnTo>
                    <a:lnTo>
                      <a:pt x="319" y="218"/>
                    </a:lnTo>
                    <a:lnTo>
                      <a:pt x="323" y="219"/>
                    </a:lnTo>
                    <a:lnTo>
                      <a:pt x="327" y="221"/>
                    </a:lnTo>
                    <a:lnTo>
                      <a:pt x="331" y="227"/>
                    </a:lnTo>
                    <a:lnTo>
                      <a:pt x="335" y="233"/>
                    </a:lnTo>
                    <a:lnTo>
                      <a:pt x="339" y="235"/>
                    </a:lnTo>
                    <a:lnTo>
                      <a:pt x="343" y="242"/>
                    </a:lnTo>
                    <a:lnTo>
                      <a:pt x="347" y="245"/>
                    </a:lnTo>
                    <a:lnTo>
                      <a:pt x="351" y="256"/>
                    </a:lnTo>
                    <a:lnTo>
                      <a:pt x="355" y="256"/>
                    </a:lnTo>
                    <a:lnTo>
                      <a:pt x="359" y="266"/>
                    </a:lnTo>
                    <a:lnTo>
                      <a:pt x="362" y="275"/>
                    </a:lnTo>
                    <a:lnTo>
                      <a:pt x="366" y="278"/>
                    </a:lnTo>
                    <a:lnTo>
                      <a:pt x="370" y="284"/>
                    </a:lnTo>
                    <a:lnTo>
                      <a:pt x="374" y="287"/>
                    </a:lnTo>
                    <a:lnTo>
                      <a:pt x="378" y="297"/>
                    </a:lnTo>
                    <a:lnTo>
                      <a:pt x="382" y="305"/>
                    </a:lnTo>
                    <a:lnTo>
                      <a:pt x="386" y="312"/>
                    </a:lnTo>
                    <a:lnTo>
                      <a:pt x="390" y="315"/>
                    </a:lnTo>
                    <a:lnTo>
                      <a:pt x="394" y="323"/>
                    </a:lnTo>
                    <a:lnTo>
                      <a:pt x="398" y="329"/>
                    </a:lnTo>
                    <a:lnTo>
                      <a:pt x="402" y="336"/>
                    </a:lnTo>
                    <a:lnTo>
                      <a:pt x="406" y="340"/>
                    </a:lnTo>
                    <a:lnTo>
                      <a:pt x="410" y="351"/>
                    </a:lnTo>
                    <a:lnTo>
                      <a:pt x="414" y="351"/>
                    </a:lnTo>
                    <a:lnTo>
                      <a:pt x="418" y="360"/>
                    </a:lnTo>
                    <a:lnTo>
                      <a:pt x="422" y="365"/>
                    </a:lnTo>
                    <a:lnTo>
                      <a:pt x="426" y="373"/>
                    </a:lnTo>
                    <a:lnTo>
                      <a:pt x="430" y="378"/>
                    </a:lnTo>
                    <a:lnTo>
                      <a:pt x="433" y="385"/>
                    </a:lnTo>
                    <a:lnTo>
                      <a:pt x="437" y="395"/>
                    </a:lnTo>
                    <a:lnTo>
                      <a:pt x="441" y="399"/>
                    </a:lnTo>
                    <a:lnTo>
                      <a:pt x="445" y="410"/>
                    </a:lnTo>
                    <a:lnTo>
                      <a:pt x="449" y="418"/>
                    </a:lnTo>
                    <a:lnTo>
                      <a:pt x="453" y="421"/>
                    </a:lnTo>
                    <a:lnTo>
                      <a:pt x="457" y="429"/>
                    </a:lnTo>
                    <a:lnTo>
                      <a:pt x="461" y="435"/>
                    </a:lnTo>
                    <a:lnTo>
                      <a:pt x="465" y="441"/>
                    </a:lnTo>
                    <a:lnTo>
                      <a:pt x="469" y="452"/>
                    </a:lnTo>
                    <a:lnTo>
                      <a:pt x="473" y="457"/>
                    </a:lnTo>
                    <a:lnTo>
                      <a:pt x="477" y="460"/>
                    </a:lnTo>
                    <a:lnTo>
                      <a:pt x="481" y="471"/>
                    </a:lnTo>
                    <a:lnTo>
                      <a:pt x="485" y="480"/>
                    </a:lnTo>
                    <a:lnTo>
                      <a:pt x="489" y="485"/>
                    </a:lnTo>
                    <a:lnTo>
                      <a:pt x="493" y="494"/>
                    </a:lnTo>
                    <a:lnTo>
                      <a:pt x="497" y="502"/>
                    </a:lnTo>
                    <a:lnTo>
                      <a:pt x="500" y="511"/>
                    </a:lnTo>
                    <a:lnTo>
                      <a:pt x="504" y="514"/>
                    </a:lnTo>
                    <a:lnTo>
                      <a:pt x="508" y="527"/>
                    </a:lnTo>
                    <a:lnTo>
                      <a:pt x="512" y="533"/>
                    </a:lnTo>
                    <a:lnTo>
                      <a:pt x="516" y="541"/>
                    </a:lnTo>
                    <a:lnTo>
                      <a:pt x="520" y="552"/>
                    </a:lnTo>
                    <a:lnTo>
                      <a:pt x="524" y="556"/>
                    </a:lnTo>
                    <a:lnTo>
                      <a:pt x="528" y="562"/>
                    </a:lnTo>
                    <a:lnTo>
                      <a:pt x="532" y="576"/>
                    </a:lnTo>
                    <a:lnTo>
                      <a:pt x="536" y="583"/>
                    </a:lnTo>
                    <a:lnTo>
                      <a:pt x="540" y="594"/>
                    </a:lnTo>
                    <a:lnTo>
                      <a:pt x="544" y="597"/>
                    </a:lnTo>
                    <a:lnTo>
                      <a:pt x="548" y="606"/>
                    </a:lnTo>
                    <a:lnTo>
                      <a:pt x="552" y="609"/>
                    </a:lnTo>
                    <a:lnTo>
                      <a:pt x="556" y="620"/>
                    </a:lnTo>
                    <a:lnTo>
                      <a:pt x="560" y="628"/>
                    </a:lnTo>
                    <a:lnTo>
                      <a:pt x="564" y="639"/>
                    </a:lnTo>
                    <a:lnTo>
                      <a:pt x="568" y="648"/>
                    </a:lnTo>
                    <a:lnTo>
                      <a:pt x="571" y="657"/>
                    </a:lnTo>
                    <a:lnTo>
                      <a:pt x="575" y="665"/>
                    </a:lnTo>
                    <a:lnTo>
                      <a:pt x="579" y="671"/>
                    </a:lnTo>
                    <a:lnTo>
                      <a:pt x="583" y="681"/>
                    </a:lnTo>
                    <a:lnTo>
                      <a:pt x="587" y="691"/>
                    </a:lnTo>
                    <a:lnTo>
                      <a:pt x="591" y="699"/>
                    </a:lnTo>
                    <a:lnTo>
                      <a:pt x="595" y="707"/>
                    </a:lnTo>
                    <a:lnTo>
                      <a:pt x="599" y="718"/>
                    </a:lnTo>
                    <a:lnTo>
                      <a:pt x="603" y="721"/>
                    </a:lnTo>
                    <a:lnTo>
                      <a:pt x="607" y="732"/>
                    </a:lnTo>
                    <a:lnTo>
                      <a:pt x="611" y="738"/>
                    </a:lnTo>
                    <a:lnTo>
                      <a:pt x="615" y="752"/>
                    </a:lnTo>
                    <a:lnTo>
                      <a:pt x="619" y="758"/>
                    </a:lnTo>
                    <a:lnTo>
                      <a:pt x="623" y="769"/>
                    </a:lnTo>
                    <a:lnTo>
                      <a:pt x="627" y="777"/>
                    </a:lnTo>
                    <a:lnTo>
                      <a:pt x="631" y="786"/>
                    </a:lnTo>
                    <a:lnTo>
                      <a:pt x="635" y="796"/>
                    </a:lnTo>
                    <a:lnTo>
                      <a:pt x="638" y="805"/>
                    </a:lnTo>
                    <a:lnTo>
                      <a:pt x="642" y="811"/>
                    </a:lnTo>
                    <a:lnTo>
                      <a:pt x="646" y="822"/>
                    </a:lnTo>
                    <a:lnTo>
                      <a:pt x="650" y="831"/>
                    </a:lnTo>
                    <a:lnTo>
                      <a:pt x="654" y="839"/>
                    </a:lnTo>
                    <a:lnTo>
                      <a:pt x="658" y="852"/>
                    </a:lnTo>
                    <a:lnTo>
                      <a:pt x="662" y="859"/>
                    </a:lnTo>
                    <a:lnTo>
                      <a:pt x="666" y="867"/>
                    </a:lnTo>
                    <a:lnTo>
                      <a:pt x="670" y="878"/>
                    </a:lnTo>
                    <a:lnTo>
                      <a:pt x="674" y="884"/>
                    </a:lnTo>
                    <a:lnTo>
                      <a:pt x="678" y="895"/>
                    </a:lnTo>
                    <a:lnTo>
                      <a:pt x="682" y="898"/>
                    </a:lnTo>
                    <a:lnTo>
                      <a:pt x="686" y="906"/>
                    </a:lnTo>
                    <a:lnTo>
                      <a:pt x="690" y="923"/>
                    </a:lnTo>
                    <a:lnTo>
                      <a:pt x="694" y="931"/>
                    </a:lnTo>
                    <a:lnTo>
                      <a:pt x="698" y="939"/>
                    </a:lnTo>
                    <a:lnTo>
                      <a:pt x="702" y="945"/>
                    </a:lnTo>
                    <a:lnTo>
                      <a:pt x="705" y="962"/>
                    </a:lnTo>
                    <a:lnTo>
                      <a:pt x="709" y="963"/>
                    </a:lnTo>
                    <a:lnTo>
                      <a:pt x="713" y="973"/>
                    </a:lnTo>
                    <a:lnTo>
                      <a:pt x="717" y="985"/>
                    </a:lnTo>
                    <a:lnTo>
                      <a:pt x="721" y="991"/>
                    </a:lnTo>
                    <a:lnTo>
                      <a:pt x="725" y="1004"/>
                    </a:lnTo>
                    <a:lnTo>
                      <a:pt x="729" y="1010"/>
                    </a:lnTo>
                    <a:lnTo>
                      <a:pt x="733" y="1021"/>
                    </a:lnTo>
                    <a:lnTo>
                      <a:pt x="737" y="1029"/>
                    </a:lnTo>
                    <a:lnTo>
                      <a:pt x="741" y="1038"/>
                    </a:lnTo>
                    <a:lnTo>
                      <a:pt x="745" y="1049"/>
                    </a:lnTo>
                    <a:lnTo>
                      <a:pt x="749" y="1057"/>
                    </a:lnTo>
                    <a:lnTo>
                      <a:pt x="753" y="1064"/>
                    </a:lnTo>
                    <a:lnTo>
                      <a:pt x="757" y="1077"/>
                    </a:lnTo>
                    <a:lnTo>
                      <a:pt x="761" y="1080"/>
                    </a:lnTo>
                    <a:lnTo>
                      <a:pt x="765" y="1085"/>
                    </a:lnTo>
                    <a:lnTo>
                      <a:pt x="769" y="1102"/>
                    </a:lnTo>
                    <a:lnTo>
                      <a:pt x="773" y="1109"/>
                    </a:lnTo>
                    <a:lnTo>
                      <a:pt x="776" y="1119"/>
                    </a:lnTo>
                    <a:lnTo>
                      <a:pt x="780" y="1125"/>
                    </a:lnTo>
                    <a:lnTo>
                      <a:pt x="784" y="1133"/>
                    </a:lnTo>
                    <a:lnTo>
                      <a:pt x="788" y="1142"/>
                    </a:lnTo>
                    <a:lnTo>
                      <a:pt x="792" y="1155"/>
                    </a:lnTo>
                    <a:lnTo>
                      <a:pt x="796" y="1164"/>
                    </a:lnTo>
                    <a:lnTo>
                      <a:pt x="800" y="1169"/>
                    </a:lnTo>
                    <a:lnTo>
                      <a:pt x="804" y="1181"/>
                    </a:lnTo>
                    <a:lnTo>
                      <a:pt x="808" y="1187"/>
                    </a:lnTo>
                    <a:lnTo>
                      <a:pt x="812" y="1195"/>
                    </a:lnTo>
                    <a:lnTo>
                      <a:pt x="816" y="1206"/>
                    </a:lnTo>
                    <a:lnTo>
                      <a:pt x="820" y="1215"/>
                    </a:lnTo>
                    <a:lnTo>
                      <a:pt x="824" y="1220"/>
                    </a:lnTo>
                    <a:lnTo>
                      <a:pt x="828" y="1231"/>
                    </a:lnTo>
                    <a:lnTo>
                      <a:pt x="832" y="1238"/>
                    </a:lnTo>
                    <a:lnTo>
                      <a:pt x="836" y="1251"/>
                    </a:lnTo>
                    <a:lnTo>
                      <a:pt x="840" y="1256"/>
                    </a:lnTo>
                    <a:lnTo>
                      <a:pt x="843" y="1265"/>
                    </a:lnTo>
                    <a:lnTo>
                      <a:pt x="847" y="1274"/>
                    </a:lnTo>
                    <a:lnTo>
                      <a:pt x="851" y="1284"/>
                    </a:lnTo>
                    <a:lnTo>
                      <a:pt x="855" y="1288"/>
                    </a:lnTo>
                    <a:lnTo>
                      <a:pt x="859" y="1296"/>
                    </a:lnTo>
                    <a:lnTo>
                      <a:pt x="863" y="1308"/>
                    </a:lnTo>
                    <a:lnTo>
                      <a:pt x="867" y="1315"/>
                    </a:lnTo>
                    <a:lnTo>
                      <a:pt x="871" y="1324"/>
                    </a:lnTo>
                    <a:lnTo>
                      <a:pt x="875" y="1338"/>
                    </a:lnTo>
                    <a:lnTo>
                      <a:pt x="879" y="1339"/>
                    </a:lnTo>
                    <a:lnTo>
                      <a:pt x="883" y="1347"/>
                    </a:lnTo>
                    <a:lnTo>
                      <a:pt x="887" y="1358"/>
                    </a:lnTo>
                    <a:lnTo>
                      <a:pt x="891" y="1364"/>
                    </a:lnTo>
                    <a:lnTo>
                      <a:pt x="895" y="1371"/>
                    </a:lnTo>
                    <a:lnTo>
                      <a:pt x="899" y="1383"/>
                    </a:lnTo>
                    <a:lnTo>
                      <a:pt x="903" y="1386"/>
                    </a:lnTo>
                    <a:lnTo>
                      <a:pt x="907" y="1400"/>
                    </a:lnTo>
                    <a:lnTo>
                      <a:pt x="910" y="1405"/>
                    </a:lnTo>
                    <a:lnTo>
                      <a:pt x="914" y="1411"/>
                    </a:lnTo>
                    <a:lnTo>
                      <a:pt x="918" y="1419"/>
                    </a:lnTo>
                    <a:lnTo>
                      <a:pt x="922" y="1428"/>
                    </a:lnTo>
                    <a:lnTo>
                      <a:pt x="926" y="1436"/>
                    </a:lnTo>
                    <a:lnTo>
                      <a:pt x="930" y="1445"/>
                    </a:lnTo>
                    <a:lnTo>
                      <a:pt x="934" y="1454"/>
                    </a:lnTo>
                    <a:lnTo>
                      <a:pt x="938" y="1459"/>
                    </a:lnTo>
                    <a:lnTo>
                      <a:pt x="942" y="1465"/>
                    </a:lnTo>
                    <a:lnTo>
                      <a:pt x="946" y="1473"/>
                    </a:lnTo>
                    <a:lnTo>
                      <a:pt x="950" y="1478"/>
                    </a:lnTo>
                    <a:lnTo>
                      <a:pt x="954" y="1493"/>
                    </a:lnTo>
                    <a:lnTo>
                      <a:pt x="958" y="1498"/>
                    </a:lnTo>
                    <a:lnTo>
                      <a:pt x="962" y="1506"/>
                    </a:lnTo>
                    <a:lnTo>
                      <a:pt x="966" y="1507"/>
                    </a:lnTo>
                    <a:lnTo>
                      <a:pt x="970" y="1512"/>
                    </a:lnTo>
                    <a:lnTo>
                      <a:pt x="974" y="1528"/>
                    </a:lnTo>
                    <a:lnTo>
                      <a:pt x="978" y="1535"/>
                    </a:lnTo>
                    <a:lnTo>
                      <a:pt x="981" y="1538"/>
                    </a:lnTo>
                    <a:lnTo>
                      <a:pt x="985" y="1548"/>
                    </a:lnTo>
                    <a:lnTo>
                      <a:pt x="989" y="1551"/>
                    </a:lnTo>
                    <a:lnTo>
                      <a:pt x="993" y="1560"/>
                    </a:lnTo>
                    <a:lnTo>
                      <a:pt x="997" y="1573"/>
                    </a:lnTo>
                    <a:lnTo>
                      <a:pt x="1001" y="1573"/>
                    </a:lnTo>
                    <a:lnTo>
                      <a:pt x="1005" y="1579"/>
                    </a:lnTo>
                    <a:lnTo>
                      <a:pt x="1009" y="1587"/>
                    </a:lnTo>
                    <a:lnTo>
                      <a:pt x="1013" y="1593"/>
                    </a:lnTo>
                    <a:lnTo>
                      <a:pt x="1017" y="1599"/>
                    </a:lnTo>
                    <a:lnTo>
                      <a:pt x="1021" y="1608"/>
                    </a:lnTo>
                    <a:lnTo>
                      <a:pt x="1025" y="1613"/>
                    </a:lnTo>
                    <a:lnTo>
                      <a:pt x="1029" y="1621"/>
                    </a:lnTo>
                    <a:lnTo>
                      <a:pt x="1033" y="1629"/>
                    </a:lnTo>
                    <a:lnTo>
                      <a:pt x="1037" y="1635"/>
                    </a:lnTo>
                    <a:lnTo>
                      <a:pt x="1041" y="1643"/>
                    </a:lnTo>
                    <a:lnTo>
                      <a:pt x="1045" y="1646"/>
                    </a:lnTo>
                    <a:lnTo>
                      <a:pt x="1048" y="1653"/>
                    </a:lnTo>
                    <a:lnTo>
                      <a:pt x="1052" y="1660"/>
                    </a:lnTo>
                    <a:lnTo>
                      <a:pt x="1056" y="1663"/>
                    </a:lnTo>
                    <a:lnTo>
                      <a:pt x="1060" y="1672"/>
                    </a:lnTo>
                    <a:lnTo>
                      <a:pt x="1064" y="1672"/>
                    </a:lnTo>
                    <a:lnTo>
                      <a:pt x="1068" y="1681"/>
                    </a:lnTo>
                    <a:lnTo>
                      <a:pt x="1072" y="1684"/>
                    </a:lnTo>
                    <a:lnTo>
                      <a:pt x="1076" y="1691"/>
                    </a:lnTo>
                    <a:lnTo>
                      <a:pt x="1080" y="1698"/>
                    </a:lnTo>
                    <a:lnTo>
                      <a:pt x="1084" y="1703"/>
                    </a:lnTo>
                    <a:lnTo>
                      <a:pt x="1088" y="1703"/>
                    </a:lnTo>
                    <a:lnTo>
                      <a:pt x="1092" y="1716"/>
                    </a:lnTo>
                    <a:lnTo>
                      <a:pt x="1096" y="1717"/>
                    </a:lnTo>
                    <a:lnTo>
                      <a:pt x="1100" y="1722"/>
                    </a:lnTo>
                    <a:lnTo>
                      <a:pt x="1104" y="1728"/>
                    </a:lnTo>
                    <a:lnTo>
                      <a:pt x="1108" y="1734"/>
                    </a:lnTo>
                    <a:lnTo>
                      <a:pt x="1112" y="1737"/>
                    </a:lnTo>
                    <a:lnTo>
                      <a:pt x="1116" y="1747"/>
                    </a:lnTo>
                    <a:lnTo>
                      <a:pt x="1119" y="1747"/>
                    </a:lnTo>
                    <a:lnTo>
                      <a:pt x="1123" y="1754"/>
                    </a:lnTo>
                    <a:lnTo>
                      <a:pt x="1127" y="1758"/>
                    </a:lnTo>
                    <a:lnTo>
                      <a:pt x="1131" y="1762"/>
                    </a:lnTo>
                    <a:lnTo>
                      <a:pt x="1135" y="1768"/>
                    </a:lnTo>
                    <a:lnTo>
                      <a:pt x="1139" y="1771"/>
                    </a:lnTo>
                    <a:lnTo>
                      <a:pt x="1143" y="1776"/>
                    </a:lnTo>
                    <a:lnTo>
                      <a:pt x="1147" y="1784"/>
                    </a:lnTo>
                    <a:lnTo>
                      <a:pt x="1151" y="1787"/>
                    </a:lnTo>
                    <a:lnTo>
                      <a:pt x="1155" y="1789"/>
                    </a:lnTo>
                    <a:lnTo>
                      <a:pt x="1159" y="1795"/>
                    </a:lnTo>
                    <a:lnTo>
                      <a:pt x="1163" y="1801"/>
                    </a:lnTo>
                    <a:lnTo>
                      <a:pt x="1167" y="1801"/>
                    </a:lnTo>
                    <a:lnTo>
                      <a:pt x="1171" y="1804"/>
                    </a:lnTo>
                    <a:lnTo>
                      <a:pt x="1175" y="1810"/>
                    </a:lnTo>
                    <a:lnTo>
                      <a:pt x="1179" y="1813"/>
                    </a:lnTo>
                    <a:lnTo>
                      <a:pt x="1183" y="1817"/>
                    </a:lnTo>
                    <a:lnTo>
                      <a:pt x="1186" y="1821"/>
                    </a:lnTo>
                    <a:lnTo>
                      <a:pt x="1190" y="1827"/>
                    </a:lnTo>
                    <a:lnTo>
                      <a:pt x="1194" y="1831"/>
                    </a:lnTo>
                    <a:lnTo>
                      <a:pt x="1198" y="1832"/>
                    </a:lnTo>
                    <a:lnTo>
                      <a:pt x="1202" y="1838"/>
                    </a:lnTo>
                    <a:lnTo>
                      <a:pt x="1206" y="1838"/>
                    </a:lnTo>
                    <a:lnTo>
                      <a:pt x="1210" y="1841"/>
                    </a:lnTo>
                    <a:lnTo>
                      <a:pt x="1214" y="1848"/>
                    </a:lnTo>
                    <a:lnTo>
                      <a:pt x="1218" y="1846"/>
                    </a:lnTo>
                    <a:lnTo>
                      <a:pt x="1222" y="1854"/>
                    </a:lnTo>
                    <a:lnTo>
                      <a:pt x="1226" y="1857"/>
                    </a:lnTo>
                    <a:lnTo>
                      <a:pt x="1230" y="1854"/>
                    </a:lnTo>
                    <a:lnTo>
                      <a:pt x="1234" y="1860"/>
                    </a:lnTo>
                    <a:lnTo>
                      <a:pt x="1238" y="1866"/>
                    </a:lnTo>
                    <a:lnTo>
                      <a:pt x="1242" y="1866"/>
                    </a:lnTo>
                    <a:lnTo>
                      <a:pt x="1246" y="1874"/>
                    </a:lnTo>
                    <a:lnTo>
                      <a:pt x="1250" y="1871"/>
                    </a:lnTo>
                    <a:lnTo>
                      <a:pt x="1253" y="1874"/>
                    </a:lnTo>
                    <a:lnTo>
                      <a:pt x="1257" y="1876"/>
                    </a:lnTo>
                    <a:lnTo>
                      <a:pt x="1261" y="1877"/>
                    </a:lnTo>
                    <a:lnTo>
                      <a:pt x="1265" y="1882"/>
                    </a:lnTo>
                    <a:lnTo>
                      <a:pt x="1269" y="1880"/>
                    </a:lnTo>
                    <a:lnTo>
                      <a:pt x="1273" y="1888"/>
                    </a:lnTo>
                    <a:lnTo>
                      <a:pt x="1277" y="1890"/>
                    </a:lnTo>
                    <a:lnTo>
                      <a:pt x="1281" y="1890"/>
                    </a:lnTo>
                    <a:lnTo>
                      <a:pt x="1285" y="1896"/>
                    </a:lnTo>
                    <a:lnTo>
                      <a:pt x="1289" y="1893"/>
                    </a:lnTo>
                    <a:lnTo>
                      <a:pt x="1293" y="1896"/>
                    </a:lnTo>
                    <a:lnTo>
                      <a:pt x="1297" y="1896"/>
                    </a:lnTo>
                    <a:lnTo>
                      <a:pt x="1301" y="1899"/>
                    </a:lnTo>
                    <a:lnTo>
                      <a:pt x="1305" y="1900"/>
                    </a:lnTo>
                    <a:lnTo>
                      <a:pt x="1309" y="1905"/>
                    </a:lnTo>
                    <a:lnTo>
                      <a:pt x="1313" y="1902"/>
                    </a:lnTo>
                    <a:lnTo>
                      <a:pt x="1317" y="1900"/>
                    </a:lnTo>
                    <a:lnTo>
                      <a:pt x="1321" y="1904"/>
                    </a:lnTo>
                    <a:lnTo>
                      <a:pt x="1324" y="1905"/>
                    </a:lnTo>
                    <a:lnTo>
                      <a:pt x="1328" y="1905"/>
                    </a:lnTo>
                    <a:lnTo>
                      <a:pt x="1332" y="1911"/>
                    </a:lnTo>
                    <a:lnTo>
                      <a:pt x="1336" y="1913"/>
                    </a:lnTo>
                    <a:lnTo>
                      <a:pt x="1340" y="1911"/>
                    </a:lnTo>
                    <a:lnTo>
                      <a:pt x="1344" y="1910"/>
                    </a:lnTo>
                    <a:lnTo>
                      <a:pt x="1348" y="1914"/>
                    </a:lnTo>
                    <a:lnTo>
                      <a:pt x="1352" y="1914"/>
                    </a:lnTo>
                    <a:lnTo>
                      <a:pt x="1356" y="1913"/>
                    </a:lnTo>
                    <a:lnTo>
                      <a:pt x="1360" y="1914"/>
                    </a:lnTo>
                    <a:lnTo>
                      <a:pt x="1364" y="1918"/>
                    </a:lnTo>
                    <a:lnTo>
                      <a:pt x="1368" y="1919"/>
                    </a:lnTo>
                    <a:lnTo>
                      <a:pt x="1372" y="1919"/>
                    </a:lnTo>
                    <a:lnTo>
                      <a:pt x="1376" y="1919"/>
                    </a:lnTo>
                    <a:lnTo>
                      <a:pt x="1380" y="1918"/>
                    </a:lnTo>
                    <a:lnTo>
                      <a:pt x="1384" y="1919"/>
                    </a:lnTo>
                    <a:lnTo>
                      <a:pt x="1388" y="1918"/>
                    </a:lnTo>
                    <a:lnTo>
                      <a:pt x="1391" y="1916"/>
                    </a:lnTo>
                    <a:lnTo>
                      <a:pt x="1395" y="1919"/>
                    </a:lnTo>
                    <a:lnTo>
                      <a:pt x="1399" y="1914"/>
                    </a:lnTo>
                    <a:lnTo>
                      <a:pt x="1403" y="1916"/>
                    </a:lnTo>
                    <a:lnTo>
                      <a:pt x="1407" y="1919"/>
                    </a:lnTo>
                    <a:lnTo>
                      <a:pt x="1411" y="1916"/>
                    </a:lnTo>
                    <a:lnTo>
                      <a:pt x="1415" y="1918"/>
                    </a:lnTo>
                    <a:lnTo>
                      <a:pt x="1419" y="1913"/>
                    </a:lnTo>
                    <a:lnTo>
                      <a:pt x="1423" y="1914"/>
                    </a:lnTo>
                    <a:lnTo>
                      <a:pt x="1427" y="1916"/>
                    </a:lnTo>
                    <a:lnTo>
                      <a:pt x="1431" y="1914"/>
                    </a:lnTo>
                    <a:lnTo>
                      <a:pt x="1435" y="1914"/>
                    </a:lnTo>
                    <a:lnTo>
                      <a:pt x="1439" y="1911"/>
                    </a:lnTo>
                    <a:lnTo>
                      <a:pt x="1443" y="1914"/>
                    </a:lnTo>
                    <a:lnTo>
                      <a:pt x="1447" y="1913"/>
                    </a:lnTo>
                    <a:lnTo>
                      <a:pt x="1451" y="1908"/>
                    </a:lnTo>
                    <a:lnTo>
                      <a:pt x="1455" y="1907"/>
                    </a:lnTo>
                    <a:lnTo>
                      <a:pt x="1458" y="1908"/>
                    </a:lnTo>
                    <a:lnTo>
                      <a:pt x="1462" y="1910"/>
                    </a:lnTo>
                    <a:lnTo>
                      <a:pt x="1466" y="1907"/>
                    </a:lnTo>
                    <a:lnTo>
                      <a:pt x="1470" y="1902"/>
                    </a:lnTo>
                    <a:lnTo>
                      <a:pt x="1474" y="1902"/>
                    </a:lnTo>
                    <a:lnTo>
                      <a:pt x="1478" y="1902"/>
                    </a:lnTo>
                    <a:lnTo>
                      <a:pt x="1482" y="1899"/>
                    </a:lnTo>
                    <a:lnTo>
                      <a:pt x="1486" y="1902"/>
                    </a:lnTo>
                    <a:lnTo>
                      <a:pt x="1490" y="1900"/>
                    </a:lnTo>
                    <a:lnTo>
                      <a:pt x="1494" y="1896"/>
                    </a:lnTo>
                    <a:lnTo>
                      <a:pt x="1498" y="1894"/>
                    </a:lnTo>
                    <a:lnTo>
                      <a:pt x="1502" y="1891"/>
                    </a:lnTo>
                    <a:lnTo>
                      <a:pt x="1506" y="1890"/>
                    </a:lnTo>
                    <a:lnTo>
                      <a:pt x="1510" y="1890"/>
                    </a:lnTo>
                    <a:lnTo>
                      <a:pt x="1514" y="1885"/>
                    </a:lnTo>
                    <a:lnTo>
                      <a:pt x="1518" y="1883"/>
                    </a:lnTo>
                    <a:lnTo>
                      <a:pt x="1522" y="1883"/>
                    </a:lnTo>
                    <a:lnTo>
                      <a:pt x="1526" y="1885"/>
                    </a:lnTo>
                    <a:lnTo>
                      <a:pt x="1529" y="1883"/>
                    </a:lnTo>
                    <a:lnTo>
                      <a:pt x="1533" y="1876"/>
                    </a:lnTo>
                    <a:lnTo>
                      <a:pt x="1537" y="1874"/>
                    </a:lnTo>
                    <a:lnTo>
                      <a:pt x="1541" y="1871"/>
                    </a:lnTo>
                    <a:lnTo>
                      <a:pt x="1545" y="1871"/>
                    </a:lnTo>
                    <a:lnTo>
                      <a:pt x="1549" y="1866"/>
                    </a:lnTo>
                    <a:lnTo>
                      <a:pt x="1553" y="1865"/>
                    </a:lnTo>
                    <a:lnTo>
                      <a:pt x="1557" y="1857"/>
                    </a:lnTo>
                    <a:lnTo>
                      <a:pt x="1561" y="1859"/>
                    </a:lnTo>
                    <a:lnTo>
                      <a:pt x="1565" y="1855"/>
                    </a:lnTo>
                    <a:lnTo>
                      <a:pt x="1569" y="1852"/>
                    </a:lnTo>
                    <a:lnTo>
                      <a:pt x="1573" y="1852"/>
                    </a:lnTo>
                    <a:lnTo>
                      <a:pt x="1577" y="1849"/>
                    </a:lnTo>
                    <a:lnTo>
                      <a:pt x="1581" y="1840"/>
                    </a:lnTo>
                    <a:lnTo>
                      <a:pt x="1585" y="1840"/>
                    </a:lnTo>
                    <a:lnTo>
                      <a:pt x="1589" y="1837"/>
                    </a:lnTo>
                    <a:lnTo>
                      <a:pt x="1593" y="1837"/>
                    </a:lnTo>
                    <a:lnTo>
                      <a:pt x="1596" y="1832"/>
                    </a:lnTo>
                    <a:lnTo>
                      <a:pt x="1600" y="1826"/>
                    </a:lnTo>
                    <a:lnTo>
                      <a:pt x="1604" y="1829"/>
                    </a:lnTo>
                    <a:lnTo>
                      <a:pt x="1608" y="1827"/>
                    </a:lnTo>
                    <a:lnTo>
                      <a:pt x="1612" y="1821"/>
                    </a:lnTo>
                    <a:lnTo>
                      <a:pt x="1616" y="1820"/>
                    </a:lnTo>
                    <a:lnTo>
                      <a:pt x="1620" y="1813"/>
                    </a:lnTo>
                    <a:lnTo>
                      <a:pt x="1624" y="1806"/>
                    </a:lnTo>
                    <a:lnTo>
                      <a:pt x="1628" y="1812"/>
                    </a:lnTo>
                    <a:lnTo>
                      <a:pt x="1632" y="1798"/>
                    </a:lnTo>
                    <a:lnTo>
                      <a:pt x="1636" y="1801"/>
                    </a:lnTo>
                    <a:lnTo>
                      <a:pt x="1640" y="1796"/>
                    </a:lnTo>
                    <a:lnTo>
                      <a:pt x="1644" y="1798"/>
                    </a:lnTo>
                    <a:lnTo>
                      <a:pt x="1648" y="1790"/>
                    </a:lnTo>
                    <a:lnTo>
                      <a:pt x="1652" y="1785"/>
                    </a:lnTo>
                    <a:lnTo>
                      <a:pt x="1656" y="1787"/>
                    </a:lnTo>
                    <a:lnTo>
                      <a:pt x="1660" y="1779"/>
                    </a:lnTo>
                    <a:lnTo>
                      <a:pt x="1663" y="1775"/>
                    </a:lnTo>
                    <a:lnTo>
                      <a:pt x="1667" y="1767"/>
                    </a:lnTo>
                    <a:lnTo>
                      <a:pt x="1671" y="1765"/>
                    </a:lnTo>
                    <a:lnTo>
                      <a:pt x="1675" y="1759"/>
                    </a:lnTo>
                    <a:lnTo>
                      <a:pt x="1679" y="1761"/>
                    </a:lnTo>
                    <a:lnTo>
                      <a:pt x="1683" y="1754"/>
                    </a:lnTo>
                    <a:lnTo>
                      <a:pt x="1687" y="1750"/>
                    </a:lnTo>
                    <a:lnTo>
                      <a:pt x="1691" y="1742"/>
                    </a:lnTo>
                    <a:lnTo>
                      <a:pt x="1695" y="1740"/>
                    </a:lnTo>
                    <a:lnTo>
                      <a:pt x="1699" y="1733"/>
                    </a:lnTo>
                    <a:lnTo>
                      <a:pt x="1703" y="1731"/>
                    </a:lnTo>
                    <a:lnTo>
                      <a:pt x="1707" y="1723"/>
                    </a:lnTo>
                    <a:lnTo>
                      <a:pt x="1711" y="1720"/>
                    </a:lnTo>
                    <a:lnTo>
                      <a:pt x="1715" y="1717"/>
                    </a:lnTo>
                    <a:lnTo>
                      <a:pt x="1719" y="1708"/>
                    </a:lnTo>
                    <a:lnTo>
                      <a:pt x="1723" y="1708"/>
                    </a:lnTo>
                    <a:lnTo>
                      <a:pt x="1727" y="1706"/>
                    </a:lnTo>
                    <a:lnTo>
                      <a:pt x="1731" y="1698"/>
                    </a:lnTo>
                    <a:lnTo>
                      <a:pt x="1734" y="1697"/>
                    </a:lnTo>
                    <a:lnTo>
                      <a:pt x="1738" y="1689"/>
                    </a:lnTo>
                    <a:lnTo>
                      <a:pt x="1742" y="1684"/>
                    </a:lnTo>
                    <a:lnTo>
                      <a:pt x="1746" y="1683"/>
                    </a:lnTo>
                    <a:lnTo>
                      <a:pt x="1750" y="1675"/>
                    </a:lnTo>
                    <a:lnTo>
                      <a:pt x="1754" y="1675"/>
                    </a:lnTo>
                    <a:lnTo>
                      <a:pt x="1758" y="1672"/>
                    </a:lnTo>
                    <a:lnTo>
                      <a:pt x="1762" y="1669"/>
                    </a:lnTo>
                    <a:lnTo>
                      <a:pt x="1766" y="1660"/>
                    </a:lnTo>
                    <a:lnTo>
                      <a:pt x="1770" y="1655"/>
                    </a:lnTo>
                    <a:lnTo>
                      <a:pt x="1774" y="1652"/>
                    </a:lnTo>
                    <a:lnTo>
                      <a:pt x="1778" y="1646"/>
                    </a:lnTo>
                    <a:lnTo>
                      <a:pt x="1782" y="1636"/>
                    </a:lnTo>
                    <a:lnTo>
                      <a:pt x="1786" y="1632"/>
                    </a:lnTo>
                    <a:lnTo>
                      <a:pt x="1790" y="1632"/>
                    </a:lnTo>
                    <a:lnTo>
                      <a:pt x="1794" y="1629"/>
                    </a:lnTo>
                    <a:lnTo>
                      <a:pt x="1798" y="1621"/>
                    </a:lnTo>
                    <a:lnTo>
                      <a:pt x="1801" y="1616"/>
                    </a:lnTo>
                    <a:lnTo>
                      <a:pt x="1805" y="1611"/>
                    </a:lnTo>
                    <a:lnTo>
                      <a:pt x="1809" y="1604"/>
                    </a:lnTo>
                    <a:lnTo>
                      <a:pt x="1813" y="1597"/>
                    </a:lnTo>
                    <a:lnTo>
                      <a:pt x="1817" y="1596"/>
                    </a:lnTo>
                    <a:lnTo>
                      <a:pt x="1821" y="1591"/>
                    </a:lnTo>
                    <a:lnTo>
                      <a:pt x="1825" y="1580"/>
                    </a:lnTo>
                    <a:lnTo>
                      <a:pt x="1829" y="1577"/>
                    </a:lnTo>
                    <a:lnTo>
                      <a:pt x="1833" y="1573"/>
                    </a:lnTo>
                    <a:lnTo>
                      <a:pt x="1837" y="1569"/>
                    </a:lnTo>
                    <a:lnTo>
                      <a:pt x="1841" y="1557"/>
                    </a:lnTo>
                    <a:lnTo>
                      <a:pt x="1845" y="1555"/>
                    </a:lnTo>
                    <a:lnTo>
                      <a:pt x="1849" y="1551"/>
                    </a:lnTo>
                    <a:lnTo>
                      <a:pt x="1853" y="1545"/>
                    </a:lnTo>
                    <a:lnTo>
                      <a:pt x="1857" y="1538"/>
                    </a:lnTo>
                    <a:lnTo>
                      <a:pt x="1861" y="1535"/>
                    </a:lnTo>
                    <a:lnTo>
                      <a:pt x="1865" y="1529"/>
                    </a:lnTo>
                    <a:lnTo>
                      <a:pt x="1869" y="1524"/>
                    </a:lnTo>
                    <a:lnTo>
                      <a:pt x="1872" y="1517"/>
                    </a:lnTo>
                    <a:lnTo>
                      <a:pt x="1876" y="1514"/>
                    </a:lnTo>
                    <a:lnTo>
                      <a:pt x="1880" y="1510"/>
                    </a:lnTo>
                    <a:lnTo>
                      <a:pt x="1884" y="1500"/>
                    </a:lnTo>
                    <a:lnTo>
                      <a:pt x="1888" y="1495"/>
                    </a:lnTo>
                    <a:lnTo>
                      <a:pt x="1892" y="1484"/>
                    </a:lnTo>
                    <a:lnTo>
                      <a:pt x="1896" y="1484"/>
                    </a:lnTo>
                    <a:lnTo>
                      <a:pt x="1900" y="1475"/>
                    </a:lnTo>
                    <a:lnTo>
                      <a:pt x="1904" y="1468"/>
                    </a:lnTo>
                    <a:lnTo>
                      <a:pt x="1908" y="1468"/>
                    </a:lnTo>
                    <a:lnTo>
                      <a:pt x="1912" y="1459"/>
                    </a:lnTo>
                    <a:lnTo>
                      <a:pt x="1916" y="1453"/>
                    </a:lnTo>
                    <a:lnTo>
                      <a:pt x="1920" y="1447"/>
                    </a:lnTo>
                    <a:lnTo>
                      <a:pt x="1924" y="1442"/>
                    </a:lnTo>
                    <a:lnTo>
                      <a:pt x="1928" y="1436"/>
                    </a:lnTo>
                    <a:lnTo>
                      <a:pt x="1932" y="1428"/>
                    </a:lnTo>
                    <a:lnTo>
                      <a:pt x="1936" y="1430"/>
                    </a:lnTo>
                    <a:lnTo>
                      <a:pt x="1939" y="1423"/>
                    </a:lnTo>
                    <a:lnTo>
                      <a:pt x="1943" y="1414"/>
                    </a:lnTo>
                    <a:lnTo>
                      <a:pt x="1947" y="1409"/>
                    </a:lnTo>
                    <a:lnTo>
                      <a:pt x="1951" y="1405"/>
                    </a:lnTo>
                    <a:lnTo>
                      <a:pt x="1955" y="1395"/>
                    </a:lnTo>
                    <a:lnTo>
                      <a:pt x="1959" y="1388"/>
                    </a:lnTo>
                    <a:lnTo>
                      <a:pt x="1963" y="1385"/>
                    </a:lnTo>
                    <a:lnTo>
                      <a:pt x="1967" y="1381"/>
                    </a:lnTo>
                    <a:lnTo>
                      <a:pt x="1971" y="1372"/>
                    </a:lnTo>
                    <a:lnTo>
                      <a:pt x="1975" y="1369"/>
                    </a:lnTo>
                    <a:lnTo>
                      <a:pt x="1979" y="1361"/>
                    </a:lnTo>
                    <a:lnTo>
                      <a:pt x="1983" y="1353"/>
                    </a:lnTo>
                    <a:lnTo>
                      <a:pt x="1987" y="1349"/>
                    </a:lnTo>
                    <a:lnTo>
                      <a:pt x="1991" y="1344"/>
                    </a:lnTo>
                    <a:lnTo>
                      <a:pt x="1995" y="1341"/>
                    </a:lnTo>
                    <a:lnTo>
                      <a:pt x="1999" y="1335"/>
                    </a:lnTo>
                    <a:lnTo>
                      <a:pt x="2003" y="1325"/>
                    </a:lnTo>
                    <a:lnTo>
                      <a:pt x="2006" y="1321"/>
                    </a:lnTo>
                    <a:lnTo>
                      <a:pt x="2010" y="1315"/>
                    </a:lnTo>
                    <a:lnTo>
                      <a:pt x="2014" y="1305"/>
                    </a:lnTo>
                    <a:lnTo>
                      <a:pt x="2018" y="1302"/>
                    </a:lnTo>
                    <a:lnTo>
                      <a:pt x="2022" y="1294"/>
                    </a:lnTo>
                    <a:lnTo>
                      <a:pt x="2026" y="1293"/>
                    </a:lnTo>
                    <a:lnTo>
                      <a:pt x="2030" y="1287"/>
                    </a:lnTo>
                    <a:lnTo>
                      <a:pt x="2034" y="1279"/>
                    </a:lnTo>
                    <a:lnTo>
                      <a:pt x="2038" y="1273"/>
                    </a:lnTo>
                    <a:lnTo>
                      <a:pt x="2042" y="1265"/>
                    </a:lnTo>
                    <a:lnTo>
                      <a:pt x="2046" y="1259"/>
                    </a:lnTo>
                    <a:lnTo>
                      <a:pt x="2050" y="1252"/>
                    </a:lnTo>
                    <a:lnTo>
                      <a:pt x="2054" y="1246"/>
                    </a:lnTo>
                    <a:lnTo>
                      <a:pt x="2058" y="1242"/>
                    </a:lnTo>
                    <a:lnTo>
                      <a:pt x="2062" y="1237"/>
                    </a:lnTo>
                    <a:lnTo>
                      <a:pt x="2066" y="1232"/>
                    </a:lnTo>
                    <a:lnTo>
                      <a:pt x="2070" y="1232"/>
                    </a:lnTo>
                    <a:lnTo>
                      <a:pt x="2074" y="1215"/>
                    </a:lnTo>
                    <a:lnTo>
                      <a:pt x="2077" y="1212"/>
                    </a:lnTo>
                    <a:lnTo>
                      <a:pt x="2081" y="1207"/>
                    </a:lnTo>
                    <a:lnTo>
                      <a:pt x="2085" y="1203"/>
                    </a:lnTo>
                    <a:lnTo>
                      <a:pt x="2089" y="1197"/>
                    </a:lnTo>
                    <a:lnTo>
                      <a:pt x="2093" y="1187"/>
                    </a:lnTo>
                    <a:lnTo>
                      <a:pt x="2097" y="1179"/>
                    </a:lnTo>
                    <a:lnTo>
                      <a:pt x="2101" y="1173"/>
                    </a:lnTo>
                    <a:lnTo>
                      <a:pt x="2105" y="1172"/>
                    </a:lnTo>
                    <a:lnTo>
                      <a:pt x="2109" y="1162"/>
                    </a:lnTo>
                    <a:lnTo>
                      <a:pt x="2113" y="1161"/>
                    </a:lnTo>
                    <a:lnTo>
                      <a:pt x="2117" y="1153"/>
                    </a:lnTo>
                    <a:lnTo>
                      <a:pt x="2121" y="1144"/>
                    </a:lnTo>
                    <a:lnTo>
                      <a:pt x="2125" y="1141"/>
                    </a:lnTo>
                    <a:lnTo>
                      <a:pt x="2129" y="1134"/>
                    </a:lnTo>
                    <a:lnTo>
                      <a:pt x="2133" y="1123"/>
                    </a:lnTo>
                    <a:lnTo>
                      <a:pt x="2137" y="1122"/>
                    </a:lnTo>
                    <a:lnTo>
                      <a:pt x="2141" y="1116"/>
                    </a:lnTo>
                    <a:lnTo>
                      <a:pt x="2144" y="1106"/>
                    </a:lnTo>
                    <a:lnTo>
                      <a:pt x="2148" y="1103"/>
                    </a:lnTo>
                    <a:lnTo>
                      <a:pt x="2152" y="1097"/>
                    </a:lnTo>
                    <a:lnTo>
                      <a:pt x="2156" y="1092"/>
                    </a:lnTo>
                    <a:lnTo>
                      <a:pt x="2160" y="1088"/>
                    </a:lnTo>
                    <a:lnTo>
                      <a:pt x="2164" y="1080"/>
                    </a:lnTo>
                    <a:lnTo>
                      <a:pt x="2168" y="1074"/>
                    </a:lnTo>
                    <a:lnTo>
                      <a:pt x="2172" y="1069"/>
                    </a:lnTo>
                    <a:lnTo>
                      <a:pt x="2176" y="1060"/>
                    </a:lnTo>
                    <a:lnTo>
                      <a:pt x="2180" y="1054"/>
                    </a:lnTo>
                    <a:lnTo>
                      <a:pt x="2184" y="1046"/>
                    </a:lnTo>
                    <a:lnTo>
                      <a:pt x="2188" y="1041"/>
                    </a:lnTo>
                    <a:lnTo>
                      <a:pt x="2192" y="1038"/>
                    </a:lnTo>
                    <a:lnTo>
                      <a:pt x="2196" y="1033"/>
                    </a:lnTo>
                    <a:lnTo>
                      <a:pt x="2200" y="1029"/>
                    </a:lnTo>
                    <a:lnTo>
                      <a:pt x="2204" y="1018"/>
                    </a:lnTo>
                    <a:lnTo>
                      <a:pt x="2208" y="1018"/>
                    </a:lnTo>
                    <a:lnTo>
                      <a:pt x="2211" y="1008"/>
                    </a:lnTo>
                    <a:lnTo>
                      <a:pt x="2215" y="1004"/>
                    </a:lnTo>
                    <a:lnTo>
                      <a:pt x="2219" y="998"/>
                    </a:lnTo>
                    <a:lnTo>
                      <a:pt x="2223" y="993"/>
                    </a:lnTo>
                    <a:lnTo>
                      <a:pt x="2227" y="988"/>
                    </a:lnTo>
                    <a:lnTo>
                      <a:pt x="2231" y="981"/>
                    </a:lnTo>
                    <a:lnTo>
                      <a:pt x="2235" y="973"/>
                    </a:lnTo>
                    <a:lnTo>
                      <a:pt x="2239" y="967"/>
                    </a:lnTo>
                    <a:lnTo>
                      <a:pt x="2243" y="959"/>
                    </a:lnTo>
                    <a:lnTo>
                      <a:pt x="2247" y="956"/>
                    </a:lnTo>
                    <a:lnTo>
                      <a:pt x="2251" y="951"/>
                    </a:lnTo>
                    <a:lnTo>
                      <a:pt x="2255" y="940"/>
                    </a:lnTo>
                    <a:lnTo>
                      <a:pt x="2259" y="939"/>
                    </a:lnTo>
                    <a:lnTo>
                      <a:pt x="2263" y="929"/>
                    </a:lnTo>
                    <a:lnTo>
                      <a:pt x="2267" y="926"/>
                    </a:lnTo>
                    <a:lnTo>
                      <a:pt x="2271" y="917"/>
                    </a:lnTo>
                    <a:lnTo>
                      <a:pt x="2275" y="914"/>
                    </a:lnTo>
                    <a:lnTo>
                      <a:pt x="2279" y="911"/>
                    </a:lnTo>
                    <a:lnTo>
                      <a:pt x="2282" y="904"/>
                    </a:lnTo>
                    <a:lnTo>
                      <a:pt x="2286" y="898"/>
                    </a:lnTo>
                    <a:lnTo>
                      <a:pt x="2290" y="892"/>
                    </a:lnTo>
                    <a:lnTo>
                      <a:pt x="2294" y="890"/>
                    </a:lnTo>
                    <a:lnTo>
                      <a:pt x="2298" y="880"/>
                    </a:lnTo>
                    <a:lnTo>
                      <a:pt x="2302" y="876"/>
                    </a:lnTo>
                    <a:lnTo>
                      <a:pt x="2306" y="870"/>
                    </a:lnTo>
                    <a:lnTo>
                      <a:pt x="2310" y="862"/>
                    </a:lnTo>
                    <a:lnTo>
                      <a:pt x="2314" y="862"/>
                    </a:lnTo>
                    <a:lnTo>
                      <a:pt x="2318" y="855"/>
                    </a:lnTo>
                    <a:lnTo>
                      <a:pt x="2322" y="847"/>
                    </a:lnTo>
                    <a:lnTo>
                      <a:pt x="2326" y="839"/>
                    </a:lnTo>
                    <a:lnTo>
                      <a:pt x="2330" y="833"/>
                    </a:lnTo>
                    <a:lnTo>
                      <a:pt x="2334" y="830"/>
                    </a:lnTo>
                    <a:lnTo>
                      <a:pt x="2338" y="827"/>
                    </a:lnTo>
                    <a:lnTo>
                      <a:pt x="2342" y="824"/>
                    </a:lnTo>
                    <a:lnTo>
                      <a:pt x="2346" y="811"/>
                    </a:lnTo>
                    <a:lnTo>
                      <a:pt x="2349" y="811"/>
                    </a:lnTo>
                    <a:lnTo>
                      <a:pt x="2353" y="810"/>
                    </a:lnTo>
                    <a:lnTo>
                      <a:pt x="2357" y="800"/>
                    </a:lnTo>
                    <a:lnTo>
                      <a:pt x="2361" y="799"/>
                    </a:lnTo>
                    <a:lnTo>
                      <a:pt x="2365" y="786"/>
                    </a:lnTo>
                    <a:lnTo>
                      <a:pt x="2369" y="783"/>
                    </a:lnTo>
                    <a:lnTo>
                      <a:pt x="2373" y="783"/>
                    </a:lnTo>
                    <a:lnTo>
                      <a:pt x="2377" y="774"/>
                    </a:lnTo>
                    <a:lnTo>
                      <a:pt x="2381" y="768"/>
                    </a:lnTo>
                    <a:lnTo>
                      <a:pt x="2385" y="761"/>
                    </a:lnTo>
                    <a:lnTo>
                      <a:pt x="2389" y="755"/>
                    </a:lnTo>
                    <a:lnTo>
                      <a:pt x="2393" y="751"/>
                    </a:lnTo>
                    <a:lnTo>
                      <a:pt x="2397" y="747"/>
                    </a:lnTo>
                    <a:lnTo>
                      <a:pt x="2401" y="743"/>
                    </a:lnTo>
                    <a:lnTo>
                      <a:pt x="2405" y="738"/>
                    </a:lnTo>
                    <a:lnTo>
                      <a:pt x="2409" y="729"/>
                    </a:lnTo>
                    <a:lnTo>
                      <a:pt x="2413" y="726"/>
                    </a:lnTo>
                    <a:lnTo>
                      <a:pt x="2417" y="718"/>
                    </a:lnTo>
                    <a:lnTo>
                      <a:pt x="2420" y="718"/>
                    </a:lnTo>
                    <a:lnTo>
                      <a:pt x="2424" y="713"/>
                    </a:lnTo>
                    <a:lnTo>
                      <a:pt x="2428" y="707"/>
                    </a:lnTo>
                    <a:lnTo>
                      <a:pt x="2432" y="702"/>
                    </a:lnTo>
                    <a:lnTo>
                      <a:pt x="2436" y="701"/>
                    </a:lnTo>
                    <a:lnTo>
                      <a:pt x="2440" y="695"/>
                    </a:lnTo>
                    <a:lnTo>
                      <a:pt x="2444" y="687"/>
                    </a:lnTo>
                    <a:lnTo>
                      <a:pt x="2448" y="677"/>
                    </a:lnTo>
                    <a:lnTo>
                      <a:pt x="2452" y="673"/>
                    </a:lnTo>
                    <a:lnTo>
                      <a:pt x="2456" y="673"/>
                    </a:lnTo>
                    <a:lnTo>
                      <a:pt x="2460" y="665"/>
                    </a:lnTo>
                    <a:lnTo>
                      <a:pt x="2464" y="663"/>
                    </a:lnTo>
                    <a:lnTo>
                      <a:pt x="2468" y="653"/>
                    </a:lnTo>
                    <a:lnTo>
                      <a:pt x="2472" y="653"/>
                    </a:lnTo>
                    <a:lnTo>
                      <a:pt x="2476" y="651"/>
                    </a:lnTo>
                    <a:lnTo>
                      <a:pt x="2480" y="642"/>
                    </a:lnTo>
                    <a:lnTo>
                      <a:pt x="2484" y="636"/>
                    </a:lnTo>
                    <a:lnTo>
                      <a:pt x="2487" y="631"/>
                    </a:lnTo>
                    <a:lnTo>
                      <a:pt x="2491" y="628"/>
                    </a:lnTo>
                    <a:lnTo>
                      <a:pt x="2495" y="623"/>
                    </a:lnTo>
                    <a:lnTo>
                      <a:pt x="2499" y="617"/>
                    </a:lnTo>
                    <a:lnTo>
                      <a:pt x="2503" y="615"/>
                    </a:lnTo>
                    <a:lnTo>
                      <a:pt x="2507" y="608"/>
                    </a:lnTo>
                    <a:lnTo>
                      <a:pt x="2511" y="604"/>
                    </a:lnTo>
                    <a:lnTo>
                      <a:pt x="2515" y="597"/>
                    </a:lnTo>
                    <a:lnTo>
                      <a:pt x="2519" y="590"/>
                    </a:lnTo>
                    <a:lnTo>
                      <a:pt x="2523" y="590"/>
                    </a:lnTo>
                    <a:lnTo>
                      <a:pt x="2527" y="586"/>
                    </a:lnTo>
                    <a:lnTo>
                      <a:pt x="2531" y="581"/>
                    </a:lnTo>
                    <a:lnTo>
                      <a:pt x="2535" y="572"/>
                    </a:lnTo>
                    <a:lnTo>
                      <a:pt x="2539" y="569"/>
                    </a:lnTo>
                    <a:lnTo>
                      <a:pt x="2543" y="567"/>
                    </a:lnTo>
                    <a:lnTo>
                      <a:pt x="2547" y="559"/>
                    </a:lnTo>
                    <a:lnTo>
                      <a:pt x="2551" y="556"/>
                    </a:lnTo>
                    <a:lnTo>
                      <a:pt x="2554" y="555"/>
                    </a:lnTo>
                    <a:lnTo>
                      <a:pt x="2558" y="549"/>
                    </a:lnTo>
                    <a:lnTo>
                      <a:pt x="2562" y="544"/>
                    </a:lnTo>
                    <a:lnTo>
                      <a:pt x="2566" y="542"/>
                    </a:lnTo>
                    <a:lnTo>
                      <a:pt x="2570" y="536"/>
                    </a:lnTo>
                    <a:lnTo>
                      <a:pt x="2574" y="525"/>
                    </a:lnTo>
                    <a:lnTo>
                      <a:pt x="2578" y="527"/>
                    </a:lnTo>
                    <a:lnTo>
                      <a:pt x="2582" y="522"/>
                    </a:lnTo>
                    <a:lnTo>
                      <a:pt x="2586" y="516"/>
                    </a:lnTo>
                    <a:lnTo>
                      <a:pt x="2590" y="519"/>
                    </a:lnTo>
                    <a:lnTo>
                      <a:pt x="2594" y="508"/>
                    </a:lnTo>
                    <a:lnTo>
                      <a:pt x="2598" y="507"/>
                    </a:lnTo>
                    <a:lnTo>
                      <a:pt x="2602" y="502"/>
                    </a:lnTo>
                    <a:lnTo>
                      <a:pt x="2606" y="499"/>
                    </a:lnTo>
                    <a:lnTo>
                      <a:pt x="2610" y="493"/>
                    </a:lnTo>
                    <a:lnTo>
                      <a:pt x="2614" y="494"/>
                    </a:lnTo>
                    <a:lnTo>
                      <a:pt x="2618" y="485"/>
                    </a:lnTo>
                    <a:lnTo>
                      <a:pt x="2622" y="479"/>
                    </a:lnTo>
                    <a:lnTo>
                      <a:pt x="2625" y="479"/>
                    </a:lnTo>
                    <a:lnTo>
                      <a:pt x="2629" y="477"/>
                    </a:lnTo>
                    <a:lnTo>
                      <a:pt x="2633" y="471"/>
                    </a:lnTo>
                    <a:lnTo>
                      <a:pt x="2637" y="469"/>
                    </a:lnTo>
                    <a:lnTo>
                      <a:pt x="2641" y="461"/>
                    </a:lnTo>
                    <a:lnTo>
                      <a:pt x="2645" y="457"/>
                    </a:lnTo>
                    <a:lnTo>
                      <a:pt x="2649" y="451"/>
                    </a:lnTo>
                    <a:lnTo>
                      <a:pt x="2653" y="451"/>
                    </a:lnTo>
                    <a:lnTo>
                      <a:pt x="2657" y="452"/>
                    </a:lnTo>
                    <a:lnTo>
                      <a:pt x="2661" y="444"/>
                    </a:lnTo>
                    <a:lnTo>
                      <a:pt x="2665" y="446"/>
                    </a:lnTo>
                    <a:lnTo>
                      <a:pt x="2669" y="434"/>
                    </a:lnTo>
                    <a:lnTo>
                      <a:pt x="2673" y="432"/>
                    </a:lnTo>
                    <a:lnTo>
                      <a:pt x="2677" y="426"/>
                    </a:lnTo>
                    <a:lnTo>
                      <a:pt x="2681" y="426"/>
                    </a:lnTo>
                    <a:lnTo>
                      <a:pt x="2685" y="418"/>
                    </a:lnTo>
                    <a:lnTo>
                      <a:pt x="2689" y="413"/>
                    </a:lnTo>
                    <a:lnTo>
                      <a:pt x="2692" y="409"/>
                    </a:lnTo>
                    <a:lnTo>
                      <a:pt x="2696" y="410"/>
                    </a:lnTo>
                    <a:lnTo>
                      <a:pt x="2700" y="406"/>
                    </a:lnTo>
                    <a:lnTo>
                      <a:pt x="2704" y="402"/>
                    </a:lnTo>
                    <a:lnTo>
                      <a:pt x="2708" y="396"/>
                    </a:lnTo>
                    <a:lnTo>
                      <a:pt x="2712" y="396"/>
                    </a:lnTo>
                    <a:lnTo>
                      <a:pt x="2716" y="390"/>
                    </a:lnTo>
                    <a:lnTo>
                      <a:pt x="2720" y="387"/>
                    </a:lnTo>
                    <a:lnTo>
                      <a:pt x="2724" y="382"/>
                    </a:lnTo>
                    <a:lnTo>
                      <a:pt x="2728" y="379"/>
                    </a:lnTo>
                    <a:lnTo>
                      <a:pt x="2732" y="376"/>
                    </a:lnTo>
                    <a:lnTo>
                      <a:pt x="2736" y="373"/>
                    </a:lnTo>
                    <a:lnTo>
                      <a:pt x="2740" y="371"/>
                    </a:lnTo>
                    <a:lnTo>
                      <a:pt x="2744" y="368"/>
                    </a:lnTo>
                    <a:lnTo>
                      <a:pt x="2748" y="362"/>
                    </a:lnTo>
                    <a:lnTo>
                      <a:pt x="2752" y="362"/>
                    </a:lnTo>
                    <a:lnTo>
                      <a:pt x="2756" y="356"/>
                    </a:lnTo>
                    <a:lnTo>
                      <a:pt x="2759" y="356"/>
                    </a:lnTo>
                    <a:lnTo>
                      <a:pt x="2763" y="350"/>
                    </a:lnTo>
                    <a:lnTo>
                      <a:pt x="2767" y="348"/>
                    </a:lnTo>
                    <a:lnTo>
                      <a:pt x="2771" y="345"/>
                    </a:lnTo>
                    <a:lnTo>
                      <a:pt x="2775" y="339"/>
                    </a:lnTo>
                    <a:lnTo>
                      <a:pt x="2779" y="336"/>
                    </a:lnTo>
                    <a:lnTo>
                      <a:pt x="2783" y="329"/>
                    </a:lnTo>
                    <a:lnTo>
                      <a:pt x="2787" y="331"/>
                    </a:lnTo>
                    <a:lnTo>
                      <a:pt x="2791" y="326"/>
                    </a:lnTo>
                    <a:lnTo>
                      <a:pt x="2795" y="320"/>
                    </a:lnTo>
                    <a:lnTo>
                      <a:pt x="2799" y="319"/>
                    </a:lnTo>
                    <a:lnTo>
                      <a:pt x="2803" y="317"/>
                    </a:lnTo>
                    <a:lnTo>
                      <a:pt x="2807" y="317"/>
                    </a:lnTo>
                    <a:lnTo>
                      <a:pt x="2811" y="315"/>
                    </a:lnTo>
                    <a:lnTo>
                      <a:pt x="2815" y="312"/>
                    </a:lnTo>
                    <a:lnTo>
                      <a:pt x="2819" y="311"/>
                    </a:lnTo>
                    <a:lnTo>
                      <a:pt x="2823" y="303"/>
                    </a:lnTo>
                    <a:lnTo>
                      <a:pt x="2827" y="301"/>
                    </a:lnTo>
                    <a:lnTo>
                      <a:pt x="2830" y="295"/>
                    </a:lnTo>
                    <a:lnTo>
                      <a:pt x="2834" y="294"/>
                    </a:lnTo>
                    <a:lnTo>
                      <a:pt x="2838" y="294"/>
                    </a:lnTo>
                    <a:lnTo>
                      <a:pt x="2842" y="292"/>
                    </a:lnTo>
                    <a:lnTo>
                      <a:pt x="2846" y="284"/>
                    </a:lnTo>
                    <a:lnTo>
                      <a:pt x="2850" y="283"/>
                    </a:lnTo>
                    <a:lnTo>
                      <a:pt x="2854" y="281"/>
                    </a:lnTo>
                    <a:lnTo>
                      <a:pt x="2858" y="280"/>
                    </a:lnTo>
                    <a:lnTo>
                      <a:pt x="2862" y="273"/>
                    </a:lnTo>
                    <a:lnTo>
                      <a:pt x="2866" y="272"/>
                    </a:lnTo>
                    <a:lnTo>
                      <a:pt x="2870" y="269"/>
                    </a:lnTo>
                    <a:lnTo>
                      <a:pt x="2874" y="266"/>
                    </a:lnTo>
                    <a:lnTo>
                      <a:pt x="2878" y="259"/>
                    </a:lnTo>
                    <a:lnTo>
                      <a:pt x="2882" y="255"/>
                    </a:lnTo>
                    <a:lnTo>
                      <a:pt x="2886" y="258"/>
                    </a:lnTo>
                    <a:lnTo>
                      <a:pt x="2890" y="253"/>
                    </a:lnTo>
                    <a:lnTo>
                      <a:pt x="2894" y="250"/>
                    </a:lnTo>
                    <a:lnTo>
                      <a:pt x="2897" y="245"/>
                    </a:lnTo>
                    <a:lnTo>
                      <a:pt x="2901" y="247"/>
                    </a:lnTo>
                    <a:lnTo>
                      <a:pt x="2905" y="244"/>
                    </a:lnTo>
                    <a:lnTo>
                      <a:pt x="2909" y="242"/>
                    </a:lnTo>
                    <a:lnTo>
                      <a:pt x="2913" y="239"/>
                    </a:lnTo>
                    <a:lnTo>
                      <a:pt x="2917" y="241"/>
                    </a:lnTo>
                    <a:lnTo>
                      <a:pt x="2921" y="239"/>
                    </a:lnTo>
                    <a:lnTo>
                      <a:pt x="2925" y="233"/>
                    </a:lnTo>
                    <a:lnTo>
                      <a:pt x="2929" y="239"/>
                    </a:lnTo>
                    <a:lnTo>
                      <a:pt x="2933" y="228"/>
                    </a:lnTo>
                    <a:lnTo>
                      <a:pt x="2937" y="225"/>
                    </a:lnTo>
                    <a:lnTo>
                      <a:pt x="2941" y="222"/>
                    </a:lnTo>
                    <a:lnTo>
                      <a:pt x="2945" y="221"/>
                    </a:lnTo>
                    <a:lnTo>
                      <a:pt x="2949" y="221"/>
                    </a:lnTo>
                    <a:lnTo>
                      <a:pt x="2953" y="218"/>
                    </a:lnTo>
                    <a:lnTo>
                      <a:pt x="2957" y="214"/>
                    </a:lnTo>
                    <a:lnTo>
                      <a:pt x="2961" y="211"/>
                    </a:lnTo>
                    <a:lnTo>
                      <a:pt x="2965" y="2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49" name="Line 4401"/>
              <p:cNvSpPr>
                <a:spLocks noChangeShapeType="1"/>
              </p:cNvSpPr>
              <p:nvPr/>
            </p:nvSpPr>
            <p:spPr bwMode="auto">
              <a:xfrm flipV="1">
                <a:off x="309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0" name="Freeform 4402"/>
              <p:cNvSpPr>
                <a:spLocks/>
              </p:cNvSpPr>
              <p:nvPr/>
            </p:nvSpPr>
            <p:spPr bwMode="auto">
              <a:xfrm flipV="1">
                <a:off x="3096" y="2015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8" y="2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lnTo>
                      <a:pt x="4" y="2"/>
                    </a:lnTo>
                    <a:lnTo>
                      <a:pt x="8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1" name="Line 4403"/>
              <p:cNvSpPr>
                <a:spLocks noChangeShapeType="1"/>
              </p:cNvSpPr>
              <p:nvPr/>
            </p:nvSpPr>
            <p:spPr bwMode="auto">
              <a:xfrm>
                <a:off x="310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2" name="Line 4404"/>
              <p:cNvSpPr>
                <a:spLocks noChangeShapeType="1"/>
              </p:cNvSpPr>
              <p:nvPr/>
            </p:nvSpPr>
            <p:spPr bwMode="auto">
              <a:xfrm flipV="1">
                <a:off x="3103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3" name="Freeform 4405"/>
              <p:cNvSpPr>
                <a:spLocks/>
              </p:cNvSpPr>
              <p:nvPr/>
            </p:nvSpPr>
            <p:spPr bwMode="auto">
              <a:xfrm flipV="1">
                <a:off x="3105" y="909"/>
                <a:ext cx="1708" cy="1105"/>
              </a:xfrm>
              <a:custGeom>
                <a:avLst/>
                <a:gdLst/>
                <a:ahLst/>
                <a:cxnLst>
                  <a:cxn ang="0">
                    <a:pos x="43" y="13"/>
                  </a:cxn>
                  <a:cxn ang="0">
                    <a:pos x="90" y="24"/>
                  </a:cxn>
                  <a:cxn ang="0">
                    <a:pos x="138" y="49"/>
                  </a:cxn>
                  <a:cxn ang="0">
                    <a:pos x="185" y="77"/>
                  </a:cxn>
                  <a:cxn ang="0">
                    <a:pos x="232" y="116"/>
                  </a:cxn>
                  <a:cxn ang="0">
                    <a:pos x="280" y="168"/>
                  </a:cxn>
                  <a:cxn ang="0">
                    <a:pos x="327" y="222"/>
                  </a:cxn>
                  <a:cxn ang="0">
                    <a:pos x="374" y="295"/>
                  </a:cxn>
                  <a:cxn ang="0">
                    <a:pos x="422" y="367"/>
                  </a:cxn>
                  <a:cxn ang="0">
                    <a:pos x="469" y="453"/>
                  </a:cxn>
                  <a:cxn ang="0">
                    <a:pos x="516" y="544"/>
                  </a:cxn>
                  <a:cxn ang="0">
                    <a:pos x="564" y="641"/>
                  </a:cxn>
                  <a:cxn ang="0">
                    <a:pos x="611" y="747"/>
                  </a:cxn>
                  <a:cxn ang="0">
                    <a:pos x="658" y="853"/>
                  </a:cxn>
                  <a:cxn ang="0">
                    <a:pos x="705" y="958"/>
                  </a:cxn>
                  <a:cxn ang="0">
                    <a:pos x="753" y="1069"/>
                  </a:cxn>
                  <a:cxn ang="0">
                    <a:pos x="800" y="1175"/>
                  </a:cxn>
                  <a:cxn ang="0">
                    <a:pos x="847" y="1280"/>
                  </a:cxn>
                  <a:cxn ang="0">
                    <a:pos x="895" y="1375"/>
                  </a:cxn>
                  <a:cxn ang="0">
                    <a:pos x="942" y="1470"/>
                  </a:cxn>
                  <a:cxn ang="0">
                    <a:pos x="989" y="1554"/>
                  </a:cxn>
                  <a:cxn ang="0">
                    <a:pos x="1037" y="1634"/>
                  </a:cxn>
                  <a:cxn ang="0">
                    <a:pos x="1084" y="1702"/>
                  </a:cxn>
                  <a:cxn ang="0">
                    <a:pos x="1131" y="1763"/>
                  </a:cxn>
                  <a:cxn ang="0">
                    <a:pos x="1179" y="1816"/>
                  </a:cxn>
                  <a:cxn ang="0">
                    <a:pos x="1226" y="1858"/>
                  </a:cxn>
                  <a:cxn ang="0">
                    <a:pos x="1273" y="1884"/>
                  </a:cxn>
                  <a:cxn ang="0">
                    <a:pos x="1321" y="1898"/>
                  </a:cxn>
                  <a:cxn ang="0">
                    <a:pos x="1368" y="1913"/>
                  </a:cxn>
                  <a:cxn ang="0">
                    <a:pos x="1415" y="1913"/>
                  </a:cxn>
                  <a:cxn ang="0">
                    <a:pos x="1462" y="1906"/>
                  </a:cxn>
                  <a:cxn ang="0">
                    <a:pos x="1510" y="1885"/>
                  </a:cxn>
                  <a:cxn ang="0">
                    <a:pos x="1557" y="1855"/>
                  </a:cxn>
                  <a:cxn ang="0">
                    <a:pos x="1604" y="1816"/>
                  </a:cxn>
                  <a:cxn ang="0">
                    <a:pos x="1652" y="1781"/>
                  </a:cxn>
                  <a:cxn ang="0">
                    <a:pos x="1699" y="1728"/>
                  </a:cxn>
                  <a:cxn ang="0">
                    <a:pos x="1746" y="1678"/>
                  </a:cxn>
                  <a:cxn ang="0">
                    <a:pos x="1794" y="1617"/>
                  </a:cxn>
                  <a:cxn ang="0">
                    <a:pos x="1841" y="1552"/>
                  </a:cxn>
                  <a:cxn ang="0">
                    <a:pos x="1888" y="1489"/>
                  </a:cxn>
                  <a:cxn ang="0">
                    <a:pos x="1936" y="1415"/>
                  </a:cxn>
                  <a:cxn ang="0">
                    <a:pos x="1983" y="1349"/>
                  </a:cxn>
                  <a:cxn ang="0">
                    <a:pos x="2030" y="1278"/>
                  </a:cxn>
                  <a:cxn ang="0">
                    <a:pos x="2077" y="1203"/>
                  </a:cxn>
                  <a:cxn ang="0">
                    <a:pos x="2125" y="1132"/>
                  </a:cxn>
                  <a:cxn ang="0">
                    <a:pos x="2172" y="1058"/>
                  </a:cxn>
                  <a:cxn ang="0">
                    <a:pos x="2219" y="987"/>
                  </a:cxn>
                  <a:cxn ang="0">
                    <a:pos x="2267" y="919"/>
                  </a:cxn>
                  <a:cxn ang="0">
                    <a:pos x="2314" y="857"/>
                  </a:cxn>
                  <a:cxn ang="0">
                    <a:pos x="2361" y="783"/>
                  </a:cxn>
                  <a:cxn ang="0">
                    <a:pos x="2409" y="723"/>
                  </a:cxn>
                  <a:cxn ang="0">
                    <a:pos x="2456" y="665"/>
                  </a:cxn>
                  <a:cxn ang="0">
                    <a:pos x="2503" y="607"/>
                  </a:cxn>
                  <a:cxn ang="0">
                    <a:pos x="2551" y="549"/>
                  </a:cxn>
                  <a:cxn ang="0">
                    <a:pos x="2598" y="498"/>
                  </a:cxn>
                  <a:cxn ang="0">
                    <a:pos x="2645" y="449"/>
                  </a:cxn>
                  <a:cxn ang="0">
                    <a:pos x="2692" y="406"/>
                  </a:cxn>
                  <a:cxn ang="0">
                    <a:pos x="2740" y="364"/>
                  </a:cxn>
                  <a:cxn ang="0">
                    <a:pos x="2787" y="322"/>
                  </a:cxn>
                  <a:cxn ang="0">
                    <a:pos x="2834" y="292"/>
                  </a:cxn>
                  <a:cxn ang="0">
                    <a:pos x="2882" y="259"/>
                  </a:cxn>
                  <a:cxn ang="0">
                    <a:pos x="2929" y="224"/>
                  </a:cxn>
                </a:cxnLst>
                <a:rect l="0" t="0" r="r" b="b"/>
                <a:pathLst>
                  <a:path w="2965" h="1918">
                    <a:moveTo>
                      <a:pt x="0" y="0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5"/>
                    </a:lnTo>
                    <a:lnTo>
                      <a:pt x="23" y="2"/>
                    </a:lnTo>
                    <a:lnTo>
                      <a:pt x="27" y="5"/>
                    </a:lnTo>
                    <a:lnTo>
                      <a:pt x="31" y="2"/>
                    </a:lnTo>
                    <a:lnTo>
                      <a:pt x="35" y="7"/>
                    </a:lnTo>
                    <a:lnTo>
                      <a:pt x="39" y="7"/>
                    </a:lnTo>
                    <a:lnTo>
                      <a:pt x="43" y="13"/>
                    </a:lnTo>
                    <a:lnTo>
                      <a:pt x="47" y="8"/>
                    </a:lnTo>
                    <a:lnTo>
                      <a:pt x="51" y="10"/>
                    </a:lnTo>
                    <a:lnTo>
                      <a:pt x="55" y="13"/>
                    </a:lnTo>
                    <a:lnTo>
                      <a:pt x="59" y="16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71" y="11"/>
                    </a:lnTo>
                    <a:lnTo>
                      <a:pt x="75" y="18"/>
                    </a:lnTo>
                    <a:lnTo>
                      <a:pt x="79" y="21"/>
                    </a:lnTo>
                    <a:lnTo>
                      <a:pt x="83" y="21"/>
                    </a:lnTo>
                    <a:lnTo>
                      <a:pt x="87" y="20"/>
                    </a:lnTo>
                    <a:lnTo>
                      <a:pt x="90" y="24"/>
                    </a:lnTo>
                    <a:lnTo>
                      <a:pt x="94" y="21"/>
                    </a:lnTo>
                    <a:lnTo>
                      <a:pt x="98" y="21"/>
                    </a:lnTo>
                    <a:lnTo>
                      <a:pt x="102" y="29"/>
                    </a:lnTo>
                    <a:lnTo>
                      <a:pt x="106" y="31"/>
                    </a:lnTo>
                    <a:lnTo>
                      <a:pt x="110" y="32"/>
                    </a:lnTo>
                    <a:lnTo>
                      <a:pt x="114" y="36"/>
                    </a:lnTo>
                    <a:lnTo>
                      <a:pt x="118" y="36"/>
                    </a:lnTo>
                    <a:lnTo>
                      <a:pt x="122" y="36"/>
                    </a:lnTo>
                    <a:lnTo>
                      <a:pt x="126" y="36"/>
                    </a:lnTo>
                    <a:lnTo>
                      <a:pt x="130" y="42"/>
                    </a:lnTo>
                    <a:lnTo>
                      <a:pt x="134" y="44"/>
                    </a:lnTo>
                    <a:lnTo>
                      <a:pt x="138" y="49"/>
                    </a:lnTo>
                    <a:lnTo>
                      <a:pt x="142" y="52"/>
                    </a:lnTo>
                    <a:lnTo>
                      <a:pt x="146" y="50"/>
                    </a:lnTo>
                    <a:lnTo>
                      <a:pt x="150" y="47"/>
                    </a:lnTo>
                    <a:lnTo>
                      <a:pt x="154" y="57"/>
                    </a:lnTo>
                    <a:lnTo>
                      <a:pt x="157" y="57"/>
                    </a:lnTo>
                    <a:lnTo>
                      <a:pt x="161" y="58"/>
                    </a:lnTo>
                    <a:lnTo>
                      <a:pt x="165" y="63"/>
                    </a:lnTo>
                    <a:lnTo>
                      <a:pt x="169" y="65"/>
                    </a:lnTo>
                    <a:lnTo>
                      <a:pt x="173" y="69"/>
                    </a:lnTo>
                    <a:lnTo>
                      <a:pt x="177" y="68"/>
                    </a:lnTo>
                    <a:lnTo>
                      <a:pt x="181" y="71"/>
                    </a:lnTo>
                    <a:lnTo>
                      <a:pt x="185" y="77"/>
                    </a:lnTo>
                    <a:lnTo>
                      <a:pt x="189" y="77"/>
                    </a:lnTo>
                    <a:lnTo>
                      <a:pt x="193" y="86"/>
                    </a:lnTo>
                    <a:lnTo>
                      <a:pt x="197" y="84"/>
                    </a:lnTo>
                    <a:lnTo>
                      <a:pt x="201" y="89"/>
                    </a:lnTo>
                    <a:lnTo>
                      <a:pt x="205" y="90"/>
                    </a:lnTo>
                    <a:lnTo>
                      <a:pt x="209" y="95"/>
                    </a:lnTo>
                    <a:lnTo>
                      <a:pt x="213" y="97"/>
                    </a:lnTo>
                    <a:lnTo>
                      <a:pt x="217" y="98"/>
                    </a:lnTo>
                    <a:lnTo>
                      <a:pt x="221" y="106"/>
                    </a:lnTo>
                    <a:lnTo>
                      <a:pt x="225" y="103"/>
                    </a:lnTo>
                    <a:lnTo>
                      <a:pt x="228" y="115"/>
                    </a:lnTo>
                    <a:lnTo>
                      <a:pt x="232" y="116"/>
                    </a:lnTo>
                    <a:lnTo>
                      <a:pt x="236" y="115"/>
                    </a:lnTo>
                    <a:lnTo>
                      <a:pt x="240" y="123"/>
                    </a:lnTo>
                    <a:lnTo>
                      <a:pt x="244" y="127"/>
                    </a:lnTo>
                    <a:lnTo>
                      <a:pt x="248" y="127"/>
                    </a:lnTo>
                    <a:lnTo>
                      <a:pt x="252" y="135"/>
                    </a:lnTo>
                    <a:lnTo>
                      <a:pt x="256" y="140"/>
                    </a:lnTo>
                    <a:lnTo>
                      <a:pt x="260" y="142"/>
                    </a:lnTo>
                    <a:lnTo>
                      <a:pt x="264" y="147"/>
                    </a:lnTo>
                    <a:lnTo>
                      <a:pt x="268" y="153"/>
                    </a:lnTo>
                    <a:lnTo>
                      <a:pt x="272" y="158"/>
                    </a:lnTo>
                    <a:lnTo>
                      <a:pt x="276" y="160"/>
                    </a:lnTo>
                    <a:lnTo>
                      <a:pt x="280" y="168"/>
                    </a:lnTo>
                    <a:lnTo>
                      <a:pt x="284" y="166"/>
                    </a:lnTo>
                    <a:lnTo>
                      <a:pt x="288" y="172"/>
                    </a:lnTo>
                    <a:lnTo>
                      <a:pt x="292" y="181"/>
                    </a:lnTo>
                    <a:lnTo>
                      <a:pt x="295" y="190"/>
                    </a:lnTo>
                    <a:lnTo>
                      <a:pt x="299" y="190"/>
                    </a:lnTo>
                    <a:lnTo>
                      <a:pt x="303" y="197"/>
                    </a:lnTo>
                    <a:lnTo>
                      <a:pt x="307" y="200"/>
                    </a:lnTo>
                    <a:lnTo>
                      <a:pt x="311" y="205"/>
                    </a:lnTo>
                    <a:lnTo>
                      <a:pt x="315" y="214"/>
                    </a:lnTo>
                    <a:lnTo>
                      <a:pt x="319" y="214"/>
                    </a:lnTo>
                    <a:lnTo>
                      <a:pt x="323" y="219"/>
                    </a:lnTo>
                    <a:lnTo>
                      <a:pt x="327" y="222"/>
                    </a:lnTo>
                    <a:lnTo>
                      <a:pt x="331" y="229"/>
                    </a:lnTo>
                    <a:lnTo>
                      <a:pt x="335" y="230"/>
                    </a:lnTo>
                    <a:lnTo>
                      <a:pt x="339" y="242"/>
                    </a:lnTo>
                    <a:lnTo>
                      <a:pt x="343" y="248"/>
                    </a:lnTo>
                    <a:lnTo>
                      <a:pt x="347" y="247"/>
                    </a:lnTo>
                    <a:lnTo>
                      <a:pt x="351" y="256"/>
                    </a:lnTo>
                    <a:lnTo>
                      <a:pt x="355" y="263"/>
                    </a:lnTo>
                    <a:lnTo>
                      <a:pt x="359" y="269"/>
                    </a:lnTo>
                    <a:lnTo>
                      <a:pt x="362" y="272"/>
                    </a:lnTo>
                    <a:lnTo>
                      <a:pt x="366" y="279"/>
                    </a:lnTo>
                    <a:lnTo>
                      <a:pt x="370" y="285"/>
                    </a:lnTo>
                    <a:lnTo>
                      <a:pt x="374" y="295"/>
                    </a:lnTo>
                    <a:lnTo>
                      <a:pt x="378" y="296"/>
                    </a:lnTo>
                    <a:lnTo>
                      <a:pt x="382" y="304"/>
                    </a:lnTo>
                    <a:lnTo>
                      <a:pt x="386" y="306"/>
                    </a:lnTo>
                    <a:lnTo>
                      <a:pt x="390" y="319"/>
                    </a:lnTo>
                    <a:lnTo>
                      <a:pt x="394" y="322"/>
                    </a:lnTo>
                    <a:lnTo>
                      <a:pt x="398" y="330"/>
                    </a:lnTo>
                    <a:lnTo>
                      <a:pt x="402" y="333"/>
                    </a:lnTo>
                    <a:lnTo>
                      <a:pt x="406" y="343"/>
                    </a:lnTo>
                    <a:lnTo>
                      <a:pt x="410" y="346"/>
                    </a:lnTo>
                    <a:lnTo>
                      <a:pt x="414" y="354"/>
                    </a:lnTo>
                    <a:lnTo>
                      <a:pt x="418" y="359"/>
                    </a:lnTo>
                    <a:lnTo>
                      <a:pt x="422" y="367"/>
                    </a:lnTo>
                    <a:lnTo>
                      <a:pt x="426" y="375"/>
                    </a:lnTo>
                    <a:lnTo>
                      <a:pt x="430" y="383"/>
                    </a:lnTo>
                    <a:lnTo>
                      <a:pt x="433" y="391"/>
                    </a:lnTo>
                    <a:lnTo>
                      <a:pt x="437" y="393"/>
                    </a:lnTo>
                    <a:lnTo>
                      <a:pt x="441" y="403"/>
                    </a:lnTo>
                    <a:lnTo>
                      <a:pt x="445" y="409"/>
                    </a:lnTo>
                    <a:lnTo>
                      <a:pt x="449" y="412"/>
                    </a:lnTo>
                    <a:lnTo>
                      <a:pt x="453" y="420"/>
                    </a:lnTo>
                    <a:lnTo>
                      <a:pt x="457" y="425"/>
                    </a:lnTo>
                    <a:lnTo>
                      <a:pt x="461" y="440"/>
                    </a:lnTo>
                    <a:lnTo>
                      <a:pt x="465" y="446"/>
                    </a:lnTo>
                    <a:lnTo>
                      <a:pt x="469" y="453"/>
                    </a:lnTo>
                    <a:lnTo>
                      <a:pt x="473" y="461"/>
                    </a:lnTo>
                    <a:lnTo>
                      <a:pt x="477" y="467"/>
                    </a:lnTo>
                    <a:lnTo>
                      <a:pt x="481" y="477"/>
                    </a:lnTo>
                    <a:lnTo>
                      <a:pt x="485" y="483"/>
                    </a:lnTo>
                    <a:lnTo>
                      <a:pt x="489" y="488"/>
                    </a:lnTo>
                    <a:lnTo>
                      <a:pt x="493" y="499"/>
                    </a:lnTo>
                    <a:lnTo>
                      <a:pt x="497" y="504"/>
                    </a:lnTo>
                    <a:lnTo>
                      <a:pt x="500" y="512"/>
                    </a:lnTo>
                    <a:lnTo>
                      <a:pt x="504" y="520"/>
                    </a:lnTo>
                    <a:lnTo>
                      <a:pt x="508" y="525"/>
                    </a:lnTo>
                    <a:lnTo>
                      <a:pt x="512" y="538"/>
                    </a:lnTo>
                    <a:lnTo>
                      <a:pt x="516" y="544"/>
                    </a:lnTo>
                    <a:lnTo>
                      <a:pt x="520" y="556"/>
                    </a:lnTo>
                    <a:lnTo>
                      <a:pt x="524" y="560"/>
                    </a:lnTo>
                    <a:lnTo>
                      <a:pt x="528" y="567"/>
                    </a:lnTo>
                    <a:lnTo>
                      <a:pt x="532" y="573"/>
                    </a:lnTo>
                    <a:lnTo>
                      <a:pt x="536" y="586"/>
                    </a:lnTo>
                    <a:lnTo>
                      <a:pt x="540" y="594"/>
                    </a:lnTo>
                    <a:lnTo>
                      <a:pt x="544" y="604"/>
                    </a:lnTo>
                    <a:lnTo>
                      <a:pt x="548" y="612"/>
                    </a:lnTo>
                    <a:lnTo>
                      <a:pt x="552" y="620"/>
                    </a:lnTo>
                    <a:lnTo>
                      <a:pt x="556" y="628"/>
                    </a:lnTo>
                    <a:lnTo>
                      <a:pt x="560" y="630"/>
                    </a:lnTo>
                    <a:lnTo>
                      <a:pt x="564" y="641"/>
                    </a:lnTo>
                    <a:lnTo>
                      <a:pt x="568" y="655"/>
                    </a:lnTo>
                    <a:lnTo>
                      <a:pt x="571" y="659"/>
                    </a:lnTo>
                    <a:lnTo>
                      <a:pt x="575" y="668"/>
                    </a:lnTo>
                    <a:lnTo>
                      <a:pt x="579" y="673"/>
                    </a:lnTo>
                    <a:lnTo>
                      <a:pt x="583" y="681"/>
                    </a:lnTo>
                    <a:lnTo>
                      <a:pt x="587" y="694"/>
                    </a:lnTo>
                    <a:lnTo>
                      <a:pt x="591" y="702"/>
                    </a:lnTo>
                    <a:lnTo>
                      <a:pt x="595" y="715"/>
                    </a:lnTo>
                    <a:lnTo>
                      <a:pt x="599" y="721"/>
                    </a:lnTo>
                    <a:lnTo>
                      <a:pt x="603" y="733"/>
                    </a:lnTo>
                    <a:lnTo>
                      <a:pt x="607" y="739"/>
                    </a:lnTo>
                    <a:lnTo>
                      <a:pt x="611" y="747"/>
                    </a:lnTo>
                    <a:lnTo>
                      <a:pt x="615" y="755"/>
                    </a:lnTo>
                    <a:lnTo>
                      <a:pt x="619" y="767"/>
                    </a:lnTo>
                    <a:lnTo>
                      <a:pt x="623" y="773"/>
                    </a:lnTo>
                    <a:lnTo>
                      <a:pt x="627" y="781"/>
                    </a:lnTo>
                    <a:lnTo>
                      <a:pt x="631" y="792"/>
                    </a:lnTo>
                    <a:lnTo>
                      <a:pt x="635" y="796"/>
                    </a:lnTo>
                    <a:lnTo>
                      <a:pt x="638" y="812"/>
                    </a:lnTo>
                    <a:lnTo>
                      <a:pt x="642" y="818"/>
                    </a:lnTo>
                    <a:lnTo>
                      <a:pt x="646" y="828"/>
                    </a:lnTo>
                    <a:lnTo>
                      <a:pt x="650" y="836"/>
                    </a:lnTo>
                    <a:lnTo>
                      <a:pt x="654" y="836"/>
                    </a:lnTo>
                    <a:lnTo>
                      <a:pt x="658" y="853"/>
                    </a:lnTo>
                    <a:lnTo>
                      <a:pt x="662" y="862"/>
                    </a:lnTo>
                    <a:lnTo>
                      <a:pt x="666" y="873"/>
                    </a:lnTo>
                    <a:lnTo>
                      <a:pt x="670" y="881"/>
                    </a:lnTo>
                    <a:lnTo>
                      <a:pt x="674" y="890"/>
                    </a:lnTo>
                    <a:lnTo>
                      <a:pt x="678" y="895"/>
                    </a:lnTo>
                    <a:lnTo>
                      <a:pt x="682" y="908"/>
                    </a:lnTo>
                    <a:lnTo>
                      <a:pt x="686" y="915"/>
                    </a:lnTo>
                    <a:lnTo>
                      <a:pt x="690" y="924"/>
                    </a:lnTo>
                    <a:lnTo>
                      <a:pt x="694" y="934"/>
                    </a:lnTo>
                    <a:lnTo>
                      <a:pt x="698" y="939"/>
                    </a:lnTo>
                    <a:lnTo>
                      <a:pt x="702" y="947"/>
                    </a:lnTo>
                    <a:lnTo>
                      <a:pt x="705" y="958"/>
                    </a:lnTo>
                    <a:lnTo>
                      <a:pt x="709" y="971"/>
                    </a:lnTo>
                    <a:lnTo>
                      <a:pt x="713" y="981"/>
                    </a:lnTo>
                    <a:lnTo>
                      <a:pt x="717" y="987"/>
                    </a:lnTo>
                    <a:lnTo>
                      <a:pt x="721" y="1000"/>
                    </a:lnTo>
                    <a:lnTo>
                      <a:pt x="725" y="1008"/>
                    </a:lnTo>
                    <a:lnTo>
                      <a:pt x="729" y="1018"/>
                    </a:lnTo>
                    <a:lnTo>
                      <a:pt x="733" y="1021"/>
                    </a:lnTo>
                    <a:lnTo>
                      <a:pt x="737" y="1035"/>
                    </a:lnTo>
                    <a:lnTo>
                      <a:pt x="741" y="1040"/>
                    </a:lnTo>
                    <a:lnTo>
                      <a:pt x="745" y="1051"/>
                    </a:lnTo>
                    <a:lnTo>
                      <a:pt x="749" y="1063"/>
                    </a:lnTo>
                    <a:lnTo>
                      <a:pt x="753" y="1069"/>
                    </a:lnTo>
                    <a:lnTo>
                      <a:pt x="757" y="1074"/>
                    </a:lnTo>
                    <a:lnTo>
                      <a:pt x="761" y="1085"/>
                    </a:lnTo>
                    <a:lnTo>
                      <a:pt x="765" y="1095"/>
                    </a:lnTo>
                    <a:lnTo>
                      <a:pt x="769" y="1098"/>
                    </a:lnTo>
                    <a:lnTo>
                      <a:pt x="773" y="1113"/>
                    </a:lnTo>
                    <a:lnTo>
                      <a:pt x="776" y="1124"/>
                    </a:lnTo>
                    <a:lnTo>
                      <a:pt x="780" y="1134"/>
                    </a:lnTo>
                    <a:lnTo>
                      <a:pt x="784" y="1137"/>
                    </a:lnTo>
                    <a:lnTo>
                      <a:pt x="788" y="1143"/>
                    </a:lnTo>
                    <a:lnTo>
                      <a:pt x="792" y="1158"/>
                    </a:lnTo>
                    <a:lnTo>
                      <a:pt x="796" y="1167"/>
                    </a:lnTo>
                    <a:lnTo>
                      <a:pt x="800" y="1175"/>
                    </a:lnTo>
                    <a:lnTo>
                      <a:pt x="804" y="1185"/>
                    </a:lnTo>
                    <a:lnTo>
                      <a:pt x="808" y="1193"/>
                    </a:lnTo>
                    <a:lnTo>
                      <a:pt x="812" y="1203"/>
                    </a:lnTo>
                    <a:lnTo>
                      <a:pt x="816" y="1208"/>
                    </a:lnTo>
                    <a:lnTo>
                      <a:pt x="820" y="1216"/>
                    </a:lnTo>
                    <a:lnTo>
                      <a:pt x="824" y="1229"/>
                    </a:lnTo>
                    <a:lnTo>
                      <a:pt x="828" y="1237"/>
                    </a:lnTo>
                    <a:lnTo>
                      <a:pt x="832" y="1241"/>
                    </a:lnTo>
                    <a:lnTo>
                      <a:pt x="836" y="1253"/>
                    </a:lnTo>
                    <a:lnTo>
                      <a:pt x="840" y="1262"/>
                    </a:lnTo>
                    <a:lnTo>
                      <a:pt x="843" y="1269"/>
                    </a:lnTo>
                    <a:lnTo>
                      <a:pt x="847" y="1280"/>
                    </a:lnTo>
                    <a:lnTo>
                      <a:pt x="851" y="1288"/>
                    </a:lnTo>
                    <a:lnTo>
                      <a:pt x="855" y="1298"/>
                    </a:lnTo>
                    <a:lnTo>
                      <a:pt x="859" y="1301"/>
                    </a:lnTo>
                    <a:lnTo>
                      <a:pt x="863" y="1312"/>
                    </a:lnTo>
                    <a:lnTo>
                      <a:pt x="867" y="1322"/>
                    </a:lnTo>
                    <a:lnTo>
                      <a:pt x="871" y="1328"/>
                    </a:lnTo>
                    <a:lnTo>
                      <a:pt x="875" y="1338"/>
                    </a:lnTo>
                    <a:lnTo>
                      <a:pt x="879" y="1344"/>
                    </a:lnTo>
                    <a:lnTo>
                      <a:pt x="883" y="1351"/>
                    </a:lnTo>
                    <a:lnTo>
                      <a:pt x="887" y="1361"/>
                    </a:lnTo>
                    <a:lnTo>
                      <a:pt x="891" y="1370"/>
                    </a:lnTo>
                    <a:lnTo>
                      <a:pt x="895" y="1375"/>
                    </a:lnTo>
                    <a:lnTo>
                      <a:pt x="899" y="1386"/>
                    </a:lnTo>
                    <a:lnTo>
                      <a:pt x="903" y="1391"/>
                    </a:lnTo>
                    <a:lnTo>
                      <a:pt x="907" y="1398"/>
                    </a:lnTo>
                    <a:lnTo>
                      <a:pt x="910" y="1407"/>
                    </a:lnTo>
                    <a:lnTo>
                      <a:pt x="914" y="1419"/>
                    </a:lnTo>
                    <a:lnTo>
                      <a:pt x="918" y="1427"/>
                    </a:lnTo>
                    <a:lnTo>
                      <a:pt x="922" y="1428"/>
                    </a:lnTo>
                    <a:lnTo>
                      <a:pt x="926" y="1441"/>
                    </a:lnTo>
                    <a:lnTo>
                      <a:pt x="930" y="1449"/>
                    </a:lnTo>
                    <a:lnTo>
                      <a:pt x="934" y="1452"/>
                    </a:lnTo>
                    <a:lnTo>
                      <a:pt x="938" y="1462"/>
                    </a:lnTo>
                    <a:lnTo>
                      <a:pt x="942" y="1470"/>
                    </a:lnTo>
                    <a:lnTo>
                      <a:pt x="946" y="1473"/>
                    </a:lnTo>
                    <a:lnTo>
                      <a:pt x="950" y="1485"/>
                    </a:lnTo>
                    <a:lnTo>
                      <a:pt x="954" y="1488"/>
                    </a:lnTo>
                    <a:lnTo>
                      <a:pt x="958" y="1499"/>
                    </a:lnTo>
                    <a:lnTo>
                      <a:pt x="962" y="1507"/>
                    </a:lnTo>
                    <a:lnTo>
                      <a:pt x="966" y="1520"/>
                    </a:lnTo>
                    <a:lnTo>
                      <a:pt x="970" y="1523"/>
                    </a:lnTo>
                    <a:lnTo>
                      <a:pt x="974" y="1526"/>
                    </a:lnTo>
                    <a:lnTo>
                      <a:pt x="978" y="1533"/>
                    </a:lnTo>
                    <a:lnTo>
                      <a:pt x="981" y="1546"/>
                    </a:lnTo>
                    <a:lnTo>
                      <a:pt x="985" y="1549"/>
                    </a:lnTo>
                    <a:lnTo>
                      <a:pt x="989" y="1554"/>
                    </a:lnTo>
                    <a:lnTo>
                      <a:pt x="993" y="1562"/>
                    </a:lnTo>
                    <a:lnTo>
                      <a:pt x="997" y="1571"/>
                    </a:lnTo>
                    <a:lnTo>
                      <a:pt x="1001" y="1575"/>
                    </a:lnTo>
                    <a:lnTo>
                      <a:pt x="1005" y="1581"/>
                    </a:lnTo>
                    <a:lnTo>
                      <a:pt x="1009" y="1584"/>
                    </a:lnTo>
                    <a:lnTo>
                      <a:pt x="1013" y="1596"/>
                    </a:lnTo>
                    <a:lnTo>
                      <a:pt x="1017" y="1604"/>
                    </a:lnTo>
                    <a:lnTo>
                      <a:pt x="1021" y="1609"/>
                    </a:lnTo>
                    <a:lnTo>
                      <a:pt x="1025" y="1612"/>
                    </a:lnTo>
                    <a:lnTo>
                      <a:pt x="1029" y="1623"/>
                    </a:lnTo>
                    <a:lnTo>
                      <a:pt x="1033" y="1626"/>
                    </a:lnTo>
                    <a:lnTo>
                      <a:pt x="1037" y="1634"/>
                    </a:lnTo>
                    <a:lnTo>
                      <a:pt x="1041" y="1644"/>
                    </a:lnTo>
                    <a:lnTo>
                      <a:pt x="1045" y="1644"/>
                    </a:lnTo>
                    <a:lnTo>
                      <a:pt x="1048" y="1654"/>
                    </a:lnTo>
                    <a:lnTo>
                      <a:pt x="1052" y="1657"/>
                    </a:lnTo>
                    <a:lnTo>
                      <a:pt x="1056" y="1663"/>
                    </a:lnTo>
                    <a:lnTo>
                      <a:pt x="1060" y="1668"/>
                    </a:lnTo>
                    <a:lnTo>
                      <a:pt x="1064" y="1678"/>
                    </a:lnTo>
                    <a:lnTo>
                      <a:pt x="1068" y="1684"/>
                    </a:lnTo>
                    <a:lnTo>
                      <a:pt x="1072" y="1684"/>
                    </a:lnTo>
                    <a:lnTo>
                      <a:pt x="1076" y="1694"/>
                    </a:lnTo>
                    <a:lnTo>
                      <a:pt x="1080" y="1692"/>
                    </a:lnTo>
                    <a:lnTo>
                      <a:pt x="1084" y="1702"/>
                    </a:lnTo>
                    <a:lnTo>
                      <a:pt x="1088" y="1707"/>
                    </a:lnTo>
                    <a:lnTo>
                      <a:pt x="1092" y="1713"/>
                    </a:lnTo>
                    <a:lnTo>
                      <a:pt x="1096" y="1720"/>
                    </a:lnTo>
                    <a:lnTo>
                      <a:pt x="1100" y="1724"/>
                    </a:lnTo>
                    <a:lnTo>
                      <a:pt x="1104" y="1731"/>
                    </a:lnTo>
                    <a:lnTo>
                      <a:pt x="1108" y="1732"/>
                    </a:lnTo>
                    <a:lnTo>
                      <a:pt x="1112" y="1742"/>
                    </a:lnTo>
                    <a:lnTo>
                      <a:pt x="1116" y="1742"/>
                    </a:lnTo>
                    <a:lnTo>
                      <a:pt x="1119" y="1752"/>
                    </a:lnTo>
                    <a:lnTo>
                      <a:pt x="1123" y="1753"/>
                    </a:lnTo>
                    <a:lnTo>
                      <a:pt x="1127" y="1761"/>
                    </a:lnTo>
                    <a:lnTo>
                      <a:pt x="1131" y="1763"/>
                    </a:lnTo>
                    <a:lnTo>
                      <a:pt x="1135" y="1768"/>
                    </a:lnTo>
                    <a:lnTo>
                      <a:pt x="1139" y="1774"/>
                    </a:lnTo>
                    <a:lnTo>
                      <a:pt x="1143" y="1778"/>
                    </a:lnTo>
                    <a:lnTo>
                      <a:pt x="1147" y="1786"/>
                    </a:lnTo>
                    <a:lnTo>
                      <a:pt x="1151" y="1782"/>
                    </a:lnTo>
                    <a:lnTo>
                      <a:pt x="1155" y="1787"/>
                    </a:lnTo>
                    <a:lnTo>
                      <a:pt x="1159" y="1794"/>
                    </a:lnTo>
                    <a:lnTo>
                      <a:pt x="1163" y="1797"/>
                    </a:lnTo>
                    <a:lnTo>
                      <a:pt x="1167" y="1803"/>
                    </a:lnTo>
                    <a:lnTo>
                      <a:pt x="1171" y="1808"/>
                    </a:lnTo>
                    <a:lnTo>
                      <a:pt x="1175" y="1808"/>
                    </a:lnTo>
                    <a:lnTo>
                      <a:pt x="1179" y="1816"/>
                    </a:lnTo>
                    <a:lnTo>
                      <a:pt x="1183" y="1816"/>
                    </a:lnTo>
                    <a:lnTo>
                      <a:pt x="1186" y="1821"/>
                    </a:lnTo>
                    <a:lnTo>
                      <a:pt x="1190" y="1831"/>
                    </a:lnTo>
                    <a:lnTo>
                      <a:pt x="1194" y="1834"/>
                    </a:lnTo>
                    <a:lnTo>
                      <a:pt x="1198" y="1836"/>
                    </a:lnTo>
                    <a:lnTo>
                      <a:pt x="1202" y="1836"/>
                    </a:lnTo>
                    <a:lnTo>
                      <a:pt x="1206" y="1845"/>
                    </a:lnTo>
                    <a:lnTo>
                      <a:pt x="1210" y="1848"/>
                    </a:lnTo>
                    <a:lnTo>
                      <a:pt x="1214" y="1852"/>
                    </a:lnTo>
                    <a:lnTo>
                      <a:pt x="1218" y="1850"/>
                    </a:lnTo>
                    <a:lnTo>
                      <a:pt x="1222" y="1848"/>
                    </a:lnTo>
                    <a:lnTo>
                      <a:pt x="1226" y="1858"/>
                    </a:lnTo>
                    <a:lnTo>
                      <a:pt x="1230" y="1860"/>
                    </a:lnTo>
                    <a:lnTo>
                      <a:pt x="1234" y="1861"/>
                    </a:lnTo>
                    <a:lnTo>
                      <a:pt x="1238" y="1865"/>
                    </a:lnTo>
                    <a:lnTo>
                      <a:pt x="1242" y="1863"/>
                    </a:lnTo>
                    <a:lnTo>
                      <a:pt x="1246" y="1866"/>
                    </a:lnTo>
                    <a:lnTo>
                      <a:pt x="1250" y="1871"/>
                    </a:lnTo>
                    <a:lnTo>
                      <a:pt x="1253" y="1873"/>
                    </a:lnTo>
                    <a:lnTo>
                      <a:pt x="1257" y="1876"/>
                    </a:lnTo>
                    <a:lnTo>
                      <a:pt x="1261" y="1871"/>
                    </a:lnTo>
                    <a:lnTo>
                      <a:pt x="1265" y="1884"/>
                    </a:lnTo>
                    <a:lnTo>
                      <a:pt x="1269" y="1881"/>
                    </a:lnTo>
                    <a:lnTo>
                      <a:pt x="1273" y="1884"/>
                    </a:lnTo>
                    <a:lnTo>
                      <a:pt x="1277" y="1887"/>
                    </a:lnTo>
                    <a:lnTo>
                      <a:pt x="1281" y="1884"/>
                    </a:lnTo>
                    <a:lnTo>
                      <a:pt x="1285" y="1892"/>
                    </a:lnTo>
                    <a:lnTo>
                      <a:pt x="1289" y="1892"/>
                    </a:lnTo>
                    <a:lnTo>
                      <a:pt x="1293" y="1893"/>
                    </a:lnTo>
                    <a:lnTo>
                      <a:pt x="1297" y="1897"/>
                    </a:lnTo>
                    <a:lnTo>
                      <a:pt x="1301" y="1893"/>
                    </a:lnTo>
                    <a:lnTo>
                      <a:pt x="1305" y="1893"/>
                    </a:lnTo>
                    <a:lnTo>
                      <a:pt x="1309" y="1900"/>
                    </a:lnTo>
                    <a:lnTo>
                      <a:pt x="1313" y="1900"/>
                    </a:lnTo>
                    <a:lnTo>
                      <a:pt x="1317" y="1903"/>
                    </a:lnTo>
                    <a:lnTo>
                      <a:pt x="1321" y="1898"/>
                    </a:lnTo>
                    <a:lnTo>
                      <a:pt x="1324" y="1900"/>
                    </a:lnTo>
                    <a:lnTo>
                      <a:pt x="1328" y="1908"/>
                    </a:lnTo>
                    <a:lnTo>
                      <a:pt x="1332" y="1906"/>
                    </a:lnTo>
                    <a:lnTo>
                      <a:pt x="1336" y="1908"/>
                    </a:lnTo>
                    <a:lnTo>
                      <a:pt x="1340" y="1910"/>
                    </a:lnTo>
                    <a:lnTo>
                      <a:pt x="1344" y="1908"/>
                    </a:lnTo>
                    <a:lnTo>
                      <a:pt x="1348" y="1905"/>
                    </a:lnTo>
                    <a:lnTo>
                      <a:pt x="1352" y="1908"/>
                    </a:lnTo>
                    <a:lnTo>
                      <a:pt x="1356" y="1910"/>
                    </a:lnTo>
                    <a:lnTo>
                      <a:pt x="1360" y="1911"/>
                    </a:lnTo>
                    <a:lnTo>
                      <a:pt x="1364" y="1911"/>
                    </a:lnTo>
                    <a:lnTo>
                      <a:pt x="1368" y="1913"/>
                    </a:lnTo>
                    <a:lnTo>
                      <a:pt x="1372" y="1914"/>
                    </a:lnTo>
                    <a:lnTo>
                      <a:pt x="1376" y="1914"/>
                    </a:lnTo>
                    <a:lnTo>
                      <a:pt x="1380" y="1916"/>
                    </a:lnTo>
                    <a:lnTo>
                      <a:pt x="1384" y="1918"/>
                    </a:lnTo>
                    <a:lnTo>
                      <a:pt x="1388" y="1916"/>
                    </a:lnTo>
                    <a:lnTo>
                      <a:pt x="1391" y="1911"/>
                    </a:lnTo>
                    <a:lnTo>
                      <a:pt x="1395" y="1914"/>
                    </a:lnTo>
                    <a:lnTo>
                      <a:pt x="1399" y="1916"/>
                    </a:lnTo>
                    <a:lnTo>
                      <a:pt x="1403" y="1918"/>
                    </a:lnTo>
                    <a:lnTo>
                      <a:pt x="1407" y="1914"/>
                    </a:lnTo>
                    <a:lnTo>
                      <a:pt x="1411" y="1914"/>
                    </a:lnTo>
                    <a:lnTo>
                      <a:pt x="1415" y="1913"/>
                    </a:lnTo>
                    <a:lnTo>
                      <a:pt x="1419" y="1913"/>
                    </a:lnTo>
                    <a:lnTo>
                      <a:pt x="1423" y="1916"/>
                    </a:lnTo>
                    <a:lnTo>
                      <a:pt x="1427" y="1914"/>
                    </a:lnTo>
                    <a:lnTo>
                      <a:pt x="1431" y="1914"/>
                    </a:lnTo>
                    <a:lnTo>
                      <a:pt x="1435" y="1911"/>
                    </a:lnTo>
                    <a:lnTo>
                      <a:pt x="1439" y="1902"/>
                    </a:lnTo>
                    <a:lnTo>
                      <a:pt x="1443" y="1911"/>
                    </a:lnTo>
                    <a:lnTo>
                      <a:pt x="1447" y="1906"/>
                    </a:lnTo>
                    <a:lnTo>
                      <a:pt x="1451" y="1905"/>
                    </a:lnTo>
                    <a:lnTo>
                      <a:pt x="1455" y="1902"/>
                    </a:lnTo>
                    <a:lnTo>
                      <a:pt x="1458" y="1906"/>
                    </a:lnTo>
                    <a:lnTo>
                      <a:pt x="1462" y="1906"/>
                    </a:lnTo>
                    <a:lnTo>
                      <a:pt x="1466" y="1910"/>
                    </a:lnTo>
                    <a:lnTo>
                      <a:pt x="1470" y="1902"/>
                    </a:lnTo>
                    <a:lnTo>
                      <a:pt x="1474" y="1898"/>
                    </a:lnTo>
                    <a:lnTo>
                      <a:pt x="1478" y="1898"/>
                    </a:lnTo>
                    <a:lnTo>
                      <a:pt x="1482" y="1898"/>
                    </a:lnTo>
                    <a:lnTo>
                      <a:pt x="1486" y="1897"/>
                    </a:lnTo>
                    <a:lnTo>
                      <a:pt x="1490" y="1890"/>
                    </a:lnTo>
                    <a:lnTo>
                      <a:pt x="1494" y="1895"/>
                    </a:lnTo>
                    <a:lnTo>
                      <a:pt x="1498" y="1892"/>
                    </a:lnTo>
                    <a:lnTo>
                      <a:pt x="1502" y="1887"/>
                    </a:lnTo>
                    <a:lnTo>
                      <a:pt x="1506" y="1887"/>
                    </a:lnTo>
                    <a:lnTo>
                      <a:pt x="1510" y="1885"/>
                    </a:lnTo>
                    <a:lnTo>
                      <a:pt x="1514" y="1884"/>
                    </a:lnTo>
                    <a:lnTo>
                      <a:pt x="1518" y="1881"/>
                    </a:lnTo>
                    <a:lnTo>
                      <a:pt x="1522" y="1873"/>
                    </a:lnTo>
                    <a:lnTo>
                      <a:pt x="1526" y="1876"/>
                    </a:lnTo>
                    <a:lnTo>
                      <a:pt x="1529" y="1876"/>
                    </a:lnTo>
                    <a:lnTo>
                      <a:pt x="1533" y="1873"/>
                    </a:lnTo>
                    <a:lnTo>
                      <a:pt x="1537" y="1866"/>
                    </a:lnTo>
                    <a:lnTo>
                      <a:pt x="1541" y="1868"/>
                    </a:lnTo>
                    <a:lnTo>
                      <a:pt x="1545" y="1866"/>
                    </a:lnTo>
                    <a:lnTo>
                      <a:pt x="1549" y="1861"/>
                    </a:lnTo>
                    <a:lnTo>
                      <a:pt x="1553" y="1855"/>
                    </a:lnTo>
                    <a:lnTo>
                      <a:pt x="1557" y="1855"/>
                    </a:lnTo>
                    <a:lnTo>
                      <a:pt x="1561" y="1853"/>
                    </a:lnTo>
                    <a:lnTo>
                      <a:pt x="1565" y="1852"/>
                    </a:lnTo>
                    <a:lnTo>
                      <a:pt x="1569" y="1847"/>
                    </a:lnTo>
                    <a:lnTo>
                      <a:pt x="1573" y="1847"/>
                    </a:lnTo>
                    <a:lnTo>
                      <a:pt x="1577" y="1844"/>
                    </a:lnTo>
                    <a:lnTo>
                      <a:pt x="1581" y="1842"/>
                    </a:lnTo>
                    <a:lnTo>
                      <a:pt x="1585" y="1837"/>
                    </a:lnTo>
                    <a:lnTo>
                      <a:pt x="1589" y="1836"/>
                    </a:lnTo>
                    <a:lnTo>
                      <a:pt x="1593" y="1832"/>
                    </a:lnTo>
                    <a:lnTo>
                      <a:pt x="1596" y="1831"/>
                    </a:lnTo>
                    <a:lnTo>
                      <a:pt x="1600" y="1827"/>
                    </a:lnTo>
                    <a:lnTo>
                      <a:pt x="1604" y="1816"/>
                    </a:lnTo>
                    <a:lnTo>
                      <a:pt x="1608" y="1816"/>
                    </a:lnTo>
                    <a:lnTo>
                      <a:pt x="1612" y="1816"/>
                    </a:lnTo>
                    <a:lnTo>
                      <a:pt x="1616" y="1811"/>
                    </a:lnTo>
                    <a:lnTo>
                      <a:pt x="1620" y="1807"/>
                    </a:lnTo>
                    <a:lnTo>
                      <a:pt x="1624" y="1800"/>
                    </a:lnTo>
                    <a:lnTo>
                      <a:pt x="1628" y="1803"/>
                    </a:lnTo>
                    <a:lnTo>
                      <a:pt x="1632" y="1794"/>
                    </a:lnTo>
                    <a:lnTo>
                      <a:pt x="1636" y="1792"/>
                    </a:lnTo>
                    <a:lnTo>
                      <a:pt x="1640" y="1790"/>
                    </a:lnTo>
                    <a:lnTo>
                      <a:pt x="1644" y="1782"/>
                    </a:lnTo>
                    <a:lnTo>
                      <a:pt x="1648" y="1784"/>
                    </a:lnTo>
                    <a:lnTo>
                      <a:pt x="1652" y="1781"/>
                    </a:lnTo>
                    <a:lnTo>
                      <a:pt x="1656" y="1774"/>
                    </a:lnTo>
                    <a:lnTo>
                      <a:pt x="1660" y="1766"/>
                    </a:lnTo>
                    <a:lnTo>
                      <a:pt x="1663" y="1768"/>
                    </a:lnTo>
                    <a:lnTo>
                      <a:pt x="1667" y="1765"/>
                    </a:lnTo>
                    <a:lnTo>
                      <a:pt x="1671" y="1755"/>
                    </a:lnTo>
                    <a:lnTo>
                      <a:pt x="1675" y="1755"/>
                    </a:lnTo>
                    <a:lnTo>
                      <a:pt x="1679" y="1752"/>
                    </a:lnTo>
                    <a:lnTo>
                      <a:pt x="1683" y="1747"/>
                    </a:lnTo>
                    <a:lnTo>
                      <a:pt x="1687" y="1745"/>
                    </a:lnTo>
                    <a:lnTo>
                      <a:pt x="1691" y="1741"/>
                    </a:lnTo>
                    <a:lnTo>
                      <a:pt x="1695" y="1729"/>
                    </a:lnTo>
                    <a:lnTo>
                      <a:pt x="1699" y="1728"/>
                    </a:lnTo>
                    <a:lnTo>
                      <a:pt x="1703" y="1724"/>
                    </a:lnTo>
                    <a:lnTo>
                      <a:pt x="1707" y="1721"/>
                    </a:lnTo>
                    <a:lnTo>
                      <a:pt x="1711" y="1718"/>
                    </a:lnTo>
                    <a:lnTo>
                      <a:pt x="1715" y="1713"/>
                    </a:lnTo>
                    <a:lnTo>
                      <a:pt x="1719" y="1708"/>
                    </a:lnTo>
                    <a:lnTo>
                      <a:pt x="1723" y="1704"/>
                    </a:lnTo>
                    <a:lnTo>
                      <a:pt x="1727" y="1700"/>
                    </a:lnTo>
                    <a:lnTo>
                      <a:pt x="1731" y="1692"/>
                    </a:lnTo>
                    <a:lnTo>
                      <a:pt x="1734" y="1689"/>
                    </a:lnTo>
                    <a:lnTo>
                      <a:pt x="1738" y="1686"/>
                    </a:lnTo>
                    <a:lnTo>
                      <a:pt x="1742" y="1681"/>
                    </a:lnTo>
                    <a:lnTo>
                      <a:pt x="1746" y="1678"/>
                    </a:lnTo>
                    <a:lnTo>
                      <a:pt x="1750" y="1671"/>
                    </a:lnTo>
                    <a:lnTo>
                      <a:pt x="1754" y="1665"/>
                    </a:lnTo>
                    <a:lnTo>
                      <a:pt x="1758" y="1663"/>
                    </a:lnTo>
                    <a:lnTo>
                      <a:pt x="1762" y="1657"/>
                    </a:lnTo>
                    <a:lnTo>
                      <a:pt x="1766" y="1650"/>
                    </a:lnTo>
                    <a:lnTo>
                      <a:pt x="1770" y="1649"/>
                    </a:lnTo>
                    <a:lnTo>
                      <a:pt x="1774" y="1642"/>
                    </a:lnTo>
                    <a:lnTo>
                      <a:pt x="1778" y="1638"/>
                    </a:lnTo>
                    <a:lnTo>
                      <a:pt x="1782" y="1638"/>
                    </a:lnTo>
                    <a:lnTo>
                      <a:pt x="1786" y="1623"/>
                    </a:lnTo>
                    <a:lnTo>
                      <a:pt x="1790" y="1620"/>
                    </a:lnTo>
                    <a:lnTo>
                      <a:pt x="1794" y="1617"/>
                    </a:lnTo>
                    <a:lnTo>
                      <a:pt x="1798" y="1607"/>
                    </a:lnTo>
                    <a:lnTo>
                      <a:pt x="1801" y="1609"/>
                    </a:lnTo>
                    <a:lnTo>
                      <a:pt x="1805" y="1600"/>
                    </a:lnTo>
                    <a:lnTo>
                      <a:pt x="1809" y="1592"/>
                    </a:lnTo>
                    <a:lnTo>
                      <a:pt x="1813" y="1591"/>
                    </a:lnTo>
                    <a:lnTo>
                      <a:pt x="1817" y="1584"/>
                    </a:lnTo>
                    <a:lnTo>
                      <a:pt x="1821" y="1578"/>
                    </a:lnTo>
                    <a:lnTo>
                      <a:pt x="1825" y="1573"/>
                    </a:lnTo>
                    <a:lnTo>
                      <a:pt x="1829" y="1573"/>
                    </a:lnTo>
                    <a:lnTo>
                      <a:pt x="1833" y="1563"/>
                    </a:lnTo>
                    <a:lnTo>
                      <a:pt x="1837" y="1559"/>
                    </a:lnTo>
                    <a:lnTo>
                      <a:pt x="1841" y="1552"/>
                    </a:lnTo>
                    <a:lnTo>
                      <a:pt x="1845" y="1547"/>
                    </a:lnTo>
                    <a:lnTo>
                      <a:pt x="1849" y="1543"/>
                    </a:lnTo>
                    <a:lnTo>
                      <a:pt x="1853" y="1539"/>
                    </a:lnTo>
                    <a:lnTo>
                      <a:pt x="1857" y="1530"/>
                    </a:lnTo>
                    <a:lnTo>
                      <a:pt x="1861" y="1525"/>
                    </a:lnTo>
                    <a:lnTo>
                      <a:pt x="1865" y="1522"/>
                    </a:lnTo>
                    <a:lnTo>
                      <a:pt x="1869" y="1514"/>
                    </a:lnTo>
                    <a:lnTo>
                      <a:pt x="1872" y="1507"/>
                    </a:lnTo>
                    <a:lnTo>
                      <a:pt x="1876" y="1505"/>
                    </a:lnTo>
                    <a:lnTo>
                      <a:pt x="1880" y="1501"/>
                    </a:lnTo>
                    <a:lnTo>
                      <a:pt x="1884" y="1494"/>
                    </a:lnTo>
                    <a:lnTo>
                      <a:pt x="1888" y="1489"/>
                    </a:lnTo>
                    <a:lnTo>
                      <a:pt x="1892" y="1483"/>
                    </a:lnTo>
                    <a:lnTo>
                      <a:pt x="1896" y="1478"/>
                    </a:lnTo>
                    <a:lnTo>
                      <a:pt x="1900" y="1470"/>
                    </a:lnTo>
                    <a:lnTo>
                      <a:pt x="1904" y="1465"/>
                    </a:lnTo>
                    <a:lnTo>
                      <a:pt x="1908" y="1462"/>
                    </a:lnTo>
                    <a:lnTo>
                      <a:pt x="1912" y="1456"/>
                    </a:lnTo>
                    <a:lnTo>
                      <a:pt x="1916" y="1449"/>
                    </a:lnTo>
                    <a:lnTo>
                      <a:pt x="1920" y="1444"/>
                    </a:lnTo>
                    <a:lnTo>
                      <a:pt x="1924" y="1438"/>
                    </a:lnTo>
                    <a:lnTo>
                      <a:pt x="1928" y="1427"/>
                    </a:lnTo>
                    <a:lnTo>
                      <a:pt x="1932" y="1425"/>
                    </a:lnTo>
                    <a:lnTo>
                      <a:pt x="1936" y="1415"/>
                    </a:lnTo>
                    <a:lnTo>
                      <a:pt x="1939" y="1411"/>
                    </a:lnTo>
                    <a:lnTo>
                      <a:pt x="1943" y="1406"/>
                    </a:lnTo>
                    <a:lnTo>
                      <a:pt x="1947" y="1399"/>
                    </a:lnTo>
                    <a:lnTo>
                      <a:pt x="1951" y="1394"/>
                    </a:lnTo>
                    <a:lnTo>
                      <a:pt x="1955" y="1390"/>
                    </a:lnTo>
                    <a:lnTo>
                      <a:pt x="1959" y="1383"/>
                    </a:lnTo>
                    <a:lnTo>
                      <a:pt x="1963" y="1375"/>
                    </a:lnTo>
                    <a:lnTo>
                      <a:pt x="1967" y="1365"/>
                    </a:lnTo>
                    <a:lnTo>
                      <a:pt x="1971" y="1372"/>
                    </a:lnTo>
                    <a:lnTo>
                      <a:pt x="1975" y="1361"/>
                    </a:lnTo>
                    <a:lnTo>
                      <a:pt x="1979" y="1353"/>
                    </a:lnTo>
                    <a:lnTo>
                      <a:pt x="1983" y="1349"/>
                    </a:lnTo>
                    <a:lnTo>
                      <a:pt x="1987" y="1344"/>
                    </a:lnTo>
                    <a:lnTo>
                      <a:pt x="1991" y="1336"/>
                    </a:lnTo>
                    <a:lnTo>
                      <a:pt x="1995" y="1333"/>
                    </a:lnTo>
                    <a:lnTo>
                      <a:pt x="1999" y="1322"/>
                    </a:lnTo>
                    <a:lnTo>
                      <a:pt x="2003" y="1317"/>
                    </a:lnTo>
                    <a:lnTo>
                      <a:pt x="2006" y="1314"/>
                    </a:lnTo>
                    <a:lnTo>
                      <a:pt x="2010" y="1306"/>
                    </a:lnTo>
                    <a:lnTo>
                      <a:pt x="2014" y="1303"/>
                    </a:lnTo>
                    <a:lnTo>
                      <a:pt x="2018" y="1293"/>
                    </a:lnTo>
                    <a:lnTo>
                      <a:pt x="2022" y="1283"/>
                    </a:lnTo>
                    <a:lnTo>
                      <a:pt x="2026" y="1287"/>
                    </a:lnTo>
                    <a:lnTo>
                      <a:pt x="2030" y="1278"/>
                    </a:lnTo>
                    <a:lnTo>
                      <a:pt x="2034" y="1275"/>
                    </a:lnTo>
                    <a:lnTo>
                      <a:pt x="2038" y="1261"/>
                    </a:lnTo>
                    <a:lnTo>
                      <a:pt x="2042" y="1261"/>
                    </a:lnTo>
                    <a:lnTo>
                      <a:pt x="2046" y="1253"/>
                    </a:lnTo>
                    <a:lnTo>
                      <a:pt x="2050" y="1245"/>
                    </a:lnTo>
                    <a:lnTo>
                      <a:pt x="2054" y="1240"/>
                    </a:lnTo>
                    <a:lnTo>
                      <a:pt x="2058" y="1233"/>
                    </a:lnTo>
                    <a:lnTo>
                      <a:pt x="2062" y="1227"/>
                    </a:lnTo>
                    <a:lnTo>
                      <a:pt x="2066" y="1221"/>
                    </a:lnTo>
                    <a:lnTo>
                      <a:pt x="2070" y="1216"/>
                    </a:lnTo>
                    <a:lnTo>
                      <a:pt x="2074" y="1211"/>
                    </a:lnTo>
                    <a:lnTo>
                      <a:pt x="2077" y="1203"/>
                    </a:lnTo>
                    <a:lnTo>
                      <a:pt x="2081" y="1196"/>
                    </a:lnTo>
                    <a:lnTo>
                      <a:pt x="2085" y="1195"/>
                    </a:lnTo>
                    <a:lnTo>
                      <a:pt x="2089" y="1185"/>
                    </a:lnTo>
                    <a:lnTo>
                      <a:pt x="2093" y="1184"/>
                    </a:lnTo>
                    <a:lnTo>
                      <a:pt x="2097" y="1175"/>
                    </a:lnTo>
                    <a:lnTo>
                      <a:pt x="2101" y="1164"/>
                    </a:lnTo>
                    <a:lnTo>
                      <a:pt x="2105" y="1159"/>
                    </a:lnTo>
                    <a:lnTo>
                      <a:pt x="2109" y="1156"/>
                    </a:lnTo>
                    <a:lnTo>
                      <a:pt x="2113" y="1150"/>
                    </a:lnTo>
                    <a:lnTo>
                      <a:pt x="2117" y="1142"/>
                    </a:lnTo>
                    <a:lnTo>
                      <a:pt x="2121" y="1142"/>
                    </a:lnTo>
                    <a:lnTo>
                      <a:pt x="2125" y="1132"/>
                    </a:lnTo>
                    <a:lnTo>
                      <a:pt x="2129" y="1129"/>
                    </a:lnTo>
                    <a:lnTo>
                      <a:pt x="2133" y="1121"/>
                    </a:lnTo>
                    <a:lnTo>
                      <a:pt x="2137" y="1114"/>
                    </a:lnTo>
                    <a:lnTo>
                      <a:pt x="2141" y="1111"/>
                    </a:lnTo>
                    <a:lnTo>
                      <a:pt x="2144" y="1105"/>
                    </a:lnTo>
                    <a:lnTo>
                      <a:pt x="2148" y="1093"/>
                    </a:lnTo>
                    <a:lnTo>
                      <a:pt x="2152" y="1085"/>
                    </a:lnTo>
                    <a:lnTo>
                      <a:pt x="2156" y="1079"/>
                    </a:lnTo>
                    <a:lnTo>
                      <a:pt x="2160" y="1080"/>
                    </a:lnTo>
                    <a:lnTo>
                      <a:pt x="2164" y="1071"/>
                    </a:lnTo>
                    <a:lnTo>
                      <a:pt x="2168" y="1066"/>
                    </a:lnTo>
                    <a:lnTo>
                      <a:pt x="2172" y="1058"/>
                    </a:lnTo>
                    <a:lnTo>
                      <a:pt x="2176" y="1053"/>
                    </a:lnTo>
                    <a:lnTo>
                      <a:pt x="2180" y="1047"/>
                    </a:lnTo>
                    <a:lnTo>
                      <a:pt x="2184" y="1039"/>
                    </a:lnTo>
                    <a:lnTo>
                      <a:pt x="2188" y="1039"/>
                    </a:lnTo>
                    <a:lnTo>
                      <a:pt x="2192" y="1032"/>
                    </a:lnTo>
                    <a:lnTo>
                      <a:pt x="2196" y="1021"/>
                    </a:lnTo>
                    <a:lnTo>
                      <a:pt x="2200" y="1019"/>
                    </a:lnTo>
                    <a:lnTo>
                      <a:pt x="2204" y="1014"/>
                    </a:lnTo>
                    <a:lnTo>
                      <a:pt x="2208" y="1008"/>
                    </a:lnTo>
                    <a:lnTo>
                      <a:pt x="2211" y="1002"/>
                    </a:lnTo>
                    <a:lnTo>
                      <a:pt x="2215" y="992"/>
                    </a:lnTo>
                    <a:lnTo>
                      <a:pt x="2219" y="987"/>
                    </a:lnTo>
                    <a:lnTo>
                      <a:pt x="2223" y="982"/>
                    </a:lnTo>
                    <a:lnTo>
                      <a:pt x="2227" y="976"/>
                    </a:lnTo>
                    <a:lnTo>
                      <a:pt x="2231" y="971"/>
                    </a:lnTo>
                    <a:lnTo>
                      <a:pt x="2235" y="968"/>
                    </a:lnTo>
                    <a:lnTo>
                      <a:pt x="2239" y="958"/>
                    </a:lnTo>
                    <a:lnTo>
                      <a:pt x="2243" y="955"/>
                    </a:lnTo>
                    <a:lnTo>
                      <a:pt x="2247" y="950"/>
                    </a:lnTo>
                    <a:lnTo>
                      <a:pt x="2251" y="942"/>
                    </a:lnTo>
                    <a:lnTo>
                      <a:pt x="2255" y="939"/>
                    </a:lnTo>
                    <a:lnTo>
                      <a:pt x="2259" y="934"/>
                    </a:lnTo>
                    <a:lnTo>
                      <a:pt x="2263" y="924"/>
                    </a:lnTo>
                    <a:lnTo>
                      <a:pt x="2267" y="919"/>
                    </a:lnTo>
                    <a:lnTo>
                      <a:pt x="2271" y="915"/>
                    </a:lnTo>
                    <a:lnTo>
                      <a:pt x="2275" y="910"/>
                    </a:lnTo>
                    <a:lnTo>
                      <a:pt x="2279" y="907"/>
                    </a:lnTo>
                    <a:lnTo>
                      <a:pt x="2282" y="899"/>
                    </a:lnTo>
                    <a:lnTo>
                      <a:pt x="2286" y="890"/>
                    </a:lnTo>
                    <a:lnTo>
                      <a:pt x="2290" y="889"/>
                    </a:lnTo>
                    <a:lnTo>
                      <a:pt x="2294" y="879"/>
                    </a:lnTo>
                    <a:lnTo>
                      <a:pt x="2298" y="873"/>
                    </a:lnTo>
                    <a:lnTo>
                      <a:pt x="2302" y="870"/>
                    </a:lnTo>
                    <a:lnTo>
                      <a:pt x="2306" y="868"/>
                    </a:lnTo>
                    <a:lnTo>
                      <a:pt x="2310" y="855"/>
                    </a:lnTo>
                    <a:lnTo>
                      <a:pt x="2314" y="857"/>
                    </a:lnTo>
                    <a:lnTo>
                      <a:pt x="2318" y="844"/>
                    </a:lnTo>
                    <a:lnTo>
                      <a:pt x="2322" y="836"/>
                    </a:lnTo>
                    <a:lnTo>
                      <a:pt x="2326" y="836"/>
                    </a:lnTo>
                    <a:lnTo>
                      <a:pt x="2330" y="829"/>
                    </a:lnTo>
                    <a:lnTo>
                      <a:pt x="2334" y="829"/>
                    </a:lnTo>
                    <a:lnTo>
                      <a:pt x="2338" y="821"/>
                    </a:lnTo>
                    <a:lnTo>
                      <a:pt x="2342" y="813"/>
                    </a:lnTo>
                    <a:lnTo>
                      <a:pt x="2346" y="810"/>
                    </a:lnTo>
                    <a:lnTo>
                      <a:pt x="2349" y="800"/>
                    </a:lnTo>
                    <a:lnTo>
                      <a:pt x="2353" y="802"/>
                    </a:lnTo>
                    <a:lnTo>
                      <a:pt x="2357" y="792"/>
                    </a:lnTo>
                    <a:lnTo>
                      <a:pt x="2361" y="783"/>
                    </a:lnTo>
                    <a:lnTo>
                      <a:pt x="2365" y="781"/>
                    </a:lnTo>
                    <a:lnTo>
                      <a:pt x="2369" y="773"/>
                    </a:lnTo>
                    <a:lnTo>
                      <a:pt x="2373" y="773"/>
                    </a:lnTo>
                    <a:lnTo>
                      <a:pt x="2377" y="770"/>
                    </a:lnTo>
                    <a:lnTo>
                      <a:pt x="2381" y="760"/>
                    </a:lnTo>
                    <a:lnTo>
                      <a:pt x="2385" y="749"/>
                    </a:lnTo>
                    <a:lnTo>
                      <a:pt x="2389" y="749"/>
                    </a:lnTo>
                    <a:lnTo>
                      <a:pt x="2393" y="742"/>
                    </a:lnTo>
                    <a:lnTo>
                      <a:pt x="2397" y="734"/>
                    </a:lnTo>
                    <a:lnTo>
                      <a:pt x="2401" y="731"/>
                    </a:lnTo>
                    <a:lnTo>
                      <a:pt x="2405" y="726"/>
                    </a:lnTo>
                    <a:lnTo>
                      <a:pt x="2409" y="723"/>
                    </a:lnTo>
                    <a:lnTo>
                      <a:pt x="2413" y="720"/>
                    </a:lnTo>
                    <a:lnTo>
                      <a:pt x="2417" y="717"/>
                    </a:lnTo>
                    <a:lnTo>
                      <a:pt x="2420" y="709"/>
                    </a:lnTo>
                    <a:lnTo>
                      <a:pt x="2424" y="702"/>
                    </a:lnTo>
                    <a:lnTo>
                      <a:pt x="2428" y="699"/>
                    </a:lnTo>
                    <a:lnTo>
                      <a:pt x="2432" y="696"/>
                    </a:lnTo>
                    <a:lnTo>
                      <a:pt x="2436" y="683"/>
                    </a:lnTo>
                    <a:lnTo>
                      <a:pt x="2440" y="681"/>
                    </a:lnTo>
                    <a:lnTo>
                      <a:pt x="2444" y="672"/>
                    </a:lnTo>
                    <a:lnTo>
                      <a:pt x="2448" y="673"/>
                    </a:lnTo>
                    <a:lnTo>
                      <a:pt x="2452" y="670"/>
                    </a:lnTo>
                    <a:lnTo>
                      <a:pt x="2456" y="665"/>
                    </a:lnTo>
                    <a:lnTo>
                      <a:pt x="2460" y="659"/>
                    </a:lnTo>
                    <a:lnTo>
                      <a:pt x="2464" y="652"/>
                    </a:lnTo>
                    <a:lnTo>
                      <a:pt x="2468" y="644"/>
                    </a:lnTo>
                    <a:lnTo>
                      <a:pt x="2472" y="646"/>
                    </a:lnTo>
                    <a:lnTo>
                      <a:pt x="2476" y="638"/>
                    </a:lnTo>
                    <a:lnTo>
                      <a:pt x="2480" y="633"/>
                    </a:lnTo>
                    <a:lnTo>
                      <a:pt x="2484" y="631"/>
                    </a:lnTo>
                    <a:lnTo>
                      <a:pt x="2487" y="623"/>
                    </a:lnTo>
                    <a:lnTo>
                      <a:pt x="2491" y="617"/>
                    </a:lnTo>
                    <a:lnTo>
                      <a:pt x="2495" y="614"/>
                    </a:lnTo>
                    <a:lnTo>
                      <a:pt x="2499" y="615"/>
                    </a:lnTo>
                    <a:lnTo>
                      <a:pt x="2503" y="607"/>
                    </a:lnTo>
                    <a:lnTo>
                      <a:pt x="2507" y="606"/>
                    </a:lnTo>
                    <a:lnTo>
                      <a:pt x="2511" y="599"/>
                    </a:lnTo>
                    <a:lnTo>
                      <a:pt x="2515" y="588"/>
                    </a:lnTo>
                    <a:lnTo>
                      <a:pt x="2519" y="586"/>
                    </a:lnTo>
                    <a:lnTo>
                      <a:pt x="2523" y="583"/>
                    </a:lnTo>
                    <a:lnTo>
                      <a:pt x="2527" y="578"/>
                    </a:lnTo>
                    <a:lnTo>
                      <a:pt x="2531" y="577"/>
                    </a:lnTo>
                    <a:lnTo>
                      <a:pt x="2535" y="570"/>
                    </a:lnTo>
                    <a:lnTo>
                      <a:pt x="2539" y="565"/>
                    </a:lnTo>
                    <a:lnTo>
                      <a:pt x="2543" y="560"/>
                    </a:lnTo>
                    <a:lnTo>
                      <a:pt x="2547" y="556"/>
                    </a:lnTo>
                    <a:lnTo>
                      <a:pt x="2551" y="549"/>
                    </a:lnTo>
                    <a:lnTo>
                      <a:pt x="2554" y="546"/>
                    </a:lnTo>
                    <a:lnTo>
                      <a:pt x="2558" y="540"/>
                    </a:lnTo>
                    <a:lnTo>
                      <a:pt x="2562" y="535"/>
                    </a:lnTo>
                    <a:lnTo>
                      <a:pt x="2566" y="533"/>
                    </a:lnTo>
                    <a:lnTo>
                      <a:pt x="2570" y="528"/>
                    </a:lnTo>
                    <a:lnTo>
                      <a:pt x="2574" y="523"/>
                    </a:lnTo>
                    <a:lnTo>
                      <a:pt x="2578" y="520"/>
                    </a:lnTo>
                    <a:lnTo>
                      <a:pt x="2582" y="519"/>
                    </a:lnTo>
                    <a:lnTo>
                      <a:pt x="2586" y="517"/>
                    </a:lnTo>
                    <a:lnTo>
                      <a:pt x="2590" y="511"/>
                    </a:lnTo>
                    <a:lnTo>
                      <a:pt x="2594" y="504"/>
                    </a:lnTo>
                    <a:lnTo>
                      <a:pt x="2598" y="498"/>
                    </a:lnTo>
                    <a:lnTo>
                      <a:pt x="2602" y="496"/>
                    </a:lnTo>
                    <a:lnTo>
                      <a:pt x="2606" y="493"/>
                    </a:lnTo>
                    <a:lnTo>
                      <a:pt x="2610" y="490"/>
                    </a:lnTo>
                    <a:lnTo>
                      <a:pt x="2614" y="483"/>
                    </a:lnTo>
                    <a:lnTo>
                      <a:pt x="2618" y="480"/>
                    </a:lnTo>
                    <a:lnTo>
                      <a:pt x="2622" y="472"/>
                    </a:lnTo>
                    <a:lnTo>
                      <a:pt x="2625" y="470"/>
                    </a:lnTo>
                    <a:lnTo>
                      <a:pt x="2629" y="467"/>
                    </a:lnTo>
                    <a:lnTo>
                      <a:pt x="2633" y="464"/>
                    </a:lnTo>
                    <a:lnTo>
                      <a:pt x="2637" y="456"/>
                    </a:lnTo>
                    <a:lnTo>
                      <a:pt x="2641" y="456"/>
                    </a:lnTo>
                    <a:lnTo>
                      <a:pt x="2645" y="449"/>
                    </a:lnTo>
                    <a:lnTo>
                      <a:pt x="2649" y="445"/>
                    </a:lnTo>
                    <a:lnTo>
                      <a:pt x="2653" y="441"/>
                    </a:lnTo>
                    <a:lnTo>
                      <a:pt x="2657" y="440"/>
                    </a:lnTo>
                    <a:lnTo>
                      <a:pt x="2661" y="435"/>
                    </a:lnTo>
                    <a:lnTo>
                      <a:pt x="2665" y="436"/>
                    </a:lnTo>
                    <a:lnTo>
                      <a:pt x="2669" y="430"/>
                    </a:lnTo>
                    <a:lnTo>
                      <a:pt x="2673" y="420"/>
                    </a:lnTo>
                    <a:lnTo>
                      <a:pt x="2677" y="417"/>
                    </a:lnTo>
                    <a:lnTo>
                      <a:pt x="2681" y="422"/>
                    </a:lnTo>
                    <a:lnTo>
                      <a:pt x="2685" y="411"/>
                    </a:lnTo>
                    <a:lnTo>
                      <a:pt x="2689" y="408"/>
                    </a:lnTo>
                    <a:lnTo>
                      <a:pt x="2692" y="406"/>
                    </a:lnTo>
                    <a:lnTo>
                      <a:pt x="2696" y="401"/>
                    </a:lnTo>
                    <a:lnTo>
                      <a:pt x="2700" y="399"/>
                    </a:lnTo>
                    <a:lnTo>
                      <a:pt x="2704" y="398"/>
                    </a:lnTo>
                    <a:lnTo>
                      <a:pt x="2708" y="390"/>
                    </a:lnTo>
                    <a:lnTo>
                      <a:pt x="2712" y="388"/>
                    </a:lnTo>
                    <a:lnTo>
                      <a:pt x="2716" y="387"/>
                    </a:lnTo>
                    <a:lnTo>
                      <a:pt x="2720" y="380"/>
                    </a:lnTo>
                    <a:lnTo>
                      <a:pt x="2724" y="375"/>
                    </a:lnTo>
                    <a:lnTo>
                      <a:pt x="2728" y="374"/>
                    </a:lnTo>
                    <a:lnTo>
                      <a:pt x="2732" y="369"/>
                    </a:lnTo>
                    <a:lnTo>
                      <a:pt x="2736" y="370"/>
                    </a:lnTo>
                    <a:lnTo>
                      <a:pt x="2740" y="364"/>
                    </a:lnTo>
                    <a:lnTo>
                      <a:pt x="2744" y="361"/>
                    </a:lnTo>
                    <a:lnTo>
                      <a:pt x="2748" y="356"/>
                    </a:lnTo>
                    <a:lnTo>
                      <a:pt x="2752" y="353"/>
                    </a:lnTo>
                    <a:lnTo>
                      <a:pt x="2756" y="350"/>
                    </a:lnTo>
                    <a:lnTo>
                      <a:pt x="2759" y="346"/>
                    </a:lnTo>
                    <a:lnTo>
                      <a:pt x="2763" y="343"/>
                    </a:lnTo>
                    <a:lnTo>
                      <a:pt x="2767" y="343"/>
                    </a:lnTo>
                    <a:lnTo>
                      <a:pt x="2771" y="338"/>
                    </a:lnTo>
                    <a:lnTo>
                      <a:pt x="2775" y="333"/>
                    </a:lnTo>
                    <a:lnTo>
                      <a:pt x="2779" y="330"/>
                    </a:lnTo>
                    <a:lnTo>
                      <a:pt x="2783" y="330"/>
                    </a:lnTo>
                    <a:lnTo>
                      <a:pt x="2787" y="322"/>
                    </a:lnTo>
                    <a:lnTo>
                      <a:pt x="2791" y="317"/>
                    </a:lnTo>
                    <a:lnTo>
                      <a:pt x="2795" y="319"/>
                    </a:lnTo>
                    <a:lnTo>
                      <a:pt x="2799" y="314"/>
                    </a:lnTo>
                    <a:lnTo>
                      <a:pt x="2803" y="317"/>
                    </a:lnTo>
                    <a:lnTo>
                      <a:pt x="2807" y="311"/>
                    </a:lnTo>
                    <a:lnTo>
                      <a:pt x="2811" y="309"/>
                    </a:lnTo>
                    <a:lnTo>
                      <a:pt x="2815" y="306"/>
                    </a:lnTo>
                    <a:lnTo>
                      <a:pt x="2819" y="308"/>
                    </a:lnTo>
                    <a:lnTo>
                      <a:pt x="2823" y="300"/>
                    </a:lnTo>
                    <a:lnTo>
                      <a:pt x="2827" y="295"/>
                    </a:lnTo>
                    <a:lnTo>
                      <a:pt x="2830" y="296"/>
                    </a:lnTo>
                    <a:lnTo>
                      <a:pt x="2834" y="292"/>
                    </a:lnTo>
                    <a:lnTo>
                      <a:pt x="2838" y="285"/>
                    </a:lnTo>
                    <a:lnTo>
                      <a:pt x="2842" y="284"/>
                    </a:lnTo>
                    <a:lnTo>
                      <a:pt x="2846" y="276"/>
                    </a:lnTo>
                    <a:lnTo>
                      <a:pt x="2850" y="272"/>
                    </a:lnTo>
                    <a:lnTo>
                      <a:pt x="2854" y="277"/>
                    </a:lnTo>
                    <a:lnTo>
                      <a:pt x="2858" y="274"/>
                    </a:lnTo>
                    <a:lnTo>
                      <a:pt x="2862" y="272"/>
                    </a:lnTo>
                    <a:lnTo>
                      <a:pt x="2866" y="267"/>
                    </a:lnTo>
                    <a:lnTo>
                      <a:pt x="2870" y="263"/>
                    </a:lnTo>
                    <a:lnTo>
                      <a:pt x="2874" y="259"/>
                    </a:lnTo>
                    <a:lnTo>
                      <a:pt x="2878" y="259"/>
                    </a:lnTo>
                    <a:lnTo>
                      <a:pt x="2882" y="259"/>
                    </a:lnTo>
                    <a:lnTo>
                      <a:pt x="2886" y="256"/>
                    </a:lnTo>
                    <a:lnTo>
                      <a:pt x="2890" y="247"/>
                    </a:lnTo>
                    <a:lnTo>
                      <a:pt x="2894" y="250"/>
                    </a:lnTo>
                    <a:lnTo>
                      <a:pt x="2897" y="247"/>
                    </a:lnTo>
                    <a:lnTo>
                      <a:pt x="2901" y="242"/>
                    </a:lnTo>
                    <a:lnTo>
                      <a:pt x="2905" y="242"/>
                    </a:lnTo>
                    <a:lnTo>
                      <a:pt x="2909" y="237"/>
                    </a:lnTo>
                    <a:lnTo>
                      <a:pt x="2913" y="234"/>
                    </a:lnTo>
                    <a:lnTo>
                      <a:pt x="2917" y="234"/>
                    </a:lnTo>
                    <a:lnTo>
                      <a:pt x="2921" y="229"/>
                    </a:lnTo>
                    <a:lnTo>
                      <a:pt x="2925" y="227"/>
                    </a:lnTo>
                    <a:lnTo>
                      <a:pt x="2929" y="224"/>
                    </a:lnTo>
                    <a:lnTo>
                      <a:pt x="2933" y="222"/>
                    </a:lnTo>
                    <a:lnTo>
                      <a:pt x="2937" y="219"/>
                    </a:lnTo>
                    <a:lnTo>
                      <a:pt x="2941" y="218"/>
                    </a:lnTo>
                    <a:lnTo>
                      <a:pt x="2945" y="216"/>
                    </a:lnTo>
                    <a:lnTo>
                      <a:pt x="2949" y="216"/>
                    </a:lnTo>
                    <a:lnTo>
                      <a:pt x="2953" y="211"/>
                    </a:lnTo>
                    <a:lnTo>
                      <a:pt x="2957" y="209"/>
                    </a:lnTo>
                    <a:lnTo>
                      <a:pt x="2961" y="205"/>
                    </a:lnTo>
                    <a:lnTo>
                      <a:pt x="2965" y="20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4" name="Line 4406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5" name="Line 4407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6" name="Line 4408"/>
              <p:cNvSpPr>
                <a:spLocks noChangeShapeType="1"/>
              </p:cNvSpPr>
              <p:nvPr/>
            </p:nvSpPr>
            <p:spPr bwMode="auto">
              <a:xfrm flipV="1">
                <a:off x="300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7" name="Line 4409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8" name="Line 4410"/>
              <p:cNvSpPr>
                <a:spLocks noChangeShapeType="1"/>
              </p:cNvSpPr>
              <p:nvPr/>
            </p:nvSpPr>
            <p:spPr bwMode="auto">
              <a:xfrm flipV="1">
                <a:off x="30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59" name="Line 4411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0" name="Line 4412"/>
              <p:cNvSpPr>
                <a:spLocks noChangeShapeType="1"/>
              </p:cNvSpPr>
              <p:nvPr/>
            </p:nvSpPr>
            <p:spPr bwMode="auto">
              <a:xfrm flipV="1">
                <a:off x="301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1" name="Line 4413"/>
              <p:cNvSpPr>
                <a:spLocks noChangeShapeType="1"/>
              </p:cNvSpPr>
              <p:nvPr/>
            </p:nvSpPr>
            <p:spPr bwMode="auto">
              <a:xfrm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2" name="Line 4414"/>
              <p:cNvSpPr>
                <a:spLocks noChangeShapeType="1"/>
              </p:cNvSpPr>
              <p:nvPr/>
            </p:nvSpPr>
            <p:spPr bwMode="auto">
              <a:xfrm flipV="1"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3" name="Line 4415"/>
              <p:cNvSpPr>
                <a:spLocks noChangeShapeType="1"/>
              </p:cNvSpPr>
              <p:nvPr/>
            </p:nvSpPr>
            <p:spPr bwMode="auto">
              <a:xfrm>
                <a:off x="302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4" name="Line 4416"/>
              <p:cNvSpPr>
                <a:spLocks noChangeShapeType="1"/>
              </p:cNvSpPr>
              <p:nvPr/>
            </p:nvSpPr>
            <p:spPr bwMode="auto">
              <a:xfrm flipV="1">
                <a:off x="30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5" name="Line 4417"/>
              <p:cNvSpPr>
                <a:spLocks noChangeShapeType="1"/>
              </p:cNvSpPr>
              <p:nvPr/>
            </p:nvSpPr>
            <p:spPr bwMode="auto">
              <a:xfrm>
                <a:off x="302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6" name="Line 4418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7" name="Line 4419"/>
              <p:cNvSpPr>
                <a:spLocks noChangeShapeType="1"/>
              </p:cNvSpPr>
              <p:nvPr/>
            </p:nvSpPr>
            <p:spPr bwMode="auto">
              <a:xfrm flipV="1">
                <a:off x="303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8" name="Line 4420"/>
              <p:cNvSpPr>
                <a:spLocks noChangeShapeType="1"/>
              </p:cNvSpPr>
              <p:nvPr/>
            </p:nvSpPr>
            <p:spPr bwMode="auto">
              <a:xfrm>
                <a:off x="3039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69" name="Line 4421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0" name="Line 4422"/>
              <p:cNvSpPr>
                <a:spLocks noChangeShapeType="1"/>
              </p:cNvSpPr>
              <p:nvPr/>
            </p:nvSpPr>
            <p:spPr bwMode="auto">
              <a:xfrm flipV="1">
                <a:off x="304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1" name="Freeform 4423"/>
              <p:cNvSpPr>
                <a:spLocks/>
              </p:cNvSpPr>
              <p:nvPr/>
            </p:nvSpPr>
            <p:spPr bwMode="auto">
              <a:xfrm flipV="1">
                <a:off x="3046" y="2015"/>
                <a:ext cx="4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1"/>
                  </a:cxn>
                  <a:cxn ang="0">
                    <a:pos x="8" y="0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4" y="1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2" name="Line 4424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3" name="Line 4425"/>
              <p:cNvSpPr>
                <a:spLocks noChangeShapeType="1"/>
              </p:cNvSpPr>
              <p:nvPr/>
            </p:nvSpPr>
            <p:spPr bwMode="auto">
              <a:xfrm flipV="1">
                <a:off x="305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4" name="Freeform 4426"/>
              <p:cNvSpPr>
                <a:spLocks/>
              </p:cNvSpPr>
              <p:nvPr/>
            </p:nvSpPr>
            <p:spPr bwMode="auto">
              <a:xfrm flipV="1">
                <a:off x="3055" y="911"/>
                <a:ext cx="1758" cy="11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9" y="14"/>
                  </a:cxn>
                  <a:cxn ang="0">
                    <a:pos x="150" y="23"/>
                  </a:cxn>
                  <a:cxn ang="0">
                    <a:pos x="201" y="42"/>
                  </a:cxn>
                  <a:cxn ang="0">
                    <a:pos x="252" y="71"/>
                  </a:cxn>
                  <a:cxn ang="0">
                    <a:pos x="304" y="110"/>
                  </a:cxn>
                  <a:cxn ang="0">
                    <a:pos x="355" y="158"/>
                  </a:cxn>
                  <a:cxn ang="0">
                    <a:pos x="406" y="217"/>
                  </a:cxn>
                  <a:cxn ang="0">
                    <a:pos x="457" y="288"/>
                  </a:cxn>
                  <a:cxn ang="0">
                    <a:pos x="509" y="368"/>
                  </a:cxn>
                  <a:cxn ang="0">
                    <a:pos x="560" y="458"/>
                  </a:cxn>
                  <a:cxn ang="0">
                    <a:pos x="611" y="560"/>
                  </a:cxn>
                  <a:cxn ang="0">
                    <a:pos x="662" y="667"/>
                  </a:cxn>
                  <a:cxn ang="0">
                    <a:pos x="714" y="781"/>
                  </a:cxn>
                  <a:cxn ang="0">
                    <a:pos x="765" y="893"/>
                  </a:cxn>
                  <a:cxn ang="0">
                    <a:pos x="816" y="1011"/>
                  </a:cxn>
                  <a:cxn ang="0">
                    <a:pos x="867" y="1127"/>
                  </a:cxn>
                  <a:cxn ang="0">
                    <a:pos x="919" y="1240"/>
                  </a:cxn>
                  <a:cxn ang="0">
                    <a:pos x="970" y="1348"/>
                  </a:cxn>
                  <a:cxn ang="0">
                    <a:pos x="1021" y="1450"/>
                  </a:cxn>
                  <a:cxn ang="0">
                    <a:pos x="1072" y="1545"/>
                  </a:cxn>
                  <a:cxn ang="0">
                    <a:pos x="1124" y="1631"/>
                  </a:cxn>
                  <a:cxn ang="0">
                    <a:pos x="1175" y="1707"/>
                  </a:cxn>
                  <a:cxn ang="0">
                    <a:pos x="1226" y="1771"/>
                  </a:cxn>
                  <a:cxn ang="0">
                    <a:pos x="1277" y="1825"/>
                  </a:cxn>
                  <a:cxn ang="0">
                    <a:pos x="1329" y="1868"/>
                  </a:cxn>
                  <a:cxn ang="0">
                    <a:pos x="1380" y="1896"/>
                  </a:cxn>
                  <a:cxn ang="0">
                    <a:pos x="1431" y="1913"/>
                  </a:cxn>
                  <a:cxn ang="0">
                    <a:pos x="1482" y="1917"/>
                  </a:cxn>
                  <a:cxn ang="0">
                    <a:pos x="1534" y="1912"/>
                  </a:cxn>
                  <a:cxn ang="0">
                    <a:pos x="1585" y="1896"/>
                  </a:cxn>
                  <a:cxn ang="0">
                    <a:pos x="1636" y="1871"/>
                  </a:cxn>
                  <a:cxn ang="0">
                    <a:pos x="1687" y="1832"/>
                  </a:cxn>
                  <a:cxn ang="0">
                    <a:pos x="1739" y="1787"/>
                  </a:cxn>
                  <a:cxn ang="0">
                    <a:pos x="1790" y="1737"/>
                  </a:cxn>
                  <a:cxn ang="0">
                    <a:pos x="1841" y="1679"/>
                  </a:cxn>
                  <a:cxn ang="0">
                    <a:pos x="1892" y="1616"/>
                  </a:cxn>
                  <a:cxn ang="0">
                    <a:pos x="1944" y="1546"/>
                  </a:cxn>
                  <a:cxn ang="0">
                    <a:pos x="1995" y="1474"/>
                  </a:cxn>
                  <a:cxn ang="0">
                    <a:pos x="2046" y="1399"/>
                  </a:cxn>
                  <a:cxn ang="0">
                    <a:pos x="2097" y="1323"/>
                  </a:cxn>
                  <a:cxn ang="0">
                    <a:pos x="2149" y="1244"/>
                  </a:cxn>
                  <a:cxn ang="0">
                    <a:pos x="2200" y="1164"/>
                  </a:cxn>
                  <a:cxn ang="0">
                    <a:pos x="2251" y="1087"/>
                  </a:cxn>
                  <a:cxn ang="0">
                    <a:pos x="2302" y="1012"/>
                  </a:cxn>
                  <a:cxn ang="0">
                    <a:pos x="2354" y="938"/>
                  </a:cxn>
                  <a:cxn ang="0">
                    <a:pos x="2405" y="864"/>
                  </a:cxn>
                  <a:cxn ang="0">
                    <a:pos x="2456" y="792"/>
                  </a:cxn>
                  <a:cxn ang="0">
                    <a:pos x="2507" y="725"/>
                  </a:cxn>
                  <a:cxn ang="0">
                    <a:pos x="2559" y="661"/>
                  </a:cxn>
                  <a:cxn ang="0">
                    <a:pos x="2610" y="599"/>
                  </a:cxn>
                  <a:cxn ang="0">
                    <a:pos x="2661" y="541"/>
                  </a:cxn>
                  <a:cxn ang="0">
                    <a:pos x="2712" y="486"/>
                  </a:cxn>
                  <a:cxn ang="0">
                    <a:pos x="2764" y="438"/>
                  </a:cxn>
                  <a:cxn ang="0">
                    <a:pos x="2815" y="389"/>
                  </a:cxn>
                  <a:cxn ang="0">
                    <a:pos x="2866" y="346"/>
                  </a:cxn>
                  <a:cxn ang="0">
                    <a:pos x="2917" y="306"/>
                  </a:cxn>
                  <a:cxn ang="0">
                    <a:pos x="2969" y="271"/>
                  </a:cxn>
                  <a:cxn ang="0">
                    <a:pos x="3020" y="236"/>
                  </a:cxn>
                </a:cxnLst>
                <a:rect l="0" t="0" r="r" b="b"/>
                <a:pathLst>
                  <a:path w="3052" h="1919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4" y="3"/>
                    </a:lnTo>
                    <a:lnTo>
                      <a:pt x="28" y="4"/>
                    </a:lnTo>
                    <a:lnTo>
                      <a:pt x="32" y="3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3" y="5"/>
                    </a:lnTo>
                    <a:lnTo>
                      <a:pt x="47" y="3"/>
                    </a:lnTo>
                    <a:lnTo>
                      <a:pt x="51" y="5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3" y="5"/>
                    </a:lnTo>
                    <a:lnTo>
                      <a:pt x="67" y="7"/>
                    </a:lnTo>
                    <a:lnTo>
                      <a:pt x="71" y="7"/>
                    </a:lnTo>
                    <a:lnTo>
                      <a:pt x="75" y="8"/>
                    </a:lnTo>
                    <a:lnTo>
                      <a:pt x="79" y="7"/>
                    </a:lnTo>
                    <a:lnTo>
                      <a:pt x="83" y="8"/>
                    </a:lnTo>
                    <a:lnTo>
                      <a:pt x="87" y="10"/>
                    </a:lnTo>
                    <a:lnTo>
                      <a:pt x="91" y="10"/>
                    </a:lnTo>
                    <a:lnTo>
                      <a:pt x="95" y="10"/>
                    </a:lnTo>
                    <a:lnTo>
                      <a:pt x="99" y="14"/>
                    </a:lnTo>
                    <a:lnTo>
                      <a:pt x="103" y="12"/>
                    </a:lnTo>
                    <a:lnTo>
                      <a:pt x="107" y="12"/>
                    </a:lnTo>
                    <a:lnTo>
                      <a:pt x="110" y="14"/>
                    </a:lnTo>
                    <a:lnTo>
                      <a:pt x="114" y="13"/>
                    </a:lnTo>
                    <a:lnTo>
                      <a:pt x="118" y="16"/>
                    </a:lnTo>
                    <a:lnTo>
                      <a:pt x="122" y="16"/>
                    </a:lnTo>
                    <a:lnTo>
                      <a:pt x="126" y="16"/>
                    </a:lnTo>
                    <a:lnTo>
                      <a:pt x="130" y="17"/>
                    </a:lnTo>
                    <a:lnTo>
                      <a:pt x="134" y="19"/>
                    </a:lnTo>
                    <a:lnTo>
                      <a:pt x="138" y="20"/>
                    </a:lnTo>
                    <a:lnTo>
                      <a:pt x="142" y="23"/>
                    </a:lnTo>
                    <a:lnTo>
                      <a:pt x="146" y="23"/>
                    </a:lnTo>
                    <a:lnTo>
                      <a:pt x="150" y="23"/>
                    </a:lnTo>
                    <a:lnTo>
                      <a:pt x="154" y="25"/>
                    </a:lnTo>
                    <a:lnTo>
                      <a:pt x="158" y="26"/>
                    </a:lnTo>
                    <a:lnTo>
                      <a:pt x="162" y="26"/>
                    </a:lnTo>
                    <a:lnTo>
                      <a:pt x="166" y="30"/>
                    </a:lnTo>
                    <a:lnTo>
                      <a:pt x="170" y="30"/>
                    </a:lnTo>
                    <a:lnTo>
                      <a:pt x="174" y="30"/>
                    </a:lnTo>
                    <a:lnTo>
                      <a:pt x="177" y="33"/>
                    </a:lnTo>
                    <a:lnTo>
                      <a:pt x="181" y="36"/>
                    </a:lnTo>
                    <a:lnTo>
                      <a:pt x="185" y="36"/>
                    </a:lnTo>
                    <a:lnTo>
                      <a:pt x="189" y="37"/>
                    </a:lnTo>
                    <a:lnTo>
                      <a:pt x="193" y="39"/>
                    </a:lnTo>
                    <a:lnTo>
                      <a:pt x="197" y="40"/>
                    </a:lnTo>
                    <a:lnTo>
                      <a:pt x="201" y="42"/>
                    </a:lnTo>
                    <a:lnTo>
                      <a:pt x="205" y="43"/>
                    </a:lnTo>
                    <a:lnTo>
                      <a:pt x="209" y="45"/>
                    </a:lnTo>
                    <a:lnTo>
                      <a:pt x="213" y="49"/>
                    </a:lnTo>
                    <a:lnTo>
                      <a:pt x="217" y="50"/>
                    </a:lnTo>
                    <a:lnTo>
                      <a:pt x="221" y="53"/>
                    </a:lnTo>
                    <a:lnTo>
                      <a:pt x="225" y="53"/>
                    </a:lnTo>
                    <a:lnTo>
                      <a:pt x="229" y="56"/>
                    </a:lnTo>
                    <a:lnTo>
                      <a:pt x="233" y="58"/>
                    </a:lnTo>
                    <a:lnTo>
                      <a:pt x="237" y="61"/>
                    </a:lnTo>
                    <a:lnTo>
                      <a:pt x="241" y="62"/>
                    </a:lnTo>
                    <a:lnTo>
                      <a:pt x="244" y="64"/>
                    </a:lnTo>
                    <a:lnTo>
                      <a:pt x="248" y="68"/>
                    </a:lnTo>
                    <a:lnTo>
                      <a:pt x="252" y="71"/>
                    </a:lnTo>
                    <a:lnTo>
                      <a:pt x="256" y="74"/>
                    </a:lnTo>
                    <a:lnTo>
                      <a:pt x="260" y="76"/>
                    </a:lnTo>
                    <a:lnTo>
                      <a:pt x="264" y="77"/>
                    </a:lnTo>
                    <a:lnTo>
                      <a:pt x="268" y="81"/>
                    </a:lnTo>
                    <a:lnTo>
                      <a:pt x="272" y="85"/>
                    </a:lnTo>
                    <a:lnTo>
                      <a:pt x="276" y="86"/>
                    </a:lnTo>
                    <a:lnTo>
                      <a:pt x="280" y="88"/>
                    </a:lnTo>
                    <a:lnTo>
                      <a:pt x="284" y="93"/>
                    </a:lnTo>
                    <a:lnTo>
                      <a:pt x="288" y="95"/>
                    </a:lnTo>
                    <a:lnTo>
                      <a:pt x="292" y="100"/>
                    </a:lnTo>
                    <a:lnTo>
                      <a:pt x="296" y="101"/>
                    </a:lnTo>
                    <a:lnTo>
                      <a:pt x="300" y="105"/>
                    </a:lnTo>
                    <a:lnTo>
                      <a:pt x="304" y="110"/>
                    </a:lnTo>
                    <a:lnTo>
                      <a:pt x="308" y="112"/>
                    </a:lnTo>
                    <a:lnTo>
                      <a:pt x="312" y="115"/>
                    </a:lnTo>
                    <a:lnTo>
                      <a:pt x="315" y="119"/>
                    </a:lnTo>
                    <a:lnTo>
                      <a:pt x="319" y="122"/>
                    </a:lnTo>
                    <a:lnTo>
                      <a:pt x="323" y="125"/>
                    </a:lnTo>
                    <a:lnTo>
                      <a:pt x="327" y="130"/>
                    </a:lnTo>
                    <a:lnTo>
                      <a:pt x="331" y="134"/>
                    </a:lnTo>
                    <a:lnTo>
                      <a:pt x="335" y="138"/>
                    </a:lnTo>
                    <a:lnTo>
                      <a:pt x="339" y="143"/>
                    </a:lnTo>
                    <a:lnTo>
                      <a:pt x="343" y="144"/>
                    </a:lnTo>
                    <a:lnTo>
                      <a:pt x="347" y="149"/>
                    </a:lnTo>
                    <a:lnTo>
                      <a:pt x="351" y="154"/>
                    </a:lnTo>
                    <a:lnTo>
                      <a:pt x="355" y="158"/>
                    </a:lnTo>
                    <a:lnTo>
                      <a:pt x="359" y="161"/>
                    </a:lnTo>
                    <a:lnTo>
                      <a:pt x="363" y="167"/>
                    </a:lnTo>
                    <a:lnTo>
                      <a:pt x="367" y="170"/>
                    </a:lnTo>
                    <a:lnTo>
                      <a:pt x="371" y="173"/>
                    </a:lnTo>
                    <a:lnTo>
                      <a:pt x="375" y="177"/>
                    </a:lnTo>
                    <a:lnTo>
                      <a:pt x="379" y="183"/>
                    </a:lnTo>
                    <a:lnTo>
                      <a:pt x="382" y="189"/>
                    </a:lnTo>
                    <a:lnTo>
                      <a:pt x="386" y="192"/>
                    </a:lnTo>
                    <a:lnTo>
                      <a:pt x="390" y="197"/>
                    </a:lnTo>
                    <a:lnTo>
                      <a:pt x="394" y="202"/>
                    </a:lnTo>
                    <a:lnTo>
                      <a:pt x="398" y="206"/>
                    </a:lnTo>
                    <a:lnTo>
                      <a:pt x="402" y="211"/>
                    </a:lnTo>
                    <a:lnTo>
                      <a:pt x="406" y="217"/>
                    </a:lnTo>
                    <a:lnTo>
                      <a:pt x="410" y="221"/>
                    </a:lnTo>
                    <a:lnTo>
                      <a:pt x="414" y="229"/>
                    </a:lnTo>
                    <a:lnTo>
                      <a:pt x="418" y="231"/>
                    </a:lnTo>
                    <a:lnTo>
                      <a:pt x="422" y="236"/>
                    </a:lnTo>
                    <a:lnTo>
                      <a:pt x="426" y="243"/>
                    </a:lnTo>
                    <a:lnTo>
                      <a:pt x="430" y="245"/>
                    </a:lnTo>
                    <a:lnTo>
                      <a:pt x="434" y="254"/>
                    </a:lnTo>
                    <a:lnTo>
                      <a:pt x="438" y="260"/>
                    </a:lnTo>
                    <a:lnTo>
                      <a:pt x="442" y="265"/>
                    </a:lnTo>
                    <a:lnTo>
                      <a:pt x="446" y="269"/>
                    </a:lnTo>
                    <a:lnTo>
                      <a:pt x="449" y="275"/>
                    </a:lnTo>
                    <a:lnTo>
                      <a:pt x="453" y="281"/>
                    </a:lnTo>
                    <a:lnTo>
                      <a:pt x="457" y="288"/>
                    </a:lnTo>
                    <a:lnTo>
                      <a:pt x="461" y="292"/>
                    </a:lnTo>
                    <a:lnTo>
                      <a:pt x="465" y="299"/>
                    </a:lnTo>
                    <a:lnTo>
                      <a:pt x="469" y="304"/>
                    </a:lnTo>
                    <a:lnTo>
                      <a:pt x="473" y="311"/>
                    </a:lnTo>
                    <a:lnTo>
                      <a:pt x="477" y="316"/>
                    </a:lnTo>
                    <a:lnTo>
                      <a:pt x="481" y="323"/>
                    </a:lnTo>
                    <a:lnTo>
                      <a:pt x="485" y="330"/>
                    </a:lnTo>
                    <a:lnTo>
                      <a:pt x="489" y="335"/>
                    </a:lnTo>
                    <a:lnTo>
                      <a:pt x="493" y="342"/>
                    </a:lnTo>
                    <a:lnTo>
                      <a:pt x="497" y="348"/>
                    </a:lnTo>
                    <a:lnTo>
                      <a:pt x="501" y="354"/>
                    </a:lnTo>
                    <a:lnTo>
                      <a:pt x="505" y="362"/>
                    </a:lnTo>
                    <a:lnTo>
                      <a:pt x="509" y="368"/>
                    </a:lnTo>
                    <a:lnTo>
                      <a:pt x="513" y="377"/>
                    </a:lnTo>
                    <a:lnTo>
                      <a:pt x="517" y="384"/>
                    </a:lnTo>
                    <a:lnTo>
                      <a:pt x="520" y="388"/>
                    </a:lnTo>
                    <a:lnTo>
                      <a:pt x="524" y="396"/>
                    </a:lnTo>
                    <a:lnTo>
                      <a:pt x="528" y="403"/>
                    </a:lnTo>
                    <a:lnTo>
                      <a:pt x="532" y="410"/>
                    </a:lnTo>
                    <a:lnTo>
                      <a:pt x="536" y="418"/>
                    </a:lnTo>
                    <a:lnTo>
                      <a:pt x="540" y="424"/>
                    </a:lnTo>
                    <a:lnTo>
                      <a:pt x="544" y="433"/>
                    </a:lnTo>
                    <a:lnTo>
                      <a:pt x="548" y="439"/>
                    </a:lnTo>
                    <a:lnTo>
                      <a:pt x="552" y="445"/>
                    </a:lnTo>
                    <a:lnTo>
                      <a:pt x="556" y="454"/>
                    </a:lnTo>
                    <a:lnTo>
                      <a:pt x="560" y="458"/>
                    </a:lnTo>
                    <a:lnTo>
                      <a:pt x="564" y="467"/>
                    </a:lnTo>
                    <a:lnTo>
                      <a:pt x="568" y="476"/>
                    </a:lnTo>
                    <a:lnTo>
                      <a:pt x="572" y="482"/>
                    </a:lnTo>
                    <a:lnTo>
                      <a:pt x="576" y="490"/>
                    </a:lnTo>
                    <a:lnTo>
                      <a:pt x="580" y="498"/>
                    </a:lnTo>
                    <a:lnTo>
                      <a:pt x="584" y="505"/>
                    </a:lnTo>
                    <a:lnTo>
                      <a:pt x="587" y="513"/>
                    </a:lnTo>
                    <a:lnTo>
                      <a:pt x="591" y="520"/>
                    </a:lnTo>
                    <a:lnTo>
                      <a:pt x="595" y="529"/>
                    </a:lnTo>
                    <a:lnTo>
                      <a:pt x="599" y="536"/>
                    </a:lnTo>
                    <a:lnTo>
                      <a:pt x="603" y="545"/>
                    </a:lnTo>
                    <a:lnTo>
                      <a:pt x="607" y="553"/>
                    </a:lnTo>
                    <a:lnTo>
                      <a:pt x="611" y="560"/>
                    </a:lnTo>
                    <a:lnTo>
                      <a:pt x="615" y="567"/>
                    </a:lnTo>
                    <a:lnTo>
                      <a:pt x="619" y="577"/>
                    </a:lnTo>
                    <a:lnTo>
                      <a:pt x="623" y="583"/>
                    </a:lnTo>
                    <a:lnTo>
                      <a:pt x="627" y="592"/>
                    </a:lnTo>
                    <a:lnTo>
                      <a:pt x="631" y="602"/>
                    </a:lnTo>
                    <a:lnTo>
                      <a:pt x="635" y="608"/>
                    </a:lnTo>
                    <a:lnTo>
                      <a:pt x="639" y="616"/>
                    </a:lnTo>
                    <a:lnTo>
                      <a:pt x="643" y="627"/>
                    </a:lnTo>
                    <a:lnTo>
                      <a:pt x="647" y="633"/>
                    </a:lnTo>
                    <a:lnTo>
                      <a:pt x="651" y="642"/>
                    </a:lnTo>
                    <a:lnTo>
                      <a:pt x="655" y="650"/>
                    </a:lnTo>
                    <a:lnTo>
                      <a:pt x="658" y="659"/>
                    </a:lnTo>
                    <a:lnTo>
                      <a:pt x="662" y="667"/>
                    </a:lnTo>
                    <a:lnTo>
                      <a:pt x="666" y="676"/>
                    </a:lnTo>
                    <a:lnTo>
                      <a:pt x="670" y="684"/>
                    </a:lnTo>
                    <a:lnTo>
                      <a:pt x="674" y="693"/>
                    </a:lnTo>
                    <a:lnTo>
                      <a:pt x="678" y="703"/>
                    </a:lnTo>
                    <a:lnTo>
                      <a:pt x="682" y="711"/>
                    </a:lnTo>
                    <a:lnTo>
                      <a:pt x="686" y="720"/>
                    </a:lnTo>
                    <a:lnTo>
                      <a:pt x="690" y="726"/>
                    </a:lnTo>
                    <a:lnTo>
                      <a:pt x="694" y="734"/>
                    </a:lnTo>
                    <a:lnTo>
                      <a:pt x="698" y="742"/>
                    </a:lnTo>
                    <a:lnTo>
                      <a:pt x="702" y="752"/>
                    </a:lnTo>
                    <a:lnTo>
                      <a:pt x="706" y="759"/>
                    </a:lnTo>
                    <a:lnTo>
                      <a:pt x="710" y="770"/>
                    </a:lnTo>
                    <a:lnTo>
                      <a:pt x="714" y="781"/>
                    </a:lnTo>
                    <a:lnTo>
                      <a:pt x="718" y="789"/>
                    </a:lnTo>
                    <a:lnTo>
                      <a:pt x="722" y="796"/>
                    </a:lnTo>
                    <a:lnTo>
                      <a:pt x="725" y="806"/>
                    </a:lnTo>
                    <a:lnTo>
                      <a:pt x="729" y="813"/>
                    </a:lnTo>
                    <a:lnTo>
                      <a:pt x="733" y="824"/>
                    </a:lnTo>
                    <a:lnTo>
                      <a:pt x="737" y="832"/>
                    </a:lnTo>
                    <a:lnTo>
                      <a:pt x="741" y="841"/>
                    </a:lnTo>
                    <a:lnTo>
                      <a:pt x="745" y="849"/>
                    </a:lnTo>
                    <a:lnTo>
                      <a:pt x="749" y="858"/>
                    </a:lnTo>
                    <a:lnTo>
                      <a:pt x="753" y="867"/>
                    </a:lnTo>
                    <a:lnTo>
                      <a:pt x="757" y="875"/>
                    </a:lnTo>
                    <a:lnTo>
                      <a:pt x="761" y="886"/>
                    </a:lnTo>
                    <a:lnTo>
                      <a:pt x="765" y="893"/>
                    </a:lnTo>
                    <a:lnTo>
                      <a:pt x="769" y="904"/>
                    </a:lnTo>
                    <a:lnTo>
                      <a:pt x="773" y="912"/>
                    </a:lnTo>
                    <a:lnTo>
                      <a:pt x="777" y="921"/>
                    </a:lnTo>
                    <a:lnTo>
                      <a:pt x="781" y="929"/>
                    </a:lnTo>
                    <a:lnTo>
                      <a:pt x="785" y="939"/>
                    </a:lnTo>
                    <a:lnTo>
                      <a:pt x="789" y="948"/>
                    </a:lnTo>
                    <a:lnTo>
                      <a:pt x="792" y="956"/>
                    </a:lnTo>
                    <a:lnTo>
                      <a:pt x="796" y="967"/>
                    </a:lnTo>
                    <a:lnTo>
                      <a:pt x="800" y="974"/>
                    </a:lnTo>
                    <a:lnTo>
                      <a:pt x="804" y="983"/>
                    </a:lnTo>
                    <a:lnTo>
                      <a:pt x="808" y="992"/>
                    </a:lnTo>
                    <a:lnTo>
                      <a:pt x="812" y="1001"/>
                    </a:lnTo>
                    <a:lnTo>
                      <a:pt x="816" y="1011"/>
                    </a:lnTo>
                    <a:lnTo>
                      <a:pt x="820" y="1018"/>
                    </a:lnTo>
                    <a:lnTo>
                      <a:pt x="824" y="1029"/>
                    </a:lnTo>
                    <a:lnTo>
                      <a:pt x="828" y="1038"/>
                    </a:lnTo>
                    <a:lnTo>
                      <a:pt x="832" y="1048"/>
                    </a:lnTo>
                    <a:lnTo>
                      <a:pt x="836" y="1056"/>
                    </a:lnTo>
                    <a:lnTo>
                      <a:pt x="840" y="1065"/>
                    </a:lnTo>
                    <a:lnTo>
                      <a:pt x="844" y="1074"/>
                    </a:lnTo>
                    <a:lnTo>
                      <a:pt x="848" y="1082"/>
                    </a:lnTo>
                    <a:lnTo>
                      <a:pt x="852" y="1091"/>
                    </a:lnTo>
                    <a:lnTo>
                      <a:pt x="856" y="1101"/>
                    </a:lnTo>
                    <a:lnTo>
                      <a:pt x="860" y="1108"/>
                    </a:lnTo>
                    <a:lnTo>
                      <a:pt x="863" y="1118"/>
                    </a:lnTo>
                    <a:lnTo>
                      <a:pt x="867" y="1127"/>
                    </a:lnTo>
                    <a:lnTo>
                      <a:pt x="871" y="1135"/>
                    </a:lnTo>
                    <a:lnTo>
                      <a:pt x="875" y="1146"/>
                    </a:lnTo>
                    <a:lnTo>
                      <a:pt x="879" y="1153"/>
                    </a:lnTo>
                    <a:lnTo>
                      <a:pt x="883" y="1163"/>
                    </a:lnTo>
                    <a:lnTo>
                      <a:pt x="887" y="1171"/>
                    </a:lnTo>
                    <a:lnTo>
                      <a:pt x="891" y="1180"/>
                    </a:lnTo>
                    <a:lnTo>
                      <a:pt x="895" y="1188"/>
                    </a:lnTo>
                    <a:lnTo>
                      <a:pt x="899" y="1198"/>
                    </a:lnTo>
                    <a:lnTo>
                      <a:pt x="903" y="1204"/>
                    </a:lnTo>
                    <a:lnTo>
                      <a:pt x="907" y="1215"/>
                    </a:lnTo>
                    <a:lnTo>
                      <a:pt x="911" y="1224"/>
                    </a:lnTo>
                    <a:lnTo>
                      <a:pt x="915" y="1230"/>
                    </a:lnTo>
                    <a:lnTo>
                      <a:pt x="919" y="1240"/>
                    </a:lnTo>
                    <a:lnTo>
                      <a:pt x="923" y="1248"/>
                    </a:lnTo>
                    <a:lnTo>
                      <a:pt x="927" y="1258"/>
                    </a:lnTo>
                    <a:lnTo>
                      <a:pt x="930" y="1267"/>
                    </a:lnTo>
                    <a:lnTo>
                      <a:pt x="934" y="1274"/>
                    </a:lnTo>
                    <a:lnTo>
                      <a:pt x="938" y="1284"/>
                    </a:lnTo>
                    <a:lnTo>
                      <a:pt x="942" y="1292"/>
                    </a:lnTo>
                    <a:lnTo>
                      <a:pt x="946" y="1302"/>
                    </a:lnTo>
                    <a:lnTo>
                      <a:pt x="950" y="1305"/>
                    </a:lnTo>
                    <a:lnTo>
                      <a:pt x="954" y="1317"/>
                    </a:lnTo>
                    <a:lnTo>
                      <a:pt x="958" y="1324"/>
                    </a:lnTo>
                    <a:lnTo>
                      <a:pt x="962" y="1332"/>
                    </a:lnTo>
                    <a:lnTo>
                      <a:pt x="966" y="1342"/>
                    </a:lnTo>
                    <a:lnTo>
                      <a:pt x="970" y="1348"/>
                    </a:lnTo>
                    <a:lnTo>
                      <a:pt x="974" y="1358"/>
                    </a:lnTo>
                    <a:lnTo>
                      <a:pt x="978" y="1364"/>
                    </a:lnTo>
                    <a:lnTo>
                      <a:pt x="982" y="1373"/>
                    </a:lnTo>
                    <a:lnTo>
                      <a:pt x="986" y="1379"/>
                    </a:lnTo>
                    <a:lnTo>
                      <a:pt x="990" y="1387"/>
                    </a:lnTo>
                    <a:lnTo>
                      <a:pt x="994" y="1395"/>
                    </a:lnTo>
                    <a:lnTo>
                      <a:pt x="997" y="1404"/>
                    </a:lnTo>
                    <a:lnTo>
                      <a:pt x="1001" y="1413"/>
                    </a:lnTo>
                    <a:lnTo>
                      <a:pt x="1005" y="1422"/>
                    </a:lnTo>
                    <a:lnTo>
                      <a:pt x="1009" y="1428"/>
                    </a:lnTo>
                    <a:lnTo>
                      <a:pt x="1013" y="1436"/>
                    </a:lnTo>
                    <a:lnTo>
                      <a:pt x="1017" y="1443"/>
                    </a:lnTo>
                    <a:lnTo>
                      <a:pt x="1021" y="1450"/>
                    </a:lnTo>
                    <a:lnTo>
                      <a:pt x="1025" y="1459"/>
                    </a:lnTo>
                    <a:lnTo>
                      <a:pt x="1029" y="1466"/>
                    </a:lnTo>
                    <a:lnTo>
                      <a:pt x="1033" y="1471"/>
                    </a:lnTo>
                    <a:lnTo>
                      <a:pt x="1037" y="1480"/>
                    </a:lnTo>
                    <a:lnTo>
                      <a:pt x="1041" y="1489"/>
                    </a:lnTo>
                    <a:lnTo>
                      <a:pt x="1045" y="1496"/>
                    </a:lnTo>
                    <a:lnTo>
                      <a:pt x="1049" y="1505"/>
                    </a:lnTo>
                    <a:lnTo>
                      <a:pt x="1053" y="1510"/>
                    </a:lnTo>
                    <a:lnTo>
                      <a:pt x="1057" y="1517"/>
                    </a:lnTo>
                    <a:lnTo>
                      <a:pt x="1061" y="1525"/>
                    </a:lnTo>
                    <a:lnTo>
                      <a:pt x="1065" y="1530"/>
                    </a:lnTo>
                    <a:lnTo>
                      <a:pt x="1068" y="1539"/>
                    </a:lnTo>
                    <a:lnTo>
                      <a:pt x="1072" y="1545"/>
                    </a:lnTo>
                    <a:lnTo>
                      <a:pt x="1076" y="1552"/>
                    </a:lnTo>
                    <a:lnTo>
                      <a:pt x="1080" y="1559"/>
                    </a:lnTo>
                    <a:lnTo>
                      <a:pt x="1084" y="1567"/>
                    </a:lnTo>
                    <a:lnTo>
                      <a:pt x="1088" y="1573"/>
                    </a:lnTo>
                    <a:lnTo>
                      <a:pt x="1092" y="1579"/>
                    </a:lnTo>
                    <a:lnTo>
                      <a:pt x="1096" y="1587"/>
                    </a:lnTo>
                    <a:lnTo>
                      <a:pt x="1100" y="1595"/>
                    </a:lnTo>
                    <a:lnTo>
                      <a:pt x="1104" y="1600"/>
                    </a:lnTo>
                    <a:lnTo>
                      <a:pt x="1108" y="1606"/>
                    </a:lnTo>
                    <a:lnTo>
                      <a:pt x="1112" y="1612"/>
                    </a:lnTo>
                    <a:lnTo>
                      <a:pt x="1116" y="1619"/>
                    </a:lnTo>
                    <a:lnTo>
                      <a:pt x="1120" y="1625"/>
                    </a:lnTo>
                    <a:lnTo>
                      <a:pt x="1124" y="1631"/>
                    </a:lnTo>
                    <a:lnTo>
                      <a:pt x="1128" y="1637"/>
                    </a:lnTo>
                    <a:lnTo>
                      <a:pt x="1132" y="1643"/>
                    </a:lnTo>
                    <a:lnTo>
                      <a:pt x="1135" y="1650"/>
                    </a:lnTo>
                    <a:lnTo>
                      <a:pt x="1139" y="1655"/>
                    </a:lnTo>
                    <a:lnTo>
                      <a:pt x="1143" y="1661"/>
                    </a:lnTo>
                    <a:lnTo>
                      <a:pt x="1147" y="1667"/>
                    </a:lnTo>
                    <a:lnTo>
                      <a:pt x="1151" y="1673"/>
                    </a:lnTo>
                    <a:lnTo>
                      <a:pt x="1155" y="1677"/>
                    </a:lnTo>
                    <a:lnTo>
                      <a:pt x="1159" y="1685"/>
                    </a:lnTo>
                    <a:lnTo>
                      <a:pt x="1163" y="1691"/>
                    </a:lnTo>
                    <a:lnTo>
                      <a:pt x="1167" y="1697"/>
                    </a:lnTo>
                    <a:lnTo>
                      <a:pt x="1171" y="1703"/>
                    </a:lnTo>
                    <a:lnTo>
                      <a:pt x="1175" y="1707"/>
                    </a:lnTo>
                    <a:lnTo>
                      <a:pt x="1179" y="1711"/>
                    </a:lnTo>
                    <a:lnTo>
                      <a:pt x="1183" y="1717"/>
                    </a:lnTo>
                    <a:lnTo>
                      <a:pt x="1187" y="1723"/>
                    </a:lnTo>
                    <a:lnTo>
                      <a:pt x="1191" y="1727"/>
                    </a:lnTo>
                    <a:lnTo>
                      <a:pt x="1195" y="1735"/>
                    </a:lnTo>
                    <a:lnTo>
                      <a:pt x="1199" y="1738"/>
                    </a:lnTo>
                    <a:lnTo>
                      <a:pt x="1203" y="1743"/>
                    </a:lnTo>
                    <a:lnTo>
                      <a:pt x="1206" y="1749"/>
                    </a:lnTo>
                    <a:lnTo>
                      <a:pt x="1210" y="1753"/>
                    </a:lnTo>
                    <a:lnTo>
                      <a:pt x="1214" y="1756"/>
                    </a:lnTo>
                    <a:lnTo>
                      <a:pt x="1218" y="1762"/>
                    </a:lnTo>
                    <a:lnTo>
                      <a:pt x="1222" y="1766"/>
                    </a:lnTo>
                    <a:lnTo>
                      <a:pt x="1226" y="1771"/>
                    </a:lnTo>
                    <a:lnTo>
                      <a:pt x="1230" y="1776"/>
                    </a:lnTo>
                    <a:lnTo>
                      <a:pt x="1234" y="1781"/>
                    </a:lnTo>
                    <a:lnTo>
                      <a:pt x="1238" y="1785"/>
                    </a:lnTo>
                    <a:lnTo>
                      <a:pt x="1242" y="1789"/>
                    </a:lnTo>
                    <a:lnTo>
                      <a:pt x="1246" y="1793"/>
                    </a:lnTo>
                    <a:lnTo>
                      <a:pt x="1250" y="1797"/>
                    </a:lnTo>
                    <a:lnTo>
                      <a:pt x="1254" y="1803"/>
                    </a:lnTo>
                    <a:lnTo>
                      <a:pt x="1258" y="1806"/>
                    </a:lnTo>
                    <a:lnTo>
                      <a:pt x="1262" y="1810"/>
                    </a:lnTo>
                    <a:lnTo>
                      <a:pt x="1266" y="1815"/>
                    </a:lnTo>
                    <a:lnTo>
                      <a:pt x="1270" y="1818"/>
                    </a:lnTo>
                    <a:lnTo>
                      <a:pt x="1273" y="1819"/>
                    </a:lnTo>
                    <a:lnTo>
                      <a:pt x="1277" y="1825"/>
                    </a:lnTo>
                    <a:lnTo>
                      <a:pt x="1281" y="1828"/>
                    </a:lnTo>
                    <a:lnTo>
                      <a:pt x="1285" y="1831"/>
                    </a:lnTo>
                    <a:lnTo>
                      <a:pt x="1289" y="1835"/>
                    </a:lnTo>
                    <a:lnTo>
                      <a:pt x="1293" y="1840"/>
                    </a:lnTo>
                    <a:lnTo>
                      <a:pt x="1297" y="1842"/>
                    </a:lnTo>
                    <a:lnTo>
                      <a:pt x="1301" y="1845"/>
                    </a:lnTo>
                    <a:lnTo>
                      <a:pt x="1305" y="1848"/>
                    </a:lnTo>
                    <a:lnTo>
                      <a:pt x="1309" y="1852"/>
                    </a:lnTo>
                    <a:lnTo>
                      <a:pt x="1313" y="1857"/>
                    </a:lnTo>
                    <a:lnTo>
                      <a:pt x="1317" y="1855"/>
                    </a:lnTo>
                    <a:lnTo>
                      <a:pt x="1321" y="1861"/>
                    </a:lnTo>
                    <a:lnTo>
                      <a:pt x="1325" y="1863"/>
                    </a:lnTo>
                    <a:lnTo>
                      <a:pt x="1329" y="1868"/>
                    </a:lnTo>
                    <a:lnTo>
                      <a:pt x="1333" y="1867"/>
                    </a:lnTo>
                    <a:lnTo>
                      <a:pt x="1337" y="1872"/>
                    </a:lnTo>
                    <a:lnTo>
                      <a:pt x="1340" y="1874"/>
                    </a:lnTo>
                    <a:lnTo>
                      <a:pt x="1344" y="1876"/>
                    </a:lnTo>
                    <a:lnTo>
                      <a:pt x="1348" y="1880"/>
                    </a:lnTo>
                    <a:lnTo>
                      <a:pt x="1352" y="1881"/>
                    </a:lnTo>
                    <a:lnTo>
                      <a:pt x="1356" y="1883"/>
                    </a:lnTo>
                    <a:lnTo>
                      <a:pt x="1360" y="1888"/>
                    </a:lnTo>
                    <a:lnTo>
                      <a:pt x="1364" y="1888"/>
                    </a:lnTo>
                    <a:lnTo>
                      <a:pt x="1368" y="1891"/>
                    </a:lnTo>
                    <a:lnTo>
                      <a:pt x="1372" y="1892"/>
                    </a:lnTo>
                    <a:lnTo>
                      <a:pt x="1376" y="1895"/>
                    </a:lnTo>
                    <a:lnTo>
                      <a:pt x="1380" y="1896"/>
                    </a:lnTo>
                    <a:lnTo>
                      <a:pt x="1384" y="1898"/>
                    </a:lnTo>
                    <a:lnTo>
                      <a:pt x="1388" y="1897"/>
                    </a:lnTo>
                    <a:lnTo>
                      <a:pt x="1392" y="1901"/>
                    </a:lnTo>
                    <a:lnTo>
                      <a:pt x="1396" y="1901"/>
                    </a:lnTo>
                    <a:lnTo>
                      <a:pt x="1400" y="1903"/>
                    </a:lnTo>
                    <a:lnTo>
                      <a:pt x="1404" y="1906"/>
                    </a:lnTo>
                    <a:lnTo>
                      <a:pt x="1408" y="1906"/>
                    </a:lnTo>
                    <a:lnTo>
                      <a:pt x="1411" y="1907"/>
                    </a:lnTo>
                    <a:lnTo>
                      <a:pt x="1415" y="1909"/>
                    </a:lnTo>
                    <a:lnTo>
                      <a:pt x="1419" y="1910"/>
                    </a:lnTo>
                    <a:lnTo>
                      <a:pt x="1423" y="1911"/>
                    </a:lnTo>
                    <a:lnTo>
                      <a:pt x="1427" y="1913"/>
                    </a:lnTo>
                    <a:lnTo>
                      <a:pt x="1431" y="1913"/>
                    </a:lnTo>
                    <a:lnTo>
                      <a:pt x="1435" y="1913"/>
                    </a:lnTo>
                    <a:lnTo>
                      <a:pt x="1439" y="1914"/>
                    </a:lnTo>
                    <a:lnTo>
                      <a:pt x="1443" y="1916"/>
                    </a:lnTo>
                    <a:lnTo>
                      <a:pt x="1447" y="1916"/>
                    </a:lnTo>
                    <a:lnTo>
                      <a:pt x="1451" y="1917"/>
                    </a:lnTo>
                    <a:lnTo>
                      <a:pt x="1455" y="1919"/>
                    </a:lnTo>
                    <a:lnTo>
                      <a:pt x="1459" y="1916"/>
                    </a:lnTo>
                    <a:lnTo>
                      <a:pt x="1463" y="1919"/>
                    </a:lnTo>
                    <a:lnTo>
                      <a:pt x="1467" y="1918"/>
                    </a:lnTo>
                    <a:lnTo>
                      <a:pt x="1471" y="1919"/>
                    </a:lnTo>
                    <a:lnTo>
                      <a:pt x="1475" y="1918"/>
                    </a:lnTo>
                    <a:lnTo>
                      <a:pt x="1478" y="1919"/>
                    </a:lnTo>
                    <a:lnTo>
                      <a:pt x="1482" y="1917"/>
                    </a:lnTo>
                    <a:lnTo>
                      <a:pt x="1486" y="1919"/>
                    </a:lnTo>
                    <a:lnTo>
                      <a:pt x="1490" y="1918"/>
                    </a:lnTo>
                    <a:lnTo>
                      <a:pt x="1494" y="1919"/>
                    </a:lnTo>
                    <a:lnTo>
                      <a:pt x="1498" y="1919"/>
                    </a:lnTo>
                    <a:lnTo>
                      <a:pt x="1502" y="1919"/>
                    </a:lnTo>
                    <a:lnTo>
                      <a:pt x="1506" y="1917"/>
                    </a:lnTo>
                    <a:lnTo>
                      <a:pt x="1510" y="1918"/>
                    </a:lnTo>
                    <a:lnTo>
                      <a:pt x="1514" y="1917"/>
                    </a:lnTo>
                    <a:lnTo>
                      <a:pt x="1518" y="1916"/>
                    </a:lnTo>
                    <a:lnTo>
                      <a:pt x="1522" y="1914"/>
                    </a:lnTo>
                    <a:lnTo>
                      <a:pt x="1526" y="1915"/>
                    </a:lnTo>
                    <a:lnTo>
                      <a:pt x="1530" y="1913"/>
                    </a:lnTo>
                    <a:lnTo>
                      <a:pt x="1534" y="1912"/>
                    </a:lnTo>
                    <a:lnTo>
                      <a:pt x="1538" y="1912"/>
                    </a:lnTo>
                    <a:lnTo>
                      <a:pt x="1542" y="1912"/>
                    </a:lnTo>
                    <a:lnTo>
                      <a:pt x="1545" y="1909"/>
                    </a:lnTo>
                    <a:lnTo>
                      <a:pt x="1549" y="1908"/>
                    </a:lnTo>
                    <a:lnTo>
                      <a:pt x="1553" y="1907"/>
                    </a:lnTo>
                    <a:lnTo>
                      <a:pt x="1557" y="1907"/>
                    </a:lnTo>
                    <a:lnTo>
                      <a:pt x="1561" y="1905"/>
                    </a:lnTo>
                    <a:lnTo>
                      <a:pt x="1565" y="1905"/>
                    </a:lnTo>
                    <a:lnTo>
                      <a:pt x="1569" y="1901"/>
                    </a:lnTo>
                    <a:lnTo>
                      <a:pt x="1573" y="1902"/>
                    </a:lnTo>
                    <a:lnTo>
                      <a:pt x="1577" y="1898"/>
                    </a:lnTo>
                    <a:lnTo>
                      <a:pt x="1581" y="1898"/>
                    </a:lnTo>
                    <a:lnTo>
                      <a:pt x="1585" y="1896"/>
                    </a:lnTo>
                    <a:lnTo>
                      <a:pt x="1589" y="1896"/>
                    </a:lnTo>
                    <a:lnTo>
                      <a:pt x="1593" y="1892"/>
                    </a:lnTo>
                    <a:lnTo>
                      <a:pt x="1597" y="1892"/>
                    </a:lnTo>
                    <a:lnTo>
                      <a:pt x="1601" y="1890"/>
                    </a:lnTo>
                    <a:lnTo>
                      <a:pt x="1605" y="1885"/>
                    </a:lnTo>
                    <a:lnTo>
                      <a:pt x="1609" y="1885"/>
                    </a:lnTo>
                    <a:lnTo>
                      <a:pt x="1613" y="1881"/>
                    </a:lnTo>
                    <a:lnTo>
                      <a:pt x="1616" y="1880"/>
                    </a:lnTo>
                    <a:lnTo>
                      <a:pt x="1620" y="1879"/>
                    </a:lnTo>
                    <a:lnTo>
                      <a:pt x="1624" y="1877"/>
                    </a:lnTo>
                    <a:lnTo>
                      <a:pt x="1628" y="1874"/>
                    </a:lnTo>
                    <a:lnTo>
                      <a:pt x="1632" y="1871"/>
                    </a:lnTo>
                    <a:lnTo>
                      <a:pt x="1636" y="1871"/>
                    </a:lnTo>
                    <a:lnTo>
                      <a:pt x="1640" y="1867"/>
                    </a:lnTo>
                    <a:lnTo>
                      <a:pt x="1644" y="1862"/>
                    </a:lnTo>
                    <a:lnTo>
                      <a:pt x="1648" y="1862"/>
                    </a:lnTo>
                    <a:lnTo>
                      <a:pt x="1652" y="1857"/>
                    </a:lnTo>
                    <a:lnTo>
                      <a:pt x="1656" y="1856"/>
                    </a:lnTo>
                    <a:lnTo>
                      <a:pt x="1660" y="1853"/>
                    </a:lnTo>
                    <a:lnTo>
                      <a:pt x="1664" y="1851"/>
                    </a:lnTo>
                    <a:lnTo>
                      <a:pt x="1668" y="1847"/>
                    </a:lnTo>
                    <a:lnTo>
                      <a:pt x="1672" y="1845"/>
                    </a:lnTo>
                    <a:lnTo>
                      <a:pt x="1676" y="1842"/>
                    </a:lnTo>
                    <a:lnTo>
                      <a:pt x="1680" y="1838"/>
                    </a:lnTo>
                    <a:lnTo>
                      <a:pt x="1683" y="1837"/>
                    </a:lnTo>
                    <a:lnTo>
                      <a:pt x="1687" y="1832"/>
                    </a:lnTo>
                    <a:lnTo>
                      <a:pt x="1691" y="1829"/>
                    </a:lnTo>
                    <a:lnTo>
                      <a:pt x="1695" y="1827"/>
                    </a:lnTo>
                    <a:lnTo>
                      <a:pt x="1699" y="1823"/>
                    </a:lnTo>
                    <a:lnTo>
                      <a:pt x="1703" y="1821"/>
                    </a:lnTo>
                    <a:lnTo>
                      <a:pt x="1707" y="1816"/>
                    </a:lnTo>
                    <a:lnTo>
                      <a:pt x="1711" y="1814"/>
                    </a:lnTo>
                    <a:lnTo>
                      <a:pt x="1715" y="1811"/>
                    </a:lnTo>
                    <a:lnTo>
                      <a:pt x="1719" y="1806"/>
                    </a:lnTo>
                    <a:lnTo>
                      <a:pt x="1723" y="1804"/>
                    </a:lnTo>
                    <a:lnTo>
                      <a:pt x="1727" y="1798"/>
                    </a:lnTo>
                    <a:lnTo>
                      <a:pt x="1731" y="1796"/>
                    </a:lnTo>
                    <a:lnTo>
                      <a:pt x="1735" y="1794"/>
                    </a:lnTo>
                    <a:lnTo>
                      <a:pt x="1739" y="1787"/>
                    </a:lnTo>
                    <a:lnTo>
                      <a:pt x="1743" y="1784"/>
                    </a:lnTo>
                    <a:lnTo>
                      <a:pt x="1747" y="1780"/>
                    </a:lnTo>
                    <a:lnTo>
                      <a:pt x="1750" y="1777"/>
                    </a:lnTo>
                    <a:lnTo>
                      <a:pt x="1754" y="1774"/>
                    </a:lnTo>
                    <a:lnTo>
                      <a:pt x="1758" y="1769"/>
                    </a:lnTo>
                    <a:lnTo>
                      <a:pt x="1762" y="1766"/>
                    </a:lnTo>
                    <a:lnTo>
                      <a:pt x="1766" y="1762"/>
                    </a:lnTo>
                    <a:lnTo>
                      <a:pt x="1770" y="1757"/>
                    </a:lnTo>
                    <a:lnTo>
                      <a:pt x="1774" y="1755"/>
                    </a:lnTo>
                    <a:lnTo>
                      <a:pt x="1778" y="1749"/>
                    </a:lnTo>
                    <a:lnTo>
                      <a:pt x="1782" y="1745"/>
                    </a:lnTo>
                    <a:lnTo>
                      <a:pt x="1786" y="1740"/>
                    </a:lnTo>
                    <a:lnTo>
                      <a:pt x="1790" y="1737"/>
                    </a:lnTo>
                    <a:lnTo>
                      <a:pt x="1794" y="1733"/>
                    </a:lnTo>
                    <a:lnTo>
                      <a:pt x="1798" y="1729"/>
                    </a:lnTo>
                    <a:lnTo>
                      <a:pt x="1802" y="1724"/>
                    </a:lnTo>
                    <a:lnTo>
                      <a:pt x="1806" y="1719"/>
                    </a:lnTo>
                    <a:lnTo>
                      <a:pt x="1810" y="1717"/>
                    </a:lnTo>
                    <a:lnTo>
                      <a:pt x="1814" y="1711"/>
                    </a:lnTo>
                    <a:lnTo>
                      <a:pt x="1818" y="1705"/>
                    </a:lnTo>
                    <a:lnTo>
                      <a:pt x="1821" y="1701"/>
                    </a:lnTo>
                    <a:lnTo>
                      <a:pt x="1825" y="1695"/>
                    </a:lnTo>
                    <a:lnTo>
                      <a:pt x="1829" y="1694"/>
                    </a:lnTo>
                    <a:lnTo>
                      <a:pt x="1833" y="1688"/>
                    </a:lnTo>
                    <a:lnTo>
                      <a:pt x="1837" y="1684"/>
                    </a:lnTo>
                    <a:lnTo>
                      <a:pt x="1841" y="1679"/>
                    </a:lnTo>
                    <a:lnTo>
                      <a:pt x="1845" y="1674"/>
                    </a:lnTo>
                    <a:lnTo>
                      <a:pt x="1849" y="1668"/>
                    </a:lnTo>
                    <a:lnTo>
                      <a:pt x="1853" y="1663"/>
                    </a:lnTo>
                    <a:lnTo>
                      <a:pt x="1857" y="1661"/>
                    </a:lnTo>
                    <a:lnTo>
                      <a:pt x="1861" y="1653"/>
                    </a:lnTo>
                    <a:lnTo>
                      <a:pt x="1865" y="1651"/>
                    </a:lnTo>
                    <a:lnTo>
                      <a:pt x="1869" y="1644"/>
                    </a:lnTo>
                    <a:lnTo>
                      <a:pt x="1873" y="1641"/>
                    </a:lnTo>
                    <a:lnTo>
                      <a:pt x="1877" y="1636"/>
                    </a:lnTo>
                    <a:lnTo>
                      <a:pt x="1881" y="1629"/>
                    </a:lnTo>
                    <a:lnTo>
                      <a:pt x="1885" y="1625"/>
                    </a:lnTo>
                    <a:lnTo>
                      <a:pt x="1888" y="1620"/>
                    </a:lnTo>
                    <a:lnTo>
                      <a:pt x="1892" y="1616"/>
                    </a:lnTo>
                    <a:lnTo>
                      <a:pt x="1896" y="1610"/>
                    </a:lnTo>
                    <a:lnTo>
                      <a:pt x="1900" y="1605"/>
                    </a:lnTo>
                    <a:lnTo>
                      <a:pt x="1904" y="1599"/>
                    </a:lnTo>
                    <a:lnTo>
                      <a:pt x="1908" y="1594"/>
                    </a:lnTo>
                    <a:lnTo>
                      <a:pt x="1912" y="1588"/>
                    </a:lnTo>
                    <a:lnTo>
                      <a:pt x="1916" y="1581"/>
                    </a:lnTo>
                    <a:lnTo>
                      <a:pt x="1920" y="1579"/>
                    </a:lnTo>
                    <a:lnTo>
                      <a:pt x="1924" y="1573"/>
                    </a:lnTo>
                    <a:lnTo>
                      <a:pt x="1928" y="1567"/>
                    </a:lnTo>
                    <a:lnTo>
                      <a:pt x="1932" y="1563"/>
                    </a:lnTo>
                    <a:lnTo>
                      <a:pt x="1936" y="1556"/>
                    </a:lnTo>
                    <a:lnTo>
                      <a:pt x="1940" y="1551"/>
                    </a:lnTo>
                    <a:lnTo>
                      <a:pt x="1944" y="1546"/>
                    </a:lnTo>
                    <a:lnTo>
                      <a:pt x="1948" y="1541"/>
                    </a:lnTo>
                    <a:lnTo>
                      <a:pt x="1952" y="1534"/>
                    </a:lnTo>
                    <a:lnTo>
                      <a:pt x="1956" y="1530"/>
                    </a:lnTo>
                    <a:lnTo>
                      <a:pt x="1959" y="1522"/>
                    </a:lnTo>
                    <a:lnTo>
                      <a:pt x="1963" y="1518"/>
                    </a:lnTo>
                    <a:lnTo>
                      <a:pt x="1967" y="1514"/>
                    </a:lnTo>
                    <a:lnTo>
                      <a:pt x="1971" y="1507"/>
                    </a:lnTo>
                    <a:lnTo>
                      <a:pt x="1975" y="1503"/>
                    </a:lnTo>
                    <a:lnTo>
                      <a:pt x="1979" y="1494"/>
                    </a:lnTo>
                    <a:lnTo>
                      <a:pt x="1983" y="1490"/>
                    </a:lnTo>
                    <a:lnTo>
                      <a:pt x="1987" y="1484"/>
                    </a:lnTo>
                    <a:lnTo>
                      <a:pt x="1991" y="1479"/>
                    </a:lnTo>
                    <a:lnTo>
                      <a:pt x="1995" y="1474"/>
                    </a:lnTo>
                    <a:lnTo>
                      <a:pt x="1999" y="1467"/>
                    </a:lnTo>
                    <a:lnTo>
                      <a:pt x="2003" y="1462"/>
                    </a:lnTo>
                    <a:lnTo>
                      <a:pt x="2007" y="1458"/>
                    </a:lnTo>
                    <a:lnTo>
                      <a:pt x="2011" y="1452"/>
                    </a:lnTo>
                    <a:lnTo>
                      <a:pt x="2015" y="1445"/>
                    </a:lnTo>
                    <a:lnTo>
                      <a:pt x="2019" y="1439"/>
                    </a:lnTo>
                    <a:lnTo>
                      <a:pt x="2023" y="1433"/>
                    </a:lnTo>
                    <a:lnTo>
                      <a:pt x="2026" y="1429"/>
                    </a:lnTo>
                    <a:lnTo>
                      <a:pt x="2030" y="1421"/>
                    </a:lnTo>
                    <a:lnTo>
                      <a:pt x="2034" y="1416"/>
                    </a:lnTo>
                    <a:lnTo>
                      <a:pt x="2038" y="1411"/>
                    </a:lnTo>
                    <a:lnTo>
                      <a:pt x="2042" y="1405"/>
                    </a:lnTo>
                    <a:lnTo>
                      <a:pt x="2046" y="1399"/>
                    </a:lnTo>
                    <a:lnTo>
                      <a:pt x="2050" y="1394"/>
                    </a:lnTo>
                    <a:lnTo>
                      <a:pt x="2054" y="1387"/>
                    </a:lnTo>
                    <a:lnTo>
                      <a:pt x="2058" y="1381"/>
                    </a:lnTo>
                    <a:lnTo>
                      <a:pt x="2062" y="1376"/>
                    </a:lnTo>
                    <a:lnTo>
                      <a:pt x="2066" y="1369"/>
                    </a:lnTo>
                    <a:lnTo>
                      <a:pt x="2070" y="1362"/>
                    </a:lnTo>
                    <a:lnTo>
                      <a:pt x="2074" y="1358"/>
                    </a:lnTo>
                    <a:lnTo>
                      <a:pt x="2078" y="1352"/>
                    </a:lnTo>
                    <a:lnTo>
                      <a:pt x="2082" y="1346"/>
                    </a:lnTo>
                    <a:lnTo>
                      <a:pt x="2086" y="1339"/>
                    </a:lnTo>
                    <a:lnTo>
                      <a:pt x="2090" y="1335"/>
                    </a:lnTo>
                    <a:lnTo>
                      <a:pt x="2093" y="1330"/>
                    </a:lnTo>
                    <a:lnTo>
                      <a:pt x="2097" y="1323"/>
                    </a:lnTo>
                    <a:lnTo>
                      <a:pt x="2101" y="1316"/>
                    </a:lnTo>
                    <a:lnTo>
                      <a:pt x="2105" y="1311"/>
                    </a:lnTo>
                    <a:lnTo>
                      <a:pt x="2109" y="1305"/>
                    </a:lnTo>
                    <a:lnTo>
                      <a:pt x="2113" y="1298"/>
                    </a:lnTo>
                    <a:lnTo>
                      <a:pt x="2117" y="1293"/>
                    </a:lnTo>
                    <a:lnTo>
                      <a:pt x="2121" y="1286"/>
                    </a:lnTo>
                    <a:lnTo>
                      <a:pt x="2125" y="1282"/>
                    </a:lnTo>
                    <a:lnTo>
                      <a:pt x="2129" y="1275"/>
                    </a:lnTo>
                    <a:lnTo>
                      <a:pt x="2133" y="1269"/>
                    </a:lnTo>
                    <a:lnTo>
                      <a:pt x="2137" y="1262"/>
                    </a:lnTo>
                    <a:lnTo>
                      <a:pt x="2141" y="1258"/>
                    </a:lnTo>
                    <a:lnTo>
                      <a:pt x="2145" y="1251"/>
                    </a:lnTo>
                    <a:lnTo>
                      <a:pt x="2149" y="1244"/>
                    </a:lnTo>
                    <a:lnTo>
                      <a:pt x="2153" y="1238"/>
                    </a:lnTo>
                    <a:lnTo>
                      <a:pt x="2157" y="1233"/>
                    </a:lnTo>
                    <a:lnTo>
                      <a:pt x="2161" y="1225"/>
                    </a:lnTo>
                    <a:lnTo>
                      <a:pt x="2164" y="1219"/>
                    </a:lnTo>
                    <a:lnTo>
                      <a:pt x="2168" y="1215"/>
                    </a:lnTo>
                    <a:lnTo>
                      <a:pt x="2172" y="1208"/>
                    </a:lnTo>
                    <a:lnTo>
                      <a:pt x="2176" y="1203"/>
                    </a:lnTo>
                    <a:lnTo>
                      <a:pt x="2180" y="1197"/>
                    </a:lnTo>
                    <a:lnTo>
                      <a:pt x="2184" y="1192"/>
                    </a:lnTo>
                    <a:lnTo>
                      <a:pt x="2188" y="1185"/>
                    </a:lnTo>
                    <a:lnTo>
                      <a:pt x="2192" y="1178"/>
                    </a:lnTo>
                    <a:lnTo>
                      <a:pt x="2196" y="1172"/>
                    </a:lnTo>
                    <a:lnTo>
                      <a:pt x="2200" y="1164"/>
                    </a:lnTo>
                    <a:lnTo>
                      <a:pt x="2204" y="1161"/>
                    </a:lnTo>
                    <a:lnTo>
                      <a:pt x="2208" y="1153"/>
                    </a:lnTo>
                    <a:lnTo>
                      <a:pt x="2212" y="1149"/>
                    </a:lnTo>
                    <a:lnTo>
                      <a:pt x="2216" y="1142"/>
                    </a:lnTo>
                    <a:lnTo>
                      <a:pt x="2220" y="1135"/>
                    </a:lnTo>
                    <a:lnTo>
                      <a:pt x="2224" y="1130"/>
                    </a:lnTo>
                    <a:lnTo>
                      <a:pt x="2228" y="1124"/>
                    </a:lnTo>
                    <a:lnTo>
                      <a:pt x="2231" y="1119"/>
                    </a:lnTo>
                    <a:lnTo>
                      <a:pt x="2235" y="1113"/>
                    </a:lnTo>
                    <a:lnTo>
                      <a:pt x="2239" y="1106"/>
                    </a:lnTo>
                    <a:lnTo>
                      <a:pt x="2243" y="1101"/>
                    </a:lnTo>
                    <a:lnTo>
                      <a:pt x="2247" y="1094"/>
                    </a:lnTo>
                    <a:lnTo>
                      <a:pt x="2251" y="1087"/>
                    </a:lnTo>
                    <a:lnTo>
                      <a:pt x="2255" y="1082"/>
                    </a:lnTo>
                    <a:lnTo>
                      <a:pt x="2259" y="1076"/>
                    </a:lnTo>
                    <a:lnTo>
                      <a:pt x="2263" y="1070"/>
                    </a:lnTo>
                    <a:lnTo>
                      <a:pt x="2267" y="1064"/>
                    </a:lnTo>
                    <a:lnTo>
                      <a:pt x="2271" y="1059"/>
                    </a:lnTo>
                    <a:lnTo>
                      <a:pt x="2275" y="1054"/>
                    </a:lnTo>
                    <a:lnTo>
                      <a:pt x="2279" y="1048"/>
                    </a:lnTo>
                    <a:lnTo>
                      <a:pt x="2283" y="1040"/>
                    </a:lnTo>
                    <a:lnTo>
                      <a:pt x="2287" y="1035"/>
                    </a:lnTo>
                    <a:lnTo>
                      <a:pt x="2291" y="1028"/>
                    </a:lnTo>
                    <a:lnTo>
                      <a:pt x="2295" y="1024"/>
                    </a:lnTo>
                    <a:lnTo>
                      <a:pt x="2298" y="1018"/>
                    </a:lnTo>
                    <a:lnTo>
                      <a:pt x="2302" y="1012"/>
                    </a:lnTo>
                    <a:lnTo>
                      <a:pt x="2306" y="1006"/>
                    </a:lnTo>
                    <a:lnTo>
                      <a:pt x="2310" y="1001"/>
                    </a:lnTo>
                    <a:lnTo>
                      <a:pt x="2314" y="995"/>
                    </a:lnTo>
                    <a:lnTo>
                      <a:pt x="2318" y="989"/>
                    </a:lnTo>
                    <a:lnTo>
                      <a:pt x="2322" y="984"/>
                    </a:lnTo>
                    <a:lnTo>
                      <a:pt x="2326" y="976"/>
                    </a:lnTo>
                    <a:lnTo>
                      <a:pt x="2330" y="972"/>
                    </a:lnTo>
                    <a:lnTo>
                      <a:pt x="2334" y="965"/>
                    </a:lnTo>
                    <a:lnTo>
                      <a:pt x="2338" y="959"/>
                    </a:lnTo>
                    <a:lnTo>
                      <a:pt x="2342" y="954"/>
                    </a:lnTo>
                    <a:lnTo>
                      <a:pt x="2346" y="948"/>
                    </a:lnTo>
                    <a:lnTo>
                      <a:pt x="2350" y="942"/>
                    </a:lnTo>
                    <a:lnTo>
                      <a:pt x="2354" y="938"/>
                    </a:lnTo>
                    <a:lnTo>
                      <a:pt x="2358" y="932"/>
                    </a:lnTo>
                    <a:lnTo>
                      <a:pt x="2362" y="924"/>
                    </a:lnTo>
                    <a:lnTo>
                      <a:pt x="2366" y="921"/>
                    </a:lnTo>
                    <a:lnTo>
                      <a:pt x="2369" y="915"/>
                    </a:lnTo>
                    <a:lnTo>
                      <a:pt x="2373" y="911"/>
                    </a:lnTo>
                    <a:lnTo>
                      <a:pt x="2377" y="902"/>
                    </a:lnTo>
                    <a:lnTo>
                      <a:pt x="2381" y="898"/>
                    </a:lnTo>
                    <a:lnTo>
                      <a:pt x="2385" y="892"/>
                    </a:lnTo>
                    <a:lnTo>
                      <a:pt x="2389" y="885"/>
                    </a:lnTo>
                    <a:lnTo>
                      <a:pt x="2393" y="881"/>
                    </a:lnTo>
                    <a:lnTo>
                      <a:pt x="2397" y="877"/>
                    </a:lnTo>
                    <a:lnTo>
                      <a:pt x="2401" y="868"/>
                    </a:lnTo>
                    <a:lnTo>
                      <a:pt x="2405" y="864"/>
                    </a:lnTo>
                    <a:lnTo>
                      <a:pt x="2409" y="858"/>
                    </a:lnTo>
                    <a:lnTo>
                      <a:pt x="2413" y="853"/>
                    </a:lnTo>
                    <a:lnTo>
                      <a:pt x="2417" y="849"/>
                    </a:lnTo>
                    <a:lnTo>
                      <a:pt x="2421" y="842"/>
                    </a:lnTo>
                    <a:lnTo>
                      <a:pt x="2425" y="835"/>
                    </a:lnTo>
                    <a:lnTo>
                      <a:pt x="2429" y="831"/>
                    </a:lnTo>
                    <a:lnTo>
                      <a:pt x="2433" y="826"/>
                    </a:lnTo>
                    <a:lnTo>
                      <a:pt x="2436" y="821"/>
                    </a:lnTo>
                    <a:lnTo>
                      <a:pt x="2440" y="815"/>
                    </a:lnTo>
                    <a:lnTo>
                      <a:pt x="2444" y="809"/>
                    </a:lnTo>
                    <a:lnTo>
                      <a:pt x="2448" y="803"/>
                    </a:lnTo>
                    <a:lnTo>
                      <a:pt x="2452" y="798"/>
                    </a:lnTo>
                    <a:lnTo>
                      <a:pt x="2456" y="792"/>
                    </a:lnTo>
                    <a:lnTo>
                      <a:pt x="2460" y="788"/>
                    </a:lnTo>
                    <a:lnTo>
                      <a:pt x="2464" y="782"/>
                    </a:lnTo>
                    <a:lnTo>
                      <a:pt x="2468" y="778"/>
                    </a:lnTo>
                    <a:lnTo>
                      <a:pt x="2472" y="771"/>
                    </a:lnTo>
                    <a:lnTo>
                      <a:pt x="2476" y="765"/>
                    </a:lnTo>
                    <a:lnTo>
                      <a:pt x="2480" y="762"/>
                    </a:lnTo>
                    <a:lnTo>
                      <a:pt x="2484" y="755"/>
                    </a:lnTo>
                    <a:lnTo>
                      <a:pt x="2488" y="751"/>
                    </a:lnTo>
                    <a:lnTo>
                      <a:pt x="2492" y="745"/>
                    </a:lnTo>
                    <a:lnTo>
                      <a:pt x="2496" y="742"/>
                    </a:lnTo>
                    <a:lnTo>
                      <a:pt x="2500" y="736"/>
                    </a:lnTo>
                    <a:lnTo>
                      <a:pt x="2504" y="732"/>
                    </a:lnTo>
                    <a:lnTo>
                      <a:pt x="2507" y="725"/>
                    </a:lnTo>
                    <a:lnTo>
                      <a:pt x="2511" y="720"/>
                    </a:lnTo>
                    <a:lnTo>
                      <a:pt x="2515" y="714"/>
                    </a:lnTo>
                    <a:lnTo>
                      <a:pt x="2519" y="711"/>
                    </a:lnTo>
                    <a:lnTo>
                      <a:pt x="2523" y="707"/>
                    </a:lnTo>
                    <a:lnTo>
                      <a:pt x="2527" y="701"/>
                    </a:lnTo>
                    <a:lnTo>
                      <a:pt x="2531" y="695"/>
                    </a:lnTo>
                    <a:lnTo>
                      <a:pt x="2535" y="691"/>
                    </a:lnTo>
                    <a:lnTo>
                      <a:pt x="2539" y="686"/>
                    </a:lnTo>
                    <a:lnTo>
                      <a:pt x="2543" y="681"/>
                    </a:lnTo>
                    <a:lnTo>
                      <a:pt x="2547" y="677"/>
                    </a:lnTo>
                    <a:lnTo>
                      <a:pt x="2551" y="669"/>
                    </a:lnTo>
                    <a:lnTo>
                      <a:pt x="2555" y="667"/>
                    </a:lnTo>
                    <a:lnTo>
                      <a:pt x="2559" y="661"/>
                    </a:lnTo>
                    <a:lnTo>
                      <a:pt x="2563" y="656"/>
                    </a:lnTo>
                    <a:lnTo>
                      <a:pt x="2567" y="652"/>
                    </a:lnTo>
                    <a:lnTo>
                      <a:pt x="2571" y="648"/>
                    </a:lnTo>
                    <a:lnTo>
                      <a:pt x="2574" y="642"/>
                    </a:lnTo>
                    <a:lnTo>
                      <a:pt x="2578" y="639"/>
                    </a:lnTo>
                    <a:lnTo>
                      <a:pt x="2582" y="634"/>
                    </a:lnTo>
                    <a:lnTo>
                      <a:pt x="2586" y="629"/>
                    </a:lnTo>
                    <a:lnTo>
                      <a:pt x="2590" y="623"/>
                    </a:lnTo>
                    <a:lnTo>
                      <a:pt x="2594" y="619"/>
                    </a:lnTo>
                    <a:lnTo>
                      <a:pt x="2598" y="612"/>
                    </a:lnTo>
                    <a:lnTo>
                      <a:pt x="2602" y="610"/>
                    </a:lnTo>
                    <a:lnTo>
                      <a:pt x="2606" y="605"/>
                    </a:lnTo>
                    <a:lnTo>
                      <a:pt x="2610" y="599"/>
                    </a:lnTo>
                    <a:lnTo>
                      <a:pt x="2614" y="595"/>
                    </a:lnTo>
                    <a:lnTo>
                      <a:pt x="2618" y="590"/>
                    </a:lnTo>
                    <a:lnTo>
                      <a:pt x="2622" y="586"/>
                    </a:lnTo>
                    <a:lnTo>
                      <a:pt x="2626" y="582"/>
                    </a:lnTo>
                    <a:lnTo>
                      <a:pt x="2630" y="575"/>
                    </a:lnTo>
                    <a:lnTo>
                      <a:pt x="2634" y="573"/>
                    </a:lnTo>
                    <a:lnTo>
                      <a:pt x="2638" y="570"/>
                    </a:lnTo>
                    <a:lnTo>
                      <a:pt x="2641" y="563"/>
                    </a:lnTo>
                    <a:lnTo>
                      <a:pt x="2645" y="560"/>
                    </a:lnTo>
                    <a:lnTo>
                      <a:pt x="2649" y="555"/>
                    </a:lnTo>
                    <a:lnTo>
                      <a:pt x="2653" y="550"/>
                    </a:lnTo>
                    <a:lnTo>
                      <a:pt x="2657" y="547"/>
                    </a:lnTo>
                    <a:lnTo>
                      <a:pt x="2661" y="541"/>
                    </a:lnTo>
                    <a:lnTo>
                      <a:pt x="2665" y="538"/>
                    </a:lnTo>
                    <a:lnTo>
                      <a:pt x="2669" y="533"/>
                    </a:lnTo>
                    <a:lnTo>
                      <a:pt x="2673" y="530"/>
                    </a:lnTo>
                    <a:lnTo>
                      <a:pt x="2677" y="526"/>
                    </a:lnTo>
                    <a:lnTo>
                      <a:pt x="2681" y="521"/>
                    </a:lnTo>
                    <a:lnTo>
                      <a:pt x="2685" y="516"/>
                    </a:lnTo>
                    <a:lnTo>
                      <a:pt x="2689" y="512"/>
                    </a:lnTo>
                    <a:lnTo>
                      <a:pt x="2693" y="507"/>
                    </a:lnTo>
                    <a:lnTo>
                      <a:pt x="2697" y="503"/>
                    </a:lnTo>
                    <a:lnTo>
                      <a:pt x="2701" y="499"/>
                    </a:lnTo>
                    <a:lnTo>
                      <a:pt x="2705" y="495"/>
                    </a:lnTo>
                    <a:lnTo>
                      <a:pt x="2709" y="493"/>
                    </a:lnTo>
                    <a:lnTo>
                      <a:pt x="2712" y="486"/>
                    </a:lnTo>
                    <a:lnTo>
                      <a:pt x="2716" y="483"/>
                    </a:lnTo>
                    <a:lnTo>
                      <a:pt x="2720" y="481"/>
                    </a:lnTo>
                    <a:lnTo>
                      <a:pt x="2724" y="477"/>
                    </a:lnTo>
                    <a:lnTo>
                      <a:pt x="2728" y="471"/>
                    </a:lnTo>
                    <a:lnTo>
                      <a:pt x="2732" y="467"/>
                    </a:lnTo>
                    <a:lnTo>
                      <a:pt x="2736" y="463"/>
                    </a:lnTo>
                    <a:lnTo>
                      <a:pt x="2740" y="461"/>
                    </a:lnTo>
                    <a:lnTo>
                      <a:pt x="2744" y="457"/>
                    </a:lnTo>
                    <a:lnTo>
                      <a:pt x="2748" y="452"/>
                    </a:lnTo>
                    <a:lnTo>
                      <a:pt x="2752" y="449"/>
                    </a:lnTo>
                    <a:lnTo>
                      <a:pt x="2756" y="444"/>
                    </a:lnTo>
                    <a:lnTo>
                      <a:pt x="2760" y="441"/>
                    </a:lnTo>
                    <a:lnTo>
                      <a:pt x="2764" y="438"/>
                    </a:lnTo>
                    <a:lnTo>
                      <a:pt x="2768" y="432"/>
                    </a:lnTo>
                    <a:lnTo>
                      <a:pt x="2772" y="428"/>
                    </a:lnTo>
                    <a:lnTo>
                      <a:pt x="2776" y="424"/>
                    </a:lnTo>
                    <a:lnTo>
                      <a:pt x="2779" y="422"/>
                    </a:lnTo>
                    <a:lnTo>
                      <a:pt x="2783" y="419"/>
                    </a:lnTo>
                    <a:lnTo>
                      <a:pt x="2787" y="414"/>
                    </a:lnTo>
                    <a:lnTo>
                      <a:pt x="2791" y="410"/>
                    </a:lnTo>
                    <a:lnTo>
                      <a:pt x="2795" y="407"/>
                    </a:lnTo>
                    <a:lnTo>
                      <a:pt x="2799" y="404"/>
                    </a:lnTo>
                    <a:lnTo>
                      <a:pt x="2803" y="401"/>
                    </a:lnTo>
                    <a:lnTo>
                      <a:pt x="2807" y="398"/>
                    </a:lnTo>
                    <a:lnTo>
                      <a:pt x="2811" y="393"/>
                    </a:lnTo>
                    <a:lnTo>
                      <a:pt x="2815" y="389"/>
                    </a:lnTo>
                    <a:lnTo>
                      <a:pt x="2819" y="385"/>
                    </a:lnTo>
                    <a:lnTo>
                      <a:pt x="2823" y="383"/>
                    </a:lnTo>
                    <a:lnTo>
                      <a:pt x="2827" y="379"/>
                    </a:lnTo>
                    <a:lnTo>
                      <a:pt x="2831" y="376"/>
                    </a:lnTo>
                    <a:lnTo>
                      <a:pt x="2835" y="373"/>
                    </a:lnTo>
                    <a:lnTo>
                      <a:pt x="2839" y="371"/>
                    </a:lnTo>
                    <a:lnTo>
                      <a:pt x="2843" y="364"/>
                    </a:lnTo>
                    <a:lnTo>
                      <a:pt x="2846" y="362"/>
                    </a:lnTo>
                    <a:lnTo>
                      <a:pt x="2850" y="360"/>
                    </a:lnTo>
                    <a:lnTo>
                      <a:pt x="2854" y="356"/>
                    </a:lnTo>
                    <a:lnTo>
                      <a:pt x="2858" y="352"/>
                    </a:lnTo>
                    <a:lnTo>
                      <a:pt x="2862" y="350"/>
                    </a:lnTo>
                    <a:lnTo>
                      <a:pt x="2866" y="346"/>
                    </a:lnTo>
                    <a:lnTo>
                      <a:pt x="2870" y="345"/>
                    </a:lnTo>
                    <a:lnTo>
                      <a:pt x="2874" y="340"/>
                    </a:lnTo>
                    <a:lnTo>
                      <a:pt x="2878" y="336"/>
                    </a:lnTo>
                    <a:lnTo>
                      <a:pt x="2882" y="332"/>
                    </a:lnTo>
                    <a:lnTo>
                      <a:pt x="2886" y="330"/>
                    </a:lnTo>
                    <a:lnTo>
                      <a:pt x="2890" y="328"/>
                    </a:lnTo>
                    <a:lnTo>
                      <a:pt x="2894" y="323"/>
                    </a:lnTo>
                    <a:lnTo>
                      <a:pt x="2898" y="322"/>
                    </a:lnTo>
                    <a:lnTo>
                      <a:pt x="2902" y="319"/>
                    </a:lnTo>
                    <a:lnTo>
                      <a:pt x="2906" y="316"/>
                    </a:lnTo>
                    <a:lnTo>
                      <a:pt x="2910" y="313"/>
                    </a:lnTo>
                    <a:lnTo>
                      <a:pt x="2914" y="308"/>
                    </a:lnTo>
                    <a:lnTo>
                      <a:pt x="2917" y="306"/>
                    </a:lnTo>
                    <a:lnTo>
                      <a:pt x="2921" y="303"/>
                    </a:lnTo>
                    <a:lnTo>
                      <a:pt x="2925" y="301"/>
                    </a:lnTo>
                    <a:lnTo>
                      <a:pt x="2929" y="298"/>
                    </a:lnTo>
                    <a:lnTo>
                      <a:pt x="2933" y="295"/>
                    </a:lnTo>
                    <a:lnTo>
                      <a:pt x="2937" y="291"/>
                    </a:lnTo>
                    <a:lnTo>
                      <a:pt x="2941" y="288"/>
                    </a:lnTo>
                    <a:lnTo>
                      <a:pt x="2945" y="287"/>
                    </a:lnTo>
                    <a:lnTo>
                      <a:pt x="2949" y="282"/>
                    </a:lnTo>
                    <a:lnTo>
                      <a:pt x="2953" y="279"/>
                    </a:lnTo>
                    <a:lnTo>
                      <a:pt x="2957" y="277"/>
                    </a:lnTo>
                    <a:lnTo>
                      <a:pt x="2961" y="275"/>
                    </a:lnTo>
                    <a:lnTo>
                      <a:pt x="2965" y="271"/>
                    </a:lnTo>
                    <a:lnTo>
                      <a:pt x="2969" y="271"/>
                    </a:lnTo>
                    <a:lnTo>
                      <a:pt x="2973" y="267"/>
                    </a:lnTo>
                    <a:lnTo>
                      <a:pt x="2977" y="265"/>
                    </a:lnTo>
                    <a:lnTo>
                      <a:pt x="2981" y="261"/>
                    </a:lnTo>
                    <a:lnTo>
                      <a:pt x="2984" y="259"/>
                    </a:lnTo>
                    <a:lnTo>
                      <a:pt x="2988" y="255"/>
                    </a:lnTo>
                    <a:lnTo>
                      <a:pt x="2992" y="254"/>
                    </a:lnTo>
                    <a:lnTo>
                      <a:pt x="2996" y="250"/>
                    </a:lnTo>
                    <a:lnTo>
                      <a:pt x="3000" y="247"/>
                    </a:lnTo>
                    <a:lnTo>
                      <a:pt x="3004" y="247"/>
                    </a:lnTo>
                    <a:lnTo>
                      <a:pt x="3008" y="243"/>
                    </a:lnTo>
                    <a:lnTo>
                      <a:pt x="3012" y="241"/>
                    </a:lnTo>
                    <a:lnTo>
                      <a:pt x="3016" y="238"/>
                    </a:lnTo>
                    <a:lnTo>
                      <a:pt x="3020" y="236"/>
                    </a:lnTo>
                    <a:lnTo>
                      <a:pt x="3024" y="234"/>
                    </a:lnTo>
                    <a:lnTo>
                      <a:pt x="3028" y="230"/>
                    </a:lnTo>
                    <a:lnTo>
                      <a:pt x="3032" y="228"/>
                    </a:lnTo>
                    <a:lnTo>
                      <a:pt x="3036" y="226"/>
                    </a:lnTo>
                    <a:lnTo>
                      <a:pt x="3040" y="224"/>
                    </a:lnTo>
                    <a:lnTo>
                      <a:pt x="3044" y="220"/>
                    </a:lnTo>
                    <a:lnTo>
                      <a:pt x="3048" y="219"/>
                    </a:lnTo>
                    <a:lnTo>
                      <a:pt x="3052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5" name="Line 4427"/>
              <p:cNvSpPr>
                <a:spLocks noChangeShapeType="1"/>
              </p:cNvSpPr>
              <p:nvPr/>
            </p:nvSpPr>
            <p:spPr bwMode="auto">
              <a:xfrm flipV="1">
                <a:off x="309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6" name="Line 4428"/>
              <p:cNvSpPr>
                <a:spLocks noChangeShapeType="1"/>
              </p:cNvSpPr>
              <p:nvPr/>
            </p:nvSpPr>
            <p:spPr bwMode="auto">
              <a:xfrm>
                <a:off x="309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7" name="Line 4429"/>
              <p:cNvSpPr>
                <a:spLocks noChangeShapeType="1"/>
              </p:cNvSpPr>
              <p:nvPr/>
            </p:nvSpPr>
            <p:spPr bwMode="auto">
              <a:xfrm flipV="1">
                <a:off x="309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8" name="Line 4430"/>
              <p:cNvSpPr>
                <a:spLocks noChangeShapeType="1"/>
              </p:cNvSpPr>
              <p:nvPr/>
            </p:nvSpPr>
            <p:spPr bwMode="auto">
              <a:xfrm>
                <a:off x="309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79" name="Line 4431"/>
              <p:cNvSpPr>
                <a:spLocks noChangeShapeType="1"/>
              </p:cNvSpPr>
              <p:nvPr/>
            </p:nvSpPr>
            <p:spPr bwMode="auto">
              <a:xfrm flipV="1">
                <a:off x="310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0" name="Freeform 4432"/>
              <p:cNvSpPr>
                <a:spLocks/>
              </p:cNvSpPr>
              <p:nvPr/>
            </p:nvSpPr>
            <p:spPr bwMode="auto">
              <a:xfrm flipV="1">
                <a:off x="3105" y="908"/>
                <a:ext cx="1708" cy="1107"/>
              </a:xfrm>
              <a:custGeom>
                <a:avLst/>
                <a:gdLst/>
                <a:ahLst/>
                <a:cxnLst>
                  <a:cxn ang="0">
                    <a:pos x="43" y="8"/>
                  </a:cxn>
                  <a:cxn ang="0">
                    <a:pos x="90" y="27"/>
                  </a:cxn>
                  <a:cxn ang="0">
                    <a:pos x="138" y="47"/>
                  </a:cxn>
                  <a:cxn ang="0">
                    <a:pos x="185" y="82"/>
                  </a:cxn>
                  <a:cxn ang="0">
                    <a:pos x="232" y="114"/>
                  </a:cxn>
                  <a:cxn ang="0">
                    <a:pos x="280" y="174"/>
                  </a:cxn>
                  <a:cxn ang="0">
                    <a:pos x="327" y="236"/>
                  </a:cxn>
                  <a:cxn ang="0">
                    <a:pos x="374" y="301"/>
                  </a:cxn>
                  <a:cxn ang="0">
                    <a:pos x="422" y="381"/>
                  </a:cxn>
                  <a:cxn ang="0">
                    <a:pos x="469" y="469"/>
                  </a:cxn>
                  <a:cxn ang="0">
                    <a:pos x="516" y="559"/>
                  </a:cxn>
                  <a:cxn ang="0">
                    <a:pos x="564" y="662"/>
                  </a:cxn>
                  <a:cxn ang="0">
                    <a:pos x="611" y="762"/>
                  </a:cxn>
                  <a:cxn ang="0">
                    <a:pos x="658" y="871"/>
                  </a:cxn>
                  <a:cxn ang="0">
                    <a:pos x="705" y="970"/>
                  </a:cxn>
                  <a:cxn ang="0">
                    <a:pos x="753" y="1087"/>
                  </a:cxn>
                  <a:cxn ang="0">
                    <a:pos x="800" y="1195"/>
                  </a:cxn>
                  <a:cxn ang="0">
                    <a:pos x="847" y="1298"/>
                  </a:cxn>
                  <a:cxn ang="0">
                    <a:pos x="895" y="1395"/>
                  </a:cxn>
                  <a:cxn ang="0">
                    <a:pos x="942" y="1488"/>
                  </a:cxn>
                  <a:cxn ang="0">
                    <a:pos x="989" y="1568"/>
                  </a:cxn>
                  <a:cxn ang="0">
                    <a:pos x="1037" y="1650"/>
                  </a:cxn>
                  <a:cxn ang="0">
                    <a:pos x="1084" y="1715"/>
                  </a:cxn>
                  <a:cxn ang="0">
                    <a:pos x="1131" y="1774"/>
                  </a:cxn>
                  <a:cxn ang="0">
                    <a:pos x="1179" y="1823"/>
                  </a:cxn>
                  <a:cxn ang="0">
                    <a:pos x="1226" y="1861"/>
                  </a:cxn>
                  <a:cxn ang="0">
                    <a:pos x="1273" y="1895"/>
                  </a:cxn>
                  <a:cxn ang="0">
                    <a:pos x="1321" y="1907"/>
                  </a:cxn>
                  <a:cxn ang="0">
                    <a:pos x="1368" y="1912"/>
                  </a:cxn>
                  <a:cxn ang="0">
                    <a:pos x="1415" y="1916"/>
                  </a:cxn>
                  <a:cxn ang="0">
                    <a:pos x="1462" y="1905"/>
                  </a:cxn>
                  <a:cxn ang="0">
                    <a:pos x="1510" y="1880"/>
                  </a:cxn>
                  <a:cxn ang="0">
                    <a:pos x="1557" y="1852"/>
                  </a:cxn>
                  <a:cxn ang="0">
                    <a:pos x="1604" y="1816"/>
                  </a:cxn>
                  <a:cxn ang="0">
                    <a:pos x="1652" y="1772"/>
                  </a:cxn>
                  <a:cxn ang="0">
                    <a:pos x="1699" y="1724"/>
                  </a:cxn>
                  <a:cxn ang="0">
                    <a:pos x="1746" y="1669"/>
                  </a:cxn>
                  <a:cxn ang="0">
                    <a:pos x="1794" y="1609"/>
                  </a:cxn>
                  <a:cxn ang="0">
                    <a:pos x="1841" y="1544"/>
                  </a:cxn>
                  <a:cxn ang="0">
                    <a:pos x="1888" y="1474"/>
                  </a:cxn>
                  <a:cxn ang="0">
                    <a:pos x="1936" y="1407"/>
                  </a:cxn>
                  <a:cxn ang="0">
                    <a:pos x="1983" y="1335"/>
                  </a:cxn>
                  <a:cxn ang="0">
                    <a:pos x="2030" y="1268"/>
                  </a:cxn>
                  <a:cxn ang="0">
                    <a:pos x="2077" y="1193"/>
                  </a:cxn>
                  <a:cxn ang="0">
                    <a:pos x="2125" y="1118"/>
                  </a:cxn>
                  <a:cxn ang="0">
                    <a:pos x="2172" y="1048"/>
                  </a:cxn>
                  <a:cxn ang="0">
                    <a:pos x="2219" y="976"/>
                  </a:cxn>
                  <a:cxn ang="0">
                    <a:pos x="2267" y="909"/>
                  </a:cxn>
                  <a:cxn ang="0">
                    <a:pos x="2314" y="837"/>
                  </a:cxn>
                  <a:cxn ang="0">
                    <a:pos x="2361" y="772"/>
                  </a:cxn>
                  <a:cxn ang="0">
                    <a:pos x="2409" y="712"/>
                  </a:cxn>
                  <a:cxn ang="0">
                    <a:pos x="2456" y="647"/>
                  </a:cxn>
                  <a:cxn ang="0">
                    <a:pos x="2503" y="597"/>
                  </a:cxn>
                  <a:cxn ang="0">
                    <a:pos x="2551" y="542"/>
                  </a:cxn>
                  <a:cxn ang="0">
                    <a:pos x="2598" y="489"/>
                  </a:cxn>
                  <a:cxn ang="0">
                    <a:pos x="2645" y="443"/>
                  </a:cxn>
                  <a:cxn ang="0">
                    <a:pos x="2692" y="400"/>
                  </a:cxn>
                  <a:cxn ang="0">
                    <a:pos x="2740" y="354"/>
                  </a:cxn>
                  <a:cxn ang="0">
                    <a:pos x="2787" y="315"/>
                  </a:cxn>
                  <a:cxn ang="0">
                    <a:pos x="2834" y="284"/>
                  </a:cxn>
                  <a:cxn ang="0">
                    <a:pos x="2882" y="251"/>
                  </a:cxn>
                  <a:cxn ang="0">
                    <a:pos x="2929" y="219"/>
                  </a:cxn>
                </a:cxnLst>
                <a:rect l="0" t="0" r="r" b="b"/>
                <a:pathLst>
                  <a:path w="2965" h="1921">
                    <a:moveTo>
                      <a:pt x="0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2" y="5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3" y="5"/>
                    </a:lnTo>
                    <a:lnTo>
                      <a:pt x="27" y="3"/>
                    </a:lnTo>
                    <a:lnTo>
                      <a:pt x="31" y="8"/>
                    </a:lnTo>
                    <a:lnTo>
                      <a:pt x="35" y="6"/>
                    </a:lnTo>
                    <a:lnTo>
                      <a:pt x="39" y="6"/>
                    </a:lnTo>
                    <a:lnTo>
                      <a:pt x="43" y="8"/>
                    </a:lnTo>
                    <a:lnTo>
                      <a:pt x="47" y="8"/>
                    </a:lnTo>
                    <a:lnTo>
                      <a:pt x="51" y="10"/>
                    </a:lnTo>
                    <a:lnTo>
                      <a:pt x="55" y="11"/>
                    </a:lnTo>
                    <a:lnTo>
                      <a:pt x="59" y="11"/>
                    </a:lnTo>
                    <a:lnTo>
                      <a:pt x="63" y="22"/>
                    </a:lnTo>
                    <a:lnTo>
                      <a:pt x="67" y="18"/>
                    </a:lnTo>
                    <a:lnTo>
                      <a:pt x="71" y="17"/>
                    </a:lnTo>
                    <a:lnTo>
                      <a:pt x="75" y="18"/>
                    </a:lnTo>
                    <a:lnTo>
                      <a:pt x="79" y="20"/>
                    </a:lnTo>
                    <a:lnTo>
                      <a:pt x="83" y="20"/>
                    </a:lnTo>
                    <a:lnTo>
                      <a:pt x="87" y="29"/>
                    </a:lnTo>
                    <a:lnTo>
                      <a:pt x="90" y="27"/>
                    </a:lnTo>
                    <a:lnTo>
                      <a:pt x="94" y="25"/>
                    </a:lnTo>
                    <a:lnTo>
                      <a:pt x="98" y="30"/>
                    </a:lnTo>
                    <a:lnTo>
                      <a:pt x="102" y="35"/>
                    </a:lnTo>
                    <a:lnTo>
                      <a:pt x="106" y="34"/>
                    </a:lnTo>
                    <a:lnTo>
                      <a:pt x="110" y="39"/>
                    </a:lnTo>
                    <a:lnTo>
                      <a:pt x="114" y="35"/>
                    </a:lnTo>
                    <a:lnTo>
                      <a:pt x="118" y="35"/>
                    </a:lnTo>
                    <a:lnTo>
                      <a:pt x="122" y="42"/>
                    </a:lnTo>
                    <a:lnTo>
                      <a:pt x="126" y="39"/>
                    </a:lnTo>
                    <a:lnTo>
                      <a:pt x="130" y="44"/>
                    </a:lnTo>
                    <a:lnTo>
                      <a:pt x="134" y="53"/>
                    </a:lnTo>
                    <a:lnTo>
                      <a:pt x="138" y="47"/>
                    </a:lnTo>
                    <a:lnTo>
                      <a:pt x="142" y="56"/>
                    </a:lnTo>
                    <a:lnTo>
                      <a:pt x="146" y="54"/>
                    </a:lnTo>
                    <a:lnTo>
                      <a:pt x="150" y="56"/>
                    </a:lnTo>
                    <a:lnTo>
                      <a:pt x="154" y="58"/>
                    </a:lnTo>
                    <a:lnTo>
                      <a:pt x="157" y="63"/>
                    </a:lnTo>
                    <a:lnTo>
                      <a:pt x="161" y="61"/>
                    </a:lnTo>
                    <a:lnTo>
                      <a:pt x="165" y="65"/>
                    </a:lnTo>
                    <a:lnTo>
                      <a:pt x="169" y="65"/>
                    </a:lnTo>
                    <a:lnTo>
                      <a:pt x="173" y="73"/>
                    </a:lnTo>
                    <a:lnTo>
                      <a:pt x="177" y="73"/>
                    </a:lnTo>
                    <a:lnTo>
                      <a:pt x="181" y="73"/>
                    </a:lnTo>
                    <a:lnTo>
                      <a:pt x="185" y="82"/>
                    </a:lnTo>
                    <a:lnTo>
                      <a:pt x="189" y="82"/>
                    </a:lnTo>
                    <a:lnTo>
                      <a:pt x="193" y="89"/>
                    </a:lnTo>
                    <a:lnTo>
                      <a:pt x="197" y="90"/>
                    </a:lnTo>
                    <a:lnTo>
                      <a:pt x="201" y="94"/>
                    </a:lnTo>
                    <a:lnTo>
                      <a:pt x="205" y="101"/>
                    </a:lnTo>
                    <a:lnTo>
                      <a:pt x="209" y="97"/>
                    </a:lnTo>
                    <a:lnTo>
                      <a:pt x="213" y="102"/>
                    </a:lnTo>
                    <a:lnTo>
                      <a:pt x="217" y="107"/>
                    </a:lnTo>
                    <a:lnTo>
                      <a:pt x="221" y="109"/>
                    </a:lnTo>
                    <a:lnTo>
                      <a:pt x="225" y="116"/>
                    </a:lnTo>
                    <a:lnTo>
                      <a:pt x="228" y="118"/>
                    </a:lnTo>
                    <a:lnTo>
                      <a:pt x="232" y="114"/>
                    </a:lnTo>
                    <a:lnTo>
                      <a:pt x="236" y="126"/>
                    </a:lnTo>
                    <a:lnTo>
                      <a:pt x="240" y="133"/>
                    </a:lnTo>
                    <a:lnTo>
                      <a:pt x="244" y="130"/>
                    </a:lnTo>
                    <a:lnTo>
                      <a:pt x="248" y="137"/>
                    </a:lnTo>
                    <a:lnTo>
                      <a:pt x="252" y="140"/>
                    </a:lnTo>
                    <a:lnTo>
                      <a:pt x="256" y="150"/>
                    </a:lnTo>
                    <a:lnTo>
                      <a:pt x="260" y="154"/>
                    </a:lnTo>
                    <a:lnTo>
                      <a:pt x="264" y="154"/>
                    </a:lnTo>
                    <a:lnTo>
                      <a:pt x="268" y="155"/>
                    </a:lnTo>
                    <a:lnTo>
                      <a:pt x="272" y="160"/>
                    </a:lnTo>
                    <a:lnTo>
                      <a:pt x="276" y="169"/>
                    </a:lnTo>
                    <a:lnTo>
                      <a:pt x="280" y="174"/>
                    </a:lnTo>
                    <a:lnTo>
                      <a:pt x="284" y="178"/>
                    </a:lnTo>
                    <a:lnTo>
                      <a:pt x="288" y="181"/>
                    </a:lnTo>
                    <a:lnTo>
                      <a:pt x="292" y="191"/>
                    </a:lnTo>
                    <a:lnTo>
                      <a:pt x="295" y="195"/>
                    </a:lnTo>
                    <a:lnTo>
                      <a:pt x="299" y="196"/>
                    </a:lnTo>
                    <a:lnTo>
                      <a:pt x="303" y="202"/>
                    </a:lnTo>
                    <a:lnTo>
                      <a:pt x="307" y="203"/>
                    </a:lnTo>
                    <a:lnTo>
                      <a:pt x="311" y="215"/>
                    </a:lnTo>
                    <a:lnTo>
                      <a:pt x="315" y="215"/>
                    </a:lnTo>
                    <a:lnTo>
                      <a:pt x="319" y="226"/>
                    </a:lnTo>
                    <a:lnTo>
                      <a:pt x="323" y="224"/>
                    </a:lnTo>
                    <a:lnTo>
                      <a:pt x="327" y="236"/>
                    </a:lnTo>
                    <a:lnTo>
                      <a:pt x="331" y="244"/>
                    </a:lnTo>
                    <a:lnTo>
                      <a:pt x="335" y="246"/>
                    </a:lnTo>
                    <a:lnTo>
                      <a:pt x="339" y="250"/>
                    </a:lnTo>
                    <a:lnTo>
                      <a:pt x="343" y="256"/>
                    </a:lnTo>
                    <a:lnTo>
                      <a:pt x="347" y="263"/>
                    </a:lnTo>
                    <a:lnTo>
                      <a:pt x="351" y="265"/>
                    </a:lnTo>
                    <a:lnTo>
                      <a:pt x="355" y="273"/>
                    </a:lnTo>
                    <a:lnTo>
                      <a:pt x="359" y="277"/>
                    </a:lnTo>
                    <a:lnTo>
                      <a:pt x="362" y="284"/>
                    </a:lnTo>
                    <a:lnTo>
                      <a:pt x="366" y="292"/>
                    </a:lnTo>
                    <a:lnTo>
                      <a:pt x="370" y="297"/>
                    </a:lnTo>
                    <a:lnTo>
                      <a:pt x="374" y="301"/>
                    </a:lnTo>
                    <a:lnTo>
                      <a:pt x="378" y="315"/>
                    </a:lnTo>
                    <a:lnTo>
                      <a:pt x="382" y="318"/>
                    </a:lnTo>
                    <a:lnTo>
                      <a:pt x="386" y="323"/>
                    </a:lnTo>
                    <a:lnTo>
                      <a:pt x="390" y="330"/>
                    </a:lnTo>
                    <a:lnTo>
                      <a:pt x="394" y="337"/>
                    </a:lnTo>
                    <a:lnTo>
                      <a:pt x="398" y="339"/>
                    </a:lnTo>
                    <a:lnTo>
                      <a:pt x="402" y="351"/>
                    </a:lnTo>
                    <a:lnTo>
                      <a:pt x="406" y="359"/>
                    </a:lnTo>
                    <a:lnTo>
                      <a:pt x="410" y="357"/>
                    </a:lnTo>
                    <a:lnTo>
                      <a:pt x="414" y="373"/>
                    </a:lnTo>
                    <a:lnTo>
                      <a:pt x="418" y="375"/>
                    </a:lnTo>
                    <a:lnTo>
                      <a:pt x="422" y="381"/>
                    </a:lnTo>
                    <a:lnTo>
                      <a:pt x="426" y="390"/>
                    </a:lnTo>
                    <a:lnTo>
                      <a:pt x="430" y="395"/>
                    </a:lnTo>
                    <a:lnTo>
                      <a:pt x="433" y="405"/>
                    </a:lnTo>
                    <a:lnTo>
                      <a:pt x="437" y="405"/>
                    </a:lnTo>
                    <a:lnTo>
                      <a:pt x="441" y="416"/>
                    </a:lnTo>
                    <a:lnTo>
                      <a:pt x="445" y="421"/>
                    </a:lnTo>
                    <a:lnTo>
                      <a:pt x="449" y="429"/>
                    </a:lnTo>
                    <a:lnTo>
                      <a:pt x="453" y="436"/>
                    </a:lnTo>
                    <a:lnTo>
                      <a:pt x="457" y="445"/>
                    </a:lnTo>
                    <a:lnTo>
                      <a:pt x="461" y="453"/>
                    </a:lnTo>
                    <a:lnTo>
                      <a:pt x="465" y="457"/>
                    </a:lnTo>
                    <a:lnTo>
                      <a:pt x="469" y="469"/>
                    </a:lnTo>
                    <a:lnTo>
                      <a:pt x="473" y="476"/>
                    </a:lnTo>
                    <a:lnTo>
                      <a:pt x="477" y="481"/>
                    </a:lnTo>
                    <a:lnTo>
                      <a:pt x="481" y="484"/>
                    </a:lnTo>
                    <a:lnTo>
                      <a:pt x="485" y="498"/>
                    </a:lnTo>
                    <a:lnTo>
                      <a:pt x="489" y="508"/>
                    </a:lnTo>
                    <a:lnTo>
                      <a:pt x="493" y="513"/>
                    </a:lnTo>
                    <a:lnTo>
                      <a:pt x="497" y="522"/>
                    </a:lnTo>
                    <a:lnTo>
                      <a:pt x="500" y="527"/>
                    </a:lnTo>
                    <a:lnTo>
                      <a:pt x="504" y="534"/>
                    </a:lnTo>
                    <a:lnTo>
                      <a:pt x="508" y="541"/>
                    </a:lnTo>
                    <a:lnTo>
                      <a:pt x="512" y="553"/>
                    </a:lnTo>
                    <a:lnTo>
                      <a:pt x="516" y="559"/>
                    </a:lnTo>
                    <a:lnTo>
                      <a:pt x="520" y="566"/>
                    </a:lnTo>
                    <a:lnTo>
                      <a:pt x="524" y="578"/>
                    </a:lnTo>
                    <a:lnTo>
                      <a:pt x="528" y="585"/>
                    </a:lnTo>
                    <a:lnTo>
                      <a:pt x="532" y="592"/>
                    </a:lnTo>
                    <a:lnTo>
                      <a:pt x="536" y="601"/>
                    </a:lnTo>
                    <a:lnTo>
                      <a:pt x="540" y="609"/>
                    </a:lnTo>
                    <a:lnTo>
                      <a:pt x="544" y="616"/>
                    </a:lnTo>
                    <a:lnTo>
                      <a:pt x="548" y="628"/>
                    </a:lnTo>
                    <a:lnTo>
                      <a:pt x="552" y="633"/>
                    </a:lnTo>
                    <a:lnTo>
                      <a:pt x="556" y="643"/>
                    </a:lnTo>
                    <a:lnTo>
                      <a:pt x="560" y="650"/>
                    </a:lnTo>
                    <a:lnTo>
                      <a:pt x="564" y="662"/>
                    </a:lnTo>
                    <a:lnTo>
                      <a:pt x="568" y="669"/>
                    </a:lnTo>
                    <a:lnTo>
                      <a:pt x="571" y="678"/>
                    </a:lnTo>
                    <a:lnTo>
                      <a:pt x="575" y="684"/>
                    </a:lnTo>
                    <a:lnTo>
                      <a:pt x="579" y="693"/>
                    </a:lnTo>
                    <a:lnTo>
                      <a:pt x="583" y="700"/>
                    </a:lnTo>
                    <a:lnTo>
                      <a:pt x="587" y="712"/>
                    </a:lnTo>
                    <a:lnTo>
                      <a:pt x="591" y="719"/>
                    </a:lnTo>
                    <a:lnTo>
                      <a:pt x="595" y="731"/>
                    </a:lnTo>
                    <a:lnTo>
                      <a:pt x="599" y="738"/>
                    </a:lnTo>
                    <a:lnTo>
                      <a:pt x="603" y="746"/>
                    </a:lnTo>
                    <a:lnTo>
                      <a:pt x="607" y="756"/>
                    </a:lnTo>
                    <a:lnTo>
                      <a:pt x="611" y="762"/>
                    </a:lnTo>
                    <a:lnTo>
                      <a:pt x="615" y="775"/>
                    </a:lnTo>
                    <a:lnTo>
                      <a:pt x="619" y="780"/>
                    </a:lnTo>
                    <a:lnTo>
                      <a:pt x="623" y="791"/>
                    </a:lnTo>
                    <a:lnTo>
                      <a:pt x="627" y="806"/>
                    </a:lnTo>
                    <a:lnTo>
                      <a:pt x="631" y="806"/>
                    </a:lnTo>
                    <a:lnTo>
                      <a:pt x="635" y="818"/>
                    </a:lnTo>
                    <a:lnTo>
                      <a:pt x="638" y="823"/>
                    </a:lnTo>
                    <a:lnTo>
                      <a:pt x="642" y="835"/>
                    </a:lnTo>
                    <a:lnTo>
                      <a:pt x="646" y="845"/>
                    </a:lnTo>
                    <a:lnTo>
                      <a:pt x="650" y="852"/>
                    </a:lnTo>
                    <a:lnTo>
                      <a:pt x="654" y="859"/>
                    </a:lnTo>
                    <a:lnTo>
                      <a:pt x="658" y="871"/>
                    </a:lnTo>
                    <a:lnTo>
                      <a:pt x="662" y="880"/>
                    </a:lnTo>
                    <a:lnTo>
                      <a:pt x="666" y="888"/>
                    </a:lnTo>
                    <a:lnTo>
                      <a:pt x="670" y="900"/>
                    </a:lnTo>
                    <a:lnTo>
                      <a:pt x="674" y="904"/>
                    </a:lnTo>
                    <a:lnTo>
                      <a:pt x="678" y="917"/>
                    </a:lnTo>
                    <a:lnTo>
                      <a:pt x="682" y="923"/>
                    </a:lnTo>
                    <a:lnTo>
                      <a:pt x="686" y="936"/>
                    </a:lnTo>
                    <a:lnTo>
                      <a:pt x="690" y="943"/>
                    </a:lnTo>
                    <a:lnTo>
                      <a:pt x="694" y="950"/>
                    </a:lnTo>
                    <a:lnTo>
                      <a:pt x="698" y="960"/>
                    </a:lnTo>
                    <a:lnTo>
                      <a:pt x="702" y="969"/>
                    </a:lnTo>
                    <a:lnTo>
                      <a:pt x="705" y="970"/>
                    </a:lnTo>
                    <a:lnTo>
                      <a:pt x="709" y="984"/>
                    </a:lnTo>
                    <a:lnTo>
                      <a:pt x="713" y="1000"/>
                    </a:lnTo>
                    <a:lnTo>
                      <a:pt x="717" y="1001"/>
                    </a:lnTo>
                    <a:lnTo>
                      <a:pt x="721" y="1013"/>
                    </a:lnTo>
                    <a:lnTo>
                      <a:pt x="725" y="1029"/>
                    </a:lnTo>
                    <a:lnTo>
                      <a:pt x="729" y="1029"/>
                    </a:lnTo>
                    <a:lnTo>
                      <a:pt x="733" y="1039"/>
                    </a:lnTo>
                    <a:lnTo>
                      <a:pt x="737" y="1048"/>
                    </a:lnTo>
                    <a:lnTo>
                      <a:pt x="741" y="1056"/>
                    </a:lnTo>
                    <a:lnTo>
                      <a:pt x="745" y="1073"/>
                    </a:lnTo>
                    <a:lnTo>
                      <a:pt x="749" y="1077"/>
                    </a:lnTo>
                    <a:lnTo>
                      <a:pt x="753" y="1087"/>
                    </a:lnTo>
                    <a:lnTo>
                      <a:pt x="757" y="1095"/>
                    </a:lnTo>
                    <a:lnTo>
                      <a:pt x="761" y="1106"/>
                    </a:lnTo>
                    <a:lnTo>
                      <a:pt x="765" y="1111"/>
                    </a:lnTo>
                    <a:lnTo>
                      <a:pt x="769" y="1119"/>
                    </a:lnTo>
                    <a:lnTo>
                      <a:pt x="773" y="1131"/>
                    </a:lnTo>
                    <a:lnTo>
                      <a:pt x="776" y="1138"/>
                    </a:lnTo>
                    <a:lnTo>
                      <a:pt x="780" y="1150"/>
                    </a:lnTo>
                    <a:lnTo>
                      <a:pt x="784" y="1154"/>
                    </a:lnTo>
                    <a:lnTo>
                      <a:pt x="788" y="1169"/>
                    </a:lnTo>
                    <a:lnTo>
                      <a:pt x="792" y="1174"/>
                    </a:lnTo>
                    <a:lnTo>
                      <a:pt x="796" y="1183"/>
                    </a:lnTo>
                    <a:lnTo>
                      <a:pt x="800" y="1195"/>
                    </a:lnTo>
                    <a:lnTo>
                      <a:pt x="804" y="1198"/>
                    </a:lnTo>
                    <a:lnTo>
                      <a:pt x="808" y="1208"/>
                    </a:lnTo>
                    <a:lnTo>
                      <a:pt x="812" y="1220"/>
                    </a:lnTo>
                    <a:lnTo>
                      <a:pt x="816" y="1224"/>
                    </a:lnTo>
                    <a:lnTo>
                      <a:pt x="820" y="1234"/>
                    </a:lnTo>
                    <a:lnTo>
                      <a:pt x="824" y="1241"/>
                    </a:lnTo>
                    <a:lnTo>
                      <a:pt x="828" y="1250"/>
                    </a:lnTo>
                    <a:lnTo>
                      <a:pt x="832" y="1265"/>
                    </a:lnTo>
                    <a:lnTo>
                      <a:pt x="836" y="1272"/>
                    </a:lnTo>
                    <a:lnTo>
                      <a:pt x="840" y="1279"/>
                    </a:lnTo>
                    <a:lnTo>
                      <a:pt x="843" y="1286"/>
                    </a:lnTo>
                    <a:lnTo>
                      <a:pt x="847" y="1298"/>
                    </a:lnTo>
                    <a:lnTo>
                      <a:pt x="851" y="1301"/>
                    </a:lnTo>
                    <a:lnTo>
                      <a:pt x="855" y="1308"/>
                    </a:lnTo>
                    <a:lnTo>
                      <a:pt x="859" y="1323"/>
                    </a:lnTo>
                    <a:lnTo>
                      <a:pt x="863" y="1327"/>
                    </a:lnTo>
                    <a:lnTo>
                      <a:pt x="867" y="1337"/>
                    </a:lnTo>
                    <a:lnTo>
                      <a:pt x="871" y="1349"/>
                    </a:lnTo>
                    <a:lnTo>
                      <a:pt x="875" y="1352"/>
                    </a:lnTo>
                    <a:lnTo>
                      <a:pt x="879" y="1366"/>
                    </a:lnTo>
                    <a:lnTo>
                      <a:pt x="883" y="1369"/>
                    </a:lnTo>
                    <a:lnTo>
                      <a:pt x="887" y="1380"/>
                    </a:lnTo>
                    <a:lnTo>
                      <a:pt x="891" y="1385"/>
                    </a:lnTo>
                    <a:lnTo>
                      <a:pt x="895" y="1395"/>
                    </a:lnTo>
                    <a:lnTo>
                      <a:pt x="899" y="1402"/>
                    </a:lnTo>
                    <a:lnTo>
                      <a:pt x="903" y="1411"/>
                    </a:lnTo>
                    <a:lnTo>
                      <a:pt x="907" y="1423"/>
                    </a:lnTo>
                    <a:lnTo>
                      <a:pt x="910" y="1424"/>
                    </a:lnTo>
                    <a:lnTo>
                      <a:pt x="914" y="1431"/>
                    </a:lnTo>
                    <a:lnTo>
                      <a:pt x="918" y="1441"/>
                    </a:lnTo>
                    <a:lnTo>
                      <a:pt x="922" y="1452"/>
                    </a:lnTo>
                    <a:lnTo>
                      <a:pt x="926" y="1459"/>
                    </a:lnTo>
                    <a:lnTo>
                      <a:pt x="930" y="1465"/>
                    </a:lnTo>
                    <a:lnTo>
                      <a:pt x="934" y="1470"/>
                    </a:lnTo>
                    <a:lnTo>
                      <a:pt x="938" y="1477"/>
                    </a:lnTo>
                    <a:lnTo>
                      <a:pt x="942" y="1488"/>
                    </a:lnTo>
                    <a:lnTo>
                      <a:pt x="946" y="1496"/>
                    </a:lnTo>
                    <a:lnTo>
                      <a:pt x="950" y="1503"/>
                    </a:lnTo>
                    <a:lnTo>
                      <a:pt x="954" y="1508"/>
                    </a:lnTo>
                    <a:lnTo>
                      <a:pt x="958" y="1513"/>
                    </a:lnTo>
                    <a:lnTo>
                      <a:pt x="962" y="1522"/>
                    </a:lnTo>
                    <a:lnTo>
                      <a:pt x="966" y="1529"/>
                    </a:lnTo>
                    <a:lnTo>
                      <a:pt x="970" y="1541"/>
                    </a:lnTo>
                    <a:lnTo>
                      <a:pt x="974" y="1539"/>
                    </a:lnTo>
                    <a:lnTo>
                      <a:pt x="978" y="1542"/>
                    </a:lnTo>
                    <a:lnTo>
                      <a:pt x="981" y="1558"/>
                    </a:lnTo>
                    <a:lnTo>
                      <a:pt x="985" y="1566"/>
                    </a:lnTo>
                    <a:lnTo>
                      <a:pt x="989" y="1568"/>
                    </a:lnTo>
                    <a:lnTo>
                      <a:pt x="993" y="1580"/>
                    </a:lnTo>
                    <a:lnTo>
                      <a:pt x="997" y="1584"/>
                    </a:lnTo>
                    <a:lnTo>
                      <a:pt x="1001" y="1587"/>
                    </a:lnTo>
                    <a:lnTo>
                      <a:pt x="1005" y="1594"/>
                    </a:lnTo>
                    <a:lnTo>
                      <a:pt x="1009" y="1606"/>
                    </a:lnTo>
                    <a:lnTo>
                      <a:pt x="1013" y="1611"/>
                    </a:lnTo>
                    <a:lnTo>
                      <a:pt x="1017" y="1614"/>
                    </a:lnTo>
                    <a:lnTo>
                      <a:pt x="1021" y="1628"/>
                    </a:lnTo>
                    <a:lnTo>
                      <a:pt x="1025" y="1628"/>
                    </a:lnTo>
                    <a:lnTo>
                      <a:pt x="1029" y="1633"/>
                    </a:lnTo>
                    <a:lnTo>
                      <a:pt x="1033" y="1642"/>
                    </a:lnTo>
                    <a:lnTo>
                      <a:pt x="1037" y="1650"/>
                    </a:lnTo>
                    <a:lnTo>
                      <a:pt x="1041" y="1650"/>
                    </a:lnTo>
                    <a:lnTo>
                      <a:pt x="1045" y="1657"/>
                    </a:lnTo>
                    <a:lnTo>
                      <a:pt x="1048" y="1669"/>
                    </a:lnTo>
                    <a:lnTo>
                      <a:pt x="1052" y="1678"/>
                    </a:lnTo>
                    <a:lnTo>
                      <a:pt x="1056" y="1683"/>
                    </a:lnTo>
                    <a:lnTo>
                      <a:pt x="1060" y="1685"/>
                    </a:lnTo>
                    <a:lnTo>
                      <a:pt x="1064" y="1685"/>
                    </a:lnTo>
                    <a:lnTo>
                      <a:pt x="1068" y="1691"/>
                    </a:lnTo>
                    <a:lnTo>
                      <a:pt x="1072" y="1698"/>
                    </a:lnTo>
                    <a:lnTo>
                      <a:pt x="1076" y="1710"/>
                    </a:lnTo>
                    <a:lnTo>
                      <a:pt x="1080" y="1710"/>
                    </a:lnTo>
                    <a:lnTo>
                      <a:pt x="1084" y="1715"/>
                    </a:lnTo>
                    <a:lnTo>
                      <a:pt x="1088" y="1721"/>
                    </a:lnTo>
                    <a:lnTo>
                      <a:pt x="1092" y="1733"/>
                    </a:lnTo>
                    <a:lnTo>
                      <a:pt x="1096" y="1733"/>
                    </a:lnTo>
                    <a:lnTo>
                      <a:pt x="1100" y="1738"/>
                    </a:lnTo>
                    <a:lnTo>
                      <a:pt x="1104" y="1741"/>
                    </a:lnTo>
                    <a:lnTo>
                      <a:pt x="1108" y="1750"/>
                    </a:lnTo>
                    <a:lnTo>
                      <a:pt x="1112" y="1753"/>
                    </a:lnTo>
                    <a:lnTo>
                      <a:pt x="1116" y="1758"/>
                    </a:lnTo>
                    <a:lnTo>
                      <a:pt x="1119" y="1760"/>
                    </a:lnTo>
                    <a:lnTo>
                      <a:pt x="1123" y="1767"/>
                    </a:lnTo>
                    <a:lnTo>
                      <a:pt x="1127" y="1770"/>
                    </a:lnTo>
                    <a:lnTo>
                      <a:pt x="1131" y="1774"/>
                    </a:lnTo>
                    <a:lnTo>
                      <a:pt x="1135" y="1780"/>
                    </a:lnTo>
                    <a:lnTo>
                      <a:pt x="1139" y="1784"/>
                    </a:lnTo>
                    <a:lnTo>
                      <a:pt x="1143" y="1784"/>
                    </a:lnTo>
                    <a:lnTo>
                      <a:pt x="1147" y="1792"/>
                    </a:lnTo>
                    <a:lnTo>
                      <a:pt x="1151" y="1796"/>
                    </a:lnTo>
                    <a:lnTo>
                      <a:pt x="1155" y="1801"/>
                    </a:lnTo>
                    <a:lnTo>
                      <a:pt x="1159" y="1806"/>
                    </a:lnTo>
                    <a:lnTo>
                      <a:pt x="1163" y="1810"/>
                    </a:lnTo>
                    <a:lnTo>
                      <a:pt x="1167" y="1818"/>
                    </a:lnTo>
                    <a:lnTo>
                      <a:pt x="1171" y="1818"/>
                    </a:lnTo>
                    <a:lnTo>
                      <a:pt x="1175" y="1818"/>
                    </a:lnTo>
                    <a:lnTo>
                      <a:pt x="1179" y="1823"/>
                    </a:lnTo>
                    <a:lnTo>
                      <a:pt x="1183" y="1827"/>
                    </a:lnTo>
                    <a:lnTo>
                      <a:pt x="1186" y="1832"/>
                    </a:lnTo>
                    <a:lnTo>
                      <a:pt x="1190" y="1835"/>
                    </a:lnTo>
                    <a:lnTo>
                      <a:pt x="1194" y="1837"/>
                    </a:lnTo>
                    <a:lnTo>
                      <a:pt x="1198" y="1842"/>
                    </a:lnTo>
                    <a:lnTo>
                      <a:pt x="1202" y="1844"/>
                    </a:lnTo>
                    <a:lnTo>
                      <a:pt x="1206" y="1847"/>
                    </a:lnTo>
                    <a:lnTo>
                      <a:pt x="1210" y="1851"/>
                    </a:lnTo>
                    <a:lnTo>
                      <a:pt x="1214" y="1858"/>
                    </a:lnTo>
                    <a:lnTo>
                      <a:pt x="1218" y="1861"/>
                    </a:lnTo>
                    <a:lnTo>
                      <a:pt x="1222" y="1859"/>
                    </a:lnTo>
                    <a:lnTo>
                      <a:pt x="1226" y="1861"/>
                    </a:lnTo>
                    <a:lnTo>
                      <a:pt x="1230" y="1864"/>
                    </a:lnTo>
                    <a:lnTo>
                      <a:pt x="1234" y="1868"/>
                    </a:lnTo>
                    <a:lnTo>
                      <a:pt x="1238" y="1869"/>
                    </a:lnTo>
                    <a:lnTo>
                      <a:pt x="1242" y="1876"/>
                    </a:lnTo>
                    <a:lnTo>
                      <a:pt x="1246" y="1876"/>
                    </a:lnTo>
                    <a:lnTo>
                      <a:pt x="1250" y="1878"/>
                    </a:lnTo>
                    <a:lnTo>
                      <a:pt x="1253" y="1887"/>
                    </a:lnTo>
                    <a:lnTo>
                      <a:pt x="1257" y="1885"/>
                    </a:lnTo>
                    <a:lnTo>
                      <a:pt x="1261" y="1885"/>
                    </a:lnTo>
                    <a:lnTo>
                      <a:pt x="1265" y="1888"/>
                    </a:lnTo>
                    <a:lnTo>
                      <a:pt x="1269" y="1890"/>
                    </a:lnTo>
                    <a:lnTo>
                      <a:pt x="1273" y="1895"/>
                    </a:lnTo>
                    <a:lnTo>
                      <a:pt x="1277" y="1887"/>
                    </a:lnTo>
                    <a:lnTo>
                      <a:pt x="1281" y="1890"/>
                    </a:lnTo>
                    <a:lnTo>
                      <a:pt x="1285" y="1897"/>
                    </a:lnTo>
                    <a:lnTo>
                      <a:pt x="1289" y="1897"/>
                    </a:lnTo>
                    <a:lnTo>
                      <a:pt x="1293" y="1900"/>
                    </a:lnTo>
                    <a:lnTo>
                      <a:pt x="1297" y="1902"/>
                    </a:lnTo>
                    <a:lnTo>
                      <a:pt x="1301" y="1900"/>
                    </a:lnTo>
                    <a:lnTo>
                      <a:pt x="1305" y="1900"/>
                    </a:lnTo>
                    <a:lnTo>
                      <a:pt x="1309" y="1905"/>
                    </a:lnTo>
                    <a:lnTo>
                      <a:pt x="1313" y="1912"/>
                    </a:lnTo>
                    <a:lnTo>
                      <a:pt x="1317" y="1904"/>
                    </a:lnTo>
                    <a:lnTo>
                      <a:pt x="1321" y="1907"/>
                    </a:lnTo>
                    <a:lnTo>
                      <a:pt x="1324" y="1907"/>
                    </a:lnTo>
                    <a:lnTo>
                      <a:pt x="1328" y="1914"/>
                    </a:lnTo>
                    <a:lnTo>
                      <a:pt x="1332" y="1911"/>
                    </a:lnTo>
                    <a:lnTo>
                      <a:pt x="1336" y="1911"/>
                    </a:lnTo>
                    <a:lnTo>
                      <a:pt x="1340" y="1911"/>
                    </a:lnTo>
                    <a:lnTo>
                      <a:pt x="1344" y="1909"/>
                    </a:lnTo>
                    <a:lnTo>
                      <a:pt x="1348" y="1911"/>
                    </a:lnTo>
                    <a:lnTo>
                      <a:pt x="1352" y="1912"/>
                    </a:lnTo>
                    <a:lnTo>
                      <a:pt x="1356" y="1917"/>
                    </a:lnTo>
                    <a:lnTo>
                      <a:pt x="1360" y="1912"/>
                    </a:lnTo>
                    <a:lnTo>
                      <a:pt x="1364" y="1912"/>
                    </a:lnTo>
                    <a:lnTo>
                      <a:pt x="1368" y="1912"/>
                    </a:lnTo>
                    <a:lnTo>
                      <a:pt x="1372" y="1914"/>
                    </a:lnTo>
                    <a:lnTo>
                      <a:pt x="1376" y="1921"/>
                    </a:lnTo>
                    <a:lnTo>
                      <a:pt x="1380" y="1912"/>
                    </a:lnTo>
                    <a:lnTo>
                      <a:pt x="1384" y="1912"/>
                    </a:lnTo>
                    <a:lnTo>
                      <a:pt x="1388" y="1916"/>
                    </a:lnTo>
                    <a:lnTo>
                      <a:pt x="1391" y="1919"/>
                    </a:lnTo>
                    <a:lnTo>
                      <a:pt x="1395" y="1921"/>
                    </a:lnTo>
                    <a:lnTo>
                      <a:pt x="1399" y="1912"/>
                    </a:lnTo>
                    <a:lnTo>
                      <a:pt x="1403" y="1917"/>
                    </a:lnTo>
                    <a:lnTo>
                      <a:pt x="1407" y="1916"/>
                    </a:lnTo>
                    <a:lnTo>
                      <a:pt x="1411" y="1914"/>
                    </a:lnTo>
                    <a:lnTo>
                      <a:pt x="1415" y="1916"/>
                    </a:lnTo>
                    <a:lnTo>
                      <a:pt x="1419" y="1921"/>
                    </a:lnTo>
                    <a:lnTo>
                      <a:pt x="1423" y="1916"/>
                    </a:lnTo>
                    <a:lnTo>
                      <a:pt x="1427" y="1912"/>
                    </a:lnTo>
                    <a:lnTo>
                      <a:pt x="1431" y="1909"/>
                    </a:lnTo>
                    <a:lnTo>
                      <a:pt x="1435" y="1909"/>
                    </a:lnTo>
                    <a:lnTo>
                      <a:pt x="1439" y="1917"/>
                    </a:lnTo>
                    <a:lnTo>
                      <a:pt x="1443" y="1909"/>
                    </a:lnTo>
                    <a:lnTo>
                      <a:pt x="1447" y="1912"/>
                    </a:lnTo>
                    <a:lnTo>
                      <a:pt x="1451" y="1907"/>
                    </a:lnTo>
                    <a:lnTo>
                      <a:pt x="1455" y="1911"/>
                    </a:lnTo>
                    <a:lnTo>
                      <a:pt x="1458" y="1907"/>
                    </a:lnTo>
                    <a:lnTo>
                      <a:pt x="1462" y="1905"/>
                    </a:lnTo>
                    <a:lnTo>
                      <a:pt x="1466" y="1897"/>
                    </a:lnTo>
                    <a:lnTo>
                      <a:pt x="1470" y="1904"/>
                    </a:lnTo>
                    <a:lnTo>
                      <a:pt x="1474" y="1895"/>
                    </a:lnTo>
                    <a:lnTo>
                      <a:pt x="1478" y="1895"/>
                    </a:lnTo>
                    <a:lnTo>
                      <a:pt x="1482" y="1897"/>
                    </a:lnTo>
                    <a:lnTo>
                      <a:pt x="1486" y="1892"/>
                    </a:lnTo>
                    <a:lnTo>
                      <a:pt x="1490" y="1888"/>
                    </a:lnTo>
                    <a:lnTo>
                      <a:pt x="1494" y="1890"/>
                    </a:lnTo>
                    <a:lnTo>
                      <a:pt x="1498" y="1890"/>
                    </a:lnTo>
                    <a:lnTo>
                      <a:pt x="1502" y="1885"/>
                    </a:lnTo>
                    <a:lnTo>
                      <a:pt x="1506" y="1883"/>
                    </a:lnTo>
                    <a:lnTo>
                      <a:pt x="1510" y="1880"/>
                    </a:lnTo>
                    <a:lnTo>
                      <a:pt x="1514" y="1881"/>
                    </a:lnTo>
                    <a:lnTo>
                      <a:pt x="1518" y="1881"/>
                    </a:lnTo>
                    <a:lnTo>
                      <a:pt x="1522" y="1876"/>
                    </a:lnTo>
                    <a:lnTo>
                      <a:pt x="1526" y="1875"/>
                    </a:lnTo>
                    <a:lnTo>
                      <a:pt x="1529" y="1866"/>
                    </a:lnTo>
                    <a:lnTo>
                      <a:pt x="1533" y="1866"/>
                    </a:lnTo>
                    <a:lnTo>
                      <a:pt x="1537" y="1864"/>
                    </a:lnTo>
                    <a:lnTo>
                      <a:pt x="1541" y="1864"/>
                    </a:lnTo>
                    <a:lnTo>
                      <a:pt x="1545" y="1863"/>
                    </a:lnTo>
                    <a:lnTo>
                      <a:pt x="1549" y="1861"/>
                    </a:lnTo>
                    <a:lnTo>
                      <a:pt x="1553" y="1851"/>
                    </a:lnTo>
                    <a:lnTo>
                      <a:pt x="1557" y="1852"/>
                    </a:lnTo>
                    <a:lnTo>
                      <a:pt x="1561" y="1846"/>
                    </a:lnTo>
                    <a:lnTo>
                      <a:pt x="1565" y="1847"/>
                    </a:lnTo>
                    <a:lnTo>
                      <a:pt x="1569" y="1844"/>
                    </a:lnTo>
                    <a:lnTo>
                      <a:pt x="1573" y="1844"/>
                    </a:lnTo>
                    <a:lnTo>
                      <a:pt x="1577" y="1842"/>
                    </a:lnTo>
                    <a:lnTo>
                      <a:pt x="1581" y="1835"/>
                    </a:lnTo>
                    <a:lnTo>
                      <a:pt x="1585" y="1834"/>
                    </a:lnTo>
                    <a:lnTo>
                      <a:pt x="1589" y="1827"/>
                    </a:lnTo>
                    <a:lnTo>
                      <a:pt x="1593" y="1825"/>
                    </a:lnTo>
                    <a:lnTo>
                      <a:pt x="1596" y="1827"/>
                    </a:lnTo>
                    <a:lnTo>
                      <a:pt x="1600" y="1820"/>
                    </a:lnTo>
                    <a:lnTo>
                      <a:pt x="1604" y="1816"/>
                    </a:lnTo>
                    <a:lnTo>
                      <a:pt x="1608" y="1818"/>
                    </a:lnTo>
                    <a:lnTo>
                      <a:pt x="1612" y="1813"/>
                    </a:lnTo>
                    <a:lnTo>
                      <a:pt x="1616" y="1803"/>
                    </a:lnTo>
                    <a:lnTo>
                      <a:pt x="1620" y="1803"/>
                    </a:lnTo>
                    <a:lnTo>
                      <a:pt x="1624" y="1801"/>
                    </a:lnTo>
                    <a:lnTo>
                      <a:pt x="1628" y="1791"/>
                    </a:lnTo>
                    <a:lnTo>
                      <a:pt x="1632" y="1789"/>
                    </a:lnTo>
                    <a:lnTo>
                      <a:pt x="1636" y="1791"/>
                    </a:lnTo>
                    <a:lnTo>
                      <a:pt x="1640" y="1786"/>
                    </a:lnTo>
                    <a:lnTo>
                      <a:pt x="1644" y="1779"/>
                    </a:lnTo>
                    <a:lnTo>
                      <a:pt x="1648" y="1775"/>
                    </a:lnTo>
                    <a:lnTo>
                      <a:pt x="1652" y="1772"/>
                    </a:lnTo>
                    <a:lnTo>
                      <a:pt x="1656" y="1767"/>
                    </a:lnTo>
                    <a:lnTo>
                      <a:pt x="1660" y="1763"/>
                    </a:lnTo>
                    <a:lnTo>
                      <a:pt x="1663" y="1765"/>
                    </a:lnTo>
                    <a:lnTo>
                      <a:pt x="1667" y="1755"/>
                    </a:lnTo>
                    <a:lnTo>
                      <a:pt x="1671" y="1760"/>
                    </a:lnTo>
                    <a:lnTo>
                      <a:pt x="1675" y="1746"/>
                    </a:lnTo>
                    <a:lnTo>
                      <a:pt x="1679" y="1746"/>
                    </a:lnTo>
                    <a:lnTo>
                      <a:pt x="1683" y="1744"/>
                    </a:lnTo>
                    <a:lnTo>
                      <a:pt x="1687" y="1739"/>
                    </a:lnTo>
                    <a:lnTo>
                      <a:pt x="1691" y="1733"/>
                    </a:lnTo>
                    <a:lnTo>
                      <a:pt x="1695" y="1731"/>
                    </a:lnTo>
                    <a:lnTo>
                      <a:pt x="1699" y="1724"/>
                    </a:lnTo>
                    <a:lnTo>
                      <a:pt x="1703" y="1717"/>
                    </a:lnTo>
                    <a:lnTo>
                      <a:pt x="1707" y="1714"/>
                    </a:lnTo>
                    <a:lnTo>
                      <a:pt x="1711" y="1709"/>
                    </a:lnTo>
                    <a:lnTo>
                      <a:pt x="1715" y="1702"/>
                    </a:lnTo>
                    <a:lnTo>
                      <a:pt x="1719" y="1703"/>
                    </a:lnTo>
                    <a:lnTo>
                      <a:pt x="1723" y="1693"/>
                    </a:lnTo>
                    <a:lnTo>
                      <a:pt x="1727" y="1686"/>
                    </a:lnTo>
                    <a:lnTo>
                      <a:pt x="1731" y="1685"/>
                    </a:lnTo>
                    <a:lnTo>
                      <a:pt x="1734" y="1686"/>
                    </a:lnTo>
                    <a:lnTo>
                      <a:pt x="1738" y="1679"/>
                    </a:lnTo>
                    <a:lnTo>
                      <a:pt x="1742" y="1669"/>
                    </a:lnTo>
                    <a:lnTo>
                      <a:pt x="1746" y="1669"/>
                    </a:lnTo>
                    <a:lnTo>
                      <a:pt x="1750" y="1664"/>
                    </a:lnTo>
                    <a:lnTo>
                      <a:pt x="1754" y="1662"/>
                    </a:lnTo>
                    <a:lnTo>
                      <a:pt x="1758" y="1655"/>
                    </a:lnTo>
                    <a:lnTo>
                      <a:pt x="1762" y="1649"/>
                    </a:lnTo>
                    <a:lnTo>
                      <a:pt x="1766" y="1645"/>
                    </a:lnTo>
                    <a:lnTo>
                      <a:pt x="1770" y="1638"/>
                    </a:lnTo>
                    <a:lnTo>
                      <a:pt x="1774" y="1633"/>
                    </a:lnTo>
                    <a:lnTo>
                      <a:pt x="1778" y="1631"/>
                    </a:lnTo>
                    <a:lnTo>
                      <a:pt x="1782" y="1625"/>
                    </a:lnTo>
                    <a:lnTo>
                      <a:pt x="1786" y="1618"/>
                    </a:lnTo>
                    <a:lnTo>
                      <a:pt x="1790" y="1616"/>
                    </a:lnTo>
                    <a:lnTo>
                      <a:pt x="1794" y="1609"/>
                    </a:lnTo>
                    <a:lnTo>
                      <a:pt x="1798" y="1602"/>
                    </a:lnTo>
                    <a:lnTo>
                      <a:pt x="1801" y="1599"/>
                    </a:lnTo>
                    <a:lnTo>
                      <a:pt x="1805" y="1594"/>
                    </a:lnTo>
                    <a:lnTo>
                      <a:pt x="1809" y="1596"/>
                    </a:lnTo>
                    <a:lnTo>
                      <a:pt x="1813" y="1582"/>
                    </a:lnTo>
                    <a:lnTo>
                      <a:pt x="1817" y="1577"/>
                    </a:lnTo>
                    <a:lnTo>
                      <a:pt x="1821" y="1572"/>
                    </a:lnTo>
                    <a:lnTo>
                      <a:pt x="1825" y="1565"/>
                    </a:lnTo>
                    <a:lnTo>
                      <a:pt x="1829" y="1561"/>
                    </a:lnTo>
                    <a:lnTo>
                      <a:pt x="1833" y="1554"/>
                    </a:lnTo>
                    <a:lnTo>
                      <a:pt x="1837" y="1546"/>
                    </a:lnTo>
                    <a:lnTo>
                      <a:pt x="1841" y="1544"/>
                    </a:lnTo>
                    <a:lnTo>
                      <a:pt x="1845" y="1539"/>
                    </a:lnTo>
                    <a:lnTo>
                      <a:pt x="1849" y="1534"/>
                    </a:lnTo>
                    <a:lnTo>
                      <a:pt x="1853" y="1527"/>
                    </a:lnTo>
                    <a:lnTo>
                      <a:pt x="1857" y="1527"/>
                    </a:lnTo>
                    <a:lnTo>
                      <a:pt x="1861" y="1518"/>
                    </a:lnTo>
                    <a:lnTo>
                      <a:pt x="1865" y="1510"/>
                    </a:lnTo>
                    <a:lnTo>
                      <a:pt x="1869" y="1503"/>
                    </a:lnTo>
                    <a:lnTo>
                      <a:pt x="1872" y="1501"/>
                    </a:lnTo>
                    <a:lnTo>
                      <a:pt x="1876" y="1493"/>
                    </a:lnTo>
                    <a:lnTo>
                      <a:pt x="1880" y="1493"/>
                    </a:lnTo>
                    <a:lnTo>
                      <a:pt x="1884" y="1482"/>
                    </a:lnTo>
                    <a:lnTo>
                      <a:pt x="1888" y="1474"/>
                    </a:lnTo>
                    <a:lnTo>
                      <a:pt x="1892" y="1467"/>
                    </a:lnTo>
                    <a:lnTo>
                      <a:pt x="1896" y="1469"/>
                    </a:lnTo>
                    <a:lnTo>
                      <a:pt x="1900" y="1460"/>
                    </a:lnTo>
                    <a:lnTo>
                      <a:pt x="1904" y="1453"/>
                    </a:lnTo>
                    <a:lnTo>
                      <a:pt x="1908" y="1447"/>
                    </a:lnTo>
                    <a:lnTo>
                      <a:pt x="1912" y="1443"/>
                    </a:lnTo>
                    <a:lnTo>
                      <a:pt x="1916" y="1438"/>
                    </a:lnTo>
                    <a:lnTo>
                      <a:pt x="1920" y="1429"/>
                    </a:lnTo>
                    <a:lnTo>
                      <a:pt x="1924" y="1426"/>
                    </a:lnTo>
                    <a:lnTo>
                      <a:pt x="1928" y="1417"/>
                    </a:lnTo>
                    <a:lnTo>
                      <a:pt x="1932" y="1412"/>
                    </a:lnTo>
                    <a:lnTo>
                      <a:pt x="1936" y="1407"/>
                    </a:lnTo>
                    <a:lnTo>
                      <a:pt x="1939" y="1399"/>
                    </a:lnTo>
                    <a:lnTo>
                      <a:pt x="1943" y="1397"/>
                    </a:lnTo>
                    <a:lnTo>
                      <a:pt x="1947" y="1395"/>
                    </a:lnTo>
                    <a:lnTo>
                      <a:pt x="1951" y="1383"/>
                    </a:lnTo>
                    <a:lnTo>
                      <a:pt x="1955" y="1381"/>
                    </a:lnTo>
                    <a:lnTo>
                      <a:pt x="1959" y="1371"/>
                    </a:lnTo>
                    <a:lnTo>
                      <a:pt x="1963" y="1368"/>
                    </a:lnTo>
                    <a:lnTo>
                      <a:pt x="1967" y="1361"/>
                    </a:lnTo>
                    <a:lnTo>
                      <a:pt x="1971" y="1359"/>
                    </a:lnTo>
                    <a:lnTo>
                      <a:pt x="1975" y="1352"/>
                    </a:lnTo>
                    <a:lnTo>
                      <a:pt x="1979" y="1340"/>
                    </a:lnTo>
                    <a:lnTo>
                      <a:pt x="1983" y="1335"/>
                    </a:lnTo>
                    <a:lnTo>
                      <a:pt x="1987" y="1327"/>
                    </a:lnTo>
                    <a:lnTo>
                      <a:pt x="1991" y="1320"/>
                    </a:lnTo>
                    <a:lnTo>
                      <a:pt x="1995" y="1320"/>
                    </a:lnTo>
                    <a:lnTo>
                      <a:pt x="1999" y="1313"/>
                    </a:lnTo>
                    <a:lnTo>
                      <a:pt x="2003" y="1308"/>
                    </a:lnTo>
                    <a:lnTo>
                      <a:pt x="2006" y="1296"/>
                    </a:lnTo>
                    <a:lnTo>
                      <a:pt x="2010" y="1298"/>
                    </a:lnTo>
                    <a:lnTo>
                      <a:pt x="2014" y="1296"/>
                    </a:lnTo>
                    <a:lnTo>
                      <a:pt x="2018" y="1282"/>
                    </a:lnTo>
                    <a:lnTo>
                      <a:pt x="2022" y="1279"/>
                    </a:lnTo>
                    <a:lnTo>
                      <a:pt x="2026" y="1268"/>
                    </a:lnTo>
                    <a:lnTo>
                      <a:pt x="2030" y="1268"/>
                    </a:lnTo>
                    <a:lnTo>
                      <a:pt x="2034" y="1255"/>
                    </a:lnTo>
                    <a:lnTo>
                      <a:pt x="2038" y="1255"/>
                    </a:lnTo>
                    <a:lnTo>
                      <a:pt x="2042" y="1248"/>
                    </a:lnTo>
                    <a:lnTo>
                      <a:pt x="2046" y="1243"/>
                    </a:lnTo>
                    <a:lnTo>
                      <a:pt x="2050" y="1236"/>
                    </a:lnTo>
                    <a:lnTo>
                      <a:pt x="2054" y="1227"/>
                    </a:lnTo>
                    <a:lnTo>
                      <a:pt x="2058" y="1220"/>
                    </a:lnTo>
                    <a:lnTo>
                      <a:pt x="2062" y="1220"/>
                    </a:lnTo>
                    <a:lnTo>
                      <a:pt x="2066" y="1205"/>
                    </a:lnTo>
                    <a:lnTo>
                      <a:pt x="2070" y="1205"/>
                    </a:lnTo>
                    <a:lnTo>
                      <a:pt x="2074" y="1200"/>
                    </a:lnTo>
                    <a:lnTo>
                      <a:pt x="2077" y="1193"/>
                    </a:lnTo>
                    <a:lnTo>
                      <a:pt x="2081" y="1186"/>
                    </a:lnTo>
                    <a:lnTo>
                      <a:pt x="2085" y="1178"/>
                    </a:lnTo>
                    <a:lnTo>
                      <a:pt x="2089" y="1173"/>
                    </a:lnTo>
                    <a:lnTo>
                      <a:pt x="2093" y="1166"/>
                    </a:lnTo>
                    <a:lnTo>
                      <a:pt x="2097" y="1161"/>
                    </a:lnTo>
                    <a:lnTo>
                      <a:pt x="2101" y="1155"/>
                    </a:lnTo>
                    <a:lnTo>
                      <a:pt x="2105" y="1150"/>
                    </a:lnTo>
                    <a:lnTo>
                      <a:pt x="2109" y="1142"/>
                    </a:lnTo>
                    <a:lnTo>
                      <a:pt x="2113" y="1137"/>
                    </a:lnTo>
                    <a:lnTo>
                      <a:pt x="2117" y="1131"/>
                    </a:lnTo>
                    <a:lnTo>
                      <a:pt x="2121" y="1125"/>
                    </a:lnTo>
                    <a:lnTo>
                      <a:pt x="2125" y="1118"/>
                    </a:lnTo>
                    <a:lnTo>
                      <a:pt x="2129" y="1114"/>
                    </a:lnTo>
                    <a:lnTo>
                      <a:pt x="2133" y="1107"/>
                    </a:lnTo>
                    <a:lnTo>
                      <a:pt x="2137" y="1102"/>
                    </a:lnTo>
                    <a:lnTo>
                      <a:pt x="2141" y="1094"/>
                    </a:lnTo>
                    <a:lnTo>
                      <a:pt x="2144" y="1092"/>
                    </a:lnTo>
                    <a:lnTo>
                      <a:pt x="2148" y="1087"/>
                    </a:lnTo>
                    <a:lnTo>
                      <a:pt x="2152" y="1080"/>
                    </a:lnTo>
                    <a:lnTo>
                      <a:pt x="2156" y="1073"/>
                    </a:lnTo>
                    <a:lnTo>
                      <a:pt x="2160" y="1065"/>
                    </a:lnTo>
                    <a:lnTo>
                      <a:pt x="2164" y="1061"/>
                    </a:lnTo>
                    <a:lnTo>
                      <a:pt x="2168" y="1053"/>
                    </a:lnTo>
                    <a:lnTo>
                      <a:pt x="2172" y="1048"/>
                    </a:lnTo>
                    <a:lnTo>
                      <a:pt x="2176" y="1037"/>
                    </a:lnTo>
                    <a:lnTo>
                      <a:pt x="2180" y="1032"/>
                    </a:lnTo>
                    <a:lnTo>
                      <a:pt x="2184" y="1027"/>
                    </a:lnTo>
                    <a:lnTo>
                      <a:pt x="2188" y="1024"/>
                    </a:lnTo>
                    <a:lnTo>
                      <a:pt x="2192" y="1015"/>
                    </a:lnTo>
                    <a:lnTo>
                      <a:pt x="2196" y="1010"/>
                    </a:lnTo>
                    <a:lnTo>
                      <a:pt x="2200" y="1008"/>
                    </a:lnTo>
                    <a:lnTo>
                      <a:pt x="2204" y="996"/>
                    </a:lnTo>
                    <a:lnTo>
                      <a:pt x="2208" y="993"/>
                    </a:lnTo>
                    <a:lnTo>
                      <a:pt x="2211" y="988"/>
                    </a:lnTo>
                    <a:lnTo>
                      <a:pt x="2215" y="979"/>
                    </a:lnTo>
                    <a:lnTo>
                      <a:pt x="2219" y="976"/>
                    </a:lnTo>
                    <a:lnTo>
                      <a:pt x="2223" y="974"/>
                    </a:lnTo>
                    <a:lnTo>
                      <a:pt x="2227" y="962"/>
                    </a:lnTo>
                    <a:lnTo>
                      <a:pt x="2231" y="960"/>
                    </a:lnTo>
                    <a:lnTo>
                      <a:pt x="2235" y="950"/>
                    </a:lnTo>
                    <a:lnTo>
                      <a:pt x="2239" y="948"/>
                    </a:lnTo>
                    <a:lnTo>
                      <a:pt x="2243" y="943"/>
                    </a:lnTo>
                    <a:lnTo>
                      <a:pt x="2247" y="938"/>
                    </a:lnTo>
                    <a:lnTo>
                      <a:pt x="2251" y="926"/>
                    </a:lnTo>
                    <a:lnTo>
                      <a:pt x="2255" y="923"/>
                    </a:lnTo>
                    <a:lnTo>
                      <a:pt x="2259" y="916"/>
                    </a:lnTo>
                    <a:lnTo>
                      <a:pt x="2263" y="914"/>
                    </a:lnTo>
                    <a:lnTo>
                      <a:pt x="2267" y="909"/>
                    </a:lnTo>
                    <a:lnTo>
                      <a:pt x="2271" y="899"/>
                    </a:lnTo>
                    <a:lnTo>
                      <a:pt x="2275" y="900"/>
                    </a:lnTo>
                    <a:lnTo>
                      <a:pt x="2279" y="892"/>
                    </a:lnTo>
                    <a:lnTo>
                      <a:pt x="2282" y="887"/>
                    </a:lnTo>
                    <a:lnTo>
                      <a:pt x="2286" y="880"/>
                    </a:lnTo>
                    <a:lnTo>
                      <a:pt x="2290" y="873"/>
                    </a:lnTo>
                    <a:lnTo>
                      <a:pt x="2294" y="869"/>
                    </a:lnTo>
                    <a:lnTo>
                      <a:pt x="2298" y="873"/>
                    </a:lnTo>
                    <a:lnTo>
                      <a:pt x="2302" y="854"/>
                    </a:lnTo>
                    <a:lnTo>
                      <a:pt x="2306" y="852"/>
                    </a:lnTo>
                    <a:lnTo>
                      <a:pt x="2310" y="844"/>
                    </a:lnTo>
                    <a:lnTo>
                      <a:pt x="2314" y="837"/>
                    </a:lnTo>
                    <a:lnTo>
                      <a:pt x="2318" y="833"/>
                    </a:lnTo>
                    <a:lnTo>
                      <a:pt x="2322" y="827"/>
                    </a:lnTo>
                    <a:lnTo>
                      <a:pt x="2326" y="823"/>
                    </a:lnTo>
                    <a:lnTo>
                      <a:pt x="2330" y="815"/>
                    </a:lnTo>
                    <a:lnTo>
                      <a:pt x="2334" y="818"/>
                    </a:lnTo>
                    <a:lnTo>
                      <a:pt x="2338" y="806"/>
                    </a:lnTo>
                    <a:lnTo>
                      <a:pt x="2342" y="803"/>
                    </a:lnTo>
                    <a:lnTo>
                      <a:pt x="2346" y="799"/>
                    </a:lnTo>
                    <a:lnTo>
                      <a:pt x="2349" y="789"/>
                    </a:lnTo>
                    <a:lnTo>
                      <a:pt x="2353" y="786"/>
                    </a:lnTo>
                    <a:lnTo>
                      <a:pt x="2357" y="782"/>
                    </a:lnTo>
                    <a:lnTo>
                      <a:pt x="2361" y="772"/>
                    </a:lnTo>
                    <a:lnTo>
                      <a:pt x="2365" y="767"/>
                    </a:lnTo>
                    <a:lnTo>
                      <a:pt x="2369" y="763"/>
                    </a:lnTo>
                    <a:lnTo>
                      <a:pt x="2373" y="756"/>
                    </a:lnTo>
                    <a:lnTo>
                      <a:pt x="2377" y="755"/>
                    </a:lnTo>
                    <a:lnTo>
                      <a:pt x="2381" y="750"/>
                    </a:lnTo>
                    <a:lnTo>
                      <a:pt x="2385" y="743"/>
                    </a:lnTo>
                    <a:lnTo>
                      <a:pt x="2389" y="738"/>
                    </a:lnTo>
                    <a:lnTo>
                      <a:pt x="2393" y="734"/>
                    </a:lnTo>
                    <a:lnTo>
                      <a:pt x="2397" y="727"/>
                    </a:lnTo>
                    <a:lnTo>
                      <a:pt x="2401" y="722"/>
                    </a:lnTo>
                    <a:lnTo>
                      <a:pt x="2405" y="717"/>
                    </a:lnTo>
                    <a:lnTo>
                      <a:pt x="2409" y="712"/>
                    </a:lnTo>
                    <a:lnTo>
                      <a:pt x="2413" y="703"/>
                    </a:lnTo>
                    <a:lnTo>
                      <a:pt x="2417" y="700"/>
                    </a:lnTo>
                    <a:lnTo>
                      <a:pt x="2420" y="693"/>
                    </a:lnTo>
                    <a:lnTo>
                      <a:pt x="2424" y="696"/>
                    </a:lnTo>
                    <a:lnTo>
                      <a:pt x="2428" y="690"/>
                    </a:lnTo>
                    <a:lnTo>
                      <a:pt x="2432" y="681"/>
                    </a:lnTo>
                    <a:lnTo>
                      <a:pt x="2436" y="678"/>
                    </a:lnTo>
                    <a:lnTo>
                      <a:pt x="2440" y="674"/>
                    </a:lnTo>
                    <a:lnTo>
                      <a:pt x="2444" y="666"/>
                    </a:lnTo>
                    <a:lnTo>
                      <a:pt x="2448" y="659"/>
                    </a:lnTo>
                    <a:lnTo>
                      <a:pt x="2452" y="661"/>
                    </a:lnTo>
                    <a:lnTo>
                      <a:pt x="2456" y="647"/>
                    </a:lnTo>
                    <a:lnTo>
                      <a:pt x="2460" y="643"/>
                    </a:lnTo>
                    <a:lnTo>
                      <a:pt x="2464" y="645"/>
                    </a:lnTo>
                    <a:lnTo>
                      <a:pt x="2468" y="640"/>
                    </a:lnTo>
                    <a:lnTo>
                      <a:pt x="2472" y="628"/>
                    </a:lnTo>
                    <a:lnTo>
                      <a:pt x="2476" y="630"/>
                    </a:lnTo>
                    <a:lnTo>
                      <a:pt x="2480" y="626"/>
                    </a:lnTo>
                    <a:lnTo>
                      <a:pt x="2484" y="618"/>
                    </a:lnTo>
                    <a:lnTo>
                      <a:pt x="2487" y="614"/>
                    </a:lnTo>
                    <a:lnTo>
                      <a:pt x="2491" y="607"/>
                    </a:lnTo>
                    <a:lnTo>
                      <a:pt x="2495" y="604"/>
                    </a:lnTo>
                    <a:lnTo>
                      <a:pt x="2499" y="599"/>
                    </a:lnTo>
                    <a:lnTo>
                      <a:pt x="2503" y="597"/>
                    </a:lnTo>
                    <a:lnTo>
                      <a:pt x="2507" y="589"/>
                    </a:lnTo>
                    <a:lnTo>
                      <a:pt x="2511" y="587"/>
                    </a:lnTo>
                    <a:lnTo>
                      <a:pt x="2515" y="578"/>
                    </a:lnTo>
                    <a:lnTo>
                      <a:pt x="2519" y="577"/>
                    </a:lnTo>
                    <a:lnTo>
                      <a:pt x="2523" y="571"/>
                    </a:lnTo>
                    <a:lnTo>
                      <a:pt x="2527" y="568"/>
                    </a:lnTo>
                    <a:lnTo>
                      <a:pt x="2531" y="565"/>
                    </a:lnTo>
                    <a:lnTo>
                      <a:pt x="2535" y="561"/>
                    </a:lnTo>
                    <a:lnTo>
                      <a:pt x="2539" y="556"/>
                    </a:lnTo>
                    <a:lnTo>
                      <a:pt x="2543" y="553"/>
                    </a:lnTo>
                    <a:lnTo>
                      <a:pt x="2547" y="544"/>
                    </a:lnTo>
                    <a:lnTo>
                      <a:pt x="2551" y="542"/>
                    </a:lnTo>
                    <a:lnTo>
                      <a:pt x="2554" y="537"/>
                    </a:lnTo>
                    <a:lnTo>
                      <a:pt x="2558" y="529"/>
                    </a:lnTo>
                    <a:lnTo>
                      <a:pt x="2562" y="527"/>
                    </a:lnTo>
                    <a:lnTo>
                      <a:pt x="2566" y="525"/>
                    </a:lnTo>
                    <a:lnTo>
                      <a:pt x="2570" y="517"/>
                    </a:lnTo>
                    <a:lnTo>
                      <a:pt x="2574" y="518"/>
                    </a:lnTo>
                    <a:lnTo>
                      <a:pt x="2578" y="512"/>
                    </a:lnTo>
                    <a:lnTo>
                      <a:pt x="2582" y="506"/>
                    </a:lnTo>
                    <a:lnTo>
                      <a:pt x="2586" y="500"/>
                    </a:lnTo>
                    <a:lnTo>
                      <a:pt x="2590" y="500"/>
                    </a:lnTo>
                    <a:lnTo>
                      <a:pt x="2594" y="491"/>
                    </a:lnTo>
                    <a:lnTo>
                      <a:pt x="2598" y="489"/>
                    </a:lnTo>
                    <a:lnTo>
                      <a:pt x="2602" y="484"/>
                    </a:lnTo>
                    <a:lnTo>
                      <a:pt x="2606" y="481"/>
                    </a:lnTo>
                    <a:lnTo>
                      <a:pt x="2610" y="477"/>
                    </a:lnTo>
                    <a:lnTo>
                      <a:pt x="2614" y="476"/>
                    </a:lnTo>
                    <a:lnTo>
                      <a:pt x="2618" y="467"/>
                    </a:lnTo>
                    <a:lnTo>
                      <a:pt x="2622" y="467"/>
                    </a:lnTo>
                    <a:lnTo>
                      <a:pt x="2625" y="462"/>
                    </a:lnTo>
                    <a:lnTo>
                      <a:pt x="2629" y="457"/>
                    </a:lnTo>
                    <a:lnTo>
                      <a:pt x="2633" y="462"/>
                    </a:lnTo>
                    <a:lnTo>
                      <a:pt x="2637" y="453"/>
                    </a:lnTo>
                    <a:lnTo>
                      <a:pt x="2641" y="446"/>
                    </a:lnTo>
                    <a:lnTo>
                      <a:pt x="2645" y="443"/>
                    </a:lnTo>
                    <a:lnTo>
                      <a:pt x="2649" y="440"/>
                    </a:lnTo>
                    <a:lnTo>
                      <a:pt x="2653" y="434"/>
                    </a:lnTo>
                    <a:lnTo>
                      <a:pt x="2657" y="428"/>
                    </a:lnTo>
                    <a:lnTo>
                      <a:pt x="2661" y="426"/>
                    </a:lnTo>
                    <a:lnTo>
                      <a:pt x="2665" y="422"/>
                    </a:lnTo>
                    <a:lnTo>
                      <a:pt x="2669" y="419"/>
                    </a:lnTo>
                    <a:lnTo>
                      <a:pt x="2673" y="419"/>
                    </a:lnTo>
                    <a:lnTo>
                      <a:pt x="2677" y="410"/>
                    </a:lnTo>
                    <a:lnTo>
                      <a:pt x="2681" y="409"/>
                    </a:lnTo>
                    <a:lnTo>
                      <a:pt x="2685" y="405"/>
                    </a:lnTo>
                    <a:lnTo>
                      <a:pt x="2689" y="402"/>
                    </a:lnTo>
                    <a:lnTo>
                      <a:pt x="2692" y="400"/>
                    </a:lnTo>
                    <a:lnTo>
                      <a:pt x="2696" y="395"/>
                    </a:lnTo>
                    <a:lnTo>
                      <a:pt x="2700" y="387"/>
                    </a:lnTo>
                    <a:lnTo>
                      <a:pt x="2704" y="390"/>
                    </a:lnTo>
                    <a:lnTo>
                      <a:pt x="2708" y="381"/>
                    </a:lnTo>
                    <a:lnTo>
                      <a:pt x="2712" y="383"/>
                    </a:lnTo>
                    <a:lnTo>
                      <a:pt x="2716" y="381"/>
                    </a:lnTo>
                    <a:lnTo>
                      <a:pt x="2720" y="373"/>
                    </a:lnTo>
                    <a:lnTo>
                      <a:pt x="2724" y="371"/>
                    </a:lnTo>
                    <a:lnTo>
                      <a:pt x="2728" y="366"/>
                    </a:lnTo>
                    <a:lnTo>
                      <a:pt x="2732" y="363"/>
                    </a:lnTo>
                    <a:lnTo>
                      <a:pt x="2736" y="361"/>
                    </a:lnTo>
                    <a:lnTo>
                      <a:pt x="2740" y="354"/>
                    </a:lnTo>
                    <a:lnTo>
                      <a:pt x="2744" y="352"/>
                    </a:lnTo>
                    <a:lnTo>
                      <a:pt x="2748" y="352"/>
                    </a:lnTo>
                    <a:lnTo>
                      <a:pt x="2752" y="347"/>
                    </a:lnTo>
                    <a:lnTo>
                      <a:pt x="2756" y="344"/>
                    </a:lnTo>
                    <a:lnTo>
                      <a:pt x="2759" y="340"/>
                    </a:lnTo>
                    <a:lnTo>
                      <a:pt x="2763" y="333"/>
                    </a:lnTo>
                    <a:lnTo>
                      <a:pt x="2767" y="333"/>
                    </a:lnTo>
                    <a:lnTo>
                      <a:pt x="2771" y="328"/>
                    </a:lnTo>
                    <a:lnTo>
                      <a:pt x="2775" y="330"/>
                    </a:lnTo>
                    <a:lnTo>
                      <a:pt x="2779" y="323"/>
                    </a:lnTo>
                    <a:lnTo>
                      <a:pt x="2783" y="320"/>
                    </a:lnTo>
                    <a:lnTo>
                      <a:pt x="2787" y="315"/>
                    </a:lnTo>
                    <a:lnTo>
                      <a:pt x="2791" y="313"/>
                    </a:lnTo>
                    <a:lnTo>
                      <a:pt x="2795" y="308"/>
                    </a:lnTo>
                    <a:lnTo>
                      <a:pt x="2799" y="308"/>
                    </a:lnTo>
                    <a:lnTo>
                      <a:pt x="2803" y="306"/>
                    </a:lnTo>
                    <a:lnTo>
                      <a:pt x="2807" y="301"/>
                    </a:lnTo>
                    <a:lnTo>
                      <a:pt x="2811" y="297"/>
                    </a:lnTo>
                    <a:lnTo>
                      <a:pt x="2815" y="294"/>
                    </a:lnTo>
                    <a:lnTo>
                      <a:pt x="2819" y="287"/>
                    </a:lnTo>
                    <a:lnTo>
                      <a:pt x="2823" y="289"/>
                    </a:lnTo>
                    <a:lnTo>
                      <a:pt x="2827" y="284"/>
                    </a:lnTo>
                    <a:lnTo>
                      <a:pt x="2830" y="289"/>
                    </a:lnTo>
                    <a:lnTo>
                      <a:pt x="2834" y="284"/>
                    </a:lnTo>
                    <a:lnTo>
                      <a:pt x="2838" y="277"/>
                    </a:lnTo>
                    <a:lnTo>
                      <a:pt x="2842" y="279"/>
                    </a:lnTo>
                    <a:lnTo>
                      <a:pt x="2846" y="270"/>
                    </a:lnTo>
                    <a:lnTo>
                      <a:pt x="2850" y="267"/>
                    </a:lnTo>
                    <a:lnTo>
                      <a:pt x="2854" y="263"/>
                    </a:lnTo>
                    <a:lnTo>
                      <a:pt x="2858" y="265"/>
                    </a:lnTo>
                    <a:lnTo>
                      <a:pt x="2862" y="263"/>
                    </a:lnTo>
                    <a:lnTo>
                      <a:pt x="2866" y="263"/>
                    </a:lnTo>
                    <a:lnTo>
                      <a:pt x="2870" y="258"/>
                    </a:lnTo>
                    <a:lnTo>
                      <a:pt x="2874" y="251"/>
                    </a:lnTo>
                    <a:lnTo>
                      <a:pt x="2878" y="248"/>
                    </a:lnTo>
                    <a:lnTo>
                      <a:pt x="2882" y="251"/>
                    </a:lnTo>
                    <a:lnTo>
                      <a:pt x="2886" y="248"/>
                    </a:lnTo>
                    <a:lnTo>
                      <a:pt x="2890" y="248"/>
                    </a:lnTo>
                    <a:lnTo>
                      <a:pt x="2894" y="239"/>
                    </a:lnTo>
                    <a:lnTo>
                      <a:pt x="2897" y="238"/>
                    </a:lnTo>
                    <a:lnTo>
                      <a:pt x="2901" y="229"/>
                    </a:lnTo>
                    <a:lnTo>
                      <a:pt x="2905" y="238"/>
                    </a:lnTo>
                    <a:lnTo>
                      <a:pt x="2909" y="229"/>
                    </a:lnTo>
                    <a:lnTo>
                      <a:pt x="2913" y="226"/>
                    </a:lnTo>
                    <a:lnTo>
                      <a:pt x="2917" y="226"/>
                    </a:lnTo>
                    <a:lnTo>
                      <a:pt x="2921" y="219"/>
                    </a:lnTo>
                    <a:lnTo>
                      <a:pt x="2925" y="224"/>
                    </a:lnTo>
                    <a:lnTo>
                      <a:pt x="2929" y="219"/>
                    </a:lnTo>
                    <a:lnTo>
                      <a:pt x="2933" y="219"/>
                    </a:lnTo>
                    <a:lnTo>
                      <a:pt x="2937" y="214"/>
                    </a:lnTo>
                    <a:lnTo>
                      <a:pt x="2941" y="210"/>
                    </a:lnTo>
                    <a:lnTo>
                      <a:pt x="2945" y="212"/>
                    </a:lnTo>
                    <a:lnTo>
                      <a:pt x="2949" y="210"/>
                    </a:lnTo>
                    <a:lnTo>
                      <a:pt x="2953" y="205"/>
                    </a:lnTo>
                    <a:lnTo>
                      <a:pt x="2957" y="200"/>
                    </a:lnTo>
                    <a:lnTo>
                      <a:pt x="2961" y="198"/>
                    </a:lnTo>
                    <a:lnTo>
                      <a:pt x="2965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1" name="Line 4433"/>
              <p:cNvSpPr>
                <a:spLocks noChangeShapeType="1"/>
              </p:cNvSpPr>
              <p:nvPr/>
            </p:nvSpPr>
            <p:spPr bwMode="auto">
              <a:xfrm flipV="1"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2" name="Line 4434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3" name="Line 4435"/>
              <p:cNvSpPr>
                <a:spLocks noChangeShapeType="1"/>
              </p:cNvSpPr>
              <p:nvPr/>
            </p:nvSpPr>
            <p:spPr bwMode="auto">
              <a:xfrm flipV="1"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4" name="Line 4436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5" name="Line 4437"/>
              <p:cNvSpPr>
                <a:spLocks noChangeShapeType="1"/>
              </p:cNvSpPr>
              <p:nvPr/>
            </p:nvSpPr>
            <p:spPr bwMode="auto">
              <a:xfrm flipV="1">
                <a:off x="305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6" name="Line 4438"/>
              <p:cNvSpPr>
                <a:spLocks noChangeShapeType="1"/>
              </p:cNvSpPr>
              <p:nvPr/>
            </p:nvSpPr>
            <p:spPr bwMode="auto">
              <a:xfrm>
                <a:off x="305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7" name="Line 4439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8" name="Line 4440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89" name="Line 4441"/>
              <p:cNvSpPr>
                <a:spLocks noChangeShapeType="1"/>
              </p:cNvSpPr>
              <p:nvPr/>
            </p:nvSpPr>
            <p:spPr bwMode="auto">
              <a:xfrm flipV="1"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0" name="Line 4442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1" name="Line 4443"/>
              <p:cNvSpPr>
                <a:spLocks noChangeShapeType="1"/>
              </p:cNvSpPr>
              <p:nvPr/>
            </p:nvSpPr>
            <p:spPr bwMode="auto">
              <a:xfrm flipV="1"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2" name="Line 4444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3" name="Line 4445"/>
              <p:cNvSpPr>
                <a:spLocks noChangeShapeType="1"/>
              </p:cNvSpPr>
              <p:nvPr/>
            </p:nvSpPr>
            <p:spPr bwMode="auto">
              <a:xfrm>
                <a:off x="308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4" name="Line 4446"/>
              <p:cNvSpPr>
                <a:spLocks noChangeShapeType="1"/>
              </p:cNvSpPr>
              <p:nvPr/>
            </p:nvSpPr>
            <p:spPr bwMode="auto">
              <a:xfrm flipV="1">
                <a:off x="3084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5" name="Freeform 4447"/>
              <p:cNvSpPr>
                <a:spLocks/>
              </p:cNvSpPr>
              <p:nvPr/>
            </p:nvSpPr>
            <p:spPr bwMode="auto">
              <a:xfrm flipV="1">
                <a:off x="3084" y="909"/>
                <a:ext cx="1729" cy="1107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4"/>
                  </a:cxn>
                  <a:cxn ang="0">
                    <a:pos x="138" y="32"/>
                  </a:cxn>
                  <a:cxn ang="0">
                    <a:pos x="186" y="55"/>
                  </a:cxn>
                  <a:cxn ang="0">
                    <a:pos x="233" y="90"/>
                  </a:cxn>
                  <a:cxn ang="0">
                    <a:pos x="280" y="134"/>
                  </a:cxn>
                  <a:cxn ang="0">
                    <a:pos x="328" y="183"/>
                  </a:cxn>
                  <a:cxn ang="0">
                    <a:pos x="375" y="247"/>
                  </a:cxn>
                  <a:cxn ang="0">
                    <a:pos x="422" y="313"/>
                  </a:cxn>
                  <a:cxn ang="0">
                    <a:pos x="469" y="390"/>
                  </a:cxn>
                  <a:cxn ang="0">
                    <a:pos x="517" y="483"/>
                  </a:cxn>
                  <a:cxn ang="0">
                    <a:pos x="564" y="570"/>
                  </a:cxn>
                  <a:cxn ang="0">
                    <a:pos x="611" y="670"/>
                  </a:cxn>
                  <a:cxn ang="0">
                    <a:pos x="659" y="779"/>
                  </a:cxn>
                  <a:cxn ang="0">
                    <a:pos x="706" y="881"/>
                  </a:cxn>
                  <a:cxn ang="0">
                    <a:pos x="753" y="989"/>
                  </a:cxn>
                  <a:cxn ang="0">
                    <a:pos x="801" y="1099"/>
                  </a:cxn>
                  <a:cxn ang="0">
                    <a:pos x="848" y="1205"/>
                  </a:cxn>
                  <a:cxn ang="0">
                    <a:pos x="895" y="1303"/>
                  </a:cxn>
                  <a:cxn ang="0">
                    <a:pos x="943" y="1402"/>
                  </a:cxn>
                  <a:cxn ang="0">
                    <a:pos x="990" y="1495"/>
                  </a:cxn>
                  <a:cxn ang="0">
                    <a:pos x="1037" y="1575"/>
                  </a:cxn>
                  <a:cxn ang="0">
                    <a:pos x="1084" y="1653"/>
                  </a:cxn>
                  <a:cxn ang="0">
                    <a:pos x="1132" y="1721"/>
                  </a:cxn>
                  <a:cxn ang="0">
                    <a:pos x="1179" y="1777"/>
                  </a:cxn>
                  <a:cxn ang="0">
                    <a:pos x="1226" y="1825"/>
                  </a:cxn>
                  <a:cxn ang="0">
                    <a:pos x="1274" y="1861"/>
                  </a:cxn>
                  <a:cxn ang="0">
                    <a:pos x="1321" y="1893"/>
                  </a:cxn>
                  <a:cxn ang="0">
                    <a:pos x="1368" y="1913"/>
                  </a:cxn>
                  <a:cxn ang="0">
                    <a:pos x="1416" y="1917"/>
                  </a:cxn>
                  <a:cxn ang="0">
                    <a:pos x="1463" y="1914"/>
                  </a:cxn>
                  <a:cxn ang="0">
                    <a:pos x="1510" y="1902"/>
                  </a:cxn>
                  <a:cxn ang="0">
                    <a:pos x="1558" y="1880"/>
                  </a:cxn>
                  <a:cxn ang="0">
                    <a:pos x="1605" y="1852"/>
                  </a:cxn>
                  <a:cxn ang="0">
                    <a:pos x="1652" y="1815"/>
                  </a:cxn>
                  <a:cxn ang="0">
                    <a:pos x="1699" y="1774"/>
                  </a:cxn>
                  <a:cxn ang="0">
                    <a:pos x="1747" y="1725"/>
                  </a:cxn>
                  <a:cxn ang="0">
                    <a:pos x="1794" y="1665"/>
                  </a:cxn>
                  <a:cxn ang="0">
                    <a:pos x="1841" y="1606"/>
                  </a:cxn>
                  <a:cxn ang="0">
                    <a:pos x="1889" y="1544"/>
                  </a:cxn>
                  <a:cxn ang="0">
                    <a:pos x="1936" y="1484"/>
                  </a:cxn>
                  <a:cxn ang="0">
                    <a:pos x="1983" y="1409"/>
                  </a:cxn>
                  <a:cxn ang="0">
                    <a:pos x="2031" y="1340"/>
                  </a:cxn>
                  <a:cxn ang="0">
                    <a:pos x="2078" y="1269"/>
                  </a:cxn>
                  <a:cxn ang="0">
                    <a:pos x="2125" y="1190"/>
                  </a:cxn>
                  <a:cxn ang="0">
                    <a:pos x="2173" y="1121"/>
                  </a:cxn>
                  <a:cxn ang="0">
                    <a:pos x="2220" y="1051"/>
                  </a:cxn>
                  <a:cxn ang="0">
                    <a:pos x="2267" y="980"/>
                  </a:cxn>
                  <a:cxn ang="0">
                    <a:pos x="2315" y="912"/>
                  </a:cxn>
                  <a:cxn ang="0">
                    <a:pos x="2362" y="841"/>
                  </a:cxn>
                  <a:cxn ang="0">
                    <a:pos x="2409" y="779"/>
                  </a:cxn>
                  <a:cxn ang="0">
                    <a:pos x="2456" y="716"/>
                  </a:cxn>
                  <a:cxn ang="0">
                    <a:pos x="2504" y="658"/>
                  </a:cxn>
                  <a:cxn ang="0">
                    <a:pos x="2551" y="595"/>
                  </a:cxn>
                  <a:cxn ang="0">
                    <a:pos x="2598" y="545"/>
                  </a:cxn>
                  <a:cxn ang="0">
                    <a:pos x="2646" y="493"/>
                  </a:cxn>
                  <a:cxn ang="0">
                    <a:pos x="2693" y="445"/>
                  </a:cxn>
                  <a:cxn ang="0">
                    <a:pos x="2740" y="403"/>
                  </a:cxn>
                  <a:cxn ang="0">
                    <a:pos x="2788" y="362"/>
                  </a:cxn>
                  <a:cxn ang="0">
                    <a:pos x="2835" y="319"/>
                  </a:cxn>
                  <a:cxn ang="0">
                    <a:pos x="2882" y="291"/>
                  </a:cxn>
                  <a:cxn ang="0">
                    <a:pos x="2930" y="252"/>
                  </a:cxn>
                  <a:cxn ang="0">
                    <a:pos x="2977" y="227"/>
                  </a:cxn>
                </a:cxnLst>
                <a:rect l="0" t="0" r="r" b="b"/>
                <a:pathLst>
                  <a:path w="3001" h="1921">
                    <a:moveTo>
                      <a:pt x="0" y="1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4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5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6"/>
                    </a:lnTo>
                    <a:lnTo>
                      <a:pt x="48" y="6"/>
                    </a:lnTo>
                    <a:lnTo>
                      <a:pt x="52" y="5"/>
                    </a:lnTo>
                    <a:lnTo>
                      <a:pt x="56" y="6"/>
                    </a:lnTo>
                    <a:lnTo>
                      <a:pt x="59" y="7"/>
                    </a:lnTo>
                    <a:lnTo>
                      <a:pt x="63" y="7"/>
                    </a:lnTo>
                    <a:lnTo>
                      <a:pt x="67" y="10"/>
                    </a:lnTo>
                    <a:lnTo>
                      <a:pt x="71" y="12"/>
                    </a:lnTo>
                    <a:lnTo>
                      <a:pt x="75" y="14"/>
                    </a:lnTo>
                    <a:lnTo>
                      <a:pt x="79" y="12"/>
                    </a:lnTo>
                    <a:lnTo>
                      <a:pt x="83" y="13"/>
                    </a:lnTo>
                    <a:lnTo>
                      <a:pt x="87" y="13"/>
                    </a:lnTo>
                    <a:lnTo>
                      <a:pt x="91" y="14"/>
                    </a:lnTo>
                    <a:lnTo>
                      <a:pt x="95" y="16"/>
                    </a:lnTo>
                    <a:lnTo>
                      <a:pt x="99" y="17"/>
                    </a:lnTo>
                    <a:lnTo>
                      <a:pt x="103" y="18"/>
                    </a:lnTo>
                    <a:lnTo>
                      <a:pt x="107" y="20"/>
                    </a:lnTo>
                    <a:lnTo>
                      <a:pt x="111" y="20"/>
                    </a:lnTo>
                    <a:lnTo>
                      <a:pt x="115" y="23"/>
                    </a:lnTo>
                    <a:lnTo>
                      <a:pt x="119" y="29"/>
                    </a:lnTo>
                    <a:lnTo>
                      <a:pt x="123" y="26"/>
                    </a:lnTo>
                    <a:lnTo>
                      <a:pt x="126" y="28"/>
                    </a:lnTo>
                    <a:lnTo>
                      <a:pt x="130" y="29"/>
                    </a:lnTo>
                    <a:lnTo>
                      <a:pt x="134" y="26"/>
                    </a:lnTo>
                    <a:lnTo>
                      <a:pt x="138" y="32"/>
                    </a:lnTo>
                    <a:lnTo>
                      <a:pt x="142" y="37"/>
                    </a:lnTo>
                    <a:lnTo>
                      <a:pt x="146" y="35"/>
                    </a:lnTo>
                    <a:lnTo>
                      <a:pt x="150" y="40"/>
                    </a:lnTo>
                    <a:lnTo>
                      <a:pt x="154" y="41"/>
                    </a:lnTo>
                    <a:lnTo>
                      <a:pt x="158" y="41"/>
                    </a:lnTo>
                    <a:lnTo>
                      <a:pt x="162" y="44"/>
                    </a:lnTo>
                    <a:lnTo>
                      <a:pt x="166" y="47"/>
                    </a:lnTo>
                    <a:lnTo>
                      <a:pt x="170" y="47"/>
                    </a:lnTo>
                    <a:lnTo>
                      <a:pt x="174" y="52"/>
                    </a:lnTo>
                    <a:lnTo>
                      <a:pt x="178" y="49"/>
                    </a:lnTo>
                    <a:lnTo>
                      <a:pt x="182" y="53"/>
                    </a:lnTo>
                    <a:lnTo>
                      <a:pt x="186" y="55"/>
                    </a:lnTo>
                    <a:lnTo>
                      <a:pt x="190" y="63"/>
                    </a:lnTo>
                    <a:lnTo>
                      <a:pt x="193" y="63"/>
                    </a:lnTo>
                    <a:lnTo>
                      <a:pt x="197" y="65"/>
                    </a:lnTo>
                    <a:lnTo>
                      <a:pt x="201" y="66"/>
                    </a:lnTo>
                    <a:lnTo>
                      <a:pt x="205" y="67"/>
                    </a:lnTo>
                    <a:lnTo>
                      <a:pt x="209" y="72"/>
                    </a:lnTo>
                    <a:lnTo>
                      <a:pt x="213" y="73"/>
                    </a:lnTo>
                    <a:lnTo>
                      <a:pt x="217" y="76"/>
                    </a:lnTo>
                    <a:lnTo>
                      <a:pt x="221" y="79"/>
                    </a:lnTo>
                    <a:lnTo>
                      <a:pt x="225" y="83"/>
                    </a:lnTo>
                    <a:lnTo>
                      <a:pt x="229" y="83"/>
                    </a:lnTo>
                    <a:lnTo>
                      <a:pt x="233" y="90"/>
                    </a:lnTo>
                    <a:lnTo>
                      <a:pt x="237" y="94"/>
                    </a:lnTo>
                    <a:lnTo>
                      <a:pt x="241" y="97"/>
                    </a:lnTo>
                    <a:lnTo>
                      <a:pt x="245" y="97"/>
                    </a:lnTo>
                    <a:lnTo>
                      <a:pt x="249" y="100"/>
                    </a:lnTo>
                    <a:lnTo>
                      <a:pt x="253" y="107"/>
                    </a:lnTo>
                    <a:lnTo>
                      <a:pt x="257" y="109"/>
                    </a:lnTo>
                    <a:lnTo>
                      <a:pt x="261" y="112"/>
                    </a:lnTo>
                    <a:lnTo>
                      <a:pt x="264" y="117"/>
                    </a:lnTo>
                    <a:lnTo>
                      <a:pt x="268" y="120"/>
                    </a:lnTo>
                    <a:lnTo>
                      <a:pt x="272" y="126"/>
                    </a:lnTo>
                    <a:lnTo>
                      <a:pt x="276" y="130"/>
                    </a:lnTo>
                    <a:lnTo>
                      <a:pt x="280" y="134"/>
                    </a:lnTo>
                    <a:lnTo>
                      <a:pt x="284" y="141"/>
                    </a:lnTo>
                    <a:lnTo>
                      <a:pt x="288" y="141"/>
                    </a:lnTo>
                    <a:lnTo>
                      <a:pt x="292" y="147"/>
                    </a:lnTo>
                    <a:lnTo>
                      <a:pt x="296" y="146"/>
                    </a:lnTo>
                    <a:lnTo>
                      <a:pt x="300" y="154"/>
                    </a:lnTo>
                    <a:lnTo>
                      <a:pt x="304" y="158"/>
                    </a:lnTo>
                    <a:lnTo>
                      <a:pt x="308" y="161"/>
                    </a:lnTo>
                    <a:lnTo>
                      <a:pt x="312" y="168"/>
                    </a:lnTo>
                    <a:lnTo>
                      <a:pt x="316" y="171"/>
                    </a:lnTo>
                    <a:lnTo>
                      <a:pt x="320" y="174"/>
                    </a:lnTo>
                    <a:lnTo>
                      <a:pt x="324" y="179"/>
                    </a:lnTo>
                    <a:lnTo>
                      <a:pt x="328" y="183"/>
                    </a:lnTo>
                    <a:lnTo>
                      <a:pt x="331" y="188"/>
                    </a:lnTo>
                    <a:lnTo>
                      <a:pt x="335" y="190"/>
                    </a:lnTo>
                    <a:lnTo>
                      <a:pt x="339" y="196"/>
                    </a:lnTo>
                    <a:lnTo>
                      <a:pt x="343" y="200"/>
                    </a:lnTo>
                    <a:lnTo>
                      <a:pt x="347" y="206"/>
                    </a:lnTo>
                    <a:lnTo>
                      <a:pt x="351" y="213"/>
                    </a:lnTo>
                    <a:lnTo>
                      <a:pt x="355" y="219"/>
                    </a:lnTo>
                    <a:lnTo>
                      <a:pt x="359" y="224"/>
                    </a:lnTo>
                    <a:lnTo>
                      <a:pt x="363" y="223"/>
                    </a:lnTo>
                    <a:lnTo>
                      <a:pt x="367" y="235"/>
                    </a:lnTo>
                    <a:lnTo>
                      <a:pt x="371" y="239"/>
                    </a:lnTo>
                    <a:lnTo>
                      <a:pt x="375" y="247"/>
                    </a:lnTo>
                    <a:lnTo>
                      <a:pt x="379" y="249"/>
                    </a:lnTo>
                    <a:lnTo>
                      <a:pt x="383" y="255"/>
                    </a:lnTo>
                    <a:lnTo>
                      <a:pt x="387" y="259"/>
                    </a:lnTo>
                    <a:lnTo>
                      <a:pt x="391" y="268"/>
                    </a:lnTo>
                    <a:lnTo>
                      <a:pt x="395" y="276"/>
                    </a:lnTo>
                    <a:lnTo>
                      <a:pt x="398" y="280"/>
                    </a:lnTo>
                    <a:lnTo>
                      <a:pt x="402" y="282"/>
                    </a:lnTo>
                    <a:lnTo>
                      <a:pt x="406" y="288"/>
                    </a:lnTo>
                    <a:lnTo>
                      <a:pt x="410" y="296"/>
                    </a:lnTo>
                    <a:lnTo>
                      <a:pt x="414" y="301"/>
                    </a:lnTo>
                    <a:lnTo>
                      <a:pt x="418" y="308"/>
                    </a:lnTo>
                    <a:lnTo>
                      <a:pt x="422" y="313"/>
                    </a:lnTo>
                    <a:lnTo>
                      <a:pt x="426" y="317"/>
                    </a:lnTo>
                    <a:lnTo>
                      <a:pt x="430" y="321"/>
                    </a:lnTo>
                    <a:lnTo>
                      <a:pt x="434" y="332"/>
                    </a:lnTo>
                    <a:lnTo>
                      <a:pt x="438" y="337"/>
                    </a:lnTo>
                    <a:lnTo>
                      <a:pt x="442" y="345"/>
                    </a:lnTo>
                    <a:lnTo>
                      <a:pt x="446" y="353"/>
                    </a:lnTo>
                    <a:lnTo>
                      <a:pt x="450" y="353"/>
                    </a:lnTo>
                    <a:lnTo>
                      <a:pt x="454" y="363"/>
                    </a:lnTo>
                    <a:lnTo>
                      <a:pt x="458" y="369"/>
                    </a:lnTo>
                    <a:lnTo>
                      <a:pt x="462" y="377"/>
                    </a:lnTo>
                    <a:lnTo>
                      <a:pt x="466" y="383"/>
                    </a:lnTo>
                    <a:lnTo>
                      <a:pt x="469" y="390"/>
                    </a:lnTo>
                    <a:lnTo>
                      <a:pt x="473" y="397"/>
                    </a:lnTo>
                    <a:lnTo>
                      <a:pt x="477" y="403"/>
                    </a:lnTo>
                    <a:lnTo>
                      <a:pt x="481" y="413"/>
                    </a:lnTo>
                    <a:lnTo>
                      <a:pt x="485" y="419"/>
                    </a:lnTo>
                    <a:lnTo>
                      <a:pt x="489" y="426"/>
                    </a:lnTo>
                    <a:lnTo>
                      <a:pt x="493" y="432"/>
                    </a:lnTo>
                    <a:lnTo>
                      <a:pt x="497" y="437"/>
                    </a:lnTo>
                    <a:lnTo>
                      <a:pt x="501" y="448"/>
                    </a:lnTo>
                    <a:lnTo>
                      <a:pt x="505" y="455"/>
                    </a:lnTo>
                    <a:lnTo>
                      <a:pt x="509" y="462"/>
                    </a:lnTo>
                    <a:lnTo>
                      <a:pt x="513" y="471"/>
                    </a:lnTo>
                    <a:lnTo>
                      <a:pt x="517" y="483"/>
                    </a:lnTo>
                    <a:lnTo>
                      <a:pt x="521" y="491"/>
                    </a:lnTo>
                    <a:lnTo>
                      <a:pt x="525" y="493"/>
                    </a:lnTo>
                    <a:lnTo>
                      <a:pt x="529" y="501"/>
                    </a:lnTo>
                    <a:lnTo>
                      <a:pt x="533" y="508"/>
                    </a:lnTo>
                    <a:lnTo>
                      <a:pt x="536" y="513"/>
                    </a:lnTo>
                    <a:lnTo>
                      <a:pt x="540" y="524"/>
                    </a:lnTo>
                    <a:lnTo>
                      <a:pt x="544" y="533"/>
                    </a:lnTo>
                    <a:lnTo>
                      <a:pt x="548" y="538"/>
                    </a:lnTo>
                    <a:lnTo>
                      <a:pt x="552" y="549"/>
                    </a:lnTo>
                    <a:lnTo>
                      <a:pt x="556" y="558"/>
                    </a:lnTo>
                    <a:lnTo>
                      <a:pt x="560" y="566"/>
                    </a:lnTo>
                    <a:lnTo>
                      <a:pt x="564" y="570"/>
                    </a:lnTo>
                    <a:lnTo>
                      <a:pt x="568" y="576"/>
                    </a:lnTo>
                    <a:lnTo>
                      <a:pt x="572" y="587"/>
                    </a:lnTo>
                    <a:lnTo>
                      <a:pt x="576" y="597"/>
                    </a:lnTo>
                    <a:lnTo>
                      <a:pt x="580" y="604"/>
                    </a:lnTo>
                    <a:lnTo>
                      <a:pt x="584" y="615"/>
                    </a:lnTo>
                    <a:lnTo>
                      <a:pt x="588" y="620"/>
                    </a:lnTo>
                    <a:lnTo>
                      <a:pt x="592" y="628"/>
                    </a:lnTo>
                    <a:lnTo>
                      <a:pt x="596" y="638"/>
                    </a:lnTo>
                    <a:lnTo>
                      <a:pt x="600" y="649"/>
                    </a:lnTo>
                    <a:lnTo>
                      <a:pt x="604" y="651"/>
                    </a:lnTo>
                    <a:lnTo>
                      <a:pt x="607" y="661"/>
                    </a:lnTo>
                    <a:lnTo>
                      <a:pt x="611" y="670"/>
                    </a:lnTo>
                    <a:lnTo>
                      <a:pt x="615" y="679"/>
                    </a:lnTo>
                    <a:lnTo>
                      <a:pt x="619" y="688"/>
                    </a:lnTo>
                    <a:lnTo>
                      <a:pt x="623" y="694"/>
                    </a:lnTo>
                    <a:lnTo>
                      <a:pt x="627" y="706"/>
                    </a:lnTo>
                    <a:lnTo>
                      <a:pt x="631" y="711"/>
                    </a:lnTo>
                    <a:lnTo>
                      <a:pt x="635" y="725"/>
                    </a:lnTo>
                    <a:lnTo>
                      <a:pt x="639" y="733"/>
                    </a:lnTo>
                    <a:lnTo>
                      <a:pt x="643" y="735"/>
                    </a:lnTo>
                    <a:lnTo>
                      <a:pt x="647" y="751"/>
                    </a:lnTo>
                    <a:lnTo>
                      <a:pt x="651" y="759"/>
                    </a:lnTo>
                    <a:lnTo>
                      <a:pt x="655" y="765"/>
                    </a:lnTo>
                    <a:lnTo>
                      <a:pt x="659" y="779"/>
                    </a:lnTo>
                    <a:lnTo>
                      <a:pt x="663" y="782"/>
                    </a:lnTo>
                    <a:lnTo>
                      <a:pt x="667" y="792"/>
                    </a:lnTo>
                    <a:lnTo>
                      <a:pt x="671" y="799"/>
                    </a:lnTo>
                    <a:lnTo>
                      <a:pt x="674" y="808"/>
                    </a:lnTo>
                    <a:lnTo>
                      <a:pt x="678" y="818"/>
                    </a:lnTo>
                    <a:lnTo>
                      <a:pt x="682" y="826"/>
                    </a:lnTo>
                    <a:lnTo>
                      <a:pt x="686" y="838"/>
                    </a:lnTo>
                    <a:lnTo>
                      <a:pt x="690" y="845"/>
                    </a:lnTo>
                    <a:lnTo>
                      <a:pt x="694" y="855"/>
                    </a:lnTo>
                    <a:lnTo>
                      <a:pt x="698" y="864"/>
                    </a:lnTo>
                    <a:lnTo>
                      <a:pt x="702" y="873"/>
                    </a:lnTo>
                    <a:lnTo>
                      <a:pt x="706" y="881"/>
                    </a:lnTo>
                    <a:lnTo>
                      <a:pt x="710" y="887"/>
                    </a:lnTo>
                    <a:lnTo>
                      <a:pt x="714" y="899"/>
                    </a:lnTo>
                    <a:lnTo>
                      <a:pt x="718" y="910"/>
                    </a:lnTo>
                    <a:lnTo>
                      <a:pt x="722" y="918"/>
                    </a:lnTo>
                    <a:lnTo>
                      <a:pt x="726" y="923"/>
                    </a:lnTo>
                    <a:lnTo>
                      <a:pt x="730" y="933"/>
                    </a:lnTo>
                    <a:lnTo>
                      <a:pt x="734" y="941"/>
                    </a:lnTo>
                    <a:lnTo>
                      <a:pt x="738" y="950"/>
                    </a:lnTo>
                    <a:lnTo>
                      <a:pt x="741" y="963"/>
                    </a:lnTo>
                    <a:lnTo>
                      <a:pt x="745" y="971"/>
                    </a:lnTo>
                    <a:lnTo>
                      <a:pt x="749" y="980"/>
                    </a:lnTo>
                    <a:lnTo>
                      <a:pt x="753" y="989"/>
                    </a:lnTo>
                    <a:lnTo>
                      <a:pt x="757" y="999"/>
                    </a:lnTo>
                    <a:lnTo>
                      <a:pt x="761" y="1006"/>
                    </a:lnTo>
                    <a:lnTo>
                      <a:pt x="765" y="1015"/>
                    </a:lnTo>
                    <a:lnTo>
                      <a:pt x="769" y="1025"/>
                    </a:lnTo>
                    <a:lnTo>
                      <a:pt x="773" y="1031"/>
                    </a:lnTo>
                    <a:lnTo>
                      <a:pt x="777" y="1039"/>
                    </a:lnTo>
                    <a:lnTo>
                      <a:pt x="781" y="1052"/>
                    </a:lnTo>
                    <a:lnTo>
                      <a:pt x="785" y="1058"/>
                    </a:lnTo>
                    <a:lnTo>
                      <a:pt x="789" y="1071"/>
                    </a:lnTo>
                    <a:lnTo>
                      <a:pt x="793" y="1076"/>
                    </a:lnTo>
                    <a:lnTo>
                      <a:pt x="797" y="1087"/>
                    </a:lnTo>
                    <a:lnTo>
                      <a:pt x="801" y="1099"/>
                    </a:lnTo>
                    <a:lnTo>
                      <a:pt x="805" y="1108"/>
                    </a:lnTo>
                    <a:lnTo>
                      <a:pt x="809" y="1116"/>
                    </a:lnTo>
                    <a:lnTo>
                      <a:pt x="812" y="1124"/>
                    </a:lnTo>
                    <a:lnTo>
                      <a:pt x="816" y="1136"/>
                    </a:lnTo>
                    <a:lnTo>
                      <a:pt x="820" y="1141"/>
                    </a:lnTo>
                    <a:lnTo>
                      <a:pt x="824" y="1152"/>
                    </a:lnTo>
                    <a:lnTo>
                      <a:pt x="828" y="1158"/>
                    </a:lnTo>
                    <a:lnTo>
                      <a:pt x="832" y="1166"/>
                    </a:lnTo>
                    <a:lnTo>
                      <a:pt x="836" y="1173"/>
                    </a:lnTo>
                    <a:lnTo>
                      <a:pt x="840" y="1183"/>
                    </a:lnTo>
                    <a:lnTo>
                      <a:pt x="844" y="1190"/>
                    </a:lnTo>
                    <a:lnTo>
                      <a:pt x="848" y="1205"/>
                    </a:lnTo>
                    <a:lnTo>
                      <a:pt x="852" y="1214"/>
                    </a:lnTo>
                    <a:lnTo>
                      <a:pt x="856" y="1217"/>
                    </a:lnTo>
                    <a:lnTo>
                      <a:pt x="860" y="1225"/>
                    </a:lnTo>
                    <a:lnTo>
                      <a:pt x="864" y="1235"/>
                    </a:lnTo>
                    <a:lnTo>
                      <a:pt x="868" y="1248"/>
                    </a:lnTo>
                    <a:lnTo>
                      <a:pt x="872" y="1257"/>
                    </a:lnTo>
                    <a:lnTo>
                      <a:pt x="876" y="1265"/>
                    </a:lnTo>
                    <a:lnTo>
                      <a:pt x="879" y="1271"/>
                    </a:lnTo>
                    <a:lnTo>
                      <a:pt x="883" y="1279"/>
                    </a:lnTo>
                    <a:lnTo>
                      <a:pt x="887" y="1288"/>
                    </a:lnTo>
                    <a:lnTo>
                      <a:pt x="891" y="1297"/>
                    </a:lnTo>
                    <a:lnTo>
                      <a:pt x="895" y="1303"/>
                    </a:lnTo>
                    <a:lnTo>
                      <a:pt x="899" y="1308"/>
                    </a:lnTo>
                    <a:lnTo>
                      <a:pt x="903" y="1323"/>
                    </a:lnTo>
                    <a:lnTo>
                      <a:pt x="907" y="1330"/>
                    </a:lnTo>
                    <a:lnTo>
                      <a:pt x="911" y="1338"/>
                    </a:lnTo>
                    <a:lnTo>
                      <a:pt x="915" y="1344"/>
                    </a:lnTo>
                    <a:lnTo>
                      <a:pt x="919" y="1353"/>
                    </a:lnTo>
                    <a:lnTo>
                      <a:pt x="923" y="1362"/>
                    </a:lnTo>
                    <a:lnTo>
                      <a:pt x="927" y="1370"/>
                    </a:lnTo>
                    <a:lnTo>
                      <a:pt x="931" y="1382"/>
                    </a:lnTo>
                    <a:lnTo>
                      <a:pt x="935" y="1385"/>
                    </a:lnTo>
                    <a:lnTo>
                      <a:pt x="939" y="1396"/>
                    </a:lnTo>
                    <a:lnTo>
                      <a:pt x="943" y="1402"/>
                    </a:lnTo>
                    <a:lnTo>
                      <a:pt x="946" y="1414"/>
                    </a:lnTo>
                    <a:lnTo>
                      <a:pt x="950" y="1418"/>
                    </a:lnTo>
                    <a:lnTo>
                      <a:pt x="954" y="1425"/>
                    </a:lnTo>
                    <a:lnTo>
                      <a:pt x="958" y="1431"/>
                    </a:lnTo>
                    <a:lnTo>
                      <a:pt x="962" y="1441"/>
                    </a:lnTo>
                    <a:lnTo>
                      <a:pt x="966" y="1449"/>
                    </a:lnTo>
                    <a:lnTo>
                      <a:pt x="970" y="1456"/>
                    </a:lnTo>
                    <a:lnTo>
                      <a:pt x="974" y="1462"/>
                    </a:lnTo>
                    <a:lnTo>
                      <a:pt x="978" y="1473"/>
                    </a:lnTo>
                    <a:lnTo>
                      <a:pt x="982" y="1482"/>
                    </a:lnTo>
                    <a:lnTo>
                      <a:pt x="986" y="1485"/>
                    </a:lnTo>
                    <a:lnTo>
                      <a:pt x="990" y="1495"/>
                    </a:lnTo>
                    <a:lnTo>
                      <a:pt x="994" y="1501"/>
                    </a:lnTo>
                    <a:lnTo>
                      <a:pt x="998" y="1507"/>
                    </a:lnTo>
                    <a:lnTo>
                      <a:pt x="1002" y="1514"/>
                    </a:lnTo>
                    <a:lnTo>
                      <a:pt x="1006" y="1524"/>
                    </a:lnTo>
                    <a:lnTo>
                      <a:pt x="1010" y="1527"/>
                    </a:lnTo>
                    <a:lnTo>
                      <a:pt x="1014" y="1535"/>
                    </a:lnTo>
                    <a:lnTo>
                      <a:pt x="1017" y="1543"/>
                    </a:lnTo>
                    <a:lnTo>
                      <a:pt x="1021" y="1548"/>
                    </a:lnTo>
                    <a:lnTo>
                      <a:pt x="1025" y="1555"/>
                    </a:lnTo>
                    <a:lnTo>
                      <a:pt x="1029" y="1561"/>
                    </a:lnTo>
                    <a:lnTo>
                      <a:pt x="1033" y="1568"/>
                    </a:lnTo>
                    <a:lnTo>
                      <a:pt x="1037" y="1575"/>
                    </a:lnTo>
                    <a:lnTo>
                      <a:pt x="1041" y="1583"/>
                    </a:lnTo>
                    <a:lnTo>
                      <a:pt x="1045" y="1589"/>
                    </a:lnTo>
                    <a:lnTo>
                      <a:pt x="1049" y="1601"/>
                    </a:lnTo>
                    <a:lnTo>
                      <a:pt x="1053" y="1603"/>
                    </a:lnTo>
                    <a:lnTo>
                      <a:pt x="1057" y="1609"/>
                    </a:lnTo>
                    <a:lnTo>
                      <a:pt x="1061" y="1616"/>
                    </a:lnTo>
                    <a:lnTo>
                      <a:pt x="1065" y="1624"/>
                    </a:lnTo>
                    <a:lnTo>
                      <a:pt x="1069" y="1627"/>
                    </a:lnTo>
                    <a:lnTo>
                      <a:pt x="1073" y="1631"/>
                    </a:lnTo>
                    <a:lnTo>
                      <a:pt x="1077" y="1642"/>
                    </a:lnTo>
                    <a:lnTo>
                      <a:pt x="1081" y="1647"/>
                    </a:lnTo>
                    <a:lnTo>
                      <a:pt x="1084" y="1653"/>
                    </a:lnTo>
                    <a:lnTo>
                      <a:pt x="1088" y="1661"/>
                    </a:lnTo>
                    <a:lnTo>
                      <a:pt x="1092" y="1663"/>
                    </a:lnTo>
                    <a:lnTo>
                      <a:pt x="1096" y="1673"/>
                    </a:lnTo>
                    <a:lnTo>
                      <a:pt x="1100" y="1675"/>
                    </a:lnTo>
                    <a:lnTo>
                      <a:pt x="1104" y="1683"/>
                    </a:lnTo>
                    <a:lnTo>
                      <a:pt x="1108" y="1691"/>
                    </a:lnTo>
                    <a:lnTo>
                      <a:pt x="1112" y="1692"/>
                    </a:lnTo>
                    <a:lnTo>
                      <a:pt x="1116" y="1701"/>
                    </a:lnTo>
                    <a:lnTo>
                      <a:pt x="1120" y="1702"/>
                    </a:lnTo>
                    <a:lnTo>
                      <a:pt x="1124" y="1712"/>
                    </a:lnTo>
                    <a:lnTo>
                      <a:pt x="1128" y="1718"/>
                    </a:lnTo>
                    <a:lnTo>
                      <a:pt x="1132" y="1721"/>
                    </a:lnTo>
                    <a:lnTo>
                      <a:pt x="1136" y="1725"/>
                    </a:lnTo>
                    <a:lnTo>
                      <a:pt x="1140" y="1733"/>
                    </a:lnTo>
                    <a:lnTo>
                      <a:pt x="1144" y="1734"/>
                    </a:lnTo>
                    <a:lnTo>
                      <a:pt x="1148" y="1739"/>
                    </a:lnTo>
                    <a:lnTo>
                      <a:pt x="1152" y="1745"/>
                    </a:lnTo>
                    <a:lnTo>
                      <a:pt x="1155" y="1754"/>
                    </a:lnTo>
                    <a:lnTo>
                      <a:pt x="1159" y="1754"/>
                    </a:lnTo>
                    <a:lnTo>
                      <a:pt x="1163" y="1760"/>
                    </a:lnTo>
                    <a:lnTo>
                      <a:pt x="1167" y="1768"/>
                    </a:lnTo>
                    <a:lnTo>
                      <a:pt x="1171" y="1769"/>
                    </a:lnTo>
                    <a:lnTo>
                      <a:pt x="1175" y="1773"/>
                    </a:lnTo>
                    <a:lnTo>
                      <a:pt x="1179" y="1777"/>
                    </a:lnTo>
                    <a:lnTo>
                      <a:pt x="1183" y="1785"/>
                    </a:lnTo>
                    <a:lnTo>
                      <a:pt x="1187" y="1786"/>
                    </a:lnTo>
                    <a:lnTo>
                      <a:pt x="1191" y="1790"/>
                    </a:lnTo>
                    <a:lnTo>
                      <a:pt x="1195" y="1795"/>
                    </a:lnTo>
                    <a:lnTo>
                      <a:pt x="1199" y="1799"/>
                    </a:lnTo>
                    <a:lnTo>
                      <a:pt x="1203" y="1799"/>
                    </a:lnTo>
                    <a:lnTo>
                      <a:pt x="1207" y="1809"/>
                    </a:lnTo>
                    <a:lnTo>
                      <a:pt x="1211" y="1813"/>
                    </a:lnTo>
                    <a:lnTo>
                      <a:pt x="1215" y="1813"/>
                    </a:lnTo>
                    <a:lnTo>
                      <a:pt x="1219" y="1821"/>
                    </a:lnTo>
                    <a:lnTo>
                      <a:pt x="1222" y="1821"/>
                    </a:lnTo>
                    <a:lnTo>
                      <a:pt x="1226" y="1825"/>
                    </a:lnTo>
                    <a:lnTo>
                      <a:pt x="1230" y="1831"/>
                    </a:lnTo>
                    <a:lnTo>
                      <a:pt x="1234" y="1834"/>
                    </a:lnTo>
                    <a:lnTo>
                      <a:pt x="1238" y="1837"/>
                    </a:lnTo>
                    <a:lnTo>
                      <a:pt x="1242" y="1841"/>
                    </a:lnTo>
                    <a:lnTo>
                      <a:pt x="1246" y="1844"/>
                    </a:lnTo>
                    <a:lnTo>
                      <a:pt x="1250" y="1845"/>
                    </a:lnTo>
                    <a:lnTo>
                      <a:pt x="1254" y="1850"/>
                    </a:lnTo>
                    <a:lnTo>
                      <a:pt x="1258" y="1851"/>
                    </a:lnTo>
                    <a:lnTo>
                      <a:pt x="1262" y="1855"/>
                    </a:lnTo>
                    <a:lnTo>
                      <a:pt x="1266" y="1857"/>
                    </a:lnTo>
                    <a:lnTo>
                      <a:pt x="1270" y="1862"/>
                    </a:lnTo>
                    <a:lnTo>
                      <a:pt x="1274" y="1861"/>
                    </a:lnTo>
                    <a:lnTo>
                      <a:pt x="1278" y="1863"/>
                    </a:lnTo>
                    <a:lnTo>
                      <a:pt x="1282" y="1869"/>
                    </a:lnTo>
                    <a:lnTo>
                      <a:pt x="1286" y="1870"/>
                    </a:lnTo>
                    <a:lnTo>
                      <a:pt x="1289" y="1875"/>
                    </a:lnTo>
                    <a:lnTo>
                      <a:pt x="1293" y="1879"/>
                    </a:lnTo>
                    <a:lnTo>
                      <a:pt x="1297" y="1880"/>
                    </a:lnTo>
                    <a:lnTo>
                      <a:pt x="1301" y="1879"/>
                    </a:lnTo>
                    <a:lnTo>
                      <a:pt x="1305" y="1882"/>
                    </a:lnTo>
                    <a:lnTo>
                      <a:pt x="1309" y="1887"/>
                    </a:lnTo>
                    <a:lnTo>
                      <a:pt x="1313" y="1885"/>
                    </a:lnTo>
                    <a:lnTo>
                      <a:pt x="1317" y="1890"/>
                    </a:lnTo>
                    <a:lnTo>
                      <a:pt x="1321" y="1893"/>
                    </a:lnTo>
                    <a:lnTo>
                      <a:pt x="1325" y="1891"/>
                    </a:lnTo>
                    <a:lnTo>
                      <a:pt x="1329" y="1894"/>
                    </a:lnTo>
                    <a:lnTo>
                      <a:pt x="1333" y="1897"/>
                    </a:lnTo>
                    <a:lnTo>
                      <a:pt x="1337" y="1899"/>
                    </a:lnTo>
                    <a:lnTo>
                      <a:pt x="1341" y="1896"/>
                    </a:lnTo>
                    <a:lnTo>
                      <a:pt x="1345" y="1898"/>
                    </a:lnTo>
                    <a:lnTo>
                      <a:pt x="1349" y="1899"/>
                    </a:lnTo>
                    <a:lnTo>
                      <a:pt x="1353" y="1905"/>
                    </a:lnTo>
                    <a:lnTo>
                      <a:pt x="1357" y="1906"/>
                    </a:lnTo>
                    <a:lnTo>
                      <a:pt x="1360" y="1905"/>
                    </a:lnTo>
                    <a:lnTo>
                      <a:pt x="1364" y="1910"/>
                    </a:lnTo>
                    <a:lnTo>
                      <a:pt x="1368" y="1913"/>
                    </a:lnTo>
                    <a:lnTo>
                      <a:pt x="1372" y="1910"/>
                    </a:lnTo>
                    <a:lnTo>
                      <a:pt x="1376" y="1910"/>
                    </a:lnTo>
                    <a:lnTo>
                      <a:pt x="1380" y="1911"/>
                    </a:lnTo>
                    <a:lnTo>
                      <a:pt x="1384" y="1913"/>
                    </a:lnTo>
                    <a:lnTo>
                      <a:pt x="1388" y="1915"/>
                    </a:lnTo>
                    <a:lnTo>
                      <a:pt x="1392" y="1916"/>
                    </a:lnTo>
                    <a:lnTo>
                      <a:pt x="1396" y="1917"/>
                    </a:lnTo>
                    <a:lnTo>
                      <a:pt x="1400" y="1916"/>
                    </a:lnTo>
                    <a:lnTo>
                      <a:pt x="1404" y="1921"/>
                    </a:lnTo>
                    <a:lnTo>
                      <a:pt x="1408" y="1919"/>
                    </a:lnTo>
                    <a:lnTo>
                      <a:pt x="1412" y="1914"/>
                    </a:lnTo>
                    <a:lnTo>
                      <a:pt x="1416" y="1917"/>
                    </a:lnTo>
                    <a:lnTo>
                      <a:pt x="1420" y="1917"/>
                    </a:lnTo>
                    <a:lnTo>
                      <a:pt x="1424" y="1916"/>
                    </a:lnTo>
                    <a:lnTo>
                      <a:pt x="1427" y="1914"/>
                    </a:lnTo>
                    <a:lnTo>
                      <a:pt x="1431" y="1917"/>
                    </a:lnTo>
                    <a:lnTo>
                      <a:pt x="1435" y="1915"/>
                    </a:lnTo>
                    <a:lnTo>
                      <a:pt x="1439" y="1919"/>
                    </a:lnTo>
                    <a:lnTo>
                      <a:pt x="1443" y="1919"/>
                    </a:lnTo>
                    <a:lnTo>
                      <a:pt x="1447" y="1916"/>
                    </a:lnTo>
                    <a:lnTo>
                      <a:pt x="1451" y="1916"/>
                    </a:lnTo>
                    <a:lnTo>
                      <a:pt x="1455" y="1915"/>
                    </a:lnTo>
                    <a:lnTo>
                      <a:pt x="1459" y="1919"/>
                    </a:lnTo>
                    <a:lnTo>
                      <a:pt x="1463" y="1914"/>
                    </a:lnTo>
                    <a:lnTo>
                      <a:pt x="1467" y="1914"/>
                    </a:lnTo>
                    <a:lnTo>
                      <a:pt x="1471" y="1913"/>
                    </a:lnTo>
                    <a:lnTo>
                      <a:pt x="1475" y="1914"/>
                    </a:lnTo>
                    <a:lnTo>
                      <a:pt x="1479" y="1911"/>
                    </a:lnTo>
                    <a:lnTo>
                      <a:pt x="1483" y="1913"/>
                    </a:lnTo>
                    <a:lnTo>
                      <a:pt x="1487" y="1909"/>
                    </a:lnTo>
                    <a:lnTo>
                      <a:pt x="1491" y="1910"/>
                    </a:lnTo>
                    <a:lnTo>
                      <a:pt x="1494" y="1904"/>
                    </a:lnTo>
                    <a:lnTo>
                      <a:pt x="1498" y="1904"/>
                    </a:lnTo>
                    <a:lnTo>
                      <a:pt x="1502" y="1906"/>
                    </a:lnTo>
                    <a:lnTo>
                      <a:pt x="1506" y="1905"/>
                    </a:lnTo>
                    <a:lnTo>
                      <a:pt x="1510" y="1902"/>
                    </a:lnTo>
                    <a:lnTo>
                      <a:pt x="1514" y="1902"/>
                    </a:lnTo>
                    <a:lnTo>
                      <a:pt x="1518" y="1903"/>
                    </a:lnTo>
                    <a:lnTo>
                      <a:pt x="1522" y="1897"/>
                    </a:lnTo>
                    <a:lnTo>
                      <a:pt x="1526" y="1896"/>
                    </a:lnTo>
                    <a:lnTo>
                      <a:pt x="1530" y="1898"/>
                    </a:lnTo>
                    <a:lnTo>
                      <a:pt x="1534" y="1896"/>
                    </a:lnTo>
                    <a:lnTo>
                      <a:pt x="1538" y="1890"/>
                    </a:lnTo>
                    <a:lnTo>
                      <a:pt x="1542" y="1890"/>
                    </a:lnTo>
                    <a:lnTo>
                      <a:pt x="1546" y="1887"/>
                    </a:lnTo>
                    <a:lnTo>
                      <a:pt x="1550" y="1885"/>
                    </a:lnTo>
                    <a:lnTo>
                      <a:pt x="1554" y="1886"/>
                    </a:lnTo>
                    <a:lnTo>
                      <a:pt x="1558" y="1880"/>
                    </a:lnTo>
                    <a:lnTo>
                      <a:pt x="1562" y="1880"/>
                    </a:lnTo>
                    <a:lnTo>
                      <a:pt x="1565" y="1880"/>
                    </a:lnTo>
                    <a:lnTo>
                      <a:pt x="1569" y="1874"/>
                    </a:lnTo>
                    <a:lnTo>
                      <a:pt x="1573" y="1875"/>
                    </a:lnTo>
                    <a:lnTo>
                      <a:pt x="1577" y="1873"/>
                    </a:lnTo>
                    <a:lnTo>
                      <a:pt x="1581" y="1873"/>
                    </a:lnTo>
                    <a:lnTo>
                      <a:pt x="1585" y="1866"/>
                    </a:lnTo>
                    <a:lnTo>
                      <a:pt x="1589" y="1863"/>
                    </a:lnTo>
                    <a:lnTo>
                      <a:pt x="1593" y="1860"/>
                    </a:lnTo>
                    <a:lnTo>
                      <a:pt x="1597" y="1862"/>
                    </a:lnTo>
                    <a:lnTo>
                      <a:pt x="1601" y="1856"/>
                    </a:lnTo>
                    <a:lnTo>
                      <a:pt x="1605" y="1852"/>
                    </a:lnTo>
                    <a:lnTo>
                      <a:pt x="1609" y="1851"/>
                    </a:lnTo>
                    <a:lnTo>
                      <a:pt x="1613" y="1846"/>
                    </a:lnTo>
                    <a:lnTo>
                      <a:pt x="1617" y="1844"/>
                    </a:lnTo>
                    <a:lnTo>
                      <a:pt x="1621" y="1839"/>
                    </a:lnTo>
                    <a:lnTo>
                      <a:pt x="1625" y="1839"/>
                    </a:lnTo>
                    <a:lnTo>
                      <a:pt x="1629" y="1834"/>
                    </a:lnTo>
                    <a:lnTo>
                      <a:pt x="1632" y="1832"/>
                    </a:lnTo>
                    <a:lnTo>
                      <a:pt x="1636" y="1826"/>
                    </a:lnTo>
                    <a:lnTo>
                      <a:pt x="1640" y="1823"/>
                    </a:lnTo>
                    <a:lnTo>
                      <a:pt x="1644" y="1825"/>
                    </a:lnTo>
                    <a:lnTo>
                      <a:pt x="1648" y="1819"/>
                    </a:lnTo>
                    <a:lnTo>
                      <a:pt x="1652" y="1815"/>
                    </a:lnTo>
                    <a:lnTo>
                      <a:pt x="1656" y="1813"/>
                    </a:lnTo>
                    <a:lnTo>
                      <a:pt x="1660" y="1808"/>
                    </a:lnTo>
                    <a:lnTo>
                      <a:pt x="1664" y="1805"/>
                    </a:lnTo>
                    <a:lnTo>
                      <a:pt x="1668" y="1802"/>
                    </a:lnTo>
                    <a:lnTo>
                      <a:pt x="1672" y="1801"/>
                    </a:lnTo>
                    <a:lnTo>
                      <a:pt x="1676" y="1796"/>
                    </a:lnTo>
                    <a:lnTo>
                      <a:pt x="1680" y="1790"/>
                    </a:lnTo>
                    <a:lnTo>
                      <a:pt x="1684" y="1786"/>
                    </a:lnTo>
                    <a:lnTo>
                      <a:pt x="1688" y="1785"/>
                    </a:lnTo>
                    <a:lnTo>
                      <a:pt x="1692" y="1783"/>
                    </a:lnTo>
                    <a:lnTo>
                      <a:pt x="1696" y="1778"/>
                    </a:lnTo>
                    <a:lnTo>
                      <a:pt x="1699" y="1774"/>
                    </a:lnTo>
                    <a:lnTo>
                      <a:pt x="1703" y="1769"/>
                    </a:lnTo>
                    <a:lnTo>
                      <a:pt x="1707" y="1764"/>
                    </a:lnTo>
                    <a:lnTo>
                      <a:pt x="1711" y="1763"/>
                    </a:lnTo>
                    <a:lnTo>
                      <a:pt x="1715" y="1760"/>
                    </a:lnTo>
                    <a:lnTo>
                      <a:pt x="1719" y="1751"/>
                    </a:lnTo>
                    <a:lnTo>
                      <a:pt x="1723" y="1748"/>
                    </a:lnTo>
                    <a:lnTo>
                      <a:pt x="1727" y="1746"/>
                    </a:lnTo>
                    <a:lnTo>
                      <a:pt x="1731" y="1738"/>
                    </a:lnTo>
                    <a:lnTo>
                      <a:pt x="1735" y="1737"/>
                    </a:lnTo>
                    <a:lnTo>
                      <a:pt x="1739" y="1732"/>
                    </a:lnTo>
                    <a:lnTo>
                      <a:pt x="1743" y="1726"/>
                    </a:lnTo>
                    <a:lnTo>
                      <a:pt x="1747" y="1725"/>
                    </a:lnTo>
                    <a:lnTo>
                      <a:pt x="1751" y="1718"/>
                    </a:lnTo>
                    <a:lnTo>
                      <a:pt x="1755" y="1712"/>
                    </a:lnTo>
                    <a:lnTo>
                      <a:pt x="1759" y="1713"/>
                    </a:lnTo>
                    <a:lnTo>
                      <a:pt x="1763" y="1705"/>
                    </a:lnTo>
                    <a:lnTo>
                      <a:pt x="1767" y="1702"/>
                    </a:lnTo>
                    <a:lnTo>
                      <a:pt x="1770" y="1695"/>
                    </a:lnTo>
                    <a:lnTo>
                      <a:pt x="1774" y="1691"/>
                    </a:lnTo>
                    <a:lnTo>
                      <a:pt x="1778" y="1687"/>
                    </a:lnTo>
                    <a:lnTo>
                      <a:pt x="1782" y="1687"/>
                    </a:lnTo>
                    <a:lnTo>
                      <a:pt x="1786" y="1679"/>
                    </a:lnTo>
                    <a:lnTo>
                      <a:pt x="1790" y="1669"/>
                    </a:lnTo>
                    <a:lnTo>
                      <a:pt x="1794" y="1665"/>
                    </a:lnTo>
                    <a:lnTo>
                      <a:pt x="1798" y="1663"/>
                    </a:lnTo>
                    <a:lnTo>
                      <a:pt x="1802" y="1657"/>
                    </a:lnTo>
                    <a:lnTo>
                      <a:pt x="1806" y="1654"/>
                    </a:lnTo>
                    <a:lnTo>
                      <a:pt x="1810" y="1648"/>
                    </a:lnTo>
                    <a:lnTo>
                      <a:pt x="1814" y="1642"/>
                    </a:lnTo>
                    <a:lnTo>
                      <a:pt x="1818" y="1639"/>
                    </a:lnTo>
                    <a:lnTo>
                      <a:pt x="1822" y="1632"/>
                    </a:lnTo>
                    <a:lnTo>
                      <a:pt x="1826" y="1627"/>
                    </a:lnTo>
                    <a:lnTo>
                      <a:pt x="1830" y="1627"/>
                    </a:lnTo>
                    <a:lnTo>
                      <a:pt x="1834" y="1619"/>
                    </a:lnTo>
                    <a:lnTo>
                      <a:pt x="1837" y="1612"/>
                    </a:lnTo>
                    <a:lnTo>
                      <a:pt x="1841" y="1606"/>
                    </a:lnTo>
                    <a:lnTo>
                      <a:pt x="1845" y="1602"/>
                    </a:lnTo>
                    <a:lnTo>
                      <a:pt x="1849" y="1597"/>
                    </a:lnTo>
                    <a:lnTo>
                      <a:pt x="1853" y="1591"/>
                    </a:lnTo>
                    <a:lnTo>
                      <a:pt x="1857" y="1588"/>
                    </a:lnTo>
                    <a:lnTo>
                      <a:pt x="1861" y="1586"/>
                    </a:lnTo>
                    <a:lnTo>
                      <a:pt x="1865" y="1577"/>
                    </a:lnTo>
                    <a:lnTo>
                      <a:pt x="1869" y="1572"/>
                    </a:lnTo>
                    <a:lnTo>
                      <a:pt x="1873" y="1568"/>
                    </a:lnTo>
                    <a:lnTo>
                      <a:pt x="1877" y="1561"/>
                    </a:lnTo>
                    <a:lnTo>
                      <a:pt x="1881" y="1559"/>
                    </a:lnTo>
                    <a:lnTo>
                      <a:pt x="1885" y="1549"/>
                    </a:lnTo>
                    <a:lnTo>
                      <a:pt x="1889" y="1544"/>
                    </a:lnTo>
                    <a:lnTo>
                      <a:pt x="1893" y="1537"/>
                    </a:lnTo>
                    <a:lnTo>
                      <a:pt x="1897" y="1531"/>
                    </a:lnTo>
                    <a:lnTo>
                      <a:pt x="1901" y="1527"/>
                    </a:lnTo>
                    <a:lnTo>
                      <a:pt x="1905" y="1523"/>
                    </a:lnTo>
                    <a:lnTo>
                      <a:pt x="1908" y="1517"/>
                    </a:lnTo>
                    <a:lnTo>
                      <a:pt x="1912" y="1512"/>
                    </a:lnTo>
                    <a:lnTo>
                      <a:pt x="1916" y="1506"/>
                    </a:lnTo>
                    <a:lnTo>
                      <a:pt x="1920" y="1502"/>
                    </a:lnTo>
                    <a:lnTo>
                      <a:pt x="1924" y="1496"/>
                    </a:lnTo>
                    <a:lnTo>
                      <a:pt x="1928" y="1486"/>
                    </a:lnTo>
                    <a:lnTo>
                      <a:pt x="1932" y="1486"/>
                    </a:lnTo>
                    <a:lnTo>
                      <a:pt x="1936" y="1484"/>
                    </a:lnTo>
                    <a:lnTo>
                      <a:pt x="1940" y="1476"/>
                    </a:lnTo>
                    <a:lnTo>
                      <a:pt x="1944" y="1470"/>
                    </a:lnTo>
                    <a:lnTo>
                      <a:pt x="1948" y="1459"/>
                    </a:lnTo>
                    <a:lnTo>
                      <a:pt x="1952" y="1458"/>
                    </a:lnTo>
                    <a:lnTo>
                      <a:pt x="1956" y="1449"/>
                    </a:lnTo>
                    <a:lnTo>
                      <a:pt x="1960" y="1442"/>
                    </a:lnTo>
                    <a:lnTo>
                      <a:pt x="1964" y="1439"/>
                    </a:lnTo>
                    <a:lnTo>
                      <a:pt x="1968" y="1433"/>
                    </a:lnTo>
                    <a:lnTo>
                      <a:pt x="1972" y="1425"/>
                    </a:lnTo>
                    <a:lnTo>
                      <a:pt x="1975" y="1417"/>
                    </a:lnTo>
                    <a:lnTo>
                      <a:pt x="1979" y="1417"/>
                    </a:lnTo>
                    <a:lnTo>
                      <a:pt x="1983" y="1409"/>
                    </a:lnTo>
                    <a:lnTo>
                      <a:pt x="1987" y="1400"/>
                    </a:lnTo>
                    <a:lnTo>
                      <a:pt x="1991" y="1399"/>
                    </a:lnTo>
                    <a:lnTo>
                      <a:pt x="1995" y="1394"/>
                    </a:lnTo>
                    <a:lnTo>
                      <a:pt x="1999" y="1385"/>
                    </a:lnTo>
                    <a:lnTo>
                      <a:pt x="2003" y="1382"/>
                    </a:lnTo>
                    <a:lnTo>
                      <a:pt x="2007" y="1374"/>
                    </a:lnTo>
                    <a:lnTo>
                      <a:pt x="2011" y="1372"/>
                    </a:lnTo>
                    <a:lnTo>
                      <a:pt x="2015" y="1364"/>
                    </a:lnTo>
                    <a:lnTo>
                      <a:pt x="2019" y="1359"/>
                    </a:lnTo>
                    <a:lnTo>
                      <a:pt x="2023" y="1352"/>
                    </a:lnTo>
                    <a:lnTo>
                      <a:pt x="2027" y="1343"/>
                    </a:lnTo>
                    <a:lnTo>
                      <a:pt x="2031" y="1340"/>
                    </a:lnTo>
                    <a:lnTo>
                      <a:pt x="2035" y="1332"/>
                    </a:lnTo>
                    <a:lnTo>
                      <a:pt x="2039" y="1326"/>
                    </a:lnTo>
                    <a:lnTo>
                      <a:pt x="2042" y="1319"/>
                    </a:lnTo>
                    <a:lnTo>
                      <a:pt x="2046" y="1313"/>
                    </a:lnTo>
                    <a:lnTo>
                      <a:pt x="2050" y="1312"/>
                    </a:lnTo>
                    <a:lnTo>
                      <a:pt x="2054" y="1302"/>
                    </a:lnTo>
                    <a:lnTo>
                      <a:pt x="2058" y="1295"/>
                    </a:lnTo>
                    <a:lnTo>
                      <a:pt x="2062" y="1289"/>
                    </a:lnTo>
                    <a:lnTo>
                      <a:pt x="2066" y="1284"/>
                    </a:lnTo>
                    <a:lnTo>
                      <a:pt x="2070" y="1279"/>
                    </a:lnTo>
                    <a:lnTo>
                      <a:pt x="2074" y="1270"/>
                    </a:lnTo>
                    <a:lnTo>
                      <a:pt x="2078" y="1269"/>
                    </a:lnTo>
                    <a:lnTo>
                      <a:pt x="2082" y="1264"/>
                    </a:lnTo>
                    <a:lnTo>
                      <a:pt x="2086" y="1254"/>
                    </a:lnTo>
                    <a:lnTo>
                      <a:pt x="2090" y="1244"/>
                    </a:lnTo>
                    <a:lnTo>
                      <a:pt x="2094" y="1243"/>
                    </a:lnTo>
                    <a:lnTo>
                      <a:pt x="2098" y="1235"/>
                    </a:lnTo>
                    <a:lnTo>
                      <a:pt x="2102" y="1231"/>
                    </a:lnTo>
                    <a:lnTo>
                      <a:pt x="2106" y="1220"/>
                    </a:lnTo>
                    <a:lnTo>
                      <a:pt x="2110" y="1217"/>
                    </a:lnTo>
                    <a:lnTo>
                      <a:pt x="2113" y="1211"/>
                    </a:lnTo>
                    <a:lnTo>
                      <a:pt x="2117" y="1206"/>
                    </a:lnTo>
                    <a:lnTo>
                      <a:pt x="2121" y="1196"/>
                    </a:lnTo>
                    <a:lnTo>
                      <a:pt x="2125" y="1190"/>
                    </a:lnTo>
                    <a:lnTo>
                      <a:pt x="2129" y="1187"/>
                    </a:lnTo>
                    <a:lnTo>
                      <a:pt x="2133" y="1183"/>
                    </a:lnTo>
                    <a:lnTo>
                      <a:pt x="2137" y="1173"/>
                    </a:lnTo>
                    <a:lnTo>
                      <a:pt x="2141" y="1169"/>
                    </a:lnTo>
                    <a:lnTo>
                      <a:pt x="2145" y="1165"/>
                    </a:lnTo>
                    <a:lnTo>
                      <a:pt x="2149" y="1161"/>
                    </a:lnTo>
                    <a:lnTo>
                      <a:pt x="2153" y="1149"/>
                    </a:lnTo>
                    <a:lnTo>
                      <a:pt x="2157" y="1148"/>
                    </a:lnTo>
                    <a:lnTo>
                      <a:pt x="2161" y="1140"/>
                    </a:lnTo>
                    <a:lnTo>
                      <a:pt x="2165" y="1131"/>
                    </a:lnTo>
                    <a:lnTo>
                      <a:pt x="2169" y="1124"/>
                    </a:lnTo>
                    <a:lnTo>
                      <a:pt x="2173" y="1121"/>
                    </a:lnTo>
                    <a:lnTo>
                      <a:pt x="2177" y="1119"/>
                    </a:lnTo>
                    <a:lnTo>
                      <a:pt x="2180" y="1107"/>
                    </a:lnTo>
                    <a:lnTo>
                      <a:pt x="2184" y="1105"/>
                    </a:lnTo>
                    <a:lnTo>
                      <a:pt x="2188" y="1096"/>
                    </a:lnTo>
                    <a:lnTo>
                      <a:pt x="2192" y="1090"/>
                    </a:lnTo>
                    <a:lnTo>
                      <a:pt x="2196" y="1086"/>
                    </a:lnTo>
                    <a:lnTo>
                      <a:pt x="2200" y="1081"/>
                    </a:lnTo>
                    <a:lnTo>
                      <a:pt x="2204" y="1074"/>
                    </a:lnTo>
                    <a:lnTo>
                      <a:pt x="2208" y="1068"/>
                    </a:lnTo>
                    <a:lnTo>
                      <a:pt x="2212" y="1062"/>
                    </a:lnTo>
                    <a:lnTo>
                      <a:pt x="2216" y="1057"/>
                    </a:lnTo>
                    <a:lnTo>
                      <a:pt x="2220" y="1051"/>
                    </a:lnTo>
                    <a:lnTo>
                      <a:pt x="2224" y="1043"/>
                    </a:lnTo>
                    <a:lnTo>
                      <a:pt x="2228" y="1041"/>
                    </a:lnTo>
                    <a:lnTo>
                      <a:pt x="2232" y="1029"/>
                    </a:lnTo>
                    <a:lnTo>
                      <a:pt x="2236" y="1025"/>
                    </a:lnTo>
                    <a:lnTo>
                      <a:pt x="2240" y="1022"/>
                    </a:lnTo>
                    <a:lnTo>
                      <a:pt x="2244" y="1013"/>
                    </a:lnTo>
                    <a:lnTo>
                      <a:pt x="2247" y="1011"/>
                    </a:lnTo>
                    <a:lnTo>
                      <a:pt x="2251" y="998"/>
                    </a:lnTo>
                    <a:lnTo>
                      <a:pt x="2255" y="1000"/>
                    </a:lnTo>
                    <a:lnTo>
                      <a:pt x="2259" y="992"/>
                    </a:lnTo>
                    <a:lnTo>
                      <a:pt x="2263" y="986"/>
                    </a:lnTo>
                    <a:lnTo>
                      <a:pt x="2267" y="980"/>
                    </a:lnTo>
                    <a:lnTo>
                      <a:pt x="2271" y="971"/>
                    </a:lnTo>
                    <a:lnTo>
                      <a:pt x="2275" y="968"/>
                    </a:lnTo>
                    <a:lnTo>
                      <a:pt x="2279" y="963"/>
                    </a:lnTo>
                    <a:lnTo>
                      <a:pt x="2283" y="956"/>
                    </a:lnTo>
                    <a:lnTo>
                      <a:pt x="2287" y="948"/>
                    </a:lnTo>
                    <a:lnTo>
                      <a:pt x="2291" y="946"/>
                    </a:lnTo>
                    <a:lnTo>
                      <a:pt x="2295" y="939"/>
                    </a:lnTo>
                    <a:lnTo>
                      <a:pt x="2299" y="933"/>
                    </a:lnTo>
                    <a:lnTo>
                      <a:pt x="2303" y="926"/>
                    </a:lnTo>
                    <a:lnTo>
                      <a:pt x="2307" y="918"/>
                    </a:lnTo>
                    <a:lnTo>
                      <a:pt x="2311" y="916"/>
                    </a:lnTo>
                    <a:lnTo>
                      <a:pt x="2315" y="912"/>
                    </a:lnTo>
                    <a:lnTo>
                      <a:pt x="2318" y="904"/>
                    </a:lnTo>
                    <a:lnTo>
                      <a:pt x="2322" y="898"/>
                    </a:lnTo>
                    <a:lnTo>
                      <a:pt x="2326" y="894"/>
                    </a:lnTo>
                    <a:lnTo>
                      <a:pt x="2330" y="891"/>
                    </a:lnTo>
                    <a:lnTo>
                      <a:pt x="2334" y="881"/>
                    </a:lnTo>
                    <a:lnTo>
                      <a:pt x="2338" y="876"/>
                    </a:lnTo>
                    <a:lnTo>
                      <a:pt x="2342" y="870"/>
                    </a:lnTo>
                    <a:lnTo>
                      <a:pt x="2346" y="867"/>
                    </a:lnTo>
                    <a:lnTo>
                      <a:pt x="2350" y="861"/>
                    </a:lnTo>
                    <a:lnTo>
                      <a:pt x="2354" y="851"/>
                    </a:lnTo>
                    <a:lnTo>
                      <a:pt x="2358" y="850"/>
                    </a:lnTo>
                    <a:lnTo>
                      <a:pt x="2362" y="841"/>
                    </a:lnTo>
                    <a:lnTo>
                      <a:pt x="2366" y="839"/>
                    </a:lnTo>
                    <a:lnTo>
                      <a:pt x="2370" y="830"/>
                    </a:lnTo>
                    <a:lnTo>
                      <a:pt x="2374" y="828"/>
                    </a:lnTo>
                    <a:lnTo>
                      <a:pt x="2378" y="822"/>
                    </a:lnTo>
                    <a:lnTo>
                      <a:pt x="2382" y="816"/>
                    </a:lnTo>
                    <a:lnTo>
                      <a:pt x="2385" y="810"/>
                    </a:lnTo>
                    <a:lnTo>
                      <a:pt x="2389" y="804"/>
                    </a:lnTo>
                    <a:lnTo>
                      <a:pt x="2393" y="799"/>
                    </a:lnTo>
                    <a:lnTo>
                      <a:pt x="2397" y="798"/>
                    </a:lnTo>
                    <a:lnTo>
                      <a:pt x="2401" y="786"/>
                    </a:lnTo>
                    <a:lnTo>
                      <a:pt x="2405" y="787"/>
                    </a:lnTo>
                    <a:lnTo>
                      <a:pt x="2409" y="779"/>
                    </a:lnTo>
                    <a:lnTo>
                      <a:pt x="2413" y="773"/>
                    </a:lnTo>
                    <a:lnTo>
                      <a:pt x="2417" y="768"/>
                    </a:lnTo>
                    <a:lnTo>
                      <a:pt x="2421" y="764"/>
                    </a:lnTo>
                    <a:lnTo>
                      <a:pt x="2425" y="757"/>
                    </a:lnTo>
                    <a:lnTo>
                      <a:pt x="2429" y="755"/>
                    </a:lnTo>
                    <a:lnTo>
                      <a:pt x="2433" y="746"/>
                    </a:lnTo>
                    <a:lnTo>
                      <a:pt x="2437" y="739"/>
                    </a:lnTo>
                    <a:lnTo>
                      <a:pt x="2441" y="734"/>
                    </a:lnTo>
                    <a:lnTo>
                      <a:pt x="2445" y="728"/>
                    </a:lnTo>
                    <a:lnTo>
                      <a:pt x="2449" y="726"/>
                    </a:lnTo>
                    <a:lnTo>
                      <a:pt x="2453" y="720"/>
                    </a:lnTo>
                    <a:lnTo>
                      <a:pt x="2456" y="716"/>
                    </a:lnTo>
                    <a:lnTo>
                      <a:pt x="2460" y="711"/>
                    </a:lnTo>
                    <a:lnTo>
                      <a:pt x="2464" y="706"/>
                    </a:lnTo>
                    <a:lnTo>
                      <a:pt x="2468" y="702"/>
                    </a:lnTo>
                    <a:lnTo>
                      <a:pt x="2472" y="697"/>
                    </a:lnTo>
                    <a:lnTo>
                      <a:pt x="2476" y="693"/>
                    </a:lnTo>
                    <a:lnTo>
                      <a:pt x="2480" y="686"/>
                    </a:lnTo>
                    <a:lnTo>
                      <a:pt x="2484" y="681"/>
                    </a:lnTo>
                    <a:lnTo>
                      <a:pt x="2488" y="674"/>
                    </a:lnTo>
                    <a:lnTo>
                      <a:pt x="2492" y="672"/>
                    </a:lnTo>
                    <a:lnTo>
                      <a:pt x="2496" y="672"/>
                    </a:lnTo>
                    <a:lnTo>
                      <a:pt x="2500" y="664"/>
                    </a:lnTo>
                    <a:lnTo>
                      <a:pt x="2504" y="658"/>
                    </a:lnTo>
                    <a:lnTo>
                      <a:pt x="2508" y="651"/>
                    </a:lnTo>
                    <a:lnTo>
                      <a:pt x="2512" y="647"/>
                    </a:lnTo>
                    <a:lnTo>
                      <a:pt x="2516" y="644"/>
                    </a:lnTo>
                    <a:lnTo>
                      <a:pt x="2520" y="639"/>
                    </a:lnTo>
                    <a:lnTo>
                      <a:pt x="2523" y="633"/>
                    </a:lnTo>
                    <a:lnTo>
                      <a:pt x="2527" y="627"/>
                    </a:lnTo>
                    <a:lnTo>
                      <a:pt x="2531" y="621"/>
                    </a:lnTo>
                    <a:lnTo>
                      <a:pt x="2535" y="619"/>
                    </a:lnTo>
                    <a:lnTo>
                      <a:pt x="2539" y="613"/>
                    </a:lnTo>
                    <a:lnTo>
                      <a:pt x="2543" y="610"/>
                    </a:lnTo>
                    <a:lnTo>
                      <a:pt x="2547" y="607"/>
                    </a:lnTo>
                    <a:lnTo>
                      <a:pt x="2551" y="595"/>
                    </a:lnTo>
                    <a:lnTo>
                      <a:pt x="2555" y="597"/>
                    </a:lnTo>
                    <a:lnTo>
                      <a:pt x="2559" y="591"/>
                    </a:lnTo>
                    <a:lnTo>
                      <a:pt x="2563" y="587"/>
                    </a:lnTo>
                    <a:lnTo>
                      <a:pt x="2567" y="583"/>
                    </a:lnTo>
                    <a:lnTo>
                      <a:pt x="2571" y="576"/>
                    </a:lnTo>
                    <a:lnTo>
                      <a:pt x="2575" y="573"/>
                    </a:lnTo>
                    <a:lnTo>
                      <a:pt x="2579" y="567"/>
                    </a:lnTo>
                    <a:lnTo>
                      <a:pt x="2583" y="564"/>
                    </a:lnTo>
                    <a:lnTo>
                      <a:pt x="2587" y="560"/>
                    </a:lnTo>
                    <a:lnTo>
                      <a:pt x="2590" y="556"/>
                    </a:lnTo>
                    <a:lnTo>
                      <a:pt x="2594" y="551"/>
                    </a:lnTo>
                    <a:lnTo>
                      <a:pt x="2598" y="545"/>
                    </a:lnTo>
                    <a:lnTo>
                      <a:pt x="2602" y="543"/>
                    </a:lnTo>
                    <a:lnTo>
                      <a:pt x="2606" y="536"/>
                    </a:lnTo>
                    <a:lnTo>
                      <a:pt x="2610" y="534"/>
                    </a:lnTo>
                    <a:lnTo>
                      <a:pt x="2614" y="528"/>
                    </a:lnTo>
                    <a:lnTo>
                      <a:pt x="2618" y="528"/>
                    </a:lnTo>
                    <a:lnTo>
                      <a:pt x="2622" y="515"/>
                    </a:lnTo>
                    <a:lnTo>
                      <a:pt x="2626" y="513"/>
                    </a:lnTo>
                    <a:lnTo>
                      <a:pt x="2630" y="511"/>
                    </a:lnTo>
                    <a:lnTo>
                      <a:pt x="2634" y="508"/>
                    </a:lnTo>
                    <a:lnTo>
                      <a:pt x="2638" y="499"/>
                    </a:lnTo>
                    <a:lnTo>
                      <a:pt x="2642" y="499"/>
                    </a:lnTo>
                    <a:lnTo>
                      <a:pt x="2646" y="493"/>
                    </a:lnTo>
                    <a:lnTo>
                      <a:pt x="2650" y="492"/>
                    </a:lnTo>
                    <a:lnTo>
                      <a:pt x="2654" y="486"/>
                    </a:lnTo>
                    <a:lnTo>
                      <a:pt x="2658" y="481"/>
                    </a:lnTo>
                    <a:lnTo>
                      <a:pt x="2661" y="478"/>
                    </a:lnTo>
                    <a:lnTo>
                      <a:pt x="2665" y="473"/>
                    </a:lnTo>
                    <a:lnTo>
                      <a:pt x="2669" y="469"/>
                    </a:lnTo>
                    <a:lnTo>
                      <a:pt x="2673" y="467"/>
                    </a:lnTo>
                    <a:lnTo>
                      <a:pt x="2677" y="461"/>
                    </a:lnTo>
                    <a:lnTo>
                      <a:pt x="2681" y="457"/>
                    </a:lnTo>
                    <a:lnTo>
                      <a:pt x="2685" y="455"/>
                    </a:lnTo>
                    <a:lnTo>
                      <a:pt x="2689" y="453"/>
                    </a:lnTo>
                    <a:lnTo>
                      <a:pt x="2693" y="445"/>
                    </a:lnTo>
                    <a:lnTo>
                      <a:pt x="2697" y="444"/>
                    </a:lnTo>
                    <a:lnTo>
                      <a:pt x="2701" y="440"/>
                    </a:lnTo>
                    <a:lnTo>
                      <a:pt x="2705" y="432"/>
                    </a:lnTo>
                    <a:lnTo>
                      <a:pt x="2709" y="432"/>
                    </a:lnTo>
                    <a:lnTo>
                      <a:pt x="2713" y="427"/>
                    </a:lnTo>
                    <a:lnTo>
                      <a:pt x="2717" y="424"/>
                    </a:lnTo>
                    <a:lnTo>
                      <a:pt x="2721" y="421"/>
                    </a:lnTo>
                    <a:lnTo>
                      <a:pt x="2725" y="415"/>
                    </a:lnTo>
                    <a:lnTo>
                      <a:pt x="2728" y="410"/>
                    </a:lnTo>
                    <a:lnTo>
                      <a:pt x="2732" y="407"/>
                    </a:lnTo>
                    <a:lnTo>
                      <a:pt x="2736" y="406"/>
                    </a:lnTo>
                    <a:lnTo>
                      <a:pt x="2740" y="403"/>
                    </a:lnTo>
                    <a:lnTo>
                      <a:pt x="2744" y="400"/>
                    </a:lnTo>
                    <a:lnTo>
                      <a:pt x="2748" y="395"/>
                    </a:lnTo>
                    <a:lnTo>
                      <a:pt x="2752" y="390"/>
                    </a:lnTo>
                    <a:lnTo>
                      <a:pt x="2756" y="389"/>
                    </a:lnTo>
                    <a:lnTo>
                      <a:pt x="2760" y="379"/>
                    </a:lnTo>
                    <a:lnTo>
                      <a:pt x="2764" y="383"/>
                    </a:lnTo>
                    <a:lnTo>
                      <a:pt x="2768" y="377"/>
                    </a:lnTo>
                    <a:lnTo>
                      <a:pt x="2772" y="373"/>
                    </a:lnTo>
                    <a:lnTo>
                      <a:pt x="2776" y="371"/>
                    </a:lnTo>
                    <a:lnTo>
                      <a:pt x="2780" y="366"/>
                    </a:lnTo>
                    <a:lnTo>
                      <a:pt x="2784" y="366"/>
                    </a:lnTo>
                    <a:lnTo>
                      <a:pt x="2788" y="362"/>
                    </a:lnTo>
                    <a:lnTo>
                      <a:pt x="2792" y="357"/>
                    </a:lnTo>
                    <a:lnTo>
                      <a:pt x="2795" y="355"/>
                    </a:lnTo>
                    <a:lnTo>
                      <a:pt x="2799" y="348"/>
                    </a:lnTo>
                    <a:lnTo>
                      <a:pt x="2803" y="350"/>
                    </a:lnTo>
                    <a:lnTo>
                      <a:pt x="2807" y="348"/>
                    </a:lnTo>
                    <a:lnTo>
                      <a:pt x="2811" y="341"/>
                    </a:lnTo>
                    <a:lnTo>
                      <a:pt x="2815" y="338"/>
                    </a:lnTo>
                    <a:lnTo>
                      <a:pt x="2819" y="337"/>
                    </a:lnTo>
                    <a:lnTo>
                      <a:pt x="2823" y="336"/>
                    </a:lnTo>
                    <a:lnTo>
                      <a:pt x="2827" y="332"/>
                    </a:lnTo>
                    <a:lnTo>
                      <a:pt x="2831" y="323"/>
                    </a:lnTo>
                    <a:lnTo>
                      <a:pt x="2835" y="319"/>
                    </a:lnTo>
                    <a:lnTo>
                      <a:pt x="2839" y="320"/>
                    </a:lnTo>
                    <a:lnTo>
                      <a:pt x="2843" y="319"/>
                    </a:lnTo>
                    <a:lnTo>
                      <a:pt x="2847" y="313"/>
                    </a:lnTo>
                    <a:lnTo>
                      <a:pt x="2851" y="313"/>
                    </a:lnTo>
                    <a:lnTo>
                      <a:pt x="2855" y="308"/>
                    </a:lnTo>
                    <a:lnTo>
                      <a:pt x="2859" y="306"/>
                    </a:lnTo>
                    <a:lnTo>
                      <a:pt x="2863" y="300"/>
                    </a:lnTo>
                    <a:lnTo>
                      <a:pt x="2866" y="300"/>
                    </a:lnTo>
                    <a:lnTo>
                      <a:pt x="2870" y="297"/>
                    </a:lnTo>
                    <a:lnTo>
                      <a:pt x="2874" y="292"/>
                    </a:lnTo>
                    <a:lnTo>
                      <a:pt x="2878" y="290"/>
                    </a:lnTo>
                    <a:lnTo>
                      <a:pt x="2882" y="291"/>
                    </a:lnTo>
                    <a:lnTo>
                      <a:pt x="2886" y="280"/>
                    </a:lnTo>
                    <a:lnTo>
                      <a:pt x="2890" y="283"/>
                    </a:lnTo>
                    <a:lnTo>
                      <a:pt x="2894" y="279"/>
                    </a:lnTo>
                    <a:lnTo>
                      <a:pt x="2898" y="278"/>
                    </a:lnTo>
                    <a:lnTo>
                      <a:pt x="2902" y="271"/>
                    </a:lnTo>
                    <a:lnTo>
                      <a:pt x="2906" y="268"/>
                    </a:lnTo>
                    <a:lnTo>
                      <a:pt x="2910" y="268"/>
                    </a:lnTo>
                    <a:lnTo>
                      <a:pt x="2914" y="262"/>
                    </a:lnTo>
                    <a:lnTo>
                      <a:pt x="2918" y="262"/>
                    </a:lnTo>
                    <a:lnTo>
                      <a:pt x="2922" y="255"/>
                    </a:lnTo>
                    <a:lnTo>
                      <a:pt x="2926" y="260"/>
                    </a:lnTo>
                    <a:lnTo>
                      <a:pt x="2930" y="252"/>
                    </a:lnTo>
                    <a:lnTo>
                      <a:pt x="2933" y="253"/>
                    </a:lnTo>
                    <a:lnTo>
                      <a:pt x="2937" y="249"/>
                    </a:lnTo>
                    <a:lnTo>
                      <a:pt x="2941" y="244"/>
                    </a:lnTo>
                    <a:lnTo>
                      <a:pt x="2945" y="244"/>
                    </a:lnTo>
                    <a:lnTo>
                      <a:pt x="2949" y="239"/>
                    </a:lnTo>
                    <a:lnTo>
                      <a:pt x="2953" y="241"/>
                    </a:lnTo>
                    <a:lnTo>
                      <a:pt x="2957" y="235"/>
                    </a:lnTo>
                    <a:lnTo>
                      <a:pt x="2961" y="236"/>
                    </a:lnTo>
                    <a:lnTo>
                      <a:pt x="2965" y="230"/>
                    </a:lnTo>
                    <a:lnTo>
                      <a:pt x="2969" y="227"/>
                    </a:lnTo>
                    <a:lnTo>
                      <a:pt x="2973" y="225"/>
                    </a:lnTo>
                    <a:lnTo>
                      <a:pt x="2977" y="227"/>
                    </a:lnTo>
                    <a:lnTo>
                      <a:pt x="2981" y="221"/>
                    </a:lnTo>
                    <a:lnTo>
                      <a:pt x="2985" y="221"/>
                    </a:lnTo>
                    <a:lnTo>
                      <a:pt x="2989" y="219"/>
                    </a:lnTo>
                    <a:lnTo>
                      <a:pt x="2993" y="217"/>
                    </a:lnTo>
                    <a:lnTo>
                      <a:pt x="2997" y="211"/>
                    </a:lnTo>
                    <a:lnTo>
                      <a:pt x="3001" y="2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6" name="Line 4448"/>
              <p:cNvSpPr>
                <a:spLocks noChangeShapeType="1"/>
              </p:cNvSpPr>
              <p:nvPr/>
            </p:nvSpPr>
            <p:spPr bwMode="auto">
              <a:xfrm flipV="1">
                <a:off x="307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7" name="Line 4449"/>
              <p:cNvSpPr>
                <a:spLocks noChangeShapeType="1"/>
              </p:cNvSpPr>
              <p:nvPr/>
            </p:nvSpPr>
            <p:spPr bwMode="auto">
              <a:xfrm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8" name="Line 4450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499" name="Freeform 4451"/>
              <p:cNvSpPr>
                <a:spLocks/>
              </p:cNvSpPr>
              <p:nvPr/>
            </p:nvSpPr>
            <p:spPr bwMode="auto">
              <a:xfrm>
                <a:off x="3082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0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0" name="Line 4452"/>
              <p:cNvSpPr>
                <a:spLocks noChangeShapeType="1"/>
              </p:cNvSpPr>
              <p:nvPr/>
            </p:nvSpPr>
            <p:spPr bwMode="auto">
              <a:xfrm>
                <a:off x="308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1" name="Line 4453"/>
              <p:cNvSpPr>
                <a:spLocks noChangeShapeType="1"/>
              </p:cNvSpPr>
              <p:nvPr/>
            </p:nvSpPr>
            <p:spPr bwMode="auto">
              <a:xfrm flipV="1">
                <a:off x="309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2" name="Freeform 4454"/>
              <p:cNvSpPr>
                <a:spLocks/>
              </p:cNvSpPr>
              <p:nvPr/>
            </p:nvSpPr>
            <p:spPr bwMode="auto">
              <a:xfrm flipV="1">
                <a:off x="3096" y="911"/>
                <a:ext cx="1717" cy="1105"/>
              </a:xfrm>
              <a:custGeom>
                <a:avLst/>
                <a:gdLst/>
                <a:ahLst/>
                <a:cxnLst>
                  <a:cxn ang="0">
                    <a:pos x="43" y="10"/>
                  </a:cxn>
                  <a:cxn ang="0">
                    <a:pos x="91" y="20"/>
                  </a:cxn>
                  <a:cxn ang="0">
                    <a:pos x="138" y="42"/>
                  </a:cxn>
                  <a:cxn ang="0">
                    <a:pos x="185" y="62"/>
                  </a:cxn>
                  <a:cxn ang="0">
                    <a:pos x="233" y="106"/>
                  </a:cxn>
                  <a:cxn ang="0">
                    <a:pos x="280" y="142"/>
                  </a:cxn>
                  <a:cxn ang="0">
                    <a:pos x="327" y="207"/>
                  </a:cxn>
                  <a:cxn ang="0">
                    <a:pos x="375" y="265"/>
                  </a:cxn>
                  <a:cxn ang="0">
                    <a:pos x="422" y="341"/>
                  </a:cxn>
                  <a:cxn ang="0">
                    <a:pos x="469" y="421"/>
                  </a:cxn>
                  <a:cxn ang="0">
                    <a:pos x="516" y="510"/>
                  </a:cxn>
                  <a:cxn ang="0">
                    <a:pos x="564" y="607"/>
                  </a:cxn>
                  <a:cxn ang="0">
                    <a:pos x="611" y="709"/>
                  </a:cxn>
                  <a:cxn ang="0">
                    <a:pos x="658" y="816"/>
                  </a:cxn>
                  <a:cxn ang="0">
                    <a:pos x="706" y="918"/>
                  </a:cxn>
                  <a:cxn ang="0">
                    <a:pos x="753" y="1031"/>
                  </a:cxn>
                  <a:cxn ang="0">
                    <a:pos x="800" y="1141"/>
                  </a:cxn>
                  <a:cxn ang="0">
                    <a:pos x="848" y="1238"/>
                  </a:cxn>
                  <a:cxn ang="0">
                    <a:pos x="895" y="1340"/>
                  </a:cxn>
                  <a:cxn ang="0">
                    <a:pos x="942" y="1442"/>
                  </a:cxn>
                  <a:cxn ang="0">
                    <a:pos x="990" y="1531"/>
                  </a:cxn>
                  <a:cxn ang="0">
                    <a:pos x="1037" y="1608"/>
                  </a:cxn>
                  <a:cxn ang="0">
                    <a:pos x="1084" y="1680"/>
                  </a:cxn>
                  <a:cxn ang="0">
                    <a:pos x="1132" y="1747"/>
                  </a:cxn>
                  <a:cxn ang="0">
                    <a:pos x="1179" y="1799"/>
                  </a:cxn>
                  <a:cxn ang="0">
                    <a:pos x="1226" y="1846"/>
                  </a:cxn>
                  <a:cxn ang="0">
                    <a:pos x="1273" y="1882"/>
                  </a:cxn>
                  <a:cxn ang="0">
                    <a:pos x="1321" y="1900"/>
                  </a:cxn>
                  <a:cxn ang="0">
                    <a:pos x="1368" y="1919"/>
                  </a:cxn>
                  <a:cxn ang="0">
                    <a:pos x="1415" y="1916"/>
                  </a:cxn>
                  <a:cxn ang="0">
                    <a:pos x="1463" y="1913"/>
                  </a:cxn>
                  <a:cxn ang="0">
                    <a:pos x="1510" y="1900"/>
                  </a:cxn>
                  <a:cxn ang="0">
                    <a:pos x="1557" y="1876"/>
                  </a:cxn>
                  <a:cxn ang="0">
                    <a:pos x="1605" y="1841"/>
                  </a:cxn>
                  <a:cxn ang="0">
                    <a:pos x="1652" y="1808"/>
                  </a:cxn>
                  <a:cxn ang="0">
                    <a:pos x="1699" y="1754"/>
                  </a:cxn>
                  <a:cxn ang="0">
                    <a:pos x="1747" y="1706"/>
                  </a:cxn>
                  <a:cxn ang="0">
                    <a:pos x="1794" y="1650"/>
                  </a:cxn>
                  <a:cxn ang="0">
                    <a:pos x="1841" y="1588"/>
                  </a:cxn>
                  <a:cxn ang="0">
                    <a:pos x="1888" y="1525"/>
                  </a:cxn>
                  <a:cxn ang="0">
                    <a:pos x="1936" y="1454"/>
                  </a:cxn>
                  <a:cxn ang="0">
                    <a:pos x="1983" y="1384"/>
                  </a:cxn>
                  <a:cxn ang="0">
                    <a:pos x="2030" y="1317"/>
                  </a:cxn>
                  <a:cxn ang="0">
                    <a:pos x="2078" y="1243"/>
                  </a:cxn>
                  <a:cxn ang="0">
                    <a:pos x="2125" y="1168"/>
                  </a:cxn>
                  <a:cxn ang="0">
                    <a:pos x="2172" y="1094"/>
                  </a:cxn>
                  <a:cxn ang="0">
                    <a:pos x="2220" y="1024"/>
                  </a:cxn>
                  <a:cxn ang="0">
                    <a:pos x="2267" y="955"/>
                  </a:cxn>
                  <a:cxn ang="0">
                    <a:pos x="2314" y="886"/>
                  </a:cxn>
                  <a:cxn ang="0">
                    <a:pos x="2362" y="821"/>
                  </a:cxn>
                  <a:cxn ang="0">
                    <a:pos x="2409" y="757"/>
                  </a:cxn>
                  <a:cxn ang="0">
                    <a:pos x="2456" y="695"/>
                  </a:cxn>
                  <a:cxn ang="0">
                    <a:pos x="2503" y="639"/>
                  </a:cxn>
                  <a:cxn ang="0">
                    <a:pos x="2551" y="581"/>
                  </a:cxn>
                  <a:cxn ang="0">
                    <a:pos x="2598" y="527"/>
                  </a:cxn>
                  <a:cxn ang="0">
                    <a:pos x="2645" y="476"/>
                  </a:cxn>
                  <a:cxn ang="0">
                    <a:pos x="2693" y="428"/>
                  </a:cxn>
                  <a:cxn ang="0">
                    <a:pos x="2740" y="392"/>
                  </a:cxn>
                  <a:cxn ang="0">
                    <a:pos x="2787" y="346"/>
                  </a:cxn>
                  <a:cxn ang="0">
                    <a:pos x="2835" y="314"/>
                  </a:cxn>
                  <a:cxn ang="0">
                    <a:pos x="2882" y="277"/>
                  </a:cxn>
                  <a:cxn ang="0">
                    <a:pos x="2929" y="244"/>
                  </a:cxn>
                  <a:cxn ang="0">
                    <a:pos x="2977" y="215"/>
                  </a:cxn>
                </a:cxnLst>
                <a:rect l="0" t="0" r="r" b="b"/>
                <a:pathLst>
                  <a:path w="2981" h="1920">
                    <a:moveTo>
                      <a:pt x="0" y="0"/>
                    </a:moveTo>
                    <a:lnTo>
                      <a:pt x="4" y="3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7"/>
                    </a:lnTo>
                    <a:lnTo>
                      <a:pt x="36" y="3"/>
                    </a:lnTo>
                    <a:lnTo>
                      <a:pt x="39" y="7"/>
                    </a:lnTo>
                    <a:lnTo>
                      <a:pt x="43" y="10"/>
                    </a:lnTo>
                    <a:lnTo>
                      <a:pt x="47" y="8"/>
                    </a:lnTo>
                    <a:lnTo>
                      <a:pt x="51" y="10"/>
                    </a:lnTo>
                    <a:lnTo>
                      <a:pt x="55" y="8"/>
                    </a:lnTo>
                    <a:lnTo>
                      <a:pt x="59" y="13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1" y="13"/>
                    </a:lnTo>
                    <a:lnTo>
                      <a:pt x="75" y="17"/>
                    </a:lnTo>
                    <a:lnTo>
                      <a:pt x="79" y="19"/>
                    </a:lnTo>
                    <a:lnTo>
                      <a:pt x="83" y="19"/>
                    </a:lnTo>
                    <a:lnTo>
                      <a:pt x="87" y="20"/>
                    </a:lnTo>
                    <a:lnTo>
                      <a:pt x="91" y="20"/>
                    </a:lnTo>
                    <a:lnTo>
                      <a:pt x="95" y="23"/>
                    </a:lnTo>
                    <a:lnTo>
                      <a:pt x="99" y="22"/>
                    </a:lnTo>
                    <a:lnTo>
                      <a:pt x="103" y="22"/>
                    </a:lnTo>
                    <a:lnTo>
                      <a:pt x="106" y="24"/>
                    </a:lnTo>
                    <a:lnTo>
                      <a:pt x="110" y="27"/>
                    </a:lnTo>
                    <a:lnTo>
                      <a:pt x="114" y="35"/>
                    </a:lnTo>
                    <a:lnTo>
                      <a:pt x="118" y="32"/>
                    </a:lnTo>
                    <a:lnTo>
                      <a:pt x="122" y="33"/>
                    </a:lnTo>
                    <a:lnTo>
                      <a:pt x="126" y="33"/>
                    </a:lnTo>
                    <a:lnTo>
                      <a:pt x="130" y="36"/>
                    </a:lnTo>
                    <a:lnTo>
                      <a:pt x="134" y="35"/>
                    </a:lnTo>
                    <a:lnTo>
                      <a:pt x="138" y="42"/>
                    </a:lnTo>
                    <a:lnTo>
                      <a:pt x="142" y="40"/>
                    </a:lnTo>
                    <a:lnTo>
                      <a:pt x="146" y="43"/>
                    </a:lnTo>
                    <a:lnTo>
                      <a:pt x="150" y="48"/>
                    </a:lnTo>
                    <a:lnTo>
                      <a:pt x="154" y="49"/>
                    </a:lnTo>
                    <a:lnTo>
                      <a:pt x="158" y="52"/>
                    </a:lnTo>
                    <a:lnTo>
                      <a:pt x="162" y="55"/>
                    </a:lnTo>
                    <a:lnTo>
                      <a:pt x="166" y="55"/>
                    </a:lnTo>
                    <a:lnTo>
                      <a:pt x="170" y="55"/>
                    </a:lnTo>
                    <a:lnTo>
                      <a:pt x="173" y="56"/>
                    </a:lnTo>
                    <a:lnTo>
                      <a:pt x="177" y="62"/>
                    </a:lnTo>
                    <a:lnTo>
                      <a:pt x="181" y="61"/>
                    </a:lnTo>
                    <a:lnTo>
                      <a:pt x="185" y="62"/>
                    </a:lnTo>
                    <a:lnTo>
                      <a:pt x="189" y="71"/>
                    </a:lnTo>
                    <a:lnTo>
                      <a:pt x="193" y="74"/>
                    </a:lnTo>
                    <a:lnTo>
                      <a:pt x="197" y="75"/>
                    </a:lnTo>
                    <a:lnTo>
                      <a:pt x="201" y="77"/>
                    </a:lnTo>
                    <a:lnTo>
                      <a:pt x="205" y="81"/>
                    </a:lnTo>
                    <a:lnTo>
                      <a:pt x="209" y="81"/>
                    </a:lnTo>
                    <a:lnTo>
                      <a:pt x="213" y="84"/>
                    </a:lnTo>
                    <a:lnTo>
                      <a:pt x="217" y="87"/>
                    </a:lnTo>
                    <a:lnTo>
                      <a:pt x="221" y="90"/>
                    </a:lnTo>
                    <a:lnTo>
                      <a:pt x="225" y="96"/>
                    </a:lnTo>
                    <a:lnTo>
                      <a:pt x="229" y="99"/>
                    </a:lnTo>
                    <a:lnTo>
                      <a:pt x="233" y="106"/>
                    </a:lnTo>
                    <a:lnTo>
                      <a:pt x="237" y="106"/>
                    </a:lnTo>
                    <a:lnTo>
                      <a:pt x="241" y="107"/>
                    </a:lnTo>
                    <a:lnTo>
                      <a:pt x="244" y="112"/>
                    </a:lnTo>
                    <a:lnTo>
                      <a:pt x="248" y="115"/>
                    </a:lnTo>
                    <a:lnTo>
                      <a:pt x="252" y="118"/>
                    </a:lnTo>
                    <a:lnTo>
                      <a:pt x="256" y="119"/>
                    </a:lnTo>
                    <a:lnTo>
                      <a:pt x="260" y="124"/>
                    </a:lnTo>
                    <a:lnTo>
                      <a:pt x="264" y="132"/>
                    </a:lnTo>
                    <a:lnTo>
                      <a:pt x="268" y="126"/>
                    </a:lnTo>
                    <a:lnTo>
                      <a:pt x="272" y="140"/>
                    </a:lnTo>
                    <a:lnTo>
                      <a:pt x="276" y="138"/>
                    </a:lnTo>
                    <a:lnTo>
                      <a:pt x="280" y="142"/>
                    </a:lnTo>
                    <a:lnTo>
                      <a:pt x="284" y="150"/>
                    </a:lnTo>
                    <a:lnTo>
                      <a:pt x="288" y="156"/>
                    </a:lnTo>
                    <a:lnTo>
                      <a:pt x="292" y="163"/>
                    </a:lnTo>
                    <a:lnTo>
                      <a:pt x="296" y="164"/>
                    </a:lnTo>
                    <a:lnTo>
                      <a:pt x="300" y="170"/>
                    </a:lnTo>
                    <a:lnTo>
                      <a:pt x="304" y="176"/>
                    </a:lnTo>
                    <a:lnTo>
                      <a:pt x="308" y="173"/>
                    </a:lnTo>
                    <a:lnTo>
                      <a:pt x="311" y="186"/>
                    </a:lnTo>
                    <a:lnTo>
                      <a:pt x="315" y="191"/>
                    </a:lnTo>
                    <a:lnTo>
                      <a:pt x="319" y="195"/>
                    </a:lnTo>
                    <a:lnTo>
                      <a:pt x="323" y="196"/>
                    </a:lnTo>
                    <a:lnTo>
                      <a:pt x="327" y="207"/>
                    </a:lnTo>
                    <a:lnTo>
                      <a:pt x="331" y="207"/>
                    </a:lnTo>
                    <a:lnTo>
                      <a:pt x="335" y="212"/>
                    </a:lnTo>
                    <a:lnTo>
                      <a:pt x="339" y="215"/>
                    </a:lnTo>
                    <a:lnTo>
                      <a:pt x="343" y="220"/>
                    </a:lnTo>
                    <a:lnTo>
                      <a:pt x="347" y="230"/>
                    </a:lnTo>
                    <a:lnTo>
                      <a:pt x="351" y="233"/>
                    </a:lnTo>
                    <a:lnTo>
                      <a:pt x="355" y="239"/>
                    </a:lnTo>
                    <a:lnTo>
                      <a:pt x="359" y="242"/>
                    </a:lnTo>
                    <a:lnTo>
                      <a:pt x="363" y="249"/>
                    </a:lnTo>
                    <a:lnTo>
                      <a:pt x="367" y="256"/>
                    </a:lnTo>
                    <a:lnTo>
                      <a:pt x="371" y="263"/>
                    </a:lnTo>
                    <a:lnTo>
                      <a:pt x="375" y="265"/>
                    </a:lnTo>
                    <a:lnTo>
                      <a:pt x="378" y="272"/>
                    </a:lnTo>
                    <a:lnTo>
                      <a:pt x="382" y="278"/>
                    </a:lnTo>
                    <a:lnTo>
                      <a:pt x="386" y="282"/>
                    </a:lnTo>
                    <a:lnTo>
                      <a:pt x="390" y="288"/>
                    </a:lnTo>
                    <a:lnTo>
                      <a:pt x="394" y="298"/>
                    </a:lnTo>
                    <a:lnTo>
                      <a:pt x="398" y="304"/>
                    </a:lnTo>
                    <a:lnTo>
                      <a:pt x="402" y="311"/>
                    </a:lnTo>
                    <a:lnTo>
                      <a:pt x="406" y="313"/>
                    </a:lnTo>
                    <a:lnTo>
                      <a:pt x="410" y="322"/>
                    </a:lnTo>
                    <a:lnTo>
                      <a:pt x="414" y="326"/>
                    </a:lnTo>
                    <a:lnTo>
                      <a:pt x="418" y="333"/>
                    </a:lnTo>
                    <a:lnTo>
                      <a:pt x="422" y="341"/>
                    </a:lnTo>
                    <a:lnTo>
                      <a:pt x="426" y="345"/>
                    </a:lnTo>
                    <a:lnTo>
                      <a:pt x="430" y="349"/>
                    </a:lnTo>
                    <a:lnTo>
                      <a:pt x="434" y="361"/>
                    </a:lnTo>
                    <a:lnTo>
                      <a:pt x="438" y="367"/>
                    </a:lnTo>
                    <a:lnTo>
                      <a:pt x="442" y="374"/>
                    </a:lnTo>
                    <a:lnTo>
                      <a:pt x="446" y="380"/>
                    </a:lnTo>
                    <a:lnTo>
                      <a:pt x="449" y="383"/>
                    </a:lnTo>
                    <a:lnTo>
                      <a:pt x="453" y="389"/>
                    </a:lnTo>
                    <a:lnTo>
                      <a:pt x="457" y="396"/>
                    </a:lnTo>
                    <a:lnTo>
                      <a:pt x="461" y="409"/>
                    </a:lnTo>
                    <a:lnTo>
                      <a:pt x="465" y="415"/>
                    </a:lnTo>
                    <a:lnTo>
                      <a:pt x="469" y="421"/>
                    </a:lnTo>
                    <a:lnTo>
                      <a:pt x="473" y="429"/>
                    </a:lnTo>
                    <a:lnTo>
                      <a:pt x="477" y="437"/>
                    </a:lnTo>
                    <a:lnTo>
                      <a:pt x="481" y="440"/>
                    </a:lnTo>
                    <a:lnTo>
                      <a:pt x="485" y="451"/>
                    </a:lnTo>
                    <a:lnTo>
                      <a:pt x="489" y="457"/>
                    </a:lnTo>
                    <a:lnTo>
                      <a:pt x="493" y="466"/>
                    </a:lnTo>
                    <a:lnTo>
                      <a:pt x="497" y="472"/>
                    </a:lnTo>
                    <a:lnTo>
                      <a:pt x="501" y="479"/>
                    </a:lnTo>
                    <a:lnTo>
                      <a:pt x="505" y="486"/>
                    </a:lnTo>
                    <a:lnTo>
                      <a:pt x="509" y="494"/>
                    </a:lnTo>
                    <a:lnTo>
                      <a:pt x="513" y="501"/>
                    </a:lnTo>
                    <a:lnTo>
                      <a:pt x="516" y="510"/>
                    </a:lnTo>
                    <a:lnTo>
                      <a:pt x="520" y="515"/>
                    </a:lnTo>
                    <a:lnTo>
                      <a:pt x="524" y="521"/>
                    </a:lnTo>
                    <a:lnTo>
                      <a:pt x="528" y="537"/>
                    </a:lnTo>
                    <a:lnTo>
                      <a:pt x="532" y="543"/>
                    </a:lnTo>
                    <a:lnTo>
                      <a:pt x="536" y="549"/>
                    </a:lnTo>
                    <a:lnTo>
                      <a:pt x="540" y="556"/>
                    </a:lnTo>
                    <a:lnTo>
                      <a:pt x="544" y="568"/>
                    </a:lnTo>
                    <a:lnTo>
                      <a:pt x="548" y="577"/>
                    </a:lnTo>
                    <a:lnTo>
                      <a:pt x="552" y="584"/>
                    </a:lnTo>
                    <a:lnTo>
                      <a:pt x="556" y="588"/>
                    </a:lnTo>
                    <a:lnTo>
                      <a:pt x="560" y="597"/>
                    </a:lnTo>
                    <a:lnTo>
                      <a:pt x="564" y="607"/>
                    </a:lnTo>
                    <a:lnTo>
                      <a:pt x="568" y="615"/>
                    </a:lnTo>
                    <a:lnTo>
                      <a:pt x="572" y="626"/>
                    </a:lnTo>
                    <a:lnTo>
                      <a:pt x="576" y="631"/>
                    </a:lnTo>
                    <a:lnTo>
                      <a:pt x="580" y="639"/>
                    </a:lnTo>
                    <a:lnTo>
                      <a:pt x="584" y="648"/>
                    </a:lnTo>
                    <a:lnTo>
                      <a:pt x="587" y="658"/>
                    </a:lnTo>
                    <a:lnTo>
                      <a:pt x="591" y="667"/>
                    </a:lnTo>
                    <a:lnTo>
                      <a:pt x="595" y="671"/>
                    </a:lnTo>
                    <a:lnTo>
                      <a:pt x="599" y="680"/>
                    </a:lnTo>
                    <a:lnTo>
                      <a:pt x="603" y="690"/>
                    </a:lnTo>
                    <a:lnTo>
                      <a:pt x="607" y="700"/>
                    </a:lnTo>
                    <a:lnTo>
                      <a:pt x="611" y="709"/>
                    </a:lnTo>
                    <a:lnTo>
                      <a:pt x="615" y="719"/>
                    </a:lnTo>
                    <a:lnTo>
                      <a:pt x="619" y="724"/>
                    </a:lnTo>
                    <a:lnTo>
                      <a:pt x="623" y="737"/>
                    </a:lnTo>
                    <a:lnTo>
                      <a:pt x="627" y="746"/>
                    </a:lnTo>
                    <a:lnTo>
                      <a:pt x="631" y="753"/>
                    </a:lnTo>
                    <a:lnTo>
                      <a:pt x="635" y="760"/>
                    </a:lnTo>
                    <a:lnTo>
                      <a:pt x="639" y="768"/>
                    </a:lnTo>
                    <a:lnTo>
                      <a:pt x="643" y="779"/>
                    </a:lnTo>
                    <a:lnTo>
                      <a:pt x="647" y="788"/>
                    </a:lnTo>
                    <a:lnTo>
                      <a:pt x="651" y="795"/>
                    </a:lnTo>
                    <a:lnTo>
                      <a:pt x="654" y="807"/>
                    </a:lnTo>
                    <a:lnTo>
                      <a:pt x="658" y="816"/>
                    </a:lnTo>
                    <a:lnTo>
                      <a:pt x="662" y="820"/>
                    </a:lnTo>
                    <a:lnTo>
                      <a:pt x="666" y="829"/>
                    </a:lnTo>
                    <a:lnTo>
                      <a:pt x="670" y="842"/>
                    </a:lnTo>
                    <a:lnTo>
                      <a:pt x="674" y="849"/>
                    </a:lnTo>
                    <a:lnTo>
                      <a:pt x="678" y="861"/>
                    </a:lnTo>
                    <a:lnTo>
                      <a:pt x="682" y="870"/>
                    </a:lnTo>
                    <a:lnTo>
                      <a:pt x="686" y="880"/>
                    </a:lnTo>
                    <a:lnTo>
                      <a:pt x="690" y="887"/>
                    </a:lnTo>
                    <a:lnTo>
                      <a:pt x="694" y="896"/>
                    </a:lnTo>
                    <a:lnTo>
                      <a:pt x="698" y="904"/>
                    </a:lnTo>
                    <a:lnTo>
                      <a:pt x="702" y="918"/>
                    </a:lnTo>
                    <a:lnTo>
                      <a:pt x="706" y="918"/>
                    </a:lnTo>
                    <a:lnTo>
                      <a:pt x="710" y="931"/>
                    </a:lnTo>
                    <a:lnTo>
                      <a:pt x="714" y="942"/>
                    </a:lnTo>
                    <a:lnTo>
                      <a:pt x="718" y="945"/>
                    </a:lnTo>
                    <a:lnTo>
                      <a:pt x="721" y="961"/>
                    </a:lnTo>
                    <a:lnTo>
                      <a:pt x="725" y="966"/>
                    </a:lnTo>
                    <a:lnTo>
                      <a:pt x="729" y="974"/>
                    </a:lnTo>
                    <a:lnTo>
                      <a:pt x="733" y="982"/>
                    </a:lnTo>
                    <a:lnTo>
                      <a:pt x="737" y="993"/>
                    </a:lnTo>
                    <a:lnTo>
                      <a:pt x="741" y="1002"/>
                    </a:lnTo>
                    <a:lnTo>
                      <a:pt x="745" y="1012"/>
                    </a:lnTo>
                    <a:lnTo>
                      <a:pt x="749" y="1023"/>
                    </a:lnTo>
                    <a:lnTo>
                      <a:pt x="753" y="1031"/>
                    </a:lnTo>
                    <a:lnTo>
                      <a:pt x="757" y="1040"/>
                    </a:lnTo>
                    <a:lnTo>
                      <a:pt x="761" y="1047"/>
                    </a:lnTo>
                    <a:lnTo>
                      <a:pt x="765" y="1057"/>
                    </a:lnTo>
                    <a:lnTo>
                      <a:pt x="769" y="1066"/>
                    </a:lnTo>
                    <a:lnTo>
                      <a:pt x="773" y="1072"/>
                    </a:lnTo>
                    <a:lnTo>
                      <a:pt x="777" y="1085"/>
                    </a:lnTo>
                    <a:lnTo>
                      <a:pt x="781" y="1088"/>
                    </a:lnTo>
                    <a:lnTo>
                      <a:pt x="785" y="1103"/>
                    </a:lnTo>
                    <a:lnTo>
                      <a:pt x="789" y="1108"/>
                    </a:lnTo>
                    <a:lnTo>
                      <a:pt x="792" y="1116"/>
                    </a:lnTo>
                    <a:lnTo>
                      <a:pt x="796" y="1127"/>
                    </a:lnTo>
                    <a:lnTo>
                      <a:pt x="800" y="1141"/>
                    </a:lnTo>
                    <a:lnTo>
                      <a:pt x="804" y="1142"/>
                    </a:lnTo>
                    <a:lnTo>
                      <a:pt x="808" y="1157"/>
                    </a:lnTo>
                    <a:lnTo>
                      <a:pt x="812" y="1164"/>
                    </a:lnTo>
                    <a:lnTo>
                      <a:pt x="816" y="1171"/>
                    </a:lnTo>
                    <a:lnTo>
                      <a:pt x="820" y="1178"/>
                    </a:lnTo>
                    <a:lnTo>
                      <a:pt x="824" y="1192"/>
                    </a:lnTo>
                    <a:lnTo>
                      <a:pt x="828" y="1200"/>
                    </a:lnTo>
                    <a:lnTo>
                      <a:pt x="832" y="1202"/>
                    </a:lnTo>
                    <a:lnTo>
                      <a:pt x="836" y="1218"/>
                    </a:lnTo>
                    <a:lnTo>
                      <a:pt x="840" y="1225"/>
                    </a:lnTo>
                    <a:lnTo>
                      <a:pt x="844" y="1229"/>
                    </a:lnTo>
                    <a:lnTo>
                      <a:pt x="848" y="1238"/>
                    </a:lnTo>
                    <a:lnTo>
                      <a:pt x="852" y="1248"/>
                    </a:lnTo>
                    <a:lnTo>
                      <a:pt x="856" y="1259"/>
                    </a:lnTo>
                    <a:lnTo>
                      <a:pt x="859" y="1269"/>
                    </a:lnTo>
                    <a:lnTo>
                      <a:pt x="863" y="1280"/>
                    </a:lnTo>
                    <a:lnTo>
                      <a:pt x="867" y="1286"/>
                    </a:lnTo>
                    <a:lnTo>
                      <a:pt x="871" y="1296"/>
                    </a:lnTo>
                    <a:lnTo>
                      <a:pt x="875" y="1305"/>
                    </a:lnTo>
                    <a:lnTo>
                      <a:pt x="879" y="1312"/>
                    </a:lnTo>
                    <a:lnTo>
                      <a:pt x="883" y="1318"/>
                    </a:lnTo>
                    <a:lnTo>
                      <a:pt x="887" y="1326"/>
                    </a:lnTo>
                    <a:lnTo>
                      <a:pt x="891" y="1336"/>
                    </a:lnTo>
                    <a:lnTo>
                      <a:pt x="895" y="1340"/>
                    </a:lnTo>
                    <a:lnTo>
                      <a:pt x="899" y="1350"/>
                    </a:lnTo>
                    <a:lnTo>
                      <a:pt x="903" y="1362"/>
                    </a:lnTo>
                    <a:lnTo>
                      <a:pt x="907" y="1369"/>
                    </a:lnTo>
                    <a:lnTo>
                      <a:pt x="911" y="1377"/>
                    </a:lnTo>
                    <a:lnTo>
                      <a:pt x="915" y="1385"/>
                    </a:lnTo>
                    <a:lnTo>
                      <a:pt x="919" y="1391"/>
                    </a:lnTo>
                    <a:lnTo>
                      <a:pt x="923" y="1398"/>
                    </a:lnTo>
                    <a:lnTo>
                      <a:pt x="926" y="1412"/>
                    </a:lnTo>
                    <a:lnTo>
                      <a:pt x="930" y="1416"/>
                    </a:lnTo>
                    <a:lnTo>
                      <a:pt x="934" y="1423"/>
                    </a:lnTo>
                    <a:lnTo>
                      <a:pt x="938" y="1432"/>
                    </a:lnTo>
                    <a:lnTo>
                      <a:pt x="942" y="1442"/>
                    </a:lnTo>
                    <a:lnTo>
                      <a:pt x="946" y="1445"/>
                    </a:lnTo>
                    <a:lnTo>
                      <a:pt x="950" y="1458"/>
                    </a:lnTo>
                    <a:lnTo>
                      <a:pt x="954" y="1463"/>
                    </a:lnTo>
                    <a:lnTo>
                      <a:pt x="958" y="1470"/>
                    </a:lnTo>
                    <a:lnTo>
                      <a:pt x="962" y="1476"/>
                    </a:lnTo>
                    <a:lnTo>
                      <a:pt x="966" y="1486"/>
                    </a:lnTo>
                    <a:lnTo>
                      <a:pt x="970" y="1495"/>
                    </a:lnTo>
                    <a:lnTo>
                      <a:pt x="974" y="1500"/>
                    </a:lnTo>
                    <a:lnTo>
                      <a:pt x="978" y="1508"/>
                    </a:lnTo>
                    <a:lnTo>
                      <a:pt x="982" y="1515"/>
                    </a:lnTo>
                    <a:lnTo>
                      <a:pt x="986" y="1522"/>
                    </a:lnTo>
                    <a:lnTo>
                      <a:pt x="990" y="1531"/>
                    </a:lnTo>
                    <a:lnTo>
                      <a:pt x="994" y="1537"/>
                    </a:lnTo>
                    <a:lnTo>
                      <a:pt x="997" y="1540"/>
                    </a:lnTo>
                    <a:lnTo>
                      <a:pt x="1001" y="1553"/>
                    </a:lnTo>
                    <a:lnTo>
                      <a:pt x="1005" y="1553"/>
                    </a:lnTo>
                    <a:lnTo>
                      <a:pt x="1009" y="1565"/>
                    </a:lnTo>
                    <a:lnTo>
                      <a:pt x="1013" y="1573"/>
                    </a:lnTo>
                    <a:lnTo>
                      <a:pt x="1017" y="1578"/>
                    </a:lnTo>
                    <a:lnTo>
                      <a:pt x="1021" y="1582"/>
                    </a:lnTo>
                    <a:lnTo>
                      <a:pt x="1025" y="1588"/>
                    </a:lnTo>
                    <a:lnTo>
                      <a:pt x="1029" y="1599"/>
                    </a:lnTo>
                    <a:lnTo>
                      <a:pt x="1033" y="1601"/>
                    </a:lnTo>
                    <a:lnTo>
                      <a:pt x="1037" y="1608"/>
                    </a:lnTo>
                    <a:lnTo>
                      <a:pt x="1041" y="1614"/>
                    </a:lnTo>
                    <a:lnTo>
                      <a:pt x="1045" y="1623"/>
                    </a:lnTo>
                    <a:lnTo>
                      <a:pt x="1049" y="1632"/>
                    </a:lnTo>
                    <a:lnTo>
                      <a:pt x="1053" y="1639"/>
                    </a:lnTo>
                    <a:lnTo>
                      <a:pt x="1057" y="1640"/>
                    </a:lnTo>
                    <a:lnTo>
                      <a:pt x="1061" y="1650"/>
                    </a:lnTo>
                    <a:lnTo>
                      <a:pt x="1064" y="1652"/>
                    </a:lnTo>
                    <a:lnTo>
                      <a:pt x="1068" y="1661"/>
                    </a:lnTo>
                    <a:lnTo>
                      <a:pt x="1072" y="1668"/>
                    </a:lnTo>
                    <a:lnTo>
                      <a:pt x="1076" y="1671"/>
                    </a:lnTo>
                    <a:lnTo>
                      <a:pt x="1080" y="1681"/>
                    </a:lnTo>
                    <a:lnTo>
                      <a:pt x="1084" y="1680"/>
                    </a:lnTo>
                    <a:lnTo>
                      <a:pt x="1088" y="1687"/>
                    </a:lnTo>
                    <a:lnTo>
                      <a:pt x="1092" y="1697"/>
                    </a:lnTo>
                    <a:lnTo>
                      <a:pt x="1096" y="1696"/>
                    </a:lnTo>
                    <a:lnTo>
                      <a:pt x="1100" y="1706"/>
                    </a:lnTo>
                    <a:lnTo>
                      <a:pt x="1104" y="1710"/>
                    </a:lnTo>
                    <a:lnTo>
                      <a:pt x="1108" y="1715"/>
                    </a:lnTo>
                    <a:lnTo>
                      <a:pt x="1112" y="1723"/>
                    </a:lnTo>
                    <a:lnTo>
                      <a:pt x="1116" y="1726"/>
                    </a:lnTo>
                    <a:lnTo>
                      <a:pt x="1120" y="1734"/>
                    </a:lnTo>
                    <a:lnTo>
                      <a:pt x="1124" y="1736"/>
                    </a:lnTo>
                    <a:lnTo>
                      <a:pt x="1128" y="1742"/>
                    </a:lnTo>
                    <a:lnTo>
                      <a:pt x="1132" y="1747"/>
                    </a:lnTo>
                    <a:lnTo>
                      <a:pt x="1135" y="1752"/>
                    </a:lnTo>
                    <a:lnTo>
                      <a:pt x="1139" y="1754"/>
                    </a:lnTo>
                    <a:lnTo>
                      <a:pt x="1143" y="1760"/>
                    </a:lnTo>
                    <a:lnTo>
                      <a:pt x="1147" y="1766"/>
                    </a:lnTo>
                    <a:lnTo>
                      <a:pt x="1151" y="1770"/>
                    </a:lnTo>
                    <a:lnTo>
                      <a:pt x="1155" y="1771"/>
                    </a:lnTo>
                    <a:lnTo>
                      <a:pt x="1159" y="1779"/>
                    </a:lnTo>
                    <a:lnTo>
                      <a:pt x="1163" y="1785"/>
                    </a:lnTo>
                    <a:lnTo>
                      <a:pt x="1167" y="1790"/>
                    </a:lnTo>
                    <a:lnTo>
                      <a:pt x="1171" y="1793"/>
                    </a:lnTo>
                    <a:lnTo>
                      <a:pt x="1175" y="1795"/>
                    </a:lnTo>
                    <a:lnTo>
                      <a:pt x="1179" y="1799"/>
                    </a:lnTo>
                    <a:lnTo>
                      <a:pt x="1183" y="1808"/>
                    </a:lnTo>
                    <a:lnTo>
                      <a:pt x="1187" y="1812"/>
                    </a:lnTo>
                    <a:lnTo>
                      <a:pt x="1191" y="1812"/>
                    </a:lnTo>
                    <a:lnTo>
                      <a:pt x="1195" y="1817"/>
                    </a:lnTo>
                    <a:lnTo>
                      <a:pt x="1199" y="1817"/>
                    </a:lnTo>
                    <a:lnTo>
                      <a:pt x="1202" y="1827"/>
                    </a:lnTo>
                    <a:lnTo>
                      <a:pt x="1206" y="1827"/>
                    </a:lnTo>
                    <a:lnTo>
                      <a:pt x="1210" y="1833"/>
                    </a:lnTo>
                    <a:lnTo>
                      <a:pt x="1214" y="1836"/>
                    </a:lnTo>
                    <a:lnTo>
                      <a:pt x="1218" y="1841"/>
                    </a:lnTo>
                    <a:lnTo>
                      <a:pt x="1222" y="1847"/>
                    </a:lnTo>
                    <a:lnTo>
                      <a:pt x="1226" y="1846"/>
                    </a:lnTo>
                    <a:lnTo>
                      <a:pt x="1230" y="1852"/>
                    </a:lnTo>
                    <a:lnTo>
                      <a:pt x="1234" y="1849"/>
                    </a:lnTo>
                    <a:lnTo>
                      <a:pt x="1238" y="1857"/>
                    </a:lnTo>
                    <a:lnTo>
                      <a:pt x="1242" y="1859"/>
                    </a:lnTo>
                    <a:lnTo>
                      <a:pt x="1246" y="1865"/>
                    </a:lnTo>
                    <a:lnTo>
                      <a:pt x="1250" y="1866"/>
                    </a:lnTo>
                    <a:lnTo>
                      <a:pt x="1254" y="1869"/>
                    </a:lnTo>
                    <a:lnTo>
                      <a:pt x="1258" y="1870"/>
                    </a:lnTo>
                    <a:lnTo>
                      <a:pt x="1262" y="1869"/>
                    </a:lnTo>
                    <a:lnTo>
                      <a:pt x="1266" y="1872"/>
                    </a:lnTo>
                    <a:lnTo>
                      <a:pt x="1269" y="1876"/>
                    </a:lnTo>
                    <a:lnTo>
                      <a:pt x="1273" y="1882"/>
                    </a:lnTo>
                    <a:lnTo>
                      <a:pt x="1277" y="1884"/>
                    </a:lnTo>
                    <a:lnTo>
                      <a:pt x="1281" y="1882"/>
                    </a:lnTo>
                    <a:lnTo>
                      <a:pt x="1285" y="1885"/>
                    </a:lnTo>
                    <a:lnTo>
                      <a:pt x="1289" y="1885"/>
                    </a:lnTo>
                    <a:lnTo>
                      <a:pt x="1293" y="1889"/>
                    </a:lnTo>
                    <a:lnTo>
                      <a:pt x="1297" y="1892"/>
                    </a:lnTo>
                    <a:lnTo>
                      <a:pt x="1301" y="1892"/>
                    </a:lnTo>
                    <a:lnTo>
                      <a:pt x="1305" y="1900"/>
                    </a:lnTo>
                    <a:lnTo>
                      <a:pt x="1309" y="1898"/>
                    </a:lnTo>
                    <a:lnTo>
                      <a:pt x="1313" y="1898"/>
                    </a:lnTo>
                    <a:lnTo>
                      <a:pt x="1317" y="1903"/>
                    </a:lnTo>
                    <a:lnTo>
                      <a:pt x="1321" y="1900"/>
                    </a:lnTo>
                    <a:lnTo>
                      <a:pt x="1325" y="1907"/>
                    </a:lnTo>
                    <a:lnTo>
                      <a:pt x="1329" y="1907"/>
                    </a:lnTo>
                    <a:lnTo>
                      <a:pt x="1333" y="1908"/>
                    </a:lnTo>
                    <a:lnTo>
                      <a:pt x="1337" y="1913"/>
                    </a:lnTo>
                    <a:lnTo>
                      <a:pt x="1340" y="1907"/>
                    </a:lnTo>
                    <a:lnTo>
                      <a:pt x="1344" y="1911"/>
                    </a:lnTo>
                    <a:lnTo>
                      <a:pt x="1348" y="1913"/>
                    </a:lnTo>
                    <a:lnTo>
                      <a:pt x="1352" y="1913"/>
                    </a:lnTo>
                    <a:lnTo>
                      <a:pt x="1356" y="1914"/>
                    </a:lnTo>
                    <a:lnTo>
                      <a:pt x="1360" y="1916"/>
                    </a:lnTo>
                    <a:lnTo>
                      <a:pt x="1364" y="1913"/>
                    </a:lnTo>
                    <a:lnTo>
                      <a:pt x="1368" y="1919"/>
                    </a:lnTo>
                    <a:lnTo>
                      <a:pt x="1372" y="1913"/>
                    </a:lnTo>
                    <a:lnTo>
                      <a:pt x="1376" y="1916"/>
                    </a:lnTo>
                    <a:lnTo>
                      <a:pt x="1380" y="1916"/>
                    </a:lnTo>
                    <a:lnTo>
                      <a:pt x="1384" y="1916"/>
                    </a:lnTo>
                    <a:lnTo>
                      <a:pt x="1388" y="1919"/>
                    </a:lnTo>
                    <a:lnTo>
                      <a:pt x="1392" y="1919"/>
                    </a:lnTo>
                    <a:lnTo>
                      <a:pt x="1396" y="1917"/>
                    </a:lnTo>
                    <a:lnTo>
                      <a:pt x="1400" y="1919"/>
                    </a:lnTo>
                    <a:lnTo>
                      <a:pt x="1404" y="1920"/>
                    </a:lnTo>
                    <a:lnTo>
                      <a:pt x="1407" y="1920"/>
                    </a:lnTo>
                    <a:lnTo>
                      <a:pt x="1411" y="1919"/>
                    </a:lnTo>
                    <a:lnTo>
                      <a:pt x="1415" y="1916"/>
                    </a:lnTo>
                    <a:lnTo>
                      <a:pt x="1419" y="1920"/>
                    </a:lnTo>
                    <a:lnTo>
                      <a:pt x="1423" y="1917"/>
                    </a:lnTo>
                    <a:lnTo>
                      <a:pt x="1427" y="1920"/>
                    </a:lnTo>
                    <a:lnTo>
                      <a:pt x="1431" y="1919"/>
                    </a:lnTo>
                    <a:lnTo>
                      <a:pt x="1435" y="1919"/>
                    </a:lnTo>
                    <a:lnTo>
                      <a:pt x="1439" y="1917"/>
                    </a:lnTo>
                    <a:lnTo>
                      <a:pt x="1443" y="1919"/>
                    </a:lnTo>
                    <a:lnTo>
                      <a:pt x="1447" y="1916"/>
                    </a:lnTo>
                    <a:lnTo>
                      <a:pt x="1451" y="1914"/>
                    </a:lnTo>
                    <a:lnTo>
                      <a:pt x="1455" y="1920"/>
                    </a:lnTo>
                    <a:lnTo>
                      <a:pt x="1459" y="1914"/>
                    </a:lnTo>
                    <a:lnTo>
                      <a:pt x="1463" y="1913"/>
                    </a:lnTo>
                    <a:lnTo>
                      <a:pt x="1467" y="1911"/>
                    </a:lnTo>
                    <a:lnTo>
                      <a:pt x="1471" y="1913"/>
                    </a:lnTo>
                    <a:lnTo>
                      <a:pt x="1474" y="1913"/>
                    </a:lnTo>
                    <a:lnTo>
                      <a:pt x="1478" y="1907"/>
                    </a:lnTo>
                    <a:lnTo>
                      <a:pt x="1482" y="1904"/>
                    </a:lnTo>
                    <a:lnTo>
                      <a:pt x="1486" y="1907"/>
                    </a:lnTo>
                    <a:lnTo>
                      <a:pt x="1490" y="1907"/>
                    </a:lnTo>
                    <a:lnTo>
                      <a:pt x="1494" y="1905"/>
                    </a:lnTo>
                    <a:lnTo>
                      <a:pt x="1498" y="1901"/>
                    </a:lnTo>
                    <a:lnTo>
                      <a:pt x="1502" y="1900"/>
                    </a:lnTo>
                    <a:lnTo>
                      <a:pt x="1506" y="1904"/>
                    </a:lnTo>
                    <a:lnTo>
                      <a:pt x="1510" y="1900"/>
                    </a:lnTo>
                    <a:lnTo>
                      <a:pt x="1514" y="1897"/>
                    </a:lnTo>
                    <a:lnTo>
                      <a:pt x="1518" y="1897"/>
                    </a:lnTo>
                    <a:lnTo>
                      <a:pt x="1522" y="1891"/>
                    </a:lnTo>
                    <a:lnTo>
                      <a:pt x="1526" y="1888"/>
                    </a:lnTo>
                    <a:lnTo>
                      <a:pt x="1530" y="1888"/>
                    </a:lnTo>
                    <a:lnTo>
                      <a:pt x="1534" y="1887"/>
                    </a:lnTo>
                    <a:lnTo>
                      <a:pt x="1538" y="1885"/>
                    </a:lnTo>
                    <a:lnTo>
                      <a:pt x="1542" y="1884"/>
                    </a:lnTo>
                    <a:lnTo>
                      <a:pt x="1545" y="1878"/>
                    </a:lnTo>
                    <a:lnTo>
                      <a:pt x="1549" y="1881"/>
                    </a:lnTo>
                    <a:lnTo>
                      <a:pt x="1553" y="1878"/>
                    </a:lnTo>
                    <a:lnTo>
                      <a:pt x="1557" y="1876"/>
                    </a:lnTo>
                    <a:lnTo>
                      <a:pt x="1561" y="1872"/>
                    </a:lnTo>
                    <a:lnTo>
                      <a:pt x="1565" y="1872"/>
                    </a:lnTo>
                    <a:lnTo>
                      <a:pt x="1569" y="1868"/>
                    </a:lnTo>
                    <a:lnTo>
                      <a:pt x="1573" y="1862"/>
                    </a:lnTo>
                    <a:lnTo>
                      <a:pt x="1577" y="1863"/>
                    </a:lnTo>
                    <a:lnTo>
                      <a:pt x="1581" y="1856"/>
                    </a:lnTo>
                    <a:lnTo>
                      <a:pt x="1585" y="1857"/>
                    </a:lnTo>
                    <a:lnTo>
                      <a:pt x="1589" y="1852"/>
                    </a:lnTo>
                    <a:lnTo>
                      <a:pt x="1593" y="1854"/>
                    </a:lnTo>
                    <a:lnTo>
                      <a:pt x="1597" y="1849"/>
                    </a:lnTo>
                    <a:lnTo>
                      <a:pt x="1601" y="1844"/>
                    </a:lnTo>
                    <a:lnTo>
                      <a:pt x="1605" y="1841"/>
                    </a:lnTo>
                    <a:lnTo>
                      <a:pt x="1609" y="1841"/>
                    </a:lnTo>
                    <a:lnTo>
                      <a:pt x="1612" y="1836"/>
                    </a:lnTo>
                    <a:lnTo>
                      <a:pt x="1616" y="1834"/>
                    </a:lnTo>
                    <a:lnTo>
                      <a:pt x="1620" y="1834"/>
                    </a:lnTo>
                    <a:lnTo>
                      <a:pt x="1624" y="1827"/>
                    </a:lnTo>
                    <a:lnTo>
                      <a:pt x="1628" y="1828"/>
                    </a:lnTo>
                    <a:lnTo>
                      <a:pt x="1632" y="1819"/>
                    </a:lnTo>
                    <a:lnTo>
                      <a:pt x="1636" y="1817"/>
                    </a:lnTo>
                    <a:lnTo>
                      <a:pt x="1640" y="1811"/>
                    </a:lnTo>
                    <a:lnTo>
                      <a:pt x="1644" y="1809"/>
                    </a:lnTo>
                    <a:lnTo>
                      <a:pt x="1648" y="1811"/>
                    </a:lnTo>
                    <a:lnTo>
                      <a:pt x="1652" y="1808"/>
                    </a:lnTo>
                    <a:lnTo>
                      <a:pt x="1656" y="1796"/>
                    </a:lnTo>
                    <a:lnTo>
                      <a:pt x="1660" y="1801"/>
                    </a:lnTo>
                    <a:lnTo>
                      <a:pt x="1664" y="1793"/>
                    </a:lnTo>
                    <a:lnTo>
                      <a:pt x="1668" y="1789"/>
                    </a:lnTo>
                    <a:lnTo>
                      <a:pt x="1672" y="1786"/>
                    </a:lnTo>
                    <a:lnTo>
                      <a:pt x="1676" y="1782"/>
                    </a:lnTo>
                    <a:lnTo>
                      <a:pt x="1679" y="1774"/>
                    </a:lnTo>
                    <a:lnTo>
                      <a:pt x="1683" y="1774"/>
                    </a:lnTo>
                    <a:lnTo>
                      <a:pt x="1687" y="1768"/>
                    </a:lnTo>
                    <a:lnTo>
                      <a:pt x="1691" y="1763"/>
                    </a:lnTo>
                    <a:lnTo>
                      <a:pt x="1695" y="1766"/>
                    </a:lnTo>
                    <a:lnTo>
                      <a:pt x="1699" y="1754"/>
                    </a:lnTo>
                    <a:lnTo>
                      <a:pt x="1703" y="1752"/>
                    </a:lnTo>
                    <a:lnTo>
                      <a:pt x="1707" y="1747"/>
                    </a:lnTo>
                    <a:lnTo>
                      <a:pt x="1711" y="1742"/>
                    </a:lnTo>
                    <a:lnTo>
                      <a:pt x="1715" y="1741"/>
                    </a:lnTo>
                    <a:lnTo>
                      <a:pt x="1719" y="1736"/>
                    </a:lnTo>
                    <a:lnTo>
                      <a:pt x="1723" y="1734"/>
                    </a:lnTo>
                    <a:lnTo>
                      <a:pt x="1727" y="1731"/>
                    </a:lnTo>
                    <a:lnTo>
                      <a:pt x="1731" y="1722"/>
                    </a:lnTo>
                    <a:lnTo>
                      <a:pt x="1735" y="1718"/>
                    </a:lnTo>
                    <a:lnTo>
                      <a:pt x="1739" y="1718"/>
                    </a:lnTo>
                    <a:lnTo>
                      <a:pt x="1743" y="1709"/>
                    </a:lnTo>
                    <a:lnTo>
                      <a:pt x="1747" y="1706"/>
                    </a:lnTo>
                    <a:lnTo>
                      <a:pt x="1750" y="1699"/>
                    </a:lnTo>
                    <a:lnTo>
                      <a:pt x="1754" y="1696"/>
                    </a:lnTo>
                    <a:lnTo>
                      <a:pt x="1758" y="1690"/>
                    </a:lnTo>
                    <a:lnTo>
                      <a:pt x="1762" y="1688"/>
                    </a:lnTo>
                    <a:lnTo>
                      <a:pt x="1766" y="1684"/>
                    </a:lnTo>
                    <a:lnTo>
                      <a:pt x="1770" y="1678"/>
                    </a:lnTo>
                    <a:lnTo>
                      <a:pt x="1774" y="1675"/>
                    </a:lnTo>
                    <a:lnTo>
                      <a:pt x="1778" y="1667"/>
                    </a:lnTo>
                    <a:lnTo>
                      <a:pt x="1782" y="1664"/>
                    </a:lnTo>
                    <a:lnTo>
                      <a:pt x="1786" y="1661"/>
                    </a:lnTo>
                    <a:lnTo>
                      <a:pt x="1790" y="1659"/>
                    </a:lnTo>
                    <a:lnTo>
                      <a:pt x="1794" y="1650"/>
                    </a:lnTo>
                    <a:lnTo>
                      <a:pt x="1798" y="1645"/>
                    </a:lnTo>
                    <a:lnTo>
                      <a:pt x="1802" y="1634"/>
                    </a:lnTo>
                    <a:lnTo>
                      <a:pt x="1806" y="1630"/>
                    </a:lnTo>
                    <a:lnTo>
                      <a:pt x="1810" y="1632"/>
                    </a:lnTo>
                    <a:lnTo>
                      <a:pt x="1814" y="1624"/>
                    </a:lnTo>
                    <a:lnTo>
                      <a:pt x="1817" y="1618"/>
                    </a:lnTo>
                    <a:lnTo>
                      <a:pt x="1821" y="1614"/>
                    </a:lnTo>
                    <a:lnTo>
                      <a:pt x="1825" y="1608"/>
                    </a:lnTo>
                    <a:lnTo>
                      <a:pt x="1829" y="1599"/>
                    </a:lnTo>
                    <a:lnTo>
                      <a:pt x="1833" y="1598"/>
                    </a:lnTo>
                    <a:lnTo>
                      <a:pt x="1837" y="1592"/>
                    </a:lnTo>
                    <a:lnTo>
                      <a:pt x="1841" y="1588"/>
                    </a:lnTo>
                    <a:lnTo>
                      <a:pt x="1845" y="1579"/>
                    </a:lnTo>
                    <a:lnTo>
                      <a:pt x="1849" y="1578"/>
                    </a:lnTo>
                    <a:lnTo>
                      <a:pt x="1853" y="1572"/>
                    </a:lnTo>
                    <a:lnTo>
                      <a:pt x="1857" y="1567"/>
                    </a:lnTo>
                    <a:lnTo>
                      <a:pt x="1861" y="1559"/>
                    </a:lnTo>
                    <a:lnTo>
                      <a:pt x="1865" y="1553"/>
                    </a:lnTo>
                    <a:lnTo>
                      <a:pt x="1869" y="1548"/>
                    </a:lnTo>
                    <a:lnTo>
                      <a:pt x="1873" y="1548"/>
                    </a:lnTo>
                    <a:lnTo>
                      <a:pt x="1877" y="1541"/>
                    </a:lnTo>
                    <a:lnTo>
                      <a:pt x="1881" y="1531"/>
                    </a:lnTo>
                    <a:lnTo>
                      <a:pt x="1885" y="1525"/>
                    </a:lnTo>
                    <a:lnTo>
                      <a:pt x="1888" y="1525"/>
                    </a:lnTo>
                    <a:lnTo>
                      <a:pt x="1892" y="1518"/>
                    </a:lnTo>
                    <a:lnTo>
                      <a:pt x="1896" y="1511"/>
                    </a:lnTo>
                    <a:lnTo>
                      <a:pt x="1900" y="1503"/>
                    </a:lnTo>
                    <a:lnTo>
                      <a:pt x="1904" y="1500"/>
                    </a:lnTo>
                    <a:lnTo>
                      <a:pt x="1908" y="1496"/>
                    </a:lnTo>
                    <a:lnTo>
                      <a:pt x="1912" y="1489"/>
                    </a:lnTo>
                    <a:lnTo>
                      <a:pt x="1916" y="1481"/>
                    </a:lnTo>
                    <a:lnTo>
                      <a:pt x="1920" y="1479"/>
                    </a:lnTo>
                    <a:lnTo>
                      <a:pt x="1924" y="1470"/>
                    </a:lnTo>
                    <a:lnTo>
                      <a:pt x="1928" y="1470"/>
                    </a:lnTo>
                    <a:lnTo>
                      <a:pt x="1932" y="1460"/>
                    </a:lnTo>
                    <a:lnTo>
                      <a:pt x="1936" y="1454"/>
                    </a:lnTo>
                    <a:lnTo>
                      <a:pt x="1940" y="1446"/>
                    </a:lnTo>
                    <a:lnTo>
                      <a:pt x="1944" y="1441"/>
                    </a:lnTo>
                    <a:lnTo>
                      <a:pt x="1948" y="1439"/>
                    </a:lnTo>
                    <a:lnTo>
                      <a:pt x="1952" y="1430"/>
                    </a:lnTo>
                    <a:lnTo>
                      <a:pt x="1955" y="1428"/>
                    </a:lnTo>
                    <a:lnTo>
                      <a:pt x="1959" y="1419"/>
                    </a:lnTo>
                    <a:lnTo>
                      <a:pt x="1963" y="1416"/>
                    </a:lnTo>
                    <a:lnTo>
                      <a:pt x="1967" y="1410"/>
                    </a:lnTo>
                    <a:lnTo>
                      <a:pt x="1971" y="1401"/>
                    </a:lnTo>
                    <a:lnTo>
                      <a:pt x="1975" y="1396"/>
                    </a:lnTo>
                    <a:lnTo>
                      <a:pt x="1979" y="1391"/>
                    </a:lnTo>
                    <a:lnTo>
                      <a:pt x="1983" y="1384"/>
                    </a:lnTo>
                    <a:lnTo>
                      <a:pt x="1987" y="1378"/>
                    </a:lnTo>
                    <a:lnTo>
                      <a:pt x="1991" y="1375"/>
                    </a:lnTo>
                    <a:lnTo>
                      <a:pt x="1995" y="1365"/>
                    </a:lnTo>
                    <a:lnTo>
                      <a:pt x="1999" y="1356"/>
                    </a:lnTo>
                    <a:lnTo>
                      <a:pt x="2003" y="1353"/>
                    </a:lnTo>
                    <a:lnTo>
                      <a:pt x="2007" y="1346"/>
                    </a:lnTo>
                    <a:lnTo>
                      <a:pt x="2011" y="1347"/>
                    </a:lnTo>
                    <a:lnTo>
                      <a:pt x="2015" y="1339"/>
                    </a:lnTo>
                    <a:lnTo>
                      <a:pt x="2019" y="1331"/>
                    </a:lnTo>
                    <a:lnTo>
                      <a:pt x="2022" y="1323"/>
                    </a:lnTo>
                    <a:lnTo>
                      <a:pt x="2026" y="1318"/>
                    </a:lnTo>
                    <a:lnTo>
                      <a:pt x="2030" y="1317"/>
                    </a:lnTo>
                    <a:lnTo>
                      <a:pt x="2034" y="1308"/>
                    </a:lnTo>
                    <a:lnTo>
                      <a:pt x="2038" y="1304"/>
                    </a:lnTo>
                    <a:lnTo>
                      <a:pt x="2042" y="1294"/>
                    </a:lnTo>
                    <a:lnTo>
                      <a:pt x="2046" y="1283"/>
                    </a:lnTo>
                    <a:lnTo>
                      <a:pt x="2050" y="1283"/>
                    </a:lnTo>
                    <a:lnTo>
                      <a:pt x="2054" y="1279"/>
                    </a:lnTo>
                    <a:lnTo>
                      <a:pt x="2058" y="1270"/>
                    </a:lnTo>
                    <a:lnTo>
                      <a:pt x="2062" y="1264"/>
                    </a:lnTo>
                    <a:lnTo>
                      <a:pt x="2066" y="1259"/>
                    </a:lnTo>
                    <a:lnTo>
                      <a:pt x="2070" y="1251"/>
                    </a:lnTo>
                    <a:lnTo>
                      <a:pt x="2074" y="1247"/>
                    </a:lnTo>
                    <a:lnTo>
                      <a:pt x="2078" y="1243"/>
                    </a:lnTo>
                    <a:lnTo>
                      <a:pt x="2082" y="1237"/>
                    </a:lnTo>
                    <a:lnTo>
                      <a:pt x="2086" y="1229"/>
                    </a:lnTo>
                    <a:lnTo>
                      <a:pt x="2090" y="1226"/>
                    </a:lnTo>
                    <a:lnTo>
                      <a:pt x="2093" y="1216"/>
                    </a:lnTo>
                    <a:lnTo>
                      <a:pt x="2097" y="1209"/>
                    </a:lnTo>
                    <a:lnTo>
                      <a:pt x="2101" y="1209"/>
                    </a:lnTo>
                    <a:lnTo>
                      <a:pt x="2105" y="1199"/>
                    </a:lnTo>
                    <a:lnTo>
                      <a:pt x="2109" y="1193"/>
                    </a:lnTo>
                    <a:lnTo>
                      <a:pt x="2113" y="1186"/>
                    </a:lnTo>
                    <a:lnTo>
                      <a:pt x="2117" y="1181"/>
                    </a:lnTo>
                    <a:lnTo>
                      <a:pt x="2121" y="1177"/>
                    </a:lnTo>
                    <a:lnTo>
                      <a:pt x="2125" y="1168"/>
                    </a:lnTo>
                    <a:lnTo>
                      <a:pt x="2129" y="1162"/>
                    </a:lnTo>
                    <a:lnTo>
                      <a:pt x="2133" y="1158"/>
                    </a:lnTo>
                    <a:lnTo>
                      <a:pt x="2137" y="1151"/>
                    </a:lnTo>
                    <a:lnTo>
                      <a:pt x="2141" y="1142"/>
                    </a:lnTo>
                    <a:lnTo>
                      <a:pt x="2145" y="1136"/>
                    </a:lnTo>
                    <a:lnTo>
                      <a:pt x="2149" y="1135"/>
                    </a:lnTo>
                    <a:lnTo>
                      <a:pt x="2153" y="1129"/>
                    </a:lnTo>
                    <a:lnTo>
                      <a:pt x="2157" y="1120"/>
                    </a:lnTo>
                    <a:lnTo>
                      <a:pt x="2160" y="1113"/>
                    </a:lnTo>
                    <a:lnTo>
                      <a:pt x="2164" y="1110"/>
                    </a:lnTo>
                    <a:lnTo>
                      <a:pt x="2168" y="1107"/>
                    </a:lnTo>
                    <a:lnTo>
                      <a:pt x="2172" y="1094"/>
                    </a:lnTo>
                    <a:lnTo>
                      <a:pt x="2176" y="1092"/>
                    </a:lnTo>
                    <a:lnTo>
                      <a:pt x="2180" y="1085"/>
                    </a:lnTo>
                    <a:lnTo>
                      <a:pt x="2184" y="1076"/>
                    </a:lnTo>
                    <a:lnTo>
                      <a:pt x="2188" y="1072"/>
                    </a:lnTo>
                    <a:lnTo>
                      <a:pt x="2192" y="1068"/>
                    </a:lnTo>
                    <a:lnTo>
                      <a:pt x="2196" y="1060"/>
                    </a:lnTo>
                    <a:lnTo>
                      <a:pt x="2200" y="1057"/>
                    </a:lnTo>
                    <a:lnTo>
                      <a:pt x="2204" y="1050"/>
                    </a:lnTo>
                    <a:lnTo>
                      <a:pt x="2208" y="1046"/>
                    </a:lnTo>
                    <a:lnTo>
                      <a:pt x="2212" y="1039"/>
                    </a:lnTo>
                    <a:lnTo>
                      <a:pt x="2216" y="1031"/>
                    </a:lnTo>
                    <a:lnTo>
                      <a:pt x="2220" y="1024"/>
                    </a:lnTo>
                    <a:lnTo>
                      <a:pt x="2224" y="1018"/>
                    </a:lnTo>
                    <a:lnTo>
                      <a:pt x="2227" y="1018"/>
                    </a:lnTo>
                    <a:lnTo>
                      <a:pt x="2231" y="1009"/>
                    </a:lnTo>
                    <a:lnTo>
                      <a:pt x="2235" y="1001"/>
                    </a:lnTo>
                    <a:lnTo>
                      <a:pt x="2239" y="992"/>
                    </a:lnTo>
                    <a:lnTo>
                      <a:pt x="2243" y="993"/>
                    </a:lnTo>
                    <a:lnTo>
                      <a:pt x="2247" y="982"/>
                    </a:lnTo>
                    <a:lnTo>
                      <a:pt x="2251" y="982"/>
                    </a:lnTo>
                    <a:lnTo>
                      <a:pt x="2255" y="972"/>
                    </a:lnTo>
                    <a:lnTo>
                      <a:pt x="2259" y="966"/>
                    </a:lnTo>
                    <a:lnTo>
                      <a:pt x="2263" y="958"/>
                    </a:lnTo>
                    <a:lnTo>
                      <a:pt x="2267" y="955"/>
                    </a:lnTo>
                    <a:lnTo>
                      <a:pt x="2271" y="953"/>
                    </a:lnTo>
                    <a:lnTo>
                      <a:pt x="2275" y="945"/>
                    </a:lnTo>
                    <a:lnTo>
                      <a:pt x="2279" y="938"/>
                    </a:lnTo>
                    <a:lnTo>
                      <a:pt x="2283" y="932"/>
                    </a:lnTo>
                    <a:lnTo>
                      <a:pt x="2287" y="928"/>
                    </a:lnTo>
                    <a:lnTo>
                      <a:pt x="2291" y="922"/>
                    </a:lnTo>
                    <a:lnTo>
                      <a:pt x="2295" y="916"/>
                    </a:lnTo>
                    <a:lnTo>
                      <a:pt x="2298" y="909"/>
                    </a:lnTo>
                    <a:lnTo>
                      <a:pt x="2302" y="904"/>
                    </a:lnTo>
                    <a:lnTo>
                      <a:pt x="2306" y="899"/>
                    </a:lnTo>
                    <a:lnTo>
                      <a:pt x="2310" y="896"/>
                    </a:lnTo>
                    <a:lnTo>
                      <a:pt x="2314" y="886"/>
                    </a:lnTo>
                    <a:lnTo>
                      <a:pt x="2318" y="883"/>
                    </a:lnTo>
                    <a:lnTo>
                      <a:pt x="2322" y="875"/>
                    </a:lnTo>
                    <a:lnTo>
                      <a:pt x="2326" y="867"/>
                    </a:lnTo>
                    <a:lnTo>
                      <a:pt x="2330" y="865"/>
                    </a:lnTo>
                    <a:lnTo>
                      <a:pt x="2334" y="856"/>
                    </a:lnTo>
                    <a:lnTo>
                      <a:pt x="2338" y="849"/>
                    </a:lnTo>
                    <a:lnTo>
                      <a:pt x="2342" y="843"/>
                    </a:lnTo>
                    <a:lnTo>
                      <a:pt x="2346" y="842"/>
                    </a:lnTo>
                    <a:lnTo>
                      <a:pt x="2350" y="835"/>
                    </a:lnTo>
                    <a:lnTo>
                      <a:pt x="2354" y="832"/>
                    </a:lnTo>
                    <a:lnTo>
                      <a:pt x="2358" y="829"/>
                    </a:lnTo>
                    <a:lnTo>
                      <a:pt x="2362" y="821"/>
                    </a:lnTo>
                    <a:lnTo>
                      <a:pt x="2365" y="814"/>
                    </a:lnTo>
                    <a:lnTo>
                      <a:pt x="2369" y="813"/>
                    </a:lnTo>
                    <a:lnTo>
                      <a:pt x="2373" y="800"/>
                    </a:lnTo>
                    <a:lnTo>
                      <a:pt x="2377" y="797"/>
                    </a:lnTo>
                    <a:lnTo>
                      <a:pt x="2381" y="797"/>
                    </a:lnTo>
                    <a:lnTo>
                      <a:pt x="2385" y="788"/>
                    </a:lnTo>
                    <a:lnTo>
                      <a:pt x="2389" y="786"/>
                    </a:lnTo>
                    <a:lnTo>
                      <a:pt x="2393" y="781"/>
                    </a:lnTo>
                    <a:lnTo>
                      <a:pt x="2397" y="772"/>
                    </a:lnTo>
                    <a:lnTo>
                      <a:pt x="2401" y="768"/>
                    </a:lnTo>
                    <a:lnTo>
                      <a:pt x="2405" y="762"/>
                    </a:lnTo>
                    <a:lnTo>
                      <a:pt x="2409" y="757"/>
                    </a:lnTo>
                    <a:lnTo>
                      <a:pt x="2413" y="750"/>
                    </a:lnTo>
                    <a:lnTo>
                      <a:pt x="2417" y="750"/>
                    </a:lnTo>
                    <a:lnTo>
                      <a:pt x="2421" y="741"/>
                    </a:lnTo>
                    <a:lnTo>
                      <a:pt x="2425" y="735"/>
                    </a:lnTo>
                    <a:lnTo>
                      <a:pt x="2429" y="730"/>
                    </a:lnTo>
                    <a:lnTo>
                      <a:pt x="2433" y="724"/>
                    </a:lnTo>
                    <a:lnTo>
                      <a:pt x="2436" y="721"/>
                    </a:lnTo>
                    <a:lnTo>
                      <a:pt x="2440" y="715"/>
                    </a:lnTo>
                    <a:lnTo>
                      <a:pt x="2444" y="714"/>
                    </a:lnTo>
                    <a:lnTo>
                      <a:pt x="2448" y="705"/>
                    </a:lnTo>
                    <a:lnTo>
                      <a:pt x="2452" y="696"/>
                    </a:lnTo>
                    <a:lnTo>
                      <a:pt x="2456" y="695"/>
                    </a:lnTo>
                    <a:lnTo>
                      <a:pt x="2460" y="689"/>
                    </a:lnTo>
                    <a:lnTo>
                      <a:pt x="2464" y="684"/>
                    </a:lnTo>
                    <a:lnTo>
                      <a:pt x="2468" y="683"/>
                    </a:lnTo>
                    <a:lnTo>
                      <a:pt x="2472" y="677"/>
                    </a:lnTo>
                    <a:lnTo>
                      <a:pt x="2476" y="673"/>
                    </a:lnTo>
                    <a:lnTo>
                      <a:pt x="2480" y="664"/>
                    </a:lnTo>
                    <a:lnTo>
                      <a:pt x="2484" y="660"/>
                    </a:lnTo>
                    <a:lnTo>
                      <a:pt x="2488" y="657"/>
                    </a:lnTo>
                    <a:lnTo>
                      <a:pt x="2492" y="657"/>
                    </a:lnTo>
                    <a:lnTo>
                      <a:pt x="2496" y="647"/>
                    </a:lnTo>
                    <a:lnTo>
                      <a:pt x="2500" y="642"/>
                    </a:lnTo>
                    <a:lnTo>
                      <a:pt x="2503" y="639"/>
                    </a:lnTo>
                    <a:lnTo>
                      <a:pt x="2507" y="629"/>
                    </a:lnTo>
                    <a:lnTo>
                      <a:pt x="2511" y="629"/>
                    </a:lnTo>
                    <a:lnTo>
                      <a:pt x="2515" y="625"/>
                    </a:lnTo>
                    <a:lnTo>
                      <a:pt x="2519" y="619"/>
                    </a:lnTo>
                    <a:lnTo>
                      <a:pt x="2523" y="612"/>
                    </a:lnTo>
                    <a:lnTo>
                      <a:pt x="2527" y="609"/>
                    </a:lnTo>
                    <a:lnTo>
                      <a:pt x="2531" y="609"/>
                    </a:lnTo>
                    <a:lnTo>
                      <a:pt x="2535" y="597"/>
                    </a:lnTo>
                    <a:lnTo>
                      <a:pt x="2539" y="594"/>
                    </a:lnTo>
                    <a:lnTo>
                      <a:pt x="2543" y="590"/>
                    </a:lnTo>
                    <a:lnTo>
                      <a:pt x="2547" y="587"/>
                    </a:lnTo>
                    <a:lnTo>
                      <a:pt x="2551" y="581"/>
                    </a:lnTo>
                    <a:lnTo>
                      <a:pt x="2555" y="577"/>
                    </a:lnTo>
                    <a:lnTo>
                      <a:pt x="2559" y="571"/>
                    </a:lnTo>
                    <a:lnTo>
                      <a:pt x="2563" y="569"/>
                    </a:lnTo>
                    <a:lnTo>
                      <a:pt x="2567" y="569"/>
                    </a:lnTo>
                    <a:lnTo>
                      <a:pt x="2570" y="564"/>
                    </a:lnTo>
                    <a:lnTo>
                      <a:pt x="2574" y="552"/>
                    </a:lnTo>
                    <a:lnTo>
                      <a:pt x="2578" y="556"/>
                    </a:lnTo>
                    <a:lnTo>
                      <a:pt x="2582" y="548"/>
                    </a:lnTo>
                    <a:lnTo>
                      <a:pt x="2586" y="540"/>
                    </a:lnTo>
                    <a:lnTo>
                      <a:pt x="2590" y="537"/>
                    </a:lnTo>
                    <a:lnTo>
                      <a:pt x="2594" y="533"/>
                    </a:lnTo>
                    <a:lnTo>
                      <a:pt x="2598" y="527"/>
                    </a:lnTo>
                    <a:lnTo>
                      <a:pt x="2602" y="520"/>
                    </a:lnTo>
                    <a:lnTo>
                      <a:pt x="2606" y="518"/>
                    </a:lnTo>
                    <a:lnTo>
                      <a:pt x="2610" y="515"/>
                    </a:lnTo>
                    <a:lnTo>
                      <a:pt x="2614" y="514"/>
                    </a:lnTo>
                    <a:lnTo>
                      <a:pt x="2618" y="505"/>
                    </a:lnTo>
                    <a:lnTo>
                      <a:pt x="2622" y="507"/>
                    </a:lnTo>
                    <a:lnTo>
                      <a:pt x="2626" y="502"/>
                    </a:lnTo>
                    <a:lnTo>
                      <a:pt x="2630" y="495"/>
                    </a:lnTo>
                    <a:lnTo>
                      <a:pt x="2634" y="492"/>
                    </a:lnTo>
                    <a:lnTo>
                      <a:pt x="2638" y="485"/>
                    </a:lnTo>
                    <a:lnTo>
                      <a:pt x="2641" y="486"/>
                    </a:lnTo>
                    <a:lnTo>
                      <a:pt x="2645" y="476"/>
                    </a:lnTo>
                    <a:lnTo>
                      <a:pt x="2649" y="473"/>
                    </a:lnTo>
                    <a:lnTo>
                      <a:pt x="2653" y="473"/>
                    </a:lnTo>
                    <a:lnTo>
                      <a:pt x="2657" y="466"/>
                    </a:lnTo>
                    <a:lnTo>
                      <a:pt x="2661" y="464"/>
                    </a:lnTo>
                    <a:lnTo>
                      <a:pt x="2665" y="462"/>
                    </a:lnTo>
                    <a:lnTo>
                      <a:pt x="2669" y="454"/>
                    </a:lnTo>
                    <a:lnTo>
                      <a:pt x="2673" y="453"/>
                    </a:lnTo>
                    <a:lnTo>
                      <a:pt x="2677" y="447"/>
                    </a:lnTo>
                    <a:lnTo>
                      <a:pt x="2681" y="446"/>
                    </a:lnTo>
                    <a:lnTo>
                      <a:pt x="2685" y="441"/>
                    </a:lnTo>
                    <a:lnTo>
                      <a:pt x="2689" y="434"/>
                    </a:lnTo>
                    <a:lnTo>
                      <a:pt x="2693" y="428"/>
                    </a:lnTo>
                    <a:lnTo>
                      <a:pt x="2697" y="427"/>
                    </a:lnTo>
                    <a:lnTo>
                      <a:pt x="2701" y="425"/>
                    </a:lnTo>
                    <a:lnTo>
                      <a:pt x="2705" y="421"/>
                    </a:lnTo>
                    <a:lnTo>
                      <a:pt x="2708" y="421"/>
                    </a:lnTo>
                    <a:lnTo>
                      <a:pt x="2712" y="416"/>
                    </a:lnTo>
                    <a:lnTo>
                      <a:pt x="2716" y="412"/>
                    </a:lnTo>
                    <a:lnTo>
                      <a:pt x="2720" y="408"/>
                    </a:lnTo>
                    <a:lnTo>
                      <a:pt x="2724" y="402"/>
                    </a:lnTo>
                    <a:lnTo>
                      <a:pt x="2728" y="399"/>
                    </a:lnTo>
                    <a:lnTo>
                      <a:pt x="2732" y="390"/>
                    </a:lnTo>
                    <a:lnTo>
                      <a:pt x="2736" y="390"/>
                    </a:lnTo>
                    <a:lnTo>
                      <a:pt x="2740" y="392"/>
                    </a:lnTo>
                    <a:lnTo>
                      <a:pt x="2744" y="390"/>
                    </a:lnTo>
                    <a:lnTo>
                      <a:pt x="2748" y="381"/>
                    </a:lnTo>
                    <a:lnTo>
                      <a:pt x="2752" y="378"/>
                    </a:lnTo>
                    <a:lnTo>
                      <a:pt x="2756" y="374"/>
                    </a:lnTo>
                    <a:lnTo>
                      <a:pt x="2760" y="371"/>
                    </a:lnTo>
                    <a:lnTo>
                      <a:pt x="2764" y="365"/>
                    </a:lnTo>
                    <a:lnTo>
                      <a:pt x="2768" y="362"/>
                    </a:lnTo>
                    <a:lnTo>
                      <a:pt x="2772" y="361"/>
                    </a:lnTo>
                    <a:lnTo>
                      <a:pt x="2775" y="360"/>
                    </a:lnTo>
                    <a:lnTo>
                      <a:pt x="2779" y="355"/>
                    </a:lnTo>
                    <a:lnTo>
                      <a:pt x="2783" y="351"/>
                    </a:lnTo>
                    <a:lnTo>
                      <a:pt x="2787" y="346"/>
                    </a:lnTo>
                    <a:lnTo>
                      <a:pt x="2791" y="346"/>
                    </a:lnTo>
                    <a:lnTo>
                      <a:pt x="2795" y="341"/>
                    </a:lnTo>
                    <a:lnTo>
                      <a:pt x="2799" y="339"/>
                    </a:lnTo>
                    <a:lnTo>
                      <a:pt x="2803" y="336"/>
                    </a:lnTo>
                    <a:lnTo>
                      <a:pt x="2807" y="333"/>
                    </a:lnTo>
                    <a:lnTo>
                      <a:pt x="2811" y="333"/>
                    </a:lnTo>
                    <a:lnTo>
                      <a:pt x="2815" y="323"/>
                    </a:lnTo>
                    <a:lnTo>
                      <a:pt x="2819" y="320"/>
                    </a:lnTo>
                    <a:lnTo>
                      <a:pt x="2823" y="322"/>
                    </a:lnTo>
                    <a:lnTo>
                      <a:pt x="2827" y="320"/>
                    </a:lnTo>
                    <a:lnTo>
                      <a:pt x="2831" y="313"/>
                    </a:lnTo>
                    <a:lnTo>
                      <a:pt x="2835" y="314"/>
                    </a:lnTo>
                    <a:lnTo>
                      <a:pt x="2839" y="307"/>
                    </a:lnTo>
                    <a:lnTo>
                      <a:pt x="2843" y="304"/>
                    </a:lnTo>
                    <a:lnTo>
                      <a:pt x="2846" y="303"/>
                    </a:lnTo>
                    <a:lnTo>
                      <a:pt x="2850" y="300"/>
                    </a:lnTo>
                    <a:lnTo>
                      <a:pt x="2854" y="298"/>
                    </a:lnTo>
                    <a:lnTo>
                      <a:pt x="2858" y="294"/>
                    </a:lnTo>
                    <a:lnTo>
                      <a:pt x="2862" y="291"/>
                    </a:lnTo>
                    <a:lnTo>
                      <a:pt x="2866" y="291"/>
                    </a:lnTo>
                    <a:lnTo>
                      <a:pt x="2870" y="284"/>
                    </a:lnTo>
                    <a:lnTo>
                      <a:pt x="2874" y="278"/>
                    </a:lnTo>
                    <a:lnTo>
                      <a:pt x="2878" y="279"/>
                    </a:lnTo>
                    <a:lnTo>
                      <a:pt x="2882" y="277"/>
                    </a:lnTo>
                    <a:lnTo>
                      <a:pt x="2886" y="271"/>
                    </a:lnTo>
                    <a:lnTo>
                      <a:pt x="2890" y="271"/>
                    </a:lnTo>
                    <a:lnTo>
                      <a:pt x="2894" y="266"/>
                    </a:lnTo>
                    <a:lnTo>
                      <a:pt x="2898" y="268"/>
                    </a:lnTo>
                    <a:lnTo>
                      <a:pt x="2902" y="269"/>
                    </a:lnTo>
                    <a:lnTo>
                      <a:pt x="2906" y="259"/>
                    </a:lnTo>
                    <a:lnTo>
                      <a:pt x="2910" y="258"/>
                    </a:lnTo>
                    <a:lnTo>
                      <a:pt x="2913" y="255"/>
                    </a:lnTo>
                    <a:lnTo>
                      <a:pt x="2917" y="256"/>
                    </a:lnTo>
                    <a:lnTo>
                      <a:pt x="2921" y="255"/>
                    </a:lnTo>
                    <a:lnTo>
                      <a:pt x="2925" y="250"/>
                    </a:lnTo>
                    <a:lnTo>
                      <a:pt x="2929" y="244"/>
                    </a:lnTo>
                    <a:lnTo>
                      <a:pt x="2933" y="247"/>
                    </a:lnTo>
                    <a:lnTo>
                      <a:pt x="2937" y="240"/>
                    </a:lnTo>
                    <a:lnTo>
                      <a:pt x="2941" y="236"/>
                    </a:lnTo>
                    <a:lnTo>
                      <a:pt x="2945" y="233"/>
                    </a:lnTo>
                    <a:lnTo>
                      <a:pt x="2949" y="237"/>
                    </a:lnTo>
                    <a:lnTo>
                      <a:pt x="2953" y="230"/>
                    </a:lnTo>
                    <a:lnTo>
                      <a:pt x="2957" y="230"/>
                    </a:lnTo>
                    <a:lnTo>
                      <a:pt x="2961" y="230"/>
                    </a:lnTo>
                    <a:lnTo>
                      <a:pt x="2965" y="226"/>
                    </a:lnTo>
                    <a:lnTo>
                      <a:pt x="2969" y="221"/>
                    </a:lnTo>
                    <a:lnTo>
                      <a:pt x="2973" y="223"/>
                    </a:lnTo>
                    <a:lnTo>
                      <a:pt x="2977" y="215"/>
                    </a:lnTo>
                    <a:lnTo>
                      <a:pt x="2981" y="21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3" name="Freeform 4455"/>
              <p:cNvSpPr>
                <a:spLocks/>
              </p:cNvSpPr>
              <p:nvPr/>
            </p:nvSpPr>
            <p:spPr bwMode="auto">
              <a:xfrm>
                <a:off x="2998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4" name="Line 4456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5" name="Line 4457"/>
              <p:cNvSpPr>
                <a:spLocks noChangeShapeType="1"/>
              </p:cNvSpPr>
              <p:nvPr/>
            </p:nvSpPr>
            <p:spPr bwMode="auto">
              <a:xfrm flipV="1"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6" name="Line 4458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7" name="Line 4459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8" name="Line 4460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09" name="Line 4461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0" name="Line 4462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1" name="Line 4463"/>
              <p:cNvSpPr>
                <a:spLocks noChangeShapeType="1"/>
              </p:cNvSpPr>
              <p:nvPr/>
            </p:nvSpPr>
            <p:spPr bwMode="auto">
              <a:xfrm flipV="1">
                <a:off x="302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2" name="Line 4464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3" name="Line 4465"/>
              <p:cNvSpPr>
                <a:spLocks noChangeShapeType="1"/>
              </p:cNvSpPr>
              <p:nvPr/>
            </p:nvSpPr>
            <p:spPr bwMode="auto">
              <a:xfrm flipV="1">
                <a:off x="303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4" name="Line 4466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5" name="Line 4467"/>
              <p:cNvSpPr>
                <a:spLocks noChangeShapeType="1"/>
              </p:cNvSpPr>
              <p:nvPr/>
            </p:nvSpPr>
            <p:spPr bwMode="auto">
              <a:xfrm flipV="1">
                <a:off x="304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6" name="Freeform 4468"/>
              <p:cNvSpPr>
                <a:spLocks/>
              </p:cNvSpPr>
              <p:nvPr/>
            </p:nvSpPr>
            <p:spPr bwMode="auto">
              <a:xfrm>
                <a:off x="3043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0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7" name="Line 4469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8" name="Line 4470"/>
              <p:cNvSpPr>
                <a:spLocks noChangeShapeType="1"/>
              </p:cNvSpPr>
              <p:nvPr/>
            </p:nvSpPr>
            <p:spPr bwMode="auto">
              <a:xfrm flipV="1">
                <a:off x="305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19" name="Freeform 4471"/>
              <p:cNvSpPr>
                <a:spLocks/>
              </p:cNvSpPr>
              <p:nvPr/>
            </p:nvSpPr>
            <p:spPr bwMode="auto">
              <a:xfrm>
                <a:off x="3057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1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0" name="Line 4472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1" name="Line 4473"/>
              <p:cNvSpPr>
                <a:spLocks noChangeShapeType="1"/>
              </p:cNvSpPr>
              <p:nvPr/>
            </p:nvSpPr>
            <p:spPr bwMode="auto">
              <a:xfrm flipV="1">
                <a:off x="3066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2" name="Freeform 4474"/>
              <p:cNvSpPr>
                <a:spLocks/>
              </p:cNvSpPr>
              <p:nvPr/>
            </p:nvSpPr>
            <p:spPr bwMode="auto">
              <a:xfrm flipV="1">
                <a:off x="3069" y="911"/>
                <a:ext cx="1744" cy="1104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98" y="14"/>
                  </a:cxn>
                  <a:cxn ang="0">
                    <a:pos x="150" y="30"/>
                  </a:cxn>
                  <a:cxn ang="0">
                    <a:pos x="201" y="51"/>
                  </a:cxn>
                  <a:cxn ang="0">
                    <a:pos x="252" y="86"/>
                  </a:cxn>
                  <a:cxn ang="0">
                    <a:pos x="303" y="129"/>
                  </a:cxn>
                  <a:cxn ang="0">
                    <a:pos x="355" y="181"/>
                  </a:cxn>
                  <a:cxn ang="0">
                    <a:pos x="406" y="247"/>
                  </a:cxn>
                  <a:cxn ang="0">
                    <a:pos x="457" y="324"/>
                  </a:cxn>
                  <a:cxn ang="0">
                    <a:pos x="508" y="409"/>
                  </a:cxn>
                  <a:cxn ang="0">
                    <a:pos x="560" y="505"/>
                  </a:cxn>
                  <a:cxn ang="0">
                    <a:pos x="611" y="609"/>
                  </a:cxn>
                  <a:cxn ang="0">
                    <a:pos x="662" y="720"/>
                  </a:cxn>
                  <a:cxn ang="0">
                    <a:pos x="713" y="833"/>
                  </a:cxn>
                  <a:cxn ang="0">
                    <a:pos x="765" y="946"/>
                  </a:cxn>
                  <a:cxn ang="0">
                    <a:pos x="816" y="1065"/>
                  </a:cxn>
                  <a:cxn ang="0">
                    <a:pos x="867" y="1177"/>
                  </a:cxn>
                  <a:cxn ang="0">
                    <a:pos x="918" y="1290"/>
                  </a:cxn>
                  <a:cxn ang="0">
                    <a:pos x="970" y="1397"/>
                  </a:cxn>
                  <a:cxn ang="0">
                    <a:pos x="1021" y="1494"/>
                  </a:cxn>
                  <a:cxn ang="0">
                    <a:pos x="1072" y="1586"/>
                  </a:cxn>
                  <a:cxn ang="0">
                    <a:pos x="1123" y="1667"/>
                  </a:cxn>
                  <a:cxn ang="0">
                    <a:pos x="1175" y="1737"/>
                  </a:cxn>
                  <a:cxn ang="0">
                    <a:pos x="1226" y="1797"/>
                  </a:cxn>
                  <a:cxn ang="0">
                    <a:pos x="1277" y="1845"/>
                  </a:cxn>
                  <a:cxn ang="0">
                    <a:pos x="1328" y="1881"/>
                  </a:cxn>
                  <a:cxn ang="0">
                    <a:pos x="1380" y="1902"/>
                  </a:cxn>
                  <a:cxn ang="0">
                    <a:pos x="1431" y="1915"/>
                  </a:cxn>
                  <a:cxn ang="0">
                    <a:pos x="1482" y="1916"/>
                  </a:cxn>
                  <a:cxn ang="0">
                    <a:pos x="1533" y="1905"/>
                  </a:cxn>
                  <a:cxn ang="0">
                    <a:pos x="1585" y="1882"/>
                  </a:cxn>
                  <a:cxn ang="0">
                    <a:pos x="1636" y="1851"/>
                  </a:cxn>
                  <a:cxn ang="0">
                    <a:pos x="1687" y="1811"/>
                  </a:cxn>
                  <a:cxn ang="0">
                    <a:pos x="1738" y="1763"/>
                  </a:cxn>
                  <a:cxn ang="0">
                    <a:pos x="1790" y="1708"/>
                  </a:cxn>
                  <a:cxn ang="0">
                    <a:pos x="1841" y="1648"/>
                  </a:cxn>
                  <a:cxn ang="0">
                    <a:pos x="1892" y="1581"/>
                  </a:cxn>
                  <a:cxn ang="0">
                    <a:pos x="1943" y="1509"/>
                  </a:cxn>
                  <a:cxn ang="0">
                    <a:pos x="1995" y="1438"/>
                  </a:cxn>
                  <a:cxn ang="0">
                    <a:pos x="2046" y="1362"/>
                  </a:cxn>
                  <a:cxn ang="0">
                    <a:pos x="2097" y="1284"/>
                  </a:cxn>
                  <a:cxn ang="0">
                    <a:pos x="2148" y="1204"/>
                  </a:cxn>
                  <a:cxn ang="0">
                    <a:pos x="2200" y="1127"/>
                  </a:cxn>
                  <a:cxn ang="0">
                    <a:pos x="2251" y="1048"/>
                  </a:cxn>
                  <a:cxn ang="0">
                    <a:pos x="2302" y="975"/>
                  </a:cxn>
                  <a:cxn ang="0">
                    <a:pos x="2353" y="898"/>
                  </a:cxn>
                  <a:cxn ang="0">
                    <a:pos x="2405" y="827"/>
                  </a:cxn>
                  <a:cxn ang="0">
                    <a:pos x="2456" y="760"/>
                  </a:cxn>
                  <a:cxn ang="0">
                    <a:pos x="2507" y="693"/>
                  </a:cxn>
                  <a:cxn ang="0">
                    <a:pos x="2558" y="630"/>
                  </a:cxn>
                  <a:cxn ang="0">
                    <a:pos x="2610" y="569"/>
                  </a:cxn>
                  <a:cxn ang="0">
                    <a:pos x="2661" y="514"/>
                  </a:cxn>
                  <a:cxn ang="0">
                    <a:pos x="2712" y="461"/>
                  </a:cxn>
                  <a:cxn ang="0">
                    <a:pos x="2763" y="412"/>
                  </a:cxn>
                  <a:cxn ang="0">
                    <a:pos x="2815" y="366"/>
                  </a:cxn>
                  <a:cxn ang="0">
                    <a:pos x="2866" y="322"/>
                  </a:cxn>
                  <a:cxn ang="0">
                    <a:pos x="2917" y="285"/>
                  </a:cxn>
                  <a:cxn ang="0">
                    <a:pos x="2968" y="248"/>
                  </a:cxn>
                  <a:cxn ang="0">
                    <a:pos x="3020" y="217"/>
                  </a:cxn>
                </a:cxnLst>
                <a:rect l="0" t="0" r="r" b="b"/>
                <a:pathLst>
                  <a:path w="3028" h="1918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7" y="4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6"/>
                    </a:lnTo>
                    <a:lnTo>
                      <a:pt x="47" y="5"/>
                    </a:lnTo>
                    <a:lnTo>
                      <a:pt x="51" y="6"/>
                    </a:lnTo>
                    <a:lnTo>
                      <a:pt x="55" y="6"/>
                    </a:lnTo>
                    <a:lnTo>
                      <a:pt x="59" y="5"/>
                    </a:lnTo>
                    <a:lnTo>
                      <a:pt x="63" y="8"/>
                    </a:lnTo>
                    <a:lnTo>
                      <a:pt x="67" y="8"/>
                    </a:lnTo>
                    <a:lnTo>
                      <a:pt x="71" y="8"/>
                    </a:lnTo>
                    <a:lnTo>
                      <a:pt x="75" y="10"/>
                    </a:lnTo>
                    <a:lnTo>
                      <a:pt x="79" y="10"/>
                    </a:lnTo>
                    <a:lnTo>
                      <a:pt x="83" y="10"/>
                    </a:lnTo>
                    <a:lnTo>
                      <a:pt x="86" y="10"/>
                    </a:lnTo>
                    <a:lnTo>
                      <a:pt x="90" y="12"/>
                    </a:lnTo>
                    <a:lnTo>
                      <a:pt x="94" y="15"/>
                    </a:lnTo>
                    <a:lnTo>
                      <a:pt x="98" y="14"/>
                    </a:lnTo>
                    <a:lnTo>
                      <a:pt x="102" y="15"/>
                    </a:lnTo>
                    <a:lnTo>
                      <a:pt x="106" y="15"/>
                    </a:lnTo>
                    <a:lnTo>
                      <a:pt x="110" y="17"/>
                    </a:lnTo>
                    <a:lnTo>
                      <a:pt x="114" y="18"/>
                    </a:lnTo>
                    <a:lnTo>
                      <a:pt x="118" y="19"/>
                    </a:lnTo>
                    <a:lnTo>
                      <a:pt x="122" y="22"/>
                    </a:lnTo>
                    <a:lnTo>
                      <a:pt x="126" y="20"/>
                    </a:lnTo>
                    <a:lnTo>
                      <a:pt x="130" y="24"/>
                    </a:lnTo>
                    <a:lnTo>
                      <a:pt x="134" y="23"/>
                    </a:lnTo>
                    <a:lnTo>
                      <a:pt x="138" y="24"/>
                    </a:lnTo>
                    <a:lnTo>
                      <a:pt x="142" y="26"/>
                    </a:lnTo>
                    <a:lnTo>
                      <a:pt x="146" y="27"/>
                    </a:lnTo>
                    <a:lnTo>
                      <a:pt x="150" y="30"/>
                    </a:lnTo>
                    <a:lnTo>
                      <a:pt x="153" y="30"/>
                    </a:lnTo>
                    <a:lnTo>
                      <a:pt x="157" y="32"/>
                    </a:lnTo>
                    <a:lnTo>
                      <a:pt x="161" y="32"/>
                    </a:lnTo>
                    <a:lnTo>
                      <a:pt x="165" y="36"/>
                    </a:lnTo>
                    <a:lnTo>
                      <a:pt x="169" y="37"/>
                    </a:lnTo>
                    <a:lnTo>
                      <a:pt x="173" y="39"/>
                    </a:lnTo>
                    <a:lnTo>
                      <a:pt x="177" y="39"/>
                    </a:lnTo>
                    <a:lnTo>
                      <a:pt x="181" y="42"/>
                    </a:lnTo>
                    <a:lnTo>
                      <a:pt x="185" y="43"/>
                    </a:lnTo>
                    <a:lnTo>
                      <a:pt x="189" y="47"/>
                    </a:lnTo>
                    <a:lnTo>
                      <a:pt x="193" y="48"/>
                    </a:lnTo>
                    <a:lnTo>
                      <a:pt x="197" y="49"/>
                    </a:lnTo>
                    <a:lnTo>
                      <a:pt x="201" y="51"/>
                    </a:lnTo>
                    <a:lnTo>
                      <a:pt x="205" y="54"/>
                    </a:lnTo>
                    <a:lnTo>
                      <a:pt x="209" y="55"/>
                    </a:lnTo>
                    <a:lnTo>
                      <a:pt x="213" y="58"/>
                    </a:lnTo>
                    <a:lnTo>
                      <a:pt x="217" y="59"/>
                    </a:lnTo>
                    <a:lnTo>
                      <a:pt x="220" y="63"/>
                    </a:lnTo>
                    <a:lnTo>
                      <a:pt x="224" y="66"/>
                    </a:lnTo>
                    <a:lnTo>
                      <a:pt x="228" y="66"/>
                    </a:lnTo>
                    <a:lnTo>
                      <a:pt x="232" y="72"/>
                    </a:lnTo>
                    <a:lnTo>
                      <a:pt x="236" y="74"/>
                    </a:lnTo>
                    <a:lnTo>
                      <a:pt x="240" y="77"/>
                    </a:lnTo>
                    <a:lnTo>
                      <a:pt x="244" y="79"/>
                    </a:lnTo>
                    <a:lnTo>
                      <a:pt x="248" y="81"/>
                    </a:lnTo>
                    <a:lnTo>
                      <a:pt x="252" y="86"/>
                    </a:lnTo>
                    <a:lnTo>
                      <a:pt x="256" y="88"/>
                    </a:lnTo>
                    <a:lnTo>
                      <a:pt x="260" y="90"/>
                    </a:lnTo>
                    <a:lnTo>
                      <a:pt x="264" y="94"/>
                    </a:lnTo>
                    <a:lnTo>
                      <a:pt x="268" y="98"/>
                    </a:lnTo>
                    <a:lnTo>
                      <a:pt x="272" y="98"/>
                    </a:lnTo>
                    <a:lnTo>
                      <a:pt x="276" y="104"/>
                    </a:lnTo>
                    <a:lnTo>
                      <a:pt x="280" y="107"/>
                    </a:lnTo>
                    <a:lnTo>
                      <a:pt x="284" y="110"/>
                    </a:lnTo>
                    <a:lnTo>
                      <a:pt x="288" y="114"/>
                    </a:lnTo>
                    <a:lnTo>
                      <a:pt x="291" y="118"/>
                    </a:lnTo>
                    <a:lnTo>
                      <a:pt x="295" y="121"/>
                    </a:lnTo>
                    <a:lnTo>
                      <a:pt x="299" y="125"/>
                    </a:lnTo>
                    <a:lnTo>
                      <a:pt x="303" y="129"/>
                    </a:lnTo>
                    <a:lnTo>
                      <a:pt x="307" y="132"/>
                    </a:lnTo>
                    <a:lnTo>
                      <a:pt x="311" y="136"/>
                    </a:lnTo>
                    <a:lnTo>
                      <a:pt x="315" y="142"/>
                    </a:lnTo>
                    <a:lnTo>
                      <a:pt x="319" y="144"/>
                    </a:lnTo>
                    <a:lnTo>
                      <a:pt x="323" y="148"/>
                    </a:lnTo>
                    <a:lnTo>
                      <a:pt x="327" y="152"/>
                    </a:lnTo>
                    <a:lnTo>
                      <a:pt x="331" y="156"/>
                    </a:lnTo>
                    <a:lnTo>
                      <a:pt x="335" y="160"/>
                    </a:lnTo>
                    <a:lnTo>
                      <a:pt x="339" y="164"/>
                    </a:lnTo>
                    <a:lnTo>
                      <a:pt x="343" y="168"/>
                    </a:lnTo>
                    <a:lnTo>
                      <a:pt x="347" y="171"/>
                    </a:lnTo>
                    <a:lnTo>
                      <a:pt x="351" y="175"/>
                    </a:lnTo>
                    <a:lnTo>
                      <a:pt x="355" y="181"/>
                    </a:lnTo>
                    <a:lnTo>
                      <a:pt x="358" y="185"/>
                    </a:lnTo>
                    <a:lnTo>
                      <a:pt x="362" y="191"/>
                    </a:lnTo>
                    <a:lnTo>
                      <a:pt x="366" y="197"/>
                    </a:lnTo>
                    <a:lnTo>
                      <a:pt x="370" y="202"/>
                    </a:lnTo>
                    <a:lnTo>
                      <a:pt x="374" y="205"/>
                    </a:lnTo>
                    <a:lnTo>
                      <a:pt x="378" y="211"/>
                    </a:lnTo>
                    <a:lnTo>
                      <a:pt x="382" y="214"/>
                    </a:lnTo>
                    <a:lnTo>
                      <a:pt x="386" y="219"/>
                    </a:lnTo>
                    <a:lnTo>
                      <a:pt x="390" y="226"/>
                    </a:lnTo>
                    <a:lnTo>
                      <a:pt x="394" y="231"/>
                    </a:lnTo>
                    <a:lnTo>
                      <a:pt x="398" y="237"/>
                    </a:lnTo>
                    <a:lnTo>
                      <a:pt x="402" y="241"/>
                    </a:lnTo>
                    <a:lnTo>
                      <a:pt x="406" y="247"/>
                    </a:lnTo>
                    <a:lnTo>
                      <a:pt x="410" y="253"/>
                    </a:lnTo>
                    <a:lnTo>
                      <a:pt x="414" y="259"/>
                    </a:lnTo>
                    <a:lnTo>
                      <a:pt x="418" y="264"/>
                    </a:lnTo>
                    <a:lnTo>
                      <a:pt x="422" y="269"/>
                    </a:lnTo>
                    <a:lnTo>
                      <a:pt x="425" y="276"/>
                    </a:lnTo>
                    <a:lnTo>
                      <a:pt x="429" y="279"/>
                    </a:lnTo>
                    <a:lnTo>
                      <a:pt x="433" y="286"/>
                    </a:lnTo>
                    <a:lnTo>
                      <a:pt x="437" y="294"/>
                    </a:lnTo>
                    <a:lnTo>
                      <a:pt x="441" y="297"/>
                    </a:lnTo>
                    <a:lnTo>
                      <a:pt x="445" y="304"/>
                    </a:lnTo>
                    <a:lnTo>
                      <a:pt x="449" y="311"/>
                    </a:lnTo>
                    <a:lnTo>
                      <a:pt x="453" y="316"/>
                    </a:lnTo>
                    <a:lnTo>
                      <a:pt x="457" y="324"/>
                    </a:lnTo>
                    <a:lnTo>
                      <a:pt x="461" y="329"/>
                    </a:lnTo>
                    <a:lnTo>
                      <a:pt x="465" y="334"/>
                    </a:lnTo>
                    <a:lnTo>
                      <a:pt x="469" y="340"/>
                    </a:lnTo>
                    <a:lnTo>
                      <a:pt x="473" y="347"/>
                    </a:lnTo>
                    <a:lnTo>
                      <a:pt x="477" y="355"/>
                    </a:lnTo>
                    <a:lnTo>
                      <a:pt x="481" y="360"/>
                    </a:lnTo>
                    <a:lnTo>
                      <a:pt x="485" y="369"/>
                    </a:lnTo>
                    <a:lnTo>
                      <a:pt x="489" y="375"/>
                    </a:lnTo>
                    <a:lnTo>
                      <a:pt x="493" y="384"/>
                    </a:lnTo>
                    <a:lnTo>
                      <a:pt x="496" y="388"/>
                    </a:lnTo>
                    <a:lnTo>
                      <a:pt x="500" y="395"/>
                    </a:lnTo>
                    <a:lnTo>
                      <a:pt x="504" y="400"/>
                    </a:lnTo>
                    <a:lnTo>
                      <a:pt x="508" y="409"/>
                    </a:lnTo>
                    <a:lnTo>
                      <a:pt x="512" y="415"/>
                    </a:lnTo>
                    <a:lnTo>
                      <a:pt x="516" y="424"/>
                    </a:lnTo>
                    <a:lnTo>
                      <a:pt x="520" y="430"/>
                    </a:lnTo>
                    <a:lnTo>
                      <a:pt x="524" y="438"/>
                    </a:lnTo>
                    <a:lnTo>
                      <a:pt x="528" y="445"/>
                    </a:lnTo>
                    <a:lnTo>
                      <a:pt x="532" y="452"/>
                    </a:lnTo>
                    <a:lnTo>
                      <a:pt x="536" y="461"/>
                    </a:lnTo>
                    <a:lnTo>
                      <a:pt x="540" y="467"/>
                    </a:lnTo>
                    <a:lnTo>
                      <a:pt x="544" y="476"/>
                    </a:lnTo>
                    <a:lnTo>
                      <a:pt x="548" y="484"/>
                    </a:lnTo>
                    <a:lnTo>
                      <a:pt x="552" y="489"/>
                    </a:lnTo>
                    <a:lnTo>
                      <a:pt x="556" y="496"/>
                    </a:lnTo>
                    <a:lnTo>
                      <a:pt x="560" y="505"/>
                    </a:lnTo>
                    <a:lnTo>
                      <a:pt x="563" y="513"/>
                    </a:lnTo>
                    <a:lnTo>
                      <a:pt x="567" y="520"/>
                    </a:lnTo>
                    <a:lnTo>
                      <a:pt x="571" y="528"/>
                    </a:lnTo>
                    <a:lnTo>
                      <a:pt x="575" y="537"/>
                    </a:lnTo>
                    <a:lnTo>
                      <a:pt x="579" y="546"/>
                    </a:lnTo>
                    <a:lnTo>
                      <a:pt x="583" y="554"/>
                    </a:lnTo>
                    <a:lnTo>
                      <a:pt x="587" y="560"/>
                    </a:lnTo>
                    <a:lnTo>
                      <a:pt x="591" y="568"/>
                    </a:lnTo>
                    <a:lnTo>
                      <a:pt x="595" y="577"/>
                    </a:lnTo>
                    <a:lnTo>
                      <a:pt x="599" y="585"/>
                    </a:lnTo>
                    <a:lnTo>
                      <a:pt x="603" y="590"/>
                    </a:lnTo>
                    <a:lnTo>
                      <a:pt x="607" y="602"/>
                    </a:lnTo>
                    <a:lnTo>
                      <a:pt x="611" y="609"/>
                    </a:lnTo>
                    <a:lnTo>
                      <a:pt x="615" y="616"/>
                    </a:lnTo>
                    <a:lnTo>
                      <a:pt x="619" y="626"/>
                    </a:lnTo>
                    <a:lnTo>
                      <a:pt x="623" y="632"/>
                    </a:lnTo>
                    <a:lnTo>
                      <a:pt x="627" y="642"/>
                    </a:lnTo>
                    <a:lnTo>
                      <a:pt x="631" y="651"/>
                    </a:lnTo>
                    <a:lnTo>
                      <a:pt x="634" y="659"/>
                    </a:lnTo>
                    <a:lnTo>
                      <a:pt x="638" y="669"/>
                    </a:lnTo>
                    <a:lnTo>
                      <a:pt x="642" y="676"/>
                    </a:lnTo>
                    <a:lnTo>
                      <a:pt x="646" y="686"/>
                    </a:lnTo>
                    <a:lnTo>
                      <a:pt x="650" y="692"/>
                    </a:lnTo>
                    <a:lnTo>
                      <a:pt x="654" y="702"/>
                    </a:lnTo>
                    <a:lnTo>
                      <a:pt x="658" y="711"/>
                    </a:lnTo>
                    <a:lnTo>
                      <a:pt x="662" y="720"/>
                    </a:lnTo>
                    <a:lnTo>
                      <a:pt x="666" y="725"/>
                    </a:lnTo>
                    <a:lnTo>
                      <a:pt x="670" y="735"/>
                    </a:lnTo>
                    <a:lnTo>
                      <a:pt x="674" y="747"/>
                    </a:lnTo>
                    <a:lnTo>
                      <a:pt x="678" y="752"/>
                    </a:lnTo>
                    <a:lnTo>
                      <a:pt x="682" y="763"/>
                    </a:lnTo>
                    <a:lnTo>
                      <a:pt x="686" y="773"/>
                    </a:lnTo>
                    <a:lnTo>
                      <a:pt x="690" y="780"/>
                    </a:lnTo>
                    <a:lnTo>
                      <a:pt x="694" y="791"/>
                    </a:lnTo>
                    <a:lnTo>
                      <a:pt x="698" y="795"/>
                    </a:lnTo>
                    <a:lnTo>
                      <a:pt x="701" y="805"/>
                    </a:lnTo>
                    <a:lnTo>
                      <a:pt x="705" y="813"/>
                    </a:lnTo>
                    <a:lnTo>
                      <a:pt x="709" y="824"/>
                    </a:lnTo>
                    <a:lnTo>
                      <a:pt x="713" y="833"/>
                    </a:lnTo>
                    <a:lnTo>
                      <a:pt x="717" y="841"/>
                    </a:lnTo>
                    <a:lnTo>
                      <a:pt x="721" y="849"/>
                    </a:lnTo>
                    <a:lnTo>
                      <a:pt x="725" y="859"/>
                    </a:lnTo>
                    <a:lnTo>
                      <a:pt x="729" y="867"/>
                    </a:lnTo>
                    <a:lnTo>
                      <a:pt x="733" y="878"/>
                    </a:lnTo>
                    <a:lnTo>
                      <a:pt x="737" y="885"/>
                    </a:lnTo>
                    <a:lnTo>
                      <a:pt x="741" y="895"/>
                    </a:lnTo>
                    <a:lnTo>
                      <a:pt x="745" y="903"/>
                    </a:lnTo>
                    <a:lnTo>
                      <a:pt x="749" y="913"/>
                    </a:lnTo>
                    <a:lnTo>
                      <a:pt x="753" y="921"/>
                    </a:lnTo>
                    <a:lnTo>
                      <a:pt x="757" y="930"/>
                    </a:lnTo>
                    <a:lnTo>
                      <a:pt x="761" y="937"/>
                    </a:lnTo>
                    <a:lnTo>
                      <a:pt x="765" y="946"/>
                    </a:lnTo>
                    <a:lnTo>
                      <a:pt x="768" y="956"/>
                    </a:lnTo>
                    <a:lnTo>
                      <a:pt x="772" y="964"/>
                    </a:lnTo>
                    <a:lnTo>
                      <a:pt x="776" y="974"/>
                    </a:lnTo>
                    <a:lnTo>
                      <a:pt x="780" y="984"/>
                    </a:lnTo>
                    <a:lnTo>
                      <a:pt x="784" y="993"/>
                    </a:lnTo>
                    <a:lnTo>
                      <a:pt x="788" y="1003"/>
                    </a:lnTo>
                    <a:lnTo>
                      <a:pt x="792" y="1012"/>
                    </a:lnTo>
                    <a:lnTo>
                      <a:pt x="796" y="1020"/>
                    </a:lnTo>
                    <a:lnTo>
                      <a:pt x="800" y="1028"/>
                    </a:lnTo>
                    <a:lnTo>
                      <a:pt x="804" y="1037"/>
                    </a:lnTo>
                    <a:lnTo>
                      <a:pt x="808" y="1048"/>
                    </a:lnTo>
                    <a:lnTo>
                      <a:pt x="812" y="1056"/>
                    </a:lnTo>
                    <a:lnTo>
                      <a:pt x="816" y="1065"/>
                    </a:lnTo>
                    <a:lnTo>
                      <a:pt x="820" y="1073"/>
                    </a:lnTo>
                    <a:lnTo>
                      <a:pt x="824" y="1082"/>
                    </a:lnTo>
                    <a:lnTo>
                      <a:pt x="828" y="1090"/>
                    </a:lnTo>
                    <a:lnTo>
                      <a:pt x="832" y="1100"/>
                    </a:lnTo>
                    <a:lnTo>
                      <a:pt x="836" y="1110"/>
                    </a:lnTo>
                    <a:lnTo>
                      <a:pt x="839" y="1121"/>
                    </a:lnTo>
                    <a:lnTo>
                      <a:pt x="843" y="1125"/>
                    </a:lnTo>
                    <a:lnTo>
                      <a:pt x="847" y="1135"/>
                    </a:lnTo>
                    <a:lnTo>
                      <a:pt x="851" y="1143"/>
                    </a:lnTo>
                    <a:lnTo>
                      <a:pt x="855" y="1153"/>
                    </a:lnTo>
                    <a:lnTo>
                      <a:pt x="859" y="1161"/>
                    </a:lnTo>
                    <a:lnTo>
                      <a:pt x="863" y="1172"/>
                    </a:lnTo>
                    <a:lnTo>
                      <a:pt x="867" y="1177"/>
                    </a:lnTo>
                    <a:lnTo>
                      <a:pt x="871" y="1188"/>
                    </a:lnTo>
                    <a:lnTo>
                      <a:pt x="875" y="1196"/>
                    </a:lnTo>
                    <a:lnTo>
                      <a:pt x="879" y="1207"/>
                    </a:lnTo>
                    <a:lnTo>
                      <a:pt x="883" y="1214"/>
                    </a:lnTo>
                    <a:lnTo>
                      <a:pt x="887" y="1224"/>
                    </a:lnTo>
                    <a:lnTo>
                      <a:pt x="891" y="1232"/>
                    </a:lnTo>
                    <a:lnTo>
                      <a:pt x="895" y="1241"/>
                    </a:lnTo>
                    <a:lnTo>
                      <a:pt x="899" y="1248"/>
                    </a:lnTo>
                    <a:lnTo>
                      <a:pt x="903" y="1256"/>
                    </a:lnTo>
                    <a:lnTo>
                      <a:pt x="906" y="1267"/>
                    </a:lnTo>
                    <a:lnTo>
                      <a:pt x="910" y="1273"/>
                    </a:lnTo>
                    <a:lnTo>
                      <a:pt x="914" y="1282"/>
                    </a:lnTo>
                    <a:lnTo>
                      <a:pt x="918" y="1290"/>
                    </a:lnTo>
                    <a:lnTo>
                      <a:pt x="922" y="1299"/>
                    </a:lnTo>
                    <a:lnTo>
                      <a:pt x="926" y="1308"/>
                    </a:lnTo>
                    <a:lnTo>
                      <a:pt x="930" y="1316"/>
                    </a:lnTo>
                    <a:lnTo>
                      <a:pt x="934" y="1324"/>
                    </a:lnTo>
                    <a:lnTo>
                      <a:pt x="938" y="1333"/>
                    </a:lnTo>
                    <a:lnTo>
                      <a:pt x="942" y="1341"/>
                    </a:lnTo>
                    <a:lnTo>
                      <a:pt x="946" y="1351"/>
                    </a:lnTo>
                    <a:lnTo>
                      <a:pt x="950" y="1357"/>
                    </a:lnTo>
                    <a:lnTo>
                      <a:pt x="954" y="1364"/>
                    </a:lnTo>
                    <a:lnTo>
                      <a:pt x="958" y="1372"/>
                    </a:lnTo>
                    <a:lnTo>
                      <a:pt x="962" y="1381"/>
                    </a:lnTo>
                    <a:lnTo>
                      <a:pt x="966" y="1389"/>
                    </a:lnTo>
                    <a:lnTo>
                      <a:pt x="970" y="1397"/>
                    </a:lnTo>
                    <a:lnTo>
                      <a:pt x="973" y="1404"/>
                    </a:lnTo>
                    <a:lnTo>
                      <a:pt x="977" y="1414"/>
                    </a:lnTo>
                    <a:lnTo>
                      <a:pt x="981" y="1420"/>
                    </a:lnTo>
                    <a:lnTo>
                      <a:pt x="985" y="1428"/>
                    </a:lnTo>
                    <a:lnTo>
                      <a:pt x="989" y="1436"/>
                    </a:lnTo>
                    <a:lnTo>
                      <a:pt x="993" y="1443"/>
                    </a:lnTo>
                    <a:lnTo>
                      <a:pt x="997" y="1451"/>
                    </a:lnTo>
                    <a:lnTo>
                      <a:pt x="1001" y="1458"/>
                    </a:lnTo>
                    <a:lnTo>
                      <a:pt x="1005" y="1467"/>
                    </a:lnTo>
                    <a:lnTo>
                      <a:pt x="1009" y="1474"/>
                    </a:lnTo>
                    <a:lnTo>
                      <a:pt x="1013" y="1481"/>
                    </a:lnTo>
                    <a:lnTo>
                      <a:pt x="1017" y="1489"/>
                    </a:lnTo>
                    <a:lnTo>
                      <a:pt x="1021" y="1494"/>
                    </a:lnTo>
                    <a:lnTo>
                      <a:pt x="1025" y="1503"/>
                    </a:lnTo>
                    <a:lnTo>
                      <a:pt x="1029" y="1510"/>
                    </a:lnTo>
                    <a:lnTo>
                      <a:pt x="1033" y="1517"/>
                    </a:lnTo>
                    <a:lnTo>
                      <a:pt x="1037" y="1525"/>
                    </a:lnTo>
                    <a:lnTo>
                      <a:pt x="1041" y="1533"/>
                    </a:lnTo>
                    <a:lnTo>
                      <a:pt x="1044" y="1537"/>
                    </a:lnTo>
                    <a:lnTo>
                      <a:pt x="1048" y="1545"/>
                    </a:lnTo>
                    <a:lnTo>
                      <a:pt x="1052" y="1552"/>
                    </a:lnTo>
                    <a:lnTo>
                      <a:pt x="1056" y="1561"/>
                    </a:lnTo>
                    <a:lnTo>
                      <a:pt x="1060" y="1566"/>
                    </a:lnTo>
                    <a:lnTo>
                      <a:pt x="1064" y="1572"/>
                    </a:lnTo>
                    <a:lnTo>
                      <a:pt x="1068" y="1579"/>
                    </a:lnTo>
                    <a:lnTo>
                      <a:pt x="1072" y="1586"/>
                    </a:lnTo>
                    <a:lnTo>
                      <a:pt x="1076" y="1592"/>
                    </a:lnTo>
                    <a:lnTo>
                      <a:pt x="1080" y="1601"/>
                    </a:lnTo>
                    <a:lnTo>
                      <a:pt x="1084" y="1604"/>
                    </a:lnTo>
                    <a:lnTo>
                      <a:pt x="1088" y="1612"/>
                    </a:lnTo>
                    <a:lnTo>
                      <a:pt x="1092" y="1618"/>
                    </a:lnTo>
                    <a:lnTo>
                      <a:pt x="1096" y="1623"/>
                    </a:lnTo>
                    <a:lnTo>
                      <a:pt x="1100" y="1632"/>
                    </a:lnTo>
                    <a:lnTo>
                      <a:pt x="1104" y="1637"/>
                    </a:lnTo>
                    <a:lnTo>
                      <a:pt x="1108" y="1642"/>
                    </a:lnTo>
                    <a:lnTo>
                      <a:pt x="1111" y="1648"/>
                    </a:lnTo>
                    <a:lnTo>
                      <a:pt x="1115" y="1657"/>
                    </a:lnTo>
                    <a:lnTo>
                      <a:pt x="1119" y="1661"/>
                    </a:lnTo>
                    <a:lnTo>
                      <a:pt x="1123" y="1667"/>
                    </a:lnTo>
                    <a:lnTo>
                      <a:pt x="1127" y="1674"/>
                    </a:lnTo>
                    <a:lnTo>
                      <a:pt x="1131" y="1679"/>
                    </a:lnTo>
                    <a:lnTo>
                      <a:pt x="1135" y="1684"/>
                    </a:lnTo>
                    <a:lnTo>
                      <a:pt x="1139" y="1690"/>
                    </a:lnTo>
                    <a:lnTo>
                      <a:pt x="1143" y="1696"/>
                    </a:lnTo>
                    <a:lnTo>
                      <a:pt x="1147" y="1702"/>
                    </a:lnTo>
                    <a:lnTo>
                      <a:pt x="1151" y="1707"/>
                    </a:lnTo>
                    <a:lnTo>
                      <a:pt x="1155" y="1712"/>
                    </a:lnTo>
                    <a:lnTo>
                      <a:pt x="1159" y="1718"/>
                    </a:lnTo>
                    <a:lnTo>
                      <a:pt x="1163" y="1724"/>
                    </a:lnTo>
                    <a:lnTo>
                      <a:pt x="1167" y="1729"/>
                    </a:lnTo>
                    <a:lnTo>
                      <a:pt x="1171" y="1733"/>
                    </a:lnTo>
                    <a:lnTo>
                      <a:pt x="1175" y="1737"/>
                    </a:lnTo>
                    <a:lnTo>
                      <a:pt x="1179" y="1743"/>
                    </a:lnTo>
                    <a:lnTo>
                      <a:pt x="1182" y="1746"/>
                    </a:lnTo>
                    <a:lnTo>
                      <a:pt x="1186" y="1754"/>
                    </a:lnTo>
                    <a:lnTo>
                      <a:pt x="1190" y="1758"/>
                    </a:lnTo>
                    <a:lnTo>
                      <a:pt x="1194" y="1761"/>
                    </a:lnTo>
                    <a:lnTo>
                      <a:pt x="1198" y="1766"/>
                    </a:lnTo>
                    <a:lnTo>
                      <a:pt x="1202" y="1769"/>
                    </a:lnTo>
                    <a:lnTo>
                      <a:pt x="1206" y="1776"/>
                    </a:lnTo>
                    <a:lnTo>
                      <a:pt x="1210" y="1781"/>
                    </a:lnTo>
                    <a:lnTo>
                      <a:pt x="1214" y="1785"/>
                    </a:lnTo>
                    <a:lnTo>
                      <a:pt x="1218" y="1790"/>
                    </a:lnTo>
                    <a:lnTo>
                      <a:pt x="1222" y="1793"/>
                    </a:lnTo>
                    <a:lnTo>
                      <a:pt x="1226" y="1797"/>
                    </a:lnTo>
                    <a:lnTo>
                      <a:pt x="1230" y="1802"/>
                    </a:lnTo>
                    <a:lnTo>
                      <a:pt x="1234" y="1806"/>
                    </a:lnTo>
                    <a:lnTo>
                      <a:pt x="1238" y="1808"/>
                    </a:lnTo>
                    <a:lnTo>
                      <a:pt x="1242" y="1811"/>
                    </a:lnTo>
                    <a:lnTo>
                      <a:pt x="1246" y="1816"/>
                    </a:lnTo>
                    <a:lnTo>
                      <a:pt x="1249" y="1820"/>
                    </a:lnTo>
                    <a:lnTo>
                      <a:pt x="1253" y="1825"/>
                    </a:lnTo>
                    <a:lnTo>
                      <a:pt x="1257" y="1829"/>
                    </a:lnTo>
                    <a:lnTo>
                      <a:pt x="1261" y="1830"/>
                    </a:lnTo>
                    <a:lnTo>
                      <a:pt x="1265" y="1834"/>
                    </a:lnTo>
                    <a:lnTo>
                      <a:pt x="1269" y="1838"/>
                    </a:lnTo>
                    <a:lnTo>
                      <a:pt x="1273" y="1840"/>
                    </a:lnTo>
                    <a:lnTo>
                      <a:pt x="1277" y="1845"/>
                    </a:lnTo>
                    <a:lnTo>
                      <a:pt x="1281" y="1847"/>
                    </a:lnTo>
                    <a:lnTo>
                      <a:pt x="1285" y="1850"/>
                    </a:lnTo>
                    <a:lnTo>
                      <a:pt x="1289" y="1853"/>
                    </a:lnTo>
                    <a:lnTo>
                      <a:pt x="1293" y="1857"/>
                    </a:lnTo>
                    <a:lnTo>
                      <a:pt x="1297" y="1859"/>
                    </a:lnTo>
                    <a:lnTo>
                      <a:pt x="1301" y="1861"/>
                    </a:lnTo>
                    <a:lnTo>
                      <a:pt x="1305" y="1865"/>
                    </a:lnTo>
                    <a:lnTo>
                      <a:pt x="1309" y="1867"/>
                    </a:lnTo>
                    <a:lnTo>
                      <a:pt x="1313" y="1869"/>
                    </a:lnTo>
                    <a:lnTo>
                      <a:pt x="1316" y="1873"/>
                    </a:lnTo>
                    <a:lnTo>
                      <a:pt x="1320" y="1875"/>
                    </a:lnTo>
                    <a:lnTo>
                      <a:pt x="1324" y="1877"/>
                    </a:lnTo>
                    <a:lnTo>
                      <a:pt x="1328" y="1881"/>
                    </a:lnTo>
                    <a:lnTo>
                      <a:pt x="1332" y="1884"/>
                    </a:lnTo>
                    <a:lnTo>
                      <a:pt x="1336" y="1883"/>
                    </a:lnTo>
                    <a:lnTo>
                      <a:pt x="1340" y="1886"/>
                    </a:lnTo>
                    <a:lnTo>
                      <a:pt x="1344" y="1890"/>
                    </a:lnTo>
                    <a:lnTo>
                      <a:pt x="1348" y="1890"/>
                    </a:lnTo>
                    <a:lnTo>
                      <a:pt x="1352" y="1892"/>
                    </a:lnTo>
                    <a:lnTo>
                      <a:pt x="1356" y="1893"/>
                    </a:lnTo>
                    <a:lnTo>
                      <a:pt x="1360" y="1896"/>
                    </a:lnTo>
                    <a:lnTo>
                      <a:pt x="1364" y="1897"/>
                    </a:lnTo>
                    <a:lnTo>
                      <a:pt x="1368" y="1899"/>
                    </a:lnTo>
                    <a:lnTo>
                      <a:pt x="1372" y="1900"/>
                    </a:lnTo>
                    <a:lnTo>
                      <a:pt x="1376" y="1900"/>
                    </a:lnTo>
                    <a:lnTo>
                      <a:pt x="1380" y="1902"/>
                    </a:lnTo>
                    <a:lnTo>
                      <a:pt x="1384" y="1906"/>
                    </a:lnTo>
                    <a:lnTo>
                      <a:pt x="1387" y="1905"/>
                    </a:lnTo>
                    <a:lnTo>
                      <a:pt x="1391" y="1908"/>
                    </a:lnTo>
                    <a:lnTo>
                      <a:pt x="1395" y="1910"/>
                    </a:lnTo>
                    <a:lnTo>
                      <a:pt x="1399" y="1908"/>
                    </a:lnTo>
                    <a:lnTo>
                      <a:pt x="1403" y="1911"/>
                    </a:lnTo>
                    <a:lnTo>
                      <a:pt x="1407" y="1910"/>
                    </a:lnTo>
                    <a:lnTo>
                      <a:pt x="1411" y="1912"/>
                    </a:lnTo>
                    <a:lnTo>
                      <a:pt x="1415" y="1912"/>
                    </a:lnTo>
                    <a:lnTo>
                      <a:pt x="1419" y="1915"/>
                    </a:lnTo>
                    <a:lnTo>
                      <a:pt x="1423" y="1915"/>
                    </a:lnTo>
                    <a:lnTo>
                      <a:pt x="1427" y="1914"/>
                    </a:lnTo>
                    <a:lnTo>
                      <a:pt x="1431" y="1915"/>
                    </a:lnTo>
                    <a:lnTo>
                      <a:pt x="1435" y="1913"/>
                    </a:lnTo>
                    <a:lnTo>
                      <a:pt x="1439" y="1917"/>
                    </a:lnTo>
                    <a:lnTo>
                      <a:pt x="1443" y="1916"/>
                    </a:lnTo>
                    <a:lnTo>
                      <a:pt x="1447" y="1916"/>
                    </a:lnTo>
                    <a:lnTo>
                      <a:pt x="1451" y="1918"/>
                    </a:lnTo>
                    <a:lnTo>
                      <a:pt x="1454" y="1916"/>
                    </a:lnTo>
                    <a:lnTo>
                      <a:pt x="1458" y="1917"/>
                    </a:lnTo>
                    <a:lnTo>
                      <a:pt x="1462" y="1916"/>
                    </a:lnTo>
                    <a:lnTo>
                      <a:pt x="1466" y="1917"/>
                    </a:lnTo>
                    <a:lnTo>
                      <a:pt x="1470" y="1916"/>
                    </a:lnTo>
                    <a:lnTo>
                      <a:pt x="1474" y="1918"/>
                    </a:lnTo>
                    <a:lnTo>
                      <a:pt x="1478" y="1914"/>
                    </a:lnTo>
                    <a:lnTo>
                      <a:pt x="1482" y="1916"/>
                    </a:lnTo>
                    <a:lnTo>
                      <a:pt x="1486" y="1917"/>
                    </a:lnTo>
                    <a:lnTo>
                      <a:pt x="1490" y="1915"/>
                    </a:lnTo>
                    <a:lnTo>
                      <a:pt x="1494" y="1915"/>
                    </a:lnTo>
                    <a:lnTo>
                      <a:pt x="1498" y="1912"/>
                    </a:lnTo>
                    <a:lnTo>
                      <a:pt x="1502" y="1912"/>
                    </a:lnTo>
                    <a:lnTo>
                      <a:pt x="1506" y="1912"/>
                    </a:lnTo>
                    <a:lnTo>
                      <a:pt x="1510" y="1911"/>
                    </a:lnTo>
                    <a:lnTo>
                      <a:pt x="1514" y="1910"/>
                    </a:lnTo>
                    <a:lnTo>
                      <a:pt x="1518" y="1909"/>
                    </a:lnTo>
                    <a:lnTo>
                      <a:pt x="1521" y="1906"/>
                    </a:lnTo>
                    <a:lnTo>
                      <a:pt x="1525" y="1905"/>
                    </a:lnTo>
                    <a:lnTo>
                      <a:pt x="1529" y="1904"/>
                    </a:lnTo>
                    <a:lnTo>
                      <a:pt x="1533" y="1905"/>
                    </a:lnTo>
                    <a:lnTo>
                      <a:pt x="1537" y="1902"/>
                    </a:lnTo>
                    <a:lnTo>
                      <a:pt x="1541" y="1900"/>
                    </a:lnTo>
                    <a:lnTo>
                      <a:pt x="1545" y="1901"/>
                    </a:lnTo>
                    <a:lnTo>
                      <a:pt x="1549" y="1900"/>
                    </a:lnTo>
                    <a:lnTo>
                      <a:pt x="1553" y="1896"/>
                    </a:lnTo>
                    <a:lnTo>
                      <a:pt x="1557" y="1897"/>
                    </a:lnTo>
                    <a:lnTo>
                      <a:pt x="1561" y="1895"/>
                    </a:lnTo>
                    <a:lnTo>
                      <a:pt x="1565" y="1892"/>
                    </a:lnTo>
                    <a:lnTo>
                      <a:pt x="1569" y="1891"/>
                    </a:lnTo>
                    <a:lnTo>
                      <a:pt x="1573" y="1887"/>
                    </a:lnTo>
                    <a:lnTo>
                      <a:pt x="1577" y="1887"/>
                    </a:lnTo>
                    <a:lnTo>
                      <a:pt x="1581" y="1886"/>
                    </a:lnTo>
                    <a:lnTo>
                      <a:pt x="1585" y="1882"/>
                    </a:lnTo>
                    <a:lnTo>
                      <a:pt x="1589" y="1883"/>
                    </a:lnTo>
                    <a:lnTo>
                      <a:pt x="1592" y="1879"/>
                    </a:lnTo>
                    <a:lnTo>
                      <a:pt x="1596" y="1877"/>
                    </a:lnTo>
                    <a:lnTo>
                      <a:pt x="1600" y="1875"/>
                    </a:lnTo>
                    <a:lnTo>
                      <a:pt x="1604" y="1871"/>
                    </a:lnTo>
                    <a:lnTo>
                      <a:pt x="1608" y="1869"/>
                    </a:lnTo>
                    <a:lnTo>
                      <a:pt x="1612" y="1868"/>
                    </a:lnTo>
                    <a:lnTo>
                      <a:pt x="1616" y="1864"/>
                    </a:lnTo>
                    <a:lnTo>
                      <a:pt x="1620" y="1861"/>
                    </a:lnTo>
                    <a:lnTo>
                      <a:pt x="1624" y="1861"/>
                    </a:lnTo>
                    <a:lnTo>
                      <a:pt x="1628" y="1857"/>
                    </a:lnTo>
                    <a:lnTo>
                      <a:pt x="1632" y="1855"/>
                    </a:lnTo>
                    <a:lnTo>
                      <a:pt x="1636" y="1851"/>
                    </a:lnTo>
                    <a:lnTo>
                      <a:pt x="1640" y="1848"/>
                    </a:lnTo>
                    <a:lnTo>
                      <a:pt x="1644" y="1844"/>
                    </a:lnTo>
                    <a:lnTo>
                      <a:pt x="1648" y="1842"/>
                    </a:lnTo>
                    <a:lnTo>
                      <a:pt x="1652" y="1840"/>
                    </a:lnTo>
                    <a:lnTo>
                      <a:pt x="1656" y="1838"/>
                    </a:lnTo>
                    <a:lnTo>
                      <a:pt x="1659" y="1833"/>
                    </a:lnTo>
                    <a:lnTo>
                      <a:pt x="1663" y="1831"/>
                    </a:lnTo>
                    <a:lnTo>
                      <a:pt x="1667" y="1830"/>
                    </a:lnTo>
                    <a:lnTo>
                      <a:pt x="1671" y="1825"/>
                    </a:lnTo>
                    <a:lnTo>
                      <a:pt x="1675" y="1822"/>
                    </a:lnTo>
                    <a:lnTo>
                      <a:pt x="1679" y="1818"/>
                    </a:lnTo>
                    <a:lnTo>
                      <a:pt x="1683" y="1817"/>
                    </a:lnTo>
                    <a:lnTo>
                      <a:pt x="1687" y="1811"/>
                    </a:lnTo>
                    <a:lnTo>
                      <a:pt x="1691" y="1808"/>
                    </a:lnTo>
                    <a:lnTo>
                      <a:pt x="1695" y="1805"/>
                    </a:lnTo>
                    <a:lnTo>
                      <a:pt x="1699" y="1801"/>
                    </a:lnTo>
                    <a:lnTo>
                      <a:pt x="1703" y="1797"/>
                    </a:lnTo>
                    <a:lnTo>
                      <a:pt x="1707" y="1795"/>
                    </a:lnTo>
                    <a:lnTo>
                      <a:pt x="1711" y="1792"/>
                    </a:lnTo>
                    <a:lnTo>
                      <a:pt x="1715" y="1786"/>
                    </a:lnTo>
                    <a:lnTo>
                      <a:pt x="1719" y="1782"/>
                    </a:lnTo>
                    <a:lnTo>
                      <a:pt x="1723" y="1780"/>
                    </a:lnTo>
                    <a:lnTo>
                      <a:pt x="1726" y="1775"/>
                    </a:lnTo>
                    <a:lnTo>
                      <a:pt x="1730" y="1771"/>
                    </a:lnTo>
                    <a:lnTo>
                      <a:pt x="1734" y="1767"/>
                    </a:lnTo>
                    <a:lnTo>
                      <a:pt x="1738" y="1763"/>
                    </a:lnTo>
                    <a:lnTo>
                      <a:pt x="1742" y="1758"/>
                    </a:lnTo>
                    <a:lnTo>
                      <a:pt x="1746" y="1756"/>
                    </a:lnTo>
                    <a:lnTo>
                      <a:pt x="1750" y="1753"/>
                    </a:lnTo>
                    <a:lnTo>
                      <a:pt x="1754" y="1746"/>
                    </a:lnTo>
                    <a:lnTo>
                      <a:pt x="1758" y="1743"/>
                    </a:lnTo>
                    <a:lnTo>
                      <a:pt x="1762" y="1738"/>
                    </a:lnTo>
                    <a:lnTo>
                      <a:pt x="1766" y="1733"/>
                    </a:lnTo>
                    <a:lnTo>
                      <a:pt x="1770" y="1731"/>
                    </a:lnTo>
                    <a:lnTo>
                      <a:pt x="1774" y="1724"/>
                    </a:lnTo>
                    <a:lnTo>
                      <a:pt x="1778" y="1721"/>
                    </a:lnTo>
                    <a:lnTo>
                      <a:pt x="1782" y="1718"/>
                    </a:lnTo>
                    <a:lnTo>
                      <a:pt x="1786" y="1713"/>
                    </a:lnTo>
                    <a:lnTo>
                      <a:pt x="1790" y="1708"/>
                    </a:lnTo>
                    <a:lnTo>
                      <a:pt x="1794" y="1703"/>
                    </a:lnTo>
                    <a:lnTo>
                      <a:pt x="1797" y="1699"/>
                    </a:lnTo>
                    <a:lnTo>
                      <a:pt x="1801" y="1695"/>
                    </a:lnTo>
                    <a:lnTo>
                      <a:pt x="1805" y="1688"/>
                    </a:lnTo>
                    <a:lnTo>
                      <a:pt x="1809" y="1686"/>
                    </a:lnTo>
                    <a:lnTo>
                      <a:pt x="1813" y="1681"/>
                    </a:lnTo>
                    <a:lnTo>
                      <a:pt x="1817" y="1675"/>
                    </a:lnTo>
                    <a:lnTo>
                      <a:pt x="1821" y="1671"/>
                    </a:lnTo>
                    <a:lnTo>
                      <a:pt x="1825" y="1667"/>
                    </a:lnTo>
                    <a:lnTo>
                      <a:pt x="1829" y="1661"/>
                    </a:lnTo>
                    <a:lnTo>
                      <a:pt x="1833" y="1657"/>
                    </a:lnTo>
                    <a:lnTo>
                      <a:pt x="1837" y="1655"/>
                    </a:lnTo>
                    <a:lnTo>
                      <a:pt x="1841" y="1648"/>
                    </a:lnTo>
                    <a:lnTo>
                      <a:pt x="1845" y="1641"/>
                    </a:lnTo>
                    <a:lnTo>
                      <a:pt x="1849" y="1638"/>
                    </a:lnTo>
                    <a:lnTo>
                      <a:pt x="1853" y="1632"/>
                    </a:lnTo>
                    <a:lnTo>
                      <a:pt x="1857" y="1625"/>
                    </a:lnTo>
                    <a:lnTo>
                      <a:pt x="1861" y="1621"/>
                    </a:lnTo>
                    <a:lnTo>
                      <a:pt x="1864" y="1617"/>
                    </a:lnTo>
                    <a:lnTo>
                      <a:pt x="1868" y="1613"/>
                    </a:lnTo>
                    <a:lnTo>
                      <a:pt x="1872" y="1605"/>
                    </a:lnTo>
                    <a:lnTo>
                      <a:pt x="1876" y="1602"/>
                    </a:lnTo>
                    <a:lnTo>
                      <a:pt x="1880" y="1595"/>
                    </a:lnTo>
                    <a:lnTo>
                      <a:pt x="1884" y="1591"/>
                    </a:lnTo>
                    <a:lnTo>
                      <a:pt x="1888" y="1585"/>
                    </a:lnTo>
                    <a:lnTo>
                      <a:pt x="1892" y="1581"/>
                    </a:lnTo>
                    <a:lnTo>
                      <a:pt x="1896" y="1576"/>
                    </a:lnTo>
                    <a:lnTo>
                      <a:pt x="1900" y="1569"/>
                    </a:lnTo>
                    <a:lnTo>
                      <a:pt x="1904" y="1566"/>
                    </a:lnTo>
                    <a:lnTo>
                      <a:pt x="1908" y="1560"/>
                    </a:lnTo>
                    <a:lnTo>
                      <a:pt x="1912" y="1555"/>
                    </a:lnTo>
                    <a:lnTo>
                      <a:pt x="1916" y="1550"/>
                    </a:lnTo>
                    <a:lnTo>
                      <a:pt x="1920" y="1543"/>
                    </a:lnTo>
                    <a:lnTo>
                      <a:pt x="1924" y="1538"/>
                    </a:lnTo>
                    <a:lnTo>
                      <a:pt x="1928" y="1533"/>
                    </a:lnTo>
                    <a:lnTo>
                      <a:pt x="1932" y="1528"/>
                    </a:lnTo>
                    <a:lnTo>
                      <a:pt x="1935" y="1519"/>
                    </a:lnTo>
                    <a:lnTo>
                      <a:pt x="1939" y="1517"/>
                    </a:lnTo>
                    <a:lnTo>
                      <a:pt x="1943" y="1509"/>
                    </a:lnTo>
                    <a:lnTo>
                      <a:pt x="1947" y="1505"/>
                    </a:lnTo>
                    <a:lnTo>
                      <a:pt x="1951" y="1499"/>
                    </a:lnTo>
                    <a:lnTo>
                      <a:pt x="1955" y="1496"/>
                    </a:lnTo>
                    <a:lnTo>
                      <a:pt x="1959" y="1488"/>
                    </a:lnTo>
                    <a:lnTo>
                      <a:pt x="1963" y="1483"/>
                    </a:lnTo>
                    <a:lnTo>
                      <a:pt x="1967" y="1478"/>
                    </a:lnTo>
                    <a:lnTo>
                      <a:pt x="1971" y="1472"/>
                    </a:lnTo>
                    <a:lnTo>
                      <a:pt x="1975" y="1466"/>
                    </a:lnTo>
                    <a:lnTo>
                      <a:pt x="1979" y="1459"/>
                    </a:lnTo>
                    <a:lnTo>
                      <a:pt x="1983" y="1455"/>
                    </a:lnTo>
                    <a:lnTo>
                      <a:pt x="1987" y="1450"/>
                    </a:lnTo>
                    <a:lnTo>
                      <a:pt x="1991" y="1443"/>
                    </a:lnTo>
                    <a:lnTo>
                      <a:pt x="1995" y="1438"/>
                    </a:lnTo>
                    <a:lnTo>
                      <a:pt x="1999" y="1433"/>
                    </a:lnTo>
                    <a:lnTo>
                      <a:pt x="2002" y="1424"/>
                    </a:lnTo>
                    <a:lnTo>
                      <a:pt x="2006" y="1420"/>
                    </a:lnTo>
                    <a:lnTo>
                      <a:pt x="2010" y="1413"/>
                    </a:lnTo>
                    <a:lnTo>
                      <a:pt x="2014" y="1407"/>
                    </a:lnTo>
                    <a:lnTo>
                      <a:pt x="2018" y="1401"/>
                    </a:lnTo>
                    <a:lnTo>
                      <a:pt x="2022" y="1397"/>
                    </a:lnTo>
                    <a:lnTo>
                      <a:pt x="2026" y="1391"/>
                    </a:lnTo>
                    <a:lnTo>
                      <a:pt x="2030" y="1385"/>
                    </a:lnTo>
                    <a:lnTo>
                      <a:pt x="2034" y="1379"/>
                    </a:lnTo>
                    <a:lnTo>
                      <a:pt x="2038" y="1372"/>
                    </a:lnTo>
                    <a:lnTo>
                      <a:pt x="2042" y="1366"/>
                    </a:lnTo>
                    <a:lnTo>
                      <a:pt x="2046" y="1362"/>
                    </a:lnTo>
                    <a:lnTo>
                      <a:pt x="2050" y="1354"/>
                    </a:lnTo>
                    <a:lnTo>
                      <a:pt x="2054" y="1351"/>
                    </a:lnTo>
                    <a:lnTo>
                      <a:pt x="2058" y="1344"/>
                    </a:lnTo>
                    <a:lnTo>
                      <a:pt x="2062" y="1338"/>
                    </a:lnTo>
                    <a:lnTo>
                      <a:pt x="2066" y="1330"/>
                    </a:lnTo>
                    <a:lnTo>
                      <a:pt x="2069" y="1324"/>
                    </a:lnTo>
                    <a:lnTo>
                      <a:pt x="2073" y="1319"/>
                    </a:lnTo>
                    <a:lnTo>
                      <a:pt x="2077" y="1314"/>
                    </a:lnTo>
                    <a:lnTo>
                      <a:pt x="2081" y="1307"/>
                    </a:lnTo>
                    <a:lnTo>
                      <a:pt x="2085" y="1300"/>
                    </a:lnTo>
                    <a:lnTo>
                      <a:pt x="2089" y="1297"/>
                    </a:lnTo>
                    <a:lnTo>
                      <a:pt x="2093" y="1290"/>
                    </a:lnTo>
                    <a:lnTo>
                      <a:pt x="2097" y="1284"/>
                    </a:lnTo>
                    <a:lnTo>
                      <a:pt x="2101" y="1278"/>
                    </a:lnTo>
                    <a:lnTo>
                      <a:pt x="2105" y="1269"/>
                    </a:lnTo>
                    <a:lnTo>
                      <a:pt x="2109" y="1267"/>
                    </a:lnTo>
                    <a:lnTo>
                      <a:pt x="2113" y="1260"/>
                    </a:lnTo>
                    <a:lnTo>
                      <a:pt x="2117" y="1253"/>
                    </a:lnTo>
                    <a:lnTo>
                      <a:pt x="2121" y="1247"/>
                    </a:lnTo>
                    <a:lnTo>
                      <a:pt x="2125" y="1241"/>
                    </a:lnTo>
                    <a:lnTo>
                      <a:pt x="2129" y="1236"/>
                    </a:lnTo>
                    <a:lnTo>
                      <a:pt x="2133" y="1230"/>
                    </a:lnTo>
                    <a:lnTo>
                      <a:pt x="2137" y="1223"/>
                    </a:lnTo>
                    <a:lnTo>
                      <a:pt x="2140" y="1218"/>
                    </a:lnTo>
                    <a:lnTo>
                      <a:pt x="2144" y="1211"/>
                    </a:lnTo>
                    <a:lnTo>
                      <a:pt x="2148" y="1204"/>
                    </a:lnTo>
                    <a:lnTo>
                      <a:pt x="2152" y="1197"/>
                    </a:lnTo>
                    <a:lnTo>
                      <a:pt x="2156" y="1193"/>
                    </a:lnTo>
                    <a:lnTo>
                      <a:pt x="2160" y="1189"/>
                    </a:lnTo>
                    <a:lnTo>
                      <a:pt x="2164" y="1182"/>
                    </a:lnTo>
                    <a:lnTo>
                      <a:pt x="2168" y="1174"/>
                    </a:lnTo>
                    <a:lnTo>
                      <a:pt x="2172" y="1171"/>
                    </a:lnTo>
                    <a:lnTo>
                      <a:pt x="2176" y="1162"/>
                    </a:lnTo>
                    <a:lnTo>
                      <a:pt x="2180" y="1156"/>
                    </a:lnTo>
                    <a:lnTo>
                      <a:pt x="2184" y="1150"/>
                    </a:lnTo>
                    <a:lnTo>
                      <a:pt x="2188" y="1144"/>
                    </a:lnTo>
                    <a:lnTo>
                      <a:pt x="2192" y="1139"/>
                    </a:lnTo>
                    <a:lnTo>
                      <a:pt x="2196" y="1134"/>
                    </a:lnTo>
                    <a:lnTo>
                      <a:pt x="2200" y="1127"/>
                    </a:lnTo>
                    <a:lnTo>
                      <a:pt x="2204" y="1121"/>
                    </a:lnTo>
                    <a:lnTo>
                      <a:pt x="2207" y="1115"/>
                    </a:lnTo>
                    <a:lnTo>
                      <a:pt x="2211" y="1110"/>
                    </a:lnTo>
                    <a:lnTo>
                      <a:pt x="2215" y="1102"/>
                    </a:lnTo>
                    <a:lnTo>
                      <a:pt x="2219" y="1096"/>
                    </a:lnTo>
                    <a:lnTo>
                      <a:pt x="2223" y="1089"/>
                    </a:lnTo>
                    <a:lnTo>
                      <a:pt x="2227" y="1086"/>
                    </a:lnTo>
                    <a:lnTo>
                      <a:pt x="2231" y="1078"/>
                    </a:lnTo>
                    <a:lnTo>
                      <a:pt x="2235" y="1073"/>
                    </a:lnTo>
                    <a:lnTo>
                      <a:pt x="2239" y="1066"/>
                    </a:lnTo>
                    <a:lnTo>
                      <a:pt x="2243" y="1060"/>
                    </a:lnTo>
                    <a:lnTo>
                      <a:pt x="2247" y="1056"/>
                    </a:lnTo>
                    <a:lnTo>
                      <a:pt x="2251" y="1048"/>
                    </a:lnTo>
                    <a:lnTo>
                      <a:pt x="2255" y="1044"/>
                    </a:lnTo>
                    <a:lnTo>
                      <a:pt x="2259" y="1038"/>
                    </a:lnTo>
                    <a:lnTo>
                      <a:pt x="2263" y="1032"/>
                    </a:lnTo>
                    <a:lnTo>
                      <a:pt x="2267" y="1026"/>
                    </a:lnTo>
                    <a:lnTo>
                      <a:pt x="2271" y="1023"/>
                    </a:lnTo>
                    <a:lnTo>
                      <a:pt x="2274" y="1015"/>
                    </a:lnTo>
                    <a:lnTo>
                      <a:pt x="2278" y="1007"/>
                    </a:lnTo>
                    <a:lnTo>
                      <a:pt x="2282" y="1004"/>
                    </a:lnTo>
                    <a:lnTo>
                      <a:pt x="2286" y="997"/>
                    </a:lnTo>
                    <a:lnTo>
                      <a:pt x="2290" y="991"/>
                    </a:lnTo>
                    <a:lnTo>
                      <a:pt x="2294" y="986"/>
                    </a:lnTo>
                    <a:lnTo>
                      <a:pt x="2298" y="980"/>
                    </a:lnTo>
                    <a:lnTo>
                      <a:pt x="2302" y="975"/>
                    </a:lnTo>
                    <a:lnTo>
                      <a:pt x="2306" y="966"/>
                    </a:lnTo>
                    <a:lnTo>
                      <a:pt x="2310" y="961"/>
                    </a:lnTo>
                    <a:lnTo>
                      <a:pt x="2314" y="955"/>
                    </a:lnTo>
                    <a:lnTo>
                      <a:pt x="2318" y="949"/>
                    </a:lnTo>
                    <a:lnTo>
                      <a:pt x="2322" y="944"/>
                    </a:lnTo>
                    <a:lnTo>
                      <a:pt x="2326" y="937"/>
                    </a:lnTo>
                    <a:lnTo>
                      <a:pt x="2330" y="935"/>
                    </a:lnTo>
                    <a:lnTo>
                      <a:pt x="2334" y="927"/>
                    </a:lnTo>
                    <a:lnTo>
                      <a:pt x="2338" y="921"/>
                    </a:lnTo>
                    <a:lnTo>
                      <a:pt x="2342" y="917"/>
                    </a:lnTo>
                    <a:lnTo>
                      <a:pt x="2345" y="910"/>
                    </a:lnTo>
                    <a:lnTo>
                      <a:pt x="2349" y="904"/>
                    </a:lnTo>
                    <a:lnTo>
                      <a:pt x="2353" y="898"/>
                    </a:lnTo>
                    <a:lnTo>
                      <a:pt x="2357" y="894"/>
                    </a:lnTo>
                    <a:lnTo>
                      <a:pt x="2361" y="887"/>
                    </a:lnTo>
                    <a:lnTo>
                      <a:pt x="2365" y="882"/>
                    </a:lnTo>
                    <a:lnTo>
                      <a:pt x="2369" y="877"/>
                    </a:lnTo>
                    <a:lnTo>
                      <a:pt x="2373" y="872"/>
                    </a:lnTo>
                    <a:lnTo>
                      <a:pt x="2377" y="865"/>
                    </a:lnTo>
                    <a:lnTo>
                      <a:pt x="2381" y="859"/>
                    </a:lnTo>
                    <a:lnTo>
                      <a:pt x="2385" y="853"/>
                    </a:lnTo>
                    <a:lnTo>
                      <a:pt x="2389" y="851"/>
                    </a:lnTo>
                    <a:lnTo>
                      <a:pt x="2393" y="844"/>
                    </a:lnTo>
                    <a:lnTo>
                      <a:pt x="2397" y="838"/>
                    </a:lnTo>
                    <a:lnTo>
                      <a:pt x="2401" y="833"/>
                    </a:lnTo>
                    <a:lnTo>
                      <a:pt x="2405" y="827"/>
                    </a:lnTo>
                    <a:lnTo>
                      <a:pt x="2409" y="822"/>
                    </a:lnTo>
                    <a:lnTo>
                      <a:pt x="2412" y="816"/>
                    </a:lnTo>
                    <a:lnTo>
                      <a:pt x="2416" y="812"/>
                    </a:lnTo>
                    <a:lnTo>
                      <a:pt x="2420" y="808"/>
                    </a:lnTo>
                    <a:lnTo>
                      <a:pt x="2424" y="800"/>
                    </a:lnTo>
                    <a:lnTo>
                      <a:pt x="2428" y="795"/>
                    </a:lnTo>
                    <a:lnTo>
                      <a:pt x="2432" y="789"/>
                    </a:lnTo>
                    <a:lnTo>
                      <a:pt x="2436" y="785"/>
                    </a:lnTo>
                    <a:lnTo>
                      <a:pt x="2440" y="780"/>
                    </a:lnTo>
                    <a:lnTo>
                      <a:pt x="2444" y="772"/>
                    </a:lnTo>
                    <a:lnTo>
                      <a:pt x="2448" y="768"/>
                    </a:lnTo>
                    <a:lnTo>
                      <a:pt x="2452" y="765"/>
                    </a:lnTo>
                    <a:lnTo>
                      <a:pt x="2456" y="760"/>
                    </a:lnTo>
                    <a:lnTo>
                      <a:pt x="2460" y="752"/>
                    </a:lnTo>
                    <a:lnTo>
                      <a:pt x="2464" y="749"/>
                    </a:lnTo>
                    <a:lnTo>
                      <a:pt x="2468" y="744"/>
                    </a:lnTo>
                    <a:lnTo>
                      <a:pt x="2472" y="739"/>
                    </a:lnTo>
                    <a:lnTo>
                      <a:pt x="2476" y="733"/>
                    </a:lnTo>
                    <a:lnTo>
                      <a:pt x="2480" y="725"/>
                    </a:lnTo>
                    <a:lnTo>
                      <a:pt x="2483" y="723"/>
                    </a:lnTo>
                    <a:lnTo>
                      <a:pt x="2487" y="717"/>
                    </a:lnTo>
                    <a:lnTo>
                      <a:pt x="2491" y="711"/>
                    </a:lnTo>
                    <a:lnTo>
                      <a:pt x="2495" y="707"/>
                    </a:lnTo>
                    <a:lnTo>
                      <a:pt x="2499" y="702"/>
                    </a:lnTo>
                    <a:lnTo>
                      <a:pt x="2503" y="697"/>
                    </a:lnTo>
                    <a:lnTo>
                      <a:pt x="2507" y="693"/>
                    </a:lnTo>
                    <a:lnTo>
                      <a:pt x="2511" y="687"/>
                    </a:lnTo>
                    <a:lnTo>
                      <a:pt x="2515" y="680"/>
                    </a:lnTo>
                    <a:lnTo>
                      <a:pt x="2519" y="677"/>
                    </a:lnTo>
                    <a:lnTo>
                      <a:pt x="2523" y="674"/>
                    </a:lnTo>
                    <a:lnTo>
                      <a:pt x="2527" y="668"/>
                    </a:lnTo>
                    <a:lnTo>
                      <a:pt x="2531" y="662"/>
                    </a:lnTo>
                    <a:lnTo>
                      <a:pt x="2535" y="658"/>
                    </a:lnTo>
                    <a:lnTo>
                      <a:pt x="2539" y="653"/>
                    </a:lnTo>
                    <a:lnTo>
                      <a:pt x="2543" y="646"/>
                    </a:lnTo>
                    <a:lnTo>
                      <a:pt x="2547" y="643"/>
                    </a:lnTo>
                    <a:lnTo>
                      <a:pt x="2550" y="639"/>
                    </a:lnTo>
                    <a:lnTo>
                      <a:pt x="2554" y="635"/>
                    </a:lnTo>
                    <a:lnTo>
                      <a:pt x="2558" y="630"/>
                    </a:lnTo>
                    <a:lnTo>
                      <a:pt x="2562" y="624"/>
                    </a:lnTo>
                    <a:lnTo>
                      <a:pt x="2566" y="618"/>
                    </a:lnTo>
                    <a:lnTo>
                      <a:pt x="2570" y="614"/>
                    </a:lnTo>
                    <a:lnTo>
                      <a:pt x="2574" y="612"/>
                    </a:lnTo>
                    <a:lnTo>
                      <a:pt x="2578" y="606"/>
                    </a:lnTo>
                    <a:lnTo>
                      <a:pt x="2582" y="601"/>
                    </a:lnTo>
                    <a:lnTo>
                      <a:pt x="2586" y="595"/>
                    </a:lnTo>
                    <a:lnTo>
                      <a:pt x="2590" y="593"/>
                    </a:lnTo>
                    <a:lnTo>
                      <a:pt x="2594" y="589"/>
                    </a:lnTo>
                    <a:lnTo>
                      <a:pt x="2598" y="583"/>
                    </a:lnTo>
                    <a:lnTo>
                      <a:pt x="2602" y="577"/>
                    </a:lnTo>
                    <a:lnTo>
                      <a:pt x="2606" y="574"/>
                    </a:lnTo>
                    <a:lnTo>
                      <a:pt x="2610" y="569"/>
                    </a:lnTo>
                    <a:lnTo>
                      <a:pt x="2614" y="566"/>
                    </a:lnTo>
                    <a:lnTo>
                      <a:pt x="2617" y="560"/>
                    </a:lnTo>
                    <a:lnTo>
                      <a:pt x="2621" y="554"/>
                    </a:lnTo>
                    <a:lnTo>
                      <a:pt x="2625" y="553"/>
                    </a:lnTo>
                    <a:lnTo>
                      <a:pt x="2629" y="549"/>
                    </a:lnTo>
                    <a:lnTo>
                      <a:pt x="2633" y="543"/>
                    </a:lnTo>
                    <a:lnTo>
                      <a:pt x="2637" y="540"/>
                    </a:lnTo>
                    <a:lnTo>
                      <a:pt x="2641" y="535"/>
                    </a:lnTo>
                    <a:lnTo>
                      <a:pt x="2645" y="531"/>
                    </a:lnTo>
                    <a:lnTo>
                      <a:pt x="2649" y="525"/>
                    </a:lnTo>
                    <a:lnTo>
                      <a:pt x="2653" y="521"/>
                    </a:lnTo>
                    <a:lnTo>
                      <a:pt x="2657" y="518"/>
                    </a:lnTo>
                    <a:lnTo>
                      <a:pt x="2661" y="514"/>
                    </a:lnTo>
                    <a:lnTo>
                      <a:pt x="2665" y="509"/>
                    </a:lnTo>
                    <a:lnTo>
                      <a:pt x="2669" y="505"/>
                    </a:lnTo>
                    <a:lnTo>
                      <a:pt x="2673" y="500"/>
                    </a:lnTo>
                    <a:lnTo>
                      <a:pt x="2677" y="496"/>
                    </a:lnTo>
                    <a:lnTo>
                      <a:pt x="2681" y="493"/>
                    </a:lnTo>
                    <a:lnTo>
                      <a:pt x="2685" y="488"/>
                    </a:lnTo>
                    <a:lnTo>
                      <a:pt x="2688" y="482"/>
                    </a:lnTo>
                    <a:lnTo>
                      <a:pt x="2692" y="478"/>
                    </a:lnTo>
                    <a:lnTo>
                      <a:pt x="2696" y="476"/>
                    </a:lnTo>
                    <a:lnTo>
                      <a:pt x="2700" y="474"/>
                    </a:lnTo>
                    <a:lnTo>
                      <a:pt x="2704" y="468"/>
                    </a:lnTo>
                    <a:lnTo>
                      <a:pt x="2708" y="465"/>
                    </a:lnTo>
                    <a:lnTo>
                      <a:pt x="2712" y="461"/>
                    </a:lnTo>
                    <a:lnTo>
                      <a:pt x="2716" y="457"/>
                    </a:lnTo>
                    <a:lnTo>
                      <a:pt x="2720" y="452"/>
                    </a:lnTo>
                    <a:lnTo>
                      <a:pt x="2724" y="449"/>
                    </a:lnTo>
                    <a:lnTo>
                      <a:pt x="2728" y="447"/>
                    </a:lnTo>
                    <a:lnTo>
                      <a:pt x="2732" y="443"/>
                    </a:lnTo>
                    <a:lnTo>
                      <a:pt x="2736" y="439"/>
                    </a:lnTo>
                    <a:lnTo>
                      <a:pt x="2740" y="434"/>
                    </a:lnTo>
                    <a:lnTo>
                      <a:pt x="2744" y="430"/>
                    </a:lnTo>
                    <a:lnTo>
                      <a:pt x="2748" y="426"/>
                    </a:lnTo>
                    <a:lnTo>
                      <a:pt x="2752" y="421"/>
                    </a:lnTo>
                    <a:lnTo>
                      <a:pt x="2755" y="419"/>
                    </a:lnTo>
                    <a:lnTo>
                      <a:pt x="2759" y="414"/>
                    </a:lnTo>
                    <a:lnTo>
                      <a:pt x="2763" y="412"/>
                    </a:lnTo>
                    <a:lnTo>
                      <a:pt x="2767" y="408"/>
                    </a:lnTo>
                    <a:lnTo>
                      <a:pt x="2771" y="405"/>
                    </a:lnTo>
                    <a:lnTo>
                      <a:pt x="2775" y="401"/>
                    </a:lnTo>
                    <a:lnTo>
                      <a:pt x="2779" y="399"/>
                    </a:lnTo>
                    <a:lnTo>
                      <a:pt x="2783" y="393"/>
                    </a:lnTo>
                    <a:lnTo>
                      <a:pt x="2787" y="391"/>
                    </a:lnTo>
                    <a:lnTo>
                      <a:pt x="2791" y="385"/>
                    </a:lnTo>
                    <a:lnTo>
                      <a:pt x="2795" y="383"/>
                    </a:lnTo>
                    <a:lnTo>
                      <a:pt x="2799" y="381"/>
                    </a:lnTo>
                    <a:lnTo>
                      <a:pt x="2803" y="375"/>
                    </a:lnTo>
                    <a:lnTo>
                      <a:pt x="2807" y="371"/>
                    </a:lnTo>
                    <a:lnTo>
                      <a:pt x="2811" y="369"/>
                    </a:lnTo>
                    <a:lnTo>
                      <a:pt x="2815" y="366"/>
                    </a:lnTo>
                    <a:lnTo>
                      <a:pt x="2819" y="361"/>
                    </a:lnTo>
                    <a:lnTo>
                      <a:pt x="2822" y="359"/>
                    </a:lnTo>
                    <a:lnTo>
                      <a:pt x="2826" y="354"/>
                    </a:lnTo>
                    <a:lnTo>
                      <a:pt x="2830" y="352"/>
                    </a:lnTo>
                    <a:lnTo>
                      <a:pt x="2834" y="348"/>
                    </a:lnTo>
                    <a:lnTo>
                      <a:pt x="2838" y="345"/>
                    </a:lnTo>
                    <a:lnTo>
                      <a:pt x="2842" y="344"/>
                    </a:lnTo>
                    <a:lnTo>
                      <a:pt x="2846" y="341"/>
                    </a:lnTo>
                    <a:lnTo>
                      <a:pt x="2850" y="336"/>
                    </a:lnTo>
                    <a:lnTo>
                      <a:pt x="2854" y="333"/>
                    </a:lnTo>
                    <a:lnTo>
                      <a:pt x="2858" y="330"/>
                    </a:lnTo>
                    <a:lnTo>
                      <a:pt x="2862" y="327"/>
                    </a:lnTo>
                    <a:lnTo>
                      <a:pt x="2866" y="322"/>
                    </a:lnTo>
                    <a:lnTo>
                      <a:pt x="2870" y="321"/>
                    </a:lnTo>
                    <a:lnTo>
                      <a:pt x="2874" y="319"/>
                    </a:lnTo>
                    <a:lnTo>
                      <a:pt x="2878" y="315"/>
                    </a:lnTo>
                    <a:lnTo>
                      <a:pt x="2882" y="312"/>
                    </a:lnTo>
                    <a:lnTo>
                      <a:pt x="2886" y="307"/>
                    </a:lnTo>
                    <a:lnTo>
                      <a:pt x="2890" y="305"/>
                    </a:lnTo>
                    <a:lnTo>
                      <a:pt x="2893" y="302"/>
                    </a:lnTo>
                    <a:lnTo>
                      <a:pt x="2897" y="300"/>
                    </a:lnTo>
                    <a:lnTo>
                      <a:pt x="2901" y="297"/>
                    </a:lnTo>
                    <a:lnTo>
                      <a:pt x="2905" y="294"/>
                    </a:lnTo>
                    <a:lnTo>
                      <a:pt x="2909" y="292"/>
                    </a:lnTo>
                    <a:lnTo>
                      <a:pt x="2913" y="286"/>
                    </a:lnTo>
                    <a:lnTo>
                      <a:pt x="2917" y="285"/>
                    </a:lnTo>
                    <a:lnTo>
                      <a:pt x="2921" y="282"/>
                    </a:lnTo>
                    <a:lnTo>
                      <a:pt x="2925" y="281"/>
                    </a:lnTo>
                    <a:lnTo>
                      <a:pt x="2929" y="276"/>
                    </a:lnTo>
                    <a:lnTo>
                      <a:pt x="2933" y="273"/>
                    </a:lnTo>
                    <a:lnTo>
                      <a:pt x="2937" y="271"/>
                    </a:lnTo>
                    <a:lnTo>
                      <a:pt x="2941" y="268"/>
                    </a:lnTo>
                    <a:lnTo>
                      <a:pt x="2945" y="265"/>
                    </a:lnTo>
                    <a:lnTo>
                      <a:pt x="2949" y="265"/>
                    </a:lnTo>
                    <a:lnTo>
                      <a:pt x="2953" y="260"/>
                    </a:lnTo>
                    <a:lnTo>
                      <a:pt x="2957" y="259"/>
                    </a:lnTo>
                    <a:lnTo>
                      <a:pt x="2960" y="255"/>
                    </a:lnTo>
                    <a:lnTo>
                      <a:pt x="2964" y="252"/>
                    </a:lnTo>
                    <a:lnTo>
                      <a:pt x="2968" y="248"/>
                    </a:lnTo>
                    <a:lnTo>
                      <a:pt x="2972" y="247"/>
                    </a:lnTo>
                    <a:lnTo>
                      <a:pt x="2976" y="244"/>
                    </a:lnTo>
                    <a:lnTo>
                      <a:pt x="2980" y="243"/>
                    </a:lnTo>
                    <a:lnTo>
                      <a:pt x="2984" y="239"/>
                    </a:lnTo>
                    <a:lnTo>
                      <a:pt x="2988" y="236"/>
                    </a:lnTo>
                    <a:lnTo>
                      <a:pt x="2992" y="234"/>
                    </a:lnTo>
                    <a:lnTo>
                      <a:pt x="2996" y="234"/>
                    </a:lnTo>
                    <a:lnTo>
                      <a:pt x="3000" y="230"/>
                    </a:lnTo>
                    <a:lnTo>
                      <a:pt x="3004" y="227"/>
                    </a:lnTo>
                    <a:lnTo>
                      <a:pt x="3008" y="224"/>
                    </a:lnTo>
                    <a:lnTo>
                      <a:pt x="3012" y="223"/>
                    </a:lnTo>
                    <a:lnTo>
                      <a:pt x="3016" y="220"/>
                    </a:lnTo>
                    <a:lnTo>
                      <a:pt x="3020" y="217"/>
                    </a:lnTo>
                    <a:lnTo>
                      <a:pt x="3024" y="213"/>
                    </a:lnTo>
                    <a:lnTo>
                      <a:pt x="3028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3" name="Line 4475"/>
              <p:cNvSpPr>
                <a:spLocks noChangeShapeType="1"/>
              </p:cNvSpPr>
              <p:nvPr/>
            </p:nvSpPr>
            <p:spPr bwMode="auto">
              <a:xfrm flipV="1">
                <a:off x="304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4" name="Line 4476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5" name="Line 4477"/>
              <p:cNvSpPr>
                <a:spLocks noChangeShapeType="1"/>
              </p:cNvSpPr>
              <p:nvPr/>
            </p:nvSpPr>
            <p:spPr bwMode="auto">
              <a:xfrm flipV="1">
                <a:off x="306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6" name="Line 4478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7" name="Line 4479"/>
              <p:cNvSpPr>
                <a:spLocks noChangeShapeType="1"/>
              </p:cNvSpPr>
              <p:nvPr/>
            </p:nvSpPr>
            <p:spPr bwMode="auto">
              <a:xfrm flipV="1">
                <a:off x="306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8" name="Line 4480"/>
              <p:cNvSpPr>
                <a:spLocks noChangeShapeType="1"/>
              </p:cNvSpPr>
              <p:nvPr/>
            </p:nvSpPr>
            <p:spPr bwMode="auto">
              <a:xfrm>
                <a:off x="306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29" name="Line 4481"/>
              <p:cNvSpPr>
                <a:spLocks noChangeShapeType="1"/>
              </p:cNvSpPr>
              <p:nvPr/>
            </p:nvSpPr>
            <p:spPr bwMode="auto">
              <a:xfrm flipV="1">
                <a:off x="3080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0" name="Freeform 4482"/>
              <p:cNvSpPr>
                <a:spLocks/>
              </p:cNvSpPr>
              <p:nvPr/>
            </p:nvSpPr>
            <p:spPr bwMode="auto">
              <a:xfrm flipV="1">
                <a:off x="3082" y="909"/>
                <a:ext cx="1731" cy="1107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7"/>
                  </a:cxn>
                  <a:cxn ang="0">
                    <a:pos x="138" y="33"/>
                  </a:cxn>
                  <a:cxn ang="0">
                    <a:pos x="186" y="56"/>
                  </a:cxn>
                  <a:cxn ang="0">
                    <a:pos x="233" y="87"/>
                  </a:cxn>
                  <a:cxn ang="0">
                    <a:pos x="280" y="129"/>
                  </a:cxn>
                  <a:cxn ang="0">
                    <a:pos x="328" y="180"/>
                  </a:cxn>
                  <a:cxn ang="0">
                    <a:pos x="375" y="240"/>
                  </a:cxn>
                  <a:cxn ang="0">
                    <a:pos x="422" y="308"/>
                  </a:cxn>
                  <a:cxn ang="0">
                    <a:pos x="470" y="385"/>
                  </a:cxn>
                  <a:cxn ang="0">
                    <a:pos x="517" y="467"/>
                  </a:cxn>
                  <a:cxn ang="0">
                    <a:pos x="564" y="569"/>
                  </a:cxn>
                  <a:cxn ang="0">
                    <a:pos x="611" y="665"/>
                  </a:cxn>
                  <a:cxn ang="0">
                    <a:pos x="659" y="769"/>
                  </a:cxn>
                  <a:cxn ang="0">
                    <a:pos x="706" y="875"/>
                  </a:cxn>
                  <a:cxn ang="0">
                    <a:pos x="753" y="979"/>
                  </a:cxn>
                  <a:cxn ang="0">
                    <a:pos x="801" y="1089"/>
                  </a:cxn>
                  <a:cxn ang="0">
                    <a:pos x="848" y="1198"/>
                  </a:cxn>
                  <a:cxn ang="0">
                    <a:pos x="895" y="1300"/>
                  </a:cxn>
                  <a:cxn ang="0">
                    <a:pos x="943" y="1396"/>
                  </a:cxn>
                  <a:cxn ang="0">
                    <a:pos x="990" y="1490"/>
                  </a:cxn>
                  <a:cxn ang="0">
                    <a:pos x="1037" y="1575"/>
                  </a:cxn>
                  <a:cxn ang="0">
                    <a:pos x="1085" y="1650"/>
                  </a:cxn>
                  <a:cxn ang="0">
                    <a:pos x="1132" y="1719"/>
                  </a:cxn>
                  <a:cxn ang="0">
                    <a:pos x="1179" y="1774"/>
                  </a:cxn>
                  <a:cxn ang="0">
                    <a:pos x="1226" y="1826"/>
                  </a:cxn>
                  <a:cxn ang="0">
                    <a:pos x="1274" y="1865"/>
                  </a:cxn>
                  <a:cxn ang="0">
                    <a:pos x="1321" y="1893"/>
                  </a:cxn>
                  <a:cxn ang="0">
                    <a:pos x="1368" y="1907"/>
                  </a:cxn>
                  <a:cxn ang="0">
                    <a:pos x="1416" y="1920"/>
                  </a:cxn>
                  <a:cxn ang="0">
                    <a:pos x="1463" y="1916"/>
                  </a:cxn>
                  <a:cxn ang="0">
                    <a:pos x="1510" y="1903"/>
                  </a:cxn>
                  <a:cxn ang="0">
                    <a:pos x="1558" y="1886"/>
                  </a:cxn>
                  <a:cxn ang="0">
                    <a:pos x="1605" y="1855"/>
                  </a:cxn>
                  <a:cxn ang="0">
                    <a:pos x="1652" y="1817"/>
                  </a:cxn>
                  <a:cxn ang="0">
                    <a:pos x="1700" y="1776"/>
                  </a:cxn>
                  <a:cxn ang="0">
                    <a:pos x="1747" y="1723"/>
                  </a:cxn>
                  <a:cxn ang="0">
                    <a:pos x="1794" y="1671"/>
                  </a:cxn>
                  <a:cxn ang="0">
                    <a:pos x="1841" y="1616"/>
                  </a:cxn>
                  <a:cxn ang="0">
                    <a:pos x="1889" y="1551"/>
                  </a:cxn>
                  <a:cxn ang="0">
                    <a:pos x="1936" y="1486"/>
                  </a:cxn>
                  <a:cxn ang="0">
                    <a:pos x="1983" y="1416"/>
                  </a:cxn>
                  <a:cxn ang="0">
                    <a:pos x="2031" y="1346"/>
                  </a:cxn>
                  <a:cxn ang="0">
                    <a:pos x="2078" y="1271"/>
                  </a:cxn>
                  <a:cxn ang="0">
                    <a:pos x="2125" y="1198"/>
                  </a:cxn>
                  <a:cxn ang="0">
                    <a:pos x="2173" y="1126"/>
                  </a:cxn>
                  <a:cxn ang="0">
                    <a:pos x="2220" y="1053"/>
                  </a:cxn>
                  <a:cxn ang="0">
                    <a:pos x="2267" y="982"/>
                  </a:cxn>
                  <a:cxn ang="0">
                    <a:pos x="2315" y="914"/>
                  </a:cxn>
                  <a:cxn ang="0">
                    <a:pos x="2362" y="849"/>
                  </a:cxn>
                  <a:cxn ang="0">
                    <a:pos x="2409" y="786"/>
                  </a:cxn>
                  <a:cxn ang="0">
                    <a:pos x="2457" y="725"/>
                  </a:cxn>
                  <a:cxn ang="0">
                    <a:pos x="2504" y="660"/>
                  </a:cxn>
                  <a:cxn ang="0">
                    <a:pos x="2551" y="607"/>
                  </a:cxn>
                  <a:cxn ang="0">
                    <a:pos x="2598" y="551"/>
                  </a:cxn>
                  <a:cxn ang="0">
                    <a:pos x="2646" y="502"/>
                  </a:cxn>
                  <a:cxn ang="0">
                    <a:pos x="2693" y="450"/>
                  </a:cxn>
                  <a:cxn ang="0">
                    <a:pos x="2740" y="408"/>
                  </a:cxn>
                  <a:cxn ang="0">
                    <a:pos x="2788" y="364"/>
                  </a:cxn>
                  <a:cxn ang="0">
                    <a:pos x="2835" y="325"/>
                  </a:cxn>
                  <a:cxn ang="0">
                    <a:pos x="2882" y="292"/>
                  </a:cxn>
                  <a:cxn ang="0">
                    <a:pos x="2930" y="262"/>
                  </a:cxn>
                  <a:cxn ang="0">
                    <a:pos x="2977" y="227"/>
                  </a:cxn>
                </a:cxnLst>
                <a:rect l="0" t="0" r="r" b="b"/>
                <a:pathLst>
                  <a:path w="3005" h="1921">
                    <a:moveTo>
                      <a:pt x="0" y="4"/>
                    </a:moveTo>
                    <a:lnTo>
                      <a:pt x="4" y="2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5"/>
                    </a:lnTo>
                    <a:lnTo>
                      <a:pt x="28" y="1"/>
                    </a:lnTo>
                    <a:lnTo>
                      <a:pt x="32" y="4"/>
                    </a:lnTo>
                    <a:lnTo>
                      <a:pt x="36" y="0"/>
                    </a:lnTo>
                    <a:lnTo>
                      <a:pt x="40" y="4"/>
                    </a:lnTo>
                    <a:lnTo>
                      <a:pt x="44" y="6"/>
                    </a:lnTo>
                    <a:lnTo>
                      <a:pt x="48" y="6"/>
                    </a:lnTo>
                    <a:lnTo>
                      <a:pt x="52" y="6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3" y="9"/>
                    </a:lnTo>
                    <a:lnTo>
                      <a:pt x="67" y="8"/>
                    </a:lnTo>
                    <a:lnTo>
                      <a:pt x="71" y="8"/>
                    </a:lnTo>
                    <a:lnTo>
                      <a:pt x="75" y="11"/>
                    </a:lnTo>
                    <a:lnTo>
                      <a:pt x="79" y="10"/>
                    </a:lnTo>
                    <a:lnTo>
                      <a:pt x="83" y="10"/>
                    </a:lnTo>
                    <a:lnTo>
                      <a:pt x="87" y="15"/>
                    </a:lnTo>
                    <a:lnTo>
                      <a:pt x="91" y="17"/>
                    </a:lnTo>
                    <a:lnTo>
                      <a:pt x="95" y="19"/>
                    </a:lnTo>
                    <a:lnTo>
                      <a:pt x="99" y="18"/>
                    </a:lnTo>
                    <a:lnTo>
                      <a:pt x="103" y="18"/>
                    </a:lnTo>
                    <a:lnTo>
                      <a:pt x="107" y="19"/>
                    </a:lnTo>
                    <a:lnTo>
                      <a:pt x="111" y="24"/>
                    </a:lnTo>
                    <a:lnTo>
                      <a:pt x="115" y="23"/>
                    </a:lnTo>
                    <a:lnTo>
                      <a:pt x="119" y="28"/>
                    </a:lnTo>
                    <a:lnTo>
                      <a:pt x="123" y="30"/>
                    </a:lnTo>
                    <a:lnTo>
                      <a:pt x="127" y="27"/>
                    </a:lnTo>
                    <a:lnTo>
                      <a:pt x="130" y="30"/>
                    </a:lnTo>
                    <a:lnTo>
                      <a:pt x="134" y="28"/>
                    </a:lnTo>
                    <a:lnTo>
                      <a:pt x="138" y="33"/>
                    </a:lnTo>
                    <a:lnTo>
                      <a:pt x="142" y="33"/>
                    </a:lnTo>
                    <a:lnTo>
                      <a:pt x="146" y="33"/>
                    </a:lnTo>
                    <a:lnTo>
                      <a:pt x="150" y="35"/>
                    </a:lnTo>
                    <a:lnTo>
                      <a:pt x="154" y="39"/>
                    </a:lnTo>
                    <a:lnTo>
                      <a:pt x="158" y="41"/>
                    </a:lnTo>
                    <a:lnTo>
                      <a:pt x="162" y="44"/>
                    </a:lnTo>
                    <a:lnTo>
                      <a:pt x="166" y="46"/>
                    </a:lnTo>
                    <a:lnTo>
                      <a:pt x="170" y="46"/>
                    </a:lnTo>
                    <a:lnTo>
                      <a:pt x="174" y="49"/>
                    </a:lnTo>
                    <a:lnTo>
                      <a:pt x="178" y="53"/>
                    </a:lnTo>
                    <a:lnTo>
                      <a:pt x="182" y="53"/>
                    </a:lnTo>
                    <a:lnTo>
                      <a:pt x="186" y="56"/>
                    </a:lnTo>
                    <a:lnTo>
                      <a:pt x="190" y="56"/>
                    </a:lnTo>
                    <a:lnTo>
                      <a:pt x="194" y="58"/>
                    </a:lnTo>
                    <a:lnTo>
                      <a:pt x="197" y="63"/>
                    </a:lnTo>
                    <a:lnTo>
                      <a:pt x="201" y="63"/>
                    </a:lnTo>
                    <a:lnTo>
                      <a:pt x="205" y="67"/>
                    </a:lnTo>
                    <a:lnTo>
                      <a:pt x="209" y="74"/>
                    </a:lnTo>
                    <a:lnTo>
                      <a:pt x="213" y="74"/>
                    </a:lnTo>
                    <a:lnTo>
                      <a:pt x="217" y="74"/>
                    </a:lnTo>
                    <a:lnTo>
                      <a:pt x="221" y="80"/>
                    </a:lnTo>
                    <a:lnTo>
                      <a:pt x="225" y="80"/>
                    </a:lnTo>
                    <a:lnTo>
                      <a:pt x="229" y="85"/>
                    </a:lnTo>
                    <a:lnTo>
                      <a:pt x="233" y="87"/>
                    </a:lnTo>
                    <a:lnTo>
                      <a:pt x="237" y="92"/>
                    </a:lnTo>
                    <a:lnTo>
                      <a:pt x="241" y="96"/>
                    </a:lnTo>
                    <a:lnTo>
                      <a:pt x="245" y="97"/>
                    </a:lnTo>
                    <a:lnTo>
                      <a:pt x="249" y="101"/>
                    </a:lnTo>
                    <a:lnTo>
                      <a:pt x="253" y="100"/>
                    </a:lnTo>
                    <a:lnTo>
                      <a:pt x="257" y="109"/>
                    </a:lnTo>
                    <a:lnTo>
                      <a:pt x="261" y="110"/>
                    </a:lnTo>
                    <a:lnTo>
                      <a:pt x="265" y="114"/>
                    </a:lnTo>
                    <a:lnTo>
                      <a:pt x="268" y="119"/>
                    </a:lnTo>
                    <a:lnTo>
                      <a:pt x="272" y="123"/>
                    </a:lnTo>
                    <a:lnTo>
                      <a:pt x="276" y="126"/>
                    </a:lnTo>
                    <a:lnTo>
                      <a:pt x="280" y="129"/>
                    </a:lnTo>
                    <a:lnTo>
                      <a:pt x="284" y="135"/>
                    </a:lnTo>
                    <a:lnTo>
                      <a:pt x="288" y="137"/>
                    </a:lnTo>
                    <a:lnTo>
                      <a:pt x="292" y="142"/>
                    </a:lnTo>
                    <a:lnTo>
                      <a:pt x="296" y="145"/>
                    </a:lnTo>
                    <a:lnTo>
                      <a:pt x="300" y="149"/>
                    </a:lnTo>
                    <a:lnTo>
                      <a:pt x="304" y="154"/>
                    </a:lnTo>
                    <a:lnTo>
                      <a:pt x="308" y="158"/>
                    </a:lnTo>
                    <a:lnTo>
                      <a:pt x="312" y="162"/>
                    </a:lnTo>
                    <a:lnTo>
                      <a:pt x="316" y="163"/>
                    </a:lnTo>
                    <a:lnTo>
                      <a:pt x="320" y="174"/>
                    </a:lnTo>
                    <a:lnTo>
                      <a:pt x="324" y="175"/>
                    </a:lnTo>
                    <a:lnTo>
                      <a:pt x="328" y="180"/>
                    </a:lnTo>
                    <a:lnTo>
                      <a:pt x="332" y="187"/>
                    </a:lnTo>
                    <a:lnTo>
                      <a:pt x="335" y="188"/>
                    </a:lnTo>
                    <a:lnTo>
                      <a:pt x="339" y="192"/>
                    </a:lnTo>
                    <a:lnTo>
                      <a:pt x="343" y="198"/>
                    </a:lnTo>
                    <a:lnTo>
                      <a:pt x="347" y="203"/>
                    </a:lnTo>
                    <a:lnTo>
                      <a:pt x="351" y="210"/>
                    </a:lnTo>
                    <a:lnTo>
                      <a:pt x="355" y="215"/>
                    </a:lnTo>
                    <a:lnTo>
                      <a:pt x="359" y="220"/>
                    </a:lnTo>
                    <a:lnTo>
                      <a:pt x="363" y="228"/>
                    </a:lnTo>
                    <a:lnTo>
                      <a:pt x="367" y="229"/>
                    </a:lnTo>
                    <a:lnTo>
                      <a:pt x="371" y="232"/>
                    </a:lnTo>
                    <a:lnTo>
                      <a:pt x="375" y="240"/>
                    </a:lnTo>
                    <a:lnTo>
                      <a:pt x="379" y="245"/>
                    </a:lnTo>
                    <a:lnTo>
                      <a:pt x="383" y="254"/>
                    </a:lnTo>
                    <a:lnTo>
                      <a:pt x="387" y="254"/>
                    </a:lnTo>
                    <a:lnTo>
                      <a:pt x="391" y="259"/>
                    </a:lnTo>
                    <a:lnTo>
                      <a:pt x="395" y="264"/>
                    </a:lnTo>
                    <a:lnTo>
                      <a:pt x="399" y="271"/>
                    </a:lnTo>
                    <a:lnTo>
                      <a:pt x="402" y="276"/>
                    </a:lnTo>
                    <a:lnTo>
                      <a:pt x="406" y="285"/>
                    </a:lnTo>
                    <a:lnTo>
                      <a:pt x="410" y="292"/>
                    </a:lnTo>
                    <a:lnTo>
                      <a:pt x="414" y="294"/>
                    </a:lnTo>
                    <a:lnTo>
                      <a:pt x="418" y="302"/>
                    </a:lnTo>
                    <a:lnTo>
                      <a:pt x="422" y="308"/>
                    </a:lnTo>
                    <a:lnTo>
                      <a:pt x="426" y="310"/>
                    </a:lnTo>
                    <a:lnTo>
                      <a:pt x="430" y="321"/>
                    </a:lnTo>
                    <a:lnTo>
                      <a:pt x="434" y="325"/>
                    </a:lnTo>
                    <a:lnTo>
                      <a:pt x="438" y="331"/>
                    </a:lnTo>
                    <a:lnTo>
                      <a:pt x="442" y="340"/>
                    </a:lnTo>
                    <a:lnTo>
                      <a:pt x="446" y="346"/>
                    </a:lnTo>
                    <a:lnTo>
                      <a:pt x="450" y="354"/>
                    </a:lnTo>
                    <a:lnTo>
                      <a:pt x="454" y="360"/>
                    </a:lnTo>
                    <a:lnTo>
                      <a:pt x="458" y="367"/>
                    </a:lnTo>
                    <a:lnTo>
                      <a:pt x="462" y="372"/>
                    </a:lnTo>
                    <a:lnTo>
                      <a:pt x="466" y="380"/>
                    </a:lnTo>
                    <a:lnTo>
                      <a:pt x="470" y="385"/>
                    </a:lnTo>
                    <a:lnTo>
                      <a:pt x="473" y="390"/>
                    </a:lnTo>
                    <a:lnTo>
                      <a:pt x="477" y="399"/>
                    </a:lnTo>
                    <a:lnTo>
                      <a:pt x="481" y="407"/>
                    </a:lnTo>
                    <a:lnTo>
                      <a:pt x="485" y="412"/>
                    </a:lnTo>
                    <a:lnTo>
                      <a:pt x="489" y="419"/>
                    </a:lnTo>
                    <a:lnTo>
                      <a:pt x="493" y="428"/>
                    </a:lnTo>
                    <a:lnTo>
                      <a:pt x="497" y="434"/>
                    </a:lnTo>
                    <a:lnTo>
                      <a:pt x="501" y="441"/>
                    </a:lnTo>
                    <a:lnTo>
                      <a:pt x="505" y="452"/>
                    </a:lnTo>
                    <a:lnTo>
                      <a:pt x="509" y="458"/>
                    </a:lnTo>
                    <a:lnTo>
                      <a:pt x="513" y="462"/>
                    </a:lnTo>
                    <a:lnTo>
                      <a:pt x="517" y="467"/>
                    </a:lnTo>
                    <a:lnTo>
                      <a:pt x="521" y="477"/>
                    </a:lnTo>
                    <a:lnTo>
                      <a:pt x="525" y="490"/>
                    </a:lnTo>
                    <a:lnTo>
                      <a:pt x="529" y="495"/>
                    </a:lnTo>
                    <a:lnTo>
                      <a:pt x="533" y="503"/>
                    </a:lnTo>
                    <a:lnTo>
                      <a:pt x="537" y="513"/>
                    </a:lnTo>
                    <a:lnTo>
                      <a:pt x="540" y="519"/>
                    </a:lnTo>
                    <a:lnTo>
                      <a:pt x="544" y="521"/>
                    </a:lnTo>
                    <a:lnTo>
                      <a:pt x="548" y="530"/>
                    </a:lnTo>
                    <a:lnTo>
                      <a:pt x="552" y="542"/>
                    </a:lnTo>
                    <a:lnTo>
                      <a:pt x="556" y="550"/>
                    </a:lnTo>
                    <a:lnTo>
                      <a:pt x="560" y="556"/>
                    </a:lnTo>
                    <a:lnTo>
                      <a:pt x="564" y="569"/>
                    </a:lnTo>
                    <a:lnTo>
                      <a:pt x="568" y="577"/>
                    </a:lnTo>
                    <a:lnTo>
                      <a:pt x="572" y="581"/>
                    </a:lnTo>
                    <a:lnTo>
                      <a:pt x="576" y="590"/>
                    </a:lnTo>
                    <a:lnTo>
                      <a:pt x="580" y="598"/>
                    </a:lnTo>
                    <a:lnTo>
                      <a:pt x="584" y="609"/>
                    </a:lnTo>
                    <a:lnTo>
                      <a:pt x="588" y="617"/>
                    </a:lnTo>
                    <a:lnTo>
                      <a:pt x="592" y="622"/>
                    </a:lnTo>
                    <a:lnTo>
                      <a:pt x="596" y="630"/>
                    </a:lnTo>
                    <a:lnTo>
                      <a:pt x="600" y="639"/>
                    </a:lnTo>
                    <a:lnTo>
                      <a:pt x="604" y="647"/>
                    </a:lnTo>
                    <a:lnTo>
                      <a:pt x="608" y="657"/>
                    </a:lnTo>
                    <a:lnTo>
                      <a:pt x="611" y="665"/>
                    </a:lnTo>
                    <a:lnTo>
                      <a:pt x="615" y="677"/>
                    </a:lnTo>
                    <a:lnTo>
                      <a:pt x="619" y="683"/>
                    </a:lnTo>
                    <a:lnTo>
                      <a:pt x="623" y="690"/>
                    </a:lnTo>
                    <a:lnTo>
                      <a:pt x="627" y="703"/>
                    </a:lnTo>
                    <a:lnTo>
                      <a:pt x="631" y="705"/>
                    </a:lnTo>
                    <a:lnTo>
                      <a:pt x="635" y="716"/>
                    </a:lnTo>
                    <a:lnTo>
                      <a:pt x="639" y="728"/>
                    </a:lnTo>
                    <a:lnTo>
                      <a:pt x="643" y="731"/>
                    </a:lnTo>
                    <a:lnTo>
                      <a:pt x="647" y="744"/>
                    </a:lnTo>
                    <a:lnTo>
                      <a:pt x="651" y="751"/>
                    </a:lnTo>
                    <a:lnTo>
                      <a:pt x="655" y="757"/>
                    </a:lnTo>
                    <a:lnTo>
                      <a:pt x="659" y="769"/>
                    </a:lnTo>
                    <a:lnTo>
                      <a:pt x="663" y="777"/>
                    </a:lnTo>
                    <a:lnTo>
                      <a:pt x="667" y="790"/>
                    </a:lnTo>
                    <a:lnTo>
                      <a:pt x="671" y="792"/>
                    </a:lnTo>
                    <a:lnTo>
                      <a:pt x="675" y="803"/>
                    </a:lnTo>
                    <a:lnTo>
                      <a:pt x="678" y="813"/>
                    </a:lnTo>
                    <a:lnTo>
                      <a:pt x="682" y="821"/>
                    </a:lnTo>
                    <a:lnTo>
                      <a:pt x="686" y="827"/>
                    </a:lnTo>
                    <a:lnTo>
                      <a:pt x="690" y="839"/>
                    </a:lnTo>
                    <a:lnTo>
                      <a:pt x="694" y="849"/>
                    </a:lnTo>
                    <a:lnTo>
                      <a:pt x="698" y="859"/>
                    </a:lnTo>
                    <a:lnTo>
                      <a:pt x="702" y="866"/>
                    </a:lnTo>
                    <a:lnTo>
                      <a:pt x="706" y="875"/>
                    </a:lnTo>
                    <a:lnTo>
                      <a:pt x="710" y="882"/>
                    </a:lnTo>
                    <a:lnTo>
                      <a:pt x="714" y="896"/>
                    </a:lnTo>
                    <a:lnTo>
                      <a:pt x="718" y="903"/>
                    </a:lnTo>
                    <a:lnTo>
                      <a:pt x="722" y="910"/>
                    </a:lnTo>
                    <a:lnTo>
                      <a:pt x="726" y="920"/>
                    </a:lnTo>
                    <a:lnTo>
                      <a:pt x="730" y="927"/>
                    </a:lnTo>
                    <a:lnTo>
                      <a:pt x="734" y="940"/>
                    </a:lnTo>
                    <a:lnTo>
                      <a:pt x="738" y="947"/>
                    </a:lnTo>
                    <a:lnTo>
                      <a:pt x="742" y="955"/>
                    </a:lnTo>
                    <a:lnTo>
                      <a:pt x="745" y="965"/>
                    </a:lnTo>
                    <a:lnTo>
                      <a:pt x="749" y="971"/>
                    </a:lnTo>
                    <a:lnTo>
                      <a:pt x="753" y="979"/>
                    </a:lnTo>
                    <a:lnTo>
                      <a:pt x="757" y="988"/>
                    </a:lnTo>
                    <a:lnTo>
                      <a:pt x="761" y="1003"/>
                    </a:lnTo>
                    <a:lnTo>
                      <a:pt x="765" y="1008"/>
                    </a:lnTo>
                    <a:lnTo>
                      <a:pt x="769" y="1018"/>
                    </a:lnTo>
                    <a:lnTo>
                      <a:pt x="773" y="1023"/>
                    </a:lnTo>
                    <a:lnTo>
                      <a:pt x="777" y="1034"/>
                    </a:lnTo>
                    <a:lnTo>
                      <a:pt x="781" y="1043"/>
                    </a:lnTo>
                    <a:lnTo>
                      <a:pt x="785" y="1057"/>
                    </a:lnTo>
                    <a:lnTo>
                      <a:pt x="789" y="1064"/>
                    </a:lnTo>
                    <a:lnTo>
                      <a:pt x="793" y="1070"/>
                    </a:lnTo>
                    <a:lnTo>
                      <a:pt x="797" y="1079"/>
                    </a:lnTo>
                    <a:lnTo>
                      <a:pt x="801" y="1089"/>
                    </a:lnTo>
                    <a:lnTo>
                      <a:pt x="805" y="1097"/>
                    </a:lnTo>
                    <a:lnTo>
                      <a:pt x="809" y="1109"/>
                    </a:lnTo>
                    <a:lnTo>
                      <a:pt x="813" y="1119"/>
                    </a:lnTo>
                    <a:lnTo>
                      <a:pt x="816" y="1123"/>
                    </a:lnTo>
                    <a:lnTo>
                      <a:pt x="820" y="1131"/>
                    </a:lnTo>
                    <a:lnTo>
                      <a:pt x="824" y="1143"/>
                    </a:lnTo>
                    <a:lnTo>
                      <a:pt x="828" y="1152"/>
                    </a:lnTo>
                    <a:lnTo>
                      <a:pt x="832" y="1160"/>
                    </a:lnTo>
                    <a:lnTo>
                      <a:pt x="836" y="1169"/>
                    </a:lnTo>
                    <a:lnTo>
                      <a:pt x="840" y="1178"/>
                    </a:lnTo>
                    <a:lnTo>
                      <a:pt x="844" y="1185"/>
                    </a:lnTo>
                    <a:lnTo>
                      <a:pt x="848" y="1198"/>
                    </a:lnTo>
                    <a:lnTo>
                      <a:pt x="852" y="1208"/>
                    </a:lnTo>
                    <a:lnTo>
                      <a:pt x="856" y="1217"/>
                    </a:lnTo>
                    <a:lnTo>
                      <a:pt x="860" y="1222"/>
                    </a:lnTo>
                    <a:lnTo>
                      <a:pt x="864" y="1227"/>
                    </a:lnTo>
                    <a:lnTo>
                      <a:pt x="868" y="1241"/>
                    </a:lnTo>
                    <a:lnTo>
                      <a:pt x="872" y="1246"/>
                    </a:lnTo>
                    <a:lnTo>
                      <a:pt x="876" y="1259"/>
                    </a:lnTo>
                    <a:lnTo>
                      <a:pt x="880" y="1266"/>
                    </a:lnTo>
                    <a:lnTo>
                      <a:pt x="883" y="1270"/>
                    </a:lnTo>
                    <a:lnTo>
                      <a:pt x="887" y="1283"/>
                    </a:lnTo>
                    <a:lnTo>
                      <a:pt x="891" y="1288"/>
                    </a:lnTo>
                    <a:lnTo>
                      <a:pt x="895" y="1300"/>
                    </a:lnTo>
                    <a:lnTo>
                      <a:pt x="899" y="1305"/>
                    </a:lnTo>
                    <a:lnTo>
                      <a:pt x="903" y="1314"/>
                    </a:lnTo>
                    <a:lnTo>
                      <a:pt x="907" y="1326"/>
                    </a:lnTo>
                    <a:lnTo>
                      <a:pt x="911" y="1332"/>
                    </a:lnTo>
                    <a:lnTo>
                      <a:pt x="915" y="1341"/>
                    </a:lnTo>
                    <a:lnTo>
                      <a:pt x="919" y="1348"/>
                    </a:lnTo>
                    <a:lnTo>
                      <a:pt x="923" y="1358"/>
                    </a:lnTo>
                    <a:lnTo>
                      <a:pt x="927" y="1363"/>
                    </a:lnTo>
                    <a:lnTo>
                      <a:pt x="931" y="1372"/>
                    </a:lnTo>
                    <a:lnTo>
                      <a:pt x="935" y="1381"/>
                    </a:lnTo>
                    <a:lnTo>
                      <a:pt x="939" y="1389"/>
                    </a:lnTo>
                    <a:lnTo>
                      <a:pt x="943" y="1396"/>
                    </a:lnTo>
                    <a:lnTo>
                      <a:pt x="947" y="1403"/>
                    </a:lnTo>
                    <a:lnTo>
                      <a:pt x="950" y="1414"/>
                    </a:lnTo>
                    <a:lnTo>
                      <a:pt x="954" y="1422"/>
                    </a:lnTo>
                    <a:lnTo>
                      <a:pt x="958" y="1429"/>
                    </a:lnTo>
                    <a:lnTo>
                      <a:pt x="962" y="1438"/>
                    </a:lnTo>
                    <a:lnTo>
                      <a:pt x="966" y="1437"/>
                    </a:lnTo>
                    <a:lnTo>
                      <a:pt x="970" y="1446"/>
                    </a:lnTo>
                    <a:lnTo>
                      <a:pt x="974" y="1459"/>
                    </a:lnTo>
                    <a:lnTo>
                      <a:pt x="978" y="1467"/>
                    </a:lnTo>
                    <a:lnTo>
                      <a:pt x="982" y="1470"/>
                    </a:lnTo>
                    <a:lnTo>
                      <a:pt x="986" y="1483"/>
                    </a:lnTo>
                    <a:lnTo>
                      <a:pt x="990" y="1490"/>
                    </a:lnTo>
                    <a:lnTo>
                      <a:pt x="994" y="1496"/>
                    </a:lnTo>
                    <a:lnTo>
                      <a:pt x="998" y="1506"/>
                    </a:lnTo>
                    <a:lnTo>
                      <a:pt x="1002" y="1507"/>
                    </a:lnTo>
                    <a:lnTo>
                      <a:pt x="1006" y="1515"/>
                    </a:lnTo>
                    <a:lnTo>
                      <a:pt x="1010" y="1525"/>
                    </a:lnTo>
                    <a:lnTo>
                      <a:pt x="1014" y="1534"/>
                    </a:lnTo>
                    <a:lnTo>
                      <a:pt x="1018" y="1540"/>
                    </a:lnTo>
                    <a:lnTo>
                      <a:pt x="1021" y="1546"/>
                    </a:lnTo>
                    <a:lnTo>
                      <a:pt x="1025" y="1553"/>
                    </a:lnTo>
                    <a:lnTo>
                      <a:pt x="1029" y="1562"/>
                    </a:lnTo>
                    <a:lnTo>
                      <a:pt x="1033" y="1568"/>
                    </a:lnTo>
                    <a:lnTo>
                      <a:pt x="1037" y="1575"/>
                    </a:lnTo>
                    <a:lnTo>
                      <a:pt x="1041" y="1581"/>
                    </a:lnTo>
                    <a:lnTo>
                      <a:pt x="1045" y="1586"/>
                    </a:lnTo>
                    <a:lnTo>
                      <a:pt x="1049" y="1595"/>
                    </a:lnTo>
                    <a:lnTo>
                      <a:pt x="1053" y="1601"/>
                    </a:lnTo>
                    <a:lnTo>
                      <a:pt x="1057" y="1604"/>
                    </a:lnTo>
                    <a:lnTo>
                      <a:pt x="1061" y="1612"/>
                    </a:lnTo>
                    <a:lnTo>
                      <a:pt x="1065" y="1614"/>
                    </a:lnTo>
                    <a:lnTo>
                      <a:pt x="1069" y="1630"/>
                    </a:lnTo>
                    <a:lnTo>
                      <a:pt x="1073" y="1632"/>
                    </a:lnTo>
                    <a:lnTo>
                      <a:pt x="1077" y="1637"/>
                    </a:lnTo>
                    <a:lnTo>
                      <a:pt x="1081" y="1646"/>
                    </a:lnTo>
                    <a:lnTo>
                      <a:pt x="1085" y="1650"/>
                    </a:lnTo>
                    <a:lnTo>
                      <a:pt x="1088" y="1656"/>
                    </a:lnTo>
                    <a:lnTo>
                      <a:pt x="1092" y="1662"/>
                    </a:lnTo>
                    <a:lnTo>
                      <a:pt x="1096" y="1664"/>
                    </a:lnTo>
                    <a:lnTo>
                      <a:pt x="1100" y="1672"/>
                    </a:lnTo>
                    <a:lnTo>
                      <a:pt x="1104" y="1681"/>
                    </a:lnTo>
                    <a:lnTo>
                      <a:pt x="1108" y="1681"/>
                    </a:lnTo>
                    <a:lnTo>
                      <a:pt x="1112" y="1691"/>
                    </a:lnTo>
                    <a:lnTo>
                      <a:pt x="1116" y="1691"/>
                    </a:lnTo>
                    <a:lnTo>
                      <a:pt x="1120" y="1700"/>
                    </a:lnTo>
                    <a:lnTo>
                      <a:pt x="1124" y="1704"/>
                    </a:lnTo>
                    <a:lnTo>
                      <a:pt x="1128" y="1708"/>
                    </a:lnTo>
                    <a:lnTo>
                      <a:pt x="1132" y="1719"/>
                    </a:lnTo>
                    <a:lnTo>
                      <a:pt x="1136" y="1721"/>
                    </a:lnTo>
                    <a:lnTo>
                      <a:pt x="1140" y="1728"/>
                    </a:lnTo>
                    <a:lnTo>
                      <a:pt x="1144" y="1732"/>
                    </a:lnTo>
                    <a:lnTo>
                      <a:pt x="1148" y="1736"/>
                    </a:lnTo>
                    <a:lnTo>
                      <a:pt x="1152" y="1742"/>
                    </a:lnTo>
                    <a:lnTo>
                      <a:pt x="1156" y="1750"/>
                    </a:lnTo>
                    <a:lnTo>
                      <a:pt x="1159" y="1756"/>
                    </a:lnTo>
                    <a:lnTo>
                      <a:pt x="1163" y="1760"/>
                    </a:lnTo>
                    <a:lnTo>
                      <a:pt x="1167" y="1761"/>
                    </a:lnTo>
                    <a:lnTo>
                      <a:pt x="1171" y="1771"/>
                    </a:lnTo>
                    <a:lnTo>
                      <a:pt x="1175" y="1772"/>
                    </a:lnTo>
                    <a:lnTo>
                      <a:pt x="1179" y="1774"/>
                    </a:lnTo>
                    <a:lnTo>
                      <a:pt x="1183" y="1781"/>
                    </a:lnTo>
                    <a:lnTo>
                      <a:pt x="1187" y="1789"/>
                    </a:lnTo>
                    <a:lnTo>
                      <a:pt x="1191" y="1790"/>
                    </a:lnTo>
                    <a:lnTo>
                      <a:pt x="1195" y="1794"/>
                    </a:lnTo>
                    <a:lnTo>
                      <a:pt x="1199" y="1795"/>
                    </a:lnTo>
                    <a:lnTo>
                      <a:pt x="1203" y="1799"/>
                    </a:lnTo>
                    <a:lnTo>
                      <a:pt x="1207" y="1806"/>
                    </a:lnTo>
                    <a:lnTo>
                      <a:pt x="1211" y="1808"/>
                    </a:lnTo>
                    <a:lnTo>
                      <a:pt x="1215" y="1812"/>
                    </a:lnTo>
                    <a:lnTo>
                      <a:pt x="1219" y="1819"/>
                    </a:lnTo>
                    <a:lnTo>
                      <a:pt x="1223" y="1821"/>
                    </a:lnTo>
                    <a:lnTo>
                      <a:pt x="1226" y="1826"/>
                    </a:lnTo>
                    <a:lnTo>
                      <a:pt x="1230" y="1830"/>
                    </a:lnTo>
                    <a:lnTo>
                      <a:pt x="1234" y="1830"/>
                    </a:lnTo>
                    <a:lnTo>
                      <a:pt x="1238" y="1834"/>
                    </a:lnTo>
                    <a:lnTo>
                      <a:pt x="1242" y="1839"/>
                    </a:lnTo>
                    <a:lnTo>
                      <a:pt x="1246" y="1843"/>
                    </a:lnTo>
                    <a:lnTo>
                      <a:pt x="1250" y="1845"/>
                    </a:lnTo>
                    <a:lnTo>
                      <a:pt x="1254" y="1851"/>
                    </a:lnTo>
                    <a:lnTo>
                      <a:pt x="1258" y="1851"/>
                    </a:lnTo>
                    <a:lnTo>
                      <a:pt x="1262" y="1854"/>
                    </a:lnTo>
                    <a:lnTo>
                      <a:pt x="1266" y="1860"/>
                    </a:lnTo>
                    <a:lnTo>
                      <a:pt x="1270" y="1857"/>
                    </a:lnTo>
                    <a:lnTo>
                      <a:pt x="1274" y="1865"/>
                    </a:lnTo>
                    <a:lnTo>
                      <a:pt x="1278" y="1864"/>
                    </a:lnTo>
                    <a:lnTo>
                      <a:pt x="1282" y="1869"/>
                    </a:lnTo>
                    <a:lnTo>
                      <a:pt x="1286" y="1872"/>
                    </a:lnTo>
                    <a:lnTo>
                      <a:pt x="1290" y="1876"/>
                    </a:lnTo>
                    <a:lnTo>
                      <a:pt x="1293" y="1870"/>
                    </a:lnTo>
                    <a:lnTo>
                      <a:pt x="1297" y="1874"/>
                    </a:lnTo>
                    <a:lnTo>
                      <a:pt x="1301" y="1881"/>
                    </a:lnTo>
                    <a:lnTo>
                      <a:pt x="1305" y="1883"/>
                    </a:lnTo>
                    <a:lnTo>
                      <a:pt x="1309" y="1882"/>
                    </a:lnTo>
                    <a:lnTo>
                      <a:pt x="1313" y="1883"/>
                    </a:lnTo>
                    <a:lnTo>
                      <a:pt x="1317" y="1889"/>
                    </a:lnTo>
                    <a:lnTo>
                      <a:pt x="1321" y="1893"/>
                    </a:lnTo>
                    <a:lnTo>
                      <a:pt x="1325" y="1891"/>
                    </a:lnTo>
                    <a:lnTo>
                      <a:pt x="1329" y="1894"/>
                    </a:lnTo>
                    <a:lnTo>
                      <a:pt x="1333" y="1894"/>
                    </a:lnTo>
                    <a:lnTo>
                      <a:pt x="1337" y="1903"/>
                    </a:lnTo>
                    <a:lnTo>
                      <a:pt x="1341" y="1900"/>
                    </a:lnTo>
                    <a:lnTo>
                      <a:pt x="1345" y="1904"/>
                    </a:lnTo>
                    <a:lnTo>
                      <a:pt x="1349" y="1902"/>
                    </a:lnTo>
                    <a:lnTo>
                      <a:pt x="1353" y="1904"/>
                    </a:lnTo>
                    <a:lnTo>
                      <a:pt x="1357" y="1903"/>
                    </a:lnTo>
                    <a:lnTo>
                      <a:pt x="1361" y="1907"/>
                    </a:lnTo>
                    <a:lnTo>
                      <a:pt x="1364" y="1907"/>
                    </a:lnTo>
                    <a:lnTo>
                      <a:pt x="1368" y="1907"/>
                    </a:lnTo>
                    <a:lnTo>
                      <a:pt x="1372" y="1909"/>
                    </a:lnTo>
                    <a:lnTo>
                      <a:pt x="1376" y="1913"/>
                    </a:lnTo>
                    <a:lnTo>
                      <a:pt x="1380" y="1912"/>
                    </a:lnTo>
                    <a:lnTo>
                      <a:pt x="1384" y="1909"/>
                    </a:lnTo>
                    <a:lnTo>
                      <a:pt x="1388" y="1913"/>
                    </a:lnTo>
                    <a:lnTo>
                      <a:pt x="1392" y="1912"/>
                    </a:lnTo>
                    <a:lnTo>
                      <a:pt x="1396" y="1911"/>
                    </a:lnTo>
                    <a:lnTo>
                      <a:pt x="1400" y="1915"/>
                    </a:lnTo>
                    <a:lnTo>
                      <a:pt x="1404" y="1916"/>
                    </a:lnTo>
                    <a:lnTo>
                      <a:pt x="1408" y="1921"/>
                    </a:lnTo>
                    <a:lnTo>
                      <a:pt x="1412" y="1916"/>
                    </a:lnTo>
                    <a:lnTo>
                      <a:pt x="1416" y="1920"/>
                    </a:lnTo>
                    <a:lnTo>
                      <a:pt x="1420" y="1918"/>
                    </a:lnTo>
                    <a:lnTo>
                      <a:pt x="1424" y="1920"/>
                    </a:lnTo>
                    <a:lnTo>
                      <a:pt x="1428" y="1920"/>
                    </a:lnTo>
                    <a:lnTo>
                      <a:pt x="1431" y="1918"/>
                    </a:lnTo>
                    <a:lnTo>
                      <a:pt x="1435" y="1921"/>
                    </a:lnTo>
                    <a:lnTo>
                      <a:pt x="1439" y="1916"/>
                    </a:lnTo>
                    <a:lnTo>
                      <a:pt x="1443" y="1915"/>
                    </a:lnTo>
                    <a:lnTo>
                      <a:pt x="1447" y="1918"/>
                    </a:lnTo>
                    <a:lnTo>
                      <a:pt x="1451" y="1918"/>
                    </a:lnTo>
                    <a:lnTo>
                      <a:pt x="1455" y="1913"/>
                    </a:lnTo>
                    <a:lnTo>
                      <a:pt x="1459" y="1917"/>
                    </a:lnTo>
                    <a:lnTo>
                      <a:pt x="1463" y="1916"/>
                    </a:lnTo>
                    <a:lnTo>
                      <a:pt x="1467" y="1916"/>
                    </a:lnTo>
                    <a:lnTo>
                      <a:pt x="1471" y="1915"/>
                    </a:lnTo>
                    <a:lnTo>
                      <a:pt x="1475" y="1915"/>
                    </a:lnTo>
                    <a:lnTo>
                      <a:pt x="1479" y="1915"/>
                    </a:lnTo>
                    <a:lnTo>
                      <a:pt x="1483" y="1912"/>
                    </a:lnTo>
                    <a:lnTo>
                      <a:pt x="1487" y="1908"/>
                    </a:lnTo>
                    <a:lnTo>
                      <a:pt x="1491" y="1912"/>
                    </a:lnTo>
                    <a:lnTo>
                      <a:pt x="1495" y="1905"/>
                    </a:lnTo>
                    <a:lnTo>
                      <a:pt x="1498" y="1907"/>
                    </a:lnTo>
                    <a:lnTo>
                      <a:pt x="1502" y="1909"/>
                    </a:lnTo>
                    <a:lnTo>
                      <a:pt x="1506" y="1907"/>
                    </a:lnTo>
                    <a:lnTo>
                      <a:pt x="1510" y="1903"/>
                    </a:lnTo>
                    <a:lnTo>
                      <a:pt x="1514" y="1899"/>
                    </a:lnTo>
                    <a:lnTo>
                      <a:pt x="1518" y="1896"/>
                    </a:lnTo>
                    <a:lnTo>
                      <a:pt x="1522" y="1899"/>
                    </a:lnTo>
                    <a:lnTo>
                      <a:pt x="1526" y="1898"/>
                    </a:lnTo>
                    <a:lnTo>
                      <a:pt x="1530" y="1895"/>
                    </a:lnTo>
                    <a:lnTo>
                      <a:pt x="1534" y="1894"/>
                    </a:lnTo>
                    <a:lnTo>
                      <a:pt x="1538" y="1891"/>
                    </a:lnTo>
                    <a:lnTo>
                      <a:pt x="1542" y="1894"/>
                    </a:lnTo>
                    <a:lnTo>
                      <a:pt x="1546" y="1889"/>
                    </a:lnTo>
                    <a:lnTo>
                      <a:pt x="1550" y="1890"/>
                    </a:lnTo>
                    <a:lnTo>
                      <a:pt x="1554" y="1885"/>
                    </a:lnTo>
                    <a:lnTo>
                      <a:pt x="1558" y="1886"/>
                    </a:lnTo>
                    <a:lnTo>
                      <a:pt x="1562" y="1886"/>
                    </a:lnTo>
                    <a:lnTo>
                      <a:pt x="1566" y="1877"/>
                    </a:lnTo>
                    <a:lnTo>
                      <a:pt x="1569" y="1877"/>
                    </a:lnTo>
                    <a:lnTo>
                      <a:pt x="1573" y="1873"/>
                    </a:lnTo>
                    <a:lnTo>
                      <a:pt x="1577" y="1873"/>
                    </a:lnTo>
                    <a:lnTo>
                      <a:pt x="1581" y="1869"/>
                    </a:lnTo>
                    <a:lnTo>
                      <a:pt x="1585" y="1870"/>
                    </a:lnTo>
                    <a:lnTo>
                      <a:pt x="1589" y="1864"/>
                    </a:lnTo>
                    <a:lnTo>
                      <a:pt x="1593" y="1859"/>
                    </a:lnTo>
                    <a:lnTo>
                      <a:pt x="1597" y="1856"/>
                    </a:lnTo>
                    <a:lnTo>
                      <a:pt x="1601" y="1859"/>
                    </a:lnTo>
                    <a:lnTo>
                      <a:pt x="1605" y="1855"/>
                    </a:lnTo>
                    <a:lnTo>
                      <a:pt x="1609" y="1855"/>
                    </a:lnTo>
                    <a:lnTo>
                      <a:pt x="1613" y="1847"/>
                    </a:lnTo>
                    <a:lnTo>
                      <a:pt x="1617" y="1845"/>
                    </a:lnTo>
                    <a:lnTo>
                      <a:pt x="1621" y="1845"/>
                    </a:lnTo>
                    <a:lnTo>
                      <a:pt x="1625" y="1841"/>
                    </a:lnTo>
                    <a:lnTo>
                      <a:pt x="1629" y="1842"/>
                    </a:lnTo>
                    <a:lnTo>
                      <a:pt x="1633" y="1834"/>
                    </a:lnTo>
                    <a:lnTo>
                      <a:pt x="1636" y="1830"/>
                    </a:lnTo>
                    <a:lnTo>
                      <a:pt x="1640" y="1826"/>
                    </a:lnTo>
                    <a:lnTo>
                      <a:pt x="1644" y="1825"/>
                    </a:lnTo>
                    <a:lnTo>
                      <a:pt x="1648" y="1821"/>
                    </a:lnTo>
                    <a:lnTo>
                      <a:pt x="1652" y="1817"/>
                    </a:lnTo>
                    <a:lnTo>
                      <a:pt x="1656" y="1816"/>
                    </a:lnTo>
                    <a:lnTo>
                      <a:pt x="1660" y="1809"/>
                    </a:lnTo>
                    <a:lnTo>
                      <a:pt x="1664" y="1809"/>
                    </a:lnTo>
                    <a:lnTo>
                      <a:pt x="1668" y="1803"/>
                    </a:lnTo>
                    <a:lnTo>
                      <a:pt x="1672" y="1800"/>
                    </a:lnTo>
                    <a:lnTo>
                      <a:pt x="1676" y="1795"/>
                    </a:lnTo>
                    <a:lnTo>
                      <a:pt x="1680" y="1795"/>
                    </a:lnTo>
                    <a:lnTo>
                      <a:pt x="1684" y="1786"/>
                    </a:lnTo>
                    <a:lnTo>
                      <a:pt x="1688" y="1786"/>
                    </a:lnTo>
                    <a:lnTo>
                      <a:pt x="1692" y="1785"/>
                    </a:lnTo>
                    <a:lnTo>
                      <a:pt x="1696" y="1780"/>
                    </a:lnTo>
                    <a:lnTo>
                      <a:pt x="1700" y="1776"/>
                    </a:lnTo>
                    <a:lnTo>
                      <a:pt x="1703" y="1773"/>
                    </a:lnTo>
                    <a:lnTo>
                      <a:pt x="1707" y="1771"/>
                    </a:lnTo>
                    <a:lnTo>
                      <a:pt x="1711" y="1764"/>
                    </a:lnTo>
                    <a:lnTo>
                      <a:pt x="1715" y="1761"/>
                    </a:lnTo>
                    <a:lnTo>
                      <a:pt x="1719" y="1760"/>
                    </a:lnTo>
                    <a:lnTo>
                      <a:pt x="1723" y="1751"/>
                    </a:lnTo>
                    <a:lnTo>
                      <a:pt x="1727" y="1749"/>
                    </a:lnTo>
                    <a:lnTo>
                      <a:pt x="1731" y="1742"/>
                    </a:lnTo>
                    <a:lnTo>
                      <a:pt x="1735" y="1738"/>
                    </a:lnTo>
                    <a:lnTo>
                      <a:pt x="1739" y="1736"/>
                    </a:lnTo>
                    <a:lnTo>
                      <a:pt x="1743" y="1733"/>
                    </a:lnTo>
                    <a:lnTo>
                      <a:pt x="1747" y="1723"/>
                    </a:lnTo>
                    <a:lnTo>
                      <a:pt x="1751" y="1723"/>
                    </a:lnTo>
                    <a:lnTo>
                      <a:pt x="1755" y="1715"/>
                    </a:lnTo>
                    <a:lnTo>
                      <a:pt x="1759" y="1715"/>
                    </a:lnTo>
                    <a:lnTo>
                      <a:pt x="1763" y="1706"/>
                    </a:lnTo>
                    <a:lnTo>
                      <a:pt x="1767" y="1706"/>
                    </a:lnTo>
                    <a:lnTo>
                      <a:pt x="1771" y="1699"/>
                    </a:lnTo>
                    <a:lnTo>
                      <a:pt x="1774" y="1697"/>
                    </a:lnTo>
                    <a:lnTo>
                      <a:pt x="1778" y="1690"/>
                    </a:lnTo>
                    <a:lnTo>
                      <a:pt x="1782" y="1686"/>
                    </a:lnTo>
                    <a:lnTo>
                      <a:pt x="1786" y="1681"/>
                    </a:lnTo>
                    <a:lnTo>
                      <a:pt x="1790" y="1676"/>
                    </a:lnTo>
                    <a:lnTo>
                      <a:pt x="1794" y="1671"/>
                    </a:lnTo>
                    <a:lnTo>
                      <a:pt x="1798" y="1667"/>
                    </a:lnTo>
                    <a:lnTo>
                      <a:pt x="1802" y="1662"/>
                    </a:lnTo>
                    <a:lnTo>
                      <a:pt x="1806" y="1655"/>
                    </a:lnTo>
                    <a:lnTo>
                      <a:pt x="1810" y="1654"/>
                    </a:lnTo>
                    <a:lnTo>
                      <a:pt x="1814" y="1647"/>
                    </a:lnTo>
                    <a:lnTo>
                      <a:pt x="1818" y="1643"/>
                    </a:lnTo>
                    <a:lnTo>
                      <a:pt x="1822" y="1638"/>
                    </a:lnTo>
                    <a:lnTo>
                      <a:pt x="1826" y="1629"/>
                    </a:lnTo>
                    <a:lnTo>
                      <a:pt x="1830" y="1629"/>
                    </a:lnTo>
                    <a:lnTo>
                      <a:pt x="1834" y="1621"/>
                    </a:lnTo>
                    <a:lnTo>
                      <a:pt x="1838" y="1619"/>
                    </a:lnTo>
                    <a:lnTo>
                      <a:pt x="1841" y="1616"/>
                    </a:lnTo>
                    <a:lnTo>
                      <a:pt x="1845" y="1610"/>
                    </a:lnTo>
                    <a:lnTo>
                      <a:pt x="1849" y="1603"/>
                    </a:lnTo>
                    <a:lnTo>
                      <a:pt x="1853" y="1598"/>
                    </a:lnTo>
                    <a:lnTo>
                      <a:pt x="1857" y="1590"/>
                    </a:lnTo>
                    <a:lnTo>
                      <a:pt x="1861" y="1586"/>
                    </a:lnTo>
                    <a:lnTo>
                      <a:pt x="1865" y="1584"/>
                    </a:lnTo>
                    <a:lnTo>
                      <a:pt x="1869" y="1573"/>
                    </a:lnTo>
                    <a:lnTo>
                      <a:pt x="1873" y="1569"/>
                    </a:lnTo>
                    <a:lnTo>
                      <a:pt x="1877" y="1567"/>
                    </a:lnTo>
                    <a:lnTo>
                      <a:pt x="1881" y="1564"/>
                    </a:lnTo>
                    <a:lnTo>
                      <a:pt x="1885" y="1554"/>
                    </a:lnTo>
                    <a:lnTo>
                      <a:pt x="1889" y="1551"/>
                    </a:lnTo>
                    <a:lnTo>
                      <a:pt x="1893" y="1541"/>
                    </a:lnTo>
                    <a:lnTo>
                      <a:pt x="1897" y="1540"/>
                    </a:lnTo>
                    <a:lnTo>
                      <a:pt x="1901" y="1531"/>
                    </a:lnTo>
                    <a:lnTo>
                      <a:pt x="1905" y="1531"/>
                    </a:lnTo>
                    <a:lnTo>
                      <a:pt x="1909" y="1521"/>
                    </a:lnTo>
                    <a:lnTo>
                      <a:pt x="1912" y="1515"/>
                    </a:lnTo>
                    <a:lnTo>
                      <a:pt x="1916" y="1510"/>
                    </a:lnTo>
                    <a:lnTo>
                      <a:pt x="1920" y="1499"/>
                    </a:lnTo>
                    <a:lnTo>
                      <a:pt x="1924" y="1499"/>
                    </a:lnTo>
                    <a:lnTo>
                      <a:pt x="1928" y="1494"/>
                    </a:lnTo>
                    <a:lnTo>
                      <a:pt x="1932" y="1489"/>
                    </a:lnTo>
                    <a:lnTo>
                      <a:pt x="1936" y="1486"/>
                    </a:lnTo>
                    <a:lnTo>
                      <a:pt x="1940" y="1479"/>
                    </a:lnTo>
                    <a:lnTo>
                      <a:pt x="1944" y="1473"/>
                    </a:lnTo>
                    <a:lnTo>
                      <a:pt x="1948" y="1464"/>
                    </a:lnTo>
                    <a:lnTo>
                      <a:pt x="1952" y="1462"/>
                    </a:lnTo>
                    <a:lnTo>
                      <a:pt x="1956" y="1453"/>
                    </a:lnTo>
                    <a:lnTo>
                      <a:pt x="1960" y="1450"/>
                    </a:lnTo>
                    <a:lnTo>
                      <a:pt x="1964" y="1444"/>
                    </a:lnTo>
                    <a:lnTo>
                      <a:pt x="1968" y="1435"/>
                    </a:lnTo>
                    <a:lnTo>
                      <a:pt x="1972" y="1429"/>
                    </a:lnTo>
                    <a:lnTo>
                      <a:pt x="1976" y="1427"/>
                    </a:lnTo>
                    <a:lnTo>
                      <a:pt x="1979" y="1422"/>
                    </a:lnTo>
                    <a:lnTo>
                      <a:pt x="1983" y="1416"/>
                    </a:lnTo>
                    <a:lnTo>
                      <a:pt x="1987" y="1409"/>
                    </a:lnTo>
                    <a:lnTo>
                      <a:pt x="1991" y="1406"/>
                    </a:lnTo>
                    <a:lnTo>
                      <a:pt x="1995" y="1397"/>
                    </a:lnTo>
                    <a:lnTo>
                      <a:pt x="1999" y="1392"/>
                    </a:lnTo>
                    <a:lnTo>
                      <a:pt x="2003" y="1383"/>
                    </a:lnTo>
                    <a:lnTo>
                      <a:pt x="2007" y="1380"/>
                    </a:lnTo>
                    <a:lnTo>
                      <a:pt x="2011" y="1372"/>
                    </a:lnTo>
                    <a:lnTo>
                      <a:pt x="2015" y="1368"/>
                    </a:lnTo>
                    <a:lnTo>
                      <a:pt x="2019" y="1362"/>
                    </a:lnTo>
                    <a:lnTo>
                      <a:pt x="2023" y="1353"/>
                    </a:lnTo>
                    <a:lnTo>
                      <a:pt x="2027" y="1349"/>
                    </a:lnTo>
                    <a:lnTo>
                      <a:pt x="2031" y="1346"/>
                    </a:lnTo>
                    <a:lnTo>
                      <a:pt x="2035" y="1335"/>
                    </a:lnTo>
                    <a:lnTo>
                      <a:pt x="2039" y="1333"/>
                    </a:lnTo>
                    <a:lnTo>
                      <a:pt x="2043" y="1328"/>
                    </a:lnTo>
                    <a:lnTo>
                      <a:pt x="2046" y="1319"/>
                    </a:lnTo>
                    <a:lnTo>
                      <a:pt x="2050" y="1315"/>
                    </a:lnTo>
                    <a:lnTo>
                      <a:pt x="2054" y="1304"/>
                    </a:lnTo>
                    <a:lnTo>
                      <a:pt x="2058" y="1304"/>
                    </a:lnTo>
                    <a:lnTo>
                      <a:pt x="2062" y="1293"/>
                    </a:lnTo>
                    <a:lnTo>
                      <a:pt x="2066" y="1287"/>
                    </a:lnTo>
                    <a:lnTo>
                      <a:pt x="2070" y="1285"/>
                    </a:lnTo>
                    <a:lnTo>
                      <a:pt x="2074" y="1280"/>
                    </a:lnTo>
                    <a:lnTo>
                      <a:pt x="2078" y="1271"/>
                    </a:lnTo>
                    <a:lnTo>
                      <a:pt x="2082" y="1263"/>
                    </a:lnTo>
                    <a:lnTo>
                      <a:pt x="2086" y="1259"/>
                    </a:lnTo>
                    <a:lnTo>
                      <a:pt x="2090" y="1249"/>
                    </a:lnTo>
                    <a:lnTo>
                      <a:pt x="2094" y="1245"/>
                    </a:lnTo>
                    <a:lnTo>
                      <a:pt x="2098" y="1240"/>
                    </a:lnTo>
                    <a:lnTo>
                      <a:pt x="2102" y="1236"/>
                    </a:lnTo>
                    <a:lnTo>
                      <a:pt x="2106" y="1231"/>
                    </a:lnTo>
                    <a:lnTo>
                      <a:pt x="2110" y="1222"/>
                    </a:lnTo>
                    <a:lnTo>
                      <a:pt x="2114" y="1217"/>
                    </a:lnTo>
                    <a:lnTo>
                      <a:pt x="2117" y="1214"/>
                    </a:lnTo>
                    <a:lnTo>
                      <a:pt x="2121" y="1205"/>
                    </a:lnTo>
                    <a:lnTo>
                      <a:pt x="2125" y="1198"/>
                    </a:lnTo>
                    <a:lnTo>
                      <a:pt x="2129" y="1195"/>
                    </a:lnTo>
                    <a:lnTo>
                      <a:pt x="2133" y="1187"/>
                    </a:lnTo>
                    <a:lnTo>
                      <a:pt x="2137" y="1182"/>
                    </a:lnTo>
                    <a:lnTo>
                      <a:pt x="2141" y="1175"/>
                    </a:lnTo>
                    <a:lnTo>
                      <a:pt x="2145" y="1169"/>
                    </a:lnTo>
                    <a:lnTo>
                      <a:pt x="2149" y="1161"/>
                    </a:lnTo>
                    <a:lnTo>
                      <a:pt x="2153" y="1157"/>
                    </a:lnTo>
                    <a:lnTo>
                      <a:pt x="2157" y="1147"/>
                    </a:lnTo>
                    <a:lnTo>
                      <a:pt x="2161" y="1145"/>
                    </a:lnTo>
                    <a:lnTo>
                      <a:pt x="2165" y="1135"/>
                    </a:lnTo>
                    <a:lnTo>
                      <a:pt x="2169" y="1131"/>
                    </a:lnTo>
                    <a:lnTo>
                      <a:pt x="2173" y="1126"/>
                    </a:lnTo>
                    <a:lnTo>
                      <a:pt x="2177" y="1123"/>
                    </a:lnTo>
                    <a:lnTo>
                      <a:pt x="2181" y="1115"/>
                    </a:lnTo>
                    <a:lnTo>
                      <a:pt x="2184" y="1112"/>
                    </a:lnTo>
                    <a:lnTo>
                      <a:pt x="2188" y="1102"/>
                    </a:lnTo>
                    <a:lnTo>
                      <a:pt x="2192" y="1096"/>
                    </a:lnTo>
                    <a:lnTo>
                      <a:pt x="2196" y="1089"/>
                    </a:lnTo>
                    <a:lnTo>
                      <a:pt x="2200" y="1084"/>
                    </a:lnTo>
                    <a:lnTo>
                      <a:pt x="2204" y="1080"/>
                    </a:lnTo>
                    <a:lnTo>
                      <a:pt x="2208" y="1073"/>
                    </a:lnTo>
                    <a:lnTo>
                      <a:pt x="2212" y="1066"/>
                    </a:lnTo>
                    <a:lnTo>
                      <a:pt x="2216" y="1064"/>
                    </a:lnTo>
                    <a:lnTo>
                      <a:pt x="2220" y="1053"/>
                    </a:lnTo>
                    <a:lnTo>
                      <a:pt x="2224" y="1051"/>
                    </a:lnTo>
                    <a:lnTo>
                      <a:pt x="2228" y="1047"/>
                    </a:lnTo>
                    <a:lnTo>
                      <a:pt x="2232" y="1035"/>
                    </a:lnTo>
                    <a:lnTo>
                      <a:pt x="2236" y="1035"/>
                    </a:lnTo>
                    <a:lnTo>
                      <a:pt x="2240" y="1028"/>
                    </a:lnTo>
                    <a:lnTo>
                      <a:pt x="2244" y="1018"/>
                    </a:lnTo>
                    <a:lnTo>
                      <a:pt x="2248" y="1012"/>
                    </a:lnTo>
                    <a:lnTo>
                      <a:pt x="2251" y="1004"/>
                    </a:lnTo>
                    <a:lnTo>
                      <a:pt x="2255" y="997"/>
                    </a:lnTo>
                    <a:lnTo>
                      <a:pt x="2259" y="996"/>
                    </a:lnTo>
                    <a:lnTo>
                      <a:pt x="2263" y="992"/>
                    </a:lnTo>
                    <a:lnTo>
                      <a:pt x="2267" y="982"/>
                    </a:lnTo>
                    <a:lnTo>
                      <a:pt x="2271" y="980"/>
                    </a:lnTo>
                    <a:lnTo>
                      <a:pt x="2275" y="975"/>
                    </a:lnTo>
                    <a:lnTo>
                      <a:pt x="2279" y="969"/>
                    </a:lnTo>
                    <a:lnTo>
                      <a:pt x="2283" y="961"/>
                    </a:lnTo>
                    <a:lnTo>
                      <a:pt x="2287" y="953"/>
                    </a:lnTo>
                    <a:lnTo>
                      <a:pt x="2291" y="951"/>
                    </a:lnTo>
                    <a:lnTo>
                      <a:pt x="2295" y="945"/>
                    </a:lnTo>
                    <a:lnTo>
                      <a:pt x="2299" y="936"/>
                    </a:lnTo>
                    <a:lnTo>
                      <a:pt x="2303" y="938"/>
                    </a:lnTo>
                    <a:lnTo>
                      <a:pt x="2307" y="927"/>
                    </a:lnTo>
                    <a:lnTo>
                      <a:pt x="2311" y="923"/>
                    </a:lnTo>
                    <a:lnTo>
                      <a:pt x="2315" y="914"/>
                    </a:lnTo>
                    <a:lnTo>
                      <a:pt x="2319" y="916"/>
                    </a:lnTo>
                    <a:lnTo>
                      <a:pt x="2322" y="905"/>
                    </a:lnTo>
                    <a:lnTo>
                      <a:pt x="2326" y="904"/>
                    </a:lnTo>
                    <a:lnTo>
                      <a:pt x="2330" y="895"/>
                    </a:lnTo>
                    <a:lnTo>
                      <a:pt x="2334" y="890"/>
                    </a:lnTo>
                    <a:lnTo>
                      <a:pt x="2338" y="883"/>
                    </a:lnTo>
                    <a:lnTo>
                      <a:pt x="2342" y="878"/>
                    </a:lnTo>
                    <a:lnTo>
                      <a:pt x="2346" y="874"/>
                    </a:lnTo>
                    <a:lnTo>
                      <a:pt x="2350" y="862"/>
                    </a:lnTo>
                    <a:lnTo>
                      <a:pt x="2354" y="860"/>
                    </a:lnTo>
                    <a:lnTo>
                      <a:pt x="2358" y="856"/>
                    </a:lnTo>
                    <a:lnTo>
                      <a:pt x="2362" y="849"/>
                    </a:lnTo>
                    <a:lnTo>
                      <a:pt x="2366" y="846"/>
                    </a:lnTo>
                    <a:lnTo>
                      <a:pt x="2370" y="838"/>
                    </a:lnTo>
                    <a:lnTo>
                      <a:pt x="2374" y="833"/>
                    </a:lnTo>
                    <a:lnTo>
                      <a:pt x="2378" y="830"/>
                    </a:lnTo>
                    <a:lnTo>
                      <a:pt x="2382" y="826"/>
                    </a:lnTo>
                    <a:lnTo>
                      <a:pt x="2386" y="817"/>
                    </a:lnTo>
                    <a:lnTo>
                      <a:pt x="2389" y="811"/>
                    </a:lnTo>
                    <a:lnTo>
                      <a:pt x="2393" y="807"/>
                    </a:lnTo>
                    <a:lnTo>
                      <a:pt x="2397" y="799"/>
                    </a:lnTo>
                    <a:lnTo>
                      <a:pt x="2401" y="795"/>
                    </a:lnTo>
                    <a:lnTo>
                      <a:pt x="2405" y="791"/>
                    </a:lnTo>
                    <a:lnTo>
                      <a:pt x="2409" y="786"/>
                    </a:lnTo>
                    <a:lnTo>
                      <a:pt x="2413" y="781"/>
                    </a:lnTo>
                    <a:lnTo>
                      <a:pt x="2417" y="774"/>
                    </a:lnTo>
                    <a:lnTo>
                      <a:pt x="2421" y="765"/>
                    </a:lnTo>
                    <a:lnTo>
                      <a:pt x="2425" y="763"/>
                    </a:lnTo>
                    <a:lnTo>
                      <a:pt x="2429" y="757"/>
                    </a:lnTo>
                    <a:lnTo>
                      <a:pt x="2433" y="750"/>
                    </a:lnTo>
                    <a:lnTo>
                      <a:pt x="2437" y="746"/>
                    </a:lnTo>
                    <a:lnTo>
                      <a:pt x="2441" y="742"/>
                    </a:lnTo>
                    <a:lnTo>
                      <a:pt x="2445" y="733"/>
                    </a:lnTo>
                    <a:lnTo>
                      <a:pt x="2449" y="733"/>
                    </a:lnTo>
                    <a:lnTo>
                      <a:pt x="2453" y="730"/>
                    </a:lnTo>
                    <a:lnTo>
                      <a:pt x="2457" y="725"/>
                    </a:lnTo>
                    <a:lnTo>
                      <a:pt x="2460" y="717"/>
                    </a:lnTo>
                    <a:lnTo>
                      <a:pt x="2464" y="712"/>
                    </a:lnTo>
                    <a:lnTo>
                      <a:pt x="2468" y="707"/>
                    </a:lnTo>
                    <a:lnTo>
                      <a:pt x="2472" y="702"/>
                    </a:lnTo>
                    <a:lnTo>
                      <a:pt x="2476" y="696"/>
                    </a:lnTo>
                    <a:lnTo>
                      <a:pt x="2480" y="689"/>
                    </a:lnTo>
                    <a:lnTo>
                      <a:pt x="2484" y="687"/>
                    </a:lnTo>
                    <a:lnTo>
                      <a:pt x="2488" y="683"/>
                    </a:lnTo>
                    <a:lnTo>
                      <a:pt x="2492" y="676"/>
                    </a:lnTo>
                    <a:lnTo>
                      <a:pt x="2496" y="672"/>
                    </a:lnTo>
                    <a:lnTo>
                      <a:pt x="2500" y="667"/>
                    </a:lnTo>
                    <a:lnTo>
                      <a:pt x="2504" y="660"/>
                    </a:lnTo>
                    <a:lnTo>
                      <a:pt x="2508" y="659"/>
                    </a:lnTo>
                    <a:lnTo>
                      <a:pt x="2512" y="652"/>
                    </a:lnTo>
                    <a:lnTo>
                      <a:pt x="2516" y="647"/>
                    </a:lnTo>
                    <a:lnTo>
                      <a:pt x="2520" y="646"/>
                    </a:lnTo>
                    <a:lnTo>
                      <a:pt x="2524" y="639"/>
                    </a:lnTo>
                    <a:lnTo>
                      <a:pt x="2527" y="633"/>
                    </a:lnTo>
                    <a:lnTo>
                      <a:pt x="2531" y="628"/>
                    </a:lnTo>
                    <a:lnTo>
                      <a:pt x="2535" y="626"/>
                    </a:lnTo>
                    <a:lnTo>
                      <a:pt x="2539" y="621"/>
                    </a:lnTo>
                    <a:lnTo>
                      <a:pt x="2543" y="616"/>
                    </a:lnTo>
                    <a:lnTo>
                      <a:pt x="2547" y="608"/>
                    </a:lnTo>
                    <a:lnTo>
                      <a:pt x="2551" y="607"/>
                    </a:lnTo>
                    <a:lnTo>
                      <a:pt x="2555" y="602"/>
                    </a:lnTo>
                    <a:lnTo>
                      <a:pt x="2559" y="595"/>
                    </a:lnTo>
                    <a:lnTo>
                      <a:pt x="2563" y="595"/>
                    </a:lnTo>
                    <a:lnTo>
                      <a:pt x="2567" y="584"/>
                    </a:lnTo>
                    <a:lnTo>
                      <a:pt x="2571" y="582"/>
                    </a:lnTo>
                    <a:lnTo>
                      <a:pt x="2575" y="578"/>
                    </a:lnTo>
                    <a:lnTo>
                      <a:pt x="2579" y="573"/>
                    </a:lnTo>
                    <a:lnTo>
                      <a:pt x="2583" y="571"/>
                    </a:lnTo>
                    <a:lnTo>
                      <a:pt x="2587" y="567"/>
                    </a:lnTo>
                    <a:lnTo>
                      <a:pt x="2591" y="563"/>
                    </a:lnTo>
                    <a:lnTo>
                      <a:pt x="2594" y="555"/>
                    </a:lnTo>
                    <a:lnTo>
                      <a:pt x="2598" y="551"/>
                    </a:lnTo>
                    <a:lnTo>
                      <a:pt x="2602" y="546"/>
                    </a:lnTo>
                    <a:lnTo>
                      <a:pt x="2606" y="545"/>
                    </a:lnTo>
                    <a:lnTo>
                      <a:pt x="2610" y="536"/>
                    </a:lnTo>
                    <a:lnTo>
                      <a:pt x="2614" y="534"/>
                    </a:lnTo>
                    <a:lnTo>
                      <a:pt x="2618" y="532"/>
                    </a:lnTo>
                    <a:lnTo>
                      <a:pt x="2622" y="528"/>
                    </a:lnTo>
                    <a:lnTo>
                      <a:pt x="2626" y="525"/>
                    </a:lnTo>
                    <a:lnTo>
                      <a:pt x="2630" y="519"/>
                    </a:lnTo>
                    <a:lnTo>
                      <a:pt x="2634" y="513"/>
                    </a:lnTo>
                    <a:lnTo>
                      <a:pt x="2638" y="511"/>
                    </a:lnTo>
                    <a:lnTo>
                      <a:pt x="2642" y="506"/>
                    </a:lnTo>
                    <a:lnTo>
                      <a:pt x="2646" y="502"/>
                    </a:lnTo>
                    <a:lnTo>
                      <a:pt x="2650" y="495"/>
                    </a:lnTo>
                    <a:lnTo>
                      <a:pt x="2654" y="491"/>
                    </a:lnTo>
                    <a:lnTo>
                      <a:pt x="2658" y="490"/>
                    </a:lnTo>
                    <a:lnTo>
                      <a:pt x="2662" y="485"/>
                    </a:lnTo>
                    <a:lnTo>
                      <a:pt x="2665" y="478"/>
                    </a:lnTo>
                    <a:lnTo>
                      <a:pt x="2669" y="476"/>
                    </a:lnTo>
                    <a:lnTo>
                      <a:pt x="2673" y="473"/>
                    </a:lnTo>
                    <a:lnTo>
                      <a:pt x="2677" y="471"/>
                    </a:lnTo>
                    <a:lnTo>
                      <a:pt x="2681" y="463"/>
                    </a:lnTo>
                    <a:lnTo>
                      <a:pt x="2685" y="459"/>
                    </a:lnTo>
                    <a:lnTo>
                      <a:pt x="2689" y="455"/>
                    </a:lnTo>
                    <a:lnTo>
                      <a:pt x="2693" y="450"/>
                    </a:lnTo>
                    <a:lnTo>
                      <a:pt x="2697" y="445"/>
                    </a:lnTo>
                    <a:lnTo>
                      <a:pt x="2701" y="445"/>
                    </a:lnTo>
                    <a:lnTo>
                      <a:pt x="2705" y="441"/>
                    </a:lnTo>
                    <a:lnTo>
                      <a:pt x="2709" y="436"/>
                    </a:lnTo>
                    <a:lnTo>
                      <a:pt x="2713" y="434"/>
                    </a:lnTo>
                    <a:lnTo>
                      <a:pt x="2717" y="427"/>
                    </a:lnTo>
                    <a:lnTo>
                      <a:pt x="2721" y="425"/>
                    </a:lnTo>
                    <a:lnTo>
                      <a:pt x="2725" y="423"/>
                    </a:lnTo>
                    <a:lnTo>
                      <a:pt x="2729" y="417"/>
                    </a:lnTo>
                    <a:lnTo>
                      <a:pt x="2732" y="415"/>
                    </a:lnTo>
                    <a:lnTo>
                      <a:pt x="2736" y="408"/>
                    </a:lnTo>
                    <a:lnTo>
                      <a:pt x="2740" y="408"/>
                    </a:lnTo>
                    <a:lnTo>
                      <a:pt x="2744" y="401"/>
                    </a:lnTo>
                    <a:lnTo>
                      <a:pt x="2748" y="399"/>
                    </a:lnTo>
                    <a:lnTo>
                      <a:pt x="2752" y="397"/>
                    </a:lnTo>
                    <a:lnTo>
                      <a:pt x="2756" y="393"/>
                    </a:lnTo>
                    <a:lnTo>
                      <a:pt x="2760" y="388"/>
                    </a:lnTo>
                    <a:lnTo>
                      <a:pt x="2764" y="389"/>
                    </a:lnTo>
                    <a:lnTo>
                      <a:pt x="2768" y="382"/>
                    </a:lnTo>
                    <a:lnTo>
                      <a:pt x="2772" y="377"/>
                    </a:lnTo>
                    <a:lnTo>
                      <a:pt x="2776" y="373"/>
                    </a:lnTo>
                    <a:lnTo>
                      <a:pt x="2780" y="371"/>
                    </a:lnTo>
                    <a:lnTo>
                      <a:pt x="2784" y="366"/>
                    </a:lnTo>
                    <a:lnTo>
                      <a:pt x="2788" y="364"/>
                    </a:lnTo>
                    <a:lnTo>
                      <a:pt x="2792" y="362"/>
                    </a:lnTo>
                    <a:lnTo>
                      <a:pt x="2796" y="356"/>
                    </a:lnTo>
                    <a:lnTo>
                      <a:pt x="2799" y="354"/>
                    </a:lnTo>
                    <a:lnTo>
                      <a:pt x="2803" y="350"/>
                    </a:lnTo>
                    <a:lnTo>
                      <a:pt x="2807" y="351"/>
                    </a:lnTo>
                    <a:lnTo>
                      <a:pt x="2811" y="342"/>
                    </a:lnTo>
                    <a:lnTo>
                      <a:pt x="2815" y="342"/>
                    </a:lnTo>
                    <a:lnTo>
                      <a:pt x="2819" y="340"/>
                    </a:lnTo>
                    <a:lnTo>
                      <a:pt x="2823" y="333"/>
                    </a:lnTo>
                    <a:lnTo>
                      <a:pt x="2827" y="331"/>
                    </a:lnTo>
                    <a:lnTo>
                      <a:pt x="2831" y="331"/>
                    </a:lnTo>
                    <a:lnTo>
                      <a:pt x="2835" y="325"/>
                    </a:lnTo>
                    <a:lnTo>
                      <a:pt x="2839" y="324"/>
                    </a:lnTo>
                    <a:lnTo>
                      <a:pt x="2843" y="319"/>
                    </a:lnTo>
                    <a:lnTo>
                      <a:pt x="2847" y="318"/>
                    </a:lnTo>
                    <a:lnTo>
                      <a:pt x="2851" y="314"/>
                    </a:lnTo>
                    <a:lnTo>
                      <a:pt x="2855" y="315"/>
                    </a:lnTo>
                    <a:lnTo>
                      <a:pt x="2859" y="308"/>
                    </a:lnTo>
                    <a:lnTo>
                      <a:pt x="2863" y="305"/>
                    </a:lnTo>
                    <a:lnTo>
                      <a:pt x="2867" y="302"/>
                    </a:lnTo>
                    <a:lnTo>
                      <a:pt x="2870" y="299"/>
                    </a:lnTo>
                    <a:lnTo>
                      <a:pt x="2874" y="296"/>
                    </a:lnTo>
                    <a:lnTo>
                      <a:pt x="2878" y="293"/>
                    </a:lnTo>
                    <a:lnTo>
                      <a:pt x="2882" y="292"/>
                    </a:lnTo>
                    <a:lnTo>
                      <a:pt x="2886" y="285"/>
                    </a:lnTo>
                    <a:lnTo>
                      <a:pt x="2890" y="284"/>
                    </a:lnTo>
                    <a:lnTo>
                      <a:pt x="2894" y="280"/>
                    </a:lnTo>
                    <a:lnTo>
                      <a:pt x="2898" y="281"/>
                    </a:lnTo>
                    <a:lnTo>
                      <a:pt x="2902" y="275"/>
                    </a:lnTo>
                    <a:lnTo>
                      <a:pt x="2906" y="277"/>
                    </a:lnTo>
                    <a:lnTo>
                      <a:pt x="2910" y="273"/>
                    </a:lnTo>
                    <a:lnTo>
                      <a:pt x="2914" y="268"/>
                    </a:lnTo>
                    <a:lnTo>
                      <a:pt x="2918" y="266"/>
                    </a:lnTo>
                    <a:lnTo>
                      <a:pt x="2922" y="263"/>
                    </a:lnTo>
                    <a:lnTo>
                      <a:pt x="2926" y="264"/>
                    </a:lnTo>
                    <a:lnTo>
                      <a:pt x="2930" y="262"/>
                    </a:lnTo>
                    <a:lnTo>
                      <a:pt x="2934" y="258"/>
                    </a:lnTo>
                    <a:lnTo>
                      <a:pt x="2937" y="250"/>
                    </a:lnTo>
                    <a:lnTo>
                      <a:pt x="2941" y="253"/>
                    </a:lnTo>
                    <a:lnTo>
                      <a:pt x="2945" y="248"/>
                    </a:lnTo>
                    <a:lnTo>
                      <a:pt x="2949" y="246"/>
                    </a:lnTo>
                    <a:lnTo>
                      <a:pt x="2953" y="241"/>
                    </a:lnTo>
                    <a:lnTo>
                      <a:pt x="2957" y="240"/>
                    </a:lnTo>
                    <a:lnTo>
                      <a:pt x="2961" y="238"/>
                    </a:lnTo>
                    <a:lnTo>
                      <a:pt x="2965" y="235"/>
                    </a:lnTo>
                    <a:lnTo>
                      <a:pt x="2969" y="233"/>
                    </a:lnTo>
                    <a:lnTo>
                      <a:pt x="2973" y="228"/>
                    </a:lnTo>
                    <a:lnTo>
                      <a:pt x="2977" y="227"/>
                    </a:lnTo>
                    <a:lnTo>
                      <a:pt x="2981" y="227"/>
                    </a:lnTo>
                    <a:lnTo>
                      <a:pt x="2985" y="227"/>
                    </a:lnTo>
                    <a:lnTo>
                      <a:pt x="2989" y="223"/>
                    </a:lnTo>
                    <a:lnTo>
                      <a:pt x="2993" y="220"/>
                    </a:lnTo>
                    <a:lnTo>
                      <a:pt x="2997" y="214"/>
                    </a:lnTo>
                    <a:lnTo>
                      <a:pt x="3001" y="215"/>
                    </a:lnTo>
                    <a:lnTo>
                      <a:pt x="3005" y="21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1" name="Line 4483"/>
              <p:cNvSpPr>
                <a:spLocks noChangeShapeType="1"/>
              </p:cNvSpPr>
              <p:nvPr/>
            </p:nvSpPr>
            <p:spPr bwMode="auto">
              <a:xfrm flipV="1">
                <a:off x="307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2" name="Line 4484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3" name="Line 4485"/>
              <p:cNvSpPr>
                <a:spLocks noChangeShapeType="1"/>
              </p:cNvSpPr>
              <p:nvPr/>
            </p:nvSpPr>
            <p:spPr bwMode="auto">
              <a:xfrm flipV="1">
                <a:off x="308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4" name="Line 4486"/>
              <p:cNvSpPr>
                <a:spLocks noChangeShapeType="1"/>
              </p:cNvSpPr>
              <p:nvPr/>
            </p:nvSpPr>
            <p:spPr bwMode="auto">
              <a:xfrm>
                <a:off x="308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5" name="Line 4487"/>
              <p:cNvSpPr>
                <a:spLocks noChangeShapeType="1"/>
              </p:cNvSpPr>
              <p:nvPr/>
            </p:nvSpPr>
            <p:spPr bwMode="auto">
              <a:xfrm flipV="1">
                <a:off x="309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6" name="Freeform 4488"/>
              <p:cNvSpPr>
                <a:spLocks/>
              </p:cNvSpPr>
              <p:nvPr/>
            </p:nvSpPr>
            <p:spPr bwMode="auto">
              <a:xfrm flipV="1">
                <a:off x="3093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0"/>
                  </a:cxn>
                  <a:cxn ang="0">
                    <a:pos x="8" y="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lnTo>
                      <a:pt x="4" y="0"/>
                    </a:lnTo>
                    <a:lnTo>
                      <a:pt x="8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7" name="Line 4489"/>
              <p:cNvSpPr>
                <a:spLocks noChangeShapeType="1"/>
              </p:cNvSpPr>
              <p:nvPr/>
            </p:nvSpPr>
            <p:spPr bwMode="auto">
              <a:xfrm>
                <a:off x="309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8" name="Line 4490"/>
              <p:cNvSpPr>
                <a:spLocks noChangeShapeType="1"/>
              </p:cNvSpPr>
              <p:nvPr/>
            </p:nvSpPr>
            <p:spPr bwMode="auto">
              <a:xfrm flipV="1">
                <a:off x="3100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39" name="Freeform 4491"/>
              <p:cNvSpPr>
                <a:spLocks/>
              </p:cNvSpPr>
              <p:nvPr/>
            </p:nvSpPr>
            <p:spPr bwMode="auto">
              <a:xfrm flipV="1">
                <a:off x="3103" y="910"/>
                <a:ext cx="1710" cy="1105"/>
              </a:xfrm>
              <a:custGeom>
                <a:avLst/>
                <a:gdLst/>
                <a:ahLst/>
                <a:cxnLst>
                  <a:cxn ang="0">
                    <a:pos x="43" y="10"/>
                  </a:cxn>
                  <a:cxn ang="0">
                    <a:pos x="91" y="22"/>
                  </a:cxn>
                  <a:cxn ang="0">
                    <a:pos x="138" y="47"/>
                  </a:cxn>
                  <a:cxn ang="0">
                    <a:pos x="185" y="72"/>
                  </a:cxn>
                  <a:cxn ang="0">
                    <a:pos x="232" y="114"/>
                  </a:cxn>
                  <a:cxn ang="0">
                    <a:pos x="280" y="162"/>
                  </a:cxn>
                  <a:cxn ang="0">
                    <a:pos x="327" y="214"/>
                  </a:cxn>
                  <a:cxn ang="0">
                    <a:pos x="374" y="281"/>
                  </a:cxn>
                  <a:cxn ang="0">
                    <a:pos x="422" y="356"/>
                  </a:cxn>
                  <a:cxn ang="0">
                    <a:pos x="469" y="435"/>
                  </a:cxn>
                  <a:cxn ang="0">
                    <a:pos x="516" y="531"/>
                  </a:cxn>
                  <a:cxn ang="0">
                    <a:pos x="564" y="629"/>
                  </a:cxn>
                  <a:cxn ang="0">
                    <a:pos x="611" y="732"/>
                  </a:cxn>
                  <a:cxn ang="0">
                    <a:pos x="658" y="834"/>
                  </a:cxn>
                  <a:cxn ang="0">
                    <a:pos x="706" y="947"/>
                  </a:cxn>
                  <a:cxn ang="0">
                    <a:pos x="753" y="1054"/>
                  </a:cxn>
                  <a:cxn ang="0">
                    <a:pos x="800" y="1160"/>
                  </a:cxn>
                  <a:cxn ang="0">
                    <a:pos x="847" y="1266"/>
                  </a:cxn>
                  <a:cxn ang="0">
                    <a:pos x="895" y="1366"/>
                  </a:cxn>
                  <a:cxn ang="0">
                    <a:pos x="942" y="1460"/>
                  </a:cxn>
                  <a:cxn ang="0">
                    <a:pos x="989" y="1543"/>
                  </a:cxn>
                  <a:cxn ang="0">
                    <a:pos x="1037" y="1623"/>
                  </a:cxn>
                  <a:cxn ang="0">
                    <a:pos x="1084" y="1695"/>
                  </a:cxn>
                  <a:cxn ang="0">
                    <a:pos x="1131" y="1755"/>
                  </a:cxn>
                  <a:cxn ang="0">
                    <a:pos x="1179" y="1809"/>
                  </a:cxn>
                  <a:cxn ang="0">
                    <a:pos x="1226" y="1849"/>
                  </a:cxn>
                  <a:cxn ang="0">
                    <a:pos x="1273" y="1882"/>
                  </a:cxn>
                  <a:cxn ang="0">
                    <a:pos x="1321" y="1901"/>
                  </a:cxn>
                  <a:cxn ang="0">
                    <a:pos x="1368" y="1916"/>
                  </a:cxn>
                  <a:cxn ang="0">
                    <a:pos x="1415" y="1919"/>
                  </a:cxn>
                  <a:cxn ang="0">
                    <a:pos x="1462" y="1909"/>
                  </a:cxn>
                  <a:cxn ang="0">
                    <a:pos x="1510" y="1890"/>
                  </a:cxn>
                  <a:cxn ang="0">
                    <a:pos x="1557" y="1863"/>
                  </a:cxn>
                  <a:cxn ang="0">
                    <a:pos x="1604" y="1831"/>
                  </a:cxn>
                  <a:cxn ang="0">
                    <a:pos x="1652" y="1786"/>
                  </a:cxn>
                  <a:cxn ang="0">
                    <a:pos x="1699" y="1743"/>
                  </a:cxn>
                  <a:cxn ang="0">
                    <a:pos x="1746" y="1688"/>
                  </a:cxn>
                  <a:cxn ang="0">
                    <a:pos x="1794" y="1630"/>
                  </a:cxn>
                  <a:cxn ang="0">
                    <a:pos x="1841" y="1567"/>
                  </a:cxn>
                  <a:cxn ang="0">
                    <a:pos x="1888" y="1501"/>
                  </a:cxn>
                  <a:cxn ang="0">
                    <a:pos x="1936" y="1437"/>
                  </a:cxn>
                  <a:cxn ang="0">
                    <a:pos x="1983" y="1369"/>
                  </a:cxn>
                  <a:cxn ang="0">
                    <a:pos x="2030" y="1294"/>
                  </a:cxn>
                  <a:cxn ang="0">
                    <a:pos x="2078" y="1221"/>
                  </a:cxn>
                  <a:cxn ang="0">
                    <a:pos x="2125" y="1148"/>
                  </a:cxn>
                  <a:cxn ang="0">
                    <a:pos x="2172" y="1078"/>
                  </a:cxn>
                  <a:cxn ang="0">
                    <a:pos x="2219" y="1006"/>
                  </a:cxn>
                  <a:cxn ang="0">
                    <a:pos x="2267" y="935"/>
                  </a:cxn>
                  <a:cxn ang="0">
                    <a:pos x="2314" y="868"/>
                  </a:cxn>
                  <a:cxn ang="0">
                    <a:pos x="2361" y="804"/>
                  </a:cxn>
                  <a:cxn ang="0">
                    <a:pos x="2409" y="740"/>
                  </a:cxn>
                  <a:cxn ang="0">
                    <a:pos x="2456" y="681"/>
                  </a:cxn>
                  <a:cxn ang="0">
                    <a:pos x="2503" y="624"/>
                  </a:cxn>
                  <a:cxn ang="0">
                    <a:pos x="2551" y="570"/>
                  </a:cxn>
                  <a:cxn ang="0">
                    <a:pos x="2598" y="516"/>
                  </a:cxn>
                  <a:cxn ang="0">
                    <a:pos x="2645" y="468"/>
                  </a:cxn>
                  <a:cxn ang="0">
                    <a:pos x="2693" y="422"/>
                  </a:cxn>
                  <a:cxn ang="0">
                    <a:pos x="2740" y="378"/>
                  </a:cxn>
                  <a:cxn ang="0">
                    <a:pos x="2787" y="336"/>
                  </a:cxn>
                  <a:cxn ang="0">
                    <a:pos x="2834" y="298"/>
                  </a:cxn>
                  <a:cxn ang="0">
                    <a:pos x="2882" y="267"/>
                  </a:cxn>
                  <a:cxn ang="0">
                    <a:pos x="2929" y="236"/>
                  </a:cxn>
                </a:cxnLst>
                <a:rect l="0" t="0" r="r" b="b"/>
                <a:pathLst>
                  <a:path w="2969" h="1919">
                    <a:moveTo>
                      <a:pt x="0" y="0"/>
                    </a:moveTo>
                    <a:lnTo>
                      <a:pt x="4" y="2"/>
                    </a:lnTo>
                    <a:lnTo>
                      <a:pt x="8" y="1"/>
                    </a:lnTo>
                    <a:lnTo>
                      <a:pt x="12" y="8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6"/>
                    </a:lnTo>
                    <a:lnTo>
                      <a:pt x="31" y="6"/>
                    </a:lnTo>
                    <a:lnTo>
                      <a:pt x="35" y="7"/>
                    </a:lnTo>
                    <a:lnTo>
                      <a:pt x="39" y="7"/>
                    </a:lnTo>
                    <a:lnTo>
                      <a:pt x="43" y="10"/>
                    </a:lnTo>
                    <a:lnTo>
                      <a:pt x="47" y="10"/>
                    </a:lnTo>
                    <a:lnTo>
                      <a:pt x="51" y="14"/>
                    </a:lnTo>
                    <a:lnTo>
                      <a:pt x="55" y="10"/>
                    </a:lnTo>
                    <a:lnTo>
                      <a:pt x="59" y="13"/>
                    </a:lnTo>
                    <a:lnTo>
                      <a:pt x="63" y="16"/>
                    </a:lnTo>
                    <a:lnTo>
                      <a:pt x="67" y="16"/>
                    </a:lnTo>
                    <a:lnTo>
                      <a:pt x="71" y="16"/>
                    </a:lnTo>
                    <a:lnTo>
                      <a:pt x="75" y="15"/>
                    </a:lnTo>
                    <a:lnTo>
                      <a:pt x="79" y="18"/>
                    </a:lnTo>
                    <a:lnTo>
                      <a:pt x="83" y="20"/>
                    </a:lnTo>
                    <a:lnTo>
                      <a:pt x="87" y="22"/>
                    </a:lnTo>
                    <a:lnTo>
                      <a:pt x="91" y="22"/>
                    </a:lnTo>
                    <a:lnTo>
                      <a:pt x="94" y="26"/>
                    </a:lnTo>
                    <a:lnTo>
                      <a:pt x="98" y="26"/>
                    </a:lnTo>
                    <a:lnTo>
                      <a:pt x="102" y="30"/>
                    </a:lnTo>
                    <a:lnTo>
                      <a:pt x="106" y="30"/>
                    </a:lnTo>
                    <a:lnTo>
                      <a:pt x="110" y="35"/>
                    </a:lnTo>
                    <a:lnTo>
                      <a:pt x="114" y="33"/>
                    </a:lnTo>
                    <a:lnTo>
                      <a:pt x="118" y="33"/>
                    </a:lnTo>
                    <a:lnTo>
                      <a:pt x="122" y="35"/>
                    </a:lnTo>
                    <a:lnTo>
                      <a:pt x="126" y="38"/>
                    </a:lnTo>
                    <a:lnTo>
                      <a:pt x="130" y="39"/>
                    </a:lnTo>
                    <a:lnTo>
                      <a:pt x="134" y="44"/>
                    </a:lnTo>
                    <a:lnTo>
                      <a:pt x="138" y="47"/>
                    </a:lnTo>
                    <a:lnTo>
                      <a:pt x="142" y="50"/>
                    </a:lnTo>
                    <a:lnTo>
                      <a:pt x="146" y="49"/>
                    </a:lnTo>
                    <a:lnTo>
                      <a:pt x="150" y="51"/>
                    </a:lnTo>
                    <a:lnTo>
                      <a:pt x="154" y="54"/>
                    </a:lnTo>
                    <a:lnTo>
                      <a:pt x="158" y="56"/>
                    </a:lnTo>
                    <a:lnTo>
                      <a:pt x="161" y="60"/>
                    </a:lnTo>
                    <a:lnTo>
                      <a:pt x="165" y="61"/>
                    </a:lnTo>
                    <a:lnTo>
                      <a:pt x="169" y="63"/>
                    </a:lnTo>
                    <a:lnTo>
                      <a:pt x="173" y="69"/>
                    </a:lnTo>
                    <a:lnTo>
                      <a:pt x="177" y="72"/>
                    </a:lnTo>
                    <a:lnTo>
                      <a:pt x="181" y="73"/>
                    </a:lnTo>
                    <a:lnTo>
                      <a:pt x="185" y="72"/>
                    </a:lnTo>
                    <a:lnTo>
                      <a:pt x="189" y="77"/>
                    </a:lnTo>
                    <a:lnTo>
                      <a:pt x="193" y="83"/>
                    </a:lnTo>
                    <a:lnTo>
                      <a:pt x="197" y="84"/>
                    </a:lnTo>
                    <a:lnTo>
                      <a:pt x="201" y="84"/>
                    </a:lnTo>
                    <a:lnTo>
                      <a:pt x="205" y="86"/>
                    </a:lnTo>
                    <a:lnTo>
                      <a:pt x="209" y="90"/>
                    </a:lnTo>
                    <a:lnTo>
                      <a:pt x="213" y="95"/>
                    </a:lnTo>
                    <a:lnTo>
                      <a:pt x="217" y="103"/>
                    </a:lnTo>
                    <a:lnTo>
                      <a:pt x="221" y="101"/>
                    </a:lnTo>
                    <a:lnTo>
                      <a:pt x="225" y="104"/>
                    </a:lnTo>
                    <a:lnTo>
                      <a:pt x="229" y="106"/>
                    </a:lnTo>
                    <a:lnTo>
                      <a:pt x="232" y="114"/>
                    </a:lnTo>
                    <a:lnTo>
                      <a:pt x="236" y="118"/>
                    </a:lnTo>
                    <a:lnTo>
                      <a:pt x="240" y="121"/>
                    </a:lnTo>
                    <a:lnTo>
                      <a:pt x="244" y="124"/>
                    </a:lnTo>
                    <a:lnTo>
                      <a:pt x="248" y="127"/>
                    </a:lnTo>
                    <a:lnTo>
                      <a:pt x="252" y="131"/>
                    </a:lnTo>
                    <a:lnTo>
                      <a:pt x="256" y="136"/>
                    </a:lnTo>
                    <a:lnTo>
                      <a:pt x="260" y="138"/>
                    </a:lnTo>
                    <a:lnTo>
                      <a:pt x="264" y="142"/>
                    </a:lnTo>
                    <a:lnTo>
                      <a:pt x="268" y="149"/>
                    </a:lnTo>
                    <a:lnTo>
                      <a:pt x="272" y="151"/>
                    </a:lnTo>
                    <a:lnTo>
                      <a:pt x="276" y="156"/>
                    </a:lnTo>
                    <a:lnTo>
                      <a:pt x="280" y="162"/>
                    </a:lnTo>
                    <a:lnTo>
                      <a:pt x="284" y="163"/>
                    </a:lnTo>
                    <a:lnTo>
                      <a:pt x="288" y="169"/>
                    </a:lnTo>
                    <a:lnTo>
                      <a:pt x="292" y="172"/>
                    </a:lnTo>
                    <a:lnTo>
                      <a:pt x="296" y="178"/>
                    </a:lnTo>
                    <a:lnTo>
                      <a:pt x="299" y="185"/>
                    </a:lnTo>
                    <a:lnTo>
                      <a:pt x="303" y="187"/>
                    </a:lnTo>
                    <a:lnTo>
                      <a:pt x="307" y="195"/>
                    </a:lnTo>
                    <a:lnTo>
                      <a:pt x="311" y="199"/>
                    </a:lnTo>
                    <a:lnTo>
                      <a:pt x="315" y="202"/>
                    </a:lnTo>
                    <a:lnTo>
                      <a:pt x="319" y="205"/>
                    </a:lnTo>
                    <a:lnTo>
                      <a:pt x="323" y="211"/>
                    </a:lnTo>
                    <a:lnTo>
                      <a:pt x="327" y="214"/>
                    </a:lnTo>
                    <a:lnTo>
                      <a:pt x="331" y="220"/>
                    </a:lnTo>
                    <a:lnTo>
                      <a:pt x="335" y="228"/>
                    </a:lnTo>
                    <a:lnTo>
                      <a:pt x="339" y="232"/>
                    </a:lnTo>
                    <a:lnTo>
                      <a:pt x="343" y="234"/>
                    </a:lnTo>
                    <a:lnTo>
                      <a:pt x="347" y="243"/>
                    </a:lnTo>
                    <a:lnTo>
                      <a:pt x="351" y="250"/>
                    </a:lnTo>
                    <a:lnTo>
                      <a:pt x="355" y="251"/>
                    </a:lnTo>
                    <a:lnTo>
                      <a:pt x="359" y="262"/>
                    </a:lnTo>
                    <a:lnTo>
                      <a:pt x="363" y="263"/>
                    </a:lnTo>
                    <a:lnTo>
                      <a:pt x="366" y="272"/>
                    </a:lnTo>
                    <a:lnTo>
                      <a:pt x="370" y="277"/>
                    </a:lnTo>
                    <a:lnTo>
                      <a:pt x="374" y="281"/>
                    </a:lnTo>
                    <a:lnTo>
                      <a:pt x="378" y="290"/>
                    </a:lnTo>
                    <a:lnTo>
                      <a:pt x="382" y="292"/>
                    </a:lnTo>
                    <a:lnTo>
                      <a:pt x="386" y="298"/>
                    </a:lnTo>
                    <a:lnTo>
                      <a:pt x="390" y="308"/>
                    </a:lnTo>
                    <a:lnTo>
                      <a:pt x="394" y="311"/>
                    </a:lnTo>
                    <a:lnTo>
                      <a:pt x="398" y="316"/>
                    </a:lnTo>
                    <a:lnTo>
                      <a:pt x="402" y="325"/>
                    </a:lnTo>
                    <a:lnTo>
                      <a:pt x="406" y="328"/>
                    </a:lnTo>
                    <a:lnTo>
                      <a:pt x="410" y="339"/>
                    </a:lnTo>
                    <a:lnTo>
                      <a:pt x="414" y="343"/>
                    </a:lnTo>
                    <a:lnTo>
                      <a:pt x="418" y="350"/>
                    </a:lnTo>
                    <a:lnTo>
                      <a:pt x="422" y="356"/>
                    </a:lnTo>
                    <a:lnTo>
                      <a:pt x="426" y="362"/>
                    </a:lnTo>
                    <a:lnTo>
                      <a:pt x="430" y="366"/>
                    </a:lnTo>
                    <a:lnTo>
                      <a:pt x="434" y="378"/>
                    </a:lnTo>
                    <a:lnTo>
                      <a:pt x="437" y="384"/>
                    </a:lnTo>
                    <a:lnTo>
                      <a:pt x="441" y="391"/>
                    </a:lnTo>
                    <a:lnTo>
                      <a:pt x="445" y="397"/>
                    </a:lnTo>
                    <a:lnTo>
                      <a:pt x="449" y="402"/>
                    </a:lnTo>
                    <a:lnTo>
                      <a:pt x="453" y="413"/>
                    </a:lnTo>
                    <a:lnTo>
                      <a:pt x="457" y="422"/>
                    </a:lnTo>
                    <a:lnTo>
                      <a:pt x="461" y="425"/>
                    </a:lnTo>
                    <a:lnTo>
                      <a:pt x="465" y="439"/>
                    </a:lnTo>
                    <a:lnTo>
                      <a:pt x="469" y="435"/>
                    </a:lnTo>
                    <a:lnTo>
                      <a:pt x="473" y="450"/>
                    </a:lnTo>
                    <a:lnTo>
                      <a:pt x="477" y="452"/>
                    </a:lnTo>
                    <a:lnTo>
                      <a:pt x="481" y="461"/>
                    </a:lnTo>
                    <a:lnTo>
                      <a:pt x="485" y="474"/>
                    </a:lnTo>
                    <a:lnTo>
                      <a:pt x="489" y="476"/>
                    </a:lnTo>
                    <a:lnTo>
                      <a:pt x="493" y="485"/>
                    </a:lnTo>
                    <a:lnTo>
                      <a:pt x="497" y="491"/>
                    </a:lnTo>
                    <a:lnTo>
                      <a:pt x="501" y="500"/>
                    </a:lnTo>
                    <a:lnTo>
                      <a:pt x="504" y="508"/>
                    </a:lnTo>
                    <a:lnTo>
                      <a:pt x="508" y="516"/>
                    </a:lnTo>
                    <a:lnTo>
                      <a:pt x="512" y="527"/>
                    </a:lnTo>
                    <a:lnTo>
                      <a:pt x="516" y="531"/>
                    </a:lnTo>
                    <a:lnTo>
                      <a:pt x="520" y="539"/>
                    </a:lnTo>
                    <a:lnTo>
                      <a:pt x="524" y="544"/>
                    </a:lnTo>
                    <a:lnTo>
                      <a:pt x="528" y="556"/>
                    </a:lnTo>
                    <a:lnTo>
                      <a:pt x="532" y="564"/>
                    </a:lnTo>
                    <a:lnTo>
                      <a:pt x="536" y="573"/>
                    </a:lnTo>
                    <a:lnTo>
                      <a:pt x="540" y="580"/>
                    </a:lnTo>
                    <a:lnTo>
                      <a:pt x="544" y="590"/>
                    </a:lnTo>
                    <a:lnTo>
                      <a:pt x="548" y="596"/>
                    </a:lnTo>
                    <a:lnTo>
                      <a:pt x="552" y="606"/>
                    </a:lnTo>
                    <a:lnTo>
                      <a:pt x="556" y="610"/>
                    </a:lnTo>
                    <a:lnTo>
                      <a:pt x="560" y="622"/>
                    </a:lnTo>
                    <a:lnTo>
                      <a:pt x="564" y="629"/>
                    </a:lnTo>
                    <a:lnTo>
                      <a:pt x="568" y="637"/>
                    </a:lnTo>
                    <a:lnTo>
                      <a:pt x="572" y="645"/>
                    </a:lnTo>
                    <a:lnTo>
                      <a:pt x="575" y="656"/>
                    </a:lnTo>
                    <a:lnTo>
                      <a:pt x="579" y="662"/>
                    </a:lnTo>
                    <a:lnTo>
                      <a:pt x="583" y="670"/>
                    </a:lnTo>
                    <a:lnTo>
                      <a:pt x="587" y="679"/>
                    </a:lnTo>
                    <a:lnTo>
                      <a:pt x="591" y="686"/>
                    </a:lnTo>
                    <a:lnTo>
                      <a:pt x="595" y="697"/>
                    </a:lnTo>
                    <a:lnTo>
                      <a:pt x="599" y="709"/>
                    </a:lnTo>
                    <a:lnTo>
                      <a:pt x="603" y="712"/>
                    </a:lnTo>
                    <a:lnTo>
                      <a:pt x="607" y="722"/>
                    </a:lnTo>
                    <a:lnTo>
                      <a:pt x="611" y="732"/>
                    </a:lnTo>
                    <a:lnTo>
                      <a:pt x="615" y="739"/>
                    </a:lnTo>
                    <a:lnTo>
                      <a:pt x="619" y="747"/>
                    </a:lnTo>
                    <a:lnTo>
                      <a:pt x="623" y="759"/>
                    </a:lnTo>
                    <a:lnTo>
                      <a:pt x="627" y="769"/>
                    </a:lnTo>
                    <a:lnTo>
                      <a:pt x="631" y="771"/>
                    </a:lnTo>
                    <a:lnTo>
                      <a:pt x="635" y="782"/>
                    </a:lnTo>
                    <a:lnTo>
                      <a:pt x="639" y="793"/>
                    </a:lnTo>
                    <a:lnTo>
                      <a:pt x="642" y="804"/>
                    </a:lnTo>
                    <a:lnTo>
                      <a:pt x="646" y="808"/>
                    </a:lnTo>
                    <a:lnTo>
                      <a:pt x="650" y="824"/>
                    </a:lnTo>
                    <a:lnTo>
                      <a:pt x="654" y="828"/>
                    </a:lnTo>
                    <a:lnTo>
                      <a:pt x="658" y="834"/>
                    </a:lnTo>
                    <a:lnTo>
                      <a:pt x="662" y="841"/>
                    </a:lnTo>
                    <a:lnTo>
                      <a:pt x="666" y="853"/>
                    </a:lnTo>
                    <a:lnTo>
                      <a:pt x="670" y="864"/>
                    </a:lnTo>
                    <a:lnTo>
                      <a:pt x="674" y="871"/>
                    </a:lnTo>
                    <a:lnTo>
                      <a:pt x="678" y="882"/>
                    </a:lnTo>
                    <a:lnTo>
                      <a:pt x="682" y="887"/>
                    </a:lnTo>
                    <a:lnTo>
                      <a:pt x="686" y="903"/>
                    </a:lnTo>
                    <a:lnTo>
                      <a:pt x="690" y="907"/>
                    </a:lnTo>
                    <a:lnTo>
                      <a:pt x="694" y="918"/>
                    </a:lnTo>
                    <a:lnTo>
                      <a:pt x="698" y="927"/>
                    </a:lnTo>
                    <a:lnTo>
                      <a:pt x="702" y="933"/>
                    </a:lnTo>
                    <a:lnTo>
                      <a:pt x="706" y="947"/>
                    </a:lnTo>
                    <a:lnTo>
                      <a:pt x="709" y="952"/>
                    </a:lnTo>
                    <a:lnTo>
                      <a:pt x="713" y="962"/>
                    </a:lnTo>
                    <a:lnTo>
                      <a:pt x="717" y="970"/>
                    </a:lnTo>
                    <a:lnTo>
                      <a:pt x="721" y="981"/>
                    </a:lnTo>
                    <a:lnTo>
                      <a:pt x="725" y="988"/>
                    </a:lnTo>
                    <a:lnTo>
                      <a:pt x="729" y="997"/>
                    </a:lnTo>
                    <a:lnTo>
                      <a:pt x="733" y="1010"/>
                    </a:lnTo>
                    <a:lnTo>
                      <a:pt x="737" y="1018"/>
                    </a:lnTo>
                    <a:lnTo>
                      <a:pt x="741" y="1027"/>
                    </a:lnTo>
                    <a:lnTo>
                      <a:pt x="745" y="1036"/>
                    </a:lnTo>
                    <a:lnTo>
                      <a:pt x="749" y="1042"/>
                    </a:lnTo>
                    <a:lnTo>
                      <a:pt x="753" y="1054"/>
                    </a:lnTo>
                    <a:lnTo>
                      <a:pt x="757" y="1060"/>
                    </a:lnTo>
                    <a:lnTo>
                      <a:pt x="761" y="1069"/>
                    </a:lnTo>
                    <a:lnTo>
                      <a:pt x="765" y="1076"/>
                    </a:lnTo>
                    <a:lnTo>
                      <a:pt x="769" y="1089"/>
                    </a:lnTo>
                    <a:lnTo>
                      <a:pt x="773" y="1093"/>
                    </a:lnTo>
                    <a:lnTo>
                      <a:pt x="777" y="1107"/>
                    </a:lnTo>
                    <a:lnTo>
                      <a:pt x="780" y="1117"/>
                    </a:lnTo>
                    <a:lnTo>
                      <a:pt x="784" y="1123"/>
                    </a:lnTo>
                    <a:lnTo>
                      <a:pt x="788" y="1134"/>
                    </a:lnTo>
                    <a:lnTo>
                      <a:pt x="792" y="1141"/>
                    </a:lnTo>
                    <a:lnTo>
                      <a:pt x="796" y="1149"/>
                    </a:lnTo>
                    <a:lnTo>
                      <a:pt x="800" y="1160"/>
                    </a:lnTo>
                    <a:lnTo>
                      <a:pt x="804" y="1169"/>
                    </a:lnTo>
                    <a:lnTo>
                      <a:pt x="808" y="1177"/>
                    </a:lnTo>
                    <a:lnTo>
                      <a:pt x="812" y="1188"/>
                    </a:lnTo>
                    <a:lnTo>
                      <a:pt x="816" y="1192"/>
                    </a:lnTo>
                    <a:lnTo>
                      <a:pt x="820" y="1201"/>
                    </a:lnTo>
                    <a:lnTo>
                      <a:pt x="824" y="1212"/>
                    </a:lnTo>
                    <a:lnTo>
                      <a:pt x="828" y="1224"/>
                    </a:lnTo>
                    <a:lnTo>
                      <a:pt x="832" y="1230"/>
                    </a:lnTo>
                    <a:lnTo>
                      <a:pt x="836" y="1233"/>
                    </a:lnTo>
                    <a:lnTo>
                      <a:pt x="840" y="1243"/>
                    </a:lnTo>
                    <a:lnTo>
                      <a:pt x="844" y="1255"/>
                    </a:lnTo>
                    <a:lnTo>
                      <a:pt x="847" y="1266"/>
                    </a:lnTo>
                    <a:lnTo>
                      <a:pt x="851" y="1272"/>
                    </a:lnTo>
                    <a:lnTo>
                      <a:pt x="855" y="1282"/>
                    </a:lnTo>
                    <a:lnTo>
                      <a:pt x="859" y="1289"/>
                    </a:lnTo>
                    <a:lnTo>
                      <a:pt x="863" y="1302"/>
                    </a:lnTo>
                    <a:lnTo>
                      <a:pt x="867" y="1304"/>
                    </a:lnTo>
                    <a:lnTo>
                      <a:pt x="871" y="1316"/>
                    </a:lnTo>
                    <a:lnTo>
                      <a:pt x="875" y="1322"/>
                    </a:lnTo>
                    <a:lnTo>
                      <a:pt x="879" y="1326"/>
                    </a:lnTo>
                    <a:lnTo>
                      <a:pt x="883" y="1339"/>
                    </a:lnTo>
                    <a:lnTo>
                      <a:pt x="887" y="1346"/>
                    </a:lnTo>
                    <a:lnTo>
                      <a:pt x="891" y="1357"/>
                    </a:lnTo>
                    <a:lnTo>
                      <a:pt x="895" y="1366"/>
                    </a:lnTo>
                    <a:lnTo>
                      <a:pt x="899" y="1370"/>
                    </a:lnTo>
                    <a:lnTo>
                      <a:pt x="903" y="1382"/>
                    </a:lnTo>
                    <a:lnTo>
                      <a:pt x="907" y="1388"/>
                    </a:lnTo>
                    <a:lnTo>
                      <a:pt x="911" y="1393"/>
                    </a:lnTo>
                    <a:lnTo>
                      <a:pt x="914" y="1401"/>
                    </a:lnTo>
                    <a:lnTo>
                      <a:pt x="918" y="1408"/>
                    </a:lnTo>
                    <a:lnTo>
                      <a:pt x="922" y="1419"/>
                    </a:lnTo>
                    <a:lnTo>
                      <a:pt x="926" y="1426"/>
                    </a:lnTo>
                    <a:lnTo>
                      <a:pt x="930" y="1434"/>
                    </a:lnTo>
                    <a:lnTo>
                      <a:pt x="934" y="1438"/>
                    </a:lnTo>
                    <a:lnTo>
                      <a:pt x="938" y="1450"/>
                    </a:lnTo>
                    <a:lnTo>
                      <a:pt x="942" y="1460"/>
                    </a:lnTo>
                    <a:lnTo>
                      <a:pt x="946" y="1464"/>
                    </a:lnTo>
                    <a:lnTo>
                      <a:pt x="950" y="1469"/>
                    </a:lnTo>
                    <a:lnTo>
                      <a:pt x="954" y="1478"/>
                    </a:lnTo>
                    <a:lnTo>
                      <a:pt x="958" y="1487"/>
                    </a:lnTo>
                    <a:lnTo>
                      <a:pt x="962" y="1496"/>
                    </a:lnTo>
                    <a:lnTo>
                      <a:pt x="966" y="1500"/>
                    </a:lnTo>
                    <a:lnTo>
                      <a:pt x="970" y="1512"/>
                    </a:lnTo>
                    <a:lnTo>
                      <a:pt x="974" y="1516"/>
                    </a:lnTo>
                    <a:lnTo>
                      <a:pt x="978" y="1524"/>
                    </a:lnTo>
                    <a:lnTo>
                      <a:pt x="982" y="1531"/>
                    </a:lnTo>
                    <a:lnTo>
                      <a:pt x="985" y="1535"/>
                    </a:lnTo>
                    <a:lnTo>
                      <a:pt x="989" y="1543"/>
                    </a:lnTo>
                    <a:lnTo>
                      <a:pt x="993" y="1550"/>
                    </a:lnTo>
                    <a:lnTo>
                      <a:pt x="997" y="1555"/>
                    </a:lnTo>
                    <a:lnTo>
                      <a:pt x="1001" y="1562"/>
                    </a:lnTo>
                    <a:lnTo>
                      <a:pt x="1005" y="1573"/>
                    </a:lnTo>
                    <a:lnTo>
                      <a:pt x="1009" y="1577"/>
                    </a:lnTo>
                    <a:lnTo>
                      <a:pt x="1013" y="1585"/>
                    </a:lnTo>
                    <a:lnTo>
                      <a:pt x="1017" y="1588"/>
                    </a:lnTo>
                    <a:lnTo>
                      <a:pt x="1021" y="1599"/>
                    </a:lnTo>
                    <a:lnTo>
                      <a:pt x="1025" y="1606"/>
                    </a:lnTo>
                    <a:lnTo>
                      <a:pt x="1029" y="1611"/>
                    </a:lnTo>
                    <a:lnTo>
                      <a:pt x="1033" y="1620"/>
                    </a:lnTo>
                    <a:lnTo>
                      <a:pt x="1037" y="1623"/>
                    </a:lnTo>
                    <a:lnTo>
                      <a:pt x="1041" y="1627"/>
                    </a:lnTo>
                    <a:lnTo>
                      <a:pt x="1045" y="1637"/>
                    </a:lnTo>
                    <a:lnTo>
                      <a:pt x="1049" y="1643"/>
                    </a:lnTo>
                    <a:lnTo>
                      <a:pt x="1052" y="1649"/>
                    </a:lnTo>
                    <a:lnTo>
                      <a:pt x="1056" y="1653"/>
                    </a:lnTo>
                    <a:lnTo>
                      <a:pt x="1060" y="1659"/>
                    </a:lnTo>
                    <a:lnTo>
                      <a:pt x="1064" y="1666"/>
                    </a:lnTo>
                    <a:lnTo>
                      <a:pt x="1068" y="1670"/>
                    </a:lnTo>
                    <a:lnTo>
                      <a:pt x="1072" y="1676"/>
                    </a:lnTo>
                    <a:lnTo>
                      <a:pt x="1076" y="1686"/>
                    </a:lnTo>
                    <a:lnTo>
                      <a:pt x="1080" y="1688"/>
                    </a:lnTo>
                    <a:lnTo>
                      <a:pt x="1084" y="1695"/>
                    </a:lnTo>
                    <a:lnTo>
                      <a:pt x="1088" y="1700"/>
                    </a:lnTo>
                    <a:lnTo>
                      <a:pt x="1092" y="1703"/>
                    </a:lnTo>
                    <a:lnTo>
                      <a:pt x="1096" y="1709"/>
                    </a:lnTo>
                    <a:lnTo>
                      <a:pt x="1100" y="1713"/>
                    </a:lnTo>
                    <a:lnTo>
                      <a:pt x="1104" y="1721"/>
                    </a:lnTo>
                    <a:lnTo>
                      <a:pt x="1108" y="1726"/>
                    </a:lnTo>
                    <a:lnTo>
                      <a:pt x="1112" y="1729"/>
                    </a:lnTo>
                    <a:lnTo>
                      <a:pt x="1116" y="1737"/>
                    </a:lnTo>
                    <a:lnTo>
                      <a:pt x="1120" y="1745"/>
                    </a:lnTo>
                    <a:lnTo>
                      <a:pt x="1123" y="1747"/>
                    </a:lnTo>
                    <a:lnTo>
                      <a:pt x="1127" y="1752"/>
                    </a:lnTo>
                    <a:lnTo>
                      <a:pt x="1131" y="1755"/>
                    </a:lnTo>
                    <a:lnTo>
                      <a:pt x="1135" y="1760"/>
                    </a:lnTo>
                    <a:lnTo>
                      <a:pt x="1139" y="1765"/>
                    </a:lnTo>
                    <a:lnTo>
                      <a:pt x="1143" y="1768"/>
                    </a:lnTo>
                    <a:lnTo>
                      <a:pt x="1147" y="1777"/>
                    </a:lnTo>
                    <a:lnTo>
                      <a:pt x="1151" y="1778"/>
                    </a:lnTo>
                    <a:lnTo>
                      <a:pt x="1155" y="1780"/>
                    </a:lnTo>
                    <a:lnTo>
                      <a:pt x="1159" y="1789"/>
                    </a:lnTo>
                    <a:lnTo>
                      <a:pt x="1163" y="1791"/>
                    </a:lnTo>
                    <a:lnTo>
                      <a:pt x="1167" y="1795"/>
                    </a:lnTo>
                    <a:lnTo>
                      <a:pt x="1171" y="1802"/>
                    </a:lnTo>
                    <a:lnTo>
                      <a:pt x="1175" y="1803"/>
                    </a:lnTo>
                    <a:lnTo>
                      <a:pt x="1179" y="1809"/>
                    </a:lnTo>
                    <a:lnTo>
                      <a:pt x="1183" y="1811"/>
                    </a:lnTo>
                    <a:lnTo>
                      <a:pt x="1187" y="1813"/>
                    </a:lnTo>
                    <a:lnTo>
                      <a:pt x="1190" y="1820"/>
                    </a:lnTo>
                    <a:lnTo>
                      <a:pt x="1194" y="1824"/>
                    </a:lnTo>
                    <a:lnTo>
                      <a:pt x="1198" y="1830"/>
                    </a:lnTo>
                    <a:lnTo>
                      <a:pt x="1202" y="1832"/>
                    </a:lnTo>
                    <a:lnTo>
                      <a:pt x="1206" y="1836"/>
                    </a:lnTo>
                    <a:lnTo>
                      <a:pt x="1210" y="1837"/>
                    </a:lnTo>
                    <a:lnTo>
                      <a:pt x="1214" y="1839"/>
                    </a:lnTo>
                    <a:lnTo>
                      <a:pt x="1218" y="1844"/>
                    </a:lnTo>
                    <a:lnTo>
                      <a:pt x="1222" y="1845"/>
                    </a:lnTo>
                    <a:lnTo>
                      <a:pt x="1226" y="1849"/>
                    </a:lnTo>
                    <a:lnTo>
                      <a:pt x="1230" y="1850"/>
                    </a:lnTo>
                    <a:lnTo>
                      <a:pt x="1234" y="1855"/>
                    </a:lnTo>
                    <a:lnTo>
                      <a:pt x="1238" y="1856"/>
                    </a:lnTo>
                    <a:lnTo>
                      <a:pt x="1242" y="1863"/>
                    </a:lnTo>
                    <a:lnTo>
                      <a:pt x="1246" y="1861"/>
                    </a:lnTo>
                    <a:lnTo>
                      <a:pt x="1250" y="1867"/>
                    </a:lnTo>
                    <a:lnTo>
                      <a:pt x="1254" y="1871"/>
                    </a:lnTo>
                    <a:lnTo>
                      <a:pt x="1257" y="1873"/>
                    </a:lnTo>
                    <a:lnTo>
                      <a:pt x="1261" y="1874"/>
                    </a:lnTo>
                    <a:lnTo>
                      <a:pt x="1265" y="1877"/>
                    </a:lnTo>
                    <a:lnTo>
                      <a:pt x="1269" y="1877"/>
                    </a:lnTo>
                    <a:lnTo>
                      <a:pt x="1273" y="1882"/>
                    </a:lnTo>
                    <a:lnTo>
                      <a:pt x="1277" y="1882"/>
                    </a:lnTo>
                    <a:lnTo>
                      <a:pt x="1281" y="1883"/>
                    </a:lnTo>
                    <a:lnTo>
                      <a:pt x="1285" y="1888"/>
                    </a:lnTo>
                    <a:lnTo>
                      <a:pt x="1289" y="1889"/>
                    </a:lnTo>
                    <a:lnTo>
                      <a:pt x="1293" y="1890"/>
                    </a:lnTo>
                    <a:lnTo>
                      <a:pt x="1297" y="1895"/>
                    </a:lnTo>
                    <a:lnTo>
                      <a:pt x="1301" y="1894"/>
                    </a:lnTo>
                    <a:lnTo>
                      <a:pt x="1305" y="1901"/>
                    </a:lnTo>
                    <a:lnTo>
                      <a:pt x="1309" y="1898"/>
                    </a:lnTo>
                    <a:lnTo>
                      <a:pt x="1313" y="1903"/>
                    </a:lnTo>
                    <a:lnTo>
                      <a:pt x="1317" y="1903"/>
                    </a:lnTo>
                    <a:lnTo>
                      <a:pt x="1321" y="1901"/>
                    </a:lnTo>
                    <a:lnTo>
                      <a:pt x="1325" y="1908"/>
                    </a:lnTo>
                    <a:lnTo>
                      <a:pt x="1328" y="1903"/>
                    </a:lnTo>
                    <a:lnTo>
                      <a:pt x="1332" y="1906"/>
                    </a:lnTo>
                    <a:lnTo>
                      <a:pt x="1336" y="1906"/>
                    </a:lnTo>
                    <a:lnTo>
                      <a:pt x="1340" y="1912"/>
                    </a:lnTo>
                    <a:lnTo>
                      <a:pt x="1344" y="1910"/>
                    </a:lnTo>
                    <a:lnTo>
                      <a:pt x="1348" y="1910"/>
                    </a:lnTo>
                    <a:lnTo>
                      <a:pt x="1352" y="1914"/>
                    </a:lnTo>
                    <a:lnTo>
                      <a:pt x="1356" y="1913"/>
                    </a:lnTo>
                    <a:lnTo>
                      <a:pt x="1360" y="1914"/>
                    </a:lnTo>
                    <a:lnTo>
                      <a:pt x="1364" y="1912"/>
                    </a:lnTo>
                    <a:lnTo>
                      <a:pt x="1368" y="1916"/>
                    </a:lnTo>
                    <a:lnTo>
                      <a:pt x="1372" y="1912"/>
                    </a:lnTo>
                    <a:lnTo>
                      <a:pt x="1376" y="1916"/>
                    </a:lnTo>
                    <a:lnTo>
                      <a:pt x="1380" y="1914"/>
                    </a:lnTo>
                    <a:lnTo>
                      <a:pt x="1384" y="1918"/>
                    </a:lnTo>
                    <a:lnTo>
                      <a:pt x="1388" y="1915"/>
                    </a:lnTo>
                    <a:lnTo>
                      <a:pt x="1392" y="1919"/>
                    </a:lnTo>
                    <a:lnTo>
                      <a:pt x="1395" y="1916"/>
                    </a:lnTo>
                    <a:lnTo>
                      <a:pt x="1399" y="1916"/>
                    </a:lnTo>
                    <a:lnTo>
                      <a:pt x="1403" y="1918"/>
                    </a:lnTo>
                    <a:lnTo>
                      <a:pt x="1407" y="1915"/>
                    </a:lnTo>
                    <a:lnTo>
                      <a:pt x="1411" y="1916"/>
                    </a:lnTo>
                    <a:lnTo>
                      <a:pt x="1415" y="1919"/>
                    </a:lnTo>
                    <a:lnTo>
                      <a:pt x="1419" y="1916"/>
                    </a:lnTo>
                    <a:lnTo>
                      <a:pt x="1423" y="1915"/>
                    </a:lnTo>
                    <a:lnTo>
                      <a:pt x="1427" y="1916"/>
                    </a:lnTo>
                    <a:lnTo>
                      <a:pt x="1431" y="1912"/>
                    </a:lnTo>
                    <a:lnTo>
                      <a:pt x="1435" y="1913"/>
                    </a:lnTo>
                    <a:lnTo>
                      <a:pt x="1439" y="1915"/>
                    </a:lnTo>
                    <a:lnTo>
                      <a:pt x="1443" y="1915"/>
                    </a:lnTo>
                    <a:lnTo>
                      <a:pt x="1447" y="1912"/>
                    </a:lnTo>
                    <a:lnTo>
                      <a:pt x="1451" y="1909"/>
                    </a:lnTo>
                    <a:lnTo>
                      <a:pt x="1455" y="1912"/>
                    </a:lnTo>
                    <a:lnTo>
                      <a:pt x="1459" y="1909"/>
                    </a:lnTo>
                    <a:lnTo>
                      <a:pt x="1462" y="1909"/>
                    </a:lnTo>
                    <a:lnTo>
                      <a:pt x="1466" y="1904"/>
                    </a:lnTo>
                    <a:lnTo>
                      <a:pt x="1470" y="1903"/>
                    </a:lnTo>
                    <a:lnTo>
                      <a:pt x="1474" y="1902"/>
                    </a:lnTo>
                    <a:lnTo>
                      <a:pt x="1478" y="1903"/>
                    </a:lnTo>
                    <a:lnTo>
                      <a:pt x="1482" y="1901"/>
                    </a:lnTo>
                    <a:lnTo>
                      <a:pt x="1486" y="1902"/>
                    </a:lnTo>
                    <a:lnTo>
                      <a:pt x="1490" y="1896"/>
                    </a:lnTo>
                    <a:lnTo>
                      <a:pt x="1494" y="1895"/>
                    </a:lnTo>
                    <a:lnTo>
                      <a:pt x="1498" y="1894"/>
                    </a:lnTo>
                    <a:lnTo>
                      <a:pt x="1502" y="1894"/>
                    </a:lnTo>
                    <a:lnTo>
                      <a:pt x="1506" y="1891"/>
                    </a:lnTo>
                    <a:lnTo>
                      <a:pt x="1510" y="1890"/>
                    </a:lnTo>
                    <a:lnTo>
                      <a:pt x="1514" y="1889"/>
                    </a:lnTo>
                    <a:lnTo>
                      <a:pt x="1518" y="1885"/>
                    </a:lnTo>
                    <a:lnTo>
                      <a:pt x="1522" y="1884"/>
                    </a:lnTo>
                    <a:lnTo>
                      <a:pt x="1526" y="1882"/>
                    </a:lnTo>
                    <a:lnTo>
                      <a:pt x="1530" y="1880"/>
                    </a:lnTo>
                    <a:lnTo>
                      <a:pt x="1533" y="1877"/>
                    </a:lnTo>
                    <a:lnTo>
                      <a:pt x="1537" y="1876"/>
                    </a:lnTo>
                    <a:lnTo>
                      <a:pt x="1541" y="1876"/>
                    </a:lnTo>
                    <a:lnTo>
                      <a:pt x="1545" y="1873"/>
                    </a:lnTo>
                    <a:lnTo>
                      <a:pt x="1549" y="1870"/>
                    </a:lnTo>
                    <a:lnTo>
                      <a:pt x="1553" y="1868"/>
                    </a:lnTo>
                    <a:lnTo>
                      <a:pt x="1557" y="1863"/>
                    </a:lnTo>
                    <a:lnTo>
                      <a:pt x="1561" y="1862"/>
                    </a:lnTo>
                    <a:lnTo>
                      <a:pt x="1565" y="1857"/>
                    </a:lnTo>
                    <a:lnTo>
                      <a:pt x="1569" y="1855"/>
                    </a:lnTo>
                    <a:lnTo>
                      <a:pt x="1573" y="1854"/>
                    </a:lnTo>
                    <a:lnTo>
                      <a:pt x="1577" y="1853"/>
                    </a:lnTo>
                    <a:lnTo>
                      <a:pt x="1581" y="1850"/>
                    </a:lnTo>
                    <a:lnTo>
                      <a:pt x="1585" y="1845"/>
                    </a:lnTo>
                    <a:lnTo>
                      <a:pt x="1589" y="1844"/>
                    </a:lnTo>
                    <a:lnTo>
                      <a:pt x="1593" y="1841"/>
                    </a:lnTo>
                    <a:lnTo>
                      <a:pt x="1597" y="1836"/>
                    </a:lnTo>
                    <a:lnTo>
                      <a:pt x="1600" y="1835"/>
                    </a:lnTo>
                    <a:lnTo>
                      <a:pt x="1604" y="1831"/>
                    </a:lnTo>
                    <a:lnTo>
                      <a:pt x="1608" y="1825"/>
                    </a:lnTo>
                    <a:lnTo>
                      <a:pt x="1612" y="1825"/>
                    </a:lnTo>
                    <a:lnTo>
                      <a:pt x="1616" y="1819"/>
                    </a:lnTo>
                    <a:lnTo>
                      <a:pt x="1620" y="1819"/>
                    </a:lnTo>
                    <a:lnTo>
                      <a:pt x="1624" y="1817"/>
                    </a:lnTo>
                    <a:lnTo>
                      <a:pt x="1628" y="1814"/>
                    </a:lnTo>
                    <a:lnTo>
                      <a:pt x="1632" y="1808"/>
                    </a:lnTo>
                    <a:lnTo>
                      <a:pt x="1636" y="1806"/>
                    </a:lnTo>
                    <a:lnTo>
                      <a:pt x="1640" y="1800"/>
                    </a:lnTo>
                    <a:lnTo>
                      <a:pt x="1644" y="1796"/>
                    </a:lnTo>
                    <a:lnTo>
                      <a:pt x="1648" y="1795"/>
                    </a:lnTo>
                    <a:lnTo>
                      <a:pt x="1652" y="1786"/>
                    </a:lnTo>
                    <a:lnTo>
                      <a:pt x="1656" y="1785"/>
                    </a:lnTo>
                    <a:lnTo>
                      <a:pt x="1660" y="1783"/>
                    </a:lnTo>
                    <a:lnTo>
                      <a:pt x="1664" y="1779"/>
                    </a:lnTo>
                    <a:lnTo>
                      <a:pt x="1667" y="1778"/>
                    </a:lnTo>
                    <a:lnTo>
                      <a:pt x="1671" y="1768"/>
                    </a:lnTo>
                    <a:lnTo>
                      <a:pt x="1675" y="1765"/>
                    </a:lnTo>
                    <a:lnTo>
                      <a:pt x="1679" y="1761"/>
                    </a:lnTo>
                    <a:lnTo>
                      <a:pt x="1683" y="1762"/>
                    </a:lnTo>
                    <a:lnTo>
                      <a:pt x="1687" y="1755"/>
                    </a:lnTo>
                    <a:lnTo>
                      <a:pt x="1691" y="1752"/>
                    </a:lnTo>
                    <a:lnTo>
                      <a:pt x="1695" y="1748"/>
                    </a:lnTo>
                    <a:lnTo>
                      <a:pt x="1699" y="1743"/>
                    </a:lnTo>
                    <a:lnTo>
                      <a:pt x="1703" y="1737"/>
                    </a:lnTo>
                    <a:lnTo>
                      <a:pt x="1707" y="1733"/>
                    </a:lnTo>
                    <a:lnTo>
                      <a:pt x="1711" y="1729"/>
                    </a:lnTo>
                    <a:lnTo>
                      <a:pt x="1715" y="1727"/>
                    </a:lnTo>
                    <a:lnTo>
                      <a:pt x="1719" y="1719"/>
                    </a:lnTo>
                    <a:lnTo>
                      <a:pt x="1723" y="1718"/>
                    </a:lnTo>
                    <a:lnTo>
                      <a:pt x="1727" y="1715"/>
                    </a:lnTo>
                    <a:lnTo>
                      <a:pt x="1731" y="1705"/>
                    </a:lnTo>
                    <a:lnTo>
                      <a:pt x="1735" y="1702"/>
                    </a:lnTo>
                    <a:lnTo>
                      <a:pt x="1738" y="1699"/>
                    </a:lnTo>
                    <a:lnTo>
                      <a:pt x="1742" y="1694"/>
                    </a:lnTo>
                    <a:lnTo>
                      <a:pt x="1746" y="1688"/>
                    </a:lnTo>
                    <a:lnTo>
                      <a:pt x="1750" y="1685"/>
                    </a:lnTo>
                    <a:lnTo>
                      <a:pt x="1754" y="1680"/>
                    </a:lnTo>
                    <a:lnTo>
                      <a:pt x="1758" y="1674"/>
                    </a:lnTo>
                    <a:lnTo>
                      <a:pt x="1762" y="1670"/>
                    </a:lnTo>
                    <a:lnTo>
                      <a:pt x="1766" y="1665"/>
                    </a:lnTo>
                    <a:lnTo>
                      <a:pt x="1770" y="1659"/>
                    </a:lnTo>
                    <a:lnTo>
                      <a:pt x="1774" y="1656"/>
                    </a:lnTo>
                    <a:lnTo>
                      <a:pt x="1778" y="1653"/>
                    </a:lnTo>
                    <a:lnTo>
                      <a:pt x="1782" y="1648"/>
                    </a:lnTo>
                    <a:lnTo>
                      <a:pt x="1786" y="1640"/>
                    </a:lnTo>
                    <a:lnTo>
                      <a:pt x="1790" y="1637"/>
                    </a:lnTo>
                    <a:lnTo>
                      <a:pt x="1794" y="1630"/>
                    </a:lnTo>
                    <a:lnTo>
                      <a:pt x="1798" y="1625"/>
                    </a:lnTo>
                    <a:lnTo>
                      <a:pt x="1802" y="1624"/>
                    </a:lnTo>
                    <a:lnTo>
                      <a:pt x="1805" y="1615"/>
                    </a:lnTo>
                    <a:lnTo>
                      <a:pt x="1809" y="1611"/>
                    </a:lnTo>
                    <a:lnTo>
                      <a:pt x="1813" y="1605"/>
                    </a:lnTo>
                    <a:lnTo>
                      <a:pt x="1817" y="1601"/>
                    </a:lnTo>
                    <a:lnTo>
                      <a:pt x="1821" y="1590"/>
                    </a:lnTo>
                    <a:lnTo>
                      <a:pt x="1825" y="1587"/>
                    </a:lnTo>
                    <a:lnTo>
                      <a:pt x="1829" y="1583"/>
                    </a:lnTo>
                    <a:lnTo>
                      <a:pt x="1833" y="1578"/>
                    </a:lnTo>
                    <a:lnTo>
                      <a:pt x="1837" y="1576"/>
                    </a:lnTo>
                    <a:lnTo>
                      <a:pt x="1841" y="1567"/>
                    </a:lnTo>
                    <a:lnTo>
                      <a:pt x="1845" y="1566"/>
                    </a:lnTo>
                    <a:lnTo>
                      <a:pt x="1849" y="1559"/>
                    </a:lnTo>
                    <a:lnTo>
                      <a:pt x="1853" y="1549"/>
                    </a:lnTo>
                    <a:lnTo>
                      <a:pt x="1857" y="1548"/>
                    </a:lnTo>
                    <a:lnTo>
                      <a:pt x="1861" y="1542"/>
                    </a:lnTo>
                    <a:lnTo>
                      <a:pt x="1865" y="1536"/>
                    </a:lnTo>
                    <a:lnTo>
                      <a:pt x="1869" y="1534"/>
                    </a:lnTo>
                    <a:lnTo>
                      <a:pt x="1873" y="1523"/>
                    </a:lnTo>
                    <a:lnTo>
                      <a:pt x="1876" y="1520"/>
                    </a:lnTo>
                    <a:lnTo>
                      <a:pt x="1880" y="1512"/>
                    </a:lnTo>
                    <a:lnTo>
                      <a:pt x="1884" y="1509"/>
                    </a:lnTo>
                    <a:lnTo>
                      <a:pt x="1888" y="1501"/>
                    </a:lnTo>
                    <a:lnTo>
                      <a:pt x="1892" y="1500"/>
                    </a:lnTo>
                    <a:lnTo>
                      <a:pt x="1896" y="1493"/>
                    </a:lnTo>
                    <a:lnTo>
                      <a:pt x="1900" y="1488"/>
                    </a:lnTo>
                    <a:lnTo>
                      <a:pt x="1904" y="1481"/>
                    </a:lnTo>
                    <a:lnTo>
                      <a:pt x="1908" y="1472"/>
                    </a:lnTo>
                    <a:lnTo>
                      <a:pt x="1912" y="1472"/>
                    </a:lnTo>
                    <a:lnTo>
                      <a:pt x="1916" y="1465"/>
                    </a:lnTo>
                    <a:lnTo>
                      <a:pt x="1920" y="1455"/>
                    </a:lnTo>
                    <a:lnTo>
                      <a:pt x="1924" y="1450"/>
                    </a:lnTo>
                    <a:lnTo>
                      <a:pt x="1928" y="1447"/>
                    </a:lnTo>
                    <a:lnTo>
                      <a:pt x="1932" y="1446"/>
                    </a:lnTo>
                    <a:lnTo>
                      <a:pt x="1936" y="1437"/>
                    </a:lnTo>
                    <a:lnTo>
                      <a:pt x="1940" y="1431"/>
                    </a:lnTo>
                    <a:lnTo>
                      <a:pt x="1943" y="1426"/>
                    </a:lnTo>
                    <a:lnTo>
                      <a:pt x="1947" y="1418"/>
                    </a:lnTo>
                    <a:lnTo>
                      <a:pt x="1951" y="1414"/>
                    </a:lnTo>
                    <a:lnTo>
                      <a:pt x="1955" y="1406"/>
                    </a:lnTo>
                    <a:lnTo>
                      <a:pt x="1959" y="1402"/>
                    </a:lnTo>
                    <a:lnTo>
                      <a:pt x="1963" y="1393"/>
                    </a:lnTo>
                    <a:lnTo>
                      <a:pt x="1967" y="1387"/>
                    </a:lnTo>
                    <a:lnTo>
                      <a:pt x="1971" y="1384"/>
                    </a:lnTo>
                    <a:lnTo>
                      <a:pt x="1975" y="1381"/>
                    </a:lnTo>
                    <a:lnTo>
                      <a:pt x="1979" y="1371"/>
                    </a:lnTo>
                    <a:lnTo>
                      <a:pt x="1983" y="1369"/>
                    </a:lnTo>
                    <a:lnTo>
                      <a:pt x="1987" y="1359"/>
                    </a:lnTo>
                    <a:lnTo>
                      <a:pt x="1991" y="1355"/>
                    </a:lnTo>
                    <a:lnTo>
                      <a:pt x="1995" y="1348"/>
                    </a:lnTo>
                    <a:lnTo>
                      <a:pt x="1999" y="1342"/>
                    </a:lnTo>
                    <a:lnTo>
                      <a:pt x="2003" y="1337"/>
                    </a:lnTo>
                    <a:lnTo>
                      <a:pt x="2007" y="1329"/>
                    </a:lnTo>
                    <a:lnTo>
                      <a:pt x="2010" y="1323"/>
                    </a:lnTo>
                    <a:lnTo>
                      <a:pt x="2014" y="1318"/>
                    </a:lnTo>
                    <a:lnTo>
                      <a:pt x="2018" y="1310"/>
                    </a:lnTo>
                    <a:lnTo>
                      <a:pt x="2022" y="1308"/>
                    </a:lnTo>
                    <a:lnTo>
                      <a:pt x="2026" y="1299"/>
                    </a:lnTo>
                    <a:lnTo>
                      <a:pt x="2030" y="1294"/>
                    </a:lnTo>
                    <a:lnTo>
                      <a:pt x="2034" y="1284"/>
                    </a:lnTo>
                    <a:lnTo>
                      <a:pt x="2038" y="1283"/>
                    </a:lnTo>
                    <a:lnTo>
                      <a:pt x="2042" y="1276"/>
                    </a:lnTo>
                    <a:lnTo>
                      <a:pt x="2046" y="1267"/>
                    </a:lnTo>
                    <a:lnTo>
                      <a:pt x="2050" y="1261"/>
                    </a:lnTo>
                    <a:lnTo>
                      <a:pt x="2054" y="1258"/>
                    </a:lnTo>
                    <a:lnTo>
                      <a:pt x="2058" y="1249"/>
                    </a:lnTo>
                    <a:lnTo>
                      <a:pt x="2062" y="1246"/>
                    </a:lnTo>
                    <a:lnTo>
                      <a:pt x="2066" y="1241"/>
                    </a:lnTo>
                    <a:lnTo>
                      <a:pt x="2070" y="1234"/>
                    </a:lnTo>
                    <a:lnTo>
                      <a:pt x="2074" y="1228"/>
                    </a:lnTo>
                    <a:lnTo>
                      <a:pt x="2078" y="1221"/>
                    </a:lnTo>
                    <a:lnTo>
                      <a:pt x="2081" y="1218"/>
                    </a:lnTo>
                    <a:lnTo>
                      <a:pt x="2085" y="1208"/>
                    </a:lnTo>
                    <a:lnTo>
                      <a:pt x="2089" y="1202"/>
                    </a:lnTo>
                    <a:lnTo>
                      <a:pt x="2093" y="1201"/>
                    </a:lnTo>
                    <a:lnTo>
                      <a:pt x="2097" y="1190"/>
                    </a:lnTo>
                    <a:lnTo>
                      <a:pt x="2101" y="1187"/>
                    </a:lnTo>
                    <a:lnTo>
                      <a:pt x="2105" y="1181"/>
                    </a:lnTo>
                    <a:lnTo>
                      <a:pt x="2109" y="1172"/>
                    </a:lnTo>
                    <a:lnTo>
                      <a:pt x="2113" y="1165"/>
                    </a:lnTo>
                    <a:lnTo>
                      <a:pt x="2117" y="1163"/>
                    </a:lnTo>
                    <a:lnTo>
                      <a:pt x="2121" y="1155"/>
                    </a:lnTo>
                    <a:lnTo>
                      <a:pt x="2125" y="1148"/>
                    </a:lnTo>
                    <a:lnTo>
                      <a:pt x="2129" y="1146"/>
                    </a:lnTo>
                    <a:lnTo>
                      <a:pt x="2133" y="1136"/>
                    </a:lnTo>
                    <a:lnTo>
                      <a:pt x="2137" y="1131"/>
                    </a:lnTo>
                    <a:lnTo>
                      <a:pt x="2141" y="1125"/>
                    </a:lnTo>
                    <a:lnTo>
                      <a:pt x="2145" y="1119"/>
                    </a:lnTo>
                    <a:lnTo>
                      <a:pt x="2148" y="1115"/>
                    </a:lnTo>
                    <a:lnTo>
                      <a:pt x="2152" y="1105"/>
                    </a:lnTo>
                    <a:lnTo>
                      <a:pt x="2156" y="1104"/>
                    </a:lnTo>
                    <a:lnTo>
                      <a:pt x="2160" y="1095"/>
                    </a:lnTo>
                    <a:lnTo>
                      <a:pt x="2164" y="1090"/>
                    </a:lnTo>
                    <a:lnTo>
                      <a:pt x="2168" y="1086"/>
                    </a:lnTo>
                    <a:lnTo>
                      <a:pt x="2172" y="1078"/>
                    </a:lnTo>
                    <a:lnTo>
                      <a:pt x="2176" y="1071"/>
                    </a:lnTo>
                    <a:lnTo>
                      <a:pt x="2180" y="1069"/>
                    </a:lnTo>
                    <a:lnTo>
                      <a:pt x="2184" y="1062"/>
                    </a:lnTo>
                    <a:lnTo>
                      <a:pt x="2188" y="1054"/>
                    </a:lnTo>
                    <a:lnTo>
                      <a:pt x="2192" y="1048"/>
                    </a:lnTo>
                    <a:lnTo>
                      <a:pt x="2196" y="1044"/>
                    </a:lnTo>
                    <a:lnTo>
                      <a:pt x="2200" y="1036"/>
                    </a:lnTo>
                    <a:lnTo>
                      <a:pt x="2204" y="1031"/>
                    </a:lnTo>
                    <a:lnTo>
                      <a:pt x="2208" y="1025"/>
                    </a:lnTo>
                    <a:lnTo>
                      <a:pt x="2212" y="1018"/>
                    </a:lnTo>
                    <a:lnTo>
                      <a:pt x="2215" y="1013"/>
                    </a:lnTo>
                    <a:lnTo>
                      <a:pt x="2219" y="1006"/>
                    </a:lnTo>
                    <a:lnTo>
                      <a:pt x="2223" y="1003"/>
                    </a:lnTo>
                    <a:lnTo>
                      <a:pt x="2227" y="998"/>
                    </a:lnTo>
                    <a:lnTo>
                      <a:pt x="2231" y="988"/>
                    </a:lnTo>
                    <a:lnTo>
                      <a:pt x="2235" y="982"/>
                    </a:lnTo>
                    <a:lnTo>
                      <a:pt x="2239" y="977"/>
                    </a:lnTo>
                    <a:lnTo>
                      <a:pt x="2243" y="972"/>
                    </a:lnTo>
                    <a:lnTo>
                      <a:pt x="2247" y="970"/>
                    </a:lnTo>
                    <a:lnTo>
                      <a:pt x="2251" y="959"/>
                    </a:lnTo>
                    <a:lnTo>
                      <a:pt x="2255" y="956"/>
                    </a:lnTo>
                    <a:lnTo>
                      <a:pt x="2259" y="950"/>
                    </a:lnTo>
                    <a:lnTo>
                      <a:pt x="2263" y="945"/>
                    </a:lnTo>
                    <a:lnTo>
                      <a:pt x="2267" y="935"/>
                    </a:lnTo>
                    <a:lnTo>
                      <a:pt x="2271" y="928"/>
                    </a:lnTo>
                    <a:lnTo>
                      <a:pt x="2275" y="924"/>
                    </a:lnTo>
                    <a:lnTo>
                      <a:pt x="2279" y="919"/>
                    </a:lnTo>
                    <a:lnTo>
                      <a:pt x="2283" y="913"/>
                    </a:lnTo>
                    <a:lnTo>
                      <a:pt x="2286" y="909"/>
                    </a:lnTo>
                    <a:lnTo>
                      <a:pt x="2290" y="905"/>
                    </a:lnTo>
                    <a:lnTo>
                      <a:pt x="2294" y="900"/>
                    </a:lnTo>
                    <a:lnTo>
                      <a:pt x="2298" y="893"/>
                    </a:lnTo>
                    <a:lnTo>
                      <a:pt x="2302" y="886"/>
                    </a:lnTo>
                    <a:lnTo>
                      <a:pt x="2306" y="881"/>
                    </a:lnTo>
                    <a:lnTo>
                      <a:pt x="2310" y="875"/>
                    </a:lnTo>
                    <a:lnTo>
                      <a:pt x="2314" y="868"/>
                    </a:lnTo>
                    <a:lnTo>
                      <a:pt x="2318" y="862"/>
                    </a:lnTo>
                    <a:lnTo>
                      <a:pt x="2322" y="858"/>
                    </a:lnTo>
                    <a:lnTo>
                      <a:pt x="2326" y="853"/>
                    </a:lnTo>
                    <a:lnTo>
                      <a:pt x="2330" y="847"/>
                    </a:lnTo>
                    <a:lnTo>
                      <a:pt x="2334" y="845"/>
                    </a:lnTo>
                    <a:lnTo>
                      <a:pt x="2338" y="835"/>
                    </a:lnTo>
                    <a:lnTo>
                      <a:pt x="2342" y="832"/>
                    </a:lnTo>
                    <a:lnTo>
                      <a:pt x="2346" y="827"/>
                    </a:lnTo>
                    <a:lnTo>
                      <a:pt x="2350" y="816"/>
                    </a:lnTo>
                    <a:lnTo>
                      <a:pt x="2353" y="816"/>
                    </a:lnTo>
                    <a:lnTo>
                      <a:pt x="2357" y="810"/>
                    </a:lnTo>
                    <a:lnTo>
                      <a:pt x="2361" y="804"/>
                    </a:lnTo>
                    <a:lnTo>
                      <a:pt x="2365" y="799"/>
                    </a:lnTo>
                    <a:lnTo>
                      <a:pt x="2369" y="788"/>
                    </a:lnTo>
                    <a:lnTo>
                      <a:pt x="2373" y="788"/>
                    </a:lnTo>
                    <a:lnTo>
                      <a:pt x="2377" y="785"/>
                    </a:lnTo>
                    <a:lnTo>
                      <a:pt x="2381" y="779"/>
                    </a:lnTo>
                    <a:lnTo>
                      <a:pt x="2385" y="776"/>
                    </a:lnTo>
                    <a:lnTo>
                      <a:pt x="2389" y="768"/>
                    </a:lnTo>
                    <a:lnTo>
                      <a:pt x="2393" y="759"/>
                    </a:lnTo>
                    <a:lnTo>
                      <a:pt x="2397" y="758"/>
                    </a:lnTo>
                    <a:lnTo>
                      <a:pt x="2401" y="749"/>
                    </a:lnTo>
                    <a:lnTo>
                      <a:pt x="2405" y="746"/>
                    </a:lnTo>
                    <a:lnTo>
                      <a:pt x="2409" y="740"/>
                    </a:lnTo>
                    <a:lnTo>
                      <a:pt x="2413" y="735"/>
                    </a:lnTo>
                    <a:lnTo>
                      <a:pt x="2417" y="730"/>
                    </a:lnTo>
                    <a:lnTo>
                      <a:pt x="2421" y="726"/>
                    </a:lnTo>
                    <a:lnTo>
                      <a:pt x="2424" y="723"/>
                    </a:lnTo>
                    <a:lnTo>
                      <a:pt x="2428" y="717"/>
                    </a:lnTo>
                    <a:lnTo>
                      <a:pt x="2432" y="712"/>
                    </a:lnTo>
                    <a:lnTo>
                      <a:pt x="2436" y="705"/>
                    </a:lnTo>
                    <a:lnTo>
                      <a:pt x="2440" y="704"/>
                    </a:lnTo>
                    <a:lnTo>
                      <a:pt x="2444" y="700"/>
                    </a:lnTo>
                    <a:lnTo>
                      <a:pt x="2448" y="693"/>
                    </a:lnTo>
                    <a:lnTo>
                      <a:pt x="2452" y="685"/>
                    </a:lnTo>
                    <a:lnTo>
                      <a:pt x="2456" y="681"/>
                    </a:lnTo>
                    <a:lnTo>
                      <a:pt x="2460" y="675"/>
                    </a:lnTo>
                    <a:lnTo>
                      <a:pt x="2464" y="673"/>
                    </a:lnTo>
                    <a:lnTo>
                      <a:pt x="2468" y="665"/>
                    </a:lnTo>
                    <a:lnTo>
                      <a:pt x="2472" y="663"/>
                    </a:lnTo>
                    <a:lnTo>
                      <a:pt x="2476" y="657"/>
                    </a:lnTo>
                    <a:lnTo>
                      <a:pt x="2480" y="651"/>
                    </a:lnTo>
                    <a:lnTo>
                      <a:pt x="2484" y="647"/>
                    </a:lnTo>
                    <a:lnTo>
                      <a:pt x="2488" y="640"/>
                    </a:lnTo>
                    <a:lnTo>
                      <a:pt x="2491" y="640"/>
                    </a:lnTo>
                    <a:lnTo>
                      <a:pt x="2495" y="635"/>
                    </a:lnTo>
                    <a:lnTo>
                      <a:pt x="2499" y="622"/>
                    </a:lnTo>
                    <a:lnTo>
                      <a:pt x="2503" y="624"/>
                    </a:lnTo>
                    <a:lnTo>
                      <a:pt x="2507" y="620"/>
                    </a:lnTo>
                    <a:lnTo>
                      <a:pt x="2511" y="614"/>
                    </a:lnTo>
                    <a:lnTo>
                      <a:pt x="2515" y="611"/>
                    </a:lnTo>
                    <a:lnTo>
                      <a:pt x="2519" y="603"/>
                    </a:lnTo>
                    <a:lnTo>
                      <a:pt x="2523" y="599"/>
                    </a:lnTo>
                    <a:lnTo>
                      <a:pt x="2527" y="596"/>
                    </a:lnTo>
                    <a:lnTo>
                      <a:pt x="2531" y="592"/>
                    </a:lnTo>
                    <a:lnTo>
                      <a:pt x="2535" y="585"/>
                    </a:lnTo>
                    <a:lnTo>
                      <a:pt x="2539" y="581"/>
                    </a:lnTo>
                    <a:lnTo>
                      <a:pt x="2543" y="575"/>
                    </a:lnTo>
                    <a:lnTo>
                      <a:pt x="2547" y="573"/>
                    </a:lnTo>
                    <a:lnTo>
                      <a:pt x="2551" y="570"/>
                    </a:lnTo>
                    <a:lnTo>
                      <a:pt x="2555" y="563"/>
                    </a:lnTo>
                    <a:lnTo>
                      <a:pt x="2558" y="558"/>
                    </a:lnTo>
                    <a:lnTo>
                      <a:pt x="2562" y="555"/>
                    </a:lnTo>
                    <a:lnTo>
                      <a:pt x="2566" y="547"/>
                    </a:lnTo>
                    <a:lnTo>
                      <a:pt x="2570" y="546"/>
                    </a:lnTo>
                    <a:lnTo>
                      <a:pt x="2574" y="541"/>
                    </a:lnTo>
                    <a:lnTo>
                      <a:pt x="2578" y="539"/>
                    </a:lnTo>
                    <a:lnTo>
                      <a:pt x="2582" y="534"/>
                    </a:lnTo>
                    <a:lnTo>
                      <a:pt x="2586" y="529"/>
                    </a:lnTo>
                    <a:lnTo>
                      <a:pt x="2590" y="525"/>
                    </a:lnTo>
                    <a:lnTo>
                      <a:pt x="2594" y="519"/>
                    </a:lnTo>
                    <a:lnTo>
                      <a:pt x="2598" y="516"/>
                    </a:lnTo>
                    <a:lnTo>
                      <a:pt x="2602" y="511"/>
                    </a:lnTo>
                    <a:lnTo>
                      <a:pt x="2606" y="505"/>
                    </a:lnTo>
                    <a:lnTo>
                      <a:pt x="2610" y="503"/>
                    </a:lnTo>
                    <a:lnTo>
                      <a:pt x="2614" y="499"/>
                    </a:lnTo>
                    <a:lnTo>
                      <a:pt x="2618" y="494"/>
                    </a:lnTo>
                    <a:lnTo>
                      <a:pt x="2622" y="492"/>
                    </a:lnTo>
                    <a:lnTo>
                      <a:pt x="2626" y="487"/>
                    </a:lnTo>
                    <a:lnTo>
                      <a:pt x="2629" y="485"/>
                    </a:lnTo>
                    <a:lnTo>
                      <a:pt x="2633" y="479"/>
                    </a:lnTo>
                    <a:lnTo>
                      <a:pt x="2637" y="473"/>
                    </a:lnTo>
                    <a:lnTo>
                      <a:pt x="2641" y="474"/>
                    </a:lnTo>
                    <a:lnTo>
                      <a:pt x="2645" y="468"/>
                    </a:lnTo>
                    <a:lnTo>
                      <a:pt x="2649" y="464"/>
                    </a:lnTo>
                    <a:lnTo>
                      <a:pt x="2653" y="462"/>
                    </a:lnTo>
                    <a:lnTo>
                      <a:pt x="2657" y="457"/>
                    </a:lnTo>
                    <a:lnTo>
                      <a:pt x="2661" y="449"/>
                    </a:lnTo>
                    <a:lnTo>
                      <a:pt x="2665" y="446"/>
                    </a:lnTo>
                    <a:lnTo>
                      <a:pt x="2669" y="443"/>
                    </a:lnTo>
                    <a:lnTo>
                      <a:pt x="2673" y="437"/>
                    </a:lnTo>
                    <a:lnTo>
                      <a:pt x="2677" y="438"/>
                    </a:lnTo>
                    <a:lnTo>
                      <a:pt x="2681" y="432"/>
                    </a:lnTo>
                    <a:lnTo>
                      <a:pt x="2685" y="425"/>
                    </a:lnTo>
                    <a:lnTo>
                      <a:pt x="2689" y="421"/>
                    </a:lnTo>
                    <a:lnTo>
                      <a:pt x="2693" y="422"/>
                    </a:lnTo>
                    <a:lnTo>
                      <a:pt x="2696" y="415"/>
                    </a:lnTo>
                    <a:lnTo>
                      <a:pt x="2700" y="413"/>
                    </a:lnTo>
                    <a:lnTo>
                      <a:pt x="2704" y="409"/>
                    </a:lnTo>
                    <a:lnTo>
                      <a:pt x="2708" y="408"/>
                    </a:lnTo>
                    <a:lnTo>
                      <a:pt x="2712" y="402"/>
                    </a:lnTo>
                    <a:lnTo>
                      <a:pt x="2716" y="396"/>
                    </a:lnTo>
                    <a:lnTo>
                      <a:pt x="2720" y="396"/>
                    </a:lnTo>
                    <a:lnTo>
                      <a:pt x="2724" y="388"/>
                    </a:lnTo>
                    <a:lnTo>
                      <a:pt x="2728" y="390"/>
                    </a:lnTo>
                    <a:lnTo>
                      <a:pt x="2732" y="388"/>
                    </a:lnTo>
                    <a:lnTo>
                      <a:pt x="2736" y="379"/>
                    </a:lnTo>
                    <a:lnTo>
                      <a:pt x="2740" y="378"/>
                    </a:lnTo>
                    <a:lnTo>
                      <a:pt x="2744" y="375"/>
                    </a:lnTo>
                    <a:lnTo>
                      <a:pt x="2748" y="374"/>
                    </a:lnTo>
                    <a:lnTo>
                      <a:pt x="2752" y="369"/>
                    </a:lnTo>
                    <a:lnTo>
                      <a:pt x="2756" y="366"/>
                    </a:lnTo>
                    <a:lnTo>
                      <a:pt x="2760" y="361"/>
                    </a:lnTo>
                    <a:lnTo>
                      <a:pt x="2763" y="357"/>
                    </a:lnTo>
                    <a:lnTo>
                      <a:pt x="2767" y="356"/>
                    </a:lnTo>
                    <a:lnTo>
                      <a:pt x="2771" y="352"/>
                    </a:lnTo>
                    <a:lnTo>
                      <a:pt x="2775" y="348"/>
                    </a:lnTo>
                    <a:lnTo>
                      <a:pt x="2779" y="345"/>
                    </a:lnTo>
                    <a:lnTo>
                      <a:pt x="2783" y="342"/>
                    </a:lnTo>
                    <a:lnTo>
                      <a:pt x="2787" y="336"/>
                    </a:lnTo>
                    <a:lnTo>
                      <a:pt x="2791" y="334"/>
                    </a:lnTo>
                    <a:lnTo>
                      <a:pt x="2795" y="329"/>
                    </a:lnTo>
                    <a:lnTo>
                      <a:pt x="2799" y="328"/>
                    </a:lnTo>
                    <a:lnTo>
                      <a:pt x="2803" y="325"/>
                    </a:lnTo>
                    <a:lnTo>
                      <a:pt x="2807" y="321"/>
                    </a:lnTo>
                    <a:lnTo>
                      <a:pt x="2811" y="323"/>
                    </a:lnTo>
                    <a:lnTo>
                      <a:pt x="2815" y="314"/>
                    </a:lnTo>
                    <a:lnTo>
                      <a:pt x="2819" y="310"/>
                    </a:lnTo>
                    <a:lnTo>
                      <a:pt x="2823" y="310"/>
                    </a:lnTo>
                    <a:lnTo>
                      <a:pt x="2827" y="309"/>
                    </a:lnTo>
                    <a:lnTo>
                      <a:pt x="2831" y="307"/>
                    </a:lnTo>
                    <a:lnTo>
                      <a:pt x="2834" y="298"/>
                    </a:lnTo>
                    <a:lnTo>
                      <a:pt x="2838" y="297"/>
                    </a:lnTo>
                    <a:lnTo>
                      <a:pt x="2842" y="296"/>
                    </a:lnTo>
                    <a:lnTo>
                      <a:pt x="2846" y="293"/>
                    </a:lnTo>
                    <a:lnTo>
                      <a:pt x="2850" y="289"/>
                    </a:lnTo>
                    <a:lnTo>
                      <a:pt x="2854" y="285"/>
                    </a:lnTo>
                    <a:lnTo>
                      <a:pt x="2858" y="284"/>
                    </a:lnTo>
                    <a:lnTo>
                      <a:pt x="2862" y="283"/>
                    </a:lnTo>
                    <a:lnTo>
                      <a:pt x="2866" y="278"/>
                    </a:lnTo>
                    <a:lnTo>
                      <a:pt x="2870" y="278"/>
                    </a:lnTo>
                    <a:lnTo>
                      <a:pt x="2874" y="274"/>
                    </a:lnTo>
                    <a:lnTo>
                      <a:pt x="2878" y="270"/>
                    </a:lnTo>
                    <a:lnTo>
                      <a:pt x="2882" y="267"/>
                    </a:lnTo>
                    <a:lnTo>
                      <a:pt x="2886" y="263"/>
                    </a:lnTo>
                    <a:lnTo>
                      <a:pt x="2890" y="261"/>
                    </a:lnTo>
                    <a:lnTo>
                      <a:pt x="2894" y="258"/>
                    </a:lnTo>
                    <a:lnTo>
                      <a:pt x="2898" y="257"/>
                    </a:lnTo>
                    <a:lnTo>
                      <a:pt x="2901" y="251"/>
                    </a:lnTo>
                    <a:lnTo>
                      <a:pt x="2905" y="254"/>
                    </a:lnTo>
                    <a:lnTo>
                      <a:pt x="2909" y="252"/>
                    </a:lnTo>
                    <a:lnTo>
                      <a:pt x="2913" y="249"/>
                    </a:lnTo>
                    <a:lnTo>
                      <a:pt x="2917" y="245"/>
                    </a:lnTo>
                    <a:lnTo>
                      <a:pt x="2921" y="242"/>
                    </a:lnTo>
                    <a:lnTo>
                      <a:pt x="2925" y="238"/>
                    </a:lnTo>
                    <a:lnTo>
                      <a:pt x="2929" y="236"/>
                    </a:lnTo>
                    <a:lnTo>
                      <a:pt x="2933" y="234"/>
                    </a:lnTo>
                    <a:lnTo>
                      <a:pt x="2937" y="233"/>
                    </a:lnTo>
                    <a:lnTo>
                      <a:pt x="2941" y="233"/>
                    </a:lnTo>
                    <a:lnTo>
                      <a:pt x="2945" y="228"/>
                    </a:lnTo>
                    <a:lnTo>
                      <a:pt x="2949" y="225"/>
                    </a:lnTo>
                    <a:lnTo>
                      <a:pt x="2953" y="220"/>
                    </a:lnTo>
                    <a:lnTo>
                      <a:pt x="2957" y="220"/>
                    </a:lnTo>
                    <a:lnTo>
                      <a:pt x="2961" y="218"/>
                    </a:lnTo>
                    <a:lnTo>
                      <a:pt x="2965" y="215"/>
                    </a:lnTo>
                    <a:lnTo>
                      <a:pt x="2969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0" name="Line 4492"/>
              <p:cNvSpPr>
                <a:spLocks noChangeShapeType="1"/>
              </p:cNvSpPr>
              <p:nvPr/>
            </p:nvSpPr>
            <p:spPr bwMode="auto">
              <a:xfrm flipV="1">
                <a:off x="31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1" name="Line 4493"/>
              <p:cNvSpPr>
                <a:spLocks noChangeShapeType="1"/>
              </p:cNvSpPr>
              <p:nvPr/>
            </p:nvSpPr>
            <p:spPr bwMode="auto">
              <a:xfrm>
                <a:off x="31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2" name="Line 4494"/>
              <p:cNvSpPr>
                <a:spLocks noChangeShapeType="1"/>
              </p:cNvSpPr>
              <p:nvPr/>
            </p:nvSpPr>
            <p:spPr bwMode="auto">
              <a:xfrm flipV="1">
                <a:off x="3120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3" name="Freeform 4495"/>
              <p:cNvSpPr>
                <a:spLocks/>
              </p:cNvSpPr>
              <p:nvPr/>
            </p:nvSpPr>
            <p:spPr bwMode="auto">
              <a:xfrm flipV="1">
                <a:off x="3121" y="909"/>
                <a:ext cx="1692" cy="1107"/>
              </a:xfrm>
              <a:custGeom>
                <a:avLst/>
                <a:gdLst/>
                <a:ahLst/>
                <a:cxnLst>
                  <a:cxn ang="0">
                    <a:pos x="44" y="10"/>
                  </a:cxn>
                  <a:cxn ang="0">
                    <a:pos x="91" y="25"/>
                  </a:cxn>
                  <a:cxn ang="0">
                    <a:pos x="138" y="53"/>
                  </a:cxn>
                  <a:cxn ang="0">
                    <a:pos x="186" y="86"/>
                  </a:cxn>
                  <a:cxn ang="0">
                    <a:pos x="233" y="129"/>
                  </a:cxn>
                  <a:cxn ang="0">
                    <a:pos x="280" y="185"/>
                  </a:cxn>
                  <a:cxn ang="0">
                    <a:pos x="328" y="244"/>
                  </a:cxn>
                  <a:cxn ang="0">
                    <a:pos x="375" y="316"/>
                  </a:cxn>
                  <a:cxn ang="0">
                    <a:pos x="422" y="398"/>
                  </a:cxn>
                  <a:cxn ang="0">
                    <a:pos x="470" y="483"/>
                  </a:cxn>
                  <a:cxn ang="0">
                    <a:pos x="517" y="579"/>
                  </a:cxn>
                  <a:cxn ang="0">
                    <a:pos x="564" y="678"/>
                  </a:cxn>
                  <a:cxn ang="0">
                    <a:pos x="611" y="783"/>
                  </a:cxn>
                  <a:cxn ang="0">
                    <a:pos x="659" y="894"/>
                  </a:cxn>
                  <a:cxn ang="0">
                    <a:pos x="706" y="1004"/>
                  </a:cxn>
                  <a:cxn ang="0">
                    <a:pos x="753" y="1105"/>
                  </a:cxn>
                  <a:cxn ang="0">
                    <a:pos x="801" y="1218"/>
                  </a:cxn>
                  <a:cxn ang="0">
                    <a:pos x="848" y="1313"/>
                  </a:cxn>
                  <a:cxn ang="0">
                    <a:pos x="895" y="1415"/>
                  </a:cxn>
                  <a:cxn ang="0">
                    <a:pos x="943" y="1502"/>
                  </a:cxn>
                  <a:cxn ang="0">
                    <a:pos x="990" y="1592"/>
                  </a:cxn>
                  <a:cxn ang="0">
                    <a:pos x="1037" y="1666"/>
                  </a:cxn>
                  <a:cxn ang="0">
                    <a:pos x="1085" y="1732"/>
                  </a:cxn>
                  <a:cxn ang="0">
                    <a:pos x="1132" y="1787"/>
                  </a:cxn>
                  <a:cxn ang="0">
                    <a:pos x="1179" y="1824"/>
                  </a:cxn>
                  <a:cxn ang="0">
                    <a:pos x="1226" y="1871"/>
                  </a:cxn>
                  <a:cxn ang="0">
                    <a:pos x="1274" y="1900"/>
                  </a:cxn>
                  <a:cxn ang="0">
                    <a:pos x="1321" y="1918"/>
                  </a:cxn>
                  <a:cxn ang="0">
                    <a:pos x="1368" y="1919"/>
                  </a:cxn>
                  <a:cxn ang="0">
                    <a:pos x="1416" y="1916"/>
                  </a:cxn>
                  <a:cxn ang="0">
                    <a:pos x="1463" y="1896"/>
                  </a:cxn>
                  <a:cxn ang="0">
                    <a:pos x="1510" y="1875"/>
                  </a:cxn>
                  <a:cxn ang="0">
                    <a:pos x="1558" y="1853"/>
                  </a:cxn>
                  <a:cxn ang="0">
                    <a:pos x="1605" y="1812"/>
                  </a:cxn>
                  <a:cxn ang="0">
                    <a:pos x="1652" y="1766"/>
                  </a:cxn>
                  <a:cxn ang="0">
                    <a:pos x="1700" y="1713"/>
                  </a:cxn>
                  <a:cxn ang="0">
                    <a:pos x="1747" y="1654"/>
                  </a:cxn>
                  <a:cxn ang="0">
                    <a:pos x="1794" y="1600"/>
                  </a:cxn>
                  <a:cxn ang="0">
                    <a:pos x="1842" y="1539"/>
                  </a:cxn>
                  <a:cxn ang="0">
                    <a:pos x="1889" y="1473"/>
                  </a:cxn>
                  <a:cxn ang="0">
                    <a:pos x="1936" y="1395"/>
                  </a:cxn>
                  <a:cxn ang="0">
                    <a:pos x="1983" y="1327"/>
                  </a:cxn>
                  <a:cxn ang="0">
                    <a:pos x="2031" y="1259"/>
                  </a:cxn>
                  <a:cxn ang="0">
                    <a:pos x="2078" y="1173"/>
                  </a:cxn>
                  <a:cxn ang="0">
                    <a:pos x="2125" y="1109"/>
                  </a:cxn>
                  <a:cxn ang="0">
                    <a:pos x="2173" y="1037"/>
                  </a:cxn>
                  <a:cxn ang="0">
                    <a:pos x="2220" y="969"/>
                  </a:cxn>
                  <a:cxn ang="0">
                    <a:pos x="2267" y="893"/>
                  </a:cxn>
                  <a:cxn ang="0">
                    <a:pos x="2315" y="830"/>
                  </a:cxn>
                  <a:cxn ang="0">
                    <a:pos x="2362" y="766"/>
                  </a:cxn>
                  <a:cxn ang="0">
                    <a:pos x="2409" y="703"/>
                  </a:cxn>
                  <a:cxn ang="0">
                    <a:pos x="2457" y="643"/>
                  </a:cxn>
                  <a:cxn ang="0">
                    <a:pos x="2504" y="589"/>
                  </a:cxn>
                  <a:cxn ang="0">
                    <a:pos x="2551" y="532"/>
                  </a:cxn>
                  <a:cxn ang="0">
                    <a:pos x="2598" y="477"/>
                  </a:cxn>
                  <a:cxn ang="0">
                    <a:pos x="2646" y="437"/>
                  </a:cxn>
                  <a:cxn ang="0">
                    <a:pos x="2693" y="392"/>
                  </a:cxn>
                  <a:cxn ang="0">
                    <a:pos x="2740" y="353"/>
                  </a:cxn>
                  <a:cxn ang="0">
                    <a:pos x="2788" y="304"/>
                  </a:cxn>
                  <a:cxn ang="0">
                    <a:pos x="2835" y="279"/>
                  </a:cxn>
                  <a:cxn ang="0">
                    <a:pos x="2882" y="244"/>
                  </a:cxn>
                  <a:cxn ang="0">
                    <a:pos x="2930" y="212"/>
                  </a:cxn>
                </a:cxnLst>
                <a:rect l="0" t="0" r="r" b="b"/>
                <a:pathLst>
                  <a:path w="2938" h="1923">
                    <a:moveTo>
                      <a:pt x="0" y="2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4" y="4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6" y="12"/>
                    </a:lnTo>
                    <a:lnTo>
                      <a:pt x="40" y="4"/>
                    </a:lnTo>
                    <a:lnTo>
                      <a:pt x="44" y="10"/>
                    </a:lnTo>
                    <a:lnTo>
                      <a:pt x="48" y="8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60" y="20"/>
                    </a:lnTo>
                    <a:lnTo>
                      <a:pt x="63" y="16"/>
                    </a:lnTo>
                    <a:lnTo>
                      <a:pt x="67" y="20"/>
                    </a:lnTo>
                    <a:lnTo>
                      <a:pt x="71" y="18"/>
                    </a:lnTo>
                    <a:lnTo>
                      <a:pt x="75" y="20"/>
                    </a:lnTo>
                    <a:lnTo>
                      <a:pt x="79" y="21"/>
                    </a:lnTo>
                    <a:lnTo>
                      <a:pt x="83" y="23"/>
                    </a:lnTo>
                    <a:lnTo>
                      <a:pt x="87" y="25"/>
                    </a:lnTo>
                    <a:lnTo>
                      <a:pt x="91" y="25"/>
                    </a:lnTo>
                    <a:lnTo>
                      <a:pt x="95" y="33"/>
                    </a:lnTo>
                    <a:lnTo>
                      <a:pt x="99" y="33"/>
                    </a:lnTo>
                    <a:lnTo>
                      <a:pt x="103" y="29"/>
                    </a:lnTo>
                    <a:lnTo>
                      <a:pt x="107" y="29"/>
                    </a:lnTo>
                    <a:lnTo>
                      <a:pt x="111" y="37"/>
                    </a:lnTo>
                    <a:lnTo>
                      <a:pt x="115" y="41"/>
                    </a:lnTo>
                    <a:lnTo>
                      <a:pt x="119" y="47"/>
                    </a:lnTo>
                    <a:lnTo>
                      <a:pt x="123" y="53"/>
                    </a:lnTo>
                    <a:lnTo>
                      <a:pt x="127" y="41"/>
                    </a:lnTo>
                    <a:lnTo>
                      <a:pt x="130" y="49"/>
                    </a:lnTo>
                    <a:lnTo>
                      <a:pt x="134" y="57"/>
                    </a:lnTo>
                    <a:lnTo>
                      <a:pt x="138" y="53"/>
                    </a:lnTo>
                    <a:lnTo>
                      <a:pt x="142" y="58"/>
                    </a:lnTo>
                    <a:lnTo>
                      <a:pt x="146" y="60"/>
                    </a:lnTo>
                    <a:lnTo>
                      <a:pt x="150" y="64"/>
                    </a:lnTo>
                    <a:lnTo>
                      <a:pt x="154" y="68"/>
                    </a:lnTo>
                    <a:lnTo>
                      <a:pt x="158" y="68"/>
                    </a:lnTo>
                    <a:lnTo>
                      <a:pt x="162" y="72"/>
                    </a:lnTo>
                    <a:lnTo>
                      <a:pt x="166" y="74"/>
                    </a:lnTo>
                    <a:lnTo>
                      <a:pt x="170" y="76"/>
                    </a:lnTo>
                    <a:lnTo>
                      <a:pt x="174" y="82"/>
                    </a:lnTo>
                    <a:lnTo>
                      <a:pt x="178" y="86"/>
                    </a:lnTo>
                    <a:lnTo>
                      <a:pt x="182" y="84"/>
                    </a:lnTo>
                    <a:lnTo>
                      <a:pt x="186" y="86"/>
                    </a:lnTo>
                    <a:lnTo>
                      <a:pt x="190" y="90"/>
                    </a:lnTo>
                    <a:lnTo>
                      <a:pt x="194" y="94"/>
                    </a:lnTo>
                    <a:lnTo>
                      <a:pt x="198" y="94"/>
                    </a:lnTo>
                    <a:lnTo>
                      <a:pt x="201" y="105"/>
                    </a:lnTo>
                    <a:lnTo>
                      <a:pt x="205" y="101"/>
                    </a:lnTo>
                    <a:lnTo>
                      <a:pt x="209" y="109"/>
                    </a:lnTo>
                    <a:lnTo>
                      <a:pt x="213" y="107"/>
                    </a:lnTo>
                    <a:lnTo>
                      <a:pt x="217" y="113"/>
                    </a:lnTo>
                    <a:lnTo>
                      <a:pt x="221" y="119"/>
                    </a:lnTo>
                    <a:lnTo>
                      <a:pt x="225" y="125"/>
                    </a:lnTo>
                    <a:lnTo>
                      <a:pt x="229" y="129"/>
                    </a:lnTo>
                    <a:lnTo>
                      <a:pt x="233" y="129"/>
                    </a:lnTo>
                    <a:lnTo>
                      <a:pt x="237" y="136"/>
                    </a:lnTo>
                    <a:lnTo>
                      <a:pt x="241" y="140"/>
                    </a:lnTo>
                    <a:lnTo>
                      <a:pt x="245" y="140"/>
                    </a:lnTo>
                    <a:lnTo>
                      <a:pt x="249" y="142"/>
                    </a:lnTo>
                    <a:lnTo>
                      <a:pt x="253" y="142"/>
                    </a:lnTo>
                    <a:lnTo>
                      <a:pt x="257" y="156"/>
                    </a:lnTo>
                    <a:lnTo>
                      <a:pt x="261" y="162"/>
                    </a:lnTo>
                    <a:lnTo>
                      <a:pt x="265" y="160"/>
                    </a:lnTo>
                    <a:lnTo>
                      <a:pt x="268" y="168"/>
                    </a:lnTo>
                    <a:lnTo>
                      <a:pt x="272" y="172"/>
                    </a:lnTo>
                    <a:lnTo>
                      <a:pt x="276" y="179"/>
                    </a:lnTo>
                    <a:lnTo>
                      <a:pt x="280" y="185"/>
                    </a:lnTo>
                    <a:lnTo>
                      <a:pt x="284" y="181"/>
                    </a:lnTo>
                    <a:lnTo>
                      <a:pt x="288" y="191"/>
                    </a:lnTo>
                    <a:lnTo>
                      <a:pt x="292" y="201"/>
                    </a:lnTo>
                    <a:lnTo>
                      <a:pt x="296" y="205"/>
                    </a:lnTo>
                    <a:lnTo>
                      <a:pt x="300" y="205"/>
                    </a:lnTo>
                    <a:lnTo>
                      <a:pt x="304" y="214"/>
                    </a:lnTo>
                    <a:lnTo>
                      <a:pt x="308" y="210"/>
                    </a:lnTo>
                    <a:lnTo>
                      <a:pt x="312" y="224"/>
                    </a:lnTo>
                    <a:lnTo>
                      <a:pt x="316" y="226"/>
                    </a:lnTo>
                    <a:lnTo>
                      <a:pt x="320" y="234"/>
                    </a:lnTo>
                    <a:lnTo>
                      <a:pt x="324" y="238"/>
                    </a:lnTo>
                    <a:lnTo>
                      <a:pt x="328" y="244"/>
                    </a:lnTo>
                    <a:lnTo>
                      <a:pt x="332" y="248"/>
                    </a:lnTo>
                    <a:lnTo>
                      <a:pt x="335" y="263"/>
                    </a:lnTo>
                    <a:lnTo>
                      <a:pt x="339" y="263"/>
                    </a:lnTo>
                    <a:lnTo>
                      <a:pt x="343" y="267"/>
                    </a:lnTo>
                    <a:lnTo>
                      <a:pt x="347" y="273"/>
                    </a:lnTo>
                    <a:lnTo>
                      <a:pt x="351" y="277"/>
                    </a:lnTo>
                    <a:lnTo>
                      <a:pt x="355" y="281"/>
                    </a:lnTo>
                    <a:lnTo>
                      <a:pt x="359" y="296"/>
                    </a:lnTo>
                    <a:lnTo>
                      <a:pt x="363" y="298"/>
                    </a:lnTo>
                    <a:lnTo>
                      <a:pt x="367" y="296"/>
                    </a:lnTo>
                    <a:lnTo>
                      <a:pt x="371" y="308"/>
                    </a:lnTo>
                    <a:lnTo>
                      <a:pt x="375" y="316"/>
                    </a:lnTo>
                    <a:lnTo>
                      <a:pt x="379" y="325"/>
                    </a:lnTo>
                    <a:lnTo>
                      <a:pt x="383" y="327"/>
                    </a:lnTo>
                    <a:lnTo>
                      <a:pt x="387" y="335"/>
                    </a:lnTo>
                    <a:lnTo>
                      <a:pt x="391" y="345"/>
                    </a:lnTo>
                    <a:lnTo>
                      <a:pt x="395" y="347"/>
                    </a:lnTo>
                    <a:lnTo>
                      <a:pt x="399" y="349"/>
                    </a:lnTo>
                    <a:lnTo>
                      <a:pt x="403" y="362"/>
                    </a:lnTo>
                    <a:lnTo>
                      <a:pt x="406" y="374"/>
                    </a:lnTo>
                    <a:lnTo>
                      <a:pt x="410" y="376"/>
                    </a:lnTo>
                    <a:lnTo>
                      <a:pt x="414" y="380"/>
                    </a:lnTo>
                    <a:lnTo>
                      <a:pt x="418" y="390"/>
                    </a:lnTo>
                    <a:lnTo>
                      <a:pt x="422" y="398"/>
                    </a:lnTo>
                    <a:lnTo>
                      <a:pt x="426" y="403"/>
                    </a:lnTo>
                    <a:lnTo>
                      <a:pt x="430" y="415"/>
                    </a:lnTo>
                    <a:lnTo>
                      <a:pt x="434" y="419"/>
                    </a:lnTo>
                    <a:lnTo>
                      <a:pt x="438" y="425"/>
                    </a:lnTo>
                    <a:lnTo>
                      <a:pt x="442" y="431"/>
                    </a:lnTo>
                    <a:lnTo>
                      <a:pt x="446" y="438"/>
                    </a:lnTo>
                    <a:lnTo>
                      <a:pt x="450" y="446"/>
                    </a:lnTo>
                    <a:lnTo>
                      <a:pt x="454" y="452"/>
                    </a:lnTo>
                    <a:lnTo>
                      <a:pt x="458" y="460"/>
                    </a:lnTo>
                    <a:lnTo>
                      <a:pt x="462" y="472"/>
                    </a:lnTo>
                    <a:lnTo>
                      <a:pt x="466" y="476"/>
                    </a:lnTo>
                    <a:lnTo>
                      <a:pt x="470" y="483"/>
                    </a:lnTo>
                    <a:lnTo>
                      <a:pt x="473" y="491"/>
                    </a:lnTo>
                    <a:lnTo>
                      <a:pt x="477" y="503"/>
                    </a:lnTo>
                    <a:lnTo>
                      <a:pt x="481" y="509"/>
                    </a:lnTo>
                    <a:lnTo>
                      <a:pt x="485" y="513"/>
                    </a:lnTo>
                    <a:lnTo>
                      <a:pt x="489" y="522"/>
                    </a:lnTo>
                    <a:lnTo>
                      <a:pt x="493" y="530"/>
                    </a:lnTo>
                    <a:lnTo>
                      <a:pt x="497" y="538"/>
                    </a:lnTo>
                    <a:lnTo>
                      <a:pt x="501" y="550"/>
                    </a:lnTo>
                    <a:lnTo>
                      <a:pt x="505" y="552"/>
                    </a:lnTo>
                    <a:lnTo>
                      <a:pt x="509" y="557"/>
                    </a:lnTo>
                    <a:lnTo>
                      <a:pt x="513" y="569"/>
                    </a:lnTo>
                    <a:lnTo>
                      <a:pt x="517" y="579"/>
                    </a:lnTo>
                    <a:lnTo>
                      <a:pt x="521" y="587"/>
                    </a:lnTo>
                    <a:lnTo>
                      <a:pt x="525" y="594"/>
                    </a:lnTo>
                    <a:lnTo>
                      <a:pt x="529" y="598"/>
                    </a:lnTo>
                    <a:lnTo>
                      <a:pt x="533" y="610"/>
                    </a:lnTo>
                    <a:lnTo>
                      <a:pt x="537" y="616"/>
                    </a:lnTo>
                    <a:lnTo>
                      <a:pt x="541" y="635"/>
                    </a:lnTo>
                    <a:lnTo>
                      <a:pt x="544" y="639"/>
                    </a:lnTo>
                    <a:lnTo>
                      <a:pt x="548" y="643"/>
                    </a:lnTo>
                    <a:lnTo>
                      <a:pt x="552" y="645"/>
                    </a:lnTo>
                    <a:lnTo>
                      <a:pt x="556" y="665"/>
                    </a:lnTo>
                    <a:lnTo>
                      <a:pt x="560" y="672"/>
                    </a:lnTo>
                    <a:lnTo>
                      <a:pt x="564" y="678"/>
                    </a:lnTo>
                    <a:lnTo>
                      <a:pt x="568" y="696"/>
                    </a:lnTo>
                    <a:lnTo>
                      <a:pt x="572" y="696"/>
                    </a:lnTo>
                    <a:lnTo>
                      <a:pt x="576" y="705"/>
                    </a:lnTo>
                    <a:lnTo>
                      <a:pt x="580" y="715"/>
                    </a:lnTo>
                    <a:lnTo>
                      <a:pt x="584" y="723"/>
                    </a:lnTo>
                    <a:lnTo>
                      <a:pt x="588" y="733"/>
                    </a:lnTo>
                    <a:lnTo>
                      <a:pt x="592" y="737"/>
                    </a:lnTo>
                    <a:lnTo>
                      <a:pt x="596" y="748"/>
                    </a:lnTo>
                    <a:lnTo>
                      <a:pt x="600" y="764"/>
                    </a:lnTo>
                    <a:lnTo>
                      <a:pt x="604" y="764"/>
                    </a:lnTo>
                    <a:lnTo>
                      <a:pt x="608" y="776"/>
                    </a:lnTo>
                    <a:lnTo>
                      <a:pt x="611" y="783"/>
                    </a:lnTo>
                    <a:lnTo>
                      <a:pt x="615" y="789"/>
                    </a:lnTo>
                    <a:lnTo>
                      <a:pt x="619" y="801"/>
                    </a:lnTo>
                    <a:lnTo>
                      <a:pt x="623" y="811"/>
                    </a:lnTo>
                    <a:lnTo>
                      <a:pt x="627" y="813"/>
                    </a:lnTo>
                    <a:lnTo>
                      <a:pt x="631" y="826"/>
                    </a:lnTo>
                    <a:lnTo>
                      <a:pt x="635" y="838"/>
                    </a:lnTo>
                    <a:lnTo>
                      <a:pt x="639" y="844"/>
                    </a:lnTo>
                    <a:lnTo>
                      <a:pt x="643" y="859"/>
                    </a:lnTo>
                    <a:lnTo>
                      <a:pt x="647" y="863"/>
                    </a:lnTo>
                    <a:lnTo>
                      <a:pt x="651" y="875"/>
                    </a:lnTo>
                    <a:lnTo>
                      <a:pt x="655" y="887"/>
                    </a:lnTo>
                    <a:lnTo>
                      <a:pt x="659" y="894"/>
                    </a:lnTo>
                    <a:lnTo>
                      <a:pt x="663" y="894"/>
                    </a:lnTo>
                    <a:lnTo>
                      <a:pt x="667" y="906"/>
                    </a:lnTo>
                    <a:lnTo>
                      <a:pt x="671" y="914"/>
                    </a:lnTo>
                    <a:lnTo>
                      <a:pt x="675" y="930"/>
                    </a:lnTo>
                    <a:lnTo>
                      <a:pt x="678" y="937"/>
                    </a:lnTo>
                    <a:lnTo>
                      <a:pt x="682" y="949"/>
                    </a:lnTo>
                    <a:lnTo>
                      <a:pt x="686" y="963"/>
                    </a:lnTo>
                    <a:lnTo>
                      <a:pt x="690" y="970"/>
                    </a:lnTo>
                    <a:lnTo>
                      <a:pt x="694" y="970"/>
                    </a:lnTo>
                    <a:lnTo>
                      <a:pt x="698" y="984"/>
                    </a:lnTo>
                    <a:lnTo>
                      <a:pt x="702" y="994"/>
                    </a:lnTo>
                    <a:lnTo>
                      <a:pt x="706" y="1004"/>
                    </a:lnTo>
                    <a:lnTo>
                      <a:pt x="710" y="1009"/>
                    </a:lnTo>
                    <a:lnTo>
                      <a:pt x="714" y="1019"/>
                    </a:lnTo>
                    <a:lnTo>
                      <a:pt x="718" y="1029"/>
                    </a:lnTo>
                    <a:lnTo>
                      <a:pt x="722" y="1037"/>
                    </a:lnTo>
                    <a:lnTo>
                      <a:pt x="726" y="1041"/>
                    </a:lnTo>
                    <a:lnTo>
                      <a:pt x="730" y="1058"/>
                    </a:lnTo>
                    <a:lnTo>
                      <a:pt x="734" y="1064"/>
                    </a:lnTo>
                    <a:lnTo>
                      <a:pt x="738" y="1074"/>
                    </a:lnTo>
                    <a:lnTo>
                      <a:pt x="742" y="1082"/>
                    </a:lnTo>
                    <a:lnTo>
                      <a:pt x="746" y="1089"/>
                    </a:lnTo>
                    <a:lnTo>
                      <a:pt x="749" y="1099"/>
                    </a:lnTo>
                    <a:lnTo>
                      <a:pt x="753" y="1105"/>
                    </a:lnTo>
                    <a:lnTo>
                      <a:pt x="757" y="1121"/>
                    </a:lnTo>
                    <a:lnTo>
                      <a:pt x="761" y="1124"/>
                    </a:lnTo>
                    <a:lnTo>
                      <a:pt x="765" y="1136"/>
                    </a:lnTo>
                    <a:lnTo>
                      <a:pt x="769" y="1144"/>
                    </a:lnTo>
                    <a:lnTo>
                      <a:pt x="773" y="1156"/>
                    </a:lnTo>
                    <a:lnTo>
                      <a:pt x="777" y="1165"/>
                    </a:lnTo>
                    <a:lnTo>
                      <a:pt x="781" y="1165"/>
                    </a:lnTo>
                    <a:lnTo>
                      <a:pt x="785" y="1181"/>
                    </a:lnTo>
                    <a:lnTo>
                      <a:pt x="789" y="1181"/>
                    </a:lnTo>
                    <a:lnTo>
                      <a:pt x="793" y="1198"/>
                    </a:lnTo>
                    <a:lnTo>
                      <a:pt x="797" y="1212"/>
                    </a:lnTo>
                    <a:lnTo>
                      <a:pt x="801" y="1218"/>
                    </a:lnTo>
                    <a:lnTo>
                      <a:pt x="805" y="1226"/>
                    </a:lnTo>
                    <a:lnTo>
                      <a:pt x="809" y="1232"/>
                    </a:lnTo>
                    <a:lnTo>
                      <a:pt x="813" y="1241"/>
                    </a:lnTo>
                    <a:lnTo>
                      <a:pt x="816" y="1253"/>
                    </a:lnTo>
                    <a:lnTo>
                      <a:pt x="820" y="1259"/>
                    </a:lnTo>
                    <a:lnTo>
                      <a:pt x="824" y="1267"/>
                    </a:lnTo>
                    <a:lnTo>
                      <a:pt x="828" y="1273"/>
                    </a:lnTo>
                    <a:lnTo>
                      <a:pt x="832" y="1280"/>
                    </a:lnTo>
                    <a:lnTo>
                      <a:pt x="836" y="1294"/>
                    </a:lnTo>
                    <a:lnTo>
                      <a:pt x="840" y="1300"/>
                    </a:lnTo>
                    <a:lnTo>
                      <a:pt x="844" y="1304"/>
                    </a:lnTo>
                    <a:lnTo>
                      <a:pt x="848" y="1313"/>
                    </a:lnTo>
                    <a:lnTo>
                      <a:pt x="852" y="1325"/>
                    </a:lnTo>
                    <a:lnTo>
                      <a:pt x="856" y="1329"/>
                    </a:lnTo>
                    <a:lnTo>
                      <a:pt x="860" y="1343"/>
                    </a:lnTo>
                    <a:lnTo>
                      <a:pt x="864" y="1350"/>
                    </a:lnTo>
                    <a:lnTo>
                      <a:pt x="868" y="1360"/>
                    </a:lnTo>
                    <a:lnTo>
                      <a:pt x="872" y="1366"/>
                    </a:lnTo>
                    <a:lnTo>
                      <a:pt x="876" y="1376"/>
                    </a:lnTo>
                    <a:lnTo>
                      <a:pt x="880" y="1382"/>
                    </a:lnTo>
                    <a:lnTo>
                      <a:pt x="883" y="1387"/>
                    </a:lnTo>
                    <a:lnTo>
                      <a:pt x="887" y="1403"/>
                    </a:lnTo>
                    <a:lnTo>
                      <a:pt x="891" y="1405"/>
                    </a:lnTo>
                    <a:lnTo>
                      <a:pt x="895" y="1415"/>
                    </a:lnTo>
                    <a:lnTo>
                      <a:pt x="899" y="1417"/>
                    </a:lnTo>
                    <a:lnTo>
                      <a:pt x="903" y="1426"/>
                    </a:lnTo>
                    <a:lnTo>
                      <a:pt x="907" y="1436"/>
                    </a:lnTo>
                    <a:lnTo>
                      <a:pt x="911" y="1440"/>
                    </a:lnTo>
                    <a:lnTo>
                      <a:pt x="915" y="1448"/>
                    </a:lnTo>
                    <a:lnTo>
                      <a:pt x="919" y="1463"/>
                    </a:lnTo>
                    <a:lnTo>
                      <a:pt x="923" y="1462"/>
                    </a:lnTo>
                    <a:lnTo>
                      <a:pt x="927" y="1475"/>
                    </a:lnTo>
                    <a:lnTo>
                      <a:pt x="931" y="1483"/>
                    </a:lnTo>
                    <a:lnTo>
                      <a:pt x="935" y="1491"/>
                    </a:lnTo>
                    <a:lnTo>
                      <a:pt x="939" y="1495"/>
                    </a:lnTo>
                    <a:lnTo>
                      <a:pt x="943" y="1502"/>
                    </a:lnTo>
                    <a:lnTo>
                      <a:pt x="947" y="1514"/>
                    </a:lnTo>
                    <a:lnTo>
                      <a:pt x="951" y="1516"/>
                    </a:lnTo>
                    <a:lnTo>
                      <a:pt x="954" y="1524"/>
                    </a:lnTo>
                    <a:lnTo>
                      <a:pt x="958" y="1534"/>
                    </a:lnTo>
                    <a:lnTo>
                      <a:pt x="962" y="1541"/>
                    </a:lnTo>
                    <a:lnTo>
                      <a:pt x="966" y="1551"/>
                    </a:lnTo>
                    <a:lnTo>
                      <a:pt x="970" y="1563"/>
                    </a:lnTo>
                    <a:lnTo>
                      <a:pt x="974" y="1563"/>
                    </a:lnTo>
                    <a:lnTo>
                      <a:pt x="978" y="1567"/>
                    </a:lnTo>
                    <a:lnTo>
                      <a:pt x="982" y="1576"/>
                    </a:lnTo>
                    <a:lnTo>
                      <a:pt x="986" y="1580"/>
                    </a:lnTo>
                    <a:lnTo>
                      <a:pt x="990" y="1592"/>
                    </a:lnTo>
                    <a:lnTo>
                      <a:pt x="994" y="1598"/>
                    </a:lnTo>
                    <a:lnTo>
                      <a:pt x="998" y="1598"/>
                    </a:lnTo>
                    <a:lnTo>
                      <a:pt x="1002" y="1612"/>
                    </a:lnTo>
                    <a:lnTo>
                      <a:pt x="1006" y="1614"/>
                    </a:lnTo>
                    <a:lnTo>
                      <a:pt x="1010" y="1621"/>
                    </a:lnTo>
                    <a:lnTo>
                      <a:pt x="1014" y="1627"/>
                    </a:lnTo>
                    <a:lnTo>
                      <a:pt x="1018" y="1633"/>
                    </a:lnTo>
                    <a:lnTo>
                      <a:pt x="1021" y="1643"/>
                    </a:lnTo>
                    <a:lnTo>
                      <a:pt x="1025" y="1651"/>
                    </a:lnTo>
                    <a:lnTo>
                      <a:pt x="1029" y="1649"/>
                    </a:lnTo>
                    <a:lnTo>
                      <a:pt x="1033" y="1664"/>
                    </a:lnTo>
                    <a:lnTo>
                      <a:pt x="1037" y="1666"/>
                    </a:lnTo>
                    <a:lnTo>
                      <a:pt x="1041" y="1668"/>
                    </a:lnTo>
                    <a:lnTo>
                      <a:pt x="1045" y="1678"/>
                    </a:lnTo>
                    <a:lnTo>
                      <a:pt x="1049" y="1684"/>
                    </a:lnTo>
                    <a:lnTo>
                      <a:pt x="1053" y="1684"/>
                    </a:lnTo>
                    <a:lnTo>
                      <a:pt x="1057" y="1690"/>
                    </a:lnTo>
                    <a:lnTo>
                      <a:pt x="1061" y="1703"/>
                    </a:lnTo>
                    <a:lnTo>
                      <a:pt x="1065" y="1705"/>
                    </a:lnTo>
                    <a:lnTo>
                      <a:pt x="1069" y="1713"/>
                    </a:lnTo>
                    <a:lnTo>
                      <a:pt x="1073" y="1717"/>
                    </a:lnTo>
                    <a:lnTo>
                      <a:pt x="1077" y="1721"/>
                    </a:lnTo>
                    <a:lnTo>
                      <a:pt x="1081" y="1727"/>
                    </a:lnTo>
                    <a:lnTo>
                      <a:pt x="1085" y="1732"/>
                    </a:lnTo>
                    <a:lnTo>
                      <a:pt x="1089" y="1738"/>
                    </a:lnTo>
                    <a:lnTo>
                      <a:pt x="1092" y="1740"/>
                    </a:lnTo>
                    <a:lnTo>
                      <a:pt x="1096" y="1748"/>
                    </a:lnTo>
                    <a:lnTo>
                      <a:pt x="1100" y="1746"/>
                    </a:lnTo>
                    <a:lnTo>
                      <a:pt x="1104" y="1756"/>
                    </a:lnTo>
                    <a:lnTo>
                      <a:pt x="1108" y="1758"/>
                    </a:lnTo>
                    <a:lnTo>
                      <a:pt x="1112" y="1766"/>
                    </a:lnTo>
                    <a:lnTo>
                      <a:pt x="1116" y="1771"/>
                    </a:lnTo>
                    <a:lnTo>
                      <a:pt x="1120" y="1773"/>
                    </a:lnTo>
                    <a:lnTo>
                      <a:pt x="1124" y="1779"/>
                    </a:lnTo>
                    <a:lnTo>
                      <a:pt x="1128" y="1789"/>
                    </a:lnTo>
                    <a:lnTo>
                      <a:pt x="1132" y="1787"/>
                    </a:lnTo>
                    <a:lnTo>
                      <a:pt x="1136" y="1789"/>
                    </a:lnTo>
                    <a:lnTo>
                      <a:pt x="1140" y="1797"/>
                    </a:lnTo>
                    <a:lnTo>
                      <a:pt x="1144" y="1791"/>
                    </a:lnTo>
                    <a:lnTo>
                      <a:pt x="1148" y="1803"/>
                    </a:lnTo>
                    <a:lnTo>
                      <a:pt x="1152" y="1804"/>
                    </a:lnTo>
                    <a:lnTo>
                      <a:pt x="1156" y="1808"/>
                    </a:lnTo>
                    <a:lnTo>
                      <a:pt x="1159" y="1816"/>
                    </a:lnTo>
                    <a:lnTo>
                      <a:pt x="1163" y="1816"/>
                    </a:lnTo>
                    <a:lnTo>
                      <a:pt x="1167" y="1824"/>
                    </a:lnTo>
                    <a:lnTo>
                      <a:pt x="1171" y="1828"/>
                    </a:lnTo>
                    <a:lnTo>
                      <a:pt x="1175" y="1830"/>
                    </a:lnTo>
                    <a:lnTo>
                      <a:pt x="1179" y="1824"/>
                    </a:lnTo>
                    <a:lnTo>
                      <a:pt x="1183" y="1836"/>
                    </a:lnTo>
                    <a:lnTo>
                      <a:pt x="1187" y="1840"/>
                    </a:lnTo>
                    <a:lnTo>
                      <a:pt x="1191" y="1845"/>
                    </a:lnTo>
                    <a:lnTo>
                      <a:pt x="1195" y="1847"/>
                    </a:lnTo>
                    <a:lnTo>
                      <a:pt x="1199" y="1853"/>
                    </a:lnTo>
                    <a:lnTo>
                      <a:pt x="1203" y="1851"/>
                    </a:lnTo>
                    <a:lnTo>
                      <a:pt x="1207" y="1861"/>
                    </a:lnTo>
                    <a:lnTo>
                      <a:pt x="1211" y="1857"/>
                    </a:lnTo>
                    <a:lnTo>
                      <a:pt x="1215" y="1861"/>
                    </a:lnTo>
                    <a:lnTo>
                      <a:pt x="1219" y="1863"/>
                    </a:lnTo>
                    <a:lnTo>
                      <a:pt x="1223" y="1865"/>
                    </a:lnTo>
                    <a:lnTo>
                      <a:pt x="1226" y="1871"/>
                    </a:lnTo>
                    <a:lnTo>
                      <a:pt x="1230" y="1877"/>
                    </a:lnTo>
                    <a:lnTo>
                      <a:pt x="1234" y="1879"/>
                    </a:lnTo>
                    <a:lnTo>
                      <a:pt x="1238" y="1880"/>
                    </a:lnTo>
                    <a:lnTo>
                      <a:pt x="1242" y="1877"/>
                    </a:lnTo>
                    <a:lnTo>
                      <a:pt x="1246" y="1877"/>
                    </a:lnTo>
                    <a:lnTo>
                      <a:pt x="1250" y="1888"/>
                    </a:lnTo>
                    <a:lnTo>
                      <a:pt x="1254" y="1890"/>
                    </a:lnTo>
                    <a:lnTo>
                      <a:pt x="1258" y="1886"/>
                    </a:lnTo>
                    <a:lnTo>
                      <a:pt x="1262" y="1894"/>
                    </a:lnTo>
                    <a:lnTo>
                      <a:pt x="1266" y="1888"/>
                    </a:lnTo>
                    <a:lnTo>
                      <a:pt x="1270" y="1896"/>
                    </a:lnTo>
                    <a:lnTo>
                      <a:pt x="1274" y="1900"/>
                    </a:lnTo>
                    <a:lnTo>
                      <a:pt x="1278" y="1896"/>
                    </a:lnTo>
                    <a:lnTo>
                      <a:pt x="1282" y="1900"/>
                    </a:lnTo>
                    <a:lnTo>
                      <a:pt x="1286" y="1900"/>
                    </a:lnTo>
                    <a:lnTo>
                      <a:pt x="1290" y="1900"/>
                    </a:lnTo>
                    <a:lnTo>
                      <a:pt x="1294" y="1906"/>
                    </a:lnTo>
                    <a:lnTo>
                      <a:pt x="1297" y="1908"/>
                    </a:lnTo>
                    <a:lnTo>
                      <a:pt x="1301" y="1910"/>
                    </a:lnTo>
                    <a:lnTo>
                      <a:pt x="1305" y="1908"/>
                    </a:lnTo>
                    <a:lnTo>
                      <a:pt x="1309" y="1908"/>
                    </a:lnTo>
                    <a:lnTo>
                      <a:pt x="1313" y="1916"/>
                    </a:lnTo>
                    <a:lnTo>
                      <a:pt x="1317" y="1916"/>
                    </a:lnTo>
                    <a:lnTo>
                      <a:pt x="1321" y="1918"/>
                    </a:lnTo>
                    <a:lnTo>
                      <a:pt x="1325" y="1918"/>
                    </a:lnTo>
                    <a:lnTo>
                      <a:pt x="1329" y="1918"/>
                    </a:lnTo>
                    <a:lnTo>
                      <a:pt x="1333" y="1916"/>
                    </a:lnTo>
                    <a:lnTo>
                      <a:pt x="1337" y="1912"/>
                    </a:lnTo>
                    <a:lnTo>
                      <a:pt x="1341" y="1916"/>
                    </a:lnTo>
                    <a:lnTo>
                      <a:pt x="1345" y="1918"/>
                    </a:lnTo>
                    <a:lnTo>
                      <a:pt x="1349" y="1919"/>
                    </a:lnTo>
                    <a:lnTo>
                      <a:pt x="1353" y="1914"/>
                    </a:lnTo>
                    <a:lnTo>
                      <a:pt x="1357" y="1921"/>
                    </a:lnTo>
                    <a:lnTo>
                      <a:pt x="1361" y="1918"/>
                    </a:lnTo>
                    <a:lnTo>
                      <a:pt x="1364" y="1921"/>
                    </a:lnTo>
                    <a:lnTo>
                      <a:pt x="1368" y="1919"/>
                    </a:lnTo>
                    <a:lnTo>
                      <a:pt x="1372" y="1914"/>
                    </a:lnTo>
                    <a:lnTo>
                      <a:pt x="1376" y="1919"/>
                    </a:lnTo>
                    <a:lnTo>
                      <a:pt x="1380" y="1919"/>
                    </a:lnTo>
                    <a:lnTo>
                      <a:pt x="1384" y="1918"/>
                    </a:lnTo>
                    <a:lnTo>
                      <a:pt x="1388" y="1923"/>
                    </a:lnTo>
                    <a:lnTo>
                      <a:pt x="1392" y="1916"/>
                    </a:lnTo>
                    <a:lnTo>
                      <a:pt x="1396" y="1916"/>
                    </a:lnTo>
                    <a:lnTo>
                      <a:pt x="1400" y="1919"/>
                    </a:lnTo>
                    <a:lnTo>
                      <a:pt x="1404" y="1916"/>
                    </a:lnTo>
                    <a:lnTo>
                      <a:pt x="1408" y="1916"/>
                    </a:lnTo>
                    <a:lnTo>
                      <a:pt x="1412" y="1914"/>
                    </a:lnTo>
                    <a:lnTo>
                      <a:pt x="1416" y="1916"/>
                    </a:lnTo>
                    <a:lnTo>
                      <a:pt x="1420" y="1912"/>
                    </a:lnTo>
                    <a:lnTo>
                      <a:pt x="1424" y="1912"/>
                    </a:lnTo>
                    <a:lnTo>
                      <a:pt x="1428" y="1910"/>
                    </a:lnTo>
                    <a:lnTo>
                      <a:pt x="1431" y="1910"/>
                    </a:lnTo>
                    <a:lnTo>
                      <a:pt x="1435" y="1902"/>
                    </a:lnTo>
                    <a:lnTo>
                      <a:pt x="1439" y="1904"/>
                    </a:lnTo>
                    <a:lnTo>
                      <a:pt x="1443" y="1904"/>
                    </a:lnTo>
                    <a:lnTo>
                      <a:pt x="1447" y="1906"/>
                    </a:lnTo>
                    <a:lnTo>
                      <a:pt x="1451" y="1902"/>
                    </a:lnTo>
                    <a:lnTo>
                      <a:pt x="1455" y="1902"/>
                    </a:lnTo>
                    <a:lnTo>
                      <a:pt x="1459" y="1902"/>
                    </a:lnTo>
                    <a:lnTo>
                      <a:pt x="1463" y="1896"/>
                    </a:lnTo>
                    <a:lnTo>
                      <a:pt x="1467" y="1896"/>
                    </a:lnTo>
                    <a:lnTo>
                      <a:pt x="1471" y="1896"/>
                    </a:lnTo>
                    <a:lnTo>
                      <a:pt x="1475" y="1896"/>
                    </a:lnTo>
                    <a:lnTo>
                      <a:pt x="1479" y="1902"/>
                    </a:lnTo>
                    <a:lnTo>
                      <a:pt x="1483" y="1892"/>
                    </a:lnTo>
                    <a:lnTo>
                      <a:pt x="1487" y="1890"/>
                    </a:lnTo>
                    <a:lnTo>
                      <a:pt x="1491" y="1888"/>
                    </a:lnTo>
                    <a:lnTo>
                      <a:pt x="1495" y="1888"/>
                    </a:lnTo>
                    <a:lnTo>
                      <a:pt x="1499" y="1886"/>
                    </a:lnTo>
                    <a:lnTo>
                      <a:pt x="1502" y="1886"/>
                    </a:lnTo>
                    <a:lnTo>
                      <a:pt x="1506" y="1879"/>
                    </a:lnTo>
                    <a:lnTo>
                      <a:pt x="1510" y="1875"/>
                    </a:lnTo>
                    <a:lnTo>
                      <a:pt x="1514" y="1877"/>
                    </a:lnTo>
                    <a:lnTo>
                      <a:pt x="1518" y="1871"/>
                    </a:lnTo>
                    <a:lnTo>
                      <a:pt x="1522" y="1869"/>
                    </a:lnTo>
                    <a:lnTo>
                      <a:pt x="1526" y="1869"/>
                    </a:lnTo>
                    <a:lnTo>
                      <a:pt x="1530" y="1869"/>
                    </a:lnTo>
                    <a:lnTo>
                      <a:pt x="1534" y="1861"/>
                    </a:lnTo>
                    <a:lnTo>
                      <a:pt x="1538" y="1863"/>
                    </a:lnTo>
                    <a:lnTo>
                      <a:pt x="1542" y="1857"/>
                    </a:lnTo>
                    <a:lnTo>
                      <a:pt x="1546" y="1853"/>
                    </a:lnTo>
                    <a:lnTo>
                      <a:pt x="1550" y="1857"/>
                    </a:lnTo>
                    <a:lnTo>
                      <a:pt x="1554" y="1851"/>
                    </a:lnTo>
                    <a:lnTo>
                      <a:pt x="1558" y="1853"/>
                    </a:lnTo>
                    <a:lnTo>
                      <a:pt x="1562" y="1845"/>
                    </a:lnTo>
                    <a:lnTo>
                      <a:pt x="1566" y="1847"/>
                    </a:lnTo>
                    <a:lnTo>
                      <a:pt x="1569" y="1847"/>
                    </a:lnTo>
                    <a:lnTo>
                      <a:pt x="1573" y="1830"/>
                    </a:lnTo>
                    <a:lnTo>
                      <a:pt x="1577" y="1832"/>
                    </a:lnTo>
                    <a:lnTo>
                      <a:pt x="1581" y="1832"/>
                    </a:lnTo>
                    <a:lnTo>
                      <a:pt x="1585" y="1828"/>
                    </a:lnTo>
                    <a:lnTo>
                      <a:pt x="1589" y="1820"/>
                    </a:lnTo>
                    <a:lnTo>
                      <a:pt x="1593" y="1818"/>
                    </a:lnTo>
                    <a:lnTo>
                      <a:pt x="1597" y="1818"/>
                    </a:lnTo>
                    <a:lnTo>
                      <a:pt x="1601" y="1812"/>
                    </a:lnTo>
                    <a:lnTo>
                      <a:pt x="1605" y="1812"/>
                    </a:lnTo>
                    <a:lnTo>
                      <a:pt x="1609" y="1804"/>
                    </a:lnTo>
                    <a:lnTo>
                      <a:pt x="1613" y="1804"/>
                    </a:lnTo>
                    <a:lnTo>
                      <a:pt x="1617" y="1799"/>
                    </a:lnTo>
                    <a:lnTo>
                      <a:pt x="1621" y="1799"/>
                    </a:lnTo>
                    <a:lnTo>
                      <a:pt x="1625" y="1793"/>
                    </a:lnTo>
                    <a:lnTo>
                      <a:pt x="1629" y="1789"/>
                    </a:lnTo>
                    <a:lnTo>
                      <a:pt x="1633" y="1791"/>
                    </a:lnTo>
                    <a:lnTo>
                      <a:pt x="1636" y="1781"/>
                    </a:lnTo>
                    <a:lnTo>
                      <a:pt x="1640" y="1777"/>
                    </a:lnTo>
                    <a:lnTo>
                      <a:pt x="1644" y="1777"/>
                    </a:lnTo>
                    <a:lnTo>
                      <a:pt x="1648" y="1767"/>
                    </a:lnTo>
                    <a:lnTo>
                      <a:pt x="1652" y="1766"/>
                    </a:lnTo>
                    <a:lnTo>
                      <a:pt x="1656" y="1766"/>
                    </a:lnTo>
                    <a:lnTo>
                      <a:pt x="1660" y="1756"/>
                    </a:lnTo>
                    <a:lnTo>
                      <a:pt x="1664" y="1754"/>
                    </a:lnTo>
                    <a:lnTo>
                      <a:pt x="1668" y="1750"/>
                    </a:lnTo>
                    <a:lnTo>
                      <a:pt x="1672" y="1748"/>
                    </a:lnTo>
                    <a:lnTo>
                      <a:pt x="1676" y="1740"/>
                    </a:lnTo>
                    <a:lnTo>
                      <a:pt x="1680" y="1738"/>
                    </a:lnTo>
                    <a:lnTo>
                      <a:pt x="1684" y="1730"/>
                    </a:lnTo>
                    <a:lnTo>
                      <a:pt x="1688" y="1727"/>
                    </a:lnTo>
                    <a:lnTo>
                      <a:pt x="1692" y="1723"/>
                    </a:lnTo>
                    <a:lnTo>
                      <a:pt x="1696" y="1725"/>
                    </a:lnTo>
                    <a:lnTo>
                      <a:pt x="1700" y="1713"/>
                    </a:lnTo>
                    <a:lnTo>
                      <a:pt x="1704" y="1709"/>
                    </a:lnTo>
                    <a:lnTo>
                      <a:pt x="1707" y="1707"/>
                    </a:lnTo>
                    <a:lnTo>
                      <a:pt x="1711" y="1703"/>
                    </a:lnTo>
                    <a:lnTo>
                      <a:pt x="1715" y="1695"/>
                    </a:lnTo>
                    <a:lnTo>
                      <a:pt x="1719" y="1693"/>
                    </a:lnTo>
                    <a:lnTo>
                      <a:pt x="1723" y="1688"/>
                    </a:lnTo>
                    <a:lnTo>
                      <a:pt x="1727" y="1682"/>
                    </a:lnTo>
                    <a:lnTo>
                      <a:pt x="1731" y="1680"/>
                    </a:lnTo>
                    <a:lnTo>
                      <a:pt x="1735" y="1672"/>
                    </a:lnTo>
                    <a:lnTo>
                      <a:pt x="1739" y="1668"/>
                    </a:lnTo>
                    <a:lnTo>
                      <a:pt x="1743" y="1662"/>
                    </a:lnTo>
                    <a:lnTo>
                      <a:pt x="1747" y="1654"/>
                    </a:lnTo>
                    <a:lnTo>
                      <a:pt x="1751" y="1651"/>
                    </a:lnTo>
                    <a:lnTo>
                      <a:pt x="1755" y="1649"/>
                    </a:lnTo>
                    <a:lnTo>
                      <a:pt x="1759" y="1645"/>
                    </a:lnTo>
                    <a:lnTo>
                      <a:pt x="1763" y="1643"/>
                    </a:lnTo>
                    <a:lnTo>
                      <a:pt x="1767" y="1635"/>
                    </a:lnTo>
                    <a:lnTo>
                      <a:pt x="1771" y="1627"/>
                    </a:lnTo>
                    <a:lnTo>
                      <a:pt x="1774" y="1625"/>
                    </a:lnTo>
                    <a:lnTo>
                      <a:pt x="1778" y="1615"/>
                    </a:lnTo>
                    <a:lnTo>
                      <a:pt x="1782" y="1614"/>
                    </a:lnTo>
                    <a:lnTo>
                      <a:pt x="1786" y="1612"/>
                    </a:lnTo>
                    <a:lnTo>
                      <a:pt x="1790" y="1600"/>
                    </a:lnTo>
                    <a:lnTo>
                      <a:pt x="1794" y="1600"/>
                    </a:lnTo>
                    <a:lnTo>
                      <a:pt x="1798" y="1594"/>
                    </a:lnTo>
                    <a:lnTo>
                      <a:pt x="1802" y="1586"/>
                    </a:lnTo>
                    <a:lnTo>
                      <a:pt x="1806" y="1582"/>
                    </a:lnTo>
                    <a:lnTo>
                      <a:pt x="1810" y="1578"/>
                    </a:lnTo>
                    <a:lnTo>
                      <a:pt x="1814" y="1575"/>
                    </a:lnTo>
                    <a:lnTo>
                      <a:pt x="1818" y="1573"/>
                    </a:lnTo>
                    <a:lnTo>
                      <a:pt x="1822" y="1563"/>
                    </a:lnTo>
                    <a:lnTo>
                      <a:pt x="1826" y="1557"/>
                    </a:lnTo>
                    <a:lnTo>
                      <a:pt x="1830" y="1547"/>
                    </a:lnTo>
                    <a:lnTo>
                      <a:pt x="1834" y="1551"/>
                    </a:lnTo>
                    <a:lnTo>
                      <a:pt x="1838" y="1539"/>
                    </a:lnTo>
                    <a:lnTo>
                      <a:pt x="1842" y="1539"/>
                    </a:lnTo>
                    <a:lnTo>
                      <a:pt x="1845" y="1528"/>
                    </a:lnTo>
                    <a:lnTo>
                      <a:pt x="1849" y="1526"/>
                    </a:lnTo>
                    <a:lnTo>
                      <a:pt x="1853" y="1516"/>
                    </a:lnTo>
                    <a:lnTo>
                      <a:pt x="1857" y="1514"/>
                    </a:lnTo>
                    <a:lnTo>
                      <a:pt x="1861" y="1502"/>
                    </a:lnTo>
                    <a:lnTo>
                      <a:pt x="1865" y="1504"/>
                    </a:lnTo>
                    <a:lnTo>
                      <a:pt x="1869" y="1495"/>
                    </a:lnTo>
                    <a:lnTo>
                      <a:pt x="1873" y="1489"/>
                    </a:lnTo>
                    <a:lnTo>
                      <a:pt x="1877" y="1483"/>
                    </a:lnTo>
                    <a:lnTo>
                      <a:pt x="1881" y="1479"/>
                    </a:lnTo>
                    <a:lnTo>
                      <a:pt x="1885" y="1477"/>
                    </a:lnTo>
                    <a:lnTo>
                      <a:pt x="1889" y="1473"/>
                    </a:lnTo>
                    <a:lnTo>
                      <a:pt x="1893" y="1460"/>
                    </a:lnTo>
                    <a:lnTo>
                      <a:pt x="1897" y="1456"/>
                    </a:lnTo>
                    <a:lnTo>
                      <a:pt x="1901" y="1448"/>
                    </a:lnTo>
                    <a:lnTo>
                      <a:pt x="1905" y="1442"/>
                    </a:lnTo>
                    <a:lnTo>
                      <a:pt x="1909" y="1438"/>
                    </a:lnTo>
                    <a:lnTo>
                      <a:pt x="1912" y="1426"/>
                    </a:lnTo>
                    <a:lnTo>
                      <a:pt x="1916" y="1428"/>
                    </a:lnTo>
                    <a:lnTo>
                      <a:pt x="1920" y="1424"/>
                    </a:lnTo>
                    <a:lnTo>
                      <a:pt x="1924" y="1415"/>
                    </a:lnTo>
                    <a:lnTo>
                      <a:pt x="1928" y="1413"/>
                    </a:lnTo>
                    <a:lnTo>
                      <a:pt x="1932" y="1403"/>
                    </a:lnTo>
                    <a:lnTo>
                      <a:pt x="1936" y="1395"/>
                    </a:lnTo>
                    <a:lnTo>
                      <a:pt x="1940" y="1389"/>
                    </a:lnTo>
                    <a:lnTo>
                      <a:pt x="1944" y="1382"/>
                    </a:lnTo>
                    <a:lnTo>
                      <a:pt x="1948" y="1380"/>
                    </a:lnTo>
                    <a:lnTo>
                      <a:pt x="1952" y="1372"/>
                    </a:lnTo>
                    <a:lnTo>
                      <a:pt x="1956" y="1372"/>
                    </a:lnTo>
                    <a:lnTo>
                      <a:pt x="1960" y="1364"/>
                    </a:lnTo>
                    <a:lnTo>
                      <a:pt x="1964" y="1356"/>
                    </a:lnTo>
                    <a:lnTo>
                      <a:pt x="1968" y="1352"/>
                    </a:lnTo>
                    <a:lnTo>
                      <a:pt x="1972" y="1348"/>
                    </a:lnTo>
                    <a:lnTo>
                      <a:pt x="1976" y="1335"/>
                    </a:lnTo>
                    <a:lnTo>
                      <a:pt x="1979" y="1333"/>
                    </a:lnTo>
                    <a:lnTo>
                      <a:pt x="1983" y="1327"/>
                    </a:lnTo>
                    <a:lnTo>
                      <a:pt x="1987" y="1321"/>
                    </a:lnTo>
                    <a:lnTo>
                      <a:pt x="1991" y="1311"/>
                    </a:lnTo>
                    <a:lnTo>
                      <a:pt x="1995" y="1304"/>
                    </a:lnTo>
                    <a:lnTo>
                      <a:pt x="1999" y="1304"/>
                    </a:lnTo>
                    <a:lnTo>
                      <a:pt x="2003" y="1298"/>
                    </a:lnTo>
                    <a:lnTo>
                      <a:pt x="2007" y="1292"/>
                    </a:lnTo>
                    <a:lnTo>
                      <a:pt x="2011" y="1280"/>
                    </a:lnTo>
                    <a:lnTo>
                      <a:pt x="2015" y="1276"/>
                    </a:lnTo>
                    <a:lnTo>
                      <a:pt x="2019" y="1269"/>
                    </a:lnTo>
                    <a:lnTo>
                      <a:pt x="2023" y="1263"/>
                    </a:lnTo>
                    <a:lnTo>
                      <a:pt x="2027" y="1255"/>
                    </a:lnTo>
                    <a:lnTo>
                      <a:pt x="2031" y="1259"/>
                    </a:lnTo>
                    <a:lnTo>
                      <a:pt x="2035" y="1247"/>
                    </a:lnTo>
                    <a:lnTo>
                      <a:pt x="2039" y="1241"/>
                    </a:lnTo>
                    <a:lnTo>
                      <a:pt x="2043" y="1232"/>
                    </a:lnTo>
                    <a:lnTo>
                      <a:pt x="2047" y="1230"/>
                    </a:lnTo>
                    <a:lnTo>
                      <a:pt x="2050" y="1228"/>
                    </a:lnTo>
                    <a:lnTo>
                      <a:pt x="2054" y="1216"/>
                    </a:lnTo>
                    <a:lnTo>
                      <a:pt x="2058" y="1210"/>
                    </a:lnTo>
                    <a:lnTo>
                      <a:pt x="2062" y="1204"/>
                    </a:lnTo>
                    <a:lnTo>
                      <a:pt x="2066" y="1195"/>
                    </a:lnTo>
                    <a:lnTo>
                      <a:pt x="2070" y="1193"/>
                    </a:lnTo>
                    <a:lnTo>
                      <a:pt x="2074" y="1181"/>
                    </a:lnTo>
                    <a:lnTo>
                      <a:pt x="2078" y="1173"/>
                    </a:lnTo>
                    <a:lnTo>
                      <a:pt x="2082" y="1175"/>
                    </a:lnTo>
                    <a:lnTo>
                      <a:pt x="2086" y="1167"/>
                    </a:lnTo>
                    <a:lnTo>
                      <a:pt x="2090" y="1159"/>
                    </a:lnTo>
                    <a:lnTo>
                      <a:pt x="2094" y="1158"/>
                    </a:lnTo>
                    <a:lnTo>
                      <a:pt x="2098" y="1152"/>
                    </a:lnTo>
                    <a:lnTo>
                      <a:pt x="2102" y="1146"/>
                    </a:lnTo>
                    <a:lnTo>
                      <a:pt x="2106" y="1138"/>
                    </a:lnTo>
                    <a:lnTo>
                      <a:pt x="2110" y="1134"/>
                    </a:lnTo>
                    <a:lnTo>
                      <a:pt x="2114" y="1126"/>
                    </a:lnTo>
                    <a:lnTo>
                      <a:pt x="2117" y="1119"/>
                    </a:lnTo>
                    <a:lnTo>
                      <a:pt x="2121" y="1121"/>
                    </a:lnTo>
                    <a:lnTo>
                      <a:pt x="2125" y="1109"/>
                    </a:lnTo>
                    <a:lnTo>
                      <a:pt x="2129" y="1101"/>
                    </a:lnTo>
                    <a:lnTo>
                      <a:pt x="2133" y="1101"/>
                    </a:lnTo>
                    <a:lnTo>
                      <a:pt x="2137" y="1089"/>
                    </a:lnTo>
                    <a:lnTo>
                      <a:pt x="2141" y="1085"/>
                    </a:lnTo>
                    <a:lnTo>
                      <a:pt x="2145" y="1085"/>
                    </a:lnTo>
                    <a:lnTo>
                      <a:pt x="2149" y="1074"/>
                    </a:lnTo>
                    <a:lnTo>
                      <a:pt x="2153" y="1064"/>
                    </a:lnTo>
                    <a:lnTo>
                      <a:pt x="2157" y="1060"/>
                    </a:lnTo>
                    <a:lnTo>
                      <a:pt x="2161" y="1056"/>
                    </a:lnTo>
                    <a:lnTo>
                      <a:pt x="2165" y="1046"/>
                    </a:lnTo>
                    <a:lnTo>
                      <a:pt x="2169" y="1045"/>
                    </a:lnTo>
                    <a:lnTo>
                      <a:pt x="2173" y="1037"/>
                    </a:lnTo>
                    <a:lnTo>
                      <a:pt x="2177" y="1027"/>
                    </a:lnTo>
                    <a:lnTo>
                      <a:pt x="2181" y="1025"/>
                    </a:lnTo>
                    <a:lnTo>
                      <a:pt x="2184" y="1017"/>
                    </a:lnTo>
                    <a:lnTo>
                      <a:pt x="2188" y="1011"/>
                    </a:lnTo>
                    <a:lnTo>
                      <a:pt x="2192" y="1006"/>
                    </a:lnTo>
                    <a:lnTo>
                      <a:pt x="2196" y="1004"/>
                    </a:lnTo>
                    <a:lnTo>
                      <a:pt x="2200" y="996"/>
                    </a:lnTo>
                    <a:lnTo>
                      <a:pt x="2204" y="994"/>
                    </a:lnTo>
                    <a:lnTo>
                      <a:pt x="2208" y="984"/>
                    </a:lnTo>
                    <a:lnTo>
                      <a:pt x="2212" y="980"/>
                    </a:lnTo>
                    <a:lnTo>
                      <a:pt x="2216" y="974"/>
                    </a:lnTo>
                    <a:lnTo>
                      <a:pt x="2220" y="969"/>
                    </a:lnTo>
                    <a:lnTo>
                      <a:pt x="2224" y="963"/>
                    </a:lnTo>
                    <a:lnTo>
                      <a:pt x="2228" y="949"/>
                    </a:lnTo>
                    <a:lnTo>
                      <a:pt x="2232" y="949"/>
                    </a:lnTo>
                    <a:lnTo>
                      <a:pt x="2236" y="949"/>
                    </a:lnTo>
                    <a:lnTo>
                      <a:pt x="2240" y="939"/>
                    </a:lnTo>
                    <a:lnTo>
                      <a:pt x="2244" y="930"/>
                    </a:lnTo>
                    <a:lnTo>
                      <a:pt x="2248" y="924"/>
                    </a:lnTo>
                    <a:lnTo>
                      <a:pt x="2252" y="920"/>
                    </a:lnTo>
                    <a:lnTo>
                      <a:pt x="2255" y="912"/>
                    </a:lnTo>
                    <a:lnTo>
                      <a:pt x="2259" y="908"/>
                    </a:lnTo>
                    <a:lnTo>
                      <a:pt x="2263" y="900"/>
                    </a:lnTo>
                    <a:lnTo>
                      <a:pt x="2267" y="893"/>
                    </a:lnTo>
                    <a:lnTo>
                      <a:pt x="2271" y="894"/>
                    </a:lnTo>
                    <a:lnTo>
                      <a:pt x="2275" y="885"/>
                    </a:lnTo>
                    <a:lnTo>
                      <a:pt x="2279" y="879"/>
                    </a:lnTo>
                    <a:lnTo>
                      <a:pt x="2283" y="867"/>
                    </a:lnTo>
                    <a:lnTo>
                      <a:pt x="2287" y="863"/>
                    </a:lnTo>
                    <a:lnTo>
                      <a:pt x="2291" y="859"/>
                    </a:lnTo>
                    <a:lnTo>
                      <a:pt x="2295" y="859"/>
                    </a:lnTo>
                    <a:lnTo>
                      <a:pt x="2299" y="848"/>
                    </a:lnTo>
                    <a:lnTo>
                      <a:pt x="2303" y="852"/>
                    </a:lnTo>
                    <a:lnTo>
                      <a:pt x="2307" y="842"/>
                    </a:lnTo>
                    <a:lnTo>
                      <a:pt x="2311" y="840"/>
                    </a:lnTo>
                    <a:lnTo>
                      <a:pt x="2315" y="830"/>
                    </a:lnTo>
                    <a:lnTo>
                      <a:pt x="2319" y="828"/>
                    </a:lnTo>
                    <a:lnTo>
                      <a:pt x="2322" y="817"/>
                    </a:lnTo>
                    <a:lnTo>
                      <a:pt x="2326" y="818"/>
                    </a:lnTo>
                    <a:lnTo>
                      <a:pt x="2330" y="803"/>
                    </a:lnTo>
                    <a:lnTo>
                      <a:pt x="2334" y="803"/>
                    </a:lnTo>
                    <a:lnTo>
                      <a:pt x="2338" y="799"/>
                    </a:lnTo>
                    <a:lnTo>
                      <a:pt x="2342" y="791"/>
                    </a:lnTo>
                    <a:lnTo>
                      <a:pt x="2346" y="785"/>
                    </a:lnTo>
                    <a:lnTo>
                      <a:pt x="2350" y="776"/>
                    </a:lnTo>
                    <a:lnTo>
                      <a:pt x="2354" y="776"/>
                    </a:lnTo>
                    <a:lnTo>
                      <a:pt x="2358" y="770"/>
                    </a:lnTo>
                    <a:lnTo>
                      <a:pt x="2362" y="766"/>
                    </a:lnTo>
                    <a:lnTo>
                      <a:pt x="2366" y="762"/>
                    </a:lnTo>
                    <a:lnTo>
                      <a:pt x="2370" y="752"/>
                    </a:lnTo>
                    <a:lnTo>
                      <a:pt x="2374" y="744"/>
                    </a:lnTo>
                    <a:lnTo>
                      <a:pt x="2378" y="742"/>
                    </a:lnTo>
                    <a:lnTo>
                      <a:pt x="2382" y="742"/>
                    </a:lnTo>
                    <a:lnTo>
                      <a:pt x="2386" y="733"/>
                    </a:lnTo>
                    <a:lnTo>
                      <a:pt x="2390" y="729"/>
                    </a:lnTo>
                    <a:lnTo>
                      <a:pt x="2393" y="719"/>
                    </a:lnTo>
                    <a:lnTo>
                      <a:pt x="2397" y="725"/>
                    </a:lnTo>
                    <a:lnTo>
                      <a:pt x="2401" y="713"/>
                    </a:lnTo>
                    <a:lnTo>
                      <a:pt x="2405" y="703"/>
                    </a:lnTo>
                    <a:lnTo>
                      <a:pt x="2409" y="703"/>
                    </a:lnTo>
                    <a:lnTo>
                      <a:pt x="2413" y="696"/>
                    </a:lnTo>
                    <a:lnTo>
                      <a:pt x="2417" y="702"/>
                    </a:lnTo>
                    <a:lnTo>
                      <a:pt x="2421" y="688"/>
                    </a:lnTo>
                    <a:lnTo>
                      <a:pt x="2425" y="680"/>
                    </a:lnTo>
                    <a:lnTo>
                      <a:pt x="2429" y="678"/>
                    </a:lnTo>
                    <a:lnTo>
                      <a:pt x="2433" y="678"/>
                    </a:lnTo>
                    <a:lnTo>
                      <a:pt x="2437" y="666"/>
                    </a:lnTo>
                    <a:lnTo>
                      <a:pt x="2441" y="665"/>
                    </a:lnTo>
                    <a:lnTo>
                      <a:pt x="2445" y="657"/>
                    </a:lnTo>
                    <a:lnTo>
                      <a:pt x="2449" y="651"/>
                    </a:lnTo>
                    <a:lnTo>
                      <a:pt x="2453" y="647"/>
                    </a:lnTo>
                    <a:lnTo>
                      <a:pt x="2457" y="643"/>
                    </a:lnTo>
                    <a:lnTo>
                      <a:pt x="2460" y="637"/>
                    </a:lnTo>
                    <a:lnTo>
                      <a:pt x="2464" y="635"/>
                    </a:lnTo>
                    <a:lnTo>
                      <a:pt x="2468" y="624"/>
                    </a:lnTo>
                    <a:lnTo>
                      <a:pt x="2472" y="626"/>
                    </a:lnTo>
                    <a:lnTo>
                      <a:pt x="2476" y="618"/>
                    </a:lnTo>
                    <a:lnTo>
                      <a:pt x="2480" y="612"/>
                    </a:lnTo>
                    <a:lnTo>
                      <a:pt x="2484" y="606"/>
                    </a:lnTo>
                    <a:lnTo>
                      <a:pt x="2488" y="602"/>
                    </a:lnTo>
                    <a:lnTo>
                      <a:pt x="2492" y="602"/>
                    </a:lnTo>
                    <a:lnTo>
                      <a:pt x="2496" y="600"/>
                    </a:lnTo>
                    <a:lnTo>
                      <a:pt x="2500" y="585"/>
                    </a:lnTo>
                    <a:lnTo>
                      <a:pt x="2504" y="589"/>
                    </a:lnTo>
                    <a:lnTo>
                      <a:pt x="2508" y="581"/>
                    </a:lnTo>
                    <a:lnTo>
                      <a:pt x="2512" y="575"/>
                    </a:lnTo>
                    <a:lnTo>
                      <a:pt x="2516" y="567"/>
                    </a:lnTo>
                    <a:lnTo>
                      <a:pt x="2520" y="565"/>
                    </a:lnTo>
                    <a:lnTo>
                      <a:pt x="2524" y="565"/>
                    </a:lnTo>
                    <a:lnTo>
                      <a:pt x="2527" y="561"/>
                    </a:lnTo>
                    <a:lnTo>
                      <a:pt x="2531" y="563"/>
                    </a:lnTo>
                    <a:lnTo>
                      <a:pt x="2535" y="550"/>
                    </a:lnTo>
                    <a:lnTo>
                      <a:pt x="2539" y="540"/>
                    </a:lnTo>
                    <a:lnTo>
                      <a:pt x="2543" y="544"/>
                    </a:lnTo>
                    <a:lnTo>
                      <a:pt x="2547" y="536"/>
                    </a:lnTo>
                    <a:lnTo>
                      <a:pt x="2551" y="532"/>
                    </a:lnTo>
                    <a:lnTo>
                      <a:pt x="2555" y="524"/>
                    </a:lnTo>
                    <a:lnTo>
                      <a:pt x="2559" y="518"/>
                    </a:lnTo>
                    <a:lnTo>
                      <a:pt x="2563" y="514"/>
                    </a:lnTo>
                    <a:lnTo>
                      <a:pt x="2567" y="520"/>
                    </a:lnTo>
                    <a:lnTo>
                      <a:pt x="2571" y="513"/>
                    </a:lnTo>
                    <a:lnTo>
                      <a:pt x="2575" y="507"/>
                    </a:lnTo>
                    <a:lnTo>
                      <a:pt x="2579" y="503"/>
                    </a:lnTo>
                    <a:lnTo>
                      <a:pt x="2583" y="495"/>
                    </a:lnTo>
                    <a:lnTo>
                      <a:pt x="2587" y="495"/>
                    </a:lnTo>
                    <a:lnTo>
                      <a:pt x="2591" y="489"/>
                    </a:lnTo>
                    <a:lnTo>
                      <a:pt x="2595" y="487"/>
                    </a:lnTo>
                    <a:lnTo>
                      <a:pt x="2598" y="477"/>
                    </a:lnTo>
                    <a:lnTo>
                      <a:pt x="2602" y="476"/>
                    </a:lnTo>
                    <a:lnTo>
                      <a:pt x="2606" y="474"/>
                    </a:lnTo>
                    <a:lnTo>
                      <a:pt x="2610" y="470"/>
                    </a:lnTo>
                    <a:lnTo>
                      <a:pt x="2614" y="466"/>
                    </a:lnTo>
                    <a:lnTo>
                      <a:pt x="2618" y="462"/>
                    </a:lnTo>
                    <a:lnTo>
                      <a:pt x="2622" y="460"/>
                    </a:lnTo>
                    <a:lnTo>
                      <a:pt x="2626" y="452"/>
                    </a:lnTo>
                    <a:lnTo>
                      <a:pt x="2630" y="454"/>
                    </a:lnTo>
                    <a:lnTo>
                      <a:pt x="2634" y="448"/>
                    </a:lnTo>
                    <a:lnTo>
                      <a:pt x="2638" y="440"/>
                    </a:lnTo>
                    <a:lnTo>
                      <a:pt x="2642" y="435"/>
                    </a:lnTo>
                    <a:lnTo>
                      <a:pt x="2646" y="437"/>
                    </a:lnTo>
                    <a:lnTo>
                      <a:pt x="2650" y="435"/>
                    </a:lnTo>
                    <a:lnTo>
                      <a:pt x="2654" y="431"/>
                    </a:lnTo>
                    <a:lnTo>
                      <a:pt x="2658" y="421"/>
                    </a:lnTo>
                    <a:lnTo>
                      <a:pt x="2662" y="421"/>
                    </a:lnTo>
                    <a:lnTo>
                      <a:pt x="2665" y="415"/>
                    </a:lnTo>
                    <a:lnTo>
                      <a:pt x="2669" y="417"/>
                    </a:lnTo>
                    <a:lnTo>
                      <a:pt x="2673" y="411"/>
                    </a:lnTo>
                    <a:lnTo>
                      <a:pt x="2677" y="403"/>
                    </a:lnTo>
                    <a:lnTo>
                      <a:pt x="2681" y="405"/>
                    </a:lnTo>
                    <a:lnTo>
                      <a:pt x="2685" y="398"/>
                    </a:lnTo>
                    <a:lnTo>
                      <a:pt x="2689" y="400"/>
                    </a:lnTo>
                    <a:lnTo>
                      <a:pt x="2693" y="392"/>
                    </a:lnTo>
                    <a:lnTo>
                      <a:pt x="2697" y="384"/>
                    </a:lnTo>
                    <a:lnTo>
                      <a:pt x="2701" y="388"/>
                    </a:lnTo>
                    <a:lnTo>
                      <a:pt x="2705" y="378"/>
                    </a:lnTo>
                    <a:lnTo>
                      <a:pt x="2709" y="378"/>
                    </a:lnTo>
                    <a:lnTo>
                      <a:pt x="2713" y="374"/>
                    </a:lnTo>
                    <a:lnTo>
                      <a:pt x="2717" y="368"/>
                    </a:lnTo>
                    <a:lnTo>
                      <a:pt x="2721" y="362"/>
                    </a:lnTo>
                    <a:lnTo>
                      <a:pt x="2725" y="364"/>
                    </a:lnTo>
                    <a:lnTo>
                      <a:pt x="2729" y="359"/>
                    </a:lnTo>
                    <a:lnTo>
                      <a:pt x="2732" y="353"/>
                    </a:lnTo>
                    <a:lnTo>
                      <a:pt x="2736" y="357"/>
                    </a:lnTo>
                    <a:lnTo>
                      <a:pt x="2740" y="353"/>
                    </a:lnTo>
                    <a:lnTo>
                      <a:pt x="2744" y="351"/>
                    </a:lnTo>
                    <a:lnTo>
                      <a:pt x="2748" y="349"/>
                    </a:lnTo>
                    <a:lnTo>
                      <a:pt x="2752" y="341"/>
                    </a:lnTo>
                    <a:lnTo>
                      <a:pt x="2756" y="337"/>
                    </a:lnTo>
                    <a:lnTo>
                      <a:pt x="2760" y="333"/>
                    </a:lnTo>
                    <a:lnTo>
                      <a:pt x="2764" y="327"/>
                    </a:lnTo>
                    <a:lnTo>
                      <a:pt x="2768" y="327"/>
                    </a:lnTo>
                    <a:lnTo>
                      <a:pt x="2772" y="322"/>
                    </a:lnTo>
                    <a:lnTo>
                      <a:pt x="2776" y="318"/>
                    </a:lnTo>
                    <a:lnTo>
                      <a:pt x="2780" y="312"/>
                    </a:lnTo>
                    <a:lnTo>
                      <a:pt x="2784" y="312"/>
                    </a:lnTo>
                    <a:lnTo>
                      <a:pt x="2788" y="304"/>
                    </a:lnTo>
                    <a:lnTo>
                      <a:pt x="2792" y="302"/>
                    </a:lnTo>
                    <a:lnTo>
                      <a:pt x="2796" y="306"/>
                    </a:lnTo>
                    <a:lnTo>
                      <a:pt x="2800" y="302"/>
                    </a:lnTo>
                    <a:lnTo>
                      <a:pt x="2803" y="296"/>
                    </a:lnTo>
                    <a:lnTo>
                      <a:pt x="2807" y="294"/>
                    </a:lnTo>
                    <a:lnTo>
                      <a:pt x="2811" y="290"/>
                    </a:lnTo>
                    <a:lnTo>
                      <a:pt x="2815" y="288"/>
                    </a:lnTo>
                    <a:lnTo>
                      <a:pt x="2819" y="285"/>
                    </a:lnTo>
                    <a:lnTo>
                      <a:pt x="2823" y="288"/>
                    </a:lnTo>
                    <a:lnTo>
                      <a:pt x="2827" y="283"/>
                    </a:lnTo>
                    <a:lnTo>
                      <a:pt x="2831" y="277"/>
                    </a:lnTo>
                    <a:lnTo>
                      <a:pt x="2835" y="279"/>
                    </a:lnTo>
                    <a:lnTo>
                      <a:pt x="2839" y="277"/>
                    </a:lnTo>
                    <a:lnTo>
                      <a:pt x="2843" y="273"/>
                    </a:lnTo>
                    <a:lnTo>
                      <a:pt x="2847" y="271"/>
                    </a:lnTo>
                    <a:lnTo>
                      <a:pt x="2851" y="267"/>
                    </a:lnTo>
                    <a:lnTo>
                      <a:pt x="2855" y="257"/>
                    </a:lnTo>
                    <a:lnTo>
                      <a:pt x="2859" y="261"/>
                    </a:lnTo>
                    <a:lnTo>
                      <a:pt x="2863" y="261"/>
                    </a:lnTo>
                    <a:lnTo>
                      <a:pt x="2867" y="255"/>
                    </a:lnTo>
                    <a:lnTo>
                      <a:pt x="2870" y="253"/>
                    </a:lnTo>
                    <a:lnTo>
                      <a:pt x="2874" y="246"/>
                    </a:lnTo>
                    <a:lnTo>
                      <a:pt x="2878" y="249"/>
                    </a:lnTo>
                    <a:lnTo>
                      <a:pt x="2882" y="244"/>
                    </a:lnTo>
                    <a:lnTo>
                      <a:pt x="2886" y="242"/>
                    </a:lnTo>
                    <a:lnTo>
                      <a:pt x="2890" y="232"/>
                    </a:lnTo>
                    <a:lnTo>
                      <a:pt x="2894" y="234"/>
                    </a:lnTo>
                    <a:lnTo>
                      <a:pt x="2898" y="236"/>
                    </a:lnTo>
                    <a:lnTo>
                      <a:pt x="2902" y="230"/>
                    </a:lnTo>
                    <a:lnTo>
                      <a:pt x="2906" y="228"/>
                    </a:lnTo>
                    <a:lnTo>
                      <a:pt x="2910" y="222"/>
                    </a:lnTo>
                    <a:lnTo>
                      <a:pt x="2914" y="212"/>
                    </a:lnTo>
                    <a:lnTo>
                      <a:pt x="2918" y="214"/>
                    </a:lnTo>
                    <a:lnTo>
                      <a:pt x="2922" y="218"/>
                    </a:lnTo>
                    <a:lnTo>
                      <a:pt x="2926" y="216"/>
                    </a:lnTo>
                    <a:lnTo>
                      <a:pt x="2930" y="212"/>
                    </a:lnTo>
                    <a:lnTo>
                      <a:pt x="2934" y="212"/>
                    </a:lnTo>
                    <a:lnTo>
                      <a:pt x="2938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4" name="Line 4496"/>
              <p:cNvSpPr>
                <a:spLocks noChangeShapeType="1"/>
              </p:cNvSpPr>
              <p:nvPr/>
            </p:nvSpPr>
            <p:spPr bwMode="auto">
              <a:xfrm flipV="1">
                <a:off x="299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5" name="Line 4497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6" name="Line 4498"/>
              <p:cNvSpPr>
                <a:spLocks noChangeShapeType="1"/>
              </p:cNvSpPr>
              <p:nvPr/>
            </p:nvSpPr>
            <p:spPr bwMode="auto">
              <a:xfrm flipV="1">
                <a:off x="300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7" name="Line 4499"/>
              <p:cNvSpPr>
                <a:spLocks noChangeShapeType="1"/>
              </p:cNvSpPr>
              <p:nvPr/>
            </p:nvSpPr>
            <p:spPr bwMode="auto">
              <a:xfrm flipV="1">
                <a:off x="300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8" name="Line 4500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49" name="Line 4501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0" name="Freeform 4502"/>
              <p:cNvSpPr>
                <a:spLocks/>
              </p:cNvSpPr>
              <p:nvPr/>
            </p:nvSpPr>
            <p:spPr bwMode="auto">
              <a:xfrm>
                <a:off x="3012" y="2016"/>
                <a:ext cx="1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4" y="0"/>
                  </a:cxn>
                  <a:cxn ang="0">
                    <a:pos x="28" y="0"/>
                  </a:cxn>
                </a:cxnLst>
                <a:rect l="0" t="0" r="r" b="b"/>
                <a:pathLst>
                  <a:path w="2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1" name="Line 4503"/>
              <p:cNvSpPr>
                <a:spLocks noChangeShapeType="1"/>
              </p:cNvSpPr>
              <p:nvPr/>
            </p:nvSpPr>
            <p:spPr bwMode="auto">
              <a:xfrm>
                <a:off x="302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2" name="Line 4504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3" name="Freeform 4505"/>
              <p:cNvSpPr>
                <a:spLocks/>
              </p:cNvSpPr>
              <p:nvPr/>
            </p:nvSpPr>
            <p:spPr bwMode="auto">
              <a:xfrm flipV="1">
                <a:off x="3032" y="911"/>
                <a:ext cx="1781" cy="1105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98" y="5"/>
                  </a:cxn>
                  <a:cxn ang="0">
                    <a:pos x="149" y="13"/>
                  </a:cxn>
                  <a:cxn ang="0">
                    <a:pos x="201" y="27"/>
                  </a:cxn>
                  <a:cxn ang="0">
                    <a:pos x="252" y="48"/>
                  </a:cxn>
                  <a:cxn ang="0">
                    <a:pos x="303" y="79"/>
                  </a:cxn>
                  <a:cxn ang="0">
                    <a:pos x="354" y="119"/>
                  </a:cxn>
                  <a:cxn ang="0">
                    <a:pos x="406" y="171"/>
                  </a:cxn>
                  <a:cxn ang="0">
                    <a:pos x="457" y="234"/>
                  </a:cxn>
                  <a:cxn ang="0">
                    <a:pos x="508" y="308"/>
                  </a:cxn>
                  <a:cxn ang="0">
                    <a:pos x="559" y="391"/>
                  </a:cxn>
                  <a:cxn ang="0">
                    <a:pos x="611" y="484"/>
                  </a:cxn>
                  <a:cxn ang="0">
                    <a:pos x="662" y="588"/>
                  </a:cxn>
                  <a:cxn ang="0">
                    <a:pos x="713" y="696"/>
                  </a:cxn>
                  <a:cxn ang="0">
                    <a:pos x="764" y="808"/>
                  </a:cxn>
                  <a:cxn ang="0">
                    <a:pos x="816" y="925"/>
                  </a:cxn>
                  <a:cxn ang="0">
                    <a:pos x="867" y="1039"/>
                  </a:cxn>
                  <a:cxn ang="0">
                    <a:pos x="918" y="1157"/>
                  </a:cxn>
                  <a:cxn ang="0">
                    <a:pos x="969" y="1269"/>
                  </a:cxn>
                  <a:cxn ang="0">
                    <a:pos x="1021" y="1376"/>
                  </a:cxn>
                  <a:cxn ang="0">
                    <a:pos x="1072" y="1475"/>
                  </a:cxn>
                  <a:cxn ang="0">
                    <a:pos x="1123" y="1568"/>
                  </a:cxn>
                  <a:cxn ang="0">
                    <a:pos x="1174" y="1651"/>
                  </a:cxn>
                  <a:cxn ang="0">
                    <a:pos x="1226" y="1726"/>
                  </a:cxn>
                  <a:cxn ang="0">
                    <a:pos x="1277" y="1788"/>
                  </a:cxn>
                  <a:cxn ang="0">
                    <a:pos x="1328" y="1838"/>
                  </a:cxn>
                  <a:cxn ang="0">
                    <a:pos x="1379" y="1875"/>
                  </a:cxn>
                  <a:cxn ang="0">
                    <a:pos x="1431" y="1902"/>
                  </a:cxn>
                  <a:cxn ang="0">
                    <a:pos x="1482" y="1915"/>
                  </a:cxn>
                  <a:cxn ang="0">
                    <a:pos x="1533" y="1918"/>
                  </a:cxn>
                  <a:cxn ang="0">
                    <a:pos x="1584" y="1909"/>
                  </a:cxn>
                  <a:cxn ang="0">
                    <a:pos x="1636" y="1891"/>
                  </a:cxn>
                  <a:cxn ang="0">
                    <a:pos x="1687" y="1862"/>
                  </a:cxn>
                  <a:cxn ang="0">
                    <a:pos x="1738" y="1822"/>
                  </a:cxn>
                  <a:cxn ang="0">
                    <a:pos x="1789" y="1778"/>
                  </a:cxn>
                  <a:cxn ang="0">
                    <a:pos x="1841" y="1723"/>
                  </a:cxn>
                  <a:cxn ang="0">
                    <a:pos x="1892" y="1663"/>
                  </a:cxn>
                  <a:cxn ang="0">
                    <a:pos x="1943" y="1599"/>
                  </a:cxn>
                  <a:cxn ang="0">
                    <a:pos x="1995" y="1528"/>
                  </a:cxn>
                  <a:cxn ang="0">
                    <a:pos x="2046" y="1457"/>
                  </a:cxn>
                  <a:cxn ang="0">
                    <a:pos x="2097" y="1380"/>
                  </a:cxn>
                  <a:cxn ang="0">
                    <a:pos x="2148" y="1304"/>
                  </a:cxn>
                  <a:cxn ang="0">
                    <a:pos x="2200" y="1227"/>
                  </a:cxn>
                  <a:cxn ang="0">
                    <a:pos x="2251" y="1146"/>
                  </a:cxn>
                  <a:cxn ang="0">
                    <a:pos x="2302" y="1071"/>
                  </a:cxn>
                  <a:cxn ang="0">
                    <a:pos x="2353" y="993"/>
                  </a:cxn>
                  <a:cxn ang="0">
                    <a:pos x="2405" y="920"/>
                  </a:cxn>
                  <a:cxn ang="0">
                    <a:pos x="2456" y="846"/>
                  </a:cxn>
                  <a:cxn ang="0">
                    <a:pos x="2507" y="777"/>
                  </a:cxn>
                  <a:cxn ang="0">
                    <a:pos x="2558" y="709"/>
                  </a:cxn>
                  <a:cxn ang="0">
                    <a:pos x="2610" y="647"/>
                  </a:cxn>
                  <a:cxn ang="0">
                    <a:pos x="2661" y="585"/>
                  </a:cxn>
                  <a:cxn ang="0">
                    <a:pos x="2712" y="527"/>
                  </a:cxn>
                  <a:cxn ang="0">
                    <a:pos x="2763" y="477"/>
                  </a:cxn>
                  <a:cxn ang="0">
                    <a:pos x="2815" y="426"/>
                  </a:cxn>
                  <a:cxn ang="0">
                    <a:pos x="2866" y="380"/>
                  </a:cxn>
                  <a:cxn ang="0">
                    <a:pos x="2917" y="337"/>
                  </a:cxn>
                  <a:cxn ang="0">
                    <a:pos x="2968" y="299"/>
                  </a:cxn>
                  <a:cxn ang="0">
                    <a:pos x="3020" y="263"/>
                  </a:cxn>
                  <a:cxn ang="0">
                    <a:pos x="3071" y="229"/>
                  </a:cxn>
                </a:cxnLst>
                <a:rect l="0" t="0" r="r" b="b"/>
                <a:pathLst>
                  <a:path w="3091" h="1920">
                    <a:moveTo>
                      <a:pt x="0" y="1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1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1" y="1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2"/>
                    </a:lnTo>
                    <a:lnTo>
                      <a:pt x="67" y="3"/>
                    </a:lnTo>
                    <a:lnTo>
                      <a:pt x="71" y="2"/>
                    </a:lnTo>
                    <a:lnTo>
                      <a:pt x="75" y="3"/>
                    </a:lnTo>
                    <a:lnTo>
                      <a:pt x="78" y="4"/>
                    </a:lnTo>
                    <a:lnTo>
                      <a:pt x="82" y="4"/>
                    </a:lnTo>
                    <a:lnTo>
                      <a:pt x="86" y="4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8" y="5"/>
                    </a:lnTo>
                    <a:lnTo>
                      <a:pt x="102" y="6"/>
                    </a:lnTo>
                    <a:lnTo>
                      <a:pt x="106" y="6"/>
                    </a:lnTo>
                    <a:lnTo>
                      <a:pt x="110" y="7"/>
                    </a:lnTo>
                    <a:lnTo>
                      <a:pt x="114" y="8"/>
                    </a:lnTo>
                    <a:lnTo>
                      <a:pt x="118" y="6"/>
                    </a:lnTo>
                    <a:lnTo>
                      <a:pt x="122" y="8"/>
                    </a:lnTo>
                    <a:lnTo>
                      <a:pt x="126" y="10"/>
                    </a:lnTo>
                    <a:lnTo>
                      <a:pt x="130" y="9"/>
                    </a:lnTo>
                    <a:lnTo>
                      <a:pt x="134" y="9"/>
                    </a:lnTo>
                    <a:lnTo>
                      <a:pt x="138" y="12"/>
                    </a:lnTo>
                    <a:lnTo>
                      <a:pt x="142" y="12"/>
                    </a:lnTo>
                    <a:lnTo>
                      <a:pt x="146" y="12"/>
                    </a:lnTo>
                    <a:lnTo>
                      <a:pt x="149" y="13"/>
                    </a:lnTo>
                    <a:lnTo>
                      <a:pt x="153" y="14"/>
                    </a:lnTo>
                    <a:lnTo>
                      <a:pt x="157" y="14"/>
                    </a:lnTo>
                    <a:lnTo>
                      <a:pt x="161" y="17"/>
                    </a:lnTo>
                    <a:lnTo>
                      <a:pt x="165" y="18"/>
                    </a:lnTo>
                    <a:lnTo>
                      <a:pt x="169" y="18"/>
                    </a:lnTo>
                    <a:lnTo>
                      <a:pt x="173" y="20"/>
                    </a:lnTo>
                    <a:lnTo>
                      <a:pt x="177" y="20"/>
                    </a:lnTo>
                    <a:lnTo>
                      <a:pt x="181" y="22"/>
                    </a:lnTo>
                    <a:lnTo>
                      <a:pt x="185" y="23"/>
                    </a:lnTo>
                    <a:lnTo>
                      <a:pt x="189" y="23"/>
                    </a:lnTo>
                    <a:lnTo>
                      <a:pt x="193" y="24"/>
                    </a:lnTo>
                    <a:lnTo>
                      <a:pt x="197" y="27"/>
                    </a:lnTo>
                    <a:lnTo>
                      <a:pt x="201" y="27"/>
                    </a:lnTo>
                    <a:lnTo>
                      <a:pt x="205" y="30"/>
                    </a:lnTo>
                    <a:lnTo>
                      <a:pt x="209" y="32"/>
                    </a:lnTo>
                    <a:lnTo>
                      <a:pt x="213" y="32"/>
                    </a:lnTo>
                    <a:lnTo>
                      <a:pt x="216" y="35"/>
                    </a:lnTo>
                    <a:lnTo>
                      <a:pt x="220" y="35"/>
                    </a:lnTo>
                    <a:lnTo>
                      <a:pt x="224" y="35"/>
                    </a:lnTo>
                    <a:lnTo>
                      <a:pt x="228" y="39"/>
                    </a:lnTo>
                    <a:lnTo>
                      <a:pt x="232" y="41"/>
                    </a:lnTo>
                    <a:lnTo>
                      <a:pt x="236" y="41"/>
                    </a:lnTo>
                    <a:lnTo>
                      <a:pt x="240" y="43"/>
                    </a:lnTo>
                    <a:lnTo>
                      <a:pt x="244" y="45"/>
                    </a:lnTo>
                    <a:lnTo>
                      <a:pt x="248" y="48"/>
                    </a:lnTo>
                    <a:lnTo>
                      <a:pt x="252" y="48"/>
                    </a:lnTo>
                    <a:lnTo>
                      <a:pt x="256" y="52"/>
                    </a:lnTo>
                    <a:lnTo>
                      <a:pt x="260" y="54"/>
                    </a:lnTo>
                    <a:lnTo>
                      <a:pt x="264" y="55"/>
                    </a:lnTo>
                    <a:lnTo>
                      <a:pt x="268" y="58"/>
                    </a:lnTo>
                    <a:lnTo>
                      <a:pt x="272" y="61"/>
                    </a:lnTo>
                    <a:lnTo>
                      <a:pt x="276" y="61"/>
                    </a:lnTo>
                    <a:lnTo>
                      <a:pt x="280" y="65"/>
                    </a:lnTo>
                    <a:lnTo>
                      <a:pt x="283" y="66"/>
                    </a:lnTo>
                    <a:lnTo>
                      <a:pt x="287" y="68"/>
                    </a:lnTo>
                    <a:lnTo>
                      <a:pt x="291" y="73"/>
                    </a:lnTo>
                    <a:lnTo>
                      <a:pt x="295" y="75"/>
                    </a:lnTo>
                    <a:lnTo>
                      <a:pt x="299" y="76"/>
                    </a:lnTo>
                    <a:lnTo>
                      <a:pt x="303" y="79"/>
                    </a:lnTo>
                    <a:lnTo>
                      <a:pt x="307" y="83"/>
                    </a:lnTo>
                    <a:lnTo>
                      <a:pt x="311" y="87"/>
                    </a:lnTo>
                    <a:lnTo>
                      <a:pt x="315" y="88"/>
                    </a:lnTo>
                    <a:lnTo>
                      <a:pt x="319" y="90"/>
                    </a:lnTo>
                    <a:lnTo>
                      <a:pt x="323" y="95"/>
                    </a:lnTo>
                    <a:lnTo>
                      <a:pt x="327" y="97"/>
                    </a:lnTo>
                    <a:lnTo>
                      <a:pt x="331" y="100"/>
                    </a:lnTo>
                    <a:lnTo>
                      <a:pt x="335" y="104"/>
                    </a:lnTo>
                    <a:lnTo>
                      <a:pt x="339" y="107"/>
                    </a:lnTo>
                    <a:lnTo>
                      <a:pt x="343" y="109"/>
                    </a:lnTo>
                    <a:lnTo>
                      <a:pt x="347" y="113"/>
                    </a:lnTo>
                    <a:lnTo>
                      <a:pt x="351" y="116"/>
                    </a:lnTo>
                    <a:lnTo>
                      <a:pt x="354" y="119"/>
                    </a:lnTo>
                    <a:lnTo>
                      <a:pt x="358" y="123"/>
                    </a:lnTo>
                    <a:lnTo>
                      <a:pt x="362" y="127"/>
                    </a:lnTo>
                    <a:lnTo>
                      <a:pt x="366" y="130"/>
                    </a:lnTo>
                    <a:lnTo>
                      <a:pt x="370" y="134"/>
                    </a:lnTo>
                    <a:lnTo>
                      <a:pt x="374" y="139"/>
                    </a:lnTo>
                    <a:lnTo>
                      <a:pt x="378" y="142"/>
                    </a:lnTo>
                    <a:lnTo>
                      <a:pt x="382" y="146"/>
                    </a:lnTo>
                    <a:lnTo>
                      <a:pt x="386" y="151"/>
                    </a:lnTo>
                    <a:lnTo>
                      <a:pt x="390" y="155"/>
                    </a:lnTo>
                    <a:lnTo>
                      <a:pt x="394" y="158"/>
                    </a:lnTo>
                    <a:lnTo>
                      <a:pt x="398" y="162"/>
                    </a:lnTo>
                    <a:lnTo>
                      <a:pt x="402" y="167"/>
                    </a:lnTo>
                    <a:lnTo>
                      <a:pt x="406" y="171"/>
                    </a:lnTo>
                    <a:lnTo>
                      <a:pt x="410" y="176"/>
                    </a:lnTo>
                    <a:lnTo>
                      <a:pt x="414" y="179"/>
                    </a:lnTo>
                    <a:lnTo>
                      <a:pt x="418" y="185"/>
                    </a:lnTo>
                    <a:lnTo>
                      <a:pt x="421" y="189"/>
                    </a:lnTo>
                    <a:lnTo>
                      <a:pt x="425" y="194"/>
                    </a:lnTo>
                    <a:lnTo>
                      <a:pt x="429" y="198"/>
                    </a:lnTo>
                    <a:lnTo>
                      <a:pt x="433" y="203"/>
                    </a:lnTo>
                    <a:lnTo>
                      <a:pt x="437" y="208"/>
                    </a:lnTo>
                    <a:lnTo>
                      <a:pt x="441" y="212"/>
                    </a:lnTo>
                    <a:lnTo>
                      <a:pt x="445" y="219"/>
                    </a:lnTo>
                    <a:lnTo>
                      <a:pt x="449" y="225"/>
                    </a:lnTo>
                    <a:lnTo>
                      <a:pt x="453" y="229"/>
                    </a:lnTo>
                    <a:lnTo>
                      <a:pt x="457" y="234"/>
                    </a:lnTo>
                    <a:lnTo>
                      <a:pt x="461" y="241"/>
                    </a:lnTo>
                    <a:lnTo>
                      <a:pt x="465" y="247"/>
                    </a:lnTo>
                    <a:lnTo>
                      <a:pt x="469" y="249"/>
                    </a:lnTo>
                    <a:lnTo>
                      <a:pt x="473" y="255"/>
                    </a:lnTo>
                    <a:lnTo>
                      <a:pt x="477" y="262"/>
                    </a:lnTo>
                    <a:lnTo>
                      <a:pt x="481" y="267"/>
                    </a:lnTo>
                    <a:lnTo>
                      <a:pt x="485" y="273"/>
                    </a:lnTo>
                    <a:lnTo>
                      <a:pt x="488" y="277"/>
                    </a:lnTo>
                    <a:lnTo>
                      <a:pt x="492" y="286"/>
                    </a:lnTo>
                    <a:lnTo>
                      <a:pt x="496" y="290"/>
                    </a:lnTo>
                    <a:lnTo>
                      <a:pt x="500" y="296"/>
                    </a:lnTo>
                    <a:lnTo>
                      <a:pt x="504" y="302"/>
                    </a:lnTo>
                    <a:lnTo>
                      <a:pt x="508" y="308"/>
                    </a:lnTo>
                    <a:lnTo>
                      <a:pt x="512" y="314"/>
                    </a:lnTo>
                    <a:lnTo>
                      <a:pt x="516" y="321"/>
                    </a:lnTo>
                    <a:lnTo>
                      <a:pt x="520" y="326"/>
                    </a:lnTo>
                    <a:lnTo>
                      <a:pt x="524" y="334"/>
                    </a:lnTo>
                    <a:lnTo>
                      <a:pt x="528" y="339"/>
                    </a:lnTo>
                    <a:lnTo>
                      <a:pt x="532" y="346"/>
                    </a:lnTo>
                    <a:lnTo>
                      <a:pt x="536" y="351"/>
                    </a:lnTo>
                    <a:lnTo>
                      <a:pt x="540" y="359"/>
                    </a:lnTo>
                    <a:lnTo>
                      <a:pt x="544" y="365"/>
                    </a:lnTo>
                    <a:lnTo>
                      <a:pt x="548" y="371"/>
                    </a:lnTo>
                    <a:lnTo>
                      <a:pt x="552" y="380"/>
                    </a:lnTo>
                    <a:lnTo>
                      <a:pt x="556" y="385"/>
                    </a:lnTo>
                    <a:lnTo>
                      <a:pt x="559" y="391"/>
                    </a:lnTo>
                    <a:lnTo>
                      <a:pt x="563" y="399"/>
                    </a:lnTo>
                    <a:lnTo>
                      <a:pt x="567" y="407"/>
                    </a:lnTo>
                    <a:lnTo>
                      <a:pt x="571" y="415"/>
                    </a:lnTo>
                    <a:lnTo>
                      <a:pt x="575" y="420"/>
                    </a:lnTo>
                    <a:lnTo>
                      <a:pt x="579" y="427"/>
                    </a:lnTo>
                    <a:lnTo>
                      <a:pt x="583" y="433"/>
                    </a:lnTo>
                    <a:lnTo>
                      <a:pt x="587" y="441"/>
                    </a:lnTo>
                    <a:lnTo>
                      <a:pt x="591" y="448"/>
                    </a:lnTo>
                    <a:lnTo>
                      <a:pt x="595" y="457"/>
                    </a:lnTo>
                    <a:lnTo>
                      <a:pt x="599" y="464"/>
                    </a:lnTo>
                    <a:lnTo>
                      <a:pt x="603" y="472"/>
                    </a:lnTo>
                    <a:lnTo>
                      <a:pt x="607" y="478"/>
                    </a:lnTo>
                    <a:lnTo>
                      <a:pt x="611" y="484"/>
                    </a:lnTo>
                    <a:lnTo>
                      <a:pt x="615" y="493"/>
                    </a:lnTo>
                    <a:lnTo>
                      <a:pt x="619" y="502"/>
                    </a:lnTo>
                    <a:lnTo>
                      <a:pt x="623" y="509"/>
                    </a:lnTo>
                    <a:lnTo>
                      <a:pt x="626" y="516"/>
                    </a:lnTo>
                    <a:lnTo>
                      <a:pt x="630" y="524"/>
                    </a:lnTo>
                    <a:lnTo>
                      <a:pt x="634" y="531"/>
                    </a:lnTo>
                    <a:lnTo>
                      <a:pt x="638" y="539"/>
                    </a:lnTo>
                    <a:lnTo>
                      <a:pt x="642" y="548"/>
                    </a:lnTo>
                    <a:lnTo>
                      <a:pt x="646" y="555"/>
                    </a:lnTo>
                    <a:lnTo>
                      <a:pt x="650" y="564"/>
                    </a:lnTo>
                    <a:lnTo>
                      <a:pt x="654" y="572"/>
                    </a:lnTo>
                    <a:lnTo>
                      <a:pt x="658" y="578"/>
                    </a:lnTo>
                    <a:lnTo>
                      <a:pt x="662" y="588"/>
                    </a:lnTo>
                    <a:lnTo>
                      <a:pt x="666" y="597"/>
                    </a:lnTo>
                    <a:lnTo>
                      <a:pt x="670" y="603"/>
                    </a:lnTo>
                    <a:lnTo>
                      <a:pt x="674" y="612"/>
                    </a:lnTo>
                    <a:lnTo>
                      <a:pt x="678" y="620"/>
                    </a:lnTo>
                    <a:lnTo>
                      <a:pt x="682" y="628"/>
                    </a:lnTo>
                    <a:lnTo>
                      <a:pt x="686" y="637"/>
                    </a:lnTo>
                    <a:lnTo>
                      <a:pt x="690" y="646"/>
                    </a:lnTo>
                    <a:lnTo>
                      <a:pt x="694" y="653"/>
                    </a:lnTo>
                    <a:lnTo>
                      <a:pt x="697" y="660"/>
                    </a:lnTo>
                    <a:lnTo>
                      <a:pt x="701" y="669"/>
                    </a:lnTo>
                    <a:lnTo>
                      <a:pt x="705" y="677"/>
                    </a:lnTo>
                    <a:lnTo>
                      <a:pt x="709" y="685"/>
                    </a:lnTo>
                    <a:lnTo>
                      <a:pt x="713" y="696"/>
                    </a:lnTo>
                    <a:lnTo>
                      <a:pt x="717" y="705"/>
                    </a:lnTo>
                    <a:lnTo>
                      <a:pt x="721" y="712"/>
                    </a:lnTo>
                    <a:lnTo>
                      <a:pt x="725" y="721"/>
                    </a:lnTo>
                    <a:lnTo>
                      <a:pt x="729" y="730"/>
                    </a:lnTo>
                    <a:lnTo>
                      <a:pt x="733" y="739"/>
                    </a:lnTo>
                    <a:lnTo>
                      <a:pt x="737" y="747"/>
                    </a:lnTo>
                    <a:lnTo>
                      <a:pt x="741" y="755"/>
                    </a:lnTo>
                    <a:lnTo>
                      <a:pt x="745" y="765"/>
                    </a:lnTo>
                    <a:lnTo>
                      <a:pt x="749" y="773"/>
                    </a:lnTo>
                    <a:lnTo>
                      <a:pt x="753" y="783"/>
                    </a:lnTo>
                    <a:lnTo>
                      <a:pt x="757" y="790"/>
                    </a:lnTo>
                    <a:lnTo>
                      <a:pt x="761" y="799"/>
                    </a:lnTo>
                    <a:lnTo>
                      <a:pt x="764" y="808"/>
                    </a:lnTo>
                    <a:lnTo>
                      <a:pt x="768" y="818"/>
                    </a:lnTo>
                    <a:lnTo>
                      <a:pt x="772" y="826"/>
                    </a:lnTo>
                    <a:lnTo>
                      <a:pt x="776" y="835"/>
                    </a:lnTo>
                    <a:lnTo>
                      <a:pt x="780" y="843"/>
                    </a:lnTo>
                    <a:lnTo>
                      <a:pt x="784" y="853"/>
                    </a:lnTo>
                    <a:lnTo>
                      <a:pt x="788" y="862"/>
                    </a:lnTo>
                    <a:lnTo>
                      <a:pt x="792" y="870"/>
                    </a:lnTo>
                    <a:lnTo>
                      <a:pt x="796" y="880"/>
                    </a:lnTo>
                    <a:lnTo>
                      <a:pt x="800" y="888"/>
                    </a:lnTo>
                    <a:lnTo>
                      <a:pt x="804" y="897"/>
                    </a:lnTo>
                    <a:lnTo>
                      <a:pt x="808" y="905"/>
                    </a:lnTo>
                    <a:lnTo>
                      <a:pt x="812" y="916"/>
                    </a:lnTo>
                    <a:lnTo>
                      <a:pt x="816" y="925"/>
                    </a:lnTo>
                    <a:lnTo>
                      <a:pt x="820" y="934"/>
                    </a:lnTo>
                    <a:lnTo>
                      <a:pt x="824" y="941"/>
                    </a:lnTo>
                    <a:lnTo>
                      <a:pt x="828" y="951"/>
                    </a:lnTo>
                    <a:lnTo>
                      <a:pt x="831" y="958"/>
                    </a:lnTo>
                    <a:lnTo>
                      <a:pt x="835" y="969"/>
                    </a:lnTo>
                    <a:lnTo>
                      <a:pt x="839" y="978"/>
                    </a:lnTo>
                    <a:lnTo>
                      <a:pt x="843" y="988"/>
                    </a:lnTo>
                    <a:lnTo>
                      <a:pt x="847" y="996"/>
                    </a:lnTo>
                    <a:lnTo>
                      <a:pt x="851" y="1005"/>
                    </a:lnTo>
                    <a:lnTo>
                      <a:pt x="855" y="1013"/>
                    </a:lnTo>
                    <a:lnTo>
                      <a:pt x="859" y="1024"/>
                    </a:lnTo>
                    <a:lnTo>
                      <a:pt x="863" y="1031"/>
                    </a:lnTo>
                    <a:lnTo>
                      <a:pt x="867" y="1039"/>
                    </a:lnTo>
                    <a:lnTo>
                      <a:pt x="871" y="1050"/>
                    </a:lnTo>
                    <a:lnTo>
                      <a:pt x="875" y="1058"/>
                    </a:lnTo>
                    <a:lnTo>
                      <a:pt x="879" y="1067"/>
                    </a:lnTo>
                    <a:lnTo>
                      <a:pt x="883" y="1075"/>
                    </a:lnTo>
                    <a:lnTo>
                      <a:pt x="887" y="1085"/>
                    </a:lnTo>
                    <a:lnTo>
                      <a:pt x="891" y="1094"/>
                    </a:lnTo>
                    <a:lnTo>
                      <a:pt x="895" y="1102"/>
                    </a:lnTo>
                    <a:lnTo>
                      <a:pt x="899" y="1112"/>
                    </a:lnTo>
                    <a:lnTo>
                      <a:pt x="902" y="1120"/>
                    </a:lnTo>
                    <a:lnTo>
                      <a:pt x="906" y="1129"/>
                    </a:lnTo>
                    <a:lnTo>
                      <a:pt x="910" y="1138"/>
                    </a:lnTo>
                    <a:lnTo>
                      <a:pt x="914" y="1146"/>
                    </a:lnTo>
                    <a:lnTo>
                      <a:pt x="918" y="1157"/>
                    </a:lnTo>
                    <a:lnTo>
                      <a:pt x="922" y="1164"/>
                    </a:lnTo>
                    <a:lnTo>
                      <a:pt x="926" y="1173"/>
                    </a:lnTo>
                    <a:lnTo>
                      <a:pt x="930" y="1181"/>
                    </a:lnTo>
                    <a:lnTo>
                      <a:pt x="934" y="1191"/>
                    </a:lnTo>
                    <a:lnTo>
                      <a:pt x="938" y="1200"/>
                    </a:lnTo>
                    <a:lnTo>
                      <a:pt x="942" y="1208"/>
                    </a:lnTo>
                    <a:lnTo>
                      <a:pt x="946" y="1216"/>
                    </a:lnTo>
                    <a:lnTo>
                      <a:pt x="950" y="1225"/>
                    </a:lnTo>
                    <a:lnTo>
                      <a:pt x="954" y="1234"/>
                    </a:lnTo>
                    <a:lnTo>
                      <a:pt x="958" y="1241"/>
                    </a:lnTo>
                    <a:lnTo>
                      <a:pt x="962" y="1250"/>
                    </a:lnTo>
                    <a:lnTo>
                      <a:pt x="966" y="1260"/>
                    </a:lnTo>
                    <a:lnTo>
                      <a:pt x="969" y="1269"/>
                    </a:lnTo>
                    <a:lnTo>
                      <a:pt x="973" y="1277"/>
                    </a:lnTo>
                    <a:lnTo>
                      <a:pt x="977" y="1285"/>
                    </a:lnTo>
                    <a:lnTo>
                      <a:pt x="981" y="1293"/>
                    </a:lnTo>
                    <a:lnTo>
                      <a:pt x="985" y="1301"/>
                    </a:lnTo>
                    <a:lnTo>
                      <a:pt x="989" y="1311"/>
                    </a:lnTo>
                    <a:lnTo>
                      <a:pt x="993" y="1318"/>
                    </a:lnTo>
                    <a:lnTo>
                      <a:pt x="997" y="1327"/>
                    </a:lnTo>
                    <a:lnTo>
                      <a:pt x="1001" y="1336"/>
                    </a:lnTo>
                    <a:lnTo>
                      <a:pt x="1005" y="1344"/>
                    </a:lnTo>
                    <a:lnTo>
                      <a:pt x="1009" y="1351"/>
                    </a:lnTo>
                    <a:lnTo>
                      <a:pt x="1013" y="1359"/>
                    </a:lnTo>
                    <a:lnTo>
                      <a:pt x="1017" y="1366"/>
                    </a:lnTo>
                    <a:lnTo>
                      <a:pt x="1021" y="1376"/>
                    </a:lnTo>
                    <a:lnTo>
                      <a:pt x="1025" y="1384"/>
                    </a:lnTo>
                    <a:lnTo>
                      <a:pt x="1029" y="1391"/>
                    </a:lnTo>
                    <a:lnTo>
                      <a:pt x="1033" y="1399"/>
                    </a:lnTo>
                    <a:lnTo>
                      <a:pt x="1036" y="1407"/>
                    </a:lnTo>
                    <a:lnTo>
                      <a:pt x="1040" y="1414"/>
                    </a:lnTo>
                    <a:lnTo>
                      <a:pt x="1044" y="1423"/>
                    </a:lnTo>
                    <a:lnTo>
                      <a:pt x="1048" y="1430"/>
                    </a:lnTo>
                    <a:lnTo>
                      <a:pt x="1052" y="1438"/>
                    </a:lnTo>
                    <a:lnTo>
                      <a:pt x="1056" y="1446"/>
                    </a:lnTo>
                    <a:lnTo>
                      <a:pt x="1060" y="1454"/>
                    </a:lnTo>
                    <a:lnTo>
                      <a:pt x="1064" y="1460"/>
                    </a:lnTo>
                    <a:lnTo>
                      <a:pt x="1068" y="1467"/>
                    </a:lnTo>
                    <a:lnTo>
                      <a:pt x="1072" y="1475"/>
                    </a:lnTo>
                    <a:lnTo>
                      <a:pt x="1076" y="1483"/>
                    </a:lnTo>
                    <a:lnTo>
                      <a:pt x="1080" y="1490"/>
                    </a:lnTo>
                    <a:lnTo>
                      <a:pt x="1084" y="1498"/>
                    </a:lnTo>
                    <a:lnTo>
                      <a:pt x="1088" y="1506"/>
                    </a:lnTo>
                    <a:lnTo>
                      <a:pt x="1092" y="1511"/>
                    </a:lnTo>
                    <a:lnTo>
                      <a:pt x="1096" y="1520"/>
                    </a:lnTo>
                    <a:lnTo>
                      <a:pt x="1100" y="1527"/>
                    </a:lnTo>
                    <a:lnTo>
                      <a:pt x="1104" y="1534"/>
                    </a:lnTo>
                    <a:lnTo>
                      <a:pt x="1107" y="1541"/>
                    </a:lnTo>
                    <a:lnTo>
                      <a:pt x="1111" y="1548"/>
                    </a:lnTo>
                    <a:lnTo>
                      <a:pt x="1115" y="1555"/>
                    </a:lnTo>
                    <a:lnTo>
                      <a:pt x="1119" y="1561"/>
                    </a:lnTo>
                    <a:lnTo>
                      <a:pt x="1123" y="1568"/>
                    </a:lnTo>
                    <a:lnTo>
                      <a:pt x="1127" y="1575"/>
                    </a:lnTo>
                    <a:lnTo>
                      <a:pt x="1131" y="1582"/>
                    </a:lnTo>
                    <a:lnTo>
                      <a:pt x="1135" y="1590"/>
                    </a:lnTo>
                    <a:lnTo>
                      <a:pt x="1139" y="1596"/>
                    </a:lnTo>
                    <a:lnTo>
                      <a:pt x="1143" y="1602"/>
                    </a:lnTo>
                    <a:lnTo>
                      <a:pt x="1147" y="1609"/>
                    </a:lnTo>
                    <a:lnTo>
                      <a:pt x="1151" y="1614"/>
                    </a:lnTo>
                    <a:lnTo>
                      <a:pt x="1155" y="1621"/>
                    </a:lnTo>
                    <a:lnTo>
                      <a:pt x="1159" y="1627"/>
                    </a:lnTo>
                    <a:lnTo>
                      <a:pt x="1163" y="1633"/>
                    </a:lnTo>
                    <a:lnTo>
                      <a:pt x="1167" y="1639"/>
                    </a:lnTo>
                    <a:lnTo>
                      <a:pt x="1171" y="1645"/>
                    </a:lnTo>
                    <a:lnTo>
                      <a:pt x="1174" y="1651"/>
                    </a:lnTo>
                    <a:lnTo>
                      <a:pt x="1178" y="1657"/>
                    </a:lnTo>
                    <a:lnTo>
                      <a:pt x="1182" y="1665"/>
                    </a:lnTo>
                    <a:lnTo>
                      <a:pt x="1186" y="1670"/>
                    </a:lnTo>
                    <a:lnTo>
                      <a:pt x="1190" y="1675"/>
                    </a:lnTo>
                    <a:lnTo>
                      <a:pt x="1194" y="1681"/>
                    </a:lnTo>
                    <a:lnTo>
                      <a:pt x="1198" y="1686"/>
                    </a:lnTo>
                    <a:lnTo>
                      <a:pt x="1202" y="1694"/>
                    </a:lnTo>
                    <a:lnTo>
                      <a:pt x="1206" y="1699"/>
                    </a:lnTo>
                    <a:lnTo>
                      <a:pt x="1210" y="1704"/>
                    </a:lnTo>
                    <a:lnTo>
                      <a:pt x="1214" y="1709"/>
                    </a:lnTo>
                    <a:lnTo>
                      <a:pt x="1218" y="1712"/>
                    </a:lnTo>
                    <a:lnTo>
                      <a:pt x="1222" y="1719"/>
                    </a:lnTo>
                    <a:lnTo>
                      <a:pt x="1226" y="1726"/>
                    </a:lnTo>
                    <a:lnTo>
                      <a:pt x="1230" y="1730"/>
                    </a:lnTo>
                    <a:lnTo>
                      <a:pt x="1234" y="1735"/>
                    </a:lnTo>
                    <a:lnTo>
                      <a:pt x="1238" y="1741"/>
                    </a:lnTo>
                    <a:lnTo>
                      <a:pt x="1242" y="1745"/>
                    </a:lnTo>
                    <a:lnTo>
                      <a:pt x="1245" y="1749"/>
                    </a:lnTo>
                    <a:lnTo>
                      <a:pt x="1249" y="1755"/>
                    </a:lnTo>
                    <a:lnTo>
                      <a:pt x="1253" y="1758"/>
                    </a:lnTo>
                    <a:lnTo>
                      <a:pt x="1257" y="1763"/>
                    </a:lnTo>
                    <a:lnTo>
                      <a:pt x="1261" y="1767"/>
                    </a:lnTo>
                    <a:lnTo>
                      <a:pt x="1265" y="1772"/>
                    </a:lnTo>
                    <a:lnTo>
                      <a:pt x="1269" y="1778"/>
                    </a:lnTo>
                    <a:lnTo>
                      <a:pt x="1273" y="1783"/>
                    </a:lnTo>
                    <a:lnTo>
                      <a:pt x="1277" y="1788"/>
                    </a:lnTo>
                    <a:lnTo>
                      <a:pt x="1281" y="1790"/>
                    </a:lnTo>
                    <a:lnTo>
                      <a:pt x="1285" y="1794"/>
                    </a:lnTo>
                    <a:lnTo>
                      <a:pt x="1289" y="1801"/>
                    </a:lnTo>
                    <a:lnTo>
                      <a:pt x="1293" y="1803"/>
                    </a:lnTo>
                    <a:lnTo>
                      <a:pt x="1297" y="1808"/>
                    </a:lnTo>
                    <a:lnTo>
                      <a:pt x="1301" y="1811"/>
                    </a:lnTo>
                    <a:lnTo>
                      <a:pt x="1305" y="1815"/>
                    </a:lnTo>
                    <a:lnTo>
                      <a:pt x="1309" y="1819"/>
                    </a:lnTo>
                    <a:lnTo>
                      <a:pt x="1312" y="1822"/>
                    </a:lnTo>
                    <a:lnTo>
                      <a:pt x="1316" y="1828"/>
                    </a:lnTo>
                    <a:lnTo>
                      <a:pt x="1320" y="1830"/>
                    </a:lnTo>
                    <a:lnTo>
                      <a:pt x="1324" y="1834"/>
                    </a:lnTo>
                    <a:lnTo>
                      <a:pt x="1328" y="1838"/>
                    </a:lnTo>
                    <a:lnTo>
                      <a:pt x="1332" y="1841"/>
                    </a:lnTo>
                    <a:lnTo>
                      <a:pt x="1336" y="1844"/>
                    </a:lnTo>
                    <a:lnTo>
                      <a:pt x="1340" y="1849"/>
                    </a:lnTo>
                    <a:lnTo>
                      <a:pt x="1344" y="1851"/>
                    </a:lnTo>
                    <a:lnTo>
                      <a:pt x="1348" y="1854"/>
                    </a:lnTo>
                    <a:lnTo>
                      <a:pt x="1352" y="1858"/>
                    </a:lnTo>
                    <a:lnTo>
                      <a:pt x="1356" y="1859"/>
                    </a:lnTo>
                    <a:lnTo>
                      <a:pt x="1360" y="1862"/>
                    </a:lnTo>
                    <a:lnTo>
                      <a:pt x="1364" y="1864"/>
                    </a:lnTo>
                    <a:lnTo>
                      <a:pt x="1368" y="1868"/>
                    </a:lnTo>
                    <a:lnTo>
                      <a:pt x="1372" y="1871"/>
                    </a:lnTo>
                    <a:lnTo>
                      <a:pt x="1376" y="1873"/>
                    </a:lnTo>
                    <a:lnTo>
                      <a:pt x="1379" y="1875"/>
                    </a:lnTo>
                    <a:lnTo>
                      <a:pt x="1383" y="1877"/>
                    </a:lnTo>
                    <a:lnTo>
                      <a:pt x="1387" y="1880"/>
                    </a:lnTo>
                    <a:lnTo>
                      <a:pt x="1391" y="1884"/>
                    </a:lnTo>
                    <a:lnTo>
                      <a:pt x="1395" y="1884"/>
                    </a:lnTo>
                    <a:lnTo>
                      <a:pt x="1399" y="1886"/>
                    </a:lnTo>
                    <a:lnTo>
                      <a:pt x="1403" y="1890"/>
                    </a:lnTo>
                    <a:lnTo>
                      <a:pt x="1407" y="1892"/>
                    </a:lnTo>
                    <a:lnTo>
                      <a:pt x="1411" y="1893"/>
                    </a:lnTo>
                    <a:lnTo>
                      <a:pt x="1415" y="1894"/>
                    </a:lnTo>
                    <a:lnTo>
                      <a:pt x="1419" y="1897"/>
                    </a:lnTo>
                    <a:lnTo>
                      <a:pt x="1423" y="1899"/>
                    </a:lnTo>
                    <a:lnTo>
                      <a:pt x="1427" y="1900"/>
                    </a:lnTo>
                    <a:lnTo>
                      <a:pt x="1431" y="1902"/>
                    </a:lnTo>
                    <a:lnTo>
                      <a:pt x="1435" y="1903"/>
                    </a:lnTo>
                    <a:lnTo>
                      <a:pt x="1439" y="1906"/>
                    </a:lnTo>
                    <a:lnTo>
                      <a:pt x="1443" y="1905"/>
                    </a:lnTo>
                    <a:lnTo>
                      <a:pt x="1447" y="1907"/>
                    </a:lnTo>
                    <a:lnTo>
                      <a:pt x="1450" y="1909"/>
                    </a:lnTo>
                    <a:lnTo>
                      <a:pt x="1454" y="1909"/>
                    </a:lnTo>
                    <a:lnTo>
                      <a:pt x="1458" y="1910"/>
                    </a:lnTo>
                    <a:lnTo>
                      <a:pt x="1462" y="1913"/>
                    </a:lnTo>
                    <a:lnTo>
                      <a:pt x="1466" y="1913"/>
                    </a:lnTo>
                    <a:lnTo>
                      <a:pt x="1470" y="1913"/>
                    </a:lnTo>
                    <a:lnTo>
                      <a:pt x="1474" y="1915"/>
                    </a:lnTo>
                    <a:lnTo>
                      <a:pt x="1478" y="1915"/>
                    </a:lnTo>
                    <a:lnTo>
                      <a:pt x="1482" y="1915"/>
                    </a:lnTo>
                    <a:lnTo>
                      <a:pt x="1486" y="1917"/>
                    </a:lnTo>
                    <a:lnTo>
                      <a:pt x="1490" y="1918"/>
                    </a:lnTo>
                    <a:lnTo>
                      <a:pt x="1494" y="1918"/>
                    </a:lnTo>
                    <a:lnTo>
                      <a:pt x="1498" y="1918"/>
                    </a:lnTo>
                    <a:lnTo>
                      <a:pt x="1502" y="1918"/>
                    </a:lnTo>
                    <a:lnTo>
                      <a:pt x="1506" y="1919"/>
                    </a:lnTo>
                    <a:lnTo>
                      <a:pt x="1510" y="1917"/>
                    </a:lnTo>
                    <a:lnTo>
                      <a:pt x="1514" y="1920"/>
                    </a:lnTo>
                    <a:lnTo>
                      <a:pt x="1517" y="1919"/>
                    </a:lnTo>
                    <a:lnTo>
                      <a:pt x="1521" y="1919"/>
                    </a:lnTo>
                    <a:lnTo>
                      <a:pt x="1525" y="1920"/>
                    </a:lnTo>
                    <a:lnTo>
                      <a:pt x="1529" y="1918"/>
                    </a:lnTo>
                    <a:lnTo>
                      <a:pt x="1533" y="1918"/>
                    </a:lnTo>
                    <a:lnTo>
                      <a:pt x="1537" y="1918"/>
                    </a:lnTo>
                    <a:lnTo>
                      <a:pt x="1541" y="1918"/>
                    </a:lnTo>
                    <a:lnTo>
                      <a:pt x="1545" y="1919"/>
                    </a:lnTo>
                    <a:lnTo>
                      <a:pt x="1549" y="1916"/>
                    </a:lnTo>
                    <a:lnTo>
                      <a:pt x="1553" y="1916"/>
                    </a:lnTo>
                    <a:lnTo>
                      <a:pt x="1557" y="1916"/>
                    </a:lnTo>
                    <a:lnTo>
                      <a:pt x="1561" y="1915"/>
                    </a:lnTo>
                    <a:lnTo>
                      <a:pt x="1565" y="1914"/>
                    </a:lnTo>
                    <a:lnTo>
                      <a:pt x="1569" y="1912"/>
                    </a:lnTo>
                    <a:lnTo>
                      <a:pt x="1573" y="1913"/>
                    </a:lnTo>
                    <a:lnTo>
                      <a:pt x="1577" y="1911"/>
                    </a:lnTo>
                    <a:lnTo>
                      <a:pt x="1581" y="1913"/>
                    </a:lnTo>
                    <a:lnTo>
                      <a:pt x="1584" y="1909"/>
                    </a:lnTo>
                    <a:lnTo>
                      <a:pt x="1588" y="1908"/>
                    </a:lnTo>
                    <a:lnTo>
                      <a:pt x="1592" y="1908"/>
                    </a:lnTo>
                    <a:lnTo>
                      <a:pt x="1596" y="1907"/>
                    </a:lnTo>
                    <a:lnTo>
                      <a:pt x="1600" y="1905"/>
                    </a:lnTo>
                    <a:lnTo>
                      <a:pt x="1604" y="1904"/>
                    </a:lnTo>
                    <a:lnTo>
                      <a:pt x="1608" y="1902"/>
                    </a:lnTo>
                    <a:lnTo>
                      <a:pt x="1612" y="1900"/>
                    </a:lnTo>
                    <a:lnTo>
                      <a:pt x="1616" y="1899"/>
                    </a:lnTo>
                    <a:lnTo>
                      <a:pt x="1620" y="1898"/>
                    </a:lnTo>
                    <a:lnTo>
                      <a:pt x="1624" y="1896"/>
                    </a:lnTo>
                    <a:lnTo>
                      <a:pt x="1628" y="1895"/>
                    </a:lnTo>
                    <a:lnTo>
                      <a:pt x="1632" y="1893"/>
                    </a:lnTo>
                    <a:lnTo>
                      <a:pt x="1636" y="1891"/>
                    </a:lnTo>
                    <a:lnTo>
                      <a:pt x="1640" y="1889"/>
                    </a:lnTo>
                    <a:lnTo>
                      <a:pt x="1644" y="1887"/>
                    </a:lnTo>
                    <a:lnTo>
                      <a:pt x="1648" y="1885"/>
                    </a:lnTo>
                    <a:lnTo>
                      <a:pt x="1652" y="1882"/>
                    </a:lnTo>
                    <a:lnTo>
                      <a:pt x="1655" y="1881"/>
                    </a:lnTo>
                    <a:lnTo>
                      <a:pt x="1659" y="1878"/>
                    </a:lnTo>
                    <a:lnTo>
                      <a:pt x="1663" y="1874"/>
                    </a:lnTo>
                    <a:lnTo>
                      <a:pt x="1667" y="1873"/>
                    </a:lnTo>
                    <a:lnTo>
                      <a:pt x="1671" y="1870"/>
                    </a:lnTo>
                    <a:lnTo>
                      <a:pt x="1675" y="1870"/>
                    </a:lnTo>
                    <a:lnTo>
                      <a:pt x="1679" y="1867"/>
                    </a:lnTo>
                    <a:lnTo>
                      <a:pt x="1683" y="1865"/>
                    </a:lnTo>
                    <a:lnTo>
                      <a:pt x="1687" y="1862"/>
                    </a:lnTo>
                    <a:lnTo>
                      <a:pt x="1691" y="1860"/>
                    </a:lnTo>
                    <a:lnTo>
                      <a:pt x="1695" y="1856"/>
                    </a:lnTo>
                    <a:lnTo>
                      <a:pt x="1699" y="1855"/>
                    </a:lnTo>
                    <a:lnTo>
                      <a:pt x="1703" y="1851"/>
                    </a:lnTo>
                    <a:lnTo>
                      <a:pt x="1707" y="1849"/>
                    </a:lnTo>
                    <a:lnTo>
                      <a:pt x="1711" y="1845"/>
                    </a:lnTo>
                    <a:lnTo>
                      <a:pt x="1715" y="1843"/>
                    </a:lnTo>
                    <a:lnTo>
                      <a:pt x="1719" y="1839"/>
                    </a:lnTo>
                    <a:lnTo>
                      <a:pt x="1722" y="1835"/>
                    </a:lnTo>
                    <a:lnTo>
                      <a:pt x="1726" y="1834"/>
                    </a:lnTo>
                    <a:lnTo>
                      <a:pt x="1730" y="1830"/>
                    </a:lnTo>
                    <a:lnTo>
                      <a:pt x="1734" y="1828"/>
                    </a:lnTo>
                    <a:lnTo>
                      <a:pt x="1738" y="1822"/>
                    </a:lnTo>
                    <a:lnTo>
                      <a:pt x="1742" y="1821"/>
                    </a:lnTo>
                    <a:lnTo>
                      <a:pt x="1746" y="1816"/>
                    </a:lnTo>
                    <a:lnTo>
                      <a:pt x="1750" y="1812"/>
                    </a:lnTo>
                    <a:lnTo>
                      <a:pt x="1754" y="1811"/>
                    </a:lnTo>
                    <a:lnTo>
                      <a:pt x="1758" y="1807"/>
                    </a:lnTo>
                    <a:lnTo>
                      <a:pt x="1762" y="1802"/>
                    </a:lnTo>
                    <a:lnTo>
                      <a:pt x="1766" y="1799"/>
                    </a:lnTo>
                    <a:lnTo>
                      <a:pt x="1770" y="1797"/>
                    </a:lnTo>
                    <a:lnTo>
                      <a:pt x="1774" y="1792"/>
                    </a:lnTo>
                    <a:lnTo>
                      <a:pt x="1778" y="1790"/>
                    </a:lnTo>
                    <a:lnTo>
                      <a:pt x="1782" y="1783"/>
                    </a:lnTo>
                    <a:lnTo>
                      <a:pt x="1786" y="1780"/>
                    </a:lnTo>
                    <a:lnTo>
                      <a:pt x="1789" y="1778"/>
                    </a:lnTo>
                    <a:lnTo>
                      <a:pt x="1793" y="1774"/>
                    </a:lnTo>
                    <a:lnTo>
                      <a:pt x="1797" y="1768"/>
                    </a:lnTo>
                    <a:lnTo>
                      <a:pt x="1801" y="1766"/>
                    </a:lnTo>
                    <a:lnTo>
                      <a:pt x="1805" y="1761"/>
                    </a:lnTo>
                    <a:lnTo>
                      <a:pt x="1809" y="1757"/>
                    </a:lnTo>
                    <a:lnTo>
                      <a:pt x="1813" y="1751"/>
                    </a:lnTo>
                    <a:lnTo>
                      <a:pt x="1817" y="1748"/>
                    </a:lnTo>
                    <a:lnTo>
                      <a:pt x="1821" y="1745"/>
                    </a:lnTo>
                    <a:lnTo>
                      <a:pt x="1825" y="1742"/>
                    </a:lnTo>
                    <a:lnTo>
                      <a:pt x="1829" y="1736"/>
                    </a:lnTo>
                    <a:lnTo>
                      <a:pt x="1833" y="1732"/>
                    </a:lnTo>
                    <a:lnTo>
                      <a:pt x="1837" y="1728"/>
                    </a:lnTo>
                    <a:lnTo>
                      <a:pt x="1841" y="1723"/>
                    </a:lnTo>
                    <a:lnTo>
                      <a:pt x="1845" y="1719"/>
                    </a:lnTo>
                    <a:lnTo>
                      <a:pt x="1849" y="1715"/>
                    </a:lnTo>
                    <a:lnTo>
                      <a:pt x="1853" y="1709"/>
                    </a:lnTo>
                    <a:lnTo>
                      <a:pt x="1857" y="1705"/>
                    </a:lnTo>
                    <a:lnTo>
                      <a:pt x="1860" y="1701"/>
                    </a:lnTo>
                    <a:lnTo>
                      <a:pt x="1864" y="1695"/>
                    </a:lnTo>
                    <a:lnTo>
                      <a:pt x="1868" y="1692"/>
                    </a:lnTo>
                    <a:lnTo>
                      <a:pt x="1872" y="1686"/>
                    </a:lnTo>
                    <a:lnTo>
                      <a:pt x="1876" y="1682"/>
                    </a:lnTo>
                    <a:lnTo>
                      <a:pt x="1880" y="1678"/>
                    </a:lnTo>
                    <a:lnTo>
                      <a:pt x="1884" y="1673"/>
                    </a:lnTo>
                    <a:lnTo>
                      <a:pt x="1888" y="1668"/>
                    </a:lnTo>
                    <a:lnTo>
                      <a:pt x="1892" y="1663"/>
                    </a:lnTo>
                    <a:lnTo>
                      <a:pt x="1896" y="1658"/>
                    </a:lnTo>
                    <a:lnTo>
                      <a:pt x="1900" y="1653"/>
                    </a:lnTo>
                    <a:lnTo>
                      <a:pt x="1904" y="1649"/>
                    </a:lnTo>
                    <a:lnTo>
                      <a:pt x="1908" y="1645"/>
                    </a:lnTo>
                    <a:lnTo>
                      <a:pt x="1912" y="1640"/>
                    </a:lnTo>
                    <a:lnTo>
                      <a:pt x="1916" y="1633"/>
                    </a:lnTo>
                    <a:lnTo>
                      <a:pt x="1920" y="1628"/>
                    </a:lnTo>
                    <a:lnTo>
                      <a:pt x="1924" y="1624"/>
                    </a:lnTo>
                    <a:lnTo>
                      <a:pt x="1927" y="1619"/>
                    </a:lnTo>
                    <a:lnTo>
                      <a:pt x="1931" y="1614"/>
                    </a:lnTo>
                    <a:lnTo>
                      <a:pt x="1935" y="1608"/>
                    </a:lnTo>
                    <a:lnTo>
                      <a:pt x="1939" y="1604"/>
                    </a:lnTo>
                    <a:lnTo>
                      <a:pt x="1943" y="1599"/>
                    </a:lnTo>
                    <a:lnTo>
                      <a:pt x="1947" y="1594"/>
                    </a:lnTo>
                    <a:lnTo>
                      <a:pt x="1951" y="1590"/>
                    </a:lnTo>
                    <a:lnTo>
                      <a:pt x="1955" y="1583"/>
                    </a:lnTo>
                    <a:lnTo>
                      <a:pt x="1959" y="1579"/>
                    </a:lnTo>
                    <a:lnTo>
                      <a:pt x="1963" y="1574"/>
                    </a:lnTo>
                    <a:lnTo>
                      <a:pt x="1967" y="1566"/>
                    </a:lnTo>
                    <a:lnTo>
                      <a:pt x="1971" y="1562"/>
                    </a:lnTo>
                    <a:lnTo>
                      <a:pt x="1975" y="1556"/>
                    </a:lnTo>
                    <a:lnTo>
                      <a:pt x="1979" y="1552"/>
                    </a:lnTo>
                    <a:lnTo>
                      <a:pt x="1983" y="1545"/>
                    </a:lnTo>
                    <a:lnTo>
                      <a:pt x="1987" y="1538"/>
                    </a:lnTo>
                    <a:lnTo>
                      <a:pt x="1991" y="1535"/>
                    </a:lnTo>
                    <a:lnTo>
                      <a:pt x="1995" y="1528"/>
                    </a:lnTo>
                    <a:lnTo>
                      <a:pt x="1998" y="1522"/>
                    </a:lnTo>
                    <a:lnTo>
                      <a:pt x="2002" y="1518"/>
                    </a:lnTo>
                    <a:lnTo>
                      <a:pt x="2006" y="1512"/>
                    </a:lnTo>
                    <a:lnTo>
                      <a:pt x="2010" y="1506"/>
                    </a:lnTo>
                    <a:lnTo>
                      <a:pt x="2014" y="1500"/>
                    </a:lnTo>
                    <a:lnTo>
                      <a:pt x="2018" y="1496"/>
                    </a:lnTo>
                    <a:lnTo>
                      <a:pt x="2022" y="1491"/>
                    </a:lnTo>
                    <a:lnTo>
                      <a:pt x="2026" y="1485"/>
                    </a:lnTo>
                    <a:lnTo>
                      <a:pt x="2030" y="1479"/>
                    </a:lnTo>
                    <a:lnTo>
                      <a:pt x="2034" y="1472"/>
                    </a:lnTo>
                    <a:lnTo>
                      <a:pt x="2038" y="1467"/>
                    </a:lnTo>
                    <a:lnTo>
                      <a:pt x="2042" y="1462"/>
                    </a:lnTo>
                    <a:lnTo>
                      <a:pt x="2046" y="1457"/>
                    </a:lnTo>
                    <a:lnTo>
                      <a:pt x="2050" y="1451"/>
                    </a:lnTo>
                    <a:lnTo>
                      <a:pt x="2054" y="1443"/>
                    </a:lnTo>
                    <a:lnTo>
                      <a:pt x="2058" y="1438"/>
                    </a:lnTo>
                    <a:lnTo>
                      <a:pt x="2062" y="1433"/>
                    </a:lnTo>
                    <a:lnTo>
                      <a:pt x="2065" y="1427"/>
                    </a:lnTo>
                    <a:lnTo>
                      <a:pt x="2069" y="1422"/>
                    </a:lnTo>
                    <a:lnTo>
                      <a:pt x="2073" y="1415"/>
                    </a:lnTo>
                    <a:lnTo>
                      <a:pt x="2077" y="1409"/>
                    </a:lnTo>
                    <a:lnTo>
                      <a:pt x="2081" y="1403"/>
                    </a:lnTo>
                    <a:lnTo>
                      <a:pt x="2085" y="1398"/>
                    </a:lnTo>
                    <a:lnTo>
                      <a:pt x="2089" y="1392"/>
                    </a:lnTo>
                    <a:lnTo>
                      <a:pt x="2093" y="1386"/>
                    </a:lnTo>
                    <a:lnTo>
                      <a:pt x="2097" y="1380"/>
                    </a:lnTo>
                    <a:lnTo>
                      <a:pt x="2101" y="1376"/>
                    </a:lnTo>
                    <a:lnTo>
                      <a:pt x="2105" y="1369"/>
                    </a:lnTo>
                    <a:lnTo>
                      <a:pt x="2109" y="1363"/>
                    </a:lnTo>
                    <a:lnTo>
                      <a:pt x="2113" y="1357"/>
                    </a:lnTo>
                    <a:lnTo>
                      <a:pt x="2117" y="1350"/>
                    </a:lnTo>
                    <a:lnTo>
                      <a:pt x="2121" y="1347"/>
                    </a:lnTo>
                    <a:lnTo>
                      <a:pt x="2125" y="1339"/>
                    </a:lnTo>
                    <a:lnTo>
                      <a:pt x="2129" y="1333"/>
                    </a:lnTo>
                    <a:lnTo>
                      <a:pt x="2132" y="1327"/>
                    </a:lnTo>
                    <a:lnTo>
                      <a:pt x="2136" y="1322"/>
                    </a:lnTo>
                    <a:lnTo>
                      <a:pt x="2140" y="1315"/>
                    </a:lnTo>
                    <a:lnTo>
                      <a:pt x="2144" y="1310"/>
                    </a:lnTo>
                    <a:lnTo>
                      <a:pt x="2148" y="1304"/>
                    </a:lnTo>
                    <a:lnTo>
                      <a:pt x="2152" y="1298"/>
                    </a:lnTo>
                    <a:lnTo>
                      <a:pt x="2156" y="1292"/>
                    </a:lnTo>
                    <a:lnTo>
                      <a:pt x="2160" y="1285"/>
                    </a:lnTo>
                    <a:lnTo>
                      <a:pt x="2164" y="1278"/>
                    </a:lnTo>
                    <a:lnTo>
                      <a:pt x="2168" y="1272"/>
                    </a:lnTo>
                    <a:lnTo>
                      <a:pt x="2172" y="1266"/>
                    </a:lnTo>
                    <a:lnTo>
                      <a:pt x="2176" y="1261"/>
                    </a:lnTo>
                    <a:lnTo>
                      <a:pt x="2180" y="1255"/>
                    </a:lnTo>
                    <a:lnTo>
                      <a:pt x="2184" y="1250"/>
                    </a:lnTo>
                    <a:lnTo>
                      <a:pt x="2188" y="1243"/>
                    </a:lnTo>
                    <a:lnTo>
                      <a:pt x="2192" y="1237"/>
                    </a:lnTo>
                    <a:lnTo>
                      <a:pt x="2196" y="1230"/>
                    </a:lnTo>
                    <a:lnTo>
                      <a:pt x="2200" y="1227"/>
                    </a:lnTo>
                    <a:lnTo>
                      <a:pt x="2203" y="1218"/>
                    </a:lnTo>
                    <a:lnTo>
                      <a:pt x="2207" y="1214"/>
                    </a:lnTo>
                    <a:lnTo>
                      <a:pt x="2211" y="1207"/>
                    </a:lnTo>
                    <a:lnTo>
                      <a:pt x="2215" y="1202"/>
                    </a:lnTo>
                    <a:lnTo>
                      <a:pt x="2219" y="1195"/>
                    </a:lnTo>
                    <a:lnTo>
                      <a:pt x="2223" y="1190"/>
                    </a:lnTo>
                    <a:lnTo>
                      <a:pt x="2227" y="1183"/>
                    </a:lnTo>
                    <a:lnTo>
                      <a:pt x="2231" y="1177"/>
                    </a:lnTo>
                    <a:lnTo>
                      <a:pt x="2235" y="1171"/>
                    </a:lnTo>
                    <a:lnTo>
                      <a:pt x="2239" y="1166"/>
                    </a:lnTo>
                    <a:lnTo>
                      <a:pt x="2243" y="1161"/>
                    </a:lnTo>
                    <a:lnTo>
                      <a:pt x="2247" y="1153"/>
                    </a:lnTo>
                    <a:lnTo>
                      <a:pt x="2251" y="1146"/>
                    </a:lnTo>
                    <a:lnTo>
                      <a:pt x="2255" y="1141"/>
                    </a:lnTo>
                    <a:lnTo>
                      <a:pt x="2259" y="1136"/>
                    </a:lnTo>
                    <a:lnTo>
                      <a:pt x="2263" y="1128"/>
                    </a:lnTo>
                    <a:lnTo>
                      <a:pt x="2267" y="1123"/>
                    </a:lnTo>
                    <a:lnTo>
                      <a:pt x="2270" y="1118"/>
                    </a:lnTo>
                    <a:lnTo>
                      <a:pt x="2274" y="1112"/>
                    </a:lnTo>
                    <a:lnTo>
                      <a:pt x="2278" y="1105"/>
                    </a:lnTo>
                    <a:lnTo>
                      <a:pt x="2282" y="1100"/>
                    </a:lnTo>
                    <a:lnTo>
                      <a:pt x="2286" y="1095"/>
                    </a:lnTo>
                    <a:lnTo>
                      <a:pt x="2290" y="1087"/>
                    </a:lnTo>
                    <a:lnTo>
                      <a:pt x="2294" y="1082"/>
                    </a:lnTo>
                    <a:lnTo>
                      <a:pt x="2298" y="1074"/>
                    </a:lnTo>
                    <a:lnTo>
                      <a:pt x="2302" y="1071"/>
                    </a:lnTo>
                    <a:lnTo>
                      <a:pt x="2306" y="1065"/>
                    </a:lnTo>
                    <a:lnTo>
                      <a:pt x="2310" y="1058"/>
                    </a:lnTo>
                    <a:lnTo>
                      <a:pt x="2314" y="1053"/>
                    </a:lnTo>
                    <a:lnTo>
                      <a:pt x="2318" y="1047"/>
                    </a:lnTo>
                    <a:lnTo>
                      <a:pt x="2322" y="1041"/>
                    </a:lnTo>
                    <a:lnTo>
                      <a:pt x="2326" y="1037"/>
                    </a:lnTo>
                    <a:lnTo>
                      <a:pt x="2330" y="1027"/>
                    </a:lnTo>
                    <a:lnTo>
                      <a:pt x="2334" y="1024"/>
                    </a:lnTo>
                    <a:lnTo>
                      <a:pt x="2337" y="1018"/>
                    </a:lnTo>
                    <a:lnTo>
                      <a:pt x="2341" y="1012"/>
                    </a:lnTo>
                    <a:lnTo>
                      <a:pt x="2345" y="1006"/>
                    </a:lnTo>
                    <a:lnTo>
                      <a:pt x="2349" y="1001"/>
                    </a:lnTo>
                    <a:lnTo>
                      <a:pt x="2353" y="993"/>
                    </a:lnTo>
                    <a:lnTo>
                      <a:pt x="2357" y="987"/>
                    </a:lnTo>
                    <a:lnTo>
                      <a:pt x="2361" y="981"/>
                    </a:lnTo>
                    <a:lnTo>
                      <a:pt x="2365" y="976"/>
                    </a:lnTo>
                    <a:lnTo>
                      <a:pt x="2369" y="970"/>
                    </a:lnTo>
                    <a:lnTo>
                      <a:pt x="2373" y="965"/>
                    </a:lnTo>
                    <a:lnTo>
                      <a:pt x="2377" y="958"/>
                    </a:lnTo>
                    <a:lnTo>
                      <a:pt x="2381" y="953"/>
                    </a:lnTo>
                    <a:lnTo>
                      <a:pt x="2385" y="948"/>
                    </a:lnTo>
                    <a:lnTo>
                      <a:pt x="2389" y="942"/>
                    </a:lnTo>
                    <a:lnTo>
                      <a:pt x="2393" y="935"/>
                    </a:lnTo>
                    <a:lnTo>
                      <a:pt x="2397" y="930"/>
                    </a:lnTo>
                    <a:lnTo>
                      <a:pt x="2401" y="925"/>
                    </a:lnTo>
                    <a:lnTo>
                      <a:pt x="2405" y="920"/>
                    </a:lnTo>
                    <a:lnTo>
                      <a:pt x="2408" y="912"/>
                    </a:lnTo>
                    <a:lnTo>
                      <a:pt x="2412" y="908"/>
                    </a:lnTo>
                    <a:lnTo>
                      <a:pt x="2416" y="902"/>
                    </a:lnTo>
                    <a:lnTo>
                      <a:pt x="2420" y="897"/>
                    </a:lnTo>
                    <a:lnTo>
                      <a:pt x="2424" y="891"/>
                    </a:lnTo>
                    <a:lnTo>
                      <a:pt x="2428" y="885"/>
                    </a:lnTo>
                    <a:lnTo>
                      <a:pt x="2432" y="880"/>
                    </a:lnTo>
                    <a:lnTo>
                      <a:pt x="2436" y="876"/>
                    </a:lnTo>
                    <a:lnTo>
                      <a:pt x="2440" y="869"/>
                    </a:lnTo>
                    <a:lnTo>
                      <a:pt x="2444" y="863"/>
                    </a:lnTo>
                    <a:lnTo>
                      <a:pt x="2448" y="857"/>
                    </a:lnTo>
                    <a:lnTo>
                      <a:pt x="2452" y="851"/>
                    </a:lnTo>
                    <a:lnTo>
                      <a:pt x="2456" y="846"/>
                    </a:lnTo>
                    <a:lnTo>
                      <a:pt x="2460" y="842"/>
                    </a:lnTo>
                    <a:lnTo>
                      <a:pt x="2464" y="836"/>
                    </a:lnTo>
                    <a:lnTo>
                      <a:pt x="2468" y="830"/>
                    </a:lnTo>
                    <a:lnTo>
                      <a:pt x="2472" y="826"/>
                    </a:lnTo>
                    <a:lnTo>
                      <a:pt x="2475" y="820"/>
                    </a:lnTo>
                    <a:lnTo>
                      <a:pt x="2479" y="815"/>
                    </a:lnTo>
                    <a:lnTo>
                      <a:pt x="2483" y="809"/>
                    </a:lnTo>
                    <a:lnTo>
                      <a:pt x="2487" y="805"/>
                    </a:lnTo>
                    <a:lnTo>
                      <a:pt x="2491" y="799"/>
                    </a:lnTo>
                    <a:lnTo>
                      <a:pt x="2495" y="793"/>
                    </a:lnTo>
                    <a:lnTo>
                      <a:pt x="2499" y="789"/>
                    </a:lnTo>
                    <a:lnTo>
                      <a:pt x="2503" y="783"/>
                    </a:lnTo>
                    <a:lnTo>
                      <a:pt x="2507" y="777"/>
                    </a:lnTo>
                    <a:lnTo>
                      <a:pt x="2511" y="774"/>
                    </a:lnTo>
                    <a:lnTo>
                      <a:pt x="2515" y="766"/>
                    </a:lnTo>
                    <a:lnTo>
                      <a:pt x="2519" y="760"/>
                    </a:lnTo>
                    <a:lnTo>
                      <a:pt x="2523" y="756"/>
                    </a:lnTo>
                    <a:lnTo>
                      <a:pt x="2527" y="750"/>
                    </a:lnTo>
                    <a:lnTo>
                      <a:pt x="2531" y="744"/>
                    </a:lnTo>
                    <a:lnTo>
                      <a:pt x="2535" y="741"/>
                    </a:lnTo>
                    <a:lnTo>
                      <a:pt x="2539" y="735"/>
                    </a:lnTo>
                    <a:lnTo>
                      <a:pt x="2543" y="731"/>
                    </a:lnTo>
                    <a:lnTo>
                      <a:pt x="2546" y="725"/>
                    </a:lnTo>
                    <a:lnTo>
                      <a:pt x="2550" y="720"/>
                    </a:lnTo>
                    <a:lnTo>
                      <a:pt x="2554" y="715"/>
                    </a:lnTo>
                    <a:lnTo>
                      <a:pt x="2558" y="709"/>
                    </a:lnTo>
                    <a:lnTo>
                      <a:pt x="2562" y="704"/>
                    </a:lnTo>
                    <a:lnTo>
                      <a:pt x="2566" y="700"/>
                    </a:lnTo>
                    <a:lnTo>
                      <a:pt x="2570" y="695"/>
                    </a:lnTo>
                    <a:lnTo>
                      <a:pt x="2574" y="690"/>
                    </a:lnTo>
                    <a:lnTo>
                      <a:pt x="2578" y="686"/>
                    </a:lnTo>
                    <a:lnTo>
                      <a:pt x="2582" y="680"/>
                    </a:lnTo>
                    <a:lnTo>
                      <a:pt x="2586" y="675"/>
                    </a:lnTo>
                    <a:lnTo>
                      <a:pt x="2590" y="671"/>
                    </a:lnTo>
                    <a:lnTo>
                      <a:pt x="2594" y="665"/>
                    </a:lnTo>
                    <a:lnTo>
                      <a:pt x="2598" y="661"/>
                    </a:lnTo>
                    <a:lnTo>
                      <a:pt x="2602" y="656"/>
                    </a:lnTo>
                    <a:lnTo>
                      <a:pt x="2606" y="652"/>
                    </a:lnTo>
                    <a:lnTo>
                      <a:pt x="2610" y="647"/>
                    </a:lnTo>
                    <a:lnTo>
                      <a:pt x="2613" y="642"/>
                    </a:lnTo>
                    <a:lnTo>
                      <a:pt x="2617" y="637"/>
                    </a:lnTo>
                    <a:lnTo>
                      <a:pt x="2621" y="632"/>
                    </a:lnTo>
                    <a:lnTo>
                      <a:pt x="2625" y="627"/>
                    </a:lnTo>
                    <a:lnTo>
                      <a:pt x="2629" y="622"/>
                    </a:lnTo>
                    <a:lnTo>
                      <a:pt x="2633" y="617"/>
                    </a:lnTo>
                    <a:lnTo>
                      <a:pt x="2637" y="613"/>
                    </a:lnTo>
                    <a:lnTo>
                      <a:pt x="2641" y="606"/>
                    </a:lnTo>
                    <a:lnTo>
                      <a:pt x="2645" y="605"/>
                    </a:lnTo>
                    <a:lnTo>
                      <a:pt x="2649" y="600"/>
                    </a:lnTo>
                    <a:lnTo>
                      <a:pt x="2653" y="597"/>
                    </a:lnTo>
                    <a:lnTo>
                      <a:pt x="2657" y="590"/>
                    </a:lnTo>
                    <a:lnTo>
                      <a:pt x="2661" y="585"/>
                    </a:lnTo>
                    <a:lnTo>
                      <a:pt x="2665" y="582"/>
                    </a:lnTo>
                    <a:lnTo>
                      <a:pt x="2669" y="577"/>
                    </a:lnTo>
                    <a:lnTo>
                      <a:pt x="2673" y="572"/>
                    </a:lnTo>
                    <a:lnTo>
                      <a:pt x="2677" y="568"/>
                    </a:lnTo>
                    <a:lnTo>
                      <a:pt x="2680" y="564"/>
                    </a:lnTo>
                    <a:lnTo>
                      <a:pt x="2684" y="558"/>
                    </a:lnTo>
                    <a:lnTo>
                      <a:pt x="2688" y="555"/>
                    </a:lnTo>
                    <a:lnTo>
                      <a:pt x="2692" y="552"/>
                    </a:lnTo>
                    <a:lnTo>
                      <a:pt x="2696" y="546"/>
                    </a:lnTo>
                    <a:lnTo>
                      <a:pt x="2700" y="541"/>
                    </a:lnTo>
                    <a:lnTo>
                      <a:pt x="2704" y="537"/>
                    </a:lnTo>
                    <a:lnTo>
                      <a:pt x="2708" y="534"/>
                    </a:lnTo>
                    <a:lnTo>
                      <a:pt x="2712" y="527"/>
                    </a:lnTo>
                    <a:lnTo>
                      <a:pt x="2716" y="525"/>
                    </a:lnTo>
                    <a:lnTo>
                      <a:pt x="2720" y="519"/>
                    </a:lnTo>
                    <a:lnTo>
                      <a:pt x="2724" y="516"/>
                    </a:lnTo>
                    <a:lnTo>
                      <a:pt x="2728" y="512"/>
                    </a:lnTo>
                    <a:lnTo>
                      <a:pt x="2732" y="510"/>
                    </a:lnTo>
                    <a:lnTo>
                      <a:pt x="2736" y="505"/>
                    </a:lnTo>
                    <a:lnTo>
                      <a:pt x="2740" y="500"/>
                    </a:lnTo>
                    <a:lnTo>
                      <a:pt x="2744" y="497"/>
                    </a:lnTo>
                    <a:lnTo>
                      <a:pt x="2748" y="492"/>
                    </a:lnTo>
                    <a:lnTo>
                      <a:pt x="2751" y="488"/>
                    </a:lnTo>
                    <a:lnTo>
                      <a:pt x="2755" y="486"/>
                    </a:lnTo>
                    <a:lnTo>
                      <a:pt x="2759" y="480"/>
                    </a:lnTo>
                    <a:lnTo>
                      <a:pt x="2763" y="477"/>
                    </a:lnTo>
                    <a:lnTo>
                      <a:pt x="2767" y="473"/>
                    </a:lnTo>
                    <a:lnTo>
                      <a:pt x="2771" y="468"/>
                    </a:lnTo>
                    <a:lnTo>
                      <a:pt x="2775" y="462"/>
                    </a:lnTo>
                    <a:lnTo>
                      <a:pt x="2779" y="458"/>
                    </a:lnTo>
                    <a:lnTo>
                      <a:pt x="2783" y="456"/>
                    </a:lnTo>
                    <a:lnTo>
                      <a:pt x="2787" y="453"/>
                    </a:lnTo>
                    <a:lnTo>
                      <a:pt x="2791" y="450"/>
                    </a:lnTo>
                    <a:lnTo>
                      <a:pt x="2795" y="446"/>
                    </a:lnTo>
                    <a:lnTo>
                      <a:pt x="2799" y="440"/>
                    </a:lnTo>
                    <a:lnTo>
                      <a:pt x="2803" y="437"/>
                    </a:lnTo>
                    <a:lnTo>
                      <a:pt x="2807" y="433"/>
                    </a:lnTo>
                    <a:lnTo>
                      <a:pt x="2811" y="430"/>
                    </a:lnTo>
                    <a:lnTo>
                      <a:pt x="2815" y="426"/>
                    </a:lnTo>
                    <a:lnTo>
                      <a:pt x="2818" y="422"/>
                    </a:lnTo>
                    <a:lnTo>
                      <a:pt x="2822" y="419"/>
                    </a:lnTo>
                    <a:lnTo>
                      <a:pt x="2826" y="414"/>
                    </a:lnTo>
                    <a:lnTo>
                      <a:pt x="2830" y="412"/>
                    </a:lnTo>
                    <a:lnTo>
                      <a:pt x="2834" y="408"/>
                    </a:lnTo>
                    <a:lnTo>
                      <a:pt x="2838" y="404"/>
                    </a:lnTo>
                    <a:lnTo>
                      <a:pt x="2842" y="400"/>
                    </a:lnTo>
                    <a:lnTo>
                      <a:pt x="2846" y="398"/>
                    </a:lnTo>
                    <a:lnTo>
                      <a:pt x="2850" y="393"/>
                    </a:lnTo>
                    <a:lnTo>
                      <a:pt x="2854" y="390"/>
                    </a:lnTo>
                    <a:lnTo>
                      <a:pt x="2858" y="386"/>
                    </a:lnTo>
                    <a:lnTo>
                      <a:pt x="2862" y="383"/>
                    </a:lnTo>
                    <a:lnTo>
                      <a:pt x="2866" y="380"/>
                    </a:lnTo>
                    <a:lnTo>
                      <a:pt x="2870" y="375"/>
                    </a:lnTo>
                    <a:lnTo>
                      <a:pt x="2874" y="372"/>
                    </a:lnTo>
                    <a:lnTo>
                      <a:pt x="2878" y="370"/>
                    </a:lnTo>
                    <a:lnTo>
                      <a:pt x="2882" y="367"/>
                    </a:lnTo>
                    <a:lnTo>
                      <a:pt x="2885" y="363"/>
                    </a:lnTo>
                    <a:lnTo>
                      <a:pt x="2889" y="358"/>
                    </a:lnTo>
                    <a:lnTo>
                      <a:pt x="2893" y="355"/>
                    </a:lnTo>
                    <a:lnTo>
                      <a:pt x="2897" y="353"/>
                    </a:lnTo>
                    <a:lnTo>
                      <a:pt x="2901" y="350"/>
                    </a:lnTo>
                    <a:lnTo>
                      <a:pt x="2905" y="347"/>
                    </a:lnTo>
                    <a:lnTo>
                      <a:pt x="2909" y="343"/>
                    </a:lnTo>
                    <a:lnTo>
                      <a:pt x="2913" y="339"/>
                    </a:lnTo>
                    <a:lnTo>
                      <a:pt x="2917" y="337"/>
                    </a:lnTo>
                    <a:lnTo>
                      <a:pt x="2921" y="334"/>
                    </a:lnTo>
                    <a:lnTo>
                      <a:pt x="2925" y="330"/>
                    </a:lnTo>
                    <a:lnTo>
                      <a:pt x="2929" y="328"/>
                    </a:lnTo>
                    <a:lnTo>
                      <a:pt x="2933" y="325"/>
                    </a:lnTo>
                    <a:lnTo>
                      <a:pt x="2937" y="322"/>
                    </a:lnTo>
                    <a:lnTo>
                      <a:pt x="2941" y="317"/>
                    </a:lnTo>
                    <a:lnTo>
                      <a:pt x="2945" y="315"/>
                    </a:lnTo>
                    <a:lnTo>
                      <a:pt x="2949" y="313"/>
                    </a:lnTo>
                    <a:lnTo>
                      <a:pt x="2953" y="310"/>
                    </a:lnTo>
                    <a:lnTo>
                      <a:pt x="2956" y="307"/>
                    </a:lnTo>
                    <a:lnTo>
                      <a:pt x="2960" y="303"/>
                    </a:lnTo>
                    <a:lnTo>
                      <a:pt x="2964" y="301"/>
                    </a:lnTo>
                    <a:lnTo>
                      <a:pt x="2968" y="299"/>
                    </a:lnTo>
                    <a:lnTo>
                      <a:pt x="2972" y="295"/>
                    </a:lnTo>
                    <a:lnTo>
                      <a:pt x="2976" y="293"/>
                    </a:lnTo>
                    <a:lnTo>
                      <a:pt x="2980" y="290"/>
                    </a:lnTo>
                    <a:lnTo>
                      <a:pt x="2984" y="286"/>
                    </a:lnTo>
                    <a:lnTo>
                      <a:pt x="2988" y="284"/>
                    </a:lnTo>
                    <a:lnTo>
                      <a:pt x="2992" y="281"/>
                    </a:lnTo>
                    <a:lnTo>
                      <a:pt x="2996" y="277"/>
                    </a:lnTo>
                    <a:lnTo>
                      <a:pt x="3000" y="275"/>
                    </a:lnTo>
                    <a:lnTo>
                      <a:pt x="3004" y="274"/>
                    </a:lnTo>
                    <a:lnTo>
                      <a:pt x="3008" y="269"/>
                    </a:lnTo>
                    <a:lnTo>
                      <a:pt x="3012" y="267"/>
                    </a:lnTo>
                    <a:lnTo>
                      <a:pt x="3016" y="264"/>
                    </a:lnTo>
                    <a:lnTo>
                      <a:pt x="3020" y="263"/>
                    </a:lnTo>
                    <a:lnTo>
                      <a:pt x="3023" y="260"/>
                    </a:lnTo>
                    <a:lnTo>
                      <a:pt x="3027" y="256"/>
                    </a:lnTo>
                    <a:lnTo>
                      <a:pt x="3031" y="254"/>
                    </a:lnTo>
                    <a:lnTo>
                      <a:pt x="3035" y="250"/>
                    </a:lnTo>
                    <a:lnTo>
                      <a:pt x="3039" y="248"/>
                    </a:lnTo>
                    <a:lnTo>
                      <a:pt x="3043" y="247"/>
                    </a:lnTo>
                    <a:lnTo>
                      <a:pt x="3047" y="245"/>
                    </a:lnTo>
                    <a:lnTo>
                      <a:pt x="3051" y="242"/>
                    </a:lnTo>
                    <a:lnTo>
                      <a:pt x="3055" y="239"/>
                    </a:lnTo>
                    <a:lnTo>
                      <a:pt x="3059" y="236"/>
                    </a:lnTo>
                    <a:lnTo>
                      <a:pt x="3063" y="235"/>
                    </a:lnTo>
                    <a:lnTo>
                      <a:pt x="3067" y="232"/>
                    </a:lnTo>
                    <a:lnTo>
                      <a:pt x="3071" y="229"/>
                    </a:lnTo>
                    <a:lnTo>
                      <a:pt x="3075" y="228"/>
                    </a:lnTo>
                    <a:lnTo>
                      <a:pt x="3079" y="224"/>
                    </a:lnTo>
                    <a:lnTo>
                      <a:pt x="3083" y="222"/>
                    </a:lnTo>
                    <a:lnTo>
                      <a:pt x="3087" y="221"/>
                    </a:lnTo>
                    <a:lnTo>
                      <a:pt x="3091" y="21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4" name="Line 4506"/>
              <p:cNvSpPr>
                <a:spLocks noChangeShapeType="1"/>
              </p:cNvSpPr>
              <p:nvPr/>
            </p:nvSpPr>
            <p:spPr bwMode="auto">
              <a:xfrm flipV="1">
                <a:off x="31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5" name="Line 4507"/>
              <p:cNvSpPr>
                <a:spLocks noChangeShapeType="1"/>
              </p:cNvSpPr>
              <p:nvPr/>
            </p:nvSpPr>
            <p:spPr bwMode="auto">
              <a:xfrm>
                <a:off x="31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6" name="Line 4508"/>
              <p:cNvSpPr>
                <a:spLocks noChangeShapeType="1"/>
              </p:cNvSpPr>
              <p:nvPr/>
            </p:nvSpPr>
            <p:spPr bwMode="auto">
              <a:xfrm flipV="1">
                <a:off x="3133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7" name="Freeform 4509"/>
              <p:cNvSpPr>
                <a:spLocks/>
              </p:cNvSpPr>
              <p:nvPr/>
            </p:nvSpPr>
            <p:spPr bwMode="auto">
              <a:xfrm>
                <a:off x="3134" y="2014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8" name="Line 4510"/>
              <p:cNvSpPr>
                <a:spLocks noChangeShapeType="1"/>
              </p:cNvSpPr>
              <p:nvPr/>
            </p:nvSpPr>
            <p:spPr bwMode="auto">
              <a:xfrm>
                <a:off x="3139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59" name="Line 4511"/>
              <p:cNvSpPr>
                <a:spLocks noChangeShapeType="1"/>
              </p:cNvSpPr>
              <p:nvPr/>
            </p:nvSpPr>
            <p:spPr bwMode="auto">
              <a:xfrm flipV="1">
                <a:off x="314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0" name="Freeform 4512"/>
              <p:cNvSpPr>
                <a:spLocks/>
              </p:cNvSpPr>
              <p:nvPr/>
            </p:nvSpPr>
            <p:spPr bwMode="auto">
              <a:xfrm flipV="1">
                <a:off x="3144" y="908"/>
                <a:ext cx="1669" cy="1107"/>
              </a:xfrm>
              <a:custGeom>
                <a:avLst/>
                <a:gdLst/>
                <a:ahLst/>
                <a:cxnLst>
                  <a:cxn ang="0">
                    <a:pos x="43" y="16"/>
                  </a:cxn>
                  <a:cxn ang="0">
                    <a:pos x="90" y="44"/>
                  </a:cxn>
                  <a:cxn ang="0">
                    <a:pos x="138" y="81"/>
                  </a:cxn>
                  <a:cxn ang="0">
                    <a:pos x="185" y="127"/>
                  </a:cxn>
                  <a:cxn ang="0">
                    <a:pos x="232" y="179"/>
                  </a:cxn>
                  <a:cxn ang="0">
                    <a:pos x="280" y="239"/>
                  </a:cxn>
                  <a:cxn ang="0">
                    <a:pos x="327" y="317"/>
                  </a:cxn>
                  <a:cxn ang="0">
                    <a:pos x="374" y="393"/>
                  </a:cxn>
                  <a:cxn ang="0">
                    <a:pos x="422" y="487"/>
                  </a:cxn>
                  <a:cxn ang="0">
                    <a:pos x="469" y="573"/>
                  </a:cxn>
                  <a:cxn ang="0">
                    <a:pos x="516" y="687"/>
                  </a:cxn>
                  <a:cxn ang="0">
                    <a:pos x="564" y="782"/>
                  </a:cxn>
                  <a:cxn ang="0">
                    <a:pos x="611" y="890"/>
                  </a:cxn>
                  <a:cxn ang="0">
                    <a:pos x="658" y="993"/>
                  </a:cxn>
                  <a:cxn ang="0">
                    <a:pos x="706" y="1115"/>
                  </a:cxn>
                  <a:cxn ang="0">
                    <a:pos x="753" y="1216"/>
                  </a:cxn>
                  <a:cxn ang="0">
                    <a:pos x="800" y="1320"/>
                  </a:cxn>
                  <a:cxn ang="0">
                    <a:pos x="847" y="1416"/>
                  </a:cxn>
                  <a:cxn ang="0">
                    <a:pos x="895" y="1506"/>
                  </a:cxn>
                  <a:cxn ang="0">
                    <a:pos x="942" y="1596"/>
                  </a:cxn>
                  <a:cxn ang="0">
                    <a:pos x="989" y="1667"/>
                  </a:cxn>
                  <a:cxn ang="0">
                    <a:pos x="1037" y="1731"/>
                  </a:cxn>
                  <a:cxn ang="0">
                    <a:pos x="1084" y="1791"/>
                  </a:cxn>
                  <a:cxn ang="0">
                    <a:pos x="1131" y="1835"/>
                  </a:cxn>
                  <a:cxn ang="0">
                    <a:pos x="1179" y="1874"/>
                  </a:cxn>
                  <a:cxn ang="0">
                    <a:pos x="1226" y="1894"/>
                  </a:cxn>
                  <a:cxn ang="0">
                    <a:pos x="1273" y="1913"/>
                  </a:cxn>
                  <a:cxn ang="0">
                    <a:pos x="1321" y="1917"/>
                  </a:cxn>
                  <a:cxn ang="0">
                    <a:pos x="1368" y="1911"/>
                  </a:cxn>
                  <a:cxn ang="0">
                    <a:pos x="1415" y="1901"/>
                  </a:cxn>
                  <a:cxn ang="0">
                    <a:pos x="1462" y="1876"/>
                  </a:cxn>
                  <a:cxn ang="0">
                    <a:pos x="1510" y="1849"/>
                  </a:cxn>
                  <a:cxn ang="0">
                    <a:pos x="1557" y="1798"/>
                  </a:cxn>
                  <a:cxn ang="0">
                    <a:pos x="1604" y="1757"/>
                  </a:cxn>
                  <a:cxn ang="0">
                    <a:pos x="1652" y="1713"/>
                  </a:cxn>
                  <a:cxn ang="0">
                    <a:pos x="1699" y="1653"/>
                  </a:cxn>
                  <a:cxn ang="0">
                    <a:pos x="1746" y="1598"/>
                  </a:cxn>
                  <a:cxn ang="0">
                    <a:pos x="1794" y="1529"/>
                  </a:cxn>
                  <a:cxn ang="0">
                    <a:pos x="1841" y="1465"/>
                  </a:cxn>
                  <a:cxn ang="0">
                    <a:pos x="1888" y="1380"/>
                  </a:cxn>
                  <a:cxn ang="0">
                    <a:pos x="1936" y="1320"/>
                  </a:cxn>
                  <a:cxn ang="0">
                    <a:pos x="1983" y="1246"/>
                  </a:cxn>
                  <a:cxn ang="0">
                    <a:pos x="2030" y="1175"/>
                  </a:cxn>
                  <a:cxn ang="0">
                    <a:pos x="2077" y="1101"/>
                  </a:cxn>
                  <a:cxn ang="0">
                    <a:pos x="2125" y="1028"/>
                  </a:cxn>
                  <a:cxn ang="0">
                    <a:pos x="2172" y="952"/>
                  </a:cxn>
                  <a:cxn ang="0">
                    <a:pos x="2219" y="892"/>
                  </a:cxn>
                  <a:cxn ang="0">
                    <a:pos x="2267" y="814"/>
                  </a:cxn>
                  <a:cxn ang="0">
                    <a:pos x="2314" y="747"/>
                  </a:cxn>
                  <a:cxn ang="0">
                    <a:pos x="2361" y="692"/>
                  </a:cxn>
                  <a:cxn ang="0">
                    <a:pos x="2409" y="625"/>
                  </a:cxn>
                  <a:cxn ang="0">
                    <a:pos x="2456" y="575"/>
                  </a:cxn>
                  <a:cxn ang="0">
                    <a:pos x="2503" y="524"/>
                  </a:cxn>
                  <a:cxn ang="0">
                    <a:pos x="2551" y="467"/>
                  </a:cxn>
                  <a:cxn ang="0">
                    <a:pos x="2598" y="421"/>
                  </a:cxn>
                  <a:cxn ang="0">
                    <a:pos x="2645" y="377"/>
                  </a:cxn>
                  <a:cxn ang="0">
                    <a:pos x="2692" y="333"/>
                  </a:cxn>
                  <a:cxn ang="0">
                    <a:pos x="2740" y="292"/>
                  </a:cxn>
                  <a:cxn ang="0">
                    <a:pos x="2787" y="267"/>
                  </a:cxn>
                  <a:cxn ang="0">
                    <a:pos x="2834" y="237"/>
                  </a:cxn>
                  <a:cxn ang="0">
                    <a:pos x="2882" y="205"/>
                  </a:cxn>
                </a:cxnLst>
                <a:rect l="0" t="0" r="r" b="b"/>
                <a:pathLst>
                  <a:path w="2898" h="1922">
                    <a:moveTo>
                      <a:pt x="0" y="0"/>
                    </a:moveTo>
                    <a:lnTo>
                      <a:pt x="4" y="9"/>
                    </a:lnTo>
                    <a:lnTo>
                      <a:pt x="8" y="5"/>
                    </a:lnTo>
                    <a:lnTo>
                      <a:pt x="12" y="9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3" y="14"/>
                    </a:lnTo>
                    <a:lnTo>
                      <a:pt x="27" y="14"/>
                    </a:lnTo>
                    <a:lnTo>
                      <a:pt x="31" y="12"/>
                    </a:lnTo>
                    <a:lnTo>
                      <a:pt x="35" y="16"/>
                    </a:lnTo>
                    <a:lnTo>
                      <a:pt x="39" y="21"/>
                    </a:lnTo>
                    <a:lnTo>
                      <a:pt x="43" y="16"/>
                    </a:lnTo>
                    <a:lnTo>
                      <a:pt x="47" y="23"/>
                    </a:lnTo>
                    <a:lnTo>
                      <a:pt x="51" y="30"/>
                    </a:lnTo>
                    <a:lnTo>
                      <a:pt x="55" y="25"/>
                    </a:lnTo>
                    <a:lnTo>
                      <a:pt x="59" y="21"/>
                    </a:lnTo>
                    <a:lnTo>
                      <a:pt x="63" y="37"/>
                    </a:lnTo>
                    <a:lnTo>
                      <a:pt x="67" y="30"/>
                    </a:lnTo>
                    <a:lnTo>
                      <a:pt x="71" y="35"/>
                    </a:lnTo>
                    <a:lnTo>
                      <a:pt x="75" y="39"/>
                    </a:lnTo>
                    <a:lnTo>
                      <a:pt x="79" y="32"/>
                    </a:lnTo>
                    <a:lnTo>
                      <a:pt x="83" y="39"/>
                    </a:lnTo>
                    <a:lnTo>
                      <a:pt x="87" y="41"/>
                    </a:lnTo>
                    <a:lnTo>
                      <a:pt x="90" y="44"/>
                    </a:lnTo>
                    <a:lnTo>
                      <a:pt x="94" y="48"/>
                    </a:lnTo>
                    <a:lnTo>
                      <a:pt x="98" y="55"/>
                    </a:lnTo>
                    <a:lnTo>
                      <a:pt x="102" y="55"/>
                    </a:lnTo>
                    <a:lnTo>
                      <a:pt x="106" y="53"/>
                    </a:lnTo>
                    <a:lnTo>
                      <a:pt x="110" y="60"/>
                    </a:lnTo>
                    <a:lnTo>
                      <a:pt x="114" y="64"/>
                    </a:lnTo>
                    <a:lnTo>
                      <a:pt x="118" y="58"/>
                    </a:lnTo>
                    <a:lnTo>
                      <a:pt x="122" y="64"/>
                    </a:lnTo>
                    <a:lnTo>
                      <a:pt x="126" y="74"/>
                    </a:lnTo>
                    <a:lnTo>
                      <a:pt x="130" y="74"/>
                    </a:lnTo>
                    <a:lnTo>
                      <a:pt x="134" y="78"/>
                    </a:lnTo>
                    <a:lnTo>
                      <a:pt x="138" y="81"/>
                    </a:lnTo>
                    <a:lnTo>
                      <a:pt x="142" y="81"/>
                    </a:lnTo>
                    <a:lnTo>
                      <a:pt x="146" y="81"/>
                    </a:lnTo>
                    <a:lnTo>
                      <a:pt x="150" y="90"/>
                    </a:lnTo>
                    <a:lnTo>
                      <a:pt x="154" y="92"/>
                    </a:lnTo>
                    <a:lnTo>
                      <a:pt x="158" y="90"/>
                    </a:lnTo>
                    <a:lnTo>
                      <a:pt x="161" y="106"/>
                    </a:lnTo>
                    <a:lnTo>
                      <a:pt x="165" y="104"/>
                    </a:lnTo>
                    <a:lnTo>
                      <a:pt x="169" y="101"/>
                    </a:lnTo>
                    <a:lnTo>
                      <a:pt x="173" y="108"/>
                    </a:lnTo>
                    <a:lnTo>
                      <a:pt x="177" y="117"/>
                    </a:lnTo>
                    <a:lnTo>
                      <a:pt x="181" y="120"/>
                    </a:lnTo>
                    <a:lnTo>
                      <a:pt x="185" y="127"/>
                    </a:lnTo>
                    <a:lnTo>
                      <a:pt x="189" y="131"/>
                    </a:lnTo>
                    <a:lnTo>
                      <a:pt x="193" y="129"/>
                    </a:lnTo>
                    <a:lnTo>
                      <a:pt x="197" y="129"/>
                    </a:lnTo>
                    <a:lnTo>
                      <a:pt x="201" y="143"/>
                    </a:lnTo>
                    <a:lnTo>
                      <a:pt x="205" y="138"/>
                    </a:lnTo>
                    <a:lnTo>
                      <a:pt x="209" y="145"/>
                    </a:lnTo>
                    <a:lnTo>
                      <a:pt x="213" y="159"/>
                    </a:lnTo>
                    <a:lnTo>
                      <a:pt x="217" y="161"/>
                    </a:lnTo>
                    <a:lnTo>
                      <a:pt x="221" y="161"/>
                    </a:lnTo>
                    <a:lnTo>
                      <a:pt x="225" y="173"/>
                    </a:lnTo>
                    <a:lnTo>
                      <a:pt x="228" y="170"/>
                    </a:lnTo>
                    <a:lnTo>
                      <a:pt x="232" y="179"/>
                    </a:lnTo>
                    <a:lnTo>
                      <a:pt x="236" y="184"/>
                    </a:lnTo>
                    <a:lnTo>
                      <a:pt x="240" y="184"/>
                    </a:lnTo>
                    <a:lnTo>
                      <a:pt x="244" y="198"/>
                    </a:lnTo>
                    <a:lnTo>
                      <a:pt x="248" y="193"/>
                    </a:lnTo>
                    <a:lnTo>
                      <a:pt x="252" y="200"/>
                    </a:lnTo>
                    <a:lnTo>
                      <a:pt x="256" y="212"/>
                    </a:lnTo>
                    <a:lnTo>
                      <a:pt x="260" y="214"/>
                    </a:lnTo>
                    <a:lnTo>
                      <a:pt x="264" y="218"/>
                    </a:lnTo>
                    <a:lnTo>
                      <a:pt x="268" y="223"/>
                    </a:lnTo>
                    <a:lnTo>
                      <a:pt x="272" y="230"/>
                    </a:lnTo>
                    <a:lnTo>
                      <a:pt x="276" y="241"/>
                    </a:lnTo>
                    <a:lnTo>
                      <a:pt x="280" y="239"/>
                    </a:lnTo>
                    <a:lnTo>
                      <a:pt x="284" y="248"/>
                    </a:lnTo>
                    <a:lnTo>
                      <a:pt x="288" y="251"/>
                    </a:lnTo>
                    <a:lnTo>
                      <a:pt x="292" y="260"/>
                    </a:lnTo>
                    <a:lnTo>
                      <a:pt x="295" y="262"/>
                    </a:lnTo>
                    <a:lnTo>
                      <a:pt x="299" y="274"/>
                    </a:lnTo>
                    <a:lnTo>
                      <a:pt x="303" y="276"/>
                    </a:lnTo>
                    <a:lnTo>
                      <a:pt x="307" y="278"/>
                    </a:lnTo>
                    <a:lnTo>
                      <a:pt x="311" y="285"/>
                    </a:lnTo>
                    <a:lnTo>
                      <a:pt x="315" y="297"/>
                    </a:lnTo>
                    <a:lnTo>
                      <a:pt x="319" y="304"/>
                    </a:lnTo>
                    <a:lnTo>
                      <a:pt x="323" y="308"/>
                    </a:lnTo>
                    <a:lnTo>
                      <a:pt x="327" y="317"/>
                    </a:lnTo>
                    <a:lnTo>
                      <a:pt x="331" y="322"/>
                    </a:lnTo>
                    <a:lnTo>
                      <a:pt x="335" y="327"/>
                    </a:lnTo>
                    <a:lnTo>
                      <a:pt x="339" y="329"/>
                    </a:lnTo>
                    <a:lnTo>
                      <a:pt x="343" y="343"/>
                    </a:lnTo>
                    <a:lnTo>
                      <a:pt x="347" y="343"/>
                    </a:lnTo>
                    <a:lnTo>
                      <a:pt x="351" y="345"/>
                    </a:lnTo>
                    <a:lnTo>
                      <a:pt x="355" y="359"/>
                    </a:lnTo>
                    <a:lnTo>
                      <a:pt x="359" y="363"/>
                    </a:lnTo>
                    <a:lnTo>
                      <a:pt x="363" y="368"/>
                    </a:lnTo>
                    <a:lnTo>
                      <a:pt x="366" y="384"/>
                    </a:lnTo>
                    <a:lnTo>
                      <a:pt x="370" y="393"/>
                    </a:lnTo>
                    <a:lnTo>
                      <a:pt x="374" y="393"/>
                    </a:lnTo>
                    <a:lnTo>
                      <a:pt x="378" y="398"/>
                    </a:lnTo>
                    <a:lnTo>
                      <a:pt x="382" y="407"/>
                    </a:lnTo>
                    <a:lnTo>
                      <a:pt x="386" y="421"/>
                    </a:lnTo>
                    <a:lnTo>
                      <a:pt x="390" y="421"/>
                    </a:lnTo>
                    <a:lnTo>
                      <a:pt x="394" y="435"/>
                    </a:lnTo>
                    <a:lnTo>
                      <a:pt x="398" y="437"/>
                    </a:lnTo>
                    <a:lnTo>
                      <a:pt x="402" y="444"/>
                    </a:lnTo>
                    <a:lnTo>
                      <a:pt x="406" y="455"/>
                    </a:lnTo>
                    <a:lnTo>
                      <a:pt x="410" y="458"/>
                    </a:lnTo>
                    <a:lnTo>
                      <a:pt x="414" y="467"/>
                    </a:lnTo>
                    <a:lnTo>
                      <a:pt x="418" y="474"/>
                    </a:lnTo>
                    <a:lnTo>
                      <a:pt x="422" y="487"/>
                    </a:lnTo>
                    <a:lnTo>
                      <a:pt x="426" y="485"/>
                    </a:lnTo>
                    <a:lnTo>
                      <a:pt x="430" y="494"/>
                    </a:lnTo>
                    <a:lnTo>
                      <a:pt x="433" y="506"/>
                    </a:lnTo>
                    <a:lnTo>
                      <a:pt x="437" y="513"/>
                    </a:lnTo>
                    <a:lnTo>
                      <a:pt x="441" y="522"/>
                    </a:lnTo>
                    <a:lnTo>
                      <a:pt x="445" y="529"/>
                    </a:lnTo>
                    <a:lnTo>
                      <a:pt x="449" y="538"/>
                    </a:lnTo>
                    <a:lnTo>
                      <a:pt x="453" y="543"/>
                    </a:lnTo>
                    <a:lnTo>
                      <a:pt x="457" y="547"/>
                    </a:lnTo>
                    <a:lnTo>
                      <a:pt x="461" y="559"/>
                    </a:lnTo>
                    <a:lnTo>
                      <a:pt x="465" y="573"/>
                    </a:lnTo>
                    <a:lnTo>
                      <a:pt x="469" y="573"/>
                    </a:lnTo>
                    <a:lnTo>
                      <a:pt x="473" y="586"/>
                    </a:lnTo>
                    <a:lnTo>
                      <a:pt x="477" y="591"/>
                    </a:lnTo>
                    <a:lnTo>
                      <a:pt x="481" y="602"/>
                    </a:lnTo>
                    <a:lnTo>
                      <a:pt x="485" y="602"/>
                    </a:lnTo>
                    <a:lnTo>
                      <a:pt x="489" y="621"/>
                    </a:lnTo>
                    <a:lnTo>
                      <a:pt x="493" y="623"/>
                    </a:lnTo>
                    <a:lnTo>
                      <a:pt x="497" y="635"/>
                    </a:lnTo>
                    <a:lnTo>
                      <a:pt x="501" y="644"/>
                    </a:lnTo>
                    <a:lnTo>
                      <a:pt x="504" y="653"/>
                    </a:lnTo>
                    <a:lnTo>
                      <a:pt x="508" y="662"/>
                    </a:lnTo>
                    <a:lnTo>
                      <a:pt x="512" y="669"/>
                    </a:lnTo>
                    <a:lnTo>
                      <a:pt x="516" y="687"/>
                    </a:lnTo>
                    <a:lnTo>
                      <a:pt x="520" y="690"/>
                    </a:lnTo>
                    <a:lnTo>
                      <a:pt x="524" y="694"/>
                    </a:lnTo>
                    <a:lnTo>
                      <a:pt x="528" y="708"/>
                    </a:lnTo>
                    <a:lnTo>
                      <a:pt x="532" y="708"/>
                    </a:lnTo>
                    <a:lnTo>
                      <a:pt x="536" y="724"/>
                    </a:lnTo>
                    <a:lnTo>
                      <a:pt x="540" y="722"/>
                    </a:lnTo>
                    <a:lnTo>
                      <a:pt x="544" y="745"/>
                    </a:lnTo>
                    <a:lnTo>
                      <a:pt x="548" y="740"/>
                    </a:lnTo>
                    <a:lnTo>
                      <a:pt x="552" y="759"/>
                    </a:lnTo>
                    <a:lnTo>
                      <a:pt x="556" y="763"/>
                    </a:lnTo>
                    <a:lnTo>
                      <a:pt x="560" y="773"/>
                    </a:lnTo>
                    <a:lnTo>
                      <a:pt x="564" y="782"/>
                    </a:lnTo>
                    <a:lnTo>
                      <a:pt x="568" y="789"/>
                    </a:lnTo>
                    <a:lnTo>
                      <a:pt x="571" y="805"/>
                    </a:lnTo>
                    <a:lnTo>
                      <a:pt x="575" y="809"/>
                    </a:lnTo>
                    <a:lnTo>
                      <a:pt x="579" y="814"/>
                    </a:lnTo>
                    <a:lnTo>
                      <a:pt x="583" y="830"/>
                    </a:lnTo>
                    <a:lnTo>
                      <a:pt x="587" y="837"/>
                    </a:lnTo>
                    <a:lnTo>
                      <a:pt x="591" y="855"/>
                    </a:lnTo>
                    <a:lnTo>
                      <a:pt x="595" y="858"/>
                    </a:lnTo>
                    <a:lnTo>
                      <a:pt x="599" y="869"/>
                    </a:lnTo>
                    <a:lnTo>
                      <a:pt x="603" y="871"/>
                    </a:lnTo>
                    <a:lnTo>
                      <a:pt x="607" y="883"/>
                    </a:lnTo>
                    <a:lnTo>
                      <a:pt x="611" y="890"/>
                    </a:lnTo>
                    <a:lnTo>
                      <a:pt x="615" y="906"/>
                    </a:lnTo>
                    <a:lnTo>
                      <a:pt x="619" y="913"/>
                    </a:lnTo>
                    <a:lnTo>
                      <a:pt x="623" y="915"/>
                    </a:lnTo>
                    <a:lnTo>
                      <a:pt x="627" y="929"/>
                    </a:lnTo>
                    <a:lnTo>
                      <a:pt x="631" y="938"/>
                    </a:lnTo>
                    <a:lnTo>
                      <a:pt x="635" y="950"/>
                    </a:lnTo>
                    <a:lnTo>
                      <a:pt x="638" y="954"/>
                    </a:lnTo>
                    <a:lnTo>
                      <a:pt x="642" y="959"/>
                    </a:lnTo>
                    <a:lnTo>
                      <a:pt x="646" y="970"/>
                    </a:lnTo>
                    <a:lnTo>
                      <a:pt x="650" y="989"/>
                    </a:lnTo>
                    <a:lnTo>
                      <a:pt x="654" y="989"/>
                    </a:lnTo>
                    <a:lnTo>
                      <a:pt x="658" y="993"/>
                    </a:lnTo>
                    <a:lnTo>
                      <a:pt x="662" y="1005"/>
                    </a:lnTo>
                    <a:lnTo>
                      <a:pt x="666" y="1016"/>
                    </a:lnTo>
                    <a:lnTo>
                      <a:pt x="670" y="1028"/>
                    </a:lnTo>
                    <a:lnTo>
                      <a:pt x="674" y="1037"/>
                    </a:lnTo>
                    <a:lnTo>
                      <a:pt x="678" y="1044"/>
                    </a:lnTo>
                    <a:lnTo>
                      <a:pt x="682" y="1053"/>
                    </a:lnTo>
                    <a:lnTo>
                      <a:pt x="686" y="1065"/>
                    </a:lnTo>
                    <a:lnTo>
                      <a:pt x="690" y="1067"/>
                    </a:lnTo>
                    <a:lnTo>
                      <a:pt x="694" y="1078"/>
                    </a:lnTo>
                    <a:lnTo>
                      <a:pt x="698" y="1088"/>
                    </a:lnTo>
                    <a:lnTo>
                      <a:pt x="702" y="1099"/>
                    </a:lnTo>
                    <a:lnTo>
                      <a:pt x="706" y="1115"/>
                    </a:lnTo>
                    <a:lnTo>
                      <a:pt x="709" y="1120"/>
                    </a:lnTo>
                    <a:lnTo>
                      <a:pt x="713" y="1129"/>
                    </a:lnTo>
                    <a:lnTo>
                      <a:pt x="717" y="1134"/>
                    </a:lnTo>
                    <a:lnTo>
                      <a:pt x="721" y="1147"/>
                    </a:lnTo>
                    <a:lnTo>
                      <a:pt x="725" y="1152"/>
                    </a:lnTo>
                    <a:lnTo>
                      <a:pt x="729" y="1159"/>
                    </a:lnTo>
                    <a:lnTo>
                      <a:pt x="733" y="1166"/>
                    </a:lnTo>
                    <a:lnTo>
                      <a:pt x="737" y="1182"/>
                    </a:lnTo>
                    <a:lnTo>
                      <a:pt x="741" y="1191"/>
                    </a:lnTo>
                    <a:lnTo>
                      <a:pt x="745" y="1202"/>
                    </a:lnTo>
                    <a:lnTo>
                      <a:pt x="749" y="1207"/>
                    </a:lnTo>
                    <a:lnTo>
                      <a:pt x="753" y="1216"/>
                    </a:lnTo>
                    <a:lnTo>
                      <a:pt x="757" y="1225"/>
                    </a:lnTo>
                    <a:lnTo>
                      <a:pt x="761" y="1235"/>
                    </a:lnTo>
                    <a:lnTo>
                      <a:pt x="765" y="1244"/>
                    </a:lnTo>
                    <a:lnTo>
                      <a:pt x="769" y="1248"/>
                    </a:lnTo>
                    <a:lnTo>
                      <a:pt x="773" y="1258"/>
                    </a:lnTo>
                    <a:lnTo>
                      <a:pt x="776" y="1267"/>
                    </a:lnTo>
                    <a:lnTo>
                      <a:pt x="780" y="1271"/>
                    </a:lnTo>
                    <a:lnTo>
                      <a:pt x="784" y="1297"/>
                    </a:lnTo>
                    <a:lnTo>
                      <a:pt x="788" y="1297"/>
                    </a:lnTo>
                    <a:lnTo>
                      <a:pt x="792" y="1306"/>
                    </a:lnTo>
                    <a:lnTo>
                      <a:pt x="796" y="1308"/>
                    </a:lnTo>
                    <a:lnTo>
                      <a:pt x="800" y="1320"/>
                    </a:lnTo>
                    <a:lnTo>
                      <a:pt x="804" y="1329"/>
                    </a:lnTo>
                    <a:lnTo>
                      <a:pt x="808" y="1331"/>
                    </a:lnTo>
                    <a:lnTo>
                      <a:pt x="812" y="1336"/>
                    </a:lnTo>
                    <a:lnTo>
                      <a:pt x="816" y="1345"/>
                    </a:lnTo>
                    <a:lnTo>
                      <a:pt x="820" y="1359"/>
                    </a:lnTo>
                    <a:lnTo>
                      <a:pt x="824" y="1368"/>
                    </a:lnTo>
                    <a:lnTo>
                      <a:pt x="828" y="1370"/>
                    </a:lnTo>
                    <a:lnTo>
                      <a:pt x="832" y="1384"/>
                    </a:lnTo>
                    <a:lnTo>
                      <a:pt x="836" y="1396"/>
                    </a:lnTo>
                    <a:lnTo>
                      <a:pt x="840" y="1398"/>
                    </a:lnTo>
                    <a:lnTo>
                      <a:pt x="843" y="1405"/>
                    </a:lnTo>
                    <a:lnTo>
                      <a:pt x="847" y="1416"/>
                    </a:lnTo>
                    <a:lnTo>
                      <a:pt x="851" y="1423"/>
                    </a:lnTo>
                    <a:lnTo>
                      <a:pt x="855" y="1435"/>
                    </a:lnTo>
                    <a:lnTo>
                      <a:pt x="859" y="1439"/>
                    </a:lnTo>
                    <a:lnTo>
                      <a:pt x="863" y="1448"/>
                    </a:lnTo>
                    <a:lnTo>
                      <a:pt x="867" y="1458"/>
                    </a:lnTo>
                    <a:lnTo>
                      <a:pt x="871" y="1455"/>
                    </a:lnTo>
                    <a:lnTo>
                      <a:pt x="875" y="1469"/>
                    </a:lnTo>
                    <a:lnTo>
                      <a:pt x="879" y="1478"/>
                    </a:lnTo>
                    <a:lnTo>
                      <a:pt x="883" y="1485"/>
                    </a:lnTo>
                    <a:lnTo>
                      <a:pt x="887" y="1497"/>
                    </a:lnTo>
                    <a:lnTo>
                      <a:pt x="891" y="1501"/>
                    </a:lnTo>
                    <a:lnTo>
                      <a:pt x="895" y="1506"/>
                    </a:lnTo>
                    <a:lnTo>
                      <a:pt x="899" y="1508"/>
                    </a:lnTo>
                    <a:lnTo>
                      <a:pt x="903" y="1524"/>
                    </a:lnTo>
                    <a:lnTo>
                      <a:pt x="907" y="1529"/>
                    </a:lnTo>
                    <a:lnTo>
                      <a:pt x="911" y="1536"/>
                    </a:lnTo>
                    <a:lnTo>
                      <a:pt x="914" y="1547"/>
                    </a:lnTo>
                    <a:lnTo>
                      <a:pt x="918" y="1547"/>
                    </a:lnTo>
                    <a:lnTo>
                      <a:pt x="922" y="1554"/>
                    </a:lnTo>
                    <a:lnTo>
                      <a:pt x="926" y="1563"/>
                    </a:lnTo>
                    <a:lnTo>
                      <a:pt x="930" y="1566"/>
                    </a:lnTo>
                    <a:lnTo>
                      <a:pt x="934" y="1577"/>
                    </a:lnTo>
                    <a:lnTo>
                      <a:pt x="938" y="1582"/>
                    </a:lnTo>
                    <a:lnTo>
                      <a:pt x="942" y="1596"/>
                    </a:lnTo>
                    <a:lnTo>
                      <a:pt x="946" y="1596"/>
                    </a:lnTo>
                    <a:lnTo>
                      <a:pt x="950" y="1603"/>
                    </a:lnTo>
                    <a:lnTo>
                      <a:pt x="954" y="1607"/>
                    </a:lnTo>
                    <a:lnTo>
                      <a:pt x="958" y="1616"/>
                    </a:lnTo>
                    <a:lnTo>
                      <a:pt x="962" y="1621"/>
                    </a:lnTo>
                    <a:lnTo>
                      <a:pt x="966" y="1628"/>
                    </a:lnTo>
                    <a:lnTo>
                      <a:pt x="970" y="1630"/>
                    </a:lnTo>
                    <a:lnTo>
                      <a:pt x="974" y="1642"/>
                    </a:lnTo>
                    <a:lnTo>
                      <a:pt x="978" y="1644"/>
                    </a:lnTo>
                    <a:lnTo>
                      <a:pt x="981" y="1653"/>
                    </a:lnTo>
                    <a:lnTo>
                      <a:pt x="985" y="1662"/>
                    </a:lnTo>
                    <a:lnTo>
                      <a:pt x="989" y="1667"/>
                    </a:lnTo>
                    <a:lnTo>
                      <a:pt x="993" y="1671"/>
                    </a:lnTo>
                    <a:lnTo>
                      <a:pt x="997" y="1681"/>
                    </a:lnTo>
                    <a:lnTo>
                      <a:pt x="1001" y="1688"/>
                    </a:lnTo>
                    <a:lnTo>
                      <a:pt x="1005" y="1690"/>
                    </a:lnTo>
                    <a:lnTo>
                      <a:pt x="1009" y="1685"/>
                    </a:lnTo>
                    <a:lnTo>
                      <a:pt x="1013" y="1701"/>
                    </a:lnTo>
                    <a:lnTo>
                      <a:pt x="1017" y="1706"/>
                    </a:lnTo>
                    <a:lnTo>
                      <a:pt x="1021" y="1713"/>
                    </a:lnTo>
                    <a:lnTo>
                      <a:pt x="1025" y="1713"/>
                    </a:lnTo>
                    <a:lnTo>
                      <a:pt x="1029" y="1720"/>
                    </a:lnTo>
                    <a:lnTo>
                      <a:pt x="1033" y="1731"/>
                    </a:lnTo>
                    <a:lnTo>
                      <a:pt x="1037" y="1731"/>
                    </a:lnTo>
                    <a:lnTo>
                      <a:pt x="1041" y="1734"/>
                    </a:lnTo>
                    <a:lnTo>
                      <a:pt x="1045" y="1736"/>
                    </a:lnTo>
                    <a:lnTo>
                      <a:pt x="1049" y="1750"/>
                    </a:lnTo>
                    <a:lnTo>
                      <a:pt x="1052" y="1752"/>
                    </a:lnTo>
                    <a:lnTo>
                      <a:pt x="1056" y="1754"/>
                    </a:lnTo>
                    <a:lnTo>
                      <a:pt x="1060" y="1766"/>
                    </a:lnTo>
                    <a:lnTo>
                      <a:pt x="1064" y="1773"/>
                    </a:lnTo>
                    <a:lnTo>
                      <a:pt x="1068" y="1770"/>
                    </a:lnTo>
                    <a:lnTo>
                      <a:pt x="1072" y="1780"/>
                    </a:lnTo>
                    <a:lnTo>
                      <a:pt x="1076" y="1784"/>
                    </a:lnTo>
                    <a:lnTo>
                      <a:pt x="1080" y="1789"/>
                    </a:lnTo>
                    <a:lnTo>
                      <a:pt x="1084" y="1791"/>
                    </a:lnTo>
                    <a:lnTo>
                      <a:pt x="1088" y="1793"/>
                    </a:lnTo>
                    <a:lnTo>
                      <a:pt x="1092" y="1800"/>
                    </a:lnTo>
                    <a:lnTo>
                      <a:pt x="1096" y="1803"/>
                    </a:lnTo>
                    <a:lnTo>
                      <a:pt x="1100" y="1812"/>
                    </a:lnTo>
                    <a:lnTo>
                      <a:pt x="1104" y="1812"/>
                    </a:lnTo>
                    <a:lnTo>
                      <a:pt x="1108" y="1812"/>
                    </a:lnTo>
                    <a:lnTo>
                      <a:pt x="1112" y="1823"/>
                    </a:lnTo>
                    <a:lnTo>
                      <a:pt x="1116" y="1819"/>
                    </a:lnTo>
                    <a:lnTo>
                      <a:pt x="1119" y="1826"/>
                    </a:lnTo>
                    <a:lnTo>
                      <a:pt x="1123" y="1828"/>
                    </a:lnTo>
                    <a:lnTo>
                      <a:pt x="1127" y="1835"/>
                    </a:lnTo>
                    <a:lnTo>
                      <a:pt x="1131" y="1835"/>
                    </a:lnTo>
                    <a:lnTo>
                      <a:pt x="1135" y="1844"/>
                    </a:lnTo>
                    <a:lnTo>
                      <a:pt x="1139" y="1844"/>
                    </a:lnTo>
                    <a:lnTo>
                      <a:pt x="1143" y="1846"/>
                    </a:lnTo>
                    <a:lnTo>
                      <a:pt x="1147" y="1849"/>
                    </a:lnTo>
                    <a:lnTo>
                      <a:pt x="1151" y="1851"/>
                    </a:lnTo>
                    <a:lnTo>
                      <a:pt x="1155" y="1851"/>
                    </a:lnTo>
                    <a:lnTo>
                      <a:pt x="1159" y="1853"/>
                    </a:lnTo>
                    <a:lnTo>
                      <a:pt x="1163" y="1865"/>
                    </a:lnTo>
                    <a:lnTo>
                      <a:pt x="1167" y="1869"/>
                    </a:lnTo>
                    <a:lnTo>
                      <a:pt x="1171" y="1867"/>
                    </a:lnTo>
                    <a:lnTo>
                      <a:pt x="1175" y="1865"/>
                    </a:lnTo>
                    <a:lnTo>
                      <a:pt x="1179" y="1874"/>
                    </a:lnTo>
                    <a:lnTo>
                      <a:pt x="1183" y="1871"/>
                    </a:lnTo>
                    <a:lnTo>
                      <a:pt x="1186" y="1876"/>
                    </a:lnTo>
                    <a:lnTo>
                      <a:pt x="1190" y="1878"/>
                    </a:lnTo>
                    <a:lnTo>
                      <a:pt x="1194" y="1885"/>
                    </a:lnTo>
                    <a:lnTo>
                      <a:pt x="1198" y="1885"/>
                    </a:lnTo>
                    <a:lnTo>
                      <a:pt x="1202" y="1890"/>
                    </a:lnTo>
                    <a:lnTo>
                      <a:pt x="1206" y="1892"/>
                    </a:lnTo>
                    <a:lnTo>
                      <a:pt x="1210" y="1892"/>
                    </a:lnTo>
                    <a:lnTo>
                      <a:pt x="1214" y="1897"/>
                    </a:lnTo>
                    <a:lnTo>
                      <a:pt x="1218" y="1888"/>
                    </a:lnTo>
                    <a:lnTo>
                      <a:pt x="1222" y="1899"/>
                    </a:lnTo>
                    <a:lnTo>
                      <a:pt x="1226" y="1894"/>
                    </a:lnTo>
                    <a:lnTo>
                      <a:pt x="1230" y="1897"/>
                    </a:lnTo>
                    <a:lnTo>
                      <a:pt x="1234" y="1906"/>
                    </a:lnTo>
                    <a:lnTo>
                      <a:pt x="1238" y="1904"/>
                    </a:lnTo>
                    <a:lnTo>
                      <a:pt x="1242" y="1899"/>
                    </a:lnTo>
                    <a:lnTo>
                      <a:pt x="1246" y="1901"/>
                    </a:lnTo>
                    <a:lnTo>
                      <a:pt x="1250" y="1911"/>
                    </a:lnTo>
                    <a:lnTo>
                      <a:pt x="1254" y="1908"/>
                    </a:lnTo>
                    <a:lnTo>
                      <a:pt x="1257" y="1911"/>
                    </a:lnTo>
                    <a:lnTo>
                      <a:pt x="1261" y="1908"/>
                    </a:lnTo>
                    <a:lnTo>
                      <a:pt x="1265" y="1908"/>
                    </a:lnTo>
                    <a:lnTo>
                      <a:pt x="1269" y="1906"/>
                    </a:lnTo>
                    <a:lnTo>
                      <a:pt x="1273" y="1913"/>
                    </a:lnTo>
                    <a:lnTo>
                      <a:pt x="1277" y="1913"/>
                    </a:lnTo>
                    <a:lnTo>
                      <a:pt x="1281" y="1911"/>
                    </a:lnTo>
                    <a:lnTo>
                      <a:pt x="1285" y="1915"/>
                    </a:lnTo>
                    <a:lnTo>
                      <a:pt x="1289" y="1911"/>
                    </a:lnTo>
                    <a:lnTo>
                      <a:pt x="1293" y="1913"/>
                    </a:lnTo>
                    <a:lnTo>
                      <a:pt x="1297" y="1911"/>
                    </a:lnTo>
                    <a:lnTo>
                      <a:pt x="1301" y="1915"/>
                    </a:lnTo>
                    <a:lnTo>
                      <a:pt x="1305" y="1913"/>
                    </a:lnTo>
                    <a:lnTo>
                      <a:pt x="1309" y="1911"/>
                    </a:lnTo>
                    <a:lnTo>
                      <a:pt x="1313" y="1922"/>
                    </a:lnTo>
                    <a:lnTo>
                      <a:pt x="1317" y="1917"/>
                    </a:lnTo>
                    <a:lnTo>
                      <a:pt x="1321" y="1917"/>
                    </a:lnTo>
                    <a:lnTo>
                      <a:pt x="1324" y="1917"/>
                    </a:lnTo>
                    <a:lnTo>
                      <a:pt x="1328" y="1917"/>
                    </a:lnTo>
                    <a:lnTo>
                      <a:pt x="1332" y="1917"/>
                    </a:lnTo>
                    <a:lnTo>
                      <a:pt x="1336" y="1915"/>
                    </a:lnTo>
                    <a:lnTo>
                      <a:pt x="1340" y="1913"/>
                    </a:lnTo>
                    <a:lnTo>
                      <a:pt x="1344" y="1913"/>
                    </a:lnTo>
                    <a:lnTo>
                      <a:pt x="1348" y="1917"/>
                    </a:lnTo>
                    <a:lnTo>
                      <a:pt x="1352" y="1917"/>
                    </a:lnTo>
                    <a:lnTo>
                      <a:pt x="1356" y="1915"/>
                    </a:lnTo>
                    <a:lnTo>
                      <a:pt x="1360" y="1915"/>
                    </a:lnTo>
                    <a:lnTo>
                      <a:pt x="1364" y="1913"/>
                    </a:lnTo>
                    <a:lnTo>
                      <a:pt x="1368" y="1911"/>
                    </a:lnTo>
                    <a:lnTo>
                      <a:pt x="1372" y="1913"/>
                    </a:lnTo>
                    <a:lnTo>
                      <a:pt x="1376" y="1917"/>
                    </a:lnTo>
                    <a:lnTo>
                      <a:pt x="1380" y="1904"/>
                    </a:lnTo>
                    <a:lnTo>
                      <a:pt x="1384" y="1906"/>
                    </a:lnTo>
                    <a:lnTo>
                      <a:pt x="1388" y="1908"/>
                    </a:lnTo>
                    <a:lnTo>
                      <a:pt x="1391" y="1911"/>
                    </a:lnTo>
                    <a:lnTo>
                      <a:pt x="1395" y="1908"/>
                    </a:lnTo>
                    <a:lnTo>
                      <a:pt x="1399" y="1911"/>
                    </a:lnTo>
                    <a:lnTo>
                      <a:pt x="1403" y="1911"/>
                    </a:lnTo>
                    <a:lnTo>
                      <a:pt x="1407" y="1904"/>
                    </a:lnTo>
                    <a:lnTo>
                      <a:pt x="1411" y="1901"/>
                    </a:lnTo>
                    <a:lnTo>
                      <a:pt x="1415" y="1901"/>
                    </a:lnTo>
                    <a:lnTo>
                      <a:pt x="1419" y="1894"/>
                    </a:lnTo>
                    <a:lnTo>
                      <a:pt x="1423" y="1892"/>
                    </a:lnTo>
                    <a:lnTo>
                      <a:pt x="1427" y="1892"/>
                    </a:lnTo>
                    <a:lnTo>
                      <a:pt x="1431" y="1894"/>
                    </a:lnTo>
                    <a:lnTo>
                      <a:pt x="1435" y="1885"/>
                    </a:lnTo>
                    <a:lnTo>
                      <a:pt x="1439" y="1890"/>
                    </a:lnTo>
                    <a:lnTo>
                      <a:pt x="1443" y="1888"/>
                    </a:lnTo>
                    <a:lnTo>
                      <a:pt x="1447" y="1883"/>
                    </a:lnTo>
                    <a:lnTo>
                      <a:pt x="1451" y="1881"/>
                    </a:lnTo>
                    <a:lnTo>
                      <a:pt x="1455" y="1883"/>
                    </a:lnTo>
                    <a:lnTo>
                      <a:pt x="1459" y="1883"/>
                    </a:lnTo>
                    <a:lnTo>
                      <a:pt x="1462" y="1876"/>
                    </a:lnTo>
                    <a:lnTo>
                      <a:pt x="1466" y="1871"/>
                    </a:lnTo>
                    <a:lnTo>
                      <a:pt x="1470" y="1869"/>
                    </a:lnTo>
                    <a:lnTo>
                      <a:pt x="1474" y="1867"/>
                    </a:lnTo>
                    <a:lnTo>
                      <a:pt x="1478" y="1867"/>
                    </a:lnTo>
                    <a:lnTo>
                      <a:pt x="1482" y="1865"/>
                    </a:lnTo>
                    <a:lnTo>
                      <a:pt x="1486" y="1862"/>
                    </a:lnTo>
                    <a:lnTo>
                      <a:pt x="1490" y="1860"/>
                    </a:lnTo>
                    <a:lnTo>
                      <a:pt x="1494" y="1858"/>
                    </a:lnTo>
                    <a:lnTo>
                      <a:pt x="1498" y="1858"/>
                    </a:lnTo>
                    <a:lnTo>
                      <a:pt x="1502" y="1858"/>
                    </a:lnTo>
                    <a:lnTo>
                      <a:pt x="1506" y="1853"/>
                    </a:lnTo>
                    <a:lnTo>
                      <a:pt x="1510" y="1849"/>
                    </a:lnTo>
                    <a:lnTo>
                      <a:pt x="1514" y="1846"/>
                    </a:lnTo>
                    <a:lnTo>
                      <a:pt x="1518" y="1839"/>
                    </a:lnTo>
                    <a:lnTo>
                      <a:pt x="1522" y="1837"/>
                    </a:lnTo>
                    <a:lnTo>
                      <a:pt x="1526" y="1832"/>
                    </a:lnTo>
                    <a:lnTo>
                      <a:pt x="1529" y="1828"/>
                    </a:lnTo>
                    <a:lnTo>
                      <a:pt x="1533" y="1828"/>
                    </a:lnTo>
                    <a:lnTo>
                      <a:pt x="1537" y="1826"/>
                    </a:lnTo>
                    <a:lnTo>
                      <a:pt x="1541" y="1814"/>
                    </a:lnTo>
                    <a:lnTo>
                      <a:pt x="1545" y="1819"/>
                    </a:lnTo>
                    <a:lnTo>
                      <a:pt x="1549" y="1814"/>
                    </a:lnTo>
                    <a:lnTo>
                      <a:pt x="1553" y="1807"/>
                    </a:lnTo>
                    <a:lnTo>
                      <a:pt x="1557" y="1798"/>
                    </a:lnTo>
                    <a:lnTo>
                      <a:pt x="1561" y="1800"/>
                    </a:lnTo>
                    <a:lnTo>
                      <a:pt x="1565" y="1798"/>
                    </a:lnTo>
                    <a:lnTo>
                      <a:pt x="1569" y="1796"/>
                    </a:lnTo>
                    <a:lnTo>
                      <a:pt x="1573" y="1791"/>
                    </a:lnTo>
                    <a:lnTo>
                      <a:pt x="1577" y="1789"/>
                    </a:lnTo>
                    <a:lnTo>
                      <a:pt x="1581" y="1782"/>
                    </a:lnTo>
                    <a:lnTo>
                      <a:pt x="1585" y="1780"/>
                    </a:lnTo>
                    <a:lnTo>
                      <a:pt x="1589" y="1780"/>
                    </a:lnTo>
                    <a:lnTo>
                      <a:pt x="1593" y="1773"/>
                    </a:lnTo>
                    <a:lnTo>
                      <a:pt x="1596" y="1773"/>
                    </a:lnTo>
                    <a:lnTo>
                      <a:pt x="1600" y="1766"/>
                    </a:lnTo>
                    <a:lnTo>
                      <a:pt x="1604" y="1757"/>
                    </a:lnTo>
                    <a:lnTo>
                      <a:pt x="1608" y="1759"/>
                    </a:lnTo>
                    <a:lnTo>
                      <a:pt x="1612" y="1754"/>
                    </a:lnTo>
                    <a:lnTo>
                      <a:pt x="1616" y="1747"/>
                    </a:lnTo>
                    <a:lnTo>
                      <a:pt x="1620" y="1743"/>
                    </a:lnTo>
                    <a:lnTo>
                      <a:pt x="1624" y="1740"/>
                    </a:lnTo>
                    <a:lnTo>
                      <a:pt x="1628" y="1743"/>
                    </a:lnTo>
                    <a:lnTo>
                      <a:pt x="1632" y="1734"/>
                    </a:lnTo>
                    <a:lnTo>
                      <a:pt x="1636" y="1734"/>
                    </a:lnTo>
                    <a:lnTo>
                      <a:pt x="1640" y="1727"/>
                    </a:lnTo>
                    <a:lnTo>
                      <a:pt x="1644" y="1720"/>
                    </a:lnTo>
                    <a:lnTo>
                      <a:pt x="1648" y="1713"/>
                    </a:lnTo>
                    <a:lnTo>
                      <a:pt x="1652" y="1713"/>
                    </a:lnTo>
                    <a:lnTo>
                      <a:pt x="1656" y="1708"/>
                    </a:lnTo>
                    <a:lnTo>
                      <a:pt x="1660" y="1711"/>
                    </a:lnTo>
                    <a:lnTo>
                      <a:pt x="1664" y="1694"/>
                    </a:lnTo>
                    <a:lnTo>
                      <a:pt x="1667" y="1690"/>
                    </a:lnTo>
                    <a:lnTo>
                      <a:pt x="1671" y="1685"/>
                    </a:lnTo>
                    <a:lnTo>
                      <a:pt x="1675" y="1685"/>
                    </a:lnTo>
                    <a:lnTo>
                      <a:pt x="1679" y="1681"/>
                    </a:lnTo>
                    <a:lnTo>
                      <a:pt x="1683" y="1674"/>
                    </a:lnTo>
                    <a:lnTo>
                      <a:pt x="1687" y="1669"/>
                    </a:lnTo>
                    <a:lnTo>
                      <a:pt x="1691" y="1669"/>
                    </a:lnTo>
                    <a:lnTo>
                      <a:pt x="1695" y="1660"/>
                    </a:lnTo>
                    <a:lnTo>
                      <a:pt x="1699" y="1653"/>
                    </a:lnTo>
                    <a:lnTo>
                      <a:pt x="1703" y="1651"/>
                    </a:lnTo>
                    <a:lnTo>
                      <a:pt x="1707" y="1639"/>
                    </a:lnTo>
                    <a:lnTo>
                      <a:pt x="1711" y="1642"/>
                    </a:lnTo>
                    <a:lnTo>
                      <a:pt x="1715" y="1632"/>
                    </a:lnTo>
                    <a:lnTo>
                      <a:pt x="1719" y="1630"/>
                    </a:lnTo>
                    <a:lnTo>
                      <a:pt x="1723" y="1628"/>
                    </a:lnTo>
                    <a:lnTo>
                      <a:pt x="1727" y="1619"/>
                    </a:lnTo>
                    <a:lnTo>
                      <a:pt x="1731" y="1616"/>
                    </a:lnTo>
                    <a:lnTo>
                      <a:pt x="1734" y="1612"/>
                    </a:lnTo>
                    <a:lnTo>
                      <a:pt x="1738" y="1598"/>
                    </a:lnTo>
                    <a:lnTo>
                      <a:pt x="1742" y="1600"/>
                    </a:lnTo>
                    <a:lnTo>
                      <a:pt x="1746" y="1598"/>
                    </a:lnTo>
                    <a:lnTo>
                      <a:pt x="1750" y="1586"/>
                    </a:lnTo>
                    <a:lnTo>
                      <a:pt x="1754" y="1589"/>
                    </a:lnTo>
                    <a:lnTo>
                      <a:pt x="1758" y="1577"/>
                    </a:lnTo>
                    <a:lnTo>
                      <a:pt x="1762" y="1570"/>
                    </a:lnTo>
                    <a:lnTo>
                      <a:pt x="1766" y="1563"/>
                    </a:lnTo>
                    <a:lnTo>
                      <a:pt x="1770" y="1559"/>
                    </a:lnTo>
                    <a:lnTo>
                      <a:pt x="1774" y="1554"/>
                    </a:lnTo>
                    <a:lnTo>
                      <a:pt x="1778" y="1557"/>
                    </a:lnTo>
                    <a:lnTo>
                      <a:pt x="1782" y="1545"/>
                    </a:lnTo>
                    <a:lnTo>
                      <a:pt x="1786" y="1540"/>
                    </a:lnTo>
                    <a:lnTo>
                      <a:pt x="1790" y="1534"/>
                    </a:lnTo>
                    <a:lnTo>
                      <a:pt x="1794" y="1529"/>
                    </a:lnTo>
                    <a:lnTo>
                      <a:pt x="1798" y="1522"/>
                    </a:lnTo>
                    <a:lnTo>
                      <a:pt x="1802" y="1508"/>
                    </a:lnTo>
                    <a:lnTo>
                      <a:pt x="1805" y="1513"/>
                    </a:lnTo>
                    <a:lnTo>
                      <a:pt x="1809" y="1501"/>
                    </a:lnTo>
                    <a:lnTo>
                      <a:pt x="1813" y="1497"/>
                    </a:lnTo>
                    <a:lnTo>
                      <a:pt x="1817" y="1494"/>
                    </a:lnTo>
                    <a:lnTo>
                      <a:pt x="1821" y="1485"/>
                    </a:lnTo>
                    <a:lnTo>
                      <a:pt x="1825" y="1481"/>
                    </a:lnTo>
                    <a:lnTo>
                      <a:pt x="1829" y="1478"/>
                    </a:lnTo>
                    <a:lnTo>
                      <a:pt x="1833" y="1471"/>
                    </a:lnTo>
                    <a:lnTo>
                      <a:pt x="1837" y="1460"/>
                    </a:lnTo>
                    <a:lnTo>
                      <a:pt x="1841" y="1465"/>
                    </a:lnTo>
                    <a:lnTo>
                      <a:pt x="1845" y="1451"/>
                    </a:lnTo>
                    <a:lnTo>
                      <a:pt x="1849" y="1448"/>
                    </a:lnTo>
                    <a:lnTo>
                      <a:pt x="1853" y="1442"/>
                    </a:lnTo>
                    <a:lnTo>
                      <a:pt x="1857" y="1439"/>
                    </a:lnTo>
                    <a:lnTo>
                      <a:pt x="1861" y="1423"/>
                    </a:lnTo>
                    <a:lnTo>
                      <a:pt x="1865" y="1423"/>
                    </a:lnTo>
                    <a:lnTo>
                      <a:pt x="1869" y="1416"/>
                    </a:lnTo>
                    <a:lnTo>
                      <a:pt x="1872" y="1414"/>
                    </a:lnTo>
                    <a:lnTo>
                      <a:pt x="1876" y="1409"/>
                    </a:lnTo>
                    <a:lnTo>
                      <a:pt x="1880" y="1405"/>
                    </a:lnTo>
                    <a:lnTo>
                      <a:pt x="1884" y="1398"/>
                    </a:lnTo>
                    <a:lnTo>
                      <a:pt x="1888" y="1380"/>
                    </a:lnTo>
                    <a:lnTo>
                      <a:pt x="1892" y="1391"/>
                    </a:lnTo>
                    <a:lnTo>
                      <a:pt x="1896" y="1373"/>
                    </a:lnTo>
                    <a:lnTo>
                      <a:pt x="1900" y="1373"/>
                    </a:lnTo>
                    <a:lnTo>
                      <a:pt x="1904" y="1370"/>
                    </a:lnTo>
                    <a:lnTo>
                      <a:pt x="1908" y="1354"/>
                    </a:lnTo>
                    <a:lnTo>
                      <a:pt x="1912" y="1352"/>
                    </a:lnTo>
                    <a:lnTo>
                      <a:pt x="1916" y="1345"/>
                    </a:lnTo>
                    <a:lnTo>
                      <a:pt x="1920" y="1347"/>
                    </a:lnTo>
                    <a:lnTo>
                      <a:pt x="1924" y="1343"/>
                    </a:lnTo>
                    <a:lnTo>
                      <a:pt x="1928" y="1334"/>
                    </a:lnTo>
                    <a:lnTo>
                      <a:pt x="1932" y="1324"/>
                    </a:lnTo>
                    <a:lnTo>
                      <a:pt x="1936" y="1320"/>
                    </a:lnTo>
                    <a:lnTo>
                      <a:pt x="1939" y="1311"/>
                    </a:lnTo>
                    <a:lnTo>
                      <a:pt x="1943" y="1308"/>
                    </a:lnTo>
                    <a:lnTo>
                      <a:pt x="1947" y="1299"/>
                    </a:lnTo>
                    <a:lnTo>
                      <a:pt x="1951" y="1290"/>
                    </a:lnTo>
                    <a:lnTo>
                      <a:pt x="1955" y="1283"/>
                    </a:lnTo>
                    <a:lnTo>
                      <a:pt x="1959" y="1283"/>
                    </a:lnTo>
                    <a:lnTo>
                      <a:pt x="1963" y="1278"/>
                    </a:lnTo>
                    <a:lnTo>
                      <a:pt x="1967" y="1271"/>
                    </a:lnTo>
                    <a:lnTo>
                      <a:pt x="1971" y="1265"/>
                    </a:lnTo>
                    <a:lnTo>
                      <a:pt x="1975" y="1262"/>
                    </a:lnTo>
                    <a:lnTo>
                      <a:pt x="1979" y="1253"/>
                    </a:lnTo>
                    <a:lnTo>
                      <a:pt x="1983" y="1246"/>
                    </a:lnTo>
                    <a:lnTo>
                      <a:pt x="1987" y="1239"/>
                    </a:lnTo>
                    <a:lnTo>
                      <a:pt x="1991" y="1235"/>
                    </a:lnTo>
                    <a:lnTo>
                      <a:pt x="1995" y="1225"/>
                    </a:lnTo>
                    <a:lnTo>
                      <a:pt x="1999" y="1219"/>
                    </a:lnTo>
                    <a:lnTo>
                      <a:pt x="2003" y="1209"/>
                    </a:lnTo>
                    <a:lnTo>
                      <a:pt x="2007" y="1212"/>
                    </a:lnTo>
                    <a:lnTo>
                      <a:pt x="2010" y="1205"/>
                    </a:lnTo>
                    <a:lnTo>
                      <a:pt x="2014" y="1196"/>
                    </a:lnTo>
                    <a:lnTo>
                      <a:pt x="2018" y="1191"/>
                    </a:lnTo>
                    <a:lnTo>
                      <a:pt x="2022" y="1179"/>
                    </a:lnTo>
                    <a:lnTo>
                      <a:pt x="2026" y="1184"/>
                    </a:lnTo>
                    <a:lnTo>
                      <a:pt x="2030" y="1175"/>
                    </a:lnTo>
                    <a:lnTo>
                      <a:pt x="2034" y="1166"/>
                    </a:lnTo>
                    <a:lnTo>
                      <a:pt x="2038" y="1161"/>
                    </a:lnTo>
                    <a:lnTo>
                      <a:pt x="2042" y="1152"/>
                    </a:lnTo>
                    <a:lnTo>
                      <a:pt x="2046" y="1145"/>
                    </a:lnTo>
                    <a:lnTo>
                      <a:pt x="2050" y="1145"/>
                    </a:lnTo>
                    <a:lnTo>
                      <a:pt x="2054" y="1134"/>
                    </a:lnTo>
                    <a:lnTo>
                      <a:pt x="2058" y="1129"/>
                    </a:lnTo>
                    <a:lnTo>
                      <a:pt x="2062" y="1127"/>
                    </a:lnTo>
                    <a:lnTo>
                      <a:pt x="2066" y="1113"/>
                    </a:lnTo>
                    <a:lnTo>
                      <a:pt x="2070" y="1108"/>
                    </a:lnTo>
                    <a:lnTo>
                      <a:pt x="2074" y="1101"/>
                    </a:lnTo>
                    <a:lnTo>
                      <a:pt x="2077" y="1101"/>
                    </a:lnTo>
                    <a:lnTo>
                      <a:pt x="2081" y="1090"/>
                    </a:lnTo>
                    <a:lnTo>
                      <a:pt x="2085" y="1092"/>
                    </a:lnTo>
                    <a:lnTo>
                      <a:pt x="2089" y="1076"/>
                    </a:lnTo>
                    <a:lnTo>
                      <a:pt x="2093" y="1069"/>
                    </a:lnTo>
                    <a:lnTo>
                      <a:pt x="2097" y="1069"/>
                    </a:lnTo>
                    <a:lnTo>
                      <a:pt x="2101" y="1065"/>
                    </a:lnTo>
                    <a:lnTo>
                      <a:pt x="2105" y="1058"/>
                    </a:lnTo>
                    <a:lnTo>
                      <a:pt x="2109" y="1044"/>
                    </a:lnTo>
                    <a:lnTo>
                      <a:pt x="2113" y="1042"/>
                    </a:lnTo>
                    <a:lnTo>
                      <a:pt x="2117" y="1035"/>
                    </a:lnTo>
                    <a:lnTo>
                      <a:pt x="2121" y="1032"/>
                    </a:lnTo>
                    <a:lnTo>
                      <a:pt x="2125" y="1028"/>
                    </a:lnTo>
                    <a:lnTo>
                      <a:pt x="2129" y="1021"/>
                    </a:lnTo>
                    <a:lnTo>
                      <a:pt x="2133" y="1012"/>
                    </a:lnTo>
                    <a:lnTo>
                      <a:pt x="2137" y="1000"/>
                    </a:lnTo>
                    <a:lnTo>
                      <a:pt x="2141" y="1002"/>
                    </a:lnTo>
                    <a:lnTo>
                      <a:pt x="2144" y="991"/>
                    </a:lnTo>
                    <a:lnTo>
                      <a:pt x="2148" y="993"/>
                    </a:lnTo>
                    <a:lnTo>
                      <a:pt x="2152" y="986"/>
                    </a:lnTo>
                    <a:lnTo>
                      <a:pt x="2156" y="982"/>
                    </a:lnTo>
                    <a:lnTo>
                      <a:pt x="2160" y="977"/>
                    </a:lnTo>
                    <a:lnTo>
                      <a:pt x="2164" y="973"/>
                    </a:lnTo>
                    <a:lnTo>
                      <a:pt x="2168" y="956"/>
                    </a:lnTo>
                    <a:lnTo>
                      <a:pt x="2172" y="952"/>
                    </a:lnTo>
                    <a:lnTo>
                      <a:pt x="2176" y="956"/>
                    </a:lnTo>
                    <a:lnTo>
                      <a:pt x="2180" y="943"/>
                    </a:lnTo>
                    <a:lnTo>
                      <a:pt x="2184" y="936"/>
                    </a:lnTo>
                    <a:lnTo>
                      <a:pt x="2188" y="929"/>
                    </a:lnTo>
                    <a:lnTo>
                      <a:pt x="2192" y="929"/>
                    </a:lnTo>
                    <a:lnTo>
                      <a:pt x="2196" y="922"/>
                    </a:lnTo>
                    <a:lnTo>
                      <a:pt x="2200" y="915"/>
                    </a:lnTo>
                    <a:lnTo>
                      <a:pt x="2204" y="906"/>
                    </a:lnTo>
                    <a:lnTo>
                      <a:pt x="2208" y="911"/>
                    </a:lnTo>
                    <a:lnTo>
                      <a:pt x="2212" y="897"/>
                    </a:lnTo>
                    <a:lnTo>
                      <a:pt x="2215" y="892"/>
                    </a:lnTo>
                    <a:lnTo>
                      <a:pt x="2219" y="892"/>
                    </a:lnTo>
                    <a:lnTo>
                      <a:pt x="2223" y="883"/>
                    </a:lnTo>
                    <a:lnTo>
                      <a:pt x="2227" y="883"/>
                    </a:lnTo>
                    <a:lnTo>
                      <a:pt x="2231" y="869"/>
                    </a:lnTo>
                    <a:lnTo>
                      <a:pt x="2235" y="867"/>
                    </a:lnTo>
                    <a:lnTo>
                      <a:pt x="2239" y="860"/>
                    </a:lnTo>
                    <a:lnTo>
                      <a:pt x="2243" y="853"/>
                    </a:lnTo>
                    <a:lnTo>
                      <a:pt x="2247" y="855"/>
                    </a:lnTo>
                    <a:lnTo>
                      <a:pt x="2251" y="848"/>
                    </a:lnTo>
                    <a:lnTo>
                      <a:pt x="2255" y="835"/>
                    </a:lnTo>
                    <a:lnTo>
                      <a:pt x="2259" y="830"/>
                    </a:lnTo>
                    <a:lnTo>
                      <a:pt x="2263" y="830"/>
                    </a:lnTo>
                    <a:lnTo>
                      <a:pt x="2267" y="814"/>
                    </a:lnTo>
                    <a:lnTo>
                      <a:pt x="2271" y="807"/>
                    </a:lnTo>
                    <a:lnTo>
                      <a:pt x="2275" y="812"/>
                    </a:lnTo>
                    <a:lnTo>
                      <a:pt x="2279" y="812"/>
                    </a:lnTo>
                    <a:lnTo>
                      <a:pt x="2282" y="796"/>
                    </a:lnTo>
                    <a:lnTo>
                      <a:pt x="2286" y="791"/>
                    </a:lnTo>
                    <a:lnTo>
                      <a:pt x="2290" y="779"/>
                    </a:lnTo>
                    <a:lnTo>
                      <a:pt x="2294" y="779"/>
                    </a:lnTo>
                    <a:lnTo>
                      <a:pt x="2298" y="777"/>
                    </a:lnTo>
                    <a:lnTo>
                      <a:pt x="2302" y="773"/>
                    </a:lnTo>
                    <a:lnTo>
                      <a:pt x="2306" y="761"/>
                    </a:lnTo>
                    <a:lnTo>
                      <a:pt x="2310" y="761"/>
                    </a:lnTo>
                    <a:lnTo>
                      <a:pt x="2314" y="747"/>
                    </a:lnTo>
                    <a:lnTo>
                      <a:pt x="2318" y="745"/>
                    </a:lnTo>
                    <a:lnTo>
                      <a:pt x="2322" y="740"/>
                    </a:lnTo>
                    <a:lnTo>
                      <a:pt x="2326" y="740"/>
                    </a:lnTo>
                    <a:lnTo>
                      <a:pt x="2330" y="738"/>
                    </a:lnTo>
                    <a:lnTo>
                      <a:pt x="2334" y="729"/>
                    </a:lnTo>
                    <a:lnTo>
                      <a:pt x="2338" y="720"/>
                    </a:lnTo>
                    <a:lnTo>
                      <a:pt x="2342" y="722"/>
                    </a:lnTo>
                    <a:lnTo>
                      <a:pt x="2346" y="713"/>
                    </a:lnTo>
                    <a:lnTo>
                      <a:pt x="2350" y="706"/>
                    </a:lnTo>
                    <a:lnTo>
                      <a:pt x="2353" y="701"/>
                    </a:lnTo>
                    <a:lnTo>
                      <a:pt x="2357" y="694"/>
                    </a:lnTo>
                    <a:lnTo>
                      <a:pt x="2361" y="692"/>
                    </a:lnTo>
                    <a:lnTo>
                      <a:pt x="2365" y="694"/>
                    </a:lnTo>
                    <a:lnTo>
                      <a:pt x="2369" y="683"/>
                    </a:lnTo>
                    <a:lnTo>
                      <a:pt x="2373" y="674"/>
                    </a:lnTo>
                    <a:lnTo>
                      <a:pt x="2377" y="669"/>
                    </a:lnTo>
                    <a:lnTo>
                      <a:pt x="2381" y="667"/>
                    </a:lnTo>
                    <a:lnTo>
                      <a:pt x="2385" y="660"/>
                    </a:lnTo>
                    <a:lnTo>
                      <a:pt x="2389" y="648"/>
                    </a:lnTo>
                    <a:lnTo>
                      <a:pt x="2393" y="655"/>
                    </a:lnTo>
                    <a:lnTo>
                      <a:pt x="2397" y="648"/>
                    </a:lnTo>
                    <a:lnTo>
                      <a:pt x="2401" y="642"/>
                    </a:lnTo>
                    <a:lnTo>
                      <a:pt x="2405" y="635"/>
                    </a:lnTo>
                    <a:lnTo>
                      <a:pt x="2409" y="625"/>
                    </a:lnTo>
                    <a:lnTo>
                      <a:pt x="2413" y="630"/>
                    </a:lnTo>
                    <a:lnTo>
                      <a:pt x="2417" y="623"/>
                    </a:lnTo>
                    <a:lnTo>
                      <a:pt x="2420" y="619"/>
                    </a:lnTo>
                    <a:lnTo>
                      <a:pt x="2424" y="607"/>
                    </a:lnTo>
                    <a:lnTo>
                      <a:pt x="2428" y="607"/>
                    </a:lnTo>
                    <a:lnTo>
                      <a:pt x="2432" y="600"/>
                    </a:lnTo>
                    <a:lnTo>
                      <a:pt x="2436" y="596"/>
                    </a:lnTo>
                    <a:lnTo>
                      <a:pt x="2440" y="598"/>
                    </a:lnTo>
                    <a:lnTo>
                      <a:pt x="2444" y="586"/>
                    </a:lnTo>
                    <a:lnTo>
                      <a:pt x="2448" y="586"/>
                    </a:lnTo>
                    <a:lnTo>
                      <a:pt x="2452" y="579"/>
                    </a:lnTo>
                    <a:lnTo>
                      <a:pt x="2456" y="575"/>
                    </a:lnTo>
                    <a:lnTo>
                      <a:pt x="2460" y="573"/>
                    </a:lnTo>
                    <a:lnTo>
                      <a:pt x="2464" y="568"/>
                    </a:lnTo>
                    <a:lnTo>
                      <a:pt x="2468" y="559"/>
                    </a:lnTo>
                    <a:lnTo>
                      <a:pt x="2472" y="552"/>
                    </a:lnTo>
                    <a:lnTo>
                      <a:pt x="2476" y="554"/>
                    </a:lnTo>
                    <a:lnTo>
                      <a:pt x="2480" y="545"/>
                    </a:lnTo>
                    <a:lnTo>
                      <a:pt x="2484" y="545"/>
                    </a:lnTo>
                    <a:lnTo>
                      <a:pt x="2487" y="538"/>
                    </a:lnTo>
                    <a:lnTo>
                      <a:pt x="2491" y="540"/>
                    </a:lnTo>
                    <a:lnTo>
                      <a:pt x="2495" y="536"/>
                    </a:lnTo>
                    <a:lnTo>
                      <a:pt x="2499" y="527"/>
                    </a:lnTo>
                    <a:lnTo>
                      <a:pt x="2503" y="524"/>
                    </a:lnTo>
                    <a:lnTo>
                      <a:pt x="2507" y="522"/>
                    </a:lnTo>
                    <a:lnTo>
                      <a:pt x="2511" y="515"/>
                    </a:lnTo>
                    <a:lnTo>
                      <a:pt x="2515" y="510"/>
                    </a:lnTo>
                    <a:lnTo>
                      <a:pt x="2519" y="506"/>
                    </a:lnTo>
                    <a:lnTo>
                      <a:pt x="2523" y="506"/>
                    </a:lnTo>
                    <a:lnTo>
                      <a:pt x="2527" y="499"/>
                    </a:lnTo>
                    <a:lnTo>
                      <a:pt x="2531" y="490"/>
                    </a:lnTo>
                    <a:lnTo>
                      <a:pt x="2535" y="487"/>
                    </a:lnTo>
                    <a:lnTo>
                      <a:pt x="2539" y="483"/>
                    </a:lnTo>
                    <a:lnTo>
                      <a:pt x="2543" y="483"/>
                    </a:lnTo>
                    <a:lnTo>
                      <a:pt x="2547" y="478"/>
                    </a:lnTo>
                    <a:lnTo>
                      <a:pt x="2551" y="467"/>
                    </a:lnTo>
                    <a:lnTo>
                      <a:pt x="2555" y="469"/>
                    </a:lnTo>
                    <a:lnTo>
                      <a:pt x="2558" y="462"/>
                    </a:lnTo>
                    <a:lnTo>
                      <a:pt x="2562" y="462"/>
                    </a:lnTo>
                    <a:lnTo>
                      <a:pt x="2566" y="458"/>
                    </a:lnTo>
                    <a:lnTo>
                      <a:pt x="2570" y="455"/>
                    </a:lnTo>
                    <a:lnTo>
                      <a:pt x="2574" y="453"/>
                    </a:lnTo>
                    <a:lnTo>
                      <a:pt x="2578" y="442"/>
                    </a:lnTo>
                    <a:lnTo>
                      <a:pt x="2582" y="444"/>
                    </a:lnTo>
                    <a:lnTo>
                      <a:pt x="2586" y="432"/>
                    </a:lnTo>
                    <a:lnTo>
                      <a:pt x="2590" y="435"/>
                    </a:lnTo>
                    <a:lnTo>
                      <a:pt x="2594" y="430"/>
                    </a:lnTo>
                    <a:lnTo>
                      <a:pt x="2598" y="421"/>
                    </a:lnTo>
                    <a:lnTo>
                      <a:pt x="2602" y="421"/>
                    </a:lnTo>
                    <a:lnTo>
                      <a:pt x="2606" y="416"/>
                    </a:lnTo>
                    <a:lnTo>
                      <a:pt x="2610" y="412"/>
                    </a:lnTo>
                    <a:lnTo>
                      <a:pt x="2614" y="412"/>
                    </a:lnTo>
                    <a:lnTo>
                      <a:pt x="2618" y="405"/>
                    </a:lnTo>
                    <a:lnTo>
                      <a:pt x="2622" y="398"/>
                    </a:lnTo>
                    <a:lnTo>
                      <a:pt x="2625" y="396"/>
                    </a:lnTo>
                    <a:lnTo>
                      <a:pt x="2629" y="398"/>
                    </a:lnTo>
                    <a:lnTo>
                      <a:pt x="2633" y="393"/>
                    </a:lnTo>
                    <a:lnTo>
                      <a:pt x="2637" y="384"/>
                    </a:lnTo>
                    <a:lnTo>
                      <a:pt x="2641" y="384"/>
                    </a:lnTo>
                    <a:lnTo>
                      <a:pt x="2645" y="377"/>
                    </a:lnTo>
                    <a:lnTo>
                      <a:pt x="2649" y="379"/>
                    </a:lnTo>
                    <a:lnTo>
                      <a:pt x="2653" y="379"/>
                    </a:lnTo>
                    <a:lnTo>
                      <a:pt x="2657" y="370"/>
                    </a:lnTo>
                    <a:lnTo>
                      <a:pt x="2661" y="370"/>
                    </a:lnTo>
                    <a:lnTo>
                      <a:pt x="2665" y="368"/>
                    </a:lnTo>
                    <a:lnTo>
                      <a:pt x="2669" y="356"/>
                    </a:lnTo>
                    <a:lnTo>
                      <a:pt x="2673" y="356"/>
                    </a:lnTo>
                    <a:lnTo>
                      <a:pt x="2677" y="354"/>
                    </a:lnTo>
                    <a:lnTo>
                      <a:pt x="2681" y="347"/>
                    </a:lnTo>
                    <a:lnTo>
                      <a:pt x="2685" y="347"/>
                    </a:lnTo>
                    <a:lnTo>
                      <a:pt x="2689" y="343"/>
                    </a:lnTo>
                    <a:lnTo>
                      <a:pt x="2692" y="333"/>
                    </a:lnTo>
                    <a:lnTo>
                      <a:pt x="2696" y="333"/>
                    </a:lnTo>
                    <a:lnTo>
                      <a:pt x="2700" y="331"/>
                    </a:lnTo>
                    <a:lnTo>
                      <a:pt x="2704" y="327"/>
                    </a:lnTo>
                    <a:lnTo>
                      <a:pt x="2708" y="327"/>
                    </a:lnTo>
                    <a:lnTo>
                      <a:pt x="2712" y="322"/>
                    </a:lnTo>
                    <a:lnTo>
                      <a:pt x="2716" y="320"/>
                    </a:lnTo>
                    <a:lnTo>
                      <a:pt x="2720" y="313"/>
                    </a:lnTo>
                    <a:lnTo>
                      <a:pt x="2724" y="315"/>
                    </a:lnTo>
                    <a:lnTo>
                      <a:pt x="2728" y="313"/>
                    </a:lnTo>
                    <a:lnTo>
                      <a:pt x="2732" y="301"/>
                    </a:lnTo>
                    <a:lnTo>
                      <a:pt x="2736" y="306"/>
                    </a:lnTo>
                    <a:lnTo>
                      <a:pt x="2740" y="292"/>
                    </a:lnTo>
                    <a:lnTo>
                      <a:pt x="2744" y="294"/>
                    </a:lnTo>
                    <a:lnTo>
                      <a:pt x="2748" y="294"/>
                    </a:lnTo>
                    <a:lnTo>
                      <a:pt x="2752" y="283"/>
                    </a:lnTo>
                    <a:lnTo>
                      <a:pt x="2756" y="285"/>
                    </a:lnTo>
                    <a:lnTo>
                      <a:pt x="2760" y="281"/>
                    </a:lnTo>
                    <a:lnTo>
                      <a:pt x="2763" y="285"/>
                    </a:lnTo>
                    <a:lnTo>
                      <a:pt x="2767" y="285"/>
                    </a:lnTo>
                    <a:lnTo>
                      <a:pt x="2771" y="281"/>
                    </a:lnTo>
                    <a:lnTo>
                      <a:pt x="2775" y="276"/>
                    </a:lnTo>
                    <a:lnTo>
                      <a:pt x="2779" y="269"/>
                    </a:lnTo>
                    <a:lnTo>
                      <a:pt x="2783" y="264"/>
                    </a:lnTo>
                    <a:lnTo>
                      <a:pt x="2787" y="267"/>
                    </a:lnTo>
                    <a:lnTo>
                      <a:pt x="2791" y="267"/>
                    </a:lnTo>
                    <a:lnTo>
                      <a:pt x="2795" y="258"/>
                    </a:lnTo>
                    <a:lnTo>
                      <a:pt x="2799" y="260"/>
                    </a:lnTo>
                    <a:lnTo>
                      <a:pt x="2803" y="248"/>
                    </a:lnTo>
                    <a:lnTo>
                      <a:pt x="2807" y="253"/>
                    </a:lnTo>
                    <a:lnTo>
                      <a:pt x="2811" y="255"/>
                    </a:lnTo>
                    <a:lnTo>
                      <a:pt x="2815" y="241"/>
                    </a:lnTo>
                    <a:lnTo>
                      <a:pt x="2819" y="241"/>
                    </a:lnTo>
                    <a:lnTo>
                      <a:pt x="2823" y="241"/>
                    </a:lnTo>
                    <a:lnTo>
                      <a:pt x="2827" y="237"/>
                    </a:lnTo>
                    <a:lnTo>
                      <a:pt x="2830" y="232"/>
                    </a:lnTo>
                    <a:lnTo>
                      <a:pt x="2834" y="237"/>
                    </a:lnTo>
                    <a:lnTo>
                      <a:pt x="2838" y="241"/>
                    </a:lnTo>
                    <a:lnTo>
                      <a:pt x="2842" y="223"/>
                    </a:lnTo>
                    <a:lnTo>
                      <a:pt x="2846" y="228"/>
                    </a:lnTo>
                    <a:lnTo>
                      <a:pt x="2850" y="221"/>
                    </a:lnTo>
                    <a:lnTo>
                      <a:pt x="2854" y="218"/>
                    </a:lnTo>
                    <a:lnTo>
                      <a:pt x="2858" y="223"/>
                    </a:lnTo>
                    <a:lnTo>
                      <a:pt x="2862" y="216"/>
                    </a:lnTo>
                    <a:lnTo>
                      <a:pt x="2866" y="205"/>
                    </a:lnTo>
                    <a:lnTo>
                      <a:pt x="2870" y="207"/>
                    </a:lnTo>
                    <a:lnTo>
                      <a:pt x="2874" y="205"/>
                    </a:lnTo>
                    <a:lnTo>
                      <a:pt x="2878" y="202"/>
                    </a:lnTo>
                    <a:lnTo>
                      <a:pt x="2882" y="205"/>
                    </a:lnTo>
                    <a:lnTo>
                      <a:pt x="2886" y="198"/>
                    </a:lnTo>
                    <a:lnTo>
                      <a:pt x="2890" y="198"/>
                    </a:lnTo>
                    <a:lnTo>
                      <a:pt x="2894" y="196"/>
                    </a:lnTo>
                    <a:lnTo>
                      <a:pt x="2898" y="19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1" name="Line 4513"/>
              <p:cNvSpPr>
                <a:spLocks noChangeShapeType="1"/>
              </p:cNvSpPr>
              <p:nvPr/>
            </p:nvSpPr>
            <p:spPr bwMode="auto">
              <a:xfrm flipV="1">
                <a:off x="302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2" name="Line 4514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3" name="Line 4515"/>
              <p:cNvSpPr>
                <a:spLocks noChangeShapeType="1"/>
              </p:cNvSpPr>
              <p:nvPr/>
            </p:nvSpPr>
            <p:spPr bwMode="auto">
              <a:xfrm flipV="1">
                <a:off x="306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4" name="Line 4516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5" name="Line 4517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6" name="Line 4518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7" name="Line 4519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8" name="Line 4520"/>
              <p:cNvSpPr>
                <a:spLocks noChangeShapeType="1"/>
              </p:cNvSpPr>
              <p:nvPr/>
            </p:nvSpPr>
            <p:spPr bwMode="auto">
              <a:xfrm flipV="1">
                <a:off x="307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69" name="Line 4521"/>
              <p:cNvSpPr>
                <a:spLocks noChangeShapeType="1"/>
              </p:cNvSpPr>
              <p:nvPr/>
            </p:nvSpPr>
            <p:spPr bwMode="auto">
              <a:xfrm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70" name="Line 4522"/>
              <p:cNvSpPr>
                <a:spLocks noChangeShapeType="1"/>
              </p:cNvSpPr>
              <p:nvPr/>
            </p:nvSpPr>
            <p:spPr bwMode="auto">
              <a:xfrm flipV="1">
                <a:off x="307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71" name="Freeform 4523"/>
              <p:cNvSpPr>
                <a:spLocks/>
              </p:cNvSpPr>
              <p:nvPr/>
            </p:nvSpPr>
            <p:spPr bwMode="auto">
              <a:xfrm flipV="1">
                <a:off x="3080" y="910"/>
                <a:ext cx="1733" cy="1106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91" y="14"/>
                  </a:cxn>
                  <a:cxn ang="0">
                    <a:pos x="138" y="29"/>
                  </a:cxn>
                  <a:cxn ang="0">
                    <a:pos x="186" y="55"/>
                  </a:cxn>
                  <a:cxn ang="0">
                    <a:pos x="233" y="83"/>
                  </a:cxn>
                  <a:cxn ang="0">
                    <a:pos x="280" y="125"/>
                  </a:cxn>
                  <a:cxn ang="0">
                    <a:pos x="328" y="170"/>
                  </a:cxn>
                  <a:cxn ang="0">
                    <a:pos x="375" y="228"/>
                  </a:cxn>
                  <a:cxn ang="0">
                    <a:pos x="422" y="298"/>
                  </a:cxn>
                  <a:cxn ang="0">
                    <a:pos x="470" y="374"/>
                  </a:cxn>
                  <a:cxn ang="0">
                    <a:pos x="517" y="460"/>
                  </a:cxn>
                  <a:cxn ang="0">
                    <a:pos x="564" y="554"/>
                  </a:cxn>
                  <a:cxn ang="0">
                    <a:pos x="612" y="651"/>
                  </a:cxn>
                  <a:cxn ang="0">
                    <a:pos x="659" y="758"/>
                  </a:cxn>
                  <a:cxn ang="0">
                    <a:pos x="706" y="859"/>
                  </a:cxn>
                  <a:cxn ang="0">
                    <a:pos x="753" y="968"/>
                  </a:cxn>
                  <a:cxn ang="0">
                    <a:pos x="801" y="1077"/>
                  </a:cxn>
                  <a:cxn ang="0">
                    <a:pos x="848" y="1185"/>
                  </a:cxn>
                  <a:cxn ang="0">
                    <a:pos x="895" y="1290"/>
                  </a:cxn>
                  <a:cxn ang="0">
                    <a:pos x="943" y="1387"/>
                  </a:cxn>
                  <a:cxn ang="0">
                    <a:pos x="990" y="1479"/>
                  </a:cxn>
                  <a:cxn ang="0">
                    <a:pos x="1037" y="1564"/>
                  </a:cxn>
                  <a:cxn ang="0">
                    <a:pos x="1085" y="1641"/>
                  </a:cxn>
                  <a:cxn ang="0">
                    <a:pos x="1132" y="1710"/>
                  </a:cxn>
                  <a:cxn ang="0">
                    <a:pos x="1179" y="1770"/>
                  </a:cxn>
                  <a:cxn ang="0">
                    <a:pos x="1227" y="1821"/>
                  </a:cxn>
                  <a:cxn ang="0">
                    <a:pos x="1274" y="1863"/>
                  </a:cxn>
                  <a:cxn ang="0">
                    <a:pos x="1321" y="1891"/>
                  </a:cxn>
                  <a:cxn ang="0">
                    <a:pos x="1368" y="1909"/>
                  </a:cxn>
                  <a:cxn ang="0">
                    <a:pos x="1416" y="1919"/>
                  </a:cxn>
                  <a:cxn ang="0">
                    <a:pos x="1463" y="1916"/>
                  </a:cxn>
                  <a:cxn ang="0">
                    <a:pos x="1510" y="1907"/>
                  </a:cxn>
                  <a:cxn ang="0">
                    <a:pos x="1558" y="1889"/>
                  </a:cxn>
                  <a:cxn ang="0">
                    <a:pos x="1605" y="1860"/>
                  </a:cxn>
                  <a:cxn ang="0">
                    <a:pos x="1652" y="1823"/>
                  </a:cxn>
                  <a:cxn ang="0">
                    <a:pos x="1700" y="1782"/>
                  </a:cxn>
                  <a:cxn ang="0">
                    <a:pos x="1747" y="1730"/>
                  </a:cxn>
                  <a:cxn ang="0">
                    <a:pos x="1794" y="1680"/>
                  </a:cxn>
                  <a:cxn ang="0">
                    <a:pos x="1842" y="1622"/>
                  </a:cxn>
                  <a:cxn ang="0">
                    <a:pos x="1889" y="1557"/>
                  </a:cxn>
                  <a:cxn ang="0">
                    <a:pos x="1936" y="1493"/>
                  </a:cxn>
                  <a:cxn ang="0">
                    <a:pos x="1983" y="1425"/>
                  </a:cxn>
                  <a:cxn ang="0">
                    <a:pos x="2031" y="1356"/>
                  </a:cxn>
                  <a:cxn ang="0">
                    <a:pos x="2078" y="1291"/>
                  </a:cxn>
                  <a:cxn ang="0">
                    <a:pos x="2125" y="1222"/>
                  </a:cxn>
                  <a:cxn ang="0">
                    <a:pos x="2173" y="1158"/>
                  </a:cxn>
                  <a:cxn ang="0">
                    <a:pos x="2220" y="1102"/>
                  </a:cxn>
                  <a:cxn ang="0">
                    <a:pos x="2267" y="1044"/>
                  </a:cxn>
                  <a:cxn ang="0">
                    <a:pos x="2315" y="997"/>
                  </a:cxn>
                  <a:cxn ang="0">
                    <a:pos x="2362" y="960"/>
                  </a:cxn>
                  <a:cxn ang="0">
                    <a:pos x="2409" y="925"/>
                  </a:cxn>
                  <a:cxn ang="0">
                    <a:pos x="2457" y="900"/>
                  </a:cxn>
                  <a:cxn ang="0">
                    <a:pos x="2504" y="885"/>
                  </a:cxn>
                  <a:cxn ang="0">
                    <a:pos x="2551" y="875"/>
                  </a:cxn>
                  <a:cxn ang="0">
                    <a:pos x="2598" y="873"/>
                  </a:cxn>
                  <a:cxn ang="0">
                    <a:pos x="2646" y="878"/>
                  </a:cxn>
                  <a:cxn ang="0">
                    <a:pos x="2693" y="896"/>
                  </a:cxn>
                  <a:cxn ang="0">
                    <a:pos x="2740" y="913"/>
                  </a:cxn>
                  <a:cxn ang="0">
                    <a:pos x="2788" y="947"/>
                  </a:cxn>
                  <a:cxn ang="0">
                    <a:pos x="2835" y="974"/>
                  </a:cxn>
                  <a:cxn ang="0">
                    <a:pos x="2882" y="1013"/>
                  </a:cxn>
                  <a:cxn ang="0">
                    <a:pos x="2930" y="1048"/>
                  </a:cxn>
                  <a:cxn ang="0">
                    <a:pos x="2977" y="1094"/>
                  </a:cxn>
                </a:cxnLst>
                <a:rect l="0" t="0" r="r" b="b"/>
                <a:pathLst>
                  <a:path w="3009" h="1921">
                    <a:moveTo>
                      <a:pt x="0" y="1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40" y="5"/>
                    </a:lnTo>
                    <a:lnTo>
                      <a:pt x="44" y="3"/>
                    </a:lnTo>
                    <a:lnTo>
                      <a:pt x="48" y="6"/>
                    </a:lnTo>
                    <a:lnTo>
                      <a:pt x="52" y="1"/>
                    </a:lnTo>
                    <a:lnTo>
                      <a:pt x="56" y="3"/>
                    </a:lnTo>
                    <a:lnTo>
                      <a:pt x="60" y="7"/>
                    </a:lnTo>
                    <a:lnTo>
                      <a:pt x="64" y="7"/>
                    </a:lnTo>
                    <a:lnTo>
                      <a:pt x="67" y="9"/>
                    </a:lnTo>
                    <a:lnTo>
                      <a:pt x="71" y="11"/>
                    </a:lnTo>
                    <a:lnTo>
                      <a:pt x="75" y="11"/>
                    </a:lnTo>
                    <a:lnTo>
                      <a:pt x="79" y="12"/>
                    </a:lnTo>
                    <a:lnTo>
                      <a:pt x="83" y="14"/>
                    </a:lnTo>
                    <a:lnTo>
                      <a:pt x="87" y="13"/>
                    </a:lnTo>
                    <a:lnTo>
                      <a:pt x="91" y="14"/>
                    </a:lnTo>
                    <a:lnTo>
                      <a:pt x="95" y="16"/>
                    </a:lnTo>
                    <a:lnTo>
                      <a:pt x="99" y="14"/>
                    </a:lnTo>
                    <a:lnTo>
                      <a:pt x="103" y="17"/>
                    </a:lnTo>
                    <a:lnTo>
                      <a:pt x="107" y="19"/>
                    </a:lnTo>
                    <a:lnTo>
                      <a:pt x="111" y="19"/>
                    </a:lnTo>
                    <a:lnTo>
                      <a:pt x="115" y="22"/>
                    </a:lnTo>
                    <a:lnTo>
                      <a:pt x="119" y="25"/>
                    </a:lnTo>
                    <a:lnTo>
                      <a:pt x="123" y="23"/>
                    </a:lnTo>
                    <a:lnTo>
                      <a:pt x="127" y="26"/>
                    </a:lnTo>
                    <a:lnTo>
                      <a:pt x="131" y="28"/>
                    </a:lnTo>
                    <a:lnTo>
                      <a:pt x="134" y="31"/>
                    </a:lnTo>
                    <a:lnTo>
                      <a:pt x="138" y="29"/>
                    </a:lnTo>
                    <a:lnTo>
                      <a:pt x="142" y="31"/>
                    </a:lnTo>
                    <a:lnTo>
                      <a:pt x="146" y="34"/>
                    </a:lnTo>
                    <a:lnTo>
                      <a:pt x="150" y="37"/>
                    </a:lnTo>
                    <a:lnTo>
                      <a:pt x="154" y="37"/>
                    </a:lnTo>
                    <a:lnTo>
                      <a:pt x="158" y="38"/>
                    </a:lnTo>
                    <a:lnTo>
                      <a:pt x="162" y="40"/>
                    </a:lnTo>
                    <a:lnTo>
                      <a:pt x="166" y="44"/>
                    </a:lnTo>
                    <a:lnTo>
                      <a:pt x="170" y="48"/>
                    </a:lnTo>
                    <a:lnTo>
                      <a:pt x="174" y="46"/>
                    </a:lnTo>
                    <a:lnTo>
                      <a:pt x="178" y="49"/>
                    </a:lnTo>
                    <a:lnTo>
                      <a:pt x="182" y="49"/>
                    </a:lnTo>
                    <a:lnTo>
                      <a:pt x="186" y="55"/>
                    </a:lnTo>
                    <a:lnTo>
                      <a:pt x="190" y="55"/>
                    </a:lnTo>
                    <a:lnTo>
                      <a:pt x="194" y="54"/>
                    </a:lnTo>
                    <a:lnTo>
                      <a:pt x="198" y="60"/>
                    </a:lnTo>
                    <a:lnTo>
                      <a:pt x="201" y="66"/>
                    </a:lnTo>
                    <a:lnTo>
                      <a:pt x="205" y="65"/>
                    </a:lnTo>
                    <a:lnTo>
                      <a:pt x="209" y="66"/>
                    </a:lnTo>
                    <a:lnTo>
                      <a:pt x="213" y="71"/>
                    </a:lnTo>
                    <a:lnTo>
                      <a:pt x="217" y="75"/>
                    </a:lnTo>
                    <a:lnTo>
                      <a:pt x="221" y="75"/>
                    </a:lnTo>
                    <a:lnTo>
                      <a:pt x="225" y="82"/>
                    </a:lnTo>
                    <a:lnTo>
                      <a:pt x="229" y="80"/>
                    </a:lnTo>
                    <a:lnTo>
                      <a:pt x="233" y="83"/>
                    </a:lnTo>
                    <a:lnTo>
                      <a:pt x="237" y="86"/>
                    </a:lnTo>
                    <a:lnTo>
                      <a:pt x="241" y="90"/>
                    </a:lnTo>
                    <a:lnTo>
                      <a:pt x="245" y="94"/>
                    </a:lnTo>
                    <a:lnTo>
                      <a:pt x="249" y="98"/>
                    </a:lnTo>
                    <a:lnTo>
                      <a:pt x="253" y="102"/>
                    </a:lnTo>
                    <a:lnTo>
                      <a:pt x="257" y="102"/>
                    </a:lnTo>
                    <a:lnTo>
                      <a:pt x="261" y="105"/>
                    </a:lnTo>
                    <a:lnTo>
                      <a:pt x="265" y="107"/>
                    </a:lnTo>
                    <a:lnTo>
                      <a:pt x="269" y="111"/>
                    </a:lnTo>
                    <a:lnTo>
                      <a:pt x="272" y="115"/>
                    </a:lnTo>
                    <a:lnTo>
                      <a:pt x="276" y="116"/>
                    </a:lnTo>
                    <a:lnTo>
                      <a:pt x="280" y="125"/>
                    </a:lnTo>
                    <a:lnTo>
                      <a:pt x="284" y="125"/>
                    </a:lnTo>
                    <a:lnTo>
                      <a:pt x="288" y="133"/>
                    </a:lnTo>
                    <a:lnTo>
                      <a:pt x="292" y="135"/>
                    </a:lnTo>
                    <a:lnTo>
                      <a:pt x="296" y="139"/>
                    </a:lnTo>
                    <a:lnTo>
                      <a:pt x="300" y="145"/>
                    </a:lnTo>
                    <a:lnTo>
                      <a:pt x="304" y="146"/>
                    </a:lnTo>
                    <a:lnTo>
                      <a:pt x="308" y="151"/>
                    </a:lnTo>
                    <a:lnTo>
                      <a:pt x="312" y="153"/>
                    </a:lnTo>
                    <a:lnTo>
                      <a:pt x="316" y="158"/>
                    </a:lnTo>
                    <a:lnTo>
                      <a:pt x="320" y="163"/>
                    </a:lnTo>
                    <a:lnTo>
                      <a:pt x="324" y="168"/>
                    </a:lnTo>
                    <a:lnTo>
                      <a:pt x="328" y="170"/>
                    </a:lnTo>
                    <a:lnTo>
                      <a:pt x="332" y="176"/>
                    </a:lnTo>
                    <a:lnTo>
                      <a:pt x="336" y="180"/>
                    </a:lnTo>
                    <a:lnTo>
                      <a:pt x="339" y="187"/>
                    </a:lnTo>
                    <a:lnTo>
                      <a:pt x="343" y="188"/>
                    </a:lnTo>
                    <a:lnTo>
                      <a:pt x="347" y="195"/>
                    </a:lnTo>
                    <a:lnTo>
                      <a:pt x="351" y="199"/>
                    </a:lnTo>
                    <a:lnTo>
                      <a:pt x="355" y="206"/>
                    </a:lnTo>
                    <a:lnTo>
                      <a:pt x="359" y="212"/>
                    </a:lnTo>
                    <a:lnTo>
                      <a:pt x="363" y="216"/>
                    </a:lnTo>
                    <a:lnTo>
                      <a:pt x="367" y="221"/>
                    </a:lnTo>
                    <a:lnTo>
                      <a:pt x="371" y="224"/>
                    </a:lnTo>
                    <a:lnTo>
                      <a:pt x="375" y="228"/>
                    </a:lnTo>
                    <a:lnTo>
                      <a:pt x="379" y="234"/>
                    </a:lnTo>
                    <a:lnTo>
                      <a:pt x="383" y="239"/>
                    </a:lnTo>
                    <a:lnTo>
                      <a:pt x="387" y="244"/>
                    </a:lnTo>
                    <a:lnTo>
                      <a:pt x="391" y="253"/>
                    </a:lnTo>
                    <a:lnTo>
                      <a:pt x="395" y="257"/>
                    </a:lnTo>
                    <a:lnTo>
                      <a:pt x="399" y="266"/>
                    </a:lnTo>
                    <a:lnTo>
                      <a:pt x="403" y="269"/>
                    </a:lnTo>
                    <a:lnTo>
                      <a:pt x="406" y="276"/>
                    </a:lnTo>
                    <a:lnTo>
                      <a:pt x="410" y="281"/>
                    </a:lnTo>
                    <a:lnTo>
                      <a:pt x="414" y="288"/>
                    </a:lnTo>
                    <a:lnTo>
                      <a:pt x="418" y="296"/>
                    </a:lnTo>
                    <a:lnTo>
                      <a:pt x="422" y="298"/>
                    </a:lnTo>
                    <a:lnTo>
                      <a:pt x="426" y="303"/>
                    </a:lnTo>
                    <a:lnTo>
                      <a:pt x="430" y="311"/>
                    </a:lnTo>
                    <a:lnTo>
                      <a:pt x="434" y="315"/>
                    </a:lnTo>
                    <a:lnTo>
                      <a:pt x="438" y="322"/>
                    </a:lnTo>
                    <a:lnTo>
                      <a:pt x="442" y="330"/>
                    </a:lnTo>
                    <a:lnTo>
                      <a:pt x="446" y="332"/>
                    </a:lnTo>
                    <a:lnTo>
                      <a:pt x="450" y="343"/>
                    </a:lnTo>
                    <a:lnTo>
                      <a:pt x="454" y="348"/>
                    </a:lnTo>
                    <a:lnTo>
                      <a:pt x="458" y="355"/>
                    </a:lnTo>
                    <a:lnTo>
                      <a:pt x="462" y="365"/>
                    </a:lnTo>
                    <a:lnTo>
                      <a:pt x="466" y="371"/>
                    </a:lnTo>
                    <a:lnTo>
                      <a:pt x="470" y="374"/>
                    </a:lnTo>
                    <a:lnTo>
                      <a:pt x="474" y="381"/>
                    </a:lnTo>
                    <a:lnTo>
                      <a:pt x="477" y="390"/>
                    </a:lnTo>
                    <a:lnTo>
                      <a:pt x="481" y="394"/>
                    </a:lnTo>
                    <a:lnTo>
                      <a:pt x="485" y="402"/>
                    </a:lnTo>
                    <a:lnTo>
                      <a:pt x="489" y="409"/>
                    </a:lnTo>
                    <a:lnTo>
                      <a:pt x="493" y="416"/>
                    </a:lnTo>
                    <a:lnTo>
                      <a:pt x="497" y="426"/>
                    </a:lnTo>
                    <a:lnTo>
                      <a:pt x="501" y="435"/>
                    </a:lnTo>
                    <a:lnTo>
                      <a:pt x="505" y="439"/>
                    </a:lnTo>
                    <a:lnTo>
                      <a:pt x="509" y="442"/>
                    </a:lnTo>
                    <a:lnTo>
                      <a:pt x="513" y="455"/>
                    </a:lnTo>
                    <a:lnTo>
                      <a:pt x="517" y="460"/>
                    </a:lnTo>
                    <a:lnTo>
                      <a:pt x="521" y="468"/>
                    </a:lnTo>
                    <a:lnTo>
                      <a:pt x="525" y="473"/>
                    </a:lnTo>
                    <a:lnTo>
                      <a:pt x="529" y="483"/>
                    </a:lnTo>
                    <a:lnTo>
                      <a:pt x="533" y="493"/>
                    </a:lnTo>
                    <a:lnTo>
                      <a:pt x="537" y="500"/>
                    </a:lnTo>
                    <a:lnTo>
                      <a:pt x="541" y="506"/>
                    </a:lnTo>
                    <a:lnTo>
                      <a:pt x="544" y="518"/>
                    </a:lnTo>
                    <a:lnTo>
                      <a:pt x="548" y="522"/>
                    </a:lnTo>
                    <a:lnTo>
                      <a:pt x="552" y="530"/>
                    </a:lnTo>
                    <a:lnTo>
                      <a:pt x="556" y="538"/>
                    </a:lnTo>
                    <a:lnTo>
                      <a:pt x="560" y="546"/>
                    </a:lnTo>
                    <a:lnTo>
                      <a:pt x="564" y="554"/>
                    </a:lnTo>
                    <a:lnTo>
                      <a:pt x="568" y="564"/>
                    </a:lnTo>
                    <a:lnTo>
                      <a:pt x="572" y="566"/>
                    </a:lnTo>
                    <a:lnTo>
                      <a:pt x="576" y="577"/>
                    </a:lnTo>
                    <a:lnTo>
                      <a:pt x="580" y="586"/>
                    </a:lnTo>
                    <a:lnTo>
                      <a:pt x="584" y="593"/>
                    </a:lnTo>
                    <a:lnTo>
                      <a:pt x="588" y="601"/>
                    </a:lnTo>
                    <a:lnTo>
                      <a:pt x="592" y="607"/>
                    </a:lnTo>
                    <a:lnTo>
                      <a:pt x="596" y="619"/>
                    </a:lnTo>
                    <a:lnTo>
                      <a:pt x="600" y="625"/>
                    </a:lnTo>
                    <a:lnTo>
                      <a:pt x="604" y="637"/>
                    </a:lnTo>
                    <a:lnTo>
                      <a:pt x="608" y="644"/>
                    </a:lnTo>
                    <a:lnTo>
                      <a:pt x="612" y="651"/>
                    </a:lnTo>
                    <a:lnTo>
                      <a:pt x="615" y="657"/>
                    </a:lnTo>
                    <a:lnTo>
                      <a:pt x="619" y="666"/>
                    </a:lnTo>
                    <a:lnTo>
                      <a:pt x="623" y="677"/>
                    </a:lnTo>
                    <a:lnTo>
                      <a:pt x="627" y="683"/>
                    </a:lnTo>
                    <a:lnTo>
                      <a:pt x="631" y="692"/>
                    </a:lnTo>
                    <a:lnTo>
                      <a:pt x="635" y="705"/>
                    </a:lnTo>
                    <a:lnTo>
                      <a:pt x="639" y="710"/>
                    </a:lnTo>
                    <a:lnTo>
                      <a:pt x="643" y="720"/>
                    </a:lnTo>
                    <a:lnTo>
                      <a:pt x="647" y="727"/>
                    </a:lnTo>
                    <a:lnTo>
                      <a:pt x="651" y="738"/>
                    </a:lnTo>
                    <a:lnTo>
                      <a:pt x="655" y="747"/>
                    </a:lnTo>
                    <a:lnTo>
                      <a:pt x="659" y="758"/>
                    </a:lnTo>
                    <a:lnTo>
                      <a:pt x="663" y="766"/>
                    </a:lnTo>
                    <a:lnTo>
                      <a:pt x="667" y="773"/>
                    </a:lnTo>
                    <a:lnTo>
                      <a:pt x="671" y="782"/>
                    </a:lnTo>
                    <a:lnTo>
                      <a:pt x="675" y="788"/>
                    </a:lnTo>
                    <a:lnTo>
                      <a:pt x="679" y="798"/>
                    </a:lnTo>
                    <a:lnTo>
                      <a:pt x="682" y="810"/>
                    </a:lnTo>
                    <a:lnTo>
                      <a:pt x="686" y="815"/>
                    </a:lnTo>
                    <a:lnTo>
                      <a:pt x="690" y="825"/>
                    </a:lnTo>
                    <a:lnTo>
                      <a:pt x="694" y="837"/>
                    </a:lnTo>
                    <a:lnTo>
                      <a:pt x="698" y="844"/>
                    </a:lnTo>
                    <a:lnTo>
                      <a:pt x="702" y="852"/>
                    </a:lnTo>
                    <a:lnTo>
                      <a:pt x="706" y="859"/>
                    </a:lnTo>
                    <a:lnTo>
                      <a:pt x="710" y="874"/>
                    </a:lnTo>
                    <a:lnTo>
                      <a:pt x="714" y="875"/>
                    </a:lnTo>
                    <a:lnTo>
                      <a:pt x="718" y="894"/>
                    </a:lnTo>
                    <a:lnTo>
                      <a:pt x="722" y="900"/>
                    </a:lnTo>
                    <a:lnTo>
                      <a:pt x="726" y="904"/>
                    </a:lnTo>
                    <a:lnTo>
                      <a:pt x="730" y="915"/>
                    </a:lnTo>
                    <a:lnTo>
                      <a:pt x="734" y="925"/>
                    </a:lnTo>
                    <a:lnTo>
                      <a:pt x="738" y="936"/>
                    </a:lnTo>
                    <a:lnTo>
                      <a:pt x="742" y="945"/>
                    </a:lnTo>
                    <a:lnTo>
                      <a:pt x="746" y="950"/>
                    </a:lnTo>
                    <a:lnTo>
                      <a:pt x="749" y="961"/>
                    </a:lnTo>
                    <a:lnTo>
                      <a:pt x="753" y="968"/>
                    </a:lnTo>
                    <a:lnTo>
                      <a:pt x="757" y="978"/>
                    </a:lnTo>
                    <a:lnTo>
                      <a:pt x="761" y="989"/>
                    </a:lnTo>
                    <a:lnTo>
                      <a:pt x="765" y="993"/>
                    </a:lnTo>
                    <a:lnTo>
                      <a:pt x="769" y="1006"/>
                    </a:lnTo>
                    <a:lnTo>
                      <a:pt x="773" y="1016"/>
                    </a:lnTo>
                    <a:lnTo>
                      <a:pt x="777" y="1026"/>
                    </a:lnTo>
                    <a:lnTo>
                      <a:pt x="781" y="1036"/>
                    </a:lnTo>
                    <a:lnTo>
                      <a:pt x="785" y="1044"/>
                    </a:lnTo>
                    <a:lnTo>
                      <a:pt x="789" y="1052"/>
                    </a:lnTo>
                    <a:lnTo>
                      <a:pt x="793" y="1058"/>
                    </a:lnTo>
                    <a:lnTo>
                      <a:pt x="797" y="1069"/>
                    </a:lnTo>
                    <a:lnTo>
                      <a:pt x="801" y="1077"/>
                    </a:lnTo>
                    <a:lnTo>
                      <a:pt x="805" y="1087"/>
                    </a:lnTo>
                    <a:lnTo>
                      <a:pt x="809" y="1095"/>
                    </a:lnTo>
                    <a:lnTo>
                      <a:pt x="813" y="1106"/>
                    </a:lnTo>
                    <a:lnTo>
                      <a:pt x="817" y="1116"/>
                    </a:lnTo>
                    <a:lnTo>
                      <a:pt x="820" y="1124"/>
                    </a:lnTo>
                    <a:lnTo>
                      <a:pt x="824" y="1131"/>
                    </a:lnTo>
                    <a:lnTo>
                      <a:pt x="828" y="1142"/>
                    </a:lnTo>
                    <a:lnTo>
                      <a:pt x="832" y="1150"/>
                    </a:lnTo>
                    <a:lnTo>
                      <a:pt x="836" y="1158"/>
                    </a:lnTo>
                    <a:lnTo>
                      <a:pt x="840" y="1165"/>
                    </a:lnTo>
                    <a:lnTo>
                      <a:pt x="844" y="1173"/>
                    </a:lnTo>
                    <a:lnTo>
                      <a:pt x="848" y="1185"/>
                    </a:lnTo>
                    <a:lnTo>
                      <a:pt x="852" y="1195"/>
                    </a:lnTo>
                    <a:lnTo>
                      <a:pt x="856" y="1199"/>
                    </a:lnTo>
                    <a:lnTo>
                      <a:pt x="860" y="1210"/>
                    </a:lnTo>
                    <a:lnTo>
                      <a:pt x="864" y="1216"/>
                    </a:lnTo>
                    <a:lnTo>
                      <a:pt x="868" y="1228"/>
                    </a:lnTo>
                    <a:lnTo>
                      <a:pt x="872" y="1239"/>
                    </a:lnTo>
                    <a:lnTo>
                      <a:pt x="876" y="1245"/>
                    </a:lnTo>
                    <a:lnTo>
                      <a:pt x="880" y="1255"/>
                    </a:lnTo>
                    <a:lnTo>
                      <a:pt x="884" y="1261"/>
                    </a:lnTo>
                    <a:lnTo>
                      <a:pt x="887" y="1272"/>
                    </a:lnTo>
                    <a:lnTo>
                      <a:pt x="891" y="1280"/>
                    </a:lnTo>
                    <a:lnTo>
                      <a:pt x="895" y="1290"/>
                    </a:lnTo>
                    <a:lnTo>
                      <a:pt x="899" y="1298"/>
                    </a:lnTo>
                    <a:lnTo>
                      <a:pt x="903" y="1301"/>
                    </a:lnTo>
                    <a:lnTo>
                      <a:pt x="907" y="1309"/>
                    </a:lnTo>
                    <a:lnTo>
                      <a:pt x="911" y="1317"/>
                    </a:lnTo>
                    <a:lnTo>
                      <a:pt x="915" y="1328"/>
                    </a:lnTo>
                    <a:lnTo>
                      <a:pt x="919" y="1336"/>
                    </a:lnTo>
                    <a:lnTo>
                      <a:pt x="923" y="1344"/>
                    </a:lnTo>
                    <a:lnTo>
                      <a:pt x="927" y="1351"/>
                    </a:lnTo>
                    <a:lnTo>
                      <a:pt x="931" y="1363"/>
                    </a:lnTo>
                    <a:lnTo>
                      <a:pt x="935" y="1371"/>
                    </a:lnTo>
                    <a:lnTo>
                      <a:pt x="939" y="1380"/>
                    </a:lnTo>
                    <a:lnTo>
                      <a:pt x="943" y="1387"/>
                    </a:lnTo>
                    <a:lnTo>
                      <a:pt x="947" y="1392"/>
                    </a:lnTo>
                    <a:lnTo>
                      <a:pt x="951" y="1402"/>
                    </a:lnTo>
                    <a:lnTo>
                      <a:pt x="954" y="1409"/>
                    </a:lnTo>
                    <a:lnTo>
                      <a:pt x="958" y="1419"/>
                    </a:lnTo>
                    <a:lnTo>
                      <a:pt x="962" y="1424"/>
                    </a:lnTo>
                    <a:lnTo>
                      <a:pt x="966" y="1435"/>
                    </a:lnTo>
                    <a:lnTo>
                      <a:pt x="970" y="1442"/>
                    </a:lnTo>
                    <a:lnTo>
                      <a:pt x="974" y="1450"/>
                    </a:lnTo>
                    <a:lnTo>
                      <a:pt x="978" y="1459"/>
                    </a:lnTo>
                    <a:lnTo>
                      <a:pt x="982" y="1465"/>
                    </a:lnTo>
                    <a:lnTo>
                      <a:pt x="986" y="1471"/>
                    </a:lnTo>
                    <a:lnTo>
                      <a:pt x="990" y="1479"/>
                    </a:lnTo>
                    <a:lnTo>
                      <a:pt x="994" y="1487"/>
                    </a:lnTo>
                    <a:lnTo>
                      <a:pt x="998" y="1496"/>
                    </a:lnTo>
                    <a:lnTo>
                      <a:pt x="1002" y="1503"/>
                    </a:lnTo>
                    <a:lnTo>
                      <a:pt x="1006" y="1509"/>
                    </a:lnTo>
                    <a:lnTo>
                      <a:pt x="1010" y="1518"/>
                    </a:lnTo>
                    <a:lnTo>
                      <a:pt x="1014" y="1522"/>
                    </a:lnTo>
                    <a:lnTo>
                      <a:pt x="1018" y="1531"/>
                    </a:lnTo>
                    <a:lnTo>
                      <a:pt x="1022" y="1535"/>
                    </a:lnTo>
                    <a:lnTo>
                      <a:pt x="1025" y="1546"/>
                    </a:lnTo>
                    <a:lnTo>
                      <a:pt x="1029" y="1549"/>
                    </a:lnTo>
                    <a:lnTo>
                      <a:pt x="1033" y="1558"/>
                    </a:lnTo>
                    <a:lnTo>
                      <a:pt x="1037" y="1564"/>
                    </a:lnTo>
                    <a:lnTo>
                      <a:pt x="1041" y="1571"/>
                    </a:lnTo>
                    <a:lnTo>
                      <a:pt x="1045" y="1580"/>
                    </a:lnTo>
                    <a:lnTo>
                      <a:pt x="1049" y="1583"/>
                    </a:lnTo>
                    <a:lnTo>
                      <a:pt x="1053" y="1589"/>
                    </a:lnTo>
                    <a:lnTo>
                      <a:pt x="1057" y="1596"/>
                    </a:lnTo>
                    <a:lnTo>
                      <a:pt x="1061" y="1602"/>
                    </a:lnTo>
                    <a:lnTo>
                      <a:pt x="1065" y="1611"/>
                    </a:lnTo>
                    <a:lnTo>
                      <a:pt x="1069" y="1617"/>
                    </a:lnTo>
                    <a:lnTo>
                      <a:pt x="1073" y="1618"/>
                    </a:lnTo>
                    <a:lnTo>
                      <a:pt x="1077" y="1630"/>
                    </a:lnTo>
                    <a:lnTo>
                      <a:pt x="1081" y="1635"/>
                    </a:lnTo>
                    <a:lnTo>
                      <a:pt x="1085" y="1641"/>
                    </a:lnTo>
                    <a:lnTo>
                      <a:pt x="1089" y="1650"/>
                    </a:lnTo>
                    <a:lnTo>
                      <a:pt x="1092" y="1653"/>
                    </a:lnTo>
                    <a:lnTo>
                      <a:pt x="1096" y="1660"/>
                    </a:lnTo>
                    <a:lnTo>
                      <a:pt x="1100" y="1665"/>
                    </a:lnTo>
                    <a:lnTo>
                      <a:pt x="1104" y="1674"/>
                    </a:lnTo>
                    <a:lnTo>
                      <a:pt x="1108" y="1676"/>
                    </a:lnTo>
                    <a:lnTo>
                      <a:pt x="1112" y="1685"/>
                    </a:lnTo>
                    <a:lnTo>
                      <a:pt x="1116" y="1687"/>
                    </a:lnTo>
                    <a:lnTo>
                      <a:pt x="1120" y="1695"/>
                    </a:lnTo>
                    <a:lnTo>
                      <a:pt x="1124" y="1700"/>
                    </a:lnTo>
                    <a:lnTo>
                      <a:pt x="1128" y="1706"/>
                    </a:lnTo>
                    <a:lnTo>
                      <a:pt x="1132" y="1710"/>
                    </a:lnTo>
                    <a:lnTo>
                      <a:pt x="1136" y="1717"/>
                    </a:lnTo>
                    <a:lnTo>
                      <a:pt x="1140" y="1722"/>
                    </a:lnTo>
                    <a:lnTo>
                      <a:pt x="1144" y="1728"/>
                    </a:lnTo>
                    <a:lnTo>
                      <a:pt x="1148" y="1732"/>
                    </a:lnTo>
                    <a:lnTo>
                      <a:pt x="1152" y="1738"/>
                    </a:lnTo>
                    <a:lnTo>
                      <a:pt x="1156" y="1739"/>
                    </a:lnTo>
                    <a:lnTo>
                      <a:pt x="1160" y="1747"/>
                    </a:lnTo>
                    <a:lnTo>
                      <a:pt x="1163" y="1751"/>
                    </a:lnTo>
                    <a:lnTo>
                      <a:pt x="1167" y="1757"/>
                    </a:lnTo>
                    <a:lnTo>
                      <a:pt x="1171" y="1763"/>
                    </a:lnTo>
                    <a:lnTo>
                      <a:pt x="1175" y="1766"/>
                    </a:lnTo>
                    <a:lnTo>
                      <a:pt x="1179" y="1770"/>
                    </a:lnTo>
                    <a:lnTo>
                      <a:pt x="1183" y="1776"/>
                    </a:lnTo>
                    <a:lnTo>
                      <a:pt x="1187" y="1779"/>
                    </a:lnTo>
                    <a:lnTo>
                      <a:pt x="1191" y="1784"/>
                    </a:lnTo>
                    <a:lnTo>
                      <a:pt x="1195" y="1788"/>
                    </a:lnTo>
                    <a:lnTo>
                      <a:pt x="1199" y="1791"/>
                    </a:lnTo>
                    <a:lnTo>
                      <a:pt x="1203" y="1797"/>
                    </a:lnTo>
                    <a:lnTo>
                      <a:pt x="1207" y="1799"/>
                    </a:lnTo>
                    <a:lnTo>
                      <a:pt x="1211" y="1804"/>
                    </a:lnTo>
                    <a:lnTo>
                      <a:pt x="1215" y="1810"/>
                    </a:lnTo>
                    <a:lnTo>
                      <a:pt x="1219" y="1815"/>
                    </a:lnTo>
                    <a:lnTo>
                      <a:pt x="1223" y="1816"/>
                    </a:lnTo>
                    <a:lnTo>
                      <a:pt x="1227" y="1821"/>
                    </a:lnTo>
                    <a:lnTo>
                      <a:pt x="1230" y="1823"/>
                    </a:lnTo>
                    <a:lnTo>
                      <a:pt x="1234" y="1828"/>
                    </a:lnTo>
                    <a:lnTo>
                      <a:pt x="1238" y="1832"/>
                    </a:lnTo>
                    <a:lnTo>
                      <a:pt x="1242" y="1837"/>
                    </a:lnTo>
                    <a:lnTo>
                      <a:pt x="1246" y="1840"/>
                    </a:lnTo>
                    <a:lnTo>
                      <a:pt x="1250" y="1842"/>
                    </a:lnTo>
                    <a:lnTo>
                      <a:pt x="1254" y="1849"/>
                    </a:lnTo>
                    <a:lnTo>
                      <a:pt x="1258" y="1850"/>
                    </a:lnTo>
                    <a:lnTo>
                      <a:pt x="1262" y="1852"/>
                    </a:lnTo>
                    <a:lnTo>
                      <a:pt x="1266" y="1855"/>
                    </a:lnTo>
                    <a:lnTo>
                      <a:pt x="1270" y="1859"/>
                    </a:lnTo>
                    <a:lnTo>
                      <a:pt x="1274" y="1863"/>
                    </a:lnTo>
                    <a:lnTo>
                      <a:pt x="1278" y="1863"/>
                    </a:lnTo>
                    <a:lnTo>
                      <a:pt x="1282" y="1866"/>
                    </a:lnTo>
                    <a:lnTo>
                      <a:pt x="1286" y="1872"/>
                    </a:lnTo>
                    <a:lnTo>
                      <a:pt x="1290" y="1868"/>
                    </a:lnTo>
                    <a:lnTo>
                      <a:pt x="1294" y="1874"/>
                    </a:lnTo>
                    <a:lnTo>
                      <a:pt x="1297" y="1880"/>
                    </a:lnTo>
                    <a:lnTo>
                      <a:pt x="1301" y="1880"/>
                    </a:lnTo>
                    <a:lnTo>
                      <a:pt x="1305" y="1881"/>
                    </a:lnTo>
                    <a:lnTo>
                      <a:pt x="1309" y="1884"/>
                    </a:lnTo>
                    <a:lnTo>
                      <a:pt x="1313" y="1885"/>
                    </a:lnTo>
                    <a:lnTo>
                      <a:pt x="1317" y="1887"/>
                    </a:lnTo>
                    <a:lnTo>
                      <a:pt x="1321" y="1891"/>
                    </a:lnTo>
                    <a:lnTo>
                      <a:pt x="1325" y="1894"/>
                    </a:lnTo>
                    <a:lnTo>
                      <a:pt x="1329" y="1895"/>
                    </a:lnTo>
                    <a:lnTo>
                      <a:pt x="1333" y="1894"/>
                    </a:lnTo>
                    <a:lnTo>
                      <a:pt x="1337" y="1897"/>
                    </a:lnTo>
                    <a:lnTo>
                      <a:pt x="1341" y="1901"/>
                    </a:lnTo>
                    <a:lnTo>
                      <a:pt x="1345" y="1900"/>
                    </a:lnTo>
                    <a:lnTo>
                      <a:pt x="1349" y="1904"/>
                    </a:lnTo>
                    <a:lnTo>
                      <a:pt x="1353" y="1901"/>
                    </a:lnTo>
                    <a:lnTo>
                      <a:pt x="1357" y="1902"/>
                    </a:lnTo>
                    <a:lnTo>
                      <a:pt x="1361" y="1903"/>
                    </a:lnTo>
                    <a:lnTo>
                      <a:pt x="1365" y="1908"/>
                    </a:lnTo>
                    <a:lnTo>
                      <a:pt x="1368" y="1909"/>
                    </a:lnTo>
                    <a:lnTo>
                      <a:pt x="1372" y="1910"/>
                    </a:lnTo>
                    <a:lnTo>
                      <a:pt x="1376" y="1910"/>
                    </a:lnTo>
                    <a:lnTo>
                      <a:pt x="1380" y="1909"/>
                    </a:lnTo>
                    <a:lnTo>
                      <a:pt x="1384" y="1915"/>
                    </a:lnTo>
                    <a:lnTo>
                      <a:pt x="1388" y="1915"/>
                    </a:lnTo>
                    <a:lnTo>
                      <a:pt x="1392" y="1913"/>
                    </a:lnTo>
                    <a:lnTo>
                      <a:pt x="1396" y="1915"/>
                    </a:lnTo>
                    <a:lnTo>
                      <a:pt x="1400" y="1914"/>
                    </a:lnTo>
                    <a:lnTo>
                      <a:pt x="1404" y="1915"/>
                    </a:lnTo>
                    <a:lnTo>
                      <a:pt x="1408" y="1918"/>
                    </a:lnTo>
                    <a:lnTo>
                      <a:pt x="1412" y="1919"/>
                    </a:lnTo>
                    <a:lnTo>
                      <a:pt x="1416" y="1919"/>
                    </a:lnTo>
                    <a:lnTo>
                      <a:pt x="1420" y="1918"/>
                    </a:lnTo>
                    <a:lnTo>
                      <a:pt x="1424" y="1916"/>
                    </a:lnTo>
                    <a:lnTo>
                      <a:pt x="1428" y="1919"/>
                    </a:lnTo>
                    <a:lnTo>
                      <a:pt x="1432" y="1921"/>
                    </a:lnTo>
                    <a:lnTo>
                      <a:pt x="1435" y="1921"/>
                    </a:lnTo>
                    <a:lnTo>
                      <a:pt x="1439" y="1920"/>
                    </a:lnTo>
                    <a:lnTo>
                      <a:pt x="1443" y="1915"/>
                    </a:lnTo>
                    <a:lnTo>
                      <a:pt x="1447" y="1919"/>
                    </a:lnTo>
                    <a:lnTo>
                      <a:pt x="1451" y="1914"/>
                    </a:lnTo>
                    <a:lnTo>
                      <a:pt x="1455" y="1918"/>
                    </a:lnTo>
                    <a:lnTo>
                      <a:pt x="1459" y="1916"/>
                    </a:lnTo>
                    <a:lnTo>
                      <a:pt x="1463" y="1916"/>
                    </a:lnTo>
                    <a:lnTo>
                      <a:pt x="1467" y="1918"/>
                    </a:lnTo>
                    <a:lnTo>
                      <a:pt x="1471" y="1915"/>
                    </a:lnTo>
                    <a:lnTo>
                      <a:pt x="1475" y="1915"/>
                    </a:lnTo>
                    <a:lnTo>
                      <a:pt x="1479" y="1915"/>
                    </a:lnTo>
                    <a:lnTo>
                      <a:pt x="1483" y="1915"/>
                    </a:lnTo>
                    <a:lnTo>
                      <a:pt x="1487" y="1914"/>
                    </a:lnTo>
                    <a:lnTo>
                      <a:pt x="1491" y="1913"/>
                    </a:lnTo>
                    <a:lnTo>
                      <a:pt x="1495" y="1912"/>
                    </a:lnTo>
                    <a:lnTo>
                      <a:pt x="1499" y="1913"/>
                    </a:lnTo>
                    <a:lnTo>
                      <a:pt x="1502" y="1907"/>
                    </a:lnTo>
                    <a:lnTo>
                      <a:pt x="1506" y="1910"/>
                    </a:lnTo>
                    <a:lnTo>
                      <a:pt x="1510" y="1907"/>
                    </a:lnTo>
                    <a:lnTo>
                      <a:pt x="1514" y="1904"/>
                    </a:lnTo>
                    <a:lnTo>
                      <a:pt x="1518" y="1906"/>
                    </a:lnTo>
                    <a:lnTo>
                      <a:pt x="1522" y="1901"/>
                    </a:lnTo>
                    <a:lnTo>
                      <a:pt x="1526" y="1901"/>
                    </a:lnTo>
                    <a:lnTo>
                      <a:pt x="1530" y="1898"/>
                    </a:lnTo>
                    <a:lnTo>
                      <a:pt x="1534" y="1898"/>
                    </a:lnTo>
                    <a:lnTo>
                      <a:pt x="1538" y="1898"/>
                    </a:lnTo>
                    <a:lnTo>
                      <a:pt x="1542" y="1896"/>
                    </a:lnTo>
                    <a:lnTo>
                      <a:pt x="1546" y="1894"/>
                    </a:lnTo>
                    <a:lnTo>
                      <a:pt x="1550" y="1892"/>
                    </a:lnTo>
                    <a:lnTo>
                      <a:pt x="1554" y="1891"/>
                    </a:lnTo>
                    <a:lnTo>
                      <a:pt x="1558" y="1889"/>
                    </a:lnTo>
                    <a:lnTo>
                      <a:pt x="1562" y="1887"/>
                    </a:lnTo>
                    <a:lnTo>
                      <a:pt x="1566" y="1884"/>
                    </a:lnTo>
                    <a:lnTo>
                      <a:pt x="1570" y="1881"/>
                    </a:lnTo>
                    <a:lnTo>
                      <a:pt x="1573" y="1878"/>
                    </a:lnTo>
                    <a:lnTo>
                      <a:pt x="1577" y="1879"/>
                    </a:lnTo>
                    <a:lnTo>
                      <a:pt x="1581" y="1877"/>
                    </a:lnTo>
                    <a:lnTo>
                      <a:pt x="1585" y="1877"/>
                    </a:lnTo>
                    <a:lnTo>
                      <a:pt x="1589" y="1873"/>
                    </a:lnTo>
                    <a:lnTo>
                      <a:pt x="1593" y="1867"/>
                    </a:lnTo>
                    <a:lnTo>
                      <a:pt x="1597" y="1866"/>
                    </a:lnTo>
                    <a:lnTo>
                      <a:pt x="1601" y="1866"/>
                    </a:lnTo>
                    <a:lnTo>
                      <a:pt x="1605" y="1860"/>
                    </a:lnTo>
                    <a:lnTo>
                      <a:pt x="1609" y="1859"/>
                    </a:lnTo>
                    <a:lnTo>
                      <a:pt x="1613" y="1855"/>
                    </a:lnTo>
                    <a:lnTo>
                      <a:pt x="1617" y="1850"/>
                    </a:lnTo>
                    <a:lnTo>
                      <a:pt x="1621" y="1851"/>
                    </a:lnTo>
                    <a:lnTo>
                      <a:pt x="1625" y="1849"/>
                    </a:lnTo>
                    <a:lnTo>
                      <a:pt x="1629" y="1849"/>
                    </a:lnTo>
                    <a:lnTo>
                      <a:pt x="1633" y="1842"/>
                    </a:lnTo>
                    <a:lnTo>
                      <a:pt x="1637" y="1838"/>
                    </a:lnTo>
                    <a:lnTo>
                      <a:pt x="1640" y="1837"/>
                    </a:lnTo>
                    <a:lnTo>
                      <a:pt x="1644" y="1832"/>
                    </a:lnTo>
                    <a:lnTo>
                      <a:pt x="1648" y="1828"/>
                    </a:lnTo>
                    <a:lnTo>
                      <a:pt x="1652" y="1823"/>
                    </a:lnTo>
                    <a:lnTo>
                      <a:pt x="1656" y="1823"/>
                    </a:lnTo>
                    <a:lnTo>
                      <a:pt x="1660" y="1819"/>
                    </a:lnTo>
                    <a:lnTo>
                      <a:pt x="1664" y="1816"/>
                    </a:lnTo>
                    <a:lnTo>
                      <a:pt x="1668" y="1814"/>
                    </a:lnTo>
                    <a:lnTo>
                      <a:pt x="1672" y="1808"/>
                    </a:lnTo>
                    <a:lnTo>
                      <a:pt x="1676" y="1803"/>
                    </a:lnTo>
                    <a:lnTo>
                      <a:pt x="1680" y="1803"/>
                    </a:lnTo>
                    <a:lnTo>
                      <a:pt x="1684" y="1799"/>
                    </a:lnTo>
                    <a:lnTo>
                      <a:pt x="1688" y="1793"/>
                    </a:lnTo>
                    <a:lnTo>
                      <a:pt x="1692" y="1793"/>
                    </a:lnTo>
                    <a:lnTo>
                      <a:pt x="1696" y="1787"/>
                    </a:lnTo>
                    <a:lnTo>
                      <a:pt x="1700" y="1782"/>
                    </a:lnTo>
                    <a:lnTo>
                      <a:pt x="1704" y="1779"/>
                    </a:lnTo>
                    <a:lnTo>
                      <a:pt x="1707" y="1773"/>
                    </a:lnTo>
                    <a:lnTo>
                      <a:pt x="1711" y="1770"/>
                    </a:lnTo>
                    <a:lnTo>
                      <a:pt x="1715" y="1764"/>
                    </a:lnTo>
                    <a:lnTo>
                      <a:pt x="1719" y="1764"/>
                    </a:lnTo>
                    <a:lnTo>
                      <a:pt x="1723" y="1757"/>
                    </a:lnTo>
                    <a:lnTo>
                      <a:pt x="1727" y="1756"/>
                    </a:lnTo>
                    <a:lnTo>
                      <a:pt x="1731" y="1750"/>
                    </a:lnTo>
                    <a:lnTo>
                      <a:pt x="1735" y="1746"/>
                    </a:lnTo>
                    <a:lnTo>
                      <a:pt x="1739" y="1741"/>
                    </a:lnTo>
                    <a:lnTo>
                      <a:pt x="1743" y="1741"/>
                    </a:lnTo>
                    <a:lnTo>
                      <a:pt x="1747" y="1730"/>
                    </a:lnTo>
                    <a:lnTo>
                      <a:pt x="1751" y="1728"/>
                    </a:lnTo>
                    <a:lnTo>
                      <a:pt x="1755" y="1724"/>
                    </a:lnTo>
                    <a:lnTo>
                      <a:pt x="1759" y="1721"/>
                    </a:lnTo>
                    <a:lnTo>
                      <a:pt x="1763" y="1715"/>
                    </a:lnTo>
                    <a:lnTo>
                      <a:pt x="1767" y="1712"/>
                    </a:lnTo>
                    <a:lnTo>
                      <a:pt x="1771" y="1708"/>
                    </a:lnTo>
                    <a:lnTo>
                      <a:pt x="1775" y="1702"/>
                    </a:lnTo>
                    <a:lnTo>
                      <a:pt x="1778" y="1698"/>
                    </a:lnTo>
                    <a:lnTo>
                      <a:pt x="1782" y="1694"/>
                    </a:lnTo>
                    <a:lnTo>
                      <a:pt x="1786" y="1692"/>
                    </a:lnTo>
                    <a:lnTo>
                      <a:pt x="1790" y="1681"/>
                    </a:lnTo>
                    <a:lnTo>
                      <a:pt x="1794" y="1680"/>
                    </a:lnTo>
                    <a:lnTo>
                      <a:pt x="1798" y="1674"/>
                    </a:lnTo>
                    <a:lnTo>
                      <a:pt x="1802" y="1670"/>
                    </a:lnTo>
                    <a:lnTo>
                      <a:pt x="1806" y="1664"/>
                    </a:lnTo>
                    <a:lnTo>
                      <a:pt x="1810" y="1662"/>
                    </a:lnTo>
                    <a:lnTo>
                      <a:pt x="1814" y="1656"/>
                    </a:lnTo>
                    <a:lnTo>
                      <a:pt x="1818" y="1646"/>
                    </a:lnTo>
                    <a:lnTo>
                      <a:pt x="1822" y="1645"/>
                    </a:lnTo>
                    <a:lnTo>
                      <a:pt x="1826" y="1641"/>
                    </a:lnTo>
                    <a:lnTo>
                      <a:pt x="1830" y="1640"/>
                    </a:lnTo>
                    <a:lnTo>
                      <a:pt x="1834" y="1634"/>
                    </a:lnTo>
                    <a:lnTo>
                      <a:pt x="1838" y="1623"/>
                    </a:lnTo>
                    <a:lnTo>
                      <a:pt x="1842" y="1622"/>
                    </a:lnTo>
                    <a:lnTo>
                      <a:pt x="1845" y="1619"/>
                    </a:lnTo>
                    <a:lnTo>
                      <a:pt x="1849" y="1612"/>
                    </a:lnTo>
                    <a:lnTo>
                      <a:pt x="1853" y="1605"/>
                    </a:lnTo>
                    <a:lnTo>
                      <a:pt x="1857" y="1600"/>
                    </a:lnTo>
                    <a:lnTo>
                      <a:pt x="1861" y="1594"/>
                    </a:lnTo>
                    <a:lnTo>
                      <a:pt x="1865" y="1590"/>
                    </a:lnTo>
                    <a:lnTo>
                      <a:pt x="1869" y="1584"/>
                    </a:lnTo>
                    <a:lnTo>
                      <a:pt x="1873" y="1582"/>
                    </a:lnTo>
                    <a:lnTo>
                      <a:pt x="1877" y="1575"/>
                    </a:lnTo>
                    <a:lnTo>
                      <a:pt x="1881" y="1569"/>
                    </a:lnTo>
                    <a:lnTo>
                      <a:pt x="1885" y="1563"/>
                    </a:lnTo>
                    <a:lnTo>
                      <a:pt x="1889" y="1557"/>
                    </a:lnTo>
                    <a:lnTo>
                      <a:pt x="1893" y="1554"/>
                    </a:lnTo>
                    <a:lnTo>
                      <a:pt x="1897" y="1547"/>
                    </a:lnTo>
                    <a:lnTo>
                      <a:pt x="1901" y="1541"/>
                    </a:lnTo>
                    <a:lnTo>
                      <a:pt x="1905" y="1541"/>
                    </a:lnTo>
                    <a:lnTo>
                      <a:pt x="1909" y="1530"/>
                    </a:lnTo>
                    <a:lnTo>
                      <a:pt x="1913" y="1528"/>
                    </a:lnTo>
                    <a:lnTo>
                      <a:pt x="1916" y="1519"/>
                    </a:lnTo>
                    <a:lnTo>
                      <a:pt x="1920" y="1516"/>
                    </a:lnTo>
                    <a:lnTo>
                      <a:pt x="1924" y="1506"/>
                    </a:lnTo>
                    <a:lnTo>
                      <a:pt x="1928" y="1507"/>
                    </a:lnTo>
                    <a:lnTo>
                      <a:pt x="1932" y="1502"/>
                    </a:lnTo>
                    <a:lnTo>
                      <a:pt x="1936" y="1493"/>
                    </a:lnTo>
                    <a:lnTo>
                      <a:pt x="1940" y="1487"/>
                    </a:lnTo>
                    <a:lnTo>
                      <a:pt x="1944" y="1482"/>
                    </a:lnTo>
                    <a:lnTo>
                      <a:pt x="1948" y="1477"/>
                    </a:lnTo>
                    <a:lnTo>
                      <a:pt x="1952" y="1472"/>
                    </a:lnTo>
                    <a:lnTo>
                      <a:pt x="1956" y="1471"/>
                    </a:lnTo>
                    <a:lnTo>
                      <a:pt x="1960" y="1462"/>
                    </a:lnTo>
                    <a:lnTo>
                      <a:pt x="1964" y="1454"/>
                    </a:lnTo>
                    <a:lnTo>
                      <a:pt x="1968" y="1450"/>
                    </a:lnTo>
                    <a:lnTo>
                      <a:pt x="1972" y="1442"/>
                    </a:lnTo>
                    <a:lnTo>
                      <a:pt x="1976" y="1438"/>
                    </a:lnTo>
                    <a:lnTo>
                      <a:pt x="1980" y="1433"/>
                    </a:lnTo>
                    <a:lnTo>
                      <a:pt x="1983" y="1425"/>
                    </a:lnTo>
                    <a:lnTo>
                      <a:pt x="1987" y="1421"/>
                    </a:lnTo>
                    <a:lnTo>
                      <a:pt x="1991" y="1416"/>
                    </a:lnTo>
                    <a:lnTo>
                      <a:pt x="1995" y="1410"/>
                    </a:lnTo>
                    <a:lnTo>
                      <a:pt x="1999" y="1400"/>
                    </a:lnTo>
                    <a:lnTo>
                      <a:pt x="2003" y="1400"/>
                    </a:lnTo>
                    <a:lnTo>
                      <a:pt x="2007" y="1394"/>
                    </a:lnTo>
                    <a:lnTo>
                      <a:pt x="2011" y="1387"/>
                    </a:lnTo>
                    <a:lnTo>
                      <a:pt x="2015" y="1379"/>
                    </a:lnTo>
                    <a:lnTo>
                      <a:pt x="2019" y="1375"/>
                    </a:lnTo>
                    <a:lnTo>
                      <a:pt x="2023" y="1369"/>
                    </a:lnTo>
                    <a:lnTo>
                      <a:pt x="2027" y="1362"/>
                    </a:lnTo>
                    <a:lnTo>
                      <a:pt x="2031" y="1356"/>
                    </a:lnTo>
                    <a:lnTo>
                      <a:pt x="2035" y="1352"/>
                    </a:lnTo>
                    <a:lnTo>
                      <a:pt x="2039" y="1348"/>
                    </a:lnTo>
                    <a:lnTo>
                      <a:pt x="2043" y="1342"/>
                    </a:lnTo>
                    <a:lnTo>
                      <a:pt x="2047" y="1337"/>
                    </a:lnTo>
                    <a:lnTo>
                      <a:pt x="2050" y="1331"/>
                    </a:lnTo>
                    <a:lnTo>
                      <a:pt x="2054" y="1321"/>
                    </a:lnTo>
                    <a:lnTo>
                      <a:pt x="2058" y="1317"/>
                    </a:lnTo>
                    <a:lnTo>
                      <a:pt x="2062" y="1315"/>
                    </a:lnTo>
                    <a:lnTo>
                      <a:pt x="2066" y="1307"/>
                    </a:lnTo>
                    <a:lnTo>
                      <a:pt x="2070" y="1301"/>
                    </a:lnTo>
                    <a:lnTo>
                      <a:pt x="2074" y="1302"/>
                    </a:lnTo>
                    <a:lnTo>
                      <a:pt x="2078" y="1291"/>
                    </a:lnTo>
                    <a:lnTo>
                      <a:pt x="2082" y="1286"/>
                    </a:lnTo>
                    <a:lnTo>
                      <a:pt x="2086" y="1279"/>
                    </a:lnTo>
                    <a:lnTo>
                      <a:pt x="2090" y="1270"/>
                    </a:lnTo>
                    <a:lnTo>
                      <a:pt x="2094" y="1267"/>
                    </a:lnTo>
                    <a:lnTo>
                      <a:pt x="2098" y="1262"/>
                    </a:lnTo>
                    <a:lnTo>
                      <a:pt x="2102" y="1257"/>
                    </a:lnTo>
                    <a:lnTo>
                      <a:pt x="2106" y="1252"/>
                    </a:lnTo>
                    <a:lnTo>
                      <a:pt x="2110" y="1247"/>
                    </a:lnTo>
                    <a:lnTo>
                      <a:pt x="2114" y="1240"/>
                    </a:lnTo>
                    <a:lnTo>
                      <a:pt x="2118" y="1237"/>
                    </a:lnTo>
                    <a:lnTo>
                      <a:pt x="2121" y="1228"/>
                    </a:lnTo>
                    <a:lnTo>
                      <a:pt x="2125" y="1222"/>
                    </a:lnTo>
                    <a:lnTo>
                      <a:pt x="2129" y="1217"/>
                    </a:lnTo>
                    <a:lnTo>
                      <a:pt x="2133" y="1214"/>
                    </a:lnTo>
                    <a:lnTo>
                      <a:pt x="2137" y="1210"/>
                    </a:lnTo>
                    <a:lnTo>
                      <a:pt x="2141" y="1201"/>
                    </a:lnTo>
                    <a:lnTo>
                      <a:pt x="2145" y="1198"/>
                    </a:lnTo>
                    <a:lnTo>
                      <a:pt x="2149" y="1189"/>
                    </a:lnTo>
                    <a:lnTo>
                      <a:pt x="2153" y="1185"/>
                    </a:lnTo>
                    <a:lnTo>
                      <a:pt x="2157" y="1181"/>
                    </a:lnTo>
                    <a:lnTo>
                      <a:pt x="2161" y="1179"/>
                    </a:lnTo>
                    <a:lnTo>
                      <a:pt x="2165" y="1173"/>
                    </a:lnTo>
                    <a:lnTo>
                      <a:pt x="2169" y="1168"/>
                    </a:lnTo>
                    <a:lnTo>
                      <a:pt x="2173" y="1158"/>
                    </a:lnTo>
                    <a:lnTo>
                      <a:pt x="2177" y="1157"/>
                    </a:lnTo>
                    <a:lnTo>
                      <a:pt x="2181" y="1150"/>
                    </a:lnTo>
                    <a:lnTo>
                      <a:pt x="2185" y="1146"/>
                    </a:lnTo>
                    <a:lnTo>
                      <a:pt x="2188" y="1140"/>
                    </a:lnTo>
                    <a:lnTo>
                      <a:pt x="2192" y="1135"/>
                    </a:lnTo>
                    <a:lnTo>
                      <a:pt x="2196" y="1130"/>
                    </a:lnTo>
                    <a:lnTo>
                      <a:pt x="2200" y="1123"/>
                    </a:lnTo>
                    <a:lnTo>
                      <a:pt x="2204" y="1122"/>
                    </a:lnTo>
                    <a:lnTo>
                      <a:pt x="2208" y="1115"/>
                    </a:lnTo>
                    <a:lnTo>
                      <a:pt x="2212" y="1110"/>
                    </a:lnTo>
                    <a:lnTo>
                      <a:pt x="2216" y="1104"/>
                    </a:lnTo>
                    <a:lnTo>
                      <a:pt x="2220" y="1102"/>
                    </a:lnTo>
                    <a:lnTo>
                      <a:pt x="2224" y="1095"/>
                    </a:lnTo>
                    <a:lnTo>
                      <a:pt x="2228" y="1090"/>
                    </a:lnTo>
                    <a:lnTo>
                      <a:pt x="2232" y="1087"/>
                    </a:lnTo>
                    <a:lnTo>
                      <a:pt x="2236" y="1080"/>
                    </a:lnTo>
                    <a:lnTo>
                      <a:pt x="2240" y="1082"/>
                    </a:lnTo>
                    <a:lnTo>
                      <a:pt x="2244" y="1075"/>
                    </a:lnTo>
                    <a:lnTo>
                      <a:pt x="2248" y="1067"/>
                    </a:lnTo>
                    <a:lnTo>
                      <a:pt x="2252" y="1065"/>
                    </a:lnTo>
                    <a:lnTo>
                      <a:pt x="2255" y="1061"/>
                    </a:lnTo>
                    <a:lnTo>
                      <a:pt x="2259" y="1053"/>
                    </a:lnTo>
                    <a:lnTo>
                      <a:pt x="2263" y="1049"/>
                    </a:lnTo>
                    <a:lnTo>
                      <a:pt x="2267" y="1044"/>
                    </a:lnTo>
                    <a:lnTo>
                      <a:pt x="2271" y="1040"/>
                    </a:lnTo>
                    <a:lnTo>
                      <a:pt x="2275" y="1038"/>
                    </a:lnTo>
                    <a:lnTo>
                      <a:pt x="2279" y="1035"/>
                    </a:lnTo>
                    <a:lnTo>
                      <a:pt x="2283" y="1031"/>
                    </a:lnTo>
                    <a:lnTo>
                      <a:pt x="2287" y="1023"/>
                    </a:lnTo>
                    <a:lnTo>
                      <a:pt x="2291" y="1022"/>
                    </a:lnTo>
                    <a:lnTo>
                      <a:pt x="2295" y="1024"/>
                    </a:lnTo>
                    <a:lnTo>
                      <a:pt x="2299" y="1014"/>
                    </a:lnTo>
                    <a:lnTo>
                      <a:pt x="2303" y="1011"/>
                    </a:lnTo>
                    <a:lnTo>
                      <a:pt x="2307" y="1006"/>
                    </a:lnTo>
                    <a:lnTo>
                      <a:pt x="2311" y="1002"/>
                    </a:lnTo>
                    <a:lnTo>
                      <a:pt x="2315" y="997"/>
                    </a:lnTo>
                    <a:lnTo>
                      <a:pt x="2319" y="995"/>
                    </a:lnTo>
                    <a:lnTo>
                      <a:pt x="2323" y="993"/>
                    </a:lnTo>
                    <a:lnTo>
                      <a:pt x="2326" y="988"/>
                    </a:lnTo>
                    <a:lnTo>
                      <a:pt x="2330" y="984"/>
                    </a:lnTo>
                    <a:lnTo>
                      <a:pt x="2334" y="980"/>
                    </a:lnTo>
                    <a:lnTo>
                      <a:pt x="2338" y="978"/>
                    </a:lnTo>
                    <a:lnTo>
                      <a:pt x="2342" y="974"/>
                    </a:lnTo>
                    <a:lnTo>
                      <a:pt x="2346" y="972"/>
                    </a:lnTo>
                    <a:lnTo>
                      <a:pt x="2350" y="971"/>
                    </a:lnTo>
                    <a:lnTo>
                      <a:pt x="2354" y="961"/>
                    </a:lnTo>
                    <a:lnTo>
                      <a:pt x="2358" y="960"/>
                    </a:lnTo>
                    <a:lnTo>
                      <a:pt x="2362" y="960"/>
                    </a:lnTo>
                    <a:lnTo>
                      <a:pt x="2366" y="953"/>
                    </a:lnTo>
                    <a:lnTo>
                      <a:pt x="2370" y="949"/>
                    </a:lnTo>
                    <a:lnTo>
                      <a:pt x="2374" y="948"/>
                    </a:lnTo>
                    <a:lnTo>
                      <a:pt x="2378" y="947"/>
                    </a:lnTo>
                    <a:lnTo>
                      <a:pt x="2382" y="943"/>
                    </a:lnTo>
                    <a:lnTo>
                      <a:pt x="2386" y="938"/>
                    </a:lnTo>
                    <a:lnTo>
                      <a:pt x="2390" y="941"/>
                    </a:lnTo>
                    <a:lnTo>
                      <a:pt x="2393" y="936"/>
                    </a:lnTo>
                    <a:lnTo>
                      <a:pt x="2397" y="937"/>
                    </a:lnTo>
                    <a:lnTo>
                      <a:pt x="2401" y="929"/>
                    </a:lnTo>
                    <a:lnTo>
                      <a:pt x="2405" y="925"/>
                    </a:lnTo>
                    <a:lnTo>
                      <a:pt x="2409" y="925"/>
                    </a:lnTo>
                    <a:lnTo>
                      <a:pt x="2413" y="918"/>
                    </a:lnTo>
                    <a:lnTo>
                      <a:pt x="2417" y="920"/>
                    </a:lnTo>
                    <a:lnTo>
                      <a:pt x="2421" y="915"/>
                    </a:lnTo>
                    <a:lnTo>
                      <a:pt x="2425" y="915"/>
                    </a:lnTo>
                    <a:lnTo>
                      <a:pt x="2429" y="914"/>
                    </a:lnTo>
                    <a:lnTo>
                      <a:pt x="2433" y="913"/>
                    </a:lnTo>
                    <a:lnTo>
                      <a:pt x="2437" y="906"/>
                    </a:lnTo>
                    <a:lnTo>
                      <a:pt x="2441" y="904"/>
                    </a:lnTo>
                    <a:lnTo>
                      <a:pt x="2445" y="904"/>
                    </a:lnTo>
                    <a:lnTo>
                      <a:pt x="2449" y="901"/>
                    </a:lnTo>
                    <a:lnTo>
                      <a:pt x="2453" y="904"/>
                    </a:lnTo>
                    <a:lnTo>
                      <a:pt x="2457" y="900"/>
                    </a:lnTo>
                    <a:lnTo>
                      <a:pt x="2461" y="897"/>
                    </a:lnTo>
                    <a:lnTo>
                      <a:pt x="2464" y="895"/>
                    </a:lnTo>
                    <a:lnTo>
                      <a:pt x="2468" y="890"/>
                    </a:lnTo>
                    <a:lnTo>
                      <a:pt x="2472" y="892"/>
                    </a:lnTo>
                    <a:lnTo>
                      <a:pt x="2476" y="890"/>
                    </a:lnTo>
                    <a:lnTo>
                      <a:pt x="2480" y="889"/>
                    </a:lnTo>
                    <a:lnTo>
                      <a:pt x="2484" y="889"/>
                    </a:lnTo>
                    <a:lnTo>
                      <a:pt x="2488" y="884"/>
                    </a:lnTo>
                    <a:lnTo>
                      <a:pt x="2492" y="884"/>
                    </a:lnTo>
                    <a:lnTo>
                      <a:pt x="2496" y="883"/>
                    </a:lnTo>
                    <a:lnTo>
                      <a:pt x="2500" y="883"/>
                    </a:lnTo>
                    <a:lnTo>
                      <a:pt x="2504" y="885"/>
                    </a:lnTo>
                    <a:lnTo>
                      <a:pt x="2508" y="881"/>
                    </a:lnTo>
                    <a:lnTo>
                      <a:pt x="2512" y="881"/>
                    </a:lnTo>
                    <a:lnTo>
                      <a:pt x="2516" y="875"/>
                    </a:lnTo>
                    <a:lnTo>
                      <a:pt x="2520" y="877"/>
                    </a:lnTo>
                    <a:lnTo>
                      <a:pt x="2524" y="875"/>
                    </a:lnTo>
                    <a:lnTo>
                      <a:pt x="2528" y="874"/>
                    </a:lnTo>
                    <a:lnTo>
                      <a:pt x="2531" y="873"/>
                    </a:lnTo>
                    <a:lnTo>
                      <a:pt x="2535" y="873"/>
                    </a:lnTo>
                    <a:lnTo>
                      <a:pt x="2539" y="874"/>
                    </a:lnTo>
                    <a:lnTo>
                      <a:pt x="2543" y="874"/>
                    </a:lnTo>
                    <a:lnTo>
                      <a:pt x="2547" y="873"/>
                    </a:lnTo>
                    <a:lnTo>
                      <a:pt x="2551" y="875"/>
                    </a:lnTo>
                    <a:lnTo>
                      <a:pt x="2555" y="873"/>
                    </a:lnTo>
                    <a:lnTo>
                      <a:pt x="2559" y="872"/>
                    </a:lnTo>
                    <a:lnTo>
                      <a:pt x="2563" y="871"/>
                    </a:lnTo>
                    <a:lnTo>
                      <a:pt x="2567" y="873"/>
                    </a:lnTo>
                    <a:lnTo>
                      <a:pt x="2571" y="872"/>
                    </a:lnTo>
                    <a:lnTo>
                      <a:pt x="2575" y="873"/>
                    </a:lnTo>
                    <a:lnTo>
                      <a:pt x="2579" y="872"/>
                    </a:lnTo>
                    <a:lnTo>
                      <a:pt x="2583" y="871"/>
                    </a:lnTo>
                    <a:lnTo>
                      <a:pt x="2587" y="872"/>
                    </a:lnTo>
                    <a:lnTo>
                      <a:pt x="2591" y="875"/>
                    </a:lnTo>
                    <a:lnTo>
                      <a:pt x="2595" y="872"/>
                    </a:lnTo>
                    <a:lnTo>
                      <a:pt x="2598" y="873"/>
                    </a:lnTo>
                    <a:lnTo>
                      <a:pt x="2602" y="873"/>
                    </a:lnTo>
                    <a:lnTo>
                      <a:pt x="2606" y="871"/>
                    </a:lnTo>
                    <a:lnTo>
                      <a:pt x="2610" y="872"/>
                    </a:lnTo>
                    <a:lnTo>
                      <a:pt x="2614" y="873"/>
                    </a:lnTo>
                    <a:lnTo>
                      <a:pt x="2618" y="877"/>
                    </a:lnTo>
                    <a:lnTo>
                      <a:pt x="2622" y="874"/>
                    </a:lnTo>
                    <a:lnTo>
                      <a:pt x="2626" y="875"/>
                    </a:lnTo>
                    <a:lnTo>
                      <a:pt x="2630" y="875"/>
                    </a:lnTo>
                    <a:lnTo>
                      <a:pt x="2634" y="878"/>
                    </a:lnTo>
                    <a:lnTo>
                      <a:pt x="2638" y="879"/>
                    </a:lnTo>
                    <a:lnTo>
                      <a:pt x="2642" y="878"/>
                    </a:lnTo>
                    <a:lnTo>
                      <a:pt x="2646" y="878"/>
                    </a:lnTo>
                    <a:lnTo>
                      <a:pt x="2650" y="879"/>
                    </a:lnTo>
                    <a:lnTo>
                      <a:pt x="2654" y="878"/>
                    </a:lnTo>
                    <a:lnTo>
                      <a:pt x="2658" y="880"/>
                    </a:lnTo>
                    <a:lnTo>
                      <a:pt x="2662" y="883"/>
                    </a:lnTo>
                    <a:lnTo>
                      <a:pt x="2666" y="884"/>
                    </a:lnTo>
                    <a:lnTo>
                      <a:pt x="2669" y="884"/>
                    </a:lnTo>
                    <a:lnTo>
                      <a:pt x="2673" y="886"/>
                    </a:lnTo>
                    <a:lnTo>
                      <a:pt x="2677" y="891"/>
                    </a:lnTo>
                    <a:lnTo>
                      <a:pt x="2681" y="889"/>
                    </a:lnTo>
                    <a:lnTo>
                      <a:pt x="2685" y="894"/>
                    </a:lnTo>
                    <a:lnTo>
                      <a:pt x="2689" y="894"/>
                    </a:lnTo>
                    <a:lnTo>
                      <a:pt x="2693" y="896"/>
                    </a:lnTo>
                    <a:lnTo>
                      <a:pt x="2697" y="895"/>
                    </a:lnTo>
                    <a:lnTo>
                      <a:pt x="2701" y="895"/>
                    </a:lnTo>
                    <a:lnTo>
                      <a:pt x="2705" y="900"/>
                    </a:lnTo>
                    <a:lnTo>
                      <a:pt x="2709" y="900"/>
                    </a:lnTo>
                    <a:lnTo>
                      <a:pt x="2713" y="901"/>
                    </a:lnTo>
                    <a:lnTo>
                      <a:pt x="2717" y="902"/>
                    </a:lnTo>
                    <a:lnTo>
                      <a:pt x="2721" y="906"/>
                    </a:lnTo>
                    <a:lnTo>
                      <a:pt x="2725" y="907"/>
                    </a:lnTo>
                    <a:lnTo>
                      <a:pt x="2729" y="909"/>
                    </a:lnTo>
                    <a:lnTo>
                      <a:pt x="2733" y="908"/>
                    </a:lnTo>
                    <a:lnTo>
                      <a:pt x="2736" y="913"/>
                    </a:lnTo>
                    <a:lnTo>
                      <a:pt x="2740" y="913"/>
                    </a:lnTo>
                    <a:lnTo>
                      <a:pt x="2744" y="914"/>
                    </a:lnTo>
                    <a:lnTo>
                      <a:pt x="2748" y="918"/>
                    </a:lnTo>
                    <a:lnTo>
                      <a:pt x="2752" y="924"/>
                    </a:lnTo>
                    <a:lnTo>
                      <a:pt x="2756" y="925"/>
                    </a:lnTo>
                    <a:lnTo>
                      <a:pt x="2760" y="925"/>
                    </a:lnTo>
                    <a:lnTo>
                      <a:pt x="2764" y="926"/>
                    </a:lnTo>
                    <a:lnTo>
                      <a:pt x="2768" y="930"/>
                    </a:lnTo>
                    <a:lnTo>
                      <a:pt x="2772" y="933"/>
                    </a:lnTo>
                    <a:lnTo>
                      <a:pt x="2776" y="936"/>
                    </a:lnTo>
                    <a:lnTo>
                      <a:pt x="2780" y="938"/>
                    </a:lnTo>
                    <a:lnTo>
                      <a:pt x="2784" y="941"/>
                    </a:lnTo>
                    <a:lnTo>
                      <a:pt x="2788" y="947"/>
                    </a:lnTo>
                    <a:lnTo>
                      <a:pt x="2792" y="943"/>
                    </a:lnTo>
                    <a:lnTo>
                      <a:pt x="2796" y="948"/>
                    </a:lnTo>
                    <a:lnTo>
                      <a:pt x="2800" y="948"/>
                    </a:lnTo>
                    <a:lnTo>
                      <a:pt x="2803" y="954"/>
                    </a:lnTo>
                    <a:lnTo>
                      <a:pt x="2807" y="953"/>
                    </a:lnTo>
                    <a:lnTo>
                      <a:pt x="2811" y="958"/>
                    </a:lnTo>
                    <a:lnTo>
                      <a:pt x="2815" y="961"/>
                    </a:lnTo>
                    <a:lnTo>
                      <a:pt x="2819" y="964"/>
                    </a:lnTo>
                    <a:lnTo>
                      <a:pt x="2823" y="964"/>
                    </a:lnTo>
                    <a:lnTo>
                      <a:pt x="2827" y="970"/>
                    </a:lnTo>
                    <a:lnTo>
                      <a:pt x="2831" y="974"/>
                    </a:lnTo>
                    <a:lnTo>
                      <a:pt x="2835" y="974"/>
                    </a:lnTo>
                    <a:lnTo>
                      <a:pt x="2839" y="977"/>
                    </a:lnTo>
                    <a:lnTo>
                      <a:pt x="2843" y="980"/>
                    </a:lnTo>
                    <a:lnTo>
                      <a:pt x="2847" y="983"/>
                    </a:lnTo>
                    <a:lnTo>
                      <a:pt x="2851" y="983"/>
                    </a:lnTo>
                    <a:lnTo>
                      <a:pt x="2855" y="989"/>
                    </a:lnTo>
                    <a:lnTo>
                      <a:pt x="2859" y="993"/>
                    </a:lnTo>
                    <a:lnTo>
                      <a:pt x="2863" y="995"/>
                    </a:lnTo>
                    <a:lnTo>
                      <a:pt x="2867" y="997"/>
                    </a:lnTo>
                    <a:lnTo>
                      <a:pt x="2871" y="1000"/>
                    </a:lnTo>
                    <a:lnTo>
                      <a:pt x="2874" y="1006"/>
                    </a:lnTo>
                    <a:lnTo>
                      <a:pt x="2878" y="1008"/>
                    </a:lnTo>
                    <a:lnTo>
                      <a:pt x="2882" y="1013"/>
                    </a:lnTo>
                    <a:lnTo>
                      <a:pt x="2886" y="1013"/>
                    </a:lnTo>
                    <a:lnTo>
                      <a:pt x="2890" y="1014"/>
                    </a:lnTo>
                    <a:lnTo>
                      <a:pt x="2894" y="1017"/>
                    </a:lnTo>
                    <a:lnTo>
                      <a:pt x="2898" y="1023"/>
                    </a:lnTo>
                    <a:lnTo>
                      <a:pt x="2902" y="1023"/>
                    </a:lnTo>
                    <a:lnTo>
                      <a:pt x="2906" y="1029"/>
                    </a:lnTo>
                    <a:lnTo>
                      <a:pt x="2910" y="1034"/>
                    </a:lnTo>
                    <a:lnTo>
                      <a:pt x="2914" y="1037"/>
                    </a:lnTo>
                    <a:lnTo>
                      <a:pt x="2918" y="1040"/>
                    </a:lnTo>
                    <a:lnTo>
                      <a:pt x="2922" y="1044"/>
                    </a:lnTo>
                    <a:lnTo>
                      <a:pt x="2926" y="1047"/>
                    </a:lnTo>
                    <a:lnTo>
                      <a:pt x="2930" y="1048"/>
                    </a:lnTo>
                    <a:lnTo>
                      <a:pt x="2934" y="1053"/>
                    </a:lnTo>
                    <a:lnTo>
                      <a:pt x="2938" y="1058"/>
                    </a:lnTo>
                    <a:lnTo>
                      <a:pt x="2941" y="1060"/>
                    </a:lnTo>
                    <a:lnTo>
                      <a:pt x="2945" y="1065"/>
                    </a:lnTo>
                    <a:lnTo>
                      <a:pt x="2949" y="1066"/>
                    </a:lnTo>
                    <a:lnTo>
                      <a:pt x="2953" y="1070"/>
                    </a:lnTo>
                    <a:lnTo>
                      <a:pt x="2957" y="1075"/>
                    </a:lnTo>
                    <a:lnTo>
                      <a:pt x="2961" y="1078"/>
                    </a:lnTo>
                    <a:lnTo>
                      <a:pt x="2965" y="1084"/>
                    </a:lnTo>
                    <a:lnTo>
                      <a:pt x="2969" y="1087"/>
                    </a:lnTo>
                    <a:lnTo>
                      <a:pt x="2973" y="1090"/>
                    </a:lnTo>
                    <a:lnTo>
                      <a:pt x="2977" y="1094"/>
                    </a:lnTo>
                    <a:lnTo>
                      <a:pt x="2981" y="1098"/>
                    </a:lnTo>
                    <a:lnTo>
                      <a:pt x="2985" y="1102"/>
                    </a:lnTo>
                    <a:lnTo>
                      <a:pt x="2989" y="1105"/>
                    </a:lnTo>
                    <a:lnTo>
                      <a:pt x="2993" y="1107"/>
                    </a:lnTo>
                    <a:lnTo>
                      <a:pt x="2997" y="1112"/>
                    </a:lnTo>
                    <a:lnTo>
                      <a:pt x="3001" y="1111"/>
                    </a:lnTo>
                    <a:lnTo>
                      <a:pt x="3005" y="1118"/>
                    </a:lnTo>
                    <a:lnTo>
                      <a:pt x="3009" y="112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72" name="Line 4524"/>
              <p:cNvSpPr>
                <a:spLocks noChangeShapeType="1"/>
              </p:cNvSpPr>
              <p:nvPr/>
            </p:nvSpPr>
            <p:spPr bwMode="auto">
              <a:xfrm flipV="1">
                <a:off x="304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73" name="Line 4525"/>
              <p:cNvSpPr>
                <a:spLocks noChangeShapeType="1"/>
              </p:cNvSpPr>
              <p:nvPr/>
            </p:nvSpPr>
            <p:spPr bwMode="auto">
              <a:xfrm>
                <a:off x="304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74" name="Line 4526"/>
              <p:cNvSpPr>
                <a:spLocks noChangeShapeType="1"/>
              </p:cNvSpPr>
              <p:nvPr/>
            </p:nvSpPr>
            <p:spPr bwMode="auto">
              <a:xfrm flipV="1">
                <a:off x="3051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75" name="Line 4527"/>
              <p:cNvSpPr>
                <a:spLocks noChangeShapeType="1"/>
              </p:cNvSpPr>
              <p:nvPr/>
            </p:nvSpPr>
            <p:spPr bwMode="auto">
              <a:xfrm>
                <a:off x="305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76" name="Line 4528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77" name="Line 4529"/>
              <p:cNvSpPr>
                <a:spLocks noChangeShapeType="1"/>
              </p:cNvSpPr>
              <p:nvPr/>
            </p:nvSpPr>
            <p:spPr bwMode="auto">
              <a:xfrm flipV="1">
                <a:off x="3059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79" name="Line 4531"/>
              <p:cNvSpPr>
                <a:spLocks noChangeShapeType="1"/>
              </p:cNvSpPr>
              <p:nvPr/>
            </p:nvSpPr>
            <p:spPr bwMode="auto">
              <a:xfrm>
                <a:off x="306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0" name="Line 4532"/>
              <p:cNvSpPr>
                <a:spLocks noChangeShapeType="1"/>
              </p:cNvSpPr>
              <p:nvPr/>
            </p:nvSpPr>
            <p:spPr bwMode="auto">
              <a:xfrm flipV="1">
                <a:off x="3069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1" name="Line 4533"/>
              <p:cNvSpPr>
                <a:spLocks noChangeShapeType="1"/>
              </p:cNvSpPr>
              <p:nvPr/>
            </p:nvSpPr>
            <p:spPr bwMode="auto">
              <a:xfrm>
                <a:off x="307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2" name="Line 4534"/>
              <p:cNvSpPr>
                <a:spLocks noChangeShapeType="1"/>
              </p:cNvSpPr>
              <p:nvPr/>
            </p:nvSpPr>
            <p:spPr bwMode="auto">
              <a:xfrm flipV="1">
                <a:off x="307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3" name="Freeform 4535"/>
              <p:cNvSpPr>
                <a:spLocks/>
              </p:cNvSpPr>
              <p:nvPr/>
            </p:nvSpPr>
            <p:spPr bwMode="auto">
              <a:xfrm flipV="1">
                <a:off x="3076" y="911"/>
                <a:ext cx="1737" cy="1105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90" y="10"/>
                  </a:cxn>
                  <a:cxn ang="0">
                    <a:pos x="138" y="25"/>
                  </a:cxn>
                  <a:cxn ang="0">
                    <a:pos x="185" y="49"/>
                  </a:cxn>
                  <a:cxn ang="0">
                    <a:pos x="232" y="76"/>
                  </a:cxn>
                  <a:cxn ang="0">
                    <a:pos x="279" y="116"/>
                  </a:cxn>
                  <a:cxn ang="0">
                    <a:pos x="327" y="159"/>
                  </a:cxn>
                  <a:cxn ang="0">
                    <a:pos x="374" y="215"/>
                  </a:cxn>
                  <a:cxn ang="0">
                    <a:pos x="421" y="280"/>
                  </a:cxn>
                  <a:cxn ang="0">
                    <a:pos x="469" y="355"/>
                  </a:cxn>
                  <a:cxn ang="0">
                    <a:pos x="516" y="440"/>
                  </a:cxn>
                  <a:cxn ang="0">
                    <a:pos x="563" y="529"/>
                  </a:cxn>
                  <a:cxn ang="0">
                    <a:pos x="611" y="623"/>
                  </a:cxn>
                  <a:cxn ang="0">
                    <a:pos x="658" y="727"/>
                  </a:cxn>
                  <a:cxn ang="0">
                    <a:pos x="705" y="831"/>
                  </a:cxn>
                  <a:cxn ang="0">
                    <a:pos x="753" y="939"/>
                  </a:cxn>
                  <a:cxn ang="0">
                    <a:pos x="800" y="1048"/>
                  </a:cxn>
                  <a:cxn ang="0">
                    <a:pos x="847" y="1156"/>
                  </a:cxn>
                  <a:cxn ang="0">
                    <a:pos x="894" y="1258"/>
                  </a:cxn>
                  <a:cxn ang="0">
                    <a:pos x="942" y="1360"/>
                  </a:cxn>
                  <a:cxn ang="0">
                    <a:pos x="989" y="1453"/>
                  </a:cxn>
                  <a:cxn ang="0">
                    <a:pos x="1036" y="1540"/>
                  </a:cxn>
                  <a:cxn ang="0">
                    <a:pos x="1084" y="1619"/>
                  </a:cxn>
                  <a:cxn ang="0">
                    <a:pos x="1131" y="1695"/>
                  </a:cxn>
                  <a:cxn ang="0">
                    <a:pos x="1178" y="1753"/>
                  </a:cxn>
                  <a:cxn ang="0">
                    <a:pos x="1226" y="1809"/>
                  </a:cxn>
                  <a:cxn ang="0">
                    <a:pos x="1273" y="1849"/>
                  </a:cxn>
                  <a:cxn ang="0">
                    <a:pos x="1320" y="1884"/>
                  </a:cxn>
                  <a:cxn ang="0">
                    <a:pos x="1368" y="1905"/>
                  </a:cxn>
                  <a:cxn ang="0">
                    <a:pos x="1415" y="1920"/>
                  </a:cxn>
                  <a:cxn ang="0">
                    <a:pos x="1462" y="1918"/>
                  </a:cxn>
                  <a:cxn ang="0">
                    <a:pos x="1509" y="1913"/>
                  </a:cxn>
                  <a:cxn ang="0">
                    <a:pos x="1557" y="1894"/>
                  </a:cxn>
                  <a:cxn ang="0">
                    <a:pos x="1604" y="1870"/>
                  </a:cxn>
                  <a:cxn ang="0">
                    <a:pos x="1651" y="1834"/>
                  </a:cxn>
                  <a:cxn ang="0">
                    <a:pos x="1699" y="1795"/>
                  </a:cxn>
                  <a:cxn ang="0">
                    <a:pos x="1746" y="1748"/>
                  </a:cxn>
                  <a:cxn ang="0">
                    <a:pos x="1793" y="1699"/>
                  </a:cxn>
                  <a:cxn ang="0">
                    <a:pos x="1841" y="1639"/>
                  </a:cxn>
                  <a:cxn ang="0">
                    <a:pos x="1888" y="1574"/>
                  </a:cxn>
                  <a:cxn ang="0">
                    <a:pos x="1935" y="1509"/>
                  </a:cxn>
                  <a:cxn ang="0">
                    <a:pos x="1983" y="1444"/>
                  </a:cxn>
                  <a:cxn ang="0">
                    <a:pos x="2030" y="1371"/>
                  </a:cxn>
                  <a:cxn ang="0">
                    <a:pos x="2077" y="1301"/>
                  </a:cxn>
                  <a:cxn ang="0">
                    <a:pos x="2125" y="1226"/>
                  </a:cxn>
                  <a:cxn ang="0">
                    <a:pos x="2172" y="1160"/>
                  </a:cxn>
                  <a:cxn ang="0">
                    <a:pos x="2219" y="1086"/>
                  </a:cxn>
                  <a:cxn ang="0">
                    <a:pos x="2266" y="1016"/>
                  </a:cxn>
                  <a:cxn ang="0">
                    <a:pos x="2314" y="948"/>
                  </a:cxn>
                  <a:cxn ang="0">
                    <a:pos x="2361" y="874"/>
                  </a:cxn>
                  <a:cxn ang="0">
                    <a:pos x="2408" y="811"/>
                  </a:cxn>
                  <a:cxn ang="0">
                    <a:pos x="2456" y="747"/>
                  </a:cxn>
                  <a:cxn ang="0">
                    <a:pos x="2503" y="687"/>
                  </a:cxn>
                  <a:cxn ang="0">
                    <a:pos x="2550" y="631"/>
                  </a:cxn>
                  <a:cxn ang="0">
                    <a:pos x="2598" y="574"/>
                  </a:cxn>
                  <a:cxn ang="0">
                    <a:pos x="2645" y="522"/>
                  </a:cxn>
                  <a:cxn ang="0">
                    <a:pos x="2692" y="472"/>
                  </a:cxn>
                  <a:cxn ang="0">
                    <a:pos x="2740" y="425"/>
                  </a:cxn>
                  <a:cxn ang="0">
                    <a:pos x="2787" y="383"/>
                  </a:cxn>
                  <a:cxn ang="0">
                    <a:pos x="2834" y="343"/>
                  </a:cxn>
                  <a:cxn ang="0">
                    <a:pos x="2881" y="305"/>
                  </a:cxn>
                  <a:cxn ang="0">
                    <a:pos x="2929" y="270"/>
                  </a:cxn>
                  <a:cxn ang="0">
                    <a:pos x="2976" y="239"/>
                  </a:cxn>
                </a:cxnLst>
                <a:rect l="0" t="0" r="r" b="b"/>
                <a:pathLst>
                  <a:path w="3016" h="1920">
                    <a:moveTo>
                      <a:pt x="0" y="2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3"/>
                    </a:lnTo>
                    <a:lnTo>
                      <a:pt x="35" y="3"/>
                    </a:lnTo>
                    <a:lnTo>
                      <a:pt x="39" y="7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1" y="5"/>
                    </a:lnTo>
                    <a:lnTo>
                      <a:pt x="55" y="6"/>
                    </a:lnTo>
                    <a:lnTo>
                      <a:pt x="59" y="6"/>
                    </a:lnTo>
                    <a:lnTo>
                      <a:pt x="63" y="8"/>
                    </a:lnTo>
                    <a:lnTo>
                      <a:pt x="67" y="8"/>
                    </a:lnTo>
                    <a:lnTo>
                      <a:pt x="71" y="10"/>
                    </a:lnTo>
                    <a:lnTo>
                      <a:pt x="74" y="11"/>
                    </a:lnTo>
                    <a:lnTo>
                      <a:pt x="78" y="12"/>
                    </a:lnTo>
                    <a:lnTo>
                      <a:pt x="82" y="9"/>
                    </a:lnTo>
                    <a:lnTo>
                      <a:pt x="86" y="14"/>
                    </a:lnTo>
                    <a:lnTo>
                      <a:pt x="90" y="10"/>
                    </a:lnTo>
                    <a:lnTo>
                      <a:pt x="94" y="16"/>
                    </a:lnTo>
                    <a:lnTo>
                      <a:pt x="98" y="17"/>
                    </a:lnTo>
                    <a:lnTo>
                      <a:pt x="102" y="16"/>
                    </a:lnTo>
                    <a:lnTo>
                      <a:pt x="106" y="17"/>
                    </a:lnTo>
                    <a:lnTo>
                      <a:pt x="110" y="17"/>
                    </a:lnTo>
                    <a:lnTo>
                      <a:pt x="114" y="20"/>
                    </a:lnTo>
                    <a:lnTo>
                      <a:pt x="118" y="20"/>
                    </a:lnTo>
                    <a:lnTo>
                      <a:pt x="122" y="21"/>
                    </a:lnTo>
                    <a:lnTo>
                      <a:pt x="126" y="22"/>
                    </a:lnTo>
                    <a:lnTo>
                      <a:pt x="130" y="24"/>
                    </a:lnTo>
                    <a:lnTo>
                      <a:pt x="134" y="25"/>
                    </a:lnTo>
                    <a:lnTo>
                      <a:pt x="138" y="25"/>
                    </a:lnTo>
                    <a:lnTo>
                      <a:pt x="141" y="30"/>
                    </a:lnTo>
                    <a:lnTo>
                      <a:pt x="145" y="28"/>
                    </a:lnTo>
                    <a:lnTo>
                      <a:pt x="149" y="33"/>
                    </a:lnTo>
                    <a:lnTo>
                      <a:pt x="153" y="32"/>
                    </a:lnTo>
                    <a:lnTo>
                      <a:pt x="157" y="35"/>
                    </a:lnTo>
                    <a:lnTo>
                      <a:pt x="161" y="35"/>
                    </a:lnTo>
                    <a:lnTo>
                      <a:pt x="165" y="38"/>
                    </a:lnTo>
                    <a:lnTo>
                      <a:pt x="169" y="39"/>
                    </a:lnTo>
                    <a:lnTo>
                      <a:pt x="173" y="42"/>
                    </a:lnTo>
                    <a:lnTo>
                      <a:pt x="177" y="44"/>
                    </a:lnTo>
                    <a:lnTo>
                      <a:pt x="181" y="46"/>
                    </a:lnTo>
                    <a:lnTo>
                      <a:pt x="185" y="49"/>
                    </a:lnTo>
                    <a:lnTo>
                      <a:pt x="189" y="51"/>
                    </a:lnTo>
                    <a:lnTo>
                      <a:pt x="193" y="52"/>
                    </a:lnTo>
                    <a:lnTo>
                      <a:pt x="197" y="52"/>
                    </a:lnTo>
                    <a:lnTo>
                      <a:pt x="201" y="59"/>
                    </a:lnTo>
                    <a:lnTo>
                      <a:pt x="205" y="60"/>
                    </a:lnTo>
                    <a:lnTo>
                      <a:pt x="208" y="59"/>
                    </a:lnTo>
                    <a:lnTo>
                      <a:pt x="212" y="64"/>
                    </a:lnTo>
                    <a:lnTo>
                      <a:pt x="216" y="69"/>
                    </a:lnTo>
                    <a:lnTo>
                      <a:pt x="220" y="68"/>
                    </a:lnTo>
                    <a:lnTo>
                      <a:pt x="224" y="72"/>
                    </a:lnTo>
                    <a:lnTo>
                      <a:pt x="228" y="72"/>
                    </a:lnTo>
                    <a:lnTo>
                      <a:pt x="232" y="76"/>
                    </a:lnTo>
                    <a:lnTo>
                      <a:pt x="236" y="76"/>
                    </a:lnTo>
                    <a:lnTo>
                      <a:pt x="240" y="81"/>
                    </a:lnTo>
                    <a:lnTo>
                      <a:pt x="244" y="81"/>
                    </a:lnTo>
                    <a:lnTo>
                      <a:pt x="248" y="88"/>
                    </a:lnTo>
                    <a:lnTo>
                      <a:pt x="252" y="91"/>
                    </a:lnTo>
                    <a:lnTo>
                      <a:pt x="256" y="94"/>
                    </a:lnTo>
                    <a:lnTo>
                      <a:pt x="260" y="96"/>
                    </a:lnTo>
                    <a:lnTo>
                      <a:pt x="264" y="100"/>
                    </a:lnTo>
                    <a:lnTo>
                      <a:pt x="268" y="102"/>
                    </a:lnTo>
                    <a:lnTo>
                      <a:pt x="272" y="107"/>
                    </a:lnTo>
                    <a:lnTo>
                      <a:pt x="276" y="109"/>
                    </a:lnTo>
                    <a:lnTo>
                      <a:pt x="279" y="116"/>
                    </a:lnTo>
                    <a:lnTo>
                      <a:pt x="283" y="119"/>
                    </a:lnTo>
                    <a:lnTo>
                      <a:pt x="287" y="118"/>
                    </a:lnTo>
                    <a:lnTo>
                      <a:pt x="291" y="122"/>
                    </a:lnTo>
                    <a:lnTo>
                      <a:pt x="295" y="127"/>
                    </a:lnTo>
                    <a:lnTo>
                      <a:pt x="299" y="135"/>
                    </a:lnTo>
                    <a:lnTo>
                      <a:pt x="303" y="138"/>
                    </a:lnTo>
                    <a:lnTo>
                      <a:pt x="307" y="138"/>
                    </a:lnTo>
                    <a:lnTo>
                      <a:pt x="311" y="144"/>
                    </a:lnTo>
                    <a:lnTo>
                      <a:pt x="315" y="148"/>
                    </a:lnTo>
                    <a:lnTo>
                      <a:pt x="319" y="152"/>
                    </a:lnTo>
                    <a:lnTo>
                      <a:pt x="323" y="154"/>
                    </a:lnTo>
                    <a:lnTo>
                      <a:pt x="327" y="159"/>
                    </a:lnTo>
                    <a:lnTo>
                      <a:pt x="331" y="164"/>
                    </a:lnTo>
                    <a:lnTo>
                      <a:pt x="335" y="166"/>
                    </a:lnTo>
                    <a:lnTo>
                      <a:pt x="339" y="172"/>
                    </a:lnTo>
                    <a:lnTo>
                      <a:pt x="343" y="176"/>
                    </a:lnTo>
                    <a:lnTo>
                      <a:pt x="346" y="182"/>
                    </a:lnTo>
                    <a:lnTo>
                      <a:pt x="350" y="184"/>
                    </a:lnTo>
                    <a:lnTo>
                      <a:pt x="354" y="193"/>
                    </a:lnTo>
                    <a:lnTo>
                      <a:pt x="358" y="195"/>
                    </a:lnTo>
                    <a:lnTo>
                      <a:pt x="362" y="200"/>
                    </a:lnTo>
                    <a:lnTo>
                      <a:pt x="366" y="205"/>
                    </a:lnTo>
                    <a:lnTo>
                      <a:pt x="370" y="209"/>
                    </a:lnTo>
                    <a:lnTo>
                      <a:pt x="374" y="215"/>
                    </a:lnTo>
                    <a:lnTo>
                      <a:pt x="378" y="219"/>
                    </a:lnTo>
                    <a:lnTo>
                      <a:pt x="382" y="222"/>
                    </a:lnTo>
                    <a:lnTo>
                      <a:pt x="386" y="232"/>
                    </a:lnTo>
                    <a:lnTo>
                      <a:pt x="390" y="237"/>
                    </a:lnTo>
                    <a:lnTo>
                      <a:pt x="394" y="242"/>
                    </a:lnTo>
                    <a:lnTo>
                      <a:pt x="398" y="245"/>
                    </a:lnTo>
                    <a:lnTo>
                      <a:pt x="402" y="252"/>
                    </a:lnTo>
                    <a:lnTo>
                      <a:pt x="406" y="260"/>
                    </a:lnTo>
                    <a:lnTo>
                      <a:pt x="410" y="263"/>
                    </a:lnTo>
                    <a:lnTo>
                      <a:pt x="413" y="269"/>
                    </a:lnTo>
                    <a:lnTo>
                      <a:pt x="417" y="275"/>
                    </a:lnTo>
                    <a:lnTo>
                      <a:pt x="421" y="280"/>
                    </a:lnTo>
                    <a:lnTo>
                      <a:pt x="425" y="286"/>
                    </a:lnTo>
                    <a:lnTo>
                      <a:pt x="429" y="291"/>
                    </a:lnTo>
                    <a:lnTo>
                      <a:pt x="433" y="297"/>
                    </a:lnTo>
                    <a:lnTo>
                      <a:pt x="437" y="305"/>
                    </a:lnTo>
                    <a:lnTo>
                      <a:pt x="441" y="312"/>
                    </a:lnTo>
                    <a:lnTo>
                      <a:pt x="445" y="316"/>
                    </a:lnTo>
                    <a:lnTo>
                      <a:pt x="449" y="324"/>
                    </a:lnTo>
                    <a:lnTo>
                      <a:pt x="453" y="328"/>
                    </a:lnTo>
                    <a:lnTo>
                      <a:pt x="457" y="335"/>
                    </a:lnTo>
                    <a:lnTo>
                      <a:pt x="461" y="339"/>
                    </a:lnTo>
                    <a:lnTo>
                      <a:pt x="465" y="347"/>
                    </a:lnTo>
                    <a:lnTo>
                      <a:pt x="469" y="355"/>
                    </a:lnTo>
                    <a:lnTo>
                      <a:pt x="473" y="360"/>
                    </a:lnTo>
                    <a:lnTo>
                      <a:pt x="477" y="368"/>
                    </a:lnTo>
                    <a:lnTo>
                      <a:pt x="481" y="375"/>
                    </a:lnTo>
                    <a:lnTo>
                      <a:pt x="484" y="381"/>
                    </a:lnTo>
                    <a:lnTo>
                      <a:pt x="488" y="391"/>
                    </a:lnTo>
                    <a:lnTo>
                      <a:pt x="492" y="395"/>
                    </a:lnTo>
                    <a:lnTo>
                      <a:pt x="496" y="403"/>
                    </a:lnTo>
                    <a:lnTo>
                      <a:pt x="500" y="409"/>
                    </a:lnTo>
                    <a:lnTo>
                      <a:pt x="504" y="418"/>
                    </a:lnTo>
                    <a:lnTo>
                      <a:pt x="508" y="422"/>
                    </a:lnTo>
                    <a:lnTo>
                      <a:pt x="512" y="430"/>
                    </a:lnTo>
                    <a:lnTo>
                      <a:pt x="516" y="440"/>
                    </a:lnTo>
                    <a:lnTo>
                      <a:pt x="520" y="444"/>
                    </a:lnTo>
                    <a:lnTo>
                      <a:pt x="524" y="452"/>
                    </a:lnTo>
                    <a:lnTo>
                      <a:pt x="528" y="459"/>
                    </a:lnTo>
                    <a:lnTo>
                      <a:pt x="532" y="464"/>
                    </a:lnTo>
                    <a:lnTo>
                      <a:pt x="536" y="474"/>
                    </a:lnTo>
                    <a:lnTo>
                      <a:pt x="540" y="481"/>
                    </a:lnTo>
                    <a:lnTo>
                      <a:pt x="544" y="492"/>
                    </a:lnTo>
                    <a:lnTo>
                      <a:pt x="548" y="495"/>
                    </a:lnTo>
                    <a:lnTo>
                      <a:pt x="551" y="506"/>
                    </a:lnTo>
                    <a:lnTo>
                      <a:pt x="555" y="511"/>
                    </a:lnTo>
                    <a:lnTo>
                      <a:pt x="559" y="523"/>
                    </a:lnTo>
                    <a:lnTo>
                      <a:pt x="563" y="529"/>
                    </a:lnTo>
                    <a:lnTo>
                      <a:pt x="567" y="539"/>
                    </a:lnTo>
                    <a:lnTo>
                      <a:pt x="571" y="544"/>
                    </a:lnTo>
                    <a:lnTo>
                      <a:pt x="575" y="552"/>
                    </a:lnTo>
                    <a:lnTo>
                      <a:pt x="579" y="561"/>
                    </a:lnTo>
                    <a:lnTo>
                      <a:pt x="583" y="570"/>
                    </a:lnTo>
                    <a:lnTo>
                      <a:pt x="587" y="576"/>
                    </a:lnTo>
                    <a:lnTo>
                      <a:pt x="591" y="583"/>
                    </a:lnTo>
                    <a:lnTo>
                      <a:pt x="595" y="591"/>
                    </a:lnTo>
                    <a:lnTo>
                      <a:pt x="599" y="600"/>
                    </a:lnTo>
                    <a:lnTo>
                      <a:pt x="603" y="611"/>
                    </a:lnTo>
                    <a:lnTo>
                      <a:pt x="607" y="615"/>
                    </a:lnTo>
                    <a:lnTo>
                      <a:pt x="611" y="623"/>
                    </a:lnTo>
                    <a:lnTo>
                      <a:pt x="615" y="635"/>
                    </a:lnTo>
                    <a:lnTo>
                      <a:pt x="619" y="644"/>
                    </a:lnTo>
                    <a:lnTo>
                      <a:pt x="622" y="651"/>
                    </a:lnTo>
                    <a:lnTo>
                      <a:pt x="626" y="659"/>
                    </a:lnTo>
                    <a:lnTo>
                      <a:pt x="630" y="668"/>
                    </a:lnTo>
                    <a:lnTo>
                      <a:pt x="634" y="676"/>
                    </a:lnTo>
                    <a:lnTo>
                      <a:pt x="638" y="681"/>
                    </a:lnTo>
                    <a:lnTo>
                      <a:pt x="642" y="692"/>
                    </a:lnTo>
                    <a:lnTo>
                      <a:pt x="646" y="701"/>
                    </a:lnTo>
                    <a:lnTo>
                      <a:pt x="650" y="709"/>
                    </a:lnTo>
                    <a:lnTo>
                      <a:pt x="654" y="719"/>
                    </a:lnTo>
                    <a:lnTo>
                      <a:pt x="658" y="727"/>
                    </a:lnTo>
                    <a:lnTo>
                      <a:pt x="662" y="734"/>
                    </a:lnTo>
                    <a:lnTo>
                      <a:pt x="666" y="748"/>
                    </a:lnTo>
                    <a:lnTo>
                      <a:pt x="670" y="752"/>
                    </a:lnTo>
                    <a:lnTo>
                      <a:pt x="674" y="761"/>
                    </a:lnTo>
                    <a:lnTo>
                      <a:pt x="678" y="771"/>
                    </a:lnTo>
                    <a:lnTo>
                      <a:pt x="682" y="783"/>
                    </a:lnTo>
                    <a:lnTo>
                      <a:pt x="686" y="790"/>
                    </a:lnTo>
                    <a:lnTo>
                      <a:pt x="689" y="796"/>
                    </a:lnTo>
                    <a:lnTo>
                      <a:pt x="693" y="804"/>
                    </a:lnTo>
                    <a:lnTo>
                      <a:pt x="697" y="814"/>
                    </a:lnTo>
                    <a:lnTo>
                      <a:pt x="701" y="825"/>
                    </a:lnTo>
                    <a:lnTo>
                      <a:pt x="705" y="831"/>
                    </a:lnTo>
                    <a:lnTo>
                      <a:pt x="709" y="842"/>
                    </a:lnTo>
                    <a:lnTo>
                      <a:pt x="713" y="851"/>
                    </a:lnTo>
                    <a:lnTo>
                      <a:pt x="717" y="860"/>
                    </a:lnTo>
                    <a:lnTo>
                      <a:pt x="721" y="870"/>
                    </a:lnTo>
                    <a:lnTo>
                      <a:pt x="725" y="877"/>
                    </a:lnTo>
                    <a:lnTo>
                      <a:pt x="729" y="888"/>
                    </a:lnTo>
                    <a:lnTo>
                      <a:pt x="733" y="896"/>
                    </a:lnTo>
                    <a:lnTo>
                      <a:pt x="737" y="905"/>
                    </a:lnTo>
                    <a:lnTo>
                      <a:pt x="741" y="914"/>
                    </a:lnTo>
                    <a:lnTo>
                      <a:pt x="745" y="924"/>
                    </a:lnTo>
                    <a:lnTo>
                      <a:pt x="749" y="929"/>
                    </a:lnTo>
                    <a:lnTo>
                      <a:pt x="753" y="939"/>
                    </a:lnTo>
                    <a:lnTo>
                      <a:pt x="756" y="947"/>
                    </a:lnTo>
                    <a:lnTo>
                      <a:pt x="760" y="958"/>
                    </a:lnTo>
                    <a:lnTo>
                      <a:pt x="764" y="968"/>
                    </a:lnTo>
                    <a:lnTo>
                      <a:pt x="768" y="978"/>
                    </a:lnTo>
                    <a:lnTo>
                      <a:pt x="772" y="986"/>
                    </a:lnTo>
                    <a:lnTo>
                      <a:pt x="776" y="995"/>
                    </a:lnTo>
                    <a:lnTo>
                      <a:pt x="780" y="1004"/>
                    </a:lnTo>
                    <a:lnTo>
                      <a:pt x="784" y="1010"/>
                    </a:lnTo>
                    <a:lnTo>
                      <a:pt x="788" y="1021"/>
                    </a:lnTo>
                    <a:lnTo>
                      <a:pt x="792" y="1029"/>
                    </a:lnTo>
                    <a:lnTo>
                      <a:pt x="796" y="1040"/>
                    </a:lnTo>
                    <a:lnTo>
                      <a:pt x="800" y="1048"/>
                    </a:lnTo>
                    <a:lnTo>
                      <a:pt x="804" y="1059"/>
                    </a:lnTo>
                    <a:lnTo>
                      <a:pt x="808" y="1067"/>
                    </a:lnTo>
                    <a:lnTo>
                      <a:pt x="812" y="1074"/>
                    </a:lnTo>
                    <a:lnTo>
                      <a:pt x="816" y="1087"/>
                    </a:lnTo>
                    <a:lnTo>
                      <a:pt x="820" y="1094"/>
                    </a:lnTo>
                    <a:lnTo>
                      <a:pt x="824" y="1104"/>
                    </a:lnTo>
                    <a:lnTo>
                      <a:pt x="827" y="1111"/>
                    </a:lnTo>
                    <a:lnTo>
                      <a:pt x="831" y="1118"/>
                    </a:lnTo>
                    <a:lnTo>
                      <a:pt x="835" y="1129"/>
                    </a:lnTo>
                    <a:lnTo>
                      <a:pt x="839" y="1137"/>
                    </a:lnTo>
                    <a:lnTo>
                      <a:pt x="843" y="1146"/>
                    </a:lnTo>
                    <a:lnTo>
                      <a:pt x="847" y="1156"/>
                    </a:lnTo>
                    <a:lnTo>
                      <a:pt x="851" y="1165"/>
                    </a:lnTo>
                    <a:lnTo>
                      <a:pt x="855" y="1173"/>
                    </a:lnTo>
                    <a:lnTo>
                      <a:pt x="859" y="1183"/>
                    </a:lnTo>
                    <a:lnTo>
                      <a:pt x="863" y="1193"/>
                    </a:lnTo>
                    <a:lnTo>
                      <a:pt x="867" y="1201"/>
                    </a:lnTo>
                    <a:lnTo>
                      <a:pt x="871" y="1209"/>
                    </a:lnTo>
                    <a:lnTo>
                      <a:pt x="875" y="1216"/>
                    </a:lnTo>
                    <a:lnTo>
                      <a:pt x="879" y="1224"/>
                    </a:lnTo>
                    <a:lnTo>
                      <a:pt x="883" y="1230"/>
                    </a:lnTo>
                    <a:lnTo>
                      <a:pt x="887" y="1240"/>
                    </a:lnTo>
                    <a:lnTo>
                      <a:pt x="891" y="1249"/>
                    </a:lnTo>
                    <a:lnTo>
                      <a:pt x="894" y="1258"/>
                    </a:lnTo>
                    <a:lnTo>
                      <a:pt x="898" y="1266"/>
                    </a:lnTo>
                    <a:lnTo>
                      <a:pt x="902" y="1277"/>
                    </a:lnTo>
                    <a:lnTo>
                      <a:pt x="906" y="1286"/>
                    </a:lnTo>
                    <a:lnTo>
                      <a:pt x="910" y="1293"/>
                    </a:lnTo>
                    <a:lnTo>
                      <a:pt x="914" y="1302"/>
                    </a:lnTo>
                    <a:lnTo>
                      <a:pt x="918" y="1311"/>
                    </a:lnTo>
                    <a:lnTo>
                      <a:pt x="922" y="1315"/>
                    </a:lnTo>
                    <a:lnTo>
                      <a:pt x="926" y="1325"/>
                    </a:lnTo>
                    <a:lnTo>
                      <a:pt x="930" y="1336"/>
                    </a:lnTo>
                    <a:lnTo>
                      <a:pt x="934" y="1342"/>
                    </a:lnTo>
                    <a:lnTo>
                      <a:pt x="938" y="1350"/>
                    </a:lnTo>
                    <a:lnTo>
                      <a:pt x="942" y="1360"/>
                    </a:lnTo>
                    <a:lnTo>
                      <a:pt x="946" y="1363"/>
                    </a:lnTo>
                    <a:lnTo>
                      <a:pt x="950" y="1372"/>
                    </a:lnTo>
                    <a:lnTo>
                      <a:pt x="954" y="1383"/>
                    </a:lnTo>
                    <a:lnTo>
                      <a:pt x="958" y="1391"/>
                    </a:lnTo>
                    <a:lnTo>
                      <a:pt x="961" y="1399"/>
                    </a:lnTo>
                    <a:lnTo>
                      <a:pt x="965" y="1406"/>
                    </a:lnTo>
                    <a:lnTo>
                      <a:pt x="969" y="1413"/>
                    </a:lnTo>
                    <a:lnTo>
                      <a:pt x="973" y="1422"/>
                    </a:lnTo>
                    <a:lnTo>
                      <a:pt x="977" y="1430"/>
                    </a:lnTo>
                    <a:lnTo>
                      <a:pt x="981" y="1439"/>
                    </a:lnTo>
                    <a:lnTo>
                      <a:pt x="985" y="1445"/>
                    </a:lnTo>
                    <a:lnTo>
                      <a:pt x="989" y="1453"/>
                    </a:lnTo>
                    <a:lnTo>
                      <a:pt x="993" y="1461"/>
                    </a:lnTo>
                    <a:lnTo>
                      <a:pt x="997" y="1471"/>
                    </a:lnTo>
                    <a:lnTo>
                      <a:pt x="1001" y="1473"/>
                    </a:lnTo>
                    <a:lnTo>
                      <a:pt x="1005" y="1480"/>
                    </a:lnTo>
                    <a:lnTo>
                      <a:pt x="1009" y="1487"/>
                    </a:lnTo>
                    <a:lnTo>
                      <a:pt x="1013" y="1498"/>
                    </a:lnTo>
                    <a:lnTo>
                      <a:pt x="1017" y="1504"/>
                    </a:lnTo>
                    <a:lnTo>
                      <a:pt x="1021" y="1514"/>
                    </a:lnTo>
                    <a:lnTo>
                      <a:pt x="1025" y="1518"/>
                    </a:lnTo>
                    <a:lnTo>
                      <a:pt x="1029" y="1522"/>
                    </a:lnTo>
                    <a:lnTo>
                      <a:pt x="1032" y="1536"/>
                    </a:lnTo>
                    <a:lnTo>
                      <a:pt x="1036" y="1540"/>
                    </a:lnTo>
                    <a:lnTo>
                      <a:pt x="1040" y="1547"/>
                    </a:lnTo>
                    <a:lnTo>
                      <a:pt x="1044" y="1556"/>
                    </a:lnTo>
                    <a:lnTo>
                      <a:pt x="1048" y="1564"/>
                    </a:lnTo>
                    <a:lnTo>
                      <a:pt x="1052" y="1565"/>
                    </a:lnTo>
                    <a:lnTo>
                      <a:pt x="1056" y="1575"/>
                    </a:lnTo>
                    <a:lnTo>
                      <a:pt x="1060" y="1582"/>
                    </a:lnTo>
                    <a:lnTo>
                      <a:pt x="1064" y="1589"/>
                    </a:lnTo>
                    <a:lnTo>
                      <a:pt x="1068" y="1595"/>
                    </a:lnTo>
                    <a:lnTo>
                      <a:pt x="1072" y="1600"/>
                    </a:lnTo>
                    <a:lnTo>
                      <a:pt x="1076" y="1609"/>
                    </a:lnTo>
                    <a:lnTo>
                      <a:pt x="1080" y="1616"/>
                    </a:lnTo>
                    <a:lnTo>
                      <a:pt x="1084" y="1619"/>
                    </a:lnTo>
                    <a:lnTo>
                      <a:pt x="1088" y="1629"/>
                    </a:lnTo>
                    <a:lnTo>
                      <a:pt x="1092" y="1633"/>
                    </a:lnTo>
                    <a:lnTo>
                      <a:pt x="1096" y="1641"/>
                    </a:lnTo>
                    <a:lnTo>
                      <a:pt x="1099" y="1646"/>
                    </a:lnTo>
                    <a:lnTo>
                      <a:pt x="1103" y="1655"/>
                    </a:lnTo>
                    <a:lnTo>
                      <a:pt x="1107" y="1659"/>
                    </a:lnTo>
                    <a:lnTo>
                      <a:pt x="1111" y="1664"/>
                    </a:lnTo>
                    <a:lnTo>
                      <a:pt x="1115" y="1669"/>
                    </a:lnTo>
                    <a:lnTo>
                      <a:pt x="1119" y="1675"/>
                    </a:lnTo>
                    <a:lnTo>
                      <a:pt x="1123" y="1680"/>
                    </a:lnTo>
                    <a:lnTo>
                      <a:pt x="1127" y="1688"/>
                    </a:lnTo>
                    <a:lnTo>
                      <a:pt x="1131" y="1695"/>
                    </a:lnTo>
                    <a:lnTo>
                      <a:pt x="1135" y="1698"/>
                    </a:lnTo>
                    <a:lnTo>
                      <a:pt x="1139" y="1703"/>
                    </a:lnTo>
                    <a:lnTo>
                      <a:pt x="1143" y="1707"/>
                    </a:lnTo>
                    <a:lnTo>
                      <a:pt x="1147" y="1714"/>
                    </a:lnTo>
                    <a:lnTo>
                      <a:pt x="1151" y="1721"/>
                    </a:lnTo>
                    <a:lnTo>
                      <a:pt x="1155" y="1725"/>
                    </a:lnTo>
                    <a:lnTo>
                      <a:pt x="1159" y="1732"/>
                    </a:lnTo>
                    <a:lnTo>
                      <a:pt x="1163" y="1735"/>
                    </a:lnTo>
                    <a:lnTo>
                      <a:pt x="1167" y="1738"/>
                    </a:lnTo>
                    <a:lnTo>
                      <a:pt x="1170" y="1745"/>
                    </a:lnTo>
                    <a:lnTo>
                      <a:pt x="1174" y="1747"/>
                    </a:lnTo>
                    <a:lnTo>
                      <a:pt x="1178" y="1753"/>
                    </a:lnTo>
                    <a:lnTo>
                      <a:pt x="1182" y="1759"/>
                    </a:lnTo>
                    <a:lnTo>
                      <a:pt x="1186" y="1765"/>
                    </a:lnTo>
                    <a:lnTo>
                      <a:pt x="1190" y="1768"/>
                    </a:lnTo>
                    <a:lnTo>
                      <a:pt x="1194" y="1775"/>
                    </a:lnTo>
                    <a:lnTo>
                      <a:pt x="1198" y="1777"/>
                    </a:lnTo>
                    <a:lnTo>
                      <a:pt x="1202" y="1783"/>
                    </a:lnTo>
                    <a:lnTo>
                      <a:pt x="1206" y="1786"/>
                    </a:lnTo>
                    <a:lnTo>
                      <a:pt x="1210" y="1791"/>
                    </a:lnTo>
                    <a:lnTo>
                      <a:pt x="1214" y="1795"/>
                    </a:lnTo>
                    <a:lnTo>
                      <a:pt x="1218" y="1800"/>
                    </a:lnTo>
                    <a:lnTo>
                      <a:pt x="1222" y="1804"/>
                    </a:lnTo>
                    <a:lnTo>
                      <a:pt x="1226" y="1809"/>
                    </a:lnTo>
                    <a:lnTo>
                      <a:pt x="1230" y="1815"/>
                    </a:lnTo>
                    <a:lnTo>
                      <a:pt x="1234" y="1814"/>
                    </a:lnTo>
                    <a:lnTo>
                      <a:pt x="1237" y="1817"/>
                    </a:lnTo>
                    <a:lnTo>
                      <a:pt x="1241" y="1821"/>
                    </a:lnTo>
                    <a:lnTo>
                      <a:pt x="1245" y="1828"/>
                    </a:lnTo>
                    <a:lnTo>
                      <a:pt x="1249" y="1831"/>
                    </a:lnTo>
                    <a:lnTo>
                      <a:pt x="1253" y="1832"/>
                    </a:lnTo>
                    <a:lnTo>
                      <a:pt x="1257" y="1836"/>
                    </a:lnTo>
                    <a:lnTo>
                      <a:pt x="1261" y="1840"/>
                    </a:lnTo>
                    <a:lnTo>
                      <a:pt x="1265" y="1846"/>
                    </a:lnTo>
                    <a:lnTo>
                      <a:pt x="1269" y="1851"/>
                    </a:lnTo>
                    <a:lnTo>
                      <a:pt x="1273" y="1849"/>
                    </a:lnTo>
                    <a:lnTo>
                      <a:pt x="1277" y="1855"/>
                    </a:lnTo>
                    <a:lnTo>
                      <a:pt x="1281" y="1855"/>
                    </a:lnTo>
                    <a:lnTo>
                      <a:pt x="1285" y="1858"/>
                    </a:lnTo>
                    <a:lnTo>
                      <a:pt x="1289" y="1863"/>
                    </a:lnTo>
                    <a:lnTo>
                      <a:pt x="1293" y="1862"/>
                    </a:lnTo>
                    <a:lnTo>
                      <a:pt x="1297" y="1868"/>
                    </a:lnTo>
                    <a:lnTo>
                      <a:pt x="1301" y="1868"/>
                    </a:lnTo>
                    <a:lnTo>
                      <a:pt x="1304" y="1875"/>
                    </a:lnTo>
                    <a:lnTo>
                      <a:pt x="1308" y="1875"/>
                    </a:lnTo>
                    <a:lnTo>
                      <a:pt x="1312" y="1877"/>
                    </a:lnTo>
                    <a:lnTo>
                      <a:pt x="1316" y="1880"/>
                    </a:lnTo>
                    <a:lnTo>
                      <a:pt x="1320" y="1884"/>
                    </a:lnTo>
                    <a:lnTo>
                      <a:pt x="1324" y="1886"/>
                    </a:lnTo>
                    <a:lnTo>
                      <a:pt x="1328" y="1888"/>
                    </a:lnTo>
                    <a:lnTo>
                      <a:pt x="1332" y="1890"/>
                    </a:lnTo>
                    <a:lnTo>
                      <a:pt x="1336" y="1892"/>
                    </a:lnTo>
                    <a:lnTo>
                      <a:pt x="1340" y="1894"/>
                    </a:lnTo>
                    <a:lnTo>
                      <a:pt x="1344" y="1891"/>
                    </a:lnTo>
                    <a:lnTo>
                      <a:pt x="1348" y="1895"/>
                    </a:lnTo>
                    <a:lnTo>
                      <a:pt x="1352" y="1899"/>
                    </a:lnTo>
                    <a:lnTo>
                      <a:pt x="1356" y="1900"/>
                    </a:lnTo>
                    <a:lnTo>
                      <a:pt x="1360" y="1902"/>
                    </a:lnTo>
                    <a:lnTo>
                      <a:pt x="1364" y="1904"/>
                    </a:lnTo>
                    <a:lnTo>
                      <a:pt x="1368" y="1905"/>
                    </a:lnTo>
                    <a:lnTo>
                      <a:pt x="1372" y="1906"/>
                    </a:lnTo>
                    <a:lnTo>
                      <a:pt x="1375" y="1906"/>
                    </a:lnTo>
                    <a:lnTo>
                      <a:pt x="1379" y="1909"/>
                    </a:lnTo>
                    <a:lnTo>
                      <a:pt x="1383" y="1911"/>
                    </a:lnTo>
                    <a:lnTo>
                      <a:pt x="1387" y="1913"/>
                    </a:lnTo>
                    <a:lnTo>
                      <a:pt x="1391" y="1913"/>
                    </a:lnTo>
                    <a:lnTo>
                      <a:pt x="1395" y="1913"/>
                    </a:lnTo>
                    <a:lnTo>
                      <a:pt x="1399" y="1914"/>
                    </a:lnTo>
                    <a:lnTo>
                      <a:pt x="1403" y="1915"/>
                    </a:lnTo>
                    <a:lnTo>
                      <a:pt x="1407" y="1913"/>
                    </a:lnTo>
                    <a:lnTo>
                      <a:pt x="1411" y="1915"/>
                    </a:lnTo>
                    <a:lnTo>
                      <a:pt x="1415" y="1920"/>
                    </a:lnTo>
                    <a:lnTo>
                      <a:pt x="1419" y="1916"/>
                    </a:lnTo>
                    <a:lnTo>
                      <a:pt x="1423" y="1918"/>
                    </a:lnTo>
                    <a:lnTo>
                      <a:pt x="1427" y="1917"/>
                    </a:lnTo>
                    <a:lnTo>
                      <a:pt x="1431" y="1920"/>
                    </a:lnTo>
                    <a:lnTo>
                      <a:pt x="1435" y="1918"/>
                    </a:lnTo>
                    <a:lnTo>
                      <a:pt x="1439" y="1918"/>
                    </a:lnTo>
                    <a:lnTo>
                      <a:pt x="1442" y="1916"/>
                    </a:lnTo>
                    <a:lnTo>
                      <a:pt x="1446" y="1919"/>
                    </a:lnTo>
                    <a:lnTo>
                      <a:pt x="1450" y="1915"/>
                    </a:lnTo>
                    <a:lnTo>
                      <a:pt x="1454" y="1918"/>
                    </a:lnTo>
                    <a:lnTo>
                      <a:pt x="1458" y="1917"/>
                    </a:lnTo>
                    <a:lnTo>
                      <a:pt x="1462" y="1918"/>
                    </a:lnTo>
                    <a:lnTo>
                      <a:pt x="1466" y="1920"/>
                    </a:lnTo>
                    <a:lnTo>
                      <a:pt x="1470" y="1916"/>
                    </a:lnTo>
                    <a:lnTo>
                      <a:pt x="1474" y="1916"/>
                    </a:lnTo>
                    <a:lnTo>
                      <a:pt x="1478" y="1916"/>
                    </a:lnTo>
                    <a:lnTo>
                      <a:pt x="1482" y="1917"/>
                    </a:lnTo>
                    <a:lnTo>
                      <a:pt x="1486" y="1914"/>
                    </a:lnTo>
                    <a:lnTo>
                      <a:pt x="1490" y="1915"/>
                    </a:lnTo>
                    <a:lnTo>
                      <a:pt x="1494" y="1914"/>
                    </a:lnTo>
                    <a:lnTo>
                      <a:pt x="1498" y="1913"/>
                    </a:lnTo>
                    <a:lnTo>
                      <a:pt x="1502" y="1913"/>
                    </a:lnTo>
                    <a:lnTo>
                      <a:pt x="1506" y="1913"/>
                    </a:lnTo>
                    <a:lnTo>
                      <a:pt x="1509" y="1913"/>
                    </a:lnTo>
                    <a:lnTo>
                      <a:pt x="1513" y="1909"/>
                    </a:lnTo>
                    <a:lnTo>
                      <a:pt x="1517" y="1909"/>
                    </a:lnTo>
                    <a:lnTo>
                      <a:pt x="1521" y="1909"/>
                    </a:lnTo>
                    <a:lnTo>
                      <a:pt x="1525" y="1904"/>
                    </a:lnTo>
                    <a:lnTo>
                      <a:pt x="1529" y="1905"/>
                    </a:lnTo>
                    <a:lnTo>
                      <a:pt x="1533" y="1906"/>
                    </a:lnTo>
                    <a:lnTo>
                      <a:pt x="1537" y="1900"/>
                    </a:lnTo>
                    <a:lnTo>
                      <a:pt x="1541" y="1901"/>
                    </a:lnTo>
                    <a:lnTo>
                      <a:pt x="1545" y="1896"/>
                    </a:lnTo>
                    <a:lnTo>
                      <a:pt x="1549" y="1897"/>
                    </a:lnTo>
                    <a:lnTo>
                      <a:pt x="1553" y="1896"/>
                    </a:lnTo>
                    <a:lnTo>
                      <a:pt x="1557" y="1894"/>
                    </a:lnTo>
                    <a:lnTo>
                      <a:pt x="1561" y="1891"/>
                    </a:lnTo>
                    <a:lnTo>
                      <a:pt x="1565" y="1889"/>
                    </a:lnTo>
                    <a:lnTo>
                      <a:pt x="1569" y="1887"/>
                    </a:lnTo>
                    <a:lnTo>
                      <a:pt x="1573" y="1889"/>
                    </a:lnTo>
                    <a:lnTo>
                      <a:pt x="1577" y="1885"/>
                    </a:lnTo>
                    <a:lnTo>
                      <a:pt x="1580" y="1883"/>
                    </a:lnTo>
                    <a:lnTo>
                      <a:pt x="1584" y="1878"/>
                    </a:lnTo>
                    <a:lnTo>
                      <a:pt x="1588" y="1876"/>
                    </a:lnTo>
                    <a:lnTo>
                      <a:pt x="1592" y="1878"/>
                    </a:lnTo>
                    <a:lnTo>
                      <a:pt x="1596" y="1872"/>
                    </a:lnTo>
                    <a:lnTo>
                      <a:pt x="1600" y="1871"/>
                    </a:lnTo>
                    <a:lnTo>
                      <a:pt x="1604" y="1870"/>
                    </a:lnTo>
                    <a:lnTo>
                      <a:pt x="1608" y="1867"/>
                    </a:lnTo>
                    <a:lnTo>
                      <a:pt x="1612" y="1865"/>
                    </a:lnTo>
                    <a:lnTo>
                      <a:pt x="1616" y="1862"/>
                    </a:lnTo>
                    <a:lnTo>
                      <a:pt x="1620" y="1862"/>
                    </a:lnTo>
                    <a:lnTo>
                      <a:pt x="1624" y="1857"/>
                    </a:lnTo>
                    <a:lnTo>
                      <a:pt x="1628" y="1854"/>
                    </a:lnTo>
                    <a:lnTo>
                      <a:pt x="1632" y="1850"/>
                    </a:lnTo>
                    <a:lnTo>
                      <a:pt x="1636" y="1849"/>
                    </a:lnTo>
                    <a:lnTo>
                      <a:pt x="1640" y="1847"/>
                    </a:lnTo>
                    <a:lnTo>
                      <a:pt x="1644" y="1845"/>
                    </a:lnTo>
                    <a:lnTo>
                      <a:pt x="1647" y="1839"/>
                    </a:lnTo>
                    <a:lnTo>
                      <a:pt x="1651" y="1834"/>
                    </a:lnTo>
                    <a:lnTo>
                      <a:pt x="1655" y="1833"/>
                    </a:lnTo>
                    <a:lnTo>
                      <a:pt x="1659" y="1829"/>
                    </a:lnTo>
                    <a:lnTo>
                      <a:pt x="1663" y="1827"/>
                    </a:lnTo>
                    <a:lnTo>
                      <a:pt x="1667" y="1822"/>
                    </a:lnTo>
                    <a:lnTo>
                      <a:pt x="1671" y="1816"/>
                    </a:lnTo>
                    <a:lnTo>
                      <a:pt x="1675" y="1816"/>
                    </a:lnTo>
                    <a:lnTo>
                      <a:pt x="1679" y="1814"/>
                    </a:lnTo>
                    <a:lnTo>
                      <a:pt x="1683" y="1810"/>
                    </a:lnTo>
                    <a:lnTo>
                      <a:pt x="1687" y="1805"/>
                    </a:lnTo>
                    <a:lnTo>
                      <a:pt x="1691" y="1802"/>
                    </a:lnTo>
                    <a:lnTo>
                      <a:pt x="1695" y="1799"/>
                    </a:lnTo>
                    <a:lnTo>
                      <a:pt x="1699" y="1795"/>
                    </a:lnTo>
                    <a:lnTo>
                      <a:pt x="1703" y="1793"/>
                    </a:lnTo>
                    <a:lnTo>
                      <a:pt x="1707" y="1788"/>
                    </a:lnTo>
                    <a:lnTo>
                      <a:pt x="1711" y="1785"/>
                    </a:lnTo>
                    <a:lnTo>
                      <a:pt x="1714" y="1780"/>
                    </a:lnTo>
                    <a:lnTo>
                      <a:pt x="1718" y="1778"/>
                    </a:lnTo>
                    <a:lnTo>
                      <a:pt x="1722" y="1771"/>
                    </a:lnTo>
                    <a:lnTo>
                      <a:pt x="1726" y="1768"/>
                    </a:lnTo>
                    <a:lnTo>
                      <a:pt x="1730" y="1765"/>
                    </a:lnTo>
                    <a:lnTo>
                      <a:pt x="1734" y="1761"/>
                    </a:lnTo>
                    <a:lnTo>
                      <a:pt x="1738" y="1756"/>
                    </a:lnTo>
                    <a:lnTo>
                      <a:pt x="1742" y="1753"/>
                    </a:lnTo>
                    <a:lnTo>
                      <a:pt x="1746" y="1748"/>
                    </a:lnTo>
                    <a:lnTo>
                      <a:pt x="1750" y="1745"/>
                    </a:lnTo>
                    <a:lnTo>
                      <a:pt x="1754" y="1738"/>
                    </a:lnTo>
                    <a:lnTo>
                      <a:pt x="1758" y="1734"/>
                    </a:lnTo>
                    <a:lnTo>
                      <a:pt x="1762" y="1731"/>
                    </a:lnTo>
                    <a:lnTo>
                      <a:pt x="1766" y="1724"/>
                    </a:lnTo>
                    <a:lnTo>
                      <a:pt x="1770" y="1724"/>
                    </a:lnTo>
                    <a:lnTo>
                      <a:pt x="1774" y="1719"/>
                    </a:lnTo>
                    <a:lnTo>
                      <a:pt x="1778" y="1715"/>
                    </a:lnTo>
                    <a:lnTo>
                      <a:pt x="1782" y="1709"/>
                    </a:lnTo>
                    <a:lnTo>
                      <a:pt x="1785" y="1703"/>
                    </a:lnTo>
                    <a:lnTo>
                      <a:pt x="1789" y="1701"/>
                    </a:lnTo>
                    <a:lnTo>
                      <a:pt x="1793" y="1699"/>
                    </a:lnTo>
                    <a:lnTo>
                      <a:pt x="1797" y="1691"/>
                    </a:lnTo>
                    <a:lnTo>
                      <a:pt x="1801" y="1688"/>
                    </a:lnTo>
                    <a:lnTo>
                      <a:pt x="1805" y="1681"/>
                    </a:lnTo>
                    <a:lnTo>
                      <a:pt x="1809" y="1675"/>
                    </a:lnTo>
                    <a:lnTo>
                      <a:pt x="1813" y="1673"/>
                    </a:lnTo>
                    <a:lnTo>
                      <a:pt x="1817" y="1670"/>
                    </a:lnTo>
                    <a:lnTo>
                      <a:pt x="1821" y="1662"/>
                    </a:lnTo>
                    <a:lnTo>
                      <a:pt x="1825" y="1658"/>
                    </a:lnTo>
                    <a:lnTo>
                      <a:pt x="1829" y="1654"/>
                    </a:lnTo>
                    <a:lnTo>
                      <a:pt x="1833" y="1646"/>
                    </a:lnTo>
                    <a:lnTo>
                      <a:pt x="1837" y="1643"/>
                    </a:lnTo>
                    <a:lnTo>
                      <a:pt x="1841" y="1639"/>
                    </a:lnTo>
                    <a:lnTo>
                      <a:pt x="1845" y="1633"/>
                    </a:lnTo>
                    <a:lnTo>
                      <a:pt x="1849" y="1628"/>
                    </a:lnTo>
                    <a:lnTo>
                      <a:pt x="1852" y="1623"/>
                    </a:lnTo>
                    <a:lnTo>
                      <a:pt x="1856" y="1617"/>
                    </a:lnTo>
                    <a:lnTo>
                      <a:pt x="1860" y="1615"/>
                    </a:lnTo>
                    <a:lnTo>
                      <a:pt x="1864" y="1607"/>
                    </a:lnTo>
                    <a:lnTo>
                      <a:pt x="1868" y="1604"/>
                    </a:lnTo>
                    <a:lnTo>
                      <a:pt x="1872" y="1597"/>
                    </a:lnTo>
                    <a:lnTo>
                      <a:pt x="1876" y="1590"/>
                    </a:lnTo>
                    <a:lnTo>
                      <a:pt x="1880" y="1587"/>
                    </a:lnTo>
                    <a:lnTo>
                      <a:pt x="1884" y="1580"/>
                    </a:lnTo>
                    <a:lnTo>
                      <a:pt x="1888" y="1574"/>
                    </a:lnTo>
                    <a:lnTo>
                      <a:pt x="1892" y="1569"/>
                    </a:lnTo>
                    <a:lnTo>
                      <a:pt x="1896" y="1564"/>
                    </a:lnTo>
                    <a:lnTo>
                      <a:pt x="1900" y="1560"/>
                    </a:lnTo>
                    <a:lnTo>
                      <a:pt x="1904" y="1554"/>
                    </a:lnTo>
                    <a:lnTo>
                      <a:pt x="1908" y="1551"/>
                    </a:lnTo>
                    <a:lnTo>
                      <a:pt x="1912" y="1544"/>
                    </a:lnTo>
                    <a:lnTo>
                      <a:pt x="1916" y="1537"/>
                    </a:lnTo>
                    <a:lnTo>
                      <a:pt x="1920" y="1534"/>
                    </a:lnTo>
                    <a:lnTo>
                      <a:pt x="1923" y="1529"/>
                    </a:lnTo>
                    <a:lnTo>
                      <a:pt x="1927" y="1523"/>
                    </a:lnTo>
                    <a:lnTo>
                      <a:pt x="1931" y="1517"/>
                    </a:lnTo>
                    <a:lnTo>
                      <a:pt x="1935" y="1509"/>
                    </a:lnTo>
                    <a:lnTo>
                      <a:pt x="1939" y="1506"/>
                    </a:lnTo>
                    <a:lnTo>
                      <a:pt x="1943" y="1500"/>
                    </a:lnTo>
                    <a:lnTo>
                      <a:pt x="1947" y="1495"/>
                    </a:lnTo>
                    <a:lnTo>
                      <a:pt x="1951" y="1487"/>
                    </a:lnTo>
                    <a:lnTo>
                      <a:pt x="1955" y="1483"/>
                    </a:lnTo>
                    <a:lnTo>
                      <a:pt x="1959" y="1478"/>
                    </a:lnTo>
                    <a:lnTo>
                      <a:pt x="1963" y="1474"/>
                    </a:lnTo>
                    <a:lnTo>
                      <a:pt x="1967" y="1467"/>
                    </a:lnTo>
                    <a:lnTo>
                      <a:pt x="1971" y="1460"/>
                    </a:lnTo>
                    <a:lnTo>
                      <a:pt x="1975" y="1453"/>
                    </a:lnTo>
                    <a:lnTo>
                      <a:pt x="1979" y="1447"/>
                    </a:lnTo>
                    <a:lnTo>
                      <a:pt x="1983" y="1444"/>
                    </a:lnTo>
                    <a:lnTo>
                      <a:pt x="1987" y="1437"/>
                    </a:lnTo>
                    <a:lnTo>
                      <a:pt x="1990" y="1432"/>
                    </a:lnTo>
                    <a:lnTo>
                      <a:pt x="1994" y="1427"/>
                    </a:lnTo>
                    <a:lnTo>
                      <a:pt x="1998" y="1421"/>
                    </a:lnTo>
                    <a:lnTo>
                      <a:pt x="2002" y="1414"/>
                    </a:lnTo>
                    <a:lnTo>
                      <a:pt x="2006" y="1409"/>
                    </a:lnTo>
                    <a:lnTo>
                      <a:pt x="2010" y="1402"/>
                    </a:lnTo>
                    <a:lnTo>
                      <a:pt x="2014" y="1400"/>
                    </a:lnTo>
                    <a:lnTo>
                      <a:pt x="2018" y="1389"/>
                    </a:lnTo>
                    <a:lnTo>
                      <a:pt x="2022" y="1387"/>
                    </a:lnTo>
                    <a:lnTo>
                      <a:pt x="2026" y="1379"/>
                    </a:lnTo>
                    <a:lnTo>
                      <a:pt x="2030" y="1371"/>
                    </a:lnTo>
                    <a:lnTo>
                      <a:pt x="2034" y="1366"/>
                    </a:lnTo>
                    <a:lnTo>
                      <a:pt x="2038" y="1359"/>
                    </a:lnTo>
                    <a:lnTo>
                      <a:pt x="2042" y="1353"/>
                    </a:lnTo>
                    <a:lnTo>
                      <a:pt x="2046" y="1350"/>
                    </a:lnTo>
                    <a:lnTo>
                      <a:pt x="2050" y="1343"/>
                    </a:lnTo>
                    <a:lnTo>
                      <a:pt x="2054" y="1334"/>
                    </a:lnTo>
                    <a:lnTo>
                      <a:pt x="2057" y="1331"/>
                    </a:lnTo>
                    <a:lnTo>
                      <a:pt x="2061" y="1325"/>
                    </a:lnTo>
                    <a:lnTo>
                      <a:pt x="2065" y="1317"/>
                    </a:lnTo>
                    <a:lnTo>
                      <a:pt x="2069" y="1312"/>
                    </a:lnTo>
                    <a:lnTo>
                      <a:pt x="2073" y="1309"/>
                    </a:lnTo>
                    <a:lnTo>
                      <a:pt x="2077" y="1301"/>
                    </a:lnTo>
                    <a:lnTo>
                      <a:pt x="2081" y="1295"/>
                    </a:lnTo>
                    <a:lnTo>
                      <a:pt x="2085" y="1291"/>
                    </a:lnTo>
                    <a:lnTo>
                      <a:pt x="2089" y="1284"/>
                    </a:lnTo>
                    <a:lnTo>
                      <a:pt x="2093" y="1278"/>
                    </a:lnTo>
                    <a:lnTo>
                      <a:pt x="2097" y="1270"/>
                    </a:lnTo>
                    <a:lnTo>
                      <a:pt x="2101" y="1265"/>
                    </a:lnTo>
                    <a:lnTo>
                      <a:pt x="2105" y="1258"/>
                    </a:lnTo>
                    <a:lnTo>
                      <a:pt x="2109" y="1253"/>
                    </a:lnTo>
                    <a:lnTo>
                      <a:pt x="2113" y="1245"/>
                    </a:lnTo>
                    <a:lnTo>
                      <a:pt x="2117" y="1241"/>
                    </a:lnTo>
                    <a:lnTo>
                      <a:pt x="2121" y="1236"/>
                    </a:lnTo>
                    <a:lnTo>
                      <a:pt x="2125" y="1226"/>
                    </a:lnTo>
                    <a:lnTo>
                      <a:pt x="2128" y="1223"/>
                    </a:lnTo>
                    <a:lnTo>
                      <a:pt x="2132" y="1217"/>
                    </a:lnTo>
                    <a:lnTo>
                      <a:pt x="2136" y="1213"/>
                    </a:lnTo>
                    <a:lnTo>
                      <a:pt x="2140" y="1207"/>
                    </a:lnTo>
                    <a:lnTo>
                      <a:pt x="2144" y="1197"/>
                    </a:lnTo>
                    <a:lnTo>
                      <a:pt x="2148" y="1193"/>
                    </a:lnTo>
                    <a:lnTo>
                      <a:pt x="2152" y="1186"/>
                    </a:lnTo>
                    <a:lnTo>
                      <a:pt x="2156" y="1181"/>
                    </a:lnTo>
                    <a:lnTo>
                      <a:pt x="2160" y="1176"/>
                    </a:lnTo>
                    <a:lnTo>
                      <a:pt x="2164" y="1167"/>
                    </a:lnTo>
                    <a:lnTo>
                      <a:pt x="2168" y="1164"/>
                    </a:lnTo>
                    <a:lnTo>
                      <a:pt x="2172" y="1160"/>
                    </a:lnTo>
                    <a:lnTo>
                      <a:pt x="2176" y="1153"/>
                    </a:lnTo>
                    <a:lnTo>
                      <a:pt x="2180" y="1148"/>
                    </a:lnTo>
                    <a:lnTo>
                      <a:pt x="2184" y="1142"/>
                    </a:lnTo>
                    <a:lnTo>
                      <a:pt x="2188" y="1136"/>
                    </a:lnTo>
                    <a:lnTo>
                      <a:pt x="2192" y="1128"/>
                    </a:lnTo>
                    <a:lnTo>
                      <a:pt x="2195" y="1125"/>
                    </a:lnTo>
                    <a:lnTo>
                      <a:pt x="2199" y="1114"/>
                    </a:lnTo>
                    <a:lnTo>
                      <a:pt x="2203" y="1110"/>
                    </a:lnTo>
                    <a:lnTo>
                      <a:pt x="2207" y="1104"/>
                    </a:lnTo>
                    <a:lnTo>
                      <a:pt x="2211" y="1098"/>
                    </a:lnTo>
                    <a:lnTo>
                      <a:pt x="2215" y="1093"/>
                    </a:lnTo>
                    <a:lnTo>
                      <a:pt x="2219" y="1086"/>
                    </a:lnTo>
                    <a:lnTo>
                      <a:pt x="2223" y="1082"/>
                    </a:lnTo>
                    <a:lnTo>
                      <a:pt x="2227" y="1074"/>
                    </a:lnTo>
                    <a:lnTo>
                      <a:pt x="2231" y="1072"/>
                    </a:lnTo>
                    <a:lnTo>
                      <a:pt x="2235" y="1060"/>
                    </a:lnTo>
                    <a:lnTo>
                      <a:pt x="2239" y="1056"/>
                    </a:lnTo>
                    <a:lnTo>
                      <a:pt x="2243" y="1050"/>
                    </a:lnTo>
                    <a:lnTo>
                      <a:pt x="2247" y="1047"/>
                    </a:lnTo>
                    <a:lnTo>
                      <a:pt x="2251" y="1038"/>
                    </a:lnTo>
                    <a:lnTo>
                      <a:pt x="2255" y="1033"/>
                    </a:lnTo>
                    <a:lnTo>
                      <a:pt x="2259" y="1025"/>
                    </a:lnTo>
                    <a:lnTo>
                      <a:pt x="2262" y="1020"/>
                    </a:lnTo>
                    <a:lnTo>
                      <a:pt x="2266" y="1016"/>
                    </a:lnTo>
                    <a:lnTo>
                      <a:pt x="2270" y="1011"/>
                    </a:lnTo>
                    <a:lnTo>
                      <a:pt x="2274" y="1003"/>
                    </a:lnTo>
                    <a:lnTo>
                      <a:pt x="2278" y="997"/>
                    </a:lnTo>
                    <a:lnTo>
                      <a:pt x="2282" y="992"/>
                    </a:lnTo>
                    <a:lnTo>
                      <a:pt x="2286" y="989"/>
                    </a:lnTo>
                    <a:lnTo>
                      <a:pt x="2290" y="980"/>
                    </a:lnTo>
                    <a:lnTo>
                      <a:pt x="2294" y="973"/>
                    </a:lnTo>
                    <a:lnTo>
                      <a:pt x="2298" y="969"/>
                    </a:lnTo>
                    <a:lnTo>
                      <a:pt x="2302" y="963"/>
                    </a:lnTo>
                    <a:lnTo>
                      <a:pt x="2306" y="957"/>
                    </a:lnTo>
                    <a:lnTo>
                      <a:pt x="2310" y="948"/>
                    </a:lnTo>
                    <a:lnTo>
                      <a:pt x="2314" y="948"/>
                    </a:lnTo>
                    <a:lnTo>
                      <a:pt x="2318" y="938"/>
                    </a:lnTo>
                    <a:lnTo>
                      <a:pt x="2322" y="933"/>
                    </a:lnTo>
                    <a:lnTo>
                      <a:pt x="2326" y="928"/>
                    </a:lnTo>
                    <a:lnTo>
                      <a:pt x="2330" y="923"/>
                    </a:lnTo>
                    <a:lnTo>
                      <a:pt x="2333" y="916"/>
                    </a:lnTo>
                    <a:lnTo>
                      <a:pt x="2337" y="912"/>
                    </a:lnTo>
                    <a:lnTo>
                      <a:pt x="2341" y="904"/>
                    </a:lnTo>
                    <a:lnTo>
                      <a:pt x="2345" y="900"/>
                    </a:lnTo>
                    <a:lnTo>
                      <a:pt x="2349" y="891"/>
                    </a:lnTo>
                    <a:lnTo>
                      <a:pt x="2353" y="888"/>
                    </a:lnTo>
                    <a:lnTo>
                      <a:pt x="2357" y="883"/>
                    </a:lnTo>
                    <a:lnTo>
                      <a:pt x="2361" y="874"/>
                    </a:lnTo>
                    <a:lnTo>
                      <a:pt x="2365" y="872"/>
                    </a:lnTo>
                    <a:lnTo>
                      <a:pt x="2369" y="864"/>
                    </a:lnTo>
                    <a:lnTo>
                      <a:pt x="2373" y="860"/>
                    </a:lnTo>
                    <a:lnTo>
                      <a:pt x="2377" y="853"/>
                    </a:lnTo>
                    <a:lnTo>
                      <a:pt x="2381" y="847"/>
                    </a:lnTo>
                    <a:lnTo>
                      <a:pt x="2385" y="845"/>
                    </a:lnTo>
                    <a:lnTo>
                      <a:pt x="2389" y="836"/>
                    </a:lnTo>
                    <a:lnTo>
                      <a:pt x="2393" y="832"/>
                    </a:lnTo>
                    <a:lnTo>
                      <a:pt x="2397" y="828"/>
                    </a:lnTo>
                    <a:lnTo>
                      <a:pt x="2400" y="819"/>
                    </a:lnTo>
                    <a:lnTo>
                      <a:pt x="2404" y="816"/>
                    </a:lnTo>
                    <a:lnTo>
                      <a:pt x="2408" y="811"/>
                    </a:lnTo>
                    <a:lnTo>
                      <a:pt x="2412" y="806"/>
                    </a:lnTo>
                    <a:lnTo>
                      <a:pt x="2416" y="799"/>
                    </a:lnTo>
                    <a:lnTo>
                      <a:pt x="2420" y="794"/>
                    </a:lnTo>
                    <a:lnTo>
                      <a:pt x="2424" y="788"/>
                    </a:lnTo>
                    <a:lnTo>
                      <a:pt x="2428" y="786"/>
                    </a:lnTo>
                    <a:lnTo>
                      <a:pt x="2432" y="777"/>
                    </a:lnTo>
                    <a:lnTo>
                      <a:pt x="2436" y="774"/>
                    </a:lnTo>
                    <a:lnTo>
                      <a:pt x="2440" y="771"/>
                    </a:lnTo>
                    <a:lnTo>
                      <a:pt x="2444" y="764"/>
                    </a:lnTo>
                    <a:lnTo>
                      <a:pt x="2448" y="758"/>
                    </a:lnTo>
                    <a:lnTo>
                      <a:pt x="2452" y="751"/>
                    </a:lnTo>
                    <a:lnTo>
                      <a:pt x="2456" y="747"/>
                    </a:lnTo>
                    <a:lnTo>
                      <a:pt x="2460" y="742"/>
                    </a:lnTo>
                    <a:lnTo>
                      <a:pt x="2464" y="739"/>
                    </a:lnTo>
                    <a:lnTo>
                      <a:pt x="2468" y="731"/>
                    </a:lnTo>
                    <a:lnTo>
                      <a:pt x="2471" y="728"/>
                    </a:lnTo>
                    <a:lnTo>
                      <a:pt x="2475" y="724"/>
                    </a:lnTo>
                    <a:lnTo>
                      <a:pt x="2479" y="712"/>
                    </a:lnTo>
                    <a:lnTo>
                      <a:pt x="2483" y="712"/>
                    </a:lnTo>
                    <a:lnTo>
                      <a:pt x="2487" y="705"/>
                    </a:lnTo>
                    <a:lnTo>
                      <a:pt x="2491" y="702"/>
                    </a:lnTo>
                    <a:lnTo>
                      <a:pt x="2495" y="696"/>
                    </a:lnTo>
                    <a:lnTo>
                      <a:pt x="2499" y="692"/>
                    </a:lnTo>
                    <a:lnTo>
                      <a:pt x="2503" y="687"/>
                    </a:lnTo>
                    <a:lnTo>
                      <a:pt x="2507" y="682"/>
                    </a:lnTo>
                    <a:lnTo>
                      <a:pt x="2511" y="677"/>
                    </a:lnTo>
                    <a:lnTo>
                      <a:pt x="2515" y="673"/>
                    </a:lnTo>
                    <a:lnTo>
                      <a:pt x="2519" y="668"/>
                    </a:lnTo>
                    <a:lnTo>
                      <a:pt x="2523" y="662"/>
                    </a:lnTo>
                    <a:lnTo>
                      <a:pt x="2527" y="657"/>
                    </a:lnTo>
                    <a:lnTo>
                      <a:pt x="2531" y="653"/>
                    </a:lnTo>
                    <a:lnTo>
                      <a:pt x="2535" y="650"/>
                    </a:lnTo>
                    <a:lnTo>
                      <a:pt x="2538" y="644"/>
                    </a:lnTo>
                    <a:lnTo>
                      <a:pt x="2542" y="639"/>
                    </a:lnTo>
                    <a:lnTo>
                      <a:pt x="2546" y="632"/>
                    </a:lnTo>
                    <a:lnTo>
                      <a:pt x="2550" y="631"/>
                    </a:lnTo>
                    <a:lnTo>
                      <a:pt x="2554" y="624"/>
                    </a:lnTo>
                    <a:lnTo>
                      <a:pt x="2558" y="621"/>
                    </a:lnTo>
                    <a:lnTo>
                      <a:pt x="2562" y="615"/>
                    </a:lnTo>
                    <a:lnTo>
                      <a:pt x="2566" y="609"/>
                    </a:lnTo>
                    <a:lnTo>
                      <a:pt x="2570" y="608"/>
                    </a:lnTo>
                    <a:lnTo>
                      <a:pt x="2574" y="603"/>
                    </a:lnTo>
                    <a:lnTo>
                      <a:pt x="2578" y="599"/>
                    </a:lnTo>
                    <a:lnTo>
                      <a:pt x="2582" y="590"/>
                    </a:lnTo>
                    <a:lnTo>
                      <a:pt x="2586" y="589"/>
                    </a:lnTo>
                    <a:lnTo>
                      <a:pt x="2590" y="582"/>
                    </a:lnTo>
                    <a:lnTo>
                      <a:pt x="2594" y="577"/>
                    </a:lnTo>
                    <a:lnTo>
                      <a:pt x="2598" y="574"/>
                    </a:lnTo>
                    <a:lnTo>
                      <a:pt x="2602" y="566"/>
                    </a:lnTo>
                    <a:lnTo>
                      <a:pt x="2605" y="567"/>
                    </a:lnTo>
                    <a:lnTo>
                      <a:pt x="2609" y="558"/>
                    </a:lnTo>
                    <a:lnTo>
                      <a:pt x="2613" y="553"/>
                    </a:lnTo>
                    <a:lnTo>
                      <a:pt x="2617" y="550"/>
                    </a:lnTo>
                    <a:lnTo>
                      <a:pt x="2621" y="547"/>
                    </a:lnTo>
                    <a:lnTo>
                      <a:pt x="2625" y="543"/>
                    </a:lnTo>
                    <a:lnTo>
                      <a:pt x="2629" y="536"/>
                    </a:lnTo>
                    <a:lnTo>
                      <a:pt x="2633" y="533"/>
                    </a:lnTo>
                    <a:lnTo>
                      <a:pt x="2637" y="528"/>
                    </a:lnTo>
                    <a:lnTo>
                      <a:pt x="2641" y="524"/>
                    </a:lnTo>
                    <a:lnTo>
                      <a:pt x="2645" y="522"/>
                    </a:lnTo>
                    <a:lnTo>
                      <a:pt x="2649" y="515"/>
                    </a:lnTo>
                    <a:lnTo>
                      <a:pt x="2653" y="512"/>
                    </a:lnTo>
                    <a:lnTo>
                      <a:pt x="2657" y="511"/>
                    </a:lnTo>
                    <a:lnTo>
                      <a:pt x="2661" y="505"/>
                    </a:lnTo>
                    <a:lnTo>
                      <a:pt x="2665" y="503"/>
                    </a:lnTo>
                    <a:lnTo>
                      <a:pt x="2669" y="497"/>
                    </a:lnTo>
                    <a:lnTo>
                      <a:pt x="2673" y="491"/>
                    </a:lnTo>
                    <a:lnTo>
                      <a:pt x="2676" y="488"/>
                    </a:lnTo>
                    <a:lnTo>
                      <a:pt x="2680" y="482"/>
                    </a:lnTo>
                    <a:lnTo>
                      <a:pt x="2684" y="479"/>
                    </a:lnTo>
                    <a:lnTo>
                      <a:pt x="2688" y="475"/>
                    </a:lnTo>
                    <a:lnTo>
                      <a:pt x="2692" y="472"/>
                    </a:lnTo>
                    <a:lnTo>
                      <a:pt x="2696" y="469"/>
                    </a:lnTo>
                    <a:lnTo>
                      <a:pt x="2700" y="464"/>
                    </a:lnTo>
                    <a:lnTo>
                      <a:pt x="2704" y="457"/>
                    </a:lnTo>
                    <a:lnTo>
                      <a:pt x="2708" y="456"/>
                    </a:lnTo>
                    <a:lnTo>
                      <a:pt x="2712" y="454"/>
                    </a:lnTo>
                    <a:lnTo>
                      <a:pt x="2716" y="448"/>
                    </a:lnTo>
                    <a:lnTo>
                      <a:pt x="2720" y="444"/>
                    </a:lnTo>
                    <a:lnTo>
                      <a:pt x="2724" y="439"/>
                    </a:lnTo>
                    <a:lnTo>
                      <a:pt x="2728" y="437"/>
                    </a:lnTo>
                    <a:lnTo>
                      <a:pt x="2732" y="433"/>
                    </a:lnTo>
                    <a:lnTo>
                      <a:pt x="2736" y="427"/>
                    </a:lnTo>
                    <a:lnTo>
                      <a:pt x="2740" y="425"/>
                    </a:lnTo>
                    <a:lnTo>
                      <a:pt x="2743" y="424"/>
                    </a:lnTo>
                    <a:lnTo>
                      <a:pt x="2747" y="416"/>
                    </a:lnTo>
                    <a:lnTo>
                      <a:pt x="2751" y="414"/>
                    </a:lnTo>
                    <a:lnTo>
                      <a:pt x="2755" y="410"/>
                    </a:lnTo>
                    <a:lnTo>
                      <a:pt x="2759" y="407"/>
                    </a:lnTo>
                    <a:lnTo>
                      <a:pt x="2763" y="400"/>
                    </a:lnTo>
                    <a:lnTo>
                      <a:pt x="2767" y="399"/>
                    </a:lnTo>
                    <a:lnTo>
                      <a:pt x="2771" y="397"/>
                    </a:lnTo>
                    <a:lnTo>
                      <a:pt x="2775" y="395"/>
                    </a:lnTo>
                    <a:lnTo>
                      <a:pt x="2779" y="392"/>
                    </a:lnTo>
                    <a:lnTo>
                      <a:pt x="2783" y="385"/>
                    </a:lnTo>
                    <a:lnTo>
                      <a:pt x="2787" y="383"/>
                    </a:lnTo>
                    <a:lnTo>
                      <a:pt x="2791" y="381"/>
                    </a:lnTo>
                    <a:lnTo>
                      <a:pt x="2795" y="373"/>
                    </a:lnTo>
                    <a:lnTo>
                      <a:pt x="2799" y="373"/>
                    </a:lnTo>
                    <a:lnTo>
                      <a:pt x="2803" y="371"/>
                    </a:lnTo>
                    <a:lnTo>
                      <a:pt x="2807" y="367"/>
                    </a:lnTo>
                    <a:lnTo>
                      <a:pt x="2810" y="364"/>
                    </a:lnTo>
                    <a:lnTo>
                      <a:pt x="2814" y="355"/>
                    </a:lnTo>
                    <a:lnTo>
                      <a:pt x="2818" y="356"/>
                    </a:lnTo>
                    <a:lnTo>
                      <a:pt x="2822" y="349"/>
                    </a:lnTo>
                    <a:lnTo>
                      <a:pt x="2826" y="349"/>
                    </a:lnTo>
                    <a:lnTo>
                      <a:pt x="2830" y="345"/>
                    </a:lnTo>
                    <a:lnTo>
                      <a:pt x="2834" y="343"/>
                    </a:lnTo>
                    <a:lnTo>
                      <a:pt x="2838" y="341"/>
                    </a:lnTo>
                    <a:lnTo>
                      <a:pt x="2842" y="338"/>
                    </a:lnTo>
                    <a:lnTo>
                      <a:pt x="2846" y="335"/>
                    </a:lnTo>
                    <a:lnTo>
                      <a:pt x="2850" y="327"/>
                    </a:lnTo>
                    <a:lnTo>
                      <a:pt x="2854" y="324"/>
                    </a:lnTo>
                    <a:lnTo>
                      <a:pt x="2858" y="323"/>
                    </a:lnTo>
                    <a:lnTo>
                      <a:pt x="2862" y="318"/>
                    </a:lnTo>
                    <a:lnTo>
                      <a:pt x="2866" y="317"/>
                    </a:lnTo>
                    <a:lnTo>
                      <a:pt x="2870" y="313"/>
                    </a:lnTo>
                    <a:lnTo>
                      <a:pt x="2874" y="312"/>
                    </a:lnTo>
                    <a:lnTo>
                      <a:pt x="2878" y="306"/>
                    </a:lnTo>
                    <a:lnTo>
                      <a:pt x="2881" y="305"/>
                    </a:lnTo>
                    <a:lnTo>
                      <a:pt x="2885" y="303"/>
                    </a:lnTo>
                    <a:lnTo>
                      <a:pt x="2889" y="299"/>
                    </a:lnTo>
                    <a:lnTo>
                      <a:pt x="2893" y="297"/>
                    </a:lnTo>
                    <a:lnTo>
                      <a:pt x="2897" y="293"/>
                    </a:lnTo>
                    <a:lnTo>
                      <a:pt x="2901" y="291"/>
                    </a:lnTo>
                    <a:lnTo>
                      <a:pt x="2905" y="285"/>
                    </a:lnTo>
                    <a:lnTo>
                      <a:pt x="2909" y="286"/>
                    </a:lnTo>
                    <a:lnTo>
                      <a:pt x="2913" y="281"/>
                    </a:lnTo>
                    <a:lnTo>
                      <a:pt x="2917" y="279"/>
                    </a:lnTo>
                    <a:lnTo>
                      <a:pt x="2921" y="276"/>
                    </a:lnTo>
                    <a:lnTo>
                      <a:pt x="2925" y="275"/>
                    </a:lnTo>
                    <a:lnTo>
                      <a:pt x="2929" y="270"/>
                    </a:lnTo>
                    <a:lnTo>
                      <a:pt x="2933" y="267"/>
                    </a:lnTo>
                    <a:lnTo>
                      <a:pt x="2937" y="265"/>
                    </a:lnTo>
                    <a:lnTo>
                      <a:pt x="2941" y="263"/>
                    </a:lnTo>
                    <a:lnTo>
                      <a:pt x="2945" y="261"/>
                    </a:lnTo>
                    <a:lnTo>
                      <a:pt x="2948" y="254"/>
                    </a:lnTo>
                    <a:lnTo>
                      <a:pt x="2952" y="255"/>
                    </a:lnTo>
                    <a:lnTo>
                      <a:pt x="2956" y="254"/>
                    </a:lnTo>
                    <a:lnTo>
                      <a:pt x="2960" y="249"/>
                    </a:lnTo>
                    <a:lnTo>
                      <a:pt x="2964" y="248"/>
                    </a:lnTo>
                    <a:lnTo>
                      <a:pt x="2968" y="244"/>
                    </a:lnTo>
                    <a:lnTo>
                      <a:pt x="2972" y="241"/>
                    </a:lnTo>
                    <a:lnTo>
                      <a:pt x="2976" y="239"/>
                    </a:lnTo>
                    <a:lnTo>
                      <a:pt x="2980" y="240"/>
                    </a:lnTo>
                    <a:lnTo>
                      <a:pt x="2984" y="236"/>
                    </a:lnTo>
                    <a:lnTo>
                      <a:pt x="2988" y="232"/>
                    </a:lnTo>
                    <a:lnTo>
                      <a:pt x="2992" y="228"/>
                    </a:lnTo>
                    <a:lnTo>
                      <a:pt x="2996" y="227"/>
                    </a:lnTo>
                    <a:lnTo>
                      <a:pt x="3000" y="225"/>
                    </a:lnTo>
                    <a:lnTo>
                      <a:pt x="3004" y="222"/>
                    </a:lnTo>
                    <a:lnTo>
                      <a:pt x="3008" y="219"/>
                    </a:lnTo>
                    <a:lnTo>
                      <a:pt x="3012" y="217"/>
                    </a:lnTo>
                    <a:lnTo>
                      <a:pt x="3016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4" name="Line 4536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5" name="Line 4537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6" name="Line 4538"/>
              <p:cNvSpPr>
                <a:spLocks noChangeShapeType="1"/>
              </p:cNvSpPr>
              <p:nvPr/>
            </p:nvSpPr>
            <p:spPr bwMode="auto">
              <a:xfrm flipV="1">
                <a:off x="304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7" name="Line 4539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8" name="Line 4540"/>
              <p:cNvSpPr>
                <a:spLocks noChangeShapeType="1"/>
              </p:cNvSpPr>
              <p:nvPr/>
            </p:nvSpPr>
            <p:spPr bwMode="auto">
              <a:xfrm flipV="1"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89" name="Line 4541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0" name="Line 4542"/>
              <p:cNvSpPr>
                <a:spLocks noChangeShapeType="1"/>
              </p:cNvSpPr>
              <p:nvPr/>
            </p:nvSpPr>
            <p:spPr bwMode="auto">
              <a:xfrm flipV="1">
                <a:off x="307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1" name="Line 4543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2" name="Line 4544"/>
              <p:cNvSpPr>
                <a:spLocks noChangeShapeType="1"/>
              </p:cNvSpPr>
              <p:nvPr/>
            </p:nvSpPr>
            <p:spPr bwMode="auto">
              <a:xfrm flipV="1"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3" name="Freeform 4545"/>
              <p:cNvSpPr>
                <a:spLocks/>
              </p:cNvSpPr>
              <p:nvPr/>
            </p:nvSpPr>
            <p:spPr bwMode="auto">
              <a:xfrm flipV="1">
                <a:off x="3077" y="909"/>
                <a:ext cx="1736" cy="1107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91" y="11"/>
                  </a:cxn>
                  <a:cxn ang="0">
                    <a:pos x="138" y="29"/>
                  </a:cxn>
                  <a:cxn ang="0">
                    <a:pos x="186" y="50"/>
                  </a:cxn>
                  <a:cxn ang="0">
                    <a:pos x="233" y="79"/>
                  </a:cxn>
                  <a:cxn ang="0">
                    <a:pos x="280" y="117"/>
                  </a:cxn>
                  <a:cxn ang="0">
                    <a:pos x="328" y="167"/>
                  </a:cxn>
                  <a:cxn ang="0">
                    <a:pos x="375" y="220"/>
                  </a:cxn>
                  <a:cxn ang="0">
                    <a:pos x="422" y="290"/>
                  </a:cxn>
                  <a:cxn ang="0">
                    <a:pos x="470" y="365"/>
                  </a:cxn>
                  <a:cxn ang="0">
                    <a:pos x="517" y="448"/>
                  </a:cxn>
                  <a:cxn ang="0">
                    <a:pos x="564" y="538"/>
                  </a:cxn>
                  <a:cxn ang="0">
                    <a:pos x="612" y="639"/>
                  </a:cxn>
                  <a:cxn ang="0">
                    <a:pos x="659" y="739"/>
                  </a:cxn>
                  <a:cxn ang="0">
                    <a:pos x="706" y="844"/>
                  </a:cxn>
                  <a:cxn ang="0">
                    <a:pos x="753" y="951"/>
                  </a:cxn>
                  <a:cxn ang="0">
                    <a:pos x="801" y="1062"/>
                  </a:cxn>
                  <a:cxn ang="0">
                    <a:pos x="848" y="1167"/>
                  </a:cxn>
                  <a:cxn ang="0">
                    <a:pos x="895" y="1270"/>
                  </a:cxn>
                  <a:cxn ang="0">
                    <a:pos x="943" y="1369"/>
                  </a:cxn>
                  <a:cxn ang="0">
                    <a:pos x="990" y="1463"/>
                  </a:cxn>
                  <a:cxn ang="0">
                    <a:pos x="1037" y="1554"/>
                  </a:cxn>
                  <a:cxn ang="0">
                    <a:pos x="1085" y="1628"/>
                  </a:cxn>
                  <a:cxn ang="0">
                    <a:pos x="1132" y="1703"/>
                  </a:cxn>
                  <a:cxn ang="0">
                    <a:pos x="1179" y="1760"/>
                  </a:cxn>
                  <a:cxn ang="0">
                    <a:pos x="1227" y="1814"/>
                  </a:cxn>
                  <a:cxn ang="0">
                    <a:pos x="1274" y="1851"/>
                  </a:cxn>
                  <a:cxn ang="0">
                    <a:pos x="1321" y="1886"/>
                  </a:cxn>
                  <a:cxn ang="0">
                    <a:pos x="1369" y="1902"/>
                  </a:cxn>
                  <a:cxn ang="0">
                    <a:pos x="1416" y="1917"/>
                  </a:cxn>
                  <a:cxn ang="0">
                    <a:pos x="1463" y="1919"/>
                  </a:cxn>
                  <a:cxn ang="0">
                    <a:pos x="1510" y="1910"/>
                  </a:cxn>
                  <a:cxn ang="0">
                    <a:pos x="1558" y="1893"/>
                  </a:cxn>
                  <a:cxn ang="0">
                    <a:pos x="1605" y="1866"/>
                  </a:cxn>
                  <a:cxn ang="0">
                    <a:pos x="1652" y="1831"/>
                  </a:cxn>
                  <a:cxn ang="0">
                    <a:pos x="1700" y="1789"/>
                  </a:cxn>
                  <a:cxn ang="0">
                    <a:pos x="1747" y="1746"/>
                  </a:cxn>
                  <a:cxn ang="0">
                    <a:pos x="1794" y="1689"/>
                  </a:cxn>
                  <a:cxn ang="0">
                    <a:pos x="1842" y="1633"/>
                  </a:cxn>
                  <a:cxn ang="0">
                    <a:pos x="1889" y="1566"/>
                  </a:cxn>
                  <a:cxn ang="0">
                    <a:pos x="1936" y="1507"/>
                  </a:cxn>
                  <a:cxn ang="0">
                    <a:pos x="1984" y="1437"/>
                  </a:cxn>
                  <a:cxn ang="0">
                    <a:pos x="2031" y="1367"/>
                  </a:cxn>
                  <a:cxn ang="0">
                    <a:pos x="2078" y="1294"/>
                  </a:cxn>
                  <a:cxn ang="0">
                    <a:pos x="2125" y="1219"/>
                  </a:cxn>
                  <a:cxn ang="0">
                    <a:pos x="2173" y="1152"/>
                  </a:cxn>
                  <a:cxn ang="0">
                    <a:pos x="2220" y="1077"/>
                  </a:cxn>
                  <a:cxn ang="0">
                    <a:pos x="2267" y="1006"/>
                  </a:cxn>
                  <a:cxn ang="0">
                    <a:pos x="2315" y="937"/>
                  </a:cxn>
                  <a:cxn ang="0">
                    <a:pos x="2362" y="867"/>
                  </a:cxn>
                  <a:cxn ang="0">
                    <a:pos x="2409" y="803"/>
                  </a:cxn>
                  <a:cxn ang="0">
                    <a:pos x="2457" y="742"/>
                  </a:cxn>
                  <a:cxn ang="0">
                    <a:pos x="2504" y="677"/>
                  </a:cxn>
                  <a:cxn ang="0">
                    <a:pos x="2551" y="621"/>
                  </a:cxn>
                  <a:cxn ang="0">
                    <a:pos x="2599" y="567"/>
                  </a:cxn>
                  <a:cxn ang="0">
                    <a:pos x="2646" y="514"/>
                  </a:cxn>
                  <a:cxn ang="0">
                    <a:pos x="2693" y="462"/>
                  </a:cxn>
                  <a:cxn ang="0">
                    <a:pos x="2740" y="417"/>
                  </a:cxn>
                  <a:cxn ang="0">
                    <a:pos x="2788" y="378"/>
                  </a:cxn>
                  <a:cxn ang="0">
                    <a:pos x="2835" y="334"/>
                  </a:cxn>
                  <a:cxn ang="0">
                    <a:pos x="2882" y="299"/>
                  </a:cxn>
                  <a:cxn ang="0">
                    <a:pos x="2930" y="267"/>
                  </a:cxn>
                  <a:cxn ang="0">
                    <a:pos x="2977" y="235"/>
                  </a:cxn>
                </a:cxnLst>
                <a:rect l="0" t="0" r="r" b="b"/>
                <a:pathLst>
                  <a:path w="3013" h="1922">
                    <a:moveTo>
                      <a:pt x="0" y="0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4" y="3"/>
                    </a:lnTo>
                    <a:lnTo>
                      <a:pt x="28" y="1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5"/>
                    </a:lnTo>
                    <a:lnTo>
                      <a:pt x="48" y="5"/>
                    </a:lnTo>
                    <a:lnTo>
                      <a:pt x="52" y="4"/>
                    </a:lnTo>
                    <a:lnTo>
                      <a:pt x="56" y="5"/>
                    </a:lnTo>
                    <a:lnTo>
                      <a:pt x="60" y="6"/>
                    </a:lnTo>
                    <a:lnTo>
                      <a:pt x="64" y="4"/>
                    </a:lnTo>
                    <a:lnTo>
                      <a:pt x="68" y="6"/>
                    </a:lnTo>
                    <a:lnTo>
                      <a:pt x="71" y="7"/>
                    </a:lnTo>
                    <a:lnTo>
                      <a:pt x="75" y="10"/>
                    </a:lnTo>
                    <a:lnTo>
                      <a:pt x="79" y="10"/>
                    </a:lnTo>
                    <a:lnTo>
                      <a:pt x="83" y="12"/>
                    </a:lnTo>
                    <a:lnTo>
                      <a:pt x="87" y="13"/>
                    </a:lnTo>
                    <a:lnTo>
                      <a:pt x="91" y="11"/>
                    </a:lnTo>
                    <a:lnTo>
                      <a:pt x="95" y="13"/>
                    </a:lnTo>
                    <a:lnTo>
                      <a:pt x="99" y="17"/>
                    </a:lnTo>
                    <a:lnTo>
                      <a:pt x="103" y="16"/>
                    </a:lnTo>
                    <a:lnTo>
                      <a:pt x="107" y="13"/>
                    </a:lnTo>
                    <a:lnTo>
                      <a:pt x="111" y="16"/>
                    </a:lnTo>
                    <a:lnTo>
                      <a:pt x="115" y="19"/>
                    </a:lnTo>
                    <a:lnTo>
                      <a:pt x="119" y="21"/>
                    </a:lnTo>
                    <a:lnTo>
                      <a:pt x="123" y="23"/>
                    </a:lnTo>
                    <a:lnTo>
                      <a:pt x="127" y="24"/>
                    </a:lnTo>
                    <a:lnTo>
                      <a:pt x="131" y="27"/>
                    </a:lnTo>
                    <a:lnTo>
                      <a:pt x="135" y="27"/>
                    </a:lnTo>
                    <a:lnTo>
                      <a:pt x="138" y="29"/>
                    </a:lnTo>
                    <a:lnTo>
                      <a:pt x="142" y="30"/>
                    </a:lnTo>
                    <a:lnTo>
                      <a:pt x="146" y="31"/>
                    </a:lnTo>
                    <a:lnTo>
                      <a:pt x="150" y="31"/>
                    </a:lnTo>
                    <a:lnTo>
                      <a:pt x="154" y="35"/>
                    </a:lnTo>
                    <a:lnTo>
                      <a:pt x="158" y="36"/>
                    </a:lnTo>
                    <a:lnTo>
                      <a:pt x="162" y="40"/>
                    </a:lnTo>
                    <a:lnTo>
                      <a:pt x="166" y="42"/>
                    </a:lnTo>
                    <a:lnTo>
                      <a:pt x="170" y="44"/>
                    </a:lnTo>
                    <a:lnTo>
                      <a:pt x="174" y="46"/>
                    </a:lnTo>
                    <a:lnTo>
                      <a:pt x="178" y="50"/>
                    </a:lnTo>
                    <a:lnTo>
                      <a:pt x="182" y="47"/>
                    </a:lnTo>
                    <a:lnTo>
                      <a:pt x="186" y="50"/>
                    </a:lnTo>
                    <a:lnTo>
                      <a:pt x="190" y="52"/>
                    </a:lnTo>
                    <a:lnTo>
                      <a:pt x="194" y="53"/>
                    </a:lnTo>
                    <a:lnTo>
                      <a:pt x="198" y="57"/>
                    </a:lnTo>
                    <a:lnTo>
                      <a:pt x="202" y="57"/>
                    </a:lnTo>
                    <a:lnTo>
                      <a:pt x="205" y="59"/>
                    </a:lnTo>
                    <a:lnTo>
                      <a:pt x="209" y="62"/>
                    </a:lnTo>
                    <a:lnTo>
                      <a:pt x="213" y="63"/>
                    </a:lnTo>
                    <a:lnTo>
                      <a:pt x="217" y="68"/>
                    </a:lnTo>
                    <a:lnTo>
                      <a:pt x="221" y="71"/>
                    </a:lnTo>
                    <a:lnTo>
                      <a:pt x="225" y="76"/>
                    </a:lnTo>
                    <a:lnTo>
                      <a:pt x="229" y="80"/>
                    </a:lnTo>
                    <a:lnTo>
                      <a:pt x="233" y="79"/>
                    </a:lnTo>
                    <a:lnTo>
                      <a:pt x="237" y="83"/>
                    </a:lnTo>
                    <a:lnTo>
                      <a:pt x="241" y="86"/>
                    </a:lnTo>
                    <a:lnTo>
                      <a:pt x="245" y="91"/>
                    </a:lnTo>
                    <a:lnTo>
                      <a:pt x="249" y="91"/>
                    </a:lnTo>
                    <a:lnTo>
                      <a:pt x="253" y="98"/>
                    </a:lnTo>
                    <a:lnTo>
                      <a:pt x="257" y="95"/>
                    </a:lnTo>
                    <a:lnTo>
                      <a:pt x="261" y="100"/>
                    </a:lnTo>
                    <a:lnTo>
                      <a:pt x="265" y="105"/>
                    </a:lnTo>
                    <a:lnTo>
                      <a:pt x="269" y="104"/>
                    </a:lnTo>
                    <a:lnTo>
                      <a:pt x="273" y="110"/>
                    </a:lnTo>
                    <a:lnTo>
                      <a:pt x="276" y="112"/>
                    </a:lnTo>
                    <a:lnTo>
                      <a:pt x="280" y="117"/>
                    </a:lnTo>
                    <a:lnTo>
                      <a:pt x="284" y="120"/>
                    </a:lnTo>
                    <a:lnTo>
                      <a:pt x="288" y="121"/>
                    </a:lnTo>
                    <a:lnTo>
                      <a:pt x="292" y="128"/>
                    </a:lnTo>
                    <a:lnTo>
                      <a:pt x="296" y="130"/>
                    </a:lnTo>
                    <a:lnTo>
                      <a:pt x="300" y="135"/>
                    </a:lnTo>
                    <a:lnTo>
                      <a:pt x="304" y="139"/>
                    </a:lnTo>
                    <a:lnTo>
                      <a:pt x="308" y="144"/>
                    </a:lnTo>
                    <a:lnTo>
                      <a:pt x="312" y="147"/>
                    </a:lnTo>
                    <a:lnTo>
                      <a:pt x="316" y="151"/>
                    </a:lnTo>
                    <a:lnTo>
                      <a:pt x="320" y="157"/>
                    </a:lnTo>
                    <a:lnTo>
                      <a:pt x="324" y="163"/>
                    </a:lnTo>
                    <a:lnTo>
                      <a:pt x="328" y="167"/>
                    </a:lnTo>
                    <a:lnTo>
                      <a:pt x="332" y="167"/>
                    </a:lnTo>
                    <a:lnTo>
                      <a:pt x="336" y="174"/>
                    </a:lnTo>
                    <a:lnTo>
                      <a:pt x="340" y="180"/>
                    </a:lnTo>
                    <a:lnTo>
                      <a:pt x="343" y="178"/>
                    </a:lnTo>
                    <a:lnTo>
                      <a:pt x="347" y="188"/>
                    </a:lnTo>
                    <a:lnTo>
                      <a:pt x="351" y="191"/>
                    </a:lnTo>
                    <a:lnTo>
                      <a:pt x="355" y="196"/>
                    </a:lnTo>
                    <a:lnTo>
                      <a:pt x="359" y="202"/>
                    </a:lnTo>
                    <a:lnTo>
                      <a:pt x="363" y="208"/>
                    </a:lnTo>
                    <a:lnTo>
                      <a:pt x="367" y="216"/>
                    </a:lnTo>
                    <a:lnTo>
                      <a:pt x="371" y="214"/>
                    </a:lnTo>
                    <a:lnTo>
                      <a:pt x="375" y="220"/>
                    </a:lnTo>
                    <a:lnTo>
                      <a:pt x="379" y="227"/>
                    </a:lnTo>
                    <a:lnTo>
                      <a:pt x="383" y="234"/>
                    </a:lnTo>
                    <a:lnTo>
                      <a:pt x="387" y="237"/>
                    </a:lnTo>
                    <a:lnTo>
                      <a:pt x="391" y="244"/>
                    </a:lnTo>
                    <a:lnTo>
                      <a:pt x="395" y="246"/>
                    </a:lnTo>
                    <a:lnTo>
                      <a:pt x="399" y="254"/>
                    </a:lnTo>
                    <a:lnTo>
                      <a:pt x="403" y="260"/>
                    </a:lnTo>
                    <a:lnTo>
                      <a:pt x="407" y="263"/>
                    </a:lnTo>
                    <a:lnTo>
                      <a:pt x="410" y="269"/>
                    </a:lnTo>
                    <a:lnTo>
                      <a:pt x="414" y="280"/>
                    </a:lnTo>
                    <a:lnTo>
                      <a:pt x="418" y="281"/>
                    </a:lnTo>
                    <a:lnTo>
                      <a:pt x="422" y="290"/>
                    </a:lnTo>
                    <a:lnTo>
                      <a:pt x="426" y="292"/>
                    </a:lnTo>
                    <a:lnTo>
                      <a:pt x="430" y="301"/>
                    </a:lnTo>
                    <a:lnTo>
                      <a:pt x="434" y="304"/>
                    </a:lnTo>
                    <a:lnTo>
                      <a:pt x="438" y="312"/>
                    </a:lnTo>
                    <a:lnTo>
                      <a:pt x="442" y="319"/>
                    </a:lnTo>
                    <a:lnTo>
                      <a:pt x="446" y="325"/>
                    </a:lnTo>
                    <a:lnTo>
                      <a:pt x="450" y="331"/>
                    </a:lnTo>
                    <a:lnTo>
                      <a:pt x="454" y="336"/>
                    </a:lnTo>
                    <a:lnTo>
                      <a:pt x="458" y="342"/>
                    </a:lnTo>
                    <a:lnTo>
                      <a:pt x="462" y="347"/>
                    </a:lnTo>
                    <a:lnTo>
                      <a:pt x="466" y="353"/>
                    </a:lnTo>
                    <a:lnTo>
                      <a:pt x="470" y="365"/>
                    </a:lnTo>
                    <a:lnTo>
                      <a:pt x="474" y="373"/>
                    </a:lnTo>
                    <a:lnTo>
                      <a:pt x="478" y="382"/>
                    </a:lnTo>
                    <a:lnTo>
                      <a:pt x="481" y="384"/>
                    </a:lnTo>
                    <a:lnTo>
                      <a:pt x="485" y="389"/>
                    </a:lnTo>
                    <a:lnTo>
                      <a:pt x="489" y="398"/>
                    </a:lnTo>
                    <a:lnTo>
                      <a:pt x="493" y="403"/>
                    </a:lnTo>
                    <a:lnTo>
                      <a:pt x="497" y="411"/>
                    </a:lnTo>
                    <a:lnTo>
                      <a:pt x="501" y="418"/>
                    </a:lnTo>
                    <a:lnTo>
                      <a:pt x="505" y="426"/>
                    </a:lnTo>
                    <a:lnTo>
                      <a:pt x="509" y="432"/>
                    </a:lnTo>
                    <a:lnTo>
                      <a:pt x="513" y="443"/>
                    </a:lnTo>
                    <a:lnTo>
                      <a:pt x="517" y="448"/>
                    </a:lnTo>
                    <a:lnTo>
                      <a:pt x="521" y="454"/>
                    </a:lnTo>
                    <a:lnTo>
                      <a:pt x="525" y="462"/>
                    </a:lnTo>
                    <a:lnTo>
                      <a:pt x="529" y="471"/>
                    </a:lnTo>
                    <a:lnTo>
                      <a:pt x="533" y="481"/>
                    </a:lnTo>
                    <a:lnTo>
                      <a:pt x="537" y="485"/>
                    </a:lnTo>
                    <a:lnTo>
                      <a:pt x="541" y="491"/>
                    </a:lnTo>
                    <a:lnTo>
                      <a:pt x="545" y="500"/>
                    </a:lnTo>
                    <a:lnTo>
                      <a:pt x="548" y="507"/>
                    </a:lnTo>
                    <a:lnTo>
                      <a:pt x="552" y="517"/>
                    </a:lnTo>
                    <a:lnTo>
                      <a:pt x="556" y="525"/>
                    </a:lnTo>
                    <a:lnTo>
                      <a:pt x="560" y="534"/>
                    </a:lnTo>
                    <a:lnTo>
                      <a:pt x="564" y="538"/>
                    </a:lnTo>
                    <a:lnTo>
                      <a:pt x="568" y="548"/>
                    </a:lnTo>
                    <a:lnTo>
                      <a:pt x="572" y="553"/>
                    </a:lnTo>
                    <a:lnTo>
                      <a:pt x="576" y="560"/>
                    </a:lnTo>
                    <a:lnTo>
                      <a:pt x="580" y="569"/>
                    </a:lnTo>
                    <a:lnTo>
                      <a:pt x="584" y="578"/>
                    </a:lnTo>
                    <a:lnTo>
                      <a:pt x="588" y="586"/>
                    </a:lnTo>
                    <a:lnTo>
                      <a:pt x="592" y="594"/>
                    </a:lnTo>
                    <a:lnTo>
                      <a:pt x="596" y="600"/>
                    </a:lnTo>
                    <a:lnTo>
                      <a:pt x="600" y="612"/>
                    </a:lnTo>
                    <a:lnTo>
                      <a:pt x="604" y="621"/>
                    </a:lnTo>
                    <a:lnTo>
                      <a:pt x="608" y="629"/>
                    </a:lnTo>
                    <a:lnTo>
                      <a:pt x="612" y="639"/>
                    </a:lnTo>
                    <a:lnTo>
                      <a:pt x="616" y="641"/>
                    </a:lnTo>
                    <a:lnTo>
                      <a:pt x="619" y="653"/>
                    </a:lnTo>
                    <a:lnTo>
                      <a:pt x="623" y="659"/>
                    </a:lnTo>
                    <a:lnTo>
                      <a:pt x="627" y="668"/>
                    </a:lnTo>
                    <a:lnTo>
                      <a:pt x="631" y="677"/>
                    </a:lnTo>
                    <a:lnTo>
                      <a:pt x="635" y="687"/>
                    </a:lnTo>
                    <a:lnTo>
                      <a:pt x="639" y="695"/>
                    </a:lnTo>
                    <a:lnTo>
                      <a:pt x="643" y="704"/>
                    </a:lnTo>
                    <a:lnTo>
                      <a:pt x="647" y="714"/>
                    </a:lnTo>
                    <a:lnTo>
                      <a:pt x="651" y="721"/>
                    </a:lnTo>
                    <a:lnTo>
                      <a:pt x="655" y="729"/>
                    </a:lnTo>
                    <a:lnTo>
                      <a:pt x="659" y="739"/>
                    </a:lnTo>
                    <a:lnTo>
                      <a:pt x="663" y="745"/>
                    </a:lnTo>
                    <a:lnTo>
                      <a:pt x="667" y="756"/>
                    </a:lnTo>
                    <a:lnTo>
                      <a:pt x="671" y="764"/>
                    </a:lnTo>
                    <a:lnTo>
                      <a:pt x="675" y="776"/>
                    </a:lnTo>
                    <a:lnTo>
                      <a:pt x="679" y="784"/>
                    </a:lnTo>
                    <a:lnTo>
                      <a:pt x="683" y="787"/>
                    </a:lnTo>
                    <a:lnTo>
                      <a:pt x="686" y="799"/>
                    </a:lnTo>
                    <a:lnTo>
                      <a:pt x="690" y="809"/>
                    </a:lnTo>
                    <a:lnTo>
                      <a:pt x="694" y="819"/>
                    </a:lnTo>
                    <a:lnTo>
                      <a:pt x="698" y="825"/>
                    </a:lnTo>
                    <a:lnTo>
                      <a:pt x="702" y="835"/>
                    </a:lnTo>
                    <a:lnTo>
                      <a:pt x="706" y="844"/>
                    </a:lnTo>
                    <a:lnTo>
                      <a:pt x="710" y="855"/>
                    </a:lnTo>
                    <a:lnTo>
                      <a:pt x="714" y="862"/>
                    </a:lnTo>
                    <a:lnTo>
                      <a:pt x="718" y="870"/>
                    </a:lnTo>
                    <a:lnTo>
                      <a:pt x="722" y="880"/>
                    </a:lnTo>
                    <a:lnTo>
                      <a:pt x="726" y="892"/>
                    </a:lnTo>
                    <a:lnTo>
                      <a:pt x="730" y="898"/>
                    </a:lnTo>
                    <a:lnTo>
                      <a:pt x="734" y="905"/>
                    </a:lnTo>
                    <a:lnTo>
                      <a:pt x="738" y="916"/>
                    </a:lnTo>
                    <a:lnTo>
                      <a:pt x="742" y="924"/>
                    </a:lnTo>
                    <a:lnTo>
                      <a:pt x="746" y="934"/>
                    </a:lnTo>
                    <a:lnTo>
                      <a:pt x="750" y="943"/>
                    </a:lnTo>
                    <a:lnTo>
                      <a:pt x="753" y="951"/>
                    </a:lnTo>
                    <a:lnTo>
                      <a:pt x="757" y="962"/>
                    </a:lnTo>
                    <a:lnTo>
                      <a:pt x="761" y="969"/>
                    </a:lnTo>
                    <a:lnTo>
                      <a:pt x="765" y="980"/>
                    </a:lnTo>
                    <a:lnTo>
                      <a:pt x="769" y="989"/>
                    </a:lnTo>
                    <a:lnTo>
                      <a:pt x="773" y="998"/>
                    </a:lnTo>
                    <a:lnTo>
                      <a:pt x="777" y="1010"/>
                    </a:lnTo>
                    <a:lnTo>
                      <a:pt x="781" y="1018"/>
                    </a:lnTo>
                    <a:lnTo>
                      <a:pt x="785" y="1025"/>
                    </a:lnTo>
                    <a:lnTo>
                      <a:pt x="789" y="1036"/>
                    </a:lnTo>
                    <a:lnTo>
                      <a:pt x="793" y="1044"/>
                    </a:lnTo>
                    <a:lnTo>
                      <a:pt x="797" y="1050"/>
                    </a:lnTo>
                    <a:lnTo>
                      <a:pt x="801" y="1062"/>
                    </a:lnTo>
                    <a:lnTo>
                      <a:pt x="805" y="1070"/>
                    </a:lnTo>
                    <a:lnTo>
                      <a:pt x="809" y="1079"/>
                    </a:lnTo>
                    <a:lnTo>
                      <a:pt x="813" y="1088"/>
                    </a:lnTo>
                    <a:lnTo>
                      <a:pt x="817" y="1095"/>
                    </a:lnTo>
                    <a:lnTo>
                      <a:pt x="821" y="1105"/>
                    </a:lnTo>
                    <a:lnTo>
                      <a:pt x="824" y="1115"/>
                    </a:lnTo>
                    <a:lnTo>
                      <a:pt x="828" y="1123"/>
                    </a:lnTo>
                    <a:lnTo>
                      <a:pt x="832" y="1134"/>
                    </a:lnTo>
                    <a:lnTo>
                      <a:pt x="836" y="1140"/>
                    </a:lnTo>
                    <a:lnTo>
                      <a:pt x="840" y="1147"/>
                    </a:lnTo>
                    <a:lnTo>
                      <a:pt x="844" y="1160"/>
                    </a:lnTo>
                    <a:lnTo>
                      <a:pt x="848" y="1167"/>
                    </a:lnTo>
                    <a:lnTo>
                      <a:pt x="852" y="1175"/>
                    </a:lnTo>
                    <a:lnTo>
                      <a:pt x="856" y="1183"/>
                    </a:lnTo>
                    <a:lnTo>
                      <a:pt x="860" y="1193"/>
                    </a:lnTo>
                    <a:lnTo>
                      <a:pt x="864" y="1199"/>
                    </a:lnTo>
                    <a:lnTo>
                      <a:pt x="868" y="1211"/>
                    </a:lnTo>
                    <a:lnTo>
                      <a:pt x="872" y="1217"/>
                    </a:lnTo>
                    <a:lnTo>
                      <a:pt x="876" y="1227"/>
                    </a:lnTo>
                    <a:lnTo>
                      <a:pt x="880" y="1237"/>
                    </a:lnTo>
                    <a:lnTo>
                      <a:pt x="884" y="1247"/>
                    </a:lnTo>
                    <a:lnTo>
                      <a:pt x="888" y="1255"/>
                    </a:lnTo>
                    <a:lnTo>
                      <a:pt x="891" y="1263"/>
                    </a:lnTo>
                    <a:lnTo>
                      <a:pt x="895" y="1270"/>
                    </a:lnTo>
                    <a:lnTo>
                      <a:pt x="899" y="1275"/>
                    </a:lnTo>
                    <a:lnTo>
                      <a:pt x="903" y="1286"/>
                    </a:lnTo>
                    <a:lnTo>
                      <a:pt x="907" y="1294"/>
                    </a:lnTo>
                    <a:lnTo>
                      <a:pt x="911" y="1301"/>
                    </a:lnTo>
                    <a:lnTo>
                      <a:pt x="915" y="1311"/>
                    </a:lnTo>
                    <a:lnTo>
                      <a:pt x="919" y="1319"/>
                    </a:lnTo>
                    <a:lnTo>
                      <a:pt x="923" y="1329"/>
                    </a:lnTo>
                    <a:lnTo>
                      <a:pt x="927" y="1335"/>
                    </a:lnTo>
                    <a:lnTo>
                      <a:pt x="931" y="1345"/>
                    </a:lnTo>
                    <a:lnTo>
                      <a:pt x="935" y="1351"/>
                    </a:lnTo>
                    <a:lnTo>
                      <a:pt x="939" y="1362"/>
                    </a:lnTo>
                    <a:lnTo>
                      <a:pt x="943" y="1369"/>
                    </a:lnTo>
                    <a:lnTo>
                      <a:pt x="947" y="1376"/>
                    </a:lnTo>
                    <a:lnTo>
                      <a:pt x="951" y="1389"/>
                    </a:lnTo>
                    <a:lnTo>
                      <a:pt x="955" y="1392"/>
                    </a:lnTo>
                    <a:lnTo>
                      <a:pt x="958" y="1405"/>
                    </a:lnTo>
                    <a:lnTo>
                      <a:pt x="962" y="1411"/>
                    </a:lnTo>
                    <a:lnTo>
                      <a:pt x="966" y="1418"/>
                    </a:lnTo>
                    <a:lnTo>
                      <a:pt x="970" y="1427"/>
                    </a:lnTo>
                    <a:lnTo>
                      <a:pt x="974" y="1434"/>
                    </a:lnTo>
                    <a:lnTo>
                      <a:pt x="978" y="1443"/>
                    </a:lnTo>
                    <a:lnTo>
                      <a:pt x="982" y="1449"/>
                    </a:lnTo>
                    <a:lnTo>
                      <a:pt x="986" y="1458"/>
                    </a:lnTo>
                    <a:lnTo>
                      <a:pt x="990" y="1463"/>
                    </a:lnTo>
                    <a:lnTo>
                      <a:pt x="994" y="1470"/>
                    </a:lnTo>
                    <a:lnTo>
                      <a:pt x="998" y="1479"/>
                    </a:lnTo>
                    <a:lnTo>
                      <a:pt x="1002" y="1486"/>
                    </a:lnTo>
                    <a:lnTo>
                      <a:pt x="1006" y="1498"/>
                    </a:lnTo>
                    <a:lnTo>
                      <a:pt x="1010" y="1502"/>
                    </a:lnTo>
                    <a:lnTo>
                      <a:pt x="1014" y="1510"/>
                    </a:lnTo>
                    <a:lnTo>
                      <a:pt x="1018" y="1516"/>
                    </a:lnTo>
                    <a:lnTo>
                      <a:pt x="1022" y="1523"/>
                    </a:lnTo>
                    <a:lnTo>
                      <a:pt x="1026" y="1532"/>
                    </a:lnTo>
                    <a:lnTo>
                      <a:pt x="1029" y="1538"/>
                    </a:lnTo>
                    <a:lnTo>
                      <a:pt x="1033" y="1543"/>
                    </a:lnTo>
                    <a:lnTo>
                      <a:pt x="1037" y="1554"/>
                    </a:lnTo>
                    <a:lnTo>
                      <a:pt x="1041" y="1560"/>
                    </a:lnTo>
                    <a:lnTo>
                      <a:pt x="1045" y="1564"/>
                    </a:lnTo>
                    <a:lnTo>
                      <a:pt x="1049" y="1573"/>
                    </a:lnTo>
                    <a:lnTo>
                      <a:pt x="1053" y="1577"/>
                    </a:lnTo>
                    <a:lnTo>
                      <a:pt x="1057" y="1586"/>
                    </a:lnTo>
                    <a:lnTo>
                      <a:pt x="1061" y="1593"/>
                    </a:lnTo>
                    <a:lnTo>
                      <a:pt x="1065" y="1597"/>
                    </a:lnTo>
                    <a:lnTo>
                      <a:pt x="1069" y="1607"/>
                    </a:lnTo>
                    <a:lnTo>
                      <a:pt x="1073" y="1610"/>
                    </a:lnTo>
                    <a:lnTo>
                      <a:pt x="1077" y="1616"/>
                    </a:lnTo>
                    <a:lnTo>
                      <a:pt x="1081" y="1618"/>
                    </a:lnTo>
                    <a:lnTo>
                      <a:pt x="1085" y="1628"/>
                    </a:lnTo>
                    <a:lnTo>
                      <a:pt x="1089" y="1635"/>
                    </a:lnTo>
                    <a:lnTo>
                      <a:pt x="1093" y="1642"/>
                    </a:lnTo>
                    <a:lnTo>
                      <a:pt x="1096" y="1647"/>
                    </a:lnTo>
                    <a:lnTo>
                      <a:pt x="1100" y="1653"/>
                    </a:lnTo>
                    <a:lnTo>
                      <a:pt x="1104" y="1659"/>
                    </a:lnTo>
                    <a:lnTo>
                      <a:pt x="1108" y="1666"/>
                    </a:lnTo>
                    <a:lnTo>
                      <a:pt x="1112" y="1672"/>
                    </a:lnTo>
                    <a:lnTo>
                      <a:pt x="1116" y="1678"/>
                    </a:lnTo>
                    <a:lnTo>
                      <a:pt x="1120" y="1682"/>
                    </a:lnTo>
                    <a:lnTo>
                      <a:pt x="1124" y="1690"/>
                    </a:lnTo>
                    <a:lnTo>
                      <a:pt x="1128" y="1694"/>
                    </a:lnTo>
                    <a:lnTo>
                      <a:pt x="1132" y="1703"/>
                    </a:lnTo>
                    <a:lnTo>
                      <a:pt x="1136" y="1706"/>
                    </a:lnTo>
                    <a:lnTo>
                      <a:pt x="1140" y="1712"/>
                    </a:lnTo>
                    <a:lnTo>
                      <a:pt x="1144" y="1714"/>
                    </a:lnTo>
                    <a:lnTo>
                      <a:pt x="1148" y="1721"/>
                    </a:lnTo>
                    <a:lnTo>
                      <a:pt x="1152" y="1727"/>
                    </a:lnTo>
                    <a:lnTo>
                      <a:pt x="1156" y="1730"/>
                    </a:lnTo>
                    <a:lnTo>
                      <a:pt x="1160" y="1740"/>
                    </a:lnTo>
                    <a:lnTo>
                      <a:pt x="1164" y="1741"/>
                    </a:lnTo>
                    <a:lnTo>
                      <a:pt x="1167" y="1747"/>
                    </a:lnTo>
                    <a:lnTo>
                      <a:pt x="1171" y="1750"/>
                    </a:lnTo>
                    <a:lnTo>
                      <a:pt x="1175" y="1759"/>
                    </a:lnTo>
                    <a:lnTo>
                      <a:pt x="1179" y="1760"/>
                    </a:lnTo>
                    <a:lnTo>
                      <a:pt x="1183" y="1765"/>
                    </a:lnTo>
                    <a:lnTo>
                      <a:pt x="1187" y="1772"/>
                    </a:lnTo>
                    <a:lnTo>
                      <a:pt x="1191" y="1776"/>
                    </a:lnTo>
                    <a:lnTo>
                      <a:pt x="1195" y="1779"/>
                    </a:lnTo>
                    <a:lnTo>
                      <a:pt x="1199" y="1782"/>
                    </a:lnTo>
                    <a:lnTo>
                      <a:pt x="1203" y="1787"/>
                    </a:lnTo>
                    <a:lnTo>
                      <a:pt x="1207" y="1793"/>
                    </a:lnTo>
                    <a:lnTo>
                      <a:pt x="1211" y="1800"/>
                    </a:lnTo>
                    <a:lnTo>
                      <a:pt x="1215" y="1804"/>
                    </a:lnTo>
                    <a:lnTo>
                      <a:pt x="1219" y="1802"/>
                    </a:lnTo>
                    <a:lnTo>
                      <a:pt x="1223" y="1806"/>
                    </a:lnTo>
                    <a:lnTo>
                      <a:pt x="1227" y="1814"/>
                    </a:lnTo>
                    <a:lnTo>
                      <a:pt x="1231" y="1816"/>
                    </a:lnTo>
                    <a:lnTo>
                      <a:pt x="1234" y="1819"/>
                    </a:lnTo>
                    <a:lnTo>
                      <a:pt x="1238" y="1823"/>
                    </a:lnTo>
                    <a:lnTo>
                      <a:pt x="1242" y="1829"/>
                    </a:lnTo>
                    <a:lnTo>
                      <a:pt x="1246" y="1831"/>
                    </a:lnTo>
                    <a:lnTo>
                      <a:pt x="1250" y="1835"/>
                    </a:lnTo>
                    <a:lnTo>
                      <a:pt x="1254" y="1842"/>
                    </a:lnTo>
                    <a:lnTo>
                      <a:pt x="1258" y="1841"/>
                    </a:lnTo>
                    <a:lnTo>
                      <a:pt x="1262" y="1847"/>
                    </a:lnTo>
                    <a:lnTo>
                      <a:pt x="1266" y="1852"/>
                    </a:lnTo>
                    <a:lnTo>
                      <a:pt x="1270" y="1852"/>
                    </a:lnTo>
                    <a:lnTo>
                      <a:pt x="1274" y="1851"/>
                    </a:lnTo>
                    <a:lnTo>
                      <a:pt x="1278" y="1857"/>
                    </a:lnTo>
                    <a:lnTo>
                      <a:pt x="1282" y="1860"/>
                    </a:lnTo>
                    <a:lnTo>
                      <a:pt x="1286" y="1863"/>
                    </a:lnTo>
                    <a:lnTo>
                      <a:pt x="1290" y="1867"/>
                    </a:lnTo>
                    <a:lnTo>
                      <a:pt x="1294" y="1872"/>
                    </a:lnTo>
                    <a:lnTo>
                      <a:pt x="1298" y="1876"/>
                    </a:lnTo>
                    <a:lnTo>
                      <a:pt x="1301" y="1877"/>
                    </a:lnTo>
                    <a:lnTo>
                      <a:pt x="1305" y="1878"/>
                    </a:lnTo>
                    <a:lnTo>
                      <a:pt x="1309" y="1878"/>
                    </a:lnTo>
                    <a:lnTo>
                      <a:pt x="1313" y="1883"/>
                    </a:lnTo>
                    <a:lnTo>
                      <a:pt x="1317" y="1886"/>
                    </a:lnTo>
                    <a:lnTo>
                      <a:pt x="1321" y="1886"/>
                    </a:lnTo>
                    <a:lnTo>
                      <a:pt x="1325" y="1890"/>
                    </a:lnTo>
                    <a:lnTo>
                      <a:pt x="1329" y="1889"/>
                    </a:lnTo>
                    <a:lnTo>
                      <a:pt x="1333" y="1893"/>
                    </a:lnTo>
                    <a:lnTo>
                      <a:pt x="1337" y="1895"/>
                    </a:lnTo>
                    <a:lnTo>
                      <a:pt x="1341" y="1896"/>
                    </a:lnTo>
                    <a:lnTo>
                      <a:pt x="1345" y="1898"/>
                    </a:lnTo>
                    <a:lnTo>
                      <a:pt x="1349" y="1901"/>
                    </a:lnTo>
                    <a:lnTo>
                      <a:pt x="1353" y="1900"/>
                    </a:lnTo>
                    <a:lnTo>
                      <a:pt x="1357" y="1902"/>
                    </a:lnTo>
                    <a:lnTo>
                      <a:pt x="1361" y="1905"/>
                    </a:lnTo>
                    <a:lnTo>
                      <a:pt x="1365" y="1904"/>
                    </a:lnTo>
                    <a:lnTo>
                      <a:pt x="1369" y="1902"/>
                    </a:lnTo>
                    <a:lnTo>
                      <a:pt x="1372" y="1909"/>
                    </a:lnTo>
                    <a:lnTo>
                      <a:pt x="1376" y="1911"/>
                    </a:lnTo>
                    <a:lnTo>
                      <a:pt x="1380" y="1915"/>
                    </a:lnTo>
                    <a:lnTo>
                      <a:pt x="1384" y="1909"/>
                    </a:lnTo>
                    <a:lnTo>
                      <a:pt x="1388" y="1916"/>
                    </a:lnTo>
                    <a:lnTo>
                      <a:pt x="1392" y="1917"/>
                    </a:lnTo>
                    <a:lnTo>
                      <a:pt x="1396" y="1915"/>
                    </a:lnTo>
                    <a:lnTo>
                      <a:pt x="1400" y="1917"/>
                    </a:lnTo>
                    <a:lnTo>
                      <a:pt x="1404" y="1916"/>
                    </a:lnTo>
                    <a:lnTo>
                      <a:pt x="1408" y="1917"/>
                    </a:lnTo>
                    <a:lnTo>
                      <a:pt x="1412" y="1916"/>
                    </a:lnTo>
                    <a:lnTo>
                      <a:pt x="1416" y="1917"/>
                    </a:lnTo>
                    <a:lnTo>
                      <a:pt x="1420" y="1915"/>
                    </a:lnTo>
                    <a:lnTo>
                      <a:pt x="1424" y="1917"/>
                    </a:lnTo>
                    <a:lnTo>
                      <a:pt x="1428" y="1919"/>
                    </a:lnTo>
                    <a:lnTo>
                      <a:pt x="1432" y="1919"/>
                    </a:lnTo>
                    <a:lnTo>
                      <a:pt x="1436" y="1921"/>
                    </a:lnTo>
                    <a:lnTo>
                      <a:pt x="1439" y="1921"/>
                    </a:lnTo>
                    <a:lnTo>
                      <a:pt x="1443" y="1916"/>
                    </a:lnTo>
                    <a:lnTo>
                      <a:pt x="1447" y="1921"/>
                    </a:lnTo>
                    <a:lnTo>
                      <a:pt x="1451" y="1922"/>
                    </a:lnTo>
                    <a:lnTo>
                      <a:pt x="1455" y="1917"/>
                    </a:lnTo>
                    <a:lnTo>
                      <a:pt x="1459" y="1916"/>
                    </a:lnTo>
                    <a:lnTo>
                      <a:pt x="1463" y="1919"/>
                    </a:lnTo>
                    <a:lnTo>
                      <a:pt x="1467" y="1917"/>
                    </a:lnTo>
                    <a:lnTo>
                      <a:pt x="1471" y="1918"/>
                    </a:lnTo>
                    <a:lnTo>
                      <a:pt x="1475" y="1916"/>
                    </a:lnTo>
                    <a:lnTo>
                      <a:pt x="1479" y="1916"/>
                    </a:lnTo>
                    <a:lnTo>
                      <a:pt x="1483" y="1916"/>
                    </a:lnTo>
                    <a:lnTo>
                      <a:pt x="1487" y="1913"/>
                    </a:lnTo>
                    <a:lnTo>
                      <a:pt x="1491" y="1913"/>
                    </a:lnTo>
                    <a:lnTo>
                      <a:pt x="1495" y="1917"/>
                    </a:lnTo>
                    <a:lnTo>
                      <a:pt x="1499" y="1909"/>
                    </a:lnTo>
                    <a:lnTo>
                      <a:pt x="1503" y="1910"/>
                    </a:lnTo>
                    <a:lnTo>
                      <a:pt x="1506" y="1911"/>
                    </a:lnTo>
                    <a:lnTo>
                      <a:pt x="1510" y="1910"/>
                    </a:lnTo>
                    <a:lnTo>
                      <a:pt x="1514" y="1909"/>
                    </a:lnTo>
                    <a:lnTo>
                      <a:pt x="1518" y="1911"/>
                    </a:lnTo>
                    <a:lnTo>
                      <a:pt x="1522" y="1905"/>
                    </a:lnTo>
                    <a:lnTo>
                      <a:pt x="1526" y="1904"/>
                    </a:lnTo>
                    <a:lnTo>
                      <a:pt x="1530" y="1902"/>
                    </a:lnTo>
                    <a:lnTo>
                      <a:pt x="1534" y="1904"/>
                    </a:lnTo>
                    <a:lnTo>
                      <a:pt x="1538" y="1902"/>
                    </a:lnTo>
                    <a:lnTo>
                      <a:pt x="1542" y="1900"/>
                    </a:lnTo>
                    <a:lnTo>
                      <a:pt x="1546" y="1895"/>
                    </a:lnTo>
                    <a:lnTo>
                      <a:pt x="1550" y="1893"/>
                    </a:lnTo>
                    <a:lnTo>
                      <a:pt x="1554" y="1893"/>
                    </a:lnTo>
                    <a:lnTo>
                      <a:pt x="1558" y="1893"/>
                    </a:lnTo>
                    <a:lnTo>
                      <a:pt x="1562" y="1889"/>
                    </a:lnTo>
                    <a:lnTo>
                      <a:pt x="1566" y="1888"/>
                    </a:lnTo>
                    <a:lnTo>
                      <a:pt x="1570" y="1886"/>
                    </a:lnTo>
                    <a:lnTo>
                      <a:pt x="1574" y="1886"/>
                    </a:lnTo>
                    <a:lnTo>
                      <a:pt x="1577" y="1883"/>
                    </a:lnTo>
                    <a:lnTo>
                      <a:pt x="1581" y="1877"/>
                    </a:lnTo>
                    <a:lnTo>
                      <a:pt x="1585" y="1877"/>
                    </a:lnTo>
                    <a:lnTo>
                      <a:pt x="1589" y="1875"/>
                    </a:lnTo>
                    <a:lnTo>
                      <a:pt x="1593" y="1872"/>
                    </a:lnTo>
                    <a:lnTo>
                      <a:pt x="1597" y="1867"/>
                    </a:lnTo>
                    <a:lnTo>
                      <a:pt x="1601" y="1870"/>
                    </a:lnTo>
                    <a:lnTo>
                      <a:pt x="1605" y="1866"/>
                    </a:lnTo>
                    <a:lnTo>
                      <a:pt x="1609" y="1863"/>
                    </a:lnTo>
                    <a:lnTo>
                      <a:pt x="1613" y="1860"/>
                    </a:lnTo>
                    <a:lnTo>
                      <a:pt x="1617" y="1858"/>
                    </a:lnTo>
                    <a:lnTo>
                      <a:pt x="1621" y="1855"/>
                    </a:lnTo>
                    <a:lnTo>
                      <a:pt x="1625" y="1852"/>
                    </a:lnTo>
                    <a:lnTo>
                      <a:pt x="1629" y="1852"/>
                    </a:lnTo>
                    <a:lnTo>
                      <a:pt x="1633" y="1848"/>
                    </a:lnTo>
                    <a:lnTo>
                      <a:pt x="1637" y="1841"/>
                    </a:lnTo>
                    <a:lnTo>
                      <a:pt x="1641" y="1841"/>
                    </a:lnTo>
                    <a:lnTo>
                      <a:pt x="1644" y="1837"/>
                    </a:lnTo>
                    <a:lnTo>
                      <a:pt x="1648" y="1836"/>
                    </a:lnTo>
                    <a:lnTo>
                      <a:pt x="1652" y="1831"/>
                    </a:lnTo>
                    <a:lnTo>
                      <a:pt x="1656" y="1828"/>
                    </a:lnTo>
                    <a:lnTo>
                      <a:pt x="1660" y="1828"/>
                    </a:lnTo>
                    <a:lnTo>
                      <a:pt x="1664" y="1823"/>
                    </a:lnTo>
                    <a:lnTo>
                      <a:pt x="1668" y="1822"/>
                    </a:lnTo>
                    <a:lnTo>
                      <a:pt x="1672" y="1813"/>
                    </a:lnTo>
                    <a:lnTo>
                      <a:pt x="1676" y="1813"/>
                    </a:lnTo>
                    <a:lnTo>
                      <a:pt x="1680" y="1810"/>
                    </a:lnTo>
                    <a:lnTo>
                      <a:pt x="1684" y="1802"/>
                    </a:lnTo>
                    <a:lnTo>
                      <a:pt x="1688" y="1802"/>
                    </a:lnTo>
                    <a:lnTo>
                      <a:pt x="1692" y="1799"/>
                    </a:lnTo>
                    <a:lnTo>
                      <a:pt x="1696" y="1796"/>
                    </a:lnTo>
                    <a:lnTo>
                      <a:pt x="1700" y="1789"/>
                    </a:lnTo>
                    <a:lnTo>
                      <a:pt x="1704" y="1787"/>
                    </a:lnTo>
                    <a:lnTo>
                      <a:pt x="1708" y="1782"/>
                    </a:lnTo>
                    <a:lnTo>
                      <a:pt x="1711" y="1779"/>
                    </a:lnTo>
                    <a:lnTo>
                      <a:pt x="1715" y="1778"/>
                    </a:lnTo>
                    <a:lnTo>
                      <a:pt x="1719" y="1775"/>
                    </a:lnTo>
                    <a:lnTo>
                      <a:pt x="1723" y="1770"/>
                    </a:lnTo>
                    <a:lnTo>
                      <a:pt x="1727" y="1761"/>
                    </a:lnTo>
                    <a:lnTo>
                      <a:pt x="1731" y="1762"/>
                    </a:lnTo>
                    <a:lnTo>
                      <a:pt x="1735" y="1756"/>
                    </a:lnTo>
                    <a:lnTo>
                      <a:pt x="1739" y="1748"/>
                    </a:lnTo>
                    <a:lnTo>
                      <a:pt x="1743" y="1746"/>
                    </a:lnTo>
                    <a:lnTo>
                      <a:pt x="1747" y="1746"/>
                    </a:lnTo>
                    <a:lnTo>
                      <a:pt x="1751" y="1736"/>
                    </a:lnTo>
                    <a:lnTo>
                      <a:pt x="1755" y="1731"/>
                    </a:lnTo>
                    <a:lnTo>
                      <a:pt x="1759" y="1731"/>
                    </a:lnTo>
                    <a:lnTo>
                      <a:pt x="1763" y="1724"/>
                    </a:lnTo>
                    <a:lnTo>
                      <a:pt x="1767" y="1724"/>
                    </a:lnTo>
                    <a:lnTo>
                      <a:pt x="1771" y="1714"/>
                    </a:lnTo>
                    <a:lnTo>
                      <a:pt x="1775" y="1712"/>
                    </a:lnTo>
                    <a:lnTo>
                      <a:pt x="1779" y="1709"/>
                    </a:lnTo>
                    <a:lnTo>
                      <a:pt x="1782" y="1703"/>
                    </a:lnTo>
                    <a:lnTo>
                      <a:pt x="1786" y="1700"/>
                    </a:lnTo>
                    <a:lnTo>
                      <a:pt x="1790" y="1694"/>
                    </a:lnTo>
                    <a:lnTo>
                      <a:pt x="1794" y="1689"/>
                    </a:lnTo>
                    <a:lnTo>
                      <a:pt x="1798" y="1685"/>
                    </a:lnTo>
                    <a:lnTo>
                      <a:pt x="1802" y="1680"/>
                    </a:lnTo>
                    <a:lnTo>
                      <a:pt x="1806" y="1673"/>
                    </a:lnTo>
                    <a:lnTo>
                      <a:pt x="1810" y="1671"/>
                    </a:lnTo>
                    <a:lnTo>
                      <a:pt x="1814" y="1667"/>
                    </a:lnTo>
                    <a:lnTo>
                      <a:pt x="1818" y="1660"/>
                    </a:lnTo>
                    <a:lnTo>
                      <a:pt x="1822" y="1656"/>
                    </a:lnTo>
                    <a:lnTo>
                      <a:pt x="1826" y="1651"/>
                    </a:lnTo>
                    <a:lnTo>
                      <a:pt x="1830" y="1648"/>
                    </a:lnTo>
                    <a:lnTo>
                      <a:pt x="1834" y="1638"/>
                    </a:lnTo>
                    <a:lnTo>
                      <a:pt x="1838" y="1636"/>
                    </a:lnTo>
                    <a:lnTo>
                      <a:pt x="1842" y="1633"/>
                    </a:lnTo>
                    <a:lnTo>
                      <a:pt x="1846" y="1622"/>
                    </a:lnTo>
                    <a:lnTo>
                      <a:pt x="1849" y="1621"/>
                    </a:lnTo>
                    <a:lnTo>
                      <a:pt x="1853" y="1615"/>
                    </a:lnTo>
                    <a:lnTo>
                      <a:pt x="1857" y="1613"/>
                    </a:lnTo>
                    <a:lnTo>
                      <a:pt x="1861" y="1607"/>
                    </a:lnTo>
                    <a:lnTo>
                      <a:pt x="1865" y="1602"/>
                    </a:lnTo>
                    <a:lnTo>
                      <a:pt x="1869" y="1593"/>
                    </a:lnTo>
                    <a:lnTo>
                      <a:pt x="1873" y="1590"/>
                    </a:lnTo>
                    <a:lnTo>
                      <a:pt x="1877" y="1586"/>
                    </a:lnTo>
                    <a:lnTo>
                      <a:pt x="1881" y="1580"/>
                    </a:lnTo>
                    <a:lnTo>
                      <a:pt x="1885" y="1573"/>
                    </a:lnTo>
                    <a:lnTo>
                      <a:pt x="1889" y="1566"/>
                    </a:lnTo>
                    <a:lnTo>
                      <a:pt x="1893" y="1564"/>
                    </a:lnTo>
                    <a:lnTo>
                      <a:pt x="1897" y="1558"/>
                    </a:lnTo>
                    <a:lnTo>
                      <a:pt x="1901" y="1555"/>
                    </a:lnTo>
                    <a:lnTo>
                      <a:pt x="1905" y="1550"/>
                    </a:lnTo>
                    <a:lnTo>
                      <a:pt x="1909" y="1542"/>
                    </a:lnTo>
                    <a:lnTo>
                      <a:pt x="1913" y="1537"/>
                    </a:lnTo>
                    <a:lnTo>
                      <a:pt x="1917" y="1533"/>
                    </a:lnTo>
                    <a:lnTo>
                      <a:pt x="1920" y="1527"/>
                    </a:lnTo>
                    <a:lnTo>
                      <a:pt x="1924" y="1519"/>
                    </a:lnTo>
                    <a:lnTo>
                      <a:pt x="1928" y="1515"/>
                    </a:lnTo>
                    <a:lnTo>
                      <a:pt x="1932" y="1509"/>
                    </a:lnTo>
                    <a:lnTo>
                      <a:pt x="1936" y="1507"/>
                    </a:lnTo>
                    <a:lnTo>
                      <a:pt x="1940" y="1498"/>
                    </a:lnTo>
                    <a:lnTo>
                      <a:pt x="1944" y="1493"/>
                    </a:lnTo>
                    <a:lnTo>
                      <a:pt x="1948" y="1490"/>
                    </a:lnTo>
                    <a:lnTo>
                      <a:pt x="1952" y="1482"/>
                    </a:lnTo>
                    <a:lnTo>
                      <a:pt x="1956" y="1476"/>
                    </a:lnTo>
                    <a:lnTo>
                      <a:pt x="1960" y="1469"/>
                    </a:lnTo>
                    <a:lnTo>
                      <a:pt x="1964" y="1467"/>
                    </a:lnTo>
                    <a:lnTo>
                      <a:pt x="1968" y="1462"/>
                    </a:lnTo>
                    <a:lnTo>
                      <a:pt x="1972" y="1453"/>
                    </a:lnTo>
                    <a:lnTo>
                      <a:pt x="1976" y="1449"/>
                    </a:lnTo>
                    <a:lnTo>
                      <a:pt x="1980" y="1441"/>
                    </a:lnTo>
                    <a:lnTo>
                      <a:pt x="1984" y="1437"/>
                    </a:lnTo>
                    <a:lnTo>
                      <a:pt x="1987" y="1431"/>
                    </a:lnTo>
                    <a:lnTo>
                      <a:pt x="1991" y="1424"/>
                    </a:lnTo>
                    <a:lnTo>
                      <a:pt x="1995" y="1417"/>
                    </a:lnTo>
                    <a:lnTo>
                      <a:pt x="1999" y="1411"/>
                    </a:lnTo>
                    <a:lnTo>
                      <a:pt x="2003" y="1410"/>
                    </a:lnTo>
                    <a:lnTo>
                      <a:pt x="2007" y="1403"/>
                    </a:lnTo>
                    <a:lnTo>
                      <a:pt x="2011" y="1393"/>
                    </a:lnTo>
                    <a:lnTo>
                      <a:pt x="2015" y="1389"/>
                    </a:lnTo>
                    <a:lnTo>
                      <a:pt x="2019" y="1381"/>
                    </a:lnTo>
                    <a:lnTo>
                      <a:pt x="2023" y="1376"/>
                    </a:lnTo>
                    <a:lnTo>
                      <a:pt x="2027" y="1375"/>
                    </a:lnTo>
                    <a:lnTo>
                      <a:pt x="2031" y="1367"/>
                    </a:lnTo>
                    <a:lnTo>
                      <a:pt x="2035" y="1361"/>
                    </a:lnTo>
                    <a:lnTo>
                      <a:pt x="2039" y="1352"/>
                    </a:lnTo>
                    <a:lnTo>
                      <a:pt x="2043" y="1348"/>
                    </a:lnTo>
                    <a:lnTo>
                      <a:pt x="2047" y="1340"/>
                    </a:lnTo>
                    <a:lnTo>
                      <a:pt x="2051" y="1333"/>
                    </a:lnTo>
                    <a:lnTo>
                      <a:pt x="2054" y="1330"/>
                    </a:lnTo>
                    <a:lnTo>
                      <a:pt x="2058" y="1322"/>
                    </a:lnTo>
                    <a:lnTo>
                      <a:pt x="2062" y="1321"/>
                    </a:lnTo>
                    <a:lnTo>
                      <a:pt x="2066" y="1310"/>
                    </a:lnTo>
                    <a:lnTo>
                      <a:pt x="2070" y="1304"/>
                    </a:lnTo>
                    <a:lnTo>
                      <a:pt x="2074" y="1303"/>
                    </a:lnTo>
                    <a:lnTo>
                      <a:pt x="2078" y="1294"/>
                    </a:lnTo>
                    <a:lnTo>
                      <a:pt x="2082" y="1286"/>
                    </a:lnTo>
                    <a:lnTo>
                      <a:pt x="2086" y="1282"/>
                    </a:lnTo>
                    <a:lnTo>
                      <a:pt x="2090" y="1277"/>
                    </a:lnTo>
                    <a:lnTo>
                      <a:pt x="2094" y="1270"/>
                    </a:lnTo>
                    <a:lnTo>
                      <a:pt x="2098" y="1263"/>
                    </a:lnTo>
                    <a:lnTo>
                      <a:pt x="2102" y="1258"/>
                    </a:lnTo>
                    <a:lnTo>
                      <a:pt x="2106" y="1252"/>
                    </a:lnTo>
                    <a:lnTo>
                      <a:pt x="2110" y="1246"/>
                    </a:lnTo>
                    <a:lnTo>
                      <a:pt x="2114" y="1239"/>
                    </a:lnTo>
                    <a:lnTo>
                      <a:pt x="2118" y="1236"/>
                    </a:lnTo>
                    <a:lnTo>
                      <a:pt x="2122" y="1228"/>
                    </a:lnTo>
                    <a:lnTo>
                      <a:pt x="2125" y="1219"/>
                    </a:lnTo>
                    <a:lnTo>
                      <a:pt x="2129" y="1218"/>
                    </a:lnTo>
                    <a:lnTo>
                      <a:pt x="2133" y="1210"/>
                    </a:lnTo>
                    <a:lnTo>
                      <a:pt x="2137" y="1204"/>
                    </a:lnTo>
                    <a:lnTo>
                      <a:pt x="2141" y="1201"/>
                    </a:lnTo>
                    <a:lnTo>
                      <a:pt x="2145" y="1193"/>
                    </a:lnTo>
                    <a:lnTo>
                      <a:pt x="2149" y="1187"/>
                    </a:lnTo>
                    <a:lnTo>
                      <a:pt x="2153" y="1179"/>
                    </a:lnTo>
                    <a:lnTo>
                      <a:pt x="2157" y="1173"/>
                    </a:lnTo>
                    <a:lnTo>
                      <a:pt x="2161" y="1167"/>
                    </a:lnTo>
                    <a:lnTo>
                      <a:pt x="2165" y="1160"/>
                    </a:lnTo>
                    <a:lnTo>
                      <a:pt x="2169" y="1160"/>
                    </a:lnTo>
                    <a:lnTo>
                      <a:pt x="2173" y="1152"/>
                    </a:lnTo>
                    <a:lnTo>
                      <a:pt x="2177" y="1143"/>
                    </a:lnTo>
                    <a:lnTo>
                      <a:pt x="2181" y="1138"/>
                    </a:lnTo>
                    <a:lnTo>
                      <a:pt x="2185" y="1131"/>
                    </a:lnTo>
                    <a:lnTo>
                      <a:pt x="2189" y="1129"/>
                    </a:lnTo>
                    <a:lnTo>
                      <a:pt x="2192" y="1119"/>
                    </a:lnTo>
                    <a:lnTo>
                      <a:pt x="2196" y="1114"/>
                    </a:lnTo>
                    <a:lnTo>
                      <a:pt x="2200" y="1109"/>
                    </a:lnTo>
                    <a:lnTo>
                      <a:pt x="2204" y="1097"/>
                    </a:lnTo>
                    <a:lnTo>
                      <a:pt x="2208" y="1095"/>
                    </a:lnTo>
                    <a:lnTo>
                      <a:pt x="2212" y="1088"/>
                    </a:lnTo>
                    <a:lnTo>
                      <a:pt x="2216" y="1083"/>
                    </a:lnTo>
                    <a:lnTo>
                      <a:pt x="2220" y="1077"/>
                    </a:lnTo>
                    <a:lnTo>
                      <a:pt x="2224" y="1071"/>
                    </a:lnTo>
                    <a:lnTo>
                      <a:pt x="2228" y="1066"/>
                    </a:lnTo>
                    <a:lnTo>
                      <a:pt x="2232" y="1059"/>
                    </a:lnTo>
                    <a:lnTo>
                      <a:pt x="2236" y="1053"/>
                    </a:lnTo>
                    <a:lnTo>
                      <a:pt x="2240" y="1051"/>
                    </a:lnTo>
                    <a:lnTo>
                      <a:pt x="2244" y="1039"/>
                    </a:lnTo>
                    <a:lnTo>
                      <a:pt x="2248" y="1035"/>
                    </a:lnTo>
                    <a:lnTo>
                      <a:pt x="2252" y="1027"/>
                    </a:lnTo>
                    <a:lnTo>
                      <a:pt x="2256" y="1027"/>
                    </a:lnTo>
                    <a:lnTo>
                      <a:pt x="2259" y="1020"/>
                    </a:lnTo>
                    <a:lnTo>
                      <a:pt x="2263" y="1013"/>
                    </a:lnTo>
                    <a:lnTo>
                      <a:pt x="2267" y="1006"/>
                    </a:lnTo>
                    <a:lnTo>
                      <a:pt x="2271" y="1002"/>
                    </a:lnTo>
                    <a:lnTo>
                      <a:pt x="2275" y="992"/>
                    </a:lnTo>
                    <a:lnTo>
                      <a:pt x="2279" y="991"/>
                    </a:lnTo>
                    <a:lnTo>
                      <a:pt x="2283" y="983"/>
                    </a:lnTo>
                    <a:lnTo>
                      <a:pt x="2287" y="977"/>
                    </a:lnTo>
                    <a:lnTo>
                      <a:pt x="2291" y="974"/>
                    </a:lnTo>
                    <a:lnTo>
                      <a:pt x="2295" y="963"/>
                    </a:lnTo>
                    <a:lnTo>
                      <a:pt x="2299" y="961"/>
                    </a:lnTo>
                    <a:lnTo>
                      <a:pt x="2303" y="954"/>
                    </a:lnTo>
                    <a:lnTo>
                      <a:pt x="2307" y="948"/>
                    </a:lnTo>
                    <a:lnTo>
                      <a:pt x="2311" y="942"/>
                    </a:lnTo>
                    <a:lnTo>
                      <a:pt x="2315" y="937"/>
                    </a:lnTo>
                    <a:lnTo>
                      <a:pt x="2319" y="931"/>
                    </a:lnTo>
                    <a:lnTo>
                      <a:pt x="2323" y="926"/>
                    </a:lnTo>
                    <a:lnTo>
                      <a:pt x="2327" y="918"/>
                    </a:lnTo>
                    <a:lnTo>
                      <a:pt x="2330" y="914"/>
                    </a:lnTo>
                    <a:lnTo>
                      <a:pt x="2334" y="908"/>
                    </a:lnTo>
                    <a:lnTo>
                      <a:pt x="2338" y="902"/>
                    </a:lnTo>
                    <a:lnTo>
                      <a:pt x="2342" y="899"/>
                    </a:lnTo>
                    <a:lnTo>
                      <a:pt x="2346" y="891"/>
                    </a:lnTo>
                    <a:lnTo>
                      <a:pt x="2350" y="884"/>
                    </a:lnTo>
                    <a:lnTo>
                      <a:pt x="2354" y="876"/>
                    </a:lnTo>
                    <a:lnTo>
                      <a:pt x="2358" y="873"/>
                    </a:lnTo>
                    <a:lnTo>
                      <a:pt x="2362" y="867"/>
                    </a:lnTo>
                    <a:lnTo>
                      <a:pt x="2366" y="864"/>
                    </a:lnTo>
                    <a:lnTo>
                      <a:pt x="2370" y="860"/>
                    </a:lnTo>
                    <a:lnTo>
                      <a:pt x="2374" y="851"/>
                    </a:lnTo>
                    <a:lnTo>
                      <a:pt x="2378" y="847"/>
                    </a:lnTo>
                    <a:lnTo>
                      <a:pt x="2382" y="841"/>
                    </a:lnTo>
                    <a:lnTo>
                      <a:pt x="2386" y="835"/>
                    </a:lnTo>
                    <a:lnTo>
                      <a:pt x="2390" y="831"/>
                    </a:lnTo>
                    <a:lnTo>
                      <a:pt x="2394" y="828"/>
                    </a:lnTo>
                    <a:lnTo>
                      <a:pt x="2397" y="817"/>
                    </a:lnTo>
                    <a:lnTo>
                      <a:pt x="2401" y="811"/>
                    </a:lnTo>
                    <a:lnTo>
                      <a:pt x="2405" y="808"/>
                    </a:lnTo>
                    <a:lnTo>
                      <a:pt x="2409" y="803"/>
                    </a:lnTo>
                    <a:lnTo>
                      <a:pt x="2413" y="798"/>
                    </a:lnTo>
                    <a:lnTo>
                      <a:pt x="2417" y="792"/>
                    </a:lnTo>
                    <a:lnTo>
                      <a:pt x="2421" y="792"/>
                    </a:lnTo>
                    <a:lnTo>
                      <a:pt x="2425" y="780"/>
                    </a:lnTo>
                    <a:lnTo>
                      <a:pt x="2429" y="781"/>
                    </a:lnTo>
                    <a:lnTo>
                      <a:pt x="2433" y="771"/>
                    </a:lnTo>
                    <a:lnTo>
                      <a:pt x="2437" y="765"/>
                    </a:lnTo>
                    <a:lnTo>
                      <a:pt x="2441" y="761"/>
                    </a:lnTo>
                    <a:lnTo>
                      <a:pt x="2445" y="757"/>
                    </a:lnTo>
                    <a:lnTo>
                      <a:pt x="2449" y="752"/>
                    </a:lnTo>
                    <a:lnTo>
                      <a:pt x="2453" y="745"/>
                    </a:lnTo>
                    <a:lnTo>
                      <a:pt x="2457" y="742"/>
                    </a:lnTo>
                    <a:lnTo>
                      <a:pt x="2461" y="735"/>
                    </a:lnTo>
                    <a:lnTo>
                      <a:pt x="2465" y="732"/>
                    </a:lnTo>
                    <a:lnTo>
                      <a:pt x="2468" y="722"/>
                    </a:lnTo>
                    <a:lnTo>
                      <a:pt x="2472" y="720"/>
                    </a:lnTo>
                    <a:lnTo>
                      <a:pt x="2476" y="715"/>
                    </a:lnTo>
                    <a:lnTo>
                      <a:pt x="2480" y="710"/>
                    </a:lnTo>
                    <a:lnTo>
                      <a:pt x="2484" y="704"/>
                    </a:lnTo>
                    <a:lnTo>
                      <a:pt x="2488" y="703"/>
                    </a:lnTo>
                    <a:lnTo>
                      <a:pt x="2492" y="693"/>
                    </a:lnTo>
                    <a:lnTo>
                      <a:pt x="2496" y="689"/>
                    </a:lnTo>
                    <a:lnTo>
                      <a:pt x="2500" y="682"/>
                    </a:lnTo>
                    <a:lnTo>
                      <a:pt x="2504" y="677"/>
                    </a:lnTo>
                    <a:lnTo>
                      <a:pt x="2508" y="675"/>
                    </a:lnTo>
                    <a:lnTo>
                      <a:pt x="2512" y="669"/>
                    </a:lnTo>
                    <a:lnTo>
                      <a:pt x="2516" y="663"/>
                    </a:lnTo>
                    <a:lnTo>
                      <a:pt x="2520" y="662"/>
                    </a:lnTo>
                    <a:lnTo>
                      <a:pt x="2524" y="657"/>
                    </a:lnTo>
                    <a:lnTo>
                      <a:pt x="2528" y="652"/>
                    </a:lnTo>
                    <a:lnTo>
                      <a:pt x="2532" y="645"/>
                    </a:lnTo>
                    <a:lnTo>
                      <a:pt x="2535" y="641"/>
                    </a:lnTo>
                    <a:lnTo>
                      <a:pt x="2539" y="635"/>
                    </a:lnTo>
                    <a:lnTo>
                      <a:pt x="2543" y="631"/>
                    </a:lnTo>
                    <a:lnTo>
                      <a:pt x="2547" y="624"/>
                    </a:lnTo>
                    <a:lnTo>
                      <a:pt x="2551" y="621"/>
                    </a:lnTo>
                    <a:lnTo>
                      <a:pt x="2555" y="617"/>
                    </a:lnTo>
                    <a:lnTo>
                      <a:pt x="2559" y="615"/>
                    </a:lnTo>
                    <a:lnTo>
                      <a:pt x="2563" y="605"/>
                    </a:lnTo>
                    <a:lnTo>
                      <a:pt x="2567" y="605"/>
                    </a:lnTo>
                    <a:lnTo>
                      <a:pt x="2571" y="599"/>
                    </a:lnTo>
                    <a:lnTo>
                      <a:pt x="2575" y="592"/>
                    </a:lnTo>
                    <a:lnTo>
                      <a:pt x="2579" y="584"/>
                    </a:lnTo>
                    <a:lnTo>
                      <a:pt x="2583" y="584"/>
                    </a:lnTo>
                    <a:lnTo>
                      <a:pt x="2587" y="578"/>
                    </a:lnTo>
                    <a:lnTo>
                      <a:pt x="2591" y="575"/>
                    </a:lnTo>
                    <a:lnTo>
                      <a:pt x="2595" y="570"/>
                    </a:lnTo>
                    <a:lnTo>
                      <a:pt x="2599" y="567"/>
                    </a:lnTo>
                    <a:lnTo>
                      <a:pt x="2602" y="561"/>
                    </a:lnTo>
                    <a:lnTo>
                      <a:pt x="2606" y="555"/>
                    </a:lnTo>
                    <a:lnTo>
                      <a:pt x="2610" y="552"/>
                    </a:lnTo>
                    <a:lnTo>
                      <a:pt x="2614" y="548"/>
                    </a:lnTo>
                    <a:lnTo>
                      <a:pt x="2618" y="546"/>
                    </a:lnTo>
                    <a:lnTo>
                      <a:pt x="2622" y="536"/>
                    </a:lnTo>
                    <a:lnTo>
                      <a:pt x="2626" y="535"/>
                    </a:lnTo>
                    <a:lnTo>
                      <a:pt x="2630" y="528"/>
                    </a:lnTo>
                    <a:lnTo>
                      <a:pt x="2634" y="526"/>
                    </a:lnTo>
                    <a:lnTo>
                      <a:pt x="2638" y="519"/>
                    </a:lnTo>
                    <a:lnTo>
                      <a:pt x="2642" y="514"/>
                    </a:lnTo>
                    <a:lnTo>
                      <a:pt x="2646" y="514"/>
                    </a:lnTo>
                    <a:lnTo>
                      <a:pt x="2650" y="510"/>
                    </a:lnTo>
                    <a:lnTo>
                      <a:pt x="2654" y="505"/>
                    </a:lnTo>
                    <a:lnTo>
                      <a:pt x="2658" y="501"/>
                    </a:lnTo>
                    <a:lnTo>
                      <a:pt x="2662" y="499"/>
                    </a:lnTo>
                    <a:lnTo>
                      <a:pt x="2666" y="493"/>
                    </a:lnTo>
                    <a:lnTo>
                      <a:pt x="2670" y="488"/>
                    </a:lnTo>
                    <a:lnTo>
                      <a:pt x="2673" y="485"/>
                    </a:lnTo>
                    <a:lnTo>
                      <a:pt x="2677" y="482"/>
                    </a:lnTo>
                    <a:lnTo>
                      <a:pt x="2681" y="477"/>
                    </a:lnTo>
                    <a:lnTo>
                      <a:pt x="2685" y="472"/>
                    </a:lnTo>
                    <a:lnTo>
                      <a:pt x="2689" y="468"/>
                    </a:lnTo>
                    <a:lnTo>
                      <a:pt x="2693" y="462"/>
                    </a:lnTo>
                    <a:lnTo>
                      <a:pt x="2697" y="461"/>
                    </a:lnTo>
                    <a:lnTo>
                      <a:pt x="2701" y="455"/>
                    </a:lnTo>
                    <a:lnTo>
                      <a:pt x="2705" y="454"/>
                    </a:lnTo>
                    <a:lnTo>
                      <a:pt x="2709" y="448"/>
                    </a:lnTo>
                    <a:lnTo>
                      <a:pt x="2713" y="444"/>
                    </a:lnTo>
                    <a:lnTo>
                      <a:pt x="2717" y="441"/>
                    </a:lnTo>
                    <a:lnTo>
                      <a:pt x="2721" y="437"/>
                    </a:lnTo>
                    <a:lnTo>
                      <a:pt x="2725" y="431"/>
                    </a:lnTo>
                    <a:lnTo>
                      <a:pt x="2729" y="431"/>
                    </a:lnTo>
                    <a:lnTo>
                      <a:pt x="2733" y="429"/>
                    </a:lnTo>
                    <a:lnTo>
                      <a:pt x="2737" y="423"/>
                    </a:lnTo>
                    <a:lnTo>
                      <a:pt x="2740" y="417"/>
                    </a:lnTo>
                    <a:lnTo>
                      <a:pt x="2744" y="418"/>
                    </a:lnTo>
                    <a:lnTo>
                      <a:pt x="2748" y="411"/>
                    </a:lnTo>
                    <a:lnTo>
                      <a:pt x="2752" y="408"/>
                    </a:lnTo>
                    <a:lnTo>
                      <a:pt x="2756" y="406"/>
                    </a:lnTo>
                    <a:lnTo>
                      <a:pt x="2760" y="402"/>
                    </a:lnTo>
                    <a:lnTo>
                      <a:pt x="2764" y="395"/>
                    </a:lnTo>
                    <a:lnTo>
                      <a:pt x="2768" y="396"/>
                    </a:lnTo>
                    <a:lnTo>
                      <a:pt x="2772" y="389"/>
                    </a:lnTo>
                    <a:lnTo>
                      <a:pt x="2776" y="388"/>
                    </a:lnTo>
                    <a:lnTo>
                      <a:pt x="2780" y="383"/>
                    </a:lnTo>
                    <a:lnTo>
                      <a:pt x="2784" y="379"/>
                    </a:lnTo>
                    <a:lnTo>
                      <a:pt x="2788" y="378"/>
                    </a:lnTo>
                    <a:lnTo>
                      <a:pt x="2792" y="374"/>
                    </a:lnTo>
                    <a:lnTo>
                      <a:pt x="2796" y="367"/>
                    </a:lnTo>
                    <a:lnTo>
                      <a:pt x="2800" y="365"/>
                    </a:lnTo>
                    <a:lnTo>
                      <a:pt x="2804" y="362"/>
                    </a:lnTo>
                    <a:lnTo>
                      <a:pt x="2807" y="359"/>
                    </a:lnTo>
                    <a:lnTo>
                      <a:pt x="2811" y="355"/>
                    </a:lnTo>
                    <a:lnTo>
                      <a:pt x="2815" y="351"/>
                    </a:lnTo>
                    <a:lnTo>
                      <a:pt x="2819" y="344"/>
                    </a:lnTo>
                    <a:lnTo>
                      <a:pt x="2823" y="347"/>
                    </a:lnTo>
                    <a:lnTo>
                      <a:pt x="2827" y="341"/>
                    </a:lnTo>
                    <a:lnTo>
                      <a:pt x="2831" y="342"/>
                    </a:lnTo>
                    <a:lnTo>
                      <a:pt x="2835" y="334"/>
                    </a:lnTo>
                    <a:lnTo>
                      <a:pt x="2839" y="332"/>
                    </a:lnTo>
                    <a:lnTo>
                      <a:pt x="2843" y="331"/>
                    </a:lnTo>
                    <a:lnTo>
                      <a:pt x="2847" y="322"/>
                    </a:lnTo>
                    <a:lnTo>
                      <a:pt x="2851" y="321"/>
                    </a:lnTo>
                    <a:lnTo>
                      <a:pt x="2855" y="321"/>
                    </a:lnTo>
                    <a:lnTo>
                      <a:pt x="2859" y="316"/>
                    </a:lnTo>
                    <a:lnTo>
                      <a:pt x="2863" y="314"/>
                    </a:lnTo>
                    <a:lnTo>
                      <a:pt x="2867" y="313"/>
                    </a:lnTo>
                    <a:lnTo>
                      <a:pt x="2871" y="306"/>
                    </a:lnTo>
                    <a:lnTo>
                      <a:pt x="2875" y="306"/>
                    </a:lnTo>
                    <a:lnTo>
                      <a:pt x="2878" y="304"/>
                    </a:lnTo>
                    <a:lnTo>
                      <a:pt x="2882" y="299"/>
                    </a:lnTo>
                    <a:lnTo>
                      <a:pt x="2886" y="296"/>
                    </a:lnTo>
                    <a:lnTo>
                      <a:pt x="2890" y="292"/>
                    </a:lnTo>
                    <a:lnTo>
                      <a:pt x="2894" y="291"/>
                    </a:lnTo>
                    <a:lnTo>
                      <a:pt x="2898" y="289"/>
                    </a:lnTo>
                    <a:lnTo>
                      <a:pt x="2902" y="281"/>
                    </a:lnTo>
                    <a:lnTo>
                      <a:pt x="2906" y="280"/>
                    </a:lnTo>
                    <a:lnTo>
                      <a:pt x="2910" y="279"/>
                    </a:lnTo>
                    <a:lnTo>
                      <a:pt x="2914" y="273"/>
                    </a:lnTo>
                    <a:lnTo>
                      <a:pt x="2918" y="272"/>
                    </a:lnTo>
                    <a:lnTo>
                      <a:pt x="2922" y="273"/>
                    </a:lnTo>
                    <a:lnTo>
                      <a:pt x="2926" y="267"/>
                    </a:lnTo>
                    <a:lnTo>
                      <a:pt x="2930" y="267"/>
                    </a:lnTo>
                    <a:lnTo>
                      <a:pt x="2934" y="261"/>
                    </a:lnTo>
                    <a:lnTo>
                      <a:pt x="2938" y="260"/>
                    </a:lnTo>
                    <a:lnTo>
                      <a:pt x="2942" y="258"/>
                    </a:lnTo>
                    <a:lnTo>
                      <a:pt x="2945" y="254"/>
                    </a:lnTo>
                    <a:lnTo>
                      <a:pt x="2949" y="252"/>
                    </a:lnTo>
                    <a:lnTo>
                      <a:pt x="2953" y="251"/>
                    </a:lnTo>
                    <a:lnTo>
                      <a:pt x="2957" y="249"/>
                    </a:lnTo>
                    <a:lnTo>
                      <a:pt x="2961" y="244"/>
                    </a:lnTo>
                    <a:lnTo>
                      <a:pt x="2965" y="243"/>
                    </a:lnTo>
                    <a:lnTo>
                      <a:pt x="2969" y="240"/>
                    </a:lnTo>
                    <a:lnTo>
                      <a:pt x="2973" y="234"/>
                    </a:lnTo>
                    <a:lnTo>
                      <a:pt x="2977" y="235"/>
                    </a:lnTo>
                    <a:lnTo>
                      <a:pt x="2981" y="234"/>
                    </a:lnTo>
                    <a:lnTo>
                      <a:pt x="2985" y="229"/>
                    </a:lnTo>
                    <a:lnTo>
                      <a:pt x="2989" y="228"/>
                    </a:lnTo>
                    <a:lnTo>
                      <a:pt x="2993" y="226"/>
                    </a:lnTo>
                    <a:lnTo>
                      <a:pt x="2997" y="225"/>
                    </a:lnTo>
                    <a:lnTo>
                      <a:pt x="3001" y="220"/>
                    </a:lnTo>
                    <a:lnTo>
                      <a:pt x="3005" y="220"/>
                    </a:lnTo>
                    <a:lnTo>
                      <a:pt x="3009" y="217"/>
                    </a:lnTo>
                    <a:lnTo>
                      <a:pt x="3013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4" name="Line 4546"/>
              <p:cNvSpPr>
                <a:spLocks noChangeShapeType="1"/>
              </p:cNvSpPr>
              <p:nvPr/>
            </p:nvSpPr>
            <p:spPr bwMode="auto">
              <a:xfrm flipV="1">
                <a:off x="306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5" name="Freeform 4547"/>
              <p:cNvSpPr>
                <a:spLocks/>
              </p:cNvSpPr>
              <p:nvPr/>
            </p:nvSpPr>
            <p:spPr bwMode="auto">
              <a:xfrm flipV="1">
                <a:off x="3062" y="2015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2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6" name="Line 4548"/>
              <p:cNvSpPr>
                <a:spLocks noChangeShapeType="1"/>
              </p:cNvSpPr>
              <p:nvPr/>
            </p:nvSpPr>
            <p:spPr bwMode="auto">
              <a:xfrm>
                <a:off x="306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7" name="Line 4549"/>
              <p:cNvSpPr>
                <a:spLocks noChangeShapeType="1"/>
              </p:cNvSpPr>
              <p:nvPr/>
            </p:nvSpPr>
            <p:spPr bwMode="auto">
              <a:xfrm flipV="1">
                <a:off x="307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8" name="Line 4550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599" name="Line 4551"/>
              <p:cNvSpPr>
                <a:spLocks noChangeShapeType="1"/>
              </p:cNvSpPr>
              <p:nvPr/>
            </p:nvSpPr>
            <p:spPr bwMode="auto">
              <a:xfrm flipV="1"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0" name="Line 4552"/>
              <p:cNvSpPr>
                <a:spLocks noChangeShapeType="1"/>
              </p:cNvSpPr>
              <p:nvPr/>
            </p:nvSpPr>
            <p:spPr bwMode="auto">
              <a:xfrm flipV="1">
                <a:off x="3077" y="2014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1" name="Line 4553"/>
              <p:cNvSpPr>
                <a:spLocks noChangeShapeType="1"/>
              </p:cNvSpPr>
              <p:nvPr/>
            </p:nvSpPr>
            <p:spPr bwMode="auto">
              <a:xfrm>
                <a:off x="3080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2" name="Line 4554"/>
              <p:cNvSpPr>
                <a:spLocks noChangeShapeType="1"/>
              </p:cNvSpPr>
              <p:nvPr/>
            </p:nvSpPr>
            <p:spPr bwMode="auto">
              <a:xfrm flipV="1">
                <a:off x="308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3" name="Freeform 4555"/>
              <p:cNvSpPr>
                <a:spLocks/>
              </p:cNvSpPr>
              <p:nvPr/>
            </p:nvSpPr>
            <p:spPr bwMode="auto">
              <a:xfrm flipV="1">
                <a:off x="3084" y="910"/>
                <a:ext cx="1729" cy="1106"/>
              </a:xfrm>
              <a:custGeom>
                <a:avLst/>
                <a:gdLst/>
                <a:ahLst/>
                <a:cxnLst>
                  <a:cxn ang="0">
                    <a:pos x="44" y="10"/>
                  </a:cxn>
                  <a:cxn ang="0">
                    <a:pos x="91" y="16"/>
                  </a:cxn>
                  <a:cxn ang="0">
                    <a:pos x="138" y="28"/>
                  </a:cxn>
                  <a:cxn ang="0">
                    <a:pos x="186" y="52"/>
                  </a:cxn>
                  <a:cxn ang="0">
                    <a:pos x="233" y="88"/>
                  </a:cxn>
                  <a:cxn ang="0">
                    <a:pos x="280" y="129"/>
                  </a:cxn>
                  <a:cxn ang="0">
                    <a:pos x="328" y="178"/>
                  </a:cxn>
                  <a:cxn ang="0">
                    <a:pos x="375" y="236"/>
                  </a:cxn>
                  <a:cxn ang="0">
                    <a:pos x="422" y="304"/>
                  </a:cxn>
                  <a:cxn ang="0">
                    <a:pos x="469" y="381"/>
                  </a:cxn>
                  <a:cxn ang="0">
                    <a:pos x="517" y="468"/>
                  </a:cxn>
                  <a:cxn ang="0">
                    <a:pos x="564" y="561"/>
                  </a:cxn>
                  <a:cxn ang="0">
                    <a:pos x="611" y="658"/>
                  </a:cxn>
                  <a:cxn ang="0">
                    <a:pos x="659" y="765"/>
                  </a:cxn>
                  <a:cxn ang="0">
                    <a:pos x="706" y="875"/>
                  </a:cxn>
                  <a:cxn ang="0">
                    <a:pos x="753" y="977"/>
                  </a:cxn>
                  <a:cxn ang="0">
                    <a:pos x="801" y="1087"/>
                  </a:cxn>
                  <a:cxn ang="0">
                    <a:pos x="848" y="1196"/>
                  </a:cxn>
                  <a:cxn ang="0">
                    <a:pos x="895" y="1295"/>
                  </a:cxn>
                  <a:cxn ang="0">
                    <a:pos x="943" y="1393"/>
                  </a:cxn>
                  <a:cxn ang="0">
                    <a:pos x="990" y="1482"/>
                  </a:cxn>
                  <a:cxn ang="0">
                    <a:pos x="1037" y="1567"/>
                  </a:cxn>
                  <a:cxn ang="0">
                    <a:pos x="1084" y="1647"/>
                  </a:cxn>
                  <a:cxn ang="0">
                    <a:pos x="1132" y="1715"/>
                  </a:cxn>
                  <a:cxn ang="0">
                    <a:pos x="1179" y="1776"/>
                  </a:cxn>
                  <a:cxn ang="0">
                    <a:pos x="1226" y="1824"/>
                  </a:cxn>
                  <a:cxn ang="0">
                    <a:pos x="1274" y="1859"/>
                  </a:cxn>
                  <a:cxn ang="0">
                    <a:pos x="1321" y="1887"/>
                  </a:cxn>
                  <a:cxn ang="0">
                    <a:pos x="1368" y="1909"/>
                  </a:cxn>
                  <a:cxn ang="0">
                    <a:pos x="1416" y="1914"/>
                  </a:cxn>
                  <a:cxn ang="0">
                    <a:pos x="1463" y="1913"/>
                  </a:cxn>
                  <a:cxn ang="0">
                    <a:pos x="1510" y="1902"/>
                  </a:cxn>
                  <a:cxn ang="0">
                    <a:pos x="1558" y="1887"/>
                  </a:cxn>
                  <a:cxn ang="0">
                    <a:pos x="1605" y="1856"/>
                  </a:cxn>
                  <a:cxn ang="0">
                    <a:pos x="1652" y="1818"/>
                  </a:cxn>
                  <a:cxn ang="0">
                    <a:pos x="1699" y="1778"/>
                  </a:cxn>
                  <a:cxn ang="0">
                    <a:pos x="1747" y="1729"/>
                  </a:cxn>
                  <a:cxn ang="0">
                    <a:pos x="1794" y="1672"/>
                  </a:cxn>
                  <a:cxn ang="0">
                    <a:pos x="1841" y="1615"/>
                  </a:cxn>
                  <a:cxn ang="0">
                    <a:pos x="1889" y="1553"/>
                  </a:cxn>
                  <a:cxn ang="0">
                    <a:pos x="1936" y="1488"/>
                  </a:cxn>
                  <a:cxn ang="0">
                    <a:pos x="1983" y="1419"/>
                  </a:cxn>
                  <a:cxn ang="0">
                    <a:pos x="2031" y="1347"/>
                  </a:cxn>
                  <a:cxn ang="0">
                    <a:pos x="2078" y="1273"/>
                  </a:cxn>
                  <a:cxn ang="0">
                    <a:pos x="2125" y="1200"/>
                  </a:cxn>
                  <a:cxn ang="0">
                    <a:pos x="2173" y="1132"/>
                  </a:cxn>
                  <a:cxn ang="0">
                    <a:pos x="2220" y="1055"/>
                  </a:cxn>
                  <a:cxn ang="0">
                    <a:pos x="2267" y="986"/>
                  </a:cxn>
                  <a:cxn ang="0">
                    <a:pos x="2315" y="919"/>
                  </a:cxn>
                  <a:cxn ang="0">
                    <a:pos x="2362" y="852"/>
                  </a:cxn>
                  <a:cxn ang="0">
                    <a:pos x="2409" y="784"/>
                  </a:cxn>
                  <a:cxn ang="0">
                    <a:pos x="2456" y="722"/>
                  </a:cxn>
                  <a:cxn ang="0">
                    <a:pos x="2504" y="666"/>
                  </a:cxn>
                  <a:cxn ang="0">
                    <a:pos x="2551" y="605"/>
                  </a:cxn>
                  <a:cxn ang="0">
                    <a:pos x="2598" y="551"/>
                  </a:cxn>
                  <a:cxn ang="0">
                    <a:pos x="2646" y="501"/>
                  </a:cxn>
                  <a:cxn ang="0">
                    <a:pos x="2693" y="452"/>
                  </a:cxn>
                  <a:cxn ang="0">
                    <a:pos x="2740" y="407"/>
                  </a:cxn>
                  <a:cxn ang="0">
                    <a:pos x="2788" y="365"/>
                  </a:cxn>
                  <a:cxn ang="0">
                    <a:pos x="2835" y="327"/>
                  </a:cxn>
                  <a:cxn ang="0">
                    <a:pos x="2882" y="292"/>
                  </a:cxn>
                  <a:cxn ang="0">
                    <a:pos x="2930" y="259"/>
                  </a:cxn>
                  <a:cxn ang="0">
                    <a:pos x="2977" y="224"/>
                  </a:cxn>
                </a:cxnLst>
                <a:rect l="0" t="0" r="r" b="b"/>
                <a:pathLst>
                  <a:path w="3001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6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4" y="1"/>
                    </a:lnTo>
                    <a:lnTo>
                      <a:pt x="28" y="7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10"/>
                    </a:lnTo>
                    <a:lnTo>
                      <a:pt x="44" y="10"/>
                    </a:lnTo>
                    <a:lnTo>
                      <a:pt x="48" y="5"/>
                    </a:lnTo>
                    <a:lnTo>
                      <a:pt x="52" y="5"/>
                    </a:lnTo>
                    <a:lnTo>
                      <a:pt x="56" y="9"/>
                    </a:lnTo>
                    <a:lnTo>
                      <a:pt x="59" y="11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71" y="11"/>
                    </a:lnTo>
                    <a:lnTo>
                      <a:pt x="75" y="12"/>
                    </a:lnTo>
                    <a:lnTo>
                      <a:pt x="79" y="13"/>
                    </a:lnTo>
                    <a:lnTo>
                      <a:pt x="83" y="13"/>
                    </a:lnTo>
                    <a:lnTo>
                      <a:pt x="87" y="12"/>
                    </a:lnTo>
                    <a:lnTo>
                      <a:pt x="91" y="16"/>
                    </a:lnTo>
                    <a:lnTo>
                      <a:pt x="95" y="21"/>
                    </a:lnTo>
                    <a:lnTo>
                      <a:pt x="99" y="21"/>
                    </a:lnTo>
                    <a:lnTo>
                      <a:pt x="103" y="21"/>
                    </a:lnTo>
                    <a:lnTo>
                      <a:pt x="107" y="21"/>
                    </a:lnTo>
                    <a:lnTo>
                      <a:pt x="111" y="24"/>
                    </a:lnTo>
                    <a:lnTo>
                      <a:pt x="115" y="24"/>
                    </a:lnTo>
                    <a:lnTo>
                      <a:pt x="119" y="24"/>
                    </a:lnTo>
                    <a:lnTo>
                      <a:pt x="123" y="29"/>
                    </a:lnTo>
                    <a:lnTo>
                      <a:pt x="126" y="27"/>
                    </a:lnTo>
                    <a:lnTo>
                      <a:pt x="130" y="28"/>
                    </a:lnTo>
                    <a:lnTo>
                      <a:pt x="134" y="29"/>
                    </a:lnTo>
                    <a:lnTo>
                      <a:pt x="138" y="28"/>
                    </a:lnTo>
                    <a:lnTo>
                      <a:pt x="142" y="33"/>
                    </a:lnTo>
                    <a:lnTo>
                      <a:pt x="146" y="35"/>
                    </a:lnTo>
                    <a:lnTo>
                      <a:pt x="150" y="38"/>
                    </a:lnTo>
                    <a:lnTo>
                      <a:pt x="154" y="38"/>
                    </a:lnTo>
                    <a:lnTo>
                      <a:pt x="158" y="41"/>
                    </a:lnTo>
                    <a:lnTo>
                      <a:pt x="162" y="42"/>
                    </a:lnTo>
                    <a:lnTo>
                      <a:pt x="166" y="46"/>
                    </a:lnTo>
                    <a:lnTo>
                      <a:pt x="170" y="46"/>
                    </a:lnTo>
                    <a:lnTo>
                      <a:pt x="174" y="47"/>
                    </a:lnTo>
                    <a:lnTo>
                      <a:pt x="178" y="52"/>
                    </a:lnTo>
                    <a:lnTo>
                      <a:pt x="182" y="53"/>
                    </a:lnTo>
                    <a:lnTo>
                      <a:pt x="186" y="52"/>
                    </a:lnTo>
                    <a:lnTo>
                      <a:pt x="190" y="58"/>
                    </a:lnTo>
                    <a:lnTo>
                      <a:pt x="193" y="60"/>
                    </a:lnTo>
                    <a:lnTo>
                      <a:pt x="197" y="64"/>
                    </a:lnTo>
                    <a:lnTo>
                      <a:pt x="201" y="65"/>
                    </a:lnTo>
                    <a:lnTo>
                      <a:pt x="205" y="65"/>
                    </a:lnTo>
                    <a:lnTo>
                      <a:pt x="209" y="68"/>
                    </a:lnTo>
                    <a:lnTo>
                      <a:pt x="213" y="72"/>
                    </a:lnTo>
                    <a:lnTo>
                      <a:pt x="217" y="75"/>
                    </a:lnTo>
                    <a:lnTo>
                      <a:pt x="221" y="80"/>
                    </a:lnTo>
                    <a:lnTo>
                      <a:pt x="225" y="80"/>
                    </a:lnTo>
                    <a:lnTo>
                      <a:pt x="229" y="83"/>
                    </a:lnTo>
                    <a:lnTo>
                      <a:pt x="233" y="88"/>
                    </a:lnTo>
                    <a:lnTo>
                      <a:pt x="237" y="89"/>
                    </a:lnTo>
                    <a:lnTo>
                      <a:pt x="241" y="91"/>
                    </a:lnTo>
                    <a:lnTo>
                      <a:pt x="245" y="97"/>
                    </a:lnTo>
                    <a:lnTo>
                      <a:pt x="249" y="100"/>
                    </a:lnTo>
                    <a:lnTo>
                      <a:pt x="253" y="103"/>
                    </a:lnTo>
                    <a:lnTo>
                      <a:pt x="257" y="110"/>
                    </a:lnTo>
                    <a:lnTo>
                      <a:pt x="261" y="111"/>
                    </a:lnTo>
                    <a:lnTo>
                      <a:pt x="264" y="113"/>
                    </a:lnTo>
                    <a:lnTo>
                      <a:pt x="268" y="118"/>
                    </a:lnTo>
                    <a:lnTo>
                      <a:pt x="272" y="121"/>
                    </a:lnTo>
                    <a:lnTo>
                      <a:pt x="276" y="125"/>
                    </a:lnTo>
                    <a:lnTo>
                      <a:pt x="280" y="129"/>
                    </a:lnTo>
                    <a:lnTo>
                      <a:pt x="284" y="133"/>
                    </a:lnTo>
                    <a:lnTo>
                      <a:pt x="288" y="134"/>
                    </a:lnTo>
                    <a:lnTo>
                      <a:pt x="292" y="136"/>
                    </a:lnTo>
                    <a:lnTo>
                      <a:pt x="296" y="145"/>
                    </a:lnTo>
                    <a:lnTo>
                      <a:pt x="300" y="147"/>
                    </a:lnTo>
                    <a:lnTo>
                      <a:pt x="304" y="151"/>
                    </a:lnTo>
                    <a:lnTo>
                      <a:pt x="308" y="157"/>
                    </a:lnTo>
                    <a:lnTo>
                      <a:pt x="312" y="159"/>
                    </a:lnTo>
                    <a:lnTo>
                      <a:pt x="316" y="166"/>
                    </a:lnTo>
                    <a:lnTo>
                      <a:pt x="320" y="169"/>
                    </a:lnTo>
                    <a:lnTo>
                      <a:pt x="324" y="174"/>
                    </a:lnTo>
                    <a:lnTo>
                      <a:pt x="328" y="178"/>
                    </a:lnTo>
                    <a:lnTo>
                      <a:pt x="331" y="186"/>
                    </a:lnTo>
                    <a:lnTo>
                      <a:pt x="335" y="188"/>
                    </a:lnTo>
                    <a:lnTo>
                      <a:pt x="339" y="194"/>
                    </a:lnTo>
                    <a:lnTo>
                      <a:pt x="343" y="198"/>
                    </a:lnTo>
                    <a:lnTo>
                      <a:pt x="347" y="204"/>
                    </a:lnTo>
                    <a:lnTo>
                      <a:pt x="351" y="207"/>
                    </a:lnTo>
                    <a:lnTo>
                      <a:pt x="355" y="211"/>
                    </a:lnTo>
                    <a:lnTo>
                      <a:pt x="359" y="216"/>
                    </a:lnTo>
                    <a:lnTo>
                      <a:pt x="363" y="222"/>
                    </a:lnTo>
                    <a:lnTo>
                      <a:pt x="367" y="225"/>
                    </a:lnTo>
                    <a:lnTo>
                      <a:pt x="371" y="236"/>
                    </a:lnTo>
                    <a:lnTo>
                      <a:pt x="375" y="236"/>
                    </a:lnTo>
                    <a:lnTo>
                      <a:pt x="379" y="241"/>
                    </a:lnTo>
                    <a:lnTo>
                      <a:pt x="383" y="247"/>
                    </a:lnTo>
                    <a:lnTo>
                      <a:pt x="387" y="253"/>
                    </a:lnTo>
                    <a:lnTo>
                      <a:pt x="391" y="258"/>
                    </a:lnTo>
                    <a:lnTo>
                      <a:pt x="395" y="264"/>
                    </a:lnTo>
                    <a:lnTo>
                      <a:pt x="398" y="270"/>
                    </a:lnTo>
                    <a:lnTo>
                      <a:pt x="402" y="280"/>
                    </a:lnTo>
                    <a:lnTo>
                      <a:pt x="406" y="281"/>
                    </a:lnTo>
                    <a:lnTo>
                      <a:pt x="410" y="287"/>
                    </a:lnTo>
                    <a:lnTo>
                      <a:pt x="414" y="292"/>
                    </a:lnTo>
                    <a:lnTo>
                      <a:pt x="418" y="299"/>
                    </a:lnTo>
                    <a:lnTo>
                      <a:pt x="422" y="304"/>
                    </a:lnTo>
                    <a:lnTo>
                      <a:pt x="426" y="310"/>
                    </a:lnTo>
                    <a:lnTo>
                      <a:pt x="430" y="318"/>
                    </a:lnTo>
                    <a:lnTo>
                      <a:pt x="434" y="322"/>
                    </a:lnTo>
                    <a:lnTo>
                      <a:pt x="438" y="329"/>
                    </a:lnTo>
                    <a:lnTo>
                      <a:pt x="442" y="335"/>
                    </a:lnTo>
                    <a:lnTo>
                      <a:pt x="446" y="343"/>
                    </a:lnTo>
                    <a:lnTo>
                      <a:pt x="450" y="349"/>
                    </a:lnTo>
                    <a:lnTo>
                      <a:pt x="454" y="354"/>
                    </a:lnTo>
                    <a:lnTo>
                      <a:pt x="458" y="360"/>
                    </a:lnTo>
                    <a:lnTo>
                      <a:pt x="462" y="364"/>
                    </a:lnTo>
                    <a:lnTo>
                      <a:pt x="466" y="375"/>
                    </a:lnTo>
                    <a:lnTo>
                      <a:pt x="469" y="381"/>
                    </a:lnTo>
                    <a:lnTo>
                      <a:pt x="473" y="389"/>
                    </a:lnTo>
                    <a:lnTo>
                      <a:pt x="477" y="396"/>
                    </a:lnTo>
                    <a:lnTo>
                      <a:pt x="481" y="402"/>
                    </a:lnTo>
                    <a:lnTo>
                      <a:pt x="485" y="407"/>
                    </a:lnTo>
                    <a:lnTo>
                      <a:pt x="489" y="415"/>
                    </a:lnTo>
                    <a:lnTo>
                      <a:pt x="493" y="425"/>
                    </a:lnTo>
                    <a:lnTo>
                      <a:pt x="497" y="433"/>
                    </a:lnTo>
                    <a:lnTo>
                      <a:pt x="501" y="439"/>
                    </a:lnTo>
                    <a:lnTo>
                      <a:pt x="505" y="446"/>
                    </a:lnTo>
                    <a:lnTo>
                      <a:pt x="509" y="457"/>
                    </a:lnTo>
                    <a:lnTo>
                      <a:pt x="513" y="460"/>
                    </a:lnTo>
                    <a:lnTo>
                      <a:pt x="517" y="468"/>
                    </a:lnTo>
                    <a:lnTo>
                      <a:pt x="521" y="472"/>
                    </a:lnTo>
                    <a:lnTo>
                      <a:pt x="525" y="481"/>
                    </a:lnTo>
                    <a:lnTo>
                      <a:pt x="529" y="490"/>
                    </a:lnTo>
                    <a:lnTo>
                      <a:pt x="533" y="501"/>
                    </a:lnTo>
                    <a:lnTo>
                      <a:pt x="536" y="507"/>
                    </a:lnTo>
                    <a:lnTo>
                      <a:pt x="540" y="515"/>
                    </a:lnTo>
                    <a:lnTo>
                      <a:pt x="544" y="519"/>
                    </a:lnTo>
                    <a:lnTo>
                      <a:pt x="548" y="530"/>
                    </a:lnTo>
                    <a:lnTo>
                      <a:pt x="552" y="536"/>
                    </a:lnTo>
                    <a:lnTo>
                      <a:pt x="556" y="548"/>
                    </a:lnTo>
                    <a:lnTo>
                      <a:pt x="560" y="555"/>
                    </a:lnTo>
                    <a:lnTo>
                      <a:pt x="564" y="561"/>
                    </a:lnTo>
                    <a:lnTo>
                      <a:pt x="568" y="572"/>
                    </a:lnTo>
                    <a:lnTo>
                      <a:pt x="572" y="580"/>
                    </a:lnTo>
                    <a:lnTo>
                      <a:pt x="576" y="584"/>
                    </a:lnTo>
                    <a:lnTo>
                      <a:pt x="580" y="593"/>
                    </a:lnTo>
                    <a:lnTo>
                      <a:pt x="584" y="599"/>
                    </a:lnTo>
                    <a:lnTo>
                      <a:pt x="588" y="607"/>
                    </a:lnTo>
                    <a:lnTo>
                      <a:pt x="592" y="615"/>
                    </a:lnTo>
                    <a:lnTo>
                      <a:pt x="596" y="627"/>
                    </a:lnTo>
                    <a:lnTo>
                      <a:pt x="600" y="636"/>
                    </a:lnTo>
                    <a:lnTo>
                      <a:pt x="604" y="645"/>
                    </a:lnTo>
                    <a:lnTo>
                      <a:pt x="607" y="653"/>
                    </a:lnTo>
                    <a:lnTo>
                      <a:pt x="611" y="658"/>
                    </a:lnTo>
                    <a:lnTo>
                      <a:pt x="615" y="669"/>
                    </a:lnTo>
                    <a:lnTo>
                      <a:pt x="619" y="678"/>
                    </a:lnTo>
                    <a:lnTo>
                      <a:pt x="623" y="686"/>
                    </a:lnTo>
                    <a:lnTo>
                      <a:pt x="627" y="695"/>
                    </a:lnTo>
                    <a:lnTo>
                      <a:pt x="631" y="705"/>
                    </a:lnTo>
                    <a:lnTo>
                      <a:pt x="635" y="710"/>
                    </a:lnTo>
                    <a:lnTo>
                      <a:pt x="639" y="721"/>
                    </a:lnTo>
                    <a:lnTo>
                      <a:pt x="643" y="728"/>
                    </a:lnTo>
                    <a:lnTo>
                      <a:pt x="647" y="735"/>
                    </a:lnTo>
                    <a:lnTo>
                      <a:pt x="651" y="746"/>
                    </a:lnTo>
                    <a:lnTo>
                      <a:pt x="655" y="757"/>
                    </a:lnTo>
                    <a:lnTo>
                      <a:pt x="659" y="765"/>
                    </a:lnTo>
                    <a:lnTo>
                      <a:pt x="663" y="774"/>
                    </a:lnTo>
                    <a:lnTo>
                      <a:pt x="667" y="782"/>
                    </a:lnTo>
                    <a:lnTo>
                      <a:pt x="671" y="790"/>
                    </a:lnTo>
                    <a:lnTo>
                      <a:pt x="674" y="802"/>
                    </a:lnTo>
                    <a:lnTo>
                      <a:pt x="678" y="804"/>
                    </a:lnTo>
                    <a:lnTo>
                      <a:pt x="682" y="817"/>
                    </a:lnTo>
                    <a:lnTo>
                      <a:pt x="686" y="828"/>
                    </a:lnTo>
                    <a:lnTo>
                      <a:pt x="690" y="833"/>
                    </a:lnTo>
                    <a:lnTo>
                      <a:pt x="694" y="845"/>
                    </a:lnTo>
                    <a:lnTo>
                      <a:pt x="698" y="855"/>
                    </a:lnTo>
                    <a:lnTo>
                      <a:pt x="702" y="859"/>
                    </a:lnTo>
                    <a:lnTo>
                      <a:pt x="706" y="875"/>
                    </a:lnTo>
                    <a:lnTo>
                      <a:pt x="710" y="880"/>
                    </a:lnTo>
                    <a:lnTo>
                      <a:pt x="714" y="888"/>
                    </a:lnTo>
                    <a:lnTo>
                      <a:pt x="718" y="898"/>
                    </a:lnTo>
                    <a:lnTo>
                      <a:pt x="722" y="906"/>
                    </a:lnTo>
                    <a:lnTo>
                      <a:pt x="726" y="913"/>
                    </a:lnTo>
                    <a:lnTo>
                      <a:pt x="730" y="924"/>
                    </a:lnTo>
                    <a:lnTo>
                      <a:pt x="734" y="930"/>
                    </a:lnTo>
                    <a:lnTo>
                      <a:pt x="738" y="940"/>
                    </a:lnTo>
                    <a:lnTo>
                      <a:pt x="741" y="952"/>
                    </a:lnTo>
                    <a:lnTo>
                      <a:pt x="745" y="963"/>
                    </a:lnTo>
                    <a:lnTo>
                      <a:pt x="749" y="971"/>
                    </a:lnTo>
                    <a:lnTo>
                      <a:pt x="753" y="977"/>
                    </a:lnTo>
                    <a:lnTo>
                      <a:pt x="757" y="987"/>
                    </a:lnTo>
                    <a:lnTo>
                      <a:pt x="761" y="993"/>
                    </a:lnTo>
                    <a:lnTo>
                      <a:pt x="765" y="1006"/>
                    </a:lnTo>
                    <a:lnTo>
                      <a:pt x="769" y="1012"/>
                    </a:lnTo>
                    <a:lnTo>
                      <a:pt x="773" y="1023"/>
                    </a:lnTo>
                    <a:lnTo>
                      <a:pt x="777" y="1030"/>
                    </a:lnTo>
                    <a:lnTo>
                      <a:pt x="781" y="1041"/>
                    </a:lnTo>
                    <a:lnTo>
                      <a:pt x="785" y="1046"/>
                    </a:lnTo>
                    <a:lnTo>
                      <a:pt x="789" y="1059"/>
                    </a:lnTo>
                    <a:lnTo>
                      <a:pt x="793" y="1067"/>
                    </a:lnTo>
                    <a:lnTo>
                      <a:pt x="797" y="1077"/>
                    </a:lnTo>
                    <a:lnTo>
                      <a:pt x="801" y="1087"/>
                    </a:lnTo>
                    <a:lnTo>
                      <a:pt x="805" y="1095"/>
                    </a:lnTo>
                    <a:lnTo>
                      <a:pt x="809" y="1102"/>
                    </a:lnTo>
                    <a:lnTo>
                      <a:pt x="812" y="1114"/>
                    </a:lnTo>
                    <a:lnTo>
                      <a:pt x="816" y="1122"/>
                    </a:lnTo>
                    <a:lnTo>
                      <a:pt x="820" y="1131"/>
                    </a:lnTo>
                    <a:lnTo>
                      <a:pt x="824" y="1137"/>
                    </a:lnTo>
                    <a:lnTo>
                      <a:pt x="828" y="1146"/>
                    </a:lnTo>
                    <a:lnTo>
                      <a:pt x="832" y="1155"/>
                    </a:lnTo>
                    <a:lnTo>
                      <a:pt x="836" y="1169"/>
                    </a:lnTo>
                    <a:lnTo>
                      <a:pt x="840" y="1175"/>
                    </a:lnTo>
                    <a:lnTo>
                      <a:pt x="844" y="1187"/>
                    </a:lnTo>
                    <a:lnTo>
                      <a:pt x="848" y="1196"/>
                    </a:lnTo>
                    <a:lnTo>
                      <a:pt x="852" y="1205"/>
                    </a:lnTo>
                    <a:lnTo>
                      <a:pt x="856" y="1211"/>
                    </a:lnTo>
                    <a:lnTo>
                      <a:pt x="860" y="1222"/>
                    </a:lnTo>
                    <a:lnTo>
                      <a:pt x="864" y="1229"/>
                    </a:lnTo>
                    <a:lnTo>
                      <a:pt x="868" y="1237"/>
                    </a:lnTo>
                    <a:lnTo>
                      <a:pt x="872" y="1247"/>
                    </a:lnTo>
                    <a:lnTo>
                      <a:pt x="876" y="1254"/>
                    </a:lnTo>
                    <a:lnTo>
                      <a:pt x="879" y="1258"/>
                    </a:lnTo>
                    <a:lnTo>
                      <a:pt x="883" y="1272"/>
                    </a:lnTo>
                    <a:lnTo>
                      <a:pt x="887" y="1281"/>
                    </a:lnTo>
                    <a:lnTo>
                      <a:pt x="891" y="1288"/>
                    </a:lnTo>
                    <a:lnTo>
                      <a:pt x="895" y="1295"/>
                    </a:lnTo>
                    <a:lnTo>
                      <a:pt x="899" y="1304"/>
                    </a:lnTo>
                    <a:lnTo>
                      <a:pt x="903" y="1310"/>
                    </a:lnTo>
                    <a:lnTo>
                      <a:pt x="907" y="1324"/>
                    </a:lnTo>
                    <a:lnTo>
                      <a:pt x="911" y="1329"/>
                    </a:lnTo>
                    <a:lnTo>
                      <a:pt x="915" y="1338"/>
                    </a:lnTo>
                    <a:lnTo>
                      <a:pt x="919" y="1344"/>
                    </a:lnTo>
                    <a:lnTo>
                      <a:pt x="923" y="1353"/>
                    </a:lnTo>
                    <a:lnTo>
                      <a:pt x="927" y="1360"/>
                    </a:lnTo>
                    <a:lnTo>
                      <a:pt x="931" y="1371"/>
                    </a:lnTo>
                    <a:lnTo>
                      <a:pt x="935" y="1376"/>
                    </a:lnTo>
                    <a:lnTo>
                      <a:pt x="939" y="1385"/>
                    </a:lnTo>
                    <a:lnTo>
                      <a:pt x="943" y="1393"/>
                    </a:lnTo>
                    <a:lnTo>
                      <a:pt x="946" y="1401"/>
                    </a:lnTo>
                    <a:lnTo>
                      <a:pt x="950" y="1406"/>
                    </a:lnTo>
                    <a:lnTo>
                      <a:pt x="954" y="1416"/>
                    </a:lnTo>
                    <a:lnTo>
                      <a:pt x="958" y="1424"/>
                    </a:lnTo>
                    <a:lnTo>
                      <a:pt x="962" y="1430"/>
                    </a:lnTo>
                    <a:lnTo>
                      <a:pt x="966" y="1437"/>
                    </a:lnTo>
                    <a:lnTo>
                      <a:pt x="970" y="1446"/>
                    </a:lnTo>
                    <a:lnTo>
                      <a:pt x="974" y="1458"/>
                    </a:lnTo>
                    <a:lnTo>
                      <a:pt x="978" y="1465"/>
                    </a:lnTo>
                    <a:lnTo>
                      <a:pt x="982" y="1471"/>
                    </a:lnTo>
                    <a:lnTo>
                      <a:pt x="986" y="1481"/>
                    </a:lnTo>
                    <a:lnTo>
                      <a:pt x="990" y="1482"/>
                    </a:lnTo>
                    <a:lnTo>
                      <a:pt x="994" y="1494"/>
                    </a:lnTo>
                    <a:lnTo>
                      <a:pt x="998" y="1500"/>
                    </a:lnTo>
                    <a:lnTo>
                      <a:pt x="1002" y="1507"/>
                    </a:lnTo>
                    <a:lnTo>
                      <a:pt x="1006" y="1516"/>
                    </a:lnTo>
                    <a:lnTo>
                      <a:pt x="1010" y="1518"/>
                    </a:lnTo>
                    <a:lnTo>
                      <a:pt x="1014" y="1530"/>
                    </a:lnTo>
                    <a:lnTo>
                      <a:pt x="1017" y="1536"/>
                    </a:lnTo>
                    <a:lnTo>
                      <a:pt x="1021" y="1541"/>
                    </a:lnTo>
                    <a:lnTo>
                      <a:pt x="1025" y="1550"/>
                    </a:lnTo>
                    <a:lnTo>
                      <a:pt x="1029" y="1554"/>
                    </a:lnTo>
                    <a:lnTo>
                      <a:pt x="1033" y="1562"/>
                    </a:lnTo>
                    <a:lnTo>
                      <a:pt x="1037" y="1567"/>
                    </a:lnTo>
                    <a:lnTo>
                      <a:pt x="1041" y="1577"/>
                    </a:lnTo>
                    <a:lnTo>
                      <a:pt x="1045" y="1583"/>
                    </a:lnTo>
                    <a:lnTo>
                      <a:pt x="1049" y="1590"/>
                    </a:lnTo>
                    <a:lnTo>
                      <a:pt x="1053" y="1595"/>
                    </a:lnTo>
                    <a:lnTo>
                      <a:pt x="1057" y="1602"/>
                    </a:lnTo>
                    <a:lnTo>
                      <a:pt x="1061" y="1608"/>
                    </a:lnTo>
                    <a:lnTo>
                      <a:pt x="1065" y="1618"/>
                    </a:lnTo>
                    <a:lnTo>
                      <a:pt x="1069" y="1620"/>
                    </a:lnTo>
                    <a:lnTo>
                      <a:pt x="1073" y="1629"/>
                    </a:lnTo>
                    <a:lnTo>
                      <a:pt x="1077" y="1634"/>
                    </a:lnTo>
                    <a:lnTo>
                      <a:pt x="1081" y="1637"/>
                    </a:lnTo>
                    <a:lnTo>
                      <a:pt x="1084" y="1647"/>
                    </a:lnTo>
                    <a:lnTo>
                      <a:pt x="1088" y="1654"/>
                    </a:lnTo>
                    <a:lnTo>
                      <a:pt x="1092" y="1656"/>
                    </a:lnTo>
                    <a:lnTo>
                      <a:pt x="1096" y="1665"/>
                    </a:lnTo>
                    <a:lnTo>
                      <a:pt x="1100" y="1671"/>
                    </a:lnTo>
                    <a:lnTo>
                      <a:pt x="1104" y="1677"/>
                    </a:lnTo>
                    <a:lnTo>
                      <a:pt x="1108" y="1684"/>
                    </a:lnTo>
                    <a:lnTo>
                      <a:pt x="1112" y="1684"/>
                    </a:lnTo>
                    <a:lnTo>
                      <a:pt x="1116" y="1688"/>
                    </a:lnTo>
                    <a:lnTo>
                      <a:pt x="1120" y="1701"/>
                    </a:lnTo>
                    <a:lnTo>
                      <a:pt x="1124" y="1706"/>
                    </a:lnTo>
                    <a:lnTo>
                      <a:pt x="1128" y="1707"/>
                    </a:lnTo>
                    <a:lnTo>
                      <a:pt x="1132" y="1715"/>
                    </a:lnTo>
                    <a:lnTo>
                      <a:pt x="1136" y="1718"/>
                    </a:lnTo>
                    <a:lnTo>
                      <a:pt x="1140" y="1724"/>
                    </a:lnTo>
                    <a:lnTo>
                      <a:pt x="1144" y="1731"/>
                    </a:lnTo>
                    <a:lnTo>
                      <a:pt x="1148" y="1738"/>
                    </a:lnTo>
                    <a:lnTo>
                      <a:pt x="1152" y="1738"/>
                    </a:lnTo>
                    <a:lnTo>
                      <a:pt x="1155" y="1746"/>
                    </a:lnTo>
                    <a:lnTo>
                      <a:pt x="1159" y="1752"/>
                    </a:lnTo>
                    <a:lnTo>
                      <a:pt x="1163" y="1754"/>
                    </a:lnTo>
                    <a:lnTo>
                      <a:pt x="1167" y="1761"/>
                    </a:lnTo>
                    <a:lnTo>
                      <a:pt x="1171" y="1771"/>
                    </a:lnTo>
                    <a:lnTo>
                      <a:pt x="1175" y="1771"/>
                    </a:lnTo>
                    <a:lnTo>
                      <a:pt x="1179" y="1776"/>
                    </a:lnTo>
                    <a:lnTo>
                      <a:pt x="1183" y="1779"/>
                    </a:lnTo>
                    <a:lnTo>
                      <a:pt x="1187" y="1783"/>
                    </a:lnTo>
                    <a:lnTo>
                      <a:pt x="1191" y="1789"/>
                    </a:lnTo>
                    <a:lnTo>
                      <a:pt x="1195" y="1788"/>
                    </a:lnTo>
                    <a:lnTo>
                      <a:pt x="1199" y="1795"/>
                    </a:lnTo>
                    <a:lnTo>
                      <a:pt x="1203" y="1802"/>
                    </a:lnTo>
                    <a:lnTo>
                      <a:pt x="1207" y="1806"/>
                    </a:lnTo>
                    <a:lnTo>
                      <a:pt x="1211" y="1808"/>
                    </a:lnTo>
                    <a:lnTo>
                      <a:pt x="1215" y="1812"/>
                    </a:lnTo>
                    <a:lnTo>
                      <a:pt x="1219" y="1815"/>
                    </a:lnTo>
                    <a:lnTo>
                      <a:pt x="1222" y="1818"/>
                    </a:lnTo>
                    <a:lnTo>
                      <a:pt x="1226" y="1824"/>
                    </a:lnTo>
                    <a:lnTo>
                      <a:pt x="1230" y="1825"/>
                    </a:lnTo>
                    <a:lnTo>
                      <a:pt x="1234" y="1830"/>
                    </a:lnTo>
                    <a:lnTo>
                      <a:pt x="1238" y="1834"/>
                    </a:lnTo>
                    <a:lnTo>
                      <a:pt x="1242" y="1837"/>
                    </a:lnTo>
                    <a:lnTo>
                      <a:pt x="1246" y="1841"/>
                    </a:lnTo>
                    <a:lnTo>
                      <a:pt x="1250" y="1841"/>
                    </a:lnTo>
                    <a:lnTo>
                      <a:pt x="1254" y="1850"/>
                    </a:lnTo>
                    <a:lnTo>
                      <a:pt x="1258" y="1850"/>
                    </a:lnTo>
                    <a:lnTo>
                      <a:pt x="1262" y="1853"/>
                    </a:lnTo>
                    <a:lnTo>
                      <a:pt x="1266" y="1855"/>
                    </a:lnTo>
                    <a:lnTo>
                      <a:pt x="1270" y="1859"/>
                    </a:lnTo>
                    <a:lnTo>
                      <a:pt x="1274" y="1859"/>
                    </a:lnTo>
                    <a:lnTo>
                      <a:pt x="1278" y="1865"/>
                    </a:lnTo>
                    <a:lnTo>
                      <a:pt x="1282" y="1867"/>
                    </a:lnTo>
                    <a:lnTo>
                      <a:pt x="1286" y="1871"/>
                    </a:lnTo>
                    <a:lnTo>
                      <a:pt x="1289" y="1870"/>
                    </a:lnTo>
                    <a:lnTo>
                      <a:pt x="1293" y="1877"/>
                    </a:lnTo>
                    <a:lnTo>
                      <a:pt x="1297" y="1876"/>
                    </a:lnTo>
                    <a:lnTo>
                      <a:pt x="1301" y="1882"/>
                    </a:lnTo>
                    <a:lnTo>
                      <a:pt x="1305" y="1884"/>
                    </a:lnTo>
                    <a:lnTo>
                      <a:pt x="1309" y="1882"/>
                    </a:lnTo>
                    <a:lnTo>
                      <a:pt x="1313" y="1884"/>
                    </a:lnTo>
                    <a:lnTo>
                      <a:pt x="1317" y="1889"/>
                    </a:lnTo>
                    <a:lnTo>
                      <a:pt x="1321" y="1887"/>
                    </a:lnTo>
                    <a:lnTo>
                      <a:pt x="1325" y="1891"/>
                    </a:lnTo>
                    <a:lnTo>
                      <a:pt x="1329" y="1895"/>
                    </a:lnTo>
                    <a:lnTo>
                      <a:pt x="1333" y="1894"/>
                    </a:lnTo>
                    <a:lnTo>
                      <a:pt x="1337" y="1895"/>
                    </a:lnTo>
                    <a:lnTo>
                      <a:pt x="1341" y="1894"/>
                    </a:lnTo>
                    <a:lnTo>
                      <a:pt x="1345" y="1901"/>
                    </a:lnTo>
                    <a:lnTo>
                      <a:pt x="1349" y="1901"/>
                    </a:lnTo>
                    <a:lnTo>
                      <a:pt x="1353" y="1905"/>
                    </a:lnTo>
                    <a:lnTo>
                      <a:pt x="1357" y="1903"/>
                    </a:lnTo>
                    <a:lnTo>
                      <a:pt x="1360" y="1907"/>
                    </a:lnTo>
                    <a:lnTo>
                      <a:pt x="1364" y="1907"/>
                    </a:lnTo>
                    <a:lnTo>
                      <a:pt x="1368" y="1909"/>
                    </a:lnTo>
                    <a:lnTo>
                      <a:pt x="1372" y="1907"/>
                    </a:lnTo>
                    <a:lnTo>
                      <a:pt x="1376" y="1912"/>
                    </a:lnTo>
                    <a:lnTo>
                      <a:pt x="1380" y="1912"/>
                    </a:lnTo>
                    <a:lnTo>
                      <a:pt x="1384" y="1914"/>
                    </a:lnTo>
                    <a:lnTo>
                      <a:pt x="1388" y="1914"/>
                    </a:lnTo>
                    <a:lnTo>
                      <a:pt x="1392" y="1914"/>
                    </a:lnTo>
                    <a:lnTo>
                      <a:pt x="1396" y="1915"/>
                    </a:lnTo>
                    <a:lnTo>
                      <a:pt x="1400" y="1912"/>
                    </a:lnTo>
                    <a:lnTo>
                      <a:pt x="1404" y="1919"/>
                    </a:lnTo>
                    <a:lnTo>
                      <a:pt x="1408" y="1913"/>
                    </a:lnTo>
                    <a:lnTo>
                      <a:pt x="1412" y="1919"/>
                    </a:lnTo>
                    <a:lnTo>
                      <a:pt x="1416" y="1914"/>
                    </a:lnTo>
                    <a:lnTo>
                      <a:pt x="1420" y="1920"/>
                    </a:lnTo>
                    <a:lnTo>
                      <a:pt x="1424" y="1915"/>
                    </a:lnTo>
                    <a:lnTo>
                      <a:pt x="1427" y="1918"/>
                    </a:lnTo>
                    <a:lnTo>
                      <a:pt x="1431" y="1919"/>
                    </a:lnTo>
                    <a:lnTo>
                      <a:pt x="1435" y="1920"/>
                    </a:lnTo>
                    <a:lnTo>
                      <a:pt x="1439" y="1917"/>
                    </a:lnTo>
                    <a:lnTo>
                      <a:pt x="1443" y="1920"/>
                    </a:lnTo>
                    <a:lnTo>
                      <a:pt x="1447" y="1915"/>
                    </a:lnTo>
                    <a:lnTo>
                      <a:pt x="1451" y="1915"/>
                    </a:lnTo>
                    <a:lnTo>
                      <a:pt x="1455" y="1913"/>
                    </a:lnTo>
                    <a:lnTo>
                      <a:pt x="1459" y="1918"/>
                    </a:lnTo>
                    <a:lnTo>
                      <a:pt x="1463" y="1913"/>
                    </a:lnTo>
                    <a:lnTo>
                      <a:pt x="1467" y="1915"/>
                    </a:lnTo>
                    <a:lnTo>
                      <a:pt x="1471" y="1913"/>
                    </a:lnTo>
                    <a:lnTo>
                      <a:pt x="1475" y="1914"/>
                    </a:lnTo>
                    <a:lnTo>
                      <a:pt x="1479" y="1913"/>
                    </a:lnTo>
                    <a:lnTo>
                      <a:pt x="1483" y="1909"/>
                    </a:lnTo>
                    <a:lnTo>
                      <a:pt x="1487" y="1911"/>
                    </a:lnTo>
                    <a:lnTo>
                      <a:pt x="1491" y="1908"/>
                    </a:lnTo>
                    <a:lnTo>
                      <a:pt x="1494" y="1908"/>
                    </a:lnTo>
                    <a:lnTo>
                      <a:pt x="1498" y="1908"/>
                    </a:lnTo>
                    <a:lnTo>
                      <a:pt x="1502" y="1905"/>
                    </a:lnTo>
                    <a:lnTo>
                      <a:pt x="1506" y="1907"/>
                    </a:lnTo>
                    <a:lnTo>
                      <a:pt x="1510" y="1902"/>
                    </a:lnTo>
                    <a:lnTo>
                      <a:pt x="1514" y="1903"/>
                    </a:lnTo>
                    <a:lnTo>
                      <a:pt x="1518" y="1900"/>
                    </a:lnTo>
                    <a:lnTo>
                      <a:pt x="1522" y="1901"/>
                    </a:lnTo>
                    <a:lnTo>
                      <a:pt x="1526" y="1895"/>
                    </a:lnTo>
                    <a:lnTo>
                      <a:pt x="1530" y="1896"/>
                    </a:lnTo>
                    <a:lnTo>
                      <a:pt x="1534" y="1896"/>
                    </a:lnTo>
                    <a:lnTo>
                      <a:pt x="1538" y="1895"/>
                    </a:lnTo>
                    <a:lnTo>
                      <a:pt x="1542" y="1895"/>
                    </a:lnTo>
                    <a:lnTo>
                      <a:pt x="1546" y="1889"/>
                    </a:lnTo>
                    <a:lnTo>
                      <a:pt x="1550" y="1888"/>
                    </a:lnTo>
                    <a:lnTo>
                      <a:pt x="1554" y="1888"/>
                    </a:lnTo>
                    <a:lnTo>
                      <a:pt x="1558" y="1887"/>
                    </a:lnTo>
                    <a:lnTo>
                      <a:pt x="1562" y="1884"/>
                    </a:lnTo>
                    <a:lnTo>
                      <a:pt x="1565" y="1880"/>
                    </a:lnTo>
                    <a:lnTo>
                      <a:pt x="1569" y="1878"/>
                    </a:lnTo>
                    <a:lnTo>
                      <a:pt x="1573" y="1873"/>
                    </a:lnTo>
                    <a:lnTo>
                      <a:pt x="1577" y="1877"/>
                    </a:lnTo>
                    <a:lnTo>
                      <a:pt x="1581" y="1870"/>
                    </a:lnTo>
                    <a:lnTo>
                      <a:pt x="1585" y="1870"/>
                    </a:lnTo>
                    <a:lnTo>
                      <a:pt x="1589" y="1867"/>
                    </a:lnTo>
                    <a:lnTo>
                      <a:pt x="1593" y="1862"/>
                    </a:lnTo>
                    <a:lnTo>
                      <a:pt x="1597" y="1860"/>
                    </a:lnTo>
                    <a:lnTo>
                      <a:pt x="1601" y="1858"/>
                    </a:lnTo>
                    <a:lnTo>
                      <a:pt x="1605" y="1856"/>
                    </a:lnTo>
                    <a:lnTo>
                      <a:pt x="1609" y="1853"/>
                    </a:lnTo>
                    <a:lnTo>
                      <a:pt x="1613" y="1853"/>
                    </a:lnTo>
                    <a:lnTo>
                      <a:pt x="1617" y="1848"/>
                    </a:lnTo>
                    <a:lnTo>
                      <a:pt x="1621" y="1849"/>
                    </a:lnTo>
                    <a:lnTo>
                      <a:pt x="1625" y="1842"/>
                    </a:lnTo>
                    <a:lnTo>
                      <a:pt x="1629" y="1840"/>
                    </a:lnTo>
                    <a:lnTo>
                      <a:pt x="1632" y="1836"/>
                    </a:lnTo>
                    <a:lnTo>
                      <a:pt x="1636" y="1834"/>
                    </a:lnTo>
                    <a:lnTo>
                      <a:pt x="1640" y="1830"/>
                    </a:lnTo>
                    <a:lnTo>
                      <a:pt x="1644" y="1824"/>
                    </a:lnTo>
                    <a:lnTo>
                      <a:pt x="1648" y="1823"/>
                    </a:lnTo>
                    <a:lnTo>
                      <a:pt x="1652" y="1818"/>
                    </a:lnTo>
                    <a:lnTo>
                      <a:pt x="1656" y="1819"/>
                    </a:lnTo>
                    <a:lnTo>
                      <a:pt x="1660" y="1814"/>
                    </a:lnTo>
                    <a:lnTo>
                      <a:pt x="1664" y="1814"/>
                    </a:lnTo>
                    <a:lnTo>
                      <a:pt x="1668" y="1806"/>
                    </a:lnTo>
                    <a:lnTo>
                      <a:pt x="1672" y="1801"/>
                    </a:lnTo>
                    <a:lnTo>
                      <a:pt x="1676" y="1801"/>
                    </a:lnTo>
                    <a:lnTo>
                      <a:pt x="1680" y="1795"/>
                    </a:lnTo>
                    <a:lnTo>
                      <a:pt x="1684" y="1793"/>
                    </a:lnTo>
                    <a:lnTo>
                      <a:pt x="1688" y="1791"/>
                    </a:lnTo>
                    <a:lnTo>
                      <a:pt x="1692" y="1787"/>
                    </a:lnTo>
                    <a:lnTo>
                      <a:pt x="1696" y="1785"/>
                    </a:lnTo>
                    <a:lnTo>
                      <a:pt x="1699" y="1778"/>
                    </a:lnTo>
                    <a:lnTo>
                      <a:pt x="1703" y="1773"/>
                    </a:lnTo>
                    <a:lnTo>
                      <a:pt x="1707" y="1772"/>
                    </a:lnTo>
                    <a:lnTo>
                      <a:pt x="1711" y="1765"/>
                    </a:lnTo>
                    <a:lnTo>
                      <a:pt x="1715" y="1762"/>
                    </a:lnTo>
                    <a:lnTo>
                      <a:pt x="1719" y="1759"/>
                    </a:lnTo>
                    <a:lnTo>
                      <a:pt x="1723" y="1753"/>
                    </a:lnTo>
                    <a:lnTo>
                      <a:pt x="1727" y="1752"/>
                    </a:lnTo>
                    <a:lnTo>
                      <a:pt x="1731" y="1748"/>
                    </a:lnTo>
                    <a:lnTo>
                      <a:pt x="1735" y="1741"/>
                    </a:lnTo>
                    <a:lnTo>
                      <a:pt x="1739" y="1735"/>
                    </a:lnTo>
                    <a:lnTo>
                      <a:pt x="1743" y="1734"/>
                    </a:lnTo>
                    <a:lnTo>
                      <a:pt x="1747" y="1729"/>
                    </a:lnTo>
                    <a:lnTo>
                      <a:pt x="1751" y="1724"/>
                    </a:lnTo>
                    <a:lnTo>
                      <a:pt x="1755" y="1721"/>
                    </a:lnTo>
                    <a:lnTo>
                      <a:pt x="1759" y="1715"/>
                    </a:lnTo>
                    <a:lnTo>
                      <a:pt x="1763" y="1712"/>
                    </a:lnTo>
                    <a:lnTo>
                      <a:pt x="1767" y="1703"/>
                    </a:lnTo>
                    <a:lnTo>
                      <a:pt x="1770" y="1703"/>
                    </a:lnTo>
                    <a:lnTo>
                      <a:pt x="1774" y="1697"/>
                    </a:lnTo>
                    <a:lnTo>
                      <a:pt x="1778" y="1693"/>
                    </a:lnTo>
                    <a:lnTo>
                      <a:pt x="1782" y="1688"/>
                    </a:lnTo>
                    <a:lnTo>
                      <a:pt x="1786" y="1688"/>
                    </a:lnTo>
                    <a:lnTo>
                      <a:pt x="1790" y="1681"/>
                    </a:lnTo>
                    <a:lnTo>
                      <a:pt x="1794" y="1672"/>
                    </a:lnTo>
                    <a:lnTo>
                      <a:pt x="1798" y="1667"/>
                    </a:lnTo>
                    <a:lnTo>
                      <a:pt x="1802" y="1665"/>
                    </a:lnTo>
                    <a:lnTo>
                      <a:pt x="1806" y="1656"/>
                    </a:lnTo>
                    <a:lnTo>
                      <a:pt x="1810" y="1656"/>
                    </a:lnTo>
                    <a:lnTo>
                      <a:pt x="1814" y="1653"/>
                    </a:lnTo>
                    <a:lnTo>
                      <a:pt x="1818" y="1643"/>
                    </a:lnTo>
                    <a:lnTo>
                      <a:pt x="1822" y="1642"/>
                    </a:lnTo>
                    <a:lnTo>
                      <a:pt x="1826" y="1635"/>
                    </a:lnTo>
                    <a:lnTo>
                      <a:pt x="1830" y="1629"/>
                    </a:lnTo>
                    <a:lnTo>
                      <a:pt x="1834" y="1625"/>
                    </a:lnTo>
                    <a:lnTo>
                      <a:pt x="1837" y="1623"/>
                    </a:lnTo>
                    <a:lnTo>
                      <a:pt x="1841" y="1615"/>
                    </a:lnTo>
                    <a:lnTo>
                      <a:pt x="1845" y="1611"/>
                    </a:lnTo>
                    <a:lnTo>
                      <a:pt x="1849" y="1605"/>
                    </a:lnTo>
                    <a:lnTo>
                      <a:pt x="1853" y="1597"/>
                    </a:lnTo>
                    <a:lnTo>
                      <a:pt x="1857" y="1593"/>
                    </a:lnTo>
                    <a:lnTo>
                      <a:pt x="1861" y="1585"/>
                    </a:lnTo>
                    <a:lnTo>
                      <a:pt x="1865" y="1585"/>
                    </a:lnTo>
                    <a:lnTo>
                      <a:pt x="1869" y="1581"/>
                    </a:lnTo>
                    <a:lnTo>
                      <a:pt x="1873" y="1575"/>
                    </a:lnTo>
                    <a:lnTo>
                      <a:pt x="1877" y="1566"/>
                    </a:lnTo>
                    <a:lnTo>
                      <a:pt x="1881" y="1560"/>
                    </a:lnTo>
                    <a:lnTo>
                      <a:pt x="1885" y="1559"/>
                    </a:lnTo>
                    <a:lnTo>
                      <a:pt x="1889" y="1553"/>
                    </a:lnTo>
                    <a:lnTo>
                      <a:pt x="1893" y="1544"/>
                    </a:lnTo>
                    <a:lnTo>
                      <a:pt x="1897" y="1536"/>
                    </a:lnTo>
                    <a:lnTo>
                      <a:pt x="1901" y="1536"/>
                    </a:lnTo>
                    <a:lnTo>
                      <a:pt x="1905" y="1530"/>
                    </a:lnTo>
                    <a:lnTo>
                      <a:pt x="1908" y="1523"/>
                    </a:lnTo>
                    <a:lnTo>
                      <a:pt x="1912" y="1518"/>
                    </a:lnTo>
                    <a:lnTo>
                      <a:pt x="1916" y="1516"/>
                    </a:lnTo>
                    <a:lnTo>
                      <a:pt x="1920" y="1506"/>
                    </a:lnTo>
                    <a:lnTo>
                      <a:pt x="1924" y="1505"/>
                    </a:lnTo>
                    <a:lnTo>
                      <a:pt x="1928" y="1497"/>
                    </a:lnTo>
                    <a:lnTo>
                      <a:pt x="1932" y="1493"/>
                    </a:lnTo>
                    <a:lnTo>
                      <a:pt x="1936" y="1488"/>
                    </a:lnTo>
                    <a:lnTo>
                      <a:pt x="1940" y="1481"/>
                    </a:lnTo>
                    <a:lnTo>
                      <a:pt x="1944" y="1472"/>
                    </a:lnTo>
                    <a:lnTo>
                      <a:pt x="1948" y="1469"/>
                    </a:lnTo>
                    <a:lnTo>
                      <a:pt x="1952" y="1466"/>
                    </a:lnTo>
                    <a:lnTo>
                      <a:pt x="1956" y="1456"/>
                    </a:lnTo>
                    <a:lnTo>
                      <a:pt x="1960" y="1455"/>
                    </a:lnTo>
                    <a:lnTo>
                      <a:pt x="1964" y="1442"/>
                    </a:lnTo>
                    <a:lnTo>
                      <a:pt x="1968" y="1438"/>
                    </a:lnTo>
                    <a:lnTo>
                      <a:pt x="1972" y="1435"/>
                    </a:lnTo>
                    <a:lnTo>
                      <a:pt x="1975" y="1429"/>
                    </a:lnTo>
                    <a:lnTo>
                      <a:pt x="1979" y="1425"/>
                    </a:lnTo>
                    <a:lnTo>
                      <a:pt x="1983" y="1419"/>
                    </a:lnTo>
                    <a:lnTo>
                      <a:pt x="1987" y="1412"/>
                    </a:lnTo>
                    <a:lnTo>
                      <a:pt x="1991" y="1410"/>
                    </a:lnTo>
                    <a:lnTo>
                      <a:pt x="1995" y="1401"/>
                    </a:lnTo>
                    <a:lnTo>
                      <a:pt x="1999" y="1393"/>
                    </a:lnTo>
                    <a:lnTo>
                      <a:pt x="2003" y="1384"/>
                    </a:lnTo>
                    <a:lnTo>
                      <a:pt x="2007" y="1387"/>
                    </a:lnTo>
                    <a:lnTo>
                      <a:pt x="2011" y="1378"/>
                    </a:lnTo>
                    <a:lnTo>
                      <a:pt x="2015" y="1373"/>
                    </a:lnTo>
                    <a:lnTo>
                      <a:pt x="2019" y="1365"/>
                    </a:lnTo>
                    <a:lnTo>
                      <a:pt x="2023" y="1360"/>
                    </a:lnTo>
                    <a:lnTo>
                      <a:pt x="2027" y="1353"/>
                    </a:lnTo>
                    <a:lnTo>
                      <a:pt x="2031" y="1347"/>
                    </a:lnTo>
                    <a:lnTo>
                      <a:pt x="2035" y="1342"/>
                    </a:lnTo>
                    <a:lnTo>
                      <a:pt x="2039" y="1334"/>
                    </a:lnTo>
                    <a:lnTo>
                      <a:pt x="2042" y="1328"/>
                    </a:lnTo>
                    <a:lnTo>
                      <a:pt x="2046" y="1325"/>
                    </a:lnTo>
                    <a:lnTo>
                      <a:pt x="2050" y="1314"/>
                    </a:lnTo>
                    <a:lnTo>
                      <a:pt x="2054" y="1313"/>
                    </a:lnTo>
                    <a:lnTo>
                      <a:pt x="2058" y="1300"/>
                    </a:lnTo>
                    <a:lnTo>
                      <a:pt x="2062" y="1296"/>
                    </a:lnTo>
                    <a:lnTo>
                      <a:pt x="2066" y="1293"/>
                    </a:lnTo>
                    <a:lnTo>
                      <a:pt x="2070" y="1290"/>
                    </a:lnTo>
                    <a:lnTo>
                      <a:pt x="2074" y="1283"/>
                    </a:lnTo>
                    <a:lnTo>
                      <a:pt x="2078" y="1273"/>
                    </a:lnTo>
                    <a:lnTo>
                      <a:pt x="2082" y="1271"/>
                    </a:lnTo>
                    <a:lnTo>
                      <a:pt x="2086" y="1265"/>
                    </a:lnTo>
                    <a:lnTo>
                      <a:pt x="2090" y="1259"/>
                    </a:lnTo>
                    <a:lnTo>
                      <a:pt x="2094" y="1254"/>
                    </a:lnTo>
                    <a:lnTo>
                      <a:pt x="2098" y="1248"/>
                    </a:lnTo>
                    <a:lnTo>
                      <a:pt x="2102" y="1240"/>
                    </a:lnTo>
                    <a:lnTo>
                      <a:pt x="2106" y="1232"/>
                    </a:lnTo>
                    <a:lnTo>
                      <a:pt x="2110" y="1229"/>
                    </a:lnTo>
                    <a:lnTo>
                      <a:pt x="2113" y="1218"/>
                    </a:lnTo>
                    <a:lnTo>
                      <a:pt x="2117" y="1217"/>
                    </a:lnTo>
                    <a:lnTo>
                      <a:pt x="2121" y="1207"/>
                    </a:lnTo>
                    <a:lnTo>
                      <a:pt x="2125" y="1200"/>
                    </a:lnTo>
                    <a:lnTo>
                      <a:pt x="2129" y="1198"/>
                    </a:lnTo>
                    <a:lnTo>
                      <a:pt x="2133" y="1193"/>
                    </a:lnTo>
                    <a:lnTo>
                      <a:pt x="2137" y="1184"/>
                    </a:lnTo>
                    <a:lnTo>
                      <a:pt x="2141" y="1177"/>
                    </a:lnTo>
                    <a:lnTo>
                      <a:pt x="2145" y="1172"/>
                    </a:lnTo>
                    <a:lnTo>
                      <a:pt x="2149" y="1165"/>
                    </a:lnTo>
                    <a:lnTo>
                      <a:pt x="2153" y="1161"/>
                    </a:lnTo>
                    <a:lnTo>
                      <a:pt x="2157" y="1157"/>
                    </a:lnTo>
                    <a:lnTo>
                      <a:pt x="2161" y="1147"/>
                    </a:lnTo>
                    <a:lnTo>
                      <a:pt x="2165" y="1143"/>
                    </a:lnTo>
                    <a:lnTo>
                      <a:pt x="2169" y="1135"/>
                    </a:lnTo>
                    <a:lnTo>
                      <a:pt x="2173" y="1132"/>
                    </a:lnTo>
                    <a:lnTo>
                      <a:pt x="2177" y="1125"/>
                    </a:lnTo>
                    <a:lnTo>
                      <a:pt x="2180" y="1120"/>
                    </a:lnTo>
                    <a:lnTo>
                      <a:pt x="2184" y="1110"/>
                    </a:lnTo>
                    <a:lnTo>
                      <a:pt x="2188" y="1108"/>
                    </a:lnTo>
                    <a:lnTo>
                      <a:pt x="2192" y="1099"/>
                    </a:lnTo>
                    <a:lnTo>
                      <a:pt x="2196" y="1094"/>
                    </a:lnTo>
                    <a:lnTo>
                      <a:pt x="2200" y="1087"/>
                    </a:lnTo>
                    <a:lnTo>
                      <a:pt x="2204" y="1082"/>
                    </a:lnTo>
                    <a:lnTo>
                      <a:pt x="2208" y="1075"/>
                    </a:lnTo>
                    <a:lnTo>
                      <a:pt x="2212" y="1071"/>
                    </a:lnTo>
                    <a:lnTo>
                      <a:pt x="2216" y="1063"/>
                    </a:lnTo>
                    <a:lnTo>
                      <a:pt x="2220" y="1055"/>
                    </a:lnTo>
                    <a:lnTo>
                      <a:pt x="2224" y="1055"/>
                    </a:lnTo>
                    <a:lnTo>
                      <a:pt x="2228" y="1046"/>
                    </a:lnTo>
                    <a:lnTo>
                      <a:pt x="2232" y="1040"/>
                    </a:lnTo>
                    <a:lnTo>
                      <a:pt x="2236" y="1039"/>
                    </a:lnTo>
                    <a:lnTo>
                      <a:pt x="2240" y="1032"/>
                    </a:lnTo>
                    <a:lnTo>
                      <a:pt x="2244" y="1025"/>
                    </a:lnTo>
                    <a:lnTo>
                      <a:pt x="2247" y="1018"/>
                    </a:lnTo>
                    <a:lnTo>
                      <a:pt x="2251" y="1010"/>
                    </a:lnTo>
                    <a:lnTo>
                      <a:pt x="2255" y="1004"/>
                    </a:lnTo>
                    <a:lnTo>
                      <a:pt x="2259" y="999"/>
                    </a:lnTo>
                    <a:lnTo>
                      <a:pt x="2263" y="993"/>
                    </a:lnTo>
                    <a:lnTo>
                      <a:pt x="2267" y="986"/>
                    </a:lnTo>
                    <a:lnTo>
                      <a:pt x="2271" y="982"/>
                    </a:lnTo>
                    <a:lnTo>
                      <a:pt x="2275" y="973"/>
                    </a:lnTo>
                    <a:lnTo>
                      <a:pt x="2279" y="967"/>
                    </a:lnTo>
                    <a:lnTo>
                      <a:pt x="2283" y="967"/>
                    </a:lnTo>
                    <a:lnTo>
                      <a:pt x="2287" y="960"/>
                    </a:lnTo>
                    <a:lnTo>
                      <a:pt x="2291" y="953"/>
                    </a:lnTo>
                    <a:lnTo>
                      <a:pt x="2295" y="948"/>
                    </a:lnTo>
                    <a:lnTo>
                      <a:pt x="2299" y="942"/>
                    </a:lnTo>
                    <a:lnTo>
                      <a:pt x="2303" y="935"/>
                    </a:lnTo>
                    <a:lnTo>
                      <a:pt x="2307" y="929"/>
                    </a:lnTo>
                    <a:lnTo>
                      <a:pt x="2311" y="922"/>
                    </a:lnTo>
                    <a:lnTo>
                      <a:pt x="2315" y="919"/>
                    </a:lnTo>
                    <a:lnTo>
                      <a:pt x="2318" y="912"/>
                    </a:lnTo>
                    <a:lnTo>
                      <a:pt x="2322" y="904"/>
                    </a:lnTo>
                    <a:lnTo>
                      <a:pt x="2326" y="900"/>
                    </a:lnTo>
                    <a:lnTo>
                      <a:pt x="2330" y="895"/>
                    </a:lnTo>
                    <a:lnTo>
                      <a:pt x="2334" y="890"/>
                    </a:lnTo>
                    <a:lnTo>
                      <a:pt x="2338" y="882"/>
                    </a:lnTo>
                    <a:lnTo>
                      <a:pt x="2342" y="878"/>
                    </a:lnTo>
                    <a:lnTo>
                      <a:pt x="2346" y="871"/>
                    </a:lnTo>
                    <a:lnTo>
                      <a:pt x="2350" y="865"/>
                    </a:lnTo>
                    <a:lnTo>
                      <a:pt x="2354" y="860"/>
                    </a:lnTo>
                    <a:lnTo>
                      <a:pt x="2358" y="858"/>
                    </a:lnTo>
                    <a:lnTo>
                      <a:pt x="2362" y="852"/>
                    </a:lnTo>
                    <a:lnTo>
                      <a:pt x="2366" y="846"/>
                    </a:lnTo>
                    <a:lnTo>
                      <a:pt x="2370" y="841"/>
                    </a:lnTo>
                    <a:lnTo>
                      <a:pt x="2374" y="835"/>
                    </a:lnTo>
                    <a:lnTo>
                      <a:pt x="2378" y="829"/>
                    </a:lnTo>
                    <a:lnTo>
                      <a:pt x="2382" y="823"/>
                    </a:lnTo>
                    <a:lnTo>
                      <a:pt x="2385" y="818"/>
                    </a:lnTo>
                    <a:lnTo>
                      <a:pt x="2389" y="812"/>
                    </a:lnTo>
                    <a:lnTo>
                      <a:pt x="2393" y="807"/>
                    </a:lnTo>
                    <a:lnTo>
                      <a:pt x="2397" y="801"/>
                    </a:lnTo>
                    <a:lnTo>
                      <a:pt x="2401" y="794"/>
                    </a:lnTo>
                    <a:lnTo>
                      <a:pt x="2405" y="792"/>
                    </a:lnTo>
                    <a:lnTo>
                      <a:pt x="2409" y="784"/>
                    </a:lnTo>
                    <a:lnTo>
                      <a:pt x="2413" y="781"/>
                    </a:lnTo>
                    <a:lnTo>
                      <a:pt x="2417" y="774"/>
                    </a:lnTo>
                    <a:lnTo>
                      <a:pt x="2421" y="771"/>
                    </a:lnTo>
                    <a:lnTo>
                      <a:pt x="2425" y="763"/>
                    </a:lnTo>
                    <a:lnTo>
                      <a:pt x="2429" y="760"/>
                    </a:lnTo>
                    <a:lnTo>
                      <a:pt x="2433" y="755"/>
                    </a:lnTo>
                    <a:lnTo>
                      <a:pt x="2437" y="748"/>
                    </a:lnTo>
                    <a:lnTo>
                      <a:pt x="2441" y="743"/>
                    </a:lnTo>
                    <a:lnTo>
                      <a:pt x="2445" y="733"/>
                    </a:lnTo>
                    <a:lnTo>
                      <a:pt x="2449" y="731"/>
                    </a:lnTo>
                    <a:lnTo>
                      <a:pt x="2453" y="728"/>
                    </a:lnTo>
                    <a:lnTo>
                      <a:pt x="2456" y="722"/>
                    </a:lnTo>
                    <a:lnTo>
                      <a:pt x="2460" y="718"/>
                    </a:lnTo>
                    <a:lnTo>
                      <a:pt x="2464" y="712"/>
                    </a:lnTo>
                    <a:lnTo>
                      <a:pt x="2468" y="706"/>
                    </a:lnTo>
                    <a:lnTo>
                      <a:pt x="2472" y="706"/>
                    </a:lnTo>
                    <a:lnTo>
                      <a:pt x="2476" y="699"/>
                    </a:lnTo>
                    <a:lnTo>
                      <a:pt x="2480" y="693"/>
                    </a:lnTo>
                    <a:lnTo>
                      <a:pt x="2484" y="689"/>
                    </a:lnTo>
                    <a:lnTo>
                      <a:pt x="2488" y="683"/>
                    </a:lnTo>
                    <a:lnTo>
                      <a:pt x="2492" y="680"/>
                    </a:lnTo>
                    <a:lnTo>
                      <a:pt x="2496" y="674"/>
                    </a:lnTo>
                    <a:lnTo>
                      <a:pt x="2500" y="668"/>
                    </a:lnTo>
                    <a:lnTo>
                      <a:pt x="2504" y="666"/>
                    </a:lnTo>
                    <a:lnTo>
                      <a:pt x="2508" y="655"/>
                    </a:lnTo>
                    <a:lnTo>
                      <a:pt x="2512" y="654"/>
                    </a:lnTo>
                    <a:lnTo>
                      <a:pt x="2516" y="647"/>
                    </a:lnTo>
                    <a:lnTo>
                      <a:pt x="2520" y="645"/>
                    </a:lnTo>
                    <a:lnTo>
                      <a:pt x="2523" y="639"/>
                    </a:lnTo>
                    <a:lnTo>
                      <a:pt x="2527" y="629"/>
                    </a:lnTo>
                    <a:lnTo>
                      <a:pt x="2531" y="630"/>
                    </a:lnTo>
                    <a:lnTo>
                      <a:pt x="2535" y="627"/>
                    </a:lnTo>
                    <a:lnTo>
                      <a:pt x="2539" y="617"/>
                    </a:lnTo>
                    <a:lnTo>
                      <a:pt x="2543" y="618"/>
                    </a:lnTo>
                    <a:lnTo>
                      <a:pt x="2547" y="613"/>
                    </a:lnTo>
                    <a:lnTo>
                      <a:pt x="2551" y="605"/>
                    </a:lnTo>
                    <a:lnTo>
                      <a:pt x="2555" y="599"/>
                    </a:lnTo>
                    <a:lnTo>
                      <a:pt x="2559" y="598"/>
                    </a:lnTo>
                    <a:lnTo>
                      <a:pt x="2563" y="590"/>
                    </a:lnTo>
                    <a:lnTo>
                      <a:pt x="2567" y="588"/>
                    </a:lnTo>
                    <a:lnTo>
                      <a:pt x="2571" y="582"/>
                    </a:lnTo>
                    <a:lnTo>
                      <a:pt x="2575" y="578"/>
                    </a:lnTo>
                    <a:lnTo>
                      <a:pt x="2579" y="574"/>
                    </a:lnTo>
                    <a:lnTo>
                      <a:pt x="2583" y="570"/>
                    </a:lnTo>
                    <a:lnTo>
                      <a:pt x="2587" y="565"/>
                    </a:lnTo>
                    <a:lnTo>
                      <a:pt x="2590" y="560"/>
                    </a:lnTo>
                    <a:lnTo>
                      <a:pt x="2594" y="554"/>
                    </a:lnTo>
                    <a:lnTo>
                      <a:pt x="2598" y="551"/>
                    </a:lnTo>
                    <a:lnTo>
                      <a:pt x="2602" y="548"/>
                    </a:lnTo>
                    <a:lnTo>
                      <a:pt x="2606" y="543"/>
                    </a:lnTo>
                    <a:lnTo>
                      <a:pt x="2610" y="537"/>
                    </a:lnTo>
                    <a:lnTo>
                      <a:pt x="2614" y="535"/>
                    </a:lnTo>
                    <a:lnTo>
                      <a:pt x="2618" y="528"/>
                    </a:lnTo>
                    <a:lnTo>
                      <a:pt x="2622" y="529"/>
                    </a:lnTo>
                    <a:lnTo>
                      <a:pt x="2626" y="521"/>
                    </a:lnTo>
                    <a:lnTo>
                      <a:pt x="2630" y="518"/>
                    </a:lnTo>
                    <a:lnTo>
                      <a:pt x="2634" y="515"/>
                    </a:lnTo>
                    <a:lnTo>
                      <a:pt x="2638" y="507"/>
                    </a:lnTo>
                    <a:lnTo>
                      <a:pt x="2642" y="504"/>
                    </a:lnTo>
                    <a:lnTo>
                      <a:pt x="2646" y="501"/>
                    </a:lnTo>
                    <a:lnTo>
                      <a:pt x="2650" y="495"/>
                    </a:lnTo>
                    <a:lnTo>
                      <a:pt x="2654" y="492"/>
                    </a:lnTo>
                    <a:lnTo>
                      <a:pt x="2658" y="486"/>
                    </a:lnTo>
                    <a:lnTo>
                      <a:pt x="2661" y="482"/>
                    </a:lnTo>
                    <a:lnTo>
                      <a:pt x="2665" y="478"/>
                    </a:lnTo>
                    <a:lnTo>
                      <a:pt x="2669" y="477"/>
                    </a:lnTo>
                    <a:lnTo>
                      <a:pt x="2673" y="475"/>
                    </a:lnTo>
                    <a:lnTo>
                      <a:pt x="2677" y="464"/>
                    </a:lnTo>
                    <a:lnTo>
                      <a:pt x="2681" y="465"/>
                    </a:lnTo>
                    <a:lnTo>
                      <a:pt x="2685" y="460"/>
                    </a:lnTo>
                    <a:lnTo>
                      <a:pt x="2689" y="459"/>
                    </a:lnTo>
                    <a:lnTo>
                      <a:pt x="2693" y="452"/>
                    </a:lnTo>
                    <a:lnTo>
                      <a:pt x="2697" y="447"/>
                    </a:lnTo>
                    <a:lnTo>
                      <a:pt x="2701" y="441"/>
                    </a:lnTo>
                    <a:lnTo>
                      <a:pt x="2705" y="440"/>
                    </a:lnTo>
                    <a:lnTo>
                      <a:pt x="2709" y="434"/>
                    </a:lnTo>
                    <a:lnTo>
                      <a:pt x="2713" y="433"/>
                    </a:lnTo>
                    <a:lnTo>
                      <a:pt x="2717" y="427"/>
                    </a:lnTo>
                    <a:lnTo>
                      <a:pt x="2721" y="429"/>
                    </a:lnTo>
                    <a:lnTo>
                      <a:pt x="2725" y="424"/>
                    </a:lnTo>
                    <a:lnTo>
                      <a:pt x="2728" y="421"/>
                    </a:lnTo>
                    <a:lnTo>
                      <a:pt x="2732" y="412"/>
                    </a:lnTo>
                    <a:lnTo>
                      <a:pt x="2736" y="409"/>
                    </a:lnTo>
                    <a:lnTo>
                      <a:pt x="2740" y="407"/>
                    </a:lnTo>
                    <a:lnTo>
                      <a:pt x="2744" y="402"/>
                    </a:lnTo>
                    <a:lnTo>
                      <a:pt x="2748" y="401"/>
                    </a:lnTo>
                    <a:lnTo>
                      <a:pt x="2752" y="394"/>
                    </a:lnTo>
                    <a:lnTo>
                      <a:pt x="2756" y="390"/>
                    </a:lnTo>
                    <a:lnTo>
                      <a:pt x="2760" y="388"/>
                    </a:lnTo>
                    <a:lnTo>
                      <a:pt x="2764" y="387"/>
                    </a:lnTo>
                    <a:lnTo>
                      <a:pt x="2768" y="382"/>
                    </a:lnTo>
                    <a:lnTo>
                      <a:pt x="2772" y="380"/>
                    </a:lnTo>
                    <a:lnTo>
                      <a:pt x="2776" y="377"/>
                    </a:lnTo>
                    <a:lnTo>
                      <a:pt x="2780" y="371"/>
                    </a:lnTo>
                    <a:lnTo>
                      <a:pt x="2784" y="370"/>
                    </a:lnTo>
                    <a:lnTo>
                      <a:pt x="2788" y="365"/>
                    </a:lnTo>
                    <a:lnTo>
                      <a:pt x="2792" y="360"/>
                    </a:lnTo>
                    <a:lnTo>
                      <a:pt x="2795" y="359"/>
                    </a:lnTo>
                    <a:lnTo>
                      <a:pt x="2799" y="358"/>
                    </a:lnTo>
                    <a:lnTo>
                      <a:pt x="2803" y="354"/>
                    </a:lnTo>
                    <a:lnTo>
                      <a:pt x="2807" y="345"/>
                    </a:lnTo>
                    <a:lnTo>
                      <a:pt x="2811" y="347"/>
                    </a:lnTo>
                    <a:lnTo>
                      <a:pt x="2815" y="341"/>
                    </a:lnTo>
                    <a:lnTo>
                      <a:pt x="2819" y="341"/>
                    </a:lnTo>
                    <a:lnTo>
                      <a:pt x="2823" y="337"/>
                    </a:lnTo>
                    <a:lnTo>
                      <a:pt x="2827" y="334"/>
                    </a:lnTo>
                    <a:lnTo>
                      <a:pt x="2831" y="331"/>
                    </a:lnTo>
                    <a:lnTo>
                      <a:pt x="2835" y="327"/>
                    </a:lnTo>
                    <a:lnTo>
                      <a:pt x="2839" y="324"/>
                    </a:lnTo>
                    <a:lnTo>
                      <a:pt x="2843" y="324"/>
                    </a:lnTo>
                    <a:lnTo>
                      <a:pt x="2847" y="317"/>
                    </a:lnTo>
                    <a:lnTo>
                      <a:pt x="2851" y="317"/>
                    </a:lnTo>
                    <a:lnTo>
                      <a:pt x="2855" y="311"/>
                    </a:lnTo>
                    <a:lnTo>
                      <a:pt x="2859" y="310"/>
                    </a:lnTo>
                    <a:lnTo>
                      <a:pt x="2863" y="307"/>
                    </a:lnTo>
                    <a:lnTo>
                      <a:pt x="2866" y="300"/>
                    </a:lnTo>
                    <a:lnTo>
                      <a:pt x="2870" y="300"/>
                    </a:lnTo>
                    <a:lnTo>
                      <a:pt x="2874" y="298"/>
                    </a:lnTo>
                    <a:lnTo>
                      <a:pt x="2878" y="295"/>
                    </a:lnTo>
                    <a:lnTo>
                      <a:pt x="2882" y="292"/>
                    </a:lnTo>
                    <a:lnTo>
                      <a:pt x="2886" y="292"/>
                    </a:lnTo>
                    <a:lnTo>
                      <a:pt x="2890" y="287"/>
                    </a:lnTo>
                    <a:lnTo>
                      <a:pt x="2894" y="283"/>
                    </a:lnTo>
                    <a:lnTo>
                      <a:pt x="2898" y="281"/>
                    </a:lnTo>
                    <a:lnTo>
                      <a:pt x="2902" y="275"/>
                    </a:lnTo>
                    <a:lnTo>
                      <a:pt x="2906" y="272"/>
                    </a:lnTo>
                    <a:lnTo>
                      <a:pt x="2910" y="272"/>
                    </a:lnTo>
                    <a:lnTo>
                      <a:pt x="2914" y="268"/>
                    </a:lnTo>
                    <a:lnTo>
                      <a:pt x="2918" y="266"/>
                    </a:lnTo>
                    <a:lnTo>
                      <a:pt x="2922" y="263"/>
                    </a:lnTo>
                    <a:lnTo>
                      <a:pt x="2926" y="262"/>
                    </a:lnTo>
                    <a:lnTo>
                      <a:pt x="2930" y="259"/>
                    </a:lnTo>
                    <a:lnTo>
                      <a:pt x="2933" y="256"/>
                    </a:lnTo>
                    <a:lnTo>
                      <a:pt x="2937" y="253"/>
                    </a:lnTo>
                    <a:lnTo>
                      <a:pt x="2941" y="250"/>
                    </a:lnTo>
                    <a:lnTo>
                      <a:pt x="2945" y="248"/>
                    </a:lnTo>
                    <a:lnTo>
                      <a:pt x="2949" y="245"/>
                    </a:lnTo>
                    <a:lnTo>
                      <a:pt x="2953" y="243"/>
                    </a:lnTo>
                    <a:lnTo>
                      <a:pt x="2957" y="239"/>
                    </a:lnTo>
                    <a:lnTo>
                      <a:pt x="2961" y="236"/>
                    </a:lnTo>
                    <a:lnTo>
                      <a:pt x="2965" y="231"/>
                    </a:lnTo>
                    <a:lnTo>
                      <a:pt x="2969" y="231"/>
                    </a:lnTo>
                    <a:lnTo>
                      <a:pt x="2973" y="227"/>
                    </a:lnTo>
                    <a:lnTo>
                      <a:pt x="2977" y="224"/>
                    </a:lnTo>
                    <a:lnTo>
                      <a:pt x="2981" y="225"/>
                    </a:lnTo>
                    <a:lnTo>
                      <a:pt x="2985" y="223"/>
                    </a:lnTo>
                    <a:lnTo>
                      <a:pt x="2989" y="221"/>
                    </a:lnTo>
                    <a:lnTo>
                      <a:pt x="2993" y="222"/>
                    </a:lnTo>
                    <a:lnTo>
                      <a:pt x="2997" y="215"/>
                    </a:lnTo>
                    <a:lnTo>
                      <a:pt x="3001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4" name="Line 4556"/>
              <p:cNvSpPr>
                <a:spLocks noChangeShapeType="1"/>
              </p:cNvSpPr>
              <p:nvPr/>
            </p:nvSpPr>
            <p:spPr bwMode="auto">
              <a:xfrm flipV="1">
                <a:off x="31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5" name="Line 4557"/>
              <p:cNvSpPr>
                <a:spLocks noChangeShapeType="1"/>
              </p:cNvSpPr>
              <p:nvPr/>
            </p:nvSpPr>
            <p:spPr bwMode="auto">
              <a:xfrm>
                <a:off x="31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6" name="Line 4558"/>
              <p:cNvSpPr>
                <a:spLocks noChangeShapeType="1"/>
              </p:cNvSpPr>
              <p:nvPr/>
            </p:nvSpPr>
            <p:spPr bwMode="auto">
              <a:xfrm flipV="1">
                <a:off x="314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7" name="Freeform 4559"/>
              <p:cNvSpPr>
                <a:spLocks/>
              </p:cNvSpPr>
              <p:nvPr/>
            </p:nvSpPr>
            <p:spPr bwMode="auto">
              <a:xfrm flipV="1">
                <a:off x="3144" y="908"/>
                <a:ext cx="1669" cy="1107"/>
              </a:xfrm>
              <a:custGeom>
                <a:avLst/>
                <a:gdLst/>
                <a:ahLst/>
                <a:cxnLst>
                  <a:cxn ang="0">
                    <a:pos x="43" y="18"/>
                  </a:cxn>
                  <a:cxn ang="0">
                    <a:pos x="90" y="41"/>
                  </a:cxn>
                  <a:cxn ang="0">
                    <a:pos x="138" y="72"/>
                  </a:cxn>
                  <a:cxn ang="0">
                    <a:pos x="185" y="112"/>
                  </a:cxn>
                  <a:cxn ang="0">
                    <a:pos x="232" y="162"/>
                  </a:cxn>
                  <a:cxn ang="0">
                    <a:pos x="280" y="218"/>
                  </a:cxn>
                  <a:cxn ang="0">
                    <a:pos x="327" y="297"/>
                  </a:cxn>
                  <a:cxn ang="0">
                    <a:pos x="374" y="378"/>
                  </a:cxn>
                  <a:cxn ang="0">
                    <a:pos x="422" y="459"/>
                  </a:cxn>
                  <a:cxn ang="0">
                    <a:pos x="469" y="553"/>
                  </a:cxn>
                  <a:cxn ang="0">
                    <a:pos x="516" y="654"/>
                  </a:cxn>
                  <a:cxn ang="0">
                    <a:pos x="564" y="753"/>
                  </a:cxn>
                  <a:cxn ang="0">
                    <a:pos x="611" y="868"/>
                  </a:cxn>
                  <a:cxn ang="0">
                    <a:pos x="658" y="971"/>
                  </a:cxn>
                  <a:cxn ang="0">
                    <a:pos x="706" y="1077"/>
                  </a:cxn>
                  <a:cxn ang="0">
                    <a:pos x="753" y="1189"/>
                  </a:cxn>
                  <a:cxn ang="0">
                    <a:pos x="800" y="1302"/>
                  </a:cxn>
                  <a:cxn ang="0">
                    <a:pos x="847" y="1394"/>
                  </a:cxn>
                  <a:cxn ang="0">
                    <a:pos x="895" y="1486"/>
                  </a:cxn>
                  <a:cxn ang="0">
                    <a:pos x="942" y="1567"/>
                  </a:cxn>
                  <a:cxn ang="0">
                    <a:pos x="989" y="1646"/>
                  </a:cxn>
                  <a:cxn ang="0">
                    <a:pos x="1037" y="1713"/>
                  </a:cxn>
                  <a:cxn ang="0">
                    <a:pos x="1084" y="1779"/>
                  </a:cxn>
                  <a:cxn ang="0">
                    <a:pos x="1131" y="1823"/>
                  </a:cxn>
                  <a:cxn ang="0">
                    <a:pos x="1179" y="1862"/>
                  </a:cxn>
                  <a:cxn ang="0">
                    <a:pos x="1226" y="1891"/>
                  </a:cxn>
                  <a:cxn ang="0">
                    <a:pos x="1273" y="1909"/>
                  </a:cxn>
                  <a:cxn ang="0">
                    <a:pos x="1321" y="1916"/>
                  </a:cxn>
                  <a:cxn ang="0">
                    <a:pos x="1368" y="1913"/>
                  </a:cxn>
                  <a:cxn ang="0">
                    <a:pos x="1415" y="1907"/>
                  </a:cxn>
                  <a:cxn ang="0">
                    <a:pos x="1462" y="1886"/>
                  </a:cxn>
                  <a:cxn ang="0">
                    <a:pos x="1510" y="1853"/>
                  </a:cxn>
                  <a:cxn ang="0">
                    <a:pos x="1557" y="1812"/>
                  </a:cxn>
                  <a:cxn ang="0">
                    <a:pos x="1604" y="1772"/>
                  </a:cxn>
                  <a:cxn ang="0">
                    <a:pos x="1652" y="1725"/>
                  </a:cxn>
                  <a:cxn ang="0">
                    <a:pos x="1699" y="1666"/>
                  </a:cxn>
                  <a:cxn ang="0">
                    <a:pos x="1746" y="1608"/>
                  </a:cxn>
                  <a:cxn ang="0">
                    <a:pos x="1794" y="1540"/>
                  </a:cxn>
                  <a:cxn ang="0">
                    <a:pos x="1841" y="1475"/>
                  </a:cxn>
                  <a:cxn ang="0">
                    <a:pos x="1888" y="1405"/>
                  </a:cxn>
                  <a:cxn ang="0">
                    <a:pos x="1936" y="1331"/>
                  </a:cxn>
                  <a:cxn ang="0">
                    <a:pos x="1983" y="1259"/>
                  </a:cxn>
                  <a:cxn ang="0">
                    <a:pos x="2030" y="1178"/>
                  </a:cxn>
                  <a:cxn ang="0">
                    <a:pos x="2077" y="1115"/>
                  </a:cxn>
                  <a:cxn ang="0">
                    <a:pos x="2125" y="1039"/>
                  </a:cxn>
                  <a:cxn ang="0">
                    <a:pos x="2172" y="983"/>
                  </a:cxn>
                  <a:cxn ang="0">
                    <a:pos x="2219" y="904"/>
                  </a:cxn>
                  <a:cxn ang="0">
                    <a:pos x="2267" y="839"/>
                  </a:cxn>
                  <a:cxn ang="0">
                    <a:pos x="2314" y="769"/>
                  </a:cxn>
                  <a:cxn ang="0">
                    <a:pos x="2361" y="704"/>
                  </a:cxn>
                  <a:cxn ang="0">
                    <a:pos x="2409" y="650"/>
                  </a:cxn>
                  <a:cxn ang="0">
                    <a:pos x="2456" y="589"/>
                  </a:cxn>
                  <a:cxn ang="0">
                    <a:pos x="2503" y="537"/>
                  </a:cxn>
                  <a:cxn ang="0">
                    <a:pos x="2551" y="486"/>
                  </a:cxn>
                  <a:cxn ang="0">
                    <a:pos x="2598" y="436"/>
                  </a:cxn>
                  <a:cxn ang="0">
                    <a:pos x="2645" y="391"/>
                  </a:cxn>
                  <a:cxn ang="0">
                    <a:pos x="2692" y="349"/>
                  </a:cxn>
                  <a:cxn ang="0">
                    <a:pos x="2740" y="313"/>
                  </a:cxn>
                  <a:cxn ang="0">
                    <a:pos x="2787" y="279"/>
                  </a:cxn>
                  <a:cxn ang="0">
                    <a:pos x="2834" y="243"/>
                  </a:cxn>
                  <a:cxn ang="0">
                    <a:pos x="2882" y="207"/>
                  </a:cxn>
                </a:cxnLst>
                <a:rect l="0" t="0" r="r" b="b"/>
                <a:pathLst>
                  <a:path w="2898" h="1922">
                    <a:moveTo>
                      <a:pt x="0" y="0"/>
                    </a:moveTo>
                    <a:lnTo>
                      <a:pt x="4" y="5"/>
                    </a:lnTo>
                    <a:lnTo>
                      <a:pt x="8" y="7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20" y="11"/>
                    </a:lnTo>
                    <a:lnTo>
                      <a:pt x="23" y="7"/>
                    </a:lnTo>
                    <a:lnTo>
                      <a:pt x="27" y="9"/>
                    </a:lnTo>
                    <a:lnTo>
                      <a:pt x="31" y="11"/>
                    </a:lnTo>
                    <a:lnTo>
                      <a:pt x="35" y="11"/>
                    </a:lnTo>
                    <a:lnTo>
                      <a:pt x="39" y="9"/>
                    </a:lnTo>
                    <a:lnTo>
                      <a:pt x="43" y="18"/>
                    </a:lnTo>
                    <a:lnTo>
                      <a:pt x="47" y="23"/>
                    </a:lnTo>
                    <a:lnTo>
                      <a:pt x="51" y="14"/>
                    </a:lnTo>
                    <a:lnTo>
                      <a:pt x="55" y="20"/>
                    </a:lnTo>
                    <a:lnTo>
                      <a:pt x="59" y="23"/>
                    </a:lnTo>
                    <a:lnTo>
                      <a:pt x="63" y="29"/>
                    </a:lnTo>
                    <a:lnTo>
                      <a:pt x="67" y="34"/>
                    </a:lnTo>
                    <a:lnTo>
                      <a:pt x="71" y="32"/>
                    </a:lnTo>
                    <a:lnTo>
                      <a:pt x="75" y="23"/>
                    </a:lnTo>
                    <a:lnTo>
                      <a:pt x="79" y="36"/>
                    </a:lnTo>
                    <a:lnTo>
                      <a:pt x="83" y="36"/>
                    </a:lnTo>
                    <a:lnTo>
                      <a:pt x="87" y="29"/>
                    </a:lnTo>
                    <a:lnTo>
                      <a:pt x="90" y="41"/>
                    </a:lnTo>
                    <a:lnTo>
                      <a:pt x="94" y="41"/>
                    </a:lnTo>
                    <a:lnTo>
                      <a:pt x="98" y="45"/>
                    </a:lnTo>
                    <a:lnTo>
                      <a:pt x="102" y="38"/>
                    </a:lnTo>
                    <a:lnTo>
                      <a:pt x="106" y="47"/>
                    </a:lnTo>
                    <a:lnTo>
                      <a:pt x="110" y="52"/>
                    </a:lnTo>
                    <a:lnTo>
                      <a:pt x="114" y="56"/>
                    </a:lnTo>
                    <a:lnTo>
                      <a:pt x="118" y="56"/>
                    </a:lnTo>
                    <a:lnTo>
                      <a:pt x="122" y="65"/>
                    </a:lnTo>
                    <a:lnTo>
                      <a:pt x="126" y="65"/>
                    </a:lnTo>
                    <a:lnTo>
                      <a:pt x="130" y="72"/>
                    </a:lnTo>
                    <a:lnTo>
                      <a:pt x="134" y="70"/>
                    </a:lnTo>
                    <a:lnTo>
                      <a:pt x="138" y="72"/>
                    </a:lnTo>
                    <a:lnTo>
                      <a:pt x="142" y="79"/>
                    </a:lnTo>
                    <a:lnTo>
                      <a:pt x="146" y="76"/>
                    </a:lnTo>
                    <a:lnTo>
                      <a:pt x="150" y="83"/>
                    </a:lnTo>
                    <a:lnTo>
                      <a:pt x="154" y="88"/>
                    </a:lnTo>
                    <a:lnTo>
                      <a:pt x="158" y="85"/>
                    </a:lnTo>
                    <a:lnTo>
                      <a:pt x="161" y="92"/>
                    </a:lnTo>
                    <a:lnTo>
                      <a:pt x="165" y="90"/>
                    </a:lnTo>
                    <a:lnTo>
                      <a:pt x="169" y="99"/>
                    </a:lnTo>
                    <a:lnTo>
                      <a:pt x="173" y="103"/>
                    </a:lnTo>
                    <a:lnTo>
                      <a:pt x="177" y="112"/>
                    </a:lnTo>
                    <a:lnTo>
                      <a:pt x="181" y="108"/>
                    </a:lnTo>
                    <a:lnTo>
                      <a:pt x="185" y="112"/>
                    </a:lnTo>
                    <a:lnTo>
                      <a:pt x="189" y="121"/>
                    </a:lnTo>
                    <a:lnTo>
                      <a:pt x="193" y="121"/>
                    </a:lnTo>
                    <a:lnTo>
                      <a:pt x="197" y="121"/>
                    </a:lnTo>
                    <a:lnTo>
                      <a:pt x="201" y="130"/>
                    </a:lnTo>
                    <a:lnTo>
                      <a:pt x="205" y="133"/>
                    </a:lnTo>
                    <a:lnTo>
                      <a:pt x="209" y="133"/>
                    </a:lnTo>
                    <a:lnTo>
                      <a:pt x="213" y="144"/>
                    </a:lnTo>
                    <a:lnTo>
                      <a:pt x="217" y="144"/>
                    </a:lnTo>
                    <a:lnTo>
                      <a:pt x="221" y="157"/>
                    </a:lnTo>
                    <a:lnTo>
                      <a:pt x="225" y="153"/>
                    </a:lnTo>
                    <a:lnTo>
                      <a:pt x="228" y="169"/>
                    </a:lnTo>
                    <a:lnTo>
                      <a:pt x="232" y="162"/>
                    </a:lnTo>
                    <a:lnTo>
                      <a:pt x="236" y="180"/>
                    </a:lnTo>
                    <a:lnTo>
                      <a:pt x="240" y="171"/>
                    </a:lnTo>
                    <a:lnTo>
                      <a:pt x="244" y="180"/>
                    </a:lnTo>
                    <a:lnTo>
                      <a:pt x="248" y="187"/>
                    </a:lnTo>
                    <a:lnTo>
                      <a:pt x="252" y="191"/>
                    </a:lnTo>
                    <a:lnTo>
                      <a:pt x="256" y="196"/>
                    </a:lnTo>
                    <a:lnTo>
                      <a:pt x="260" y="202"/>
                    </a:lnTo>
                    <a:lnTo>
                      <a:pt x="264" y="198"/>
                    </a:lnTo>
                    <a:lnTo>
                      <a:pt x="268" y="207"/>
                    </a:lnTo>
                    <a:lnTo>
                      <a:pt x="272" y="209"/>
                    </a:lnTo>
                    <a:lnTo>
                      <a:pt x="276" y="220"/>
                    </a:lnTo>
                    <a:lnTo>
                      <a:pt x="280" y="218"/>
                    </a:lnTo>
                    <a:lnTo>
                      <a:pt x="284" y="232"/>
                    </a:lnTo>
                    <a:lnTo>
                      <a:pt x="288" y="238"/>
                    </a:lnTo>
                    <a:lnTo>
                      <a:pt x="292" y="243"/>
                    </a:lnTo>
                    <a:lnTo>
                      <a:pt x="295" y="250"/>
                    </a:lnTo>
                    <a:lnTo>
                      <a:pt x="299" y="254"/>
                    </a:lnTo>
                    <a:lnTo>
                      <a:pt x="303" y="259"/>
                    </a:lnTo>
                    <a:lnTo>
                      <a:pt x="307" y="265"/>
                    </a:lnTo>
                    <a:lnTo>
                      <a:pt x="311" y="272"/>
                    </a:lnTo>
                    <a:lnTo>
                      <a:pt x="315" y="277"/>
                    </a:lnTo>
                    <a:lnTo>
                      <a:pt x="319" y="288"/>
                    </a:lnTo>
                    <a:lnTo>
                      <a:pt x="323" y="286"/>
                    </a:lnTo>
                    <a:lnTo>
                      <a:pt x="327" y="297"/>
                    </a:lnTo>
                    <a:lnTo>
                      <a:pt x="331" y="301"/>
                    </a:lnTo>
                    <a:lnTo>
                      <a:pt x="335" y="306"/>
                    </a:lnTo>
                    <a:lnTo>
                      <a:pt x="339" y="315"/>
                    </a:lnTo>
                    <a:lnTo>
                      <a:pt x="343" y="328"/>
                    </a:lnTo>
                    <a:lnTo>
                      <a:pt x="347" y="326"/>
                    </a:lnTo>
                    <a:lnTo>
                      <a:pt x="351" y="337"/>
                    </a:lnTo>
                    <a:lnTo>
                      <a:pt x="355" y="342"/>
                    </a:lnTo>
                    <a:lnTo>
                      <a:pt x="359" y="346"/>
                    </a:lnTo>
                    <a:lnTo>
                      <a:pt x="363" y="360"/>
                    </a:lnTo>
                    <a:lnTo>
                      <a:pt x="366" y="358"/>
                    </a:lnTo>
                    <a:lnTo>
                      <a:pt x="370" y="367"/>
                    </a:lnTo>
                    <a:lnTo>
                      <a:pt x="374" y="378"/>
                    </a:lnTo>
                    <a:lnTo>
                      <a:pt x="378" y="385"/>
                    </a:lnTo>
                    <a:lnTo>
                      <a:pt x="382" y="391"/>
                    </a:lnTo>
                    <a:lnTo>
                      <a:pt x="386" y="398"/>
                    </a:lnTo>
                    <a:lnTo>
                      <a:pt x="390" y="400"/>
                    </a:lnTo>
                    <a:lnTo>
                      <a:pt x="394" y="409"/>
                    </a:lnTo>
                    <a:lnTo>
                      <a:pt x="398" y="420"/>
                    </a:lnTo>
                    <a:lnTo>
                      <a:pt x="402" y="423"/>
                    </a:lnTo>
                    <a:lnTo>
                      <a:pt x="406" y="436"/>
                    </a:lnTo>
                    <a:lnTo>
                      <a:pt x="410" y="438"/>
                    </a:lnTo>
                    <a:lnTo>
                      <a:pt x="414" y="450"/>
                    </a:lnTo>
                    <a:lnTo>
                      <a:pt x="418" y="456"/>
                    </a:lnTo>
                    <a:lnTo>
                      <a:pt x="422" y="459"/>
                    </a:lnTo>
                    <a:lnTo>
                      <a:pt x="426" y="470"/>
                    </a:lnTo>
                    <a:lnTo>
                      <a:pt x="430" y="479"/>
                    </a:lnTo>
                    <a:lnTo>
                      <a:pt x="433" y="481"/>
                    </a:lnTo>
                    <a:lnTo>
                      <a:pt x="437" y="492"/>
                    </a:lnTo>
                    <a:lnTo>
                      <a:pt x="441" y="504"/>
                    </a:lnTo>
                    <a:lnTo>
                      <a:pt x="445" y="515"/>
                    </a:lnTo>
                    <a:lnTo>
                      <a:pt x="449" y="524"/>
                    </a:lnTo>
                    <a:lnTo>
                      <a:pt x="453" y="517"/>
                    </a:lnTo>
                    <a:lnTo>
                      <a:pt x="457" y="528"/>
                    </a:lnTo>
                    <a:lnTo>
                      <a:pt x="461" y="537"/>
                    </a:lnTo>
                    <a:lnTo>
                      <a:pt x="465" y="546"/>
                    </a:lnTo>
                    <a:lnTo>
                      <a:pt x="469" y="553"/>
                    </a:lnTo>
                    <a:lnTo>
                      <a:pt x="473" y="558"/>
                    </a:lnTo>
                    <a:lnTo>
                      <a:pt x="477" y="569"/>
                    </a:lnTo>
                    <a:lnTo>
                      <a:pt x="481" y="576"/>
                    </a:lnTo>
                    <a:lnTo>
                      <a:pt x="485" y="585"/>
                    </a:lnTo>
                    <a:lnTo>
                      <a:pt x="489" y="598"/>
                    </a:lnTo>
                    <a:lnTo>
                      <a:pt x="493" y="607"/>
                    </a:lnTo>
                    <a:lnTo>
                      <a:pt x="497" y="616"/>
                    </a:lnTo>
                    <a:lnTo>
                      <a:pt x="501" y="623"/>
                    </a:lnTo>
                    <a:lnTo>
                      <a:pt x="504" y="630"/>
                    </a:lnTo>
                    <a:lnTo>
                      <a:pt x="508" y="634"/>
                    </a:lnTo>
                    <a:lnTo>
                      <a:pt x="512" y="641"/>
                    </a:lnTo>
                    <a:lnTo>
                      <a:pt x="516" y="654"/>
                    </a:lnTo>
                    <a:lnTo>
                      <a:pt x="520" y="666"/>
                    </a:lnTo>
                    <a:lnTo>
                      <a:pt x="524" y="670"/>
                    </a:lnTo>
                    <a:lnTo>
                      <a:pt x="528" y="681"/>
                    </a:lnTo>
                    <a:lnTo>
                      <a:pt x="532" y="686"/>
                    </a:lnTo>
                    <a:lnTo>
                      <a:pt x="536" y="699"/>
                    </a:lnTo>
                    <a:lnTo>
                      <a:pt x="540" y="713"/>
                    </a:lnTo>
                    <a:lnTo>
                      <a:pt x="544" y="717"/>
                    </a:lnTo>
                    <a:lnTo>
                      <a:pt x="548" y="729"/>
                    </a:lnTo>
                    <a:lnTo>
                      <a:pt x="552" y="731"/>
                    </a:lnTo>
                    <a:lnTo>
                      <a:pt x="556" y="740"/>
                    </a:lnTo>
                    <a:lnTo>
                      <a:pt x="560" y="751"/>
                    </a:lnTo>
                    <a:lnTo>
                      <a:pt x="564" y="753"/>
                    </a:lnTo>
                    <a:lnTo>
                      <a:pt x="568" y="767"/>
                    </a:lnTo>
                    <a:lnTo>
                      <a:pt x="571" y="776"/>
                    </a:lnTo>
                    <a:lnTo>
                      <a:pt x="575" y="778"/>
                    </a:lnTo>
                    <a:lnTo>
                      <a:pt x="579" y="794"/>
                    </a:lnTo>
                    <a:lnTo>
                      <a:pt x="583" y="805"/>
                    </a:lnTo>
                    <a:lnTo>
                      <a:pt x="587" y="809"/>
                    </a:lnTo>
                    <a:lnTo>
                      <a:pt x="591" y="818"/>
                    </a:lnTo>
                    <a:lnTo>
                      <a:pt x="595" y="827"/>
                    </a:lnTo>
                    <a:lnTo>
                      <a:pt x="599" y="841"/>
                    </a:lnTo>
                    <a:lnTo>
                      <a:pt x="603" y="850"/>
                    </a:lnTo>
                    <a:lnTo>
                      <a:pt x="607" y="854"/>
                    </a:lnTo>
                    <a:lnTo>
                      <a:pt x="611" y="868"/>
                    </a:lnTo>
                    <a:lnTo>
                      <a:pt x="615" y="879"/>
                    </a:lnTo>
                    <a:lnTo>
                      <a:pt x="619" y="879"/>
                    </a:lnTo>
                    <a:lnTo>
                      <a:pt x="623" y="888"/>
                    </a:lnTo>
                    <a:lnTo>
                      <a:pt x="627" y="904"/>
                    </a:lnTo>
                    <a:lnTo>
                      <a:pt x="631" y="913"/>
                    </a:lnTo>
                    <a:lnTo>
                      <a:pt x="635" y="920"/>
                    </a:lnTo>
                    <a:lnTo>
                      <a:pt x="638" y="931"/>
                    </a:lnTo>
                    <a:lnTo>
                      <a:pt x="642" y="935"/>
                    </a:lnTo>
                    <a:lnTo>
                      <a:pt x="646" y="947"/>
                    </a:lnTo>
                    <a:lnTo>
                      <a:pt x="650" y="949"/>
                    </a:lnTo>
                    <a:lnTo>
                      <a:pt x="654" y="960"/>
                    </a:lnTo>
                    <a:lnTo>
                      <a:pt x="658" y="971"/>
                    </a:lnTo>
                    <a:lnTo>
                      <a:pt x="662" y="980"/>
                    </a:lnTo>
                    <a:lnTo>
                      <a:pt x="666" y="994"/>
                    </a:lnTo>
                    <a:lnTo>
                      <a:pt x="670" y="994"/>
                    </a:lnTo>
                    <a:lnTo>
                      <a:pt x="674" y="1010"/>
                    </a:lnTo>
                    <a:lnTo>
                      <a:pt x="678" y="1019"/>
                    </a:lnTo>
                    <a:lnTo>
                      <a:pt x="682" y="1025"/>
                    </a:lnTo>
                    <a:lnTo>
                      <a:pt x="686" y="1041"/>
                    </a:lnTo>
                    <a:lnTo>
                      <a:pt x="690" y="1048"/>
                    </a:lnTo>
                    <a:lnTo>
                      <a:pt x="694" y="1059"/>
                    </a:lnTo>
                    <a:lnTo>
                      <a:pt x="698" y="1068"/>
                    </a:lnTo>
                    <a:lnTo>
                      <a:pt x="702" y="1075"/>
                    </a:lnTo>
                    <a:lnTo>
                      <a:pt x="706" y="1077"/>
                    </a:lnTo>
                    <a:lnTo>
                      <a:pt x="709" y="1088"/>
                    </a:lnTo>
                    <a:lnTo>
                      <a:pt x="713" y="1102"/>
                    </a:lnTo>
                    <a:lnTo>
                      <a:pt x="717" y="1108"/>
                    </a:lnTo>
                    <a:lnTo>
                      <a:pt x="721" y="1124"/>
                    </a:lnTo>
                    <a:lnTo>
                      <a:pt x="725" y="1133"/>
                    </a:lnTo>
                    <a:lnTo>
                      <a:pt x="729" y="1133"/>
                    </a:lnTo>
                    <a:lnTo>
                      <a:pt x="733" y="1142"/>
                    </a:lnTo>
                    <a:lnTo>
                      <a:pt x="737" y="1153"/>
                    </a:lnTo>
                    <a:lnTo>
                      <a:pt x="741" y="1171"/>
                    </a:lnTo>
                    <a:lnTo>
                      <a:pt x="745" y="1174"/>
                    </a:lnTo>
                    <a:lnTo>
                      <a:pt x="749" y="1183"/>
                    </a:lnTo>
                    <a:lnTo>
                      <a:pt x="753" y="1189"/>
                    </a:lnTo>
                    <a:lnTo>
                      <a:pt x="757" y="1201"/>
                    </a:lnTo>
                    <a:lnTo>
                      <a:pt x="761" y="1210"/>
                    </a:lnTo>
                    <a:lnTo>
                      <a:pt x="765" y="1214"/>
                    </a:lnTo>
                    <a:lnTo>
                      <a:pt x="769" y="1223"/>
                    </a:lnTo>
                    <a:lnTo>
                      <a:pt x="773" y="1230"/>
                    </a:lnTo>
                    <a:lnTo>
                      <a:pt x="776" y="1241"/>
                    </a:lnTo>
                    <a:lnTo>
                      <a:pt x="780" y="1250"/>
                    </a:lnTo>
                    <a:lnTo>
                      <a:pt x="784" y="1257"/>
                    </a:lnTo>
                    <a:lnTo>
                      <a:pt x="788" y="1270"/>
                    </a:lnTo>
                    <a:lnTo>
                      <a:pt x="792" y="1279"/>
                    </a:lnTo>
                    <a:lnTo>
                      <a:pt x="796" y="1282"/>
                    </a:lnTo>
                    <a:lnTo>
                      <a:pt x="800" y="1302"/>
                    </a:lnTo>
                    <a:lnTo>
                      <a:pt x="804" y="1302"/>
                    </a:lnTo>
                    <a:lnTo>
                      <a:pt x="808" y="1302"/>
                    </a:lnTo>
                    <a:lnTo>
                      <a:pt x="812" y="1322"/>
                    </a:lnTo>
                    <a:lnTo>
                      <a:pt x="816" y="1329"/>
                    </a:lnTo>
                    <a:lnTo>
                      <a:pt x="820" y="1329"/>
                    </a:lnTo>
                    <a:lnTo>
                      <a:pt x="824" y="1342"/>
                    </a:lnTo>
                    <a:lnTo>
                      <a:pt x="828" y="1351"/>
                    </a:lnTo>
                    <a:lnTo>
                      <a:pt x="832" y="1360"/>
                    </a:lnTo>
                    <a:lnTo>
                      <a:pt x="836" y="1369"/>
                    </a:lnTo>
                    <a:lnTo>
                      <a:pt x="840" y="1376"/>
                    </a:lnTo>
                    <a:lnTo>
                      <a:pt x="843" y="1385"/>
                    </a:lnTo>
                    <a:lnTo>
                      <a:pt x="847" y="1394"/>
                    </a:lnTo>
                    <a:lnTo>
                      <a:pt x="851" y="1405"/>
                    </a:lnTo>
                    <a:lnTo>
                      <a:pt x="855" y="1419"/>
                    </a:lnTo>
                    <a:lnTo>
                      <a:pt x="859" y="1417"/>
                    </a:lnTo>
                    <a:lnTo>
                      <a:pt x="863" y="1428"/>
                    </a:lnTo>
                    <a:lnTo>
                      <a:pt x="867" y="1428"/>
                    </a:lnTo>
                    <a:lnTo>
                      <a:pt x="871" y="1439"/>
                    </a:lnTo>
                    <a:lnTo>
                      <a:pt x="875" y="1448"/>
                    </a:lnTo>
                    <a:lnTo>
                      <a:pt x="879" y="1455"/>
                    </a:lnTo>
                    <a:lnTo>
                      <a:pt x="883" y="1461"/>
                    </a:lnTo>
                    <a:lnTo>
                      <a:pt x="887" y="1475"/>
                    </a:lnTo>
                    <a:lnTo>
                      <a:pt x="891" y="1482"/>
                    </a:lnTo>
                    <a:lnTo>
                      <a:pt x="895" y="1486"/>
                    </a:lnTo>
                    <a:lnTo>
                      <a:pt x="899" y="1488"/>
                    </a:lnTo>
                    <a:lnTo>
                      <a:pt x="903" y="1500"/>
                    </a:lnTo>
                    <a:lnTo>
                      <a:pt x="907" y="1504"/>
                    </a:lnTo>
                    <a:lnTo>
                      <a:pt x="911" y="1513"/>
                    </a:lnTo>
                    <a:lnTo>
                      <a:pt x="914" y="1524"/>
                    </a:lnTo>
                    <a:lnTo>
                      <a:pt x="918" y="1533"/>
                    </a:lnTo>
                    <a:lnTo>
                      <a:pt x="922" y="1538"/>
                    </a:lnTo>
                    <a:lnTo>
                      <a:pt x="926" y="1545"/>
                    </a:lnTo>
                    <a:lnTo>
                      <a:pt x="930" y="1554"/>
                    </a:lnTo>
                    <a:lnTo>
                      <a:pt x="934" y="1563"/>
                    </a:lnTo>
                    <a:lnTo>
                      <a:pt x="938" y="1565"/>
                    </a:lnTo>
                    <a:lnTo>
                      <a:pt x="942" y="1567"/>
                    </a:lnTo>
                    <a:lnTo>
                      <a:pt x="946" y="1569"/>
                    </a:lnTo>
                    <a:lnTo>
                      <a:pt x="950" y="1587"/>
                    </a:lnTo>
                    <a:lnTo>
                      <a:pt x="954" y="1583"/>
                    </a:lnTo>
                    <a:lnTo>
                      <a:pt x="958" y="1596"/>
                    </a:lnTo>
                    <a:lnTo>
                      <a:pt x="962" y="1608"/>
                    </a:lnTo>
                    <a:lnTo>
                      <a:pt x="966" y="1610"/>
                    </a:lnTo>
                    <a:lnTo>
                      <a:pt x="970" y="1617"/>
                    </a:lnTo>
                    <a:lnTo>
                      <a:pt x="974" y="1619"/>
                    </a:lnTo>
                    <a:lnTo>
                      <a:pt x="978" y="1635"/>
                    </a:lnTo>
                    <a:lnTo>
                      <a:pt x="981" y="1637"/>
                    </a:lnTo>
                    <a:lnTo>
                      <a:pt x="985" y="1639"/>
                    </a:lnTo>
                    <a:lnTo>
                      <a:pt x="989" y="1646"/>
                    </a:lnTo>
                    <a:lnTo>
                      <a:pt x="993" y="1650"/>
                    </a:lnTo>
                    <a:lnTo>
                      <a:pt x="997" y="1664"/>
                    </a:lnTo>
                    <a:lnTo>
                      <a:pt x="1001" y="1668"/>
                    </a:lnTo>
                    <a:lnTo>
                      <a:pt x="1005" y="1673"/>
                    </a:lnTo>
                    <a:lnTo>
                      <a:pt x="1009" y="1675"/>
                    </a:lnTo>
                    <a:lnTo>
                      <a:pt x="1013" y="1680"/>
                    </a:lnTo>
                    <a:lnTo>
                      <a:pt x="1017" y="1684"/>
                    </a:lnTo>
                    <a:lnTo>
                      <a:pt x="1021" y="1691"/>
                    </a:lnTo>
                    <a:lnTo>
                      <a:pt x="1025" y="1707"/>
                    </a:lnTo>
                    <a:lnTo>
                      <a:pt x="1029" y="1704"/>
                    </a:lnTo>
                    <a:lnTo>
                      <a:pt x="1033" y="1713"/>
                    </a:lnTo>
                    <a:lnTo>
                      <a:pt x="1037" y="1713"/>
                    </a:lnTo>
                    <a:lnTo>
                      <a:pt x="1041" y="1722"/>
                    </a:lnTo>
                    <a:lnTo>
                      <a:pt x="1045" y="1729"/>
                    </a:lnTo>
                    <a:lnTo>
                      <a:pt x="1049" y="1727"/>
                    </a:lnTo>
                    <a:lnTo>
                      <a:pt x="1052" y="1740"/>
                    </a:lnTo>
                    <a:lnTo>
                      <a:pt x="1056" y="1743"/>
                    </a:lnTo>
                    <a:lnTo>
                      <a:pt x="1060" y="1749"/>
                    </a:lnTo>
                    <a:lnTo>
                      <a:pt x="1064" y="1756"/>
                    </a:lnTo>
                    <a:lnTo>
                      <a:pt x="1068" y="1749"/>
                    </a:lnTo>
                    <a:lnTo>
                      <a:pt x="1072" y="1761"/>
                    </a:lnTo>
                    <a:lnTo>
                      <a:pt x="1076" y="1770"/>
                    </a:lnTo>
                    <a:lnTo>
                      <a:pt x="1080" y="1772"/>
                    </a:lnTo>
                    <a:lnTo>
                      <a:pt x="1084" y="1779"/>
                    </a:lnTo>
                    <a:lnTo>
                      <a:pt x="1088" y="1774"/>
                    </a:lnTo>
                    <a:lnTo>
                      <a:pt x="1092" y="1781"/>
                    </a:lnTo>
                    <a:lnTo>
                      <a:pt x="1096" y="1785"/>
                    </a:lnTo>
                    <a:lnTo>
                      <a:pt x="1100" y="1783"/>
                    </a:lnTo>
                    <a:lnTo>
                      <a:pt x="1104" y="1801"/>
                    </a:lnTo>
                    <a:lnTo>
                      <a:pt x="1108" y="1799"/>
                    </a:lnTo>
                    <a:lnTo>
                      <a:pt x="1112" y="1808"/>
                    </a:lnTo>
                    <a:lnTo>
                      <a:pt x="1116" y="1803"/>
                    </a:lnTo>
                    <a:lnTo>
                      <a:pt x="1119" y="1819"/>
                    </a:lnTo>
                    <a:lnTo>
                      <a:pt x="1123" y="1814"/>
                    </a:lnTo>
                    <a:lnTo>
                      <a:pt x="1127" y="1819"/>
                    </a:lnTo>
                    <a:lnTo>
                      <a:pt x="1131" y="1823"/>
                    </a:lnTo>
                    <a:lnTo>
                      <a:pt x="1135" y="1826"/>
                    </a:lnTo>
                    <a:lnTo>
                      <a:pt x="1139" y="1837"/>
                    </a:lnTo>
                    <a:lnTo>
                      <a:pt x="1143" y="1837"/>
                    </a:lnTo>
                    <a:lnTo>
                      <a:pt x="1147" y="1839"/>
                    </a:lnTo>
                    <a:lnTo>
                      <a:pt x="1151" y="1846"/>
                    </a:lnTo>
                    <a:lnTo>
                      <a:pt x="1155" y="1846"/>
                    </a:lnTo>
                    <a:lnTo>
                      <a:pt x="1159" y="1846"/>
                    </a:lnTo>
                    <a:lnTo>
                      <a:pt x="1163" y="1853"/>
                    </a:lnTo>
                    <a:lnTo>
                      <a:pt x="1167" y="1850"/>
                    </a:lnTo>
                    <a:lnTo>
                      <a:pt x="1171" y="1855"/>
                    </a:lnTo>
                    <a:lnTo>
                      <a:pt x="1175" y="1853"/>
                    </a:lnTo>
                    <a:lnTo>
                      <a:pt x="1179" y="1862"/>
                    </a:lnTo>
                    <a:lnTo>
                      <a:pt x="1183" y="1862"/>
                    </a:lnTo>
                    <a:lnTo>
                      <a:pt x="1186" y="1871"/>
                    </a:lnTo>
                    <a:lnTo>
                      <a:pt x="1190" y="1868"/>
                    </a:lnTo>
                    <a:lnTo>
                      <a:pt x="1194" y="1866"/>
                    </a:lnTo>
                    <a:lnTo>
                      <a:pt x="1198" y="1877"/>
                    </a:lnTo>
                    <a:lnTo>
                      <a:pt x="1202" y="1880"/>
                    </a:lnTo>
                    <a:lnTo>
                      <a:pt x="1206" y="1884"/>
                    </a:lnTo>
                    <a:lnTo>
                      <a:pt x="1210" y="1877"/>
                    </a:lnTo>
                    <a:lnTo>
                      <a:pt x="1214" y="1884"/>
                    </a:lnTo>
                    <a:lnTo>
                      <a:pt x="1218" y="1882"/>
                    </a:lnTo>
                    <a:lnTo>
                      <a:pt x="1222" y="1889"/>
                    </a:lnTo>
                    <a:lnTo>
                      <a:pt x="1226" y="1891"/>
                    </a:lnTo>
                    <a:lnTo>
                      <a:pt x="1230" y="1893"/>
                    </a:lnTo>
                    <a:lnTo>
                      <a:pt x="1234" y="1893"/>
                    </a:lnTo>
                    <a:lnTo>
                      <a:pt x="1238" y="1891"/>
                    </a:lnTo>
                    <a:lnTo>
                      <a:pt x="1242" y="1895"/>
                    </a:lnTo>
                    <a:lnTo>
                      <a:pt x="1246" y="1898"/>
                    </a:lnTo>
                    <a:lnTo>
                      <a:pt x="1250" y="1895"/>
                    </a:lnTo>
                    <a:lnTo>
                      <a:pt x="1254" y="1904"/>
                    </a:lnTo>
                    <a:lnTo>
                      <a:pt x="1257" y="1902"/>
                    </a:lnTo>
                    <a:lnTo>
                      <a:pt x="1261" y="1911"/>
                    </a:lnTo>
                    <a:lnTo>
                      <a:pt x="1265" y="1909"/>
                    </a:lnTo>
                    <a:lnTo>
                      <a:pt x="1269" y="1916"/>
                    </a:lnTo>
                    <a:lnTo>
                      <a:pt x="1273" y="1909"/>
                    </a:lnTo>
                    <a:lnTo>
                      <a:pt x="1277" y="1913"/>
                    </a:lnTo>
                    <a:lnTo>
                      <a:pt x="1281" y="1911"/>
                    </a:lnTo>
                    <a:lnTo>
                      <a:pt x="1285" y="1911"/>
                    </a:lnTo>
                    <a:lnTo>
                      <a:pt x="1289" y="1916"/>
                    </a:lnTo>
                    <a:lnTo>
                      <a:pt x="1293" y="1911"/>
                    </a:lnTo>
                    <a:lnTo>
                      <a:pt x="1297" y="1920"/>
                    </a:lnTo>
                    <a:lnTo>
                      <a:pt x="1301" y="1913"/>
                    </a:lnTo>
                    <a:lnTo>
                      <a:pt x="1305" y="1916"/>
                    </a:lnTo>
                    <a:lnTo>
                      <a:pt x="1309" y="1916"/>
                    </a:lnTo>
                    <a:lnTo>
                      <a:pt x="1313" y="1913"/>
                    </a:lnTo>
                    <a:lnTo>
                      <a:pt x="1317" y="1920"/>
                    </a:lnTo>
                    <a:lnTo>
                      <a:pt x="1321" y="1916"/>
                    </a:lnTo>
                    <a:lnTo>
                      <a:pt x="1324" y="1916"/>
                    </a:lnTo>
                    <a:lnTo>
                      <a:pt x="1328" y="1913"/>
                    </a:lnTo>
                    <a:lnTo>
                      <a:pt x="1332" y="1918"/>
                    </a:lnTo>
                    <a:lnTo>
                      <a:pt x="1336" y="1922"/>
                    </a:lnTo>
                    <a:lnTo>
                      <a:pt x="1340" y="1913"/>
                    </a:lnTo>
                    <a:lnTo>
                      <a:pt x="1344" y="1918"/>
                    </a:lnTo>
                    <a:lnTo>
                      <a:pt x="1348" y="1911"/>
                    </a:lnTo>
                    <a:lnTo>
                      <a:pt x="1352" y="1913"/>
                    </a:lnTo>
                    <a:lnTo>
                      <a:pt x="1356" y="1913"/>
                    </a:lnTo>
                    <a:lnTo>
                      <a:pt x="1360" y="1909"/>
                    </a:lnTo>
                    <a:lnTo>
                      <a:pt x="1364" y="1918"/>
                    </a:lnTo>
                    <a:lnTo>
                      <a:pt x="1368" y="1913"/>
                    </a:lnTo>
                    <a:lnTo>
                      <a:pt x="1372" y="1907"/>
                    </a:lnTo>
                    <a:lnTo>
                      <a:pt x="1376" y="1913"/>
                    </a:lnTo>
                    <a:lnTo>
                      <a:pt x="1380" y="1913"/>
                    </a:lnTo>
                    <a:lnTo>
                      <a:pt x="1384" y="1911"/>
                    </a:lnTo>
                    <a:lnTo>
                      <a:pt x="1388" y="1904"/>
                    </a:lnTo>
                    <a:lnTo>
                      <a:pt x="1391" y="1907"/>
                    </a:lnTo>
                    <a:lnTo>
                      <a:pt x="1395" y="1907"/>
                    </a:lnTo>
                    <a:lnTo>
                      <a:pt x="1399" y="1909"/>
                    </a:lnTo>
                    <a:lnTo>
                      <a:pt x="1403" y="1902"/>
                    </a:lnTo>
                    <a:lnTo>
                      <a:pt x="1407" y="1902"/>
                    </a:lnTo>
                    <a:lnTo>
                      <a:pt x="1411" y="1909"/>
                    </a:lnTo>
                    <a:lnTo>
                      <a:pt x="1415" y="1907"/>
                    </a:lnTo>
                    <a:lnTo>
                      <a:pt x="1419" y="1886"/>
                    </a:lnTo>
                    <a:lnTo>
                      <a:pt x="1423" y="1902"/>
                    </a:lnTo>
                    <a:lnTo>
                      <a:pt x="1427" y="1900"/>
                    </a:lnTo>
                    <a:lnTo>
                      <a:pt x="1431" y="1900"/>
                    </a:lnTo>
                    <a:lnTo>
                      <a:pt x="1435" y="1895"/>
                    </a:lnTo>
                    <a:lnTo>
                      <a:pt x="1439" y="1891"/>
                    </a:lnTo>
                    <a:lnTo>
                      <a:pt x="1443" y="1893"/>
                    </a:lnTo>
                    <a:lnTo>
                      <a:pt x="1447" y="1889"/>
                    </a:lnTo>
                    <a:lnTo>
                      <a:pt x="1451" y="1880"/>
                    </a:lnTo>
                    <a:lnTo>
                      <a:pt x="1455" y="1884"/>
                    </a:lnTo>
                    <a:lnTo>
                      <a:pt x="1459" y="1882"/>
                    </a:lnTo>
                    <a:lnTo>
                      <a:pt x="1462" y="1886"/>
                    </a:lnTo>
                    <a:lnTo>
                      <a:pt x="1466" y="1877"/>
                    </a:lnTo>
                    <a:lnTo>
                      <a:pt x="1470" y="1875"/>
                    </a:lnTo>
                    <a:lnTo>
                      <a:pt x="1474" y="1873"/>
                    </a:lnTo>
                    <a:lnTo>
                      <a:pt x="1478" y="1873"/>
                    </a:lnTo>
                    <a:lnTo>
                      <a:pt x="1482" y="1866"/>
                    </a:lnTo>
                    <a:lnTo>
                      <a:pt x="1486" y="1866"/>
                    </a:lnTo>
                    <a:lnTo>
                      <a:pt x="1490" y="1857"/>
                    </a:lnTo>
                    <a:lnTo>
                      <a:pt x="1494" y="1862"/>
                    </a:lnTo>
                    <a:lnTo>
                      <a:pt x="1498" y="1864"/>
                    </a:lnTo>
                    <a:lnTo>
                      <a:pt x="1502" y="1855"/>
                    </a:lnTo>
                    <a:lnTo>
                      <a:pt x="1506" y="1859"/>
                    </a:lnTo>
                    <a:lnTo>
                      <a:pt x="1510" y="1853"/>
                    </a:lnTo>
                    <a:lnTo>
                      <a:pt x="1514" y="1848"/>
                    </a:lnTo>
                    <a:lnTo>
                      <a:pt x="1518" y="1848"/>
                    </a:lnTo>
                    <a:lnTo>
                      <a:pt x="1522" y="1844"/>
                    </a:lnTo>
                    <a:lnTo>
                      <a:pt x="1526" y="1841"/>
                    </a:lnTo>
                    <a:lnTo>
                      <a:pt x="1529" y="1839"/>
                    </a:lnTo>
                    <a:lnTo>
                      <a:pt x="1533" y="1835"/>
                    </a:lnTo>
                    <a:lnTo>
                      <a:pt x="1537" y="1830"/>
                    </a:lnTo>
                    <a:lnTo>
                      <a:pt x="1541" y="1828"/>
                    </a:lnTo>
                    <a:lnTo>
                      <a:pt x="1545" y="1828"/>
                    </a:lnTo>
                    <a:lnTo>
                      <a:pt x="1549" y="1823"/>
                    </a:lnTo>
                    <a:lnTo>
                      <a:pt x="1553" y="1817"/>
                    </a:lnTo>
                    <a:lnTo>
                      <a:pt x="1557" y="1812"/>
                    </a:lnTo>
                    <a:lnTo>
                      <a:pt x="1561" y="1817"/>
                    </a:lnTo>
                    <a:lnTo>
                      <a:pt x="1565" y="1808"/>
                    </a:lnTo>
                    <a:lnTo>
                      <a:pt x="1569" y="1803"/>
                    </a:lnTo>
                    <a:lnTo>
                      <a:pt x="1573" y="1808"/>
                    </a:lnTo>
                    <a:lnTo>
                      <a:pt x="1577" y="1796"/>
                    </a:lnTo>
                    <a:lnTo>
                      <a:pt x="1581" y="1792"/>
                    </a:lnTo>
                    <a:lnTo>
                      <a:pt x="1585" y="1785"/>
                    </a:lnTo>
                    <a:lnTo>
                      <a:pt x="1589" y="1794"/>
                    </a:lnTo>
                    <a:lnTo>
                      <a:pt x="1593" y="1783"/>
                    </a:lnTo>
                    <a:lnTo>
                      <a:pt x="1596" y="1781"/>
                    </a:lnTo>
                    <a:lnTo>
                      <a:pt x="1600" y="1779"/>
                    </a:lnTo>
                    <a:lnTo>
                      <a:pt x="1604" y="1772"/>
                    </a:lnTo>
                    <a:lnTo>
                      <a:pt x="1608" y="1765"/>
                    </a:lnTo>
                    <a:lnTo>
                      <a:pt x="1612" y="1767"/>
                    </a:lnTo>
                    <a:lnTo>
                      <a:pt x="1616" y="1758"/>
                    </a:lnTo>
                    <a:lnTo>
                      <a:pt x="1620" y="1752"/>
                    </a:lnTo>
                    <a:lnTo>
                      <a:pt x="1624" y="1752"/>
                    </a:lnTo>
                    <a:lnTo>
                      <a:pt x="1628" y="1749"/>
                    </a:lnTo>
                    <a:lnTo>
                      <a:pt x="1632" y="1747"/>
                    </a:lnTo>
                    <a:lnTo>
                      <a:pt x="1636" y="1736"/>
                    </a:lnTo>
                    <a:lnTo>
                      <a:pt x="1640" y="1736"/>
                    </a:lnTo>
                    <a:lnTo>
                      <a:pt x="1644" y="1731"/>
                    </a:lnTo>
                    <a:lnTo>
                      <a:pt x="1648" y="1727"/>
                    </a:lnTo>
                    <a:lnTo>
                      <a:pt x="1652" y="1725"/>
                    </a:lnTo>
                    <a:lnTo>
                      <a:pt x="1656" y="1716"/>
                    </a:lnTo>
                    <a:lnTo>
                      <a:pt x="1660" y="1713"/>
                    </a:lnTo>
                    <a:lnTo>
                      <a:pt x="1664" y="1722"/>
                    </a:lnTo>
                    <a:lnTo>
                      <a:pt x="1667" y="1707"/>
                    </a:lnTo>
                    <a:lnTo>
                      <a:pt x="1671" y="1698"/>
                    </a:lnTo>
                    <a:lnTo>
                      <a:pt x="1675" y="1698"/>
                    </a:lnTo>
                    <a:lnTo>
                      <a:pt x="1679" y="1689"/>
                    </a:lnTo>
                    <a:lnTo>
                      <a:pt x="1683" y="1686"/>
                    </a:lnTo>
                    <a:lnTo>
                      <a:pt x="1687" y="1677"/>
                    </a:lnTo>
                    <a:lnTo>
                      <a:pt x="1691" y="1673"/>
                    </a:lnTo>
                    <a:lnTo>
                      <a:pt x="1695" y="1662"/>
                    </a:lnTo>
                    <a:lnTo>
                      <a:pt x="1699" y="1666"/>
                    </a:lnTo>
                    <a:lnTo>
                      <a:pt x="1703" y="1664"/>
                    </a:lnTo>
                    <a:lnTo>
                      <a:pt x="1707" y="1653"/>
                    </a:lnTo>
                    <a:lnTo>
                      <a:pt x="1711" y="1653"/>
                    </a:lnTo>
                    <a:lnTo>
                      <a:pt x="1715" y="1644"/>
                    </a:lnTo>
                    <a:lnTo>
                      <a:pt x="1719" y="1646"/>
                    </a:lnTo>
                    <a:lnTo>
                      <a:pt x="1723" y="1630"/>
                    </a:lnTo>
                    <a:lnTo>
                      <a:pt x="1727" y="1630"/>
                    </a:lnTo>
                    <a:lnTo>
                      <a:pt x="1731" y="1623"/>
                    </a:lnTo>
                    <a:lnTo>
                      <a:pt x="1734" y="1619"/>
                    </a:lnTo>
                    <a:lnTo>
                      <a:pt x="1738" y="1619"/>
                    </a:lnTo>
                    <a:lnTo>
                      <a:pt x="1742" y="1610"/>
                    </a:lnTo>
                    <a:lnTo>
                      <a:pt x="1746" y="1608"/>
                    </a:lnTo>
                    <a:lnTo>
                      <a:pt x="1750" y="1601"/>
                    </a:lnTo>
                    <a:lnTo>
                      <a:pt x="1754" y="1585"/>
                    </a:lnTo>
                    <a:lnTo>
                      <a:pt x="1758" y="1590"/>
                    </a:lnTo>
                    <a:lnTo>
                      <a:pt x="1762" y="1585"/>
                    </a:lnTo>
                    <a:lnTo>
                      <a:pt x="1766" y="1590"/>
                    </a:lnTo>
                    <a:lnTo>
                      <a:pt x="1770" y="1569"/>
                    </a:lnTo>
                    <a:lnTo>
                      <a:pt x="1774" y="1572"/>
                    </a:lnTo>
                    <a:lnTo>
                      <a:pt x="1778" y="1563"/>
                    </a:lnTo>
                    <a:lnTo>
                      <a:pt x="1782" y="1554"/>
                    </a:lnTo>
                    <a:lnTo>
                      <a:pt x="1786" y="1547"/>
                    </a:lnTo>
                    <a:lnTo>
                      <a:pt x="1790" y="1547"/>
                    </a:lnTo>
                    <a:lnTo>
                      <a:pt x="1794" y="1540"/>
                    </a:lnTo>
                    <a:lnTo>
                      <a:pt x="1798" y="1533"/>
                    </a:lnTo>
                    <a:lnTo>
                      <a:pt x="1802" y="1527"/>
                    </a:lnTo>
                    <a:lnTo>
                      <a:pt x="1805" y="1520"/>
                    </a:lnTo>
                    <a:lnTo>
                      <a:pt x="1809" y="1524"/>
                    </a:lnTo>
                    <a:lnTo>
                      <a:pt x="1813" y="1524"/>
                    </a:lnTo>
                    <a:lnTo>
                      <a:pt x="1817" y="1502"/>
                    </a:lnTo>
                    <a:lnTo>
                      <a:pt x="1821" y="1495"/>
                    </a:lnTo>
                    <a:lnTo>
                      <a:pt x="1825" y="1495"/>
                    </a:lnTo>
                    <a:lnTo>
                      <a:pt x="1829" y="1497"/>
                    </a:lnTo>
                    <a:lnTo>
                      <a:pt x="1833" y="1495"/>
                    </a:lnTo>
                    <a:lnTo>
                      <a:pt x="1837" y="1484"/>
                    </a:lnTo>
                    <a:lnTo>
                      <a:pt x="1841" y="1475"/>
                    </a:lnTo>
                    <a:lnTo>
                      <a:pt x="1845" y="1470"/>
                    </a:lnTo>
                    <a:lnTo>
                      <a:pt x="1849" y="1464"/>
                    </a:lnTo>
                    <a:lnTo>
                      <a:pt x="1853" y="1455"/>
                    </a:lnTo>
                    <a:lnTo>
                      <a:pt x="1857" y="1455"/>
                    </a:lnTo>
                    <a:lnTo>
                      <a:pt x="1861" y="1448"/>
                    </a:lnTo>
                    <a:lnTo>
                      <a:pt x="1865" y="1441"/>
                    </a:lnTo>
                    <a:lnTo>
                      <a:pt x="1869" y="1441"/>
                    </a:lnTo>
                    <a:lnTo>
                      <a:pt x="1872" y="1432"/>
                    </a:lnTo>
                    <a:lnTo>
                      <a:pt x="1876" y="1423"/>
                    </a:lnTo>
                    <a:lnTo>
                      <a:pt x="1880" y="1421"/>
                    </a:lnTo>
                    <a:lnTo>
                      <a:pt x="1884" y="1412"/>
                    </a:lnTo>
                    <a:lnTo>
                      <a:pt x="1888" y="1405"/>
                    </a:lnTo>
                    <a:lnTo>
                      <a:pt x="1892" y="1408"/>
                    </a:lnTo>
                    <a:lnTo>
                      <a:pt x="1896" y="1394"/>
                    </a:lnTo>
                    <a:lnTo>
                      <a:pt x="1900" y="1387"/>
                    </a:lnTo>
                    <a:lnTo>
                      <a:pt x="1904" y="1385"/>
                    </a:lnTo>
                    <a:lnTo>
                      <a:pt x="1908" y="1372"/>
                    </a:lnTo>
                    <a:lnTo>
                      <a:pt x="1912" y="1372"/>
                    </a:lnTo>
                    <a:lnTo>
                      <a:pt x="1916" y="1369"/>
                    </a:lnTo>
                    <a:lnTo>
                      <a:pt x="1920" y="1358"/>
                    </a:lnTo>
                    <a:lnTo>
                      <a:pt x="1924" y="1351"/>
                    </a:lnTo>
                    <a:lnTo>
                      <a:pt x="1928" y="1349"/>
                    </a:lnTo>
                    <a:lnTo>
                      <a:pt x="1932" y="1336"/>
                    </a:lnTo>
                    <a:lnTo>
                      <a:pt x="1936" y="1331"/>
                    </a:lnTo>
                    <a:lnTo>
                      <a:pt x="1939" y="1327"/>
                    </a:lnTo>
                    <a:lnTo>
                      <a:pt x="1943" y="1324"/>
                    </a:lnTo>
                    <a:lnTo>
                      <a:pt x="1947" y="1315"/>
                    </a:lnTo>
                    <a:lnTo>
                      <a:pt x="1951" y="1306"/>
                    </a:lnTo>
                    <a:lnTo>
                      <a:pt x="1955" y="1295"/>
                    </a:lnTo>
                    <a:lnTo>
                      <a:pt x="1959" y="1300"/>
                    </a:lnTo>
                    <a:lnTo>
                      <a:pt x="1963" y="1293"/>
                    </a:lnTo>
                    <a:lnTo>
                      <a:pt x="1967" y="1284"/>
                    </a:lnTo>
                    <a:lnTo>
                      <a:pt x="1971" y="1277"/>
                    </a:lnTo>
                    <a:lnTo>
                      <a:pt x="1975" y="1275"/>
                    </a:lnTo>
                    <a:lnTo>
                      <a:pt x="1979" y="1261"/>
                    </a:lnTo>
                    <a:lnTo>
                      <a:pt x="1983" y="1259"/>
                    </a:lnTo>
                    <a:lnTo>
                      <a:pt x="1987" y="1250"/>
                    </a:lnTo>
                    <a:lnTo>
                      <a:pt x="1991" y="1250"/>
                    </a:lnTo>
                    <a:lnTo>
                      <a:pt x="1995" y="1246"/>
                    </a:lnTo>
                    <a:lnTo>
                      <a:pt x="1999" y="1234"/>
                    </a:lnTo>
                    <a:lnTo>
                      <a:pt x="2003" y="1232"/>
                    </a:lnTo>
                    <a:lnTo>
                      <a:pt x="2007" y="1223"/>
                    </a:lnTo>
                    <a:lnTo>
                      <a:pt x="2010" y="1219"/>
                    </a:lnTo>
                    <a:lnTo>
                      <a:pt x="2014" y="1210"/>
                    </a:lnTo>
                    <a:lnTo>
                      <a:pt x="2018" y="1205"/>
                    </a:lnTo>
                    <a:lnTo>
                      <a:pt x="2022" y="1198"/>
                    </a:lnTo>
                    <a:lnTo>
                      <a:pt x="2026" y="1194"/>
                    </a:lnTo>
                    <a:lnTo>
                      <a:pt x="2030" y="1178"/>
                    </a:lnTo>
                    <a:lnTo>
                      <a:pt x="2034" y="1185"/>
                    </a:lnTo>
                    <a:lnTo>
                      <a:pt x="2038" y="1176"/>
                    </a:lnTo>
                    <a:lnTo>
                      <a:pt x="2042" y="1174"/>
                    </a:lnTo>
                    <a:lnTo>
                      <a:pt x="2046" y="1167"/>
                    </a:lnTo>
                    <a:lnTo>
                      <a:pt x="2050" y="1156"/>
                    </a:lnTo>
                    <a:lnTo>
                      <a:pt x="2054" y="1160"/>
                    </a:lnTo>
                    <a:lnTo>
                      <a:pt x="2058" y="1147"/>
                    </a:lnTo>
                    <a:lnTo>
                      <a:pt x="2062" y="1140"/>
                    </a:lnTo>
                    <a:lnTo>
                      <a:pt x="2066" y="1131"/>
                    </a:lnTo>
                    <a:lnTo>
                      <a:pt x="2070" y="1129"/>
                    </a:lnTo>
                    <a:lnTo>
                      <a:pt x="2074" y="1122"/>
                    </a:lnTo>
                    <a:lnTo>
                      <a:pt x="2077" y="1115"/>
                    </a:lnTo>
                    <a:lnTo>
                      <a:pt x="2081" y="1113"/>
                    </a:lnTo>
                    <a:lnTo>
                      <a:pt x="2085" y="1102"/>
                    </a:lnTo>
                    <a:lnTo>
                      <a:pt x="2089" y="1106"/>
                    </a:lnTo>
                    <a:lnTo>
                      <a:pt x="2093" y="1088"/>
                    </a:lnTo>
                    <a:lnTo>
                      <a:pt x="2097" y="1084"/>
                    </a:lnTo>
                    <a:lnTo>
                      <a:pt x="2101" y="1079"/>
                    </a:lnTo>
                    <a:lnTo>
                      <a:pt x="2105" y="1070"/>
                    </a:lnTo>
                    <a:lnTo>
                      <a:pt x="2109" y="1068"/>
                    </a:lnTo>
                    <a:lnTo>
                      <a:pt x="2113" y="1055"/>
                    </a:lnTo>
                    <a:lnTo>
                      <a:pt x="2117" y="1059"/>
                    </a:lnTo>
                    <a:lnTo>
                      <a:pt x="2121" y="1050"/>
                    </a:lnTo>
                    <a:lnTo>
                      <a:pt x="2125" y="1039"/>
                    </a:lnTo>
                    <a:lnTo>
                      <a:pt x="2129" y="1041"/>
                    </a:lnTo>
                    <a:lnTo>
                      <a:pt x="2133" y="1028"/>
                    </a:lnTo>
                    <a:lnTo>
                      <a:pt x="2137" y="1032"/>
                    </a:lnTo>
                    <a:lnTo>
                      <a:pt x="2141" y="1021"/>
                    </a:lnTo>
                    <a:lnTo>
                      <a:pt x="2144" y="1014"/>
                    </a:lnTo>
                    <a:lnTo>
                      <a:pt x="2148" y="1010"/>
                    </a:lnTo>
                    <a:lnTo>
                      <a:pt x="2152" y="998"/>
                    </a:lnTo>
                    <a:lnTo>
                      <a:pt x="2156" y="994"/>
                    </a:lnTo>
                    <a:lnTo>
                      <a:pt x="2160" y="996"/>
                    </a:lnTo>
                    <a:lnTo>
                      <a:pt x="2164" y="980"/>
                    </a:lnTo>
                    <a:lnTo>
                      <a:pt x="2168" y="976"/>
                    </a:lnTo>
                    <a:lnTo>
                      <a:pt x="2172" y="983"/>
                    </a:lnTo>
                    <a:lnTo>
                      <a:pt x="2176" y="969"/>
                    </a:lnTo>
                    <a:lnTo>
                      <a:pt x="2180" y="960"/>
                    </a:lnTo>
                    <a:lnTo>
                      <a:pt x="2184" y="953"/>
                    </a:lnTo>
                    <a:lnTo>
                      <a:pt x="2188" y="947"/>
                    </a:lnTo>
                    <a:lnTo>
                      <a:pt x="2192" y="951"/>
                    </a:lnTo>
                    <a:lnTo>
                      <a:pt x="2196" y="931"/>
                    </a:lnTo>
                    <a:lnTo>
                      <a:pt x="2200" y="933"/>
                    </a:lnTo>
                    <a:lnTo>
                      <a:pt x="2204" y="935"/>
                    </a:lnTo>
                    <a:lnTo>
                      <a:pt x="2208" y="915"/>
                    </a:lnTo>
                    <a:lnTo>
                      <a:pt x="2212" y="913"/>
                    </a:lnTo>
                    <a:lnTo>
                      <a:pt x="2215" y="902"/>
                    </a:lnTo>
                    <a:lnTo>
                      <a:pt x="2219" y="904"/>
                    </a:lnTo>
                    <a:lnTo>
                      <a:pt x="2223" y="899"/>
                    </a:lnTo>
                    <a:lnTo>
                      <a:pt x="2227" y="893"/>
                    </a:lnTo>
                    <a:lnTo>
                      <a:pt x="2231" y="888"/>
                    </a:lnTo>
                    <a:lnTo>
                      <a:pt x="2235" y="879"/>
                    </a:lnTo>
                    <a:lnTo>
                      <a:pt x="2239" y="877"/>
                    </a:lnTo>
                    <a:lnTo>
                      <a:pt x="2243" y="872"/>
                    </a:lnTo>
                    <a:lnTo>
                      <a:pt x="2247" y="861"/>
                    </a:lnTo>
                    <a:lnTo>
                      <a:pt x="2251" y="857"/>
                    </a:lnTo>
                    <a:lnTo>
                      <a:pt x="2255" y="852"/>
                    </a:lnTo>
                    <a:lnTo>
                      <a:pt x="2259" y="841"/>
                    </a:lnTo>
                    <a:lnTo>
                      <a:pt x="2263" y="850"/>
                    </a:lnTo>
                    <a:lnTo>
                      <a:pt x="2267" y="839"/>
                    </a:lnTo>
                    <a:lnTo>
                      <a:pt x="2271" y="827"/>
                    </a:lnTo>
                    <a:lnTo>
                      <a:pt x="2275" y="827"/>
                    </a:lnTo>
                    <a:lnTo>
                      <a:pt x="2279" y="823"/>
                    </a:lnTo>
                    <a:lnTo>
                      <a:pt x="2282" y="818"/>
                    </a:lnTo>
                    <a:lnTo>
                      <a:pt x="2286" y="805"/>
                    </a:lnTo>
                    <a:lnTo>
                      <a:pt x="2290" y="800"/>
                    </a:lnTo>
                    <a:lnTo>
                      <a:pt x="2294" y="791"/>
                    </a:lnTo>
                    <a:lnTo>
                      <a:pt x="2298" y="798"/>
                    </a:lnTo>
                    <a:lnTo>
                      <a:pt x="2302" y="782"/>
                    </a:lnTo>
                    <a:lnTo>
                      <a:pt x="2306" y="789"/>
                    </a:lnTo>
                    <a:lnTo>
                      <a:pt x="2310" y="776"/>
                    </a:lnTo>
                    <a:lnTo>
                      <a:pt x="2314" y="769"/>
                    </a:lnTo>
                    <a:lnTo>
                      <a:pt x="2318" y="762"/>
                    </a:lnTo>
                    <a:lnTo>
                      <a:pt x="2322" y="760"/>
                    </a:lnTo>
                    <a:lnTo>
                      <a:pt x="2326" y="758"/>
                    </a:lnTo>
                    <a:lnTo>
                      <a:pt x="2330" y="749"/>
                    </a:lnTo>
                    <a:lnTo>
                      <a:pt x="2334" y="744"/>
                    </a:lnTo>
                    <a:lnTo>
                      <a:pt x="2338" y="742"/>
                    </a:lnTo>
                    <a:lnTo>
                      <a:pt x="2342" y="740"/>
                    </a:lnTo>
                    <a:lnTo>
                      <a:pt x="2346" y="726"/>
                    </a:lnTo>
                    <a:lnTo>
                      <a:pt x="2350" y="724"/>
                    </a:lnTo>
                    <a:lnTo>
                      <a:pt x="2353" y="713"/>
                    </a:lnTo>
                    <a:lnTo>
                      <a:pt x="2357" y="715"/>
                    </a:lnTo>
                    <a:lnTo>
                      <a:pt x="2361" y="704"/>
                    </a:lnTo>
                    <a:lnTo>
                      <a:pt x="2365" y="702"/>
                    </a:lnTo>
                    <a:lnTo>
                      <a:pt x="2369" y="706"/>
                    </a:lnTo>
                    <a:lnTo>
                      <a:pt x="2373" y="688"/>
                    </a:lnTo>
                    <a:lnTo>
                      <a:pt x="2377" y="688"/>
                    </a:lnTo>
                    <a:lnTo>
                      <a:pt x="2381" y="681"/>
                    </a:lnTo>
                    <a:lnTo>
                      <a:pt x="2385" y="679"/>
                    </a:lnTo>
                    <a:lnTo>
                      <a:pt x="2389" y="668"/>
                    </a:lnTo>
                    <a:lnTo>
                      <a:pt x="2393" y="672"/>
                    </a:lnTo>
                    <a:lnTo>
                      <a:pt x="2397" y="659"/>
                    </a:lnTo>
                    <a:lnTo>
                      <a:pt x="2401" y="659"/>
                    </a:lnTo>
                    <a:lnTo>
                      <a:pt x="2405" y="654"/>
                    </a:lnTo>
                    <a:lnTo>
                      <a:pt x="2409" y="650"/>
                    </a:lnTo>
                    <a:lnTo>
                      <a:pt x="2413" y="643"/>
                    </a:lnTo>
                    <a:lnTo>
                      <a:pt x="2417" y="634"/>
                    </a:lnTo>
                    <a:lnTo>
                      <a:pt x="2420" y="627"/>
                    </a:lnTo>
                    <a:lnTo>
                      <a:pt x="2424" y="627"/>
                    </a:lnTo>
                    <a:lnTo>
                      <a:pt x="2428" y="618"/>
                    </a:lnTo>
                    <a:lnTo>
                      <a:pt x="2432" y="616"/>
                    </a:lnTo>
                    <a:lnTo>
                      <a:pt x="2436" y="616"/>
                    </a:lnTo>
                    <a:lnTo>
                      <a:pt x="2440" y="609"/>
                    </a:lnTo>
                    <a:lnTo>
                      <a:pt x="2444" y="607"/>
                    </a:lnTo>
                    <a:lnTo>
                      <a:pt x="2448" y="598"/>
                    </a:lnTo>
                    <a:lnTo>
                      <a:pt x="2452" y="596"/>
                    </a:lnTo>
                    <a:lnTo>
                      <a:pt x="2456" y="589"/>
                    </a:lnTo>
                    <a:lnTo>
                      <a:pt x="2460" y="589"/>
                    </a:lnTo>
                    <a:lnTo>
                      <a:pt x="2464" y="578"/>
                    </a:lnTo>
                    <a:lnTo>
                      <a:pt x="2468" y="578"/>
                    </a:lnTo>
                    <a:lnTo>
                      <a:pt x="2472" y="573"/>
                    </a:lnTo>
                    <a:lnTo>
                      <a:pt x="2476" y="571"/>
                    </a:lnTo>
                    <a:lnTo>
                      <a:pt x="2480" y="560"/>
                    </a:lnTo>
                    <a:lnTo>
                      <a:pt x="2484" y="560"/>
                    </a:lnTo>
                    <a:lnTo>
                      <a:pt x="2487" y="558"/>
                    </a:lnTo>
                    <a:lnTo>
                      <a:pt x="2491" y="551"/>
                    </a:lnTo>
                    <a:lnTo>
                      <a:pt x="2495" y="546"/>
                    </a:lnTo>
                    <a:lnTo>
                      <a:pt x="2499" y="535"/>
                    </a:lnTo>
                    <a:lnTo>
                      <a:pt x="2503" y="537"/>
                    </a:lnTo>
                    <a:lnTo>
                      <a:pt x="2507" y="528"/>
                    </a:lnTo>
                    <a:lnTo>
                      <a:pt x="2511" y="526"/>
                    </a:lnTo>
                    <a:lnTo>
                      <a:pt x="2515" y="524"/>
                    </a:lnTo>
                    <a:lnTo>
                      <a:pt x="2519" y="524"/>
                    </a:lnTo>
                    <a:lnTo>
                      <a:pt x="2523" y="515"/>
                    </a:lnTo>
                    <a:lnTo>
                      <a:pt x="2527" y="513"/>
                    </a:lnTo>
                    <a:lnTo>
                      <a:pt x="2531" y="504"/>
                    </a:lnTo>
                    <a:lnTo>
                      <a:pt x="2535" y="495"/>
                    </a:lnTo>
                    <a:lnTo>
                      <a:pt x="2539" y="499"/>
                    </a:lnTo>
                    <a:lnTo>
                      <a:pt x="2543" y="495"/>
                    </a:lnTo>
                    <a:lnTo>
                      <a:pt x="2547" y="490"/>
                    </a:lnTo>
                    <a:lnTo>
                      <a:pt x="2551" y="486"/>
                    </a:lnTo>
                    <a:lnTo>
                      <a:pt x="2555" y="481"/>
                    </a:lnTo>
                    <a:lnTo>
                      <a:pt x="2558" y="477"/>
                    </a:lnTo>
                    <a:lnTo>
                      <a:pt x="2562" y="474"/>
                    </a:lnTo>
                    <a:lnTo>
                      <a:pt x="2566" y="470"/>
                    </a:lnTo>
                    <a:lnTo>
                      <a:pt x="2570" y="468"/>
                    </a:lnTo>
                    <a:lnTo>
                      <a:pt x="2574" y="459"/>
                    </a:lnTo>
                    <a:lnTo>
                      <a:pt x="2578" y="459"/>
                    </a:lnTo>
                    <a:lnTo>
                      <a:pt x="2582" y="456"/>
                    </a:lnTo>
                    <a:lnTo>
                      <a:pt x="2586" y="454"/>
                    </a:lnTo>
                    <a:lnTo>
                      <a:pt x="2590" y="445"/>
                    </a:lnTo>
                    <a:lnTo>
                      <a:pt x="2594" y="436"/>
                    </a:lnTo>
                    <a:lnTo>
                      <a:pt x="2598" y="436"/>
                    </a:lnTo>
                    <a:lnTo>
                      <a:pt x="2602" y="441"/>
                    </a:lnTo>
                    <a:lnTo>
                      <a:pt x="2606" y="429"/>
                    </a:lnTo>
                    <a:lnTo>
                      <a:pt x="2610" y="425"/>
                    </a:lnTo>
                    <a:lnTo>
                      <a:pt x="2614" y="420"/>
                    </a:lnTo>
                    <a:lnTo>
                      <a:pt x="2618" y="420"/>
                    </a:lnTo>
                    <a:lnTo>
                      <a:pt x="2622" y="412"/>
                    </a:lnTo>
                    <a:lnTo>
                      <a:pt x="2625" y="407"/>
                    </a:lnTo>
                    <a:lnTo>
                      <a:pt x="2629" y="414"/>
                    </a:lnTo>
                    <a:lnTo>
                      <a:pt x="2633" y="407"/>
                    </a:lnTo>
                    <a:lnTo>
                      <a:pt x="2637" y="400"/>
                    </a:lnTo>
                    <a:lnTo>
                      <a:pt x="2641" y="396"/>
                    </a:lnTo>
                    <a:lnTo>
                      <a:pt x="2645" y="391"/>
                    </a:lnTo>
                    <a:lnTo>
                      <a:pt x="2649" y="391"/>
                    </a:lnTo>
                    <a:lnTo>
                      <a:pt x="2653" y="382"/>
                    </a:lnTo>
                    <a:lnTo>
                      <a:pt x="2657" y="387"/>
                    </a:lnTo>
                    <a:lnTo>
                      <a:pt x="2661" y="380"/>
                    </a:lnTo>
                    <a:lnTo>
                      <a:pt x="2665" y="378"/>
                    </a:lnTo>
                    <a:lnTo>
                      <a:pt x="2669" y="373"/>
                    </a:lnTo>
                    <a:lnTo>
                      <a:pt x="2673" y="371"/>
                    </a:lnTo>
                    <a:lnTo>
                      <a:pt x="2677" y="371"/>
                    </a:lnTo>
                    <a:lnTo>
                      <a:pt x="2681" y="358"/>
                    </a:lnTo>
                    <a:lnTo>
                      <a:pt x="2685" y="362"/>
                    </a:lnTo>
                    <a:lnTo>
                      <a:pt x="2689" y="353"/>
                    </a:lnTo>
                    <a:lnTo>
                      <a:pt x="2692" y="349"/>
                    </a:lnTo>
                    <a:lnTo>
                      <a:pt x="2696" y="351"/>
                    </a:lnTo>
                    <a:lnTo>
                      <a:pt x="2700" y="346"/>
                    </a:lnTo>
                    <a:lnTo>
                      <a:pt x="2704" y="337"/>
                    </a:lnTo>
                    <a:lnTo>
                      <a:pt x="2708" y="340"/>
                    </a:lnTo>
                    <a:lnTo>
                      <a:pt x="2712" y="333"/>
                    </a:lnTo>
                    <a:lnTo>
                      <a:pt x="2716" y="331"/>
                    </a:lnTo>
                    <a:lnTo>
                      <a:pt x="2720" y="326"/>
                    </a:lnTo>
                    <a:lnTo>
                      <a:pt x="2724" y="328"/>
                    </a:lnTo>
                    <a:lnTo>
                      <a:pt x="2728" y="326"/>
                    </a:lnTo>
                    <a:lnTo>
                      <a:pt x="2732" y="326"/>
                    </a:lnTo>
                    <a:lnTo>
                      <a:pt x="2736" y="315"/>
                    </a:lnTo>
                    <a:lnTo>
                      <a:pt x="2740" y="313"/>
                    </a:lnTo>
                    <a:lnTo>
                      <a:pt x="2744" y="306"/>
                    </a:lnTo>
                    <a:lnTo>
                      <a:pt x="2748" y="308"/>
                    </a:lnTo>
                    <a:lnTo>
                      <a:pt x="2752" y="306"/>
                    </a:lnTo>
                    <a:lnTo>
                      <a:pt x="2756" y="304"/>
                    </a:lnTo>
                    <a:lnTo>
                      <a:pt x="2760" y="301"/>
                    </a:lnTo>
                    <a:lnTo>
                      <a:pt x="2763" y="290"/>
                    </a:lnTo>
                    <a:lnTo>
                      <a:pt x="2767" y="290"/>
                    </a:lnTo>
                    <a:lnTo>
                      <a:pt x="2771" y="295"/>
                    </a:lnTo>
                    <a:lnTo>
                      <a:pt x="2775" y="283"/>
                    </a:lnTo>
                    <a:lnTo>
                      <a:pt x="2779" y="283"/>
                    </a:lnTo>
                    <a:lnTo>
                      <a:pt x="2783" y="277"/>
                    </a:lnTo>
                    <a:lnTo>
                      <a:pt x="2787" y="279"/>
                    </a:lnTo>
                    <a:lnTo>
                      <a:pt x="2791" y="272"/>
                    </a:lnTo>
                    <a:lnTo>
                      <a:pt x="2795" y="270"/>
                    </a:lnTo>
                    <a:lnTo>
                      <a:pt x="2799" y="270"/>
                    </a:lnTo>
                    <a:lnTo>
                      <a:pt x="2803" y="268"/>
                    </a:lnTo>
                    <a:lnTo>
                      <a:pt x="2807" y="263"/>
                    </a:lnTo>
                    <a:lnTo>
                      <a:pt x="2811" y="261"/>
                    </a:lnTo>
                    <a:lnTo>
                      <a:pt x="2815" y="263"/>
                    </a:lnTo>
                    <a:lnTo>
                      <a:pt x="2819" y="245"/>
                    </a:lnTo>
                    <a:lnTo>
                      <a:pt x="2823" y="252"/>
                    </a:lnTo>
                    <a:lnTo>
                      <a:pt x="2827" y="254"/>
                    </a:lnTo>
                    <a:lnTo>
                      <a:pt x="2830" y="247"/>
                    </a:lnTo>
                    <a:lnTo>
                      <a:pt x="2834" y="243"/>
                    </a:lnTo>
                    <a:lnTo>
                      <a:pt x="2838" y="247"/>
                    </a:lnTo>
                    <a:lnTo>
                      <a:pt x="2842" y="229"/>
                    </a:lnTo>
                    <a:lnTo>
                      <a:pt x="2846" y="236"/>
                    </a:lnTo>
                    <a:lnTo>
                      <a:pt x="2850" y="232"/>
                    </a:lnTo>
                    <a:lnTo>
                      <a:pt x="2854" y="227"/>
                    </a:lnTo>
                    <a:lnTo>
                      <a:pt x="2858" y="232"/>
                    </a:lnTo>
                    <a:lnTo>
                      <a:pt x="2862" y="225"/>
                    </a:lnTo>
                    <a:lnTo>
                      <a:pt x="2866" y="227"/>
                    </a:lnTo>
                    <a:lnTo>
                      <a:pt x="2870" y="218"/>
                    </a:lnTo>
                    <a:lnTo>
                      <a:pt x="2874" y="220"/>
                    </a:lnTo>
                    <a:lnTo>
                      <a:pt x="2878" y="209"/>
                    </a:lnTo>
                    <a:lnTo>
                      <a:pt x="2882" y="207"/>
                    </a:lnTo>
                    <a:lnTo>
                      <a:pt x="2886" y="216"/>
                    </a:lnTo>
                    <a:lnTo>
                      <a:pt x="2890" y="205"/>
                    </a:lnTo>
                    <a:lnTo>
                      <a:pt x="2894" y="207"/>
                    </a:lnTo>
                    <a:lnTo>
                      <a:pt x="2898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8" name="Line 4560"/>
              <p:cNvSpPr>
                <a:spLocks noChangeShapeType="1"/>
              </p:cNvSpPr>
              <p:nvPr/>
            </p:nvSpPr>
            <p:spPr bwMode="auto">
              <a:xfrm flipV="1">
                <a:off x="304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09" name="Freeform 4561"/>
              <p:cNvSpPr>
                <a:spLocks/>
              </p:cNvSpPr>
              <p:nvPr/>
            </p:nvSpPr>
            <p:spPr bwMode="auto">
              <a:xfrm flipV="1">
                <a:off x="3050" y="2015"/>
                <a:ext cx="9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2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0" name="Line 4562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1" name="Line 4563"/>
              <p:cNvSpPr>
                <a:spLocks noChangeShapeType="1"/>
              </p:cNvSpPr>
              <p:nvPr/>
            </p:nvSpPr>
            <p:spPr bwMode="auto">
              <a:xfrm flipV="1">
                <a:off x="306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2" name="Freeform 4564"/>
              <p:cNvSpPr>
                <a:spLocks/>
              </p:cNvSpPr>
              <p:nvPr/>
            </p:nvSpPr>
            <p:spPr bwMode="auto">
              <a:xfrm flipV="1">
                <a:off x="3064" y="201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4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4" y="0"/>
                    </a:lnTo>
                    <a:lnTo>
                      <a:pt x="8" y="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3" name="Line 4565"/>
              <p:cNvSpPr>
                <a:spLocks noChangeShapeType="1"/>
              </p:cNvSpPr>
              <p:nvPr/>
            </p:nvSpPr>
            <p:spPr bwMode="auto">
              <a:xfrm>
                <a:off x="3069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4" name="Line 4566"/>
              <p:cNvSpPr>
                <a:spLocks noChangeShapeType="1"/>
              </p:cNvSpPr>
              <p:nvPr/>
            </p:nvSpPr>
            <p:spPr bwMode="auto">
              <a:xfrm flipV="1">
                <a:off x="307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5" name="Freeform 4567"/>
              <p:cNvSpPr>
                <a:spLocks/>
              </p:cNvSpPr>
              <p:nvPr/>
            </p:nvSpPr>
            <p:spPr bwMode="auto">
              <a:xfrm flipV="1">
                <a:off x="3073" y="909"/>
                <a:ext cx="1740" cy="1107"/>
              </a:xfrm>
              <a:custGeom>
                <a:avLst/>
                <a:gdLst/>
                <a:ahLst/>
                <a:cxnLst>
                  <a:cxn ang="0">
                    <a:pos x="43" y="11"/>
                  </a:cxn>
                  <a:cxn ang="0">
                    <a:pos x="90" y="24"/>
                  </a:cxn>
                  <a:cxn ang="0">
                    <a:pos x="138" y="41"/>
                  </a:cxn>
                  <a:cxn ang="0">
                    <a:pos x="185" y="75"/>
                  </a:cxn>
                  <a:cxn ang="0">
                    <a:pos x="232" y="106"/>
                  </a:cxn>
                  <a:cxn ang="0">
                    <a:pos x="280" y="154"/>
                  </a:cxn>
                  <a:cxn ang="0">
                    <a:pos x="327" y="210"/>
                  </a:cxn>
                  <a:cxn ang="0">
                    <a:pos x="374" y="274"/>
                  </a:cxn>
                  <a:cxn ang="0">
                    <a:pos x="421" y="346"/>
                  </a:cxn>
                  <a:cxn ang="0">
                    <a:pos x="469" y="432"/>
                  </a:cxn>
                  <a:cxn ang="0">
                    <a:pos x="516" y="514"/>
                  </a:cxn>
                  <a:cxn ang="0">
                    <a:pos x="563" y="610"/>
                  </a:cxn>
                  <a:cxn ang="0">
                    <a:pos x="611" y="713"/>
                  </a:cxn>
                  <a:cxn ang="0">
                    <a:pos x="658" y="815"/>
                  </a:cxn>
                  <a:cxn ang="0">
                    <a:pos x="705" y="925"/>
                  </a:cxn>
                  <a:cxn ang="0">
                    <a:pos x="753" y="1031"/>
                  </a:cxn>
                  <a:cxn ang="0">
                    <a:pos x="800" y="1135"/>
                  </a:cxn>
                  <a:cxn ang="0">
                    <a:pos x="847" y="1241"/>
                  </a:cxn>
                  <a:cxn ang="0">
                    <a:pos x="895" y="1334"/>
                  </a:cxn>
                  <a:cxn ang="0">
                    <a:pos x="942" y="1430"/>
                  </a:cxn>
                  <a:cxn ang="0">
                    <a:pos x="989" y="1518"/>
                  </a:cxn>
                  <a:cxn ang="0">
                    <a:pos x="1036" y="1596"/>
                  </a:cxn>
                  <a:cxn ang="0">
                    <a:pos x="1084" y="1669"/>
                  </a:cxn>
                  <a:cxn ang="0">
                    <a:pos x="1131" y="1732"/>
                  </a:cxn>
                  <a:cxn ang="0">
                    <a:pos x="1178" y="1785"/>
                  </a:cxn>
                  <a:cxn ang="0">
                    <a:pos x="1226" y="1830"/>
                  </a:cxn>
                  <a:cxn ang="0">
                    <a:pos x="1273" y="1864"/>
                  </a:cxn>
                  <a:cxn ang="0">
                    <a:pos x="1320" y="1891"/>
                  </a:cxn>
                  <a:cxn ang="0">
                    <a:pos x="1368" y="1911"/>
                  </a:cxn>
                  <a:cxn ang="0">
                    <a:pos x="1415" y="1918"/>
                  </a:cxn>
                  <a:cxn ang="0">
                    <a:pos x="1462" y="1919"/>
                  </a:cxn>
                  <a:cxn ang="0">
                    <a:pos x="1510" y="1910"/>
                  </a:cxn>
                  <a:cxn ang="0">
                    <a:pos x="1557" y="1902"/>
                  </a:cxn>
                  <a:cxn ang="0">
                    <a:pos x="1604" y="1880"/>
                  </a:cxn>
                  <a:cxn ang="0">
                    <a:pos x="1651" y="1856"/>
                  </a:cxn>
                  <a:cxn ang="0">
                    <a:pos x="1699" y="1831"/>
                  </a:cxn>
                  <a:cxn ang="0">
                    <a:pos x="1746" y="1793"/>
                  </a:cxn>
                  <a:cxn ang="0">
                    <a:pos x="1793" y="1757"/>
                  </a:cxn>
                  <a:cxn ang="0">
                    <a:pos x="1841" y="1714"/>
                  </a:cxn>
                  <a:cxn ang="0">
                    <a:pos x="1888" y="1672"/>
                  </a:cxn>
                  <a:cxn ang="0">
                    <a:pos x="1935" y="1621"/>
                  </a:cxn>
                  <a:cxn ang="0">
                    <a:pos x="1983" y="1570"/>
                  </a:cxn>
                  <a:cxn ang="0">
                    <a:pos x="2030" y="1519"/>
                  </a:cxn>
                  <a:cxn ang="0">
                    <a:pos x="2077" y="1465"/>
                  </a:cxn>
                  <a:cxn ang="0">
                    <a:pos x="2125" y="1412"/>
                  </a:cxn>
                  <a:cxn ang="0">
                    <a:pos x="2172" y="1355"/>
                  </a:cxn>
                  <a:cxn ang="0">
                    <a:pos x="2219" y="1299"/>
                  </a:cxn>
                  <a:cxn ang="0">
                    <a:pos x="2266" y="1248"/>
                  </a:cxn>
                  <a:cxn ang="0">
                    <a:pos x="2314" y="1189"/>
                  </a:cxn>
                  <a:cxn ang="0">
                    <a:pos x="2361" y="1130"/>
                  </a:cxn>
                  <a:cxn ang="0">
                    <a:pos x="2408" y="1073"/>
                  </a:cxn>
                  <a:cxn ang="0">
                    <a:pos x="2456" y="1022"/>
                  </a:cxn>
                  <a:cxn ang="0">
                    <a:pos x="2503" y="965"/>
                  </a:cxn>
                  <a:cxn ang="0">
                    <a:pos x="2550" y="916"/>
                  </a:cxn>
                  <a:cxn ang="0">
                    <a:pos x="2598" y="862"/>
                  </a:cxn>
                  <a:cxn ang="0">
                    <a:pos x="2645" y="810"/>
                  </a:cxn>
                  <a:cxn ang="0">
                    <a:pos x="2692" y="764"/>
                  </a:cxn>
                  <a:cxn ang="0">
                    <a:pos x="2740" y="712"/>
                  </a:cxn>
                  <a:cxn ang="0">
                    <a:pos x="2787" y="668"/>
                  </a:cxn>
                  <a:cxn ang="0">
                    <a:pos x="2834" y="623"/>
                  </a:cxn>
                  <a:cxn ang="0">
                    <a:pos x="2882" y="579"/>
                  </a:cxn>
                  <a:cxn ang="0">
                    <a:pos x="2929" y="541"/>
                  </a:cxn>
                  <a:cxn ang="0">
                    <a:pos x="2976" y="502"/>
                  </a:cxn>
                </a:cxnLst>
                <a:rect l="0" t="0" r="r" b="b"/>
                <a:pathLst>
                  <a:path w="3020" h="1923">
                    <a:moveTo>
                      <a:pt x="0" y="3"/>
                    </a:moveTo>
                    <a:lnTo>
                      <a:pt x="4" y="0"/>
                    </a:lnTo>
                    <a:lnTo>
                      <a:pt x="7" y="4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8"/>
                    </a:lnTo>
                    <a:lnTo>
                      <a:pt x="23" y="8"/>
                    </a:lnTo>
                    <a:lnTo>
                      <a:pt x="27" y="8"/>
                    </a:lnTo>
                    <a:lnTo>
                      <a:pt x="31" y="8"/>
                    </a:lnTo>
                    <a:lnTo>
                      <a:pt x="35" y="10"/>
                    </a:lnTo>
                    <a:lnTo>
                      <a:pt x="39" y="12"/>
                    </a:lnTo>
                    <a:lnTo>
                      <a:pt x="43" y="11"/>
                    </a:lnTo>
                    <a:lnTo>
                      <a:pt x="47" y="12"/>
                    </a:lnTo>
                    <a:lnTo>
                      <a:pt x="51" y="12"/>
                    </a:lnTo>
                    <a:lnTo>
                      <a:pt x="55" y="15"/>
                    </a:lnTo>
                    <a:lnTo>
                      <a:pt x="59" y="16"/>
                    </a:lnTo>
                    <a:lnTo>
                      <a:pt x="63" y="18"/>
                    </a:lnTo>
                    <a:lnTo>
                      <a:pt x="67" y="16"/>
                    </a:lnTo>
                    <a:lnTo>
                      <a:pt x="71" y="19"/>
                    </a:lnTo>
                    <a:lnTo>
                      <a:pt x="75" y="19"/>
                    </a:lnTo>
                    <a:lnTo>
                      <a:pt x="78" y="21"/>
                    </a:lnTo>
                    <a:lnTo>
                      <a:pt x="82" y="21"/>
                    </a:lnTo>
                    <a:lnTo>
                      <a:pt x="86" y="23"/>
                    </a:lnTo>
                    <a:lnTo>
                      <a:pt x="90" y="24"/>
                    </a:lnTo>
                    <a:lnTo>
                      <a:pt x="94" y="23"/>
                    </a:lnTo>
                    <a:lnTo>
                      <a:pt x="98" y="28"/>
                    </a:lnTo>
                    <a:lnTo>
                      <a:pt x="102" y="31"/>
                    </a:lnTo>
                    <a:lnTo>
                      <a:pt x="106" y="29"/>
                    </a:lnTo>
                    <a:lnTo>
                      <a:pt x="110" y="35"/>
                    </a:lnTo>
                    <a:lnTo>
                      <a:pt x="114" y="34"/>
                    </a:lnTo>
                    <a:lnTo>
                      <a:pt x="118" y="36"/>
                    </a:lnTo>
                    <a:lnTo>
                      <a:pt x="122" y="38"/>
                    </a:lnTo>
                    <a:lnTo>
                      <a:pt x="126" y="41"/>
                    </a:lnTo>
                    <a:lnTo>
                      <a:pt x="130" y="40"/>
                    </a:lnTo>
                    <a:lnTo>
                      <a:pt x="134" y="44"/>
                    </a:lnTo>
                    <a:lnTo>
                      <a:pt x="138" y="41"/>
                    </a:lnTo>
                    <a:lnTo>
                      <a:pt x="142" y="47"/>
                    </a:lnTo>
                    <a:lnTo>
                      <a:pt x="145" y="50"/>
                    </a:lnTo>
                    <a:lnTo>
                      <a:pt x="149" y="48"/>
                    </a:lnTo>
                    <a:lnTo>
                      <a:pt x="153" y="53"/>
                    </a:lnTo>
                    <a:lnTo>
                      <a:pt x="157" y="54"/>
                    </a:lnTo>
                    <a:lnTo>
                      <a:pt x="161" y="57"/>
                    </a:lnTo>
                    <a:lnTo>
                      <a:pt x="165" y="62"/>
                    </a:lnTo>
                    <a:lnTo>
                      <a:pt x="169" y="65"/>
                    </a:lnTo>
                    <a:lnTo>
                      <a:pt x="173" y="68"/>
                    </a:lnTo>
                    <a:lnTo>
                      <a:pt x="177" y="65"/>
                    </a:lnTo>
                    <a:lnTo>
                      <a:pt x="181" y="67"/>
                    </a:lnTo>
                    <a:lnTo>
                      <a:pt x="185" y="75"/>
                    </a:lnTo>
                    <a:lnTo>
                      <a:pt x="189" y="76"/>
                    </a:lnTo>
                    <a:lnTo>
                      <a:pt x="193" y="76"/>
                    </a:lnTo>
                    <a:lnTo>
                      <a:pt x="197" y="80"/>
                    </a:lnTo>
                    <a:lnTo>
                      <a:pt x="201" y="85"/>
                    </a:lnTo>
                    <a:lnTo>
                      <a:pt x="205" y="85"/>
                    </a:lnTo>
                    <a:lnTo>
                      <a:pt x="209" y="92"/>
                    </a:lnTo>
                    <a:lnTo>
                      <a:pt x="212" y="89"/>
                    </a:lnTo>
                    <a:lnTo>
                      <a:pt x="216" y="94"/>
                    </a:lnTo>
                    <a:lnTo>
                      <a:pt x="220" y="100"/>
                    </a:lnTo>
                    <a:lnTo>
                      <a:pt x="224" y="101"/>
                    </a:lnTo>
                    <a:lnTo>
                      <a:pt x="228" y="104"/>
                    </a:lnTo>
                    <a:lnTo>
                      <a:pt x="232" y="106"/>
                    </a:lnTo>
                    <a:lnTo>
                      <a:pt x="236" y="111"/>
                    </a:lnTo>
                    <a:lnTo>
                      <a:pt x="240" y="113"/>
                    </a:lnTo>
                    <a:lnTo>
                      <a:pt x="244" y="118"/>
                    </a:lnTo>
                    <a:lnTo>
                      <a:pt x="248" y="124"/>
                    </a:lnTo>
                    <a:lnTo>
                      <a:pt x="252" y="125"/>
                    </a:lnTo>
                    <a:lnTo>
                      <a:pt x="256" y="129"/>
                    </a:lnTo>
                    <a:lnTo>
                      <a:pt x="260" y="132"/>
                    </a:lnTo>
                    <a:lnTo>
                      <a:pt x="264" y="139"/>
                    </a:lnTo>
                    <a:lnTo>
                      <a:pt x="268" y="141"/>
                    </a:lnTo>
                    <a:lnTo>
                      <a:pt x="272" y="148"/>
                    </a:lnTo>
                    <a:lnTo>
                      <a:pt x="276" y="148"/>
                    </a:lnTo>
                    <a:lnTo>
                      <a:pt x="280" y="154"/>
                    </a:lnTo>
                    <a:lnTo>
                      <a:pt x="283" y="160"/>
                    </a:lnTo>
                    <a:lnTo>
                      <a:pt x="287" y="161"/>
                    </a:lnTo>
                    <a:lnTo>
                      <a:pt x="291" y="168"/>
                    </a:lnTo>
                    <a:lnTo>
                      <a:pt x="295" y="173"/>
                    </a:lnTo>
                    <a:lnTo>
                      <a:pt x="299" y="177"/>
                    </a:lnTo>
                    <a:lnTo>
                      <a:pt x="303" y="180"/>
                    </a:lnTo>
                    <a:lnTo>
                      <a:pt x="307" y="186"/>
                    </a:lnTo>
                    <a:lnTo>
                      <a:pt x="311" y="190"/>
                    </a:lnTo>
                    <a:lnTo>
                      <a:pt x="315" y="192"/>
                    </a:lnTo>
                    <a:lnTo>
                      <a:pt x="319" y="198"/>
                    </a:lnTo>
                    <a:lnTo>
                      <a:pt x="323" y="204"/>
                    </a:lnTo>
                    <a:lnTo>
                      <a:pt x="327" y="210"/>
                    </a:lnTo>
                    <a:lnTo>
                      <a:pt x="331" y="212"/>
                    </a:lnTo>
                    <a:lnTo>
                      <a:pt x="335" y="221"/>
                    </a:lnTo>
                    <a:lnTo>
                      <a:pt x="339" y="226"/>
                    </a:lnTo>
                    <a:lnTo>
                      <a:pt x="343" y="231"/>
                    </a:lnTo>
                    <a:lnTo>
                      <a:pt x="347" y="234"/>
                    </a:lnTo>
                    <a:lnTo>
                      <a:pt x="350" y="238"/>
                    </a:lnTo>
                    <a:lnTo>
                      <a:pt x="354" y="245"/>
                    </a:lnTo>
                    <a:lnTo>
                      <a:pt x="358" y="252"/>
                    </a:lnTo>
                    <a:lnTo>
                      <a:pt x="362" y="257"/>
                    </a:lnTo>
                    <a:lnTo>
                      <a:pt x="366" y="263"/>
                    </a:lnTo>
                    <a:lnTo>
                      <a:pt x="370" y="268"/>
                    </a:lnTo>
                    <a:lnTo>
                      <a:pt x="374" y="274"/>
                    </a:lnTo>
                    <a:lnTo>
                      <a:pt x="378" y="276"/>
                    </a:lnTo>
                    <a:lnTo>
                      <a:pt x="382" y="282"/>
                    </a:lnTo>
                    <a:lnTo>
                      <a:pt x="386" y="291"/>
                    </a:lnTo>
                    <a:lnTo>
                      <a:pt x="390" y="299"/>
                    </a:lnTo>
                    <a:lnTo>
                      <a:pt x="394" y="303"/>
                    </a:lnTo>
                    <a:lnTo>
                      <a:pt x="398" y="309"/>
                    </a:lnTo>
                    <a:lnTo>
                      <a:pt x="402" y="313"/>
                    </a:lnTo>
                    <a:lnTo>
                      <a:pt x="406" y="321"/>
                    </a:lnTo>
                    <a:lnTo>
                      <a:pt x="410" y="327"/>
                    </a:lnTo>
                    <a:lnTo>
                      <a:pt x="414" y="335"/>
                    </a:lnTo>
                    <a:lnTo>
                      <a:pt x="417" y="341"/>
                    </a:lnTo>
                    <a:lnTo>
                      <a:pt x="421" y="346"/>
                    </a:lnTo>
                    <a:lnTo>
                      <a:pt x="425" y="352"/>
                    </a:lnTo>
                    <a:lnTo>
                      <a:pt x="429" y="358"/>
                    </a:lnTo>
                    <a:lnTo>
                      <a:pt x="433" y="365"/>
                    </a:lnTo>
                    <a:lnTo>
                      <a:pt x="437" y="373"/>
                    </a:lnTo>
                    <a:lnTo>
                      <a:pt x="441" y="378"/>
                    </a:lnTo>
                    <a:lnTo>
                      <a:pt x="445" y="385"/>
                    </a:lnTo>
                    <a:lnTo>
                      <a:pt x="449" y="395"/>
                    </a:lnTo>
                    <a:lnTo>
                      <a:pt x="453" y="401"/>
                    </a:lnTo>
                    <a:lnTo>
                      <a:pt x="457" y="407"/>
                    </a:lnTo>
                    <a:lnTo>
                      <a:pt x="461" y="415"/>
                    </a:lnTo>
                    <a:lnTo>
                      <a:pt x="465" y="425"/>
                    </a:lnTo>
                    <a:lnTo>
                      <a:pt x="469" y="432"/>
                    </a:lnTo>
                    <a:lnTo>
                      <a:pt x="473" y="439"/>
                    </a:lnTo>
                    <a:lnTo>
                      <a:pt x="477" y="442"/>
                    </a:lnTo>
                    <a:lnTo>
                      <a:pt x="481" y="453"/>
                    </a:lnTo>
                    <a:lnTo>
                      <a:pt x="485" y="458"/>
                    </a:lnTo>
                    <a:lnTo>
                      <a:pt x="488" y="464"/>
                    </a:lnTo>
                    <a:lnTo>
                      <a:pt x="492" y="467"/>
                    </a:lnTo>
                    <a:lnTo>
                      <a:pt x="496" y="479"/>
                    </a:lnTo>
                    <a:lnTo>
                      <a:pt x="500" y="485"/>
                    </a:lnTo>
                    <a:lnTo>
                      <a:pt x="504" y="493"/>
                    </a:lnTo>
                    <a:lnTo>
                      <a:pt x="508" y="504"/>
                    </a:lnTo>
                    <a:lnTo>
                      <a:pt x="512" y="511"/>
                    </a:lnTo>
                    <a:lnTo>
                      <a:pt x="516" y="514"/>
                    </a:lnTo>
                    <a:lnTo>
                      <a:pt x="520" y="524"/>
                    </a:lnTo>
                    <a:lnTo>
                      <a:pt x="524" y="533"/>
                    </a:lnTo>
                    <a:lnTo>
                      <a:pt x="528" y="541"/>
                    </a:lnTo>
                    <a:lnTo>
                      <a:pt x="532" y="547"/>
                    </a:lnTo>
                    <a:lnTo>
                      <a:pt x="536" y="555"/>
                    </a:lnTo>
                    <a:lnTo>
                      <a:pt x="540" y="564"/>
                    </a:lnTo>
                    <a:lnTo>
                      <a:pt x="544" y="571"/>
                    </a:lnTo>
                    <a:lnTo>
                      <a:pt x="548" y="577"/>
                    </a:lnTo>
                    <a:lnTo>
                      <a:pt x="552" y="590"/>
                    </a:lnTo>
                    <a:lnTo>
                      <a:pt x="555" y="594"/>
                    </a:lnTo>
                    <a:lnTo>
                      <a:pt x="559" y="603"/>
                    </a:lnTo>
                    <a:lnTo>
                      <a:pt x="563" y="610"/>
                    </a:lnTo>
                    <a:lnTo>
                      <a:pt x="567" y="622"/>
                    </a:lnTo>
                    <a:lnTo>
                      <a:pt x="571" y="627"/>
                    </a:lnTo>
                    <a:lnTo>
                      <a:pt x="575" y="637"/>
                    </a:lnTo>
                    <a:lnTo>
                      <a:pt x="579" y="646"/>
                    </a:lnTo>
                    <a:lnTo>
                      <a:pt x="583" y="654"/>
                    </a:lnTo>
                    <a:lnTo>
                      <a:pt x="587" y="661"/>
                    </a:lnTo>
                    <a:lnTo>
                      <a:pt x="591" y="669"/>
                    </a:lnTo>
                    <a:lnTo>
                      <a:pt x="595" y="679"/>
                    </a:lnTo>
                    <a:lnTo>
                      <a:pt x="599" y="687"/>
                    </a:lnTo>
                    <a:lnTo>
                      <a:pt x="603" y="694"/>
                    </a:lnTo>
                    <a:lnTo>
                      <a:pt x="607" y="703"/>
                    </a:lnTo>
                    <a:lnTo>
                      <a:pt x="611" y="713"/>
                    </a:lnTo>
                    <a:lnTo>
                      <a:pt x="615" y="720"/>
                    </a:lnTo>
                    <a:lnTo>
                      <a:pt x="619" y="726"/>
                    </a:lnTo>
                    <a:lnTo>
                      <a:pt x="623" y="739"/>
                    </a:lnTo>
                    <a:lnTo>
                      <a:pt x="626" y="748"/>
                    </a:lnTo>
                    <a:lnTo>
                      <a:pt x="630" y="756"/>
                    </a:lnTo>
                    <a:lnTo>
                      <a:pt x="634" y="764"/>
                    </a:lnTo>
                    <a:lnTo>
                      <a:pt x="638" y="773"/>
                    </a:lnTo>
                    <a:lnTo>
                      <a:pt x="642" y="783"/>
                    </a:lnTo>
                    <a:lnTo>
                      <a:pt x="646" y="788"/>
                    </a:lnTo>
                    <a:lnTo>
                      <a:pt x="650" y="801"/>
                    </a:lnTo>
                    <a:lnTo>
                      <a:pt x="654" y="807"/>
                    </a:lnTo>
                    <a:lnTo>
                      <a:pt x="658" y="815"/>
                    </a:lnTo>
                    <a:lnTo>
                      <a:pt x="662" y="823"/>
                    </a:lnTo>
                    <a:lnTo>
                      <a:pt x="666" y="839"/>
                    </a:lnTo>
                    <a:lnTo>
                      <a:pt x="670" y="843"/>
                    </a:lnTo>
                    <a:lnTo>
                      <a:pt x="674" y="852"/>
                    </a:lnTo>
                    <a:lnTo>
                      <a:pt x="678" y="864"/>
                    </a:lnTo>
                    <a:lnTo>
                      <a:pt x="682" y="870"/>
                    </a:lnTo>
                    <a:lnTo>
                      <a:pt x="686" y="882"/>
                    </a:lnTo>
                    <a:lnTo>
                      <a:pt x="690" y="888"/>
                    </a:lnTo>
                    <a:lnTo>
                      <a:pt x="693" y="895"/>
                    </a:lnTo>
                    <a:lnTo>
                      <a:pt x="697" y="901"/>
                    </a:lnTo>
                    <a:lnTo>
                      <a:pt x="701" y="914"/>
                    </a:lnTo>
                    <a:lnTo>
                      <a:pt x="705" y="925"/>
                    </a:lnTo>
                    <a:lnTo>
                      <a:pt x="709" y="930"/>
                    </a:lnTo>
                    <a:lnTo>
                      <a:pt x="713" y="943"/>
                    </a:lnTo>
                    <a:lnTo>
                      <a:pt x="717" y="949"/>
                    </a:lnTo>
                    <a:lnTo>
                      <a:pt x="721" y="959"/>
                    </a:lnTo>
                    <a:lnTo>
                      <a:pt x="725" y="969"/>
                    </a:lnTo>
                    <a:lnTo>
                      <a:pt x="729" y="977"/>
                    </a:lnTo>
                    <a:lnTo>
                      <a:pt x="733" y="987"/>
                    </a:lnTo>
                    <a:lnTo>
                      <a:pt x="737" y="996"/>
                    </a:lnTo>
                    <a:lnTo>
                      <a:pt x="741" y="1004"/>
                    </a:lnTo>
                    <a:lnTo>
                      <a:pt x="745" y="1014"/>
                    </a:lnTo>
                    <a:lnTo>
                      <a:pt x="749" y="1022"/>
                    </a:lnTo>
                    <a:lnTo>
                      <a:pt x="753" y="1031"/>
                    </a:lnTo>
                    <a:lnTo>
                      <a:pt x="757" y="1041"/>
                    </a:lnTo>
                    <a:lnTo>
                      <a:pt x="760" y="1047"/>
                    </a:lnTo>
                    <a:lnTo>
                      <a:pt x="764" y="1060"/>
                    </a:lnTo>
                    <a:lnTo>
                      <a:pt x="768" y="1063"/>
                    </a:lnTo>
                    <a:lnTo>
                      <a:pt x="772" y="1076"/>
                    </a:lnTo>
                    <a:lnTo>
                      <a:pt x="776" y="1082"/>
                    </a:lnTo>
                    <a:lnTo>
                      <a:pt x="780" y="1094"/>
                    </a:lnTo>
                    <a:lnTo>
                      <a:pt x="784" y="1102"/>
                    </a:lnTo>
                    <a:lnTo>
                      <a:pt x="788" y="1109"/>
                    </a:lnTo>
                    <a:lnTo>
                      <a:pt x="792" y="1120"/>
                    </a:lnTo>
                    <a:lnTo>
                      <a:pt x="796" y="1127"/>
                    </a:lnTo>
                    <a:lnTo>
                      <a:pt x="800" y="1135"/>
                    </a:lnTo>
                    <a:lnTo>
                      <a:pt x="804" y="1143"/>
                    </a:lnTo>
                    <a:lnTo>
                      <a:pt x="808" y="1154"/>
                    </a:lnTo>
                    <a:lnTo>
                      <a:pt x="812" y="1159"/>
                    </a:lnTo>
                    <a:lnTo>
                      <a:pt x="816" y="1168"/>
                    </a:lnTo>
                    <a:lnTo>
                      <a:pt x="820" y="1177"/>
                    </a:lnTo>
                    <a:lnTo>
                      <a:pt x="824" y="1185"/>
                    </a:lnTo>
                    <a:lnTo>
                      <a:pt x="828" y="1197"/>
                    </a:lnTo>
                    <a:lnTo>
                      <a:pt x="831" y="1203"/>
                    </a:lnTo>
                    <a:lnTo>
                      <a:pt x="835" y="1212"/>
                    </a:lnTo>
                    <a:lnTo>
                      <a:pt x="839" y="1223"/>
                    </a:lnTo>
                    <a:lnTo>
                      <a:pt x="843" y="1229"/>
                    </a:lnTo>
                    <a:lnTo>
                      <a:pt x="847" y="1241"/>
                    </a:lnTo>
                    <a:lnTo>
                      <a:pt x="851" y="1248"/>
                    </a:lnTo>
                    <a:lnTo>
                      <a:pt x="855" y="1254"/>
                    </a:lnTo>
                    <a:lnTo>
                      <a:pt x="859" y="1262"/>
                    </a:lnTo>
                    <a:lnTo>
                      <a:pt x="863" y="1271"/>
                    </a:lnTo>
                    <a:lnTo>
                      <a:pt x="867" y="1279"/>
                    </a:lnTo>
                    <a:lnTo>
                      <a:pt x="871" y="1286"/>
                    </a:lnTo>
                    <a:lnTo>
                      <a:pt x="875" y="1293"/>
                    </a:lnTo>
                    <a:lnTo>
                      <a:pt x="879" y="1305"/>
                    </a:lnTo>
                    <a:lnTo>
                      <a:pt x="883" y="1313"/>
                    </a:lnTo>
                    <a:lnTo>
                      <a:pt x="887" y="1319"/>
                    </a:lnTo>
                    <a:lnTo>
                      <a:pt x="891" y="1330"/>
                    </a:lnTo>
                    <a:lnTo>
                      <a:pt x="895" y="1334"/>
                    </a:lnTo>
                    <a:lnTo>
                      <a:pt x="898" y="1345"/>
                    </a:lnTo>
                    <a:lnTo>
                      <a:pt x="902" y="1355"/>
                    </a:lnTo>
                    <a:lnTo>
                      <a:pt x="906" y="1359"/>
                    </a:lnTo>
                    <a:lnTo>
                      <a:pt x="910" y="1367"/>
                    </a:lnTo>
                    <a:lnTo>
                      <a:pt x="914" y="1376"/>
                    </a:lnTo>
                    <a:lnTo>
                      <a:pt x="918" y="1386"/>
                    </a:lnTo>
                    <a:lnTo>
                      <a:pt x="922" y="1394"/>
                    </a:lnTo>
                    <a:lnTo>
                      <a:pt x="926" y="1404"/>
                    </a:lnTo>
                    <a:lnTo>
                      <a:pt x="930" y="1407"/>
                    </a:lnTo>
                    <a:lnTo>
                      <a:pt x="934" y="1418"/>
                    </a:lnTo>
                    <a:lnTo>
                      <a:pt x="938" y="1427"/>
                    </a:lnTo>
                    <a:lnTo>
                      <a:pt x="942" y="1430"/>
                    </a:lnTo>
                    <a:lnTo>
                      <a:pt x="946" y="1439"/>
                    </a:lnTo>
                    <a:lnTo>
                      <a:pt x="950" y="1444"/>
                    </a:lnTo>
                    <a:lnTo>
                      <a:pt x="954" y="1451"/>
                    </a:lnTo>
                    <a:lnTo>
                      <a:pt x="958" y="1462"/>
                    </a:lnTo>
                    <a:lnTo>
                      <a:pt x="962" y="1468"/>
                    </a:lnTo>
                    <a:lnTo>
                      <a:pt x="965" y="1479"/>
                    </a:lnTo>
                    <a:lnTo>
                      <a:pt x="969" y="1482"/>
                    </a:lnTo>
                    <a:lnTo>
                      <a:pt x="973" y="1492"/>
                    </a:lnTo>
                    <a:lnTo>
                      <a:pt x="977" y="1500"/>
                    </a:lnTo>
                    <a:lnTo>
                      <a:pt x="981" y="1506"/>
                    </a:lnTo>
                    <a:lnTo>
                      <a:pt x="985" y="1511"/>
                    </a:lnTo>
                    <a:lnTo>
                      <a:pt x="989" y="1518"/>
                    </a:lnTo>
                    <a:lnTo>
                      <a:pt x="993" y="1524"/>
                    </a:lnTo>
                    <a:lnTo>
                      <a:pt x="997" y="1530"/>
                    </a:lnTo>
                    <a:lnTo>
                      <a:pt x="1001" y="1538"/>
                    </a:lnTo>
                    <a:lnTo>
                      <a:pt x="1005" y="1541"/>
                    </a:lnTo>
                    <a:lnTo>
                      <a:pt x="1009" y="1551"/>
                    </a:lnTo>
                    <a:lnTo>
                      <a:pt x="1013" y="1557"/>
                    </a:lnTo>
                    <a:lnTo>
                      <a:pt x="1017" y="1565"/>
                    </a:lnTo>
                    <a:lnTo>
                      <a:pt x="1021" y="1570"/>
                    </a:lnTo>
                    <a:lnTo>
                      <a:pt x="1025" y="1580"/>
                    </a:lnTo>
                    <a:lnTo>
                      <a:pt x="1029" y="1585"/>
                    </a:lnTo>
                    <a:lnTo>
                      <a:pt x="1033" y="1589"/>
                    </a:lnTo>
                    <a:lnTo>
                      <a:pt x="1036" y="1596"/>
                    </a:lnTo>
                    <a:lnTo>
                      <a:pt x="1040" y="1602"/>
                    </a:lnTo>
                    <a:lnTo>
                      <a:pt x="1044" y="1610"/>
                    </a:lnTo>
                    <a:lnTo>
                      <a:pt x="1048" y="1618"/>
                    </a:lnTo>
                    <a:lnTo>
                      <a:pt x="1052" y="1623"/>
                    </a:lnTo>
                    <a:lnTo>
                      <a:pt x="1056" y="1627"/>
                    </a:lnTo>
                    <a:lnTo>
                      <a:pt x="1060" y="1634"/>
                    </a:lnTo>
                    <a:lnTo>
                      <a:pt x="1064" y="1639"/>
                    </a:lnTo>
                    <a:lnTo>
                      <a:pt x="1068" y="1644"/>
                    </a:lnTo>
                    <a:lnTo>
                      <a:pt x="1072" y="1652"/>
                    </a:lnTo>
                    <a:lnTo>
                      <a:pt x="1076" y="1653"/>
                    </a:lnTo>
                    <a:lnTo>
                      <a:pt x="1080" y="1659"/>
                    </a:lnTo>
                    <a:lnTo>
                      <a:pt x="1084" y="1669"/>
                    </a:lnTo>
                    <a:lnTo>
                      <a:pt x="1088" y="1677"/>
                    </a:lnTo>
                    <a:lnTo>
                      <a:pt x="1092" y="1679"/>
                    </a:lnTo>
                    <a:lnTo>
                      <a:pt x="1096" y="1685"/>
                    </a:lnTo>
                    <a:lnTo>
                      <a:pt x="1100" y="1688"/>
                    </a:lnTo>
                    <a:lnTo>
                      <a:pt x="1103" y="1696"/>
                    </a:lnTo>
                    <a:lnTo>
                      <a:pt x="1107" y="1700"/>
                    </a:lnTo>
                    <a:lnTo>
                      <a:pt x="1111" y="1705"/>
                    </a:lnTo>
                    <a:lnTo>
                      <a:pt x="1115" y="1711"/>
                    </a:lnTo>
                    <a:lnTo>
                      <a:pt x="1119" y="1711"/>
                    </a:lnTo>
                    <a:lnTo>
                      <a:pt x="1123" y="1722"/>
                    </a:lnTo>
                    <a:lnTo>
                      <a:pt x="1127" y="1728"/>
                    </a:lnTo>
                    <a:lnTo>
                      <a:pt x="1131" y="1732"/>
                    </a:lnTo>
                    <a:lnTo>
                      <a:pt x="1135" y="1732"/>
                    </a:lnTo>
                    <a:lnTo>
                      <a:pt x="1139" y="1740"/>
                    </a:lnTo>
                    <a:lnTo>
                      <a:pt x="1143" y="1743"/>
                    </a:lnTo>
                    <a:lnTo>
                      <a:pt x="1147" y="1749"/>
                    </a:lnTo>
                    <a:lnTo>
                      <a:pt x="1151" y="1754"/>
                    </a:lnTo>
                    <a:lnTo>
                      <a:pt x="1155" y="1757"/>
                    </a:lnTo>
                    <a:lnTo>
                      <a:pt x="1159" y="1761"/>
                    </a:lnTo>
                    <a:lnTo>
                      <a:pt x="1163" y="1767"/>
                    </a:lnTo>
                    <a:lnTo>
                      <a:pt x="1167" y="1768"/>
                    </a:lnTo>
                    <a:lnTo>
                      <a:pt x="1171" y="1778"/>
                    </a:lnTo>
                    <a:lnTo>
                      <a:pt x="1174" y="1779"/>
                    </a:lnTo>
                    <a:lnTo>
                      <a:pt x="1178" y="1785"/>
                    </a:lnTo>
                    <a:lnTo>
                      <a:pt x="1182" y="1786"/>
                    </a:lnTo>
                    <a:lnTo>
                      <a:pt x="1186" y="1791"/>
                    </a:lnTo>
                    <a:lnTo>
                      <a:pt x="1190" y="1793"/>
                    </a:lnTo>
                    <a:lnTo>
                      <a:pt x="1194" y="1799"/>
                    </a:lnTo>
                    <a:lnTo>
                      <a:pt x="1198" y="1806"/>
                    </a:lnTo>
                    <a:lnTo>
                      <a:pt x="1202" y="1809"/>
                    </a:lnTo>
                    <a:lnTo>
                      <a:pt x="1206" y="1812"/>
                    </a:lnTo>
                    <a:lnTo>
                      <a:pt x="1210" y="1816"/>
                    </a:lnTo>
                    <a:lnTo>
                      <a:pt x="1214" y="1821"/>
                    </a:lnTo>
                    <a:lnTo>
                      <a:pt x="1218" y="1821"/>
                    </a:lnTo>
                    <a:lnTo>
                      <a:pt x="1222" y="1828"/>
                    </a:lnTo>
                    <a:lnTo>
                      <a:pt x="1226" y="1830"/>
                    </a:lnTo>
                    <a:lnTo>
                      <a:pt x="1230" y="1833"/>
                    </a:lnTo>
                    <a:lnTo>
                      <a:pt x="1234" y="1835"/>
                    </a:lnTo>
                    <a:lnTo>
                      <a:pt x="1238" y="1840"/>
                    </a:lnTo>
                    <a:lnTo>
                      <a:pt x="1241" y="1843"/>
                    </a:lnTo>
                    <a:lnTo>
                      <a:pt x="1245" y="1848"/>
                    </a:lnTo>
                    <a:lnTo>
                      <a:pt x="1249" y="1847"/>
                    </a:lnTo>
                    <a:lnTo>
                      <a:pt x="1253" y="1850"/>
                    </a:lnTo>
                    <a:lnTo>
                      <a:pt x="1257" y="1856"/>
                    </a:lnTo>
                    <a:lnTo>
                      <a:pt x="1261" y="1858"/>
                    </a:lnTo>
                    <a:lnTo>
                      <a:pt x="1265" y="1855"/>
                    </a:lnTo>
                    <a:lnTo>
                      <a:pt x="1269" y="1860"/>
                    </a:lnTo>
                    <a:lnTo>
                      <a:pt x="1273" y="1864"/>
                    </a:lnTo>
                    <a:lnTo>
                      <a:pt x="1277" y="1866"/>
                    </a:lnTo>
                    <a:lnTo>
                      <a:pt x="1281" y="1868"/>
                    </a:lnTo>
                    <a:lnTo>
                      <a:pt x="1285" y="1868"/>
                    </a:lnTo>
                    <a:lnTo>
                      <a:pt x="1289" y="1877"/>
                    </a:lnTo>
                    <a:lnTo>
                      <a:pt x="1293" y="1877"/>
                    </a:lnTo>
                    <a:lnTo>
                      <a:pt x="1297" y="1878"/>
                    </a:lnTo>
                    <a:lnTo>
                      <a:pt x="1301" y="1881"/>
                    </a:lnTo>
                    <a:lnTo>
                      <a:pt x="1305" y="1880"/>
                    </a:lnTo>
                    <a:lnTo>
                      <a:pt x="1308" y="1884"/>
                    </a:lnTo>
                    <a:lnTo>
                      <a:pt x="1312" y="1888"/>
                    </a:lnTo>
                    <a:lnTo>
                      <a:pt x="1316" y="1888"/>
                    </a:lnTo>
                    <a:lnTo>
                      <a:pt x="1320" y="1891"/>
                    </a:lnTo>
                    <a:lnTo>
                      <a:pt x="1324" y="1892"/>
                    </a:lnTo>
                    <a:lnTo>
                      <a:pt x="1328" y="1894"/>
                    </a:lnTo>
                    <a:lnTo>
                      <a:pt x="1332" y="1894"/>
                    </a:lnTo>
                    <a:lnTo>
                      <a:pt x="1336" y="1899"/>
                    </a:lnTo>
                    <a:lnTo>
                      <a:pt x="1340" y="1894"/>
                    </a:lnTo>
                    <a:lnTo>
                      <a:pt x="1344" y="1903"/>
                    </a:lnTo>
                    <a:lnTo>
                      <a:pt x="1348" y="1902"/>
                    </a:lnTo>
                    <a:lnTo>
                      <a:pt x="1352" y="1906"/>
                    </a:lnTo>
                    <a:lnTo>
                      <a:pt x="1356" y="1909"/>
                    </a:lnTo>
                    <a:lnTo>
                      <a:pt x="1360" y="1907"/>
                    </a:lnTo>
                    <a:lnTo>
                      <a:pt x="1364" y="1907"/>
                    </a:lnTo>
                    <a:lnTo>
                      <a:pt x="1368" y="1911"/>
                    </a:lnTo>
                    <a:lnTo>
                      <a:pt x="1372" y="1909"/>
                    </a:lnTo>
                    <a:lnTo>
                      <a:pt x="1376" y="1909"/>
                    </a:lnTo>
                    <a:lnTo>
                      <a:pt x="1379" y="1910"/>
                    </a:lnTo>
                    <a:lnTo>
                      <a:pt x="1383" y="1912"/>
                    </a:lnTo>
                    <a:lnTo>
                      <a:pt x="1387" y="1913"/>
                    </a:lnTo>
                    <a:lnTo>
                      <a:pt x="1391" y="1913"/>
                    </a:lnTo>
                    <a:lnTo>
                      <a:pt x="1395" y="1916"/>
                    </a:lnTo>
                    <a:lnTo>
                      <a:pt x="1399" y="1916"/>
                    </a:lnTo>
                    <a:lnTo>
                      <a:pt x="1403" y="1913"/>
                    </a:lnTo>
                    <a:lnTo>
                      <a:pt x="1407" y="1917"/>
                    </a:lnTo>
                    <a:lnTo>
                      <a:pt x="1411" y="1916"/>
                    </a:lnTo>
                    <a:lnTo>
                      <a:pt x="1415" y="1918"/>
                    </a:lnTo>
                    <a:lnTo>
                      <a:pt x="1419" y="1915"/>
                    </a:lnTo>
                    <a:lnTo>
                      <a:pt x="1423" y="1922"/>
                    </a:lnTo>
                    <a:lnTo>
                      <a:pt x="1427" y="1918"/>
                    </a:lnTo>
                    <a:lnTo>
                      <a:pt x="1431" y="1918"/>
                    </a:lnTo>
                    <a:lnTo>
                      <a:pt x="1435" y="1919"/>
                    </a:lnTo>
                    <a:lnTo>
                      <a:pt x="1439" y="1918"/>
                    </a:lnTo>
                    <a:lnTo>
                      <a:pt x="1443" y="1923"/>
                    </a:lnTo>
                    <a:lnTo>
                      <a:pt x="1446" y="1919"/>
                    </a:lnTo>
                    <a:lnTo>
                      <a:pt x="1450" y="1918"/>
                    </a:lnTo>
                    <a:lnTo>
                      <a:pt x="1454" y="1917"/>
                    </a:lnTo>
                    <a:lnTo>
                      <a:pt x="1458" y="1921"/>
                    </a:lnTo>
                    <a:lnTo>
                      <a:pt x="1462" y="1919"/>
                    </a:lnTo>
                    <a:lnTo>
                      <a:pt x="1466" y="1917"/>
                    </a:lnTo>
                    <a:lnTo>
                      <a:pt x="1470" y="1918"/>
                    </a:lnTo>
                    <a:lnTo>
                      <a:pt x="1474" y="1915"/>
                    </a:lnTo>
                    <a:lnTo>
                      <a:pt x="1478" y="1913"/>
                    </a:lnTo>
                    <a:lnTo>
                      <a:pt x="1482" y="1916"/>
                    </a:lnTo>
                    <a:lnTo>
                      <a:pt x="1486" y="1917"/>
                    </a:lnTo>
                    <a:lnTo>
                      <a:pt x="1490" y="1917"/>
                    </a:lnTo>
                    <a:lnTo>
                      <a:pt x="1494" y="1918"/>
                    </a:lnTo>
                    <a:lnTo>
                      <a:pt x="1498" y="1913"/>
                    </a:lnTo>
                    <a:lnTo>
                      <a:pt x="1502" y="1913"/>
                    </a:lnTo>
                    <a:lnTo>
                      <a:pt x="1506" y="1918"/>
                    </a:lnTo>
                    <a:lnTo>
                      <a:pt x="1510" y="1910"/>
                    </a:lnTo>
                    <a:lnTo>
                      <a:pt x="1513" y="1911"/>
                    </a:lnTo>
                    <a:lnTo>
                      <a:pt x="1517" y="1913"/>
                    </a:lnTo>
                    <a:lnTo>
                      <a:pt x="1521" y="1910"/>
                    </a:lnTo>
                    <a:lnTo>
                      <a:pt x="1525" y="1912"/>
                    </a:lnTo>
                    <a:lnTo>
                      <a:pt x="1529" y="1910"/>
                    </a:lnTo>
                    <a:lnTo>
                      <a:pt x="1533" y="1907"/>
                    </a:lnTo>
                    <a:lnTo>
                      <a:pt x="1537" y="1909"/>
                    </a:lnTo>
                    <a:lnTo>
                      <a:pt x="1541" y="1905"/>
                    </a:lnTo>
                    <a:lnTo>
                      <a:pt x="1545" y="1905"/>
                    </a:lnTo>
                    <a:lnTo>
                      <a:pt x="1549" y="1909"/>
                    </a:lnTo>
                    <a:lnTo>
                      <a:pt x="1553" y="1902"/>
                    </a:lnTo>
                    <a:lnTo>
                      <a:pt x="1557" y="1902"/>
                    </a:lnTo>
                    <a:lnTo>
                      <a:pt x="1561" y="1899"/>
                    </a:lnTo>
                    <a:lnTo>
                      <a:pt x="1565" y="1900"/>
                    </a:lnTo>
                    <a:lnTo>
                      <a:pt x="1569" y="1894"/>
                    </a:lnTo>
                    <a:lnTo>
                      <a:pt x="1573" y="1897"/>
                    </a:lnTo>
                    <a:lnTo>
                      <a:pt x="1577" y="1896"/>
                    </a:lnTo>
                    <a:lnTo>
                      <a:pt x="1581" y="1897"/>
                    </a:lnTo>
                    <a:lnTo>
                      <a:pt x="1584" y="1891"/>
                    </a:lnTo>
                    <a:lnTo>
                      <a:pt x="1588" y="1888"/>
                    </a:lnTo>
                    <a:lnTo>
                      <a:pt x="1592" y="1888"/>
                    </a:lnTo>
                    <a:lnTo>
                      <a:pt x="1596" y="1887"/>
                    </a:lnTo>
                    <a:lnTo>
                      <a:pt x="1600" y="1879"/>
                    </a:lnTo>
                    <a:lnTo>
                      <a:pt x="1604" y="1880"/>
                    </a:lnTo>
                    <a:lnTo>
                      <a:pt x="1608" y="1879"/>
                    </a:lnTo>
                    <a:lnTo>
                      <a:pt x="1612" y="1877"/>
                    </a:lnTo>
                    <a:lnTo>
                      <a:pt x="1616" y="1875"/>
                    </a:lnTo>
                    <a:lnTo>
                      <a:pt x="1620" y="1873"/>
                    </a:lnTo>
                    <a:lnTo>
                      <a:pt x="1624" y="1875"/>
                    </a:lnTo>
                    <a:lnTo>
                      <a:pt x="1628" y="1874"/>
                    </a:lnTo>
                    <a:lnTo>
                      <a:pt x="1632" y="1871"/>
                    </a:lnTo>
                    <a:lnTo>
                      <a:pt x="1636" y="1868"/>
                    </a:lnTo>
                    <a:lnTo>
                      <a:pt x="1640" y="1865"/>
                    </a:lnTo>
                    <a:lnTo>
                      <a:pt x="1644" y="1862"/>
                    </a:lnTo>
                    <a:lnTo>
                      <a:pt x="1648" y="1862"/>
                    </a:lnTo>
                    <a:lnTo>
                      <a:pt x="1651" y="1856"/>
                    </a:lnTo>
                    <a:lnTo>
                      <a:pt x="1655" y="1855"/>
                    </a:lnTo>
                    <a:lnTo>
                      <a:pt x="1659" y="1854"/>
                    </a:lnTo>
                    <a:lnTo>
                      <a:pt x="1663" y="1850"/>
                    </a:lnTo>
                    <a:lnTo>
                      <a:pt x="1667" y="1849"/>
                    </a:lnTo>
                    <a:lnTo>
                      <a:pt x="1671" y="1846"/>
                    </a:lnTo>
                    <a:lnTo>
                      <a:pt x="1675" y="1847"/>
                    </a:lnTo>
                    <a:lnTo>
                      <a:pt x="1679" y="1841"/>
                    </a:lnTo>
                    <a:lnTo>
                      <a:pt x="1683" y="1840"/>
                    </a:lnTo>
                    <a:lnTo>
                      <a:pt x="1687" y="1839"/>
                    </a:lnTo>
                    <a:lnTo>
                      <a:pt x="1691" y="1833"/>
                    </a:lnTo>
                    <a:lnTo>
                      <a:pt x="1695" y="1833"/>
                    </a:lnTo>
                    <a:lnTo>
                      <a:pt x="1699" y="1831"/>
                    </a:lnTo>
                    <a:lnTo>
                      <a:pt x="1703" y="1829"/>
                    </a:lnTo>
                    <a:lnTo>
                      <a:pt x="1707" y="1820"/>
                    </a:lnTo>
                    <a:lnTo>
                      <a:pt x="1711" y="1822"/>
                    </a:lnTo>
                    <a:lnTo>
                      <a:pt x="1715" y="1817"/>
                    </a:lnTo>
                    <a:lnTo>
                      <a:pt x="1718" y="1815"/>
                    </a:lnTo>
                    <a:lnTo>
                      <a:pt x="1722" y="1810"/>
                    </a:lnTo>
                    <a:lnTo>
                      <a:pt x="1726" y="1811"/>
                    </a:lnTo>
                    <a:lnTo>
                      <a:pt x="1730" y="1809"/>
                    </a:lnTo>
                    <a:lnTo>
                      <a:pt x="1734" y="1802"/>
                    </a:lnTo>
                    <a:lnTo>
                      <a:pt x="1738" y="1804"/>
                    </a:lnTo>
                    <a:lnTo>
                      <a:pt x="1742" y="1797"/>
                    </a:lnTo>
                    <a:lnTo>
                      <a:pt x="1746" y="1793"/>
                    </a:lnTo>
                    <a:lnTo>
                      <a:pt x="1750" y="1790"/>
                    </a:lnTo>
                    <a:lnTo>
                      <a:pt x="1754" y="1787"/>
                    </a:lnTo>
                    <a:lnTo>
                      <a:pt x="1758" y="1787"/>
                    </a:lnTo>
                    <a:lnTo>
                      <a:pt x="1762" y="1780"/>
                    </a:lnTo>
                    <a:lnTo>
                      <a:pt x="1766" y="1777"/>
                    </a:lnTo>
                    <a:lnTo>
                      <a:pt x="1770" y="1777"/>
                    </a:lnTo>
                    <a:lnTo>
                      <a:pt x="1774" y="1773"/>
                    </a:lnTo>
                    <a:lnTo>
                      <a:pt x="1778" y="1766"/>
                    </a:lnTo>
                    <a:lnTo>
                      <a:pt x="1782" y="1768"/>
                    </a:lnTo>
                    <a:lnTo>
                      <a:pt x="1786" y="1761"/>
                    </a:lnTo>
                    <a:lnTo>
                      <a:pt x="1789" y="1758"/>
                    </a:lnTo>
                    <a:lnTo>
                      <a:pt x="1793" y="1757"/>
                    </a:lnTo>
                    <a:lnTo>
                      <a:pt x="1797" y="1753"/>
                    </a:lnTo>
                    <a:lnTo>
                      <a:pt x="1801" y="1751"/>
                    </a:lnTo>
                    <a:lnTo>
                      <a:pt x="1805" y="1747"/>
                    </a:lnTo>
                    <a:lnTo>
                      <a:pt x="1809" y="1743"/>
                    </a:lnTo>
                    <a:lnTo>
                      <a:pt x="1813" y="1738"/>
                    </a:lnTo>
                    <a:lnTo>
                      <a:pt x="1817" y="1736"/>
                    </a:lnTo>
                    <a:lnTo>
                      <a:pt x="1821" y="1730"/>
                    </a:lnTo>
                    <a:lnTo>
                      <a:pt x="1825" y="1728"/>
                    </a:lnTo>
                    <a:lnTo>
                      <a:pt x="1829" y="1724"/>
                    </a:lnTo>
                    <a:lnTo>
                      <a:pt x="1833" y="1720"/>
                    </a:lnTo>
                    <a:lnTo>
                      <a:pt x="1837" y="1721"/>
                    </a:lnTo>
                    <a:lnTo>
                      <a:pt x="1841" y="1714"/>
                    </a:lnTo>
                    <a:lnTo>
                      <a:pt x="1845" y="1713"/>
                    </a:lnTo>
                    <a:lnTo>
                      <a:pt x="1849" y="1707"/>
                    </a:lnTo>
                    <a:lnTo>
                      <a:pt x="1853" y="1707"/>
                    </a:lnTo>
                    <a:lnTo>
                      <a:pt x="1856" y="1701"/>
                    </a:lnTo>
                    <a:lnTo>
                      <a:pt x="1860" y="1700"/>
                    </a:lnTo>
                    <a:lnTo>
                      <a:pt x="1864" y="1691"/>
                    </a:lnTo>
                    <a:lnTo>
                      <a:pt x="1868" y="1686"/>
                    </a:lnTo>
                    <a:lnTo>
                      <a:pt x="1872" y="1685"/>
                    </a:lnTo>
                    <a:lnTo>
                      <a:pt x="1876" y="1683"/>
                    </a:lnTo>
                    <a:lnTo>
                      <a:pt x="1880" y="1678"/>
                    </a:lnTo>
                    <a:lnTo>
                      <a:pt x="1884" y="1673"/>
                    </a:lnTo>
                    <a:lnTo>
                      <a:pt x="1888" y="1672"/>
                    </a:lnTo>
                    <a:lnTo>
                      <a:pt x="1892" y="1666"/>
                    </a:lnTo>
                    <a:lnTo>
                      <a:pt x="1896" y="1660"/>
                    </a:lnTo>
                    <a:lnTo>
                      <a:pt x="1900" y="1659"/>
                    </a:lnTo>
                    <a:lnTo>
                      <a:pt x="1904" y="1657"/>
                    </a:lnTo>
                    <a:lnTo>
                      <a:pt x="1908" y="1648"/>
                    </a:lnTo>
                    <a:lnTo>
                      <a:pt x="1912" y="1650"/>
                    </a:lnTo>
                    <a:lnTo>
                      <a:pt x="1916" y="1639"/>
                    </a:lnTo>
                    <a:lnTo>
                      <a:pt x="1920" y="1638"/>
                    </a:lnTo>
                    <a:lnTo>
                      <a:pt x="1924" y="1635"/>
                    </a:lnTo>
                    <a:lnTo>
                      <a:pt x="1927" y="1627"/>
                    </a:lnTo>
                    <a:lnTo>
                      <a:pt x="1931" y="1623"/>
                    </a:lnTo>
                    <a:lnTo>
                      <a:pt x="1935" y="1621"/>
                    </a:lnTo>
                    <a:lnTo>
                      <a:pt x="1939" y="1620"/>
                    </a:lnTo>
                    <a:lnTo>
                      <a:pt x="1943" y="1615"/>
                    </a:lnTo>
                    <a:lnTo>
                      <a:pt x="1947" y="1613"/>
                    </a:lnTo>
                    <a:lnTo>
                      <a:pt x="1951" y="1606"/>
                    </a:lnTo>
                    <a:lnTo>
                      <a:pt x="1955" y="1600"/>
                    </a:lnTo>
                    <a:lnTo>
                      <a:pt x="1959" y="1596"/>
                    </a:lnTo>
                    <a:lnTo>
                      <a:pt x="1963" y="1594"/>
                    </a:lnTo>
                    <a:lnTo>
                      <a:pt x="1967" y="1585"/>
                    </a:lnTo>
                    <a:lnTo>
                      <a:pt x="1971" y="1588"/>
                    </a:lnTo>
                    <a:lnTo>
                      <a:pt x="1975" y="1582"/>
                    </a:lnTo>
                    <a:lnTo>
                      <a:pt x="1979" y="1580"/>
                    </a:lnTo>
                    <a:lnTo>
                      <a:pt x="1983" y="1570"/>
                    </a:lnTo>
                    <a:lnTo>
                      <a:pt x="1987" y="1565"/>
                    </a:lnTo>
                    <a:lnTo>
                      <a:pt x="1991" y="1566"/>
                    </a:lnTo>
                    <a:lnTo>
                      <a:pt x="1994" y="1562"/>
                    </a:lnTo>
                    <a:lnTo>
                      <a:pt x="1998" y="1553"/>
                    </a:lnTo>
                    <a:lnTo>
                      <a:pt x="2002" y="1553"/>
                    </a:lnTo>
                    <a:lnTo>
                      <a:pt x="2006" y="1543"/>
                    </a:lnTo>
                    <a:lnTo>
                      <a:pt x="2010" y="1543"/>
                    </a:lnTo>
                    <a:lnTo>
                      <a:pt x="2014" y="1537"/>
                    </a:lnTo>
                    <a:lnTo>
                      <a:pt x="2018" y="1532"/>
                    </a:lnTo>
                    <a:lnTo>
                      <a:pt x="2022" y="1528"/>
                    </a:lnTo>
                    <a:lnTo>
                      <a:pt x="2026" y="1525"/>
                    </a:lnTo>
                    <a:lnTo>
                      <a:pt x="2030" y="1519"/>
                    </a:lnTo>
                    <a:lnTo>
                      <a:pt x="2034" y="1518"/>
                    </a:lnTo>
                    <a:lnTo>
                      <a:pt x="2038" y="1511"/>
                    </a:lnTo>
                    <a:lnTo>
                      <a:pt x="2042" y="1507"/>
                    </a:lnTo>
                    <a:lnTo>
                      <a:pt x="2046" y="1503"/>
                    </a:lnTo>
                    <a:lnTo>
                      <a:pt x="2050" y="1495"/>
                    </a:lnTo>
                    <a:lnTo>
                      <a:pt x="2054" y="1490"/>
                    </a:lnTo>
                    <a:lnTo>
                      <a:pt x="2058" y="1489"/>
                    </a:lnTo>
                    <a:lnTo>
                      <a:pt x="2061" y="1487"/>
                    </a:lnTo>
                    <a:lnTo>
                      <a:pt x="2065" y="1481"/>
                    </a:lnTo>
                    <a:lnTo>
                      <a:pt x="2069" y="1479"/>
                    </a:lnTo>
                    <a:lnTo>
                      <a:pt x="2073" y="1470"/>
                    </a:lnTo>
                    <a:lnTo>
                      <a:pt x="2077" y="1465"/>
                    </a:lnTo>
                    <a:lnTo>
                      <a:pt x="2081" y="1463"/>
                    </a:lnTo>
                    <a:lnTo>
                      <a:pt x="2085" y="1457"/>
                    </a:lnTo>
                    <a:lnTo>
                      <a:pt x="2089" y="1457"/>
                    </a:lnTo>
                    <a:lnTo>
                      <a:pt x="2093" y="1451"/>
                    </a:lnTo>
                    <a:lnTo>
                      <a:pt x="2097" y="1448"/>
                    </a:lnTo>
                    <a:lnTo>
                      <a:pt x="2101" y="1442"/>
                    </a:lnTo>
                    <a:lnTo>
                      <a:pt x="2105" y="1436"/>
                    </a:lnTo>
                    <a:lnTo>
                      <a:pt x="2109" y="1430"/>
                    </a:lnTo>
                    <a:lnTo>
                      <a:pt x="2113" y="1429"/>
                    </a:lnTo>
                    <a:lnTo>
                      <a:pt x="2117" y="1421"/>
                    </a:lnTo>
                    <a:lnTo>
                      <a:pt x="2121" y="1417"/>
                    </a:lnTo>
                    <a:lnTo>
                      <a:pt x="2125" y="1412"/>
                    </a:lnTo>
                    <a:lnTo>
                      <a:pt x="2129" y="1407"/>
                    </a:lnTo>
                    <a:lnTo>
                      <a:pt x="2132" y="1405"/>
                    </a:lnTo>
                    <a:lnTo>
                      <a:pt x="2136" y="1400"/>
                    </a:lnTo>
                    <a:lnTo>
                      <a:pt x="2140" y="1395"/>
                    </a:lnTo>
                    <a:lnTo>
                      <a:pt x="2144" y="1391"/>
                    </a:lnTo>
                    <a:lnTo>
                      <a:pt x="2148" y="1386"/>
                    </a:lnTo>
                    <a:lnTo>
                      <a:pt x="2152" y="1382"/>
                    </a:lnTo>
                    <a:lnTo>
                      <a:pt x="2156" y="1375"/>
                    </a:lnTo>
                    <a:lnTo>
                      <a:pt x="2160" y="1370"/>
                    </a:lnTo>
                    <a:lnTo>
                      <a:pt x="2164" y="1368"/>
                    </a:lnTo>
                    <a:lnTo>
                      <a:pt x="2168" y="1360"/>
                    </a:lnTo>
                    <a:lnTo>
                      <a:pt x="2172" y="1355"/>
                    </a:lnTo>
                    <a:lnTo>
                      <a:pt x="2176" y="1354"/>
                    </a:lnTo>
                    <a:lnTo>
                      <a:pt x="2180" y="1350"/>
                    </a:lnTo>
                    <a:lnTo>
                      <a:pt x="2184" y="1344"/>
                    </a:lnTo>
                    <a:lnTo>
                      <a:pt x="2188" y="1339"/>
                    </a:lnTo>
                    <a:lnTo>
                      <a:pt x="2192" y="1334"/>
                    </a:lnTo>
                    <a:lnTo>
                      <a:pt x="2196" y="1329"/>
                    </a:lnTo>
                    <a:lnTo>
                      <a:pt x="2199" y="1325"/>
                    </a:lnTo>
                    <a:lnTo>
                      <a:pt x="2203" y="1320"/>
                    </a:lnTo>
                    <a:lnTo>
                      <a:pt x="2207" y="1315"/>
                    </a:lnTo>
                    <a:lnTo>
                      <a:pt x="2211" y="1310"/>
                    </a:lnTo>
                    <a:lnTo>
                      <a:pt x="2215" y="1305"/>
                    </a:lnTo>
                    <a:lnTo>
                      <a:pt x="2219" y="1299"/>
                    </a:lnTo>
                    <a:lnTo>
                      <a:pt x="2223" y="1297"/>
                    </a:lnTo>
                    <a:lnTo>
                      <a:pt x="2227" y="1290"/>
                    </a:lnTo>
                    <a:lnTo>
                      <a:pt x="2231" y="1286"/>
                    </a:lnTo>
                    <a:lnTo>
                      <a:pt x="2235" y="1285"/>
                    </a:lnTo>
                    <a:lnTo>
                      <a:pt x="2239" y="1280"/>
                    </a:lnTo>
                    <a:lnTo>
                      <a:pt x="2243" y="1273"/>
                    </a:lnTo>
                    <a:lnTo>
                      <a:pt x="2247" y="1271"/>
                    </a:lnTo>
                    <a:lnTo>
                      <a:pt x="2251" y="1265"/>
                    </a:lnTo>
                    <a:lnTo>
                      <a:pt x="2255" y="1260"/>
                    </a:lnTo>
                    <a:lnTo>
                      <a:pt x="2259" y="1253"/>
                    </a:lnTo>
                    <a:lnTo>
                      <a:pt x="2263" y="1250"/>
                    </a:lnTo>
                    <a:lnTo>
                      <a:pt x="2266" y="1248"/>
                    </a:lnTo>
                    <a:lnTo>
                      <a:pt x="2270" y="1240"/>
                    </a:lnTo>
                    <a:lnTo>
                      <a:pt x="2274" y="1237"/>
                    </a:lnTo>
                    <a:lnTo>
                      <a:pt x="2278" y="1229"/>
                    </a:lnTo>
                    <a:lnTo>
                      <a:pt x="2282" y="1225"/>
                    </a:lnTo>
                    <a:lnTo>
                      <a:pt x="2286" y="1222"/>
                    </a:lnTo>
                    <a:lnTo>
                      <a:pt x="2290" y="1216"/>
                    </a:lnTo>
                    <a:lnTo>
                      <a:pt x="2294" y="1215"/>
                    </a:lnTo>
                    <a:lnTo>
                      <a:pt x="2298" y="1209"/>
                    </a:lnTo>
                    <a:lnTo>
                      <a:pt x="2302" y="1203"/>
                    </a:lnTo>
                    <a:lnTo>
                      <a:pt x="2306" y="1195"/>
                    </a:lnTo>
                    <a:lnTo>
                      <a:pt x="2310" y="1193"/>
                    </a:lnTo>
                    <a:lnTo>
                      <a:pt x="2314" y="1189"/>
                    </a:lnTo>
                    <a:lnTo>
                      <a:pt x="2318" y="1183"/>
                    </a:lnTo>
                    <a:lnTo>
                      <a:pt x="2322" y="1181"/>
                    </a:lnTo>
                    <a:lnTo>
                      <a:pt x="2326" y="1176"/>
                    </a:lnTo>
                    <a:lnTo>
                      <a:pt x="2330" y="1166"/>
                    </a:lnTo>
                    <a:lnTo>
                      <a:pt x="2334" y="1166"/>
                    </a:lnTo>
                    <a:lnTo>
                      <a:pt x="2337" y="1161"/>
                    </a:lnTo>
                    <a:lnTo>
                      <a:pt x="2341" y="1154"/>
                    </a:lnTo>
                    <a:lnTo>
                      <a:pt x="2345" y="1149"/>
                    </a:lnTo>
                    <a:lnTo>
                      <a:pt x="2349" y="1145"/>
                    </a:lnTo>
                    <a:lnTo>
                      <a:pt x="2353" y="1142"/>
                    </a:lnTo>
                    <a:lnTo>
                      <a:pt x="2357" y="1135"/>
                    </a:lnTo>
                    <a:lnTo>
                      <a:pt x="2361" y="1130"/>
                    </a:lnTo>
                    <a:lnTo>
                      <a:pt x="2365" y="1128"/>
                    </a:lnTo>
                    <a:lnTo>
                      <a:pt x="2369" y="1124"/>
                    </a:lnTo>
                    <a:lnTo>
                      <a:pt x="2373" y="1118"/>
                    </a:lnTo>
                    <a:lnTo>
                      <a:pt x="2377" y="1114"/>
                    </a:lnTo>
                    <a:lnTo>
                      <a:pt x="2381" y="1111"/>
                    </a:lnTo>
                    <a:lnTo>
                      <a:pt x="2385" y="1107"/>
                    </a:lnTo>
                    <a:lnTo>
                      <a:pt x="2389" y="1097"/>
                    </a:lnTo>
                    <a:lnTo>
                      <a:pt x="2393" y="1094"/>
                    </a:lnTo>
                    <a:lnTo>
                      <a:pt x="2397" y="1090"/>
                    </a:lnTo>
                    <a:lnTo>
                      <a:pt x="2401" y="1085"/>
                    </a:lnTo>
                    <a:lnTo>
                      <a:pt x="2404" y="1082"/>
                    </a:lnTo>
                    <a:lnTo>
                      <a:pt x="2408" y="1073"/>
                    </a:lnTo>
                    <a:lnTo>
                      <a:pt x="2412" y="1072"/>
                    </a:lnTo>
                    <a:lnTo>
                      <a:pt x="2416" y="1066"/>
                    </a:lnTo>
                    <a:lnTo>
                      <a:pt x="2420" y="1060"/>
                    </a:lnTo>
                    <a:lnTo>
                      <a:pt x="2424" y="1060"/>
                    </a:lnTo>
                    <a:lnTo>
                      <a:pt x="2428" y="1057"/>
                    </a:lnTo>
                    <a:lnTo>
                      <a:pt x="2432" y="1051"/>
                    </a:lnTo>
                    <a:lnTo>
                      <a:pt x="2436" y="1044"/>
                    </a:lnTo>
                    <a:lnTo>
                      <a:pt x="2440" y="1040"/>
                    </a:lnTo>
                    <a:lnTo>
                      <a:pt x="2444" y="1034"/>
                    </a:lnTo>
                    <a:lnTo>
                      <a:pt x="2448" y="1034"/>
                    </a:lnTo>
                    <a:lnTo>
                      <a:pt x="2452" y="1029"/>
                    </a:lnTo>
                    <a:lnTo>
                      <a:pt x="2456" y="1022"/>
                    </a:lnTo>
                    <a:lnTo>
                      <a:pt x="2460" y="1020"/>
                    </a:lnTo>
                    <a:lnTo>
                      <a:pt x="2464" y="1012"/>
                    </a:lnTo>
                    <a:lnTo>
                      <a:pt x="2468" y="1012"/>
                    </a:lnTo>
                    <a:lnTo>
                      <a:pt x="2472" y="1002"/>
                    </a:lnTo>
                    <a:lnTo>
                      <a:pt x="2475" y="998"/>
                    </a:lnTo>
                    <a:lnTo>
                      <a:pt x="2479" y="993"/>
                    </a:lnTo>
                    <a:lnTo>
                      <a:pt x="2483" y="991"/>
                    </a:lnTo>
                    <a:lnTo>
                      <a:pt x="2487" y="984"/>
                    </a:lnTo>
                    <a:lnTo>
                      <a:pt x="2491" y="981"/>
                    </a:lnTo>
                    <a:lnTo>
                      <a:pt x="2495" y="978"/>
                    </a:lnTo>
                    <a:lnTo>
                      <a:pt x="2499" y="971"/>
                    </a:lnTo>
                    <a:lnTo>
                      <a:pt x="2503" y="965"/>
                    </a:lnTo>
                    <a:lnTo>
                      <a:pt x="2507" y="963"/>
                    </a:lnTo>
                    <a:lnTo>
                      <a:pt x="2511" y="960"/>
                    </a:lnTo>
                    <a:lnTo>
                      <a:pt x="2515" y="955"/>
                    </a:lnTo>
                    <a:lnTo>
                      <a:pt x="2519" y="950"/>
                    </a:lnTo>
                    <a:lnTo>
                      <a:pt x="2523" y="946"/>
                    </a:lnTo>
                    <a:lnTo>
                      <a:pt x="2527" y="943"/>
                    </a:lnTo>
                    <a:lnTo>
                      <a:pt x="2531" y="939"/>
                    </a:lnTo>
                    <a:lnTo>
                      <a:pt x="2535" y="933"/>
                    </a:lnTo>
                    <a:lnTo>
                      <a:pt x="2539" y="927"/>
                    </a:lnTo>
                    <a:lnTo>
                      <a:pt x="2542" y="920"/>
                    </a:lnTo>
                    <a:lnTo>
                      <a:pt x="2546" y="920"/>
                    </a:lnTo>
                    <a:lnTo>
                      <a:pt x="2550" y="916"/>
                    </a:lnTo>
                    <a:lnTo>
                      <a:pt x="2554" y="912"/>
                    </a:lnTo>
                    <a:lnTo>
                      <a:pt x="2558" y="903"/>
                    </a:lnTo>
                    <a:lnTo>
                      <a:pt x="2562" y="899"/>
                    </a:lnTo>
                    <a:lnTo>
                      <a:pt x="2566" y="896"/>
                    </a:lnTo>
                    <a:lnTo>
                      <a:pt x="2570" y="892"/>
                    </a:lnTo>
                    <a:lnTo>
                      <a:pt x="2574" y="887"/>
                    </a:lnTo>
                    <a:lnTo>
                      <a:pt x="2578" y="882"/>
                    </a:lnTo>
                    <a:lnTo>
                      <a:pt x="2582" y="876"/>
                    </a:lnTo>
                    <a:lnTo>
                      <a:pt x="2586" y="873"/>
                    </a:lnTo>
                    <a:lnTo>
                      <a:pt x="2590" y="864"/>
                    </a:lnTo>
                    <a:lnTo>
                      <a:pt x="2594" y="865"/>
                    </a:lnTo>
                    <a:lnTo>
                      <a:pt x="2598" y="862"/>
                    </a:lnTo>
                    <a:lnTo>
                      <a:pt x="2602" y="858"/>
                    </a:lnTo>
                    <a:lnTo>
                      <a:pt x="2606" y="854"/>
                    </a:lnTo>
                    <a:lnTo>
                      <a:pt x="2609" y="849"/>
                    </a:lnTo>
                    <a:lnTo>
                      <a:pt x="2613" y="844"/>
                    </a:lnTo>
                    <a:lnTo>
                      <a:pt x="2617" y="839"/>
                    </a:lnTo>
                    <a:lnTo>
                      <a:pt x="2621" y="837"/>
                    </a:lnTo>
                    <a:lnTo>
                      <a:pt x="2625" y="830"/>
                    </a:lnTo>
                    <a:lnTo>
                      <a:pt x="2629" y="829"/>
                    </a:lnTo>
                    <a:lnTo>
                      <a:pt x="2633" y="825"/>
                    </a:lnTo>
                    <a:lnTo>
                      <a:pt x="2637" y="818"/>
                    </a:lnTo>
                    <a:lnTo>
                      <a:pt x="2641" y="815"/>
                    </a:lnTo>
                    <a:lnTo>
                      <a:pt x="2645" y="810"/>
                    </a:lnTo>
                    <a:lnTo>
                      <a:pt x="2649" y="811"/>
                    </a:lnTo>
                    <a:lnTo>
                      <a:pt x="2653" y="801"/>
                    </a:lnTo>
                    <a:lnTo>
                      <a:pt x="2657" y="796"/>
                    </a:lnTo>
                    <a:lnTo>
                      <a:pt x="2661" y="796"/>
                    </a:lnTo>
                    <a:lnTo>
                      <a:pt x="2665" y="793"/>
                    </a:lnTo>
                    <a:lnTo>
                      <a:pt x="2669" y="786"/>
                    </a:lnTo>
                    <a:lnTo>
                      <a:pt x="2673" y="786"/>
                    </a:lnTo>
                    <a:lnTo>
                      <a:pt x="2677" y="780"/>
                    </a:lnTo>
                    <a:lnTo>
                      <a:pt x="2680" y="776"/>
                    </a:lnTo>
                    <a:lnTo>
                      <a:pt x="2684" y="769"/>
                    </a:lnTo>
                    <a:lnTo>
                      <a:pt x="2688" y="770"/>
                    </a:lnTo>
                    <a:lnTo>
                      <a:pt x="2692" y="764"/>
                    </a:lnTo>
                    <a:lnTo>
                      <a:pt x="2696" y="757"/>
                    </a:lnTo>
                    <a:lnTo>
                      <a:pt x="2700" y="756"/>
                    </a:lnTo>
                    <a:lnTo>
                      <a:pt x="2704" y="749"/>
                    </a:lnTo>
                    <a:lnTo>
                      <a:pt x="2708" y="747"/>
                    </a:lnTo>
                    <a:lnTo>
                      <a:pt x="2712" y="744"/>
                    </a:lnTo>
                    <a:lnTo>
                      <a:pt x="2716" y="739"/>
                    </a:lnTo>
                    <a:lnTo>
                      <a:pt x="2720" y="735"/>
                    </a:lnTo>
                    <a:lnTo>
                      <a:pt x="2724" y="732"/>
                    </a:lnTo>
                    <a:lnTo>
                      <a:pt x="2728" y="724"/>
                    </a:lnTo>
                    <a:lnTo>
                      <a:pt x="2732" y="720"/>
                    </a:lnTo>
                    <a:lnTo>
                      <a:pt x="2736" y="717"/>
                    </a:lnTo>
                    <a:lnTo>
                      <a:pt x="2740" y="712"/>
                    </a:lnTo>
                    <a:lnTo>
                      <a:pt x="2744" y="712"/>
                    </a:lnTo>
                    <a:lnTo>
                      <a:pt x="2747" y="710"/>
                    </a:lnTo>
                    <a:lnTo>
                      <a:pt x="2751" y="705"/>
                    </a:lnTo>
                    <a:lnTo>
                      <a:pt x="2755" y="698"/>
                    </a:lnTo>
                    <a:lnTo>
                      <a:pt x="2759" y="695"/>
                    </a:lnTo>
                    <a:lnTo>
                      <a:pt x="2763" y="693"/>
                    </a:lnTo>
                    <a:lnTo>
                      <a:pt x="2767" y="691"/>
                    </a:lnTo>
                    <a:lnTo>
                      <a:pt x="2771" y="682"/>
                    </a:lnTo>
                    <a:lnTo>
                      <a:pt x="2775" y="681"/>
                    </a:lnTo>
                    <a:lnTo>
                      <a:pt x="2779" y="675"/>
                    </a:lnTo>
                    <a:lnTo>
                      <a:pt x="2783" y="674"/>
                    </a:lnTo>
                    <a:lnTo>
                      <a:pt x="2787" y="668"/>
                    </a:lnTo>
                    <a:lnTo>
                      <a:pt x="2791" y="663"/>
                    </a:lnTo>
                    <a:lnTo>
                      <a:pt x="2795" y="660"/>
                    </a:lnTo>
                    <a:lnTo>
                      <a:pt x="2799" y="659"/>
                    </a:lnTo>
                    <a:lnTo>
                      <a:pt x="2803" y="655"/>
                    </a:lnTo>
                    <a:lnTo>
                      <a:pt x="2807" y="652"/>
                    </a:lnTo>
                    <a:lnTo>
                      <a:pt x="2811" y="647"/>
                    </a:lnTo>
                    <a:lnTo>
                      <a:pt x="2814" y="643"/>
                    </a:lnTo>
                    <a:lnTo>
                      <a:pt x="2818" y="637"/>
                    </a:lnTo>
                    <a:lnTo>
                      <a:pt x="2822" y="634"/>
                    </a:lnTo>
                    <a:lnTo>
                      <a:pt x="2826" y="635"/>
                    </a:lnTo>
                    <a:lnTo>
                      <a:pt x="2830" y="627"/>
                    </a:lnTo>
                    <a:lnTo>
                      <a:pt x="2834" y="623"/>
                    </a:lnTo>
                    <a:lnTo>
                      <a:pt x="2838" y="619"/>
                    </a:lnTo>
                    <a:lnTo>
                      <a:pt x="2842" y="616"/>
                    </a:lnTo>
                    <a:lnTo>
                      <a:pt x="2846" y="613"/>
                    </a:lnTo>
                    <a:lnTo>
                      <a:pt x="2850" y="610"/>
                    </a:lnTo>
                    <a:lnTo>
                      <a:pt x="2854" y="606"/>
                    </a:lnTo>
                    <a:lnTo>
                      <a:pt x="2858" y="603"/>
                    </a:lnTo>
                    <a:lnTo>
                      <a:pt x="2862" y="598"/>
                    </a:lnTo>
                    <a:lnTo>
                      <a:pt x="2866" y="594"/>
                    </a:lnTo>
                    <a:lnTo>
                      <a:pt x="2870" y="591"/>
                    </a:lnTo>
                    <a:lnTo>
                      <a:pt x="2874" y="585"/>
                    </a:lnTo>
                    <a:lnTo>
                      <a:pt x="2878" y="583"/>
                    </a:lnTo>
                    <a:lnTo>
                      <a:pt x="2882" y="579"/>
                    </a:lnTo>
                    <a:lnTo>
                      <a:pt x="2885" y="579"/>
                    </a:lnTo>
                    <a:lnTo>
                      <a:pt x="2889" y="575"/>
                    </a:lnTo>
                    <a:lnTo>
                      <a:pt x="2893" y="574"/>
                    </a:lnTo>
                    <a:lnTo>
                      <a:pt x="2897" y="571"/>
                    </a:lnTo>
                    <a:lnTo>
                      <a:pt x="2901" y="564"/>
                    </a:lnTo>
                    <a:lnTo>
                      <a:pt x="2905" y="561"/>
                    </a:lnTo>
                    <a:lnTo>
                      <a:pt x="2909" y="559"/>
                    </a:lnTo>
                    <a:lnTo>
                      <a:pt x="2913" y="554"/>
                    </a:lnTo>
                    <a:lnTo>
                      <a:pt x="2917" y="549"/>
                    </a:lnTo>
                    <a:lnTo>
                      <a:pt x="2921" y="549"/>
                    </a:lnTo>
                    <a:lnTo>
                      <a:pt x="2925" y="543"/>
                    </a:lnTo>
                    <a:lnTo>
                      <a:pt x="2929" y="541"/>
                    </a:lnTo>
                    <a:lnTo>
                      <a:pt x="2933" y="535"/>
                    </a:lnTo>
                    <a:lnTo>
                      <a:pt x="2937" y="535"/>
                    </a:lnTo>
                    <a:lnTo>
                      <a:pt x="2941" y="530"/>
                    </a:lnTo>
                    <a:lnTo>
                      <a:pt x="2945" y="530"/>
                    </a:lnTo>
                    <a:lnTo>
                      <a:pt x="2949" y="524"/>
                    </a:lnTo>
                    <a:lnTo>
                      <a:pt x="2952" y="520"/>
                    </a:lnTo>
                    <a:lnTo>
                      <a:pt x="2956" y="518"/>
                    </a:lnTo>
                    <a:lnTo>
                      <a:pt x="2960" y="511"/>
                    </a:lnTo>
                    <a:lnTo>
                      <a:pt x="2964" y="513"/>
                    </a:lnTo>
                    <a:lnTo>
                      <a:pt x="2968" y="505"/>
                    </a:lnTo>
                    <a:lnTo>
                      <a:pt x="2972" y="504"/>
                    </a:lnTo>
                    <a:lnTo>
                      <a:pt x="2976" y="502"/>
                    </a:lnTo>
                    <a:lnTo>
                      <a:pt x="2980" y="497"/>
                    </a:lnTo>
                    <a:lnTo>
                      <a:pt x="2984" y="497"/>
                    </a:lnTo>
                    <a:lnTo>
                      <a:pt x="2988" y="490"/>
                    </a:lnTo>
                    <a:lnTo>
                      <a:pt x="2992" y="489"/>
                    </a:lnTo>
                    <a:lnTo>
                      <a:pt x="2996" y="482"/>
                    </a:lnTo>
                    <a:lnTo>
                      <a:pt x="3000" y="484"/>
                    </a:lnTo>
                    <a:lnTo>
                      <a:pt x="3004" y="478"/>
                    </a:lnTo>
                    <a:lnTo>
                      <a:pt x="3008" y="476"/>
                    </a:lnTo>
                    <a:lnTo>
                      <a:pt x="3012" y="476"/>
                    </a:lnTo>
                    <a:lnTo>
                      <a:pt x="3016" y="467"/>
                    </a:lnTo>
                    <a:lnTo>
                      <a:pt x="3020" y="46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6" name="Line 4568"/>
              <p:cNvSpPr>
                <a:spLocks noChangeShapeType="1"/>
              </p:cNvSpPr>
              <p:nvPr/>
            </p:nvSpPr>
            <p:spPr bwMode="auto">
              <a:xfrm flipV="1"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7" name="Line 4569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8" name="Line 4570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19" name="Line 4571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0" name="Line 4572"/>
              <p:cNvSpPr>
                <a:spLocks noChangeShapeType="1"/>
              </p:cNvSpPr>
              <p:nvPr/>
            </p:nvSpPr>
            <p:spPr bwMode="auto">
              <a:xfrm flipV="1"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1" name="Freeform 4573"/>
              <p:cNvSpPr>
                <a:spLocks/>
              </p:cNvSpPr>
              <p:nvPr/>
            </p:nvSpPr>
            <p:spPr bwMode="auto">
              <a:xfrm>
                <a:off x="3066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2" name="Line 4574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3" name="Line 4575"/>
              <p:cNvSpPr>
                <a:spLocks noChangeShapeType="1"/>
              </p:cNvSpPr>
              <p:nvPr/>
            </p:nvSpPr>
            <p:spPr bwMode="auto">
              <a:xfrm flipV="1"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4" name="Line 4576"/>
              <p:cNvSpPr>
                <a:spLocks noChangeShapeType="1"/>
              </p:cNvSpPr>
              <p:nvPr/>
            </p:nvSpPr>
            <p:spPr bwMode="auto">
              <a:xfrm>
                <a:off x="307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5" name="Line 4577"/>
              <p:cNvSpPr>
                <a:spLocks noChangeShapeType="1"/>
              </p:cNvSpPr>
              <p:nvPr/>
            </p:nvSpPr>
            <p:spPr bwMode="auto">
              <a:xfrm flipV="1"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6" name="Freeform 4578"/>
              <p:cNvSpPr>
                <a:spLocks/>
              </p:cNvSpPr>
              <p:nvPr/>
            </p:nvSpPr>
            <p:spPr bwMode="auto">
              <a:xfrm flipV="1">
                <a:off x="3082" y="911"/>
                <a:ext cx="1731" cy="1105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91" y="18"/>
                  </a:cxn>
                  <a:cxn ang="0">
                    <a:pos x="138" y="32"/>
                  </a:cxn>
                  <a:cxn ang="0">
                    <a:pos x="186" y="54"/>
                  </a:cxn>
                  <a:cxn ang="0">
                    <a:pos x="233" y="89"/>
                  </a:cxn>
                  <a:cxn ang="0">
                    <a:pos x="280" y="131"/>
                  </a:cxn>
                  <a:cxn ang="0">
                    <a:pos x="328" y="179"/>
                  </a:cxn>
                  <a:cxn ang="0">
                    <a:pos x="375" y="239"/>
                  </a:cxn>
                  <a:cxn ang="0">
                    <a:pos x="422" y="306"/>
                  </a:cxn>
                  <a:cxn ang="0">
                    <a:pos x="470" y="383"/>
                  </a:cxn>
                  <a:cxn ang="0">
                    <a:pos x="517" y="469"/>
                  </a:cxn>
                  <a:cxn ang="0">
                    <a:pos x="564" y="561"/>
                  </a:cxn>
                  <a:cxn ang="0">
                    <a:pos x="611" y="664"/>
                  </a:cxn>
                  <a:cxn ang="0">
                    <a:pos x="659" y="767"/>
                  </a:cxn>
                  <a:cxn ang="0">
                    <a:pos x="706" y="871"/>
                  </a:cxn>
                  <a:cxn ang="0">
                    <a:pos x="753" y="980"/>
                  </a:cxn>
                  <a:cxn ang="0">
                    <a:pos x="801" y="1088"/>
                  </a:cxn>
                  <a:cxn ang="0">
                    <a:pos x="848" y="1194"/>
                  </a:cxn>
                  <a:cxn ang="0">
                    <a:pos x="895" y="1296"/>
                  </a:cxn>
                  <a:cxn ang="0">
                    <a:pos x="943" y="1394"/>
                  </a:cxn>
                  <a:cxn ang="0">
                    <a:pos x="990" y="1487"/>
                  </a:cxn>
                  <a:cxn ang="0">
                    <a:pos x="1037" y="1573"/>
                  </a:cxn>
                  <a:cxn ang="0">
                    <a:pos x="1085" y="1650"/>
                  </a:cxn>
                  <a:cxn ang="0">
                    <a:pos x="1132" y="1717"/>
                  </a:cxn>
                  <a:cxn ang="0">
                    <a:pos x="1179" y="1776"/>
                  </a:cxn>
                  <a:cxn ang="0">
                    <a:pos x="1226" y="1825"/>
                  </a:cxn>
                  <a:cxn ang="0">
                    <a:pos x="1274" y="1865"/>
                  </a:cxn>
                  <a:cxn ang="0">
                    <a:pos x="1321" y="1891"/>
                  </a:cxn>
                  <a:cxn ang="0">
                    <a:pos x="1368" y="1912"/>
                  </a:cxn>
                  <a:cxn ang="0">
                    <a:pos x="1416" y="1919"/>
                  </a:cxn>
                  <a:cxn ang="0">
                    <a:pos x="1463" y="1917"/>
                  </a:cxn>
                  <a:cxn ang="0">
                    <a:pos x="1510" y="1905"/>
                  </a:cxn>
                  <a:cxn ang="0">
                    <a:pos x="1558" y="1884"/>
                  </a:cxn>
                  <a:cxn ang="0">
                    <a:pos x="1605" y="1859"/>
                  </a:cxn>
                  <a:cxn ang="0">
                    <a:pos x="1652" y="1821"/>
                  </a:cxn>
                  <a:cxn ang="0">
                    <a:pos x="1700" y="1778"/>
                  </a:cxn>
                  <a:cxn ang="0">
                    <a:pos x="1747" y="1730"/>
                  </a:cxn>
                  <a:cxn ang="0">
                    <a:pos x="1794" y="1679"/>
                  </a:cxn>
                  <a:cxn ang="0">
                    <a:pos x="1841" y="1616"/>
                  </a:cxn>
                  <a:cxn ang="0">
                    <a:pos x="1889" y="1551"/>
                  </a:cxn>
                  <a:cxn ang="0">
                    <a:pos x="1936" y="1490"/>
                  </a:cxn>
                  <a:cxn ang="0">
                    <a:pos x="1983" y="1421"/>
                  </a:cxn>
                  <a:cxn ang="0">
                    <a:pos x="2031" y="1348"/>
                  </a:cxn>
                  <a:cxn ang="0">
                    <a:pos x="2078" y="1276"/>
                  </a:cxn>
                  <a:cxn ang="0">
                    <a:pos x="2125" y="1205"/>
                  </a:cxn>
                  <a:cxn ang="0">
                    <a:pos x="2173" y="1133"/>
                  </a:cxn>
                  <a:cxn ang="0">
                    <a:pos x="2220" y="1062"/>
                  </a:cxn>
                  <a:cxn ang="0">
                    <a:pos x="2267" y="989"/>
                  </a:cxn>
                  <a:cxn ang="0">
                    <a:pos x="2315" y="921"/>
                  </a:cxn>
                  <a:cxn ang="0">
                    <a:pos x="2362" y="856"/>
                  </a:cxn>
                  <a:cxn ang="0">
                    <a:pos x="2409" y="791"/>
                  </a:cxn>
                  <a:cxn ang="0">
                    <a:pos x="2457" y="726"/>
                  </a:cxn>
                  <a:cxn ang="0">
                    <a:pos x="2504" y="669"/>
                  </a:cxn>
                  <a:cxn ang="0">
                    <a:pos x="2551" y="610"/>
                  </a:cxn>
                  <a:cxn ang="0">
                    <a:pos x="2598" y="556"/>
                  </a:cxn>
                  <a:cxn ang="0">
                    <a:pos x="2646" y="504"/>
                  </a:cxn>
                  <a:cxn ang="0">
                    <a:pos x="2693" y="457"/>
                  </a:cxn>
                  <a:cxn ang="0">
                    <a:pos x="2740" y="409"/>
                  </a:cxn>
                  <a:cxn ang="0">
                    <a:pos x="2788" y="363"/>
                  </a:cxn>
                  <a:cxn ang="0">
                    <a:pos x="2835" y="327"/>
                  </a:cxn>
                  <a:cxn ang="0">
                    <a:pos x="2882" y="294"/>
                  </a:cxn>
                  <a:cxn ang="0">
                    <a:pos x="2930" y="260"/>
                  </a:cxn>
                  <a:cxn ang="0">
                    <a:pos x="2977" y="231"/>
                  </a:cxn>
                </a:cxnLst>
                <a:rect l="0" t="0" r="r" b="b"/>
                <a:pathLst>
                  <a:path w="3005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4" y="6"/>
                    </a:lnTo>
                    <a:lnTo>
                      <a:pt x="28" y="5"/>
                    </a:lnTo>
                    <a:lnTo>
                      <a:pt x="32" y="2"/>
                    </a:lnTo>
                    <a:lnTo>
                      <a:pt x="36" y="9"/>
                    </a:lnTo>
                    <a:lnTo>
                      <a:pt x="40" y="5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52" y="3"/>
                    </a:lnTo>
                    <a:lnTo>
                      <a:pt x="56" y="7"/>
                    </a:lnTo>
                    <a:lnTo>
                      <a:pt x="60" y="8"/>
                    </a:lnTo>
                    <a:lnTo>
                      <a:pt x="63" y="8"/>
                    </a:lnTo>
                    <a:lnTo>
                      <a:pt x="67" y="12"/>
                    </a:lnTo>
                    <a:lnTo>
                      <a:pt x="71" y="9"/>
                    </a:lnTo>
                    <a:lnTo>
                      <a:pt x="75" y="14"/>
                    </a:lnTo>
                    <a:lnTo>
                      <a:pt x="79" y="14"/>
                    </a:lnTo>
                    <a:lnTo>
                      <a:pt x="83" y="17"/>
                    </a:lnTo>
                    <a:lnTo>
                      <a:pt x="87" y="18"/>
                    </a:lnTo>
                    <a:lnTo>
                      <a:pt x="91" y="18"/>
                    </a:lnTo>
                    <a:lnTo>
                      <a:pt x="95" y="23"/>
                    </a:lnTo>
                    <a:lnTo>
                      <a:pt x="99" y="23"/>
                    </a:lnTo>
                    <a:lnTo>
                      <a:pt x="103" y="19"/>
                    </a:lnTo>
                    <a:lnTo>
                      <a:pt x="107" y="23"/>
                    </a:lnTo>
                    <a:lnTo>
                      <a:pt x="111" y="21"/>
                    </a:lnTo>
                    <a:lnTo>
                      <a:pt x="115" y="25"/>
                    </a:lnTo>
                    <a:lnTo>
                      <a:pt x="119" y="25"/>
                    </a:lnTo>
                    <a:lnTo>
                      <a:pt x="123" y="24"/>
                    </a:lnTo>
                    <a:lnTo>
                      <a:pt x="127" y="26"/>
                    </a:lnTo>
                    <a:lnTo>
                      <a:pt x="130" y="30"/>
                    </a:lnTo>
                    <a:lnTo>
                      <a:pt x="134" y="29"/>
                    </a:lnTo>
                    <a:lnTo>
                      <a:pt x="138" y="32"/>
                    </a:lnTo>
                    <a:lnTo>
                      <a:pt x="142" y="37"/>
                    </a:lnTo>
                    <a:lnTo>
                      <a:pt x="146" y="35"/>
                    </a:lnTo>
                    <a:lnTo>
                      <a:pt x="150" y="38"/>
                    </a:lnTo>
                    <a:lnTo>
                      <a:pt x="154" y="38"/>
                    </a:lnTo>
                    <a:lnTo>
                      <a:pt x="158" y="42"/>
                    </a:lnTo>
                    <a:lnTo>
                      <a:pt x="162" y="46"/>
                    </a:lnTo>
                    <a:lnTo>
                      <a:pt x="166" y="47"/>
                    </a:lnTo>
                    <a:lnTo>
                      <a:pt x="170" y="46"/>
                    </a:lnTo>
                    <a:lnTo>
                      <a:pt x="174" y="52"/>
                    </a:lnTo>
                    <a:lnTo>
                      <a:pt x="178" y="52"/>
                    </a:lnTo>
                    <a:lnTo>
                      <a:pt x="182" y="55"/>
                    </a:lnTo>
                    <a:lnTo>
                      <a:pt x="186" y="54"/>
                    </a:lnTo>
                    <a:lnTo>
                      <a:pt x="190" y="59"/>
                    </a:lnTo>
                    <a:lnTo>
                      <a:pt x="194" y="62"/>
                    </a:lnTo>
                    <a:lnTo>
                      <a:pt x="197" y="62"/>
                    </a:lnTo>
                    <a:lnTo>
                      <a:pt x="201" y="68"/>
                    </a:lnTo>
                    <a:lnTo>
                      <a:pt x="205" y="71"/>
                    </a:lnTo>
                    <a:lnTo>
                      <a:pt x="209" y="72"/>
                    </a:lnTo>
                    <a:lnTo>
                      <a:pt x="213" y="73"/>
                    </a:lnTo>
                    <a:lnTo>
                      <a:pt x="217" y="77"/>
                    </a:lnTo>
                    <a:lnTo>
                      <a:pt x="221" y="78"/>
                    </a:lnTo>
                    <a:lnTo>
                      <a:pt x="225" y="82"/>
                    </a:lnTo>
                    <a:lnTo>
                      <a:pt x="229" y="86"/>
                    </a:lnTo>
                    <a:lnTo>
                      <a:pt x="233" y="89"/>
                    </a:lnTo>
                    <a:lnTo>
                      <a:pt x="237" y="92"/>
                    </a:lnTo>
                    <a:lnTo>
                      <a:pt x="241" y="97"/>
                    </a:lnTo>
                    <a:lnTo>
                      <a:pt x="245" y="97"/>
                    </a:lnTo>
                    <a:lnTo>
                      <a:pt x="249" y="102"/>
                    </a:lnTo>
                    <a:lnTo>
                      <a:pt x="253" y="103"/>
                    </a:lnTo>
                    <a:lnTo>
                      <a:pt x="257" y="112"/>
                    </a:lnTo>
                    <a:lnTo>
                      <a:pt x="261" y="112"/>
                    </a:lnTo>
                    <a:lnTo>
                      <a:pt x="265" y="113"/>
                    </a:lnTo>
                    <a:lnTo>
                      <a:pt x="268" y="115"/>
                    </a:lnTo>
                    <a:lnTo>
                      <a:pt x="272" y="121"/>
                    </a:lnTo>
                    <a:lnTo>
                      <a:pt x="276" y="123"/>
                    </a:lnTo>
                    <a:lnTo>
                      <a:pt x="280" y="131"/>
                    </a:lnTo>
                    <a:lnTo>
                      <a:pt x="284" y="135"/>
                    </a:lnTo>
                    <a:lnTo>
                      <a:pt x="288" y="137"/>
                    </a:lnTo>
                    <a:lnTo>
                      <a:pt x="292" y="141"/>
                    </a:lnTo>
                    <a:lnTo>
                      <a:pt x="296" y="147"/>
                    </a:lnTo>
                    <a:lnTo>
                      <a:pt x="300" y="150"/>
                    </a:lnTo>
                    <a:lnTo>
                      <a:pt x="304" y="156"/>
                    </a:lnTo>
                    <a:lnTo>
                      <a:pt x="308" y="157"/>
                    </a:lnTo>
                    <a:lnTo>
                      <a:pt x="312" y="162"/>
                    </a:lnTo>
                    <a:lnTo>
                      <a:pt x="316" y="165"/>
                    </a:lnTo>
                    <a:lnTo>
                      <a:pt x="320" y="171"/>
                    </a:lnTo>
                    <a:lnTo>
                      <a:pt x="324" y="177"/>
                    </a:lnTo>
                    <a:lnTo>
                      <a:pt x="328" y="179"/>
                    </a:lnTo>
                    <a:lnTo>
                      <a:pt x="332" y="182"/>
                    </a:lnTo>
                    <a:lnTo>
                      <a:pt x="335" y="190"/>
                    </a:lnTo>
                    <a:lnTo>
                      <a:pt x="339" y="195"/>
                    </a:lnTo>
                    <a:lnTo>
                      <a:pt x="343" y="201"/>
                    </a:lnTo>
                    <a:lnTo>
                      <a:pt x="347" y="206"/>
                    </a:lnTo>
                    <a:lnTo>
                      <a:pt x="351" y="209"/>
                    </a:lnTo>
                    <a:lnTo>
                      <a:pt x="355" y="213"/>
                    </a:lnTo>
                    <a:lnTo>
                      <a:pt x="359" y="218"/>
                    </a:lnTo>
                    <a:lnTo>
                      <a:pt x="363" y="225"/>
                    </a:lnTo>
                    <a:lnTo>
                      <a:pt x="367" y="227"/>
                    </a:lnTo>
                    <a:lnTo>
                      <a:pt x="371" y="231"/>
                    </a:lnTo>
                    <a:lnTo>
                      <a:pt x="375" y="239"/>
                    </a:lnTo>
                    <a:lnTo>
                      <a:pt x="379" y="243"/>
                    </a:lnTo>
                    <a:lnTo>
                      <a:pt x="383" y="248"/>
                    </a:lnTo>
                    <a:lnTo>
                      <a:pt x="387" y="256"/>
                    </a:lnTo>
                    <a:lnTo>
                      <a:pt x="391" y="259"/>
                    </a:lnTo>
                    <a:lnTo>
                      <a:pt x="395" y="266"/>
                    </a:lnTo>
                    <a:lnTo>
                      <a:pt x="399" y="272"/>
                    </a:lnTo>
                    <a:lnTo>
                      <a:pt x="402" y="274"/>
                    </a:lnTo>
                    <a:lnTo>
                      <a:pt x="406" y="286"/>
                    </a:lnTo>
                    <a:lnTo>
                      <a:pt x="410" y="289"/>
                    </a:lnTo>
                    <a:lnTo>
                      <a:pt x="414" y="296"/>
                    </a:lnTo>
                    <a:lnTo>
                      <a:pt x="418" y="301"/>
                    </a:lnTo>
                    <a:lnTo>
                      <a:pt x="422" y="306"/>
                    </a:lnTo>
                    <a:lnTo>
                      <a:pt x="426" y="310"/>
                    </a:lnTo>
                    <a:lnTo>
                      <a:pt x="430" y="315"/>
                    </a:lnTo>
                    <a:lnTo>
                      <a:pt x="434" y="326"/>
                    </a:lnTo>
                    <a:lnTo>
                      <a:pt x="438" y="330"/>
                    </a:lnTo>
                    <a:lnTo>
                      <a:pt x="442" y="339"/>
                    </a:lnTo>
                    <a:lnTo>
                      <a:pt x="446" y="344"/>
                    </a:lnTo>
                    <a:lnTo>
                      <a:pt x="450" y="349"/>
                    </a:lnTo>
                    <a:lnTo>
                      <a:pt x="454" y="359"/>
                    </a:lnTo>
                    <a:lnTo>
                      <a:pt x="458" y="362"/>
                    </a:lnTo>
                    <a:lnTo>
                      <a:pt x="462" y="371"/>
                    </a:lnTo>
                    <a:lnTo>
                      <a:pt x="466" y="377"/>
                    </a:lnTo>
                    <a:lnTo>
                      <a:pt x="470" y="383"/>
                    </a:lnTo>
                    <a:lnTo>
                      <a:pt x="473" y="395"/>
                    </a:lnTo>
                    <a:lnTo>
                      <a:pt x="477" y="402"/>
                    </a:lnTo>
                    <a:lnTo>
                      <a:pt x="481" y="404"/>
                    </a:lnTo>
                    <a:lnTo>
                      <a:pt x="485" y="412"/>
                    </a:lnTo>
                    <a:lnTo>
                      <a:pt x="489" y="424"/>
                    </a:lnTo>
                    <a:lnTo>
                      <a:pt x="493" y="424"/>
                    </a:lnTo>
                    <a:lnTo>
                      <a:pt x="497" y="433"/>
                    </a:lnTo>
                    <a:lnTo>
                      <a:pt x="501" y="442"/>
                    </a:lnTo>
                    <a:lnTo>
                      <a:pt x="505" y="448"/>
                    </a:lnTo>
                    <a:lnTo>
                      <a:pt x="509" y="455"/>
                    </a:lnTo>
                    <a:lnTo>
                      <a:pt x="513" y="463"/>
                    </a:lnTo>
                    <a:lnTo>
                      <a:pt x="517" y="469"/>
                    </a:lnTo>
                    <a:lnTo>
                      <a:pt x="521" y="477"/>
                    </a:lnTo>
                    <a:lnTo>
                      <a:pt x="525" y="486"/>
                    </a:lnTo>
                    <a:lnTo>
                      <a:pt x="529" y="492"/>
                    </a:lnTo>
                    <a:lnTo>
                      <a:pt x="533" y="501"/>
                    </a:lnTo>
                    <a:lnTo>
                      <a:pt x="537" y="510"/>
                    </a:lnTo>
                    <a:lnTo>
                      <a:pt x="540" y="517"/>
                    </a:lnTo>
                    <a:lnTo>
                      <a:pt x="544" y="526"/>
                    </a:lnTo>
                    <a:lnTo>
                      <a:pt x="548" y="530"/>
                    </a:lnTo>
                    <a:lnTo>
                      <a:pt x="552" y="539"/>
                    </a:lnTo>
                    <a:lnTo>
                      <a:pt x="556" y="546"/>
                    </a:lnTo>
                    <a:lnTo>
                      <a:pt x="560" y="555"/>
                    </a:lnTo>
                    <a:lnTo>
                      <a:pt x="564" y="561"/>
                    </a:lnTo>
                    <a:lnTo>
                      <a:pt x="568" y="570"/>
                    </a:lnTo>
                    <a:lnTo>
                      <a:pt x="572" y="579"/>
                    </a:lnTo>
                    <a:lnTo>
                      <a:pt x="576" y="591"/>
                    </a:lnTo>
                    <a:lnTo>
                      <a:pt x="580" y="597"/>
                    </a:lnTo>
                    <a:lnTo>
                      <a:pt x="584" y="607"/>
                    </a:lnTo>
                    <a:lnTo>
                      <a:pt x="588" y="613"/>
                    </a:lnTo>
                    <a:lnTo>
                      <a:pt x="592" y="625"/>
                    </a:lnTo>
                    <a:lnTo>
                      <a:pt x="596" y="628"/>
                    </a:lnTo>
                    <a:lnTo>
                      <a:pt x="600" y="638"/>
                    </a:lnTo>
                    <a:lnTo>
                      <a:pt x="604" y="644"/>
                    </a:lnTo>
                    <a:lnTo>
                      <a:pt x="608" y="652"/>
                    </a:lnTo>
                    <a:lnTo>
                      <a:pt x="611" y="664"/>
                    </a:lnTo>
                    <a:lnTo>
                      <a:pt x="615" y="670"/>
                    </a:lnTo>
                    <a:lnTo>
                      <a:pt x="619" y="679"/>
                    </a:lnTo>
                    <a:lnTo>
                      <a:pt x="623" y="690"/>
                    </a:lnTo>
                    <a:lnTo>
                      <a:pt x="627" y="697"/>
                    </a:lnTo>
                    <a:lnTo>
                      <a:pt x="631" y="708"/>
                    </a:lnTo>
                    <a:lnTo>
                      <a:pt x="635" y="714"/>
                    </a:lnTo>
                    <a:lnTo>
                      <a:pt x="639" y="717"/>
                    </a:lnTo>
                    <a:lnTo>
                      <a:pt x="643" y="727"/>
                    </a:lnTo>
                    <a:lnTo>
                      <a:pt x="647" y="737"/>
                    </a:lnTo>
                    <a:lnTo>
                      <a:pt x="651" y="747"/>
                    </a:lnTo>
                    <a:lnTo>
                      <a:pt x="655" y="757"/>
                    </a:lnTo>
                    <a:lnTo>
                      <a:pt x="659" y="767"/>
                    </a:lnTo>
                    <a:lnTo>
                      <a:pt x="663" y="776"/>
                    </a:lnTo>
                    <a:lnTo>
                      <a:pt x="667" y="780"/>
                    </a:lnTo>
                    <a:lnTo>
                      <a:pt x="671" y="791"/>
                    </a:lnTo>
                    <a:lnTo>
                      <a:pt x="675" y="804"/>
                    </a:lnTo>
                    <a:lnTo>
                      <a:pt x="678" y="810"/>
                    </a:lnTo>
                    <a:lnTo>
                      <a:pt x="682" y="815"/>
                    </a:lnTo>
                    <a:lnTo>
                      <a:pt x="686" y="828"/>
                    </a:lnTo>
                    <a:lnTo>
                      <a:pt x="690" y="837"/>
                    </a:lnTo>
                    <a:lnTo>
                      <a:pt x="694" y="849"/>
                    </a:lnTo>
                    <a:lnTo>
                      <a:pt x="698" y="856"/>
                    </a:lnTo>
                    <a:lnTo>
                      <a:pt x="702" y="862"/>
                    </a:lnTo>
                    <a:lnTo>
                      <a:pt x="706" y="871"/>
                    </a:lnTo>
                    <a:lnTo>
                      <a:pt x="710" y="881"/>
                    </a:lnTo>
                    <a:lnTo>
                      <a:pt x="714" y="887"/>
                    </a:lnTo>
                    <a:lnTo>
                      <a:pt x="718" y="903"/>
                    </a:lnTo>
                    <a:lnTo>
                      <a:pt x="722" y="905"/>
                    </a:lnTo>
                    <a:lnTo>
                      <a:pt x="726" y="917"/>
                    </a:lnTo>
                    <a:lnTo>
                      <a:pt x="730" y="929"/>
                    </a:lnTo>
                    <a:lnTo>
                      <a:pt x="734" y="933"/>
                    </a:lnTo>
                    <a:lnTo>
                      <a:pt x="738" y="944"/>
                    </a:lnTo>
                    <a:lnTo>
                      <a:pt x="742" y="950"/>
                    </a:lnTo>
                    <a:lnTo>
                      <a:pt x="745" y="963"/>
                    </a:lnTo>
                    <a:lnTo>
                      <a:pt x="749" y="968"/>
                    </a:lnTo>
                    <a:lnTo>
                      <a:pt x="753" y="980"/>
                    </a:lnTo>
                    <a:lnTo>
                      <a:pt x="757" y="992"/>
                    </a:lnTo>
                    <a:lnTo>
                      <a:pt x="761" y="999"/>
                    </a:lnTo>
                    <a:lnTo>
                      <a:pt x="765" y="1009"/>
                    </a:lnTo>
                    <a:lnTo>
                      <a:pt x="769" y="1016"/>
                    </a:lnTo>
                    <a:lnTo>
                      <a:pt x="773" y="1027"/>
                    </a:lnTo>
                    <a:lnTo>
                      <a:pt x="777" y="1033"/>
                    </a:lnTo>
                    <a:lnTo>
                      <a:pt x="781" y="1042"/>
                    </a:lnTo>
                    <a:lnTo>
                      <a:pt x="785" y="1050"/>
                    </a:lnTo>
                    <a:lnTo>
                      <a:pt x="789" y="1062"/>
                    </a:lnTo>
                    <a:lnTo>
                      <a:pt x="793" y="1069"/>
                    </a:lnTo>
                    <a:lnTo>
                      <a:pt x="797" y="1081"/>
                    </a:lnTo>
                    <a:lnTo>
                      <a:pt x="801" y="1088"/>
                    </a:lnTo>
                    <a:lnTo>
                      <a:pt x="805" y="1099"/>
                    </a:lnTo>
                    <a:lnTo>
                      <a:pt x="809" y="1107"/>
                    </a:lnTo>
                    <a:lnTo>
                      <a:pt x="813" y="1113"/>
                    </a:lnTo>
                    <a:lnTo>
                      <a:pt x="816" y="1122"/>
                    </a:lnTo>
                    <a:lnTo>
                      <a:pt x="820" y="1135"/>
                    </a:lnTo>
                    <a:lnTo>
                      <a:pt x="824" y="1142"/>
                    </a:lnTo>
                    <a:lnTo>
                      <a:pt x="828" y="1152"/>
                    </a:lnTo>
                    <a:lnTo>
                      <a:pt x="832" y="1158"/>
                    </a:lnTo>
                    <a:lnTo>
                      <a:pt x="836" y="1164"/>
                    </a:lnTo>
                    <a:lnTo>
                      <a:pt x="840" y="1179"/>
                    </a:lnTo>
                    <a:lnTo>
                      <a:pt x="844" y="1187"/>
                    </a:lnTo>
                    <a:lnTo>
                      <a:pt x="848" y="1194"/>
                    </a:lnTo>
                    <a:lnTo>
                      <a:pt x="852" y="1207"/>
                    </a:lnTo>
                    <a:lnTo>
                      <a:pt x="856" y="1211"/>
                    </a:lnTo>
                    <a:lnTo>
                      <a:pt x="860" y="1215"/>
                    </a:lnTo>
                    <a:lnTo>
                      <a:pt x="864" y="1229"/>
                    </a:lnTo>
                    <a:lnTo>
                      <a:pt x="868" y="1239"/>
                    </a:lnTo>
                    <a:lnTo>
                      <a:pt x="872" y="1246"/>
                    </a:lnTo>
                    <a:lnTo>
                      <a:pt x="876" y="1257"/>
                    </a:lnTo>
                    <a:lnTo>
                      <a:pt x="880" y="1264"/>
                    </a:lnTo>
                    <a:lnTo>
                      <a:pt x="883" y="1271"/>
                    </a:lnTo>
                    <a:lnTo>
                      <a:pt x="887" y="1282"/>
                    </a:lnTo>
                    <a:lnTo>
                      <a:pt x="891" y="1289"/>
                    </a:lnTo>
                    <a:lnTo>
                      <a:pt x="895" y="1296"/>
                    </a:lnTo>
                    <a:lnTo>
                      <a:pt x="899" y="1304"/>
                    </a:lnTo>
                    <a:lnTo>
                      <a:pt x="903" y="1316"/>
                    </a:lnTo>
                    <a:lnTo>
                      <a:pt x="907" y="1321"/>
                    </a:lnTo>
                    <a:lnTo>
                      <a:pt x="911" y="1328"/>
                    </a:lnTo>
                    <a:lnTo>
                      <a:pt x="915" y="1339"/>
                    </a:lnTo>
                    <a:lnTo>
                      <a:pt x="919" y="1346"/>
                    </a:lnTo>
                    <a:lnTo>
                      <a:pt x="923" y="1354"/>
                    </a:lnTo>
                    <a:lnTo>
                      <a:pt x="927" y="1365"/>
                    </a:lnTo>
                    <a:lnTo>
                      <a:pt x="931" y="1371"/>
                    </a:lnTo>
                    <a:lnTo>
                      <a:pt x="935" y="1380"/>
                    </a:lnTo>
                    <a:lnTo>
                      <a:pt x="939" y="1392"/>
                    </a:lnTo>
                    <a:lnTo>
                      <a:pt x="943" y="1394"/>
                    </a:lnTo>
                    <a:lnTo>
                      <a:pt x="947" y="1405"/>
                    </a:lnTo>
                    <a:lnTo>
                      <a:pt x="950" y="1413"/>
                    </a:lnTo>
                    <a:lnTo>
                      <a:pt x="954" y="1418"/>
                    </a:lnTo>
                    <a:lnTo>
                      <a:pt x="958" y="1427"/>
                    </a:lnTo>
                    <a:lnTo>
                      <a:pt x="962" y="1433"/>
                    </a:lnTo>
                    <a:lnTo>
                      <a:pt x="966" y="1440"/>
                    </a:lnTo>
                    <a:lnTo>
                      <a:pt x="970" y="1447"/>
                    </a:lnTo>
                    <a:lnTo>
                      <a:pt x="974" y="1454"/>
                    </a:lnTo>
                    <a:lnTo>
                      <a:pt x="978" y="1465"/>
                    </a:lnTo>
                    <a:lnTo>
                      <a:pt x="982" y="1472"/>
                    </a:lnTo>
                    <a:lnTo>
                      <a:pt x="986" y="1480"/>
                    </a:lnTo>
                    <a:lnTo>
                      <a:pt x="990" y="1487"/>
                    </a:lnTo>
                    <a:lnTo>
                      <a:pt x="994" y="1495"/>
                    </a:lnTo>
                    <a:lnTo>
                      <a:pt x="998" y="1501"/>
                    </a:lnTo>
                    <a:lnTo>
                      <a:pt x="1002" y="1508"/>
                    </a:lnTo>
                    <a:lnTo>
                      <a:pt x="1006" y="1517"/>
                    </a:lnTo>
                    <a:lnTo>
                      <a:pt x="1010" y="1520"/>
                    </a:lnTo>
                    <a:lnTo>
                      <a:pt x="1014" y="1530"/>
                    </a:lnTo>
                    <a:lnTo>
                      <a:pt x="1018" y="1537"/>
                    </a:lnTo>
                    <a:lnTo>
                      <a:pt x="1021" y="1543"/>
                    </a:lnTo>
                    <a:lnTo>
                      <a:pt x="1025" y="1552"/>
                    </a:lnTo>
                    <a:lnTo>
                      <a:pt x="1029" y="1558"/>
                    </a:lnTo>
                    <a:lnTo>
                      <a:pt x="1033" y="1567"/>
                    </a:lnTo>
                    <a:lnTo>
                      <a:pt x="1037" y="1573"/>
                    </a:lnTo>
                    <a:lnTo>
                      <a:pt x="1041" y="1576"/>
                    </a:lnTo>
                    <a:lnTo>
                      <a:pt x="1045" y="1585"/>
                    </a:lnTo>
                    <a:lnTo>
                      <a:pt x="1049" y="1591"/>
                    </a:lnTo>
                    <a:lnTo>
                      <a:pt x="1053" y="1600"/>
                    </a:lnTo>
                    <a:lnTo>
                      <a:pt x="1057" y="1606"/>
                    </a:lnTo>
                    <a:lnTo>
                      <a:pt x="1061" y="1610"/>
                    </a:lnTo>
                    <a:lnTo>
                      <a:pt x="1065" y="1619"/>
                    </a:lnTo>
                    <a:lnTo>
                      <a:pt x="1069" y="1623"/>
                    </a:lnTo>
                    <a:lnTo>
                      <a:pt x="1073" y="1629"/>
                    </a:lnTo>
                    <a:lnTo>
                      <a:pt x="1077" y="1636"/>
                    </a:lnTo>
                    <a:lnTo>
                      <a:pt x="1081" y="1642"/>
                    </a:lnTo>
                    <a:lnTo>
                      <a:pt x="1085" y="1650"/>
                    </a:lnTo>
                    <a:lnTo>
                      <a:pt x="1088" y="1657"/>
                    </a:lnTo>
                    <a:lnTo>
                      <a:pt x="1092" y="1660"/>
                    </a:lnTo>
                    <a:lnTo>
                      <a:pt x="1096" y="1666"/>
                    </a:lnTo>
                    <a:lnTo>
                      <a:pt x="1100" y="1671"/>
                    </a:lnTo>
                    <a:lnTo>
                      <a:pt x="1104" y="1678"/>
                    </a:lnTo>
                    <a:lnTo>
                      <a:pt x="1108" y="1684"/>
                    </a:lnTo>
                    <a:lnTo>
                      <a:pt x="1112" y="1685"/>
                    </a:lnTo>
                    <a:lnTo>
                      <a:pt x="1116" y="1695"/>
                    </a:lnTo>
                    <a:lnTo>
                      <a:pt x="1120" y="1703"/>
                    </a:lnTo>
                    <a:lnTo>
                      <a:pt x="1124" y="1706"/>
                    </a:lnTo>
                    <a:lnTo>
                      <a:pt x="1128" y="1713"/>
                    </a:lnTo>
                    <a:lnTo>
                      <a:pt x="1132" y="1717"/>
                    </a:lnTo>
                    <a:lnTo>
                      <a:pt x="1136" y="1722"/>
                    </a:lnTo>
                    <a:lnTo>
                      <a:pt x="1140" y="1728"/>
                    </a:lnTo>
                    <a:lnTo>
                      <a:pt x="1144" y="1734"/>
                    </a:lnTo>
                    <a:lnTo>
                      <a:pt x="1148" y="1737"/>
                    </a:lnTo>
                    <a:lnTo>
                      <a:pt x="1152" y="1740"/>
                    </a:lnTo>
                    <a:lnTo>
                      <a:pt x="1156" y="1747"/>
                    </a:lnTo>
                    <a:lnTo>
                      <a:pt x="1159" y="1752"/>
                    </a:lnTo>
                    <a:lnTo>
                      <a:pt x="1163" y="1759"/>
                    </a:lnTo>
                    <a:lnTo>
                      <a:pt x="1167" y="1765"/>
                    </a:lnTo>
                    <a:lnTo>
                      <a:pt x="1171" y="1768"/>
                    </a:lnTo>
                    <a:lnTo>
                      <a:pt x="1175" y="1772"/>
                    </a:lnTo>
                    <a:lnTo>
                      <a:pt x="1179" y="1776"/>
                    </a:lnTo>
                    <a:lnTo>
                      <a:pt x="1183" y="1783"/>
                    </a:lnTo>
                    <a:lnTo>
                      <a:pt x="1187" y="1785"/>
                    </a:lnTo>
                    <a:lnTo>
                      <a:pt x="1191" y="1789"/>
                    </a:lnTo>
                    <a:lnTo>
                      <a:pt x="1195" y="1794"/>
                    </a:lnTo>
                    <a:lnTo>
                      <a:pt x="1199" y="1796"/>
                    </a:lnTo>
                    <a:lnTo>
                      <a:pt x="1203" y="1802"/>
                    </a:lnTo>
                    <a:lnTo>
                      <a:pt x="1207" y="1808"/>
                    </a:lnTo>
                    <a:lnTo>
                      <a:pt x="1211" y="1808"/>
                    </a:lnTo>
                    <a:lnTo>
                      <a:pt x="1215" y="1812"/>
                    </a:lnTo>
                    <a:lnTo>
                      <a:pt x="1219" y="1812"/>
                    </a:lnTo>
                    <a:lnTo>
                      <a:pt x="1223" y="1819"/>
                    </a:lnTo>
                    <a:lnTo>
                      <a:pt x="1226" y="1825"/>
                    </a:lnTo>
                    <a:lnTo>
                      <a:pt x="1230" y="1830"/>
                    </a:lnTo>
                    <a:lnTo>
                      <a:pt x="1234" y="1832"/>
                    </a:lnTo>
                    <a:lnTo>
                      <a:pt x="1238" y="1836"/>
                    </a:lnTo>
                    <a:lnTo>
                      <a:pt x="1242" y="1842"/>
                    </a:lnTo>
                    <a:lnTo>
                      <a:pt x="1246" y="1841"/>
                    </a:lnTo>
                    <a:lnTo>
                      <a:pt x="1250" y="1847"/>
                    </a:lnTo>
                    <a:lnTo>
                      <a:pt x="1254" y="1847"/>
                    </a:lnTo>
                    <a:lnTo>
                      <a:pt x="1258" y="1852"/>
                    </a:lnTo>
                    <a:lnTo>
                      <a:pt x="1262" y="1853"/>
                    </a:lnTo>
                    <a:lnTo>
                      <a:pt x="1266" y="1860"/>
                    </a:lnTo>
                    <a:lnTo>
                      <a:pt x="1270" y="1860"/>
                    </a:lnTo>
                    <a:lnTo>
                      <a:pt x="1274" y="1865"/>
                    </a:lnTo>
                    <a:lnTo>
                      <a:pt x="1278" y="1866"/>
                    </a:lnTo>
                    <a:lnTo>
                      <a:pt x="1282" y="1868"/>
                    </a:lnTo>
                    <a:lnTo>
                      <a:pt x="1286" y="1873"/>
                    </a:lnTo>
                    <a:lnTo>
                      <a:pt x="1290" y="1874"/>
                    </a:lnTo>
                    <a:lnTo>
                      <a:pt x="1293" y="1873"/>
                    </a:lnTo>
                    <a:lnTo>
                      <a:pt x="1297" y="1882"/>
                    </a:lnTo>
                    <a:lnTo>
                      <a:pt x="1301" y="1879"/>
                    </a:lnTo>
                    <a:lnTo>
                      <a:pt x="1305" y="1886"/>
                    </a:lnTo>
                    <a:lnTo>
                      <a:pt x="1309" y="1888"/>
                    </a:lnTo>
                    <a:lnTo>
                      <a:pt x="1313" y="1888"/>
                    </a:lnTo>
                    <a:lnTo>
                      <a:pt x="1317" y="1889"/>
                    </a:lnTo>
                    <a:lnTo>
                      <a:pt x="1321" y="1891"/>
                    </a:lnTo>
                    <a:lnTo>
                      <a:pt x="1325" y="1891"/>
                    </a:lnTo>
                    <a:lnTo>
                      <a:pt x="1329" y="1895"/>
                    </a:lnTo>
                    <a:lnTo>
                      <a:pt x="1333" y="1897"/>
                    </a:lnTo>
                    <a:lnTo>
                      <a:pt x="1337" y="1902"/>
                    </a:lnTo>
                    <a:lnTo>
                      <a:pt x="1341" y="1902"/>
                    </a:lnTo>
                    <a:lnTo>
                      <a:pt x="1345" y="1901"/>
                    </a:lnTo>
                    <a:lnTo>
                      <a:pt x="1349" y="1906"/>
                    </a:lnTo>
                    <a:lnTo>
                      <a:pt x="1353" y="1906"/>
                    </a:lnTo>
                    <a:lnTo>
                      <a:pt x="1357" y="1907"/>
                    </a:lnTo>
                    <a:lnTo>
                      <a:pt x="1361" y="1914"/>
                    </a:lnTo>
                    <a:lnTo>
                      <a:pt x="1364" y="1909"/>
                    </a:lnTo>
                    <a:lnTo>
                      <a:pt x="1368" y="1912"/>
                    </a:lnTo>
                    <a:lnTo>
                      <a:pt x="1372" y="1911"/>
                    </a:lnTo>
                    <a:lnTo>
                      <a:pt x="1376" y="1914"/>
                    </a:lnTo>
                    <a:lnTo>
                      <a:pt x="1380" y="1917"/>
                    </a:lnTo>
                    <a:lnTo>
                      <a:pt x="1384" y="1913"/>
                    </a:lnTo>
                    <a:lnTo>
                      <a:pt x="1388" y="1913"/>
                    </a:lnTo>
                    <a:lnTo>
                      <a:pt x="1392" y="1914"/>
                    </a:lnTo>
                    <a:lnTo>
                      <a:pt x="1396" y="1915"/>
                    </a:lnTo>
                    <a:lnTo>
                      <a:pt x="1400" y="1919"/>
                    </a:lnTo>
                    <a:lnTo>
                      <a:pt x="1404" y="1917"/>
                    </a:lnTo>
                    <a:lnTo>
                      <a:pt x="1408" y="1918"/>
                    </a:lnTo>
                    <a:lnTo>
                      <a:pt x="1412" y="1917"/>
                    </a:lnTo>
                    <a:lnTo>
                      <a:pt x="1416" y="1919"/>
                    </a:lnTo>
                    <a:lnTo>
                      <a:pt x="1420" y="1919"/>
                    </a:lnTo>
                    <a:lnTo>
                      <a:pt x="1424" y="1920"/>
                    </a:lnTo>
                    <a:lnTo>
                      <a:pt x="1428" y="1917"/>
                    </a:lnTo>
                    <a:lnTo>
                      <a:pt x="1431" y="1920"/>
                    </a:lnTo>
                    <a:lnTo>
                      <a:pt x="1435" y="1918"/>
                    </a:lnTo>
                    <a:lnTo>
                      <a:pt x="1439" y="1920"/>
                    </a:lnTo>
                    <a:lnTo>
                      <a:pt x="1443" y="1917"/>
                    </a:lnTo>
                    <a:lnTo>
                      <a:pt x="1447" y="1917"/>
                    </a:lnTo>
                    <a:lnTo>
                      <a:pt x="1451" y="1918"/>
                    </a:lnTo>
                    <a:lnTo>
                      <a:pt x="1455" y="1920"/>
                    </a:lnTo>
                    <a:lnTo>
                      <a:pt x="1459" y="1918"/>
                    </a:lnTo>
                    <a:lnTo>
                      <a:pt x="1463" y="1917"/>
                    </a:lnTo>
                    <a:lnTo>
                      <a:pt x="1467" y="1918"/>
                    </a:lnTo>
                    <a:lnTo>
                      <a:pt x="1471" y="1915"/>
                    </a:lnTo>
                    <a:lnTo>
                      <a:pt x="1475" y="1917"/>
                    </a:lnTo>
                    <a:lnTo>
                      <a:pt x="1479" y="1914"/>
                    </a:lnTo>
                    <a:lnTo>
                      <a:pt x="1483" y="1915"/>
                    </a:lnTo>
                    <a:lnTo>
                      <a:pt x="1487" y="1912"/>
                    </a:lnTo>
                    <a:lnTo>
                      <a:pt x="1491" y="1914"/>
                    </a:lnTo>
                    <a:lnTo>
                      <a:pt x="1495" y="1912"/>
                    </a:lnTo>
                    <a:lnTo>
                      <a:pt x="1498" y="1912"/>
                    </a:lnTo>
                    <a:lnTo>
                      <a:pt x="1502" y="1911"/>
                    </a:lnTo>
                    <a:lnTo>
                      <a:pt x="1506" y="1906"/>
                    </a:lnTo>
                    <a:lnTo>
                      <a:pt x="1510" y="1905"/>
                    </a:lnTo>
                    <a:lnTo>
                      <a:pt x="1514" y="1902"/>
                    </a:lnTo>
                    <a:lnTo>
                      <a:pt x="1518" y="1902"/>
                    </a:lnTo>
                    <a:lnTo>
                      <a:pt x="1522" y="1902"/>
                    </a:lnTo>
                    <a:lnTo>
                      <a:pt x="1526" y="1897"/>
                    </a:lnTo>
                    <a:lnTo>
                      <a:pt x="1530" y="1900"/>
                    </a:lnTo>
                    <a:lnTo>
                      <a:pt x="1534" y="1896"/>
                    </a:lnTo>
                    <a:lnTo>
                      <a:pt x="1538" y="1897"/>
                    </a:lnTo>
                    <a:lnTo>
                      <a:pt x="1542" y="1890"/>
                    </a:lnTo>
                    <a:lnTo>
                      <a:pt x="1546" y="1891"/>
                    </a:lnTo>
                    <a:lnTo>
                      <a:pt x="1550" y="1888"/>
                    </a:lnTo>
                    <a:lnTo>
                      <a:pt x="1554" y="1889"/>
                    </a:lnTo>
                    <a:lnTo>
                      <a:pt x="1558" y="1884"/>
                    </a:lnTo>
                    <a:lnTo>
                      <a:pt x="1562" y="1885"/>
                    </a:lnTo>
                    <a:lnTo>
                      <a:pt x="1566" y="1880"/>
                    </a:lnTo>
                    <a:lnTo>
                      <a:pt x="1569" y="1880"/>
                    </a:lnTo>
                    <a:lnTo>
                      <a:pt x="1573" y="1877"/>
                    </a:lnTo>
                    <a:lnTo>
                      <a:pt x="1577" y="1874"/>
                    </a:lnTo>
                    <a:lnTo>
                      <a:pt x="1581" y="1874"/>
                    </a:lnTo>
                    <a:lnTo>
                      <a:pt x="1585" y="1870"/>
                    </a:lnTo>
                    <a:lnTo>
                      <a:pt x="1589" y="1868"/>
                    </a:lnTo>
                    <a:lnTo>
                      <a:pt x="1593" y="1867"/>
                    </a:lnTo>
                    <a:lnTo>
                      <a:pt x="1597" y="1864"/>
                    </a:lnTo>
                    <a:lnTo>
                      <a:pt x="1601" y="1861"/>
                    </a:lnTo>
                    <a:lnTo>
                      <a:pt x="1605" y="1859"/>
                    </a:lnTo>
                    <a:lnTo>
                      <a:pt x="1609" y="1858"/>
                    </a:lnTo>
                    <a:lnTo>
                      <a:pt x="1613" y="1850"/>
                    </a:lnTo>
                    <a:lnTo>
                      <a:pt x="1617" y="1848"/>
                    </a:lnTo>
                    <a:lnTo>
                      <a:pt x="1621" y="1852"/>
                    </a:lnTo>
                    <a:lnTo>
                      <a:pt x="1625" y="1842"/>
                    </a:lnTo>
                    <a:lnTo>
                      <a:pt x="1629" y="1843"/>
                    </a:lnTo>
                    <a:lnTo>
                      <a:pt x="1633" y="1843"/>
                    </a:lnTo>
                    <a:lnTo>
                      <a:pt x="1636" y="1833"/>
                    </a:lnTo>
                    <a:lnTo>
                      <a:pt x="1640" y="1833"/>
                    </a:lnTo>
                    <a:lnTo>
                      <a:pt x="1644" y="1826"/>
                    </a:lnTo>
                    <a:lnTo>
                      <a:pt x="1648" y="1826"/>
                    </a:lnTo>
                    <a:lnTo>
                      <a:pt x="1652" y="1821"/>
                    </a:lnTo>
                    <a:lnTo>
                      <a:pt x="1656" y="1820"/>
                    </a:lnTo>
                    <a:lnTo>
                      <a:pt x="1660" y="1814"/>
                    </a:lnTo>
                    <a:lnTo>
                      <a:pt x="1664" y="1814"/>
                    </a:lnTo>
                    <a:lnTo>
                      <a:pt x="1668" y="1813"/>
                    </a:lnTo>
                    <a:lnTo>
                      <a:pt x="1672" y="1803"/>
                    </a:lnTo>
                    <a:lnTo>
                      <a:pt x="1676" y="1802"/>
                    </a:lnTo>
                    <a:lnTo>
                      <a:pt x="1680" y="1799"/>
                    </a:lnTo>
                    <a:lnTo>
                      <a:pt x="1684" y="1794"/>
                    </a:lnTo>
                    <a:lnTo>
                      <a:pt x="1688" y="1789"/>
                    </a:lnTo>
                    <a:lnTo>
                      <a:pt x="1692" y="1788"/>
                    </a:lnTo>
                    <a:lnTo>
                      <a:pt x="1696" y="1783"/>
                    </a:lnTo>
                    <a:lnTo>
                      <a:pt x="1700" y="1778"/>
                    </a:lnTo>
                    <a:lnTo>
                      <a:pt x="1703" y="1778"/>
                    </a:lnTo>
                    <a:lnTo>
                      <a:pt x="1707" y="1776"/>
                    </a:lnTo>
                    <a:lnTo>
                      <a:pt x="1711" y="1770"/>
                    </a:lnTo>
                    <a:lnTo>
                      <a:pt x="1715" y="1762"/>
                    </a:lnTo>
                    <a:lnTo>
                      <a:pt x="1719" y="1761"/>
                    </a:lnTo>
                    <a:lnTo>
                      <a:pt x="1723" y="1755"/>
                    </a:lnTo>
                    <a:lnTo>
                      <a:pt x="1727" y="1753"/>
                    </a:lnTo>
                    <a:lnTo>
                      <a:pt x="1731" y="1744"/>
                    </a:lnTo>
                    <a:lnTo>
                      <a:pt x="1735" y="1744"/>
                    </a:lnTo>
                    <a:lnTo>
                      <a:pt x="1739" y="1741"/>
                    </a:lnTo>
                    <a:lnTo>
                      <a:pt x="1743" y="1734"/>
                    </a:lnTo>
                    <a:lnTo>
                      <a:pt x="1747" y="1730"/>
                    </a:lnTo>
                    <a:lnTo>
                      <a:pt x="1751" y="1726"/>
                    </a:lnTo>
                    <a:lnTo>
                      <a:pt x="1755" y="1722"/>
                    </a:lnTo>
                    <a:lnTo>
                      <a:pt x="1759" y="1713"/>
                    </a:lnTo>
                    <a:lnTo>
                      <a:pt x="1763" y="1708"/>
                    </a:lnTo>
                    <a:lnTo>
                      <a:pt x="1767" y="1708"/>
                    </a:lnTo>
                    <a:lnTo>
                      <a:pt x="1771" y="1702"/>
                    </a:lnTo>
                    <a:lnTo>
                      <a:pt x="1774" y="1701"/>
                    </a:lnTo>
                    <a:lnTo>
                      <a:pt x="1778" y="1697"/>
                    </a:lnTo>
                    <a:lnTo>
                      <a:pt x="1782" y="1690"/>
                    </a:lnTo>
                    <a:lnTo>
                      <a:pt x="1786" y="1685"/>
                    </a:lnTo>
                    <a:lnTo>
                      <a:pt x="1790" y="1678"/>
                    </a:lnTo>
                    <a:lnTo>
                      <a:pt x="1794" y="1679"/>
                    </a:lnTo>
                    <a:lnTo>
                      <a:pt x="1798" y="1669"/>
                    </a:lnTo>
                    <a:lnTo>
                      <a:pt x="1802" y="1667"/>
                    </a:lnTo>
                    <a:lnTo>
                      <a:pt x="1806" y="1658"/>
                    </a:lnTo>
                    <a:lnTo>
                      <a:pt x="1810" y="1654"/>
                    </a:lnTo>
                    <a:lnTo>
                      <a:pt x="1814" y="1652"/>
                    </a:lnTo>
                    <a:lnTo>
                      <a:pt x="1818" y="1648"/>
                    </a:lnTo>
                    <a:lnTo>
                      <a:pt x="1822" y="1643"/>
                    </a:lnTo>
                    <a:lnTo>
                      <a:pt x="1826" y="1637"/>
                    </a:lnTo>
                    <a:lnTo>
                      <a:pt x="1830" y="1629"/>
                    </a:lnTo>
                    <a:lnTo>
                      <a:pt x="1834" y="1628"/>
                    </a:lnTo>
                    <a:lnTo>
                      <a:pt x="1838" y="1619"/>
                    </a:lnTo>
                    <a:lnTo>
                      <a:pt x="1841" y="1616"/>
                    </a:lnTo>
                    <a:lnTo>
                      <a:pt x="1845" y="1613"/>
                    </a:lnTo>
                    <a:lnTo>
                      <a:pt x="1849" y="1605"/>
                    </a:lnTo>
                    <a:lnTo>
                      <a:pt x="1853" y="1601"/>
                    </a:lnTo>
                    <a:lnTo>
                      <a:pt x="1857" y="1594"/>
                    </a:lnTo>
                    <a:lnTo>
                      <a:pt x="1861" y="1589"/>
                    </a:lnTo>
                    <a:lnTo>
                      <a:pt x="1865" y="1583"/>
                    </a:lnTo>
                    <a:lnTo>
                      <a:pt x="1869" y="1579"/>
                    </a:lnTo>
                    <a:lnTo>
                      <a:pt x="1873" y="1575"/>
                    </a:lnTo>
                    <a:lnTo>
                      <a:pt x="1877" y="1566"/>
                    </a:lnTo>
                    <a:lnTo>
                      <a:pt x="1881" y="1566"/>
                    </a:lnTo>
                    <a:lnTo>
                      <a:pt x="1885" y="1561"/>
                    </a:lnTo>
                    <a:lnTo>
                      <a:pt x="1889" y="1551"/>
                    </a:lnTo>
                    <a:lnTo>
                      <a:pt x="1893" y="1548"/>
                    </a:lnTo>
                    <a:lnTo>
                      <a:pt x="1897" y="1540"/>
                    </a:lnTo>
                    <a:lnTo>
                      <a:pt x="1901" y="1540"/>
                    </a:lnTo>
                    <a:lnTo>
                      <a:pt x="1905" y="1534"/>
                    </a:lnTo>
                    <a:lnTo>
                      <a:pt x="1909" y="1528"/>
                    </a:lnTo>
                    <a:lnTo>
                      <a:pt x="1912" y="1522"/>
                    </a:lnTo>
                    <a:lnTo>
                      <a:pt x="1916" y="1517"/>
                    </a:lnTo>
                    <a:lnTo>
                      <a:pt x="1920" y="1510"/>
                    </a:lnTo>
                    <a:lnTo>
                      <a:pt x="1924" y="1505"/>
                    </a:lnTo>
                    <a:lnTo>
                      <a:pt x="1928" y="1499"/>
                    </a:lnTo>
                    <a:lnTo>
                      <a:pt x="1932" y="1493"/>
                    </a:lnTo>
                    <a:lnTo>
                      <a:pt x="1936" y="1490"/>
                    </a:lnTo>
                    <a:lnTo>
                      <a:pt x="1940" y="1483"/>
                    </a:lnTo>
                    <a:lnTo>
                      <a:pt x="1944" y="1476"/>
                    </a:lnTo>
                    <a:lnTo>
                      <a:pt x="1948" y="1471"/>
                    </a:lnTo>
                    <a:lnTo>
                      <a:pt x="1952" y="1466"/>
                    </a:lnTo>
                    <a:lnTo>
                      <a:pt x="1956" y="1459"/>
                    </a:lnTo>
                    <a:lnTo>
                      <a:pt x="1960" y="1452"/>
                    </a:lnTo>
                    <a:lnTo>
                      <a:pt x="1964" y="1447"/>
                    </a:lnTo>
                    <a:lnTo>
                      <a:pt x="1968" y="1447"/>
                    </a:lnTo>
                    <a:lnTo>
                      <a:pt x="1972" y="1439"/>
                    </a:lnTo>
                    <a:lnTo>
                      <a:pt x="1976" y="1431"/>
                    </a:lnTo>
                    <a:lnTo>
                      <a:pt x="1979" y="1427"/>
                    </a:lnTo>
                    <a:lnTo>
                      <a:pt x="1983" y="1421"/>
                    </a:lnTo>
                    <a:lnTo>
                      <a:pt x="1987" y="1416"/>
                    </a:lnTo>
                    <a:lnTo>
                      <a:pt x="1991" y="1407"/>
                    </a:lnTo>
                    <a:lnTo>
                      <a:pt x="1995" y="1406"/>
                    </a:lnTo>
                    <a:lnTo>
                      <a:pt x="1999" y="1398"/>
                    </a:lnTo>
                    <a:lnTo>
                      <a:pt x="2003" y="1388"/>
                    </a:lnTo>
                    <a:lnTo>
                      <a:pt x="2007" y="1390"/>
                    </a:lnTo>
                    <a:lnTo>
                      <a:pt x="2011" y="1380"/>
                    </a:lnTo>
                    <a:lnTo>
                      <a:pt x="2015" y="1372"/>
                    </a:lnTo>
                    <a:lnTo>
                      <a:pt x="2019" y="1366"/>
                    </a:lnTo>
                    <a:lnTo>
                      <a:pt x="2023" y="1363"/>
                    </a:lnTo>
                    <a:lnTo>
                      <a:pt x="2027" y="1354"/>
                    </a:lnTo>
                    <a:lnTo>
                      <a:pt x="2031" y="1348"/>
                    </a:lnTo>
                    <a:lnTo>
                      <a:pt x="2035" y="1341"/>
                    </a:lnTo>
                    <a:lnTo>
                      <a:pt x="2039" y="1337"/>
                    </a:lnTo>
                    <a:lnTo>
                      <a:pt x="2043" y="1333"/>
                    </a:lnTo>
                    <a:lnTo>
                      <a:pt x="2046" y="1323"/>
                    </a:lnTo>
                    <a:lnTo>
                      <a:pt x="2050" y="1321"/>
                    </a:lnTo>
                    <a:lnTo>
                      <a:pt x="2054" y="1311"/>
                    </a:lnTo>
                    <a:lnTo>
                      <a:pt x="2058" y="1305"/>
                    </a:lnTo>
                    <a:lnTo>
                      <a:pt x="2062" y="1301"/>
                    </a:lnTo>
                    <a:lnTo>
                      <a:pt x="2066" y="1295"/>
                    </a:lnTo>
                    <a:lnTo>
                      <a:pt x="2070" y="1290"/>
                    </a:lnTo>
                    <a:lnTo>
                      <a:pt x="2074" y="1283"/>
                    </a:lnTo>
                    <a:lnTo>
                      <a:pt x="2078" y="1276"/>
                    </a:lnTo>
                    <a:lnTo>
                      <a:pt x="2082" y="1269"/>
                    </a:lnTo>
                    <a:lnTo>
                      <a:pt x="2086" y="1266"/>
                    </a:lnTo>
                    <a:lnTo>
                      <a:pt x="2090" y="1260"/>
                    </a:lnTo>
                    <a:lnTo>
                      <a:pt x="2094" y="1253"/>
                    </a:lnTo>
                    <a:lnTo>
                      <a:pt x="2098" y="1245"/>
                    </a:lnTo>
                    <a:lnTo>
                      <a:pt x="2102" y="1242"/>
                    </a:lnTo>
                    <a:lnTo>
                      <a:pt x="2106" y="1233"/>
                    </a:lnTo>
                    <a:lnTo>
                      <a:pt x="2110" y="1224"/>
                    </a:lnTo>
                    <a:lnTo>
                      <a:pt x="2114" y="1222"/>
                    </a:lnTo>
                    <a:lnTo>
                      <a:pt x="2117" y="1215"/>
                    </a:lnTo>
                    <a:lnTo>
                      <a:pt x="2121" y="1210"/>
                    </a:lnTo>
                    <a:lnTo>
                      <a:pt x="2125" y="1205"/>
                    </a:lnTo>
                    <a:lnTo>
                      <a:pt x="2129" y="1199"/>
                    </a:lnTo>
                    <a:lnTo>
                      <a:pt x="2133" y="1191"/>
                    </a:lnTo>
                    <a:lnTo>
                      <a:pt x="2137" y="1187"/>
                    </a:lnTo>
                    <a:lnTo>
                      <a:pt x="2141" y="1181"/>
                    </a:lnTo>
                    <a:lnTo>
                      <a:pt x="2145" y="1174"/>
                    </a:lnTo>
                    <a:lnTo>
                      <a:pt x="2149" y="1169"/>
                    </a:lnTo>
                    <a:lnTo>
                      <a:pt x="2153" y="1160"/>
                    </a:lnTo>
                    <a:lnTo>
                      <a:pt x="2157" y="1156"/>
                    </a:lnTo>
                    <a:lnTo>
                      <a:pt x="2161" y="1151"/>
                    </a:lnTo>
                    <a:lnTo>
                      <a:pt x="2165" y="1145"/>
                    </a:lnTo>
                    <a:lnTo>
                      <a:pt x="2169" y="1139"/>
                    </a:lnTo>
                    <a:lnTo>
                      <a:pt x="2173" y="1133"/>
                    </a:lnTo>
                    <a:lnTo>
                      <a:pt x="2177" y="1123"/>
                    </a:lnTo>
                    <a:lnTo>
                      <a:pt x="2181" y="1118"/>
                    </a:lnTo>
                    <a:lnTo>
                      <a:pt x="2184" y="1115"/>
                    </a:lnTo>
                    <a:lnTo>
                      <a:pt x="2188" y="1107"/>
                    </a:lnTo>
                    <a:lnTo>
                      <a:pt x="2192" y="1106"/>
                    </a:lnTo>
                    <a:lnTo>
                      <a:pt x="2196" y="1094"/>
                    </a:lnTo>
                    <a:lnTo>
                      <a:pt x="2200" y="1092"/>
                    </a:lnTo>
                    <a:lnTo>
                      <a:pt x="2204" y="1082"/>
                    </a:lnTo>
                    <a:lnTo>
                      <a:pt x="2208" y="1080"/>
                    </a:lnTo>
                    <a:lnTo>
                      <a:pt x="2212" y="1073"/>
                    </a:lnTo>
                    <a:lnTo>
                      <a:pt x="2216" y="1065"/>
                    </a:lnTo>
                    <a:lnTo>
                      <a:pt x="2220" y="1062"/>
                    </a:lnTo>
                    <a:lnTo>
                      <a:pt x="2224" y="1053"/>
                    </a:lnTo>
                    <a:lnTo>
                      <a:pt x="2228" y="1051"/>
                    </a:lnTo>
                    <a:lnTo>
                      <a:pt x="2232" y="1042"/>
                    </a:lnTo>
                    <a:lnTo>
                      <a:pt x="2236" y="1040"/>
                    </a:lnTo>
                    <a:lnTo>
                      <a:pt x="2240" y="1030"/>
                    </a:lnTo>
                    <a:lnTo>
                      <a:pt x="2244" y="1027"/>
                    </a:lnTo>
                    <a:lnTo>
                      <a:pt x="2248" y="1021"/>
                    </a:lnTo>
                    <a:lnTo>
                      <a:pt x="2251" y="1014"/>
                    </a:lnTo>
                    <a:lnTo>
                      <a:pt x="2255" y="1010"/>
                    </a:lnTo>
                    <a:lnTo>
                      <a:pt x="2259" y="1002"/>
                    </a:lnTo>
                    <a:lnTo>
                      <a:pt x="2263" y="998"/>
                    </a:lnTo>
                    <a:lnTo>
                      <a:pt x="2267" y="989"/>
                    </a:lnTo>
                    <a:lnTo>
                      <a:pt x="2271" y="988"/>
                    </a:lnTo>
                    <a:lnTo>
                      <a:pt x="2275" y="979"/>
                    </a:lnTo>
                    <a:lnTo>
                      <a:pt x="2279" y="973"/>
                    </a:lnTo>
                    <a:lnTo>
                      <a:pt x="2283" y="968"/>
                    </a:lnTo>
                    <a:lnTo>
                      <a:pt x="2287" y="962"/>
                    </a:lnTo>
                    <a:lnTo>
                      <a:pt x="2291" y="956"/>
                    </a:lnTo>
                    <a:lnTo>
                      <a:pt x="2295" y="951"/>
                    </a:lnTo>
                    <a:lnTo>
                      <a:pt x="2299" y="943"/>
                    </a:lnTo>
                    <a:lnTo>
                      <a:pt x="2303" y="938"/>
                    </a:lnTo>
                    <a:lnTo>
                      <a:pt x="2307" y="930"/>
                    </a:lnTo>
                    <a:lnTo>
                      <a:pt x="2311" y="927"/>
                    </a:lnTo>
                    <a:lnTo>
                      <a:pt x="2315" y="921"/>
                    </a:lnTo>
                    <a:lnTo>
                      <a:pt x="2319" y="914"/>
                    </a:lnTo>
                    <a:lnTo>
                      <a:pt x="2322" y="910"/>
                    </a:lnTo>
                    <a:lnTo>
                      <a:pt x="2326" y="904"/>
                    </a:lnTo>
                    <a:lnTo>
                      <a:pt x="2330" y="897"/>
                    </a:lnTo>
                    <a:lnTo>
                      <a:pt x="2334" y="893"/>
                    </a:lnTo>
                    <a:lnTo>
                      <a:pt x="2338" y="888"/>
                    </a:lnTo>
                    <a:lnTo>
                      <a:pt x="2342" y="886"/>
                    </a:lnTo>
                    <a:lnTo>
                      <a:pt x="2346" y="879"/>
                    </a:lnTo>
                    <a:lnTo>
                      <a:pt x="2350" y="873"/>
                    </a:lnTo>
                    <a:lnTo>
                      <a:pt x="2354" y="864"/>
                    </a:lnTo>
                    <a:lnTo>
                      <a:pt x="2358" y="857"/>
                    </a:lnTo>
                    <a:lnTo>
                      <a:pt x="2362" y="856"/>
                    </a:lnTo>
                    <a:lnTo>
                      <a:pt x="2366" y="846"/>
                    </a:lnTo>
                    <a:lnTo>
                      <a:pt x="2370" y="843"/>
                    </a:lnTo>
                    <a:lnTo>
                      <a:pt x="2374" y="837"/>
                    </a:lnTo>
                    <a:lnTo>
                      <a:pt x="2378" y="834"/>
                    </a:lnTo>
                    <a:lnTo>
                      <a:pt x="2382" y="826"/>
                    </a:lnTo>
                    <a:lnTo>
                      <a:pt x="2386" y="821"/>
                    </a:lnTo>
                    <a:lnTo>
                      <a:pt x="2389" y="816"/>
                    </a:lnTo>
                    <a:lnTo>
                      <a:pt x="2393" y="812"/>
                    </a:lnTo>
                    <a:lnTo>
                      <a:pt x="2397" y="803"/>
                    </a:lnTo>
                    <a:lnTo>
                      <a:pt x="2401" y="803"/>
                    </a:lnTo>
                    <a:lnTo>
                      <a:pt x="2405" y="792"/>
                    </a:lnTo>
                    <a:lnTo>
                      <a:pt x="2409" y="791"/>
                    </a:lnTo>
                    <a:lnTo>
                      <a:pt x="2413" y="786"/>
                    </a:lnTo>
                    <a:lnTo>
                      <a:pt x="2417" y="780"/>
                    </a:lnTo>
                    <a:lnTo>
                      <a:pt x="2421" y="773"/>
                    </a:lnTo>
                    <a:lnTo>
                      <a:pt x="2425" y="768"/>
                    </a:lnTo>
                    <a:lnTo>
                      <a:pt x="2429" y="762"/>
                    </a:lnTo>
                    <a:lnTo>
                      <a:pt x="2433" y="755"/>
                    </a:lnTo>
                    <a:lnTo>
                      <a:pt x="2437" y="751"/>
                    </a:lnTo>
                    <a:lnTo>
                      <a:pt x="2441" y="749"/>
                    </a:lnTo>
                    <a:lnTo>
                      <a:pt x="2445" y="741"/>
                    </a:lnTo>
                    <a:lnTo>
                      <a:pt x="2449" y="735"/>
                    </a:lnTo>
                    <a:lnTo>
                      <a:pt x="2453" y="731"/>
                    </a:lnTo>
                    <a:lnTo>
                      <a:pt x="2457" y="726"/>
                    </a:lnTo>
                    <a:lnTo>
                      <a:pt x="2460" y="721"/>
                    </a:lnTo>
                    <a:lnTo>
                      <a:pt x="2464" y="715"/>
                    </a:lnTo>
                    <a:lnTo>
                      <a:pt x="2468" y="713"/>
                    </a:lnTo>
                    <a:lnTo>
                      <a:pt x="2472" y="705"/>
                    </a:lnTo>
                    <a:lnTo>
                      <a:pt x="2476" y="700"/>
                    </a:lnTo>
                    <a:lnTo>
                      <a:pt x="2480" y="694"/>
                    </a:lnTo>
                    <a:lnTo>
                      <a:pt x="2484" y="692"/>
                    </a:lnTo>
                    <a:lnTo>
                      <a:pt x="2488" y="686"/>
                    </a:lnTo>
                    <a:lnTo>
                      <a:pt x="2492" y="680"/>
                    </a:lnTo>
                    <a:lnTo>
                      <a:pt x="2496" y="676"/>
                    </a:lnTo>
                    <a:lnTo>
                      <a:pt x="2500" y="668"/>
                    </a:lnTo>
                    <a:lnTo>
                      <a:pt x="2504" y="669"/>
                    </a:lnTo>
                    <a:lnTo>
                      <a:pt x="2508" y="662"/>
                    </a:lnTo>
                    <a:lnTo>
                      <a:pt x="2512" y="660"/>
                    </a:lnTo>
                    <a:lnTo>
                      <a:pt x="2516" y="654"/>
                    </a:lnTo>
                    <a:lnTo>
                      <a:pt x="2520" y="646"/>
                    </a:lnTo>
                    <a:lnTo>
                      <a:pt x="2524" y="644"/>
                    </a:lnTo>
                    <a:lnTo>
                      <a:pt x="2527" y="639"/>
                    </a:lnTo>
                    <a:lnTo>
                      <a:pt x="2531" y="631"/>
                    </a:lnTo>
                    <a:lnTo>
                      <a:pt x="2535" y="629"/>
                    </a:lnTo>
                    <a:lnTo>
                      <a:pt x="2539" y="625"/>
                    </a:lnTo>
                    <a:lnTo>
                      <a:pt x="2543" y="620"/>
                    </a:lnTo>
                    <a:lnTo>
                      <a:pt x="2547" y="613"/>
                    </a:lnTo>
                    <a:lnTo>
                      <a:pt x="2551" y="610"/>
                    </a:lnTo>
                    <a:lnTo>
                      <a:pt x="2555" y="602"/>
                    </a:lnTo>
                    <a:lnTo>
                      <a:pt x="2559" y="603"/>
                    </a:lnTo>
                    <a:lnTo>
                      <a:pt x="2563" y="595"/>
                    </a:lnTo>
                    <a:lnTo>
                      <a:pt x="2567" y="590"/>
                    </a:lnTo>
                    <a:lnTo>
                      <a:pt x="2571" y="586"/>
                    </a:lnTo>
                    <a:lnTo>
                      <a:pt x="2575" y="581"/>
                    </a:lnTo>
                    <a:lnTo>
                      <a:pt x="2579" y="578"/>
                    </a:lnTo>
                    <a:lnTo>
                      <a:pt x="2583" y="572"/>
                    </a:lnTo>
                    <a:lnTo>
                      <a:pt x="2587" y="569"/>
                    </a:lnTo>
                    <a:lnTo>
                      <a:pt x="2591" y="564"/>
                    </a:lnTo>
                    <a:lnTo>
                      <a:pt x="2594" y="561"/>
                    </a:lnTo>
                    <a:lnTo>
                      <a:pt x="2598" y="556"/>
                    </a:lnTo>
                    <a:lnTo>
                      <a:pt x="2602" y="551"/>
                    </a:lnTo>
                    <a:lnTo>
                      <a:pt x="2606" y="545"/>
                    </a:lnTo>
                    <a:lnTo>
                      <a:pt x="2610" y="539"/>
                    </a:lnTo>
                    <a:lnTo>
                      <a:pt x="2614" y="537"/>
                    </a:lnTo>
                    <a:lnTo>
                      <a:pt x="2618" y="534"/>
                    </a:lnTo>
                    <a:lnTo>
                      <a:pt x="2622" y="526"/>
                    </a:lnTo>
                    <a:lnTo>
                      <a:pt x="2626" y="526"/>
                    </a:lnTo>
                    <a:lnTo>
                      <a:pt x="2630" y="520"/>
                    </a:lnTo>
                    <a:lnTo>
                      <a:pt x="2634" y="516"/>
                    </a:lnTo>
                    <a:lnTo>
                      <a:pt x="2638" y="514"/>
                    </a:lnTo>
                    <a:lnTo>
                      <a:pt x="2642" y="507"/>
                    </a:lnTo>
                    <a:lnTo>
                      <a:pt x="2646" y="504"/>
                    </a:lnTo>
                    <a:lnTo>
                      <a:pt x="2650" y="497"/>
                    </a:lnTo>
                    <a:lnTo>
                      <a:pt x="2654" y="496"/>
                    </a:lnTo>
                    <a:lnTo>
                      <a:pt x="2658" y="491"/>
                    </a:lnTo>
                    <a:lnTo>
                      <a:pt x="2662" y="487"/>
                    </a:lnTo>
                    <a:lnTo>
                      <a:pt x="2665" y="481"/>
                    </a:lnTo>
                    <a:lnTo>
                      <a:pt x="2669" y="484"/>
                    </a:lnTo>
                    <a:lnTo>
                      <a:pt x="2673" y="473"/>
                    </a:lnTo>
                    <a:lnTo>
                      <a:pt x="2677" y="472"/>
                    </a:lnTo>
                    <a:lnTo>
                      <a:pt x="2681" y="469"/>
                    </a:lnTo>
                    <a:lnTo>
                      <a:pt x="2685" y="462"/>
                    </a:lnTo>
                    <a:lnTo>
                      <a:pt x="2689" y="461"/>
                    </a:lnTo>
                    <a:lnTo>
                      <a:pt x="2693" y="457"/>
                    </a:lnTo>
                    <a:lnTo>
                      <a:pt x="2697" y="452"/>
                    </a:lnTo>
                    <a:lnTo>
                      <a:pt x="2701" y="448"/>
                    </a:lnTo>
                    <a:lnTo>
                      <a:pt x="2705" y="444"/>
                    </a:lnTo>
                    <a:lnTo>
                      <a:pt x="2709" y="439"/>
                    </a:lnTo>
                    <a:lnTo>
                      <a:pt x="2713" y="438"/>
                    </a:lnTo>
                    <a:lnTo>
                      <a:pt x="2717" y="433"/>
                    </a:lnTo>
                    <a:lnTo>
                      <a:pt x="2721" y="425"/>
                    </a:lnTo>
                    <a:lnTo>
                      <a:pt x="2725" y="424"/>
                    </a:lnTo>
                    <a:lnTo>
                      <a:pt x="2729" y="422"/>
                    </a:lnTo>
                    <a:lnTo>
                      <a:pt x="2732" y="418"/>
                    </a:lnTo>
                    <a:lnTo>
                      <a:pt x="2736" y="415"/>
                    </a:lnTo>
                    <a:lnTo>
                      <a:pt x="2740" y="409"/>
                    </a:lnTo>
                    <a:lnTo>
                      <a:pt x="2744" y="403"/>
                    </a:lnTo>
                    <a:lnTo>
                      <a:pt x="2748" y="404"/>
                    </a:lnTo>
                    <a:lnTo>
                      <a:pt x="2752" y="398"/>
                    </a:lnTo>
                    <a:lnTo>
                      <a:pt x="2756" y="395"/>
                    </a:lnTo>
                    <a:lnTo>
                      <a:pt x="2760" y="396"/>
                    </a:lnTo>
                    <a:lnTo>
                      <a:pt x="2764" y="386"/>
                    </a:lnTo>
                    <a:lnTo>
                      <a:pt x="2768" y="387"/>
                    </a:lnTo>
                    <a:lnTo>
                      <a:pt x="2772" y="384"/>
                    </a:lnTo>
                    <a:lnTo>
                      <a:pt x="2776" y="378"/>
                    </a:lnTo>
                    <a:lnTo>
                      <a:pt x="2780" y="377"/>
                    </a:lnTo>
                    <a:lnTo>
                      <a:pt x="2784" y="373"/>
                    </a:lnTo>
                    <a:lnTo>
                      <a:pt x="2788" y="363"/>
                    </a:lnTo>
                    <a:lnTo>
                      <a:pt x="2792" y="365"/>
                    </a:lnTo>
                    <a:lnTo>
                      <a:pt x="2796" y="366"/>
                    </a:lnTo>
                    <a:lnTo>
                      <a:pt x="2799" y="360"/>
                    </a:lnTo>
                    <a:lnTo>
                      <a:pt x="2803" y="356"/>
                    </a:lnTo>
                    <a:lnTo>
                      <a:pt x="2807" y="349"/>
                    </a:lnTo>
                    <a:lnTo>
                      <a:pt x="2811" y="349"/>
                    </a:lnTo>
                    <a:lnTo>
                      <a:pt x="2815" y="347"/>
                    </a:lnTo>
                    <a:lnTo>
                      <a:pt x="2819" y="344"/>
                    </a:lnTo>
                    <a:lnTo>
                      <a:pt x="2823" y="339"/>
                    </a:lnTo>
                    <a:lnTo>
                      <a:pt x="2827" y="337"/>
                    </a:lnTo>
                    <a:lnTo>
                      <a:pt x="2831" y="333"/>
                    </a:lnTo>
                    <a:lnTo>
                      <a:pt x="2835" y="327"/>
                    </a:lnTo>
                    <a:lnTo>
                      <a:pt x="2839" y="327"/>
                    </a:lnTo>
                    <a:lnTo>
                      <a:pt x="2843" y="324"/>
                    </a:lnTo>
                    <a:lnTo>
                      <a:pt x="2847" y="324"/>
                    </a:lnTo>
                    <a:lnTo>
                      <a:pt x="2851" y="320"/>
                    </a:lnTo>
                    <a:lnTo>
                      <a:pt x="2855" y="318"/>
                    </a:lnTo>
                    <a:lnTo>
                      <a:pt x="2859" y="309"/>
                    </a:lnTo>
                    <a:lnTo>
                      <a:pt x="2863" y="313"/>
                    </a:lnTo>
                    <a:lnTo>
                      <a:pt x="2867" y="306"/>
                    </a:lnTo>
                    <a:lnTo>
                      <a:pt x="2870" y="302"/>
                    </a:lnTo>
                    <a:lnTo>
                      <a:pt x="2874" y="300"/>
                    </a:lnTo>
                    <a:lnTo>
                      <a:pt x="2878" y="298"/>
                    </a:lnTo>
                    <a:lnTo>
                      <a:pt x="2882" y="294"/>
                    </a:lnTo>
                    <a:lnTo>
                      <a:pt x="2886" y="292"/>
                    </a:lnTo>
                    <a:lnTo>
                      <a:pt x="2890" y="288"/>
                    </a:lnTo>
                    <a:lnTo>
                      <a:pt x="2894" y="285"/>
                    </a:lnTo>
                    <a:lnTo>
                      <a:pt x="2898" y="285"/>
                    </a:lnTo>
                    <a:lnTo>
                      <a:pt x="2902" y="279"/>
                    </a:lnTo>
                    <a:lnTo>
                      <a:pt x="2906" y="278"/>
                    </a:lnTo>
                    <a:lnTo>
                      <a:pt x="2910" y="274"/>
                    </a:lnTo>
                    <a:lnTo>
                      <a:pt x="2914" y="273"/>
                    </a:lnTo>
                    <a:lnTo>
                      <a:pt x="2918" y="267"/>
                    </a:lnTo>
                    <a:lnTo>
                      <a:pt x="2922" y="267"/>
                    </a:lnTo>
                    <a:lnTo>
                      <a:pt x="2926" y="263"/>
                    </a:lnTo>
                    <a:lnTo>
                      <a:pt x="2930" y="260"/>
                    </a:lnTo>
                    <a:lnTo>
                      <a:pt x="2934" y="257"/>
                    </a:lnTo>
                    <a:lnTo>
                      <a:pt x="2937" y="257"/>
                    </a:lnTo>
                    <a:lnTo>
                      <a:pt x="2941" y="255"/>
                    </a:lnTo>
                    <a:lnTo>
                      <a:pt x="2945" y="250"/>
                    </a:lnTo>
                    <a:lnTo>
                      <a:pt x="2949" y="248"/>
                    </a:lnTo>
                    <a:lnTo>
                      <a:pt x="2953" y="247"/>
                    </a:lnTo>
                    <a:lnTo>
                      <a:pt x="2957" y="245"/>
                    </a:lnTo>
                    <a:lnTo>
                      <a:pt x="2961" y="243"/>
                    </a:lnTo>
                    <a:lnTo>
                      <a:pt x="2965" y="239"/>
                    </a:lnTo>
                    <a:lnTo>
                      <a:pt x="2969" y="236"/>
                    </a:lnTo>
                    <a:lnTo>
                      <a:pt x="2973" y="236"/>
                    </a:lnTo>
                    <a:lnTo>
                      <a:pt x="2977" y="231"/>
                    </a:lnTo>
                    <a:lnTo>
                      <a:pt x="2981" y="227"/>
                    </a:lnTo>
                    <a:lnTo>
                      <a:pt x="2985" y="224"/>
                    </a:lnTo>
                    <a:lnTo>
                      <a:pt x="2989" y="224"/>
                    </a:lnTo>
                    <a:lnTo>
                      <a:pt x="2993" y="225"/>
                    </a:lnTo>
                    <a:lnTo>
                      <a:pt x="2997" y="218"/>
                    </a:lnTo>
                    <a:lnTo>
                      <a:pt x="3001" y="216"/>
                    </a:lnTo>
                    <a:lnTo>
                      <a:pt x="3005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7" name="Line 4579"/>
              <p:cNvSpPr>
                <a:spLocks noChangeShapeType="1"/>
              </p:cNvSpPr>
              <p:nvPr/>
            </p:nvSpPr>
            <p:spPr bwMode="auto">
              <a:xfrm flipV="1">
                <a:off x="306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8" name="Freeform 4580"/>
              <p:cNvSpPr>
                <a:spLocks/>
              </p:cNvSpPr>
              <p:nvPr/>
            </p:nvSpPr>
            <p:spPr bwMode="auto">
              <a:xfrm flipV="1">
                <a:off x="3069" y="2015"/>
                <a:ext cx="8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1"/>
                  </a:cxn>
                  <a:cxn ang="0">
                    <a:pos x="8" y="1"/>
                  </a:cxn>
                  <a:cxn ang="0">
                    <a:pos x="12" y="0"/>
                  </a:cxn>
                  <a:cxn ang="0">
                    <a:pos x="15" y="0"/>
                  </a:cxn>
                </a:cxnLst>
                <a:rect l="0" t="0" r="r" b="b"/>
                <a:pathLst>
                  <a:path w="15" h="2">
                    <a:moveTo>
                      <a:pt x="0" y="2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5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29" name="Line 4581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0" name="Line 4582"/>
              <p:cNvSpPr>
                <a:spLocks noChangeShapeType="1"/>
              </p:cNvSpPr>
              <p:nvPr/>
            </p:nvSpPr>
            <p:spPr bwMode="auto">
              <a:xfrm flipV="1">
                <a:off x="308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1" name="Line 4583"/>
              <p:cNvSpPr>
                <a:spLocks noChangeShapeType="1"/>
              </p:cNvSpPr>
              <p:nvPr/>
            </p:nvSpPr>
            <p:spPr bwMode="auto">
              <a:xfrm>
                <a:off x="308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2" name="Line 4584"/>
              <p:cNvSpPr>
                <a:spLocks noChangeShapeType="1"/>
              </p:cNvSpPr>
              <p:nvPr/>
            </p:nvSpPr>
            <p:spPr bwMode="auto">
              <a:xfrm flipV="1">
                <a:off x="308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3" name="Freeform 4585"/>
              <p:cNvSpPr>
                <a:spLocks/>
              </p:cNvSpPr>
              <p:nvPr/>
            </p:nvSpPr>
            <p:spPr bwMode="auto">
              <a:xfrm flipV="1">
                <a:off x="3087" y="910"/>
                <a:ext cx="1726" cy="1106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23"/>
                  </a:cxn>
                  <a:cxn ang="0">
                    <a:pos x="138" y="35"/>
                  </a:cxn>
                  <a:cxn ang="0">
                    <a:pos x="186" y="60"/>
                  </a:cxn>
                  <a:cxn ang="0">
                    <a:pos x="233" y="97"/>
                  </a:cxn>
                  <a:cxn ang="0">
                    <a:pos x="280" y="141"/>
                  </a:cxn>
                  <a:cxn ang="0">
                    <a:pos x="327" y="191"/>
                  </a:cxn>
                  <a:cxn ang="0">
                    <a:pos x="375" y="251"/>
                  </a:cxn>
                  <a:cxn ang="0">
                    <a:pos x="422" y="321"/>
                  </a:cxn>
                  <a:cxn ang="0">
                    <a:pos x="469" y="403"/>
                  </a:cxn>
                  <a:cxn ang="0">
                    <a:pos x="517" y="494"/>
                  </a:cxn>
                  <a:cxn ang="0">
                    <a:pos x="564" y="587"/>
                  </a:cxn>
                  <a:cxn ang="0">
                    <a:pos x="611" y="686"/>
                  </a:cxn>
                  <a:cxn ang="0">
                    <a:pos x="659" y="786"/>
                  </a:cxn>
                  <a:cxn ang="0">
                    <a:pos x="706" y="898"/>
                  </a:cxn>
                  <a:cxn ang="0">
                    <a:pos x="753" y="1004"/>
                  </a:cxn>
                  <a:cxn ang="0">
                    <a:pos x="801" y="1113"/>
                  </a:cxn>
                  <a:cxn ang="0">
                    <a:pos x="848" y="1217"/>
                  </a:cxn>
                  <a:cxn ang="0">
                    <a:pos x="895" y="1317"/>
                  </a:cxn>
                  <a:cxn ang="0">
                    <a:pos x="942" y="1416"/>
                  </a:cxn>
                  <a:cxn ang="0">
                    <a:pos x="990" y="1507"/>
                  </a:cxn>
                  <a:cxn ang="0">
                    <a:pos x="1037" y="1589"/>
                  </a:cxn>
                  <a:cxn ang="0">
                    <a:pos x="1084" y="1667"/>
                  </a:cxn>
                  <a:cxn ang="0">
                    <a:pos x="1132" y="1729"/>
                  </a:cxn>
                  <a:cxn ang="0">
                    <a:pos x="1179" y="1788"/>
                  </a:cxn>
                  <a:cxn ang="0">
                    <a:pos x="1226" y="1833"/>
                  </a:cxn>
                  <a:cxn ang="0">
                    <a:pos x="1274" y="1873"/>
                  </a:cxn>
                  <a:cxn ang="0">
                    <a:pos x="1321" y="1899"/>
                  </a:cxn>
                  <a:cxn ang="0">
                    <a:pos x="1368" y="1915"/>
                  </a:cxn>
                  <a:cxn ang="0">
                    <a:pos x="1416" y="1920"/>
                  </a:cxn>
                  <a:cxn ang="0">
                    <a:pos x="1463" y="1915"/>
                  </a:cxn>
                  <a:cxn ang="0">
                    <a:pos x="1510" y="1902"/>
                  </a:cxn>
                  <a:cxn ang="0">
                    <a:pos x="1558" y="1880"/>
                  </a:cxn>
                  <a:cxn ang="0">
                    <a:pos x="1605" y="1850"/>
                  </a:cxn>
                  <a:cxn ang="0">
                    <a:pos x="1652" y="1811"/>
                  </a:cxn>
                  <a:cxn ang="0">
                    <a:pos x="1699" y="1768"/>
                  </a:cxn>
                  <a:cxn ang="0">
                    <a:pos x="1747" y="1720"/>
                  </a:cxn>
                  <a:cxn ang="0">
                    <a:pos x="1794" y="1660"/>
                  </a:cxn>
                  <a:cxn ang="0">
                    <a:pos x="1841" y="1599"/>
                  </a:cxn>
                  <a:cxn ang="0">
                    <a:pos x="1889" y="1538"/>
                  </a:cxn>
                  <a:cxn ang="0">
                    <a:pos x="1936" y="1469"/>
                  </a:cxn>
                  <a:cxn ang="0">
                    <a:pos x="1983" y="1403"/>
                  </a:cxn>
                  <a:cxn ang="0">
                    <a:pos x="2031" y="1331"/>
                  </a:cxn>
                  <a:cxn ang="0">
                    <a:pos x="2078" y="1258"/>
                  </a:cxn>
                  <a:cxn ang="0">
                    <a:pos x="2125" y="1184"/>
                  </a:cxn>
                  <a:cxn ang="0">
                    <a:pos x="2173" y="1113"/>
                  </a:cxn>
                  <a:cxn ang="0">
                    <a:pos x="2220" y="1040"/>
                  </a:cxn>
                  <a:cxn ang="0">
                    <a:pos x="2267" y="967"/>
                  </a:cxn>
                  <a:cxn ang="0">
                    <a:pos x="2314" y="902"/>
                  </a:cxn>
                  <a:cxn ang="0">
                    <a:pos x="2362" y="837"/>
                  </a:cxn>
                  <a:cxn ang="0">
                    <a:pos x="2409" y="772"/>
                  </a:cxn>
                  <a:cxn ang="0">
                    <a:pos x="2456" y="707"/>
                  </a:cxn>
                  <a:cxn ang="0">
                    <a:pos x="2504" y="649"/>
                  </a:cxn>
                  <a:cxn ang="0">
                    <a:pos x="2551" y="592"/>
                  </a:cxn>
                  <a:cxn ang="0">
                    <a:pos x="2598" y="538"/>
                  </a:cxn>
                  <a:cxn ang="0">
                    <a:pos x="2646" y="490"/>
                  </a:cxn>
                  <a:cxn ang="0">
                    <a:pos x="2693" y="439"/>
                  </a:cxn>
                  <a:cxn ang="0">
                    <a:pos x="2740" y="393"/>
                  </a:cxn>
                  <a:cxn ang="0">
                    <a:pos x="2788" y="355"/>
                  </a:cxn>
                  <a:cxn ang="0">
                    <a:pos x="2835" y="315"/>
                  </a:cxn>
                  <a:cxn ang="0">
                    <a:pos x="2882" y="281"/>
                  </a:cxn>
                  <a:cxn ang="0">
                    <a:pos x="2929" y="251"/>
                  </a:cxn>
                  <a:cxn ang="0">
                    <a:pos x="2977" y="221"/>
                  </a:cxn>
                </a:cxnLst>
                <a:rect l="0" t="0" r="r" b="b"/>
                <a:pathLst>
                  <a:path w="2997" h="1921">
                    <a:moveTo>
                      <a:pt x="0" y="3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6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6"/>
                    </a:lnTo>
                    <a:lnTo>
                      <a:pt x="28" y="3"/>
                    </a:lnTo>
                    <a:lnTo>
                      <a:pt x="32" y="5"/>
                    </a:lnTo>
                    <a:lnTo>
                      <a:pt x="36" y="7"/>
                    </a:lnTo>
                    <a:lnTo>
                      <a:pt x="40" y="5"/>
                    </a:lnTo>
                    <a:lnTo>
                      <a:pt x="44" y="7"/>
                    </a:lnTo>
                    <a:lnTo>
                      <a:pt x="48" y="8"/>
                    </a:lnTo>
                    <a:lnTo>
                      <a:pt x="52" y="11"/>
                    </a:lnTo>
                    <a:lnTo>
                      <a:pt x="55" y="11"/>
                    </a:lnTo>
                    <a:lnTo>
                      <a:pt x="59" y="7"/>
                    </a:lnTo>
                    <a:lnTo>
                      <a:pt x="63" y="11"/>
                    </a:lnTo>
                    <a:lnTo>
                      <a:pt x="67" y="13"/>
                    </a:lnTo>
                    <a:lnTo>
                      <a:pt x="71" y="17"/>
                    </a:lnTo>
                    <a:lnTo>
                      <a:pt x="75" y="17"/>
                    </a:lnTo>
                    <a:lnTo>
                      <a:pt x="79" y="18"/>
                    </a:lnTo>
                    <a:lnTo>
                      <a:pt x="83" y="18"/>
                    </a:lnTo>
                    <a:lnTo>
                      <a:pt x="87" y="19"/>
                    </a:lnTo>
                    <a:lnTo>
                      <a:pt x="91" y="23"/>
                    </a:lnTo>
                    <a:lnTo>
                      <a:pt x="95" y="21"/>
                    </a:lnTo>
                    <a:lnTo>
                      <a:pt x="99" y="25"/>
                    </a:lnTo>
                    <a:lnTo>
                      <a:pt x="103" y="25"/>
                    </a:lnTo>
                    <a:lnTo>
                      <a:pt x="107" y="24"/>
                    </a:lnTo>
                    <a:lnTo>
                      <a:pt x="111" y="26"/>
                    </a:lnTo>
                    <a:lnTo>
                      <a:pt x="115" y="26"/>
                    </a:lnTo>
                    <a:lnTo>
                      <a:pt x="119" y="29"/>
                    </a:lnTo>
                    <a:lnTo>
                      <a:pt x="122" y="31"/>
                    </a:lnTo>
                    <a:lnTo>
                      <a:pt x="126" y="29"/>
                    </a:lnTo>
                    <a:lnTo>
                      <a:pt x="130" y="33"/>
                    </a:lnTo>
                    <a:lnTo>
                      <a:pt x="134" y="36"/>
                    </a:lnTo>
                    <a:lnTo>
                      <a:pt x="138" y="35"/>
                    </a:lnTo>
                    <a:lnTo>
                      <a:pt x="142" y="39"/>
                    </a:lnTo>
                    <a:lnTo>
                      <a:pt x="146" y="41"/>
                    </a:lnTo>
                    <a:lnTo>
                      <a:pt x="150" y="45"/>
                    </a:lnTo>
                    <a:lnTo>
                      <a:pt x="154" y="44"/>
                    </a:lnTo>
                    <a:lnTo>
                      <a:pt x="158" y="47"/>
                    </a:lnTo>
                    <a:lnTo>
                      <a:pt x="162" y="48"/>
                    </a:lnTo>
                    <a:lnTo>
                      <a:pt x="166" y="49"/>
                    </a:lnTo>
                    <a:lnTo>
                      <a:pt x="170" y="54"/>
                    </a:lnTo>
                    <a:lnTo>
                      <a:pt x="174" y="57"/>
                    </a:lnTo>
                    <a:lnTo>
                      <a:pt x="178" y="54"/>
                    </a:lnTo>
                    <a:lnTo>
                      <a:pt x="182" y="59"/>
                    </a:lnTo>
                    <a:lnTo>
                      <a:pt x="186" y="60"/>
                    </a:lnTo>
                    <a:lnTo>
                      <a:pt x="189" y="66"/>
                    </a:lnTo>
                    <a:lnTo>
                      <a:pt x="193" y="70"/>
                    </a:lnTo>
                    <a:lnTo>
                      <a:pt x="197" y="66"/>
                    </a:lnTo>
                    <a:lnTo>
                      <a:pt x="201" y="68"/>
                    </a:lnTo>
                    <a:lnTo>
                      <a:pt x="205" y="76"/>
                    </a:lnTo>
                    <a:lnTo>
                      <a:pt x="209" y="76"/>
                    </a:lnTo>
                    <a:lnTo>
                      <a:pt x="213" y="79"/>
                    </a:lnTo>
                    <a:lnTo>
                      <a:pt x="217" y="84"/>
                    </a:lnTo>
                    <a:lnTo>
                      <a:pt x="221" y="89"/>
                    </a:lnTo>
                    <a:lnTo>
                      <a:pt x="225" y="88"/>
                    </a:lnTo>
                    <a:lnTo>
                      <a:pt x="229" y="94"/>
                    </a:lnTo>
                    <a:lnTo>
                      <a:pt x="233" y="97"/>
                    </a:lnTo>
                    <a:lnTo>
                      <a:pt x="237" y="101"/>
                    </a:lnTo>
                    <a:lnTo>
                      <a:pt x="241" y="100"/>
                    </a:lnTo>
                    <a:lnTo>
                      <a:pt x="245" y="107"/>
                    </a:lnTo>
                    <a:lnTo>
                      <a:pt x="249" y="110"/>
                    </a:lnTo>
                    <a:lnTo>
                      <a:pt x="253" y="115"/>
                    </a:lnTo>
                    <a:lnTo>
                      <a:pt x="257" y="115"/>
                    </a:lnTo>
                    <a:lnTo>
                      <a:pt x="260" y="120"/>
                    </a:lnTo>
                    <a:lnTo>
                      <a:pt x="264" y="122"/>
                    </a:lnTo>
                    <a:lnTo>
                      <a:pt x="268" y="125"/>
                    </a:lnTo>
                    <a:lnTo>
                      <a:pt x="272" y="129"/>
                    </a:lnTo>
                    <a:lnTo>
                      <a:pt x="276" y="135"/>
                    </a:lnTo>
                    <a:lnTo>
                      <a:pt x="280" y="141"/>
                    </a:lnTo>
                    <a:lnTo>
                      <a:pt x="284" y="143"/>
                    </a:lnTo>
                    <a:lnTo>
                      <a:pt x="288" y="149"/>
                    </a:lnTo>
                    <a:lnTo>
                      <a:pt x="292" y="149"/>
                    </a:lnTo>
                    <a:lnTo>
                      <a:pt x="296" y="156"/>
                    </a:lnTo>
                    <a:lnTo>
                      <a:pt x="300" y="162"/>
                    </a:lnTo>
                    <a:lnTo>
                      <a:pt x="304" y="163"/>
                    </a:lnTo>
                    <a:lnTo>
                      <a:pt x="308" y="172"/>
                    </a:lnTo>
                    <a:lnTo>
                      <a:pt x="312" y="171"/>
                    </a:lnTo>
                    <a:lnTo>
                      <a:pt x="316" y="177"/>
                    </a:lnTo>
                    <a:lnTo>
                      <a:pt x="320" y="180"/>
                    </a:lnTo>
                    <a:lnTo>
                      <a:pt x="324" y="187"/>
                    </a:lnTo>
                    <a:lnTo>
                      <a:pt x="327" y="191"/>
                    </a:lnTo>
                    <a:lnTo>
                      <a:pt x="331" y="196"/>
                    </a:lnTo>
                    <a:lnTo>
                      <a:pt x="335" y="201"/>
                    </a:lnTo>
                    <a:lnTo>
                      <a:pt x="339" y="207"/>
                    </a:lnTo>
                    <a:lnTo>
                      <a:pt x="343" y="213"/>
                    </a:lnTo>
                    <a:lnTo>
                      <a:pt x="347" y="218"/>
                    </a:lnTo>
                    <a:lnTo>
                      <a:pt x="351" y="222"/>
                    </a:lnTo>
                    <a:lnTo>
                      <a:pt x="355" y="226"/>
                    </a:lnTo>
                    <a:lnTo>
                      <a:pt x="359" y="231"/>
                    </a:lnTo>
                    <a:lnTo>
                      <a:pt x="363" y="237"/>
                    </a:lnTo>
                    <a:lnTo>
                      <a:pt x="367" y="242"/>
                    </a:lnTo>
                    <a:lnTo>
                      <a:pt x="371" y="249"/>
                    </a:lnTo>
                    <a:lnTo>
                      <a:pt x="375" y="251"/>
                    </a:lnTo>
                    <a:lnTo>
                      <a:pt x="379" y="259"/>
                    </a:lnTo>
                    <a:lnTo>
                      <a:pt x="383" y="263"/>
                    </a:lnTo>
                    <a:lnTo>
                      <a:pt x="387" y="268"/>
                    </a:lnTo>
                    <a:lnTo>
                      <a:pt x="391" y="275"/>
                    </a:lnTo>
                    <a:lnTo>
                      <a:pt x="394" y="281"/>
                    </a:lnTo>
                    <a:lnTo>
                      <a:pt x="398" y="287"/>
                    </a:lnTo>
                    <a:lnTo>
                      <a:pt x="402" y="295"/>
                    </a:lnTo>
                    <a:lnTo>
                      <a:pt x="406" y="297"/>
                    </a:lnTo>
                    <a:lnTo>
                      <a:pt x="410" y="303"/>
                    </a:lnTo>
                    <a:lnTo>
                      <a:pt x="414" y="309"/>
                    </a:lnTo>
                    <a:lnTo>
                      <a:pt x="418" y="320"/>
                    </a:lnTo>
                    <a:lnTo>
                      <a:pt x="422" y="321"/>
                    </a:lnTo>
                    <a:lnTo>
                      <a:pt x="426" y="331"/>
                    </a:lnTo>
                    <a:lnTo>
                      <a:pt x="430" y="337"/>
                    </a:lnTo>
                    <a:lnTo>
                      <a:pt x="434" y="344"/>
                    </a:lnTo>
                    <a:lnTo>
                      <a:pt x="438" y="349"/>
                    </a:lnTo>
                    <a:lnTo>
                      <a:pt x="442" y="354"/>
                    </a:lnTo>
                    <a:lnTo>
                      <a:pt x="446" y="363"/>
                    </a:lnTo>
                    <a:lnTo>
                      <a:pt x="450" y="368"/>
                    </a:lnTo>
                    <a:lnTo>
                      <a:pt x="454" y="373"/>
                    </a:lnTo>
                    <a:lnTo>
                      <a:pt x="458" y="380"/>
                    </a:lnTo>
                    <a:lnTo>
                      <a:pt x="462" y="387"/>
                    </a:lnTo>
                    <a:lnTo>
                      <a:pt x="465" y="392"/>
                    </a:lnTo>
                    <a:lnTo>
                      <a:pt x="469" y="403"/>
                    </a:lnTo>
                    <a:lnTo>
                      <a:pt x="473" y="410"/>
                    </a:lnTo>
                    <a:lnTo>
                      <a:pt x="477" y="416"/>
                    </a:lnTo>
                    <a:lnTo>
                      <a:pt x="481" y="426"/>
                    </a:lnTo>
                    <a:lnTo>
                      <a:pt x="485" y="432"/>
                    </a:lnTo>
                    <a:lnTo>
                      <a:pt x="489" y="439"/>
                    </a:lnTo>
                    <a:lnTo>
                      <a:pt x="493" y="446"/>
                    </a:lnTo>
                    <a:lnTo>
                      <a:pt x="497" y="457"/>
                    </a:lnTo>
                    <a:lnTo>
                      <a:pt x="501" y="462"/>
                    </a:lnTo>
                    <a:lnTo>
                      <a:pt x="505" y="468"/>
                    </a:lnTo>
                    <a:lnTo>
                      <a:pt x="509" y="474"/>
                    </a:lnTo>
                    <a:lnTo>
                      <a:pt x="513" y="484"/>
                    </a:lnTo>
                    <a:lnTo>
                      <a:pt x="517" y="494"/>
                    </a:lnTo>
                    <a:lnTo>
                      <a:pt x="521" y="497"/>
                    </a:lnTo>
                    <a:lnTo>
                      <a:pt x="525" y="504"/>
                    </a:lnTo>
                    <a:lnTo>
                      <a:pt x="529" y="515"/>
                    </a:lnTo>
                    <a:lnTo>
                      <a:pt x="532" y="523"/>
                    </a:lnTo>
                    <a:lnTo>
                      <a:pt x="536" y="531"/>
                    </a:lnTo>
                    <a:lnTo>
                      <a:pt x="540" y="538"/>
                    </a:lnTo>
                    <a:lnTo>
                      <a:pt x="544" y="545"/>
                    </a:lnTo>
                    <a:lnTo>
                      <a:pt x="548" y="551"/>
                    </a:lnTo>
                    <a:lnTo>
                      <a:pt x="552" y="561"/>
                    </a:lnTo>
                    <a:lnTo>
                      <a:pt x="556" y="570"/>
                    </a:lnTo>
                    <a:lnTo>
                      <a:pt x="560" y="575"/>
                    </a:lnTo>
                    <a:lnTo>
                      <a:pt x="564" y="587"/>
                    </a:lnTo>
                    <a:lnTo>
                      <a:pt x="568" y="592"/>
                    </a:lnTo>
                    <a:lnTo>
                      <a:pt x="572" y="602"/>
                    </a:lnTo>
                    <a:lnTo>
                      <a:pt x="576" y="612"/>
                    </a:lnTo>
                    <a:lnTo>
                      <a:pt x="580" y="618"/>
                    </a:lnTo>
                    <a:lnTo>
                      <a:pt x="584" y="627"/>
                    </a:lnTo>
                    <a:lnTo>
                      <a:pt x="588" y="636"/>
                    </a:lnTo>
                    <a:lnTo>
                      <a:pt x="592" y="646"/>
                    </a:lnTo>
                    <a:lnTo>
                      <a:pt x="596" y="650"/>
                    </a:lnTo>
                    <a:lnTo>
                      <a:pt x="600" y="662"/>
                    </a:lnTo>
                    <a:lnTo>
                      <a:pt x="603" y="671"/>
                    </a:lnTo>
                    <a:lnTo>
                      <a:pt x="607" y="680"/>
                    </a:lnTo>
                    <a:lnTo>
                      <a:pt x="611" y="686"/>
                    </a:lnTo>
                    <a:lnTo>
                      <a:pt x="615" y="695"/>
                    </a:lnTo>
                    <a:lnTo>
                      <a:pt x="619" y="700"/>
                    </a:lnTo>
                    <a:lnTo>
                      <a:pt x="623" y="709"/>
                    </a:lnTo>
                    <a:lnTo>
                      <a:pt x="627" y="718"/>
                    </a:lnTo>
                    <a:lnTo>
                      <a:pt x="631" y="729"/>
                    </a:lnTo>
                    <a:lnTo>
                      <a:pt x="635" y="738"/>
                    </a:lnTo>
                    <a:lnTo>
                      <a:pt x="639" y="742"/>
                    </a:lnTo>
                    <a:lnTo>
                      <a:pt x="643" y="758"/>
                    </a:lnTo>
                    <a:lnTo>
                      <a:pt x="647" y="765"/>
                    </a:lnTo>
                    <a:lnTo>
                      <a:pt x="651" y="769"/>
                    </a:lnTo>
                    <a:lnTo>
                      <a:pt x="655" y="782"/>
                    </a:lnTo>
                    <a:lnTo>
                      <a:pt x="659" y="786"/>
                    </a:lnTo>
                    <a:lnTo>
                      <a:pt x="663" y="799"/>
                    </a:lnTo>
                    <a:lnTo>
                      <a:pt x="667" y="811"/>
                    </a:lnTo>
                    <a:lnTo>
                      <a:pt x="670" y="818"/>
                    </a:lnTo>
                    <a:lnTo>
                      <a:pt x="674" y="825"/>
                    </a:lnTo>
                    <a:lnTo>
                      <a:pt x="678" y="833"/>
                    </a:lnTo>
                    <a:lnTo>
                      <a:pt x="682" y="841"/>
                    </a:lnTo>
                    <a:lnTo>
                      <a:pt x="686" y="851"/>
                    </a:lnTo>
                    <a:lnTo>
                      <a:pt x="690" y="860"/>
                    </a:lnTo>
                    <a:lnTo>
                      <a:pt x="694" y="869"/>
                    </a:lnTo>
                    <a:lnTo>
                      <a:pt x="698" y="881"/>
                    </a:lnTo>
                    <a:lnTo>
                      <a:pt x="702" y="892"/>
                    </a:lnTo>
                    <a:lnTo>
                      <a:pt x="706" y="898"/>
                    </a:lnTo>
                    <a:lnTo>
                      <a:pt x="710" y="906"/>
                    </a:lnTo>
                    <a:lnTo>
                      <a:pt x="714" y="913"/>
                    </a:lnTo>
                    <a:lnTo>
                      <a:pt x="718" y="921"/>
                    </a:lnTo>
                    <a:lnTo>
                      <a:pt x="722" y="935"/>
                    </a:lnTo>
                    <a:lnTo>
                      <a:pt x="726" y="941"/>
                    </a:lnTo>
                    <a:lnTo>
                      <a:pt x="730" y="951"/>
                    </a:lnTo>
                    <a:lnTo>
                      <a:pt x="734" y="963"/>
                    </a:lnTo>
                    <a:lnTo>
                      <a:pt x="737" y="971"/>
                    </a:lnTo>
                    <a:lnTo>
                      <a:pt x="741" y="977"/>
                    </a:lnTo>
                    <a:lnTo>
                      <a:pt x="745" y="989"/>
                    </a:lnTo>
                    <a:lnTo>
                      <a:pt x="749" y="996"/>
                    </a:lnTo>
                    <a:lnTo>
                      <a:pt x="753" y="1004"/>
                    </a:lnTo>
                    <a:lnTo>
                      <a:pt x="757" y="1013"/>
                    </a:lnTo>
                    <a:lnTo>
                      <a:pt x="761" y="1019"/>
                    </a:lnTo>
                    <a:lnTo>
                      <a:pt x="765" y="1028"/>
                    </a:lnTo>
                    <a:lnTo>
                      <a:pt x="769" y="1041"/>
                    </a:lnTo>
                    <a:lnTo>
                      <a:pt x="773" y="1051"/>
                    </a:lnTo>
                    <a:lnTo>
                      <a:pt x="777" y="1058"/>
                    </a:lnTo>
                    <a:lnTo>
                      <a:pt x="781" y="1072"/>
                    </a:lnTo>
                    <a:lnTo>
                      <a:pt x="785" y="1078"/>
                    </a:lnTo>
                    <a:lnTo>
                      <a:pt x="789" y="1087"/>
                    </a:lnTo>
                    <a:lnTo>
                      <a:pt x="793" y="1093"/>
                    </a:lnTo>
                    <a:lnTo>
                      <a:pt x="797" y="1104"/>
                    </a:lnTo>
                    <a:lnTo>
                      <a:pt x="801" y="1113"/>
                    </a:lnTo>
                    <a:lnTo>
                      <a:pt x="805" y="1120"/>
                    </a:lnTo>
                    <a:lnTo>
                      <a:pt x="808" y="1126"/>
                    </a:lnTo>
                    <a:lnTo>
                      <a:pt x="812" y="1136"/>
                    </a:lnTo>
                    <a:lnTo>
                      <a:pt x="816" y="1147"/>
                    </a:lnTo>
                    <a:lnTo>
                      <a:pt x="820" y="1156"/>
                    </a:lnTo>
                    <a:lnTo>
                      <a:pt x="824" y="1162"/>
                    </a:lnTo>
                    <a:lnTo>
                      <a:pt x="828" y="1173"/>
                    </a:lnTo>
                    <a:lnTo>
                      <a:pt x="832" y="1184"/>
                    </a:lnTo>
                    <a:lnTo>
                      <a:pt x="836" y="1191"/>
                    </a:lnTo>
                    <a:lnTo>
                      <a:pt x="840" y="1201"/>
                    </a:lnTo>
                    <a:lnTo>
                      <a:pt x="844" y="1211"/>
                    </a:lnTo>
                    <a:lnTo>
                      <a:pt x="848" y="1217"/>
                    </a:lnTo>
                    <a:lnTo>
                      <a:pt x="852" y="1228"/>
                    </a:lnTo>
                    <a:lnTo>
                      <a:pt x="856" y="1238"/>
                    </a:lnTo>
                    <a:lnTo>
                      <a:pt x="860" y="1247"/>
                    </a:lnTo>
                    <a:lnTo>
                      <a:pt x="864" y="1253"/>
                    </a:lnTo>
                    <a:lnTo>
                      <a:pt x="868" y="1266"/>
                    </a:lnTo>
                    <a:lnTo>
                      <a:pt x="872" y="1268"/>
                    </a:lnTo>
                    <a:lnTo>
                      <a:pt x="875" y="1282"/>
                    </a:lnTo>
                    <a:lnTo>
                      <a:pt x="879" y="1288"/>
                    </a:lnTo>
                    <a:lnTo>
                      <a:pt x="883" y="1295"/>
                    </a:lnTo>
                    <a:lnTo>
                      <a:pt x="887" y="1303"/>
                    </a:lnTo>
                    <a:lnTo>
                      <a:pt x="891" y="1311"/>
                    </a:lnTo>
                    <a:lnTo>
                      <a:pt x="895" y="1317"/>
                    </a:lnTo>
                    <a:lnTo>
                      <a:pt x="899" y="1326"/>
                    </a:lnTo>
                    <a:lnTo>
                      <a:pt x="903" y="1339"/>
                    </a:lnTo>
                    <a:lnTo>
                      <a:pt x="907" y="1344"/>
                    </a:lnTo>
                    <a:lnTo>
                      <a:pt x="911" y="1356"/>
                    </a:lnTo>
                    <a:lnTo>
                      <a:pt x="915" y="1362"/>
                    </a:lnTo>
                    <a:lnTo>
                      <a:pt x="919" y="1370"/>
                    </a:lnTo>
                    <a:lnTo>
                      <a:pt x="923" y="1378"/>
                    </a:lnTo>
                    <a:lnTo>
                      <a:pt x="927" y="1385"/>
                    </a:lnTo>
                    <a:lnTo>
                      <a:pt x="931" y="1392"/>
                    </a:lnTo>
                    <a:lnTo>
                      <a:pt x="935" y="1401"/>
                    </a:lnTo>
                    <a:lnTo>
                      <a:pt x="939" y="1409"/>
                    </a:lnTo>
                    <a:lnTo>
                      <a:pt x="942" y="1416"/>
                    </a:lnTo>
                    <a:lnTo>
                      <a:pt x="946" y="1427"/>
                    </a:lnTo>
                    <a:lnTo>
                      <a:pt x="950" y="1432"/>
                    </a:lnTo>
                    <a:lnTo>
                      <a:pt x="954" y="1438"/>
                    </a:lnTo>
                    <a:lnTo>
                      <a:pt x="958" y="1449"/>
                    </a:lnTo>
                    <a:lnTo>
                      <a:pt x="962" y="1456"/>
                    </a:lnTo>
                    <a:lnTo>
                      <a:pt x="966" y="1466"/>
                    </a:lnTo>
                    <a:lnTo>
                      <a:pt x="970" y="1471"/>
                    </a:lnTo>
                    <a:lnTo>
                      <a:pt x="974" y="1479"/>
                    </a:lnTo>
                    <a:lnTo>
                      <a:pt x="978" y="1485"/>
                    </a:lnTo>
                    <a:lnTo>
                      <a:pt x="982" y="1495"/>
                    </a:lnTo>
                    <a:lnTo>
                      <a:pt x="986" y="1503"/>
                    </a:lnTo>
                    <a:lnTo>
                      <a:pt x="990" y="1507"/>
                    </a:lnTo>
                    <a:lnTo>
                      <a:pt x="994" y="1512"/>
                    </a:lnTo>
                    <a:lnTo>
                      <a:pt x="998" y="1520"/>
                    </a:lnTo>
                    <a:lnTo>
                      <a:pt x="1002" y="1530"/>
                    </a:lnTo>
                    <a:lnTo>
                      <a:pt x="1006" y="1534"/>
                    </a:lnTo>
                    <a:lnTo>
                      <a:pt x="1010" y="1543"/>
                    </a:lnTo>
                    <a:lnTo>
                      <a:pt x="1013" y="1550"/>
                    </a:lnTo>
                    <a:lnTo>
                      <a:pt x="1017" y="1555"/>
                    </a:lnTo>
                    <a:lnTo>
                      <a:pt x="1021" y="1562"/>
                    </a:lnTo>
                    <a:lnTo>
                      <a:pt x="1025" y="1569"/>
                    </a:lnTo>
                    <a:lnTo>
                      <a:pt x="1029" y="1577"/>
                    </a:lnTo>
                    <a:lnTo>
                      <a:pt x="1033" y="1583"/>
                    </a:lnTo>
                    <a:lnTo>
                      <a:pt x="1037" y="1589"/>
                    </a:lnTo>
                    <a:lnTo>
                      <a:pt x="1041" y="1596"/>
                    </a:lnTo>
                    <a:lnTo>
                      <a:pt x="1045" y="1603"/>
                    </a:lnTo>
                    <a:lnTo>
                      <a:pt x="1049" y="1607"/>
                    </a:lnTo>
                    <a:lnTo>
                      <a:pt x="1053" y="1613"/>
                    </a:lnTo>
                    <a:lnTo>
                      <a:pt x="1057" y="1621"/>
                    </a:lnTo>
                    <a:lnTo>
                      <a:pt x="1061" y="1628"/>
                    </a:lnTo>
                    <a:lnTo>
                      <a:pt x="1065" y="1633"/>
                    </a:lnTo>
                    <a:lnTo>
                      <a:pt x="1069" y="1642"/>
                    </a:lnTo>
                    <a:lnTo>
                      <a:pt x="1073" y="1646"/>
                    </a:lnTo>
                    <a:lnTo>
                      <a:pt x="1077" y="1654"/>
                    </a:lnTo>
                    <a:lnTo>
                      <a:pt x="1080" y="1658"/>
                    </a:lnTo>
                    <a:lnTo>
                      <a:pt x="1084" y="1667"/>
                    </a:lnTo>
                    <a:lnTo>
                      <a:pt x="1088" y="1672"/>
                    </a:lnTo>
                    <a:lnTo>
                      <a:pt x="1092" y="1676"/>
                    </a:lnTo>
                    <a:lnTo>
                      <a:pt x="1096" y="1685"/>
                    </a:lnTo>
                    <a:lnTo>
                      <a:pt x="1100" y="1687"/>
                    </a:lnTo>
                    <a:lnTo>
                      <a:pt x="1104" y="1693"/>
                    </a:lnTo>
                    <a:lnTo>
                      <a:pt x="1108" y="1702"/>
                    </a:lnTo>
                    <a:lnTo>
                      <a:pt x="1112" y="1704"/>
                    </a:lnTo>
                    <a:lnTo>
                      <a:pt x="1116" y="1710"/>
                    </a:lnTo>
                    <a:lnTo>
                      <a:pt x="1120" y="1715"/>
                    </a:lnTo>
                    <a:lnTo>
                      <a:pt x="1124" y="1721"/>
                    </a:lnTo>
                    <a:lnTo>
                      <a:pt x="1128" y="1727"/>
                    </a:lnTo>
                    <a:lnTo>
                      <a:pt x="1132" y="1729"/>
                    </a:lnTo>
                    <a:lnTo>
                      <a:pt x="1136" y="1735"/>
                    </a:lnTo>
                    <a:lnTo>
                      <a:pt x="1140" y="1741"/>
                    </a:lnTo>
                    <a:lnTo>
                      <a:pt x="1144" y="1750"/>
                    </a:lnTo>
                    <a:lnTo>
                      <a:pt x="1148" y="1750"/>
                    </a:lnTo>
                    <a:lnTo>
                      <a:pt x="1151" y="1755"/>
                    </a:lnTo>
                    <a:lnTo>
                      <a:pt x="1155" y="1762"/>
                    </a:lnTo>
                    <a:lnTo>
                      <a:pt x="1159" y="1762"/>
                    </a:lnTo>
                    <a:lnTo>
                      <a:pt x="1163" y="1772"/>
                    </a:lnTo>
                    <a:lnTo>
                      <a:pt x="1167" y="1774"/>
                    </a:lnTo>
                    <a:lnTo>
                      <a:pt x="1171" y="1781"/>
                    </a:lnTo>
                    <a:lnTo>
                      <a:pt x="1175" y="1782"/>
                    </a:lnTo>
                    <a:lnTo>
                      <a:pt x="1179" y="1788"/>
                    </a:lnTo>
                    <a:lnTo>
                      <a:pt x="1183" y="1793"/>
                    </a:lnTo>
                    <a:lnTo>
                      <a:pt x="1187" y="1797"/>
                    </a:lnTo>
                    <a:lnTo>
                      <a:pt x="1191" y="1804"/>
                    </a:lnTo>
                    <a:lnTo>
                      <a:pt x="1195" y="1805"/>
                    </a:lnTo>
                    <a:lnTo>
                      <a:pt x="1199" y="1809"/>
                    </a:lnTo>
                    <a:lnTo>
                      <a:pt x="1203" y="1809"/>
                    </a:lnTo>
                    <a:lnTo>
                      <a:pt x="1207" y="1819"/>
                    </a:lnTo>
                    <a:lnTo>
                      <a:pt x="1211" y="1820"/>
                    </a:lnTo>
                    <a:lnTo>
                      <a:pt x="1215" y="1826"/>
                    </a:lnTo>
                    <a:lnTo>
                      <a:pt x="1218" y="1829"/>
                    </a:lnTo>
                    <a:lnTo>
                      <a:pt x="1222" y="1831"/>
                    </a:lnTo>
                    <a:lnTo>
                      <a:pt x="1226" y="1833"/>
                    </a:lnTo>
                    <a:lnTo>
                      <a:pt x="1230" y="1838"/>
                    </a:lnTo>
                    <a:lnTo>
                      <a:pt x="1234" y="1843"/>
                    </a:lnTo>
                    <a:lnTo>
                      <a:pt x="1238" y="1845"/>
                    </a:lnTo>
                    <a:lnTo>
                      <a:pt x="1242" y="1849"/>
                    </a:lnTo>
                    <a:lnTo>
                      <a:pt x="1246" y="1850"/>
                    </a:lnTo>
                    <a:lnTo>
                      <a:pt x="1250" y="1856"/>
                    </a:lnTo>
                    <a:lnTo>
                      <a:pt x="1254" y="1861"/>
                    </a:lnTo>
                    <a:lnTo>
                      <a:pt x="1258" y="1861"/>
                    </a:lnTo>
                    <a:lnTo>
                      <a:pt x="1262" y="1862"/>
                    </a:lnTo>
                    <a:lnTo>
                      <a:pt x="1266" y="1865"/>
                    </a:lnTo>
                    <a:lnTo>
                      <a:pt x="1270" y="1867"/>
                    </a:lnTo>
                    <a:lnTo>
                      <a:pt x="1274" y="1873"/>
                    </a:lnTo>
                    <a:lnTo>
                      <a:pt x="1278" y="1874"/>
                    </a:lnTo>
                    <a:lnTo>
                      <a:pt x="1282" y="1876"/>
                    </a:lnTo>
                    <a:lnTo>
                      <a:pt x="1285" y="1879"/>
                    </a:lnTo>
                    <a:lnTo>
                      <a:pt x="1289" y="1880"/>
                    </a:lnTo>
                    <a:lnTo>
                      <a:pt x="1293" y="1880"/>
                    </a:lnTo>
                    <a:lnTo>
                      <a:pt x="1297" y="1885"/>
                    </a:lnTo>
                    <a:lnTo>
                      <a:pt x="1301" y="1890"/>
                    </a:lnTo>
                    <a:lnTo>
                      <a:pt x="1305" y="1890"/>
                    </a:lnTo>
                    <a:lnTo>
                      <a:pt x="1309" y="1888"/>
                    </a:lnTo>
                    <a:lnTo>
                      <a:pt x="1313" y="1892"/>
                    </a:lnTo>
                    <a:lnTo>
                      <a:pt x="1317" y="1894"/>
                    </a:lnTo>
                    <a:lnTo>
                      <a:pt x="1321" y="1899"/>
                    </a:lnTo>
                    <a:lnTo>
                      <a:pt x="1325" y="1897"/>
                    </a:lnTo>
                    <a:lnTo>
                      <a:pt x="1329" y="1898"/>
                    </a:lnTo>
                    <a:lnTo>
                      <a:pt x="1333" y="1899"/>
                    </a:lnTo>
                    <a:lnTo>
                      <a:pt x="1337" y="1905"/>
                    </a:lnTo>
                    <a:lnTo>
                      <a:pt x="1341" y="1904"/>
                    </a:lnTo>
                    <a:lnTo>
                      <a:pt x="1345" y="1904"/>
                    </a:lnTo>
                    <a:lnTo>
                      <a:pt x="1349" y="1906"/>
                    </a:lnTo>
                    <a:lnTo>
                      <a:pt x="1353" y="1905"/>
                    </a:lnTo>
                    <a:lnTo>
                      <a:pt x="1356" y="1909"/>
                    </a:lnTo>
                    <a:lnTo>
                      <a:pt x="1360" y="1912"/>
                    </a:lnTo>
                    <a:lnTo>
                      <a:pt x="1364" y="1915"/>
                    </a:lnTo>
                    <a:lnTo>
                      <a:pt x="1368" y="1915"/>
                    </a:lnTo>
                    <a:lnTo>
                      <a:pt x="1372" y="1912"/>
                    </a:lnTo>
                    <a:lnTo>
                      <a:pt x="1376" y="1912"/>
                    </a:lnTo>
                    <a:lnTo>
                      <a:pt x="1380" y="1916"/>
                    </a:lnTo>
                    <a:lnTo>
                      <a:pt x="1384" y="1916"/>
                    </a:lnTo>
                    <a:lnTo>
                      <a:pt x="1388" y="1915"/>
                    </a:lnTo>
                    <a:lnTo>
                      <a:pt x="1392" y="1915"/>
                    </a:lnTo>
                    <a:lnTo>
                      <a:pt x="1396" y="1920"/>
                    </a:lnTo>
                    <a:lnTo>
                      <a:pt x="1400" y="1914"/>
                    </a:lnTo>
                    <a:lnTo>
                      <a:pt x="1404" y="1918"/>
                    </a:lnTo>
                    <a:lnTo>
                      <a:pt x="1408" y="1918"/>
                    </a:lnTo>
                    <a:lnTo>
                      <a:pt x="1412" y="1914"/>
                    </a:lnTo>
                    <a:lnTo>
                      <a:pt x="1416" y="1920"/>
                    </a:lnTo>
                    <a:lnTo>
                      <a:pt x="1420" y="1918"/>
                    </a:lnTo>
                    <a:lnTo>
                      <a:pt x="1423" y="1921"/>
                    </a:lnTo>
                    <a:lnTo>
                      <a:pt x="1427" y="1918"/>
                    </a:lnTo>
                    <a:lnTo>
                      <a:pt x="1431" y="1920"/>
                    </a:lnTo>
                    <a:lnTo>
                      <a:pt x="1435" y="1918"/>
                    </a:lnTo>
                    <a:lnTo>
                      <a:pt x="1439" y="1917"/>
                    </a:lnTo>
                    <a:lnTo>
                      <a:pt x="1443" y="1917"/>
                    </a:lnTo>
                    <a:lnTo>
                      <a:pt x="1447" y="1918"/>
                    </a:lnTo>
                    <a:lnTo>
                      <a:pt x="1451" y="1917"/>
                    </a:lnTo>
                    <a:lnTo>
                      <a:pt x="1455" y="1917"/>
                    </a:lnTo>
                    <a:lnTo>
                      <a:pt x="1459" y="1917"/>
                    </a:lnTo>
                    <a:lnTo>
                      <a:pt x="1463" y="1915"/>
                    </a:lnTo>
                    <a:lnTo>
                      <a:pt x="1467" y="1918"/>
                    </a:lnTo>
                    <a:lnTo>
                      <a:pt x="1471" y="1915"/>
                    </a:lnTo>
                    <a:lnTo>
                      <a:pt x="1475" y="1914"/>
                    </a:lnTo>
                    <a:lnTo>
                      <a:pt x="1479" y="1912"/>
                    </a:lnTo>
                    <a:lnTo>
                      <a:pt x="1483" y="1910"/>
                    </a:lnTo>
                    <a:lnTo>
                      <a:pt x="1487" y="1909"/>
                    </a:lnTo>
                    <a:lnTo>
                      <a:pt x="1490" y="1908"/>
                    </a:lnTo>
                    <a:lnTo>
                      <a:pt x="1494" y="1910"/>
                    </a:lnTo>
                    <a:lnTo>
                      <a:pt x="1498" y="1906"/>
                    </a:lnTo>
                    <a:lnTo>
                      <a:pt x="1502" y="1905"/>
                    </a:lnTo>
                    <a:lnTo>
                      <a:pt x="1506" y="1905"/>
                    </a:lnTo>
                    <a:lnTo>
                      <a:pt x="1510" y="1902"/>
                    </a:lnTo>
                    <a:lnTo>
                      <a:pt x="1514" y="1902"/>
                    </a:lnTo>
                    <a:lnTo>
                      <a:pt x="1518" y="1898"/>
                    </a:lnTo>
                    <a:lnTo>
                      <a:pt x="1522" y="1898"/>
                    </a:lnTo>
                    <a:lnTo>
                      <a:pt x="1526" y="1892"/>
                    </a:lnTo>
                    <a:lnTo>
                      <a:pt x="1530" y="1893"/>
                    </a:lnTo>
                    <a:lnTo>
                      <a:pt x="1534" y="1891"/>
                    </a:lnTo>
                    <a:lnTo>
                      <a:pt x="1538" y="1891"/>
                    </a:lnTo>
                    <a:lnTo>
                      <a:pt x="1542" y="1886"/>
                    </a:lnTo>
                    <a:lnTo>
                      <a:pt x="1546" y="1886"/>
                    </a:lnTo>
                    <a:lnTo>
                      <a:pt x="1550" y="1884"/>
                    </a:lnTo>
                    <a:lnTo>
                      <a:pt x="1554" y="1880"/>
                    </a:lnTo>
                    <a:lnTo>
                      <a:pt x="1558" y="1880"/>
                    </a:lnTo>
                    <a:lnTo>
                      <a:pt x="1561" y="1878"/>
                    </a:lnTo>
                    <a:lnTo>
                      <a:pt x="1565" y="1874"/>
                    </a:lnTo>
                    <a:lnTo>
                      <a:pt x="1569" y="1874"/>
                    </a:lnTo>
                    <a:lnTo>
                      <a:pt x="1573" y="1874"/>
                    </a:lnTo>
                    <a:lnTo>
                      <a:pt x="1577" y="1868"/>
                    </a:lnTo>
                    <a:lnTo>
                      <a:pt x="1581" y="1867"/>
                    </a:lnTo>
                    <a:lnTo>
                      <a:pt x="1585" y="1862"/>
                    </a:lnTo>
                    <a:lnTo>
                      <a:pt x="1589" y="1856"/>
                    </a:lnTo>
                    <a:lnTo>
                      <a:pt x="1593" y="1856"/>
                    </a:lnTo>
                    <a:lnTo>
                      <a:pt x="1597" y="1856"/>
                    </a:lnTo>
                    <a:lnTo>
                      <a:pt x="1601" y="1851"/>
                    </a:lnTo>
                    <a:lnTo>
                      <a:pt x="1605" y="1850"/>
                    </a:lnTo>
                    <a:lnTo>
                      <a:pt x="1609" y="1845"/>
                    </a:lnTo>
                    <a:lnTo>
                      <a:pt x="1613" y="1844"/>
                    </a:lnTo>
                    <a:lnTo>
                      <a:pt x="1617" y="1839"/>
                    </a:lnTo>
                    <a:lnTo>
                      <a:pt x="1621" y="1838"/>
                    </a:lnTo>
                    <a:lnTo>
                      <a:pt x="1625" y="1834"/>
                    </a:lnTo>
                    <a:lnTo>
                      <a:pt x="1628" y="1832"/>
                    </a:lnTo>
                    <a:lnTo>
                      <a:pt x="1632" y="1829"/>
                    </a:lnTo>
                    <a:lnTo>
                      <a:pt x="1636" y="1826"/>
                    </a:lnTo>
                    <a:lnTo>
                      <a:pt x="1640" y="1822"/>
                    </a:lnTo>
                    <a:lnTo>
                      <a:pt x="1644" y="1817"/>
                    </a:lnTo>
                    <a:lnTo>
                      <a:pt x="1648" y="1814"/>
                    </a:lnTo>
                    <a:lnTo>
                      <a:pt x="1652" y="1811"/>
                    </a:lnTo>
                    <a:lnTo>
                      <a:pt x="1656" y="1809"/>
                    </a:lnTo>
                    <a:lnTo>
                      <a:pt x="1660" y="1803"/>
                    </a:lnTo>
                    <a:lnTo>
                      <a:pt x="1664" y="1799"/>
                    </a:lnTo>
                    <a:lnTo>
                      <a:pt x="1668" y="1798"/>
                    </a:lnTo>
                    <a:lnTo>
                      <a:pt x="1672" y="1792"/>
                    </a:lnTo>
                    <a:lnTo>
                      <a:pt x="1676" y="1792"/>
                    </a:lnTo>
                    <a:lnTo>
                      <a:pt x="1680" y="1781"/>
                    </a:lnTo>
                    <a:lnTo>
                      <a:pt x="1684" y="1780"/>
                    </a:lnTo>
                    <a:lnTo>
                      <a:pt x="1688" y="1779"/>
                    </a:lnTo>
                    <a:lnTo>
                      <a:pt x="1692" y="1775"/>
                    </a:lnTo>
                    <a:lnTo>
                      <a:pt x="1695" y="1773"/>
                    </a:lnTo>
                    <a:lnTo>
                      <a:pt x="1699" y="1768"/>
                    </a:lnTo>
                    <a:lnTo>
                      <a:pt x="1703" y="1763"/>
                    </a:lnTo>
                    <a:lnTo>
                      <a:pt x="1707" y="1760"/>
                    </a:lnTo>
                    <a:lnTo>
                      <a:pt x="1711" y="1758"/>
                    </a:lnTo>
                    <a:lnTo>
                      <a:pt x="1715" y="1749"/>
                    </a:lnTo>
                    <a:lnTo>
                      <a:pt x="1719" y="1746"/>
                    </a:lnTo>
                    <a:lnTo>
                      <a:pt x="1723" y="1744"/>
                    </a:lnTo>
                    <a:lnTo>
                      <a:pt x="1727" y="1737"/>
                    </a:lnTo>
                    <a:lnTo>
                      <a:pt x="1731" y="1734"/>
                    </a:lnTo>
                    <a:lnTo>
                      <a:pt x="1735" y="1728"/>
                    </a:lnTo>
                    <a:lnTo>
                      <a:pt x="1739" y="1726"/>
                    </a:lnTo>
                    <a:lnTo>
                      <a:pt x="1743" y="1720"/>
                    </a:lnTo>
                    <a:lnTo>
                      <a:pt x="1747" y="1720"/>
                    </a:lnTo>
                    <a:lnTo>
                      <a:pt x="1751" y="1713"/>
                    </a:lnTo>
                    <a:lnTo>
                      <a:pt x="1755" y="1707"/>
                    </a:lnTo>
                    <a:lnTo>
                      <a:pt x="1759" y="1704"/>
                    </a:lnTo>
                    <a:lnTo>
                      <a:pt x="1763" y="1699"/>
                    </a:lnTo>
                    <a:lnTo>
                      <a:pt x="1766" y="1693"/>
                    </a:lnTo>
                    <a:lnTo>
                      <a:pt x="1770" y="1687"/>
                    </a:lnTo>
                    <a:lnTo>
                      <a:pt x="1774" y="1687"/>
                    </a:lnTo>
                    <a:lnTo>
                      <a:pt x="1778" y="1681"/>
                    </a:lnTo>
                    <a:lnTo>
                      <a:pt x="1782" y="1674"/>
                    </a:lnTo>
                    <a:lnTo>
                      <a:pt x="1786" y="1668"/>
                    </a:lnTo>
                    <a:lnTo>
                      <a:pt x="1790" y="1668"/>
                    </a:lnTo>
                    <a:lnTo>
                      <a:pt x="1794" y="1660"/>
                    </a:lnTo>
                    <a:lnTo>
                      <a:pt x="1798" y="1654"/>
                    </a:lnTo>
                    <a:lnTo>
                      <a:pt x="1802" y="1649"/>
                    </a:lnTo>
                    <a:lnTo>
                      <a:pt x="1806" y="1645"/>
                    </a:lnTo>
                    <a:lnTo>
                      <a:pt x="1810" y="1643"/>
                    </a:lnTo>
                    <a:lnTo>
                      <a:pt x="1814" y="1638"/>
                    </a:lnTo>
                    <a:lnTo>
                      <a:pt x="1818" y="1632"/>
                    </a:lnTo>
                    <a:lnTo>
                      <a:pt x="1822" y="1625"/>
                    </a:lnTo>
                    <a:lnTo>
                      <a:pt x="1826" y="1621"/>
                    </a:lnTo>
                    <a:lnTo>
                      <a:pt x="1830" y="1616"/>
                    </a:lnTo>
                    <a:lnTo>
                      <a:pt x="1833" y="1610"/>
                    </a:lnTo>
                    <a:lnTo>
                      <a:pt x="1837" y="1605"/>
                    </a:lnTo>
                    <a:lnTo>
                      <a:pt x="1841" y="1599"/>
                    </a:lnTo>
                    <a:lnTo>
                      <a:pt x="1845" y="1595"/>
                    </a:lnTo>
                    <a:lnTo>
                      <a:pt x="1849" y="1590"/>
                    </a:lnTo>
                    <a:lnTo>
                      <a:pt x="1853" y="1583"/>
                    </a:lnTo>
                    <a:lnTo>
                      <a:pt x="1857" y="1577"/>
                    </a:lnTo>
                    <a:lnTo>
                      <a:pt x="1861" y="1569"/>
                    </a:lnTo>
                    <a:lnTo>
                      <a:pt x="1865" y="1567"/>
                    </a:lnTo>
                    <a:lnTo>
                      <a:pt x="1869" y="1565"/>
                    </a:lnTo>
                    <a:lnTo>
                      <a:pt x="1873" y="1559"/>
                    </a:lnTo>
                    <a:lnTo>
                      <a:pt x="1877" y="1553"/>
                    </a:lnTo>
                    <a:lnTo>
                      <a:pt x="1881" y="1548"/>
                    </a:lnTo>
                    <a:lnTo>
                      <a:pt x="1885" y="1543"/>
                    </a:lnTo>
                    <a:lnTo>
                      <a:pt x="1889" y="1538"/>
                    </a:lnTo>
                    <a:lnTo>
                      <a:pt x="1893" y="1532"/>
                    </a:lnTo>
                    <a:lnTo>
                      <a:pt x="1897" y="1527"/>
                    </a:lnTo>
                    <a:lnTo>
                      <a:pt x="1901" y="1524"/>
                    </a:lnTo>
                    <a:lnTo>
                      <a:pt x="1904" y="1514"/>
                    </a:lnTo>
                    <a:lnTo>
                      <a:pt x="1908" y="1512"/>
                    </a:lnTo>
                    <a:lnTo>
                      <a:pt x="1912" y="1501"/>
                    </a:lnTo>
                    <a:lnTo>
                      <a:pt x="1916" y="1498"/>
                    </a:lnTo>
                    <a:lnTo>
                      <a:pt x="1920" y="1491"/>
                    </a:lnTo>
                    <a:lnTo>
                      <a:pt x="1924" y="1485"/>
                    </a:lnTo>
                    <a:lnTo>
                      <a:pt x="1928" y="1485"/>
                    </a:lnTo>
                    <a:lnTo>
                      <a:pt x="1932" y="1471"/>
                    </a:lnTo>
                    <a:lnTo>
                      <a:pt x="1936" y="1469"/>
                    </a:lnTo>
                    <a:lnTo>
                      <a:pt x="1940" y="1462"/>
                    </a:lnTo>
                    <a:lnTo>
                      <a:pt x="1944" y="1459"/>
                    </a:lnTo>
                    <a:lnTo>
                      <a:pt x="1948" y="1453"/>
                    </a:lnTo>
                    <a:lnTo>
                      <a:pt x="1952" y="1445"/>
                    </a:lnTo>
                    <a:lnTo>
                      <a:pt x="1956" y="1441"/>
                    </a:lnTo>
                    <a:lnTo>
                      <a:pt x="1960" y="1435"/>
                    </a:lnTo>
                    <a:lnTo>
                      <a:pt x="1964" y="1431"/>
                    </a:lnTo>
                    <a:lnTo>
                      <a:pt x="1968" y="1424"/>
                    </a:lnTo>
                    <a:lnTo>
                      <a:pt x="1971" y="1423"/>
                    </a:lnTo>
                    <a:lnTo>
                      <a:pt x="1975" y="1414"/>
                    </a:lnTo>
                    <a:lnTo>
                      <a:pt x="1979" y="1407"/>
                    </a:lnTo>
                    <a:lnTo>
                      <a:pt x="1983" y="1403"/>
                    </a:lnTo>
                    <a:lnTo>
                      <a:pt x="1987" y="1395"/>
                    </a:lnTo>
                    <a:lnTo>
                      <a:pt x="1991" y="1389"/>
                    </a:lnTo>
                    <a:lnTo>
                      <a:pt x="1995" y="1383"/>
                    </a:lnTo>
                    <a:lnTo>
                      <a:pt x="1999" y="1379"/>
                    </a:lnTo>
                    <a:lnTo>
                      <a:pt x="2003" y="1372"/>
                    </a:lnTo>
                    <a:lnTo>
                      <a:pt x="2007" y="1362"/>
                    </a:lnTo>
                    <a:lnTo>
                      <a:pt x="2011" y="1361"/>
                    </a:lnTo>
                    <a:lnTo>
                      <a:pt x="2015" y="1351"/>
                    </a:lnTo>
                    <a:lnTo>
                      <a:pt x="2019" y="1347"/>
                    </a:lnTo>
                    <a:lnTo>
                      <a:pt x="2023" y="1342"/>
                    </a:lnTo>
                    <a:lnTo>
                      <a:pt x="2027" y="1333"/>
                    </a:lnTo>
                    <a:lnTo>
                      <a:pt x="2031" y="1331"/>
                    </a:lnTo>
                    <a:lnTo>
                      <a:pt x="2035" y="1326"/>
                    </a:lnTo>
                    <a:lnTo>
                      <a:pt x="2038" y="1318"/>
                    </a:lnTo>
                    <a:lnTo>
                      <a:pt x="2042" y="1313"/>
                    </a:lnTo>
                    <a:lnTo>
                      <a:pt x="2046" y="1306"/>
                    </a:lnTo>
                    <a:lnTo>
                      <a:pt x="2050" y="1299"/>
                    </a:lnTo>
                    <a:lnTo>
                      <a:pt x="2054" y="1293"/>
                    </a:lnTo>
                    <a:lnTo>
                      <a:pt x="2058" y="1290"/>
                    </a:lnTo>
                    <a:lnTo>
                      <a:pt x="2062" y="1282"/>
                    </a:lnTo>
                    <a:lnTo>
                      <a:pt x="2066" y="1273"/>
                    </a:lnTo>
                    <a:lnTo>
                      <a:pt x="2070" y="1267"/>
                    </a:lnTo>
                    <a:lnTo>
                      <a:pt x="2074" y="1265"/>
                    </a:lnTo>
                    <a:lnTo>
                      <a:pt x="2078" y="1258"/>
                    </a:lnTo>
                    <a:lnTo>
                      <a:pt x="2082" y="1255"/>
                    </a:lnTo>
                    <a:lnTo>
                      <a:pt x="2086" y="1244"/>
                    </a:lnTo>
                    <a:lnTo>
                      <a:pt x="2090" y="1237"/>
                    </a:lnTo>
                    <a:lnTo>
                      <a:pt x="2094" y="1236"/>
                    </a:lnTo>
                    <a:lnTo>
                      <a:pt x="2098" y="1226"/>
                    </a:lnTo>
                    <a:lnTo>
                      <a:pt x="2102" y="1220"/>
                    </a:lnTo>
                    <a:lnTo>
                      <a:pt x="2106" y="1214"/>
                    </a:lnTo>
                    <a:lnTo>
                      <a:pt x="2109" y="1208"/>
                    </a:lnTo>
                    <a:lnTo>
                      <a:pt x="2113" y="1202"/>
                    </a:lnTo>
                    <a:lnTo>
                      <a:pt x="2117" y="1194"/>
                    </a:lnTo>
                    <a:lnTo>
                      <a:pt x="2121" y="1191"/>
                    </a:lnTo>
                    <a:lnTo>
                      <a:pt x="2125" y="1184"/>
                    </a:lnTo>
                    <a:lnTo>
                      <a:pt x="2129" y="1178"/>
                    </a:lnTo>
                    <a:lnTo>
                      <a:pt x="2133" y="1172"/>
                    </a:lnTo>
                    <a:lnTo>
                      <a:pt x="2137" y="1165"/>
                    </a:lnTo>
                    <a:lnTo>
                      <a:pt x="2141" y="1161"/>
                    </a:lnTo>
                    <a:lnTo>
                      <a:pt x="2145" y="1153"/>
                    </a:lnTo>
                    <a:lnTo>
                      <a:pt x="2149" y="1148"/>
                    </a:lnTo>
                    <a:lnTo>
                      <a:pt x="2153" y="1141"/>
                    </a:lnTo>
                    <a:lnTo>
                      <a:pt x="2157" y="1135"/>
                    </a:lnTo>
                    <a:lnTo>
                      <a:pt x="2161" y="1131"/>
                    </a:lnTo>
                    <a:lnTo>
                      <a:pt x="2165" y="1125"/>
                    </a:lnTo>
                    <a:lnTo>
                      <a:pt x="2169" y="1119"/>
                    </a:lnTo>
                    <a:lnTo>
                      <a:pt x="2173" y="1113"/>
                    </a:lnTo>
                    <a:lnTo>
                      <a:pt x="2176" y="1104"/>
                    </a:lnTo>
                    <a:lnTo>
                      <a:pt x="2180" y="1101"/>
                    </a:lnTo>
                    <a:lnTo>
                      <a:pt x="2184" y="1097"/>
                    </a:lnTo>
                    <a:lnTo>
                      <a:pt x="2188" y="1090"/>
                    </a:lnTo>
                    <a:lnTo>
                      <a:pt x="2192" y="1081"/>
                    </a:lnTo>
                    <a:lnTo>
                      <a:pt x="2196" y="1076"/>
                    </a:lnTo>
                    <a:lnTo>
                      <a:pt x="2200" y="1072"/>
                    </a:lnTo>
                    <a:lnTo>
                      <a:pt x="2204" y="1063"/>
                    </a:lnTo>
                    <a:lnTo>
                      <a:pt x="2208" y="1059"/>
                    </a:lnTo>
                    <a:lnTo>
                      <a:pt x="2212" y="1053"/>
                    </a:lnTo>
                    <a:lnTo>
                      <a:pt x="2216" y="1045"/>
                    </a:lnTo>
                    <a:lnTo>
                      <a:pt x="2220" y="1040"/>
                    </a:lnTo>
                    <a:lnTo>
                      <a:pt x="2224" y="1036"/>
                    </a:lnTo>
                    <a:lnTo>
                      <a:pt x="2228" y="1031"/>
                    </a:lnTo>
                    <a:lnTo>
                      <a:pt x="2232" y="1024"/>
                    </a:lnTo>
                    <a:lnTo>
                      <a:pt x="2236" y="1016"/>
                    </a:lnTo>
                    <a:lnTo>
                      <a:pt x="2240" y="1008"/>
                    </a:lnTo>
                    <a:lnTo>
                      <a:pt x="2243" y="1005"/>
                    </a:lnTo>
                    <a:lnTo>
                      <a:pt x="2247" y="998"/>
                    </a:lnTo>
                    <a:lnTo>
                      <a:pt x="2251" y="993"/>
                    </a:lnTo>
                    <a:lnTo>
                      <a:pt x="2255" y="987"/>
                    </a:lnTo>
                    <a:lnTo>
                      <a:pt x="2259" y="982"/>
                    </a:lnTo>
                    <a:lnTo>
                      <a:pt x="2263" y="972"/>
                    </a:lnTo>
                    <a:lnTo>
                      <a:pt x="2267" y="967"/>
                    </a:lnTo>
                    <a:lnTo>
                      <a:pt x="2271" y="961"/>
                    </a:lnTo>
                    <a:lnTo>
                      <a:pt x="2275" y="958"/>
                    </a:lnTo>
                    <a:lnTo>
                      <a:pt x="2279" y="957"/>
                    </a:lnTo>
                    <a:lnTo>
                      <a:pt x="2283" y="947"/>
                    </a:lnTo>
                    <a:lnTo>
                      <a:pt x="2287" y="942"/>
                    </a:lnTo>
                    <a:lnTo>
                      <a:pt x="2291" y="937"/>
                    </a:lnTo>
                    <a:lnTo>
                      <a:pt x="2295" y="929"/>
                    </a:lnTo>
                    <a:lnTo>
                      <a:pt x="2299" y="925"/>
                    </a:lnTo>
                    <a:lnTo>
                      <a:pt x="2303" y="919"/>
                    </a:lnTo>
                    <a:lnTo>
                      <a:pt x="2307" y="912"/>
                    </a:lnTo>
                    <a:lnTo>
                      <a:pt x="2311" y="907"/>
                    </a:lnTo>
                    <a:lnTo>
                      <a:pt x="2314" y="902"/>
                    </a:lnTo>
                    <a:lnTo>
                      <a:pt x="2318" y="893"/>
                    </a:lnTo>
                    <a:lnTo>
                      <a:pt x="2322" y="893"/>
                    </a:lnTo>
                    <a:lnTo>
                      <a:pt x="2326" y="884"/>
                    </a:lnTo>
                    <a:lnTo>
                      <a:pt x="2330" y="880"/>
                    </a:lnTo>
                    <a:lnTo>
                      <a:pt x="2334" y="876"/>
                    </a:lnTo>
                    <a:lnTo>
                      <a:pt x="2338" y="868"/>
                    </a:lnTo>
                    <a:lnTo>
                      <a:pt x="2342" y="862"/>
                    </a:lnTo>
                    <a:lnTo>
                      <a:pt x="2346" y="857"/>
                    </a:lnTo>
                    <a:lnTo>
                      <a:pt x="2350" y="851"/>
                    </a:lnTo>
                    <a:lnTo>
                      <a:pt x="2354" y="842"/>
                    </a:lnTo>
                    <a:lnTo>
                      <a:pt x="2358" y="842"/>
                    </a:lnTo>
                    <a:lnTo>
                      <a:pt x="2362" y="837"/>
                    </a:lnTo>
                    <a:lnTo>
                      <a:pt x="2366" y="830"/>
                    </a:lnTo>
                    <a:lnTo>
                      <a:pt x="2370" y="823"/>
                    </a:lnTo>
                    <a:lnTo>
                      <a:pt x="2374" y="816"/>
                    </a:lnTo>
                    <a:lnTo>
                      <a:pt x="2378" y="815"/>
                    </a:lnTo>
                    <a:lnTo>
                      <a:pt x="2381" y="805"/>
                    </a:lnTo>
                    <a:lnTo>
                      <a:pt x="2385" y="801"/>
                    </a:lnTo>
                    <a:lnTo>
                      <a:pt x="2389" y="795"/>
                    </a:lnTo>
                    <a:lnTo>
                      <a:pt x="2393" y="788"/>
                    </a:lnTo>
                    <a:lnTo>
                      <a:pt x="2397" y="785"/>
                    </a:lnTo>
                    <a:lnTo>
                      <a:pt x="2401" y="782"/>
                    </a:lnTo>
                    <a:lnTo>
                      <a:pt x="2405" y="774"/>
                    </a:lnTo>
                    <a:lnTo>
                      <a:pt x="2409" y="772"/>
                    </a:lnTo>
                    <a:lnTo>
                      <a:pt x="2413" y="766"/>
                    </a:lnTo>
                    <a:lnTo>
                      <a:pt x="2417" y="762"/>
                    </a:lnTo>
                    <a:lnTo>
                      <a:pt x="2421" y="754"/>
                    </a:lnTo>
                    <a:lnTo>
                      <a:pt x="2425" y="750"/>
                    </a:lnTo>
                    <a:lnTo>
                      <a:pt x="2429" y="742"/>
                    </a:lnTo>
                    <a:lnTo>
                      <a:pt x="2433" y="741"/>
                    </a:lnTo>
                    <a:lnTo>
                      <a:pt x="2437" y="734"/>
                    </a:lnTo>
                    <a:lnTo>
                      <a:pt x="2441" y="727"/>
                    </a:lnTo>
                    <a:lnTo>
                      <a:pt x="2445" y="721"/>
                    </a:lnTo>
                    <a:lnTo>
                      <a:pt x="2449" y="718"/>
                    </a:lnTo>
                    <a:lnTo>
                      <a:pt x="2452" y="712"/>
                    </a:lnTo>
                    <a:lnTo>
                      <a:pt x="2456" y="707"/>
                    </a:lnTo>
                    <a:lnTo>
                      <a:pt x="2460" y="705"/>
                    </a:lnTo>
                    <a:lnTo>
                      <a:pt x="2464" y="698"/>
                    </a:lnTo>
                    <a:lnTo>
                      <a:pt x="2468" y="691"/>
                    </a:lnTo>
                    <a:lnTo>
                      <a:pt x="2472" y="688"/>
                    </a:lnTo>
                    <a:lnTo>
                      <a:pt x="2476" y="682"/>
                    </a:lnTo>
                    <a:lnTo>
                      <a:pt x="2480" y="677"/>
                    </a:lnTo>
                    <a:lnTo>
                      <a:pt x="2484" y="671"/>
                    </a:lnTo>
                    <a:lnTo>
                      <a:pt x="2488" y="667"/>
                    </a:lnTo>
                    <a:lnTo>
                      <a:pt x="2492" y="662"/>
                    </a:lnTo>
                    <a:lnTo>
                      <a:pt x="2496" y="658"/>
                    </a:lnTo>
                    <a:lnTo>
                      <a:pt x="2500" y="657"/>
                    </a:lnTo>
                    <a:lnTo>
                      <a:pt x="2504" y="649"/>
                    </a:lnTo>
                    <a:lnTo>
                      <a:pt x="2508" y="644"/>
                    </a:lnTo>
                    <a:lnTo>
                      <a:pt x="2512" y="636"/>
                    </a:lnTo>
                    <a:lnTo>
                      <a:pt x="2516" y="634"/>
                    </a:lnTo>
                    <a:lnTo>
                      <a:pt x="2519" y="630"/>
                    </a:lnTo>
                    <a:lnTo>
                      <a:pt x="2523" y="624"/>
                    </a:lnTo>
                    <a:lnTo>
                      <a:pt x="2527" y="617"/>
                    </a:lnTo>
                    <a:lnTo>
                      <a:pt x="2531" y="617"/>
                    </a:lnTo>
                    <a:lnTo>
                      <a:pt x="2535" y="610"/>
                    </a:lnTo>
                    <a:lnTo>
                      <a:pt x="2539" y="604"/>
                    </a:lnTo>
                    <a:lnTo>
                      <a:pt x="2543" y="600"/>
                    </a:lnTo>
                    <a:lnTo>
                      <a:pt x="2547" y="596"/>
                    </a:lnTo>
                    <a:lnTo>
                      <a:pt x="2551" y="592"/>
                    </a:lnTo>
                    <a:lnTo>
                      <a:pt x="2555" y="586"/>
                    </a:lnTo>
                    <a:lnTo>
                      <a:pt x="2559" y="582"/>
                    </a:lnTo>
                    <a:lnTo>
                      <a:pt x="2563" y="577"/>
                    </a:lnTo>
                    <a:lnTo>
                      <a:pt x="2567" y="573"/>
                    </a:lnTo>
                    <a:lnTo>
                      <a:pt x="2571" y="569"/>
                    </a:lnTo>
                    <a:lnTo>
                      <a:pt x="2575" y="565"/>
                    </a:lnTo>
                    <a:lnTo>
                      <a:pt x="2579" y="559"/>
                    </a:lnTo>
                    <a:lnTo>
                      <a:pt x="2583" y="555"/>
                    </a:lnTo>
                    <a:lnTo>
                      <a:pt x="2586" y="550"/>
                    </a:lnTo>
                    <a:lnTo>
                      <a:pt x="2590" y="545"/>
                    </a:lnTo>
                    <a:lnTo>
                      <a:pt x="2594" y="539"/>
                    </a:lnTo>
                    <a:lnTo>
                      <a:pt x="2598" y="538"/>
                    </a:lnTo>
                    <a:lnTo>
                      <a:pt x="2602" y="534"/>
                    </a:lnTo>
                    <a:lnTo>
                      <a:pt x="2606" y="531"/>
                    </a:lnTo>
                    <a:lnTo>
                      <a:pt x="2610" y="528"/>
                    </a:lnTo>
                    <a:lnTo>
                      <a:pt x="2614" y="521"/>
                    </a:lnTo>
                    <a:lnTo>
                      <a:pt x="2618" y="515"/>
                    </a:lnTo>
                    <a:lnTo>
                      <a:pt x="2622" y="514"/>
                    </a:lnTo>
                    <a:lnTo>
                      <a:pt x="2626" y="506"/>
                    </a:lnTo>
                    <a:lnTo>
                      <a:pt x="2630" y="505"/>
                    </a:lnTo>
                    <a:lnTo>
                      <a:pt x="2634" y="502"/>
                    </a:lnTo>
                    <a:lnTo>
                      <a:pt x="2638" y="498"/>
                    </a:lnTo>
                    <a:lnTo>
                      <a:pt x="2642" y="490"/>
                    </a:lnTo>
                    <a:lnTo>
                      <a:pt x="2646" y="490"/>
                    </a:lnTo>
                    <a:lnTo>
                      <a:pt x="2650" y="486"/>
                    </a:lnTo>
                    <a:lnTo>
                      <a:pt x="2654" y="479"/>
                    </a:lnTo>
                    <a:lnTo>
                      <a:pt x="2657" y="478"/>
                    </a:lnTo>
                    <a:lnTo>
                      <a:pt x="2661" y="473"/>
                    </a:lnTo>
                    <a:lnTo>
                      <a:pt x="2665" y="466"/>
                    </a:lnTo>
                    <a:lnTo>
                      <a:pt x="2669" y="463"/>
                    </a:lnTo>
                    <a:lnTo>
                      <a:pt x="2673" y="460"/>
                    </a:lnTo>
                    <a:lnTo>
                      <a:pt x="2677" y="455"/>
                    </a:lnTo>
                    <a:lnTo>
                      <a:pt x="2681" y="454"/>
                    </a:lnTo>
                    <a:lnTo>
                      <a:pt x="2685" y="447"/>
                    </a:lnTo>
                    <a:lnTo>
                      <a:pt x="2689" y="444"/>
                    </a:lnTo>
                    <a:lnTo>
                      <a:pt x="2693" y="439"/>
                    </a:lnTo>
                    <a:lnTo>
                      <a:pt x="2697" y="434"/>
                    </a:lnTo>
                    <a:lnTo>
                      <a:pt x="2701" y="432"/>
                    </a:lnTo>
                    <a:lnTo>
                      <a:pt x="2705" y="429"/>
                    </a:lnTo>
                    <a:lnTo>
                      <a:pt x="2709" y="425"/>
                    </a:lnTo>
                    <a:lnTo>
                      <a:pt x="2713" y="421"/>
                    </a:lnTo>
                    <a:lnTo>
                      <a:pt x="2717" y="417"/>
                    </a:lnTo>
                    <a:lnTo>
                      <a:pt x="2721" y="414"/>
                    </a:lnTo>
                    <a:lnTo>
                      <a:pt x="2724" y="411"/>
                    </a:lnTo>
                    <a:lnTo>
                      <a:pt x="2728" y="408"/>
                    </a:lnTo>
                    <a:lnTo>
                      <a:pt x="2732" y="402"/>
                    </a:lnTo>
                    <a:lnTo>
                      <a:pt x="2736" y="401"/>
                    </a:lnTo>
                    <a:lnTo>
                      <a:pt x="2740" y="393"/>
                    </a:lnTo>
                    <a:lnTo>
                      <a:pt x="2744" y="393"/>
                    </a:lnTo>
                    <a:lnTo>
                      <a:pt x="2748" y="387"/>
                    </a:lnTo>
                    <a:lnTo>
                      <a:pt x="2752" y="386"/>
                    </a:lnTo>
                    <a:lnTo>
                      <a:pt x="2756" y="380"/>
                    </a:lnTo>
                    <a:lnTo>
                      <a:pt x="2760" y="376"/>
                    </a:lnTo>
                    <a:lnTo>
                      <a:pt x="2764" y="374"/>
                    </a:lnTo>
                    <a:lnTo>
                      <a:pt x="2768" y="368"/>
                    </a:lnTo>
                    <a:lnTo>
                      <a:pt x="2772" y="368"/>
                    </a:lnTo>
                    <a:lnTo>
                      <a:pt x="2776" y="364"/>
                    </a:lnTo>
                    <a:lnTo>
                      <a:pt x="2780" y="361"/>
                    </a:lnTo>
                    <a:lnTo>
                      <a:pt x="2784" y="358"/>
                    </a:lnTo>
                    <a:lnTo>
                      <a:pt x="2788" y="355"/>
                    </a:lnTo>
                    <a:lnTo>
                      <a:pt x="2791" y="352"/>
                    </a:lnTo>
                    <a:lnTo>
                      <a:pt x="2795" y="346"/>
                    </a:lnTo>
                    <a:lnTo>
                      <a:pt x="2799" y="342"/>
                    </a:lnTo>
                    <a:lnTo>
                      <a:pt x="2803" y="340"/>
                    </a:lnTo>
                    <a:lnTo>
                      <a:pt x="2807" y="336"/>
                    </a:lnTo>
                    <a:lnTo>
                      <a:pt x="2811" y="336"/>
                    </a:lnTo>
                    <a:lnTo>
                      <a:pt x="2815" y="332"/>
                    </a:lnTo>
                    <a:lnTo>
                      <a:pt x="2819" y="326"/>
                    </a:lnTo>
                    <a:lnTo>
                      <a:pt x="2823" y="324"/>
                    </a:lnTo>
                    <a:lnTo>
                      <a:pt x="2827" y="325"/>
                    </a:lnTo>
                    <a:lnTo>
                      <a:pt x="2831" y="317"/>
                    </a:lnTo>
                    <a:lnTo>
                      <a:pt x="2835" y="315"/>
                    </a:lnTo>
                    <a:lnTo>
                      <a:pt x="2839" y="313"/>
                    </a:lnTo>
                    <a:lnTo>
                      <a:pt x="2843" y="309"/>
                    </a:lnTo>
                    <a:lnTo>
                      <a:pt x="2847" y="307"/>
                    </a:lnTo>
                    <a:lnTo>
                      <a:pt x="2851" y="307"/>
                    </a:lnTo>
                    <a:lnTo>
                      <a:pt x="2855" y="302"/>
                    </a:lnTo>
                    <a:lnTo>
                      <a:pt x="2859" y="301"/>
                    </a:lnTo>
                    <a:lnTo>
                      <a:pt x="2862" y="298"/>
                    </a:lnTo>
                    <a:lnTo>
                      <a:pt x="2866" y="289"/>
                    </a:lnTo>
                    <a:lnTo>
                      <a:pt x="2870" y="289"/>
                    </a:lnTo>
                    <a:lnTo>
                      <a:pt x="2874" y="292"/>
                    </a:lnTo>
                    <a:lnTo>
                      <a:pt x="2878" y="283"/>
                    </a:lnTo>
                    <a:lnTo>
                      <a:pt x="2882" y="281"/>
                    </a:lnTo>
                    <a:lnTo>
                      <a:pt x="2886" y="280"/>
                    </a:lnTo>
                    <a:lnTo>
                      <a:pt x="2890" y="275"/>
                    </a:lnTo>
                    <a:lnTo>
                      <a:pt x="2894" y="274"/>
                    </a:lnTo>
                    <a:lnTo>
                      <a:pt x="2898" y="272"/>
                    </a:lnTo>
                    <a:lnTo>
                      <a:pt x="2902" y="267"/>
                    </a:lnTo>
                    <a:lnTo>
                      <a:pt x="2906" y="268"/>
                    </a:lnTo>
                    <a:lnTo>
                      <a:pt x="2910" y="262"/>
                    </a:lnTo>
                    <a:lnTo>
                      <a:pt x="2914" y="265"/>
                    </a:lnTo>
                    <a:lnTo>
                      <a:pt x="2918" y="259"/>
                    </a:lnTo>
                    <a:lnTo>
                      <a:pt x="2922" y="252"/>
                    </a:lnTo>
                    <a:lnTo>
                      <a:pt x="2926" y="254"/>
                    </a:lnTo>
                    <a:lnTo>
                      <a:pt x="2929" y="251"/>
                    </a:lnTo>
                    <a:lnTo>
                      <a:pt x="2933" y="249"/>
                    </a:lnTo>
                    <a:lnTo>
                      <a:pt x="2937" y="244"/>
                    </a:lnTo>
                    <a:lnTo>
                      <a:pt x="2941" y="245"/>
                    </a:lnTo>
                    <a:lnTo>
                      <a:pt x="2945" y="237"/>
                    </a:lnTo>
                    <a:lnTo>
                      <a:pt x="2949" y="238"/>
                    </a:lnTo>
                    <a:lnTo>
                      <a:pt x="2953" y="234"/>
                    </a:lnTo>
                    <a:lnTo>
                      <a:pt x="2957" y="233"/>
                    </a:lnTo>
                    <a:lnTo>
                      <a:pt x="2961" y="232"/>
                    </a:lnTo>
                    <a:lnTo>
                      <a:pt x="2965" y="226"/>
                    </a:lnTo>
                    <a:lnTo>
                      <a:pt x="2969" y="225"/>
                    </a:lnTo>
                    <a:lnTo>
                      <a:pt x="2973" y="222"/>
                    </a:lnTo>
                    <a:lnTo>
                      <a:pt x="2977" y="221"/>
                    </a:lnTo>
                    <a:lnTo>
                      <a:pt x="2981" y="216"/>
                    </a:lnTo>
                    <a:lnTo>
                      <a:pt x="2985" y="212"/>
                    </a:lnTo>
                    <a:lnTo>
                      <a:pt x="2989" y="215"/>
                    </a:lnTo>
                    <a:lnTo>
                      <a:pt x="2993" y="210"/>
                    </a:lnTo>
                    <a:lnTo>
                      <a:pt x="2997" y="21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4" name="Line 4586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5" name="Line 4587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6" name="Line 4588"/>
              <p:cNvSpPr>
                <a:spLocks noChangeShapeType="1"/>
              </p:cNvSpPr>
              <p:nvPr/>
            </p:nvSpPr>
            <p:spPr bwMode="auto">
              <a:xfrm flipV="1"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7" name="Line 4589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8" name="Line 4590"/>
              <p:cNvSpPr>
                <a:spLocks noChangeShapeType="1"/>
              </p:cNvSpPr>
              <p:nvPr/>
            </p:nvSpPr>
            <p:spPr bwMode="auto">
              <a:xfrm flipV="1">
                <a:off x="302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39" name="Line 4591"/>
              <p:cNvSpPr>
                <a:spLocks noChangeShapeType="1"/>
              </p:cNvSpPr>
              <p:nvPr/>
            </p:nvSpPr>
            <p:spPr bwMode="auto">
              <a:xfrm>
                <a:off x="302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0" name="Line 4592"/>
              <p:cNvSpPr>
                <a:spLocks noChangeShapeType="1"/>
              </p:cNvSpPr>
              <p:nvPr/>
            </p:nvSpPr>
            <p:spPr bwMode="auto">
              <a:xfrm flipV="1">
                <a:off x="303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1" name="Line 4593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2" name="Line 4594"/>
              <p:cNvSpPr>
                <a:spLocks noChangeShapeType="1"/>
              </p:cNvSpPr>
              <p:nvPr/>
            </p:nvSpPr>
            <p:spPr bwMode="auto">
              <a:xfrm flipV="1">
                <a:off x="304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3" name="Line 4595"/>
              <p:cNvSpPr>
                <a:spLocks noChangeShapeType="1"/>
              </p:cNvSpPr>
              <p:nvPr/>
            </p:nvSpPr>
            <p:spPr bwMode="auto">
              <a:xfrm>
                <a:off x="304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4" name="Line 4596"/>
              <p:cNvSpPr>
                <a:spLocks noChangeShapeType="1"/>
              </p:cNvSpPr>
              <p:nvPr/>
            </p:nvSpPr>
            <p:spPr bwMode="auto">
              <a:xfrm flipV="1">
                <a:off x="305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5" name="Line 4597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6" name="Line 4598"/>
              <p:cNvSpPr>
                <a:spLocks noChangeShapeType="1"/>
              </p:cNvSpPr>
              <p:nvPr/>
            </p:nvSpPr>
            <p:spPr bwMode="auto">
              <a:xfrm flipV="1">
                <a:off x="3059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7" name="Line 4599"/>
              <p:cNvSpPr>
                <a:spLocks noChangeShapeType="1"/>
              </p:cNvSpPr>
              <p:nvPr/>
            </p:nvSpPr>
            <p:spPr bwMode="auto">
              <a:xfrm>
                <a:off x="306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8" name="Line 4600"/>
              <p:cNvSpPr>
                <a:spLocks noChangeShapeType="1"/>
              </p:cNvSpPr>
              <p:nvPr/>
            </p:nvSpPr>
            <p:spPr bwMode="auto">
              <a:xfrm flipV="1">
                <a:off x="306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49" name="Freeform 4601"/>
              <p:cNvSpPr>
                <a:spLocks/>
              </p:cNvSpPr>
              <p:nvPr/>
            </p:nvSpPr>
            <p:spPr bwMode="auto">
              <a:xfrm flipV="1">
                <a:off x="3066" y="910"/>
                <a:ext cx="1747" cy="1106"/>
              </a:xfrm>
              <a:custGeom>
                <a:avLst/>
                <a:gdLst/>
                <a:ahLst/>
                <a:cxnLst>
                  <a:cxn ang="0">
                    <a:pos x="47" y="6"/>
                  </a:cxn>
                  <a:cxn ang="0">
                    <a:pos x="98" y="13"/>
                  </a:cxn>
                  <a:cxn ang="0">
                    <a:pos x="150" y="28"/>
                  </a:cxn>
                  <a:cxn ang="0">
                    <a:pos x="201" y="49"/>
                  </a:cxn>
                  <a:cxn ang="0">
                    <a:pos x="252" y="82"/>
                  </a:cxn>
                  <a:cxn ang="0">
                    <a:pos x="303" y="124"/>
                  </a:cxn>
                  <a:cxn ang="0">
                    <a:pos x="355" y="176"/>
                  </a:cxn>
                  <a:cxn ang="0">
                    <a:pos x="406" y="239"/>
                  </a:cxn>
                  <a:cxn ang="0">
                    <a:pos x="457" y="315"/>
                  </a:cxn>
                  <a:cxn ang="0">
                    <a:pos x="508" y="401"/>
                  </a:cxn>
                  <a:cxn ang="0">
                    <a:pos x="560" y="495"/>
                  </a:cxn>
                  <a:cxn ang="0">
                    <a:pos x="611" y="598"/>
                  </a:cxn>
                  <a:cxn ang="0">
                    <a:pos x="662" y="708"/>
                  </a:cxn>
                  <a:cxn ang="0">
                    <a:pos x="713" y="822"/>
                  </a:cxn>
                  <a:cxn ang="0">
                    <a:pos x="765" y="935"/>
                  </a:cxn>
                  <a:cxn ang="0">
                    <a:pos x="816" y="1054"/>
                  </a:cxn>
                  <a:cxn ang="0">
                    <a:pos x="867" y="1167"/>
                  </a:cxn>
                  <a:cxn ang="0">
                    <a:pos x="918" y="1279"/>
                  </a:cxn>
                  <a:cxn ang="0">
                    <a:pos x="970" y="1386"/>
                  </a:cxn>
                  <a:cxn ang="0">
                    <a:pos x="1021" y="1488"/>
                  </a:cxn>
                  <a:cxn ang="0">
                    <a:pos x="1072" y="1577"/>
                  </a:cxn>
                  <a:cxn ang="0">
                    <a:pos x="1123" y="1660"/>
                  </a:cxn>
                  <a:cxn ang="0">
                    <a:pos x="1175" y="1732"/>
                  </a:cxn>
                  <a:cxn ang="0">
                    <a:pos x="1226" y="1794"/>
                  </a:cxn>
                  <a:cxn ang="0">
                    <a:pos x="1277" y="1841"/>
                  </a:cxn>
                  <a:cxn ang="0">
                    <a:pos x="1328" y="1878"/>
                  </a:cxn>
                  <a:cxn ang="0">
                    <a:pos x="1380" y="1903"/>
                  </a:cxn>
                  <a:cxn ang="0">
                    <a:pos x="1431" y="1916"/>
                  </a:cxn>
                  <a:cxn ang="0">
                    <a:pos x="1482" y="1914"/>
                  </a:cxn>
                  <a:cxn ang="0">
                    <a:pos x="1533" y="1908"/>
                  </a:cxn>
                  <a:cxn ang="0">
                    <a:pos x="1585" y="1887"/>
                  </a:cxn>
                  <a:cxn ang="0">
                    <a:pos x="1636" y="1855"/>
                  </a:cxn>
                  <a:cxn ang="0">
                    <a:pos x="1687" y="1818"/>
                  </a:cxn>
                  <a:cxn ang="0">
                    <a:pos x="1738" y="1771"/>
                  </a:cxn>
                  <a:cxn ang="0">
                    <a:pos x="1790" y="1714"/>
                  </a:cxn>
                  <a:cxn ang="0">
                    <a:pos x="1841" y="1652"/>
                  </a:cxn>
                  <a:cxn ang="0">
                    <a:pos x="1892" y="1588"/>
                  </a:cxn>
                  <a:cxn ang="0">
                    <a:pos x="1943" y="1518"/>
                  </a:cxn>
                  <a:cxn ang="0">
                    <a:pos x="1995" y="1445"/>
                  </a:cxn>
                  <a:cxn ang="0">
                    <a:pos x="2046" y="1369"/>
                  </a:cxn>
                  <a:cxn ang="0">
                    <a:pos x="2097" y="1292"/>
                  </a:cxn>
                  <a:cxn ang="0">
                    <a:pos x="2148" y="1213"/>
                  </a:cxn>
                  <a:cxn ang="0">
                    <a:pos x="2200" y="1134"/>
                  </a:cxn>
                  <a:cxn ang="0">
                    <a:pos x="2251" y="1058"/>
                  </a:cxn>
                  <a:cxn ang="0">
                    <a:pos x="2302" y="982"/>
                  </a:cxn>
                  <a:cxn ang="0">
                    <a:pos x="2353" y="908"/>
                  </a:cxn>
                  <a:cxn ang="0">
                    <a:pos x="2405" y="837"/>
                  </a:cxn>
                  <a:cxn ang="0">
                    <a:pos x="2456" y="768"/>
                  </a:cxn>
                  <a:cxn ang="0">
                    <a:pos x="2507" y="700"/>
                  </a:cxn>
                  <a:cxn ang="0">
                    <a:pos x="2558" y="637"/>
                  </a:cxn>
                  <a:cxn ang="0">
                    <a:pos x="2610" y="577"/>
                  </a:cxn>
                  <a:cxn ang="0">
                    <a:pos x="2661" y="520"/>
                  </a:cxn>
                  <a:cxn ang="0">
                    <a:pos x="2712" y="465"/>
                  </a:cxn>
                  <a:cxn ang="0">
                    <a:pos x="2763" y="417"/>
                  </a:cxn>
                  <a:cxn ang="0">
                    <a:pos x="2815" y="372"/>
                  </a:cxn>
                  <a:cxn ang="0">
                    <a:pos x="2866" y="327"/>
                  </a:cxn>
                  <a:cxn ang="0">
                    <a:pos x="2917" y="290"/>
                  </a:cxn>
                  <a:cxn ang="0">
                    <a:pos x="2968" y="254"/>
                  </a:cxn>
                  <a:cxn ang="0">
                    <a:pos x="3020" y="223"/>
                  </a:cxn>
                </a:cxnLst>
                <a:rect l="0" t="0" r="r" b="b"/>
                <a:pathLst>
                  <a:path w="3032" h="1920">
                    <a:moveTo>
                      <a:pt x="0" y="1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1"/>
                    </a:lnTo>
                    <a:lnTo>
                      <a:pt x="31" y="4"/>
                    </a:lnTo>
                    <a:lnTo>
                      <a:pt x="35" y="3"/>
                    </a:lnTo>
                    <a:lnTo>
                      <a:pt x="39" y="3"/>
                    </a:lnTo>
                    <a:lnTo>
                      <a:pt x="43" y="5"/>
                    </a:lnTo>
                    <a:lnTo>
                      <a:pt x="47" y="6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7"/>
                    </a:lnTo>
                    <a:lnTo>
                      <a:pt x="63" y="7"/>
                    </a:lnTo>
                    <a:lnTo>
                      <a:pt x="67" y="6"/>
                    </a:lnTo>
                    <a:lnTo>
                      <a:pt x="71" y="8"/>
                    </a:lnTo>
                    <a:lnTo>
                      <a:pt x="75" y="9"/>
                    </a:lnTo>
                    <a:lnTo>
                      <a:pt x="79" y="7"/>
                    </a:lnTo>
                    <a:lnTo>
                      <a:pt x="83" y="9"/>
                    </a:lnTo>
                    <a:lnTo>
                      <a:pt x="87" y="11"/>
                    </a:lnTo>
                    <a:lnTo>
                      <a:pt x="90" y="12"/>
                    </a:lnTo>
                    <a:lnTo>
                      <a:pt x="94" y="13"/>
                    </a:lnTo>
                    <a:lnTo>
                      <a:pt x="98" y="13"/>
                    </a:lnTo>
                    <a:lnTo>
                      <a:pt x="102" y="15"/>
                    </a:lnTo>
                    <a:lnTo>
                      <a:pt x="106" y="15"/>
                    </a:lnTo>
                    <a:lnTo>
                      <a:pt x="110" y="14"/>
                    </a:lnTo>
                    <a:lnTo>
                      <a:pt x="114" y="17"/>
                    </a:lnTo>
                    <a:lnTo>
                      <a:pt x="118" y="17"/>
                    </a:lnTo>
                    <a:lnTo>
                      <a:pt x="122" y="17"/>
                    </a:lnTo>
                    <a:lnTo>
                      <a:pt x="126" y="18"/>
                    </a:lnTo>
                    <a:lnTo>
                      <a:pt x="130" y="19"/>
                    </a:lnTo>
                    <a:lnTo>
                      <a:pt x="134" y="22"/>
                    </a:lnTo>
                    <a:lnTo>
                      <a:pt x="138" y="24"/>
                    </a:lnTo>
                    <a:lnTo>
                      <a:pt x="142" y="25"/>
                    </a:lnTo>
                    <a:lnTo>
                      <a:pt x="146" y="26"/>
                    </a:lnTo>
                    <a:lnTo>
                      <a:pt x="150" y="28"/>
                    </a:lnTo>
                    <a:lnTo>
                      <a:pt x="154" y="28"/>
                    </a:lnTo>
                    <a:lnTo>
                      <a:pt x="157" y="31"/>
                    </a:lnTo>
                    <a:lnTo>
                      <a:pt x="161" y="32"/>
                    </a:lnTo>
                    <a:lnTo>
                      <a:pt x="165" y="32"/>
                    </a:lnTo>
                    <a:lnTo>
                      <a:pt x="169" y="36"/>
                    </a:lnTo>
                    <a:lnTo>
                      <a:pt x="173" y="37"/>
                    </a:lnTo>
                    <a:lnTo>
                      <a:pt x="177" y="40"/>
                    </a:lnTo>
                    <a:lnTo>
                      <a:pt x="181" y="41"/>
                    </a:lnTo>
                    <a:lnTo>
                      <a:pt x="185" y="41"/>
                    </a:lnTo>
                    <a:lnTo>
                      <a:pt x="189" y="46"/>
                    </a:lnTo>
                    <a:lnTo>
                      <a:pt x="193" y="47"/>
                    </a:lnTo>
                    <a:lnTo>
                      <a:pt x="197" y="49"/>
                    </a:lnTo>
                    <a:lnTo>
                      <a:pt x="201" y="49"/>
                    </a:lnTo>
                    <a:lnTo>
                      <a:pt x="205" y="52"/>
                    </a:lnTo>
                    <a:lnTo>
                      <a:pt x="209" y="55"/>
                    </a:lnTo>
                    <a:lnTo>
                      <a:pt x="213" y="55"/>
                    </a:lnTo>
                    <a:lnTo>
                      <a:pt x="217" y="59"/>
                    </a:lnTo>
                    <a:lnTo>
                      <a:pt x="221" y="59"/>
                    </a:lnTo>
                    <a:lnTo>
                      <a:pt x="224" y="63"/>
                    </a:lnTo>
                    <a:lnTo>
                      <a:pt x="228" y="66"/>
                    </a:lnTo>
                    <a:lnTo>
                      <a:pt x="232" y="68"/>
                    </a:lnTo>
                    <a:lnTo>
                      <a:pt x="236" y="72"/>
                    </a:lnTo>
                    <a:lnTo>
                      <a:pt x="240" y="74"/>
                    </a:lnTo>
                    <a:lnTo>
                      <a:pt x="244" y="75"/>
                    </a:lnTo>
                    <a:lnTo>
                      <a:pt x="248" y="79"/>
                    </a:lnTo>
                    <a:lnTo>
                      <a:pt x="252" y="82"/>
                    </a:lnTo>
                    <a:lnTo>
                      <a:pt x="256" y="85"/>
                    </a:lnTo>
                    <a:lnTo>
                      <a:pt x="260" y="89"/>
                    </a:lnTo>
                    <a:lnTo>
                      <a:pt x="264" y="91"/>
                    </a:lnTo>
                    <a:lnTo>
                      <a:pt x="268" y="93"/>
                    </a:lnTo>
                    <a:lnTo>
                      <a:pt x="272" y="97"/>
                    </a:lnTo>
                    <a:lnTo>
                      <a:pt x="276" y="100"/>
                    </a:lnTo>
                    <a:lnTo>
                      <a:pt x="280" y="103"/>
                    </a:lnTo>
                    <a:lnTo>
                      <a:pt x="284" y="105"/>
                    </a:lnTo>
                    <a:lnTo>
                      <a:pt x="288" y="110"/>
                    </a:lnTo>
                    <a:lnTo>
                      <a:pt x="292" y="114"/>
                    </a:lnTo>
                    <a:lnTo>
                      <a:pt x="295" y="117"/>
                    </a:lnTo>
                    <a:lnTo>
                      <a:pt x="299" y="120"/>
                    </a:lnTo>
                    <a:lnTo>
                      <a:pt x="303" y="124"/>
                    </a:lnTo>
                    <a:lnTo>
                      <a:pt x="307" y="128"/>
                    </a:lnTo>
                    <a:lnTo>
                      <a:pt x="311" y="133"/>
                    </a:lnTo>
                    <a:lnTo>
                      <a:pt x="315" y="135"/>
                    </a:lnTo>
                    <a:lnTo>
                      <a:pt x="319" y="141"/>
                    </a:lnTo>
                    <a:lnTo>
                      <a:pt x="323" y="142"/>
                    </a:lnTo>
                    <a:lnTo>
                      <a:pt x="327" y="147"/>
                    </a:lnTo>
                    <a:lnTo>
                      <a:pt x="331" y="151"/>
                    </a:lnTo>
                    <a:lnTo>
                      <a:pt x="335" y="156"/>
                    </a:lnTo>
                    <a:lnTo>
                      <a:pt x="339" y="160"/>
                    </a:lnTo>
                    <a:lnTo>
                      <a:pt x="343" y="164"/>
                    </a:lnTo>
                    <a:lnTo>
                      <a:pt x="347" y="168"/>
                    </a:lnTo>
                    <a:lnTo>
                      <a:pt x="351" y="171"/>
                    </a:lnTo>
                    <a:lnTo>
                      <a:pt x="355" y="176"/>
                    </a:lnTo>
                    <a:lnTo>
                      <a:pt x="359" y="181"/>
                    </a:lnTo>
                    <a:lnTo>
                      <a:pt x="362" y="187"/>
                    </a:lnTo>
                    <a:lnTo>
                      <a:pt x="366" y="190"/>
                    </a:lnTo>
                    <a:lnTo>
                      <a:pt x="370" y="195"/>
                    </a:lnTo>
                    <a:lnTo>
                      <a:pt x="374" y="200"/>
                    </a:lnTo>
                    <a:lnTo>
                      <a:pt x="378" y="203"/>
                    </a:lnTo>
                    <a:lnTo>
                      <a:pt x="382" y="208"/>
                    </a:lnTo>
                    <a:lnTo>
                      <a:pt x="386" y="215"/>
                    </a:lnTo>
                    <a:lnTo>
                      <a:pt x="390" y="219"/>
                    </a:lnTo>
                    <a:lnTo>
                      <a:pt x="394" y="223"/>
                    </a:lnTo>
                    <a:lnTo>
                      <a:pt x="398" y="230"/>
                    </a:lnTo>
                    <a:lnTo>
                      <a:pt x="402" y="235"/>
                    </a:lnTo>
                    <a:lnTo>
                      <a:pt x="406" y="239"/>
                    </a:lnTo>
                    <a:lnTo>
                      <a:pt x="410" y="246"/>
                    </a:lnTo>
                    <a:lnTo>
                      <a:pt x="414" y="252"/>
                    </a:lnTo>
                    <a:lnTo>
                      <a:pt x="418" y="258"/>
                    </a:lnTo>
                    <a:lnTo>
                      <a:pt x="422" y="263"/>
                    </a:lnTo>
                    <a:lnTo>
                      <a:pt x="426" y="270"/>
                    </a:lnTo>
                    <a:lnTo>
                      <a:pt x="429" y="273"/>
                    </a:lnTo>
                    <a:lnTo>
                      <a:pt x="433" y="279"/>
                    </a:lnTo>
                    <a:lnTo>
                      <a:pt x="437" y="285"/>
                    </a:lnTo>
                    <a:lnTo>
                      <a:pt x="441" y="288"/>
                    </a:lnTo>
                    <a:lnTo>
                      <a:pt x="445" y="295"/>
                    </a:lnTo>
                    <a:lnTo>
                      <a:pt x="449" y="304"/>
                    </a:lnTo>
                    <a:lnTo>
                      <a:pt x="453" y="308"/>
                    </a:lnTo>
                    <a:lnTo>
                      <a:pt x="457" y="315"/>
                    </a:lnTo>
                    <a:lnTo>
                      <a:pt x="461" y="321"/>
                    </a:lnTo>
                    <a:lnTo>
                      <a:pt x="465" y="326"/>
                    </a:lnTo>
                    <a:lnTo>
                      <a:pt x="469" y="332"/>
                    </a:lnTo>
                    <a:lnTo>
                      <a:pt x="473" y="341"/>
                    </a:lnTo>
                    <a:lnTo>
                      <a:pt x="477" y="347"/>
                    </a:lnTo>
                    <a:lnTo>
                      <a:pt x="481" y="354"/>
                    </a:lnTo>
                    <a:lnTo>
                      <a:pt x="485" y="359"/>
                    </a:lnTo>
                    <a:lnTo>
                      <a:pt x="489" y="365"/>
                    </a:lnTo>
                    <a:lnTo>
                      <a:pt x="493" y="375"/>
                    </a:lnTo>
                    <a:lnTo>
                      <a:pt x="497" y="380"/>
                    </a:lnTo>
                    <a:lnTo>
                      <a:pt x="500" y="387"/>
                    </a:lnTo>
                    <a:lnTo>
                      <a:pt x="504" y="395"/>
                    </a:lnTo>
                    <a:lnTo>
                      <a:pt x="508" y="401"/>
                    </a:lnTo>
                    <a:lnTo>
                      <a:pt x="512" y="408"/>
                    </a:lnTo>
                    <a:lnTo>
                      <a:pt x="516" y="413"/>
                    </a:lnTo>
                    <a:lnTo>
                      <a:pt x="520" y="422"/>
                    </a:lnTo>
                    <a:lnTo>
                      <a:pt x="524" y="429"/>
                    </a:lnTo>
                    <a:lnTo>
                      <a:pt x="528" y="436"/>
                    </a:lnTo>
                    <a:lnTo>
                      <a:pt x="532" y="444"/>
                    </a:lnTo>
                    <a:lnTo>
                      <a:pt x="536" y="451"/>
                    </a:lnTo>
                    <a:lnTo>
                      <a:pt x="540" y="460"/>
                    </a:lnTo>
                    <a:lnTo>
                      <a:pt x="544" y="466"/>
                    </a:lnTo>
                    <a:lnTo>
                      <a:pt x="548" y="473"/>
                    </a:lnTo>
                    <a:lnTo>
                      <a:pt x="552" y="480"/>
                    </a:lnTo>
                    <a:lnTo>
                      <a:pt x="556" y="489"/>
                    </a:lnTo>
                    <a:lnTo>
                      <a:pt x="560" y="495"/>
                    </a:lnTo>
                    <a:lnTo>
                      <a:pt x="564" y="502"/>
                    </a:lnTo>
                    <a:lnTo>
                      <a:pt x="567" y="510"/>
                    </a:lnTo>
                    <a:lnTo>
                      <a:pt x="571" y="518"/>
                    </a:lnTo>
                    <a:lnTo>
                      <a:pt x="575" y="527"/>
                    </a:lnTo>
                    <a:lnTo>
                      <a:pt x="579" y="536"/>
                    </a:lnTo>
                    <a:lnTo>
                      <a:pt x="583" y="545"/>
                    </a:lnTo>
                    <a:lnTo>
                      <a:pt x="587" y="550"/>
                    </a:lnTo>
                    <a:lnTo>
                      <a:pt x="591" y="558"/>
                    </a:lnTo>
                    <a:lnTo>
                      <a:pt x="595" y="565"/>
                    </a:lnTo>
                    <a:lnTo>
                      <a:pt x="599" y="574"/>
                    </a:lnTo>
                    <a:lnTo>
                      <a:pt x="603" y="581"/>
                    </a:lnTo>
                    <a:lnTo>
                      <a:pt x="607" y="589"/>
                    </a:lnTo>
                    <a:lnTo>
                      <a:pt x="611" y="598"/>
                    </a:lnTo>
                    <a:lnTo>
                      <a:pt x="615" y="608"/>
                    </a:lnTo>
                    <a:lnTo>
                      <a:pt x="619" y="616"/>
                    </a:lnTo>
                    <a:lnTo>
                      <a:pt x="623" y="623"/>
                    </a:lnTo>
                    <a:lnTo>
                      <a:pt x="627" y="631"/>
                    </a:lnTo>
                    <a:lnTo>
                      <a:pt x="631" y="640"/>
                    </a:lnTo>
                    <a:lnTo>
                      <a:pt x="635" y="649"/>
                    </a:lnTo>
                    <a:lnTo>
                      <a:pt x="638" y="657"/>
                    </a:lnTo>
                    <a:lnTo>
                      <a:pt x="642" y="665"/>
                    </a:lnTo>
                    <a:lnTo>
                      <a:pt x="646" y="672"/>
                    </a:lnTo>
                    <a:lnTo>
                      <a:pt x="650" y="682"/>
                    </a:lnTo>
                    <a:lnTo>
                      <a:pt x="654" y="691"/>
                    </a:lnTo>
                    <a:lnTo>
                      <a:pt x="658" y="699"/>
                    </a:lnTo>
                    <a:lnTo>
                      <a:pt x="662" y="708"/>
                    </a:lnTo>
                    <a:lnTo>
                      <a:pt x="666" y="717"/>
                    </a:lnTo>
                    <a:lnTo>
                      <a:pt x="670" y="726"/>
                    </a:lnTo>
                    <a:lnTo>
                      <a:pt x="674" y="734"/>
                    </a:lnTo>
                    <a:lnTo>
                      <a:pt x="678" y="743"/>
                    </a:lnTo>
                    <a:lnTo>
                      <a:pt x="682" y="752"/>
                    </a:lnTo>
                    <a:lnTo>
                      <a:pt x="686" y="759"/>
                    </a:lnTo>
                    <a:lnTo>
                      <a:pt x="690" y="768"/>
                    </a:lnTo>
                    <a:lnTo>
                      <a:pt x="694" y="778"/>
                    </a:lnTo>
                    <a:lnTo>
                      <a:pt x="698" y="785"/>
                    </a:lnTo>
                    <a:lnTo>
                      <a:pt x="702" y="794"/>
                    </a:lnTo>
                    <a:lnTo>
                      <a:pt x="705" y="803"/>
                    </a:lnTo>
                    <a:lnTo>
                      <a:pt x="709" y="814"/>
                    </a:lnTo>
                    <a:lnTo>
                      <a:pt x="713" y="822"/>
                    </a:lnTo>
                    <a:lnTo>
                      <a:pt x="717" y="830"/>
                    </a:lnTo>
                    <a:lnTo>
                      <a:pt x="721" y="840"/>
                    </a:lnTo>
                    <a:lnTo>
                      <a:pt x="725" y="848"/>
                    </a:lnTo>
                    <a:lnTo>
                      <a:pt x="729" y="856"/>
                    </a:lnTo>
                    <a:lnTo>
                      <a:pt x="733" y="865"/>
                    </a:lnTo>
                    <a:lnTo>
                      <a:pt x="737" y="874"/>
                    </a:lnTo>
                    <a:lnTo>
                      <a:pt x="741" y="883"/>
                    </a:lnTo>
                    <a:lnTo>
                      <a:pt x="745" y="893"/>
                    </a:lnTo>
                    <a:lnTo>
                      <a:pt x="749" y="901"/>
                    </a:lnTo>
                    <a:lnTo>
                      <a:pt x="753" y="909"/>
                    </a:lnTo>
                    <a:lnTo>
                      <a:pt x="757" y="921"/>
                    </a:lnTo>
                    <a:lnTo>
                      <a:pt x="761" y="928"/>
                    </a:lnTo>
                    <a:lnTo>
                      <a:pt x="765" y="935"/>
                    </a:lnTo>
                    <a:lnTo>
                      <a:pt x="769" y="945"/>
                    </a:lnTo>
                    <a:lnTo>
                      <a:pt x="772" y="956"/>
                    </a:lnTo>
                    <a:lnTo>
                      <a:pt x="776" y="963"/>
                    </a:lnTo>
                    <a:lnTo>
                      <a:pt x="780" y="973"/>
                    </a:lnTo>
                    <a:lnTo>
                      <a:pt x="784" y="983"/>
                    </a:lnTo>
                    <a:lnTo>
                      <a:pt x="788" y="991"/>
                    </a:lnTo>
                    <a:lnTo>
                      <a:pt x="792" y="1000"/>
                    </a:lnTo>
                    <a:lnTo>
                      <a:pt x="796" y="1007"/>
                    </a:lnTo>
                    <a:lnTo>
                      <a:pt x="800" y="1018"/>
                    </a:lnTo>
                    <a:lnTo>
                      <a:pt x="804" y="1026"/>
                    </a:lnTo>
                    <a:lnTo>
                      <a:pt x="808" y="1035"/>
                    </a:lnTo>
                    <a:lnTo>
                      <a:pt x="812" y="1045"/>
                    </a:lnTo>
                    <a:lnTo>
                      <a:pt x="816" y="1054"/>
                    </a:lnTo>
                    <a:lnTo>
                      <a:pt x="820" y="1061"/>
                    </a:lnTo>
                    <a:lnTo>
                      <a:pt x="824" y="1070"/>
                    </a:lnTo>
                    <a:lnTo>
                      <a:pt x="828" y="1080"/>
                    </a:lnTo>
                    <a:lnTo>
                      <a:pt x="832" y="1086"/>
                    </a:lnTo>
                    <a:lnTo>
                      <a:pt x="836" y="1098"/>
                    </a:lnTo>
                    <a:lnTo>
                      <a:pt x="840" y="1107"/>
                    </a:lnTo>
                    <a:lnTo>
                      <a:pt x="843" y="1116"/>
                    </a:lnTo>
                    <a:lnTo>
                      <a:pt x="847" y="1125"/>
                    </a:lnTo>
                    <a:lnTo>
                      <a:pt x="851" y="1132"/>
                    </a:lnTo>
                    <a:lnTo>
                      <a:pt x="855" y="1142"/>
                    </a:lnTo>
                    <a:lnTo>
                      <a:pt x="859" y="1150"/>
                    </a:lnTo>
                    <a:lnTo>
                      <a:pt x="863" y="1160"/>
                    </a:lnTo>
                    <a:lnTo>
                      <a:pt x="867" y="1167"/>
                    </a:lnTo>
                    <a:lnTo>
                      <a:pt x="871" y="1177"/>
                    </a:lnTo>
                    <a:lnTo>
                      <a:pt x="875" y="1185"/>
                    </a:lnTo>
                    <a:lnTo>
                      <a:pt x="879" y="1193"/>
                    </a:lnTo>
                    <a:lnTo>
                      <a:pt x="883" y="1205"/>
                    </a:lnTo>
                    <a:lnTo>
                      <a:pt x="887" y="1213"/>
                    </a:lnTo>
                    <a:lnTo>
                      <a:pt x="891" y="1221"/>
                    </a:lnTo>
                    <a:lnTo>
                      <a:pt x="895" y="1228"/>
                    </a:lnTo>
                    <a:lnTo>
                      <a:pt x="899" y="1238"/>
                    </a:lnTo>
                    <a:lnTo>
                      <a:pt x="903" y="1246"/>
                    </a:lnTo>
                    <a:lnTo>
                      <a:pt x="907" y="1254"/>
                    </a:lnTo>
                    <a:lnTo>
                      <a:pt x="910" y="1265"/>
                    </a:lnTo>
                    <a:lnTo>
                      <a:pt x="914" y="1273"/>
                    </a:lnTo>
                    <a:lnTo>
                      <a:pt x="918" y="1279"/>
                    </a:lnTo>
                    <a:lnTo>
                      <a:pt x="922" y="1289"/>
                    </a:lnTo>
                    <a:lnTo>
                      <a:pt x="926" y="1297"/>
                    </a:lnTo>
                    <a:lnTo>
                      <a:pt x="930" y="1306"/>
                    </a:lnTo>
                    <a:lnTo>
                      <a:pt x="934" y="1315"/>
                    </a:lnTo>
                    <a:lnTo>
                      <a:pt x="938" y="1322"/>
                    </a:lnTo>
                    <a:lnTo>
                      <a:pt x="942" y="1331"/>
                    </a:lnTo>
                    <a:lnTo>
                      <a:pt x="946" y="1336"/>
                    </a:lnTo>
                    <a:lnTo>
                      <a:pt x="950" y="1348"/>
                    </a:lnTo>
                    <a:lnTo>
                      <a:pt x="954" y="1355"/>
                    </a:lnTo>
                    <a:lnTo>
                      <a:pt x="958" y="1361"/>
                    </a:lnTo>
                    <a:lnTo>
                      <a:pt x="962" y="1372"/>
                    </a:lnTo>
                    <a:lnTo>
                      <a:pt x="966" y="1377"/>
                    </a:lnTo>
                    <a:lnTo>
                      <a:pt x="970" y="1386"/>
                    </a:lnTo>
                    <a:lnTo>
                      <a:pt x="974" y="1394"/>
                    </a:lnTo>
                    <a:lnTo>
                      <a:pt x="977" y="1402"/>
                    </a:lnTo>
                    <a:lnTo>
                      <a:pt x="981" y="1411"/>
                    </a:lnTo>
                    <a:lnTo>
                      <a:pt x="985" y="1418"/>
                    </a:lnTo>
                    <a:lnTo>
                      <a:pt x="989" y="1426"/>
                    </a:lnTo>
                    <a:lnTo>
                      <a:pt x="993" y="1434"/>
                    </a:lnTo>
                    <a:lnTo>
                      <a:pt x="997" y="1442"/>
                    </a:lnTo>
                    <a:lnTo>
                      <a:pt x="1001" y="1449"/>
                    </a:lnTo>
                    <a:lnTo>
                      <a:pt x="1005" y="1457"/>
                    </a:lnTo>
                    <a:lnTo>
                      <a:pt x="1009" y="1466"/>
                    </a:lnTo>
                    <a:lnTo>
                      <a:pt x="1013" y="1474"/>
                    </a:lnTo>
                    <a:lnTo>
                      <a:pt x="1017" y="1479"/>
                    </a:lnTo>
                    <a:lnTo>
                      <a:pt x="1021" y="1488"/>
                    </a:lnTo>
                    <a:lnTo>
                      <a:pt x="1025" y="1496"/>
                    </a:lnTo>
                    <a:lnTo>
                      <a:pt x="1029" y="1501"/>
                    </a:lnTo>
                    <a:lnTo>
                      <a:pt x="1033" y="1507"/>
                    </a:lnTo>
                    <a:lnTo>
                      <a:pt x="1037" y="1516"/>
                    </a:lnTo>
                    <a:lnTo>
                      <a:pt x="1041" y="1524"/>
                    </a:lnTo>
                    <a:lnTo>
                      <a:pt x="1045" y="1530"/>
                    </a:lnTo>
                    <a:lnTo>
                      <a:pt x="1048" y="1537"/>
                    </a:lnTo>
                    <a:lnTo>
                      <a:pt x="1052" y="1545"/>
                    </a:lnTo>
                    <a:lnTo>
                      <a:pt x="1056" y="1552"/>
                    </a:lnTo>
                    <a:lnTo>
                      <a:pt x="1060" y="1559"/>
                    </a:lnTo>
                    <a:lnTo>
                      <a:pt x="1064" y="1564"/>
                    </a:lnTo>
                    <a:lnTo>
                      <a:pt x="1068" y="1572"/>
                    </a:lnTo>
                    <a:lnTo>
                      <a:pt x="1072" y="1577"/>
                    </a:lnTo>
                    <a:lnTo>
                      <a:pt x="1076" y="1585"/>
                    </a:lnTo>
                    <a:lnTo>
                      <a:pt x="1080" y="1592"/>
                    </a:lnTo>
                    <a:lnTo>
                      <a:pt x="1084" y="1599"/>
                    </a:lnTo>
                    <a:lnTo>
                      <a:pt x="1088" y="1605"/>
                    </a:lnTo>
                    <a:lnTo>
                      <a:pt x="1092" y="1610"/>
                    </a:lnTo>
                    <a:lnTo>
                      <a:pt x="1096" y="1619"/>
                    </a:lnTo>
                    <a:lnTo>
                      <a:pt x="1100" y="1624"/>
                    </a:lnTo>
                    <a:lnTo>
                      <a:pt x="1104" y="1631"/>
                    </a:lnTo>
                    <a:lnTo>
                      <a:pt x="1108" y="1636"/>
                    </a:lnTo>
                    <a:lnTo>
                      <a:pt x="1112" y="1643"/>
                    </a:lnTo>
                    <a:lnTo>
                      <a:pt x="1115" y="1649"/>
                    </a:lnTo>
                    <a:lnTo>
                      <a:pt x="1119" y="1652"/>
                    </a:lnTo>
                    <a:lnTo>
                      <a:pt x="1123" y="1660"/>
                    </a:lnTo>
                    <a:lnTo>
                      <a:pt x="1127" y="1667"/>
                    </a:lnTo>
                    <a:lnTo>
                      <a:pt x="1131" y="1672"/>
                    </a:lnTo>
                    <a:lnTo>
                      <a:pt x="1135" y="1677"/>
                    </a:lnTo>
                    <a:lnTo>
                      <a:pt x="1139" y="1683"/>
                    </a:lnTo>
                    <a:lnTo>
                      <a:pt x="1143" y="1689"/>
                    </a:lnTo>
                    <a:lnTo>
                      <a:pt x="1147" y="1695"/>
                    </a:lnTo>
                    <a:lnTo>
                      <a:pt x="1151" y="1700"/>
                    </a:lnTo>
                    <a:lnTo>
                      <a:pt x="1155" y="1706"/>
                    </a:lnTo>
                    <a:lnTo>
                      <a:pt x="1159" y="1712"/>
                    </a:lnTo>
                    <a:lnTo>
                      <a:pt x="1163" y="1715"/>
                    </a:lnTo>
                    <a:lnTo>
                      <a:pt x="1167" y="1721"/>
                    </a:lnTo>
                    <a:lnTo>
                      <a:pt x="1171" y="1726"/>
                    </a:lnTo>
                    <a:lnTo>
                      <a:pt x="1175" y="1732"/>
                    </a:lnTo>
                    <a:lnTo>
                      <a:pt x="1179" y="1738"/>
                    </a:lnTo>
                    <a:lnTo>
                      <a:pt x="1183" y="1744"/>
                    </a:lnTo>
                    <a:lnTo>
                      <a:pt x="1186" y="1746"/>
                    </a:lnTo>
                    <a:lnTo>
                      <a:pt x="1190" y="1752"/>
                    </a:lnTo>
                    <a:lnTo>
                      <a:pt x="1194" y="1755"/>
                    </a:lnTo>
                    <a:lnTo>
                      <a:pt x="1198" y="1761"/>
                    </a:lnTo>
                    <a:lnTo>
                      <a:pt x="1202" y="1769"/>
                    </a:lnTo>
                    <a:lnTo>
                      <a:pt x="1206" y="1771"/>
                    </a:lnTo>
                    <a:lnTo>
                      <a:pt x="1210" y="1776"/>
                    </a:lnTo>
                    <a:lnTo>
                      <a:pt x="1214" y="1778"/>
                    </a:lnTo>
                    <a:lnTo>
                      <a:pt x="1218" y="1783"/>
                    </a:lnTo>
                    <a:lnTo>
                      <a:pt x="1222" y="1788"/>
                    </a:lnTo>
                    <a:lnTo>
                      <a:pt x="1226" y="1794"/>
                    </a:lnTo>
                    <a:lnTo>
                      <a:pt x="1230" y="1797"/>
                    </a:lnTo>
                    <a:lnTo>
                      <a:pt x="1234" y="1801"/>
                    </a:lnTo>
                    <a:lnTo>
                      <a:pt x="1238" y="1806"/>
                    </a:lnTo>
                    <a:lnTo>
                      <a:pt x="1242" y="1809"/>
                    </a:lnTo>
                    <a:lnTo>
                      <a:pt x="1246" y="1815"/>
                    </a:lnTo>
                    <a:lnTo>
                      <a:pt x="1250" y="1818"/>
                    </a:lnTo>
                    <a:lnTo>
                      <a:pt x="1253" y="1821"/>
                    </a:lnTo>
                    <a:lnTo>
                      <a:pt x="1257" y="1824"/>
                    </a:lnTo>
                    <a:lnTo>
                      <a:pt x="1261" y="1827"/>
                    </a:lnTo>
                    <a:lnTo>
                      <a:pt x="1265" y="1832"/>
                    </a:lnTo>
                    <a:lnTo>
                      <a:pt x="1269" y="1835"/>
                    </a:lnTo>
                    <a:lnTo>
                      <a:pt x="1273" y="1838"/>
                    </a:lnTo>
                    <a:lnTo>
                      <a:pt x="1277" y="1841"/>
                    </a:lnTo>
                    <a:lnTo>
                      <a:pt x="1281" y="1845"/>
                    </a:lnTo>
                    <a:lnTo>
                      <a:pt x="1285" y="1848"/>
                    </a:lnTo>
                    <a:lnTo>
                      <a:pt x="1289" y="1851"/>
                    </a:lnTo>
                    <a:lnTo>
                      <a:pt x="1293" y="1853"/>
                    </a:lnTo>
                    <a:lnTo>
                      <a:pt x="1297" y="1859"/>
                    </a:lnTo>
                    <a:lnTo>
                      <a:pt x="1301" y="1860"/>
                    </a:lnTo>
                    <a:lnTo>
                      <a:pt x="1305" y="1865"/>
                    </a:lnTo>
                    <a:lnTo>
                      <a:pt x="1309" y="1864"/>
                    </a:lnTo>
                    <a:lnTo>
                      <a:pt x="1313" y="1870"/>
                    </a:lnTo>
                    <a:lnTo>
                      <a:pt x="1317" y="1871"/>
                    </a:lnTo>
                    <a:lnTo>
                      <a:pt x="1320" y="1873"/>
                    </a:lnTo>
                    <a:lnTo>
                      <a:pt x="1324" y="1874"/>
                    </a:lnTo>
                    <a:lnTo>
                      <a:pt x="1328" y="1878"/>
                    </a:lnTo>
                    <a:lnTo>
                      <a:pt x="1332" y="1879"/>
                    </a:lnTo>
                    <a:lnTo>
                      <a:pt x="1336" y="1881"/>
                    </a:lnTo>
                    <a:lnTo>
                      <a:pt x="1340" y="1885"/>
                    </a:lnTo>
                    <a:lnTo>
                      <a:pt x="1344" y="1886"/>
                    </a:lnTo>
                    <a:lnTo>
                      <a:pt x="1348" y="1889"/>
                    </a:lnTo>
                    <a:lnTo>
                      <a:pt x="1352" y="1891"/>
                    </a:lnTo>
                    <a:lnTo>
                      <a:pt x="1356" y="1893"/>
                    </a:lnTo>
                    <a:lnTo>
                      <a:pt x="1360" y="1895"/>
                    </a:lnTo>
                    <a:lnTo>
                      <a:pt x="1364" y="1897"/>
                    </a:lnTo>
                    <a:lnTo>
                      <a:pt x="1368" y="1897"/>
                    </a:lnTo>
                    <a:lnTo>
                      <a:pt x="1372" y="1900"/>
                    </a:lnTo>
                    <a:lnTo>
                      <a:pt x="1376" y="1901"/>
                    </a:lnTo>
                    <a:lnTo>
                      <a:pt x="1380" y="1903"/>
                    </a:lnTo>
                    <a:lnTo>
                      <a:pt x="1384" y="1903"/>
                    </a:lnTo>
                    <a:lnTo>
                      <a:pt x="1388" y="1906"/>
                    </a:lnTo>
                    <a:lnTo>
                      <a:pt x="1391" y="1908"/>
                    </a:lnTo>
                    <a:lnTo>
                      <a:pt x="1395" y="1908"/>
                    </a:lnTo>
                    <a:lnTo>
                      <a:pt x="1399" y="1910"/>
                    </a:lnTo>
                    <a:lnTo>
                      <a:pt x="1403" y="1910"/>
                    </a:lnTo>
                    <a:lnTo>
                      <a:pt x="1407" y="1912"/>
                    </a:lnTo>
                    <a:lnTo>
                      <a:pt x="1411" y="1911"/>
                    </a:lnTo>
                    <a:lnTo>
                      <a:pt x="1415" y="1912"/>
                    </a:lnTo>
                    <a:lnTo>
                      <a:pt x="1419" y="1914"/>
                    </a:lnTo>
                    <a:lnTo>
                      <a:pt x="1423" y="1915"/>
                    </a:lnTo>
                    <a:lnTo>
                      <a:pt x="1427" y="1916"/>
                    </a:lnTo>
                    <a:lnTo>
                      <a:pt x="1431" y="1916"/>
                    </a:lnTo>
                    <a:lnTo>
                      <a:pt x="1435" y="1918"/>
                    </a:lnTo>
                    <a:lnTo>
                      <a:pt x="1439" y="1916"/>
                    </a:lnTo>
                    <a:lnTo>
                      <a:pt x="1443" y="1916"/>
                    </a:lnTo>
                    <a:lnTo>
                      <a:pt x="1447" y="1918"/>
                    </a:lnTo>
                    <a:lnTo>
                      <a:pt x="1451" y="1918"/>
                    </a:lnTo>
                    <a:lnTo>
                      <a:pt x="1455" y="1917"/>
                    </a:lnTo>
                    <a:lnTo>
                      <a:pt x="1458" y="1919"/>
                    </a:lnTo>
                    <a:lnTo>
                      <a:pt x="1462" y="1918"/>
                    </a:lnTo>
                    <a:lnTo>
                      <a:pt x="1466" y="1917"/>
                    </a:lnTo>
                    <a:lnTo>
                      <a:pt x="1470" y="1920"/>
                    </a:lnTo>
                    <a:lnTo>
                      <a:pt x="1474" y="1917"/>
                    </a:lnTo>
                    <a:lnTo>
                      <a:pt x="1478" y="1916"/>
                    </a:lnTo>
                    <a:lnTo>
                      <a:pt x="1482" y="1914"/>
                    </a:lnTo>
                    <a:lnTo>
                      <a:pt x="1486" y="1917"/>
                    </a:lnTo>
                    <a:lnTo>
                      <a:pt x="1490" y="1915"/>
                    </a:lnTo>
                    <a:lnTo>
                      <a:pt x="1494" y="1916"/>
                    </a:lnTo>
                    <a:lnTo>
                      <a:pt x="1498" y="1916"/>
                    </a:lnTo>
                    <a:lnTo>
                      <a:pt x="1502" y="1914"/>
                    </a:lnTo>
                    <a:lnTo>
                      <a:pt x="1506" y="1914"/>
                    </a:lnTo>
                    <a:lnTo>
                      <a:pt x="1510" y="1913"/>
                    </a:lnTo>
                    <a:lnTo>
                      <a:pt x="1514" y="1912"/>
                    </a:lnTo>
                    <a:lnTo>
                      <a:pt x="1518" y="1912"/>
                    </a:lnTo>
                    <a:lnTo>
                      <a:pt x="1522" y="1910"/>
                    </a:lnTo>
                    <a:lnTo>
                      <a:pt x="1525" y="1908"/>
                    </a:lnTo>
                    <a:lnTo>
                      <a:pt x="1529" y="1909"/>
                    </a:lnTo>
                    <a:lnTo>
                      <a:pt x="1533" y="1908"/>
                    </a:lnTo>
                    <a:lnTo>
                      <a:pt x="1537" y="1906"/>
                    </a:lnTo>
                    <a:lnTo>
                      <a:pt x="1541" y="1905"/>
                    </a:lnTo>
                    <a:lnTo>
                      <a:pt x="1545" y="1903"/>
                    </a:lnTo>
                    <a:lnTo>
                      <a:pt x="1549" y="1901"/>
                    </a:lnTo>
                    <a:lnTo>
                      <a:pt x="1553" y="1900"/>
                    </a:lnTo>
                    <a:lnTo>
                      <a:pt x="1557" y="1897"/>
                    </a:lnTo>
                    <a:lnTo>
                      <a:pt x="1561" y="1895"/>
                    </a:lnTo>
                    <a:lnTo>
                      <a:pt x="1565" y="1895"/>
                    </a:lnTo>
                    <a:lnTo>
                      <a:pt x="1569" y="1893"/>
                    </a:lnTo>
                    <a:lnTo>
                      <a:pt x="1573" y="1892"/>
                    </a:lnTo>
                    <a:lnTo>
                      <a:pt x="1577" y="1891"/>
                    </a:lnTo>
                    <a:lnTo>
                      <a:pt x="1581" y="1889"/>
                    </a:lnTo>
                    <a:lnTo>
                      <a:pt x="1585" y="1887"/>
                    </a:lnTo>
                    <a:lnTo>
                      <a:pt x="1589" y="1883"/>
                    </a:lnTo>
                    <a:lnTo>
                      <a:pt x="1593" y="1884"/>
                    </a:lnTo>
                    <a:lnTo>
                      <a:pt x="1596" y="1880"/>
                    </a:lnTo>
                    <a:lnTo>
                      <a:pt x="1600" y="1878"/>
                    </a:lnTo>
                    <a:lnTo>
                      <a:pt x="1604" y="1874"/>
                    </a:lnTo>
                    <a:lnTo>
                      <a:pt x="1608" y="1873"/>
                    </a:lnTo>
                    <a:lnTo>
                      <a:pt x="1612" y="1870"/>
                    </a:lnTo>
                    <a:lnTo>
                      <a:pt x="1616" y="1870"/>
                    </a:lnTo>
                    <a:lnTo>
                      <a:pt x="1620" y="1867"/>
                    </a:lnTo>
                    <a:lnTo>
                      <a:pt x="1624" y="1864"/>
                    </a:lnTo>
                    <a:lnTo>
                      <a:pt x="1628" y="1861"/>
                    </a:lnTo>
                    <a:lnTo>
                      <a:pt x="1632" y="1860"/>
                    </a:lnTo>
                    <a:lnTo>
                      <a:pt x="1636" y="1855"/>
                    </a:lnTo>
                    <a:lnTo>
                      <a:pt x="1640" y="1853"/>
                    </a:lnTo>
                    <a:lnTo>
                      <a:pt x="1644" y="1851"/>
                    </a:lnTo>
                    <a:lnTo>
                      <a:pt x="1648" y="1849"/>
                    </a:lnTo>
                    <a:lnTo>
                      <a:pt x="1652" y="1845"/>
                    </a:lnTo>
                    <a:lnTo>
                      <a:pt x="1656" y="1843"/>
                    </a:lnTo>
                    <a:lnTo>
                      <a:pt x="1660" y="1839"/>
                    </a:lnTo>
                    <a:lnTo>
                      <a:pt x="1663" y="1836"/>
                    </a:lnTo>
                    <a:lnTo>
                      <a:pt x="1667" y="1833"/>
                    </a:lnTo>
                    <a:lnTo>
                      <a:pt x="1671" y="1830"/>
                    </a:lnTo>
                    <a:lnTo>
                      <a:pt x="1675" y="1826"/>
                    </a:lnTo>
                    <a:lnTo>
                      <a:pt x="1679" y="1823"/>
                    </a:lnTo>
                    <a:lnTo>
                      <a:pt x="1683" y="1821"/>
                    </a:lnTo>
                    <a:lnTo>
                      <a:pt x="1687" y="1818"/>
                    </a:lnTo>
                    <a:lnTo>
                      <a:pt x="1691" y="1812"/>
                    </a:lnTo>
                    <a:lnTo>
                      <a:pt x="1695" y="1810"/>
                    </a:lnTo>
                    <a:lnTo>
                      <a:pt x="1699" y="1807"/>
                    </a:lnTo>
                    <a:lnTo>
                      <a:pt x="1703" y="1800"/>
                    </a:lnTo>
                    <a:lnTo>
                      <a:pt x="1707" y="1799"/>
                    </a:lnTo>
                    <a:lnTo>
                      <a:pt x="1711" y="1797"/>
                    </a:lnTo>
                    <a:lnTo>
                      <a:pt x="1715" y="1794"/>
                    </a:lnTo>
                    <a:lnTo>
                      <a:pt x="1719" y="1788"/>
                    </a:lnTo>
                    <a:lnTo>
                      <a:pt x="1723" y="1784"/>
                    </a:lnTo>
                    <a:lnTo>
                      <a:pt x="1727" y="1780"/>
                    </a:lnTo>
                    <a:lnTo>
                      <a:pt x="1730" y="1777"/>
                    </a:lnTo>
                    <a:lnTo>
                      <a:pt x="1734" y="1773"/>
                    </a:lnTo>
                    <a:lnTo>
                      <a:pt x="1738" y="1771"/>
                    </a:lnTo>
                    <a:lnTo>
                      <a:pt x="1742" y="1765"/>
                    </a:lnTo>
                    <a:lnTo>
                      <a:pt x="1746" y="1761"/>
                    </a:lnTo>
                    <a:lnTo>
                      <a:pt x="1750" y="1757"/>
                    </a:lnTo>
                    <a:lnTo>
                      <a:pt x="1754" y="1753"/>
                    </a:lnTo>
                    <a:lnTo>
                      <a:pt x="1758" y="1748"/>
                    </a:lnTo>
                    <a:lnTo>
                      <a:pt x="1762" y="1746"/>
                    </a:lnTo>
                    <a:lnTo>
                      <a:pt x="1766" y="1742"/>
                    </a:lnTo>
                    <a:lnTo>
                      <a:pt x="1770" y="1737"/>
                    </a:lnTo>
                    <a:lnTo>
                      <a:pt x="1774" y="1734"/>
                    </a:lnTo>
                    <a:lnTo>
                      <a:pt x="1778" y="1728"/>
                    </a:lnTo>
                    <a:lnTo>
                      <a:pt x="1782" y="1725"/>
                    </a:lnTo>
                    <a:lnTo>
                      <a:pt x="1786" y="1719"/>
                    </a:lnTo>
                    <a:lnTo>
                      <a:pt x="1790" y="1714"/>
                    </a:lnTo>
                    <a:lnTo>
                      <a:pt x="1794" y="1710"/>
                    </a:lnTo>
                    <a:lnTo>
                      <a:pt x="1798" y="1706"/>
                    </a:lnTo>
                    <a:lnTo>
                      <a:pt x="1801" y="1702"/>
                    </a:lnTo>
                    <a:lnTo>
                      <a:pt x="1805" y="1696"/>
                    </a:lnTo>
                    <a:lnTo>
                      <a:pt x="1809" y="1692"/>
                    </a:lnTo>
                    <a:lnTo>
                      <a:pt x="1813" y="1689"/>
                    </a:lnTo>
                    <a:lnTo>
                      <a:pt x="1817" y="1682"/>
                    </a:lnTo>
                    <a:lnTo>
                      <a:pt x="1821" y="1677"/>
                    </a:lnTo>
                    <a:lnTo>
                      <a:pt x="1825" y="1673"/>
                    </a:lnTo>
                    <a:lnTo>
                      <a:pt x="1829" y="1668"/>
                    </a:lnTo>
                    <a:lnTo>
                      <a:pt x="1833" y="1665"/>
                    </a:lnTo>
                    <a:lnTo>
                      <a:pt x="1837" y="1661"/>
                    </a:lnTo>
                    <a:lnTo>
                      <a:pt x="1841" y="1652"/>
                    </a:lnTo>
                    <a:lnTo>
                      <a:pt x="1845" y="1649"/>
                    </a:lnTo>
                    <a:lnTo>
                      <a:pt x="1849" y="1646"/>
                    </a:lnTo>
                    <a:lnTo>
                      <a:pt x="1853" y="1639"/>
                    </a:lnTo>
                    <a:lnTo>
                      <a:pt x="1857" y="1632"/>
                    </a:lnTo>
                    <a:lnTo>
                      <a:pt x="1861" y="1629"/>
                    </a:lnTo>
                    <a:lnTo>
                      <a:pt x="1865" y="1625"/>
                    </a:lnTo>
                    <a:lnTo>
                      <a:pt x="1868" y="1619"/>
                    </a:lnTo>
                    <a:lnTo>
                      <a:pt x="1872" y="1616"/>
                    </a:lnTo>
                    <a:lnTo>
                      <a:pt x="1876" y="1609"/>
                    </a:lnTo>
                    <a:lnTo>
                      <a:pt x="1880" y="1604"/>
                    </a:lnTo>
                    <a:lnTo>
                      <a:pt x="1884" y="1600"/>
                    </a:lnTo>
                    <a:lnTo>
                      <a:pt x="1888" y="1594"/>
                    </a:lnTo>
                    <a:lnTo>
                      <a:pt x="1892" y="1588"/>
                    </a:lnTo>
                    <a:lnTo>
                      <a:pt x="1896" y="1584"/>
                    </a:lnTo>
                    <a:lnTo>
                      <a:pt x="1900" y="1577"/>
                    </a:lnTo>
                    <a:lnTo>
                      <a:pt x="1904" y="1573"/>
                    </a:lnTo>
                    <a:lnTo>
                      <a:pt x="1908" y="1566"/>
                    </a:lnTo>
                    <a:lnTo>
                      <a:pt x="1912" y="1562"/>
                    </a:lnTo>
                    <a:lnTo>
                      <a:pt x="1916" y="1557"/>
                    </a:lnTo>
                    <a:lnTo>
                      <a:pt x="1920" y="1551"/>
                    </a:lnTo>
                    <a:lnTo>
                      <a:pt x="1924" y="1544"/>
                    </a:lnTo>
                    <a:lnTo>
                      <a:pt x="1928" y="1539"/>
                    </a:lnTo>
                    <a:lnTo>
                      <a:pt x="1932" y="1535"/>
                    </a:lnTo>
                    <a:lnTo>
                      <a:pt x="1936" y="1528"/>
                    </a:lnTo>
                    <a:lnTo>
                      <a:pt x="1939" y="1526"/>
                    </a:lnTo>
                    <a:lnTo>
                      <a:pt x="1943" y="1518"/>
                    </a:lnTo>
                    <a:lnTo>
                      <a:pt x="1947" y="1514"/>
                    </a:lnTo>
                    <a:lnTo>
                      <a:pt x="1951" y="1510"/>
                    </a:lnTo>
                    <a:lnTo>
                      <a:pt x="1955" y="1500"/>
                    </a:lnTo>
                    <a:lnTo>
                      <a:pt x="1959" y="1495"/>
                    </a:lnTo>
                    <a:lnTo>
                      <a:pt x="1963" y="1491"/>
                    </a:lnTo>
                    <a:lnTo>
                      <a:pt x="1967" y="1485"/>
                    </a:lnTo>
                    <a:lnTo>
                      <a:pt x="1971" y="1480"/>
                    </a:lnTo>
                    <a:lnTo>
                      <a:pt x="1975" y="1474"/>
                    </a:lnTo>
                    <a:lnTo>
                      <a:pt x="1979" y="1468"/>
                    </a:lnTo>
                    <a:lnTo>
                      <a:pt x="1983" y="1462"/>
                    </a:lnTo>
                    <a:lnTo>
                      <a:pt x="1987" y="1455"/>
                    </a:lnTo>
                    <a:lnTo>
                      <a:pt x="1991" y="1450"/>
                    </a:lnTo>
                    <a:lnTo>
                      <a:pt x="1995" y="1445"/>
                    </a:lnTo>
                    <a:lnTo>
                      <a:pt x="1999" y="1438"/>
                    </a:lnTo>
                    <a:lnTo>
                      <a:pt x="2003" y="1434"/>
                    </a:lnTo>
                    <a:lnTo>
                      <a:pt x="2006" y="1428"/>
                    </a:lnTo>
                    <a:lnTo>
                      <a:pt x="2010" y="1421"/>
                    </a:lnTo>
                    <a:lnTo>
                      <a:pt x="2014" y="1416"/>
                    </a:lnTo>
                    <a:lnTo>
                      <a:pt x="2018" y="1412"/>
                    </a:lnTo>
                    <a:lnTo>
                      <a:pt x="2022" y="1404"/>
                    </a:lnTo>
                    <a:lnTo>
                      <a:pt x="2026" y="1398"/>
                    </a:lnTo>
                    <a:lnTo>
                      <a:pt x="2030" y="1396"/>
                    </a:lnTo>
                    <a:lnTo>
                      <a:pt x="2034" y="1386"/>
                    </a:lnTo>
                    <a:lnTo>
                      <a:pt x="2038" y="1382"/>
                    </a:lnTo>
                    <a:lnTo>
                      <a:pt x="2042" y="1376"/>
                    </a:lnTo>
                    <a:lnTo>
                      <a:pt x="2046" y="1369"/>
                    </a:lnTo>
                    <a:lnTo>
                      <a:pt x="2050" y="1364"/>
                    </a:lnTo>
                    <a:lnTo>
                      <a:pt x="2054" y="1361"/>
                    </a:lnTo>
                    <a:lnTo>
                      <a:pt x="2058" y="1352"/>
                    </a:lnTo>
                    <a:lnTo>
                      <a:pt x="2062" y="1344"/>
                    </a:lnTo>
                    <a:lnTo>
                      <a:pt x="2066" y="1339"/>
                    </a:lnTo>
                    <a:lnTo>
                      <a:pt x="2070" y="1334"/>
                    </a:lnTo>
                    <a:lnTo>
                      <a:pt x="2073" y="1328"/>
                    </a:lnTo>
                    <a:lnTo>
                      <a:pt x="2077" y="1323"/>
                    </a:lnTo>
                    <a:lnTo>
                      <a:pt x="2081" y="1317"/>
                    </a:lnTo>
                    <a:lnTo>
                      <a:pt x="2085" y="1309"/>
                    </a:lnTo>
                    <a:lnTo>
                      <a:pt x="2089" y="1304"/>
                    </a:lnTo>
                    <a:lnTo>
                      <a:pt x="2093" y="1298"/>
                    </a:lnTo>
                    <a:lnTo>
                      <a:pt x="2097" y="1292"/>
                    </a:lnTo>
                    <a:lnTo>
                      <a:pt x="2101" y="1287"/>
                    </a:lnTo>
                    <a:lnTo>
                      <a:pt x="2105" y="1279"/>
                    </a:lnTo>
                    <a:lnTo>
                      <a:pt x="2109" y="1277"/>
                    </a:lnTo>
                    <a:lnTo>
                      <a:pt x="2113" y="1269"/>
                    </a:lnTo>
                    <a:lnTo>
                      <a:pt x="2117" y="1262"/>
                    </a:lnTo>
                    <a:lnTo>
                      <a:pt x="2121" y="1256"/>
                    </a:lnTo>
                    <a:lnTo>
                      <a:pt x="2125" y="1249"/>
                    </a:lnTo>
                    <a:lnTo>
                      <a:pt x="2129" y="1243"/>
                    </a:lnTo>
                    <a:lnTo>
                      <a:pt x="2133" y="1239"/>
                    </a:lnTo>
                    <a:lnTo>
                      <a:pt x="2137" y="1230"/>
                    </a:lnTo>
                    <a:lnTo>
                      <a:pt x="2141" y="1226"/>
                    </a:lnTo>
                    <a:lnTo>
                      <a:pt x="2144" y="1218"/>
                    </a:lnTo>
                    <a:lnTo>
                      <a:pt x="2148" y="1213"/>
                    </a:lnTo>
                    <a:lnTo>
                      <a:pt x="2152" y="1208"/>
                    </a:lnTo>
                    <a:lnTo>
                      <a:pt x="2156" y="1201"/>
                    </a:lnTo>
                    <a:lnTo>
                      <a:pt x="2160" y="1195"/>
                    </a:lnTo>
                    <a:lnTo>
                      <a:pt x="2164" y="1190"/>
                    </a:lnTo>
                    <a:lnTo>
                      <a:pt x="2168" y="1182"/>
                    </a:lnTo>
                    <a:lnTo>
                      <a:pt x="2172" y="1175"/>
                    </a:lnTo>
                    <a:lnTo>
                      <a:pt x="2176" y="1170"/>
                    </a:lnTo>
                    <a:lnTo>
                      <a:pt x="2180" y="1165"/>
                    </a:lnTo>
                    <a:lnTo>
                      <a:pt x="2184" y="1160"/>
                    </a:lnTo>
                    <a:lnTo>
                      <a:pt x="2188" y="1153"/>
                    </a:lnTo>
                    <a:lnTo>
                      <a:pt x="2192" y="1149"/>
                    </a:lnTo>
                    <a:lnTo>
                      <a:pt x="2196" y="1140"/>
                    </a:lnTo>
                    <a:lnTo>
                      <a:pt x="2200" y="1134"/>
                    </a:lnTo>
                    <a:lnTo>
                      <a:pt x="2204" y="1129"/>
                    </a:lnTo>
                    <a:lnTo>
                      <a:pt x="2208" y="1125"/>
                    </a:lnTo>
                    <a:lnTo>
                      <a:pt x="2211" y="1118"/>
                    </a:lnTo>
                    <a:lnTo>
                      <a:pt x="2215" y="1111"/>
                    </a:lnTo>
                    <a:lnTo>
                      <a:pt x="2219" y="1105"/>
                    </a:lnTo>
                    <a:lnTo>
                      <a:pt x="2223" y="1098"/>
                    </a:lnTo>
                    <a:lnTo>
                      <a:pt x="2227" y="1094"/>
                    </a:lnTo>
                    <a:lnTo>
                      <a:pt x="2231" y="1087"/>
                    </a:lnTo>
                    <a:lnTo>
                      <a:pt x="2235" y="1082"/>
                    </a:lnTo>
                    <a:lnTo>
                      <a:pt x="2239" y="1077"/>
                    </a:lnTo>
                    <a:lnTo>
                      <a:pt x="2243" y="1072"/>
                    </a:lnTo>
                    <a:lnTo>
                      <a:pt x="2247" y="1063"/>
                    </a:lnTo>
                    <a:lnTo>
                      <a:pt x="2251" y="1058"/>
                    </a:lnTo>
                    <a:lnTo>
                      <a:pt x="2255" y="1051"/>
                    </a:lnTo>
                    <a:lnTo>
                      <a:pt x="2259" y="1047"/>
                    </a:lnTo>
                    <a:lnTo>
                      <a:pt x="2263" y="1038"/>
                    </a:lnTo>
                    <a:lnTo>
                      <a:pt x="2267" y="1034"/>
                    </a:lnTo>
                    <a:lnTo>
                      <a:pt x="2271" y="1028"/>
                    </a:lnTo>
                    <a:lnTo>
                      <a:pt x="2275" y="1023"/>
                    </a:lnTo>
                    <a:lnTo>
                      <a:pt x="2278" y="1016"/>
                    </a:lnTo>
                    <a:lnTo>
                      <a:pt x="2282" y="1011"/>
                    </a:lnTo>
                    <a:lnTo>
                      <a:pt x="2286" y="1005"/>
                    </a:lnTo>
                    <a:lnTo>
                      <a:pt x="2290" y="998"/>
                    </a:lnTo>
                    <a:lnTo>
                      <a:pt x="2294" y="994"/>
                    </a:lnTo>
                    <a:lnTo>
                      <a:pt x="2298" y="988"/>
                    </a:lnTo>
                    <a:lnTo>
                      <a:pt x="2302" y="982"/>
                    </a:lnTo>
                    <a:lnTo>
                      <a:pt x="2306" y="975"/>
                    </a:lnTo>
                    <a:lnTo>
                      <a:pt x="2310" y="972"/>
                    </a:lnTo>
                    <a:lnTo>
                      <a:pt x="2314" y="965"/>
                    </a:lnTo>
                    <a:lnTo>
                      <a:pt x="2318" y="960"/>
                    </a:lnTo>
                    <a:lnTo>
                      <a:pt x="2322" y="954"/>
                    </a:lnTo>
                    <a:lnTo>
                      <a:pt x="2326" y="948"/>
                    </a:lnTo>
                    <a:lnTo>
                      <a:pt x="2330" y="941"/>
                    </a:lnTo>
                    <a:lnTo>
                      <a:pt x="2334" y="937"/>
                    </a:lnTo>
                    <a:lnTo>
                      <a:pt x="2338" y="931"/>
                    </a:lnTo>
                    <a:lnTo>
                      <a:pt x="2342" y="923"/>
                    </a:lnTo>
                    <a:lnTo>
                      <a:pt x="2346" y="921"/>
                    </a:lnTo>
                    <a:lnTo>
                      <a:pt x="2349" y="912"/>
                    </a:lnTo>
                    <a:lnTo>
                      <a:pt x="2353" y="908"/>
                    </a:lnTo>
                    <a:lnTo>
                      <a:pt x="2357" y="902"/>
                    </a:lnTo>
                    <a:lnTo>
                      <a:pt x="2361" y="896"/>
                    </a:lnTo>
                    <a:lnTo>
                      <a:pt x="2365" y="892"/>
                    </a:lnTo>
                    <a:lnTo>
                      <a:pt x="2369" y="886"/>
                    </a:lnTo>
                    <a:lnTo>
                      <a:pt x="2373" y="879"/>
                    </a:lnTo>
                    <a:lnTo>
                      <a:pt x="2377" y="872"/>
                    </a:lnTo>
                    <a:lnTo>
                      <a:pt x="2381" y="870"/>
                    </a:lnTo>
                    <a:lnTo>
                      <a:pt x="2385" y="862"/>
                    </a:lnTo>
                    <a:lnTo>
                      <a:pt x="2389" y="857"/>
                    </a:lnTo>
                    <a:lnTo>
                      <a:pt x="2393" y="852"/>
                    </a:lnTo>
                    <a:lnTo>
                      <a:pt x="2397" y="847"/>
                    </a:lnTo>
                    <a:lnTo>
                      <a:pt x="2401" y="843"/>
                    </a:lnTo>
                    <a:lnTo>
                      <a:pt x="2405" y="837"/>
                    </a:lnTo>
                    <a:lnTo>
                      <a:pt x="2409" y="830"/>
                    </a:lnTo>
                    <a:lnTo>
                      <a:pt x="2413" y="825"/>
                    </a:lnTo>
                    <a:lnTo>
                      <a:pt x="2416" y="819"/>
                    </a:lnTo>
                    <a:lnTo>
                      <a:pt x="2420" y="815"/>
                    </a:lnTo>
                    <a:lnTo>
                      <a:pt x="2424" y="809"/>
                    </a:lnTo>
                    <a:lnTo>
                      <a:pt x="2428" y="804"/>
                    </a:lnTo>
                    <a:lnTo>
                      <a:pt x="2432" y="799"/>
                    </a:lnTo>
                    <a:lnTo>
                      <a:pt x="2436" y="793"/>
                    </a:lnTo>
                    <a:lnTo>
                      <a:pt x="2440" y="787"/>
                    </a:lnTo>
                    <a:lnTo>
                      <a:pt x="2444" y="784"/>
                    </a:lnTo>
                    <a:lnTo>
                      <a:pt x="2448" y="776"/>
                    </a:lnTo>
                    <a:lnTo>
                      <a:pt x="2452" y="772"/>
                    </a:lnTo>
                    <a:lnTo>
                      <a:pt x="2456" y="768"/>
                    </a:lnTo>
                    <a:lnTo>
                      <a:pt x="2460" y="759"/>
                    </a:lnTo>
                    <a:lnTo>
                      <a:pt x="2464" y="756"/>
                    </a:lnTo>
                    <a:lnTo>
                      <a:pt x="2468" y="752"/>
                    </a:lnTo>
                    <a:lnTo>
                      <a:pt x="2472" y="745"/>
                    </a:lnTo>
                    <a:lnTo>
                      <a:pt x="2476" y="739"/>
                    </a:lnTo>
                    <a:lnTo>
                      <a:pt x="2480" y="735"/>
                    </a:lnTo>
                    <a:lnTo>
                      <a:pt x="2484" y="730"/>
                    </a:lnTo>
                    <a:lnTo>
                      <a:pt x="2487" y="725"/>
                    </a:lnTo>
                    <a:lnTo>
                      <a:pt x="2491" y="721"/>
                    </a:lnTo>
                    <a:lnTo>
                      <a:pt x="2495" y="713"/>
                    </a:lnTo>
                    <a:lnTo>
                      <a:pt x="2499" y="709"/>
                    </a:lnTo>
                    <a:lnTo>
                      <a:pt x="2503" y="705"/>
                    </a:lnTo>
                    <a:lnTo>
                      <a:pt x="2507" y="700"/>
                    </a:lnTo>
                    <a:lnTo>
                      <a:pt x="2511" y="696"/>
                    </a:lnTo>
                    <a:lnTo>
                      <a:pt x="2515" y="691"/>
                    </a:lnTo>
                    <a:lnTo>
                      <a:pt x="2519" y="684"/>
                    </a:lnTo>
                    <a:lnTo>
                      <a:pt x="2523" y="681"/>
                    </a:lnTo>
                    <a:lnTo>
                      <a:pt x="2527" y="674"/>
                    </a:lnTo>
                    <a:lnTo>
                      <a:pt x="2531" y="669"/>
                    </a:lnTo>
                    <a:lnTo>
                      <a:pt x="2535" y="665"/>
                    </a:lnTo>
                    <a:lnTo>
                      <a:pt x="2539" y="661"/>
                    </a:lnTo>
                    <a:lnTo>
                      <a:pt x="2543" y="656"/>
                    </a:lnTo>
                    <a:lnTo>
                      <a:pt x="2547" y="650"/>
                    </a:lnTo>
                    <a:lnTo>
                      <a:pt x="2551" y="648"/>
                    </a:lnTo>
                    <a:lnTo>
                      <a:pt x="2554" y="642"/>
                    </a:lnTo>
                    <a:lnTo>
                      <a:pt x="2558" y="637"/>
                    </a:lnTo>
                    <a:lnTo>
                      <a:pt x="2562" y="633"/>
                    </a:lnTo>
                    <a:lnTo>
                      <a:pt x="2566" y="628"/>
                    </a:lnTo>
                    <a:lnTo>
                      <a:pt x="2570" y="623"/>
                    </a:lnTo>
                    <a:lnTo>
                      <a:pt x="2574" y="617"/>
                    </a:lnTo>
                    <a:lnTo>
                      <a:pt x="2578" y="613"/>
                    </a:lnTo>
                    <a:lnTo>
                      <a:pt x="2582" y="610"/>
                    </a:lnTo>
                    <a:lnTo>
                      <a:pt x="2586" y="605"/>
                    </a:lnTo>
                    <a:lnTo>
                      <a:pt x="2590" y="600"/>
                    </a:lnTo>
                    <a:lnTo>
                      <a:pt x="2594" y="595"/>
                    </a:lnTo>
                    <a:lnTo>
                      <a:pt x="2598" y="591"/>
                    </a:lnTo>
                    <a:lnTo>
                      <a:pt x="2602" y="585"/>
                    </a:lnTo>
                    <a:lnTo>
                      <a:pt x="2606" y="581"/>
                    </a:lnTo>
                    <a:lnTo>
                      <a:pt x="2610" y="577"/>
                    </a:lnTo>
                    <a:lnTo>
                      <a:pt x="2614" y="573"/>
                    </a:lnTo>
                    <a:lnTo>
                      <a:pt x="2618" y="566"/>
                    </a:lnTo>
                    <a:lnTo>
                      <a:pt x="2621" y="565"/>
                    </a:lnTo>
                    <a:lnTo>
                      <a:pt x="2625" y="559"/>
                    </a:lnTo>
                    <a:lnTo>
                      <a:pt x="2629" y="557"/>
                    </a:lnTo>
                    <a:lnTo>
                      <a:pt x="2633" y="550"/>
                    </a:lnTo>
                    <a:lnTo>
                      <a:pt x="2637" y="545"/>
                    </a:lnTo>
                    <a:lnTo>
                      <a:pt x="2641" y="541"/>
                    </a:lnTo>
                    <a:lnTo>
                      <a:pt x="2645" y="535"/>
                    </a:lnTo>
                    <a:lnTo>
                      <a:pt x="2649" y="533"/>
                    </a:lnTo>
                    <a:lnTo>
                      <a:pt x="2653" y="529"/>
                    </a:lnTo>
                    <a:lnTo>
                      <a:pt x="2657" y="523"/>
                    </a:lnTo>
                    <a:lnTo>
                      <a:pt x="2661" y="520"/>
                    </a:lnTo>
                    <a:lnTo>
                      <a:pt x="2665" y="516"/>
                    </a:lnTo>
                    <a:lnTo>
                      <a:pt x="2669" y="512"/>
                    </a:lnTo>
                    <a:lnTo>
                      <a:pt x="2673" y="507"/>
                    </a:lnTo>
                    <a:lnTo>
                      <a:pt x="2677" y="503"/>
                    </a:lnTo>
                    <a:lnTo>
                      <a:pt x="2681" y="501"/>
                    </a:lnTo>
                    <a:lnTo>
                      <a:pt x="2685" y="498"/>
                    </a:lnTo>
                    <a:lnTo>
                      <a:pt x="2689" y="493"/>
                    </a:lnTo>
                    <a:lnTo>
                      <a:pt x="2692" y="488"/>
                    </a:lnTo>
                    <a:lnTo>
                      <a:pt x="2696" y="484"/>
                    </a:lnTo>
                    <a:lnTo>
                      <a:pt x="2700" y="478"/>
                    </a:lnTo>
                    <a:lnTo>
                      <a:pt x="2704" y="476"/>
                    </a:lnTo>
                    <a:lnTo>
                      <a:pt x="2708" y="470"/>
                    </a:lnTo>
                    <a:lnTo>
                      <a:pt x="2712" y="465"/>
                    </a:lnTo>
                    <a:lnTo>
                      <a:pt x="2716" y="462"/>
                    </a:lnTo>
                    <a:lnTo>
                      <a:pt x="2720" y="458"/>
                    </a:lnTo>
                    <a:lnTo>
                      <a:pt x="2724" y="455"/>
                    </a:lnTo>
                    <a:lnTo>
                      <a:pt x="2728" y="453"/>
                    </a:lnTo>
                    <a:lnTo>
                      <a:pt x="2732" y="446"/>
                    </a:lnTo>
                    <a:lnTo>
                      <a:pt x="2736" y="443"/>
                    </a:lnTo>
                    <a:lnTo>
                      <a:pt x="2740" y="441"/>
                    </a:lnTo>
                    <a:lnTo>
                      <a:pt x="2744" y="435"/>
                    </a:lnTo>
                    <a:lnTo>
                      <a:pt x="2748" y="433"/>
                    </a:lnTo>
                    <a:lnTo>
                      <a:pt x="2752" y="428"/>
                    </a:lnTo>
                    <a:lnTo>
                      <a:pt x="2756" y="422"/>
                    </a:lnTo>
                    <a:lnTo>
                      <a:pt x="2759" y="422"/>
                    </a:lnTo>
                    <a:lnTo>
                      <a:pt x="2763" y="417"/>
                    </a:lnTo>
                    <a:lnTo>
                      <a:pt x="2767" y="414"/>
                    </a:lnTo>
                    <a:lnTo>
                      <a:pt x="2771" y="408"/>
                    </a:lnTo>
                    <a:lnTo>
                      <a:pt x="2775" y="406"/>
                    </a:lnTo>
                    <a:lnTo>
                      <a:pt x="2779" y="404"/>
                    </a:lnTo>
                    <a:lnTo>
                      <a:pt x="2783" y="400"/>
                    </a:lnTo>
                    <a:lnTo>
                      <a:pt x="2787" y="397"/>
                    </a:lnTo>
                    <a:lnTo>
                      <a:pt x="2791" y="392"/>
                    </a:lnTo>
                    <a:lnTo>
                      <a:pt x="2795" y="389"/>
                    </a:lnTo>
                    <a:lnTo>
                      <a:pt x="2799" y="385"/>
                    </a:lnTo>
                    <a:lnTo>
                      <a:pt x="2803" y="382"/>
                    </a:lnTo>
                    <a:lnTo>
                      <a:pt x="2807" y="379"/>
                    </a:lnTo>
                    <a:lnTo>
                      <a:pt x="2811" y="376"/>
                    </a:lnTo>
                    <a:lnTo>
                      <a:pt x="2815" y="372"/>
                    </a:lnTo>
                    <a:lnTo>
                      <a:pt x="2819" y="366"/>
                    </a:lnTo>
                    <a:lnTo>
                      <a:pt x="2823" y="365"/>
                    </a:lnTo>
                    <a:lnTo>
                      <a:pt x="2826" y="361"/>
                    </a:lnTo>
                    <a:lnTo>
                      <a:pt x="2830" y="357"/>
                    </a:lnTo>
                    <a:lnTo>
                      <a:pt x="2834" y="355"/>
                    </a:lnTo>
                    <a:lnTo>
                      <a:pt x="2838" y="351"/>
                    </a:lnTo>
                    <a:lnTo>
                      <a:pt x="2842" y="348"/>
                    </a:lnTo>
                    <a:lnTo>
                      <a:pt x="2846" y="344"/>
                    </a:lnTo>
                    <a:lnTo>
                      <a:pt x="2850" y="342"/>
                    </a:lnTo>
                    <a:lnTo>
                      <a:pt x="2854" y="339"/>
                    </a:lnTo>
                    <a:lnTo>
                      <a:pt x="2858" y="336"/>
                    </a:lnTo>
                    <a:lnTo>
                      <a:pt x="2862" y="335"/>
                    </a:lnTo>
                    <a:lnTo>
                      <a:pt x="2866" y="327"/>
                    </a:lnTo>
                    <a:lnTo>
                      <a:pt x="2870" y="327"/>
                    </a:lnTo>
                    <a:lnTo>
                      <a:pt x="2874" y="325"/>
                    </a:lnTo>
                    <a:lnTo>
                      <a:pt x="2878" y="321"/>
                    </a:lnTo>
                    <a:lnTo>
                      <a:pt x="2882" y="318"/>
                    </a:lnTo>
                    <a:lnTo>
                      <a:pt x="2886" y="315"/>
                    </a:lnTo>
                    <a:lnTo>
                      <a:pt x="2890" y="313"/>
                    </a:lnTo>
                    <a:lnTo>
                      <a:pt x="2894" y="309"/>
                    </a:lnTo>
                    <a:lnTo>
                      <a:pt x="2897" y="307"/>
                    </a:lnTo>
                    <a:lnTo>
                      <a:pt x="2901" y="301"/>
                    </a:lnTo>
                    <a:lnTo>
                      <a:pt x="2905" y="300"/>
                    </a:lnTo>
                    <a:lnTo>
                      <a:pt x="2909" y="297"/>
                    </a:lnTo>
                    <a:lnTo>
                      <a:pt x="2913" y="295"/>
                    </a:lnTo>
                    <a:lnTo>
                      <a:pt x="2917" y="290"/>
                    </a:lnTo>
                    <a:lnTo>
                      <a:pt x="2921" y="288"/>
                    </a:lnTo>
                    <a:lnTo>
                      <a:pt x="2925" y="286"/>
                    </a:lnTo>
                    <a:lnTo>
                      <a:pt x="2929" y="281"/>
                    </a:lnTo>
                    <a:lnTo>
                      <a:pt x="2933" y="281"/>
                    </a:lnTo>
                    <a:lnTo>
                      <a:pt x="2937" y="277"/>
                    </a:lnTo>
                    <a:lnTo>
                      <a:pt x="2941" y="275"/>
                    </a:lnTo>
                    <a:lnTo>
                      <a:pt x="2945" y="273"/>
                    </a:lnTo>
                    <a:lnTo>
                      <a:pt x="2949" y="269"/>
                    </a:lnTo>
                    <a:lnTo>
                      <a:pt x="2953" y="265"/>
                    </a:lnTo>
                    <a:lnTo>
                      <a:pt x="2957" y="263"/>
                    </a:lnTo>
                    <a:lnTo>
                      <a:pt x="2961" y="262"/>
                    </a:lnTo>
                    <a:lnTo>
                      <a:pt x="2964" y="260"/>
                    </a:lnTo>
                    <a:lnTo>
                      <a:pt x="2968" y="254"/>
                    </a:lnTo>
                    <a:lnTo>
                      <a:pt x="2972" y="252"/>
                    </a:lnTo>
                    <a:lnTo>
                      <a:pt x="2976" y="251"/>
                    </a:lnTo>
                    <a:lnTo>
                      <a:pt x="2980" y="248"/>
                    </a:lnTo>
                    <a:lnTo>
                      <a:pt x="2984" y="246"/>
                    </a:lnTo>
                    <a:lnTo>
                      <a:pt x="2988" y="243"/>
                    </a:lnTo>
                    <a:lnTo>
                      <a:pt x="2992" y="240"/>
                    </a:lnTo>
                    <a:lnTo>
                      <a:pt x="2996" y="238"/>
                    </a:lnTo>
                    <a:lnTo>
                      <a:pt x="3000" y="233"/>
                    </a:lnTo>
                    <a:lnTo>
                      <a:pt x="3004" y="233"/>
                    </a:lnTo>
                    <a:lnTo>
                      <a:pt x="3008" y="230"/>
                    </a:lnTo>
                    <a:lnTo>
                      <a:pt x="3012" y="230"/>
                    </a:lnTo>
                    <a:lnTo>
                      <a:pt x="3016" y="227"/>
                    </a:lnTo>
                    <a:lnTo>
                      <a:pt x="3020" y="223"/>
                    </a:lnTo>
                    <a:lnTo>
                      <a:pt x="3024" y="220"/>
                    </a:lnTo>
                    <a:lnTo>
                      <a:pt x="3028" y="218"/>
                    </a:lnTo>
                    <a:lnTo>
                      <a:pt x="3032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0" name="Freeform 4602"/>
              <p:cNvSpPr>
                <a:spLocks/>
              </p:cNvSpPr>
              <p:nvPr/>
            </p:nvSpPr>
            <p:spPr bwMode="auto">
              <a:xfrm>
                <a:off x="2998" y="2016"/>
                <a:ext cx="18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5" y="0"/>
                  </a:cxn>
                  <a:cxn ang="0">
                    <a:pos x="19" y="0"/>
                  </a:cxn>
                  <a:cxn ang="0">
                    <a:pos x="23" y="0"/>
                  </a:cxn>
                  <a:cxn ang="0">
                    <a:pos x="27" y="0"/>
                  </a:cxn>
                  <a:cxn ang="0">
                    <a:pos x="31" y="0"/>
                  </a:cxn>
                </a:cxnLst>
                <a:rect l="0" t="0" r="r" b="b"/>
                <a:pathLst>
                  <a:path w="31" h="1">
                    <a:moveTo>
                      <a:pt x="0" y="0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1" name="Line 4603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2" name="Line 4604"/>
              <p:cNvSpPr>
                <a:spLocks noChangeShapeType="1"/>
              </p:cNvSpPr>
              <p:nvPr/>
            </p:nvSpPr>
            <p:spPr bwMode="auto">
              <a:xfrm flipV="1">
                <a:off x="301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3" name="Freeform 4605"/>
              <p:cNvSpPr>
                <a:spLocks/>
              </p:cNvSpPr>
              <p:nvPr/>
            </p:nvSpPr>
            <p:spPr bwMode="auto">
              <a:xfrm>
                <a:off x="3021" y="2016"/>
                <a:ext cx="18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0" y="1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1" y="1"/>
                  </a:cxn>
                </a:cxnLst>
                <a:rect l="0" t="0" r="r" b="b"/>
                <a:pathLst>
                  <a:path w="31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4" name="Line 4606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5" name="Line 4607"/>
              <p:cNvSpPr>
                <a:spLocks noChangeShapeType="1"/>
              </p:cNvSpPr>
              <p:nvPr/>
            </p:nvSpPr>
            <p:spPr bwMode="auto">
              <a:xfrm flipV="1">
                <a:off x="304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6" name="Line 4608"/>
              <p:cNvSpPr>
                <a:spLocks noChangeShapeType="1"/>
              </p:cNvSpPr>
              <p:nvPr/>
            </p:nvSpPr>
            <p:spPr bwMode="auto">
              <a:xfrm>
                <a:off x="304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7" name="Line 4609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8" name="Line 4610"/>
              <p:cNvSpPr>
                <a:spLocks noChangeShapeType="1"/>
              </p:cNvSpPr>
              <p:nvPr/>
            </p:nvSpPr>
            <p:spPr bwMode="auto">
              <a:xfrm flipV="1">
                <a:off x="304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59" name="Line 4611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0" name="Line 4612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1" name="Line 4613"/>
              <p:cNvSpPr>
                <a:spLocks noChangeShapeType="1"/>
              </p:cNvSpPr>
              <p:nvPr/>
            </p:nvSpPr>
            <p:spPr bwMode="auto">
              <a:xfrm flipV="1">
                <a:off x="305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2" name="Freeform 4614"/>
              <p:cNvSpPr>
                <a:spLocks/>
              </p:cNvSpPr>
              <p:nvPr/>
            </p:nvSpPr>
            <p:spPr bwMode="auto">
              <a:xfrm flipV="1">
                <a:off x="3057" y="911"/>
                <a:ext cx="1756" cy="1105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9" y="10"/>
                  </a:cxn>
                  <a:cxn ang="0">
                    <a:pos x="150" y="24"/>
                  </a:cxn>
                  <a:cxn ang="0">
                    <a:pos x="201" y="44"/>
                  </a:cxn>
                  <a:cxn ang="0">
                    <a:pos x="252" y="73"/>
                  </a:cxn>
                  <a:cxn ang="0">
                    <a:pos x="304" y="110"/>
                  </a:cxn>
                  <a:cxn ang="0">
                    <a:pos x="355" y="161"/>
                  </a:cxn>
                  <a:cxn ang="0">
                    <a:pos x="406" y="219"/>
                  </a:cxn>
                  <a:cxn ang="0">
                    <a:pos x="457" y="292"/>
                  </a:cxn>
                  <a:cxn ang="0">
                    <a:pos x="509" y="374"/>
                  </a:cxn>
                  <a:cxn ang="0">
                    <a:pos x="560" y="466"/>
                  </a:cxn>
                  <a:cxn ang="0">
                    <a:pos x="611" y="567"/>
                  </a:cxn>
                  <a:cxn ang="0">
                    <a:pos x="662" y="673"/>
                  </a:cxn>
                  <a:cxn ang="0">
                    <a:pos x="714" y="787"/>
                  </a:cxn>
                  <a:cxn ang="0">
                    <a:pos x="765" y="902"/>
                  </a:cxn>
                  <a:cxn ang="0">
                    <a:pos x="816" y="1018"/>
                  </a:cxn>
                  <a:cxn ang="0">
                    <a:pos x="867" y="1132"/>
                  </a:cxn>
                  <a:cxn ang="0">
                    <a:pos x="919" y="1248"/>
                  </a:cxn>
                  <a:cxn ang="0">
                    <a:pos x="970" y="1354"/>
                  </a:cxn>
                  <a:cxn ang="0">
                    <a:pos x="1021" y="1456"/>
                  </a:cxn>
                  <a:cxn ang="0">
                    <a:pos x="1072" y="1552"/>
                  </a:cxn>
                  <a:cxn ang="0">
                    <a:pos x="1124" y="1636"/>
                  </a:cxn>
                  <a:cxn ang="0">
                    <a:pos x="1175" y="1711"/>
                  </a:cxn>
                  <a:cxn ang="0">
                    <a:pos x="1226" y="1776"/>
                  </a:cxn>
                  <a:cxn ang="0">
                    <a:pos x="1277" y="1828"/>
                  </a:cxn>
                  <a:cxn ang="0">
                    <a:pos x="1329" y="1869"/>
                  </a:cxn>
                  <a:cxn ang="0">
                    <a:pos x="1380" y="1897"/>
                  </a:cxn>
                  <a:cxn ang="0">
                    <a:pos x="1431" y="1913"/>
                  </a:cxn>
                  <a:cxn ang="0">
                    <a:pos x="1482" y="1919"/>
                  </a:cxn>
                  <a:cxn ang="0">
                    <a:pos x="1534" y="1911"/>
                  </a:cxn>
                  <a:cxn ang="0">
                    <a:pos x="1585" y="1895"/>
                  </a:cxn>
                  <a:cxn ang="0">
                    <a:pos x="1636" y="1866"/>
                  </a:cxn>
                  <a:cxn ang="0">
                    <a:pos x="1687" y="1831"/>
                  </a:cxn>
                  <a:cxn ang="0">
                    <a:pos x="1739" y="1785"/>
                  </a:cxn>
                  <a:cxn ang="0">
                    <a:pos x="1790" y="1733"/>
                  </a:cxn>
                  <a:cxn ang="0">
                    <a:pos x="1841" y="1673"/>
                  </a:cxn>
                  <a:cxn ang="0">
                    <a:pos x="1892" y="1610"/>
                  </a:cxn>
                  <a:cxn ang="0">
                    <a:pos x="1944" y="1541"/>
                  </a:cxn>
                  <a:cxn ang="0">
                    <a:pos x="1995" y="1469"/>
                  </a:cxn>
                  <a:cxn ang="0">
                    <a:pos x="2046" y="1393"/>
                  </a:cxn>
                  <a:cxn ang="0">
                    <a:pos x="2097" y="1316"/>
                  </a:cxn>
                  <a:cxn ang="0">
                    <a:pos x="2149" y="1238"/>
                  </a:cxn>
                  <a:cxn ang="0">
                    <a:pos x="2200" y="1161"/>
                  </a:cxn>
                  <a:cxn ang="0">
                    <a:pos x="2251" y="1084"/>
                  </a:cxn>
                  <a:cxn ang="0">
                    <a:pos x="2302" y="1007"/>
                  </a:cxn>
                  <a:cxn ang="0">
                    <a:pos x="2354" y="934"/>
                  </a:cxn>
                  <a:cxn ang="0">
                    <a:pos x="2405" y="860"/>
                  </a:cxn>
                  <a:cxn ang="0">
                    <a:pos x="2456" y="791"/>
                  </a:cxn>
                  <a:cxn ang="0">
                    <a:pos x="2507" y="722"/>
                  </a:cxn>
                  <a:cxn ang="0">
                    <a:pos x="2559" y="658"/>
                  </a:cxn>
                  <a:cxn ang="0">
                    <a:pos x="2610" y="596"/>
                  </a:cxn>
                  <a:cxn ang="0">
                    <a:pos x="2661" y="538"/>
                  </a:cxn>
                  <a:cxn ang="0">
                    <a:pos x="2712" y="485"/>
                  </a:cxn>
                  <a:cxn ang="0">
                    <a:pos x="2764" y="434"/>
                  </a:cxn>
                  <a:cxn ang="0">
                    <a:pos x="2815" y="387"/>
                  </a:cxn>
                  <a:cxn ang="0">
                    <a:pos x="2866" y="343"/>
                  </a:cxn>
                  <a:cxn ang="0">
                    <a:pos x="2917" y="305"/>
                  </a:cxn>
                  <a:cxn ang="0">
                    <a:pos x="2969" y="268"/>
                  </a:cxn>
                  <a:cxn ang="0">
                    <a:pos x="3020" y="234"/>
                  </a:cxn>
                </a:cxnLst>
                <a:rect l="0" t="0" r="r" b="b"/>
                <a:pathLst>
                  <a:path w="3048" h="1920">
                    <a:moveTo>
                      <a:pt x="0" y="0"/>
                    </a:moveTo>
                    <a:lnTo>
                      <a:pt x="4" y="1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4" y="2"/>
                    </a:lnTo>
                    <a:lnTo>
                      <a:pt x="28" y="3"/>
                    </a:lnTo>
                    <a:lnTo>
                      <a:pt x="32" y="3"/>
                    </a:lnTo>
                    <a:lnTo>
                      <a:pt x="35" y="1"/>
                    </a:lnTo>
                    <a:lnTo>
                      <a:pt x="39" y="3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6"/>
                    </a:lnTo>
                    <a:lnTo>
                      <a:pt x="55" y="6"/>
                    </a:lnTo>
                    <a:lnTo>
                      <a:pt x="59" y="6"/>
                    </a:lnTo>
                    <a:lnTo>
                      <a:pt x="63" y="6"/>
                    </a:lnTo>
                    <a:lnTo>
                      <a:pt x="67" y="7"/>
                    </a:lnTo>
                    <a:lnTo>
                      <a:pt x="71" y="7"/>
                    </a:lnTo>
                    <a:lnTo>
                      <a:pt x="75" y="7"/>
                    </a:lnTo>
                    <a:lnTo>
                      <a:pt x="79" y="9"/>
                    </a:lnTo>
                    <a:lnTo>
                      <a:pt x="83" y="10"/>
                    </a:lnTo>
                    <a:lnTo>
                      <a:pt x="87" y="9"/>
                    </a:lnTo>
                    <a:lnTo>
                      <a:pt x="91" y="10"/>
                    </a:lnTo>
                    <a:lnTo>
                      <a:pt x="95" y="11"/>
                    </a:lnTo>
                    <a:lnTo>
                      <a:pt x="99" y="10"/>
                    </a:lnTo>
                    <a:lnTo>
                      <a:pt x="103" y="11"/>
                    </a:lnTo>
                    <a:lnTo>
                      <a:pt x="106" y="14"/>
                    </a:lnTo>
                    <a:lnTo>
                      <a:pt x="110" y="15"/>
                    </a:lnTo>
                    <a:lnTo>
                      <a:pt x="114" y="15"/>
                    </a:lnTo>
                    <a:lnTo>
                      <a:pt x="118" y="14"/>
                    </a:lnTo>
                    <a:lnTo>
                      <a:pt x="122" y="15"/>
                    </a:lnTo>
                    <a:lnTo>
                      <a:pt x="126" y="18"/>
                    </a:lnTo>
                    <a:lnTo>
                      <a:pt x="130" y="19"/>
                    </a:lnTo>
                    <a:lnTo>
                      <a:pt x="134" y="19"/>
                    </a:lnTo>
                    <a:lnTo>
                      <a:pt x="138" y="21"/>
                    </a:lnTo>
                    <a:lnTo>
                      <a:pt x="142" y="22"/>
                    </a:lnTo>
                    <a:lnTo>
                      <a:pt x="146" y="24"/>
                    </a:lnTo>
                    <a:lnTo>
                      <a:pt x="150" y="24"/>
                    </a:lnTo>
                    <a:lnTo>
                      <a:pt x="154" y="26"/>
                    </a:lnTo>
                    <a:lnTo>
                      <a:pt x="158" y="25"/>
                    </a:lnTo>
                    <a:lnTo>
                      <a:pt x="162" y="28"/>
                    </a:lnTo>
                    <a:lnTo>
                      <a:pt x="166" y="30"/>
                    </a:lnTo>
                    <a:lnTo>
                      <a:pt x="170" y="32"/>
                    </a:lnTo>
                    <a:lnTo>
                      <a:pt x="173" y="32"/>
                    </a:lnTo>
                    <a:lnTo>
                      <a:pt x="177" y="33"/>
                    </a:lnTo>
                    <a:lnTo>
                      <a:pt x="181" y="35"/>
                    </a:lnTo>
                    <a:lnTo>
                      <a:pt x="185" y="36"/>
                    </a:lnTo>
                    <a:lnTo>
                      <a:pt x="189" y="40"/>
                    </a:lnTo>
                    <a:lnTo>
                      <a:pt x="193" y="41"/>
                    </a:lnTo>
                    <a:lnTo>
                      <a:pt x="197" y="42"/>
                    </a:lnTo>
                    <a:lnTo>
                      <a:pt x="201" y="44"/>
                    </a:lnTo>
                    <a:lnTo>
                      <a:pt x="205" y="45"/>
                    </a:lnTo>
                    <a:lnTo>
                      <a:pt x="209" y="49"/>
                    </a:lnTo>
                    <a:lnTo>
                      <a:pt x="213" y="49"/>
                    </a:lnTo>
                    <a:lnTo>
                      <a:pt x="217" y="52"/>
                    </a:lnTo>
                    <a:lnTo>
                      <a:pt x="221" y="55"/>
                    </a:lnTo>
                    <a:lnTo>
                      <a:pt x="225" y="56"/>
                    </a:lnTo>
                    <a:lnTo>
                      <a:pt x="229" y="59"/>
                    </a:lnTo>
                    <a:lnTo>
                      <a:pt x="233" y="60"/>
                    </a:lnTo>
                    <a:lnTo>
                      <a:pt x="237" y="62"/>
                    </a:lnTo>
                    <a:lnTo>
                      <a:pt x="240" y="65"/>
                    </a:lnTo>
                    <a:lnTo>
                      <a:pt x="244" y="67"/>
                    </a:lnTo>
                    <a:lnTo>
                      <a:pt x="248" y="71"/>
                    </a:lnTo>
                    <a:lnTo>
                      <a:pt x="252" y="73"/>
                    </a:lnTo>
                    <a:lnTo>
                      <a:pt x="256" y="75"/>
                    </a:lnTo>
                    <a:lnTo>
                      <a:pt x="260" y="78"/>
                    </a:lnTo>
                    <a:lnTo>
                      <a:pt x="264" y="80"/>
                    </a:lnTo>
                    <a:lnTo>
                      <a:pt x="268" y="83"/>
                    </a:lnTo>
                    <a:lnTo>
                      <a:pt x="272" y="86"/>
                    </a:lnTo>
                    <a:lnTo>
                      <a:pt x="276" y="88"/>
                    </a:lnTo>
                    <a:lnTo>
                      <a:pt x="280" y="92"/>
                    </a:lnTo>
                    <a:lnTo>
                      <a:pt x="284" y="95"/>
                    </a:lnTo>
                    <a:lnTo>
                      <a:pt x="288" y="98"/>
                    </a:lnTo>
                    <a:lnTo>
                      <a:pt x="292" y="102"/>
                    </a:lnTo>
                    <a:lnTo>
                      <a:pt x="296" y="104"/>
                    </a:lnTo>
                    <a:lnTo>
                      <a:pt x="300" y="108"/>
                    </a:lnTo>
                    <a:lnTo>
                      <a:pt x="304" y="110"/>
                    </a:lnTo>
                    <a:lnTo>
                      <a:pt x="308" y="114"/>
                    </a:lnTo>
                    <a:lnTo>
                      <a:pt x="311" y="119"/>
                    </a:lnTo>
                    <a:lnTo>
                      <a:pt x="315" y="122"/>
                    </a:lnTo>
                    <a:lnTo>
                      <a:pt x="319" y="124"/>
                    </a:lnTo>
                    <a:lnTo>
                      <a:pt x="323" y="128"/>
                    </a:lnTo>
                    <a:lnTo>
                      <a:pt x="327" y="131"/>
                    </a:lnTo>
                    <a:lnTo>
                      <a:pt x="331" y="134"/>
                    </a:lnTo>
                    <a:lnTo>
                      <a:pt x="335" y="141"/>
                    </a:lnTo>
                    <a:lnTo>
                      <a:pt x="339" y="144"/>
                    </a:lnTo>
                    <a:lnTo>
                      <a:pt x="343" y="148"/>
                    </a:lnTo>
                    <a:lnTo>
                      <a:pt x="347" y="151"/>
                    </a:lnTo>
                    <a:lnTo>
                      <a:pt x="351" y="155"/>
                    </a:lnTo>
                    <a:lnTo>
                      <a:pt x="355" y="161"/>
                    </a:lnTo>
                    <a:lnTo>
                      <a:pt x="359" y="164"/>
                    </a:lnTo>
                    <a:lnTo>
                      <a:pt x="363" y="169"/>
                    </a:lnTo>
                    <a:lnTo>
                      <a:pt x="367" y="173"/>
                    </a:lnTo>
                    <a:lnTo>
                      <a:pt x="371" y="177"/>
                    </a:lnTo>
                    <a:lnTo>
                      <a:pt x="375" y="180"/>
                    </a:lnTo>
                    <a:lnTo>
                      <a:pt x="378" y="187"/>
                    </a:lnTo>
                    <a:lnTo>
                      <a:pt x="382" y="190"/>
                    </a:lnTo>
                    <a:lnTo>
                      <a:pt x="386" y="195"/>
                    </a:lnTo>
                    <a:lnTo>
                      <a:pt x="390" y="202"/>
                    </a:lnTo>
                    <a:lnTo>
                      <a:pt x="394" y="206"/>
                    </a:lnTo>
                    <a:lnTo>
                      <a:pt x="398" y="211"/>
                    </a:lnTo>
                    <a:lnTo>
                      <a:pt x="402" y="216"/>
                    </a:lnTo>
                    <a:lnTo>
                      <a:pt x="406" y="219"/>
                    </a:lnTo>
                    <a:lnTo>
                      <a:pt x="410" y="225"/>
                    </a:lnTo>
                    <a:lnTo>
                      <a:pt x="414" y="231"/>
                    </a:lnTo>
                    <a:lnTo>
                      <a:pt x="418" y="236"/>
                    </a:lnTo>
                    <a:lnTo>
                      <a:pt x="422" y="242"/>
                    </a:lnTo>
                    <a:lnTo>
                      <a:pt x="426" y="247"/>
                    </a:lnTo>
                    <a:lnTo>
                      <a:pt x="430" y="253"/>
                    </a:lnTo>
                    <a:lnTo>
                      <a:pt x="434" y="257"/>
                    </a:lnTo>
                    <a:lnTo>
                      <a:pt x="438" y="263"/>
                    </a:lnTo>
                    <a:lnTo>
                      <a:pt x="442" y="269"/>
                    </a:lnTo>
                    <a:lnTo>
                      <a:pt x="445" y="275"/>
                    </a:lnTo>
                    <a:lnTo>
                      <a:pt x="449" y="280"/>
                    </a:lnTo>
                    <a:lnTo>
                      <a:pt x="453" y="287"/>
                    </a:lnTo>
                    <a:lnTo>
                      <a:pt x="457" y="292"/>
                    </a:lnTo>
                    <a:lnTo>
                      <a:pt x="461" y="295"/>
                    </a:lnTo>
                    <a:lnTo>
                      <a:pt x="465" y="305"/>
                    </a:lnTo>
                    <a:lnTo>
                      <a:pt x="469" y="311"/>
                    </a:lnTo>
                    <a:lnTo>
                      <a:pt x="473" y="317"/>
                    </a:lnTo>
                    <a:lnTo>
                      <a:pt x="477" y="323"/>
                    </a:lnTo>
                    <a:lnTo>
                      <a:pt x="481" y="330"/>
                    </a:lnTo>
                    <a:lnTo>
                      <a:pt x="485" y="337"/>
                    </a:lnTo>
                    <a:lnTo>
                      <a:pt x="489" y="341"/>
                    </a:lnTo>
                    <a:lnTo>
                      <a:pt x="493" y="348"/>
                    </a:lnTo>
                    <a:lnTo>
                      <a:pt x="497" y="354"/>
                    </a:lnTo>
                    <a:lnTo>
                      <a:pt x="501" y="360"/>
                    </a:lnTo>
                    <a:lnTo>
                      <a:pt x="505" y="368"/>
                    </a:lnTo>
                    <a:lnTo>
                      <a:pt x="509" y="374"/>
                    </a:lnTo>
                    <a:lnTo>
                      <a:pt x="513" y="381"/>
                    </a:lnTo>
                    <a:lnTo>
                      <a:pt x="516" y="389"/>
                    </a:lnTo>
                    <a:lnTo>
                      <a:pt x="520" y="394"/>
                    </a:lnTo>
                    <a:lnTo>
                      <a:pt x="524" y="401"/>
                    </a:lnTo>
                    <a:lnTo>
                      <a:pt x="528" y="409"/>
                    </a:lnTo>
                    <a:lnTo>
                      <a:pt x="532" y="415"/>
                    </a:lnTo>
                    <a:lnTo>
                      <a:pt x="536" y="423"/>
                    </a:lnTo>
                    <a:lnTo>
                      <a:pt x="540" y="431"/>
                    </a:lnTo>
                    <a:lnTo>
                      <a:pt x="544" y="438"/>
                    </a:lnTo>
                    <a:lnTo>
                      <a:pt x="548" y="445"/>
                    </a:lnTo>
                    <a:lnTo>
                      <a:pt x="552" y="451"/>
                    </a:lnTo>
                    <a:lnTo>
                      <a:pt x="556" y="459"/>
                    </a:lnTo>
                    <a:lnTo>
                      <a:pt x="560" y="466"/>
                    </a:lnTo>
                    <a:lnTo>
                      <a:pt x="564" y="474"/>
                    </a:lnTo>
                    <a:lnTo>
                      <a:pt x="568" y="480"/>
                    </a:lnTo>
                    <a:lnTo>
                      <a:pt x="572" y="489"/>
                    </a:lnTo>
                    <a:lnTo>
                      <a:pt x="576" y="496"/>
                    </a:lnTo>
                    <a:lnTo>
                      <a:pt x="580" y="504"/>
                    </a:lnTo>
                    <a:lnTo>
                      <a:pt x="583" y="512"/>
                    </a:lnTo>
                    <a:lnTo>
                      <a:pt x="587" y="521"/>
                    </a:lnTo>
                    <a:lnTo>
                      <a:pt x="591" y="527"/>
                    </a:lnTo>
                    <a:lnTo>
                      <a:pt x="595" y="536"/>
                    </a:lnTo>
                    <a:lnTo>
                      <a:pt x="599" y="544"/>
                    </a:lnTo>
                    <a:lnTo>
                      <a:pt x="603" y="550"/>
                    </a:lnTo>
                    <a:lnTo>
                      <a:pt x="607" y="559"/>
                    </a:lnTo>
                    <a:lnTo>
                      <a:pt x="611" y="567"/>
                    </a:lnTo>
                    <a:lnTo>
                      <a:pt x="615" y="575"/>
                    </a:lnTo>
                    <a:lnTo>
                      <a:pt x="619" y="582"/>
                    </a:lnTo>
                    <a:lnTo>
                      <a:pt x="623" y="590"/>
                    </a:lnTo>
                    <a:lnTo>
                      <a:pt x="627" y="599"/>
                    </a:lnTo>
                    <a:lnTo>
                      <a:pt x="631" y="607"/>
                    </a:lnTo>
                    <a:lnTo>
                      <a:pt x="635" y="616"/>
                    </a:lnTo>
                    <a:lnTo>
                      <a:pt x="639" y="622"/>
                    </a:lnTo>
                    <a:lnTo>
                      <a:pt x="643" y="631"/>
                    </a:lnTo>
                    <a:lnTo>
                      <a:pt x="647" y="641"/>
                    </a:lnTo>
                    <a:lnTo>
                      <a:pt x="651" y="648"/>
                    </a:lnTo>
                    <a:lnTo>
                      <a:pt x="654" y="658"/>
                    </a:lnTo>
                    <a:lnTo>
                      <a:pt x="658" y="665"/>
                    </a:lnTo>
                    <a:lnTo>
                      <a:pt x="662" y="673"/>
                    </a:lnTo>
                    <a:lnTo>
                      <a:pt x="666" y="683"/>
                    </a:lnTo>
                    <a:lnTo>
                      <a:pt x="670" y="691"/>
                    </a:lnTo>
                    <a:lnTo>
                      <a:pt x="674" y="699"/>
                    </a:lnTo>
                    <a:lnTo>
                      <a:pt x="678" y="708"/>
                    </a:lnTo>
                    <a:lnTo>
                      <a:pt x="682" y="716"/>
                    </a:lnTo>
                    <a:lnTo>
                      <a:pt x="686" y="723"/>
                    </a:lnTo>
                    <a:lnTo>
                      <a:pt x="690" y="733"/>
                    </a:lnTo>
                    <a:lnTo>
                      <a:pt x="694" y="743"/>
                    </a:lnTo>
                    <a:lnTo>
                      <a:pt x="698" y="752"/>
                    </a:lnTo>
                    <a:lnTo>
                      <a:pt x="702" y="760"/>
                    </a:lnTo>
                    <a:lnTo>
                      <a:pt x="706" y="768"/>
                    </a:lnTo>
                    <a:lnTo>
                      <a:pt x="710" y="777"/>
                    </a:lnTo>
                    <a:lnTo>
                      <a:pt x="714" y="787"/>
                    </a:lnTo>
                    <a:lnTo>
                      <a:pt x="718" y="795"/>
                    </a:lnTo>
                    <a:lnTo>
                      <a:pt x="721" y="805"/>
                    </a:lnTo>
                    <a:lnTo>
                      <a:pt x="725" y="815"/>
                    </a:lnTo>
                    <a:lnTo>
                      <a:pt x="729" y="822"/>
                    </a:lnTo>
                    <a:lnTo>
                      <a:pt x="733" y="830"/>
                    </a:lnTo>
                    <a:lnTo>
                      <a:pt x="737" y="840"/>
                    </a:lnTo>
                    <a:lnTo>
                      <a:pt x="741" y="850"/>
                    </a:lnTo>
                    <a:lnTo>
                      <a:pt x="745" y="857"/>
                    </a:lnTo>
                    <a:lnTo>
                      <a:pt x="749" y="866"/>
                    </a:lnTo>
                    <a:lnTo>
                      <a:pt x="753" y="874"/>
                    </a:lnTo>
                    <a:lnTo>
                      <a:pt x="757" y="883"/>
                    </a:lnTo>
                    <a:lnTo>
                      <a:pt x="761" y="892"/>
                    </a:lnTo>
                    <a:lnTo>
                      <a:pt x="765" y="902"/>
                    </a:lnTo>
                    <a:lnTo>
                      <a:pt x="769" y="911"/>
                    </a:lnTo>
                    <a:lnTo>
                      <a:pt x="773" y="920"/>
                    </a:lnTo>
                    <a:lnTo>
                      <a:pt x="777" y="927"/>
                    </a:lnTo>
                    <a:lnTo>
                      <a:pt x="781" y="937"/>
                    </a:lnTo>
                    <a:lnTo>
                      <a:pt x="785" y="946"/>
                    </a:lnTo>
                    <a:lnTo>
                      <a:pt x="788" y="957"/>
                    </a:lnTo>
                    <a:lnTo>
                      <a:pt x="792" y="965"/>
                    </a:lnTo>
                    <a:lnTo>
                      <a:pt x="796" y="974"/>
                    </a:lnTo>
                    <a:lnTo>
                      <a:pt x="800" y="984"/>
                    </a:lnTo>
                    <a:lnTo>
                      <a:pt x="804" y="991"/>
                    </a:lnTo>
                    <a:lnTo>
                      <a:pt x="808" y="1000"/>
                    </a:lnTo>
                    <a:lnTo>
                      <a:pt x="812" y="1008"/>
                    </a:lnTo>
                    <a:lnTo>
                      <a:pt x="816" y="1018"/>
                    </a:lnTo>
                    <a:lnTo>
                      <a:pt x="820" y="1027"/>
                    </a:lnTo>
                    <a:lnTo>
                      <a:pt x="824" y="1036"/>
                    </a:lnTo>
                    <a:lnTo>
                      <a:pt x="828" y="1046"/>
                    </a:lnTo>
                    <a:lnTo>
                      <a:pt x="832" y="1053"/>
                    </a:lnTo>
                    <a:lnTo>
                      <a:pt x="836" y="1064"/>
                    </a:lnTo>
                    <a:lnTo>
                      <a:pt x="840" y="1072"/>
                    </a:lnTo>
                    <a:lnTo>
                      <a:pt x="844" y="1081"/>
                    </a:lnTo>
                    <a:lnTo>
                      <a:pt x="848" y="1091"/>
                    </a:lnTo>
                    <a:lnTo>
                      <a:pt x="852" y="1098"/>
                    </a:lnTo>
                    <a:lnTo>
                      <a:pt x="856" y="1108"/>
                    </a:lnTo>
                    <a:lnTo>
                      <a:pt x="859" y="1116"/>
                    </a:lnTo>
                    <a:lnTo>
                      <a:pt x="863" y="1125"/>
                    </a:lnTo>
                    <a:lnTo>
                      <a:pt x="867" y="1132"/>
                    </a:lnTo>
                    <a:lnTo>
                      <a:pt x="871" y="1142"/>
                    </a:lnTo>
                    <a:lnTo>
                      <a:pt x="875" y="1151"/>
                    </a:lnTo>
                    <a:lnTo>
                      <a:pt x="879" y="1161"/>
                    </a:lnTo>
                    <a:lnTo>
                      <a:pt x="883" y="1169"/>
                    </a:lnTo>
                    <a:lnTo>
                      <a:pt x="887" y="1178"/>
                    </a:lnTo>
                    <a:lnTo>
                      <a:pt x="891" y="1185"/>
                    </a:lnTo>
                    <a:lnTo>
                      <a:pt x="895" y="1194"/>
                    </a:lnTo>
                    <a:lnTo>
                      <a:pt x="899" y="1204"/>
                    </a:lnTo>
                    <a:lnTo>
                      <a:pt x="903" y="1211"/>
                    </a:lnTo>
                    <a:lnTo>
                      <a:pt x="907" y="1221"/>
                    </a:lnTo>
                    <a:lnTo>
                      <a:pt x="911" y="1230"/>
                    </a:lnTo>
                    <a:lnTo>
                      <a:pt x="915" y="1238"/>
                    </a:lnTo>
                    <a:lnTo>
                      <a:pt x="919" y="1248"/>
                    </a:lnTo>
                    <a:lnTo>
                      <a:pt x="923" y="1257"/>
                    </a:lnTo>
                    <a:lnTo>
                      <a:pt x="926" y="1263"/>
                    </a:lnTo>
                    <a:lnTo>
                      <a:pt x="930" y="1272"/>
                    </a:lnTo>
                    <a:lnTo>
                      <a:pt x="934" y="1281"/>
                    </a:lnTo>
                    <a:lnTo>
                      <a:pt x="938" y="1288"/>
                    </a:lnTo>
                    <a:lnTo>
                      <a:pt x="942" y="1298"/>
                    </a:lnTo>
                    <a:lnTo>
                      <a:pt x="946" y="1307"/>
                    </a:lnTo>
                    <a:lnTo>
                      <a:pt x="950" y="1314"/>
                    </a:lnTo>
                    <a:lnTo>
                      <a:pt x="954" y="1323"/>
                    </a:lnTo>
                    <a:lnTo>
                      <a:pt x="958" y="1331"/>
                    </a:lnTo>
                    <a:lnTo>
                      <a:pt x="962" y="1340"/>
                    </a:lnTo>
                    <a:lnTo>
                      <a:pt x="966" y="1348"/>
                    </a:lnTo>
                    <a:lnTo>
                      <a:pt x="970" y="1354"/>
                    </a:lnTo>
                    <a:lnTo>
                      <a:pt x="974" y="1363"/>
                    </a:lnTo>
                    <a:lnTo>
                      <a:pt x="978" y="1370"/>
                    </a:lnTo>
                    <a:lnTo>
                      <a:pt x="982" y="1380"/>
                    </a:lnTo>
                    <a:lnTo>
                      <a:pt x="986" y="1388"/>
                    </a:lnTo>
                    <a:lnTo>
                      <a:pt x="990" y="1397"/>
                    </a:lnTo>
                    <a:lnTo>
                      <a:pt x="993" y="1403"/>
                    </a:lnTo>
                    <a:lnTo>
                      <a:pt x="997" y="1410"/>
                    </a:lnTo>
                    <a:lnTo>
                      <a:pt x="1001" y="1418"/>
                    </a:lnTo>
                    <a:lnTo>
                      <a:pt x="1005" y="1428"/>
                    </a:lnTo>
                    <a:lnTo>
                      <a:pt x="1009" y="1435"/>
                    </a:lnTo>
                    <a:lnTo>
                      <a:pt x="1013" y="1441"/>
                    </a:lnTo>
                    <a:lnTo>
                      <a:pt x="1017" y="1450"/>
                    </a:lnTo>
                    <a:lnTo>
                      <a:pt x="1021" y="1456"/>
                    </a:lnTo>
                    <a:lnTo>
                      <a:pt x="1025" y="1465"/>
                    </a:lnTo>
                    <a:lnTo>
                      <a:pt x="1029" y="1472"/>
                    </a:lnTo>
                    <a:lnTo>
                      <a:pt x="1033" y="1480"/>
                    </a:lnTo>
                    <a:lnTo>
                      <a:pt x="1037" y="1488"/>
                    </a:lnTo>
                    <a:lnTo>
                      <a:pt x="1041" y="1495"/>
                    </a:lnTo>
                    <a:lnTo>
                      <a:pt x="1045" y="1501"/>
                    </a:lnTo>
                    <a:lnTo>
                      <a:pt x="1049" y="1510"/>
                    </a:lnTo>
                    <a:lnTo>
                      <a:pt x="1053" y="1516"/>
                    </a:lnTo>
                    <a:lnTo>
                      <a:pt x="1057" y="1524"/>
                    </a:lnTo>
                    <a:lnTo>
                      <a:pt x="1061" y="1531"/>
                    </a:lnTo>
                    <a:lnTo>
                      <a:pt x="1064" y="1538"/>
                    </a:lnTo>
                    <a:lnTo>
                      <a:pt x="1068" y="1545"/>
                    </a:lnTo>
                    <a:lnTo>
                      <a:pt x="1072" y="1552"/>
                    </a:lnTo>
                    <a:lnTo>
                      <a:pt x="1076" y="1557"/>
                    </a:lnTo>
                    <a:lnTo>
                      <a:pt x="1080" y="1564"/>
                    </a:lnTo>
                    <a:lnTo>
                      <a:pt x="1084" y="1572"/>
                    </a:lnTo>
                    <a:lnTo>
                      <a:pt x="1088" y="1579"/>
                    </a:lnTo>
                    <a:lnTo>
                      <a:pt x="1092" y="1586"/>
                    </a:lnTo>
                    <a:lnTo>
                      <a:pt x="1096" y="1592"/>
                    </a:lnTo>
                    <a:lnTo>
                      <a:pt x="1100" y="1598"/>
                    </a:lnTo>
                    <a:lnTo>
                      <a:pt x="1104" y="1605"/>
                    </a:lnTo>
                    <a:lnTo>
                      <a:pt x="1108" y="1612"/>
                    </a:lnTo>
                    <a:lnTo>
                      <a:pt x="1112" y="1618"/>
                    </a:lnTo>
                    <a:lnTo>
                      <a:pt x="1116" y="1624"/>
                    </a:lnTo>
                    <a:lnTo>
                      <a:pt x="1120" y="1629"/>
                    </a:lnTo>
                    <a:lnTo>
                      <a:pt x="1124" y="1636"/>
                    </a:lnTo>
                    <a:lnTo>
                      <a:pt x="1128" y="1642"/>
                    </a:lnTo>
                    <a:lnTo>
                      <a:pt x="1131" y="1648"/>
                    </a:lnTo>
                    <a:lnTo>
                      <a:pt x="1135" y="1655"/>
                    </a:lnTo>
                    <a:lnTo>
                      <a:pt x="1139" y="1660"/>
                    </a:lnTo>
                    <a:lnTo>
                      <a:pt x="1143" y="1667"/>
                    </a:lnTo>
                    <a:lnTo>
                      <a:pt x="1147" y="1673"/>
                    </a:lnTo>
                    <a:lnTo>
                      <a:pt x="1151" y="1678"/>
                    </a:lnTo>
                    <a:lnTo>
                      <a:pt x="1155" y="1683"/>
                    </a:lnTo>
                    <a:lnTo>
                      <a:pt x="1159" y="1690"/>
                    </a:lnTo>
                    <a:lnTo>
                      <a:pt x="1163" y="1694"/>
                    </a:lnTo>
                    <a:lnTo>
                      <a:pt x="1167" y="1700"/>
                    </a:lnTo>
                    <a:lnTo>
                      <a:pt x="1171" y="1705"/>
                    </a:lnTo>
                    <a:lnTo>
                      <a:pt x="1175" y="1711"/>
                    </a:lnTo>
                    <a:lnTo>
                      <a:pt x="1179" y="1716"/>
                    </a:lnTo>
                    <a:lnTo>
                      <a:pt x="1183" y="1722"/>
                    </a:lnTo>
                    <a:lnTo>
                      <a:pt x="1187" y="1727"/>
                    </a:lnTo>
                    <a:lnTo>
                      <a:pt x="1191" y="1732"/>
                    </a:lnTo>
                    <a:lnTo>
                      <a:pt x="1195" y="1736"/>
                    </a:lnTo>
                    <a:lnTo>
                      <a:pt x="1199" y="1742"/>
                    </a:lnTo>
                    <a:lnTo>
                      <a:pt x="1202" y="1748"/>
                    </a:lnTo>
                    <a:lnTo>
                      <a:pt x="1206" y="1752"/>
                    </a:lnTo>
                    <a:lnTo>
                      <a:pt x="1210" y="1757"/>
                    </a:lnTo>
                    <a:lnTo>
                      <a:pt x="1214" y="1760"/>
                    </a:lnTo>
                    <a:lnTo>
                      <a:pt x="1218" y="1766"/>
                    </a:lnTo>
                    <a:lnTo>
                      <a:pt x="1222" y="1770"/>
                    </a:lnTo>
                    <a:lnTo>
                      <a:pt x="1226" y="1776"/>
                    </a:lnTo>
                    <a:lnTo>
                      <a:pt x="1230" y="1781"/>
                    </a:lnTo>
                    <a:lnTo>
                      <a:pt x="1234" y="1785"/>
                    </a:lnTo>
                    <a:lnTo>
                      <a:pt x="1238" y="1788"/>
                    </a:lnTo>
                    <a:lnTo>
                      <a:pt x="1242" y="1793"/>
                    </a:lnTo>
                    <a:lnTo>
                      <a:pt x="1246" y="1797"/>
                    </a:lnTo>
                    <a:lnTo>
                      <a:pt x="1250" y="1801"/>
                    </a:lnTo>
                    <a:lnTo>
                      <a:pt x="1254" y="1805"/>
                    </a:lnTo>
                    <a:lnTo>
                      <a:pt x="1258" y="1809"/>
                    </a:lnTo>
                    <a:lnTo>
                      <a:pt x="1262" y="1813"/>
                    </a:lnTo>
                    <a:lnTo>
                      <a:pt x="1266" y="1817"/>
                    </a:lnTo>
                    <a:lnTo>
                      <a:pt x="1269" y="1821"/>
                    </a:lnTo>
                    <a:lnTo>
                      <a:pt x="1273" y="1823"/>
                    </a:lnTo>
                    <a:lnTo>
                      <a:pt x="1277" y="1828"/>
                    </a:lnTo>
                    <a:lnTo>
                      <a:pt x="1281" y="1832"/>
                    </a:lnTo>
                    <a:lnTo>
                      <a:pt x="1285" y="1833"/>
                    </a:lnTo>
                    <a:lnTo>
                      <a:pt x="1289" y="1838"/>
                    </a:lnTo>
                    <a:lnTo>
                      <a:pt x="1293" y="1844"/>
                    </a:lnTo>
                    <a:lnTo>
                      <a:pt x="1297" y="1845"/>
                    </a:lnTo>
                    <a:lnTo>
                      <a:pt x="1301" y="1848"/>
                    </a:lnTo>
                    <a:lnTo>
                      <a:pt x="1305" y="1852"/>
                    </a:lnTo>
                    <a:lnTo>
                      <a:pt x="1309" y="1856"/>
                    </a:lnTo>
                    <a:lnTo>
                      <a:pt x="1313" y="1856"/>
                    </a:lnTo>
                    <a:lnTo>
                      <a:pt x="1317" y="1859"/>
                    </a:lnTo>
                    <a:lnTo>
                      <a:pt x="1321" y="1864"/>
                    </a:lnTo>
                    <a:lnTo>
                      <a:pt x="1325" y="1867"/>
                    </a:lnTo>
                    <a:lnTo>
                      <a:pt x="1329" y="1869"/>
                    </a:lnTo>
                    <a:lnTo>
                      <a:pt x="1333" y="1871"/>
                    </a:lnTo>
                    <a:lnTo>
                      <a:pt x="1336" y="1873"/>
                    </a:lnTo>
                    <a:lnTo>
                      <a:pt x="1340" y="1878"/>
                    </a:lnTo>
                    <a:lnTo>
                      <a:pt x="1344" y="1877"/>
                    </a:lnTo>
                    <a:lnTo>
                      <a:pt x="1348" y="1881"/>
                    </a:lnTo>
                    <a:lnTo>
                      <a:pt x="1352" y="1883"/>
                    </a:lnTo>
                    <a:lnTo>
                      <a:pt x="1356" y="1884"/>
                    </a:lnTo>
                    <a:lnTo>
                      <a:pt x="1360" y="1888"/>
                    </a:lnTo>
                    <a:lnTo>
                      <a:pt x="1364" y="1889"/>
                    </a:lnTo>
                    <a:lnTo>
                      <a:pt x="1368" y="1892"/>
                    </a:lnTo>
                    <a:lnTo>
                      <a:pt x="1372" y="1893"/>
                    </a:lnTo>
                    <a:lnTo>
                      <a:pt x="1376" y="1895"/>
                    </a:lnTo>
                    <a:lnTo>
                      <a:pt x="1380" y="1897"/>
                    </a:lnTo>
                    <a:lnTo>
                      <a:pt x="1384" y="1900"/>
                    </a:lnTo>
                    <a:lnTo>
                      <a:pt x="1388" y="1901"/>
                    </a:lnTo>
                    <a:lnTo>
                      <a:pt x="1392" y="1901"/>
                    </a:lnTo>
                    <a:lnTo>
                      <a:pt x="1396" y="1904"/>
                    </a:lnTo>
                    <a:lnTo>
                      <a:pt x="1400" y="1905"/>
                    </a:lnTo>
                    <a:lnTo>
                      <a:pt x="1404" y="1906"/>
                    </a:lnTo>
                    <a:lnTo>
                      <a:pt x="1407" y="1908"/>
                    </a:lnTo>
                    <a:lnTo>
                      <a:pt x="1411" y="1910"/>
                    </a:lnTo>
                    <a:lnTo>
                      <a:pt x="1415" y="1910"/>
                    </a:lnTo>
                    <a:lnTo>
                      <a:pt x="1419" y="1911"/>
                    </a:lnTo>
                    <a:lnTo>
                      <a:pt x="1423" y="1913"/>
                    </a:lnTo>
                    <a:lnTo>
                      <a:pt x="1427" y="1914"/>
                    </a:lnTo>
                    <a:lnTo>
                      <a:pt x="1431" y="1913"/>
                    </a:lnTo>
                    <a:lnTo>
                      <a:pt x="1435" y="1916"/>
                    </a:lnTo>
                    <a:lnTo>
                      <a:pt x="1439" y="1916"/>
                    </a:lnTo>
                    <a:lnTo>
                      <a:pt x="1443" y="1917"/>
                    </a:lnTo>
                    <a:lnTo>
                      <a:pt x="1447" y="1916"/>
                    </a:lnTo>
                    <a:lnTo>
                      <a:pt x="1451" y="1917"/>
                    </a:lnTo>
                    <a:lnTo>
                      <a:pt x="1455" y="1917"/>
                    </a:lnTo>
                    <a:lnTo>
                      <a:pt x="1459" y="1917"/>
                    </a:lnTo>
                    <a:lnTo>
                      <a:pt x="1463" y="1919"/>
                    </a:lnTo>
                    <a:lnTo>
                      <a:pt x="1467" y="1920"/>
                    </a:lnTo>
                    <a:lnTo>
                      <a:pt x="1471" y="1918"/>
                    </a:lnTo>
                    <a:lnTo>
                      <a:pt x="1474" y="1919"/>
                    </a:lnTo>
                    <a:lnTo>
                      <a:pt x="1478" y="1919"/>
                    </a:lnTo>
                    <a:lnTo>
                      <a:pt x="1482" y="1919"/>
                    </a:lnTo>
                    <a:lnTo>
                      <a:pt x="1486" y="1918"/>
                    </a:lnTo>
                    <a:lnTo>
                      <a:pt x="1490" y="1917"/>
                    </a:lnTo>
                    <a:lnTo>
                      <a:pt x="1494" y="1918"/>
                    </a:lnTo>
                    <a:lnTo>
                      <a:pt x="1498" y="1919"/>
                    </a:lnTo>
                    <a:lnTo>
                      <a:pt x="1502" y="1916"/>
                    </a:lnTo>
                    <a:lnTo>
                      <a:pt x="1506" y="1916"/>
                    </a:lnTo>
                    <a:lnTo>
                      <a:pt x="1510" y="1916"/>
                    </a:lnTo>
                    <a:lnTo>
                      <a:pt x="1514" y="1916"/>
                    </a:lnTo>
                    <a:lnTo>
                      <a:pt x="1518" y="1916"/>
                    </a:lnTo>
                    <a:lnTo>
                      <a:pt x="1522" y="1915"/>
                    </a:lnTo>
                    <a:lnTo>
                      <a:pt x="1526" y="1913"/>
                    </a:lnTo>
                    <a:lnTo>
                      <a:pt x="1530" y="1914"/>
                    </a:lnTo>
                    <a:lnTo>
                      <a:pt x="1534" y="1911"/>
                    </a:lnTo>
                    <a:lnTo>
                      <a:pt x="1538" y="1911"/>
                    </a:lnTo>
                    <a:lnTo>
                      <a:pt x="1541" y="1910"/>
                    </a:lnTo>
                    <a:lnTo>
                      <a:pt x="1545" y="1910"/>
                    </a:lnTo>
                    <a:lnTo>
                      <a:pt x="1549" y="1906"/>
                    </a:lnTo>
                    <a:lnTo>
                      <a:pt x="1553" y="1906"/>
                    </a:lnTo>
                    <a:lnTo>
                      <a:pt x="1557" y="1905"/>
                    </a:lnTo>
                    <a:lnTo>
                      <a:pt x="1561" y="1903"/>
                    </a:lnTo>
                    <a:lnTo>
                      <a:pt x="1565" y="1903"/>
                    </a:lnTo>
                    <a:lnTo>
                      <a:pt x="1569" y="1899"/>
                    </a:lnTo>
                    <a:lnTo>
                      <a:pt x="1573" y="1899"/>
                    </a:lnTo>
                    <a:lnTo>
                      <a:pt x="1577" y="1898"/>
                    </a:lnTo>
                    <a:lnTo>
                      <a:pt x="1581" y="1897"/>
                    </a:lnTo>
                    <a:lnTo>
                      <a:pt x="1585" y="1895"/>
                    </a:lnTo>
                    <a:lnTo>
                      <a:pt x="1589" y="1892"/>
                    </a:lnTo>
                    <a:lnTo>
                      <a:pt x="1593" y="1890"/>
                    </a:lnTo>
                    <a:lnTo>
                      <a:pt x="1597" y="1890"/>
                    </a:lnTo>
                    <a:lnTo>
                      <a:pt x="1601" y="1886"/>
                    </a:lnTo>
                    <a:lnTo>
                      <a:pt x="1605" y="1885"/>
                    </a:lnTo>
                    <a:lnTo>
                      <a:pt x="1609" y="1884"/>
                    </a:lnTo>
                    <a:lnTo>
                      <a:pt x="1612" y="1880"/>
                    </a:lnTo>
                    <a:lnTo>
                      <a:pt x="1616" y="1880"/>
                    </a:lnTo>
                    <a:lnTo>
                      <a:pt x="1620" y="1877"/>
                    </a:lnTo>
                    <a:lnTo>
                      <a:pt x="1624" y="1874"/>
                    </a:lnTo>
                    <a:lnTo>
                      <a:pt x="1628" y="1874"/>
                    </a:lnTo>
                    <a:lnTo>
                      <a:pt x="1632" y="1869"/>
                    </a:lnTo>
                    <a:lnTo>
                      <a:pt x="1636" y="1866"/>
                    </a:lnTo>
                    <a:lnTo>
                      <a:pt x="1640" y="1866"/>
                    </a:lnTo>
                    <a:lnTo>
                      <a:pt x="1644" y="1861"/>
                    </a:lnTo>
                    <a:lnTo>
                      <a:pt x="1648" y="1861"/>
                    </a:lnTo>
                    <a:lnTo>
                      <a:pt x="1652" y="1858"/>
                    </a:lnTo>
                    <a:lnTo>
                      <a:pt x="1656" y="1855"/>
                    </a:lnTo>
                    <a:lnTo>
                      <a:pt x="1660" y="1852"/>
                    </a:lnTo>
                    <a:lnTo>
                      <a:pt x="1664" y="1847"/>
                    </a:lnTo>
                    <a:lnTo>
                      <a:pt x="1668" y="1846"/>
                    </a:lnTo>
                    <a:lnTo>
                      <a:pt x="1672" y="1845"/>
                    </a:lnTo>
                    <a:lnTo>
                      <a:pt x="1676" y="1840"/>
                    </a:lnTo>
                    <a:lnTo>
                      <a:pt x="1679" y="1837"/>
                    </a:lnTo>
                    <a:lnTo>
                      <a:pt x="1683" y="1834"/>
                    </a:lnTo>
                    <a:lnTo>
                      <a:pt x="1687" y="1831"/>
                    </a:lnTo>
                    <a:lnTo>
                      <a:pt x="1691" y="1826"/>
                    </a:lnTo>
                    <a:lnTo>
                      <a:pt x="1695" y="1823"/>
                    </a:lnTo>
                    <a:lnTo>
                      <a:pt x="1699" y="1821"/>
                    </a:lnTo>
                    <a:lnTo>
                      <a:pt x="1703" y="1817"/>
                    </a:lnTo>
                    <a:lnTo>
                      <a:pt x="1707" y="1814"/>
                    </a:lnTo>
                    <a:lnTo>
                      <a:pt x="1711" y="1811"/>
                    </a:lnTo>
                    <a:lnTo>
                      <a:pt x="1715" y="1806"/>
                    </a:lnTo>
                    <a:lnTo>
                      <a:pt x="1719" y="1804"/>
                    </a:lnTo>
                    <a:lnTo>
                      <a:pt x="1723" y="1800"/>
                    </a:lnTo>
                    <a:lnTo>
                      <a:pt x="1727" y="1796"/>
                    </a:lnTo>
                    <a:lnTo>
                      <a:pt x="1731" y="1794"/>
                    </a:lnTo>
                    <a:lnTo>
                      <a:pt x="1735" y="1790"/>
                    </a:lnTo>
                    <a:lnTo>
                      <a:pt x="1739" y="1785"/>
                    </a:lnTo>
                    <a:lnTo>
                      <a:pt x="1743" y="1783"/>
                    </a:lnTo>
                    <a:lnTo>
                      <a:pt x="1746" y="1778"/>
                    </a:lnTo>
                    <a:lnTo>
                      <a:pt x="1750" y="1774"/>
                    </a:lnTo>
                    <a:lnTo>
                      <a:pt x="1754" y="1770"/>
                    </a:lnTo>
                    <a:lnTo>
                      <a:pt x="1758" y="1767"/>
                    </a:lnTo>
                    <a:lnTo>
                      <a:pt x="1762" y="1762"/>
                    </a:lnTo>
                    <a:lnTo>
                      <a:pt x="1766" y="1757"/>
                    </a:lnTo>
                    <a:lnTo>
                      <a:pt x="1770" y="1754"/>
                    </a:lnTo>
                    <a:lnTo>
                      <a:pt x="1774" y="1750"/>
                    </a:lnTo>
                    <a:lnTo>
                      <a:pt x="1778" y="1747"/>
                    </a:lnTo>
                    <a:lnTo>
                      <a:pt x="1782" y="1742"/>
                    </a:lnTo>
                    <a:lnTo>
                      <a:pt x="1786" y="1736"/>
                    </a:lnTo>
                    <a:lnTo>
                      <a:pt x="1790" y="1733"/>
                    </a:lnTo>
                    <a:lnTo>
                      <a:pt x="1794" y="1728"/>
                    </a:lnTo>
                    <a:lnTo>
                      <a:pt x="1798" y="1725"/>
                    </a:lnTo>
                    <a:lnTo>
                      <a:pt x="1802" y="1720"/>
                    </a:lnTo>
                    <a:lnTo>
                      <a:pt x="1806" y="1715"/>
                    </a:lnTo>
                    <a:lnTo>
                      <a:pt x="1810" y="1710"/>
                    </a:lnTo>
                    <a:lnTo>
                      <a:pt x="1814" y="1707"/>
                    </a:lnTo>
                    <a:lnTo>
                      <a:pt x="1817" y="1702"/>
                    </a:lnTo>
                    <a:lnTo>
                      <a:pt x="1821" y="1697"/>
                    </a:lnTo>
                    <a:lnTo>
                      <a:pt x="1825" y="1693"/>
                    </a:lnTo>
                    <a:lnTo>
                      <a:pt x="1829" y="1688"/>
                    </a:lnTo>
                    <a:lnTo>
                      <a:pt x="1833" y="1684"/>
                    </a:lnTo>
                    <a:lnTo>
                      <a:pt x="1837" y="1678"/>
                    </a:lnTo>
                    <a:lnTo>
                      <a:pt x="1841" y="1673"/>
                    </a:lnTo>
                    <a:lnTo>
                      <a:pt x="1845" y="1670"/>
                    </a:lnTo>
                    <a:lnTo>
                      <a:pt x="1849" y="1665"/>
                    </a:lnTo>
                    <a:lnTo>
                      <a:pt x="1853" y="1659"/>
                    </a:lnTo>
                    <a:lnTo>
                      <a:pt x="1857" y="1655"/>
                    </a:lnTo>
                    <a:lnTo>
                      <a:pt x="1861" y="1649"/>
                    </a:lnTo>
                    <a:lnTo>
                      <a:pt x="1865" y="1645"/>
                    </a:lnTo>
                    <a:lnTo>
                      <a:pt x="1869" y="1640"/>
                    </a:lnTo>
                    <a:lnTo>
                      <a:pt x="1873" y="1636"/>
                    </a:lnTo>
                    <a:lnTo>
                      <a:pt x="1877" y="1629"/>
                    </a:lnTo>
                    <a:lnTo>
                      <a:pt x="1881" y="1625"/>
                    </a:lnTo>
                    <a:lnTo>
                      <a:pt x="1884" y="1620"/>
                    </a:lnTo>
                    <a:lnTo>
                      <a:pt x="1888" y="1614"/>
                    </a:lnTo>
                    <a:lnTo>
                      <a:pt x="1892" y="1610"/>
                    </a:lnTo>
                    <a:lnTo>
                      <a:pt x="1896" y="1605"/>
                    </a:lnTo>
                    <a:lnTo>
                      <a:pt x="1900" y="1600"/>
                    </a:lnTo>
                    <a:lnTo>
                      <a:pt x="1904" y="1593"/>
                    </a:lnTo>
                    <a:lnTo>
                      <a:pt x="1908" y="1589"/>
                    </a:lnTo>
                    <a:lnTo>
                      <a:pt x="1912" y="1584"/>
                    </a:lnTo>
                    <a:lnTo>
                      <a:pt x="1916" y="1577"/>
                    </a:lnTo>
                    <a:lnTo>
                      <a:pt x="1920" y="1574"/>
                    </a:lnTo>
                    <a:lnTo>
                      <a:pt x="1924" y="1569"/>
                    </a:lnTo>
                    <a:lnTo>
                      <a:pt x="1928" y="1563"/>
                    </a:lnTo>
                    <a:lnTo>
                      <a:pt x="1932" y="1559"/>
                    </a:lnTo>
                    <a:lnTo>
                      <a:pt x="1936" y="1553"/>
                    </a:lnTo>
                    <a:lnTo>
                      <a:pt x="1940" y="1548"/>
                    </a:lnTo>
                    <a:lnTo>
                      <a:pt x="1944" y="1541"/>
                    </a:lnTo>
                    <a:lnTo>
                      <a:pt x="1948" y="1535"/>
                    </a:lnTo>
                    <a:lnTo>
                      <a:pt x="1952" y="1529"/>
                    </a:lnTo>
                    <a:lnTo>
                      <a:pt x="1955" y="1524"/>
                    </a:lnTo>
                    <a:lnTo>
                      <a:pt x="1959" y="1520"/>
                    </a:lnTo>
                    <a:lnTo>
                      <a:pt x="1963" y="1512"/>
                    </a:lnTo>
                    <a:lnTo>
                      <a:pt x="1967" y="1508"/>
                    </a:lnTo>
                    <a:lnTo>
                      <a:pt x="1971" y="1502"/>
                    </a:lnTo>
                    <a:lnTo>
                      <a:pt x="1975" y="1498"/>
                    </a:lnTo>
                    <a:lnTo>
                      <a:pt x="1979" y="1492"/>
                    </a:lnTo>
                    <a:lnTo>
                      <a:pt x="1983" y="1485"/>
                    </a:lnTo>
                    <a:lnTo>
                      <a:pt x="1987" y="1480"/>
                    </a:lnTo>
                    <a:lnTo>
                      <a:pt x="1991" y="1474"/>
                    </a:lnTo>
                    <a:lnTo>
                      <a:pt x="1995" y="1469"/>
                    </a:lnTo>
                    <a:lnTo>
                      <a:pt x="1999" y="1461"/>
                    </a:lnTo>
                    <a:lnTo>
                      <a:pt x="2003" y="1457"/>
                    </a:lnTo>
                    <a:lnTo>
                      <a:pt x="2007" y="1452"/>
                    </a:lnTo>
                    <a:lnTo>
                      <a:pt x="2011" y="1446"/>
                    </a:lnTo>
                    <a:lnTo>
                      <a:pt x="2015" y="1439"/>
                    </a:lnTo>
                    <a:lnTo>
                      <a:pt x="2019" y="1435"/>
                    </a:lnTo>
                    <a:lnTo>
                      <a:pt x="2022" y="1429"/>
                    </a:lnTo>
                    <a:lnTo>
                      <a:pt x="2026" y="1423"/>
                    </a:lnTo>
                    <a:lnTo>
                      <a:pt x="2030" y="1418"/>
                    </a:lnTo>
                    <a:lnTo>
                      <a:pt x="2034" y="1412"/>
                    </a:lnTo>
                    <a:lnTo>
                      <a:pt x="2038" y="1403"/>
                    </a:lnTo>
                    <a:lnTo>
                      <a:pt x="2042" y="1400"/>
                    </a:lnTo>
                    <a:lnTo>
                      <a:pt x="2046" y="1393"/>
                    </a:lnTo>
                    <a:lnTo>
                      <a:pt x="2050" y="1386"/>
                    </a:lnTo>
                    <a:lnTo>
                      <a:pt x="2054" y="1381"/>
                    </a:lnTo>
                    <a:lnTo>
                      <a:pt x="2058" y="1376"/>
                    </a:lnTo>
                    <a:lnTo>
                      <a:pt x="2062" y="1370"/>
                    </a:lnTo>
                    <a:lnTo>
                      <a:pt x="2066" y="1364"/>
                    </a:lnTo>
                    <a:lnTo>
                      <a:pt x="2070" y="1357"/>
                    </a:lnTo>
                    <a:lnTo>
                      <a:pt x="2074" y="1351"/>
                    </a:lnTo>
                    <a:lnTo>
                      <a:pt x="2078" y="1347"/>
                    </a:lnTo>
                    <a:lnTo>
                      <a:pt x="2082" y="1341"/>
                    </a:lnTo>
                    <a:lnTo>
                      <a:pt x="2086" y="1334"/>
                    </a:lnTo>
                    <a:lnTo>
                      <a:pt x="2089" y="1328"/>
                    </a:lnTo>
                    <a:lnTo>
                      <a:pt x="2093" y="1322"/>
                    </a:lnTo>
                    <a:lnTo>
                      <a:pt x="2097" y="1316"/>
                    </a:lnTo>
                    <a:lnTo>
                      <a:pt x="2101" y="1311"/>
                    </a:lnTo>
                    <a:lnTo>
                      <a:pt x="2105" y="1304"/>
                    </a:lnTo>
                    <a:lnTo>
                      <a:pt x="2109" y="1300"/>
                    </a:lnTo>
                    <a:lnTo>
                      <a:pt x="2113" y="1293"/>
                    </a:lnTo>
                    <a:lnTo>
                      <a:pt x="2117" y="1288"/>
                    </a:lnTo>
                    <a:lnTo>
                      <a:pt x="2121" y="1282"/>
                    </a:lnTo>
                    <a:lnTo>
                      <a:pt x="2125" y="1274"/>
                    </a:lnTo>
                    <a:lnTo>
                      <a:pt x="2129" y="1269"/>
                    </a:lnTo>
                    <a:lnTo>
                      <a:pt x="2133" y="1263"/>
                    </a:lnTo>
                    <a:lnTo>
                      <a:pt x="2137" y="1256"/>
                    </a:lnTo>
                    <a:lnTo>
                      <a:pt x="2141" y="1250"/>
                    </a:lnTo>
                    <a:lnTo>
                      <a:pt x="2145" y="1246"/>
                    </a:lnTo>
                    <a:lnTo>
                      <a:pt x="2149" y="1238"/>
                    </a:lnTo>
                    <a:lnTo>
                      <a:pt x="2153" y="1233"/>
                    </a:lnTo>
                    <a:lnTo>
                      <a:pt x="2157" y="1227"/>
                    </a:lnTo>
                    <a:lnTo>
                      <a:pt x="2160" y="1221"/>
                    </a:lnTo>
                    <a:lnTo>
                      <a:pt x="2164" y="1215"/>
                    </a:lnTo>
                    <a:lnTo>
                      <a:pt x="2168" y="1210"/>
                    </a:lnTo>
                    <a:lnTo>
                      <a:pt x="2172" y="1203"/>
                    </a:lnTo>
                    <a:lnTo>
                      <a:pt x="2176" y="1197"/>
                    </a:lnTo>
                    <a:lnTo>
                      <a:pt x="2180" y="1190"/>
                    </a:lnTo>
                    <a:lnTo>
                      <a:pt x="2184" y="1184"/>
                    </a:lnTo>
                    <a:lnTo>
                      <a:pt x="2188" y="1178"/>
                    </a:lnTo>
                    <a:lnTo>
                      <a:pt x="2192" y="1175"/>
                    </a:lnTo>
                    <a:lnTo>
                      <a:pt x="2196" y="1166"/>
                    </a:lnTo>
                    <a:lnTo>
                      <a:pt x="2200" y="1161"/>
                    </a:lnTo>
                    <a:lnTo>
                      <a:pt x="2204" y="1154"/>
                    </a:lnTo>
                    <a:lnTo>
                      <a:pt x="2208" y="1149"/>
                    </a:lnTo>
                    <a:lnTo>
                      <a:pt x="2212" y="1143"/>
                    </a:lnTo>
                    <a:lnTo>
                      <a:pt x="2216" y="1136"/>
                    </a:lnTo>
                    <a:lnTo>
                      <a:pt x="2220" y="1131"/>
                    </a:lnTo>
                    <a:lnTo>
                      <a:pt x="2224" y="1125"/>
                    </a:lnTo>
                    <a:lnTo>
                      <a:pt x="2227" y="1120"/>
                    </a:lnTo>
                    <a:lnTo>
                      <a:pt x="2231" y="1114"/>
                    </a:lnTo>
                    <a:lnTo>
                      <a:pt x="2235" y="1109"/>
                    </a:lnTo>
                    <a:lnTo>
                      <a:pt x="2239" y="1102"/>
                    </a:lnTo>
                    <a:lnTo>
                      <a:pt x="2243" y="1096"/>
                    </a:lnTo>
                    <a:lnTo>
                      <a:pt x="2247" y="1091"/>
                    </a:lnTo>
                    <a:lnTo>
                      <a:pt x="2251" y="1084"/>
                    </a:lnTo>
                    <a:lnTo>
                      <a:pt x="2255" y="1079"/>
                    </a:lnTo>
                    <a:lnTo>
                      <a:pt x="2259" y="1071"/>
                    </a:lnTo>
                    <a:lnTo>
                      <a:pt x="2263" y="1066"/>
                    </a:lnTo>
                    <a:lnTo>
                      <a:pt x="2267" y="1060"/>
                    </a:lnTo>
                    <a:lnTo>
                      <a:pt x="2271" y="1055"/>
                    </a:lnTo>
                    <a:lnTo>
                      <a:pt x="2275" y="1048"/>
                    </a:lnTo>
                    <a:lnTo>
                      <a:pt x="2279" y="1042"/>
                    </a:lnTo>
                    <a:lnTo>
                      <a:pt x="2283" y="1036"/>
                    </a:lnTo>
                    <a:lnTo>
                      <a:pt x="2287" y="1029"/>
                    </a:lnTo>
                    <a:lnTo>
                      <a:pt x="2291" y="1025"/>
                    </a:lnTo>
                    <a:lnTo>
                      <a:pt x="2294" y="1018"/>
                    </a:lnTo>
                    <a:lnTo>
                      <a:pt x="2298" y="1013"/>
                    </a:lnTo>
                    <a:lnTo>
                      <a:pt x="2302" y="1007"/>
                    </a:lnTo>
                    <a:lnTo>
                      <a:pt x="2306" y="1002"/>
                    </a:lnTo>
                    <a:lnTo>
                      <a:pt x="2310" y="995"/>
                    </a:lnTo>
                    <a:lnTo>
                      <a:pt x="2314" y="989"/>
                    </a:lnTo>
                    <a:lnTo>
                      <a:pt x="2318" y="983"/>
                    </a:lnTo>
                    <a:lnTo>
                      <a:pt x="2322" y="978"/>
                    </a:lnTo>
                    <a:lnTo>
                      <a:pt x="2326" y="972"/>
                    </a:lnTo>
                    <a:lnTo>
                      <a:pt x="2330" y="967"/>
                    </a:lnTo>
                    <a:lnTo>
                      <a:pt x="2334" y="960"/>
                    </a:lnTo>
                    <a:lnTo>
                      <a:pt x="2338" y="954"/>
                    </a:lnTo>
                    <a:lnTo>
                      <a:pt x="2342" y="949"/>
                    </a:lnTo>
                    <a:lnTo>
                      <a:pt x="2346" y="945"/>
                    </a:lnTo>
                    <a:lnTo>
                      <a:pt x="2350" y="937"/>
                    </a:lnTo>
                    <a:lnTo>
                      <a:pt x="2354" y="934"/>
                    </a:lnTo>
                    <a:lnTo>
                      <a:pt x="2358" y="927"/>
                    </a:lnTo>
                    <a:lnTo>
                      <a:pt x="2362" y="920"/>
                    </a:lnTo>
                    <a:lnTo>
                      <a:pt x="2365" y="915"/>
                    </a:lnTo>
                    <a:lnTo>
                      <a:pt x="2369" y="910"/>
                    </a:lnTo>
                    <a:lnTo>
                      <a:pt x="2373" y="904"/>
                    </a:lnTo>
                    <a:lnTo>
                      <a:pt x="2377" y="898"/>
                    </a:lnTo>
                    <a:lnTo>
                      <a:pt x="2381" y="892"/>
                    </a:lnTo>
                    <a:lnTo>
                      <a:pt x="2385" y="887"/>
                    </a:lnTo>
                    <a:lnTo>
                      <a:pt x="2389" y="881"/>
                    </a:lnTo>
                    <a:lnTo>
                      <a:pt x="2393" y="877"/>
                    </a:lnTo>
                    <a:lnTo>
                      <a:pt x="2397" y="871"/>
                    </a:lnTo>
                    <a:lnTo>
                      <a:pt x="2401" y="865"/>
                    </a:lnTo>
                    <a:lnTo>
                      <a:pt x="2405" y="860"/>
                    </a:lnTo>
                    <a:lnTo>
                      <a:pt x="2409" y="854"/>
                    </a:lnTo>
                    <a:lnTo>
                      <a:pt x="2413" y="849"/>
                    </a:lnTo>
                    <a:lnTo>
                      <a:pt x="2417" y="844"/>
                    </a:lnTo>
                    <a:lnTo>
                      <a:pt x="2421" y="838"/>
                    </a:lnTo>
                    <a:lnTo>
                      <a:pt x="2425" y="832"/>
                    </a:lnTo>
                    <a:lnTo>
                      <a:pt x="2429" y="826"/>
                    </a:lnTo>
                    <a:lnTo>
                      <a:pt x="2432" y="822"/>
                    </a:lnTo>
                    <a:lnTo>
                      <a:pt x="2436" y="816"/>
                    </a:lnTo>
                    <a:lnTo>
                      <a:pt x="2440" y="810"/>
                    </a:lnTo>
                    <a:lnTo>
                      <a:pt x="2444" y="806"/>
                    </a:lnTo>
                    <a:lnTo>
                      <a:pt x="2448" y="799"/>
                    </a:lnTo>
                    <a:lnTo>
                      <a:pt x="2452" y="795"/>
                    </a:lnTo>
                    <a:lnTo>
                      <a:pt x="2456" y="791"/>
                    </a:lnTo>
                    <a:lnTo>
                      <a:pt x="2460" y="785"/>
                    </a:lnTo>
                    <a:lnTo>
                      <a:pt x="2464" y="778"/>
                    </a:lnTo>
                    <a:lnTo>
                      <a:pt x="2468" y="773"/>
                    </a:lnTo>
                    <a:lnTo>
                      <a:pt x="2472" y="768"/>
                    </a:lnTo>
                    <a:lnTo>
                      <a:pt x="2476" y="762"/>
                    </a:lnTo>
                    <a:lnTo>
                      <a:pt x="2480" y="758"/>
                    </a:lnTo>
                    <a:lnTo>
                      <a:pt x="2484" y="753"/>
                    </a:lnTo>
                    <a:lnTo>
                      <a:pt x="2488" y="747"/>
                    </a:lnTo>
                    <a:lnTo>
                      <a:pt x="2492" y="741"/>
                    </a:lnTo>
                    <a:lnTo>
                      <a:pt x="2496" y="737"/>
                    </a:lnTo>
                    <a:lnTo>
                      <a:pt x="2500" y="731"/>
                    </a:lnTo>
                    <a:lnTo>
                      <a:pt x="2503" y="726"/>
                    </a:lnTo>
                    <a:lnTo>
                      <a:pt x="2507" y="722"/>
                    </a:lnTo>
                    <a:lnTo>
                      <a:pt x="2511" y="717"/>
                    </a:lnTo>
                    <a:lnTo>
                      <a:pt x="2515" y="712"/>
                    </a:lnTo>
                    <a:lnTo>
                      <a:pt x="2519" y="707"/>
                    </a:lnTo>
                    <a:lnTo>
                      <a:pt x="2523" y="700"/>
                    </a:lnTo>
                    <a:lnTo>
                      <a:pt x="2527" y="697"/>
                    </a:lnTo>
                    <a:lnTo>
                      <a:pt x="2531" y="690"/>
                    </a:lnTo>
                    <a:lnTo>
                      <a:pt x="2535" y="686"/>
                    </a:lnTo>
                    <a:lnTo>
                      <a:pt x="2539" y="683"/>
                    </a:lnTo>
                    <a:lnTo>
                      <a:pt x="2543" y="676"/>
                    </a:lnTo>
                    <a:lnTo>
                      <a:pt x="2547" y="671"/>
                    </a:lnTo>
                    <a:lnTo>
                      <a:pt x="2551" y="667"/>
                    </a:lnTo>
                    <a:lnTo>
                      <a:pt x="2555" y="660"/>
                    </a:lnTo>
                    <a:lnTo>
                      <a:pt x="2559" y="658"/>
                    </a:lnTo>
                    <a:lnTo>
                      <a:pt x="2563" y="651"/>
                    </a:lnTo>
                    <a:lnTo>
                      <a:pt x="2567" y="648"/>
                    </a:lnTo>
                    <a:lnTo>
                      <a:pt x="2570" y="643"/>
                    </a:lnTo>
                    <a:lnTo>
                      <a:pt x="2574" y="639"/>
                    </a:lnTo>
                    <a:lnTo>
                      <a:pt x="2578" y="634"/>
                    </a:lnTo>
                    <a:lnTo>
                      <a:pt x="2582" y="629"/>
                    </a:lnTo>
                    <a:lnTo>
                      <a:pt x="2586" y="625"/>
                    </a:lnTo>
                    <a:lnTo>
                      <a:pt x="2590" y="619"/>
                    </a:lnTo>
                    <a:lnTo>
                      <a:pt x="2594" y="614"/>
                    </a:lnTo>
                    <a:lnTo>
                      <a:pt x="2598" y="610"/>
                    </a:lnTo>
                    <a:lnTo>
                      <a:pt x="2602" y="607"/>
                    </a:lnTo>
                    <a:lnTo>
                      <a:pt x="2606" y="599"/>
                    </a:lnTo>
                    <a:lnTo>
                      <a:pt x="2610" y="596"/>
                    </a:lnTo>
                    <a:lnTo>
                      <a:pt x="2614" y="591"/>
                    </a:lnTo>
                    <a:lnTo>
                      <a:pt x="2618" y="587"/>
                    </a:lnTo>
                    <a:lnTo>
                      <a:pt x="2622" y="583"/>
                    </a:lnTo>
                    <a:lnTo>
                      <a:pt x="2626" y="578"/>
                    </a:lnTo>
                    <a:lnTo>
                      <a:pt x="2630" y="573"/>
                    </a:lnTo>
                    <a:lnTo>
                      <a:pt x="2634" y="570"/>
                    </a:lnTo>
                    <a:lnTo>
                      <a:pt x="2637" y="567"/>
                    </a:lnTo>
                    <a:lnTo>
                      <a:pt x="2641" y="560"/>
                    </a:lnTo>
                    <a:lnTo>
                      <a:pt x="2645" y="555"/>
                    </a:lnTo>
                    <a:lnTo>
                      <a:pt x="2649" y="552"/>
                    </a:lnTo>
                    <a:lnTo>
                      <a:pt x="2653" y="547"/>
                    </a:lnTo>
                    <a:lnTo>
                      <a:pt x="2657" y="542"/>
                    </a:lnTo>
                    <a:lnTo>
                      <a:pt x="2661" y="538"/>
                    </a:lnTo>
                    <a:lnTo>
                      <a:pt x="2665" y="533"/>
                    </a:lnTo>
                    <a:lnTo>
                      <a:pt x="2669" y="530"/>
                    </a:lnTo>
                    <a:lnTo>
                      <a:pt x="2673" y="527"/>
                    </a:lnTo>
                    <a:lnTo>
                      <a:pt x="2677" y="522"/>
                    </a:lnTo>
                    <a:lnTo>
                      <a:pt x="2681" y="516"/>
                    </a:lnTo>
                    <a:lnTo>
                      <a:pt x="2685" y="514"/>
                    </a:lnTo>
                    <a:lnTo>
                      <a:pt x="2689" y="510"/>
                    </a:lnTo>
                    <a:lnTo>
                      <a:pt x="2693" y="505"/>
                    </a:lnTo>
                    <a:lnTo>
                      <a:pt x="2697" y="501"/>
                    </a:lnTo>
                    <a:lnTo>
                      <a:pt x="2701" y="498"/>
                    </a:lnTo>
                    <a:lnTo>
                      <a:pt x="2705" y="493"/>
                    </a:lnTo>
                    <a:lnTo>
                      <a:pt x="2708" y="489"/>
                    </a:lnTo>
                    <a:lnTo>
                      <a:pt x="2712" y="485"/>
                    </a:lnTo>
                    <a:lnTo>
                      <a:pt x="2716" y="480"/>
                    </a:lnTo>
                    <a:lnTo>
                      <a:pt x="2720" y="476"/>
                    </a:lnTo>
                    <a:lnTo>
                      <a:pt x="2724" y="473"/>
                    </a:lnTo>
                    <a:lnTo>
                      <a:pt x="2728" y="469"/>
                    </a:lnTo>
                    <a:lnTo>
                      <a:pt x="2732" y="464"/>
                    </a:lnTo>
                    <a:lnTo>
                      <a:pt x="2736" y="460"/>
                    </a:lnTo>
                    <a:lnTo>
                      <a:pt x="2740" y="457"/>
                    </a:lnTo>
                    <a:lnTo>
                      <a:pt x="2744" y="453"/>
                    </a:lnTo>
                    <a:lnTo>
                      <a:pt x="2748" y="450"/>
                    </a:lnTo>
                    <a:lnTo>
                      <a:pt x="2752" y="445"/>
                    </a:lnTo>
                    <a:lnTo>
                      <a:pt x="2756" y="442"/>
                    </a:lnTo>
                    <a:lnTo>
                      <a:pt x="2760" y="438"/>
                    </a:lnTo>
                    <a:lnTo>
                      <a:pt x="2764" y="434"/>
                    </a:lnTo>
                    <a:lnTo>
                      <a:pt x="2768" y="431"/>
                    </a:lnTo>
                    <a:lnTo>
                      <a:pt x="2772" y="426"/>
                    </a:lnTo>
                    <a:lnTo>
                      <a:pt x="2775" y="423"/>
                    </a:lnTo>
                    <a:lnTo>
                      <a:pt x="2779" y="420"/>
                    </a:lnTo>
                    <a:lnTo>
                      <a:pt x="2783" y="416"/>
                    </a:lnTo>
                    <a:lnTo>
                      <a:pt x="2787" y="411"/>
                    </a:lnTo>
                    <a:lnTo>
                      <a:pt x="2791" y="408"/>
                    </a:lnTo>
                    <a:lnTo>
                      <a:pt x="2795" y="406"/>
                    </a:lnTo>
                    <a:lnTo>
                      <a:pt x="2799" y="400"/>
                    </a:lnTo>
                    <a:lnTo>
                      <a:pt x="2803" y="397"/>
                    </a:lnTo>
                    <a:lnTo>
                      <a:pt x="2807" y="394"/>
                    </a:lnTo>
                    <a:lnTo>
                      <a:pt x="2811" y="392"/>
                    </a:lnTo>
                    <a:lnTo>
                      <a:pt x="2815" y="387"/>
                    </a:lnTo>
                    <a:lnTo>
                      <a:pt x="2819" y="382"/>
                    </a:lnTo>
                    <a:lnTo>
                      <a:pt x="2823" y="380"/>
                    </a:lnTo>
                    <a:lnTo>
                      <a:pt x="2827" y="375"/>
                    </a:lnTo>
                    <a:lnTo>
                      <a:pt x="2831" y="374"/>
                    </a:lnTo>
                    <a:lnTo>
                      <a:pt x="2835" y="370"/>
                    </a:lnTo>
                    <a:lnTo>
                      <a:pt x="2839" y="367"/>
                    </a:lnTo>
                    <a:lnTo>
                      <a:pt x="2842" y="363"/>
                    </a:lnTo>
                    <a:lnTo>
                      <a:pt x="2846" y="360"/>
                    </a:lnTo>
                    <a:lnTo>
                      <a:pt x="2850" y="356"/>
                    </a:lnTo>
                    <a:lnTo>
                      <a:pt x="2854" y="354"/>
                    </a:lnTo>
                    <a:lnTo>
                      <a:pt x="2858" y="350"/>
                    </a:lnTo>
                    <a:lnTo>
                      <a:pt x="2862" y="346"/>
                    </a:lnTo>
                    <a:lnTo>
                      <a:pt x="2866" y="343"/>
                    </a:lnTo>
                    <a:lnTo>
                      <a:pt x="2870" y="341"/>
                    </a:lnTo>
                    <a:lnTo>
                      <a:pt x="2874" y="339"/>
                    </a:lnTo>
                    <a:lnTo>
                      <a:pt x="2878" y="333"/>
                    </a:lnTo>
                    <a:lnTo>
                      <a:pt x="2882" y="330"/>
                    </a:lnTo>
                    <a:lnTo>
                      <a:pt x="2886" y="329"/>
                    </a:lnTo>
                    <a:lnTo>
                      <a:pt x="2890" y="326"/>
                    </a:lnTo>
                    <a:lnTo>
                      <a:pt x="2894" y="321"/>
                    </a:lnTo>
                    <a:lnTo>
                      <a:pt x="2898" y="320"/>
                    </a:lnTo>
                    <a:lnTo>
                      <a:pt x="2902" y="317"/>
                    </a:lnTo>
                    <a:lnTo>
                      <a:pt x="2906" y="313"/>
                    </a:lnTo>
                    <a:lnTo>
                      <a:pt x="2910" y="309"/>
                    </a:lnTo>
                    <a:lnTo>
                      <a:pt x="2913" y="307"/>
                    </a:lnTo>
                    <a:lnTo>
                      <a:pt x="2917" y="305"/>
                    </a:lnTo>
                    <a:lnTo>
                      <a:pt x="2921" y="301"/>
                    </a:lnTo>
                    <a:lnTo>
                      <a:pt x="2925" y="298"/>
                    </a:lnTo>
                    <a:lnTo>
                      <a:pt x="2929" y="296"/>
                    </a:lnTo>
                    <a:lnTo>
                      <a:pt x="2933" y="293"/>
                    </a:lnTo>
                    <a:lnTo>
                      <a:pt x="2937" y="290"/>
                    </a:lnTo>
                    <a:lnTo>
                      <a:pt x="2941" y="287"/>
                    </a:lnTo>
                    <a:lnTo>
                      <a:pt x="2945" y="282"/>
                    </a:lnTo>
                    <a:lnTo>
                      <a:pt x="2949" y="282"/>
                    </a:lnTo>
                    <a:lnTo>
                      <a:pt x="2953" y="278"/>
                    </a:lnTo>
                    <a:lnTo>
                      <a:pt x="2957" y="276"/>
                    </a:lnTo>
                    <a:lnTo>
                      <a:pt x="2961" y="271"/>
                    </a:lnTo>
                    <a:lnTo>
                      <a:pt x="2965" y="272"/>
                    </a:lnTo>
                    <a:lnTo>
                      <a:pt x="2969" y="268"/>
                    </a:lnTo>
                    <a:lnTo>
                      <a:pt x="2973" y="266"/>
                    </a:lnTo>
                    <a:lnTo>
                      <a:pt x="2977" y="262"/>
                    </a:lnTo>
                    <a:lnTo>
                      <a:pt x="2980" y="258"/>
                    </a:lnTo>
                    <a:lnTo>
                      <a:pt x="2984" y="256"/>
                    </a:lnTo>
                    <a:lnTo>
                      <a:pt x="2988" y="254"/>
                    </a:lnTo>
                    <a:lnTo>
                      <a:pt x="2992" y="252"/>
                    </a:lnTo>
                    <a:lnTo>
                      <a:pt x="2996" y="248"/>
                    </a:lnTo>
                    <a:lnTo>
                      <a:pt x="3000" y="247"/>
                    </a:lnTo>
                    <a:lnTo>
                      <a:pt x="3004" y="244"/>
                    </a:lnTo>
                    <a:lnTo>
                      <a:pt x="3008" y="242"/>
                    </a:lnTo>
                    <a:lnTo>
                      <a:pt x="3012" y="239"/>
                    </a:lnTo>
                    <a:lnTo>
                      <a:pt x="3016" y="237"/>
                    </a:lnTo>
                    <a:lnTo>
                      <a:pt x="3020" y="234"/>
                    </a:lnTo>
                    <a:lnTo>
                      <a:pt x="3024" y="231"/>
                    </a:lnTo>
                    <a:lnTo>
                      <a:pt x="3028" y="230"/>
                    </a:lnTo>
                    <a:lnTo>
                      <a:pt x="3032" y="227"/>
                    </a:lnTo>
                    <a:lnTo>
                      <a:pt x="3036" y="225"/>
                    </a:lnTo>
                    <a:lnTo>
                      <a:pt x="3040" y="223"/>
                    </a:lnTo>
                    <a:lnTo>
                      <a:pt x="3044" y="221"/>
                    </a:lnTo>
                    <a:lnTo>
                      <a:pt x="3048" y="21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3" name="Line 4615"/>
              <p:cNvSpPr>
                <a:spLocks noChangeShapeType="1"/>
              </p:cNvSpPr>
              <p:nvPr/>
            </p:nvSpPr>
            <p:spPr bwMode="auto">
              <a:xfrm flipV="1">
                <a:off x="306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4" name="Line 4616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5" name="Line 4617"/>
              <p:cNvSpPr>
                <a:spLocks noChangeShapeType="1"/>
              </p:cNvSpPr>
              <p:nvPr/>
            </p:nvSpPr>
            <p:spPr bwMode="auto">
              <a:xfrm flipV="1">
                <a:off x="307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6" name="Line 4618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7" name="Line 4619"/>
              <p:cNvSpPr>
                <a:spLocks noChangeShapeType="1"/>
              </p:cNvSpPr>
              <p:nvPr/>
            </p:nvSpPr>
            <p:spPr bwMode="auto">
              <a:xfrm flipV="1"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8" name="Line 4620"/>
              <p:cNvSpPr>
                <a:spLocks noChangeShapeType="1"/>
              </p:cNvSpPr>
              <p:nvPr/>
            </p:nvSpPr>
            <p:spPr bwMode="auto">
              <a:xfrm>
                <a:off x="307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69" name="Line 4621"/>
              <p:cNvSpPr>
                <a:spLocks noChangeShapeType="1"/>
              </p:cNvSpPr>
              <p:nvPr/>
            </p:nvSpPr>
            <p:spPr bwMode="auto">
              <a:xfrm flipV="1">
                <a:off x="308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0" name="Line 4622"/>
              <p:cNvSpPr>
                <a:spLocks noChangeShapeType="1"/>
              </p:cNvSpPr>
              <p:nvPr/>
            </p:nvSpPr>
            <p:spPr bwMode="auto">
              <a:xfrm>
                <a:off x="308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1" name="Line 4623"/>
              <p:cNvSpPr>
                <a:spLocks noChangeShapeType="1"/>
              </p:cNvSpPr>
              <p:nvPr/>
            </p:nvSpPr>
            <p:spPr bwMode="auto">
              <a:xfrm flipV="1">
                <a:off x="308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2" name="Freeform 4624"/>
              <p:cNvSpPr>
                <a:spLocks/>
              </p:cNvSpPr>
              <p:nvPr/>
            </p:nvSpPr>
            <p:spPr bwMode="auto">
              <a:xfrm flipV="1">
                <a:off x="3089" y="909"/>
                <a:ext cx="1724" cy="1106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7"/>
                  </a:cxn>
                  <a:cxn ang="0">
                    <a:pos x="138" y="34"/>
                  </a:cxn>
                  <a:cxn ang="0">
                    <a:pos x="185" y="60"/>
                  </a:cxn>
                  <a:cxn ang="0">
                    <a:pos x="233" y="91"/>
                  </a:cxn>
                  <a:cxn ang="0">
                    <a:pos x="280" y="135"/>
                  </a:cxn>
                  <a:cxn ang="0">
                    <a:pos x="327" y="189"/>
                  </a:cxn>
                  <a:cxn ang="0">
                    <a:pos x="375" y="247"/>
                  </a:cxn>
                  <a:cxn ang="0">
                    <a:pos x="422" y="324"/>
                  </a:cxn>
                  <a:cxn ang="0">
                    <a:pos x="469" y="396"/>
                  </a:cxn>
                  <a:cxn ang="0">
                    <a:pos x="517" y="488"/>
                  </a:cxn>
                  <a:cxn ang="0">
                    <a:pos x="564" y="582"/>
                  </a:cxn>
                  <a:cxn ang="0">
                    <a:pos x="611" y="679"/>
                  </a:cxn>
                  <a:cxn ang="0">
                    <a:pos x="659" y="786"/>
                  </a:cxn>
                  <a:cxn ang="0">
                    <a:pos x="706" y="889"/>
                  </a:cxn>
                  <a:cxn ang="0">
                    <a:pos x="753" y="998"/>
                  </a:cxn>
                  <a:cxn ang="0">
                    <a:pos x="801" y="1105"/>
                  </a:cxn>
                  <a:cxn ang="0">
                    <a:pos x="848" y="1212"/>
                  </a:cxn>
                  <a:cxn ang="0">
                    <a:pos x="895" y="1318"/>
                  </a:cxn>
                  <a:cxn ang="0">
                    <a:pos x="942" y="1411"/>
                  </a:cxn>
                  <a:cxn ang="0">
                    <a:pos x="990" y="1501"/>
                  </a:cxn>
                  <a:cxn ang="0">
                    <a:pos x="1037" y="1583"/>
                  </a:cxn>
                  <a:cxn ang="0">
                    <a:pos x="1084" y="1662"/>
                  </a:cxn>
                  <a:cxn ang="0">
                    <a:pos x="1132" y="1727"/>
                  </a:cxn>
                  <a:cxn ang="0">
                    <a:pos x="1179" y="1785"/>
                  </a:cxn>
                  <a:cxn ang="0">
                    <a:pos x="1226" y="1830"/>
                  </a:cxn>
                  <a:cxn ang="0">
                    <a:pos x="1274" y="1871"/>
                  </a:cxn>
                  <a:cxn ang="0">
                    <a:pos x="1321" y="1896"/>
                  </a:cxn>
                  <a:cxn ang="0">
                    <a:pos x="1368" y="1908"/>
                  </a:cxn>
                  <a:cxn ang="0">
                    <a:pos x="1416" y="1914"/>
                  </a:cxn>
                  <a:cxn ang="0">
                    <a:pos x="1463" y="1913"/>
                  </a:cxn>
                  <a:cxn ang="0">
                    <a:pos x="1510" y="1900"/>
                  </a:cxn>
                  <a:cxn ang="0">
                    <a:pos x="1557" y="1876"/>
                  </a:cxn>
                  <a:cxn ang="0">
                    <a:pos x="1605" y="1849"/>
                  </a:cxn>
                  <a:cxn ang="0">
                    <a:pos x="1652" y="1811"/>
                  </a:cxn>
                  <a:cxn ang="0">
                    <a:pos x="1699" y="1765"/>
                  </a:cxn>
                  <a:cxn ang="0">
                    <a:pos x="1747" y="1711"/>
                  </a:cxn>
                  <a:cxn ang="0">
                    <a:pos x="1794" y="1663"/>
                  </a:cxn>
                  <a:cxn ang="0">
                    <a:pos x="1841" y="1599"/>
                  </a:cxn>
                  <a:cxn ang="0">
                    <a:pos x="1889" y="1538"/>
                  </a:cxn>
                  <a:cxn ang="0">
                    <a:pos x="1936" y="1472"/>
                  </a:cxn>
                  <a:cxn ang="0">
                    <a:pos x="1983" y="1402"/>
                  </a:cxn>
                  <a:cxn ang="0">
                    <a:pos x="2031" y="1326"/>
                  </a:cxn>
                  <a:cxn ang="0">
                    <a:pos x="2078" y="1257"/>
                  </a:cxn>
                  <a:cxn ang="0">
                    <a:pos x="2125" y="1186"/>
                  </a:cxn>
                  <a:cxn ang="0">
                    <a:pos x="2172" y="1112"/>
                  </a:cxn>
                  <a:cxn ang="0">
                    <a:pos x="2220" y="1041"/>
                  </a:cxn>
                  <a:cxn ang="0">
                    <a:pos x="2267" y="973"/>
                  </a:cxn>
                  <a:cxn ang="0">
                    <a:pos x="2314" y="904"/>
                  </a:cxn>
                  <a:cxn ang="0">
                    <a:pos x="2362" y="835"/>
                  </a:cxn>
                  <a:cxn ang="0">
                    <a:pos x="2409" y="772"/>
                  </a:cxn>
                  <a:cxn ang="0">
                    <a:pos x="2456" y="711"/>
                  </a:cxn>
                  <a:cxn ang="0">
                    <a:pos x="2504" y="654"/>
                  </a:cxn>
                  <a:cxn ang="0">
                    <a:pos x="2551" y="592"/>
                  </a:cxn>
                  <a:cxn ang="0">
                    <a:pos x="2598" y="538"/>
                  </a:cxn>
                  <a:cxn ang="0">
                    <a:pos x="2646" y="491"/>
                  </a:cxn>
                  <a:cxn ang="0">
                    <a:pos x="2693" y="440"/>
                  </a:cxn>
                  <a:cxn ang="0">
                    <a:pos x="2740" y="398"/>
                  </a:cxn>
                  <a:cxn ang="0">
                    <a:pos x="2787" y="358"/>
                  </a:cxn>
                  <a:cxn ang="0">
                    <a:pos x="2835" y="318"/>
                  </a:cxn>
                  <a:cxn ang="0">
                    <a:pos x="2882" y="283"/>
                  </a:cxn>
                  <a:cxn ang="0">
                    <a:pos x="2929" y="247"/>
                  </a:cxn>
                  <a:cxn ang="0">
                    <a:pos x="2977" y="220"/>
                  </a:cxn>
                </a:cxnLst>
                <a:rect l="0" t="0" r="r" b="b"/>
                <a:pathLst>
                  <a:path w="2993" h="1919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5"/>
                    </a:lnTo>
                    <a:lnTo>
                      <a:pt x="51" y="7"/>
                    </a:lnTo>
                    <a:lnTo>
                      <a:pt x="55" y="1"/>
                    </a:lnTo>
                    <a:lnTo>
                      <a:pt x="59" y="6"/>
                    </a:lnTo>
                    <a:lnTo>
                      <a:pt x="63" y="6"/>
                    </a:lnTo>
                    <a:lnTo>
                      <a:pt x="67" y="12"/>
                    </a:lnTo>
                    <a:lnTo>
                      <a:pt x="71" y="12"/>
                    </a:lnTo>
                    <a:lnTo>
                      <a:pt x="75" y="11"/>
                    </a:lnTo>
                    <a:lnTo>
                      <a:pt x="79" y="15"/>
                    </a:lnTo>
                    <a:lnTo>
                      <a:pt x="83" y="15"/>
                    </a:lnTo>
                    <a:lnTo>
                      <a:pt x="87" y="13"/>
                    </a:lnTo>
                    <a:lnTo>
                      <a:pt x="91" y="17"/>
                    </a:lnTo>
                    <a:lnTo>
                      <a:pt x="95" y="17"/>
                    </a:lnTo>
                    <a:lnTo>
                      <a:pt x="99" y="22"/>
                    </a:lnTo>
                    <a:lnTo>
                      <a:pt x="103" y="21"/>
                    </a:lnTo>
                    <a:lnTo>
                      <a:pt x="107" y="22"/>
                    </a:lnTo>
                    <a:lnTo>
                      <a:pt x="111" y="22"/>
                    </a:lnTo>
                    <a:lnTo>
                      <a:pt x="115" y="27"/>
                    </a:lnTo>
                    <a:lnTo>
                      <a:pt x="118" y="26"/>
                    </a:lnTo>
                    <a:lnTo>
                      <a:pt x="122" y="29"/>
                    </a:lnTo>
                    <a:lnTo>
                      <a:pt x="126" y="29"/>
                    </a:lnTo>
                    <a:lnTo>
                      <a:pt x="130" y="29"/>
                    </a:lnTo>
                    <a:lnTo>
                      <a:pt x="134" y="29"/>
                    </a:lnTo>
                    <a:lnTo>
                      <a:pt x="138" y="34"/>
                    </a:lnTo>
                    <a:lnTo>
                      <a:pt x="142" y="37"/>
                    </a:lnTo>
                    <a:lnTo>
                      <a:pt x="146" y="37"/>
                    </a:lnTo>
                    <a:lnTo>
                      <a:pt x="150" y="42"/>
                    </a:lnTo>
                    <a:lnTo>
                      <a:pt x="154" y="39"/>
                    </a:lnTo>
                    <a:lnTo>
                      <a:pt x="158" y="47"/>
                    </a:lnTo>
                    <a:lnTo>
                      <a:pt x="162" y="45"/>
                    </a:lnTo>
                    <a:lnTo>
                      <a:pt x="166" y="49"/>
                    </a:lnTo>
                    <a:lnTo>
                      <a:pt x="170" y="53"/>
                    </a:lnTo>
                    <a:lnTo>
                      <a:pt x="174" y="58"/>
                    </a:lnTo>
                    <a:lnTo>
                      <a:pt x="178" y="58"/>
                    </a:lnTo>
                    <a:lnTo>
                      <a:pt x="182" y="59"/>
                    </a:lnTo>
                    <a:lnTo>
                      <a:pt x="185" y="60"/>
                    </a:lnTo>
                    <a:lnTo>
                      <a:pt x="189" y="59"/>
                    </a:lnTo>
                    <a:lnTo>
                      <a:pt x="193" y="68"/>
                    </a:lnTo>
                    <a:lnTo>
                      <a:pt x="197" y="66"/>
                    </a:lnTo>
                    <a:lnTo>
                      <a:pt x="201" y="69"/>
                    </a:lnTo>
                    <a:lnTo>
                      <a:pt x="205" y="72"/>
                    </a:lnTo>
                    <a:lnTo>
                      <a:pt x="209" y="79"/>
                    </a:lnTo>
                    <a:lnTo>
                      <a:pt x="213" y="75"/>
                    </a:lnTo>
                    <a:lnTo>
                      <a:pt x="217" y="81"/>
                    </a:lnTo>
                    <a:lnTo>
                      <a:pt x="221" y="82"/>
                    </a:lnTo>
                    <a:lnTo>
                      <a:pt x="225" y="88"/>
                    </a:lnTo>
                    <a:lnTo>
                      <a:pt x="229" y="88"/>
                    </a:lnTo>
                    <a:lnTo>
                      <a:pt x="233" y="91"/>
                    </a:lnTo>
                    <a:lnTo>
                      <a:pt x="237" y="98"/>
                    </a:lnTo>
                    <a:lnTo>
                      <a:pt x="241" y="100"/>
                    </a:lnTo>
                    <a:lnTo>
                      <a:pt x="245" y="102"/>
                    </a:lnTo>
                    <a:lnTo>
                      <a:pt x="249" y="104"/>
                    </a:lnTo>
                    <a:lnTo>
                      <a:pt x="253" y="109"/>
                    </a:lnTo>
                    <a:lnTo>
                      <a:pt x="256" y="112"/>
                    </a:lnTo>
                    <a:lnTo>
                      <a:pt x="260" y="116"/>
                    </a:lnTo>
                    <a:lnTo>
                      <a:pt x="264" y="123"/>
                    </a:lnTo>
                    <a:lnTo>
                      <a:pt x="268" y="123"/>
                    </a:lnTo>
                    <a:lnTo>
                      <a:pt x="272" y="129"/>
                    </a:lnTo>
                    <a:lnTo>
                      <a:pt x="276" y="132"/>
                    </a:lnTo>
                    <a:lnTo>
                      <a:pt x="280" y="135"/>
                    </a:lnTo>
                    <a:lnTo>
                      <a:pt x="284" y="139"/>
                    </a:lnTo>
                    <a:lnTo>
                      <a:pt x="288" y="143"/>
                    </a:lnTo>
                    <a:lnTo>
                      <a:pt x="292" y="151"/>
                    </a:lnTo>
                    <a:lnTo>
                      <a:pt x="296" y="149"/>
                    </a:lnTo>
                    <a:lnTo>
                      <a:pt x="300" y="155"/>
                    </a:lnTo>
                    <a:lnTo>
                      <a:pt x="304" y="159"/>
                    </a:lnTo>
                    <a:lnTo>
                      <a:pt x="308" y="167"/>
                    </a:lnTo>
                    <a:lnTo>
                      <a:pt x="312" y="167"/>
                    </a:lnTo>
                    <a:lnTo>
                      <a:pt x="316" y="170"/>
                    </a:lnTo>
                    <a:lnTo>
                      <a:pt x="320" y="177"/>
                    </a:lnTo>
                    <a:lnTo>
                      <a:pt x="323" y="183"/>
                    </a:lnTo>
                    <a:lnTo>
                      <a:pt x="327" y="189"/>
                    </a:lnTo>
                    <a:lnTo>
                      <a:pt x="331" y="192"/>
                    </a:lnTo>
                    <a:lnTo>
                      <a:pt x="335" y="194"/>
                    </a:lnTo>
                    <a:lnTo>
                      <a:pt x="339" y="202"/>
                    </a:lnTo>
                    <a:lnTo>
                      <a:pt x="343" y="208"/>
                    </a:lnTo>
                    <a:lnTo>
                      <a:pt x="347" y="212"/>
                    </a:lnTo>
                    <a:lnTo>
                      <a:pt x="351" y="215"/>
                    </a:lnTo>
                    <a:lnTo>
                      <a:pt x="355" y="224"/>
                    </a:lnTo>
                    <a:lnTo>
                      <a:pt x="359" y="226"/>
                    </a:lnTo>
                    <a:lnTo>
                      <a:pt x="363" y="234"/>
                    </a:lnTo>
                    <a:lnTo>
                      <a:pt x="367" y="236"/>
                    </a:lnTo>
                    <a:lnTo>
                      <a:pt x="371" y="244"/>
                    </a:lnTo>
                    <a:lnTo>
                      <a:pt x="375" y="247"/>
                    </a:lnTo>
                    <a:lnTo>
                      <a:pt x="379" y="257"/>
                    </a:lnTo>
                    <a:lnTo>
                      <a:pt x="383" y="262"/>
                    </a:lnTo>
                    <a:lnTo>
                      <a:pt x="387" y="263"/>
                    </a:lnTo>
                    <a:lnTo>
                      <a:pt x="390" y="271"/>
                    </a:lnTo>
                    <a:lnTo>
                      <a:pt x="394" y="277"/>
                    </a:lnTo>
                    <a:lnTo>
                      <a:pt x="398" y="281"/>
                    </a:lnTo>
                    <a:lnTo>
                      <a:pt x="402" y="289"/>
                    </a:lnTo>
                    <a:lnTo>
                      <a:pt x="406" y="290"/>
                    </a:lnTo>
                    <a:lnTo>
                      <a:pt x="410" y="300"/>
                    </a:lnTo>
                    <a:lnTo>
                      <a:pt x="414" y="303"/>
                    </a:lnTo>
                    <a:lnTo>
                      <a:pt x="418" y="310"/>
                    </a:lnTo>
                    <a:lnTo>
                      <a:pt x="422" y="324"/>
                    </a:lnTo>
                    <a:lnTo>
                      <a:pt x="426" y="325"/>
                    </a:lnTo>
                    <a:lnTo>
                      <a:pt x="430" y="331"/>
                    </a:lnTo>
                    <a:lnTo>
                      <a:pt x="434" y="336"/>
                    </a:lnTo>
                    <a:lnTo>
                      <a:pt x="438" y="345"/>
                    </a:lnTo>
                    <a:lnTo>
                      <a:pt x="442" y="356"/>
                    </a:lnTo>
                    <a:lnTo>
                      <a:pt x="446" y="357"/>
                    </a:lnTo>
                    <a:lnTo>
                      <a:pt x="450" y="366"/>
                    </a:lnTo>
                    <a:lnTo>
                      <a:pt x="454" y="373"/>
                    </a:lnTo>
                    <a:lnTo>
                      <a:pt x="458" y="377"/>
                    </a:lnTo>
                    <a:lnTo>
                      <a:pt x="461" y="383"/>
                    </a:lnTo>
                    <a:lnTo>
                      <a:pt x="465" y="391"/>
                    </a:lnTo>
                    <a:lnTo>
                      <a:pt x="469" y="396"/>
                    </a:lnTo>
                    <a:lnTo>
                      <a:pt x="473" y="409"/>
                    </a:lnTo>
                    <a:lnTo>
                      <a:pt x="477" y="411"/>
                    </a:lnTo>
                    <a:lnTo>
                      <a:pt x="481" y="422"/>
                    </a:lnTo>
                    <a:lnTo>
                      <a:pt x="485" y="427"/>
                    </a:lnTo>
                    <a:lnTo>
                      <a:pt x="489" y="433"/>
                    </a:lnTo>
                    <a:lnTo>
                      <a:pt x="493" y="437"/>
                    </a:lnTo>
                    <a:lnTo>
                      <a:pt x="497" y="447"/>
                    </a:lnTo>
                    <a:lnTo>
                      <a:pt x="501" y="454"/>
                    </a:lnTo>
                    <a:lnTo>
                      <a:pt x="505" y="463"/>
                    </a:lnTo>
                    <a:lnTo>
                      <a:pt x="509" y="472"/>
                    </a:lnTo>
                    <a:lnTo>
                      <a:pt x="513" y="478"/>
                    </a:lnTo>
                    <a:lnTo>
                      <a:pt x="517" y="488"/>
                    </a:lnTo>
                    <a:lnTo>
                      <a:pt x="521" y="494"/>
                    </a:lnTo>
                    <a:lnTo>
                      <a:pt x="525" y="500"/>
                    </a:lnTo>
                    <a:lnTo>
                      <a:pt x="528" y="509"/>
                    </a:lnTo>
                    <a:lnTo>
                      <a:pt x="532" y="516"/>
                    </a:lnTo>
                    <a:lnTo>
                      <a:pt x="536" y="525"/>
                    </a:lnTo>
                    <a:lnTo>
                      <a:pt x="540" y="536"/>
                    </a:lnTo>
                    <a:lnTo>
                      <a:pt x="544" y="542"/>
                    </a:lnTo>
                    <a:lnTo>
                      <a:pt x="548" y="547"/>
                    </a:lnTo>
                    <a:lnTo>
                      <a:pt x="552" y="555"/>
                    </a:lnTo>
                    <a:lnTo>
                      <a:pt x="556" y="563"/>
                    </a:lnTo>
                    <a:lnTo>
                      <a:pt x="560" y="571"/>
                    </a:lnTo>
                    <a:lnTo>
                      <a:pt x="564" y="582"/>
                    </a:lnTo>
                    <a:lnTo>
                      <a:pt x="568" y="587"/>
                    </a:lnTo>
                    <a:lnTo>
                      <a:pt x="572" y="595"/>
                    </a:lnTo>
                    <a:lnTo>
                      <a:pt x="576" y="606"/>
                    </a:lnTo>
                    <a:lnTo>
                      <a:pt x="580" y="614"/>
                    </a:lnTo>
                    <a:lnTo>
                      <a:pt x="584" y="618"/>
                    </a:lnTo>
                    <a:lnTo>
                      <a:pt x="588" y="629"/>
                    </a:lnTo>
                    <a:lnTo>
                      <a:pt x="592" y="638"/>
                    </a:lnTo>
                    <a:lnTo>
                      <a:pt x="596" y="649"/>
                    </a:lnTo>
                    <a:lnTo>
                      <a:pt x="599" y="653"/>
                    </a:lnTo>
                    <a:lnTo>
                      <a:pt x="603" y="664"/>
                    </a:lnTo>
                    <a:lnTo>
                      <a:pt x="607" y="671"/>
                    </a:lnTo>
                    <a:lnTo>
                      <a:pt x="611" y="679"/>
                    </a:lnTo>
                    <a:lnTo>
                      <a:pt x="615" y="687"/>
                    </a:lnTo>
                    <a:lnTo>
                      <a:pt x="619" y="698"/>
                    </a:lnTo>
                    <a:lnTo>
                      <a:pt x="623" y="707"/>
                    </a:lnTo>
                    <a:lnTo>
                      <a:pt x="627" y="712"/>
                    </a:lnTo>
                    <a:lnTo>
                      <a:pt x="631" y="723"/>
                    </a:lnTo>
                    <a:lnTo>
                      <a:pt x="635" y="733"/>
                    </a:lnTo>
                    <a:lnTo>
                      <a:pt x="639" y="744"/>
                    </a:lnTo>
                    <a:lnTo>
                      <a:pt x="643" y="747"/>
                    </a:lnTo>
                    <a:lnTo>
                      <a:pt x="647" y="757"/>
                    </a:lnTo>
                    <a:lnTo>
                      <a:pt x="651" y="767"/>
                    </a:lnTo>
                    <a:lnTo>
                      <a:pt x="655" y="773"/>
                    </a:lnTo>
                    <a:lnTo>
                      <a:pt x="659" y="786"/>
                    </a:lnTo>
                    <a:lnTo>
                      <a:pt x="663" y="793"/>
                    </a:lnTo>
                    <a:lnTo>
                      <a:pt x="666" y="802"/>
                    </a:lnTo>
                    <a:lnTo>
                      <a:pt x="670" y="814"/>
                    </a:lnTo>
                    <a:lnTo>
                      <a:pt x="674" y="819"/>
                    </a:lnTo>
                    <a:lnTo>
                      <a:pt x="678" y="826"/>
                    </a:lnTo>
                    <a:lnTo>
                      <a:pt x="682" y="836"/>
                    </a:lnTo>
                    <a:lnTo>
                      <a:pt x="686" y="847"/>
                    </a:lnTo>
                    <a:lnTo>
                      <a:pt x="690" y="853"/>
                    </a:lnTo>
                    <a:lnTo>
                      <a:pt x="694" y="863"/>
                    </a:lnTo>
                    <a:lnTo>
                      <a:pt x="698" y="872"/>
                    </a:lnTo>
                    <a:lnTo>
                      <a:pt x="702" y="881"/>
                    </a:lnTo>
                    <a:lnTo>
                      <a:pt x="706" y="889"/>
                    </a:lnTo>
                    <a:lnTo>
                      <a:pt x="710" y="903"/>
                    </a:lnTo>
                    <a:lnTo>
                      <a:pt x="714" y="905"/>
                    </a:lnTo>
                    <a:lnTo>
                      <a:pt x="718" y="919"/>
                    </a:lnTo>
                    <a:lnTo>
                      <a:pt x="722" y="926"/>
                    </a:lnTo>
                    <a:lnTo>
                      <a:pt x="726" y="938"/>
                    </a:lnTo>
                    <a:lnTo>
                      <a:pt x="730" y="948"/>
                    </a:lnTo>
                    <a:lnTo>
                      <a:pt x="733" y="951"/>
                    </a:lnTo>
                    <a:lnTo>
                      <a:pt x="737" y="961"/>
                    </a:lnTo>
                    <a:lnTo>
                      <a:pt x="741" y="973"/>
                    </a:lnTo>
                    <a:lnTo>
                      <a:pt x="745" y="979"/>
                    </a:lnTo>
                    <a:lnTo>
                      <a:pt x="749" y="988"/>
                    </a:lnTo>
                    <a:lnTo>
                      <a:pt x="753" y="998"/>
                    </a:lnTo>
                    <a:lnTo>
                      <a:pt x="757" y="1009"/>
                    </a:lnTo>
                    <a:lnTo>
                      <a:pt x="761" y="1017"/>
                    </a:lnTo>
                    <a:lnTo>
                      <a:pt x="765" y="1027"/>
                    </a:lnTo>
                    <a:lnTo>
                      <a:pt x="769" y="1033"/>
                    </a:lnTo>
                    <a:lnTo>
                      <a:pt x="773" y="1043"/>
                    </a:lnTo>
                    <a:lnTo>
                      <a:pt x="777" y="1051"/>
                    </a:lnTo>
                    <a:lnTo>
                      <a:pt x="781" y="1059"/>
                    </a:lnTo>
                    <a:lnTo>
                      <a:pt x="785" y="1070"/>
                    </a:lnTo>
                    <a:lnTo>
                      <a:pt x="789" y="1083"/>
                    </a:lnTo>
                    <a:lnTo>
                      <a:pt x="793" y="1091"/>
                    </a:lnTo>
                    <a:lnTo>
                      <a:pt x="797" y="1099"/>
                    </a:lnTo>
                    <a:lnTo>
                      <a:pt x="801" y="1105"/>
                    </a:lnTo>
                    <a:lnTo>
                      <a:pt x="804" y="1118"/>
                    </a:lnTo>
                    <a:lnTo>
                      <a:pt x="808" y="1126"/>
                    </a:lnTo>
                    <a:lnTo>
                      <a:pt x="812" y="1133"/>
                    </a:lnTo>
                    <a:lnTo>
                      <a:pt x="816" y="1139"/>
                    </a:lnTo>
                    <a:lnTo>
                      <a:pt x="820" y="1153"/>
                    </a:lnTo>
                    <a:lnTo>
                      <a:pt x="824" y="1161"/>
                    </a:lnTo>
                    <a:lnTo>
                      <a:pt x="828" y="1169"/>
                    </a:lnTo>
                    <a:lnTo>
                      <a:pt x="832" y="1176"/>
                    </a:lnTo>
                    <a:lnTo>
                      <a:pt x="836" y="1185"/>
                    </a:lnTo>
                    <a:lnTo>
                      <a:pt x="840" y="1193"/>
                    </a:lnTo>
                    <a:lnTo>
                      <a:pt x="844" y="1202"/>
                    </a:lnTo>
                    <a:lnTo>
                      <a:pt x="848" y="1212"/>
                    </a:lnTo>
                    <a:lnTo>
                      <a:pt x="852" y="1218"/>
                    </a:lnTo>
                    <a:lnTo>
                      <a:pt x="856" y="1232"/>
                    </a:lnTo>
                    <a:lnTo>
                      <a:pt x="860" y="1238"/>
                    </a:lnTo>
                    <a:lnTo>
                      <a:pt x="864" y="1245"/>
                    </a:lnTo>
                    <a:lnTo>
                      <a:pt x="868" y="1255"/>
                    </a:lnTo>
                    <a:lnTo>
                      <a:pt x="871" y="1262"/>
                    </a:lnTo>
                    <a:lnTo>
                      <a:pt x="875" y="1270"/>
                    </a:lnTo>
                    <a:lnTo>
                      <a:pt x="879" y="1281"/>
                    </a:lnTo>
                    <a:lnTo>
                      <a:pt x="883" y="1287"/>
                    </a:lnTo>
                    <a:lnTo>
                      <a:pt x="887" y="1297"/>
                    </a:lnTo>
                    <a:lnTo>
                      <a:pt x="891" y="1304"/>
                    </a:lnTo>
                    <a:lnTo>
                      <a:pt x="895" y="1318"/>
                    </a:lnTo>
                    <a:lnTo>
                      <a:pt x="899" y="1323"/>
                    </a:lnTo>
                    <a:lnTo>
                      <a:pt x="903" y="1330"/>
                    </a:lnTo>
                    <a:lnTo>
                      <a:pt x="907" y="1339"/>
                    </a:lnTo>
                    <a:lnTo>
                      <a:pt x="911" y="1351"/>
                    </a:lnTo>
                    <a:lnTo>
                      <a:pt x="915" y="1351"/>
                    </a:lnTo>
                    <a:lnTo>
                      <a:pt x="919" y="1362"/>
                    </a:lnTo>
                    <a:lnTo>
                      <a:pt x="923" y="1370"/>
                    </a:lnTo>
                    <a:lnTo>
                      <a:pt x="927" y="1377"/>
                    </a:lnTo>
                    <a:lnTo>
                      <a:pt x="931" y="1388"/>
                    </a:lnTo>
                    <a:lnTo>
                      <a:pt x="935" y="1394"/>
                    </a:lnTo>
                    <a:lnTo>
                      <a:pt x="938" y="1405"/>
                    </a:lnTo>
                    <a:lnTo>
                      <a:pt x="942" y="1411"/>
                    </a:lnTo>
                    <a:lnTo>
                      <a:pt x="946" y="1421"/>
                    </a:lnTo>
                    <a:lnTo>
                      <a:pt x="950" y="1429"/>
                    </a:lnTo>
                    <a:lnTo>
                      <a:pt x="954" y="1432"/>
                    </a:lnTo>
                    <a:lnTo>
                      <a:pt x="958" y="1442"/>
                    </a:lnTo>
                    <a:lnTo>
                      <a:pt x="962" y="1450"/>
                    </a:lnTo>
                    <a:lnTo>
                      <a:pt x="966" y="1458"/>
                    </a:lnTo>
                    <a:lnTo>
                      <a:pt x="970" y="1461"/>
                    </a:lnTo>
                    <a:lnTo>
                      <a:pt x="974" y="1474"/>
                    </a:lnTo>
                    <a:lnTo>
                      <a:pt x="978" y="1482"/>
                    </a:lnTo>
                    <a:lnTo>
                      <a:pt x="982" y="1488"/>
                    </a:lnTo>
                    <a:lnTo>
                      <a:pt x="986" y="1495"/>
                    </a:lnTo>
                    <a:lnTo>
                      <a:pt x="990" y="1501"/>
                    </a:lnTo>
                    <a:lnTo>
                      <a:pt x="994" y="1511"/>
                    </a:lnTo>
                    <a:lnTo>
                      <a:pt x="998" y="1515"/>
                    </a:lnTo>
                    <a:lnTo>
                      <a:pt x="1002" y="1525"/>
                    </a:lnTo>
                    <a:lnTo>
                      <a:pt x="1006" y="1535"/>
                    </a:lnTo>
                    <a:lnTo>
                      <a:pt x="1009" y="1538"/>
                    </a:lnTo>
                    <a:lnTo>
                      <a:pt x="1013" y="1546"/>
                    </a:lnTo>
                    <a:lnTo>
                      <a:pt x="1017" y="1551"/>
                    </a:lnTo>
                    <a:lnTo>
                      <a:pt x="1021" y="1558"/>
                    </a:lnTo>
                    <a:lnTo>
                      <a:pt x="1025" y="1569"/>
                    </a:lnTo>
                    <a:lnTo>
                      <a:pt x="1029" y="1574"/>
                    </a:lnTo>
                    <a:lnTo>
                      <a:pt x="1033" y="1577"/>
                    </a:lnTo>
                    <a:lnTo>
                      <a:pt x="1037" y="1583"/>
                    </a:lnTo>
                    <a:lnTo>
                      <a:pt x="1041" y="1593"/>
                    </a:lnTo>
                    <a:lnTo>
                      <a:pt x="1045" y="1602"/>
                    </a:lnTo>
                    <a:lnTo>
                      <a:pt x="1049" y="1605"/>
                    </a:lnTo>
                    <a:lnTo>
                      <a:pt x="1053" y="1611"/>
                    </a:lnTo>
                    <a:lnTo>
                      <a:pt x="1057" y="1620"/>
                    </a:lnTo>
                    <a:lnTo>
                      <a:pt x="1061" y="1626"/>
                    </a:lnTo>
                    <a:lnTo>
                      <a:pt x="1065" y="1629"/>
                    </a:lnTo>
                    <a:lnTo>
                      <a:pt x="1069" y="1636"/>
                    </a:lnTo>
                    <a:lnTo>
                      <a:pt x="1073" y="1646"/>
                    </a:lnTo>
                    <a:lnTo>
                      <a:pt x="1076" y="1646"/>
                    </a:lnTo>
                    <a:lnTo>
                      <a:pt x="1080" y="1654"/>
                    </a:lnTo>
                    <a:lnTo>
                      <a:pt x="1084" y="1662"/>
                    </a:lnTo>
                    <a:lnTo>
                      <a:pt x="1088" y="1665"/>
                    </a:lnTo>
                    <a:lnTo>
                      <a:pt x="1092" y="1673"/>
                    </a:lnTo>
                    <a:lnTo>
                      <a:pt x="1096" y="1678"/>
                    </a:lnTo>
                    <a:lnTo>
                      <a:pt x="1100" y="1682"/>
                    </a:lnTo>
                    <a:lnTo>
                      <a:pt x="1104" y="1689"/>
                    </a:lnTo>
                    <a:lnTo>
                      <a:pt x="1108" y="1695"/>
                    </a:lnTo>
                    <a:lnTo>
                      <a:pt x="1112" y="1698"/>
                    </a:lnTo>
                    <a:lnTo>
                      <a:pt x="1116" y="1707"/>
                    </a:lnTo>
                    <a:lnTo>
                      <a:pt x="1120" y="1710"/>
                    </a:lnTo>
                    <a:lnTo>
                      <a:pt x="1124" y="1714"/>
                    </a:lnTo>
                    <a:lnTo>
                      <a:pt x="1128" y="1718"/>
                    </a:lnTo>
                    <a:lnTo>
                      <a:pt x="1132" y="1727"/>
                    </a:lnTo>
                    <a:lnTo>
                      <a:pt x="1136" y="1732"/>
                    </a:lnTo>
                    <a:lnTo>
                      <a:pt x="1140" y="1737"/>
                    </a:lnTo>
                    <a:lnTo>
                      <a:pt x="1144" y="1743"/>
                    </a:lnTo>
                    <a:lnTo>
                      <a:pt x="1147" y="1749"/>
                    </a:lnTo>
                    <a:lnTo>
                      <a:pt x="1151" y="1751"/>
                    </a:lnTo>
                    <a:lnTo>
                      <a:pt x="1155" y="1755"/>
                    </a:lnTo>
                    <a:lnTo>
                      <a:pt x="1159" y="1756"/>
                    </a:lnTo>
                    <a:lnTo>
                      <a:pt x="1163" y="1766"/>
                    </a:lnTo>
                    <a:lnTo>
                      <a:pt x="1167" y="1770"/>
                    </a:lnTo>
                    <a:lnTo>
                      <a:pt x="1171" y="1774"/>
                    </a:lnTo>
                    <a:lnTo>
                      <a:pt x="1175" y="1775"/>
                    </a:lnTo>
                    <a:lnTo>
                      <a:pt x="1179" y="1785"/>
                    </a:lnTo>
                    <a:lnTo>
                      <a:pt x="1183" y="1786"/>
                    </a:lnTo>
                    <a:lnTo>
                      <a:pt x="1187" y="1790"/>
                    </a:lnTo>
                    <a:lnTo>
                      <a:pt x="1191" y="1798"/>
                    </a:lnTo>
                    <a:lnTo>
                      <a:pt x="1195" y="1799"/>
                    </a:lnTo>
                    <a:lnTo>
                      <a:pt x="1199" y="1802"/>
                    </a:lnTo>
                    <a:lnTo>
                      <a:pt x="1203" y="1809"/>
                    </a:lnTo>
                    <a:lnTo>
                      <a:pt x="1207" y="1809"/>
                    </a:lnTo>
                    <a:lnTo>
                      <a:pt x="1211" y="1817"/>
                    </a:lnTo>
                    <a:lnTo>
                      <a:pt x="1214" y="1819"/>
                    </a:lnTo>
                    <a:lnTo>
                      <a:pt x="1218" y="1822"/>
                    </a:lnTo>
                    <a:lnTo>
                      <a:pt x="1222" y="1828"/>
                    </a:lnTo>
                    <a:lnTo>
                      <a:pt x="1226" y="1830"/>
                    </a:lnTo>
                    <a:lnTo>
                      <a:pt x="1230" y="1833"/>
                    </a:lnTo>
                    <a:lnTo>
                      <a:pt x="1234" y="1838"/>
                    </a:lnTo>
                    <a:lnTo>
                      <a:pt x="1238" y="1841"/>
                    </a:lnTo>
                    <a:lnTo>
                      <a:pt x="1242" y="1848"/>
                    </a:lnTo>
                    <a:lnTo>
                      <a:pt x="1246" y="1846"/>
                    </a:lnTo>
                    <a:lnTo>
                      <a:pt x="1250" y="1849"/>
                    </a:lnTo>
                    <a:lnTo>
                      <a:pt x="1254" y="1852"/>
                    </a:lnTo>
                    <a:lnTo>
                      <a:pt x="1258" y="1856"/>
                    </a:lnTo>
                    <a:lnTo>
                      <a:pt x="1262" y="1857"/>
                    </a:lnTo>
                    <a:lnTo>
                      <a:pt x="1266" y="1862"/>
                    </a:lnTo>
                    <a:lnTo>
                      <a:pt x="1270" y="1865"/>
                    </a:lnTo>
                    <a:lnTo>
                      <a:pt x="1274" y="1871"/>
                    </a:lnTo>
                    <a:lnTo>
                      <a:pt x="1278" y="1871"/>
                    </a:lnTo>
                    <a:lnTo>
                      <a:pt x="1281" y="1872"/>
                    </a:lnTo>
                    <a:lnTo>
                      <a:pt x="1285" y="1876"/>
                    </a:lnTo>
                    <a:lnTo>
                      <a:pt x="1289" y="1881"/>
                    </a:lnTo>
                    <a:lnTo>
                      <a:pt x="1293" y="1877"/>
                    </a:lnTo>
                    <a:lnTo>
                      <a:pt x="1297" y="1880"/>
                    </a:lnTo>
                    <a:lnTo>
                      <a:pt x="1301" y="1881"/>
                    </a:lnTo>
                    <a:lnTo>
                      <a:pt x="1305" y="1883"/>
                    </a:lnTo>
                    <a:lnTo>
                      <a:pt x="1309" y="1888"/>
                    </a:lnTo>
                    <a:lnTo>
                      <a:pt x="1313" y="1892"/>
                    </a:lnTo>
                    <a:lnTo>
                      <a:pt x="1317" y="1896"/>
                    </a:lnTo>
                    <a:lnTo>
                      <a:pt x="1321" y="1896"/>
                    </a:lnTo>
                    <a:lnTo>
                      <a:pt x="1325" y="1896"/>
                    </a:lnTo>
                    <a:lnTo>
                      <a:pt x="1329" y="1898"/>
                    </a:lnTo>
                    <a:lnTo>
                      <a:pt x="1333" y="1897"/>
                    </a:lnTo>
                    <a:lnTo>
                      <a:pt x="1337" y="1899"/>
                    </a:lnTo>
                    <a:lnTo>
                      <a:pt x="1341" y="1902"/>
                    </a:lnTo>
                    <a:lnTo>
                      <a:pt x="1345" y="1903"/>
                    </a:lnTo>
                    <a:lnTo>
                      <a:pt x="1349" y="1903"/>
                    </a:lnTo>
                    <a:lnTo>
                      <a:pt x="1352" y="1905"/>
                    </a:lnTo>
                    <a:lnTo>
                      <a:pt x="1356" y="1909"/>
                    </a:lnTo>
                    <a:lnTo>
                      <a:pt x="1360" y="1905"/>
                    </a:lnTo>
                    <a:lnTo>
                      <a:pt x="1364" y="1909"/>
                    </a:lnTo>
                    <a:lnTo>
                      <a:pt x="1368" y="1908"/>
                    </a:lnTo>
                    <a:lnTo>
                      <a:pt x="1372" y="1914"/>
                    </a:lnTo>
                    <a:lnTo>
                      <a:pt x="1376" y="1912"/>
                    </a:lnTo>
                    <a:lnTo>
                      <a:pt x="1380" y="1912"/>
                    </a:lnTo>
                    <a:lnTo>
                      <a:pt x="1384" y="1915"/>
                    </a:lnTo>
                    <a:lnTo>
                      <a:pt x="1388" y="1914"/>
                    </a:lnTo>
                    <a:lnTo>
                      <a:pt x="1392" y="1913"/>
                    </a:lnTo>
                    <a:lnTo>
                      <a:pt x="1396" y="1910"/>
                    </a:lnTo>
                    <a:lnTo>
                      <a:pt x="1400" y="1915"/>
                    </a:lnTo>
                    <a:lnTo>
                      <a:pt x="1404" y="1915"/>
                    </a:lnTo>
                    <a:lnTo>
                      <a:pt x="1408" y="1914"/>
                    </a:lnTo>
                    <a:lnTo>
                      <a:pt x="1412" y="1914"/>
                    </a:lnTo>
                    <a:lnTo>
                      <a:pt x="1416" y="1914"/>
                    </a:lnTo>
                    <a:lnTo>
                      <a:pt x="1419" y="1918"/>
                    </a:lnTo>
                    <a:lnTo>
                      <a:pt x="1423" y="1914"/>
                    </a:lnTo>
                    <a:lnTo>
                      <a:pt x="1427" y="1919"/>
                    </a:lnTo>
                    <a:lnTo>
                      <a:pt x="1431" y="1917"/>
                    </a:lnTo>
                    <a:lnTo>
                      <a:pt x="1435" y="1917"/>
                    </a:lnTo>
                    <a:lnTo>
                      <a:pt x="1439" y="1914"/>
                    </a:lnTo>
                    <a:lnTo>
                      <a:pt x="1443" y="1915"/>
                    </a:lnTo>
                    <a:lnTo>
                      <a:pt x="1447" y="1913"/>
                    </a:lnTo>
                    <a:lnTo>
                      <a:pt x="1451" y="1913"/>
                    </a:lnTo>
                    <a:lnTo>
                      <a:pt x="1455" y="1914"/>
                    </a:lnTo>
                    <a:lnTo>
                      <a:pt x="1459" y="1912"/>
                    </a:lnTo>
                    <a:lnTo>
                      <a:pt x="1463" y="1913"/>
                    </a:lnTo>
                    <a:lnTo>
                      <a:pt x="1467" y="1915"/>
                    </a:lnTo>
                    <a:lnTo>
                      <a:pt x="1471" y="1914"/>
                    </a:lnTo>
                    <a:lnTo>
                      <a:pt x="1475" y="1908"/>
                    </a:lnTo>
                    <a:lnTo>
                      <a:pt x="1479" y="1910"/>
                    </a:lnTo>
                    <a:lnTo>
                      <a:pt x="1483" y="1908"/>
                    </a:lnTo>
                    <a:lnTo>
                      <a:pt x="1486" y="1910"/>
                    </a:lnTo>
                    <a:lnTo>
                      <a:pt x="1490" y="1903"/>
                    </a:lnTo>
                    <a:lnTo>
                      <a:pt x="1494" y="1908"/>
                    </a:lnTo>
                    <a:lnTo>
                      <a:pt x="1498" y="1905"/>
                    </a:lnTo>
                    <a:lnTo>
                      <a:pt x="1502" y="1899"/>
                    </a:lnTo>
                    <a:lnTo>
                      <a:pt x="1506" y="1902"/>
                    </a:lnTo>
                    <a:lnTo>
                      <a:pt x="1510" y="1900"/>
                    </a:lnTo>
                    <a:lnTo>
                      <a:pt x="1514" y="1898"/>
                    </a:lnTo>
                    <a:lnTo>
                      <a:pt x="1518" y="1899"/>
                    </a:lnTo>
                    <a:lnTo>
                      <a:pt x="1522" y="1896"/>
                    </a:lnTo>
                    <a:lnTo>
                      <a:pt x="1526" y="1896"/>
                    </a:lnTo>
                    <a:lnTo>
                      <a:pt x="1530" y="1892"/>
                    </a:lnTo>
                    <a:lnTo>
                      <a:pt x="1534" y="1891"/>
                    </a:lnTo>
                    <a:lnTo>
                      <a:pt x="1538" y="1888"/>
                    </a:lnTo>
                    <a:lnTo>
                      <a:pt x="1542" y="1886"/>
                    </a:lnTo>
                    <a:lnTo>
                      <a:pt x="1546" y="1886"/>
                    </a:lnTo>
                    <a:lnTo>
                      <a:pt x="1550" y="1882"/>
                    </a:lnTo>
                    <a:lnTo>
                      <a:pt x="1554" y="1880"/>
                    </a:lnTo>
                    <a:lnTo>
                      <a:pt x="1557" y="1876"/>
                    </a:lnTo>
                    <a:lnTo>
                      <a:pt x="1561" y="1876"/>
                    </a:lnTo>
                    <a:lnTo>
                      <a:pt x="1565" y="1875"/>
                    </a:lnTo>
                    <a:lnTo>
                      <a:pt x="1569" y="1876"/>
                    </a:lnTo>
                    <a:lnTo>
                      <a:pt x="1573" y="1867"/>
                    </a:lnTo>
                    <a:lnTo>
                      <a:pt x="1577" y="1866"/>
                    </a:lnTo>
                    <a:lnTo>
                      <a:pt x="1581" y="1867"/>
                    </a:lnTo>
                    <a:lnTo>
                      <a:pt x="1585" y="1861"/>
                    </a:lnTo>
                    <a:lnTo>
                      <a:pt x="1589" y="1860"/>
                    </a:lnTo>
                    <a:lnTo>
                      <a:pt x="1593" y="1857"/>
                    </a:lnTo>
                    <a:lnTo>
                      <a:pt x="1597" y="1854"/>
                    </a:lnTo>
                    <a:lnTo>
                      <a:pt x="1601" y="1854"/>
                    </a:lnTo>
                    <a:lnTo>
                      <a:pt x="1605" y="1849"/>
                    </a:lnTo>
                    <a:lnTo>
                      <a:pt x="1609" y="1849"/>
                    </a:lnTo>
                    <a:lnTo>
                      <a:pt x="1613" y="1839"/>
                    </a:lnTo>
                    <a:lnTo>
                      <a:pt x="1617" y="1841"/>
                    </a:lnTo>
                    <a:lnTo>
                      <a:pt x="1621" y="1838"/>
                    </a:lnTo>
                    <a:lnTo>
                      <a:pt x="1624" y="1833"/>
                    </a:lnTo>
                    <a:lnTo>
                      <a:pt x="1628" y="1829"/>
                    </a:lnTo>
                    <a:lnTo>
                      <a:pt x="1632" y="1827"/>
                    </a:lnTo>
                    <a:lnTo>
                      <a:pt x="1636" y="1824"/>
                    </a:lnTo>
                    <a:lnTo>
                      <a:pt x="1640" y="1819"/>
                    </a:lnTo>
                    <a:lnTo>
                      <a:pt x="1644" y="1814"/>
                    </a:lnTo>
                    <a:lnTo>
                      <a:pt x="1648" y="1814"/>
                    </a:lnTo>
                    <a:lnTo>
                      <a:pt x="1652" y="1811"/>
                    </a:lnTo>
                    <a:lnTo>
                      <a:pt x="1656" y="1811"/>
                    </a:lnTo>
                    <a:lnTo>
                      <a:pt x="1660" y="1801"/>
                    </a:lnTo>
                    <a:lnTo>
                      <a:pt x="1664" y="1801"/>
                    </a:lnTo>
                    <a:lnTo>
                      <a:pt x="1668" y="1797"/>
                    </a:lnTo>
                    <a:lnTo>
                      <a:pt x="1672" y="1790"/>
                    </a:lnTo>
                    <a:lnTo>
                      <a:pt x="1676" y="1788"/>
                    </a:lnTo>
                    <a:lnTo>
                      <a:pt x="1680" y="1787"/>
                    </a:lnTo>
                    <a:lnTo>
                      <a:pt x="1684" y="1777"/>
                    </a:lnTo>
                    <a:lnTo>
                      <a:pt x="1688" y="1781"/>
                    </a:lnTo>
                    <a:lnTo>
                      <a:pt x="1691" y="1775"/>
                    </a:lnTo>
                    <a:lnTo>
                      <a:pt x="1695" y="1770"/>
                    </a:lnTo>
                    <a:lnTo>
                      <a:pt x="1699" y="1765"/>
                    </a:lnTo>
                    <a:lnTo>
                      <a:pt x="1703" y="1760"/>
                    </a:lnTo>
                    <a:lnTo>
                      <a:pt x="1707" y="1759"/>
                    </a:lnTo>
                    <a:lnTo>
                      <a:pt x="1711" y="1751"/>
                    </a:lnTo>
                    <a:lnTo>
                      <a:pt x="1715" y="1753"/>
                    </a:lnTo>
                    <a:lnTo>
                      <a:pt x="1719" y="1749"/>
                    </a:lnTo>
                    <a:lnTo>
                      <a:pt x="1723" y="1743"/>
                    </a:lnTo>
                    <a:lnTo>
                      <a:pt x="1727" y="1737"/>
                    </a:lnTo>
                    <a:lnTo>
                      <a:pt x="1731" y="1733"/>
                    </a:lnTo>
                    <a:lnTo>
                      <a:pt x="1735" y="1728"/>
                    </a:lnTo>
                    <a:lnTo>
                      <a:pt x="1739" y="1722"/>
                    </a:lnTo>
                    <a:lnTo>
                      <a:pt x="1743" y="1719"/>
                    </a:lnTo>
                    <a:lnTo>
                      <a:pt x="1747" y="1711"/>
                    </a:lnTo>
                    <a:lnTo>
                      <a:pt x="1751" y="1712"/>
                    </a:lnTo>
                    <a:lnTo>
                      <a:pt x="1755" y="1706"/>
                    </a:lnTo>
                    <a:lnTo>
                      <a:pt x="1759" y="1700"/>
                    </a:lnTo>
                    <a:lnTo>
                      <a:pt x="1762" y="1698"/>
                    </a:lnTo>
                    <a:lnTo>
                      <a:pt x="1766" y="1691"/>
                    </a:lnTo>
                    <a:lnTo>
                      <a:pt x="1770" y="1687"/>
                    </a:lnTo>
                    <a:lnTo>
                      <a:pt x="1774" y="1681"/>
                    </a:lnTo>
                    <a:lnTo>
                      <a:pt x="1778" y="1680"/>
                    </a:lnTo>
                    <a:lnTo>
                      <a:pt x="1782" y="1676"/>
                    </a:lnTo>
                    <a:lnTo>
                      <a:pt x="1786" y="1671"/>
                    </a:lnTo>
                    <a:lnTo>
                      <a:pt x="1790" y="1668"/>
                    </a:lnTo>
                    <a:lnTo>
                      <a:pt x="1794" y="1663"/>
                    </a:lnTo>
                    <a:lnTo>
                      <a:pt x="1798" y="1655"/>
                    </a:lnTo>
                    <a:lnTo>
                      <a:pt x="1802" y="1652"/>
                    </a:lnTo>
                    <a:lnTo>
                      <a:pt x="1806" y="1648"/>
                    </a:lnTo>
                    <a:lnTo>
                      <a:pt x="1810" y="1639"/>
                    </a:lnTo>
                    <a:lnTo>
                      <a:pt x="1814" y="1632"/>
                    </a:lnTo>
                    <a:lnTo>
                      <a:pt x="1818" y="1631"/>
                    </a:lnTo>
                    <a:lnTo>
                      <a:pt x="1822" y="1625"/>
                    </a:lnTo>
                    <a:lnTo>
                      <a:pt x="1826" y="1618"/>
                    </a:lnTo>
                    <a:lnTo>
                      <a:pt x="1829" y="1613"/>
                    </a:lnTo>
                    <a:lnTo>
                      <a:pt x="1833" y="1612"/>
                    </a:lnTo>
                    <a:lnTo>
                      <a:pt x="1837" y="1606"/>
                    </a:lnTo>
                    <a:lnTo>
                      <a:pt x="1841" y="1599"/>
                    </a:lnTo>
                    <a:lnTo>
                      <a:pt x="1845" y="1595"/>
                    </a:lnTo>
                    <a:lnTo>
                      <a:pt x="1849" y="1589"/>
                    </a:lnTo>
                    <a:lnTo>
                      <a:pt x="1853" y="1589"/>
                    </a:lnTo>
                    <a:lnTo>
                      <a:pt x="1857" y="1583"/>
                    </a:lnTo>
                    <a:lnTo>
                      <a:pt x="1861" y="1574"/>
                    </a:lnTo>
                    <a:lnTo>
                      <a:pt x="1865" y="1567"/>
                    </a:lnTo>
                    <a:lnTo>
                      <a:pt x="1869" y="1561"/>
                    </a:lnTo>
                    <a:lnTo>
                      <a:pt x="1873" y="1561"/>
                    </a:lnTo>
                    <a:lnTo>
                      <a:pt x="1877" y="1553"/>
                    </a:lnTo>
                    <a:lnTo>
                      <a:pt x="1881" y="1547"/>
                    </a:lnTo>
                    <a:lnTo>
                      <a:pt x="1885" y="1542"/>
                    </a:lnTo>
                    <a:lnTo>
                      <a:pt x="1889" y="1538"/>
                    </a:lnTo>
                    <a:lnTo>
                      <a:pt x="1893" y="1532"/>
                    </a:lnTo>
                    <a:lnTo>
                      <a:pt x="1897" y="1526"/>
                    </a:lnTo>
                    <a:lnTo>
                      <a:pt x="1900" y="1520"/>
                    </a:lnTo>
                    <a:lnTo>
                      <a:pt x="1904" y="1515"/>
                    </a:lnTo>
                    <a:lnTo>
                      <a:pt x="1908" y="1512"/>
                    </a:lnTo>
                    <a:lnTo>
                      <a:pt x="1912" y="1501"/>
                    </a:lnTo>
                    <a:lnTo>
                      <a:pt x="1916" y="1499"/>
                    </a:lnTo>
                    <a:lnTo>
                      <a:pt x="1920" y="1495"/>
                    </a:lnTo>
                    <a:lnTo>
                      <a:pt x="1924" y="1489"/>
                    </a:lnTo>
                    <a:lnTo>
                      <a:pt x="1928" y="1480"/>
                    </a:lnTo>
                    <a:lnTo>
                      <a:pt x="1932" y="1476"/>
                    </a:lnTo>
                    <a:lnTo>
                      <a:pt x="1936" y="1472"/>
                    </a:lnTo>
                    <a:lnTo>
                      <a:pt x="1940" y="1467"/>
                    </a:lnTo>
                    <a:lnTo>
                      <a:pt x="1944" y="1458"/>
                    </a:lnTo>
                    <a:lnTo>
                      <a:pt x="1948" y="1456"/>
                    </a:lnTo>
                    <a:lnTo>
                      <a:pt x="1952" y="1450"/>
                    </a:lnTo>
                    <a:lnTo>
                      <a:pt x="1956" y="1440"/>
                    </a:lnTo>
                    <a:lnTo>
                      <a:pt x="1960" y="1436"/>
                    </a:lnTo>
                    <a:lnTo>
                      <a:pt x="1964" y="1431"/>
                    </a:lnTo>
                    <a:lnTo>
                      <a:pt x="1967" y="1421"/>
                    </a:lnTo>
                    <a:lnTo>
                      <a:pt x="1971" y="1420"/>
                    </a:lnTo>
                    <a:lnTo>
                      <a:pt x="1975" y="1415"/>
                    </a:lnTo>
                    <a:lnTo>
                      <a:pt x="1979" y="1404"/>
                    </a:lnTo>
                    <a:lnTo>
                      <a:pt x="1983" y="1402"/>
                    </a:lnTo>
                    <a:lnTo>
                      <a:pt x="1987" y="1393"/>
                    </a:lnTo>
                    <a:lnTo>
                      <a:pt x="1991" y="1392"/>
                    </a:lnTo>
                    <a:lnTo>
                      <a:pt x="1995" y="1386"/>
                    </a:lnTo>
                    <a:lnTo>
                      <a:pt x="1999" y="1376"/>
                    </a:lnTo>
                    <a:lnTo>
                      <a:pt x="2003" y="1368"/>
                    </a:lnTo>
                    <a:lnTo>
                      <a:pt x="2007" y="1363"/>
                    </a:lnTo>
                    <a:lnTo>
                      <a:pt x="2011" y="1360"/>
                    </a:lnTo>
                    <a:lnTo>
                      <a:pt x="2015" y="1354"/>
                    </a:lnTo>
                    <a:lnTo>
                      <a:pt x="2019" y="1344"/>
                    </a:lnTo>
                    <a:lnTo>
                      <a:pt x="2023" y="1342"/>
                    </a:lnTo>
                    <a:lnTo>
                      <a:pt x="2027" y="1331"/>
                    </a:lnTo>
                    <a:lnTo>
                      <a:pt x="2031" y="1326"/>
                    </a:lnTo>
                    <a:lnTo>
                      <a:pt x="2034" y="1320"/>
                    </a:lnTo>
                    <a:lnTo>
                      <a:pt x="2038" y="1318"/>
                    </a:lnTo>
                    <a:lnTo>
                      <a:pt x="2042" y="1310"/>
                    </a:lnTo>
                    <a:lnTo>
                      <a:pt x="2046" y="1302"/>
                    </a:lnTo>
                    <a:lnTo>
                      <a:pt x="2050" y="1298"/>
                    </a:lnTo>
                    <a:lnTo>
                      <a:pt x="2054" y="1293"/>
                    </a:lnTo>
                    <a:lnTo>
                      <a:pt x="2058" y="1288"/>
                    </a:lnTo>
                    <a:lnTo>
                      <a:pt x="2062" y="1283"/>
                    </a:lnTo>
                    <a:lnTo>
                      <a:pt x="2066" y="1273"/>
                    </a:lnTo>
                    <a:lnTo>
                      <a:pt x="2070" y="1270"/>
                    </a:lnTo>
                    <a:lnTo>
                      <a:pt x="2074" y="1261"/>
                    </a:lnTo>
                    <a:lnTo>
                      <a:pt x="2078" y="1257"/>
                    </a:lnTo>
                    <a:lnTo>
                      <a:pt x="2082" y="1251"/>
                    </a:lnTo>
                    <a:lnTo>
                      <a:pt x="2086" y="1243"/>
                    </a:lnTo>
                    <a:lnTo>
                      <a:pt x="2090" y="1240"/>
                    </a:lnTo>
                    <a:lnTo>
                      <a:pt x="2094" y="1229"/>
                    </a:lnTo>
                    <a:lnTo>
                      <a:pt x="2098" y="1228"/>
                    </a:lnTo>
                    <a:lnTo>
                      <a:pt x="2102" y="1223"/>
                    </a:lnTo>
                    <a:lnTo>
                      <a:pt x="2105" y="1214"/>
                    </a:lnTo>
                    <a:lnTo>
                      <a:pt x="2109" y="1212"/>
                    </a:lnTo>
                    <a:lnTo>
                      <a:pt x="2113" y="1205"/>
                    </a:lnTo>
                    <a:lnTo>
                      <a:pt x="2117" y="1197"/>
                    </a:lnTo>
                    <a:lnTo>
                      <a:pt x="2121" y="1192"/>
                    </a:lnTo>
                    <a:lnTo>
                      <a:pt x="2125" y="1186"/>
                    </a:lnTo>
                    <a:lnTo>
                      <a:pt x="2129" y="1180"/>
                    </a:lnTo>
                    <a:lnTo>
                      <a:pt x="2133" y="1172"/>
                    </a:lnTo>
                    <a:lnTo>
                      <a:pt x="2137" y="1170"/>
                    </a:lnTo>
                    <a:lnTo>
                      <a:pt x="2141" y="1164"/>
                    </a:lnTo>
                    <a:lnTo>
                      <a:pt x="2145" y="1155"/>
                    </a:lnTo>
                    <a:lnTo>
                      <a:pt x="2149" y="1153"/>
                    </a:lnTo>
                    <a:lnTo>
                      <a:pt x="2153" y="1144"/>
                    </a:lnTo>
                    <a:lnTo>
                      <a:pt x="2157" y="1138"/>
                    </a:lnTo>
                    <a:lnTo>
                      <a:pt x="2161" y="1133"/>
                    </a:lnTo>
                    <a:lnTo>
                      <a:pt x="2165" y="1128"/>
                    </a:lnTo>
                    <a:lnTo>
                      <a:pt x="2169" y="1121"/>
                    </a:lnTo>
                    <a:lnTo>
                      <a:pt x="2172" y="1112"/>
                    </a:lnTo>
                    <a:lnTo>
                      <a:pt x="2176" y="1107"/>
                    </a:lnTo>
                    <a:lnTo>
                      <a:pt x="2180" y="1102"/>
                    </a:lnTo>
                    <a:lnTo>
                      <a:pt x="2184" y="1097"/>
                    </a:lnTo>
                    <a:lnTo>
                      <a:pt x="2188" y="1086"/>
                    </a:lnTo>
                    <a:lnTo>
                      <a:pt x="2192" y="1083"/>
                    </a:lnTo>
                    <a:lnTo>
                      <a:pt x="2196" y="1078"/>
                    </a:lnTo>
                    <a:lnTo>
                      <a:pt x="2200" y="1071"/>
                    </a:lnTo>
                    <a:lnTo>
                      <a:pt x="2204" y="1065"/>
                    </a:lnTo>
                    <a:lnTo>
                      <a:pt x="2208" y="1057"/>
                    </a:lnTo>
                    <a:lnTo>
                      <a:pt x="2212" y="1054"/>
                    </a:lnTo>
                    <a:lnTo>
                      <a:pt x="2216" y="1049"/>
                    </a:lnTo>
                    <a:lnTo>
                      <a:pt x="2220" y="1041"/>
                    </a:lnTo>
                    <a:lnTo>
                      <a:pt x="2224" y="1035"/>
                    </a:lnTo>
                    <a:lnTo>
                      <a:pt x="2228" y="1028"/>
                    </a:lnTo>
                    <a:lnTo>
                      <a:pt x="2232" y="1025"/>
                    </a:lnTo>
                    <a:lnTo>
                      <a:pt x="2236" y="1021"/>
                    </a:lnTo>
                    <a:lnTo>
                      <a:pt x="2239" y="1011"/>
                    </a:lnTo>
                    <a:lnTo>
                      <a:pt x="2243" y="1007"/>
                    </a:lnTo>
                    <a:lnTo>
                      <a:pt x="2247" y="998"/>
                    </a:lnTo>
                    <a:lnTo>
                      <a:pt x="2251" y="996"/>
                    </a:lnTo>
                    <a:lnTo>
                      <a:pt x="2255" y="990"/>
                    </a:lnTo>
                    <a:lnTo>
                      <a:pt x="2259" y="982"/>
                    </a:lnTo>
                    <a:lnTo>
                      <a:pt x="2263" y="975"/>
                    </a:lnTo>
                    <a:lnTo>
                      <a:pt x="2267" y="973"/>
                    </a:lnTo>
                    <a:lnTo>
                      <a:pt x="2271" y="967"/>
                    </a:lnTo>
                    <a:lnTo>
                      <a:pt x="2275" y="957"/>
                    </a:lnTo>
                    <a:lnTo>
                      <a:pt x="2279" y="953"/>
                    </a:lnTo>
                    <a:lnTo>
                      <a:pt x="2283" y="946"/>
                    </a:lnTo>
                    <a:lnTo>
                      <a:pt x="2287" y="941"/>
                    </a:lnTo>
                    <a:lnTo>
                      <a:pt x="2291" y="937"/>
                    </a:lnTo>
                    <a:lnTo>
                      <a:pt x="2295" y="926"/>
                    </a:lnTo>
                    <a:lnTo>
                      <a:pt x="2299" y="926"/>
                    </a:lnTo>
                    <a:lnTo>
                      <a:pt x="2303" y="922"/>
                    </a:lnTo>
                    <a:lnTo>
                      <a:pt x="2307" y="916"/>
                    </a:lnTo>
                    <a:lnTo>
                      <a:pt x="2310" y="906"/>
                    </a:lnTo>
                    <a:lnTo>
                      <a:pt x="2314" y="904"/>
                    </a:lnTo>
                    <a:lnTo>
                      <a:pt x="2318" y="895"/>
                    </a:lnTo>
                    <a:lnTo>
                      <a:pt x="2322" y="887"/>
                    </a:lnTo>
                    <a:lnTo>
                      <a:pt x="2326" y="883"/>
                    </a:lnTo>
                    <a:lnTo>
                      <a:pt x="2330" y="879"/>
                    </a:lnTo>
                    <a:lnTo>
                      <a:pt x="2334" y="876"/>
                    </a:lnTo>
                    <a:lnTo>
                      <a:pt x="2338" y="867"/>
                    </a:lnTo>
                    <a:lnTo>
                      <a:pt x="2342" y="867"/>
                    </a:lnTo>
                    <a:lnTo>
                      <a:pt x="2346" y="857"/>
                    </a:lnTo>
                    <a:lnTo>
                      <a:pt x="2350" y="853"/>
                    </a:lnTo>
                    <a:lnTo>
                      <a:pt x="2354" y="846"/>
                    </a:lnTo>
                    <a:lnTo>
                      <a:pt x="2358" y="840"/>
                    </a:lnTo>
                    <a:lnTo>
                      <a:pt x="2362" y="835"/>
                    </a:lnTo>
                    <a:lnTo>
                      <a:pt x="2366" y="834"/>
                    </a:lnTo>
                    <a:lnTo>
                      <a:pt x="2370" y="825"/>
                    </a:lnTo>
                    <a:lnTo>
                      <a:pt x="2374" y="818"/>
                    </a:lnTo>
                    <a:lnTo>
                      <a:pt x="2377" y="812"/>
                    </a:lnTo>
                    <a:lnTo>
                      <a:pt x="2381" y="810"/>
                    </a:lnTo>
                    <a:lnTo>
                      <a:pt x="2385" y="805"/>
                    </a:lnTo>
                    <a:lnTo>
                      <a:pt x="2389" y="797"/>
                    </a:lnTo>
                    <a:lnTo>
                      <a:pt x="2393" y="793"/>
                    </a:lnTo>
                    <a:lnTo>
                      <a:pt x="2397" y="788"/>
                    </a:lnTo>
                    <a:lnTo>
                      <a:pt x="2401" y="782"/>
                    </a:lnTo>
                    <a:lnTo>
                      <a:pt x="2405" y="776"/>
                    </a:lnTo>
                    <a:lnTo>
                      <a:pt x="2409" y="772"/>
                    </a:lnTo>
                    <a:lnTo>
                      <a:pt x="2413" y="766"/>
                    </a:lnTo>
                    <a:lnTo>
                      <a:pt x="2417" y="762"/>
                    </a:lnTo>
                    <a:lnTo>
                      <a:pt x="2421" y="757"/>
                    </a:lnTo>
                    <a:lnTo>
                      <a:pt x="2425" y="750"/>
                    </a:lnTo>
                    <a:lnTo>
                      <a:pt x="2429" y="744"/>
                    </a:lnTo>
                    <a:lnTo>
                      <a:pt x="2433" y="743"/>
                    </a:lnTo>
                    <a:lnTo>
                      <a:pt x="2437" y="734"/>
                    </a:lnTo>
                    <a:lnTo>
                      <a:pt x="2441" y="731"/>
                    </a:lnTo>
                    <a:lnTo>
                      <a:pt x="2445" y="724"/>
                    </a:lnTo>
                    <a:lnTo>
                      <a:pt x="2448" y="722"/>
                    </a:lnTo>
                    <a:lnTo>
                      <a:pt x="2452" y="718"/>
                    </a:lnTo>
                    <a:lnTo>
                      <a:pt x="2456" y="711"/>
                    </a:lnTo>
                    <a:lnTo>
                      <a:pt x="2460" y="704"/>
                    </a:lnTo>
                    <a:lnTo>
                      <a:pt x="2464" y="701"/>
                    </a:lnTo>
                    <a:lnTo>
                      <a:pt x="2468" y="699"/>
                    </a:lnTo>
                    <a:lnTo>
                      <a:pt x="2472" y="691"/>
                    </a:lnTo>
                    <a:lnTo>
                      <a:pt x="2476" y="686"/>
                    </a:lnTo>
                    <a:lnTo>
                      <a:pt x="2480" y="680"/>
                    </a:lnTo>
                    <a:lnTo>
                      <a:pt x="2484" y="676"/>
                    </a:lnTo>
                    <a:lnTo>
                      <a:pt x="2488" y="672"/>
                    </a:lnTo>
                    <a:lnTo>
                      <a:pt x="2492" y="665"/>
                    </a:lnTo>
                    <a:lnTo>
                      <a:pt x="2496" y="658"/>
                    </a:lnTo>
                    <a:lnTo>
                      <a:pt x="2500" y="655"/>
                    </a:lnTo>
                    <a:lnTo>
                      <a:pt x="2504" y="654"/>
                    </a:lnTo>
                    <a:lnTo>
                      <a:pt x="2508" y="645"/>
                    </a:lnTo>
                    <a:lnTo>
                      <a:pt x="2512" y="642"/>
                    </a:lnTo>
                    <a:lnTo>
                      <a:pt x="2515" y="638"/>
                    </a:lnTo>
                    <a:lnTo>
                      <a:pt x="2519" y="630"/>
                    </a:lnTo>
                    <a:lnTo>
                      <a:pt x="2523" y="626"/>
                    </a:lnTo>
                    <a:lnTo>
                      <a:pt x="2527" y="621"/>
                    </a:lnTo>
                    <a:lnTo>
                      <a:pt x="2531" y="618"/>
                    </a:lnTo>
                    <a:lnTo>
                      <a:pt x="2535" y="614"/>
                    </a:lnTo>
                    <a:lnTo>
                      <a:pt x="2539" y="608"/>
                    </a:lnTo>
                    <a:lnTo>
                      <a:pt x="2543" y="603"/>
                    </a:lnTo>
                    <a:lnTo>
                      <a:pt x="2547" y="597"/>
                    </a:lnTo>
                    <a:lnTo>
                      <a:pt x="2551" y="592"/>
                    </a:lnTo>
                    <a:lnTo>
                      <a:pt x="2555" y="592"/>
                    </a:lnTo>
                    <a:lnTo>
                      <a:pt x="2559" y="584"/>
                    </a:lnTo>
                    <a:lnTo>
                      <a:pt x="2563" y="579"/>
                    </a:lnTo>
                    <a:lnTo>
                      <a:pt x="2567" y="575"/>
                    </a:lnTo>
                    <a:lnTo>
                      <a:pt x="2571" y="568"/>
                    </a:lnTo>
                    <a:lnTo>
                      <a:pt x="2575" y="565"/>
                    </a:lnTo>
                    <a:lnTo>
                      <a:pt x="2579" y="561"/>
                    </a:lnTo>
                    <a:lnTo>
                      <a:pt x="2582" y="557"/>
                    </a:lnTo>
                    <a:lnTo>
                      <a:pt x="2586" y="550"/>
                    </a:lnTo>
                    <a:lnTo>
                      <a:pt x="2590" y="549"/>
                    </a:lnTo>
                    <a:lnTo>
                      <a:pt x="2594" y="545"/>
                    </a:lnTo>
                    <a:lnTo>
                      <a:pt x="2598" y="538"/>
                    </a:lnTo>
                    <a:lnTo>
                      <a:pt x="2602" y="534"/>
                    </a:lnTo>
                    <a:lnTo>
                      <a:pt x="2606" y="528"/>
                    </a:lnTo>
                    <a:lnTo>
                      <a:pt x="2610" y="522"/>
                    </a:lnTo>
                    <a:lnTo>
                      <a:pt x="2614" y="518"/>
                    </a:lnTo>
                    <a:lnTo>
                      <a:pt x="2618" y="520"/>
                    </a:lnTo>
                    <a:lnTo>
                      <a:pt x="2622" y="513"/>
                    </a:lnTo>
                    <a:lnTo>
                      <a:pt x="2626" y="511"/>
                    </a:lnTo>
                    <a:lnTo>
                      <a:pt x="2630" y="504"/>
                    </a:lnTo>
                    <a:lnTo>
                      <a:pt x="2634" y="504"/>
                    </a:lnTo>
                    <a:lnTo>
                      <a:pt x="2638" y="496"/>
                    </a:lnTo>
                    <a:lnTo>
                      <a:pt x="2642" y="494"/>
                    </a:lnTo>
                    <a:lnTo>
                      <a:pt x="2646" y="491"/>
                    </a:lnTo>
                    <a:lnTo>
                      <a:pt x="2650" y="486"/>
                    </a:lnTo>
                    <a:lnTo>
                      <a:pt x="2653" y="483"/>
                    </a:lnTo>
                    <a:lnTo>
                      <a:pt x="2657" y="476"/>
                    </a:lnTo>
                    <a:lnTo>
                      <a:pt x="2661" y="470"/>
                    </a:lnTo>
                    <a:lnTo>
                      <a:pt x="2665" y="467"/>
                    </a:lnTo>
                    <a:lnTo>
                      <a:pt x="2669" y="465"/>
                    </a:lnTo>
                    <a:lnTo>
                      <a:pt x="2673" y="462"/>
                    </a:lnTo>
                    <a:lnTo>
                      <a:pt x="2677" y="458"/>
                    </a:lnTo>
                    <a:lnTo>
                      <a:pt x="2681" y="454"/>
                    </a:lnTo>
                    <a:lnTo>
                      <a:pt x="2685" y="448"/>
                    </a:lnTo>
                    <a:lnTo>
                      <a:pt x="2689" y="444"/>
                    </a:lnTo>
                    <a:lnTo>
                      <a:pt x="2693" y="440"/>
                    </a:lnTo>
                    <a:lnTo>
                      <a:pt x="2697" y="438"/>
                    </a:lnTo>
                    <a:lnTo>
                      <a:pt x="2701" y="433"/>
                    </a:lnTo>
                    <a:lnTo>
                      <a:pt x="2705" y="430"/>
                    </a:lnTo>
                    <a:lnTo>
                      <a:pt x="2709" y="428"/>
                    </a:lnTo>
                    <a:lnTo>
                      <a:pt x="2713" y="424"/>
                    </a:lnTo>
                    <a:lnTo>
                      <a:pt x="2717" y="420"/>
                    </a:lnTo>
                    <a:lnTo>
                      <a:pt x="2720" y="415"/>
                    </a:lnTo>
                    <a:lnTo>
                      <a:pt x="2724" y="411"/>
                    </a:lnTo>
                    <a:lnTo>
                      <a:pt x="2728" y="409"/>
                    </a:lnTo>
                    <a:lnTo>
                      <a:pt x="2732" y="405"/>
                    </a:lnTo>
                    <a:lnTo>
                      <a:pt x="2736" y="401"/>
                    </a:lnTo>
                    <a:lnTo>
                      <a:pt x="2740" y="398"/>
                    </a:lnTo>
                    <a:lnTo>
                      <a:pt x="2744" y="394"/>
                    </a:lnTo>
                    <a:lnTo>
                      <a:pt x="2748" y="395"/>
                    </a:lnTo>
                    <a:lnTo>
                      <a:pt x="2752" y="391"/>
                    </a:lnTo>
                    <a:lnTo>
                      <a:pt x="2756" y="384"/>
                    </a:lnTo>
                    <a:lnTo>
                      <a:pt x="2760" y="375"/>
                    </a:lnTo>
                    <a:lnTo>
                      <a:pt x="2764" y="377"/>
                    </a:lnTo>
                    <a:lnTo>
                      <a:pt x="2768" y="375"/>
                    </a:lnTo>
                    <a:lnTo>
                      <a:pt x="2772" y="369"/>
                    </a:lnTo>
                    <a:lnTo>
                      <a:pt x="2776" y="364"/>
                    </a:lnTo>
                    <a:lnTo>
                      <a:pt x="2780" y="361"/>
                    </a:lnTo>
                    <a:lnTo>
                      <a:pt x="2784" y="359"/>
                    </a:lnTo>
                    <a:lnTo>
                      <a:pt x="2787" y="358"/>
                    </a:lnTo>
                    <a:lnTo>
                      <a:pt x="2791" y="355"/>
                    </a:lnTo>
                    <a:lnTo>
                      <a:pt x="2795" y="347"/>
                    </a:lnTo>
                    <a:lnTo>
                      <a:pt x="2799" y="348"/>
                    </a:lnTo>
                    <a:lnTo>
                      <a:pt x="2803" y="347"/>
                    </a:lnTo>
                    <a:lnTo>
                      <a:pt x="2807" y="342"/>
                    </a:lnTo>
                    <a:lnTo>
                      <a:pt x="2811" y="342"/>
                    </a:lnTo>
                    <a:lnTo>
                      <a:pt x="2815" y="335"/>
                    </a:lnTo>
                    <a:lnTo>
                      <a:pt x="2819" y="332"/>
                    </a:lnTo>
                    <a:lnTo>
                      <a:pt x="2823" y="327"/>
                    </a:lnTo>
                    <a:lnTo>
                      <a:pt x="2827" y="324"/>
                    </a:lnTo>
                    <a:lnTo>
                      <a:pt x="2831" y="321"/>
                    </a:lnTo>
                    <a:lnTo>
                      <a:pt x="2835" y="318"/>
                    </a:lnTo>
                    <a:lnTo>
                      <a:pt x="2839" y="315"/>
                    </a:lnTo>
                    <a:lnTo>
                      <a:pt x="2843" y="313"/>
                    </a:lnTo>
                    <a:lnTo>
                      <a:pt x="2847" y="309"/>
                    </a:lnTo>
                    <a:lnTo>
                      <a:pt x="2851" y="306"/>
                    </a:lnTo>
                    <a:lnTo>
                      <a:pt x="2855" y="303"/>
                    </a:lnTo>
                    <a:lnTo>
                      <a:pt x="2858" y="303"/>
                    </a:lnTo>
                    <a:lnTo>
                      <a:pt x="2862" y="295"/>
                    </a:lnTo>
                    <a:lnTo>
                      <a:pt x="2866" y="295"/>
                    </a:lnTo>
                    <a:lnTo>
                      <a:pt x="2870" y="293"/>
                    </a:lnTo>
                    <a:lnTo>
                      <a:pt x="2874" y="288"/>
                    </a:lnTo>
                    <a:lnTo>
                      <a:pt x="2878" y="283"/>
                    </a:lnTo>
                    <a:lnTo>
                      <a:pt x="2882" y="283"/>
                    </a:lnTo>
                    <a:lnTo>
                      <a:pt x="2886" y="284"/>
                    </a:lnTo>
                    <a:lnTo>
                      <a:pt x="2890" y="278"/>
                    </a:lnTo>
                    <a:lnTo>
                      <a:pt x="2894" y="274"/>
                    </a:lnTo>
                    <a:lnTo>
                      <a:pt x="2898" y="272"/>
                    </a:lnTo>
                    <a:lnTo>
                      <a:pt x="2902" y="268"/>
                    </a:lnTo>
                    <a:lnTo>
                      <a:pt x="2906" y="268"/>
                    </a:lnTo>
                    <a:lnTo>
                      <a:pt x="2910" y="261"/>
                    </a:lnTo>
                    <a:lnTo>
                      <a:pt x="2914" y="262"/>
                    </a:lnTo>
                    <a:lnTo>
                      <a:pt x="2918" y="258"/>
                    </a:lnTo>
                    <a:lnTo>
                      <a:pt x="2922" y="256"/>
                    </a:lnTo>
                    <a:lnTo>
                      <a:pt x="2925" y="254"/>
                    </a:lnTo>
                    <a:lnTo>
                      <a:pt x="2929" y="247"/>
                    </a:lnTo>
                    <a:lnTo>
                      <a:pt x="2933" y="249"/>
                    </a:lnTo>
                    <a:lnTo>
                      <a:pt x="2937" y="246"/>
                    </a:lnTo>
                    <a:lnTo>
                      <a:pt x="2941" y="242"/>
                    </a:lnTo>
                    <a:lnTo>
                      <a:pt x="2945" y="241"/>
                    </a:lnTo>
                    <a:lnTo>
                      <a:pt x="2949" y="234"/>
                    </a:lnTo>
                    <a:lnTo>
                      <a:pt x="2953" y="236"/>
                    </a:lnTo>
                    <a:lnTo>
                      <a:pt x="2957" y="233"/>
                    </a:lnTo>
                    <a:lnTo>
                      <a:pt x="2961" y="228"/>
                    </a:lnTo>
                    <a:lnTo>
                      <a:pt x="2965" y="226"/>
                    </a:lnTo>
                    <a:lnTo>
                      <a:pt x="2969" y="224"/>
                    </a:lnTo>
                    <a:lnTo>
                      <a:pt x="2973" y="224"/>
                    </a:lnTo>
                    <a:lnTo>
                      <a:pt x="2977" y="220"/>
                    </a:lnTo>
                    <a:lnTo>
                      <a:pt x="2981" y="219"/>
                    </a:lnTo>
                    <a:lnTo>
                      <a:pt x="2985" y="221"/>
                    </a:lnTo>
                    <a:lnTo>
                      <a:pt x="2989" y="217"/>
                    </a:lnTo>
                    <a:lnTo>
                      <a:pt x="2993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3" name="Line 4625"/>
              <p:cNvSpPr>
                <a:spLocks noChangeShapeType="1"/>
              </p:cNvSpPr>
              <p:nvPr/>
            </p:nvSpPr>
            <p:spPr bwMode="auto">
              <a:xfrm flipV="1">
                <a:off x="31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4" name="Line 4626"/>
              <p:cNvSpPr>
                <a:spLocks noChangeShapeType="1"/>
              </p:cNvSpPr>
              <p:nvPr/>
            </p:nvSpPr>
            <p:spPr bwMode="auto">
              <a:xfrm>
                <a:off x="31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5" name="Line 4627"/>
              <p:cNvSpPr>
                <a:spLocks noChangeShapeType="1"/>
              </p:cNvSpPr>
              <p:nvPr/>
            </p:nvSpPr>
            <p:spPr bwMode="auto">
              <a:xfrm flipV="1">
                <a:off x="311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6" name="Line 4628"/>
              <p:cNvSpPr>
                <a:spLocks noChangeShapeType="1"/>
              </p:cNvSpPr>
              <p:nvPr/>
            </p:nvSpPr>
            <p:spPr bwMode="auto">
              <a:xfrm>
                <a:off x="311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7" name="Line 4629"/>
              <p:cNvSpPr>
                <a:spLocks noChangeShapeType="1"/>
              </p:cNvSpPr>
              <p:nvPr/>
            </p:nvSpPr>
            <p:spPr bwMode="auto">
              <a:xfrm flipV="1">
                <a:off x="3121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8" name="Freeform 4630"/>
              <p:cNvSpPr>
                <a:spLocks/>
              </p:cNvSpPr>
              <p:nvPr/>
            </p:nvSpPr>
            <p:spPr bwMode="auto">
              <a:xfrm flipV="1">
                <a:off x="3123" y="908"/>
                <a:ext cx="1690" cy="1107"/>
              </a:xfrm>
              <a:custGeom>
                <a:avLst/>
                <a:gdLst/>
                <a:ahLst/>
                <a:cxnLst>
                  <a:cxn ang="0">
                    <a:pos x="44" y="11"/>
                  </a:cxn>
                  <a:cxn ang="0">
                    <a:pos x="91" y="27"/>
                  </a:cxn>
                  <a:cxn ang="0">
                    <a:pos x="138" y="54"/>
                  </a:cxn>
                  <a:cxn ang="0">
                    <a:pos x="186" y="92"/>
                  </a:cxn>
                  <a:cxn ang="0">
                    <a:pos x="233" y="139"/>
                  </a:cxn>
                  <a:cxn ang="0">
                    <a:pos x="280" y="191"/>
                  </a:cxn>
                  <a:cxn ang="0">
                    <a:pos x="328" y="255"/>
                  </a:cxn>
                  <a:cxn ang="0">
                    <a:pos x="375" y="324"/>
                  </a:cxn>
                  <a:cxn ang="0">
                    <a:pos x="422" y="413"/>
                  </a:cxn>
                  <a:cxn ang="0">
                    <a:pos x="469" y="496"/>
                  </a:cxn>
                  <a:cxn ang="0">
                    <a:pos x="517" y="595"/>
                  </a:cxn>
                  <a:cxn ang="0">
                    <a:pos x="564" y="693"/>
                  </a:cxn>
                  <a:cxn ang="0">
                    <a:pos x="611" y="803"/>
                  </a:cxn>
                  <a:cxn ang="0">
                    <a:pos x="659" y="911"/>
                  </a:cxn>
                  <a:cxn ang="0">
                    <a:pos x="706" y="1020"/>
                  </a:cxn>
                  <a:cxn ang="0">
                    <a:pos x="753" y="1124"/>
                  </a:cxn>
                  <a:cxn ang="0">
                    <a:pos x="801" y="1234"/>
                  </a:cxn>
                  <a:cxn ang="0">
                    <a:pos x="848" y="1333"/>
                  </a:cxn>
                  <a:cxn ang="0">
                    <a:pos x="895" y="1431"/>
                  </a:cxn>
                  <a:cxn ang="0">
                    <a:pos x="943" y="1520"/>
                  </a:cxn>
                  <a:cxn ang="0">
                    <a:pos x="990" y="1599"/>
                  </a:cxn>
                  <a:cxn ang="0">
                    <a:pos x="1037" y="1678"/>
                  </a:cxn>
                  <a:cxn ang="0">
                    <a:pos x="1085" y="1744"/>
                  </a:cxn>
                  <a:cxn ang="0">
                    <a:pos x="1132" y="1794"/>
                  </a:cxn>
                  <a:cxn ang="0">
                    <a:pos x="1179" y="1837"/>
                  </a:cxn>
                  <a:cxn ang="0">
                    <a:pos x="1226" y="1868"/>
                  </a:cxn>
                  <a:cxn ang="0">
                    <a:pos x="1274" y="1895"/>
                  </a:cxn>
                  <a:cxn ang="0">
                    <a:pos x="1321" y="1912"/>
                  </a:cxn>
                  <a:cxn ang="0">
                    <a:pos x="1368" y="1912"/>
                  </a:cxn>
                  <a:cxn ang="0">
                    <a:pos x="1416" y="1908"/>
                  </a:cxn>
                  <a:cxn ang="0">
                    <a:pos x="1463" y="1893"/>
                  </a:cxn>
                  <a:cxn ang="0">
                    <a:pos x="1510" y="1871"/>
                  </a:cxn>
                  <a:cxn ang="0">
                    <a:pos x="1558" y="1837"/>
                  </a:cxn>
                  <a:cxn ang="0">
                    <a:pos x="1605" y="1802"/>
                  </a:cxn>
                  <a:cxn ang="0">
                    <a:pos x="1652" y="1748"/>
                  </a:cxn>
                  <a:cxn ang="0">
                    <a:pos x="1700" y="1705"/>
                  </a:cxn>
                  <a:cxn ang="0">
                    <a:pos x="1747" y="1647"/>
                  </a:cxn>
                  <a:cxn ang="0">
                    <a:pos x="1794" y="1580"/>
                  </a:cxn>
                  <a:cxn ang="0">
                    <a:pos x="1841" y="1518"/>
                  </a:cxn>
                  <a:cxn ang="0">
                    <a:pos x="1889" y="1454"/>
                  </a:cxn>
                  <a:cxn ang="0">
                    <a:pos x="1936" y="1381"/>
                  </a:cxn>
                  <a:cxn ang="0">
                    <a:pos x="1983" y="1313"/>
                  </a:cxn>
                  <a:cxn ang="0">
                    <a:pos x="2031" y="1240"/>
                  </a:cxn>
                  <a:cxn ang="0">
                    <a:pos x="2078" y="1159"/>
                  </a:cxn>
                  <a:cxn ang="0">
                    <a:pos x="2125" y="1091"/>
                  </a:cxn>
                  <a:cxn ang="0">
                    <a:pos x="2173" y="1018"/>
                  </a:cxn>
                  <a:cxn ang="0">
                    <a:pos x="2220" y="948"/>
                  </a:cxn>
                  <a:cxn ang="0">
                    <a:pos x="2267" y="881"/>
                  </a:cxn>
                  <a:cxn ang="0">
                    <a:pos x="2315" y="819"/>
                  </a:cxn>
                  <a:cxn ang="0">
                    <a:pos x="2362" y="751"/>
                  </a:cxn>
                  <a:cxn ang="0">
                    <a:pos x="2409" y="691"/>
                  </a:cxn>
                  <a:cxn ang="0">
                    <a:pos x="2456" y="631"/>
                  </a:cxn>
                  <a:cxn ang="0">
                    <a:pos x="2504" y="575"/>
                  </a:cxn>
                  <a:cxn ang="0">
                    <a:pos x="2551" y="519"/>
                  </a:cxn>
                  <a:cxn ang="0">
                    <a:pos x="2598" y="473"/>
                  </a:cxn>
                  <a:cxn ang="0">
                    <a:pos x="2646" y="425"/>
                  </a:cxn>
                  <a:cxn ang="0">
                    <a:pos x="2693" y="376"/>
                  </a:cxn>
                  <a:cxn ang="0">
                    <a:pos x="2740" y="338"/>
                  </a:cxn>
                  <a:cxn ang="0">
                    <a:pos x="2788" y="303"/>
                  </a:cxn>
                  <a:cxn ang="0">
                    <a:pos x="2835" y="270"/>
                  </a:cxn>
                  <a:cxn ang="0">
                    <a:pos x="2882" y="241"/>
                  </a:cxn>
                  <a:cxn ang="0">
                    <a:pos x="2930" y="203"/>
                  </a:cxn>
                </a:cxnLst>
                <a:rect l="0" t="0" r="r" b="b"/>
                <a:pathLst>
                  <a:path w="2934" h="1922">
                    <a:moveTo>
                      <a:pt x="0" y="2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9"/>
                    </a:lnTo>
                    <a:lnTo>
                      <a:pt x="28" y="2"/>
                    </a:lnTo>
                    <a:lnTo>
                      <a:pt x="32" y="11"/>
                    </a:lnTo>
                    <a:lnTo>
                      <a:pt x="36" y="9"/>
                    </a:lnTo>
                    <a:lnTo>
                      <a:pt x="40" y="9"/>
                    </a:lnTo>
                    <a:lnTo>
                      <a:pt x="44" y="11"/>
                    </a:lnTo>
                    <a:lnTo>
                      <a:pt x="48" y="13"/>
                    </a:lnTo>
                    <a:lnTo>
                      <a:pt x="52" y="11"/>
                    </a:lnTo>
                    <a:lnTo>
                      <a:pt x="56" y="11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7" y="13"/>
                    </a:lnTo>
                    <a:lnTo>
                      <a:pt x="71" y="17"/>
                    </a:lnTo>
                    <a:lnTo>
                      <a:pt x="75" y="19"/>
                    </a:lnTo>
                    <a:lnTo>
                      <a:pt x="79" y="25"/>
                    </a:lnTo>
                    <a:lnTo>
                      <a:pt x="83" y="27"/>
                    </a:lnTo>
                    <a:lnTo>
                      <a:pt x="87" y="25"/>
                    </a:lnTo>
                    <a:lnTo>
                      <a:pt x="91" y="27"/>
                    </a:lnTo>
                    <a:lnTo>
                      <a:pt x="95" y="29"/>
                    </a:lnTo>
                    <a:lnTo>
                      <a:pt x="99" y="29"/>
                    </a:lnTo>
                    <a:lnTo>
                      <a:pt x="103" y="42"/>
                    </a:lnTo>
                    <a:lnTo>
                      <a:pt x="107" y="38"/>
                    </a:lnTo>
                    <a:lnTo>
                      <a:pt x="111" y="42"/>
                    </a:lnTo>
                    <a:lnTo>
                      <a:pt x="115" y="44"/>
                    </a:lnTo>
                    <a:lnTo>
                      <a:pt x="119" y="40"/>
                    </a:lnTo>
                    <a:lnTo>
                      <a:pt x="123" y="50"/>
                    </a:lnTo>
                    <a:lnTo>
                      <a:pt x="126" y="46"/>
                    </a:lnTo>
                    <a:lnTo>
                      <a:pt x="130" y="52"/>
                    </a:lnTo>
                    <a:lnTo>
                      <a:pt x="134" y="48"/>
                    </a:lnTo>
                    <a:lnTo>
                      <a:pt x="138" y="54"/>
                    </a:lnTo>
                    <a:lnTo>
                      <a:pt x="142" y="48"/>
                    </a:lnTo>
                    <a:lnTo>
                      <a:pt x="146" y="58"/>
                    </a:lnTo>
                    <a:lnTo>
                      <a:pt x="150" y="67"/>
                    </a:lnTo>
                    <a:lnTo>
                      <a:pt x="154" y="65"/>
                    </a:lnTo>
                    <a:lnTo>
                      <a:pt x="158" y="75"/>
                    </a:lnTo>
                    <a:lnTo>
                      <a:pt x="162" y="71"/>
                    </a:lnTo>
                    <a:lnTo>
                      <a:pt x="166" y="73"/>
                    </a:lnTo>
                    <a:lnTo>
                      <a:pt x="170" y="81"/>
                    </a:lnTo>
                    <a:lnTo>
                      <a:pt x="174" y="81"/>
                    </a:lnTo>
                    <a:lnTo>
                      <a:pt x="178" y="81"/>
                    </a:lnTo>
                    <a:lnTo>
                      <a:pt x="182" y="87"/>
                    </a:lnTo>
                    <a:lnTo>
                      <a:pt x="186" y="92"/>
                    </a:lnTo>
                    <a:lnTo>
                      <a:pt x="190" y="96"/>
                    </a:lnTo>
                    <a:lnTo>
                      <a:pt x="194" y="96"/>
                    </a:lnTo>
                    <a:lnTo>
                      <a:pt x="197" y="102"/>
                    </a:lnTo>
                    <a:lnTo>
                      <a:pt x="201" y="112"/>
                    </a:lnTo>
                    <a:lnTo>
                      <a:pt x="205" y="106"/>
                    </a:lnTo>
                    <a:lnTo>
                      <a:pt x="209" y="112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21" y="125"/>
                    </a:lnTo>
                    <a:lnTo>
                      <a:pt x="225" y="131"/>
                    </a:lnTo>
                    <a:lnTo>
                      <a:pt x="229" y="137"/>
                    </a:lnTo>
                    <a:lnTo>
                      <a:pt x="233" y="139"/>
                    </a:lnTo>
                    <a:lnTo>
                      <a:pt x="237" y="139"/>
                    </a:lnTo>
                    <a:lnTo>
                      <a:pt x="241" y="150"/>
                    </a:lnTo>
                    <a:lnTo>
                      <a:pt x="245" y="150"/>
                    </a:lnTo>
                    <a:lnTo>
                      <a:pt x="249" y="156"/>
                    </a:lnTo>
                    <a:lnTo>
                      <a:pt x="253" y="158"/>
                    </a:lnTo>
                    <a:lnTo>
                      <a:pt x="257" y="166"/>
                    </a:lnTo>
                    <a:lnTo>
                      <a:pt x="261" y="166"/>
                    </a:lnTo>
                    <a:lnTo>
                      <a:pt x="264" y="168"/>
                    </a:lnTo>
                    <a:lnTo>
                      <a:pt x="268" y="177"/>
                    </a:lnTo>
                    <a:lnTo>
                      <a:pt x="272" y="181"/>
                    </a:lnTo>
                    <a:lnTo>
                      <a:pt x="276" y="183"/>
                    </a:lnTo>
                    <a:lnTo>
                      <a:pt x="280" y="191"/>
                    </a:lnTo>
                    <a:lnTo>
                      <a:pt x="284" y="197"/>
                    </a:lnTo>
                    <a:lnTo>
                      <a:pt x="288" y="201"/>
                    </a:lnTo>
                    <a:lnTo>
                      <a:pt x="292" y="212"/>
                    </a:lnTo>
                    <a:lnTo>
                      <a:pt x="296" y="212"/>
                    </a:lnTo>
                    <a:lnTo>
                      <a:pt x="300" y="216"/>
                    </a:lnTo>
                    <a:lnTo>
                      <a:pt x="304" y="226"/>
                    </a:lnTo>
                    <a:lnTo>
                      <a:pt x="308" y="226"/>
                    </a:lnTo>
                    <a:lnTo>
                      <a:pt x="312" y="233"/>
                    </a:lnTo>
                    <a:lnTo>
                      <a:pt x="316" y="243"/>
                    </a:lnTo>
                    <a:lnTo>
                      <a:pt x="320" y="245"/>
                    </a:lnTo>
                    <a:lnTo>
                      <a:pt x="324" y="249"/>
                    </a:lnTo>
                    <a:lnTo>
                      <a:pt x="328" y="255"/>
                    </a:lnTo>
                    <a:lnTo>
                      <a:pt x="331" y="264"/>
                    </a:lnTo>
                    <a:lnTo>
                      <a:pt x="335" y="270"/>
                    </a:lnTo>
                    <a:lnTo>
                      <a:pt x="339" y="274"/>
                    </a:lnTo>
                    <a:lnTo>
                      <a:pt x="343" y="278"/>
                    </a:lnTo>
                    <a:lnTo>
                      <a:pt x="347" y="288"/>
                    </a:lnTo>
                    <a:lnTo>
                      <a:pt x="351" y="288"/>
                    </a:lnTo>
                    <a:lnTo>
                      <a:pt x="355" y="299"/>
                    </a:lnTo>
                    <a:lnTo>
                      <a:pt x="359" y="303"/>
                    </a:lnTo>
                    <a:lnTo>
                      <a:pt x="363" y="311"/>
                    </a:lnTo>
                    <a:lnTo>
                      <a:pt x="367" y="318"/>
                    </a:lnTo>
                    <a:lnTo>
                      <a:pt x="371" y="324"/>
                    </a:lnTo>
                    <a:lnTo>
                      <a:pt x="375" y="324"/>
                    </a:lnTo>
                    <a:lnTo>
                      <a:pt x="379" y="340"/>
                    </a:lnTo>
                    <a:lnTo>
                      <a:pt x="383" y="338"/>
                    </a:lnTo>
                    <a:lnTo>
                      <a:pt x="387" y="344"/>
                    </a:lnTo>
                    <a:lnTo>
                      <a:pt x="391" y="359"/>
                    </a:lnTo>
                    <a:lnTo>
                      <a:pt x="395" y="359"/>
                    </a:lnTo>
                    <a:lnTo>
                      <a:pt x="399" y="367"/>
                    </a:lnTo>
                    <a:lnTo>
                      <a:pt x="402" y="378"/>
                    </a:lnTo>
                    <a:lnTo>
                      <a:pt x="406" y="384"/>
                    </a:lnTo>
                    <a:lnTo>
                      <a:pt x="410" y="386"/>
                    </a:lnTo>
                    <a:lnTo>
                      <a:pt x="414" y="396"/>
                    </a:lnTo>
                    <a:lnTo>
                      <a:pt x="418" y="405"/>
                    </a:lnTo>
                    <a:lnTo>
                      <a:pt x="422" y="413"/>
                    </a:lnTo>
                    <a:lnTo>
                      <a:pt x="426" y="417"/>
                    </a:lnTo>
                    <a:lnTo>
                      <a:pt x="430" y="427"/>
                    </a:lnTo>
                    <a:lnTo>
                      <a:pt x="434" y="432"/>
                    </a:lnTo>
                    <a:lnTo>
                      <a:pt x="438" y="440"/>
                    </a:lnTo>
                    <a:lnTo>
                      <a:pt x="442" y="450"/>
                    </a:lnTo>
                    <a:lnTo>
                      <a:pt x="446" y="456"/>
                    </a:lnTo>
                    <a:lnTo>
                      <a:pt x="450" y="461"/>
                    </a:lnTo>
                    <a:lnTo>
                      <a:pt x="454" y="471"/>
                    </a:lnTo>
                    <a:lnTo>
                      <a:pt x="458" y="477"/>
                    </a:lnTo>
                    <a:lnTo>
                      <a:pt x="462" y="483"/>
                    </a:lnTo>
                    <a:lnTo>
                      <a:pt x="466" y="492"/>
                    </a:lnTo>
                    <a:lnTo>
                      <a:pt x="469" y="496"/>
                    </a:lnTo>
                    <a:lnTo>
                      <a:pt x="473" y="504"/>
                    </a:lnTo>
                    <a:lnTo>
                      <a:pt x="477" y="514"/>
                    </a:lnTo>
                    <a:lnTo>
                      <a:pt x="481" y="525"/>
                    </a:lnTo>
                    <a:lnTo>
                      <a:pt x="485" y="535"/>
                    </a:lnTo>
                    <a:lnTo>
                      <a:pt x="489" y="535"/>
                    </a:lnTo>
                    <a:lnTo>
                      <a:pt x="493" y="544"/>
                    </a:lnTo>
                    <a:lnTo>
                      <a:pt x="497" y="554"/>
                    </a:lnTo>
                    <a:lnTo>
                      <a:pt x="501" y="560"/>
                    </a:lnTo>
                    <a:lnTo>
                      <a:pt x="505" y="573"/>
                    </a:lnTo>
                    <a:lnTo>
                      <a:pt x="509" y="577"/>
                    </a:lnTo>
                    <a:lnTo>
                      <a:pt x="513" y="589"/>
                    </a:lnTo>
                    <a:lnTo>
                      <a:pt x="517" y="595"/>
                    </a:lnTo>
                    <a:lnTo>
                      <a:pt x="521" y="606"/>
                    </a:lnTo>
                    <a:lnTo>
                      <a:pt x="525" y="612"/>
                    </a:lnTo>
                    <a:lnTo>
                      <a:pt x="529" y="616"/>
                    </a:lnTo>
                    <a:lnTo>
                      <a:pt x="533" y="629"/>
                    </a:lnTo>
                    <a:lnTo>
                      <a:pt x="537" y="639"/>
                    </a:lnTo>
                    <a:lnTo>
                      <a:pt x="540" y="643"/>
                    </a:lnTo>
                    <a:lnTo>
                      <a:pt x="544" y="655"/>
                    </a:lnTo>
                    <a:lnTo>
                      <a:pt x="548" y="666"/>
                    </a:lnTo>
                    <a:lnTo>
                      <a:pt x="552" y="670"/>
                    </a:lnTo>
                    <a:lnTo>
                      <a:pt x="556" y="682"/>
                    </a:lnTo>
                    <a:lnTo>
                      <a:pt x="560" y="689"/>
                    </a:lnTo>
                    <a:lnTo>
                      <a:pt x="564" y="693"/>
                    </a:lnTo>
                    <a:lnTo>
                      <a:pt x="568" y="707"/>
                    </a:lnTo>
                    <a:lnTo>
                      <a:pt x="572" y="711"/>
                    </a:lnTo>
                    <a:lnTo>
                      <a:pt x="576" y="728"/>
                    </a:lnTo>
                    <a:lnTo>
                      <a:pt x="580" y="734"/>
                    </a:lnTo>
                    <a:lnTo>
                      <a:pt x="584" y="743"/>
                    </a:lnTo>
                    <a:lnTo>
                      <a:pt x="588" y="755"/>
                    </a:lnTo>
                    <a:lnTo>
                      <a:pt x="592" y="763"/>
                    </a:lnTo>
                    <a:lnTo>
                      <a:pt x="596" y="765"/>
                    </a:lnTo>
                    <a:lnTo>
                      <a:pt x="600" y="782"/>
                    </a:lnTo>
                    <a:lnTo>
                      <a:pt x="604" y="784"/>
                    </a:lnTo>
                    <a:lnTo>
                      <a:pt x="607" y="792"/>
                    </a:lnTo>
                    <a:lnTo>
                      <a:pt x="611" y="803"/>
                    </a:lnTo>
                    <a:lnTo>
                      <a:pt x="615" y="813"/>
                    </a:lnTo>
                    <a:lnTo>
                      <a:pt x="619" y="817"/>
                    </a:lnTo>
                    <a:lnTo>
                      <a:pt x="623" y="828"/>
                    </a:lnTo>
                    <a:lnTo>
                      <a:pt x="627" y="840"/>
                    </a:lnTo>
                    <a:lnTo>
                      <a:pt x="631" y="844"/>
                    </a:lnTo>
                    <a:lnTo>
                      <a:pt x="635" y="855"/>
                    </a:lnTo>
                    <a:lnTo>
                      <a:pt x="639" y="861"/>
                    </a:lnTo>
                    <a:lnTo>
                      <a:pt x="643" y="873"/>
                    </a:lnTo>
                    <a:lnTo>
                      <a:pt x="647" y="879"/>
                    </a:lnTo>
                    <a:lnTo>
                      <a:pt x="651" y="892"/>
                    </a:lnTo>
                    <a:lnTo>
                      <a:pt x="655" y="894"/>
                    </a:lnTo>
                    <a:lnTo>
                      <a:pt x="659" y="911"/>
                    </a:lnTo>
                    <a:lnTo>
                      <a:pt x="663" y="921"/>
                    </a:lnTo>
                    <a:lnTo>
                      <a:pt x="667" y="929"/>
                    </a:lnTo>
                    <a:lnTo>
                      <a:pt x="671" y="937"/>
                    </a:lnTo>
                    <a:lnTo>
                      <a:pt x="674" y="948"/>
                    </a:lnTo>
                    <a:lnTo>
                      <a:pt x="678" y="954"/>
                    </a:lnTo>
                    <a:lnTo>
                      <a:pt x="682" y="962"/>
                    </a:lnTo>
                    <a:lnTo>
                      <a:pt x="686" y="966"/>
                    </a:lnTo>
                    <a:lnTo>
                      <a:pt x="690" y="979"/>
                    </a:lnTo>
                    <a:lnTo>
                      <a:pt x="694" y="1000"/>
                    </a:lnTo>
                    <a:lnTo>
                      <a:pt x="698" y="1000"/>
                    </a:lnTo>
                    <a:lnTo>
                      <a:pt x="702" y="1010"/>
                    </a:lnTo>
                    <a:lnTo>
                      <a:pt x="706" y="1020"/>
                    </a:lnTo>
                    <a:lnTo>
                      <a:pt x="710" y="1027"/>
                    </a:lnTo>
                    <a:lnTo>
                      <a:pt x="714" y="1033"/>
                    </a:lnTo>
                    <a:lnTo>
                      <a:pt x="718" y="1047"/>
                    </a:lnTo>
                    <a:lnTo>
                      <a:pt x="722" y="1052"/>
                    </a:lnTo>
                    <a:lnTo>
                      <a:pt x="726" y="1064"/>
                    </a:lnTo>
                    <a:lnTo>
                      <a:pt x="730" y="1072"/>
                    </a:lnTo>
                    <a:lnTo>
                      <a:pt x="734" y="1085"/>
                    </a:lnTo>
                    <a:lnTo>
                      <a:pt x="738" y="1091"/>
                    </a:lnTo>
                    <a:lnTo>
                      <a:pt x="742" y="1091"/>
                    </a:lnTo>
                    <a:lnTo>
                      <a:pt x="745" y="1105"/>
                    </a:lnTo>
                    <a:lnTo>
                      <a:pt x="749" y="1114"/>
                    </a:lnTo>
                    <a:lnTo>
                      <a:pt x="753" y="1124"/>
                    </a:lnTo>
                    <a:lnTo>
                      <a:pt x="757" y="1132"/>
                    </a:lnTo>
                    <a:lnTo>
                      <a:pt x="761" y="1141"/>
                    </a:lnTo>
                    <a:lnTo>
                      <a:pt x="765" y="1147"/>
                    </a:lnTo>
                    <a:lnTo>
                      <a:pt x="769" y="1161"/>
                    </a:lnTo>
                    <a:lnTo>
                      <a:pt x="773" y="1178"/>
                    </a:lnTo>
                    <a:lnTo>
                      <a:pt x="777" y="1182"/>
                    </a:lnTo>
                    <a:lnTo>
                      <a:pt x="781" y="1188"/>
                    </a:lnTo>
                    <a:lnTo>
                      <a:pt x="785" y="1199"/>
                    </a:lnTo>
                    <a:lnTo>
                      <a:pt x="789" y="1203"/>
                    </a:lnTo>
                    <a:lnTo>
                      <a:pt x="793" y="1219"/>
                    </a:lnTo>
                    <a:lnTo>
                      <a:pt x="797" y="1228"/>
                    </a:lnTo>
                    <a:lnTo>
                      <a:pt x="801" y="1234"/>
                    </a:lnTo>
                    <a:lnTo>
                      <a:pt x="805" y="1244"/>
                    </a:lnTo>
                    <a:lnTo>
                      <a:pt x="809" y="1251"/>
                    </a:lnTo>
                    <a:lnTo>
                      <a:pt x="812" y="1253"/>
                    </a:lnTo>
                    <a:lnTo>
                      <a:pt x="816" y="1267"/>
                    </a:lnTo>
                    <a:lnTo>
                      <a:pt x="820" y="1278"/>
                    </a:lnTo>
                    <a:lnTo>
                      <a:pt x="824" y="1286"/>
                    </a:lnTo>
                    <a:lnTo>
                      <a:pt x="828" y="1294"/>
                    </a:lnTo>
                    <a:lnTo>
                      <a:pt x="832" y="1302"/>
                    </a:lnTo>
                    <a:lnTo>
                      <a:pt x="836" y="1309"/>
                    </a:lnTo>
                    <a:lnTo>
                      <a:pt x="840" y="1323"/>
                    </a:lnTo>
                    <a:lnTo>
                      <a:pt x="844" y="1327"/>
                    </a:lnTo>
                    <a:lnTo>
                      <a:pt x="848" y="1333"/>
                    </a:lnTo>
                    <a:lnTo>
                      <a:pt x="852" y="1342"/>
                    </a:lnTo>
                    <a:lnTo>
                      <a:pt x="856" y="1350"/>
                    </a:lnTo>
                    <a:lnTo>
                      <a:pt x="860" y="1363"/>
                    </a:lnTo>
                    <a:lnTo>
                      <a:pt x="864" y="1369"/>
                    </a:lnTo>
                    <a:lnTo>
                      <a:pt x="868" y="1373"/>
                    </a:lnTo>
                    <a:lnTo>
                      <a:pt x="872" y="1387"/>
                    </a:lnTo>
                    <a:lnTo>
                      <a:pt x="876" y="1394"/>
                    </a:lnTo>
                    <a:lnTo>
                      <a:pt x="879" y="1394"/>
                    </a:lnTo>
                    <a:lnTo>
                      <a:pt x="883" y="1406"/>
                    </a:lnTo>
                    <a:lnTo>
                      <a:pt x="887" y="1416"/>
                    </a:lnTo>
                    <a:lnTo>
                      <a:pt x="891" y="1421"/>
                    </a:lnTo>
                    <a:lnTo>
                      <a:pt x="895" y="1431"/>
                    </a:lnTo>
                    <a:lnTo>
                      <a:pt x="899" y="1433"/>
                    </a:lnTo>
                    <a:lnTo>
                      <a:pt x="903" y="1450"/>
                    </a:lnTo>
                    <a:lnTo>
                      <a:pt x="907" y="1448"/>
                    </a:lnTo>
                    <a:lnTo>
                      <a:pt x="911" y="1462"/>
                    </a:lnTo>
                    <a:lnTo>
                      <a:pt x="915" y="1462"/>
                    </a:lnTo>
                    <a:lnTo>
                      <a:pt x="919" y="1479"/>
                    </a:lnTo>
                    <a:lnTo>
                      <a:pt x="923" y="1481"/>
                    </a:lnTo>
                    <a:lnTo>
                      <a:pt x="927" y="1487"/>
                    </a:lnTo>
                    <a:lnTo>
                      <a:pt x="931" y="1499"/>
                    </a:lnTo>
                    <a:lnTo>
                      <a:pt x="935" y="1506"/>
                    </a:lnTo>
                    <a:lnTo>
                      <a:pt x="939" y="1510"/>
                    </a:lnTo>
                    <a:lnTo>
                      <a:pt x="943" y="1520"/>
                    </a:lnTo>
                    <a:lnTo>
                      <a:pt x="947" y="1526"/>
                    </a:lnTo>
                    <a:lnTo>
                      <a:pt x="950" y="1530"/>
                    </a:lnTo>
                    <a:lnTo>
                      <a:pt x="954" y="1543"/>
                    </a:lnTo>
                    <a:lnTo>
                      <a:pt x="958" y="1545"/>
                    </a:lnTo>
                    <a:lnTo>
                      <a:pt x="962" y="1551"/>
                    </a:lnTo>
                    <a:lnTo>
                      <a:pt x="966" y="1566"/>
                    </a:lnTo>
                    <a:lnTo>
                      <a:pt x="970" y="1568"/>
                    </a:lnTo>
                    <a:lnTo>
                      <a:pt x="974" y="1576"/>
                    </a:lnTo>
                    <a:lnTo>
                      <a:pt x="978" y="1586"/>
                    </a:lnTo>
                    <a:lnTo>
                      <a:pt x="982" y="1593"/>
                    </a:lnTo>
                    <a:lnTo>
                      <a:pt x="986" y="1593"/>
                    </a:lnTo>
                    <a:lnTo>
                      <a:pt x="990" y="1599"/>
                    </a:lnTo>
                    <a:lnTo>
                      <a:pt x="994" y="1605"/>
                    </a:lnTo>
                    <a:lnTo>
                      <a:pt x="998" y="1615"/>
                    </a:lnTo>
                    <a:lnTo>
                      <a:pt x="1002" y="1618"/>
                    </a:lnTo>
                    <a:lnTo>
                      <a:pt x="1006" y="1628"/>
                    </a:lnTo>
                    <a:lnTo>
                      <a:pt x="1010" y="1634"/>
                    </a:lnTo>
                    <a:lnTo>
                      <a:pt x="1014" y="1647"/>
                    </a:lnTo>
                    <a:lnTo>
                      <a:pt x="1017" y="1645"/>
                    </a:lnTo>
                    <a:lnTo>
                      <a:pt x="1021" y="1645"/>
                    </a:lnTo>
                    <a:lnTo>
                      <a:pt x="1025" y="1659"/>
                    </a:lnTo>
                    <a:lnTo>
                      <a:pt x="1029" y="1663"/>
                    </a:lnTo>
                    <a:lnTo>
                      <a:pt x="1033" y="1674"/>
                    </a:lnTo>
                    <a:lnTo>
                      <a:pt x="1037" y="1678"/>
                    </a:lnTo>
                    <a:lnTo>
                      <a:pt x="1041" y="1676"/>
                    </a:lnTo>
                    <a:lnTo>
                      <a:pt x="1045" y="1688"/>
                    </a:lnTo>
                    <a:lnTo>
                      <a:pt x="1049" y="1692"/>
                    </a:lnTo>
                    <a:lnTo>
                      <a:pt x="1053" y="1700"/>
                    </a:lnTo>
                    <a:lnTo>
                      <a:pt x="1057" y="1707"/>
                    </a:lnTo>
                    <a:lnTo>
                      <a:pt x="1061" y="1713"/>
                    </a:lnTo>
                    <a:lnTo>
                      <a:pt x="1065" y="1715"/>
                    </a:lnTo>
                    <a:lnTo>
                      <a:pt x="1069" y="1723"/>
                    </a:lnTo>
                    <a:lnTo>
                      <a:pt x="1073" y="1727"/>
                    </a:lnTo>
                    <a:lnTo>
                      <a:pt x="1077" y="1727"/>
                    </a:lnTo>
                    <a:lnTo>
                      <a:pt x="1081" y="1736"/>
                    </a:lnTo>
                    <a:lnTo>
                      <a:pt x="1085" y="1744"/>
                    </a:lnTo>
                    <a:lnTo>
                      <a:pt x="1088" y="1746"/>
                    </a:lnTo>
                    <a:lnTo>
                      <a:pt x="1092" y="1752"/>
                    </a:lnTo>
                    <a:lnTo>
                      <a:pt x="1096" y="1759"/>
                    </a:lnTo>
                    <a:lnTo>
                      <a:pt x="1100" y="1759"/>
                    </a:lnTo>
                    <a:lnTo>
                      <a:pt x="1104" y="1769"/>
                    </a:lnTo>
                    <a:lnTo>
                      <a:pt x="1108" y="1771"/>
                    </a:lnTo>
                    <a:lnTo>
                      <a:pt x="1112" y="1775"/>
                    </a:lnTo>
                    <a:lnTo>
                      <a:pt x="1116" y="1779"/>
                    </a:lnTo>
                    <a:lnTo>
                      <a:pt x="1120" y="1781"/>
                    </a:lnTo>
                    <a:lnTo>
                      <a:pt x="1124" y="1785"/>
                    </a:lnTo>
                    <a:lnTo>
                      <a:pt x="1128" y="1790"/>
                    </a:lnTo>
                    <a:lnTo>
                      <a:pt x="1132" y="1794"/>
                    </a:lnTo>
                    <a:lnTo>
                      <a:pt x="1136" y="1798"/>
                    </a:lnTo>
                    <a:lnTo>
                      <a:pt x="1140" y="1806"/>
                    </a:lnTo>
                    <a:lnTo>
                      <a:pt x="1144" y="1810"/>
                    </a:lnTo>
                    <a:lnTo>
                      <a:pt x="1148" y="1808"/>
                    </a:lnTo>
                    <a:lnTo>
                      <a:pt x="1152" y="1821"/>
                    </a:lnTo>
                    <a:lnTo>
                      <a:pt x="1155" y="1825"/>
                    </a:lnTo>
                    <a:lnTo>
                      <a:pt x="1159" y="1819"/>
                    </a:lnTo>
                    <a:lnTo>
                      <a:pt x="1163" y="1831"/>
                    </a:lnTo>
                    <a:lnTo>
                      <a:pt x="1167" y="1833"/>
                    </a:lnTo>
                    <a:lnTo>
                      <a:pt x="1171" y="1833"/>
                    </a:lnTo>
                    <a:lnTo>
                      <a:pt x="1175" y="1841"/>
                    </a:lnTo>
                    <a:lnTo>
                      <a:pt x="1179" y="1837"/>
                    </a:lnTo>
                    <a:lnTo>
                      <a:pt x="1183" y="1846"/>
                    </a:lnTo>
                    <a:lnTo>
                      <a:pt x="1187" y="1841"/>
                    </a:lnTo>
                    <a:lnTo>
                      <a:pt x="1191" y="1848"/>
                    </a:lnTo>
                    <a:lnTo>
                      <a:pt x="1195" y="1852"/>
                    </a:lnTo>
                    <a:lnTo>
                      <a:pt x="1199" y="1856"/>
                    </a:lnTo>
                    <a:lnTo>
                      <a:pt x="1203" y="1866"/>
                    </a:lnTo>
                    <a:lnTo>
                      <a:pt x="1207" y="1864"/>
                    </a:lnTo>
                    <a:lnTo>
                      <a:pt x="1211" y="1864"/>
                    </a:lnTo>
                    <a:lnTo>
                      <a:pt x="1215" y="1862"/>
                    </a:lnTo>
                    <a:lnTo>
                      <a:pt x="1219" y="1868"/>
                    </a:lnTo>
                    <a:lnTo>
                      <a:pt x="1222" y="1873"/>
                    </a:lnTo>
                    <a:lnTo>
                      <a:pt x="1226" y="1868"/>
                    </a:lnTo>
                    <a:lnTo>
                      <a:pt x="1230" y="1879"/>
                    </a:lnTo>
                    <a:lnTo>
                      <a:pt x="1234" y="1877"/>
                    </a:lnTo>
                    <a:lnTo>
                      <a:pt x="1238" y="1873"/>
                    </a:lnTo>
                    <a:lnTo>
                      <a:pt x="1242" y="1883"/>
                    </a:lnTo>
                    <a:lnTo>
                      <a:pt x="1246" y="1885"/>
                    </a:lnTo>
                    <a:lnTo>
                      <a:pt x="1250" y="1887"/>
                    </a:lnTo>
                    <a:lnTo>
                      <a:pt x="1254" y="1887"/>
                    </a:lnTo>
                    <a:lnTo>
                      <a:pt x="1258" y="1889"/>
                    </a:lnTo>
                    <a:lnTo>
                      <a:pt x="1262" y="1895"/>
                    </a:lnTo>
                    <a:lnTo>
                      <a:pt x="1266" y="1897"/>
                    </a:lnTo>
                    <a:lnTo>
                      <a:pt x="1270" y="1897"/>
                    </a:lnTo>
                    <a:lnTo>
                      <a:pt x="1274" y="1895"/>
                    </a:lnTo>
                    <a:lnTo>
                      <a:pt x="1278" y="1902"/>
                    </a:lnTo>
                    <a:lnTo>
                      <a:pt x="1282" y="1904"/>
                    </a:lnTo>
                    <a:lnTo>
                      <a:pt x="1286" y="1897"/>
                    </a:lnTo>
                    <a:lnTo>
                      <a:pt x="1290" y="1904"/>
                    </a:lnTo>
                    <a:lnTo>
                      <a:pt x="1293" y="1908"/>
                    </a:lnTo>
                    <a:lnTo>
                      <a:pt x="1297" y="1906"/>
                    </a:lnTo>
                    <a:lnTo>
                      <a:pt x="1301" y="1912"/>
                    </a:lnTo>
                    <a:lnTo>
                      <a:pt x="1305" y="1910"/>
                    </a:lnTo>
                    <a:lnTo>
                      <a:pt x="1309" y="1910"/>
                    </a:lnTo>
                    <a:lnTo>
                      <a:pt x="1313" y="1910"/>
                    </a:lnTo>
                    <a:lnTo>
                      <a:pt x="1317" y="1918"/>
                    </a:lnTo>
                    <a:lnTo>
                      <a:pt x="1321" y="1912"/>
                    </a:lnTo>
                    <a:lnTo>
                      <a:pt x="1325" y="1912"/>
                    </a:lnTo>
                    <a:lnTo>
                      <a:pt x="1329" y="1914"/>
                    </a:lnTo>
                    <a:lnTo>
                      <a:pt x="1333" y="1916"/>
                    </a:lnTo>
                    <a:lnTo>
                      <a:pt x="1337" y="1914"/>
                    </a:lnTo>
                    <a:lnTo>
                      <a:pt x="1341" y="1918"/>
                    </a:lnTo>
                    <a:lnTo>
                      <a:pt x="1345" y="1916"/>
                    </a:lnTo>
                    <a:lnTo>
                      <a:pt x="1349" y="1916"/>
                    </a:lnTo>
                    <a:lnTo>
                      <a:pt x="1353" y="1920"/>
                    </a:lnTo>
                    <a:lnTo>
                      <a:pt x="1357" y="1918"/>
                    </a:lnTo>
                    <a:lnTo>
                      <a:pt x="1360" y="1912"/>
                    </a:lnTo>
                    <a:lnTo>
                      <a:pt x="1364" y="1914"/>
                    </a:lnTo>
                    <a:lnTo>
                      <a:pt x="1368" y="1912"/>
                    </a:lnTo>
                    <a:lnTo>
                      <a:pt x="1372" y="1916"/>
                    </a:lnTo>
                    <a:lnTo>
                      <a:pt x="1376" y="1922"/>
                    </a:lnTo>
                    <a:lnTo>
                      <a:pt x="1380" y="1914"/>
                    </a:lnTo>
                    <a:lnTo>
                      <a:pt x="1384" y="1918"/>
                    </a:lnTo>
                    <a:lnTo>
                      <a:pt x="1388" y="1912"/>
                    </a:lnTo>
                    <a:lnTo>
                      <a:pt x="1392" y="1916"/>
                    </a:lnTo>
                    <a:lnTo>
                      <a:pt x="1396" y="1912"/>
                    </a:lnTo>
                    <a:lnTo>
                      <a:pt x="1400" y="1916"/>
                    </a:lnTo>
                    <a:lnTo>
                      <a:pt x="1404" y="1912"/>
                    </a:lnTo>
                    <a:lnTo>
                      <a:pt x="1408" y="1914"/>
                    </a:lnTo>
                    <a:lnTo>
                      <a:pt x="1412" y="1916"/>
                    </a:lnTo>
                    <a:lnTo>
                      <a:pt x="1416" y="1908"/>
                    </a:lnTo>
                    <a:lnTo>
                      <a:pt x="1420" y="1912"/>
                    </a:lnTo>
                    <a:lnTo>
                      <a:pt x="1424" y="1908"/>
                    </a:lnTo>
                    <a:lnTo>
                      <a:pt x="1427" y="1906"/>
                    </a:lnTo>
                    <a:lnTo>
                      <a:pt x="1431" y="1906"/>
                    </a:lnTo>
                    <a:lnTo>
                      <a:pt x="1435" y="1904"/>
                    </a:lnTo>
                    <a:lnTo>
                      <a:pt x="1439" y="1906"/>
                    </a:lnTo>
                    <a:lnTo>
                      <a:pt x="1443" y="1902"/>
                    </a:lnTo>
                    <a:lnTo>
                      <a:pt x="1447" y="1904"/>
                    </a:lnTo>
                    <a:lnTo>
                      <a:pt x="1451" y="1900"/>
                    </a:lnTo>
                    <a:lnTo>
                      <a:pt x="1455" y="1895"/>
                    </a:lnTo>
                    <a:lnTo>
                      <a:pt x="1459" y="1895"/>
                    </a:lnTo>
                    <a:lnTo>
                      <a:pt x="1463" y="1893"/>
                    </a:lnTo>
                    <a:lnTo>
                      <a:pt x="1467" y="1893"/>
                    </a:lnTo>
                    <a:lnTo>
                      <a:pt x="1471" y="1893"/>
                    </a:lnTo>
                    <a:lnTo>
                      <a:pt x="1475" y="1891"/>
                    </a:lnTo>
                    <a:lnTo>
                      <a:pt x="1479" y="1891"/>
                    </a:lnTo>
                    <a:lnTo>
                      <a:pt x="1483" y="1885"/>
                    </a:lnTo>
                    <a:lnTo>
                      <a:pt x="1487" y="1883"/>
                    </a:lnTo>
                    <a:lnTo>
                      <a:pt x="1491" y="1881"/>
                    </a:lnTo>
                    <a:lnTo>
                      <a:pt x="1495" y="1883"/>
                    </a:lnTo>
                    <a:lnTo>
                      <a:pt x="1498" y="1873"/>
                    </a:lnTo>
                    <a:lnTo>
                      <a:pt x="1502" y="1879"/>
                    </a:lnTo>
                    <a:lnTo>
                      <a:pt x="1506" y="1871"/>
                    </a:lnTo>
                    <a:lnTo>
                      <a:pt x="1510" y="1871"/>
                    </a:lnTo>
                    <a:lnTo>
                      <a:pt x="1514" y="1868"/>
                    </a:lnTo>
                    <a:lnTo>
                      <a:pt x="1518" y="1864"/>
                    </a:lnTo>
                    <a:lnTo>
                      <a:pt x="1522" y="1862"/>
                    </a:lnTo>
                    <a:lnTo>
                      <a:pt x="1526" y="1860"/>
                    </a:lnTo>
                    <a:lnTo>
                      <a:pt x="1530" y="1852"/>
                    </a:lnTo>
                    <a:lnTo>
                      <a:pt x="1534" y="1850"/>
                    </a:lnTo>
                    <a:lnTo>
                      <a:pt x="1538" y="1854"/>
                    </a:lnTo>
                    <a:lnTo>
                      <a:pt x="1542" y="1854"/>
                    </a:lnTo>
                    <a:lnTo>
                      <a:pt x="1546" y="1848"/>
                    </a:lnTo>
                    <a:lnTo>
                      <a:pt x="1550" y="1837"/>
                    </a:lnTo>
                    <a:lnTo>
                      <a:pt x="1554" y="1844"/>
                    </a:lnTo>
                    <a:lnTo>
                      <a:pt x="1558" y="1837"/>
                    </a:lnTo>
                    <a:lnTo>
                      <a:pt x="1562" y="1831"/>
                    </a:lnTo>
                    <a:lnTo>
                      <a:pt x="1565" y="1835"/>
                    </a:lnTo>
                    <a:lnTo>
                      <a:pt x="1569" y="1833"/>
                    </a:lnTo>
                    <a:lnTo>
                      <a:pt x="1573" y="1823"/>
                    </a:lnTo>
                    <a:lnTo>
                      <a:pt x="1577" y="1821"/>
                    </a:lnTo>
                    <a:lnTo>
                      <a:pt x="1581" y="1821"/>
                    </a:lnTo>
                    <a:lnTo>
                      <a:pt x="1585" y="1817"/>
                    </a:lnTo>
                    <a:lnTo>
                      <a:pt x="1589" y="1812"/>
                    </a:lnTo>
                    <a:lnTo>
                      <a:pt x="1593" y="1808"/>
                    </a:lnTo>
                    <a:lnTo>
                      <a:pt x="1597" y="1810"/>
                    </a:lnTo>
                    <a:lnTo>
                      <a:pt x="1601" y="1804"/>
                    </a:lnTo>
                    <a:lnTo>
                      <a:pt x="1605" y="1802"/>
                    </a:lnTo>
                    <a:lnTo>
                      <a:pt x="1609" y="1794"/>
                    </a:lnTo>
                    <a:lnTo>
                      <a:pt x="1613" y="1790"/>
                    </a:lnTo>
                    <a:lnTo>
                      <a:pt x="1617" y="1794"/>
                    </a:lnTo>
                    <a:lnTo>
                      <a:pt x="1621" y="1783"/>
                    </a:lnTo>
                    <a:lnTo>
                      <a:pt x="1625" y="1783"/>
                    </a:lnTo>
                    <a:lnTo>
                      <a:pt x="1629" y="1781"/>
                    </a:lnTo>
                    <a:lnTo>
                      <a:pt x="1632" y="1775"/>
                    </a:lnTo>
                    <a:lnTo>
                      <a:pt x="1636" y="1771"/>
                    </a:lnTo>
                    <a:lnTo>
                      <a:pt x="1640" y="1769"/>
                    </a:lnTo>
                    <a:lnTo>
                      <a:pt x="1644" y="1763"/>
                    </a:lnTo>
                    <a:lnTo>
                      <a:pt x="1648" y="1761"/>
                    </a:lnTo>
                    <a:lnTo>
                      <a:pt x="1652" y="1748"/>
                    </a:lnTo>
                    <a:lnTo>
                      <a:pt x="1656" y="1750"/>
                    </a:lnTo>
                    <a:lnTo>
                      <a:pt x="1660" y="1748"/>
                    </a:lnTo>
                    <a:lnTo>
                      <a:pt x="1664" y="1742"/>
                    </a:lnTo>
                    <a:lnTo>
                      <a:pt x="1668" y="1740"/>
                    </a:lnTo>
                    <a:lnTo>
                      <a:pt x="1672" y="1736"/>
                    </a:lnTo>
                    <a:lnTo>
                      <a:pt x="1676" y="1725"/>
                    </a:lnTo>
                    <a:lnTo>
                      <a:pt x="1680" y="1725"/>
                    </a:lnTo>
                    <a:lnTo>
                      <a:pt x="1684" y="1717"/>
                    </a:lnTo>
                    <a:lnTo>
                      <a:pt x="1688" y="1717"/>
                    </a:lnTo>
                    <a:lnTo>
                      <a:pt x="1692" y="1713"/>
                    </a:lnTo>
                    <a:lnTo>
                      <a:pt x="1696" y="1707"/>
                    </a:lnTo>
                    <a:lnTo>
                      <a:pt x="1700" y="1705"/>
                    </a:lnTo>
                    <a:lnTo>
                      <a:pt x="1703" y="1700"/>
                    </a:lnTo>
                    <a:lnTo>
                      <a:pt x="1707" y="1694"/>
                    </a:lnTo>
                    <a:lnTo>
                      <a:pt x="1711" y="1688"/>
                    </a:lnTo>
                    <a:lnTo>
                      <a:pt x="1715" y="1684"/>
                    </a:lnTo>
                    <a:lnTo>
                      <a:pt x="1719" y="1678"/>
                    </a:lnTo>
                    <a:lnTo>
                      <a:pt x="1723" y="1674"/>
                    </a:lnTo>
                    <a:lnTo>
                      <a:pt x="1727" y="1671"/>
                    </a:lnTo>
                    <a:lnTo>
                      <a:pt x="1731" y="1667"/>
                    </a:lnTo>
                    <a:lnTo>
                      <a:pt x="1735" y="1655"/>
                    </a:lnTo>
                    <a:lnTo>
                      <a:pt x="1739" y="1655"/>
                    </a:lnTo>
                    <a:lnTo>
                      <a:pt x="1743" y="1649"/>
                    </a:lnTo>
                    <a:lnTo>
                      <a:pt x="1747" y="1647"/>
                    </a:lnTo>
                    <a:lnTo>
                      <a:pt x="1751" y="1640"/>
                    </a:lnTo>
                    <a:lnTo>
                      <a:pt x="1755" y="1638"/>
                    </a:lnTo>
                    <a:lnTo>
                      <a:pt x="1759" y="1622"/>
                    </a:lnTo>
                    <a:lnTo>
                      <a:pt x="1763" y="1620"/>
                    </a:lnTo>
                    <a:lnTo>
                      <a:pt x="1767" y="1624"/>
                    </a:lnTo>
                    <a:lnTo>
                      <a:pt x="1770" y="1618"/>
                    </a:lnTo>
                    <a:lnTo>
                      <a:pt x="1774" y="1611"/>
                    </a:lnTo>
                    <a:lnTo>
                      <a:pt x="1778" y="1607"/>
                    </a:lnTo>
                    <a:lnTo>
                      <a:pt x="1782" y="1599"/>
                    </a:lnTo>
                    <a:lnTo>
                      <a:pt x="1786" y="1591"/>
                    </a:lnTo>
                    <a:lnTo>
                      <a:pt x="1790" y="1586"/>
                    </a:lnTo>
                    <a:lnTo>
                      <a:pt x="1794" y="1580"/>
                    </a:lnTo>
                    <a:lnTo>
                      <a:pt x="1798" y="1580"/>
                    </a:lnTo>
                    <a:lnTo>
                      <a:pt x="1802" y="1572"/>
                    </a:lnTo>
                    <a:lnTo>
                      <a:pt x="1806" y="1566"/>
                    </a:lnTo>
                    <a:lnTo>
                      <a:pt x="1810" y="1559"/>
                    </a:lnTo>
                    <a:lnTo>
                      <a:pt x="1814" y="1553"/>
                    </a:lnTo>
                    <a:lnTo>
                      <a:pt x="1818" y="1555"/>
                    </a:lnTo>
                    <a:lnTo>
                      <a:pt x="1822" y="1551"/>
                    </a:lnTo>
                    <a:lnTo>
                      <a:pt x="1826" y="1541"/>
                    </a:lnTo>
                    <a:lnTo>
                      <a:pt x="1830" y="1530"/>
                    </a:lnTo>
                    <a:lnTo>
                      <a:pt x="1834" y="1530"/>
                    </a:lnTo>
                    <a:lnTo>
                      <a:pt x="1838" y="1526"/>
                    </a:lnTo>
                    <a:lnTo>
                      <a:pt x="1841" y="1518"/>
                    </a:lnTo>
                    <a:lnTo>
                      <a:pt x="1845" y="1514"/>
                    </a:lnTo>
                    <a:lnTo>
                      <a:pt x="1849" y="1506"/>
                    </a:lnTo>
                    <a:lnTo>
                      <a:pt x="1853" y="1501"/>
                    </a:lnTo>
                    <a:lnTo>
                      <a:pt x="1857" y="1495"/>
                    </a:lnTo>
                    <a:lnTo>
                      <a:pt x="1861" y="1487"/>
                    </a:lnTo>
                    <a:lnTo>
                      <a:pt x="1865" y="1483"/>
                    </a:lnTo>
                    <a:lnTo>
                      <a:pt x="1869" y="1477"/>
                    </a:lnTo>
                    <a:lnTo>
                      <a:pt x="1873" y="1470"/>
                    </a:lnTo>
                    <a:lnTo>
                      <a:pt x="1877" y="1466"/>
                    </a:lnTo>
                    <a:lnTo>
                      <a:pt x="1881" y="1464"/>
                    </a:lnTo>
                    <a:lnTo>
                      <a:pt x="1885" y="1456"/>
                    </a:lnTo>
                    <a:lnTo>
                      <a:pt x="1889" y="1454"/>
                    </a:lnTo>
                    <a:lnTo>
                      <a:pt x="1893" y="1448"/>
                    </a:lnTo>
                    <a:lnTo>
                      <a:pt x="1897" y="1433"/>
                    </a:lnTo>
                    <a:lnTo>
                      <a:pt x="1901" y="1431"/>
                    </a:lnTo>
                    <a:lnTo>
                      <a:pt x="1905" y="1429"/>
                    </a:lnTo>
                    <a:lnTo>
                      <a:pt x="1908" y="1418"/>
                    </a:lnTo>
                    <a:lnTo>
                      <a:pt x="1912" y="1412"/>
                    </a:lnTo>
                    <a:lnTo>
                      <a:pt x="1916" y="1408"/>
                    </a:lnTo>
                    <a:lnTo>
                      <a:pt x="1920" y="1402"/>
                    </a:lnTo>
                    <a:lnTo>
                      <a:pt x="1924" y="1398"/>
                    </a:lnTo>
                    <a:lnTo>
                      <a:pt x="1928" y="1394"/>
                    </a:lnTo>
                    <a:lnTo>
                      <a:pt x="1932" y="1389"/>
                    </a:lnTo>
                    <a:lnTo>
                      <a:pt x="1936" y="1381"/>
                    </a:lnTo>
                    <a:lnTo>
                      <a:pt x="1940" y="1373"/>
                    </a:lnTo>
                    <a:lnTo>
                      <a:pt x="1944" y="1367"/>
                    </a:lnTo>
                    <a:lnTo>
                      <a:pt x="1948" y="1365"/>
                    </a:lnTo>
                    <a:lnTo>
                      <a:pt x="1952" y="1358"/>
                    </a:lnTo>
                    <a:lnTo>
                      <a:pt x="1956" y="1348"/>
                    </a:lnTo>
                    <a:lnTo>
                      <a:pt x="1960" y="1342"/>
                    </a:lnTo>
                    <a:lnTo>
                      <a:pt x="1964" y="1338"/>
                    </a:lnTo>
                    <a:lnTo>
                      <a:pt x="1968" y="1336"/>
                    </a:lnTo>
                    <a:lnTo>
                      <a:pt x="1972" y="1336"/>
                    </a:lnTo>
                    <a:lnTo>
                      <a:pt x="1975" y="1319"/>
                    </a:lnTo>
                    <a:lnTo>
                      <a:pt x="1979" y="1315"/>
                    </a:lnTo>
                    <a:lnTo>
                      <a:pt x="1983" y="1313"/>
                    </a:lnTo>
                    <a:lnTo>
                      <a:pt x="1987" y="1302"/>
                    </a:lnTo>
                    <a:lnTo>
                      <a:pt x="1991" y="1300"/>
                    </a:lnTo>
                    <a:lnTo>
                      <a:pt x="1995" y="1294"/>
                    </a:lnTo>
                    <a:lnTo>
                      <a:pt x="1999" y="1290"/>
                    </a:lnTo>
                    <a:lnTo>
                      <a:pt x="2003" y="1275"/>
                    </a:lnTo>
                    <a:lnTo>
                      <a:pt x="2007" y="1273"/>
                    </a:lnTo>
                    <a:lnTo>
                      <a:pt x="2011" y="1267"/>
                    </a:lnTo>
                    <a:lnTo>
                      <a:pt x="2015" y="1263"/>
                    </a:lnTo>
                    <a:lnTo>
                      <a:pt x="2019" y="1257"/>
                    </a:lnTo>
                    <a:lnTo>
                      <a:pt x="2023" y="1244"/>
                    </a:lnTo>
                    <a:lnTo>
                      <a:pt x="2027" y="1244"/>
                    </a:lnTo>
                    <a:lnTo>
                      <a:pt x="2031" y="1240"/>
                    </a:lnTo>
                    <a:lnTo>
                      <a:pt x="2035" y="1232"/>
                    </a:lnTo>
                    <a:lnTo>
                      <a:pt x="2039" y="1224"/>
                    </a:lnTo>
                    <a:lnTo>
                      <a:pt x="2043" y="1213"/>
                    </a:lnTo>
                    <a:lnTo>
                      <a:pt x="2046" y="1207"/>
                    </a:lnTo>
                    <a:lnTo>
                      <a:pt x="2050" y="1201"/>
                    </a:lnTo>
                    <a:lnTo>
                      <a:pt x="2054" y="1197"/>
                    </a:lnTo>
                    <a:lnTo>
                      <a:pt x="2058" y="1195"/>
                    </a:lnTo>
                    <a:lnTo>
                      <a:pt x="2062" y="1182"/>
                    </a:lnTo>
                    <a:lnTo>
                      <a:pt x="2066" y="1176"/>
                    </a:lnTo>
                    <a:lnTo>
                      <a:pt x="2070" y="1180"/>
                    </a:lnTo>
                    <a:lnTo>
                      <a:pt x="2074" y="1168"/>
                    </a:lnTo>
                    <a:lnTo>
                      <a:pt x="2078" y="1159"/>
                    </a:lnTo>
                    <a:lnTo>
                      <a:pt x="2082" y="1159"/>
                    </a:lnTo>
                    <a:lnTo>
                      <a:pt x="2086" y="1141"/>
                    </a:lnTo>
                    <a:lnTo>
                      <a:pt x="2090" y="1145"/>
                    </a:lnTo>
                    <a:lnTo>
                      <a:pt x="2094" y="1141"/>
                    </a:lnTo>
                    <a:lnTo>
                      <a:pt x="2098" y="1126"/>
                    </a:lnTo>
                    <a:lnTo>
                      <a:pt x="2102" y="1126"/>
                    </a:lnTo>
                    <a:lnTo>
                      <a:pt x="2106" y="1120"/>
                    </a:lnTo>
                    <a:lnTo>
                      <a:pt x="2110" y="1112"/>
                    </a:lnTo>
                    <a:lnTo>
                      <a:pt x="2113" y="1107"/>
                    </a:lnTo>
                    <a:lnTo>
                      <a:pt x="2117" y="1103"/>
                    </a:lnTo>
                    <a:lnTo>
                      <a:pt x="2121" y="1093"/>
                    </a:lnTo>
                    <a:lnTo>
                      <a:pt x="2125" y="1091"/>
                    </a:lnTo>
                    <a:lnTo>
                      <a:pt x="2129" y="1087"/>
                    </a:lnTo>
                    <a:lnTo>
                      <a:pt x="2133" y="1076"/>
                    </a:lnTo>
                    <a:lnTo>
                      <a:pt x="2137" y="1068"/>
                    </a:lnTo>
                    <a:lnTo>
                      <a:pt x="2141" y="1064"/>
                    </a:lnTo>
                    <a:lnTo>
                      <a:pt x="2145" y="1064"/>
                    </a:lnTo>
                    <a:lnTo>
                      <a:pt x="2149" y="1052"/>
                    </a:lnTo>
                    <a:lnTo>
                      <a:pt x="2153" y="1047"/>
                    </a:lnTo>
                    <a:lnTo>
                      <a:pt x="2157" y="1045"/>
                    </a:lnTo>
                    <a:lnTo>
                      <a:pt x="2161" y="1035"/>
                    </a:lnTo>
                    <a:lnTo>
                      <a:pt x="2165" y="1029"/>
                    </a:lnTo>
                    <a:lnTo>
                      <a:pt x="2169" y="1025"/>
                    </a:lnTo>
                    <a:lnTo>
                      <a:pt x="2173" y="1018"/>
                    </a:lnTo>
                    <a:lnTo>
                      <a:pt x="2177" y="1016"/>
                    </a:lnTo>
                    <a:lnTo>
                      <a:pt x="2180" y="1006"/>
                    </a:lnTo>
                    <a:lnTo>
                      <a:pt x="2184" y="1000"/>
                    </a:lnTo>
                    <a:lnTo>
                      <a:pt x="2188" y="1002"/>
                    </a:lnTo>
                    <a:lnTo>
                      <a:pt x="2192" y="991"/>
                    </a:lnTo>
                    <a:lnTo>
                      <a:pt x="2196" y="983"/>
                    </a:lnTo>
                    <a:lnTo>
                      <a:pt x="2200" y="979"/>
                    </a:lnTo>
                    <a:lnTo>
                      <a:pt x="2204" y="973"/>
                    </a:lnTo>
                    <a:lnTo>
                      <a:pt x="2208" y="969"/>
                    </a:lnTo>
                    <a:lnTo>
                      <a:pt x="2212" y="960"/>
                    </a:lnTo>
                    <a:lnTo>
                      <a:pt x="2216" y="954"/>
                    </a:lnTo>
                    <a:lnTo>
                      <a:pt x="2220" y="948"/>
                    </a:lnTo>
                    <a:lnTo>
                      <a:pt x="2224" y="948"/>
                    </a:lnTo>
                    <a:lnTo>
                      <a:pt x="2228" y="937"/>
                    </a:lnTo>
                    <a:lnTo>
                      <a:pt x="2232" y="933"/>
                    </a:lnTo>
                    <a:lnTo>
                      <a:pt x="2236" y="923"/>
                    </a:lnTo>
                    <a:lnTo>
                      <a:pt x="2240" y="921"/>
                    </a:lnTo>
                    <a:lnTo>
                      <a:pt x="2244" y="917"/>
                    </a:lnTo>
                    <a:lnTo>
                      <a:pt x="2248" y="915"/>
                    </a:lnTo>
                    <a:lnTo>
                      <a:pt x="2251" y="900"/>
                    </a:lnTo>
                    <a:lnTo>
                      <a:pt x="2255" y="900"/>
                    </a:lnTo>
                    <a:lnTo>
                      <a:pt x="2259" y="892"/>
                    </a:lnTo>
                    <a:lnTo>
                      <a:pt x="2263" y="890"/>
                    </a:lnTo>
                    <a:lnTo>
                      <a:pt x="2267" y="881"/>
                    </a:lnTo>
                    <a:lnTo>
                      <a:pt x="2271" y="875"/>
                    </a:lnTo>
                    <a:lnTo>
                      <a:pt x="2275" y="871"/>
                    </a:lnTo>
                    <a:lnTo>
                      <a:pt x="2279" y="869"/>
                    </a:lnTo>
                    <a:lnTo>
                      <a:pt x="2283" y="863"/>
                    </a:lnTo>
                    <a:lnTo>
                      <a:pt x="2287" y="857"/>
                    </a:lnTo>
                    <a:lnTo>
                      <a:pt x="2291" y="850"/>
                    </a:lnTo>
                    <a:lnTo>
                      <a:pt x="2295" y="840"/>
                    </a:lnTo>
                    <a:lnTo>
                      <a:pt x="2299" y="836"/>
                    </a:lnTo>
                    <a:lnTo>
                      <a:pt x="2303" y="823"/>
                    </a:lnTo>
                    <a:lnTo>
                      <a:pt x="2307" y="823"/>
                    </a:lnTo>
                    <a:lnTo>
                      <a:pt x="2311" y="821"/>
                    </a:lnTo>
                    <a:lnTo>
                      <a:pt x="2315" y="819"/>
                    </a:lnTo>
                    <a:lnTo>
                      <a:pt x="2318" y="809"/>
                    </a:lnTo>
                    <a:lnTo>
                      <a:pt x="2322" y="805"/>
                    </a:lnTo>
                    <a:lnTo>
                      <a:pt x="2326" y="796"/>
                    </a:lnTo>
                    <a:lnTo>
                      <a:pt x="2330" y="790"/>
                    </a:lnTo>
                    <a:lnTo>
                      <a:pt x="2334" y="792"/>
                    </a:lnTo>
                    <a:lnTo>
                      <a:pt x="2338" y="780"/>
                    </a:lnTo>
                    <a:lnTo>
                      <a:pt x="2342" y="778"/>
                    </a:lnTo>
                    <a:lnTo>
                      <a:pt x="2346" y="776"/>
                    </a:lnTo>
                    <a:lnTo>
                      <a:pt x="2350" y="772"/>
                    </a:lnTo>
                    <a:lnTo>
                      <a:pt x="2354" y="759"/>
                    </a:lnTo>
                    <a:lnTo>
                      <a:pt x="2358" y="759"/>
                    </a:lnTo>
                    <a:lnTo>
                      <a:pt x="2362" y="751"/>
                    </a:lnTo>
                    <a:lnTo>
                      <a:pt x="2366" y="745"/>
                    </a:lnTo>
                    <a:lnTo>
                      <a:pt x="2370" y="736"/>
                    </a:lnTo>
                    <a:lnTo>
                      <a:pt x="2374" y="736"/>
                    </a:lnTo>
                    <a:lnTo>
                      <a:pt x="2378" y="728"/>
                    </a:lnTo>
                    <a:lnTo>
                      <a:pt x="2382" y="726"/>
                    </a:lnTo>
                    <a:lnTo>
                      <a:pt x="2386" y="720"/>
                    </a:lnTo>
                    <a:lnTo>
                      <a:pt x="2389" y="720"/>
                    </a:lnTo>
                    <a:lnTo>
                      <a:pt x="2393" y="709"/>
                    </a:lnTo>
                    <a:lnTo>
                      <a:pt x="2397" y="703"/>
                    </a:lnTo>
                    <a:lnTo>
                      <a:pt x="2401" y="695"/>
                    </a:lnTo>
                    <a:lnTo>
                      <a:pt x="2405" y="695"/>
                    </a:lnTo>
                    <a:lnTo>
                      <a:pt x="2409" y="691"/>
                    </a:lnTo>
                    <a:lnTo>
                      <a:pt x="2413" y="682"/>
                    </a:lnTo>
                    <a:lnTo>
                      <a:pt x="2417" y="680"/>
                    </a:lnTo>
                    <a:lnTo>
                      <a:pt x="2421" y="676"/>
                    </a:lnTo>
                    <a:lnTo>
                      <a:pt x="2425" y="670"/>
                    </a:lnTo>
                    <a:lnTo>
                      <a:pt x="2429" y="664"/>
                    </a:lnTo>
                    <a:lnTo>
                      <a:pt x="2433" y="658"/>
                    </a:lnTo>
                    <a:lnTo>
                      <a:pt x="2437" y="647"/>
                    </a:lnTo>
                    <a:lnTo>
                      <a:pt x="2441" y="647"/>
                    </a:lnTo>
                    <a:lnTo>
                      <a:pt x="2445" y="639"/>
                    </a:lnTo>
                    <a:lnTo>
                      <a:pt x="2449" y="639"/>
                    </a:lnTo>
                    <a:lnTo>
                      <a:pt x="2453" y="633"/>
                    </a:lnTo>
                    <a:lnTo>
                      <a:pt x="2456" y="631"/>
                    </a:lnTo>
                    <a:lnTo>
                      <a:pt x="2460" y="618"/>
                    </a:lnTo>
                    <a:lnTo>
                      <a:pt x="2464" y="618"/>
                    </a:lnTo>
                    <a:lnTo>
                      <a:pt x="2468" y="620"/>
                    </a:lnTo>
                    <a:lnTo>
                      <a:pt x="2472" y="614"/>
                    </a:lnTo>
                    <a:lnTo>
                      <a:pt x="2476" y="606"/>
                    </a:lnTo>
                    <a:lnTo>
                      <a:pt x="2480" y="600"/>
                    </a:lnTo>
                    <a:lnTo>
                      <a:pt x="2484" y="595"/>
                    </a:lnTo>
                    <a:lnTo>
                      <a:pt x="2488" y="591"/>
                    </a:lnTo>
                    <a:lnTo>
                      <a:pt x="2492" y="589"/>
                    </a:lnTo>
                    <a:lnTo>
                      <a:pt x="2496" y="587"/>
                    </a:lnTo>
                    <a:lnTo>
                      <a:pt x="2500" y="575"/>
                    </a:lnTo>
                    <a:lnTo>
                      <a:pt x="2504" y="575"/>
                    </a:lnTo>
                    <a:lnTo>
                      <a:pt x="2508" y="568"/>
                    </a:lnTo>
                    <a:lnTo>
                      <a:pt x="2512" y="564"/>
                    </a:lnTo>
                    <a:lnTo>
                      <a:pt x="2516" y="556"/>
                    </a:lnTo>
                    <a:lnTo>
                      <a:pt x="2520" y="552"/>
                    </a:lnTo>
                    <a:lnTo>
                      <a:pt x="2523" y="548"/>
                    </a:lnTo>
                    <a:lnTo>
                      <a:pt x="2527" y="541"/>
                    </a:lnTo>
                    <a:lnTo>
                      <a:pt x="2531" y="539"/>
                    </a:lnTo>
                    <a:lnTo>
                      <a:pt x="2535" y="544"/>
                    </a:lnTo>
                    <a:lnTo>
                      <a:pt x="2539" y="531"/>
                    </a:lnTo>
                    <a:lnTo>
                      <a:pt x="2543" y="529"/>
                    </a:lnTo>
                    <a:lnTo>
                      <a:pt x="2547" y="525"/>
                    </a:lnTo>
                    <a:lnTo>
                      <a:pt x="2551" y="519"/>
                    </a:lnTo>
                    <a:lnTo>
                      <a:pt x="2555" y="519"/>
                    </a:lnTo>
                    <a:lnTo>
                      <a:pt x="2559" y="517"/>
                    </a:lnTo>
                    <a:lnTo>
                      <a:pt x="2563" y="506"/>
                    </a:lnTo>
                    <a:lnTo>
                      <a:pt x="2567" y="504"/>
                    </a:lnTo>
                    <a:lnTo>
                      <a:pt x="2571" y="498"/>
                    </a:lnTo>
                    <a:lnTo>
                      <a:pt x="2575" y="500"/>
                    </a:lnTo>
                    <a:lnTo>
                      <a:pt x="2579" y="494"/>
                    </a:lnTo>
                    <a:lnTo>
                      <a:pt x="2583" y="490"/>
                    </a:lnTo>
                    <a:lnTo>
                      <a:pt x="2587" y="481"/>
                    </a:lnTo>
                    <a:lnTo>
                      <a:pt x="2591" y="471"/>
                    </a:lnTo>
                    <a:lnTo>
                      <a:pt x="2594" y="471"/>
                    </a:lnTo>
                    <a:lnTo>
                      <a:pt x="2598" y="473"/>
                    </a:lnTo>
                    <a:lnTo>
                      <a:pt x="2602" y="465"/>
                    </a:lnTo>
                    <a:lnTo>
                      <a:pt x="2606" y="463"/>
                    </a:lnTo>
                    <a:lnTo>
                      <a:pt x="2610" y="454"/>
                    </a:lnTo>
                    <a:lnTo>
                      <a:pt x="2614" y="456"/>
                    </a:lnTo>
                    <a:lnTo>
                      <a:pt x="2618" y="450"/>
                    </a:lnTo>
                    <a:lnTo>
                      <a:pt x="2622" y="452"/>
                    </a:lnTo>
                    <a:lnTo>
                      <a:pt x="2626" y="442"/>
                    </a:lnTo>
                    <a:lnTo>
                      <a:pt x="2630" y="440"/>
                    </a:lnTo>
                    <a:lnTo>
                      <a:pt x="2634" y="436"/>
                    </a:lnTo>
                    <a:lnTo>
                      <a:pt x="2638" y="429"/>
                    </a:lnTo>
                    <a:lnTo>
                      <a:pt x="2642" y="429"/>
                    </a:lnTo>
                    <a:lnTo>
                      <a:pt x="2646" y="425"/>
                    </a:lnTo>
                    <a:lnTo>
                      <a:pt x="2650" y="419"/>
                    </a:lnTo>
                    <a:lnTo>
                      <a:pt x="2654" y="421"/>
                    </a:lnTo>
                    <a:lnTo>
                      <a:pt x="2658" y="413"/>
                    </a:lnTo>
                    <a:lnTo>
                      <a:pt x="2661" y="405"/>
                    </a:lnTo>
                    <a:lnTo>
                      <a:pt x="2665" y="403"/>
                    </a:lnTo>
                    <a:lnTo>
                      <a:pt x="2669" y="403"/>
                    </a:lnTo>
                    <a:lnTo>
                      <a:pt x="2673" y="398"/>
                    </a:lnTo>
                    <a:lnTo>
                      <a:pt x="2677" y="396"/>
                    </a:lnTo>
                    <a:lnTo>
                      <a:pt x="2681" y="390"/>
                    </a:lnTo>
                    <a:lnTo>
                      <a:pt x="2685" y="382"/>
                    </a:lnTo>
                    <a:lnTo>
                      <a:pt x="2689" y="386"/>
                    </a:lnTo>
                    <a:lnTo>
                      <a:pt x="2693" y="376"/>
                    </a:lnTo>
                    <a:lnTo>
                      <a:pt x="2697" y="382"/>
                    </a:lnTo>
                    <a:lnTo>
                      <a:pt x="2701" y="371"/>
                    </a:lnTo>
                    <a:lnTo>
                      <a:pt x="2705" y="369"/>
                    </a:lnTo>
                    <a:lnTo>
                      <a:pt x="2709" y="367"/>
                    </a:lnTo>
                    <a:lnTo>
                      <a:pt x="2713" y="363"/>
                    </a:lnTo>
                    <a:lnTo>
                      <a:pt x="2717" y="363"/>
                    </a:lnTo>
                    <a:lnTo>
                      <a:pt x="2721" y="357"/>
                    </a:lnTo>
                    <a:lnTo>
                      <a:pt x="2725" y="349"/>
                    </a:lnTo>
                    <a:lnTo>
                      <a:pt x="2728" y="347"/>
                    </a:lnTo>
                    <a:lnTo>
                      <a:pt x="2732" y="344"/>
                    </a:lnTo>
                    <a:lnTo>
                      <a:pt x="2736" y="344"/>
                    </a:lnTo>
                    <a:lnTo>
                      <a:pt x="2740" y="338"/>
                    </a:lnTo>
                    <a:lnTo>
                      <a:pt x="2744" y="330"/>
                    </a:lnTo>
                    <a:lnTo>
                      <a:pt x="2748" y="332"/>
                    </a:lnTo>
                    <a:lnTo>
                      <a:pt x="2752" y="330"/>
                    </a:lnTo>
                    <a:lnTo>
                      <a:pt x="2756" y="330"/>
                    </a:lnTo>
                    <a:lnTo>
                      <a:pt x="2760" y="326"/>
                    </a:lnTo>
                    <a:lnTo>
                      <a:pt x="2764" y="320"/>
                    </a:lnTo>
                    <a:lnTo>
                      <a:pt x="2768" y="318"/>
                    </a:lnTo>
                    <a:lnTo>
                      <a:pt x="2772" y="315"/>
                    </a:lnTo>
                    <a:lnTo>
                      <a:pt x="2776" y="313"/>
                    </a:lnTo>
                    <a:lnTo>
                      <a:pt x="2780" y="311"/>
                    </a:lnTo>
                    <a:lnTo>
                      <a:pt x="2784" y="303"/>
                    </a:lnTo>
                    <a:lnTo>
                      <a:pt x="2788" y="303"/>
                    </a:lnTo>
                    <a:lnTo>
                      <a:pt x="2792" y="295"/>
                    </a:lnTo>
                    <a:lnTo>
                      <a:pt x="2796" y="295"/>
                    </a:lnTo>
                    <a:lnTo>
                      <a:pt x="2799" y="288"/>
                    </a:lnTo>
                    <a:lnTo>
                      <a:pt x="2803" y="291"/>
                    </a:lnTo>
                    <a:lnTo>
                      <a:pt x="2807" y="282"/>
                    </a:lnTo>
                    <a:lnTo>
                      <a:pt x="2811" y="288"/>
                    </a:lnTo>
                    <a:lnTo>
                      <a:pt x="2815" y="284"/>
                    </a:lnTo>
                    <a:lnTo>
                      <a:pt x="2819" y="282"/>
                    </a:lnTo>
                    <a:lnTo>
                      <a:pt x="2823" y="276"/>
                    </a:lnTo>
                    <a:lnTo>
                      <a:pt x="2827" y="272"/>
                    </a:lnTo>
                    <a:lnTo>
                      <a:pt x="2831" y="266"/>
                    </a:lnTo>
                    <a:lnTo>
                      <a:pt x="2835" y="270"/>
                    </a:lnTo>
                    <a:lnTo>
                      <a:pt x="2839" y="259"/>
                    </a:lnTo>
                    <a:lnTo>
                      <a:pt x="2843" y="268"/>
                    </a:lnTo>
                    <a:lnTo>
                      <a:pt x="2847" y="262"/>
                    </a:lnTo>
                    <a:lnTo>
                      <a:pt x="2851" y="251"/>
                    </a:lnTo>
                    <a:lnTo>
                      <a:pt x="2855" y="247"/>
                    </a:lnTo>
                    <a:lnTo>
                      <a:pt x="2859" y="253"/>
                    </a:lnTo>
                    <a:lnTo>
                      <a:pt x="2863" y="245"/>
                    </a:lnTo>
                    <a:lnTo>
                      <a:pt x="2866" y="245"/>
                    </a:lnTo>
                    <a:lnTo>
                      <a:pt x="2870" y="241"/>
                    </a:lnTo>
                    <a:lnTo>
                      <a:pt x="2874" y="233"/>
                    </a:lnTo>
                    <a:lnTo>
                      <a:pt x="2878" y="237"/>
                    </a:lnTo>
                    <a:lnTo>
                      <a:pt x="2882" y="241"/>
                    </a:lnTo>
                    <a:lnTo>
                      <a:pt x="2886" y="228"/>
                    </a:lnTo>
                    <a:lnTo>
                      <a:pt x="2890" y="228"/>
                    </a:lnTo>
                    <a:lnTo>
                      <a:pt x="2894" y="230"/>
                    </a:lnTo>
                    <a:lnTo>
                      <a:pt x="2898" y="222"/>
                    </a:lnTo>
                    <a:lnTo>
                      <a:pt x="2902" y="228"/>
                    </a:lnTo>
                    <a:lnTo>
                      <a:pt x="2906" y="220"/>
                    </a:lnTo>
                    <a:lnTo>
                      <a:pt x="2910" y="212"/>
                    </a:lnTo>
                    <a:lnTo>
                      <a:pt x="2914" y="216"/>
                    </a:lnTo>
                    <a:lnTo>
                      <a:pt x="2918" y="214"/>
                    </a:lnTo>
                    <a:lnTo>
                      <a:pt x="2922" y="210"/>
                    </a:lnTo>
                    <a:lnTo>
                      <a:pt x="2926" y="214"/>
                    </a:lnTo>
                    <a:lnTo>
                      <a:pt x="2930" y="203"/>
                    </a:lnTo>
                    <a:lnTo>
                      <a:pt x="2934" y="21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79" name="Line 4631"/>
              <p:cNvSpPr>
                <a:spLocks noChangeShapeType="1"/>
              </p:cNvSpPr>
              <p:nvPr/>
            </p:nvSpPr>
            <p:spPr bwMode="auto">
              <a:xfrm flipV="1"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0" name="Line 4632"/>
              <p:cNvSpPr>
                <a:spLocks noChangeShapeType="1"/>
              </p:cNvSpPr>
              <p:nvPr/>
            </p:nvSpPr>
            <p:spPr bwMode="auto">
              <a:xfrm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1" name="Line 4633"/>
              <p:cNvSpPr>
                <a:spLocks noChangeShapeType="1"/>
              </p:cNvSpPr>
              <p:nvPr/>
            </p:nvSpPr>
            <p:spPr bwMode="auto">
              <a:xfrm flipV="1">
                <a:off x="307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2" name="Freeform 4634"/>
              <p:cNvSpPr>
                <a:spLocks/>
              </p:cNvSpPr>
              <p:nvPr/>
            </p:nvSpPr>
            <p:spPr bwMode="auto">
              <a:xfrm flipV="1">
                <a:off x="3076" y="909"/>
                <a:ext cx="1737" cy="1107"/>
              </a:xfrm>
              <a:custGeom>
                <a:avLst/>
                <a:gdLst/>
                <a:ahLst/>
                <a:cxnLst>
                  <a:cxn ang="0">
                    <a:pos x="43" y="4"/>
                  </a:cxn>
                  <a:cxn ang="0">
                    <a:pos x="90" y="12"/>
                  </a:cxn>
                  <a:cxn ang="0">
                    <a:pos x="138" y="27"/>
                  </a:cxn>
                  <a:cxn ang="0">
                    <a:pos x="185" y="47"/>
                  </a:cxn>
                  <a:cxn ang="0">
                    <a:pos x="232" y="79"/>
                  </a:cxn>
                  <a:cxn ang="0">
                    <a:pos x="279" y="120"/>
                  </a:cxn>
                  <a:cxn ang="0">
                    <a:pos x="327" y="170"/>
                  </a:cxn>
                  <a:cxn ang="0">
                    <a:pos x="374" y="225"/>
                  </a:cxn>
                  <a:cxn ang="0">
                    <a:pos x="421" y="291"/>
                  </a:cxn>
                  <a:cxn ang="0">
                    <a:pos x="469" y="363"/>
                  </a:cxn>
                  <a:cxn ang="0">
                    <a:pos x="516" y="452"/>
                  </a:cxn>
                  <a:cxn ang="0">
                    <a:pos x="563" y="540"/>
                  </a:cxn>
                  <a:cxn ang="0">
                    <a:pos x="611" y="637"/>
                  </a:cxn>
                  <a:cxn ang="0">
                    <a:pos x="658" y="740"/>
                  </a:cxn>
                  <a:cxn ang="0">
                    <a:pos x="705" y="849"/>
                  </a:cxn>
                  <a:cxn ang="0">
                    <a:pos x="753" y="958"/>
                  </a:cxn>
                  <a:cxn ang="0">
                    <a:pos x="800" y="1062"/>
                  </a:cxn>
                  <a:cxn ang="0">
                    <a:pos x="847" y="1171"/>
                  </a:cxn>
                  <a:cxn ang="0">
                    <a:pos x="894" y="1270"/>
                  </a:cxn>
                  <a:cxn ang="0">
                    <a:pos x="942" y="1372"/>
                  </a:cxn>
                  <a:cxn ang="0">
                    <a:pos x="989" y="1468"/>
                  </a:cxn>
                  <a:cxn ang="0">
                    <a:pos x="1036" y="1556"/>
                  </a:cxn>
                  <a:cxn ang="0">
                    <a:pos x="1084" y="1631"/>
                  </a:cxn>
                  <a:cxn ang="0">
                    <a:pos x="1131" y="1703"/>
                  </a:cxn>
                  <a:cxn ang="0">
                    <a:pos x="1178" y="1762"/>
                  </a:cxn>
                  <a:cxn ang="0">
                    <a:pos x="1226" y="1814"/>
                  </a:cxn>
                  <a:cxn ang="0">
                    <a:pos x="1273" y="1857"/>
                  </a:cxn>
                  <a:cxn ang="0">
                    <a:pos x="1320" y="1884"/>
                  </a:cxn>
                  <a:cxn ang="0">
                    <a:pos x="1368" y="1908"/>
                  </a:cxn>
                  <a:cxn ang="0">
                    <a:pos x="1415" y="1919"/>
                  </a:cxn>
                  <a:cxn ang="0">
                    <a:pos x="1462" y="1915"/>
                  </a:cxn>
                  <a:cxn ang="0">
                    <a:pos x="1509" y="1907"/>
                  </a:cxn>
                  <a:cxn ang="0">
                    <a:pos x="1557" y="1891"/>
                  </a:cxn>
                  <a:cxn ang="0">
                    <a:pos x="1604" y="1865"/>
                  </a:cxn>
                  <a:cxn ang="0">
                    <a:pos x="1651" y="1831"/>
                  </a:cxn>
                  <a:cxn ang="0">
                    <a:pos x="1699" y="1786"/>
                  </a:cxn>
                  <a:cxn ang="0">
                    <a:pos x="1746" y="1744"/>
                  </a:cxn>
                  <a:cxn ang="0">
                    <a:pos x="1793" y="1691"/>
                  </a:cxn>
                  <a:cxn ang="0">
                    <a:pos x="1841" y="1628"/>
                  </a:cxn>
                  <a:cxn ang="0">
                    <a:pos x="1888" y="1567"/>
                  </a:cxn>
                  <a:cxn ang="0">
                    <a:pos x="1935" y="1505"/>
                  </a:cxn>
                  <a:cxn ang="0">
                    <a:pos x="1983" y="1435"/>
                  </a:cxn>
                  <a:cxn ang="0">
                    <a:pos x="2030" y="1365"/>
                  </a:cxn>
                  <a:cxn ang="0">
                    <a:pos x="2077" y="1291"/>
                  </a:cxn>
                  <a:cxn ang="0">
                    <a:pos x="2125" y="1216"/>
                  </a:cxn>
                  <a:cxn ang="0">
                    <a:pos x="2172" y="1145"/>
                  </a:cxn>
                  <a:cxn ang="0">
                    <a:pos x="2219" y="1076"/>
                  </a:cxn>
                  <a:cxn ang="0">
                    <a:pos x="2266" y="1005"/>
                  </a:cxn>
                  <a:cxn ang="0">
                    <a:pos x="2314" y="936"/>
                  </a:cxn>
                  <a:cxn ang="0">
                    <a:pos x="2361" y="865"/>
                  </a:cxn>
                  <a:cxn ang="0">
                    <a:pos x="2408" y="801"/>
                  </a:cxn>
                  <a:cxn ang="0">
                    <a:pos x="2456" y="741"/>
                  </a:cxn>
                  <a:cxn ang="0">
                    <a:pos x="2503" y="671"/>
                  </a:cxn>
                  <a:cxn ang="0">
                    <a:pos x="2550" y="619"/>
                  </a:cxn>
                  <a:cxn ang="0">
                    <a:pos x="2598" y="565"/>
                  </a:cxn>
                  <a:cxn ang="0">
                    <a:pos x="2645" y="511"/>
                  </a:cxn>
                  <a:cxn ang="0">
                    <a:pos x="2692" y="462"/>
                  </a:cxn>
                  <a:cxn ang="0">
                    <a:pos x="2740" y="419"/>
                  </a:cxn>
                  <a:cxn ang="0">
                    <a:pos x="2787" y="379"/>
                  </a:cxn>
                  <a:cxn ang="0">
                    <a:pos x="2834" y="335"/>
                  </a:cxn>
                  <a:cxn ang="0">
                    <a:pos x="2881" y="301"/>
                  </a:cxn>
                  <a:cxn ang="0">
                    <a:pos x="2929" y="268"/>
                  </a:cxn>
                  <a:cxn ang="0">
                    <a:pos x="2976" y="235"/>
                  </a:cxn>
                </a:cxnLst>
                <a:rect l="0" t="0" r="r" b="b"/>
                <a:pathLst>
                  <a:path w="3016" h="1923">
                    <a:moveTo>
                      <a:pt x="0" y="1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9" y="7"/>
                    </a:lnTo>
                    <a:lnTo>
                      <a:pt x="43" y="4"/>
                    </a:lnTo>
                    <a:lnTo>
                      <a:pt x="47" y="4"/>
                    </a:lnTo>
                    <a:lnTo>
                      <a:pt x="51" y="6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63" y="10"/>
                    </a:lnTo>
                    <a:lnTo>
                      <a:pt x="67" y="12"/>
                    </a:lnTo>
                    <a:lnTo>
                      <a:pt x="71" y="9"/>
                    </a:lnTo>
                    <a:lnTo>
                      <a:pt x="74" y="9"/>
                    </a:lnTo>
                    <a:lnTo>
                      <a:pt x="78" y="12"/>
                    </a:lnTo>
                    <a:lnTo>
                      <a:pt x="82" y="14"/>
                    </a:lnTo>
                    <a:lnTo>
                      <a:pt x="86" y="14"/>
                    </a:lnTo>
                    <a:lnTo>
                      <a:pt x="90" y="12"/>
                    </a:lnTo>
                    <a:lnTo>
                      <a:pt x="94" y="17"/>
                    </a:lnTo>
                    <a:lnTo>
                      <a:pt x="98" y="18"/>
                    </a:lnTo>
                    <a:lnTo>
                      <a:pt x="102" y="18"/>
                    </a:lnTo>
                    <a:lnTo>
                      <a:pt x="106" y="21"/>
                    </a:lnTo>
                    <a:lnTo>
                      <a:pt x="110" y="20"/>
                    </a:lnTo>
                    <a:lnTo>
                      <a:pt x="114" y="23"/>
                    </a:lnTo>
                    <a:lnTo>
                      <a:pt x="118" y="20"/>
                    </a:lnTo>
                    <a:lnTo>
                      <a:pt x="122" y="24"/>
                    </a:lnTo>
                    <a:lnTo>
                      <a:pt x="126" y="24"/>
                    </a:lnTo>
                    <a:lnTo>
                      <a:pt x="130" y="30"/>
                    </a:lnTo>
                    <a:lnTo>
                      <a:pt x="134" y="26"/>
                    </a:lnTo>
                    <a:lnTo>
                      <a:pt x="138" y="27"/>
                    </a:lnTo>
                    <a:lnTo>
                      <a:pt x="141" y="31"/>
                    </a:lnTo>
                    <a:lnTo>
                      <a:pt x="145" y="31"/>
                    </a:lnTo>
                    <a:lnTo>
                      <a:pt x="149" y="31"/>
                    </a:lnTo>
                    <a:lnTo>
                      <a:pt x="153" y="33"/>
                    </a:lnTo>
                    <a:lnTo>
                      <a:pt x="157" y="37"/>
                    </a:lnTo>
                    <a:lnTo>
                      <a:pt x="161" y="39"/>
                    </a:lnTo>
                    <a:lnTo>
                      <a:pt x="165" y="39"/>
                    </a:lnTo>
                    <a:lnTo>
                      <a:pt x="169" y="41"/>
                    </a:lnTo>
                    <a:lnTo>
                      <a:pt x="173" y="47"/>
                    </a:lnTo>
                    <a:lnTo>
                      <a:pt x="177" y="49"/>
                    </a:lnTo>
                    <a:lnTo>
                      <a:pt x="181" y="50"/>
                    </a:lnTo>
                    <a:lnTo>
                      <a:pt x="185" y="47"/>
                    </a:lnTo>
                    <a:lnTo>
                      <a:pt x="189" y="53"/>
                    </a:lnTo>
                    <a:lnTo>
                      <a:pt x="193" y="53"/>
                    </a:lnTo>
                    <a:lnTo>
                      <a:pt x="197" y="56"/>
                    </a:lnTo>
                    <a:lnTo>
                      <a:pt x="201" y="59"/>
                    </a:lnTo>
                    <a:lnTo>
                      <a:pt x="205" y="62"/>
                    </a:lnTo>
                    <a:lnTo>
                      <a:pt x="208" y="66"/>
                    </a:lnTo>
                    <a:lnTo>
                      <a:pt x="212" y="70"/>
                    </a:lnTo>
                    <a:lnTo>
                      <a:pt x="216" y="72"/>
                    </a:lnTo>
                    <a:lnTo>
                      <a:pt x="220" y="74"/>
                    </a:lnTo>
                    <a:lnTo>
                      <a:pt x="224" y="74"/>
                    </a:lnTo>
                    <a:lnTo>
                      <a:pt x="228" y="78"/>
                    </a:lnTo>
                    <a:lnTo>
                      <a:pt x="232" y="79"/>
                    </a:lnTo>
                    <a:lnTo>
                      <a:pt x="236" y="83"/>
                    </a:lnTo>
                    <a:lnTo>
                      <a:pt x="240" y="84"/>
                    </a:lnTo>
                    <a:lnTo>
                      <a:pt x="244" y="90"/>
                    </a:lnTo>
                    <a:lnTo>
                      <a:pt x="248" y="88"/>
                    </a:lnTo>
                    <a:lnTo>
                      <a:pt x="252" y="99"/>
                    </a:lnTo>
                    <a:lnTo>
                      <a:pt x="256" y="99"/>
                    </a:lnTo>
                    <a:lnTo>
                      <a:pt x="260" y="103"/>
                    </a:lnTo>
                    <a:lnTo>
                      <a:pt x="264" y="108"/>
                    </a:lnTo>
                    <a:lnTo>
                      <a:pt x="268" y="106"/>
                    </a:lnTo>
                    <a:lnTo>
                      <a:pt x="272" y="108"/>
                    </a:lnTo>
                    <a:lnTo>
                      <a:pt x="276" y="114"/>
                    </a:lnTo>
                    <a:lnTo>
                      <a:pt x="279" y="120"/>
                    </a:lnTo>
                    <a:lnTo>
                      <a:pt x="283" y="123"/>
                    </a:lnTo>
                    <a:lnTo>
                      <a:pt x="287" y="126"/>
                    </a:lnTo>
                    <a:lnTo>
                      <a:pt x="291" y="132"/>
                    </a:lnTo>
                    <a:lnTo>
                      <a:pt x="295" y="134"/>
                    </a:lnTo>
                    <a:lnTo>
                      <a:pt x="299" y="140"/>
                    </a:lnTo>
                    <a:lnTo>
                      <a:pt x="303" y="143"/>
                    </a:lnTo>
                    <a:lnTo>
                      <a:pt x="307" y="148"/>
                    </a:lnTo>
                    <a:lnTo>
                      <a:pt x="311" y="154"/>
                    </a:lnTo>
                    <a:lnTo>
                      <a:pt x="315" y="158"/>
                    </a:lnTo>
                    <a:lnTo>
                      <a:pt x="319" y="161"/>
                    </a:lnTo>
                    <a:lnTo>
                      <a:pt x="323" y="165"/>
                    </a:lnTo>
                    <a:lnTo>
                      <a:pt x="327" y="170"/>
                    </a:lnTo>
                    <a:lnTo>
                      <a:pt x="331" y="175"/>
                    </a:lnTo>
                    <a:lnTo>
                      <a:pt x="335" y="175"/>
                    </a:lnTo>
                    <a:lnTo>
                      <a:pt x="339" y="182"/>
                    </a:lnTo>
                    <a:lnTo>
                      <a:pt x="343" y="184"/>
                    </a:lnTo>
                    <a:lnTo>
                      <a:pt x="346" y="188"/>
                    </a:lnTo>
                    <a:lnTo>
                      <a:pt x="350" y="199"/>
                    </a:lnTo>
                    <a:lnTo>
                      <a:pt x="354" y="198"/>
                    </a:lnTo>
                    <a:lnTo>
                      <a:pt x="358" y="205"/>
                    </a:lnTo>
                    <a:lnTo>
                      <a:pt x="362" y="208"/>
                    </a:lnTo>
                    <a:lnTo>
                      <a:pt x="366" y="212"/>
                    </a:lnTo>
                    <a:lnTo>
                      <a:pt x="370" y="221"/>
                    </a:lnTo>
                    <a:lnTo>
                      <a:pt x="374" y="225"/>
                    </a:lnTo>
                    <a:lnTo>
                      <a:pt x="378" y="229"/>
                    </a:lnTo>
                    <a:lnTo>
                      <a:pt x="382" y="235"/>
                    </a:lnTo>
                    <a:lnTo>
                      <a:pt x="386" y="241"/>
                    </a:lnTo>
                    <a:lnTo>
                      <a:pt x="390" y="245"/>
                    </a:lnTo>
                    <a:lnTo>
                      <a:pt x="394" y="251"/>
                    </a:lnTo>
                    <a:lnTo>
                      <a:pt x="398" y="258"/>
                    </a:lnTo>
                    <a:lnTo>
                      <a:pt x="402" y="262"/>
                    </a:lnTo>
                    <a:lnTo>
                      <a:pt x="406" y="269"/>
                    </a:lnTo>
                    <a:lnTo>
                      <a:pt x="410" y="272"/>
                    </a:lnTo>
                    <a:lnTo>
                      <a:pt x="413" y="277"/>
                    </a:lnTo>
                    <a:lnTo>
                      <a:pt x="417" y="285"/>
                    </a:lnTo>
                    <a:lnTo>
                      <a:pt x="421" y="291"/>
                    </a:lnTo>
                    <a:lnTo>
                      <a:pt x="425" y="301"/>
                    </a:lnTo>
                    <a:lnTo>
                      <a:pt x="429" y="301"/>
                    </a:lnTo>
                    <a:lnTo>
                      <a:pt x="433" y="310"/>
                    </a:lnTo>
                    <a:lnTo>
                      <a:pt x="437" y="316"/>
                    </a:lnTo>
                    <a:lnTo>
                      <a:pt x="441" y="320"/>
                    </a:lnTo>
                    <a:lnTo>
                      <a:pt x="445" y="328"/>
                    </a:lnTo>
                    <a:lnTo>
                      <a:pt x="449" y="334"/>
                    </a:lnTo>
                    <a:lnTo>
                      <a:pt x="453" y="340"/>
                    </a:lnTo>
                    <a:lnTo>
                      <a:pt x="457" y="346"/>
                    </a:lnTo>
                    <a:lnTo>
                      <a:pt x="461" y="356"/>
                    </a:lnTo>
                    <a:lnTo>
                      <a:pt x="465" y="357"/>
                    </a:lnTo>
                    <a:lnTo>
                      <a:pt x="469" y="363"/>
                    </a:lnTo>
                    <a:lnTo>
                      <a:pt x="473" y="370"/>
                    </a:lnTo>
                    <a:lnTo>
                      <a:pt x="477" y="381"/>
                    </a:lnTo>
                    <a:lnTo>
                      <a:pt x="481" y="390"/>
                    </a:lnTo>
                    <a:lnTo>
                      <a:pt x="484" y="392"/>
                    </a:lnTo>
                    <a:lnTo>
                      <a:pt x="488" y="400"/>
                    </a:lnTo>
                    <a:lnTo>
                      <a:pt x="492" y="404"/>
                    </a:lnTo>
                    <a:lnTo>
                      <a:pt x="496" y="414"/>
                    </a:lnTo>
                    <a:lnTo>
                      <a:pt x="500" y="421"/>
                    </a:lnTo>
                    <a:lnTo>
                      <a:pt x="504" y="425"/>
                    </a:lnTo>
                    <a:lnTo>
                      <a:pt x="508" y="435"/>
                    </a:lnTo>
                    <a:lnTo>
                      <a:pt x="512" y="444"/>
                    </a:lnTo>
                    <a:lnTo>
                      <a:pt x="516" y="452"/>
                    </a:lnTo>
                    <a:lnTo>
                      <a:pt x="520" y="457"/>
                    </a:lnTo>
                    <a:lnTo>
                      <a:pt x="524" y="462"/>
                    </a:lnTo>
                    <a:lnTo>
                      <a:pt x="528" y="472"/>
                    </a:lnTo>
                    <a:lnTo>
                      <a:pt x="532" y="479"/>
                    </a:lnTo>
                    <a:lnTo>
                      <a:pt x="536" y="489"/>
                    </a:lnTo>
                    <a:lnTo>
                      <a:pt x="540" y="496"/>
                    </a:lnTo>
                    <a:lnTo>
                      <a:pt x="544" y="498"/>
                    </a:lnTo>
                    <a:lnTo>
                      <a:pt x="548" y="510"/>
                    </a:lnTo>
                    <a:lnTo>
                      <a:pt x="551" y="516"/>
                    </a:lnTo>
                    <a:lnTo>
                      <a:pt x="555" y="527"/>
                    </a:lnTo>
                    <a:lnTo>
                      <a:pt x="559" y="534"/>
                    </a:lnTo>
                    <a:lnTo>
                      <a:pt x="563" y="540"/>
                    </a:lnTo>
                    <a:lnTo>
                      <a:pt x="567" y="550"/>
                    </a:lnTo>
                    <a:lnTo>
                      <a:pt x="571" y="559"/>
                    </a:lnTo>
                    <a:lnTo>
                      <a:pt x="575" y="566"/>
                    </a:lnTo>
                    <a:lnTo>
                      <a:pt x="579" y="573"/>
                    </a:lnTo>
                    <a:lnTo>
                      <a:pt x="583" y="581"/>
                    </a:lnTo>
                    <a:lnTo>
                      <a:pt x="587" y="592"/>
                    </a:lnTo>
                    <a:lnTo>
                      <a:pt x="591" y="601"/>
                    </a:lnTo>
                    <a:lnTo>
                      <a:pt x="595" y="609"/>
                    </a:lnTo>
                    <a:lnTo>
                      <a:pt x="599" y="614"/>
                    </a:lnTo>
                    <a:lnTo>
                      <a:pt x="603" y="626"/>
                    </a:lnTo>
                    <a:lnTo>
                      <a:pt x="607" y="631"/>
                    </a:lnTo>
                    <a:lnTo>
                      <a:pt x="611" y="637"/>
                    </a:lnTo>
                    <a:lnTo>
                      <a:pt x="615" y="649"/>
                    </a:lnTo>
                    <a:lnTo>
                      <a:pt x="619" y="655"/>
                    </a:lnTo>
                    <a:lnTo>
                      <a:pt x="622" y="664"/>
                    </a:lnTo>
                    <a:lnTo>
                      <a:pt x="626" y="676"/>
                    </a:lnTo>
                    <a:lnTo>
                      <a:pt x="630" y="679"/>
                    </a:lnTo>
                    <a:lnTo>
                      <a:pt x="634" y="689"/>
                    </a:lnTo>
                    <a:lnTo>
                      <a:pt x="638" y="697"/>
                    </a:lnTo>
                    <a:lnTo>
                      <a:pt x="642" y="708"/>
                    </a:lnTo>
                    <a:lnTo>
                      <a:pt x="646" y="714"/>
                    </a:lnTo>
                    <a:lnTo>
                      <a:pt x="650" y="725"/>
                    </a:lnTo>
                    <a:lnTo>
                      <a:pt x="654" y="730"/>
                    </a:lnTo>
                    <a:lnTo>
                      <a:pt x="658" y="740"/>
                    </a:lnTo>
                    <a:lnTo>
                      <a:pt x="662" y="752"/>
                    </a:lnTo>
                    <a:lnTo>
                      <a:pt x="666" y="757"/>
                    </a:lnTo>
                    <a:lnTo>
                      <a:pt x="670" y="772"/>
                    </a:lnTo>
                    <a:lnTo>
                      <a:pt x="674" y="779"/>
                    </a:lnTo>
                    <a:lnTo>
                      <a:pt x="678" y="785"/>
                    </a:lnTo>
                    <a:lnTo>
                      <a:pt x="682" y="793"/>
                    </a:lnTo>
                    <a:lnTo>
                      <a:pt x="686" y="802"/>
                    </a:lnTo>
                    <a:lnTo>
                      <a:pt x="689" y="813"/>
                    </a:lnTo>
                    <a:lnTo>
                      <a:pt x="693" y="820"/>
                    </a:lnTo>
                    <a:lnTo>
                      <a:pt x="697" y="828"/>
                    </a:lnTo>
                    <a:lnTo>
                      <a:pt x="701" y="841"/>
                    </a:lnTo>
                    <a:lnTo>
                      <a:pt x="705" y="849"/>
                    </a:lnTo>
                    <a:lnTo>
                      <a:pt x="709" y="857"/>
                    </a:lnTo>
                    <a:lnTo>
                      <a:pt x="713" y="864"/>
                    </a:lnTo>
                    <a:lnTo>
                      <a:pt x="717" y="875"/>
                    </a:lnTo>
                    <a:lnTo>
                      <a:pt x="721" y="883"/>
                    </a:lnTo>
                    <a:lnTo>
                      <a:pt x="725" y="891"/>
                    </a:lnTo>
                    <a:lnTo>
                      <a:pt x="729" y="901"/>
                    </a:lnTo>
                    <a:lnTo>
                      <a:pt x="733" y="911"/>
                    </a:lnTo>
                    <a:lnTo>
                      <a:pt x="737" y="917"/>
                    </a:lnTo>
                    <a:lnTo>
                      <a:pt x="741" y="927"/>
                    </a:lnTo>
                    <a:lnTo>
                      <a:pt x="745" y="940"/>
                    </a:lnTo>
                    <a:lnTo>
                      <a:pt x="749" y="944"/>
                    </a:lnTo>
                    <a:lnTo>
                      <a:pt x="753" y="958"/>
                    </a:lnTo>
                    <a:lnTo>
                      <a:pt x="756" y="965"/>
                    </a:lnTo>
                    <a:lnTo>
                      <a:pt x="760" y="973"/>
                    </a:lnTo>
                    <a:lnTo>
                      <a:pt x="764" y="983"/>
                    </a:lnTo>
                    <a:lnTo>
                      <a:pt x="768" y="991"/>
                    </a:lnTo>
                    <a:lnTo>
                      <a:pt x="772" y="999"/>
                    </a:lnTo>
                    <a:lnTo>
                      <a:pt x="776" y="1009"/>
                    </a:lnTo>
                    <a:lnTo>
                      <a:pt x="780" y="1021"/>
                    </a:lnTo>
                    <a:lnTo>
                      <a:pt x="784" y="1028"/>
                    </a:lnTo>
                    <a:lnTo>
                      <a:pt x="788" y="1034"/>
                    </a:lnTo>
                    <a:lnTo>
                      <a:pt x="792" y="1046"/>
                    </a:lnTo>
                    <a:lnTo>
                      <a:pt x="796" y="1055"/>
                    </a:lnTo>
                    <a:lnTo>
                      <a:pt x="800" y="1062"/>
                    </a:lnTo>
                    <a:lnTo>
                      <a:pt x="804" y="1068"/>
                    </a:lnTo>
                    <a:lnTo>
                      <a:pt x="808" y="1081"/>
                    </a:lnTo>
                    <a:lnTo>
                      <a:pt x="812" y="1090"/>
                    </a:lnTo>
                    <a:lnTo>
                      <a:pt x="816" y="1099"/>
                    </a:lnTo>
                    <a:lnTo>
                      <a:pt x="820" y="1107"/>
                    </a:lnTo>
                    <a:lnTo>
                      <a:pt x="824" y="1116"/>
                    </a:lnTo>
                    <a:lnTo>
                      <a:pt x="827" y="1121"/>
                    </a:lnTo>
                    <a:lnTo>
                      <a:pt x="831" y="1133"/>
                    </a:lnTo>
                    <a:lnTo>
                      <a:pt x="835" y="1142"/>
                    </a:lnTo>
                    <a:lnTo>
                      <a:pt x="839" y="1150"/>
                    </a:lnTo>
                    <a:lnTo>
                      <a:pt x="843" y="1160"/>
                    </a:lnTo>
                    <a:lnTo>
                      <a:pt x="847" y="1171"/>
                    </a:lnTo>
                    <a:lnTo>
                      <a:pt x="851" y="1180"/>
                    </a:lnTo>
                    <a:lnTo>
                      <a:pt x="855" y="1189"/>
                    </a:lnTo>
                    <a:lnTo>
                      <a:pt x="859" y="1194"/>
                    </a:lnTo>
                    <a:lnTo>
                      <a:pt x="863" y="1204"/>
                    </a:lnTo>
                    <a:lnTo>
                      <a:pt x="867" y="1213"/>
                    </a:lnTo>
                    <a:lnTo>
                      <a:pt x="871" y="1221"/>
                    </a:lnTo>
                    <a:lnTo>
                      <a:pt x="875" y="1227"/>
                    </a:lnTo>
                    <a:lnTo>
                      <a:pt x="879" y="1238"/>
                    </a:lnTo>
                    <a:lnTo>
                      <a:pt x="883" y="1248"/>
                    </a:lnTo>
                    <a:lnTo>
                      <a:pt x="887" y="1256"/>
                    </a:lnTo>
                    <a:lnTo>
                      <a:pt x="891" y="1267"/>
                    </a:lnTo>
                    <a:lnTo>
                      <a:pt x="894" y="1270"/>
                    </a:lnTo>
                    <a:lnTo>
                      <a:pt x="898" y="1283"/>
                    </a:lnTo>
                    <a:lnTo>
                      <a:pt x="902" y="1291"/>
                    </a:lnTo>
                    <a:lnTo>
                      <a:pt x="906" y="1300"/>
                    </a:lnTo>
                    <a:lnTo>
                      <a:pt x="910" y="1306"/>
                    </a:lnTo>
                    <a:lnTo>
                      <a:pt x="914" y="1317"/>
                    </a:lnTo>
                    <a:lnTo>
                      <a:pt x="918" y="1324"/>
                    </a:lnTo>
                    <a:lnTo>
                      <a:pt x="922" y="1330"/>
                    </a:lnTo>
                    <a:lnTo>
                      <a:pt x="926" y="1338"/>
                    </a:lnTo>
                    <a:lnTo>
                      <a:pt x="930" y="1349"/>
                    </a:lnTo>
                    <a:lnTo>
                      <a:pt x="934" y="1354"/>
                    </a:lnTo>
                    <a:lnTo>
                      <a:pt x="938" y="1363"/>
                    </a:lnTo>
                    <a:lnTo>
                      <a:pt x="942" y="1372"/>
                    </a:lnTo>
                    <a:lnTo>
                      <a:pt x="946" y="1384"/>
                    </a:lnTo>
                    <a:lnTo>
                      <a:pt x="950" y="1391"/>
                    </a:lnTo>
                    <a:lnTo>
                      <a:pt x="954" y="1396"/>
                    </a:lnTo>
                    <a:lnTo>
                      <a:pt x="958" y="1402"/>
                    </a:lnTo>
                    <a:lnTo>
                      <a:pt x="961" y="1413"/>
                    </a:lnTo>
                    <a:lnTo>
                      <a:pt x="965" y="1419"/>
                    </a:lnTo>
                    <a:lnTo>
                      <a:pt x="969" y="1429"/>
                    </a:lnTo>
                    <a:lnTo>
                      <a:pt x="973" y="1435"/>
                    </a:lnTo>
                    <a:lnTo>
                      <a:pt x="977" y="1445"/>
                    </a:lnTo>
                    <a:lnTo>
                      <a:pt x="981" y="1448"/>
                    </a:lnTo>
                    <a:lnTo>
                      <a:pt x="985" y="1459"/>
                    </a:lnTo>
                    <a:lnTo>
                      <a:pt x="989" y="1468"/>
                    </a:lnTo>
                    <a:lnTo>
                      <a:pt x="993" y="1476"/>
                    </a:lnTo>
                    <a:lnTo>
                      <a:pt x="997" y="1481"/>
                    </a:lnTo>
                    <a:lnTo>
                      <a:pt x="1001" y="1490"/>
                    </a:lnTo>
                    <a:lnTo>
                      <a:pt x="1005" y="1494"/>
                    </a:lnTo>
                    <a:lnTo>
                      <a:pt x="1009" y="1503"/>
                    </a:lnTo>
                    <a:lnTo>
                      <a:pt x="1013" y="1510"/>
                    </a:lnTo>
                    <a:lnTo>
                      <a:pt x="1017" y="1518"/>
                    </a:lnTo>
                    <a:lnTo>
                      <a:pt x="1021" y="1524"/>
                    </a:lnTo>
                    <a:lnTo>
                      <a:pt x="1025" y="1534"/>
                    </a:lnTo>
                    <a:lnTo>
                      <a:pt x="1029" y="1539"/>
                    </a:lnTo>
                    <a:lnTo>
                      <a:pt x="1032" y="1544"/>
                    </a:lnTo>
                    <a:lnTo>
                      <a:pt x="1036" y="1556"/>
                    </a:lnTo>
                    <a:lnTo>
                      <a:pt x="1040" y="1560"/>
                    </a:lnTo>
                    <a:lnTo>
                      <a:pt x="1044" y="1567"/>
                    </a:lnTo>
                    <a:lnTo>
                      <a:pt x="1048" y="1575"/>
                    </a:lnTo>
                    <a:lnTo>
                      <a:pt x="1052" y="1579"/>
                    </a:lnTo>
                    <a:lnTo>
                      <a:pt x="1056" y="1586"/>
                    </a:lnTo>
                    <a:lnTo>
                      <a:pt x="1060" y="1592"/>
                    </a:lnTo>
                    <a:lnTo>
                      <a:pt x="1064" y="1599"/>
                    </a:lnTo>
                    <a:lnTo>
                      <a:pt x="1068" y="1605"/>
                    </a:lnTo>
                    <a:lnTo>
                      <a:pt x="1072" y="1611"/>
                    </a:lnTo>
                    <a:lnTo>
                      <a:pt x="1076" y="1618"/>
                    </a:lnTo>
                    <a:lnTo>
                      <a:pt x="1080" y="1624"/>
                    </a:lnTo>
                    <a:lnTo>
                      <a:pt x="1084" y="1631"/>
                    </a:lnTo>
                    <a:lnTo>
                      <a:pt x="1088" y="1638"/>
                    </a:lnTo>
                    <a:lnTo>
                      <a:pt x="1092" y="1641"/>
                    </a:lnTo>
                    <a:lnTo>
                      <a:pt x="1096" y="1647"/>
                    </a:lnTo>
                    <a:lnTo>
                      <a:pt x="1099" y="1655"/>
                    </a:lnTo>
                    <a:lnTo>
                      <a:pt x="1103" y="1657"/>
                    </a:lnTo>
                    <a:lnTo>
                      <a:pt x="1107" y="1668"/>
                    </a:lnTo>
                    <a:lnTo>
                      <a:pt x="1111" y="1675"/>
                    </a:lnTo>
                    <a:lnTo>
                      <a:pt x="1115" y="1675"/>
                    </a:lnTo>
                    <a:lnTo>
                      <a:pt x="1119" y="1684"/>
                    </a:lnTo>
                    <a:lnTo>
                      <a:pt x="1123" y="1690"/>
                    </a:lnTo>
                    <a:lnTo>
                      <a:pt x="1127" y="1698"/>
                    </a:lnTo>
                    <a:lnTo>
                      <a:pt x="1131" y="1703"/>
                    </a:lnTo>
                    <a:lnTo>
                      <a:pt x="1135" y="1707"/>
                    </a:lnTo>
                    <a:lnTo>
                      <a:pt x="1139" y="1714"/>
                    </a:lnTo>
                    <a:lnTo>
                      <a:pt x="1143" y="1720"/>
                    </a:lnTo>
                    <a:lnTo>
                      <a:pt x="1147" y="1722"/>
                    </a:lnTo>
                    <a:lnTo>
                      <a:pt x="1151" y="1727"/>
                    </a:lnTo>
                    <a:lnTo>
                      <a:pt x="1155" y="1732"/>
                    </a:lnTo>
                    <a:lnTo>
                      <a:pt x="1159" y="1740"/>
                    </a:lnTo>
                    <a:lnTo>
                      <a:pt x="1163" y="1743"/>
                    </a:lnTo>
                    <a:lnTo>
                      <a:pt x="1167" y="1748"/>
                    </a:lnTo>
                    <a:lnTo>
                      <a:pt x="1170" y="1754"/>
                    </a:lnTo>
                    <a:lnTo>
                      <a:pt x="1174" y="1758"/>
                    </a:lnTo>
                    <a:lnTo>
                      <a:pt x="1178" y="1762"/>
                    </a:lnTo>
                    <a:lnTo>
                      <a:pt x="1182" y="1767"/>
                    </a:lnTo>
                    <a:lnTo>
                      <a:pt x="1186" y="1772"/>
                    </a:lnTo>
                    <a:lnTo>
                      <a:pt x="1190" y="1779"/>
                    </a:lnTo>
                    <a:lnTo>
                      <a:pt x="1194" y="1784"/>
                    </a:lnTo>
                    <a:lnTo>
                      <a:pt x="1198" y="1785"/>
                    </a:lnTo>
                    <a:lnTo>
                      <a:pt x="1202" y="1790"/>
                    </a:lnTo>
                    <a:lnTo>
                      <a:pt x="1206" y="1793"/>
                    </a:lnTo>
                    <a:lnTo>
                      <a:pt x="1210" y="1798"/>
                    </a:lnTo>
                    <a:lnTo>
                      <a:pt x="1214" y="1802"/>
                    </a:lnTo>
                    <a:lnTo>
                      <a:pt x="1218" y="1803"/>
                    </a:lnTo>
                    <a:lnTo>
                      <a:pt x="1222" y="1809"/>
                    </a:lnTo>
                    <a:lnTo>
                      <a:pt x="1226" y="1814"/>
                    </a:lnTo>
                    <a:lnTo>
                      <a:pt x="1230" y="1818"/>
                    </a:lnTo>
                    <a:lnTo>
                      <a:pt x="1234" y="1825"/>
                    </a:lnTo>
                    <a:lnTo>
                      <a:pt x="1237" y="1821"/>
                    </a:lnTo>
                    <a:lnTo>
                      <a:pt x="1241" y="1831"/>
                    </a:lnTo>
                    <a:lnTo>
                      <a:pt x="1245" y="1833"/>
                    </a:lnTo>
                    <a:lnTo>
                      <a:pt x="1249" y="1842"/>
                    </a:lnTo>
                    <a:lnTo>
                      <a:pt x="1253" y="1838"/>
                    </a:lnTo>
                    <a:lnTo>
                      <a:pt x="1257" y="1843"/>
                    </a:lnTo>
                    <a:lnTo>
                      <a:pt x="1261" y="1847"/>
                    </a:lnTo>
                    <a:lnTo>
                      <a:pt x="1265" y="1849"/>
                    </a:lnTo>
                    <a:lnTo>
                      <a:pt x="1269" y="1854"/>
                    </a:lnTo>
                    <a:lnTo>
                      <a:pt x="1273" y="1857"/>
                    </a:lnTo>
                    <a:lnTo>
                      <a:pt x="1277" y="1860"/>
                    </a:lnTo>
                    <a:lnTo>
                      <a:pt x="1281" y="1863"/>
                    </a:lnTo>
                    <a:lnTo>
                      <a:pt x="1285" y="1863"/>
                    </a:lnTo>
                    <a:lnTo>
                      <a:pt x="1289" y="1862"/>
                    </a:lnTo>
                    <a:lnTo>
                      <a:pt x="1293" y="1868"/>
                    </a:lnTo>
                    <a:lnTo>
                      <a:pt x="1297" y="1870"/>
                    </a:lnTo>
                    <a:lnTo>
                      <a:pt x="1301" y="1876"/>
                    </a:lnTo>
                    <a:lnTo>
                      <a:pt x="1304" y="1876"/>
                    </a:lnTo>
                    <a:lnTo>
                      <a:pt x="1308" y="1878"/>
                    </a:lnTo>
                    <a:lnTo>
                      <a:pt x="1312" y="1883"/>
                    </a:lnTo>
                    <a:lnTo>
                      <a:pt x="1316" y="1885"/>
                    </a:lnTo>
                    <a:lnTo>
                      <a:pt x="1320" y="1884"/>
                    </a:lnTo>
                    <a:lnTo>
                      <a:pt x="1324" y="1886"/>
                    </a:lnTo>
                    <a:lnTo>
                      <a:pt x="1328" y="1888"/>
                    </a:lnTo>
                    <a:lnTo>
                      <a:pt x="1332" y="1894"/>
                    </a:lnTo>
                    <a:lnTo>
                      <a:pt x="1336" y="1894"/>
                    </a:lnTo>
                    <a:lnTo>
                      <a:pt x="1340" y="1896"/>
                    </a:lnTo>
                    <a:lnTo>
                      <a:pt x="1344" y="1895"/>
                    </a:lnTo>
                    <a:lnTo>
                      <a:pt x="1348" y="1900"/>
                    </a:lnTo>
                    <a:lnTo>
                      <a:pt x="1352" y="1899"/>
                    </a:lnTo>
                    <a:lnTo>
                      <a:pt x="1356" y="1900"/>
                    </a:lnTo>
                    <a:lnTo>
                      <a:pt x="1360" y="1903"/>
                    </a:lnTo>
                    <a:lnTo>
                      <a:pt x="1364" y="1905"/>
                    </a:lnTo>
                    <a:lnTo>
                      <a:pt x="1368" y="1908"/>
                    </a:lnTo>
                    <a:lnTo>
                      <a:pt x="1372" y="1908"/>
                    </a:lnTo>
                    <a:lnTo>
                      <a:pt x="1375" y="1908"/>
                    </a:lnTo>
                    <a:lnTo>
                      <a:pt x="1379" y="1913"/>
                    </a:lnTo>
                    <a:lnTo>
                      <a:pt x="1383" y="1912"/>
                    </a:lnTo>
                    <a:lnTo>
                      <a:pt x="1387" y="1909"/>
                    </a:lnTo>
                    <a:lnTo>
                      <a:pt x="1391" y="1912"/>
                    </a:lnTo>
                    <a:lnTo>
                      <a:pt x="1395" y="1914"/>
                    </a:lnTo>
                    <a:lnTo>
                      <a:pt x="1399" y="1915"/>
                    </a:lnTo>
                    <a:lnTo>
                      <a:pt x="1403" y="1915"/>
                    </a:lnTo>
                    <a:lnTo>
                      <a:pt x="1407" y="1913"/>
                    </a:lnTo>
                    <a:lnTo>
                      <a:pt x="1411" y="1913"/>
                    </a:lnTo>
                    <a:lnTo>
                      <a:pt x="1415" y="1919"/>
                    </a:lnTo>
                    <a:lnTo>
                      <a:pt x="1419" y="1918"/>
                    </a:lnTo>
                    <a:lnTo>
                      <a:pt x="1423" y="1918"/>
                    </a:lnTo>
                    <a:lnTo>
                      <a:pt x="1427" y="1918"/>
                    </a:lnTo>
                    <a:lnTo>
                      <a:pt x="1431" y="1921"/>
                    </a:lnTo>
                    <a:lnTo>
                      <a:pt x="1435" y="1920"/>
                    </a:lnTo>
                    <a:lnTo>
                      <a:pt x="1439" y="1917"/>
                    </a:lnTo>
                    <a:lnTo>
                      <a:pt x="1442" y="1923"/>
                    </a:lnTo>
                    <a:lnTo>
                      <a:pt x="1446" y="1919"/>
                    </a:lnTo>
                    <a:lnTo>
                      <a:pt x="1450" y="1918"/>
                    </a:lnTo>
                    <a:lnTo>
                      <a:pt x="1454" y="1917"/>
                    </a:lnTo>
                    <a:lnTo>
                      <a:pt x="1458" y="1918"/>
                    </a:lnTo>
                    <a:lnTo>
                      <a:pt x="1462" y="1915"/>
                    </a:lnTo>
                    <a:lnTo>
                      <a:pt x="1466" y="1919"/>
                    </a:lnTo>
                    <a:lnTo>
                      <a:pt x="1470" y="1917"/>
                    </a:lnTo>
                    <a:lnTo>
                      <a:pt x="1474" y="1917"/>
                    </a:lnTo>
                    <a:lnTo>
                      <a:pt x="1478" y="1917"/>
                    </a:lnTo>
                    <a:lnTo>
                      <a:pt x="1482" y="1918"/>
                    </a:lnTo>
                    <a:lnTo>
                      <a:pt x="1486" y="1914"/>
                    </a:lnTo>
                    <a:lnTo>
                      <a:pt x="1490" y="1918"/>
                    </a:lnTo>
                    <a:lnTo>
                      <a:pt x="1494" y="1915"/>
                    </a:lnTo>
                    <a:lnTo>
                      <a:pt x="1498" y="1914"/>
                    </a:lnTo>
                    <a:lnTo>
                      <a:pt x="1502" y="1913"/>
                    </a:lnTo>
                    <a:lnTo>
                      <a:pt x="1506" y="1907"/>
                    </a:lnTo>
                    <a:lnTo>
                      <a:pt x="1509" y="1907"/>
                    </a:lnTo>
                    <a:lnTo>
                      <a:pt x="1513" y="1911"/>
                    </a:lnTo>
                    <a:lnTo>
                      <a:pt x="1517" y="1907"/>
                    </a:lnTo>
                    <a:lnTo>
                      <a:pt x="1521" y="1907"/>
                    </a:lnTo>
                    <a:lnTo>
                      <a:pt x="1525" y="1903"/>
                    </a:lnTo>
                    <a:lnTo>
                      <a:pt x="1529" y="1902"/>
                    </a:lnTo>
                    <a:lnTo>
                      <a:pt x="1533" y="1900"/>
                    </a:lnTo>
                    <a:lnTo>
                      <a:pt x="1537" y="1902"/>
                    </a:lnTo>
                    <a:lnTo>
                      <a:pt x="1541" y="1897"/>
                    </a:lnTo>
                    <a:lnTo>
                      <a:pt x="1545" y="1897"/>
                    </a:lnTo>
                    <a:lnTo>
                      <a:pt x="1549" y="1890"/>
                    </a:lnTo>
                    <a:lnTo>
                      <a:pt x="1553" y="1891"/>
                    </a:lnTo>
                    <a:lnTo>
                      <a:pt x="1557" y="1891"/>
                    </a:lnTo>
                    <a:lnTo>
                      <a:pt x="1561" y="1889"/>
                    </a:lnTo>
                    <a:lnTo>
                      <a:pt x="1565" y="1890"/>
                    </a:lnTo>
                    <a:lnTo>
                      <a:pt x="1569" y="1882"/>
                    </a:lnTo>
                    <a:lnTo>
                      <a:pt x="1573" y="1885"/>
                    </a:lnTo>
                    <a:lnTo>
                      <a:pt x="1577" y="1879"/>
                    </a:lnTo>
                    <a:lnTo>
                      <a:pt x="1580" y="1876"/>
                    </a:lnTo>
                    <a:lnTo>
                      <a:pt x="1584" y="1878"/>
                    </a:lnTo>
                    <a:lnTo>
                      <a:pt x="1588" y="1874"/>
                    </a:lnTo>
                    <a:lnTo>
                      <a:pt x="1592" y="1874"/>
                    </a:lnTo>
                    <a:lnTo>
                      <a:pt x="1596" y="1871"/>
                    </a:lnTo>
                    <a:lnTo>
                      <a:pt x="1600" y="1870"/>
                    </a:lnTo>
                    <a:lnTo>
                      <a:pt x="1604" y="1865"/>
                    </a:lnTo>
                    <a:lnTo>
                      <a:pt x="1608" y="1866"/>
                    </a:lnTo>
                    <a:lnTo>
                      <a:pt x="1612" y="1857"/>
                    </a:lnTo>
                    <a:lnTo>
                      <a:pt x="1616" y="1859"/>
                    </a:lnTo>
                    <a:lnTo>
                      <a:pt x="1620" y="1856"/>
                    </a:lnTo>
                    <a:lnTo>
                      <a:pt x="1624" y="1849"/>
                    </a:lnTo>
                    <a:lnTo>
                      <a:pt x="1628" y="1848"/>
                    </a:lnTo>
                    <a:lnTo>
                      <a:pt x="1632" y="1847"/>
                    </a:lnTo>
                    <a:lnTo>
                      <a:pt x="1636" y="1844"/>
                    </a:lnTo>
                    <a:lnTo>
                      <a:pt x="1640" y="1841"/>
                    </a:lnTo>
                    <a:lnTo>
                      <a:pt x="1644" y="1838"/>
                    </a:lnTo>
                    <a:lnTo>
                      <a:pt x="1647" y="1833"/>
                    </a:lnTo>
                    <a:lnTo>
                      <a:pt x="1651" y="1831"/>
                    </a:lnTo>
                    <a:lnTo>
                      <a:pt x="1655" y="1827"/>
                    </a:lnTo>
                    <a:lnTo>
                      <a:pt x="1659" y="1822"/>
                    </a:lnTo>
                    <a:lnTo>
                      <a:pt x="1663" y="1820"/>
                    </a:lnTo>
                    <a:lnTo>
                      <a:pt x="1667" y="1815"/>
                    </a:lnTo>
                    <a:lnTo>
                      <a:pt x="1671" y="1814"/>
                    </a:lnTo>
                    <a:lnTo>
                      <a:pt x="1675" y="1810"/>
                    </a:lnTo>
                    <a:lnTo>
                      <a:pt x="1679" y="1807"/>
                    </a:lnTo>
                    <a:lnTo>
                      <a:pt x="1683" y="1804"/>
                    </a:lnTo>
                    <a:lnTo>
                      <a:pt x="1687" y="1801"/>
                    </a:lnTo>
                    <a:lnTo>
                      <a:pt x="1691" y="1797"/>
                    </a:lnTo>
                    <a:lnTo>
                      <a:pt x="1695" y="1797"/>
                    </a:lnTo>
                    <a:lnTo>
                      <a:pt x="1699" y="1786"/>
                    </a:lnTo>
                    <a:lnTo>
                      <a:pt x="1703" y="1784"/>
                    </a:lnTo>
                    <a:lnTo>
                      <a:pt x="1707" y="1784"/>
                    </a:lnTo>
                    <a:lnTo>
                      <a:pt x="1711" y="1780"/>
                    </a:lnTo>
                    <a:lnTo>
                      <a:pt x="1714" y="1775"/>
                    </a:lnTo>
                    <a:lnTo>
                      <a:pt x="1718" y="1771"/>
                    </a:lnTo>
                    <a:lnTo>
                      <a:pt x="1722" y="1768"/>
                    </a:lnTo>
                    <a:lnTo>
                      <a:pt x="1726" y="1763"/>
                    </a:lnTo>
                    <a:lnTo>
                      <a:pt x="1730" y="1756"/>
                    </a:lnTo>
                    <a:lnTo>
                      <a:pt x="1734" y="1757"/>
                    </a:lnTo>
                    <a:lnTo>
                      <a:pt x="1738" y="1751"/>
                    </a:lnTo>
                    <a:lnTo>
                      <a:pt x="1742" y="1744"/>
                    </a:lnTo>
                    <a:lnTo>
                      <a:pt x="1746" y="1744"/>
                    </a:lnTo>
                    <a:lnTo>
                      <a:pt x="1750" y="1737"/>
                    </a:lnTo>
                    <a:lnTo>
                      <a:pt x="1754" y="1734"/>
                    </a:lnTo>
                    <a:lnTo>
                      <a:pt x="1758" y="1733"/>
                    </a:lnTo>
                    <a:lnTo>
                      <a:pt x="1762" y="1723"/>
                    </a:lnTo>
                    <a:lnTo>
                      <a:pt x="1766" y="1721"/>
                    </a:lnTo>
                    <a:lnTo>
                      <a:pt x="1770" y="1715"/>
                    </a:lnTo>
                    <a:lnTo>
                      <a:pt x="1774" y="1711"/>
                    </a:lnTo>
                    <a:lnTo>
                      <a:pt x="1778" y="1704"/>
                    </a:lnTo>
                    <a:lnTo>
                      <a:pt x="1782" y="1707"/>
                    </a:lnTo>
                    <a:lnTo>
                      <a:pt x="1785" y="1694"/>
                    </a:lnTo>
                    <a:lnTo>
                      <a:pt x="1789" y="1694"/>
                    </a:lnTo>
                    <a:lnTo>
                      <a:pt x="1793" y="1691"/>
                    </a:lnTo>
                    <a:lnTo>
                      <a:pt x="1797" y="1682"/>
                    </a:lnTo>
                    <a:lnTo>
                      <a:pt x="1801" y="1679"/>
                    </a:lnTo>
                    <a:lnTo>
                      <a:pt x="1805" y="1673"/>
                    </a:lnTo>
                    <a:lnTo>
                      <a:pt x="1809" y="1670"/>
                    </a:lnTo>
                    <a:lnTo>
                      <a:pt x="1813" y="1666"/>
                    </a:lnTo>
                    <a:lnTo>
                      <a:pt x="1817" y="1658"/>
                    </a:lnTo>
                    <a:lnTo>
                      <a:pt x="1821" y="1656"/>
                    </a:lnTo>
                    <a:lnTo>
                      <a:pt x="1825" y="1649"/>
                    </a:lnTo>
                    <a:lnTo>
                      <a:pt x="1829" y="1644"/>
                    </a:lnTo>
                    <a:lnTo>
                      <a:pt x="1833" y="1638"/>
                    </a:lnTo>
                    <a:lnTo>
                      <a:pt x="1837" y="1634"/>
                    </a:lnTo>
                    <a:lnTo>
                      <a:pt x="1841" y="1628"/>
                    </a:lnTo>
                    <a:lnTo>
                      <a:pt x="1845" y="1627"/>
                    </a:lnTo>
                    <a:lnTo>
                      <a:pt x="1849" y="1623"/>
                    </a:lnTo>
                    <a:lnTo>
                      <a:pt x="1852" y="1615"/>
                    </a:lnTo>
                    <a:lnTo>
                      <a:pt x="1856" y="1611"/>
                    </a:lnTo>
                    <a:lnTo>
                      <a:pt x="1860" y="1610"/>
                    </a:lnTo>
                    <a:lnTo>
                      <a:pt x="1864" y="1599"/>
                    </a:lnTo>
                    <a:lnTo>
                      <a:pt x="1868" y="1593"/>
                    </a:lnTo>
                    <a:lnTo>
                      <a:pt x="1872" y="1586"/>
                    </a:lnTo>
                    <a:lnTo>
                      <a:pt x="1876" y="1585"/>
                    </a:lnTo>
                    <a:lnTo>
                      <a:pt x="1880" y="1580"/>
                    </a:lnTo>
                    <a:lnTo>
                      <a:pt x="1884" y="1570"/>
                    </a:lnTo>
                    <a:lnTo>
                      <a:pt x="1888" y="1567"/>
                    </a:lnTo>
                    <a:lnTo>
                      <a:pt x="1892" y="1562"/>
                    </a:lnTo>
                    <a:lnTo>
                      <a:pt x="1896" y="1556"/>
                    </a:lnTo>
                    <a:lnTo>
                      <a:pt x="1900" y="1550"/>
                    </a:lnTo>
                    <a:lnTo>
                      <a:pt x="1904" y="1547"/>
                    </a:lnTo>
                    <a:lnTo>
                      <a:pt x="1908" y="1540"/>
                    </a:lnTo>
                    <a:lnTo>
                      <a:pt x="1912" y="1534"/>
                    </a:lnTo>
                    <a:lnTo>
                      <a:pt x="1916" y="1530"/>
                    </a:lnTo>
                    <a:lnTo>
                      <a:pt x="1920" y="1524"/>
                    </a:lnTo>
                    <a:lnTo>
                      <a:pt x="1923" y="1517"/>
                    </a:lnTo>
                    <a:lnTo>
                      <a:pt x="1927" y="1512"/>
                    </a:lnTo>
                    <a:lnTo>
                      <a:pt x="1931" y="1507"/>
                    </a:lnTo>
                    <a:lnTo>
                      <a:pt x="1935" y="1505"/>
                    </a:lnTo>
                    <a:lnTo>
                      <a:pt x="1939" y="1500"/>
                    </a:lnTo>
                    <a:lnTo>
                      <a:pt x="1943" y="1493"/>
                    </a:lnTo>
                    <a:lnTo>
                      <a:pt x="1947" y="1487"/>
                    </a:lnTo>
                    <a:lnTo>
                      <a:pt x="1951" y="1481"/>
                    </a:lnTo>
                    <a:lnTo>
                      <a:pt x="1955" y="1475"/>
                    </a:lnTo>
                    <a:lnTo>
                      <a:pt x="1959" y="1468"/>
                    </a:lnTo>
                    <a:lnTo>
                      <a:pt x="1963" y="1464"/>
                    </a:lnTo>
                    <a:lnTo>
                      <a:pt x="1967" y="1458"/>
                    </a:lnTo>
                    <a:lnTo>
                      <a:pt x="1971" y="1453"/>
                    </a:lnTo>
                    <a:lnTo>
                      <a:pt x="1975" y="1448"/>
                    </a:lnTo>
                    <a:lnTo>
                      <a:pt x="1979" y="1439"/>
                    </a:lnTo>
                    <a:lnTo>
                      <a:pt x="1983" y="1435"/>
                    </a:lnTo>
                    <a:lnTo>
                      <a:pt x="1987" y="1428"/>
                    </a:lnTo>
                    <a:lnTo>
                      <a:pt x="1990" y="1424"/>
                    </a:lnTo>
                    <a:lnTo>
                      <a:pt x="1994" y="1420"/>
                    </a:lnTo>
                    <a:lnTo>
                      <a:pt x="1998" y="1412"/>
                    </a:lnTo>
                    <a:lnTo>
                      <a:pt x="2002" y="1404"/>
                    </a:lnTo>
                    <a:lnTo>
                      <a:pt x="2006" y="1399"/>
                    </a:lnTo>
                    <a:lnTo>
                      <a:pt x="2010" y="1396"/>
                    </a:lnTo>
                    <a:lnTo>
                      <a:pt x="2014" y="1387"/>
                    </a:lnTo>
                    <a:lnTo>
                      <a:pt x="2018" y="1382"/>
                    </a:lnTo>
                    <a:lnTo>
                      <a:pt x="2022" y="1377"/>
                    </a:lnTo>
                    <a:lnTo>
                      <a:pt x="2026" y="1367"/>
                    </a:lnTo>
                    <a:lnTo>
                      <a:pt x="2030" y="1365"/>
                    </a:lnTo>
                    <a:lnTo>
                      <a:pt x="2034" y="1359"/>
                    </a:lnTo>
                    <a:lnTo>
                      <a:pt x="2038" y="1352"/>
                    </a:lnTo>
                    <a:lnTo>
                      <a:pt x="2042" y="1344"/>
                    </a:lnTo>
                    <a:lnTo>
                      <a:pt x="2046" y="1342"/>
                    </a:lnTo>
                    <a:lnTo>
                      <a:pt x="2050" y="1336"/>
                    </a:lnTo>
                    <a:lnTo>
                      <a:pt x="2054" y="1331"/>
                    </a:lnTo>
                    <a:lnTo>
                      <a:pt x="2057" y="1321"/>
                    </a:lnTo>
                    <a:lnTo>
                      <a:pt x="2061" y="1318"/>
                    </a:lnTo>
                    <a:lnTo>
                      <a:pt x="2065" y="1311"/>
                    </a:lnTo>
                    <a:lnTo>
                      <a:pt x="2069" y="1306"/>
                    </a:lnTo>
                    <a:lnTo>
                      <a:pt x="2073" y="1297"/>
                    </a:lnTo>
                    <a:lnTo>
                      <a:pt x="2077" y="1291"/>
                    </a:lnTo>
                    <a:lnTo>
                      <a:pt x="2081" y="1284"/>
                    </a:lnTo>
                    <a:lnTo>
                      <a:pt x="2085" y="1280"/>
                    </a:lnTo>
                    <a:lnTo>
                      <a:pt x="2089" y="1272"/>
                    </a:lnTo>
                    <a:lnTo>
                      <a:pt x="2093" y="1268"/>
                    </a:lnTo>
                    <a:lnTo>
                      <a:pt x="2097" y="1262"/>
                    </a:lnTo>
                    <a:lnTo>
                      <a:pt x="2101" y="1253"/>
                    </a:lnTo>
                    <a:lnTo>
                      <a:pt x="2105" y="1254"/>
                    </a:lnTo>
                    <a:lnTo>
                      <a:pt x="2109" y="1245"/>
                    </a:lnTo>
                    <a:lnTo>
                      <a:pt x="2113" y="1239"/>
                    </a:lnTo>
                    <a:lnTo>
                      <a:pt x="2117" y="1233"/>
                    </a:lnTo>
                    <a:lnTo>
                      <a:pt x="2121" y="1224"/>
                    </a:lnTo>
                    <a:lnTo>
                      <a:pt x="2125" y="1216"/>
                    </a:lnTo>
                    <a:lnTo>
                      <a:pt x="2128" y="1213"/>
                    </a:lnTo>
                    <a:lnTo>
                      <a:pt x="2132" y="1208"/>
                    </a:lnTo>
                    <a:lnTo>
                      <a:pt x="2136" y="1200"/>
                    </a:lnTo>
                    <a:lnTo>
                      <a:pt x="2140" y="1195"/>
                    </a:lnTo>
                    <a:lnTo>
                      <a:pt x="2144" y="1186"/>
                    </a:lnTo>
                    <a:lnTo>
                      <a:pt x="2148" y="1183"/>
                    </a:lnTo>
                    <a:lnTo>
                      <a:pt x="2152" y="1177"/>
                    </a:lnTo>
                    <a:lnTo>
                      <a:pt x="2156" y="1172"/>
                    </a:lnTo>
                    <a:lnTo>
                      <a:pt x="2160" y="1166"/>
                    </a:lnTo>
                    <a:lnTo>
                      <a:pt x="2164" y="1159"/>
                    </a:lnTo>
                    <a:lnTo>
                      <a:pt x="2168" y="1151"/>
                    </a:lnTo>
                    <a:lnTo>
                      <a:pt x="2172" y="1145"/>
                    </a:lnTo>
                    <a:lnTo>
                      <a:pt x="2176" y="1140"/>
                    </a:lnTo>
                    <a:lnTo>
                      <a:pt x="2180" y="1136"/>
                    </a:lnTo>
                    <a:lnTo>
                      <a:pt x="2184" y="1126"/>
                    </a:lnTo>
                    <a:lnTo>
                      <a:pt x="2188" y="1125"/>
                    </a:lnTo>
                    <a:lnTo>
                      <a:pt x="2192" y="1120"/>
                    </a:lnTo>
                    <a:lnTo>
                      <a:pt x="2195" y="1110"/>
                    </a:lnTo>
                    <a:lnTo>
                      <a:pt x="2199" y="1104"/>
                    </a:lnTo>
                    <a:lnTo>
                      <a:pt x="2203" y="1097"/>
                    </a:lnTo>
                    <a:lnTo>
                      <a:pt x="2207" y="1095"/>
                    </a:lnTo>
                    <a:lnTo>
                      <a:pt x="2211" y="1086"/>
                    </a:lnTo>
                    <a:lnTo>
                      <a:pt x="2215" y="1081"/>
                    </a:lnTo>
                    <a:lnTo>
                      <a:pt x="2219" y="1076"/>
                    </a:lnTo>
                    <a:lnTo>
                      <a:pt x="2223" y="1068"/>
                    </a:lnTo>
                    <a:lnTo>
                      <a:pt x="2227" y="1064"/>
                    </a:lnTo>
                    <a:lnTo>
                      <a:pt x="2231" y="1058"/>
                    </a:lnTo>
                    <a:lnTo>
                      <a:pt x="2235" y="1052"/>
                    </a:lnTo>
                    <a:lnTo>
                      <a:pt x="2239" y="1043"/>
                    </a:lnTo>
                    <a:lnTo>
                      <a:pt x="2243" y="1039"/>
                    </a:lnTo>
                    <a:lnTo>
                      <a:pt x="2247" y="1032"/>
                    </a:lnTo>
                    <a:lnTo>
                      <a:pt x="2251" y="1027"/>
                    </a:lnTo>
                    <a:lnTo>
                      <a:pt x="2255" y="1021"/>
                    </a:lnTo>
                    <a:lnTo>
                      <a:pt x="2259" y="1017"/>
                    </a:lnTo>
                    <a:lnTo>
                      <a:pt x="2262" y="1010"/>
                    </a:lnTo>
                    <a:lnTo>
                      <a:pt x="2266" y="1005"/>
                    </a:lnTo>
                    <a:lnTo>
                      <a:pt x="2270" y="1000"/>
                    </a:lnTo>
                    <a:lnTo>
                      <a:pt x="2274" y="993"/>
                    </a:lnTo>
                    <a:lnTo>
                      <a:pt x="2278" y="987"/>
                    </a:lnTo>
                    <a:lnTo>
                      <a:pt x="2282" y="982"/>
                    </a:lnTo>
                    <a:lnTo>
                      <a:pt x="2286" y="976"/>
                    </a:lnTo>
                    <a:lnTo>
                      <a:pt x="2290" y="973"/>
                    </a:lnTo>
                    <a:lnTo>
                      <a:pt x="2294" y="964"/>
                    </a:lnTo>
                    <a:lnTo>
                      <a:pt x="2298" y="958"/>
                    </a:lnTo>
                    <a:lnTo>
                      <a:pt x="2302" y="953"/>
                    </a:lnTo>
                    <a:lnTo>
                      <a:pt x="2306" y="946"/>
                    </a:lnTo>
                    <a:lnTo>
                      <a:pt x="2310" y="939"/>
                    </a:lnTo>
                    <a:lnTo>
                      <a:pt x="2314" y="936"/>
                    </a:lnTo>
                    <a:lnTo>
                      <a:pt x="2318" y="929"/>
                    </a:lnTo>
                    <a:lnTo>
                      <a:pt x="2322" y="924"/>
                    </a:lnTo>
                    <a:lnTo>
                      <a:pt x="2326" y="918"/>
                    </a:lnTo>
                    <a:lnTo>
                      <a:pt x="2330" y="912"/>
                    </a:lnTo>
                    <a:lnTo>
                      <a:pt x="2333" y="910"/>
                    </a:lnTo>
                    <a:lnTo>
                      <a:pt x="2337" y="901"/>
                    </a:lnTo>
                    <a:lnTo>
                      <a:pt x="2341" y="897"/>
                    </a:lnTo>
                    <a:lnTo>
                      <a:pt x="2345" y="891"/>
                    </a:lnTo>
                    <a:lnTo>
                      <a:pt x="2349" y="883"/>
                    </a:lnTo>
                    <a:lnTo>
                      <a:pt x="2353" y="877"/>
                    </a:lnTo>
                    <a:lnTo>
                      <a:pt x="2357" y="868"/>
                    </a:lnTo>
                    <a:lnTo>
                      <a:pt x="2361" y="865"/>
                    </a:lnTo>
                    <a:lnTo>
                      <a:pt x="2365" y="858"/>
                    </a:lnTo>
                    <a:lnTo>
                      <a:pt x="2369" y="856"/>
                    </a:lnTo>
                    <a:lnTo>
                      <a:pt x="2373" y="851"/>
                    </a:lnTo>
                    <a:lnTo>
                      <a:pt x="2377" y="847"/>
                    </a:lnTo>
                    <a:lnTo>
                      <a:pt x="2381" y="842"/>
                    </a:lnTo>
                    <a:lnTo>
                      <a:pt x="2385" y="835"/>
                    </a:lnTo>
                    <a:lnTo>
                      <a:pt x="2389" y="827"/>
                    </a:lnTo>
                    <a:lnTo>
                      <a:pt x="2393" y="823"/>
                    </a:lnTo>
                    <a:lnTo>
                      <a:pt x="2397" y="818"/>
                    </a:lnTo>
                    <a:lnTo>
                      <a:pt x="2400" y="810"/>
                    </a:lnTo>
                    <a:lnTo>
                      <a:pt x="2404" y="805"/>
                    </a:lnTo>
                    <a:lnTo>
                      <a:pt x="2408" y="801"/>
                    </a:lnTo>
                    <a:lnTo>
                      <a:pt x="2412" y="795"/>
                    </a:lnTo>
                    <a:lnTo>
                      <a:pt x="2416" y="794"/>
                    </a:lnTo>
                    <a:lnTo>
                      <a:pt x="2420" y="787"/>
                    </a:lnTo>
                    <a:lnTo>
                      <a:pt x="2424" y="778"/>
                    </a:lnTo>
                    <a:lnTo>
                      <a:pt x="2428" y="776"/>
                    </a:lnTo>
                    <a:lnTo>
                      <a:pt x="2432" y="771"/>
                    </a:lnTo>
                    <a:lnTo>
                      <a:pt x="2436" y="765"/>
                    </a:lnTo>
                    <a:lnTo>
                      <a:pt x="2440" y="758"/>
                    </a:lnTo>
                    <a:lnTo>
                      <a:pt x="2444" y="754"/>
                    </a:lnTo>
                    <a:lnTo>
                      <a:pt x="2448" y="744"/>
                    </a:lnTo>
                    <a:lnTo>
                      <a:pt x="2452" y="741"/>
                    </a:lnTo>
                    <a:lnTo>
                      <a:pt x="2456" y="741"/>
                    </a:lnTo>
                    <a:lnTo>
                      <a:pt x="2460" y="730"/>
                    </a:lnTo>
                    <a:lnTo>
                      <a:pt x="2464" y="728"/>
                    </a:lnTo>
                    <a:lnTo>
                      <a:pt x="2468" y="718"/>
                    </a:lnTo>
                    <a:lnTo>
                      <a:pt x="2471" y="717"/>
                    </a:lnTo>
                    <a:lnTo>
                      <a:pt x="2475" y="712"/>
                    </a:lnTo>
                    <a:lnTo>
                      <a:pt x="2479" y="705"/>
                    </a:lnTo>
                    <a:lnTo>
                      <a:pt x="2483" y="701"/>
                    </a:lnTo>
                    <a:lnTo>
                      <a:pt x="2487" y="695"/>
                    </a:lnTo>
                    <a:lnTo>
                      <a:pt x="2491" y="690"/>
                    </a:lnTo>
                    <a:lnTo>
                      <a:pt x="2495" y="688"/>
                    </a:lnTo>
                    <a:lnTo>
                      <a:pt x="2499" y="683"/>
                    </a:lnTo>
                    <a:lnTo>
                      <a:pt x="2503" y="671"/>
                    </a:lnTo>
                    <a:lnTo>
                      <a:pt x="2507" y="670"/>
                    </a:lnTo>
                    <a:lnTo>
                      <a:pt x="2511" y="665"/>
                    </a:lnTo>
                    <a:lnTo>
                      <a:pt x="2515" y="664"/>
                    </a:lnTo>
                    <a:lnTo>
                      <a:pt x="2519" y="659"/>
                    </a:lnTo>
                    <a:lnTo>
                      <a:pt x="2523" y="654"/>
                    </a:lnTo>
                    <a:lnTo>
                      <a:pt x="2527" y="649"/>
                    </a:lnTo>
                    <a:lnTo>
                      <a:pt x="2531" y="641"/>
                    </a:lnTo>
                    <a:lnTo>
                      <a:pt x="2535" y="638"/>
                    </a:lnTo>
                    <a:lnTo>
                      <a:pt x="2538" y="633"/>
                    </a:lnTo>
                    <a:lnTo>
                      <a:pt x="2542" y="629"/>
                    </a:lnTo>
                    <a:lnTo>
                      <a:pt x="2546" y="623"/>
                    </a:lnTo>
                    <a:lnTo>
                      <a:pt x="2550" y="619"/>
                    </a:lnTo>
                    <a:lnTo>
                      <a:pt x="2554" y="613"/>
                    </a:lnTo>
                    <a:lnTo>
                      <a:pt x="2558" y="615"/>
                    </a:lnTo>
                    <a:lnTo>
                      <a:pt x="2562" y="607"/>
                    </a:lnTo>
                    <a:lnTo>
                      <a:pt x="2566" y="603"/>
                    </a:lnTo>
                    <a:lnTo>
                      <a:pt x="2570" y="597"/>
                    </a:lnTo>
                    <a:lnTo>
                      <a:pt x="2574" y="592"/>
                    </a:lnTo>
                    <a:lnTo>
                      <a:pt x="2578" y="586"/>
                    </a:lnTo>
                    <a:lnTo>
                      <a:pt x="2582" y="583"/>
                    </a:lnTo>
                    <a:lnTo>
                      <a:pt x="2586" y="575"/>
                    </a:lnTo>
                    <a:lnTo>
                      <a:pt x="2590" y="573"/>
                    </a:lnTo>
                    <a:lnTo>
                      <a:pt x="2594" y="567"/>
                    </a:lnTo>
                    <a:lnTo>
                      <a:pt x="2598" y="565"/>
                    </a:lnTo>
                    <a:lnTo>
                      <a:pt x="2602" y="561"/>
                    </a:lnTo>
                    <a:lnTo>
                      <a:pt x="2605" y="555"/>
                    </a:lnTo>
                    <a:lnTo>
                      <a:pt x="2609" y="550"/>
                    </a:lnTo>
                    <a:lnTo>
                      <a:pt x="2613" y="546"/>
                    </a:lnTo>
                    <a:lnTo>
                      <a:pt x="2617" y="540"/>
                    </a:lnTo>
                    <a:lnTo>
                      <a:pt x="2621" y="534"/>
                    </a:lnTo>
                    <a:lnTo>
                      <a:pt x="2625" y="536"/>
                    </a:lnTo>
                    <a:lnTo>
                      <a:pt x="2629" y="530"/>
                    </a:lnTo>
                    <a:lnTo>
                      <a:pt x="2633" y="526"/>
                    </a:lnTo>
                    <a:lnTo>
                      <a:pt x="2637" y="520"/>
                    </a:lnTo>
                    <a:lnTo>
                      <a:pt x="2641" y="515"/>
                    </a:lnTo>
                    <a:lnTo>
                      <a:pt x="2645" y="511"/>
                    </a:lnTo>
                    <a:lnTo>
                      <a:pt x="2649" y="510"/>
                    </a:lnTo>
                    <a:lnTo>
                      <a:pt x="2653" y="502"/>
                    </a:lnTo>
                    <a:lnTo>
                      <a:pt x="2657" y="498"/>
                    </a:lnTo>
                    <a:lnTo>
                      <a:pt x="2661" y="493"/>
                    </a:lnTo>
                    <a:lnTo>
                      <a:pt x="2665" y="491"/>
                    </a:lnTo>
                    <a:lnTo>
                      <a:pt x="2669" y="487"/>
                    </a:lnTo>
                    <a:lnTo>
                      <a:pt x="2673" y="484"/>
                    </a:lnTo>
                    <a:lnTo>
                      <a:pt x="2676" y="480"/>
                    </a:lnTo>
                    <a:lnTo>
                      <a:pt x="2680" y="472"/>
                    </a:lnTo>
                    <a:lnTo>
                      <a:pt x="2684" y="469"/>
                    </a:lnTo>
                    <a:lnTo>
                      <a:pt x="2688" y="469"/>
                    </a:lnTo>
                    <a:lnTo>
                      <a:pt x="2692" y="462"/>
                    </a:lnTo>
                    <a:lnTo>
                      <a:pt x="2696" y="461"/>
                    </a:lnTo>
                    <a:lnTo>
                      <a:pt x="2700" y="457"/>
                    </a:lnTo>
                    <a:lnTo>
                      <a:pt x="2704" y="451"/>
                    </a:lnTo>
                    <a:lnTo>
                      <a:pt x="2708" y="449"/>
                    </a:lnTo>
                    <a:lnTo>
                      <a:pt x="2712" y="443"/>
                    </a:lnTo>
                    <a:lnTo>
                      <a:pt x="2716" y="440"/>
                    </a:lnTo>
                    <a:lnTo>
                      <a:pt x="2720" y="435"/>
                    </a:lnTo>
                    <a:lnTo>
                      <a:pt x="2724" y="432"/>
                    </a:lnTo>
                    <a:lnTo>
                      <a:pt x="2728" y="428"/>
                    </a:lnTo>
                    <a:lnTo>
                      <a:pt x="2732" y="421"/>
                    </a:lnTo>
                    <a:lnTo>
                      <a:pt x="2736" y="423"/>
                    </a:lnTo>
                    <a:lnTo>
                      <a:pt x="2740" y="419"/>
                    </a:lnTo>
                    <a:lnTo>
                      <a:pt x="2743" y="415"/>
                    </a:lnTo>
                    <a:lnTo>
                      <a:pt x="2747" y="408"/>
                    </a:lnTo>
                    <a:lnTo>
                      <a:pt x="2751" y="408"/>
                    </a:lnTo>
                    <a:lnTo>
                      <a:pt x="2755" y="399"/>
                    </a:lnTo>
                    <a:lnTo>
                      <a:pt x="2759" y="398"/>
                    </a:lnTo>
                    <a:lnTo>
                      <a:pt x="2763" y="397"/>
                    </a:lnTo>
                    <a:lnTo>
                      <a:pt x="2767" y="388"/>
                    </a:lnTo>
                    <a:lnTo>
                      <a:pt x="2771" y="385"/>
                    </a:lnTo>
                    <a:lnTo>
                      <a:pt x="2775" y="384"/>
                    </a:lnTo>
                    <a:lnTo>
                      <a:pt x="2779" y="385"/>
                    </a:lnTo>
                    <a:lnTo>
                      <a:pt x="2783" y="380"/>
                    </a:lnTo>
                    <a:lnTo>
                      <a:pt x="2787" y="379"/>
                    </a:lnTo>
                    <a:lnTo>
                      <a:pt x="2791" y="370"/>
                    </a:lnTo>
                    <a:lnTo>
                      <a:pt x="2795" y="371"/>
                    </a:lnTo>
                    <a:lnTo>
                      <a:pt x="2799" y="365"/>
                    </a:lnTo>
                    <a:lnTo>
                      <a:pt x="2803" y="361"/>
                    </a:lnTo>
                    <a:lnTo>
                      <a:pt x="2807" y="356"/>
                    </a:lnTo>
                    <a:lnTo>
                      <a:pt x="2810" y="355"/>
                    </a:lnTo>
                    <a:lnTo>
                      <a:pt x="2814" y="350"/>
                    </a:lnTo>
                    <a:lnTo>
                      <a:pt x="2818" y="346"/>
                    </a:lnTo>
                    <a:lnTo>
                      <a:pt x="2822" y="342"/>
                    </a:lnTo>
                    <a:lnTo>
                      <a:pt x="2826" y="342"/>
                    </a:lnTo>
                    <a:lnTo>
                      <a:pt x="2830" y="336"/>
                    </a:lnTo>
                    <a:lnTo>
                      <a:pt x="2834" y="335"/>
                    </a:lnTo>
                    <a:lnTo>
                      <a:pt x="2838" y="334"/>
                    </a:lnTo>
                    <a:lnTo>
                      <a:pt x="2842" y="328"/>
                    </a:lnTo>
                    <a:lnTo>
                      <a:pt x="2846" y="326"/>
                    </a:lnTo>
                    <a:lnTo>
                      <a:pt x="2850" y="322"/>
                    </a:lnTo>
                    <a:lnTo>
                      <a:pt x="2854" y="320"/>
                    </a:lnTo>
                    <a:lnTo>
                      <a:pt x="2858" y="317"/>
                    </a:lnTo>
                    <a:lnTo>
                      <a:pt x="2862" y="313"/>
                    </a:lnTo>
                    <a:lnTo>
                      <a:pt x="2866" y="310"/>
                    </a:lnTo>
                    <a:lnTo>
                      <a:pt x="2870" y="312"/>
                    </a:lnTo>
                    <a:lnTo>
                      <a:pt x="2874" y="305"/>
                    </a:lnTo>
                    <a:lnTo>
                      <a:pt x="2878" y="301"/>
                    </a:lnTo>
                    <a:lnTo>
                      <a:pt x="2881" y="301"/>
                    </a:lnTo>
                    <a:lnTo>
                      <a:pt x="2885" y="295"/>
                    </a:lnTo>
                    <a:lnTo>
                      <a:pt x="2889" y="294"/>
                    </a:lnTo>
                    <a:lnTo>
                      <a:pt x="2893" y="292"/>
                    </a:lnTo>
                    <a:lnTo>
                      <a:pt x="2897" y="291"/>
                    </a:lnTo>
                    <a:lnTo>
                      <a:pt x="2901" y="283"/>
                    </a:lnTo>
                    <a:lnTo>
                      <a:pt x="2905" y="282"/>
                    </a:lnTo>
                    <a:lnTo>
                      <a:pt x="2909" y="280"/>
                    </a:lnTo>
                    <a:lnTo>
                      <a:pt x="2913" y="277"/>
                    </a:lnTo>
                    <a:lnTo>
                      <a:pt x="2917" y="274"/>
                    </a:lnTo>
                    <a:lnTo>
                      <a:pt x="2921" y="272"/>
                    </a:lnTo>
                    <a:lnTo>
                      <a:pt x="2925" y="268"/>
                    </a:lnTo>
                    <a:lnTo>
                      <a:pt x="2929" y="268"/>
                    </a:lnTo>
                    <a:lnTo>
                      <a:pt x="2933" y="266"/>
                    </a:lnTo>
                    <a:lnTo>
                      <a:pt x="2937" y="260"/>
                    </a:lnTo>
                    <a:lnTo>
                      <a:pt x="2941" y="254"/>
                    </a:lnTo>
                    <a:lnTo>
                      <a:pt x="2945" y="252"/>
                    </a:lnTo>
                    <a:lnTo>
                      <a:pt x="2948" y="252"/>
                    </a:lnTo>
                    <a:lnTo>
                      <a:pt x="2952" y="247"/>
                    </a:lnTo>
                    <a:lnTo>
                      <a:pt x="2956" y="248"/>
                    </a:lnTo>
                    <a:lnTo>
                      <a:pt x="2960" y="247"/>
                    </a:lnTo>
                    <a:lnTo>
                      <a:pt x="2964" y="245"/>
                    </a:lnTo>
                    <a:lnTo>
                      <a:pt x="2968" y="240"/>
                    </a:lnTo>
                    <a:lnTo>
                      <a:pt x="2972" y="237"/>
                    </a:lnTo>
                    <a:lnTo>
                      <a:pt x="2976" y="235"/>
                    </a:lnTo>
                    <a:lnTo>
                      <a:pt x="2980" y="234"/>
                    </a:lnTo>
                    <a:lnTo>
                      <a:pt x="2984" y="227"/>
                    </a:lnTo>
                    <a:lnTo>
                      <a:pt x="2988" y="225"/>
                    </a:lnTo>
                    <a:lnTo>
                      <a:pt x="2992" y="225"/>
                    </a:lnTo>
                    <a:lnTo>
                      <a:pt x="2996" y="223"/>
                    </a:lnTo>
                    <a:lnTo>
                      <a:pt x="3000" y="219"/>
                    </a:lnTo>
                    <a:lnTo>
                      <a:pt x="3004" y="218"/>
                    </a:lnTo>
                    <a:lnTo>
                      <a:pt x="3008" y="218"/>
                    </a:lnTo>
                    <a:lnTo>
                      <a:pt x="3012" y="213"/>
                    </a:lnTo>
                    <a:lnTo>
                      <a:pt x="3016" y="21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3" name="Line 4635"/>
              <p:cNvSpPr>
                <a:spLocks noChangeShapeType="1"/>
              </p:cNvSpPr>
              <p:nvPr/>
            </p:nvSpPr>
            <p:spPr bwMode="auto">
              <a:xfrm flipV="1">
                <a:off x="31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4" name="Line 4636"/>
              <p:cNvSpPr>
                <a:spLocks noChangeShapeType="1"/>
              </p:cNvSpPr>
              <p:nvPr/>
            </p:nvSpPr>
            <p:spPr bwMode="auto">
              <a:xfrm>
                <a:off x="311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5" name="Line 4637"/>
              <p:cNvSpPr>
                <a:spLocks noChangeShapeType="1"/>
              </p:cNvSpPr>
              <p:nvPr/>
            </p:nvSpPr>
            <p:spPr bwMode="auto">
              <a:xfrm flipV="1">
                <a:off x="3122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6" name="Line 4638"/>
              <p:cNvSpPr>
                <a:spLocks noChangeShapeType="1"/>
              </p:cNvSpPr>
              <p:nvPr/>
            </p:nvSpPr>
            <p:spPr bwMode="auto">
              <a:xfrm>
                <a:off x="3123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7" name="Line 4639"/>
              <p:cNvSpPr>
                <a:spLocks noChangeShapeType="1"/>
              </p:cNvSpPr>
              <p:nvPr/>
            </p:nvSpPr>
            <p:spPr bwMode="auto">
              <a:xfrm flipV="1">
                <a:off x="313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8" name="Line 4640"/>
              <p:cNvSpPr>
                <a:spLocks noChangeShapeType="1"/>
              </p:cNvSpPr>
              <p:nvPr/>
            </p:nvSpPr>
            <p:spPr bwMode="auto">
              <a:xfrm>
                <a:off x="31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89" name="Line 4641"/>
              <p:cNvSpPr>
                <a:spLocks noChangeShapeType="1"/>
              </p:cNvSpPr>
              <p:nvPr/>
            </p:nvSpPr>
            <p:spPr bwMode="auto">
              <a:xfrm flipV="1">
                <a:off x="313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0" name="Freeform 4642"/>
              <p:cNvSpPr>
                <a:spLocks/>
              </p:cNvSpPr>
              <p:nvPr/>
            </p:nvSpPr>
            <p:spPr bwMode="auto">
              <a:xfrm flipV="1">
                <a:off x="3137" y="909"/>
                <a:ext cx="1676" cy="1106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91" y="33"/>
                  </a:cxn>
                  <a:cxn ang="0">
                    <a:pos x="138" y="73"/>
                  </a:cxn>
                  <a:cxn ang="0">
                    <a:pos x="185" y="106"/>
                  </a:cxn>
                  <a:cxn ang="0">
                    <a:pos x="233" y="163"/>
                  </a:cxn>
                  <a:cxn ang="0">
                    <a:pos x="280" y="220"/>
                  </a:cxn>
                  <a:cxn ang="0">
                    <a:pos x="327" y="293"/>
                  </a:cxn>
                  <a:cxn ang="0">
                    <a:pos x="375" y="362"/>
                  </a:cxn>
                  <a:cxn ang="0">
                    <a:pos x="422" y="452"/>
                  </a:cxn>
                  <a:cxn ang="0">
                    <a:pos x="469" y="551"/>
                  </a:cxn>
                  <a:cxn ang="0">
                    <a:pos x="516" y="644"/>
                  </a:cxn>
                  <a:cxn ang="0">
                    <a:pos x="564" y="748"/>
                  </a:cxn>
                  <a:cxn ang="0">
                    <a:pos x="611" y="864"/>
                  </a:cxn>
                  <a:cxn ang="0">
                    <a:pos x="658" y="964"/>
                  </a:cxn>
                  <a:cxn ang="0">
                    <a:pos x="706" y="1075"/>
                  </a:cxn>
                  <a:cxn ang="0">
                    <a:pos x="753" y="1184"/>
                  </a:cxn>
                  <a:cxn ang="0">
                    <a:pos x="800" y="1288"/>
                  </a:cxn>
                  <a:cxn ang="0">
                    <a:pos x="848" y="1385"/>
                  </a:cxn>
                  <a:cxn ang="0">
                    <a:pos x="895" y="1482"/>
                  </a:cxn>
                  <a:cxn ang="0">
                    <a:pos x="942" y="1567"/>
                  </a:cxn>
                  <a:cxn ang="0">
                    <a:pos x="990" y="1641"/>
                  </a:cxn>
                  <a:cxn ang="0">
                    <a:pos x="1037" y="1712"/>
                  </a:cxn>
                  <a:cxn ang="0">
                    <a:pos x="1084" y="1762"/>
                  </a:cxn>
                  <a:cxn ang="0">
                    <a:pos x="1131" y="1823"/>
                  </a:cxn>
                  <a:cxn ang="0">
                    <a:pos x="1179" y="1861"/>
                  </a:cxn>
                  <a:cxn ang="0">
                    <a:pos x="1226" y="1887"/>
                  </a:cxn>
                  <a:cxn ang="0">
                    <a:pos x="1273" y="1904"/>
                  </a:cxn>
                  <a:cxn ang="0">
                    <a:pos x="1321" y="1911"/>
                  </a:cxn>
                  <a:cxn ang="0">
                    <a:pos x="1368" y="1918"/>
                  </a:cxn>
                  <a:cxn ang="0">
                    <a:pos x="1415" y="1897"/>
                  </a:cxn>
                  <a:cxn ang="0">
                    <a:pos x="1463" y="1882"/>
                  </a:cxn>
                  <a:cxn ang="0">
                    <a:pos x="1510" y="1847"/>
                  </a:cxn>
                  <a:cxn ang="0">
                    <a:pos x="1557" y="1814"/>
                  </a:cxn>
                  <a:cxn ang="0">
                    <a:pos x="1605" y="1769"/>
                  </a:cxn>
                  <a:cxn ang="0">
                    <a:pos x="1652" y="1719"/>
                  </a:cxn>
                  <a:cxn ang="0">
                    <a:pos x="1699" y="1669"/>
                  </a:cxn>
                  <a:cxn ang="0">
                    <a:pos x="1746" y="1603"/>
                  </a:cxn>
                  <a:cxn ang="0">
                    <a:pos x="1794" y="1544"/>
                  </a:cxn>
                  <a:cxn ang="0">
                    <a:pos x="1841" y="1480"/>
                  </a:cxn>
                  <a:cxn ang="0">
                    <a:pos x="1888" y="1409"/>
                  </a:cxn>
                  <a:cxn ang="0">
                    <a:pos x="1936" y="1333"/>
                  </a:cxn>
                  <a:cxn ang="0">
                    <a:pos x="1983" y="1264"/>
                  </a:cxn>
                  <a:cxn ang="0">
                    <a:pos x="2030" y="1189"/>
                  </a:cxn>
                  <a:cxn ang="0">
                    <a:pos x="2078" y="1117"/>
                  </a:cxn>
                  <a:cxn ang="0">
                    <a:pos x="2125" y="1051"/>
                  </a:cxn>
                  <a:cxn ang="0">
                    <a:pos x="2172" y="980"/>
                  </a:cxn>
                  <a:cxn ang="0">
                    <a:pos x="2220" y="909"/>
                  </a:cxn>
                  <a:cxn ang="0">
                    <a:pos x="2267" y="840"/>
                  </a:cxn>
                  <a:cxn ang="0">
                    <a:pos x="2314" y="772"/>
                  </a:cxn>
                  <a:cxn ang="0">
                    <a:pos x="2362" y="712"/>
                  </a:cxn>
                  <a:cxn ang="0">
                    <a:pos x="2409" y="651"/>
                  </a:cxn>
                  <a:cxn ang="0">
                    <a:pos x="2456" y="592"/>
                  </a:cxn>
                  <a:cxn ang="0">
                    <a:pos x="2503" y="537"/>
                  </a:cxn>
                  <a:cxn ang="0">
                    <a:pos x="2551" y="490"/>
                  </a:cxn>
                  <a:cxn ang="0">
                    <a:pos x="2598" y="433"/>
                  </a:cxn>
                  <a:cxn ang="0">
                    <a:pos x="2645" y="395"/>
                  </a:cxn>
                  <a:cxn ang="0">
                    <a:pos x="2693" y="350"/>
                  </a:cxn>
                  <a:cxn ang="0">
                    <a:pos x="2740" y="312"/>
                  </a:cxn>
                  <a:cxn ang="0">
                    <a:pos x="2787" y="274"/>
                  </a:cxn>
                  <a:cxn ang="0">
                    <a:pos x="2835" y="241"/>
                  </a:cxn>
                  <a:cxn ang="0">
                    <a:pos x="2882" y="210"/>
                  </a:cxn>
                </a:cxnLst>
                <a:rect l="0" t="0" r="r" b="b"/>
                <a:pathLst>
                  <a:path w="2910" h="1920">
                    <a:moveTo>
                      <a:pt x="0" y="0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4" y="11"/>
                    </a:lnTo>
                    <a:lnTo>
                      <a:pt x="28" y="11"/>
                    </a:lnTo>
                    <a:lnTo>
                      <a:pt x="32" y="11"/>
                    </a:lnTo>
                    <a:lnTo>
                      <a:pt x="35" y="11"/>
                    </a:lnTo>
                    <a:lnTo>
                      <a:pt x="39" y="14"/>
                    </a:lnTo>
                    <a:lnTo>
                      <a:pt x="43" y="7"/>
                    </a:lnTo>
                    <a:lnTo>
                      <a:pt x="47" y="16"/>
                    </a:lnTo>
                    <a:lnTo>
                      <a:pt x="51" y="16"/>
                    </a:lnTo>
                    <a:lnTo>
                      <a:pt x="55" y="21"/>
                    </a:lnTo>
                    <a:lnTo>
                      <a:pt x="59" y="19"/>
                    </a:lnTo>
                    <a:lnTo>
                      <a:pt x="63" y="14"/>
                    </a:lnTo>
                    <a:lnTo>
                      <a:pt x="67" y="26"/>
                    </a:lnTo>
                    <a:lnTo>
                      <a:pt x="71" y="21"/>
                    </a:lnTo>
                    <a:lnTo>
                      <a:pt x="75" y="30"/>
                    </a:lnTo>
                    <a:lnTo>
                      <a:pt x="79" y="28"/>
                    </a:lnTo>
                    <a:lnTo>
                      <a:pt x="83" y="33"/>
                    </a:lnTo>
                    <a:lnTo>
                      <a:pt x="87" y="33"/>
                    </a:lnTo>
                    <a:lnTo>
                      <a:pt x="91" y="33"/>
                    </a:lnTo>
                    <a:lnTo>
                      <a:pt x="95" y="37"/>
                    </a:lnTo>
                    <a:lnTo>
                      <a:pt x="99" y="42"/>
                    </a:lnTo>
                    <a:lnTo>
                      <a:pt x="102" y="45"/>
                    </a:lnTo>
                    <a:lnTo>
                      <a:pt x="106" y="45"/>
                    </a:lnTo>
                    <a:lnTo>
                      <a:pt x="110" y="49"/>
                    </a:lnTo>
                    <a:lnTo>
                      <a:pt x="114" y="54"/>
                    </a:lnTo>
                    <a:lnTo>
                      <a:pt x="118" y="49"/>
                    </a:lnTo>
                    <a:lnTo>
                      <a:pt x="122" y="54"/>
                    </a:lnTo>
                    <a:lnTo>
                      <a:pt x="126" y="59"/>
                    </a:lnTo>
                    <a:lnTo>
                      <a:pt x="130" y="66"/>
                    </a:lnTo>
                    <a:lnTo>
                      <a:pt x="134" y="64"/>
                    </a:lnTo>
                    <a:lnTo>
                      <a:pt x="138" y="73"/>
                    </a:lnTo>
                    <a:lnTo>
                      <a:pt x="142" y="75"/>
                    </a:lnTo>
                    <a:lnTo>
                      <a:pt x="146" y="80"/>
                    </a:lnTo>
                    <a:lnTo>
                      <a:pt x="150" y="78"/>
                    </a:lnTo>
                    <a:lnTo>
                      <a:pt x="154" y="75"/>
                    </a:lnTo>
                    <a:lnTo>
                      <a:pt x="158" y="82"/>
                    </a:lnTo>
                    <a:lnTo>
                      <a:pt x="162" y="90"/>
                    </a:lnTo>
                    <a:lnTo>
                      <a:pt x="166" y="94"/>
                    </a:lnTo>
                    <a:lnTo>
                      <a:pt x="170" y="92"/>
                    </a:lnTo>
                    <a:lnTo>
                      <a:pt x="173" y="106"/>
                    </a:lnTo>
                    <a:lnTo>
                      <a:pt x="177" y="101"/>
                    </a:lnTo>
                    <a:lnTo>
                      <a:pt x="181" y="106"/>
                    </a:lnTo>
                    <a:lnTo>
                      <a:pt x="185" y="106"/>
                    </a:lnTo>
                    <a:lnTo>
                      <a:pt x="189" y="113"/>
                    </a:lnTo>
                    <a:lnTo>
                      <a:pt x="193" y="116"/>
                    </a:lnTo>
                    <a:lnTo>
                      <a:pt x="197" y="125"/>
                    </a:lnTo>
                    <a:lnTo>
                      <a:pt x="201" y="123"/>
                    </a:lnTo>
                    <a:lnTo>
                      <a:pt x="205" y="132"/>
                    </a:lnTo>
                    <a:lnTo>
                      <a:pt x="209" y="127"/>
                    </a:lnTo>
                    <a:lnTo>
                      <a:pt x="213" y="142"/>
                    </a:lnTo>
                    <a:lnTo>
                      <a:pt x="217" y="144"/>
                    </a:lnTo>
                    <a:lnTo>
                      <a:pt x="221" y="144"/>
                    </a:lnTo>
                    <a:lnTo>
                      <a:pt x="225" y="156"/>
                    </a:lnTo>
                    <a:lnTo>
                      <a:pt x="229" y="154"/>
                    </a:lnTo>
                    <a:lnTo>
                      <a:pt x="233" y="163"/>
                    </a:lnTo>
                    <a:lnTo>
                      <a:pt x="237" y="161"/>
                    </a:lnTo>
                    <a:lnTo>
                      <a:pt x="240" y="168"/>
                    </a:lnTo>
                    <a:lnTo>
                      <a:pt x="244" y="170"/>
                    </a:lnTo>
                    <a:lnTo>
                      <a:pt x="248" y="177"/>
                    </a:lnTo>
                    <a:lnTo>
                      <a:pt x="252" y="182"/>
                    </a:lnTo>
                    <a:lnTo>
                      <a:pt x="256" y="191"/>
                    </a:lnTo>
                    <a:lnTo>
                      <a:pt x="260" y="191"/>
                    </a:lnTo>
                    <a:lnTo>
                      <a:pt x="264" y="201"/>
                    </a:lnTo>
                    <a:lnTo>
                      <a:pt x="268" y="206"/>
                    </a:lnTo>
                    <a:lnTo>
                      <a:pt x="272" y="213"/>
                    </a:lnTo>
                    <a:lnTo>
                      <a:pt x="276" y="215"/>
                    </a:lnTo>
                    <a:lnTo>
                      <a:pt x="280" y="220"/>
                    </a:lnTo>
                    <a:lnTo>
                      <a:pt x="284" y="225"/>
                    </a:lnTo>
                    <a:lnTo>
                      <a:pt x="288" y="232"/>
                    </a:lnTo>
                    <a:lnTo>
                      <a:pt x="292" y="239"/>
                    </a:lnTo>
                    <a:lnTo>
                      <a:pt x="296" y="246"/>
                    </a:lnTo>
                    <a:lnTo>
                      <a:pt x="300" y="253"/>
                    </a:lnTo>
                    <a:lnTo>
                      <a:pt x="304" y="255"/>
                    </a:lnTo>
                    <a:lnTo>
                      <a:pt x="307" y="258"/>
                    </a:lnTo>
                    <a:lnTo>
                      <a:pt x="311" y="265"/>
                    </a:lnTo>
                    <a:lnTo>
                      <a:pt x="315" y="279"/>
                    </a:lnTo>
                    <a:lnTo>
                      <a:pt x="319" y="274"/>
                    </a:lnTo>
                    <a:lnTo>
                      <a:pt x="323" y="289"/>
                    </a:lnTo>
                    <a:lnTo>
                      <a:pt x="327" y="293"/>
                    </a:lnTo>
                    <a:lnTo>
                      <a:pt x="331" y="296"/>
                    </a:lnTo>
                    <a:lnTo>
                      <a:pt x="335" y="300"/>
                    </a:lnTo>
                    <a:lnTo>
                      <a:pt x="339" y="307"/>
                    </a:lnTo>
                    <a:lnTo>
                      <a:pt x="343" y="319"/>
                    </a:lnTo>
                    <a:lnTo>
                      <a:pt x="347" y="315"/>
                    </a:lnTo>
                    <a:lnTo>
                      <a:pt x="351" y="326"/>
                    </a:lnTo>
                    <a:lnTo>
                      <a:pt x="355" y="336"/>
                    </a:lnTo>
                    <a:lnTo>
                      <a:pt x="359" y="341"/>
                    </a:lnTo>
                    <a:lnTo>
                      <a:pt x="363" y="352"/>
                    </a:lnTo>
                    <a:lnTo>
                      <a:pt x="367" y="355"/>
                    </a:lnTo>
                    <a:lnTo>
                      <a:pt x="371" y="360"/>
                    </a:lnTo>
                    <a:lnTo>
                      <a:pt x="375" y="362"/>
                    </a:lnTo>
                    <a:lnTo>
                      <a:pt x="378" y="379"/>
                    </a:lnTo>
                    <a:lnTo>
                      <a:pt x="382" y="388"/>
                    </a:lnTo>
                    <a:lnTo>
                      <a:pt x="386" y="390"/>
                    </a:lnTo>
                    <a:lnTo>
                      <a:pt x="390" y="395"/>
                    </a:lnTo>
                    <a:lnTo>
                      <a:pt x="394" y="400"/>
                    </a:lnTo>
                    <a:lnTo>
                      <a:pt x="398" y="405"/>
                    </a:lnTo>
                    <a:lnTo>
                      <a:pt x="402" y="419"/>
                    </a:lnTo>
                    <a:lnTo>
                      <a:pt x="406" y="426"/>
                    </a:lnTo>
                    <a:lnTo>
                      <a:pt x="410" y="431"/>
                    </a:lnTo>
                    <a:lnTo>
                      <a:pt x="414" y="447"/>
                    </a:lnTo>
                    <a:lnTo>
                      <a:pt x="418" y="447"/>
                    </a:lnTo>
                    <a:lnTo>
                      <a:pt x="422" y="452"/>
                    </a:lnTo>
                    <a:lnTo>
                      <a:pt x="426" y="461"/>
                    </a:lnTo>
                    <a:lnTo>
                      <a:pt x="430" y="471"/>
                    </a:lnTo>
                    <a:lnTo>
                      <a:pt x="434" y="485"/>
                    </a:lnTo>
                    <a:lnTo>
                      <a:pt x="438" y="483"/>
                    </a:lnTo>
                    <a:lnTo>
                      <a:pt x="442" y="492"/>
                    </a:lnTo>
                    <a:lnTo>
                      <a:pt x="445" y="497"/>
                    </a:lnTo>
                    <a:lnTo>
                      <a:pt x="449" y="511"/>
                    </a:lnTo>
                    <a:lnTo>
                      <a:pt x="453" y="523"/>
                    </a:lnTo>
                    <a:lnTo>
                      <a:pt x="457" y="532"/>
                    </a:lnTo>
                    <a:lnTo>
                      <a:pt x="461" y="530"/>
                    </a:lnTo>
                    <a:lnTo>
                      <a:pt x="465" y="544"/>
                    </a:lnTo>
                    <a:lnTo>
                      <a:pt x="469" y="551"/>
                    </a:lnTo>
                    <a:lnTo>
                      <a:pt x="473" y="561"/>
                    </a:lnTo>
                    <a:lnTo>
                      <a:pt x="477" y="566"/>
                    </a:lnTo>
                    <a:lnTo>
                      <a:pt x="481" y="570"/>
                    </a:lnTo>
                    <a:lnTo>
                      <a:pt x="485" y="589"/>
                    </a:lnTo>
                    <a:lnTo>
                      <a:pt x="489" y="594"/>
                    </a:lnTo>
                    <a:lnTo>
                      <a:pt x="493" y="599"/>
                    </a:lnTo>
                    <a:lnTo>
                      <a:pt x="497" y="604"/>
                    </a:lnTo>
                    <a:lnTo>
                      <a:pt x="501" y="613"/>
                    </a:lnTo>
                    <a:lnTo>
                      <a:pt x="505" y="622"/>
                    </a:lnTo>
                    <a:lnTo>
                      <a:pt x="509" y="630"/>
                    </a:lnTo>
                    <a:lnTo>
                      <a:pt x="513" y="639"/>
                    </a:lnTo>
                    <a:lnTo>
                      <a:pt x="516" y="644"/>
                    </a:lnTo>
                    <a:lnTo>
                      <a:pt x="520" y="656"/>
                    </a:lnTo>
                    <a:lnTo>
                      <a:pt x="524" y="665"/>
                    </a:lnTo>
                    <a:lnTo>
                      <a:pt x="528" y="667"/>
                    </a:lnTo>
                    <a:lnTo>
                      <a:pt x="532" y="679"/>
                    </a:lnTo>
                    <a:lnTo>
                      <a:pt x="536" y="684"/>
                    </a:lnTo>
                    <a:lnTo>
                      <a:pt x="540" y="703"/>
                    </a:lnTo>
                    <a:lnTo>
                      <a:pt x="544" y="705"/>
                    </a:lnTo>
                    <a:lnTo>
                      <a:pt x="548" y="715"/>
                    </a:lnTo>
                    <a:lnTo>
                      <a:pt x="552" y="727"/>
                    </a:lnTo>
                    <a:lnTo>
                      <a:pt x="556" y="734"/>
                    </a:lnTo>
                    <a:lnTo>
                      <a:pt x="560" y="741"/>
                    </a:lnTo>
                    <a:lnTo>
                      <a:pt x="564" y="748"/>
                    </a:lnTo>
                    <a:lnTo>
                      <a:pt x="568" y="762"/>
                    </a:lnTo>
                    <a:lnTo>
                      <a:pt x="572" y="765"/>
                    </a:lnTo>
                    <a:lnTo>
                      <a:pt x="576" y="781"/>
                    </a:lnTo>
                    <a:lnTo>
                      <a:pt x="580" y="784"/>
                    </a:lnTo>
                    <a:lnTo>
                      <a:pt x="583" y="793"/>
                    </a:lnTo>
                    <a:lnTo>
                      <a:pt x="587" y="800"/>
                    </a:lnTo>
                    <a:lnTo>
                      <a:pt x="591" y="807"/>
                    </a:lnTo>
                    <a:lnTo>
                      <a:pt x="595" y="819"/>
                    </a:lnTo>
                    <a:lnTo>
                      <a:pt x="599" y="831"/>
                    </a:lnTo>
                    <a:lnTo>
                      <a:pt x="603" y="838"/>
                    </a:lnTo>
                    <a:lnTo>
                      <a:pt x="607" y="850"/>
                    </a:lnTo>
                    <a:lnTo>
                      <a:pt x="611" y="864"/>
                    </a:lnTo>
                    <a:lnTo>
                      <a:pt x="615" y="864"/>
                    </a:lnTo>
                    <a:lnTo>
                      <a:pt x="619" y="878"/>
                    </a:lnTo>
                    <a:lnTo>
                      <a:pt x="623" y="885"/>
                    </a:lnTo>
                    <a:lnTo>
                      <a:pt x="627" y="892"/>
                    </a:lnTo>
                    <a:lnTo>
                      <a:pt x="631" y="900"/>
                    </a:lnTo>
                    <a:lnTo>
                      <a:pt x="635" y="909"/>
                    </a:lnTo>
                    <a:lnTo>
                      <a:pt x="639" y="926"/>
                    </a:lnTo>
                    <a:lnTo>
                      <a:pt x="643" y="926"/>
                    </a:lnTo>
                    <a:lnTo>
                      <a:pt x="647" y="935"/>
                    </a:lnTo>
                    <a:lnTo>
                      <a:pt x="650" y="947"/>
                    </a:lnTo>
                    <a:lnTo>
                      <a:pt x="654" y="954"/>
                    </a:lnTo>
                    <a:lnTo>
                      <a:pt x="658" y="964"/>
                    </a:lnTo>
                    <a:lnTo>
                      <a:pt x="662" y="968"/>
                    </a:lnTo>
                    <a:lnTo>
                      <a:pt x="666" y="987"/>
                    </a:lnTo>
                    <a:lnTo>
                      <a:pt x="670" y="999"/>
                    </a:lnTo>
                    <a:lnTo>
                      <a:pt x="674" y="1001"/>
                    </a:lnTo>
                    <a:lnTo>
                      <a:pt x="678" y="1013"/>
                    </a:lnTo>
                    <a:lnTo>
                      <a:pt x="682" y="1023"/>
                    </a:lnTo>
                    <a:lnTo>
                      <a:pt x="686" y="1025"/>
                    </a:lnTo>
                    <a:lnTo>
                      <a:pt x="690" y="1039"/>
                    </a:lnTo>
                    <a:lnTo>
                      <a:pt x="694" y="1049"/>
                    </a:lnTo>
                    <a:lnTo>
                      <a:pt x="698" y="1056"/>
                    </a:lnTo>
                    <a:lnTo>
                      <a:pt x="702" y="1070"/>
                    </a:lnTo>
                    <a:lnTo>
                      <a:pt x="706" y="1075"/>
                    </a:lnTo>
                    <a:lnTo>
                      <a:pt x="710" y="1084"/>
                    </a:lnTo>
                    <a:lnTo>
                      <a:pt x="714" y="1084"/>
                    </a:lnTo>
                    <a:lnTo>
                      <a:pt x="718" y="1099"/>
                    </a:lnTo>
                    <a:lnTo>
                      <a:pt x="721" y="1096"/>
                    </a:lnTo>
                    <a:lnTo>
                      <a:pt x="725" y="1117"/>
                    </a:lnTo>
                    <a:lnTo>
                      <a:pt x="729" y="1136"/>
                    </a:lnTo>
                    <a:lnTo>
                      <a:pt x="733" y="1136"/>
                    </a:lnTo>
                    <a:lnTo>
                      <a:pt x="737" y="1153"/>
                    </a:lnTo>
                    <a:lnTo>
                      <a:pt x="741" y="1160"/>
                    </a:lnTo>
                    <a:lnTo>
                      <a:pt x="745" y="1165"/>
                    </a:lnTo>
                    <a:lnTo>
                      <a:pt x="749" y="1170"/>
                    </a:lnTo>
                    <a:lnTo>
                      <a:pt x="753" y="1184"/>
                    </a:lnTo>
                    <a:lnTo>
                      <a:pt x="757" y="1189"/>
                    </a:lnTo>
                    <a:lnTo>
                      <a:pt x="761" y="1207"/>
                    </a:lnTo>
                    <a:lnTo>
                      <a:pt x="765" y="1207"/>
                    </a:lnTo>
                    <a:lnTo>
                      <a:pt x="769" y="1219"/>
                    </a:lnTo>
                    <a:lnTo>
                      <a:pt x="773" y="1229"/>
                    </a:lnTo>
                    <a:lnTo>
                      <a:pt x="777" y="1236"/>
                    </a:lnTo>
                    <a:lnTo>
                      <a:pt x="781" y="1248"/>
                    </a:lnTo>
                    <a:lnTo>
                      <a:pt x="785" y="1248"/>
                    </a:lnTo>
                    <a:lnTo>
                      <a:pt x="788" y="1262"/>
                    </a:lnTo>
                    <a:lnTo>
                      <a:pt x="792" y="1271"/>
                    </a:lnTo>
                    <a:lnTo>
                      <a:pt x="796" y="1274"/>
                    </a:lnTo>
                    <a:lnTo>
                      <a:pt x="800" y="1288"/>
                    </a:lnTo>
                    <a:lnTo>
                      <a:pt x="804" y="1290"/>
                    </a:lnTo>
                    <a:lnTo>
                      <a:pt x="808" y="1297"/>
                    </a:lnTo>
                    <a:lnTo>
                      <a:pt x="812" y="1321"/>
                    </a:lnTo>
                    <a:lnTo>
                      <a:pt x="816" y="1319"/>
                    </a:lnTo>
                    <a:lnTo>
                      <a:pt x="820" y="1324"/>
                    </a:lnTo>
                    <a:lnTo>
                      <a:pt x="824" y="1338"/>
                    </a:lnTo>
                    <a:lnTo>
                      <a:pt x="828" y="1335"/>
                    </a:lnTo>
                    <a:lnTo>
                      <a:pt x="832" y="1352"/>
                    </a:lnTo>
                    <a:lnTo>
                      <a:pt x="836" y="1350"/>
                    </a:lnTo>
                    <a:lnTo>
                      <a:pt x="840" y="1366"/>
                    </a:lnTo>
                    <a:lnTo>
                      <a:pt x="844" y="1378"/>
                    </a:lnTo>
                    <a:lnTo>
                      <a:pt x="848" y="1385"/>
                    </a:lnTo>
                    <a:lnTo>
                      <a:pt x="852" y="1395"/>
                    </a:lnTo>
                    <a:lnTo>
                      <a:pt x="855" y="1402"/>
                    </a:lnTo>
                    <a:lnTo>
                      <a:pt x="859" y="1409"/>
                    </a:lnTo>
                    <a:lnTo>
                      <a:pt x="863" y="1416"/>
                    </a:lnTo>
                    <a:lnTo>
                      <a:pt x="867" y="1423"/>
                    </a:lnTo>
                    <a:lnTo>
                      <a:pt x="871" y="1437"/>
                    </a:lnTo>
                    <a:lnTo>
                      <a:pt x="875" y="1442"/>
                    </a:lnTo>
                    <a:lnTo>
                      <a:pt x="879" y="1444"/>
                    </a:lnTo>
                    <a:lnTo>
                      <a:pt x="883" y="1459"/>
                    </a:lnTo>
                    <a:lnTo>
                      <a:pt x="887" y="1463"/>
                    </a:lnTo>
                    <a:lnTo>
                      <a:pt x="891" y="1470"/>
                    </a:lnTo>
                    <a:lnTo>
                      <a:pt x="895" y="1482"/>
                    </a:lnTo>
                    <a:lnTo>
                      <a:pt x="899" y="1492"/>
                    </a:lnTo>
                    <a:lnTo>
                      <a:pt x="903" y="1499"/>
                    </a:lnTo>
                    <a:lnTo>
                      <a:pt x="907" y="1504"/>
                    </a:lnTo>
                    <a:lnTo>
                      <a:pt x="911" y="1506"/>
                    </a:lnTo>
                    <a:lnTo>
                      <a:pt x="915" y="1518"/>
                    </a:lnTo>
                    <a:lnTo>
                      <a:pt x="919" y="1525"/>
                    </a:lnTo>
                    <a:lnTo>
                      <a:pt x="923" y="1525"/>
                    </a:lnTo>
                    <a:lnTo>
                      <a:pt x="926" y="1534"/>
                    </a:lnTo>
                    <a:lnTo>
                      <a:pt x="930" y="1546"/>
                    </a:lnTo>
                    <a:lnTo>
                      <a:pt x="934" y="1546"/>
                    </a:lnTo>
                    <a:lnTo>
                      <a:pt x="938" y="1563"/>
                    </a:lnTo>
                    <a:lnTo>
                      <a:pt x="942" y="1567"/>
                    </a:lnTo>
                    <a:lnTo>
                      <a:pt x="946" y="1572"/>
                    </a:lnTo>
                    <a:lnTo>
                      <a:pt x="950" y="1579"/>
                    </a:lnTo>
                    <a:lnTo>
                      <a:pt x="954" y="1586"/>
                    </a:lnTo>
                    <a:lnTo>
                      <a:pt x="958" y="1589"/>
                    </a:lnTo>
                    <a:lnTo>
                      <a:pt x="962" y="1598"/>
                    </a:lnTo>
                    <a:lnTo>
                      <a:pt x="966" y="1608"/>
                    </a:lnTo>
                    <a:lnTo>
                      <a:pt x="970" y="1605"/>
                    </a:lnTo>
                    <a:lnTo>
                      <a:pt x="974" y="1615"/>
                    </a:lnTo>
                    <a:lnTo>
                      <a:pt x="978" y="1622"/>
                    </a:lnTo>
                    <a:lnTo>
                      <a:pt x="982" y="1622"/>
                    </a:lnTo>
                    <a:lnTo>
                      <a:pt x="986" y="1636"/>
                    </a:lnTo>
                    <a:lnTo>
                      <a:pt x="990" y="1641"/>
                    </a:lnTo>
                    <a:lnTo>
                      <a:pt x="993" y="1646"/>
                    </a:lnTo>
                    <a:lnTo>
                      <a:pt x="997" y="1655"/>
                    </a:lnTo>
                    <a:lnTo>
                      <a:pt x="1001" y="1650"/>
                    </a:lnTo>
                    <a:lnTo>
                      <a:pt x="1005" y="1667"/>
                    </a:lnTo>
                    <a:lnTo>
                      <a:pt x="1009" y="1667"/>
                    </a:lnTo>
                    <a:lnTo>
                      <a:pt x="1013" y="1674"/>
                    </a:lnTo>
                    <a:lnTo>
                      <a:pt x="1017" y="1684"/>
                    </a:lnTo>
                    <a:lnTo>
                      <a:pt x="1021" y="1691"/>
                    </a:lnTo>
                    <a:lnTo>
                      <a:pt x="1025" y="1698"/>
                    </a:lnTo>
                    <a:lnTo>
                      <a:pt x="1029" y="1693"/>
                    </a:lnTo>
                    <a:lnTo>
                      <a:pt x="1033" y="1705"/>
                    </a:lnTo>
                    <a:lnTo>
                      <a:pt x="1037" y="1712"/>
                    </a:lnTo>
                    <a:lnTo>
                      <a:pt x="1041" y="1714"/>
                    </a:lnTo>
                    <a:lnTo>
                      <a:pt x="1045" y="1719"/>
                    </a:lnTo>
                    <a:lnTo>
                      <a:pt x="1049" y="1724"/>
                    </a:lnTo>
                    <a:lnTo>
                      <a:pt x="1053" y="1729"/>
                    </a:lnTo>
                    <a:lnTo>
                      <a:pt x="1057" y="1736"/>
                    </a:lnTo>
                    <a:lnTo>
                      <a:pt x="1061" y="1740"/>
                    </a:lnTo>
                    <a:lnTo>
                      <a:pt x="1064" y="1743"/>
                    </a:lnTo>
                    <a:lnTo>
                      <a:pt x="1068" y="1747"/>
                    </a:lnTo>
                    <a:lnTo>
                      <a:pt x="1072" y="1759"/>
                    </a:lnTo>
                    <a:lnTo>
                      <a:pt x="1076" y="1759"/>
                    </a:lnTo>
                    <a:lnTo>
                      <a:pt x="1080" y="1762"/>
                    </a:lnTo>
                    <a:lnTo>
                      <a:pt x="1084" y="1762"/>
                    </a:lnTo>
                    <a:lnTo>
                      <a:pt x="1088" y="1774"/>
                    </a:lnTo>
                    <a:lnTo>
                      <a:pt x="1092" y="1778"/>
                    </a:lnTo>
                    <a:lnTo>
                      <a:pt x="1096" y="1785"/>
                    </a:lnTo>
                    <a:lnTo>
                      <a:pt x="1100" y="1790"/>
                    </a:lnTo>
                    <a:lnTo>
                      <a:pt x="1104" y="1797"/>
                    </a:lnTo>
                    <a:lnTo>
                      <a:pt x="1108" y="1792"/>
                    </a:lnTo>
                    <a:lnTo>
                      <a:pt x="1112" y="1804"/>
                    </a:lnTo>
                    <a:lnTo>
                      <a:pt x="1116" y="1809"/>
                    </a:lnTo>
                    <a:lnTo>
                      <a:pt x="1120" y="1807"/>
                    </a:lnTo>
                    <a:lnTo>
                      <a:pt x="1124" y="1814"/>
                    </a:lnTo>
                    <a:lnTo>
                      <a:pt x="1128" y="1814"/>
                    </a:lnTo>
                    <a:lnTo>
                      <a:pt x="1131" y="1823"/>
                    </a:lnTo>
                    <a:lnTo>
                      <a:pt x="1135" y="1826"/>
                    </a:lnTo>
                    <a:lnTo>
                      <a:pt x="1139" y="1828"/>
                    </a:lnTo>
                    <a:lnTo>
                      <a:pt x="1143" y="1833"/>
                    </a:lnTo>
                    <a:lnTo>
                      <a:pt x="1147" y="1830"/>
                    </a:lnTo>
                    <a:lnTo>
                      <a:pt x="1151" y="1835"/>
                    </a:lnTo>
                    <a:lnTo>
                      <a:pt x="1155" y="1845"/>
                    </a:lnTo>
                    <a:lnTo>
                      <a:pt x="1159" y="1840"/>
                    </a:lnTo>
                    <a:lnTo>
                      <a:pt x="1163" y="1847"/>
                    </a:lnTo>
                    <a:lnTo>
                      <a:pt x="1167" y="1847"/>
                    </a:lnTo>
                    <a:lnTo>
                      <a:pt x="1171" y="1854"/>
                    </a:lnTo>
                    <a:lnTo>
                      <a:pt x="1175" y="1849"/>
                    </a:lnTo>
                    <a:lnTo>
                      <a:pt x="1179" y="1861"/>
                    </a:lnTo>
                    <a:lnTo>
                      <a:pt x="1183" y="1861"/>
                    </a:lnTo>
                    <a:lnTo>
                      <a:pt x="1187" y="1868"/>
                    </a:lnTo>
                    <a:lnTo>
                      <a:pt x="1191" y="1868"/>
                    </a:lnTo>
                    <a:lnTo>
                      <a:pt x="1195" y="1871"/>
                    </a:lnTo>
                    <a:lnTo>
                      <a:pt x="1198" y="1873"/>
                    </a:lnTo>
                    <a:lnTo>
                      <a:pt x="1202" y="1875"/>
                    </a:lnTo>
                    <a:lnTo>
                      <a:pt x="1206" y="1878"/>
                    </a:lnTo>
                    <a:lnTo>
                      <a:pt x="1210" y="1885"/>
                    </a:lnTo>
                    <a:lnTo>
                      <a:pt x="1214" y="1880"/>
                    </a:lnTo>
                    <a:lnTo>
                      <a:pt x="1218" y="1875"/>
                    </a:lnTo>
                    <a:lnTo>
                      <a:pt x="1222" y="1880"/>
                    </a:lnTo>
                    <a:lnTo>
                      <a:pt x="1226" y="1887"/>
                    </a:lnTo>
                    <a:lnTo>
                      <a:pt x="1230" y="1887"/>
                    </a:lnTo>
                    <a:lnTo>
                      <a:pt x="1234" y="1894"/>
                    </a:lnTo>
                    <a:lnTo>
                      <a:pt x="1238" y="1890"/>
                    </a:lnTo>
                    <a:lnTo>
                      <a:pt x="1242" y="1892"/>
                    </a:lnTo>
                    <a:lnTo>
                      <a:pt x="1246" y="1890"/>
                    </a:lnTo>
                    <a:lnTo>
                      <a:pt x="1250" y="1894"/>
                    </a:lnTo>
                    <a:lnTo>
                      <a:pt x="1254" y="1899"/>
                    </a:lnTo>
                    <a:lnTo>
                      <a:pt x="1258" y="1901"/>
                    </a:lnTo>
                    <a:lnTo>
                      <a:pt x="1262" y="1909"/>
                    </a:lnTo>
                    <a:lnTo>
                      <a:pt x="1266" y="1899"/>
                    </a:lnTo>
                    <a:lnTo>
                      <a:pt x="1269" y="1904"/>
                    </a:lnTo>
                    <a:lnTo>
                      <a:pt x="1273" y="1904"/>
                    </a:lnTo>
                    <a:lnTo>
                      <a:pt x="1277" y="1901"/>
                    </a:lnTo>
                    <a:lnTo>
                      <a:pt x="1281" y="1904"/>
                    </a:lnTo>
                    <a:lnTo>
                      <a:pt x="1285" y="1901"/>
                    </a:lnTo>
                    <a:lnTo>
                      <a:pt x="1289" y="1913"/>
                    </a:lnTo>
                    <a:lnTo>
                      <a:pt x="1293" y="1913"/>
                    </a:lnTo>
                    <a:lnTo>
                      <a:pt x="1297" y="1904"/>
                    </a:lnTo>
                    <a:lnTo>
                      <a:pt x="1301" y="1916"/>
                    </a:lnTo>
                    <a:lnTo>
                      <a:pt x="1305" y="1911"/>
                    </a:lnTo>
                    <a:lnTo>
                      <a:pt x="1309" y="1913"/>
                    </a:lnTo>
                    <a:lnTo>
                      <a:pt x="1313" y="1916"/>
                    </a:lnTo>
                    <a:lnTo>
                      <a:pt x="1317" y="1913"/>
                    </a:lnTo>
                    <a:lnTo>
                      <a:pt x="1321" y="1911"/>
                    </a:lnTo>
                    <a:lnTo>
                      <a:pt x="1325" y="1913"/>
                    </a:lnTo>
                    <a:lnTo>
                      <a:pt x="1329" y="1920"/>
                    </a:lnTo>
                    <a:lnTo>
                      <a:pt x="1333" y="1918"/>
                    </a:lnTo>
                    <a:lnTo>
                      <a:pt x="1336" y="1913"/>
                    </a:lnTo>
                    <a:lnTo>
                      <a:pt x="1340" y="1920"/>
                    </a:lnTo>
                    <a:lnTo>
                      <a:pt x="1344" y="1916"/>
                    </a:lnTo>
                    <a:lnTo>
                      <a:pt x="1348" y="1906"/>
                    </a:lnTo>
                    <a:lnTo>
                      <a:pt x="1352" y="1913"/>
                    </a:lnTo>
                    <a:lnTo>
                      <a:pt x="1356" y="1920"/>
                    </a:lnTo>
                    <a:lnTo>
                      <a:pt x="1360" y="1916"/>
                    </a:lnTo>
                    <a:lnTo>
                      <a:pt x="1364" y="1918"/>
                    </a:lnTo>
                    <a:lnTo>
                      <a:pt x="1368" y="1918"/>
                    </a:lnTo>
                    <a:lnTo>
                      <a:pt x="1372" y="1920"/>
                    </a:lnTo>
                    <a:lnTo>
                      <a:pt x="1376" y="1909"/>
                    </a:lnTo>
                    <a:lnTo>
                      <a:pt x="1380" y="1913"/>
                    </a:lnTo>
                    <a:lnTo>
                      <a:pt x="1384" y="1916"/>
                    </a:lnTo>
                    <a:lnTo>
                      <a:pt x="1388" y="1906"/>
                    </a:lnTo>
                    <a:lnTo>
                      <a:pt x="1392" y="1909"/>
                    </a:lnTo>
                    <a:lnTo>
                      <a:pt x="1396" y="1901"/>
                    </a:lnTo>
                    <a:lnTo>
                      <a:pt x="1400" y="1909"/>
                    </a:lnTo>
                    <a:lnTo>
                      <a:pt x="1403" y="1904"/>
                    </a:lnTo>
                    <a:lnTo>
                      <a:pt x="1407" y="1901"/>
                    </a:lnTo>
                    <a:lnTo>
                      <a:pt x="1411" y="1901"/>
                    </a:lnTo>
                    <a:lnTo>
                      <a:pt x="1415" y="1897"/>
                    </a:lnTo>
                    <a:lnTo>
                      <a:pt x="1419" y="1899"/>
                    </a:lnTo>
                    <a:lnTo>
                      <a:pt x="1423" y="1899"/>
                    </a:lnTo>
                    <a:lnTo>
                      <a:pt x="1427" y="1897"/>
                    </a:lnTo>
                    <a:lnTo>
                      <a:pt x="1431" y="1897"/>
                    </a:lnTo>
                    <a:lnTo>
                      <a:pt x="1435" y="1894"/>
                    </a:lnTo>
                    <a:lnTo>
                      <a:pt x="1439" y="1887"/>
                    </a:lnTo>
                    <a:lnTo>
                      <a:pt x="1443" y="1897"/>
                    </a:lnTo>
                    <a:lnTo>
                      <a:pt x="1447" y="1887"/>
                    </a:lnTo>
                    <a:lnTo>
                      <a:pt x="1451" y="1885"/>
                    </a:lnTo>
                    <a:lnTo>
                      <a:pt x="1455" y="1890"/>
                    </a:lnTo>
                    <a:lnTo>
                      <a:pt x="1459" y="1882"/>
                    </a:lnTo>
                    <a:lnTo>
                      <a:pt x="1463" y="1882"/>
                    </a:lnTo>
                    <a:lnTo>
                      <a:pt x="1467" y="1878"/>
                    </a:lnTo>
                    <a:lnTo>
                      <a:pt x="1471" y="1875"/>
                    </a:lnTo>
                    <a:lnTo>
                      <a:pt x="1474" y="1871"/>
                    </a:lnTo>
                    <a:lnTo>
                      <a:pt x="1478" y="1866"/>
                    </a:lnTo>
                    <a:lnTo>
                      <a:pt x="1482" y="1866"/>
                    </a:lnTo>
                    <a:lnTo>
                      <a:pt x="1486" y="1866"/>
                    </a:lnTo>
                    <a:lnTo>
                      <a:pt x="1490" y="1856"/>
                    </a:lnTo>
                    <a:lnTo>
                      <a:pt x="1494" y="1864"/>
                    </a:lnTo>
                    <a:lnTo>
                      <a:pt x="1498" y="1864"/>
                    </a:lnTo>
                    <a:lnTo>
                      <a:pt x="1502" y="1856"/>
                    </a:lnTo>
                    <a:lnTo>
                      <a:pt x="1506" y="1854"/>
                    </a:lnTo>
                    <a:lnTo>
                      <a:pt x="1510" y="1847"/>
                    </a:lnTo>
                    <a:lnTo>
                      <a:pt x="1514" y="1840"/>
                    </a:lnTo>
                    <a:lnTo>
                      <a:pt x="1518" y="1845"/>
                    </a:lnTo>
                    <a:lnTo>
                      <a:pt x="1522" y="1842"/>
                    </a:lnTo>
                    <a:lnTo>
                      <a:pt x="1526" y="1835"/>
                    </a:lnTo>
                    <a:lnTo>
                      <a:pt x="1530" y="1833"/>
                    </a:lnTo>
                    <a:lnTo>
                      <a:pt x="1534" y="1833"/>
                    </a:lnTo>
                    <a:lnTo>
                      <a:pt x="1538" y="1830"/>
                    </a:lnTo>
                    <a:lnTo>
                      <a:pt x="1541" y="1828"/>
                    </a:lnTo>
                    <a:lnTo>
                      <a:pt x="1545" y="1823"/>
                    </a:lnTo>
                    <a:lnTo>
                      <a:pt x="1549" y="1821"/>
                    </a:lnTo>
                    <a:lnTo>
                      <a:pt x="1553" y="1816"/>
                    </a:lnTo>
                    <a:lnTo>
                      <a:pt x="1557" y="1814"/>
                    </a:lnTo>
                    <a:lnTo>
                      <a:pt x="1561" y="1811"/>
                    </a:lnTo>
                    <a:lnTo>
                      <a:pt x="1565" y="1804"/>
                    </a:lnTo>
                    <a:lnTo>
                      <a:pt x="1569" y="1802"/>
                    </a:lnTo>
                    <a:lnTo>
                      <a:pt x="1573" y="1802"/>
                    </a:lnTo>
                    <a:lnTo>
                      <a:pt x="1577" y="1800"/>
                    </a:lnTo>
                    <a:lnTo>
                      <a:pt x="1581" y="1795"/>
                    </a:lnTo>
                    <a:lnTo>
                      <a:pt x="1585" y="1790"/>
                    </a:lnTo>
                    <a:lnTo>
                      <a:pt x="1589" y="1795"/>
                    </a:lnTo>
                    <a:lnTo>
                      <a:pt x="1593" y="1790"/>
                    </a:lnTo>
                    <a:lnTo>
                      <a:pt x="1597" y="1778"/>
                    </a:lnTo>
                    <a:lnTo>
                      <a:pt x="1601" y="1771"/>
                    </a:lnTo>
                    <a:lnTo>
                      <a:pt x="1605" y="1769"/>
                    </a:lnTo>
                    <a:lnTo>
                      <a:pt x="1608" y="1769"/>
                    </a:lnTo>
                    <a:lnTo>
                      <a:pt x="1612" y="1766"/>
                    </a:lnTo>
                    <a:lnTo>
                      <a:pt x="1616" y="1759"/>
                    </a:lnTo>
                    <a:lnTo>
                      <a:pt x="1620" y="1752"/>
                    </a:lnTo>
                    <a:lnTo>
                      <a:pt x="1624" y="1747"/>
                    </a:lnTo>
                    <a:lnTo>
                      <a:pt x="1628" y="1752"/>
                    </a:lnTo>
                    <a:lnTo>
                      <a:pt x="1632" y="1747"/>
                    </a:lnTo>
                    <a:lnTo>
                      <a:pt x="1636" y="1736"/>
                    </a:lnTo>
                    <a:lnTo>
                      <a:pt x="1640" y="1736"/>
                    </a:lnTo>
                    <a:lnTo>
                      <a:pt x="1644" y="1733"/>
                    </a:lnTo>
                    <a:lnTo>
                      <a:pt x="1648" y="1729"/>
                    </a:lnTo>
                    <a:lnTo>
                      <a:pt x="1652" y="1719"/>
                    </a:lnTo>
                    <a:lnTo>
                      <a:pt x="1656" y="1714"/>
                    </a:lnTo>
                    <a:lnTo>
                      <a:pt x="1660" y="1719"/>
                    </a:lnTo>
                    <a:lnTo>
                      <a:pt x="1664" y="1717"/>
                    </a:lnTo>
                    <a:lnTo>
                      <a:pt x="1668" y="1705"/>
                    </a:lnTo>
                    <a:lnTo>
                      <a:pt x="1672" y="1698"/>
                    </a:lnTo>
                    <a:lnTo>
                      <a:pt x="1676" y="1695"/>
                    </a:lnTo>
                    <a:lnTo>
                      <a:pt x="1679" y="1693"/>
                    </a:lnTo>
                    <a:lnTo>
                      <a:pt x="1683" y="1679"/>
                    </a:lnTo>
                    <a:lnTo>
                      <a:pt x="1687" y="1676"/>
                    </a:lnTo>
                    <a:lnTo>
                      <a:pt x="1691" y="1674"/>
                    </a:lnTo>
                    <a:lnTo>
                      <a:pt x="1695" y="1674"/>
                    </a:lnTo>
                    <a:lnTo>
                      <a:pt x="1699" y="1669"/>
                    </a:lnTo>
                    <a:lnTo>
                      <a:pt x="1703" y="1662"/>
                    </a:lnTo>
                    <a:lnTo>
                      <a:pt x="1707" y="1660"/>
                    </a:lnTo>
                    <a:lnTo>
                      <a:pt x="1711" y="1650"/>
                    </a:lnTo>
                    <a:lnTo>
                      <a:pt x="1715" y="1646"/>
                    </a:lnTo>
                    <a:lnTo>
                      <a:pt x="1719" y="1639"/>
                    </a:lnTo>
                    <a:lnTo>
                      <a:pt x="1723" y="1641"/>
                    </a:lnTo>
                    <a:lnTo>
                      <a:pt x="1727" y="1631"/>
                    </a:lnTo>
                    <a:lnTo>
                      <a:pt x="1731" y="1624"/>
                    </a:lnTo>
                    <a:lnTo>
                      <a:pt x="1735" y="1627"/>
                    </a:lnTo>
                    <a:lnTo>
                      <a:pt x="1739" y="1627"/>
                    </a:lnTo>
                    <a:lnTo>
                      <a:pt x="1743" y="1612"/>
                    </a:lnTo>
                    <a:lnTo>
                      <a:pt x="1746" y="1603"/>
                    </a:lnTo>
                    <a:lnTo>
                      <a:pt x="1750" y="1605"/>
                    </a:lnTo>
                    <a:lnTo>
                      <a:pt x="1754" y="1603"/>
                    </a:lnTo>
                    <a:lnTo>
                      <a:pt x="1758" y="1591"/>
                    </a:lnTo>
                    <a:lnTo>
                      <a:pt x="1762" y="1589"/>
                    </a:lnTo>
                    <a:lnTo>
                      <a:pt x="1766" y="1579"/>
                    </a:lnTo>
                    <a:lnTo>
                      <a:pt x="1770" y="1584"/>
                    </a:lnTo>
                    <a:lnTo>
                      <a:pt x="1774" y="1575"/>
                    </a:lnTo>
                    <a:lnTo>
                      <a:pt x="1778" y="1560"/>
                    </a:lnTo>
                    <a:lnTo>
                      <a:pt x="1782" y="1553"/>
                    </a:lnTo>
                    <a:lnTo>
                      <a:pt x="1786" y="1556"/>
                    </a:lnTo>
                    <a:lnTo>
                      <a:pt x="1790" y="1549"/>
                    </a:lnTo>
                    <a:lnTo>
                      <a:pt x="1794" y="1544"/>
                    </a:lnTo>
                    <a:lnTo>
                      <a:pt x="1798" y="1539"/>
                    </a:lnTo>
                    <a:lnTo>
                      <a:pt x="1802" y="1527"/>
                    </a:lnTo>
                    <a:lnTo>
                      <a:pt x="1806" y="1530"/>
                    </a:lnTo>
                    <a:lnTo>
                      <a:pt x="1810" y="1522"/>
                    </a:lnTo>
                    <a:lnTo>
                      <a:pt x="1814" y="1515"/>
                    </a:lnTo>
                    <a:lnTo>
                      <a:pt x="1817" y="1508"/>
                    </a:lnTo>
                    <a:lnTo>
                      <a:pt x="1821" y="1504"/>
                    </a:lnTo>
                    <a:lnTo>
                      <a:pt x="1825" y="1501"/>
                    </a:lnTo>
                    <a:lnTo>
                      <a:pt x="1829" y="1496"/>
                    </a:lnTo>
                    <a:lnTo>
                      <a:pt x="1833" y="1492"/>
                    </a:lnTo>
                    <a:lnTo>
                      <a:pt x="1837" y="1482"/>
                    </a:lnTo>
                    <a:lnTo>
                      <a:pt x="1841" y="1480"/>
                    </a:lnTo>
                    <a:lnTo>
                      <a:pt x="1845" y="1470"/>
                    </a:lnTo>
                    <a:lnTo>
                      <a:pt x="1849" y="1468"/>
                    </a:lnTo>
                    <a:lnTo>
                      <a:pt x="1853" y="1459"/>
                    </a:lnTo>
                    <a:lnTo>
                      <a:pt x="1857" y="1449"/>
                    </a:lnTo>
                    <a:lnTo>
                      <a:pt x="1861" y="1449"/>
                    </a:lnTo>
                    <a:lnTo>
                      <a:pt x="1865" y="1442"/>
                    </a:lnTo>
                    <a:lnTo>
                      <a:pt x="1869" y="1432"/>
                    </a:lnTo>
                    <a:lnTo>
                      <a:pt x="1873" y="1432"/>
                    </a:lnTo>
                    <a:lnTo>
                      <a:pt x="1877" y="1423"/>
                    </a:lnTo>
                    <a:lnTo>
                      <a:pt x="1881" y="1416"/>
                    </a:lnTo>
                    <a:lnTo>
                      <a:pt x="1884" y="1411"/>
                    </a:lnTo>
                    <a:lnTo>
                      <a:pt x="1888" y="1409"/>
                    </a:lnTo>
                    <a:lnTo>
                      <a:pt x="1892" y="1404"/>
                    </a:lnTo>
                    <a:lnTo>
                      <a:pt x="1896" y="1392"/>
                    </a:lnTo>
                    <a:lnTo>
                      <a:pt x="1900" y="1390"/>
                    </a:lnTo>
                    <a:lnTo>
                      <a:pt x="1904" y="1385"/>
                    </a:lnTo>
                    <a:lnTo>
                      <a:pt x="1908" y="1376"/>
                    </a:lnTo>
                    <a:lnTo>
                      <a:pt x="1912" y="1373"/>
                    </a:lnTo>
                    <a:lnTo>
                      <a:pt x="1916" y="1366"/>
                    </a:lnTo>
                    <a:lnTo>
                      <a:pt x="1920" y="1359"/>
                    </a:lnTo>
                    <a:lnTo>
                      <a:pt x="1924" y="1354"/>
                    </a:lnTo>
                    <a:lnTo>
                      <a:pt x="1928" y="1345"/>
                    </a:lnTo>
                    <a:lnTo>
                      <a:pt x="1932" y="1342"/>
                    </a:lnTo>
                    <a:lnTo>
                      <a:pt x="1936" y="1333"/>
                    </a:lnTo>
                    <a:lnTo>
                      <a:pt x="1940" y="1326"/>
                    </a:lnTo>
                    <a:lnTo>
                      <a:pt x="1944" y="1321"/>
                    </a:lnTo>
                    <a:lnTo>
                      <a:pt x="1948" y="1321"/>
                    </a:lnTo>
                    <a:lnTo>
                      <a:pt x="1951" y="1307"/>
                    </a:lnTo>
                    <a:lnTo>
                      <a:pt x="1955" y="1305"/>
                    </a:lnTo>
                    <a:lnTo>
                      <a:pt x="1959" y="1300"/>
                    </a:lnTo>
                    <a:lnTo>
                      <a:pt x="1963" y="1288"/>
                    </a:lnTo>
                    <a:lnTo>
                      <a:pt x="1967" y="1288"/>
                    </a:lnTo>
                    <a:lnTo>
                      <a:pt x="1971" y="1274"/>
                    </a:lnTo>
                    <a:lnTo>
                      <a:pt x="1975" y="1271"/>
                    </a:lnTo>
                    <a:lnTo>
                      <a:pt x="1979" y="1269"/>
                    </a:lnTo>
                    <a:lnTo>
                      <a:pt x="1983" y="1264"/>
                    </a:lnTo>
                    <a:lnTo>
                      <a:pt x="1987" y="1255"/>
                    </a:lnTo>
                    <a:lnTo>
                      <a:pt x="1991" y="1252"/>
                    </a:lnTo>
                    <a:lnTo>
                      <a:pt x="1995" y="1255"/>
                    </a:lnTo>
                    <a:lnTo>
                      <a:pt x="1999" y="1243"/>
                    </a:lnTo>
                    <a:lnTo>
                      <a:pt x="2003" y="1238"/>
                    </a:lnTo>
                    <a:lnTo>
                      <a:pt x="2007" y="1231"/>
                    </a:lnTo>
                    <a:lnTo>
                      <a:pt x="2011" y="1222"/>
                    </a:lnTo>
                    <a:lnTo>
                      <a:pt x="2015" y="1219"/>
                    </a:lnTo>
                    <a:lnTo>
                      <a:pt x="2019" y="1215"/>
                    </a:lnTo>
                    <a:lnTo>
                      <a:pt x="2022" y="1198"/>
                    </a:lnTo>
                    <a:lnTo>
                      <a:pt x="2026" y="1198"/>
                    </a:lnTo>
                    <a:lnTo>
                      <a:pt x="2030" y="1189"/>
                    </a:lnTo>
                    <a:lnTo>
                      <a:pt x="2034" y="1186"/>
                    </a:lnTo>
                    <a:lnTo>
                      <a:pt x="2038" y="1177"/>
                    </a:lnTo>
                    <a:lnTo>
                      <a:pt x="2042" y="1174"/>
                    </a:lnTo>
                    <a:lnTo>
                      <a:pt x="2046" y="1167"/>
                    </a:lnTo>
                    <a:lnTo>
                      <a:pt x="2050" y="1160"/>
                    </a:lnTo>
                    <a:lnTo>
                      <a:pt x="2054" y="1155"/>
                    </a:lnTo>
                    <a:lnTo>
                      <a:pt x="2058" y="1146"/>
                    </a:lnTo>
                    <a:lnTo>
                      <a:pt x="2062" y="1136"/>
                    </a:lnTo>
                    <a:lnTo>
                      <a:pt x="2066" y="1134"/>
                    </a:lnTo>
                    <a:lnTo>
                      <a:pt x="2070" y="1127"/>
                    </a:lnTo>
                    <a:lnTo>
                      <a:pt x="2074" y="1129"/>
                    </a:lnTo>
                    <a:lnTo>
                      <a:pt x="2078" y="1117"/>
                    </a:lnTo>
                    <a:lnTo>
                      <a:pt x="2082" y="1117"/>
                    </a:lnTo>
                    <a:lnTo>
                      <a:pt x="2086" y="1101"/>
                    </a:lnTo>
                    <a:lnTo>
                      <a:pt x="2089" y="1099"/>
                    </a:lnTo>
                    <a:lnTo>
                      <a:pt x="2093" y="1089"/>
                    </a:lnTo>
                    <a:lnTo>
                      <a:pt x="2097" y="1091"/>
                    </a:lnTo>
                    <a:lnTo>
                      <a:pt x="2101" y="1082"/>
                    </a:lnTo>
                    <a:lnTo>
                      <a:pt x="2105" y="1075"/>
                    </a:lnTo>
                    <a:lnTo>
                      <a:pt x="2109" y="1065"/>
                    </a:lnTo>
                    <a:lnTo>
                      <a:pt x="2113" y="1063"/>
                    </a:lnTo>
                    <a:lnTo>
                      <a:pt x="2117" y="1063"/>
                    </a:lnTo>
                    <a:lnTo>
                      <a:pt x="2121" y="1051"/>
                    </a:lnTo>
                    <a:lnTo>
                      <a:pt x="2125" y="1051"/>
                    </a:lnTo>
                    <a:lnTo>
                      <a:pt x="2129" y="1042"/>
                    </a:lnTo>
                    <a:lnTo>
                      <a:pt x="2133" y="1027"/>
                    </a:lnTo>
                    <a:lnTo>
                      <a:pt x="2137" y="1025"/>
                    </a:lnTo>
                    <a:lnTo>
                      <a:pt x="2141" y="1030"/>
                    </a:lnTo>
                    <a:lnTo>
                      <a:pt x="2145" y="1016"/>
                    </a:lnTo>
                    <a:lnTo>
                      <a:pt x="2149" y="1004"/>
                    </a:lnTo>
                    <a:lnTo>
                      <a:pt x="2153" y="1001"/>
                    </a:lnTo>
                    <a:lnTo>
                      <a:pt x="2156" y="999"/>
                    </a:lnTo>
                    <a:lnTo>
                      <a:pt x="2160" y="987"/>
                    </a:lnTo>
                    <a:lnTo>
                      <a:pt x="2164" y="990"/>
                    </a:lnTo>
                    <a:lnTo>
                      <a:pt x="2168" y="980"/>
                    </a:lnTo>
                    <a:lnTo>
                      <a:pt x="2172" y="980"/>
                    </a:lnTo>
                    <a:lnTo>
                      <a:pt x="2176" y="971"/>
                    </a:lnTo>
                    <a:lnTo>
                      <a:pt x="2180" y="966"/>
                    </a:lnTo>
                    <a:lnTo>
                      <a:pt x="2184" y="956"/>
                    </a:lnTo>
                    <a:lnTo>
                      <a:pt x="2188" y="952"/>
                    </a:lnTo>
                    <a:lnTo>
                      <a:pt x="2192" y="949"/>
                    </a:lnTo>
                    <a:lnTo>
                      <a:pt x="2196" y="940"/>
                    </a:lnTo>
                    <a:lnTo>
                      <a:pt x="2200" y="930"/>
                    </a:lnTo>
                    <a:lnTo>
                      <a:pt x="2204" y="937"/>
                    </a:lnTo>
                    <a:lnTo>
                      <a:pt x="2208" y="928"/>
                    </a:lnTo>
                    <a:lnTo>
                      <a:pt x="2212" y="914"/>
                    </a:lnTo>
                    <a:lnTo>
                      <a:pt x="2216" y="916"/>
                    </a:lnTo>
                    <a:lnTo>
                      <a:pt x="2220" y="909"/>
                    </a:lnTo>
                    <a:lnTo>
                      <a:pt x="2224" y="895"/>
                    </a:lnTo>
                    <a:lnTo>
                      <a:pt x="2227" y="897"/>
                    </a:lnTo>
                    <a:lnTo>
                      <a:pt x="2231" y="878"/>
                    </a:lnTo>
                    <a:lnTo>
                      <a:pt x="2235" y="883"/>
                    </a:lnTo>
                    <a:lnTo>
                      <a:pt x="2239" y="874"/>
                    </a:lnTo>
                    <a:lnTo>
                      <a:pt x="2243" y="871"/>
                    </a:lnTo>
                    <a:lnTo>
                      <a:pt x="2247" y="862"/>
                    </a:lnTo>
                    <a:lnTo>
                      <a:pt x="2251" y="859"/>
                    </a:lnTo>
                    <a:lnTo>
                      <a:pt x="2255" y="855"/>
                    </a:lnTo>
                    <a:lnTo>
                      <a:pt x="2259" y="845"/>
                    </a:lnTo>
                    <a:lnTo>
                      <a:pt x="2263" y="847"/>
                    </a:lnTo>
                    <a:lnTo>
                      <a:pt x="2267" y="840"/>
                    </a:lnTo>
                    <a:lnTo>
                      <a:pt x="2271" y="831"/>
                    </a:lnTo>
                    <a:lnTo>
                      <a:pt x="2275" y="829"/>
                    </a:lnTo>
                    <a:lnTo>
                      <a:pt x="2279" y="819"/>
                    </a:lnTo>
                    <a:lnTo>
                      <a:pt x="2283" y="814"/>
                    </a:lnTo>
                    <a:lnTo>
                      <a:pt x="2287" y="814"/>
                    </a:lnTo>
                    <a:lnTo>
                      <a:pt x="2291" y="798"/>
                    </a:lnTo>
                    <a:lnTo>
                      <a:pt x="2294" y="800"/>
                    </a:lnTo>
                    <a:lnTo>
                      <a:pt x="2298" y="795"/>
                    </a:lnTo>
                    <a:lnTo>
                      <a:pt x="2302" y="791"/>
                    </a:lnTo>
                    <a:lnTo>
                      <a:pt x="2306" y="779"/>
                    </a:lnTo>
                    <a:lnTo>
                      <a:pt x="2310" y="774"/>
                    </a:lnTo>
                    <a:lnTo>
                      <a:pt x="2314" y="772"/>
                    </a:lnTo>
                    <a:lnTo>
                      <a:pt x="2318" y="760"/>
                    </a:lnTo>
                    <a:lnTo>
                      <a:pt x="2322" y="765"/>
                    </a:lnTo>
                    <a:lnTo>
                      <a:pt x="2326" y="760"/>
                    </a:lnTo>
                    <a:lnTo>
                      <a:pt x="2330" y="750"/>
                    </a:lnTo>
                    <a:lnTo>
                      <a:pt x="2334" y="746"/>
                    </a:lnTo>
                    <a:lnTo>
                      <a:pt x="2338" y="746"/>
                    </a:lnTo>
                    <a:lnTo>
                      <a:pt x="2342" y="731"/>
                    </a:lnTo>
                    <a:lnTo>
                      <a:pt x="2346" y="729"/>
                    </a:lnTo>
                    <a:lnTo>
                      <a:pt x="2350" y="720"/>
                    </a:lnTo>
                    <a:lnTo>
                      <a:pt x="2354" y="715"/>
                    </a:lnTo>
                    <a:lnTo>
                      <a:pt x="2358" y="717"/>
                    </a:lnTo>
                    <a:lnTo>
                      <a:pt x="2362" y="712"/>
                    </a:lnTo>
                    <a:lnTo>
                      <a:pt x="2365" y="708"/>
                    </a:lnTo>
                    <a:lnTo>
                      <a:pt x="2369" y="701"/>
                    </a:lnTo>
                    <a:lnTo>
                      <a:pt x="2373" y="694"/>
                    </a:lnTo>
                    <a:lnTo>
                      <a:pt x="2377" y="689"/>
                    </a:lnTo>
                    <a:lnTo>
                      <a:pt x="2381" y="682"/>
                    </a:lnTo>
                    <a:lnTo>
                      <a:pt x="2385" y="679"/>
                    </a:lnTo>
                    <a:lnTo>
                      <a:pt x="2389" y="672"/>
                    </a:lnTo>
                    <a:lnTo>
                      <a:pt x="2393" y="675"/>
                    </a:lnTo>
                    <a:lnTo>
                      <a:pt x="2397" y="656"/>
                    </a:lnTo>
                    <a:lnTo>
                      <a:pt x="2401" y="660"/>
                    </a:lnTo>
                    <a:lnTo>
                      <a:pt x="2405" y="653"/>
                    </a:lnTo>
                    <a:lnTo>
                      <a:pt x="2409" y="651"/>
                    </a:lnTo>
                    <a:lnTo>
                      <a:pt x="2413" y="646"/>
                    </a:lnTo>
                    <a:lnTo>
                      <a:pt x="2417" y="637"/>
                    </a:lnTo>
                    <a:lnTo>
                      <a:pt x="2421" y="637"/>
                    </a:lnTo>
                    <a:lnTo>
                      <a:pt x="2425" y="630"/>
                    </a:lnTo>
                    <a:lnTo>
                      <a:pt x="2429" y="625"/>
                    </a:lnTo>
                    <a:lnTo>
                      <a:pt x="2432" y="618"/>
                    </a:lnTo>
                    <a:lnTo>
                      <a:pt x="2436" y="625"/>
                    </a:lnTo>
                    <a:lnTo>
                      <a:pt x="2440" y="611"/>
                    </a:lnTo>
                    <a:lnTo>
                      <a:pt x="2444" y="606"/>
                    </a:lnTo>
                    <a:lnTo>
                      <a:pt x="2448" y="604"/>
                    </a:lnTo>
                    <a:lnTo>
                      <a:pt x="2452" y="599"/>
                    </a:lnTo>
                    <a:lnTo>
                      <a:pt x="2456" y="592"/>
                    </a:lnTo>
                    <a:lnTo>
                      <a:pt x="2460" y="587"/>
                    </a:lnTo>
                    <a:lnTo>
                      <a:pt x="2464" y="587"/>
                    </a:lnTo>
                    <a:lnTo>
                      <a:pt x="2468" y="582"/>
                    </a:lnTo>
                    <a:lnTo>
                      <a:pt x="2472" y="573"/>
                    </a:lnTo>
                    <a:lnTo>
                      <a:pt x="2476" y="568"/>
                    </a:lnTo>
                    <a:lnTo>
                      <a:pt x="2480" y="566"/>
                    </a:lnTo>
                    <a:lnTo>
                      <a:pt x="2484" y="561"/>
                    </a:lnTo>
                    <a:lnTo>
                      <a:pt x="2488" y="551"/>
                    </a:lnTo>
                    <a:lnTo>
                      <a:pt x="2492" y="549"/>
                    </a:lnTo>
                    <a:lnTo>
                      <a:pt x="2496" y="547"/>
                    </a:lnTo>
                    <a:lnTo>
                      <a:pt x="2499" y="547"/>
                    </a:lnTo>
                    <a:lnTo>
                      <a:pt x="2503" y="537"/>
                    </a:lnTo>
                    <a:lnTo>
                      <a:pt x="2507" y="535"/>
                    </a:lnTo>
                    <a:lnTo>
                      <a:pt x="2511" y="528"/>
                    </a:lnTo>
                    <a:lnTo>
                      <a:pt x="2515" y="523"/>
                    </a:lnTo>
                    <a:lnTo>
                      <a:pt x="2519" y="514"/>
                    </a:lnTo>
                    <a:lnTo>
                      <a:pt x="2523" y="521"/>
                    </a:lnTo>
                    <a:lnTo>
                      <a:pt x="2527" y="511"/>
                    </a:lnTo>
                    <a:lnTo>
                      <a:pt x="2531" y="511"/>
                    </a:lnTo>
                    <a:lnTo>
                      <a:pt x="2535" y="504"/>
                    </a:lnTo>
                    <a:lnTo>
                      <a:pt x="2539" y="506"/>
                    </a:lnTo>
                    <a:lnTo>
                      <a:pt x="2543" y="492"/>
                    </a:lnTo>
                    <a:lnTo>
                      <a:pt x="2547" y="497"/>
                    </a:lnTo>
                    <a:lnTo>
                      <a:pt x="2551" y="490"/>
                    </a:lnTo>
                    <a:lnTo>
                      <a:pt x="2555" y="485"/>
                    </a:lnTo>
                    <a:lnTo>
                      <a:pt x="2559" y="480"/>
                    </a:lnTo>
                    <a:lnTo>
                      <a:pt x="2563" y="476"/>
                    </a:lnTo>
                    <a:lnTo>
                      <a:pt x="2567" y="471"/>
                    </a:lnTo>
                    <a:lnTo>
                      <a:pt x="2570" y="469"/>
                    </a:lnTo>
                    <a:lnTo>
                      <a:pt x="2574" y="466"/>
                    </a:lnTo>
                    <a:lnTo>
                      <a:pt x="2578" y="464"/>
                    </a:lnTo>
                    <a:lnTo>
                      <a:pt x="2582" y="457"/>
                    </a:lnTo>
                    <a:lnTo>
                      <a:pt x="2586" y="450"/>
                    </a:lnTo>
                    <a:lnTo>
                      <a:pt x="2590" y="445"/>
                    </a:lnTo>
                    <a:lnTo>
                      <a:pt x="2594" y="450"/>
                    </a:lnTo>
                    <a:lnTo>
                      <a:pt x="2598" y="433"/>
                    </a:lnTo>
                    <a:lnTo>
                      <a:pt x="2602" y="433"/>
                    </a:lnTo>
                    <a:lnTo>
                      <a:pt x="2606" y="433"/>
                    </a:lnTo>
                    <a:lnTo>
                      <a:pt x="2610" y="428"/>
                    </a:lnTo>
                    <a:lnTo>
                      <a:pt x="2614" y="424"/>
                    </a:lnTo>
                    <a:lnTo>
                      <a:pt x="2618" y="426"/>
                    </a:lnTo>
                    <a:lnTo>
                      <a:pt x="2622" y="416"/>
                    </a:lnTo>
                    <a:lnTo>
                      <a:pt x="2626" y="412"/>
                    </a:lnTo>
                    <a:lnTo>
                      <a:pt x="2630" y="409"/>
                    </a:lnTo>
                    <a:lnTo>
                      <a:pt x="2634" y="405"/>
                    </a:lnTo>
                    <a:lnTo>
                      <a:pt x="2637" y="400"/>
                    </a:lnTo>
                    <a:lnTo>
                      <a:pt x="2641" y="400"/>
                    </a:lnTo>
                    <a:lnTo>
                      <a:pt x="2645" y="395"/>
                    </a:lnTo>
                    <a:lnTo>
                      <a:pt x="2649" y="395"/>
                    </a:lnTo>
                    <a:lnTo>
                      <a:pt x="2653" y="386"/>
                    </a:lnTo>
                    <a:lnTo>
                      <a:pt x="2657" y="383"/>
                    </a:lnTo>
                    <a:lnTo>
                      <a:pt x="2661" y="381"/>
                    </a:lnTo>
                    <a:lnTo>
                      <a:pt x="2665" y="376"/>
                    </a:lnTo>
                    <a:lnTo>
                      <a:pt x="2669" y="364"/>
                    </a:lnTo>
                    <a:lnTo>
                      <a:pt x="2673" y="364"/>
                    </a:lnTo>
                    <a:lnTo>
                      <a:pt x="2677" y="360"/>
                    </a:lnTo>
                    <a:lnTo>
                      <a:pt x="2681" y="364"/>
                    </a:lnTo>
                    <a:lnTo>
                      <a:pt x="2685" y="360"/>
                    </a:lnTo>
                    <a:lnTo>
                      <a:pt x="2689" y="352"/>
                    </a:lnTo>
                    <a:lnTo>
                      <a:pt x="2693" y="350"/>
                    </a:lnTo>
                    <a:lnTo>
                      <a:pt x="2697" y="350"/>
                    </a:lnTo>
                    <a:lnTo>
                      <a:pt x="2701" y="345"/>
                    </a:lnTo>
                    <a:lnTo>
                      <a:pt x="2704" y="338"/>
                    </a:lnTo>
                    <a:lnTo>
                      <a:pt x="2708" y="343"/>
                    </a:lnTo>
                    <a:lnTo>
                      <a:pt x="2712" y="331"/>
                    </a:lnTo>
                    <a:lnTo>
                      <a:pt x="2716" y="334"/>
                    </a:lnTo>
                    <a:lnTo>
                      <a:pt x="2720" y="324"/>
                    </a:lnTo>
                    <a:lnTo>
                      <a:pt x="2724" y="322"/>
                    </a:lnTo>
                    <a:lnTo>
                      <a:pt x="2728" y="317"/>
                    </a:lnTo>
                    <a:lnTo>
                      <a:pt x="2732" y="317"/>
                    </a:lnTo>
                    <a:lnTo>
                      <a:pt x="2736" y="317"/>
                    </a:lnTo>
                    <a:lnTo>
                      <a:pt x="2740" y="312"/>
                    </a:lnTo>
                    <a:lnTo>
                      <a:pt x="2744" y="307"/>
                    </a:lnTo>
                    <a:lnTo>
                      <a:pt x="2748" y="310"/>
                    </a:lnTo>
                    <a:lnTo>
                      <a:pt x="2752" y="300"/>
                    </a:lnTo>
                    <a:lnTo>
                      <a:pt x="2756" y="298"/>
                    </a:lnTo>
                    <a:lnTo>
                      <a:pt x="2760" y="298"/>
                    </a:lnTo>
                    <a:lnTo>
                      <a:pt x="2764" y="296"/>
                    </a:lnTo>
                    <a:lnTo>
                      <a:pt x="2768" y="296"/>
                    </a:lnTo>
                    <a:lnTo>
                      <a:pt x="2772" y="289"/>
                    </a:lnTo>
                    <a:lnTo>
                      <a:pt x="2775" y="281"/>
                    </a:lnTo>
                    <a:lnTo>
                      <a:pt x="2779" y="281"/>
                    </a:lnTo>
                    <a:lnTo>
                      <a:pt x="2783" y="281"/>
                    </a:lnTo>
                    <a:lnTo>
                      <a:pt x="2787" y="274"/>
                    </a:lnTo>
                    <a:lnTo>
                      <a:pt x="2791" y="270"/>
                    </a:lnTo>
                    <a:lnTo>
                      <a:pt x="2795" y="270"/>
                    </a:lnTo>
                    <a:lnTo>
                      <a:pt x="2799" y="265"/>
                    </a:lnTo>
                    <a:lnTo>
                      <a:pt x="2803" y="265"/>
                    </a:lnTo>
                    <a:lnTo>
                      <a:pt x="2807" y="267"/>
                    </a:lnTo>
                    <a:lnTo>
                      <a:pt x="2811" y="260"/>
                    </a:lnTo>
                    <a:lnTo>
                      <a:pt x="2815" y="260"/>
                    </a:lnTo>
                    <a:lnTo>
                      <a:pt x="2819" y="260"/>
                    </a:lnTo>
                    <a:lnTo>
                      <a:pt x="2823" y="246"/>
                    </a:lnTo>
                    <a:lnTo>
                      <a:pt x="2827" y="253"/>
                    </a:lnTo>
                    <a:lnTo>
                      <a:pt x="2831" y="244"/>
                    </a:lnTo>
                    <a:lnTo>
                      <a:pt x="2835" y="241"/>
                    </a:lnTo>
                    <a:lnTo>
                      <a:pt x="2839" y="246"/>
                    </a:lnTo>
                    <a:lnTo>
                      <a:pt x="2842" y="232"/>
                    </a:lnTo>
                    <a:lnTo>
                      <a:pt x="2846" y="234"/>
                    </a:lnTo>
                    <a:lnTo>
                      <a:pt x="2850" y="229"/>
                    </a:lnTo>
                    <a:lnTo>
                      <a:pt x="2854" y="227"/>
                    </a:lnTo>
                    <a:lnTo>
                      <a:pt x="2858" y="225"/>
                    </a:lnTo>
                    <a:lnTo>
                      <a:pt x="2862" y="232"/>
                    </a:lnTo>
                    <a:lnTo>
                      <a:pt x="2866" y="220"/>
                    </a:lnTo>
                    <a:lnTo>
                      <a:pt x="2870" y="213"/>
                    </a:lnTo>
                    <a:lnTo>
                      <a:pt x="2874" y="208"/>
                    </a:lnTo>
                    <a:lnTo>
                      <a:pt x="2878" y="210"/>
                    </a:lnTo>
                    <a:lnTo>
                      <a:pt x="2882" y="210"/>
                    </a:lnTo>
                    <a:lnTo>
                      <a:pt x="2886" y="210"/>
                    </a:lnTo>
                    <a:lnTo>
                      <a:pt x="2890" y="199"/>
                    </a:lnTo>
                    <a:lnTo>
                      <a:pt x="2894" y="206"/>
                    </a:lnTo>
                    <a:lnTo>
                      <a:pt x="2898" y="199"/>
                    </a:lnTo>
                    <a:lnTo>
                      <a:pt x="2902" y="199"/>
                    </a:lnTo>
                    <a:lnTo>
                      <a:pt x="2906" y="194"/>
                    </a:lnTo>
                    <a:lnTo>
                      <a:pt x="2910" y="19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1" name="Line 4643"/>
              <p:cNvSpPr>
                <a:spLocks noChangeShapeType="1"/>
              </p:cNvSpPr>
              <p:nvPr/>
            </p:nvSpPr>
            <p:spPr bwMode="auto">
              <a:xfrm flipV="1">
                <a:off x="31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2" name="Line 4644"/>
              <p:cNvSpPr>
                <a:spLocks noChangeShapeType="1"/>
              </p:cNvSpPr>
              <p:nvPr/>
            </p:nvSpPr>
            <p:spPr bwMode="auto">
              <a:xfrm>
                <a:off x="31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3" name="Line 4645"/>
              <p:cNvSpPr>
                <a:spLocks noChangeShapeType="1"/>
              </p:cNvSpPr>
              <p:nvPr/>
            </p:nvSpPr>
            <p:spPr bwMode="auto">
              <a:xfrm flipV="1">
                <a:off x="31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4" name="Freeform 4646"/>
              <p:cNvSpPr>
                <a:spLocks/>
              </p:cNvSpPr>
              <p:nvPr/>
            </p:nvSpPr>
            <p:spPr bwMode="auto">
              <a:xfrm flipV="1">
                <a:off x="3141" y="907"/>
                <a:ext cx="1672" cy="1109"/>
              </a:xfrm>
              <a:custGeom>
                <a:avLst/>
                <a:gdLst/>
                <a:ahLst/>
                <a:cxnLst>
                  <a:cxn ang="0">
                    <a:pos x="43" y="12"/>
                  </a:cxn>
                  <a:cxn ang="0">
                    <a:pos x="91" y="38"/>
                  </a:cxn>
                  <a:cxn ang="0">
                    <a:pos x="138" y="81"/>
                  </a:cxn>
                  <a:cxn ang="0">
                    <a:pos x="185" y="114"/>
                  </a:cxn>
                  <a:cxn ang="0">
                    <a:pos x="232" y="174"/>
                  </a:cxn>
                  <a:cxn ang="0">
                    <a:pos x="280" y="238"/>
                  </a:cxn>
                  <a:cxn ang="0">
                    <a:pos x="327" y="300"/>
                  </a:cxn>
                  <a:cxn ang="0">
                    <a:pos x="374" y="385"/>
                  </a:cxn>
                  <a:cxn ang="0">
                    <a:pos x="422" y="473"/>
                  </a:cxn>
                  <a:cxn ang="0">
                    <a:pos x="469" y="564"/>
                  </a:cxn>
                  <a:cxn ang="0">
                    <a:pos x="516" y="666"/>
                  </a:cxn>
                  <a:cxn ang="0">
                    <a:pos x="564" y="773"/>
                  </a:cxn>
                  <a:cxn ang="0">
                    <a:pos x="611" y="880"/>
                  </a:cxn>
                  <a:cxn ang="0">
                    <a:pos x="658" y="999"/>
                  </a:cxn>
                  <a:cxn ang="0">
                    <a:pos x="706" y="1099"/>
                  </a:cxn>
                  <a:cxn ang="0">
                    <a:pos x="753" y="1210"/>
                  </a:cxn>
                  <a:cxn ang="0">
                    <a:pos x="800" y="1305"/>
                  </a:cxn>
                  <a:cxn ang="0">
                    <a:pos x="847" y="1408"/>
                  </a:cxn>
                  <a:cxn ang="0">
                    <a:pos x="895" y="1496"/>
                  </a:cxn>
                  <a:cxn ang="0">
                    <a:pos x="942" y="1584"/>
                  </a:cxn>
                  <a:cxn ang="0">
                    <a:pos x="989" y="1657"/>
                  </a:cxn>
                  <a:cxn ang="0">
                    <a:pos x="1037" y="1721"/>
                  </a:cxn>
                  <a:cxn ang="0">
                    <a:pos x="1084" y="1783"/>
                  </a:cxn>
                  <a:cxn ang="0">
                    <a:pos x="1131" y="1836"/>
                  </a:cxn>
                  <a:cxn ang="0">
                    <a:pos x="1179" y="1874"/>
                  </a:cxn>
                  <a:cxn ang="0">
                    <a:pos x="1226" y="1895"/>
                  </a:cxn>
                  <a:cxn ang="0">
                    <a:pos x="1273" y="1907"/>
                  </a:cxn>
                  <a:cxn ang="0">
                    <a:pos x="1321" y="1926"/>
                  </a:cxn>
                  <a:cxn ang="0">
                    <a:pos x="1368" y="1916"/>
                  </a:cxn>
                  <a:cxn ang="0">
                    <a:pos x="1415" y="1904"/>
                  </a:cxn>
                  <a:cxn ang="0">
                    <a:pos x="1463" y="1876"/>
                  </a:cxn>
                  <a:cxn ang="0">
                    <a:pos x="1510" y="1847"/>
                  </a:cxn>
                  <a:cxn ang="0">
                    <a:pos x="1557" y="1805"/>
                  </a:cxn>
                  <a:cxn ang="0">
                    <a:pos x="1604" y="1762"/>
                  </a:cxn>
                  <a:cxn ang="0">
                    <a:pos x="1652" y="1707"/>
                  </a:cxn>
                  <a:cxn ang="0">
                    <a:pos x="1699" y="1655"/>
                  </a:cxn>
                  <a:cxn ang="0">
                    <a:pos x="1746" y="1603"/>
                  </a:cxn>
                  <a:cxn ang="0">
                    <a:pos x="1794" y="1529"/>
                  </a:cxn>
                  <a:cxn ang="0">
                    <a:pos x="1841" y="1465"/>
                  </a:cxn>
                  <a:cxn ang="0">
                    <a:pos x="1888" y="1391"/>
                  </a:cxn>
                  <a:cxn ang="0">
                    <a:pos x="1936" y="1317"/>
                  </a:cxn>
                  <a:cxn ang="0">
                    <a:pos x="1983" y="1241"/>
                  </a:cxn>
                  <a:cxn ang="0">
                    <a:pos x="2030" y="1177"/>
                  </a:cxn>
                  <a:cxn ang="0">
                    <a:pos x="2078" y="1106"/>
                  </a:cxn>
                  <a:cxn ang="0">
                    <a:pos x="2125" y="1037"/>
                  </a:cxn>
                  <a:cxn ang="0">
                    <a:pos x="2172" y="951"/>
                  </a:cxn>
                  <a:cxn ang="0">
                    <a:pos x="2219" y="892"/>
                  </a:cxn>
                  <a:cxn ang="0">
                    <a:pos x="2267" y="820"/>
                  </a:cxn>
                  <a:cxn ang="0">
                    <a:pos x="2314" y="759"/>
                  </a:cxn>
                  <a:cxn ang="0">
                    <a:pos x="2361" y="692"/>
                  </a:cxn>
                  <a:cxn ang="0">
                    <a:pos x="2409" y="640"/>
                  </a:cxn>
                  <a:cxn ang="0">
                    <a:pos x="2456" y="580"/>
                  </a:cxn>
                  <a:cxn ang="0">
                    <a:pos x="2503" y="528"/>
                  </a:cxn>
                  <a:cxn ang="0">
                    <a:pos x="2551" y="478"/>
                  </a:cxn>
                  <a:cxn ang="0">
                    <a:pos x="2598" y="431"/>
                  </a:cxn>
                  <a:cxn ang="0">
                    <a:pos x="2645" y="378"/>
                  </a:cxn>
                  <a:cxn ang="0">
                    <a:pos x="2693" y="350"/>
                  </a:cxn>
                  <a:cxn ang="0">
                    <a:pos x="2740" y="297"/>
                  </a:cxn>
                  <a:cxn ang="0">
                    <a:pos x="2787" y="274"/>
                  </a:cxn>
                  <a:cxn ang="0">
                    <a:pos x="2834" y="233"/>
                  </a:cxn>
                  <a:cxn ang="0">
                    <a:pos x="2882" y="205"/>
                  </a:cxn>
                </a:cxnLst>
                <a:rect l="0" t="0" r="r" b="b"/>
                <a:pathLst>
                  <a:path w="2902" h="1926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6" y="12"/>
                    </a:lnTo>
                    <a:lnTo>
                      <a:pt x="20" y="10"/>
                    </a:lnTo>
                    <a:lnTo>
                      <a:pt x="24" y="10"/>
                    </a:lnTo>
                    <a:lnTo>
                      <a:pt x="27" y="15"/>
                    </a:lnTo>
                    <a:lnTo>
                      <a:pt x="31" y="12"/>
                    </a:lnTo>
                    <a:lnTo>
                      <a:pt x="35" y="10"/>
                    </a:lnTo>
                    <a:lnTo>
                      <a:pt x="39" y="24"/>
                    </a:lnTo>
                    <a:lnTo>
                      <a:pt x="43" y="12"/>
                    </a:lnTo>
                    <a:lnTo>
                      <a:pt x="47" y="17"/>
                    </a:lnTo>
                    <a:lnTo>
                      <a:pt x="51" y="24"/>
                    </a:lnTo>
                    <a:lnTo>
                      <a:pt x="55" y="24"/>
                    </a:lnTo>
                    <a:lnTo>
                      <a:pt x="59" y="19"/>
                    </a:lnTo>
                    <a:lnTo>
                      <a:pt x="63" y="24"/>
                    </a:lnTo>
                    <a:lnTo>
                      <a:pt x="67" y="29"/>
                    </a:lnTo>
                    <a:lnTo>
                      <a:pt x="71" y="31"/>
                    </a:lnTo>
                    <a:lnTo>
                      <a:pt x="75" y="36"/>
                    </a:lnTo>
                    <a:lnTo>
                      <a:pt x="79" y="34"/>
                    </a:lnTo>
                    <a:lnTo>
                      <a:pt x="83" y="34"/>
                    </a:lnTo>
                    <a:lnTo>
                      <a:pt x="87" y="34"/>
                    </a:lnTo>
                    <a:lnTo>
                      <a:pt x="91" y="38"/>
                    </a:lnTo>
                    <a:lnTo>
                      <a:pt x="94" y="45"/>
                    </a:lnTo>
                    <a:lnTo>
                      <a:pt x="98" y="45"/>
                    </a:lnTo>
                    <a:lnTo>
                      <a:pt x="102" y="48"/>
                    </a:lnTo>
                    <a:lnTo>
                      <a:pt x="106" y="53"/>
                    </a:lnTo>
                    <a:lnTo>
                      <a:pt x="110" y="50"/>
                    </a:lnTo>
                    <a:lnTo>
                      <a:pt x="114" y="55"/>
                    </a:lnTo>
                    <a:lnTo>
                      <a:pt x="118" y="67"/>
                    </a:lnTo>
                    <a:lnTo>
                      <a:pt x="122" y="62"/>
                    </a:lnTo>
                    <a:lnTo>
                      <a:pt x="126" y="62"/>
                    </a:lnTo>
                    <a:lnTo>
                      <a:pt x="130" y="76"/>
                    </a:lnTo>
                    <a:lnTo>
                      <a:pt x="134" y="74"/>
                    </a:lnTo>
                    <a:lnTo>
                      <a:pt x="138" y="81"/>
                    </a:lnTo>
                    <a:lnTo>
                      <a:pt x="142" y="84"/>
                    </a:lnTo>
                    <a:lnTo>
                      <a:pt x="146" y="79"/>
                    </a:lnTo>
                    <a:lnTo>
                      <a:pt x="150" y="95"/>
                    </a:lnTo>
                    <a:lnTo>
                      <a:pt x="154" y="88"/>
                    </a:lnTo>
                    <a:lnTo>
                      <a:pt x="158" y="95"/>
                    </a:lnTo>
                    <a:lnTo>
                      <a:pt x="162" y="93"/>
                    </a:lnTo>
                    <a:lnTo>
                      <a:pt x="165" y="103"/>
                    </a:lnTo>
                    <a:lnTo>
                      <a:pt x="169" y="103"/>
                    </a:lnTo>
                    <a:lnTo>
                      <a:pt x="173" y="112"/>
                    </a:lnTo>
                    <a:lnTo>
                      <a:pt x="177" y="110"/>
                    </a:lnTo>
                    <a:lnTo>
                      <a:pt x="181" y="114"/>
                    </a:lnTo>
                    <a:lnTo>
                      <a:pt x="185" y="114"/>
                    </a:lnTo>
                    <a:lnTo>
                      <a:pt x="189" y="124"/>
                    </a:lnTo>
                    <a:lnTo>
                      <a:pt x="193" y="126"/>
                    </a:lnTo>
                    <a:lnTo>
                      <a:pt x="197" y="136"/>
                    </a:lnTo>
                    <a:lnTo>
                      <a:pt x="201" y="138"/>
                    </a:lnTo>
                    <a:lnTo>
                      <a:pt x="205" y="138"/>
                    </a:lnTo>
                    <a:lnTo>
                      <a:pt x="209" y="143"/>
                    </a:lnTo>
                    <a:lnTo>
                      <a:pt x="213" y="152"/>
                    </a:lnTo>
                    <a:lnTo>
                      <a:pt x="217" y="152"/>
                    </a:lnTo>
                    <a:lnTo>
                      <a:pt x="221" y="164"/>
                    </a:lnTo>
                    <a:lnTo>
                      <a:pt x="225" y="162"/>
                    </a:lnTo>
                    <a:lnTo>
                      <a:pt x="229" y="167"/>
                    </a:lnTo>
                    <a:lnTo>
                      <a:pt x="232" y="174"/>
                    </a:lnTo>
                    <a:lnTo>
                      <a:pt x="236" y="174"/>
                    </a:lnTo>
                    <a:lnTo>
                      <a:pt x="240" y="181"/>
                    </a:lnTo>
                    <a:lnTo>
                      <a:pt x="244" y="188"/>
                    </a:lnTo>
                    <a:lnTo>
                      <a:pt x="248" y="191"/>
                    </a:lnTo>
                    <a:lnTo>
                      <a:pt x="252" y="200"/>
                    </a:lnTo>
                    <a:lnTo>
                      <a:pt x="256" y="200"/>
                    </a:lnTo>
                    <a:lnTo>
                      <a:pt x="260" y="202"/>
                    </a:lnTo>
                    <a:lnTo>
                      <a:pt x="264" y="214"/>
                    </a:lnTo>
                    <a:lnTo>
                      <a:pt x="268" y="219"/>
                    </a:lnTo>
                    <a:lnTo>
                      <a:pt x="272" y="224"/>
                    </a:lnTo>
                    <a:lnTo>
                      <a:pt x="276" y="229"/>
                    </a:lnTo>
                    <a:lnTo>
                      <a:pt x="280" y="238"/>
                    </a:lnTo>
                    <a:lnTo>
                      <a:pt x="284" y="248"/>
                    </a:lnTo>
                    <a:lnTo>
                      <a:pt x="288" y="252"/>
                    </a:lnTo>
                    <a:lnTo>
                      <a:pt x="292" y="245"/>
                    </a:lnTo>
                    <a:lnTo>
                      <a:pt x="296" y="255"/>
                    </a:lnTo>
                    <a:lnTo>
                      <a:pt x="299" y="264"/>
                    </a:lnTo>
                    <a:lnTo>
                      <a:pt x="303" y="271"/>
                    </a:lnTo>
                    <a:lnTo>
                      <a:pt x="307" y="276"/>
                    </a:lnTo>
                    <a:lnTo>
                      <a:pt x="311" y="278"/>
                    </a:lnTo>
                    <a:lnTo>
                      <a:pt x="315" y="288"/>
                    </a:lnTo>
                    <a:lnTo>
                      <a:pt x="319" y="295"/>
                    </a:lnTo>
                    <a:lnTo>
                      <a:pt x="323" y="305"/>
                    </a:lnTo>
                    <a:lnTo>
                      <a:pt x="327" y="300"/>
                    </a:lnTo>
                    <a:lnTo>
                      <a:pt x="331" y="309"/>
                    </a:lnTo>
                    <a:lnTo>
                      <a:pt x="335" y="316"/>
                    </a:lnTo>
                    <a:lnTo>
                      <a:pt x="339" y="324"/>
                    </a:lnTo>
                    <a:lnTo>
                      <a:pt x="343" y="331"/>
                    </a:lnTo>
                    <a:lnTo>
                      <a:pt x="347" y="343"/>
                    </a:lnTo>
                    <a:lnTo>
                      <a:pt x="351" y="343"/>
                    </a:lnTo>
                    <a:lnTo>
                      <a:pt x="355" y="355"/>
                    </a:lnTo>
                    <a:lnTo>
                      <a:pt x="359" y="357"/>
                    </a:lnTo>
                    <a:lnTo>
                      <a:pt x="363" y="371"/>
                    </a:lnTo>
                    <a:lnTo>
                      <a:pt x="367" y="364"/>
                    </a:lnTo>
                    <a:lnTo>
                      <a:pt x="370" y="381"/>
                    </a:lnTo>
                    <a:lnTo>
                      <a:pt x="374" y="385"/>
                    </a:lnTo>
                    <a:lnTo>
                      <a:pt x="378" y="397"/>
                    </a:lnTo>
                    <a:lnTo>
                      <a:pt x="382" y="397"/>
                    </a:lnTo>
                    <a:lnTo>
                      <a:pt x="386" y="409"/>
                    </a:lnTo>
                    <a:lnTo>
                      <a:pt x="390" y="419"/>
                    </a:lnTo>
                    <a:lnTo>
                      <a:pt x="394" y="419"/>
                    </a:lnTo>
                    <a:lnTo>
                      <a:pt x="398" y="433"/>
                    </a:lnTo>
                    <a:lnTo>
                      <a:pt x="402" y="433"/>
                    </a:lnTo>
                    <a:lnTo>
                      <a:pt x="406" y="447"/>
                    </a:lnTo>
                    <a:lnTo>
                      <a:pt x="410" y="457"/>
                    </a:lnTo>
                    <a:lnTo>
                      <a:pt x="414" y="457"/>
                    </a:lnTo>
                    <a:lnTo>
                      <a:pt x="418" y="464"/>
                    </a:lnTo>
                    <a:lnTo>
                      <a:pt x="422" y="473"/>
                    </a:lnTo>
                    <a:lnTo>
                      <a:pt x="426" y="481"/>
                    </a:lnTo>
                    <a:lnTo>
                      <a:pt x="430" y="490"/>
                    </a:lnTo>
                    <a:lnTo>
                      <a:pt x="434" y="502"/>
                    </a:lnTo>
                    <a:lnTo>
                      <a:pt x="437" y="507"/>
                    </a:lnTo>
                    <a:lnTo>
                      <a:pt x="441" y="516"/>
                    </a:lnTo>
                    <a:lnTo>
                      <a:pt x="445" y="516"/>
                    </a:lnTo>
                    <a:lnTo>
                      <a:pt x="449" y="533"/>
                    </a:lnTo>
                    <a:lnTo>
                      <a:pt x="453" y="540"/>
                    </a:lnTo>
                    <a:lnTo>
                      <a:pt x="457" y="549"/>
                    </a:lnTo>
                    <a:lnTo>
                      <a:pt x="461" y="554"/>
                    </a:lnTo>
                    <a:lnTo>
                      <a:pt x="465" y="561"/>
                    </a:lnTo>
                    <a:lnTo>
                      <a:pt x="469" y="564"/>
                    </a:lnTo>
                    <a:lnTo>
                      <a:pt x="473" y="580"/>
                    </a:lnTo>
                    <a:lnTo>
                      <a:pt x="477" y="583"/>
                    </a:lnTo>
                    <a:lnTo>
                      <a:pt x="481" y="595"/>
                    </a:lnTo>
                    <a:lnTo>
                      <a:pt x="485" y="604"/>
                    </a:lnTo>
                    <a:lnTo>
                      <a:pt x="489" y="609"/>
                    </a:lnTo>
                    <a:lnTo>
                      <a:pt x="493" y="621"/>
                    </a:lnTo>
                    <a:lnTo>
                      <a:pt x="497" y="628"/>
                    </a:lnTo>
                    <a:lnTo>
                      <a:pt x="501" y="635"/>
                    </a:lnTo>
                    <a:lnTo>
                      <a:pt x="505" y="649"/>
                    </a:lnTo>
                    <a:lnTo>
                      <a:pt x="508" y="659"/>
                    </a:lnTo>
                    <a:lnTo>
                      <a:pt x="512" y="666"/>
                    </a:lnTo>
                    <a:lnTo>
                      <a:pt x="516" y="666"/>
                    </a:lnTo>
                    <a:lnTo>
                      <a:pt x="520" y="671"/>
                    </a:lnTo>
                    <a:lnTo>
                      <a:pt x="524" y="687"/>
                    </a:lnTo>
                    <a:lnTo>
                      <a:pt x="528" y="692"/>
                    </a:lnTo>
                    <a:lnTo>
                      <a:pt x="532" y="704"/>
                    </a:lnTo>
                    <a:lnTo>
                      <a:pt x="536" y="716"/>
                    </a:lnTo>
                    <a:lnTo>
                      <a:pt x="540" y="725"/>
                    </a:lnTo>
                    <a:lnTo>
                      <a:pt x="544" y="728"/>
                    </a:lnTo>
                    <a:lnTo>
                      <a:pt x="548" y="733"/>
                    </a:lnTo>
                    <a:lnTo>
                      <a:pt x="552" y="747"/>
                    </a:lnTo>
                    <a:lnTo>
                      <a:pt x="556" y="759"/>
                    </a:lnTo>
                    <a:lnTo>
                      <a:pt x="560" y="763"/>
                    </a:lnTo>
                    <a:lnTo>
                      <a:pt x="564" y="773"/>
                    </a:lnTo>
                    <a:lnTo>
                      <a:pt x="568" y="787"/>
                    </a:lnTo>
                    <a:lnTo>
                      <a:pt x="572" y="797"/>
                    </a:lnTo>
                    <a:lnTo>
                      <a:pt x="575" y="799"/>
                    </a:lnTo>
                    <a:lnTo>
                      <a:pt x="579" y="809"/>
                    </a:lnTo>
                    <a:lnTo>
                      <a:pt x="583" y="818"/>
                    </a:lnTo>
                    <a:lnTo>
                      <a:pt x="587" y="828"/>
                    </a:lnTo>
                    <a:lnTo>
                      <a:pt x="591" y="832"/>
                    </a:lnTo>
                    <a:lnTo>
                      <a:pt x="595" y="847"/>
                    </a:lnTo>
                    <a:lnTo>
                      <a:pt x="599" y="856"/>
                    </a:lnTo>
                    <a:lnTo>
                      <a:pt x="603" y="866"/>
                    </a:lnTo>
                    <a:lnTo>
                      <a:pt x="607" y="870"/>
                    </a:lnTo>
                    <a:lnTo>
                      <a:pt x="611" y="880"/>
                    </a:lnTo>
                    <a:lnTo>
                      <a:pt x="615" y="897"/>
                    </a:lnTo>
                    <a:lnTo>
                      <a:pt x="619" y="899"/>
                    </a:lnTo>
                    <a:lnTo>
                      <a:pt x="623" y="911"/>
                    </a:lnTo>
                    <a:lnTo>
                      <a:pt x="627" y="920"/>
                    </a:lnTo>
                    <a:lnTo>
                      <a:pt x="631" y="920"/>
                    </a:lnTo>
                    <a:lnTo>
                      <a:pt x="635" y="942"/>
                    </a:lnTo>
                    <a:lnTo>
                      <a:pt x="639" y="946"/>
                    </a:lnTo>
                    <a:lnTo>
                      <a:pt x="642" y="946"/>
                    </a:lnTo>
                    <a:lnTo>
                      <a:pt x="646" y="961"/>
                    </a:lnTo>
                    <a:lnTo>
                      <a:pt x="650" y="970"/>
                    </a:lnTo>
                    <a:lnTo>
                      <a:pt x="654" y="980"/>
                    </a:lnTo>
                    <a:lnTo>
                      <a:pt x="658" y="999"/>
                    </a:lnTo>
                    <a:lnTo>
                      <a:pt x="662" y="999"/>
                    </a:lnTo>
                    <a:lnTo>
                      <a:pt x="666" y="1008"/>
                    </a:lnTo>
                    <a:lnTo>
                      <a:pt x="670" y="1015"/>
                    </a:lnTo>
                    <a:lnTo>
                      <a:pt x="674" y="1030"/>
                    </a:lnTo>
                    <a:lnTo>
                      <a:pt x="678" y="1032"/>
                    </a:lnTo>
                    <a:lnTo>
                      <a:pt x="682" y="1051"/>
                    </a:lnTo>
                    <a:lnTo>
                      <a:pt x="686" y="1056"/>
                    </a:lnTo>
                    <a:lnTo>
                      <a:pt x="690" y="1063"/>
                    </a:lnTo>
                    <a:lnTo>
                      <a:pt x="694" y="1075"/>
                    </a:lnTo>
                    <a:lnTo>
                      <a:pt x="698" y="1084"/>
                    </a:lnTo>
                    <a:lnTo>
                      <a:pt x="702" y="1084"/>
                    </a:lnTo>
                    <a:lnTo>
                      <a:pt x="706" y="1099"/>
                    </a:lnTo>
                    <a:lnTo>
                      <a:pt x="710" y="1110"/>
                    </a:lnTo>
                    <a:lnTo>
                      <a:pt x="713" y="1115"/>
                    </a:lnTo>
                    <a:lnTo>
                      <a:pt x="717" y="1127"/>
                    </a:lnTo>
                    <a:lnTo>
                      <a:pt x="721" y="1139"/>
                    </a:lnTo>
                    <a:lnTo>
                      <a:pt x="725" y="1156"/>
                    </a:lnTo>
                    <a:lnTo>
                      <a:pt x="729" y="1146"/>
                    </a:lnTo>
                    <a:lnTo>
                      <a:pt x="733" y="1168"/>
                    </a:lnTo>
                    <a:lnTo>
                      <a:pt x="737" y="1170"/>
                    </a:lnTo>
                    <a:lnTo>
                      <a:pt x="741" y="1182"/>
                    </a:lnTo>
                    <a:lnTo>
                      <a:pt x="745" y="1191"/>
                    </a:lnTo>
                    <a:lnTo>
                      <a:pt x="749" y="1203"/>
                    </a:lnTo>
                    <a:lnTo>
                      <a:pt x="753" y="1210"/>
                    </a:lnTo>
                    <a:lnTo>
                      <a:pt x="757" y="1215"/>
                    </a:lnTo>
                    <a:lnTo>
                      <a:pt x="761" y="1227"/>
                    </a:lnTo>
                    <a:lnTo>
                      <a:pt x="765" y="1239"/>
                    </a:lnTo>
                    <a:lnTo>
                      <a:pt x="769" y="1248"/>
                    </a:lnTo>
                    <a:lnTo>
                      <a:pt x="773" y="1251"/>
                    </a:lnTo>
                    <a:lnTo>
                      <a:pt x="777" y="1263"/>
                    </a:lnTo>
                    <a:lnTo>
                      <a:pt x="780" y="1275"/>
                    </a:lnTo>
                    <a:lnTo>
                      <a:pt x="784" y="1272"/>
                    </a:lnTo>
                    <a:lnTo>
                      <a:pt x="788" y="1289"/>
                    </a:lnTo>
                    <a:lnTo>
                      <a:pt x="792" y="1291"/>
                    </a:lnTo>
                    <a:lnTo>
                      <a:pt x="796" y="1294"/>
                    </a:lnTo>
                    <a:lnTo>
                      <a:pt x="800" y="1305"/>
                    </a:lnTo>
                    <a:lnTo>
                      <a:pt x="804" y="1315"/>
                    </a:lnTo>
                    <a:lnTo>
                      <a:pt x="808" y="1334"/>
                    </a:lnTo>
                    <a:lnTo>
                      <a:pt x="812" y="1332"/>
                    </a:lnTo>
                    <a:lnTo>
                      <a:pt x="816" y="1343"/>
                    </a:lnTo>
                    <a:lnTo>
                      <a:pt x="820" y="1355"/>
                    </a:lnTo>
                    <a:lnTo>
                      <a:pt x="824" y="1358"/>
                    </a:lnTo>
                    <a:lnTo>
                      <a:pt x="828" y="1365"/>
                    </a:lnTo>
                    <a:lnTo>
                      <a:pt x="832" y="1372"/>
                    </a:lnTo>
                    <a:lnTo>
                      <a:pt x="836" y="1386"/>
                    </a:lnTo>
                    <a:lnTo>
                      <a:pt x="840" y="1389"/>
                    </a:lnTo>
                    <a:lnTo>
                      <a:pt x="844" y="1403"/>
                    </a:lnTo>
                    <a:lnTo>
                      <a:pt x="847" y="1408"/>
                    </a:lnTo>
                    <a:lnTo>
                      <a:pt x="851" y="1420"/>
                    </a:lnTo>
                    <a:lnTo>
                      <a:pt x="855" y="1427"/>
                    </a:lnTo>
                    <a:lnTo>
                      <a:pt x="859" y="1427"/>
                    </a:lnTo>
                    <a:lnTo>
                      <a:pt x="863" y="1434"/>
                    </a:lnTo>
                    <a:lnTo>
                      <a:pt x="867" y="1446"/>
                    </a:lnTo>
                    <a:lnTo>
                      <a:pt x="871" y="1450"/>
                    </a:lnTo>
                    <a:lnTo>
                      <a:pt x="875" y="1465"/>
                    </a:lnTo>
                    <a:lnTo>
                      <a:pt x="879" y="1472"/>
                    </a:lnTo>
                    <a:lnTo>
                      <a:pt x="883" y="1481"/>
                    </a:lnTo>
                    <a:lnTo>
                      <a:pt x="887" y="1488"/>
                    </a:lnTo>
                    <a:lnTo>
                      <a:pt x="891" y="1488"/>
                    </a:lnTo>
                    <a:lnTo>
                      <a:pt x="895" y="1496"/>
                    </a:lnTo>
                    <a:lnTo>
                      <a:pt x="899" y="1512"/>
                    </a:lnTo>
                    <a:lnTo>
                      <a:pt x="903" y="1515"/>
                    </a:lnTo>
                    <a:lnTo>
                      <a:pt x="907" y="1522"/>
                    </a:lnTo>
                    <a:lnTo>
                      <a:pt x="911" y="1531"/>
                    </a:lnTo>
                    <a:lnTo>
                      <a:pt x="915" y="1536"/>
                    </a:lnTo>
                    <a:lnTo>
                      <a:pt x="918" y="1548"/>
                    </a:lnTo>
                    <a:lnTo>
                      <a:pt x="922" y="1553"/>
                    </a:lnTo>
                    <a:lnTo>
                      <a:pt x="926" y="1553"/>
                    </a:lnTo>
                    <a:lnTo>
                      <a:pt x="930" y="1565"/>
                    </a:lnTo>
                    <a:lnTo>
                      <a:pt x="934" y="1569"/>
                    </a:lnTo>
                    <a:lnTo>
                      <a:pt x="938" y="1576"/>
                    </a:lnTo>
                    <a:lnTo>
                      <a:pt x="942" y="1584"/>
                    </a:lnTo>
                    <a:lnTo>
                      <a:pt x="946" y="1584"/>
                    </a:lnTo>
                    <a:lnTo>
                      <a:pt x="950" y="1593"/>
                    </a:lnTo>
                    <a:lnTo>
                      <a:pt x="954" y="1603"/>
                    </a:lnTo>
                    <a:lnTo>
                      <a:pt x="958" y="1607"/>
                    </a:lnTo>
                    <a:lnTo>
                      <a:pt x="962" y="1617"/>
                    </a:lnTo>
                    <a:lnTo>
                      <a:pt x="966" y="1626"/>
                    </a:lnTo>
                    <a:lnTo>
                      <a:pt x="970" y="1626"/>
                    </a:lnTo>
                    <a:lnTo>
                      <a:pt x="974" y="1636"/>
                    </a:lnTo>
                    <a:lnTo>
                      <a:pt x="978" y="1636"/>
                    </a:lnTo>
                    <a:lnTo>
                      <a:pt x="982" y="1643"/>
                    </a:lnTo>
                    <a:lnTo>
                      <a:pt x="985" y="1652"/>
                    </a:lnTo>
                    <a:lnTo>
                      <a:pt x="989" y="1657"/>
                    </a:lnTo>
                    <a:lnTo>
                      <a:pt x="993" y="1664"/>
                    </a:lnTo>
                    <a:lnTo>
                      <a:pt x="997" y="1664"/>
                    </a:lnTo>
                    <a:lnTo>
                      <a:pt x="1001" y="1676"/>
                    </a:lnTo>
                    <a:lnTo>
                      <a:pt x="1005" y="1683"/>
                    </a:lnTo>
                    <a:lnTo>
                      <a:pt x="1009" y="1683"/>
                    </a:lnTo>
                    <a:lnTo>
                      <a:pt x="1013" y="1698"/>
                    </a:lnTo>
                    <a:lnTo>
                      <a:pt x="1017" y="1691"/>
                    </a:lnTo>
                    <a:lnTo>
                      <a:pt x="1021" y="1710"/>
                    </a:lnTo>
                    <a:lnTo>
                      <a:pt x="1025" y="1707"/>
                    </a:lnTo>
                    <a:lnTo>
                      <a:pt x="1029" y="1710"/>
                    </a:lnTo>
                    <a:lnTo>
                      <a:pt x="1033" y="1719"/>
                    </a:lnTo>
                    <a:lnTo>
                      <a:pt x="1037" y="1721"/>
                    </a:lnTo>
                    <a:lnTo>
                      <a:pt x="1041" y="1729"/>
                    </a:lnTo>
                    <a:lnTo>
                      <a:pt x="1045" y="1733"/>
                    </a:lnTo>
                    <a:lnTo>
                      <a:pt x="1049" y="1736"/>
                    </a:lnTo>
                    <a:lnTo>
                      <a:pt x="1053" y="1750"/>
                    </a:lnTo>
                    <a:lnTo>
                      <a:pt x="1056" y="1755"/>
                    </a:lnTo>
                    <a:lnTo>
                      <a:pt x="1060" y="1750"/>
                    </a:lnTo>
                    <a:lnTo>
                      <a:pt x="1064" y="1755"/>
                    </a:lnTo>
                    <a:lnTo>
                      <a:pt x="1068" y="1767"/>
                    </a:lnTo>
                    <a:lnTo>
                      <a:pt x="1072" y="1759"/>
                    </a:lnTo>
                    <a:lnTo>
                      <a:pt x="1076" y="1778"/>
                    </a:lnTo>
                    <a:lnTo>
                      <a:pt x="1080" y="1783"/>
                    </a:lnTo>
                    <a:lnTo>
                      <a:pt x="1084" y="1783"/>
                    </a:lnTo>
                    <a:lnTo>
                      <a:pt x="1088" y="1788"/>
                    </a:lnTo>
                    <a:lnTo>
                      <a:pt x="1092" y="1797"/>
                    </a:lnTo>
                    <a:lnTo>
                      <a:pt x="1096" y="1800"/>
                    </a:lnTo>
                    <a:lnTo>
                      <a:pt x="1100" y="1802"/>
                    </a:lnTo>
                    <a:lnTo>
                      <a:pt x="1104" y="1812"/>
                    </a:lnTo>
                    <a:lnTo>
                      <a:pt x="1108" y="1809"/>
                    </a:lnTo>
                    <a:lnTo>
                      <a:pt x="1112" y="1812"/>
                    </a:lnTo>
                    <a:lnTo>
                      <a:pt x="1116" y="1814"/>
                    </a:lnTo>
                    <a:lnTo>
                      <a:pt x="1120" y="1819"/>
                    </a:lnTo>
                    <a:lnTo>
                      <a:pt x="1123" y="1826"/>
                    </a:lnTo>
                    <a:lnTo>
                      <a:pt x="1127" y="1833"/>
                    </a:lnTo>
                    <a:lnTo>
                      <a:pt x="1131" y="1836"/>
                    </a:lnTo>
                    <a:lnTo>
                      <a:pt x="1135" y="1836"/>
                    </a:lnTo>
                    <a:lnTo>
                      <a:pt x="1139" y="1838"/>
                    </a:lnTo>
                    <a:lnTo>
                      <a:pt x="1143" y="1840"/>
                    </a:lnTo>
                    <a:lnTo>
                      <a:pt x="1147" y="1838"/>
                    </a:lnTo>
                    <a:lnTo>
                      <a:pt x="1151" y="1845"/>
                    </a:lnTo>
                    <a:lnTo>
                      <a:pt x="1155" y="1852"/>
                    </a:lnTo>
                    <a:lnTo>
                      <a:pt x="1159" y="1850"/>
                    </a:lnTo>
                    <a:lnTo>
                      <a:pt x="1163" y="1862"/>
                    </a:lnTo>
                    <a:lnTo>
                      <a:pt x="1167" y="1859"/>
                    </a:lnTo>
                    <a:lnTo>
                      <a:pt x="1171" y="1864"/>
                    </a:lnTo>
                    <a:lnTo>
                      <a:pt x="1175" y="1859"/>
                    </a:lnTo>
                    <a:lnTo>
                      <a:pt x="1179" y="1874"/>
                    </a:lnTo>
                    <a:lnTo>
                      <a:pt x="1183" y="1874"/>
                    </a:lnTo>
                    <a:lnTo>
                      <a:pt x="1187" y="1869"/>
                    </a:lnTo>
                    <a:lnTo>
                      <a:pt x="1190" y="1876"/>
                    </a:lnTo>
                    <a:lnTo>
                      <a:pt x="1194" y="1883"/>
                    </a:lnTo>
                    <a:lnTo>
                      <a:pt x="1198" y="1885"/>
                    </a:lnTo>
                    <a:lnTo>
                      <a:pt x="1202" y="1885"/>
                    </a:lnTo>
                    <a:lnTo>
                      <a:pt x="1206" y="1885"/>
                    </a:lnTo>
                    <a:lnTo>
                      <a:pt x="1210" y="1890"/>
                    </a:lnTo>
                    <a:lnTo>
                      <a:pt x="1214" y="1885"/>
                    </a:lnTo>
                    <a:lnTo>
                      <a:pt x="1218" y="1895"/>
                    </a:lnTo>
                    <a:lnTo>
                      <a:pt x="1222" y="1895"/>
                    </a:lnTo>
                    <a:lnTo>
                      <a:pt x="1226" y="1895"/>
                    </a:lnTo>
                    <a:lnTo>
                      <a:pt x="1230" y="1897"/>
                    </a:lnTo>
                    <a:lnTo>
                      <a:pt x="1234" y="1897"/>
                    </a:lnTo>
                    <a:lnTo>
                      <a:pt x="1238" y="1904"/>
                    </a:lnTo>
                    <a:lnTo>
                      <a:pt x="1242" y="1904"/>
                    </a:lnTo>
                    <a:lnTo>
                      <a:pt x="1246" y="1902"/>
                    </a:lnTo>
                    <a:lnTo>
                      <a:pt x="1250" y="1904"/>
                    </a:lnTo>
                    <a:lnTo>
                      <a:pt x="1254" y="1902"/>
                    </a:lnTo>
                    <a:lnTo>
                      <a:pt x="1258" y="1912"/>
                    </a:lnTo>
                    <a:lnTo>
                      <a:pt x="1261" y="1907"/>
                    </a:lnTo>
                    <a:lnTo>
                      <a:pt x="1265" y="1909"/>
                    </a:lnTo>
                    <a:lnTo>
                      <a:pt x="1269" y="1909"/>
                    </a:lnTo>
                    <a:lnTo>
                      <a:pt x="1273" y="1907"/>
                    </a:lnTo>
                    <a:lnTo>
                      <a:pt x="1277" y="1912"/>
                    </a:lnTo>
                    <a:lnTo>
                      <a:pt x="1281" y="1914"/>
                    </a:lnTo>
                    <a:lnTo>
                      <a:pt x="1285" y="1914"/>
                    </a:lnTo>
                    <a:lnTo>
                      <a:pt x="1289" y="1919"/>
                    </a:lnTo>
                    <a:lnTo>
                      <a:pt x="1293" y="1916"/>
                    </a:lnTo>
                    <a:lnTo>
                      <a:pt x="1297" y="1912"/>
                    </a:lnTo>
                    <a:lnTo>
                      <a:pt x="1301" y="1909"/>
                    </a:lnTo>
                    <a:lnTo>
                      <a:pt x="1305" y="1921"/>
                    </a:lnTo>
                    <a:lnTo>
                      <a:pt x="1309" y="1916"/>
                    </a:lnTo>
                    <a:lnTo>
                      <a:pt x="1313" y="1907"/>
                    </a:lnTo>
                    <a:lnTo>
                      <a:pt x="1317" y="1914"/>
                    </a:lnTo>
                    <a:lnTo>
                      <a:pt x="1321" y="1926"/>
                    </a:lnTo>
                    <a:lnTo>
                      <a:pt x="1325" y="1921"/>
                    </a:lnTo>
                    <a:lnTo>
                      <a:pt x="1328" y="1923"/>
                    </a:lnTo>
                    <a:lnTo>
                      <a:pt x="1332" y="1919"/>
                    </a:lnTo>
                    <a:lnTo>
                      <a:pt x="1336" y="1926"/>
                    </a:lnTo>
                    <a:lnTo>
                      <a:pt x="1340" y="1919"/>
                    </a:lnTo>
                    <a:lnTo>
                      <a:pt x="1344" y="1921"/>
                    </a:lnTo>
                    <a:lnTo>
                      <a:pt x="1348" y="1916"/>
                    </a:lnTo>
                    <a:lnTo>
                      <a:pt x="1352" y="1916"/>
                    </a:lnTo>
                    <a:lnTo>
                      <a:pt x="1356" y="1921"/>
                    </a:lnTo>
                    <a:lnTo>
                      <a:pt x="1360" y="1914"/>
                    </a:lnTo>
                    <a:lnTo>
                      <a:pt x="1364" y="1916"/>
                    </a:lnTo>
                    <a:lnTo>
                      <a:pt x="1368" y="1916"/>
                    </a:lnTo>
                    <a:lnTo>
                      <a:pt x="1372" y="1916"/>
                    </a:lnTo>
                    <a:lnTo>
                      <a:pt x="1376" y="1916"/>
                    </a:lnTo>
                    <a:lnTo>
                      <a:pt x="1380" y="1914"/>
                    </a:lnTo>
                    <a:lnTo>
                      <a:pt x="1384" y="1914"/>
                    </a:lnTo>
                    <a:lnTo>
                      <a:pt x="1388" y="1914"/>
                    </a:lnTo>
                    <a:lnTo>
                      <a:pt x="1392" y="1907"/>
                    </a:lnTo>
                    <a:lnTo>
                      <a:pt x="1395" y="1907"/>
                    </a:lnTo>
                    <a:lnTo>
                      <a:pt x="1399" y="1909"/>
                    </a:lnTo>
                    <a:lnTo>
                      <a:pt x="1403" y="1900"/>
                    </a:lnTo>
                    <a:lnTo>
                      <a:pt x="1407" y="1907"/>
                    </a:lnTo>
                    <a:lnTo>
                      <a:pt x="1411" y="1902"/>
                    </a:lnTo>
                    <a:lnTo>
                      <a:pt x="1415" y="1904"/>
                    </a:lnTo>
                    <a:lnTo>
                      <a:pt x="1419" y="1904"/>
                    </a:lnTo>
                    <a:lnTo>
                      <a:pt x="1423" y="1897"/>
                    </a:lnTo>
                    <a:lnTo>
                      <a:pt x="1427" y="1897"/>
                    </a:lnTo>
                    <a:lnTo>
                      <a:pt x="1431" y="1900"/>
                    </a:lnTo>
                    <a:lnTo>
                      <a:pt x="1435" y="1895"/>
                    </a:lnTo>
                    <a:lnTo>
                      <a:pt x="1439" y="1883"/>
                    </a:lnTo>
                    <a:lnTo>
                      <a:pt x="1443" y="1893"/>
                    </a:lnTo>
                    <a:lnTo>
                      <a:pt x="1447" y="1885"/>
                    </a:lnTo>
                    <a:lnTo>
                      <a:pt x="1451" y="1885"/>
                    </a:lnTo>
                    <a:lnTo>
                      <a:pt x="1455" y="1885"/>
                    </a:lnTo>
                    <a:lnTo>
                      <a:pt x="1459" y="1883"/>
                    </a:lnTo>
                    <a:lnTo>
                      <a:pt x="1463" y="1876"/>
                    </a:lnTo>
                    <a:lnTo>
                      <a:pt x="1466" y="1881"/>
                    </a:lnTo>
                    <a:lnTo>
                      <a:pt x="1470" y="1876"/>
                    </a:lnTo>
                    <a:lnTo>
                      <a:pt x="1474" y="1869"/>
                    </a:lnTo>
                    <a:lnTo>
                      <a:pt x="1478" y="1874"/>
                    </a:lnTo>
                    <a:lnTo>
                      <a:pt x="1482" y="1864"/>
                    </a:lnTo>
                    <a:lnTo>
                      <a:pt x="1486" y="1859"/>
                    </a:lnTo>
                    <a:lnTo>
                      <a:pt x="1490" y="1857"/>
                    </a:lnTo>
                    <a:lnTo>
                      <a:pt x="1494" y="1857"/>
                    </a:lnTo>
                    <a:lnTo>
                      <a:pt x="1498" y="1855"/>
                    </a:lnTo>
                    <a:lnTo>
                      <a:pt x="1502" y="1852"/>
                    </a:lnTo>
                    <a:lnTo>
                      <a:pt x="1506" y="1852"/>
                    </a:lnTo>
                    <a:lnTo>
                      <a:pt x="1510" y="1847"/>
                    </a:lnTo>
                    <a:lnTo>
                      <a:pt x="1514" y="1845"/>
                    </a:lnTo>
                    <a:lnTo>
                      <a:pt x="1518" y="1838"/>
                    </a:lnTo>
                    <a:lnTo>
                      <a:pt x="1522" y="1843"/>
                    </a:lnTo>
                    <a:lnTo>
                      <a:pt x="1526" y="1840"/>
                    </a:lnTo>
                    <a:lnTo>
                      <a:pt x="1530" y="1828"/>
                    </a:lnTo>
                    <a:lnTo>
                      <a:pt x="1533" y="1833"/>
                    </a:lnTo>
                    <a:lnTo>
                      <a:pt x="1537" y="1819"/>
                    </a:lnTo>
                    <a:lnTo>
                      <a:pt x="1541" y="1819"/>
                    </a:lnTo>
                    <a:lnTo>
                      <a:pt x="1545" y="1824"/>
                    </a:lnTo>
                    <a:lnTo>
                      <a:pt x="1549" y="1809"/>
                    </a:lnTo>
                    <a:lnTo>
                      <a:pt x="1553" y="1809"/>
                    </a:lnTo>
                    <a:lnTo>
                      <a:pt x="1557" y="1805"/>
                    </a:lnTo>
                    <a:lnTo>
                      <a:pt x="1561" y="1805"/>
                    </a:lnTo>
                    <a:lnTo>
                      <a:pt x="1565" y="1802"/>
                    </a:lnTo>
                    <a:lnTo>
                      <a:pt x="1569" y="1795"/>
                    </a:lnTo>
                    <a:lnTo>
                      <a:pt x="1573" y="1795"/>
                    </a:lnTo>
                    <a:lnTo>
                      <a:pt x="1577" y="1793"/>
                    </a:lnTo>
                    <a:lnTo>
                      <a:pt x="1581" y="1783"/>
                    </a:lnTo>
                    <a:lnTo>
                      <a:pt x="1585" y="1783"/>
                    </a:lnTo>
                    <a:lnTo>
                      <a:pt x="1589" y="1771"/>
                    </a:lnTo>
                    <a:lnTo>
                      <a:pt x="1593" y="1778"/>
                    </a:lnTo>
                    <a:lnTo>
                      <a:pt x="1597" y="1771"/>
                    </a:lnTo>
                    <a:lnTo>
                      <a:pt x="1600" y="1767"/>
                    </a:lnTo>
                    <a:lnTo>
                      <a:pt x="1604" y="1762"/>
                    </a:lnTo>
                    <a:lnTo>
                      <a:pt x="1608" y="1750"/>
                    </a:lnTo>
                    <a:lnTo>
                      <a:pt x="1612" y="1750"/>
                    </a:lnTo>
                    <a:lnTo>
                      <a:pt x="1616" y="1767"/>
                    </a:lnTo>
                    <a:lnTo>
                      <a:pt x="1620" y="1748"/>
                    </a:lnTo>
                    <a:lnTo>
                      <a:pt x="1624" y="1750"/>
                    </a:lnTo>
                    <a:lnTo>
                      <a:pt x="1628" y="1738"/>
                    </a:lnTo>
                    <a:lnTo>
                      <a:pt x="1632" y="1729"/>
                    </a:lnTo>
                    <a:lnTo>
                      <a:pt x="1636" y="1729"/>
                    </a:lnTo>
                    <a:lnTo>
                      <a:pt x="1640" y="1726"/>
                    </a:lnTo>
                    <a:lnTo>
                      <a:pt x="1644" y="1726"/>
                    </a:lnTo>
                    <a:lnTo>
                      <a:pt x="1648" y="1719"/>
                    </a:lnTo>
                    <a:lnTo>
                      <a:pt x="1652" y="1707"/>
                    </a:lnTo>
                    <a:lnTo>
                      <a:pt x="1656" y="1712"/>
                    </a:lnTo>
                    <a:lnTo>
                      <a:pt x="1660" y="1707"/>
                    </a:lnTo>
                    <a:lnTo>
                      <a:pt x="1664" y="1700"/>
                    </a:lnTo>
                    <a:lnTo>
                      <a:pt x="1668" y="1691"/>
                    </a:lnTo>
                    <a:lnTo>
                      <a:pt x="1671" y="1693"/>
                    </a:lnTo>
                    <a:lnTo>
                      <a:pt x="1675" y="1686"/>
                    </a:lnTo>
                    <a:lnTo>
                      <a:pt x="1679" y="1683"/>
                    </a:lnTo>
                    <a:lnTo>
                      <a:pt x="1683" y="1671"/>
                    </a:lnTo>
                    <a:lnTo>
                      <a:pt x="1687" y="1679"/>
                    </a:lnTo>
                    <a:lnTo>
                      <a:pt x="1691" y="1674"/>
                    </a:lnTo>
                    <a:lnTo>
                      <a:pt x="1695" y="1664"/>
                    </a:lnTo>
                    <a:lnTo>
                      <a:pt x="1699" y="1655"/>
                    </a:lnTo>
                    <a:lnTo>
                      <a:pt x="1703" y="1648"/>
                    </a:lnTo>
                    <a:lnTo>
                      <a:pt x="1707" y="1652"/>
                    </a:lnTo>
                    <a:lnTo>
                      <a:pt x="1711" y="1643"/>
                    </a:lnTo>
                    <a:lnTo>
                      <a:pt x="1715" y="1636"/>
                    </a:lnTo>
                    <a:lnTo>
                      <a:pt x="1719" y="1631"/>
                    </a:lnTo>
                    <a:lnTo>
                      <a:pt x="1723" y="1631"/>
                    </a:lnTo>
                    <a:lnTo>
                      <a:pt x="1727" y="1617"/>
                    </a:lnTo>
                    <a:lnTo>
                      <a:pt x="1731" y="1614"/>
                    </a:lnTo>
                    <a:lnTo>
                      <a:pt x="1735" y="1610"/>
                    </a:lnTo>
                    <a:lnTo>
                      <a:pt x="1738" y="1605"/>
                    </a:lnTo>
                    <a:lnTo>
                      <a:pt x="1742" y="1603"/>
                    </a:lnTo>
                    <a:lnTo>
                      <a:pt x="1746" y="1603"/>
                    </a:lnTo>
                    <a:lnTo>
                      <a:pt x="1750" y="1591"/>
                    </a:lnTo>
                    <a:lnTo>
                      <a:pt x="1754" y="1591"/>
                    </a:lnTo>
                    <a:lnTo>
                      <a:pt x="1758" y="1579"/>
                    </a:lnTo>
                    <a:lnTo>
                      <a:pt x="1762" y="1581"/>
                    </a:lnTo>
                    <a:lnTo>
                      <a:pt x="1766" y="1572"/>
                    </a:lnTo>
                    <a:lnTo>
                      <a:pt x="1770" y="1565"/>
                    </a:lnTo>
                    <a:lnTo>
                      <a:pt x="1774" y="1560"/>
                    </a:lnTo>
                    <a:lnTo>
                      <a:pt x="1778" y="1555"/>
                    </a:lnTo>
                    <a:lnTo>
                      <a:pt x="1782" y="1545"/>
                    </a:lnTo>
                    <a:lnTo>
                      <a:pt x="1786" y="1538"/>
                    </a:lnTo>
                    <a:lnTo>
                      <a:pt x="1790" y="1536"/>
                    </a:lnTo>
                    <a:lnTo>
                      <a:pt x="1794" y="1529"/>
                    </a:lnTo>
                    <a:lnTo>
                      <a:pt x="1798" y="1524"/>
                    </a:lnTo>
                    <a:lnTo>
                      <a:pt x="1802" y="1517"/>
                    </a:lnTo>
                    <a:lnTo>
                      <a:pt x="1806" y="1510"/>
                    </a:lnTo>
                    <a:lnTo>
                      <a:pt x="1809" y="1515"/>
                    </a:lnTo>
                    <a:lnTo>
                      <a:pt x="1813" y="1503"/>
                    </a:lnTo>
                    <a:lnTo>
                      <a:pt x="1817" y="1500"/>
                    </a:lnTo>
                    <a:lnTo>
                      <a:pt x="1821" y="1493"/>
                    </a:lnTo>
                    <a:lnTo>
                      <a:pt x="1825" y="1481"/>
                    </a:lnTo>
                    <a:lnTo>
                      <a:pt x="1829" y="1481"/>
                    </a:lnTo>
                    <a:lnTo>
                      <a:pt x="1833" y="1479"/>
                    </a:lnTo>
                    <a:lnTo>
                      <a:pt x="1837" y="1472"/>
                    </a:lnTo>
                    <a:lnTo>
                      <a:pt x="1841" y="1465"/>
                    </a:lnTo>
                    <a:lnTo>
                      <a:pt x="1845" y="1458"/>
                    </a:lnTo>
                    <a:lnTo>
                      <a:pt x="1849" y="1450"/>
                    </a:lnTo>
                    <a:lnTo>
                      <a:pt x="1853" y="1448"/>
                    </a:lnTo>
                    <a:lnTo>
                      <a:pt x="1857" y="1439"/>
                    </a:lnTo>
                    <a:lnTo>
                      <a:pt x="1861" y="1439"/>
                    </a:lnTo>
                    <a:lnTo>
                      <a:pt x="1865" y="1431"/>
                    </a:lnTo>
                    <a:lnTo>
                      <a:pt x="1869" y="1417"/>
                    </a:lnTo>
                    <a:lnTo>
                      <a:pt x="1873" y="1422"/>
                    </a:lnTo>
                    <a:lnTo>
                      <a:pt x="1876" y="1412"/>
                    </a:lnTo>
                    <a:lnTo>
                      <a:pt x="1880" y="1403"/>
                    </a:lnTo>
                    <a:lnTo>
                      <a:pt x="1884" y="1396"/>
                    </a:lnTo>
                    <a:lnTo>
                      <a:pt x="1888" y="1391"/>
                    </a:lnTo>
                    <a:lnTo>
                      <a:pt x="1892" y="1393"/>
                    </a:lnTo>
                    <a:lnTo>
                      <a:pt x="1896" y="1381"/>
                    </a:lnTo>
                    <a:lnTo>
                      <a:pt x="1900" y="1377"/>
                    </a:lnTo>
                    <a:lnTo>
                      <a:pt x="1904" y="1372"/>
                    </a:lnTo>
                    <a:lnTo>
                      <a:pt x="1908" y="1362"/>
                    </a:lnTo>
                    <a:lnTo>
                      <a:pt x="1912" y="1358"/>
                    </a:lnTo>
                    <a:lnTo>
                      <a:pt x="1916" y="1346"/>
                    </a:lnTo>
                    <a:lnTo>
                      <a:pt x="1920" y="1341"/>
                    </a:lnTo>
                    <a:lnTo>
                      <a:pt x="1924" y="1343"/>
                    </a:lnTo>
                    <a:lnTo>
                      <a:pt x="1928" y="1339"/>
                    </a:lnTo>
                    <a:lnTo>
                      <a:pt x="1932" y="1324"/>
                    </a:lnTo>
                    <a:lnTo>
                      <a:pt x="1936" y="1317"/>
                    </a:lnTo>
                    <a:lnTo>
                      <a:pt x="1940" y="1315"/>
                    </a:lnTo>
                    <a:lnTo>
                      <a:pt x="1943" y="1313"/>
                    </a:lnTo>
                    <a:lnTo>
                      <a:pt x="1947" y="1303"/>
                    </a:lnTo>
                    <a:lnTo>
                      <a:pt x="1951" y="1296"/>
                    </a:lnTo>
                    <a:lnTo>
                      <a:pt x="1955" y="1291"/>
                    </a:lnTo>
                    <a:lnTo>
                      <a:pt x="1959" y="1279"/>
                    </a:lnTo>
                    <a:lnTo>
                      <a:pt x="1963" y="1282"/>
                    </a:lnTo>
                    <a:lnTo>
                      <a:pt x="1967" y="1270"/>
                    </a:lnTo>
                    <a:lnTo>
                      <a:pt x="1971" y="1267"/>
                    </a:lnTo>
                    <a:lnTo>
                      <a:pt x="1975" y="1263"/>
                    </a:lnTo>
                    <a:lnTo>
                      <a:pt x="1979" y="1251"/>
                    </a:lnTo>
                    <a:lnTo>
                      <a:pt x="1983" y="1241"/>
                    </a:lnTo>
                    <a:lnTo>
                      <a:pt x="1987" y="1241"/>
                    </a:lnTo>
                    <a:lnTo>
                      <a:pt x="1991" y="1244"/>
                    </a:lnTo>
                    <a:lnTo>
                      <a:pt x="1995" y="1229"/>
                    </a:lnTo>
                    <a:lnTo>
                      <a:pt x="1999" y="1225"/>
                    </a:lnTo>
                    <a:lnTo>
                      <a:pt x="2003" y="1220"/>
                    </a:lnTo>
                    <a:lnTo>
                      <a:pt x="2007" y="1213"/>
                    </a:lnTo>
                    <a:lnTo>
                      <a:pt x="2011" y="1203"/>
                    </a:lnTo>
                    <a:lnTo>
                      <a:pt x="2014" y="1203"/>
                    </a:lnTo>
                    <a:lnTo>
                      <a:pt x="2018" y="1191"/>
                    </a:lnTo>
                    <a:lnTo>
                      <a:pt x="2022" y="1189"/>
                    </a:lnTo>
                    <a:lnTo>
                      <a:pt x="2026" y="1182"/>
                    </a:lnTo>
                    <a:lnTo>
                      <a:pt x="2030" y="1177"/>
                    </a:lnTo>
                    <a:lnTo>
                      <a:pt x="2034" y="1175"/>
                    </a:lnTo>
                    <a:lnTo>
                      <a:pt x="2038" y="1165"/>
                    </a:lnTo>
                    <a:lnTo>
                      <a:pt x="2042" y="1158"/>
                    </a:lnTo>
                    <a:lnTo>
                      <a:pt x="2046" y="1156"/>
                    </a:lnTo>
                    <a:lnTo>
                      <a:pt x="2050" y="1137"/>
                    </a:lnTo>
                    <a:lnTo>
                      <a:pt x="2054" y="1134"/>
                    </a:lnTo>
                    <a:lnTo>
                      <a:pt x="2058" y="1129"/>
                    </a:lnTo>
                    <a:lnTo>
                      <a:pt x="2062" y="1125"/>
                    </a:lnTo>
                    <a:lnTo>
                      <a:pt x="2066" y="1122"/>
                    </a:lnTo>
                    <a:lnTo>
                      <a:pt x="2070" y="1108"/>
                    </a:lnTo>
                    <a:lnTo>
                      <a:pt x="2074" y="1108"/>
                    </a:lnTo>
                    <a:lnTo>
                      <a:pt x="2078" y="1106"/>
                    </a:lnTo>
                    <a:lnTo>
                      <a:pt x="2081" y="1089"/>
                    </a:lnTo>
                    <a:lnTo>
                      <a:pt x="2085" y="1089"/>
                    </a:lnTo>
                    <a:lnTo>
                      <a:pt x="2089" y="1082"/>
                    </a:lnTo>
                    <a:lnTo>
                      <a:pt x="2093" y="1080"/>
                    </a:lnTo>
                    <a:lnTo>
                      <a:pt x="2097" y="1077"/>
                    </a:lnTo>
                    <a:lnTo>
                      <a:pt x="2101" y="1063"/>
                    </a:lnTo>
                    <a:lnTo>
                      <a:pt x="2105" y="1063"/>
                    </a:lnTo>
                    <a:lnTo>
                      <a:pt x="2109" y="1058"/>
                    </a:lnTo>
                    <a:lnTo>
                      <a:pt x="2113" y="1046"/>
                    </a:lnTo>
                    <a:lnTo>
                      <a:pt x="2117" y="1039"/>
                    </a:lnTo>
                    <a:lnTo>
                      <a:pt x="2121" y="1039"/>
                    </a:lnTo>
                    <a:lnTo>
                      <a:pt x="2125" y="1037"/>
                    </a:lnTo>
                    <a:lnTo>
                      <a:pt x="2129" y="1015"/>
                    </a:lnTo>
                    <a:lnTo>
                      <a:pt x="2133" y="1018"/>
                    </a:lnTo>
                    <a:lnTo>
                      <a:pt x="2137" y="1013"/>
                    </a:lnTo>
                    <a:lnTo>
                      <a:pt x="2141" y="1006"/>
                    </a:lnTo>
                    <a:lnTo>
                      <a:pt x="2145" y="996"/>
                    </a:lnTo>
                    <a:lnTo>
                      <a:pt x="2148" y="992"/>
                    </a:lnTo>
                    <a:lnTo>
                      <a:pt x="2152" y="987"/>
                    </a:lnTo>
                    <a:lnTo>
                      <a:pt x="2156" y="980"/>
                    </a:lnTo>
                    <a:lnTo>
                      <a:pt x="2160" y="977"/>
                    </a:lnTo>
                    <a:lnTo>
                      <a:pt x="2164" y="970"/>
                    </a:lnTo>
                    <a:lnTo>
                      <a:pt x="2168" y="961"/>
                    </a:lnTo>
                    <a:lnTo>
                      <a:pt x="2172" y="951"/>
                    </a:lnTo>
                    <a:lnTo>
                      <a:pt x="2176" y="956"/>
                    </a:lnTo>
                    <a:lnTo>
                      <a:pt x="2180" y="949"/>
                    </a:lnTo>
                    <a:lnTo>
                      <a:pt x="2184" y="942"/>
                    </a:lnTo>
                    <a:lnTo>
                      <a:pt x="2188" y="937"/>
                    </a:lnTo>
                    <a:lnTo>
                      <a:pt x="2192" y="930"/>
                    </a:lnTo>
                    <a:lnTo>
                      <a:pt x="2196" y="925"/>
                    </a:lnTo>
                    <a:lnTo>
                      <a:pt x="2200" y="918"/>
                    </a:lnTo>
                    <a:lnTo>
                      <a:pt x="2204" y="913"/>
                    </a:lnTo>
                    <a:lnTo>
                      <a:pt x="2208" y="906"/>
                    </a:lnTo>
                    <a:lnTo>
                      <a:pt x="2212" y="906"/>
                    </a:lnTo>
                    <a:lnTo>
                      <a:pt x="2216" y="899"/>
                    </a:lnTo>
                    <a:lnTo>
                      <a:pt x="2219" y="892"/>
                    </a:lnTo>
                    <a:lnTo>
                      <a:pt x="2223" y="889"/>
                    </a:lnTo>
                    <a:lnTo>
                      <a:pt x="2227" y="880"/>
                    </a:lnTo>
                    <a:lnTo>
                      <a:pt x="2231" y="875"/>
                    </a:lnTo>
                    <a:lnTo>
                      <a:pt x="2235" y="861"/>
                    </a:lnTo>
                    <a:lnTo>
                      <a:pt x="2239" y="866"/>
                    </a:lnTo>
                    <a:lnTo>
                      <a:pt x="2243" y="854"/>
                    </a:lnTo>
                    <a:lnTo>
                      <a:pt x="2247" y="854"/>
                    </a:lnTo>
                    <a:lnTo>
                      <a:pt x="2251" y="844"/>
                    </a:lnTo>
                    <a:lnTo>
                      <a:pt x="2255" y="839"/>
                    </a:lnTo>
                    <a:lnTo>
                      <a:pt x="2259" y="837"/>
                    </a:lnTo>
                    <a:lnTo>
                      <a:pt x="2263" y="830"/>
                    </a:lnTo>
                    <a:lnTo>
                      <a:pt x="2267" y="820"/>
                    </a:lnTo>
                    <a:lnTo>
                      <a:pt x="2271" y="820"/>
                    </a:lnTo>
                    <a:lnTo>
                      <a:pt x="2275" y="816"/>
                    </a:lnTo>
                    <a:lnTo>
                      <a:pt x="2279" y="811"/>
                    </a:lnTo>
                    <a:lnTo>
                      <a:pt x="2283" y="799"/>
                    </a:lnTo>
                    <a:lnTo>
                      <a:pt x="2286" y="797"/>
                    </a:lnTo>
                    <a:lnTo>
                      <a:pt x="2290" y="792"/>
                    </a:lnTo>
                    <a:lnTo>
                      <a:pt x="2294" y="780"/>
                    </a:lnTo>
                    <a:lnTo>
                      <a:pt x="2298" y="775"/>
                    </a:lnTo>
                    <a:lnTo>
                      <a:pt x="2302" y="773"/>
                    </a:lnTo>
                    <a:lnTo>
                      <a:pt x="2306" y="763"/>
                    </a:lnTo>
                    <a:lnTo>
                      <a:pt x="2310" y="761"/>
                    </a:lnTo>
                    <a:lnTo>
                      <a:pt x="2314" y="759"/>
                    </a:lnTo>
                    <a:lnTo>
                      <a:pt x="2318" y="747"/>
                    </a:lnTo>
                    <a:lnTo>
                      <a:pt x="2322" y="749"/>
                    </a:lnTo>
                    <a:lnTo>
                      <a:pt x="2326" y="744"/>
                    </a:lnTo>
                    <a:lnTo>
                      <a:pt x="2330" y="737"/>
                    </a:lnTo>
                    <a:lnTo>
                      <a:pt x="2334" y="728"/>
                    </a:lnTo>
                    <a:lnTo>
                      <a:pt x="2338" y="728"/>
                    </a:lnTo>
                    <a:lnTo>
                      <a:pt x="2342" y="718"/>
                    </a:lnTo>
                    <a:lnTo>
                      <a:pt x="2346" y="721"/>
                    </a:lnTo>
                    <a:lnTo>
                      <a:pt x="2350" y="716"/>
                    </a:lnTo>
                    <a:lnTo>
                      <a:pt x="2354" y="702"/>
                    </a:lnTo>
                    <a:lnTo>
                      <a:pt x="2357" y="697"/>
                    </a:lnTo>
                    <a:lnTo>
                      <a:pt x="2361" y="692"/>
                    </a:lnTo>
                    <a:lnTo>
                      <a:pt x="2365" y="687"/>
                    </a:lnTo>
                    <a:lnTo>
                      <a:pt x="2369" y="687"/>
                    </a:lnTo>
                    <a:lnTo>
                      <a:pt x="2373" y="683"/>
                    </a:lnTo>
                    <a:lnTo>
                      <a:pt x="2377" y="671"/>
                    </a:lnTo>
                    <a:lnTo>
                      <a:pt x="2381" y="673"/>
                    </a:lnTo>
                    <a:lnTo>
                      <a:pt x="2385" y="666"/>
                    </a:lnTo>
                    <a:lnTo>
                      <a:pt x="2389" y="664"/>
                    </a:lnTo>
                    <a:lnTo>
                      <a:pt x="2393" y="656"/>
                    </a:lnTo>
                    <a:lnTo>
                      <a:pt x="2397" y="654"/>
                    </a:lnTo>
                    <a:lnTo>
                      <a:pt x="2401" y="645"/>
                    </a:lnTo>
                    <a:lnTo>
                      <a:pt x="2405" y="645"/>
                    </a:lnTo>
                    <a:lnTo>
                      <a:pt x="2409" y="640"/>
                    </a:lnTo>
                    <a:lnTo>
                      <a:pt x="2413" y="637"/>
                    </a:lnTo>
                    <a:lnTo>
                      <a:pt x="2417" y="623"/>
                    </a:lnTo>
                    <a:lnTo>
                      <a:pt x="2421" y="626"/>
                    </a:lnTo>
                    <a:lnTo>
                      <a:pt x="2424" y="618"/>
                    </a:lnTo>
                    <a:lnTo>
                      <a:pt x="2428" y="614"/>
                    </a:lnTo>
                    <a:lnTo>
                      <a:pt x="2432" y="609"/>
                    </a:lnTo>
                    <a:lnTo>
                      <a:pt x="2436" y="604"/>
                    </a:lnTo>
                    <a:lnTo>
                      <a:pt x="2440" y="597"/>
                    </a:lnTo>
                    <a:lnTo>
                      <a:pt x="2444" y="597"/>
                    </a:lnTo>
                    <a:lnTo>
                      <a:pt x="2448" y="590"/>
                    </a:lnTo>
                    <a:lnTo>
                      <a:pt x="2452" y="573"/>
                    </a:lnTo>
                    <a:lnTo>
                      <a:pt x="2456" y="580"/>
                    </a:lnTo>
                    <a:lnTo>
                      <a:pt x="2460" y="578"/>
                    </a:lnTo>
                    <a:lnTo>
                      <a:pt x="2464" y="573"/>
                    </a:lnTo>
                    <a:lnTo>
                      <a:pt x="2468" y="578"/>
                    </a:lnTo>
                    <a:lnTo>
                      <a:pt x="2472" y="564"/>
                    </a:lnTo>
                    <a:lnTo>
                      <a:pt x="2476" y="554"/>
                    </a:lnTo>
                    <a:lnTo>
                      <a:pt x="2480" y="554"/>
                    </a:lnTo>
                    <a:lnTo>
                      <a:pt x="2484" y="549"/>
                    </a:lnTo>
                    <a:lnTo>
                      <a:pt x="2488" y="547"/>
                    </a:lnTo>
                    <a:lnTo>
                      <a:pt x="2491" y="540"/>
                    </a:lnTo>
                    <a:lnTo>
                      <a:pt x="2495" y="533"/>
                    </a:lnTo>
                    <a:lnTo>
                      <a:pt x="2499" y="530"/>
                    </a:lnTo>
                    <a:lnTo>
                      <a:pt x="2503" y="528"/>
                    </a:lnTo>
                    <a:lnTo>
                      <a:pt x="2507" y="528"/>
                    </a:lnTo>
                    <a:lnTo>
                      <a:pt x="2511" y="519"/>
                    </a:lnTo>
                    <a:lnTo>
                      <a:pt x="2515" y="507"/>
                    </a:lnTo>
                    <a:lnTo>
                      <a:pt x="2519" y="509"/>
                    </a:lnTo>
                    <a:lnTo>
                      <a:pt x="2523" y="511"/>
                    </a:lnTo>
                    <a:lnTo>
                      <a:pt x="2527" y="497"/>
                    </a:lnTo>
                    <a:lnTo>
                      <a:pt x="2531" y="502"/>
                    </a:lnTo>
                    <a:lnTo>
                      <a:pt x="2535" y="500"/>
                    </a:lnTo>
                    <a:lnTo>
                      <a:pt x="2539" y="488"/>
                    </a:lnTo>
                    <a:lnTo>
                      <a:pt x="2543" y="485"/>
                    </a:lnTo>
                    <a:lnTo>
                      <a:pt x="2547" y="481"/>
                    </a:lnTo>
                    <a:lnTo>
                      <a:pt x="2551" y="478"/>
                    </a:lnTo>
                    <a:lnTo>
                      <a:pt x="2555" y="476"/>
                    </a:lnTo>
                    <a:lnTo>
                      <a:pt x="2559" y="469"/>
                    </a:lnTo>
                    <a:lnTo>
                      <a:pt x="2562" y="469"/>
                    </a:lnTo>
                    <a:lnTo>
                      <a:pt x="2566" y="459"/>
                    </a:lnTo>
                    <a:lnTo>
                      <a:pt x="2570" y="459"/>
                    </a:lnTo>
                    <a:lnTo>
                      <a:pt x="2574" y="457"/>
                    </a:lnTo>
                    <a:lnTo>
                      <a:pt x="2578" y="445"/>
                    </a:lnTo>
                    <a:lnTo>
                      <a:pt x="2582" y="445"/>
                    </a:lnTo>
                    <a:lnTo>
                      <a:pt x="2586" y="440"/>
                    </a:lnTo>
                    <a:lnTo>
                      <a:pt x="2590" y="435"/>
                    </a:lnTo>
                    <a:lnTo>
                      <a:pt x="2594" y="426"/>
                    </a:lnTo>
                    <a:lnTo>
                      <a:pt x="2598" y="431"/>
                    </a:lnTo>
                    <a:lnTo>
                      <a:pt x="2602" y="421"/>
                    </a:lnTo>
                    <a:lnTo>
                      <a:pt x="2606" y="419"/>
                    </a:lnTo>
                    <a:lnTo>
                      <a:pt x="2610" y="414"/>
                    </a:lnTo>
                    <a:lnTo>
                      <a:pt x="2614" y="416"/>
                    </a:lnTo>
                    <a:lnTo>
                      <a:pt x="2618" y="409"/>
                    </a:lnTo>
                    <a:lnTo>
                      <a:pt x="2622" y="404"/>
                    </a:lnTo>
                    <a:lnTo>
                      <a:pt x="2626" y="404"/>
                    </a:lnTo>
                    <a:lnTo>
                      <a:pt x="2629" y="400"/>
                    </a:lnTo>
                    <a:lnTo>
                      <a:pt x="2633" y="385"/>
                    </a:lnTo>
                    <a:lnTo>
                      <a:pt x="2637" y="393"/>
                    </a:lnTo>
                    <a:lnTo>
                      <a:pt x="2641" y="390"/>
                    </a:lnTo>
                    <a:lnTo>
                      <a:pt x="2645" y="378"/>
                    </a:lnTo>
                    <a:lnTo>
                      <a:pt x="2649" y="371"/>
                    </a:lnTo>
                    <a:lnTo>
                      <a:pt x="2653" y="376"/>
                    </a:lnTo>
                    <a:lnTo>
                      <a:pt x="2657" y="366"/>
                    </a:lnTo>
                    <a:lnTo>
                      <a:pt x="2661" y="376"/>
                    </a:lnTo>
                    <a:lnTo>
                      <a:pt x="2665" y="369"/>
                    </a:lnTo>
                    <a:lnTo>
                      <a:pt x="2669" y="362"/>
                    </a:lnTo>
                    <a:lnTo>
                      <a:pt x="2673" y="364"/>
                    </a:lnTo>
                    <a:lnTo>
                      <a:pt x="2677" y="352"/>
                    </a:lnTo>
                    <a:lnTo>
                      <a:pt x="2681" y="355"/>
                    </a:lnTo>
                    <a:lnTo>
                      <a:pt x="2685" y="350"/>
                    </a:lnTo>
                    <a:lnTo>
                      <a:pt x="2689" y="338"/>
                    </a:lnTo>
                    <a:lnTo>
                      <a:pt x="2693" y="350"/>
                    </a:lnTo>
                    <a:lnTo>
                      <a:pt x="2696" y="338"/>
                    </a:lnTo>
                    <a:lnTo>
                      <a:pt x="2700" y="336"/>
                    </a:lnTo>
                    <a:lnTo>
                      <a:pt x="2704" y="336"/>
                    </a:lnTo>
                    <a:lnTo>
                      <a:pt x="2708" y="331"/>
                    </a:lnTo>
                    <a:lnTo>
                      <a:pt x="2712" y="336"/>
                    </a:lnTo>
                    <a:lnTo>
                      <a:pt x="2716" y="326"/>
                    </a:lnTo>
                    <a:lnTo>
                      <a:pt x="2720" y="319"/>
                    </a:lnTo>
                    <a:lnTo>
                      <a:pt x="2724" y="319"/>
                    </a:lnTo>
                    <a:lnTo>
                      <a:pt x="2728" y="309"/>
                    </a:lnTo>
                    <a:lnTo>
                      <a:pt x="2732" y="312"/>
                    </a:lnTo>
                    <a:lnTo>
                      <a:pt x="2736" y="305"/>
                    </a:lnTo>
                    <a:lnTo>
                      <a:pt x="2740" y="297"/>
                    </a:lnTo>
                    <a:lnTo>
                      <a:pt x="2744" y="309"/>
                    </a:lnTo>
                    <a:lnTo>
                      <a:pt x="2748" y="305"/>
                    </a:lnTo>
                    <a:lnTo>
                      <a:pt x="2752" y="309"/>
                    </a:lnTo>
                    <a:lnTo>
                      <a:pt x="2756" y="297"/>
                    </a:lnTo>
                    <a:lnTo>
                      <a:pt x="2760" y="293"/>
                    </a:lnTo>
                    <a:lnTo>
                      <a:pt x="2764" y="288"/>
                    </a:lnTo>
                    <a:lnTo>
                      <a:pt x="2767" y="283"/>
                    </a:lnTo>
                    <a:lnTo>
                      <a:pt x="2771" y="283"/>
                    </a:lnTo>
                    <a:lnTo>
                      <a:pt x="2775" y="286"/>
                    </a:lnTo>
                    <a:lnTo>
                      <a:pt x="2779" y="274"/>
                    </a:lnTo>
                    <a:lnTo>
                      <a:pt x="2783" y="269"/>
                    </a:lnTo>
                    <a:lnTo>
                      <a:pt x="2787" y="274"/>
                    </a:lnTo>
                    <a:lnTo>
                      <a:pt x="2791" y="267"/>
                    </a:lnTo>
                    <a:lnTo>
                      <a:pt x="2795" y="274"/>
                    </a:lnTo>
                    <a:lnTo>
                      <a:pt x="2799" y="264"/>
                    </a:lnTo>
                    <a:lnTo>
                      <a:pt x="2803" y="255"/>
                    </a:lnTo>
                    <a:lnTo>
                      <a:pt x="2807" y="252"/>
                    </a:lnTo>
                    <a:lnTo>
                      <a:pt x="2811" y="252"/>
                    </a:lnTo>
                    <a:lnTo>
                      <a:pt x="2815" y="255"/>
                    </a:lnTo>
                    <a:lnTo>
                      <a:pt x="2819" y="252"/>
                    </a:lnTo>
                    <a:lnTo>
                      <a:pt x="2823" y="250"/>
                    </a:lnTo>
                    <a:lnTo>
                      <a:pt x="2827" y="243"/>
                    </a:lnTo>
                    <a:lnTo>
                      <a:pt x="2831" y="240"/>
                    </a:lnTo>
                    <a:lnTo>
                      <a:pt x="2834" y="233"/>
                    </a:lnTo>
                    <a:lnTo>
                      <a:pt x="2838" y="236"/>
                    </a:lnTo>
                    <a:lnTo>
                      <a:pt x="2842" y="229"/>
                    </a:lnTo>
                    <a:lnTo>
                      <a:pt x="2846" y="231"/>
                    </a:lnTo>
                    <a:lnTo>
                      <a:pt x="2850" y="221"/>
                    </a:lnTo>
                    <a:lnTo>
                      <a:pt x="2854" y="217"/>
                    </a:lnTo>
                    <a:lnTo>
                      <a:pt x="2858" y="214"/>
                    </a:lnTo>
                    <a:lnTo>
                      <a:pt x="2862" y="214"/>
                    </a:lnTo>
                    <a:lnTo>
                      <a:pt x="2866" y="210"/>
                    </a:lnTo>
                    <a:lnTo>
                      <a:pt x="2870" y="205"/>
                    </a:lnTo>
                    <a:lnTo>
                      <a:pt x="2874" y="207"/>
                    </a:lnTo>
                    <a:lnTo>
                      <a:pt x="2878" y="210"/>
                    </a:lnTo>
                    <a:lnTo>
                      <a:pt x="2882" y="205"/>
                    </a:lnTo>
                    <a:lnTo>
                      <a:pt x="2886" y="202"/>
                    </a:lnTo>
                    <a:lnTo>
                      <a:pt x="2890" y="200"/>
                    </a:lnTo>
                    <a:lnTo>
                      <a:pt x="2894" y="195"/>
                    </a:lnTo>
                    <a:lnTo>
                      <a:pt x="2898" y="195"/>
                    </a:lnTo>
                    <a:lnTo>
                      <a:pt x="2902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5" name="Line 4647"/>
              <p:cNvSpPr>
                <a:spLocks noChangeShapeType="1"/>
              </p:cNvSpPr>
              <p:nvPr/>
            </p:nvSpPr>
            <p:spPr bwMode="auto">
              <a:xfrm flipV="1"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6" name="Line 4648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7" name="Line 4649"/>
              <p:cNvSpPr>
                <a:spLocks noChangeShapeType="1"/>
              </p:cNvSpPr>
              <p:nvPr/>
            </p:nvSpPr>
            <p:spPr bwMode="auto">
              <a:xfrm flipV="1">
                <a:off x="306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8" name="Line 4650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699" name="Line 4651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0" name="Freeform 4652"/>
              <p:cNvSpPr>
                <a:spLocks/>
              </p:cNvSpPr>
              <p:nvPr/>
            </p:nvSpPr>
            <p:spPr bwMode="auto">
              <a:xfrm flipV="1">
                <a:off x="3069" y="909"/>
                <a:ext cx="1744" cy="1107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8" y="12"/>
                  </a:cxn>
                  <a:cxn ang="0">
                    <a:pos x="150" y="25"/>
                  </a:cxn>
                  <a:cxn ang="0">
                    <a:pos x="201" y="49"/>
                  </a:cxn>
                  <a:cxn ang="0">
                    <a:pos x="252" y="82"/>
                  </a:cxn>
                  <a:cxn ang="0">
                    <a:pos x="303" y="129"/>
                  </a:cxn>
                  <a:cxn ang="0">
                    <a:pos x="355" y="180"/>
                  </a:cxn>
                  <a:cxn ang="0">
                    <a:pos x="406" y="248"/>
                  </a:cxn>
                  <a:cxn ang="0">
                    <a:pos x="457" y="321"/>
                  </a:cxn>
                  <a:cxn ang="0">
                    <a:pos x="508" y="410"/>
                  </a:cxn>
                  <a:cxn ang="0">
                    <a:pos x="560" y="504"/>
                  </a:cxn>
                  <a:cxn ang="0">
                    <a:pos x="611" y="607"/>
                  </a:cxn>
                  <a:cxn ang="0">
                    <a:pos x="662" y="720"/>
                  </a:cxn>
                  <a:cxn ang="0">
                    <a:pos x="713" y="835"/>
                  </a:cxn>
                  <a:cxn ang="0">
                    <a:pos x="765" y="950"/>
                  </a:cxn>
                  <a:cxn ang="0">
                    <a:pos x="816" y="1067"/>
                  </a:cxn>
                  <a:cxn ang="0">
                    <a:pos x="867" y="1182"/>
                  </a:cxn>
                  <a:cxn ang="0">
                    <a:pos x="918" y="1295"/>
                  </a:cxn>
                  <a:cxn ang="0">
                    <a:pos x="970" y="1403"/>
                  </a:cxn>
                  <a:cxn ang="0">
                    <a:pos x="1021" y="1499"/>
                  </a:cxn>
                  <a:cxn ang="0">
                    <a:pos x="1072" y="1592"/>
                  </a:cxn>
                  <a:cxn ang="0">
                    <a:pos x="1123" y="1669"/>
                  </a:cxn>
                  <a:cxn ang="0">
                    <a:pos x="1175" y="1739"/>
                  </a:cxn>
                  <a:cxn ang="0">
                    <a:pos x="1226" y="1801"/>
                  </a:cxn>
                  <a:cxn ang="0">
                    <a:pos x="1277" y="1846"/>
                  </a:cxn>
                  <a:cxn ang="0">
                    <a:pos x="1328" y="1882"/>
                  </a:cxn>
                  <a:cxn ang="0">
                    <a:pos x="1380" y="1907"/>
                  </a:cxn>
                  <a:cxn ang="0">
                    <a:pos x="1431" y="1917"/>
                  </a:cxn>
                  <a:cxn ang="0">
                    <a:pos x="1482" y="1918"/>
                  </a:cxn>
                  <a:cxn ang="0">
                    <a:pos x="1533" y="1907"/>
                  </a:cxn>
                  <a:cxn ang="0">
                    <a:pos x="1585" y="1886"/>
                  </a:cxn>
                  <a:cxn ang="0">
                    <a:pos x="1636" y="1852"/>
                  </a:cxn>
                  <a:cxn ang="0">
                    <a:pos x="1687" y="1812"/>
                  </a:cxn>
                  <a:cxn ang="0">
                    <a:pos x="1738" y="1765"/>
                  </a:cxn>
                  <a:cxn ang="0">
                    <a:pos x="1790" y="1707"/>
                  </a:cxn>
                  <a:cxn ang="0">
                    <a:pos x="1841" y="1649"/>
                  </a:cxn>
                  <a:cxn ang="0">
                    <a:pos x="1892" y="1584"/>
                  </a:cxn>
                  <a:cxn ang="0">
                    <a:pos x="1943" y="1509"/>
                  </a:cxn>
                  <a:cxn ang="0">
                    <a:pos x="1995" y="1436"/>
                  </a:cxn>
                  <a:cxn ang="0">
                    <a:pos x="2046" y="1365"/>
                  </a:cxn>
                  <a:cxn ang="0">
                    <a:pos x="2097" y="1282"/>
                  </a:cxn>
                  <a:cxn ang="0">
                    <a:pos x="2148" y="1206"/>
                  </a:cxn>
                  <a:cxn ang="0">
                    <a:pos x="2200" y="1128"/>
                  </a:cxn>
                  <a:cxn ang="0">
                    <a:pos x="2251" y="1049"/>
                  </a:cxn>
                  <a:cxn ang="0">
                    <a:pos x="2302" y="971"/>
                  </a:cxn>
                  <a:cxn ang="0">
                    <a:pos x="2353" y="896"/>
                  </a:cxn>
                  <a:cxn ang="0">
                    <a:pos x="2405" y="829"/>
                  </a:cxn>
                  <a:cxn ang="0">
                    <a:pos x="2456" y="758"/>
                  </a:cxn>
                  <a:cxn ang="0">
                    <a:pos x="2507" y="690"/>
                  </a:cxn>
                  <a:cxn ang="0">
                    <a:pos x="2558" y="632"/>
                  </a:cxn>
                  <a:cxn ang="0">
                    <a:pos x="2610" y="567"/>
                  </a:cxn>
                  <a:cxn ang="0">
                    <a:pos x="2661" y="510"/>
                  </a:cxn>
                  <a:cxn ang="0">
                    <a:pos x="2712" y="462"/>
                  </a:cxn>
                  <a:cxn ang="0">
                    <a:pos x="2763" y="407"/>
                  </a:cxn>
                  <a:cxn ang="0">
                    <a:pos x="2815" y="368"/>
                  </a:cxn>
                  <a:cxn ang="0">
                    <a:pos x="2866" y="326"/>
                  </a:cxn>
                  <a:cxn ang="0">
                    <a:pos x="2917" y="284"/>
                  </a:cxn>
                  <a:cxn ang="0">
                    <a:pos x="2968" y="256"/>
                  </a:cxn>
                  <a:cxn ang="0">
                    <a:pos x="3020" y="219"/>
                  </a:cxn>
                </a:cxnLst>
                <a:rect l="0" t="0" r="r" b="b"/>
                <a:pathLst>
                  <a:path w="3028" h="1922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3" y="0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7"/>
                    </a:lnTo>
                    <a:lnTo>
                      <a:pt x="59" y="6"/>
                    </a:lnTo>
                    <a:lnTo>
                      <a:pt x="63" y="4"/>
                    </a:lnTo>
                    <a:lnTo>
                      <a:pt x="67" y="11"/>
                    </a:lnTo>
                    <a:lnTo>
                      <a:pt x="71" y="7"/>
                    </a:lnTo>
                    <a:lnTo>
                      <a:pt x="75" y="7"/>
                    </a:lnTo>
                    <a:lnTo>
                      <a:pt x="79" y="9"/>
                    </a:lnTo>
                    <a:lnTo>
                      <a:pt x="83" y="11"/>
                    </a:lnTo>
                    <a:lnTo>
                      <a:pt x="86" y="12"/>
                    </a:lnTo>
                    <a:lnTo>
                      <a:pt x="90" y="13"/>
                    </a:lnTo>
                    <a:lnTo>
                      <a:pt x="94" y="11"/>
                    </a:lnTo>
                    <a:lnTo>
                      <a:pt x="98" y="12"/>
                    </a:lnTo>
                    <a:lnTo>
                      <a:pt x="102" y="12"/>
                    </a:lnTo>
                    <a:lnTo>
                      <a:pt x="106" y="14"/>
                    </a:lnTo>
                    <a:lnTo>
                      <a:pt x="110" y="13"/>
                    </a:lnTo>
                    <a:lnTo>
                      <a:pt x="114" y="15"/>
                    </a:lnTo>
                    <a:lnTo>
                      <a:pt x="118" y="17"/>
                    </a:lnTo>
                    <a:lnTo>
                      <a:pt x="122" y="15"/>
                    </a:lnTo>
                    <a:lnTo>
                      <a:pt x="126" y="20"/>
                    </a:lnTo>
                    <a:lnTo>
                      <a:pt x="130" y="25"/>
                    </a:lnTo>
                    <a:lnTo>
                      <a:pt x="134" y="25"/>
                    </a:lnTo>
                    <a:lnTo>
                      <a:pt x="138" y="25"/>
                    </a:lnTo>
                    <a:lnTo>
                      <a:pt x="142" y="21"/>
                    </a:lnTo>
                    <a:lnTo>
                      <a:pt x="146" y="26"/>
                    </a:lnTo>
                    <a:lnTo>
                      <a:pt x="150" y="25"/>
                    </a:lnTo>
                    <a:lnTo>
                      <a:pt x="153" y="30"/>
                    </a:lnTo>
                    <a:lnTo>
                      <a:pt x="157" y="33"/>
                    </a:lnTo>
                    <a:lnTo>
                      <a:pt x="161" y="31"/>
                    </a:lnTo>
                    <a:lnTo>
                      <a:pt x="165" y="36"/>
                    </a:lnTo>
                    <a:lnTo>
                      <a:pt x="169" y="35"/>
                    </a:lnTo>
                    <a:lnTo>
                      <a:pt x="173" y="37"/>
                    </a:lnTo>
                    <a:lnTo>
                      <a:pt x="177" y="37"/>
                    </a:lnTo>
                    <a:lnTo>
                      <a:pt x="181" y="43"/>
                    </a:lnTo>
                    <a:lnTo>
                      <a:pt x="185" y="42"/>
                    </a:lnTo>
                    <a:lnTo>
                      <a:pt x="189" y="47"/>
                    </a:lnTo>
                    <a:lnTo>
                      <a:pt x="193" y="47"/>
                    </a:lnTo>
                    <a:lnTo>
                      <a:pt x="197" y="47"/>
                    </a:lnTo>
                    <a:lnTo>
                      <a:pt x="201" y="49"/>
                    </a:lnTo>
                    <a:lnTo>
                      <a:pt x="205" y="50"/>
                    </a:lnTo>
                    <a:lnTo>
                      <a:pt x="209" y="59"/>
                    </a:lnTo>
                    <a:lnTo>
                      <a:pt x="213" y="57"/>
                    </a:lnTo>
                    <a:lnTo>
                      <a:pt x="217" y="63"/>
                    </a:lnTo>
                    <a:lnTo>
                      <a:pt x="220" y="60"/>
                    </a:lnTo>
                    <a:lnTo>
                      <a:pt x="224" y="66"/>
                    </a:lnTo>
                    <a:lnTo>
                      <a:pt x="228" y="67"/>
                    </a:lnTo>
                    <a:lnTo>
                      <a:pt x="232" y="72"/>
                    </a:lnTo>
                    <a:lnTo>
                      <a:pt x="236" y="73"/>
                    </a:lnTo>
                    <a:lnTo>
                      <a:pt x="240" y="74"/>
                    </a:lnTo>
                    <a:lnTo>
                      <a:pt x="244" y="78"/>
                    </a:lnTo>
                    <a:lnTo>
                      <a:pt x="248" y="83"/>
                    </a:lnTo>
                    <a:lnTo>
                      <a:pt x="252" y="82"/>
                    </a:lnTo>
                    <a:lnTo>
                      <a:pt x="256" y="89"/>
                    </a:lnTo>
                    <a:lnTo>
                      <a:pt x="260" y="88"/>
                    </a:lnTo>
                    <a:lnTo>
                      <a:pt x="264" y="94"/>
                    </a:lnTo>
                    <a:lnTo>
                      <a:pt x="268" y="96"/>
                    </a:lnTo>
                    <a:lnTo>
                      <a:pt x="272" y="100"/>
                    </a:lnTo>
                    <a:lnTo>
                      <a:pt x="276" y="103"/>
                    </a:lnTo>
                    <a:lnTo>
                      <a:pt x="280" y="104"/>
                    </a:lnTo>
                    <a:lnTo>
                      <a:pt x="284" y="109"/>
                    </a:lnTo>
                    <a:lnTo>
                      <a:pt x="288" y="113"/>
                    </a:lnTo>
                    <a:lnTo>
                      <a:pt x="291" y="116"/>
                    </a:lnTo>
                    <a:lnTo>
                      <a:pt x="295" y="119"/>
                    </a:lnTo>
                    <a:lnTo>
                      <a:pt x="299" y="123"/>
                    </a:lnTo>
                    <a:lnTo>
                      <a:pt x="303" y="129"/>
                    </a:lnTo>
                    <a:lnTo>
                      <a:pt x="307" y="131"/>
                    </a:lnTo>
                    <a:lnTo>
                      <a:pt x="311" y="135"/>
                    </a:lnTo>
                    <a:lnTo>
                      <a:pt x="315" y="138"/>
                    </a:lnTo>
                    <a:lnTo>
                      <a:pt x="319" y="141"/>
                    </a:lnTo>
                    <a:lnTo>
                      <a:pt x="323" y="149"/>
                    </a:lnTo>
                    <a:lnTo>
                      <a:pt x="327" y="148"/>
                    </a:lnTo>
                    <a:lnTo>
                      <a:pt x="331" y="156"/>
                    </a:lnTo>
                    <a:lnTo>
                      <a:pt x="335" y="157"/>
                    </a:lnTo>
                    <a:lnTo>
                      <a:pt x="339" y="165"/>
                    </a:lnTo>
                    <a:lnTo>
                      <a:pt x="343" y="167"/>
                    </a:lnTo>
                    <a:lnTo>
                      <a:pt x="347" y="172"/>
                    </a:lnTo>
                    <a:lnTo>
                      <a:pt x="351" y="175"/>
                    </a:lnTo>
                    <a:lnTo>
                      <a:pt x="355" y="180"/>
                    </a:lnTo>
                    <a:lnTo>
                      <a:pt x="358" y="190"/>
                    </a:lnTo>
                    <a:lnTo>
                      <a:pt x="362" y="194"/>
                    </a:lnTo>
                    <a:lnTo>
                      <a:pt x="366" y="197"/>
                    </a:lnTo>
                    <a:lnTo>
                      <a:pt x="370" y="200"/>
                    </a:lnTo>
                    <a:lnTo>
                      <a:pt x="374" y="206"/>
                    </a:lnTo>
                    <a:lnTo>
                      <a:pt x="378" y="212"/>
                    </a:lnTo>
                    <a:lnTo>
                      <a:pt x="382" y="213"/>
                    </a:lnTo>
                    <a:lnTo>
                      <a:pt x="386" y="221"/>
                    </a:lnTo>
                    <a:lnTo>
                      <a:pt x="390" y="228"/>
                    </a:lnTo>
                    <a:lnTo>
                      <a:pt x="394" y="232"/>
                    </a:lnTo>
                    <a:lnTo>
                      <a:pt x="398" y="233"/>
                    </a:lnTo>
                    <a:lnTo>
                      <a:pt x="402" y="243"/>
                    </a:lnTo>
                    <a:lnTo>
                      <a:pt x="406" y="248"/>
                    </a:lnTo>
                    <a:lnTo>
                      <a:pt x="410" y="255"/>
                    </a:lnTo>
                    <a:lnTo>
                      <a:pt x="414" y="263"/>
                    </a:lnTo>
                    <a:lnTo>
                      <a:pt x="418" y="263"/>
                    </a:lnTo>
                    <a:lnTo>
                      <a:pt x="422" y="269"/>
                    </a:lnTo>
                    <a:lnTo>
                      <a:pt x="425" y="274"/>
                    </a:lnTo>
                    <a:lnTo>
                      <a:pt x="429" y="283"/>
                    </a:lnTo>
                    <a:lnTo>
                      <a:pt x="433" y="290"/>
                    </a:lnTo>
                    <a:lnTo>
                      <a:pt x="437" y="292"/>
                    </a:lnTo>
                    <a:lnTo>
                      <a:pt x="441" y="296"/>
                    </a:lnTo>
                    <a:lnTo>
                      <a:pt x="445" y="304"/>
                    </a:lnTo>
                    <a:lnTo>
                      <a:pt x="449" y="308"/>
                    </a:lnTo>
                    <a:lnTo>
                      <a:pt x="453" y="315"/>
                    </a:lnTo>
                    <a:lnTo>
                      <a:pt x="457" y="321"/>
                    </a:lnTo>
                    <a:lnTo>
                      <a:pt x="461" y="326"/>
                    </a:lnTo>
                    <a:lnTo>
                      <a:pt x="465" y="336"/>
                    </a:lnTo>
                    <a:lnTo>
                      <a:pt x="469" y="343"/>
                    </a:lnTo>
                    <a:lnTo>
                      <a:pt x="473" y="350"/>
                    </a:lnTo>
                    <a:lnTo>
                      <a:pt x="477" y="353"/>
                    </a:lnTo>
                    <a:lnTo>
                      <a:pt x="481" y="359"/>
                    </a:lnTo>
                    <a:lnTo>
                      <a:pt x="485" y="366"/>
                    </a:lnTo>
                    <a:lnTo>
                      <a:pt x="489" y="375"/>
                    </a:lnTo>
                    <a:lnTo>
                      <a:pt x="493" y="381"/>
                    </a:lnTo>
                    <a:lnTo>
                      <a:pt x="496" y="387"/>
                    </a:lnTo>
                    <a:lnTo>
                      <a:pt x="500" y="397"/>
                    </a:lnTo>
                    <a:lnTo>
                      <a:pt x="504" y="402"/>
                    </a:lnTo>
                    <a:lnTo>
                      <a:pt x="508" y="410"/>
                    </a:lnTo>
                    <a:lnTo>
                      <a:pt x="512" y="415"/>
                    </a:lnTo>
                    <a:lnTo>
                      <a:pt x="516" y="425"/>
                    </a:lnTo>
                    <a:lnTo>
                      <a:pt x="520" y="426"/>
                    </a:lnTo>
                    <a:lnTo>
                      <a:pt x="524" y="437"/>
                    </a:lnTo>
                    <a:lnTo>
                      <a:pt x="528" y="444"/>
                    </a:lnTo>
                    <a:lnTo>
                      <a:pt x="532" y="452"/>
                    </a:lnTo>
                    <a:lnTo>
                      <a:pt x="536" y="458"/>
                    </a:lnTo>
                    <a:lnTo>
                      <a:pt x="540" y="462"/>
                    </a:lnTo>
                    <a:lnTo>
                      <a:pt x="544" y="479"/>
                    </a:lnTo>
                    <a:lnTo>
                      <a:pt x="548" y="485"/>
                    </a:lnTo>
                    <a:lnTo>
                      <a:pt x="552" y="495"/>
                    </a:lnTo>
                    <a:lnTo>
                      <a:pt x="556" y="497"/>
                    </a:lnTo>
                    <a:lnTo>
                      <a:pt x="560" y="504"/>
                    </a:lnTo>
                    <a:lnTo>
                      <a:pt x="563" y="510"/>
                    </a:lnTo>
                    <a:lnTo>
                      <a:pt x="567" y="519"/>
                    </a:lnTo>
                    <a:lnTo>
                      <a:pt x="571" y="530"/>
                    </a:lnTo>
                    <a:lnTo>
                      <a:pt x="575" y="537"/>
                    </a:lnTo>
                    <a:lnTo>
                      <a:pt x="579" y="543"/>
                    </a:lnTo>
                    <a:lnTo>
                      <a:pt x="583" y="552"/>
                    </a:lnTo>
                    <a:lnTo>
                      <a:pt x="587" y="560"/>
                    </a:lnTo>
                    <a:lnTo>
                      <a:pt x="591" y="570"/>
                    </a:lnTo>
                    <a:lnTo>
                      <a:pt x="595" y="577"/>
                    </a:lnTo>
                    <a:lnTo>
                      <a:pt x="599" y="586"/>
                    </a:lnTo>
                    <a:lnTo>
                      <a:pt x="603" y="596"/>
                    </a:lnTo>
                    <a:lnTo>
                      <a:pt x="607" y="597"/>
                    </a:lnTo>
                    <a:lnTo>
                      <a:pt x="611" y="607"/>
                    </a:lnTo>
                    <a:lnTo>
                      <a:pt x="615" y="617"/>
                    </a:lnTo>
                    <a:lnTo>
                      <a:pt x="619" y="627"/>
                    </a:lnTo>
                    <a:lnTo>
                      <a:pt x="623" y="634"/>
                    </a:lnTo>
                    <a:lnTo>
                      <a:pt x="627" y="640"/>
                    </a:lnTo>
                    <a:lnTo>
                      <a:pt x="631" y="650"/>
                    </a:lnTo>
                    <a:lnTo>
                      <a:pt x="634" y="657"/>
                    </a:lnTo>
                    <a:lnTo>
                      <a:pt x="638" y="669"/>
                    </a:lnTo>
                    <a:lnTo>
                      <a:pt x="642" y="673"/>
                    </a:lnTo>
                    <a:lnTo>
                      <a:pt x="646" y="681"/>
                    </a:lnTo>
                    <a:lnTo>
                      <a:pt x="650" y="692"/>
                    </a:lnTo>
                    <a:lnTo>
                      <a:pt x="654" y="699"/>
                    </a:lnTo>
                    <a:lnTo>
                      <a:pt x="658" y="708"/>
                    </a:lnTo>
                    <a:lnTo>
                      <a:pt x="662" y="720"/>
                    </a:lnTo>
                    <a:lnTo>
                      <a:pt x="666" y="726"/>
                    </a:lnTo>
                    <a:lnTo>
                      <a:pt x="670" y="734"/>
                    </a:lnTo>
                    <a:lnTo>
                      <a:pt x="674" y="744"/>
                    </a:lnTo>
                    <a:lnTo>
                      <a:pt x="678" y="754"/>
                    </a:lnTo>
                    <a:lnTo>
                      <a:pt x="682" y="764"/>
                    </a:lnTo>
                    <a:lnTo>
                      <a:pt x="686" y="772"/>
                    </a:lnTo>
                    <a:lnTo>
                      <a:pt x="690" y="780"/>
                    </a:lnTo>
                    <a:lnTo>
                      <a:pt x="694" y="785"/>
                    </a:lnTo>
                    <a:lnTo>
                      <a:pt x="698" y="796"/>
                    </a:lnTo>
                    <a:lnTo>
                      <a:pt x="701" y="805"/>
                    </a:lnTo>
                    <a:lnTo>
                      <a:pt x="705" y="813"/>
                    </a:lnTo>
                    <a:lnTo>
                      <a:pt x="709" y="823"/>
                    </a:lnTo>
                    <a:lnTo>
                      <a:pt x="713" y="835"/>
                    </a:lnTo>
                    <a:lnTo>
                      <a:pt x="717" y="840"/>
                    </a:lnTo>
                    <a:lnTo>
                      <a:pt x="721" y="850"/>
                    </a:lnTo>
                    <a:lnTo>
                      <a:pt x="725" y="858"/>
                    </a:lnTo>
                    <a:lnTo>
                      <a:pt x="729" y="870"/>
                    </a:lnTo>
                    <a:lnTo>
                      <a:pt x="733" y="874"/>
                    </a:lnTo>
                    <a:lnTo>
                      <a:pt x="737" y="882"/>
                    </a:lnTo>
                    <a:lnTo>
                      <a:pt x="741" y="894"/>
                    </a:lnTo>
                    <a:lnTo>
                      <a:pt x="745" y="902"/>
                    </a:lnTo>
                    <a:lnTo>
                      <a:pt x="749" y="912"/>
                    </a:lnTo>
                    <a:lnTo>
                      <a:pt x="753" y="922"/>
                    </a:lnTo>
                    <a:lnTo>
                      <a:pt x="757" y="931"/>
                    </a:lnTo>
                    <a:lnTo>
                      <a:pt x="761" y="941"/>
                    </a:lnTo>
                    <a:lnTo>
                      <a:pt x="765" y="950"/>
                    </a:lnTo>
                    <a:lnTo>
                      <a:pt x="768" y="957"/>
                    </a:lnTo>
                    <a:lnTo>
                      <a:pt x="772" y="967"/>
                    </a:lnTo>
                    <a:lnTo>
                      <a:pt x="776" y="978"/>
                    </a:lnTo>
                    <a:lnTo>
                      <a:pt x="780" y="984"/>
                    </a:lnTo>
                    <a:lnTo>
                      <a:pt x="784" y="991"/>
                    </a:lnTo>
                    <a:lnTo>
                      <a:pt x="788" y="1002"/>
                    </a:lnTo>
                    <a:lnTo>
                      <a:pt x="792" y="1014"/>
                    </a:lnTo>
                    <a:lnTo>
                      <a:pt x="796" y="1018"/>
                    </a:lnTo>
                    <a:lnTo>
                      <a:pt x="800" y="1031"/>
                    </a:lnTo>
                    <a:lnTo>
                      <a:pt x="804" y="1040"/>
                    </a:lnTo>
                    <a:lnTo>
                      <a:pt x="808" y="1047"/>
                    </a:lnTo>
                    <a:lnTo>
                      <a:pt x="812" y="1057"/>
                    </a:lnTo>
                    <a:lnTo>
                      <a:pt x="816" y="1067"/>
                    </a:lnTo>
                    <a:lnTo>
                      <a:pt x="820" y="1075"/>
                    </a:lnTo>
                    <a:lnTo>
                      <a:pt x="824" y="1083"/>
                    </a:lnTo>
                    <a:lnTo>
                      <a:pt x="828" y="1093"/>
                    </a:lnTo>
                    <a:lnTo>
                      <a:pt x="832" y="1103"/>
                    </a:lnTo>
                    <a:lnTo>
                      <a:pt x="836" y="1110"/>
                    </a:lnTo>
                    <a:lnTo>
                      <a:pt x="839" y="1121"/>
                    </a:lnTo>
                    <a:lnTo>
                      <a:pt x="843" y="1128"/>
                    </a:lnTo>
                    <a:lnTo>
                      <a:pt x="847" y="1139"/>
                    </a:lnTo>
                    <a:lnTo>
                      <a:pt x="851" y="1149"/>
                    </a:lnTo>
                    <a:lnTo>
                      <a:pt x="855" y="1158"/>
                    </a:lnTo>
                    <a:lnTo>
                      <a:pt x="859" y="1167"/>
                    </a:lnTo>
                    <a:lnTo>
                      <a:pt x="863" y="1171"/>
                    </a:lnTo>
                    <a:lnTo>
                      <a:pt x="867" y="1182"/>
                    </a:lnTo>
                    <a:lnTo>
                      <a:pt x="871" y="1189"/>
                    </a:lnTo>
                    <a:lnTo>
                      <a:pt x="875" y="1203"/>
                    </a:lnTo>
                    <a:lnTo>
                      <a:pt x="879" y="1209"/>
                    </a:lnTo>
                    <a:lnTo>
                      <a:pt x="883" y="1217"/>
                    </a:lnTo>
                    <a:lnTo>
                      <a:pt x="887" y="1226"/>
                    </a:lnTo>
                    <a:lnTo>
                      <a:pt x="891" y="1235"/>
                    </a:lnTo>
                    <a:lnTo>
                      <a:pt x="895" y="1245"/>
                    </a:lnTo>
                    <a:lnTo>
                      <a:pt x="899" y="1252"/>
                    </a:lnTo>
                    <a:lnTo>
                      <a:pt x="903" y="1261"/>
                    </a:lnTo>
                    <a:lnTo>
                      <a:pt x="906" y="1271"/>
                    </a:lnTo>
                    <a:lnTo>
                      <a:pt x="910" y="1279"/>
                    </a:lnTo>
                    <a:lnTo>
                      <a:pt x="914" y="1286"/>
                    </a:lnTo>
                    <a:lnTo>
                      <a:pt x="918" y="1295"/>
                    </a:lnTo>
                    <a:lnTo>
                      <a:pt x="922" y="1303"/>
                    </a:lnTo>
                    <a:lnTo>
                      <a:pt x="926" y="1315"/>
                    </a:lnTo>
                    <a:lnTo>
                      <a:pt x="930" y="1318"/>
                    </a:lnTo>
                    <a:lnTo>
                      <a:pt x="934" y="1324"/>
                    </a:lnTo>
                    <a:lnTo>
                      <a:pt x="938" y="1333"/>
                    </a:lnTo>
                    <a:lnTo>
                      <a:pt x="942" y="1342"/>
                    </a:lnTo>
                    <a:lnTo>
                      <a:pt x="946" y="1353"/>
                    </a:lnTo>
                    <a:lnTo>
                      <a:pt x="950" y="1364"/>
                    </a:lnTo>
                    <a:lnTo>
                      <a:pt x="954" y="1371"/>
                    </a:lnTo>
                    <a:lnTo>
                      <a:pt x="958" y="1379"/>
                    </a:lnTo>
                    <a:lnTo>
                      <a:pt x="962" y="1385"/>
                    </a:lnTo>
                    <a:lnTo>
                      <a:pt x="966" y="1393"/>
                    </a:lnTo>
                    <a:lnTo>
                      <a:pt x="970" y="1403"/>
                    </a:lnTo>
                    <a:lnTo>
                      <a:pt x="973" y="1407"/>
                    </a:lnTo>
                    <a:lnTo>
                      <a:pt x="977" y="1412"/>
                    </a:lnTo>
                    <a:lnTo>
                      <a:pt x="981" y="1424"/>
                    </a:lnTo>
                    <a:lnTo>
                      <a:pt x="985" y="1433"/>
                    </a:lnTo>
                    <a:lnTo>
                      <a:pt x="989" y="1438"/>
                    </a:lnTo>
                    <a:lnTo>
                      <a:pt x="993" y="1445"/>
                    </a:lnTo>
                    <a:lnTo>
                      <a:pt x="997" y="1456"/>
                    </a:lnTo>
                    <a:lnTo>
                      <a:pt x="1001" y="1462"/>
                    </a:lnTo>
                    <a:lnTo>
                      <a:pt x="1005" y="1471"/>
                    </a:lnTo>
                    <a:lnTo>
                      <a:pt x="1009" y="1477"/>
                    </a:lnTo>
                    <a:lnTo>
                      <a:pt x="1013" y="1483"/>
                    </a:lnTo>
                    <a:lnTo>
                      <a:pt x="1017" y="1489"/>
                    </a:lnTo>
                    <a:lnTo>
                      <a:pt x="1021" y="1499"/>
                    </a:lnTo>
                    <a:lnTo>
                      <a:pt x="1025" y="1507"/>
                    </a:lnTo>
                    <a:lnTo>
                      <a:pt x="1029" y="1512"/>
                    </a:lnTo>
                    <a:lnTo>
                      <a:pt x="1033" y="1519"/>
                    </a:lnTo>
                    <a:lnTo>
                      <a:pt x="1037" y="1523"/>
                    </a:lnTo>
                    <a:lnTo>
                      <a:pt x="1041" y="1535"/>
                    </a:lnTo>
                    <a:lnTo>
                      <a:pt x="1044" y="1542"/>
                    </a:lnTo>
                    <a:lnTo>
                      <a:pt x="1048" y="1551"/>
                    </a:lnTo>
                    <a:lnTo>
                      <a:pt x="1052" y="1557"/>
                    </a:lnTo>
                    <a:lnTo>
                      <a:pt x="1056" y="1562"/>
                    </a:lnTo>
                    <a:lnTo>
                      <a:pt x="1060" y="1569"/>
                    </a:lnTo>
                    <a:lnTo>
                      <a:pt x="1064" y="1578"/>
                    </a:lnTo>
                    <a:lnTo>
                      <a:pt x="1068" y="1584"/>
                    </a:lnTo>
                    <a:lnTo>
                      <a:pt x="1072" y="1592"/>
                    </a:lnTo>
                    <a:lnTo>
                      <a:pt x="1076" y="1595"/>
                    </a:lnTo>
                    <a:lnTo>
                      <a:pt x="1080" y="1601"/>
                    </a:lnTo>
                    <a:lnTo>
                      <a:pt x="1084" y="1609"/>
                    </a:lnTo>
                    <a:lnTo>
                      <a:pt x="1088" y="1613"/>
                    </a:lnTo>
                    <a:lnTo>
                      <a:pt x="1092" y="1621"/>
                    </a:lnTo>
                    <a:lnTo>
                      <a:pt x="1096" y="1625"/>
                    </a:lnTo>
                    <a:lnTo>
                      <a:pt x="1100" y="1633"/>
                    </a:lnTo>
                    <a:lnTo>
                      <a:pt x="1104" y="1637"/>
                    </a:lnTo>
                    <a:lnTo>
                      <a:pt x="1108" y="1646"/>
                    </a:lnTo>
                    <a:lnTo>
                      <a:pt x="1111" y="1653"/>
                    </a:lnTo>
                    <a:lnTo>
                      <a:pt x="1115" y="1658"/>
                    </a:lnTo>
                    <a:lnTo>
                      <a:pt x="1119" y="1663"/>
                    </a:lnTo>
                    <a:lnTo>
                      <a:pt x="1123" y="1669"/>
                    </a:lnTo>
                    <a:lnTo>
                      <a:pt x="1127" y="1677"/>
                    </a:lnTo>
                    <a:lnTo>
                      <a:pt x="1131" y="1683"/>
                    </a:lnTo>
                    <a:lnTo>
                      <a:pt x="1135" y="1686"/>
                    </a:lnTo>
                    <a:lnTo>
                      <a:pt x="1139" y="1690"/>
                    </a:lnTo>
                    <a:lnTo>
                      <a:pt x="1143" y="1696"/>
                    </a:lnTo>
                    <a:lnTo>
                      <a:pt x="1147" y="1701"/>
                    </a:lnTo>
                    <a:lnTo>
                      <a:pt x="1151" y="1706"/>
                    </a:lnTo>
                    <a:lnTo>
                      <a:pt x="1155" y="1713"/>
                    </a:lnTo>
                    <a:lnTo>
                      <a:pt x="1159" y="1721"/>
                    </a:lnTo>
                    <a:lnTo>
                      <a:pt x="1163" y="1728"/>
                    </a:lnTo>
                    <a:lnTo>
                      <a:pt x="1167" y="1733"/>
                    </a:lnTo>
                    <a:lnTo>
                      <a:pt x="1171" y="1739"/>
                    </a:lnTo>
                    <a:lnTo>
                      <a:pt x="1175" y="1739"/>
                    </a:lnTo>
                    <a:lnTo>
                      <a:pt x="1179" y="1748"/>
                    </a:lnTo>
                    <a:lnTo>
                      <a:pt x="1182" y="1752"/>
                    </a:lnTo>
                    <a:lnTo>
                      <a:pt x="1186" y="1755"/>
                    </a:lnTo>
                    <a:lnTo>
                      <a:pt x="1190" y="1763"/>
                    </a:lnTo>
                    <a:lnTo>
                      <a:pt x="1194" y="1765"/>
                    </a:lnTo>
                    <a:lnTo>
                      <a:pt x="1198" y="1771"/>
                    </a:lnTo>
                    <a:lnTo>
                      <a:pt x="1202" y="1775"/>
                    </a:lnTo>
                    <a:lnTo>
                      <a:pt x="1206" y="1777"/>
                    </a:lnTo>
                    <a:lnTo>
                      <a:pt x="1210" y="1781"/>
                    </a:lnTo>
                    <a:lnTo>
                      <a:pt x="1214" y="1786"/>
                    </a:lnTo>
                    <a:lnTo>
                      <a:pt x="1218" y="1793"/>
                    </a:lnTo>
                    <a:lnTo>
                      <a:pt x="1222" y="1794"/>
                    </a:lnTo>
                    <a:lnTo>
                      <a:pt x="1226" y="1801"/>
                    </a:lnTo>
                    <a:lnTo>
                      <a:pt x="1230" y="1805"/>
                    </a:lnTo>
                    <a:lnTo>
                      <a:pt x="1234" y="1808"/>
                    </a:lnTo>
                    <a:lnTo>
                      <a:pt x="1238" y="1810"/>
                    </a:lnTo>
                    <a:lnTo>
                      <a:pt x="1242" y="1813"/>
                    </a:lnTo>
                    <a:lnTo>
                      <a:pt x="1246" y="1817"/>
                    </a:lnTo>
                    <a:lnTo>
                      <a:pt x="1249" y="1822"/>
                    </a:lnTo>
                    <a:lnTo>
                      <a:pt x="1253" y="1828"/>
                    </a:lnTo>
                    <a:lnTo>
                      <a:pt x="1257" y="1831"/>
                    </a:lnTo>
                    <a:lnTo>
                      <a:pt x="1261" y="1837"/>
                    </a:lnTo>
                    <a:lnTo>
                      <a:pt x="1265" y="1837"/>
                    </a:lnTo>
                    <a:lnTo>
                      <a:pt x="1269" y="1843"/>
                    </a:lnTo>
                    <a:lnTo>
                      <a:pt x="1273" y="1842"/>
                    </a:lnTo>
                    <a:lnTo>
                      <a:pt x="1277" y="1846"/>
                    </a:lnTo>
                    <a:lnTo>
                      <a:pt x="1281" y="1852"/>
                    </a:lnTo>
                    <a:lnTo>
                      <a:pt x="1285" y="1852"/>
                    </a:lnTo>
                    <a:lnTo>
                      <a:pt x="1289" y="1857"/>
                    </a:lnTo>
                    <a:lnTo>
                      <a:pt x="1293" y="1860"/>
                    </a:lnTo>
                    <a:lnTo>
                      <a:pt x="1297" y="1861"/>
                    </a:lnTo>
                    <a:lnTo>
                      <a:pt x="1301" y="1865"/>
                    </a:lnTo>
                    <a:lnTo>
                      <a:pt x="1305" y="1866"/>
                    </a:lnTo>
                    <a:lnTo>
                      <a:pt x="1309" y="1869"/>
                    </a:lnTo>
                    <a:lnTo>
                      <a:pt x="1313" y="1870"/>
                    </a:lnTo>
                    <a:lnTo>
                      <a:pt x="1316" y="1877"/>
                    </a:lnTo>
                    <a:lnTo>
                      <a:pt x="1320" y="1881"/>
                    </a:lnTo>
                    <a:lnTo>
                      <a:pt x="1324" y="1880"/>
                    </a:lnTo>
                    <a:lnTo>
                      <a:pt x="1328" y="1882"/>
                    </a:lnTo>
                    <a:lnTo>
                      <a:pt x="1332" y="1883"/>
                    </a:lnTo>
                    <a:lnTo>
                      <a:pt x="1336" y="1886"/>
                    </a:lnTo>
                    <a:lnTo>
                      <a:pt x="1340" y="1889"/>
                    </a:lnTo>
                    <a:lnTo>
                      <a:pt x="1344" y="1893"/>
                    </a:lnTo>
                    <a:lnTo>
                      <a:pt x="1348" y="1893"/>
                    </a:lnTo>
                    <a:lnTo>
                      <a:pt x="1352" y="1895"/>
                    </a:lnTo>
                    <a:lnTo>
                      <a:pt x="1356" y="1896"/>
                    </a:lnTo>
                    <a:lnTo>
                      <a:pt x="1360" y="1898"/>
                    </a:lnTo>
                    <a:lnTo>
                      <a:pt x="1364" y="1900"/>
                    </a:lnTo>
                    <a:lnTo>
                      <a:pt x="1368" y="1901"/>
                    </a:lnTo>
                    <a:lnTo>
                      <a:pt x="1372" y="1905"/>
                    </a:lnTo>
                    <a:lnTo>
                      <a:pt x="1376" y="1905"/>
                    </a:lnTo>
                    <a:lnTo>
                      <a:pt x="1380" y="1907"/>
                    </a:lnTo>
                    <a:lnTo>
                      <a:pt x="1384" y="1910"/>
                    </a:lnTo>
                    <a:lnTo>
                      <a:pt x="1387" y="1910"/>
                    </a:lnTo>
                    <a:lnTo>
                      <a:pt x="1391" y="1907"/>
                    </a:lnTo>
                    <a:lnTo>
                      <a:pt x="1395" y="1912"/>
                    </a:lnTo>
                    <a:lnTo>
                      <a:pt x="1399" y="1912"/>
                    </a:lnTo>
                    <a:lnTo>
                      <a:pt x="1403" y="1912"/>
                    </a:lnTo>
                    <a:lnTo>
                      <a:pt x="1407" y="1914"/>
                    </a:lnTo>
                    <a:lnTo>
                      <a:pt x="1411" y="1914"/>
                    </a:lnTo>
                    <a:lnTo>
                      <a:pt x="1415" y="1916"/>
                    </a:lnTo>
                    <a:lnTo>
                      <a:pt x="1419" y="1916"/>
                    </a:lnTo>
                    <a:lnTo>
                      <a:pt x="1423" y="1917"/>
                    </a:lnTo>
                    <a:lnTo>
                      <a:pt x="1427" y="1917"/>
                    </a:lnTo>
                    <a:lnTo>
                      <a:pt x="1431" y="1917"/>
                    </a:lnTo>
                    <a:lnTo>
                      <a:pt x="1435" y="1917"/>
                    </a:lnTo>
                    <a:lnTo>
                      <a:pt x="1439" y="1916"/>
                    </a:lnTo>
                    <a:lnTo>
                      <a:pt x="1443" y="1917"/>
                    </a:lnTo>
                    <a:lnTo>
                      <a:pt x="1447" y="1918"/>
                    </a:lnTo>
                    <a:lnTo>
                      <a:pt x="1451" y="1918"/>
                    </a:lnTo>
                    <a:lnTo>
                      <a:pt x="1454" y="1920"/>
                    </a:lnTo>
                    <a:lnTo>
                      <a:pt x="1458" y="1920"/>
                    </a:lnTo>
                    <a:lnTo>
                      <a:pt x="1462" y="1919"/>
                    </a:lnTo>
                    <a:lnTo>
                      <a:pt x="1466" y="1917"/>
                    </a:lnTo>
                    <a:lnTo>
                      <a:pt x="1470" y="1922"/>
                    </a:lnTo>
                    <a:lnTo>
                      <a:pt x="1474" y="1916"/>
                    </a:lnTo>
                    <a:lnTo>
                      <a:pt x="1478" y="1919"/>
                    </a:lnTo>
                    <a:lnTo>
                      <a:pt x="1482" y="1918"/>
                    </a:lnTo>
                    <a:lnTo>
                      <a:pt x="1486" y="1919"/>
                    </a:lnTo>
                    <a:lnTo>
                      <a:pt x="1490" y="1916"/>
                    </a:lnTo>
                    <a:lnTo>
                      <a:pt x="1494" y="1917"/>
                    </a:lnTo>
                    <a:lnTo>
                      <a:pt x="1498" y="1916"/>
                    </a:lnTo>
                    <a:lnTo>
                      <a:pt x="1502" y="1913"/>
                    </a:lnTo>
                    <a:lnTo>
                      <a:pt x="1506" y="1913"/>
                    </a:lnTo>
                    <a:lnTo>
                      <a:pt x="1510" y="1913"/>
                    </a:lnTo>
                    <a:lnTo>
                      <a:pt x="1514" y="1910"/>
                    </a:lnTo>
                    <a:lnTo>
                      <a:pt x="1518" y="1912"/>
                    </a:lnTo>
                    <a:lnTo>
                      <a:pt x="1521" y="1911"/>
                    </a:lnTo>
                    <a:lnTo>
                      <a:pt x="1525" y="1910"/>
                    </a:lnTo>
                    <a:lnTo>
                      <a:pt x="1529" y="1908"/>
                    </a:lnTo>
                    <a:lnTo>
                      <a:pt x="1533" y="1907"/>
                    </a:lnTo>
                    <a:lnTo>
                      <a:pt x="1537" y="1905"/>
                    </a:lnTo>
                    <a:lnTo>
                      <a:pt x="1541" y="1906"/>
                    </a:lnTo>
                    <a:lnTo>
                      <a:pt x="1545" y="1902"/>
                    </a:lnTo>
                    <a:lnTo>
                      <a:pt x="1549" y="1900"/>
                    </a:lnTo>
                    <a:lnTo>
                      <a:pt x="1553" y="1899"/>
                    </a:lnTo>
                    <a:lnTo>
                      <a:pt x="1557" y="1899"/>
                    </a:lnTo>
                    <a:lnTo>
                      <a:pt x="1561" y="1896"/>
                    </a:lnTo>
                    <a:lnTo>
                      <a:pt x="1565" y="1893"/>
                    </a:lnTo>
                    <a:lnTo>
                      <a:pt x="1569" y="1894"/>
                    </a:lnTo>
                    <a:lnTo>
                      <a:pt x="1573" y="1893"/>
                    </a:lnTo>
                    <a:lnTo>
                      <a:pt x="1577" y="1888"/>
                    </a:lnTo>
                    <a:lnTo>
                      <a:pt x="1581" y="1887"/>
                    </a:lnTo>
                    <a:lnTo>
                      <a:pt x="1585" y="1886"/>
                    </a:lnTo>
                    <a:lnTo>
                      <a:pt x="1589" y="1883"/>
                    </a:lnTo>
                    <a:lnTo>
                      <a:pt x="1592" y="1881"/>
                    </a:lnTo>
                    <a:lnTo>
                      <a:pt x="1596" y="1878"/>
                    </a:lnTo>
                    <a:lnTo>
                      <a:pt x="1600" y="1875"/>
                    </a:lnTo>
                    <a:lnTo>
                      <a:pt x="1604" y="1872"/>
                    </a:lnTo>
                    <a:lnTo>
                      <a:pt x="1608" y="1869"/>
                    </a:lnTo>
                    <a:lnTo>
                      <a:pt x="1612" y="1871"/>
                    </a:lnTo>
                    <a:lnTo>
                      <a:pt x="1616" y="1866"/>
                    </a:lnTo>
                    <a:lnTo>
                      <a:pt x="1620" y="1865"/>
                    </a:lnTo>
                    <a:lnTo>
                      <a:pt x="1624" y="1861"/>
                    </a:lnTo>
                    <a:lnTo>
                      <a:pt x="1628" y="1858"/>
                    </a:lnTo>
                    <a:lnTo>
                      <a:pt x="1632" y="1854"/>
                    </a:lnTo>
                    <a:lnTo>
                      <a:pt x="1636" y="1852"/>
                    </a:lnTo>
                    <a:lnTo>
                      <a:pt x="1640" y="1853"/>
                    </a:lnTo>
                    <a:lnTo>
                      <a:pt x="1644" y="1848"/>
                    </a:lnTo>
                    <a:lnTo>
                      <a:pt x="1648" y="1846"/>
                    </a:lnTo>
                    <a:lnTo>
                      <a:pt x="1652" y="1841"/>
                    </a:lnTo>
                    <a:lnTo>
                      <a:pt x="1656" y="1840"/>
                    </a:lnTo>
                    <a:lnTo>
                      <a:pt x="1659" y="1835"/>
                    </a:lnTo>
                    <a:lnTo>
                      <a:pt x="1663" y="1834"/>
                    </a:lnTo>
                    <a:lnTo>
                      <a:pt x="1667" y="1827"/>
                    </a:lnTo>
                    <a:lnTo>
                      <a:pt x="1671" y="1825"/>
                    </a:lnTo>
                    <a:lnTo>
                      <a:pt x="1675" y="1820"/>
                    </a:lnTo>
                    <a:lnTo>
                      <a:pt x="1679" y="1822"/>
                    </a:lnTo>
                    <a:lnTo>
                      <a:pt x="1683" y="1816"/>
                    </a:lnTo>
                    <a:lnTo>
                      <a:pt x="1687" y="1812"/>
                    </a:lnTo>
                    <a:lnTo>
                      <a:pt x="1691" y="1811"/>
                    </a:lnTo>
                    <a:lnTo>
                      <a:pt x="1695" y="1805"/>
                    </a:lnTo>
                    <a:lnTo>
                      <a:pt x="1699" y="1804"/>
                    </a:lnTo>
                    <a:lnTo>
                      <a:pt x="1703" y="1796"/>
                    </a:lnTo>
                    <a:lnTo>
                      <a:pt x="1707" y="1796"/>
                    </a:lnTo>
                    <a:lnTo>
                      <a:pt x="1711" y="1793"/>
                    </a:lnTo>
                    <a:lnTo>
                      <a:pt x="1715" y="1789"/>
                    </a:lnTo>
                    <a:lnTo>
                      <a:pt x="1719" y="1782"/>
                    </a:lnTo>
                    <a:lnTo>
                      <a:pt x="1723" y="1781"/>
                    </a:lnTo>
                    <a:lnTo>
                      <a:pt x="1726" y="1776"/>
                    </a:lnTo>
                    <a:lnTo>
                      <a:pt x="1730" y="1770"/>
                    </a:lnTo>
                    <a:lnTo>
                      <a:pt x="1734" y="1768"/>
                    </a:lnTo>
                    <a:lnTo>
                      <a:pt x="1738" y="1765"/>
                    </a:lnTo>
                    <a:lnTo>
                      <a:pt x="1742" y="1759"/>
                    </a:lnTo>
                    <a:lnTo>
                      <a:pt x="1746" y="1757"/>
                    </a:lnTo>
                    <a:lnTo>
                      <a:pt x="1750" y="1754"/>
                    </a:lnTo>
                    <a:lnTo>
                      <a:pt x="1754" y="1746"/>
                    </a:lnTo>
                    <a:lnTo>
                      <a:pt x="1758" y="1747"/>
                    </a:lnTo>
                    <a:lnTo>
                      <a:pt x="1762" y="1741"/>
                    </a:lnTo>
                    <a:lnTo>
                      <a:pt x="1766" y="1735"/>
                    </a:lnTo>
                    <a:lnTo>
                      <a:pt x="1770" y="1733"/>
                    </a:lnTo>
                    <a:lnTo>
                      <a:pt x="1774" y="1724"/>
                    </a:lnTo>
                    <a:lnTo>
                      <a:pt x="1778" y="1722"/>
                    </a:lnTo>
                    <a:lnTo>
                      <a:pt x="1782" y="1721"/>
                    </a:lnTo>
                    <a:lnTo>
                      <a:pt x="1786" y="1712"/>
                    </a:lnTo>
                    <a:lnTo>
                      <a:pt x="1790" y="1707"/>
                    </a:lnTo>
                    <a:lnTo>
                      <a:pt x="1794" y="1706"/>
                    </a:lnTo>
                    <a:lnTo>
                      <a:pt x="1797" y="1700"/>
                    </a:lnTo>
                    <a:lnTo>
                      <a:pt x="1801" y="1695"/>
                    </a:lnTo>
                    <a:lnTo>
                      <a:pt x="1805" y="1690"/>
                    </a:lnTo>
                    <a:lnTo>
                      <a:pt x="1809" y="1687"/>
                    </a:lnTo>
                    <a:lnTo>
                      <a:pt x="1813" y="1681"/>
                    </a:lnTo>
                    <a:lnTo>
                      <a:pt x="1817" y="1675"/>
                    </a:lnTo>
                    <a:lnTo>
                      <a:pt x="1821" y="1672"/>
                    </a:lnTo>
                    <a:lnTo>
                      <a:pt x="1825" y="1664"/>
                    </a:lnTo>
                    <a:lnTo>
                      <a:pt x="1829" y="1660"/>
                    </a:lnTo>
                    <a:lnTo>
                      <a:pt x="1833" y="1658"/>
                    </a:lnTo>
                    <a:lnTo>
                      <a:pt x="1837" y="1654"/>
                    </a:lnTo>
                    <a:lnTo>
                      <a:pt x="1841" y="1649"/>
                    </a:lnTo>
                    <a:lnTo>
                      <a:pt x="1845" y="1643"/>
                    </a:lnTo>
                    <a:lnTo>
                      <a:pt x="1849" y="1640"/>
                    </a:lnTo>
                    <a:lnTo>
                      <a:pt x="1853" y="1630"/>
                    </a:lnTo>
                    <a:lnTo>
                      <a:pt x="1857" y="1627"/>
                    </a:lnTo>
                    <a:lnTo>
                      <a:pt x="1861" y="1624"/>
                    </a:lnTo>
                    <a:lnTo>
                      <a:pt x="1864" y="1615"/>
                    </a:lnTo>
                    <a:lnTo>
                      <a:pt x="1868" y="1612"/>
                    </a:lnTo>
                    <a:lnTo>
                      <a:pt x="1872" y="1610"/>
                    </a:lnTo>
                    <a:lnTo>
                      <a:pt x="1876" y="1599"/>
                    </a:lnTo>
                    <a:lnTo>
                      <a:pt x="1880" y="1597"/>
                    </a:lnTo>
                    <a:lnTo>
                      <a:pt x="1884" y="1593"/>
                    </a:lnTo>
                    <a:lnTo>
                      <a:pt x="1888" y="1588"/>
                    </a:lnTo>
                    <a:lnTo>
                      <a:pt x="1892" y="1584"/>
                    </a:lnTo>
                    <a:lnTo>
                      <a:pt x="1896" y="1575"/>
                    </a:lnTo>
                    <a:lnTo>
                      <a:pt x="1900" y="1570"/>
                    </a:lnTo>
                    <a:lnTo>
                      <a:pt x="1904" y="1566"/>
                    </a:lnTo>
                    <a:lnTo>
                      <a:pt x="1908" y="1559"/>
                    </a:lnTo>
                    <a:lnTo>
                      <a:pt x="1912" y="1554"/>
                    </a:lnTo>
                    <a:lnTo>
                      <a:pt x="1916" y="1545"/>
                    </a:lnTo>
                    <a:lnTo>
                      <a:pt x="1920" y="1544"/>
                    </a:lnTo>
                    <a:lnTo>
                      <a:pt x="1924" y="1540"/>
                    </a:lnTo>
                    <a:lnTo>
                      <a:pt x="1928" y="1529"/>
                    </a:lnTo>
                    <a:lnTo>
                      <a:pt x="1932" y="1527"/>
                    </a:lnTo>
                    <a:lnTo>
                      <a:pt x="1935" y="1521"/>
                    </a:lnTo>
                    <a:lnTo>
                      <a:pt x="1939" y="1513"/>
                    </a:lnTo>
                    <a:lnTo>
                      <a:pt x="1943" y="1509"/>
                    </a:lnTo>
                    <a:lnTo>
                      <a:pt x="1947" y="1504"/>
                    </a:lnTo>
                    <a:lnTo>
                      <a:pt x="1951" y="1499"/>
                    </a:lnTo>
                    <a:lnTo>
                      <a:pt x="1955" y="1494"/>
                    </a:lnTo>
                    <a:lnTo>
                      <a:pt x="1959" y="1487"/>
                    </a:lnTo>
                    <a:lnTo>
                      <a:pt x="1963" y="1482"/>
                    </a:lnTo>
                    <a:lnTo>
                      <a:pt x="1967" y="1478"/>
                    </a:lnTo>
                    <a:lnTo>
                      <a:pt x="1971" y="1470"/>
                    </a:lnTo>
                    <a:lnTo>
                      <a:pt x="1975" y="1469"/>
                    </a:lnTo>
                    <a:lnTo>
                      <a:pt x="1979" y="1462"/>
                    </a:lnTo>
                    <a:lnTo>
                      <a:pt x="1983" y="1453"/>
                    </a:lnTo>
                    <a:lnTo>
                      <a:pt x="1987" y="1448"/>
                    </a:lnTo>
                    <a:lnTo>
                      <a:pt x="1991" y="1444"/>
                    </a:lnTo>
                    <a:lnTo>
                      <a:pt x="1995" y="1436"/>
                    </a:lnTo>
                    <a:lnTo>
                      <a:pt x="1999" y="1434"/>
                    </a:lnTo>
                    <a:lnTo>
                      <a:pt x="2002" y="1426"/>
                    </a:lnTo>
                    <a:lnTo>
                      <a:pt x="2006" y="1419"/>
                    </a:lnTo>
                    <a:lnTo>
                      <a:pt x="2010" y="1418"/>
                    </a:lnTo>
                    <a:lnTo>
                      <a:pt x="2014" y="1410"/>
                    </a:lnTo>
                    <a:lnTo>
                      <a:pt x="2018" y="1410"/>
                    </a:lnTo>
                    <a:lnTo>
                      <a:pt x="2022" y="1394"/>
                    </a:lnTo>
                    <a:lnTo>
                      <a:pt x="2026" y="1392"/>
                    </a:lnTo>
                    <a:lnTo>
                      <a:pt x="2030" y="1387"/>
                    </a:lnTo>
                    <a:lnTo>
                      <a:pt x="2034" y="1381"/>
                    </a:lnTo>
                    <a:lnTo>
                      <a:pt x="2038" y="1377"/>
                    </a:lnTo>
                    <a:lnTo>
                      <a:pt x="2042" y="1363"/>
                    </a:lnTo>
                    <a:lnTo>
                      <a:pt x="2046" y="1365"/>
                    </a:lnTo>
                    <a:lnTo>
                      <a:pt x="2050" y="1354"/>
                    </a:lnTo>
                    <a:lnTo>
                      <a:pt x="2054" y="1347"/>
                    </a:lnTo>
                    <a:lnTo>
                      <a:pt x="2058" y="1346"/>
                    </a:lnTo>
                    <a:lnTo>
                      <a:pt x="2062" y="1338"/>
                    </a:lnTo>
                    <a:lnTo>
                      <a:pt x="2066" y="1329"/>
                    </a:lnTo>
                    <a:lnTo>
                      <a:pt x="2069" y="1328"/>
                    </a:lnTo>
                    <a:lnTo>
                      <a:pt x="2073" y="1324"/>
                    </a:lnTo>
                    <a:lnTo>
                      <a:pt x="2077" y="1310"/>
                    </a:lnTo>
                    <a:lnTo>
                      <a:pt x="2081" y="1309"/>
                    </a:lnTo>
                    <a:lnTo>
                      <a:pt x="2085" y="1299"/>
                    </a:lnTo>
                    <a:lnTo>
                      <a:pt x="2089" y="1298"/>
                    </a:lnTo>
                    <a:lnTo>
                      <a:pt x="2093" y="1292"/>
                    </a:lnTo>
                    <a:lnTo>
                      <a:pt x="2097" y="1282"/>
                    </a:lnTo>
                    <a:lnTo>
                      <a:pt x="2101" y="1280"/>
                    </a:lnTo>
                    <a:lnTo>
                      <a:pt x="2105" y="1274"/>
                    </a:lnTo>
                    <a:lnTo>
                      <a:pt x="2109" y="1263"/>
                    </a:lnTo>
                    <a:lnTo>
                      <a:pt x="2113" y="1259"/>
                    </a:lnTo>
                    <a:lnTo>
                      <a:pt x="2117" y="1253"/>
                    </a:lnTo>
                    <a:lnTo>
                      <a:pt x="2121" y="1246"/>
                    </a:lnTo>
                    <a:lnTo>
                      <a:pt x="2125" y="1246"/>
                    </a:lnTo>
                    <a:lnTo>
                      <a:pt x="2129" y="1235"/>
                    </a:lnTo>
                    <a:lnTo>
                      <a:pt x="2133" y="1234"/>
                    </a:lnTo>
                    <a:lnTo>
                      <a:pt x="2137" y="1223"/>
                    </a:lnTo>
                    <a:lnTo>
                      <a:pt x="2140" y="1217"/>
                    </a:lnTo>
                    <a:lnTo>
                      <a:pt x="2144" y="1211"/>
                    </a:lnTo>
                    <a:lnTo>
                      <a:pt x="2148" y="1206"/>
                    </a:lnTo>
                    <a:lnTo>
                      <a:pt x="2152" y="1198"/>
                    </a:lnTo>
                    <a:lnTo>
                      <a:pt x="2156" y="1193"/>
                    </a:lnTo>
                    <a:lnTo>
                      <a:pt x="2160" y="1186"/>
                    </a:lnTo>
                    <a:lnTo>
                      <a:pt x="2164" y="1180"/>
                    </a:lnTo>
                    <a:lnTo>
                      <a:pt x="2168" y="1174"/>
                    </a:lnTo>
                    <a:lnTo>
                      <a:pt x="2172" y="1169"/>
                    </a:lnTo>
                    <a:lnTo>
                      <a:pt x="2176" y="1163"/>
                    </a:lnTo>
                    <a:lnTo>
                      <a:pt x="2180" y="1156"/>
                    </a:lnTo>
                    <a:lnTo>
                      <a:pt x="2184" y="1151"/>
                    </a:lnTo>
                    <a:lnTo>
                      <a:pt x="2188" y="1144"/>
                    </a:lnTo>
                    <a:lnTo>
                      <a:pt x="2192" y="1143"/>
                    </a:lnTo>
                    <a:lnTo>
                      <a:pt x="2196" y="1130"/>
                    </a:lnTo>
                    <a:lnTo>
                      <a:pt x="2200" y="1128"/>
                    </a:lnTo>
                    <a:lnTo>
                      <a:pt x="2204" y="1120"/>
                    </a:lnTo>
                    <a:lnTo>
                      <a:pt x="2207" y="1111"/>
                    </a:lnTo>
                    <a:lnTo>
                      <a:pt x="2211" y="1111"/>
                    </a:lnTo>
                    <a:lnTo>
                      <a:pt x="2215" y="1097"/>
                    </a:lnTo>
                    <a:lnTo>
                      <a:pt x="2219" y="1097"/>
                    </a:lnTo>
                    <a:lnTo>
                      <a:pt x="2223" y="1090"/>
                    </a:lnTo>
                    <a:lnTo>
                      <a:pt x="2227" y="1081"/>
                    </a:lnTo>
                    <a:lnTo>
                      <a:pt x="2231" y="1079"/>
                    </a:lnTo>
                    <a:lnTo>
                      <a:pt x="2235" y="1069"/>
                    </a:lnTo>
                    <a:lnTo>
                      <a:pt x="2239" y="1067"/>
                    </a:lnTo>
                    <a:lnTo>
                      <a:pt x="2243" y="1062"/>
                    </a:lnTo>
                    <a:lnTo>
                      <a:pt x="2247" y="1057"/>
                    </a:lnTo>
                    <a:lnTo>
                      <a:pt x="2251" y="1049"/>
                    </a:lnTo>
                    <a:lnTo>
                      <a:pt x="2255" y="1043"/>
                    </a:lnTo>
                    <a:lnTo>
                      <a:pt x="2259" y="1035"/>
                    </a:lnTo>
                    <a:lnTo>
                      <a:pt x="2263" y="1032"/>
                    </a:lnTo>
                    <a:lnTo>
                      <a:pt x="2267" y="1023"/>
                    </a:lnTo>
                    <a:lnTo>
                      <a:pt x="2271" y="1018"/>
                    </a:lnTo>
                    <a:lnTo>
                      <a:pt x="2274" y="1016"/>
                    </a:lnTo>
                    <a:lnTo>
                      <a:pt x="2278" y="1008"/>
                    </a:lnTo>
                    <a:lnTo>
                      <a:pt x="2282" y="1003"/>
                    </a:lnTo>
                    <a:lnTo>
                      <a:pt x="2286" y="997"/>
                    </a:lnTo>
                    <a:lnTo>
                      <a:pt x="2290" y="991"/>
                    </a:lnTo>
                    <a:lnTo>
                      <a:pt x="2294" y="985"/>
                    </a:lnTo>
                    <a:lnTo>
                      <a:pt x="2298" y="980"/>
                    </a:lnTo>
                    <a:lnTo>
                      <a:pt x="2302" y="971"/>
                    </a:lnTo>
                    <a:lnTo>
                      <a:pt x="2306" y="964"/>
                    </a:lnTo>
                    <a:lnTo>
                      <a:pt x="2310" y="962"/>
                    </a:lnTo>
                    <a:lnTo>
                      <a:pt x="2314" y="955"/>
                    </a:lnTo>
                    <a:lnTo>
                      <a:pt x="2318" y="950"/>
                    </a:lnTo>
                    <a:lnTo>
                      <a:pt x="2322" y="945"/>
                    </a:lnTo>
                    <a:lnTo>
                      <a:pt x="2326" y="939"/>
                    </a:lnTo>
                    <a:lnTo>
                      <a:pt x="2330" y="932"/>
                    </a:lnTo>
                    <a:lnTo>
                      <a:pt x="2334" y="929"/>
                    </a:lnTo>
                    <a:lnTo>
                      <a:pt x="2338" y="921"/>
                    </a:lnTo>
                    <a:lnTo>
                      <a:pt x="2342" y="916"/>
                    </a:lnTo>
                    <a:lnTo>
                      <a:pt x="2345" y="911"/>
                    </a:lnTo>
                    <a:lnTo>
                      <a:pt x="2349" y="904"/>
                    </a:lnTo>
                    <a:lnTo>
                      <a:pt x="2353" y="896"/>
                    </a:lnTo>
                    <a:lnTo>
                      <a:pt x="2357" y="892"/>
                    </a:lnTo>
                    <a:lnTo>
                      <a:pt x="2361" y="891"/>
                    </a:lnTo>
                    <a:lnTo>
                      <a:pt x="2365" y="882"/>
                    </a:lnTo>
                    <a:lnTo>
                      <a:pt x="2369" y="878"/>
                    </a:lnTo>
                    <a:lnTo>
                      <a:pt x="2373" y="872"/>
                    </a:lnTo>
                    <a:lnTo>
                      <a:pt x="2377" y="867"/>
                    </a:lnTo>
                    <a:lnTo>
                      <a:pt x="2381" y="858"/>
                    </a:lnTo>
                    <a:lnTo>
                      <a:pt x="2385" y="853"/>
                    </a:lnTo>
                    <a:lnTo>
                      <a:pt x="2389" y="847"/>
                    </a:lnTo>
                    <a:lnTo>
                      <a:pt x="2393" y="845"/>
                    </a:lnTo>
                    <a:lnTo>
                      <a:pt x="2397" y="839"/>
                    </a:lnTo>
                    <a:lnTo>
                      <a:pt x="2401" y="833"/>
                    </a:lnTo>
                    <a:lnTo>
                      <a:pt x="2405" y="829"/>
                    </a:lnTo>
                    <a:lnTo>
                      <a:pt x="2409" y="823"/>
                    </a:lnTo>
                    <a:lnTo>
                      <a:pt x="2412" y="819"/>
                    </a:lnTo>
                    <a:lnTo>
                      <a:pt x="2416" y="811"/>
                    </a:lnTo>
                    <a:lnTo>
                      <a:pt x="2420" y="807"/>
                    </a:lnTo>
                    <a:lnTo>
                      <a:pt x="2424" y="803"/>
                    </a:lnTo>
                    <a:lnTo>
                      <a:pt x="2428" y="796"/>
                    </a:lnTo>
                    <a:lnTo>
                      <a:pt x="2432" y="790"/>
                    </a:lnTo>
                    <a:lnTo>
                      <a:pt x="2436" y="782"/>
                    </a:lnTo>
                    <a:lnTo>
                      <a:pt x="2440" y="779"/>
                    </a:lnTo>
                    <a:lnTo>
                      <a:pt x="2444" y="775"/>
                    </a:lnTo>
                    <a:lnTo>
                      <a:pt x="2448" y="767"/>
                    </a:lnTo>
                    <a:lnTo>
                      <a:pt x="2452" y="763"/>
                    </a:lnTo>
                    <a:lnTo>
                      <a:pt x="2456" y="758"/>
                    </a:lnTo>
                    <a:lnTo>
                      <a:pt x="2460" y="750"/>
                    </a:lnTo>
                    <a:lnTo>
                      <a:pt x="2464" y="745"/>
                    </a:lnTo>
                    <a:lnTo>
                      <a:pt x="2468" y="740"/>
                    </a:lnTo>
                    <a:lnTo>
                      <a:pt x="2472" y="740"/>
                    </a:lnTo>
                    <a:lnTo>
                      <a:pt x="2476" y="728"/>
                    </a:lnTo>
                    <a:lnTo>
                      <a:pt x="2480" y="727"/>
                    </a:lnTo>
                    <a:lnTo>
                      <a:pt x="2483" y="720"/>
                    </a:lnTo>
                    <a:lnTo>
                      <a:pt x="2487" y="717"/>
                    </a:lnTo>
                    <a:lnTo>
                      <a:pt x="2491" y="709"/>
                    </a:lnTo>
                    <a:lnTo>
                      <a:pt x="2495" y="703"/>
                    </a:lnTo>
                    <a:lnTo>
                      <a:pt x="2499" y="699"/>
                    </a:lnTo>
                    <a:lnTo>
                      <a:pt x="2503" y="697"/>
                    </a:lnTo>
                    <a:lnTo>
                      <a:pt x="2507" y="690"/>
                    </a:lnTo>
                    <a:lnTo>
                      <a:pt x="2511" y="686"/>
                    </a:lnTo>
                    <a:lnTo>
                      <a:pt x="2515" y="678"/>
                    </a:lnTo>
                    <a:lnTo>
                      <a:pt x="2519" y="680"/>
                    </a:lnTo>
                    <a:lnTo>
                      <a:pt x="2523" y="669"/>
                    </a:lnTo>
                    <a:lnTo>
                      <a:pt x="2527" y="664"/>
                    </a:lnTo>
                    <a:lnTo>
                      <a:pt x="2531" y="658"/>
                    </a:lnTo>
                    <a:lnTo>
                      <a:pt x="2535" y="657"/>
                    </a:lnTo>
                    <a:lnTo>
                      <a:pt x="2539" y="650"/>
                    </a:lnTo>
                    <a:lnTo>
                      <a:pt x="2543" y="648"/>
                    </a:lnTo>
                    <a:lnTo>
                      <a:pt x="2547" y="639"/>
                    </a:lnTo>
                    <a:lnTo>
                      <a:pt x="2550" y="638"/>
                    </a:lnTo>
                    <a:lnTo>
                      <a:pt x="2554" y="633"/>
                    </a:lnTo>
                    <a:lnTo>
                      <a:pt x="2558" y="632"/>
                    </a:lnTo>
                    <a:lnTo>
                      <a:pt x="2562" y="625"/>
                    </a:lnTo>
                    <a:lnTo>
                      <a:pt x="2566" y="620"/>
                    </a:lnTo>
                    <a:lnTo>
                      <a:pt x="2570" y="620"/>
                    </a:lnTo>
                    <a:lnTo>
                      <a:pt x="2574" y="607"/>
                    </a:lnTo>
                    <a:lnTo>
                      <a:pt x="2578" y="604"/>
                    </a:lnTo>
                    <a:lnTo>
                      <a:pt x="2582" y="601"/>
                    </a:lnTo>
                    <a:lnTo>
                      <a:pt x="2586" y="601"/>
                    </a:lnTo>
                    <a:lnTo>
                      <a:pt x="2590" y="592"/>
                    </a:lnTo>
                    <a:lnTo>
                      <a:pt x="2594" y="586"/>
                    </a:lnTo>
                    <a:lnTo>
                      <a:pt x="2598" y="581"/>
                    </a:lnTo>
                    <a:lnTo>
                      <a:pt x="2602" y="578"/>
                    </a:lnTo>
                    <a:lnTo>
                      <a:pt x="2606" y="573"/>
                    </a:lnTo>
                    <a:lnTo>
                      <a:pt x="2610" y="567"/>
                    </a:lnTo>
                    <a:lnTo>
                      <a:pt x="2614" y="567"/>
                    </a:lnTo>
                    <a:lnTo>
                      <a:pt x="2617" y="560"/>
                    </a:lnTo>
                    <a:lnTo>
                      <a:pt x="2621" y="558"/>
                    </a:lnTo>
                    <a:lnTo>
                      <a:pt x="2625" y="548"/>
                    </a:lnTo>
                    <a:lnTo>
                      <a:pt x="2629" y="546"/>
                    </a:lnTo>
                    <a:lnTo>
                      <a:pt x="2633" y="545"/>
                    </a:lnTo>
                    <a:lnTo>
                      <a:pt x="2637" y="539"/>
                    </a:lnTo>
                    <a:lnTo>
                      <a:pt x="2641" y="532"/>
                    </a:lnTo>
                    <a:lnTo>
                      <a:pt x="2645" y="530"/>
                    </a:lnTo>
                    <a:lnTo>
                      <a:pt x="2649" y="526"/>
                    </a:lnTo>
                    <a:lnTo>
                      <a:pt x="2653" y="521"/>
                    </a:lnTo>
                    <a:lnTo>
                      <a:pt x="2657" y="519"/>
                    </a:lnTo>
                    <a:lnTo>
                      <a:pt x="2661" y="510"/>
                    </a:lnTo>
                    <a:lnTo>
                      <a:pt x="2665" y="507"/>
                    </a:lnTo>
                    <a:lnTo>
                      <a:pt x="2669" y="504"/>
                    </a:lnTo>
                    <a:lnTo>
                      <a:pt x="2673" y="497"/>
                    </a:lnTo>
                    <a:lnTo>
                      <a:pt x="2677" y="497"/>
                    </a:lnTo>
                    <a:lnTo>
                      <a:pt x="2681" y="492"/>
                    </a:lnTo>
                    <a:lnTo>
                      <a:pt x="2685" y="491"/>
                    </a:lnTo>
                    <a:lnTo>
                      <a:pt x="2688" y="486"/>
                    </a:lnTo>
                    <a:lnTo>
                      <a:pt x="2692" y="480"/>
                    </a:lnTo>
                    <a:lnTo>
                      <a:pt x="2696" y="474"/>
                    </a:lnTo>
                    <a:lnTo>
                      <a:pt x="2700" y="472"/>
                    </a:lnTo>
                    <a:lnTo>
                      <a:pt x="2704" y="469"/>
                    </a:lnTo>
                    <a:lnTo>
                      <a:pt x="2708" y="466"/>
                    </a:lnTo>
                    <a:lnTo>
                      <a:pt x="2712" y="462"/>
                    </a:lnTo>
                    <a:lnTo>
                      <a:pt x="2716" y="456"/>
                    </a:lnTo>
                    <a:lnTo>
                      <a:pt x="2720" y="450"/>
                    </a:lnTo>
                    <a:lnTo>
                      <a:pt x="2724" y="448"/>
                    </a:lnTo>
                    <a:lnTo>
                      <a:pt x="2728" y="446"/>
                    </a:lnTo>
                    <a:lnTo>
                      <a:pt x="2732" y="445"/>
                    </a:lnTo>
                    <a:lnTo>
                      <a:pt x="2736" y="438"/>
                    </a:lnTo>
                    <a:lnTo>
                      <a:pt x="2740" y="426"/>
                    </a:lnTo>
                    <a:lnTo>
                      <a:pt x="2744" y="432"/>
                    </a:lnTo>
                    <a:lnTo>
                      <a:pt x="2748" y="424"/>
                    </a:lnTo>
                    <a:lnTo>
                      <a:pt x="2752" y="421"/>
                    </a:lnTo>
                    <a:lnTo>
                      <a:pt x="2755" y="420"/>
                    </a:lnTo>
                    <a:lnTo>
                      <a:pt x="2759" y="413"/>
                    </a:lnTo>
                    <a:lnTo>
                      <a:pt x="2763" y="407"/>
                    </a:lnTo>
                    <a:lnTo>
                      <a:pt x="2767" y="408"/>
                    </a:lnTo>
                    <a:lnTo>
                      <a:pt x="2771" y="402"/>
                    </a:lnTo>
                    <a:lnTo>
                      <a:pt x="2775" y="397"/>
                    </a:lnTo>
                    <a:lnTo>
                      <a:pt x="2779" y="395"/>
                    </a:lnTo>
                    <a:lnTo>
                      <a:pt x="2783" y="393"/>
                    </a:lnTo>
                    <a:lnTo>
                      <a:pt x="2787" y="390"/>
                    </a:lnTo>
                    <a:lnTo>
                      <a:pt x="2791" y="384"/>
                    </a:lnTo>
                    <a:lnTo>
                      <a:pt x="2795" y="384"/>
                    </a:lnTo>
                    <a:lnTo>
                      <a:pt x="2799" y="380"/>
                    </a:lnTo>
                    <a:lnTo>
                      <a:pt x="2803" y="375"/>
                    </a:lnTo>
                    <a:lnTo>
                      <a:pt x="2807" y="372"/>
                    </a:lnTo>
                    <a:lnTo>
                      <a:pt x="2811" y="367"/>
                    </a:lnTo>
                    <a:lnTo>
                      <a:pt x="2815" y="368"/>
                    </a:lnTo>
                    <a:lnTo>
                      <a:pt x="2819" y="366"/>
                    </a:lnTo>
                    <a:lnTo>
                      <a:pt x="2822" y="360"/>
                    </a:lnTo>
                    <a:lnTo>
                      <a:pt x="2826" y="359"/>
                    </a:lnTo>
                    <a:lnTo>
                      <a:pt x="2830" y="351"/>
                    </a:lnTo>
                    <a:lnTo>
                      <a:pt x="2834" y="350"/>
                    </a:lnTo>
                    <a:lnTo>
                      <a:pt x="2838" y="346"/>
                    </a:lnTo>
                    <a:lnTo>
                      <a:pt x="2842" y="344"/>
                    </a:lnTo>
                    <a:lnTo>
                      <a:pt x="2846" y="342"/>
                    </a:lnTo>
                    <a:lnTo>
                      <a:pt x="2850" y="338"/>
                    </a:lnTo>
                    <a:lnTo>
                      <a:pt x="2854" y="334"/>
                    </a:lnTo>
                    <a:lnTo>
                      <a:pt x="2858" y="333"/>
                    </a:lnTo>
                    <a:lnTo>
                      <a:pt x="2862" y="326"/>
                    </a:lnTo>
                    <a:lnTo>
                      <a:pt x="2866" y="326"/>
                    </a:lnTo>
                    <a:lnTo>
                      <a:pt x="2870" y="324"/>
                    </a:lnTo>
                    <a:lnTo>
                      <a:pt x="2874" y="320"/>
                    </a:lnTo>
                    <a:lnTo>
                      <a:pt x="2878" y="314"/>
                    </a:lnTo>
                    <a:lnTo>
                      <a:pt x="2882" y="315"/>
                    </a:lnTo>
                    <a:lnTo>
                      <a:pt x="2886" y="308"/>
                    </a:lnTo>
                    <a:lnTo>
                      <a:pt x="2890" y="306"/>
                    </a:lnTo>
                    <a:lnTo>
                      <a:pt x="2893" y="304"/>
                    </a:lnTo>
                    <a:lnTo>
                      <a:pt x="2897" y="300"/>
                    </a:lnTo>
                    <a:lnTo>
                      <a:pt x="2901" y="297"/>
                    </a:lnTo>
                    <a:lnTo>
                      <a:pt x="2905" y="297"/>
                    </a:lnTo>
                    <a:lnTo>
                      <a:pt x="2909" y="292"/>
                    </a:lnTo>
                    <a:lnTo>
                      <a:pt x="2913" y="289"/>
                    </a:lnTo>
                    <a:lnTo>
                      <a:pt x="2917" y="284"/>
                    </a:lnTo>
                    <a:lnTo>
                      <a:pt x="2921" y="284"/>
                    </a:lnTo>
                    <a:lnTo>
                      <a:pt x="2925" y="277"/>
                    </a:lnTo>
                    <a:lnTo>
                      <a:pt x="2929" y="283"/>
                    </a:lnTo>
                    <a:lnTo>
                      <a:pt x="2933" y="278"/>
                    </a:lnTo>
                    <a:lnTo>
                      <a:pt x="2937" y="277"/>
                    </a:lnTo>
                    <a:lnTo>
                      <a:pt x="2941" y="271"/>
                    </a:lnTo>
                    <a:lnTo>
                      <a:pt x="2945" y="266"/>
                    </a:lnTo>
                    <a:lnTo>
                      <a:pt x="2949" y="266"/>
                    </a:lnTo>
                    <a:lnTo>
                      <a:pt x="2953" y="265"/>
                    </a:lnTo>
                    <a:lnTo>
                      <a:pt x="2957" y="261"/>
                    </a:lnTo>
                    <a:lnTo>
                      <a:pt x="2960" y="256"/>
                    </a:lnTo>
                    <a:lnTo>
                      <a:pt x="2964" y="254"/>
                    </a:lnTo>
                    <a:lnTo>
                      <a:pt x="2968" y="256"/>
                    </a:lnTo>
                    <a:lnTo>
                      <a:pt x="2972" y="248"/>
                    </a:lnTo>
                    <a:lnTo>
                      <a:pt x="2976" y="249"/>
                    </a:lnTo>
                    <a:lnTo>
                      <a:pt x="2980" y="243"/>
                    </a:lnTo>
                    <a:lnTo>
                      <a:pt x="2984" y="243"/>
                    </a:lnTo>
                    <a:lnTo>
                      <a:pt x="2988" y="238"/>
                    </a:lnTo>
                    <a:lnTo>
                      <a:pt x="2992" y="239"/>
                    </a:lnTo>
                    <a:lnTo>
                      <a:pt x="2996" y="238"/>
                    </a:lnTo>
                    <a:lnTo>
                      <a:pt x="3000" y="230"/>
                    </a:lnTo>
                    <a:lnTo>
                      <a:pt x="3004" y="228"/>
                    </a:lnTo>
                    <a:lnTo>
                      <a:pt x="3008" y="226"/>
                    </a:lnTo>
                    <a:lnTo>
                      <a:pt x="3012" y="221"/>
                    </a:lnTo>
                    <a:lnTo>
                      <a:pt x="3016" y="222"/>
                    </a:lnTo>
                    <a:lnTo>
                      <a:pt x="3020" y="219"/>
                    </a:lnTo>
                    <a:lnTo>
                      <a:pt x="3024" y="220"/>
                    </a:lnTo>
                    <a:lnTo>
                      <a:pt x="3028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1" name="Line 4653"/>
              <p:cNvSpPr>
                <a:spLocks noChangeShapeType="1"/>
              </p:cNvSpPr>
              <p:nvPr/>
            </p:nvSpPr>
            <p:spPr bwMode="auto">
              <a:xfrm flipV="1">
                <a:off x="30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2" name="Line 4654"/>
              <p:cNvSpPr>
                <a:spLocks noChangeShapeType="1"/>
              </p:cNvSpPr>
              <p:nvPr/>
            </p:nvSpPr>
            <p:spPr bwMode="auto">
              <a:xfrm>
                <a:off x="30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3" name="Line 4655"/>
              <p:cNvSpPr>
                <a:spLocks noChangeShapeType="1"/>
              </p:cNvSpPr>
              <p:nvPr/>
            </p:nvSpPr>
            <p:spPr bwMode="auto">
              <a:xfrm flipV="1">
                <a:off x="310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4" name="Freeform 4656"/>
              <p:cNvSpPr>
                <a:spLocks/>
              </p:cNvSpPr>
              <p:nvPr/>
            </p:nvSpPr>
            <p:spPr bwMode="auto">
              <a:xfrm flipV="1">
                <a:off x="3103" y="909"/>
                <a:ext cx="1710" cy="1106"/>
              </a:xfrm>
              <a:custGeom>
                <a:avLst/>
                <a:gdLst/>
                <a:ahLst/>
                <a:cxnLst>
                  <a:cxn ang="0">
                    <a:pos x="43" y="10"/>
                  </a:cxn>
                  <a:cxn ang="0">
                    <a:pos x="91" y="24"/>
                  </a:cxn>
                  <a:cxn ang="0">
                    <a:pos x="138" y="40"/>
                  </a:cxn>
                  <a:cxn ang="0">
                    <a:pos x="185" y="78"/>
                  </a:cxn>
                  <a:cxn ang="0">
                    <a:pos x="232" y="111"/>
                  </a:cxn>
                  <a:cxn ang="0">
                    <a:pos x="280" y="158"/>
                  </a:cxn>
                  <a:cxn ang="0">
                    <a:pos x="327" y="221"/>
                  </a:cxn>
                  <a:cxn ang="0">
                    <a:pos x="374" y="287"/>
                  </a:cxn>
                  <a:cxn ang="0">
                    <a:pos x="422" y="359"/>
                  </a:cxn>
                  <a:cxn ang="0">
                    <a:pos x="469" y="438"/>
                  </a:cxn>
                  <a:cxn ang="0">
                    <a:pos x="516" y="536"/>
                  </a:cxn>
                  <a:cxn ang="0">
                    <a:pos x="564" y="636"/>
                  </a:cxn>
                  <a:cxn ang="0">
                    <a:pos x="611" y="737"/>
                  </a:cxn>
                  <a:cxn ang="0">
                    <a:pos x="658" y="848"/>
                  </a:cxn>
                  <a:cxn ang="0">
                    <a:pos x="706" y="948"/>
                  </a:cxn>
                  <a:cxn ang="0">
                    <a:pos x="753" y="1059"/>
                  </a:cxn>
                  <a:cxn ang="0">
                    <a:pos x="800" y="1167"/>
                  </a:cxn>
                  <a:cxn ang="0">
                    <a:pos x="847" y="1273"/>
                  </a:cxn>
                  <a:cxn ang="0">
                    <a:pos x="895" y="1371"/>
                  </a:cxn>
                  <a:cxn ang="0">
                    <a:pos x="942" y="1462"/>
                  </a:cxn>
                  <a:cxn ang="0">
                    <a:pos x="989" y="1548"/>
                  </a:cxn>
                  <a:cxn ang="0">
                    <a:pos x="1037" y="1624"/>
                  </a:cxn>
                  <a:cxn ang="0">
                    <a:pos x="1084" y="1698"/>
                  </a:cxn>
                  <a:cxn ang="0">
                    <a:pos x="1131" y="1764"/>
                  </a:cxn>
                  <a:cxn ang="0">
                    <a:pos x="1179" y="1811"/>
                  </a:cxn>
                  <a:cxn ang="0">
                    <a:pos x="1226" y="1856"/>
                  </a:cxn>
                  <a:cxn ang="0">
                    <a:pos x="1273" y="1880"/>
                  </a:cxn>
                  <a:cxn ang="0">
                    <a:pos x="1321" y="1903"/>
                  </a:cxn>
                  <a:cxn ang="0">
                    <a:pos x="1368" y="1917"/>
                  </a:cxn>
                  <a:cxn ang="0">
                    <a:pos x="1415" y="1920"/>
                  </a:cxn>
                  <a:cxn ang="0">
                    <a:pos x="1462" y="1910"/>
                  </a:cxn>
                  <a:cxn ang="0">
                    <a:pos x="1510" y="1887"/>
                  </a:cxn>
                  <a:cxn ang="0">
                    <a:pos x="1557" y="1865"/>
                  </a:cxn>
                  <a:cxn ang="0">
                    <a:pos x="1604" y="1824"/>
                  </a:cxn>
                  <a:cxn ang="0">
                    <a:pos x="1652" y="1782"/>
                  </a:cxn>
                  <a:cxn ang="0">
                    <a:pos x="1699" y="1742"/>
                  </a:cxn>
                  <a:cxn ang="0">
                    <a:pos x="1746" y="1688"/>
                  </a:cxn>
                  <a:cxn ang="0">
                    <a:pos x="1794" y="1625"/>
                  </a:cxn>
                  <a:cxn ang="0">
                    <a:pos x="1841" y="1563"/>
                  </a:cxn>
                  <a:cxn ang="0">
                    <a:pos x="1888" y="1502"/>
                  </a:cxn>
                  <a:cxn ang="0">
                    <a:pos x="1936" y="1423"/>
                  </a:cxn>
                  <a:cxn ang="0">
                    <a:pos x="1983" y="1357"/>
                  </a:cxn>
                  <a:cxn ang="0">
                    <a:pos x="2030" y="1285"/>
                  </a:cxn>
                  <a:cxn ang="0">
                    <a:pos x="2078" y="1212"/>
                  </a:cxn>
                  <a:cxn ang="0">
                    <a:pos x="2125" y="1136"/>
                  </a:cxn>
                  <a:cxn ang="0">
                    <a:pos x="2172" y="1069"/>
                  </a:cxn>
                  <a:cxn ang="0">
                    <a:pos x="2219" y="996"/>
                  </a:cxn>
                  <a:cxn ang="0">
                    <a:pos x="2267" y="926"/>
                  </a:cxn>
                  <a:cxn ang="0">
                    <a:pos x="2314" y="853"/>
                  </a:cxn>
                  <a:cxn ang="0">
                    <a:pos x="2361" y="789"/>
                  </a:cxn>
                  <a:cxn ang="0">
                    <a:pos x="2409" y="727"/>
                  </a:cxn>
                  <a:cxn ang="0">
                    <a:pos x="2456" y="664"/>
                  </a:cxn>
                  <a:cxn ang="0">
                    <a:pos x="2503" y="609"/>
                  </a:cxn>
                  <a:cxn ang="0">
                    <a:pos x="2551" y="555"/>
                  </a:cxn>
                  <a:cxn ang="0">
                    <a:pos x="2598" y="497"/>
                  </a:cxn>
                  <a:cxn ang="0">
                    <a:pos x="2645" y="459"/>
                  </a:cxn>
                  <a:cxn ang="0">
                    <a:pos x="2693" y="410"/>
                  </a:cxn>
                  <a:cxn ang="0">
                    <a:pos x="2740" y="364"/>
                  </a:cxn>
                  <a:cxn ang="0">
                    <a:pos x="2787" y="324"/>
                  </a:cxn>
                  <a:cxn ang="0">
                    <a:pos x="2834" y="290"/>
                  </a:cxn>
                  <a:cxn ang="0">
                    <a:pos x="2882" y="258"/>
                  </a:cxn>
                  <a:cxn ang="0">
                    <a:pos x="2929" y="233"/>
                  </a:cxn>
                </a:cxnLst>
                <a:rect l="0" t="0" r="r" b="b"/>
                <a:pathLst>
                  <a:path w="2969" h="1920">
                    <a:moveTo>
                      <a:pt x="0" y="0"/>
                    </a:moveTo>
                    <a:lnTo>
                      <a:pt x="4" y="3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16" y="3"/>
                    </a:lnTo>
                    <a:lnTo>
                      <a:pt x="20" y="0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7"/>
                    </a:lnTo>
                    <a:lnTo>
                      <a:pt x="39" y="7"/>
                    </a:lnTo>
                    <a:lnTo>
                      <a:pt x="43" y="10"/>
                    </a:lnTo>
                    <a:lnTo>
                      <a:pt x="47" y="10"/>
                    </a:lnTo>
                    <a:lnTo>
                      <a:pt x="51" y="10"/>
                    </a:lnTo>
                    <a:lnTo>
                      <a:pt x="55" y="7"/>
                    </a:lnTo>
                    <a:lnTo>
                      <a:pt x="59" y="13"/>
                    </a:lnTo>
                    <a:lnTo>
                      <a:pt x="63" y="10"/>
                    </a:lnTo>
                    <a:lnTo>
                      <a:pt x="67" y="15"/>
                    </a:lnTo>
                    <a:lnTo>
                      <a:pt x="71" y="13"/>
                    </a:lnTo>
                    <a:lnTo>
                      <a:pt x="75" y="12"/>
                    </a:lnTo>
                    <a:lnTo>
                      <a:pt x="79" y="20"/>
                    </a:lnTo>
                    <a:lnTo>
                      <a:pt x="83" y="19"/>
                    </a:lnTo>
                    <a:lnTo>
                      <a:pt x="87" y="19"/>
                    </a:lnTo>
                    <a:lnTo>
                      <a:pt x="91" y="24"/>
                    </a:lnTo>
                    <a:lnTo>
                      <a:pt x="94" y="25"/>
                    </a:lnTo>
                    <a:lnTo>
                      <a:pt x="98" y="29"/>
                    </a:lnTo>
                    <a:lnTo>
                      <a:pt x="102" y="30"/>
                    </a:lnTo>
                    <a:lnTo>
                      <a:pt x="106" y="32"/>
                    </a:lnTo>
                    <a:lnTo>
                      <a:pt x="110" y="30"/>
                    </a:lnTo>
                    <a:lnTo>
                      <a:pt x="114" y="32"/>
                    </a:lnTo>
                    <a:lnTo>
                      <a:pt x="118" y="29"/>
                    </a:lnTo>
                    <a:lnTo>
                      <a:pt x="122" y="35"/>
                    </a:lnTo>
                    <a:lnTo>
                      <a:pt x="126" y="39"/>
                    </a:lnTo>
                    <a:lnTo>
                      <a:pt x="130" y="40"/>
                    </a:lnTo>
                    <a:lnTo>
                      <a:pt x="134" y="42"/>
                    </a:lnTo>
                    <a:lnTo>
                      <a:pt x="138" y="40"/>
                    </a:lnTo>
                    <a:lnTo>
                      <a:pt x="142" y="47"/>
                    </a:lnTo>
                    <a:lnTo>
                      <a:pt x="146" y="47"/>
                    </a:lnTo>
                    <a:lnTo>
                      <a:pt x="150" y="49"/>
                    </a:lnTo>
                    <a:lnTo>
                      <a:pt x="154" y="47"/>
                    </a:lnTo>
                    <a:lnTo>
                      <a:pt x="158" y="51"/>
                    </a:lnTo>
                    <a:lnTo>
                      <a:pt x="161" y="56"/>
                    </a:lnTo>
                    <a:lnTo>
                      <a:pt x="165" y="66"/>
                    </a:lnTo>
                    <a:lnTo>
                      <a:pt x="169" y="64"/>
                    </a:lnTo>
                    <a:lnTo>
                      <a:pt x="173" y="61"/>
                    </a:lnTo>
                    <a:lnTo>
                      <a:pt x="177" y="66"/>
                    </a:lnTo>
                    <a:lnTo>
                      <a:pt x="181" y="69"/>
                    </a:lnTo>
                    <a:lnTo>
                      <a:pt x="185" y="78"/>
                    </a:lnTo>
                    <a:lnTo>
                      <a:pt x="189" y="78"/>
                    </a:lnTo>
                    <a:lnTo>
                      <a:pt x="193" y="78"/>
                    </a:lnTo>
                    <a:lnTo>
                      <a:pt x="197" y="83"/>
                    </a:lnTo>
                    <a:lnTo>
                      <a:pt x="201" y="86"/>
                    </a:lnTo>
                    <a:lnTo>
                      <a:pt x="205" y="91"/>
                    </a:lnTo>
                    <a:lnTo>
                      <a:pt x="209" y="94"/>
                    </a:lnTo>
                    <a:lnTo>
                      <a:pt x="213" y="101"/>
                    </a:lnTo>
                    <a:lnTo>
                      <a:pt x="217" y="99"/>
                    </a:lnTo>
                    <a:lnTo>
                      <a:pt x="221" y="105"/>
                    </a:lnTo>
                    <a:lnTo>
                      <a:pt x="225" y="105"/>
                    </a:lnTo>
                    <a:lnTo>
                      <a:pt x="229" y="108"/>
                    </a:lnTo>
                    <a:lnTo>
                      <a:pt x="232" y="111"/>
                    </a:lnTo>
                    <a:lnTo>
                      <a:pt x="236" y="113"/>
                    </a:lnTo>
                    <a:lnTo>
                      <a:pt x="240" y="120"/>
                    </a:lnTo>
                    <a:lnTo>
                      <a:pt x="244" y="125"/>
                    </a:lnTo>
                    <a:lnTo>
                      <a:pt x="248" y="126"/>
                    </a:lnTo>
                    <a:lnTo>
                      <a:pt x="252" y="135"/>
                    </a:lnTo>
                    <a:lnTo>
                      <a:pt x="256" y="135"/>
                    </a:lnTo>
                    <a:lnTo>
                      <a:pt x="260" y="142"/>
                    </a:lnTo>
                    <a:lnTo>
                      <a:pt x="264" y="142"/>
                    </a:lnTo>
                    <a:lnTo>
                      <a:pt x="268" y="145"/>
                    </a:lnTo>
                    <a:lnTo>
                      <a:pt x="272" y="153"/>
                    </a:lnTo>
                    <a:lnTo>
                      <a:pt x="276" y="153"/>
                    </a:lnTo>
                    <a:lnTo>
                      <a:pt x="280" y="158"/>
                    </a:lnTo>
                    <a:lnTo>
                      <a:pt x="284" y="170"/>
                    </a:lnTo>
                    <a:lnTo>
                      <a:pt x="288" y="169"/>
                    </a:lnTo>
                    <a:lnTo>
                      <a:pt x="292" y="175"/>
                    </a:lnTo>
                    <a:lnTo>
                      <a:pt x="296" y="180"/>
                    </a:lnTo>
                    <a:lnTo>
                      <a:pt x="299" y="187"/>
                    </a:lnTo>
                    <a:lnTo>
                      <a:pt x="303" y="191"/>
                    </a:lnTo>
                    <a:lnTo>
                      <a:pt x="307" y="192"/>
                    </a:lnTo>
                    <a:lnTo>
                      <a:pt x="311" y="202"/>
                    </a:lnTo>
                    <a:lnTo>
                      <a:pt x="315" y="202"/>
                    </a:lnTo>
                    <a:lnTo>
                      <a:pt x="319" y="206"/>
                    </a:lnTo>
                    <a:lnTo>
                      <a:pt x="323" y="216"/>
                    </a:lnTo>
                    <a:lnTo>
                      <a:pt x="327" y="221"/>
                    </a:lnTo>
                    <a:lnTo>
                      <a:pt x="331" y="228"/>
                    </a:lnTo>
                    <a:lnTo>
                      <a:pt x="335" y="231"/>
                    </a:lnTo>
                    <a:lnTo>
                      <a:pt x="339" y="238"/>
                    </a:lnTo>
                    <a:lnTo>
                      <a:pt x="343" y="239"/>
                    </a:lnTo>
                    <a:lnTo>
                      <a:pt x="347" y="248"/>
                    </a:lnTo>
                    <a:lnTo>
                      <a:pt x="351" y="255"/>
                    </a:lnTo>
                    <a:lnTo>
                      <a:pt x="355" y="258"/>
                    </a:lnTo>
                    <a:lnTo>
                      <a:pt x="359" y="261"/>
                    </a:lnTo>
                    <a:lnTo>
                      <a:pt x="363" y="263"/>
                    </a:lnTo>
                    <a:lnTo>
                      <a:pt x="366" y="270"/>
                    </a:lnTo>
                    <a:lnTo>
                      <a:pt x="370" y="280"/>
                    </a:lnTo>
                    <a:lnTo>
                      <a:pt x="374" y="287"/>
                    </a:lnTo>
                    <a:lnTo>
                      <a:pt x="378" y="290"/>
                    </a:lnTo>
                    <a:lnTo>
                      <a:pt x="382" y="298"/>
                    </a:lnTo>
                    <a:lnTo>
                      <a:pt x="386" y="303"/>
                    </a:lnTo>
                    <a:lnTo>
                      <a:pt x="390" y="314"/>
                    </a:lnTo>
                    <a:lnTo>
                      <a:pt x="394" y="315"/>
                    </a:lnTo>
                    <a:lnTo>
                      <a:pt x="398" y="322"/>
                    </a:lnTo>
                    <a:lnTo>
                      <a:pt x="402" y="327"/>
                    </a:lnTo>
                    <a:lnTo>
                      <a:pt x="406" y="336"/>
                    </a:lnTo>
                    <a:lnTo>
                      <a:pt x="410" y="339"/>
                    </a:lnTo>
                    <a:lnTo>
                      <a:pt x="414" y="352"/>
                    </a:lnTo>
                    <a:lnTo>
                      <a:pt x="418" y="352"/>
                    </a:lnTo>
                    <a:lnTo>
                      <a:pt x="422" y="359"/>
                    </a:lnTo>
                    <a:lnTo>
                      <a:pt x="426" y="368"/>
                    </a:lnTo>
                    <a:lnTo>
                      <a:pt x="430" y="373"/>
                    </a:lnTo>
                    <a:lnTo>
                      <a:pt x="434" y="378"/>
                    </a:lnTo>
                    <a:lnTo>
                      <a:pt x="437" y="391"/>
                    </a:lnTo>
                    <a:lnTo>
                      <a:pt x="441" y="400"/>
                    </a:lnTo>
                    <a:lnTo>
                      <a:pt x="445" y="398"/>
                    </a:lnTo>
                    <a:lnTo>
                      <a:pt x="449" y="408"/>
                    </a:lnTo>
                    <a:lnTo>
                      <a:pt x="453" y="415"/>
                    </a:lnTo>
                    <a:lnTo>
                      <a:pt x="457" y="425"/>
                    </a:lnTo>
                    <a:lnTo>
                      <a:pt x="461" y="430"/>
                    </a:lnTo>
                    <a:lnTo>
                      <a:pt x="465" y="437"/>
                    </a:lnTo>
                    <a:lnTo>
                      <a:pt x="469" y="438"/>
                    </a:lnTo>
                    <a:lnTo>
                      <a:pt x="473" y="450"/>
                    </a:lnTo>
                    <a:lnTo>
                      <a:pt x="477" y="459"/>
                    </a:lnTo>
                    <a:lnTo>
                      <a:pt x="481" y="462"/>
                    </a:lnTo>
                    <a:lnTo>
                      <a:pt x="485" y="475"/>
                    </a:lnTo>
                    <a:lnTo>
                      <a:pt x="489" y="479"/>
                    </a:lnTo>
                    <a:lnTo>
                      <a:pt x="493" y="491"/>
                    </a:lnTo>
                    <a:lnTo>
                      <a:pt x="497" y="499"/>
                    </a:lnTo>
                    <a:lnTo>
                      <a:pt x="501" y="501"/>
                    </a:lnTo>
                    <a:lnTo>
                      <a:pt x="504" y="511"/>
                    </a:lnTo>
                    <a:lnTo>
                      <a:pt x="508" y="519"/>
                    </a:lnTo>
                    <a:lnTo>
                      <a:pt x="512" y="526"/>
                    </a:lnTo>
                    <a:lnTo>
                      <a:pt x="516" y="536"/>
                    </a:lnTo>
                    <a:lnTo>
                      <a:pt x="520" y="540"/>
                    </a:lnTo>
                    <a:lnTo>
                      <a:pt x="524" y="555"/>
                    </a:lnTo>
                    <a:lnTo>
                      <a:pt x="528" y="560"/>
                    </a:lnTo>
                    <a:lnTo>
                      <a:pt x="532" y="572"/>
                    </a:lnTo>
                    <a:lnTo>
                      <a:pt x="536" y="573"/>
                    </a:lnTo>
                    <a:lnTo>
                      <a:pt x="540" y="587"/>
                    </a:lnTo>
                    <a:lnTo>
                      <a:pt x="544" y="593"/>
                    </a:lnTo>
                    <a:lnTo>
                      <a:pt x="548" y="602"/>
                    </a:lnTo>
                    <a:lnTo>
                      <a:pt x="552" y="610"/>
                    </a:lnTo>
                    <a:lnTo>
                      <a:pt x="556" y="617"/>
                    </a:lnTo>
                    <a:lnTo>
                      <a:pt x="560" y="620"/>
                    </a:lnTo>
                    <a:lnTo>
                      <a:pt x="564" y="636"/>
                    </a:lnTo>
                    <a:lnTo>
                      <a:pt x="568" y="649"/>
                    </a:lnTo>
                    <a:lnTo>
                      <a:pt x="572" y="651"/>
                    </a:lnTo>
                    <a:lnTo>
                      <a:pt x="575" y="664"/>
                    </a:lnTo>
                    <a:lnTo>
                      <a:pt x="579" y="664"/>
                    </a:lnTo>
                    <a:lnTo>
                      <a:pt x="583" y="679"/>
                    </a:lnTo>
                    <a:lnTo>
                      <a:pt x="587" y="686"/>
                    </a:lnTo>
                    <a:lnTo>
                      <a:pt x="591" y="693"/>
                    </a:lnTo>
                    <a:lnTo>
                      <a:pt x="595" y="701"/>
                    </a:lnTo>
                    <a:lnTo>
                      <a:pt x="599" y="713"/>
                    </a:lnTo>
                    <a:lnTo>
                      <a:pt x="603" y="715"/>
                    </a:lnTo>
                    <a:lnTo>
                      <a:pt x="607" y="727"/>
                    </a:lnTo>
                    <a:lnTo>
                      <a:pt x="611" y="737"/>
                    </a:lnTo>
                    <a:lnTo>
                      <a:pt x="615" y="747"/>
                    </a:lnTo>
                    <a:lnTo>
                      <a:pt x="619" y="757"/>
                    </a:lnTo>
                    <a:lnTo>
                      <a:pt x="623" y="760"/>
                    </a:lnTo>
                    <a:lnTo>
                      <a:pt x="627" y="767"/>
                    </a:lnTo>
                    <a:lnTo>
                      <a:pt x="631" y="781"/>
                    </a:lnTo>
                    <a:lnTo>
                      <a:pt x="635" y="787"/>
                    </a:lnTo>
                    <a:lnTo>
                      <a:pt x="639" y="794"/>
                    </a:lnTo>
                    <a:lnTo>
                      <a:pt x="642" y="804"/>
                    </a:lnTo>
                    <a:lnTo>
                      <a:pt x="646" y="816"/>
                    </a:lnTo>
                    <a:lnTo>
                      <a:pt x="650" y="824"/>
                    </a:lnTo>
                    <a:lnTo>
                      <a:pt x="654" y="826"/>
                    </a:lnTo>
                    <a:lnTo>
                      <a:pt x="658" y="848"/>
                    </a:lnTo>
                    <a:lnTo>
                      <a:pt x="662" y="853"/>
                    </a:lnTo>
                    <a:lnTo>
                      <a:pt x="666" y="863"/>
                    </a:lnTo>
                    <a:lnTo>
                      <a:pt x="670" y="868"/>
                    </a:lnTo>
                    <a:lnTo>
                      <a:pt x="674" y="877"/>
                    </a:lnTo>
                    <a:lnTo>
                      <a:pt x="678" y="887"/>
                    </a:lnTo>
                    <a:lnTo>
                      <a:pt x="682" y="894"/>
                    </a:lnTo>
                    <a:lnTo>
                      <a:pt x="686" y="904"/>
                    </a:lnTo>
                    <a:lnTo>
                      <a:pt x="690" y="914"/>
                    </a:lnTo>
                    <a:lnTo>
                      <a:pt x="694" y="919"/>
                    </a:lnTo>
                    <a:lnTo>
                      <a:pt x="698" y="934"/>
                    </a:lnTo>
                    <a:lnTo>
                      <a:pt x="702" y="942"/>
                    </a:lnTo>
                    <a:lnTo>
                      <a:pt x="706" y="948"/>
                    </a:lnTo>
                    <a:lnTo>
                      <a:pt x="709" y="961"/>
                    </a:lnTo>
                    <a:lnTo>
                      <a:pt x="713" y="969"/>
                    </a:lnTo>
                    <a:lnTo>
                      <a:pt x="717" y="971"/>
                    </a:lnTo>
                    <a:lnTo>
                      <a:pt x="721" y="985"/>
                    </a:lnTo>
                    <a:lnTo>
                      <a:pt x="725" y="998"/>
                    </a:lnTo>
                    <a:lnTo>
                      <a:pt x="729" y="1003"/>
                    </a:lnTo>
                    <a:lnTo>
                      <a:pt x="733" y="1013"/>
                    </a:lnTo>
                    <a:lnTo>
                      <a:pt x="737" y="1020"/>
                    </a:lnTo>
                    <a:lnTo>
                      <a:pt x="741" y="1033"/>
                    </a:lnTo>
                    <a:lnTo>
                      <a:pt x="745" y="1042"/>
                    </a:lnTo>
                    <a:lnTo>
                      <a:pt x="749" y="1047"/>
                    </a:lnTo>
                    <a:lnTo>
                      <a:pt x="753" y="1059"/>
                    </a:lnTo>
                    <a:lnTo>
                      <a:pt x="757" y="1069"/>
                    </a:lnTo>
                    <a:lnTo>
                      <a:pt x="761" y="1077"/>
                    </a:lnTo>
                    <a:lnTo>
                      <a:pt x="765" y="1086"/>
                    </a:lnTo>
                    <a:lnTo>
                      <a:pt x="769" y="1094"/>
                    </a:lnTo>
                    <a:lnTo>
                      <a:pt x="773" y="1108"/>
                    </a:lnTo>
                    <a:lnTo>
                      <a:pt x="777" y="1108"/>
                    </a:lnTo>
                    <a:lnTo>
                      <a:pt x="780" y="1121"/>
                    </a:lnTo>
                    <a:lnTo>
                      <a:pt x="784" y="1126"/>
                    </a:lnTo>
                    <a:lnTo>
                      <a:pt x="788" y="1141"/>
                    </a:lnTo>
                    <a:lnTo>
                      <a:pt x="792" y="1148"/>
                    </a:lnTo>
                    <a:lnTo>
                      <a:pt x="796" y="1152"/>
                    </a:lnTo>
                    <a:lnTo>
                      <a:pt x="800" y="1167"/>
                    </a:lnTo>
                    <a:lnTo>
                      <a:pt x="804" y="1175"/>
                    </a:lnTo>
                    <a:lnTo>
                      <a:pt x="808" y="1177"/>
                    </a:lnTo>
                    <a:lnTo>
                      <a:pt x="812" y="1190"/>
                    </a:lnTo>
                    <a:lnTo>
                      <a:pt x="816" y="1195"/>
                    </a:lnTo>
                    <a:lnTo>
                      <a:pt x="820" y="1207"/>
                    </a:lnTo>
                    <a:lnTo>
                      <a:pt x="824" y="1216"/>
                    </a:lnTo>
                    <a:lnTo>
                      <a:pt x="828" y="1226"/>
                    </a:lnTo>
                    <a:lnTo>
                      <a:pt x="832" y="1232"/>
                    </a:lnTo>
                    <a:lnTo>
                      <a:pt x="836" y="1248"/>
                    </a:lnTo>
                    <a:lnTo>
                      <a:pt x="840" y="1251"/>
                    </a:lnTo>
                    <a:lnTo>
                      <a:pt x="844" y="1263"/>
                    </a:lnTo>
                    <a:lnTo>
                      <a:pt x="847" y="1273"/>
                    </a:lnTo>
                    <a:lnTo>
                      <a:pt x="851" y="1275"/>
                    </a:lnTo>
                    <a:lnTo>
                      <a:pt x="855" y="1290"/>
                    </a:lnTo>
                    <a:lnTo>
                      <a:pt x="859" y="1298"/>
                    </a:lnTo>
                    <a:lnTo>
                      <a:pt x="863" y="1300"/>
                    </a:lnTo>
                    <a:lnTo>
                      <a:pt x="867" y="1308"/>
                    </a:lnTo>
                    <a:lnTo>
                      <a:pt x="871" y="1318"/>
                    </a:lnTo>
                    <a:lnTo>
                      <a:pt x="875" y="1330"/>
                    </a:lnTo>
                    <a:lnTo>
                      <a:pt x="879" y="1337"/>
                    </a:lnTo>
                    <a:lnTo>
                      <a:pt x="883" y="1347"/>
                    </a:lnTo>
                    <a:lnTo>
                      <a:pt x="887" y="1352"/>
                    </a:lnTo>
                    <a:lnTo>
                      <a:pt x="891" y="1361"/>
                    </a:lnTo>
                    <a:lnTo>
                      <a:pt x="895" y="1371"/>
                    </a:lnTo>
                    <a:lnTo>
                      <a:pt x="899" y="1381"/>
                    </a:lnTo>
                    <a:lnTo>
                      <a:pt x="903" y="1379"/>
                    </a:lnTo>
                    <a:lnTo>
                      <a:pt x="907" y="1394"/>
                    </a:lnTo>
                    <a:lnTo>
                      <a:pt x="911" y="1404"/>
                    </a:lnTo>
                    <a:lnTo>
                      <a:pt x="914" y="1409"/>
                    </a:lnTo>
                    <a:lnTo>
                      <a:pt x="918" y="1420"/>
                    </a:lnTo>
                    <a:lnTo>
                      <a:pt x="922" y="1425"/>
                    </a:lnTo>
                    <a:lnTo>
                      <a:pt x="926" y="1435"/>
                    </a:lnTo>
                    <a:lnTo>
                      <a:pt x="930" y="1442"/>
                    </a:lnTo>
                    <a:lnTo>
                      <a:pt x="934" y="1452"/>
                    </a:lnTo>
                    <a:lnTo>
                      <a:pt x="938" y="1457"/>
                    </a:lnTo>
                    <a:lnTo>
                      <a:pt x="942" y="1462"/>
                    </a:lnTo>
                    <a:lnTo>
                      <a:pt x="946" y="1472"/>
                    </a:lnTo>
                    <a:lnTo>
                      <a:pt x="950" y="1480"/>
                    </a:lnTo>
                    <a:lnTo>
                      <a:pt x="954" y="1487"/>
                    </a:lnTo>
                    <a:lnTo>
                      <a:pt x="958" y="1490"/>
                    </a:lnTo>
                    <a:lnTo>
                      <a:pt x="962" y="1501"/>
                    </a:lnTo>
                    <a:lnTo>
                      <a:pt x="966" y="1512"/>
                    </a:lnTo>
                    <a:lnTo>
                      <a:pt x="970" y="1512"/>
                    </a:lnTo>
                    <a:lnTo>
                      <a:pt x="974" y="1521"/>
                    </a:lnTo>
                    <a:lnTo>
                      <a:pt x="978" y="1527"/>
                    </a:lnTo>
                    <a:lnTo>
                      <a:pt x="982" y="1534"/>
                    </a:lnTo>
                    <a:lnTo>
                      <a:pt x="985" y="1536"/>
                    </a:lnTo>
                    <a:lnTo>
                      <a:pt x="989" y="1548"/>
                    </a:lnTo>
                    <a:lnTo>
                      <a:pt x="993" y="1556"/>
                    </a:lnTo>
                    <a:lnTo>
                      <a:pt x="997" y="1563"/>
                    </a:lnTo>
                    <a:lnTo>
                      <a:pt x="1001" y="1570"/>
                    </a:lnTo>
                    <a:lnTo>
                      <a:pt x="1005" y="1576"/>
                    </a:lnTo>
                    <a:lnTo>
                      <a:pt x="1009" y="1580"/>
                    </a:lnTo>
                    <a:lnTo>
                      <a:pt x="1013" y="1595"/>
                    </a:lnTo>
                    <a:lnTo>
                      <a:pt x="1017" y="1595"/>
                    </a:lnTo>
                    <a:lnTo>
                      <a:pt x="1021" y="1598"/>
                    </a:lnTo>
                    <a:lnTo>
                      <a:pt x="1025" y="1613"/>
                    </a:lnTo>
                    <a:lnTo>
                      <a:pt x="1029" y="1615"/>
                    </a:lnTo>
                    <a:lnTo>
                      <a:pt x="1033" y="1620"/>
                    </a:lnTo>
                    <a:lnTo>
                      <a:pt x="1037" y="1624"/>
                    </a:lnTo>
                    <a:lnTo>
                      <a:pt x="1041" y="1634"/>
                    </a:lnTo>
                    <a:lnTo>
                      <a:pt x="1045" y="1640"/>
                    </a:lnTo>
                    <a:lnTo>
                      <a:pt x="1049" y="1647"/>
                    </a:lnTo>
                    <a:lnTo>
                      <a:pt x="1052" y="1651"/>
                    </a:lnTo>
                    <a:lnTo>
                      <a:pt x="1056" y="1659"/>
                    </a:lnTo>
                    <a:lnTo>
                      <a:pt x="1060" y="1667"/>
                    </a:lnTo>
                    <a:lnTo>
                      <a:pt x="1064" y="1666"/>
                    </a:lnTo>
                    <a:lnTo>
                      <a:pt x="1068" y="1679"/>
                    </a:lnTo>
                    <a:lnTo>
                      <a:pt x="1072" y="1683"/>
                    </a:lnTo>
                    <a:lnTo>
                      <a:pt x="1076" y="1691"/>
                    </a:lnTo>
                    <a:lnTo>
                      <a:pt x="1080" y="1694"/>
                    </a:lnTo>
                    <a:lnTo>
                      <a:pt x="1084" y="1698"/>
                    </a:lnTo>
                    <a:lnTo>
                      <a:pt x="1088" y="1708"/>
                    </a:lnTo>
                    <a:lnTo>
                      <a:pt x="1092" y="1710"/>
                    </a:lnTo>
                    <a:lnTo>
                      <a:pt x="1096" y="1718"/>
                    </a:lnTo>
                    <a:lnTo>
                      <a:pt x="1100" y="1718"/>
                    </a:lnTo>
                    <a:lnTo>
                      <a:pt x="1104" y="1731"/>
                    </a:lnTo>
                    <a:lnTo>
                      <a:pt x="1108" y="1735"/>
                    </a:lnTo>
                    <a:lnTo>
                      <a:pt x="1112" y="1738"/>
                    </a:lnTo>
                    <a:lnTo>
                      <a:pt x="1116" y="1737"/>
                    </a:lnTo>
                    <a:lnTo>
                      <a:pt x="1120" y="1745"/>
                    </a:lnTo>
                    <a:lnTo>
                      <a:pt x="1123" y="1752"/>
                    </a:lnTo>
                    <a:lnTo>
                      <a:pt x="1127" y="1757"/>
                    </a:lnTo>
                    <a:lnTo>
                      <a:pt x="1131" y="1764"/>
                    </a:lnTo>
                    <a:lnTo>
                      <a:pt x="1135" y="1767"/>
                    </a:lnTo>
                    <a:lnTo>
                      <a:pt x="1139" y="1774"/>
                    </a:lnTo>
                    <a:lnTo>
                      <a:pt x="1143" y="1775"/>
                    </a:lnTo>
                    <a:lnTo>
                      <a:pt x="1147" y="1780"/>
                    </a:lnTo>
                    <a:lnTo>
                      <a:pt x="1151" y="1782"/>
                    </a:lnTo>
                    <a:lnTo>
                      <a:pt x="1155" y="1787"/>
                    </a:lnTo>
                    <a:lnTo>
                      <a:pt x="1159" y="1796"/>
                    </a:lnTo>
                    <a:lnTo>
                      <a:pt x="1163" y="1794"/>
                    </a:lnTo>
                    <a:lnTo>
                      <a:pt x="1167" y="1801"/>
                    </a:lnTo>
                    <a:lnTo>
                      <a:pt x="1171" y="1806"/>
                    </a:lnTo>
                    <a:lnTo>
                      <a:pt x="1175" y="1811"/>
                    </a:lnTo>
                    <a:lnTo>
                      <a:pt x="1179" y="1811"/>
                    </a:lnTo>
                    <a:lnTo>
                      <a:pt x="1183" y="1814"/>
                    </a:lnTo>
                    <a:lnTo>
                      <a:pt x="1187" y="1823"/>
                    </a:lnTo>
                    <a:lnTo>
                      <a:pt x="1190" y="1821"/>
                    </a:lnTo>
                    <a:lnTo>
                      <a:pt x="1194" y="1826"/>
                    </a:lnTo>
                    <a:lnTo>
                      <a:pt x="1198" y="1831"/>
                    </a:lnTo>
                    <a:lnTo>
                      <a:pt x="1202" y="1833"/>
                    </a:lnTo>
                    <a:lnTo>
                      <a:pt x="1206" y="1836"/>
                    </a:lnTo>
                    <a:lnTo>
                      <a:pt x="1210" y="1841"/>
                    </a:lnTo>
                    <a:lnTo>
                      <a:pt x="1214" y="1839"/>
                    </a:lnTo>
                    <a:lnTo>
                      <a:pt x="1218" y="1846"/>
                    </a:lnTo>
                    <a:lnTo>
                      <a:pt x="1222" y="1848"/>
                    </a:lnTo>
                    <a:lnTo>
                      <a:pt x="1226" y="1856"/>
                    </a:lnTo>
                    <a:lnTo>
                      <a:pt x="1230" y="1856"/>
                    </a:lnTo>
                    <a:lnTo>
                      <a:pt x="1234" y="1860"/>
                    </a:lnTo>
                    <a:lnTo>
                      <a:pt x="1238" y="1870"/>
                    </a:lnTo>
                    <a:lnTo>
                      <a:pt x="1242" y="1866"/>
                    </a:lnTo>
                    <a:lnTo>
                      <a:pt x="1246" y="1866"/>
                    </a:lnTo>
                    <a:lnTo>
                      <a:pt x="1250" y="1868"/>
                    </a:lnTo>
                    <a:lnTo>
                      <a:pt x="1254" y="1871"/>
                    </a:lnTo>
                    <a:lnTo>
                      <a:pt x="1257" y="1873"/>
                    </a:lnTo>
                    <a:lnTo>
                      <a:pt x="1261" y="1882"/>
                    </a:lnTo>
                    <a:lnTo>
                      <a:pt x="1265" y="1878"/>
                    </a:lnTo>
                    <a:lnTo>
                      <a:pt x="1269" y="1882"/>
                    </a:lnTo>
                    <a:lnTo>
                      <a:pt x="1273" y="1880"/>
                    </a:lnTo>
                    <a:lnTo>
                      <a:pt x="1277" y="1883"/>
                    </a:lnTo>
                    <a:lnTo>
                      <a:pt x="1281" y="1888"/>
                    </a:lnTo>
                    <a:lnTo>
                      <a:pt x="1285" y="1888"/>
                    </a:lnTo>
                    <a:lnTo>
                      <a:pt x="1289" y="1895"/>
                    </a:lnTo>
                    <a:lnTo>
                      <a:pt x="1293" y="1893"/>
                    </a:lnTo>
                    <a:lnTo>
                      <a:pt x="1297" y="1895"/>
                    </a:lnTo>
                    <a:lnTo>
                      <a:pt x="1301" y="1898"/>
                    </a:lnTo>
                    <a:lnTo>
                      <a:pt x="1305" y="1902"/>
                    </a:lnTo>
                    <a:lnTo>
                      <a:pt x="1309" y="1897"/>
                    </a:lnTo>
                    <a:lnTo>
                      <a:pt x="1313" y="1902"/>
                    </a:lnTo>
                    <a:lnTo>
                      <a:pt x="1317" y="1900"/>
                    </a:lnTo>
                    <a:lnTo>
                      <a:pt x="1321" y="1903"/>
                    </a:lnTo>
                    <a:lnTo>
                      <a:pt x="1325" y="1909"/>
                    </a:lnTo>
                    <a:lnTo>
                      <a:pt x="1328" y="1907"/>
                    </a:lnTo>
                    <a:lnTo>
                      <a:pt x="1332" y="1907"/>
                    </a:lnTo>
                    <a:lnTo>
                      <a:pt x="1336" y="1907"/>
                    </a:lnTo>
                    <a:lnTo>
                      <a:pt x="1340" y="1907"/>
                    </a:lnTo>
                    <a:lnTo>
                      <a:pt x="1344" y="1912"/>
                    </a:lnTo>
                    <a:lnTo>
                      <a:pt x="1348" y="1915"/>
                    </a:lnTo>
                    <a:lnTo>
                      <a:pt x="1352" y="1917"/>
                    </a:lnTo>
                    <a:lnTo>
                      <a:pt x="1356" y="1915"/>
                    </a:lnTo>
                    <a:lnTo>
                      <a:pt x="1360" y="1910"/>
                    </a:lnTo>
                    <a:lnTo>
                      <a:pt x="1364" y="1910"/>
                    </a:lnTo>
                    <a:lnTo>
                      <a:pt x="1368" y="1917"/>
                    </a:lnTo>
                    <a:lnTo>
                      <a:pt x="1372" y="1919"/>
                    </a:lnTo>
                    <a:lnTo>
                      <a:pt x="1376" y="1914"/>
                    </a:lnTo>
                    <a:lnTo>
                      <a:pt x="1380" y="1915"/>
                    </a:lnTo>
                    <a:lnTo>
                      <a:pt x="1384" y="1914"/>
                    </a:lnTo>
                    <a:lnTo>
                      <a:pt x="1388" y="1919"/>
                    </a:lnTo>
                    <a:lnTo>
                      <a:pt x="1392" y="1920"/>
                    </a:lnTo>
                    <a:lnTo>
                      <a:pt x="1395" y="1917"/>
                    </a:lnTo>
                    <a:lnTo>
                      <a:pt x="1399" y="1912"/>
                    </a:lnTo>
                    <a:lnTo>
                      <a:pt x="1403" y="1917"/>
                    </a:lnTo>
                    <a:lnTo>
                      <a:pt x="1407" y="1910"/>
                    </a:lnTo>
                    <a:lnTo>
                      <a:pt x="1411" y="1915"/>
                    </a:lnTo>
                    <a:lnTo>
                      <a:pt x="1415" y="1920"/>
                    </a:lnTo>
                    <a:lnTo>
                      <a:pt x="1419" y="1917"/>
                    </a:lnTo>
                    <a:lnTo>
                      <a:pt x="1423" y="1912"/>
                    </a:lnTo>
                    <a:lnTo>
                      <a:pt x="1427" y="1919"/>
                    </a:lnTo>
                    <a:lnTo>
                      <a:pt x="1431" y="1914"/>
                    </a:lnTo>
                    <a:lnTo>
                      <a:pt x="1435" y="1915"/>
                    </a:lnTo>
                    <a:lnTo>
                      <a:pt x="1439" y="1917"/>
                    </a:lnTo>
                    <a:lnTo>
                      <a:pt x="1443" y="1914"/>
                    </a:lnTo>
                    <a:lnTo>
                      <a:pt x="1447" y="1915"/>
                    </a:lnTo>
                    <a:lnTo>
                      <a:pt x="1451" y="1909"/>
                    </a:lnTo>
                    <a:lnTo>
                      <a:pt x="1455" y="1909"/>
                    </a:lnTo>
                    <a:lnTo>
                      <a:pt x="1459" y="1907"/>
                    </a:lnTo>
                    <a:lnTo>
                      <a:pt x="1462" y="1910"/>
                    </a:lnTo>
                    <a:lnTo>
                      <a:pt x="1466" y="1909"/>
                    </a:lnTo>
                    <a:lnTo>
                      <a:pt x="1470" y="1903"/>
                    </a:lnTo>
                    <a:lnTo>
                      <a:pt x="1474" y="1900"/>
                    </a:lnTo>
                    <a:lnTo>
                      <a:pt x="1478" y="1900"/>
                    </a:lnTo>
                    <a:lnTo>
                      <a:pt x="1482" y="1898"/>
                    </a:lnTo>
                    <a:lnTo>
                      <a:pt x="1486" y="1903"/>
                    </a:lnTo>
                    <a:lnTo>
                      <a:pt x="1490" y="1898"/>
                    </a:lnTo>
                    <a:lnTo>
                      <a:pt x="1494" y="1895"/>
                    </a:lnTo>
                    <a:lnTo>
                      <a:pt x="1498" y="1892"/>
                    </a:lnTo>
                    <a:lnTo>
                      <a:pt x="1502" y="1892"/>
                    </a:lnTo>
                    <a:lnTo>
                      <a:pt x="1506" y="1893"/>
                    </a:lnTo>
                    <a:lnTo>
                      <a:pt x="1510" y="1887"/>
                    </a:lnTo>
                    <a:lnTo>
                      <a:pt x="1514" y="1885"/>
                    </a:lnTo>
                    <a:lnTo>
                      <a:pt x="1518" y="1885"/>
                    </a:lnTo>
                    <a:lnTo>
                      <a:pt x="1522" y="1882"/>
                    </a:lnTo>
                    <a:lnTo>
                      <a:pt x="1526" y="1885"/>
                    </a:lnTo>
                    <a:lnTo>
                      <a:pt x="1530" y="1876"/>
                    </a:lnTo>
                    <a:lnTo>
                      <a:pt x="1533" y="1875"/>
                    </a:lnTo>
                    <a:lnTo>
                      <a:pt x="1537" y="1870"/>
                    </a:lnTo>
                    <a:lnTo>
                      <a:pt x="1541" y="1871"/>
                    </a:lnTo>
                    <a:lnTo>
                      <a:pt x="1545" y="1868"/>
                    </a:lnTo>
                    <a:lnTo>
                      <a:pt x="1549" y="1870"/>
                    </a:lnTo>
                    <a:lnTo>
                      <a:pt x="1553" y="1863"/>
                    </a:lnTo>
                    <a:lnTo>
                      <a:pt x="1557" y="1865"/>
                    </a:lnTo>
                    <a:lnTo>
                      <a:pt x="1561" y="1856"/>
                    </a:lnTo>
                    <a:lnTo>
                      <a:pt x="1565" y="1851"/>
                    </a:lnTo>
                    <a:lnTo>
                      <a:pt x="1569" y="1850"/>
                    </a:lnTo>
                    <a:lnTo>
                      <a:pt x="1573" y="1853"/>
                    </a:lnTo>
                    <a:lnTo>
                      <a:pt x="1577" y="1851"/>
                    </a:lnTo>
                    <a:lnTo>
                      <a:pt x="1581" y="1844"/>
                    </a:lnTo>
                    <a:lnTo>
                      <a:pt x="1585" y="1843"/>
                    </a:lnTo>
                    <a:lnTo>
                      <a:pt x="1589" y="1843"/>
                    </a:lnTo>
                    <a:lnTo>
                      <a:pt x="1593" y="1834"/>
                    </a:lnTo>
                    <a:lnTo>
                      <a:pt x="1597" y="1833"/>
                    </a:lnTo>
                    <a:lnTo>
                      <a:pt x="1600" y="1826"/>
                    </a:lnTo>
                    <a:lnTo>
                      <a:pt x="1604" y="1824"/>
                    </a:lnTo>
                    <a:lnTo>
                      <a:pt x="1608" y="1824"/>
                    </a:lnTo>
                    <a:lnTo>
                      <a:pt x="1612" y="1821"/>
                    </a:lnTo>
                    <a:lnTo>
                      <a:pt x="1616" y="1817"/>
                    </a:lnTo>
                    <a:lnTo>
                      <a:pt x="1620" y="1809"/>
                    </a:lnTo>
                    <a:lnTo>
                      <a:pt x="1624" y="1807"/>
                    </a:lnTo>
                    <a:lnTo>
                      <a:pt x="1628" y="1809"/>
                    </a:lnTo>
                    <a:lnTo>
                      <a:pt x="1632" y="1802"/>
                    </a:lnTo>
                    <a:lnTo>
                      <a:pt x="1636" y="1801"/>
                    </a:lnTo>
                    <a:lnTo>
                      <a:pt x="1640" y="1799"/>
                    </a:lnTo>
                    <a:lnTo>
                      <a:pt x="1644" y="1790"/>
                    </a:lnTo>
                    <a:lnTo>
                      <a:pt x="1648" y="1784"/>
                    </a:lnTo>
                    <a:lnTo>
                      <a:pt x="1652" y="1782"/>
                    </a:lnTo>
                    <a:lnTo>
                      <a:pt x="1656" y="1777"/>
                    </a:lnTo>
                    <a:lnTo>
                      <a:pt x="1660" y="1775"/>
                    </a:lnTo>
                    <a:lnTo>
                      <a:pt x="1664" y="1772"/>
                    </a:lnTo>
                    <a:lnTo>
                      <a:pt x="1667" y="1765"/>
                    </a:lnTo>
                    <a:lnTo>
                      <a:pt x="1671" y="1764"/>
                    </a:lnTo>
                    <a:lnTo>
                      <a:pt x="1675" y="1762"/>
                    </a:lnTo>
                    <a:lnTo>
                      <a:pt x="1679" y="1755"/>
                    </a:lnTo>
                    <a:lnTo>
                      <a:pt x="1683" y="1753"/>
                    </a:lnTo>
                    <a:lnTo>
                      <a:pt x="1687" y="1747"/>
                    </a:lnTo>
                    <a:lnTo>
                      <a:pt x="1691" y="1747"/>
                    </a:lnTo>
                    <a:lnTo>
                      <a:pt x="1695" y="1735"/>
                    </a:lnTo>
                    <a:lnTo>
                      <a:pt x="1699" y="1742"/>
                    </a:lnTo>
                    <a:lnTo>
                      <a:pt x="1703" y="1740"/>
                    </a:lnTo>
                    <a:lnTo>
                      <a:pt x="1707" y="1733"/>
                    </a:lnTo>
                    <a:lnTo>
                      <a:pt x="1711" y="1723"/>
                    </a:lnTo>
                    <a:lnTo>
                      <a:pt x="1715" y="1721"/>
                    </a:lnTo>
                    <a:lnTo>
                      <a:pt x="1719" y="1716"/>
                    </a:lnTo>
                    <a:lnTo>
                      <a:pt x="1723" y="1710"/>
                    </a:lnTo>
                    <a:lnTo>
                      <a:pt x="1727" y="1705"/>
                    </a:lnTo>
                    <a:lnTo>
                      <a:pt x="1731" y="1705"/>
                    </a:lnTo>
                    <a:lnTo>
                      <a:pt x="1735" y="1693"/>
                    </a:lnTo>
                    <a:lnTo>
                      <a:pt x="1738" y="1696"/>
                    </a:lnTo>
                    <a:lnTo>
                      <a:pt x="1742" y="1689"/>
                    </a:lnTo>
                    <a:lnTo>
                      <a:pt x="1746" y="1688"/>
                    </a:lnTo>
                    <a:lnTo>
                      <a:pt x="1750" y="1681"/>
                    </a:lnTo>
                    <a:lnTo>
                      <a:pt x="1754" y="1672"/>
                    </a:lnTo>
                    <a:lnTo>
                      <a:pt x="1758" y="1672"/>
                    </a:lnTo>
                    <a:lnTo>
                      <a:pt x="1762" y="1662"/>
                    </a:lnTo>
                    <a:lnTo>
                      <a:pt x="1766" y="1662"/>
                    </a:lnTo>
                    <a:lnTo>
                      <a:pt x="1770" y="1659"/>
                    </a:lnTo>
                    <a:lnTo>
                      <a:pt x="1774" y="1647"/>
                    </a:lnTo>
                    <a:lnTo>
                      <a:pt x="1778" y="1647"/>
                    </a:lnTo>
                    <a:lnTo>
                      <a:pt x="1782" y="1639"/>
                    </a:lnTo>
                    <a:lnTo>
                      <a:pt x="1786" y="1637"/>
                    </a:lnTo>
                    <a:lnTo>
                      <a:pt x="1790" y="1629"/>
                    </a:lnTo>
                    <a:lnTo>
                      <a:pt x="1794" y="1625"/>
                    </a:lnTo>
                    <a:lnTo>
                      <a:pt x="1798" y="1620"/>
                    </a:lnTo>
                    <a:lnTo>
                      <a:pt x="1802" y="1617"/>
                    </a:lnTo>
                    <a:lnTo>
                      <a:pt x="1805" y="1610"/>
                    </a:lnTo>
                    <a:lnTo>
                      <a:pt x="1809" y="1607"/>
                    </a:lnTo>
                    <a:lnTo>
                      <a:pt x="1813" y="1602"/>
                    </a:lnTo>
                    <a:lnTo>
                      <a:pt x="1817" y="1602"/>
                    </a:lnTo>
                    <a:lnTo>
                      <a:pt x="1821" y="1585"/>
                    </a:lnTo>
                    <a:lnTo>
                      <a:pt x="1825" y="1578"/>
                    </a:lnTo>
                    <a:lnTo>
                      <a:pt x="1829" y="1578"/>
                    </a:lnTo>
                    <a:lnTo>
                      <a:pt x="1833" y="1570"/>
                    </a:lnTo>
                    <a:lnTo>
                      <a:pt x="1837" y="1566"/>
                    </a:lnTo>
                    <a:lnTo>
                      <a:pt x="1841" y="1563"/>
                    </a:lnTo>
                    <a:lnTo>
                      <a:pt x="1845" y="1551"/>
                    </a:lnTo>
                    <a:lnTo>
                      <a:pt x="1849" y="1551"/>
                    </a:lnTo>
                    <a:lnTo>
                      <a:pt x="1853" y="1543"/>
                    </a:lnTo>
                    <a:lnTo>
                      <a:pt x="1857" y="1538"/>
                    </a:lnTo>
                    <a:lnTo>
                      <a:pt x="1861" y="1538"/>
                    </a:lnTo>
                    <a:lnTo>
                      <a:pt x="1865" y="1526"/>
                    </a:lnTo>
                    <a:lnTo>
                      <a:pt x="1869" y="1522"/>
                    </a:lnTo>
                    <a:lnTo>
                      <a:pt x="1873" y="1517"/>
                    </a:lnTo>
                    <a:lnTo>
                      <a:pt x="1876" y="1512"/>
                    </a:lnTo>
                    <a:lnTo>
                      <a:pt x="1880" y="1506"/>
                    </a:lnTo>
                    <a:lnTo>
                      <a:pt x="1884" y="1504"/>
                    </a:lnTo>
                    <a:lnTo>
                      <a:pt x="1888" y="1502"/>
                    </a:lnTo>
                    <a:lnTo>
                      <a:pt x="1892" y="1487"/>
                    </a:lnTo>
                    <a:lnTo>
                      <a:pt x="1896" y="1480"/>
                    </a:lnTo>
                    <a:lnTo>
                      <a:pt x="1900" y="1474"/>
                    </a:lnTo>
                    <a:lnTo>
                      <a:pt x="1904" y="1474"/>
                    </a:lnTo>
                    <a:lnTo>
                      <a:pt x="1908" y="1467"/>
                    </a:lnTo>
                    <a:lnTo>
                      <a:pt x="1912" y="1455"/>
                    </a:lnTo>
                    <a:lnTo>
                      <a:pt x="1916" y="1453"/>
                    </a:lnTo>
                    <a:lnTo>
                      <a:pt x="1920" y="1450"/>
                    </a:lnTo>
                    <a:lnTo>
                      <a:pt x="1924" y="1443"/>
                    </a:lnTo>
                    <a:lnTo>
                      <a:pt x="1928" y="1438"/>
                    </a:lnTo>
                    <a:lnTo>
                      <a:pt x="1932" y="1430"/>
                    </a:lnTo>
                    <a:lnTo>
                      <a:pt x="1936" y="1423"/>
                    </a:lnTo>
                    <a:lnTo>
                      <a:pt x="1940" y="1423"/>
                    </a:lnTo>
                    <a:lnTo>
                      <a:pt x="1943" y="1411"/>
                    </a:lnTo>
                    <a:lnTo>
                      <a:pt x="1947" y="1408"/>
                    </a:lnTo>
                    <a:lnTo>
                      <a:pt x="1951" y="1398"/>
                    </a:lnTo>
                    <a:lnTo>
                      <a:pt x="1955" y="1398"/>
                    </a:lnTo>
                    <a:lnTo>
                      <a:pt x="1959" y="1386"/>
                    </a:lnTo>
                    <a:lnTo>
                      <a:pt x="1963" y="1384"/>
                    </a:lnTo>
                    <a:lnTo>
                      <a:pt x="1967" y="1384"/>
                    </a:lnTo>
                    <a:lnTo>
                      <a:pt x="1971" y="1371"/>
                    </a:lnTo>
                    <a:lnTo>
                      <a:pt x="1975" y="1369"/>
                    </a:lnTo>
                    <a:lnTo>
                      <a:pt x="1979" y="1362"/>
                    </a:lnTo>
                    <a:lnTo>
                      <a:pt x="1983" y="1357"/>
                    </a:lnTo>
                    <a:lnTo>
                      <a:pt x="1987" y="1352"/>
                    </a:lnTo>
                    <a:lnTo>
                      <a:pt x="1991" y="1349"/>
                    </a:lnTo>
                    <a:lnTo>
                      <a:pt x="1995" y="1337"/>
                    </a:lnTo>
                    <a:lnTo>
                      <a:pt x="1999" y="1329"/>
                    </a:lnTo>
                    <a:lnTo>
                      <a:pt x="2003" y="1327"/>
                    </a:lnTo>
                    <a:lnTo>
                      <a:pt x="2007" y="1322"/>
                    </a:lnTo>
                    <a:lnTo>
                      <a:pt x="2010" y="1312"/>
                    </a:lnTo>
                    <a:lnTo>
                      <a:pt x="2014" y="1312"/>
                    </a:lnTo>
                    <a:lnTo>
                      <a:pt x="2018" y="1302"/>
                    </a:lnTo>
                    <a:lnTo>
                      <a:pt x="2022" y="1295"/>
                    </a:lnTo>
                    <a:lnTo>
                      <a:pt x="2026" y="1295"/>
                    </a:lnTo>
                    <a:lnTo>
                      <a:pt x="2030" y="1285"/>
                    </a:lnTo>
                    <a:lnTo>
                      <a:pt x="2034" y="1278"/>
                    </a:lnTo>
                    <a:lnTo>
                      <a:pt x="2038" y="1273"/>
                    </a:lnTo>
                    <a:lnTo>
                      <a:pt x="2042" y="1263"/>
                    </a:lnTo>
                    <a:lnTo>
                      <a:pt x="2046" y="1259"/>
                    </a:lnTo>
                    <a:lnTo>
                      <a:pt x="2050" y="1256"/>
                    </a:lnTo>
                    <a:lnTo>
                      <a:pt x="2054" y="1249"/>
                    </a:lnTo>
                    <a:lnTo>
                      <a:pt x="2058" y="1239"/>
                    </a:lnTo>
                    <a:lnTo>
                      <a:pt x="2062" y="1239"/>
                    </a:lnTo>
                    <a:lnTo>
                      <a:pt x="2066" y="1227"/>
                    </a:lnTo>
                    <a:lnTo>
                      <a:pt x="2070" y="1219"/>
                    </a:lnTo>
                    <a:lnTo>
                      <a:pt x="2074" y="1222"/>
                    </a:lnTo>
                    <a:lnTo>
                      <a:pt x="2078" y="1212"/>
                    </a:lnTo>
                    <a:lnTo>
                      <a:pt x="2081" y="1205"/>
                    </a:lnTo>
                    <a:lnTo>
                      <a:pt x="2085" y="1200"/>
                    </a:lnTo>
                    <a:lnTo>
                      <a:pt x="2089" y="1192"/>
                    </a:lnTo>
                    <a:lnTo>
                      <a:pt x="2093" y="1187"/>
                    </a:lnTo>
                    <a:lnTo>
                      <a:pt x="2097" y="1184"/>
                    </a:lnTo>
                    <a:lnTo>
                      <a:pt x="2101" y="1175"/>
                    </a:lnTo>
                    <a:lnTo>
                      <a:pt x="2105" y="1172"/>
                    </a:lnTo>
                    <a:lnTo>
                      <a:pt x="2109" y="1160"/>
                    </a:lnTo>
                    <a:lnTo>
                      <a:pt x="2113" y="1160"/>
                    </a:lnTo>
                    <a:lnTo>
                      <a:pt x="2117" y="1150"/>
                    </a:lnTo>
                    <a:lnTo>
                      <a:pt x="2121" y="1145"/>
                    </a:lnTo>
                    <a:lnTo>
                      <a:pt x="2125" y="1136"/>
                    </a:lnTo>
                    <a:lnTo>
                      <a:pt x="2129" y="1135"/>
                    </a:lnTo>
                    <a:lnTo>
                      <a:pt x="2133" y="1126"/>
                    </a:lnTo>
                    <a:lnTo>
                      <a:pt x="2137" y="1123"/>
                    </a:lnTo>
                    <a:lnTo>
                      <a:pt x="2141" y="1118"/>
                    </a:lnTo>
                    <a:lnTo>
                      <a:pt x="2145" y="1109"/>
                    </a:lnTo>
                    <a:lnTo>
                      <a:pt x="2148" y="1108"/>
                    </a:lnTo>
                    <a:lnTo>
                      <a:pt x="2152" y="1096"/>
                    </a:lnTo>
                    <a:lnTo>
                      <a:pt x="2156" y="1094"/>
                    </a:lnTo>
                    <a:lnTo>
                      <a:pt x="2160" y="1082"/>
                    </a:lnTo>
                    <a:lnTo>
                      <a:pt x="2164" y="1086"/>
                    </a:lnTo>
                    <a:lnTo>
                      <a:pt x="2168" y="1071"/>
                    </a:lnTo>
                    <a:lnTo>
                      <a:pt x="2172" y="1069"/>
                    </a:lnTo>
                    <a:lnTo>
                      <a:pt x="2176" y="1060"/>
                    </a:lnTo>
                    <a:lnTo>
                      <a:pt x="2180" y="1055"/>
                    </a:lnTo>
                    <a:lnTo>
                      <a:pt x="2184" y="1054"/>
                    </a:lnTo>
                    <a:lnTo>
                      <a:pt x="2188" y="1044"/>
                    </a:lnTo>
                    <a:lnTo>
                      <a:pt x="2192" y="1035"/>
                    </a:lnTo>
                    <a:lnTo>
                      <a:pt x="2196" y="1027"/>
                    </a:lnTo>
                    <a:lnTo>
                      <a:pt x="2200" y="1023"/>
                    </a:lnTo>
                    <a:lnTo>
                      <a:pt x="2204" y="1015"/>
                    </a:lnTo>
                    <a:lnTo>
                      <a:pt x="2208" y="1010"/>
                    </a:lnTo>
                    <a:lnTo>
                      <a:pt x="2212" y="1008"/>
                    </a:lnTo>
                    <a:lnTo>
                      <a:pt x="2215" y="1001"/>
                    </a:lnTo>
                    <a:lnTo>
                      <a:pt x="2219" y="996"/>
                    </a:lnTo>
                    <a:lnTo>
                      <a:pt x="2223" y="990"/>
                    </a:lnTo>
                    <a:lnTo>
                      <a:pt x="2227" y="983"/>
                    </a:lnTo>
                    <a:lnTo>
                      <a:pt x="2231" y="973"/>
                    </a:lnTo>
                    <a:lnTo>
                      <a:pt x="2235" y="969"/>
                    </a:lnTo>
                    <a:lnTo>
                      <a:pt x="2239" y="969"/>
                    </a:lnTo>
                    <a:lnTo>
                      <a:pt x="2243" y="956"/>
                    </a:lnTo>
                    <a:lnTo>
                      <a:pt x="2247" y="953"/>
                    </a:lnTo>
                    <a:lnTo>
                      <a:pt x="2251" y="944"/>
                    </a:lnTo>
                    <a:lnTo>
                      <a:pt x="2255" y="944"/>
                    </a:lnTo>
                    <a:lnTo>
                      <a:pt x="2259" y="941"/>
                    </a:lnTo>
                    <a:lnTo>
                      <a:pt x="2263" y="932"/>
                    </a:lnTo>
                    <a:lnTo>
                      <a:pt x="2267" y="926"/>
                    </a:lnTo>
                    <a:lnTo>
                      <a:pt x="2271" y="921"/>
                    </a:lnTo>
                    <a:lnTo>
                      <a:pt x="2275" y="910"/>
                    </a:lnTo>
                    <a:lnTo>
                      <a:pt x="2279" y="909"/>
                    </a:lnTo>
                    <a:lnTo>
                      <a:pt x="2283" y="897"/>
                    </a:lnTo>
                    <a:lnTo>
                      <a:pt x="2286" y="897"/>
                    </a:lnTo>
                    <a:lnTo>
                      <a:pt x="2290" y="890"/>
                    </a:lnTo>
                    <a:lnTo>
                      <a:pt x="2294" y="883"/>
                    </a:lnTo>
                    <a:lnTo>
                      <a:pt x="2298" y="883"/>
                    </a:lnTo>
                    <a:lnTo>
                      <a:pt x="2302" y="873"/>
                    </a:lnTo>
                    <a:lnTo>
                      <a:pt x="2306" y="867"/>
                    </a:lnTo>
                    <a:lnTo>
                      <a:pt x="2310" y="862"/>
                    </a:lnTo>
                    <a:lnTo>
                      <a:pt x="2314" y="853"/>
                    </a:lnTo>
                    <a:lnTo>
                      <a:pt x="2318" y="856"/>
                    </a:lnTo>
                    <a:lnTo>
                      <a:pt x="2322" y="850"/>
                    </a:lnTo>
                    <a:lnTo>
                      <a:pt x="2326" y="841"/>
                    </a:lnTo>
                    <a:lnTo>
                      <a:pt x="2330" y="836"/>
                    </a:lnTo>
                    <a:lnTo>
                      <a:pt x="2334" y="828"/>
                    </a:lnTo>
                    <a:lnTo>
                      <a:pt x="2338" y="826"/>
                    </a:lnTo>
                    <a:lnTo>
                      <a:pt x="2342" y="819"/>
                    </a:lnTo>
                    <a:lnTo>
                      <a:pt x="2346" y="806"/>
                    </a:lnTo>
                    <a:lnTo>
                      <a:pt x="2350" y="809"/>
                    </a:lnTo>
                    <a:lnTo>
                      <a:pt x="2353" y="804"/>
                    </a:lnTo>
                    <a:lnTo>
                      <a:pt x="2357" y="799"/>
                    </a:lnTo>
                    <a:lnTo>
                      <a:pt x="2361" y="789"/>
                    </a:lnTo>
                    <a:lnTo>
                      <a:pt x="2365" y="786"/>
                    </a:lnTo>
                    <a:lnTo>
                      <a:pt x="2369" y="786"/>
                    </a:lnTo>
                    <a:lnTo>
                      <a:pt x="2373" y="776"/>
                    </a:lnTo>
                    <a:lnTo>
                      <a:pt x="2377" y="767"/>
                    </a:lnTo>
                    <a:lnTo>
                      <a:pt x="2381" y="767"/>
                    </a:lnTo>
                    <a:lnTo>
                      <a:pt x="2385" y="760"/>
                    </a:lnTo>
                    <a:lnTo>
                      <a:pt x="2389" y="752"/>
                    </a:lnTo>
                    <a:lnTo>
                      <a:pt x="2393" y="744"/>
                    </a:lnTo>
                    <a:lnTo>
                      <a:pt x="2397" y="749"/>
                    </a:lnTo>
                    <a:lnTo>
                      <a:pt x="2401" y="742"/>
                    </a:lnTo>
                    <a:lnTo>
                      <a:pt x="2405" y="733"/>
                    </a:lnTo>
                    <a:lnTo>
                      <a:pt x="2409" y="727"/>
                    </a:lnTo>
                    <a:lnTo>
                      <a:pt x="2413" y="722"/>
                    </a:lnTo>
                    <a:lnTo>
                      <a:pt x="2417" y="713"/>
                    </a:lnTo>
                    <a:lnTo>
                      <a:pt x="2421" y="713"/>
                    </a:lnTo>
                    <a:lnTo>
                      <a:pt x="2424" y="706"/>
                    </a:lnTo>
                    <a:lnTo>
                      <a:pt x="2428" y="701"/>
                    </a:lnTo>
                    <a:lnTo>
                      <a:pt x="2432" y="695"/>
                    </a:lnTo>
                    <a:lnTo>
                      <a:pt x="2436" y="691"/>
                    </a:lnTo>
                    <a:lnTo>
                      <a:pt x="2440" y="684"/>
                    </a:lnTo>
                    <a:lnTo>
                      <a:pt x="2444" y="683"/>
                    </a:lnTo>
                    <a:lnTo>
                      <a:pt x="2448" y="676"/>
                    </a:lnTo>
                    <a:lnTo>
                      <a:pt x="2452" y="669"/>
                    </a:lnTo>
                    <a:lnTo>
                      <a:pt x="2456" y="664"/>
                    </a:lnTo>
                    <a:lnTo>
                      <a:pt x="2460" y="664"/>
                    </a:lnTo>
                    <a:lnTo>
                      <a:pt x="2464" y="658"/>
                    </a:lnTo>
                    <a:lnTo>
                      <a:pt x="2468" y="651"/>
                    </a:lnTo>
                    <a:lnTo>
                      <a:pt x="2472" y="647"/>
                    </a:lnTo>
                    <a:lnTo>
                      <a:pt x="2476" y="647"/>
                    </a:lnTo>
                    <a:lnTo>
                      <a:pt x="2480" y="639"/>
                    </a:lnTo>
                    <a:lnTo>
                      <a:pt x="2484" y="634"/>
                    </a:lnTo>
                    <a:lnTo>
                      <a:pt x="2488" y="627"/>
                    </a:lnTo>
                    <a:lnTo>
                      <a:pt x="2491" y="622"/>
                    </a:lnTo>
                    <a:lnTo>
                      <a:pt x="2495" y="619"/>
                    </a:lnTo>
                    <a:lnTo>
                      <a:pt x="2499" y="612"/>
                    </a:lnTo>
                    <a:lnTo>
                      <a:pt x="2503" y="609"/>
                    </a:lnTo>
                    <a:lnTo>
                      <a:pt x="2507" y="604"/>
                    </a:lnTo>
                    <a:lnTo>
                      <a:pt x="2511" y="599"/>
                    </a:lnTo>
                    <a:lnTo>
                      <a:pt x="2515" y="593"/>
                    </a:lnTo>
                    <a:lnTo>
                      <a:pt x="2519" y="592"/>
                    </a:lnTo>
                    <a:lnTo>
                      <a:pt x="2523" y="583"/>
                    </a:lnTo>
                    <a:lnTo>
                      <a:pt x="2527" y="578"/>
                    </a:lnTo>
                    <a:lnTo>
                      <a:pt x="2531" y="577"/>
                    </a:lnTo>
                    <a:lnTo>
                      <a:pt x="2535" y="573"/>
                    </a:lnTo>
                    <a:lnTo>
                      <a:pt x="2539" y="568"/>
                    </a:lnTo>
                    <a:lnTo>
                      <a:pt x="2543" y="565"/>
                    </a:lnTo>
                    <a:lnTo>
                      <a:pt x="2547" y="563"/>
                    </a:lnTo>
                    <a:lnTo>
                      <a:pt x="2551" y="555"/>
                    </a:lnTo>
                    <a:lnTo>
                      <a:pt x="2555" y="548"/>
                    </a:lnTo>
                    <a:lnTo>
                      <a:pt x="2558" y="546"/>
                    </a:lnTo>
                    <a:lnTo>
                      <a:pt x="2562" y="541"/>
                    </a:lnTo>
                    <a:lnTo>
                      <a:pt x="2566" y="536"/>
                    </a:lnTo>
                    <a:lnTo>
                      <a:pt x="2570" y="531"/>
                    </a:lnTo>
                    <a:lnTo>
                      <a:pt x="2574" y="531"/>
                    </a:lnTo>
                    <a:lnTo>
                      <a:pt x="2578" y="526"/>
                    </a:lnTo>
                    <a:lnTo>
                      <a:pt x="2582" y="514"/>
                    </a:lnTo>
                    <a:lnTo>
                      <a:pt x="2586" y="516"/>
                    </a:lnTo>
                    <a:lnTo>
                      <a:pt x="2590" y="513"/>
                    </a:lnTo>
                    <a:lnTo>
                      <a:pt x="2594" y="507"/>
                    </a:lnTo>
                    <a:lnTo>
                      <a:pt x="2598" y="497"/>
                    </a:lnTo>
                    <a:lnTo>
                      <a:pt x="2602" y="504"/>
                    </a:lnTo>
                    <a:lnTo>
                      <a:pt x="2606" y="496"/>
                    </a:lnTo>
                    <a:lnTo>
                      <a:pt x="2610" y="491"/>
                    </a:lnTo>
                    <a:lnTo>
                      <a:pt x="2614" y="487"/>
                    </a:lnTo>
                    <a:lnTo>
                      <a:pt x="2618" y="484"/>
                    </a:lnTo>
                    <a:lnTo>
                      <a:pt x="2622" y="480"/>
                    </a:lnTo>
                    <a:lnTo>
                      <a:pt x="2626" y="472"/>
                    </a:lnTo>
                    <a:lnTo>
                      <a:pt x="2629" y="469"/>
                    </a:lnTo>
                    <a:lnTo>
                      <a:pt x="2633" y="467"/>
                    </a:lnTo>
                    <a:lnTo>
                      <a:pt x="2637" y="460"/>
                    </a:lnTo>
                    <a:lnTo>
                      <a:pt x="2641" y="457"/>
                    </a:lnTo>
                    <a:lnTo>
                      <a:pt x="2645" y="459"/>
                    </a:lnTo>
                    <a:lnTo>
                      <a:pt x="2649" y="448"/>
                    </a:lnTo>
                    <a:lnTo>
                      <a:pt x="2653" y="447"/>
                    </a:lnTo>
                    <a:lnTo>
                      <a:pt x="2657" y="440"/>
                    </a:lnTo>
                    <a:lnTo>
                      <a:pt x="2661" y="438"/>
                    </a:lnTo>
                    <a:lnTo>
                      <a:pt x="2665" y="437"/>
                    </a:lnTo>
                    <a:lnTo>
                      <a:pt x="2669" y="430"/>
                    </a:lnTo>
                    <a:lnTo>
                      <a:pt x="2673" y="427"/>
                    </a:lnTo>
                    <a:lnTo>
                      <a:pt x="2677" y="421"/>
                    </a:lnTo>
                    <a:lnTo>
                      <a:pt x="2681" y="416"/>
                    </a:lnTo>
                    <a:lnTo>
                      <a:pt x="2685" y="415"/>
                    </a:lnTo>
                    <a:lnTo>
                      <a:pt x="2689" y="411"/>
                    </a:lnTo>
                    <a:lnTo>
                      <a:pt x="2693" y="410"/>
                    </a:lnTo>
                    <a:lnTo>
                      <a:pt x="2696" y="406"/>
                    </a:lnTo>
                    <a:lnTo>
                      <a:pt x="2700" y="400"/>
                    </a:lnTo>
                    <a:lnTo>
                      <a:pt x="2704" y="395"/>
                    </a:lnTo>
                    <a:lnTo>
                      <a:pt x="2708" y="389"/>
                    </a:lnTo>
                    <a:lnTo>
                      <a:pt x="2712" y="389"/>
                    </a:lnTo>
                    <a:lnTo>
                      <a:pt x="2716" y="384"/>
                    </a:lnTo>
                    <a:lnTo>
                      <a:pt x="2720" y="379"/>
                    </a:lnTo>
                    <a:lnTo>
                      <a:pt x="2724" y="378"/>
                    </a:lnTo>
                    <a:lnTo>
                      <a:pt x="2728" y="373"/>
                    </a:lnTo>
                    <a:lnTo>
                      <a:pt x="2732" y="371"/>
                    </a:lnTo>
                    <a:lnTo>
                      <a:pt x="2736" y="371"/>
                    </a:lnTo>
                    <a:lnTo>
                      <a:pt x="2740" y="364"/>
                    </a:lnTo>
                    <a:lnTo>
                      <a:pt x="2744" y="364"/>
                    </a:lnTo>
                    <a:lnTo>
                      <a:pt x="2748" y="357"/>
                    </a:lnTo>
                    <a:lnTo>
                      <a:pt x="2752" y="357"/>
                    </a:lnTo>
                    <a:lnTo>
                      <a:pt x="2756" y="357"/>
                    </a:lnTo>
                    <a:lnTo>
                      <a:pt x="2760" y="347"/>
                    </a:lnTo>
                    <a:lnTo>
                      <a:pt x="2763" y="349"/>
                    </a:lnTo>
                    <a:lnTo>
                      <a:pt x="2767" y="341"/>
                    </a:lnTo>
                    <a:lnTo>
                      <a:pt x="2771" y="339"/>
                    </a:lnTo>
                    <a:lnTo>
                      <a:pt x="2775" y="337"/>
                    </a:lnTo>
                    <a:lnTo>
                      <a:pt x="2779" y="332"/>
                    </a:lnTo>
                    <a:lnTo>
                      <a:pt x="2783" y="330"/>
                    </a:lnTo>
                    <a:lnTo>
                      <a:pt x="2787" y="324"/>
                    </a:lnTo>
                    <a:lnTo>
                      <a:pt x="2791" y="324"/>
                    </a:lnTo>
                    <a:lnTo>
                      <a:pt x="2795" y="322"/>
                    </a:lnTo>
                    <a:lnTo>
                      <a:pt x="2799" y="317"/>
                    </a:lnTo>
                    <a:lnTo>
                      <a:pt x="2803" y="312"/>
                    </a:lnTo>
                    <a:lnTo>
                      <a:pt x="2807" y="312"/>
                    </a:lnTo>
                    <a:lnTo>
                      <a:pt x="2811" y="309"/>
                    </a:lnTo>
                    <a:lnTo>
                      <a:pt x="2815" y="303"/>
                    </a:lnTo>
                    <a:lnTo>
                      <a:pt x="2819" y="303"/>
                    </a:lnTo>
                    <a:lnTo>
                      <a:pt x="2823" y="300"/>
                    </a:lnTo>
                    <a:lnTo>
                      <a:pt x="2827" y="297"/>
                    </a:lnTo>
                    <a:lnTo>
                      <a:pt x="2831" y="295"/>
                    </a:lnTo>
                    <a:lnTo>
                      <a:pt x="2834" y="290"/>
                    </a:lnTo>
                    <a:lnTo>
                      <a:pt x="2838" y="290"/>
                    </a:lnTo>
                    <a:lnTo>
                      <a:pt x="2842" y="288"/>
                    </a:lnTo>
                    <a:lnTo>
                      <a:pt x="2846" y="280"/>
                    </a:lnTo>
                    <a:lnTo>
                      <a:pt x="2850" y="282"/>
                    </a:lnTo>
                    <a:lnTo>
                      <a:pt x="2854" y="282"/>
                    </a:lnTo>
                    <a:lnTo>
                      <a:pt x="2858" y="273"/>
                    </a:lnTo>
                    <a:lnTo>
                      <a:pt x="2862" y="275"/>
                    </a:lnTo>
                    <a:lnTo>
                      <a:pt x="2866" y="270"/>
                    </a:lnTo>
                    <a:lnTo>
                      <a:pt x="2870" y="266"/>
                    </a:lnTo>
                    <a:lnTo>
                      <a:pt x="2874" y="260"/>
                    </a:lnTo>
                    <a:lnTo>
                      <a:pt x="2878" y="265"/>
                    </a:lnTo>
                    <a:lnTo>
                      <a:pt x="2882" y="258"/>
                    </a:lnTo>
                    <a:lnTo>
                      <a:pt x="2886" y="256"/>
                    </a:lnTo>
                    <a:lnTo>
                      <a:pt x="2890" y="251"/>
                    </a:lnTo>
                    <a:lnTo>
                      <a:pt x="2894" y="248"/>
                    </a:lnTo>
                    <a:lnTo>
                      <a:pt x="2898" y="246"/>
                    </a:lnTo>
                    <a:lnTo>
                      <a:pt x="2901" y="244"/>
                    </a:lnTo>
                    <a:lnTo>
                      <a:pt x="2905" y="239"/>
                    </a:lnTo>
                    <a:lnTo>
                      <a:pt x="2909" y="236"/>
                    </a:lnTo>
                    <a:lnTo>
                      <a:pt x="2913" y="238"/>
                    </a:lnTo>
                    <a:lnTo>
                      <a:pt x="2917" y="233"/>
                    </a:lnTo>
                    <a:lnTo>
                      <a:pt x="2921" y="229"/>
                    </a:lnTo>
                    <a:lnTo>
                      <a:pt x="2925" y="231"/>
                    </a:lnTo>
                    <a:lnTo>
                      <a:pt x="2929" y="233"/>
                    </a:lnTo>
                    <a:lnTo>
                      <a:pt x="2933" y="224"/>
                    </a:lnTo>
                    <a:lnTo>
                      <a:pt x="2937" y="223"/>
                    </a:lnTo>
                    <a:lnTo>
                      <a:pt x="2941" y="217"/>
                    </a:lnTo>
                    <a:lnTo>
                      <a:pt x="2945" y="214"/>
                    </a:lnTo>
                    <a:lnTo>
                      <a:pt x="2949" y="211"/>
                    </a:lnTo>
                    <a:lnTo>
                      <a:pt x="2953" y="209"/>
                    </a:lnTo>
                    <a:lnTo>
                      <a:pt x="2957" y="207"/>
                    </a:lnTo>
                    <a:lnTo>
                      <a:pt x="2961" y="202"/>
                    </a:lnTo>
                    <a:lnTo>
                      <a:pt x="2965" y="209"/>
                    </a:lnTo>
                    <a:lnTo>
                      <a:pt x="2969" y="20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5" name="Line 4657"/>
              <p:cNvSpPr>
                <a:spLocks noChangeShapeType="1"/>
              </p:cNvSpPr>
              <p:nvPr/>
            </p:nvSpPr>
            <p:spPr bwMode="auto">
              <a:xfrm flipV="1">
                <a:off x="304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6" name="Line 4658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7" name="Line 4659"/>
              <p:cNvSpPr>
                <a:spLocks noChangeShapeType="1"/>
              </p:cNvSpPr>
              <p:nvPr/>
            </p:nvSpPr>
            <p:spPr bwMode="auto">
              <a:xfrm flipV="1"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8" name="Line 4660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09" name="Line 4661"/>
              <p:cNvSpPr>
                <a:spLocks noChangeShapeType="1"/>
              </p:cNvSpPr>
              <p:nvPr/>
            </p:nvSpPr>
            <p:spPr bwMode="auto">
              <a:xfrm flipV="1">
                <a:off x="307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0" name="Line 4662"/>
              <p:cNvSpPr>
                <a:spLocks noChangeShapeType="1"/>
              </p:cNvSpPr>
              <p:nvPr/>
            </p:nvSpPr>
            <p:spPr bwMode="auto">
              <a:xfrm>
                <a:off x="307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1" name="Line 4663"/>
              <p:cNvSpPr>
                <a:spLocks noChangeShapeType="1"/>
              </p:cNvSpPr>
              <p:nvPr/>
            </p:nvSpPr>
            <p:spPr bwMode="auto">
              <a:xfrm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2" name="Line 4664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3" name="Freeform 4665"/>
              <p:cNvSpPr>
                <a:spLocks/>
              </p:cNvSpPr>
              <p:nvPr/>
            </p:nvSpPr>
            <p:spPr bwMode="auto">
              <a:xfrm flipV="1">
                <a:off x="3082" y="910"/>
                <a:ext cx="1731" cy="1106"/>
              </a:xfrm>
              <a:custGeom>
                <a:avLst/>
                <a:gdLst/>
                <a:ahLst/>
                <a:cxnLst>
                  <a:cxn ang="0">
                    <a:pos x="44" y="3"/>
                  </a:cxn>
                  <a:cxn ang="0">
                    <a:pos x="91" y="20"/>
                  </a:cxn>
                  <a:cxn ang="0">
                    <a:pos x="138" y="34"/>
                  </a:cxn>
                  <a:cxn ang="0">
                    <a:pos x="186" y="58"/>
                  </a:cxn>
                  <a:cxn ang="0">
                    <a:pos x="233" y="89"/>
                  </a:cxn>
                  <a:cxn ang="0">
                    <a:pos x="280" y="129"/>
                  </a:cxn>
                  <a:cxn ang="0">
                    <a:pos x="328" y="181"/>
                  </a:cxn>
                  <a:cxn ang="0">
                    <a:pos x="375" y="242"/>
                  </a:cxn>
                  <a:cxn ang="0">
                    <a:pos x="422" y="310"/>
                  </a:cxn>
                  <a:cxn ang="0">
                    <a:pos x="470" y="388"/>
                  </a:cxn>
                  <a:cxn ang="0">
                    <a:pos x="517" y="474"/>
                  </a:cxn>
                  <a:cxn ang="0">
                    <a:pos x="564" y="564"/>
                  </a:cxn>
                  <a:cxn ang="0">
                    <a:pos x="611" y="666"/>
                  </a:cxn>
                  <a:cxn ang="0">
                    <a:pos x="659" y="772"/>
                  </a:cxn>
                  <a:cxn ang="0">
                    <a:pos x="706" y="877"/>
                  </a:cxn>
                  <a:cxn ang="0">
                    <a:pos x="753" y="989"/>
                  </a:cxn>
                  <a:cxn ang="0">
                    <a:pos x="801" y="1092"/>
                  </a:cxn>
                  <a:cxn ang="0">
                    <a:pos x="848" y="1197"/>
                  </a:cxn>
                  <a:cxn ang="0">
                    <a:pos x="895" y="1302"/>
                  </a:cxn>
                  <a:cxn ang="0">
                    <a:pos x="943" y="1399"/>
                  </a:cxn>
                  <a:cxn ang="0">
                    <a:pos x="990" y="1490"/>
                  </a:cxn>
                  <a:cxn ang="0">
                    <a:pos x="1037" y="1578"/>
                  </a:cxn>
                  <a:cxn ang="0">
                    <a:pos x="1085" y="1653"/>
                  </a:cxn>
                  <a:cxn ang="0">
                    <a:pos x="1132" y="1720"/>
                  </a:cxn>
                  <a:cxn ang="0">
                    <a:pos x="1179" y="1777"/>
                  </a:cxn>
                  <a:cxn ang="0">
                    <a:pos x="1226" y="1825"/>
                  </a:cxn>
                  <a:cxn ang="0">
                    <a:pos x="1274" y="1864"/>
                  </a:cxn>
                  <a:cxn ang="0">
                    <a:pos x="1321" y="1897"/>
                  </a:cxn>
                  <a:cxn ang="0">
                    <a:pos x="1368" y="1913"/>
                  </a:cxn>
                  <a:cxn ang="0">
                    <a:pos x="1416" y="1921"/>
                  </a:cxn>
                  <a:cxn ang="0">
                    <a:pos x="1463" y="1917"/>
                  </a:cxn>
                  <a:cxn ang="0">
                    <a:pos x="1510" y="1905"/>
                  </a:cxn>
                  <a:cxn ang="0">
                    <a:pos x="1558" y="1882"/>
                  </a:cxn>
                  <a:cxn ang="0">
                    <a:pos x="1605" y="1852"/>
                  </a:cxn>
                  <a:cxn ang="0">
                    <a:pos x="1652" y="1818"/>
                  </a:cxn>
                  <a:cxn ang="0">
                    <a:pos x="1700" y="1776"/>
                  </a:cxn>
                  <a:cxn ang="0">
                    <a:pos x="1747" y="1723"/>
                  </a:cxn>
                  <a:cxn ang="0">
                    <a:pos x="1794" y="1673"/>
                  </a:cxn>
                  <a:cxn ang="0">
                    <a:pos x="1841" y="1612"/>
                  </a:cxn>
                  <a:cxn ang="0">
                    <a:pos x="1889" y="1548"/>
                  </a:cxn>
                  <a:cxn ang="0">
                    <a:pos x="1936" y="1478"/>
                  </a:cxn>
                  <a:cxn ang="0">
                    <a:pos x="1983" y="1411"/>
                  </a:cxn>
                  <a:cxn ang="0">
                    <a:pos x="2031" y="1341"/>
                  </a:cxn>
                  <a:cxn ang="0">
                    <a:pos x="2078" y="1273"/>
                  </a:cxn>
                  <a:cxn ang="0">
                    <a:pos x="2125" y="1198"/>
                  </a:cxn>
                  <a:cxn ang="0">
                    <a:pos x="2173" y="1124"/>
                  </a:cxn>
                  <a:cxn ang="0">
                    <a:pos x="2220" y="1057"/>
                  </a:cxn>
                  <a:cxn ang="0">
                    <a:pos x="2267" y="986"/>
                  </a:cxn>
                  <a:cxn ang="0">
                    <a:pos x="2315" y="913"/>
                  </a:cxn>
                  <a:cxn ang="0">
                    <a:pos x="2362" y="846"/>
                  </a:cxn>
                  <a:cxn ang="0">
                    <a:pos x="2409" y="784"/>
                  </a:cxn>
                  <a:cxn ang="0">
                    <a:pos x="2457" y="719"/>
                  </a:cxn>
                  <a:cxn ang="0">
                    <a:pos x="2504" y="656"/>
                  </a:cxn>
                  <a:cxn ang="0">
                    <a:pos x="2551" y="601"/>
                  </a:cxn>
                  <a:cxn ang="0">
                    <a:pos x="2598" y="546"/>
                  </a:cxn>
                  <a:cxn ang="0">
                    <a:pos x="2646" y="498"/>
                  </a:cxn>
                  <a:cxn ang="0">
                    <a:pos x="2693" y="447"/>
                  </a:cxn>
                  <a:cxn ang="0">
                    <a:pos x="2740" y="403"/>
                  </a:cxn>
                  <a:cxn ang="0">
                    <a:pos x="2788" y="362"/>
                  </a:cxn>
                  <a:cxn ang="0">
                    <a:pos x="2835" y="326"/>
                  </a:cxn>
                  <a:cxn ang="0">
                    <a:pos x="2882" y="288"/>
                  </a:cxn>
                  <a:cxn ang="0">
                    <a:pos x="2930" y="251"/>
                  </a:cxn>
                  <a:cxn ang="0">
                    <a:pos x="2977" y="224"/>
                  </a:cxn>
                </a:cxnLst>
                <a:rect l="0" t="0" r="r" b="b"/>
                <a:pathLst>
                  <a:path w="3005" h="1921">
                    <a:moveTo>
                      <a:pt x="0" y="0"/>
                    </a:moveTo>
                    <a:lnTo>
                      <a:pt x="4" y="2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3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32" y="5"/>
                    </a:lnTo>
                    <a:lnTo>
                      <a:pt x="36" y="8"/>
                    </a:lnTo>
                    <a:lnTo>
                      <a:pt x="40" y="5"/>
                    </a:lnTo>
                    <a:lnTo>
                      <a:pt x="44" y="3"/>
                    </a:lnTo>
                    <a:lnTo>
                      <a:pt x="48" y="7"/>
                    </a:lnTo>
                    <a:lnTo>
                      <a:pt x="52" y="7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3" y="11"/>
                    </a:lnTo>
                    <a:lnTo>
                      <a:pt x="67" y="13"/>
                    </a:lnTo>
                    <a:lnTo>
                      <a:pt x="71" y="11"/>
                    </a:lnTo>
                    <a:lnTo>
                      <a:pt x="75" y="14"/>
                    </a:lnTo>
                    <a:lnTo>
                      <a:pt x="79" y="12"/>
                    </a:lnTo>
                    <a:lnTo>
                      <a:pt x="83" y="15"/>
                    </a:lnTo>
                    <a:lnTo>
                      <a:pt x="87" y="20"/>
                    </a:lnTo>
                    <a:lnTo>
                      <a:pt x="91" y="20"/>
                    </a:lnTo>
                    <a:lnTo>
                      <a:pt x="95" y="18"/>
                    </a:lnTo>
                    <a:lnTo>
                      <a:pt x="99" y="20"/>
                    </a:lnTo>
                    <a:lnTo>
                      <a:pt x="103" y="20"/>
                    </a:lnTo>
                    <a:lnTo>
                      <a:pt x="107" y="25"/>
                    </a:lnTo>
                    <a:lnTo>
                      <a:pt x="111" y="24"/>
                    </a:lnTo>
                    <a:lnTo>
                      <a:pt x="115" y="24"/>
                    </a:lnTo>
                    <a:lnTo>
                      <a:pt x="119" y="25"/>
                    </a:lnTo>
                    <a:lnTo>
                      <a:pt x="123" y="28"/>
                    </a:lnTo>
                    <a:lnTo>
                      <a:pt x="127" y="30"/>
                    </a:lnTo>
                    <a:lnTo>
                      <a:pt x="130" y="31"/>
                    </a:lnTo>
                    <a:lnTo>
                      <a:pt x="134" y="31"/>
                    </a:lnTo>
                    <a:lnTo>
                      <a:pt x="138" y="34"/>
                    </a:lnTo>
                    <a:lnTo>
                      <a:pt x="142" y="34"/>
                    </a:lnTo>
                    <a:lnTo>
                      <a:pt x="146" y="36"/>
                    </a:lnTo>
                    <a:lnTo>
                      <a:pt x="150" y="40"/>
                    </a:lnTo>
                    <a:lnTo>
                      <a:pt x="154" y="40"/>
                    </a:lnTo>
                    <a:lnTo>
                      <a:pt x="158" y="46"/>
                    </a:lnTo>
                    <a:lnTo>
                      <a:pt x="162" y="48"/>
                    </a:lnTo>
                    <a:lnTo>
                      <a:pt x="166" y="49"/>
                    </a:lnTo>
                    <a:lnTo>
                      <a:pt x="170" y="44"/>
                    </a:lnTo>
                    <a:lnTo>
                      <a:pt x="174" y="50"/>
                    </a:lnTo>
                    <a:lnTo>
                      <a:pt x="178" y="52"/>
                    </a:lnTo>
                    <a:lnTo>
                      <a:pt x="182" y="55"/>
                    </a:lnTo>
                    <a:lnTo>
                      <a:pt x="186" y="58"/>
                    </a:lnTo>
                    <a:lnTo>
                      <a:pt x="190" y="63"/>
                    </a:lnTo>
                    <a:lnTo>
                      <a:pt x="194" y="59"/>
                    </a:lnTo>
                    <a:lnTo>
                      <a:pt x="197" y="64"/>
                    </a:lnTo>
                    <a:lnTo>
                      <a:pt x="201" y="70"/>
                    </a:lnTo>
                    <a:lnTo>
                      <a:pt x="205" y="71"/>
                    </a:lnTo>
                    <a:lnTo>
                      <a:pt x="209" y="75"/>
                    </a:lnTo>
                    <a:lnTo>
                      <a:pt x="213" y="71"/>
                    </a:lnTo>
                    <a:lnTo>
                      <a:pt x="217" y="77"/>
                    </a:lnTo>
                    <a:lnTo>
                      <a:pt x="221" y="82"/>
                    </a:lnTo>
                    <a:lnTo>
                      <a:pt x="225" y="85"/>
                    </a:lnTo>
                    <a:lnTo>
                      <a:pt x="229" y="85"/>
                    </a:lnTo>
                    <a:lnTo>
                      <a:pt x="233" y="89"/>
                    </a:lnTo>
                    <a:lnTo>
                      <a:pt x="237" y="95"/>
                    </a:lnTo>
                    <a:lnTo>
                      <a:pt x="241" y="93"/>
                    </a:lnTo>
                    <a:lnTo>
                      <a:pt x="245" y="98"/>
                    </a:lnTo>
                    <a:lnTo>
                      <a:pt x="249" y="105"/>
                    </a:lnTo>
                    <a:lnTo>
                      <a:pt x="253" y="104"/>
                    </a:lnTo>
                    <a:lnTo>
                      <a:pt x="257" y="107"/>
                    </a:lnTo>
                    <a:lnTo>
                      <a:pt x="261" y="113"/>
                    </a:lnTo>
                    <a:lnTo>
                      <a:pt x="265" y="116"/>
                    </a:lnTo>
                    <a:lnTo>
                      <a:pt x="268" y="118"/>
                    </a:lnTo>
                    <a:lnTo>
                      <a:pt x="272" y="125"/>
                    </a:lnTo>
                    <a:lnTo>
                      <a:pt x="276" y="124"/>
                    </a:lnTo>
                    <a:lnTo>
                      <a:pt x="280" y="129"/>
                    </a:lnTo>
                    <a:lnTo>
                      <a:pt x="284" y="136"/>
                    </a:lnTo>
                    <a:lnTo>
                      <a:pt x="288" y="141"/>
                    </a:lnTo>
                    <a:lnTo>
                      <a:pt x="292" y="142"/>
                    </a:lnTo>
                    <a:lnTo>
                      <a:pt x="296" y="146"/>
                    </a:lnTo>
                    <a:lnTo>
                      <a:pt x="300" y="152"/>
                    </a:lnTo>
                    <a:lnTo>
                      <a:pt x="304" y="158"/>
                    </a:lnTo>
                    <a:lnTo>
                      <a:pt x="308" y="160"/>
                    </a:lnTo>
                    <a:lnTo>
                      <a:pt x="312" y="168"/>
                    </a:lnTo>
                    <a:lnTo>
                      <a:pt x="316" y="169"/>
                    </a:lnTo>
                    <a:lnTo>
                      <a:pt x="320" y="174"/>
                    </a:lnTo>
                    <a:lnTo>
                      <a:pt x="324" y="177"/>
                    </a:lnTo>
                    <a:lnTo>
                      <a:pt x="328" y="181"/>
                    </a:lnTo>
                    <a:lnTo>
                      <a:pt x="332" y="186"/>
                    </a:lnTo>
                    <a:lnTo>
                      <a:pt x="335" y="194"/>
                    </a:lnTo>
                    <a:lnTo>
                      <a:pt x="339" y="200"/>
                    </a:lnTo>
                    <a:lnTo>
                      <a:pt x="343" y="202"/>
                    </a:lnTo>
                    <a:lnTo>
                      <a:pt x="347" y="206"/>
                    </a:lnTo>
                    <a:lnTo>
                      <a:pt x="351" y="210"/>
                    </a:lnTo>
                    <a:lnTo>
                      <a:pt x="355" y="216"/>
                    </a:lnTo>
                    <a:lnTo>
                      <a:pt x="359" y="221"/>
                    </a:lnTo>
                    <a:lnTo>
                      <a:pt x="363" y="228"/>
                    </a:lnTo>
                    <a:lnTo>
                      <a:pt x="367" y="231"/>
                    </a:lnTo>
                    <a:lnTo>
                      <a:pt x="371" y="234"/>
                    </a:lnTo>
                    <a:lnTo>
                      <a:pt x="375" y="242"/>
                    </a:lnTo>
                    <a:lnTo>
                      <a:pt x="379" y="245"/>
                    </a:lnTo>
                    <a:lnTo>
                      <a:pt x="383" y="254"/>
                    </a:lnTo>
                    <a:lnTo>
                      <a:pt x="387" y="259"/>
                    </a:lnTo>
                    <a:lnTo>
                      <a:pt x="391" y="268"/>
                    </a:lnTo>
                    <a:lnTo>
                      <a:pt x="395" y="270"/>
                    </a:lnTo>
                    <a:lnTo>
                      <a:pt x="399" y="272"/>
                    </a:lnTo>
                    <a:lnTo>
                      <a:pt x="402" y="280"/>
                    </a:lnTo>
                    <a:lnTo>
                      <a:pt x="406" y="285"/>
                    </a:lnTo>
                    <a:lnTo>
                      <a:pt x="410" y="292"/>
                    </a:lnTo>
                    <a:lnTo>
                      <a:pt x="414" y="298"/>
                    </a:lnTo>
                    <a:lnTo>
                      <a:pt x="418" y="306"/>
                    </a:lnTo>
                    <a:lnTo>
                      <a:pt x="422" y="310"/>
                    </a:lnTo>
                    <a:lnTo>
                      <a:pt x="426" y="320"/>
                    </a:lnTo>
                    <a:lnTo>
                      <a:pt x="430" y="323"/>
                    </a:lnTo>
                    <a:lnTo>
                      <a:pt x="434" y="333"/>
                    </a:lnTo>
                    <a:lnTo>
                      <a:pt x="438" y="336"/>
                    </a:lnTo>
                    <a:lnTo>
                      <a:pt x="442" y="345"/>
                    </a:lnTo>
                    <a:lnTo>
                      <a:pt x="446" y="348"/>
                    </a:lnTo>
                    <a:lnTo>
                      <a:pt x="450" y="357"/>
                    </a:lnTo>
                    <a:lnTo>
                      <a:pt x="454" y="363"/>
                    </a:lnTo>
                    <a:lnTo>
                      <a:pt x="458" y="368"/>
                    </a:lnTo>
                    <a:lnTo>
                      <a:pt x="462" y="374"/>
                    </a:lnTo>
                    <a:lnTo>
                      <a:pt x="466" y="382"/>
                    </a:lnTo>
                    <a:lnTo>
                      <a:pt x="470" y="388"/>
                    </a:lnTo>
                    <a:lnTo>
                      <a:pt x="473" y="394"/>
                    </a:lnTo>
                    <a:lnTo>
                      <a:pt x="477" y="403"/>
                    </a:lnTo>
                    <a:lnTo>
                      <a:pt x="481" y="409"/>
                    </a:lnTo>
                    <a:lnTo>
                      <a:pt x="485" y="416"/>
                    </a:lnTo>
                    <a:lnTo>
                      <a:pt x="489" y="424"/>
                    </a:lnTo>
                    <a:lnTo>
                      <a:pt x="493" y="432"/>
                    </a:lnTo>
                    <a:lnTo>
                      <a:pt x="497" y="435"/>
                    </a:lnTo>
                    <a:lnTo>
                      <a:pt x="501" y="447"/>
                    </a:lnTo>
                    <a:lnTo>
                      <a:pt x="505" y="451"/>
                    </a:lnTo>
                    <a:lnTo>
                      <a:pt x="509" y="458"/>
                    </a:lnTo>
                    <a:lnTo>
                      <a:pt x="513" y="467"/>
                    </a:lnTo>
                    <a:lnTo>
                      <a:pt x="517" y="474"/>
                    </a:lnTo>
                    <a:lnTo>
                      <a:pt x="521" y="485"/>
                    </a:lnTo>
                    <a:lnTo>
                      <a:pt x="525" y="492"/>
                    </a:lnTo>
                    <a:lnTo>
                      <a:pt x="529" y="496"/>
                    </a:lnTo>
                    <a:lnTo>
                      <a:pt x="533" y="505"/>
                    </a:lnTo>
                    <a:lnTo>
                      <a:pt x="537" y="513"/>
                    </a:lnTo>
                    <a:lnTo>
                      <a:pt x="540" y="520"/>
                    </a:lnTo>
                    <a:lnTo>
                      <a:pt x="544" y="528"/>
                    </a:lnTo>
                    <a:lnTo>
                      <a:pt x="548" y="539"/>
                    </a:lnTo>
                    <a:lnTo>
                      <a:pt x="552" y="546"/>
                    </a:lnTo>
                    <a:lnTo>
                      <a:pt x="556" y="550"/>
                    </a:lnTo>
                    <a:lnTo>
                      <a:pt x="560" y="560"/>
                    </a:lnTo>
                    <a:lnTo>
                      <a:pt x="564" y="564"/>
                    </a:lnTo>
                    <a:lnTo>
                      <a:pt x="568" y="577"/>
                    </a:lnTo>
                    <a:lnTo>
                      <a:pt x="572" y="587"/>
                    </a:lnTo>
                    <a:lnTo>
                      <a:pt x="576" y="592"/>
                    </a:lnTo>
                    <a:lnTo>
                      <a:pt x="580" y="602"/>
                    </a:lnTo>
                    <a:lnTo>
                      <a:pt x="584" y="613"/>
                    </a:lnTo>
                    <a:lnTo>
                      <a:pt x="588" y="618"/>
                    </a:lnTo>
                    <a:lnTo>
                      <a:pt x="592" y="624"/>
                    </a:lnTo>
                    <a:lnTo>
                      <a:pt x="596" y="632"/>
                    </a:lnTo>
                    <a:lnTo>
                      <a:pt x="600" y="644"/>
                    </a:lnTo>
                    <a:lnTo>
                      <a:pt x="604" y="650"/>
                    </a:lnTo>
                    <a:lnTo>
                      <a:pt x="608" y="659"/>
                    </a:lnTo>
                    <a:lnTo>
                      <a:pt x="611" y="666"/>
                    </a:lnTo>
                    <a:lnTo>
                      <a:pt x="615" y="675"/>
                    </a:lnTo>
                    <a:lnTo>
                      <a:pt x="619" y="685"/>
                    </a:lnTo>
                    <a:lnTo>
                      <a:pt x="623" y="691"/>
                    </a:lnTo>
                    <a:lnTo>
                      <a:pt x="627" y="701"/>
                    </a:lnTo>
                    <a:lnTo>
                      <a:pt x="631" y="712"/>
                    </a:lnTo>
                    <a:lnTo>
                      <a:pt x="635" y="720"/>
                    </a:lnTo>
                    <a:lnTo>
                      <a:pt x="639" y="725"/>
                    </a:lnTo>
                    <a:lnTo>
                      <a:pt x="643" y="733"/>
                    </a:lnTo>
                    <a:lnTo>
                      <a:pt x="647" y="747"/>
                    </a:lnTo>
                    <a:lnTo>
                      <a:pt x="651" y="754"/>
                    </a:lnTo>
                    <a:lnTo>
                      <a:pt x="655" y="760"/>
                    </a:lnTo>
                    <a:lnTo>
                      <a:pt x="659" y="772"/>
                    </a:lnTo>
                    <a:lnTo>
                      <a:pt x="663" y="782"/>
                    </a:lnTo>
                    <a:lnTo>
                      <a:pt x="667" y="789"/>
                    </a:lnTo>
                    <a:lnTo>
                      <a:pt x="671" y="799"/>
                    </a:lnTo>
                    <a:lnTo>
                      <a:pt x="675" y="812"/>
                    </a:lnTo>
                    <a:lnTo>
                      <a:pt x="678" y="812"/>
                    </a:lnTo>
                    <a:lnTo>
                      <a:pt x="682" y="826"/>
                    </a:lnTo>
                    <a:lnTo>
                      <a:pt x="686" y="837"/>
                    </a:lnTo>
                    <a:lnTo>
                      <a:pt x="690" y="840"/>
                    </a:lnTo>
                    <a:lnTo>
                      <a:pt x="694" y="849"/>
                    </a:lnTo>
                    <a:lnTo>
                      <a:pt x="698" y="860"/>
                    </a:lnTo>
                    <a:lnTo>
                      <a:pt x="702" y="870"/>
                    </a:lnTo>
                    <a:lnTo>
                      <a:pt x="706" y="877"/>
                    </a:lnTo>
                    <a:lnTo>
                      <a:pt x="710" y="888"/>
                    </a:lnTo>
                    <a:lnTo>
                      <a:pt x="714" y="894"/>
                    </a:lnTo>
                    <a:lnTo>
                      <a:pt x="718" y="902"/>
                    </a:lnTo>
                    <a:lnTo>
                      <a:pt x="722" y="914"/>
                    </a:lnTo>
                    <a:lnTo>
                      <a:pt x="726" y="922"/>
                    </a:lnTo>
                    <a:lnTo>
                      <a:pt x="730" y="932"/>
                    </a:lnTo>
                    <a:lnTo>
                      <a:pt x="734" y="942"/>
                    </a:lnTo>
                    <a:lnTo>
                      <a:pt x="738" y="951"/>
                    </a:lnTo>
                    <a:lnTo>
                      <a:pt x="742" y="961"/>
                    </a:lnTo>
                    <a:lnTo>
                      <a:pt x="745" y="966"/>
                    </a:lnTo>
                    <a:lnTo>
                      <a:pt x="749" y="980"/>
                    </a:lnTo>
                    <a:lnTo>
                      <a:pt x="753" y="989"/>
                    </a:lnTo>
                    <a:lnTo>
                      <a:pt x="757" y="995"/>
                    </a:lnTo>
                    <a:lnTo>
                      <a:pt x="761" y="1005"/>
                    </a:lnTo>
                    <a:lnTo>
                      <a:pt x="765" y="1015"/>
                    </a:lnTo>
                    <a:lnTo>
                      <a:pt x="769" y="1023"/>
                    </a:lnTo>
                    <a:lnTo>
                      <a:pt x="773" y="1033"/>
                    </a:lnTo>
                    <a:lnTo>
                      <a:pt x="777" y="1040"/>
                    </a:lnTo>
                    <a:lnTo>
                      <a:pt x="781" y="1051"/>
                    </a:lnTo>
                    <a:lnTo>
                      <a:pt x="785" y="1058"/>
                    </a:lnTo>
                    <a:lnTo>
                      <a:pt x="789" y="1066"/>
                    </a:lnTo>
                    <a:lnTo>
                      <a:pt x="793" y="1077"/>
                    </a:lnTo>
                    <a:lnTo>
                      <a:pt x="797" y="1084"/>
                    </a:lnTo>
                    <a:lnTo>
                      <a:pt x="801" y="1092"/>
                    </a:lnTo>
                    <a:lnTo>
                      <a:pt x="805" y="1101"/>
                    </a:lnTo>
                    <a:lnTo>
                      <a:pt x="809" y="1111"/>
                    </a:lnTo>
                    <a:lnTo>
                      <a:pt x="813" y="1119"/>
                    </a:lnTo>
                    <a:lnTo>
                      <a:pt x="816" y="1128"/>
                    </a:lnTo>
                    <a:lnTo>
                      <a:pt x="820" y="1139"/>
                    </a:lnTo>
                    <a:lnTo>
                      <a:pt x="824" y="1148"/>
                    </a:lnTo>
                    <a:lnTo>
                      <a:pt x="828" y="1157"/>
                    </a:lnTo>
                    <a:lnTo>
                      <a:pt x="832" y="1163"/>
                    </a:lnTo>
                    <a:lnTo>
                      <a:pt x="836" y="1173"/>
                    </a:lnTo>
                    <a:lnTo>
                      <a:pt x="840" y="1177"/>
                    </a:lnTo>
                    <a:lnTo>
                      <a:pt x="844" y="1191"/>
                    </a:lnTo>
                    <a:lnTo>
                      <a:pt x="848" y="1197"/>
                    </a:lnTo>
                    <a:lnTo>
                      <a:pt x="852" y="1208"/>
                    </a:lnTo>
                    <a:lnTo>
                      <a:pt x="856" y="1222"/>
                    </a:lnTo>
                    <a:lnTo>
                      <a:pt x="860" y="1224"/>
                    </a:lnTo>
                    <a:lnTo>
                      <a:pt x="864" y="1237"/>
                    </a:lnTo>
                    <a:lnTo>
                      <a:pt x="868" y="1244"/>
                    </a:lnTo>
                    <a:lnTo>
                      <a:pt x="872" y="1253"/>
                    </a:lnTo>
                    <a:lnTo>
                      <a:pt x="876" y="1261"/>
                    </a:lnTo>
                    <a:lnTo>
                      <a:pt x="880" y="1265"/>
                    </a:lnTo>
                    <a:lnTo>
                      <a:pt x="883" y="1275"/>
                    </a:lnTo>
                    <a:lnTo>
                      <a:pt x="887" y="1287"/>
                    </a:lnTo>
                    <a:lnTo>
                      <a:pt x="891" y="1294"/>
                    </a:lnTo>
                    <a:lnTo>
                      <a:pt x="895" y="1302"/>
                    </a:lnTo>
                    <a:lnTo>
                      <a:pt x="899" y="1311"/>
                    </a:lnTo>
                    <a:lnTo>
                      <a:pt x="903" y="1319"/>
                    </a:lnTo>
                    <a:lnTo>
                      <a:pt x="907" y="1327"/>
                    </a:lnTo>
                    <a:lnTo>
                      <a:pt x="911" y="1338"/>
                    </a:lnTo>
                    <a:lnTo>
                      <a:pt x="915" y="1343"/>
                    </a:lnTo>
                    <a:lnTo>
                      <a:pt x="919" y="1351"/>
                    </a:lnTo>
                    <a:lnTo>
                      <a:pt x="923" y="1363"/>
                    </a:lnTo>
                    <a:lnTo>
                      <a:pt x="927" y="1366"/>
                    </a:lnTo>
                    <a:lnTo>
                      <a:pt x="931" y="1376"/>
                    </a:lnTo>
                    <a:lnTo>
                      <a:pt x="935" y="1385"/>
                    </a:lnTo>
                    <a:lnTo>
                      <a:pt x="939" y="1393"/>
                    </a:lnTo>
                    <a:lnTo>
                      <a:pt x="943" y="1399"/>
                    </a:lnTo>
                    <a:lnTo>
                      <a:pt x="947" y="1411"/>
                    </a:lnTo>
                    <a:lnTo>
                      <a:pt x="950" y="1416"/>
                    </a:lnTo>
                    <a:lnTo>
                      <a:pt x="954" y="1422"/>
                    </a:lnTo>
                    <a:lnTo>
                      <a:pt x="958" y="1432"/>
                    </a:lnTo>
                    <a:lnTo>
                      <a:pt x="962" y="1440"/>
                    </a:lnTo>
                    <a:lnTo>
                      <a:pt x="966" y="1449"/>
                    </a:lnTo>
                    <a:lnTo>
                      <a:pt x="970" y="1456"/>
                    </a:lnTo>
                    <a:lnTo>
                      <a:pt x="974" y="1460"/>
                    </a:lnTo>
                    <a:lnTo>
                      <a:pt x="978" y="1469"/>
                    </a:lnTo>
                    <a:lnTo>
                      <a:pt x="982" y="1478"/>
                    </a:lnTo>
                    <a:lnTo>
                      <a:pt x="986" y="1486"/>
                    </a:lnTo>
                    <a:lnTo>
                      <a:pt x="990" y="1490"/>
                    </a:lnTo>
                    <a:lnTo>
                      <a:pt x="994" y="1496"/>
                    </a:lnTo>
                    <a:lnTo>
                      <a:pt x="998" y="1506"/>
                    </a:lnTo>
                    <a:lnTo>
                      <a:pt x="1002" y="1514"/>
                    </a:lnTo>
                    <a:lnTo>
                      <a:pt x="1006" y="1519"/>
                    </a:lnTo>
                    <a:lnTo>
                      <a:pt x="1010" y="1529"/>
                    </a:lnTo>
                    <a:lnTo>
                      <a:pt x="1014" y="1536"/>
                    </a:lnTo>
                    <a:lnTo>
                      <a:pt x="1018" y="1543"/>
                    </a:lnTo>
                    <a:lnTo>
                      <a:pt x="1021" y="1548"/>
                    </a:lnTo>
                    <a:lnTo>
                      <a:pt x="1025" y="1554"/>
                    </a:lnTo>
                    <a:lnTo>
                      <a:pt x="1029" y="1560"/>
                    </a:lnTo>
                    <a:lnTo>
                      <a:pt x="1033" y="1570"/>
                    </a:lnTo>
                    <a:lnTo>
                      <a:pt x="1037" y="1578"/>
                    </a:lnTo>
                    <a:lnTo>
                      <a:pt x="1041" y="1584"/>
                    </a:lnTo>
                    <a:lnTo>
                      <a:pt x="1045" y="1590"/>
                    </a:lnTo>
                    <a:lnTo>
                      <a:pt x="1049" y="1597"/>
                    </a:lnTo>
                    <a:lnTo>
                      <a:pt x="1053" y="1602"/>
                    </a:lnTo>
                    <a:lnTo>
                      <a:pt x="1057" y="1608"/>
                    </a:lnTo>
                    <a:lnTo>
                      <a:pt x="1061" y="1615"/>
                    </a:lnTo>
                    <a:lnTo>
                      <a:pt x="1065" y="1623"/>
                    </a:lnTo>
                    <a:lnTo>
                      <a:pt x="1069" y="1627"/>
                    </a:lnTo>
                    <a:lnTo>
                      <a:pt x="1073" y="1631"/>
                    </a:lnTo>
                    <a:lnTo>
                      <a:pt x="1077" y="1636"/>
                    </a:lnTo>
                    <a:lnTo>
                      <a:pt x="1081" y="1649"/>
                    </a:lnTo>
                    <a:lnTo>
                      <a:pt x="1085" y="1653"/>
                    </a:lnTo>
                    <a:lnTo>
                      <a:pt x="1088" y="1656"/>
                    </a:lnTo>
                    <a:lnTo>
                      <a:pt x="1092" y="1666"/>
                    </a:lnTo>
                    <a:lnTo>
                      <a:pt x="1096" y="1667"/>
                    </a:lnTo>
                    <a:lnTo>
                      <a:pt x="1100" y="1674"/>
                    </a:lnTo>
                    <a:lnTo>
                      <a:pt x="1104" y="1683"/>
                    </a:lnTo>
                    <a:lnTo>
                      <a:pt x="1108" y="1685"/>
                    </a:lnTo>
                    <a:lnTo>
                      <a:pt x="1112" y="1696"/>
                    </a:lnTo>
                    <a:lnTo>
                      <a:pt x="1116" y="1696"/>
                    </a:lnTo>
                    <a:lnTo>
                      <a:pt x="1120" y="1701"/>
                    </a:lnTo>
                    <a:lnTo>
                      <a:pt x="1124" y="1709"/>
                    </a:lnTo>
                    <a:lnTo>
                      <a:pt x="1128" y="1712"/>
                    </a:lnTo>
                    <a:lnTo>
                      <a:pt x="1132" y="1720"/>
                    </a:lnTo>
                    <a:lnTo>
                      <a:pt x="1136" y="1725"/>
                    </a:lnTo>
                    <a:lnTo>
                      <a:pt x="1140" y="1731"/>
                    </a:lnTo>
                    <a:lnTo>
                      <a:pt x="1144" y="1732"/>
                    </a:lnTo>
                    <a:lnTo>
                      <a:pt x="1148" y="1740"/>
                    </a:lnTo>
                    <a:lnTo>
                      <a:pt x="1152" y="1747"/>
                    </a:lnTo>
                    <a:lnTo>
                      <a:pt x="1156" y="1748"/>
                    </a:lnTo>
                    <a:lnTo>
                      <a:pt x="1159" y="1758"/>
                    </a:lnTo>
                    <a:lnTo>
                      <a:pt x="1163" y="1761"/>
                    </a:lnTo>
                    <a:lnTo>
                      <a:pt x="1167" y="1769"/>
                    </a:lnTo>
                    <a:lnTo>
                      <a:pt x="1171" y="1770"/>
                    </a:lnTo>
                    <a:lnTo>
                      <a:pt x="1175" y="1777"/>
                    </a:lnTo>
                    <a:lnTo>
                      <a:pt x="1179" y="1777"/>
                    </a:lnTo>
                    <a:lnTo>
                      <a:pt x="1183" y="1779"/>
                    </a:lnTo>
                    <a:lnTo>
                      <a:pt x="1187" y="1788"/>
                    </a:lnTo>
                    <a:lnTo>
                      <a:pt x="1191" y="1794"/>
                    </a:lnTo>
                    <a:lnTo>
                      <a:pt x="1195" y="1798"/>
                    </a:lnTo>
                    <a:lnTo>
                      <a:pt x="1199" y="1800"/>
                    </a:lnTo>
                    <a:lnTo>
                      <a:pt x="1203" y="1805"/>
                    </a:lnTo>
                    <a:lnTo>
                      <a:pt x="1207" y="1808"/>
                    </a:lnTo>
                    <a:lnTo>
                      <a:pt x="1211" y="1814"/>
                    </a:lnTo>
                    <a:lnTo>
                      <a:pt x="1215" y="1818"/>
                    </a:lnTo>
                    <a:lnTo>
                      <a:pt x="1219" y="1819"/>
                    </a:lnTo>
                    <a:lnTo>
                      <a:pt x="1223" y="1825"/>
                    </a:lnTo>
                    <a:lnTo>
                      <a:pt x="1226" y="1825"/>
                    </a:lnTo>
                    <a:lnTo>
                      <a:pt x="1230" y="1828"/>
                    </a:lnTo>
                    <a:lnTo>
                      <a:pt x="1234" y="1836"/>
                    </a:lnTo>
                    <a:lnTo>
                      <a:pt x="1238" y="1839"/>
                    </a:lnTo>
                    <a:lnTo>
                      <a:pt x="1242" y="1841"/>
                    </a:lnTo>
                    <a:lnTo>
                      <a:pt x="1246" y="1843"/>
                    </a:lnTo>
                    <a:lnTo>
                      <a:pt x="1250" y="1849"/>
                    </a:lnTo>
                    <a:lnTo>
                      <a:pt x="1254" y="1851"/>
                    </a:lnTo>
                    <a:lnTo>
                      <a:pt x="1258" y="1854"/>
                    </a:lnTo>
                    <a:lnTo>
                      <a:pt x="1262" y="1859"/>
                    </a:lnTo>
                    <a:lnTo>
                      <a:pt x="1266" y="1859"/>
                    </a:lnTo>
                    <a:lnTo>
                      <a:pt x="1270" y="1865"/>
                    </a:lnTo>
                    <a:lnTo>
                      <a:pt x="1274" y="1864"/>
                    </a:lnTo>
                    <a:lnTo>
                      <a:pt x="1278" y="1870"/>
                    </a:lnTo>
                    <a:lnTo>
                      <a:pt x="1282" y="1872"/>
                    </a:lnTo>
                    <a:lnTo>
                      <a:pt x="1286" y="1871"/>
                    </a:lnTo>
                    <a:lnTo>
                      <a:pt x="1290" y="1880"/>
                    </a:lnTo>
                    <a:lnTo>
                      <a:pt x="1293" y="1878"/>
                    </a:lnTo>
                    <a:lnTo>
                      <a:pt x="1297" y="1883"/>
                    </a:lnTo>
                    <a:lnTo>
                      <a:pt x="1301" y="1884"/>
                    </a:lnTo>
                    <a:lnTo>
                      <a:pt x="1305" y="1884"/>
                    </a:lnTo>
                    <a:lnTo>
                      <a:pt x="1309" y="1889"/>
                    </a:lnTo>
                    <a:lnTo>
                      <a:pt x="1313" y="1887"/>
                    </a:lnTo>
                    <a:lnTo>
                      <a:pt x="1317" y="1894"/>
                    </a:lnTo>
                    <a:lnTo>
                      <a:pt x="1321" y="1897"/>
                    </a:lnTo>
                    <a:lnTo>
                      <a:pt x="1325" y="1895"/>
                    </a:lnTo>
                    <a:lnTo>
                      <a:pt x="1329" y="1898"/>
                    </a:lnTo>
                    <a:lnTo>
                      <a:pt x="1333" y="1901"/>
                    </a:lnTo>
                    <a:lnTo>
                      <a:pt x="1337" y="1900"/>
                    </a:lnTo>
                    <a:lnTo>
                      <a:pt x="1341" y="1901"/>
                    </a:lnTo>
                    <a:lnTo>
                      <a:pt x="1345" y="1903"/>
                    </a:lnTo>
                    <a:lnTo>
                      <a:pt x="1349" y="1907"/>
                    </a:lnTo>
                    <a:lnTo>
                      <a:pt x="1353" y="1904"/>
                    </a:lnTo>
                    <a:lnTo>
                      <a:pt x="1357" y="1904"/>
                    </a:lnTo>
                    <a:lnTo>
                      <a:pt x="1361" y="1906"/>
                    </a:lnTo>
                    <a:lnTo>
                      <a:pt x="1364" y="1912"/>
                    </a:lnTo>
                    <a:lnTo>
                      <a:pt x="1368" y="1913"/>
                    </a:lnTo>
                    <a:lnTo>
                      <a:pt x="1372" y="1911"/>
                    </a:lnTo>
                    <a:lnTo>
                      <a:pt x="1376" y="1915"/>
                    </a:lnTo>
                    <a:lnTo>
                      <a:pt x="1380" y="1911"/>
                    </a:lnTo>
                    <a:lnTo>
                      <a:pt x="1384" y="1912"/>
                    </a:lnTo>
                    <a:lnTo>
                      <a:pt x="1388" y="1918"/>
                    </a:lnTo>
                    <a:lnTo>
                      <a:pt x="1392" y="1915"/>
                    </a:lnTo>
                    <a:lnTo>
                      <a:pt x="1396" y="1916"/>
                    </a:lnTo>
                    <a:lnTo>
                      <a:pt x="1400" y="1917"/>
                    </a:lnTo>
                    <a:lnTo>
                      <a:pt x="1404" y="1917"/>
                    </a:lnTo>
                    <a:lnTo>
                      <a:pt x="1408" y="1921"/>
                    </a:lnTo>
                    <a:lnTo>
                      <a:pt x="1412" y="1919"/>
                    </a:lnTo>
                    <a:lnTo>
                      <a:pt x="1416" y="1921"/>
                    </a:lnTo>
                    <a:lnTo>
                      <a:pt x="1420" y="1917"/>
                    </a:lnTo>
                    <a:lnTo>
                      <a:pt x="1424" y="1917"/>
                    </a:lnTo>
                    <a:lnTo>
                      <a:pt x="1428" y="1918"/>
                    </a:lnTo>
                    <a:lnTo>
                      <a:pt x="1431" y="1917"/>
                    </a:lnTo>
                    <a:lnTo>
                      <a:pt x="1435" y="1917"/>
                    </a:lnTo>
                    <a:lnTo>
                      <a:pt x="1439" y="1919"/>
                    </a:lnTo>
                    <a:lnTo>
                      <a:pt x="1443" y="1916"/>
                    </a:lnTo>
                    <a:lnTo>
                      <a:pt x="1447" y="1921"/>
                    </a:lnTo>
                    <a:lnTo>
                      <a:pt x="1451" y="1918"/>
                    </a:lnTo>
                    <a:lnTo>
                      <a:pt x="1455" y="1918"/>
                    </a:lnTo>
                    <a:lnTo>
                      <a:pt x="1459" y="1919"/>
                    </a:lnTo>
                    <a:lnTo>
                      <a:pt x="1463" y="1917"/>
                    </a:lnTo>
                    <a:lnTo>
                      <a:pt x="1467" y="1913"/>
                    </a:lnTo>
                    <a:lnTo>
                      <a:pt x="1471" y="1917"/>
                    </a:lnTo>
                    <a:lnTo>
                      <a:pt x="1475" y="1918"/>
                    </a:lnTo>
                    <a:lnTo>
                      <a:pt x="1479" y="1913"/>
                    </a:lnTo>
                    <a:lnTo>
                      <a:pt x="1483" y="1911"/>
                    </a:lnTo>
                    <a:lnTo>
                      <a:pt x="1487" y="1915"/>
                    </a:lnTo>
                    <a:lnTo>
                      <a:pt x="1491" y="1911"/>
                    </a:lnTo>
                    <a:lnTo>
                      <a:pt x="1495" y="1907"/>
                    </a:lnTo>
                    <a:lnTo>
                      <a:pt x="1498" y="1907"/>
                    </a:lnTo>
                    <a:lnTo>
                      <a:pt x="1502" y="1905"/>
                    </a:lnTo>
                    <a:lnTo>
                      <a:pt x="1506" y="1907"/>
                    </a:lnTo>
                    <a:lnTo>
                      <a:pt x="1510" y="1905"/>
                    </a:lnTo>
                    <a:lnTo>
                      <a:pt x="1514" y="1904"/>
                    </a:lnTo>
                    <a:lnTo>
                      <a:pt x="1518" y="1901"/>
                    </a:lnTo>
                    <a:lnTo>
                      <a:pt x="1522" y="1900"/>
                    </a:lnTo>
                    <a:lnTo>
                      <a:pt x="1526" y="1895"/>
                    </a:lnTo>
                    <a:lnTo>
                      <a:pt x="1530" y="1898"/>
                    </a:lnTo>
                    <a:lnTo>
                      <a:pt x="1534" y="1895"/>
                    </a:lnTo>
                    <a:lnTo>
                      <a:pt x="1538" y="1894"/>
                    </a:lnTo>
                    <a:lnTo>
                      <a:pt x="1542" y="1890"/>
                    </a:lnTo>
                    <a:lnTo>
                      <a:pt x="1546" y="1888"/>
                    </a:lnTo>
                    <a:lnTo>
                      <a:pt x="1550" y="1888"/>
                    </a:lnTo>
                    <a:lnTo>
                      <a:pt x="1554" y="1884"/>
                    </a:lnTo>
                    <a:lnTo>
                      <a:pt x="1558" y="1882"/>
                    </a:lnTo>
                    <a:lnTo>
                      <a:pt x="1562" y="1884"/>
                    </a:lnTo>
                    <a:lnTo>
                      <a:pt x="1566" y="1881"/>
                    </a:lnTo>
                    <a:lnTo>
                      <a:pt x="1569" y="1878"/>
                    </a:lnTo>
                    <a:lnTo>
                      <a:pt x="1573" y="1875"/>
                    </a:lnTo>
                    <a:lnTo>
                      <a:pt x="1577" y="1872"/>
                    </a:lnTo>
                    <a:lnTo>
                      <a:pt x="1581" y="1871"/>
                    </a:lnTo>
                    <a:lnTo>
                      <a:pt x="1585" y="1866"/>
                    </a:lnTo>
                    <a:lnTo>
                      <a:pt x="1589" y="1865"/>
                    </a:lnTo>
                    <a:lnTo>
                      <a:pt x="1593" y="1865"/>
                    </a:lnTo>
                    <a:lnTo>
                      <a:pt x="1597" y="1859"/>
                    </a:lnTo>
                    <a:lnTo>
                      <a:pt x="1601" y="1862"/>
                    </a:lnTo>
                    <a:lnTo>
                      <a:pt x="1605" y="1852"/>
                    </a:lnTo>
                    <a:lnTo>
                      <a:pt x="1609" y="1852"/>
                    </a:lnTo>
                    <a:lnTo>
                      <a:pt x="1613" y="1849"/>
                    </a:lnTo>
                    <a:lnTo>
                      <a:pt x="1617" y="1846"/>
                    </a:lnTo>
                    <a:lnTo>
                      <a:pt x="1621" y="1845"/>
                    </a:lnTo>
                    <a:lnTo>
                      <a:pt x="1625" y="1842"/>
                    </a:lnTo>
                    <a:lnTo>
                      <a:pt x="1629" y="1840"/>
                    </a:lnTo>
                    <a:lnTo>
                      <a:pt x="1633" y="1839"/>
                    </a:lnTo>
                    <a:lnTo>
                      <a:pt x="1636" y="1830"/>
                    </a:lnTo>
                    <a:lnTo>
                      <a:pt x="1640" y="1829"/>
                    </a:lnTo>
                    <a:lnTo>
                      <a:pt x="1644" y="1825"/>
                    </a:lnTo>
                    <a:lnTo>
                      <a:pt x="1648" y="1820"/>
                    </a:lnTo>
                    <a:lnTo>
                      <a:pt x="1652" y="1818"/>
                    </a:lnTo>
                    <a:lnTo>
                      <a:pt x="1656" y="1819"/>
                    </a:lnTo>
                    <a:lnTo>
                      <a:pt x="1660" y="1817"/>
                    </a:lnTo>
                    <a:lnTo>
                      <a:pt x="1664" y="1808"/>
                    </a:lnTo>
                    <a:lnTo>
                      <a:pt x="1668" y="1805"/>
                    </a:lnTo>
                    <a:lnTo>
                      <a:pt x="1672" y="1799"/>
                    </a:lnTo>
                    <a:lnTo>
                      <a:pt x="1676" y="1800"/>
                    </a:lnTo>
                    <a:lnTo>
                      <a:pt x="1680" y="1796"/>
                    </a:lnTo>
                    <a:lnTo>
                      <a:pt x="1684" y="1789"/>
                    </a:lnTo>
                    <a:lnTo>
                      <a:pt x="1688" y="1787"/>
                    </a:lnTo>
                    <a:lnTo>
                      <a:pt x="1692" y="1782"/>
                    </a:lnTo>
                    <a:lnTo>
                      <a:pt x="1696" y="1782"/>
                    </a:lnTo>
                    <a:lnTo>
                      <a:pt x="1700" y="1776"/>
                    </a:lnTo>
                    <a:lnTo>
                      <a:pt x="1703" y="1771"/>
                    </a:lnTo>
                    <a:lnTo>
                      <a:pt x="1707" y="1767"/>
                    </a:lnTo>
                    <a:lnTo>
                      <a:pt x="1711" y="1761"/>
                    </a:lnTo>
                    <a:lnTo>
                      <a:pt x="1715" y="1761"/>
                    </a:lnTo>
                    <a:lnTo>
                      <a:pt x="1719" y="1754"/>
                    </a:lnTo>
                    <a:lnTo>
                      <a:pt x="1723" y="1752"/>
                    </a:lnTo>
                    <a:lnTo>
                      <a:pt x="1727" y="1747"/>
                    </a:lnTo>
                    <a:lnTo>
                      <a:pt x="1731" y="1742"/>
                    </a:lnTo>
                    <a:lnTo>
                      <a:pt x="1735" y="1741"/>
                    </a:lnTo>
                    <a:lnTo>
                      <a:pt x="1739" y="1738"/>
                    </a:lnTo>
                    <a:lnTo>
                      <a:pt x="1743" y="1730"/>
                    </a:lnTo>
                    <a:lnTo>
                      <a:pt x="1747" y="1723"/>
                    </a:lnTo>
                    <a:lnTo>
                      <a:pt x="1751" y="1719"/>
                    </a:lnTo>
                    <a:lnTo>
                      <a:pt x="1755" y="1718"/>
                    </a:lnTo>
                    <a:lnTo>
                      <a:pt x="1759" y="1713"/>
                    </a:lnTo>
                    <a:lnTo>
                      <a:pt x="1763" y="1709"/>
                    </a:lnTo>
                    <a:lnTo>
                      <a:pt x="1767" y="1706"/>
                    </a:lnTo>
                    <a:lnTo>
                      <a:pt x="1771" y="1700"/>
                    </a:lnTo>
                    <a:lnTo>
                      <a:pt x="1774" y="1695"/>
                    </a:lnTo>
                    <a:lnTo>
                      <a:pt x="1778" y="1689"/>
                    </a:lnTo>
                    <a:lnTo>
                      <a:pt x="1782" y="1687"/>
                    </a:lnTo>
                    <a:lnTo>
                      <a:pt x="1786" y="1681"/>
                    </a:lnTo>
                    <a:lnTo>
                      <a:pt x="1790" y="1673"/>
                    </a:lnTo>
                    <a:lnTo>
                      <a:pt x="1794" y="1673"/>
                    </a:lnTo>
                    <a:lnTo>
                      <a:pt x="1798" y="1667"/>
                    </a:lnTo>
                    <a:lnTo>
                      <a:pt x="1802" y="1661"/>
                    </a:lnTo>
                    <a:lnTo>
                      <a:pt x="1806" y="1654"/>
                    </a:lnTo>
                    <a:lnTo>
                      <a:pt x="1810" y="1652"/>
                    </a:lnTo>
                    <a:lnTo>
                      <a:pt x="1814" y="1647"/>
                    </a:lnTo>
                    <a:lnTo>
                      <a:pt x="1818" y="1641"/>
                    </a:lnTo>
                    <a:lnTo>
                      <a:pt x="1822" y="1632"/>
                    </a:lnTo>
                    <a:lnTo>
                      <a:pt x="1826" y="1633"/>
                    </a:lnTo>
                    <a:lnTo>
                      <a:pt x="1830" y="1625"/>
                    </a:lnTo>
                    <a:lnTo>
                      <a:pt x="1834" y="1625"/>
                    </a:lnTo>
                    <a:lnTo>
                      <a:pt x="1838" y="1617"/>
                    </a:lnTo>
                    <a:lnTo>
                      <a:pt x="1841" y="1612"/>
                    </a:lnTo>
                    <a:lnTo>
                      <a:pt x="1845" y="1607"/>
                    </a:lnTo>
                    <a:lnTo>
                      <a:pt x="1849" y="1602"/>
                    </a:lnTo>
                    <a:lnTo>
                      <a:pt x="1853" y="1596"/>
                    </a:lnTo>
                    <a:lnTo>
                      <a:pt x="1857" y="1590"/>
                    </a:lnTo>
                    <a:lnTo>
                      <a:pt x="1861" y="1584"/>
                    </a:lnTo>
                    <a:lnTo>
                      <a:pt x="1865" y="1579"/>
                    </a:lnTo>
                    <a:lnTo>
                      <a:pt x="1869" y="1573"/>
                    </a:lnTo>
                    <a:lnTo>
                      <a:pt x="1873" y="1570"/>
                    </a:lnTo>
                    <a:lnTo>
                      <a:pt x="1877" y="1565"/>
                    </a:lnTo>
                    <a:lnTo>
                      <a:pt x="1881" y="1559"/>
                    </a:lnTo>
                    <a:lnTo>
                      <a:pt x="1885" y="1553"/>
                    </a:lnTo>
                    <a:lnTo>
                      <a:pt x="1889" y="1548"/>
                    </a:lnTo>
                    <a:lnTo>
                      <a:pt x="1893" y="1539"/>
                    </a:lnTo>
                    <a:lnTo>
                      <a:pt x="1897" y="1537"/>
                    </a:lnTo>
                    <a:lnTo>
                      <a:pt x="1901" y="1529"/>
                    </a:lnTo>
                    <a:lnTo>
                      <a:pt x="1905" y="1522"/>
                    </a:lnTo>
                    <a:lnTo>
                      <a:pt x="1909" y="1520"/>
                    </a:lnTo>
                    <a:lnTo>
                      <a:pt x="1912" y="1514"/>
                    </a:lnTo>
                    <a:lnTo>
                      <a:pt x="1916" y="1509"/>
                    </a:lnTo>
                    <a:lnTo>
                      <a:pt x="1920" y="1502"/>
                    </a:lnTo>
                    <a:lnTo>
                      <a:pt x="1924" y="1495"/>
                    </a:lnTo>
                    <a:lnTo>
                      <a:pt x="1928" y="1489"/>
                    </a:lnTo>
                    <a:lnTo>
                      <a:pt x="1932" y="1489"/>
                    </a:lnTo>
                    <a:lnTo>
                      <a:pt x="1936" y="1478"/>
                    </a:lnTo>
                    <a:lnTo>
                      <a:pt x="1940" y="1473"/>
                    </a:lnTo>
                    <a:lnTo>
                      <a:pt x="1944" y="1469"/>
                    </a:lnTo>
                    <a:lnTo>
                      <a:pt x="1948" y="1469"/>
                    </a:lnTo>
                    <a:lnTo>
                      <a:pt x="1952" y="1459"/>
                    </a:lnTo>
                    <a:lnTo>
                      <a:pt x="1956" y="1452"/>
                    </a:lnTo>
                    <a:lnTo>
                      <a:pt x="1960" y="1445"/>
                    </a:lnTo>
                    <a:lnTo>
                      <a:pt x="1964" y="1439"/>
                    </a:lnTo>
                    <a:lnTo>
                      <a:pt x="1968" y="1438"/>
                    </a:lnTo>
                    <a:lnTo>
                      <a:pt x="1972" y="1431"/>
                    </a:lnTo>
                    <a:lnTo>
                      <a:pt x="1976" y="1425"/>
                    </a:lnTo>
                    <a:lnTo>
                      <a:pt x="1979" y="1415"/>
                    </a:lnTo>
                    <a:lnTo>
                      <a:pt x="1983" y="1411"/>
                    </a:lnTo>
                    <a:lnTo>
                      <a:pt x="1987" y="1407"/>
                    </a:lnTo>
                    <a:lnTo>
                      <a:pt x="1991" y="1401"/>
                    </a:lnTo>
                    <a:lnTo>
                      <a:pt x="1995" y="1393"/>
                    </a:lnTo>
                    <a:lnTo>
                      <a:pt x="1999" y="1389"/>
                    </a:lnTo>
                    <a:lnTo>
                      <a:pt x="2003" y="1381"/>
                    </a:lnTo>
                    <a:lnTo>
                      <a:pt x="2007" y="1376"/>
                    </a:lnTo>
                    <a:lnTo>
                      <a:pt x="2011" y="1373"/>
                    </a:lnTo>
                    <a:lnTo>
                      <a:pt x="2015" y="1369"/>
                    </a:lnTo>
                    <a:lnTo>
                      <a:pt x="2019" y="1357"/>
                    </a:lnTo>
                    <a:lnTo>
                      <a:pt x="2023" y="1355"/>
                    </a:lnTo>
                    <a:lnTo>
                      <a:pt x="2027" y="1348"/>
                    </a:lnTo>
                    <a:lnTo>
                      <a:pt x="2031" y="1341"/>
                    </a:lnTo>
                    <a:lnTo>
                      <a:pt x="2035" y="1335"/>
                    </a:lnTo>
                    <a:lnTo>
                      <a:pt x="2039" y="1332"/>
                    </a:lnTo>
                    <a:lnTo>
                      <a:pt x="2043" y="1325"/>
                    </a:lnTo>
                    <a:lnTo>
                      <a:pt x="2046" y="1317"/>
                    </a:lnTo>
                    <a:lnTo>
                      <a:pt x="2050" y="1313"/>
                    </a:lnTo>
                    <a:lnTo>
                      <a:pt x="2054" y="1305"/>
                    </a:lnTo>
                    <a:lnTo>
                      <a:pt x="2058" y="1299"/>
                    </a:lnTo>
                    <a:lnTo>
                      <a:pt x="2062" y="1291"/>
                    </a:lnTo>
                    <a:lnTo>
                      <a:pt x="2066" y="1286"/>
                    </a:lnTo>
                    <a:lnTo>
                      <a:pt x="2070" y="1279"/>
                    </a:lnTo>
                    <a:lnTo>
                      <a:pt x="2074" y="1274"/>
                    </a:lnTo>
                    <a:lnTo>
                      <a:pt x="2078" y="1273"/>
                    </a:lnTo>
                    <a:lnTo>
                      <a:pt x="2082" y="1262"/>
                    </a:lnTo>
                    <a:lnTo>
                      <a:pt x="2086" y="1261"/>
                    </a:lnTo>
                    <a:lnTo>
                      <a:pt x="2090" y="1250"/>
                    </a:lnTo>
                    <a:lnTo>
                      <a:pt x="2094" y="1247"/>
                    </a:lnTo>
                    <a:lnTo>
                      <a:pt x="2098" y="1243"/>
                    </a:lnTo>
                    <a:lnTo>
                      <a:pt x="2102" y="1234"/>
                    </a:lnTo>
                    <a:lnTo>
                      <a:pt x="2106" y="1229"/>
                    </a:lnTo>
                    <a:lnTo>
                      <a:pt x="2110" y="1220"/>
                    </a:lnTo>
                    <a:lnTo>
                      <a:pt x="2114" y="1217"/>
                    </a:lnTo>
                    <a:lnTo>
                      <a:pt x="2117" y="1204"/>
                    </a:lnTo>
                    <a:lnTo>
                      <a:pt x="2121" y="1200"/>
                    </a:lnTo>
                    <a:lnTo>
                      <a:pt x="2125" y="1198"/>
                    </a:lnTo>
                    <a:lnTo>
                      <a:pt x="2129" y="1191"/>
                    </a:lnTo>
                    <a:lnTo>
                      <a:pt x="2133" y="1183"/>
                    </a:lnTo>
                    <a:lnTo>
                      <a:pt x="2137" y="1177"/>
                    </a:lnTo>
                    <a:lnTo>
                      <a:pt x="2141" y="1174"/>
                    </a:lnTo>
                    <a:lnTo>
                      <a:pt x="2145" y="1165"/>
                    </a:lnTo>
                    <a:lnTo>
                      <a:pt x="2149" y="1163"/>
                    </a:lnTo>
                    <a:lnTo>
                      <a:pt x="2153" y="1156"/>
                    </a:lnTo>
                    <a:lnTo>
                      <a:pt x="2157" y="1148"/>
                    </a:lnTo>
                    <a:lnTo>
                      <a:pt x="2161" y="1145"/>
                    </a:lnTo>
                    <a:lnTo>
                      <a:pt x="2165" y="1135"/>
                    </a:lnTo>
                    <a:lnTo>
                      <a:pt x="2169" y="1129"/>
                    </a:lnTo>
                    <a:lnTo>
                      <a:pt x="2173" y="1124"/>
                    </a:lnTo>
                    <a:lnTo>
                      <a:pt x="2177" y="1115"/>
                    </a:lnTo>
                    <a:lnTo>
                      <a:pt x="2181" y="1110"/>
                    </a:lnTo>
                    <a:lnTo>
                      <a:pt x="2184" y="1105"/>
                    </a:lnTo>
                    <a:lnTo>
                      <a:pt x="2188" y="1101"/>
                    </a:lnTo>
                    <a:lnTo>
                      <a:pt x="2192" y="1091"/>
                    </a:lnTo>
                    <a:lnTo>
                      <a:pt x="2196" y="1086"/>
                    </a:lnTo>
                    <a:lnTo>
                      <a:pt x="2200" y="1080"/>
                    </a:lnTo>
                    <a:lnTo>
                      <a:pt x="2204" y="1076"/>
                    </a:lnTo>
                    <a:lnTo>
                      <a:pt x="2208" y="1069"/>
                    </a:lnTo>
                    <a:lnTo>
                      <a:pt x="2212" y="1063"/>
                    </a:lnTo>
                    <a:lnTo>
                      <a:pt x="2216" y="1059"/>
                    </a:lnTo>
                    <a:lnTo>
                      <a:pt x="2220" y="1057"/>
                    </a:lnTo>
                    <a:lnTo>
                      <a:pt x="2224" y="1043"/>
                    </a:lnTo>
                    <a:lnTo>
                      <a:pt x="2228" y="1039"/>
                    </a:lnTo>
                    <a:lnTo>
                      <a:pt x="2232" y="1037"/>
                    </a:lnTo>
                    <a:lnTo>
                      <a:pt x="2236" y="1027"/>
                    </a:lnTo>
                    <a:lnTo>
                      <a:pt x="2240" y="1023"/>
                    </a:lnTo>
                    <a:lnTo>
                      <a:pt x="2244" y="1016"/>
                    </a:lnTo>
                    <a:lnTo>
                      <a:pt x="2248" y="1011"/>
                    </a:lnTo>
                    <a:lnTo>
                      <a:pt x="2251" y="1007"/>
                    </a:lnTo>
                    <a:lnTo>
                      <a:pt x="2255" y="996"/>
                    </a:lnTo>
                    <a:lnTo>
                      <a:pt x="2259" y="996"/>
                    </a:lnTo>
                    <a:lnTo>
                      <a:pt x="2263" y="988"/>
                    </a:lnTo>
                    <a:lnTo>
                      <a:pt x="2267" y="986"/>
                    </a:lnTo>
                    <a:lnTo>
                      <a:pt x="2271" y="976"/>
                    </a:lnTo>
                    <a:lnTo>
                      <a:pt x="2275" y="970"/>
                    </a:lnTo>
                    <a:lnTo>
                      <a:pt x="2279" y="965"/>
                    </a:lnTo>
                    <a:lnTo>
                      <a:pt x="2283" y="957"/>
                    </a:lnTo>
                    <a:lnTo>
                      <a:pt x="2287" y="955"/>
                    </a:lnTo>
                    <a:lnTo>
                      <a:pt x="2291" y="946"/>
                    </a:lnTo>
                    <a:lnTo>
                      <a:pt x="2295" y="942"/>
                    </a:lnTo>
                    <a:lnTo>
                      <a:pt x="2299" y="935"/>
                    </a:lnTo>
                    <a:lnTo>
                      <a:pt x="2303" y="931"/>
                    </a:lnTo>
                    <a:lnTo>
                      <a:pt x="2307" y="925"/>
                    </a:lnTo>
                    <a:lnTo>
                      <a:pt x="2311" y="920"/>
                    </a:lnTo>
                    <a:lnTo>
                      <a:pt x="2315" y="913"/>
                    </a:lnTo>
                    <a:lnTo>
                      <a:pt x="2319" y="910"/>
                    </a:lnTo>
                    <a:lnTo>
                      <a:pt x="2322" y="904"/>
                    </a:lnTo>
                    <a:lnTo>
                      <a:pt x="2326" y="897"/>
                    </a:lnTo>
                    <a:lnTo>
                      <a:pt x="2330" y="893"/>
                    </a:lnTo>
                    <a:lnTo>
                      <a:pt x="2334" y="883"/>
                    </a:lnTo>
                    <a:lnTo>
                      <a:pt x="2338" y="878"/>
                    </a:lnTo>
                    <a:lnTo>
                      <a:pt x="2342" y="877"/>
                    </a:lnTo>
                    <a:lnTo>
                      <a:pt x="2346" y="872"/>
                    </a:lnTo>
                    <a:lnTo>
                      <a:pt x="2350" y="861"/>
                    </a:lnTo>
                    <a:lnTo>
                      <a:pt x="2354" y="860"/>
                    </a:lnTo>
                    <a:lnTo>
                      <a:pt x="2358" y="848"/>
                    </a:lnTo>
                    <a:lnTo>
                      <a:pt x="2362" y="846"/>
                    </a:lnTo>
                    <a:lnTo>
                      <a:pt x="2366" y="843"/>
                    </a:lnTo>
                    <a:lnTo>
                      <a:pt x="2370" y="835"/>
                    </a:lnTo>
                    <a:lnTo>
                      <a:pt x="2374" y="827"/>
                    </a:lnTo>
                    <a:lnTo>
                      <a:pt x="2378" y="823"/>
                    </a:lnTo>
                    <a:lnTo>
                      <a:pt x="2382" y="818"/>
                    </a:lnTo>
                    <a:lnTo>
                      <a:pt x="2386" y="815"/>
                    </a:lnTo>
                    <a:lnTo>
                      <a:pt x="2389" y="809"/>
                    </a:lnTo>
                    <a:lnTo>
                      <a:pt x="2393" y="802"/>
                    </a:lnTo>
                    <a:lnTo>
                      <a:pt x="2397" y="796"/>
                    </a:lnTo>
                    <a:lnTo>
                      <a:pt x="2401" y="793"/>
                    </a:lnTo>
                    <a:lnTo>
                      <a:pt x="2405" y="789"/>
                    </a:lnTo>
                    <a:lnTo>
                      <a:pt x="2409" y="784"/>
                    </a:lnTo>
                    <a:lnTo>
                      <a:pt x="2413" y="777"/>
                    </a:lnTo>
                    <a:lnTo>
                      <a:pt x="2417" y="767"/>
                    </a:lnTo>
                    <a:lnTo>
                      <a:pt x="2421" y="765"/>
                    </a:lnTo>
                    <a:lnTo>
                      <a:pt x="2425" y="761"/>
                    </a:lnTo>
                    <a:lnTo>
                      <a:pt x="2429" y="758"/>
                    </a:lnTo>
                    <a:lnTo>
                      <a:pt x="2433" y="747"/>
                    </a:lnTo>
                    <a:lnTo>
                      <a:pt x="2437" y="745"/>
                    </a:lnTo>
                    <a:lnTo>
                      <a:pt x="2441" y="738"/>
                    </a:lnTo>
                    <a:lnTo>
                      <a:pt x="2445" y="733"/>
                    </a:lnTo>
                    <a:lnTo>
                      <a:pt x="2449" y="730"/>
                    </a:lnTo>
                    <a:lnTo>
                      <a:pt x="2453" y="723"/>
                    </a:lnTo>
                    <a:lnTo>
                      <a:pt x="2457" y="719"/>
                    </a:lnTo>
                    <a:lnTo>
                      <a:pt x="2460" y="712"/>
                    </a:lnTo>
                    <a:lnTo>
                      <a:pt x="2464" y="706"/>
                    </a:lnTo>
                    <a:lnTo>
                      <a:pt x="2468" y="703"/>
                    </a:lnTo>
                    <a:lnTo>
                      <a:pt x="2472" y="694"/>
                    </a:lnTo>
                    <a:lnTo>
                      <a:pt x="2476" y="692"/>
                    </a:lnTo>
                    <a:lnTo>
                      <a:pt x="2480" y="688"/>
                    </a:lnTo>
                    <a:lnTo>
                      <a:pt x="2484" y="683"/>
                    </a:lnTo>
                    <a:lnTo>
                      <a:pt x="2488" y="677"/>
                    </a:lnTo>
                    <a:lnTo>
                      <a:pt x="2492" y="671"/>
                    </a:lnTo>
                    <a:lnTo>
                      <a:pt x="2496" y="667"/>
                    </a:lnTo>
                    <a:lnTo>
                      <a:pt x="2500" y="661"/>
                    </a:lnTo>
                    <a:lnTo>
                      <a:pt x="2504" y="656"/>
                    </a:lnTo>
                    <a:lnTo>
                      <a:pt x="2508" y="651"/>
                    </a:lnTo>
                    <a:lnTo>
                      <a:pt x="2512" y="647"/>
                    </a:lnTo>
                    <a:lnTo>
                      <a:pt x="2516" y="644"/>
                    </a:lnTo>
                    <a:lnTo>
                      <a:pt x="2520" y="634"/>
                    </a:lnTo>
                    <a:lnTo>
                      <a:pt x="2524" y="636"/>
                    </a:lnTo>
                    <a:lnTo>
                      <a:pt x="2527" y="632"/>
                    </a:lnTo>
                    <a:lnTo>
                      <a:pt x="2531" y="622"/>
                    </a:lnTo>
                    <a:lnTo>
                      <a:pt x="2535" y="619"/>
                    </a:lnTo>
                    <a:lnTo>
                      <a:pt x="2539" y="615"/>
                    </a:lnTo>
                    <a:lnTo>
                      <a:pt x="2543" y="612"/>
                    </a:lnTo>
                    <a:lnTo>
                      <a:pt x="2547" y="607"/>
                    </a:lnTo>
                    <a:lnTo>
                      <a:pt x="2551" y="601"/>
                    </a:lnTo>
                    <a:lnTo>
                      <a:pt x="2555" y="596"/>
                    </a:lnTo>
                    <a:lnTo>
                      <a:pt x="2559" y="592"/>
                    </a:lnTo>
                    <a:lnTo>
                      <a:pt x="2563" y="586"/>
                    </a:lnTo>
                    <a:lnTo>
                      <a:pt x="2567" y="587"/>
                    </a:lnTo>
                    <a:lnTo>
                      <a:pt x="2571" y="577"/>
                    </a:lnTo>
                    <a:lnTo>
                      <a:pt x="2575" y="573"/>
                    </a:lnTo>
                    <a:lnTo>
                      <a:pt x="2579" y="570"/>
                    </a:lnTo>
                    <a:lnTo>
                      <a:pt x="2583" y="564"/>
                    </a:lnTo>
                    <a:lnTo>
                      <a:pt x="2587" y="562"/>
                    </a:lnTo>
                    <a:lnTo>
                      <a:pt x="2591" y="555"/>
                    </a:lnTo>
                    <a:lnTo>
                      <a:pt x="2594" y="552"/>
                    </a:lnTo>
                    <a:lnTo>
                      <a:pt x="2598" y="546"/>
                    </a:lnTo>
                    <a:lnTo>
                      <a:pt x="2602" y="544"/>
                    </a:lnTo>
                    <a:lnTo>
                      <a:pt x="2606" y="536"/>
                    </a:lnTo>
                    <a:lnTo>
                      <a:pt x="2610" y="536"/>
                    </a:lnTo>
                    <a:lnTo>
                      <a:pt x="2614" y="533"/>
                    </a:lnTo>
                    <a:lnTo>
                      <a:pt x="2618" y="525"/>
                    </a:lnTo>
                    <a:lnTo>
                      <a:pt x="2622" y="522"/>
                    </a:lnTo>
                    <a:lnTo>
                      <a:pt x="2626" y="515"/>
                    </a:lnTo>
                    <a:lnTo>
                      <a:pt x="2630" y="511"/>
                    </a:lnTo>
                    <a:lnTo>
                      <a:pt x="2634" y="507"/>
                    </a:lnTo>
                    <a:lnTo>
                      <a:pt x="2638" y="502"/>
                    </a:lnTo>
                    <a:lnTo>
                      <a:pt x="2642" y="499"/>
                    </a:lnTo>
                    <a:lnTo>
                      <a:pt x="2646" y="498"/>
                    </a:lnTo>
                    <a:lnTo>
                      <a:pt x="2650" y="493"/>
                    </a:lnTo>
                    <a:lnTo>
                      <a:pt x="2654" y="488"/>
                    </a:lnTo>
                    <a:lnTo>
                      <a:pt x="2658" y="484"/>
                    </a:lnTo>
                    <a:lnTo>
                      <a:pt x="2662" y="481"/>
                    </a:lnTo>
                    <a:lnTo>
                      <a:pt x="2665" y="474"/>
                    </a:lnTo>
                    <a:lnTo>
                      <a:pt x="2669" y="472"/>
                    </a:lnTo>
                    <a:lnTo>
                      <a:pt x="2673" y="467"/>
                    </a:lnTo>
                    <a:lnTo>
                      <a:pt x="2677" y="466"/>
                    </a:lnTo>
                    <a:lnTo>
                      <a:pt x="2681" y="463"/>
                    </a:lnTo>
                    <a:lnTo>
                      <a:pt x="2685" y="456"/>
                    </a:lnTo>
                    <a:lnTo>
                      <a:pt x="2689" y="453"/>
                    </a:lnTo>
                    <a:lnTo>
                      <a:pt x="2693" y="447"/>
                    </a:lnTo>
                    <a:lnTo>
                      <a:pt x="2697" y="444"/>
                    </a:lnTo>
                    <a:lnTo>
                      <a:pt x="2701" y="441"/>
                    </a:lnTo>
                    <a:lnTo>
                      <a:pt x="2705" y="440"/>
                    </a:lnTo>
                    <a:lnTo>
                      <a:pt x="2709" y="431"/>
                    </a:lnTo>
                    <a:lnTo>
                      <a:pt x="2713" y="428"/>
                    </a:lnTo>
                    <a:lnTo>
                      <a:pt x="2717" y="423"/>
                    </a:lnTo>
                    <a:lnTo>
                      <a:pt x="2721" y="421"/>
                    </a:lnTo>
                    <a:lnTo>
                      <a:pt x="2725" y="420"/>
                    </a:lnTo>
                    <a:lnTo>
                      <a:pt x="2729" y="412"/>
                    </a:lnTo>
                    <a:lnTo>
                      <a:pt x="2732" y="412"/>
                    </a:lnTo>
                    <a:lnTo>
                      <a:pt x="2736" y="406"/>
                    </a:lnTo>
                    <a:lnTo>
                      <a:pt x="2740" y="403"/>
                    </a:lnTo>
                    <a:lnTo>
                      <a:pt x="2744" y="398"/>
                    </a:lnTo>
                    <a:lnTo>
                      <a:pt x="2748" y="397"/>
                    </a:lnTo>
                    <a:lnTo>
                      <a:pt x="2752" y="394"/>
                    </a:lnTo>
                    <a:lnTo>
                      <a:pt x="2756" y="388"/>
                    </a:lnTo>
                    <a:lnTo>
                      <a:pt x="2760" y="387"/>
                    </a:lnTo>
                    <a:lnTo>
                      <a:pt x="2764" y="383"/>
                    </a:lnTo>
                    <a:lnTo>
                      <a:pt x="2768" y="376"/>
                    </a:lnTo>
                    <a:lnTo>
                      <a:pt x="2772" y="374"/>
                    </a:lnTo>
                    <a:lnTo>
                      <a:pt x="2776" y="370"/>
                    </a:lnTo>
                    <a:lnTo>
                      <a:pt x="2780" y="369"/>
                    </a:lnTo>
                    <a:lnTo>
                      <a:pt x="2784" y="365"/>
                    </a:lnTo>
                    <a:lnTo>
                      <a:pt x="2788" y="362"/>
                    </a:lnTo>
                    <a:lnTo>
                      <a:pt x="2792" y="357"/>
                    </a:lnTo>
                    <a:lnTo>
                      <a:pt x="2796" y="355"/>
                    </a:lnTo>
                    <a:lnTo>
                      <a:pt x="2799" y="351"/>
                    </a:lnTo>
                    <a:lnTo>
                      <a:pt x="2803" y="350"/>
                    </a:lnTo>
                    <a:lnTo>
                      <a:pt x="2807" y="346"/>
                    </a:lnTo>
                    <a:lnTo>
                      <a:pt x="2811" y="341"/>
                    </a:lnTo>
                    <a:lnTo>
                      <a:pt x="2815" y="339"/>
                    </a:lnTo>
                    <a:lnTo>
                      <a:pt x="2819" y="333"/>
                    </a:lnTo>
                    <a:lnTo>
                      <a:pt x="2823" y="328"/>
                    </a:lnTo>
                    <a:lnTo>
                      <a:pt x="2827" y="328"/>
                    </a:lnTo>
                    <a:lnTo>
                      <a:pt x="2831" y="324"/>
                    </a:lnTo>
                    <a:lnTo>
                      <a:pt x="2835" y="326"/>
                    </a:lnTo>
                    <a:lnTo>
                      <a:pt x="2839" y="318"/>
                    </a:lnTo>
                    <a:lnTo>
                      <a:pt x="2843" y="316"/>
                    </a:lnTo>
                    <a:lnTo>
                      <a:pt x="2847" y="315"/>
                    </a:lnTo>
                    <a:lnTo>
                      <a:pt x="2851" y="307"/>
                    </a:lnTo>
                    <a:lnTo>
                      <a:pt x="2855" y="309"/>
                    </a:lnTo>
                    <a:lnTo>
                      <a:pt x="2859" y="305"/>
                    </a:lnTo>
                    <a:lnTo>
                      <a:pt x="2863" y="303"/>
                    </a:lnTo>
                    <a:lnTo>
                      <a:pt x="2867" y="300"/>
                    </a:lnTo>
                    <a:lnTo>
                      <a:pt x="2870" y="294"/>
                    </a:lnTo>
                    <a:lnTo>
                      <a:pt x="2874" y="293"/>
                    </a:lnTo>
                    <a:lnTo>
                      <a:pt x="2878" y="291"/>
                    </a:lnTo>
                    <a:lnTo>
                      <a:pt x="2882" y="288"/>
                    </a:lnTo>
                    <a:lnTo>
                      <a:pt x="2886" y="282"/>
                    </a:lnTo>
                    <a:lnTo>
                      <a:pt x="2890" y="283"/>
                    </a:lnTo>
                    <a:lnTo>
                      <a:pt x="2894" y="279"/>
                    </a:lnTo>
                    <a:lnTo>
                      <a:pt x="2898" y="279"/>
                    </a:lnTo>
                    <a:lnTo>
                      <a:pt x="2902" y="275"/>
                    </a:lnTo>
                    <a:lnTo>
                      <a:pt x="2906" y="268"/>
                    </a:lnTo>
                    <a:lnTo>
                      <a:pt x="2910" y="269"/>
                    </a:lnTo>
                    <a:lnTo>
                      <a:pt x="2914" y="262"/>
                    </a:lnTo>
                    <a:lnTo>
                      <a:pt x="2918" y="262"/>
                    </a:lnTo>
                    <a:lnTo>
                      <a:pt x="2922" y="259"/>
                    </a:lnTo>
                    <a:lnTo>
                      <a:pt x="2926" y="257"/>
                    </a:lnTo>
                    <a:lnTo>
                      <a:pt x="2930" y="251"/>
                    </a:lnTo>
                    <a:lnTo>
                      <a:pt x="2934" y="253"/>
                    </a:lnTo>
                    <a:lnTo>
                      <a:pt x="2937" y="248"/>
                    </a:lnTo>
                    <a:lnTo>
                      <a:pt x="2941" y="246"/>
                    </a:lnTo>
                    <a:lnTo>
                      <a:pt x="2945" y="245"/>
                    </a:lnTo>
                    <a:lnTo>
                      <a:pt x="2949" y="241"/>
                    </a:lnTo>
                    <a:lnTo>
                      <a:pt x="2953" y="241"/>
                    </a:lnTo>
                    <a:lnTo>
                      <a:pt x="2957" y="235"/>
                    </a:lnTo>
                    <a:lnTo>
                      <a:pt x="2961" y="235"/>
                    </a:lnTo>
                    <a:lnTo>
                      <a:pt x="2965" y="231"/>
                    </a:lnTo>
                    <a:lnTo>
                      <a:pt x="2969" y="227"/>
                    </a:lnTo>
                    <a:lnTo>
                      <a:pt x="2973" y="229"/>
                    </a:lnTo>
                    <a:lnTo>
                      <a:pt x="2977" y="224"/>
                    </a:lnTo>
                    <a:lnTo>
                      <a:pt x="2981" y="224"/>
                    </a:lnTo>
                    <a:lnTo>
                      <a:pt x="2985" y="221"/>
                    </a:lnTo>
                    <a:lnTo>
                      <a:pt x="2989" y="213"/>
                    </a:lnTo>
                    <a:lnTo>
                      <a:pt x="2993" y="213"/>
                    </a:lnTo>
                    <a:lnTo>
                      <a:pt x="2997" y="212"/>
                    </a:lnTo>
                    <a:lnTo>
                      <a:pt x="3001" y="211"/>
                    </a:lnTo>
                    <a:lnTo>
                      <a:pt x="3005" y="20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4" name="Line 4666"/>
              <p:cNvSpPr>
                <a:spLocks noChangeShapeType="1"/>
              </p:cNvSpPr>
              <p:nvPr/>
            </p:nvSpPr>
            <p:spPr bwMode="auto">
              <a:xfrm flipV="1">
                <a:off x="312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5" name="Freeform 4667"/>
              <p:cNvSpPr>
                <a:spLocks/>
              </p:cNvSpPr>
              <p:nvPr/>
            </p:nvSpPr>
            <p:spPr bwMode="auto">
              <a:xfrm flipV="1">
                <a:off x="3121" y="2012"/>
                <a:ext cx="13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0"/>
                  </a:cxn>
                  <a:cxn ang="0">
                    <a:pos x="24" y="6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0"/>
                    </a:lnTo>
                    <a:lnTo>
                      <a:pt x="24" y="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6" name="Line 4668"/>
              <p:cNvSpPr>
                <a:spLocks noChangeShapeType="1"/>
              </p:cNvSpPr>
              <p:nvPr/>
            </p:nvSpPr>
            <p:spPr bwMode="auto">
              <a:xfrm>
                <a:off x="3134" y="2012"/>
                <a:ext cx="3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7" name="Line 4669"/>
              <p:cNvSpPr>
                <a:spLocks noChangeShapeType="1"/>
              </p:cNvSpPr>
              <p:nvPr/>
            </p:nvSpPr>
            <p:spPr bwMode="auto">
              <a:xfrm flipV="1">
                <a:off x="3137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8" name="Freeform 4670"/>
              <p:cNvSpPr>
                <a:spLocks/>
              </p:cNvSpPr>
              <p:nvPr/>
            </p:nvSpPr>
            <p:spPr bwMode="auto">
              <a:xfrm flipV="1">
                <a:off x="3139" y="907"/>
                <a:ext cx="1674" cy="1107"/>
              </a:xfrm>
              <a:custGeom>
                <a:avLst/>
                <a:gdLst/>
                <a:ahLst/>
                <a:cxnLst>
                  <a:cxn ang="0">
                    <a:pos x="43" y="19"/>
                  </a:cxn>
                  <a:cxn ang="0">
                    <a:pos x="91" y="44"/>
                  </a:cxn>
                  <a:cxn ang="0">
                    <a:pos x="138" y="75"/>
                  </a:cxn>
                  <a:cxn ang="0">
                    <a:pos x="185" y="120"/>
                  </a:cxn>
                  <a:cxn ang="0">
                    <a:pos x="233" y="171"/>
                  </a:cxn>
                  <a:cxn ang="0">
                    <a:pos x="280" y="237"/>
                  </a:cxn>
                  <a:cxn ang="0">
                    <a:pos x="327" y="306"/>
                  </a:cxn>
                  <a:cxn ang="0">
                    <a:pos x="374" y="384"/>
                  </a:cxn>
                  <a:cxn ang="0">
                    <a:pos x="422" y="466"/>
                  </a:cxn>
                  <a:cxn ang="0">
                    <a:pos x="469" y="557"/>
                  </a:cxn>
                  <a:cxn ang="0">
                    <a:pos x="516" y="664"/>
                  </a:cxn>
                  <a:cxn ang="0">
                    <a:pos x="564" y="766"/>
                  </a:cxn>
                  <a:cxn ang="0">
                    <a:pos x="611" y="873"/>
                  </a:cxn>
                  <a:cxn ang="0">
                    <a:pos x="658" y="978"/>
                  </a:cxn>
                  <a:cxn ang="0">
                    <a:pos x="706" y="1093"/>
                  </a:cxn>
                  <a:cxn ang="0">
                    <a:pos x="753" y="1195"/>
                  </a:cxn>
                  <a:cxn ang="0">
                    <a:pos x="800" y="1300"/>
                  </a:cxn>
                  <a:cxn ang="0">
                    <a:pos x="848" y="1388"/>
                  </a:cxn>
                  <a:cxn ang="0">
                    <a:pos x="895" y="1492"/>
                  </a:cxn>
                  <a:cxn ang="0">
                    <a:pos x="942" y="1572"/>
                  </a:cxn>
                  <a:cxn ang="0">
                    <a:pos x="989" y="1652"/>
                  </a:cxn>
                  <a:cxn ang="0">
                    <a:pos x="1037" y="1718"/>
                  </a:cxn>
                  <a:cxn ang="0">
                    <a:pos x="1084" y="1776"/>
                  </a:cxn>
                  <a:cxn ang="0">
                    <a:pos x="1131" y="1822"/>
                  </a:cxn>
                  <a:cxn ang="0">
                    <a:pos x="1179" y="1863"/>
                  </a:cxn>
                  <a:cxn ang="0">
                    <a:pos x="1226" y="1894"/>
                  </a:cxn>
                  <a:cxn ang="0">
                    <a:pos x="1273" y="1904"/>
                  </a:cxn>
                  <a:cxn ang="0">
                    <a:pos x="1321" y="1914"/>
                  </a:cxn>
                  <a:cxn ang="0">
                    <a:pos x="1368" y="1914"/>
                  </a:cxn>
                  <a:cxn ang="0">
                    <a:pos x="1415" y="1902"/>
                  </a:cxn>
                  <a:cxn ang="0">
                    <a:pos x="1463" y="1873"/>
                  </a:cxn>
                  <a:cxn ang="0">
                    <a:pos x="1510" y="1846"/>
                  </a:cxn>
                  <a:cxn ang="0">
                    <a:pos x="1557" y="1815"/>
                  </a:cxn>
                  <a:cxn ang="0">
                    <a:pos x="1604" y="1770"/>
                  </a:cxn>
                  <a:cxn ang="0">
                    <a:pos x="1652" y="1721"/>
                  </a:cxn>
                  <a:cxn ang="0">
                    <a:pos x="1699" y="1661"/>
                  </a:cxn>
                  <a:cxn ang="0">
                    <a:pos x="1746" y="1601"/>
                  </a:cxn>
                  <a:cxn ang="0">
                    <a:pos x="1794" y="1537"/>
                  </a:cxn>
                  <a:cxn ang="0">
                    <a:pos x="1841" y="1477"/>
                  </a:cxn>
                  <a:cxn ang="0">
                    <a:pos x="1888" y="1401"/>
                  </a:cxn>
                  <a:cxn ang="0">
                    <a:pos x="1936" y="1335"/>
                  </a:cxn>
                  <a:cxn ang="0">
                    <a:pos x="1983" y="1261"/>
                  </a:cxn>
                  <a:cxn ang="0">
                    <a:pos x="2030" y="1182"/>
                  </a:cxn>
                  <a:cxn ang="0">
                    <a:pos x="2078" y="1102"/>
                  </a:cxn>
                  <a:cxn ang="0">
                    <a:pos x="2125" y="1040"/>
                  </a:cxn>
                  <a:cxn ang="0">
                    <a:pos x="2172" y="974"/>
                  </a:cxn>
                  <a:cxn ang="0">
                    <a:pos x="2220" y="906"/>
                  </a:cxn>
                  <a:cxn ang="0">
                    <a:pos x="2267" y="836"/>
                  </a:cxn>
                  <a:cxn ang="0">
                    <a:pos x="2314" y="772"/>
                  </a:cxn>
                  <a:cxn ang="0">
                    <a:pos x="2361" y="710"/>
                  </a:cxn>
                  <a:cxn ang="0">
                    <a:pos x="2409" y="648"/>
                  </a:cxn>
                  <a:cxn ang="0">
                    <a:pos x="2456" y="588"/>
                  </a:cxn>
                  <a:cxn ang="0">
                    <a:pos x="2503" y="543"/>
                  </a:cxn>
                  <a:cxn ang="0">
                    <a:pos x="2551" y="485"/>
                  </a:cxn>
                  <a:cxn ang="0">
                    <a:pos x="2598" y="438"/>
                  </a:cxn>
                  <a:cxn ang="0">
                    <a:pos x="2645" y="396"/>
                  </a:cxn>
                  <a:cxn ang="0">
                    <a:pos x="2693" y="353"/>
                  </a:cxn>
                  <a:cxn ang="0">
                    <a:pos x="2740" y="312"/>
                  </a:cxn>
                  <a:cxn ang="0">
                    <a:pos x="2787" y="279"/>
                  </a:cxn>
                  <a:cxn ang="0">
                    <a:pos x="2835" y="246"/>
                  </a:cxn>
                  <a:cxn ang="0">
                    <a:pos x="2882" y="217"/>
                  </a:cxn>
                </a:cxnLst>
                <a:rect l="0" t="0" r="r" b="b"/>
                <a:pathLst>
                  <a:path w="2906" h="1921">
                    <a:moveTo>
                      <a:pt x="0" y="0"/>
                    </a:moveTo>
                    <a:lnTo>
                      <a:pt x="4" y="4"/>
                    </a:lnTo>
                    <a:lnTo>
                      <a:pt x="8" y="11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13"/>
                    </a:lnTo>
                    <a:lnTo>
                      <a:pt x="24" y="9"/>
                    </a:lnTo>
                    <a:lnTo>
                      <a:pt x="28" y="11"/>
                    </a:lnTo>
                    <a:lnTo>
                      <a:pt x="31" y="11"/>
                    </a:lnTo>
                    <a:lnTo>
                      <a:pt x="35" y="13"/>
                    </a:lnTo>
                    <a:lnTo>
                      <a:pt x="39" y="19"/>
                    </a:lnTo>
                    <a:lnTo>
                      <a:pt x="43" y="19"/>
                    </a:lnTo>
                    <a:lnTo>
                      <a:pt x="47" y="21"/>
                    </a:lnTo>
                    <a:lnTo>
                      <a:pt x="51" y="23"/>
                    </a:lnTo>
                    <a:lnTo>
                      <a:pt x="55" y="29"/>
                    </a:lnTo>
                    <a:lnTo>
                      <a:pt x="59" y="21"/>
                    </a:lnTo>
                    <a:lnTo>
                      <a:pt x="63" y="27"/>
                    </a:lnTo>
                    <a:lnTo>
                      <a:pt x="67" y="29"/>
                    </a:lnTo>
                    <a:lnTo>
                      <a:pt x="71" y="31"/>
                    </a:lnTo>
                    <a:lnTo>
                      <a:pt x="75" y="35"/>
                    </a:lnTo>
                    <a:lnTo>
                      <a:pt x="79" y="37"/>
                    </a:lnTo>
                    <a:lnTo>
                      <a:pt x="83" y="35"/>
                    </a:lnTo>
                    <a:lnTo>
                      <a:pt x="87" y="35"/>
                    </a:lnTo>
                    <a:lnTo>
                      <a:pt x="91" y="44"/>
                    </a:lnTo>
                    <a:lnTo>
                      <a:pt x="95" y="46"/>
                    </a:lnTo>
                    <a:lnTo>
                      <a:pt x="98" y="46"/>
                    </a:lnTo>
                    <a:lnTo>
                      <a:pt x="102" y="46"/>
                    </a:lnTo>
                    <a:lnTo>
                      <a:pt x="106" y="52"/>
                    </a:lnTo>
                    <a:lnTo>
                      <a:pt x="110" y="52"/>
                    </a:lnTo>
                    <a:lnTo>
                      <a:pt x="114" y="56"/>
                    </a:lnTo>
                    <a:lnTo>
                      <a:pt x="118" y="60"/>
                    </a:lnTo>
                    <a:lnTo>
                      <a:pt x="122" y="66"/>
                    </a:lnTo>
                    <a:lnTo>
                      <a:pt x="126" y="68"/>
                    </a:lnTo>
                    <a:lnTo>
                      <a:pt x="130" y="75"/>
                    </a:lnTo>
                    <a:lnTo>
                      <a:pt x="134" y="77"/>
                    </a:lnTo>
                    <a:lnTo>
                      <a:pt x="138" y="75"/>
                    </a:lnTo>
                    <a:lnTo>
                      <a:pt x="142" y="75"/>
                    </a:lnTo>
                    <a:lnTo>
                      <a:pt x="146" y="85"/>
                    </a:lnTo>
                    <a:lnTo>
                      <a:pt x="150" y="93"/>
                    </a:lnTo>
                    <a:lnTo>
                      <a:pt x="154" y="87"/>
                    </a:lnTo>
                    <a:lnTo>
                      <a:pt x="158" y="93"/>
                    </a:lnTo>
                    <a:lnTo>
                      <a:pt x="162" y="99"/>
                    </a:lnTo>
                    <a:lnTo>
                      <a:pt x="166" y="97"/>
                    </a:lnTo>
                    <a:lnTo>
                      <a:pt x="169" y="95"/>
                    </a:lnTo>
                    <a:lnTo>
                      <a:pt x="173" y="114"/>
                    </a:lnTo>
                    <a:lnTo>
                      <a:pt x="177" y="110"/>
                    </a:lnTo>
                    <a:lnTo>
                      <a:pt x="181" y="110"/>
                    </a:lnTo>
                    <a:lnTo>
                      <a:pt x="185" y="120"/>
                    </a:lnTo>
                    <a:lnTo>
                      <a:pt x="189" y="120"/>
                    </a:lnTo>
                    <a:lnTo>
                      <a:pt x="193" y="124"/>
                    </a:lnTo>
                    <a:lnTo>
                      <a:pt x="197" y="134"/>
                    </a:lnTo>
                    <a:lnTo>
                      <a:pt x="201" y="138"/>
                    </a:lnTo>
                    <a:lnTo>
                      <a:pt x="205" y="141"/>
                    </a:lnTo>
                    <a:lnTo>
                      <a:pt x="209" y="138"/>
                    </a:lnTo>
                    <a:lnTo>
                      <a:pt x="213" y="145"/>
                    </a:lnTo>
                    <a:lnTo>
                      <a:pt x="217" y="151"/>
                    </a:lnTo>
                    <a:lnTo>
                      <a:pt x="221" y="155"/>
                    </a:lnTo>
                    <a:lnTo>
                      <a:pt x="225" y="157"/>
                    </a:lnTo>
                    <a:lnTo>
                      <a:pt x="229" y="165"/>
                    </a:lnTo>
                    <a:lnTo>
                      <a:pt x="233" y="171"/>
                    </a:lnTo>
                    <a:lnTo>
                      <a:pt x="236" y="174"/>
                    </a:lnTo>
                    <a:lnTo>
                      <a:pt x="240" y="180"/>
                    </a:lnTo>
                    <a:lnTo>
                      <a:pt x="244" y="186"/>
                    </a:lnTo>
                    <a:lnTo>
                      <a:pt x="248" y="190"/>
                    </a:lnTo>
                    <a:lnTo>
                      <a:pt x="252" y="198"/>
                    </a:lnTo>
                    <a:lnTo>
                      <a:pt x="256" y="200"/>
                    </a:lnTo>
                    <a:lnTo>
                      <a:pt x="260" y="207"/>
                    </a:lnTo>
                    <a:lnTo>
                      <a:pt x="264" y="213"/>
                    </a:lnTo>
                    <a:lnTo>
                      <a:pt x="268" y="217"/>
                    </a:lnTo>
                    <a:lnTo>
                      <a:pt x="272" y="219"/>
                    </a:lnTo>
                    <a:lnTo>
                      <a:pt x="276" y="227"/>
                    </a:lnTo>
                    <a:lnTo>
                      <a:pt x="280" y="237"/>
                    </a:lnTo>
                    <a:lnTo>
                      <a:pt x="284" y="235"/>
                    </a:lnTo>
                    <a:lnTo>
                      <a:pt x="288" y="240"/>
                    </a:lnTo>
                    <a:lnTo>
                      <a:pt x="292" y="250"/>
                    </a:lnTo>
                    <a:lnTo>
                      <a:pt x="296" y="252"/>
                    </a:lnTo>
                    <a:lnTo>
                      <a:pt x="300" y="260"/>
                    </a:lnTo>
                    <a:lnTo>
                      <a:pt x="303" y="258"/>
                    </a:lnTo>
                    <a:lnTo>
                      <a:pt x="307" y="275"/>
                    </a:lnTo>
                    <a:lnTo>
                      <a:pt x="311" y="277"/>
                    </a:lnTo>
                    <a:lnTo>
                      <a:pt x="315" y="279"/>
                    </a:lnTo>
                    <a:lnTo>
                      <a:pt x="319" y="291"/>
                    </a:lnTo>
                    <a:lnTo>
                      <a:pt x="323" y="297"/>
                    </a:lnTo>
                    <a:lnTo>
                      <a:pt x="327" y="306"/>
                    </a:lnTo>
                    <a:lnTo>
                      <a:pt x="331" y="306"/>
                    </a:lnTo>
                    <a:lnTo>
                      <a:pt x="335" y="312"/>
                    </a:lnTo>
                    <a:lnTo>
                      <a:pt x="339" y="320"/>
                    </a:lnTo>
                    <a:lnTo>
                      <a:pt x="343" y="320"/>
                    </a:lnTo>
                    <a:lnTo>
                      <a:pt x="347" y="330"/>
                    </a:lnTo>
                    <a:lnTo>
                      <a:pt x="351" y="341"/>
                    </a:lnTo>
                    <a:lnTo>
                      <a:pt x="355" y="349"/>
                    </a:lnTo>
                    <a:lnTo>
                      <a:pt x="359" y="355"/>
                    </a:lnTo>
                    <a:lnTo>
                      <a:pt x="363" y="357"/>
                    </a:lnTo>
                    <a:lnTo>
                      <a:pt x="367" y="361"/>
                    </a:lnTo>
                    <a:lnTo>
                      <a:pt x="371" y="376"/>
                    </a:lnTo>
                    <a:lnTo>
                      <a:pt x="374" y="384"/>
                    </a:lnTo>
                    <a:lnTo>
                      <a:pt x="378" y="386"/>
                    </a:lnTo>
                    <a:lnTo>
                      <a:pt x="382" y="396"/>
                    </a:lnTo>
                    <a:lnTo>
                      <a:pt x="386" y="398"/>
                    </a:lnTo>
                    <a:lnTo>
                      <a:pt x="390" y="409"/>
                    </a:lnTo>
                    <a:lnTo>
                      <a:pt x="394" y="423"/>
                    </a:lnTo>
                    <a:lnTo>
                      <a:pt x="398" y="429"/>
                    </a:lnTo>
                    <a:lnTo>
                      <a:pt x="402" y="429"/>
                    </a:lnTo>
                    <a:lnTo>
                      <a:pt x="406" y="436"/>
                    </a:lnTo>
                    <a:lnTo>
                      <a:pt x="410" y="448"/>
                    </a:lnTo>
                    <a:lnTo>
                      <a:pt x="414" y="452"/>
                    </a:lnTo>
                    <a:lnTo>
                      <a:pt x="418" y="458"/>
                    </a:lnTo>
                    <a:lnTo>
                      <a:pt x="422" y="466"/>
                    </a:lnTo>
                    <a:lnTo>
                      <a:pt x="426" y="473"/>
                    </a:lnTo>
                    <a:lnTo>
                      <a:pt x="430" y="481"/>
                    </a:lnTo>
                    <a:lnTo>
                      <a:pt x="434" y="493"/>
                    </a:lnTo>
                    <a:lnTo>
                      <a:pt x="438" y="495"/>
                    </a:lnTo>
                    <a:lnTo>
                      <a:pt x="441" y="508"/>
                    </a:lnTo>
                    <a:lnTo>
                      <a:pt x="445" y="516"/>
                    </a:lnTo>
                    <a:lnTo>
                      <a:pt x="449" y="518"/>
                    </a:lnTo>
                    <a:lnTo>
                      <a:pt x="453" y="530"/>
                    </a:lnTo>
                    <a:lnTo>
                      <a:pt x="457" y="535"/>
                    </a:lnTo>
                    <a:lnTo>
                      <a:pt x="461" y="547"/>
                    </a:lnTo>
                    <a:lnTo>
                      <a:pt x="465" y="557"/>
                    </a:lnTo>
                    <a:lnTo>
                      <a:pt x="469" y="557"/>
                    </a:lnTo>
                    <a:lnTo>
                      <a:pt x="473" y="572"/>
                    </a:lnTo>
                    <a:lnTo>
                      <a:pt x="477" y="574"/>
                    </a:lnTo>
                    <a:lnTo>
                      <a:pt x="481" y="592"/>
                    </a:lnTo>
                    <a:lnTo>
                      <a:pt x="485" y="594"/>
                    </a:lnTo>
                    <a:lnTo>
                      <a:pt x="489" y="605"/>
                    </a:lnTo>
                    <a:lnTo>
                      <a:pt x="493" y="607"/>
                    </a:lnTo>
                    <a:lnTo>
                      <a:pt x="497" y="619"/>
                    </a:lnTo>
                    <a:lnTo>
                      <a:pt x="501" y="625"/>
                    </a:lnTo>
                    <a:lnTo>
                      <a:pt x="505" y="634"/>
                    </a:lnTo>
                    <a:lnTo>
                      <a:pt x="509" y="646"/>
                    </a:lnTo>
                    <a:lnTo>
                      <a:pt x="512" y="654"/>
                    </a:lnTo>
                    <a:lnTo>
                      <a:pt x="516" y="664"/>
                    </a:lnTo>
                    <a:lnTo>
                      <a:pt x="520" y="667"/>
                    </a:lnTo>
                    <a:lnTo>
                      <a:pt x="524" y="679"/>
                    </a:lnTo>
                    <a:lnTo>
                      <a:pt x="528" y="683"/>
                    </a:lnTo>
                    <a:lnTo>
                      <a:pt x="532" y="695"/>
                    </a:lnTo>
                    <a:lnTo>
                      <a:pt x="536" y="704"/>
                    </a:lnTo>
                    <a:lnTo>
                      <a:pt x="540" y="712"/>
                    </a:lnTo>
                    <a:lnTo>
                      <a:pt x="544" y="718"/>
                    </a:lnTo>
                    <a:lnTo>
                      <a:pt x="548" y="728"/>
                    </a:lnTo>
                    <a:lnTo>
                      <a:pt x="552" y="741"/>
                    </a:lnTo>
                    <a:lnTo>
                      <a:pt x="556" y="753"/>
                    </a:lnTo>
                    <a:lnTo>
                      <a:pt x="560" y="753"/>
                    </a:lnTo>
                    <a:lnTo>
                      <a:pt x="564" y="766"/>
                    </a:lnTo>
                    <a:lnTo>
                      <a:pt x="568" y="774"/>
                    </a:lnTo>
                    <a:lnTo>
                      <a:pt x="572" y="784"/>
                    </a:lnTo>
                    <a:lnTo>
                      <a:pt x="576" y="790"/>
                    </a:lnTo>
                    <a:lnTo>
                      <a:pt x="579" y="803"/>
                    </a:lnTo>
                    <a:lnTo>
                      <a:pt x="583" y="809"/>
                    </a:lnTo>
                    <a:lnTo>
                      <a:pt x="587" y="819"/>
                    </a:lnTo>
                    <a:lnTo>
                      <a:pt x="591" y="827"/>
                    </a:lnTo>
                    <a:lnTo>
                      <a:pt x="595" y="838"/>
                    </a:lnTo>
                    <a:lnTo>
                      <a:pt x="599" y="838"/>
                    </a:lnTo>
                    <a:lnTo>
                      <a:pt x="603" y="854"/>
                    </a:lnTo>
                    <a:lnTo>
                      <a:pt x="607" y="865"/>
                    </a:lnTo>
                    <a:lnTo>
                      <a:pt x="611" y="873"/>
                    </a:lnTo>
                    <a:lnTo>
                      <a:pt x="615" y="881"/>
                    </a:lnTo>
                    <a:lnTo>
                      <a:pt x="619" y="887"/>
                    </a:lnTo>
                    <a:lnTo>
                      <a:pt x="623" y="898"/>
                    </a:lnTo>
                    <a:lnTo>
                      <a:pt x="627" y="910"/>
                    </a:lnTo>
                    <a:lnTo>
                      <a:pt x="631" y="918"/>
                    </a:lnTo>
                    <a:lnTo>
                      <a:pt x="635" y="924"/>
                    </a:lnTo>
                    <a:lnTo>
                      <a:pt x="639" y="937"/>
                    </a:lnTo>
                    <a:lnTo>
                      <a:pt x="643" y="945"/>
                    </a:lnTo>
                    <a:lnTo>
                      <a:pt x="646" y="951"/>
                    </a:lnTo>
                    <a:lnTo>
                      <a:pt x="650" y="964"/>
                    </a:lnTo>
                    <a:lnTo>
                      <a:pt x="654" y="974"/>
                    </a:lnTo>
                    <a:lnTo>
                      <a:pt x="658" y="978"/>
                    </a:lnTo>
                    <a:lnTo>
                      <a:pt x="662" y="986"/>
                    </a:lnTo>
                    <a:lnTo>
                      <a:pt x="666" y="994"/>
                    </a:lnTo>
                    <a:lnTo>
                      <a:pt x="670" y="1009"/>
                    </a:lnTo>
                    <a:lnTo>
                      <a:pt x="674" y="1017"/>
                    </a:lnTo>
                    <a:lnTo>
                      <a:pt x="678" y="1030"/>
                    </a:lnTo>
                    <a:lnTo>
                      <a:pt x="682" y="1032"/>
                    </a:lnTo>
                    <a:lnTo>
                      <a:pt x="686" y="1048"/>
                    </a:lnTo>
                    <a:lnTo>
                      <a:pt x="690" y="1054"/>
                    </a:lnTo>
                    <a:lnTo>
                      <a:pt x="694" y="1067"/>
                    </a:lnTo>
                    <a:lnTo>
                      <a:pt x="698" y="1073"/>
                    </a:lnTo>
                    <a:lnTo>
                      <a:pt x="702" y="1075"/>
                    </a:lnTo>
                    <a:lnTo>
                      <a:pt x="706" y="1093"/>
                    </a:lnTo>
                    <a:lnTo>
                      <a:pt x="710" y="1093"/>
                    </a:lnTo>
                    <a:lnTo>
                      <a:pt x="714" y="1104"/>
                    </a:lnTo>
                    <a:lnTo>
                      <a:pt x="717" y="1118"/>
                    </a:lnTo>
                    <a:lnTo>
                      <a:pt x="721" y="1120"/>
                    </a:lnTo>
                    <a:lnTo>
                      <a:pt x="725" y="1135"/>
                    </a:lnTo>
                    <a:lnTo>
                      <a:pt x="729" y="1145"/>
                    </a:lnTo>
                    <a:lnTo>
                      <a:pt x="733" y="1151"/>
                    </a:lnTo>
                    <a:lnTo>
                      <a:pt x="737" y="1160"/>
                    </a:lnTo>
                    <a:lnTo>
                      <a:pt x="741" y="1168"/>
                    </a:lnTo>
                    <a:lnTo>
                      <a:pt x="745" y="1184"/>
                    </a:lnTo>
                    <a:lnTo>
                      <a:pt x="749" y="1188"/>
                    </a:lnTo>
                    <a:lnTo>
                      <a:pt x="753" y="1195"/>
                    </a:lnTo>
                    <a:lnTo>
                      <a:pt x="757" y="1203"/>
                    </a:lnTo>
                    <a:lnTo>
                      <a:pt x="761" y="1217"/>
                    </a:lnTo>
                    <a:lnTo>
                      <a:pt x="765" y="1217"/>
                    </a:lnTo>
                    <a:lnTo>
                      <a:pt x="769" y="1230"/>
                    </a:lnTo>
                    <a:lnTo>
                      <a:pt x="773" y="1232"/>
                    </a:lnTo>
                    <a:lnTo>
                      <a:pt x="777" y="1244"/>
                    </a:lnTo>
                    <a:lnTo>
                      <a:pt x="781" y="1252"/>
                    </a:lnTo>
                    <a:lnTo>
                      <a:pt x="784" y="1271"/>
                    </a:lnTo>
                    <a:lnTo>
                      <a:pt x="788" y="1271"/>
                    </a:lnTo>
                    <a:lnTo>
                      <a:pt x="792" y="1281"/>
                    </a:lnTo>
                    <a:lnTo>
                      <a:pt x="796" y="1294"/>
                    </a:lnTo>
                    <a:lnTo>
                      <a:pt x="800" y="1300"/>
                    </a:lnTo>
                    <a:lnTo>
                      <a:pt x="804" y="1306"/>
                    </a:lnTo>
                    <a:lnTo>
                      <a:pt x="808" y="1316"/>
                    </a:lnTo>
                    <a:lnTo>
                      <a:pt x="812" y="1318"/>
                    </a:lnTo>
                    <a:lnTo>
                      <a:pt x="816" y="1327"/>
                    </a:lnTo>
                    <a:lnTo>
                      <a:pt x="820" y="1335"/>
                    </a:lnTo>
                    <a:lnTo>
                      <a:pt x="824" y="1349"/>
                    </a:lnTo>
                    <a:lnTo>
                      <a:pt x="828" y="1355"/>
                    </a:lnTo>
                    <a:lnTo>
                      <a:pt x="832" y="1370"/>
                    </a:lnTo>
                    <a:lnTo>
                      <a:pt x="836" y="1366"/>
                    </a:lnTo>
                    <a:lnTo>
                      <a:pt x="840" y="1382"/>
                    </a:lnTo>
                    <a:lnTo>
                      <a:pt x="844" y="1384"/>
                    </a:lnTo>
                    <a:lnTo>
                      <a:pt x="848" y="1388"/>
                    </a:lnTo>
                    <a:lnTo>
                      <a:pt x="851" y="1403"/>
                    </a:lnTo>
                    <a:lnTo>
                      <a:pt x="855" y="1411"/>
                    </a:lnTo>
                    <a:lnTo>
                      <a:pt x="859" y="1415"/>
                    </a:lnTo>
                    <a:lnTo>
                      <a:pt x="863" y="1432"/>
                    </a:lnTo>
                    <a:lnTo>
                      <a:pt x="867" y="1436"/>
                    </a:lnTo>
                    <a:lnTo>
                      <a:pt x="871" y="1442"/>
                    </a:lnTo>
                    <a:lnTo>
                      <a:pt x="875" y="1452"/>
                    </a:lnTo>
                    <a:lnTo>
                      <a:pt x="879" y="1457"/>
                    </a:lnTo>
                    <a:lnTo>
                      <a:pt x="883" y="1465"/>
                    </a:lnTo>
                    <a:lnTo>
                      <a:pt x="887" y="1473"/>
                    </a:lnTo>
                    <a:lnTo>
                      <a:pt x="891" y="1481"/>
                    </a:lnTo>
                    <a:lnTo>
                      <a:pt x="895" y="1492"/>
                    </a:lnTo>
                    <a:lnTo>
                      <a:pt x="899" y="1496"/>
                    </a:lnTo>
                    <a:lnTo>
                      <a:pt x="903" y="1506"/>
                    </a:lnTo>
                    <a:lnTo>
                      <a:pt x="907" y="1508"/>
                    </a:lnTo>
                    <a:lnTo>
                      <a:pt x="911" y="1523"/>
                    </a:lnTo>
                    <a:lnTo>
                      <a:pt x="915" y="1516"/>
                    </a:lnTo>
                    <a:lnTo>
                      <a:pt x="919" y="1527"/>
                    </a:lnTo>
                    <a:lnTo>
                      <a:pt x="922" y="1537"/>
                    </a:lnTo>
                    <a:lnTo>
                      <a:pt x="926" y="1543"/>
                    </a:lnTo>
                    <a:lnTo>
                      <a:pt x="930" y="1553"/>
                    </a:lnTo>
                    <a:lnTo>
                      <a:pt x="934" y="1553"/>
                    </a:lnTo>
                    <a:lnTo>
                      <a:pt x="938" y="1566"/>
                    </a:lnTo>
                    <a:lnTo>
                      <a:pt x="942" y="1572"/>
                    </a:lnTo>
                    <a:lnTo>
                      <a:pt x="946" y="1580"/>
                    </a:lnTo>
                    <a:lnTo>
                      <a:pt x="950" y="1578"/>
                    </a:lnTo>
                    <a:lnTo>
                      <a:pt x="954" y="1591"/>
                    </a:lnTo>
                    <a:lnTo>
                      <a:pt x="958" y="1599"/>
                    </a:lnTo>
                    <a:lnTo>
                      <a:pt x="962" y="1605"/>
                    </a:lnTo>
                    <a:lnTo>
                      <a:pt x="966" y="1611"/>
                    </a:lnTo>
                    <a:lnTo>
                      <a:pt x="970" y="1615"/>
                    </a:lnTo>
                    <a:lnTo>
                      <a:pt x="974" y="1624"/>
                    </a:lnTo>
                    <a:lnTo>
                      <a:pt x="978" y="1634"/>
                    </a:lnTo>
                    <a:lnTo>
                      <a:pt x="982" y="1642"/>
                    </a:lnTo>
                    <a:lnTo>
                      <a:pt x="986" y="1640"/>
                    </a:lnTo>
                    <a:lnTo>
                      <a:pt x="989" y="1652"/>
                    </a:lnTo>
                    <a:lnTo>
                      <a:pt x="993" y="1665"/>
                    </a:lnTo>
                    <a:lnTo>
                      <a:pt x="997" y="1665"/>
                    </a:lnTo>
                    <a:lnTo>
                      <a:pt x="1001" y="1673"/>
                    </a:lnTo>
                    <a:lnTo>
                      <a:pt x="1005" y="1679"/>
                    </a:lnTo>
                    <a:lnTo>
                      <a:pt x="1009" y="1681"/>
                    </a:lnTo>
                    <a:lnTo>
                      <a:pt x="1013" y="1681"/>
                    </a:lnTo>
                    <a:lnTo>
                      <a:pt x="1017" y="1692"/>
                    </a:lnTo>
                    <a:lnTo>
                      <a:pt x="1021" y="1696"/>
                    </a:lnTo>
                    <a:lnTo>
                      <a:pt x="1025" y="1704"/>
                    </a:lnTo>
                    <a:lnTo>
                      <a:pt x="1029" y="1710"/>
                    </a:lnTo>
                    <a:lnTo>
                      <a:pt x="1033" y="1710"/>
                    </a:lnTo>
                    <a:lnTo>
                      <a:pt x="1037" y="1718"/>
                    </a:lnTo>
                    <a:lnTo>
                      <a:pt x="1041" y="1725"/>
                    </a:lnTo>
                    <a:lnTo>
                      <a:pt x="1045" y="1733"/>
                    </a:lnTo>
                    <a:lnTo>
                      <a:pt x="1049" y="1733"/>
                    </a:lnTo>
                    <a:lnTo>
                      <a:pt x="1053" y="1737"/>
                    </a:lnTo>
                    <a:lnTo>
                      <a:pt x="1057" y="1747"/>
                    </a:lnTo>
                    <a:lnTo>
                      <a:pt x="1060" y="1749"/>
                    </a:lnTo>
                    <a:lnTo>
                      <a:pt x="1064" y="1754"/>
                    </a:lnTo>
                    <a:lnTo>
                      <a:pt x="1068" y="1758"/>
                    </a:lnTo>
                    <a:lnTo>
                      <a:pt x="1072" y="1766"/>
                    </a:lnTo>
                    <a:lnTo>
                      <a:pt x="1076" y="1768"/>
                    </a:lnTo>
                    <a:lnTo>
                      <a:pt x="1080" y="1768"/>
                    </a:lnTo>
                    <a:lnTo>
                      <a:pt x="1084" y="1776"/>
                    </a:lnTo>
                    <a:lnTo>
                      <a:pt x="1088" y="1776"/>
                    </a:lnTo>
                    <a:lnTo>
                      <a:pt x="1092" y="1782"/>
                    </a:lnTo>
                    <a:lnTo>
                      <a:pt x="1096" y="1791"/>
                    </a:lnTo>
                    <a:lnTo>
                      <a:pt x="1100" y="1791"/>
                    </a:lnTo>
                    <a:lnTo>
                      <a:pt x="1104" y="1797"/>
                    </a:lnTo>
                    <a:lnTo>
                      <a:pt x="1108" y="1801"/>
                    </a:lnTo>
                    <a:lnTo>
                      <a:pt x="1112" y="1803"/>
                    </a:lnTo>
                    <a:lnTo>
                      <a:pt x="1116" y="1803"/>
                    </a:lnTo>
                    <a:lnTo>
                      <a:pt x="1120" y="1809"/>
                    </a:lnTo>
                    <a:lnTo>
                      <a:pt x="1124" y="1815"/>
                    </a:lnTo>
                    <a:lnTo>
                      <a:pt x="1127" y="1822"/>
                    </a:lnTo>
                    <a:lnTo>
                      <a:pt x="1131" y="1822"/>
                    </a:lnTo>
                    <a:lnTo>
                      <a:pt x="1135" y="1826"/>
                    </a:lnTo>
                    <a:lnTo>
                      <a:pt x="1139" y="1830"/>
                    </a:lnTo>
                    <a:lnTo>
                      <a:pt x="1143" y="1838"/>
                    </a:lnTo>
                    <a:lnTo>
                      <a:pt x="1147" y="1834"/>
                    </a:lnTo>
                    <a:lnTo>
                      <a:pt x="1151" y="1840"/>
                    </a:lnTo>
                    <a:lnTo>
                      <a:pt x="1155" y="1844"/>
                    </a:lnTo>
                    <a:lnTo>
                      <a:pt x="1159" y="1850"/>
                    </a:lnTo>
                    <a:lnTo>
                      <a:pt x="1163" y="1855"/>
                    </a:lnTo>
                    <a:lnTo>
                      <a:pt x="1167" y="1850"/>
                    </a:lnTo>
                    <a:lnTo>
                      <a:pt x="1171" y="1857"/>
                    </a:lnTo>
                    <a:lnTo>
                      <a:pt x="1175" y="1857"/>
                    </a:lnTo>
                    <a:lnTo>
                      <a:pt x="1179" y="1863"/>
                    </a:lnTo>
                    <a:lnTo>
                      <a:pt x="1183" y="1865"/>
                    </a:lnTo>
                    <a:lnTo>
                      <a:pt x="1187" y="1865"/>
                    </a:lnTo>
                    <a:lnTo>
                      <a:pt x="1191" y="1873"/>
                    </a:lnTo>
                    <a:lnTo>
                      <a:pt x="1194" y="1875"/>
                    </a:lnTo>
                    <a:lnTo>
                      <a:pt x="1198" y="1877"/>
                    </a:lnTo>
                    <a:lnTo>
                      <a:pt x="1202" y="1875"/>
                    </a:lnTo>
                    <a:lnTo>
                      <a:pt x="1206" y="1879"/>
                    </a:lnTo>
                    <a:lnTo>
                      <a:pt x="1210" y="1884"/>
                    </a:lnTo>
                    <a:lnTo>
                      <a:pt x="1214" y="1886"/>
                    </a:lnTo>
                    <a:lnTo>
                      <a:pt x="1218" y="1886"/>
                    </a:lnTo>
                    <a:lnTo>
                      <a:pt x="1222" y="1886"/>
                    </a:lnTo>
                    <a:lnTo>
                      <a:pt x="1226" y="1894"/>
                    </a:lnTo>
                    <a:lnTo>
                      <a:pt x="1230" y="1892"/>
                    </a:lnTo>
                    <a:lnTo>
                      <a:pt x="1234" y="1890"/>
                    </a:lnTo>
                    <a:lnTo>
                      <a:pt x="1238" y="1898"/>
                    </a:lnTo>
                    <a:lnTo>
                      <a:pt x="1242" y="1894"/>
                    </a:lnTo>
                    <a:lnTo>
                      <a:pt x="1246" y="1900"/>
                    </a:lnTo>
                    <a:lnTo>
                      <a:pt x="1250" y="1898"/>
                    </a:lnTo>
                    <a:lnTo>
                      <a:pt x="1254" y="1902"/>
                    </a:lnTo>
                    <a:lnTo>
                      <a:pt x="1258" y="1900"/>
                    </a:lnTo>
                    <a:lnTo>
                      <a:pt x="1262" y="1906"/>
                    </a:lnTo>
                    <a:lnTo>
                      <a:pt x="1265" y="1902"/>
                    </a:lnTo>
                    <a:lnTo>
                      <a:pt x="1269" y="1912"/>
                    </a:lnTo>
                    <a:lnTo>
                      <a:pt x="1273" y="1904"/>
                    </a:lnTo>
                    <a:lnTo>
                      <a:pt x="1277" y="1906"/>
                    </a:lnTo>
                    <a:lnTo>
                      <a:pt x="1281" y="1908"/>
                    </a:lnTo>
                    <a:lnTo>
                      <a:pt x="1285" y="1906"/>
                    </a:lnTo>
                    <a:lnTo>
                      <a:pt x="1289" y="1919"/>
                    </a:lnTo>
                    <a:lnTo>
                      <a:pt x="1293" y="1912"/>
                    </a:lnTo>
                    <a:lnTo>
                      <a:pt x="1297" y="1906"/>
                    </a:lnTo>
                    <a:lnTo>
                      <a:pt x="1301" y="1908"/>
                    </a:lnTo>
                    <a:lnTo>
                      <a:pt x="1305" y="1912"/>
                    </a:lnTo>
                    <a:lnTo>
                      <a:pt x="1309" y="1912"/>
                    </a:lnTo>
                    <a:lnTo>
                      <a:pt x="1313" y="1912"/>
                    </a:lnTo>
                    <a:lnTo>
                      <a:pt x="1317" y="1912"/>
                    </a:lnTo>
                    <a:lnTo>
                      <a:pt x="1321" y="1914"/>
                    </a:lnTo>
                    <a:lnTo>
                      <a:pt x="1325" y="1914"/>
                    </a:lnTo>
                    <a:lnTo>
                      <a:pt x="1329" y="1921"/>
                    </a:lnTo>
                    <a:lnTo>
                      <a:pt x="1332" y="1912"/>
                    </a:lnTo>
                    <a:lnTo>
                      <a:pt x="1336" y="1912"/>
                    </a:lnTo>
                    <a:lnTo>
                      <a:pt x="1340" y="1914"/>
                    </a:lnTo>
                    <a:lnTo>
                      <a:pt x="1344" y="1912"/>
                    </a:lnTo>
                    <a:lnTo>
                      <a:pt x="1348" y="1912"/>
                    </a:lnTo>
                    <a:lnTo>
                      <a:pt x="1352" y="1917"/>
                    </a:lnTo>
                    <a:lnTo>
                      <a:pt x="1356" y="1910"/>
                    </a:lnTo>
                    <a:lnTo>
                      <a:pt x="1360" y="1910"/>
                    </a:lnTo>
                    <a:lnTo>
                      <a:pt x="1364" y="1912"/>
                    </a:lnTo>
                    <a:lnTo>
                      <a:pt x="1368" y="1914"/>
                    </a:lnTo>
                    <a:lnTo>
                      <a:pt x="1372" y="1912"/>
                    </a:lnTo>
                    <a:lnTo>
                      <a:pt x="1376" y="1912"/>
                    </a:lnTo>
                    <a:lnTo>
                      <a:pt x="1380" y="1906"/>
                    </a:lnTo>
                    <a:lnTo>
                      <a:pt x="1384" y="1906"/>
                    </a:lnTo>
                    <a:lnTo>
                      <a:pt x="1388" y="1902"/>
                    </a:lnTo>
                    <a:lnTo>
                      <a:pt x="1392" y="1910"/>
                    </a:lnTo>
                    <a:lnTo>
                      <a:pt x="1396" y="1904"/>
                    </a:lnTo>
                    <a:lnTo>
                      <a:pt x="1399" y="1906"/>
                    </a:lnTo>
                    <a:lnTo>
                      <a:pt x="1403" y="1906"/>
                    </a:lnTo>
                    <a:lnTo>
                      <a:pt x="1407" y="1906"/>
                    </a:lnTo>
                    <a:lnTo>
                      <a:pt x="1411" y="1894"/>
                    </a:lnTo>
                    <a:lnTo>
                      <a:pt x="1415" y="1902"/>
                    </a:lnTo>
                    <a:lnTo>
                      <a:pt x="1419" y="1896"/>
                    </a:lnTo>
                    <a:lnTo>
                      <a:pt x="1423" y="1896"/>
                    </a:lnTo>
                    <a:lnTo>
                      <a:pt x="1427" y="1894"/>
                    </a:lnTo>
                    <a:lnTo>
                      <a:pt x="1431" y="1896"/>
                    </a:lnTo>
                    <a:lnTo>
                      <a:pt x="1435" y="1890"/>
                    </a:lnTo>
                    <a:lnTo>
                      <a:pt x="1439" y="1886"/>
                    </a:lnTo>
                    <a:lnTo>
                      <a:pt x="1443" y="1890"/>
                    </a:lnTo>
                    <a:lnTo>
                      <a:pt x="1447" y="1884"/>
                    </a:lnTo>
                    <a:lnTo>
                      <a:pt x="1451" y="1877"/>
                    </a:lnTo>
                    <a:lnTo>
                      <a:pt x="1455" y="1877"/>
                    </a:lnTo>
                    <a:lnTo>
                      <a:pt x="1459" y="1877"/>
                    </a:lnTo>
                    <a:lnTo>
                      <a:pt x="1463" y="1873"/>
                    </a:lnTo>
                    <a:lnTo>
                      <a:pt x="1467" y="1875"/>
                    </a:lnTo>
                    <a:lnTo>
                      <a:pt x="1470" y="1863"/>
                    </a:lnTo>
                    <a:lnTo>
                      <a:pt x="1474" y="1873"/>
                    </a:lnTo>
                    <a:lnTo>
                      <a:pt x="1478" y="1867"/>
                    </a:lnTo>
                    <a:lnTo>
                      <a:pt x="1482" y="1867"/>
                    </a:lnTo>
                    <a:lnTo>
                      <a:pt x="1486" y="1869"/>
                    </a:lnTo>
                    <a:lnTo>
                      <a:pt x="1490" y="1863"/>
                    </a:lnTo>
                    <a:lnTo>
                      <a:pt x="1494" y="1859"/>
                    </a:lnTo>
                    <a:lnTo>
                      <a:pt x="1498" y="1853"/>
                    </a:lnTo>
                    <a:lnTo>
                      <a:pt x="1502" y="1857"/>
                    </a:lnTo>
                    <a:lnTo>
                      <a:pt x="1506" y="1857"/>
                    </a:lnTo>
                    <a:lnTo>
                      <a:pt x="1510" y="1846"/>
                    </a:lnTo>
                    <a:lnTo>
                      <a:pt x="1514" y="1844"/>
                    </a:lnTo>
                    <a:lnTo>
                      <a:pt x="1518" y="1842"/>
                    </a:lnTo>
                    <a:lnTo>
                      <a:pt x="1522" y="1844"/>
                    </a:lnTo>
                    <a:lnTo>
                      <a:pt x="1526" y="1836"/>
                    </a:lnTo>
                    <a:lnTo>
                      <a:pt x="1530" y="1834"/>
                    </a:lnTo>
                    <a:lnTo>
                      <a:pt x="1534" y="1838"/>
                    </a:lnTo>
                    <a:lnTo>
                      <a:pt x="1537" y="1828"/>
                    </a:lnTo>
                    <a:lnTo>
                      <a:pt x="1541" y="1830"/>
                    </a:lnTo>
                    <a:lnTo>
                      <a:pt x="1545" y="1828"/>
                    </a:lnTo>
                    <a:lnTo>
                      <a:pt x="1549" y="1822"/>
                    </a:lnTo>
                    <a:lnTo>
                      <a:pt x="1553" y="1811"/>
                    </a:lnTo>
                    <a:lnTo>
                      <a:pt x="1557" y="1815"/>
                    </a:lnTo>
                    <a:lnTo>
                      <a:pt x="1561" y="1805"/>
                    </a:lnTo>
                    <a:lnTo>
                      <a:pt x="1565" y="1803"/>
                    </a:lnTo>
                    <a:lnTo>
                      <a:pt x="1569" y="1807"/>
                    </a:lnTo>
                    <a:lnTo>
                      <a:pt x="1573" y="1799"/>
                    </a:lnTo>
                    <a:lnTo>
                      <a:pt x="1577" y="1799"/>
                    </a:lnTo>
                    <a:lnTo>
                      <a:pt x="1581" y="1793"/>
                    </a:lnTo>
                    <a:lnTo>
                      <a:pt x="1585" y="1787"/>
                    </a:lnTo>
                    <a:lnTo>
                      <a:pt x="1589" y="1789"/>
                    </a:lnTo>
                    <a:lnTo>
                      <a:pt x="1593" y="1774"/>
                    </a:lnTo>
                    <a:lnTo>
                      <a:pt x="1597" y="1770"/>
                    </a:lnTo>
                    <a:lnTo>
                      <a:pt x="1601" y="1774"/>
                    </a:lnTo>
                    <a:lnTo>
                      <a:pt x="1604" y="1770"/>
                    </a:lnTo>
                    <a:lnTo>
                      <a:pt x="1608" y="1770"/>
                    </a:lnTo>
                    <a:lnTo>
                      <a:pt x="1612" y="1760"/>
                    </a:lnTo>
                    <a:lnTo>
                      <a:pt x="1616" y="1764"/>
                    </a:lnTo>
                    <a:lnTo>
                      <a:pt x="1620" y="1758"/>
                    </a:lnTo>
                    <a:lnTo>
                      <a:pt x="1624" y="1745"/>
                    </a:lnTo>
                    <a:lnTo>
                      <a:pt x="1628" y="1745"/>
                    </a:lnTo>
                    <a:lnTo>
                      <a:pt x="1632" y="1741"/>
                    </a:lnTo>
                    <a:lnTo>
                      <a:pt x="1636" y="1735"/>
                    </a:lnTo>
                    <a:lnTo>
                      <a:pt x="1640" y="1731"/>
                    </a:lnTo>
                    <a:lnTo>
                      <a:pt x="1644" y="1725"/>
                    </a:lnTo>
                    <a:lnTo>
                      <a:pt x="1648" y="1727"/>
                    </a:lnTo>
                    <a:lnTo>
                      <a:pt x="1652" y="1721"/>
                    </a:lnTo>
                    <a:lnTo>
                      <a:pt x="1656" y="1712"/>
                    </a:lnTo>
                    <a:lnTo>
                      <a:pt x="1660" y="1708"/>
                    </a:lnTo>
                    <a:lnTo>
                      <a:pt x="1664" y="1700"/>
                    </a:lnTo>
                    <a:lnTo>
                      <a:pt x="1668" y="1702"/>
                    </a:lnTo>
                    <a:lnTo>
                      <a:pt x="1672" y="1698"/>
                    </a:lnTo>
                    <a:lnTo>
                      <a:pt x="1675" y="1692"/>
                    </a:lnTo>
                    <a:lnTo>
                      <a:pt x="1679" y="1692"/>
                    </a:lnTo>
                    <a:lnTo>
                      <a:pt x="1683" y="1677"/>
                    </a:lnTo>
                    <a:lnTo>
                      <a:pt x="1687" y="1677"/>
                    </a:lnTo>
                    <a:lnTo>
                      <a:pt x="1691" y="1673"/>
                    </a:lnTo>
                    <a:lnTo>
                      <a:pt x="1695" y="1675"/>
                    </a:lnTo>
                    <a:lnTo>
                      <a:pt x="1699" y="1661"/>
                    </a:lnTo>
                    <a:lnTo>
                      <a:pt x="1703" y="1655"/>
                    </a:lnTo>
                    <a:lnTo>
                      <a:pt x="1707" y="1661"/>
                    </a:lnTo>
                    <a:lnTo>
                      <a:pt x="1711" y="1648"/>
                    </a:lnTo>
                    <a:lnTo>
                      <a:pt x="1715" y="1638"/>
                    </a:lnTo>
                    <a:lnTo>
                      <a:pt x="1719" y="1638"/>
                    </a:lnTo>
                    <a:lnTo>
                      <a:pt x="1723" y="1636"/>
                    </a:lnTo>
                    <a:lnTo>
                      <a:pt x="1727" y="1624"/>
                    </a:lnTo>
                    <a:lnTo>
                      <a:pt x="1731" y="1632"/>
                    </a:lnTo>
                    <a:lnTo>
                      <a:pt x="1735" y="1617"/>
                    </a:lnTo>
                    <a:lnTo>
                      <a:pt x="1739" y="1611"/>
                    </a:lnTo>
                    <a:lnTo>
                      <a:pt x="1742" y="1607"/>
                    </a:lnTo>
                    <a:lnTo>
                      <a:pt x="1746" y="1601"/>
                    </a:lnTo>
                    <a:lnTo>
                      <a:pt x="1750" y="1597"/>
                    </a:lnTo>
                    <a:lnTo>
                      <a:pt x="1754" y="1589"/>
                    </a:lnTo>
                    <a:lnTo>
                      <a:pt x="1758" y="1584"/>
                    </a:lnTo>
                    <a:lnTo>
                      <a:pt x="1762" y="1582"/>
                    </a:lnTo>
                    <a:lnTo>
                      <a:pt x="1766" y="1578"/>
                    </a:lnTo>
                    <a:lnTo>
                      <a:pt x="1770" y="1570"/>
                    </a:lnTo>
                    <a:lnTo>
                      <a:pt x="1774" y="1568"/>
                    </a:lnTo>
                    <a:lnTo>
                      <a:pt x="1778" y="1560"/>
                    </a:lnTo>
                    <a:lnTo>
                      <a:pt x="1782" y="1558"/>
                    </a:lnTo>
                    <a:lnTo>
                      <a:pt x="1786" y="1547"/>
                    </a:lnTo>
                    <a:lnTo>
                      <a:pt x="1790" y="1541"/>
                    </a:lnTo>
                    <a:lnTo>
                      <a:pt x="1794" y="1537"/>
                    </a:lnTo>
                    <a:lnTo>
                      <a:pt x="1798" y="1533"/>
                    </a:lnTo>
                    <a:lnTo>
                      <a:pt x="1802" y="1523"/>
                    </a:lnTo>
                    <a:lnTo>
                      <a:pt x="1806" y="1520"/>
                    </a:lnTo>
                    <a:lnTo>
                      <a:pt x="1810" y="1518"/>
                    </a:lnTo>
                    <a:lnTo>
                      <a:pt x="1813" y="1510"/>
                    </a:lnTo>
                    <a:lnTo>
                      <a:pt x="1817" y="1502"/>
                    </a:lnTo>
                    <a:lnTo>
                      <a:pt x="1821" y="1498"/>
                    </a:lnTo>
                    <a:lnTo>
                      <a:pt x="1825" y="1490"/>
                    </a:lnTo>
                    <a:lnTo>
                      <a:pt x="1829" y="1481"/>
                    </a:lnTo>
                    <a:lnTo>
                      <a:pt x="1833" y="1481"/>
                    </a:lnTo>
                    <a:lnTo>
                      <a:pt x="1837" y="1477"/>
                    </a:lnTo>
                    <a:lnTo>
                      <a:pt x="1841" y="1477"/>
                    </a:lnTo>
                    <a:lnTo>
                      <a:pt x="1845" y="1469"/>
                    </a:lnTo>
                    <a:lnTo>
                      <a:pt x="1849" y="1459"/>
                    </a:lnTo>
                    <a:lnTo>
                      <a:pt x="1853" y="1454"/>
                    </a:lnTo>
                    <a:lnTo>
                      <a:pt x="1857" y="1448"/>
                    </a:lnTo>
                    <a:lnTo>
                      <a:pt x="1861" y="1442"/>
                    </a:lnTo>
                    <a:lnTo>
                      <a:pt x="1865" y="1432"/>
                    </a:lnTo>
                    <a:lnTo>
                      <a:pt x="1869" y="1434"/>
                    </a:lnTo>
                    <a:lnTo>
                      <a:pt x="1873" y="1424"/>
                    </a:lnTo>
                    <a:lnTo>
                      <a:pt x="1877" y="1419"/>
                    </a:lnTo>
                    <a:lnTo>
                      <a:pt x="1880" y="1405"/>
                    </a:lnTo>
                    <a:lnTo>
                      <a:pt x="1884" y="1407"/>
                    </a:lnTo>
                    <a:lnTo>
                      <a:pt x="1888" y="1401"/>
                    </a:lnTo>
                    <a:lnTo>
                      <a:pt x="1892" y="1395"/>
                    </a:lnTo>
                    <a:lnTo>
                      <a:pt x="1896" y="1391"/>
                    </a:lnTo>
                    <a:lnTo>
                      <a:pt x="1900" y="1382"/>
                    </a:lnTo>
                    <a:lnTo>
                      <a:pt x="1904" y="1378"/>
                    </a:lnTo>
                    <a:lnTo>
                      <a:pt x="1908" y="1372"/>
                    </a:lnTo>
                    <a:lnTo>
                      <a:pt x="1912" y="1368"/>
                    </a:lnTo>
                    <a:lnTo>
                      <a:pt x="1916" y="1358"/>
                    </a:lnTo>
                    <a:lnTo>
                      <a:pt x="1920" y="1360"/>
                    </a:lnTo>
                    <a:lnTo>
                      <a:pt x="1924" y="1341"/>
                    </a:lnTo>
                    <a:lnTo>
                      <a:pt x="1928" y="1343"/>
                    </a:lnTo>
                    <a:lnTo>
                      <a:pt x="1932" y="1335"/>
                    </a:lnTo>
                    <a:lnTo>
                      <a:pt x="1936" y="1335"/>
                    </a:lnTo>
                    <a:lnTo>
                      <a:pt x="1940" y="1327"/>
                    </a:lnTo>
                    <a:lnTo>
                      <a:pt x="1944" y="1320"/>
                    </a:lnTo>
                    <a:lnTo>
                      <a:pt x="1947" y="1312"/>
                    </a:lnTo>
                    <a:lnTo>
                      <a:pt x="1951" y="1310"/>
                    </a:lnTo>
                    <a:lnTo>
                      <a:pt x="1955" y="1300"/>
                    </a:lnTo>
                    <a:lnTo>
                      <a:pt x="1959" y="1289"/>
                    </a:lnTo>
                    <a:lnTo>
                      <a:pt x="1963" y="1292"/>
                    </a:lnTo>
                    <a:lnTo>
                      <a:pt x="1967" y="1283"/>
                    </a:lnTo>
                    <a:lnTo>
                      <a:pt x="1971" y="1277"/>
                    </a:lnTo>
                    <a:lnTo>
                      <a:pt x="1975" y="1265"/>
                    </a:lnTo>
                    <a:lnTo>
                      <a:pt x="1979" y="1267"/>
                    </a:lnTo>
                    <a:lnTo>
                      <a:pt x="1983" y="1261"/>
                    </a:lnTo>
                    <a:lnTo>
                      <a:pt x="1987" y="1252"/>
                    </a:lnTo>
                    <a:lnTo>
                      <a:pt x="1991" y="1244"/>
                    </a:lnTo>
                    <a:lnTo>
                      <a:pt x="1995" y="1236"/>
                    </a:lnTo>
                    <a:lnTo>
                      <a:pt x="1999" y="1232"/>
                    </a:lnTo>
                    <a:lnTo>
                      <a:pt x="2003" y="1228"/>
                    </a:lnTo>
                    <a:lnTo>
                      <a:pt x="2007" y="1221"/>
                    </a:lnTo>
                    <a:lnTo>
                      <a:pt x="2011" y="1217"/>
                    </a:lnTo>
                    <a:lnTo>
                      <a:pt x="2015" y="1211"/>
                    </a:lnTo>
                    <a:lnTo>
                      <a:pt x="2018" y="1205"/>
                    </a:lnTo>
                    <a:lnTo>
                      <a:pt x="2022" y="1197"/>
                    </a:lnTo>
                    <a:lnTo>
                      <a:pt x="2026" y="1190"/>
                    </a:lnTo>
                    <a:lnTo>
                      <a:pt x="2030" y="1182"/>
                    </a:lnTo>
                    <a:lnTo>
                      <a:pt x="2034" y="1174"/>
                    </a:lnTo>
                    <a:lnTo>
                      <a:pt x="2038" y="1168"/>
                    </a:lnTo>
                    <a:lnTo>
                      <a:pt x="2042" y="1166"/>
                    </a:lnTo>
                    <a:lnTo>
                      <a:pt x="2046" y="1155"/>
                    </a:lnTo>
                    <a:lnTo>
                      <a:pt x="2050" y="1151"/>
                    </a:lnTo>
                    <a:lnTo>
                      <a:pt x="2054" y="1145"/>
                    </a:lnTo>
                    <a:lnTo>
                      <a:pt x="2058" y="1145"/>
                    </a:lnTo>
                    <a:lnTo>
                      <a:pt x="2062" y="1135"/>
                    </a:lnTo>
                    <a:lnTo>
                      <a:pt x="2066" y="1127"/>
                    </a:lnTo>
                    <a:lnTo>
                      <a:pt x="2070" y="1120"/>
                    </a:lnTo>
                    <a:lnTo>
                      <a:pt x="2074" y="1116"/>
                    </a:lnTo>
                    <a:lnTo>
                      <a:pt x="2078" y="1102"/>
                    </a:lnTo>
                    <a:lnTo>
                      <a:pt x="2082" y="1102"/>
                    </a:lnTo>
                    <a:lnTo>
                      <a:pt x="2085" y="1104"/>
                    </a:lnTo>
                    <a:lnTo>
                      <a:pt x="2089" y="1093"/>
                    </a:lnTo>
                    <a:lnTo>
                      <a:pt x="2093" y="1083"/>
                    </a:lnTo>
                    <a:lnTo>
                      <a:pt x="2097" y="1081"/>
                    </a:lnTo>
                    <a:lnTo>
                      <a:pt x="2101" y="1069"/>
                    </a:lnTo>
                    <a:lnTo>
                      <a:pt x="2105" y="1069"/>
                    </a:lnTo>
                    <a:lnTo>
                      <a:pt x="2109" y="1060"/>
                    </a:lnTo>
                    <a:lnTo>
                      <a:pt x="2113" y="1056"/>
                    </a:lnTo>
                    <a:lnTo>
                      <a:pt x="2117" y="1050"/>
                    </a:lnTo>
                    <a:lnTo>
                      <a:pt x="2121" y="1042"/>
                    </a:lnTo>
                    <a:lnTo>
                      <a:pt x="2125" y="1040"/>
                    </a:lnTo>
                    <a:lnTo>
                      <a:pt x="2129" y="1032"/>
                    </a:lnTo>
                    <a:lnTo>
                      <a:pt x="2133" y="1030"/>
                    </a:lnTo>
                    <a:lnTo>
                      <a:pt x="2137" y="1021"/>
                    </a:lnTo>
                    <a:lnTo>
                      <a:pt x="2141" y="1021"/>
                    </a:lnTo>
                    <a:lnTo>
                      <a:pt x="2145" y="1015"/>
                    </a:lnTo>
                    <a:lnTo>
                      <a:pt x="2149" y="1013"/>
                    </a:lnTo>
                    <a:lnTo>
                      <a:pt x="2152" y="1001"/>
                    </a:lnTo>
                    <a:lnTo>
                      <a:pt x="2156" y="994"/>
                    </a:lnTo>
                    <a:lnTo>
                      <a:pt x="2160" y="988"/>
                    </a:lnTo>
                    <a:lnTo>
                      <a:pt x="2164" y="982"/>
                    </a:lnTo>
                    <a:lnTo>
                      <a:pt x="2168" y="974"/>
                    </a:lnTo>
                    <a:lnTo>
                      <a:pt x="2172" y="974"/>
                    </a:lnTo>
                    <a:lnTo>
                      <a:pt x="2176" y="964"/>
                    </a:lnTo>
                    <a:lnTo>
                      <a:pt x="2180" y="961"/>
                    </a:lnTo>
                    <a:lnTo>
                      <a:pt x="2184" y="959"/>
                    </a:lnTo>
                    <a:lnTo>
                      <a:pt x="2188" y="947"/>
                    </a:lnTo>
                    <a:lnTo>
                      <a:pt x="2192" y="941"/>
                    </a:lnTo>
                    <a:lnTo>
                      <a:pt x="2196" y="937"/>
                    </a:lnTo>
                    <a:lnTo>
                      <a:pt x="2200" y="933"/>
                    </a:lnTo>
                    <a:lnTo>
                      <a:pt x="2204" y="920"/>
                    </a:lnTo>
                    <a:lnTo>
                      <a:pt x="2208" y="918"/>
                    </a:lnTo>
                    <a:lnTo>
                      <a:pt x="2212" y="912"/>
                    </a:lnTo>
                    <a:lnTo>
                      <a:pt x="2216" y="908"/>
                    </a:lnTo>
                    <a:lnTo>
                      <a:pt x="2220" y="906"/>
                    </a:lnTo>
                    <a:lnTo>
                      <a:pt x="2223" y="891"/>
                    </a:lnTo>
                    <a:lnTo>
                      <a:pt x="2227" y="889"/>
                    </a:lnTo>
                    <a:lnTo>
                      <a:pt x="2231" y="887"/>
                    </a:lnTo>
                    <a:lnTo>
                      <a:pt x="2235" y="875"/>
                    </a:lnTo>
                    <a:lnTo>
                      <a:pt x="2239" y="879"/>
                    </a:lnTo>
                    <a:lnTo>
                      <a:pt x="2243" y="867"/>
                    </a:lnTo>
                    <a:lnTo>
                      <a:pt x="2247" y="862"/>
                    </a:lnTo>
                    <a:lnTo>
                      <a:pt x="2251" y="858"/>
                    </a:lnTo>
                    <a:lnTo>
                      <a:pt x="2255" y="846"/>
                    </a:lnTo>
                    <a:lnTo>
                      <a:pt x="2259" y="846"/>
                    </a:lnTo>
                    <a:lnTo>
                      <a:pt x="2263" y="842"/>
                    </a:lnTo>
                    <a:lnTo>
                      <a:pt x="2267" y="836"/>
                    </a:lnTo>
                    <a:lnTo>
                      <a:pt x="2271" y="829"/>
                    </a:lnTo>
                    <a:lnTo>
                      <a:pt x="2275" y="823"/>
                    </a:lnTo>
                    <a:lnTo>
                      <a:pt x="2279" y="813"/>
                    </a:lnTo>
                    <a:lnTo>
                      <a:pt x="2283" y="815"/>
                    </a:lnTo>
                    <a:lnTo>
                      <a:pt x="2287" y="809"/>
                    </a:lnTo>
                    <a:lnTo>
                      <a:pt x="2290" y="801"/>
                    </a:lnTo>
                    <a:lnTo>
                      <a:pt x="2294" y="790"/>
                    </a:lnTo>
                    <a:lnTo>
                      <a:pt x="2298" y="782"/>
                    </a:lnTo>
                    <a:lnTo>
                      <a:pt x="2302" y="784"/>
                    </a:lnTo>
                    <a:lnTo>
                      <a:pt x="2306" y="780"/>
                    </a:lnTo>
                    <a:lnTo>
                      <a:pt x="2310" y="770"/>
                    </a:lnTo>
                    <a:lnTo>
                      <a:pt x="2314" y="772"/>
                    </a:lnTo>
                    <a:lnTo>
                      <a:pt x="2318" y="768"/>
                    </a:lnTo>
                    <a:lnTo>
                      <a:pt x="2322" y="755"/>
                    </a:lnTo>
                    <a:lnTo>
                      <a:pt x="2326" y="753"/>
                    </a:lnTo>
                    <a:lnTo>
                      <a:pt x="2330" y="749"/>
                    </a:lnTo>
                    <a:lnTo>
                      <a:pt x="2334" y="745"/>
                    </a:lnTo>
                    <a:lnTo>
                      <a:pt x="2338" y="735"/>
                    </a:lnTo>
                    <a:lnTo>
                      <a:pt x="2342" y="730"/>
                    </a:lnTo>
                    <a:lnTo>
                      <a:pt x="2346" y="726"/>
                    </a:lnTo>
                    <a:lnTo>
                      <a:pt x="2350" y="716"/>
                    </a:lnTo>
                    <a:lnTo>
                      <a:pt x="2354" y="716"/>
                    </a:lnTo>
                    <a:lnTo>
                      <a:pt x="2358" y="710"/>
                    </a:lnTo>
                    <a:lnTo>
                      <a:pt x="2361" y="710"/>
                    </a:lnTo>
                    <a:lnTo>
                      <a:pt x="2365" y="697"/>
                    </a:lnTo>
                    <a:lnTo>
                      <a:pt x="2369" y="695"/>
                    </a:lnTo>
                    <a:lnTo>
                      <a:pt x="2373" y="691"/>
                    </a:lnTo>
                    <a:lnTo>
                      <a:pt x="2377" y="681"/>
                    </a:lnTo>
                    <a:lnTo>
                      <a:pt x="2381" y="677"/>
                    </a:lnTo>
                    <a:lnTo>
                      <a:pt x="2385" y="675"/>
                    </a:lnTo>
                    <a:lnTo>
                      <a:pt x="2389" y="679"/>
                    </a:lnTo>
                    <a:lnTo>
                      <a:pt x="2393" y="671"/>
                    </a:lnTo>
                    <a:lnTo>
                      <a:pt x="2397" y="664"/>
                    </a:lnTo>
                    <a:lnTo>
                      <a:pt x="2401" y="658"/>
                    </a:lnTo>
                    <a:lnTo>
                      <a:pt x="2405" y="652"/>
                    </a:lnTo>
                    <a:lnTo>
                      <a:pt x="2409" y="648"/>
                    </a:lnTo>
                    <a:lnTo>
                      <a:pt x="2413" y="644"/>
                    </a:lnTo>
                    <a:lnTo>
                      <a:pt x="2417" y="640"/>
                    </a:lnTo>
                    <a:lnTo>
                      <a:pt x="2421" y="631"/>
                    </a:lnTo>
                    <a:lnTo>
                      <a:pt x="2425" y="629"/>
                    </a:lnTo>
                    <a:lnTo>
                      <a:pt x="2428" y="623"/>
                    </a:lnTo>
                    <a:lnTo>
                      <a:pt x="2432" y="619"/>
                    </a:lnTo>
                    <a:lnTo>
                      <a:pt x="2436" y="619"/>
                    </a:lnTo>
                    <a:lnTo>
                      <a:pt x="2440" y="611"/>
                    </a:lnTo>
                    <a:lnTo>
                      <a:pt x="2444" y="603"/>
                    </a:lnTo>
                    <a:lnTo>
                      <a:pt x="2448" y="601"/>
                    </a:lnTo>
                    <a:lnTo>
                      <a:pt x="2452" y="596"/>
                    </a:lnTo>
                    <a:lnTo>
                      <a:pt x="2456" y="588"/>
                    </a:lnTo>
                    <a:lnTo>
                      <a:pt x="2460" y="582"/>
                    </a:lnTo>
                    <a:lnTo>
                      <a:pt x="2464" y="578"/>
                    </a:lnTo>
                    <a:lnTo>
                      <a:pt x="2468" y="582"/>
                    </a:lnTo>
                    <a:lnTo>
                      <a:pt x="2472" y="578"/>
                    </a:lnTo>
                    <a:lnTo>
                      <a:pt x="2476" y="572"/>
                    </a:lnTo>
                    <a:lnTo>
                      <a:pt x="2480" y="561"/>
                    </a:lnTo>
                    <a:lnTo>
                      <a:pt x="2484" y="557"/>
                    </a:lnTo>
                    <a:lnTo>
                      <a:pt x="2488" y="563"/>
                    </a:lnTo>
                    <a:lnTo>
                      <a:pt x="2492" y="551"/>
                    </a:lnTo>
                    <a:lnTo>
                      <a:pt x="2495" y="549"/>
                    </a:lnTo>
                    <a:lnTo>
                      <a:pt x="2499" y="539"/>
                    </a:lnTo>
                    <a:lnTo>
                      <a:pt x="2503" y="543"/>
                    </a:lnTo>
                    <a:lnTo>
                      <a:pt x="2507" y="532"/>
                    </a:lnTo>
                    <a:lnTo>
                      <a:pt x="2511" y="524"/>
                    </a:lnTo>
                    <a:lnTo>
                      <a:pt x="2515" y="522"/>
                    </a:lnTo>
                    <a:lnTo>
                      <a:pt x="2519" y="522"/>
                    </a:lnTo>
                    <a:lnTo>
                      <a:pt x="2523" y="514"/>
                    </a:lnTo>
                    <a:lnTo>
                      <a:pt x="2527" y="510"/>
                    </a:lnTo>
                    <a:lnTo>
                      <a:pt x="2531" y="497"/>
                    </a:lnTo>
                    <a:lnTo>
                      <a:pt x="2535" y="497"/>
                    </a:lnTo>
                    <a:lnTo>
                      <a:pt x="2539" y="491"/>
                    </a:lnTo>
                    <a:lnTo>
                      <a:pt x="2543" y="499"/>
                    </a:lnTo>
                    <a:lnTo>
                      <a:pt x="2547" y="489"/>
                    </a:lnTo>
                    <a:lnTo>
                      <a:pt x="2551" y="485"/>
                    </a:lnTo>
                    <a:lnTo>
                      <a:pt x="2555" y="483"/>
                    </a:lnTo>
                    <a:lnTo>
                      <a:pt x="2559" y="481"/>
                    </a:lnTo>
                    <a:lnTo>
                      <a:pt x="2563" y="477"/>
                    </a:lnTo>
                    <a:lnTo>
                      <a:pt x="2566" y="471"/>
                    </a:lnTo>
                    <a:lnTo>
                      <a:pt x="2570" y="464"/>
                    </a:lnTo>
                    <a:lnTo>
                      <a:pt x="2574" y="462"/>
                    </a:lnTo>
                    <a:lnTo>
                      <a:pt x="2578" y="458"/>
                    </a:lnTo>
                    <a:lnTo>
                      <a:pt x="2582" y="454"/>
                    </a:lnTo>
                    <a:lnTo>
                      <a:pt x="2586" y="452"/>
                    </a:lnTo>
                    <a:lnTo>
                      <a:pt x="2590" y="444"/>
                    </a:lnTo>
                    <a:lnTo>
                      <a:pt x="2594" y="442"/>
                    </a:lnTo>
                    <a:lnTo>
                      <a:pt x="2598" y="438"/>
                    </a:lnTo>
                    <a:lnTo>
                      <a:pt x="2602" y="440"/>
                    </a:lnTo>
                    <a:lnTo>
                      <a:pt x="2606" y="433"/>
                    </a:lnTo>
                    <a:lnTo>
                      <a:pt x="2610" y="427"/>
                    </a:lnTo>
                    <a:lnTo>
                      <a:pt x="2614" y="427"/>
                    </a:lnTo>
                    <a:lnTo>
                      <a:pt x="2618" y="421"/>
                    </a:lnTo>
                    <a:lnTo>
                      <a:pt x="2622" y="415"/>
                    </a:lnTo>
                    <a:lnTo>
                      <a:pt x="2626" y="405"/>
                    </a:lnTo>
                    <a:lnTo>
                      <a:pt x="2630" y="415"/>
                    </a:lnTo>
                    <a:lnTo>
                      <a:pt x="2633" y="407"/>
                    </a:lnTo>
                    <a:lnTo>
                      <a:pt x="2637" y="400"/>
                    </a:lnTo>
                    <a:lnTo>
                      <a:pt x="2641" y="400"/>
                    </a:lnTo>
                    <a:lnTo>
                      <a:pt x="2645" y="396"/>
                    </a:lnTo>
                    <a:lnTo>
                      <a:pt x="2649" y="388"/>
                    </a:lnTo>
                    <a:lnTo>
                      <a:pt x="2653" y="388"/>
                    </a:lnTo>
                    <a:lnTo>
                      <a:pt x="2657" y="384"/>
                    </a:lnTo>
                    <a:lnTo>
                      <a:pt x="2661" y="380"/>
                    </a:lnTo>
                    <a:lnTo>
                      <a:pt x="2665" y="374"/>
                    </a:lnTo>
                    <a:lnTo>
                      <a:pt x="2669" y="374"/>
                    </a:lnTo>
                    <a:lnTo>
                      <a:pt x="2673" y="367"/>
                    </a:lnTo>
                    <a:lnTo>
                      <a:pt x="2677" y="361"/>
                    </a:lnTo>
                    <a:lnTo>
                      <a:pt x="2681" y="365"/>
                    </a:lnTo>
                    <a:lnTo>
                      <a:pt x="2685" y="361"/>
                    </a:lnTo>
                    <a:lnTo>
                      <a:pt x="2689" y="355"/>
                    </a:lnTo>
                    <a:lnTo>
                      <a:pt x="2693" y="353"/>
                    </a:lnTo>
                    <a:lnTo>
                      <a:pt x="2697" y="353"/>
                    </a:lnTo>
                    <a:lnTo>
                      <a:pt x="2700" y="353"/>
                    </a:lnTo>
                    <a:lnTo>
                      <a:pt x="2704" y="349"/>
                    </a:lnTo>
                    <a:lnTo>
                      <a:pt x="2708" y="332"/>
                    </a:lnTo>
                    <a:lnTo>
                      <a:pt x="2712" y="336"/>
                    </a:lnTo>
                    <a:lnTo>
                      <a:pt x="2716" y="336"/>
                    </a:lnTo>
                    <a:lnTo>
                      <a:pt x="2720" y="328"/>
                    </a:lnTo>
                    <a:lnTo>
                      <a:pt x="2724" y="326"/>
                    </a:lnTo>
                    <a:lnTo>
                      <a:pt x="2728" y="316"/>
                    </a:lnTo>
                    <a:lnTo>
                      <a:pt x="2732" y="318"/>
                    </a:lnTo>
                    <a:lnTo>
                      <a:pt x="2736" y="314"/>
                    </a:lnTo>
                    <a:lnTo>
                      <a:pt x="2740" y="312"/>
                    </a:lnTo>
                    <a:lnTo>
                      <a:pt x="2744" y="314"/>
                    </a:lnTo>
                    <a:lnTo>
                      <a:pt x="2748" y="306"/>
                    </a:lnTo>
                    <a:lnTo>
                      <a:pt x="2752" y="301"/>
                    </a:lnTo>
                    <a:lnTo>
                      <a:pt x="2756" y="301"/>
                    </a:lnTo>
                    <a:lnTo>
                      <a:pt x="2760" y="303"/>
                    </a:lnTo>
                    <a:lnTo>
                      <a:pt x="2764" y="295"/>
                    </a:lnTo>
                    <a:lnTo>
                      <a:pt x="2768" y="297"/>
                    </a:lnTo>
                    <a:lnTo>
                      <a:pt x="2771" y="287"/>
                    </a:lnTo>
                    <a:lnTo>
                      <a:pt x="2775" y="285"/>
                    </a:lnTo>
                    <a:lnTo>
                      <a:pt x="2779" y="289"/>
                    </a:lnTo>
                    <a:lnTo>
                      <a:pt x="2783" y="287"/>
                    </a:lnTo>
                    <a:lnTo>
                      <a:pt x="2787" y="279"/>
                    </a:lnTo>
                    <a:lnTo>
                      <a:pt x="2791" y="275"/>
                    </a:lnTo>
                    <a:lnTo>
                      <a:pt x="2795" y="273"/>
                    </a:lnTo>
                    <a:lnTo>
                      <a:pt x="2799" y="268"/>
                    </a:lnTo>
                    <a:lnTo>
                      <a:pt x="2803" y="266"/>
                    </a:lnTo>
                    <a:lnTo>
                      <a:pt x="2807" y="264"/>
                    </a:lnTo>
                    <a:lnTo>
                      <a:pt x="2811" y="262"/>
                    </a:lnTo>
                    <a:lnTo>
                      <a:pt x="2815" y="258"/>
                    </a:lnTo>
                    <a:lnTo>
                      <a:pt x="2819" y="256"/>
                    </a:lnTo>
                    <a:lnTo>
                      <a:pt x="2823" y="248"/>
                    </a:lnTo>
                    <a:lnTo>
                      <a:pt x="2827" y="256"/>
                    </a:lnTo>
                    <a:lnTo>
                      <a:pt x="2831" y="250"/>
                    </a:lnTo>
                    <a:lnTo>
                      <a:pt x="2835" y="246"/>
                    </a:lnTo>
                    <a:lnTo>
                      <a:pt x="2838" y="242"/>
                    </a:lnTo>
                    <a:lnTo>
                      <a:pt x="2842" y="237"/>
                    </a:lnTo>
                    <a:lnTo>
                      <a:pt x="2846" y="233"/>
                    </a:lnTo>
                    <a:lnTo>
                      <a:pt x="2850" y="240"/>
                    </a:lnTo>
                    <a:lnTo>
                      <a:pt x="2854" y="231"/>
                    </a:lnTo>
                    <a:lnTo>
                      <a:pt x="2858" y="231"/>
                    </a:lnTo>
                    <a:lnTo>
                      <a:pt x="2862" y="225"/>
                    </a:lnTo>
                    <a:lnTo>
                      <a:pt x="2866" y="225"/>
                    </a:lnTo>
                    <a:lnTo>
                      <a:pt x="2870" y="217"/>
                    </a:lnTo>
                    <a:lnTo>
                      <a:pt x="2874" y="227"/>
                    </a:lnTo>
                    <a:lnTo>
                      <a:pt x="2878" y="219"/>
                    </a:lnTo>
                    <a:lnTo>
                      <a:pt x="2882" y="217"/>
                    </a:lnTo>
                    <a:lnTo>
                      <a:pt x="2886" y="211"/>
                    </a:lnTo>
                    <a:lnTo>
                      <a:pt x="2890" y="207"/>
                    </a:lnTo>
                    <a:lnTo>
                      <a:pt x="2894" y="207"/>
                    </a:lnTo>
                    <a:lnTo>
                      <a:pt x="2898" y="202"/>
                    </a:lnTo>
                    <a:lnTo>
                      <a:pt x="2902" y="202"/>
                    </a:lnTo>
                    <a:lnTo>
                      <a:pt x="2906" y="20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19" name="Line 4671"/>
              <p:cNvSpPr>
                <a:spLocks noChangeShapeType="1"/>
              </p:cNvSpPr>
              <p:nvPr/>
            </p:nvSpPr>
            <p:spPr bwMode="auto">
              <a:xfrm flipV="1"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0" name="Line 4672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1" name="Line 4673"/>
              <p:cNvSpPr>
                <a:spLocks noChangeShapeType="1"/>
              </p:cNvSpPr>
              <p:nvPr/>
            </p:nvSpPr>
            <p:spPr bwMode="auto">
              <a:xfrm flipV="1"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2" name="Line 4674"/>
              <p:cNvSpPr>
                <a:spLocks noChangeShapeType="1"/>
              </p:cNvSpPr>
              <p:nvPr/>
            </p:nvSpPr>
            <p:spPr bwMode="auto">
              <a:xfrm>
                <a:off x="300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3" name="Line 4675"/>
              <p:cNvSpPr>
                <a:spLocks noChangeShapeType="1"/>
              </p:cNvSpPr>
              <p:nvPr/>
            </p:nvSpPr>
            <p:spPr bwMode="auto">
              <a:xfrm flipV="1">
                <a:off x="300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4" name="Freeform 4676"/>
              <p:cNvSpPr>
                <a:spLocks/>
              </p:cNvSpPr>
              <p:nvPr/>
            </p:nvSpPr>
            <p:spPr bwMode="auto">
              <a:xfrm>
                <a:off x="3009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5" name="Line 4677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6" name="Line 4678"/>
              <p:cNvSpPr>
                <a:spLocks noChangeShapeType="1"/>
              </p:cNvSpPr>
              <p:nvPr/>
            </p:nvSpPr>
            <p:spPr bwMode="auto">
              <a:xfrm flipV="1">
                <a:off x="302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7" name="Line 4679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8" name="Line 4680"/>
              <p:cNvSpPr>
                <a:spLocks noChangeShapeType="1"/>
              </p:cNvSpPr>
              <p:nvPr/>
            </p:nvSpPr>
            <p:spPr bwMode="auto">
              <a:xfrm flipV="1">
                <a:off x="302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29" name="Line 4681"/>
              <p:cNvSpPr>
                <a:spLocks noChangeShapeType="1"/>
              </p:cNvSpPr>
              <p:nvPr/>
            </p:nvSpPr>
            <p:spPr bwMode="auto">
              <a:xfrm>
                <a:off x="302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0" name="Line 4682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1" name="Freeform 4683"/>
              <p:cNvSpPr>
                <a:spLocks/>
              </p:cNvSpPr>
              <p:nvPr/>
            </p:nvSpPr>
            <p:spPr bwMode="auto">
              <a:xfrm flipV="1">
                <a:off x="3039" y="2015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2"/>
                  </a:cxn>
                  <a:cxn ang="0">
                    <a:pos x="12" y="0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4" y="1"/>
                    </a:lnTo>
                    <a:lnTo>
                      <a:pt x="8" y="2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2" name="Line 4684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3" name="Line 4685"/>
              <p:cNvSpPr>
                <a:spLocks noChangeShapeType="1"/>
              </p:cNvSpPr>
              <p:nvPr/>
            </p:nvSpPr>
            <p:spPr bwMode="auto">
              <a:xfrm flipV="1">
                <a:off x="304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4" name="Freeform 4686"/>
              <p:cNvSpPr>
                <a:spLocks/>
              </p:cNvSpPr>
              <p:nvPr/>
            </p:nvSpPr>
            <p:spPr bwMode="auto">
              <a:xfrm flipV="1">
                <a:off x="3050" y="910"/>
                <a:ext cx="1763" cy="1106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9" y="9"/>
                  </a:cxn>
                  <a:cxn ang="0">
                    <a:pos x="150" y="22"/>
                  </a:cxn>
                  <a:cxn ang="0">
                    <a:pos x="201" y="40"/>
                  </a:cxn>
                  <a:cxn ang="0">
                    <a:pos x="252" y="68"/>
                  </a:cxn>
                  <a:cxn ang="0">
                    <a:pos x="304" y="105"/>
                  </a:cxn>
                  <a:cxn ang="0">
                    <a:pos x="355" y="150"/>
                  </a:cxn>
                  <a:cxn ang="0">
                    <a:pos x="406" y="210"/>
                  </a:cxn>
                  <a:cxn ang="0">
                    <a:pos x="457" y="281"/>
                  </a:cxn>
                  <a:cxn ang="0">
                    <a:pos x="509" y="362"/>
                  </a:cxn>
                  <a:cxn ang="0">
                    <a:pos x="560" y="450"/>
                  </a:cxn>
                  <a:cxn ang="0">
                    <a:pos x="611" y="550"/>
                  </a:cxn>
                  <a:cxn ang="0">
                    <a:pos x="663" y="658"/>
                  </a:cxn>
                  <a:cxn ang="0">
                    <a:pos x="714" y="768"/>
                  </a:cxn>
                  <a:cxn ang="0">
                    <a:pos x="765" y="882"/>
                  </a:cxn>
                  <a:cxn ang="0">
                    <a:pos x="816" y="999"/>
                  </a:cxn>
                  <a:cxn ang="0">
                    <a:pos x="868" y="1115"/>
                  </a:cxn>
                  <a:cxn ang="0">
                    <a:pos x="919" y="1229"/>
                  </a:cxn>
                  <a:cxn ang="0">
                    <a:pos x="970" y="1337"/>
                  </a:cxn>
                  <a:cxn ang="0">
                    <a:pos x="1021" y="1442"/>
                  </a:cxn>
                  <a:cxn ang="0">
                    <a:pos x="1073" y="1537"/>
                  </a:cxn>
                  <a:cxn ang="0">
                    <a:pos x="1124" y="1623"/>
                  </a:cxn>
                  <a:cxn ang="0">
                    <a:pos x="1175" y="1699"/>
                  </a:cxn>
                  <a:cxn ang="0">
                    <a:pos x="1226" y="1765"/>
                  </a:cxn>
                  <a:cxn ang="0">
                    <a:pos x="1278" y="1819"/>
                  </a:cxn>
                  <a:cxn ang="0">
                    <a:pos x="1329" y="1863"/>
                  </a:cxn>
                  <a:cxn ang="0">
                    <a:pos x="1380" y="1894"/>
                  </a:cxn>
                  <a:cxn ang="0">
                    <a:pos x="1431" y="1910"/>
                  </a:cxn>
                  <a:cxn ang="0">
                    <a:pos x="1483" y="1921"/>
                  </a:cxn>
                  <a:cxn ang="0">
                    <a:pos x="1534" y="1913"/>
                  </a:cxn>
                  <a:cxn ang="0">
                    <a:pos x="1585" y="1899"/>
                  </a:cxn>
                  <a:cxn ang="0">
                    <a:pos x="1636" y="1872"/>
                  </a:cxn>
                  <a:cxn ang="0">
                    <a:pos x="1688" y="1837"/>
                  </a:cxn>
                  <a:cxn ang="0">
                    <a:pos x="1739" y="1791"/>
                  </a:cxn>
                  <a:cxn ang="0">
                    <a:pos x="1790" y="1744"/>
                  </a:cxn>
                  <a:cxn ang="0">
                    <a:pos x="1841" y="1684"/>
                  </a:cxn>
                  <a:cxn ang="0">
                    <a:pos x="1893" y="1622"/>
                  </a:cxn>
                  <a:cxn ang="0">
                    <a:pos x="1944" y="1553"/>
                  </a:cxn>
                  <a:cxn ang="0">
                    <a:pos x="1995" y="1482"/>
                  </a:cxn>
                  <a:cxn ang="0">
                    <a:pos x="2046" y="1406"/>
                  </a:cxn>
                  <a:cxn ang="0">
                    <a:pos x="2098" y="1331"/>
                  </a:cxn>
                  <a:cxn ang="0">
                    <a:pos x="2149" y="1254"/>
                  </a:cxn>
                  <a:cxn ang="0">
                    <a:pos x="2200" y="1175"/>
                  </a:cxn>
                  <a:cxn ang="0">
                    <a:pos x="2251" y="1099"/>
                  </a:cxn>
                  <a:cxn ang="0">
                    <a:pos x="2303" y="1020"/>
                  </a:cxn>
                  <a:cxn ang="0">
                    <a:pos x="2354" y="945"/>
                  </a:cxn>
                  <a:cxn ang="0">
                    <a:pos x="2405" y="871"/>
                  </a:cxn>
                  <a:cxn ang="0">
                    <a:pos x="2456" y="800"/>
                  </a:cxn>
                  <a:cxn ang="0">
                    <a:pos x="2508" y="734"/>
                  </a:cxn>
                  <a:cxn ang="0">
                    <a:pos x="2559" y="669"/>
                  </a:cxn>
                  <a:cxn ang="0">
                    <a:pos x="2610" y="607"/>
                  </a:cxn>
                  <a:cxn ang="0">
                    <a:pos x="2661" y="549"/>
                  </a:cxn>
                  <a:cxn ang="0">
                    <a:pos x="2713" y="494"/>
                  </a:cxn>
                  <a:cxn ang="0">
                    <a:pos x="2764" y="443"/>
                  </a:cxn>
                  <a:cxn ang="0">
                    <a:pos x="2815" y="393"/>
                  </a:cxn>
                  <a:cxn ang="0">
                    <a:pos x="2866" y="352"/>
                  </a:cxn>
                  <a:cxn ang="0">
                    <a:pos x="2918" y="313"/>
                  </a:cxn>
                  <a:cxn ang="0">
                    <a:pos x="2969" y="275"/>
                  </a:cxn>
                  <a:cxn ang="0">
                    <a:pos x="3020" y="240"/>
                  </a:cxn>
                </a:cxnLst>
                <a:rect l="0" t="0" r="r" b="b"/>
                <a:pathLst>
                  <a:path w="3060" h="192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4" y="1"/>
                    </a:lnTo>
                    <a:lnTo>
                      <a:pt x="28" y="2"/>
                    </a:lnTo>
                    <a:lnTo>
                      <a:pt x="32" y="1"/>
                    </a:lnTo>
                    <a:lnTo>
                      <a:pt x="36" y="2"/>
                    </a:lnTo>
                    <a:lnTo>
                      <a:pt x="40" y="3"/>
                    </a:lnTo>
                    <a:lnTo>
                      <a:pt x="44" y="4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4"/>
                    </a:lnTo>
                    <a:lnTo>
                      <a:pt x="59" y="4"/>
                    </a:lnTo>
                    <a:lnTo>
                      <a:pt x="63" y="6"/>
                    </a:lnTo>
                    <a:lnTo>
                      <a:pt x="67" y="6"/>
                    </a:lnTo>
                    <a:lnTo>
                      <a:pt x="71" y="8"/>
                    </a:lnTo>
                    <a:lnTo>
                      <a:pt x="75" y="6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87" y="7"/>
                    </a:lnTo>
                    <a:lnTo>
                      <a:pt x="91" y="9"/>
                    </a:lnTo>
                    <a:lnTo>
                      <a:pt x="95" y="10"/>
                    </a:lnTo>
                    <a:lnTo>
                      <a:pt x="99" y="9"/>
                    </a:lnTo>
                    <a:lnTo>
                      <a:pt x="103" y="10"/>
                    </a:lnTo>
                    <a:lnTo>
                      <a:pt x="107" y="9"/>
                    </a:lnTo>
                    <a:lnTo>
                      <a:pt x="111" y="11"/>
                    </a:lnTo>
                    <a:lnTo>
                      <a:pt x="115" y="13"/>
                    </a:lnTo>
                    <a:lnTo>
                      <a:pt x="118" y="14"/>
                    </a:lnTo>
                    <a:lnTo>
                      <a:pt x="122" y="14"/>
                    </a:lnTo>
                    <a:lnTo>
                      <a:pt x="126" y="15"/>
                    </a:lnTo>
                    <a:lnTo>
                      <a:pt x="130" y="16"/>
                    </a:lnTo>
                    <a:lnTo>
                      <a:pt x="134" y="17"/>
                    </a:lnTo>
                    <a:lnTo>
                      <a:pt x="138" y="19"/>
                    </a:lnTo>
                    <a:lnTo>
                      <a:pt x="142" y="20"/>
                    </a:lnTo>
                    <a:lnTo>
                      <a:pt x="146" y="22"/>
                    </a:lnTo>
                    <a:lnTo>
                      <a:pt x="150" y="22"/>
                    </a:lnTo>
                    <a:lnTo>
                      <a:pt x="154" y="22"/>
                    </a:lnTo>
                    <a:lnTo>
                      <a:pt x="158" y="25"/>
                    </a:lnTo>
                    <a:lnTo>
                      <a:pt x="162" y="25"/>
                    </a:lnTo>
                    <a:lnTo>
                      <a:pt x="166" y="25"/>
                    </a:lnTo>
                    <a:lnTo>
                      <a:pt x="170" y="28"/>
                    </a:lnTo>
                    <a:lnTo>
                      <a:pt x="174" y="29"/>
                    </a:lnTo>
                    <a:lnTo>
                      <a:pt x="178" y="32"/>
                    </a:lnTo>
                    <a:lnTo>
                      <a:pt x="182" y="32"/>
                    </a:lnTo>
                    <a:lnTo>
                      <a:pt x="185" y="34"/>
                    </a:lnTo>
                    <a:lnTo>
                      <a:pt x="189" y="34"/>
                    </a:lnTo>
                    <a:lnTo>
                      <a:pt x="193" y="37"/>
                    </a:lnTo>
                    <a:lnTo>
                      <a:pt x="197" y="37"/>
                    </a:lnTo>
                    <a:lnTo>
                      <a:pt x="201" y="40"/>
                    </a:lnTo>
                    <a:lnTo>
                      <a:pt x="205" y="41"/>
                    </a:lnTo>
                    <a:lnTo>
                      <a:pt x="209" y="42"/>
                    </a:lnTo>
                    <a:lnTo>
                      <a:pt x="213" y="46"/>
                    </a:lnTo>
                    <a:lnTo>
                      <a:pt x="217" y="48"/>
                    </a:lnTo>
                    <a:lnTo>
                      <a:pt x="221" y="49"/>
                    </a:lnTo>
                    <a:lnTo>
                      <a:pt x="225" y="52"/>
                    </a:lnTo>
                    <a:lnTo>
                      <a:pt x="229" y="51"/>
                    </a:lnTo>
                    <a:lnTo>
                      <a:pt x="233" y="55"/>
                    </a:lnTo>
                    <a:lnTo>
                      <a:pt x="237" y="56"/>
                    </a:lnTo>
                    <a:lnTo>
                      <a:pt x="241" y="60"/>
                    </a:lnTo>
                    <a:lnTo>
                      <a:pt x="245" y="62"/>
                    </a:lnTo>
                    <a:lnTo>
                      <a:pt x="249" y="66"/>
                    </a:lnTo>
                    <a:lnTo>
                      <a:pt x="252" y="68"/>
                    </a:lnTo>
                    <a:lnTo>
                      <a:pt x="256" y="71"/>
                    </a:lnTo>
                    <a:lnTo>
                      <a:pt x="260" y="71"/>
                    </a:lnTo>
                    <a:lnTo>
                      <a:pt x="264" y="76"/>
                    </a:lnTo>
                    <a:lnTo>
                      <a:pt x="268" y="78"/>
                    </a:lnTo>
                    <a:lnTo>
                      <a:pt x="272" y="81"/>
                    </a:lnTo>
                    <a:lnTo>
                      <a:pt x="276" y="83"/>
                    </a:lnTo>
                    <a:lnTo>
                      <a:pt x="280" y="87"/>
                    </a:lnTo>
                    <a:lnTo>
                      <a:pt x="284" y="89"/>
                    </a:lnTo>
                    <a:lnTo>
                      <a:pt x="288" y="91"/>
                    </a:lnTo>
                    <a:lnTo>
                      <a:pt x="292" y="93"/>
                    </a:lnTo>
                    <a:lnTo>
                      <a:pt x="296" y="96"/>
                    </a:lnTo>
                    <a:lnTo>
                      <a:pt x="300" y="101"/>
                    </a:lnTo>
                    <a:lnTo>
                      <a:pt x="304" y="105"/>
                    </a:lnTo>
                    <a:lnTo>
                      <a:pt x="308" y="109"/>
                    </a:lnTo>
                    <a:lnTo>
                      <a:pt x="312" y="109"/>
                    </a:lnTo>
                    <a:lnTo>
                      <a:pt x="316" y="113"/>
                    </a:lnTo>
                    <a:lnTo>
                      <a:pt x="320" y="118"/>
                    </a:lnTo>
                    <a:lnTo>
                      <a:pt x="323" y="121"/>
                    </a:lnTo>
                    <a:lnTo>
                      <a:pt x="327" y="125"/>
                    </a:lnTo>
                    <a:lnTo>
                      <a:pt x="331" y="128"/>
                    </a:lnTo>
                    <a:lnTo>
                      <a:pt x="335" y="131"/>
                    </a:lnTo>
                    <a:lnTo>
                      <a:pt x="339" y="137"/>
                    </a:lnTo>
                    <a:lnTo>
                      <a:pt x="343" y="138"/>
                    </a:lnTo>
                    <a:lnTo>
                      <a:pt x="347" y="143"/>
                    </a:lnTo>
                    <a:lnTo>
                      <a:pt x="351" y="146"/>
                    </a:lnTo>
                    <a:lnTo>
                      <a:pt x="355" y="150"/>
                    </a:lnTo>
                    <a:lnTo>
                      <a:pt x="359" y="154"/>
                    </a:lnTo>
                    <a:lnTo>
                      <a:pt x="363" y="160"/>
                    </a:lnTo>
                    <a:lnTo>
                      <a:pt x="367" y="162"/>
                    </a:lnTo>
                    <a:lnTo>
                      <a:pt x="371" y="169"/>
                    </a:lnTo>
                    <a:lnTo>
                      <a:pt x="375" y="171"/>
                    </a:lnTo>
                    <a:lnTo>
                      <a:pt x="379" y="176"/>
                    </a:lnTo>
                    <a:lnTo>
                      <a:pt x="383" y="180"/>
                    </a:lnTo>
                    <a:lnTo>
                      <a:pt x="387" y="187"/>
                    </a:lnTo>
                    <a:lnTo>
                      <a:pt x="390" y="191"/>
                    </a:lnTo>
                    <a:lnTo>
                      <a:pt x="394" y="195"/>
                    </a:lnTo>
                    <a:lnTo>
                      <a:pt x="398" y="200"/>
                    </a:lnTo>
                    <a:lnTo>
                      <a:pt x="402" y="203"/>
                    </a:lnTo>
                    <a:lnTo>
                      <a:pt x="406" y="210"/>
                    </a:lnTo>
                    <a:lnTo>
                      <a:pt x="410" y="216"/>
                    </a:lnTo>
                    <a:lnTo>
                      <a:pt x="414" y="222"/>
                    </a:lnTo>
                    <a:lnTo>
                      <a:pt x="418" y="224"/>
                    </a:lnTo>
                    <a:lnTo>
                      <a:pt x="422" y="230"/>
                    </a:lnTo>
                    <a:lnTo>
                      <a:pt x="426" y="236"/>
                    </a:lnTo>
                    <a:lnTo>
                      <a:pt x="430" y="241"/>
                    </a:lnTo>
                    <a:lnTo>
                      <a:pt x="434" y="247"/>
                    </a:lnTo>
                    <a:lnTo>
                      <a:pt x="438" y="252"/>
                    </a:lnTo>
                    <a:lnTo>
                      <a:pt x="442" y="258"/>
                    </a:lnTo>
                    <a:lnTo>
                      <a:pt x="446" y="263"/>
                    </a:lnTo>
                    <a:lnTo>
                      <a:pt x="450" y="269"/>
                    </a:lnTo>
                    <a:lnTo>
                      <a:pt x="454" y="274"/>
                    </a:lnTo>
                    <a:lnTo>
                      <a:pt x="457" y="281"/>
                    </a:lnTo>
                    <a:lnTo>
                      <a:pt x="461" y="285"/>
                    </a:lnTo>
                    <a:lnTo>
                      <a:pt x="465" y="294"/>
                    </a:lnTo>
                    <a:lnTo>
                      <a:pt x="469" y="298"/>
                    </a:lnTo>
                    <a:lnTo>
                      <a:pt x="473" y="303"/>
                    </a:lnTo>
                    <a:lnTo>
                      <a:pt x="477" y="310"/>
                    </a:lnTo>
                    <a:lnTo>
                      <a:pt x="481" y="317"/>
                    </a:lnTo>
                    <a:lnTo>
                      <a:pt x="485" y="323"/>
                    </a:lnTo>
                    <a:lnTo>
                      <a:pt x="489" y="327"/>
                    </a:lnTo>
                    <a:lnTo>
                      <a:pt x="493" y="335"/>
                    </a:lnTo>
                    <a:lnTo>
                      <a:pt x="497" y="341"/>
                    </a:lnTo>
                    <a:lnTo>
                      <a:pt x="501" y="346"/>
                    </a:lnTo>
                    <a:lnTo>
                      <a:pt x="505" y="353"/>
                    </a:lnTo>
                    <a:lnTo>
                      <a:pt x="509" y="362"/>
                    </a:lnTo>
                    <a:lnTo>
                      <a:pt x="513" y="367"/>
                    </a:lnTo>
                    <a:lnTo>
                      <a:pt x="517" y="373"/>
                    </a:lnTo>
                    <a:lnTo>
                      <a:pt x="521" y="380"/>
                    </a:lnTo>
                    <a:lnTo>
                      <a:pt x="525" y="387"/>
                    </a:lnTo>
                    <a:lnTo>
                      <a:pt x="528" y="395"/>
                    </a:lnTo>
                    <a:lnTo>
                      <a:pt x="532" y="401"/>
                    </a:lnTo>
                    <a:lnTo>
                      <a:pt x="536" y="408"/>
                    </a:lnTo>
                    <a:lnTo>
                      <a:pt x="540" y="415"/>
                    </a:lnTo>
                    <a:lnTo>
                      <a:pt x="544" y="421"/>
                    </a:lnTo>
                    <a:lnTo>
                      <a:pt x="548" y="430"/>
                    </a:lnTo>
                    <a:lnTo>
                      <a:pt x="552" y="435"/>
                    </a:lnTo>
                    <a:lnTo>
                      <a:pt x="556" y="443"/>
                    </a:lnTo>
                    <a:lnTo>
                      <a:pt x="560" y="450"/>
                    </a:lnTo>
                    <a:lnTo>
                      <a:pt x="564" y="459"/>
                    </a:lnTo>
                    <a:lnTo>
                      <a:pt x="568" y="466"/>
                    </a:lnTo>
                    <a:lnTo>
                      <a:pt x="572" y="473"/>
                    </a:lnTo>
                    <a:lnTo>
                      <a:pt x="576" y="482"/>
                    </a:lnTo>
                    <a:lnTo>
                      <a:pt x="580" y="489"/>
                    </a:lnTo>
                    <a:lnTo>
                      <a:pt x="584" y="495"/>
                    </a:lnTo>
                    <a:lnTo>
                      <a:pt x="588" y="504"/>
                    </a:lnTo>
                    <a:lnTo>
                      <a:pt x="592" y="511"/>
                    </a:lnTo>
                    <a:lnTo>
                      <a:pt x="595" y="518"/>
                    </a:lnTo>
                    <a:lnTo>
                      <a:pt x="599" y="525"/>
                    </a:lnTo>
                    <a:lnTo>
                      <a:pt x="603" y="536"/>
                    </a:lnTo>
                    <a:lnTo>
                      <a:pt x="607" y="544"/>
                    </a:lnTo>
                    <a:lnTo>
                      <a:pt x="611" y="550"/>
                    </a:lnTo>
                    <a:lnTo>
                      <a:pt x="615" y="558"/>
                    </a:lnTo>
                    <a:lnTo>
                      <a:pt x="619" y="566"/>
                    </a:lnTo>
                    <a:lnTo>
                      <a:pt x="623" y="573"/>
                    </a:lnTo>
                    <a:lnTo>
                      <a:pt x="627" y="582"/>
                    </a:lnTo>
                    <a:lnTo>
                      <a:pt x="631" y="590"/>
                    </a:lnTo>
                    <a:lnTo>
                      <a:pt x="635" y="598"/>
                    </a:lnTo>
                    <a:lnTo>
                      <a:pt x="639" y="607"/>
                    </a:lnTo>
                    <a:lnTo>
                      <a:pt x="643" y="616"/>
                    </a:lnTo>
                    <a:lnTo>
                      <a:pt x="647" y="622"/>
                    </a:lnTo>
                    <a:lnTo>
                      <a:pt x="651" y="630"/>
                    </a:lnTo>
                    <a:lnTo>
                      <a:pt x="655" y="641"/>
                    </a:lnTo>
                    <a:lnTo>
                      <a:pt x="659" y="649"/>
                    </a:lnTo>
                    <a:lnTo>
                      <a:pt x="663" y="658"/>
                    </a:lnTo>
                    <a:lnTo>
                      <a:pt x="666" y="664"/>
                    </a:lnTo>
                    <a:lnTo>
                      <a:pt x="670" y="673"/>
                    </a:lnTo>
                    <a:lnTo>
                      <a:pt x="674" y="681"/>
                    </a:lnTo>
                    <a:lnTo>
                      <a:pt x="678" y="693"/>
                    </a:lnTo>
                    <a:lnTo>
                      <a:pt x="682" y="699"/>
                    </a:lnTo>
                    <a:lnTo>
                      <a:pt x="686" y="707"/>
                    </a:lnTo>
                    <a:lnTo>
                      <a:pt x="690" y="718"/>
                    </a:lnTo>
                    <a:lnTo>
                      <a:pt x="694" y="725"/>
                    </a:lnTo>
                    <a:lnTo>
                      <a:pt x="698" y="734"/>
                    </a:lnTo>
                    <a:lnTo>
                      <a:pt x="702" y="741"/>
                    </a:lnTo>
                    <a:lnTo>
                      <a:pt x="706" y="751"/>
                    </a:lnTo>
                    <a:lnTo>
                      <a:pt x="710" y="759"/>
                    </a:lnTo>
                    <a:lnTo>
                      <a:pt x="714" y="768"/>
                    </a:lnTo>
                    <a:lnTo>
                      <a:pt x="718" y="777"/>
                    </a:lnTo>
                    <a:lnTo>
                      <a:pt x="722" y="785"/>
                    </a:lnTo>
                    <a:lnTo>
                      <a:pt x="726" y="793"/>
                    </a:lnTo>
                    <a:lnTo>
                      <a:pt x="730" y="802"/>
                    </a:lnTo>
                    <a:lnTo>
                      <a:pt x="733" y="812"/>
                    </a:lnTo>
                    <a:lnTo>
                      <a:pt x="737" y="819"/>
                    </a:lnTo>
                    <a:lnTo>
                      <a:pt x="741" y="830"/>
                    </a:lnTo>
                    <a:lnTo>
                      <a:pt x="745" y="839"/>
                    </a:lnTo>
                    <a:lnTo>
                      <a:pt x="749" y="847"/>
                    </a:lnTo>
                    <a:lnTo>
                      <a:pt x="753" y="856"/>
                    </a:lnTo>
                    <a:lnTo>
                      <a:pt x="757" y="865"/>
                    </a:lnTo>
                    <a:lnTo>
                      <a:pt x="761" y="874"/>
                    </a:lnTo>
                    <a:lnTo>
                      <a:pt x="765" y="882"/>
                    </a:lnTo>
                    <a:lnTo>
                      <a:pt x="769" y="891"/>
                    </a:lnTo>
                    <a:lnTo>
                      <a:pt x="773" y="900"/>
                    </a:lnTo>
                    <a:lnTo>
                      <a:pt x="777" y="910"/>
                    </a:lnTo>
                    <a:lnTo>
                      <a:pt x="781" y="918"/>
                    </a:lnTo>
                    <a:lnTo>
                      <a:pt x="785" y="928"/>
                    </a:lnTo>
                    <a:lnTo>
                      <a:pt x="789" y="936"/>
                    </a:lnTo>
                    <a:lnTo>
                      <a:pt x="793" y="945"/>
                    </a:lnTo>
                    <a:lnTo>
                      <a:pt x="797" y="954"/>
                    </a:lnTo>
                    <a:lnTo>
                      <a:pt x="800" y="962"/>
                    </a:lnTo>
                    <a:lnTo>
                      <a:pt x="804" y="971"/>
                    </a:lnTo>
                    <a:lnTo>
                      <a:pt x="808" y="982"/>
                    </a:lnTo>
                    <a:lnTo>
                      <a:pt x="812" y="990"/>
                    </a:lnTo>
                    <a:lnTo>
                      <a:pt x="816" y="999"/>
                    </a:lnTo>
                    <a:lnTo>
                      <a:pt x="820" y="1007"/>
                    </a:lnTo>
                    <a:lnTo>
                      <a:pt x="824" y="1018"/>
                    </a:lnTo>
                    <a:lnTo>
                      <a:pt x="828" y="1024"/>
                    </a:lnTo>
                    <a:lnTo>
                      <a:pt x="832" y="1035"/>
                    </a:lnTo>
                    <a:lnTo>
                      <a:pt x="836" y="1043"/>
                    </a:lnTo>
                    <a:lnTo>
                      <a:pt x="840" y="1051"/>
                    </a:lnTo>
                    <a:lnTo>
                      <a:pt x="844" y="1063"/>
                    </a:lnTo>
                    <a:lnTo>
                      <a:pt x="848" y="1072"/>
                    </a:lnTo>
                    <a:lnTo>
                      <a:pt x="852" y="1080"/>
                    </a:lnTo>
                    <a:lnTo>
                      <a:pt x="856" y="1087"/>
                    </a:lnTo>
                    <a:lnTo>
                      <a:pt x="860" y="1099"/>
                    </a:lnTo>
                    <a:lnTo>
                      <a:pt x="864" y="1108"/>
                    </a:lnTo>
                    <a:lnTo>
                      <a:pt x="868" y="1115"/>
                    </a:lnTo>
                    <a:lnTo>
                      <a:pt x="871" y="1123"/>
                    </a:lnTo>
                    <a:lnTo>
                      <a:pt x="875" y="1132"/>
                    </a:lnTo>
                    <a:lnTo>
                      <a:pt x="879" y="1140"/>
                    </a:lnTo>
                    <a:lnTo>
                      <a:pt x="883" y="1151"/>
                    </a:lnTo>
                    <a:lnTo>
                      <a:pt x="887" y="1158"/>
                    </a:lnTo>
                    <a:lnTo>
                      <a:pt x="891" y="1169"/>
                    </a:lnTo>
                    <a:lnTo>
                      <a:pt x="895" y="1178"/>
                    </a:lnTo>
                    <a:lnTo>
                      <a:pt x="899" y="1185"/>
                    </a:lnTo>
                    <a:lnTo>
                      <a:pt x="903" y="1195"/>
                    </a:lnTo>
                    <a:lnTo>
                      <a:pt x="907" y="1201"/>
                    </a:lnTo>
                    <a:lnTo>
                      <a:pt x="911" y="1211"/>
                    </a:lnTo>
                    <a:lnTo>
                      <a:pt x="915" y="1220"/>
                    </a:lnTo>
                    <a:lnTo>
                      <a:pt x="919" y="1229"/>
                    </a:lnTo>
                    <a:lnTo>
                      <a:pt x="923" y="1238"/>
                    </a:lnTo>
                    <a:lnTo>
                      <a:pt x="927" y="1246"/>
                    </a:lnTo>
                    <a:lnTo>
                      <a:pt x="931" y="1255"/>
                    </a:lnTo>
                    <a:lnTo>
                      <a:pt x="935" y="1263"/>
                    </a:lnTo>
                    <a:lnTo>
                      <a:pt x="938" y="1272"/>
                    </a:lnTo>
                    <a:lnTo>
                      <a:pt x="942" y="1280"/>
                    </a:lnTo>
                    <a:lnTo>
                      <a:pt x="946" y="1289"/>
                    </a:lnTo>
                    <a:lnTo>
                      <a:pt x="950" y="1295"/>
                    </a:lnTo>
                    <a:lnTo>
                      <a:pt x="954" y="1306"/>
                    </a:lnTo>
                    <a:lnTo>
                      <a:pt x="958" y="1314"/>
                    </a:lnTo>
                    <a:lnTo>
                      <a:pt x="962" y="1324"/>
                    </a:lnTo>
                    <a:lnTo>
                      <a:pt x="966" y="1330"/>
                    </a:lnTo>
                    <a:lnTo>
                      <a:pt x="970" y="1337"/>
                    </a:lnTo>
                    <a:lnTo>
                      <a:pt x="974" y="1347"/>
                    </a:lnTo>
                    <a:lnTo>
                      <a:pt x="978" y="1355"/>
                    </a:lnTo>
                    <a:lnTo>
                      <a:pt x="982" y="1363"/>
                    </a:lnTo>
                    <a:lnTo>
                      <a:pt x="986" y="1371"/>
                    </a:lnTo>
                    <a:lnTo>
                      <a:pt x="990" y="1378"/>
                    </a:lnTo>
                    <a:lnTo>
                      <a:pt x="994" y="1387"/>
                    </a:lnTo>
                    <a:lnTo>
                      <a:pt x="998" y="1394"/>
                    </a:lnTo>
                    <a:lnTo>
                      <a:pt x="1002" y="1401"/>
                    </a:lnTo>
                    <a:lnTo>
                      <a:pt x="1005" y="1410"/>
                    </a:lnTo>
                    <a:lnTo>
                      <a:pt x="1009" y="1418"/>
                    </a:lnTo>
                    <a:lnTo>
                      <a:pt x="1013" y="1426"/>
                    </a:lnTo>
                    <a:lnTo>
                      <a:pt x="1017" y="1434"/>
                    </a:lnTo>
                    <a:lnTo>
                      <a:pt x="1021" y="1442"/>
                    </a:lnTo>
                    <a:lnTo>
                      <a:pt x="1025" y="1448"/>
                    </a:lnTo>
                    <a:lnTo>
                      <a:pt x="1029" y="1456"/>
                    </a:lnTo>
                    <a:lnTo>
                      <a:pt x="1033" y="1463"/>
                    </a:lnTo>
                    <a:lnTo>
                      <a:pt x="1037" y="1472"/>
                    </a:lnTo>
                    <a:lnTo>
                      <a:pt x="1041" y="1479"/>
                    </a:lnTo>
                    <a:lnTo>
                      <a:pt x="1045" y="1488"/>
                    </a:lnTo>
                    <a:lnTo>
                      <a:pt x="1049" y="1493"/>
                    </a:lnTo>
                    <a:lnTo>
                      <a:pt x="1053" y="1501"/>
                    </a:lnTo>
                    <a:lnTo>
                      <a:pt x="1057" y="1507"/>
                    </a:lnTo>
                    <a:lnTo>
                      <a:pt x="1061" y="1516"/>
                    </a:lnTo>
                    <a:lnTo>
                      <a:pt x="1065" y="1524"/>
                    </a:lnTo>
                    <a:lnTo>
                      <a:pt x="1069" y="1530"/>
                    </a:lnTo>
                    <a:lnTo>
                      <a:pt x="1073" y="1537"/>
                    </a:lnTo>
                    <a:lnTo>
                      <a:pt x="1076" y="1544"/>
                    </a:lnTo>
                    <a:lnTo>
                      <a:pt x="1080" y="1553"/>
                    </a:lnTo>
                    <a:lnTo>
                      <a:pt x="1084" y="1557"/>
                    </a:lnTo>
                    <a:lnTo>
                      <a:pt x="1088" y="1564"/>
                    </a:lnTo>
                    <a:lnTo>
                      <a:pt x="1092" y="1572"/>
                    </a:lnTo>
                    <a:lnTo>
                      <a:pt x="1096" y="1578"/>
                    </a:lnTo>
                    <a:lnTo>
                      <a:pt x="1100" y="1585"/>
                    </a:lnTo>
                    <a:lnTo>
                      <a:pt x="1104" y="1591"/>
                    </a:lnTo>
                    <a:lnTo>
                      <a:pt x="1108" y="1598"/>
                    </a:lnTo>
                    <a:lnTo>
                      <a:pt x="1112" y="1604"/>
                    </a:lnTo>
                    <a:lnTo>
                      <a:pt x="1116" y="1613"/>
                    </a:lnTo>
                    <a:lnTo>
                      <a:pt x="1120" y="1618"/>
                    </a:lnTo>
                    <a:lnTo>
                      <a:pt x="1124" y="1623"/>
                    </a:lnTo>
                    <a:lnTo>
                      <a:pt x="1128" y="1631"/>
                    </a:lnTo>
                    <a:lnTo>
                      <a:pt x="1132" y="1636"/>
                    </a:lnTo>
                    <a:lnTo>
                      <a:pt x="1136" y="1642"/>
                    </a:lnTo>
                    <a:lnTo>
                      <a:pt x="1140" y="1648"/>
                    </a:lnTo>
                    <a:lnTo>
                      <a:pt x="1143" y="1657"/>
                    </a:lnTo>
                    <a:lnTo>
                      <a:pt x="1147" y="1661"/>
                    </a:lnTo>
                    <a:lnTo>
                      <a:pt x="1151" y="1666"/>
                    </a:lnTo>
                    <a:lnTo>
                      <a:pt x="1155" y="1672"/>
                    </a:lnTo>
                    <a:lnTo>
                      <a:pt x="1159" y="1679"/>
                    </a:lnTo>
                    <a:lnTo>
                      <a:pt x="1163" y="1683"/>
                    </a:lnTo>
                    <a:lnTo>
                      <a:pt x="1167" y="1689"/>
                    </a:lnTo>
                    <a:lnTo>
                      <a:pt x="1171" y="1696"/>
                    </a:lnTo>
                    <a:lnTo>
                      <a:pt x="1175" y="1699"/>
                    </a:lnTo>
                    <a:lnTo>
                      <a:pt x="1179" y="1706"/>
                    </a:lnTo>
                    <a:lnTo>
                      <a:pt x="1183" y="1711"/>
                    </a:lnTo>
                    <a:lnTo>
                      <a:pt x="1187" y="1716"/>
                    </a:lnTo>
                    <a:lnTo>
                      <a:pt x="1191" y="1722"/>
                    </a:lnTo>
                    <a:lnTo>
                      <a:pt x="1195" y="1727"/>
                    </a:lnTo>
                    <a:lnTo>
                      <a:pt x="1199" y="1731"/>
                    </a:lnTo>
                    <a:lnTo>
                      <a:pt x="1203" y="1738"/>
                    </a:lnTo>
                    <a:lnTo>
                      <a:pt x="1207" y="1743"/>
                    </a:lnTo>
                    <a:lnTo>
                      <a:pt x="1211" y="1747"/>
                    </a:lnTo>
                    <a:lnTo>
                      <a:pt x="1214" y="1751"/>
                    </a:lnTo>
                    <a:lnTo>
                      <a:pt x="1218" y="1755"/>
                    </a:lnTo>
                    <a:lnTo>
                      <a:pt x="1222" y="1761"/>
                    </a:lnTo>
                    <a:lnTo>
                      <a:pt x="1226" y="1765"/>
                    </a:lnTo>
                    <a:lnTo>
                      <a:pt x="1230" y="1770"/>
                    </a:lnTo>
                    <a:lnTo>
                      <a:pt x="1234" y="1776"/>
                    </a:lnTo>
                    <a:lnTo>
                      <a:pt x="1238" y="1779"/>
                    </a:lnTo>
                    <a:lnTo>
                      <a:pt x="1242" y="1785"/>
                    </a:lnTo>
                    <a:lnTo>
                      <a:pt x="1246" y="1789"/>
                    </a:lnTo>
                    <a:lnTo>
                      <a:pt x="1250" y="1793"/>
                    </a:lnTo>
                    <a:lnTo>
                      <a:pt x="1254" y="1795"/>
                    </a:lnTo>
                    <a:lnTo>
                      <a:pt x="1258" y="1801"/>
                    </a:lnTo>
                    <a:lnTo>
                      <a:pt x="1262" y="1805"/>
                    </a:lnTo>
                    <a:lnTo>
                      <a:pt x="1266" y="1808"/>
                    </a:lnTo>
                    <a:lnTo>
                      <a:pt x="1270" y="1813"/>
                    </a:lnTo>
                    <a:lnTo>
                      <a:pt x="1274" y="1816"/>
                    </a:lnTo>
                    <a:lnTo>
                      <a:pt x="1278" y="1819"/>
                    </a:lnTo>
                    <a:lnTo>
                      <a:pt x="1281" y="1825"/>
                    </a:lnTo>
                    <a:lnTo>
                      <a:pt x="1285" y="1829"/>
                    </a:lnTo>
                    <a:lnTo>
                      <a:pt x="1289" y="1831"/>
                    </a:lnTo>
                    <a:lnTo>
                      <a:pt x="1293" y="1834"/>
                    </a:lnTo>
                    <a:lnTo>
                      <a:pt x="1297" y="1839"/>
                    </a:lnTo>
                    <a:lnTo>
                      <a:pt x="1301" y="1842"/>
                    </a:lnTo>
                    <a:lnTo>
                      <a:pt x="1305" y="1845"/>
                    </a:lnTo>
                    <a:lnTo>
                      <a:pt x="1309" y="1848"/>
                    </a:lnTo>
                    <a:lnTo>
                      <a:pt x="1313" y="1851"/>
                    </a:lnTo>
                    <a:lnTo>
                      <a:pt x="1317" y="1854"/>
                    </a:lnTo>
                    <a:lnTo>
                      <a:pt x="1321" y="1856"/>
                    </a:lnTo>
                    <a:lnTo>
                      <a:pt x="1325" y="1860"/>
                    </a:lnTo>
                    <a:lnTo>
                      <a:pt x="1329" y="1863"/>
                    </a:lnTo>
                    <a:lnTo>
                      <a:pt x="1333" y="1866"/>
                    </a:lnTo>
                    <a:lnTo>
                      <a:pt x="1337" y="1868"/>
                    </a:lnTo>
                    <a:lnTo>
                      <a:pt x="1341" y="1871"/>
                    </a:lnTo>
                    <a:lnTo>
                      <a:pt x="1345" y="1875"/>
                    </a:lnTo>
                    <a:lnTo>
                      <a:pt x="1348" y="1877"/>
                    </a:lnTo>
                    <a:lnTo>
                      <a:pt x="1352" y="1879"/>
                    </a:lnTo>
                    <a:lnTo>
                      <a:pt x="1356" y="1881"/>
                    </a:lnTo>
                    <a:lnTo>
                      <a:pt x="1360" y="1882"/>
                    </a:lnTo>
                    <a:lnTo>
                      <a:pt x="1364" y="1886"/>
                    </a:lnTo>
                    <a:lnTo>
                      <a:pt x="1368" y="1888"/>
                    </a:lnTo>
                    <a:lnTo>
                      <a:pt x="1372" y="1887"/>
                    </a:lnTo>
                    <a:lnTo>
                      <a:pt x="1376" y="1893"/>
                    </a:lnTo>
                    <a:lnTo>
                      <a:pt x="1380" y="1894"/>
                    </a:lnTo>
                    <a:lnTo>
                      <a:pt x="1384" y="1894"/>
                    </a:lnTo>
                    <a:lnTo>
                      <a:pt x="1388" y="1897"/>
                    </a:lnTo>
                    <a:lnTo>
                      <a:pt x="1392" y="1900"/>
                    </a:lnTo>
                    <a:lnTo>
                      <a:pt x="1396" y="1899"/>
                    </a:lnTo>
                    <a:lnTo>
                      <a:pt x="1400" y="1902"/>
                    </a:lnTo>
                    <a:lnTo>
                      <a:pt x="1404" y="1903"/>
                    </a:lnTo>
                    <a:lnTo>
                      <a:pt x="1408" y="1907"/>
                    </a:lnTo>
                    <a:lnTo>
                      <a:pt x="1412" y="1906"/>
                    </a:lnTo>
                    <a:lnTo>
                      <a:pt x="1416" y="1907"/>
                    </a:lnTo>
                    <a:lnTo>
                      <a:pt x="1419" y="1908"/>
                    </a:lnTo>
                    <a:lnTo>
                      <a:pt x="1423" y="1911"/>
                    </a:lnTo>
                    <a:lnTo>
                      <a:pt x="1427" y="1912"/>
                    </a:lnTo>
                    <a:lnTo>
                      <a:pt x="1431" y="1910"/>
                    </a:lnTo>
                    <a:lnTo>
                      <a:pt x="1435" y="1912"/>
                    </a:lnTo>
                    <a:lnTo>
                      <a:pt x="1439" y="1914"/>
                    </a:lnTo>
                    <a:lnTo>
                      <a:pt x="1443" y="1913"/>
                    </a:lnTo>
                    <a:lnTo>
                      <a:pt x="1447" y="1915"/>
                    </a:lnTo>
                    <a:lnTo>
                      <a:pt x="1451" y="1914"/>
                    </a:lnTo>
                    <a:lnTo>
                      <a:pt x="1455" y="1917"/>
                    </a:lnTo>
                    <a:lnTo>
                      <a:pt x="1459" y="1918"/>
                    </a:lnTo>
                    <a:lnTo>
                      <a:pt x="1463" y="1918"/>
                    </a:lnTo>
                    <a:lnTo>
                      <a:pt x="1467" y="1917"/>
                    </a:lnTo>
                    <a:lnTo>
                      <a:pt x="1471" y="1919"/>
                    </a:lnTo>
                    <a:lnTo>
                      <a:pt x="1475" y="1918"/>
                    </a:lnTo>
                    <a:lnTo>
                      <a:pt x="1479" y="1917"/>
                    </a:lnTo>
                    <a:lnTo>
                      <a:pt x="1483" y="1921"/>
                    </a:lnTo>
                    <a:lnTo>
                      <a:pt x="1486" y="1919"/>
                    </a:lnTo>
                    <a:lnTo>
                      <a:pt x="1490" y="1920"/>
                    </a:lnTo>
                    <a:lnTo>
                      <a:pt x="1494" y="1919"/>
                    </a:lnTo>
                    <a:lnTo>
                      <a:pt x="1498" y="1918"/>
                    </a:lnTo>
                    <a:lnTo>
                      <a:pt x="1502" y="1919"/>
                    </a:lnTo>
                    <a:lnTo>
                      <a:pt x="1506" y="1919"/>
                    </a:lnTo>
                    <a:lnTo>
                      <a:pt x="1510" y="1917"/>
                    </a:lnTo>
                    <a:lnTo>
                      <a:pt x="1514" y="1917"/>
                    </a:lnTo>
                    <a:lnTo>
                      <a:pt x="1518" y="1917"/>
                    </a:lnTo>
                    <a:lnTo>
                      <a:pt x="1522" y="1916"/>
                    </a:lnTo>
                    <a:lnTo>
                      <a:pt x="1526" y="1916"/>
                    </a:lnTo>
                    <a:lnTo>
                      <a:pt x="1530" y="1913"/>
                    </a:lnTo>
                    <a:lnTo>
                      <a:pt x="1534" y="1913"/>
                    </a:lnTo>
                    <a:lnTo>
                      <a:pt x="1538" y="1913"/>
                    </a:lnTo>
                    <a:lnTo>
                      <a:pt x="1542" y="1914"/>
                    </a:lnTo>
                    <a:lnTo>
                      <a:pt x="1546" y="1913"/>
                    </a:lnTo>
                    <a:lnTo>
                      <a:pt x="1550" y="1909"/>
                    </a:lnTo>
                    <a:lnTo>
                      <a:pt x="1553" y="1908"/>
                    </a:lnTo>
                    <a:lnTo>
                      <a:pt x="1557" y="1907"/>
                    </a:lnTo>
                    <a:lnTo>
                      <a:pt x="1561" y="1907"/>
                    </a:lnTo>
                    <a:lnTo>
                      <a:pt x="1565" y="1905"/>
                    </a:lnTo>
                    <a:lnTo>
                      <a:pt x="1569" y="1902"/>
                    </a:lnTo>
                    <a:lnTo>
                      <a:pt x="1573" y="1903"/>
                    </a:lnTo>
                    <a:lnTo>
                      <a:pt x="1577" y="1900"/>
                    </a:lnTo>
                    <a:lnTo>
                      <a:pt x="1581" y="1899"/>
                    </a:lnTo>
                    <a:lnTo>
                      <a:pt x="1585" y="1899"/>
                    </a:lnTo>
                    <a:lnTo>
                      <a:pt x="1589" y="1898"/>
                    </a:lnTo>
                    <a:lnTo>
                      <a:pt x="1593" y="1896"/>
                    </a:lnTo>
                    <a:lnTo>
                      <a:pt x="1597" y="1894"/>
                    </a:lnTo>
                    <a:lnTo>
                      <a:pt x="1601" y="1890"/>
                    </a:lnTo>
                    <a:lnTo>
                      <a:pt x="1605" y="1890"/>
                    </a:lnTo>
                    <a:lnTo>
                      <a:pt x="1609" y="1887"/>
                    </a:lnTo>
                    <a:lnTo>
                      <a:pt x="1613" y="1884"/>
                    </a:lnTo>
                    <a:lnTo>
                      <a:pt x="1617" y="1885"/>
                    </a:lnTo>
                    <a:lnTo>
                      <a:pt x="1621" y="1881"/>
                    </a:lnTo>
                    <a:lnTo>
                      <a:pt x="1624" y="1879"/>
                    </a:lnTo>
                    <a:lnTo>
                      <a:pt x="1628" y="1877"/>
                    </a:lnTo>
                    <a:lnTo>
                      <a:pt x="1632" y="1875"/>
                    </a:lnTo>
                    <a:lnTo>
                      <a:pt x="1636" y="1872"/>
                    </a:lnTo>
                    <a:lnTo>
                      <a:pt x="1640" y="1870"/>
                    </a:lnTo>
                    <a:lnTo>
                      <a:pt x="1644" y="1868"/>
                    </a:lnTo>
                    <a:lnTo>
                      <a:pt x="1648" y="1865"/>
                    </a:lnTo>
                    <a:lnTo>
                      <a:pt x="1652" y="1864"/>
                    </a:lnTo>
                    <a:lnTo>
                      <a:pt x="1656" y="1859"/>
                    </a:lnTo>
                    <a:lnTo>
                      <a:pt x="1660" y="1858"/>
                    </a:lnTo>
                    <a:lnTo>
                      <a:pt x="1664" y="1854"/>
                    </a:lnTo>
                    <a:lnTo>
                      <a:pt x="1668" y="1853"/>
                    </a:lnTo>
                    <a:lnTo>
                      <a:pt x="1672" y="1849"/>
                    </a:lnTo>
                    <a:lnTo>
                      <a:pt x="1676" y="1847"/>
                    </a:lnTo>
                    <a:lnTo>
                      <a:pt x="1680" y="1843"/>
                    </a:lnTo>
                    <a:lnTo>
                      <a:pt x="1684" y="1839"/>
                    </a:lnTo>
                    <a:lnTo>
                      <a:pt x="1688" y="1837"/>
                    </a:lnTo>
                    <a:lnTo>
                      <a:pt x="1691" y="1834"/>
                    </a:lnTo>
                    <a:lnTo>
                      <a:pt x="1695" y="1830"/>
                    </a:lnTo>
                    <a:lnTo>
                      <a:pt x="1699" y="1828"/>
                    </a:lnTo>
                    <a:lnTo>
                      <a:pt x="1703" y="1825"/>
                    </a:lnTo>
                    <a:lnTo>
                      <a:pt x="1707" y="1823"/>
                    </a:lnTo>
                    <a:lnTo>
                      <a:pt x="1711" y="1819"/>
                    </a:lnTo>
                    <a:lnTo>
                      <a:pt x="1715" y="1816"/>
                    </a:lnTo>
                    <a:lnTo>
                      <a:pt x="1719" y="1814"/>
                    </a:lnTo>
                    <a:lnTo>
                      <a:pt x="1723" y="1808"/>
                    </a:lnTo>
                    <a:lnTo>
                      <a:pt x="1727" y="1805"/>
                    </a:lnTo>
                    <a:lnTo>
                      <a:pt x="1731" y="1801"/>
                    </a:lnTo>
                    <a:lnTo>
                      <a:pt x="1735" y="1798"/>
                    </a:lnTo>
                    <a:lnTo>
                      <a:pt x="1739" y="1791"/>
                    </a:lnTo>
                    <a:lnTo>
                      <a:pt x="1743" y="1791"/>
                    </a:lnTo>
                    <a:lnTo>
                      <a:pt x="1747" y="1787"/>
                    </a:lnTo>
                    <a:lnTo>
                      <a:pt x="1751" y="1782"/>
                    </a:lnTo>
                    <a:lnTo>
                      <a:pt x="1755" y="1780"/>
                    </a:lnTo>
                    <a:lnTo>
                      <a:pt x="1758" y="1776"/>
                    </a:lnTo>
                    <a:lnTo>
                      <a:pt x="1762" y="1771"/>
                    </a:lnTo>
                    <a:lnTo>
                      <a:pt x="1766" y="1766"/>
                    </a:lnTo>
                    <a:lnTo>
                      <a:pt x="1770" y="1764"/>
                    </a:lnTo>
                    <a:lnTo>
                      <a:pt x="1774" y="1760"/>
                    </a:lnTo>
                    <a:lnTo>
                      <a:pt x="1778" y="1755"/>
                    </a:lnTo>
                    <a:lnTo>
                      <a:pt x="1782" y="1751"/>
                    </a:lnTo>
                    <a:lnTo>
                      <a:pt x="1786" y="1747"/>
                    </a:lnTo>
                    <a:lnTo>
                      <a:pt x="1790" y="1744"/>
                    </a:lnTo>
                    <a:lnTo>
                      <a:pt x="1794" y="1736"/>
                    </a:lnTo>
                    <a:lnTo>
                      <a:pt x="1798" y="1733"/>
                    </a:lnTo>
                    <a:lnTo>
                      <a:pt x="1802" y="1729"/>
                    </a:lnTo>
                    <a:lnTo>
                      <a:pt x="1806" y="1724"/>
                    </a:lnTo>
                    <a:lnTo>
                      <a:pt x="1810" y="1720"/>
                    </a:lnTo>
                    <a:lnTo>
                      <a:pt x="1814" y="1717"/>
                    </a:lnTo>
                    <a:lnTo>
                      <a:pt x="1818" y="1712"/>
                    </a:lnTo>
                    <a:lnTo>
                      <a:pt x="1822" y="1708"/>
                    </a:lnTo>
                    <a:lnTo>
                      <a:pt x="1826" y="1703"/>
                    </a:lnTo>
                    <a:lnTo>
                      <a:pt x="1829" y="1699"/>
                    </a:lnTo>
                    <a:lnTo>
                      <a:pt x="1833" y="1693"/>
                    </a:lnTo>
                    <a:lnTo>
                      <a:pt x="1837" y="1690"/>
                    </a:lnTo>
                    <a:lnTo>
                      <a:pt x="1841" y="1684"/>
                    </a:lnTo>
                    <a:lnTo>
                      <a:pt x="1845" y="1681"/>
                    </a:lnTo>
                    <a:lnTo>
                      <a:pt x="1849" y="1676"/>
                    </a:lnTo>
                    <a:lnTo>
                      <a:pt x="1853" y="1670"/>
                    </a:lnTo>
                    <a:lnTo>
                      <a:pt x="1857" y="1667"/>
                    </a:lnTo>
                    <a:lnTo>
                      <a:pt x="1861" y="1661"/>
                    </a:lnTo>
                    <a:lnTo>
                      <a:pt x="1865" y="1655"/>
                    </a:lnTo>
                    <a:lnTo>
                      <a:pt x="1869" y="1651"/>
                    </a:lnTo>
                    <a:lnTo>
                      <a:pt x="1873" y="1648"/>
                    </a:lnTo>
                    <a:lnTo>
                      <a:pt x="1877" y="1642"/>
                    </a:lnTo>
                    <a:lnTo>
                      <a:pt x="1881" y="1637"/>
                    </a:lnTo>
                    <a:lnTo>
                      <a:pt x="1885" y="1632"/>
                    </a:lnTo>
                    <a:lnTo>
                      <a:pt x="1889" y="1629"/>
                    </a:lnTo>
                    <a:lnTo>
                      <a:pt x="1893" y="1622"/>
                    </a:lnTo>
                    <a:lnTo>
                      <a:pt x="1896" y="1617"/>
                    </a:lnTo>
                    <a:lnTo>
                      <a:pt x="1900" y="1611"/>
                    </a:lnTo>
                    <a:lnTo>
                      <a:pt x="1904" y="1605"/>
                    </a:lnTo>
                    <a:lnTo>
                      <a:pt x="1908" y="1601"/>
                    </a:lnTo>
                    <a:lnTo>
                      <a:pt x="1912" y="1597"/>
                    </a:lnTo>
                    <a:lnTo>
                      <a:pt x="1916" y="1591"/>
                    </a:lnTo>
                    <a:lnTo>
                      <a:pt x="1920" y="1587"/>
                    </a:lnTo>
                    <a:lnTo>
                      <a:pt x="1924" y="1582"/>
                    </a:lnTo>
                    <a:lnTo>
                      <a:pt x="1928" y="1575"/>
                    </a:lnTo>
                    <a:lnTo>
                      <a:pt x="1932" y="1567"/>
                    </a:lnTo>
                    <a:lnTo>
                      <a:pt x="1936" y="1565"/>
                    </a:lnTo>
                    <a:lnTo>
                      <a:pt x="1940" y="1559"/>
                    </a:lnTo>
                    <a:lnTo>
                      <a:pt x="1944" y="1553"/>
                    </a:lnTo>
                    <a:lnTo>
                      <a:pt x="1948" y="1548"/>
                    </a:lnTo>
                    <a:lnTo>
                      <a:pt x="1952" y="1542"/>
                    </a:lnTo>
                    <a:lnTo>
                      <a:pt x="1956" y="1539"/>
                    </a:lnTo>
                    <a:lnTo>
                      <a:pt x="1960" y="1532"/>
                    </a:lnTo>
                    <a:lnTo>
                      <a:pt x="1964" y="1525"/>
                    </a:lnTo>
                    <a:lnTo>
                      <a:pt x="1967" y="1521"/>
                    </a:lnTo>
                    <a:lnTo>
                      <a:pt x="1971" y="1515"/>
                    </a:lnTo>
                    <a:lnTo>
                      <a:pt x="1975" y="1510"/>
                    </a:lnTo>
                    <a:lnTo>
                      <a:pt x="1979" y="1505"/>
                    </a:lnTo>
                    <a:lnTo>
                      <a:pt x="1983" y="1498"/>
                    </a:lnTo>
                    <a:lnTo>
                      <a:pt x="1987" y="1495"/>
                    </a:lnTo>
                    <a:lnTo>
                      <a:pt x="1991" y="1486"/>
                    </a:lnTo>
                    <a:lnTo>
                      <a:pt x="1995" y="1482"/>
                    </a:lnTo>
                    <a:lnTo>
                      <a:pt x="1999" y="1477"/>
                    </a:lnTo>
                    <a:lnTo>
                      <a:pt x="2003" y="1470"/>
                    </a:lnTo>
                    <a:lnTo>
                      <a:pt x="2007" y="1466"/>
                    </a:lnTo>
                    <a:lnTo>
                      <a:pt x="2011" y="1460"/>
                    </a:lnTo>
                    <a:lnTo>
                      <a:pt x="2015" y="1453"/>
                    </a:lnTo>
                    <a:lnTo>
                      <a:pt x="2019" y="1446"/>
                    </a:lnTo>
                    <a:lnTo>
                      <a:pt x="2023" y="1443"/>
                    </a:lnTo>
                    <a:lnTo>
                      <a:pt x="2027" y="1436"/>
                    </a:lnTo>
                    <a:lnTo>
                      <a:pt x="2031" y="1429"/>
                    </a:lnTo>
                    <a:lnTo>
                      <a:pt x="2034" y="1424"/>
                    </a:lnTo>
                    <a:lnTo>
                      <a:pt x="2038" y="1419"/>
                    </a:lnTo>
                    <a:lnTo>
                      <a:pt x="2042" y="1412"/>
                    </a:lnTo>
                    <a:lnTo>
                      <a:pt x="2046" y="1406"/>
                    </a:lnTo>
                    <a:lnTo>
                      <a:pt x="2050" y="1401"/>
                    </a:lnTo>
                    <a:lnTo>
                      <a:pt x="2054" y="1395"/>
                    </a:lnTo>
                    <a:lnTo>
                      <a:pt x="2058" y="1387"/>
                    </a:lnTo>
                    <a:lnTo>
                      <a:pt x="2062" y="1384"/>
                    </a:lnTo>
                    <a:lnTo>
                      <a:pt x="2066" y="1378"/>
                    </a:lnTo>
                    <a:lnTo>
                      <a:pt x="2070" y="1372"/>
                    </a:lnTo>
                    <a:lnTo>
                      <a:pt x="2074" y="1367"/>
                    </a:lnTo>
                    <a:lnTo>
                      <a:pt x="2078" y="1360"/>
                    </a:lnTo>
                    <a:lnTo>
                      <a:pt x="2082" y="1355"/>
                    </a:lnTo>
                    <a:lnTo>
                      <a:pt x="2086" y="1349"/>
                    </a:lnTo>
                    <a:lnTo>
                      <a:pt x="2090" y="1341"/>
                    </a:lnTo>
                    <a:lnTo>
                      <a:pt x="2094" y="1337"/>
                    </a:lnTo>
                    <a:lnTo>
                      <a:pt x="2098" y="1331"/>
                    </a:lnTo>
                    <a:lnTo>
                      <a:pt x="2101" y="1324"/>
                    </a:lnTo>
                    <a:lnTo>
                      <a:pt x="2105" y="1320"/>
                    </a:lnTo>
                    <a:lnTo>
                      <a:pt x="2109" y="1315"/>
                    </a:lnTo>
                    <a:lnTo>
                      <a:pt x="2113" y="1307"/>
                    </a:lnTo>
                    <a:lnTo>
                      <a:pt x="2117" y="1302"/>
                    </a:lnTo>
                    <a:lnTo>
                      <a:pt x="2121" y="1295"/>
                    </a:lnTo>
                    <a:lnTo>
                      <a:pt x="2125" y="1289"/>
                    </a:lnTo>
                    <a:lnTo>
                      <a:pt x="2129" y="1281"/>
                    </a:lnTo>
                    <a:lnTo>
                      <a:pt x="2133" y="1278"/>
                    </a:lnTo>
                    <a:lnTo>
                      <a:pt x="2137" y="1271"/>
                    </a:lnTo>
                    <a:lnTo>
                      <a:pt x="2141" y="1264"/>
                    </a:lnTo>
                    <a:lnTo>
                      <a:pt x="2145" y="1261"/>
                    </a:lnTo>
                    <a:lnTo>
                      <a:pt x="2149" y="1254"/>
                    </a:lnTo>
                    <a:lnTo>
                      <a:pt x="2153" y="1248"/>
                    </a:lnTo>
                    <a:lnTo>
                      <a:pt x="2157" y="1240"/>
                    </a:lnTo>
                    <a:lnTo>
                      <a:pt x="2161" y="1236"/>
                    </a:lnTo>
                    <a:lnTo>
                      <a:pt x="2165" y="1232"/>
                    </a:lnTo>
                    <a:lnTo>
                      <a:pt x="2169" y="1225"/>
                    </a:lnTo>
                    <a:lnTo>
                      <a:pt x="2172" y="1217"/>
                    </a:lnTo>
                    <a:lnTo>
                      <a:pt x="2176" y="1211"/>
                    </a:lnTo>
                    <a:lnTo>
                      <a:pt x="2180" y="1205"/>
                    </a:lnTo>
                    <a:lnTo>
                      <a:pt x="2184" y="1200"/>
                    </a:lnTo>
                    <a:lnTo>
                      <a:pt x="2188" y="1192"/>
                    </a:lnTo>
                    <a:lnTo>
                      <a:pt x="2192" y="1186"/>
                    </a:lnTo>
                    <a:lnTo>
                      <a:pt x="2196" y="1180"/>
                    </a:lnTo>
                    <a:lnTo>
                      <a:pt x="2200" y="1175"/>
                    </a:lnTo>
                    <a:lnTo>
                      <a:pt x="2204" y="1170"/>
                    </a:lnTo>
                    <a:lnTo>
                      <a:pt x="2208" y="1164"/>
                    </a:lnTo>
                    <a:lnTo>
                      <a:pt x="2212" y="1158"/>
                    </a:lnTo>
                    <a:lnTo>
                      <a:pt x="2216" y="1152"/>
                    </a:lnTo>
                    <a:lnTo>
                      <a:pt x="2220" y="1146"/>
                    </a:lnTo>
                    <a:lnTo>
                      <a:pt x="2224" y="1138"/>
                    </a:lnTo>
                    <a:lnTo>
                      <a:pt x="2228" y="1132"/>
                    </a:lnTo>
                    <a:lnTo>
                      <a:pt x="2232" y="1126"/>
                    </a:lnTo>
                    <a:lnTo>
                      <a:pt x="2236" y="1120"/>
                    </a:lnTo>
                    <a:lnTo>
                      <a:pt x="2239" y="1115"/>
                    </a:lnTo>
                    <a:lnTo>
                      <a:pt x="2243" y="1109"/>
                    </a:lnTo>
                    <a:lnTo>
                      <a:pt x="2247" y="1103"/>
                    </a:lnTo>
                    <a:lnTo>
                      <a:pt x="2251" y="1099"/>
                    </a:lnTo>
                    <a:lnTo>
                      <a:pt x="2255" y="1092"/>
                    </a:lnTo>
                    <a:lnTo>
                      <a:pt x="2259" y="1088"/>
                    </a:lnTo>
                    <a:lnTo>
                      <a:pt x="2263" y="1081"/>
                    </a:lnTo>
                    <a:lnTo>
                      <a:pt x="2267" y="1074"/>
                    </a:lnTo>
                    <a:lnTo>
                      <a:pt x="2271" y="1066"/>
                    </a:lnTo>
                    <a:lnTo>
                      <a:pt x="2275" y="1060"/>
                    </a:lnTo>
                    <a:lnTo>
                      <a:pt x="2279" y="1057"/>
                    </a:lnTo>
                    <a:lnTo>
                      <a:pt x="2283" y="1050"/>
                    </a:lnTo>
                    <a:lnTo>
                      <a:pt x="2287" y="1044"/>
                    </a:lnTo>
                    <a:lnTo>
                      <a:pt x="2291" y="1039"/>
                    </a:lnTo>
                    <a:lnTo>
                      <a:pt x="2295" y="1032"/>
                    </a:lnTo>
                    <a:lnTo>
                      <a:pt x="2299" y="1026"/>
                    </a:lnTo>
                    <a:lnTo>
                      <a:pt x="2303" y="1020"/>
                    </a:lnTo>
                    <a:lnTo>
                      <a:pt x="2306" y="1014"/>
                    </a:lnTo>
                    <a:lnTo>
                      <a:pt x="2310" y="1009"/>
                    </a:lnTo>
                    <a:lnTo>
                      <a:pt x="2314" y="1004"/>
                    </a:lnTo>
                    <a:lnTo>
                      <a:pt x="2318" y="999"/>
                    </a:lnTo>
                    <a:lnTo>
                      <a:pt x="2322" y="991"/>
                    </a:lnTo>
                    <a:lnTo>
                      <a:pt x="2326" y="985"/>
                    </a:lnTo>
                    <a:lnTo>
                      <a:pt x="2330" y="977"/>
                    </a:lnTo>
                    <a:lnTo>
                      <a:pt x="2334" y="974"/>
                    </a:lnTo>
                    <a:lnTo>
                      <a:pt x="2338" y="968"/>
                    </a:lnTo>
                    <a:lnTo>
                      <a:pt x="2342" y="963"/>
                    </a:lnTo>
                    <a:lnTo>
                      <a:pt x="2346" y="957"/>
                    </a:lnTo>
                    <a:lnTo>
                      <a:pt x="2350" y="949"/>
                    </a:lnTo>
                    <a:lnTo>
                      <a:pt x="2354" y="945"/>
                    </a:lnTo>
                    <a:lnTo>
                      <a:pt x="2358" y="939"/>
                    </a:lnTo>
                    <a:lnTo>
                      <a:pt x="2362" y="934"/>
                    </a:lnTo>
                    <a:lnTo>
                      <a:pt x="2366" y="928"/>
                    </a:lnTo>
                    <a:lnTo>
                      <a:pt x="2370" y="921"/>
                    </a:lnTo>
                    <a:lnTo>
                      <a:pt x="2374" y="919"/>
                    </a:lnTo>
                    <a:lnTo>
                      <a:pt x="2377" y="913"/>
                    </a:lnTo>
                    <a:lnTo>
                      <a:pt x="2381" y="905"/>
                    </a:lnTo>
                    <a:lnTo>
                      <a:pt x="2385" y="899"/>
                    </a:lnTo>
                    <a:lnTo>
                      <a:pt x="2389" y="895"/>
                    </a:lnTo>
                    <a:lnTo>
                      <a:pt x="2393" y="890"/>
                    </a:lnTo>
                    <a:lnTo>
                      <a:pt x="2397" y="884"/>
                    </a:lnTo>
                    <a:lnTo>
                      <a:pt x="2401" y="877"/>
                    </a:lnTo>
                    <a:lnTo>
                      <a:pt x="2405" y="871"/>
                    </a:lnTo>
                    <a:lnTo>
                      <a:pt x="2409" y="867"/>
                    </a:lnTo>
                    <a:lnTo>
                      <a:pt x="2413" y="861"/>
                    </a:lnTo>
                    <a:lnTo>
                      <a:pt x="2417" y="856"/>
                    </a:lnTo>
                    <a:lnTo>
                      <a:pt x="2421" y="853"/>
                    </a:lnTo>
                    <a:lnTo>
                      <a:pt x="2425" y="842"/>
                    </a:lnTo>
                    <a:lnTo>
                      <a:pt x="2429" y="839"/>
                    </a:lnTo>
                    <a:lnTo>
                      <a:pt x="2433" y="833"/>
                    </a:lnTo>
                    <a:lnTo>
                      <a:pt x="2437" y="828"/>
                    </a:lnTo>
                    <a:lnTo>
                      <a:pt x="2441" y="823"/>
                    </a:lnTo>
                    <a:lnTo>
                      <a:pt x="2444" y="817"/>
                    </a:lnTo>
                    <a:lnTo>
                      <a:pt x="2448" y="813"/>
                    </a:lnTo>
                    <a:lnTo>
                      <a:pt x="2452" y="807"/>
                    </a:lnTo>
                    <a:lnTo>
                      <a:pt x="2456" y="800"/>
                    </a:lnTo>
                    <a:lnTo>
                      <a:pt x="2460" y="795"/>
                    </a:lnTo>
                    <a:lnTo>
                      <a:pt x="2464" y="790"/>
                    </a:lnTo>
                    <a:lnTo>
                      <a:pt x="2468" y="785"/>
                    </a:lnTo>
                    <a:lnTo>
                      <a:pt x="2472" y="779"/>
                    </a:lnTo>
                    <a:lnTo>
                      <a:pt x="2476" y="775"/>
                    </a:lnTo>
                    <a:lnTo>
                      <a:pt x="2480" y="769"/>
                    </a:lnTo>
                    <a:lnTo>
                      <a:pt x="2484" y="765"/>
                    </a:lnTo>
                    <a:lnTo>
                      <a:pt x="2488" y="759"/>
                    </a:lnTo>
                    <a:lnTo>
                      <a:pt x="2492" y="754"/>
                    </a:lnTo>
                    <a:lnTo>
                      <a:pt x="2496" y="747"/>
                    </a:lnTo>
                    <a:lnTo>
                      <a:pt x="2500" y="745"/>
                    </a:lnTo>
                    <a:lnTo>
                      <a:pt x="2504" y="738"/>
                    </a:lnTo>
                    <a:lnTo>
                      <a:pt x="2508" y="734"/>
                    </a:lnTo>
                    <a:lnTo>
                      <a:pt x="2512" y="728"/>
                    </a:lnTo>
                    <a:lnTo>
                      <a:pt x="2515" y="723"/>
                    </a:lnTo>
                    <a:lnTo>
                      <a:pt x="2519" y="719"/>
                    </a:lnTo>
                    <a:lnTo>
                      <a:pt x="2523" y="711"/>
                    </a:lnTo>
                    <a:lnTo>
                      <a:pt x="2527" y="707"/>
                    </a:lnTo>
                    <a:lnTo>
                      <a:pt x="2531" y="704"/>
                    </a:lnTo>
                    <a:lnTo>
                      <a:pt x="2535" y="698"/>
                    </a:lnTo>
                    <a:lnTo>
                      <a:pt x="2539" y="692"/>
                    </a:lnTo>
                    <a:lnTo>
                      <a:pt x="2543" y="688"/>
                    </a:lnTo>
                    <a:lnTo>
                      <a:pt x="2547" y="684"/>
                    </a:lnTo>
                    <a:lnTo>
                      <a:pt x="2551" y="678"/>
                    </a:lnTo>
                    <a:lnTo>
                      <a:pt x="2555" y="673"/>
                    </a:lnTo>
                    <a:lnTo>
                      <a:pt x="2559" y="669"/>
                    </a:lnTo>
                    <a:lnTo>
                      <a:pt x="2563" y="664"/>
                    </a:lnTo>
                    <a:lnTo>
                      <a:pt x="2567" y="659"/>
                    </a:lnTo>
                    <a:lnTo>
                      <a:pt x="2571" y="654"/>
                    </a:lnTo>
                    <a:lnTo>
                      <a:pt x="2575" y="650"/>
                    </a:lnTo>
                    <a:lnTo>
                      <a:pt x="2579" y="645"/>
                    </a:lnTo>
                    <a:lnTo>
                      <a:pt x="2582" y="640"/>
                    </a:lnTo>
                    <a:lnTo>
                      <a:pt x="2586" y="635"/>
                    </a:lnTo>
                    <a:lnTo>
                      <a:pt x="2590" y="630"/>
                    </a:lnTo>
                    <a:lnTo>
                      <a:pt x="2594" y="625"/>
                    </a:lnTo>
                    <a:lnTo>
                      <a:pt x="2598" y="620"/>
                    </a:lnTo>
                    <a:lnTo>
                      <a:pt x="2602" y="616"/>
                    </a:lnTo>
                    <a:lnTo>
                      <a:pt x="2606" y="612"/>
                    </a:lnTo>
                    <a:lnTo>
                      <a:pt x="2610" y="607"/>
                    </a:lnTo>
                    <a:lnTo>
                      <a:pt x="2614" y="603"/>
                    </a:lnTo>
                    <a:lnTo>
                      <a:pt x="2618" y="598"/>
                    </a:lnTo>
                    <a:lnTo>
                      <a:pt x="2622" y="593"/>
                    </a:lnTo>
                    <a:lnTo>
                      <a:pt x="2626" y="588"/>
                    </a:lnTo>
                    <a:lnTo>
                      <a:pt x="2630" y="584"/>
                    </a:lnTo>
                    <a:lnTo>
                      <a:pt x="2634" y="579"/>
                    </a:lnTo>
                    <a:lnTo>
                      <a:pt x="2638" y="575"/>
                    </a:lnTo>
                    <a:lnTo>
                      <a:pt x="2642" y="572"/>
                    </a:lnTo>
                    <a:lnTo>
                      <a:pt x="2646" y="568"/>
                    </a:lnTo>
                    <a:lnTo>
                      <a:pt x="2649" y="561"/>
                    </a:lnTo>
                    <a:lnTo>
                      <a:pt x="2653" y="557"/>
                    </a:lnTo>
                    <a:lnTo>
                      <a:pt x="2657" y="553"/>
                    </a:lnTo>
                    <a:lnTo>
                      <a:pt x="2661" y="549"/>
                    </a:lnTo>
                    <a:lnTo>
                      <a:pt x="2665" y="545"/>
                    </a:lnTo>
                    <a:lnTo>
                      <a:pt x="2669" y="539"/>
                    </a:lnTo>
                    <a:lnTo>
                      <a:pt x="2673" y="537"/>
                    </a:lnTo>
                    <a:lnTo>
                      <a:pt x="2677" y="532"/>
                    </a:lnTo>
                    <a:lnTo>
                      <a:pt x="2681" y="529"/>
                    </a:lnTo>
                    <a:lnTo>
                      <a:pt x="2685" y="525"/>
                    </a:lnTo>
                    <a:lnTo>
                      <a:pt x="2689" y="519"/>
                    </a:lnTo>
                    <a:lnTo>
                      <a:pt x="2693" y="516"/>
                    </a:lnTo>
                    <a:lnTo>
                      <a:pt x="2697" y="513"/>
                    </a:lnTo>
                    <a:lnTo>
                      <a:pt x="2701" y="507"/>
                    </a:lnTo>
                    <a:lnTo>
                      <a:pt x="2705" y="502"/>
                    </a:lnTo>
                    <a:lnTo>
                      <a:pt x="2709" y="498"/>
                    </a:lnTo>
                    <a:lnTo>
                      <a:pt x="2713" y="494"/>
                    </a:lnTo>
                    <a:lnTo>
                      <a:pt x="2717" y="489"/>
                    </a:lnTo>
                    <a:lnTo>
                      <a:pt x="2720" y="486"/>
                    </a:lnTo>
                    <a:lnTo>
                      <a:pt x="2724" y="482"/>
                    </a:lnTo>
                    <a:lnTo>
                      <a:pt x="2728" y="478"/>
                    </a:lnTo>
                    <a:lnTo>
                      <a:pt x="2732" y="476"/>
                    </a:lnTo>
                    <a:lnTo>
                      <a:pt x="2736" y="470"/>
                    </a:lnTo>
                    <a:lnTo>
                      <a:pt x="2740" y="467"/>
                    </a:lnTo>
                    <a:lnTo>
                      <a:pt x="2744" y="463"/>
                    </a:lnTo>
                    <a:lnTo>
                      <a:pt x="2748" y="459"/>
                    </a:lnTo>
                    <a:lnTo>
                      <a:pt x="2752" y="456"/>
                    </a:lnTo>
                    <a:lnTo>
                      <a:pt x="2756" y="451"/>
                    </a:lnTo>
                    <a:lnTo>
                      <a:pt x="2760" y="447"/>
                    </a:lnTo>
                    <a:lnTo>
                      <a:pt x="2764" y="443"/>
                    </a:lnTo>
                    <a:lnTo>
                      <a:pt x="2768" y="441"/>
                    </a:lnTo>
                    <a:lnTo>
                      <a:pt x="2772" y="435"/>
                    </a:lnTo>
                    <a:lnTo>
                      <a:pt x="2776" y="434"/>
                    </a:lnTo>
                    <a:lnTo>
                      <a:pt x="2780" y="428"/>
                    </a:lnTo>
                    <a:lnTo>
                      <a:pt x="2784" y="425"/>
                    </a:lnTo>
                    <a:lnTo>
                      <a:pt x="2787" y="421"/>
                    </a:lnTo>
                    <a:lnTo>
                      <a:pt x="2791" y="418"/>
                    </a:lnTo>
                    <a:lnTo>
                      <a:pt x="2795" y="415"/>
                    </a:lnTo>
                    <a:lnTo>
                      <a:pt x="2799" y="410"/>
                    </a:lnTo>
                    <a:lnTo>
                      <a:pt x="2803" y="404"/>
                    </a:lnTo>
                    <a:lnTo>
                      <a:pt x="2807" y="402"/>
                    </a:lnTo>
                    <a:lnTo>
                      <a:pt x="2811" y="400"/>
                    </a:lnTo>
                    <a:lnTo>
                      <a:pt x="2815" y="393"/>
                    </a:lnTo>
                    <a:lnTo>
                      <a:pt x="2819" y="391"/>
                    </a:lnTo>
                    <a:lnTo>
                      <a:pt x="2823" y="389"/>
                    </a:lnTo>
                    <a:lnTo>
                      <a:pt x="2827" y="384"/>
                    </a:lnTo>
                    <a:lnTo>
                      <a:pt x="2831" y="383"/>
                    </a:lnTo>
                    <a:lnTo>
                      <a:pt x="2835" y="378"/>
                    </a:lnTo>
                    <a:lnTo>
                      <a:pt x="2839" y="375"/>
                    </a:lnTo>
                    <a:lnTo>
                      <a:pt x="2843" y="372"/>
                    </a:lnTo>
                    <a:lnTo>
                      <a:pt x="2847" y="369"/>
                    </a:lnTo>
                    <a:lnTo>
                      <a:pt x="2851" y="367"/>
                    </a:lnTo>
                    <a:lnTo>
                      <a:pt x="2854" y="360"/>
                    </a:lnTo>
                    <a:lnTo>
                      <a:pt x="2858" y="358"/>
                    </a:lnTo>
                    <a:lnTo>
                      <a:pt x="2862" y="354"/>
                    </a:lnTo>
                    <a:lnTo>
                      <a:pt x="2866" y="352"/>
                    </a:lnTo>
                    <a:lnTo>
                      <a:pt x="2870" y="347"/>
                    </a:lnTo>
                    <a:lnTo>
                      <a:pt x="2874" y="344"/>
                    </a:lnTo>
                    <a:lnTo>
                      <a:pt x="2878" y="343"/>
                    </a:lnTo>
                    <a:lnTo>
                      <a:pt x="2882" y="337"/>
                    </a:lnTo>
                    <a:lnTo>
                      <a:pt x="2886" y="335"/>
                    </a:lnTo>
                    <a:lnTo>
                      <a:pt x="2890" y="332"/>
                    </a:lnTo>
                    <a:lnTo>
                      <a:pt x="2894" y="329"/>
                    </a:lnTo>
                    <a:lnTo>
                      <a:pt x="2898" y="326"/>
                    </a:lnTo>
                    <a:lnTo>
                      <a:pt x="2902" y="321"/>
                    </a:lnTo>
                    <a:lnTo>
                      <a:pt x="2906" y="320"/>
                    </a:lnTo>
                    <a:lnTo>
                      <a:pt x="2910" y="317"/>
                    </a:lnTo>
                    <a:lnTo>
                      <a:pt x="2914" y="315"/>
                    </a:lnTo>
                    <a:lnTo>
                      <a:pt x="2918" y="313"/>
                    </a:lnTo>
                    <a:lnTo>
                      <a:pt x="2922" y="310"/>
                    </a:lnTo>
                    <a:lnTo>
                      <a:pt x="2925" y="305"/>
                    </a:lnTo>
                    <a:lnTo>
                      <a:pt x="2929" y="303"/>
                    </a:lnTo>
                    <a:lnTo>
                      <a:pt x="2933" y="299"/>
                    </a:lnTo>
                    <a:lnTo>
                      <a:pt x="2937" y="297"/>
                    </a:lnTo>
                    <a:lnTo>
                      <a:pt x="2941" y="294"/>
                    </a:lnTo>
                    <a:lnTo>
                      <a:pt x="2945" y="290"/>
                    </a:lnTo>
                    <a:lnTo>
                      <a:pt x="2949" y="287"/>
                    </a:lnTo>
                    <a:lnTo>
                      <a:pt x="2953" y="286"/>
                    </a:lnTo>
                    <a:lnTo>
                      <a:pt x="2957" y="283"/>
                    </a:lnTo>
                    <a:lnTo>
                      <a:pt x="2961" y="280"/>
                    </a:lnTo>
                    <a:lnTo>
                      <a:pt x="2965" y="278"/>
                    </a:lnTo>
                    <a:lnTo>
                      <a:pt x="2969" y="275"/>
                    </a:lnTo>
                    <a:lnTo>
                      <a:pt x="2973" y="272"/>
                    </a:lnTo>
                    <a:lnTo>
                      <a:pt x="2977" y="269"/>
                    </a:lnTo>
                    <a:lnTo>
                      <a:pt x="2981" y="266"/>
                    </a:lnTo>
                    <a:lnTo>
                      <a:pt x="2985" y="264"/>
                    </a:lnTo>
                    <a:lnTo>
                      <a:pt x="2989" y="260"/>
                    </a:lnTo>
                    <a:lnTo>
                      <a:pt x="2992" y="260"/>
                    </a:lnTo>
                    <a:lnTo>
                      <a:pt x="2996" y="255"/>
                    </a:lnTo>
                    <a:lnTo>
                      <a:pt x="3000" y="253"/>
                    </a:lnTo>
                    <a:lnTo>
                      <a:pt x="3004" y="251"/>
                    </a:lnTo>
                    <a:lnTo>
                      <a:pt x="3008" y="249"/>
                    </a:lnTo>
                    <a:lnTo>
                      <a:pt x="3012" y="246"/>
                    </a:lnTo>
                    <a:lnTo>
                      <a:pt x="3016" y="243"/>
                    </a:lnTo>
                    <a:lnTo>
                      <a:pt x="3020" y="240"/>
                    </a:lnTo>
                    <a:lnTo>
                      <a:pt x="3024" y="238"/>
                    </a:lnTo>
                    <a:lnTo>
                      <a:pt x="3028" y="237"/>
                    </a:lnTo>
                    <a:lnTo>
                      <a:pt x="3032" y="233"/>
                    </a:lnTo>
                    <a:lnTo>
                      <a:pt x="3036" y="232"/>
                    </a:lnTo>
                    <a:lnTo>
                      <a:pt x="3040" y="229"/>
                    </a:lnTo>
                    <a:lnTo>
                      <a:pt x="3044" y="225"/>
                    </a:lnTo>
                    <a:lnTo>
                      <a:pt x="3048" y="223"/>
                    </a:lnTo>
                    <a:lnTo>
                      <a:pt x="3052" y="222"/>
                    </a:lnTo>
                    <a:lnTo>
                      <a:pt x="3056" y="220"/>
                    </a:lnTo>
                    <a:lnTo>
                      <a:pt x="3060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5" name="Line 4687"/>
              <p:cNvSpPr>
                <a:spLocks noChangeShapeType="1"/>
              </p:cNvSpPr>
              <p:nvPr/>
            </p:nvSpPr>
            <p:spPr bwMode="auto">
              <a:xfrm flipV="1">
                <a:off x="305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6" name="Line 4688"/>
              <p:cNvSpPr>
                <a:spLocks noChangeShapeType="1"/>
              </p:cNvSpPr>
              <p:nvPr/>
            </p:nvSpPr>
            <p:spPr bwMode="auto">
              <a:xfrm>
                <a:off x="305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7" name="Line 4689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8" name="Line 4690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39" name="Line 4691"/>
              <p:cNvSpPr>
                <a:spLocks noChangeShapeType="1"/>
              </p:cNvSpPr>
              <p:nvPr/>
            </p:nvSpPr>
            <p:spPr bwMode="auto">
              <a:xfrm flipV="1">
                <a:off x="308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0" name="Line 4692"/>
              <p:cNvSpPr>
                <a:spLocks noChangeShapeType="1"/>
              </p:cNvSpPr>
              <p:nvPr/>
            </p:nvSpPr>
            <p:spPr bwMode="auto">
              <a:xfrm>
                <a:off x="3084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1" name="Line 4693"/>
              <p:cNvSpPr>
                <a:spLocks noChangeShapeType="1"/>
              </p:cNvSpPr>
              <p:nvPr/>
            </p:nvSpPr>
            <p:spPr bwMode="auto">
              <a:xfrm flipV="1">
                <a:off x="308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2" name="Freeform 4694"/>
              <p:cNvSpPr>
                <a:spLocks/>
              </p:cNvSpPr>
              <p:nvPr/>
            </p:nvSpPr>
            <p:spPr bwMode="auto">
              <a:xfrm flipV="1">
                <a:off x="3089" y="911"/>
                <a:ext cx="1724" cy="1105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21"/>
                  </a:cxn>
                  <a:cxn ang="0">
                    <a:pos x="138" y="40"/>
                  </a:cxn>
                  <a:cxn ang="0">
                    <a:pos x="185" y="64"/>
                  </a:cxn>
                  <a:cxn ang="0">
                    <a:pos x="233" y="92"/>
                  </a:cxn>
                  <a:cxn ang="0">
                    <a:pos x="280" y="144"/>
                  </a:cxn>
                  <a:cxn ang="0">
                    <a:pos x="327" y="194"/>
                  </a:cxn>
                  <a:cxn ang="0">
                    <a:pos x="375" y="256"/>
                  </a:cxn>
                  <a:cxn ang="0">
                    <a:pos x="422" y="326"/>
                  </a:cxn>
                  <a:cxn ang="0">
                    <a:pos x="469" y="408"/>
                  </a:cxn>
                  <a:cxn ang="0">
                    <a:pos x="517" y="494"/>
                  </a:cxn>
                  <a:cxn ang="0">
                    <a:pos x="564" y="589"/>
                  </a:cxn>
                  <a:cxn ang="0">
                    <a:pos x="611" y="690"/>
                  </a:cxn>
                  <a:cxn ang="0">
                    <a:pos x="659" y="793"/>
                  </a:cxn>
                  <a:cxn ang="0">
                    <a:pos x="706" y="904"/>
                  </a:cxn>
                  <a:cxn ang="0">
                    <a:pos x="753" y="1008"/>
                  </a:cxn>
                  <a:cxn ang="0">
                    <a:pos x="801" y="1116"/>
                  </a:cxn>
                  <a:cxn ang="0">
                    <a:pos x="848" y="1223"/>
                  </a:cxn>
                  <a:cxn ang="0">
                    <a:pos x="895" y="1325"/>
                  </a:cxn>
                  <a:cxn ang="0">
                    <a:pos x="942" y="1424"/>
                  </a:cxn>
                  <a:cxn ang="0">
                    <a:pos x="990" y="1513"/>
                  </a:cxn>
                  <a:cxn ang="0">
                    <a:pos x="1037" y="1591"/>
                  </a:cxn>
                  <a:cxn ang="0">
                    <a:pos x="1084" y="1667"/>
                  </a:cxn>
                  <a:cxn ang="0">
                    <a:pos x="1132" y="1740"/>
                  </a:cxn>
                  <a:cxn ang="0">
                    <a:pos x="1179" y="1787"/>
                  </a:cxn>
                  <a:cxn ang="0">
                    <a:pos x="1226" y="1838"/>
                  </a:cxn>
                  <a:cxn ang="0">
                    <a:pos x="1274" y="1873"/>
                  </a:cxn>
                  <a:cxn ang="0">
                    <a:pos x="1321" y="1892"/>
                  </a:cxn>
                  <a:cxn ang="0">
                    <a:pos x="1368" y="1912"/>
                  </a:cxn>
                  <a:cxn ang="0">
                    <a:pos x="1416" y="1919"/>
                  </a:cxn>
                  <a:cxn ang="0">
                    <a:pos x="1463" y="1914"/>
                  </a:cxn>
                  <a:cxn ang="0">
                    <a:pos x="1510" y="1902"/>
                  </a:cxn>
                  <a:cxn ang="0">
                    <a:pos x="1557" y="1878"/>
                  </a:cxn>
                  <a:cxn ang="0">
                    <a:pos x="1605" y="1850"/>
                  </a:cxn>
                  <a:cxn ang="0">
                    <a:pos x="1652" y="1812"/>
                  </a:cxn>
                  <a:cxn ang="0">
                    <a:pos x="1699" y="1763"/>
                  </a:cxn>
                  <a:cxn ang="0">
                    <a:pos x="1747" y="1715"/>
                  </a:cxn>
                  <a:cxn ang="0">
                    <a:pos x="1794" y="1659"/>
                  </a:cxn>
                  <a:cxn ang="0">
                    <a:pos x="1841" y="1597"/>
                  </a:cxn>
                  <a:cxn ang="0">
                    <a:pos x="1889" y="1532"/>
                  </a:cxn>
                  <a:cxn ang="0">
                    <a:pos x="1936" y="1470"/>
                  </a:cxn>
                  <a:cxn ang="0">
                    <a:pos x="1983" y="1397"/>
                  </a:cxn>
                  <a:cxn ang="0">
                    <a:pos x="2031" y="1325"/>
                  </a:cxn>
                  <a:cxn ang="0">
                    <a:pos x="2078" y="1255"/>
                  </a:cxn>
                  <a:cxn ang="0">
                    <a:pos x="2125" y="1178"/>
                  </a:cxn>
                  <a:cxn ang="0">
                    <a:pos x="2172" y="1108"/>
                  </a:cxn>
                  <a:cxn ang="0">
                    <a:pos x="2220" y="1041"/>
                  </a:cxn>
                  <a:cxn ang="0">
                    <a:pos x="2267" y="969"/>
                  </a:cxn>
                  <a:cxn ang="0">
                    <a:pos x="2314" y="900"/>
                  </a:cxn>
                  <a:cxn ang="0">
                    <a:pos x="2362" y="833"/>
                  </a:cxn>
                  <a:cxn ang="0">
                    <a:pos x="2409" y="769"/>
                  </a:cxn>
                  <a:cxn ang="0">
                    <a:pos x="2456" y="709"/>
                  </a:cxn>
                  <a:cxn ang="0">
                    <a:pos x="2504" y="645"/>
                  </a:cxn>
                  <a:cxn ang="0">
                    <a:pos x="2551" y="594"/>
                  </a:cxn>
                  <a:cxn ang="0">
                    <a:pos x="2598" y="541"/>
                  </a:cxn>
                  <a:cxn ang="0">
                    <a:pos x="2646" y="489"/>
                  </a:cxn>
                  <a:cxn ang="0">
                    <a:pos x="2693" y="442"/>
                  </a:cxn>
                  <a:cxn ang="0">
                    <a:pos x="2740" y="396"/>
                  </a:cxn>
                  <a:cxn ang="0">
                    <a:pos x="2787" y="356"/>
                  </a:cxn>
                  <a:cxn ang="0">
                    <a:pos x="2835" y="321"/>
                  </a:cxn>
                  <a:cxn ang="0">
                    <a:pos x="2882" y="284"/>
                  </a:cxn>
                  <a:cxn ang="0">
                    <a:pos x="2929" y="253"/>
                  </a:cxn>
                  <a:cxn ang="0">
                    <a:pos x="2977" y="218"/>
                  </a:cxn>
                </a:cxnLst>
                <a:rect l="0" t="0" r="r" b="b"/>
                <a:pathLst>
                  <a:path w="2993" h="1920">
                    <a:moveTo>
                      <a:pt x="0" y="2"/>
                    </a:moveTo>
                    <a:lnTo>
                      <a:pt x="4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4"/>
                    </a:lnTo>
                    <a:lnTo>
                      <a:pt x="20" y="6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2" y="5"/>
                    </a:lnTo>
                    <a:lnTo>
                      <a:pt x="36" y="5"/>
                    </a:lnTo>
                    <a:lnTo>
                      <a:pt x="40" y="9"/>
                    </a:lnTo>
                    <a:lnTo>
                      <a:pt x="44" y="9"/>
                    </a:lnTo>
                    <a:lnTo>
                      <a:pt x="48" y="9"/>
                    </a:lnTo>
                    <a:lnTo>
                      <a:pt x="51" y="10"/>
                    </a:lnTo>
                    <a:lnTo>
                      <a:pt x="55" y="8"/>
                    </a:lnTo>
                    <a:lnTo>
                      <a:pt x="59" y="14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12"/>
                    </a:lnTo>
                    <a:lnTo>
                      <a:pt x="75" y="18"/>
                    </a:lnTo>
                    <a:lnTo>
                      <a:pt x="79" y="16"/>
                    </a:lnTo>
                    <a:lnTo>
                      <a:pt x="83" y="20"/>
                    </a:lnTo>
                    <a:lnTo>
                      <a:pt x="87" y="18"/>
                    </a:lnTo>
                    <a:lnTo>
                      <a:pt x="91" y="21"/>
                    </a:lnTo>
                    <a:lnTo>
                      <a:pt x="95" y="22"/>
                    </a:lnTo>
                    <a:lnTo>
                      <a:pt x="99" y="18"/>
                    </a:lnTo>
                    <a:lnTo>
                      <a:pt x="103" y="23"/>
                    </a:lnTo>
                    <a:lnTo>
                      <a:pt x="107" y="24"/>
                    </a:lnTo>
                    <a:lnTo>
                      <a:pt x="111" y="26"/>
                    </a:lnTo>
                    <a:lnTo>
                      <a:pt x="115" y="24"/>
                    </a:lnTo>
                    <a:lnTo>
                      <a:pt x="118" y="28"/>
                    </a:lnTo>
                    <a:lnTo>
                      <a:pt x="122" y="30"/>
                    </a:lnTo>
                    <a:lnTo>
                      <a:pt x="126" y="34"/>
                    </a:lnTo>
                    <a:lnTo>
                      <a:pt x="130" y="34"/>
                    </a:lnTo>
                    <a:lnTo>
                      <a:pt x="134" y="38"/>
                    </a:lnTo>
                    <a:lnTo>
                      <a:pt x="138" y="40"/>
                    </a:lnTo>
                    <a:lnTo>
                      <a:pt x="142" y="38"/>
                    </a:lnTo>
                    <a:lnTo>
                      <a:pt x="146" y="40"/>
                    </a:lnTo>
                    <a:lnTo>
                      <a:pt x="150" y="41"/>
                    </a:lnTo>
                    <a:lnTo>
                      <a:pt x="154" y="47"/>
                    </a:lnTo>
                    <a:lnTo>
                      <a:pt x="158" y="46"/>
                    </a:lnTo>
                    <a:lnTo>
                      <a:pt x="162" y="48"/>
                    </a:lnTo>
                    <a:lnTo>
                      <a:pt x="166" y="51"/>
                    </a:lnTo>
                    <a:lnTo>
                      <a:pt x="170" y="53"/>
                    </a:lnTo>
                    <a:lnTo>
                      <a:pt x="174" y="57"/>
                    </a:lnTo>
                    <a:lnTo>
                      <a:pt x="178" y="57"/>
                    </a:lnTo>
                    <a:lnTo>
                      <a:pt x="182" y="63"/>
                    </a:lnTo>
                    <a:lnTo>
                      <a:pt x="185" y="64"/>
                    </a:lnTo>
                    <a:lnTo>
                      <a:pt x="189" y="65"/>
                    </a:lnTo>
                    <a:lnTo>
                      <a:pt x="193" y="66"/>
                    </a:lnTo>
                    <a:lnTo>
                      <a:pt x="197" y="68"/>
                    </a:lnTo>
                    <a:lnTo>
                      <a:pt x="201" y="75"/>
                    </a:lnTo>
                    <a:lnTo>
                      <a:pt x="205" y="74"/>
                    </a:lnTo>
                    <a:lnTo>
                      <a:pt x="209" y="76"/>
                    </a:lnTo>
                    <a:lnTo>
                      <a:pt x="213" y="82"/>
                    </a:lnTo>
                    <a:lnTo>
                      <a:pt x="217" y="83"/>
                    </a:lnTo>
                    <a:lnTo>
                      <a:pt x="221" y="88"/>
                    </a:lnTo>
                    <a:lnTo>
                      <a:pt x="225" y="89"/>
                    </a:lnTo>
                    <a:lnTo>
                      <a:pt x="229" y="95"/>
                    </a:lnTo>
                    <a:lnTo>
                      <a:pt x="233" y="92"/>
                    </a:lnTo>
                    <a:lnTo>
                      <a:pt x="237" y="99"/>
                    </a:lnTo>
                    <a:lnTo>
                      <a:pt x="241" y="101"/>
                    </a:lnTo>
                    <a:lnTo>
                      <a:pt x="245" y="105"/>
                    </a:lnTo>
                    <a:lnTo>
                      <a:pt x="249" y="112"/>
                    </a:lnTo>
                    <a:lnTo>
                      <a:pt x="253" y="113"/>
                    </a:lnTo>
                    <a:lnTo>
                      <a:pt x="256" y="117"/>
                    </a:lnTo>
                    <a:lnTo>
                      <a:pt x="260" y="122"/>
                    </a:lnTo>
                    <a:lnTo>
                      <a:pt x="264" y="122"/>
                    </a:lnTo>
                    <a:lnTo>
                      <a:pt x="268" y="129"/>
                    </a:lnTo>
                    <a:lnTo>
                      <a:pt x="272" y="132"/>
                    </a:lnTo>
                    <a:lnTo>
                      <a:pt x="276" y="134"/>
                    </a:lnTo>
                    <a:lnTo>
                      <a:pt x="280" y="144"/>
                    </a:lnTo>
                    <a:lnTo>
                      <a:pt x="284" y="142"/>
                    </a:lnTo>
                    <a:lnTo>
                      <a:pt x="288" y="148"/>
                    </a:lnTo>
                    <a:lnTo>
                      <a:pt x="292" y="154"/>
                    </a:lnTo>
                    <a:lnTo>
                      <a:pt x="296" y="159"/>
                    </a:lnTo>
                    <a:lnTo>
                      <a:pt x="300" y="164"/>
                    </a:lnTo>
                    <a:lnTo>
                      <a:pt x="304" y="166"/>
                    </a:lnTo>
                    <a:lnTo>
                      <a:pt x="308" y="170"/>
                    </a:lnTo>
                    <a:lnTo>
                      <a:pt x="312" y="172"/>
                    </a:lnTo>
                    <a:lnTo>
                      <a:pt x="316" y="181"/>
                    </a:lnTo>
                    <a:lnTo>
                      <a:pt x="320" y="183"/>
                    </a:lnTo>
                    <a:lnTo>
                      <a:pt x="323" y="189"/>
                    </a:lnTo>
                    <a:lnTo>
                      <a:pt x="327" y="194"/>
                    </a:lnTo>
                    <a:lnTo>
                      <a:pt x="331" y="197"/>
                    </a:lnTo>
                    <a:lnTo>
                      <a:pt x="335" y="207"/>
                    </a:lnTo>
                    <a:lnTo>
                      <a:pt x="339" y="205"/>
                    </a:lnTo>
                    <a:lnTo>
                      <a:pt x="343" y="213"/>
                    </a:lnTo>
                    <a:lnTo>
                      <a:pt x="347" y="221"/>
                    </a:lnTo>
                    <a:lnTo>
                      <a:pt x="351" y="223"/>
                    </a:lnTo>
                    <a:lnTo>
                      <a:pt x="355" y="229"/>
                    </a:lnTo>
                    <a:lnTo>
                      <a:pt x="359" y="233"/>
                    </a:lnTo>
                    <a:lnTo>
                      <a:pt x="363" y="241"/>
                    </a:lnTo>
                    <a:lnTo>
                      <a:pt x="367" y="244"/>
                    </a:lnTo>
                    <a:lnTo>
                      <a:pt x="371" y="245"/>
                    </a:lnTo>
                    <a:lnTo>
                      <a:pt x="375" y="256"/>
                    </a:lnTo>
                    <a:lnTo>
                      <a:pt x="379" y="260"/>
                    </a:lnTo>
                    <a:lnTo>
                      <a:pt x="383" y="268"/>
                    </a:lnTo>
                    <a:lnTo>
                      <a:pt x="387" y="274"/>
                    </a:lnTo>
                    <a:lnTo>
                      <a:pt x="390" y="278"/>
                    </a:lnTo>
                    <a:lnTo>
                      <a:pt x="394" y="283"/>
                    </a:lnTo>
                    <a:lnTo>
                      <a:pt x="398" y="291"/>
                    </a:lnTo>
                    <a:lnTo>
                      <a:pt x="402" y="293"/>
                    </a:lnTo>
                    <a:lnTo>
                      <a:pt x="406" y="302"/>
                    </a:lnTo>
                    <a:lnTo>
                      <a:pt x="410" y="305"/>
                    </a:lnTo>
                    <a:lnTo>
                      <a:pt x="414" y="311"/>
                    </a:lnTo>
                    <a:lnTo>
                      <a:pt x="418" y="317"/>
                    </a:lnTo>
                    <a:lnTo>
                      <a:pt x="422" y="326"/>
                    </a:lnTo>
                    <a:lnTo>
                      <a:pt x="426" y="333"/>
                    </a:lnTo>
                    <a:lnTo>
                      <a:pt x="430" y="338"/>
                    </a:lnTo>
                    <a:lnTo>
                      <a:pt x="434" y="346"/>
                    </a:lnTo>
                    <a:lnTo>
                      <a:pt x="438" y="351"/>
                    </a:lnTo>
                    <a:lnTo>
                      <a:pt x="442" y="356"/>
                    </a:lnTo>
                    <a:lnTo>
                      <a:pt x="446" y="366"/>
                    </a:lnTo>
                    <a:lnTo>
                      <a:pt x="450" y="370"/>
                    </a:lnTo>
                    <a:lnTo>
                      <a:pt x="454" y="378"/>
                    </a:lnTo>
                    <a:lnTo>
                      <a:pt x="458" y="386"/>
                    </a:lnTo>
                    <a:lnTo>
                      <a:pt x="461" y="388"/>
                    </a:lnTo>
                    <a:lnTo>
                      <a:pt x="465" y="402"/>
                    </a:lnTo>
                    <a:lnTo>
                      <a:pt x="469" y="408"/>
                    </a:lnTo>
                    <a:lnTo>
                      <a:pt x="473" y="414"/>
                    </a:lnTo>
                    <a:lnTo>
                      <a:pt x="477" y="420"/>
                    </a:lnTo>
                    <a:lnTo>
                      <a:pt x="481" y="427"/>
                    </a:lnTo>
                    <a:lnTo>
                      <a:pt x="485" y="434"/>
                    </a:lnTo>
                    <a:lnTo>
                      <a:pt x="489" y="440"/>
                    </a:lnTo>
                    <a:lnTo>
                      <a:pt x="493" y="451"/>
                    </a:lnTo>
                    <a:lnTo>
                      <a:pt x="497" y="456"/>
                    </a:lnTo>
                    <a:lnTo>
                      <a:pt x="501" y="463"/>
                    </a:lnTo>
                    <a:lnTo>
                      <a:pt x="505" y="470"/>
                    </a:lnTo>
                    <a:lnTo>
                      <a:pt x="509" y="478"/>
                    </a:lnTo>
                    <a:lnTo>
                      <a:pt x="513" y="487"/>
                    </a:lnTo>
                    <a:lnTo>
                      <a:pt x="517" y="494"/>
                    </a:lnTo>
                    <a:lnTo>
                      <a:pt x="521" y="499"/>
                    </a:lnTo>
                    <a:lnTo>
                      <a:pt x="525" y="508"/>
                    </a:lnTo>
                    <a:lnTo>
                      <a:pt x="528" y="516"/>
                    </a:lnTo>
                    <a:lnTo>
                      <a:pt x="532" y="520"/>
                    </a:lnTo>
                    <a:lnTo>
                      <a:pt x="536" y="535"/>
                    </a:lnTo>
                    <a:lnTo>
                      <a:pt x="540" y="542"/>
                    </a:lnTo>
                    <a:lnTo>
                      <a:pt x="544" y="548"/>
                    </a:lnTo>
                    <a:lnTo>
                      <a:pt x="548" y="557"/>
                    </a:lnTo>
                    <a:lnTo>
                      <a:pt x="552" y="564"/>
                    </a:lnTo>
                    <a:lnTo>
                      <a:pt x="556" y="573"/>
                    </a:lnTo>
                    <a:lnTo>
                      <a:pt x="560" y="581"/>
                    </a:lnTo>
                    <a:lnTo>
                      <a:pt x="564" y="589"/>
                    </a:lnTo>
                    <a:lnTo>
                      <a:pt x="568" y="600"/>
                    </a:lnTo>
                    <a:lnTo>
                      <a:pt x="572" y="607"/>
                    </a:lnTo>
                    <a:lnTo>
                      <a:pt x="576" y="614"/>
                    </a:lnTo>
                    <a:lnTo>
                      <a:pt x="580" y="618"/>
                    </a:lnTo>
                    <a:lnTo>
                      <a:pt x="584" y="630"/>
                    </a:lnTo>
                    <a:lnTo>
                      <a:pt x="588" y="639"/>
                    </a:lnTo>
                    <a:lnTo>
                      <a:pt x="592" y="648"/>
                    </a:lnTo>
                    <a:lnTo>
                      <a:pt x="596" y="657"/>
                    </a:lnTo>
                    <a:lnTo>
                      <a:pt x="599" y="662"/>
                    </a:lnTo>
                    <a:lnTo>
                      <a:pt x="603" y="673"/>
                    </a:lnTo>
                    <a:lnTo>
                      <a:pt x="607" y="683"/>
                    </a:lnTo>
                    <a:lnTo>
                      <a:pt x="611" y="690"/>
                    </a:lnTo>
                    <a:lnTo>
                      <a:pt x="615" y="697"/>
                    </a:lnTo>
                    <a:lnTo>
                      <a:pt x="619" y="709"/>
                    </a:lnTo>
                    <a:lnTo>
                      <a:pt x="623" y="718"/>
                    </a:lnTo>
                    <a:lnTo>
                      <a:pt x="627" y="724"/>
                    </a:lnTo>
                    <a:lnTo>
                      <a:pt x="631" y="731"/>
                    </a:lnTo>
                    <a:lnTo>
                      <a:pt x="635" y="737"/>
                    </a:lnTo>
                    <a:lnTo>
                      <a:pt x="639" y="749"/>
                    </a:lnTo>
                    <a:lnTo>
                      <a:pt x="643" y="757"/>
                    </a:lnTo>
                    <a:lnTo>
                      <a:pt x="647" y="768"/>
                    </a:lnTo>
                    <a:lnTo>
                      <a:pt x="651" y="780"/>
                    </a:lnTo>
                    <a:lnTo>
                      <a:pt x="655" y="788"/>
                    </a:lnTo>
                    <a:lnTo>
                      <a:pt x="659" y="793"/>
                    </a:lnTo>
                    <a:lnTo>
                      <a:pt x="663" y="803"/>
                    </a:lnTo>
                    <a:lnTo>
                      <a:pt x="666" y="812"/>
                    </a:lnTo>
                    <a:lnTo>
                      <a:pt x="670" y="822"/>
                    </a:lnTo>
                    <a:lnTo>
                      <a:pt x="674" y="829"/>
                    </a:lnTo>
                    <a:lnTo>
                      <a:pt x="678" y="838"/>
                    </a:lnTo>
                    <a:lnTo>
                      <a:pt x="682" y="850"/>
                    </a:lnTo>
                    <a:lnTo>
                      <a:pt x="686" y="854"/>
                    </a:lnTo>
                    <a:lnTo>
                      <a:pt x="690" y="866"/>
                    </a:lnTo>
                    <a:lnTo>
                      <a:pt x="694" y="872"/>
                    </a:lnTo>
                    <a:lnTo>
                      <a:pt x="698" y="882"/>
                    </a:lnTo>
                    <a:lnTo>
                      <a:pt x="702" y="889"/>
                    </a:lnTo>
                    <a:lnTo>
                      <a:pt x="706" y="904"/>
                    </a:lnTo>
                    <a:lnTo>
                      <a:pt x="710" y="911"/>
                    </a:lnTo>
                    <a:lnTo>
                      <a:pt x="714" y="917"/>
                    </a:lnTo>
                    <a:lnTo>
                      <a:pt x="718" y="927"/>
                    </a:lnTo>
                    <a:lnTo>
                      <a:pt x="722" y="936"/>
                    </a:lnTo>
                    <a:lnTo>
                      <a:pt x="726" y="945"/>
                    </a:lnTo>
                    <a:lnTo>
                      <a:pt x="730" y="953"/>
                    </a:lnTo>
                    <a:lnTo>
                      <a:pt x="733" y="965"/>
                    </a:lnTo>
                    <a:lnTo>
                      <a:pt x="737" y="972"/>
                    </a:lnTo>
                    <a:lnTo>
                      <a:pt x="741" y="984"/>
                    </a:lnTo>
                    <a:lnTo>
                      <a:pt x="745" y="990"/>
                    </a:lnTo>
                    <a:lnTo>
                      <a:pt x="749" y="997"/>
                    </a:lnTo>
                    <a:lnTo>
                      <a:pt x="753" y="1008"/>
                    </a:lnTo>
                    <a:lnTo>
                      <a:pt x="757" y="1018"/>
                    </a:lnTo>
                    <a:lnTo>
                      <a:pt x="761" y="1026"/>
                    </a:lnTo>
                    <a:lnTo>
                      <a:pt x="765" y="1032"/>
                    </a:lnTo>
                    <a:lnTo>
                      <a:pt x="769" y="1044"/>
                    </a:lnTo>
                    <a:lnTo>
                      <a:pt x="773" y="1055"/>
                    </a:lnTo>
                    <a:lnTo>
                      <a:pt x="777" y="1064"/>
                    </a:lnTo>
                    <a:lnTo>
                      <a:pt x="781" y="1074"/>
                    </a:lnTo>
                    <a:lnTo>
                      <a:pt x="785" y="1083"/>
                    </a:lnTo>
                    <a:lnTo>
                      <a:pt x="789" y="1091"/>
                    </a:lnTo>
                    <a:lnTo>
                      <a:pt x="793" y="1097"/>
                    </a:lnTo>
                    <a:lnTo>
                      <a:pt x="797" y="1108"/>
                    </a:lnTo>
                    <a:lnTo>
                      <a:pt x="801" y="1116"/>
                    </a:lnTo>
                    <a:lnTo>
                      <a:pt x="804" y="1128"/>
                    </a:lnTo>
                    <a:lnTo>
                      <a:pt x="808" y="1133"/>
                    </a:lnTo>
                    <a:lnTo>
                      <a:pt x="812" y="1143"/>
                    </a:lnTo>
                    <a:lnTo>
                      <a:pt x="816" y="1154"/>
                    </a:lnTo>
                    <a:lnTo>
                      <a:pt x="820" y="1163"/>
                    </a:lnTo>
                    <a:lnTo>
                      <a:pt x="824" y="1168"/>
                    </a:lnTo>
                    <a:lnTo>
                      <a:pt x="828" y="1181"/>
                    </a:lnTo>
                    <a:lnTo>
                      <a:pt x="832" y="1188"/>
                    </a:lnTo>
                    <a:lnTo>
                      <a:pt x="836" y="1194"/>
                    </a:lnTo>
                    <a:lnTo>
                      <a:pt x="840" y="1203"/>
                    </a:lnTo>
                    <a:lnTo>
                      <a:pt x="844" y="1210"/>
                    </a:lnTo>
                    <a:lnTo>
                      <a:pt x="848" y="1223"/>
                    </a:lnTo>
                    <a:lnTo>
                      <a:pt x="852" y="1237"/>
                    </a:lnTo>
                    <a:lnTo>
                      <a:pt x="856" y="1240"/>
                    </a:lnTo>
                    <a:lnTo>
                      <a:pt x="860" y="1247"/>
                    </a:lnTo>
                    <a:lnTo>
                      <a:pt x="864" y="1257"/>
                    </a:lnTo>
                    <a:lnTo>
                      <a:pt x="868" y="1263"/>
                    </a:lnTo>
                    <a:lnTo>
                      <a:pt x="871" y="1274"/>
                    </a:lnTo>
                    <a:lnTo>
                      <a:pt x="875" y="1282"/>
                    </a:lnTo>
                    <a:lnTo>
                      <a:pt x="879" y="1292"/>
                    </a:lnTo>
                    <a:lnTo>
                      <a:pt x="883" y="1301"/>
                    </a:lnTo>
                    <a:lnTo>
                      <a:pt x="887" y="1307"/>
                    </a:lnTo>
                    <a:lnTo>
                      <a:pt x="891" y="1316"/>
                    </a:lnTo>
                    <a:lnTo>
                      <a:pt x="895" y="1325"/>
                    </a:lnTo>
                    <a:lnTo>
                      <a:pt x="899" y="1331"/>
                    </a:lnTo>
                    <a:lnTo>
                      <a:pt x="903" y="1340"/>
                    </a:lnTo>
                    <a:lnTo>
                      <a:pt x="907" y="1349"/>
                    </a:lnTo>
                    <a:lnTo>
                      <a:pt x="911" y="1358"/>
                    </a:lnTo>
                    <a:lnTo>
                      <a:pt x="915" y="1367"/>
                    </a:lnTo>
                    <a:lnTo>
                      <a:pt x="919" y="1377"/>
                    </a:lnTo>
                    <a:lnTo>
                      <a:pt x="923" y="1381"/>
                    </a:lnTo>
                    <a:lnTo>
                      <a:pt x="927" y="1390"/>
                    </a:lnTo>
                    <a:lnTo>
                      <a:pt x="931" y="1399"/>
                    </a:lnTo>
                    <a:lnTo>
                      <a:pt x="935" y="1406"/>
                    </a:lnTo>
                    <a:lnTo>
                      <a:pt x="938" y="1414"/>
                    </a:lnTo>
                    <a:lnTo>
                      <a:pt x="942" y="1424"/>
                    </a:lnTo>
                    <a:lnTo>
                      <a:pt x="946" y="1435"/>
                    </a:lnTo>
                    <a:lnTo>
                      <a:pt x="950" y="1435"/>
                    </a:lnTo>
                    <a:lnTo>
                      <a:pt x="954" y="1446"/>
                    </a:lnTo>
                    <a:lnTo>
                      <a:pt x="958" y="1452"/>
                    </a:lnTo>
                    <a:lnTo>
                      <a:pt x="962" y="1460"/>
                    </a:lnTo>
                    <a:lnTo>
                      <a:pt x="966" y="1470"/>
                    </a:lnTo>
                    <a:lnTo>
                      <a:pt x="970" y="1473"/>
                    </a:lnTo>
                    <a:lnTo>
                      <a:pt x="974" y="1482"/>
                    </a:lnTo>
                    <a:lnTo>
                      <a:pt x="978" y="1489"/>
                    </a:lnTo>
                    <a:lnTo>
                      <a:pt x="982" y="1498"/>
                    </a:lnTo>
                    <a:lnTo>
                      <a:pt x="986" y="1506"/>
                    </a:lnTo>
                    <a:lnTo>
                      <a:pt x="990" y="1513"/>
                    </a:lnTo>
                    <a:lnTo>
                      <a:pt x="994" y="1519"/>
                    </a:lnTo>
                    <a:lnTo>
                      <a:pt x="998" y="1526"/>
                    </a:lnTo>
                    <a:lnTo>
                      <a:pt x="1002" y="1532"/>
                    </a:lnTo>
                    <a:lnTo>
                      <a:pt x="1006" y="1543"/>
                    </a:lnTo>
                    <a:lnTo>
                      <a:pt x="1009" y="1546"/>
                    </a:lnTo>
                    <a:lnTo>
                      <a:pt x="1013" y="1551"/>
                    </a:lnTo>
                    <a:lnTo>
                      <a:pt x="1017" y="1562"/>
                    </a:lnTo>
                    <a:lnTo>
                      <a:pt x="1021" y="1567"/>
                    </a:lnTo>
                    <a:lnTo>
                      <a:pt x="1025" y="1573"/>
                    </a:lnTo>
                    <a:lnTo>
                      <a:pt x="1029" y="1583"/>
                    </a:lnTo>
                    <a:lnTo>
                      <a:pt x="1033" y="1586"/>
                    </a:lnTo>
                    <a:lnTo>
                      <a:pt x="1037" y="1591"/>
                    </a:lnTo>
                    <a:lnTo>
                      <a:pt x="1041" y="1602"/>
                    </a:lnTo>
                    <a:lnTo>
                      <a:pt x="1045" y="1604"/>
                    </a:lnTo>
                    <a:lnTo>
                      <a:pt x="1049" y="1614"/>
                    </a:lnTo>
                    <a:lnTo>
                      <a:pt x="1053" y="1620"/>
                    </a:lnTo>
                    <a:lnTo>
                      <a:pt x="1057" y="1626"/>
                    </a:lnTo>
                    <a:lnTo>
                      <a:pt x="1061" y="1631"/>
                    </a:lnTo>
                    <a:lnTo>
                      <a:pt x="1065" y="1637"/>
                    </a:lnTo>
                    <a:lnTo>
                      <a:pt x="1069" y="1644"/>
                    </a:lnTo>
                    <a:lnTo>
                      <a:pt x="1073" y="1650"/>
                    </a:lnTo>
                    <a:lnTo>
                      <a:pt x="1076" y="1656"/>
                    </a:lnTo>
                    <a:lnTo>
                      <a:pt x="1080" y="1662"/>
                    </a:lnTo>
                    <a:lnTo>
                      <a:pt x="1084" y="1667"/>
                    </a:lnTo>
                    <a:lnTo>
                      <a:pt x="1088" y="1671"/>
                    </a:lnTo>
                    <a:lnTo>
                      <a:pt x="1092" y="1681"/>
                    </a:lnTo>
                    <a:lnTo>
                      <a:pt x="1096" y="1685"/>
                    </a:lnTo>
                    <a:lnTo>
                      <a:pt x="1100" y="1693"/>
                    </a:lnTo>
                    <a:lnTo>
                      <a:pt x="1104" y="1698"/>
                    </a:lnTo>
                    <a:lnTo>
                      <a:pt x="1108" y="1703"/>
                    </a:lnTo>
                    <a:lnTo>
                      <a:pt x="1112" y="1711"/>
                    </a:lnTo>
                    <a:lnTo>
                      <a:pt x="1116" y="1715"/>
                    </a:lnTo>
                    <a:lnTo>
                      <a:pt x="1120" y="1718"/>
                    </a:lnTo>
                    <a:lnTo>
                      <a:pt x="1124" y="1725"/>
                    </a:lnTo>
                    <a:lnTo>
                      <a:pt x="1128" y="1730"/>
                    </a:lnTo>
                    <a:lnTo>
                      <a:pt x="1132" y="1740"/>
                    </a:lnTo>
                    <a:lnTo>
                      <a:pt x="1136" y="1741"/>
                    </a:lnTo>
                    <a:lnTo>
                      <a:pt x="1140" y="1742"/>
                    </a:lnTo>
                    <a:lnTo>
                      <a:pt x="1144" y="1749"/>
                    </a:lnTo>
                    <a:lnTo>
                      <a:pt x="1147" y="1756"/>
                    </a:lnTo>
                    <a:lnTo>
                      <a:pt x="1151" y="1759"/>
                    </a:lnTo>
                    <a:lnTo>
                      <a:pt x="1155" y="1765"/>
                    </a:lnTo>
                    <a:lnTo>
                      <a:pt x="1159" y="1771"/>
                    </a:lnTo>
                    <a:lnTo>
                      <a:pt x="1163" y="1774"/>
                    </a:lnTo>
                    <a:lnTo>
                      <a:pt x="1167" y="1778"/>
                    </a:lnTo>
                    <a:lnTo>
                      <a:pt x="1171" y="1782"/>
                    </a:lnTo>
                    <a:lnTo>
                      <a:pt x="1175" y="1787"/>
                    </a:lnTo>
                    <a:lnTo>
                      <a:pt x="1179" y="1787"/>
                    </a:lnTo>
                    <a:lnTo>
                      <a:pt x="1183" y="1795"/>
                    </a:lnTo>
                    <a:lnTo>
                      <a:pt x="1187" y="1800"/>
                    </a:lnTo>
                    <a:lnTo>
                      <a:pt x="1191" y="1805"/>
                    </a:lnTo>
                    <a:lnTo>
                      <a:pt x="1195" y="1807"/>
                    </a:lnTo>
                    <a:lnTo>
                      <a:pt x="1199" y="1812"/>
                    </a:lnTo>
                    <a:lnTo>
                      <a:pt x="1203" y="1817"/>
                    </a:lnTo>
                    <a:lnTo>
                      <a:pt x="1207" y="1820"/>
                    </a:lnTo>
                    <a:lnTo>
                      <a:pt x="1211" y="1823"/>
                    </a:lnTo>
                    <a:lnTo>
                      <a:pt x="1214" y="1825"/>
                    </a:lnTo>
                    <a:lnTo>
                      <a:pt x="1218" y="1830"/>
                    </a:lnTo>
                    <a:lnTo>
                      <a:pt x="1222" y="1832"/>
                    </a:lnTo>
                    <a:lnTo>
                      <a:pt x="1226" y="1838"/>
                    </a:lnTo>
                    <a:lnTo>
                      <a:pt x="1230" y="1842"/>
                    </a:lnTo>
                    <a:lnTo>
                      <a:pt x="1234" y="1846"/>
                    </a:lnTo>
                    <a:lnTo>
                      <a:pt x="1238" y="1848"/>
                    </a:lnTo>
                    <a:lnTo>
                      <a:pt x="1242" y="1850"/>
                    </a:lnTo>
                    <a:lnTo>
                      <a:pt x="1246" y="1852"/>
                    </a:lnTo>
                    <a:lnTo>
                      <a:pt x="1250" y="1854"/>
                    </a:lnTo>
                    <a:lnTo>
                      <a:pt x="1254" y="1862"/>
                    </a:lnTo>
                    <a:lnTo>
                      <a:pt x="1258" y="1865"/>
                    </a:lnTo>
                    <a:lnTo>
                      <a:pt x="1262" y="1867"/>
                    </a:lnTo>
                    <a:lnTo>
                      <a:pt x="1266" y="1866"/>
                    </a:lnTo>
                    <a:lnTo>
                      <a:pt x="1270" y="1871"/>
                    </a:lnTo>
                    <a:lnTo>
                      <a:pt x="1274" y="1873"/>
                    </a:lnTo>
                    <a:lnTo>
                      <a:pt x="1278" y="1872"/>
                    </a:lnTo>
                    <a:lnTo>
                      <a:pt x="1281" y="1878"/>
                    </a:lnTo>
                    <a:lnTo>
                      <a:pt x="1285" y="1878"/>
                    </a:lnTo>
                    <a:lnTo>
                      <a:pt x="1289" y="1880"/>
                    </a:lnTo>
                    <a:lnTo>
                      <a:pt x="1293" y="1885"/>
                    </a:lnTo>
                    <a:lnTo>
                      <a:pt x="1297" y="1885"/>
                    </a:lnTo>
                    <a:lnTo>
                      <a:pt x="1301" y="1885"/>
                    </a:lnTo>
                    <a:lnTo>
                      <a:pt x="1305" y="1889"/>
                    </a:lnTo>
                    <a:lnTo>
                      <a:pt x="1309" y="1891"/>
                    </a:lnTo>
                    <a:lnTo>
                      <a:pt x="1313" y="1890"/>
                    </a:lnTo>
                    <a:lnTo>
                      <a:pt x="1317" y="1896"/>
                    </a:lnTo>
                    <a:lnTo>
                      <a:pt x="1321" y="1892"/>
                    </a:lnTo>
                    <a:lnTo>
                      <a:pt x="1325" y="1901"/>
                    </a:lnTo>
                    <a:lnTo>
                      <a:pt x="1329" y="1898"/>
                    </a:lnTo>
                    <a:lnTo>
                      <a:pt x="1333" y="1902"/>
                    </a:lnTo>
                    <a:lnTo>
                      <a:pt x="1337" y="1907"/>
                    </a:lnTo>
                    <a:lnTo>
                      <a:pt x="1341" y="1906"/>
                    </a:lnTo>
                    <a:lnTo>
                      <a:pt x="1345" y="1906"/>
                    </a:lnTo>
                    <a:lnTo>
                      <a:pt x="1349" y="1906"/>
                    </a:lnTo>
                    <a:lnTo>
                      <a:pt x="1352" y="1912"/>
                    </a:lnTo>
                    <a:lnTo>
                      <a:pt x="1356" y="1912"/>
                    </a:lnTo>
                    <a:lnTo>
                      <a:pt x="1360" y="1912"/>
                    </a:lnTo>
                    <a:lnTo>
                      <a:pt x="1364" y="1912"/>
                    </a:lnTo>
                    <a:lnTo>
                      <a:pt x="1368" y="1912"/>
                    </a:lnTo>
                    <a:lnTo>
                      <a:pt x="1372" y="1914"/>
                    </a:lnTo>
                    <a:lnTo>
                      <a:pt x="1376" y="1914"/>
                    </a:lnTo>
                    <a:lnTo>
                      <a:pt x="1380" y="1915"/>
                    </a:lnTo>
                    <a:lnTo>
                      <a:pt x="1384" y="1915"/>
                    </a:lnTo>
                    <a:lnTo>
                      <a:pt x="1388" y="1920"/>
                    </a:lnTo>
                    <a:lnTo>
                      <a:pt x="1392" y="1918"/>
                    </a:lnTo>
                    <a:lnTo>
                      <a:pt x="1396" y="1919"/>
                    </a:lnTo>
                    <a:lnTo>
                      <a:pt x="1400" y="1916"/>
                    </a:lnTo>
                    <a:lnTo>
                      <a:pt x="1404" y="1916"/>
                    </a:lnTo>
                    <a:lnTo>
                      <a:pt x="1408" y="1916"/>
                    </a:lnTo>
                    <a:lnTo>
                      <a:pt x="1412" y="1919"/>
                    </a:lnTo>
                    <a:lnTo>
                      <a:pt x="1416" y="1919"/>
                    </a:lnTo>
                    <a:lnTo>
                      <a:pt x="1419" y="1918"/>
                    </a:lnTo>
                    <a:lnTo>
                      <a:pt x="1423" y="1919"/>
                    </a:lnTo>
                    <a:lnTo>
                      <a:pt x="1427" y="1914"/>
                    </a:lnTo>
                    <a:lnTo>
                      <a:pt x="1431" y="1919"/>
                    </a:lnTo>
                    <a:lnTo>
                      <a:pt x="1435" y="1919"/>
                    </a:lnTo>
                    <a:lnTo>
                      <a:pt x="1439" y="1919"/>
                    </a:lnTo>
                    <a:lnTo>
                      <a:pt x="1443" y="1918"/>
                    </a:lnTo>
                    <a:lnTo>
                      <a:pt x="1447" y="1915"/>
                    </a:lnTo>
                    <a:lnTo>
                      <a:pt x="1451" y="1914"/>
                    </a:lnTo>
                    <a:lnTo>
                      <a:pt x="1455" y="1916"/>
                    </a:lnTo>
                    <a:lnTo>
                      <a:pt x="1459" y="1918"/>
                    </a:lnTo>
                    <a:lnTo>
                      <a:pt x="1463" y="1914"/>
                    </a:lnTo>
                    <a:lnTo>
                      <a:pt x="1467" y="1918"/>
                    </a:lnTo>
                    <a:lnTo>
                      <a:pt x="1471" y="1915"/>
                    </a:lnTo>
                    <a:lnTo>
                      <a:pt x="1475" y="1910"/>
                    </a:lnTo>
                    <a:lnTo>
                      <a:pt x="1479" y="1913"/>
                    </a:lnTo>
                    <a:lnTo>
                      <a:pt x="1483" y="1910"/>
                    </a:lnTo>
                    <a:lnTo>
                      <a:pt x="1486" y="1908"/>
                    </a:lnTo>
                    <a:lnTo>
                      <a:pt x="1490" y="1909"/>
                    </a:lnTo>
                    <a:lnTo>
                      <a:pt x="1494" y="1906"/>
                    </a:lnTo>
                    <a:lnTo>
                      <a:pt x="1498" y="1903"/>
                    </a:lnTo>
                    <a:lnTo>
                      <a:pt x="1502" y="1903"/>
                    </a:lnTo>
                    <a:lnTo>
                      <a:pt x="1506" y="1902"/>
                    </a:lnTo>
                    <a:lnTo>
                      <a:pt x="1510" y="1902"/>
                    </a:lnTo>
                    <a:lnTo>
                      <a:pt x="1514" y="1894"/>
                    </a:lnTo>
                    <a:lnTo>
                      <a:pt x="1518" y="1897"/>
                    </a:lnTo>
                    <a:lnTo>
                      <a:pt x="1522" y="1895"/>
                    </a:lnTo>
                    <a:lnTo>
                      <a:pt x="1526" y="1892"/>
                    </a:lnTo>
                    <a:lnTo>
                      <a:pt x="1530" y="1892"/>
                    </a:lnTo>
                    <a:lnTo>
                      <a:pt x="1534" y="1892"/>
                    </a:lnTo>
                    <a:lnTo>
                      <a:pt x="1538" y="1889"/>
                    </a:lnTo>
                    <a:lnTo>
                      <a:pt x="1542" y="1890"/>
                    </a:lnTo>
                    <a:lnTo>
                      <a:pt x="1546" y="1885"/>
                    </a:lnTo>
                    <a:lnTo>
                      <a:pt x="1550" y="1880"/>
                    </a:lnTo>
                    <a:lnTo>
                      <a:pt x="1554" y="1882"/>
                    </a:lnTo>
                    <a:lnTo>
                      <a:pt x="1557" y="1878"/>
                    </a:lnTo>
                    <a:lnTo>
                      <a:pt x="1561" y="1877"/>
                    </a:lnTo>
                    <a:lnTo>
                      <a:pt x="1565" y="1871"/>
                    </a:lnTo>
                    <a:lnTo>
                      <a:pt x="1569" y="1870"/>
                    </a:lnTo>
                    <a:lnTo>
                      <a:pt x="1573" y="1870"/>
                    </a:lnTo>
                    <a:lnTo>
                      <a:pt x="1577" y="1862"/>
                    </a:lnTo>
                    <a:lnTo>
                      <a:pt x="1581" y="1864"/>
                    </a:lnTo>
                    <a:lnTo>
                      <a:pt x="1585" y="1862"/>
                    </a:lnTo>
                    <a:lnTo>
                      <a:pt x="1589" y="1858"/>
                    </a:lnTo>
                    <a:lnTo>
                      <a:pt x="1593" y="1855"/>
                    </a:lnTo>
                    <a:lnTo>
                      <a:pt x="1597" y="1853"/>
                    </a:lnTo>
                    <a:lnTo>
                      <a:pt x="1601" y="1849"/>
                    </a:lnTo>
                    <a:lnTo>
                      <a:pt x="1605" y="1850"/>
                    </a:lnTo>
                    <a:lnTo>
                      <a:pt x="1609" y="1844"/>
                    </a:lnTo>
                    <a:lnTo>
                      <a:pt x="1613" y="1841"/>
                    </a:lnTo>
                    <a:lnTo>
                      <a:pt x="1617" y="1838"/>
                    </a:lnTo>
                    <a:lnTo>
                      <a:pt x="1621" y="1836"/>
                    </a:lnTo>
                    <a:lnTo>
                      <a:pt x="1624" y="1832"/>
                    </a:lnTo>
                    <a:lnTo>
                      <a:pt x="1628" y="1830"/>
                    </a:lnTo>
                    <a:lnTo>
                      <a:pt x="1632" y="1825"/>
                    </a:lnTo>
                    <a:lnTo>
                      <a:pt x="1636" y="1820"/>
                    </a:lnTo>
                    <a:lnTo>
                      <a:pt x="1640" y="1817"/>
                    </a:lnTo>
                    <a:lnTo>
                      <a:pt x="1644" y="1817"/>
                    </a:lnTo>
                    <a:lnTo>
                      <a:pt x="1648" y="1808"/>
                    </a:lnTo>
                    <a:lnTo>
                      <a:pt x="1652" y="1812"/>
                    </a:lnTo>
                    <a:lnTo>
                      <a:pt x="1656" y="1806"/>
                    </a:lnTo>
                    <a:lnTo>
                      <a:pt x="1660" y="1800"/>
                    </a:lnTo>
                    <a:lnTo>
                      <a:pt x="1664" y="1796"/>
                    </a:lnTo>
                    <a:lnTo>
                      <a:pt x="1668" y="1795"/>
                    </a:lnTo>
                    <a:lnTo>
                      <a:pt x="1672" y="1793"/>
                    </a:lnTo>
                    <a:lnTo>
                      <a:pt x="1676" y="1786"/>
                    </a:lnTo>
                    <a:lnTo>
                      <a:pt x="1680" y="1783"/>
                    </a:lnTo>
                    <a:lnTo>
                      <a:pt x="1684" y="1783"/>
                    </a:lnTo>
                    <a:lnTo>
                      <a:pt x="1688" y="1778"/>
                    </a:lnTo>
                    <a:lnTo>
                      <a:pt x="1691" y="1769"/>
                    </a:lnTo>
                    <a:lnTo>
                      <a:pt x="1695" y="1769"/>
                    </a:lnTo>
                    <a:lnTo>
                      <a:pt x="1699" y="1763"/>
                    </a:lnTo>
                    <a:lnTo>
                      <a:pt x="1703" y="1762"/>
                    </a:lnTo>
                    <a:lnTo>
                      <a:pt x="1707" y="1758"/>
                    </a:lnTo>
                    <a:lnTo>
                      <a:pt x="1711" y="1754"/>
                    </a:lnTo>
                    <a:lnTo>
                      <a:pt x="1715" y="1752"/>
                    </a:lnTo>
                    <a:lnTo>
                      <a:pt x="1719" y="1742"/>
                    </a:lnTo>
                    <a:lnTo>
                      <a:pt x="1723" y="1740"/>
                    </a:lnTo>
                    <a:lnTo>
                      <a:pt x="1727" y="1737"/>
                    </a:lnTo>
                    <a:lnTo>
                      <a:pt x="1731" y="1729"/>
                    </a:lnTo>
                    <a:lnTo>
                      <a:pt x="1735" y="1728"/>
                    </a:lnTo>
                    <a:lnTo>
                      <a:pt x="1739" y="1723"/>
                    </a:lnTo>
                    <a:lnTo>
                      <a:pt x="1743" y="1721"/>
                    </a:lnTo>
                    <a:lnTo>
                      <a:pt x="1747" y="1715"/>
                    </a:lnTo>
                    <a:lnTo>
                      <a:pt x="1751" y="1709"/>
                    </a:lnTo>
                    <a:lnTo>
                      <a:pt x="1755" y="1706"/>
                    </a:lnTo>
                    <a:lnTo>
                      <a:pt x="1759" y="1700"/>
                    </a:lnTo>
                    <a:lnTo>
                      <a:pt x="1762" y="1697"/>
                    </a:lnTo>
                    <a:lnTo>
                      <a:pt x="1766" y="1692"/>
                    </a:lnTo>
                    <a:lnTo>
                      <a:pt x="1770" y="1688"/>
                    </a:lnTo>
                    <a:lnTo>
                      <a:pt x="1774" y="1681"/>
                    </a:lnTo>
                    <a:lnTo>
                      <a:pt x="1778" y="1674"/>
                    </a:lnTo>
                    <a:lnTo>
                      <a:pt x="1782" y="1673"/>
                    </a:lnTo>
                    <a:lnTo>
                      <a:pt x="1786" y="1667"/>
                    </a:lnTo>
                    <a:lnTo>
                      <a:pt x="1790" y="1663"/>
                    </a:lnTo>
                    <a:lnTo>
                      <a:pt x="1794" y="1659"/>
                    </a:lnTo>
                    <a:lnTo>
                      <a:pt x="1798" y="1652"/>
                    </a:lnTo>
                    <a:lnTo>
                      <a:pt x="1802" y="1647"/>
                    </a:lnTo>
                    <a:lnTo>
                      <a:pt x="1806" y="1643"/>
                    </a:lnTo>
                    <a:lnTo>
                      <a:pt x="1810" y="1635"/>
                    </a:lnTo>
                    <a:lnTo>
                      <a:pt x="1814" y="1637"/>
                    </a:lnTo>
                    <a:lnTo>
                      <a:pt x="1818" y="1626"/>
                    </a:lnTo>
                    <a:lnTo>
                      <a:pt x="1822" y="1622"/>
                    </a:lnTo>
                    <a:lnTo>
                      <a:pt x="1826" y="1615"/>
                    </a:lnTo>
                    <a:lnTo>
                      <a:pt x="1829" y="1614"/>
                    </a:lnTo>
                    <a:lnTo>
                      <a:pt x="1833" y="1610"/>
                    </a:lnTo>
                    <a:lnTo>
                      <a:pt x="1837" y="1604"/>
                    </a:lnTo>
                    <a:lnTo>
                      <a:pt x="1841" y="1597"/>
                    </a:lnTo>
                    <a:lnTo>
                      <a:pt x="1845" y="1592"/>
                    </a:lnTo>
                    <a:lnTo>
                      <a:pt x="1849" y="1586"/>
                    </a:lnTo>
                    <a:lnTo>
                      <a:pt x="1853" y="1581"/>
                    </a:lnTo>
                    <a:lnTo>
                      <a:pt x="1857" y="1580"/>
                    </a:lnTo>
                    <a:lnTo>
                      <a:pt x="1861" y="1572"/>
                    </a:lnTo>
                    <a:lnTo>
                      <a:pt x="1865" y="1566"/>
                    </a:lnTo>
                    <a:lnTo>
                      <a:pt x="1869" y="1562"/>
                    </a:lnTo>
                    <a:lnTo>
                      <a:pt x="1873" y="1554"/>
                    </a:lnTo>
                    <a:lnTo>
                      <a:pt x="1877" y="1550"/>
                    </a:lnTo>
                    <a:lnTo>
                      <a:pt x="1881" y="1542"/>
                    </a:lnTo>
                    <a:lnTo>
                      <a:pt x="1885" y="1537"/>
                    </a:lnTo>
                    <a:lnTo>
                      <a:pt x="1889" y="1532"/>
                    </a:lnTo>
                    <a:lnTo>
                      <a:pt x="1893" y="1527"/>
                    </a:lnTo>
                    <a:lnTo>
                      <a:pt x="1897" y="1520"/>
                    </a:lnTo>
                    <a:lnTo>
                      <a:pt x="1900" y="1518"/>
                    </a:lnTo>
                    <a:lnTo>
                      <a:pt x="1904" y="1512"/>
                    </a:lnTo>
                    <a:lnTo>
                      <a:pt x="1908" y="1502"/>
                    </a:lnTo>
                    <a:lnTo>
                      <a:pt x="1912" y="1498"/>
                    </a:lnTo>
                    <a:lnTo>
                      <a:pt x="1916" y="1497"/>
                    </a:lnTo>
                    <a:lnTo>
                      <a:pt x="1920" y="1491"/>
                    </a:lnTo>
                    <a:lnTo>
                      <a:pt x="1924" y="1483"/>
                    </a:lnTo>
                    <a:lnTo>
                      <a:pt x="1928" y="1480"/>
                    </a:lnTo>
                    <a:lnTo>
                      <a:pt x="1932" y="1472"/>
                    </a:lnTo>
                    <a:lnTo>
                      <a:pt x="1936" y="1470"/>
                    </a:lnTo>
                    <a:lnTo>
                      <a:pt x="1940" y="1464"/>
                    </a:lnTo>
                    <a:lnTo>
                      <a:pt x="1944" y="1456"/>
                    </a:lnTo>
                    <a:lnTo>
                      <a:pt x="1948" y="1449"/>
                    </a:lnTo>
                    <a:lnTo>
                      <a:pt x="1952" y="1444"/>
                    </a:lnTo>
                    <a:lnTo>
                      <a:pt x="1956" y="1437"/>
                    </a:lnTo>
                    <a:lnTo>
                      <a:pt x="1960" y="1432"/>
                    </a:lnTo>
                    <a:lnTo>
                      <a:pt x="1964" y="1423"/>
                    </a:lnTo>
                    <a:lnTo>
                      <a:pt x="1967" y="1422"/>
                    </a:lnTo>
                    <a:lnTo>
                      <a:pt x="1971" y="1417"/>
                    </a:lnTo>
                    <a:lnTo>
                      <a:pt x="1975" y="1408"/>
                    </a:lnTo>
                    <a:lnTo>
                      <a:pt x="1979" y="1401"/>
                    </a:lnTo>
                    <a:lnTo>
                      <a:pt x="1983" y="1397"/>
                    </a:lnTo>
                    <a:lnTo>
                      <a:pt x="1987" y="1388"/>
                    </a:lnTo>
                    <a:lnTo>
                      <a:pt x="1991" y="1385"/>
                    </a:lnTo>
                    <a:lnTo>
                      <a:pt x="1995" y="1378"/>
                    </a:lnTo>
                    <a:lnTo>
                      <a:pt x="1999" y="1373"/>
                    </a:lnTo>
                    <a:lnTo>
                      <a:pt x="2003" y="1370"/>
                    </a:lnTo>
                    <a:lnTo>
                      <a:pt x="2007" y="1364"/>
                    </a:lnTo>
                    <a:lnTo>
                      <a:pt x="2011" y="1355"/>
                    </a:lnTo>
                    <a:lnTo>
                      <a:pt x="2015" y="1349"/>
                    </a:lnTo>
                    <a:lnTo>
                      <a:pt x="2019" y="1343"/>
                    </a:lnTo>
                    <a:lnTo>
                      <a:pt x="2023" y="1337"/>
                    </a:lnTo>
                    <a:lnTo>
                      <a:pt x="2027" y="1331"/>
                    </a:lnTo>
                    <a:lnTo>
                      <a:pt x="2031" y="1325"/>
                    </a:lnTo>
                    <a:lnTo>
                      <a:pt x="2034" y="1319"/>
                    </a:lnTo>
                    <a:lnTo>
                      <a:pt x="2038" y="1315"/>
                    </a:lnTo>
                    <a:lnTo>
                      <a:pt x="2042" y="1309"/>
                    </a:lnTo>
                    <a:lnTo>
                      <a:pt x="2046" y="1304"/>
                    </a:lnTo>
                    <a:lnTo>
                      <a:pt x="2050" y="1293"/>
                    </a:lnTo>
                    <a:lnTo>
                      <a:pt x="2054" y="1289"/>
                    </a:lnTo>
                    <a:lnTo>
                      <a:pt x="2058" y="1285"/>
                    </a:lnTo>
                    <a:lnTo>
                      <a:pt x="2062" y="1275"/>
                    </a:lnTo>
                    <a:lnTo>
                      <a:pt x="2066" y="1273"/>
                    </a:lnTo>
                    <a:lnTo>
                      <a:pt x="2070" y="1267"/>
                    </a:lnTo>
                    <a:lnTo>
                      <a:pt x="2074" y="1261"/>
                    </a:lnTo>
                    <a:lnTo>
                      <a:pt x="2078" y="1255"/>
                    </a:lnTo>
                    <a:lnTo>
                      <a:pt x="2082" y="1251"/>
                    </a:lnTo>
                    <a:lnTo>
                      <a:pt x="2086" y="1245"/>
                    </a:lnTo>
                    <a:lnTo>
                      <a:pt x="2090" y="1235"/>
                    </a:lnTo>
                    <a:lnTo>
                      <a:pt x="2094" y="1232"/>
                    </a:lnTo>
                    <a:lnTo>
                      <a:pt x="2098" y="1226"/>
                    </a:lnTo>
                    <a:lnTo>
                      <a:pt x="2102" y="1218"/>
                    </a:lnTo>
                    <a:lnTo>
                      <a:pt x="2105" y="1214"/>
                    </a:lnTo>
                    <a:lnTo>
                      <a:pt x="2109" y="1205"/>
                    </a:lnTo>
                    <a:lnTo>
                      <a:pt x="2113" y="1198"/>
                    </a:lnTo>
                    <a:lnTo>
                      <a:pt x="2117" y="1194"/>
                    </a:lnTo>
                    <a:lnTo>
                      <a:pt x="2121" y="1192"/>
                    </a:lnTo>
                    <a:lnTo>
                      <a:pt x="2125" y="1178"/>
                    </a:lnTo>
                    <a:lnTo>
                      <a:pt x="2129" y="1175"/>
                    </a:lnTo>
                    <a:lnTo>
                      <a:pt x="2133" y="1173"/>
                    </a:lnTo>
                    <a:lnTo>
                      <a:pt x="2137" y="1163"/>
                    </a:lnTo>
                    <a:lnTo>
                      <a:pt x="2141" y="1157"/>
                    </a:lnTo>
                    <a:lnTo>
                      <a:pt x="2145" y="1154"/>
                    </a:lnTo>
                    <a:lnTo>
                      <a:pt x="2149" y="1148"/>
                    </a:lnTo>
                    <a:lnTo>
                      <a:pt x="2153" y="1138"/>
                    </a:lnTo>
                    <a:lnTo>
                      <a:pt x="2157" y="1133"/>
                    </a:lnTo>
                    <a:lnTo>
                      <a:pt x="2161" y="1125"/>
                    </a:lnTo>
                    <a:lnTo>
                      <a:pt x="2165" y="1120"/>
                    </a:lnTo>
                    <a:lnTo>
                      <a:pt x="2169" y="1115"/>
                    </a:lnTo>
                    <a:lnTo>
                      <a:pt x="2172" y="1108"/>
                    </a:lnTo>
                    <a:lnTo>
                      <a:pt x="2176" y="1102"/>
                    </a:lnTo>
                    <a:lnTo>
                      <a:pt x="2180" y="1095"/>
                    </a:lnTo>
                    <a:lnTo>
                      <a:pt x="2184" y="1094"/>
                    </a:lnTo>
                    <a:lnTo>
                      <a:pt x="2188" y="1086"/>
                    </a:lnTo>
                    <a:lnTo>
                      <a:pt x="2192" y="1079"/>
                    </a:lnTo>
                    <a:lnTo>
                      <a:pt x="2196" y="1073"/>
                    </a:lnTo>
                    <a:lnTo>
                      <a:pt x="2200" y="1073"/>
                    </a:lnTo>
                    <a:lnTo>
                      <a:pt x="2204" y="1061"/>
                    </a:lnTo>
                    <a:lnTo>
                      <a:pt x="2208" y="1055"/>
                    </a:lnTo>
                    <a:lnTo>
                      <a:pt x="2212" y="1052"/>
                    </a:lnTo>
                    <a:lnTo>
                      <a:pt x="2216" y="1044"/>
                    </a:lnTo>
                    <a:lnTo>
                      <a:pt x="2220" y="1041"/>
                    </a:lnTo>
                    <a:lnTo>
                      <a:pt x="2224" y="1033"/>
                    </a:lnTo>
                    <a:lnTo>
                      <a:pt x="2228" y="1026"/>
                    </a:lnTo>
                    <a:lnTo>
                      <a:pt x="2232" y="1019"/>
                    </a:lnTo>
                    <a:lnTo>
                      <a:pt x="2236" y="1017"/>
                    </a:lnTo>
                    <a:lnTo>
                      <a:pt x="2239" y="1008"/>
                    </a:lnTo>
                    <a:lnTo>
                      <a:pt x="2243" y="1003"/>
                    </a:lnTo>
                    <a:lnTo>
                      <a:pt x="2247" y="997"/>
                    </a:lnTo>
                    <a:lnTo>
                      <a:pt x="2251" y="995"/>
                    </a:lnTo>
                    <a:lnTo>
                      <a:pt x="2255" y="988"/>
                    </a:lnTo>
                    <a:lnTo>
                      <a:pt x="2259" y="981"/>
                    </a:lnTo>
                    <a:lnTo>
                      <a:pt x="2263" y="972"/>
                    </a:lnTo>
                    <a:lnTo>
                      <a:pt x="2267" y="969"/>
                    </a:lnTo>
                    <a:lnTo>
                      <a:pt x="2271" y="963"/>
                    </a:lnTo>
                    <a:lnTo>
                      <a:pt x="2275" y="958"/>
                    </a:lnTo>
                    <a:lnTo>
                      <a:pt x="2279" y="952"/>
                    </a:lnTo>
                    <a:lnTo>
                      <a:pt x="2283" y="945"/>
                    </a:lnTo>
                    <a:lnTo>
                      <a:pt x="2287" y="941"/>
                    </a:lnTo>
                    <a:lnTo>
                      <a:pt x="2291" y="931"/>
                    </a:lnTo>
                    <a:lnTo>
                      <a:pt x="2295" y="931"/>
                    </a:lnTo>
                    <a:lnTo>
                      <a:pt x="2299" y="928"/>
                    </a:lnTo>
                    <a:lnTo>
                      <a:pt x="2303" y="916"/>
                    </a:lnTo>
                    <a:lnTo>
                      <a:pt x="2307" y="915"/>
                    </a:lnTo>
                    <a:lnTo>
                      <a:pt x="2310" y="904"/>
                    </a:lnTo>
                    <a:lnTo>
                      <a:pt x="2314" y="900"/>
                    </a:lnTo>
                    <a:lnTo>
                      <a:pt x="2318" y="894"/>
                    </a:lnTo>
                    <a:lnTo>
                      <a:pt x="2322" y="889"/>
                    </a:lnTo>
                    <a:lnTo>
                      <a:pt x="2326" y="881"/>
                    </a:lnTo>
                    <a:lnTo>
                      <a:pt x="2330" y="880"/>
                    </a:lnTo>
                    <a:lnTo>
                      <a:pt x="2334" y="865"/>
                    </a:lnTo>
                    <a:lnTo>
                      <a:pt x="2338" y="864"/>
                    </a:lnTo>
                    <a:lnTo>
                      <a:pt x="2342" y="859"/>
                    </a:lnTo>
                    <a:lnTo>
                      <a:pt x="2346" y="853"/>
                    </a:lnTo>
                    <a:lnTo>
                      <a:pt x="2350" y="848"/>
                    </a:lnTo>
                    <a:lnTo>
                      <a:pt x="2354" y="848"/>
                    </a:lnTo>
                    <a:lnTo>
                      <a:pt x="2358" y="839"/>
                    </a:lnTo>
                    <a:lnTo>
                      <a:pt x="2362" y="833"/>
                    </a:lnTo>
                    <a:lnTo>
                      <a:pt x="2366" y="829"/>
                    </a:lnTo>
                    <a:lnTo>
                      <a:pt x="2370" y="824"/>
                    </a:lnTo>
                    <a:lnTo>
                      <a:pt x="2374" y="817"/>
                    </a:lnTo>
                    <a:lnTo>
                      <a:pt x="2377" y="812"/>
                    </a:lnTo>
                    <a:lnTo>
                      <a:pt x="2381" y="808"/>
                    </a:lnTo>
                    <a:lnTo>
                      <a:pt x="2385" y="802"/>
                    </a:lnTo>
                    <a:lnTo>
                      <a:pt x="2389" y="796"/>
                    </a:lnTo>
                    <a:lnTo>
                      <a:pt x="2393" y="791"/>
                    </a:lnTo>
                    <a:lnTo>
                      <a:pt x="2397" y="785"/>
                    </a:lnTo>
                    <a:lnTo>
                      <a:pt x="2401" y="776"/>
                    </a:lnTo>
                    <a:lnTo>
                      <a:pt x="2405" y="774"/>
                    </a:lnTo>
                    <a:lnTo>
                      <a:pt x="2409" y="769"/>
                    </a:lnTo>
                    <a:lnTo>
                      <a:pt x="2413" y="764"/>
                    </a:lnTo>
                    <a:lnTo>
                      <a:pt x="2417" y="762"/>
                    </a:lnTo>
                    <a:lnTo>
                      <a:pt x="2421" y="754"/>
                    </a:lnTo>
                    <a:lnTo>
                      <a:pt x="2425" y="746"/>
                    </a:lnTo>
                    <a:lnTo>
                      <a:pt x="2429" y="744"/>
                    </a:lnTo>
                    <a:lnTo>
                      <a:pt x="2433" y="737"/>
                    </a:lnTo>
                    <a:lnTo>
                      <a:pt x="2437" y="734"/>
                    </a:lnTo>
                    <a:lnTo>
                      <a:pt x="2441" y="728"/>
                    </a:lnTo>
                    <a:lnTo>
                      <a:pt x="2445" y="721"/>
                    </a:lnTo>
                    <a:lnTo>
                      <a:pt x="2448" y="716"/>
                    </a:lnTo>
                    <a:lnTo>
                      <a:pt x="2452" y="715"/>
                    </a:lnTo>
                    <a:lnTo>
                      <a:pt x="2456" y="709"/>
                    </a:lnTo>
                    <a:lnTo>
                      <a:pt x="2460" y="702"/>
                    </a:lnTo>
                    <a:lnTo>
                      <a:pt x="2464" y="696"/>
                    </a:lnTo>
                    <a:lnTo>
                      <a:pt x="2468" y="691"/>
                    </a:lnTo>
                    <a:lnTo>
                      <a:pt x="2472" y="687"/>
                    </a:lnTo>
                    <a:lnTo>
                      <a:pt x="2476" y="683"/>
                    </a:lnTo>
                    <a:lnTo>
                      <a:pt x="2480" y="679"/>
                    </a:lnTo>
                    <a:lnTo>
                      <a:pt x="2484" y="673"/>
                    </a:lnTo>
                    <a:lnTo>
                      <a:pt x="2488" y="666"/>
                    </a:lnTo>
                    <a:lnTo>
                      <a:pt x="2492" y="662"/>
                    </a:lnTo>
                    <a:lnTo>
                      <a:pt x="2496" y="656"/>
                    </a:lnTo>
                    <a:lnTo>
                      <a:pt x="2500" y="651"/>
                    </a:lnTo>
                    <a:lnTo>
                      <a:pt x="2504" y="645"/>
                    </a:lnTo>
                    <a:lnTo>
                      <a:pt x="2508" y="645"/>
                    </a:lnTo>
                    <a:lnTo>
                      <a:pt x="2512" y="639"/>
                    </a:lnTo>
                    <a:lnTo>
                      <a:pt x="2515" y="635"/>
                    </a:lnTo>
                    <a:lnTo>
                      <a:pt x="2519" y="627"/>
                    </a:lnTo>
                    <a:lnTo>
                      <a:pt x="2523" y="625"/>
                    </a:lnTo>
                    <a:lnTo>
                      <a:pt x="2527" y="618"/>
                    </a:lnTo>
                    <a:lnTo>
                      <a:pt x="2531" y="614"/>
                    </a:lnTo>
                    <a:lnTo>
                      <a:pt x="2535" y="607"/>
                    </a:lnTo>
                    <a:lnTo>
                      <a:pt x="2539" y="605"/>
                    </a:lnTo>
                    <a:lnTo>
                      <a:pt x="2543" y="599"/>
                    </a:lnTo>
                    <a:lnTo>
                      <a:pt x="2547" y="596"/>
                    </a:lnTo>
                    <a:lnTo>
                      <a:pt x="2551" y="594"/>
                    </a:lnTo>
                    <a:lnTo>
                      <a:pt x="2555" y="589"/>
                    </a:lnTo>
                    <a:lnTo>
                      <a:pt x="2559" y="585"/>
                    </a:lnTo>
                    <a:lnTo>
                      <a:pt x="2563" y="581"/>
                    </a:lnTo>
                    <a:lnTo>
                      <a:pt x="2567" y="575"/>
                    </a:lnTo>
                    <a:lnTo>
                      <a:pt x="2571" y="570"/>
                    </a:lnTo>
                    <a:lnTo>
                      <a:pt x="2575" y="564"/>
                    </a:lnTo>
                    <a:lnTo>
                      <a:pt x="2579" y="563"/>
                    </a:lnTo>
                    <a:lnTo>
                      <a:pt x="2582" y="560"/>
                    </a:lnTo>
                    <a:lnTo>
                      <a:pt x="2586" y="553"/>
                    </a:lnTo>
                    <a:lnTo>
                      <a:pt x="2590" y="547"/>
                    </a:lnTo>
                    <a:lnTo>
                      <a:pt x="2594" y="542"/>
                    </a:lnTo>
                    <a:lnTo>
                      <a:pt x="2598" y="541"/>
                    </a:lnTo>
                    <a:lnTo>
                      <a:pt x="2602" y="533"/>
                    </a:lnTo>
                    <a:lnTo>
                      <a:pt x="2606" y="533"/>
                    </a:lnTo>
                    <a:lnTo>
                      <a:pt x="2610" y="525"/>
                    </a:lnTo>
                    <a:lnTo>
                      <a:pt x="2614" y="524"/>
                    </a:lnTo>
                    <a:lnTo>
                      <a:pt x="2618" y="516"/>
                    </a:lnTo>
                    <a:lnTo>
                      <a:pt x="2622" y="513"/>
                    </a:lnTo>
                    <a:lnTo>
                      <a:pt x="2626" y="510"/>
                    </a:lnTo>
                    <a:lnTo>
                      <a:pt x="2630" y="505"/>
                    </a:lnTo>
                    <a:lnTo>
                      <a:pt x="2634" y="500"/>
                    </a:lnTo>
                    <a:lnTo>
                      <a:pt x="2638" y="495"/>
                    </a:lnTo>
                    <a:lnTo>
                      <a:pt x="2642" y="494"/>
                    </a:lnTo>
                    <a:lnTo>
                      <a:pt x="2646" y="489"/>
                    </a:lnTo>
                    <a:lnTo>
                      <a:pt x="2650" y="482"/>
                    </a:lnTo>
                    <a:lnTo>
                      <a:pt x="2653" y="480"/>
                    </a:lnTo>
                    <a:lnTo>
                      <a:pt x="2657" y="475"/>
                    </a:lnTo>
                    <a:lnTo>
                      <a:pt x="2661" y="471"/>
                    </a:lnTo>
                    <a:lnTo>
                      <a:pt x="2665" y="469"/>
                    </a:lnTo>
                    <a:lnTo>
                      <a:pt x="2669" y="464"/>
                    </a:lnTo>
                    <a:lnTo>
                      <a:pt x="2673" y="462"/>
                    </a:lnTo>
                    <a:lnTo>
                      <a:pt x="2677" y="454"/>
                    </a:lnTo>
                    <a:lnTo>
                      <a:pt x="2681" y="451"/>
                    </a:lnTo>
                    <a:lnTo>
                      <a:pt x="2685" y="452"/>
                    </a:lnTo>
                    <a:lnTo>
                      <a:pt x="2689" y="442"/>
                    </a:lnTo>
                    <a:lnTo>
                      <a:pt x="2693" y="442"/>
                    </a:lnTo>
                    <a:lnTo>
                      <a:pt x="2697" y="438"/>
                    </a:lnTo>
                    <a:lnTo>
                      <a:pt x="2701" y="432"/>
                    </a:lnTo>
                    <a:lnTo>
                      <a:pt x="2705" y="430"/>
                    </a:lnTo>
                    <a:lnTo>
                      <a:pt x="2709" y="427"/>
                    </a:lnTo>
                    <a:lnTo>
                      <a:pt x="2713" y="422"/>
                    </a:lnTo>
                    <a:lnTo>
                      <a:pt x="2717" y="417"/>
                    </a:lnTo>
                    <a:lnTo>
                      <a:pt x="2720" y="414"/>
                    </a:lnTo>
                    <a:lnTo>
                      <a:pt x="2724" y="410"/>
                    </a:lnTo>
                    <a:lnTo>
                      <a:pt x="2728" y="408"/>
                    </a:lnTo>
                    <a:lnTo>
                      <a:pt x="2732" y="403"/>
                    </a:lnTo>
                    <a:lnTo>
                      <a:pt x="2736" y="402"/>
                    </a:lnTo>
                    <a:lnTo>
                      <a:pt x="2740" y="396"/>
                    </a:lnTo>
                    <a:lnTo>
                      <a:pt x="2744" y="391"/>
                    </a:lnTo>
                    <a:lnTo>
                      <a:pt x="2748" y="390"/>
                    </a:lnTo>
                    <a:lnTo>
                      <a:pt x="2752" y="385"/>
                    </a:lnTo>
                    <a:lnTo>
                      <a:pt x="2756" y="385"/>
                    </a:lnTo>
                    <a:lnTo>
                      <a:pt x="2760" y="376"/>
                    </a:lnTo>
                    <a:lnTo>
                      <a:pt x="2764" y="373"/>
                    </a:lnTo>
                    <a:lnTo>
                      <a:pt x="2768" y="372"/>
                    </a:lnTo>
                    <a:lnTo>
                      <a:pt x="2772" y="370"/>
                    </a:lnTo>
                    <a:lnTo>
                      <a:pt x="2776" y="364"/>
                    </a:lnTo>
                    <a:lnTo>
                      <a:pt x="2780" y="362"/>
                    </a:lnTo>
                    <a:lnTo>
                      <a:pt x="2784" y="361"/>
                    </a:lnTo>
                    <a:lnTo>
                      <a:pt x="2787" y="356"/>
                    </a:lnTo>
                    <a:lnTo>
                      <a:pt x="2791" y="350"/>
                    </a:lnTo>
                    <a:lnTo>
                      <a:pt x="2795" y="352"/>
                    </a:lnTo>
                    <a:lnTo>
                      <a:pt x="2799" y="345"/>
                    </a:lnTo>
                    <a:lnTo>
                      <a:pt x="2803" y="346"/>
                    </a:lnTo>
                    <a:lnTo>
                      <a:pt x="2807" y="340"/>
                    </a:lnTo>
                    <a:lnTo>
                      <a:pt x="2811" y="338"/>
                    </a:lnTo>
                    <a:lnTo>
                      <a:pt x="2815" y="333"/>
                    </a:lnTo>
                    <a:lnTo>
                      <a:pt x="2819" y="329"/>
                    </a:lnTo>
                    <a:lnTo>
                      <a:pt x="2823" y="326"/>
                    </a:lnTo>
                    <a:lnTo>
                      <a:pt x="2827" y="326"/>
                    </a:lnTo>
                    <a:lnTo>
                      <a:pt x="2831" y="322"/>
                    </a:lnTo>
                    <a:lnTo>
                      <a:pt x="2835" y="321"/>
                    </a:lnTo>
                    <a:lnTo>
                      <a:pt x="2839" y="317"/>
                    </a:lnTo>
                    <a:lnTo>
                      <a:pt x="2843" y="310"/>
                    </a:lnTo>
                    <a:lnTo>
                      <a:pt x="2847" y="310"/>
                    </a:lnTo>
                    <a:lnTo>
                      <a:pt x="2851" y="308"/>
                    </a:lnTo>
                    <a:lnTo>
                      <a:pt x="2855" y="304"/>
                    </a:lnTo>
                    <a:lnTo>
                      <a:pt x="2858" y="301"/>
                    </a:lnTo>
                    <a:lnTo>
                      <a:pt x="2862" y="301"/>
                    </a:lnTo>
                    <a:lnTo>
                      <a:pt x="2866" y="295"/>
                    </a:lnTo>
                    <a:lnTo>
                      <a:pt x="2870" y="292"/>
                    </a:lnTo>
                    <a:lnTo>
                      <a:pt x="2874" y="286"/>
                    </a:lnTo>
                    <a:lnTo>
                      <a:pt x="2878" y="287"/>
                    </a:lnTo>
                    <a:lnTo>
                      <a:pt x="2882" y="284"/>
                    </a:lnTo>
                    <a:lnTo>
                      <a:pt x="2886" y="283"/>
                    </a:lnTo>
                    <a:lnTo>
                      <a:pt x="2890" y="278"/>
                    </a:lnTo>
                    <a:lnTo>
                      <a:pt x="2894" y="280"/>
                    </a:lnTo>
                    <a:lnTo>
                      <a:pt x="2898" y="273"/>
                    </a:lnTo>
                    <a:lnTo>
                      <a:pt x="2902" y="268"/>
                    </a:lnTo>
                    <a:lnTo>
                      <a:pt x="2906" y="263"/>
                    </a:lnTo>
                    <a:lnTo>
                      <a:pt x="2910" y="260"/>
                    </a:lnTo>
                    <a:lnTo>
                      <a:pt x="2914" y="263"/>
                    </a:lnTo>
                    <a:lnTo>
                      <a:pt x="2918" y="262"/>
                    </a:lnTo>
                    <a:lnTo>
                      <a:pt x="2922" y="262"/>
                    </a:lnTo>
                    <a:lnTo>
                      <a:pt x="2925" y="254"/>
                    </a:lnTo>
                    <a:lnTo>
                      <a:pt x="2929" y="253"/>
                    </a:lnTo>
                    <a:lnTo>
                      <a:pt x="2933" y="248"/>
                    </a:lnTo>
                    <a:lnTo>
                      <a:pt x="2937" y="250"/>
                    </a:lnTo>
                    <a:lnTo>
                      <a:pt x="2941" y="241"/>
                    </a:lnTo>
                    <a:lnTo>
                      <a:pt x="2945" y="241"/>
                    </a:lnTo>
                    <a:lnTo>
                      <a:pt x="2949" y="239"/>
                    </a:lnTo>
                    <a:lnTo>
                      <a:pt x="2953" y="235"/>
                    </a:lnTo>
                    <a:lnTo>
                      <a:pt x="2957" y="232"/>
                    </a:lnTo>
                    <a:lnTo>
                      <a:pt x="2961" y="230"/>
                    </a:lnTo>
                    <a:lnTo>
                      <a:pt x="2965" y="229"/>
                    </a:lnTo>
                    <a:lnTo>
                      <a:pt x="2969" y="227"/>
                    </a:lnTo>
                    <a:lnTo>
                      <a:pt x="2973" y="224"/>
                    </a:lnTo>
                    <a:lnTo>
                      <a:pt x="2977" y="218"/>
                    </a:lnTo>
                    <a:lnTo>
                      <a:pt x="2981" y="219"/>
                    </a:lnTo>
                    <a:lnTo>
                      <a:pt x="2985" y="218"/>
                    </a:lnTo>
                    <a:lnTo>
                      <a:pt x="2989" y="213"/>
                    </a:lnTo>
                    <a:lnTo>
                      <a:pt x="2993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3" name="Line 4695"/>
              <p:cNvSpPr>
                <a:spLocks noChangeShapeType="1"/>
              </p:cNvSpPr>
              <p:nvPr/>
            </p:nvSpPr>
            <p:spPr bwMode="auto">
              <a:xfrm flipV="1"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4" name="Line 4696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5" name="Line 4697"/>
              <p:cNvSpPr>
                <a:spLocks noChangeShapeType="1"/>
              </p:cNvSpPr>
              <p:nvPr/>
            </p:nvSpPr>
            <p:spPr bwMode="auto">
              <a:xfrm flipV="1"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6" name="Line 4698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7" name="Line 4699"/>
              <p:cNvSpPr>
                <a:spLocks noChangeShapeType="1"/>
              </p:cNvSpPr>
              <p:nvPr/>
            </p:nvSpPr>
            <p:spPr bwMode="auto">
              <a:xfrm flipV="1">
                <a:off x="305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8" name="Line 4700"/>
              <p:cNvSpPr>
                <a:spLocks noChangeShapeType="1"/>
              </p:cNvSpPr>
              <p:nvPr/>
            </p:nvSpPr>
            <p:spPr bwMode="auto">
              <a:xfrm>
                <a:off x="305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49" name="Line 4701"/>
              <p:cNvSpPr>
                <a:spLocks noChangeShapeType="1"/>
              </p:cNvSpPr>
              <p:nvPr/>
            </p:nvSpPr>
            <p:spPr bwMode="auto">
              <a:xfrm flipV="1">
                <a:off x="3061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0" name="Line 4702"/>
              <p:cNvSpPr>
                <a:spLocks noChangeShapeType="1"/>
              </p:cNvSpPr>
              <p:nvPr/>
            </p:nvSpPr>
            <p:spPr bwMode="auto">
              <a:xfrm>
                <a:off x="3062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1" name="Line 4703"/>
              <p:cNvSpPr>
                <a:spLocks noChangeShapeType="1"/>
              </p:cNvSpPr>
              <p:nvPr/>
            </p:nvSpPr>
            <p:spPr bwMode="auto">
              <a:xfrm flipV="1">
                <a:off x="306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2" name="Line 4704"/>
              <p:cNvSpPr>
                <a:spLocks noChangeShapeType="1"/>
              </p:cNvSpPr>
              <p:nvPr/>
            </p:nvSpPr>
            <p:spPr bwMode="auto">
              <a:xfrm>
                <a:off x="3066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3" name="Line 4705"/>
              <p:cNvSpPr>
                <a:spLocks noChangeShapeType="1"/>
              </p:cNvSpPr>
              <p:nvPr/>
            </p:nvSpPr>
            <p:spPr bwMode="auto">
              <a:xfrm flipV="1">
                <a:off x="307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4" name="Freeform 4706"/>
              <p:cNvSpPr>
                <a:spLocks/>
              </p:cNvSpPr>
              <p:nvPr/>
            </p:nvSpPr>
            <p:spPr bwMode="auto">
              <a:xfrm flipV="1">
                <a:off x="3071" y="909"/>
                <a:ext cx="1742" cy="1107"/>
              </a:xfrm>
              <a:custGeom>
                <a:avLst/>
                <a:gdLst/>
                <a:ahLst/>
                <a:cxnLst>
                  <a:cxn ang="0">
                    <a:pos x="47" y="6"/>
                  </a:cxn>
                  <a:cxn ang="0">
                    <a:pos x="98" y="20"/>
                  </a:cxn>
                  <a:cxn ang="0">
                    <a:pos x="149" y="37"/>
                  </a:cxn>
                  <a:cxn ang="0">
                    <a:pos x="201" y="65"/>
                  </a:cxn>
                  <a:cxn ang="0">
                    <a:pos x="252" y="108"/>
                  </a:cxn>
                  <a:cxn ang="0">
                    <a:pos x="303" y="156"/>
                  </a:cxn>
                  <a:cxn ang="0">
                    <a:pos x="354" y="211"/>
                  </a:cxn>
                  <a:cxn ang="0">
                    <a:pos x="406" y="282"/>
                  </a:cxn>
                  <a:cxn ang="0">
                    <a:pos x="457" y="360"/>
                  </a:cxn>
                  <a:cxn ang="0">
                    <a:pos x="508" y="448"/>
                  </a:cxn>
                  <a:cxn ang="0">
                    <a:pos x="559" y="549"/>
                  </a:cxn>
                  <a:cxn ang="0">
                    <a:pos x="611" y="654"/>
                  </a:cxn>
                  <a:cxn ang="0">
                    <a:pos x="662" y="758"/>
                  </a:cxn>
                  <a:cxn ang="0">
                    <a:pos x="713" y="872"/>
                  </a:cxn>
                  <a:cxn ang="0">
                    <a:pos x="764" y="987"/>
                  </a:cxn>
                  <a:cxn ang="0">
                    <a:pos x="816" y="1104"/>
                  </a:cxn>
                  <a:cxn ang="0">
                    <a:pos x="867" y="1212"/>
                  </a:cxn>
                  <a:cxn ang="0">
                    <a:pos x="918" y="1321"/>
                  </a:cxn>
                  <a:cxn ang="0">
                    <a:pos x="969" y="1425"/>
                  </a:cxn>
                  <a:cxn ang="0">
                    <a:pos x="1021" y="1518"/>
                  </a:cxn>
                  <a:cxn ang="0">
                    <a:pos x="1072" y="1603"/>
                  </a:cxn>
                  <a:cxn ang="0">
                    <a:pos x="1123" y="1687"/>
                  </a:cxn>
                  <a:cxn ang="0">
                    <a:pos x="1175" y="1749"/>
                  </a:cxn>
                  <a:cxn ang="0">
                    <a:pos x="1226" y="1805"/>
                  </a:cxn>
                  <a:cxn ang="0">
                    <a:pos x="1277" y="1852"/>
                  </a:cxn>
                  <a:cxn ang="0">
                    <a:pos x="1328" y="1883"/>
                  </a:cxn>
                  <a:cxn ang="0">
                    <a:pos x="1380" y="1908"/>
                  </a:cxn>
                  <a:cxn ang="0">
                    <a:pos x="1431" y="1917"/>
                  </a:cxn>
                  <a:cxn ang="0">
                    <a:pos x="1482" y="1915"/>
                  </a:cxn>
                  <a:cxn ang="0">
                    <a:pos x="1533" y="1905"/>
                  </a:cxn>
                  <a:cxn ang="0">
                    <a:pos x="1585" y="1880"/>
                  </a:cxn>
                  <a:cxn ang="0">
                    <a:pos x="1636" y="1850"/>
                  </a:cxn>
                  <a:cxn ang="0">
                    <a:pos x="1687" y="1815"/>
                  </a:cxn>
                  <a:cxn ang="0">
                    <a:pos x="1738" y="1764"/>
                  </a:cxn>
                  <a:cxn ang="0">
                    <a:pos x="1790" y="1711"/>
                  </a:cxn>
                  <a:cxn ang="0">
                    <a:pos x="1841" y="1652"/>
                  </a:cxn>
                  <a:cxn ang="0">
                    <a:pos x="1892" y="1584"/>
                  </a:cxn>
                  <a:cxn ang="0">
                    <a:pos x="1943" y="1518"/>
                  </a:cxn>
                  <a:cxn ang="0">
                    <a:pos x="1995" y="1445"/>
                  </a:cxn>
                  <a:cxn ang="0">
                    <a:pos x="2046" y="1369"/>
                  </a:cxn>
                  <a:cxn ang="0">
                    <a:pos x="2097" y="1293"/>
                  </a:cxn>
                  <a:cxn ang="0">
                    <a:pos x="2148" y="1218"/>
                  </a:cxn>
                  <a:cxn ang="0">
                    <a:pos x="2200" y="1143"/>
                  </a:cxn>
                  <a:cxn ang="0">
                    <a:pos x="2251" y="1066"/>
                  </a:cxn>
                  <a:cxn ang="0">
                    <a:pos x="2302" y="992"/>
                  </a:cxn>
                  <a:cxn ang="0">
                    <a:pos x="2353" y="917"/>
                  </a:cxn>
                  <a:cxn ang="0">
                    <a:pos x="2405" y="839"/>
                  </a:cxn>
                  <a:cxn ang="0">
                    <a:pos x="2456" y="774"/>
                  </a:cxn>
                  <a:cxn ang="0">
                    <a:pos x="2507" y="712"/>
                  </a:cxn>
                  <a:cxn ang="0">
                    <a:pos x="2558" y="645"/>
                  </a:cxn>
                  <a:cxn ang="0">
                    <a:pos x="2610" y="585"/>
                  </a:cxn>
                  <a:cxn ang="0">
                    <a:pos x="2661" y="533"/>
                  </a:cxn>
                  <a:cxn ang="0">
                    <a:pos x="2712" y="478"/>
                  </a:cxn>
                  <a:cxn ang="0">
                    <a:pos x="2763" y="425"/>
                  </a:cxn>
                  <a:cxn ang="0">
                    <a:pos x="2815" y="380"/>
                  </a:cxn>
                  <a:cxn ang="0">
                    <a:pos x="2866" y="339"/>
                  </a:cxn>
                  <a:cxn ang="0">
                    <a:pos x="2917" y="302"/>
                  </a:cxn>
                  <a:cxn ang="0">
                    <a:pos x="2968" y="259"/>
                  </a:cxn>
                  <a:cxn ang="0">
                    <a:pos x="3020" y="232"/>
                  </a:cxn>
                </a:cxnLst>
                <a:rect l="0" t="0" r="r" b="b"/>
                <a:pathLst>
                  <a:path w="3024" h="1921">
                    <a:moveTo>
                      <a:pt x="0" y="0"/>
                    </a:moveTo>
                    <a:lnTo>
                      <a:pt x="4" y="1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6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4"/>
                    </a:lnTo>
                    <a:lnTo>
                      <a:pt x="31" y="4"/>
                    </a:lnTo>
                    <a:lnTo>
                      <a:pt x="35" y="6"/>
                    </a:lnTo>
                    <a:lnTo>
                      <a:pt x="39" y="8"/>
                    </a:lnTo>
                    <a:lnTo>
                      <a:pt x="43" y="6"/>
                    </a:lnTo>
                    <a:lnTo>
                      <a:pt x="47" y="6"/>
                    </a:lnTo>
                    <a:lnTo>
                      <a:pt x="51" y="6"/>
                    </a:lnTo>
                    <a:lnTo>
                      <a:pt x="55" y="6"/>
                    </a:lnTo>
                    <a:lnTo>
                      <a:pt x="59" y="8"/>
                    </a:lnTo>
                    <a:lnTo>
                      <a:pt x="63" y="10"/>
                    </a:lnTo>
                    <a:lnTo>
                      <a:pt x="67" y="10"/>
                    </a:lnTo>
                    <a:lnTo>
                      <a:pt x="71" y="13"/>
                    </a:lnTo>
                    <a:lnTo>
                      <a:pt x="75" y="11"/>
                    </a:lnTo>
                    <a:lnTo>
                      <a:pt x="79" y="16"/>
                    </a:lnTo>
                    <a:lnTo>
                      <a:pt x="82" y="13"/>
                    </a:lnTo>
                    <a:lnTo>
                      <a:pt x="86" y="17"/>
                    </a:lnTo>
                    <a:lnTo>
                      <a:pt x="90" y="20"/>
                    </a:lnTo>
                    <a:lnTo>
                      <a:pt x="94" y="18"/>
                    </a:lnTo>
                    <a:lnTo>
                      <a:pt x="98" y="20"/>
                    </a:lnTo>
                    <a:lnTo>
                      <a:pt x="102" y="20"/>
                    </a:lnTo>
                    <a:lnTo>
                      <a:pt x="106" y="21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8" y="28"/>
                    </a:lnTo>
                    <a:lnTo>
                      <a:pt x="122" y="25"/>
                    </a:lnTo>
                    <a:lnTo>
                      <a:pt x="126" y="28"/>
                    </a:lnTo>
                    <a:lnTo>
                      <a:pt x="130" y="31"/>
                    </a:lnTo>
                    <a:lnTo>
                      <a:pt x="134" y="31"/>
                    </a:lnTo>
                    <a:lnTo>
                      <a:pt x="138" y="34"/>
                    </a:lnTo>
                    <a:lnTo>
                      <a:pt x="142" y="35"/>
                    </a:lnTo>
                    <a:lnTo>
                      <a:pt x="146" y="35"/>
                    </a:lnTo>
                    <a:lnTo>
                      <a:pt x="149" y="37"/>
                    </a:lnTo>
                    <a:lnTo>
                      <a:pt x="153" y="38"/>
                    </a:lnTo>
                    <a:lnTo>
                      <a:pt x="157" y="47"/>
                    </a:lnTo>
                    <a:lnTo>
                      <a:pt x="161" y="45"/>
                    </a:lnTo>
                    <a:lnTo>
                      <a:pt x="165" y="51"/>
                    </a:lnTo>
                    <a:lnTo>
                      <a:pt x="169" y="47"/>
                    </a:lnTo>
                    <a:lnTo>
                      <a:pt x="173" y="50"/>
                    </a:lnTo>
                    <a:lnTo>
                      <a:pt x="177" y="52"/>
                    </a:lnTo>
                    <a:lnTo>
                      <a:pt x="181" y="51"/>
                    </a:lnTo>
                    <a:lnTo>
                      <a:pt x="185" y="61"/>
                    </a:lnTo>
                    <a:lnTo>
                      <a:pt x="189" y="55"/>
                    </a:lnTo>
                    <a:lnTo>
                      <a:pt x="193" y="61"/>
                    </a:lnTo>
                    <a:lnTo>
                      <a:pt x="197" y="67"/>
                    </a:lnTo>
                    <a:lnTo>
                      <a:pt x="201" y="65"/>
                    </a:lnTo>
                    <a:lnTo>
                      <a:pt x="205" y="69"/>
                    </a:lnTo>
                    <a:lnTo>
                      <a:pt x="209" y="74"/>
                    </a:lnTo>
                    <a:lnTo>
                      <a:pt x="213" y="74"/>
                    </a:lnTo>
                    <a:lnTo>
                      <a:pt x="216" y="78"/>
                    </a:lnTo>
                    <a:lnTo>
                      <a:pt x="220" y="79"/>
                    </a:lnTo>
                    <a:lnTo>
                      <a:pt x="224" y="82"/>
                    </a:lnTo>
                    <a:lnTo>
                      <a:pt x="228" y="86"/>
                    </a:lnTo>
                    <a:lnTo>
                      <a:pt x="232" y="89"/>
                    </a:lnTo>
                    <a:lnTo>
                      <a:pt x="236" y="93"/>
                    </a:lnTo>
                    <a:lnTo>
                      <a:pt x="240" y="95"/>
                    </a:lnTo>
                    <a:lnTo>
                      <a:pt x="244" y="98"/>
                    </a:lnTo>
                    <a:lnTo>
                      <a:pt x="248" y="102"/>
                    </a:lnTo>
                    <a:lnTo>
                      <a:pt x="252" y="108"/>
                    </a:lnTo>
                    <a:lnTo>
                      <a:pt x="256" y="109"/>
                    </a:lnTo>
                    <a:lnTo>
                      <a:pt x="260" y="113"/>
                    </a:lnTo>
                    <a:lnTo>
                      <a:pt x="264" y="118"/>
                    </a:lnTo>
                    <a:lnTo>
                      <a:pt x="268" y="119"/>
                    </a:lnTo>
                    <a:lnTo>
                      <a:pt x="272" y="123"/>
                    </a:lnTo>
                    <a:lnTo>
                      <a:pt x="276" y="126"/>
                    </a:lnTo>
                    <a:lnTo>
                      <a:pt x="280" y="130"/>
                    </a:lnTo>
                    <a:lnTo>
                      <a:pt x="284" y="136"/>
                    </a:lnTo>
                    <a:lnTo>
                      <a:pt x="287" y="133"/>
                    </a:lnTo>
                    <a:lnTo>
                      <a:pt x="291" y="142"/>
                    </a:lnTo>
                    <a:lnTo>
                      <a:pt x="295" y="150"/>
                    </a:lnTo>
                    <a:lnTo>
                      <a:pt x="299" y="147"/>
                    </a:lnTo>
                    <a:lnTo>
                      <a:pt x="303" y="156"/>
                    </a:lnTo>
                    <a:lnTo>
                      <a:pt x="307" y="162"/>
                    </a:lnTo>
                    <a:lnTo>
                      <a:pt x="311" y="164"/>
                    </a:lnTo>
                    <a:lnTo>
                      <a:pt x="315" y="163"/>
                    </a:lnTo>
                    <a:lnTo>
                      <a:pt x="319" y="171"/>
                    </a:lnTo>
                    <a:lnTo>
                      <a:pt x="323" y="176"/>
                    </a:lnTo>
                    <a:lnTo>
                      <a:pt x="327" y="181"/>
                    </a:lnTo>
                    <a:lnTo>
                      <a:pt x="331" y="186"/>
                    </a:lnTo>
                    <a:lnTo>
                      <a:pt x="335" y="190"/>
                    </a:lnTo>
                    <a:lnTo>
                      <a:pt x="339" y="196"/>
                    </a:lnTo>
                    <a:lnTo>
                      <a:pt x="343" y="200"/>
                    </a:lnTo>
                    <a:lnTo>
                      <a:pt x="347" y="205"/>
                    </a:lnTo>
                    <a:lnTo>
                      <a:pt x="351" y="207"/>
                    </a:lnTo>
                    <a:lnTo>
                      <a:pt x="354" y="211"/>
                    </a:lnTo>
                    <a:lnTo>
                      <a:pt x="358" y="221"/>
                    </a:lnTo>
                    <a:lnTo>
                      <a:pt x="362" y="224"/>
                    </a:lnTo>
                    <a:lnTo>
                      <a:pt x="366" y="225"/>
                    </a:lnTo>
                    <a:lnTo>
                      <a:pt x="370" y="234"/>
                    </a:lnTo>
                    <a:lnTo>
                      <a:pt x="374" y="235"/>
                    </a:lnTo>
                    <a:lnTo>
                      <a:pt x="378" y="241"/>
                    </a:lnTo>
                    <a:lnTo>
                      <a:pt x="382" y="255"/>
                    </a:lnTo>
                    <a:lnTo>
                      <a:pt x="386" y="255"/>
                    </a:lnTo>
                    <a:lnTo>
                      <a:pt x="390" y="261"/>
                    </a:lnTo>
                    <a:lnTo>
                      <a:pt x="394" y="269"/>
                    </a:lnTo>
                    <a:lnTo>
                      <a:pt x="398" y="268"/>
                    </a:lnTo>
                    <a:lnTo>
                      <a:pt x="402" y="278"/>
                    </a:lnTo>
                    <a:lnTo>
                      <a:pt x="406" y="282"/>
                    </a:lnTo>
                    <a:lnTo>
                      <a:pt x="410" y="285"/>
                    </a:lnTo>
                    <a:lnTo>
                      <a:pt x="414" y="292"/>
                    </a:lnTo>
                    <a:lnTo>
                      <a:pt x="418" y="296"/>
                    </a:lnTo>
                    <a:lnTo>
                      <a:pt x="421" y="305"/>
                    </a:lnTo>
                    <a:lnTo>
                      <a:pt x="425" y="308"/>
                    </a:lnTo>
                    <a:lnTo>
                      <a:pt x="429" y="316"/>
                    </a:lnTo>
                    <a:lnTo>
                      <a:pt x="433" y="320"/>
                    </a:lnTo>
                    <a:lnTo>
                      <a:pt x="437" y="329"/>
                    </a:lnTo>
                    <a:lnTo>
                      <a:pt x="441" y="332"/>
                    </a:lnTo>
                    <a:lnTo>
                      <a:pt x="445" y="340"/>
                    </a:lnTo>
                    <a:lnTo>
                      <a:pt x="449" y="350"/>
                    </a:lnTo>
                    <a:lnTo>
                      <a:pt x="453" y="353"/>
                    </a:lnTo>
                    <a:lnTo>
                      <a:pt x="457" y="360"/>
                    </a:lnTo>
                    <a:lnTo>
                      <a:pt x="461" y="366"/>
                    </a:lnTo>
                    <a:lnTo>
                      <a:pt x="465" y="371"/>
                    </a:lnTo>
                    <a:lnTo>
                      <a:pt x="469" y="383"/>
                    </a:lnTo>
                    <a:lnTo>
                      <a:pt x="473" y="383"/>
                    </a:lnTo>
                    <a:lnTo>
                      <a:pt x="477" y="393"/>
                    </a:lnTo>
                    <a:lnTo>
                      <a:pt x="481" y="401"/>
                    </a:lnTo>
                    <a:lnTo>
                      <a:pt x="485" y="408"/>
                    </a:lnTo>
                    <a:lnTo>
                      <a:pt x="489" y="414"/>
                    </a:lnTo>
                    <a:lnTo>
                      <a:pt x="492" y="422"/>
                    </a:lnTo>
                    <a:lnTo>
                      <a:pt x="496" y="427"/>
                    </a:lnTo>
                    <a:lnTo>
                      <a:pt x="500" y="435"/>
                    </a:lnTo>
                    <a:lnTo>
                      <a:pt x="504" y="439"/>
                    </a:lnTo>
                    <a:lnTo>
                      <a:pt x="508" y="448"/>
                    </a:lnTo>
                    <a:lnTo>
                      <a:pt x="512" y="459"/>
                    </a:lnTo>
                    <a:lnTo>
                      <a:pt x="516" y="462"/>
                    </a:lnTo>
                    <a:lnTo>
                      <a:pt x="520" y="472"/>
                    </a:lnTo>
                    <a:lnTo>
                      <a:pt x="524" y="481"/>
                    </a:lnTo>
                    <a:lnTo>
                      <a:pt x="528" y="486"/>
                    </a:lnTo>
                    <a:lnTo>
                      <a:pt x="532" y="493"/>
                    </a:lnTo>
                    <a:lnTo>
                      <a:pt x="536" y="500"/>
                    </a:lnTo>
                    <a:lnTo>
                      <a:pt x="540" y="510"/>
                    </a:lnTo>
                    <a:lnTo>
                      <a:pt x="544" y="515"/>
                    </a:lnTo>
                    <a:lnTo>
                      <a:pt x="548" y="523"/>
                    </a:lnTo>
                    <a:lnTo>
                      <a:pt x="552" y="529"/>
                    </a:lnTo>
                    <a:lnTo>
                      <a:pt x="556" y="537"/>
                    </a:lnTo>
                    <a:lnTo>
                      <a:pt x="559" y="549"/>
                    </a:lnTo>
                    <a:lnTo>
                      <a:pt x="563" y="557"/>
                    </a:lnTo>
                    <a:lnTo>
                      <a:pt x="567" y="564"/>
                    </a:lnTo>
                    <a:lnTo>
                      <a:pt x="571" y="567"/>
                    </a:lnTo>
                    <a:lnTo>
                      <a:pt x="575" y="576"/>
                    </a:lnTo>
                    <a:lnTo>
                      <a:pt x="579" y="585"/>
                    </a:lnTo>
                    <a:lnTo>
                      <a:pt x="583" y="595"/>
                    </a:lnTo>
                    <a:lnTo>
                      <a:pt x="587" y="598"/>
                    </a:lnTo>
                    <a:lnTo>
                      <a:pt x="591" y="607"/>
                    </a:lnTo>
                    <a:lnTo>
                      <a:pt x="595" y="618"/>
                    </a:lnTo>
                    <a:lnTo>
                      <a:pt x="599" y="625"/>
                    </a:lnTo>
                    <a:lnTo>
                      <a:pt x="603" y="627"/>
                    </a:lnTo>
                    <a:lnTo>
                      <a:pt x="607" y="641"/>
                    </a:lnTo>
                    <a:lnTo>
                      <a:pt x="611" y="654"/>
                    </a:lnTo>
                    <a:lnTo>
                      <a:pt x="615" y="656"/>
                    </a:lnTo>
                    <a:lnTo>
                      <a:pt x="619" y="672"/>
                    </a:lnTo>
                    <a:lnTo>
                      <a:pt x="623" y="676"/>
                    </a:lnTo>
                    <a:lnTo>
                      <a:pt x="627" y="685"/>
                    </a:lnTo>
                    <a:lnTo>
                      <a:pt x="630" y="692"/>
                    </a:lnTo>
                    <a:lnTo>
                      <a:pt x="634" y="697"/>
                    </a:lnTo>
                    <a:lnTo>
                      <a:pt x="638" y="709"/>
                    </a:lnTo>
                    <a:lnTo>
                      <a:pt x="642" y="717"/>
                    </a:lnTo>
                    <a:lnTo>
                      <a:pt x="646" y="729"/>
                    </a:lnTo>
                    <a:lnTo>
                      <a:pt x="650" y="734"/>
                    </a:lnTo>
                    <a:lnTo>
                      <a:pt x="654" y="743"/>
                    </a:lnTo>
                    <a:lnTo>
                      <a:pt x="658" y="753"/>
                    </a:lnTo>
                    <a:lnTo>
                      <a:pt x="662" y="758"/>
                    </a:lnTo>
                    <a:lnTo>
                      <a:pt x="666" y="767"/>
                    </a:lnTo>
                    <a:lnTo>
                      <a:pt x="670" y="777"/>
                    </a:lnTo>
                    <a:lnTo>
                      <a:pt x="674" y="783"/>
                    </a:lnTo>
                    <a:lnTo>
                      <a:pt x="678" y="797"/>
                    </a:lnTo>
                    <a:lnTo>
                      <a:pt x="682" y="795"/>
                    </a:lnTo>
                    <a:lnTo>
                      <a:pt x="686" y="809"/>
                    </a:lnTo>
                    <a:lnTo>
                      <a:pt x="690" y="818"/>
                    </a:lnTo>
                    <a:lnTo>
                      <a:pt x="694" y="824"/>
                    </a:lnTo>
                    <a:lnTo>
                      <a:pt x="697" y="839"/>
                    </a:lnTo>
                    <a:lnTo>
                      <a:pt x="701" y="845"/>
                    </a:lnTo>
                    <a:lnTo>
                      <a:pt x="705" y="856"/>
                    </a:lnTo>
                    <a:lnTo>
                      <a:pt x="709" y="859"/>
                    </a:lnTo>
                    <a:lnTo>
                      <a:pt x="713" y="872"/>
                    </a:lnTo>
                    <a:lnTo>
                      <a:pt x="717" y="880"/>
                    </a:lnTo>
                    <a:lnTo>
                      <a:pt x="721" y="887"/>
                    </a:lnTo>
                    <a:lnTo>
                      <a:pt x="725" y="896"/>
                    </a:lnTo>
                    <a:lnTo>
                      <a:pt x="729" y="907"/>
                    </a:lnTo>
                    <a:lnTo>
                      <a:pt x="733" y="917"/>
                    </a:lnTo>
                    <a:lnTo>
                      <a:pt x="737" y="924"/>
                    </a:lnTo>
                    <a:lnTo>
                      <a:pt x="741" y="931"/>
                    </a:lnTo>
                    <a:lnTo>
                      <a:pt x="745" y="940"/>
                    </a:lnTo>
                    <a:lnTo>
                      <a:pt x="749" y="951"/>
                    </a:lnTo>
                    <a:lnTo>
                      <a:pt x="753" y="960"/>
                    </a:lnTo>
                    <a:lnTo>
                      <a:pt x="757" y="970"/>
                    </a:lnTo>
                    <a:lnTo>
                      <a:pt x="761" y="980"/>
                    </a:lnTo>
                    <a:lnTo>
                      <a:pt x="764" y="987"/>
                    </a:lnTo>
                    <a:lnTo>
                      <a:pt x="768" y="995"/>
                    </a:lnTo>
                    <a:lnTo>
                      <a:pt x="772" y="999"/>
                    </a:lnTo>
                    <a:lnTo>
                      <a:pt x="776" y="1008"/>
                    </a:lnTo>
                    <a:lnTo>
                      <a:pt x="780" y="1025"/>
                    </a:lnTo>
                    <a:lnTo>
                      <a:pt x="784" y="1031"/>
                    </a:lnTo>
                    <a:lnTo>
                      <a:pt x="788" y="1038"/>
                    </a:lnTo>
                    <a:lnTo>
                      <a:pt x="792" y="1045"/>
                    </a:lnTo>
                    <a:lnTo>
                      <a:pt x="796" y="1059"/>
                    </a:lnTo>
                    <a:lnTo>
                      <a:pt x="800" y="1066"/>
                    </a:lnTo>
                    <a:lnTo>
                      <a:pt x="804" y="1075"/>
                    </a:lnTo>
                    <a:lnTo>
                      <a:pt x="808" y="1080"/>
                    </a:lnTo>
                    <a:lnTo>
                      <a:pt x="812" y="1093"/>
                    </a:lnTo>
                    <a:lnTo>
                      <a:pt x="816" y="1104"/>
                    </a:lnTo>
                    <a:lnTo>
                      <a:pt x="820" y="1110"/>
                    </a:lnTo>
                    <a:lnTo>
                      <a:pt x="824" y="1120"/>
                    </a:lnTo>
                    <a:lnTo>
                      <a:pt x="828" y="1130"/>
                    </a:lnTo>
                    <a:lnTo>
                      <a:pt x="832" y="1141"/>
                    </a:lnTo>
                    <a:lnTo>
                      <a:pt x="835" y="1143"/>
                    </a:lnTo>
                    <a:lnTo>
                      <a:pt x="839" y="1148"/>
                    </a:lnTo>
                    <a:lnTo>
                      <a:pt x="843" y="1157"/>
                    </a:lnTo>
                    <a:lnTo>
                      <a:pt x="847" y="1172"/>
                    </a:lnTo>
                    <a:lnTo>
                      <a:pt x="851" y="1180"/>
                    </a:lnTo>
                    <a:lnTo>
                      <a:pt x="855" y="1188"/>
                    </a:lnTo>
                    <a:lnTo>
                      <a:pt x="859" y="1195"/>
                    </a:lnTo>
                    <a:lnTo>
                      <a:pt x="863" y="1205"/>
                    </a:lnTo>
                    <a:lnTo>
                      <a:pt x="867" y="1212"/>
                    </a:lnTo>
                    <a:lnTo>
                      <a:pt x="871" y="1216"/>
                    </a:lnTo>
                    <a:lnTo>
                      <a:pt x="875" y="1228"/>
                    </a:lnTo>
                    <a:lnTo>
                      <a:pt x="879" y="1236"/>
                    </a:lnTo>
                    <a:lnTo>
                      <a:pt x="883" y="1242"/>
                    </a:lnTo>
                    <a:lnTo>
                      <a:pt x="887" y="1255"/>
                    </a:lnTo>
                    <a:lnTo>
                      <a:pt x="891" y="1260"/>
                    </a:lnTo>
                    <a:lnTo>
                      <a:pt x="895" y="1272"/>
                    </a:lnTo>
                    <a:lnTo>
                      <a:pt x="899" y="1283"/>
                    </a:lnTo>
                    <a:lnTo>
                      <a:pt x="902" y="1286"/>
                    </a:lnTo>
                    <a:lnTo>
                      <a:pt x="906" y="1297"/>
                    </a:lnTo>
                    <a:lnTo>
                      <a:pt x="910" y="1306"/>
                    </a:lnTo>
                    <a:lnTo>
                      <a:pt x="914" y="1311"/>
                    </a:lnTo>
                    <a:lnTo>
                      <a:pt x="918" y="1321"/>
                    </a:lnTo>
                    <a:lnTo>
                      <a:pt x="922" y="1328"/>
                    </a:lnTo>
                    <a:lnTo>
                      <a:pt x="926" y="1334"/>
                    </a:lnTo>
                    <a:lnTo>
                      <a:pt x="930" y="1345"/>
                    </a:lnTo>
                    <a:lnTo>
                      <a:pt x="934" y="1352"/>
                    </a:lnTo>
                    <a:lnTo>
                      <a:pt x="938" y="1362"/>
                    </a:lnTo>
                    <a:lnTo>
                      <a:pt x="942" y="1371"/>
                    </a:lnTo>
                    <a:lnTo>
                      <a:pt x="946" y="1372"/>
                    </a:lnTo>
                    <a:lnTo>
                      <a:pt x="950" y="1385"/>
                    </a:lnTo>
                    <a:lnTo>
                      <a:pt x="954" y="1391"/>
                    </a:lnTo>
                    <a:lnTo>
                      <a:pt x="958" y="1399"/>
                    </a:lnTo>
                    <a:lnTo>
                      <a:pt x="962" y="1411"/>
                    </a:lnTo>
                    <a:lnTo>
                      <a:pt x="966" y="1416"/>
                    </a:lnTo>
                    <a:lnTo>
                      <a:pt x="969" y="1425"/>
                    </a:lnTo>
                    <a:lnTo>
                      <a:pt x="973" y="1433"/>
                    </a:lnTo>
                    <a:lnTo>
                      <a:pt x="977" y="1436"/>
                    </a:lnTo>
                    <a:lnTo>
                      <a:pt x="981" y="1446"/>
                    </a:lnTo>
                    <a:lnTo>
                      <a:pt x="985" y="1455"/>
                    </a:lnTo>
                    <a:lnTo>
                      <a:pt x="989" y="1460"/>
                    </a:lnTo>
                    <a:lnTo>
                      <a:pt x="993" y="1467"/>
                    </a:lnTo>
                    <a:lnTo>
                      <a:pt x="997" y="1472"/>
                    </a:lnTo>
                    <a:lnTo>
                      <a:pt x="1001" y="1481"/>
                    </a:lnTo>
                    <a:lnTo>
                      <a:pt x="1005" y="1490"/>
                    </a:lnTo>
                    <a:lnTo>
                      <a:pt x="1009" y="1496"/>
                    </a:lnTo>
                    <a:lnTo>
                      <a:pt x="1013" y="1507"/>
                    </a:lnTo>
                    <a:lnTo>
                      <a:pt x="1017" y="1511"/>
                    </a:lnTo>
                    <a:lnTo>
                      <a:pt x="1021" y="1518"/>
                    </a:lnTo>
                    <a:lnTo>
                      <a:pt x="1025" y="1523"/>
                    </a:lnTo>
                    <a:lnTo>
                      <a:pt x="1029" y="1528"/>
                    </a:lnTo>
                    <a:lnTo>
                      <a:pt x="1033" y="1541"/>
                    </a:lnTo>
                    <a:lnTo>
                      <a:pt x="1037" y="1545"/>
                    </a:lnTo>
                    <a:lnTo>
                      <a:pt x="1040" y="1552"/>
                    </a:lnTo>
                    <a:lnTo>
                      <a:pt x="1044" y="1561"/>
                    </a:lnTo>
                    <a:lnTo>
                      <a:pt x="1048" y="1564"/>
                    </a:lnTo>
                    <a:lnTo>
                      <a:pt x="1052" y="1575"/>
                    </a:lnTo>
                    <a:lnTo>
                      <a:pt x="1056" y="1575"/>
                    </a:lnTo>
                    <a:lnTo>
                      <a:pt x="1060" y="1582"/>
                    </a:lnTo>
                    <a:lnTo>
                      <a:pt x="1064" y="1589"/>
                    </a:lnTo>
                    <a:lnTo>
                      <a:pt x="1068" y="1596"/>
                    </a:lnTo>
                    <a:lnTo>
                      <a:pt x="1072" y="1603"/>
                    </a:lnTo>
                    <a:lnTo>
                      <a:pt x="1076" y="1613"/>
                    </a:lnTo>
                    <a:lnTo>
                      <a:pt x="1080" y="1619"/>
                    </a:lnTo>
                    <a:lnTo>
                      <a:pt x="1084" y="1623"/>
                    </a:lnTo>
                    <a:lnTo>
                      <a:pt x="1088" y="1632"/>
                    </a:lnTo>
                    <a:lnTo>
                      <a:pt x="1092" y="1636"/>
                    </a:lnTo>
                    <a:lnTo>
                      <a:pt x="1096" y="1646"/>
                    </a:lnTo>
                    <a:lnTo>
                      <a:pt x="1100" y="1650"/>
                    </a:lnTo>
                    <a:lnTo>
                      <a:pt x="1104" y="1654"/>
                    </a:lnTo>
                    <a:lnTo>
                      <a:pt x="1107" y="1659"/>
                    </a:lnTo>
                    <a:lnTo>
                      <a:pt x="1111" y="1667"/>
                    </a:lnTo>
                    <a:lnTo>
                      <a:pt x="1115" y="1676"/>
                    </a:lnTo>
                    <a:lnTo>
                      <a:pt x="1119" y="1679"/>
                    </a:lnTo>
                    <a:lnTo>
                      <a:pt x="1123" y="1687"/>
                    </a:lnTo>
                    <a:lnTo>
                      <a:pt x="1127" y="1686"/>
                    </a:lnTo>
                    <a:lnTo>
                      <a:pt x="1131" y="1696"/>
                    </a:lnTo>
                    <a:lnTo>
                      <a:pt x="1135" y="1703"/>
                    </a:lnTo>
                    <a:lnTo>
                      <a:pt x="1139" y="1707"/>
                    </a:lnTo>
                    <a:lnTo>
                      <a:pt x="1143" y="1713"/>
                    </a:lnTo>
                    <a:lnTo>
                      <a:pt x="1147" y="1718"/>
                    </a:lnTo>
                    <a:lnTo>
                      <a:pt x="1151" y="1723"/>
                    </a:lnTo>
                    <a:lnTo>
                      <a:pt x="1155" y="1723"/>
                    </a:lnTo>
                    <a:lnTo>
                      <a:pt x="1159" y="1732"/>
                    </a:lnTo>
                    <a:lnTo>
                      <a:pt x="1163" y="1735"/>
                    </a:lnTo>
                    <a:lnTo>
                      <a:pt x="1167" y="1747"/>
                    </a:lnTo>
                    <a:lnTo>
                      <a:pt x="1171" y="1751"/>
                    </a:lnTo>
                    <a:lnTo>
                      <a:pt x="1175" y="1749"/>
                    </a:lnTo>
                    <a:lnTo>
                      <a:pt x="1178" y="1754"/>
                    </a:lnTo>
                    <a:lnTo>
                      <a:pt x="1182" y="1762"/>
                    </a:lnTo>
                    <a:lnTo>
                      <a:pt x="1186" y="1765"/>
                    </a:lnTo>
                    <a:lnTo>
                      <a:pt x="1190" y="1766"/>
                    </a:lnTo>
                    <a:lnTo>
                      <a:pt x="1194" y="1775"/>
                    </a:lnTo>
                    <a:lnTo>
                      <a:pt x="1198" y="1776"/>
                    </a:lnTo>
                    <a:lnTo>
                      <a:pt x="1202" y="1782"/>
                    </a:lnTo>
                    <a:lnTo>
                      <a:pt x="1206" y="1786"/>
                    </a:lnTo>
                    <a:lnTo>
                      <a:pt x="1210" y="1792"/>
                    </a:lnTo>
                    <a:lnTo>
                      <a:pt x="1214" y="1796"/>
                    </a:lnTo>
                    <a:lnTo>
                      <a:pt x="1218" y="1799"/>
                    </a:lnTo>
                    <a:lnTo>
                      <a:pt x="1222" y="1800"/>
                    </a:lnTo>
                    <a:lnTo>
                      <a:pt x="1226" y="1805"/>
                    </a:lnTo>
                    <a:lnTo>
                      <a:pt x="1230" y="1810"/>
                    </a:lnTo>
                    <a:lnTo>
                      <a:pt x="1234" y="1813"/>
                    </a:lnTo>
                    <a:lnTo>
                      <a:pt x="1238" y="1819"/>
                    </a:lnTo>
                    <a:lnTo>
                      <a:pt x="1242" y="1819"/>
                    </a:lnTo>
                    <a:lnTo>
                      <a:pt x="1245" y="1822"/>
                    </a:lnTo>
                    <a:lnTo>
                      <a:pt x="1249" y="1827"/>
                    </a:lnTo>
                    <a:lnTo>
                      <a:pt x="1253" y="1832"/>
                    </a:lnTo>
                    <a:lnTo>
                      <a:pt x="1257" y="1833"/>
                    </a:lnTo>
                    <a:lnTo>
                      <a:pt x="1261" y="1842"/>
                    </a:lnTo>
                    <a:lnTo>
                      <a:pt x="1265" y="1842"/>
                    </a:lnTo>
                    <a:lnTo>
                      <a:pt x="1269" y="1844"/>
                    </a:lnTo>
                    <a:lnTo>
                      <a:pt x="1273" y="1846"/>
                    </a:lnTo>
                    <a:lnTo>
                      <a:pt x="1277" y="1852"/>
                    </a:lnTo>
                    <a:lnTo>
                      <a:pt x="1281" y="1854"/>
                    </a:lnTo>
                    <a:lnTo>
                      <a:pt x="1285" y="1857"/>
                    </a:lnTo>
                    <a:lnTo>
                      <a:pt x="1289" y="1860"/>
                    </a:lnTo>
                    <a:lnTo>
                      <a:pt x="1293" y="1863"/>
                    </a:lnTo>
                    <a:lnTo>
                      <a:pt x="1297" y="1867"/>
                    </a:lnTo>
                    <a:lnTo>
                      <a:pt x="1301" y="1869"/>
                    </a:lnTo>
                    <a:lnTo>
                      <a:pt x="1305" y="1867"/>
                    </a:lnTo>
                    <a:lnTo>
                      <a:pt x="1309" y="1873"/>
                    </a:lnTo>
                    <a:lnTo>
                      <a:pt x="1312" y="1876"/>
                    </a:lnTo>
                    <a:lnTo>
                      <a:pt x="1316" y="1877"/>
                    </a:lnTo>
                    <a:lnTo>
                      <a:pt x="1320" y="1880"/>
                    </a:lnTo>
                    <a:lnTo>
                      <a:pt x="1324" y="1878"/>
                    </a:lnTo>
                    <a:lnTo>
                      <a:pt x="1328" y="1883"/>
                    </a:lnTo>
                    <a:lnTo>
                      <a:pt x="1332" y="1888"/>
                    </a:lnTo>
                    <a:lnTo>
                      <a:pt x="1336" y="1886"/>
                    </a:lnTo>
                    <a:lnTo>
                      <a:pt x="1340" y="1891"/>
                    </a:lnTo>
                    <a:lnTo>
                      <a:pt x="1344" y="1895"/>
                    </a:lnTo>
                    <a:lnTo>
                      <a:pt x="1348" y="1894"/>
                    </a:lnTo>
                    <a:lnTo>
                      <a:pt x="1352" y="1893"/>
                    </a:lnTo>
                    <a:lnTo>
                      <a:pt x="1356" y="1900"/>
                    </a:lnTo>
                    <a:lnTo>
                      <a:pt x="1360" y="1898"/>
                    </a:lnTo>
                    <a:lnTo>
                      <a:pt x="1364" y="1900"/>
                    </a:lnTo>
                    <a:lnTo>
                      <a:pt x="1368" y="1903"/>
                    </a:lnTo>
                    <a:lnTo>
                      <a:pt x="1372" y="1904"/>
                    </a:lnTo>
                    <a:lnTo>
                      <a:pt x="1376" y="1907"/>
                    </a:lnTo>
                    <a:lnTo>
                      <a:pt x="1380" y="1908"/>
                    </a:lnTo>
                    <a:lnTo>
                      <a:pt x="1383" y="1907"/>
                    </a:lnTo>
                    <a:lnTo>
                      <a:pt x="1387" y="1910"/>
                    </a:lnTo>
                    <a:lnTo>
                      <a:pt x="1391" y="1910"/>
                    </a:lnTo>
                    <a:lnTo>
                      <a:pt x="1395" y="1911"/>
                    </a:lnTo>
                    <a:lnTo>
                      <a:pt x="1399" y="1910"/>
                    </a:lnTo>
                    <a:lnTo>
                      <a:pt x="1403" y="1915"/>
                    </a:lnTo>
                    <a:lnTo>
                      <a:pt x="1407" y="1912"/>
                    </a:lnTo>
                    <a:lnTo>
                      <a:pt x="1411" y="1914"/>
                    </a:lnTo>
                    <a:lnTo>
                      <a:pt x="1415" y="1917"/>
                    </a:lnTo>
                    <a:lnTo>
                      <a:pt x="1419" y="1915"/>
                    </a:lnTo>
                    <a:lnTo>
                      <a:pt x="1423" y="1914"/>
                    </a:lnTo>
                    <a:lnTo>
                      <a:pt x="1427" y="1914"/>
                    </a:lnTo>
                    <a:lnTo>
                      <a:pt x="1431" y="1917"/>
                    </a:lnTo>
                    <a:lnTo>
                      <a:pt x="1435" y="1920"/>
                    </a:lnTo>
                    <a:lnTo>
                      <a:pt x="1439" y="1918"/>
                    </a:lnTo>
                    <a:lnTo>
                      <a:pt x="1443" y="1918"/>
                    </a:lnTo>
                    <a:lnTo>
                      <a:pt x="1447" y="1920"/>
                    </a:lnTo>
                    <a:lnTo>
                      <a:pt x="1450" y="1918"/>
                    </a:lnTo>
                    <a:lnTo>
                      <a:pt x="1454" y="1921"/>
                    </a:lnTo>
                    <a:lnTo>
                      <a:pt x="1458" y="1918"/>
                    </a:lnTo>
                    <a:lnTo>
                      <a:pt x="1462" y="1917"/>
                    </a:lnTo>
                    <a:lnTo>
                      <a:pt x="1466" y="1917"/>
                    </a:lnTo>
                    <a:lnTo>
                      <a:pt x="1470" y="1917"/>
                    </a:lnTo>
                    <a:lnTo>
                      <a:pt x="1474" y="1914"/>
                    </a:lnTo>
                    <a:lnTo>
                      <a:pt x="1478" y="1918"/>
                    </a:lnTo>
                    <a:lnTo>
                      <a:pt x="1482" y="1915"/>
                    </a:lnTo>
                    <a:lnTo>
                      <a:pt x="1486" y="1915"/>
                    </a:lnTo>
                    <a:lnTo>
                      <a:pt x="1490" y="1914"/>
                    </a:lnTo>
                    <a:lnTo>
                      <a:pt x="1494" y="1917"/>
                    </a:lnTo>
                    <a:lnTo>
                      <a:pt x="1498" y="1914"/>
                    </a:lnTo>
                    <a:lnTo>
                      <a:pt x="1502" y="1910"/>
                    </a:lnTo>
                    <a:lnTo>
                      <a:pt x="1506" y="1912"/>
                    </a:lnTo>
                    <a:lnTo>
                      <a:pt x="1510" y="1911"/>
                    </a:lnTo>
                    <a:lnTo>
                      <a:pt x="1514" y="1910"/>
                    </a:lnTo>
                    <a:lnTo>
                      <a:pt x="1517" y="1905"/>
                    </a:lnTo>
                    <a:lnTo>
                      <a:pt x="1521" y="1910"/>
                    </a:lnTo>
                    <a:lnTo>
                      <a:pt x="1525" y="1905"/>
                    </a:lnTo>
                    <a:lnTo>
                      <a:pt x="1529" y="1907"/>
                    </a:lnTo>
                    <a:lnTo>
                      <a:pt x="1533" y="1905"/>
                    </a:lnTo>
                    <a:lnTo>
                      <a:pt x="1537" y="1905"/>
                    </a:lnTo>
                    <a:lnTo>
                      <a:pt x="1541" y="1901"/>
                    </a:lnTo>
                    <a:lnTo>
                      <a:pt x="1545" y="1903"/>
                    </a:lnTo>
                    <a:lnTo>
                      <a:pt x="1549" y="1901"/>
                    </a:lnTo>
                    <a:lnTo>
                      <a:pt x="1553" y="1894"/>
                    </a:lnTo>
                    <a:lnTo>
                      <a:pt x="1557" y="1898"/>
                    </a:lnTo>
                    <a:lnTo>
                      <a:pt x="1561" y="1895"/>
                    </a:lnTo>
                    <a:lnTo>
                      <a:pt x="1565" y="1895"/>
                    </a:lnTo>
                    <a:lnTo>
                      <a:pt x="1569" y="1893"/>
                    </a:lnTo>
                    <a:lnTo>
                      <a:pt x="1573" y="1888"/>
                    </a:lnTo>
                    <a:lnTo>
                      <a:pt x="1577" y="1890"/>
                    </a:lnTo>
                    <a:lnTo>
                      <a:pt x="1581" y="1887"/>
                    </a:lnTo>
                    <a:lnTo>
                      <a:pt x="1585" y="1880"/>
                    </a:lnTo>
                    <a:lnTo>
                      <a:pt x="1588" y="1883"/>
                    </a:lnTo>
                    <a:lnTo>
                      <a:pt x="1592" y="1881"/>
                    </a:lnTo>
                    <a:lnTo>
                      <a:pt x="1596" y="1877"/>
                    </a:lnTo>
                    <a:lnTo>
                      <a:pt x="1600" y="1873"/>
                    </a:lnTo>
                    <a:lnTo>
                      <a:pt x="1604" y="1876"/>
                    </a:lnTo>
                    <a:lnTo>
                      <a:pt x="1608" y="1867"/>
                    </a:lnTo>
                    <a:lnTo>
                      <a:pt x="1612" y="1866"/>
                    </a:lnTo>
                    <a:lnTo>
                      <a:pt x="1616" y="1863"/>
                    </a:lnTo>
                    <a:lnTo>
                      <a:pt x="1620" y="1864"/>
                    </a:lnTo>
                    <a:lnTo>
                      <a:pt x="1624" y="1861"/>
                    </a:lnTo>
                    <a:lnTo>
                      <a:pt x="1628" y="1857"/>
                    </a:lnTo>
                    <a:lnTo>
                      <a:pt x="1632" y="1854"/>
                    </a:lnTo>
                    <a:lnTo>
                      <a:pt x="1636" y="1850"/>
                    </a:lnTo>
                    <a:lnTo>
                      <a:pt x="1640" y="1849"/>
                    </a:lnTo>
                    <a:lnTo>
                      <a:pt x="1644" y="1847"/>
                    </a:lnTo>
                    <a:lnTo>
                      <a:pt x="1648" y="1846"/>
                    </a:lnTo>
                    <a:lnTo>
                      <a:pt x="1652" y="1842"/>
                    </a:lnTo>
                    <a:lnTo>
                      <a:pt x="1655" y="1837"/>
                    </a:lnTo>
                    <a:lnTo>
                      <a:pt x="1659" y="1836"/>
                    </a:lnTo>
                    <a:lnTo>
                      <a:pt x="1663" y="1835"/>
                    </a:lnTo>
                    <a:lnTo>
                      <a:pt x="1667" y="1829"/>
                    </a:lnTo>
                    <a:lnTo>
                      <a:pt x="1671" y="1826"/>
                    </a:lnTo>
                    <a:lnTo>
                      <a:pt x="1675" y="1822"/>
                    </a:lnTo>
                    <a:lnTo>
                      <a:pt x="1679" y="1819"/>
                    </a:lnTo>
                    <a:lnTo>
                      <a:pt x="1683" y="1819"/>
                    </a:lnTo>
                    <a:lnTo>
                      <a:pt x="1687" y="1815"/>
                    </a:lnTo>
                    <a:lnTo>
                      <a:pt x="1691" y="1810"/>
                    </a:lnTo>
                    <a:lnTo>
                      <a:pt x="1695" y="1806"/>
                    </a:lnTo>
                    <a:lnTo>
                      <a:pt x="1699" y="1803"/>
                    </a:lnTo>
                    <a:lnTo>
                      <a:pt x="1703" y="1798"/>
                    </a:lnTo>
                    <a:lnTo>
                      <a:pt x="1707" y="1796"/>
                    </a:lnTo>
                    <a:lnTo>
                      <a:pt x="1711" y="1793"/>
                    </a:lnTo>
                    <a:lnTo>
                      <a:pt x="1715" y="1791"/>
                    </a:lnTo>
                    <a:lnTo>
                      <a:pt x="1719" y="1786"/>
                    </a:lnTo>
                    <a:lnTo>
                      <a:pt x="1722" y="1781"/>
                    </a:lnTo>
                    <a:lnTo>
                      <a:pt x="1726" y="1781"/>
                    </a:lnTo>
                    <a:lnTo>
                      <a:pt x="1730" y="1774"/>
                    </a:lnTo>
                    <a:lnTo>
                      <a:pt x="1734" y="1769"/>
                    </a:lnTo>
                    <a:lnTo>
                      <a:pt x="1738" y="1764"/>
                    </a:lnTo>
                    <a:lnTo>
                      <a:pt x="1742" y="1761"/>
                    </a:lnTo>
                    <a:lnTo>
                      <a:pt x="1746" y="1758"/>
                    </a:lnTo>
                    <a:lnTo>
                      <a:pt x="1750" y="1755"/>
                    </a:lnTo>
                    <a:lnTo>
                      <a:pt x="1754" y="1749"/>
                    </a:lnTo>
                    <a:lnTo>
                      <a:pt x="1758" y="1748"/>
                    </a:lnTo>
                    <a:lnTo>
                      <a:pt x="1762" y="1745"/>
                    </a:lnTo>
                    <a:lnTo>
                      <a:pt x="1766" y="1740"/>
                    </a:lnTo>
                    <a:lnTo>
                      <a:pt x="1770" y="1734"/>
                    </a:lnTo>
                    <a:lnTo>
                      <a:pt x="1774" y="1731"/>
                    </a:lnTo>
                    <a:lnTo>
                      <a:pt x="1778" y="1728"/>
                    </a:lnTo>
                    <a:lnTo>
                      <a:pt x="1782" y="1723"/>
                    </a:lnTo>
                    <a:lnTo>
                      <a:pt x="1786" y="1717"/>
                    </a:lnTo>
                    <a:lnTo>
                      <a:pt x="1790" y="1711"/>
                    </a:lnTo>
                    <a:lnTo>
                      <a:pt x="1793" y="1710"/>
                    </a:lnTo>
                    <a:lnTo>
                      <a:pt x="1797" y="1703"/>
                    </a:lnTo>
                    <a:lnTo>
                      <a:pt x="1801" y="1701"/>
                    </a:lnTo>
                    <a:lnTo>
                      <a:pt x="1805" y="1694"/>
                    </a:lnTo>
                    <a:lnTo>
                      <a:pt x="1809" y="1693"/>
                    </a:lnTo>
                    <a:lnTo>
                      <a:pt x="1813" y="1686"/>
                    </a:lnTo>
                    <a:lnTo>
                      <a:pt x="1817" y="1686"/>
                    </a:lnTo>
                    <a:lnTo>
                      <a:pt x="1821" y="1674"/>
                    </a:lnTo>
                    <a:lnTo>
                      <a:pt x="1825" y="1673"/>
                    </a:lnTo>
                    <a:lnTo>
                      <a:pt x="1829" y="1669"/>
                    </a:lnTo>
                    <a:lnTo>
                      <a:pt x="1833" y="1663"/>
                    </a:lnTo>
                    <a:lnTo>
                      <a:pt x="1837" y="1656"/>
                    </a:lnTo>
                    <a:lnTo>
                      <a:pt x="1841" y="1652"/>
                    </a:lnTo>
                    <a:lnTo>
                      <a:pt x="1845" y="1649"/>
                    </a:lnTo>
                    <a:lnTo>
                      <a:pt x="1849" y="1642"/>
                    </a:lnTo>
                    <a:lnTo>
                      <a:pt x="1853" y="1636"/>
                    </a:lnTo>
                    <a:lnTo>
                      <a:pt x="1857" y="1636"/>
                    </a:lnTo>
                    <a:lnTo>
                      <a:pt x="1860" y="1632"/>
                    </a:lnTo>
                    <a:lnTo>
                      <a:pt x="1864" y="1623"/>
                    </a:lnTo>
                    <a:lnTo>
                      <a:pt x="1868" y="1619"/>
                    </a:lnTo>
                    <a:lnTo>
                      <a:pt x="1872" y="1615"/>
                    </a:lnTo>
                    <a:lnTo>
                      <a:pt x="1876" y="1609"/>
                    </a:lnTo>
                    <a:lnTo>
                      <a:pt x="1880" y="1603"/>
                    </a:lnTo>
                    <a:lnTo>
                      <a:pt x="1884" y="1598"/>
                    </a:lnTo>
                    <a:lnTo>
                      <a:pt x="1888" y="1591"/>
                    </a:lnTo>
                    <a:lnTo>
                      <a:pt x="1892" y="1584"/>
                    </a:lnTo>
                    <a:lnTo>
                      <a:pt x="1896" y="1585"/>
                    </a:lnTo>
                    <a:lnTo>
                      <a:pt x="1900" y="1574"/>
                    </a:lnTo>
                    <a:lnTo>
                      <a:pt x="1904" y="1575"/>
                    </a:lnTo>
                    <a:lnTo>
                      <a:pt x="1908" y="1565"/>
                    </a:lnTo>
                    <a:lnTo>
                      <a:pt x="1912" y="1558"/>
                    </a:lnTo>
                    <a:lnTo>
                      <a:pt x="1916" y="1555"/>
                    </a:lnTo>
                    <a:lnTo>
                      <a:pt x="1920" y="1551"/>
                    </a:lnTo>
                    <a:lnTo>
                      <a:pt x="1924" y="1542"/>
                    </a:lnTo>
                    <a:lnTo>
                      <a:pt x="1928" y="1545"/>
                    </a:lnTo>
                    <a:lnTo>
                      <a:pt x="1931" y="1531"/>
                    </a:lnTo>
                    <a:lnTo>
                      <a:pt x="1935" y="1530"/>
                    </a:lnTo>
                    <a:lnTo>
                      <a:pt x="1939" y="1523"/>
                    </a:lnTo>
                    <a:lnTo>
                      <a:pt x="1943" y="1518"/>
                    </a:lnTo>
                    <a:lnTo>
                      <a:pt x="1947" y="1507"/>
                    </a:lnTo>
                    <a:lnTo>
                      <a:pt x="1951" y="1510"/>
                    </a:lnTo>
                    <a:lnTo>
                      <a:pt x="1955" y="1500"/>
                    </a:lnTo>
                    <a:lnTo>
                      <a:pt x="1959" y="1497"/>
                    </a:lnTo>
                    <a:lnTo>
                      <a:pt x="1963" y="1490"/>
                    </a:lnTo>
                    <a:lnTo>
                      <a:pt x="1967" y="1486"/>
                    </a:lnTo>
                    <a:lnTo>
                      <a:pt x="1971" y="1479"/>
                    </a:lnTo>
                    <a:lnTo>
                      <a:pt x="1975" y="1476"/>
                    </a:lnTo>
                    <a:lnTo>
                      <a:pt x="1979" y="1469"/>
                    </a:lnTo>
                    <a:lnTo>
                      <a:pt x="1983" y="1463"/>
                    </a:lnTo>
                    <a:lnTo>
                      <a:pt x="1987" y="1459"/>
                    </a:lnTo>
                    <a:lnTo>
                      <a:pt x="1991" y="1452"/>
                    </a:lnTo>
                    <a:lnTo>
                      <a:pt x="1995" y="1445"/>
                    </a:lnTo>
                    <a:lnTo>
                      <a:pt x="1998" y="1442"/>
                    </a:lnTo>
                    <a:lnTo>
                      <a:pt x="2002" y="1436"/>
                    </a:lnTo>
                    <a:lnTo>
                      <a:pt x="2006" y="1429"/>
                    </a:lnTo>
                    <a:lnTo>
                      <a:pt x="2010" y="1422"/>
                    </a:lnTo>
                    <a:lnTo>
                      <a:pt x="2014" y="1418"/>
                    </a:lnTo>
                    <a:lnTo>
                      <a:pt x="2018" y="1415"/>
                    </a:lnTo>
                    <a:lnTo>
                      <a:pt x="2022" y="1404"/>
                    </a:lnTo>
                    <a:lnTo>
                      <a:pt x="2026" y="1399"/>
                    </a:lnTo>
                    <a:lnTo>
                      <a:pt x="2030" y="1396"/>
                    </a:lnTo>
                    <a:lnTo>
                      <a:pt x="2034" y="1389"/>
                    </a:lnTo>
                    <a:lnTo>
                      <a:pt x="2038" y="1382"/>
                    </a:lnTo>
                    <a:lnTo>
                      <a:pt x="2042" y="1377"/>
                    </a:lnTo>
                    <a:lnTo>
                      <a:pt x="2046" y="1369"/>
                    </a:lnTo>
                    <a:lnTo>
                      <a:pt x="2050" y="1365"/>
                    </a:lnTo>
                    <a:lnTo>
                      <a:pt x="2054" y="1358"/>
                    </a:lnTo>
                    <a:lnTo>
                      <a:pt x="2058" y="1355"/>
                    </a:lnTo>
                    <a:lnTo>
                      <a:pt x="2062" y="1348"/>
                    </a:lnTo>
                    <a:lnTo>
                      <a:pt x="2065" y="1341"/>
                    </a:lnTo>
                    <a:lnTo>
                      <a:pt x="2069" y="1335"/>
                    </a:lnTo>
                    <a:lnTo>
                      <a:pt x="2073" y="1331"/>
                    </a:lnTo>
                    <a:lnTo>
                      <a:pt x="2077" y="1323"/>
                    </a:lnTo>
                    <a:lnTo>
                      <a:pt x="2081" y="1318"/>
                    </a:lnTo>
                    <a:lnTo>
                      <a:pt x="2085" y="1313"/>
                    </a:lnTo>
                    <a:lnTo>
                      <a:pt x="2089" y="1306"/>
                    </a:lnTo>
                    <a:lnTo>
                      <a:pt x="2093" y="1304"/>
                    </a:lnTo>
                    <a:lnTo>
                      <a:pt x="2097" y="1293"/>
                    </a:lnTo>
                    <a:lnTo>
                      <a:pt x="2101" y="1289"/>
                    </a:lnTo>
                    <a:lnTo>
                      <a:pt x="2105" y="1283"/>
                    </a:lnTo>
                    <a:lnTo>
                      <a:pt x="2109" y="1279"/>
                    </a:lnTo>
                    <a:lnTo>
                      <a:pt x="2113" y="1269"/>
                    </a:lnTo>
                    <a:lnTo>
                      <a:pt x="2117" y="1265"/>
                    </a:lnTo>
                    <a:lnTo>
                      <a:pt x="2121" y="1256"/>
                    </a:lnTo>
                    <a:lnTo>
                      <a:pt x="2125" y="1253"/>
                    </a:lnTo>
                    <a:lnTo>
                      <a:pt x="2129" y="1248"/>
                    </a:lnTo>
                    <a:lnTo>
                      <a:pt x="2133" y="1243"/>
                    </a:lnTo>
                    <a:lnTo>
                      <a:pt x="2136" y="1238"/>
                    </a:lnTo>
                    <a:lnTo>
                      <a:pt x="2140" y="1229"/>
                    </a:lnTo>
                    <a:lnTo>
                      <a:pt x="2144" y="1219"/>
                    </a:lnTo>
                    <a:lnTo>
                      <a:pt x="2148" y="1218"/>
                    </a:lnTo>
                    <a:lnTo>
                      <a:pt x="2152" y="1212"/>
                    </a:lnTo>
                    <a:lnTo>
                      <a:pt x="2156" y="1211"/>
                    </a:lnTo>
                    <a:lnTo>
                      <a:pt x="2160" y="1197"/>
                    </a:lnTo>
                    <a:lnTo>
                      <a:pt x="2164" y="1197"/>
                    </a:lnTo>
                    <a:lnTo>
                      <a:pt x="2168" y="1185"/>
                    </a:lnTo>
                    <a:lnTo>
                      <a:pt x="2172" y="1185"/>
                    </a:lnTo>
                    <a:lnTo>
                      <a:pt x="2176" y="1178"/>
                    </a:lnTo>
                    <a:lnTo>
                      <a:pt x="2180" y="1170"/>
                    </a:lnTo>
                    <a:lnTo>
                      <a:pt x="2184" y="1165"/>
                    </a:lnTo>
                    <a:lnTo>
                      <a:pt x="2188" y="1158"/>
                    </a:lnTo>
                    <a:lnTo>
                      <a:pt x="2192" y="1150"/>
                    </a:lnTo>
                    <a:lnTo>
                      <a:pt x="2196" y="1148"/>
                    </a:lnTo>
                    <a:lnTo>
                      <a:pt x="2200" y="1143"/>
                    </a:lnTo>
                    <a:lnTo>
                      <a:pt x="2203" y="1136"/>
                    </a:lnTo>
                    <a:lnTo>
                      <a:pt x="2207" y="1131"/>
                    </a:lnTo>
                    <a:lnTo>
                      <a:pt x="2211" y="1120"/>
                    </a:lnTo>
                    <a:lnTo>
                      <a:pt x="2215" y="1119"/>
                    </a:lnTo>
                    <a:lnTo>
                      <a:pt x="2219" y="1111"/>
                    </a:lnTo>
                    <a:lnTo>
                      <a:pt x="2223" y="1106"/>
                    </a:lnTo>
                    <a:lnTo>
                      <a:pt x="2227" y="1099"/>
                    </a:lnTo>
                    <a:lnTo>
                      <a:pt x="2231" y="1093"/>
                    </a:lnTo>
                    <a:lnTo>
                      <a:pt x="2235" y="1086"/>
                    </a:lnTo>
                    <a:lnTo>
                      <a:pt x="2239" y="1087"/>
                    </a:lnTo>
                    <a:lnTo>
                      <a:pt x="2243" y="1075"/>
                    </a:lnTo>
                    <a:lnTo>
                      <a:pt x="2247" y="1070"/>
                    </a:lnTo>
                    <a:lnTo>
                      <a:pt x="2251" y="1066"/>
                    </a:lnTo>
                    <a:lnTo>
                      <a:pt x="2255" y="1058"/>
                    </a:lnTo>
                    <a:lnTo>
                      <a:pt x="2259" y="1055"/>
                    </a:lnTo>
                    <a:lnTo>
                      <a:pt x="2263" y="1046"/>
                    </a:lnTo>
                    <a:lnTo>
                      <a:pt x="2267" y="1041"/>
                    </a:lnTo>
                    <a:lnTo>
                      <a:pt x="2270" y="1038"/>
                    </a:lnTo>
                    <a:lnTo>
                      <a:pt x="2274" y="1031"/>
                    </a:lnTo>
                    <a:lnTo>
                      <a:pt x="2278" y="1028"/>
                    </a:lnTo>
                    <a:lnTo>
                      <a:pt x="2282" y="1016"/>
                    </a:lnTo>
                    <a:lnTo>
                      <a:pt x="2286" y="1011"/>
                    </a:lnTo>
                    <a:lnTo>
                      <a:pt x="2290" y="1004"/>
                    </a:lnTo>
                    <a:lnTo>
                      <a:pt x="2294" y="1001"/>
                    </a:lnTo>
                    <a:lnTo>
                      <a:pt x="2298" y="1001"/>
                    </a:lnTo>
                    <a:lnTo>
                      <a:pt x="2302" y="992"/>
                    </a:lnTo>
                    <a:lnTo>
                      <a:pt x="2306" y="985"/>
                    </a:lnTo>
                    <a:lnTo>
                      <a:pt x="2310" y="980"/>
                    </a:lnTo>
                    <a:lnTo>
                      <a:pt x="2314" y="974"/>
                    </a:lnTo>
                    <a:lnTo>
                      <a:pt x="2318" y="965"/>
                    </a:lnTo>
                    <a:lnTo>
                      <a:pt x="2322" y="958"/>
                    </a:lnTo>
                    <a:lnTo>
                      <a:pt x="2326" y="955"/>
                    </a:lnTo>
                    <a:lnTo>
                      <a:pt x="2330" y="953"/>
                    </a:lnTo>
                    <a:lnTo>
                      <a:pt x="2334" y="943"/>
                    </a:lnTo>
                    <a:lnTo>
                      <a:pt x="2338" y="943"/>
                    </a:lnTo>
                    <a:lnTo>
                      <a:pt x="2341" y="930"/>
                    </a:lnTo>
                    <a:lnTo>
                      <a:pt x="2345" y="929"/>
                    </a:lnTo>
                    <a:lnTo>
                      <a:pt x="2349" y="920"/>
                    </a:lnTo>
                    <a:lnTo>
                      <a:pt x="2353" y="917"/>
                    </a:lnTo>
                    <a:lnTo>
                      <a:pt x="2357" y="909"/>
                    </a:lnTo>
                    <a:lnTo>
                      <a:pt x="2361" y="907"/>
                    </a:lnTo>
                    <a:lnTo>
                      <a:pt x="2365" y="900"/>
                    </a:lnTo>
                    <a:lnTo>
                      <a:pt x="2369" y="890"/>
                    </a:lnTo>
                    <a:lnTo>
                      <a:pt x="2373" y="889"/>
                    </a:lnTo>
                    <a:lnTo>
                      <a:pt x="2377" y="882"/>
                    </a:lnTo>
                    <a:lnTo>
                      <a:pt x="2381" y="882"/>
                    </a:lnTo>
                    <a:lnTo>
                      <a:pt x="2385" y="870"/>
                    </a:lnTo>
                    <a:lnTo>
                      <a:pt x="2389" y="863"/>
                    </a:lnTo>
                    <a:lnTo>
                      <a:pt x="2393" y="861"/>
                    </a:lnTo>
                    <a:lnTo>
                      <a:pt x="2397" y="851"/>
                    </a:lnTo>
                    <a:lnTo>
                      <a:pt x="2401" y="849"/>
                    </a:lnTo>
                    <a:lnTo>
                      <a:pt x="2405" y="839"/>
                    </a:lnTo>
                    <a:lnTo>
                      <a:pt x="2408" y="836"/>
                    </a:lnTo>
                    <a:lnTo>
                      <a:pt x="2412" y="832"/>
                    </a:lnTo>
                    <a:lnTo>
                      <a:pt x="2416" y="832"/>
                    </a:lnTo>
                    <a:lnTo>
                      <a:pt x="2420" y="824"/>
                    </a:lnTo>
                    <a:lnTo>
                      <a:pt x="2424" y="821"/>
                    </a:lnTo>
                    <a:lnTo>
                      <a:pt x="2428" y="811"/>
                    </a:lnTo>
                    <a:lnTo>
                      <a:pt x="2432" y="804"/>
                    </a:lnTo>
                    <a:lnTo>
                      <a:pt x="2436" y="805"/>
                    </a:lnTo>
                    <a:lnTo>
                      <a:pt x="2440" y="792"/>
                    </a:lnTo>
                    <a:lnTo>
                      <a:pt x="2444" y="791"/>
                    </a:lnTo>
                    <a:lnTo>
                      <a:pt x="2448" y="787"/>
                    </a:lnTo>
                    <a:lnTo>
                      <a:pt x="2452" y="781"/>
                    </a:lnTo>
                    <a:lnTo>
                      <a:pt x="2456" y="774"/>
                    </a:lnTo>
                    <a:lnTo>
                      <a:pt x="2460" y="770"/>
                    </a:lnTo>
                    <a:lnTo>
                      <a:pt x="2464" y="764"/>
                    </a:lnTo>
                    <a:lnTo>
                      <a:pt x="2468" y="761"/>
                    </a:lnTo>
                    <a:lnTo>
                      <a:pt x="2472" y="753"/>
                    </a:lnTo>
                    <a:lnTo>
                      <a:pt x="2476" y="750"/>
                    </a:lnTo>
                    <a:lnTo>
                      <a:pt x="2479" y="741"/>
                    </a:lnTo>
                    <a:lnTo>
                      <a:pt x="2483" y="737"/>
                    </a:lnTo>
                    <a:lnTo>
                      <a:pt x="2487" y="734"/>
                    </a:lnTo>
                    <a:lnTo>
                      <a:pt x="2491" y="729"/>
                    </a:lnTo>
                    <a:lnTo>
                      <a:pt x="2495" y="727"/>
                    </a:lnTo>
                    <a:lnTo>
                      <a:pt x="2499" y="720"/>
                    </a:lnTo>
                    <a:lnTo>
                      <a:pt x="2503" y="717"/>
                    </a:lnTo>
                    <a:lnTo>
                      <a:pt x="2507" y="712"/>
                    </a:lnTo>
                    <a:lnTo>
                      <a:pt x="2511" y="706"/>
                    </a:lnTo>
                    <a:lnTo>
                      <a:pt x="2515" y="700"/>
                    </a:lnTo>
                    <a:lnTo>
                      <a:pt x="2519" y="696"/>
                    </a:lnTo>
                    <a:lnTo>
                      <a:pt x="2523" y="690"/>
                    </a:lnTo>
                    <a:lnTo>
                      <a:pt x="2527" y="682"/>
                    </a:lnTo>
                    <a:lnTo>
                      <a:pt x="2531" y="682"/>
                    </a:lnTo>
                    <a:lnTo>
                      <a:pt x="2535" y="679"/>
                    </a:lnTo>
                    <a:lnTo>
                      <a:pt x="2539" y="669"/>
                    </a:lnTo>
                    <a:lnTo>
                      <a:pt x="2543" y="663"/>
                    </a:lnTo>
                    <a:lnTo>
                      <a:pt x="2546" y="659"/>
                    </a:lnTo>
                    <a:lnTo>
                      <a:pt x="2550" y="658"/>
                    </a:lnTo>
                    <a:lnTo>
                      <a:pt x="2554" y="651"/>
                    </a:lnTo>
                    <a:lnTo>
                      <a:pt x="2558" y="645"/>
                    </a:lnTo>
                    <a:lnTo>
                      <a:pt x="2562" y="645"/>
                    </a:lnTo>
                    <a:lnTo>
                      <a:pt x="2566" y="638"/>
                    </a:lnTo>
                    <a:lnTo>
                      <a:pt x="2570" y="634"/>
                    </a:lnTo>
                    <a:lnTo>
                      <a:pt x="2574" y="628"/>
                    </a:lnTo>
                    <a:lnTo>
                      <a:pt x="2578" y="624"/>
                    </a:lnTo>
                    <a:lnTo>
                      <a:pt x="2582" y="617"/>
                    </a:lnTo>
                    <a:lnTo>
                      <a:pt x="2586" y="615"/>
                    </a:lnTo>
                    <a:lnTo>
                      <a:pt x="2590" y="607"/>
                    </a:lnTo>
                    <a:lnTo>
                      <a:pt x="2594" y="604"/>
                    </a:lnTo>
                    <a:lnTo>
                      <a:pt x="2598" y="602"/>
                    </a:lnTo>
                    <a:lnTo>
                      <a:pt x="2602" y="595"/>
                    </a:lnTo>
                    <a:lnTo>
                      <a:pt x="2606" y="591"/>
                    </a:lnTo>
                    <a:lnTo>
                      <a:pt x="2610" y="585"/>
                    </a:lnTo>
                    <a:lnTo>
                      <a:pt x="2613" y="581"/>
                    </a:lnTo>
                    <a:lnTo>
                      <a:pt x="2617" y="581"/>
                    </a:lnTo>
                    <a:lnTo>
                      <a:pt x="2621" y="568"/>
                    </a:lnTo>
                    <a:lnTo>
                      <a:pt x="2625" y="567"/>
                    </a:lnTo>
                    <a:lnTo>
                      <a:pt x="2629" y="564"/>
                    </a:lnTo>
                    <a:lnTo>
                      <a:pt x="2633" y="561"/>
                    </a:lnTo>
                    <a:lnTo>
                      <a:pt x="2637" y="557"/>
                    </a:lnTo>
                    <a:lnTo>
                      <a:pt x="2641" y="551"/>
                    </a:lnTo>
                    <a:lnTo>
                      <a:pt x="2645" y="544"/>
                    </a:lnTo>
                    <a:lnTo>
                      <a:pt x="2649" y="543"/>
                    </a:lnTo>
                    <a:lnTo>
                      <a:pt x="2653" y="542"/>
                    </a:lnTo>
                    <a:lnTo>
                      <a:pt x="2657" y="536"/>
                    </a:lnTo>
                    <a:lnTo>
                      <a:pt x="2661" y="533"/>
                    </a:lnTo>
                    <a:lnTo>
                      <a:pt x="2665" y="523"/>
                    </a:lnTo>
                    <a:lnTo>
                      <a:pt x="2669" y="524"/>
                    </a:lnTo>
                    <a:lnTo>
                      <a:pt x="2673" y="517"/>
                    </a:lnTo>
                    <a:lnTo>
                      <a:pt x="2677" y="515"/>
                    </a:lnTo>
                    <a:lnTo>
                      <a:pt x="2681" y="506"/>
                    </a:lnTo>
                    <a:lnTo>
                      <a:pt x="2684" y="505"/>
                    </a:lnTo>
                    <a:lnTo>
                      <a:pt x="2688" y="500"/>
                    </a:lnTo>
                    <a:lnTo>
                      <a:pt x="2692" y="496"/>
                    </a:lnTo>
                    <a:lnTo>
                      <a:pt x="2696" y="493"/>
                    </a:lnTo>
                    <a:lnTo>
                      <a:pt x="2700" y="490"/>
                    </a:lnTo>
                    <a:lnTo>
                      <a:pt x="2704" y="486"/>
                    </a:lnTo>
                    <a:lnTo>
                      <a:pt x="2708" y="482"/>
                    </a:lnTo>
                    <a:lnTo>
                      <a:pt x="2712" y="478"/>
                    </a:lnTo>
                    <a:lnTo>
                      <a:pt x="2716" y="473"/>
                    </a:lnTo>
                    <a:lnTo>
                      <a:pt x="2720" y="472"/>
                    </a:lnTo>
                    <a:lnTo>
                      <a:pt x="2724" y="465"/>
                    </a:lnTo>
                    <a:lnTo>
                      <a:pt x="2728" y="458"/>
                    </a:lnTo>
                    <a:lnTo>
                      <a:pt x="2732" y="461"/>
                    </a:lnTo>
                    <a:lnTo>
                      <a:pt x="2736" y="451"/>
                    </a:lnTo>
                    <a:lnTo>
                      <a:pt x="2740" y="451"/>
                    </a:lnTo>
                    <a:lnTo>
                      <a:pt x="2744" y="445"/>
                    </a:lnTo>
                    <a:lnTo>
                      <a:pt x="2748" y="441"/>
                    </a:lnTo>
                    <a:lnTo>
                      <a:pt x="2751" y="441"/>
                    </a:lnTo>
                    <a:lnTo>
                      <a:pt x="2755" y="438"/>
                    </a:lnTo>
                    <a:lnTo>
                      <a:pt x="2759" y="430"/>
                    </a:lnTo>
                    <a:lnTo>
                      <a:pt x="2763" y="425"/>
                    </a:lnTo>
                    <a:lnTo>
                      <a:pt x="2767" y="422"/>
                    </a:lnTo>
                    <a:lnTo>
                      <a:pt x="2771" y="420"/>
                    </a:lnTo>
                    <a:lnTo>
                      <a:pt x="2775" y="417"/>
                    </a:lnTo>
                    <a:lnTo>
                      <a:pt x="2779" y="414"/>
                    </a:lnTo>
                    <a:lnTo>
                      <a:pt x="2783" y="408"/>
                    </a:lnTo>
                    <a:lnTo>
                      <a:pt x="2787" y="405"/>
                    </a:lnTo>
                    <a:lnTo>
                      <a:pt x="2791" y="405"/>
                    </a:lnTo>
                    <a:lnTo>
                      <a:pt x="2795" y="395"/>
                    </a:lnTo>
                    <a:lnTo>
                      <a:pt x="2799" y="398"/>
                    </a:lnTo>
                    <a:lnTo>
                      <a:pt x="2803" y="394"/>
                    </a:lnTo>
                    <a:lnTo>
                      <a:pt x="2807" y="391"/>
                    </a:lnTo>
                    <a:lnTo>
                      <a:pt x="2811" y="388"/>
                    </a:lnTo>
                    <a:lnTo>
                      <a:pt x="2815" y="380"/>
                    </a:lnTo>
                    <a:lnTo>
                      <a:pt x="2818" y="381"/>
                    </a:lnTo>
                    <a:lnTo>
                      <a:pt x="2822" y="376"/>
                    </a:lnTo>
                    <a:lnTo>
                      <a:pt x="2826" y="373"/>
                    </a:lnTo>
                    <a:lnTo>
                      <a:pt x="2830" y="369"/>
                    </a:lnTo>
                    <a:lnTo>
                      <a:pt x="2834" y="364"/>
                    </a:lnTo>
                    <a:lnTo>
                      <a:pt x="2838" y="361"/>
                    </a:lnTo>
                    <a:lnTo>
                      <a:pt x="2842" y="357"/>
                    </a:lnTo>
                    <a:lnTo>
                      <a:pt x="2846" y="356"/>
                    </a:lnTo>
                    <a:lnTo>
                      <a:pt x="2850" y="352"/>
                    </a:lnTo>
                    <a:lnTo>
                      <a:pt x="2854" y="353"/>
                    </a:lnTo>
                    <a:lnTo>
                      <a:pt x="2858" y="344"/>
                    </a:lnTo>
                    <a:lnTo>
                      <a:pt x="2862" y="344"/>
                    </a:lnTo>
                    <a:lnTo>
                      <a:pt x="2866" y="339"/>
                    </a:lnTo>
                    <a:lnTo>
                      <a:pt x="2870" y="337"/>
                    </a:lnTo>
                    <a:lnTo>
                      <a:pt x="2874" y="335"/>
                    </a:lnTo>
                    <a:lnTo>
                      <a:pt x="2878" y="330"/>
                    </a:lnTo>
                    <a:lnTo>
                      <a:pt x="2882" y="329"/>
                    </a:lnTo>
                    <a:lnTo>
                      <a:pt x="2886" y="329"/>
                    </a:lnTo>
                    <a:lnTo>
                      <a:pt x="2889" y="325"/>
                    </a:lnTo>
                    <a:lnTo>
                      <a:pt x="2893" y="320"/>
                    </a:lnTo>
                    <a:lnTo>
                      <a:pt x="2897" y="315"/>
                    </a:lnTo>
                    <a:lnTo>
                      <a:pt x="2901" y="315"/>
                    </a:lnTo>
                    <a:lnTo>
                      <a:pt x="2905" y="313"/>
                    </a:lnTo>
                    <a:lnTo>
                      <a:pt x="2909" y="306"/>
                    </a:lnTo>
                    <a:lnTo>
                      <a:pt x="2913" y="303"/>
                    </a:lnTo>
                    <a:lnTo>
                      <a:pt x="2917" y="302"/>
                    </a:lnTo>
                    <a:lnTo>
                      <a:pt x="2921" y="295"/>
                    </a:lnTo>
                    <a:lnTo>
                      <a:pt x="2925" y="298"/>
                    </a:lnTo>
                    <a:lnTo>
                      <a:pt x="2929" y="292"/>
                    </a:lnTo>
                    <a:lnTo>
                      <a:pt x="2933" y="289"/>
                    </a:lnTo>
                    <a:lnTo>
                      <a:pt x="2937" y="285"/>
                    </a:lnTo>
                    <a:lnTo>
                      <a:pt x="2941" y="286"/>
                    </a:lnTo>
                    <a:lnTo>
                      <a:pt x="2945" y="286"/>
                    </a:lnTo>
                    <a:lnTo>
                      <a:pt x="2949" y="275"/>
                    </a:lnTo>
                    <a:lnTo>
                      <a:pt x="2953" y="275"/>
                    </a:lnTo>
                    <a:lnTo>
                      <a:pt x="2956" y="275"/>
                    </a:lnTo>
                    <a:lnTo>
                      <a:pt x="2960" y="269"/>
                    </a:lnTo>
                    <a:lnTo>
                      <a:pt x="2964" y="271"/>
                    </a:lnTo>
                    <a:lnTo>
                      <a:pt x="2968" y="259"/>
                    </a:lnTo>
                    <a:lnTo>
                      <a:pt x="2972" y="261"/>
                    </a:lnTo>
                    <a:lnTo>
                      <a:pt x="2976" y="262"/>
                    </a:lnTo>
                    <a:lnTo>
                      <a:pt x="2980" y="255"/>
                    </a:lnTo>
                    <a:lnTo>
                      <a:pt x="2984" y="255"/>
                    </a:lnTo>
                    <a:lnTo>
                      <a:pt x="2988" y="252"/>
                    </a:lnTo>
                    <a:lnTo>
                      <a:pt x="2992" y="252"/>
                    </a:lnTo>
                    <a:lnTo>
                      <a:pt x="2996" y="248"/>
                    </a:lnTo>
                    <a:lnTo>
                      <a:pt x="3000" y="242"/>
                    </a:lnTo>
                    <a:lnTo>
                      <a:pt x="3004" y="241"/>
                    </a:lnTo>
                    <a:lnTo>
                      <a:pt x="3008" y="241"/>
                    </a:lnTo>
                    <a:lnTo>
                      <a:pt x="3012" y="238"/>
                    </a:lnTo>
                    <a:lnTo>
                      <a:pt x="3016" y="234"/>
                    </a:lnTo>
                    <a:lnTo>
                      <a:pt x="3020" y="232"/>
                    </a:lnTo>
                    <a:lnTo>
                      <a:pt x="3024" y="23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5" name="Line 4707"/>
              <p:cNvSpPr>
                <a:spLocks noChangeShapeType="1"/>
              </p:cNvSpPr>
              <p:nvPr/>
            </p:nvSpPr>
            <p:spPr bwMode="auto">
              <a:xfrm flipV="1">
                <a:off x="310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6" name="Line 4708"/>
              <p:cNvSpPr>
                <a:spLocks noChangeShapeType="1"/>
              </p:cNvSpPr>
              <p:nvPr/>
            </p:nvSpPr>
            <p:spPr bwMode="auto">
              <a:xfrm>
                <a:off x="310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7" name="Line 4709"/>
              <p:cNvSpPr>
                <a:spLocks noChangeShapeType="1"/>
              </p:cNvSpPr>
              <p:nvPr/>
            </p:nvSpPr>
            <p:spPr bwMode="auto">
              <a:xfrm flipV="1">
                <a:off x="310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8" name="Line 4710"/>
              <p:cNvSpPr>
                <a:spLocks noChangeShapeType="1"/>
              </p:cNvSpPr>
              <p:nvPr/>
            </p:nvSpPr>
            <p:spPr bwMode="auto">
              <a:xfrm>
                <a:off x="3110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59" name="Line 4711"/>
              <p:cNvSpPr>
                <a:spLocks noChangeShapeType="1"/>
              </p:cNvSpPr>
              <p:nvPr/>
            </p:nvSpPr>
            <p:spPr bwMode="auto">
              <a:xfrm flipV="1">
                <a:off x="31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0" name="Line 4712"/>
              <p:cNvSpPr>
                <a:spLocks noChangeShapeType="1"/>
              </p:cNvSpPr>
              <p:nvPr/>
            </p:nvSpPr>
            <p:spPr bwMode="auto">
              <a:xfrm>
                <a:off x="31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1" name="Line 4713"/>
              <p:cNvSpPr>
                <a:spLocks noChangeShapeType="1"/>
              </p:cNvSpPr>
              <p:nvPr/>
            </p:nvSpPr>
            <p:spPr bwMode="auto">
              <a:xfrm flipV="1">
                <a:off x="3118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2" name="Line 4714"/>
              <p:cNvSpPr>
                <a:spLocks noChangeShapeType="1"/>
              </p:cNvSpPr>
              <p:nvPr/>
            </p:nvSpPr>
            <p:spPr bwMode="auto">
              <a:xfrm flipV="1">
                <a:off x="3118" y="2014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3" name="Line 4715"/>
              <p:cNvSpPr>
                <a:spLocks noChangeShapeType="1"/>
              </p:cNvSpPr>
              <p:nvPr/>
            </p:nvSpPr>
            <p:spPr bwMode="auto">
              <a:xfrm>
                <a:off x="3121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4" name="Line 4716"/>
              <p:cNvSpPr>
                <a:spLocks noChangeShapeType="1"/>
              </p:cNvSpPr>
              <p:nvPr/>
            </p:nvSpPr>
            <p:spPr bwMode="auto">
              <a:xfrm flipV="1">
                <a:off x="3123" y="2013"/>
                <a:ext cx="2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5" name="Freeform 4717"/>
              <p:cNvSpPr>
                <a:spLocks/>
              </p:cNvSpPr>
              <p:nvPr/>
            </p:nvSpPr>
            <p:spPr bwMode="auto">
              <a:xfrm flipV="1">
                <a:off x="3125" y="908"/>
                <a:ext cx="1688" cy="1107"/>
              </a:xfrm>
              <a:custGeom>
                <a:avLst/>
                <a:gdLst/>
                <a:ahLst/>
                <a:cxnLst>
                  <a:cxn ang="0">
                    <a:pos x="44" y="14"/>
                  </a:cxn>
                  <a:cxn ang="0">
                    <a:pos x="91" y="40"/>
                  </a:cxn>
                  <a:cxn ang="0">
                    <a:pos x="138" y="65"/>
                  </a:cxn>
                  <a:cxn ang="0">
                    <a:pos x="186" y="101"/>
                  </a:cxn>
                  <a:cxn ang="0">
                    <a:pos x="233" y="143"/>
                  </a:cxn>
                  <a:cxn ang="0">
                    <a:pos x="280" y="202"/>
                  </a:cxn>
                  <a:cxn ang="0">
                    <a:pos x="327" y="265"/>
                  </a:cxn>
                  <a:cxn ang="0">
                    <a:pos x="375" y="336"/>
                  </a:cxn>
                  <a:cxn ang="0">
                    <a:pos x="422" y="421"/>
                  </a:cxn>
                  <a:cxn ang="0">
                    <a:pos x="469" y="514"/>
                  </a:cxn>
                  <a:cxn ang="0">
                    <a:pos x="517" y="607"/>
                  </a:cxn>
                  <a:cxn ang="0">
                    <a:pos x="564" y="704"/>
                  </a:cxn>
                  <a:cxn ang="0">
                    <a:pos x="611" y="813"/>
                  </a:cxn>
                  <a:cxn ang="0">
                    <a:pos x="659" y="914"/>
                  </a:cxn>
                  <a:cxn ang="0">
                    <a:pos x="706" y="1029"/>
                  </a:cxn>
                  <a:cxn ang="0">
                    <a:pos x="753" y="1139"/>
                  </a:cxn>
                  <a:cxn ang="0">
                    <a:pos x="801" y="1242"/>
                  </a:cxn>
                  <a:cxn ang="0">
                    <a:pos x="848" y="1343"/>
                  </a:cxn>
                  <a:cxn ang="0">
                    <a:pos x="895" y="1434"/>
                  </a:cxn>
                  <a:cxn ang="0">
                    <a:pos x="943" y="1521"/>
                  </a:cxn>
                  <a:cxn ang="0">
                    <a:pos x="990" y="1610"/>
                  </a:cxn>
                  <a:cxn ang="0">
                    <a:pos x="1037" y="1681"/>
                  </a:cxn>
                  <a:cxn ang="0">
                    <a:pos x="1084" y="1746"/>
                  </a:cxn>
                  <a:cxn ang="0">
                    <a:pos x="1132" y="1800"/>
                  </a:cxn>
                  <a:cxn ang="0">
                    <a:pos x="1179" y="1835"/>
                  </a:cxn>
                  <a:cxn ang="0">
                    <a:pos x="1226" y="1873"/>
                  </a:cxn>
                  <a:cxn ang="0">
                    <a:pos x="1274" y="1901"/>
                  </a:cxn>
                  <a:cxn ang="0">
                    <a:pos x="1321" y="1914"/>
                  </a:cxn>
                  <a:cxn ang="0">
                    <a:pos x="1368" y="1914"/>
                  </a:cxn>
                  <a:cxn ang="0">
                    <a:pos x="1416" y="1903"/>
                  </a:cxn>
                  <a:cxn ang="0">
                    <a:pos x="1463" y="1893"/>
                  </a:cxn>
                  <a:cxn ang="0">
                    <a:pos x="1510" y="1867"/>
                  </a:cxn>
                  <a:cxn ang="0">
                    <a:pos x="1558" y="1837"/>
                  </a:cxn>
                  <a:cxn ang="0">
                    <a:pos x="1605" y="1800"/>
                  </a:cxn>
                  <a:cxn ang="0">
                    <a:pos x="1652" y="1754"/>
                  </a:cxn>
                  <a:cxn ang="0">
                    <a:pos x="1699" y="1701"/>
                  </a:cxn>
                  <a:cxn ang="0">
                    <a:pos x="1747" y="1647"/>
                  </a:cxn>
                  <a:cxn ang="0">
                    <a:pos x="1794" y="1578"/>
                  </a:cxn>
                  <a:cxn ang="0">
                    <a:pos x="1841" y="1517"/>
                  </a:cxn>
                  <a:cxn ang="0">
                    <a:pos x="1889" y="1448"/>
                  </a:cxn>
                  <a:cxn ang="0">
                    <a:pos x="1936" y="1375"/>
                  </a:cxn>
                  <a:cxn ang="0">
                    <a:pos x="1983" y="1311"/>
                  </a:cxn>
                  <a:cxn ang="0">
                    <a:pos x="2031" y="1236"/>
                  </a:cxn>
                  <a:cxn ang="0">
                    <a:pos x="2078" y="1163"/>
                  </a:cxn>
                  <a:cxn ang="0">
                    <a:pos x="2125" y="1090"/>
                  </a:cxn>
                  <a:cxn ang="0">
                    <a:pos x="2173" y="1017"/>
                  </a:cxn>
                  <a:cxn ang="0">
                    <a:pos x="2220" y="951"/>
                  </a:cxn>
                  <a:cxn ang="0">
                    <a:pos x="2267" y="884"/>
                  </a:cxn>
                  <a:cxn ang="0">
                    <a:pos x="2314" y="813"/>
                  </a:cxn>
                  <a:cxn ang="0">
                    <a:pos x="2362" y="756"/>
                  </a:cxn>
                  <a:cxn ang="0">
                    <a:pos x="2409" y="688"/>
                  </a:cxn>
                  <a:cxn ang="0">
                    <a:pos x="2456" y="633"/>
                  </a:cxn>
                  <a:cxn ang="0">
                    <a:pos x="2504" y="574"/>
                  </a:cxn>
                  <a:cxn ang="0">
                    <a:pos x="2551" y="522"/>
                  </a:cxn>
                  <a:cxn ang="0">
                    <a:pos x="2598" y="477"/>
                  </a:cxn>
                  <a:cxn ang="0">
                    <a:pos x="2646" y="431"/>
                  </a:cxn>
                  <a:cxn ang="0">
                    <a:pos x="2693" y="384"/>
                  </a:cxn>
                  <a:cxn ang="0">
                    <a:pos x="2740" y="340"/>
                  </a:cxn>
                  <a:cxn ang="0">
                    <a:pos x="2788" y="307"/>
                  </a:cxn>
                  <a:cxn ang="0">
                    <a:pos x="2835" y="273"/>
                  </a:cxn>
                  <a:cxn ang="0">
                    <a:pos x="2882" y="234"/>
                  </a:cxn>
                  <a:cxn ang="0">
                    <a:pos x="2930" y="216"/>
                  </a:cxn>
                </a:cxnLst>
                <a:rect l="0" t="0" r="r" b="b"/>
                <a:pathLst>
                  <a:path w="2930" h="1922">
                    <a:moveTo>
                      <a:pt x="0" y="4"/>
                    </a:moveTo>
                    <a:lnTo>
                      <a:pt x="4" y="2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2" y="10"/>
                    </a:lnTo>
                    <a:lnTo>
                      <a:pt x="36" y="12"/>
                    </a:lnTo>
                    <a:lnTo>
                      <a:pt x="40" y="14"/>
                    </a:lnTo>
                    <a:lnTo>
                      <a:pt x="44" y="14"/>
                    </a:lnTo>
                    <a:lnTo>
                      <a:pt x="48" y="16"/>
                    </a:lnTo>
                    <a:lnTo>
                      <a:pt x="52" y="18"/>
                    </a:lnTo>
                    <a:lnTo>
                      <a:pt x="55" y="16"/>
                    </a:lnTo>
                    <a:lnTo>
                      <a:pt x="59" y="14"/>
                    </a:lnTo>
                    <a:lnTo>
                      <a:pt x="63" y="20"/>
                    </a:lnTo>
                    <a:lnTo>
                      <a:pt x="67" y="26"/>
                    </a:lnTo>
                    <a:lnTo>
                      <a:pt x="71" y="24"/>
                    </a:lnTo>
                    <a:lnTo>
                      <a:pt x="75" y="28"/>
                    </a:lnTo>
                    <a:lnTo>
                      <a:pt x="79" y="26"/>
                    </a:lnTo>
                    <a:lnTo>
                      <a:pt x="83" y="30"/>
                    </a:lnTo>
                    <a:lnTo>
                      <a:pt x="87" y="30"/>
                    </a:lnTo>
                    <a:lnTo>
                      <a:pt x="91" y="40"/>
                    </a:lnTo>
                    <a:lnTo>
                      <a:pt x="95" y="34"/>
                    </a:lnTo>
                    <a:lnTo>
                      <a:pt x="99" y="38"/>
                    </a:lnTo>
                    <a:lnTo>
                      <a:pt x="103" y="38"/>
                    </a:lnTo>
                    <a:lnTo>
                      <a:pt x="107" y="42"/>
                    </a:lnTo>
                    <a:lnTo>
                      <a:pt x="111" y="44"/>
                    </a:lnTo>
                    <a:lnTo>
                      <a:pt x="115" y="44"/>
                    </a:lnTo>
                    <a:lnTo>
                      <a:pt x="119" y="50"/>
                    </a:lnTo>
                    <a:lnTo>
                      <a:pt x="122" y="50"/>
                    </a:lnTo>
                    <a:lnTo>
                      <a:pt x="126" y="52"/>
                    </a:lnTo>
                    <a:lnTo>
                      <a:pt x="130" y="58"/>
                    </a:lnTo>
                    <a:lnTo>
                      <a:pt x="134" y="58"/>
                    </a:lnTo>
                    <a:lnTo>
                      <a:pt x="138" y="65"/>
                    </a:lnTo>
                    <a:lnTo>
                      <a:pt x="142" y="60"/>
                    </a:lnTo>
                    <a:lnTo>
                      <a:pt x="146" y="65"/>
                    </a:lnTo>
                    <a:lnTo>
                      <a:pt x="150" y="69"/>
                    </a:lnTo>
                    <a:lnTo>
                      <a:pt x="154" y="71"/>
                    </a:lnTo>
                    <a:lnTo>
                      <a:pt x="158" y="79"/>
                    </a:lnTo>
                    <a:lnTo>
                      <a:pt x="162" y="75"/>
                    </a:lnTo>
                    <a:lnTo>
                      <a:pt x="166" y="81"/>
                    </a:lnTo>
                    <a:lnTo>
                      <a:pt x="170" y="87"/>
                    </a:lnTo>
                    <a:lnTo>
                      <a:pt x="174" y="95"/>
                    </a:lnTo>
                    <a:lnTo>
                      <a:pt x="178" y="93"/>
                    </a:lnTo>
                    <a:lnTo>
                      <a:pt x="182" y="99"/>
                    </a:lnTo>
                    <a:lnTo>
                      <a:pt x="186" y="101"/>
                    </a:lnTo>
                    <a:lnTo>
                      <a:pt x="190" y="101"/>
                    </a:lnTo>
                    <a:lnTo>
                      <a:pt x="193" y="105"/>
                    </a:lnTo>
                    <a:lnTo>
                      <a:pt x="197" y="109"/>
                    </a:lnTo>
                    <a:lnTo>
                      <a:pt x="201" y="113"/>
                    </a:lnTo>
                    <a:lnTo>
                      <a:pt x="205" y="115"/>
                    </a:lnTo>
                    <a:lnTo>
                      <a:pt x="209" y="117"/>
                    </a:lnTo>
                    <a:lnTo>
                      <a:pt x="213" y="123"/>
                    </a:lnTo>
                    <a:lnTo>
                      <a:pt x="217" y="123"/>
                    </a:lnTo>
                    <a:lnTo>
                      <a:pt x="221" y="133"/>
                    </a:lnTo>
                    <a:lnTo>
                      <a:pt x="225" y="137"/>
                    </a:lnTo>
                    <a:lnTo>
                      <a:pt x="229" y="139"/>
                    </a:lnTo>
                    <a:lnTo>
                      <a:pt x="233" y="143"/>
                    </a:lnTo>
                    <a:lnTo>
                      <a:pt x="237" y="149"/>
                    </a:lnTo>
                    <a:lnTo>
                      <a:pt x="241" y="154"/>
                    </a:lnTo>
                    <a:lnTo>
                      <a:pt x="245" y="156"/>
                    </a:lnTo>
                    <a:lnTo>
                      <a:pt x="249" y="164"/>
                    </a:lnTo>
                    <a:lnTo>
                      <a:pt x="253" y="164"/>
                    </a:lnTo>
                    <a:lnTo>
                      <a:pt x="257" y="176"/>
                    </a:lnTo>
                    <a:lnTo>
                      <a:pt x="260" y="178"/>
                    </a:lnTo>
                    <a:lnTo>
                      <a:pt x="264" y="178"/>
                    </a:lnTo>
                    <a:lnTo>
                      <a:pt x="268" y="184"/>
                    </a:lnTo>
                    <a:lnTo>
                      <a:pt x="272" y="192"/>
                    </a:lnTo>
                    <a:lnTo>
                      <a:pt x="276" y="198"/>
                    </a:lnTo>
                    <a:lnTo>
                      <a:pt x="280" y="202"/>
                    </a:lnTo>
                    <a:lnTo>
                      <a:pt x="284" y="202"/>
                    </a:lnTo>
                    <a:lnTo>
                      <a:pt x="288" y="214"/>
                    </a:lnTo>
                    <a:lnTo>
                      <a:pt x="292" y="214"/>
                    </a:lnTo>
                    <a:lnTo>
                      <a:pt x="296" y="226"/>
                    </a:lnTo>
                    <a:lnTo>
                      <a:pt x="300" y="222"/>
                    </a:lnTo>
                    <a:lnTo>
                      <a:pt x="304" y="234"/>
                    </a:lnTo>
                    <a:lnTo>
                      <a:pt x="308" y="239"/>
                    </a:lnTo>
                    <a:lnTo>
                      <a:pt x="312" y="241"/>
                    </a:lnTo>
                    <a:lnTo>
                      <a:pt x="316" y="253"/>
                    </a:lnTo>
                    <a:lnTo>
                      <a:pt x="320" y="251"/>
                    </a:lnTo>
                    <a:lnTo>
                      <a:pt x="324" y="261"/>
                    </a:lnTo>
                    <a:lnTo>
                      <a:pt x="327" y="265"/>
                    </a:lnTo>
                    <a:lnTo>
                      <a:pt x="331" y="273"/>
                    </a:lnTo>
                    <a:lnTo>
                      <a:pt x="335" y="273"/>
                    </a:lnTo>
                    <a:lnTo>
                      <a:pt x="339" y="281"/>
                    </a:lnTo>
                    <a:lnTo>
                      <a:pt x="343" y="285"/>
                    </a:lnTo>
                    <a:lnTo>
                      <a:pt x="347" y="291"/>
                    </a:lnTo>
                    <a:lnTo>
                      <a:pt x="351" y="299"/>
                    </a:lnTo>
                    <a:lnTo>
                      <a:pt x="355" y="309"/>
                    </a:lnTo>
                    <a:lnTo>
                      <a:pt x="359" y="313"/>
                    </a:lnTo>
                    <a:lnTo>
                      <a:pt x="363" y="319"/>
                    </a:lnTo>
                    <a:lnTo>
                      <a:pt x="367" y="328"/>
                    </a:lnTo>
                    <a:lnTo>
                      <a:pt x="371" y="330"/>
                    </a:lnTo>
                    <a:lnTo>
                      <a:pt x="375" y="336"/>
                    </a:lnTo>
                    <a:lnTo>
                      <a:pt x="379" y="340"/>
                    </a:lnTo>
                    <a:lnTo>
                      <a:pt x="383" y="350"/>
                    </a:lnTo>
                    <a:lnTo>
                      <a:pt x="387" y="362"/>
                    </a:lnTo>
                    <a:lnTo>
                      <a:pt x="391" y="366"/>
                    </a:lnTo>
                    <a:lnTo>
                      <a:pt x="395" y="372"/>
                    </a:lnTo>
                    <a:lnTo>
                      <a:pt x="398" y="376"/>
                    </a:lnTo>
                    <a:lnTo>
                      <a:pt x="402" y="390"/>
                    </a:lnTo>
                    <a:lnTo>
                      <a:pt x="406" y="390"/>
                    </a:lnTo>
                    <a:lnTo>
                      <a:pt x="410" y="400"/>
                    </a:lnTo>
                    <a:lnTo>
                      <a:pt x="414" y="404"/>
                    </a:lnTo>
                    <a:lnTo>
                      <a:pt x="418" y="415"/>
                    </a:lnTo>
                    <a:lnTo>
                      <a:pt x="422" y="421"/>
                    </a:lnTo>
                    <a:lnTo>
                      <a:pt x="426" y="431"/>
                    </a:lnTo>
                    <a:lnTo>
                      <a:pt x="430" y="441"/>
                    </a:lnTo>
                    <a:lnTo>
                      <a:pt x="434" y="443"/>
                    </a:lnTo>
                    <a:lnTo>
                      <a:pt x="438" y="457"/>
                    </a:lnTo>
                    <a:lnTo>
                      <a:pt x="442" y="459"/>
                    </a:lnTo>
                    <a:lnTo>
                      <a:pt x="446" y="465"/>
                    </a:lnTo>
                    <a:lnTo>
                      <a:pt x="450" y="473"/>
                    </a:lnTo>
                    <a:lnTo>
                      <a:pt x="454" y="481"/>
                    </a:lnTo>
                    <a:lnTo>
                      <a:pt x="458" y="489"/>
                    </a:lnTo>
                    <a:lnTo>
                      <a:pt x="462" y="493"/>
                    </a:lnTo>
                    <a:lnTo>
                      <a:pt x="465" y="501"/>
                    </a:lnTo>
                    <a:lnTo>
                      <a:pt x="469" y="514"/>
                    </a:lnTo>
                    <a:lnTo>
                      <a:pt x="473" y="520"/>
                    </a:lnTo>
                    <a:lnTo>
                      <a:pt x="477" y="524"/>
                    </a:lnTo>
                    <a:lnTo>
                      <a:pt x="481" y="534"/>
                    </a:lnTo>
                    <a:lnTo>
                      <a:pt x="485" y="542"/>
                    </a:lnTo>
                    <a:lnTo>
                      <a:pt x="489" y="552"/>
                    </a:lnTo>
                    <a:lnTo>
                      <a:pt x="493" y="552"/>
                    </a:lnTo>
                    <a:lnTo>
                      <a:pt x="497" y="562"/>
                    </a:lnTo>
                    <a:lnTo>
                      <a:pt x="501" y="574"/>
                    </a:lnTo>
                    <a:lnTo>
                      <a:pt x="505" y="584"/>
                    </a:lnTo>
                    <a:lnTo>
                      <a:pt x="509" y="586"/>
                    </a:lnTo>
                    <a:lnTo>
                      <a:pt x="513" y="599"/>
                    </a:lnTo>
                    <a:lnTo>
                      <a:pt x="517" y="607"/>
                    </a:lnTo>
                    <a:lnTo>
                      <a:pt x="521" y="613"/>
                    </a:lnTo>
                    <a:lnTo>
                      <a:pt x="525" y="623"/>
                    </a:lnTo>
                    <a:lnTo>
                      <a:pt x="529" y="635"/>
                    </a:lnTo>
                    <a:lnTo>
                      <a:pt x="533" y="643"/>
                    </a:lnTo>
                    <a:lnTo>
                      <a:pt x="536" y="643"/>
                    </a:lnTo>
                    <a:lnTo>
                      <a:pt x="540" y="655"/>
                    </a:lnTo>
                    <a:lnTo>
                      <a:pt x="544" y="663"/>
                    </a:lnTo>
                    <a:lnTo>
                      <a:pt x="548" y="671"/>
                    </a:lnTo>
                    <a:lnTo>
                      <a:pt x="552" y="680"/>
                    </a:lnTo>
                    <a:lnTo>
                      <a:pt x="556" y="698"/>
                    </a:lnTo>
                    <a:lnTo>
                      <a:pt x="560" y="700"/>
                    </a:lnTo>
                    <a:lnTo>
                      <a:pt x="564" y="704"/>
                    </a:lnTo>
                    <a:lnTo>
                      <a:pt x="568" y="714"/>
                    </a:lnTo>
                    <a:lnTo>
                      <a:pt x="572" y="728"/>
                    </a:lnTo>
                    <a:lnTo>
                      <a:pt x="576" y="734"/>
                    </a:lnTo>
                    <a:lnTo>
                      <a:pt x="580" y="742"/>
                    </a:lnTo>
                    <a:lnTo>
                      <a:pt x="584" y="748"/>
                    </a:lnTo>
                    <a:lnTo>
                      <a:pt x="588" y="762"/>
                    </a:lnTo>
                    <a:lnTo>
                      <a:pt x="592" y="771"/>
                    </a:lnTo>
                    <a:lnTo>
                      <a:pt x="596" y="781"/>
                    </a:lnTo>
                    <a:lnTo>
                      <a:pt x="600" y="783"/>
                    </a:lnTo>
                    <a:lnTo>
                      <a:pt x="603" y="793"/>
                    </a:lnTo>
                    <a:lnTo>
                      <a:pt x="607" y="809"/>
                    </a:lnTo>
                    <a:lnTo>
                      <a:pt x="611" y="813"/>
                    </a:lnTo>
                    <a:lnTo>
                      <a:pt x="615" y="817"/>
                    </a:lnTo>
                    <a:lnTo>
                      <a:pt x="619" y="827"/>
                    </a:lnTo>
                    <a:lnTo>
                      <a:pt x="623" y="839"/>
                    </a:lnTo>
                    <a:lnTo>
                      <a:pt x="627" y="849"/>
                    </a:lnTo>
                    <a:lnTo>
                      <a:pt x="631" y="851"/>
                    </a:lnTo>
                    <a:lnTo>
                      <a:pt x="635" y="872"/>
                    </a:lnTo>
                    <a:lnTo>
                      <a:pt x="639" y="874"/>
                    </a:lnTo>
                    <a:lnTo>
                      <a:pt x="643" y="884"/>
                    </a:lnTo>
                    <a:lnTo>
                      <a:pt x="647" y="890"/>
                    </a:lnTo>
                    <a:lnTo>
                      <a:pt x="651" y="904"/>
                    </a:lnTo>
                    <a:lnTo>
                      <a:pt x="655" y="912"/>
                    </a:lnTo>
                    <a:lnTo>
                      <a:pt x="659" y="914"/>
                    </a:lnTo>
                    <a:lnTo>
                      <a:pt x="663" y="932"/>
                    </a:lnTo>
                    <a:lnTo>
                      <a:pt x="667" y="938"/>
                    </a:lnTo>
                    <a:lnTo>
                      <a:pt x="670" y="943"/>
                    </a:lnTo>
                    <a:lnTo>
                      <a:pt x="674" y="957"/>
                    </a:lnTo>
                    <a:lnTo>
                      <a:pt x="678" y="965"/>
                    </a:lnTo>
                    <a:lnTo>
                      <a:pt x="682" y="977"/>
                    </a:lnTo>
                    <a:lnTo>
                      <a:pt x="686" y="983"/>
                    </a:lnTo>
                    <a:lnTo>
                      <a:pt x="690" y="995"/>
                    </a:lnTo>
                    <a:lnTo>
                      <a:pt x="694" y="999"/>
                    </a:lnTo>
                    <a:lnTo>
                      <a:pt x="698" y="1007"/>
                    </a:lnTo>
                    <a:lnTo>
                      <a:pt x="702" y="1019"/>
                    </a:lnTo>
                    <a:lnTo>
                      <a:pt x="706" y="1029"/>
                    </a:lnTo>
                    <a:lnTo>
                      <a:pt x="710" y="1040"/>
                    </a:lnTo>
                    <a:lnTo>
                      <a:pt x="714" y="1048"/>
                    </a:lnTo>
                    <a:lnTo>
                      <a:pt x="718" y="1060"/>
                    </a:lnTo>
                    <a:lnTo>
                      <a:pt x="722" y="1070"/>
                    </a:lnTo>
                    <a:lnTo>
                      <a:pt x="726" y="1074"/>
                    </a:lnTo>
                    <a:lnTo>
                      <a:pt x="730" y="1084"/>
                    </a:lnTo>
                    <a:lnTo>
                      <a:pt x="734" y="1092"/>
                    </a:lnTo>
                    <a:lnTo>
                      <a:pt x="738" y="1094"/>
                    </a:lnTo>
                    <a:lnTo>
                      <a:pt x="741" y="1110"/>
                    </a:lnTo>
                    <a:lnTo>
                      <a:pt x="745" y="1121"/>
                    </a:lnTo>
                    <a:lnTo>
                      <a:pt x="749" y="1127"/>
                    </a:lnTo>
                    <a:lnTo>
                      <a:pt x="753" y="1139"/>
                    </a:lnTo>
                    <a:lnTo>
                      <a:pt x="757" y="1147"/>
                    </a:lnTo>
                    <a:lnTo>
                      <a:pt x="761" y="1155"/>
                    </a:lnTo>
                    <a:lnTo>
                      <a:pt x="765" y="1161"/>
                    </a:lnTo>
                    <a:lnTo>
                      <a:pt x="769" y="1177"/>
                    </a:lnTo>
                    <a:lnTo>
                      <a:pt x="773" y="1175"/>
                    </a:lnTo>
                    <a:lnTo>
                      <a:pt x="777" y="1189"/>
                    </a:lnTo>
                    <a:lnTo>
                      <a:pt x="781" y="1203"/>
                    </a:lnTo>
                    <a:lnTo>
                      <a:pt x="785" y="1208"/>
                    </a:lnTo>
                    <a:lnTo>
                      <a:pt x="789" y="1220"/>
                    </a:lnTo>
                    <a:lnTo>
                      <a:pt x="793" y="1224"/>
                    </a:lnTo>
                    <a:lnTo>
                      <a:pt x="797" y="1236"/>
                    </a:lnTo>
                    <a:lnTo>
                      <a:pt x="801" y="1242"/>
                    </a:lnTo>
                    <a:lnTo>
                      <a:pt x="805" y="1248"/>
                    </a:lnTo>
                    <a:lnTo>
                      <a:pt x="808" y="1258"/>
                    </a:lnTo>
                    <a:lnTo>
                      <a:pt x="812" y="1270"/>
                    </a:lnTo>
                    <a:lnTo>
                      <a:pt x="816" y="1276"/>
                    </a:lnTo>
                    <a:lnTo>
                      <a:pt x="820" y="1288"/>
                    </a:lnTo>
                    <a:lnTo>
                      <a:pt x="824" y="1292"/>
                    </a:lnTo>
                    <a:lnTo>
                      <a:pt x="828" y="1301"/>
                    </a:lnTo>
                    <a:lnTo>
                      <a:pt x="832" y="1305"/>
                    </a:lnTo>
                    <a:lnTo>
                      <a:pt x="836" y="1319"/>
                    </a:lnTo>
                    <a:lnTo>
                      <a:pt x="840" y="1321"/>
                    </a:lnTo>
                    <a:lnTo>
                      <a:pt x="844" y="1333"/>
                    </a:lnTo>
                    <a:lnTo>
                      <a:pt x="848" y="1343"/>
                    </a:lnTo>
                    <a:lnTo>
                      <a:pt x="852" y="1353"/>
                    </a:lnTo>
                    <a:lnTo>
                      <a:pt x="856" y="1357"/>
                    </a:lnTo>
                    <a:lnTo>
                      <a:pt x="860" y="1369"/>
                    </a:lnTo>
                    <a:lnTo>
                      <a:pt x="864" y="1373"/>
                    </a:lnTo>
                    <a:lnTo>
                      <a:pt x="868" y="1379"/>
                    </a:lnTo>
                    <a:lnTo>
                      <a:pt x="872" y="1390"/>
                    </a:lnTo>
                    <a:lnTo>
                      <a:pt x="875" y="1398"/>
                    </a:lnTo>
                    <a:lnTo>
                      <a:pt x="879" y="1406"/>
                    </a:lnTo>
                    <a:lnTo>
                      <a:pt x="883" y="1414"/>
                    </a:lnTo>
                    <a:lnTo>
                      <a:pt x="887" y="1420"/>
                    </a:lnTo>
                    <a:lnTo>
                      <a:pt x="891" y="1428"/>
                    </a:lnTo>
                    <a:lnTo>
                      <a:pt x="895" y="1434"/>
                    </a:lnTo>
                    <a:lnTo>
                      <a:pt x="899" y="1452"/>
                    </a:lnTo>
                    <a:lnTo>
                      <a:pt x="903" y="1450"/>
                    </a:lnTo>
                    <a:lnTo>
                      <a:pt x="907" y="1458"/>
                    </a:lnTo>
                    <a:lnTo>
                      <a:pt x="911" y="1466"/>
                    </a:lnTo>
                    <a:lnTo>
                      <a:pt x="915" y="1477"/>
                    </a:lnTo>
                    <a:lnTo>
                      <a:pt x="919" y="1483"/>
                    </a:lnTo>
                    <a:lnTo>
                      <a:pt x="923" y="1487"/>
                    </a:lnTo>
                    <a:lnTo>
                      <a:pt x="927" y="1499"/>
                    </a:lnTo>
                    <a:lnTo>
                      <a:pt x="931" y="1505"/>
                    </a:lnTo>
                    <a:lnTo>
                      <a:pt x="935" y="1509"/>
                    </a:lnTo>
                    <a:lnTo>
                      <a:pt x="939" y="1519"/>
                    </a:lnTo>
                    <a:lnTo>
                      <a:pt x="943" y="1521"/>
                    </a:lnTo>
                    <a:lnTo>
                      <a:pt x="946" y="1531"/>
                    </a:lnTo>
                    <a:lnTo>
                      <a:pt x="950" y="1543"/>
                    </a:lnTo>
                    <a:lnTo>
                      <a:pt x="954" y="1545"/>
                    </a:lnTo>
                    <a:lnTo>
                      <a:pt x="958" y="1551"/>
                    </a:lnTo>
                    <a:lnTo>
                      <a:pt x="962" y="1560"/>
                    </a:lnTo>
                    <a:lnTo>
                      <a:pt x="966" y="1570"/>
                    </a:lnTo>
                    <a:lnTo>
                      <a:pt x="970" y="1568"/>
                    </a:lnTo>
                    <a:lnTo>
                      <a:pt x="974" y="1582"/>
                    </a:lnTo>
                    <a:lnTo>
                      <a:pt x="978" y="1588"/>
                    </a:lnTo>
                    <a:lnTo>
                      <a:pt x="982" y="1598"/>
                    </a:lnTo>
                    <a:lnTo>
                      <a:pt x="986" y="1600"/>
                    </a:lnTo>
                    <a:lnTo>
                      <a:pt x="990" y="1610"/>
                    </a:lnTo>
                    <a:lnTo>
                      <a:pt x="994" y="1616"/>
                    </a:lnTo>
                    <a:lnTo>
                      <a:pt x="998" y="1616"/>
                    </a:lnTo>
                    <a:lnTo>
                      <a:pt x="1002" y="1626"/>
                    </a:lnTo>
                    <a:lnTo>
                      <a:pt x="1006" y="1630"/>
                    </a:lnTo>
                    <a:lnTo>
                      <a:pt x="1010" y="1634"/>
                    </a:lnTo>
                    <a:lnTo>
                      <a:pt x="1013" y="1647"/>
                    </a:lnTo>
                    <a:lnTo>
                      <a:pt x="1017" y="1655"/>
                    </a:lnTo>
                    <a:lnTo>
                      <a:pt x="1021" y="1659"/>
                    </a:lnTo>
                    <a:lnTo>
                      <a:pt x="1025" y="1665"/>
                    </a:lnTo>
                    <a:lnTo>
                      <a:pt x="1029" y="1673"/>
                    </a:lnTo>
                    <a:lnTo>
                      <a:pt x="1033" y="1681"/>
                    </a:lnTo>
                    <a:lnTo>
                      <a:pt x="1037" y="1681"/>
                    </a:lnTo>
                    <a:lnTo>
                      <a:pt x="1041" y="1687"/>
                    </a:lnTo>
                    <a:lnTo>
                      <a:pt x="1045" y="1693"/>
                    </a:lnTo>
                    <a:lnTo>
                      <a:pt x="1049" y="1695"/>
                    </a:lnTo>
                    <a:lnTo>
                      <a:pt x="1053" y="1701"/>
                    </a:lnTo>
                    <a:lnTo>
                      <a:pt x="1057" y="1701"/>
                    </a:lnTo>
                    <a:lnTo>
                      <a:pt x="1061" y="1713"/>
                    </a:lnTo>
                    <a:lnTo>
                      <a:pt x="1065" y="1723"/>
                    </a:lnTo>
                    <a:lnTo>
                      <a:pt x="1069" y="1719"/>
                    </a:lnTo>
                    <a:lnTo>
                      <a:pt x="1073" y="1731"/>
                    </a:lnTo>
                    <a:lnTo>
                      <a:pt x="1077" y="1731"/>
                    </a:lnTo>
                    <a:lnTo>
                      <a:pt x="1081" y="1740"/>
                    </a:lnTo>
                    <a:lnTo>
                      <a:pt x="1084" y="1746"/>
                    </a:lnTo>
                    <a:lnTo>
                      <a:pt x="1088" y="1748"/>
                    </a:lnTo>
                    <a:lnTo>
                      <a:pt x="1092" y="1758"/>
                    </a:lnTo>
                    <a:lnTo>
                      <a:pt x="1096" y="1760"/>
                    </a:lnTo>
                    <a:lnTo>
                      <a:pt x="1100" y="1756"/>
                    </a:lnTo>
                    <a:lnTo>
                      <a:pt x="1104" y="1768"/>
                    </a:lnTo>
                    <a:lnTo>
                      <a:pt x="1108" y="1774"/>
                    </a:lnTo>
                    <a:lnTo>
                      <a:pt x="1112" y="1776"/>
                    </a:lnTo>
                    <a:lnTo>
                      <a:pt x="1116" y="1782"/>
                    </a:lnTo>
                    <a:lnTo>
                      <a:pt x="1120" y="1786"/>
                    </a:lnTo>
                    <a:lnTo>
                      <a:pt x="1124" y="1792"/>
                    </a:lnTo>
                    <a:lnTo>
                      <a:pt x="1128" y="1798"/>
                    </a:lnTo>
                    <a:lnTo>
                      <a:pt x="1132" y="1800"/>
                    </a:lnTo>
                    <a:lnTo>
                      <a:pt x="1136" y="1808"/>
                    </a:lnTo>
                    <a:lnTo>
                      <a:pt x="1140" y="1806"/>
                    </a:lnTo>
                    <a:lnTo>
                      <a:pt x="1144" y="1812"/>
                    </a:lnTo>
                    <a:lnTo>
                      <a:pt x="1148" y="1818"/>
                    </a:lnTo>
                    <a:lnTo>
                      <a:pt x="1151" y="1816"/>
                    </a:lnTo>
                    <a:lnTo>
                      <a:pt x="1155" y="1827"/>
                    </a:lnTo>
                    <a:lnTo>
                      <a:pt x="1159" y="1831"/>
                    </a:lnTo>
                    <a:lnTo>
                      <a:pt x="1163" y="1831"/>
                    </a:lnTo>
                    <a:lnTo>
                      <a:pt x="1167" y="1833"/>
                    </a:lnTo>
                    <a:lnTo>
                      <a:pt x="1171" y="1835"/>
                    </a:lnTo>
                    <a:lnTo>
                      <a:pt x="1175" y="1841"/>
                    </a:lnTo>
                    <a:lnTo>
                      <a:pt x="1179" y="1835"/>
                    </a:lnTo>
                    <a:lnTo>
                      <a:pt x="1183" y="1843"/>
                    </a:lnTo>
                    <a:lnTo>
                      <a:pt x="1187" y="1847"/>
                    </a:lnTo>
                    <a:lnTo>
                      <a:pt x="1191" y="1857"/>
                    </a:lnTo>
                    <a:lnTo>
                      <a:pt x="1195" y="1853"/>
                    </a:lnTo>
                    <a:lnTo>
                      <a:pt x="1199" y="1853"/>
                    </a:lnTo>
                    <a:lnTo>
                      <a:pt x="1203" y="1865"/>
                    </a:lnTo>
                    <a:lnTo>
                      <a:pt x="1207" y="1863"/>
                    </a:lnTo>
                    <a:lnTo>
                      <a:pt x="1211" y="1863"/>
                    </a:lnTo>
                    <a:lnTo>
                      <a:pt x="1215" y="1869"/>
                    </a:lnTo>
                    <a:lnTo>
                      <a:pt x="1218" y="1871"/>
                    </a:lnTo>
                    <a:lnTo>
                      <a:pt x="1222" y="1877"/>
                    </a:lnTo>
                    <a:lnTo>
                      <a:pt x="1226" y="1873"/>
                    </a:lnTo>
                    <a:lnTo>
                      <a:pt x="1230" y="1881"/>
                    </a:lnTo>
                    <a:lnTo>
                      <a:pt x="1234" y="1881"/>
                    </a:lnTo>
                    <a:lnTo>
                      <a:pt x="1238" y="1881"/>
                    </a:lnTo>
                    <a:lnTo>
                      <a:pt x="1242" y="1881"/>
                    </a:lnTo>
                    <a:lnTo>
                      <a:pt x="1246" y="1885"/>
                    </a:lnTo>
                    <a:lnTo>
                      <a:pt x="1250" y="1889"/>
                    </a:lnTo>
                    <a:lnTo>
                      <a:pt x="1254" y="1889"/>
                    </a:lnTo>
                    <a:lnTo>
                      <a:pt x="1258" y="1887"/>
                    </a:lnTo>
                    <a:lnTo>
                      <a:pt x="1262" y="1893"/>
                    </a:lnTo>
                    <a:lnTo>
                      <a:pt x="1266" y="1895"/>
                    </a:lnTo>
                    <a:lnTo>
                      <a:pt x="1270" y="1899"/>
                    </a:lnTo>
                    <a:lnTo>
                      <a:pt x="1274" y="1901"/>
                    </a:lnTo>
                    <a:lnTo>
                      <a:pt x="1278" y="1899"/>
                    </a:lnTo>
                    <a:lnTo>
                      <a:pt x="1282" y="1907"/>
                    </a:lnTo>
                    <a:lnTo>
                      <a:pt x="1286" y="1903"/>
                    </a:lnTo>
                    <a:lnTo>
                      <a:pt x="1289" y="1907"/>
                    </a:lnTo>
                    <a:lnTo>
                      <a:pt x="1293" y="1910"/>
                    </a:lnTo>
                    <a:lnTo>
                      <a:pt x="1297" y="1912"/>
                    </a:lnTo>
                    <a:lnTo>
                      <a:pt x="1301" y="1910"/>
                    </a:lnTo>
                    <a:lnTo>
                      <a:pt x="1305" y="1905"/>
                    </a:lnTo>
                    <a:lnTo>
                      <a:pt x="1309" y="1910"/>
                    </a:lnTo>
                    <a:lnTo>
                      <a:pt x="1313" y="1914"/>
                    </a:lnTo>
                    <a:lnTo>
                      <a:pt x="1317" y="1914"/>
                    </a:lnTo>
                    <a:lnTo>
                      <a:pt x="1321" y="1914"/>
                    </a:lnTo>
                    <a:lnTo>
                      <a:pt x="1325" y="1916"/>
                    </a:lnTo>
                    <a:lnTo>
                      <a:pt x="1329" y="1918"/>
                    </a:lnTo>
                    <a:lnTo>
                      <a:pt x="1333" y="1918"/>
                    </a:lnTo>
                    <a:lnTo>
                      <a:pt x="1337" y="1918"/>
                    </a:lnTo>
                    <a:lnTo>
                      <a:pt x="1341" y="1916"/>
                    </a:lnTo>
                    <a:lnTo>
                      <a:pt x="1345" y="1920"/>
                    </a:lnTo>
                    <a:lnTo>
                      <a:pt x="1349" y="1912"/>
                    </a:lnTo>
                    <a:lnTo>
                      <a:pt x="1353" y="1916"/>
                    </a:lnTo>
                    <a:lnTo>
                      <a:pt x="1356" y="1916"/>
                    </a:lnTo>
                    <a:lnTo>
                      <a:pt x="1360" y="1918"/>
                    </a:lnTo>
                    <a:lnTo>
                      <a:pt x="1364" y="1918"/>
                    </a:lnTo>
                    <a:lnTo>
                      <a:pt x="1368" y="1914"/>
                    </a:lnTo>
                    <a:lnTo>
                      <a:pt x="1372" y="1918"/>
                    </a:lnTo>
                    <a:lnTo>
                      <a:pt x="1376" y="1912"/>
                    </a:lnTo>
                    <a:lnTo>
                      <a:pt x="1380" y="1922"/>
                    </a:lnTo>
                    <a:lnTo>
                      <a:pt x="1384" y="1916"/>
                    </a:lnTo>
                    <a:lnTo>
                      <a:pt x="1388" y="1916"/>
                    </a:lnTo>
                    <a:lnTo>
                      <a:pt x="1392" y="1912"/>
                    </a:lnTo>
                    <a:lnTo>
                      <a:pt x="1396" y="1914"/>
                    </a:lnTo>
                    <a:lnTo>
                      <a:pt x="1400" y="1910"/>
                    </a:lnTo>
                    <a:lnTo>
                      <a:pt x="1404" y="1916"/>
                    </a:lnTo>
                    <a:lnTo>
                      <a:pt x="1408" y="1914"/>
                    </a:lnTo>
                    <a:lnTo>
                      <a:pt x="1412" y="1914"/>
                    </a:lnTo>
                    <a:lnTo>
                      <a:pt x="1416" y="1903"/>
                    </a:lnTo>
                    <a:lnTo>
                      <a:pt x="1420" y="1912"/>
                    </a:lnTo>
                    <a:lnTo>
                      <a:pt x="1423" y="1912"/>
                    </a:lnTo>
                    <a:lnTo>
                      <a:pt x="1427" y="1903"/>
                    </a:lnTo>
                    <a:lnTo>
                      <a:pt x="1431" y="1905"/>
                    </a:lnTo>
                    <a:lnTo>
                      <a:pt x="1435" y="1901"/>
                    </a:lnTo>
                    <a:lnTo>
                      <a:pt x="1439" y="1907"/>
                    </a:lnTo>
                    <a:lnTo>
                      <a:pt x="1443" y="1901"/>
                    </a:lnTo>
                    <a:lnTo>
                      <a:pt x="1447" y="1901"/>
                    </a:lnTo>
                    <a:lnTo>
                      <a:pt x="1451" y="1897"/>
                    </a:lnTo>
                    <a:lnTo>
                      <a:pt x="1455" y="1895"/>
                    </a:lnTo>
                    <a:lnTo>
                      <a:pt x="1459" y="1895"/>
                    </a:lnTo>
                    <a:lnTo>
                      <a:pt x="1463" y="1893"/>
                    </a:lnTo>
                    <a:lnTo>
                      <a:pt x="1467" y="1889"/>
                    </a:lnTo>
                    <a:lnTo>
                      <a:pt x="1471" y="1893"/>
                    </a:lnTo>
                    <a:lnTo>
                      <a:pt x="1475" y="1885"/>
                    </a:lnTo>
                    <a:lnTo>
                      <a:pt x="1479" y="1881"/>
                    </a:lnTo>
                    <a:lnTo>
                      <a:pt x="1483" y="1883"/>
                    </a:lnTo>
                    <a:lnTo>
                      <a:pt x="1487" y="1881"/>
                    </a:lnTo>
                    <a:lnTo>
                      <a:pt x="1491" y="1871"/>
                    </a:lnTo>
                    <a:lnTo>
                      <a:pt x="1494" y="1881"/>
                    </a:lnTo>
                    <a:lnTo>
                      <a:pt x="1498" y="1877"/>
                    </a:lnTo>
                    <a:lnTo>
                      <a:pt x="1502" y="1869"/>
                    </a:lnTo>
                    <a:lnTo>
                      <a:pt x="1506" y="1873"/>
                    </a:lnTo>
                    <a:lnTo>
                      <a:pt x="1510" y="1867"/>
                    </a:lnTo>
                    <a:lnTo>
                      <a:pt x="1514" y="1871"/>
                    </a:lnTo>
                    <a:lnTo>
                      <a:pt x="1518" y="1865"/>
                    </a:lnTo>
                    <a:lnTo>
                      <a:pt x="1522" y="1857"/>
                    </a:lnTo>
                    <a:lnTo>
                      <a:pt x="1526" y="1859"/>
                    </a:lnTo>
                    <a:lnTo>
                      <a:pt x="1530" y="1857"/>
                    </a:lnTo>
                    <a:lnTo>
                      <a:pt x="1534" y="1853"/>
                    </a:lnTo>
                    <a:lnTo>
                      <a:pt x="1538" y="1851"/>
                    </a:lnTo>
                    <a:lnTo>
                      <a:pt x="1542" y="1849"/>
                    </a:lnTo>
                    <a:lnTo>
                      <a:pt x="1546" y="1847"/>
                    </a:lnTo>
                    <a:lnTo>
                      <a:pt x="1550" y="1839"/>
                    </a:lnTo>
                    <a:lnTo>
                      <a:pt x="1554" y="1839"/>
                    </a:lnTo>
                    <a:lnTo>
                      <a:pt x="1558" y="1837"/>
                    </a:lnTo>
                    <a:lnTo>
                      <a:pt x="1561" y="1835"/>
                    </a:lnTo>
                    <a:lnTo>
                      <a:pt x="1565" y="1833"/>
                    </a:lnTo>
                    <a:lnTo>
                      <a:pt x="1569" y="1833"/>
                    </a:lnTo>
                    <a:lnTo>
                      <a:pt x="1573" y="1833"/>
                    </a:lnTo>
                    <a:lnTo>
                      <a:pt x="1577" y="1820"/>
                    </a:lnTo>
                    <a:lnTo>
                      <a:pt x="1581" y="1823"/>
                    </a:lnTo>
                    <a:lnTo>
                      <a:pt x="1585" y="1818"/>
                    </a:lnTo>
                    <a:lnTo>
                      <a:pt x="1589" y="1804"/>
                    </a:lnTo>
                    <a:lnTo>
                      <a:pt x="1593" y="1802"/>
                    </a:lnTo>
                    <a:lnTo>
                      <a:pt x="1597" y="1808"/>
                    </a:lnTo>
                    <a:lnTo>
                      <a:pt x="1601" y="1802"/>
                    </a:lnTo>
                    <a:lnTo>
                      <a:pt x="1605" y="1800"/>
                    </a:lnTo>
                    <a:lnTo>
                      <a:pt x="1609" y="1792"/>
                    </a:lnTo>
                    <a:lnTo>
                      <a:pt x="1613" y="1792"/>
                    </a:lnTo>
                    <a:lnTo>
                      <a:pt x="1617" y="1786"/>
                    </a:lnTo>
                    <a:lnTo>
                      <a:pt x="1621" y="1788"/>
                    </a:lnTo>
                    <a:lnTo>
                      <a:pt x="1625" y="1774"/>
                    </a:lnTo>
                    <a:lnTo>
                      <a:pt x="1628" y="1776"/>
                    </a:lnTo>
                    <a:lnTo>
                      <a:pt x="1632" y="1774"/>
                    </a:lnTo>
                    <a:lnTo>
                      <a:pt x="1636" y="1768"/>
                    </a:lnTo>
                    <a:lnTo>
                      <a:pt x="1640" y="1764"/>
                    </a:lnTo>
                    <a:lnTo>
                      <a:pt x="1644" y="1762"/>
                    </a:lnTo>
                    <a:lnTo>
                      <a:pt x="1648" y="1756"/>
                    </a:lnTo>
                    <a:lnTo>
                      <a:pt x="1652" y="1754"/>
                    </a:lnTo>
                    <a:lnTo>
                      <a:pt x="1656" y="1746"/>
                    </a:lnTo>
                    <a:lnTo>
                      <a:pt x="1660" y="1740"/>
                    </a:lnTo>
                    <a:lnTo>
                      <a:pt x="1664" y="1746"/>
                    </a:lnTo>
                    <a:lnTo>
                      <a:pt x="1668" y="1736"/>
                    </a:lnTo>
                    <a:lnTo>
                      <a:pt x="1672" y="1729"/>
                    </a:lnTo>
                    <a:lnTo>
                      <a:pt x="1676" y="1727"/>
                    </a:lnTo>
                    <a:lnTo>
                      <a:pt x="1680" y="1727"/>
                    </a:lnTo>
                    <a:lnTo>
                      <a:pt x="1684" y="1719"/>
                    </a:lnTo>
                    <a:lnTo>
                      <a:pt x="1688" y="1719"/>
                    </a:lnTo>
                    <a:lnTo>
                      <a:pt x="1692" y="1709"/>
                    </a:lnTo>
                    <a:lnTo>
                      <a:pt x="1696" y="1707"/>
                    </a:lnTo>
                    <a:lnTo>
                      <a:pt x="1699" y="1701"/>
                    </a:lnTo>
                    <a:lnTo>
                      <a:pt x="1703" y="1695"/>
                    </a:lnTo>
                    <a:lnTo>
                      <a:pt x="1707" y="1691"/>
                    </a:lnTo>
                    <a:lnTo>
                      <a:pt x="1711" y="1687"/>
                    </a:lnTo>
                    <a:lnTo>
                      <a:pt x="1715" y="1679"/>
                    </a:lnTo>
                    <a:lnTo>
                      <a:pt x="1719" y="1679"/>
                    </a:lnTo>
                    <a:lnTo>
                      <a:pt x="1723" y="1669"/>
                    </a:lnTo>
                    <a:lnTo>
                      <a:pt x="1727" y="1667"/>
                    </a:lnTo>
                    <a:lnTo>
                      <a:pt x="1731" y="1655"/>
                    </a:lnTo>
                    <a:lnTo>
                      <a:pt x="1735" y="1659"/>
                    </a:lnTo>
                    <a:lnTo>
                      <a:pt x="1739" y="1651"/>
                    </a:lnTo>
                    <a:lnTo>
                      <a:pt x="1743" y="1647"/>
                    </a:lnTo>
                    <a:lnTo>
                      <a:pt x="1747" y="1647"/>
                    </a:lnTo>
                    <a:lnTo>
                      <a:pt x="1751" y="1636"/>
                    </a:lnTo>
                    <a:lnTo>
                      <a:pt x="1755" y="1634"/>
                    </a:lnTo>
                    <a:lnTo>
                      <a:pt x="1759" y="1628"/>
                    </a:lnTo>
                    <a:lnTo>
                      <a:pt x="1763" y="1618"/>
                    </a:lnTo>
                    <a:lnTo>
                      <a:pt x="1766" y="1624"/>
                    </a:lnTo>
                    <a:lnTo>
                      <a:pt x="1770" y="1612"/>
                    </a:lnTo>
                    <a:lnTo>
                      <a:pt x="1774" y="1608"/>
                    </a:lnTo>
                    <a:lnTo>
                      <a:pt x="1778" y="1598"/>
                    </a:lnTo>
                    <a:lnTo>
                      <a:pt x="1782" y="1598"/>
                    </a:lnTo>
                    <a:lnTo>
                      <a:pt x="1786" y="1588"/>
                    </a:lnTo>
                    <a:lnTo>
                      <a:pt x="1790" y="1584"/>
                    </a:lnTo>
                    <a:lnTo>
                      <a:pt x="1794" y="1578"/>
                    </a:lnTo>
                    <a:lnTo>
                      <a:pt x="1798" y="1572"/>
                    </a:lnTo>
                    <a:lnTo>
                      <a:pt x="1802" y="1574"/>
                    </a:lnTo>
                    <a:lnTo>
                      <a:pt x="1806" y="1562"/>
                    </a:lnTo>
                    <a:lnTo>
                      <a:pt x="1810" y="1564"/>
                    </a:lnTo>
                    <a:lnTo>
                      <a:pt x="1814" y="1558"/>
                    </a:lnTo>
                    <a:lnTo>
                      <a:pt x="1818" y="1551"/>
                    </a:lnTo>
                    <a:lnTo>
                      <a:pt x="1822" y="1545"/>
                    </a:lnTo>
                    <a:lnTo>
                      <a:pt x="1826" y="1537"/>
                    </a:lnTo>
                    <a:lnTo>
                      <a:pt x="1830" y="1533"/>
                    </a:lnTo>
                    <a:lnTo>
                      <a:pt x="1834" y="1529"/>
                    </a:lnTo>
                    <a:lnTo>
                      <a:pt x="1837" y="1519"/>
                    </a:lnTo>
                    <a:lnTo>
                      <a:pt x="1841" y="1517"/>
                    </a:lnTo>
                    <a:lnTo>
                      <a:pt x="1845" y="1511"/>
                    </a:lnTo>
                    <a:lnTo>
                      <a:pt x="1849" y="1499"/>
                    </a:lnTo>
                    <a:lnTo>
                      <a:pt x="1853" y="1493"/>
                    </a:lnTo>
                    <a:lnTo>
                      <a:pt x="1857" y="1495"/>
                    </a:lnTo>
                    <a:lnTo>
                      <a:pt x="1861" y="1487"/>
                    </a:lnTo>
                    <a:lnTo>
                      <a:pt x="1865" y="1485"/>
                    </a:lnTo>
                    <a:lnTo>
                      <a:pt x="1869" y="1479"/>
                    </a:lnTo>
                    <a:lnTo>
                      <a:pt x="1873" y="1473"/>
                    </a:lnTo>
                    <a:lnTo>
                      <a:pt x="1877" y="1466"/>
                    </a:lnTo>
                    <a:lnTo>
                      <a:pt x="1881" y="1460"/>
                    </a:lnTo>
                    <a:lnTo>
                      <a:pt x="1885" y="1458"/>
                    </a:lnTo>
                    <a:lnTo>
                      <a:pt x="1889" y="1448"/>
                    </a:lnTo>
                    <a:lnTo>
                      <a:pt x="1893" y="1442"/>
                    </a:lnTo>
                    <a:lnTo>
                      <a:pt x="1897" y="1434"/>
                    </a:lnTo>
                    <a:lnTo>
                      <a:pt x="1901" y="1430"/>
                    </a:lnTo>
                    <a:lnTo>
                      <a:pt x="1904" y="1428"/>
                    </a:lnTo>
                    <a:lnTo>
                      <a:pt x="1908" y="1420"/>
                    </a:lnTo>
                    <a:lnTo>
                      <a:pt x="1912" y="1416"/>
                    </a:lnTo>
                    <a:lnTo>
                      <a:pt x="1916" y="1406"/>
                    </a:lnTo>
                    <a:lnTo>
                      <a:pt x="1920" y="1402"/>
                    </a:lnTo>
                    <a:lnTo>
                      <a:pt x="1924" y="1398"/>
                    </a:lnTo>
                    <a:lnTo>
                      <a:pt x="1928" y="1398"/>
                    </a:lnTo>
                    <a:lnTo>
                      <a:pt x="1932" y="1386"/>
                    </a:lnTo>
                    <a:lnTo>
                      <a:pt x="1936" y="1375"/>
                    </a:lnTo>
                    <a:lnTo>
                      <a:pt x="1940" y="1365"/>
                    </a:lnTo>
                    <a:lnTo>
                      <a:pt x="1944" y="1371"/>
                    </a:lnTo>
                    <a:lnTo>
                      <a:pt x="1948" y="1361"/>
                    </a:lnTo>
                    <a:lnTo>
                      <a:pt x="1952" y="1353"/>
                    </a:lnTo>
                    <a:lnTo>
                      <a:pt x="1956" y="1351"/>
                    </a:lnTo>
                    <a:lnTo>
                      <a:pt x="1960" y="1347"/>
                    </a:lnTo>
                    <a:lnTo>
                      <a:pt x="1964" y="1337"/>
                    </a:lnTo>
                    <a:lnTo>
                      <a:pt x="1968" y="1337"/>
                    </a:lnTo>
                    <a:lnTo>
                      <a:pt x="1971" y="1323"/>
                    </a:lnTo>
                    <a:lnTo>
                      <a:pt x="1975" y="1323"/>
                    </a:lnTo>
                    <a:lnTo>
                      <a:pt x="1979" y="1325"/>
                    </a:lnTo>
                    <a:lnTo>
                      <a:pt x="1983" y="1311"/>
                    </a:lnTo>
                    <a:lnTo>
                      <a:pt x="1987" y="1299"/>
                    </a:lnTo>
                    <a:lnTo>
                      <a:pt x="1991" y="1295"/>
                    </a:lnTo>
                    <a:lnTo>
                      <a:pt x="1995" y="1295"/>
                    </a:lnTo>
                    <a:lnTo>
                      <a:pt x="1999" y="1286"/>
                    </a:lnTo>
                    <a:lnTo>
                      <a:pt x="2003" y="1278"/>
                    </a:lnTo>
                    <a:lnTo>
                      <a:pt x="2007" y="1274"/>
                    </a:lnTo>
                    <a:lnTo>
                      <a:pt x="2011" y="1268"/>
                    </a:lnTo>
                    <a:lnTo>
                      <a:pt x="2015" y="1258"/>
                    </a:lnTo>
                    <a:lnTo>
                      <a:pt x="2019" y="1256"/>
                    </a:lnTo>
                    <a:lnTo>
                      <a:pt x="2023" y="1250"/>
                    </a:lnTo>
                    <a:lnTo>
                      <a:pt x="2027" y="1242"/>
                    </a:lnTo>
                    <a:lnTo>
                      <a:pt x="2031" y="1236"/>
                    </a:lnTo>
                    <a:lnTo>
                      <a:pt x="2035" y="1236"/>
                    </a:lnTo>
                    <a:lnTo>
                      <a:pt x="2039" y="1216"/>
                    </a:lnTo>
                    <a:lnTo>
                      <a:pt x="2042" y="1216"/>
                    </a:lnTo>
                    <a:lnTo>
                      <a:pt x="2046" y="1212"/>
                    </a:lnTo>
                    <a:lnTo>
                      <a:pt x="2050" y="1201"/>
                    </a:lnTo>
                    <a:lnTo>
                      <a:pt x="2054" y="1201"/>
                    </a:lnTo>
                    <a:lnTo>
                      <a:pt x="2058" y="1195"/>
                    </a:lnTo>
                    <a:lnTo>
                      <a:pt x="2062" y="1187"/>
                    </a:lnTo>
                    <a:lnTo>
                      <a:pt x="2066" y="1177"/>
                    </a:lnTo>
                    <a:lnTo>
                      <a:pt x="2070" y="1179"/>
                    </a:lnTo>
                    <a:lnTo>
                      <a:pt x="2074" y="1165"/>
                    </a:lnTo>
                    <a:lnTo>
                      <a:pt x="2078" y="1163"/>
                    </a:lnTo>
                    <a:lnTo>
                      <a:pt x="2082" y="1155"/>
                    </a:lnTo>
                    <a:lnTo>
                      <a:pt x="2086" y="1151"/>
                    </a:lnTo>
                    <a:lnTo>
                      <a:pt x="2090" y="1145"/>
                    </a:lnTo>
                    <a:lnTo>
                      <a:pt x="2094" y="1139"/>
                    </a:lnTo>
                    <a:lnTo>
                      <a:pt x="2098" y="1133"/>
                    </a:lnTo>
                    <a:lnTo>
                      <a:pt x="2102" y="1127"/>
                    </a:lnTo>
                    <a:lnTo>
                      <a:pt x="2106" y="1119"/>
                    </a:lnTo>
                    <a:lnTo>
                      <a:pt x="2109" y="1108"/>
                    </a:lnTo>
                    <a:lnTo>
                      <a:pt x="2113" y="1112"/>
                    </a:lnTo>
                    <a:lnTo>
                      <a:pt x="2117" y="1100"/>
                    </a:lnTo>
                    <a:lnTo>
                      <a:pt x="2121" y="1098"/>
                    </a:lnTo>
                    <a:lnTo>
                      <a:pt x="2125" y="1090"/>
                    </a:lnTo>
                    <a:lnTo>
                      <a:pt x="2129" y="1088"/>
                    </a:lnTo>
                    <a:lnTo>
                      <a:pt x="2133" y="1078"/>
                    </a:lnTo>
                    <a:lnTo>
                      <a:pt x="2137" y="1076"/>
                    </a:lnTo>
                    <a:lnTo>
                      <a:pt x="2141" y="1072"/>
                    </a:lnTo>
                    <a:lnTo>
                      <a:pt x="2145" y="1062"/>
                    </a:lnTo>
                    <a:lnTo>
                      <a:pt x="2149" y="1058"/>
                    </a:lnTo>
                    <a:lnTo>
                      <a:pt x="2153" y="1050"/>
                    </a:lnTo>
                    <a:lnTo>
                      <a:pt x="2157" y="1042"/>
                    </a:lnTo>
                    <a:lnTo>
                      <a:pt x="2161" y="1038"/>
                    </a:lnTo>
                    <a:lnTo>
                      <a:pt x="2165" y="1032"/>
                    </a:lnTo>
                    <a:lnTo>
                      <a:pt x="2169" y="1021"/>
                    </a:lnTo>
                    <a:lnTo>
                      <a:pt x="2173" y="1017"/>
                    </a:lnTo>
                    <a:lnTo>
                      <a:pt x="2176" y="1017"/>
                    </a:lnTo>
                    <a:lnTo>
                      <a:pt x="2180" y="1007"/>
                    </a:lnTo>
                    <a:lnTo>
                      <a:pt x="2184" y="999"/>
                    </a:lnTo>
                    <a:lnTo>
                      <a:pt x="2188" y="997"/>
                    </a:lnTo>
                    <a:lnTo>
                      <a:pt x="2192" y="993"/>
                    </a:lnTo>
                    <a:lnTo>
                      <a:pt x="2196" y="993"/>
                    </a:lnTo>
                    <a:lnTo>
                      <a:pt x="2200" y="979"/>
                    </a:lnTo>
                    <a:lnTo>
                      <a:pt x="2204" y="973"/>
                    </a:lnTo>
                    <a:lnTo>
                      <a:pt x="2208" y="967"/>
                    </a:lnTo>
                    <a:lnTo>
                      <a:pt x="2212" y="963"/>
                    </a:lnTo>
                    <a:lnTo>
                      <a:pt x="2216" y="957"/>
                    </a:lnTo>
                    <a:lnTo>
                      <a:pt x="2220" y="951"/>
                    </a:lnTo>
                    <a:lnTo>
                      <a:pt x="2224" y="945"/>
                    </a:lnTo>
                    <a:lnTo>
                      <a:pt x="2228" y="936"/>
                    </a:lnTo>
                    <a:lnTo>
                      <a:pt x="2232" y="934"/>
                    </a:lnTo>
                    <a:lnTo>
                      <a:pt x="2236" y="926"/>
                    </a:lnTo>
                    <a:lnTo>
                      <a:pt x="2240" y="920"/>
                    </a:lnTo>
                    <a:lnTo>
                      <a:pt x="2244" y="914"/>
                    </a:lnTo>
                    <a:lnTo>
                      <a:pt x="2247" y="914"/>
                    </a:lnTo>
                    <a:lnTo>
                      <a:pt x="2251" y="906"/>
                    </a:lnTo>
                    <a:lnTo>
                      <a:pt x="2255" y="902"/>
                    </a:lnTo>
                    <a:lnTo>
                      <a:pt x="2259" y="896"/>
                    </a:lnTo>
                    <a:lnTo>
                      <a:pt x="2263" y="890"/>
                    </a:lnTo>
                    <a:lnTo>
                      <a:pt x="2267" y="884"/>
                    </a:lnTo>
                    <a:lnTo>
                      <a:pt x="2271" y="870"/>
                    </a:lnTo>
                    <a:lnTo>
                      <a:pt x="2275" y="872"/>
                    </a:lnTo>
                    <a:lnTo>
                      <a:pt x="2279" y="858"/>
                    </a:lnTo>
                    <a:lnTo>
                      <a:pt x="2283" y="858"/>
                    </a:lnTo>
                    <a:lnTo>
                      <a:pt x="2287" y="856"/>
                    </a:lnTo>
                    <a:lnTo>
                      <a:pt x="2291" y="847"/>
                    </a:lnTo>
                    <a:lnTo>
                      <a:pt x="2295" y="843"/>
                    </a:lnTo>
                    <a:lnTo>
                      <a:pt x="2299" y="833"/>
                    </a:lnTo>
                    <a:lnTo>
                      <a:pt x="2303" y="833"/>
                    </a:lnTo>
                    <a:lnTo>
                      <a:pt x="2307" y="823"/>
                    </a:lnTo>
                    <a:lnTo>
                      <a:pt x="2311" y="817"/>
                    </a:lnTo>
                    <a:lnTo>
                      <a:pt x="2314" y="813"/>
                    </a:lnTo>
                    <a:lnTo>
                      <a:pt x="2318" y="805"/>
                    </a:lnTo>
                    <a:lnTo>
                      <a:pt x="2322" y="803"/>
                    </a:lnTo>
                    <a:lnTo>
                      <a:pt x="2326" y="799"/>
                    </a:lnTo>
                    <a:lnTo>
                      <a:pt x="2330" y="793"/>
                    </a:lnTo>
                    <a:lnTo>
                      <a:pt x="2334" y="793"/>
                    </a:lnTo>
                    <a:lnTo>
                      <a:pt x="2338" y="781"/>
                    </a:lnTo>
                    <a:lnTo>
                      <a:pt x="2342" y="777"/>
                    </a:lnTo>
                    <a:lnTo>
                      <a:pt x="2346" y="769"/>
                    </a:lnTo>
                    <a:lnTo>
                      <a:pt x="2350" y="767"/>
                    </a:lnTo>
                    <a:lnTo>
                      <a:pt x="2354" y="764"/>
                    </a:lnTo>
                    <a:lnTo>
                      <a:pt x="2358" y="760"/>
                    </a:lnTo>
                    <a:lnTo>
                      <a:pt x="2362" y="756"/>
                    </a:lnTo>
                    <a:lnTo>
                      <a:pt x="2366" y="752"/>
                    </a:lnTo>
                    <a:lnTo>
                      <a:pt x="2370" y="746"/>
                    </a:lnTo>
                    <a:lnTo>
                      <a:pt x="2374" y="736"/>
                    </a:lnTo>
                    <a:lnTo>
                      <a:pt x="2378" y="726"/>
                    </a:lnTo>
                    <a:lnTo>
                      <a:pt x="2382" y="728"/>
                    </a:lnTo>
                    <a:lnTo>
                      <a:pt x="2385" y="720"/>
                    </a:lnTo>
                    <a:lnTo>
                      <a:pt x="2389" y="716"/>
                    </a:lnTo>
                    <a:lnTo>
                      <a:pt x="2393" y="710"/>
                    </a:lnTo>
                    <a:lnTo>
                      <a:pt x="2397" y="704"/>
                    </a:lnTo>
                    <a:lnTo>
                      <a:pt x="2401" y="702"/>
                    </a:lnTo>
                    <a:lnTo>
                      <a:pt x="2405" y="694"/>
                    </a:lnTo>
                    <a:lnTo>
                      <a:pt x="2409" y="688"/>
                    </a:lnTo>
                    <a:lnTo>
                      <a:pt x="2413" y="684"/>
                    </a:lnTo>
                    <a:lnTo>
                      <a:pt x="2417" y="684"/>
                    </a:lnTo>
                    <a:lnTo>
                      <a:pt x="2421" y="677"/>
                    </a:lnTo>
                    <a:lnTo>
                      <a:pt x="2425" y="673"/>
                    </a:lnTo>
                    <a:lnTo>
                      <a:pt x="2429" y="665"/>
                    </a:lnTo>
                    <a:lnTo>
                      <a:pt x="2433" y="659"/>
                    </a:lnTo>
                    <a:lnTo>
                      <a:pt x="2437" y="653"/>
                    </a:lnTo>
                    <a:lnTo>
                      <a:pt x="2441" y="653"/>
                    </a:lnTo>
                    <a:lnTo>
                      <a:pt x="2445" y="649"/>
                    </a:lnTo>
                    <a:lnTo>
                      <a:pt x="2449" y="641"/>
                    </a:lnTo>
                    <a:lnTo>
                      <a:pt x="2452" y="635"/>
                    </a:lnTo>
                    <a:lnTo>
                      <a:pt x="2456" y="633"/>
                    </a:lnTo>
                    <a:lnTo>
                      <a:pt x="2460" y="627"/>
                    </a:lnTo>
                    <a:lnTo>
                      <a:pt x="2464" y="627"/>
                    </a:lnTo>
                    <a:lnTo>
                      <a:pt x="2468" y="617"/>
                    </a:lnTo>
                    <a:lnTo>
                      <a:pt x="2472" y="611"/>
                    </a:lnTo>
                    <a:lnTo>
                      <a:pt x="2476" y="611"/>
                    </a:lnTo>
                    <a:lnTo>
                      <a:pt x="2480" y="605"/>
                    </a:lnTo>
                    <a:lnTo>
                      <a:pt x="2484" y="599"/>
                    </a:lnTo>
                    <a:lnTo>
                      <a:pt x="2488" y="595"/>
                    </a:lnTo>
                    <a:lnTo>
                      <a:pt x="2492" y="593"/>
                    </a:lnTo>
                    <a:lnTo>
                      <a:pt x="2496" y="582"/>
                    </a:lnTo>
                    <a:lnTo>
                      <a:pt x="2500" y="580"/>
                    </a:lnTo>
                    <a:lnTo>
                      <a:pt x="2504" y="574"/>
                    </a:lnTo>
                    <a:lnTo>
                      <a:pt x="2508" y="570"/>
                    </a:lnTo>
                    <a:lnTo>
                      <a:pt x="2512" y="568"/>
                    </a:lnTo>
                    <a:lnTo>
                      <a:pt x="2516" y="556"/>
                    </a:lnTo>
                    <a:lnTo>
                      <a:pt x="2519" y="552"/>
                    </a:lnTo>
                    <a:lnTo>
                      <a:pt x="2523" y="556"/>
                    </a:lnTo>
                    <a:lnTo>
                      <a:pt x="2527" y="546"/>
                    </a:lnTo>
                    <a:lnTo>
                      <a:pt x="2531" y="548"/>
                    </a:lnTo>
                    <a:lnTo>
                      <a:pt x="2535" y="542"/>
                    </a:lnTo>
                    <a:lnTo>
                      <a:pt x="2539" y="538"/>
                    </a:lnTo>
                    <a:lnTo>
                      <a:pt x="2543" y="530"/>
                    </a:lnTo>
                    <a:lnTo>
                      <a:pt x="2547" y="522"/>
                    </a:lnTo>
                    <a:lnTo>
                      <a:pt x="2551" y="522"/>
                    </a:lnTo>
                    <a:lnTo>
                      <a:pt x="2555" y="524"/>
                    </a:lnTo>
                    <a:lnTo>
                      <a:pt x="2559" y="516"/>
                    </a:lnTo>
                    <a:lnTo>
                      <a:pt x="2563" y="510"/>
                    </a:lnTo>
                    <a:lnTo>
                      <a:pt x="2567" y="510"/>
                    </a:lnTo>
                    <a:lnTo>
                      <a:pt x="2571" y="499"/>
                    </a:lnTo>
                    <a:lnTo>
                      <a:pt x="2575" y="495"/>
                    </a:lnTo>
                    <a:lnTo>
                      <a:pt x="2579" y="493"/>
                    </a:lnTo>
                    <a:lnTo>
                      <a:pt x="2583" y="495"/>
                    </a:lnTo>
                    <a:lnTo>
                      <a:pt x="2587" y="487"/>
                    </a:lnTo>
                    <a:lnTo>
                      <a:pt x="2590" y="477"/>
                    </a:lnTo>
                    <a:lnTo>
                      <a:pt x="2594" y="475"/>
                    </a:lnTo>
                    <a:lnTo>
                      <a:pt x="2598" y="477"/>
                    </a:lnTo>
                    <a:lnTo>
                      <a:pt x="2602" y="467"/>
                    </a:lnTo>
                    <a:lnTo>
                      <a:pt x="2606" y="467"/>
                    </a:lnTo>
                    <a:lnTo>
                      <a:pt x="2610" y="459"/>
                    </a:lnTo>
                    <a:lnTo>
                      <a:pt x="2614" y="455"/>
                    </a:lnTo>
                    <a:lnTo>
                      <a:pt x="2618" y="457"/>
                    </a:lnTo>
                    <a:lnTo>
                      <a:pt x="2622" y="453"/>
                    </a:lnTo>
                    <a:lnTo>
                      <a:pt x="2626" y="445"/>
                    </a:lnTo>
                    <a:lnTo>
                      <a:pt x="2630" y="439"/>
                    </a:lnTo>
                    <a:lnTo>
                      <a:pt x="2634" y="443"/>
                    </a:lnTo>
                    <a:lnTo>
                      <a:pt x="2638" y="433"/>
                    </a:lnTo>
                    <a:lnTo>
                      <a:pt x="2642" y="431"/>
                    </a:lnTo>
                    <a:lnTo>
                      <a:pt x="2646" y="431"/>
                    </a:lnTo>
                    <a:lnTo>
                      <a:pt x="2650" y="425"/>
                    </a:lnTo>
                    <a:lnTo>
                      <a:pt x="2654" y="421"/>
                    </a:lnTo>
                    <a:lnTo>
                      <a:pt x="2657" y="415"/>
                    </a:lnTo>
                    <a:lnTo>
                      <a:pt x="2661" y="415"/>
                    </a:lnTo>
                    <a:lnTo>
                      <a:pt x="2665" y="408"/>
                    </a:lnTo>
                    <a:lnTo>
                      <a:pt x="2669" y="406"/>
                    </a:lnTo>
                    <a:lnTo>
                      <a:pt x="2673" y="400"/>
                    </a:lnTo>
                    <a:lnTo>
                      <a:pt x="2677" y="394"/>
                    </a:lnTo>
                    <a:lnTo>
                      <a:pt x="2681" y="386"/>
                    </a:lnTo>
                    <a:lnTo>
                      <a:pt x="2685" y="390"/>
                    </a:lnTo>
                    <a:lnTo>
                      <a:pt x="2689" y="388"/>
                    </a:lnTo>
                    <a:lnTo>
                      <a:pt x="2693" y="384"/>
                    </a:lnTo>
                    <a:lnTo>
                      <a:pt x="2697" y="384"/>
                    </a:lnTo>
                    <a:lnTo>
                      <a:pt x="2701" y="378"/>
                    </a:lnTo>
                    <a:lnTo>
                      <a:pt x="2705" y="378"/>
                    </a:lnTo>
                    <a:lnTo>
                      <a:pt x="2709" y="372"/>
                    </a:lnTo>
                    <a:lnTo>
                      <a:pt x="2713" y="366"/>
                    </a:lnTo>
                    <a:lnTo>
                      <a:pt x="2717" y="364"/>
                    </a:lnTo>
                    <a:lnTo>
                      <a:pt x="2721" y="364"/>
                    </a:lnTo>
                    <a:lnTo>
                      <a:pt x="2724" y="352"/>
                    </a:lnTo>
                    <a:lnTo>
                      <a:pt x="2728" y="354"/>
                    </a:lnTo>
                    <a:lnTo>
                      <a:pt x="2732" y="350"/>
                    </a:lnTo>
                    <a:lnTo>
                      <a:pt x="2736" y="346"/>
                    </a:lnTo>
                    <a:lnTo>
                      <a:pt x="2740" y="340"/>
                    </a:lnTo>
                    <a:lnTo>
                      <a:pt x="2744" y="342"/>
                    </a:lnTo>
                    <a:lnTo>
                      <a:pt x="2748" y="338"/>
                    </a:lnTo>
                    <a:lnTo>
                      <a:pt x="2752" y="336"/>
                    </a:lnTo>
                    <a:lnTo>
                      <a:pt x="2756" y="332"/>
                    </a:lnTo>
                    <a:lnTo>
                      <a:pt x="2760" y="334"/>
                    </a:lnTo>
                    <a:lnTo>
                      <a:pt x="2764" y="323"/>
                    </a:lnTo>
                    <a:lnTo>
                      <a:pt x="2768" y="323"/>
                    </a:lnTo>
                    <a:lnTo>
                      <a:pt x="2772" y="315"/>
                    </a:lnTo>
                    <a:lnTo>
                      <a:pt x="2776" y="313"/>
                    </a:lnTo>
                    <a:lnTo>
                      <a:pt x="2780" y="309"/>
                    </a:lnTo>
                    <a:lnTo>
                      <a:pt x="2784" y="309"/>
                    </a:lnTo>
                    <a:lnTo>
                      <a:pt x="2788" y="307"/>
                    </a:lnTo>
                    <a:lnTo>
                      <a:pt x="2792" y="303"/>
                    </a:lnTo>
                    <a:lnTo>
                      <a:pt x="2795" y="307"/>
                    </a:lnTo>
                    <a:lnTo>
                      <a:pt x="2799" y="289"/>
                    </a:lnTo>
                    <a:lnTo>
                      <a:pt x="2803" y="293"/>
                    </a:lnTo>
                    <a:lnTo>
                      <a:pt x="2807" y="291"/>
                    </a:lnTo>
                    <a:lnTo>
                      <a:pt x="2811" y="289"/>
                    </a:lnTo>
                    <a:lnTo>
                      <a:pt x="2815" y="279"/>
                    </a:lnTo>
                    <a:lnTo>
                      <a:pt x="2819" y="281"/>
                    </a:lnTo>
                    <a:lnTo>
                      <a:pt x="2823" y="281"/>
                    </a:lnTo>
                    <a:lnTo>
                      <a:pt x="2827" y="279"/>
                    </a:lnTo>
                    <a:lnTo>
                      <a:pt x="2831" y="271"/>
                    </a:lnTo>
                    <a:lnTo>
                      <a:pt x="2835" y="273"/>
                    </a:lnTo>
                    <a:lnTo>
                      <a:pt x="2839" y="263"/>
                    </a:lnTo>
                    <a:lnTo>
                      <a:pt x="2843" y="271"/>
                    </a:lnTo>
                    <a:lnTo>
                      <a:pt x="2847" y="261"/>
                    </a:lnTo>
                    <a:lnTo>
                      <a:pt x="2851" y="259"/>
                    </a:lnTo>
                    <a:lnTo>
                      <a:pt x="2855" y="259"/>
                    </a:lnTo>
                    <a:lnTo>
                      <a:pt x="2859" y="251"/>
                    </a:lnTo>
                    <a:lnTo>
                      <a:pt x="2862" y="253"/>
                    </a:lnTo>
                    <a:lnTo>
                      <a:pt x="2866" y="257"/>
                    </a:lnTo>
                    <a:lnTo>
                      <a:pt x="2870" y="247"/>
                    </a:lnTo>
                    <a:lnTo>
                      <a:pt x="2874" y="241"/>
                    </a:lnTo>
                    <a:lnTo>
                      <a:pt x="2878" y="245"/>
                    </a:lnTo>
                    <a:lnTo>
                      <a:pt x="2882" y="234"/>
                    </a:lnTo>
                    <a:lnTo>
                      <a:pt x="2886" y="232"/>
                    </a:lnTo>
                    <a:lnTo>
                      <a:pt x="2890" y="232"/>
                    </a:lnTo>
                    <a:lnTo>
                      <a:pt x="2894" y="228"/>
                    </a:lnTo>
                    <a:lnTo>
                      <a:pt x="2898" y="222"/>
                    </a:lnTo>
                    <a:lnTo>
                      <a:pt x="2902" y="226"/>
                    </a:lnTo>
                    <a:lnTo>
                      <a:pt x="2906" y="222"/>
                    </a:lnTo>
                    <a:lnTo>
                      <a:pt x="2910" y="220"/>
                    </a:lnTo>
                    <a:lnTo>
                      <a:pt x="2914" y="214"/>
                    </a:lnTo>
                    <a:lnTo>
                      <a:pt x="2918" y="212"/>
                    </a:lnTo>
                    <a:lnTo>
                      <a:pt x="2922" y="212"/>
                    </a:lnTo>
                    <a:lnTo>
                      <a:pt x="2926" y="212"/>
                    </a:lnTo>
                    <a:lnTo>
                      <a:pt x="2930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6" name="Line 4718"/>
              <p:cNvSpPr>
                <a:spLocks noChangeShapeType="1"/>
              </p:cNvSpPr>
              <p:nvPr/>
            </p:nvSpPr>
            <p:spPr bwMode="auto">
              <a:xfrm flipV="1">
                <a:off x="309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7" name="Freeform 4719"/>
              <p:cNvSpPr>
                <a:spLocks/>
              </p:cNvSpPr>
              <p:nvPr/>
            </p:nvSpPr>
            <p:spPr bwMode="auto">
              <a:xfrm flipV="1">
                <a:off x="3093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8" name="Line 4720"/>
              <p:cNvSpPr>
                <a:spLocks noChangeShapeType="1"/>
              </p:cNvSpPr>
              <p:nvPr/>
            </p:nvSpPr>
            <p:spPr bwMode="auto">
              <a:xfrm>
                <a:off x="309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69" name="Line 4721"/>
              <p:cNvSpPr>
                <a:spLocks noChangeShapeType="1"/>
              </p:cNvSpPr>
              <p:nvPr/>
            </p:nvSpPr>
            <p:spPr bwMode="auto">
              <a:xfrm flipV="1">
                <a:off x="310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70" name="Line 4722"/>
              <p:cNvSpPr>
                <a:spLocks noChangeShapeType="1"/>
              </p:cNvSpPr>
              <p:nvPr/>
            </p:nvSpPr>
            <p:spPr bwMode="auto">
              <a:xfrm>
                <a:off x="310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71" name="Line 4723"/>
              <p:cNvSpPr>
                <a:spLocks noChangeShapeType="1"/>
              </p:cNvSpPr>
              <p:nvPr/>
            </p:nvSpPr>
            <p:spPr bwMode="auto">
              <a:xfrm flipV="1">
                <a:off x="3107" y="2014"/>
                <a:ext cx="3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72" name="Freeform 4724"/>
              <p:cNvSpPr>
                <a:spLocks/>
              </p:cNvSpPr>
              <p:nvPr/>
            </p:nvSpPr>
            <p:spPr bwMode="auto">
              <a:xfrm flipV="1">
                <a:off x="3110" y="908"/>
                <a:ext cx="1703" cy="1108"/>
              </a:xfrm>
              <a:custGeom>
                <a:avLst/>
                <a:gdLst/>
                <a:ahLst/>
                <a:cxnLst>
                  <a:cxn ang="0">
                    <a:pos x="43" y="13"/>
                  </a:cxn>
                  <a:cxn ang="0">
                    <a:pos x="90" y="32"/>
                  </a:cxn>
                  <a:cxn ang="0">
                    <a:pos x="138" y="54"/>
                  </a:cxn>
                  <a:cxn ang="0">
                    <a:pos x="185" y="89"/>
                  </a:cxn>
                  <a:cxn ang="0">
                    <a:pos x="232" y="132"/>
                  </a:cxn>
                  <a:cxn ang="0">
                    <a:pos x="280" y="183"/>
                  </a:cxn>
                  <a:cxn ang="0">
                    <a:pos x="327" y="242"/>
                  </a:cxn>
                  <a:cxn ang="0">
                    <a:pos x="374" y="316"/>
                  </a:cxn>
                  <a:cxn ang="0">
                    <a:pos x="422" y="396"/>
                  </a:cxn>
                  <a:cxn ang="0">
                    <a:pos x="469" y="477"/>
                  </a:cxn>
                  <a:cxn ang="0">
                    <a:pos x="516" y="575"/>
                  </a:cxn>
                  <a:cxn ang="0">
                    <a:pos x="563" y="680"/>
                  </a:cxn>
                  <a:cxn ang="0">
                    <a:pos x="611" y="778"/>
                  </a:cxn>
                  <a:cxn ang="0">
                    <a:pos x="658" y="886"/>
                  </a:cxn>
                  <a:cxn ang="0">
                    <a:pos x="705" y="991"/>
                  </a:cxn>
                  <a:cxn ang="0">
                    <a:pos x="753" y="1098"/>
                  </a:cxn>
                  <a:cxn ang="0">
                    <a:pos x="800" y="1211"/>
                  </a:cxn>
                  <a:cxn ang="0">
                    <a:pos x="847" y="1316"/>
                  </a:cxn>
                  <a:cxn ang="0">
                    <a:pos x="895" y="1405"/>
                  </a:cxn>
                  <a:cxn ang="0">
                    <a:pos x="942" y="1499"/>
                  </a:cxn>
                  <a:cxn ang="0">
                    <a:pos x="989" y="1584"/>
                  </a:cxn>
                  <a:cxn ang="0">
                    <a:pos x="1037" y="1656"/>
                  </a:cxn>
                  <a:cxn ang="0">
                    <a:pos x="1084" y="1730"/>
                  </a:cxn>
                  <a:cxn ang="0">
                    <a:pos x="1131" y="1782"/>
                  </a:cxn>
                  <a:cxn ang="0">
                    <a:pos x="1178" y="1826"/>
                  </a:cxn>
                  <a:cxn ang="0">
                    <a:pos x="1226" y="1874"/>
                  </a:cxn>
                  <a:cxn ang="0">
                    <a:pos x="1273" y="1893"/>
                  </a:cxn>
                  <a:cxn ang="0">
                    <a:pos x="1320" y="1913"/>
                  </a:cxn>
                  <a:cxn ang="0">
                    <a:pos x="1368" y="1922"/>
                  </a:cxn>
                  <a:cxn ang="0">
                    <a:pos x="1415" y="1922"/>
                  </a:cxn>
                  <a:cxn ang="0">
                    <a:pos x="1462" y="1904"/>
                  </a:cxn>
                  <a:cxn ang="0">
                    <a:pos x="1510" y="1883"/>
                  </a:cxn>
                  <a:cxn ang="0">
                    <a:pos x="1557" y="1850"/>
                  </a:cxn>
                  <a:cxn ang="0">
                    <a:pos x="1604" y="1817"/>
                  </a:cxn>
                  <a:cxn ang="0">
                    <a:pos x="1652" y="1774"/>
                  </a:cxn>
                  <a:cxn ang="0">
                    <a:pos x="1699" y="1726"/>
                  </a:cxn>
                  <a:cxn ang="0">
                    <a:pos x="1746" y="1669"/>
                  </a:cxn>
                  <a:cxn ang="0">
                    <a:pos x="1793" y="1608"/>
                  </a:cxn>
                  <a:cxn ang="0">
                    <a:pos x="1841" y="1541"/>
                  </a:cxn>
                  <a:cxn ang="0">
                    <a:pos x="1888" y="1481"/>
                  </a:cxn>
                  <a:cxn ang="0">
                    <a:pos x="1935" y="1407"/>
                  </a:cxn>
                  <a:cxn ang="0">
                    <a:pos x="1983" y="1342"/>
                  </a:cxn>
                  <a:cxn ang="0">
                    <a:pos x="2030" y="1270"/>
                  </a:cxn>
                  <a:cxn ang="0">
                    <a:pos x="2077" y="1194"/>
                  </a:cxn>
                  <a:cxn ang="0">
                    <a:pos x="2125" y="1120"/>
                  </a:cxn>
                  <a:cxn ang="0">
                    <a:pos x="2172" y="1050"/>
                  </a:cxn>
                  <a:cxn ang="0">
                    <a:pos x="2219" y="980"/>
                  </a:cxn>
                  <a:cxn ang="0">
                    <a:pos x="2267" y="910"/>
                  </a:cxn>
                  <a:cxn ang="0">
                    <a:pos x="2314" y="845"/>
                  </a:cxn>
                  <a:cxn ang="0">
                    <a:pos x="2361" y="778"/>
                  </a:cxn>
                  <a:cxn ang="0">
                    <a:pos x="2409" y="717"/>
                  </a:cxn>
                  <a:cxn ang="0">
                    <a:pos x="2456" y="660"/>
                  </a:cxn>
                  <a:cxn ang="0">
                    <a:pos x="2503" y="601"/>
                  </a:cxn>
                  <a:cxn ang="0">
                    <a:pos x="2550" y="547"/>
                  </a:cxn>
                  <a:cxn ang="0">
                    <a:pos x="2598" y="492"/>
                  </a:cxn>
                  <a:cxn ang="0">
                    <a:pos x="2645" y="448"/>
                  </a:cxn>
                  <a:cxn ang="0">
                    <a:pos x="2692" y="401"/>
                  </a:cxn>
                  <a:cxn ang="0">
                    <a:pos x="2740" y="363"/>
                  </a:cxn>
                  <a:cxn ang="0">
                    <a:pos x="2787" y="324"/>
                  </a:cxn>
                  <a:cxn ang="0">
                    <a:pos x="2834" y="285"/>
                  </a:cxn>
                  <a:cxn ang="0">
                    <a:pos x="2882" y="261"/>
                  </a:cxn>
                  <a:cxn ang="0">
                    <a:pos x="2929" y="222"/>
                  </a:cxn>
                </a:cxnLst>
                <a:rect l="0" t="0" r="r" b="b"/>
                <a:pathLst>
                  <a:path w="2957" h="1924">
                    <a:moveTo>
                      <a:pt x="0" y="4"/>
                    </a:moveTo>
                    <a:lnTo>
                      <a:pt x="4" y="0"/>
                    </a:lnTo>
                    <a:lnTo>
                      <a:pt x="8" y="6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5"/>
                    </a:lnTo>
                    <a:lnTo>
                      <a:pt x="35" y="6"/>
                    </a:lnTo>
                    <a:lnTo>
                      <a:pt x="39" y="13"/>
                    </a:lnTo>
                    <a:lnTo>
                      <a:pt x="43" y="13"/>
                    </a:lnTo>
                    <a:lnTo>
                      <a:pt x="47" y="13"/>
                    </a:lnTo>
                    <a:lnTo>
                      <a:pt x="51" y="17"/>
                    </a:lnTo>
                    <a:lnTo>
                      <a:pt x="55" y="19"/>
                    </a:lnTo>
                    <a:lnTo>
                      <a:pt x="59" y="15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3"/>
                    </a:lnTo>
                    <a:lnTo>
                      <a:pt x="75" y="19"/>
                    </a:lnTo>
                    <a:lnTo>
                      <a:pt x="79" y="28"/>
                    </a:lnTo>
                    <a:lnTo>
                      <a:pt x="82" y="23"/>
                    </a:lnTo>
                    <a:lnTo>
                      <a:pt x="86" y="28"/>
                    </a:lnTo>
                    <a:lnTo>
                      <a:pt x="90" y="32"/>
                    </a:lnTo>
                    <a:lnTo>
                      <a:pt x="94" y="36"/>
                    </a:lnTo>
                    <a:lnTo>
                      <a:pt x="98" y="34"/>
                    </a:lnTo>
                    <a:lnTo>
                      <a:pt x="102" y="39"/>
                    </a:lnTo>
                    <a:lnTo>
                      <a:pt x="106" y="43"/>
                    </a:lnTo>
                    <a:lnTo>
                      <a:pt x="110" y="37"/>
                    </a:lnTo>
                    <a:lnTo>
                      <a:pt x="114" y="39"/>
                    </a:lnTo>
                    <a:lnTo>
                      <a:pt x="118" y="48"/>
                    </a:lnTo>
                    <a:lnTo>
                      <a:pt x="122" y="47"/>
                    </a:lnTo>
                    <a:lnTo>
                      <a:pt x="126" y="39"/>
                    </a:lnTo>
                    <a:lnTo>
                      <a:pt x="130" y="47"/>
                    </a:lnTo>
                    <a:lnTo>
                      <a:pt x="134" y="48"/>
                    </a:lnTo>
                    <a:lnTo>
                      <a:pt x="138" y="54"/>
                    </a:lnTo>
                    <a:lnTo>
                      <a:pt x="142" y="58"/>
                    </a:lnTo>
                    <a:lnTo>
                      <a:pt x="146" y="61"/>
                    </a:lnTo>
                    <a:lnTo>
                      <a:pt x="149" y="56"/>
                    </a:lnTo>
                    <a:lnTo>
                      <a:pt x="153" y="65"/>
                    </a:lnTo>
                    <a:lnTo>
                      <a:pt x="157" y="76"/>
                    </a:lnTo>
                    <a:lnTo>
                      <a:pt x="161" y="65"/>
                    </a:lnTo>
                    <a:lnTo>
                      <a:pt x="165" y="74"/>
                    </a:lnTo>
                    <a:lnTo>
                      <a:pt x="169" y="74"/>
                    </a:lnTo>
                    <a:lnTo>
                      <a:pt x="173" y="76"/>
                    </a:lnTo>
                    <a:lnTo>
                      <a:pt x="177" y="82"/>
                    </a:lnTo>
                    <a:lnTo>
                      <a:pt x="181" y="84"/>
                    </a:lnTo>
                    <a:lnTo>
                      <a:pt x="185" y="89"/>
                    </a:lnTo>
                    <a:lnTo>
                      <a:pt x="189" y="91"/>
                    </a:lnTo>
                    <a:lnTo>
                      <a:pt x="193" y="97"/>
                    </a:lnTo>
                    <a:lnTo>
                      <a:pt x="197" y="98"/>
                    </a:lnTo>
                    <a:lnTo>
                      <a:pt x="201" y="102"/>
                    </a:lnTo>
                    <a:lnTo>
                      <a:pt x="205" y="104"/>
                    </a:lnTo>
                    <a:lnTo>
                      <a:pt x="209" y="108"/>
                    </a:lnTo>
                    <a:lnTo>
                      <a:pt x="213" y="109"/>
                    </a:lnTo>
                    <a:lnTo>
                      <a:pt x="217" y="115"/>
                    </a:lnTo>
                    <a:lnTo>
                      <a:pt x="220" y="117"/>
                    </a:lnTo>
                    <a:lnTo>
                      <a:pt x="224" y="126"/>
                    </a:lnTo>
                    <a:lnTo>
                      <a:pt x="228" y="126"/>
                    </a:lnTo>
                    <a:lnTo>
                      <a:pt x="232" y="132"/>
                    </a:lnTo>
                    <a:lnTo>
                      <a:pt x="236" y="133"/>
                    </a:lnTo>
                    <a:lnTo>
                      <a:pt x="240" y="143"/>
                    </a:lnTo>
                    <a:lnTo>
                      <a:pt x="244" y="141"/>
                    </a:lnTo>
                    <a:lnTo>
                      <a:pt x="248" y="152"/>
                    </a:lnTo>
                    <a:lnTo>
                      <a:pt x="252" y="152"/>
                    </a:lnTo>
                    <a:lnTo>
                      <a:pt x="256" y="159"/>
                    </a:lnTo>
                    <a:lnTo>
                      <a:pt x="260" y="161"/>
                    </a:lnTo>
                    <a:lnTo>
                      <a:pt x="264" y="169"/>
                    </a:lnTo>
                    <a:lnTo>
                      <a:pt x="268" y="167"/>
                    </a:lnTo>
                    <a:lnTo>
                      <a:pt x="272" y="170"/>
                    </a:lnTo>
                    <a:lnTo>
                      <a:pt x="276" y="176"/>
                    </a:lnTo>
                    <a:lnTo>
                      <a:pt x="280" y="183"/>
                    </a:lnTo>
                    <a:lnTo>
                      <a:pt x="284" y="189"/>
                    </a:lnTo>
                    <a:lnTo>
                      <a:pt x="287" y="189"/>
                    </a:lnTo>
                    <a:lnTo>
                      <a:pt x="291" y="198"/>
                    </a:lnTo>
                    <a:lnTo>
                      <a:pt x="295" y="204"/>
                    </a:lnTo>
                    <a:lnTo>
                      <a:pt x="299" y="207"/>
                    </a:lnTo>
                    <a:lnTo>
                      <a:pt x="303" y="211"/>
                    </a:lnTo>
                    <a:lnTo>
                      <a:pt x="307" y="222"/>
                    </a:lnTo>
                    <a:lnTo>
                      <a:pt x="311" y="220"/>
                    </a:lnTo>
                    <a:lnTo>
                      <a:pt x="315" y="233"/>
                    </a:lnTo>
                    <a:lnTo>
                      <a:pt x="319" y="235"/>
                    </a:lnTo>
                    <a:lnTo>
                      <a:pt x="323" y="235"/>
                    </a:lnTo>
                    <a:lnTo>
                      <a:pt x="327" y="242"/>
                    </a:lnTo>
                    <a:lnTo>
                      <a:pt x="331" y="248"/>
                    </a:lnTo>
                    <a:lnTo>
                      <a:pt x="335" y="254"/>
                    </a:lnTo>
                    <a:lnTo>
                      <a:pt x="339" y="265"/>
                    </a:lnTo>
                    <a:lnTo>
                      <a:pt x="343" y="270"/>
                    </a:lnTo>
                    <a:lnTo>
                      <a:pt x="347" y="274"/>
                    </a:lnTo>
                    <a:lnTo>
                      <a:pt x="351" y="279"/>
                    </a:lnTo>
                    <a:lnTo>
                      <a:pt x="354" y="287"/>
                    </a:lnTo>
                    <a:lnTo>
                      <a:pt x="358" y="291"/>
                    </a:lnTo>
                    <a:lnTo>
                      <a:pt x="362" y="292"/>
                    </a:lnTo>
                    <a:lnTo>
                      <a:pt x="366" y="298"/>
                    </a:lnTo>
                    <a:lnTo>
                      <a:pt x="370" y="313"/>
                    </a:lnTo>
                    <a:lnTo>
                      <a:pt x="374" y="316"/>
                    </a:lnTo>
                    <a:lnTo>
                      <a:pt x="378" y="322"/>
                    </a:lnTo>
                    <a:lnTo>
                      <a:pt x="382" y="326"/>
                    </a:lnTo>
                    <a:lnTo>
                      <a:pt x="386" y="333"/>
                    </a:lnTo>
                    <a:lnTo>
                      <a:pt x="390" y="340"/>
                    </a:lnTo>
                    <a:lnTo>
                      <a:pt x="394" y="348"/>
                    </a:lnTo>
                    <a:lnTo>
                      <a:pt x="398" y="355"/>
                    </a:lnTo>
                    <a:lnTo>
                      <a:pt x="402" y="363"/>
                    </a:lnTo>
                    <a:lnTo>
                      <a:pt x="406" y="364"/>
                    </a:lnTo>
                    <a:lnTo>
                      <a:pt x="410" y="374"/>
                    </a:lnTo>
                    <a:lnTo>
                      <a:pt x="414" y="374"/>
                    </a:lnTo>
                    <a:lnTo>
                      <a:pt x="418" y="388"/>
                    </a:lnTo>
                    <a:lnTo>
                      <a:pt x="422" y="396"/>
                    </a:lnTo>
                    <a:lnTo>
                      <a:pt x="425" y="403"/>
                    </a:lnTo>
                    <a:lnTo>
                      <a:pt x="429" y="411"/>
                    </a:lnTo>
                    <a:lnTo>
                      <a:pt x="433" y="414"/>
                    </a:lnTo>
                    <a:lnTo>
                      <a:pt x="437" y="422"/>
                    </a:lnTo>
                    <a:lnTo>
                      <a:pt x="441" y="422"/>
                    </a:lnTo>
                    <a:lnTo>
                      <a:pt x="445" y="431"/>
                    </a:lnTo>
                    <a:lnTo>
                      <a:pt x="449" y="446"/>
                    </a:lnTo>
                    <a:lnTo>
                      <a:pt x="453" y="457"/>
                    </a:lnTo>
                    <a:lnTo>
                      <a:pt x="457" y="457"/>
                    </a:lnTo>
                    <a:lnTo>
                      <a:pt x="461" y="464"/>
                    </a:lnTo>
                    <a:lnTo>
                      <a:pt x="465" y="472"/>
                    </a:lnTo>
                    <a:lnTo>
                      <a:pt x="469" y="477"/>
                    </a:lnTo>
                    <a:lnTo>
                      <a:pt x="473" y="486"/>
                    </a:lnTo>
                    <a:lnTo>
                      <a:pt x="477" y="496"/>
                    </a:lnTo>
                    <a:lnTo>
                      <a:pt x="481" y="503"/>
                    </a:lnTo>
                    <a:lnTo>
                      <a:pt x="485" y="507"/>
                    </a:lnTo>
                    <a:lnTo>
                      <a:pt x="489" y="514"/>
                    </a:lnTo>
                    <a:lnTo>
                      <a:pt x="492" y="527"/>
                    </a:lnTo>
                    <a:lnTo>
                      <a:pt x="496" y="533"/>
                    </a:lnTo>
                    <a:lnTo>
                      <a:pt x="500" y="542"/>
                    </a:lnTo>
                    <a:lnTo>
                      <a:pt x="504" y="547"/>
                    </a:lnTo>
                    <a:lnTo>
                      <a:pt x="508" y="557"/>
                    </a:lnTo>
                    <a:lnTo>
                      <a:pt x="512" y="568"/>
                    </a:lnTo>
                    <a:lnTo>
                      <a:pt x="516" y="575"/>
                    </a:lnTo>
                    <a:lnTo>
                      <a:pt x="520" y="584"/>
                    </a:lnTo>
                    <a:lnTo>
                      <a:pt x="524" y="588"/>
                    </a:lnTo>
                    <a:lnTo>
                      <a:pt x="528" y="601"/>
                    </a:lnTo>
                    <a:lnTo>
                      <a:pt x="532" y="610"/>
                    </a:lnTo>
                    <a:lnTo>
                      <a:pt x="536" y="618"/>
                    </a:lnTo>
                    <a:lnTo>
                      <a:pt x="540" y="625"/>
                    </a:lnTo>
                    <a:lnTo>
                      <a:pt x="544" y="632"/>
                    </a:lnTo>
                    <a:lnTo>
                      <a:pt x="548" y="642"/>
                    </a:lnTo>
                    <a:lnTo>
                      <a:pt x="552" y="643"/>
                    </a:lnTo>
                    <a:lnTo>
                      <a:pt x="556" y="656"/>
                    </a:lnTo>
                    <a:lnTo>
                      <a:pt x="560" y="669"/>
                    </a:lnTo>
                    <a:lnTo>
                      <a:pt x="563" y="680"/>
                    </a:lnTo>
                    <a:lnTo>
                      <a:pt x="567" y="680"/>
                    </a:lnTo>
                    <a:lnTo>
                      <a:pt x="571" y="692"/>
                    </a:lnTo>
                    <a:lnTo>
                      <a:pt x="575" y="695"/>
                    </a:lnTo>
                    <a:lnTo>
                      <a:pt x="579" y="708"/>
                    </a:lnTo>
                    <a:lnTo>
                      <a:pt x="583" y="721"/>
                    </a:lnTo>
                    <a:lnTo>
                      <a:pt x="587" y="728"/>
                    </a:lnTo>
                    <a:lnTo>
                      <a:pt x="591" y="734"/>
                    </a:lnTo>
                    <a:lnTo>
                      <a:pt x="595" y="743"/>
                    </a:lnTo>
                    <a:lnTo>
                      <a:pt x="599" y="751"/>
                    </a:lnTo>
                    <a:lnTo>
                      <a:pt x="603" y="762"/>
                    </a:lnTo>
                    <a:lnTo>
                      <a:pt x="607" y="769"/>
                    </a:lnTo>
                    <a:lnTo>
                      <a:pt x="611" y="778"/>
                    </a:lnTo>
                    <a:lnTo>
                      <a:pt x="615" y="786"/>
                    </a:lnTo>
                    <a:lnTo>
                      <a:pt x="619" y="799"/>
                    </a:lnTo>
                    <a:lnTo>
                      <a:pt x="623" y="806"/>
                    </a:lnTo>
                    <a:lnTo>
                      <a:pt x="627" y="815"/>
                    </a:lnTo>
                    <a:lnTo>
                      <a:pt x="630" y="821"/>
                    </a:lnTo>
                    <a:lnTo>
                      <a:pt x="634" y="830"/>
                    </a:lnTo>
                    <a:lnTo>
                      <a:pt x="638" y="845"/>
                    </a:lnTo>
                    <a:lnTo>
                      <a:pt x="642" y="847"/>
                    </a:lnTo>
                    <a:lnTo>
                      <a:pt x="646" y="860"/>
                    </a:lnTo>
                    <a:lnTo>
                      <a:pt x="650" y="869"/>
                    </a:lnTo>
                    <a:lnTo>
                      <a:pt x="654" y="876"/>
                    </a:lnTo>
                    <a:lnTo>
                      <a:pt x="658" y="886"/>
                    </a:lnTo>
                    <a:lnTo>
                      <a:pt x="662" y="893"/>
                    </a:lnTo>
                    <a:lnTo>
                      <a:pt x="666" y="906"/>
                    </a:lnTo>
                    <a:lnTo>
                      <a:pt x="670" y="911"/>
                    </a:lnTo>
                    <a:lnTo>
                      <a:pt x="674" y="926"/>
                    </a:lnTo>
                    <a:lnTo>
                      <a:pt x="678" y="930"/>
                    </a:lnTo>
                    <a:lnTo>
                      <a:pt x="682" y="941"/>
                    </a:lnTo>
                    <a:lnTo>
                      <a:pt x="686" y="946"/>
                    </a:lnTo>
                    <a:lnTo>
                      <a:pt x="690" y="959"/>
                    </a:lnTo>
                    <a:lnTo>
                      <a:pt x="694" y="965"/>
                    </a:lnTo>
                    <a:lnTo>
                      <a:pt x="697" y="976"/>
                    </a:lnTo>
                    <a:lnTo>
                      <a:pt x="701" y="987"/>
                    </a:lnTo>
                    <a:lnTo>
                      <a:pt x="705" y="991"/>
                    </a:lnTo>
                    <a:lnTo>
                      <a:pt x="709" y="998"/>
                    </a:lnTo>
                    <a:lnTo>
                      <a:pt x="713" y="1006"/>
                    </a:lnTo>
                    <a:lnTo>
                      <a:pt x="717" y="1019"/>
                    </a:lnTo>
                    <a:lnTo>
                      <a:pt x="721" y="1028"/>
                    </a:lnTo>
                    <a:lnTo>
                      <a:pt x="725" y="1039"/>
                    </a:lnTo>
                    <a:lnTo>
                      <a:pt x="729" y="1043"/>
                    </a:lnTo>
                    <a:lnTo>
                      <a:pt x="733" y="1056"/>
                    </a:lnTo>
                    <a:lnTo>
                      <a:pt x="737" y="1061"/>
                    </a:lnTo>
                    <a:lnTo>
                      <a:pt x="741" y="1074"/>
                    </a:lnTo>
                    <a:lnTo>
                      <a:pt x="745" y="1081"/>
                    </a:lnTo>
                    <a:lnTo>
                      <a:pt x="749" y="1087"/>
                    </a:lnTo>
                    <a:lnTo>
                      <a:pt x="753" y="1098"/>
                    </a:lnTo>
                    <a:lnTo>
                      <a:pt x="757" y="1109"/>
                    </a:lnTo>
                    <a:lnTo>
                      <a:pt x="761" y="1118"/>
                    </a:lnTo>
                    <a:lnTo>
                      <a:pt x="765" y="1126"/>
                    </a:lnTo>
                    <a:lnTo>
                      <a:pt x="768" y="1133"/>
                    </a:lnTo>
                    <a:lnTo>
                      <a:pt x="772" y="1146"/>
                    </a:lnTo>
                    <a:lnTo>
                      <a:pt x="776" y="1155"/>
                    </a:lnTo>
                    <a:lnTo>
                      <a:pt x="780" y="1161"/>
                    </a:lnTo>
                    <a:lnTo>
                      <a:pt x="784" y="1176"/>
                    </a:lnTo>
                    <a:lnTo>
                      <a:pt x="788" y="1179"/>
                    </a:lnTo>
                    <a:lnTo>
                      <a:pt x="792" y="1189"/>
                    </a:lnTo>
                    <a:lnTo>
                      <a:pt x="796" y="1198"/>
                    </a:lnTo>
                    <a:lnTo>
                      <a:pt x="800" y="1211"/>
                    </a:lnTo>
                    <a:lnTo>
                      <a:pt x="804" y="1214"/>
                    </a:lnTo>
                    <a:lnTo>
                      <a:pt x="808" y="1224"/>
                    </a:lnTo>
                    <a:lnTo>
                      <a:pt x="812" y="1229"/>
                    </a:lnTo>
                    <a:lnTo>
                      <a:pt x="816" y="1240"/>
                    </a:lnTo>
                    <a:lnTo>
                      <a:pt x="820" y="1251"/>
                    </a:lnTo>
                    <a:lnTo>
                      <a:pt x="824" y="1259"/>
                    </a:lnTo>
                    <a:lnTo>
                      <a:pt x="828" y="1268"/>
                    </a:lnTo>
                    <a:lnTo>
                      <a:pt x="832" y="1277"/>
                    </a:lnTo>
                    <a:lnTo>
                      <a:pt x="835" y="1281"/>
                    </a:lnTo>
                    <a:lnTo>
                      <a:pt x="839" y="1288"/>
                    </a:lnTo>
                    <a:lnTo>
                      <a:pt x="843" y="1303"/>
                    </a:lnTo>
                    <a:lnTo>
                      <a:pt x="847" y="1316"/>
                    </a:lnTo>
                    <a:lnTo>
                      <a:pt x="851" y="1316"/>
                    </a:lnTo>
                    <a:lnTo>
                      <a:pt x="855" y="1322"/>
                    </a:lnTo>
                    <a:lnTo>
                      <a:pt x="859" y="1335"/>
                    </a:lnTo>
                    <a:lnTo>
                      <a:pt x="863" y="1344"/>
                    </a:lnTo>
                    <a:lnTo>
                      <a:pt x="867" y="1351"/>
                    </a:lnTo>
                    <a:lnTo>
                      <a:pt x="871" y="1359"/>
                    </a:lnTo>
                    <a:lnTo>
                      <a:pt x="875" y="1362"/>
                    </a:lnTo>
                    <a:lnTo>
                      <a:pt x="879" y="1366"/>
                    </a:lnTo>
                    <a:lnTo>
                      <a:pt x="883" y="1383"/>
                    </a:lnTo>
                    <a:lnTo>
                      <a:pt x="887" y="1388"/>
                    </a:lnTo>
                    <a:lnTo>
                      <a:pt x="891" y="1396"/>
                    </a:lnTo>
                    <a:lnTo>
                      <a:pt x="895" y="1405"/>
                    </a:lnTo>
                    <a:lnTo>
                      <a:pt x="899" y="1414"/>
                    </a:lnTo>
                    <a:lnTo>
                      <a:pt x="902" y="1421"/>
                    </a:lnTo>
                    <a:lnTo>
                      <a:pt x="906" y="1427"/>
                    </a:lnTo>
                    <a:lnTo>
                      <a:pt x="910" y="1442"/>
                    </a:lnTo>
                    <a:lnTo>
                      <a:pt x="914" y="1447"/>
                    </a:lnTo>
                    <a:lnTo>
                      <a:pt x="918" y="1451"/>
                    </a:lnTo>
                    <a:lnTo>
                      <a:pt x="922" y="1455"/>
                    </a:lnTo>
                    <a:lnTo>
                      <a:pt x="926" y="1464"/>
                    </a:lnTo>
                    <a:lnTo>
                      <a:pt x="930" y="1471"/>
                    </a:lnTo>
                    <a:lnTo>
                      <a:pt x="934" y="1482"/>
                    </a:lnTo>
                    <a:lnTo>
                      <a:pt x="938" y="1492"/>
                    </a:lnTo>
                    <a:lnTo>
                      <a:pt x="942" y="1499"/>
                    </a:lnTo>
                    <a:lnTo>
                      <a:pt x="946" y="1505"/>
                    </a:lnTo>
                    <a:lnTo>
                      <a:pt x="950" y="1510"/>
                    </a:lnTo>
                    <a:lnTo>
                      <a:pt x="954" y="1521"/>
                    </a:lnTo>
                    <a:lnTo>
                      <a:pt x="958" y="1527"/>
                    </a:lnTo>
                    <a:lnTo>
                      <a:pt x="962" y="1532"/>
                    </a:lnTo>
                    <a:lnTo>
                      <a:pt x="966" y="1538"/>
                    </a:lnTo>
                    <a:lnTo>
                      <a:pt x="970" y="1547"/>
                    </a:lnTo>
                    <a:lnTo>
                      <a:pt x="973" y="1549"/>
                    </a:lnTo>
                    <a:lnTo>
                      <a:pt x="977" y="1562"/>
                    </a:lnTo>
                    <a:lnTo>
                      <a:pt x="981" y="1569"/>
                    </a:lnTo>
                    <a:lnTo>
                      <a:pt x="985" y="1571"/>
                    </a:lnTo>
                    <a:lnTo>
                      <a:pt x="989" y="1584"/>
                    </a:lnTo>
                    <a:lnTo>
                      <a:pt x="993" y="1588"/>
                    </a:lnTo>
                    <a:lnTo>
                      <a:pt x="997" y="1590"/>
                    </a:lnTo>
                    <a:lnTo>
                      <a:pt x="1001" y="1599"/>
                    </a:lnTo>
                    <a:lnTo>
                      <a:pt x="1005" y="1610"/>
                    </a:lnTo>
                    <a:lnTo>
                      <a:pt x="1009" y="1608"/>
                    </a:lnTo>
                    <a:lnTo>
                      <a:pt x="1013" y="1615"/>
                    </a:lnTo>
                    <a:lnTo>
                      <a:pt x="1017" y="1626"/>
                    </a:lnTo>
                    <a:lnTo>
                      <a:pt x="1021" y="1628"/>
                    </a:lnTo>
                    <a:lnTo>
                      <a:pt x="1025" y="1636"/>
                    </a:lnTo>
                    <a:lnTo>
                      <a:pt x="1029" y="1643"/>
                    </a:lnTo>
                    <a:lnTo>
                      <a:pt x="1033" y="1647"/>
                    </a:lnTo>
                    <a:lnTo>
                      <a:pt x="1037" y="1656"/>
                    </a:lnTo>
                    <a:lnTo>
                      <a:pt x="1040" y="1662"/>
                    </a:lnTo>
                    <a:lnTo>
                      <a:pt x="1044" y="1671"/>
                    </a:lnTo>
                    <a:lnTo>
                      <a:pt x="1048" y="1675"/>
                    </a:lnTo>
                    <a:lnTo>
                      <a:pt x="1052" y="1678"/>
                    </a:lnTo>
                    <a:lnTo>
                      <a:pt x="1056" y="1682"/>
                    </a:lnTo>
                    <a:lnTo>
                      <a:pt x="1060" y="1691"/>
                    </a:lnTo>
                    <a:lnTo>
                      <a:pt x="1064" y="1697"/>
                    </a:lnTo>
                    <a:lnTo>
                      <a:pt x="1068" y="1704"/>
                    </a:lnTo>
                    <a:lnTo>
                      <a:pt x="1072" y="1708"/>
                    </a:lnTo>
                    <a:lnTo>
                      <a:pt x="1076" y="1715"/>
                    </a:lnTo>
                    <a:lnTo>
                      <a:pt x="1080" y="1719"/>
                    </a:lnTo>
                    <a:lnTo>
                      <a:pt x="1084" y="1730"/>
                    </a:lnTo>
                    <a:lnTo>
                      <a:pt x="1088" y="1734"/>
                    </a:lnTo>
                    <a:lnTo>
                      <a:pt x="1092" y="1732"/>
                    </a:lnTo>
                    <a:lnTo>
                      <a:pt x="1096" y="1736"/>
                    </a:lnTo>
                    <a:lnTo>
                      <a:pt x="1100" y="1745"/>
                    </a:lnTo>
                    <a:lnTo>
                      <a:pt x="1104" y="1752"/>
                    </a:lnTo>
                    <a:lnTo>
                      <a:pt x="1108" y="1750"/>
                    </a:lnTo>
                    <a:lnTo>
                      <a:pt x="1111" y="1758"/>
                    </a:lnTo>
                    <a:lnTo>
                      <a:pt x="1115" y="1761"/>
                    </a:lnTo>
                    <a:lnTo>
                      <a:pt x="1119" y="1769"/>
                    </a:lnTo>
                    <a:lnTo>
                      <a:pt x="1123" y="1774"/>
                    </a:lnTo>
                    <a:lnTo>
                      <a:pt x="1127" y="1778"/>
                    </a:lnTo>
                    <a:lnTo>
                      <a:pt x="1131" y="1782"/>
                    </a:lnTo>
                    <a:lnTo>
                      <a:pt x="1135" y="1784"/>
                    </a:lnTo>
                    <a:lnTo>
                      <a:pt x="1139" y="1789"/>
                    </a:lnTo>
                    <a:lnTo>
                      <a:pt x="1143" y="1793"/>
                    </a:lnTo>
                    <a:lnTo>
                      <a:pt x="1147" y="1800"/>
                    </a:lnTo>
                    <a:lnTo>
                      <a:pt x="1151" y="1804"/>
                    </a:lnTo>
                    <a:lnTo>
                      <a:pt x="1155" y="1806"/>
                    </a:lnTo>
                    <a:lnTo>
                      <a:pt x="1159" y="1813"/>
                    </a:lnTo>
                    <a:lnTo>
                      <a:pt x="1163" y="1815"/>
                    </a:lnTo>
                    <a:lnTo>
                      <a:pt x="1167" y="1819"/>
                    </a:lnTo>
                    <a:lnTo>
                      <a:pt x="1171" y="1817"/>
                    </a:lnTo>
                    <a:lnTo>
                      <a:pt x="1175" y="1822"/>
                    </a:lnTo>
                    <a:lnTo>
                      <a:pt x="1178" y="1826"/>
                    </a:lnTo>
                    <a:lnTo>
                      <a:pt x="1182" y="1828"/>
                    </a:lnTo>
                    <a:lnTo>
                      <a:pt x="1186" y="1837"/>
                    </a:lnTo>
                    <a:lnTo>
                      <a:pt x="1190" y="1843"/>
                    </a:lnTo>
                    <a:lnTo>
                      <a:pt x="1194" y="1843"/>
                    </a:lnTo>
                    <a:lnTo>
                      <a:pt x="1198" y="1845"/>
                    </a:lnTo>
                    <a:lnTo>
                      <a:pt x="1202" y="1846"/>
                    </a:lnTo>
                    <a:lnTo>
                      <a:pt x="1206" y="1852"/>
                    </a:lnTo>
                    <a:lnTo>
                      <a:pt x="1210" y="1852"/>
                    </a:lnTo>
                    <a:lnTo>
                      <a:pt x="1214" y="1856"/>
                    </a:lnTo>
                    <a:lnTo>
                      <a:pt x="1218" y="1861"/>
                    </a:lnTo>
                    <a:lnTo>
                      <a:pt x="1222" y="1859"/>
                    </a:lnTo>
                    <a:lnTo>
                      <a:pt x="1226" y="1874"/>
                    </a:lnTo>
                    <a:lnTo>
                      <a:pt x="1230" y="1869"/>
                    </a:lnTo>
                    <a:lnTo>
                      <a:pt x="1234" y="1869"/>
                    </a:lnTo>
                    <a:lnTo>
                      <a:pt x="1238" y="1872"/>
                    </a:lnTo>
                    <a:lnTo>
                      <a:pt x="1242" y="1878"/>
                    </a:lnTo>
                    <a:lnTo>
                      <a:pt x="1245" y="1880"/>
                    </a:lnTo>
                    <a:lnTo>
                      <a:pt x="1249" y="1881"/>
                    </a:lnTo>
                    <a:lnTo>
                      <a:pt x="1253" y="1883"/>
                    </a:lnTo>
                    <a:lnTo>
                      <a:pt x="1257" y="1883"/>
                    </a:lnTo>
                    <a:lnTo>
                      <a:pt x="1261" y="1891"/>
                    </a:lnTo>
                    <a:lnTo>
                      <a:pt x="1265" y="1887"/>
                    </a:lnTo>
                    <a:lnTo>
                      <a:pt x="1269" y="1889"/>
                    </a:lnTo>
                    <a:lnTo>
                      <a:pt x="1273" y="1893"/>
                    </a:lnTo>
                    <a:lnTo>
                      <a:pt x="1277" y="1891"/>
                    </a:lnTo>
                    <a:lnTo>
                      <a:pt x="1281" y="1896"/>
                    </a:lnTo>
                    <a:lnTo>
                      <a:pt x="1285" y="1904"/>
                    </a:lnTo>
                    <a:lnTo>
                      <a:pt x="1289" y="1900"/>
                    </a:lnTo>
                    <a:lnTo>
                      <a:pt x="1293" y="1904"/>
                    </a:lnTo>
                    <a:lnTo>
                      <a:pt x="1297" y="1902"/>
                    </a:lnTo>
                    <a:lnTo>
                      <a:pt x="1301" y="1902"/>
                    </a:lnTo>
                    <a:lnTo>
                      <a:pt x="1305" y="1900"/>
                    </a:lnTo>
                    <a:lnTo>
                      <a:pt x="1309" y="1909"/>
                    </a:lnTo>
                    <a:lnTo>
                      <a:pt x="1313" y="1904"/>
                    </a:lnTo>
                    <a:lnTo>
                      <a:pt x="1316" y="1909"/>
                    </a:lnTo>
                    <a:lnTo>
                      <a:pt x="1320" y="1913"/>
                    </a:lnTo>
                    <a:lnTo>
                      <a:pt x="1324" y="1911"/>
                    </a:lnTo>
                    <a:lnTo>
                      <a:pt x="1328" y="1907"/>
                    </a:lnTo>
                    <a:lnTo>
                      <a:pt x="1332" y="1917"/>
                    </a:lnTo>
                    <a:lnTo>
                      <a:pt x="1336" y="1917"/>
                    </a:lnTo>
                    <a:lnTo>
                      <a:pt x="1340" y="1913"/>
                    </a:lnTo>
                    <a:lnTo>
                      <a:pt x="1344" y="1911"/>
                    </a:lnTo>
                    <a:lnTo>
                      <a:pt x="1348" y="1913"/>
                    </a:lnTo>
                    <a:lnTo>
                      <a:pt x="1352" y="1915"/>
                    </a:lnTo>
                    <a:lnTo>
                      <a:pt x="1356" y="1917"/>
                    </a:lnTo>
                    <a:lnTo>
                      <a:pt x="1360" y="1917"/>
                    </a:lnTo>
                    <a:lnTo>
                      <a:pt x="1364" y="1917"/>
                    </a:lnTo>
                    <a:lnTo>
                      <a:pt x="1368" y="1922"/>
                    </a:lnTo>
                    <a:lnTo>
                      <a:pt x="1372" y="1922"/>
                    </a:lnTo>
                    <a:lnTo>
                      <a:pt x="1376" y="1920"/>
                    </a:lnTo>
                    <a:lnTo>
                      <a:pt x="1380" y="1920"/>
                    </a:lnTo>
                    <a:lnTo>
                      <a:pt x="1383" y="1915"/>
                    </a:lnTo>
                    <a:lnTo>
                      <a:pt x="1387" y="1917"/>
                    </a:lnTo>
                    <a:lnTo>
                      <a:pt x="1391" y="1917"/>
                    </a:lnTo>
                    <a:lnTo>
                      <a:pt x="1395" y="1913"/>
                    </a:lnTo>
                    <a:lnTo>
                      <a:pt x="1399" y="1920"/>
                    </a:lnTo>
                    <a:lnTo>
                      <a:pt x="1403" y="1924"/>
                    </a:lnTo>
                    <a:lnTo>
                      <a:pt x="1407" y="1920"/>
                    </a:lnTo>
                    <a:lnTo>
                      <a:pt x="1411" y="1915"/>
                    </a:lnTo>
                    <a:lnTo>
                      <a:pt x="1415" y="1922"/>
                    </a:lnTo>
                    <a:lnTo>
                      <a:pt x="1419" y="1917"/>
                    </a:lnTo>
                    <a:lnTo>
                      <a:pt x="1423" y="1911"/>
                    </a:lnTo>
                    <a:lnTo>
                      <a:pt x="1427" y="1917"/>
                    </a:lnTo>
                    <a:lnTo>
                      <a:pt x="1431" y="1913"/>
                    </a:lnTo>
                    <a:lnTo>
                      <a:pt x="1435" y="1917"/>
                    </a:lnTo>
                    <a:lnTo>
                      <a:pt x="1439" y="1911"/>
                    </a:lnTo>
                    <a:lnTo>
                      <a:pt x="1443" y="1904"/>
                    </a:lnTo>
                    <a:lnTo>
                      <a:pt x="1447" y="1909"/>
                    </a:lnTo>
                    <a:lnTo>
                      <a:pt x="1450" y="1906"/>
                    </a:lnTo>
                    <a:lnTo>
                      <a:pt x="1454" y="1900"/>
                    </a:lnTo>
                    <a:lnTo>
                      <a:pt x="1458" y="1906"/>
                    </a:lnTo>
                    <a:lnTo>
                      <a:pt x="1462" y="1904"/>
                    </a:lnTo>
                    <a:lnTo>
                      <a:pt x="1466" y="1900"/>
                    </a:lnTo>
                    <a:lnTo>
                      <a:pt x="1470" y="1900"/>
                    </a:lnTo>
                    <a:lnTo>
                      <a:pt x="1474" y="1900"/>
                    </a:lnTo>
                    <a:lnTo>
                      <a:pt x="1478" y="1893"/>
                    </a:lnTo>
                    <a:lnTo>
                      <a:pt x="1482" y="1900"/>
                    </a:lnTo>
                    <a:lnTo>
                      <a:pt x="1486" y="1893"/>
                    </a:lnTo>
                    <a:lnTo>
                      <a:pt x="1490" y="1891"/>
                    </a:lnTo>
                    <a:lnTo>
                      <a:pt x="1494" y="1889"/>
                    </a:lnTo>
                    <a:lnTo>
                      <a:pt x="1498" y="1881"/>
                    </a:lnTo>
                    <a:lnTo>
                      <a:pt x="1502" y="1887"/>
                    </a:lnTo>
                    <a:lnTo>
                      <a:pt x="1506" y="1880"/>
                    </a:lnTo>
                    <a:lnTo>
                      <a:pt x="1510" y="1883"/>
                    </a:lnTo>
                    <a:lnTo>
                      <a:pt x="1514" y="1885"/>
                    </a:lnTo>
                    <a:lnTo>
                      <a:pt x="1518" y="1878"/>
                    </a:lnTo>
                    <a:lnTo>
                      <a:pt x="1521" y="1878"/>
                    </a:lnTo>
                    <a:lnTo>
                      <a:pt x="1525" y="1874"/>
                    </a:lnTo>
                    <a:lnTo>
                      <a:pt x="1529" y="1867"/>
                    </a:lnTo>
                    <a:lnTo>
                      <a:pt x="1533" y="1865"/>
                    </a:lnTo>
                    <a:lnTo>
                      <a:pt x="1537" y="1863"/>
                    </a:lnTo>
                    <a:lnTo>
                      <a:pt x="1541" y="1863"/>
                    </a:lnTo>
                    <a:lnTo>
                      <a:pt x="1545" y="1857"/>
                    </a:lnTo>
                    <a:lnTo>
                      <a:pt x="1549" y="1857"/>
                    </a:lnTo>
                    <a:lnTo>
                      <a:pt x="1553" y="1856"/>
                    </a:lnTo>
                    <a:lnTo>
                      <a:pt x="1557" y="1850"/>
                    </a:lnTo>
                    <a:lnTo>
                      <a:pt x="1561" y="1850"/>
                    </a:lnTo>
                    <a:lnTo>
                      <a:pt x="1565" y="1845"/>
                    </a:lnTo>
                    <a:lnTo>
                      <a:pt x="1569" y="1846"/>
                    </a:lnTo>
                    <a:lnTo>
                      <a:pt x="1573" y="1839"/>
                    </a:lnTo>
                    <a:lnTo>
                      <a:pt x="1577" y="1837"/>
                    </a:lnTo>
                    <a:lnTo>
                      <a:pt x="1581" y="1833"/>
                    </a:lnTo>
                    <a:lnTo>
                      <a:pt x="1585" y="1828"/>
                    </a:lnTo>
                    <a:lnTo>
                      <a:pt x="1588" y="1822"/>
                    </a:lnTo>
                    <a:lnTo>
                      <a:pt x="1592" y="1822"/>
                    </a:lnTo>
                    <a:lnTo>
                      <a:pt x="1596" y="1824"/>
                    </a:lnTo>
                    <a:lnTo>
                      <a:pt x="1600" y="1819"/>
                    </a:lnTo>
                    <a:lnTo>
                      <a:pt x="1604" y="1817"/>
                    </a:lnTo>
                    <a:lnTo>
                      <a:pt x="1608" y="1813"/>
                    </a:lnTo>
                    <a:lnTo>
                      <a:pt x="1612" y="1809"/>
                    </a:lnTo>
                    <a:lnTo>
                      <a:pt x="1616" y="1806"/>
                    </a:lnTo>
                    <a:lnTo>
                      <a:pt x="1620" y="1804"/>
                    </a:lnTo>
                    <a:lnTo>
                      <a:pt x="1624" y="1796"/>
                    </a:lnTo>
                    <a:lnTo>
                      <a:pt x="1628" y="1795"/>
                    </a:lnTo>
                    <a:lnTo>
                      <a:pt x="1632" y="1796"/>
                    </a:lnTo>
                    <a:lnTo>
                      <a:pt x="1636" y="1789"/>
                    </a:lnTo>
                    <a:lnTo>
                      <a:pt x="1640" y="1782"/>
                    </a:lnTo>
                    <a:lnTo>
                      <a:pt x="1644" y="1780"/>
                    </a:lnTo>
                    <a:lnTo>
                      <a:pt x="1648" y="1784"/>
                    </a:lnTo>
                    <a:lnTo>
                      <a:pt x="1652" y="1774"/>
                    </a:lnTo>
                    <a:lnTo>
                      <a:pt x="1655" y="1772"/>
                    </a:lnTo>
                    <a:lnTo>
                      <a:pt x="1659" y="1771"/>
                    </a:lnTo>
                    <a:lnTo>
                      <a:pt x="1663" y="1758"/>
                    </a:lnTo>
                    <a:lnTo>
                      <a:pt x="1667" y="1760"/>
                    </a:lnTo>
                    <a:lnTo>
                      <a:pt x="1671" y="1758"/>
                    </a:lnTo>
                    <a:lnTo>
                      <a:pt x="1675" y="1747"/>
                    </a:lnTo>
                    <a:lnTo>
                      <a:pt x="1679" y="1743"/>
                    </a:lnTo>
                    <a:lnTo>
                      <a:pt x="1683" y="1739"/>
                    </a:lnTo>
                    <a:lnTo>
                      <a:pt x="1687" y="1734"/>
                    </a:lnTo>
                    <a:lnTo>
                      <a:pt x="1691" y="1730"/>
                    </a:lnTo>
                    <a:lnTo>
                      <a:pt x="1695" y="1726"/>
                    </a:lnTo>
                    <a:lnTo>
                      <a:pt x="1699" y="1726"/>
                    </a:lnTo>
                    <a:lnTo>
                      <a:pt x="1703" y="1717"/>
                    </a:lnTo>
                    <a:lnTo>
                      <a:pt x="1707" y="1715"/>
                    </a:lnTo>
                    <a:lnTo>
                      <a:pt x="1711" y="1710"/>
                    </a:lnTo>
                    <a:lnTo>
                      <a:pt x="1715" y="1699"/>
                    </a:lnTo>
                    <a:lnTo>
                      <a:pt x="1719" y="1699"/>
                    </a:lnTo>
                    <a:lnTo>
                      <a:pt x="1723" y="1691"/>
                    </a:lnTo>
                    <a:lnTo>
                      <a:pt x="1726" y="1693"/>
                    </a:lnTo>
                    <a:lnTo>
                      <a:pt x="1730" y="1687"/>
                    </a:lnTo>
                    <a:lnTo>
                      <a:pt x="1734" y="1686"/>
                    </a:lnTo>
                    <a:lnTo>
                      <a:pt x="1738" y="1678"/>
                    </a:lnTo>
                    <a:lnTo>
                      <a:pt x="1742" y="1676"/>
                    </a:lnTo>
                    <a:lnTo>
                      <a:pt x="1746" y="1669"/>
                    </a:lnTo>
                    <a:lnTo>
                      <a:pt x="1750" y="1662"/>
                    </a:lnTo>
                    <a:lnTo>
                      <a:pt x="1754" y="1663"/>
                    </a:lnTo>
                    <a:lnTo>
                      <a:pt x="1758" y="1652"/>
                    </a:lnTo>
                    <a:lnTo>
                      <a:pt x="1762" y="1649"/>
                    </a:lnTo>
                    <a:lnTo>
                      <a:pt x="1766" y="1643"/>
                    </a:lnTo>
                    <a:lnTo>
                      <a:pt x="1770" y="1643"/>
                    </a:lnTo>
                    <a:lnTo>
                      <a:pt x="1774" y="1628"/>
                    </a:lnTo>
                    <a:lnTo>
                      <a:pt x="1778" y="1630"/>
                    </a:lnTo>
                    <a:lnTo>
                      <a:pt x="1782" y="1623"/>
                    </a:lnTo>
                    <a:lnTo>
                      <a:pt x="1786" y="1615"/>
                    </a:lnTo>
                    <a:lnTo>
                      <a:pt x="1790" y="1612"/>
                    </a:lnTo>
                    <a:lnTo>
                      <a:pt x="1793" y="1608"/>
                    </a:lnTo>
                    <a:lnTo>
                      <a:pt x="1797" y="1604"/>
                    </a:lnTo>
                    <a:lnTo>
                      <a:pt x="1801" y="1595"/>
                    </a:lnTo>
                    <a:lnTo>
                      <a:pt x="1805" y="1591"/>
                    </a:lnTo>
                    <a:lnTo>
                      <a:pt x="1809" y="1582"/>
                    </a:lnTo>
                    <a:lnTo>
                      <a:pt x="1813" y="1584"/>
                    </a:lnTo>
                    <a:lnTo>
                      <a:pt x="1817" y="1577"/>
                    </a:lnTo>
                    <a:lnTo>
                      <a:pt x="1821" y="1571"/>
                    </a:lnTo>
                    <a:lnTo>
                      <a:pt x="1825" y="1569"/>
                    </a:lnTo>
                    <a:lnTo>
                      <a:pt x="1829" y="1560"/>
                    </a:lnTo>
                    <a:lnTo>
                      <a:pt x="1833" y="1556"/>
                    </a:lnTo>
                    <a:lnTo>
                      <a:pt x="1837" y="1547"/>
                    </a:lnTo>
                    <a:lnTo>
                      <a:pt x="1841" y="1541"/>
                    </a:lnTo>
                    <a:lnTo>
                      <a:pt x="1845" y="1541"/>
                    </a:lnTo>
                    <a:lnTo>
                      <a:pt x="1849" y="1536"/>
                    </a:lnTo>
                    <a:lnTo>
                      <a:pt x="1853" y="1523"/>
                    </a:lnTo>
                    <a:lnTo>
                      <a:pt x="1857" y="1523"/>
                    </a:lnTo>
                    <a:lnTo>
                      <a:pt x="1861" y="1521"/>
                    </a:lnTo>
                    <a:lnTo>
                      <a:pt x="1864" y="1514"/>
                    </a:lnTo>
                    <a:lnTo>
                      <a:pt x="1868" y="1512"/>
                    </a:lnTo>
                    <a:lnTo>
                      <a:pt x="1872" y="1505"/>
                    </a:lnTo>
                    <a:lnTo>
                      <a:pt x="1876" y="1492"/>
                    </a:lnTo>
                    <a:lnTo>
                      <a:pt x="1880" y="1492"/>
                    </a:lnTo>
                    <a:lnTo>
                      <a:pt x="1884" y="1484"/>
                    </a:lnTo>
                    <a:lnTo>
                      <a:pt x="1888" y="1481"/>
                    </a:lnTo>
                    <a:lnTo>
                      <a:pt x="1892" y="1473"/>
                    </a:lnTo>
                    <a:lnTo>
                      <a:pt x="1896" y="1466"/>
                    </a:lnTo>
                    <a:lnTo>
                      <a:pt x="1900" y="1458"/>
                    </a:lnTo>
                    <a:lnTo>
                      <a:pt x="1904" y="1456"/>
                    </a:lnTo>
                    <a:lnTo>
                      <a:pt x="1908" y="1449"/>
                    </a:lnTo>
                    <a:lnTo>
                      <a:pt x="1912" y="1445"/>
                    </a:lnTo>
                    <a:lnTo>
                      <a:pt x="1916" y="1444"/>
                    </a:lnTo>
                    <a:lnTo>
                      <a:pt x="1920" y="1429"/>
                    </a:lnTo>
                    <a:lnTo>
                      <a:pt x="1924" y="1431"/>
                    </a:lnTo>
                    <a:lnTo>
                      <a:pt x="1928" y="1418"/>
                    </a:lnTo>
                    <a:lnTo>
                      <a:pt x="1931" y="1416"/>
                    </a:lnTo>
                    <a:lnTo>
                      <a:pt x="1935" y="1407"/>
                    </a:lnTo>
                    <a:lnTo>
                      <a:pt x="1939" y="1407"/>
                    </a:lnTo>
                    <a:lnTo>
                      <a:pt x="1943" y="1394"/>
                    </a:lnTo>
                    <a:lnTo>
                      <a:pt x="1947" y="1386"/>
                    </a:lnTo>
                    <a:lnTo>
                      <a:pt x="1951" y="1386"/>
                    </a:lnTo>
                    <a:lnTo>
                      <a:pt x="1955" y="1383"/>
                    </a:lnTo>
                    <a:lnTo>
                      <a:pt x="1959" y="1373"/>
                    </a:lnTo>
                    <a:lnTo>
                      <a:pt x="1963" y="1370"/>
                    </a:lnTo>
                    <a:lnTo>
                      <a:pt x="1967" y="1362"/>
                    </a:lnTo>
                    <a:lnTo>
                      <a:pt x="1971" y="1357"/>
                    </a:lnTo>
                    <a:lnTo>
                      <a:pt x="1975" y="1351"/>
                    </a:lnTo>
                    <a:lnTo>
                      <a:pt x="1979" y="1346"/>
                    </a:lnTo>
                    <a:lnTo>
                      <a:pt x="1983" y="1342"/>
                    </a:lnTo>
                    <a:lnTo>
                      <a:pt x="1987" y="1333"/>
                    </a:lnTo>
                    <a:lnTo>
                      <a:pt x="1991" y="1327"/>
                    </a:lnTo>
                    <a:lnTo>
                      <a:pt x="1995" y="1320"/>
                    </a:lnTo>
                    <a:lnTo>
                      <a:pt x="1998" y="1318"/>
                    </a:lnTo>
                    <a:lnTo>
                      <a:pt x="2002" y="1309"/>
                    </a:lnTo>
                    <a:lnTo>
                      <a:pt x="2006" y="1301"/>
                    </a:lnTo>
                    <a:lnTo>
                      <a:pt x="2010" y="1299"/>
                    </a:lnTo>
                    <a:lnTo>
                      <a:pt x="2014" y="1290"/>
                    </a:lnTo>
                    <a:lnTo>
                      <a:pt x="2018" y="1286"/>
                    </a:lnTo>
                    <a:lnTo>
                      <a:pt x="2022" y="1279"/>
                    </a:lnTo>
                    <a:lnTo>
                      <a:pt x="2026" y="1270"/>
                    </a:lnTo>
                    <a:lnTo>
                      <a:pt x="2030" y="1270"/>
                    </a:lnTo>
                    <a:lnTo>
                      <a:pt x="2034" y="1261"/>
                    </a:lnTo>
                    <a:lnTo>
                      <a:pt x="2038" y="1255"/>
                    </a:lnTo>
                    <a:lnTo>
                      <a:pt x="2042" y="1248"/>
                    </a:lnTo>
                    <a:lnTo>
                      <a:pt x="2046" y="1246"/>
                    </a:lnTo>
                    <a:lnTo>
                      <a:pt x="2050" y="1242"/>
                    </a:lnTo>
                    <a:lnTo>
                      <a:pt x="2054" y="1229"/>
                    </a:lnTo>
                    <a:lnTo>
                      <a:pt x="2058" y="1227"/>
                    </a:lnTo>
                    <a:lnTo>
                      <a:pt x="2062" y="1218"/>
                    </a:lnTo>
                    <a:lnTo>
                      <a:pt x="2066" y="1214"/>
                    </a:lnTo>
                    <a:lnTo>
                      <a:pt x="2069" y="1209"/>
                    </a:lnTo>
                    <a:lnTo>
                      <a:pt x="2073" y="1200"/>
                    </a:lnTo>
                    <a:lnTo>
                      <a:pt x="2077" y="1194"/>
                    </a:lnTo>
                    <a:lnTo>
                      <a:pt x="2081" y="1192"/>
                    </a:lnTo>
                    <a:lnTo>
                      <a:pt x="2085" y="1185"/>
                    </a:lnTo>
                    <a:lnTo>
                      <a:pt x="2089" y="1177"/>
                    </a:lnTo>
                    <a:lnTo>
                      <a:pt x="2093" y="1174"/>
                    </a:lnTo>
                    <a:lnTo>
                      <a:pt x="2097" y="1166"/>
                    </a:lnTo>
                    <a:lnTo>
                      <a:pt x="2101" y="1157"/>
                    </a:lnTo>
                    <a:lnTo>
                      <a:pt x="2105" y="1155"/>
                    </a:lnTo>
                    <a:lnTo>
                      <a:pt x="2109" y="1148"/>
                    </a:lnTo>
                    <a:lnTo>
                      <a:pt x="2113" y="1141"/>
                    </a:lnTo>
                    <a:lnTo>
                      <a:pt x="2117" y="1135"/>
                    </a:lnTo>
                    <a:lnTo>
                      <a:pt x="2121" y="1129"/>
                    </a:lnTo>
                    <a:lnTo>
                      <a:pt x="2125" y="1120"/>
                    </a:lnTo>
                    <a:lnTo>
                      <a:pt x="2129" y="1115"/>
                    </a:lnTo>
                    <a:lnTo>
                      <a:pt x="2133" y="1109"/>
                    </a:lnTo>
                    <a:lnTo>
                      <a:pt x="2136" y="1105"/>
                    </a:lnTo>
                    <a:lnTo>
                      <a:pt x="2140" y="1100"/>
                    </a:lnTo>
                    <a:lnTo>
                      <a:pt x="2144" y="1091"/>
                    </a:lnTo>
                    <a:lnTo>
                      <a:pt x="2148" y="1083"/>
                    </a:lnTo>
                    <a:lnTo>
                      <a:pt x="2152" y="1080"/>
                    </a:lnTo>
                    <a:lnTo>
                      <a:pt x="2156" y="1074"/>
                    </a:lnTo>
                    <a:lnTo>
                      <a:pt x="2160" y="1067"/>
                    </a:lnTo>
                    <a:lnTo>
                      <a:pt x="2164" y="1059"/>
                    </a:lnTo>
                    <a:lnTo>
                      <a:pt x="2168" y="1056"/>
                    </a:lnTo>
                    <a:lnTo>
                      <a:pt x="2172" y="1050"/>
                    </a:lnTo>
                    <a:lnTo>
                      <a:pt x="2176" y="1043"/>
                    </a:lnTo>
                    <a:lnTo>
                      <a:pt x="2180" y="1041"/>
                    </a:lnTo>
                    <a:lnTo>
                      <a:pt x="2184" y="1031"/>
                    </a:lnTo>
                    <a:lnTo>
                      <a:pt x="2188" y="1028"/>
                    </a:lnTo>
                    <a:lnTo>
                      <a:pt x="2192" y="1022"/>
                    </a:lnTo>
                    <a:lnTo>
                      <a:pt x="2196" y="1015"/>
                    </a:lnTo>
                    <a:lnTo>
                      <a:pt x="2200" y="1006"/>
                    </a:lnTo>
                    <a:lnTo>
                      <a:pt x="2203" y="1007"/>
                    </a:lnTo>
                    <a:lnTo>
                      <a:pt x="2207" y="996"/>
                    </a:lnTo>
                    <a:lnTo>
                      <a:pt x="2211" y="993"/>
                    </a:lnTo>
                    <a:lnTo>
                      <a:pt x="2215" y="987"/>
                    </a:lnTo>
                    <a:lnTo>
                      <a:pt x="2219" y="980"/>
                    </a:lnTo>
                    <a:lnTo>
                      <a:pt x="2223" y="974"/>
                    </a:lnTo>
                    <a:lnTo>
                      <a:pt x="2227" y="967"/>
                    </a:lnTo>
                    <a:lnTo>
                      <a:pt x="2231" y="963"/>
                    </a:lnTo>
                    <a:lnTo>
                      <a:pt x="2235" y="959"/>
                    </a:lnTo>
                    <a:lnTo>
                      <a:pt x="2239" y="950"/>
                    </a:lnTo>
                    <a:lnTo>
                      <a:pt x="2243" y="952"/>
                    </a:lnTo>
                    <a:lnTo>
                      <a:pt x="2247" y="941"/>
                    </a:lnTo>
                    <a:lnTo>
                      <a:pt x="2251" y="937"/>
                    </a:lnTo>
                    <a:lnTo>
                      <a:pt x="2255" y="930"/>
                    </a:lnTo>
                    <a:lnTo>
                      <a:pt x="2259" y="930"/>
                    </a:lnTo>
                    <a:lnTo>
                      <a:pt x="2263" y="921"/>
                    </a:lnTo>
                    <a:lnTo>
                      <a:pt x="2267" y="910"/>
                    </a:lnTo>
                    <a:lnTo>
                      <a:pt x="2271" y="904"/>
                    </a:lnTo>
                    <a:lnTo>
                      <a:pt x="2274" y="906"/>
                    </a:lnTo>
                    <a:lnTo>
                      <a:pt x="2278" y="898"/>
                    </a:lnTo>
                    <a:lnTo>
                      <a:pt x="2282" y="895"/>
                    </a:lnTo>
                    <a:lnTo>
                      <a:pt x="2286" y="887"/>
                    </a:lnTo>
                    <a:lnTo>
                      <a:pt x="2290" y="878"/>
                    </a:lnTo>
                    <a:lnTo>
                      <a:pt x="2294" y="876"/>
                    </a:lnTo>
                    <a:lnTo>
                      <a:pt x="2298" y="871"/>
                    </a:lnTo>
                    <a:lnTo>
                      <a:pt x="2302" y="860"/>
                    </a:lnTo>
                    <a:lnTo>
                      <a:pt x="2306" y="854"/>
                    </a:lnTo>
                    <a:lnTo>
                      <a:pt x="2310" y="850"/>
                    </a:lnTo>
                    <a:lnTo>
                      <a:pt x="2314" y="845"/>
                    </a:lnTo>
                    <a:lnTo>
                      <a:pt x="2318" y="837"/>
                    </a:lnTo>
                    <a:lnTo>
                      <a:pt x="2322" y="832"/>
                    </a:lnTo>
                    <a:lnTo>
                      <a:pt x="2326" y="828"/>
                    </a:lnTo>
                    <a:lnTo>
                      <a:pt x="2330" y="817"/>
                    </a:lnTo>
                    <a:lnTo>
                      <a:pt x="2334" y="817"/>
                    </a:lnTo>
                    <a:lnTo>
                      <a:pt x="2338" y="815"/>
                    </a:lnTo>
                    <a:lnTo>
                      <a:pt x="2341" y="804"/>
                    </a:lnTo>
                    <a:lnTo>
                      <a:pt x="2345" y="802"/>
                    </a:lnTo>
                    <a:lnTo>
                      <a:pt x="2349" y="795"/>
                    </a:lnTo>
                    <a:lnTo>
                      <a:pt x="2353" y="789"/>
                    </a:lnTo>
                    <a:lnTo>
                      <a:pt x="2357" y="786"/>
                    </a:lnTo>
                    <a:lnTo>
                      <a:pt x="2361" y="778"/>
                    </a:lnTo>
                    <a:lnTo>
                      <a:pt x="2365" y="775"/>
                    </a:lnTo>
                    <a:lnTo>
                      <a:pt x="2369" y="769"/>
                    </a:lnTo>
                    <a:lnTo>
                      <a:pt x="2373" y="760"/>
                    </a:lnTo>
                    <a:lnTo>
                      <a:pt x="2377" y="758"/>
                    </a:lnTo>
                    <a:lnTo>
                      <a:pt x="2381" y="752"/>
                    </a:lnTo>
                    <a:lnTo>
                      <a:pt x="2385" y="747"/>
                    </a:lnTo>
                    <a:lnTo>
                      <a:pt x="2389" y="743"/>
                    </a:lnTo>
                    <a:lnTo>
                      <a:pt x="2393" y="740"/>
                    </a:lnTo>
                    <a:lnTo>
                      <a:pt x="2397" y="732"/>
                    </a:lnTo>
                    <a:lnTo>
                      <a:pt x="2401" y="728"/>
                    </a:lnTo>
                    <a:lnTo>
                      <a:pt x="2405" y="723"/>
                    </a:lnTo>
                    <a:lnTo>
                      <a:pt x="2409" y="717"/>
                    </a:lnTo>
                    <a:lnTo>
                      <a:pt x="2412" y="710"/>
                    </a:lnTo>
                    <a:lnTo>
                      <a:pt x="2416" y="703"/>
                    </a:lnTo>
                    <a:lnTo>
                      <a:pt x="2420" y="697"/>
                    </a:lnTo>
                    <a:lnTo>
                      <a:pt x="2424" y="697"/>
                    </a:lnTo>
                    <a:lnTo>
                      <a:pt x="2428" y="688"/>
                    </a:lnTo>
                    <a:lnTo>
                      <a:pt x="2432" y="692"/>
                    </a:lnTo>
                    <a:lnTo>
                      <a:pt x="2436" y="684"/>
                    </a:lnTo>
                    <a:lnTo>
                      <a:pt x="2440" y="679"/>
                    </a:lnTo>
                    <a:lnTo>
                      <a:pt x="2444" y="673"/>
                    </a:lnTo>
                    <a:lnTo>
                      <a:pt x="2448" y="667"/>
                    </a:lnTo>
                    <a:lnTo>
                      <a:pt x="2452" y="655"/>
                    </a:lnTo>
                    <a:lnTo>
                      <a:pt x="2456" y="660"/>
                    </a:lnTo>
                    <a:lnTo>
                      <a:pt x="2460" y="653"/>
                    </a:lnTo>
                    <a:lnTo>
                      <a:pt x="2464" y="647"/>
                    </a:lnTo>
                    <a:lnTo>
                      <a:pt x="2468" y="643"/>
                    </a:lnTo>
                    <a:lnTo>
                      <a:pt x="2472" y="636"/>
                    </a:lnTo>
                    <a:lnTo>
                      <a:pt x="2476" y="631"/>
                    </a:lnTo>
                    <a:lnTo>
                      <a:pt x="2479" y="625"/>
                    </a:lnTo>
                    <a:lnTo>
                      <a:pt x="2483" y="623"/>
                    </a:lnTo>
                    <a:lnTo>
                      <a:pt x="2487" y="614"/>
                    </a:lnTo>
                    <a:lnTo>
                      <a:pt x="2491" y="612"/>
                    </a:lnTo>
                    <a:lnTo>
                      <a:pt x="2495" y="610"/>
                    </a:lnTo>
                    <a:lnTo>
                      <a:pt x="2499" y="610"/>
                    </a:lnTo>
                    <a:lnTo>
                      <a:pt x="2503" y="601"/>
                    </a:lnTo>
                    <a:lnTo>
                      <a:pt x="2507" y="595"/>
                    </a:lnTo>
                    <a:lnTo>
                      <a:pt x="2511" y="588"/>
                    </a:lnTo>
                    <a:lnTo>
                      <a:pt x="2515" y="584"/>
                    </a:lnTo>
                    <a:lnTo>
                      <a:pt x="2519" y="582"/>
                    </a:lnTo>
                    <a:lnTo>
                      <a:pt x="2523" y="579"/>
                    </a:lnTo>
                    <a:lnTo>
                      <a:pt x="2527" y="575"/>
                    </a:lnTo>
                    <a:lnTo>
                      <a:pt x="2531" y="571"/>
                    </a:lnTo>
                    <a:lnTo>
                      <a:pt x="2535" y="562"/>
                    </a:lnTo>
                    <a:lnTo>
                      <a:pt x="2539" y="558"/>
                    </a:lnTo>
                    <a:lnTo>
                      <a:pt x="2543" y="555"/>
                    </a:lnTo>
                    <a:lnTo>
                      <a:pt x="2546" y="553"/>
                    </a:lnTo>
                    <a:lnTo>
                      <a:pt x="2550" y="547"/>
                    </a:lnTo>
                    <a:lnTo>
                      <a:pt x="2554" y="547"/>
                    </a:lnTo>
                    <a:lnTo>
                      <a:pt x="2558" y="540"/>
                    </a:lnTo>
                    <a:lnTo>
                      <a:pt x="2562" y="540"/>
                    </a:lnTo>
                    <a:lnTo>
                      <a:pt x="2566" y="533"/>
                    </a:lnTo>
                    <a:lnTo>
                      <a:pt x="2570" y="522"/>
                    </a:lnTo>
                    <a:lnTo>
                      <a:pt x="2574" y="523"/>
                    </a:lnTo>
                    <a:lnTo>
                      <a:pt x="2578" y="516"/>
                    </a:lnTo>
                    <a:lnTo>
                      <a:pt x="2582" y="514"/>
                    </a:lnTo>
                    <a:lnTo>
                      <a:pt x="2586" y="505"/>
                    </a:lnTo>
                    <a:lnTo>
                      <a:pt x="2590" y="501"/>
                    </a:lnTo>
                    <a:lnTo>
                      <a:pt x="2594" y="503"/>
                    </a:lnTo>
                    <a:lnTo>
                      <a:pt x="2598" y="492"/>
                    </a:lnTo>
                    <a:lnTo>
                      <a:pt x="2602" y="490"/>
                    </a:lnTo>
                    <a:lnTo>
                      <a:pt x="2606" y="486"/>
                    </a:lnTo>
                    <a:lnTo>
                      <a:pt x="2610" y="488"/>
                    </a:lnTo>
                    <a:lnTo>
                      <a:pt x="2614" y="481"/>
                    </a:lnTo>
                    <a:lnTo>
                      <a:pt x="2617" y="470"/>
                    </a:lnTo>
                    <a:lnTo>
                      <a:pt x="2621" y="477"/>
                    </a:lnTo>
                    <a:lnTo>
                      <a:pt x="2625" y="462"/>
                    </a:lnTo>
                    <a:lnTo>
                      <a:pt x="2629" y="462"/>
                    </a:lnTo>
                    <a:lnTo>
                      <a:pt x="2633" y="461"/>
                    </a:lnTo>
                    <a:lnTo>
                      <a:pt x="2637" y="455"/>
                    </a:lnTo>
                    <a:lnTo>
                      <a:pt x="2641" y="455"/>
                    </a:lnTo>
                    <a:lnTo>
                      <a:pt x="2645" y="448"/>
                    </a:lnTo>
                    <a:lnTo>
                      <a:pt x="2649" y="442"/>
                    </a:lnTo>
                    <a:lnTo>
                      <a:pt x="2653" y="437"/>
                    </a:lnTo>
                    <a:lnTo>
                      <a:pt x="2657" y="442"/>
                    </a:lnTo>
                    <a:lnTo>
                      <a:pt x="2661" y="435"/>
                    </a:lnTo>
                    <a:lnTo>
                      <a:pt x="2665" y="429"/>
                    </a:lnTo>
                    <a:lnTo>
                      <a:pt x="2669" y="427"/>
                    </a:lnTo>
                    <a:lnTo>
                      <a:pt x="2673" y="425"/>
                    </a:lnTo>
                    <a:lnTo>
                      <a:pt x="2677" y="414"/>
                    </a:lnTo>
                    <a:lnTo>
                      <a:pt x="2681" y="414"/>
                    </a:lnTo>
                    <a:lnTo>
                      <a:pt x="2684" y="409"/>
                    </a:lnTo>
                    <a:lnTo>
                      <a:pt x="2688" y="407"/>
                    </a:lnTo>
                    <a:lnTo>
                      <a:pt x="2692" y="401"/>
                    </a:lnTo>
                    <a:lnTo>
                      <a:pt x="2696" y="405"/>
                    </a:lnTo>
                    <a:lnTo>
                      <a:pt x="2700" y="396"/>
                    </a:lnTo>
                    <a:lnTo>
                      <a:pt x="2704" y="392"/>
                    </a:lnTo>
                    <a:lnTo>
                      <a:pt x="2708" y="394"/>
                    </a:lnTo>
                    <a:lnTo>
                      <a:pt x="2712" y="383"/>
                    </a:lnTo>
                    <a:lnTo>
                      <a:pt x="2716" y="383"/>
                    </a:lnTo>
                    <a:lnTo>
                      <a:pt x="2720" y="377"/>
                    </a:lnTo>
                    <a:lnTo>
                      <a:pt x="2724" y="379"/>
                    </a:lnTo>
                    <a:lnTo>
                      <a:pt x="2728" y="366"/>
                    </a:lnTo>
                    <a:lnTo>
                      <a:pt x="2732" y="368"/>
                    </a:lnTo>
                    <a:lnTo>
                      <a:pt x="2736" y="370"/>
                    </a:lnTo>
                    <a:lnTo>
                      <a:pt x="2740" y="363"/>
                    </a:lnTo>
                    <a:lnTo>
                      <a:pt x="2744" y="359"/>
                    </a:lnTo>
                    <a:lnTo>
                      <a:pt x="2748" y="357"/>
                    </a:lnTo>
                    <a:lnTo>
                      <a:pt x="2751" y="350"/>
                    </a:lnTo>
                    <a:lnTo>
                      <a:pt x="2755" y="350"/>
                    </a:lnTo>
                    <a:lnTo>
                      <a:pt x="2759" y="344"/>
                    </a:lnTo>
                    <a:lnTo>
                      <a:pt x="2763" y="344"/>
                    </a:lnTo>
                    <a:lnTo>
                      <a:pt x="2767" y="344"/>
                    </a:lnTo>
                    <a:lnTo>
                      <a:pt x="2771" y="337"/>
                    </a:lnTo>
                    <a:lnTo>
                      <a:pt x="2775" y="329"/>
                    </a:lnTo>
                    <a:lnTo>
                      <a:pt x="2779" y="333"/>
                    </a:lnTo>
                    <a:lnTo>
                      <a:pt x="2783" y="326"/>
                    </a:lnTo>
                    <a:lnTo>
                      <a:pt x="2787" y="324"/>
                    </a:lnTo>
                    <a:lnTo>
                      <a:pt x="2791" y="322"/>
                    </a:lnTo>
                    <a:lnTo>
                      <a:pt x="2795" y="316"/>
                    </a:lnTo>
                    <a:lnTo>
                      <a:pt x="2799" y="316"/>
                    </a:lnTo>
                    <a:lnTo>
                      <a:pt x="2803" y="315"/>
                    </a:lnTo>
                    <a:lnTo>
                      <a:pt x="2807" y="309"/>
                    </a:lnTo>
                    <a:lnTo>
                      <a:pt x="2811" y="303"/>
                    </a:lnTo>
                    <a:lnTo>
                      <a:pt x="2815" y="305"/>
                    </a:lnTo>
                    <a:lnTo>
                      <a:pt x="2819" y="302"/>
                    </a:lnTo>
                    <a:lnTo>
                      <a:pt x="2822" y="300"/>
                    </a:lnTo>
                    <a:lnTo>
                      <a:pt x="2826" y="291"/>
                    </a:lnTo>
                    <a:lnTo>
                      <a:pt x="2830" y="292"/>
                    </a:lnTo>
                    <a:lnTo>
                      <a:pt x="2834" y="285"/>
                    </a:lnTo>
                    <a:lnTo>
                      <a:pt x="2838" y="287"/>
                    </a:lnTo>
                    <a:lnTo>
                      <a:pt x="2842" y="281"/>
                    </a:lnTo>
                    <a:lnTo>
                      <a:pt x="2846" y="279"/>
                    </a:lnTo>
                    <a:lnTo>
                      <a:pt x="2850" y="278"/>
                    </a:lnTo>
                    <a:lnTo>
                      <a:pt x="2854" y="276"/>
                    </a:lnTo>
                    <a:lnTo>
                      <a:pt x="2858" y="272"/>
                    </a:lnTo>
                    <a:lnTo>
                      <a:pt x="2862" y="272"/>
                    </a:lnTo>
                    <a:lnTo>
                      <a:pt x="2866" y="265"/>
                    </a:lnTo>
                    <a:lnTo>
                      <a:pt x="2870" y="265"/>
                    </a:lnTo>
                    <a:lnTo>
                      <a:pt x="2874" y="263"/>
                    </a:lnTo>
                    <a:lnTo>
                      <a:pt x="2878" y="261"/>
                    </a:lnTo>
                    <a:lnTo>
                      <a:pt x="2882" y="261"/>
                    </a:lnTo>
                    <a:lnTo>
                      <a:pt x="2886" y="257"/>
                    </a:lnTo>
                    <a:lnTo>
                      <a:pt x="2889" y="254"/>
                    </a:lnTo>
                    <a:lnTo>
                      <a:pt x="2893" y="241"/>
                    </a:lnTo>
                    <a:lnTo>
                      <a:pt x="2897" y="248"/>
                    </a:lnTo>
                    <a:lnTo>
                      <a:pt x="2901" y="241"/>
                    </a:lnTo>
                    <a:lnTo>
                      <a:pt x="2905" y="237"/>
                    </a:lnTo>
                    <a:lnTo>
                      <a:pt x="2909" y="233"/>
                    </a:lnTo>
                    <a:lnTo>
                      <a:pt x="2913" y="233"/>
                    </a:lnTo>
                    <a:lnTo>
                      <a:pt x="2917" y="228"/>
                    </a:lnTo>
                    <a:lnTo>
                      <a:pt x="2921" y="230"/>
                    </a:lnTo>
                    <a:lnTo>
                      <a:pt x="2925" y="222"/>
                    </a:lnTo>
                    <a:lnTo>
                      <a:pt x="2929" y="222"/>
                    </a:lnTo>
                    <a:lnTo>
                      <a:pt x="2933" y="218"/>
                    </a:lnTo>
                    <a:lnTo>
                      <a:pt x="2937" y="220"/>
                    </a:lnTo>
                    <a:lnTo>
                      <a:pt x="2941" y="224"/>
                    </a:lnTo>
                    <a:lnTo>
                      <a:pt x="2945" y="218"/>
                    </a:lnTo>
                    <a:lnTo>
                      <a:pt x="2949" y="217"/>
                    </a:lnTo>
                    <a:lnTo>
                      <a:pt x="2953" y="207"/>
                    </a:lnTo>
                    <a:lnTo>
                      <a:pt x="2957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73" name="Line 4725"/>
              <p:cNvSpPr>
                <a:spLocks noChangeShapeType="1"/>
              </p:cNvSpPr>
              <p:nvPr/>
            </p:nvSpPr>
            <p:spPr bwMode="auto">
              <a:xfrm flipV="1">
                <a:off x="3136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74" name="Line 4726"/>
              <p:cNvSpPr>
                <a:spLocks noChangeShapeType="1"/>
              </p:cNvSpPr>
              <p:nvPr/>
            </p:nvSpPr>
            <p:spPr bwMode="auto">
              <a:xfrm>
                <a:off x="3137" y="2014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75" name="Line 4727"/>
              <p:cNvSpPr>
                <a:spLocks noChangeShapeType="1"/>
              </p:cNvSpPr>
              <p:nvPr/>
            </p:nvSpPr>
            <p:spPr bwMode="auto">
              <a:xfrm>
                <a:off x="31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76" name="Line 4728"/>
              <p:cNvSpPr>
                <a:spLocks noChangeShapeType="1"/>
              </p:cNvSpPr>
              <p:nvPr/>
            </p:nvSpPr>
            <p:spPr bwMode="auto">
              <a:xfrm flipV="1">
                <a:off x="314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77" name="Freeform 4729"/>
              <p:cNvSpPr>
                <a:spLocks/>
              </p:cNvSpPr>
              <p:nvPr/>
            </p:nvSpPr>
            <p:spPr bwMode="auto">
              <a:xfrm flipV="1">
                <a:off x="3144" y="909"/>
                <a:ext cx="1669" cy="1107"/>
              </a:xfrm>
              <a:custGeom>
                <a:avLst/>
                <a:gdLst/>
                <a:ahLst/>
                <a:cxnLst>
                  <a:cxn ang="0">
                    <a:pos x="43" y="20"/>
                  </a:cxn>
                  <a:cxn ang="0">
                    <a:pos x="90" y="44"/>
                  </a:cxn>
                  <a:cxn ang="0">
                    <a:pos x="138" y="83"/>
                  </a:cxn>
                  <a:cxn ang="0">
                    <a:pos x="185" y="119"/>
                  </a:cxn>
                  <a:cxn ang="0">
                    <a:pos x="232" y="175"/>
                  </a:cxn>
                  <a:cxn ang="0">
                    <a:pos x="280" y="233"/>
                  </a:cxn>
                  <a:cxn ang="0">
                    <a:pos x="327" y="306"/>
                  </a:cxn>
                  <a:cxn ang="0">
                    <a:pos x="374" y="384"/>
                  </a:cxn>
                  <a:cxn ang="0">
                    <a:pos x="422" y="477"/>
                  </a:cxn>
                  <a:cxn ang="0">
                    <a:pos x="469" y="579"/>
                  </a:cxn>
                  <a:cxn ang="0">
                    <a:pos x="516" y="669"/>
                  </a:cxn>
                  <a:cxn ang="0">
                    <a:pos x="564" y="781"/>
                  </a:cxn>
                  <a:cxn ang="0">
                    <a:pos x="611" y="878"/>
                  </a:cxn>
                  <a:cxn ang="0">
                    <a:pos x="658" y="994"/>
                  </a:cxn>
                  <a:cxn ang="0">
                    <a:pos x="706" y="1104"/>
                  </a:cxn>
                  <a:cxn ang="0">
                    <a:pos x="753" y="1206"/>
                  </a:cxn>
                  <a:cxn ang="0">
                    <a:pos x="800" y="1308"/>
                  </a:cxn>
                  <a:cxn ang="0">
                    <a:pos x="847" y="1405"/>
                  </a:cxn>
                  <a:cxn ang="0">
                    <a:pos x="895" y="1500"/>
                  </a:cxn>
                  <a:cxn ang="0">
                    <a:pos x="942" y="1593"/>
                  </a:cxn>
                  <a:cxn ang="0">
                    <a:pos x="989" y="1663"/>
                  </a:cxn>
                  <a:cxn ang="0">
                    <a:pos x="1037" y="1734"/>
                  </a:cxn>
                  <a:cxn ang="0">
                    <a:pos x="1084" y="1782"/>
                  </a:cxn>
                  <a:cxn ang="0">
                    <a:pos x="1131" y="1828"/>
                  </a:cxn>
                  <a:cxn ang="0">
                    <a:pos x="1179" y="1875"/>
                  </a:cxn>
                  <a:cxn ang="0">
                    <a:pos x="1226" y="1904"/>
                  </a:cxn>
                  <a:cxn ang="0">
                    <a:pos x="1273" y="1906"/>
                  </a:cxn>
                  <a:cxn ang="0">
                    <a:pos x="1321" y="1914"/>
                  </a:cxn>
                  <a:cxn ang="0">
                    <a:pos x="1368" y="1918"/>
                  </a:cxn>
                  <a:cxn ang="0">
                    <a:pos x="1415" y="1904"/>
                  </a:cxn>
                  <a:cxn ang="0">
                    <a:pos x="1462" y="1879"/>
                  </a:cxn>
                  <a:cxn ang="0">
                    <a:pos x="1510" y="1850"/>
                  </a:cxn>
                  <a:cxn ang="0">
                    <a:pos x="1557" y="1807"/>
                  </a:cxn>
                  <a:cxn ang="0">
                    <a:pos x="1604" y="1770"/>
                  </a:cxn>
                  <a:cxn ang="0">
                    <a:pos x="1652" y="1707"/>
                  </a:cxn>
                  <a:cxn ang="0">
                    <a:pos x="1699" y="1658"/>
                  </a:cxn>
                  <a:cxn ang="0">
                    <a:pos x="1746" y="1590"/>
                  </a:cxn>
                  <a:cxn ang="0">
                    <a:pos x="1794" y="1539"/>
                  </a:cxn>
                  <a:cxn ang="0">
                    <a:pos x="1841" y="1464"/>
                  </a:cxn>
                  <a:cxn ang="0">
                    <a:pos x="1888" y="1393"/>
                  </a:cxn>
                  <a:cxn ang="0">
                    <a:pos x="1936" y="1323"/>
                  </a:cxn>
                  <a:cxn ang="0">
                    <a:pos x="1983" y="1252"/>
                  </a:cxn>
                  <a:cxn ang="0">
                    <a:pos x="2030" y="1174"/>
                  </a:cxn>
                  <a:cxn ang="0">
                    <a:pos x="2077" y="1104"/>
                  </a:cxn>
                  <a:cxn ang="0">
                    <a:pos x="2125" y="1036"/>
                  </a:cxn>
                  <a:cxn ang="0">
                    <a:pos x="2172" y="963"/>
                  </a:cxn>
                  <a:cxn ang="0">
                    <a:pos x="2219" y="895"/>
                  </a:cxn>
                  <a:cxn ang="0">
                    <a:pos x="2267" y="832"/>
                  </a:cxn>
                  <a:cxn ang="0">
                    <a:pos x="2314" y="759"/>
                  </a:cxn>
                  <a:cxn ang="0">
                    <a:pos x="2361" y="703"/>
                  </a:cxn>
                  <a:cxn ang="0">
                    <a:pos x="2409" y="635"/>
                  </a:cxn>
                  <a:cxn ang="0">
                    <a:pos x="2456" y="584"/>
                  </a:cxn>
                  <a:cxn ang="0">
                    <a:pos x="2503" y="525"/>
                  </a:cxn>
                  <a:cxn ang="0">
                    <a:pos x="2551" y="479"/>
                  </a:cxn>
                  <a:cxn ang="0">
                    <a:pos x="2598" y="430"/>
                  </a:cxn>
                  <a:cxn ang="0">
                    <a:pos x="2645" y="389"/>
                  </a:cxn>
                  <a:cxn ang="0">
                    <a:pos x="2692" y="343"/>
                  </a:cxn>
                  <a:cxn ang="0">
                    <a:pos x="2740" y="306"/>
                  </a:cxn>
                  <a:cxn ang="0">
                    <a:pos x="2787" y="272"/>
                  </a:cxn>
                  <a:cxn ang="0">
                    <a:pos x="2834" y="238"/>
                  </a:cxn>
                  <a:cxn ang="0">
                    <a:pos x="2882" y="209"/>
                  </a:cxn>
                </a:cxnLst>
                <a:rect l="0" t="0" r="r" b="b"/>
                <a:pathLst>
                  <a:path w="2898" h="1923">
                    <a:moveTo>
                      <a:pt x="0" y="3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7" y="12"/>
                    </a:lnTo>
                    <a:lnTo>
                      <a:pt x="31" y="24"/>
                    </a:lnTo>
                    <a:lnTo>
                      <a:pt x="35" y="12"/>
                    </a:lnTo>
                    <a:lnTo>
                      <a:pt x="39" y="17"/>
                    </a:lnTo>
                    <a:lnTo>
                      <a:pt x="43" y="20"/>
                    </a:lnTo>
                    <a:lnTo>
                      <a:pt x="47" y="17"/>
                    </a:lnTo>
                    <a:lnTo>
                      <a:pt x="51" y="29"/>
                    </a:lnTo>
                    <a:lnTo>
                      <a:pt x="55" y="24"/>
                    </a:lnTo>
                    <a:lnTo>
                      <a:pt x="59" y="27"/>
                    </a:lnTo>
                    <a:lnTo>
                      <a:pt x="63" y="34"/>
                    </a:lnTo>
                    <a:lnTo>
                      <a:pt x="67" y="29"/>
                    </a:lnTo>
                    <a:lnTo>
                      <a:pt x="71" y="29"/>
                    </a:lnTo>
                    <a:lnTo>
                      <a:pt x="75" y="34"/>
                    </a:lnTo>
                    <a:lnTo>
                      <a:pt x="79" y="32"/>
                    </a:lnTo>
                    <a:lnTo>
                      <a:pt x="83" y="39"/>
                    </a:lnTo>
                    <a:lnTo>
                      <a:pt x="87" y="41"/>
                    </a:lnTo>
                    <a:lnTo>
                      <a:pt x="90" y="44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2" y="56"/>
                    </a:lnTo>
                    <a:lnTo>
                      <a:pt x="106" y="58"/>
                    </a:lnTo>
                    <a:lnTo>
                      <a:pt x="110" y="56"/>
                    </a:lnTo>
                    <a:lnTo>
                      <a:pt x="114" y="58"/>
                    </a:lnTo>
                    <a:lnTo>
                      <a:pt x="118" y="66"/>
                    </a:lnTo>
                    <a:lnTo>
                      <a:pt x="122" y="66"/>
                    </a:lnTo>
                    <a:lnTo>
                      <a:pt x="126" y="66"/>
                    </a:lnTo>
                    <a:lnTo>
                      <a:pt x="130" y="63"/>
                    </a:lnTo>
                    <a:lnTo>
                      <a:pt x="134" y="73"/>
                    </a:lnTo>
                    <a:lnTo>
                      <a:pt x="138" y="83"/>
                    </a:lnTo>
                    <a:lnTo>
                      <a:pt x="142" y="80"/>
                    </a:lnTo>
                    <a:lnTo>
                      <a:pt x="146" y="83"/>
                    </a:lnTo>
                    <a:lnTo>
                      <a:pt x="150" y="88"/>
                    </a:lnTo>
                    <a:lnTo>
                      <a:pt x="154" y="90"/>
                    </a:lnTo>
                    <a:lnTo>
                      <a:pt x="158" y="97"/>
                    </a:lnTo>
                    <a:lnTo>
                      <a:pt x="161" y="97"/>
                    </a:lnTo>
                    <a:lnTo>
                      <a:pt x="165" y="102"/>
                    </a:lnTo>
                    <a:lnTo>
                      <a:pt x="169" y="109"/>
                    </a:lnTo>
                    <a:lnTo>
                      <a:pt x="173" y="109"/>
                    </a:lnTo>
                    <a:lnTo>
                      <a:pt x="177" y="112"/>
                    </a:lnTo>
                    <a:lnTo>
                      <a:pt x="181" y="119"/>
                    </a:lnTo>
                    <a:lnTo>
                      <a:pt x="185" y="119"/>
                    </a:lnTo>
                    <a:lnTo>
                      <a:pt x="189" y="124"/>
                    </a:lnTo>
                    <a:lnTo>
                      <a:pt x="193" y="129"/>
                    </a:lnTo>
                    <a:lnTo>
                      <a:pt x="197" y="131"/>
                    </a:lnTo>
                    <a:lnTo>
                      <a:pt x="201" y="136"/>
                    </a:lnTo>
                    <a:lnTo>
                      <a:pt x="205" y="146"/>
                    </a:lnTo>
                    <a:lnTo>
                      <a:pt x="209" y="141"/>
                    </a:lnTo>
                    <a:lnTo>
                      <a:pt x="213" y="156"/>
                    </a:lnTo>
                    <a:lnTo>
                      <a:pt x="217" y="158"/>
                    </a:lnTo>
                    <a:lnTo>
                      <a:pt x="221" y="161"/>
                    </a:lnTo>
                    <a:lnTo>
                      <a:pt x="225" y="163"/>
                    </a:lnTo>
                    <a:lnTo>
                      <a:pt x="228" y="170"/>
                    </a:lnTo>
                    <a:lnTo>
                      <a:pt x="232" y="175"/>
                    </a:lnTo>
                    <a:lnTo>
                      <a:pt x="236" y="180"/>
                    </a:lnTo>
                    <a:lnTo>
                      <a:pt x="240" y="187"/>
                    </a:lnTo>
                    <a:lnTo>
                      <a:pt x="244" y="185"/>
                    </a:lnTo>
                    <a:lnTo>
                      <a:pt x="248" y="192"/>
                    </a:lnTo>
                    <a:lnTo>
                      <a:pt x="252" y="202"/>
                    </a:lnTo>
                    <a:lnTo>
                      <a:pt x="256" y="204"/>
                    </a:lnTo>
                    <a:lnTo>
                      <a:pt x="260" y="209"/>
                    </a:lnTo>
                    <a:lnTo>
                      <a:pt x="264" y="207"/>
                    </a:lnTo>
                    <a:lnTo>
                      <a:pt x="268" y="216"/>
                    </a:lnTo>
                    <a:lnTo>
                      <a:pt x="272" y="221"/>
                    </a:lnTo>
                    <a:lnTo>
                      <a:pt x="276" y="226"/>
                    </a:lnTo>
                    <a:lnTo>
                      <a:pt x="280" y="233"/>
                    </a:lnTo>
                    <a:lnTo>
                      <a:pt x="284" y="238"/>
                    </a:lnTo>
                    <a:lnTo>
                      <a:pt x="288" y="243"/>
                    </a:lnTo>
                    <a:lnTo>
                      <a:pt x="292" y="255"/>
                    </a:lnTo>
                    <a:lnTo>
                      <a:pt x="295" y="260"/>
                    </a:lnTo>
                    <a:lnTo>
                      <a:pt x="299" y="265"/>
                    </a:lnTo>
                    <a:lnTo>
                      <a:pt x="303" y="282"/>
                    </a:lnTo>
                    <a:lnTo>
                      <a:pt x="307" y="275"/>
                    </a:lnTo>
                    <a:lnTo>
                      <a:pt x="311" y="287"/>
                    </a:lnTo>
                    <a:lnTo>
                      <a:pt x="315" y="292"/>
                    </a:lnTo>
                    <a:lnTo>
                      <a:pt x="319" y="294"/>
                    </a:lnTo>
                    <a:lnTo>
                      <a:pt x="323" y="304"/>
                    </a:lnTo>
                    <a:lnTo>
                      <a:pt x="327" y="306"/>
                    </a:lnTo>
                    <a:lnTo>
                      <a:pt x="331" y="314"/>
                    </a:lnTo>
                    <a:lnTo>
                      <a:pt x="335" y="319"/>
                    </a:lnTo>
                    <a:lnTo>
                      <a:pt x="339" y="328"/>
                    </a:lnTo>
                    <a:lnTo>
                      <a:pt x="343" y="336"/>
                    </a:lnTo>
                    <a:lnTo>
                      <a:pt x="347" y="343"/>
                    </a:lnTo>
                    <a:lnTo>
                      <a:pt x="351" y="348"/>
                    </a:lnTo>
                    <a:lnTo>
                      <a:pt x="355" y="350"/>
                    </a:lnTo>
                    <a:lnTo>
                      <a:pt x="359" y="362"/>
                    </a:lnTo>
                    <a:lnTo>
                      <a:pt x="363" y="365"/>
                    </a:lnTo>
                    <a:lnTo>
                      <a:pt x="366" y="379"/>
                    </a:lnTo>
                    <a:lnTo>
                      <a:pt x="370" y="384"/>
                    </a:lnTo>
                    <a:lnTo>
                      <a:pt x="374" y="384"/>
                    </a:lnTo>
                    <a:lnTo>
                      <a:pt x="378" y="394"/>
                    </a:lnTo>
                    <a:lnTo>
                      <a:pt x="382" y="401"/>
                    </a:lnTo>
                    <a:lnTo>
                      <a:pt x="386" y="406"/>
                    </a:lnTo>
                    <a:lnTo>
                      <a:pt x="390" y="421"/>
                    </a:lnTo>
                    <a:lnTo>
                      <a:pt x="394" y="423"/>
                    </a:lnTo>
                    <a:lnTo>
                      <a:pt x="398" y="435"/>
                    </a:lnTo>
                    <a:lnTo>
                      <a:pt x="402" y="433"/>
                    </a:lnTo>
                    <a:lnTo>
                      <a:pt x="406" y="440"/>
                    </a:lnTo>
                    <a:lnTo>
                      <a:pt x="410" y="452"/>
                    </a:lnTo>
                    <a:lnTo>
                      <a:pt x="414" y="462"/>
                    </a:lnTo>
                    <a:lnTo>
                      <a:pt x="418" y="477"/>
                    </a:lnTo>
                    <a:lnTo>
                      <a:pt x="422" y="477"/>
                    </a:lnTo>
                    <a:lnTo>
                      <a:pt x="426" y="484"/>
                    </a:lnTo>
                    <a:lnTo>
                      <a:pt x="430" y="498"/>
                    </a:lnTo>
                    <a:lnTo>
                      <a:pt x="433" y="503"/>
                    </a:lnTo>
                    <a:lnTo>
                      <a:pt x="437" y="506"/>
                    </a:lnTo>
                    <a:lnTo>
                      <a:pt x="441" y="520"/>
                    </a:lnTo>
                    <a:lnTo>
                      <a:pt x="445" y="528"/>
                    </a:lnTo>
                    <a:lnTo>
                      <a:pt x="449" y="525"/>
                    </a:lnTo>
                    <a:lnTo>
                      <a:pt x="453" y="537"/>
                    </a:lnTo>
                    <a:lnTo>
                      <a:pt x="457" y="542"/>
                    </a:lnTo>
                    <a:lnTo>
                      <a:pt x="461" y="554"/>
                    </a:lnTo>
                    <a:lnTo>
                      <a:pt x="465" y="564"/>
                    </a:lnTo>
                    <a:lnTo>
                      <a:pt x="469" y="579"/>
                    </a:lnTo>
                    <a:lnTo>
                      <a:pt x="473" y="576"/>
                    </a:lnTo>
                    <a:lnTo>
                      <a:pt x="477" y="586"/>
                    </a:lnTo>
                    <a:lnTo>
                      <a:pt x="481" y="591"/>
                    </a:lnTo>
                    <a:lnTo>
                      <a:pt x="485" y="608"/>
                    </a:lnTo>
                    <a:lnTo>
                      <a:pt x="489" y="605"/>
                    </a:lnTo>
                    <a:lnTo>
                      <a:pt x="493" y="618"/>
                    </a:lnTo>
                    <a:lnTo>
                      <a:pt x="497" y="627"/>
                    </a:lnTo>
                    <a:lnTo>
                      <a:pt x="501" y="630"/>
                    </a:lnTo>
                    <a:lnTo>
                      <a:pt x="504" y="635"/>
                    </a:lnTo>
                    <a:lnTo>
                      <a:pt x="508" y="659"/>
                    </a:lnTo>
                    <a:lnTo>
                      <a:pt x="512" y="657"/>
                    </a:lnTo>
                    <a:lnTo>
                      <a:pt x="516" y="669"/>
                    </a:lnTo>
                    <a:lnTo>
                      <a:pt x="520" y="681"/>
                    </a:lnTo>
                    <a:lnTo>
                      <a:pt x="524" y="686"/>
                    </a:lnTo>
                    <a:lnTo>
                      <a:pt x="528" y="695"/>
                    </a:lnTo>
                    <a:lnTo>
                      <a:pt x="532" y="700"/>
                    </a:lnTo>
                    <a:lnTo>
                      <a:pt x="536" y="708"/>
                    </a:lnTo>
                    <a:lnTo>
                      <a:pt x="540" y="720"/>
                    </a:lnTo>
                    <a:lnTo>
                      <a:pt x="544" y="737"/>
                    </a:lnTo>
                    <a:lnTo>
                      <a:pt x="548" y="742"/>
                    </a:lnTo>
                    <a:lnTo>
                      <a:pt x="552" y="754"/>
                    </a:lnTo>
                    <a:lnTo>
                      <a:pt x="556" y="759"/>
                    </a:lnTo>
                    <a:lnTo>
                      <a:pt x="560" y="761"/>
                    </a:lnTo>
                    <a:lnTo>
                      <a:pt x="564" y="781"/>
                    </a:lnTo>
                    <a:lnTo>
                      <a:pt x="568" y="790"/>
                    </a:lnTo>
                    <a:lnTo>
                      <a:pt x="571" y="793"/>
                    </a:lnTo>
                    <a:lnTo>
                      <a:pt x="575" y="798"/>
                    </a:lnTo>
                    <a:lnTo>
                      <a:pt x="579" y="812"/>
                    </a:lnTo>
                    <a:lnTo>
                      <a:pt x="583" y="827"/>
                    </a:lnTo>
                    <a:lnTo>
                      <a:pt x="587" y="836"/>
                    </a:lnTo>
                    <a:lnTo>
                      <a:pt x="591" y="839"/>
                    </a:lnTo>
                    <a:lnTo>
                      <a:pt x="595" y="853"/>
                    </a:lnTo>
                    <a:lnTo>
                      <a:pt x="599" y="856"/>
                    </a:lnTo>
                    <a:lnTo>
                      <a:pt x="603" y="868"/>
                    </a:lnTo>
                    <a:lnTo>
                      <a:pt x="607" y="875"/>
                    </a:lnTo>
                    <a:lnTo>
                      <a:pt x="611" y="878"/>
                    </a:lnTo>
                    <a:lnTo>
                      <a:pt x="615" y="895"/>
                    </a:lnTo>
                    <a:lnTo>
                      <a:pt x="619" y="902"/>
                    </a:lnTo>
                    <a:lnTo>
                      <a:pt x="623" y="914"/>
                    </a:lnTo>
                    <a:lnTo>
                      <a:pt x="627" y="922"/>
                    </a:lnTo>
                    <a:lnTo>
                      <a:pt x="631" y="939"/>
                    </a:lnTo>
                    <a:lnTo>
                      <a:pt x="635" y="941"/>
                    </a:lnTo>
                    <a:lnTo>
                      <a:pt x="638" y="948"/>
                    </a:lnTo>
                    <a:lnTo>
                      <a:pt x="642" y="956"/>
                    </a:lnTo>
                    <a:lnTo>
                      <a:pt x="646" y="965"/>
                    </a:lnTo>
                    <a:lnTo>
                      <a:pt x="650" y="980"/>
                    </a:lnTo>
                    <a:lnTo>
                      <a:pt x="654" y="992"/>
                    </a:lnTo>
                    <a:lnTo>
                      <a:pt x="658" y="994"/>
                    </a:lnTo>
                    <a:lnTo>
                      <a:pt x="662" y="1002"/>
                    </a:lnTo>
                    <a:lnTo>
                      <a:pt x="666" y="1014"/>
                    </a:lnTo>
                    <a:lnTo>
                      <a:pt x="670" y="1021"/>
                    </a:lnTo>
                    <a:lnTo>
                      <a:pt x="674" y="1024"/>
                    </a:lnTo>
                    <a:lnTo>
                      <a:pt x="678" y="1043"/>
                    </a:lnTo>
                    <a:lnTo>
                      <a:pt x="682" y="1050"/>
                    </a:lnTo>
                    <a:lnTo>
                      <a:pt x="686" y="1055"/>
                    </a:lnTo>
                    <a:lnTo>
                      <a:pt x="690" y="1063"/>
                    </a:lnTo>
                    <a:lnTo>
                      <a:pt x="694" y="1075"/>
                    </a:lnTo>
                    <a:lnTo>
                      <a:pt x="698" y="1082"/>
                    </a:lnTo>
                    <a:lnTo>
                      <a:pt x="702" y="1092"/>
                    </a:lnTo>
                    <a:lnTo>
                      <a:pt x="706" y="1104"/>
                    </a:lnTo>
                    <a:lnTo>
                      <a:pt x="709" y="1106"/>
                    </a:lnTo>
                    <a:lnTo>
                      <a:pt x="713" y="1121"/>
                    </a:lnTo>
                    <a:lnTo>
                      <a:pt x="717" y="1128"/>
                    </a:lnTo>
                    <a:lnTo>
                      <a:pt x="721" y="1138"/>
                    </a:lnTo>
                    <a:lnTo>
                      <a:pt x="725" y="1150"/>
                    </a:lnTo>
                    <a:lnTo>
                      <a:pt x="729" y="1162"/>
                    </a:lnTo>
                    <a:lnTo>
                      <a:pt x="733" y="1162"/>
                    </a:lnTo>
                    <a:lnTo>
                      <a:pt x="737" y="1167"/>
                    </a:lnTo>
                    <a:lnTo>
                      <a:pt x="741" y="1174"/>
                    </a:lnTo>
                    <a:lnTo>
                      <a:pt x="745" y="1187"/>
                    </a:lnTo>
                    <a:lnTo>
                      <a:pt x="749" y="1194"/>
                    </a:lnTo>
                    <a:lnTo>
                      <a:pt x="753" y="1206"/>
                    </a:lnTo>
                    <a:lnTo>
                      <a:pt x="757" y="1221"/>
                    </a:lnTo>
                    <a:lnTo>
                      <a:pt x="761" y="1221"/>
                    </a:lnTo>
                    <a:lnTo>
                      <a:pt x="765" y="1230"/>
                    </a:lnTo>
                    <a:lnTo>
                      <a:pt x="769" y="1247"/>
                    </a:lnTo>
                    <a:lnTo>
                      <a:pt x="773" y="1250"/>
                    </a:lnTo>
                    <a:lnTo>
                      <a:pt x="776" y="1262"/>
                    </a:lnTo>
                    <a:lnTo>
                      <a:pt x="780" y="1272"/>
                    </a:lnTo>
                    <a:lnTo>
                      <a:pt x="784" y="1272"/>
                    </a:lnTo>
                    <a:lnTo>
                      <a:pt x="788" y="1289"/>
                    </a:lnTo>
                    <a:lnTo>
                      <a:pt x="792" y="1291"/>
                    </a:lnTo>
                    <a:lnTo>
                      <a:pt x="796" y="1303"/>
                    </a:lnTo>
                    <a:lnTo>
                      <a:pt x="800" y="1308"/>
                    </a:lnTo>
                    <a:lnTo>
                      <a:pt x="804" y="1320"/>
                    </a:lnTo>
                    <a:lnTo>
                      <a:pt x="808" y="1330"/>
                    </a:lnTo>
                    <a:lnTo>
                      <a:pt x="812" y="1335"/>
                    </a:lnTo>
                    <a:lnTo>
                      <a:pt x="816" y="1345"/>
                    </a:lnTo>
                    <a:lnTo>
                      <a:pt x="820" y="1349"/>
                    </a:lnTo>
                    <a:lnTo>
                      <a:pt x="824" y="1364"/>
                    </a:lnTo>
                    <a:lnTo>
                      <a:pt x="828" y="1366"/>
                    </a:lnTo>
                    <a:lnTo>
                      <a:pt x="832" y="1374"/>
                    </a:lnTo>
                    <a:lnTo>
                      <a:pt x="836" y="1379"/>
                    </a:lnTo>
                    <a:lnTo>
                      <a:pt x="840" y="1391"/>
                    </a:lnTo>
                    <a:lnTo>
                      <a:pt x="843" y="1396"/>
                    </a:lnTo>
                    <a:lnTo>
                      <a:pt x="847" y="1405"/>
                    </a:lnTo>
                    <a:lnTo>
                      <a:pt x="851" y="1420"/>
                    </a:lnTo>
                    <a:lnTo>
                      <a:pt x="855" y="1420"/>
                    </a:lnTo>
                    <a:lnTo>
                      <a:pt x="859" y="1432"/>
                    </a:lnTo>
                    <a:lnTo>
                      <a:pt x="863" y="1442"/>
                    </a:lnTo>
                    <a:lnTo>
                      <a:pt x="867" y="1447"/>
                    </a:lnTo>
                    <a:lnTo>
                      <a:pt x="871" y="1456"/>
                    </a:lnTo>
                    <a:lnTo>
                      <a:pt x="875" y="1464"/>
                    </a:lnTo>
                    <a:lnTo>
                      <a:pt x="879" y="1471"/>
                    </a:lnTo>
                    <a:lnTo>
                      <a:pt x="883" y="1486"/>
                    </a:lnTo>
                    <a:lnTo>
                      <a:pt x="887" y="1481"/>
                    </a:lnTo>
                    <a:lnTo>
                      <a:pt x="891" y="1493"/>
                    </a:lnTo>
                    <a:lnTo>
                      <a:pt x="895" y="1500"/>
                    </a:lnTo>
                    <a:lnTo>
                      <a:pt x="899" y="1503"/>
                    </a:lnTo>
                    <a:lnTo>
                      <a:pt x="903" y="1517"/>
                    </a:lnTo>
                    <a:lnTo>
                      <a:pt x="907" y="1525"/>
                    </a:lnTo>
                    <a:lnTo>
                      <a:pt x="911" y="1532"/>
                    </a:lnTo>
                    <a:lnTo>
                      <a:pt x="914" y="1534"/>
                    </a:lnTo>
                    <a:lnTo>
                      <a:pt x="918" y="1549"/>
                    </a:lnTo>
                    <a:lnTo>
                      <a:pt x="922" y="1551"/>
                    </a:lnTo>
                    <a:lnTo>
                      <a:pt x="926" y="1561"/>
                    </a:lnTo>
                    <a:lnTo>
                      <a:pt x="930" y="1566"/>
                    </a:lnTo>
                    <a:lnTo>
                      <a:pt x="934" y="1571"/>
                    </a:lnTo>
                    <a:lnTo>
                      <a:pt x="938" y="1578"/>
                    </a:lnTo>
                    <a:lnTo>
                      <a:pt x="942" y="1593"/>
                    </a:lnTo>
                    <a:lnTo>
                      <a:pt x="946" y="1590"/>
                    </a:lnTo>
                    <a:lnTo>
                      <a:pt x="950" y="1602"/>
                    </a:lnTo>
                    <a:lnTo>
                      <a:pt x="954" y="1610"/>
                    </a:lnTo>
                    <a:lnTo>
                      <a:pt x="958" y="1602"/>
                    </a:lnTo>
                    <a:lnTo>
                      <a:pt x="962" y="1614"/>
                    </a:lnTo>
                    <a:lnTo>
                      <a:pt x="966" y="1627"/>
                    </a:lnTo>
                    <a:lnTo>
                      <a:pt x="970" y="1629"/>
                    </a:lnTo>
                    <a:lnTo>
                      <a:pt x="974" y="1636"/>
                    </a:lnTo>
                    <a:lnTo>
                      <a:pt x="978" y="1649"/>
                    </a:lnTo>
                    <a:lnTo>
                      <a:pt x="981" y="1651"/>
                    </a:lnTo>
                    <a:lnTo>
                      <a:pt x="985" y="1658"/>
                    </a:lnTo>
                    <a:lnTo>
                      <a:pt x="989" y="1663"/>
                    </a:lnTo>
                    <a:lnTo>
                      <a:pt x="993" y="1670"/>
                    </a:lnTo>
                    <a:lnTo>
                      <a:pt x="997" y="1670"/>
                    </a:lnTo>
                    <a:lnTo>
                      <a:pt x="1001" y="1685"/>
                    </a:lnTo>
                    <a:lnTo>
                      <a:pt x="1005" y="1683"/>
                    </a:lnTo>
                    <a:lnTo>
                      <a:pt x="1009" y="1690"/>
                    </a:lnTo>
                    <a:lnTo>
                      <a:pt x="1013" y="1697"/>
                    </a:lnTo>
                    <a:lnTo>
                      <a:pt x="1017" y="1704"/>
                    </a:lnTo>
                    <a:lnTo>
                      <a:pt x="1021" y="1709"/>
                    </a:lnTo>
                    <a:lnTo>
                      <a:pt x="1025" y="1707"/>
                    </a:lnTo>
                    <a:lnTo>
                      <a:pt x="1029" y="1721"/>
                    </a:lnTo>
                    <a:lnTo>
                      <a:pt x="1033" y="1721"/>
                    </a:lnTo>
                    <a:lnTo>
                      <a:pt x="1037" y="1734"/>
                    </a:lnTo>
                    <a:lnTo>
                      <a:pt x="1041" y="1736"/>
                    </a:lnTo>
                    <a:lnTo>
                      <a:pt x="1045" y="1738"/>
                    </a:lnTo>
                    <a:lnTo>
                      <a:pt x="1049" y="1743"/>
                    </a:lnTo>
                    <a:lnTo>
                      <a:pt x="1052" y="1746"/>
                    </a:lnTo>
                    <a:lnTo>
                      <a:pt x="1056" y="1751"/>
                    </a:lnTo>
                    <a:lnTo>
                      <a:pt x="1060" y="1758"/>
                    </a:lnTo>
                    <a:lnTo>
                      <a:pt x="1064" y="1760"/>
                    </a:lnTo>
                    <a:lnTo>
                      <a:pt x="1068" y="1773"/>
                    </a:lnTo>
                    <a:lnTo>
                      <a:pt x="1072" y="1773"/>
                    </a:lnTo>
                    <a:lnTo>
                      <a:pt x="1076" y="1770"/>
                    </a:lnTo>
                    <a:lnTo>
                      <a:pt x="1080" y="1782"/>
                    </a:lnTo>
                    <a:lnTo>
                      <a:pt x="1084" y="1782"/>
                    </a:lnTo>
                    <a:lnTo>
                      <a:pt x="1088" y="1787"/>
                    </a:lnTo>
                    <a:lnTo>
                      <a:pt x="1092" y="1792"/>
                    </a:lnTo>
                    <a:lnTo>
                      <a:pt x="1096" y="1802"/>
                    </a:lnTo>
                    <a:lnTo>
                      <a:pt x="1100" y="1799"/>
                    </a:lnTo>
                    <a:lnTo>
                      <a:pt x="1104" y="1802"/>
                    </a:lnTo>
                    <a:lnTo>
                      <a:pt x="1108" y="1811"/>
                    </a:lnTo>
                    <a:lnTo>
                      <a:pt x="1112" y="1811"/>
                    </a:lnTo>
                    <a:lnTo>
                      <a:pt x="1116" y="1814"/>
                    </a:lnTo>
                    <a:lnTo>
                      <a:pt x="1119" y="1816"/>
                    </a:lnTo>
                    <a:lnTo>
                      <a:pt x="1123" y="1826"/>
                    </a:lnTo>
                    <a:lnTo>
                      <a:pt x="1127" y="1828"/>
                    </a:lnTo>
                    <a:lnTo>
                      <a:pt x="1131" y="1828"/>
                    </a:lnTo>
                    <a:lnTo>
                      <a:pt x="1135" y="1836"/>
                    </a:lnTo>
                    <a:lnTo>
                      <a:pt x="1139" y="1836"/>
                    </a:lnTo>
                    <a:lnTo>
                      <a:pt x="1143" y="1853"/>
                    </a:lnTo>
                    <a:lnTo>
                      <a:pt x="1147" y="1845"/>
                    </a:lnTo>
                    <a:lnTo>
                      <a:pt x="1151" y="1853"/>
                    </a:lnTo>
                    <a:lnTo>
                      <a:pt x="1155" y="1848"/>
                    </a:lnTo>
                    <a:lnTo>
                      <a:pt x="1159" y="1862"/>
                    </a:lnTo>
                    <a:lnTo>
                      <a:pt x="1163" y="1860"/>
                    </a:lnTo>
                    <a:lnTo>
                      <a:pt x="1167" y="1858"/>
                    </a:lnTo>
                    <a:lnTo>
                      <a:pt x="1171" y="1872"/>
                    </a:lnTo>
                    <a:lnTo>
                      <a:pt x="1175" y="1872"/>
                    </a:lnTo>
                    <a:lnTo>
                      <a:pt x="1179" y="1875"/>
                    </a:lnTo>
                    <a:lnTo>
                      <a:pt x="1183" y="1877"/>
                    </a:lnTo>
                    <a:lnTo>
                      <a:pt x="1186" y="1875"/>
                    </a:lnTo>
                    <a:lnTo>
                      <a:pt x="1190" y="1877"/>
                    </a:lnTo>
                    <a:lnTo>
                      <a:pt x="1194" y="1887"/>
                    </a:lnTo>
                    <a:lnTo>
                      <a:pt x="1198" y="1879"/>
                    </a:lnTo>
                    <a:lnTo>
                      <a:pt x="1202" y="1882"/>
                    </a:lnTo>
                    <a:lnTo>
                      <a:pt x="1206" y="1882"/>
                    </a:lnTo>
                    <a:lnTo>
                      <a:pt x="1210" y="1892"/>
                    </a:lnTo>
                    <a:lnTo>
                      <a:pt x="1214" y="1889"/>
                    </a:lnTo>
                    <a:lnTo>
                      <a:pt x="1218" y="1894"/>
                    </a:lnTo>
                    <a:lnTo>
                      <a:pt x="1222" y="1894"/>
                    </a:lnTo>
                    <a:lnTo>
                      <a:pt x="1226" y="1904"/>
                    </a:lnTo>
                    <a:lnTo>
                      <a:pt x="1230" y="1899"/>
                    </a:lnTo>
                    <a:lnTo>
                      <a:pt x="1234" y="1897"/>
                    </a:lnTo>
                    <a:lnTo>
                      <a:pt x="1238" y="1909"/>
                    </a:lnTo>
                    <a:lnTo>
                      <a:pt x="1242" y="1904"/>
                    </a:lnTo>
                    <a:lnTo>
                      <a:pt x="1246" y="1906"/>
                    </a:lnTo>
                    <a:lnTo>
                      <a:pt x="1250" y="1909"/>
                    </a:lnTo>
                    <a:lnTo>
                      <a:pt x="1254" y="1906"/>
                    </a:lnTo>
                    <a:lnTo>
                      <a:pt x="1257" y="1909"/>
                    </a:lnTo>
                    <a:lnTo>
                      <a:pt x="1261" y="1904"/>
                    </a:lnTo>
                    <a:lnTo>
                      <a:pt x="1265" y="1916"/>
                    </a:lnTo>
                    <a:lnTo>
                      <a:pt x="1269" y="1914"/>
                    </a:lnTo>
                    <a:lnTo>
                      <a:pt x="1273" y="1906"/>
                    </a:lnTo>
                    <a:lnTo>
                      <a:pt x="1277" y="1918"/>
                    </a:lnTo>
                    <a:lnTo>
                      <a:pt x="1281" y="1916"/>
                    </a:lnTo>
                    <a:lnTo>
                      <a:pt x="1285" y="1916"/>
                    </a:lnTo>
                    <a:lnTo>
                      <a:pt x="1289" y="1916"/>
                    </a:lnTo>
                    <a:lnTo>
                      <a:pt x="1293" y="1916"/>
                    </a:lnTo>
                    <a:lnTo>
                      <a:pt x="1297" y="1916"/>
                    </a:lnTo>
                    <a:lnTo>
                      <a:pt x="1301" y="1918"/>
                    </a:lnTo>
                    <a:lnTo>
                      <a:pt x="1305" y="1914"/>
                    </a:lnTo>
                    <a:lnTo>
                      <a:pt x="1309" y="1918"/>
                    </a:lnTo>
                    <a:lnTo>
                      <a:pt x="1313" y="1923"/>
                    </a:lnTo>
                    <a:lnTo>
                      <a:pt x="1317" y="1921"/>
                    </a:lnTo>
                    <a:lnTo>
                      <a:pt x="1321" y="1914"/>
                    </a:lnTo>
                    <a:lnTo>
                      <a:pt x="1324" y="1916"/>
                    </a:lnTo>
                    <a:lnTo>
                      <a:pt x="1328" y="1921"/>
                    </a:lnTo>
                    <a:lnTo>
                      <a:pt x="1332" y="1918"/>
                    </a:lnTo>
                    <a:lnTo>
                      <a:pt x="1336" y="1914"/>
                    </a:lnTo>
                    <a:lnTo>
                      <a:pt x="1340" y="1921"/>
                    </a:lnTo>
                    <a:lnTo>
                      <a:pt x="1344" y="1918"/>
                    </a:lnTo>
                    <a:lnTo>
                      <a:pt x="1348" y="1918"/>
                    </a:lnTo>
                    <a:lnTo>
                      <a:pt x="1352" y="1918"/>
                    </a:lnTo>
                    <a:lnTo>
                      <a:pt x="1356" y="1918"/>
                    </a:lnTo>
                    <a:lnTo>
                      <a:pt x="1360" y="1918"/>
                    </a:lnTo>
                    <a:lnTo>
                      <a:pt x="1364" y="1921"/>
                    </a:lnTo>
                    <a:lnTo>
                      <a:pt x="1368" y="1918"/>
                    </a:lnTo>
                    <a:lnTo>
                      <a:pt x="1372" y="1914"/>
                    </a:lnTo>
                    <a:lnTo>
                      <a:pt x="1376" y="1909"/>
                    </a:lnTo>
                    <a:lnTo>
                      <a:pt x="1380" y="1911"/>
                    </a:lnTo>
                    <a:lnTo>
                      <a:pt x="1384" y="1909"/>
                    </a:lnTo>
                    <a:lnTo>
                      <a:pt x="1388" y="1909"/>
                    </a:lnTo>
                    <a:lnTo>
                      <a:pt x="1391" y="1911"/>
                    </a:lnTo>
                    <a:lnTo>
                      <a:pt x="1395" y="1909"/>
                    </a:lnTo>
                    <a:lnTo>
                      <a:pt x="1399" y="1901"/>
                    </a:lnTo>
                    <a:lnTo>
                      <a:pt x="1403" y="1897"/>
                    </a:lnTo>
                    <a:lnTo>
                      <a:pt x="1407" y="1906"/>
                    </a:lnTo>
                    <a:lnTo>
                      <a:pt x="1411" y="1901"/>
                    </a:lnTo>
                    <a:lnTo>
                      <a:pt x="1415" y="1904"/>
                    </a:lnTo>
                    <a:lnTo>
                      <a:pt x="1419" y="1901"/>
                    </a:lnTo>
                    <a:lnTo>
                      <a:pt x="1423" y="1897"/>
                    </a:lnTo>
                    <a:lnTo>
                      <a:pt x="1427" y="1899"/>
                    </a:lnTo>
                    <a:lnTo>
                      <a:pt x="1431" y="1894"/>
                    </a:lnTo>
                    <a:lnTo>
                      <a:pt x="1435" y="1897"/>
                    </a:lnTo>
                    <a:lnTo>
                      <a:pt x="1439" y="1892"/>
                    </a:lnTo>
                    <a:lnTo>
                      <a:pt x="1443" y="1889"/>
                    </a:lnTo>
                    <a:lnTo>
                      <a:pt x="1447" y="1892"/>
                    </a:lnTo>
                    <a:lnTo>
                      <a:pt x="1451" y="1889"/>
                    </a:lnTo>
                    <a:lnTo>
                      <a:pt x="1455" y="1887"/>
                    </a:lnTo>
                    <a:lnTo>
                      <a:pt x="1459" y="1882"/>
                    </a:lnTo>
                    <a:lnTo>
                      <a:pt x="1462" y="1879"/>
                    </a:lnTo>
                    <a:lnTo>
                      <a:pt x="1466" y="1875"/>
                    </a:lnTo>
                    <a:lnTo>
                      <a:pt x="1470" y="1872"/>
                    </a:lnTo>
                    <a:lnTo>
                      <a:pt x="1474" y="1867"/>
                    </a:lnTo>
                    <a:lnTo>
                      <a:pt x="1478" y="1867"/>
                    </a:lnTo>
                    <a:lnTo>
                      <a:pt x="1482" y="1870"/>
                    </a:lnTo>
                    <a:lnTo>
                      <a:pt x="1486" y="1865"/>
                    </a:lnTo>
                    <a:lnTo>
                      <a:pt x="1490" y="1867"/>
                    </a:lnTo>
                    <a:lnTo>
                      <a:pt x="1494" y="1848"/>
                    </a:lnTo>
                    <a:lnTo>
                      <a:pt x="1498" y="1860"/>
                    </a:lnTo>
                    <a:lnTo>
                      <a:pt x="1502" y="1853"/>
                    </a:lnTo>
                    <a:lnTo>
                      <a:pt x="1506" y="1848"/>
                    </a:lnTo>
                    <a:lnTo>
                      <a:pt x="1510" y="1850"/>
                    </a:lnTo>
                    <a:lnTo>
                      <a:pt x="1514" y="1853"/>
                    </a:lnTo>
                    <a:lnTo>
                      <a:pt x="1518" y="1845"/>
                    </a:lnTo>
                    <a:lnTo>
                      <a:pt x="1522" y="1833"/>
                    </a:lnTo>
                    <a:lnTo>
                      <a:pt x="1526" y="1833"/>
                    </a:lnTo>
                    <a:lnTo>
                      <a:pt x="1529" y="1838"/>
                    </a:lnTo>
                    <a:lnTo>
                      <a:pt x="1533" y="1831"/>
                    </a:lnTo>
                    <a:lnTo>
                      <a:pt x="1537" y="1826"/>
                    </a:lnTo>
                    <a:lnTo>
                      <a:pt x="1541" y="1824"/>
                    </a:lnTo>
                    <a:lnTo>
                      <a:pt x="1545" y="1821"/>
                    </a:lnTo>
                    <a:lnTo>
                      <a:pt x="1549" y="1816"/>
                    </a:lnTo>
                    <a:lnTo>
                      <a:pt x="1553" y="1811"/>
                    </a:lnTo>
                    <a:lnTo>
                      <a:pt x="1557" y="1807"/>
                    </a:lnTo>
                    <a:lnTo>
                      <a:pt x="1561" y="1809"/>
                    </a:lnTo>
                    <a:lnTo>
                      <a:pt x="1565" y="1799"/>
                    </a:lnTo>
                    <a:lnTo>
                      <a:pt x="1569" y="1790"/>
                    </a:lnTo>
                    <a:lnTo>
                      <a:pt x="1573" y="1799"/>
                    </a:lnTo>
                    <a:lnTo>
                      <a:pt x="1577" y="1787"/>
                    </a:lnTo>
                    <a:lnTo>
                      <a:pt x="1581" y="1782"/>
                    </a:lnTo>
                    <a:lnTo>
                      <a:pt x="1585" y="1782"/>
                    </a:lnTo>
                    <a:lnTo>
                      <a:pt x="1589" y="1790"/>
                    </a:lnTo>
                    <a:lnTo>
                      <a:pt x="1593" y="1770"/>
                    </a:lnTo>
                    <a:lnTo>
                      <a:pt x="1596" y="1773"/>
                    </a:lnTo>
                    <a:lnTo>
                      <a:pt x="1600" y="1765"/>
                    </a:lnTo>
                    <a:lnTo>
                      <a:pt x="1604" y="1770"/>
                    </a:lnTo>
                    <a:lnTo>
                      <a:pt x="1608" y="1758"/>
                    </a:lnTo>
                    <a:lnTo>
                      <a:pt x="1612" y="1751"/>
                    </a:lnTo>
                    <a:lnTo>
                      <a:pt x="1616" y="1743"/>
                    </a:lnTo>
                    <a:lnTo>
                      <a:pt x="1620" y="1746"/>
                    </a:lnTo>
                    <a:lnTo>
                      <a:pt x="1624" y="1746"/>
                    </a:lnTo>
                    <a:lnTo>
                      <a:pt x="1628" y="1741"/>
                    </a:lnTo>
                    <a:lnTo>
                      <a:pt x="1632" y="1741"/>
                    </a:lnTo>
                    <a:lnTo>
                      <a:pt x="1636" y="1729"/>
                    </a:lnTo>
                    <a:lnTo>
                      <a:pt x="1640" y="1726"/>
                    </a:lnTo>
                    <a:lnTo>
                      <a:pt x="1644" y="1721"/>
                    </a:lnTo>
                    <a:lnTo>
                      <a:pt x="1648" y="1714"/>
                    </a:lnTo>
                    <a:lnTo>
                      <a:pt x="1652" y="1707"/>
                    </a:lnTo>
                    <a:lnTo>
                      <a:pt x="1656" y="1714"/>
                    </a:lnTo>
                    <a:lnTo>
                      <a:pt x="1660" y="1704"/>
                    </a:lnTo>
                    <a:lnTo>
                      <a:pt x="1664" y="1700"/>
                    </a:lnTo>
                    <a:lnTo>
                      <a:pt x="1667" y="1695"/>
                    </a:lnTo>
                    <a:lnTo>
                      <a:pt x="1671" y="1687"/>
                    </a:lnTo>
                    <a:lnTo>
                      <a:pt x="1675" y="1685"/>
                    </a:lnTo>
                    <a:lnTo>
                      <a:pt x="1679" y="1685"/>
                    </a:lnTo>
                    <a:lnTo>
                      <a:pt x="1683" y="1673"/>
                    </a:lnTo>
                    <a:lnTo>
                      <a:pt x="1687" y="1675"/>
                    </a:lnTo>
                    <a:lnTo>
                      <a:pt x="1691" y="1668"/>
                    </a:lnTo>
                    <a:lnTo>
                      <a:pt x="1695" y="1658"/>
                    </a:lnTo>
                    <a:lnTo>
                      <a:pt x="1699" y="1658"/>
                    </a:lnTo>
                    <a:lnTo>
                      <a:pt x="1703" y="1661"/>
                    </a:lnTo>
                    <a:lnTo>
                      <a:pt x="1707" y="1651"/>
                    </a:lnTo>
                    <a:lnTo>
                      <a:pt x="1711" y="1644"/>
                    </a:lnTo>
                    <a:lnTo>
                      <a:pt x="1715" y="1639"/>
                    </a:lnTo>
                    <a:lnTo>
                      <a:pt x="1719" y="1631"/>
                    </a:lnTo>
                    <a:lnTo>
                      <a:pt x="1723" y="1622"/>
                    </a:lnTo>
                    <a:lnTo>
                      <a:pt x="1727" y="1619"/>
                    </a:lnTo>
                    <a:lnTo>
                      <a:pt x="1731" y="1614"/>
                    </a:lnTo>
                    <a:lnTo>
                      <a:pt x="1734" y="1617"/>
                    </a:lnTo>
                    <a:lnTo>
                      <a:pt x="1738" y="1617"/>
                    </a:lnTo>
                    <a:lnTo>
                      <a:pt x="1742" y="1600"/>
                    </a:lnTo>
                    <a:lnTo>
                      <a:pt x="1746" y="1590"/>
                    </a:lnTo>
                    <a:lnTo>
                      <a:pt x="1750" y="1595"/>
                    </a:lnTo>
                    <a:lnTo>
                      <a:pt x="1754" y="1583"/>
                    </a:lnTo>
                    <a:lnTo>
                      <a:pt x="1758" y="1585"/>
                    </a:lnTo>
                    <a:lnTo>
                      <a:pt x="1762" y="1573"/>
                    </a:lnTo>
                    <a:lnTo>
                      <a:pt x="1766" y="1576"/>
                    </a:lnTo>
                    <a:lnTo>
                      <a:pt x="1770" y="1568"/>
                    </a:lnTo>
                    <a:lnTo>
                      <a:pt x="1774" y="1559"/>
                    </a:lnTo>
                    <a:lnTo>
                      <a:pt x="1778" y="1551"/>
                    </a:lnTo>
                    <a:lnTo>
                      <a:pt x="1782" y="1546"/>
                    </a:lnTo>
                    <a:lnTo>
                      <a:pt x="1786" y="1549"/>
                    </a:lnTo>
                    <a:lnTo>
                      <a:pt x="1790" y="1537"/>
                    </a:lnTo>
                    <a:lnTo>
                      <a:pt x="1794" y="1539"/>
                    </a:lnTo>
                    <a:lnTo>
                      <a:pt x="1798" y="1539"/>
                    </a:lnTo>
                    <a:lnTo>
                      <a:pt x="1802" y="1525"/>
                    </a:lnTo>
                    <a:lnTo>
                      <a:pt x="1805" y="1512"/>
                    </a:lnTo>
                    <a:lnTo>
                      <a:pt x="1809" y="1507"/>
                    </a:lnTo>
                    <a:lnTo>
                      <a:pt x="1813" y="1498"/>
                    </a:lnTo>
                    <a:lnTo>
                      <a:pt x="1817" y="1510"/>
                    </a:lnTo>
                    <a:lnTo>
                      <a:pt x="1821" y="1493"/>
                    </a:lnTo>
                    <a:lnTo>
                      <a:pt x="1825" y="1483"/>
                    </a:lnTo>
                    <a:lnTo>
                      <a:pt x="1829" y="1473"/>
                    </a:lnTo>
                    <a:lnTo>
                      <a:pt x="1833" y="1471"/>
                    </a:lnTo>
                    <a:lnTo>
                      <a:pt x="1837" y="1466"/>
                    </a:lnTo>
                    <a:lnTo>
                      <a:pt x="1841" y="1464"/>
                    </a:lnTo>
                    <a:lnTo>
                      <a:pt x="1845" y="1452"/>
                    </a:lnTo>
                    <a:lnTo>
                      <a:pt x="1849" y="1454"/>
                    </a:lnTo>
                    <a:lnTo>
                      <a:pt x="1853" y="1444"/>
                    </a:lnTo>
                    <a:lnTo>
                      <a:pt x="1857" y="1439"/>
                    </a:lnTo>
                    <a:lnTo>
                      <a:pt x="1861" y="1439"/>
                    </a:lnTo>
                    <a:lnTo>
                      <a:pt x="1865" y="1427"/>
                    </a:lnTo>
                    <a:lnTo>
                      <a:pt x="1869" y="1420"/>
                    </a:lnTo>
                    <a:lnTo>
                      <a:pt x="1872" y="1408"/>
                    </a:lnTo>
                    <a:lnTo>
                      <a:pt x="1876" y="1408"/>
                    </a:lnTo>
                    <a:lnTo>
                      <a:pt x="1880" y="1403"/>
                    </a:lnTo>
                    <a:lnTo>
                      <a:pt x="1884" y="1396"/>
                    </a:lnTo>
                    <a:lnTo>
                      <a:pt x="1888" y="1393"/>
                    </a:lnTo>
                    <a:lnTo>
                      <a:pt x="1892" y="1383"/>
                    </a:lnTo>
                    <a:lnTo>
                      <a:pt x="1896" y="1386"/>
                    </a:lnTo>
                    <a:lnTo>
                      <a:pt x="1900" y="1374"/>
                    </a:lnTo>
                    <a:lnTo>
                      <a:pt x="1904" y="1374"/>
                    </a:lnTo>
                    <a:lnTo>
                      <a:pt x="1908" y="1366"/>
                    </a:lnTo>
                    <a:lnTo>
                      <a:pt x="1912" y="1357"/>
                    </a:lnTo>
                    <a:lnTo>
                      <a:pt x="1916" y="1342"/>
                    </a:lnTo>
                    <a:lnTo>
                      <a:pt x="1920" y="1347"/>
                    </a:lnTo>
                    <a:lnTo>
                      <a:pt x="1924" y="1345"/>
                    </a:lnTo>
                    <a:lnTo>
                      <a:pt x="1928" y="1335"/>
                    </a:lnTo>
                    <a:lnTo>
                      <a:pt x="1932" y="1332"/>
                    </a:lnTo>
                    <a:lnTo>
                      <a:pt x="1936" y="1323"/>
                    </a:lnTo>
                    <a:lnTo>
                      <a:pt x="1939" y="1313"/>
                    </a:lnTo>
                    <a:lnTo>
                      <a:pt x="1943" y="1303"/>
                    </a:lnTo>
                    <a:lnTo>
                      <a:pt x="1947" y="1303"/>
                    </a:lnTo>
                    <a:lnTo>
                      <a:pt x="1951" y="1296"/>
                    </a:lnTo>
                    <a:lnTo>
                      <a:pt x="1955" y="1289"/>
                    </a:lnTo>
                    <a:lnTo>
                      <a:pt x="1959" y="1284"/>
                    </a:lnTo>
                    <a:lnTo>
                      <a:pt x="1963" y="1284"/>
                    </a:lnTo>
                    <a:lnTo>
                      <a:pt x="1967" y="1267"/>
                    </a:lnTo>
                    <a:lnTo>
                      <a:pt x="1971" y="1264"/>
                    </a:lnTo>
                    <a:lnTo>
                      <a:pt x="1975" y="1262"/>
                    </a:lnTo>
                    <a:lnTo>
                      <a:pt x="1979" y="1259"/>
                    </a:lnTo>
                    <a:lnTo>
                      <a:pt x="1983" y="1252"/>
                    </a:lnTo>
                    <a:lnTo>
                      <a:pt x="1987" y="1250"/>
                    </a:lnTo>
                    <a:lnTo>
                      <a:pt x="1991" y="1233"/>
                    </a:lnTo>
                    <a:lnTo>
                      <a:pt x="1995" y="1228"/>
                    </a:lnTo>
                    <a:lnTo>
                      <a:pt x="1999" y="1230"/>
                    </a:lnTo>
                    <a:lnTo>
                      <a:pt x="2003" y="1213"/>
                    </a:lnTo>
                    <a:lnTo>
                      <a:pt x="2007" y="1206"/>
                    </a:lnTo>
                    <a:lnTo>
                      <a:pt x="2010" y="1206"/>
                    </a:lnTo>
                    <a:lnTo>
                      <a:pt x="2014" y="1206"/>
                    </a:lnTo>
                    <a:lnTo>
                      <a:pt x="2018" y="1196"/>
                    </a:lnTo>
                    <a:lnTo>
                      <a:pt x="2022" y="1184"/>
                    </a:lnTo>
                    <a:lnTo>
                      <a:pt x="2026" y="1182"/>
                    </a:lnTo>
                    <a:lnTo>
                      <a:pt x="2030" y="1174"/>
                    </a:lnTo>
                    <a:lnTo>
                      <a:pt x="2034" y="1174"/>
                    </a:lnTo>
                    <a:lnTo>
                      <a:pt x="2038" y="1165"/>
                    </a:lnTo>
                    <a:lnTo>
                      <a:pt x="2042" y="1153"/>
                    </a:lnTo>
                    <a:lnTo>
                      <a:pt x="2046" y="1155"/>
                    </a:lnTo>
                    <a:lnTo>
                      <a:pt x="2050" y="1153"/>
                    </a:lnTo>
                    <a:lnTo>
                      <a:pt x="2054" y="1140"/>
                    </a:lnTo>
                    <a:lnTo>
                      <a:pt x="2058" y="1131"/>
                    </a:lnTo>
                    <a:lnTo>
                      <a:pt x="2062" y="1138"/>
                    </a:lnTo>
                    <a:lnTo>
                      <a:pt x="2066" y="1123"/>
                    </a:lnTo>
                    <a:lnTo>
                      <a:pt x="2070" y="1116"/>
                    </a:lnTo>
                    <a:lnTo>
                      <a:pt x="2074" y="1111"/>
                    </a:lnTo>
                    <a:lnTo>
                      <a:pt x="2077" y="1104"/>
                    </a:lnTo>
                    <a:lnTo>
                      <a:pt x="2081" y="1101"/>
                    </a:lnTo>
                    <a:lnTo>
                      <a:pt x="2085" y="1089"/>
                    </a:lnTo>
                    <a:lnTo>
                      <a:pt x="2089" y="1084"/>
                    </a:lnTo>
                    <a:lnTo>
                      <a:pt x="2093" y="1067"/>
                    </a:lnTo>
                    <a:lnTo>
                      <a:pt x="2097" y="1065"/>
                    </a:lnTo>
                    <a:lnTo>
                      <a:pt x="2101" y="1067"/>
                    </a:lnTo>
                    <a:lnTo>
                      <a:pt x="2105" y="1063"/>
                    </a:lnTo>
                    <a:lnTo>
                      <a:pt x="2109" y="1063"/>
                    </a:lnTo>
                    <a:lnTo>
                      <a:pt x="2113" y="1048"/>
                    </a:lnTo>
                    <a:lnTo>
                      <a:pt x="2117" y="1046"/>
                    </a:lnTo>
                    <a:lnTo>
                      <a:pt x="2121" y="1038"/>
                    </a:lnTo>
                    <a:lnTo>
                      <a:pt x="2125" y="1036"/>
                    </a:lnTo>
                    <a:lnTo>
                      <a:pt x="2129" y="1016"/>
                    </a:lnTo>
                    <a:lnTo>
                      <a:pt x="2133" y="1016"/>
                    </a:lnTo>
                    <a:lnTo>
                      <a:pt x="2137" y="1021"/>
                    </a:lnTo>
                    <a:lnTo>
                      <a:pt x="2141" y="1012"/>
                    </a:lnTo>
                    <a:lnTo>
                      <a:pt x="2144" y="1002"/>
                    </a:lnTo>
                    <a:lnTo>
                      <a:pt x="2148" y="999"/>
                    </a:lnTo>
                    <a:lnTo>
                      <a:pt x="2152" y="987"/>
                    </a:lnTo>
                    <a:lnTo>
                      <a:pt x="2156" y="985"/>
                    </a:lnTo>
                    <a:lnTo>
                      <a:pt x="2160" y="982"/>
                    </a:lnTo>
                    <a:lnTo>
                      <a:pt x="2164" y="970"/>
                    </a:lnTo>
                    <a:lnTo>
                      <a:pt x="2168" y="960"/>
                    </a:lnTo>
                    <a:lnTo>
                      <a:pt x="2172" y="963"/>
                    </a:lnTo>
                    <a:lnTo>
                      <a:pt x="2176" y="951"/>
                    </a:lnTo>
                    <a:lnTo>
                      <a:pt x="2180" y="953"/>
                    </a:lnTo>
                    <a:lnTo>
                      <a:pt x="2184" y="943"/>
                    </a:lnTo>
                    <a:lnTo>
                      <a:pt x="2188" y="941"/>
                    </a:lnTo>
                    <a:lnTo>
                      <a:pt x="2192" y="926"/>
                    </a:lnTo>
                    <a:lnTo>
                      <a:pt x="2196" y="929"/>
                    </a:lnTo>
                    <a:lnTo>
                      <a:pt x="2200" y="917"/>
                    </a:lnTo>
                    <a:lnTo>
                      <a:pt x="2204" y="912"/>
                    </a:lnTo>
                    <a:lnTo>
                      <a:pt x="2208" y="907"/>
                    </a:lnTo>
                    <a:lnTo>
                      <a:pt x="2212" y="897"/>
                    </a:lnTo>
                    <a:lnTo>
                      <a:pt x="2215" y="890"/>
                    </a:lnTo>
                    <a:lnTo>
                      <a:pt x="2219" y="895"/>
                    </a:lnTo>
                    <a:lnTo>
                      <a:pt x="2223" y="885"/>
                    </a:lnTo>
                    <a:lnTo>
                      <a:pt x="2227" y="878"/>
                    </a:lnTo>
                    <a:lnTo>
                      <a:pt x="2231" y="880"/>
                    </a:lnTo>
                    <a:lnTo>
                      <a:pt x="2235" y="863"/>
                    </a:lnTo>
                    <a:lnTo>
                      <a:pt x="2239" y="866"/>
                    </a:lnTo>
                    <a:lnTo>
                      <a:pt x="2243" y="851"/>
                    </a:lnTo>
                    <a:lnTo>
                      <a:pt x="2247" y="853"/>
                    </a:lnTo>
                    <a:lnTo>
                      <a:pt x="2251" y="839"/>
                    </a:lnTo>
                    <a:lnTo>
                      <a:pt x="2255" y="844"/>
                    </a:lnTo>
                    <a:lnTo>
                      <a:pt x="2259" y="836"/>
                    </a:lnTo>
                    <a:lnTo>
                      <a:pt x="2263" y="836"/>
                    </a:lnTo>
                    <a:lnTo>
                      <a:pt x="2267" y="832"/>
                    </a:lnTo>
                    <a:lnTo>
                      <a:pt x="2271" y="819"/>
                    </a:lnTo>
                    <a:lnTo>
                      <a:pt x="2275" y="812"/>
                    </a:lnTo>
                    <a:lnTo>
                      <a:pt x="2279" y="812"/>
                    </a:lnTo>
                    <a:lnTo>
                      <a:pt x="2282" y="805"/>
                    </a:lnTo>
                    <a:lnTo>
                      <a:pt x="2286" y="800"/>
                    </a:lnTo>
                    <a:lnTo>
                      <a:pt x="2290" y="790"/>
                    </a:lnTo>
                    <a:lnTo>
                      <a:pt x="2294" y="788"/>
                    </a:lnTo>
                    <a:lnTo>
                      <a:pt x="2298" y="778"/>
                    </a:lnTo>
                    <a:lnTo>
                      <a:pt x="2302" y="776"/>
                    </a:lnTo>
                    <a:lnTo>
                      <a:pt x="2306" y="768"/>
                    </a:lnTo>
                    <a:lnTo>
                      <a:pt x="2310" y="766"/>
                    </a:lnTo>
                    <a:lnTo>
                      <a:pt x="2314" y="759"/>
                    </a:lnTo>
                    <a:lnTo>
                      <a:pt x="2318" y="754"/>
                    </a:lnTo>
                    <a:lnTo>
                      <a:pt x="2322" y="746"/>
                    </a:lnTo>
                    <a:lnTo>
                      <a:pt x="2326" y="739"/>
                    </a:lnTo>
                    <a:lnTo>
                      <a:pt x="2330" y="742"/>
                    </a:lnTo>
                    <a:lnTo>
                      <a:pt x="2334" y="734"/>
                    </a:lnTo>
                    <a:lnTo>
                      <a:pt x="2338" y="727"/>
                    </a:lnTo>
                    <a:lnTo>
                      <a:pt x="2342" y="725"/>
                    </a:lnTo>
                    <a:lnTo>
                      <a:pt x="2346" y="717"/>
                    </a:lnTo>
                    <a:lnTo>
                      <a:pt x="2350" y="710"/>
                    </a:lnTo>
                    <a:lnTo>
                      <a:pt x="2353" y="708"/>
                    </a:lnTo>
                    <a:lnTo>
                      <a:pt x="2357" y="710"/>
                    </a:lnTo>
                    <a:lnTo>
                      <a:pt x="2361" y="703"/>
                    </a:lnTo>
                    <a:lnTo>
                      <a:pt x="2365" y="691"/>
                    </a:lnTo>
                    <a:lnTo>
                      <a:pt x="2369" y="686"/>
                    </a:lnTo>
                    <a:lnTo>
                      <a:pt x="2373" y="686"/>
                    </a:lnTo>
                    <a:lnTo>
                      <a:pt x="2377" y="671"/>
                    </a:lnTo>
                    <a:lnTo>
                      <a:pt x="2381" y="676"/>
                    </a:lnTo>
                    <a:lnTo>
                      <a:pt x="2385" y="666"/>
                    </a:lnTo>
                    <a:lnTo>
                      <a:pt x="2389" y="659"/>
                    </a:lnTo>
                    <a:lnTo>
                      <a:pt x="2393" y="657"/>
                    </a:lnTo>
                    <a:lnTo>
                      <a:pt x="2397" y="654"/>
                    </a:lnTo>
                    <a:lnTo>
                      <a:pt x="2401" y="644"/>
                    </a:lnTo>
                    <a:lnTo>
                      <a:pt x="2405" y="637"/>
                    </a:lnTo>
                    <a:lnTo>
                      <a:pt x="2409" y="635"/>
                    </a:lnTo>
                    <a:lnTo>
                      <a:pt x="2413" y="630"/>
                    </a:lnTo>
                    <a:lnTo>
                      <a:pt x="2417" y="622"/>
                    </a:lnTo>
                    <a:lnTo>
                      <a:pt x="2420" y="625"/>
                    </a:lnTo>
                    <a:lnTo>
                      <a:pt x="2424" y="615"/>
                    </a:lnTo>
                    <a:lnTo>
                      <a:pt x="2428" y="615"/>
                    </a:lnTo>
                    <a:lnTo>
                      <a:pt x="2432" y="608"/>
                    </a:lnTo>
                    <a:lnTo>
                      <a:pt x="2436" y="601"/>
                    </a:lnTo>
                    <a:lnTo>
                      <a:pt x="2440" y="598"/>
                    </a:lnTo>
                    <a:lnTo>
                      <a:pt x="2444" y="593"/>
                    </a:lnTo>
                    <a:lnTo>
                      <a:pt x="2448" y="591"/>
                    </a:lnTo>
                    <a:lnTo>
                      <a:pt x="2452" y="576"/>
                    </a:lnTo>
                    <a:lnTo>
                      <a:pt x="2456" y="584"/>
                    </a:lnTo>
                    <a:lnTo>
                      <a:pt x="2460" y="579"/>
                    </a:lnTo>
                    <a:lnTo>
                      <a:pt x="2464" y="576"/>
                    </a:lnTo>
                    <a:lnTo>
                      <a:pt x="2468" y="564"/>
                    </a:lnTo>
                    <a:lnTo>
                      <a:pt x="2472" y="554"/>
                    </a:lnTo>
                    <a:lnTo>
                      <a:pt x="2476" y="557"/>
                    </a:lnTo>
                    <a:lnTo>
                      <a:pt x="2480" y="557"/>
                    </a:lnTo>
                    <a:lnTo>
                      <a:pt x="2484" y="552"/>
                    </a:lnTo>
                    <a:lnTo>
                      <a:pt x="2487" y="542"/>
                    </a:lnTo>
                    <a:lnTo>
                      <a:pt x="2491" y="545"/>
                    </a:lnTo>
                    <a:lnTo>
                      <a:pt x="2495" y="533"/>
                    </a:lnTo>
                    <a:lnTo>
                      <a:pt x="2499" y="528"/>
                    </a:lnTo>
                    <a:lnTo>
                      <a:pt x="2503" y="525"/>
                    </a:lnTo>
                    <a:lnTo>
                      <a:pt x="2507" y="525"/>
                    </a:lnTo>
                    <a:lnTo>
                      <a:pt x="2511" y="518"/>
                    </a:lnTo>
                    <a:lnTo>
                      <a:pt x="2515" y="516"/>
                    </a:lnTo>
                    <a:lnTo>
                      <a:pt x="2519" y="513"/>
                    </a:lnTo>
                    <a:lnTo>
                      <a:pt x="2523" y="503"/>
                    </a:lnTo>
                    <a:lnTo>
                      <a:pt x="2527" y="498"/>
                    </a:lnTo>
                    <a:lnTo>
                      <a:pt x="2531" y="498"/>
                    </a:lnTo>
                    <a:lnTo>
                      <a:pt x="2535" y="491"/>
                    </a:lnTo>
                    <a:lnTo>
                      <a:pt x="2539" y="484"/>
                    </a:lnTo>
                    <a:lnTo>
                      <a:pt x="2543" y="481"/>
                    </a:lnTo>
                    <a:lnTo>
                      <a:pt x="2547" y="474"/>
                    </a:lnTo>
                    <a:lnTo>
                      <a:pt x="2551" y="479"/>
                    </a:lnTo>
                    <a:lnTo>
                      <a:pt x="2555" y="479"/>
                    </a:lnTo>
                    <a:lnTo>
                      <a:pt x="2558" y="464"/>
                    </a:lnTo>
                    <a:lnTo>
                      <a:pt x="2562" y="467"/>
                    </a:lnTo>
                    <a:lnTo>
                      <a:pt x="2566" y="462"/>
                    </a:lnTo>
                    <a:lnTo>
                      <a:pt x="2570" y="457"/>
                    </a:lnTo>
                    <a:lnTo>
                      <a:pt x="2574" y="462"/>
                    </a:lnTo>
                    <a:lnTo>
                      <a:pt x="2578" y="455"/>
                    </a:lnTo>
                    <a:lnTo>
                      <a:pt x="2582" y="445"/>
                    </a:lnTo>
                    <a:lnTo>
                      <a:pt x="2586" y="443"/>
                    </a:lnTo>
                    <a:lnTo>
                      <a:pt x="2590" y="443"/>
                    </a:lnTo>
                    <a:lnTo>
                      <a:pt x="2594" y="433"/>
                    </a:lnTo>
                    <a:lnTo>
                      <a:pt x="2598" y="430"/>
                    </a:lnTo>
                    <a:lnTo>
                      <a:pt x="2602" y="428"/>
                    </a:lnTo>
                    <a:lnTo>
                      <a:pt x="2606" y="421"/>
                    </a:lnTo>
                    <a:lnTo>
                      <a:pt x="2610" y="421"/>
                    </a:lnTo>
                    <a:lnTo>
                      <a:pt x="2614" y="416"/>
                    </a:lnTo>
                    <a:lnTo>
                      <a:pt x="2618" y="409"/>
                    </a:lnTo>
                    <a:lnTo>
                      <a:pt x="2622" y="406"/>
                    </a:lnTo>
                    <a:lnTo>
                      <a:pt x="2625" y="401"/>
                    </a:lnTo>
                    <a:lnTo>
                      <a:pt x="2629" y="406"/>
                    </a:lnTo>
                    <a:lnTo>
                      <a:pt x="2633" y="396"/>
                    </a:lnTo>
                    <a:lnTo>
                      <a:pt x="2637" y="396"/>
                    </a:lnTo>
                    <a:lnTo>
                      <a:pt x="2641" y="387"/>
                    </a:lnTo>
                    <a:lnTo>
                      <a:pt x="2645" y="389"/>
                    </a:lnTo>
                    <a:lnTo>
                      <a:pt x="2649" y="384"/>
                    </a:lnTo>
                    <a:lnTo>
                      <a:pt x="2653" y="374"/>
                    </a:lnTo>
                    <a:lnTo>
                      <a:pt x="2657" y="377"/>
                    </a:lnTo>
                    <a:lnTo>
                      <a:pt x="2661" y="367"/>
                    </a:lnTo>
                    <a:lnTo>
                      <a:pt x="2665" y="370"/>
                    </a:lnTo>
                    <a:lnTo>
                      <a:pt x="2669" y="365"/>
                    </a:lnTo>
                    <a:lnTo>
                      <a:pt x="2673" y="357"/>
                    </a:lnTo>
                    <a:lnTo>
                      <a:pt x="2677" y="360"/>
                    </a:lnTo>
                    <a:lnTo>
                      <a:pt x="2681" y="355"/>
                    </a:lnTo>
                    <a:lnTo>
                      <a:pt x="2685" y="355"/>
                    </a:lnTo>
                    <a:lnTo>
                      <a:pt x="2689" y="350"/>
                    </a:lnTo>
                    <a:lnTo>
                      <a:pt x="2692" y="343"/>
                    </a:lnTo>
                    <a:lnTo>
                      <a:pt x="2696" y="336"/>
                    </a:lnTo>
                    <a:lnTo>
                      <a:pt x="2700" y="331"/>
                    </a:lnTo>
                    <a:lnTo>
                      <a:pt x="2704" y="328"/>
                    </a:lnTo>
                    <a:lnTo>
                      <a:pt x="2708" y="333"/>
                    </a:lnTo>
                    <a:lnTo>
                      <a:pt x="2712" y="321"/>
                    </a:lnTo>
                    <a:lnTo>
                      <a:pt x="2716" y="326"/>
                    </a:lnTo>
                    <a:lnTo>
                      <a:pt x="2720" y="319"/>
                    </a:lnTo>
                    <a:lnTo>
                      <a:pt x="2724" y="316"/>
                    </a:lnTo>
                    <a:lnTo>
                      <a:pt x="2728" y="316"/>
                    </a:lnTo>
                    <a:lnTo>
                      <a:pt x="2732" y="309"/>
                    </a:lnTo>
                    <a:lnTo>
                      <a:pt x="2736" y="316"/>
                    </a:lnTo>
                    <a:lnTo>
                      <a:pt x="2740" y="306"/>
                    </a:lnTo>
                    <a:lnTo>
                      <a:pt x="2744" y="304"/>
                    </a:lnTo>
                    <a:lnTo>
                      <a:pt x="2748" y="299"/>
                    </a:lnTo>
                    <a:lnTo>
                      <a:pt x="2752" y="297"/>
                    </a:lnTo>
                    <a:lnTo>
                      <a:pt x="2756" y="297"/>
                    </a:lnTo>
                    <a:lnTo>
                      <a:pt x="2760" y="292"/>
                    </a:lnTo>
                    <a:lnTo>
                      <a:pt x="2763" y="285"/>
                    </a:lnTo>
                    <a:lnTo>
                      <a:pt x="2767" y="282"/>
                    </a:lnTo>
                    <a:lnTo>
                      <a:pt x="2771" y="285"/>
                    </a:lnTo>
                    <a:lnTo>
                      <a:pt x="2775" y="282"/>
                    </a:lnTo>
                    <a:lnTo>
                      <a:pt x="2779" y="280"/>
                    </a:lnTo>
                    <a:lnTo>
                      <a:pt x="2783" y="272"/>
                    </a:lnTo>
                    <a:lnTo>
                      <a:pt x="2787" y="272"/>
                    </a:lnTo>
                    <a:lnTo>
                      <a:pt x="2791" y="272"/>
                    </a:lnTo>
                    <a:lnTo>
                      <a:pt x="2795" y="268"/>
                    </a:lnTo>
                    <a:lnTo>
                      <a:pt x="2799" y="260"/>
                    </a:lnTo>
                    <a:lnTo>
                      <a:pt x="2803" y="255"/>
                    </a:lnTo>
                    <a:lnTo>
                      <a:pt x="2807" y="253"/>
                    </a:lnTo>
                    <a:lnTo>
                      <a:pt x="2811" y="246"/>
                    </a:lnTo>
                    <a:lnTo>
                      <a:pt x="2815" y="246"/>
                    </a:lnTo>
                    <a:lnTo>
                      <a:pt x="2819" y="248"/>
                    </a:lnTo>
                    <a:lnTo>
                      <a:pt x="2823" y="241"/>
                    </a:lnTo>
                    <a:lnTo>
                      <a:pt x="2827" y="248"/>
                    </a:lnTo>
                    <a:lnTo>
                      <a:pt x="2830" y="243"/>
                    </a:lnTo>
                    <a:lnTo>
                      <a:pt x="2834" y="238"/>
                    </a:lnTo>
                    <a:lnTo>
                      <a:pt x="2838" y="236"/>
                    </a:lnTo>
                    <a:lnTo>
                      <a:pt x="2842" y="229"/>
                    </a:lnTo>
                    <a:lnTo>
                      <a:pt x="2846" y="233"/>
                    </a:lnTo>
                    <a:lnTo>
                      <a:pt x="2850" y="229"/>
                    </a:lnTo>
                    <a:lnTo>
                      <a:pt x="2854" y="221"/>
                    </a:lnTo>
                    <a:lnTo>
                      <a:pt x="2858" y="219"/>
                    </a:lnTo>
                    <a:lnTo>
                      <a:pt x="2862" y="221"/>
                    </a:lnTo>
                    <a:lnTo>
                      <a:pt x="2866" y="214"/>
                    </a:lnTo>
                    <a:lnTo>
                      <a:pt x="2870" y="216"/>
                    </a:lnTo>
                    <a:lnTo>
                      <a:pt x="2874" y="204"/>
                    </a:lnTo>
                    <a:lnTo>
                      <a:pt x="2878" y="207"/>
                    </a:lnTo>
                    <a:lnTo>
                      <a:pt x="2882" y="209"/>
                    </a:lnTo>
                    <a:lnTo>
                      <a:pt x="2886" y="204"/>
                    </a:lnTo>
                    <a:lnTo>
                      <a:pt x="2890" y="202"/>
                    </a:lnTo>
                    <a:lnTo>
                      <a:pt x="2894" y="197"/>
                    </a:lnTo>
                    <a:lnTo>
                      <a:pt x="2898" y="19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78" name="Line 4730"/>
              <p:cNvSpPr>
                <a:spLocks noChangeShapeType="1"/>
              </p:cNvSpPr>
              <p:nvPr/>
            </p:nvSpPr>
            <p:spPr bwMode="auto">
              <a:xfrm flipV="1"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0" name="Line 4732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1" name="Line 4733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2" name="Line 4734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3" name="Line 4735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4" name="Line 4736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5" name="Line 4737"/>
              <p:cNvSpPr>
                <a:spLocks noChangeShapeType="1"/>
              </p:cNvSpPr>
              <p:nvPr/>
            </p:nvSpPr>
            <p:spPr bwMode="auto">
              <a:xfrm flipV="1">
                <a:off x="307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6" name="Freeform 4738"/>
              <p:cNvSpPr>
                <a:spLocks/>
              </p:cNvSpPr>
              <p:nvPr/>
            </p:nvSpPr>
            <p:spPr bwMode="auto">
              <a:xfrm flipV="1">
                <a:off x="3076" y="2015"/>
                <a:ext cx="1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5" y="0"/>
                  </a:cxn>
                  <a:cxn ang="0">
                    <a:pos x="19" y="1"/>
                  </a:cxn>
                  <a:cxn ang="0">
                    <a:pos x="23" y="2"/>
                  </a:cxn>
                  <a:cxn ang="0">
                    <a:pos x="27" y="0"/>
                  </a:cxn>
                </a:cxnLst>
                <a:rect l="0" t="0" r="r" b="b"/>
                <a:pathLst>
                  <a:path w="27" h="2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2"/>
                    </a:lnTo>
                    <a:lnTo>
                      <a:pt x="27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7" name="Line 4739"/>
              <p:cNvSpPr>
                <a:spLocks noChangeShapeType="1"/>
              </p:cNvSpPr>
              <p:nvPr/>
            </p:nvSpPr>
            <p:spPr bwMode="auto">
              <a:xfrm>
                <a:off x="309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8" name="Line 4740"/>
              <p:cNvSpPr>
                <a:spLocks noChangeShapeType="1"/>
              </p:cNvSpPr>
              <p:nvPr/>
            </p:nvSpPr>
            <p:spPr bwMode="auto">
              <a:xfrm flipV="1">
                <a:off x="309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89" name="Freeform 4741"/>
              <p:cNvSpPr>
                <a:spLocks/>
              </p:cNvSpPr>
              <p:nvPr/>
            </p:nvSpPr>
            <p:spPr bwMode="auto">
              <a:xfrm flipV="1">
                <a:off x="3096" y="909"/>
                <a:ext cx="1717" cy="1106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91" y="22"/>
                  </a:cxn>
                  <a:cxn ang="0">
                    <a:pos x="138" y="37"/>
                  </a:cxn>
                  <a:cxn ang="0">
                    <a:pos x="185" y="62"/>
                  </a:cxn>
                  <a:cxn ang="0">
                    <a:pos x="233" y="101"/>
                  </a:cxn>
                  <a:cxn ang="0">
                    <a:pos x="280" y="147"/>
                  </a:cxn>
                  <a:cxn ang="0">
                    <a:pos x="327" y="196"/>
                  </a:cxn>
                  <a:cxn ang="0">
                    <a:pos x="375" y="265"/>
                  </a:cxn>
                  <a:cxn ang="0">
                    <a:pos x="422" y="334"/>
                  </a:cxn>
                  <a:cxn ang="0">
                    <a:pos x="469" y="411"/>
                  </a:cxn>
                  <a:cxn ang="0">
                    <a:pos x="516" y="505"/>
                  </a:cxn>
                  <a:cxn ang="0">
                    <a:pos x="564" y="601"/>
                  </a:cxn>
                  <a:cxn ang="0">
                    <a:pos x="611" y="701"/>
                  </a:cxn>
                  <a:cxn ang="0">
                    <a:pos x="658" y="805"/>
                  </a:cxn>
                  <a:cxn ang="0">
                    <a:pos x="706" y="914"/>
                  </a:cxn>
                  <a:cxn ang="0">
                    <a:pos x="753" y="1021"/>
                  </a:cxn>
                  <a:cxn ang="0">
                    <a:pos x="800" y="1130"/>
                  </a:cxn>
                  <a:cxn ang="0">
                    <a:pos x="848" y="1238"/>
                  </a:cxn>
                  <a:cxn ang="0">
                    <a:pos x="895" y="1337"/>
                  </a:cxn>
                  <a:cxn ang="0">
                    <a:pos x="942" y="1433"/>
                  </a:cxn>
                  <a:cxn ang="0">
                    <a:pos x="990" y="1518"/>
                  </a:cxn>
                  <a:cxn ang="0">
                    <a:pos x="1037" y="1601"/>
                  </a:cxn>
                  <a:cxn ang="0">
                    <a:pos x="1084" y="1675"/>
                  </a:cxn>
                  <a:cxn ang="0">
                    <a:pos x="1132" y="1744"/>
                  </a:cxn>
                  <a:cxn ang="0">
                    <a:pos x="1179" y="1797"/>
                  </a:cxn>
                  <a:cxn ang="0">
                    <a:pos x="1226" y="1839"/>
                  </a:cxn>
                  <a:cxn ang="0">
                    <a:pos x="1273" y="1871"/>
                  </a:cxn>
                  <a:cxn ang="0">
                    <a:pos x="1321" y="1896"/>
                  </a:cxn>
                  <a:cxn ang="0">
                    <a:pos x="1368" y="1911"/>
                  </a:cxn>
                  <a:cxn ang="0">
                    <a:pos x="1415" y="1918"/>
                  </a:cxn>
                  <a:cxn ang="0">
                    <a:pos x="1463" y="1909"/>
                  </a:cxn>
                  <a:cxn ang="0">
                    <a:pos x="1510" y="1897"/>
                  </a:cxn>
                  <a:cxn ang="0">
                    <a:pos x="1557" y="1874"/>
                  </a:cxn>
                  <a:cxn ang="0">
                    <a:pos x="1605" y="1842"/>
                  </a:cxn>
                  <a:cxn ang="0">
                    <a:pos x="1652" y="1802"/>
                  </a:cxn>
                  <a:cxn ang="0">
                    <a:pos x="1699" y="1756"/>
                  </a:cxn>
                  <a:cxn ang="0">
                    <a:pos x="1747" y="1705"/>
                  </a:cxn>
                  <a:cxn ang="0">
                    <a:pos x="1794" y="1652"/>
                  </a:cxn>
                  <a:cxn ang="0">
                    <a:pos x="1841" y="1589"/>
                  </a:cxn>
                  <a:cxn ang="0">
                    <a:pos x="1888" y="1524"/>
                  </a:cxn>
                  <a:cxn ang="0">
                    <a:pos x="1936" y="1458"/>
                  </a:cxn>
                  <a:cxn ang="0">
                    <a:pos x="1983" y="1388"/>
                  </a:cxn>
                  <a:cxn ang="0">
                    <a:pos x="2030" y="1315"/>
                  </a:cxn>
                  <a:cxn ang="0">
                    <a:pos x="2078" y="1243"/>
                  </a:cxn>
                  <a:cxn ang="0">
                    <a:pos x="2125" y="1172"/>
                  </a:cxn>
                  <a:cxn ang="0">
                    <a:pos x="2172" y="1100"/>
                  </a:cxn>
                  <a:cxn ang="0">
                    <a:pos x="2220" y="1025"/>
                  </a:cxn>
                  <a:cxn ang="0">
                    <a:pos x="2267" y="956"/>
                  </a:cxn>
                  <a:cxn ang="0">
                    <a:pos x="2314" y="891"/>
                  </a:cxn>
                  <a:cxn ang="0">
                    <a:pos x="2362" y="820"/>
                  </a:cxn>
                  <a:cxn ang="0">
                    <a:pos x="2409" y="758"/>
                  </a:cxn>
                  <a:cxn ang="0">
                    <a:pos x="2456" y="693"/>
                  </a:cxn>
                  <a:cxn ang="0">
                    <a:pos x="2503" y="638"/>
                  </a:cxn>
                  <a:cxn ang="0">
                    <a:pos x="2551" y="579"/>
                  </a:cxn>
                  <a:cxn ang="0">
                    <a:pos x="2598" y="531"/>
                  </a:cxn>
                  <a:cxn ang="0">
                    <a:pos x="2645" y="481"/>
                  </a:cxn>
                  <a:cxn ang="0">
                    <a:pos x="2693" y="432"/>
                  </a:cxn>
                  <a:cxn ang="0">
                    <a:pos x="2740" y="388"/>
                  </a:cxn>
                  <a:cxn ang="0">
                    <a:pos x="2787" y="347"/>
                  </a:cxn>
                  <a:cxn ang="0">
                    <a:pos x="2835" y="310"/>
                  </a:cxn>
                  <a:cxn ang="0">
                    <a:pos x="2882" y="276"/>
                  </a:cxn>
                  <a:cxn ang="0">
                    <a:pos x="2929" y="244"/>
                  </a:cxn>
                  <a:cxn ang="0">
                    <a:pos x="2977" y="217"/>
                  </a:cxn>
                </a:cxnLst>
                <a:rect l="0" t="0" r="r" b="b"/>
                <a:pathLst>
                  <a:path w="2981" h="1920">
                    <a:moveTo>
                      <a:pt x="0" y="0"/>
                    </a:moveTo>
                    <a:lnTo>
                      <a:pt x="4" y="2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3"/>
                    </a:lnTo>
                    <a:lnTo>
                      <a:pt x="20" y="0"/>
                    </a:lnTo>
                    <a:lnTo>
                      <a:pt x="24" y="3"/>
                    </a:lnTo>
                    <a:lnTo>
                      <a:pt x="28" y="3"/>
                    </a:lnTo>
                    <a:lnTo>
                      <a:pt x="32" y="6"/>
                    </a:lnTo>
                    <a:lnTo>
                      <a:pt x="36" y="6"/>
                    </a:lnTo>
                    <a:lnTo>
                      <a:pt x="39" y="8"/>
                    </a:lnTo>
                    <a:lnTo>
                      <a:pt x="43" y="6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55" y="11"/>
                    </a:lnTo>
                    <a:lnTo>
                      <a:pt x="59" y="14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1" y="14"/>
                    </a:lnTo>
                    <a:lnTo>
                      <a:pt x="75" y="15"/>
                    </a:lnTo>
                    <a:lnTo>
                      <a:pt x="79" y="16"/>
                    </a:lnTo>
                    <a:lnTo>
                      <a:pt x="83" y="21"/>
                    </a:lnTo>
                    <a:lnTo>
                      <a:pt x="87" y="17"/>
                    </a:lnTo>
                    <a:lnTo>
                      <a:pt x="91" y="22"/>
                    </a:lnTo>
                    <a:lnTo>
                      <a:pt x="95" y="19"/>
                    </a:lnTo>
                    <a:lnTo>
                      <a:pt x="99" y="21"/>
                    </a:lnTo>
                    <a:lnTo>
                      <a:pt x="103" y="23"/>
                    </a:lnTo>
                    <a:lnTo>
                      <a:pt x="106" y="28"/>
                    </a:lnTo>
                    <a:lnTo>
                      <a:pt x="110" y="27"/>
                    </a:lnTo>
                    <a:lnTo>
                      <a:pt x="114" y="31"/>
                    </a:lnTo>
                    <a:lnTo>
                      <a:pt x="118" y="33"/>
                    </a:lnTo>
                    <a:lnTo>
                      <a:pt x="122" y="31"/>
                    </a:lnTo>
                    <a:lnTo>
                      <a:pt x="126" y="34"/>
                    </a:lnTo>
                    <a:lnTo>
                      <a:pt x="130" y="39"/>
                    </a:lnTo>
                    <a:lnTo>
                      <a:pt x="134" y="38"/>
                    </a:lnTo>
                    <a:lnTo>
                      <a:pt x="138" y="37"/>
                    </a:lnTo>
                    <a:lnTo>
                      <a:pt x="142" y="42"/>
                    </a:lnTo>
                    <a:lnTo>
                      <a:pt x="146" y="40"/>
                    </a:lnTo>
                    <a:lnTo>
                      <a:pt x="150" y="44"/>
                    </a:lnTo>
                    <a:lnTo>
                      <a:pt x="154" y="49"/>
                    </a:lnTo>
                    <a:lnTo>
                      <a:pt x="158" y="49"/>
                    </a:lnTo>
                    <a:lnTo>
                      <a:pt x="162" y="54"/>
                    </a:lnTo>
                    <a:lnTo>
                      <a:pt x="166" y="56"/>
                    </a:lnTo>
                    <a:lnTo>
                      <a:pt x="170" y="57"/>
                    </a:lnTo>
                    <a:lnTo>
                      <a:pt x="173" y="58"/>
                    </a:lnTo>
                    <a:lnTo>
                      <a:pt x="177" y="63"/>
                    </a:lnTo>
                    <a:lnTo>
                      <a:pt x="181" y="60"/>
                    </a:lnTo>
                    <a:lnTo>
                      <a:pt x="185" y="62"/>
                    </a:lnTo>
                    <a:lnTo>
                      <a:pt x="189" y="66"/>
                    </a:lnTo>
                    <a:lnTo>
                      <a:pt x="193" y="72"/>
                    </a:lnTo>
                    <a:lnTo>
                      <a:pt x="197" y="68"/>
                    </a:lnTo>
                    <a:lnTo>
                      <a:pt x="201" y="73"/>
                    </a:lnTo>
                    <a:lnTo>
                      <a:pt x="205" y="75"/>
                    </a:lnTo>
                    <a:lnTo>
                      <a:pt x="209" y="84"/>
                    </a:lnTo>
                    <a:lnTo>
                      <a:pt x="213" y="83"/>
                    </a:lnTo>
                    <a:lnTo>
                      <a:pt x="217" y="86"/>
                    </a:lnTo>
                    <a:lnTo>
                      <a:pt x="221" y="93"/>
                    </a:lnTo>
                    <a:lnTo>
                      <a:pt x="225" y="98"/>
                    </a:lnTo>
                    <a:lnTo>
                      <a:pt x="229" y="100"/>
                    </a:lnTo>
                    <a:lnTo>
                      <a:pt x="233" y="101"/>
                    </a:lnTo>
                    <a:lnTo>
                      <a:pt x="237" y="103"/>
                    </a:lnTo>
                    <a:lnTo>
                      <a:pt x="241" y="108"/>
                    </a:lnTo>
                    <a:lnTo>
                      <a:pt x="244" y="110"/>
                    </a:lnTo>
                    <a:lnTo>
                      <a:pt x="248" y="110"/>
                    </a:lnTo>
                    <a:lnTo>
                      <a:pt x="252" y="118"/>
                    </a:lnTo>
                    <a:lnTo>
                      <a:pt x="256" y="125"/>
                    </a:lnTo>
                    <a:lnTo>
                      <a:pt x="260" y="124"/>
                    </a:lnTo>
                    <a:lnTo>
                      <a:pt x="264" y="129"/>
                    </a:lnTo>
                    <a:lnTo>
                      <a:pt x="268" y="133"/>
                    </a:lnTo>
                    <a:lnTo>
                      <a:pt x="272" y="136"/>
                    </a:lnTo>
                    <a:lnTo>
                      <a:pt x="276" y="142"/>
                    </a:lnTo>
                    <a:lnTo>
                      <a:pt x="280" y="147"/>
                    </a:lnTo>
                    <a:lnTo>
                      <a:pt x="284" y="150"/>
                    </a:lnTo>
                    <a:lnTo>
                      <a:pt x="288" y="155"/>
                    </a:lnTo>
                    <a:lnTo>
                      <a:pt x="292" y="156"/>
                    </a:lnTo>
                    <a:lnTo>
                      <a:pt x="296" y="161"/>
                    </a:lnTo>
                    <a:lnTo>
                      <a:pt x="300" y="170"/>
                    </a:lnTo>
                    <a:lnTo>
                      <a:pt x="304" y="172"/>
                    </a:lnTo>
                    <a:lnTo>
                      <a:pt x="308" y="172"/>
                    </a:lnTo>
                    <a:lnTo>
                      <a:pt x="311" y="179"/>
                    </a:lnTo>
                    <a:lnTo>
                      <a:pt x="315" y="184"/>
                    </a:lnTo>
                    <a:lnTo>
                      <a:pt x="319" y="190"/>
                    </a:lnTo>
                    <a:lnTo>
                      <a:pt x="323" y="197"/>
                    </a:lnTo>
                    <a:lnTo>
                      <a:pt x="327" y="196"/>
                    </a:lnTo>
                    <a:lnTo>
                      <a:pt x="331" y="205"/>
                    </a:lnTo>
                    <a:lnTo>
                      <a:pt x="335" y="207"/>
                    </a:lnTo>
                    <a:lnTo>
                      <a:pt x="339" y="212"/>
                    </a:lnTo>
                    <a:lnTo>
                      <a:pt x="343" y="220"/>
                    </a:lnTo>
                    <a:lnTo>
                      <a:pt x="347" y="224"/>
                    </a:lnTo>
                    <a:lnTo>
                      <a:pt x="351" y="234"/>
                    </a:lnTo>
                    <a:lnTo>
                      <a:pt x="355" y="234"/>
                    </a:lnTo>
                    <a:lnTo>
                      <a:pt x="359" y="242"/>
                    </a:lnTo>
                    <a:lnTo>
                      <a:pt x="363" y="246"/>
                    </a:lnTo>
                    <a:lnTo>
                      <a:pt x="367" y="253"/>
                    </a:lnTo>
                    <a:lnTo>
                      <a:pt x="371" y="255"/>
                    </a:lnTo>
                    <a:lnTo>
                      <a:pt x="375" y="265"/>
                    </a:lnTo>
                    <a:lnTo>
                      <a:pt x="378" y="266"/>
                    </a:lnTo>
                    <a:lnTo>
                      <a:pt x="382" y="273"/>
                    </a:lnTo>
                    <a:lnTo>
                      <a:pt x="386" y="280"/>
                    </a:lnTo>
                    <a:lnTo>
                      <a:pt x="390" y="283"/>
                    </a:lnTo>
                    <a:lnTo>
                      <a:pt x="394" y="293"/>
                    </a:lnTo>
                    <a:lnTo>
                      <a:pt x="398" y="296"/>
                    </a:lnTo>
                    <a:lnTo>
                      <a:pt x="402" y="301"/>
                    </a:lnTo>
                    <a:lnTo>
                      <a:pt x="406" y="310"/>
                    </a:lnTo>
                    <a:lnTo>
                      <a:pt x="410" y="318"/>
                    </a:lnTo>
                    <a:lnTo>
                      <a:pt x="414" y="322"/>
                    </a:lnTo>
                    <a:lnTo>
                      <a:pt x="418" y="328"/>
                    </a:lnTo>
                    <a:lnTo>
                      <a:pt x="422" y="334"/>
                    </a:lnTo>
                    <a:lnTo>
                      <a:pt x="426" y="341"/>
                    </a:lnTo>
                    <a:lnTo>
                      <a:pt x="430" y="346"/>
                    </a:lnTo>
                    <a:lnTo>
                      <a:pt x="434" y="352"/>
                    </a:lnTo>
                    <a:lnTo>
                      <a:pt x="438" y="362"/>
                    </a:lnTo>
                    <a:lnTo>
                      <a:pt x="442" y="371"/>
                    </a:lnTo>
                    <a:lnTo>
                      <a:pt x="446" y="374"/>
                    </a:lnTo>
                    <a:lnTo>
                      <a:pt x="449" y="379"/>
                    </a:lnTo>
                    <a:lnTo>
                      <a:pt x="453" y="386"/>
                    </a:lnTo>
                    <a:lnTo>
                      <a:pt x="457" y="393"/>
                    </a:lnTo>
                    <a:lnTo>
                      <a:pt x="461" y="400"/>
                    </a:lnTo>
                    <a:lnTo>
                      <a:pt x="465" y="409"/>
                    </a:lnTo>
                    <a:lnTo>
                      <a:pt x="469" y="411"/>
                    </a:lnTo>
                    <a:lnTo>
                      <a:pt x="473" y="422"/>
                    </a:lnTo>
                    <a:lnTo>
                      <a:pt x="477" y="432"/>
                    </a:lnTo>
                    <a:lnTo>
                      <a:pt x="481" y="437"/>
                    </a:lnTo>
                    <a:lnTo>
                      <a:pt x="485" y="441"/>
                    </a:lnTo>
                    <a:lnTo>
                      <a:pt x="489" y="450"/>
                    </a:lnTo>
                    <a:lnTo>
                      <a:pt x="493" y="460"/>
                    </a:lnTo>
                    <a:lnTo>
                      <a:pt x="497" y="467"/>
                    </a:lnTo>
                    <a:lnTo>
                      <a:pt x="501" y="476"/>
                    </a:lnTo>
                    <a:lnTo>
                      <a:pt x="505" y="484"/>
                    </a:lnTo>
                    <a:lnTo>
                      <a:pt x="509" y="492"/>
                    </a:lnTo>
                    <a:lnTo>
                      <a:pt x="513" y="498"/>
                    </a:lnTo>
                    <a:lnTo>
                      <a:pt x="516" y="505"/>
                    </a:lnTo>
                    <a:lnTo>
                      <a:pt x="520" y="512"/>
                    </a:lnTo>
                    <a:lnTo>
                      <a:pt x="524" y="521"/>
                    </a:lnTo>
                    <a:lnTo>
                      <a:pt x="528" y="530"/>
                    </a:lnTo>
                    <a:lnTo>
                      <a:pt x="532" y="538"/>
                    </a:lnTo>
                    <a:lnTo>
                      <a:pt x="536" y="543"/>
                    </a:lnTo>
                    <a:lnTo>
                      <a:pt x="540" y="549"/>
                    </a:lnTo>
                    <a:lnTo>
                      <a:pt x="544" y="561"/>
                    </a:lnTo>
                    <a:lnTo>
                      <a:pt x="548" y="570"/>
                    </a:lnTo>
                    <a:lnTo>
                      <a:pt x="552" y="578"/>
                    </a:lnTo>
                    <a:lnTo>
                      <a:pt x="556" y="583"/>
                    </a:lnTo>
                    <a:lnTo>
                      <a:pt x="560" y="592"/>
                    </a:lnTo>
                    <a:lnTo>
                      <a:pt x="564" y="601"/>
                    </a:lnTo>
                    <a:lnTo>
                      <a:pt x="568" y="608"/>
                    </a:lnTo>
                    <a:lnTo>
                      <a:pt x="572" y="618"/>
                    </a:lnTo>
                    <a:lnTo>
                      <a:pt x="576" y="625"/>
                    </a:lnTo>
                    <a:lnTo>
                      <a:pt x="580" y="632"/>
                    </a:lnTo>
                    <a:lnTo>
                      <a:pt x="584" y="640"/>
                    </a:lnTo>
                    <a:lnTo>
                      <a:pt x="587" y="650"/>
                    </a:lnTo>
                    <a:lnTo>
                      <a:pt x="591" y="659"/>
                    </a:lnTo>
                    <a:lnTo>
                      <a:pt x="595" y="672"/>
                    </a:lnTo>
                    <a:lnTo>
                      <a:pt x="599" y="678"/>
                    </a:lnTo>
                    <a:lnTo>
                      <a:pt x="603" y="684"/>
                    </a:lnTo>
                    <a:lnTo>
                      <a:pt x="607" y="696"/>
                    </a:lnTo>
                    <a:lnTo>
                      <a:pt x="611" y="701"/>
                    </a:lnTo>
                    <a:lnTo>
                      <a:pt x="615" y="712"/>
                    </a:lnTo>
                    <a:lnTo>
                      <a:pt x="619" y="716"/>
                    </a:lnTo>
                    <a:lnTo>
                      <a:pt x="623" y="727"/>
                    </a:lnTo>
                    <a:lnTo>
                      <a:pt x="627" y="735"/>
                    </a:lnTo>
                    <a:lnTo>
                      <a:pt x="631" y="745"/>
                    </a:lnTo>
                    <a:lnTo>
                      <a:pt x="635" y="751"/>
                    </a:lnTo>
                    <a:lnTo>
                      <a:pt x="639" y="763"/>
                    </a:lnTo>
                    <a:lnTo>
                      <a:pt x="643" y="775"/>
                    </a:lnTo>
                    <a:lnTo>
                      <a:pt x="647" y="783"/>
                    </a:lnTo>
                    <a:lnTo>
                      <a:pt x="651" y="791"/>
                    </a:lnTo>
                    <a:lnTo>
                      <a:pt x="654" y="798"/>
                    </a:lnTo>
                    <a:lnTo>
                      <a:pt x="658" y="805"/>
                    </a:lnTo>
                    <a:lnTo>
                      <a:pt x="662" y="816"/>
                    </a:lnTo>
                    <a:lnTo>
                      <a:pt x="666" y="827"/>
                    </a:lnTo>
                    <a:lnTo>
                      <a:pt x="670" y="835"/>
                    </a:lnTo>
                    <a:lnTo>
                      <a:pt x="674" y="846"/>
                    </a:lnTo>
                    <a:lnTo>
                      <a:pt x="678" y="851"/>
                    </a:lnTo>
                    <a:lnTo>
                      <a:pt x="682" y="863"/>
                    </a:lnTo>
                    <a:lnTo>
                      <a:pt x="686" y="872"/>
                    </a:lnTo>
                    <a:lnTo>
                      <a:pt x="690" y="876"/>
                    </a:lnTo>
                    <a:lnTo>
                      <a:pt x="694" y="884"/>
                    </a:lnTo>
                    <a:lnTo>
                      <a:pt x="698" y="896"/>
                    </a:lnTo>
                    <a:lnTo>
                      <a:pt x="702" y="903"/>
                    </a:lnTo>
                    <a:lnTo>
                      <a:pt x="706" y="914"/>
                    </a:lnTo>
                    <a:lnTo>
                      <a:pt x="710" y="924"/>
                    </a:lnTo>
                    <a:lnTo>
                      <a:pt x="714" y="934"/>
                    </a:lnTo>
                    <a:lnTo>
                      <a:pt x="718" y="942"/>
                    </a:lnTo>
                    <a:lnTo>
                      <a:pt x="721" y="949"/>
                    </a:lnTo>
                    <a:lnTo>
                      <a:pt x="725" y="959"/>
                    </a:lnTo>
                    <a:lnTo>
                      <a:pt x="729" y="968"/>
                    </a:lnTo>
                    <a:lnTo>
                      <a:pt x="733" y="978"/>
                    </a:lnTo>
                    <a:lnTo>
                      <a:pt x="737" y="984"/>
                    </a:lnTo>
                    <a:lnTo>
                      <a:pt x="741" y="995"/>
                    </a:lnTo>
                    <a:lnTo>
                      <a:pt x="745" y="1004"/>
                    </a:lnTo>
                    <a:lnTo>
                      <a:pt x="749" y="1009"/>
                    </a:lnTo>
                    <a:lnTo>
                      <a:pt x="753" y="1021"/>
                    </a:lnTo>
                    <a:lnTo>
                      <a:pt x="757" y="1032"/>
                    </a:lnTo>
                    <a:lnTo>
                      <a:pt x="761" y="1040"/>
                    </a:lnTo>
                    <a:lnTo>
                      <a:pt x="765" y="1049"/>
                    </a:lnTo>
                    <a:lnTo>
                      <a:pt x="769" y="1061"/>
                    </a:lnTo>
                    <a:lnTo>
                      <a:pt x="773" y="1067"/>
                    </a:lnTo>
                    <a:lnTo>
                      <a:pt x="777" y="1078"/>
                    </a:lnTo>
                    <a:lnTo>
                      <a:pt x="781" y="1083"/>
                    </a:lnTo>
                    <a:lnTo>
                      <a:pt x="785" y="1091"/>
                    </a:lnTo>
                    <a:lnTo>
                      <a:pt x="789" y="1096"/>
                    </a:lnTo>
                    <a:lnTo>
                      <a:pt x="792" y="1111"/>
                    </a:lnTo>
                    <a:lnTo>
                      <a:pt x="796" y="1122"/>
                    </a:lnTo>
                    <a:lnTo>
                      <a:pt x="800" y="1130"/>
                    </a:lnTo>
                    <a:lnTo>
                      <a:pt x="804" y="1139"/>
                    </a:lnTo>
                    <a:lnTo>
                      <a:pt x="808" y="1148"/>
                    </a:lnTo>
                    <a:lnTo>
                      <a:pt x="812" y="1154"/>
                    </a:lnTo>
                    <a:lnTo>
                      <a:pt x="816" y="1165"/>
                    </a:lnTo>
                    <a:lnTo>
                      <a:pt x="820" y="1172"/>
                    </a:lnTo>
                    <a:lnTo>
                      <a:pt x="824" y="1187"/>
                    </a:lnTo>
                    <a:lnTo>
                      <a:pt x="828" y="1192"/>
                    </a:lnTo>
                    <a:lnTo>
                      <a:pt x="832" y="1198"/>
                    </a:lnTo>
                    <a:lnTo>
                      <a:pt x="836" y="1210"/>
                    </a:lnTo>
                    <a:lnTo>
                      <a:pt x="840" y="1218"/>
                    </a:lnTo>
                    <a:lnTo>
                      <a:pt x="844" y="1228"/>
                    </a:lnTo>
                    <a:lnTo>
                      <a:pt x="848" y="1238"/>
                    </a:lnTo>
                    <a:lnTo>
                      <a:pt x="852" y="1245"/>
                    </a:lnTo>
                    <a:lnTo>
                      <a:pt x="856" y="1255"/>
                    </a:lnTo>
                    <a:lnTo>
                      <a:pt x="859" y="1261"/>
                    </a:lnTo>
                    <a:lnTo>
                      <a:pt x="863" y="1268"/>
                    </a:lnTo>
                    <a:lnTo>
                      <a:pt x="867" y="1275"/>
                    </a:lnTo>
                    <a:lnTo>
                      <a:pt x="871" y="1290"/>
                    </a:lnTo>
                    <a:lnTo>
                      <a:pt x="875" y="1296"/>
                    </a:lnTo>
                    <a:lnTo>
                      <a:pt x="879" y="1302"/>
                    </a:lnTo>
                    <a:lnTo>
                      <a:pt x="883" y="1310"/>
                    </a:lnTo>
                    <a:lnTo>
                      <a:pt x="887" y="1319"/>
                    </a:lnTo>
                    <a:lnTo>
                      <a:pt x="891" y="1330"/>
                    </a:lnTo>
                    <a:lnTo>
                      <a:pt x="895" y="1337"/>
                    </a:lnTo>
                    <a:lnTo>
                      <a:pt x="899" y="1343"/>
                    </a:lnTo>
                    <a:lnTo>
                      <a:pt x="903" y="1350"/>
                    </a:lnTo>
                    <a:lnTo>
                      <a:pt x="907" y="1360"/>
                    </a:lnTo>
                    <a:lnTo>
                      <a:pt x="911" y="1371"/>
                    </a:lnTo>
                    <a:lnTo>
                      <a:pt x="915" y="1379"/>
                    </a:lnTo>
                    <a:lnTo>
                      <a:pt x="919" y="1386"/>
                    </a:lnTo>
                    <a:lnTo>
                      <a:pt x="923" y="1394"/>
                    </a:lnTo>
                    <a:lnTo>
                      <a:pt x="926" y="1406"/>
                    </a:lnTo>
                    <a:lnTo>
                      <a:pt x="930" y="1409"/>
                    </a:lnTo>
                    <a:lnTo>
                      <a:pt x="934" y="1419"/>
                    </a:lnTo>
                    <a:lnTo>
                      <a:pt x="938" y="1425"/>
                    </a:lnTo>
                    <a:lnTo>
                      <a:pt x="942" y="1433"/>
                    </a:lnTo>
                    <a:lnTo>
                      <a:pt x="946" y="1441"/>
                    </a:lnTo>
                    <a:lnTo>
                      <a:pt x="950" y="1447"/>
                    </a:lnTo>
                    <a:lnTo>
                      <a:pt x="954" y="1453"/>
                    </a:lnTo>
                    <a:lnTo>
                      <a:pt x="958" y="1465"/>
                    </a:lnTo>
                    <a:lnTo>
                      <a:pt x="962" y="1470"/>
                    </a:lnTo>
                    <a:lnTo>
                      <a:pt x="966" y="1478"/>
                    </a:lnTo>
                    <a:lnTo>
                      <a:pt x="970" y="1488"/>
                    </a:lnTo>
                    <a:lnTo>
                      <a:pt x="974" y="1491"/>
                    </a:lnTo>
                    <a:lnTo>
                      <a:pt x="978" y="1500"/>
                    </a:lnTo>
                    <a:lnTo>
                      <a:pt x="982" y="1504"/>
                    </a:lnTo>
                    <a:lnTo>
                      <a:pt x="986" y="1514"/>
                    </a:lnTo>
                    <a:lnTo>
                      <a:pt x="990" y="1518"/>
                    </a:lnTo>
                    <a:lnTo>
                      <a:pt x="994" y="1528"/>
                    </a:lnTo>
                    <a:lnTo>
                      <a:pt x="997" y="1536"/>
                    </a:lnTo>
                    <a:lnTo>
                      <a:pt x="1001" y="1539"/>
                    </a:lnTo>
                    <a:lnTo>
                      <a:pt x="1005" y="1549"/>
                    </a:lnTo>
                    <a:lnTo>
                      <a:pt x="1009" y="1554"/>
                    </a:lnTo>
                    <a:lnTo>
                      <a:pt x="1013" y="1565"/>
                    </a:lnTo>
                    <a:lnTo>
                      <a:pt x="1017" y="1570"/>
                    </a:lnTo>
                    <a:lnTo>
                      <a:pt x="1021" y="1574"/>
                    </a:lnTo>
                    <a:lnTo>
                      <a:pt x="1025" y="1581"/>
                    </a:lnTo>
                    <a:lnTo>
                      <a:pt x="1029" y="1592"/>
                    </a:lnTo>
                    <a:lnTo>
                      <a:pt x="1033" y="1595"/>
                    </a:lnTo>
                    <a:lnTo>
                      <a:pt x="1037" y="1601"/>
                    </a:lnTo>
                    <a:lnTo>
                      <a:pt x="1041" y="1611"/>
                    </a:lnTo>
                    <a:lnTo>
                      <a:pt x="1045" y="1617"/>
                    </a:lnTo>
                    <a:lnTo>
                      <a:pt x="1049" y="1623"/>
                    </a:lnTo>
                    <a:lnTo>
                      <a:pt x="1053" y="1628"/>
                    </a:lnTo>
                    <a:lnTo>
                      <a:pt x="1057" y="1632"/>
                    </a:lnTo>
                    <a:lnTo>
                      <a:pt x="1061" y="1640"/>
                    </a:lnTo>
                    <a:lnTo>
                      <a:pt x="1064" y="1645"/>
                    </a:lnTo>
                    <a:lnTo>
                      <a:pt x="1068" y="1652"/>
                    </a:lnTo>
                    <a:lnTo>
                      <a:pt x="1072" y="1657"/>
                    </a:lnTo>
                    <a:lnTo>
                      <a:pt x="1076" y="1662"/>
                    </a:lnTo>
                    <a:lnTo>
                      <a:pt x="1080" y="1673"/>
                    </a:lnTo>
                    <a:lnTo>
                      <a:pt x="1084" y="1675"/>
                    </a:lnTo>
                    <a:lnTo>
                      <a:pt x="1088" y="1682"/>
                    </a:lnTo>
                    <a:lnTo>
                      <a:pt x="1092" y="1687"/>
                    </a:lnTo>
                    <a:lnTo>
                      <a:pt x="1096" y="1691"/>
                    </a:lnTo>
                    <a:lnTo>
                      <a:pt x="1100" y="1698"/>
                    </a:lnTo>
                    <a:lnTo>
                      <a:pt x="1104" y="1704"/>
                    </a:lnTo>
                    <a:lnTo>
                      <a:pt x="1108" y="1709"/>
                    </a:lnTo>
                    <a:lnTo>
                      <a:pt x="1112" y="1715"/>
                    </a:lnTo>
                    <a:lnTo>
                      <a:pt x="1116" y="1721"/>
                    </a:lnTo>
                    <a:lnTo>
                      <a:pt x="1120" y="1725"/>
                    </a:lnTo>
                    <a:lnTo>
                      <a:pt x="1124" y="1732"/>
                    </a:lnTo>
                    <a:lnTo>
                      <a:pt x="1128" y="1733"/>
                    </a:lnTo>
                    <a:lnTo>
                      <a:pt x="1132" y="1744"/>
                    </a:lnTo>
                    <a:lnTo>
                      <a:pt x="1135" y="1748"/>
                    </a:lnTo>
                    <a:lnTo>
                      <a:pt x="1139" y="1750"/>
                    </a:lnTo>
                    <a:lnTo>
                      <a:pt x="1143" y="1755"/>
                    </a:lnTo>
                    <a:lnTo>
                      <a:pt x="1147" y="1757"/>
                    </a:lnTo>
                    <a:lnTo>
                      <a:pt x="1151" y="1763"/>
                    </a:lnTo>
                    <a:lnTo>
                      <a:pt x="1155" y="1771"/>
                    </a:lnTo>
                    <a:lnTo>
                      <a:pt x="1159" y="1772"/>
                    </a:lnTo>
                    <a:lnTo>
                      <a:pt x="1163" y="1777"/>
                    </a:lnTo>
                    <a:lnTo>
                      <a:pt x="1167" y="1784"/>
                    </a:lnTo>
                    <a:lnTo>
                      <a:pt x="1171" y="1789"/>
                    </a:lnTo>
                    <a:lnTo>
                      <a:pt x="1175" y="1793"/>
                    </a:lnTo>
                    <a:lnTo>
                      <a:pt x="1179" y="1797"/>
                    </a:lnTo>
                    <a:lnTo>
                      <a:pt x="1183" y="1797"/>
                    </a:lnTo>
                    <a:lnTo>
                      <a:pt x="1187" y="1804"/>
                    </a:lnTo>
                    <a:lnTo>
                      <a:pt x="1191" y="1809"/>
                    </a:lnTo>
                    <a:lnTo>
                      <a:pt x="1195" y="1814"/>
                    </a:lnTo>
                    <a:lnTo>
                      <a:pt x="1199" y="1816"/>
                    </a:lnTo>
                    <a:lnTo>
                      <a:pt x="1202" y="1816"/>
                    </a:lnTo>
                    <a:lnTo>
                      <a:pt x="1206" y="1822"/>
                    </a:lnTo>
                    <a:lnTo>
                      <a:pt x="1210" y="1829"/>
                    </a:lnTo>
                    <a:lnTo>
                      <a:pt x="1214" y="1827"/>
                    </a:lnTo>
                    <a:lnTo>
                      <a:pt x="1218" y="1833"/>
                    </a:lnTo>
                    <a:lnTo>
                      <a:pt x="1222" y="1836"/>
                    </a:lnTo>
                    <a:lnTo>
                      <a:pt x="1226" y="1839"/>
                    </a:lnTo>
                    <a:lnTo>
                      <a:pt x="1230" y="1839"/>
                    </a:lnTo>
                    <a:lnTo>
                      <a:pt x="1234" y="1850"/>
                    </a:lnTo>
                    <a:lnTo>
                      <a:pt x="1238" y="1853"/>
                    </a:lnTo>
                    <a:lnTo>
                      <a:pt x="1242" y="1853"/>
                    </a:lnTo>
                    <a:lnTo>
                      <a:pt x="1246" y="1856"/>
                    </a:lnTo>
                    <a:lnTo>
                      <a:pt x="1250" y="1855"/>
                    </a:lnTo>
                    <a:lnTo>
                      <a:pt x="1254" y="1866"/>
                    </a:lnTo>
                    <a:lnTo>
                      <a:pt x="1258" y="1867"/>
                    </a:lnTo>
                    <a:lnTo>
                      <a:pt x="1262" y="1866"/>
                    </a:lnTo>
                    <a:lnTo>
                      <a:pt x="1266" y="1871"/>
                    </a:lnTo>
                    <a:lnTo>
                      <a:pt x="1269" y="1872"/>
                    </a:lnTo>
                    <a:lnTo>
                      <a:pt x="1273" y="1871"/>
                    </a:lnTo>
                    <a:lnTo>
                      <a:pt x="1277" y="1874"/>
                    </a:lnTo>
                    <a:lnTo>
                      <a:pt x="1281" y="1883"/>
                    </a:lnTo>
                    <a:lnTo>
                      <a:pt x="1285" y="1880"/>
                    </a:lnTo>
                    <a:lnTo>
                      <a:pt x="1289" y="1883"/>
                    </a:lnTo>
                    <a:lnTo>
                      <a:pt x="1293" y="1887"/>
                    </a:lnTo>
                    <a:lnTo>
                      <a:pt x="1297" y="1885"/>
                    </a:lnTo>
                    <a:lnTo>
                      <a:pt x="1301" y="1891"/>
                    </a:lnTo>
                    <a:lnTo>
                      <a:pt x="1305" y="1890"/>
                    </a:lnTo>
                    <a:lnTo>
                      <a:pt x="1309" y="1896"/>
                    </a:lnTo>
                    <a:lnTo>
                      <a:pt x="1313" y="1896"/>
                    </a:lnTo>
                    <a:lnTo>
                      <a:pt x="1317" y="1895"/>
                    </a:lnTo>
                    <a:lnTo>
                      <a:pt x="1321" y="1896"/>
                    </a:lnTo>
                    <a:lnTo>
                      <a:pt x="1325" y="1899"/>
                    </a:lnTo>
                    <a:lnTo>
                      <a:pt x="1329" y="1905"/>
                    </a:lnTo>
                    <a:lnTo>
                      <a:pt x="1333" y="1905"/>
                    </a:lnTo>
                    <a:lnTo>
                      <a:pt x="1337" y="1905"/>
                    </a:lnTo>
                    <a:lnTo>
                      <a:pt x="1340" y="1905"/>
                    </a:lnTo>
                    <a:lnTo>
                      <a:pt x="1344" y="1911"/>
                    </a:lnTo>
                    <a:lnTo>
                      <a:pt x="1348" y="1907"/>
                    </a:lnTo>
                    <a:lnTo>
                      <a:pt x="1352" y="1909"/>
                    </a:lnTo>
                    <a:lnTo>
                      <a:pt x="1356" y="1911"/>
                    </a:lnTo>
                    <a:lnTo>
                      <a:pt x="1360" y="1912"/>
                    </a:lnTo>
                    <a:lnTo>
                      <a:pt x="1364" y="1911"/>
                    </a:lnTo>
                    <a:lnTo>
                      <a:pt x="1368" y="1911"/>
                    </a:lnTo>
                    <a:lnTo>
                      <a:pt x="1372" y="1914"/>
                    </a:lnTo>
                    <a:lnTo>
                      <a:pt x="1376" y="1914"/>
                    </a:lnTo>
                    <a:lnTo>
                      <a:pt x="1380" y="1916"/>
                    </a:lnTo>
                    <a:lnTo>
                      <a:pt x="1384" y="1914"/>
                    </a:lnTo>
                    <a:lnTo>
                      <a:pt x="1388" y="1918"/>
                    </a:lnTo>
                    <a:lnTo>
                      <a:pt x="1392" y="1913"/>
                    </a:lnTo>
                    <a:lnTo>
                      <a:pt x="1396" y="1917"/>
                    </a:lnTo>
                    <a:lnTo>
                      <a:pt x="1400" y="1916"/>
                    </a:lnTo>
                    <a:lnTo>
                      <a:pt x="1404" y="1920"/>
                    </a:lnTo>
                    <a:lnTo>
                      <a:pt x="1407" y="1916"/>
                    </a:lnTo>
                    <a:lnTo>
                      <a:pt x="1411" y="1918"/>
                    </a:lnTo>
                    <a:lnTo>
                      <a:pt x="1415" y="1918"/>
                    </a:lnTo>
                    <a:lnTo>
                      <a:pt x="1419" y="1919"/>
                    </a:lnTo>
                    <a:lnTo>
                      <a:pt x="1423" y="1916"/>
                    </a:lnTo>
                    <a:lnTo>
                      <a:pt x="1427" y="1914"/>
                    </a:lnTo>
                    <a:lnTo>
                      <a:pt x="1431" y="1914"/>
                    </a:lnTo>
                    <a:lnTo>
                      <a:pt x="1435" y="1917"/>
                    </a:lnTo>
                    <a:lnTo>
                      <a:pt x="1439" y="1917"/>
                    </a:lnTo>
                    <a:lnTo>
                      <a:pt x="1443" y="1912"/>
                    </a:lnTo>
                    <a:lnTo>
                      <a:pt x="1447" y="1914"/>
                    </a:lnTo>
                    <a:lnTo>
                      <a:pt x="1451" y="1912"/>
                    </a:lnTo>
                    <a:lnTo>
                      <a:pt x="1455" y="1916"/>
                    </a:lnTo>
                    <a:lnTo>
                      <a:pt x="1459" y="1911"/>
                    </a:lnTo>
                    <a:lnTo>
                      <a:pt x="1463" y="1909"/>
                    </a:lnTo>
                    <a:lnTo>
                      <a:pt x="1467" y="1909"/>
                    </a:lnTo>
                    <a:lnTo>
                      <a:pt x="1471" y="1908"/>
                    </a:lnTo>
                    <a:lnTo>
                      <a:pt x="1474" y="1907"/>
                    </a:lnTo>
                    <a:lnTo>
                      <a:pt x="1478" y="1907"/>
                    </a:lnTo>
                    <a:lnTo>
                      <a:pt x="1482" y="1907"/>
                    </a:lnTo>
                    <a:lnTo>
                      <a:pt x="1486" y="1903"/>
                    </a:lnTo>
                    <a:lnTo>
                      <a:pt x="1490" y="1905"/>
                    </a:lnTo>
                    <a:lnTo>
                      <a:pt x="1494" y="1899"/>
                    </a:lnTo>
                    <a:lnTo>
                      <a:pt x="1498" y="1901"/>
                    </a:lnTo>
                    <a:lnTo>
                      <a:pt x="1502" y="1897"/>
                    </a:lnTo>
                    <a:lnTo>
                      <a:pt x="1506" y="1896"/>
                    </a:lnTo>
                    <a:lnTo>
                      <a:pt x="1510" y="1897"/>
                    </a:lnTo>
                    <a:lnTo>
                      <a:pt x="1514" y="1895"/>
                    </a:lnTo>
                    <a:lnTo>
                      <a:pt x="1518" y="1891"/>
                    </a:lnTo>
                    <a:lnTo>
                      <a:pt x="1522" y="1891"/>
                    </a:lnTo>
                    <a:lnTo>
                      <a:pt x="1526" y="1890"/>
                    </a:lnTo>
                    <a:lnTo>
                      <a:pt x="1530" y="1887"/>
                    </a:lnTo>
                    <a:lnTo>
                      <a:pt x="1534" y="1888"/>
                    </a:lnTo>
                    <a:lnTo>
                      <a:pt x="1538" y="1882"/>
                    </a:lnTo>
                    <a:lnTo>
                      <a:pt x="1542" y="1880"/>
                    </a:lnTo>
                    <a:lnTo>
                      <a:pt x="1545" y="1880"/>
                    </a:lnTo>
                    <a:lnTo>
                      <a:pt x="1549" y="1878"/>
                    </a:lnTo>
                    <a:lnTo>
                      <a:pt x="1553" y="1873"/>
                    </a:lnTo>
                    <a:lnTo>
                      <a:pt x="1557" y="1874"/>
                    </a:lnTo>
                    <a:lnTo>
                      <a:pt x="1561" y="1867"/>
                    </a:lnTo>
                    <a:lnTo>
                      <a:pt x="1565" y="1866"/>
                    </a:lnTo>
                    <a:lnTo>
                      <a:pt x="1569" y="1865"/>
                    </a:lnTo>
                    <a:lnTo>
                      <a:pt x="1573" y="1864"/>
                    </a:lnTo>
                    <a:lnTo>
                      <a:pt x="1577" y="1861"/>
                    </a:lnTo>
                    <a:lnTo>
                      <a:pt x="1581" y="1858"/>
                    </a:lnTo>
                    <a:lnTo>
                      <a:pt x="1585" y="1855"/>
                    </a:lnTo>
                    <a:lnTo>
                      <a:pt x="1589" y="1851"/>
                    </a:lnTo>
                    <a:lnTo>
                      <a:pt x="1593" y="1850"/>
                    </a:lnTo>
                    <a:lnTo>
                      <a:pt x="1597" y="1848"/>
                    </a:lnTo>
                    <a:lnTo>
                      <a:pt x="1601" y="1845"/>
                    </a:lnTo>
                    <a:lnTo>
                      <a:pt x="1605" y="1842"/>
                    </a:lnTo>
                    <a:lnTo>
                      <a:pt x="1609" y="1836"/>
                    </a:lnTo>
                    <a:lnTo>
                      <a:pt x="1612" y="1830"/>
                    </a:lnTo>
                    <a:lnTo>
                      <a:pt x="1616" y="1831"/>
                    </a:lnTo>
                    <a:lnTo>
                      <a:pt x="1620" y="1830"/>
                    </a:lnTo>
                    <a:lnTo>
                      <a:pt x="1624" y="1827"/>
                    </a:lnTo>
                    <a:lnTo>
                      <a:pt x="1628" y="1824"/>
                    </a:lnTo>
                    <a:lnTo>
                      <a:pt x="1632" y="1816"/>
                    </a:lnTo>
                    <a:lnTo>
                      <a:pt x="1636" y="1815"/>
                    </a:lnTo>
                    <a:lnTo>
                      <a:pt x="1640" y="1815"/>
                    </a:lnTo>
                    <a:lnTo>
                      <a:pt x="1644" y="1809"/>
                    </a:lnTo>
                    <a:lnTo>
                      <a:pt x="1648" y="1804"/>
                    </a:lnTo>
                    <a:lnTo>
                      <a:pt x="1652" y="1802"/>
                    </a:lnTo>
                    <a:lnTo>
                      <a:pt x="1656" y="1800"/>
                    </a:lnTo>
                    <a:lnTo>
                      <a:pt x="1660" y="1797"/>
                    </a:lnTo>
                    <a:lnTo>
                      <a:pt x="1664" y="1792"/>
                    </a:lnTo>
                    <a:lnTo>
                      <a:pt x="1668" y="1789"/>
                    </a:lnTo>
                    <a:lnTo>
                      <a:pt x="1672" y="1784"/>
                    </a:lnTo>
                    <a:lnTo>
                      <a:pt x="1676" y="1781"/>
                    </a:lnTo>
                    <a:lnTo>
                      <a:pt x="1679" y="1775"/>
                    </a:lnTo>
                    <a:lnTo>
                      <a:pt x="1683" y="1773"/>
                    </a:lnTo>
                    <a:lnTo>
                      <a:pt x="1687" y="1769"/>
                    </a:lnTo>
                    <a:lnTo>
                      <a:pt x="1691" y="1763"/>
                    </a:lnTo>
                    <a:lnTo>
                      <a:pt x="1695" y="1758"/>
                    </a:lnTo>
                    <a:lnTo>
                      <a:pt x="1699" y="1756"/>
                    </a:lnTo>
                    <a:lnTo>
                      <a:pt x="1703" y="1754"/>
                    </a:lnTo>
                    <a:lnTo>
                      <a:pt x="1707" y="1750"/>
                    </a:lnTo>
                    <a:lnTo>
                      <a:pt x="1711" y="1746"/>
                    </a:lnTo>
                    <a:lnTo>
                      <a:pt x="1715" y="1739"/>
                    </a:lnTo>
                    <a:lnTo>
                      <a:pt x="1719" y="1737"/>
                    </a:lnTo>
                    <a:lnTo>
                      <a:pt x="1723" y="1732"/>
                    </a:lnTo>
                    <a:lnTo>
                      <a:pt x="1727" y="1726"/>
                    </a:lnTo>
                    <a:lnTo>
                      <a:pt x="1731" y="1723"/>
                    </a:lnTo>
                    <a:lnTo>
                      <a:pt x="1735" y="1719"/>
                    </a:lnTo>
                    <a:lnTo>
                      <a:pt x="1739" y="1714"/>
                    </a:lnTo>
                    <a:lnTo>
                      <a:pt x="1743" y="1710"/>
                    </a:lnTo>
                    <a:lnTo>
                      <a:pt x="1747" y="1705"/>
                    </a:lnTo>
                    <a:lnTo>
                      <a:pt x="1750" y="1702"/>
                    </a:lnTo>
                    <a:lnTo>
                      <a:pt x="1754" y="1700"/>
                    </a:lnTo>
                    <a:lnTo>
                      <a:pt x="1758" y="1692"/>
                    </a:lnTo>
                    <a:lnTo>
                      <a:pt x="1762" y="1682"/>
                    </a:lnTo>
                    <a:lnTo>
                      <a:pt x="1766" y="1681"/>
                    </a:lnTo>
                    <a:lnTo>
                      <a:pt x="1770" y="1675"/>
                    </a:lnTo>
                    <a:lnTo>
                      <a:pt x="1774" y="1675"/>
                    </a:lnTo>
                    <a:lnTo>
                      <a:pt x="1778" y="1669"/>
                    </a:lnTo>
                    <a:lnTo>
                      <a:pt x="1782" y="1663"/>
                    </a:lnTo>
                    <a:lnTo>
                      <a:pt x="1786" y="1657"/>
                    </a:lnTo>
                    <a:lnTo>
                      <a:pt x="1790" y="1655"/>
                    </a:lnTo>
                    <a:lnTo>
                      <a:pt x="1794" y="1652"/>
                    </a:lnTo>
                    <a:lnTo>
                      <a:pt x="1798" y="1646"/>
                    </a:lnTo>
                    <a:lnTo>
                      <a:pt x="1802" y="1638"/>
                    </a:lnTo>
                    <a:lnTo>
                      <a:pt x="1806" y="1630"/>
                    </a:lnTo>
                    <a:lnTo>
                      <a:pt x="1810" y="1626"/>
                    </a:lnTo>
                    <a:lnTo>
                      <a:pt x="1814" y="1621"/>
                    </a:lnTo>
                    <a:lnTo>
                      <a:pt x="1817" y="1619"/>
                    </a:lnTo>
                    <a:lnTo>
                      <a:pt x="1821" y="1612"/>
                    </a:lnTo>
                    <a:lnTo>
                      <a:pt x="1825" y="1609"/>
                    </a:lnTo>
                    <a:lnTo>
                      <a:pt x="1829" y="1603"/>
                    </a:lnTo>
                    <a:lnTo>
                      <a:pt x="1833" y="1593"/>
                    </a:lnTo>
                    <a:lnTo>
                      <a:pt x="1837" y="1590"/>
                    </a:lnTo>
                    <a:lnTo>
                      <a:pt x="1841" y="1589"/>
                    </a:lnTo>
                    <a:lnTo>
                      <a:pt x="1845" y="1583"/>
                    </a:lnTo>
                    <a:lnTo>
                      <a:pt x="1849" y="1572"/>
                    </a:lnTo>
                    <a:lnTo>
                      <a:pt x="1853" y="1571"/>
                    </a:lnTo>
                    <a:lnTo>
                      <a:pt x="1857" y="1566"/>
                    </a:lnTo>
                    <a:lnTo>
                      <a:pt x="1861" y="1561"/>
                    </a:lnTo>
                    <a:lnTo>
                      <a:pt x="1865" y="1557"/>
                    </a:lnTo>
                    <a:lnTo>
                      <a:pt x="1869" y="1549"/>
                    </a:lnTo>
                    <a:lnTo>
                      <a:pt x="1873" y="1541"/>
                    </a:lnTo>
                    <a:lnTo>
                      <a:pt x="1877" y="1537"/>
                    </a:lnTo>
                    <a:lnTo>
                      <a:pt x="1881" y="1534"/>
                    </a:lnTo>
                    <a:lnTo>
                      <a:pt x="1885" y="1528"/>
                    </a:lnTo>
                    <a:lnTo>
                      <a:pt x="1888" y="1524"/>
                    </a:lnTo>
                    <a:lnTo>
                      <a:pt x="1892" y="1517"/>
                    </a:lnTo>
                    <a:lnTo>
                      <a:pt x="1896" y="1511"/>
                    </a:lnTo>
                    <a:lnTo>
                      <a:pt x="1900" y="1510"/>
                    </a:lnTo>
                    <a:lnTo>
                      <a:pt x="1904" y="1501"/>
                    </a:lnTo>
                    <a:lnTo>
                      <a:pt x="1908" y="1495"/>
                    </a:lnTo>
                    <a:lnTo>
                      <a:pt x="1912" y="1490"/>
                    </a:lnTo>
                    <a:lnTo>
                      <a:pt x="1916" y="1485"/>
                    </a:lnTo>
                    <a:lnTo>
                      <a:pt x="1920" y="1478"/>
                    </a:lnTo>
                    <a:lnTo>
                      <a:pt x="1924" y="1472"/>
                    </a:lnTo>
                    <a:lnTo>
                      <a:pt x="1928" y="1466"/>
                    </a:lnTo>
                    <a:lnTo>
                      <a:pt x="1932" y="1464"/>
                    </a:lnTo>
                    <a:lnTo>
                      <a:pt x="1936" y="1458"/>
                    </a:lnTo>
                    <a:lnTo>
                      <a:pt x="1940" y="1450"/>
                    </a:lnTo>
                    <a:lnTo>
                      <a:pt x="1944" y="1446"/>
                    </a:lnTo>
                    <a:lnTo>
                      <a:pt x="1948" y="1441"/>
                    </a:lnTo>
                    <a:lnTo>
                      <a:pt x="1952" y="1436"/>
                    </a:lnTo>
                    <a:lnTo>
                      <a:pt x="1955" y="1432"/>
                    </a:lnTo>
                    <a:lnTo>
                      <a:pt x="1959" y="1419"/>
                    </a:lnTo>
                    <a:lnTo>
                      <a:pt x="1963" y="1417"/>
                    </a:lnTo>
                    <a:lnTo>
                      <a:pt x="1967" y="1410"/>
                    </a:lnTo>
                    <a:lnTo>
                      <a:pt x="1971" y="1404"/>
                    </a:lnTo>
                    <a:lnTo>
                      <a:pt x="1975" y="1400"/>
                    </a:lnTo>
                    <a:lnTo>
                      <a:pt x="1979" y="1389"/>
                    </a:lnTo>
                    <a:lnTo>
                      <a:pt x="1983" y="1388"/>
                    </a:lnTo>
                    <a:lnTo>
                      <a:pt x="1987" y="1381"/>
                    </a:lnTo>
                    <a:lnTo>
                      <a:pt x="1991" y="1375"/>
                    </a:lnTo>
                    <a:lnTo>
                      <a:pt x="1995" y="1367"/>
                    </a:lnTo>
                    <a:lnTo>
                      <a:pt x="1999" y="1366"/>
                    </a:lnTo>
                    <a:lnTo>
                      <a:pt x="2003" y="1355"/>
                    </a:lnTo>
                    <a:lnTo>
                      <a:pt x="2007" y="1355"/>
                    </a:lnTo>
                    <a:lnTo>
                      <a:pt x="2011" y="1344"/>
                    </a:lnTo>
                    <a:lnTo>
                      <a:pt x="2015" y="1339"/>
                    </a:lnTo>
                    <a:lnTo>
                      <a:pt x="2019" y="1331"/>
                    </a:lnTo>
                    <a:lnTo>
                      <a:pt x="2022" y="1325"/>
                    </a:lnTo>
                    <a:lnTo>
                      <a:pt x="2026" y="1317"/>
                    </a:lnTo>
                    <a:lnTo>
                      <a:pt x="2030" y="1315"/>
                    </a:lnTo>
                    <a:lnTo>
                      <a:pt x="2034" y="1307"/>
                    </a:lnTo>
                    <a:lnTo>
                      <a:pt x="2038" y="1302"/>
                    </a:lnTo>
                    <a:lnTo>
                      <a:pt x="2042" y="1296"/>
                    </a:lnTo>
                    <a:lnTo>
                      <a:pt x="2046" y="1293"/>
                    </a:lnTo>
                    <a:lnTo>
                      <a:pt x="2050" y="1284"/>
                    </a:lnTo>
                    <a:lnTo>
                      <a:pt x="2054" y="1278"/>
                    </a:lnTo>
                    <a:lnTo>
                      <a:pt x="2058" y="1273"/>
                    </a:lnTo>
                    <a:lnTo>
                      <a:pt x="2062" y="1265"/>
                    </a:lnTo>
                    <a:lnTo>
                      <a:pt x="2066" y="1262"/>
                    </a:lnTo>
                    <a:lnTo>
                      <a:pt x="2070" y="1253"/>
                    </a:lnTo>
                    <a:lnTo>
                      <a:pt x="2074" y="1247"/>
                    </a:lnTo>
                    <a:lnTo>
                      <a:pt x="2078" y="1243"/>
                    </a:lnTo>
                    <a:lnTo>
                      <a:pt x="2082" y="1234"/>
                    </a:lnTo>
                    <a:lnTo>
                      <a:pt x="2086" y="1230"/>
                    </a:lnTo>
                    <a:lnTo>
                      <a:pt x="2090" y="1222"/>
                    </a:lnTo>
                    <a:lnTo>
                      <a:pt x="2093" y="1217"/>
                    </a:lnTo>
                    <a:lnTo>
                      <a:pt x="2097" y="1214"/>
                    </a:lnTo>
                    <a:lnTo>
                      <a:pt x="2101" y="1205"/>
                    </a:lnTo>
                    <a:lnTo>
                      <a:pt x="2105" y="1199"/>
                    </a:lnTo>
                    <a:lnTo>
                      <a:pt x="2109" y="1192"/>
                    </a:lnTo>
                    <a:lnTo>
                      <a:pt x="2113" y="1188"/>
                    </a:lnTo>
                    <a:lnTo>
                      <a:pt x="2117" y="1183"/>
                    </a:lnTo>
                    <a:lnTo>
                      <a:pt x="2121" y="1175"/>
                    </a:lnTo>
                    <a:lnTo>
                      <a:pt x="2125" y="1172"/>
                    </a:lnTo>
                    <a:lnTo>
                      <a:pt x="2129" y="1163"/>
                    </a:lnTo>
                    <a:lnTo>
                      <a:pt x="2133" y="1158"/>
                    </a:lnTo>
                    <a:lnTo>
                      <a:pt x="2137" y="1153"/>
                    </a:lnTo>
                    <a:lnTo>
                      <a:pt x="2141" y="1147"/>
                    </a:lnTo>
                    <a:lnTo>
                      <a:pt x="2145" y="1140"/>
                    </a:lnTo>
                    <a:lnTo>
                      <a:pt x="2149" y="1134"/>
                    </a:lnTo>
                    <a:lnTo>
                      <a:pt x="2153" y="1127"/>
                    </a:lnTo>
                    <a:lnTo>
                      <a:pt x="2157" y="1120"/>
                    </a:lnTo>
                    <a:lnTo>
                      <a:pt x="2160" y="1113"/>
                    </a:lnTo>
                    <a:lnTo>
                      <a:pt x="2164" y="1110"/>
                    </a:lnTo>
                    <a:lnTo>
                      <a:pt x="2168" y="1105"/>
                    </a:lnTo>
                    <a:lnTo>
                      <a:pt x="2172" y="1100"/>
                    </a:lnTo>
                    <a:lnTo>
                      <a:pt x="2176" y="1093"/>
                    </a:lnTo>
                    <a:lnTo>
                      <a:pt x="2180" y="1087"/>
                    </a:lnTo>
                    <a:lnTo>
                      <a:pt x="2184" y="1081"/>
                    </a:lnTo>
                    <a:lnTo>
                      <a:pt x="2188" y="1076"/>
                    </a:lnTo>
                    <a:lnTo>
                      <a:pt x="2192" y="1065"/>
                    </a:lnTo>
                    <a:lnTo>
                      <a:pt x="2196" y="1065"/>
                    </a:lnTo>
                    <a:lnTo>
                      <a:pt x="2200" y="1052"/>
                    </a:lnTo>
                    <a:lnTo>
                      <a:pt x="2204" y="1050"/>
                    </a:lnTo>
                    <a:lnTo>
                      <a:pt x="2208" y="1047"/>
                    </a:lnTo>
                    <a:lnTo>
                      <a:pt x="2212" y="1040"/>
                    </a:lnTo>
                    <a:lnTo>
                      <a:pt x="2216" y="1033"/>
                    </a:lnTo>
                    <a:lnTo>
                      <a:pt x="2220" y="1025"/>
                    </a:lnTo>
                    <a:lnTo>
                      <a:pt x="2224" y="1019"/>
                    </a:lnTo>
                    <a:lnTo>
                      <a:pt x="2227" y="1014"/>
                    </a:lnTo>
                    <a:lnTo>
                      <a:pt x="2231" y="1008"/>
                    </a:lnTo>
                    <a:lnTo>
                      <a:pt x="2235" y="1001"/>
                    </a:lnTo>
                    <a:lnTo>
                      <a:pt x="2239" y="1000"/>
                    </a:lnTo>
                    <a:lnTo>
                      <a:pt x="2243" y="995"/>
                    </a:lnTo>
                    <a:lnTo>
                      <a:pt x="2247" y="983"/>
                    </a:lnTo>
                    <a:lnTo>
                      <a:pt x="2251" y="979"/>
                    </a:lnTo>
                    <a:lnTo>
                      <a:pt x="2255" y="973"/>
                    </a:lnTo>
                    <a:lnTo>
                      <a:pt x="2259" y="967"/>
                    </a:lnTo>
                    <a:lnTo>
                      <a:pt x="2263" y="963"/>
                    </a:lnTo>
                    <a:lnTo>
                      <a:pt x="2267" y="956"/>
                    </a:lnTo>
                    <a:lnTo>
                      <a:pt x="2271" y="946"/>
                    </a:lnTo>
                    <a:lnTo>
                      <a:pt x="2275" y="945"/>
                    </a:lnTo>
                    <a:lnTo>
                      <a:pt x="2279" y="939"/>
                    </a:lnTo>
                    <a:lnTo>
                      <a:pt x="2283" y="932"/>
                    </a:lnTo>
                    <a:lnTo>
                      <a:pt x="2287" y="928"/>
                    </a:lnTo>
                    <a:lnTo>
                      <a:pt x="2291" y="921"/>
                    </a:lnTo>
                    <a:lnTo>
                      <a:pt x="2295" y="917"/>
                    </a:lnTo>
                    <a:lnTo>
                      <a:pt x="2298" y="910"/>
                    </a:lnTo>
                    <a:lnTo>
                      <a:pt x="2302" y="907"/>
                    </a:lnTo>
                    <a:lnTo>
                      <a:pt x="2306" y="897"/>
                    </a:lnTo>
                    <a:lnTo>
                      <a:pt x="2310" y="893"/>
                    </a:lnTo>
                    <a:lnTo>
                      <a:pt x="2314" y="891"/>
                    </a:lnTo>
                    <a:lnTo>
                      <a:pt x="2318" y="886"/>
                    </a:lnTo>
                    <a:lnTo>
                      <a:pt x="2322" y="878"/>
                    </a:lnTo>
                    <a:lnTo>
                      <a:pt x="2326" y="872"/>
                    </a:lnTo>
                    <a:lnTo>
                      <a:pt x="2330" y="866"/>
                    </a:lnTo>
                    <a:lnTo>
                      <a:pt x="2334" y="861"/>
                    </a:lnTo>
                    <a:lnTo>
                      <a:pt x="2338" y="852"/>
                    </a:lnTo>
                    <a:lnTo>
                      <a:pt x="2342" y="849"/>
                    </a:lnTo>
                    <a:lnTo>
                      <a:pt x="2346" y="844"/>
                    </a:lnTo>
                    <a:lnTo>
                      <a:pt x="2350" y="838"/>
                    </a:lnTo>
                    <a:lnTo>
                      <a:pt x="2354" y="835"/>
                    </a:lnTo>
                    <a:lnTo>
                      <a:pt x="2358" y="827"/>
                    </a:lnTo>
                    <a:lnTo>
                      <a:pt x="2362" y="820"/>
                    </a:lnTo>
                    <a:lnTo>
                      <a:pt x="2365" y="820"/>
                    </a:lnTo>
                    <a:lnTo>
                      <a:pt x="2369" y="808"/>
                    </a:lnTo>
                    <a:lnTo>
                      <a:pt x="2373" y="804"/>
                    </a:lnTo>
                    <a:lnTo>
                      <a:pt x="2377" y="802"/>
                    </a:lnTo>
                    <a:lnTo>
                      <a:pt x="2381" y="792"/>
                    </a:lnTo>
                    <a:lnTo>
                      <a:pt x="2385" y="792"/>
                    </a:lnTo>
                    <a:lnTo>
                      <a:pt x="2389" y="782"/>
                    </a:lnTo>
                    <a:lnTo>
                      <a:pt x="2393" y="777"/>
                    </a:lnTo>
                    <a:lnTo>
                      <a:pt x="2397" y="773"/>
                    </a:lnTo>
                    <a:lnTo>
                      <a:pt x="2401" y="773"/>
                    </a:lnTo>
                    <a:lnTo>
                      <a:pt x="2405" y="762"/>
                    </a:lnTo>
                    <a:lnTo>
                      <a:pt x="2409" y="758"/>
                    </a:lnTo>
                    <a:lnTo>
                      <a:pt x="2413" y="754"/>
                    </a:lnTo>
                    <a:lnTo>
                      <a:pt x="2417" y="748"/>
                    </a:lnTo>
                    <a:lnTo>
                      <a:pt x="2421" y="737"/>
                    </a:lnTo>
                    <a:lnTo>
                      <a:pt x="2425" y="733"/>
                    </a:lnTo>
                    <a:lnTo>
                      <a:pt x="2429" y="733"/>
                    </a:lnTo>
                    <a:lnTo>
                      <a:pt x="2433" y="725"/>
                    </a:lnTo>
                    <a:lnTo>
                      <a:pt x="2436" y="721"/>
                    </a:lnTo>
                    <a:lnTo>
                      <a:pt x="2440" y="718"/>
                    </a:lnTo>
                    <a:lnTo>
                      <a:pt x="2444" y="711"/>
                    </a:lnTo>
                    <a:lnTo>
                      <a:pt x="2448" y="702"/>
                    </a:lnTo>
                    <a:lnTo>
                      <a:pt x="2452" y="700"/>
                    </a:lnTo>
                    <a:lnTo>
                      <a:pt x="2456" y="693"/>
                    </a:lnTo>
                    <a:lnTo>
                      <a:pt x="2460" y="692"/>
                    </a:lnTo>
                    <a:lnTo>
                      <a:pt x="2464" y="686"/>
                    </a:lnTo>
                    <a:lnTo>
                      <a:pt x="2468" y="683"/>
                    </a:lnTo>
                    <a:lnTo>
                      <a:pt x="2472" y="675"/>
                    </a:lnTo>
                    <a:lnTo>
                      <a:pt x="2476" y="671"/>
                    </a:lnTo>
                    <a:lnTo>
                      <a:pt x="2480" y="667"/>
                    </a:lnTo>
                    <a:lnTo>
                      <a:pt x="2484" y="658"/>
                    </a:lnTo>
                    <a:lnTo>
                      <a:pt x="2488" y="657"/>
                    </a:lnTo>
                    <a:lnTo>
                      <a:pt x="2492" y="654"/>
                    </a:lnTo>
                    <a:lnTo>
                      <a:pt x="2496" y="649"/>
                    </a:lnTo>
                    <a:lnTo>
                      <a:pt x="2500" y="641"/>
                    </a:lnTo>
                    <a:lnTo>
                      <a:pt x="2503" y="638"/>
                    </a:lnTo>
                    <a:lnTo>
                      <a:pt x="2507" y="635"/>
                    </a:lnTo>
                    <a:lnTo>
                      <a:pt x="2511" y="628"/>
                    </a:lnTo>
                    <a:lnTo>
                      <a:pt x="2515" y="623"/>
                    </a:lnTo>
                    <a:lnTo>
                      <a:pt x="2519" y="617"/>
                    </a:lnTo>
                    <a:lnTo>
                      <a:pt x="2523" y="613"/>
                    </a:lnTo>
                    <a:lnTo>
                      <a:pt x="2527" y="612"/>
                    </a:lnTo>
                    <a:lnTo>
                      <a:pt x="2531" y="607"/>
                    </a:lnTo>
                    <a:lnTo>
                      <a:pt x="2535" y="600"/>
                    </a:lnTo>
                    <a:lnTo>
                      <a:pt x="2539" y="596"/>
                    </a:lnTo>
                    <a:lnTo>
                      <a:pt x="2543" y="586"/>
                    </a:lnTo>
                    <a:lnTo>
                      <a:pt x="2547" y="586"/>
                    </a:lnTo>
                    <a:lnTo>
                      <a:pt x="2551" y="579"/>
                    </a:lnTo>
                    <a:lnTo>
                      <a:pt x="2555" y="580"/>
                    </a:lnTo>
                    <a:lnTo>
                      <a:pt x="2559" y="571"/>
                    </a:lnTo>
                    <a:lnTo>
                      <a:pt x="2563" y="571"/>
                    </a:lnTo>
                    <a:lnTo>
                      <a:pt x="2567" y="566"/>
                    </a:lnTo>
                    <a:lnTo>
                      <a:pt x="2570" y="560"/>
                    </a:lnTo>
                    <a:lnTo>
                      <a:pt x="2574" y="554"/>
                    </a:lnTo>
                    <a:lnTo>
                      <a:pt x="2578" y="551"/>
                    </a:lnTo>
                    <a:lnTo>
                      <a:pt x="2582" y="544"/>
                    </a:lnTo>
                    <a:lnTo>
                      <a:pt x="2586" y="543"/>
                    </a:lnTo>
                    <a:lnTo>
                      <a:pt x="2590" y="536"/>
                    </a:lnTo>
                    <a:lnTo>
                      <a:pt x="2594" y="538"/>
                    </a:lnTo>
                    <a:lnTo>
                      <a:pt x="2598" y="531"/>
                    </a:lnTo>
                    <a:lnTo>
                      <a:pt x="2602" y="524"/>
                    </a:lnTo>
                    <a:lnTo>
                      <a:pt x="2606" y="520"/>
                    </a:lnTo>
                    <a:lnTo>
                      <a:pt x="2610" y="515"/>
                    </a:lnTo>
                    <a:lnTo>
                      <a:pt x="2614" y="510"/>
                    </a:lnTo>
                    <a:lnTo>
                      <a:pt x="2618" y="507"/>
                    </a:lnTo>
                    <a:lnTo>
                      <a:pt x="2622" y="503"/>
                    </a:lnTo>
                    <a:lnTo>
                      <a:pt x="2626" y="498"/>
                    </a:lnTo>
                    <a:lnTo>
                      <a:pt x="2630" y="495"/>
                    </a:lnTo>
                    <a:lnTo>
                      <a:pt x="2634" y="489"/>
                    </a:lnTo>
                    <a:lnTo>
                      <a:pt x="2638" y="487"/>
                    </a:lnTo>
                    <a:lnTo>
                      <a:pt x="2641" y="484"/>
                    </a:lnTo>
                    <a:lnTo>
                      <a:pt x="2645" y="481"/>
                    </a:lnTo>
                    <a:lnTo>
                      <a:pt x="2649" y="474"/>
                    </a:lnTo>
                    <a:lnTo>
                      <a:pt x="2653" y="472"/>
                    </a:lnTo>
                    <a:lnTo>
                      <a:pt x="2657" y="467"/>
                    </a:lnTo>
                    <a:lnTo>
                      <a:pt x="2661" y="464"/>
                    </a:lnTo>
                    <a:lnTo>
                      <a:pt x="2665" y="458"/>
                    </a:lnTo>
                    <a:lnTo>
                      <a:pt x="2669" y="452"/>
                    </a:lnTo>
                    <a:lnTo>
                      <a:pt x="2673" y="449"/>
                    </a:lnTo>
                    <a:lnTo>
                      <a:pt x="2677" y="449"/>
                    </a:lnTo>
                    <a:lnTo>
                      <a:pt x="2681" y="444"/>
                    </a:lnTo>
                    <a:lnTo>
                      <a:pt x="2685" y="437"/>
                    </a:lnTo>
                    <a:lnTo>
                      <a:pt x="2689" y="434"/>
                    </a:lnTo>
                    <a:lnTo>
                      <a:pt x="2693" y="432"/>
                    </a:lnTo>
                    <a:lnTo>
                      <a:pt x="2697" y="428"/>
                    </a:lnTo>
                    <a:lnTo>
                      <a:pt x="2701" y="426"/>
                    </a:lnTo>
                    <a:lnTo>
                      <a:pt x="2705" y="421"/>
                    </a:lnTo>
                    <a:lnTo>
                      <a:pt x="2708" y="414"/>
                    </a:lnTo>
                    <a:lnTo>
                      <a:pt x="2712" y="415"/>
                    </a:lnTo>
                    <a:lnTo>
                      <a:pt x="2716" y="410"/>
                    </a:lnTo>
                    <a:lnTo>
                      <a:pt x="2720" y="405"/>
                    </a:lnTo>
                    <a:lnTo>
                      <a:pt x="2724" y="400"/>
                    </a:lnTo>
                    <a:lnTo>
                      <a:pt x="2728" y="397"/>
                    </a:lnTo>
                    <a:lnTo>
                      <a:pt x="2732" y="394"/>
                    </a:lnTo>
                    <a:lnTo>
                      <a:pt x="2736" y="394"/>
                    </a:lnTo>
                    <a:lnTo>
                      <a:pt x="2740" y="388"/>
                    </a:lnTo>
                    <a:lnTo>
                      <a:pt x="2744" y="385"/>
                    </a:lnTo>
                    <a:lnTo>
                      <a:pt x="2748" y="380"/>
                    </a:lnTo>
                    <a:lnTo>
                      <a:pt x="2752" y="379"/>
                    </a:lnTo>
                    <a:lnTo>
                      <a:pt x="2756" y="375"/>
                    </a:lnTo>
                    <a:lnTo>
                      <a:pt x="2760" y="367"/>
                    </a:lnTo>
                    <a:lnTo>
                      <a:pt x="2764" y="365"/>
                    </a:lnTo>
                    <a:lnTo>
                      <a:pt x="2768" y="364"/>
                    </a:lnTo>
                    <a:lnTo>
                      <a:pt x="2772" y="363"/>
                    </a:lnTo>
                    <a:lnTo>
                      <a:pt x="2775" y="358"/>
                    </a:lnTo>
                    <a:lnTo>
                      <a:pt x="2779" y="353"/>
                    </a:lnTo>
                    <a:lnTo>
                      <a:pt x="2783" y="352"/>
                    </a:lnTo>
                    <a:lnTo>
                      <a:pt x="2787" y="347"/>
                    </a:lnTo>
                    <a:lnTo>
                      <a:pt x="2791" y="345"/>
                    </a:lnTo>
                    <a:lnTo>
                      <a:pt x="2795" y="345"/>
                    </a:lnTo>
                    <a:lnTo>
                      <a:pt x="2799" y="339"/>
                    </a:lnTo>
                    <a:lnTo>
                      <a:pt x="2803" y="333"/>
                    </a:lnTo>
                    <a:lnTo>
                      <a:pt x="2807" y="330"/>
                    </a:lnTo>
                    <a:lnTo>
                      <a:pt x="2811" y="330"/>
                    </a:lnTo>
                    <a:lnTo>
                      <a:pt x="2815" y="324"/>
                    </a:lnTo>
                    <a:lnTo>
                      <a:pt x="2819" y="324"/>
                    </a:lnTo>
                    <a:lnTo>
                      <a:pt x="2823" y="321"/>
                    </a:lnTo>
                    <a:lnTo>
                      <a:pt x="2827" y="313"/>
                    </a:lnTo>
                    <a:lnTo>
                      <a:pt x="2831" y="315"/>
                    </a:lnTo>
                    <a:lnTo>
                      <a:pt x="2835" y="310"/>
                    </a:lnTo>
                    <a:lnTo>
                      <a:pt x="2839" y="307"/>
                    </a:lnTo>
                    <a:lnTo>
                      <a:pt x="2843" y="305"/>
                    </a:lnTo>
                    <a:lnTo>
                      <a:pt x="2846" y="301"/>
                    </a:lnTo>
                    <a:lnTo>
                      <a:pt x="2850" y="300"/>
                    </a:lnTo>
                    <a:lnTo>
                      <a:pt x="2854" y="296"/>
                    </a:lnTo>
                    <a:lnTo>
                      <a:pt x="2858" y="292"/>
                    </a:lnTo>
                    <a:lnTo>
                      <a:pt x="2862" y="292"/>
                    </a:lnTo>
                    <a:lnTo>
                      <a:pt x="2866" y="290"/>
                    </a:lnTo>
                    <a:lnTo>
                      <a:pt x="2870" y="286"/>
                    </a:lnTo>
                    <a:lnTo>
                      <a:pt x="2874" y="283"/>
                    </a:lnTo>
                    <a:lnTo>
                      <a:pt x="2878" y="277"/>
                    </a:lnTo>
                    <a:lnTo>
                      <a:pt x="2882" y="276"/>
                    </a:lnTo>
                    <a:lnTo>
                      <a:pt x="2886" y="271"/>
                    </a:lnTo>
                    <a:lnTo>
                      <a:pt x="2890" y="270"/>
                    </a:lnTo>
                    <a:lnTo>
                      <a:pt x="2894" y="265"/>
                    </a:lnTo>
                    <a:lnTo>
                      <a:pt x="2898" y="266"/>
                    </a:lnTo>
                    <a:lnTo>
                      <a:pt x="2902" y="261"/>
                    </a:lnTo>
                    <a:lnTo>
                      <a:pt x="2906" y="257"/>
                    </a:lnTo>
                    <a:lnTo>
                      <a:pt x="2910" y="258"/>
                    </a:lnTo>
                    <a:lnTo>
                      <a:pt x="2913" y="253"/>
                    </a:lnTo>
                    <a:lnTo>
                      <a:pt x="2917" y="251"/>
                    </a:lnTo>
                    <a:lnTo>
                      <a:pt x="2921" y="251"/>
                    </a:lnTo>
                    <a:lnTo>
                      <a:pt x="2925" y="246"/>
                    </a:lnTo>
                    <a:lnTo>
                      <a:pt x="2929" y="244"/>
                    </a:lnTo>
                    <a:lnTo>
                      <a:pt x="2933" y="242"/>
                    </a:lnTo>
                    <a:lnTo>
                      <a:pt x="2937" y="238"/>
                    </a:lnTo>
                    <a:lnTo>
                      <a:pt x="2941" y="238"/>
                    </a:lnTo>
                    <a:lnTo>
                      <a:pt x="2945" y="234"/>
                    </a:lnTo>
                    <a:lnTo>
                      <a:pt x="2949" y="235"/>
                    </a:lnTo>
                    <a:lnTo>
                      <a:pt x="2953" y="229"/>
                    </a:lnTo>
                    <a:lnTo>
                      <a:pt x="2957" y="228"/>
                    </a:lnTo>
                    <a:lnTo>
                      <a:pt x="2961" y="225"/>
                    </a:lnTo>
                    <a:lnTo>
                      <a:pt x="2965" y="218"/>
                    </a:lnTo>
                    <a:lnTo>
                      <a:pt x="2969" y="215"/>
                    </a:lnTo>
                    <a:lnTo>
                      <a:pt x="2973" y="214"/>
                    </a:lnTo>
                    <a:lnTo>
                      <a:pt x="2977" y="217"/>
                    </a:lnTo>
                    <a:lnTo>
                      <a:pt x="2981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0" name="Line 4742"/>
              <p:cNvSpPr>
                <a:spLocks noChangeShapeType="1"/>
              </p:cNvSpPr>
              <p:nvPr/>
            </p:nvSpPr>
            <p:spPr bwMode="auto">
              <a:xfrm flipV="1">
                <a:off x="300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1" name="Line 4743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2" name="Line 4744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3" name="Line 4745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4" name="Line 4746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5" name="Line 4747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6" name="Line 4748"/>
              <p:cNvSpPr>
                <a:spLocks noChangeShapeType="1"/>
              </p:cNvSpPr>
              <p:nvPr/>
            </p:nvSpPr>
            <p:spPr bwMode="auto">
              <a:xfrm flipV="1"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7" name="Line 4749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8" name="Line 4750"/>
              <p:cNvSpPr>
                <a:spLocks noChangeShapeType="1"/>
              </p:cNvSpPr>
              <p:nvPr/>
            </p:nvSpPr>
            <p:spPr bwMode="auto">
              <a:xfrm flipV="1">
                <a:off x="306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799" name="Line 4751"/>
              <p:cNvSpPr>
                <a:spLocks noChangeShapeType="1"/>
              </p:cNvSpPr>
              <p:nvPr/>
            </p:nvSpPr>
            <p:spPr bwMode="auto">
              <a:xfrm>
                <a:off x="3066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0" name="Line 4752"/>
              <p:cNvSpPr>
                <a:spLocks noChangeShapeType="1"/>
              </p:cNvSpPr>
              <p:nvPr/>
            </p:nvSpPr>
            <p:spPr bwMode="auto">
              <a:xfrm flipV="1"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1" name="Line 4753"/>
              <p:cNvSpPr>
                <a:spLocks noChangeShapeType="1"/>
              </p:cNvSpPr>
              <p:nvPr/>
            </p:nvSpPr>
            <p:spPr bwMode="auto">
              <a:xfrm>
                <a:off x="307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2" name="Line 4754"/>
              <p:cNvSpPr>
                <a:spLocks noChangeShapeType="1"/>
              </p:cNvSpPr>
              <p:nvPr/>
            </p:nvSpPr>
            <p:spPr bwMode="auto">
              <a:xfrm flipV="1"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3" name="Freeform 4755"/>
              <p:cNvSpPr>
                <a:spLocks/>
              </p:cNvSpPr>
              <p:nvPr/>
            </p:nvSpPr>
            <p:spPr bwMode="auto">
              <a:xfrm flipV="1">
                <a:off x="3077" y="909"/>
                <a:ext cx="1736" cy="1107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91" y="16"/>
                  </a:cxn>
                  <a:cxn ang="0">
                    <a:pos x="138" y="30"/>
                  </a:cxn>
                  <a:cxn ang="0">
                    <a:pos x="186" y="56"/>
                  </a:cxn>
                  <a:cxn ang="0">
                    <a:pos x="233" y="84"/>
                  </a:cxn>
                  <a:cxn ang="0">
                    <a:pos x="280" y="121"/>
                  </a:cxn>
                  <a:cxn ang="0">
                    <a:pos x="328" y="174"/>
                  </a:cxn>
                  <a:cxn ang="0">
                    <a:pos x="375" y="230"/>
                  </a:cxn>
                  <a:cxn ang="0">
                    <a:pos x="422" y="298"/>
                  </a:cxn>
                  <a:cxn ang="0">
                    <a:pos x="470" y="377"/>
                  </a:cxn>
                  <a:cxn ang="0">
                    <a:pos x="517" y="463"/>
                  </a:cxn>
                  <a:cxn ang="0">
                    <a:pos x="564" y="555"/>
                  </a:cxn>
                  <a:cxn ang="0">
                    <a:pos x="612" y="653"/>
                  </a:cxn>
                  <a:cxn ang="0">
                    <a:pos x="659" y="756"/>
                  </a:cxn>
                  <a:cxn ang="0">
                    <a:pos x="706" y="859"/>
                  </a:cxn>
                  <a:cxn ang="0">
                    <a:pos x="753" y="969"/>
                  </a:cxn>
                  <a:cxn ang="0">
                    <a:pos x="801" y="1078"/>
                  </a:cxn>
                  <a:cxn ang="0">
                    <a:pos x="848" y="1178"/>
                  </a:cxn>
                  <a:cxn ang="0">
                    <a:pos x="895" y="1288"/>
                  </a:cxn>
                  <a:cxn ang="0">
                    <a:pos x="943" y="1385"/>
                  </a:cxn>
                  <a:cxn ang="0">
                    <a:pos x="990" y="1479"/>
                  </a:cxn>
                  <a:cxn ang="0">
                    <a:pos x="1037" y="1563"/>
                  </a:cxn>
                  <a:cxn ang="0">
                    <a:pos x="1085" y="1640"/>
                  </a:cxn>
                  <a:cxn ang="0">
                    <a:pos x="1132" y="1707"/>
                  </a:cxn>
                  <a:cxn ang="0">
                    <a:pos x="1179" y="1772"/>
                  </a:cxn>
                  <a:cxn ang="0">
                    <a:pos x="1227" y="1820"/>
                  </a:cxn>
                  <a:cxn ang="0">
                    <a:pos x="1274" y="1858"/>
                  </a:cxn>
                  <a:cxn ang="0">
                    <a:pos x="1321" y="1889"/>
                  </a:cxn>
                  <a:cxn ang="0">
                    <a:pos x="1369" y="1911"/>
                  </a:cxn>
                  <a:cxn ang="0">
                    <a:pos x="1416" y="1917"/>
                  </a:cxn>
                  <a:cxn ang="0">
                    <a:pos x="1463" y="1923"/>
                  </a:cxn>
                  <a:cxn ang="0">
                    <a:pos x="1510" y="1908"/>
                  </a:cxn>
                  <a:cxn ang="0">
                    <a:pos x="1558" y="1888"/>
                  </a:cxn>
                  <a:cxn ang="0">
                    <a:pos x="1605" y="1860"/>
                  </a:cxn>
                  <a:cxn ang="0">
                    <a:pos x="1652" y="1826"/>
                  </a:cxn>
                  <a:cxn ang="0">
                    <a:pos x="1700" y="1783"/>
                  </a:cxn>
                  <a:cxn ang="0">
                    <a:pos x="1747" y="1740"/>
                  </a:cxn>
                  <a:cxn ang="0">
                    <a:pos x="1794" y="1686"/>
                  </a:cxn>
                  <a:cxn ang="0">
                    <a:pos x="1842" y="1618"/>
                  </a:cxn>
                  <a:cxn ang="0">
                    <a:pos x="1889" y="1562"/>
                  </a:cxn>
                  <a:cxn ang="0">
                    <a:pos x="1936" y="1496"/>
                  </a:cxn>
                  <a:cxn ang="0">
                    <a:pos x="1984" y="1427"/>
                  </a:cxn>
                  <a:cxn ang="0">
                    <a:pos x="2031" y="1356"/>
                  </a:cxn>
                  <a:cxn ang="0">
                    <a:pos x="2078" y="1282"/>
                  </a:cxn>
                  <a:cxn ang="0">
                    <a:pos x="2125" y="1213"/>
                  </a:cxn>
                  <a:cxn ang="0">
                    <a:pos x="2173" y="1137"/>
                  </a:cxn>
                  <a:cxn ang="0">
                    <a:pos x="2220" y="1067"/>
                  </a:cxn>
                  <a:cxn ang="0">
                    <a:pos x="2267" y="995"/>
                  </a:cxn>
                  <a:cxn ang="0">
                    <a:pos x="2315" y="928"/>
                  </a:cxn>
                  <a:cxn ang="0">
                    <a:pos x="2362" y="863"/>
                  </a:cxn>
                  <a:cxn ang="0">
                    <a:pos x="2409" y="794"/>
                  </a:cxn>
                  <a:cxn ang="0">
                    <a:pos x="2457" y="734"/>
                  </a:cxn>
                  <a:cxn ang="0">
                    <a:pos x="2504" y="671"/>
                  </a:cxn>
                  <a:cxn ang="0">
                    <a:pos x="2551" y="614"/>
                  </a:cxn>
                  <a:cxn ang="0">
                    <a:pos x="2599" y="559"/>
                  </a:cxn>
                  <a:cxn ang="0">
                    <a:pos x="2646" y="511"/>
                  </a:cxn>
                  <a:cxn ang="0">
                    <a:pos x="2693" y="461"/>
                  </a:cxn>
                  <a:cxn ang="0">
                    <a:pos x="2740" y="413"/>
                  </a:cxn>
                  <a:cxn ang="0">
                    <a:pos x="2788" y="374"/>
                  </a:cxn>
                  <a:cxn ang="0">
                    <a:pos x="2835" y="335"/>
                  </a:cxn>
                  <a:cxn ang="0">
                    <a:pos x="2882" y="299"/>
                  </a:cxn>
                  <a:cxn ang="0">
                    <a:pos x="2930" y="268"/>
                  </a:cxn>
                  <a:cxn ang="0">
                    <a:pos x="2977" y="236"/>
                  </a:cxn>
                </a:cxnLst>
                <a:rect l="0" t="0" r="r" b="b"/>
                <a:pathLst>
                  <a:path w="3013" h="1923">
                    <a:moveTo>
                      <a:pt x="0" y="0"/>
                    </a:moveTo>
                    <a:lnTo>
                      <a:pt x="4" y="1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6"/>
                    </a:lnTo>
                    <a:lnTo>
                      <a:pt x="20" y="1"/>
                    </a:lnTo>
                    <a:lnTo>
                      <a:pt x="24" y="4"/>
                    </a:lnTo>
                    <a:lnTo>
                      <a:pt x="28" y="6"/>
                    </a:lnTo>
                    <a:lnTo>
                      <a:pt x="32" y="6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4" y="4"/>
                    </a:lnTo>
                    <a:lnTo>
                      <a:pt x="48" y="10"/>
                    </a:lnTo>
                    <a:lnTo>
                      <a:pt x="52" y="7"/>
                    </a:lnTo>
                    <a:lnTo>
                      <a:pt x="56" y="4"/>
                    </a:lnTo>
                    <a:lnTo>
                      <a:pt x="60" y="10"/>
                    </a:lnTo>
                    <a:lnTo>
                      <a:pt x="64" y="12"/>
                    </a:lnTo>
                    <a:lnTo>
                      <a:pt x="68" y="16"/>
                    </a:lnTo>
                    <a:lnTo>
                      <a:pt x="71" y="9"/>
                    </a:lnTo>
                    <a:lnTo>
                      <a:pt x="75" y="12"/>
                    </a:lnTo>
                    <a:lnTo>
                      <a:pt x="79" y="12"/>
                    </a:lnTo>
                    <a:lnTo>
                      <a:pt x="83" y="15"/>
                    </a:lnTo>
                    <a:lnTo>
                      <a:pt x="87" y="14"/>
                    </a:lnTo>
                    <a:lnTo>
                      <a:pt x="91" y="16"/>
                    </a:lnTo>
                    <a:lnTo>
                      <a:pt x="95" y="12"/>
                    </a:lnTo>
                    <a:lnTo>
                      <a:pt x="99" y="14"/>
                    </a:lnTo>
                    <a:lnTo>
                      <a:pt x="103" y="18"/>
                    </a:lnTo>
                    <a:lnTo>
                      <a:pt x="107" y="18"/>
                    </a:lnTo>
                    <a:lnTo>
                      <a:pt x="111" y="21"/>
                    </a:lnTo>
                    <a:lnTo>
                      <a:pt x="115" y="22"/>
                    </a:lnTo>
                    <a:lnTo>
                      <a:pt x="119" y="27"/>
                    </a:lnTo>
                    <a:lnTo>
                      <a:pt x="123" y="25"/>
                    </a:lnTo>
                    <a:lnTo>
                      <a:pt x="127" y="27"/>
                    </a:lnTo>
                    <a:lnTo>
                      <a:pt x="131" y="28"/>
                    </a:lnTo>
                    <a:lnTo>
                      <a:pt x="135" y="30"/>
                    </a:lnTo>
                    <a:lnTo>
                      <a:pt x="138" y="30"/>
                    </a:lnTo>
                    <a:lnTo>
                      <a:pt x="142" y="34"/>
                    </a:lnTo>
                    <a:lnTo>
                      <a:pt x="146" y="32"/>
                    </a:lnTo>
                    <a:lnTo>
                      <a:pt x="150" y="34"/>
                    </a:lnTo>
                    <a:lnTo>
                      <a:pt x="154" y="37"/>
                    </a:lnTo>
                    <a:lnTo>
                      <a:pt x="158" y="38"/>
                    </a:lnTo>
                    <a:lnTo>
                      <a:pt x="162" y="42"/>
                    </a:lnTo>
                    <a:lnTo>
                      <a:pt x="166" y="44"/>
                    </a:lnTo>
                    <a:lnTo>
                      <a:pt x="170" y="46"/>
                    </a:lnTo>
                    <a:lnTo>
                      <a:pt x="174" y="45"/>
                    </a:lnTo>
                    <a:lnTo>
                      <a:pt x="178" y="49"/>
                    </a:lnTo>
                    <a:lnTo>
                      <a:pt x="182" y="52"/>
                    </a:lnTo>
                    <a:lnTo>
                      <a:pt x="186" y="56"/>
                    </a:lnTo>
                    <a:lnTo>
                      <a:pt x="190" y="57"/>
                    </a:lnTo>
                    <a:lnTo>
                      <a:pt x="194" y="55"/>
                    </a:lnTo>
                    <a:lnTo>
                      <a:pt x="198" y="57"/>
                    </a:lnTo>
                    <a:lnTo>
                      <a:pt x="202" y="67"/>
                    </a:lnTo>
                    <a:lnTo>
                      <a:pt x="205" y="64"/>
                    </a:lnTo>
                    <a:lnTo>
                      <a:pt x="209" y="67"/>
                    </a:lnTo>
                    <a:lnTo>
                      <a:pt x="213" y="68"/>
                    </a:lnTo>
                    <a:lnTo>
                      <a:pt x="217" y="72"/>
                    </a:lnTo>
                    <a:lnTo>
                      <a:pt x="221" y="78"/>
                    </a:lnTo>
                    <a:lnTo>
                      <a:pt x="225" y="79"/>
                    </a:lnTo>
                    <a:lnTo>
                      <a:pt x="229" y="80"/>
                    </a:lnTo>
                    <a:lnTo>
                      <a:pt x="233" y="84"/>
                    </a:lnTo>
                    <a:lnTo>
                      <a:pt x="237" y="84"/>
                    </a:lnTo>
                    <a:lnTo>
                      <a:pt x="241" y="90"/>
                    </a:lnTo>
                    <a:lnTo>
                      <a:pt x="245" y="92"/>
                    </a:lnTo>
                    <a:lnTo>
                      <a:pt x="249" y="96"/>
                    </a:lnTo>
                    <a:lnTo>
                      <a:pt x="253" y="104"/>
                    </a:lnTo>
                    <a:lnTo>
                      <a:pt x="257" y="103"/>
                    </a:lnTo>
                    <a:lnTo>
                      <a:pt x="261" y="108"/>
                    </a:lnTo>
                    <a:lnTo>
                      <a:pt x="265" y="108"/>
                    </a:lnTo>
                    <a:lnTo>
                      <a:pt x="269" y="113"/>
                    </a:lnTo>
                    <a:lnTo>
                      <a:pt x="273" y="117"/>
                    </a:lnTo>
                    <a:lnTo>
                      <a:pt x="276" y="120"/>
                    </a:lnTo>
                    <a:lnTo>
                      <a:pt x="280" y="121"/>
                    </a:lnTo>
                    <a:lnTo>
                      <a:pt x="284" y="127"/>
                    </a:lnTo>
                    <a:lnTo>
                      <a:pt x="288" y="133"/>
                    </a:lnTo>
                    <a:lnTo>
                      <a:pt x="292" y="134"/>
                    </a:lnTo>
                    <a:lnTo>
                      <a:pt x="296" y="139"/>
                    </a:lnTo>
                    <a:lnTo>
                      <a:pt x="300" y="143"/>
                    </a:lnTo>
                    <a:lnTo>
                      <a:pt x="304" y="146"/>
                    </a:lnTo>
                    <a:lnTo>
                      <a:pt x="308" y="155"/>
                    </a:lnTo>
                    <a:lnTo>
                      <a:pt x="312" y="159"/>
                    </a:lnTo>
                    <a:lnTo>
                      <a:pt x="316" y="161"/>
                    </a:lnTo>
                    <a:lnTo>
                      <a:pt x="320" y="163"/>
                    </a:lnTo>
                    <a:lnTo>
                      <a:pt x="324" y="169"/>
                    </a:lnTo>
                    <a:lnTo>
                      <a:pt x="328" y="174"/>
                    </a:lnTo>
                    <a:lnTo>
                      <a:pt x="332" y="178"/>
                    </a:lnTo>
                    <a:lnTo>
                      <a:pt x="336" y="181"/>
                    </a:lnTo>
                    <a:lnTo>
                      <a:pt x="340" y="188"/>
                    </a:lnTo>
                    <a:lnTo>
                      <a:pt x="343" y="191"/>
                    </a:lnTo>
                    <a:lnTo>
                      <a:pt x="347" y="199"/>
                    </a:lnTo>
                    <a:lnTo>
                      <a:pt x="351" y="202"/>
                    </a:lnTo>
                    <a:lnTo>
                      <a:pt x="355" y="208"/>
                    </a:lnTo>
                    <a:lnTo>
                      <a:pt x="359" y="209"/>
                    </a:lnTo>
                    <a:lnTo>
                      <a:pt x="363" y="218"/>
                    </a:lnTo>
                    <a:lnTo>
                      <a:pt x="367" y="222"/>
                    </a:lnTo>
                    <a:lnTo>
                      <a:pt x="371" y="226"/>
                    </a:lnTo>
                    <a:lnTo>
                      <a:pt x="375" y="230"/>
                    </a:lnTo>
                    <a:lnTo>
                      <a:pt x="379" y="239"/>
                    </a:lnTo>
                    <a:lnTo>
                      <a:pt x="383" y="245"/>
                    </a:lnTo>
                    <a:lnTo>
                      <a:pt x="387" y="248"/>
                    </a:lnTo>
                    <a:lnTo>
                      <a:pt x="391" y="251"/>
                    </a:lnTo>
                    <a:lnTo>
                      <a:pt x="395" y="261"/>
                    </a:lnTo>
                    <a:lnTo>
                      <a:pt x="399" y="265"/>
                    </a:lnTo>
                    <a:lnTo>
                      <a:pt x="403" y="270"/>
                    </a:lnTo>
                    <a:lnTo>
                      <a:pt x="407" y="275"/>
                    </a:lnTo>
                    <a:lnTo>
                      <a:pt x="410" y="280"/>
                    </a:lnTo>
                    <a:lnTo>
                      <a:pt x="414" y="285"/>
                    </a:lnTo>
                    <a:lnTo>
                      <a:pt x="418" y="292"/>
                    </a:lnTo>
                    <a:lnTo>
                      <a:pt x="422" y="298"/>
                    </a:lnTo>
                    <a:lnTo>
                      <a:pt x="426" y="304"/>
                    </a:lnTo>
                    <a:lnTo>
                      <a:pt x="430" y="312"/>
                    </a:lnTo>
                    <a:lnTo>
                      <a:pt x="434" y="319"/>
                    </a:lnTo>
                    <a:lnTo>
                      <a:pt x="438" y="318"/>
                    </a:lnTo>
                    <a:lnTo>
                      <a:pt x="442" y="327"/>
                    </a:lnTo>
                    <a:lnTo>
                      <a:pt x="446" y="336"/>
                    </a:lnTo>
                    <a:lnTo>
                      <a:pt x="450" y="343"/>
                    </a:lnTo>
                    <a:lnTo>
                      <a:pt x="454" y="346"/>
                    </a:lnTo>
                    <a:lnTo>
                      <a:pt x="458" y="354"/>
                    </a:lnTo>
                    <a:lnTo>
                      <a:pt x="462" y="357"/>
                    </a:lnTo>
                    <a:lnTo>
                      <a:pt x="466" y="365"/>
                    </a:lnTo>
                    <a:lnTo>
                      <a:pt x="470" y="377"/>
                    </a:lnTo>
                    <a:lnTo>
                      <a:pt x="474" y="382"/>
                    </a:lnTo>
                    <a:lnTo>
                      <a:pt x="478" y="386"/>
                    </a:lnTo>
                    <a:lnTo>
                      <a:pt x="481" y="395"/>
                    </a:lnTo>
                    <a:lnTo>
                      <a:pt x="485" y="401"/>
                    </a:lnTo>
                    <a:lnTo>
                      <a:pt x="489" y="410"/>
                    </a:lnTo>
                    <a:lnTo>
                      <a:pt x="493" y="414"/>
                    </a:lnTo>
                    <a:lnTo>
                      <a:pt x="497" y="424"/>
                    </a:lnTo>
                    <a:lnTo>
                      <a:pt x="501" y="431"/>
                    </a:lnTo>
                    <a:lnTo>
                      <a:pt x="505" y="438"/>
                    </a:lnTo>
                    <a:lnTo>
                      <a:pt x="509" y="443"/>
                    </a:lnTo>
                    <a:lnTo>
                      <a:pt x="513" y="457"/>
                    </a:lnTo>
                    <a:lnTo>
                      <a:pt x="517" y="463"/>
                    </a:lnTo>
                    <a:lnTo>
                      <a:pt x="521" y="467"/>
                    </a:lnTo>
                    <a:lnTo>
                      <a:pt x="525" y="473"/>
                    </a:lnTo>
                    <a:lnTo>
                      <a:pt x="529" y="483"/>
                    </a:lnTo>
                    <a:lnTo>
                      <a:pt x="533" y="491"/>
                    </a:lnTo>
                    <a:lnTo>
                      <a:pt x="537" y="500"/>
                    </a:lnTo>
                    <a:lnTo>
                      <a:pt x="541" y="503"/>
                    </a:lnTo>
                    <a:lnTo>
                      <a:pt x="545" y="515"/>
                    </a:lnTo>
                    <a:lnTo>
                      <a:pt x="548" y="520"/>
                    </a:lnTo>
                    <a:lnTo>
                      <a:pt x="552" y="530"/>
                    </a:lnTo>
                    <a:lnTo>
                      <a:pt x="556" y="540"/>
                    </a:lnTo>
                    <a:lnTo>
                      <a:pt x="560" y="543"/>
                    </a:lnTo>
                    <a:lnTo>
                      <a:pt x="564" y="555"/>
                    </a:lnTo>
                    <a:lnTo>
                      <a:pt x="568" y="562"/>
                    </a:lnTo>
                    <a:lnTo>
                      <a:pt x="572" y="571"/>
                    </a:lnTo>
                    <a:lnTo>
                      <a:pt x="576" y="572"/>
                    </a:lnTo>
                    <a:lnTo>
                      <a:pt x="580" y="584"/>
                    </a:lnTo>
                    <a:lnTo>
                      <a:pt x="584" y="592"/>
                    </a:lnTo>
                    <a:lnTo>
                      <a:pt x="588" y="601"/>
                    </a:lnTo>
                    <a:lnTo>
                      <a:pt x="592" y="608"/>
                    </a:lnTo>
                    <a:lnTo>
                      <a:pt x="596" y="618"/>
                    </a:lnTo>
                    <a:lnTo>
                      <a:pt x="600" y="625"/>
                    </a:lnTo>
                    <a:lnTo>
                      <a:pt x="604" y="633"/>
                    </a:lnTo>
                    <a:lnTo>
                      <a:pt x="608" y="642"/>
                    </a:lnTo>
                    <a:lnTo>
                      <a:pt x="612" y="653"/>
                    </a:lnTo>
                    <a:lnTo>
                      <a:pt x="616" y="660"/>
                    </a:lnTo>
                    <a:lnTo>
                      <a:pt x="619" y="667"/>
                    </a:lnTo>
                    <a:lnTo>
                      <a:pt x="623" y="672"/>
                    </a:lnTo>
                    <a:lnTo>
                      <a:pt x="627" y="685"/>
                    </a:lnTo>
                    <a:lnTo>
                      <a:pt x="631" y="695"/>
                    </a:lnTo>
                    <a:lnTo>
                      <a:pt x="635" y="702"/>
                    </a:lnTo>
                    <a:lnTo>
                      <a:pt x="639" y="709"/>
                    </a:lnTo>
                    <a:lnTo>
                      <a:pt x="643" y="721"/>
                    </a:lnTo>
                    <a:lnTo>
                      <a:pt x="647" y="725"/>
                    </a:lnTo>
                    <a:lnTo>
                      <a:pt x="651" y="742"/>
                    </a:lnTo>
                    <a:lnTo>
                      <a:pt x="655" y="746"/>
                    </a:lnTo>
                    <a:lnTo>
                      <a:pt x="659" y="756"/>
                    </a:lnTo>
                    <a:lnTo>
                      <a:pt x="663" y="762"/>
                    </a:lnTo>
                    <a:lnTo>
                      <a:pt x="667" y="770"/>
                    </a:lnTo>
                    <a:lnTo>
                      <a:pt x="671" y="780"/>
                    </a:lnTo>
                    <a:lnTo>
                      <a:pt x="675" y="790"/>
                    </a:lnTo>
                    <a:lnTo>
                      <a:pt x="679" y="799"/>
                    </a:lnTo>
                    <a:lnTo>
                      <a:pt x="683" y="807"/>
                    </a:lnTo>
                    <a:lnTo>
                      <a:pt x="686" y="814"/>
                    </a:lnTo>
                    <a:lnTo>
                      <a:pt x="690" y="827"/>
                    </a:lnTo>
                    <a:lnTo>
                      <a:pt x="694" y="834"/>
                    </a:lnTo>
                    <a:lnTo>
                      <a:pt x="698" y="841"/>
                    </a:lnTo>
                    <a:lnTo>
                      <a:pt x="702" y="852"/>
                    </a:lnTo>
                    <a:lnTo>
                      <a:pt x="706" y="859"/>
                    </a:lnTo>
                    <a:lnTo>
                      <a:pt x="710" y="869"/>
                    </a:lnTo>
                    <a:lnTo>
                      <a:pt x="714" y="877"/>
                    </a:lnTo>
                    <a:lnTo>
                      <a:pt x="718" y="886"/>
                    </a:lnTo>
                    <a:lnTo>
                      <a:pt x="722" y="897"/>
                    </a:lnTo>
                    <a:lnTo>
                      <a:pt x="726" y="906"/>
                    </a:lnTo>
                    <a:lnTo>
                      <a:pt x="730" y="915"/>
                    </a:lnTo>
                    <a:lnTo>
                      <a:pt x="734" y="926"/>
                    </a:lnTo>
                    <a:lnTo>
                      <a:pt x="738" y="932"/>
                    </a:lnTo>
                    <a:lnTo>
                      <a:pt x="742" y="941"/>
                    </a:lnTo>
                    <a:lnTo>
                      <a:pt x="746" y="951"/>
                    </a:lnTo>
                    <a:lnTo>
                      <a:pt x="750" y="957"/>
                    </a:lnTo>
                    <a:lnTo>
                      <a:pt x="753" y="969"/>
                    </a:lnTo>
                    <a:lnTo>
                      <a:pt x="757" y="977"/>
                    </a:lnTo>
                    <a:lnTo>
                      <a:pt x="761" y="983"/>
                    </a:lnTo>
                    <a:lnTo>
                      <a:pt x="765" y="994"/>
                    </a:lnTo>
                    <a:lnTo>
                      <a:pt x="769" y="1005"/>
                    </a:lnTo>
                    <a:lnTo>
                      <a:pt x="773" y="1012"/>
                    </a:lnTo>
                    <a:lnTo>
                      <a:pt x="777" y="1022"/>
                    </a:lnTo>
                    <a:lnTo>
                      <a:pt x="781" y="1030"/>
                    </a:lnTo>
                    <a:lnTo>
                      <a:pt x="785" y="1040"/>
                    </a:lnTo>
                    <a:lnTo>
                      <a:pt x="789" y="1042"/>
                    </a:lnTo>
                    <a:lnTo>
                      <a:pt x="793" y="1059"/>
                    </a:lnTo>
                    <a:lnTo>
                      <a:pt x="797" y="1066"/>
                    </a:lnTo>
                    <a:lnTo>
                      <a:pt x="801" y="1078"/>
                    </a:lnTo>
                    <a:lnTo>
                      <a:pt x="805" y="1088"/>
                    </a:lnTo>
                    <a:lnTo>
                      <a:pt x="809" y="1093"/>
                    </a:lnTo>
                    <a:lnTo>
                      <a:pt x="813" y="1101"/>
                    </a:lnTo>
                    <a:lnTo>
                      <a:pt x="817" y="1112"/>
                    </a:lnTo>
                    <a:lnTo>
                      <a:pt x="821" y="1119"/>
                    </a:lnTo>
                    <a:lnTo>
                      <a:pt x="824" y="1128"/>
                    </a:lnTo>
                    <a:lnTo>
                      <a:pt x="828" y="1140"/>
                    </a:lnTo>
                    <a:lnTo>
                      <a:pt x="832" y="1144"/>
                    </a:lnTo>
                    <a:lnTo>
                      <a:pt x="836" y="1155"/>
                    </a:lnTo>
                    <a:lnTo>
                      <a:pt x="840" y="1164"/>
                    </a:lnTo>
                    <a:lnTo>
                      <a:pt x="844" y="1175"/>
                    </a:lnTo>
                    <a:lnTo>
                      <a:pt x="848" y="1178"/>
                    </a:lnTo>
                    <a:lnTo>
                      <a:pt x="852" y="1189"/>
                    </a:lnTo>
                    <a:lnTo>
                      <a:pt x="856" y="1201"/>
                    </a:lnTo>
                    <a:lnTo>
                      <a:pt x="860" y="1209"/>
                    </a:lnTo>
                    <a:lnTo>
                      <a:pt x="864" y="1219"/>
                    </a:lnTo>
                    <a:lnTo>
                      <a:pt x="868" y="1224"/>
                    </a:lnTo>
                    <a:lnTo>
                      <a:pt x="872" y="1237"/>
                    </a:lnTo>
                    <a:lnTo>
                      <a:pt x="876" y="1242"/>
                    </a:lnTo>
                    <a:lnTo>
                      <a:pt x="880" y="1250"/>
                    </a:lnTo>
                    <a:lnTo>
                      <a:pt x="884" y="1261"/>
                    </a:lnTo>
                    <a:lnTo>
                      <a:pt x="888" y="1267"/>
                    </a:lnTo>
                    <a:lnTo>
                      <a:pt x="891" y="1279"/>
                    </a:lnTo>
                    <a:lnTo>
                      <a:pt x="895" y="1288"/>
                    </a:lnTo>
                    <a:lnTo>
                      <a:pt x="899" y="1291"/>
                    </a:lnTo>
                    <a:lnTo>
                      <a:pt x="903" y="1301"/>
                    </a:lnTo>
                    <a:lnTo>
                      <a:pt x="907" y="1309"/>
                    </a:lnTo>
                    <a:lnTo>
                      <a:pt x="911" y="1316"/>
                    </a:lnTo>
                    <a:lnTo>
                      <a:pt x="915" y="1326"/>
                    </a:lnTo>
                    <a:lnTo>
                      <a:pt x="919" y="1336"/>
                    </a:lnTo>
                    <a:lnTo>
                      <a:pt x="923" y="1342"/>
                    </a:lnTo>
                    <a:lnTo>
                      <a:pt x="927" y="1350"/>
                    </a:lnTo>
                    <a:lnTo>
                      <a:pt x="931" y="1360"/>
                    </a:lnTo>
                    <a:lnTo>
                      <a:pt x="935" y="1367"/>
                    </a:lnTo>
                    <a:lnTo>
                      <a:pt x="939" y="1375"/>
                    </a:lnTo>
                    <a:lnTo>
                      <a:pt x="943" y="1385"/>
                    </a:lnTo>
                    <a:lnTo>
                      <a:pt x="947" y="1393"/>
                    </a:lnTo>
                    <a:lnTo>
                      <a:pt x="951" y="1402"/>
                    </a:lnTo>
                    <a:lnTo>
                      <a:pt x="955" y="1411"/>
                    </a:lnTo>
                    <a:lnTo>
                      <a:pt x="958" y="1419"/>
                    </a:lnTo>
                    <a:lnTo>
                      <a:pt x="962" y="1426"/>
                    </a:lnTo>
                    <a:lnTo>
                      <a:pt x="966" y="1431"/>
                    </a:lnTo>
                    <a:lnTo>
                      <a:pt x="970" y="1438"/>
                    </a:lnTo>
                    <a:lnTo>
                      <a:pt x="974" y="1444"/>
                    </a:lnTo>
                    <a:lnTo>
                      <a:pt x="978" y="1457"/>
                    </a:lnTo>
                    <a:lnTo>
                      <a:pt x="982" y="1462"/>
                    </a:lnTo>
                    <a:lnTo>
                      <a:pt x="986" y="1469"/>
                    </a:lnTo>
                    <a:lnTo>
                      <a:pt x="990" y="1479"/>
                    </a:lnTo>
                    <a:lnTo>
                      <a:pt x="994" y="1486"/>
                    </a:lnTo>
                    <a:lnTo>
                      <a:pt x="998" y="1493"/>
                    </a:lnTo>
                    <a:lnTo>
                      <a:pt x="1002" y="1498"/>
                    </a:lnTo>
                    <a:lnTo>
                      <a:pt x="1006" y="1505"/>
                    </a:lnTo>
                    <a:lnTo>
                      <a:pt x="1010" y="1512"/>
                    </a:lnTo>
                    <a:lnTo>
                      <a:pt x="1014" y="1520"/>
                    </a:lnTo>
                    <a:lnTo>
                      <a:pt x="1018" y="1528"/>
                    </a:lnTo>
                    <a:lnTo>
                      <a:pt x="1022" y="1532"/>
                    </a:lnTo>
                    <a:lnTo>
                      <a:pt x="1026" y="1543"/>
                    </a:lnTo>
                    <a:lnTo>
                      <a:pt x="1029" y="1549"/>
                    </a:lnTo>
                    <a:lnTo>
                      <a:pt x="1033" y="1556"/>
                    </a:lnTo>
                    <a:lnTo>
                      <a:pt x="1037" y="1563"/>
                    </a:lnTo>
                    <a:lnTo>
                      <a:pt x="1041" y="1570"/>
                    </a:lnTo>
                    <a:lnTo>
                      <a:pt x="1045" y="1576"/>
                    </a:lnTo>
                    <a:lnTo>
                      <a:pt x="1049" y="1583"/>
                    </a:lnTo>
                    <a:lnTo>
                      <a:pt x="1053" y="1589"/>
                    </a:lnTo>
                    <a:lnTo>
                      <a:pt x="1057" y="1593"/>
                    </a:lnTo>
                    <a:lnTo>
                      <a:pt x="1061" y="1604"/>
                    </a:lnTo>
                    <a:lnTo>
                      <a:pt x="1065" y="1605"/>
                    </a:lnTo>
                    <a:lnTo>
                      <a:pt x="1069" y="1618"/>
                    </a:lnTo>
                    <a:lnTo>
                      <a:pt x="1073" y="1622"/>
                    </a:lnTo>
                    <a:lnTo>
                      <a:pt x="1077" y="1626"/>
                    </a:lnTo>
                    <a:lnTo>
                      <a:pt x="1081" y="1633"/>
                    </a:lnTo>
                    <a:lnTo>
                      <a:pt x="1085" y="1640"/>
                    </a:lnTo>
                    <a:lnTo>
                      <a:pt x="1089" y="1646"/>
                    </a:lnTo>
                    <a:lnTo>
                      <a:pt x="1093" y="1653"/>
                    </a:lnTo>
                    <a:lnTo>
                      <a:pt x="1096" y="1660"/>
                    </a:lnTo>
                    <a:lnTo>
                      <a:pt x="1100" y="1663"/>
                    </a:lnTo>
                    <a:lnTo>
                      <a:pt x="1104" y="1669"/>
                    </a:lnTo>
                    <a:lnTo>
                      <a:pt x="1108" y="1672"/>
                    </a:lnTo>
                    <a:lnTo>
                      <a:pt x="1112" y="1681"/>
                    </a:lnTo>
                    <a:lnTo>
                      <a:pt x="1116" y="1688"/>
                    </a:lnTo>
                    <a:lnTo>
                      <a:pt x="1120" y="1689"/>
                    </a:lnTo>
                    <a:lnTo>
                      <a:pt x="1124" y="1695"/>
                    </a:lnTo>
                    <a:lnTo>
                      <a:pt x="1128" y="1702"/>
                    </a:lnTo>
                    <a:lnTo>
                      <a:pt x="1132" y="1707"/>
                    </a:lnTo>
                    <a:lnTo>
                      <a:pt x="1136" y="1717"/>
                    </a:lnTo>
                    <a:lnTo>
                      <a:pt x="1140" y="1718"/>
                    </a:lnTo>
                    <a:lnTo>
                      <a:pt x="1144" y="1724"/>
                    </a:lnTo>
                    <a:lnTo>
                      <a:pt x="1148" y="1729"/>
                    </a:lnTo>
                    <a:lnTo>
                      <a:pt x="1152" y="1736"/>
                    </a:lnTo>
                    <a:lnTo>
                      <a:pt x="1156" y="1739"/>
                    </a:lnTo>
                    <a:lnTo>
                      <a:pt x="1160" y="1747"/>
                    </a:lnTo>
                    <a:lnTo>
                      <a:pt x="1164" y="1749"/>
                    </a:lnTo>
                    <a:lnTo>
                      <a:pt x="1167" y="1757"/>
                    </a:lnTo>
                    <a:lnTo>
                      <a:pt x="1171" y="1761"/>
                    </a:lnTo>
                    <a:lnTo>
                      <a:pt x="1175" y="1765"/>
                    </a:lnTo>
                    <a:lnTo>
                      <a:pt x="1179" y="1772"/>
                    </a:lnTo>
                    <a:lnTo>
                      <a:pt x="1183" y="1776"/>
                    </a:lnTo>
                    <a:lnTo>
                      <a:pt x="1187" y="1777"/>
                    </a:lnTo>
                    <a:lnTo>
                      <a:pt x="1191" y="1783"/>
                    </a:lnTo>
                    <a:lnTo>
                      <a:pt x="1195" y="1787"/>
                    </a:lnTo>
                    <a:lnTo>
                      <a:pt x="1199" y="1793"/>
                    </a:lnTo>
                    <a:lnTo>
                      <a:pt x="1203" y="1796"/>
                    </a:lnTo>
                    <a:lnTo>
                      <a:pt x="1207" y="1804"/>
                    </a:lnTo>
                    <a:lnTo>
                      <a:pt x="1211" y="1801"/>
                    </a:lnTo>
                    <a:lnTo>
                      <a:pt x="1215" y="1810"/>
                    </a:lnTo>
                    <a:lnTo>
                      <a:pt x="1219" y="1812"/>
                    </a:lnTo>
                    <a:lnTo>
                      <a:pt x="1223" y="1818"/>
                    </a:lnTo>
                    <a:lnTo>
                      <a:pt x="1227" y="1820"/>
                    </a:lnTo>
                    <a:lnTo>
                      <a:pt x="1231" y="1823"/>
                    </a:lnTo>
                    <a:lnTo>
                      <a:pt x="1234" y="1825"/>
                    </a:lnTo>
                    <a:lnTo>
                      <a:pt x="1238" y="1830"/>
                    </a:lnTo>
                    <a:lnTo>
                      <a:pt x="1242" y="1835"/>
                    </a:lnTo>
                    <a:lnTo>
                      <a:pt x="1246" y="1841"/>
                    </a:lnTo>
                    <a:lnTo>
                      <a:pt x="1250" y="1840"/>
                    </a:lnTo>
                    <a:lnTo>
                      <a:pt x="1254" y="1846"/>
                    </a:lnTo>
                    <a:lnTo>
                      <a:pt x="1258" y="1843"/>
                    </a:lnTo>
                    <a:lnTo>
                      <a:pt x="1262" y="1850"/>
                    </a:lnTo>
                    <a:lnTo>
                      <a:pt x="1266" y="1855"/>
                    </a:lnTo>
                    <a:lnTo>
                      <a:pt x="1270" y="1855"/>
                    </a:lnTo>
                    <a:lnTo>
                      <a:pt x="1274" y="1858"/>
                    </a:lnTo>
                    <a:lnTo>
                      <a:pt x="1278" y="1862"/>
                    </a:lnTo>
                    <a:lnTo>
                      <a:pt x="1282" y="1868"/>
                    </a:lnTo>
                    <a:lnTo>
                      <a:pt x="1286" y="1870"/>
                    </a:lnTo>
                    <a:lnTo>
                      <a:pt x="1290" y="1872"/>
                    </a:lnTo>
                    <a:lnTo>
                      <a:pt x="1294" y="1871"/>
                    </a:lnTo>
                    <a:lnTo>
                      <a:pt x="1298" y="1876"/>
                    </a:lnTo>
                    <a:lnTo>
                      <a:pt x="1301" y="1879"/>
                    </a:lnTo>
                    <a:lnTo>
                      <a:pt x="1305" y="1882"/>
                    </a:lnTo>
                    <a:lnTo>
                      <a:pt x="1309" y="1883"/>
                    </a:lnTo>
                    <a:lnTo>
                      <a:pt x="1313" y="1884"/>
                    </a:lnTo>
                    <a:lnTo>
                      <a:pt x="1317" y="1888"/>
                    </a:lnTo>
                    <a:lnTo>
                      <a:pt x="1321" y="1889"/>
                    </a:lnTo>
                    <a:lnTo>
                      <a:pt x="1325" y="1890"/>
                    </a:lnTo>
                    <a:lnTo>
                      <a:pt x="1329" y="1891"/>
                    </a:lnTo>
                    <a:lnTo>
                      <a:pt x="1333" y="1895"/>
                    </a:lnTo>
                    <a:lnTo>
                      <a:pt x="1337" y="1895"/>
                    </a:lnTo>
                    <a:lnTo>
                      <a:pt x="1341" y="1900"/>
                    </a:lnTo>
                    <a:lnTo>
                      <a:pt x="1345" y="1901"/>
                    </a:lnTo>
                    <a:lnTo>
                      <a:pt x="1349" y="1903"/>
                    </a:lnTo>
                    <a:lnTo>
                      <a:pt x="1353" y="1902"/>
                    </a:lnTo>
                    <a:lnTo>
                      <a:pt x="1357" y="1903"/>
                    </a:lnTo>
                    <a:lnTo>
                      <a:pt x="1361" y="1906"/>
                    </a:lnTo>
                    <a:lnTo>
                      <a:pt x="1365" y="1905"/>
                    </a:lnTo>
                    <a:lnTo>
                      <a:pt x="1369" y="1911"/>
                    </a:lnTo>
                    <a:lnTo>
                      <a:pt x="1372" y="1911"/>
                    </a:lnTo>
                    <a:lnTo>
                      <a:pt x="1376" y="1905"/>
                    </a:lnTo>
                    <a:lnTo>
                      <a:pt x="1380" y="1913"/>
                    </a:lnTo>
                    <a:lnTo>
                      <a:pt x="1384" y="1912"/>
                    </a:lnTo>
                    <a:lnTo>
                      <a:pt x="1388" y="1913"/>
                    </a:lnTo>
                    <a:lnTo>
                      <a:pt x="1392" y="1914"/>
                    </a:lnTo>
                    <a:lnTo>
                      <a:pt x="1396" y="1917"/>
                    </a:lnTo>
                    <a:lnTo>
                      <a:pt x="1400" y="1911"/>
                    </a:lnTo>
                    <a:lnTo>
                      <a:pt x="1404" y="1918"/>
                    </a:lnTo>
                    <a:lnTo>
                      <a:pt x="1408" y="1917"/>
                    </a:lnTo>
                    <a:lnTo>
                      <a:pt x="1412" y="1917"/>
                    </a:lnTo>
                    <a:lnTo>
                      <a:pt x="1416" y="1917"/>
                    </a:lnTo>
                    <a:lnTo>
                      <a:pt x="1420" y="1917"/>
                    </a:lnTo>
                    <a:lnTo>
                      <a:pt x="1424" y="1919"/>
                    </a:lnTo>
                    <a:lnTo>
                      <a:pt x="1428" y="1919"/>
                    </a:lnTo>
                    <a:lnTo>
                      <a:pt x="1432" y="1920"/>
                    </a:lnTo>
                    <a:lnTo>
                      <a:pt x="1436" y="1914"/>
                    </a:lnTo>
                    <a:lnTo>
                      <a:pt x="1439" y="1918"/>
                    </a:lnTo>
                    <a:lnTo>
                      <a:pt x="1443" y="1918"/>
                    </a:lnTo>
                    <a:lnTo>
                      <a:pt x="1447" y="1920"/>
                    </a:lnTo>
                    <a:lnTo>
                      <a:pt x="1451" y="1921"/>
                    </a:lnTo>
                    <a:lnTo>
                      <a:pt x="1455" y="1917"/>
                    </a:lnTo>
                    <a:lnTo>
                      <a:pt x="1459" y="1918"/>
                    </a:lnTo>
                    <a:lnTo>
                      <a:pt x="1463" y="1923"/>
                    </a:lnTo>
                    <a:lnTo>
                      <a:pt x="1467" y="1918"/>
                    </a:lnTo>
                    <a:lnTo>
                      <a:pt x="1471" y="1918"/>
                    </a:lnTo>
                    <a:lnTo>
                      <a:pt x="1475" y="1918"/>
                    </a:lnTo>
                    <a:lnTo>
                      <a:pt x="1479" y="1914"/>
                    </a:lnTo>
                    <a:lnTo>
                      <a:pt x="1483" y="1915"/>
                    </a:lnTo>
                    <a:lnTo>
                      <a:pt x="1487" y="1913"/>
                    </a:lnTo>
                    <a:lnTo>
                      <a:pt x="1491" y="1913"/>
                    </a:lnTo>
                    <a:lnTo>
                      <a:pt x="1495" y="1912"/>
                    </a:lnTo>
                    <a:lnTo>
                      <a:pt x="1499" y="1911"/>
                    </a:lnTo>
                    <a:lnTo>
                      <a:pt x="1503" y="1907"/>
                    </a:lnTo>
                    <a:lnTo>
                      <a:pt x="1506" y="1909"/>
                    </a:lnTo>
                    <a:lnTo>
                      <a:pt x="1510" y="1908"/>
                    </a:lnTo>
                    <a:lnTo>
                      <a:pt x="1514" y="1906"/>
                    </a:lnTo>
                    <a:lnTo>
                      <a:pt x="1518" y="1905"/>
                    </a:lnTo>
                    <a:lnTo>
                      <a:pt x="1522" y="1903"/>
                    </a:lnTo>
                    <a:lnTo>
                      <a:pt x="1526" y="1902"/>
                    </a:lnTo>
                    <a:lnTo>
                      <a:pt x="1530" y="1901"/>
                    </a:lnTo>
                    <a:lnTo>
                      <a:pt x="1534" y="1897"/>
                    </a:lnTo>
                    <a:lnTo>
                      <a:pt x="1538" y="1899"/>
                    </a:lnTo>
                    <a:lnTo>
                      <a:pt x="1542" y="1896"/>
                    </a:lnTo>
                    <a:lnTo>
                      <a:pt x="1546" y="1895"/>
                    </a:lnTo>
                    <a:lnTo>
                      <a:pt x="1550" y="1892"/>
                    </a:lnTo>
                    <a:lnTo>
                      <a:pt x="1554" y="1888"/>
                    </a:lnTo>
                    <a:lnTo>
                      <a:pt x="1558" y="1888"/>
                    </a:lnTo>
                    <a:lnTo>
                      <a:pt x="1562" y="1885"/>
                    </a:lnTo>
                    <a:lnTo>
                      <a:pt x="1566" y="1884"/>
                    </a:lnTo>
                    <a:lnTo>
                      <a:pt x="1570" y="1879"/>
                    </a:lnTo>
                    <a:lnTo>
                      <a:pt x="1574" y="1880"/>
                    </a:lnTo>
                    <a:lnTo>
                      <a:pt x="1577" y="1874"/>
                    </a:lnTo>
                    <a:lnTo>
                      <a:pt x="1581" y="1874"/>
                    </a:lnTo>
                    <a:lnTo>
                      <a:pt x="1585" y="1873"/>
                    </a:lnTo>
                    <a:lnTo>
                      <a:pt x="1589" y="1871"/>
                    </a:lnTo>
                    <a:lnTo>
                      <a:pt x="1593" y="1870"/>
                    </a:lnTo>
                    <a:lnTo>
                      <a:pt x="1597" y="1867"/>
                    </a:lnTo>
                    <a:lnTo>
                      <a:pt x="1601" y="1865"/>
                    </a:lnTo>
                    <a:lnTo>
                      <a:pt x="1605" y="1860"/>
                    </a:lnTo>
                    <a:lnTo>
                      <a:pt x="1609" y="1856"/>
                    </a:lnTo>
                    <a:lnTo>
                      <a:pt x="1613" y="1856"/>
                    </a:lnTo>
                    <a:lnTo>
                      <a:pt x="1617" y="1852"/>
                    </a:lnTo>
                    <a:lnTo>
                      <a:pt x="1621" y="1852"/>
                    </a:lnTo>
                    <a:lnTo>
                      <a:pt x="1625" y="1846"/>
                    </a:lnTo>
                    <a:lnTo>
                      <a:pt x="1629" y="1843"/>
                    </a:lnTo>
                    <a:lnTo>
                      <a:pt x="1633" y="1844"/>
                    </a:lnTo>
                    <a:lnTo>
                      <a:pt x="1637" y="1838"/>
                    </a:lnTo>
                    <a:lnTo>
                      <a:pt x="1641" y="1837"/>
                    </a:lnTo>
                    <a:lnTo>
                      <a:pt x="1644" y="1830"/>
                    </a:lnTo>
                    <a:lnTo>
                      <a:pt x="1648" y="1829"/>
                    </a:lnTo>
                    <a:lnTo>
                      <a:pt x="1652" y="1826"/>
                    </a:lnTo>
                    <a:lnTo>
                      <a:pt x="1656" y="1823"/>
                    </a:lnTo>
                    <a:lnTo>
                      <a:pt x="1660" y="1818"/>
                    </a:lnTo>
                    <a:lnTo>
                      <a:pt x="1664" y="1813"/>
                    </a:lnTo>
                    <a:lnTo>
                      <a:pt x="1668" y="1813"/>
                    </a:lnTo>
                    <a:lnTo>
                      <a:pt x="1672" y="1806"/>
                    </a:lnTo>
                    <a:lnTo>
                      <a:pt x="1676" y="1805"/>
                    </a:lnTo>
                    <a:lnTo>
                      <a:pt x="1680" y="1804"/>
                    </a:lnTo>
                    <a:lnTo>
                      <a:pt x="1684" y="1796"/>
                    </a:lnTo>
                    <a:lnTo>
                      <a:pt x="1688" y="1793"/>
                    </a:lnTo>
                    <a:lnTo>
                      <a:pt x="1692" y="1790"/>
                    </a:lnTo>
                    <a:lnTo>
                      <a:pt x="1696" y="1784"/>
                    </a:lnTo>
                    <a:lnTo>
                      <a:pt x="1700" y="1783"/>
                    </a:lnTo>
                    <a:lnTo>
                      <a:pt x="1704" y="1776"/>
                    </a:lnTo>
                    <a:lnTo>
                      <a:pt x="1708" y="1779"/>
                    </a:lnTo>
                    <a:lnTo>
                      <a:pt x="1711" y="1770"/>
                    </a:lnTo>
                    <a:lnTo>
                      <a:pt x="1715" y="1767"/>
                    </a:lnTo>
                    <a:lnTo>
                      <a:pt x="1719" y="1765"/>
                    </a:lnTo>
                    <a:lnTo>
                      <a:pt x="1723" y="1760"/>
                    </a:lnTo>
                    <a:lnTo>
                      <a:pt x="1727" y="1759"/>
                    </a:lnTo>
                    <a:lnTo>
                      <a:pt x="1731" y="1752"/>
                    </a:lnTo>
                    <a:lnTo>
                      <a:pt x="1735" y="1747"/>
                    </a:lnTo>
                    <a:lnTo>
                      <a:pt x="1739" y="1743"/>
                    </a:lnTo>
                    <a:lnTo>
                      <a:pt x="1743" y="1739"/>
                    </a:lnTo>
                    <a:lnTo>
                      <a:pt x="1747" y="1740"/>
                    </a:lnTo>
                    <a:lnTo>
                      <a:pt x="1751" y="1731"/>
                    </a:lnTo>
                    <a:lnTo>
                      <a:pt x="1755" y="1729"/>
                    </a:lnTo>
                    <a:lnTo>
                      <a:pt x="1759" y="1721"/>
                    </a:lnTo>
                    <a:lnTo>
                      <a:pt x="1763" y="1715"/>
                    </a:lnTo>
                    <a:lnTo>
                      <a:pt x="1767" y="1716"/>
                    </a:lnTo>
                    <a:lnTo>
                      <a:pt x="1771" y="1708"/>
                    </a:lnTo>
                    <a:lnTo>
                      <a:pt x="1775" y="1706"/>
                    </a:lnTo>
                    <a:lnTo>
                      <a:pt x="1779" y="1699"/>
                    </a:lnTo>
                    <a:lnTo>
                      <a:pt x="1782" y="1696"/>
                    </a:lnTo>
                    <a:lnTo>
                      <a:pt x="1786" y="1689"/>
                    </a:lnTo>
                    <a:lnTo>
                      <a:pt x="1790" y="1683"/>
                    </a:lnTo>
                    <a:lnTo>
                      <a:pt x="1794" y="1686"/>
                    </a:lnTo>
                    <a:lnTo>
                      <a:pt x="1798" y="1675"/>
                    </a:lnTo>
                    <a:lnTo>
                      <a:pt x="1802" y="1670"/>
                    </a:lnTo>
                    <a:lnTo>
                      <a:pt x="1806" y="1669"/>
                    </a:lnTo>
                    <a:lnTo>
                      <a:pt x="1810" y="1660"/>
                    </a:lnTo>
                    <a:lnTo>
                      <a:pt x="1814" y="1656"/>
                    </a:lnTo>
                    <a:lnTo>
                      <a:pt x="1818" y="1650"/>
                    </a:lnTo>
                    <a:lnTo>
                      <a:pt x="1822" y="1646"/>
                    </a:lnTo>
                    <a:lnTo>
                      <a:pt x="1826" y="1644"/>
                    </a:lnTo>
                    <a:lnTo>
                      <a:pt x="1830" y="1636"/>
                    </a:lnTo>
                    <a:lnTo>
                      <a:pt x="1834" y="1632"/>
                    </a:lnTo>
                    <a:lnTo>
                      <a:pt x="1838" y="1627"/>
                    </a:lnTo>
                    <a:lnTo>
                      <a:pt x="1842" y="1618"/>
                    </a:lnTo>
                    <a:lnTo>
                      <a:pt x="1846" y="1619"/>
                    </a:lnTo>
                    <a:lnTo>
                      <a:pt x="1849" y="1615"/>
                    </a:lnTo>
                    <a:lnTo>
                      <a:pt x="1853" y="1610"/>
                    </a:lnTo>
                    <a:lnTo>
                      <a:pt x="1857" y="1599"/>
                    </a:lnTo>
                    <a:lnTo>
                      <a:pt x="1861" y="1599"/>
                    </a:lnTo>
                    <a:lnTo>
                      <a:pt x="1865" y="1593"/>
                    </a:lnTo>
                    <a:lnTo>
                      <a:pt x="1869" y="1586"/>
                    </a:lnTo>
                    <a:lnTo>
                      <a:pt x="1873" y="1577"/>
                    </a:lnTo>
                    <a:lnTo>
                      <a:pt x="1877" y="1576"/>
                    </a:lnTo>
                    <a:lnTo>
                      <a:pt x="1881" y="1573"/>
                    </a:lnTo>
                    <a:lnTo>
                      <a:pt x="1885" y="1564"/>
                    </a:lnTo>
                    <a:lnTo>
                      <a:pt x="1889" y="1562"/>
                    </a:lnTo>
                    <a:lnTo>
                      <a:pt x="1893" y="1553"/>
                    </a:lnTo>
                    <a:lnTo>
                      <a:pt x="1897" y="1549"/>
                    </a:lnTo>
                    <a:lnTo>
                      <a:pt x="1901" y="1543"/>
                    </a:lnTo>
                    <a:lnTo>
                      <a:pt x="1905" y="1541"/>
                    </a:lnTo>
                    <a:lnTo>
                      <a:pt x="1909" y="1529"/>
                    </a:lnTo>
                    <a:lnTo>
                      <a:pt x="1913" y="1527"/>
                    </a:lnTo>
                    <a:lnTo>
                      <a:pt x="1917" y="1526"/>
                    </a:lnTo>
                    <a:lnTo>
                      <a:pt x="1920" y="1515"/>
                    </a:lnTo>
                    <a:lnTo>
                      <a:pt x="1924" y="1508"/>
                    </a:lnTo>
                    <a:lnTo>
                      <a:pt x="1928" y="1505"/>
                    </a:lnTo>
                    <a:lnTo>
                      <a:pt x="1932" y="1498"/>
                    </a:lnTo>
                    <a:lnTo>
                      <a:pt x="1936" y="1496"/>
                    </a:lnTo>
                    <a:lnTo>
                      <a:pt x="1940" y="1487"/>
                    </a:lnTo>
                    <a:lnTo>
                      <a:pt x="1944" y="1484"/>
                    </a:lnTo>
                    <a:lnTo>
                      <a:pt x="1948" y="1478"/>
                    </a:lnTo>
                    <a:lnTo>
                      <a:pt x="1952" y="1473"/>
                    </a:lnTo>
                    <a:lnTo>
                      <a:pt x="1956" y="1462"/>
                    </a:lnTo>
                    <a:lnTo>
                      <a:pt x="1960" y="1458"/>
                    </a:lnTo>
                    <a:lnTo>
                      <a:pt x="1964" y="1454"/>
                    </a:lnTo>
                    <a:lnTo>
                      <a:pt x="1968" y="1449"/>
                    </a:lnTo>
                    <a:lnTo>
                      <a:pt x="1972" y="1443"/>
                    </a:lnTo>
                    <a:lnTo>
                      <a:pt x="1976" y="1435"/>
                    </a:lnTo>
                    <a:lnTo>
                      <a:pt x="1980" y="1433"/>
                    </a:lnTo>
                    <a:lnTo>
                      <a:pt x="1984" y="1427"/>
                    </a:lnTo>
                    <a:lnTo>
                      <a:pt x="1987" y="1421"/>
                    </a:lnTo>
                    <a:lnTo>
                      <a:pt x="1991" y="1411"/>
                    </a:lnTo>
                    <a:lnTo>
                      <a:pt x="1995" y="1409"/>
                    </a:lnTo>
                    <a:lnTo>
                      <a:pt x="1999" y="1401"/>
                    </a:lnTo>
                    <a:lnTo>
                      <a:pt x="2003" y="1397"/>
                    </a:lnTo>
                    <a:lnTo>
                      <a:pt x="2007" y="1391"/>
                    </a:lnTo>
                    <a:lnTo>
                      <a:pt x="2011" y="1384"/>
                    </a:lnTo>
                    <a:lnTo>
                      <a:pt x="2015" y="1379"/>
                    </a:lnTo>
                    <a:lnTo>
                      <a:pt x="2019" y="1373"/>
                    </a:lnTo>
                    <a:lnTo>
                      <a:pt x="2023" y="1367"/>
                    </a:lnTo>
                    <a:lnTo>
                      <a:pt x="2027" y="1359"/>
                    </a:lnTo>
                    <a:lnTo>
                      <a:pt x="2031" y="1356"/>
                    </a:lnTo>
                    <a:lnTo>
                      <a:pt x="2035" y="1348"/>
                    </a:lnTo>
                    <a:lnTo>
                      <a:pt x="2039" y="1343"/>
                    </a:lnTo>
                    <a:lnTo>
                      <a:pt x="2043" y="1339"/>
                    </a:lnTo>
                    <a:lnTo>
                      <a:pt x="2047" y="1332"/>
                    </a:lnTo>
                    <a:lnTo>
                      <a:pt x="2051" y="1324"/>
                    </a:lnTo>
                    <a:lnTo>
                      <a:pt x="2054" y="1318"/>
                    </a:lnTo>
                    <a:lnTo>
                      <a:pt x="2058" y="1313"/>
                    </a:lnTo>
                    <a:lnTo>
                      <a:pt x="2062" y="1308"/>
                    </a:lnTo>
                    <a:lnTo>
                      <a:pt x="2066" y="1301"/>
                    </a:lnTo>
                    <a:lnTo>
                      <a:pt x="2070" y="1295"/>
                    </a:lnTo>
                    <a:lnTo>
                      <a:pt x="2074" y="1290"/>
                    </a:lnTo>
                    <a:lnTo>
                      <a:pt x="2078" y="1282"/>
                    </a:lnTo>
                    <a:lnTo>
                      <a:pt x="2082" y="1274"/>
                    </a:lnTo>
                    <a:lnTo>
                      <a:pt x="2086" y="1270"/>
                    </a:lnTo>
                    <a:lnTo>
                      <a:pt x="2090" y="1265"/>
                    </a:lnTo>
                    <a:lnTo>
                      <a:pt x="2094" y="1257"/>
                    </a:lnTo>
                    <a:lnTo>
                      <a:pt x="2098" y="1251"/>
                    </a:lnTo>
                    <a:lnTo>
                      <a:pt x="2102" y="1249"/>
                    </a:lnTo>
                    <a:lnTo>
                      <a:pt x="2106" y="1241"/>
                    </a:lnTo>
                    <a:lnTo>
                      <a:pt x="2110" y="1232"/>
                    </a:lnTo>
                    <a:lnTo>
                      <a:pt x="2114" y="1229"/>
                    </a:lnTo>
                    <a:lnTo>
                      <a:pt x="2118" y="1227"/>
                    </a:lnTo>
                    <a:lnTo>
                      <a:pt x="2122" y="1218"/>
                    </a:lnTo>
                    <a:lnTo>
                      <a:pt x="2125" y="1213"/>
                    </a:lnTo>
                    <a:lnTo>
                      <a:pt x="2129" y="1205"/>
                    </a:lnTo>
                    <a:lnTo>
                      <a:pt x="2133" y="1197"/>
                    </a:lnTo>
                    <a:lnTo>
                      <a:pt x="2137" y="1191"/>
                    </a:lnTo>
                    <a:lnTo>
                      <a:pt x="2141" y="1184"/>
                    </a:lnTo>
                    <a:lnTo>
                      <a:pt x="2145" y="1181"/>
                    </a:lnTo>
                    <a:lnTo>
                      <a:pt x="2149" y="1172"/>
                    </a:lnTo>
                    <a:lnTo>
                      <a:pt x="2153" y="1165"/>
                    </a:lnTo>
                    <a:lnTo>
                      <a:pt x="2157" y="1160"/>
                    </a:lnTo>
                    <a:lnTo>
                      <a:pt x="2161" y="1156"/>
                    </a:lnTo>
                    <a:lnTo>
                      <a:pt x="2165" y="1154"/>
                    </a:lnTo>
                    <a:lnTo>
                      <a:pt x="2169" y="1143"/>
                    </a:lnTo>
                    <a:lnTo>
                      <a:pt x="2173" y="1137"/>
                    </a:lnTo>
                    <a:lnTo>
                      <a:pt x="2177" y="1130"/>
                    </a:lnTo>
                    <a:lnTo>
                      <a:pt x="2181" y="1126"/>
                    </a:lnTo>
                    <a:lnTo>
                      <a:pt x="2185" y="1120"/>
                    </a:lnTo>
                    <a:lnTo>
                      <a:pt x="2189" y="1112"/>
                    </a:lnTo>
                    <a:lnTo>
                      <a:pt x="2192" y="1107"/>
                    </a:lnTo>
                    <a:lnTo>
                      <a:pt x="2196" y="1102"/>
                    </a:lnTo>
                    <a:lnTo>
                      <a:pt x="2200" y="1098"/>
                    </a:lnTo>
                    <a:lnTo>
                      <a:pt x="2204" y="1087"/>
                    </a:lnTo>
                    <a:lnTo>
                      <a:pt x="2208" y="1084"/>
                    </a:lnTo>
                    <a:lnTo>
                      <a:pt x="2212" y="1080"/>
                    </a:lnTo>
                    <a:lnTo>
                      <a:pt x="2216" y="1075"/>
                    </a:lnTo>
                    <a:lnTo>
                      <a:pt x="2220" y="1067"/>
                    </a:lnTo>
                    <a:lnTo>
                      <a:pt x="2224" y="1058"/>
                    </a:lnTo>
                    <a:lnTo>
                      <a:pt x="2228" y="1053"/>
                    </a:lnTo>
                    <a:lnTo>
                      <a:pt x="2232" y="1049"/>
                    </a:lnTo>
                    <a:lnTo>
                      <a:pt x="2236" y="1042"/>
                    </a:lnTo>
                    <a:lnTo>
                      <a:pt x="2240" y="1037"/>
                    </a:lnTo>
                    <a:lnTo>
                      <a:pt x="2244" y="1031"/>
                    </a:lnTo>
                    <a:lnTo>
                      <a:pt x="2248" y="1027"/>
                    </a:lnTo>
                    <a:lnTo>
                      <a:pt x="2252" y="1018"/>
                    </a:lnTo>
                    <a:lnTo>
                      <a:pt x="2256" y="1015"/>
                    </a:lnTo>
                    <a:lnTo>
                      <a:pt x="2259" y="1010"/>
                    </a:lnTo>
                    <a:lnTo>
                      <a:pt x="2263" y="1001"/>
                    </a:lnTo>
                    <a:lnTo>
                      <a:pt x="2267" y="995"/>
                    </a:lnTo>
                    <a:lnTo>
                      <a:pt x="2271" y="992"/>
                    </a:lnTo>
                    <a:lnTo>
                      <a:pt x="2275" y="980"/>
                    </a:lnTo>
                    <a:lnTo>
                      <a:pt x="2279" y="978"/>
                    </a:lnTo>
                    <a:lnTo>
                      <a:pt x="2283" y="975"/>
                    </a:lnTo>
                    <a:lnTo>
                      <a:pt x="2287" y="968"/>
                    </a:lnTo>
                    <a:lnTo>
                      <a:pt x="2291" y="962"/>
                    </a:lnTo>
                    <a:lnTo>
                      <a:pt x="2295" y="957"/>
                    </a:lnTo>
                    <a:lnTo>
                      <a:pt x="2299" y="952"/>
                    </a:lnTo>
                    <a:lnTo>
                      <a:pt x="2303" y="946"/>
                    </a:lnTo>
                    <a:lnTo>
                      <a:pt x="2307" y="938"/>
                    </a:lnTo>
                    <a:lnTo>
                      <a:pt x="2311" y="932"/>
                    </a:lnTo>
                    <a:lnTo>
                      <a:pt x="2315" y="928"/>
                    </a:lnTo>
                    <a:lnTo>
                      <a:pt x="2319" y="923"/>
                    </a:lnTo>
                    <a:lnTo>
                      <a:pt x="2323" y="922"/>
                    </a:lnTo>
                    <a:lnTo>
                      <a:pt x="2327" y="911"/>
                    </a:lnTo>
                    <a:lnTo>
                      <a:pt x="2330" y="904"/>
                    </a:lnTo>
                    <a:lnTo>
                      <a:pt x="2334" y="899"/>
                    </a:lnTo>
                    <a:lnTo>
                      <a:pt x="2338" y="894"/>
                    </a:lnTo>
                    <a:lnTo>
                      <a:pt x="2342" y="886"/>
                    </a:lnTo>
                    <a:lnTo>
                      <a:pt x="2346" y="883"/>
                    </a:lnTo>
                    <a:lnTo>
                      <a:pt x="2350" y="876"/>
                    </a:lnTo>
                    <a:lnTo>
                      <a:pt x="2354" y="869"/>
                    </a:lnTo>
                    <a:lnTo>
                      <a:pt x="2358" y="867"/>
                    </a:lnTo>
                    <a:lnTo>
                      <a:pt x="2362" y="863"/>
                    </a:lnTo>
                    <a:lnTo>
                      <a:pt x="2366" y="855"/>
                    </a:lnTo>
                    <a:lnTo>
                      <a:pt x="2370" y="849"/>
                    </a:lnTo>
                    <a:lnTo>
                      <a:pt x="2374" y="845"/>
                    </a:lnTo>
                    <a:lnTo>
                      <a:pt x="2378" y="838"/>
                    </a:lnTo>
                    <a:lnTo>
                      <a:pt x="2382" y="832"/>
                    </a:lnTo>
                    <a:lnTo>
                      <a:pt x="2386" y="829"/>
                    </a:lnTo>
                    <a:lnTo>
                      <a:pt x="2390" y="820"/>
                    </a:lnTo>
                    <a:lnTo>
                      <a:pt x="2394" y="819"/>
                    </a:lnTo>
                    <a:lnTo>
                      <a:pt x="2397" y="811"/>
                    </a:lnTo>
                    <a:lnTo>
                      <a:pt x="2401" y="808"/>
                    </a:lnTo>
                    <a:lnTo>
                      <a:pt x="2405" y="802"/>
                    </a:lnTo>
                    <a:lnTo>
                      <a:pt x="2409" y="794"/>
                    </a:lnTo>
                    <a:lnTo>
                      <a:pt x="2413" y="792"/>
                    </a:lnTo>
                    <a:lnTo>
                      <a:pt x="2417" y="781"/>
                    </a:lnTo>
                    <a:lnTo>
                      <a:pt x="2421" y="778"/>
                    </a:lnTo>
                    <a:lnTo>
                      <a:pt x="2425" y="775"/>
                    </a:lnTo>
                    <a:lnTo>
                      <a:pt x="2429" y="770"/>
                    </a:lnTo>
                    <a:lnTo>
                      <a:pt x="2433" y="762"/>
                    </a:lnTo>
                    <a:lnTo>
                      <a:pt x="2437" y="760"/>
                    </a:lnTo>
                    <a:lnTo>
                      <a:pt x="2441" y="751"/>
                    </a:lnTo>
                    <a:lnTo>
                      <a:pt x="2445" y="748"/>
                    </a:lnTo>
                    <a:lnTo>
                      <a:pt x="2449" y="744"/>
                    </a:lnTo>
                    <a:lnTo>
                      <a:pt x="2453" y="740"/>
                    </a:lnTo>
                    <a:lnTo>
                      <a:pt x="2457" y="734"/>
                    </a:lnTo>
                    <a:lnTo>
                      <a:pt x="2461" y="724"/>
                    </a:lnTo>
                    <a:lnTo>
                      <a:pt x="2465" y="719"/>
                    </a:lnTo>
                    <a:lnTo>
                      <a:pt x="2468" y="716"/>
                    </a:lnTo>
                    <a:lnTo>
                      <a:pt x="2472" y="710"/>
                    </a:lnTo>
                    <a:lnTo>
                      <a:pt x="2476" y="704"/>
                    </a:lnTo>
                    <a:lnTo>
                      <a:pt x="2480" y="702"/>
                    </a:lnTo>
                    <a:lnTo>
                      <a:pt x="2484" y="697"/>
                    </a:lnTo>
                    <a:lnTo>
                      <a:pt x="2488" y="691"/>
                    </a:lnTo>
                    <a:lnTo>
                      <a:pt x="2492" y="684"/>
                    </a:lnTo>
                    <a:lnTo>
                      <a:pt x="2496" y="681"/>
                    </a:lnTo>
                    <a:lnTo>
                      <a:pt x="2500" y="679"/>
                    </a:lnTo>
                    <a:lnTo>
                      <a:pt x="2504" y="671"/>
                    </a:lnTo>
                    <a:lnTo>
                      <a:pt x="2508" y="666"/>
                    </a:lnTo>
                    <a:lnTo>
                      <a:pt x="2512" y="661"/>
                    </a:lnTo>
                    <a:lnTo>
                      <a:pt x="2516" y="656"/>
                    </a:lnTo>
                    <a:lnTo>
                      <a:pt x="2520" y="651"/>
                    </a:lnTo>
                    <a:lnTo>
                      <a:pt x="2524" y="644"/>
                    </a:lnTo>
                    <a:lnTo>
                      <a:pt x="2528" y="642"/>
                    </a:lnTo>
                    <a:lnTo>
                      <a:pt x="2532" y="638"/>
                    </a:lnTo>
                    <a:lnTo>
                      <a:pt x="2535" y="635"/>
                    </a:lnTo>
                    <a:lnTo>
                      <a:pt x="2539" y="627"/>
                    </a:lnTo>
                    <a:lnTo>
                      <a:pt x="2543" y="625"/>
                    </a:lnTo>
                    <a:lnTo>
                      <a:pt x="2547" y="619"/>
                    </a:lnTo>
                    <a:lnTo>
                      <a:pt x="2551" y="614"/>
                    </a:lnTo>
                    <a:lnTo>
                      <a:pt x="2555" y="612"/>
                    </a:lnTo>
                    <a:lnTo>
                      <a:pt x="2559" y="604"/>
                    </a:lnTo>
                    <a:lnTo>
                      <a:pt x="2563" y="601"/>
                    </a:lnTo>
                    <a:lnTo>
                      <a:pt x="2567" y="596"/>
                    </a:lnTo>
                    <a:lnTo>
                      <a:pt x="2571" y="592"/>
                    </a:lnTo>
                    <a:lnTo>
                      <a:pt x="2575" y="590"/>
                    </a:lnTo>
                    <a:lnTo>
                      <a:pt x="2579" y="580"/>
                    </a:lnTo>
                    <a:lnTo>
                      <a:pt x="2583" y="582"/>
                    </a:lnTo>
                    <a:lnTo>
                      <a:pt x="2587" y="576"/>
                    </a:lnTo>
                    <a:lnTo>
                      <a:pt x="2591" y="571"/>
                    </a:lnTo>
                    <a:lnTo>
                      <a:pt x="2595" y="566"/>
                    </a:lnTo>
                    <a:lnTo>
                      <a:pt x="2599" y="559"/>
                    </a:lnTo>
                    <a:lnTo>
                      <a:pt x="2602" y="558"/>
                    </a:lnTo>
                    <a:lnTo>
                      <a:pt x="2606" y="553"/>
                    </a:lnTo>
                    <a:lnTo>
                      <a:pt x="2610" y="549"/>
                    </a:lnTo>
                    <a:lnTo>
                      <a:pt x="2614" y="543"/>
                    </a:lnTo>
                    <a:lnTo>
                      <a:pt x="2618" y="541"/>
                    </a:lnTo>
                    <a:lnTo>
                      <a:pt x="2622" y="534"/>
                    </a:lnTo>
                    <a:lnTo>
                      <a:pt x="2626" y="530"/>
                    </a:lnTo>
                    <a:lnTo>
                      <a:pt x="2630" y="525"/>
                    </a:lnTo>
                    <a:lnTo>
                      <a:pt x="2634" y="523"/>
                    </a:lnTo>
                    <a:lnTo>
                      <a:pt x="2638" y="519"/>
                    </a:lnTo>
                    <a:lnTo>
                      <a:pt x="2642" y="514"/>
                    </a:lnTo>
                    <a:lnTo>
                      <a:pt x="2646" y="511"/>
                    </a:lnTo>
                    <a:lnTo>
                      <a:pt x="2650" y="509"/>
                    </a:lnTo>
                    <a:lnTo>
                      <a:pt x="2654" y="497"/>
                    </a:lnTo>
                    <a:lnTo>
                      <a:pt x="2658" y="496"/>
                    </a:lnTo>
                    <a:lnTo>
                      <a:pt x="2662" y="497"/>
                    </a:lnTo>
                    <a:lnTo>
                      <a:pt x="2666" y="488"/>
                    </a:lnTo>
                    <a:lnTo>
                      <a:pt x="2670" y="484"/>
                    </a:lnTo>
                    <a:lnTo>
                      <a:pt x="2673" y="484"/>
                    </a:lnTo>
                    <a:lnTo>
                      <a:pt x="2677" y="473"/>
                    </a:lnTo>
                    <a:lnTo>
                      <a:pt x="2681" y="476"/>
                    </a:lnTo>
                    <a:lnTo>
                      <a:pt x="2685" y="467"/>
                    </a:lnTo>
                    <a:lnTo>
                      <a:pt x="2689" y="465"/>
                    </a:lnTo>
                    <a:lnTo>
                      <a:pt x="2693" y="461"/>
                    </a:lnTo>
                    <a:lnTo>
                      <a:pt x="2697" y="458"/>
                    </a:lnTo>
                    <a:lnTo>
                      <a:pt x="2701" y="455"/>
                    </a:lnTo>
                    <a:lnTo>
                      <a:pt x="2705" y="448"/>
                    </a:lnTo>
                    <a:lnTo>
                      <a:pt x="2709" y="448"/>
                    </a:lnTo>
                    <a:lnTo>
                      <a:pt x="2713" y="442"/>
                    </a:lnTo>
                    <a:lnTo>
                      <a:pt x="2717" y="438"/>
                    </a:lnTo>
                    <a:lnTo>
                      <a:pt x="2721" y="435"/>
                    </a:lnTo>
                    <a:lnTo>
                      <a:pt x="2725" y="425"/>
                    </a:lnTo>
                    <a:lnTo>
                      <a:pt x="2729" y="424"/>
                    </a:lnTo>
                    <a:lnTo>
                      <a:pt x="2733" y="419"/>
                    </a:lnTo>
                    <a:lnTo>
                      <a:pt x="2737" y="419"/>
                    </a:lnTo>
                    <a:lnTo>
                      <a:pt x="2740" y="413"/>
                    </a:lnTo>
                    <a:lnTo>
                      <a:pt x="2744" y="408"/>
                    </a:lnTo>
                    <a:lnTo>
                      <a:pt x="2748" y="408"/>
                    </a:lnTo>
                    <a:lnTo>
                      <a:pt x="2752" y="404"/>
                    </a:lnTo>
                    <a:lnTo>
                      <a:pt x="2756" y="402"/>
                    </a:lnTo>
                    <a:lnTo>
                      <a:pt x="2760" y="395"/>
                    </a:lnTo>
                    <a:lnTo>
                      <a:pt x="2764" y="393"/>
                    </a:lnTo>
                    <a:lnTo>
                      <a:pt x="2768" y="390"/>
                    </a:lnTo>
                    <a:lnTo>
                      <a:pt x="2772" y="384"/>
                    </a:lnTo>
                    <a:lnTo>
                      <a:pt x="2776" y="383"/>
                    </a:lnTo>
                    <a:lnTo>
                      <a:pt x="2780" y="376"/>
                    </a:lnTo>
                    <a:lnTo>
                      <a:pt x="2784" y="376"/>
                    </a:lnTo>
                    <a:lnTo>
                      <a:pt x="2788" y="374"/>
                    </a:lnTo>
                    <a:lnTo>
                      <a:pt x="2792" y="368"/>
                    </a:lnTo>
                    <a:lnTo>
                      <a:pt x="2796" y="363"/>
                    </a:lnTo>
                    <a:lnTo>
                      <a:pt x="2800" y="363"/>
                    </a:lnTo>
                    <a:lnTo>
                      <a:pt x="2804" y="357"/>
                    </a:lnTo>
                    <a:lnTo>
                      <a:pt x="2807" y="357"/>
                    </a:lnTo>
                    <a:lnTo>
                      <a:pt x="2811" y="351"/>
                    </a:lnTo>
                    <a:lnTo>
                      <a:pt x="2815" y="350"/>
                    </a:lnTo>
                    <a:lnTo>
                      <a:pt x="2819" y="346"/>
                    </a:lnTo>
                    <a:lnTo>
                      <a:pt x="2823" y="345"/>
                    </a:lnTo>
                    <a:lnTo>
                      <a:pt x="2827" y="339"/>
                    </a:lnTo>
                    <a:lnTo>
                      <a:pt x="2831" y="339"/>
                    </a:lnTo>
                    <a:lnTo>
                      <a:pt x="2835" y="335"/>
                    </a:lnTo>
                    <a:lnTo>
                      <a:pt x="2839" y="330"/>
                    </a:lnTo>
                    <a:lnTo>
                      <a:pt x="2843" y="329"/>
                    </a:lnTo>
                    <a:lnTo>
                      <a:pt x="2847" y="327"/>
                    </a:lnTo>
                    <a:lnTo>
                      <a:pt x="2851" y="317"/>
                    </a:lnTo>
                    <a:lnTo>
                      <a:pt x="2855" y="322"/>
                    </a:lnTo>
                    <a:lnTo>
                      <a:pt x="2859" y="317"/>
                    </a:lnTo>
                    <a:lnTo>
                      <a:pt x="2863" y="311"/>
                    </a:lnTo>
                    <a:lnTo>
                      <a:pt x="2867" y="313"/>
                    </a:lnTo>
                    <a:lnTo>
                      <a:pt x="2871" y="307"/>
                    </a:lnTo>
                    <a:lnTo>
                      <a:pt x="2875" y="301"/>
                    </a:lnTo>
                    <a:lnTo>
                      <a:pt x="2878" y="299"/>
                    </a:lnTo>
                    <a:lnTo>
                      <a:pt x="2882" y="299"/>
                    </a:lnTo>
                    <a:lnTo>
                      <a:pt x="2886" y="297"/>
                    </a:lnTo>
                    <a:lnTo>
                      <a:pt x="2890" y="293"/>
                    </a:lnTo>
                    <a:lnTo>
                      <a:pt x="2894" y="289"/>
                    </a:lnTo>
                    <a:lnTo>
                      <a:pt x="2898" y="287"/>
                    </a:lnTo>
                    <a:lnTo>
                      <a:pt x="2902" y="283"/>
                    </a:lnTo>
                    <a:lnTo>
                      <a:pt x="2906" y="282"/>
                    </a:lnTo>
                    <a:lnTo>
                      <a:pt x="2910" y="280"/>
                    </a:lnTo>
                    <a:lnTo>
                      <a:pt x="2914" y="279"/>
                    </a:lnTo>
                    <a:lnTo>
                      <a:pt x="2918" y="277"/>
                    </a:lnTo>
                    <a:lnTo>
                      <a:pt x="2922" y="271"/>
                    </a:lnTo>
                    <a:lnTo>
                      <a:pt x="2926" y="268"/>
                    </a:lnTo>
                    <a:lnTo>
                      <a:pt x="2930" y="268"/>
                    </a:lnTo>
                    <a:lnTo>
                      <a:pt x="2934" y="262"/>
                    </a:lnTo>
                    <a:lnTo>
                      <a:pt x="2938" y="264"/>
                    </a:lnTo>
                    <a:lnTo>
                      <a:pt x="2942" y="261"/>
                    </a:lnTo>
                    <a:lnTo>
                      <a:pt x="2945" y="253"/>
                    </a:lnTo>
                    <a:lnTo>
                      <a:pt x="2949" y="252"/>
                    </a:lnTo>
                    <a:lnTo>
                      <a:pt x="2953" y="248"/>
                    </a:lnTo>
                    <a:lnTo>
                      <a:pt x="2957" y="246"/>
                    </a:lnTo>
                    <a:lnTo>
                      <a:pt x="2961" y="244"/>
                    </a:lnTo>
                    <a:lnTo>
                      <a:pt x="2965" y="245"/>
                    </a:lnTo>
                    <a:lnTo>
                      <a:pt x="2969" y="239"/>
                    </a:lnTo>
                    <a:lnTo>
                      <a:pt x="2973" y="238"/>
                    </a:lnTo>
                    <a:lnTo>
                      <a:pt x="2977" y="236"/>
                    </a:lnTo>
                    <a:lnTo>
                      <a:pt x="2981" y="233"/>
                    </a:lnTo>
                    <a:lnTo>
                      <a:pt x="2985" y="229"/>
                    </a:lnTo>
                    <a:lnTo>
                      <a:pt x="2989" y="226"/>
                    </a:lnTo>
                    <a:lnTo>
                      <a:pt x="2993" y="223"/>
                    </a:lnTo>
                    <a:lnTo>
                      <a:pt x="2997" y="221"/>
                    </a:lnTo>
                    <a:lnTo>
                      <a:pt x="3001" y="221"/>
                    </a:lnTo>
                    <a:lnTo>
                      <a:pt x="3005" y="216"/>
                    </a:lnTo>
                    <a:lnTo>
                      <a:pt x="3009" y="217"/>
                    </a:lnTo>
                    <a:lnTo>
                      <a:pt x="3013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4" name="Line 4756"/>
              <p:cNvSpPr>
                <a:spLocks noChangeShapeType="1"/>
              </p:cNvSpPr>
              <p:nvPr/>
            </p:nvSpPr>
            <p:spPr bwMode="auto">
              <a:xfrm flipV="1">
                <a:off x="31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5" name="Line 4757"/>
              <p:cNvSpPr>
                <a:spLocks noChangeShapeType="1"/>
              </p:cNvSpPr>
              <p:nvPr/>
            </p:nvSpPr>
            <p:spPr bwMode="auto">
              <a:xfrm>
                <a:off x="31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6" name="Line 4758"/>
              <p:cNvSpPr>
                <a:spLocks noChangeShapeType="1"/>
              </p:cNvSpPr>
              <p:nvPr/>
            </p:nvSpPr>
            <p:spPr bwMode="auto">
              <a:xfrm flipV="1">
                <a:off x="311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7" name="Line 4759"/>
              <p:cNvSpPr>
                <a:spLocks noChangeShapeType="1"/>
              </p:cNvSpPr>
              <p:nvPr/>
            </p:nvSpPr>
            <p:spPr bwMode="auto">
              <a:xfrm>
                <a:off x="311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8" name="Line 4760"/>
              <p:cNvSpPr>
                <a:spLocks noChangeShapeType="1"/>
              </p:cNvSpPr>
              <p:nvPr/>
            </p:nvSpPr>
            <p:spPr bwMode="auto">
              <a:xfrm flipV="1">
                <a:off x="3122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09" name="Freeform 4761"/>
              <p:cNvSpPr>
                <a:spLocks/>
              </p:cNvSpPr>
              <p:nvPr/>
            </p:nvSpPr>
            <p:spPr bwMode="auto">
              <a:xfrm flipV="1">
                <a:off x="3123" y="908"/>
                <a:ext cx="1690" cy="1108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30"/>
                  </a:cxn>
                  <a:cxn ang="0">
                    <a:pos x="138" y="59"/>
                  </a:cxn>
                  <a:cxn ang="0">
                    <a:pos x="186" y="94"/>
                  </a:cxn>
                  <a:cxn ang="0">
                    <a:pos x="233" y="132"/>
                  </a:cxn>
                  <a:cxn ang="0">
                    <a:pos x="280" y="188"/>
                  </a:cxn>
                  <a:cxn ang="0">
                    <a:pos x="328" y="257"/>
                  </a:cxn>
                  <a:cxn ang="0">
                    <a:pos x="375" y="334"/>
                  </a:cxn>
                  <a:cxn ang="0">
                    <a:pos x="422" y="410"/>
                  </a:cxn>
                  <a:cxn ang="0">
                    <a:pos x="469" y="496"/>
                  </a:cxn>
                  <a:cxn ang="0">
                    <a:pos x="517" y="600"/>
                  </a:cxn>
                  <a:cxn ang="0">
                    <a:pos x="564" y="693"/>
                  </a:cxn>
                  <a:cxn ang="0">
                    <a:pos x="611" y="810"/>
                  </a:cxn>
                  <a:cxn ang="0">
                    <a:pos x="659" y="910"/>
                  </a:cxn>
                  <a:cxn ang="0">
                    <a:pos x="706" y="1018"/>
                  </a:cxn>
                  <a:cxn ang="0">
                    <a:pos x="753" y="1126"/>
                  </a:cxn>
                  <a:cxn ang="0">
                    <a:pos x="801" y="1230"/>
                  </a:cxn>
                  <a:cxn ang="0">
                    <a:pos x="848" y="1338"/>
                  </a:cxn>
                  <a:cxn ang="0">
                    <a:pos x="895" y="1434"/>
                  </a:cxn>
                  <a:cxn ang="0">
                    <a:pos x="943" y="1524"/>
                  </a:cxn>
                  <a:cxn ang="0">
                    <a:pos x="990" y="1603"/>
                  </a:cxn>
                  <a:cxn ang="0">
                    <a:pos x="1037" y="1673"/>
                  </a:cxn>
                  <a:cxn ang="0">
                    <a:pos x="1085" y="1740"/>
                  </a:cxn>
                  <a:cxn ang="0">
                    <a:pos x="1132" y="1795"/>
                  </a:cxn>
                  <a:cxn ang="0">
                    <a:pos x="1179" y="1840"/>
                  </a:cxn>
                  <a:cxn ang="0">
                    <a:pos x="1226" y="1873"/>
                  </a:cxn>
                  <a:cxn ang="0">
                    <a:pos x="1274" y="1901"/>
                  </a:cxn>
                  <a:cxn ang="0">
                    <a:pos x="1321" y="1913"/>
                  </a:cxn>
                  <a:cxn ang="0">
                    <a:pos x="1368" y="1917"/>
                  </a:cxn>
                  <a:cxn ang="0">
                    <a:pos x="1416" y="1911"/>
                  </a:cxn>
                  <a:cxn ang="0">
                    <a:pos x="1463" y="1897"/>
                  </a:cxn>
                  <a:cxn ang="0">
                    <a:pos x="1510" y="1873"/>
                  </a:cxn>
                  <a:cxn ang="0">
                    <a:pos x="1558" y="1848"/>
                  </a:cxn>
                  <a:cxn ang="0">
                    <a:pos x="1605" y="1803"/>
                  </a:cxn>
                  <a:cxn ang="0">
                    <a:pos x="1652" y="1760"/>
                  </a:cxn>
                  <a:cxn ang="0">
                    <a:pos x="1700" y="1701"/>
                  </a:cxn>
                  <a:cxn ang="0">
                    <a:pos x="1747" y="1646"/>
                  </a:cxn>
                  <a:cxn ang="0">
                    <a:pos x="1794" y="1587"/>
                  </a:cxn>
                  <a:cxn ang="0">
                    <a:pos x="1841" y="1520"/>
                  </a:cxn>
                  <a:cxn ang="0">
                    <a:pos x="1889" y="1454"/>
                  </a:cxn>
                  <a:cxn ang="0">
                    <a:pos x="1936" y="1385"/>
                  </a:cxn>
                  <a:cxn ang="0">
                    <a:pos x="1983" y="1314"/>
                  </a:cxn>
                  <a:cxn ang="0">
                    <a:pos x="2031" y="1242"/>
                  </a:cxn>
                  <a:cxn ang="0">
                    <a:pos x="2078" y="1165"/>
                  </a:cxn>
                  <a:cxn ang="0">
                    <a:pos x="2125" y="1091"/>
                  </a:cxn>
                  <a:cxn ang="0">
                    <a:pos x="2173" y="1022"/>
                  </a:cxn>
                  <a:cxn ang="0">
                    <a:pos x="2220" y="953"/>
                  </a:cxn>
                  <a:cxn ang="0">
                    <a:pos x="2267" y="877"/>
                  </a:cxn>
                  <a:cxn ang="0">
                    <a:pos x="2315" y="816"/>
                  </a:cxn>
                  <a:cxn ang="0">
                    <a:pos x="2362" y="749"/>
                  </a:cxn>
                  <a:cxn ang="0">
                    <a:pos x="2409" y="687"/>
                  </a:cxn>
                  <a:cxn ang="0">
                    <a:pos x="2456" y="628"/>
                  </a:cxn>
                  <a:cxn ang="0">
                    <a:pos x="2504" y="575"/>
                  </a:cxn>
                  <a:cxn ang="0">
                    <a:pos x="2551" y="518"/>
                  </a:cxn>
                  <a:cxn ang="0">
                    <a:pos x="2598" y="471"/>
                  </a:cxn>
                  <a:cxn ang="0">
                    <a:pos x="2646" y="426"/>
                  </a:cxn>
                  <a:cxn ang="0">
                    <a:pos x="2693" y="381"/>
                  </a:cxn>
                  <a:cxn ang="0">
                    <a:pos x="2740" y="338"/>
                  </a:cxn>
                  <a:cxn ang="0">
                    <a:pos x="2788" y="304"/>
                  </a:cxn>
                  <a:cxn ang="0">
                    <a:pos x="2835" y="265"/>
                  </a:cxn>
                  <a:cxn ang="0">
                    <a:pos x="2882" y="236"/>
                  </a:cxn>
                  <a:cxn ang="0">
                    <a:pos x="2930" y="202"/>
                  </a:cxn>
                </a:cxnLst>
                <a:rect l="0" t="0" r="r" b="b"/>
                <a:pathLst>
                  <a:path w="2934" h="1924">
                    <a:moveTo>
                      <a:pt x="0" y="4"/>
                    </a:moveTo>
                    <a:lnTo>
                      <a:pt x="4" y="2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4" y="8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6" y="10"/>
                    </a:lnTo>
                    <a:lnTo>
                      <a:pt x="40" y="14"/>
                    </a:lnTo>
                    <a:lnTo>
                      <a:pt x="44" y="6"/>
                    </a:lnTo>
                    <a:lnTo>
                      <a:pt x="48" y="12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59" y="20"/>
                    </a:lnTo>
                    <a:lnTo>
                      <a:pt x="63" y="16"/>
                    </a:lnTo>
                    <a:lnTo>
                      <a:pt x="67" y="18"/>
                    </a:lnTo>
                    <a:lnTo>
                      <a:pt x="71" y="22"/>
                    </a:lnTo>
                    <a:lnTo>
                      <a:pt x="75" y="24"/>
                    </a:lnTo>
                    <a:lnTo>
                      <a:pt x="79" y="22"/>
                    </a:lnTo>
                    <a:lnTo>
                      <a:pt x="83" y="32"/>
                    </a:lnTo>
                    <a:lnTo>
                      <a:pt x="87" y="28"/>
                    </a:lnTo>
                    <a:lnTo>
                      <a:pt x="91" y="30"/>
                    </a:lnTo>
                    <a:lnTo>
                      <a:pt x="95" y="26"/>
                    </a:lnTo>
                    <a:lnTo>
                      <a:pt x="99" y="34"/>
                    </a:lnTo>
                    <a:lnTo>
                      <a:pt x="103" y="34"/>
                    </a:lnTo>
                    <a:lnTo>
                      <a:pt x="107" y="41"/>
                    </a:lnTo>
                    <a:lnTo>
                      <a:pt x="111" y="32"/>
                    </a:lnTo>
                    <a:lnTo>
                      <a:pt x="115" y="51"/>
                    </a:lnTo>
                    <a:lnTo>
                      <a:pt x="119" y="41"/>
                    </a:lnTo>
                    <a:lnTo>
                      <a:pt x="123" y="51"/>
                    </a:lnTo>
                    <a:lnTo>
                      <a:pt x="126" y="45"/>
                    </a:lnTo>
                    <a:lnTo>
                      <a:pt x="130" y="47"/>
                    </a:lnTo>
                    <a:lnTo>
                      <a:pt x="134" y="57"/>
                    </a:lnTo>
                    <a:lnTo>
                      <a:pt x="138" y="59"/>
                    </a:lnTo>
                    <a:lnTo>
                      <a:pt x="142" y="61"/>
                    </a:lnTo>
                    <a:lnTo>
                      <a:pt x="146" y="57"/>
                    </a:lnTo>
                    <a:lnTo>
                      <a:pt x="150" y="63"/>
                    </a:lnTo>
                    <a:lnTo>
                      <a:pt x="154" y="69"/>
                    </a:lnTo>
                    <a:lnTo>
                      <a:pt x="158" y="69"/>
                    </a:lnTo>
                    <a:lnTo>
                      <a:pt x="162" y="79"/>
                    </a:lnTo>
                    <a:lnTo>
                      <a:pt x="166" y="79"/>
                    </a:lnTo>
                    <a:lnTo>
                      <a:pt x="170" y="81"/>
                    </a:lnTo>
                    <a:lnTo>
                      <a:pt x="174" y="79"/>
                    </a:lnTo>
                    <a:lnTo>
                      <a:pt x="178" y="81"/>
                    </a:lnTo>
                    <a:lnTo>
                      <a:pt x="182" y="92"/>
                    </a:lnTo>
                    <a:lnTo>
                      <a:pt x="186" y="94"/>
                    </a:lnTo>
                    <a:lnTo>
                      <a:pt x="190" y="98"/>
                    </a:lnTo>
                    <a:lnTo>
                      <a:pt x="194" y="100"/>
                    </a:lnTo>
                    <a:lnTo>
                      <a:pt x="197" y="104"/>
                    </a:lnTo>
                    <a:lnTo>
                      <a:pt x="201" y="102"/>
                    </a:lnTo>
                    <a:lnTo>
                      <a:pt x="205" y="108"/>
                    </a:lnTo>
                    <a:lnTo>
                      <a:pt x="209" y="112"/>
                    </a:lnTo>
                    <a:lnTo>
                      <a:pt x="213" y="120"/>
                    </a:lnTo>
                    <a:lnTo>
                      <a:pt x="217" y="122"/>
                    </a:lnTo>
                    <a:lnTo>
                      <a:pt x="221" y="124"/>
                    </a:lnTo>
                    <a:lnTo>
                      <a:pt x="225" y="132"/>
                    </a:lnTo>
                    <a:lnTo>
                      <a:pt x="229" y="134"/>
                    </a:lnTo>
                    <a:lnTo>
                      <a:pt x="233" y="132"/>
                    </a:lnTo>
                    <a:lnTo>
                      <a:pt x="237" y="141"/>
                    </a:lnTo>
                    <a:lnTo>
                      <a:pt x="241" y="149"/>
                    </a:lnTo>
                    <a:lnTo>
                      <a:pt x="245" y="153"/>
                    </a:lnTo>
                    <a:lnTo>
                      <a:pt x="249" y="157"/>
                    </a:lnTo>
                    <a:lnTo>
                      <a:pt x="253" y="161"/>
                    </a:lnTo>
                    <a:lnTo>
                      <a:pt x="257" y="161"/>
                    </a:lnTo>
                    <a:lnTo>
                      <a:pt x="261" y="165"/>
                    </a:lnTo>
                    <a:lnTo>
                      <a:pt x="264" y="173"/>
                    </a:lnTo>
                    <a:lnTo>
                      <a:pt x="268" y="183"/>
                    </a:lnTo>
                    <a:lnTo>
                      <a:pt x="272" y="181"/>
                    </a:lnTo>
                    <a:lnTo>
                      <a:pt x="276" y="188"/>
                    </a:lnTo>
                    <a:lnTo>
                      <a:pt x="280" y="188"/>
                    </a:lnTo>
                    <a:lnTo>
                      <a:pt x="284" y="198"/>
                    </a:lnTo>
                    <a:lnTo>
                      <a:pt x="288" y="206"/>
                    </a:lnTo>
                    <a:lnTo>
                      <a:pt x="292" y="204"/>
                    </a:lnTo>
                    <a:lnTo>
                      <a:pt x="296" y="214"/>
                    </a:lnTo>
                    <a:lnTo>
                      <a:pt x="300" y="214"/>
                    </a:lnTo>
                    <a:lnTo>
                      <a:pt x="304" y="222"/>
                    </a:lnTo>
                    <a:lnTo>
                      <a:pt x="308" y="232"/>
                    </a:lnTo>
                    <a:lnTo>
                      <a:pt x="312" y="236"/>
                    </a:lnTo>
                    <a:lnTo>
                      <a:pt x="316" y="245"/>
                    </a:lnTo>
                    <a:lnTo>
                      <a:pt x="320" y="249"/>
                    </a:lnTo>
                    <a:lnTo>
                      <a:pt x="324" y="247"/>
                    </a:lnTo>
                    <a:lnTo>
                      <a:pt x="328" y="257"/>
                    </a:lnTo>
                    <a:lnTo>
                      <a:pt x="331" y="259"/>
                    </a:lnTo>
                    <a:lnTo>
                      <a:pt x="335" y="271"/>
                    </a:lnTo>
                    <a:lnTo>
                      <a:pt x="339" y="279"/>
                    </a:lnTo>
                    <a:lnTo>
                      <a:pt x="343" y="275"/>
                    </a:lnTo>
                    <a:lnTo>
                      <a:pt x="347" y="285"/>
                    </a:lnTo>
                    <a:lnTo>
                      <a:pt x="351" y="294"/>
                    </a:lnTo>
                    <a:lnTo>
                      <a:pt x="355" y="300"/>
                    </a:lnTo>
                    <a:lnTo>
                      <a:pt x="359" y="306"/>
                    </a:lnTo>
                    <a:lnTo>
                      <a:pt x="363" y="318"/>
                    </a:lnTo>
                    <a:lnTo>
                      <a:pt x="367" y="316"/>
                    </a:lnTo>
                    <a:lnTo>
                      <a:pt x="371" y="328"/>
                    </a:lnTo>
                    <a:lnTo>
                      <a:pt x="375" y="334"/>
                    </a:lnTo>
                    <a:lnTo>
                      <a:pt x="379" y="338"/>
                    </a:lnTo>
                    <a:lnTo>
                      <a:pt x="383" y="347"/>
                    </a:lnTo>
                    <a:lnTo>
                      <a:pt x="387" y="347"/>
                    </a:lnTo>
                    <a:lnTo>
                      <a:pt x="391" y="361"/>
                    </a:lnTo>
                    <a:lnTo>
                      <a:pt x="395" y="361"/>
                    </a:lnTo>
                    <a:lnTo>
                      <a:pt x="399" y="373"/>
                    </a:lnTo>
                    <a:lnTo>
                      <a:pt x="402" y="375"/>
                    </a:lnTo>
                    <a:lnTo>
                      <a:pt x="406" y="379"/>
                    </a:lnTo>
                    <a:lnTo>
                      <a:pt x="410" y="394"/>
                    </a:lnTo>
                    <a:lnTo>
                      <a:pt x="414" y="394"/>
                    </a:lnTo>
                    <a:lnTo>
                      <a:pt x="418" y="404"/>
                    </a:lnTo>
                    <a:lnTo>
                      <a:pt x="422" y="410"/>
                    </a:lnTo>
                    <a:lnTo>
                      <a:pt x="426" y="422"/>
                    </a:lnTo>
                    <a:lnTo>
                      <a:pt x="430" y="426"/>
                    </a:lnTo>
                    <a:lnTo>
                      <a:pt x="434" y="432"/>
                    </a:lnTo>
                    <a:lnTo>
                      <a:pt x="438" y="443"/>
                    </a:lnTo>
                    <a:lnTo>
                      <a:pt x="442" y="449"/>
                    </a:lnTo>
                    <a:lnTo>
                      <a:pt x="446" y="453"/>
                    </a:lnTo>
                    <a:lnTo>
                      <a:pt x="450" y="463"/>
                    </a:lnTo>
                    <a:lnTo>
                      <a:pt x="454" y="471"/>
                    </a:lnTo>
                    <a:lnTo>
                      <a:pt x="458" y="483"/>
                    </a:lnTo>
                    <a:lnTo>
                      <a:pt x="462" y="479"/>
                    </a:lnTo>
                    <a:lnTo>
                      <a:pt x="466" y="496"/>
                    </a:lnTo>
                    <a:lnTo>
                      <a:pt x="469" y="496"/>
                    </a:lnTo>
                    <a:lnTo>
                      <a:pt x="473" y="510"/>
                    </a:lnTo>
                    <a:lnTo>
                      <a:pt x="477" y="516"/>
                    </a:lnTo>
                    <a:lnTo>
                      <a:pt x="481" y="524"/>
                    </a:lnTo>
                    <a:lnTo>
                      <a:pt x="485" y="530"/>
                    </a:lnTo>
                    <a:lnTo>
                      <a:pt x="489" y="536"/>
                    </a:lnTo>
                    <a:lnTo>
                      <a:pt x="493" y="547"/>
                    </a:lnTo>
                    <a:lnTo>
                      <a:pt x="497" y="555"/>
                    </a:lnTo>
                    <a:lnTo>
                      <a:pt x="501" y="565"/>
                    </a:lnTo>
                    <a:lnTo>
                      <a:pt x="505" y="575"/>
                    </a:lnTo>
                    <a:lnTo>
                      <a:pt x="509" y="581"/>
                    </a:lnTo>
                    <a:lnTo>
                      <a:pt x="513" y="587"/>
                    </a:lnTo>
                    <a:lnTo>
                      <a:pt x="517" y="600"/>
                    </a:lnTo>
                    <a:lnTo>
                      <a:pt x="521" y="604"/>
                    </a:lnTo>
                    <a:lnTo>
                      <a:pt x="525" y="616"/>
                    </a:lnTo>
                    <a:lnTo>
                      <a:pt x="529" y="624"/>
                    </a:lnTo>
                    <a:lnTo>
                      <a:pt x="533" y="634"/>
                    </a:lnTo>
                    <a:lnTo>
                      <a:pt x="537" y="638"/>
                    </a:lnTo>
                    <a:lnTo>
                      <a:pt x="540" y="653"/>
                    </a:lnTo>
                    <a:lnTo>
                      <a:pt x="544" y="651"/>
                    </a:lnTo>
                    <a:lnTo>
                      <a:pt x="548" y="663"/>
                    </a:lnTo>
                    <a:lnTo>
                      <a:pt x="552" y="675"/>
                    </a:lnTo>
                    <a:lnTo>
                      <a:pt x="556" y="687"/>
                    </a:lnTo>
                    <a:lnTo>
                      <a:pt x="560" y="691"/>
                    </a:lnTo>
                    <a:lnTo>
                      <a:pt x="564" y="693"/>
                    </a:lnTo>
                    <a:lnTo>
                      <a:pt x="568" y="712"/>
                    </a:lnTo>
                    <a:lnTo>
                      <a:pt x="572" y="714"/>
                    </a:lnTo>
                    <a:lnTo>
                      <a:pt x="576" y="728"/>
                    </a:lnTo>
                    <a:lnTo>
                      <a:pt x="580" y="736"/>
                    </a:lnTo>
                    <a:lnTo>
                      <a:pt x="584" y="753"/>
                    </a:lnTo>
                    <a:lnTo>
                      <a:pt x="588" y="753"/>
                    </a:lnTo>
                    <a:lnTo>
                      <a:pt x="592" y="765"/>
                    </a:lnTo>
                    <a:lnTo>
                      <a:pt x="596" y="769"/>
                    </a:lnTo>
                    <a:lnTo>
                      <a:pt x="600" y="781"/>
                    </a:lnTo>
                    <a:lnTo>
                      <a:pt x="604" y="791"/>
                    </a:lnTo>
                    <a:lnTo>
                      <a:pt x="607" y="795"/>
                    </a:lnTo>
                    <a:lnTo>
                      <a:pt x="611" y="810"/>
                    </a:lnTo>
                    <a:lnTo>
                      <a:pt x="615" y="818"/>
                    </a:lnTo>
                    <a:lnTo>
                      <a:pt x="619" y="824"/>
                    </a:lnTo>
                    <a:lnTo>
                      <a:pt x="623" y="832"/>
                    </a:lnTo>
                    <a:lnTo>
                      <a:pt x="627" y="838"/>
                    </a:lnTo>
                    <a:lnTo>
                      <a:pt x="631" y="846"/>
                    </a:lnTo>
                    <a:lnTo>
                      <a:pt x="635" y="857"/>
                    </a:lnTo>
                    <a:lnTo>
                      <a:pt x="639" y="865"/>
                    </a:lnTo>
                    <a:lnTo>
                      <a:pt x="643" y="873"/>
                    </a:lnTo>
                    <a:lnTo>
                      <a:pt x="647" y="879"/>
                    </a:lnTo>
                    <a:lnTo>
                      <a:pt x="651" y="893"/>
                    </a:lnTo>
                    <a:lnTo>
                      <a:pt x="655" y="906"/>
                    </a:lnTo>
                    <a:lnTo>
                      <a:pt x="659" y="910"/>
                    </a:lnTo>
                    <a:lnTo>
                      <a:pt x="663" y="922"/>
                    </a:lnTo>
                    <a:lnTo>
                      <a:pt x="667" y="928"/>
                    </a:lnTo>
                    <a:lnTo>
                      <a:pt x="671" y="942"/>
                    </a:lnTo>
                    <a:lnTo>
                      <a:pt x="674" y="946"/>
                    </a:lnTo>
                    <a:lnTo>
                      <a:pt x="678" y="953"/>
                    </a:lnTo>
                    <a:lnTo>
                      <a:pt x="682" y="969"/>
                    </a:lnTo>
                    <a:lnTo>
                      <a:pt x="686" y="975"/>
                    </a:lnTo>
                    <a:lnTo>
                      <a:pt x="690" y="981"/>
                    </a:lnTo>
                    <a:lnTo>
                      <a:pt x="694" y="995"/>
                    </a:lnTo>
                    <a:lnTo>
                      <a:pt x="698" y="1001"/>
                    </a:lnTo>
                    <a:lnTo>
                      <a:pt x="702" y="1012"/>
                    </a:lnTo>
                    <a:lnTo>
                      <a:pt x="706" y="1018"/>
                    </a:lnTo>
                    <a:lnTo>
                      <a:pt x="710" y="1026"/>
                    </a:lnTo>
                    <a:lnTo>
                      <a:pt x="714" y="1040"/>
                    </a:lnTo>
                    <a:lnTo>
                      <a:pt x="718" y="1050"/>
                    </a:lnTo>
                    <a:lnTo>
                      <a:pt x="722" y="1061"/>
                    </a:lnTo>
                    <a:lnTo>
                      <a:pt x="726" y="1067"/>
                    </a:lnTo>
                    <a:lnTo>
                      <a:pt x="730" y="1069"/>
                    </a:lnTo>
                    <a:lnTo>
                      <a:pt x="734" y="1083"/>
                    </a:lnTo>
                    <a:lnTo>
                      <a:pt x="738" y="1095"/>
                    </a:lnTo>
                    <a:lnTo>
                      <a:pt x="742" y="1097"/>
                    </a:lnTo>
                    <a:lnTo>
                      <a:pt x="745" y="1110"/>
                    </a:lnTo>
                    <a:lnTo>
                      <a:pt x="749" y="1116"/>
                    </a:lnTo>
                    <a:lnTo>
                      <a:pt x="753" y="1126"/>
                    </a:lnTo>
                    <a:lnTo>
                      <a:pt x="757" y="1134"/>
                    </a:lnTo>
                    <a:lnTo>
                      <a:pt x="761" y="1144"/>
                    </a:lnTo>
                    <a:lnTo>
                      <a:pt x="765" y="1157"/>
                    </a:lnTo>
                    <a:lnTo>
                      <a:pt x="769" y="1163"/>
                    </a:lnTo>
                    <a:lnTo>
                      <a:pt x="773" y="1167"/>
                    </a:lnTo>
                    <a:lnTo>
                      <a:pt x="777" y="1183"/>
                    </a:lnTo>
                    <a:lnTo>
                      <a:pt x="781" y="1187"/>
                    </a:lnTo>
                    <a:lnTo>
                      <a:pt x="785" y="1201"/>
                    </a:lnTo>
                    <a:lnTo>
                      <a:pt x="789" y="1218"/>
                    </a:lnTo>
                    <a:lnTo>
                      <a:pt x="793" y="1216"/>
                    </a:lnTo>
                    <a:lnTo>
                      <a:pt x="797" y="1228"/>
                    </a:lnTo>
                    <a:lnTo>
                      <a:pt x="801" y="1230"/>
                    </a:lnTo>
                    <a:lnTo>
                      <a:pt x="805" y="1242"/>
                    </a:lnTo>
                    <a:lnTo>
                      <a:pt x="809" y="1254"/>
                    </a:lnTo>
                    <a:lnTo>
                      <a:pt x="812" y="1259"/>
                    </a:lnTo>
                    <a:lnTo>
                      <a:pt x="816" y="1275"/>
                    </a:lnTo>
                    <a:lnTo>
                      <a:pt x="820" y="1279"/>
                    </a:lnTo>
                    <a:lnTo>
                      <a:pt x="824" y="1293"/>
                    </a:lnTo>
                    <a:lnTo>
                      <a:pt x="828" y="1299"/>
                    </a:lnTo>
                    <a:lnTo>
                      <a:pt x="832" y="1303"/>
                    </a:lnTo>
                    <a:lnTo>
                      <a:pt x="836" y="1312"/>
                    </a:lnTo>
                    <a:lnTo>
                      <a:pt x="840" y="1322"/>
                    </a:lnTo>
                    <a:lnTo>
                      <a:pt x="844" y="1326"/>
                    </a:lnTo>
                    <a:lnTo>
                      <a:pt x="848" y="1338"/>
                    </a:lnTo>
                    <a:lnTo>
                      <a:pt x="852" y="1342"/>
                    </a:lnTo>
                    <a:lnTo>
                      <a:pt x="856" y="1352"/>
                    </a:lnTo>
                    <a:lnTo>
                      <a:pt x="860" y="1365"/>
                    </a:lnTo>
                    <a:lnTo>
                      <a:pt x="864" y="1367"/>
                    </a:lnTo>
                    <a:lnTo>
                      <a:pt x="868" y="1379"/>
                    </a:lnTo>
                    <a:lnTo>
                      <a:pt x="872" y="1387"/>
                    </a:lnTo>
                    <a:lnTo>
                      <a:pt x="876" y="1391"/>
                    </a:lnTo>
                    <a:lnTo>
                      <a:pt x="879" y="1401"/>
                    </a:lnTo>
                    <a:lnTo>
                      <a:pt x="883" y="1412"/>
                    </a:lnTo>
                    <a:lnTo>
                      <a:pt x="887" y="1416"/>
                    </a:lnTo>
                    <a:lnTo>
                      <a:pt x="891" y="1424"/>
                    </a:lnTo>
                    <a:lnTo>
                      <a:pt x="895" y="1434"/>
                    </a:lnTo>
                    <a:lnTo>
                      <a:pt x="899" y="1440"/>
                    </a:lnTo>
                    <a:lnTo>
                      <a:pt x="903" y="1452"/>
                    </a:lnTo>
                    <a:lnTo>
                      <a:pt x="907" y="1454"/>
                    </a:lnTo>
                    <a:lnTo>
                      <a:pt x="911" y="1460"/>
                    </a:lnTo>
                    <a:lnTo>
                      <a:pt x="915" y="1469"/>
                    </a:lnTo>
                    <a:lnTo>
                      <a:pt x="919" y="1479"/>
                    </a:lnTo>
                    <a:lnTo>
                      <a:pt x="923" y="1487"/>
                    </a:lnTo>
                    <a:lnTo>
                      <a:pt x="927" y="1497"/>
                    </a:lnTo>
                    <a:lnTo>
                      <a:pt x="931" y="1503"/>
                    </a:lnTo>
                    <a:lnTo>
                      <a:pt x="935" y="1503"/>
                    </a:lnTo>
                    <a:lnTo>
                      <a:pt x="939" y="1516"/>
                    </a:lnTo>
                    <a:lnTo>
                      <a:pt x="943" y="1524"/>
                    </a:lnTo>
                    <a:lnTo>
                      <a:pt x="947" y="1530"/>
                    </a:lnTo>
                    <a:lnTo>
                      <a:pt x="950" y="1534"/>
                    </a:lnTo>
                    <a:lnTo>
                      <a:pt x="954" y="1538"/>
                    </a:lnTo>
                    <a:lnTo>
                      <a:pt x="958" y="1554"/>
                    </a:lnTo>
                    <a:lnTo>
                      <a:pt x="962" y="1558"/>
                    </a:lnTo>
                    <a:lnTo>
                      <a:pt x="966" y="1560"/>
                    </a:lnTo>
                    <a:lnTo>
                      <a:pt x="970" y="1573"/>
                    </a:lnTo>
                    <a:lnTo>
                      <a:pt x="974" y="1575"/>
                    </a:lnTo>
                    <a:lnTo>
                      <a:pt x="978" y="1579"/>
                    </a:lnTo>
                    <a:lnTo>
                      <a:pt x="982" y="1585"/>
                    </a:lnTo>
                    <a:lnTo>
                      <a:pt x="986" y="1595"/>
                    </a:lnTo>
                    <a:lnTo>
                      <a:pt x="990" y="1603"/>
                    </a:lnTo>
                    <a:lnTo>
                      <a:pt x="994" y="1605"/>
                    </a:lnTo>
                    <a:lnTo>
                      <a:pt x="998" y="1620"/>
                    </a:lnTo>
                    <a:lnTo>
                      <a:pt x="1002" y="1622"/>
                    </a:lnTo>
                    <a:lnTo>
                      <a:pt x="1006" y="1628"/>
                    </a:lnTo>
                    <a:lnTo>
                      <a:pt x="1010" y="1640"/>
                    </a:lnTo>
                    <a:lnTo>
                      <a:pt x="1014" y="1644"/>
                    </a:lnTo>
                    <a:lnTo>
                      <a:pt x="1017" y="1642"/>
                    </a:lnTo>
                    <a:lnTo>
                      <a:pt x="1021" y="1652"/>
                    </a:lnTo>
                    <a:lnTo>
                      <a:pt x="1025" y="1658"/>
                    </a:lnTo>
                    <a:lnTo>
                      <a:pt x="1029" y="1669"/>
                    </a:lnTo>
                    <a:lnTo>
                      <a:pt x="1033" y="1675"/>
                    </a:lnTo>
                    <a:lnTo>
                      <a:pt x="1037" y="1673"/>
                    </a:lnTo>
                    <a:lnTo>
                      <a:pt x="1041" y="1681"/>
                    </a:lnTo>
                    <a:lnTo>
                      <a:pt x="1045" y="1687"/>
                    </a:lnTo>
                    <a:lnTo>
                      <a:pt x="1049" y="1695"/>
                    </a:lnTo>
                    <a:lnTo>
                      <a:pt x="1053" y="1703"/>
                    </a:lnTo>
                    <a:lnTo>
                      <a:pt x="1057" y="1703"/>
                    </a:lnTo>
                    <a:lnTo>
                      <a:pt x="1061" y="1709"/>
                    </a:lnTo>
                    <a:lnTo>
                      <a:pt x="1065" y="1720"/>
                    </a:lnTo>
                    <a:lnTo>
                      <a:pt x="1069" y="1720"/>
                    </a:lnTo>
                    <a:lnTo>
                      <a:pt x="1073" y="1728"/>
                    </a:lnTo>
                    <a:lnTo>
                      <a:pt x="1077" y="1732"/>
                    </a:lnTo>
                    <a:lnTo>
                      <a:pt x="1081" y="1742"/>
                    </a:lnTo>
                    <a:lnTo>
                      <a:pt x="1085" y="1740"/>
                    </a:lnTo>
                    <a:lnTo>
                      <a:pt x="1088" y="1744"/>
                    </a:lnTo>
                    <a:lnTo>
                      <a:pt x="1092" y="1746"/>
                    </a:lnTo>
                    <a:lnTo>
                      <a:pt x="1096" y="1756"/>
                    </a:lnTo>
                    <a:lnTo>
                      <a:pt x="1100" y="1756"/>
                    </a:lnTo>
                    <a:lnTo>
                      <a:pt x="1104" y="1771"/>
                    </a:lnTo>
                    <a:lnTo>
                      <a:pt x="1108" y="1775"/>
                    </a:lnTo>
                    <a:lnTo>
                      <a:pt x="1112" y="1777"/>
                    </a:lnTo>
                    <a:lnTo>
                      <a:pt x="1116" y="1781"/>
                    </a:lnTo>
                    <a:lnTo>
                      <a:pt x="1120" y="1783"/>
                    </a:lnTo>
                    <a:lnTo>
                      <a:pt x="1124" y="1793"/>
                    </a:lnTo>
                    <a:lnTo>
                      <a:pt x="1128" y="1797"/>
                    </a:lnTo>
                    <a:lnTo>
                      <a:pt x="1132" y="1795"/>
                    </a:lnTo>
                    <a:lnTo>
                      <a:pt x="1136" y="1799"/>
                    </a:lnTo>
                    <a:lnTo>
                      <a:pt x="1140" y="1807"/>
                    </a:lnTo>
                    <a:lnTo>
                      <a:pt x="1144" y="1809"/>
                    </a:lnTo>
                    <a:lnTo>
                      <a:pt x="1148" y="1813"/>
                    </a:lnTo>
                    <a:lnTo>
                      <a:pt x="1152" y="1820"/>
                    </a:lnTo>
                    <a:lnTo>
                      <a:pt x="1155" y="1824"/>
                    </a:lnTo>
                    <a:lnTo>
                      <a:pt x="1159" y="1824"/>
                    </a:lnTo>
                    <a:lnTo>
                      <a:pt x="1163" y="1834"/>
                    </a:lnTo>
                    <a:lnTo>
                      <a:pt x="1167" y="1830"/>
                    </a:lnTo>
                    <a:lnTo>
                      <a:pt x="1171" y="1836"/>
                    </a:lnTo>
                    <a:lnTo>
                      <a:pt x="1175" y="1844"/>
                    </a:lnTo>
                    <a:lnTo>
                      <a:pt x="1179" y="1840"/>
                    </a:lnTo>
                    <a:lnTo>
                      <a:pt x="1183" y="1846"/>
                    </a:lnTo>
                    <a:lnTo>
                      <a:pt x="1187" y="1850"/>
                    </a:lnTo>
                    <a:lnTo>
                      <a:pt x="1191" y="1856"/>
                    </a:lnTo>
                    <a:lnTo>
                      <a:pt x="1195" y="1858"/>
                    </a:lnTo>
                    <a:lnTo>
                      <a:pt x="1199" y="1866"/>
                    </a:lnTo>
                    <a:lnTo>
                      <a:pt x="1203" y="1864"/>
                    </a:lnTo>
                    <a:lnTo>
                      <a:pt x="1207" y="1862"/>
                    </a:lnTo>
                    <a:lnTo>
                      <a:pt x="1211" y="1868"/>
                    </a:lnTo>
                    <a:lnTo>
                      <a:pt x="1215" y="1868"/>
                    </a:lnTo>
                    <a:lnTo>
                      <a:pt x="1219" y="1873"/>
                    </a:lnTo>
                    <a:lnTo>
                      <a:pt x="1222" y="1877"/>
                    </a:lnTo>
                    <a:lnTo>
                      <a:pt x="1226" y="1873"/>
                    </a:lnTo>
                    <a:lnTo>
                      <a:pt x="1230" y="1879"/>
                    </a:lnTo>
                    <a:lnTo>
                      <a:pt x="1234" y="1885"/>
                    </a:lnTo>
                    <a:lnTo>
                      <a:pt x="1238" y="1885"/>
                    </a:lnTo>
                    <a:lnTo>
                      <a:pt x="1242" y="1881"/>
                    </a:lnTo>
                    <a:lnTo>
                      <a:pt x="1246" y="1887"/>
                    </a:lnTo>
                    <a:lnTo>
                      <a:pt x="1250" y="1887"/>
                    </a:lnTo>
                    <a:lnTo>
                      <a:pt x="1254" y="1891"/>
                    </a:lnTo>
                    <a:lnTo>
                      <a:pt x="1258" y="1899"/>
                    </a:lnTo>
                    <a:lnTo>
                      <a:pt x="1262" y="1901"/>
                    </a:lnTo>
                    <a:lnTo>
                      <a:pt x="1266" y="1903"/>
                    </a:lnTo>
                    <a:lnTo>
                      <a:pt x="1270" y="1893"/>
                    </a:lnTo>
                    <a:lnTo>
                      <a:pt x="1274" y="1901"/>
                    </a:lnTo>
                    <a:lnTo>
                      <a:pt x="1278" y="1905"/>
                    </a:lnTo>
                    <a:lnTo>
                      <a:pt x="1282" y="1909"/>
                    </a:lnTo>
                    <a:lnTo>
                      <a:pt x="1286" y="1909"/>
                    </a:lnTo>
                    <a:lnTo>
                      <a:pt x="1290" y="1905"/>
                    </a:lnTo>
                    <a:lnTo>
                      <a:pt x="1293" y="1909"/>
                    </a:lnTo>
                    <a:lnTo>
                      <a:pt x="1297" y="1909"/>
                    </a:lnTo>
                    <a:lnTo>
                      <a:pt x="1301" y="1913"/>
                    </a:lnTo>
                    <a:lnTo>
                      <a:pt x="1305" y="1917"/>
                    </a:lnTo>
                    <a:lnTo>
                      <a:pt x="1309" y="1915"/>
                    </a:lnTo>
                    <a:lnTo>
                      <a:pt x="1313" y="1915"/>
                    </a:lnTo>
                    <a:lnTo>
                      <a:pt x="1317" y="1915"/>
                    </a:lnTo>
                    <a:lnTo>
                      <a:pt x="1321" y="1913"/>
                    </a:lnTo>
                    <a:lnTo>
                      <a:pt x="1325" y="1919"/>
                    </a:lnTo>
                    <a:lnTo>
                      <a:pt x="1329" y="1917"/>
                    </a:lnTo>
                    <a:lnTo>
                      <a:pt x="1333" y="1919"/>
                    </a:lnTo>
                    <a:lnTo>
                      <a:pt x="1337" y="1913"/>
                    </a:lnTo>
                    <a:lnTo>
                      <a:pt x="1341" y="1915"/>
                    </a:lnTo>
                    <a:lnTo>
                      <a:pt x="1345" y="1915"/>
                    </a:lnTo>
                    <a:lnTo>
                      <a:pt x="1349" y="1917"/>
                    </a:lnTo>
                    <a:lnTo>
                      <a:pt x="1353" y="1915"/>
                    </a:lnTo>
                    <a:lnTo>
                      <a:pt x="1357" y="1911"/>
                    </a:lnTo>
                    <a:lnTo>
                      <a:pt x="1360" y="1915"/>
                    </a:lnTo>
                    <a:lnTo>
                      <a:pt x="1364" y="1924"/>
                    </a:lnTo>
                    <a:lnTo>
                      <a:pt x="1368" y="1917"/>
                    </a:lnTo>
                    <a:lnTo>
                      <a:pt x="1372" y="1919"/>
                    </a:lnTo>
                    <a:lnTo>
                      <a:pt x="1376" y="1913"/>
                    </a:lnTo>
                    <a:lnTo>
                      <a:pt x="1380" y="1913"/>
                    </a:lnTo>
                    <a:lnTo>
                      <a:pt x="1384" y="1915"/>
                    </a:lnTo>
                    <a:lnTo>
                      <a:pt x="1388" y="1917"/>
                    </a:lnTo>
                    <a:lnTo>
                      <a:pt x="1392" y="1917"/>
                    </a:lnTo>
                    <a:lnTo>
                      <a:pt x="1396" y="1917"/>
                    </a:lnTo>
                    <a:lnTo>
                      <a:pt x="1400" y="1919"/>
                    </a:lnTo>
                    <a:lnTo>
                      <a:pt x="1404" y="1924"/>
                    </a:lnTo>
                    <a:lnTo>
                      <a:pt x="1408" y="1915"/>
                    </a:lnTo>
                    <a:lnTo>
                      <a:pt x="1412" y="1907"/>
                    </a:lnTo>
                    <a:lnTo>
                      <a:pt x="1416" y="1911"/>
                    </a:lnTo>
                    <a:lnTo>
                      <a:pt x="1420" y="1911"/>
                    </a:lnTo>
                    <a:lnTo>
                      <a:pt x="1424" y="1909"/>
                    </a:lnTo>
                    <a:lnTo>
                      <a:pt x="1427" y="1915"/>
                    </a:lnTo>
                    <a:lnTo>
                      <a:pt x="1431" y="1913"/>
                    </a:lnTo>
                    <a:lnTo>
                      <a:pt x="1435" y="1909"/>
                    </a:lnTo>
                    <a:lnTo>
                      <a:pt x="1439" y="1907"/>
                    </a:lnTo>
                    <a:lnTo>
                      <a:pt x="1443" y="1901"/>
                    </a:lnTo>
                    <a:lnTo>
                      <a:pt x="1447" y="1909"/>
                    </a:lnTo>
                    <a:lnTo>
                      <a:pt x="1451" y="1903"/>
                    </a:lnTo>
                    <a:lnTo>
                      <a:pt x="1455" y="1905"/>
                    </a:lnTo>
                    <a:lnTo>
                      <a:pt x="1459" y="1897"/>
                    </a:lnTo>
                    <a:lnTo>
                      <a:pt x="1463" y="1897"/>
                    </a:lnTo>
                    <a:lnTo>
                      <a:pt x="1467" y="1895"/>
                    </a:lnTo>
                    <a:lnTo>
                      <a:pt x="1471" y="1885"/>
                    </a:lnTo>
                    <a:lnTo>
                      <a:pt x="1475" y="1893"/>
                    </a:lnTo>
                    <a:lnTo>
                      <a:pt x="1479" y="1893"/>
                    </a:lnTo>
                    <a:lnTo>
                      <a:pt x="1483" y="1889"/>
                    </a:lnTo>
                    <a:lnTo>
                      <a:pt x="1487" y="1883"/>
                    </a:lnTo>
                    <a:lnTo>
                      <a:pt x="1491" y="1883"/>
                    </a:lnTo>
                    <a:lnTo>
                      <a:pt x="1495" y="1879"/>
                    </a:lnTo>
                    <a:lnTo>
                      <a:pt x="1498" y="1879"/>
                    </a:lnTo>
                    <a:lnTo>
                      <a:pt x="1502" y="1879"/>
                    </a:lnTo>
                    <a:lnTo>
                      <a:pt x="1506" y="1873"/>
                    </a:lnTo>
                    <a:lnTo>
                      <a:pt x="1510" y="1873"/>
                    </a:lnTo>
                    <a:lnTo>
                      <a:pt x="1514" y="1868"/>
                    </a:lnTo>
                    <a:lnTo>
                      <a:pt x="1518" y="1868"/>
                    </a:lnTo>
                    <a:lnTo>
                      <a:pt x="1522" y="1868"/>
                    </a:lnTo>
                    <a:lnTo>
                      <a:pt x="1526" y="1868"/>
                    </a:lnTo>
                    <a:lnTo>
                      <a:pt x="1530" y="1860"/>
                    </a:lnTo>
                    <a:lnTo>
                      <a:pt x="1534" y="1856"/>
                    </a:lnTo>
                    <a:lnTo>
                      <a:pt x="1538" y="1858"/>
                    </a:lnTo>
                    <a:lnTo>
                      <a:pt x="1542" y="1852"/>
                    </a:lnTo>
                    <a:lnTo>
                      <a:pt x="1546" y="1852"/>
                    </a:lnTo>
                    <a:lnTo>
                      <a:pt x="1550" y="1848"/>
                    </a:lnTo>
                    <a:lnTo>
                      <a:pt x="1554" y="1848"/>
                    </a:lnTo>
                    <a:lnTo>
                      <a:pt x="1558" y="1848"/>
                    </a:lnTo>
                    <a:lnTo>
                      <a:pt x="1562" y="1838"/>
                    </a:lnTo>
                    <a:lnTo>
                      <a:pt x="1565" y="1838"/>
                    </a:lnTo>
                    <a:lnTo>
                      <a:pt x="1569" y="1834"/>
                    </a:lnTo>
                    <a:lnTo>
                      <a:pt x="1573" y="1828"/>
                    </a:lnTo>
                    <a:lnTo>
                      <a:pt x="1577" y="1824"/>
                    </a:lnTo>
                    <a:lnTo>
                      <a:pt x="1581" y="1828"/>
                    </a:lnTo>
                    <a:lnTo>
                      <a:pt x="1585" y="1820"/>
                    </a:lnTo>
                    <a:lnTo>
                      <a:pt x="1589" y="1813"/>
                    </a:lnTo>
                    <a:lnTo>
                      <a:pt x="1593" y="1817"/>
                    </a:lnTo>
                    <a:lnTo>
                      <a:pt x="1597" y="1807"/>
                    </a:lnTo>
                    <a:lnTo>
                      <a:pt x="1601" y="1811"/>
                    </a:lnTo>
                    <a:lnTo>
                      <a:pt x="1605" y="1803"/>
                    </a:lnTo>
                    <a:lnTo>
                      <a:pt x="1609" y="1799"/>
                    </a:lnTo>
                    <a:lnTo>
                      <a:pt x="1613" y="1795"/>
                    </a:lnTo>
                    <a:lnTo>
                      <a:pt x="1617" y="1791"/>
                    </a:lnTo>
                    <a:lnTo>
                      <a:pt x="1621" y="1789"/>
                    </a:lnTo>
                    <a:lnTo>
                      <a:pt x="1625" y="1781"/>
                    </a:lnTo>
                    <a:lnTo>
                      <a:pt x="1629" y="1781"/>
                    </a:lnTo>
                    <a:lnTo>
                      <a:pt x="1632" y="1769"/>
                    </a:lnTo>
                    <a:lnTo>
                      <a:pt x="1636" y="1773"/>
                    </a:lnTo>
                    <a:lnTo>
                      <a:pt x="1640" y="1771"/>
                    </a:lnTo>
                    <a:lnTo>
                      <a:pt x="1644" y="1760"/>
                    </a:lnTo>
                    <a:lnTo>
                      <a:pt x="1648" y="1760"/>
                    </a:lnTo>
                    <a:lnTo>
                      <a:pt x="1652" y="1760"/>
                    </a:lnTo>
                    <a:lnTo>
                      <a:pt x="1656" y="1750"/>
                    </a:lnTo>
                    <a:lnTo>
                      <a:pt x="1660" y="1746"/>
                    </a:lnTo>
                    <a:lnTo>
                      <a:pt x="1664" y="1740"/>
                    </a:lnTo>
                    <a:lnTo>
                      <a:pt x="1668" y="1736"/>
                    </a:lnTo>
                    <a:lnTo>
                      <a:pt x="1672" y="1734"/>
                    </a:lnTo>
                    <a:lnTo>
                      <a:pt x="1676" y="1736"/>
                    </a:lnTo>
                    <a:lnTo>
                      <a:pt x="1680" y="1726"/>
                    </a:lnTo>
                    <a:lnTo>
                      <a:pt x="1684" y="1722"/>
                    </a:lnTo>
                    <a:lnTo>
                      <a:pt x="1688" y="1713"/>
                    </a:lnTo>
                    <a:lnTo>
                      <a:pt x="1692" y="1718"/>
                    </a:lnTo>
                    <a:lnTo>
                      <a:pt x="1696" y="1709"/>
                    </a:lnTo>
                    <a:lnTo>
                      <a:pt x="1700" y="1701"/>
                    </a:lnTo>
                    <a:lnTo>
                      <a:pt x="1703" y="1701"/>
                    </a:lnTo>
                    <a:lnTo>
                      <a:pt x="1707" y="1693"/>
                    </a:lnTo>
                    <a:lnTo>
                      <a:pt x="1711" y="1691"/>
                    </a:lnTo>
                    <a:lnTo>
                      <a:pt x="1715" y="1681"/>
                    </a:lnTo>
                    <a:lnTo>
                      <a:pt x="1719" y="1683"/>
                    </a:lnTo>
                    <a:lnTo>
                      <a:pt x="1723" y="1675"/>
                    </a:lnTo>
                    <a:lnTo>
                      <a:pt x="1727" y="1673"/>
                    </a:lnTo>
                    <a:lnTo>
                      <a:pt x="1731" y="1667"/>
                    </a:lnTo>
                    <a:lnTo>
                      <a:pt x="1735" y="1660"/>
                    </a:lnTo>
                    <a:lnTo>
                      <a:pt x="1739" y="1664"/>
                    </a:lnTo>
                    <a:lnTo>
                      <a:pt x="1743" y="1656"/>
                    </a:lnTo>
                    <a:lnTo>
                      <a:pt x="1747" y="1646"/>
                    </a:lnTo>
                    <a:lnTo>
                      <a:pt x="1751" y="1642"/>
                    </a:lnTo>
                    <a:lnTo>
                      <a:pt x="1755" y="1638"/>
                    </a:lnTo>
                    <a:lnTo>
                      <a:pt x="1759" y="1636"/>
                    </a:lnTo>
                    <a:lnTo>
                      <a:pt x="1763" y="1628"/>
                    </a:lnTo>
                    <a:lnTo>
                      <a:pt x="1767" y="1624"/>
                    </a:lnTo>
                    <a:lnTo>
                      <a:pt x="1770" y="1613"/>
                    </a:lnTo>
                    <a:lnTo>
                      <a:pt x="1774" y="1611"/>
                    </a:lnTo>
                    <a:lnTo>
                      <a:pt x="1778" y="1605"/>
                    </a:lnTo>
                    <a:lnTo>
                      <a:pt x="1782" y="1599"/>
                    </a:lnTo>
                    <a:lnTo>
                      <a:pt x="1786" y="1595"/>
                    </a:lnTo>
                    <a:lnTo>
                      <a:pt x="1790" y="1591"/>
                    </a:lnTo>
                    <a:lnTo>
                      <a:pt x="1794" y="1587"/>
                    </a:lnTo>
                    <a:lnTo>
                      <a:pt x="1798" y="1583"/>
                    </a:lnTo>
                    <a:lnTo>
                      <a:pt x="1802" y="1575"/>
                    </a:lnTo>
                    <a:lnTo>
                      <a:pt x="1806" y="1569"/>
                    </a:lnTo>
                    <a:lnTo>
                      <a:pt x="1810" y="1562"/>
                    </a:lnTo>
                    <a:lnTo>
                      <a:pt x="1814" y="1558"/>
                    </a:lnTo>
                    <a:lnTo>
                      <a:pt x="1818" y="1554"/>
                    </a:lnTo>
                    <a:lnTo>
                      <a:pt x="1822" y="1548"/>
                    </a:lnTo>
                    <a:lnTo>
                      <a:pt x="1826" y="1538"/>
                    </a:lnTo>
                    <a:lnTo>
                      <a:pt x="1830" y="1536"/>
                    </a:lnTo>
                    <a:lnTo>
                      <a:pt x="1834" y="1528"/>
                    </a:lnTo>
                    <a:lnTo>
                      <a:pt x="1838" y="1528"/>
                    </a:lnTo>
                    <a:lnTo>
                      <a:pt x="1841" y="1520"/>
                    </a:lnTo>
                    <a:lnTo>
                      <a:pt x="1845" y="1511"/>
                    </a:lnTo>
                    <a:lnTo>
                      <a:pt x="1849" y="1509"/>
                    </a:lnTo>
                    <a:lnTo>
                      <a:pt x="1853" y="1505"/>
                    </a:lnTo>
                    <a:lnTo>
                      <a:pt x="1857" y="1497"/>
                    </a:lnTo>
                    <a:lnTo>
                      <a:pt x="1861" y="1491"/>
                    </a:lnTo>
                    <a:lnTo>
                      <a:pt x="1865" y="1485"/>
                    </a:lnTo>
                    <a:lnTo>
                      <a:pt x="1869" y="1479"/>
                    </a:lnTo>
                    <a:lnTo>
                      <a:pt x="1873" y="1467"/>
                    </a:lnTo>
                    <a:lnTo>
                      <a:pt x="1877" y="1473"/>
                    </a:lnTo>
                    <a:lnTo>
                      <a:pt x="1881" y="1465"/>
                    </a:lnTo>
                    <a:lnTo>
                      <a:pt x="1885" y="1458"/>
                    </a:lnTo>
                    <a:lnTo>
                      <a:pt x="1889" y="1454"/>
                    </a:lnTo>
                    <a:lnTo>
                      <a:pt x="1893" y="1448"/>
                    </a:lnTo>
                    <a:lnTo>
                      <a:pt x="1897" y="1442"/>
                    </a:lnTo>
                    <a:lnTo>
                      <a:pt x="1901" y="1440"/>
                    </a:lnTo>
                    <a:lnTo>
                      <a:pt x="1905" y="1432"/>
                    </a:lnTo>
                    <a:lnTo>
                      <a:pt x="1908" y="1424"/>
                    </a:lnTo>
                    <a:lnTo>
                      <a:pt x="1912" y="1414"/>
                    </a:lnTo>
                    <a:lnTo>
                      <a:pt x="1916" y="1416"/>
                    </a:lnTo>
                    <a:lnTo>
                      <a:pt x="1920" y="1407"/>
                    </a:lnTo>
                    <a:lnTo>
                      <a:pt x="1924" y="1401"/>
                    </a:lnTo>
                    <a:lnTo>
                      <a:pt x="1928" y="1399"/>
                    </a:lnTo>
                    <a:lnTo>
                      <a:pt x="1932" y="1391"/>
                    </a:lnTo>
                    <a:lnTo>
                      <a:pt x="1936" y="1385"/>
                    </a:lnTo>
                    <a:lnTo>
                      <a:pt x="1940" y="1383"/>
                    </a:lnTo>
                    <a:lnTo>
                      <a:pt x="1944" y="1369"/>
                    </a:lnTo>
                    <a:lnTo>
                      <a:pt x="1948" y="1367"/>
                    </a:lnTo>
                    <a:lnTo>
                      <a:pt x="1952" y="1358"/>
                    </a:lnTo>
                    <a:lnTo>
                      <a:pt x="1956" y="1354"/>
                    </a:lnTo>
                    <a:lnTo>
                      <a:pt x="1960" y="1348"/>
                    </a:lnTo>
                    <a:lnTo>
                      <a:pt x="1964" y="1342"/>
                    </a:lnTo>
                    <a:lnTo>
                      <a:pt x="1968" y="1342"/>
                    </a:lnTo>
                    <a:lnTo>
                      <a:pt x="1972" y="1332"/>
                    </a:lnTo>
                    <a:lnTo>
                      <a:pt x="1975" y="1320"/>
                    </a:lnTo>
                    <a:lnTo>
                      <a:pt x="1979" y="1316"/>
                    </a:lnTo>
                    <a:lnTo>
                      <a:pt x="1983" y="1314"/>
                    </a:lnTo>
                    <a:lnTo>
                      <a:pt x="1987" y="1310"/>
                    </a:lnTo>
                    <a:lnTo>
                      <a:pt x="1991" y="1303"/>
                    </a:lnTo>
                    <a:lnTo>
                      <a:pt x="1995" y="1297"/>
                    </a:lnTo>
                    <a:lnTo>
                      <a:pt x="1999" y="1287"/>
                    </a:lnTo>
                    <a:lnTo>
                      <a:pt x="2003" y="1281"/>
                    </a:lnTo>
                    <a:lnTo>
                      <a:pt x="2007" y="1271"/>
                    </a:lnTo>
                    <a:lnTo>
                      <a:pt x="2011" y="1271"/>
                    </a:lnTo>
                    <a:lnTo>
                      <a:pt x="2015" y="1265"/>
                    </a:lnTo>
                    <a:lnTo>
                      <a:pt x="2019" y="1256"/>
                    </a:lnTo>
                    <a:lnTo>
                      <a:pt x="2023" y="1250"/>
                    </a:lnTo>
                    <a:lnTo>
                      <a:pt x="2027" y="1240"/>
                    </a:lnTo>
                    <a:lnTo>
                      <a:pt x="2031" y="1242"/>
                    </a:lnTo>
                    <a:lnTo>
                      <a:pt x="2035" y="1230"/>
                    </a:lnTo>
                    <a:lnTo>
                      <a:pt x="2039" y="1222"/>
                    </a:lnTo>
                    <a:lnTo>
                      <a:pt x="2043" y="1218"/>
                    </a:lnTo>
                    <a:lnTo>
                      <a:pt x="2046" y="1214"/>
                    </a:lnTo>
                    <a:lnTo>
                      <a:pt x="2050" y="1208"/>
                    </a:lnTo>
                    <a:lnTo>
                      <a:pt x="2054" y="1203"/>
                    </a:lnTo>
                    <a:lnTo>
                      <a:pt x="2058" y="1197"/>
                    </a:lnTo>
                    <a:lnTo>
                      <a:pt x="2062" y="1191"/>
                    </a:lnTo>
                    <a:lnTo>
                      <a:pt x="2066" y="1185"/>
                    </a:lnTo>
                    <a:lnTo>
                      <a:pt x="2070" y="1173"/>
                    </a:lnTo>
                    <a:lnTo>
                      <a:pt x="2074" y="1173"/>
                    </a:lnTo>
                    <a:lnTo>
                      <a:pt x="2078" y="1165"/>
                    </a:lnTo>
                    <a:lnTo>
                      <a:pt x="2082" y="1159"/>
                    </a:lnTo>
                    <a:lnTo>
                      <a:pt x="2086" y="1150"/>
                    </a:lnTo>
                    <a:lnTo>
                      <a:pt x="2090" y="1142"/>
                    </a:lnTo>
                    <a:lnTo>
                      <a:pt x="2094" y="1140"/>
                    </a:lnTo>
                    <a:lnTo>
                      <a:pt x="2098" y="1132"/>
                    </a:lnTo>
                    <a:lnTo>
                      <a:pt x="2102" y="1126"/>
                    </a:lnTo>
                    <a:lnTo>
                      <a:pt x="2106" y="1124"/>
                    </a:lnTo>
                    <a:lnTo>
                      <a:pt x="2110" y="1112"/>
                    </a:lnTo>
                    <a:lnTo>
                      <a:pt x="2113" y="1112"/>
                    </a:lnTo>
                    <a:lnTo>
                      <a:pt x="2117" y="1108"/>
                    </a:lnTo>
                    <a:lnTo>
                      <a:pt x="2121" y="1099"/>
                    </a:lnTo>
                    <a:lnTo>
                      <a:pt x="2125" y="1091"/>
                    </a:lnTo>
                    <a:lnTo>
                      <a:pt x="2129" y="1085"/>
                    </a:lnTo>
                    <a:lnTo>
                      <a:pt x="2133" y="1079"/>
                    </a:lnTo>
                    <a:lnTo>
                      <a:pt x="2137" y="1077"/>
                    </a:lnTo>
                    <a:lnTo>
                      <a:pt x="2141" y="1069"/>
                    </a:lnTo>
                    <a:lnTo>
                      <a:pt x="2145" y="1065"/>
                    </a:lnTo>
                    <a:lnTo>
                      <a:pt x="2149" y="1061"/>
                    </a:lnTo>
                    <a:lnTo>
                      <a:pt x="2153" y="1050"/>
                    </a:lnTo>
                    <a:lnTo>
                      <a:pt x="2157" y="1048"/>
                    </a:lnTo>
                    <a:lnTo>
                      <a:pt x="2161" y="1042"/>
                    </a:lnTo>
                    <a:lnTo>
                      <a:pt x="2165" y="1032"/>
                    </a:lnTo>
                    <a:lnTo>
                      <a:pt x="2169" y="1022"/>
                    </a:lnTo>
                    <a:lnTo>
                      <a:pt x="2173" y="1022"/>
                    </a:lnTo>
                    <a:lnTo>
                      <a:pt x="2177" y="1014"/>
                    </a:lnTo>
                    <a:lnTo>
                      <a:pt x="2180" y="1006"/>
                    </a:lnTo>
                    <a:lnTo>
                      <a:pt x="2184" y="1006"/>
                    </a:lnTo>
                    <a:lnTo>
                      <a:pt x="2188" y="997"/>
                    </a:lnTo>
                    <a:lnTo>
                      <a:pt x="2192" y="989"/>
                    </a:lnTo>
                    <a:lnTo>
                      <a:pt x="2196" y="985"/>
                    </a:lnTo>
                    <a:lnTo>
                      <a:pt x="2200" y="975"/>
                    </a:lnTo>
                    <a:lnTo>
                      <a:pt x="2204" y="975"/>
                    </a:lnTo>
                    <a:lnTo>
                      <a:pt x="2208" y="963"/>
                    </a:lnTo>
                    <a:lnTo>
                      <a:pt x="2212" y="965"/>
                    </a:lnTo>
                    <a:lnTo>
                      <a:pt x="2216" y="959"/>
                    </a:lnTo>
                    <a:lnTo>
                      <a:pt x="2220" y="953"/>
                    </a:lnTo>
                    <a:lnTo>
                      <a:pt x="2224" y="940"/>
                    </a:lnTo>
                    <a:lnTo>
                      <a:pt x="2228" y="938"/>
                    </a:lnTo>
                    <a:lnTo>
                      <a:pt x="2232" y="934"/>
                    </a:lnTo>
                    <a:lnTo>
                      <a:pt x="2236" y="922"/>
                    </a:lnTo>
                    <a:lnTo>
                      <a:pt x="2240" y="916"/>
                    </a:lnTo>
                    <a:lnTo>
                      <a:pt x="2244" y="912"/>
                    </a:lnTo>
                    <a:lnTo>
                      <a:pt x="2248" y="906"/>
                    </a:lnTo>
                    <a:lnTo>
                      <a:pt x="2251" y="908"/>
                    </a:lnTo>
                    <a:lnTo>
                      <a:pt x="2255" y="902"/>
                    </a:lnTo>
                    <a:lnTo>
                      <a:pt x="2259" y="897"/>
                    </a:lnTo>
                    <a:lnTo>
                      <a:pt x="2263" y="885"/>
                    </a:lnTo>
                    <a:lnTo>
                      <a:pt x="2267" y="877"/>
                    </a:lnTo>
                    <a:lnTo>
                      <a:pt x="2271" y="875"/>
                    </a:lnTo>
                    <a:lnTo>
                      <a:pt x="2275" y="869"/>
                    </a:lnTo>
                    <a:lnTo>
                      <a:pt x="2279" y="867"/>
                    </a:lnTo>
                    <a:lnTo>
                      <a:pt x="2283" y="859"/>
                    </a:lnTo>
                    <a:lnTo>
                      <a:pt x="2287" y="851"/>
                    </a:lnTo>
                    <a:lnTo>
                      <a:pt x="2291" y="848"/>
                    </a:lnTo>
                    <a:lnTo>
                      <a:pt x="2295" y="844"/>
                    </a:lnTo>
                    <a:lnTo>
                      <a:pt x="2299" y="838"/>
                    </a:lnTo>
                    <a:lnTo>
                      <a:pt x="2303" y="832"/>
                    </a:lnTo>
                    <a:lnTo>
                      <a:pt x="2307" y="828"/>
                    </a:lnTo>
                    <a:lnTo>
                      <a:pt x="2311" y="820"/>
                    </a:lnTo>
                    <a:lnTo>
                      <a:pt x="2315" y="816"/>
                    </a:lnTo>
                    <a:lnTo>
                      <a:pt x="2318" y="810"/>
                    </a:lnTo>
                    <a:lnTo>
                      <a:pt x="2322" y="800"/>
                    </a:lnTo>
                    <a:lnTo>
                      <a:pt x="2326" y="802"/>
                    </a:lnTo>
                    <a:lnTo>
                      <a:pt x="2330" y="793"/>
                    </a:lnTo>
                    <a:lnTo>
                      <a:pt x="2334" y="789"/>
                    </a:lnTo>
                    <a:lnTo>
                      <a:pt x="2338" y="785"/>
                    </a:lnTo>
                    <a:lnTo>
                      <a:pt x="2342" y="783"/>
                    </a:lnTo>
                    <a:lnTo>
                      <a:pt x="2346" y="773"/>
                    </a:lnTo>
                    <a:lnTo>
                      <a:pt x="2350" y="767"/>
                    </a:lnTo>
                    <a:lnTo>
                      <a:pt x="2354" y="763"/>
                    </a:lnTo>
                    <a:lnTo>
                      <a:pt x="2358" y="757"/>
                    </a:lnTo>
                    <a:lnTo>
                      <a:pt x="2362" y="749"/>
                    </a:lnTo>
                    <a:lnTo>
                      <a:pt x="2366" y="744"/>
                    </a:lnTo>
                    <a:lnTo>
                      <a:pt x="2370" y="744"/>
                    </a:lnTo>
                    <a:lnTo>
                      <a:pt x="2374" y="732"/>
                    </a:lnTo>
                    <a:lnTo>
                      <a:pt x="2378" y="734"/>
                    </a:lnTo>
                    <a:lnTo>
                      <a:pt x="2382" y="724"/>
                    </a:lnTo>
                    <a:lnTo>
                      <a:pt x="2386" y="716"/>
                    </a:lnTo>
                    <a:lnTo>
                      <a:pt x="2389" y="716"/>
                    </a:lnTo>
                    <a:lnTo>
                      <a:pt x="2393" y="710"/>
                    </a:lnTo>
                    <a:lnTo>
                      <a:pt x="2397" y="704"/>
                    </a:lnTo>
                    <a:lnTo>
                      <a:pt x="2401" y="691"/>
                    </a:lnTo>
                    <a:lnTo>
                      <a:pt x="2405" y="689"/>
                    </a:lnTo>
                    <a:lnTo>
                      <a:pt x="2409" y="687"/>
                    </a:lnTo>
                    <a:lnTo>
                      <a:pt x="2413" y="683"/>
                    </a:lnTo>
                    <a:lnTo>
                      <a:pt x="2417" y="683"/>
                    </a:lnTo>
                    <a:lnTo>
                      <a:pt x="2421" y="675"/>
                    </a:lnTo>
                    <a:lnTo>
                      <a:pt x="2425" y="671"/>
                    </a:lnTo>
                    <a:lnTo>
                      <a:pt x="2429" y="663"/>
                    </a:lnTo>
                    <a:lnTo>
                      <a:pt x="2433" y="655"/>
                    </a:lnTo>
                    <a:lnTo>
                      <a:pt x="2437" y="655"/>
                    </a:lnTo>
                    <a:lnTo>
                      <a:pt x="2441" y="653"/>
                    </a:lnTo>
                    <a:lnTo>
                      <a:pt x="2445" y="640"/>
                    </a:lnTo>
                    <a:lnTo>
                      <a:pt x="2449" y="636"/>
                    </a:lnTo>
                    <a:lnTo>
                      <a:pt x="2453" y="630"/>
                    </a:lnTo>
                    <a:lnTo>
                      <a:pt x="2456" y="628"/>
                    </a:lnTo>
                    <a:lnTo>
                      <a:pt x="2460" y="630"/>
                    </a:lnTo>
                    <a:lnTo>
                      <a:pt x="2464" y="614"/>
                    </a:lnTo>
                    <a:lnTo>
                      <a:pt x="2468" y="610"/>
                    </a:lnTo>
                    <a:lnTo>
                      <a:pt x="2472" y="614"/>
                    </a:lnTo>
                    <a:lnTo>
                      <a:pt x="2476" y="602"/>
                    </a:lnTo>
                    <a:lnTo>
                      <a:pt x="2480" y="606"/>
                    </a:lnTo>
                    <a:lnTo>
                      <a:pt x="2484" y="596"/>
                    </a:lnTo>
                    <a:lnTo>
                      <a:pt x="2488" y="591"/>
                    </a:lnTo>
                    <a:lnTo>
                      <a:pt x="2492" y="587"/>
                    </a:lnTo>
                    <a:lnTo>
                      <a:pt x="2496" y="585"/>
                    </a:lnTo>
                    <a:lnTo>
                      <a:pt x="2500" y="577"/>
                    </a:lnTo>
                    <a:lnTo>
                      <a:pt x="2504" y="575"/>
                    </a:lnTo>
                    <a:lnTo>
                      <a:pt x="2508" y="569"/>
                    </a:lnTo>
                    <a:lnTo>
                      <a:pt x="2512" y="559"/>
                    </a:lnTo>
                    <a:lnTo>
                      <a:pt x="2516" y="561"/>
                    </a:lnTo>
                    <a:lnTo>
                      <a:pt x="2520" y="555"/>
                    </a:lnTo>
                    <a:lnTo>
                      <a:pt x="2523" y="547"/>
                    </a:lnTo>
                    <a:lnTo>
                      <a:pt x="2527" y="547"/>
                    </a:lnTo>
                    <a:lnTo>
                      <a:pt x="2531" y="540"/>
                    </a:lnTo>
                    <a:lnTo>
                      <a:pt x="2535" y="540"/>
                    </a:lnTo>
                    <a:lnTo>
                      <a:pt x="2539" y="532"/>
                    </a:lnTo>
                    <a:lnTo>
                      <a:pt x="2543" y="528"/>
                    </a:lnTo>
                    <a:lnTo>
                      <a:pt x="2547" y="526"/>
                    </a:lnTo>
                    <a:lnTo>
                      <a:pt x="2551" y="518"/>
                    </a:lnTo>
                    <a:lnTo>
                      <a:pt x="2555" y="516"/>
                    </a:lnTo>
                    <a:lnTo>
                      <a:pt x="2559" y="512"/>
                    </a:lnTo>
                    <a:lnTo>
                      <a:pt x="2563" y="514"/>
                    </a:lnTo>
                    <a:lnTo>
                      <a:pt x="2567" y="506"/>
                    </a:lnTo>
                    <a:lnTo>
                      <a:pt x="2571" y="498"/>
                    </a:lnTo>
                    <a:lnTo>
                      <a:pt x="2575" y="498"/>
                    </a:lnTo>
                    <a:lnTo>
                      <a:pt x="2579" y="494"/>
                    </a:lnTo>
                    <a:lnTo>
                      <a:pt x="2583" y="489"/>
                    </a:lnTo>
                    <a:lnTo>
                      <a:pt x="2587" y="485"/>
                    </a:lnTo>
                    <a:lnTo>
                      <a:pt x="2591" y="479"/>
                    </a:lnTo>
                    <a:lnTo>
                      <a:pt x="2594" y="473"/>
                    </a:lnTo>
                    <a:lnTo>
                      <a:pt x="2598" y="471"/>
                    </a:lnTo>
                    <a:lnTo>
                      <a:pt x="2602" y="463"/>
                    </a:lnTo>
                    <a:lnTo>
                      <a:pt x="2606" y="465"/>
                    </a:lnTo>
                    <a:lnTo>
                      <a:pt x="2610" y="461"/>
                    </a:lnTo>
                    <a:lnTo>
                      <a:pt x="2614" y="451"/>
                    </a:lnTo>
                    <a:lnTo>
                      <a:pt x="2618" y="453"/>
                    </a:lnTo>
                    <a:lnTo>
                      <a:pt x="2622" y="445"/>
                    </a:lnTo>
                    <a:lnTo>
                      <a:pt x="2626" y="447"/>
                    </a:lnTo>
                    <a:lnTo>
                      <a:pt x="2630" y="440"/>
                    </a:lnTo>
                    <a:lnTo>
                      <a:pt x="2634" y="438"/>
                    </a:lnTo>
                    <a:lnTo>
                      <a:pt x="2638" y="432"/>
                    </a:lnTo>
                    <a:lnTo>
                      <a:pt x="2642" y="430"/>
                    </a:lnTo>
                    <a:lnTo>
                      <a:pt x="2646" y="426"/>
                    </a:lnTo>
                    <a:lnTo>
                      <a:pt x="2650" y="418"/>
                    </a:lnTo>
                    <a:lnTo>
                      <a:pt x="2654" y="418"/>
                    </a:lnTo>
                    <a:lnTo>
                      <a:pt x="2658" y="416"/>
                    </a:lnTo>
                    <a:lnTo>
                      <a:pt x="2661" y="412"/>
                    </a:lnTo>
                    <a:lnTo>
                      <a:pt x="2665" y="406"/>
                    </a:lnTo>
                    <a:lnTo>
                      <a:pt x="2669" y="408"/>
                    </a:lnTo>
                    <a:lnTo>
                      <a:pt x="2673" y="394"/>
                    </a:lnTo>
                    <a:lnTo>
                      <a:pt x="2677" y="398"/>
                    </a:lnTo>
                    <a:lnTo>
                      <a:pt x="2681" y="389"/>
                    </a:lnTo>
                    <a:lnTo>
                      <a:pt x="2685" y="385"/>
                    </a:lnTo>
                    <a:lnTo>
                      <a:pt x="2689" y="381"/>
                    </a:lnTo>
                    <a:lnTo>
                      <a:pt x="2693" y="381"/>
                    </a:lnTo>
                    <a:lnTo>
                      <a:pt x="2697" y="385"/>
                    </a:lnTo>
                    <a:lnTo>
                      <a:pt x="2701" y="377"/>
                    </a:lnTo>
                    <a:lnTo>
                      <a:pt x="2705" y="371"/>
                    </a:lnTo>
                    <a:lnTo>
                      <a:pt x="2709" y="365"/>
                    </a:lnTo>
                    <a:lnTo>
                      <a:pt x="2713" y="365"/>
                    </a:lnTo>
                    <a:lnTo>
                      <a:pt x="2717" y="357"/>
                    </a:lnTo>
                    <a:lnTo>
                      <a:pt x="2721" y="357"/>
                    </a:lnTo>
                    <a:lnTo>
                      <a:pt x="2725" y="349"/>
                    </a:lnTo>
                    <a:lnTo>
                      <a:pt x="2728" y="349"/>
                    </a:lnTo>
                    <a:lnTo>
                      <a:pt x="2732" y="347"/>
                    </a:lnTo>
                    <a:lnTo>
                      <a:pt x="2736" y="341"/>
                    </a:lnTo>
                    <a:lnTo>
                      <a:pt x="2740" y="338"/>
                    </a:lnTo>
                    <a:lnTo>
                      <a:pt x="2744" y="334"/>
                    </a:lnTo>
                    <a:lnTo>
                      <a:pt x="2748" y="332"/>
                    </a:lnTo>
                    <a:lnTo>
                      <a:pt x="2752" y="336"/>
                    </a:lnTo>
                    <a:lnTo>
                      <a:pt x="2756" y="326"/>
                    </a:lnTo>
                    <a:lnTo>
                      <a:pt x="2760" y="320"/>
                    </a:lnTo>
                    <a:lnTo>
                      <a:pt x="2764" y="320"/>
                    </a:lnTo>
                    <a:lnTo>
                      <a:pt x="2768" y="318"/>
                    </a:lnTo>
                    <a:lnTo>
                      <a:pt x="2772" y="314"/>
                    </a:lnTo>
                    <a:lnTo>
                      <a:pt x="2776" y="308"/>
                    </a:lnTo>
                    <a:lnTo>
                      <a:pt x="2780" y="314"/>
                    </a:lnTo>
                    <a:lnTo>
                      <a:pt x="2784" y="306"/>
                    </a:lnTo>
                    <a:lnTo>
                      <a:pt x="2788" y="304"/>
                    </a:lnTo>
                    <a:lnTo>
                      <a:pt x="2792" y="296"/>
                    </a:lnTo>
                    <a:lnTo>
                      <a:pt x="2796" y="300"/>
                    </a:lnTo>
                    <a:lnTo>
                      <a:pt x="2799" y="290"/>
                    </a:lnTo>
                    <a:lnTo>
                      <a:pt x="2803" y="290"/>
                    </a:lnTo>
                    <a:lnTo>
                      <a:pt x="2807" y="285"/>
                    </a:lnTo>
                    <a:lnTo>
                      <a:pt x="2811" y="281"/>
                    </a:lnTo>
                    <a:lnTo>
                      <a:pt x="2815" y="283"/>
                    </a:lnTo>
                    <a:lnTo>
                      <a:pt x="2819" y="283"/>
                    </a:lnTo>
                    <a:lnTo>
                      <a:pt x="2823" y="281"/>
                    </a:lnTo>
                    <a:lnTo>
                      <a:pt x="2827" y="279"/>
                    </a:lnTo>
                    <a:lnTo>
                      <a:pt x="2831" y="273"/>
                    </a:lnTo>
                    <a:lnTo>
                      <a:pt x="2835" y="265"/>
                    </a:lnTo>
                    <a:lnTo>
                      <a:pt x="2839" y="265"/>
                    </a:lnTo>
                    <a:lnTo>
                      <a:pt x="2843" y="263"/>
                    </a:lnTo>
                    <a:lnTo>
                      <a:pt x="2847" y="257"/>
                    </a:lnTo>
                    <a:lnTo>
                      <a:pt x="2851" y="261"/>
                    </a:lnTo>
                    <a:lnTo>
                      <a:pt x="2855" y="257"/>
                    </a:lnTo>
                    <a:lnTo>
                      <a:pt x="2859" y="249"/>
                    </a:lnTo>
                    <a:lnTo>
                      <a:pt x="2863" y="249"/>
                    </a:lnTo>
                    <a:lnTo>
                      <a:pt x="2866" y="247"/>
                    </a:lnTo>
                    <a:lnTo>
                      <a:pt x="2870" y="247"/>
                    </a:lnTo>
                    <a:lnTo>
                      <a:pt x="2874" y="247"/>
                    </a:lnTo>
                    <a:lnTo>
                      <a:pt x="2878" y="243"/>
                    </a:lnTo>
                    <a:lnTo>
                      <a:pt x="2882" y="236"/>
                    </a:lnTo>
                    <a:lnTo>
                      <a:pt x="2886" y="230"/>
                    </a:lnTo>
                    <a:lnTo>
                      <a:pt x="2890" y="230"/>
                    </a:lnTo>
                    <a:lnTo>
                      <a:pt x="2894" y="228"/>
                    </a:lnTo>
                    <a:lnTo>
                      <a:pt x="2898" y="226"/>
                    </a:lnTo>
                    <a:lnTo>
                      <a:pt x="2902" y="222"/>
                    </a:lnTo>
                    <a:lnTo>
                      <a:pt x="2906" y="222"/>
                    </a:lnTo>
                    <a:lnTo>
                      <a:pt x="2910" y="218"/>
                    </a:lnTo>
                    <a:lnTo>
                      <a:pt x="2914" y="214"/>
                    </a:lnTo>
                    <a:lnTo>
                      <a:pt x="2918" y="216"/>
                    </a:lnTo>
                    <a:lnTo>
                      <a:pt x="2922" y="218"/>
                    </a:lnTo>
                    <a:lnTo>
                      <a:pt x="2926" y="214"/>
                    </a:lnTo>
                    <a:lnTo>
                      <a:pt x="2930" y="202"/>
                    </a:lnTo>
                    <a:lnTo>
                      <a:pt x="2934" y="20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0" name="Line 4762"/>
              <p:cNvSpPr>
                <a:spLocks noChangeShapeType="1"/>
              </p:cNvSpPr>
              <p:nvPr/>
            </p:nvSpPr>
            <p:spPr bwMode="auto">
              <a:xfrm flipV="1">
                <a:off x="309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1" name="Line 4763"/>
              <p:cNvSpPr>
                <a:spLocks noChangeShapeType="1"/>
              </p:cNvSpPr>
              <p:nvPr/>
            </p:nvSpPr>
            <p:spPr bwMode="auto">
              <a:xfrm>
                <a:off x="309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2" name="Line 4764"/>
              <p:cNvSpPr>
                <a:spLocks noChangeShapeType="1"/>
              </p:cNvSpPr>
              <p:nvPr/>
            </p:nvSpPr>
            <p:spPr bwMode="auto">
              <a:xfrm flipV="1">
                <a:off x="309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3" name="Freeform 4765"/>
              <p:cNvSpPr>
                <a:spLocks/>
              </p:cNvSpPr>
              <p:nvPr/>
            </p:nvSpPr>
            <p:spPr bwMode="auto">
              <a:xfrm flipV="1">
                <a:off x="3100" y="910"/>
                <a:ext cx="1713" cy="1106"/>
              </a:xfrm>
              <a:custGeom>
                <a:avLst/>
                <a:gdLst/>
                <a:ahLst/>
                <a:cxnLst>
                  <a:cxn ang="0">
                    <a:pos x="43" y="11"/>
                  </a:cxn>
                  <a:cxn ang="0">
                    <a:pos x="91" y="28"/>
                  </a:cxn>
                  <a:cxn ang="0">
                    <a:pos x="138" y="47"/>
                  </a:cxn>
                  <a:cxn ang="0">
                    <a:pos x="185" y="71"/>
                  </a:cxn>
                  <a:cxn ang="0">
                    <a:pos x="233" y="107"/>
                  </a:cxn>
                  <a:cxn ang="0">
                    <a:pos x="280" y="151"/>
                  </a:cxn>
                  <a:cxn ang="0">
                    <a:pos x="327" y="211"/>
                  </a:cxn>
                  <a:cxn ang="0">
                    <a:pos x="374" y="279"/>
                  </a:cxn>
                  <a:cxn ang="0">
                    <a:pos x="422" y="352"/>
                  </a:cxn>
                  <a:cxn ang="0">
                    <a:pos x="469" y="437"/>
                  </a:cxn>
                  <a:cxn ang="0">
                    <a:pos x="516" y="525"/>
                  </a:cxn>
                  <a:cxn ang="0">
                    <a:pos x="564" y="624"/>
                  </a:cxn>
                  <a:cxn ang="0">
                    <a:pos x="611" y="729"/>
                  </a:cxn>
                  <a:cxn ang="0">
                    <a:pos x="658" y="833"/>
                  </a:cxn>
                  <a:cxn ang="0">
                    <a:pos x="706" y="940"/>
                  </a:cxn>
                  <a:cxn ang="0">
                    <a:pos x="753" y="1047"/>
                  </a:cxn>
                  <a:cxn ang="0">
                    <a:pos x="800" y="1156"/>
                  </a:cxn>
                  <a:cxn ang="0">
                    <a:pos x="848" y="1260"/>
                  </a:cxn>
                  <a:cxn ang="0">
                    <a:pos x="895" y="1358"/>
                  </a:cxn>
                  <a:cxn ang="0">
                    <a:pos x="942" y="1455"/>
                  </a:cxn>
                  <a:cxn ang="0">
                    <a:pos x="989" y="1542"/>
                  </a:cxn>
                  <a:cxn ang="0">
                    <a:pos x="1037" y="1624"/>
                  </a:cxn>
                  <a:cxn ang="0">
                    <a:pos x="1084" y="1693"/>
                  </a:cxn>
                  <a:cxn ang="0">
                    <a:pos x="1131" y="1755"/>
                  </a:cxn>
                  <a:cxn ang="0">
                    <a:pos x="1179" y="1809"/>
                  </a:cxn>
                  <a:cxn ang="0">
                    <a:pos x="1226" y="1851"/>
                  </a:cxn>
                  <a:cxn ang="0">
                    <a:pos x="1273" y="1886"/>
                  </a:cxn>
                  <a:cxn ang="0">
                    <a:pos x="1321" y="1906"/>
                  </a:cxn>
                  <a:cxn ang="0">
                    <a:pos x="1368" y="1916"/>
                  </a:cxn>
                  <a:cxn ang="0">
                    <a:pos x="1415" y="1917"/>
                  </a:cxn>
                  <a:cxn ang="0">
                    <a:pos x="1463" y="1912"/>
                  </a:cxn>
                  <a:cxn ang="0">
                    <a:pos x="1510" y="1894"/>
                  </a:cxn>
                  <a:cxn ang="0">
                    <a:pos x="1557" y="1868"/>
                  </a:cxn>
                  <a:cxn ang="0">
                    <a:pos x="1604" y="1832"/>
                  </a:cxn>
                  <a:cxn ang="0">
                    <a:pos x="1652" y="1794"/>
                  </a:cxn>
                  <a:cxn ang="0">
                    <a:pos x="1699" y="1746"/>
                  </a:cxn>
                  <a:cxn ang="0">
                    <a:pos x="1746" y="1694"/>
                  </a:cxn>
                  <a:cxn ang="0">
                    <a:pos x="1794" y="1637"/>
                  </a:cxn>
                  <a:cxn ang="0">
                    <a:pos x="1841" y="1575"/>
                  </a:cxn>
                  <a:cxn ang="0">
                    <a:pos x="1888" y="1507"/>
                  </a:cxn>
                  <a:cxn ang="0">
                    <a:pos x="1936" y="1441"/>
                  </a:cxn>
                  <a:cxn ang="0">
                    <a:pos x="1983" y="1369"/>
                  </a:cxn>
                  <a:cxn ang="0">
                    <a:pos x="2030" y="1297"/>
                  </a:cxn>
                  <a:cxn ang="0">
                    <a:pos x="2078" y="1228"/>
                  </a:cxn>
                  <a:cxn ang="0">
                    <a:pos x="2125" y="1156"/>
                  </a:cxn>
                  <a:cxn ang="0">
                    <a:pos x="2172" y="1086"/>
                  </a:cxn>
                  <a:cxn ang="0">
                    <a:pos x="2219" y="1009"/>
                  </a:cxn>
                  <a:cxn ang="0">
                    <a:pos x="2267" y="942"/>
                  </a:cxn>
                  <a:cxn ang="0">
                    <a:pos x="2314" y="874"/>
                  </a:cxn>
                  <a:cxn ang="0">
                    <a:pos x="2361" y="812"/>
                  </a:cxn>
                  <a:cxn ang="0">
                    <a:pos x="2409" y="743"/>
                  </a:cxn>
                  <a:cxn ang="0">
                    <a:pos x="2456" y="683"/>
                  </a:cxn>
                  <a:cxn ang="0">
                    <a:pos x="2503" y="624"/>
                  </a:cxn>
                  <a:cxn ang="0">
                    <a:pos x="2551" y="569"/>
                  </a:cxn>
                  <a:cxn ang="0">
                    <a:pos x="2598" y="517"/>
                  </a:cxn>
                  <a:cxn ang="0">
                    <a:pos x="2645" y="466"/>
                  </a:cxn>
                  <a:cxn ang="0">
                    <a:pos x="2693" y="423"/>
                  </a:cxn>
                  <a:cxn ang="0">
                    <a:pos x="2740" y="378"/>
                  </a:cxn>
                  <a:cxn ang="0">
                    <a:pos x="2787" y="339"/>
                  </a:cxn>
                  <a:cxn ang="0">
                    <a:pos x="2835" y="299"/>
                  </a:cxn>
                  <a:cxn ang="0">
                    <a:pos x="2882" y="270"/>
                  </a:cxn>
                  <a:cxn ang="0">
                    <a:pos x="2929" y="235"/>
                  </a:cxn>
                </a:cxnLst>
                <a:rect l="0" t="0" r="r" b="b"/>
                <a:pathLst>
                  <a:path w="2973" h="1920">
                    <a:moveTo>
                      <a:pt x="0" y="2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4" y="1"/>
                    </a:lnTo>
                    <a:lnTo>
                      <a:pt x="28" y="5"/>
                    </a:lnTo>
                    <a:lnTo>
                      <a:pt x="31" y="4"/>
                    </a:lnTo>
                    <a:lnTo>
                      <a:pt x="35" y="8"/>
                    </a:lnTo>
                    <a:lnTo>
                      <a:pt x="39" y="10"/>
                    </a:lnTo>
                    <a:lnTo>
                      <a:pt x="43" y="11"/>
                    </a:lnTo>
                    <a:lnTo>
                      <a:pt x="47" y="11"/>
                    </a:lnTo>
                    <a:lnTo>
                      <a:pt x="51" y="8"/>
                    </a:lnTo>
                    <a:lnTo>
                      <a:pt x="55" y="8"/>
                    </a:lnTo>
                    <a:lnTo>
                      <a:pt x="59" y="10"/>
                    </a:lnTo>
                    <a:lnTo>
                      <a:pt x="63" y="14"/>
                    </a:lnTo>
                    <a:lnTo>
                      <a:pt x="67" y="15"/>
                    </a:lnTo>
                    <a:lnTo>
                      <a:pt x="71" y="17"/>
                    </a:lnTo>
                    <a:lnTo>
                      <a:pt x="75" y="14"/>
                    </a:lnTo>
                    <a:lnTo>
                      <a:pt x="79" y="18"/>
                    </a:lnTo>
                    <a:lnTo>
                      <a:pt x="83" y="20"/>
                    </a:lnTo>
                    <a:lnTo>
                      <a:pt x="87" y="17"/>
                    </a:lnTo>
                    <a:lnTo>
                      <a:pt x="91" y="28"/>
                    </a:lnTo>
                    <a:lnTo>
                      <a:pt x="95" y="21"/>
                    </a:lnTo>
                    <a:lnTo>
                      <a:pt x="98" y="23"/>
                    </a:lnTo>
                    <a:lnTo>
                      <a:pt x="102" y="28"/>
                    </a:lnTo>
                    <a:lnTo>
                      <a:pt x="106" y="27"/>
                    </a:lnTo>
                    <a:lnTo>
                      <a:pt x="110" y="27"/>
                    </a:lnTo>
                    <a:lnTo>
                      <a:pt x="114" y="37"/>
                    </a:lnTo>
                    <a:lnTo>
                      <a:pt x="118" y="33"/>
                    </a:lnTo>
                    <a:lnTo>
                      <a:pt x="122" y="36"/>
                    </a:lnTo>
                    <a:lnTo>
                      <a:pt x="126" y="40"/>
                    </a:lnTo>
                    <a:lnTo>
                      <a:pt x="130" y="38"/>
                    </a:lnTo>
                    <a:lnTo>
                      <a:pt x="134" y="40"/>
                    </a:lnTo>
                    <a:lnTo>
                      <a:pt x="138" y="47"/>
                    </a:lnTo>
                    <a:lnTo>
                      <a:pt x="142" y="47"/>
                    </a:lnTo>
                    <a:lnTo>
                      <a:pt x="146" y="48"/>
                    </a:lnTo>
                    <a:lnTo>
                      <a:pt x="150" y="53"/>
                    </a:lnTo>
                    <a:lnTo>
                      <a:pt x="154" y="57"/>
                    </a:lnTo>
                    <a:lnTo>
                      <a:pt x="158" y="51"/>
                    </a:lnTo>
                    <a:lnTo>
                      <a:pt x="162" y="59"/>
                    </a:lnTo>
                    <a:lnTo>
                      <a:pt x="165" y="59"/>
                    </a:lnTo>
                    <a:lnTo>
                      <a:pt x="169" y="63"/>
                    </a:lnTo>
                    <a:lnTo>
                      <a:pt x="173" y="64"/>
                    </a:lnTo>
                    <a:lnTo>
                      <a:pt x="177" y="66"/>
                    </a:lnTo>
                    <a:lnTo>
                      <a:pt x="181" y="70"/>
                    </a:lnTo>
                    <a:lnTo>
                      <a:pt x="185" y="71"/>
                    </a:lnTo>
                    <a:lnTo>
                      <a:pt x="189" y="74"/>
                    </a:lnTo>
                    <a:lnTo>
                      <a:pt x="193" y="76"/>
                    </a:lnTo>
                    <a:lnTo>
                      <a:pt x="197" y="77"/>
                    </a:lnTo>
                    <a:lnTo>
                      <a:pt x="201" y="86"/>
                    </a:lnTo>
                    <a:lnTo>
                      <a:pt x="205" y="90"/>
                    </a:lnTo>
                    <a:lnTo>
                      <a:pt x="209" y="92"/>
                    </a:lnTo>
                    <a:lnTo>
                      <a:pt x="213" y="89"/>
                    </a:lnTo>
                    <a:lnTo>
                      <a:pt x="217" y="94"/>
                    </a:lnTo>
                    <a:lnTo>
                      <a:pt x="221" y="96"/>
                    </a:lnTo>
                    <a:lnTo>
                      <a:pt x="225" y="107"/>
                    </a:lnTo>
                    <a:lnTo>
                      <a:pt x="229" y="109"/>
                    </a:lnTo>
                    <a:lnTo>
                      <a:pt x="233" y="107"/>
                    </a:lnTo>
                    <a:lnTo>
                      <a:pt x="236" y="113"/>
                    </a:lnTo>
                    <a:lnTo>
                      <a:pt x="240" y="116"/>
                    </a:lnTo>
                    <a:lnTo>
                      <a:pt x="244" y="119"/>
                    </a:lnTo>
                    <a:lnTo>
                      <a:pt x="248" y="123"/>
                    </a:lnTo>
                    <a:lnTo>
                      <a:pt x="252" y="130"/>
                    </a:lnTo>
                    <a:lnTo>
                      <a:pt x="256" y="130"/>
                    </a:lnTo>
                    <a:lnTo>
                      <a:pt x="260" y="133"/>
                    </a:lnTo>
                    <a:lnTo>
                      <a:pt x="264" y="139"/>
                    </a:lnTo>
                    <a:lnTo>
                      <a:pt x="268" y="143"/>
                    </a:lnTo>
                    <a:lnTo>
                      <a:pt x="272" y="148"/>
                    </a:lnTo>
                    <a:lnTo>
                      <a:pt x="276" y="148"/>
                    </a:lnTo>
                    <a:lnTo>
                      <a:pt x="280" y="151"/>
                    </a:lnTo>
                    <a:lnTo>
                      <a:pt x="284" y="156"/>
                    </a:lnTo>
                    <a:lnTo>
                      <a:pt x="288" y="165"/>
                    </a:lnTo>
                    <a:lnTo>
                      <a:pt x="292" y="171"/>
                    </a:lnTo>
                    <a:lnTo>
                      <a:pt x="296" y="175"/>
                    </a:lnTo>
                    <a:lnTo>
                      <a:pt x="300" y="176"/>
                    </a:lnTo>
                    <a:lnTo>
                      <a:pt x="303" y="184"/>
                    </a:lnTo>
                    <a:lnTo>
                      <a:pt x="307" y="187"/>
                    </a:lnTo>
                    <a:lnTo>
                      <a:pt x="311" y="191"/>
                    </a:lnTo>
                    <a:lnTo>
                      <a:pt x="315" y="200"/>
                    </a:lnTo>
                    <a:lnTo>
                      <a:pt x="319" y="202"/>
                    </a:lnTo>
                    <a:lnTo>
                      <a:pt x="323" y="211"/>
                    </a:lnTo>
                    <a:lnTo>
                      <a:pt x="327" y="211"/>
                    </a:lnTo>
                    <a:lnTo>
                      <a:pt x="331" y="220"/>
                    </a:lnTo>
                    <a:lnTo>
                      <a:pt x="335" y="220"/>
                    </a:lnTo>
                    <a:lnTo>
                      <a:pt x="339" y="228"/>
                    </a:lnTo>
                    <a:lnTo>
                      <a:pt x="343" y="233"/>
                    </a:lnTo>
                    <a:lnTo>
                      <a:pt x="347" y="240"/>
                    </a:lnTo>
                    <a:lnTo>
                      <a:pt x="351" y="244"/>
                    </a:lnTo>
                    <a:lnTo>
                      <a:pt x="355" y="248"/>
                    </a:lnTo>
                    <a:lnTo>
                      <a:pt x="359" y="253"/>
                    </a:lnTo>
                    <a:lnTo>
                      <a:pt x="363" y="260"/>
                    </a:lnTo>
                    <a:lnTo>
                      <a:pt x="367" y="266"/>
                    </a:lnTo>
                    <a:lnTo>
                      <a:pt x="370" y="276"/>
                    </a:lnTo>
                    <a:lnTo>
                      <a:pt x="374" y="279"/>
                    </a:lnTo>
                    <a:lnTo>
                      <a:pt x="378" y="283"/>
                    </a:lnTo>
                    <a:lnTo>
                      <a:pt x="382" y="287"/>
                    </a:lnTo>
                    <a:lnTo>
                      <a:pt x="386" y="297"/>
                    </a:lnTo>
                    <a:lnTo>
                      <a:pt x="390" y="306"/>
                    </a:lnTo>
                    <a:lnTo>
                      <a:pt x="394" y="313"/>
                    </a:lnTo>
                    <a:lnTo>
                      <a:pt x="398" y="316"/>
                    </a:lnTo>
                    <a:lnTo>
                      <a:pt x="402" y="326"/>
                    </a:lnTo>
                    <a:lnTo>
                      <a:pt x="406" y="330"/>
                    </a:lnTo>
                    <a:lnTo>
                      <a:pt x="410" y="329"/>
                    </a:lnTo>
                    <a:lnTo>
                      <a:pt x="414" y="338"/>
                    </a:lnTo>
                    <a:lnTo>
                      <a:pt x="418" y="349"/>
                    </a:lnTo>
                    <a:lnTo>
                      <a:pt x="422" y="352"/>
                    </a:lnTo>
                    <a:lnTo>
                      <a:pt x="426" y="361"/>
                    </a:lnTo>
                    <a:lnTo>
                      <a:pt x="430" y="364"/>
                    </a:lnTo>
                    <a:lnTo>
                      <a:pt x="434" y="371"/>
                    </a:lnTo>
                    <a:lnTo>
                      <a:pt x="438" y="379"/>
                    </a:lnTo>
                    <a:lnTo>
                      <a:pt x="441" y="384"/>
                    </a:lnTo>
                    <a:lnTo>
                      <a:pt x="445" y="391"/>
                    </a:lnTo>
                    <a:lnTo>
                      <a:pt x="449" y="401"/>
                    </a:lnTo>
                    <a:lnTo>
                      <a:pt x="453" y="407"/>
                    </a:lnTo>
                    <a:lnTo>
                      <a:pt x="457" y="410"/>
                    </a:lnTo>
                    <a:lnTo>
                      <a:pt x="461" y="421"/>
                    </a:lnTo>
                    <a:lnTo>
                      <a:pt x="465" y="427"/>
                    </a:lnTo>
                    <a:lnTo>
                      <a:pt x="469" y="437"/>
                    </a:lnTo>
                    <a:lnTo>
                      <a:pt x="473" y="447"/>
                    </a:lnTo>
                    <a:lnTo>
                      <a:pt x="477" y="448"/>
                    </a:lnTo>
                    <a:lnTo>
                      <a:pt x="481" y="460"/>
                    </a:lnTo>
                    <a:lnTo>
                      <a:pt x="485" y="466"/>
                    </a:lnTo>
                    <a:lnTo>
                      <a:pt x="489" y="473"/>
                    </a:lnTo>
                    <a:lnTo>
                      <a:pt x="493" y="481"/>
                    </a:lnTo>
                    <a:lnTo>
                      <a:pt x="497" y="486"/>
                    </a:lnTo>
                    <a:lnTo>
                      <a:pt x="501" y="499"/>
                    </a:lnTo>
                    <a:lnTo>
                      <a:pt x="505" y="506"/>
                    </a:lnTo>
                    <a:lnTo>
                      <a:pt x="508" y="507"/>
                    </a:lnTo>
                    <a:lnTo>
                      <a:pt x="512" y="519"/>
                    </a:lnTo>
                    <a:lnTo>
                      <a:pt x="516" y="525"/>
                    </a:lnTo>
                    <a:lnTo>
                      <a:pt x="520" y="535"/>
                    </a:lnTo>
                    <a:lnTo>
                      <a:pt x="524" y="542"/>
                    </a:lnTo>
                    <a:lnTo>
                      <a:pt x="528" y="551"/>
                    </a:lnTo>
                    <a:lnTo>
                      <a:pt x="532" y="561"/>
                    </a:lnTo>
                    <a:lnTo>
                      <a:pt x="536" y="568"/>
                    </a:lnTo>
                    <a:lnTo>
                      <a:pt x="540" y="572"/>
                    </a:lnTo>
                    <a:lnTo>
                      <a:pt x="544" y="587"/>
                    </a:lnTo>
                    <a:lnTo>
                      <a:pt x="548" y="589"/>
                    </a:lnTo>
                    <a:lnTo>
                      <a:pt x="552" y="599"/>
                    </a:lnTo>
                    <a:lnTo>
                      <a:pt x="556" y="605"/>
                    </a:lnTo>
                    <a:lnTo>
                      <a:pt x="560" y="614"/>
                    </a:lnTo>
                    <a:lnTo>
                      <a:pt x="564" y="624"/>
                    </a:lnTo>
                    <a:lnTo>
                      <a:pt x="568" y="630"/>
                    </a:lnTo>
                    <a:lnTo>
                      <a:pt x="572" y="641"/>
                    </a:lnTo>
                    <a:lnTo>
                      <a:pt x="576" y="647"/>
                    </a:lnTo>
                    <a:lnTo>
                      <a:pt x="579" y="656"/>
                    </a:lnTo>
                    <a:lnTo>
                      <a:pt x="583" y="667"/>
                    </a:lnTo>
                    <a:lnTo>
                      <a:pt x="587" y="676"/>
                    </a:lnTo>
                    <a:lnTo>
                      <a:pt x="591" y="681"/>
                    </a:lnTo>
                    <a:lnTo>
                      <a:pt x="595" y="690"/>
                    </a:lnTo>
                    <a:lnTo>
                      <a:pt x="599" y="699"/>
                    </a:lnTo>
                    <a:lnTo>
                      <a:pt x="603" y="709"/>
                    </a:lnTo>
                    <a:lnTo>
                      <a:pt x="607" y="717"/>
                    </a:lnTo>
                    <a:lnTo>
                      <a:pt x="611" y="729"/>
                    </a:lnTo>
                    <a:lnTo>
                      <a:pt x="615" y="729"/>
                    </a:lnTo>
                    <a:lnTo>
                      <a:pt x="619" y="743"/>
                    </a:lnTo>
                    <a:lnTo>
                      <a:pt x="623" y="753"/>
                    </a:lnTo>
                    <a:lnTo>
                      <a:pt x="627" y="759"/>
                    </a:lnTo>
                    <a:lnTo>
                      <a:pt x="631" y="772"/>
                    </a:lnTo>
                    <a:lnTo>
                      <a:pt x="635" y="781"/>
                    </a:lnTo>
                    <a:lnTo>
                      <a:pt x="639" y="781"/>
                    </a:lnTo>
                    <a:lnTo>
                      <a:pt x="643" y="795"/>
                    </a:lnTo>
                    <a:lnTo>
                      <a:pt x="646" y="804"/>
                    </a:lnTo>
                    <a:lnTo>
                      <a:pt x="650" y="815"/>
                    </a:lnTo>
                    <a:lnTo>
                      <a:pt x="654" y="824"/>
                    </a:lnTo>
                    <a:lnTo>
                      <a:pt x="658" y="833"/>
                    </a:lnTo>
                    <a:lnTo>
                      <a:pt x="662" y="844"/>
                    </a:lnTo>
                    <a:lnTo>
                      <a:pt x="666" y="854"/>
                    </a:lnTo>
                    <a:lnTo>
                      <a:pt x="670" y="858"/>
                    </a:lnTo>
                    <a:lnTo>
                      <a:pt x="674" y="868"/>
                    </a:lnTo>
                    <a:lnTo>
                      <a:pt x="678" y="877"/>
                    </a:lnTo>
                    <a:lnTo>
                      <a:pt x="682" y="884"/>
                    </a:lnTo>
                    <a:lnTo>
                      <a:pt x="686" y="893"/>
                    </a:lnTo>
                    <a:lnTo>
                      <a:pt x="690" y="902"/>
                    </a:lnTo>
                    <a:lnTo>
                      <a:pt x="694" y="913"/>
                    </a:lnTo>
                    <a:lnTo>
                      <a:pt x="698" y="922"/>
                    </a:lnTo>
                    <a:lnTo>
                      <a:pt x="702" y="930"/>
                    </a:lnTo>
                    <a:lnTo>
                      <a:pt x="706" y="940"/>
                    </a:lnTo>
                    <a:lnTo>
                      <a:pt x="710" y="948"/>
                    </a:lnTo>
                    <a:lnTo>
                      <a:pt x="713" y="959"/>
                    </a:lnTo>
                    <a:lnTo>
                      <a:pt x="717" y="971"/>
                    </a:lnTo>
                    <a:lnTo>
                      <a:pt x="721" y="975"/>
                    </a:lnTo>
                    <a:lnTo>
                      <a:pt x="725" y="984"/>
                    </a:lnTo>
                    <a:lnTo>
                      <a:pt x="729" y="992"/>
                    </a:lnTo>
                    <a:lnTo>
                      <a:pt x="733" y="1001"/>
                    </a:lnTo>
                    <a:lnTo>
                      <a:pt x="737" y="1014"/>
                    </a:lnTo>
                    <a:lnTo>
                      <a:pt x="741" y="1021"/>
                    </a:lnTo>
                    <a:lnTo>
                      <a:pt x="745" y="1028"/>
                    </a:lnTo>
                    <a:lnTo>
                      <a:pt x="749" y="1038"/>
                    </a:lnTo>
                    <a:lnTo>
                      <a:pt x="753" y="1047"/>
                    </a:lnTo>
                    <a:lnTo>
                      <a:pt x="757" y="1054"/>
                    </a:lnTo>
                    <a:lnTo>
                      <a:pt x="761" y="1066"/>
                    </a:lnTo>
                    <a:lnTo>
                      <a:pt x="765" y="1076"/>
                    </a:lnTo>
                    <a:lnTo>
                      <a:pt x="769" y="1084"/>
                    </a:lnTo>
                    <a:lnTo>
                      <a:pt x="773" y="1094"/>
                    </a:lnTo>
                    <a:lnTo>
                      <a:pt x="777" y="1102"/>
                    </a:lnTo>
                    <a:lnTo>
                      <a:pt x="781" y="1109"/>
                    </a:lnTo>
                    <a:lnTo>
                      <a:pt x="784" y="1116"/>
                    </a:lnTo>
                    <a:lnTo>
                      <a:pt x="788" y="1125"/>
                    </a:lnTo>
                    <a:lnTo>
                      <a:pt x="792" y="1136"/>
                    </a:lnTo>
                    <a:lnTo>
                      <a:pt x="796" y="1145"/>
                    </a:lnTo>
                    <a:lnTo>
                      <a:pt x="800" y="1156"/>
                    </a:lnTo>
                    <a:lnTo>
                      <a:pt x="804" y="1165"/>
                    </a:lnTo>
                    <a:lnTo>
                      <a:pt x="808" y="1173"/>
                    </a:lnTo>
                    <a:lnTo>
                      <a:pt x="812" y="1184"/>
                    </a:lnTo>
                    <a:lnTo>
                      <a:pt x="816" y="1191"/>
                    </a:lnTo>
                    <a:lnTo>
                      <a:pt x="820" y="1201"/>
                    </a:lnTo>
                    <a:lnTo>
                      <a:pt x="824" y="1207"/>
                    </a:lnTo>
                    <a:lnTo>
                      <a:pt x="828" y="1212"/>
                    </a:lnTo>
                    <a:lnTo>
                      <a:pt x="832" y="1225"/>
                    </a:lnTo>
                    <a:lnTo>
                      <a:pt x="836" y="1234"/>
                    </a:lnTo>
                    <a:lnTo>
                      <a:pt x="840" y="1240"/>
                    </a:lnTo>
                    <a:lnTo>
                      <a:pt x="844" y="1245"/>
                    </a:lnTo>
                    <a:lnTo>
                      <a:pt x="848" y="1260"/>
                    </a:lnTo>
                    <a:lnTo>
                      <a:pt x="851" y="1266"/>
                    </a:lnTo>
                    <a:lnTo>
                      <a:pt x="855" y="1276"/>
                    </a:lnTo>
                    <a:lnTo>
                      <a:pt x="859" y="1284"/>
                    </a:lnTo>
                    <a:lnTo>
                      <a:pt x="863" y="1289"/>
                    </a:lnTo>
                    <a:lnTo>
                      <a:pt x="867" y="1302"/>
                    </a:lnTo>
                    <a:lnTo>
                      <a:pt x="871" y="1306"/>
                    </a:lnTo>
                    <a:lnTo>
                      <a:pt x="875" y="1316"/>
                    </a:lnTo>
                    <a:lnTo>
                      <a:pt x="879" y="1326"/>
                    </a:lnTo>
                    <a:lnTo>
                      <a:pt x="883" y="1335"/>
                    </a:lnTo>
                    <a:lnTo>
                      <a:pt x="887" y="1342"/>
                    </a:lnTo>
                    <a:lnTo>
                      <a:pt x="891" y="1352"/>
                    </a:lnTo>
                    <a:lnTo>
                      <a:pt x="895" y="1358"/>
                    </a:lnTo>
                    <a:lnTo>
                      <a:pt x="899" y="1366"/>
                    </a:lnTo>
                    <a:lnTo>
                      <a:pt x="903" y="1371"/>
                    </a:lnTo>
                    <a:lnTo>
                      <a:pt x="907" y="1384"/>
                    </a:lnTo>
                    <a:lnTo>
                      <a:pt x="911" y="1391"/>
                    </a:lnTo>
                    <a:lnTo>
                      <a:pt x="915" y="1401"/>
                    </a:lnTo>
                    <a:lnTo>
                      <a:pt x="918" y="1402"/>
                    </a:lnTo>
                    <a:lnTo>
                      <a:pt x="922" y="1414"/>
                    </a:lnTo>
                    <a:lnTo>
                      <a:pt x="926" y="1417"/>
                    </a:lnTo>
                    <a:lnTo>
                      <a:pt x="930" y="1432"/>
                    </a:lnTo>
                    <a:lnTo>
                      <a:pt x="934" y="1441"/>
                    </a:lnTo>
                    <a:lnTo>
                      <a:pt x="938" y="1447"/>
                    </a:lnTo>
                    <a:lnTo>
                      <a:pt x="942" y="1455"/>
                    </a:lnTo>
                    <a:lnTo>
                      <a:pt x="946" y="1458"/>
                    </a:lnTo>
                    <a:lnTo>
                      <a:pt x="950" y="1474"/>
                    </a:lnTo>
                    <a:lnTo>
                      <a:pt x="954" y="1474"/>
                    </a:lnTo>
                    <a:lnTo>
                      <a:pt x="958" y="1484"/>
                    </a:lnTo>
                    <a:lnTo>
                      <a:pt x="962" y="1494"/>
                    </a:lnTo>
                    <a:lnTo>
                      <a:pt x="966" y="1496"/>
                    </a:lnTo>
                    <a:lnTo>
                      <a:pt x="970" y="1503"/>
                    </a:lnTo>
                    <a:lnTo>
                      <a:pt x="974" y="1514"/>
                    </a:lnTo>
                    <a:lnTo>
                      <a:pt x="978" y="1520"/>
                    </a:lnTo>
                    <a:lnTo>
                      <a:pt x="982" y="1529"/>
                    </a:lnTo>
                    <a:lnTo>
                      <a:pt x="986" y="1535"/>
                    </a:lnTo>
                    <a:lnTo>
                      <a:pt x="989" y="1542"/>
                    </a:lnTo>
                    <a:lnTo>
                      <a:pt x="993" y="1549"/>
                    </a:lnTo>
                    <a:lnTo>
                      <a:pt x="997" y="1555"/>
                    </a:lnTo>
                    <a:lnTo>
                      <a:pt x="1001" y="1562"/>
                    </a:lnTo>
                    <a:lnTo>
                      <a:pt x="1005" y="1572"/>
                    </a:lnTo>
                    <a:lnTo>
                      <a:pt x="1009" y="1575"/>
                    </a:lnTo>
                    <a:lnTo>
                      <a:pt x="1013" y="1582"/>
                    </a:lnTo>
                    <a:lnTo>
                      <a:pt x="1017" y="1591"/>
                    </a:lnTo>
                    <a:lnTo>
                      <a:pt x="1021" y="1595"/>
                    </a:lnTo>
                    <a:lnTo>
                      <a:pt x="1025" y="1601"/>
                    </a:lnTo>
                    <a:lnTo>
                      <a:pt x="1029" y="1608"/>
                    </a:lnTo>
                    <a:lnTo>
                      <a:pt x="1033" y="1614"/>
                    </a:lnTo>
                    <a:lnTo>
                      <a:pt x="1037" y="1624"/>
                    </a:lnTo>
                    <a:lnTo>
                      <a:pt x="1041" y="1628"/>
                    </a:lnTo>
                    <a:lnTo>
                      <a:pt x="1045" y="1635"/>
                    </a:lnTo>
                    <a:lnTo>
                      <a:pt x="1049" y="1641"/>
                    </a:lnTo>
                    <a:lnTo>
                      <a:pt x="1053" y="1648"/>
                    </a:lnTo>
                    <a:lnTo>
                      <a:pt x="1056" y="1654"/>
                    </a:lnTo>
                    <a:lnTo>
                      <a:pt x="1060" y="1657"/>
                    </a:lnTo>
                    <a:lnTo>
                      <a:pt x="1064" y="1666"/>
                    </a:lnTo>
                    <a:lnTo>
                      <a:pt x="1068" y="1671"/>
                    </a:lnTo>
                    <a:lnTo>
                      <a:pt x="1072" y="1678"/>
                    </a:lnTo>
                    <a:lnTo>
                      <a:pt x="1076" y="1686"/>
                    </a:lnTo>
                    <a:lnTo>
                      <a:pt x="1080" y="1691"/>
                    </a:lnTo>
                    <a:lnTo>
                      <a:pt x="1084" y="1693"/>
                    </a:lnTo>
                    <a:lnTo>
                      <a:pt x="1088" y="1700"/>
                    </a:lnTo>
                    <a:lnTo>
                      <a:pt x="1092" y="1700"/>
                    </a:lnTo>
                    <a:lnTo>
                      <a:pt x="1096" y="1713"/>
                    </a:lnTo>
                    <a:lnTo>
                      <a:pt x="1100" y="1716"/>
                    </a:lnTo>
                    <a:lnTo>
                      <a:pt x="1104" y="1722"/>
                    </a:lnTo>
                    <a:lnTo>
                      <a:pt x="1108" y="1726"/>
                    </a:lnTo>
                    <a:lnTo>
                      <a:pt x="1112" y="1735"/>
                    </a:lnTo>
                    <a:lnTo>
                      <a:pt x="1116" y="1740"/>
                    </a:lnTo>
                    <a:lnTo>
                      <a:pt x="1120" y="1739"/>
                    </a:lnTo>
                    <a:lnTo>
                      <a:pt x="1124" y="1746"/>
                    </a:lnTo>
                    <a:lnTo>
                      <a:pt x="1127" y="1749"/>
                    </a:lnTo>
                    <a:lnTo>
                      <a:pt x="1131" y="1755"/>
                    </a:lnTo>
                    <a:lnTo>
                      <a:pt x="1135" y="1758"/>
                    </a:lnTo>
                    <a:lnTo>
                      <a:pt x="1139" y="1765"/>
                    </a:lnTo>
                    <a:lnTo>
                      <a:pt x="1143" y="1772"/>
                    </a:lnTo>
                    <a:lnTo>
                      <a:pt x="1147" y="1779"/>
                    </a:lnTo>
                    <a:lnTo>
                      <a:pt x="1151" y="1779"/>
                    </a:lnTo>
                    <a:lnTo>
                      <a:pt x="1155" y="1785"/>
                    </a:lnTo>
                    <a:lnTo>
                      <a:pt x="1159" y="1791"/>
                    </a:lnTo>
                    <a:lnTo>
                      <a:pt x="1163" y="1789"/>
                    </a:lnTo>
                    <a:lnTo>
                      <a:pt x="1167" y="1795"/>
                    </a:lnTo>
                    <a:lnTo>
                      <a:pt x="1171" y="1802"/>
                    </a:lnTo>
                    <a:lnTo>
                      <a:pt x="1175" y="1804"/>
                    </a:lnTo>
                    <a:lnTo>
                      <a:pt x="1179" y="1809"/>
                    </a:lnTo>
                    <a:lnTo>
                      <a:pt x="1183" y="1811"/>
                    </a:lnTo>
                    <a:lnTo>
                      <a:pt x="1187" y="1815"/>
                    </a:lnTo>
                    <a:lnTo>
                      <a:pt x="1191" y="1819"/>
                    </a:lnTo>
                    <a:lnTo>
                      <a:pt x="1194" y="1821"/>
                    </a:lnTo>
                    <a:lnTo>
                      <a:pt x="1198" y="1825"/>
                    </a:lnTo>
                    <a:lnTo>
                      <a:pt x="1202" y="1837"/>
                    </a:lnTo>
                    <a:lnTo>
                      <a:pt x="1206" y="1832"/>
                    </a:lnTo>
                    <a:lnTo>
                      <a:pt x="1210" y="1834"/>
                    </a:lnTo>
                    <a:lnTo>
                      <a:pt x="1214" y="1844"/>
                    </a:lnTo>
                    <a:lnTo>
                      <a:pt x="1218" y="1847"/>
                    </a:lnTo>
                    <a:lnTo>
                      <a:pt x="1222" y="1848"/>
                    </a:lnTo>
                    <a:lnTo>
                      <a:pt x="1226" y="1851"/>
                    </a:lnTo>
                    <a:lnTo>
                      <a:pt x="1230" y="1855"/>
                    </a:lnTo>
                    <a:lnTo>
                      <a:pt x="1234" y="1858"/>
                    </a:lnTo>
                    <a:lnTo>
                      <a:pt x="1238" y="1857"/>
                    </a:lnTo>
                    <a:lnTo>
                      <a:pt x="1242" y="1860"/>
                    </a:lnTo>
                    <a:lnTo>
                      <a:pt x="1246" y="1864"/>
                    </a:lnTo>
                    <a:lnTo>
                      <a:pt x="1250" y="1867"/>
                    </a:lnTo>
                    <a:lnTo>
                      <a:pt x="1254" y="1873"/>
                    </a:lnTo>
                    <a:lnTo>
                      <a:pt x="1258" y="1873"/>
                    </a:lnTo>
                    <a:lnTo>
                      <a:pt x="1261" y="1876"/>
                    </a:lnTo>
                    <a:lnTo>
                      <a:pt x="1265" y="1880"/>
                    </a:lnTo>
                    <a:lnTo>
                      <a:pt x="1269" y="1881"/>
                    </a:lnTo>
                    <a:lnTo>
                      <a:pt x="1273" y="1886"/>
                    </a:lnTo>
                    <a:lnTo>
                      <a:pt x="1277" y="1883"/>
                    </a:lnTo>
                    <a:lnTo>
                      <a:pt x="1281" y="1887"/>
                    </a:lnTo>
                    <a:lnTo>
                      <a:pt x="1285" y="1888"/>
                    </a:lnTo>
                    <a:lnTo>
                      <a:pt x="1289" y="1887"/>
                    </a:lnTo>
                    <a:lnTo>
                      <a:pt x="1293" y="1893"/>
                    </a:lnTo>
                    <a:lnTo>
                      <a:pt x="1297" y="1894"/>
                    </a:lnTo>
                    <a:lnTo>
                      <a:pt x="1301" y="1896"/>
                    </a:lnTo>
                    <a:lnTo>
                      <a:pt x="1305" y="1896"/>
                    </a:lnTo>
                    <a:lnTo>
                      <a:pt x="1309" y="1896"/>
                    </a:lnTo>
                    <a:lnTo>
                      <a:pt x="1313" y="1899"/>
                    </a:lnTo>
                    <a:lnTo>
                      <a:pt x="1317" y="1901"/>
                    </a:lnTo>
                    <a:lnTo>
                      <a:pt x="1321" y="1906"/>
                    </a:lnTo>
                    <a:lnTo>
                      <a:pt x="1325" y="1901"/>
                    </a:lnTo>
                    <a:lnTo>
                      <a:pt x="1329" y="1906"/>
                    </a:lnTo>
                    <a:lnTo>
                      <a:pt x="1332" y="1907"/>
                    </a:lnTo>
                    <a:lnTo>
                      <a:pt x="1336" y="1907"/>
                    </a:lnTo>
                    <a:lnTo>
                      <a:pt x="1340" y="1913"/>
                    </a:lnTo>
                    <a:lnTo>
                      <a:pt x="1344" y="1913"/>
                    </a:lnTo>
                    <a:lnTo>
                      <a:pt x="1348" y="1907"/>
                    </a:lnTo>
                    <a:lnTo>
                      <a:pt x="1352" y="1914"/>
                    </a:lnTo>
                    <a:lnTo>
                      <a:pt x="1356" y="1909"/>
                    </a:lnTo>
                    <a:lnTo>
                      <a:pt x="1360" y="1916"/>
                    </a:lnTo>
                    <a:lnTo>
                      <a:pt x="1364" y="1912"/>
                    </a:lnTo>
                    <a:lnTo>
                      <a:pt x="1368" y="1916"/>
                    </a:lnTo>
                    <a:lnTo>
                      <a:pt x="1372" y="1917"/>
                    </a:lnTo>
                    <a:lnTo>
                      <a:pt x="1376" y="1914"/>
                    </a:lnTo>
                    <a:lnTo>
                      <a:pt x="1380" y="1914"/>
                    </a:lnTo>
                    <a:lnTo>
                      <a:pt x="1384" y="1919"/>
                    </a:lnTo>
                    <a:lnTo>
                      <a:pt x="1388" y="1920"/>
                    </a:lnTo>
                    <a:lnTo>
                      <a:pt x="1392" y="1914"/>
                    </a:lnTo>
                    <a:lnTo>
                      <a:pt x="1396" y="1919"/>
                    </a:lnTo>
                    <a:lnTo>
                      <a:pt x="1399" y="1920"/>
                    </a:lnTo>
                    <a:lnTo>
                      <a:pt x="1403" y="1920"/>
                    </a:lnTo>
                    <a:lnTo>
                      <a:pt x="1407" y="1917"/>
                    </a:lnTo>
                    <a:lnTo>
                      <a:pt x="1411" y="1917"/>
                    </a:lnTo>
                    <a:lnTo>
                      <a:pt x="1415" y="1917"/>
                    </a:lnTo>
                    <a:lnTo>
                      <a:pt x="1419" y="1917"/>
                    </a:lnTo>
                    <a:lnTo>
                      <a:pt x="1423" y="1916"/>
                    </a:lnTo>
                    <a:lnTo>
                      <a:pt x="1427" y="1919"/>
                    </a:lnTo>
                    <a:lnTo>
                      <a:pt x="1431" y="1917"/>
                    </a:lnTo>
                    <a:lnTo>
                      <a:pt x="1435" y="1913"/>
                    </a:lnTo>
                    <a:lnTo>
                      <a:pt x="1439" y="1913"/>
                    </a:lnTo>
                    <a:lnTo>
                      <a:pt x="1443" y="1910"/>
                    </a:lnTo>
                    <a:lnTo>
                      <a:pt x="1447" y="1912"/>
                    </a:lnTo>
                    <a:lnTo>
                      <a:pt x="1451" y="1912"/>
                    </a:lnTo>
                    <a:lnTo>
                      <a:pt x="1455" y="1909"/>
                    </a:lnTo>
                    <a:lnTo>
                      <a:pt x="1459" y="1909"/>
                    </a:lnTo>
                    <a:lnTo>
                      <a:pt x="1463" y="1912"/>
                    </a:lnTo>
                    <a:lnTo>
                      <a:pt x="1466" y="1909"/>
                    </a:lnTo>
                    <a:lnTo>
                      <a:pt x="1470" y="1910"/>
                    </a:lnTo>
                    <a:lnTo>
                      <a:pt x="1474" y="1906"/>
                    </a:lnTo>
                    <a:lnTo>
                      <a:pt x="1478" y="1903"/>
                    </a:lnTo>
                    <a:lnTo>
                      <a:pt x="1482" y="1904"/>
                    </a:lnTo>
                    <a:lnTo>
                      <a:pt x="1486" y="1904"/>
                    </a:lnTo>
                    <a:lnTo>
                      <a:pt x="1490" y="1901"/>
                    </a:lnTo>
                    <a:lnTo>
                      <a:pt x="1494" y="1899"/>
                    </a:lnTo>
                    <a:lnTo>
                      <a:pt x="1498" y="1897"/>
                    </a:lnTo>
                    <a:lnTo>
                      <a:pt x="1502" y="1896"/>
                    </a:lnTo>
                    <a:lnTo>
                      <a:pt x="1506" y="1894"/>
                    </a:lnTo>
                    <a:lnTo>
                      <a:pt x="1510" y="1894"/>
                    </a:lnTo>
                    <a:lnTo>
                      <a:pt x="1514" y="1891"/>
                    </a:lnTo>
                    <a:lnTo>
                      <a:pt x="1518" y="1888"/>
                    </a:lnTo>
                    <a:lnTo>
                      <a:pt x="1522" y="1887"/>
                    </a:lnTo>
                    <a:lnTo>
                      <a:pt x="1526" y="1887"/>
                    </a:lnTo>
                    <a:lnTo>
                      <a:pt x="1530" y="1886"/>
                    </a:lnTo>
                    <a:lnTo>
                      <a:pt x="1534" y="1878"/>
                    </a:lnTo>
                    <a:lnTo>
                      <a:pt x="1537" y="1881"/>
                    </a:lnTo>
                    <a:lnTo>
                      <a:pt x="1541" y="1880"/>
                    </a:lnTo>
                    <a:lnTo>
                      <a:pt x="1545" y="1873"/>
                    </a:lnTo>
                    <a:lnTo>
                      <a:pt x="1549" y="1876"/>
                    </a:lnTo>
                    <a:lnTo>
                      <a:pt x="1553" y="1873"/>
                    </a:lnTo>
                    <a:lnTo>
                      <a:pt x="1557" y="1868"/>
                    </a:lnTo>
                    <a:lnTo>
                      <a:pt x="1561" y="1863"/>
                    </a:lnTo>
                    <a:lnTo>
                      <a:pt x="1565" y="1861"/>
                    </a:lnTo>
                    <a:lnTo>
                      <a:pt x="1569" y="1861"/>
                    </a:lnTo>
                    <a:lnTo>
                      <a:pt x="1573" y="1858"/>
                    </a:lnTo>
                    <a:lnTo>
                      <a:pt x="1577" y="1858"/>
                    </a:lnTo>
                    <a:lnTo>
                      <a:pt x="1581" y="1855"/>
                    </a:lnTo>
                    <a:lnTo>
                      <a:pt x="1585" y="1847"/>
                    </a:lnTo>
                    <a:lnTo>
                      <a:pt x="1589" y="1848"/>
                    </a:lnTo>
                    <a:lnTo>
                      <a:pt x="1593" y="1842"/>
                    </a:lnTo>
                    <a:lnTo>
                      <a:pt x="1597" y="1841"/>
                    </a:lnTo>
                    <a:lnTo>
                      <a:pt x="1601" y="1837"/>
                    </a:lnTo>
                    <a:lnTo>
                      <a:pt x="1604" y="1832"/>
                    </a:lnTo>
                    <a:lnTo>
                      <a:pt x="1608" y="1832"/>
                    </a:lnTo>
                    <a:lnTo>
                      <a:pt x="1612" y="1830"/>
                    </a:lnTo>
                    <a:lnTo>
                      <a:pt x="1616" y="1824"/>
                    </a:lnTo>
                    <a:lnTo>
                      <a:pt x="1620" y="1821"/>
                    </a:lnTo>
                    <a:lnTo>
                      <a:pt x="1624" y="1819"/>
                    </a:lnTo>
                    <a:lnTo>
                      <a:pt x="1628" y="1815"/>
                    </a:lnTo>
                    <a:lnTo>
                      <a:pt x="1632" y="1811"/>
                    </a:lnTo>
                    <a:lnTo>
                      <a:pt x="1636" y="1808"/>
                    </a:lnTo>
                    <a:lnTo>
                      <a:pt x="1640" y="1809"/>
                    </a:lnTo>
                    <a:lnTo>
                      <a:pt x="1644" y="1802"/>
                    </a:lnTo>
                    <a:lnTo>
                      <a:pt x="1648" y="1801"/>
                    </a:lnTo>
                    <a:lnTo>
                      <a:pt x="1652" y="1794"/>
                    </a:lnTo>
                    <a:lnTo>
                      <a:pt x="1656" y="1794"/>
                    </a:lnTo>
                    <a:lnTo>
                      <a:pt x="1660" y="1786"/>
                    </a:lnTo>
                    <a:lnTo>
                      <a:pt x="1664" y="1783"/>
                    </a:lnTo>
                    <a:lnTo>
                      <a:pt x="1668" y="1782"/>
                    </a:lnTo>
                    <a:lnTo>
                      <a:pt x="1671" y="1776"/>
                    </a:lnTo>
                    <a:lnTo>
                      <a:pt x="1675" y="1775"/>
                    </a:lnTo>
                    <a:lnTo>
                      <a:pt x="1679" y="1769"/>
                    </a:lnTo>
                    <a:lnTo>
                      <a:pt x="1683" y="1762"/>
                    </a:lnTo>
                    <a:lnTo>
                      <a:pt x="1687" y="1759"/>
                    </a:lnTo>
                    <a:lnTo>
                      <a:pt x="1691" y="1756"/>
                    </a:lnTo>
                    <a:lnTo>
                      <a:pt x="1695" y="1746"/>
                    </a:lnTo>
                    <a:lnTo>
                      <a:pt x="1699" y="1746"/>
                    </a:lnTo>
                    <a:lnTo>
                      <a:pt x="1703" y="1743"/>
                    </a:lnTo>
                    <a:lnTo>
                      <a:pt x="1707" y="1736"/>
                    </a:lnTo>
                    <a:lnTo>
                      <a:pt x="1711" y="1735"/>
                    </a:lnTo>
                    <a:lnTo>
                      <a:pt x="1715" y="1735"/>
                    </a:lnTo>
                    <a:lnTo>
                      <a:pt x="1719" y="1726"/>
                    </a:lnTo>
                    <a:lnTo>
                      <a:pt x="1723" y="1722"/>
                    </a:lnTo>
                    <a:lnTo>
                      <a:pt x="1727" y="1719"/>
                    </a:lnTo>
                    <a:lnTo>
                      <a:pt x="1731" y="1713"/>
                    </a:lnTo>
                    <a:lnTo>
                      <a:pt x="1735" y="1713"/>
                    </a:lnTo>
                    <a:lnTo>
                      <a:pt x="1739" y="1701"/>
                    </a:lnTo>
                    <a:lnTo>
                      <a:pt x="1742" y="1700"/>
                    </a:lnTo>
                    <a:lnTo>
                      <a:pt x="1746" y="1694"/>
                    </a:lnTo>
                    <a:lnTo>
                      <a:pt x="1750" y="1690"/>
                    </a:lnTo>
                    <a:lnTo>
                      <a:pt x="1754" y="1684"/>
                    </a:lnTo>
                    <a:lnTo>
                      <a:pt x="1758" y="1678"/>
                    </a:lnTo>
                    <a:lnTo>
                      <a:pt x="1762" y="1677"/>
                    </a:lnTo>
                    <a:lnTo>
                      <a:pt x="1766" y="1670"/>
                    </a:lnTo>
                    <a:lnTo>
                      <a:pt x="1770" y="1668"/>
                    </a:lnTo>
                    <a:lnTo>
                      <a:pt x="1774" y="1658"/>
                    </a:lnTo>
                    <a:lnTo>
                      <a:pt x="1778" y="1655"/>
                    </a:lnTo>
                    <a:lnTo>
                      <a:pt x="1782" y="1648"/>
                    </a:lnTo>
                    <a:lnTo>
                      <a:pt x="1786" y="1650"/>
                    </a:lnTo>
                    <a:lnTo>
                      <a:pt x="1790" y="1644"/>
                    </a:lnTo>
                    <a:lnTo>
                      <a:pt x="1794" y="1637"/>
                    </a:lnTo>
                    <a:lnTo>
                      <a:pt x="1798" y="1640"/>
                    </a:lnTo>
                    <a:lnTo>
                      <a:pt x="1802" y="1625"/>
                    </a:lnTo>
                    <a:lnTo>
                      <a:pt x="1806" y="1628"/>
                    </a:lnTo>
                    <a:lnTo>
                      <a:pt x="1809" y="1614"/>
                    </a:lnTo>
                    <a:lnTo>
                      <a:pt x="1813" y="1612"/>
                    </a:lnTo>
                    <a:lnTo>
                      <a:pt x="1817" y="1607"/>
                    </a:lnTo>
                    <a:lnTo>
                      <a:pt x="1821" y="1602"/>
                    </a:lnTo>
                    <a:lnTo>
                      <a:pt x="1825" y="1595"/>
                    </a:lnTo>
                    <a:lnTo>
                      <a:pt x="1829" y="1592"/>
                    </a:lnTo>
                    <a:lnTo>
                      <a:pt x="1833" y="1585"/>
                    </a:lnTo>
                    <a:lnTo>
                      <a:pt x="1837" y="1578"/>
                    </a:lnTo>
                    <a:lnTo>
                      <a:pt x="1841" y="1575"/>
                    </a:lnTo>
                    <a:lnTo>
                      <a:pt x="1845" y="1569"/>
                    </a:lnTo>
                    <a:lnTo>
                      <a:pt x="1849" y="1566"/>
                    </a:lnTo>
                    <a:lnTo>
                      <a:pt x="1853" y="1558"/>
                    </a:lnTo>
                    <a:lnTo>
                      <a:pt x="1857" y="1553"/>
                    </a:lnTo>
                    <a:lnTo>
                      <a:pt x="1861" y="1550"/>
                    </a:lnTo>
                    <a:lnTo>
                      <a:pt x="1865" y="1545"/>
                    </a:lnTo>
                    <a:lnTo>
                      <a:pt x="1869" y="1537"/>
                    </a:lnTo>
                    <a:lnTo>
                      <a:pt x="1873" y="1532"/>
                    </a:lnTo>
                    <a:lnTo>
                      <a:pt x="1877" y="1526"/>
                    </a:lnTo>
                    <a:lnTo>
                      <a:pt x="1880" y="1520"/>
                    </a:lnTo>
                    <a:lnTo>
                      <a:pt x="1884" y="1513"/>
                    </a:lnTo>
                    <a:lnTo>
                      <a:pt x="1888" y="1507"/>
                    </a:lnTo>
                    <a:lnTo>
                      <a:pt x="1892" y="1504"/>
                    </a:lnTo>
                    <a:lnTo>
                      <a:pt x="1896" y="1501"/>
                    </a:lnTo>
                    <a:lnTo>
                      <a:pt x="1900" y="1491"/>
                    </a:lnTo>
                    <a:lnTo>
                      <a:pt x="1904" y="1490"/>
                    </a:lnTo>
                    <a:lnTo>
                      <a:pt x="1908" y="1483"/>
                    </a:lnTo>
                    <a:lnTo>
                      <a:pt x="1912" y="1477"/>
                    </a:lnTo>
                    <a:lnTo>
                      <a:pt x="1916" y="1468"/>
                    </a:lnTo>
                    <a:lnTo>
                      <a:pt x="1920" y="1464"/>
                    </a:lnTo>
                    <a:lnTo>
                      <a:pt x="1924" y="1460"/>
                    </a:lnTo>
                    <a:lnTo>
                      <a:pt x="1928" y="1451"/>
                    </a:lnTo>
                    <a:lnTo>
                      <a:pt x="1932" y="1448"/>
                    </a:lnTo>
                    <a:lnTo>
                      <a:pt x="1936" y="1441"/>
                    </a:lnTo>
                    <a:lnTo>
                      <a:pt x="1940" y="1438"/>
                    </a:lnTo>
                    <a:lnTo>
                      <a:pt x="1944" y="1431"/>
                    </a:lnTo>
                    <a:lnTo>
                      <a:pt x="1947" y="1421"/>
                    </a:lnTo>
                    <a:lnTo>
                      <a:pt x="1951" y="1417"/>
                    </a:lnTo>
                    <a:lnTo>
                      <a:pt x="1955" y="1412"/>
                    </a:lnTo>
                    <a:lnTo>
                      <a:pt x="1959" y="1407"/>
                    </a:lnTo>
                    <a:lnTo>
                      <a:pt x="1963" y="1396"/>
                    </a:lnTo>
                    <a:lnTo>
                      <a:pt x="1967" y="1394"/>
                    </a:lnTo>
                    <a:lnTo>
                      <a:pt x="1971" y="1392"/>
                    </a:lnTo>
                    <a:lnTo>
                      <a:pt x="1975" y="1382"/>
                    </a:lnTo>
                    <a:lnTo>
                      <a:pt x="1979" y="1373"/>
                    </a:lnTo>
                    <a:lnTo>
                      <a:pt x="1983" y="1369"/>
                    </a:lnTo>
                    <a:lnTo>
                      <a:pt x="1987" y="1363"/>
                    </a:lnTo>
                    <a:lnTo>
                      <a:pt x="1991" y="1356"/>
                    </a:lnTo>
                    <a:lnTo>
                      <a:pt x="1995" y="1353"/>
                    </a:lnTo>
                    <a:lnTo>
                      <a:pt x="1999" y="1348"/>
                    </a:lnTo>
                    <a:lnTo>
                      <a:pt x="2003" y="1342"/>
                    </a:lnTo>
                    <a:lnTo>
                      <a:pt x="2007" y="1336"/>
                    </a:lnTo>
                    <a:lnTo>
                      <a:pt x="2011" y="1327"/>
                    </a:lnTo>
                    <a:lnTo>
                      <a:pt x="2014" y="1323"/>
                    </a:lnTo>
                    <a:lnTo>
                      <a:pt x="2018" y="1317"/>
                    </a:lnTo>
                    <a:lnTo>
                      <a:pt x="2022" y="1303"/>
                    </a:lnTo>
                    <a:lnTo>
                      <a:pt x="2026" y="1302"/>
                    </a:lnTo>
                    <a:lnTo>
                      <a:pt x="2030" y="1297"/>
                    </a:lnTo>
                    <a:lnTo>
                      <a:pt x="2034" y="1294"/>
                    </a:lnTo>
                    <a:lnTo>
                      <a:pt x="2038" y="1284"/>
                    </a:lnTo>
                    <a:lnTo>
                      <a:pt x="2042" y="1281"/>
                    </a:lnTo>
                    <a:lnTo>
                      <a:pt x="2046" y="1279"/>
                    </a:lnTo>
                    <a:lnTo>
                      <a:pt x="2050" y="1267"/>
                    </a:lnTo>
                    <a:lnTo>
                      <a:pt x="2054" y="1263"/>
                    </a:lnTo>
                    <a:lnTo>
                      <a:pt x="2058" y="1260"/>
                    </a:lnTo>
                    <a:lnTo>
                      <a:pt x="2062" y="1250"/>
                    </a:lnTo>
                    <a:lnTo>
                      <a:pt x="2066" y="1244"/>
                    </a:lnTo>
                    <a:lnTo>
                      <a:pt x="2070" y="1235"/>
                    </a:lnTo>
                    <a:lnTo>
                      <a:pt x="2074" y="1232"/>
                    </a:lnTo>
                    <a:lnTo>
                      <a:pt x="2078" y="1228"/>
                    </a:lnTo>
                    <a:lnTo>
                      <a:pt x="2082" y="1220"/>
                    </a:lnTo>
                    <a:lnTo>
                      <a:pt x="2085" y="1209"/>
                    </a:lnTo>
                    <a:lnTo>
                      <a:pt x="2089" y="1205"/>
                    </a:lnTo>
                    <a:lnTo>
                      <a:pt x="2093" y="1202"/>
                    </a:lnTo>
                    <a:lnTo>
                      <a:pt x="2097" y="1197"/>
                    </a:lnTo>
                    <a:lnTo>
                      <a:pt x="2101" y="1192"/>
                    </a:lnTo>
                    <a:lnTo>
                      <a:pt x="2105" y="1182"/>
                    </a:lnTo>
                    <a:lnTo>
                      <a:pt x="2109" y="1181"/>
                    </a:lnTo>
                    <a:lnTo>
                      <a:pt x="2113" y="1171"/>
                    </a:lnTo>
                    <a:lnTo>
                      <a:pt x="2117" y="1166"/>
                    </a:lnTo>
                    <a:lnTo>
                      <a:pt x="2121" y="1161"/>
                    </a:lnTo>
                    <a:lnTo>
                      <a:pt x="2125" y="1156"/>
                    </a:lnTo>
                    <a:lnTo>
                      <a:pt x="2129" y="1146"/>
                    </a:lnTo>
                    <a:lnTo>
                      <a:pt x="2133" y="1142"/>
                    </a:lnTo>
                    <a:lnTo>
                      <a:pt x="2137" y="1139"/>
                    </a:lnTo>
                    <a:lnTo>
                      <a:pt x="2141" y="1132"/>
                    </a:lnTo>
                    <a:lnTo>
                      <a:pt x="2145" y="1123"/>
                    </a:lnTo>
                    <a:lnTo>
                      <a:pt x="2149" y="1116"/>
                    </a:lnTo>
                    <a:lnTo>
                      <a:pt x="2152" y="1117"/>
                    </a:lnTo>
                    <a:lnTo>
                      <a:pt x="2156" y="1106"/>
                    </a:lnTo>
                    <a:lnTo>
                      <a:pt x="2160" y="1102"/>
                    </a:lnTo>
                    <a:lnTo>
                      <a:pt x="2164" y="1091"/>
                    </a:lnTo>
                    <a:lnTo>
                      <a:pt x="2168" y="1090"/>
                    </a:lnTo>
                    <a:lnTo>
                      <a:pt x="2172" y="1086"/>
                    </a:lnTo>
                    <a:lnTo>
                      <a:pt x="2176" y="1074"/>
                    </a:lnTo>
                    <a:lnTo>
                      <a:pt x="2180" y="1070"/>
                    </a:lnTo>
                    <a:lnTo>
                      <a:pt x="2184" y="1063"/>
                    </a:lnTo>
                    <a:lnTo>
                      <a:pt x="2188" y="1058"/>
                    </a:lnTo>
                    <a:lnTo>
                      <a:pt x="2192" y="1051"/>
                    </a:lnTo>
                    <a:lnTo>
                      <a:pt x="2196" y="1051"/>
                    </a:lnTo>
                    <a:lnTo>
                      <a:pt x="2200" y="1038"/>
                    </a:lnTo>
                    <a:lnTo>
                      <a:pt x="2204" y="1035"/>
                    </a:lnTo>
                    <a:lnTo>
                      <a:pt x="2208" y="1032"/>
                    </a:lnTo>
                    <a:lnTo>
                      <a:pt x="2212" y="1022"/>
                    </a:lnTo>
                    <a:lnTo>
                      <a:pt x="2216" y="1014"/>
                    </a:lnTo>
                    <a:lnTo>
                      <a:pt x="2219" y="1009"/>
                    </a:lnTo>
                    <a:lnTo>
                      <a:pt x="2223" y="1005"/>
                    </a:lnTo>
                    <a:lnTo>
                      <a:pt x="2227" y="1001"/>
                    </a:lnTo>
                    <a:lnTo>
                      <a:pt x="2231" y="992"/>
                    </a:lnTo>
                    <a:lnTo>
                      <a:pt x="2235" y="988"/>
                    </a:lnTo>
                    <a:lnTo>
                      <a:pt x="2239" y="981"/>
                    </a:lnTo>
                    <a:lnTo>
                      <a:pt x="2243" y="978"/>
                    </a:lnTo>
                    <a:lnTo>
                      <a:pt x="2247" y="971"/>
                    </a:lnTo>
                    <a:lnTo>
                      <a:pt x="2251" y="966"/>
                    </a:lnTo>
                    <a:lnTo>
                      <a:pt x="2255" y="963"/>
                    </a:lnTo>
                    <a:lnTo>
                      <a:pt x="2259" y="953"/>
                    </a:lnTo>
                    <a:lnTo>
                      <a:pt x="2263" y="952"/>
                    </a:lnTo>
                    <a:lnTo>
                      <a:pt x="2267" y="942"/>
                    </a:lnTo>
                    <a:lnTo>
                      <a:pt x="2271" y="936"/>
                    </a:lnTo>
                    <a:lnTo>
                      <a:pt x="2275" y="930"/>
                    </a:lnTo>
                    <a:lnTo>
                      <a:pt x="2279" y="925"/>
                    </a:lnTo>
                    <a:lnTo>
                      <a:pt x="2283" y="920"/>
                    </a:lnTo>
                    <a:lnTo>
                      <a:pt x="2287" y="912"/>
                    </a:lnTo>
                    <a:lnTo>
                      <a:pt x="2290" y="907"/>
                    </a:lnTo>
                    <a:lnTo>
                      <a:pt x="2294" y="903"/>
                    </a:lnTo>
                    <a:lnTo>
                      <a:pt x="2298" y="894"/>
                    </a:lnTo>
                    <a:lnTo>
                      <a:pt x="2302" y="889"/>
                    </a:lnTo>
                    <a:lnTo>
                      <a:pt x="2306" y="886"/>
                    </a:lnTo>
                    <a:lnTo>
                      <a:pt x="2310" y="879"/>
                    </a:lnTo>
                    <a:lnTo>
                      <a:pt x="2314" y="874"/>
                    </a:lnTo>
                    <a:lnTo>
                      <a:pt x="2318" y="867"/>
                    </a:lnTo>
                    <a:lnTo>
                      <a:pt x="2322" y="860"/>
                    </a:lnTo>
                    <a:lnTo>
                      <a:pt x="2326" y="856"/>
                    </a:lnTo>
                    <a:lnTo>
                      <a:pt x="2330" y="848"/>
                    </a:lnTo>
                    <a:lnTo>
                      <a:pt x="2334" y="840"/>
                    </a:lnTo>
                    <a:lnTo>
                      <a:pt x="2338" y="837"/>
                    </a:lnTo>
                    <a:lnTo>
                      <a:pt x="2342" y="833"/>
                    </a:lnTo>
                    <a:lnTo>
                      <a:pt x="2346" y="833"/>
                    </a:lnTo>
                    <a:lnTo>
                      <a:pt x="2350" y="820"/>
                    </a:lnTo>
                    <a:lnTo>
                      <a:pt x="2354" y="817"/>
                    </a:lnTo>
                    <a:lnTo>
                      <a:pt x="2357" y="818"/>
                    </a:lnTo>
                    <a:lnTo>
                      <a:pt x="2361" y="812"/>
                    </a:lnTo>
                    <a:lnTo>
                      <a:pt x="2365" y="802"/>
                    </a:lnTo>
                    <a:lnTo>
                      <a:pt x="2369" y="795"/>
                    </a:lnTo>
                    <a:lnTo>
                      <a:pt x="2373" y="789"/>
                    </a:lnTo>
                    <a:lnTo>
                      <a:pt x="2377" y="785"/>
                    </a:lnTo>
                    <a:lnTo>
                      <a:pt x="2381" y="782"/>
                    </a:lnTo>
                    <a:lnTo>
                      <a:pt x="2385" y="775"/>
                    </a:lnTo>
                    <a:lnTo>
                      <a:pt x="2389" y="771"/>
                    </a:lnTo>
                    <a:lnTo>
                      <a:pt x="2393" y="763"/>
                    </a:lnTo>
                    <a:lnTo>
                      <a:pt x="2397" y="759"/>
                    </a:lnTo>
                    <a:lnTo>
                      <a:pt x="2401" y="756"/>
                    </a:lnTo>
                    <a:lnTo>
                      <a:pt x="2405" y="748"/>
                    </a:lnTo>
                    <a:lnTo>
                      <a:pt x="2409" y="743"/>
                    </a:lnTo>
                    <a:lnTo>
                      <a:pt x="2413" y="739"/>
                    </a:lnTo>
                    <a:lnTo>
                      <a:pt x="2417" y="736"/>
                    </a:lnTo>
                    <a:lnTo>
                      <a:pt x="2421" y="727"/>
                    </a:lnTo>
                    <a:lnTo>
                      <a:pt x="2425" y="725"/>
                    </a:lnTo>
                    <a:lnTo>
                      <a:pt x="2428" y="719"/>
                    </a:lnTo>
                    <a:lnTo>
                      <a:pt x="2432" y="715"/>
                    </a:lnTo>
                    <a:lnTo>
                      <a:pt x="2436" y="710"/>
                    </a:lnTo>
                    <a:lnTo>
                      <a:pt x="2440" y="704"/>
                    </a:lnTo>
                    <a:lnTo>
                      <a:pt x="2444" y="700"/>
                    </a:lnTo>
                    <a:lnTo>
                      <a:pt x="2448" y="692"/>
                    </a:lnTo>
                    <a:lnTo>
                      <a:pt x="2452" y="692"/>
                    </a:lnTo>
                    <a:lnTo>
                      <a:pt x="2456" y="683"/>
                    </a:lnTo>
                    <a:lnTo>
                      <a:pt x="2460" y="673"/>
                    </a:lnTo>
                    <a:lnTo>
                      <a:pt x="2464" y="674"/>
                    </a:lnTo>
                    <a:lnTo>
                      <a:pt x="2468" y="664"/>
                    </a:lnTo>
                    <a:lnTo>
                      <a:pt x="2472" y="663"/>
                    </a:lnTo>
                    <a:lnTo>
                      <a:pt x="2476" y="656"/>
                    </a:lnTo>
                    <a:lnTo>
                      <a:pt x="2480" y="651"/>
                    </a:lnTo>
                    <a:lnTo>
                      <a:pt x="2484" y="648"/>
                    </a:lnTo>
                    <a:lnTo>
                      <a:pt x="2488" y="644"/>
                    </a:lnTo>
                    <a:lnTo>
                      <a:pt x="2492" y="638"/>
                    </a:lnTo>
                    <a:lnTo>
                      <a:pt x="2495" y="635"/>
                    </a:lnTo>
                    <a:lnTo>
                      <a:pt x="2499" y="630"/>
                    </a:lnTo>
                    <a:lnTo>
                      <a:pt x="2503" y="624"/>
                    </a:lnTo>
                    <a:lnTo>
                      <a:pt x="2507" y="617"/>
                    </a:lnTo>
                    <a:lnTo>
                      <a:pt x="2511" y="615"/>
                    </a:lnTo>
                    <a:lnTo>
                      <a:pt x="2515" y="605"/>
                    </a:lnTo>
                    <a:lnTo>
                      <a:pt x="2519" y="604"/>
                    </a:lnTo>
                    <a:lnTo>
                      <a:pt x="2523" y="597"/>
                    </a:lnTo>
                    <a:lnTo>
                      <a:pt x="2527" y="591"/>
                    </a:lnTo>
                    <a:lnTo>
                      <a:pt x="2531" y="592"/>
                    </a:lnTo>
                    <a:lnTo>
                      <a:pt x="2535" y="587"/>
                    </a:lnTo>
                    <a:lnTo>
                      <a:pt x="2539" y="584"/>
                    </a:lnTo>
                    <a:lnTo>
                      <a:pt x="2543" y="581"/>
                    </a:lnTo>
                    <a:lnTo>
                      <a:pt x="2547" y="569"/>
                    </a:lnTo>
                    <a:lnTo>
                      <a:pt x="2551" y="569"/>
                    </a:lnTo>
                    <a:lnTo>
                      <a:pt x="2555" y="562"/>
                    </a:lnTo>
                    <a:lnTo>
                      <a:pt x="2559" y="558"/>
                    </a:lnTo>
                    <a:lnTo>
                      <a:pt x="2562" y="555"/>
                    </a:lnTo>
                    <a:lnTo>
                      <a:pt x="2566" y="552"/>
                    </a:lnTo>
                    <a:lnTo>
                      <a:pt x="2570" y="543"/>
                    </a:lnTo>
                    <a:lnTo>
                      <a:pt x="2574" y="542"/>
                    </a:lnTo>
                    <a:lnTo>
                      <a:pt x="2578" y="538"/>
                    </a:lnTo>
                    <a:lnTo>
                      <a:pt x="2582" y="533"/>
                    </a:lnTo>
                    <a:lnTo>
                      <a:pt x="2586" y="529"/>
                    </a:lnTo>
                    <a:lnTo>
                      <a:pt x="2590" y="528"/>
                    </a:lnTo>
                    <a:lnTo>
                      <a:pt x="2594" y="520"/>
                    </a:lnTo>
                    <a:lnTo>
                      <a:pt x="2598" y="517"/>
                    </a:lnTo>
                    <a:lnTo>
                      <a:pt x="2602" y="513"/>
                    </a:lnTo>
                    <a:lnTo>
                      <a:pt x="2606" y="506"/>
                    </a:lnTo>
                    <a:lnTo>
                      <a:pt x="2610" y="505"/>
                    </a:lnTo>
                    <a:lnTo>
                      <a:pt x="2614" y="500"/>
                    </a:lnTo>
                    <a:lnTo>
                      <a:pt x="2618" y="497"/>
                    </a:lnTo>
                    <a:lnTo>
                      <a:pt x="2622" y="492"/>
                    </a:lnTo>
                    <a:lnTo>
                      <a:pt x="2626" y="490"/>
                    </a:lnTo>
                    <a:lnTo>
                      <a:pt x="2630" y="481"/>
                    </a:lnTo>
                    <a:lnTo>
                      <a:pt x="2633" y="483"/>
                    </a:lnTo>
                    <a:lnTo>
                      <a:pt x="2637" y="477"/>
                    </a:lnTo>
                    <a:lnTo>
                      <a:pt x="2641" y="471"/>
                    </a:lnTo>
                    <a:lnTo>
                      <a:pt x="2645" y="466"/>
                    </a:lnTo>
                    <a:lnTo>
                      <a:pt x="2649" y="467"/>
                    </a:lnTo>
                    <a:lnTo>
                      <a:pt x="2653" y="460"/>
                    </a:lnTo>
                    <a:lnTo>
                      <a:pt x="2657" y="457"/>
                    </a:lnTo>
                    <a:lnTo>
                      <a:pt x="2661" y="448"/>
                    </a:lnTo>
                    <a:lnTo>
                      <a:pt x="2665" y="450"/>
                    </a:lnTo>
                    <a:lnTo>
                      <a:pt x="2669" y="447"/>
                    </a:lnTo>
                    <a:lnTo>
                      <a:pt x="2673" y="440"/>
                    </a:lnTo>
                    <a:lnTo>
                      <a:pt x="2677" y="435"/>
                    </a:lnTo>
                    <a:lnTo>
                      <a:pt x="2681" y="430"/>
                    </a:lnTo>
                    <a:lnTo>
                      <a:pt x="2685" y="431"/>
                    </a:lnTo>
                    <a:lnTo>
                      <a:pt x="2689" y="424"/>
                    </a:lnTo>
                    <a:lnTo>
                      <a:pt x="2693" y="423"/>
                    </a:lnTo>
                    <a:lnTo>
                      <a:pt x="2697" y="417"/>
                    </a:lnTo>
                    <a:lnTo>
                      <a:pt x="2700" y="412"/>
                    </a:lnTo>
                    <a:lnTo>
                      <a:pt x="2704" y="410"/>
                    </a:lnTo>
                    <a:lnTo>
                      <a:pt x="2708" y="408"/>
                    </a:lnTo>
                    <a:lnTo>
                      <a:pt x="2712" y="405"/>
                    </a:lnTo>
                    <a:lnTo>
                      <a:pt x="2716" y="397"/>
                    </a:lnTo>
                    <a:lnTo>
                      <a:pt x="2720" y="395"/>
                    </a:lnTo>
                    <a:lnTo>
                      <a:pt x="2724" y="391"/>
                    </a:lnTo>
                    <a:lnTo>
                      <a:pt x="2728" y="389"/>
                    </a:lnTo>
                    <a:lnTo>
                      <a:pt x="2732" y="387"/>
                    </a:lnTo>
                    <a:lnTo>
                      <a:pt x="2736" y="381"/>
                    </a:lnTo>
                    <a:lnTo>
                      <a:pt x="2740" y="378"/>
                    </a:lnTo>
                    <a:lnTo>
                      <a:pt x="2744" y="375"/>
                    </a:lnTo>
                    <a:lnTo>
                      <a:pt x="2748" y="372"/>
                    </a:lnTo>
                    <a:lnTo>
                      <a:pt x="2752" y="366"/>
                    </a:lnTo>
                    <a:lnTo>
                      <a:pt x="2756" y="366"/>
                    </a:lnTo>
                    <a:lnTo>
                      <a:pt x="2760" y="362"/>
                    </a:lnTo>
                    <a:lnTo>
                      <a:pt x="2764" y="362"/>
                    </a:lnTo>
                    <a:lnTo>
                      <a:pt x="2767" y="355"/>
                    </a:lnTo>
                    <a:lnTo>
                      <a:pt x="2771" y="353"/>
                    </a:lnTo>
                    <a:lnTo>
                      <a:pt x="2775" y="349"/>
                    </a:lnTo>
                    <a:lnTo>
                      <a:pt x="2779" y="346"/>
                    </a:lnTo>
                    <a:lnTo>
                      <a:pt x="2783" y="339"/>
                    </a:lnTo>
                    <a:lnTo>
                      <a:pt x="2787" y="339"/>
                    </a:lnTo>
                    <a:lnTo>
                      <a:pt x="2791" y="333"/>
                    </a:lnTo>
                    <a:lnTo>
                      <a:pt x="2795" y="330"/>
                    </a:lnTo>
                    <a:lnTo>
                      <a:pt x="2799" y="332"/>
                    </a:lnTo>
                    <a:lnTo>
                      <a:pt x="2803" y="326"/>
                    </a:lnTo>
                    <a:lnTo>
                      <a:pt x="2807" y="322"/>
                    </a:lnTo>
                    <a:lnTo>
                      <a:pt x="2811" y="316"/>
                    </a:lnTo>
                    <a:lnTo>
                      <a:pt x="2815" y="320"/>
                    </a:lnTo>
                    <a:lnTo>
                      <a:pt x="2819" y="313"/>
                    </a:lnTo>
                    <a:lnTo>
                      <a:pt x="2823" y="312"/>
                    </a:lnTo>
                    <a:lnTo>
                      <a:pt x="2827" y="307"/>
                    </a:lnTo>
                    <a:lnTo>
                      <a:pt x="2831" y="306"/>
                    </a:lnTo>
                    <a:lnTo>
                      <a:pt x="2835" y="299"/>
                    </a:lnTo>
                    <a:lnTo>
                      <a:pt x="2838" y="296"/>
                    </a:lnTo>
                    <a:lnTo>
                      <a:pt x="2842" y="297"/>
                    </a:lnTo>
                    <a:lnTo>
                      <a:pt x="2846" y="294"/>
                    </a:lnTo>
                    <a:lnTo>
                      <a:pt x="2850" y="287"/>
                    </a:lnTo>
                    <a:lnTo>
                      <a:pt x="2854" y="293"/>
                    </a:lnTo>
                    <a:lnTo>
                      <a:pt x="2858" y="284"/>
                    </a:lnTo>
                    <a:lnTo>
                      <a:pt x="2862" y="283"/>
                    </a:lnTo>
                    <a:lnTo>
                      <a:pt x="2866" y="279"/>
                    </a:lnTo>
                    <a:lnTo>
                      <a:pt x="2870" y="277"/>
                    </a:lnTo>
                    <a:lnTo>
                      <a:pt x="2874" y="274"/>
                    </a:lnTo>
                    <a:lnTo>
                      <a:pt x="2878" y="271"/>
                    </a:lnTo>
                    <a:lnTo>
                      <a:pt x="2882" y="270"/>
                    </a:lnTo>
                    <a:lnTo>
                      <a:pt x="2886" y="269"/>
                    </a:lnTo>
                    <a:lnTo>
                      <a:pt x="2890" y="260"/>
                    </a:lnTo>
                    <a:lnTo>
                      <a:pt x="2894" y="263"/>
                    </a:lnTo>
                    <a:lnTo>
                      <a:pt x="2898" y="254"/>
                    </a:lnTo>
                    <a:lnTo>
                      <a:pt x="2902" y="256"/>
                    </a:lnTo>
                    <a:lnTo>
                      <a:pt x="2905" y="251"/>
                    </a:lnTo>
                    <a:lnTo>
                      <a:pt x="2909" y="247"/>
                    </a:lnTo>
                    <a:lnTo>
                      <a:pt x="2913" y="244"/>
                    </a:lnTo>
                    <a:lnTo>
                      <a:pt x="2917" y="243"/>
                    </a:lnTo>
                    <a:lnTo>
                      <a:pt x="2921" y="241"/>
                    </a:lnTo>
                    <a:lnTo>
                      <a:pt x="2925" y="241"/>
                    </a:lnTo>
                    <a:lnTo>
                      <a:pt x="2929" y="235"/>
                    </a:lnTo>
                    <a:lnTo>
                      <a:pt x="2933" y="235"/>
                    </a:lnTo>
                    <a:lnTo>
                      <a:pt x="2937" y="231"/>
                    </a:lnTo>
                    <a:lnTo>
                      <a:pt x="2941" y="225"/>
                    </a:lnTo>
                    <a:lnTo>
                      <a:pt x="2945" y="231"/>
                    </a:lnTo>
                    <a:lnTo>
                      <a:pt x="2949" y="224"/>
                    </a:lnTo>
                    <a:lnTo>
                      <a:pt x="2953" y="223"/>
                    </a:lnTo>
                    <a:lnTo>
                      <a:pt x="2957" y="220"/>
                    </a:lnTo>
                    <a:lnTo>
                      <a:pt x="2961" y="217"/>
                    </a:lnTo>
                    <a:lnTo>
                      <a:pt x="2965" y="214"/>
                    </a:lnTo>
                    <a:lnTo>
                      <a:pt x="2969" y="211"/>
                    </a:lnTo>
                    <a:lnTo>
                      <a:pt x="2973" y="2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4" name="Line 4766"/>
              <p:cNvSpPr>
                <a:spLocks noChangeShapeType="1"/>
              </p:cNvSpPr>
              <p:nvPr/>
            </p:nvSpPr>
            <p:spPr bwMode="auto">
              <a:xfrm flipV="1"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5" name="Line 4767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6" name="Line 4768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7" name="Line 4769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8" name="Line 4770"/>
              <p:cNvSpPr>
                <a:spLocks noChangeShapeType="1"/>
              </p:cNvSpPr>
              <p:nvPr/>
            </p:nvSpPr>
            <p:spPr bwMode="auto">
              <a:xfrm flipV="1">
                <a:off x="307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19" name="Freeform 4771"/>
              <p:cNvSpPr>
                <a:spLocks/>
              </p:cNvSpPr>
              <p:nvPr/>
            </p:nvSpPr>
            <p:spPr bwMode="auto">
              <a:xfrm>
                <a:off x="3076" y="2016"/>
                <a:ext cx="6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"/>
                  </a:cxn>
                  <a:cxn ang="0">
                    <a:pos x="7" y="0"/>
                  </a:cxn>
                  <a:cxn ang="0">
                    <a:pos x="11" y="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0" name="Line 4772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1" name="Line 4773"/>
              <p:cNvSpPr>
                <a:spLocks noChangeShapeType="1"/>
              </p:cNvSpPr>
              <p:nvPr/>
            </p:nvSpPr>
            <p:spPr bwMode="auto">
              <a:xfrm flipV="1">
                <a:off x="308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2" name="Freeform 4774"/>
              <p:cNvSpPr>
                <a:spLocks/>
              </p:cNvSpPr>
              <p:nvPr/>
            </p:nvSpPr>
            <p:spPr bwMode="auto">
              <a:xfrm flipV="1">
                <a:off x="3089" y="910"/>
                <a:ext cx="1724" cy="1106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18"/>
                  </a:cxn>
                  <a:cxn ang="0">
                    <a:pos x="138" y="37"/>
                  </a:cxn>
                  <a:cxn ang="0">
                    <a:pos x="185" y="65"/>
                  </a:cxn>
                  <a:cxn ang="0">
                    <a:pos x="233" y="96"/>
                  </a:cxn>
                  <a:cxn ang="0">
                    <a:pos x="280" y="138"/>
                  </a:cxn>
                  <a:cxn ang="0">
                    <a:pos x="327" y="193"/>
                  </a:cxn>
                  <a:cxn ang="0">
                    <a:pos x="375" y="255"/>
                  </a:cxn>
                  <a:cxn ang="0">
                    <a:pos x="422" y="326"/>
                  </a:cxn>
                  <a:cxn ang="0">
                    <a:pos x="469" y="408"/>
                  </a:cxn>
                  <a:cxn ang="0">
                    <a:pos x="517" y="496"/>
                  </a:cxn>
                  <a:cxn ang="0">
                    <a:pos x="564" y="588"/>
                  </a:cxn>
                  <a:cxn ang="0">
                    <a:pos x="611" y="688"/>
                  </a:cxn>
                  <a:cxn ang="0">
                    <a:pos x="659" y="796"/>
                  </a:cxn>
                  <a:cxn ang="0">
                    <a:pos x="706" y="904"/>
                  </a:cxn>
                  <a:cxn ang="0">
                    <a:pos x="753" y="1011"/>
                  </a:cxn>
                  <a:cxn ang="0">
                    <a:pos x="801" y="1115"/>
                  </a:cxn>
                  <a:cxn ang="0">
                    <a:pos x="848" y="1223"/>
                  </a:cxn>
                  <a:cxn ang="0">
                    <a:pos x="895" y="1323"/>
                  </a:cxn>
                  <a:cxn ang="0">
                    <a:pos x="942" y="1422"/>
                  </a:cxn>
                  <a:cxn ang="0">
                    <a:pos x="990" y="1512"/>
                  </a:cxn>
                  <a:cxn ang="0">
                    <a:pos x="1037" y="1597"/>
                  </a:cxn>
                  <a:cxn ang="0">
                    <a:pos x="1084" y="1673"/>
                  </a:cxn>
                  <a:cxn ang="0">
                    <a:pos x="1132" y="1733"/>
                  </a:cxn>
                  <a:cxn ang="0">
                    <a:pos x="1179" y="1792"/>
                  </a:cxn>
                  <a:cxn ang="0">
                    <a:pos x="1226" y="1834"/>
                  </a:cxn>
                  <a:cxn ang="0">
                    <a:pos x="1274" y="1872"/>
                  </a:cxn>
                  <a:cxn ang="0">
                    <a:pos x="1321" y="1897"/>
                  </a:cxn>
                  <a:cxn ang="0">
                    <a:pos x="1368" y="1913"/>
                  </a:cxn>
                  <a:cxn ang="0">
                    <a:pos x="1416" y="1921"/>
                  </a:cxn>
                  <a:cxn ang="0">
                    <a:pos x="1463" y="1915"/>
                  </a:cxn>
                  <a:cxn ang="0">
                    <a:pos x="1510" y="1902"/>
                  </a:cxn>
                  <a:cxn ang="0">
                    <a:pos x="1557" y="1880"/>
                  </a:cxn>
                  <a:cxn ang="0">
                    <a:pos x="1605" y="1849"/>
                  </a:cxn>
                  <a:cxn ang="0">
                    <a:pos x="1652" y="1814"/>
                  </a:cxn>
                  <a:cxn ang="0">
                    <a:pos x="1699" y="1766"/>
                  </a:cxn>
                  <a:cxn ang="0">
                    <a:pos x="1747" y="1715"/>
                  </a:cxn>
                  <a:cxn ang="0">
                    <a:pos x="1794" y="1658"/>
                  </a:cxn>
                  <a:cxn ang="0">
                    <a:pos x="1841" y="1599"/>
                  </a:cxn>
                  <a:cxn ang="0">
                    <a:pos x="1889" y="1538"/>
                  </a:cxn>
                  <a:cxn ang="0">
                    <a:pos x="1936" y="1470"/>
                  </a:cxn>
                  <a:cxn ang="0">
                    <a:pos x="1983" y="1398"/>
                  </a:cxn>
                  <a:cxn ang="0">
                    <a:pos x="2031" y="1330"/>
                  </a:cxn>
                  <a:cxn ang="0">
                    <a:pos x="2078" y="1261"/>
                  </a:cxn>
                  <a:cxn ang="0">
                    <a:pos x="2125" y="1183"/>
                  </a:cxn>
                  <a:cxn ang="0">
                    <a:pos x="2172" y="1112"/>
                  </a:cxn>
                  <a:cxn ang="0">
                    <a:pos x="2220" y="1039"/>
                  </a:cxn>
                  <a:cxn ang="0">
                    <a:pos x="2267" y="970"/>
                  </a:cxn>
                  <a:cxn ang="0">
                    <a:pos x="2314" y="901"/>
                  </a:cxn>
                  <a:cxn ang="0">
                    <a:pos x="2362" y="835"/>
                  </a:cxn>
                  <a:cxn ang="0">
                    <a:pos x="2409" y="770"/>
                  </a:cxn>
                  <a:cxn ang="0">
                    <a:pos x="2456" y="707"/>
                  </a:cxn>
                  <a:cxn ang="0">
                    <a:pos x="2504" y="647"/>
                  </a:cxn>
                  <a:cxn ang="0">
                    <a:pos x="2551" y="590"/>
                  </a:cxn>
                  <a:cxn ang="0">
                    <a:pos x="2598" y="537"/>
                  </a:cxn>
                  <a:cxn ang="0">
                    <a:pos x="2646" y="487"/>
                  </a:cxn>
                  <a:cxn ang="0">
                    <a:pos x="2693" y="440"/>
                  </a:cxn>
                  <a:cxn ang="0">
                    <a:pos x="2740" y="401"/>
                  </a:cxn>
                  <a:cxn ang="0">
                    <a:pos x="2787" y="354"/>
                  </a:cxn>
                  <a:cxn ang="0">
                    <a:pos x="2835" y="318"/>
                  </a:cxn>
                  <a:cxn ang="0">
                    <a:pos x="2882" y="283"/>
                  </a:cxn>
                  <a:cxn ang="0">
                    <a:pos x="2929" y="249"/>
                  </a:cxn>
                  <a:cxn ang="0">
                    <a:pos x="2977" y="221"/>
                  </a:cxn>
                </a:cxnLst>
                <a:rect l="0" t="0" r="r" b="b"/>
                <a:pathLst>
                  <a:path w="2993" h="1921">
                    <a:moveTo>
                      <a:pt x="0" y="3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20" y="3"/>
                    </a:lnTo>
                    <a:lnTo>
                      <a:pt x="24" y="8"/>
                    </a:lnTo>
                    <a:lnTo>
                      <a:pt x="28" y="7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40" y="8"/>
                    </a:lnTo>
                    <a:lnTo>
                      <a:pt x="44" y="7"/>
                    </a:lnTo>
                    <a:lnTo>
                      <a:pt x="48" y="7"/>
                    </a:lnTo>
                    <a:lnTo>
                      <a:pt x="51" y="9"/>
                    </a:lnTo>
                    <a:lnTo>
                      <a:pt x="55" y="9"/>
                    </a:lnTo>
                    <a:lnTo>
                      <a:pt x="59" y="11"/>
                    </a:lnTo>
                    <a:lnTo>
                      <a:pt x="63" y="13"/>
                    </a:lnTo>
                    <a:lnTo>
                      <a:pt x="67" y="14"/>
                    </a:lnTo>
                    <a:lnTo>
                      <a:pt x="71" y="14"/>
                    </a:lnTo>
                    <a:lnTo>
                      <a:pt x="75" y="17"/>
                    </a:lnTo>
                    <a:lnTo>
                      <a:pt x="79" y="15"/>
                    </a:lnTo>
                    <a:lnTo>
                      <a:pt x="83" y="15"/>
                    </a:lnTo>
                    <a:lnTo>
                      <a:pt x="87" y="20"/>
                    </a:lnTo>
                    <a:lnTo>
                      <a:pt x="91" y="18"/>
                    </a:lnTo>
                    <a:lnTo>
                      <a:pt x="95" y="21"/>
                    </a:lnTo>
                    <a:lnTo>
                      <a:pt x="99" y="25"/>
                    </a:lnTo>
                    <a:lnTo>
                      <a:pt x="103" y="26"/>
                    </a:lnTo>
                    <a:lnTo>
                      <a:pt x="107" y="23"/>
                    </a:lnTo>
                    <a:lnTo>
                      <a:pt x="111" y="26"/>
                    </a:lnTo>
                    <a:lnTo>
                      <a:pt x="115" y="30"/>
                    </a:lnTo>
                    <a:lnTo>
                      <a:pt x="118" y="29"/>
                    </a:lnTo>
                    <a:lnTo>
                      <a:pt x="122" y="31"/>
                    </a:lnTo>
                    <a:lnTo>
                      <a:pt x="126" y="33"/>
                    </a:lnTo>
                    <a:lnTo>
                      <a:pt x="130" y="33"/>
                    </a:lnTo>
                    <a:lnTo>
                      <a:pt x="134" y="39"/>
                    </a:lnTo>
                    <a:lnTo>
                      <a:pt x="138" y="37"/>
                    </a:lnTo>
                    <a:lnTo>
                      <a:pt x="142" y="41"/>
                    </a:lnTo>
                    <a:lnTo>
                      <a:pt x="146" y="41"/>
                    </a:lnTo>
                    <a:lnTo>
                      <a:pt x="150" y="45"/>
                    </a:lnTo>
                    <a:lnTo>
                      <a:pt x="154" y="48"/>
                    </a:lnTo>
                    <a:lnTo>
                      <a:pt x="158" y="47"/>
                    </a:lnTo>
                    <a:lnTo>
                      <a:pt x="162" y="49"/>
                    </a:lnTo>
                    <a:lnTo>
                      <a:pt x="166" y="52"/>
                    </a:lnTo>
                    <a:lnTo>
                      <a:pt x="170" y="53"/>
                    </a:lnTo>
                    <a:lnTo>
                      <a:pt x="174" y="53"/>
                    </a:lnTo>
                    <a:lnTo>
                      <a:pt x="178" y="58"/>
                    </a:lnTo>
                    <a:lnTo>
                      <a:pt x="182" y="62"/>
                    </a:lnTo>
                    <a:lnTo>
                      <a:pt x="185" y="65"/>
                    </a:lnTo>
                    <a:lnTo>
                      <a:pt x="189" y="67"/>
                    </a:lnTo>
                    <a:lnTo>
                      <a:pt x="193" y="71"/>
                    </a:lnTo>
                    <a:lnTo>
                      <a:pt x="197" y="74"/>
                    </a:lnTo>
                    <a:lnTo>
                      <a:pt x="201" y="72"/>
                    </a:lnTo>
                    <a:lnTo>
                      <a:pt x="205" y="76"/>
                    </a:lnTo>
                    <a:lnTo>
                      <a:pt x="209" y="76"/>
                    </a:lnTo>
                    <a:lnTo>
                      <a:pt x="213" y="78"/>
                    </a:lnTo>
                    <a:lnTo>
                      <a:pt x="217" y="85"/>
                    </a:lnTo>
                    <a:lnTo>
                      <a:pt x="221" y="86"/>
                    </a:lnTo>
                    <a:lnTo>
                      <a:pt x="225" y="94"/>
                    </a:lnTo>
                    <a:lnTo>
                      <a:pt x="229" y="91"/>
                    </a:lnTo>
                    <a:lnTo>
                      <a:pt x="233" y="96"/>
                    </a:lnTo>
                    <a:lnTo>
                      <a:pt x="237" y="97"/>
                    </a:lnTo>
                    <a:lnTo>
                      <a:pt x="241" y="103"/>
                    </a:lnTo>
                    <a:lnTo>
                      <a:pt x="245" y="107"/>
                    </a:lnTo>
                    <a:lnTo>
                      <a:pt x="249" y="111"/>
                    </a:lnTo>
                    <a:lnTo>
                      <a:pt x="253" y="113"/>
                    </a:lnTo>
                    <a:lnTo>
                      <a:pt x="256" y="120"/>
                    </a:lnTo>
                    <a:lnTo>
                      <a:pt x="260" y="120"/>
                    </a:lnTo>
                    <a:lnTo>
                      <a:pt x="264" y="125"/>
                    </a:lnTo>
                    <a:lnTo>
                      <a:pt x="268" y="131"/>
                    </a:lnTo>
                    <a:lnTo>
                      <a:pt x="272" y="132"/>
                    </a:lnTo>
                    <a:lnTo>
                      <a:pt x="276" y="136"/>
                    </a:lnTo>
                    <a:lnTo>
                      <a:pt x="280" y="138"/>
                    </a:lnTo>
                    <a:lnTo>
                      <a:pt x="284" y="144"/>
                    </a:lnTo>
                    <a:lnTo>
                      <a:pt x="288" y="152"/>
                    </a:lnTo>
                    <a:lnTo>
                      <a:pt x="292" y="154"/>
                    </a:lnTo>
                    <a:lnTo>
                      <a:pt x="296" y="155"/>
                    </a:lnTo>
                    <a:lnTo>
                      <a:pt x="300" y="160"/>
                    </a:lnTo>
                    <a:lnTo>
                      <a:pt x="304" y="165"/>
                    </a:lnTo>
                    <a:lnTo>
                      <a:pt x="308" y="172"/>
                    </a:lnTo>
                    <a:lnTo>
                      <a:pt x="312" y="174"/>
                    </a:lnTo>
                    <a:lnTo>
                      <a:pt x="316" y="179"/>
                    </a:lnTo>
                    <a:lnTo>
                      <a:pt x="320" y="179"/>
                    </a:lnTo>
                    <a:lnTo>
                      <a:pt x="323" y="190"/>
                    </a:lnTo>
                    <a:lnTo>
                      <a:pt x="327" y="193"/>
                    </a:lnTo>
                    <a:lnTo>
                      <a:pt x="331" y="197"/>
                    </a:lnTo>
                    <a:lnTo>
                      <a:pt x="335" y="203"/>
                    </a:lnTo>
                    <a:lnTo>
                      <a:pt x="339" y="209"/>
                    </a:lnTo>
                    <a:lnTo>
                      <a:pt x="343" y="214"/>
                    </a:lnTo>
                    <a:lnTo>
                      <a:pt x="347" y="221"/>
                    </a:lnTo>
                    <a:lnTo>
                      <a:pt x="351" y="224"/>
                    </a:lnTo>
                    <a:lnTo>
                      <a:pt x="355" y="230"/>
                    </a:lnTo>
                    <a:lnTo>
                      <a:pt x="359" y="234"/>
                    </a:lnTo>
                    <a:lnTo>
                      <a:pt x="363" y="236"/>
                    </a:lnTo>
                    <a:lnTo>
                      <a:pt x="367" y="243"/>
                    </a:lnTo>
                    <a:lnTo>
                      <a:pt x="371" y="248"/>
                    </a:lnTo>
                    <a:lnTo>
                      <a:pt x="375" y="255"/>
                    </a:lnTo>
                    <a:lnTo>
                      <a:pt x="379" y="261"/>
                    </a:lnTo>
                    <a:lnTo>
                      <a:pt x="383" y="264"/>
                    </a:lnTo>
                    <a:lnTo>
                      <a:pt x="387" y="272"/>
                    </a:lnTo>
                    <a:lnTo>
                      <a:pt x="390" y="276"/>
                    </a:lnTo>
                    <a:lnTo>
                      <a:pt x="394" y="285"/>
                    </a:lnTo>
                    <a:lnTo>
                      <a:pt x="398" y="291"/>
                    </a:lnTo>
                    <a:lnTo>
                      <a:pt x="402" y="297"/>
                    </a:lnTo>
                    <a:lnTo>
                      <a:pt x="406" y="305"/>
                    </a:lnTo>
                    <a:lnTo>
                      <a:pt x="410" y="311"/>
                    </a:lnTo>
                    <a:lnTo>
                      <a:pt x="414" y="314"/>
                    </a:lnTo>
                    <a:lnTo>
                      <a:pt x="418" y="322"/>
                    </a:lnTo>
                    <a:lnTo>
                      <a:pt x="422" y="326"/>
                    </a:lnTo>
                    <a:lnTo>
                      <a:pt x="426" y="330"/>
                    </a:lnTo>
                    <a:lnTo>
                      <a:pt x="430" y="340"/>
                    </a:lnTo>
                    <a:lnTo>
                      <a:pt x="434" y="349"/>
                    </a:lnTo>
                    <a:lnTo>
                      <a:pt x="438" y="354"/>
                    </a:lnTo>
                    <a:lnTo>
                      <a:pt x="442" y="360"/>
                    </a:lnTo>
                    <a:lnTo>
                      <a:pt x="446" y="365"/>
                    </a:lnTo>
                    <a:lnTo>
                      <a:pt x="450" y="372"/>
                    </a:lnTo>
                    <a:lnTo>
                      <a:pt x="454" y="379"/>
                    </a:lnTo>
                    <a:lnTo>
                      <a:pt x="458" y="385"/>
                    </a:lnTo>
                    <a:lnTo>
                      <a:pt x="461" y="391"/>
                    </a:lnTo>
                    <a:lnTo>
                      <a:pt x="465" y="400"/>
                    </a:lnTo>
                    <a:lnTo>
                      <a:pt x="469" y="408"/>
                    </a:lnTo>
                    <a:lnTo>
                      <a:pt x="473" y="414"/>
                    </a:lnTo>
                    <a:lnTo>
                      <a:pt x="477" y="418"/>
                    </a:lnTo>
                    <a:lnTo>
                      <a:pt x="481" y="429"/>
                    </a:lnTo>
                    <a:lnTo>
                      <a:pt x="485" y="435"/>
                    </a:lnTo>
                    <a:lnTo>
                      <a:pt x="489" y="441"/>
                    </a:lnTo>
                    <a:lnTo>
                      <a:pt x="493" y="451"/>
                    </a:lnTo>
                    <a:lnTo>
                      <a:pt x="497" y="460"/>
                    </a:lnTo>
                    <a:lnTo>
                      <a:pt x="501" y="465"/>
                    </a:lnTo>
                    <a:lnTo>
                      <a:pt x="505" y="470"/>
                    </a:lnTo>
                    <a:lnTo>
                      <a:pt x="509" y="478"/>
                    </a:lnTo>
                    <a:lnTo>
                      <a:pt x="513" y="485"/>
                    </a:lnTo>
                    <a:lnTo>
                      <a:pt x="517" y="496"/>
                    </a:lnTo>
                    <a:lnTo>
                      <a:pt x="521" y="501"/>
                    </a:lnTo>
                    <a:lnTo>
                      <a:pt x="525" y="511"/>
                    </a:lnTo>
                    <a:lnTo>
                      <a:pt x="528" y="517"/>
                    </a:lnTo>
                    <a:lnTo>
                      <a:pt x="532" y="523"/>
                    </a:lnTo>
                    <a:lnTo>
                      <a:pt x="536" y="534"/>
                    </a:lnTo>
                    <a:lnTo>
                      <a:pt x="540" y="540"/>
                    </a:lnTo>
                    <a:lnTo>
                      <a:pt x="544" y="547"/>
                    </a:lnTo>
                    <a:lnTo>
                      <a:pt x="548" y="558"/>
                    </a:lnTo>
                    <a:lnTo>
                      <a:pt x="552" y="564"/>
                    </a:lnTo>
                    <a:lnTo>
                      <a:pt x="556" y="572"/>
                    </a:lnTo>
                    <a:lnTo>
                      <a:pt x="560" y="579"/>
                    </a:lnTo>
                    <a:lnTo>
                      <a:pt x="564" y="588"/>
                    </a:lnTo>
                    <a:lnTo>
                      <a:pt x="568" y="594"/>
                    </a:lnTo>
                    <a:lnTo>
                      <a:pt x="572" y="604"/>
                    </a:lnTo>
                    <a:lnTo>
                      <a:pt x="576" y="617"/>
                    </a:lnTo>
                    <a:lnTo>
                      <a:pt x="580" y="618"/>
                    </a:lnTo>
                    <a:lnTo>
                      <a:pt x="584" y="630"/>
                    </a:lnTo>
                    <a:lnTo>
                      <a:pt x="588" y="636"/>
                    </a:lnTo>
                    <a:lnTo>
                      <a:pt x="592" y="647"/>
                    </a:lnTo>
                    <a:lnTo>
                      <a:pt x="596" y="653"/>
                    </a:lnTo>
                    <a:lnTo>
                      <a:pt x="599" y="664"/>
                    </a:lnTo>
                    <a:lnTo>
                      <a:pt x="603" y="672"/>
                    </a:lnTo>
                    <a:lnTo>
                      <a:pt x="607" y="683"/>
                    </a:lnTo>
                    <a:lnTo>
                      <a:pt x="611" y="688"/>
                    </a:lnTo>
                    <a:lnTo>
                      <a:pt x="615" y="699"/>
                    </a:lnTo>
                    <a:lnTo>
                      <a:pt x="619" y="706"/>
                    </a:lnTo>
                    <a:lnTo>
                      <a:pt x="623" y="714"/>
                    </a:lnTo>
                    <a:lnTo>
                      <a:pt x="627" y="724"/>
                    </a:lnTo>
                    <a:lnTo>
                      <a:pt x="631" y="730"/>
                    </a:lnTo>
                    <a:lnTo>
                      <a:pt x="635" y="742"/>
                    </a:lnTo>
                    <a:lnTo>
                      <a:pt x="639" y="751"/>
                    </a:lnTo>
                    <a:lnTo>
                      <a:pt x="643" y="760"/>
                    </a:lnTo>
                    <a:lnTo>
                      <a:pt x="647" y="769"/>
                    </a:lnTo>
                    <a:lnTo>
                      <a:pt x="651" y="777"/>
                    </a:lnTo>
                    <a:lnTo>
                      <a:pt x="655" y="788"/>
                    </a:lnTo>
                    <a:lnTo>
                      <a:pt x="659" y="796"/>
                    </a:lnTo>
                    <a:lnTo>
                      <a:pt x="663" y="802"/>
                    </a:lnTo>
                    <a:lnTo>
                      <a:pt x="666" y="812"/>
                    </a:lnTo>
                    <a:lnTo>
                      <a:pt x="670" y="822"/>
                    </a:lnTo>
                    <a:lnTo>
                      <a:pt x="674" y="829"/>
                    </a:lnTo>
                    <a:lnTo>
                      <a:pt x="678" y="839"/>
                    </a:lnTo>
                    <a:lnTo>
                      <a:pt x="682" y="848"/>
                    </a:lnTo>
                    <a:lnTo>
                      <a:pt x="686" y="862"/>
                    </a:lnTo>
                    <a:lnTo>
                      <a:pt x="690" y="866"/>
                    </a:lnTo>
                    <a:lnTo>
                      <a:pt x="694" y="872"/>
                    </a:lnTo>
                    <a:lnTo>
                      <a:pt x="698" y="881"/>
                    </a:lnTo>
                    <a:lnTo>
                      <a:pt x="702" y="890"/>
                    </a:lnTo>
                    <a:lnTo>
                      <a:pt x="706" y="904"/>
                    </a:lnTo>
                    <a:lnTo>
                      <a:pt x="710" y="911"/>
                    </a:lnTo>
                    <a:lnTo>
                      <a:pt x="714" y="921"/>
                    </a:lnTo>
                    <a:lnTo>
                      <a:pt x="718" y="930"/>
                    </a:lnTo>
                    <a:lnTo>
                      <a:pt x="722" y="940"/>
                    </a:lnTo>
                    <a:lnTo>
                      <a:pt x="726" y="950"/>
                    </a:lnTo>
                    <a:lnTo>
                      <a:pt x="730" y="957"/>
                    </a:lnTo>
                    <a:lnTo>
                      <a:pt x="733" y="965"/>
                    </a:lnTo>
                    <a:lnTo>
                      <a:pt x="737" y="972"/>
                    </a:lnTo>
                    <a:lnTo>
                      <a:pt x="741" y="985"/>
                    </a:lnTo>
                    <a:lnTo>
                      <a:pt x="745" y="991"/>
                    </a:lnTo>
                    <a:lnTo>
                      <a:pt x="749" y="1003"/>
                    </a:lnTo>
                    <a:lnTo>
                      <a:pt x="753" y="1011"/>
                    </a:lnTo>
                    <a:lnTo>
                      <a:pt x="757" y="1017"/>
                    </a:lnTo>
                    <a:lnTo>
                      <a:pt x="761" y="1027"/>
                    </a:lnTo>
                    <a:lnTo>
                      <a:pt x="765" y="1040"/>
                    </a:lnTo>
                    <a:lnTo>
                      <a:pt x="769" y="1046"/>
                    </a:lnTo>
                    <a:lnTo>
                      <a:pt x="773" y="1057"/>
                    </a:lnTo>
                    <a:lnTo>
                      <a:pt x="777" y="1064"/>
                    </a:lnTo>
                    <a:lnTo>
                      <a:pt x="781" y="1074"/>
                    </a:lnTo>
                    <a:lnTo>
                      <a:pt x="785" y="1080"/>
                    </a:lnTo>
                    <a:lnTo>
                      <a:pt x="789" y="1092"/>
                    </a:lnTo>
                    <a:lnTo>
                      <a:pt x="793" y="1098"/>
                    </a:lnTo>
                    <a:lnTo>
                      <a:pt x="797" y="1106"/>
                    </a:lnTo>
                    <a:lnTo>
                      <a:pt x="801" y="1115"/>
                    </a:lnTo>
                    <a:lnTo>
                      <a:pt x="804" y="1126"/>
                    </a:lnTo>
                    <a:lnTo>
                      <a:pt x="808" y="1134"/>
                    </a:lnTo>
                    <a:lnTo>
                      <a:pt x="812" y="1146"/>
                    </a:lnTo>
                    <a:lnTo>
                      <a:pt x="816" y="1148"/>
                    </a:lnTo>
                    <a:lnTo>
                      <a:pt x="820" y="1162"/>
                    </a:lnTo>
                    <a:lnTo>
                      <a:pt x="824" y="1173"/>
                    </a:lnTo>
                    <a:lnTo>
                      <a:pt x="828" y="1180"/>
                    </a:lnTo>
                    <a:lnTo>
                      <a:pt x="832" y="1187"/>
                    </a:lnTo>
                    <a:lnTo>
                      <a:pt x="836" y="1195"/>
                    </a:lnTo>
                    <a:lnTo>
                      <a:pt x="840" y="1208"/>
                    </a:lnTo>
                    <a:lnTo>
                      <a:pt x="844" y="1212"/>
                    </a:lnTo>
                    <a:lnTo>
                      <a:pt x="848" y="1223"/>
                    </a:lnTo>
                    <a:lnTo>
                      <a:pt x="852" y="1234"/>
                    </a:lnTo>
                    <a:lnTo>
                      <a:pt x="856" y="1239"/>
                    </a:lnTo>
                    <a:lnTo>
                      <a:pt x="860" y="1251"/>
                    </a:lnTo>
                    <a:lnTo>
                      <a:pt x="864" y="1255"/>
                    </a:lnTo>
                    <a:lnTo>
                      <a:pt x="868" y="1265"/>
                    </a:lnTo>
                    <a:lnTo>
                      <a:pt x="871" y="1273"/>
                    </a:lnTo>
                    <a:lnTo>
                      <a:pt x="875" y="1281"/>
                    </a:lnTo>
                    <a:lnTo>
                      <a:pt x="879" y="1293"/>
                    </a:lnTo>
                    <a:lnTo>
                      <a:pt x="883" y="1296"/>
                    </a:lnTo>
                    <a:lnTo>
                      <a:pt x="887" y="1310"/>
                    </a:lnTo>
                    <a:lnTo>
                      <a:pt x="891" y="1314"/>
                    </a:lnTo>
                    <a:lnTo>
                      <a:pt x="895" y="1323"/>
                    </a:lnTo>
                    <a:lnTo>
                      <a:pt x="899" y="1333"/>
                    </a:lnTo>
                    <a:lnTo>
                      <a:pt x="903" y="1338"/>
                    </a:lnTo>
                    <a:lnTo>
                      <a:pt x="907" y="1353"/>
                    </a:lnTo>
                    <a:lnTo>
                      <a:pt x="911" y="1355"/>
                    </a:lnTo>
                    <a:lnTo>
                      <a:pt x="915" y="1370"/>
                    </a:lnTo>
                    <a:lnTo>
                      <a:pt x="919" y="1376"/>
                    </a:lnTo>
                    <a:lnTo>
                      <a:pt x="923" y="1384"/>
                    </a:lnTo>
                    <a:lnTo>
                      <a:pt x="927" y="1394"/>
                    </a:lnTo>
                    <a:lnTo>
                      <a:pt x="931" y="1398"/>
                    </a:lnTo>
                    <a:lnTo>
                      <a:pt x="935" y="1406"/>
                    </a:lnTo>
                    <a:lnTo>
                      <a:pt x="938" y="1416"/>
                    </a:lnTo>
                    <a:lnTo>
                      <a:pt x="942" y="1422"/>
                    </a:lnTo>
                    <a:lnTo>
                      <a:pt x="946" y="1431"/>
                    </a:lnTo>
                    <a:lnTo>
                      <a:pt x="950" y="1439"/>
                    </a:lnTo>
                    <a:lnTo>
                      <a:pt x="954" y="1445"/>
                    </a:lnTo>
                    <a:lnTo>
                      <a:pt x="958" y="1456"/>
                    </a:lnTo>
                    <a:lnTo>
                      <a:pt x="962" y="1461"/>
                    </a:lnTo>
                    <a:lnTo>
                      <a:pt x="966" y="1469"/>
                    </a:lnTo>
                    <a:lnTo>
                      <a:pt x="970" y="1478"/>
                    </a:lnTo>
                    <a:lnTo>
                      <a:pt x="974" y="1485"/>
                    </a:lnTo>
                    <a:lnTo>
                      <a:pt x="978" y="1492"/>
                    </a:lnTo>
                    <a:lnTo>
                      <a:pt x="982" y="1499"/>
                    </a:lnTo>
                    <a:lnTo>
                      <a:pt x="986" y="1504"/>
                    </a:lnTo>
                    <a:lnTo>
                      <a:pt x="990" y="1512"/>
                    </a:lnTo>
                    <a:lnTo>
                      <a:pt x="994" y="1521"/>
                    </a:lnTo>
                    <a:lnTo>
                      <a:pt x="998" y="1527"/>
                    </a:lnTo>
                    <a:lnTo>
                      <a:pt x="1002" y="1535"/>
                    </a:lnTo>
                    <a:lnTo>
                      <a:pt x="1006" y="1540"/>
                    </a:lnTo>
                    <a:lnTo>
                      <a:pt x="1009" y="1546"/>
                    </a:lnTo>
                    <a:lnTo>
                      <a:pt x="1013" y="1553"/>
                    </a:lnTo>
                    <a:lnTo>
                      <a:pt x="1017" y="1560"/>
                    </a:lnTo>
                    <a:lnTo>
                      <a:pt x="1021" y="1568"/>
                    </a:lnTo>
                    <a:lnTo>
                      <a:pt x="1025" y="1575"/>
                    </a:lnTo>
                    <a:lnTo>
                      <a:pt x="1029" y="1581"/>
                    </a:lnTo>
                    <a:lnTo>
                      <a:pt x="1033" y="1591"/>
                    </a:lnTo>
                    <a:lnTo>
                      <a:pt x="1037" y="1597"/>
                    </a:lnTo>
                    <a:lnTo>
                      <a:pt x="1041" y="1602"/>
                    </a:lnTo>
                    <a:lnTo>
                      <a:pt x="1045" y="1609"/>
                    </a:lnTo>
                    <a:lnTo>
                      <a:pt x="1049" y="1614"/>
                    </a:lnTo>
                    <a:lnTo>
                      <a:pt x="1053" y="1620"/>
                    </a:lnTo>
                    <a:lnTo>
                      <a:pt x="1057" y="1626"/>
                    </a:lnTo>
                    <a:lnTo>
                      <a:pt x="1061" y="1631"/>
                    </a:lnTo>
                    <a:lnTo>
                      <a:pt x="1065" y="1639"/>
                    </a:lnTo>
                    <a:lnTo>
                      <a:pt x="1069" y="1644"/>
                    </a:lnTo>
                    <a:lnTo>
                      <a:pt x="1073" y="1654"/>
                    </a:lnTo>
                    <a:lnTo>
                      <a:pt x="1076" y="1658"/>
                    </a:lnTo>
                    <a:lnTo>
                      <a:pt x="1080" y="1666"/>
                    </a:lnTo>
                    <a:lnTo>
                      <a:pt x="1084" y="1673"/>
                    </a:lnTo>
                    <a:lnTo>
                      <a:pt x="1088" y="1673"/>
                    </a:lnTo>
                    <a:lnTo>
                      <a:pt x="1092" y="1682"/>
                    </a:lnTo>
                    <a:lnTo>
                      <a:pt x="1096" y="1685"/>
                    </a:lnTo>
                    <a:lnTo>
                      <a:pt x="1100" y="1693"/>
                    </a:lnTo>
                    <a:lnTo>
                      <a:pt x="1104" y="1697"/>
                    </a:lnTo>
                    <a:lnTo>
                      <a:pt x="1108" y="1704"/>
                    </a:lnTo>
                    <a:lnTo>
                      <a:pt x="1112" y="1709"/>
                    </a:lnTo>
                    <a:lnTo>
                      <a:pt x="1116" y="1710"/>
                    </a:lnTo>
                    <a:lnTo>
                      <a:pt x="1120" y="1717"/>
                    </a:lnTo>
                    <a:lnTo>
                      <a:pt x="1124" y="1721"/>
                    </a:lnTo>
                    <a:lnTo>
                      <a:pt x="1128" y="1728"/>
                    </a:lnTo>
                    <a:lnTo>
                      <a:pt x="1132" y="1733"/>
                    </a:lnTo>
                    <a:lnTo>
                      <a:pt x="1136" y="1739"/>
                    </a:lnTo>
                    <a:lnTo>
                      <a:pt x="1140" y="1748"/>
                    </a:lnTo>
                    <a:lnTo>
                      <a:pt x="1144" y="1746"/>
                    </a:lnTo>
                    <a:lnTo>
                      <a:pt x="1147" y="1755"/>
                    </a:lnTo>
                    <a:lnTo>
                      <a:pt x="1151" y="1761"/>
                    </a:lnTo>
                    <a:lnTo>
                      <a:pt x="1155" y="1766"/>
                    </a:lnTo>
                    <a:lnTo>
                      <a:pt x="1159" y="1767"/>
                    </a:lnTo>
                    <a:lnTo>
                      <a:pt x="1163" y="1775"/>
                    </a:lnTo>
                    <a:lnTo>
                      <a:pt x="1167" y="1779"/>
                    </a:lnTo>
                    <a:lnTo>
                      <a:pt x="1171" y="1783"/>
                    </a:lnTo>
                    <a:lnTo>
                      <a:pt x="1175" y="1787"/>
                    </a:lnTo>
                    <a:lnTo>
                      <a:pt x="1179" y="1792"/>
                    </a:lnTo>
                    <a:lnTo>
                      <a:pt x="1183" y="1792"/>
                    </a:lnTo>
                    <a:lnTo>
                      <a:pt x="1187" y="1798"/>
                    </a:lnTo>
                    <a:lnTo>
                      <a:pt x="1191" y="1803"/>
                    </a:lnTo>
                    <a:lnTo>
                      <a:pt x="1195" y="1810"/>
                    </a:lnTo>
                    <a:lnTo>
                      <a:pt x="1199" y="1810"/>
                    </a:lnTo>
                    <a:lnTo>
                      <a:pt x="1203" y="1814"/>
                    </a:lnTo>
                    <a:lnTo>
                      <a:pt x="1207" y="1816"/>
                    </a:lnTo>
                    <a:lnTo>
                      <a:pt x="1211" y="1822"/>
                    </a:lnTo>
                    <a:lnTo>
                      <a:pt x="1214" y="1822"/>
                    </a:lnTo>
                    <a:lnTo>
                      <a:pt x="1218" y="1828"/>
                    </a:lnTo>
                    <a:lnTo>
                      <a:pt x="1222" y="1834"/>
                    </a:lnTo>
                    <a:lnTo>
                      <a:pt x="1226" y="1834"/>
                    </a:lnTo>
                    <a:lnTo>
                      <a:pt x="1230" y="1838"/>
                    </a:lnTo>
                    <a:lnTo>
                      <a:pt x="1234" y="1844"/>
                    </a:lnTo>
                    <a:lnTo>
                      <a:pt x="1238" y="1848"/>
                    </a:lnTo>
                    <a:lnTo>
                      <a:pt x="1242" y="1851"/>
                    </a:lnTo>
                    <a:lnTo>
                      <a:pt x="1246" y="1851"/>
                    </a:lnTo>
                    <a:lnTo>
                      <a:pt x="1250" y="1858"/>
                    </a:lnTo>
                    <a:lnTo>
                      <a:pt x="1254" y="1855"/>
                    </a:lnTo>
                    <a:lnTo>
                      <a:pt x="1258" y="1860"/>
                    </a:lnTo>
                    <a:lnTo>
                      <a:pt x="1262" y="1863"/>
                    </a:lnTo>
                    <a:lnTo>
                      <a:pt x="1266" y="1871"/>
                    </a:lnTo>
                    <a:lnTo>
                      <a:pt x="1270" y="1869"/>
                    </a:lnTo>
                    <a:lnTo>
                      <a:pt x="1274" y="1872"/>
                    </a:lnTo>
                    <a:lnTo>
                      <a:pt x="1278" y="1877"/>
                    </a:lnTo>
                    <a:lnTo>
                      <a:pt x="1281" y="1881"/>
                    </a:lnTo>
                    <a:lnTo>
                      <a:pt x="1285" y="1880"/>
                    </a:lnTo>
                    <a:lnTo>
                      <a:pt x="1289" y="1883"/>
                    </a:lnTo>
                    <a:lnTo>
                      <a:pt x="1293" y="1887"/>
                    </a:lnTo>
                    <a:lnTo>
                      <a:pt x="1297" y="1889"/>
                    </a:lnTo>
                    <a:lnTo>
                      <a:pt x="1301" y="1889"/>
                    </a:lnTo>
                    <a:lnTo>
                      <a:pt x="1305" y="1889"/>
                    </a:lnTo>
                    <a:lnTo>
                      <a:pt x="1309" y="1892"/>
                    </a:lnTo>
                    <a:lnTo>
                      <a:pt x="1313" y="1896"/>
                    </a:lnTo>
                    <a:lnTo>
                      <a:pt x="1317" y="1895"/>
                    </a:lnTo>
                    <a:lnTo>
                      <a:pt x="1321" y="1897"/>
                    </a:lnTo>
                    <a:lnTo>
                      <a:pt x="1325" y="1899"/>
                    </a:lnTo>
                    <a:lnTo>
                      <a:pt x="1329" y="1899"/>
                    </a:lnTo>
                    <a:lnTo>
                      <a:pt x="1333" y="1902"/>
                    </a:lnTo>
                    <a:lnTo>
                      <a:pt x="1337" y="1907"/>
                    </a:lnTo>
                    <a:lnTo>
                      <a:pt x="1341" y="1905"/>
                    </a:lnTo>
                    <a:lnTo>
                      <a:pt x="1345" y="1904"/>
                    </a:lnTo>
                    <a:lnTo>
                      <a:pt x="1349" y="1909"/>
                    </a:lnTo>
                    <a:lnTo>
                      <a:pt x="1352" y="1908"/>
                    </a:lnTo>
                    <a:lnTo>
                      <a:pt x="1356" y="1910"/>
                    </a:lnTo>
                    <a:lnTo>
                      <a:pt x="1360" y="1913"/>
                    </a:lnTo>
                    <a:lnTo>
                      <a:pt x="1364" y="1911"/>
                    </a:lnTo>
                    <a:lnTo>
                      <a:pt x="1368" y="1913"/>
                    </a:lnTo>
                    <a:lnTo>
                      <a:pt x="1372" y="1913"/>
                    </a:lnTo>
                    <a:lnTo>
                      <a:pt x="1376" y="1918"/>
                    </a:lnTo>
                    <a:lnTo>
                      <a:pt x="1380" y="1918"/>
                    </a:lnTo>
                    <a:lnTo>
                      <a:pt x="1384" y="1914"/>
                    </a:lnTo>
                    <a:lnTo>
                      <a:pt x="1388" y="1919"/>
                    </a:lnTo>
                    <a:lnTo>
                      <a:pt x="1392" y="1915"/>
                    </a:lnTo>
                    <a:lnTo>
                      <a:pt x="1396" y="1920"/>
                    </a:lnTo>
                    <a:lnTo>
                      <a:pt x="1400" y="1918"/>
                    </a:lnTo>
                    <a:lnTo>
                      <a:pt x="1404" y="1919"/>
                    </a:lnTo>
                    <a:lnTo>
                      <a:pt x="1408" y="1914"/>
                    </a:lnTo>
                    <a:lnTo>
                      <a:pt x="1412" y="1916"/>
                    </a:lnTo>
                    <a:lnTo>
                      <a:pt x="1416" y="1921"/>
                    </a:lnTo>
                    <a:lnTo>
                      <a:pt x="1419" y="1916"/>
                    </a:lnTo>
                    <a:lnTo>
                      <a:pt x="1423" y="1921"/>
                    </a:lnTo>
                    <a:lnTo>
                      <a:pt x="1427" y="1920"/>
                    </a:lnTo>
                    <a:lnTo>
                      <a:pt x="1431" y="1914"/>
                    </a:lnTo>
                    <a:lnTo>
                      <a:pt x="1435" y="1921"/>
                    </a:lnTo>
                    <a:lnTo>
                      <a:pt x="1439" y="1920"/>
                    </a:lnTo>
                    <a:lnTo>
                      <a:pt x="1443" y="1918"/>
                    </a:lnTo>
                    <a:lnTo>
                      <a:pt x="1447" y="1918"/>
                    </a:lnTo>
                    <a:lnTo>
                      <a:pt x="1451" y="1920"/>
                    </a:lnTo>
                    <a:lnTo>
                      <a:pt x="1455" y="1915"/>
                    </a:lnTo>
                    <a:lnTo>
                      <a:pt x="1459" y="1915"/>
                    </a:lnTo>
                    <a:lnTo>
                      <a:pt x="1463" y="1915"/>
                    </a:lnTo>
                    <a:lnTo>
                      <a:pt x="1467" y="1914"/>
                    </a:lnTo>
                    <a:lnTo>
                      <a:pt x="1471" y="1914"/>
                    </a:lnTo>
                    <a:lnTo>
                      <a:pt x="1475" y="1916"/>
                    </a:lnTo>
                    <a:lnTo>
                      <a:pt x="1479" y="1908"/>
                    </a:lnTo>
                    <a:lnTo>
                      <a:pt x="1483" y="1909"/>
                    </a:lnTo>
                    <a:lnTo>
                      <a:pt x="1486" y="1908"/>
                    </a:lnTo>
                    <a:lnTo>
                      <a:pt x="1490" y="1908"/>
                    </a:lnTo>
                    <a:lnTo>
                      <a:pt x="1494" y="1908"/>
                    </a:lnTo>
                    <a:lnTo>
                      <a:pt x="1498" y="1907"/>
                    </a:lnTo>
                    <a:lnTo>
                      <a:pt x="1502" y="1905"/>
                    </a:lnTo>
                    <a:lnTo>
                      <a:pt x="1506" y="1904"/>
                    </a:lnTo>
                    <a:lnTo>
                      <a:pt x="1510" y="1902"/>
                    </a:lnTo>
                    <a:lnTo>
                      <a:pt x="1514" y="1902"/>
                    </a:lnTo>
                    <a:lnTo>
                      <a:pt x="1518" y="1899"/>
                    </a:lnTo>
                    <a:lnTo>
                      <a:pt x="1522" y="1898"/>
                    </a:lnTo>
                    <a:lnTo>
                      <a:pt x="1526" y="1893"/>
                    </a:lnTo>
                    <a:lnTo>
                      <a:pt x="1530" y="1891"/>
                    </a:lnTo>
                    <a:lnTo>
                      <a:pt x="1534" y="1892"/>
                    </a:lnTo>
                    <a:lnTo>
                      <a:pt x="1538" y="1889"/>
                    </a:lnTo>
                    <a:lnTo>
                      <a:pt x="1542" y="1887"/>
                    </a:lnTo>
                    <a:lnTo>
                      <a:pt x="1546" y="1884"/>
                    </a:lnTo>
                    <a:lnTo>
                      <a:pt x="1550" y="1881"/>
                    </a:lnTo>
                    <a:lnTo>
                      <a:pt x="1554" y="1881"/>
                    </a:lnTo>
                    <a:lnTo>
                      <a:pt x="1557" y="1880"/>
                    </a:lnTo>
                    <a:lnTo>
                      <a:pt x="1561" y="1875"/>
                    </a:lnTo>
                    <a:lnTo>
                      <a:pt x="1565" y="1877"/>
                    </a:lnTo>
                    <a:lnTo>
                      <a:pt x="1569" y="1871"/>
                    </a:lnTo>
                    <a:lnTo>
                      <a:pt x="1573" y="1869"/>
                    </a:lnTo>
                    <a:lnTo>
                      <a:pt x="1577" y="1867"/>
                    </a:lnTo>
                    <a:lnTo>
                      <a:pt x="1581" y="1867"/>
                    </a:lnTo>
                    <a:lnTo>
                      <a:pt x="1585" y="1863"/>
                    </a:lnTo>
                    <a:lnTo>
                      <a:pt x="1589" y="1861"/>
                    </a:lnTo>
                    <a:lnTo>
                      <a:pt x="1593" y="1860"/>
                    </a:lnTo>
                    <a:lnTo>
                      <a:pt x="1597" y="1852"/>
                    </a:lnTo>
                    <a:lnTo>
                      <a:pt x="1601" y="1856"/>
                    </a:lnTo>
                    <a:lnTo>
                      <a:pt x="1605" y="1849"/>
                    </a:lnTo>
                    <a:lnTo>
                      <a:pt x="1609" y="1849"/>
                    </a:lnTo>
                    <a:lnTo>
                      <a:pt x="1613" y="1846"/>
                    </a:lnTo>
                    <a:lnTo>
                      <a:pt x="1617" y="1842"/>
                    </a:lnTo>
                    <a:lnTo>
                      <a:pt x="1621" y="1839"/>
                    </a:lnTo>
                    <a:lnTo>
                      <a:pt x="1624" y="1836"/>
                    </a:lnTo>
                    <a:lnTo>
                      <a:pt x="1628" y="1834"/>
                    </a:lnTo>
                    <a:lnTo>
                      <a:pt x="1632" y="1828"/>
                    </a:lnTo>
                    <a:lnTo>
                      <a:pt x="1636" y="1819"/>
                    </a:lnTo>
                    <a:lnTo>
                      <a:pt x="1640" y="1822"/>
                    </a:lnTo>
                    <a:lnTo>
                      <a:pt x="1644" y="1821"/>
                    </a:lnTo>
                    <a:lnTo>
                      <a:pt x="1648" y="1816"/>
                    </a:lnTo>
                    <a:lnTo>
                      <a:pt x="1652" y="1814"/>
                    </a:lnTo>
                    <a:lnTo>
                      <a:pt x="1656" y="1809"/>
                    </a:lnTo>
                    <a:lnTo>
                      <a:pt x="1660" y="1802"/>
                    </a:lnTo>
                    <a:lnTo>
                      <a:pt x="1664" y="1802"/>
                    </a:lnTo>
                    <a:lnTo>
                      <a:pt x="1668" y="1799"/>
                    </a:lnTo>
                    <a:lnTo>
                      <a:pt x="1672" y="1792"/>
                    </a:lnTo>
                    <a:lnTo>
                      <a:pt x="1676" y="1790"/>
                    </a:lnTo>
                    <a:lnTo>
                      <a:pt x="1680" y="1789"/>
                    </a:lnTo>
                    <a:lnTo>
                      <a:pt x="1684" y="1783"/>
                    </a:lnTo>
                    <a:lnTo>
                      <a:pt x="1688" y="1776"/>
                    </a:lnTo>
                    <a:lnTo>
                      <a:pt x="1691" y="1774"/>
                    </a:lnTo>
                    <a:lnTo>
                      <a:pt x="1695" y="1770"/>
                    </a:lnTo>
                    <a:lnTo>
                      <a:pt x="1699" y="1766"/>
                    </a:lnTo>
                    <a:lnTo>
                      <a:pt x="1703" y="1766"/>
                    </a:lnTo>
                    <a:lnTo>
                      <a:pt x="1707" y="1761"/>
                    </a:lnTo>
                    <a:lnTo>
                      <a:pt x="1711" y="1752"/>
                    </a:lnTo>
                    <a:lnTo>
                      <a:pt x="1715" y="1752"/>
                    </a:lnTo>
                    <a:lnTo>
                      <a:pt x="1719" y="1745"/>
                    </a:lnTo>
                    <a:lnTo>
                      <a:pt x="1723" y="1743"/>
                    </a:lnTo>
                    <a:lnTo>
                      <a:pt x="1727" y="1740"/>
                    </a:lnTo>
                    <a:lnTo>
                      <a:pt x="1731" y="1734"/>
                    </a:lnTo>
                    <a:lnTo>
                      <a:pt x="1735" y="1727"/>
                    </a:lnTo>
                    <a:lnTo>
                      <a:pt x="1739" y="1727"/>
                    </a:lnTo>
                    <a:lnTo>
                      <a:pt x="1743" y="1720"/>
                    </a:lnTo>
                    <a:lnTo>
                      <a:pt x="1747" y="1715"/>
                    </a:lnTo>
                    <a:lnTo>
                      <a:pt x="1751" y="1709"/>
                    </a:lnTo>
                    <a:lnTo>
                      <a:pt x="1755" y="1704"/>
                    </a:lnTo>
                    <a:lnTo>
                      <a:pt x="1759" y="1703"/>
                    </a:lnTo>
                    <a:lnTo>
                      <a:pt x="1762" y="1701"/>
                    </a:lnTo>
                    <a:lnTo>
                      <a:pt x="1766" y="1696"/>
                    </a:lnTo>
                    <a:lnTo>
                      <a:pt x="1770" y="1691"/>
                    </a:lnTo>
                    <a:lnTo>
                      <a:pt x="1774" y="1684"/>
                    </a:lnTo>
                    <a:lnTo>
                      <a:pt x="1778" y="1676"/>
                    </a:lnTo>
                    <a:lnTo>
                      <a:pt x="1782" y="1675"/>
                    </a:lnTo>
                    <a:lnTo>
                      <a:pt x="1786" y="1672"/>
                    </a:lnTo>
                    <a:lnTo>
                      <a:pt x="1790" y="1667"/>
                    </a:lnTo>
                    <a:lnTo>
                      <a:pt x="1794" y="1658"/>
                    </a:lnTo>
                    <a:lnTo>
                      <a:pt x="1798" y="1656"/>
                    </a:lnTo>
                    <a:lnTo>
                      <a:pt x="1802" y="1652"/>
                    </a:lnTo>
                    <a:lnTo>
                      <a:pt x="1806" y="1646"/>
                    </a:lnTo>
                    <a:lnTo>
                      <a:pt x="1810" y="1641"/>
                    </a:lnTo>
                    <a:lnTo>
                      <a:pt x="1814" y="1638"/>
                    </a:lnTo>
                    <a:lnTo>
                      <a:pt x="1818" y="1628"/>
                    </a:lnTo>
                    <a:lnTo>
                      <a:pt x="1822" y="1628"/>
                    </a:lnTo>
                    <a:lnTo>
                      <a:pt x="1826" y="1620"/>
                    </a:lnTo>
                    <a:lnTo>
                      <a:pt x="1829" y="1617"/>
                    </a:lnTo>
                    <a:lnTo>
                      <a:pt x="1833" y="1611"/>
                    </a:lnTo>
                    <a:lnTo>
                      <a:pt x="1837" y="1602"/>
                    </a:lnTo>
                    <a:lnTo>
                      <a:pt x="1841" y="1599"/>
                    </a:lnTo>
                    <a:lnTo>
                      <a:pt x="1845" y="1593"/>
                    </a:lnTo>
                    <a:lnTo>
                      <a:pt x="1849" y="1587"/>
                    </a:lnTo>
                    <a:lnTo>
                      <a:pt x="1853" y="1582"/>
                    </a:lnTo>
                    <a:lnTo>
                      <a:pt x="1857" y="1581"/>
                    </a:lnTo>
                    <a:lnTo>
                      <a:pt x="1861" y="1572"/>
                    </a:lnTo>
                    <a:lnTo>
                      <a:pt x="1865" y="1567"/>
                    </a:lnTo>
                    <a:lnTo>
                      <a:pt x="1869" y="1562"/>
                    </a:lnTo>
                    <a:lnTo>
                      <a:pt x="1873" y="1558"/>
                    </a:lnTo>
                    <a:lnTo>
                      <a:pt x="1877" y="1551"/>
                    </a:lnTo>
                    <a:lnTo>
                      <a:pt x="1881" y="1545"/>
                    </a:lnTo>
                    <a:lnTo>
                      <a:pt x="1885" y="1541"/>
                    </a:lnTo>
                    <a:lnTo>
                      <a:pt x="1889" y="1538"/>
                    </a:lnTo>
                    <a:lnTo>
                      <a:pt x="1893" y="1527"/>
                    </a:lnTo>
                    <a:lnTo>
                      <a:pt x="1897" y="1523"/>
                    </a:lnTo>
                    <a:lnTo>
                      <a:pt x="1900" y="1519"/>
                    </a:lnTo>
                    <a:lnTo>
                      <a:pt x="1904" y="1512"/>
                    </a:lnTo>
                    <a:lnTo>
                      <a:pt x="1908" y="1510"/>
                    </a:lnTo>
                    <a:lnTo>
                      <a:pt x="1912" y="1499"/>
                    </a:lnTo>
                    <a:lnTo>
                      <a:pt x="1916" y="1497"/>
                    </a:lnTo>
                    <a:lnTo>
                      <a:pt x="1920" y="1493"/>
                    </a:lnTo>
                    <a:lnTo>
                      <a:pt x="1924" y="1488"/>
                    </a:lnTo>
                    <a:lnTo>
                      <a:pt x="1928" y="1481"/>
                    </a:lnTo>
                    <a:lnTo>
                      <a:pt x="1932" y="1475"/>
                    </a:lnTo>
                    <a:lnTo>
                      <a:pt x="1936" y="1470"/>
                    </a:lnTo>
                    <a:lnTo>
                      <a:pt x="1940" y="1465"/>
                    </a:lnTo>
                    <a:lnTo>
                      <a:pt x="1944" y="1458"/>
                    </a:lnTo>
                    <a:lnTo>
                      <a:pt x="1948" y="1450"/>
                    </a:lnTo>
                    <a:lnTo>
                      <a:pt x="1952" y="1445"/>
                    </a:lnTo>
                    <a:lnTo>
                      <a:pt x="1956" y="1440"/>
                    </a:lnTo>
                    <a:lnTo>
                      <a:pt x="1960" y="1434"/>
                    </a:lnTo>
                    <a:lnTo>
                      <a:pt x="1964" y="1433"/>
                    </a:lnTo>
                    <a:lnTo>
                      <a:pt x="1967" y="1423"/>
                    </a:lnTo>
                    <a:lnTo>
                      <a:pt x="1971" y="1417"/>
                    </a:lnTo>
                    <a:lnTo>
                      <a:pt x="1975" y="1410"/>
                    </a:lnTo>
                    <a:lnTo>
                      <a:pt x="1979" y="1409"/>
                    </a:lnTo>
                    <a:lnTo>
                      <a:pt x="1983" y="1398"/>
                    </a:lnTo>
                    <a:lnTo>
                      <a:pt x="1987" y="1393"/>
                    </a:lnTo>
                    <a:lnTo>
                      <a:pt x="1991" y="1390"/>
                    </a:lnTo>
                    <a:lnTo>
                      <a:pt x="1995" y="1384"/>
                    </a:lnTo>
                    <a:lnTo>
                      <a:pt x="1999" y="1377"/>
                    </a:lnTo>
                    <a:lnTo>
                      <a:pt x="2003" y="1369"/>
                    </a:lnTo>
                    <a:lnTo>
                      <a:pt x="2007" y="1365"/>
                    </a:lnTo>
                    <a:lnTo>
                      <a:pt x="2011" y="1359"/>
                    </a:lnTo>
                    <a:lnTo>
                      <a:pt x="2015" y="1347"/>
                    </a:lnTo>
                    <a:lnTo>
                      <a:pt x="2019" y="1341"/>
                    </a:lnTo>
                    <a:lnTo>
                      <a:pt x="2023" y="1341"/>
                    </a:lnTo>
                    <a:lnTo>
                      <a:pt x="2027" y="1335"/>
                    </a:lnTo>
                    <a:lnTo>
                      <a:pt x="2031" y="1330"/>
                    </a:lnTo>
                    <a:lnTo>
                      <a:pt x="2034" y="1322"/>
                    </a:lnTo>
                    <a:lnTo>
                      <a:pt x="2038" y="1316"/>
                    </a:lnTo>
                    <a:lnTo>
                      <a:pt x="2042" y="1308"/>
                    </a:lnTo>
                    <a:lnTo>
                      <a:pt x="2046" y="1309"/>
                    </a:lnTo>
                    <a:lnTo>
                      <a:pt x="2050" y="1299"/>
                    </a:lnTo>
                    <a:lnTo>
                      <a:pt x="2054" y="1293"/>
                    </a:lnTo>
                    <a:lnTo>
                      <a:pt x="2058" y="1289"/>
                    </a:lnTo>
                    <a:lnTo>
                      <a:pt x="2062" y="1280"/>
                    </a:lnTo>
                    <a:lnTo>
                      <a:pt x="2066" y="1275"/>
                    </a:lnTo>
                    <a:lnTo>
                      <a:pt x="2070" y="1270"/>
                    </a:lnTo>
                    <a:lnTo>
                      <a:pt x="2074" y="1263"/>
                    </a:lnTo>
                    <a:lnTo>
                      <a:pt x="2078" y="1261"/>
                    </a:lnTo>
                    <a:lnTo>
                      <a:pt x="2082" y="1248"/>
                    </a:lnTo>
                    <a:lnTo>
                      <a:pt x="2086" y="1245"/>
                    </a:lnTo>
                    <a:lnTo>
                      <a:pt x="2090" y="1240"/>
                    </a:lnTo>
                    <a:lnTo>
                      <a:pt x="2094" y="1233"/>
                    </a:lnTo>
                    <a:lnTo>
                      <a:pt x="2098" y="1227"/>
                    </a:lnTo>
                    <a:lnTo>
                      <a:pt x="2102" y="1218"/>
                    </a:lnTo>
                    <a:lnTo>
                      <a:pt x="2105" y="1215"/>
                    </a:lnTo>
                    <a:lnTo>
                      <a:pt x="2109" y="1206"/>
                    </a:lnTo>
                    <a:lnTo>
                      <a:pt x="2113" y="1204"/>
                    </a:lnTo>
                    <a:lnTo>
                      <a:pt x="2117" y="1203"/>
                    </a:lnTo>
                    <a:lnTo>
                      <a:pt x="2121" y="1189"/>
                    </a:lnTo>
                    <a:lnTo>
                      <a:pt x="2125" y="1183"/>
                    </a:lnTo>
                    <a:lnTo>
                      <a:pt x="2129" y="1175"/>
                    </a:lnTo>
                    <a:lnTo>
                      <a:pt x="2133" y="1171"/>
                    </a:lnTo>
                    <a:lnTo>
                      <a:pt x="2137" y="1165"/>
                    </a:lnTo>
                    <a:lnTo>
                      <a:pt x="2141" y="1161"/>
                    </a:lnTo>
                    <a:lnTo>
                      <a:pt x="2145" y="1152"/>
                    </a:lnTo>
                    <a:lnTo>
                      <a:pt x="2149" y="1148"/>
                    </a:lnTo>
                    <a:lnTo>
                      <a:pt x="2153" y="1140"/>
                    </a:lnTo>
                    <a:lnTo>
                      <a:pt x="2157" y="1135"/>
                    </a:lnTo>
                    <a:lnTo>
                      <a:pt x="2161" y="1129"/>
                    </a:lnTo>
                    <a:lnTo>
                      <a:pt x="2165" y="1127"/>
                    </a:lnTo>
                    <a:lnTo>
                      <a:pt x="2169" y="1120"/>
                    </a:lnTo>
                    <a:lnTo>
                      <a:pt x="2172" y="1112"/>
                    </a:lnTo>
                    <a:lnTo>
                      <a:pt x="2176" y="1109"/>
                    </a:lnTo>
                    <a:lnTo>
                      <a:pt x="2180" y="1104"/>
                    </a:lnTo>
                    <a:lnTo>
                      <a:pt x="2184" y="1095"/>
                    </a:lnTo>
                    <a:lnTo>
                      <a:pt x="2188" y="1083"/>
                    </a:lnTo>
                    <a:lnTo>
                      <a:pt x="2192" y="1082"/>
                    </a:lnTo>
                    <a:lnTo>
                      <a:pt x="2196" y="1075"/>
                    </a:lnTo>
                    <a:lnTo>
                      <a:pt x="2200" y="1068"/>
                    </a:lnTo>
                    <a:lnTo>
                      <a:pt x="2204" y="1065"/>
                    </a:lnTo>
                    <a:lnTo>
                      <a:pt x="2208" y="1058"/>
                    </a:lnTo>
                    <a:lnTo>
                      <a:pt x="2212" y="1052"/>
                    </a:lnTo>
                    <a:lnTo>
                      <a:pt x="2216" y="1045"/>
                    </a:lnTo>
                    <a:lnTo>
                      <a:pt x="2220" y="1039"/>
                    </a:lnTo>
                    <a:lnTo>
                      <a:pt x="2224" y="1035"/>
                    </a:lnTo>
                    <a:lnTo>
                      <a:pt x="2228" y="1032"/>
                    </a:lnTo>
                    <a:lnTo>
                      <a:pt x="2232" y="1025"/>
                    </a:lnTo>
                    <a:lnTo>
                      <a:pt x="2236" y="1015"/>
                    </a:lnTo>
                    <a:lnTo>
                      <a:pt x="2239" y="1010"/>
                    </a:lnTo>
                    <a:lnTo>
                      <a:pt x="2243" y="1004"/>
                    </a:lnTo>
                    <a:lnTo>
                      <a:pt x="2247" y="998"/>
                    </a:lnTo>
                    <a:lnTo>
                      <a:pt x="2251" y="989"/>
                    </a:lnTo>
                    <a:lnTo>
                      <a:pt x="2255" y="989"/>
                    </a:lnTo>
                    <a:lnTo>
                      <a:pt x="2259" y="982"/>
                    </a:lnTo>
                    <a:lnTo>
                      <a:pt x="2263" y="977"/>
                    </a:lnTo>
                    <a:lnTo>
                      <a:pt x="2267" y="970"/>
                    </a:lnTo>
                    <a:lnTo>
                      <a:pt x="2271" y="966"/>
                    </a:lnTo>
                    <a:lnTo>
                      <a:pt x="2275" y="960"/>
                    </a:lnTo>
                    <a:lnTo>
                      <a:pt x="2279" y="954"/>
                    </a:lnTo>
                    <a:lnTo>
                      <a:pt x="2283" y="947"/>
                    </a:lnTo>
                    <a:lnTo>
                      <a:pt x="2287" y="939"/>
                    </a:lnTo>
                    <a:lnTo>
                      <a:pt x="2291" y="939"/>
                    </a:lnTo>
                    <a:lnTo>
                      <a:pt x="2295" y="928"/>
                    </a:lnTo>
                    <a:lnTo>
                      <a:pt x="2299" y="921"/>
                    </a:lnTo>
                    <a:lnTo>
                      <a:pt x="2303" y="916"/>
                    </a:lnTo>
                    <a:lnTo>
                      <a:pt x="2307" y="911"/>
                    </a:lnTo>
                    <a:lnTo>
                      <a:pt x="2310" y="906"/>
                    </a:lnTo>
                    <a:lnTo>
                      <a:pt x="2314" y="901"/>
                    </a:lnTo>
                    <a:lnTo>
                      <a:pt x="2318" y="895"/>
                    </a:lnTo>
                    <a:lnTo>
                      <a:pt x="2322" y="889"/>
                    </a:lnTo>
                    <a:lnTo>
                      <a:pt x="2326" y="882"/>
                    </a:lnTo>
                    <a:lnTo>
                      <a:pt x="2330" y="878"/>
                    </a:lnTo>
                    <a:lnTo>
                      <a:pt x="2334" y="874"/>
                    </a:lnTo>
                    <a:lnTo>
                      <a:pt x="2338" y="871"/>
                    </a:lnTo>
                    <a:lnTo>
                      <a:pt x="2342" y="863"/>
                    </a:lnTo>
                    <a:lnTo>
                      <a:pt x="2346" y="856"/>
                    </a:lnTo>
                    <a:lnTo>
                      <a:pt x="2350" y="848"/>
                    </a:lnTo>
                    <a:lnTo>
                      <a:pt x="2354" y="847"/>
                    </a:lnTo>
                    <a:lnTo>
                      <a:pt x="2358" y="840"/>
                    </a:lnTo>
                    <a:lnTo>
                      <a:pt x="2362" y="835"/>
                    </a:lnTo>
                    <a:lnTo>
                      <a:pt x="2366" y="829"/>
                    </a:lnTo>
                    <a:lnTo>
                      <a:pt x="2370" y="827"/>
                    </a:lnTo>
                    <a:lnTo>
                      <a:pt x="2374" y="818"/>
                    </a:lnTo>
                    <a:lnTo>
                      <a:pt x="2377" y="813"/>
                    </a:lnTo>
                    <a:lnTo>
                      <a:pt x="2381" y="811"/>
                    </a:lnTo>
                    <a:lnTo>
                      <a:pt x="2385" y="805"/>
                    </a:lnTo>
                    <a:lnTo>
                      <a:pt x="2389" y="795"/>
                    </a:lnTo>
                    <a:lnTo>
                      <a:pt x="2393" y="792"/>
                    </a:lnTo>
                    <a:lnTo>
                      <a:pt x="2397" y="786"/>
                    </a:lnTo>
                    <a:lnTo>
                      <a:pt x="2401" y="784"/>
                    </a:lnTo>
                    <a:lnTo>
                      <a:pt x="2405" y="777"/>
                    </a:lnTo>
                    <a:lnTo>
                      <a:pt x="2409" y="770"/>
                    </a:lnTo>
                    <a:lnTo>
                      <a:pt x="2413" y="765"/>
                    </a:lnTo>
                    <a:lnTo>
                      <a:pt x="2417" y="763"/>
                    </a:lnTo>
                    <a:lnTo>
                      <a:pt x="2421" y="758"/>
                    </a:lnTo>
                    <a:lnTo>
                      <a:pt x="2425" y="748"/>
                    </a:lnTo>
                    <a:lnTo>
                      <a:pt x="2429" y="746"/>
                    </a:lnTo>
                    <a:lnTo>
                      <a:pt x="2433" y="739"/>
                    </a:lnTo>
                    <a:lnTo>
                      <a:pt x="2437" y="736"/>
                    </a:lnTo>
                    <a:lnTo>
                      <a:pt x="2441" y="728"/>
                    </a:lnTo>
                    <a:lnTo>
                      <a:pt x="2445" y="723"/>
                    </a:lnTo>
                    <a:lnTo>
                      <a:pt x="2448" y="719"/>
                    </a:lnTo>
                    <a:lnTo>
                      <a:pt x="2452" y="717"/>
                    </a:lnTo>
                    <a:lnTo>
                      <a:pt x="2456" y="707"/>
                    </a:lnTo>
                    <a:lnTo>
                      <a:pt x="2460" y="701"/>
                    </a:lnTo>
                    <a:lnTo>
                      <a:pt x="2464" y="698"/>
                    </a:lnTo>
                    <a:lnTo>
                      <a:pt x="2468" y="692"/>
                    </a:lnTo>
                    <a:lnTo>
                      <a:pt x="2472" y="690"/>
                    </a:lnTo>
                    <a:lnTo>
                      <a:pt x="2476" y="680"/>
                    </a:lnTo>
                    <a:lnTo>
                      <a:pt x="2480" y="678"/>
                    </a:lnTo>
                    <a:lnTo>
                      <a:pt x="2484" y="677"/>
                    </a:lnTo>
                    <a:lnTo>
                      <a:pt x="2488" y="666"/>
                    </a:lnTo>
                    <a:lnTo>
                      <a:pt x="2492" y="664"/>
                    </a:lnTo>
                    <a:lnTo>
                      <a:pt x="2496" y="658"/>
                    </a:lnTo>
                    <a:lnTo>
                      <a:pt x="2500" y="654"/>
                    </a:lnTo>
                    <a:lnTo>
                      <a:pt x="2504" y="647"/>
                    </a:lnTo>
                    <a:lnTo>
                      <a:pt x="2508" y="646"/>
                    </a:lnTo>
                    <a:lnTo>
                      <a:pt x="2512" y="637"/>
                    </a:lnTo>
                    <a:lnTo>
                      <a:pt x="2515" y="631"/>
                    </a:lnTo>
                    <a:lnTo>
                      <a:pt x="2519" y="628"/>
                    </a:lnTo>
                    <a:lnTo>
                      <a:pt x="2523" y="622"/>
                    </a:lnTo>
                    <a:lnTo>
                      <a:pt x="2527" y="619"/>
                    </a:lnTo>
                    <a:lnTo>
                      <a:pt x="2531" y="616"/>
                    </a:lnTo>
                    <a:lnTo>
                      <a:pt x="2535" y="608"/>
                    </a:lnTo>
                    <a:lnTo>
                      <a:pt x="2539" y="606"/>
                    </a:lnTo>
                    <a:lnTo>
                      <a:pt x="2543" y="602"/>
                    </a:lnTo>
                    <a:lnTo>
                      <a:pt x="2547" y="596"/>
                    </a:lnTo>
                    <a:lnTo>
                      <a:pt x="2551" y="590"/>
                    </a:lnTo>
                    <a:lnTo>
                      <a:pt x="2555" y="584"/>
                    </a:lnTo>
                    <a:lnTo>
                      <a:pt x="2559" y="583"/>
                    </a:lnTo>
                    <a:lnTo>
                      <a:pt x="2563" y="576"/>
                    </a:lnTo>
                    <a:lnTo>
                      <a:pt x="2567" y="573"/>
                    </a:lnTo>
                    <a:lnTo>
                      <a:pt x="2571" y="570"/>
                    </a:lnTo>
                    <a:lnTo>
                      <a:pt x="2575" y="563"/>
                    </a:lnTo>
                    <a:lnTo>
                      <a:pt x="2579" y="564"/>
                    </a:lnTo>
                    <a:lnTo>
                      <a:pt x="2582" y="554"/>
                    </a:lnTo>
                    <a:lnTo>
                      <a:pt x="2586" y="552"/>
                    </a:lnTo>
                    <a:lnTo>
                      <a:pt x="2590" y="547"/>
                    </a:lnTo>
                    <a:lnTo>
                      <a:pt x="2594" y="543"/>
                    </a:lnTo>
                    <a:lnTo>
                      <a:pt x="2598" y="537"/>
                    </a:lnTo>
                    <a:lnTo>
                      <a:pt x="2602" y="532"/>
                    </a:lnTo>
                    <a:lnTo>
                      <a:pt x="2606" y="530"/>
                    </a:lnTo>
                    <a:lnTo>
                      <a:pt x="2610" y="529"/>
                    </a:lnTo>
                    <a:lnTo>
                      <a:pt x="2614" y="519"/>
                    </a:lnTo>
                    <a:lnTo>
                      <a:pt x="2618" y="522"/>
                    </a:lnTo>
                    <a:lnTo>
                      <a:pt x="2622" y="510"/>
                    </a:lnTo>
                    <a:lnTo>
                      <a:pt x="2626" y="511"/>
                    </a:lnTo>
                    <a:lnTo>
                      <a:pt x="2630" y="507"/>
                    </a:lnTo>
                    <a:lnTo>
                      <a:pt x="2634" y="504"/>
                    </a:lnTo>
                    <a:lnTo>
                      <a:pt x="2638" y="495"/>
                    </a:lnTo>
                    <a:lnTo>
                      <a:pt x="2642" y="493"/>
                    </a:lnTo>
                    <a:lnTo>
                      <a:pt x="2646" y="487"/>
                    </a:lnTo>
                    <a:lnTo>
                      <a:pt x="2650" y="483"/>
                    </a:lnTo>
                    <a:lnTo>
                      <a:pt x="2653" y="478"/>
                    </a:lnTo>
                    <a:lnTo>
                      <a:pt x="2657" y="478"/>
                    </a:lnTo>
                    <a:lnTo>
                      <a:pt x="2661" y="475"/>
                    </a:lnTo>
                    <a:lnTo>
                      <a:pt x="2665" y="472"/>
                    </a:lnTo>
                    <a:lnTo>
                      <a:pt x="2669" y="464"/>
                    </a:lnTo>
                    <a:lnTo>
                      <a:pt x="2673" y="464"/>
                    </a:lnTo>
                    <a:lnTo>
                      <a:pt x="2677" y="457"/>
                    </a:lnTo>
                    <a:lnTo>
                      <a:pt x="2681" y="455"/>
                    </a:lnTo>
                    <a:lnTo>
                      <a:pt x="2685" y="448"/>
                    </a:lnTo>
                    <a:lnTo>
                      <a:pt x="2689" y="443"/>
                    </a:lnTo>
                    <a:lnTo>
                      <a:pt x="2693" y="440"/>
                    </a:lnTo>
                    <a:lnTo>
                      <a:pt x="2697" y="436"/>
                    </a:lnTo>
                    <a:lnTo>
                      <a:pt x="2701" y="434"/>
                    </a:lnTo>
                    <a:lnTo>
                      <a:pt x="2705" y="431"/>
                    </a:lnTo>
                    <a:lnTo>
                      <a:pt x="2709" y="426"/>
                    </a:lnTo>
                    <a:lnTo>
                      <a:pt x="2713" y="419"/>
                    </a:lnTo>
                    <a:lnTo>
                      <a:pt x="2717" y="420"/>
                    </a:lnTo>
                    <a:lnTo>
                      <a:pt x="2720" y="416"/>
                    </a:lnTo>
                    <a:lnTo>
                      <a:pt x="2724" y="412"/>
                    </a:lnTo>
                    <a:lnTo>
                      <a:pt x="2728" y="410"/>
                    </a:lnTo>
                    <a:lnTo>
                      <a:pt x="2732" y="405"/>
                    </a:lnTo>
                    <a:lnTo>
                      <a:pt x="2736" y="405"/>
                    </a:lnTo>
                    <a:lnTo>
                      <a:pt x="2740" y="401"/>
                    </a:lnTo>
                    <a:lnTo>
                      <a:pt x="2744" y="395"/>
                    </a:lnTo>
                    <a:lnTo>
                      <a:pt x="2748" y="390"/>
                    </a:lnTo>
                    <a:lnTo>
                      <a:pt x="2752" y="384"/>
                    </a:lnTo>
                    <a:lnTo>
                      <a:pt x="2756" y="384"/>
                    </a:lnTo>
                    <a:lnTo>
                      <a:pt x="2760" y="379"/>
                    </a:lnTo>
                    <a:lnTo>
                      <a:pt x="2764" y="378"/>
                    </a:lnTo>
                    <a:lnTo>
                      <a:pt x="2768" y="370"/>
                    </a:lnTo>
                    <a:lnTo>
                      <a:pt x="2772" y="370"/>
                    </a:lnTo>
                    <a:lnTo>
                      <a:pt x="2776" y="364"/>
                    </a:lnTo>
                    <a:lnTo>
                      <a:pt x="2780" y="363"/>
                    </a:lnTo>
                    <a:lnTo>
                      <a:pt x="2784" y="360"/>
                    </a:lnTo>
                    <a:lnTo>
                      <a:pt x="2787" y="354"/>
                    </a:lnTo>
                    <a:lnTo>
                      <a:pt x="2791" y="355"/>
                    </a:lnTo>
                    <a:lnTo>
                      <a:pt x="2795" y="352"/>
                    </a:lnTo>
                    <a:lnTo>
                      <a:pt x="2799" y="341"/>
                    </a:lnTo>
                    <a:lnTo>
                      <a:pt x="2803" y="343"/>
                    </a:lnTo>
                    <a:lnTo>
                      <a:pt x="2807" y="340"/>
                    </a:lnTo>
                    <a:lnTo>
                      <a:pt x="2811" y="335"/>
                    </a:lnTo>
                    <a:lnTo>
                      <a:pt x="2815" y="332"/>
                    </a:lnTo>
                    <a:lnTo>
                      <a:pt x="2819" y="329"/>
                    </a:lnTo>
                    <a:lnTo>
                      <a:pt x="2823" y="329"/>
                    </a:lnTo>
                    <a:lnTo>
                      <a:pt x="2827" y="322"/>
                    </a:lnTo>
                    <a:lnTo>
                      <a:pt x="2831" y="320"/>
                    </a:lnTo>
                    <a:lnTo>
                      <a:pt x="2835" y="318"/>
                    </a:lnTo>
                    <a:lnTo>
                      <a:pt x="2839" y="315"/>
                    </a:lnTo>
                    <a:lnTo>
                      <a:pt x="2843" y="312"/>
                    </a:lnTo>
                    <a:lnTo>
                      <a:pt x="2847" y="306"/>
                    </a:lnTo>
                    <a:lnTo>
                      <a:pt x="2851" y="306"/>
                    </a:lnTo>
                    <a:lnTo>
                      <a:pt x="2855" y="301"/>
                    </a:lnTo>
                    <a:lnTo>
                      <a:pt x="2858" y="296"/>
                    </a:lnTo>
                    <a:lnTo>
                      <a:pt x="2862" y="296"/>
                    </a:lnTo>
                    <a:lnTo>
                      <a:pt x="2866" y="293"/>
                    </a:lnTo>
                    <a:lnTo>
                      <a:pt x="2870" y="291"/>
                    </a:lnTo>
                    <a:lnTo>
                      <a:pt x="2874" y="288"/>
                    </a:lnTo>
                    <a:lnTo>
                      <a:pt x="2878" y="288"/>
                    </a:lnTo>
                    <a:lnTo>
                      <a:pt x="2882" y="283"/>
                    </a:lnTo>
                    <a:lnTo>
                      <a:pt x="2886" y="281"/>
                    </a:lnTo>
                    <a:lnTo>
                      <a:pt x="2890" y="277"/>
                    </a:lnTo>
                    <a:lnTo>
                      <a:pt x="2894" y="275"/>
                    </a:lnTo>
                    <a:lnTo>
                      <a:pt x="2898" y="272"/>
                    </a:lnTo>
                    <a:lnTo>
                      <a:pt x="2902" y="272"/>
                    </a:lnTo>
                    <a:lnTo>
                      <a:pt x="2906" y="265"/>
                    </a:lnTo>
                    <a:lnTo>
                      <a:pt x="2910" y="265"/>
                    </a:lnTo>
                    <a:lnTo>
                      <a:pt x="2914" y="259"/>
                    </a:lnTo>
                    <a:lnTo>
                      <a:pt x="2918" y="258"/>
                    </a:lnTo>
                    <a:lnTo>
                      <a:pt x="2922" y="258"/>
                    </a:lnTo>
                    <a:lnTo>
                      <a:pt x="2925" y="253"/>
                    </a:lnTo>
                    <a:lnTo>
                      <a:pt x="2929" y="249"/>
                    </a:lnTo>
                    <a:lnTo>
                      <a:pt x="2933" y="249"/>
                    </a:lnTo>
                    <a:lnTo>
                      <a:pt x="2937" y="247"/>
                    </a:lnTo>
                    <a:lnTo>
                      <a:pt x="2941" y="246"/>
                    </a:lnTo>
                    <a:lnTo>
                      <a:pt x="2945" y="243"/>
                    </a:lnTo>
                    <a:lnTo>
                      <a:pt x="2949" y="236"/>
                    </a:lnTo>
                    <a:lnTo>
                      <a:pt x="2953" y="237"/>
                    </a:lnTo>
                    <a:lnTo>
                      <a:pt x="2957" y="234"/>
                    </a:lnTo>
                    <a:lnTo>
                      <a:pt x="2961" y="229"/>
                    </a:lnTo>
                    <a:lnTo>
                      <a:pt x="2965" y="229"/>
                    </a:lnTo>
                    <a:lnTo>
                      <a:pt x="2969" y="229"/>
                    </a:lnTo>
                    <a:lnTo>
                      <a:pt x="2973" y="223"/>
                    </a:lnTo>
                    <a:lnTo>
                      <a:pt x="2977" y="221"/>
                    </a:lnTo>
                    <a:lnTo>
                      <a:pt x="2981" y="223"/>
                    </a:lnTo>
                    <a:lnTo>
                      <a:pt x="2985" y="218"/>
                    </a:lnTo>
                    <a:lnTo>
                      <a:pt x="2989" y="213"/>
                    </a:lnTo>
                    <a:lnTo>
                      <a:pt x="2993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3" name="Line 4775"/>
              <p:cNvSpPr>
                <a:spLocks noChangeShapeType="1"/>
              </p:cNvSpPr>
              <p:nvPr/>
            </p:nvSpPr>
            <p:spPr bwMode="auto">
              <a:xfrm flipV="1">
                <a:off x="303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4" name="Line 4776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5" name="Line 4777"/>
              <p:cNvSpPr>
                <a:spLocks noChangeShapeType="1"/>
              </p:cNvSpPr>
              <p:nvPr/>
            </p:nvSpPr>
            <p:spPr bwMode="auto">
              <a:xfrm flipV="1">
                <a:off x="305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6" name="Line 4778"/>
              <p:cNvSpPr>
                <a:spLocks noChangeShapeType="1"/>
              </p:cNvSpPr>
              <p:nvPr/>
            </p:nvSpPr>
            <p:spPr bwMode="auto">
              <a:xfrm>
                <a:off x="305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7" name="Line 4779"/>
              <p:cNvSpPr>
                <a:spLocks noChangeShapeType="1"/>
              </p:cNvSpPr>
              <p:nvPr/>
            </p:nvSpPr>
            <p:spPr bwMode="auto">
              <a:xfrm flipV="1"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8" name="Line 4780"/>
              <p:cNvSpPr>
                <a:spLocks noChangeShapeType="1"/>
              </p:cNvSpPr>
              <p:nvPr/>
            </p:nvSpPr>
            <p:spPr bwMode="auto">
              <a:xfrm>
                <a:off x="3077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29" name="Line 4781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0" name="Freeform 4782"/>
              <p:cNvSpPr>
                <a:spLocks/>
              </p:cNvSpPr>
              <p:nvPr/>
            </p:nvSpPr>
            <p:spPr bwMode="auto">
              <a:xfrm flipV="1">
                <a:off x="3082" y="910"/>
                <a:ext cx="1731" cy="1106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8"/>
                  </a:cxn>
                  <a:cxn ang="0">
                    <a:pos x="138" y="33"/>
                  </a:cxn>
                  <a:cxn ang="0">
                    <a:pos x="186" y="57"/>
                  </a:cxn>
                  <a:cxn ang="0">
                    <a:pos x="233" y="87"/>
                  </a:cxn>
                  <a:cxn ang="0">
                    <a:pos x="280" y="128"/>
                  </a:cxn>
                  <a:cxn ang="0">
                    <a:pos x="328" y="180"/>
                  </a:cxn>
                  <a:cxn ang="0">
                    <a:pos x="375" y="238"/>
                  </a:cxn>
                  <a:cxn ang="0">
                    <a:pos x="422" y="307"/>
                  </a:cxn>
                  <a:cxn ang="0">
                    <a:pos x="470" y="387"/>
                  </a:cxn>
                  <a:cxn ang="0">
                    <a:pos x="517" y="475"/>
                  </a:cxn>
                  <a:cxn ang="0">
                    <a:pos x="564" y="566"/>
                  </a:cxn>
                  <a:cxn ang="0">
                    <a:pos x="611" y="667"/>
                  </a:cxn>
                  <a:cxn ang="0">
                    <a:pos x="659" y="770"/>
                  </a:cxn>
                  <a:cxn ang="0">
                    <a:pos x="706" y="875"/>
                  </a:cxn>
                  <a:cxn ang="0">
                    <a:pos x="753" y="983"/>
                  </a:cxn>
                  <a:cxn ang="0">
                    <a:pos x="801" y="1088"/>
                  </a:cxn>
                  <a:cxn ang="0">
                    <a:pos x="848" y="1200"/>
                  </a:cxn>
                  <a:cxn ang="0">
                    <a:pos x="895" y="1301"/>
                  </a:cxn>
                  <a:cxn ang="0">
                    <a:pos x="943" y="1396"/>
                  </a:cxn>
                  <a:cxn ang="0">
                    <a:pos x="990" y="1492"/>
                  </a:cxn>
                  <a:cxn ang="0">
                    <a:pos x="1037" y="1573"/>
                  </a:cxn>
                  <a:cxn ang="0">
                    <a:pos x="1085" y="1649"/>
                  </a:cxn>
                  <a:cxn ang="0">
                    <a:pos x="1132" y="1719"/>
                  </a:cxn>
                  <a:cxn ang="0">
                    <a:pos x="1179" y="1776"/>
                  </a:cxn>
                  <a:cxn ang="0">
                    <a:pos x="1226" y="1824"/>
                  </a:cxn>
                  <a:cxn ang="0">
                    <a:pos x="1274" y="1863"/>
                  </a:cxn>
                  <a:cxn ang="0">
                    <a:pos x="1321" y="1894"/>
                  </a:cxn>
                  <a:cxn ang="0">
                    <a:pos x="1368" y="1911"/>
                  </a:cxn>
                  <a:cxn ang="0">
                    <a:pos x="1416" y="1919"/>
                  </a:cxn>
                  <a:cxn ang="0">
                    <a:pos x="1463" y="1916"/>
                  </a:cxn>
                  <a:cxn ang="0">
                    <a:pos x="1510" y="1908"/>
                  </a:cxn>
                  <a:cxn ang="0">
                    <a:pos x="1558" y="1889"/>
                  </a:cxn>
                  <a:cxn ang="0">
                    <a:pos x="1605" y="1855"/>
                  </a:cxn>
                  <a:cxn ang="0">
                    <a:pos x="1652" y="1820"/>
                  </a:cxn>
                  <a:cxn ang="0">
                    <a:pos x="1700" y="1779"/>
                  </a:cxn>
                  <a:cxn ang="0">
                    <a:pos x="1747" y="1727"/>
                  </a:cxn>
                  <a:cxn ang="0">
                    <a:pos x="1794" y="1673"/>
                  </a:cxn>
                  <a:cxn ang="0">
                    <a:pos x="1841" y="1613"/>
                  </a:cxn>
                  <a:cxn ang="0">
                    <a:pos x="1889" y="1550"/>
                  </a:cxn>
                  <a:cxn ang="0">
                    <a:pos x="1936" y="1485"/>
                  </a:cxn>
                  <a:cxn ang="0">
                    <a:pos x="1983" y="1412"/>
                  </a:cxn>
                  <a:cxn ang="0">
                    <a:pos x="2031" y="1346"/>
                  </a:cxn>
                  <a:cxn ang="0">
                    <a:pos x="2078" y="1268"/>
                  </a:cxn>
                  <a:cxn ang="0">
                    <a:pos x="2125" y="1203"/>
                  </a:cxn>
                  <a:cxn ang="0">
                    <a:pos x="2173" y="1127"/>
                  </a:cxn>
                  <a:cxn ang="0">
                    <a:pos x="2220" y="1058"/>
                  </a:cxn>
                  <a:cxn ang="0">
                    <a:pos x="2267" y="985"/>
                  </a:cxn>
                  <a:cxn ang="0">
                    <a:pos x="2315" y="913"/>
                  </a:cxn>
                  <a:cxn ang="0">
                    <a:pos x="2362" y="848"/>
                  </a:cxn>
                  <a:cxn ang="0">
                    <a:pos x="2409" y="781"/>
                  </a:cxn>
                  <a:cxn ang="0">
                    <a:pos x="2457" y="724"/>
                  </a:cxn>
                  <a:cxn ang="0">
                    <a:pos x="2504" y="661"/>
                  </a:cxn>
                  <a:cxn ang="0">
                    <a:pos x="2551" y="605"/>
                  </a:cxn>
                  <a:cxn ang="0">
                    <a:pos x="2598" y="546"/>
                  </a:cxn>
                  <a:cxn ang="0">
                    <a:pos x="2646" y="497"/>
                  </a:cxn>
                  <a:cxn ang="0">
                    <a:pos x="2693" y="451"/>
                  </a:cxn>
                  <a:cxn ang="0">
                    <a:pos x="2740" y="406"/>
                  </a:cxn>
                  <a:cxn ang="0">
                    <a:pos x="2788" y="364"/>
                  </a:cxn>
                  <a:cxn ang="0">
                    <a:pos x="2835" y="325"/>
                  </a:cxn>
                  <a:cxn ang="0">
                    <a:pos x="2882" y="288"/>
                  </a:cxn>
                  <a:cxn ang="0">
                    <a:pos x="2930" y="260"/>
                  </a:cxn>
                  <a:cxn ang="0">
                    <a:pos x="2977" y="226"/>
                  </a:cxn>
                </a:cxnLst>
                <a:rect l="0" t="0" r="r" b="b"/>
                <a:pathLst>
                  <a:path w="3005" h="1921">
                    <a:moveTo>
                      <a:pt x="0" y="0"/>
                    </a:move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3"/>
                    </a:lnTo>
                    <a:lnTo>
                      <a:pt x="20" y="4"/>
                    </a:lnTo>
                    <a:lnTo>
                      <a:pt x="24" y="3"/>
                    </a:lnTo>
                    <a:lnTo>
                      <a:pt x="28" y="8"/>
                    </a:lnTo>
                    <a:lnTo>
                      <a:pt x="32" y="2"/>
                    </a:lnTo>
                    <a:lnTo>
                      <a:pt x="36" y="5"/>
                    </a:lnTo>
                    <a:lnTo>
                      <a:pt x="40" y="4"/>
                    </a:lnTo>
                    <a:lnTo>
                      <a:pt x="44" y="6"/>
                    </a:lnTo>
                    <a:lnTo>
                      <a:pt x="48" y="3"/>
                    </a:lnTo>
                    <a:lnTo>
                      <a:pt x="52" y="8"/>
                    </a:lnTo>
                    <a:lnTo>
                      <a:pt x="56" y="8"/>
                    </a:lnTo>
                    <a:lnTo>
                      <a:pt x="60" y="12"/>
                    </a:lnTo>
                    <a:lnTo>
                      <a:pt x="63" y="11"/>
                    </a:lnTo>
                    <a:lnTo>
                      <a:pt x="67" y="6"/>
                    </a:lnTo>
                    <a:lnTo>
                      <a:pt x="71" y="8"/>
                    </a:lnTo>
                    <a:lnTo>
                      <a:pt x="75" y="12"/>
                    </a:lnTo>
                    <a:lnTo>
                      <a:pt x="79" y="17"/>
                    </a:lnTo>
                    <a:lnTo>
                      <a:pt x="83" y="15"/>
                    </a:lnTo>
                    <a:lnTo>
                      <a:pt x="87" y="14"/>
                    </a:lnTo>
                    <a:lnTo>
                      <a:pt x="91" y="18"/>
                    </a:lnTo>
                    <a:lnTo>
                      <a:pt x="95" y="18"/>
                    </a:lnTo>
                    <a:lnTo>
                      <a:pt x="99" y="21"/>
                    </a:lnTo>
                    <a:lnTo>
                      <a:pt x="103" y="20"/>
                    </a:lnTo>
                    <a:lnTo>
                      <a:pt x="107" y="21"/>
                    </a:lnTo>
                    <a:lnTo>
                      <a:pt x="111" y="24"/>
                    </a:lnTo>
                    <a:lnTo>
                      <a:pt x="115" y="23"/>
                    </a:lnTo>
                    <a:lnTo>
                      <a:pt x="119" y="27"/>
                    </a:lnTo>
                    <a:lnTo>
                      <a:pt x="123" y="27"/>
                    </a:lnTo>
                    <a:lnTo>
                      <a:pt x="127" y="29"/>
                    </a:lnTo>
                    <a:lnTo>
                      <a:pt x="130" y="31"/>
                    </a:lnTo>
                    <a:lnTo>
                      <a:pt x="134" y="28"/>
                    </a:lnTo>
                    <a:lnTo>
                      <a:pt x="138" y="33"/>
                    </a:lnTo>
                    <a:lnTo>
                      <a:pt x="142" y="35"/>
                    </a:lnTo>
                    <a:lnTo>
                      <a:pt x="146" y="37"/>
                    </a:lnTo>
                    <a:lnTo>
                      <a:pt x="150" y="38"/>
                    </a:lnTo>
                    <a:lnTo>
                      <a:pt x="154" y="40"/>
                    </a:lnTo>
                    <a:lnTo>
                      <a:pt x="158" y="41"/>
                    </a:lnTo>
                    <a:lnTo>
                      <a:pt x="162" y="45"/>
                    </a:lnTo>
                    <a:lnTo>
                      <a:pt x="166" y="47"/>
                    </a:lnTo>
                    <a:lnTo>
                      <a:pt x="170" y="49"/>
                    </a:lnTo>
                    <a:lnTo>
                      <a:pt x="174" y="50"/>
                    </a:lnTo>
                    <a:lnTo>
                      <a:pt x="178" y="53"/>
                    </a:lnTo>
                    <a:lnTo>
                      <a:pt x="182" y="53"/>
                    </a:lnTo>
                    <a:lnTo>
                      <a:pt x="186" y="57"/>
                    </a:lnTo>
                    <a:lnTo>
                      <a:pt x="190" y="58"/>
                    </a:lnTo>
                    <a:lnTo>
                      <a:pt x="194" y="64"/>
                    </a:lnTo>
                    <a:lnTo>
                      <a:pt x="197" y="64"/>
                    </a:lnTo>
                    <a:lnTo>
                      <a:pt x="201" y="68"/>
                    </a:lnTo>
                    <a:lnTo>
                      <a:pt x="205" y="70"/>
                    </a:lnTo>
                    <a:lnTo>
                      <a:pt x="209" y="73"/>
                    </a:lnTo>
                    <a:lnTo>
                      <a:pt x="213" y="74"/>
                    </a:lnTo>
                    <a:lnTo>
                      <a:pt x="217" y="78"/>
                    </a:lnTo>
                    <a:lnTo>
                      <a:pt x="221" y="81"/>
                    </a:lnTo>
                    <a:lnTo>
                      <a:pt x="225" y="84"/>
                    </a:lnTo>
                    <a:lnTo>
                      <a:pt x="229" y="82"/>
                    </a:lnTo>
                    <a:lnTo>
                      <a:pt x="233" y="87"/>
                    </a:lnTo>
                    <a:lnTo>
                      <a:pt x="237" y="95"/>
                    </a:lnTo>
                    <a:lnTo>
                      <a:pt x="241" y="93"/>
                    </a:lnTo>
                    <a:lnTo>
                      <a:pt x="245" y="97"/>
                    </a:lnTo>
                    <a:lnTo>
                      <a:pt x="249" y="102"/>
                    </a:lnTo>
                    <a:lnTo>
                      <a:pt x="253" y="102"/>
                    </a:lnTo>
                    <a:lnTo>
                      <a:pt x="257" y="109"/>
                    </a:lnTo>
                    <a:lnTo>
                      <a:pt x="261" y="111"/>
                    </a:lnTo>
                    <a:lnTo>
                      <a:pt x="265" y="110"/>
                    </a:lnTo>
                    <a:lnTo>
                      <a:pt x="268" y="115"/>
                    </a:lnTo>
                    <a:lnTo>
                      <a:pt x="272" y="121"/>
                    </a:lnTo>
                    <a:lnTo>
                      <a:pt x="276" y="126"/>
                    </a:lnTo>
                    <a:lnTo>
                      <a:pt x="280" y="128"/>
                    </a:lnTo>
                    <a:lnTo>
                      <a:pt x="284" y="133"/>
                    </a:lnTo>
                    <a:lnTo>
                      <a:pt x="288" y="133"/>
                    </a:lnTo>
                    <a:lnTo>
                      <a:pt x="292" y="139"/>
                    </a:lnTo>
                    <a:lnTo>
                      <a:pt x="296" y="145"/>
                    </a:lnTo>
                    <a:lnTo>
                      <a:pt x="300" y="148"/>
                    </a:lnTo>
                    <a:lnTo>
                      <a:pt x="304" y="154"/>
                    </a:lnTo>
                    <a:lnTo>
                      <a:pt x="308" y="156"/>
                    </a:lnTo>
                    <a:lnTo>
                      <a:pt x="312" y="162"/>
                    </a:lnTo>
                    <a:lnTo>
                      <a:pt x="316" y="165"/>
                    </a:lnTo>
                    <a:lnTo>
                      <a:pt x="320" y="173"/>
                    </a:lnTo>
                    <a:lnTo>
                      <a:pt x="324" y="173"/>
                    </a:lnTo>
                    <a:lnTo>
                      <a:pt x="328" y="180"/>
                    </a:lnTo>
                    <a:lnTo>
                      <a:pt x="332" y="181"/>
                    </a:lnTo>
                    <a:lnTo>
                      <a:pt x="335" y="186"/>
                    </a:lnTo>
                    <a:lnTo>
                      <a:pt x="339" y="192"/>
                    </a:lnTo>
                    <a:lnTo>
                      <a:pt x="343" y="200"/>
                    </a:lnTo>
                    <a:lnTo>
                      <a:pt x="347" y="201"/>
                    </a:lnTo>
                    <a:lnTo>
                      <a:pt x="351" y="207"/>
                    </a:lnTo>
                    <a:lnTo>
                      <a:pt x="355" y="212"/>
                    </a:lnTo>
                    <a:lnTo>
                      <a:pt x="359" y="219"/>
                    </a:lnTo>
                    <a:lnTo>
                      <a:pt x="363" y="225"/>
                    </a:lnTo>
                    <a:lnTo>
                      <a:pt x="367" y="229"/>
                    </a:lnTo>
                    <a:lnTo>
                      <a:pt x="371" y="238"/>
                    </a:lnTo>
                    <a:lnTo>
                      <a:pt x="375" y="238"/>
                    </a:lnTo>
                    <a:lnTo>
                      <a:pt x="379" y="247"/>
                    </a:lnTo>
                    <a:lnTo>
                      <a:pt x="383" y="250"/>
                    </a:lnTo>
                    <a:lnTo>
                      <a:pt x="387" y="258"/>
                    </a:lnTo>
                    <a:lnTo>
                      <a:pt x="391" y="259"/>
                    </a:lnTo>
                    <a:lnTo>
                      <a:pt x="395" y="268"/>
                    </a:lnTo>
                    <a:lnTo>
                      <a:pt x="399" y="274"/>
                    </a:lnTo>
                    <a:lnTo>
                      <a:pt x="402" y="273"/>
                    </a:lnTo>
                    <a:lnTo>
                      <a:pt x="406" y="285"/>
                    </a:lnTo>
                    <a:lnTo>
                      <a:pt x="410" y="291"/>
                    </a:lnTo>
                    <a:lnTo>
                      <a:pt x="414" y="296"/>
                    </a:lnTo>
                    <a:lnTo>
                      <a:pt x="418" y="300"/>
                    </a:lnTo>
                    <a:lnTo>
                      <a:pt x="422" y="307"/>
                    </a:lnTo>
                    <a:lnTo>
                      <a:pt x="426" y="312"/>
                    </a:lnTo>
                    <a:lnTo>
                      <a:pt x="430" y="323"/>
                    </a:lnTo>
                    <a:lnTo>
                      <a:pt x="434" y="324"/>
                    </a:lnTo>
                    <a:lnTo>
                      <a:pt x="438" y="334"/>
                    </a:lnTo>
                    <a:lnTo>
                      <a:pt x="442" y="338"/>
                    </a:lnTo>
                    <a:lnTo>
                      <a:pt x="446" y="346"/>
                    </a:lnTo>
                    <a:lnTo>
                      <a:pt x="450" y="352"/>
                    </a:lnTo>
                    <a:lnTo>
                      <a:pt x="454" y="360"/>
                    </a:lnTo>
                    <a:lnTo>
                      <a:pt x="458" y="361"/>
                    </a:lnTo>
                    <a:lnTo>
                      <a:pt x="462" y="371"/>
                    </a:lnTo>
                    <a:lnTo>
                      <a:pt x="466" y="380"/>
                    </a:lnTo>
                    <a:lnTo>
                      <a:pt x="470" y="387"/>
                    </a:lnTo>
                    <a:lnTo>
                      <a:pt x="473" y="392"/>
                    </a:lnTo>
                    <a:lnTo>
                      <a:pt x="477" y="396"/>
                    </a:lnTo>
                    <a:lnTo>
                      <a:pt x="481" y="407"/>
                    </a:lnTo>
                    <a:lnTo>
                      <a:pt x="485" y="412"/>
                    </a:lnTo>
                    <a:lnTo>
                      <a:pt x="489" y="419"/>
                    </a:lnTo>
                    <a:lnTo>
                      <a:pt x="493" y="428"/>
                    </a:lnTo>
                    <a:lnTo>
                      <a:pt x="497" y="434"/>
                    </a:lnTo>
                    <a:lnTo>
                      <a:pt x="501" y="444"/>
                    </a:lnTo>
                    <a:lnTo>
                      <a:pt x="505" y="452"/>
                    </a:lnTo>
                    <a:lnTo>
                      <a:pt x="509" y="457"/>
                    </a:lnTo>
                    <a:lnTo>
                      <a:pt x="513" y="463"/>
                    </a:lnTo>
                    <a:lnTo>
                      <a:pt x="517" y="475"/>
                    </a:lnTo>
                    <a:lnTo>
                      <a:pt x="521" y="479"/>
                    </a:lnTo>
                    <a:lnTo>
                      <a:pt x="525" y="489"/>
                    </a:lnTo>
                    <a:lnTo>
                      <a:pt x="529" y="493"/>
                    </a:lnTo>
                    <a:lnTo>
                      <a:pt x="533" y="502"/>
                    </a:lnTo>
                    <a:lnTo>
                      <a:pt x="537" y="509"/>
                    </a:lnTo>
                    <a:lnTo>
                      <a:pt x="540" y="516"/>
                    </a:lnTo>
                    <a:lnTo>
                      <a:pt x="544" y="527"/>
                    </a:lnTo>
                    <a:lnTo>
                      <a:pt x="548" y="532"/>
                    </a:lnTo>
                    <a:lnTo>
                      <a:pt x="552" y="541"/>
                    </a:lnTo>
                    <a:lnTo>
                      <a:pt x="556" y="550"/>
                    </a:lnTo>
                    <a:lnTo>
                      <a:pt x="560" y="560"/>
                    </a:lnTo>
                    <a:lnTo>
                      <a:pt x="564" y="566"/>
                    </a:lnTo>
                    <a:lnTo>
                      <a:pt x="568" y="575"/>
                    </a:lnTo>
                    <a:lnTo>
                      <a:pt x="572" y="584"/>
                    </a:lnTo>
                    <a:lnTo>
                      <a:pt x="576" y="591"/>
                    </a:lnTo>
                    <a:lnTo>
                      <a:pt x="580" y="599"/>
                    </a:lnTo>
                    <a:lnTo>
                      <a:pt x="584" y="605"/>
                    </a:lnTo>
                    <a:lnTo>
                      <a:pt x="588" y="615"/>
                    </a:lnTo>
                    <a:lnTo>
                      <a:pt x="592" y="622"/>
                    </a:lnTo>
                    <a:lnTo>
                      <a:pt x="596" y="631"/>
                    </a:lnTo>
                    <a:lnTo>
                      <a:pt x="600" y="642"/>
                    </a:lnTo>
                    <a:lnTo>
                      <a:pt x="604" y="648"/>
                    </a:lnTo>
                    <a:lnTo>
                      <a:pt x="608" y="656"/>
                    </a:lnTo>
                    <a:lnTo>
                      <a:pt x="611" y="667"/>
                    </a:lnTo>
                    <a:lnTo>
                      <a:pt x="615" y="672"/>
                    </a:lnTo>
                    <a:lnTo>
                      <a:pt x="619" y="679"/>
                    </a:lnTo>
                    <a:lnTo>
                      <a:pt x="623" y="690"/>
                    </a:lnTo>
                    <a:lnTo>
                      <a:pt x="627" y="696"/>
                    </a:lnTo>
                    <a:lnTo>
                      <a:pt x="631" y="709"/>
                    </a:lnTo>
                    <a:lnTo>
                      <a:pt x="635" y="718"/>
                    </a:lnTo>
                    <a:lnTo>
                      <a:pt x="639" y="725"/>
                    </a:lnTo>
                    <a:lnTo>
                      <a:pt x="643" y="735"/>
                    </a:lnTo>
                    <a:lnTo>
                      <a:pt x="647" y="742"/>
                    </a:lnTo>
                    <a:lnTo>
                      <a:pt x="651" y="750"/>
                    </a:lnTo>
                    <a:lnTo>
                      <a:pt x="655" y="762"/>
                    </a:lnTo>
                    <a:lnTo>
                      <a:pt x="659" y="770"/>
                    </a:lnTo>
                    <a:lnTo>
                      <a:pt x="663" y="778"/>
                    </a:lnTo>
                    <a:lnTo>
                      <a:pt x="667" y="788"/>
                    </a:lnTo>
                    <a:lnTo>
                      <a:pt x="671" y="794"/>
                    </a:lnTo>
                    <a:lnTo>
                      <a:pt x="675" y="805"/>
                    </a:lnTo>
                    <a:lnTo>
                      <a:pt x="678" y="812"/>
                    </a:lnTo>
                    <a:lnTo>
                      <a:pt x="682" y="825"/>
                    </a:lnTo>
                    <a:lnTo>
                      <a:pt x="686" y="831"/>
                    </a:lnTo>
                    <a:lnTo>
                      <a:pt x="690" y="838"/>
                    </a:lnTo>
                    <a:lnTo>
                      <a:pt x="694" y="847"/>
                    </a:lnTo>
                    <a:lnTo>
                      <a:pt x="698" y="859"/>
                    </a:lnTo>
                    <a:lnTo>
                      <a:pt x="702" y="867"/>
                    </a:lnTo>
                    <a:lnTo>
                      <a:pt x="706" y="875"/>
                    </a:lnTo>
                    <a:lnTo>
                      <a:pt x="710" y="883"/>
                    </a:lnTo>
                    <a:lnTo>
                      <a:pt x="714" y="895"/>
                    </a:lnTo>
                    <a:lnTo>
                      <a:pt x="718" y="904"/>
                    </a:lnTo>
                    <a:lnTo>
                      <a:pt x="722" y="915"/>
                    </a:lnTo>
                    <a:lnTo>
                      <a:pt x="726" y="916"/>
                    </a:lnTo>
                    <a:lnTo>
                      <a:pt x="730" y="923"/>
                    </a:lnTo>
                    <a:lnTo>
                      <a:pt x="734" y="934"/>
                    </a:lnTo>
                    <a:lnTo>
                      <a:pt x="738" y="946"/>
                    </a:lnTo>
                    <a:lnTo>
                      <a:pt x="742" y="954"/>
                    </a:lnTo>
                    <a:lnTo>
                      <a:pt x="745" y="966"/>
                    </a:lnTo>
                    <a:lnTo>
                      <a:pt x="749" y="973"/>
                    </a:lnTo>
                    <a:lnTo>
                      <a:pt x="753" y="983"/>
                    </a:lnTo>
                    <a:lnTo>
                      <a:pt x="757" y="993"/>
                    </a:lnTo>
                    <a:lnTo>
                      <a:pt x="761" y="1002"/>
                    </a:lnTo>
                    <a:lnTo>
                      <a:pt x="765" y="1011"/>
                    </a:lnTo>
                    <a:lnTo>
                      <a:pt x="769" y="1016"/>
                    </a:lnTo>
                    <a:lnTo>
                      <a:pt x="773" y="1028"/>
                    </a:lnTo>
                    <a:lnTo>
                      <a:pt x="777" y="1037"/>
                    </a:lnTo>
                    <a:lnTo>
                      <a:pt x="781" y="1044"/>
                    </a:lnTo>
                    <a:lnTo>
                      <a:pt x="785" y="1056"/>
                    </a:lnTo>
                    <a:lnTo>
                      <a:pt x="789" y="1063"/>
                    </a:lnTo>
                    <a:lnTo>
                      <a:pt x="793" y="1072"/>
                    </a:lnTo>
                    <a:lnTo>
                      <a:pt x="797" y="1080"/>
                    </a:lnTo>
                    <a:lnTo>
                      <a:pt x="801" y="1088"/>
                    </a:lnTo>
                    <a:lnTo>
                      <a:pt x="805" y="1103"/>
                    </a:lnTo>
                    <a:lnTo>
                      <a:pt x="809" y="1109"/>
                    </a:lnTo>
                    <a:lnTo>
                      <a:pt x="813" y="1116"/>
                    </a:lnTo>
                    <a:lnTo>
                      <a:pt x="816" y="1126"/>
                    </a:lnTo>
                    <a:lnTo>
                      <a:pt x="820" y="1131"/>
                    </a:lnTo>
                    <a:lnTo>
                      <a:pt x="824" y="1142"/>
                    </a:lnTo>
                    <a:lnTo>
                      <a:pt x="828" y="1150"/>
                    </a:lnTo>
                    <a:lnTo>
                      <a:pt x="832" y="1165"/>
                    </a:lnTo>
                    <a:lnTo>
                      <a:pt x="836" y="1167"/>
                    </a:lnTo>
                    <a:lnTo>
                      <a:pt x="840" y="1177"/>
                    </a:lnTo>
                    <a:lnTo>
                      <a:pt x="844" y="1189"/>
                    </a:lnTo>
                    <a:lnTo>
                      <a:pt x="848" y="1200"/>
                    </a:lnTo>
                    <a:lnTo>
                      <a:pt x="852" y="1204"/>
                    </a:lnTo>
                    <a:lnTo>
                      <a:pt x="856" y="1214"/>
                    </a:lnTo>
                    <a:lnTo>
                      <a:pt x="860" y="1224"/>
                    </a:lnTo>
                    <a:lnTo>
                      <a:pt x="864" y="1233"/>
                    </a:lnTo>
                    <a:lnTo>
                      <a:pt x="868" y="1238"/>
                    </a:lnTo>
                    <a:lnTo>
                      <a:pt x="872" y="1250"/>
                    </a:lnTo>
                    <a:lnTo>
                      <a:pt x="876" y="1259"/>
                    </a:lnTo>
                    <a:lnTo>
                      <a:pt x="880" y="1265"/>
                    </a:lnTo>
                    <a:lnTo>
                      <a:pt x="883" y="1274"/>
                    </a:lnTo>
                    <a:lnTo>
                      <a:pt x="887" y="1284"/>
                    </a:lnTo>
                    <a:lnTo>
                      <a:pt x="891" y="1289"/>
                    </a:lnTo>
                    <a:lnTo>
                      <a:pt x="895" y="1301"/>
                    </a:lnTo>
                    <a:lnTo>
                      <a:pt x="899" y="1307"/>
                    </a:lnTo>
                    <a:lnTo>
                      <a:pt x="903" y="1318"/>
                    </a:lnTo>
                    <a:lnTo>
                      <a:pt x="907" y="1325"/>
                    </a:lnTo>
                    <a:lnTo>
                      <a:pt x="911" y="1332"/>
                    </a:lnTo>
                    <a:lnTo>
                      <a:pt x="915" y="1343"/>
                    </a:lnTo>
                    <a:lnTo>
                      <a:pt x="919" y="1348"/>
                    </a:lnTo>
                    <a:lnTo>
                      <a:pt x="923" y="1357"/>
                    </a:lnTo>
                    <a:lnTo>
                      <a:pt x="927" y="1366"/>
                    </a:lnTo>
                    <a:lnTo>
                      <a:pt x="931" y="1372"/>
                    </a:lnTo>
                    <a:lnTo>
                      <a:pt x="935" y="1381"/>
                    </a:lnTo>
                    <a:lnTo>
                      <a:pt x="939" y="1392"/>
                    </a:lnTo>
                    <a:lnTo>
                      <a:pt x="943" y="1396"/>
                    </a:lnTo>
                    <a:lnTo>
                      <a:pt x="947" y="1407"/>
                    </a:lnTo>
                    <a:lnTo>
                      <a:pt x="950" y="1417"/>
                    </a:lnTo>
                    <a:lnTo>
                      <a:pt x="954" y="1421"/>
                    </a:lnTo>
                    <a:lnTo>
                      <a:pt x="958" y="1434"/>
                    </a:lnTo>
                    <a:lnTo>
                      <a:pt x="962" y="1436"/>
                    </a:lnTo>
                    <a:lnTo>
                      <a:pt x="966" y="1445"/>
                    </a:lnTo>
                    <a:lnTo>
                      <a:pt x="970" y="1453"/>
                    </a:lnTo>
                    <a:lnTo>
                      <a:pt x="974" y="1460"/>
                    </a:lnTo>
                    <a:lnTo>
                      <a:pt x="978" y="1468"/>
                    </a:lnTo>
                    <a:lnTo>
                      <a:pt x="982" y="1476"/>
                    </a:lnTo>
                    <a:lnTo>
                      <a:pt x="986" y="1482"/>
                    </a:lnTo>
                    <a:lnTo>
                      <a:pt x="990" y="1492"/>
                    </a:lnTo>
                    <a:lnTo>
                      <a:pt x="994" y="1498"/>
                    </a:lnTo>
                    <a:lnTo>
                      <a:pt x="998" y="1501"/>
                    </a:lnTo>
                    <a:lnTo>
                      <a:pt x="1002" y="1511"/>
                    </a:lnTo>
                    <a:lnTo>
                      <a:pt x="1006" y="1517"/>
                    </a:lnTo>
                    <a:lnTo>
                      <a:pt x="1010" y="1527"/>
                    </a:lnTo>
                    <a:lnTo>
                      <a:pt x="1014" y="1532"/>
                    </a:lnTo>
                    <a:lnTo>
                      <a:pt x="1018" y="1541"/>
                    </a:lnTo>
                    <a:lnTo>
                      <a:pt x="1021" y="1546"/>
                    </a:lnTo>
                    <a:lnTo>
                      <a:pt x="1025" y="1551"/>
                    </a:lnTo>
                    <a:lnTo>
                      <a:pt x="1029" y="1557"/>
                    </a:lnTo>
                    <a:lnTo>
                      <a:pt x="1033" y="1564"/>
                    </a:lnTo>
                    <a:lnTo>
                      <a:pt x="1037" y="1573"/>
                    </a:lnTo>
                    <a:lnTo>
                      <a:pt x="1041" y="1580"/>
                    </a:lnTo>
                    <a:lnTo>
                      <a:pt x="1045" y="1587"/>
                    </a:lnTo>
                    <a:lnTo>
                      <a:pt x="1049" y="1592"/>
                    </a:lnTo>
                    <a:lnTo>
                      <a:pt x="1053" y="1602"/>
                    </a:lnTo>
                    <a:lnTo>
                      <a:pt x="1057" y="1608"/>
                    </a:lnTo>
                    <a:lnTo>
                      <a:pt x="1061" y="1613"/>
                    </a:lnTo>
                    <a:lnTo>
                      <a:pt x="1065" y="1621"/>
                    </a:lnTo>
                    <a:lnTo>
                      <a:pt x="1069" y="1623"/>
                    </a:lnTo>
                    <a:lnTo>
                      <a:pt x="1073" y="1631"/>
                    </a:lnTo>
                    <a:lnTo>
                      <a:pt x="1077" y="1636"/>
                    </a:lnTo>
                    <a:lnTo>
                      <a:pt x="1081" y="1646"/>
                    </a:lnTo>
                    <a:lnTo>
                      <a:pt x="1085" y="1649"/>
                    </a:lnTo>
                    <a:lnTo>
                      <a:pt x="1088" y="1654"/>
                    </a:lnTo>
                    <a:lnTo>
                      <a:pt x="1092" y="1662"/>
                    </a:lnTo>
                    <a:lnTo>
                      <a:pt x="1096" y="1668"/>
                    </a:lnTo>
                    <a:lnTo>
                      <a:pt x="1100" y="1675"/>
                    </a:lnTo>
                    <a:lnTo>
                      <a:pt x="1104" y="1680"/>
                    </a:lnTo>
                    <a:lnTo>
                      <a:pt x="1108" y="1686"/>
                    </a:lnTo>
                    <a:lnTo>
                      <a:pt x="1112" y="1690"/>
                    </a:lnTo>
                    <a:lnTo>
                      <a:pt x="1116" y="1695"/>
                    </a:lnTo>
                    <a:lnTo>
                      <a:pt x="1120" y="1703"/>
                    </a:lnTo>
                    <a:lnTo>
                      <a:pt x="1124" y="1707"/>
                    </a:lnTo>
                    <a:lnTo>
                      <a:pt x="1128" y="1714"/>
                    </a:lnTo>
                    <a:lnTo>
                      <a:pt x="1132" y="1719"/>
                    </a:lnTo>
                    <a:lnTo>
                      <a:pt x="1136" y="1721"/>
                    </a:lnTo>
                    <a:lnTo>
                      <a:pt x="1140" y="1727"/>
                    </a:lnTo>
                    <a:lnTo>
                      <a:pt x="1144" y="1733"/>
                    </a:lnTo>
                    <a:lnTo>
                      <a:pt x="1148" y="1738"/>
                    </a:lnTo>
                    <a:lnTo>
                      <a:pt x="1152" y="1742"/>
                    </a:lnTo>
                    <a:lnTo>
                      <a:pt x="1156" y="1749"/>
                    </a:lnTo>
                    <a:lnTo>
                      <a:pt x="1159" y="1751"/>
                    </a:lnTo>
                    <a:lnTo>
                      <a:pt x="1163" y="1759"/>
                    </a:lnTo>
                    <a:lnTo>
                      <a:pt x="1167" y="1762"/>
                    </a:lnTo>
                    <a:lnTo>
                      <a:pt x="1171" y="1768"/>
                    </a:lnTo>
                    <a:lnTo>
                      <a:pt x="1175" y="1773"/>
                    </a:lnTo>
                    <a:lnTo>
                      <a:pt x="1179" y="1776"/>
                    </a:lnTo>
                    <a:lnTo>
                      <a:pt x="1183" y="1784"/>
                    </a:lnTo>
                    <a:lnTo>
                      <a:pt x="1187" y="1788"/>
                    </a:lnTo>
                    <a:lnTo>
                      <a:pt x="1191" y="1789"/>
                    </a:lnTo>
                    <a:lnTo>
                      <a:pt x="1195" y="1795"/>
                    </a:lnTo>
                    <a:lnTo>
                      <a:pt x="1199" y="1800"/>
                    </a:lnTo>
                    <a:lnTo>
                      <a:pt x="1203" y="1803"/>
                    </a:lnTo>
                    <a:lnTo>
                      <a:pt x="1207" y="1807"/>
                    </a:lnTo>
                    <a:lnTo>
                      <a:pt x="1211" y="1812"/>
                    </a:lnTo>
                    <a:lnTo>
                      <a:pt x="1215" y="1819"/>
                    </a:lnTo>
                    <a:lnTo>
                      <a:pt x="1219" y="1819"/>
                    </a:lnTo>
                    <a:lnTo>
                      <a:pt x="1223" y="1822"/>
                    </a:lnTo>
                    <a:lnTo>
                      <a:pt x="1226" y="1824"/>
                    </a:lnTo>
                    <a:lnTo>
                      <a:pt x="1230" y="1830"/>
                    </a:lnTo>
                    <a:lnTo>
                      <a:pt x="1234" y="1834"/>
                    </a:lnTo>
                    <a:lnTo>
                      <a:pt x="1238" y="1836"/>
                    </a:lnTo>
                    <a:lnTo>
                      <a:pt x="1242" y="1842"/>
                    </a:lnTo>
                    <a:lnTo>
                      <a:pt x="1246" y="1843"/>
                    </a:lnTo>
                    <a:lnTo>
                      <a:pt x="1250" y="1843"/>
                    </a:lnTo>
                    <a:lnTo>
                      <a:pt x="1254" y="1849"/>
                    </a:lnTo>
                    <a:lnTo>
                      <a:pt x="1258" y="1853"/>
                    </a:lnTo>
                    <a:lnTo>
                      <a:pt x="1262" y="1857"/>
                    </a:lnTo>
                    <a:lnTo>
                      <a:pt x="1266" y="1863"/>
                    </a:lnTo>
                    <a:lnTo>
                      <a:pt x="1270" y="1866"/>
                    </a:lnTo>
                    <a:lnTo>
                      <a:pt x="1274" y="1863"/>
                    </a:lnTo>
                    <a:lnTo>
                      <a:pt x="1278" y="1869"/>
                    </a:lnTo>
                    <a:lnTo>
                      <a:pt x="1282" y="1869"/>
                    </a:lnTo>
                    <a:lnTo>
                      <a:pt x="1286" y="1872"/>
                    </a:lnTo>
                    <a:lnTo>
                      <a:pt x="1290" y="1877"/>
                    </a:lnTo>
                    <a:lnTo>
                      <a:pt x="1293" y="1880"/>
                    </a:lnTo>
                    <a:lnTo>
                      <a:pt x="1297" y="1882"/>
                    </a:lnTo>
                    <a:lnTo>
                      <a:pt x="1301" y="1881"/>
                    </a:lnTo>
                    <a:lnTo>
                      <a:pt x="1305" y="1883"/>
                    </a:lnTo>
                    <a:lnTo>
                      <a:pt x="1309" y="1886"/>
                    </a:lnTo>
                    <a:lnTo>
                      <a:pt x="1313" y="1892"/>
                    </a:lnTo>
                    <a:lnTo>
                      <a:pt x="1317" y="1888"/>
                    </a:lnTo>
                    <a:lnTo>
                      <a:pt x="1321" y="1894"/>
                    </a:lnTo>
                    <a:lnTo>
                      <a:pt x="1325" y="1894"/>
                    </a:lnTo>
                    <a:lnTo>
                      <a:pt x="1329" y="1898"/>
                    </a:lnTo>
                    <a:lnTo>
                      <a:pt x="1333" y="1899"/>
                    </a:lnTo>
                    <a:lnTo>
                      <a:pt x="1337" y="1901"/>
                    </a:lnTo>
                    <a:lnTo>
                      <a:pt x="1341" y="1899"/>
                    </a:lnTo>
                    <a:lnTo>
                      <a:pt x="1345" y="1904"/>
                    </a:lnTo>
                    <a:lnTo>
                      <a:pt x="1349" y="1908"/>
                    </a:lnTo>
                    <a:lnTo>
                      <a:pt x="1353" y="1905"/>
                    </a:lnTo>
                    <a:lnTo>
                      <a:pt x="1357" y="1907"/>
                    </a:lnTo>
                    <a:lnTo>
                      <a:pt x="1361" y="1908"/>
                    </a:lnTo>
                    <a:lnTo>
                      <a:pt x="1364" y="1908"/>
                    </a:lnTo>
                    <a:lnTo>
                      <a:pt x="1368" y="1911"/>
                    </a:lnTo>
                    <a:lnTo>
                      <a:pt x="1372" y="1911"/>
                    </a:lnTo>
                    <a:lnTo>
                      <a:pt x="1376" y="1910"/>
                    </a:lnTo>
                    <a:lnTo>
                      <a:pt x="1380" y="1915"/>
                    </a:lnTo>
                    <a:lnTo>
                      <a:pt x="1384" y="1915"/>
                    </a:lnTo>
                    <a:lnTo>
                      <a:pt x="1388" y="1916"/>
                    </a:lnTo>
                    <a:lnTo>
                      <a:pt x="1392" y="1917"/>
                    </a:lnTo>
                    <a:lnTo>
                      <a:pt x="1396" y="1919"/>
                    </a:lnTo>
                    <a:lnTo>
                      <a:pt x="1400" y="1918"/>
                    </a:lnTo>
                    <a:lnTo>
                      <a:pt x="1404" y="1918"/>
                    </a:lnTo>
                    <a:lnTo>
                      <a:pt x="1408" y="1917"/>
                    </a:lnTo>
                    <a:lnTo>
                      <a:pt x="1412" y="1916"/>
                    </a:lnTo>
                    <a:lnTo>
                      <a:pt x="1416" y="1919"/>
                    </a:lnTo>
                    <a:lnTo>
                      <a:pt x="1420" y="1918"/>
                    </a:lnTo>
                    <a:lnTo>
                      <a:pt x="1424" y="1921"/>
                    </a:lnTo>
                    <a:lnTo>
                      <a:pt x="1428" y="1919"/>
                    </a:lnTo>
                    <a:lnTo>
                      <a:pt x="1431" y="1919"/>
                    </a:lnTo>
                    <a:lnTo>
                      <a:pt x="1435" y="1921"/>
                    </a:lnTo>
                    <a:lnTo>
                      <a:pt x="1439" y="1916"/>
                    </a:lnTo>
                    <a:lnTo>
                      <a:pt x="1443" y="1921"/>
                    </a:lnTo>
                    <a:lnTo>
                      <a:pt x="1447" y="1917"/>
                    </a:lnTo>
                    <a:lnTo>
                      <a:pt x="1451" y="1919"/>
                    </a:lnTo>
                    <a:lnTo>
                      <a:pt x="1455" y="1916"/>
                    </a:lnTo>
                    <a:lnTo>
                      <a:pt x="1459" y="1915"/>
                    </a:lnTo>
                    <a:lnTo>
                      <a:pt x="1463" y="1916"/>
                    </a:lnTo>
                    <a:lnTo>
                      <a:pt x="1467" y="1915"/>
                    </a:lnTo>
                    <a:lnTo>
                      <a:pt x="1471" y="1917"/>
                    </a:lnTo>
                    <a:lnTo>
                      <a:pt x="1475" y="1918"/>
                    </a:lnTo>
                    <a:lnTo>
                      <a:pt x="1479" y="1912"/>
                    </a:lnTo>
                    <a:lnTo>
                      <a:pt x="1483" y="1915"/>
                    </a:lnTo>
                    <a:lnTo>
                      <a:pt x="1487" y="1913"/>
                    </a:lnTo>
                    <a:lnTo>
                      <a:pt x="1491" y="1910"/>
                    </a:lnTo>
                    <a:lnTo>
                      <a:pt x="1495" y="1911"/>
                    </a:lnTo>
                    <a:lnTo>
                      <a:pt x="1498" y="1913"/>
                    </a:lnTo>
                    <a:lnTo>
                      <a:pt x="1502" y="1908"/>
                    </a:lnTo>
                    <a:lnTo>
                      <a:pt x="1506" y="1907"/>
                    </a:lnTo>
                    <a:lnTo>
                      <a:pt x="1510" y="1908"/>
                    </a:lnTo>
                    <a:lnTo>
                      <a:pt x="1514" y="1902"/>
                    </a:lnTo>
                    <a:lnTo>
                      <a:pt x="1518" y="1905"/>
                    </a:lnTo>
                    <a:lnTo>
                      <a:pt x="1522" y="1902"/>
                    </a:lnTo>
                    <a:lnTo>
                      <a:pt x="1526" y="1900"/>
                    </a:lnTo>
                    <a:lnTo>
                      <a:pt x="1530" y="1900"/>
                    </a:lnTo>
                    <a:lnTo>
                      <a:pt x="1534" y="1899"/>
                    </a:lnTo>
                    <a:lnTo>
                      <a:pt x="1538" y="1893"/>
                    </a:lnTo>
                    <a:lnTo>
                      <a:pt x="1542" y="1896"/>
                    </a:lnTo>
                    <a:lnTo>
                      <a:pt x="1546" y="1894"/>
                    </a:lnTo>
                    <a:lnTo>
                      <a:pt x="1550" y="1893"/>
                    </a:lnTo>
                    <a:lnTo>
                      <a:pt x="1554" y="1890"/>
                    </a:lnTo>
                    <a:lnTo>
                      <a:pt x="1558" y="1889"/>
                    </a:lnTo>
                    <a:lnTo>
                      <a:pt x="1562" y="1883"/>
                    </a:lnTo>
                    <a:lnTo>
                      <a:pt x="1566" y="1882"/>
                    </a:lnTo>
                    <a:lnTo>
                      <a:pt x="1569" y="1881"/>
                    </a:lnTo>
                    <a:lnTo>
                      <a:pt x="1573" y="1881"/>
                    </a:lnTo>
                    <a:lnTo>
                      <a:pt x="1577" y="1875"/>
                    </a:lnTo>
                    <a:lnTo>
                      <a:pt x="1581" y="1872"/>
                    </a:lnTo>
                    <a:lnTo>
                      <a:pt x="1585" y="1872"/>
                    </a:lnTo>
                    <a:lnTo>
                      <a:pt x="1589" y="1867"/>
                    </a:lnTo>
                    <a:lnTo>
                      <a:pt x="1593" y="1865"/>
                    </a:lnTo>
                    <a:lnTo>
                      <a:pt x="1597" y="1863"/>
                    </a:lnTo>
                    <a:lnTo>
                      <a:pt x="1601" y="1859"/>
                    </a:lnTo>
                    <a:lnTo>
                      <a:pt x="1605" y="1855"/>
                    </a:lnTo>
                    <a:lnTo>
                      <a:pt x="1609" y="1853"/>
                    </a:lnTo>
                    <a:lnTo>
                      <a:pt x="1613" y="1852"/>
                    </a:lnTo>
                    <a:lnTo>
                      <a:pt x="1617" y="1848"/>
                    </a:lnTo>
                    <a:lnTo>
                      <a:pt x="1621" y="1843"/>
                    </a:lnTo>
                    <a:lnTo>
                      <a:pt x="1625" y="1844"/>
                    </a:lnTo>
                    <a:lnTo>
                      <a:pt x="1629" y="1838"/>
                    </a:lnTo>
                    <a:lnTo>
                      <a:pt x="1633" y="1837"/>
                    </a:lnTo>
                    <a:lnTo>
                      <a:pt x="1636" y="1837"/>
                    </a:lnTo>
                    <a:lnTo>
                      <a:pt x="1640" y="1835"/>
                    </a:lnTo>
                    <a:lnTo>
                      <a:pt x="1644" y="1826"/>
                    </a:lnTo>
                    <a:lnTo>
                      <a:pt x="1648" y="1822"/>
                    </a:lnTo>
                    <a:lnTo>
                      <a:pt x="1652" y="1820"/>
                    </a:lnTo>
                    <a:lnTo>
                      <a:pt x="1656" y="1813"/>
                    </a:lnTo>
                    <a:lnTo>
                      <a:pt x="1660" y="1814"/>
                    </a:lnTo>
                    <a:lnTo>
                      <a:pt x="1664" y="1811"/>
                    </a:lnTo>
                    <a:lnTo>
                      <a:pt x="1668" y="1805"/>
                    </a:lnTo>
                    <a:lnTo>
                      <a:pt x="1672" y="1801"/>
                    </a:lnTo>
                    <a:lnTo>
                      <a:pt x="1676" y="1799"/>
                    </a:lnTo>
                    <a:lnTo>
                      <a:pt x="1680" y="1795"/>
                    </a:lnTo>
                    <a:lnTo>
                      <a:pt x="1684" y="1790"/>
                    </a:lnTo>
                    <a:lnTo>
                      <a:pt x="1688" y="1790"/>
                    </a:lnTo>
                    <a:lnTo>
                      <a:pt x="1692" y="1785"/>
                    </a:lnTo>
                    <a:lnTo>
                      <a:pt x="1696" y="1782"/>
                    </a:lnTo>
                    <a:lnTo>
                      <a:pt x="1700" y="1779"/>
                    </a:lnTo>
                    <a:lnTo>
                      <a:pt x="1703" y="1774"/>
                    </a:lnTo>
                    <a:lnTo>
                      <a:pt x="1707" y="1768"/>
                    </a:lnTo>
                    <a:lnTo>
                      <a:pt x="1711" y="1767"/>
                    </a:lnTo>
                    <a:lnTo>
                      <a:pt x="1715" y="1759"/>
                    </a:lnTo>
                    <a:lnTo>
                      <a:pt x="1719" y="1759"/>
                    </a:lnTo>
                    <a:lnTo>
                      <a:pt x="1723" y="1754"/>
                    </a:lnTo>
                    <a:lnTo>
                      <a:pt x="1727" y="1749"/>
                    </a:lnTo>
                    <a:lnTo>
                      <a:pt x="1731" y="1743"/>
                    </a:lnTo>
                    <a:lnTo>
                      <a:pt x="1735" y="1742"/>
                    </a:lnTo>
                    <a:lnTo>
                      <a:pt x="1739" y="1735"/>
                    </a:lnTo>
                    <a:lnTo>
                      <a:pt x="1743" y="1732"/>
                    </a:lnTo>
                    <a:lnTo>
                      <a:pt x="1747" y="1727"/>
                    </a:lnTo>
                    <a:lnTo>
                      <a:pt x="1751" y="1723"/>
                    </a:lnTo>
                    <a:lnTo>
                      <a:pt x="1755" y="1716"/>
                    </a:lnTo>
                    <a:lnTo>
                      <a:pt x="1759" y="1715"/>
                    </a:lnTo>
                    <a:lnTo>
                      <a:pt x="1763" y="1713"/>
                    </a:lnTo>
                    <a:lnTo>
                      <a:pt x="1767" y="1707"/>
                    </a:lnTo>
                    <a:lnTo>
                      <a:pt x="1771" y="1701"/>
                    </a:lnTo>
                    <a:lnTo>
                      <a:pt x="1774" y="1695"/>
                    </a:lnTo>
                    <a:lnTo>
                      <a:pt x="1778" y="1694"/>
                    </a:lnTo>
                    <a:lnTo>
                      <a:pt x="1782" y="1690"/>
                    </a:lnTo>
                    <a:lnTo>
                      <a:pt x="1786" y="1683"/>
                    </a:lnTo>
                    <a:lnTo>
                      <a:pt x="1790" y="1678"/>
                    </a:lnTo>
                    <a:lnTo>
                      <a:pt x="1794" y="1673"/>
                    </a:lnTo>
                    <a:lnTo>
                      <a:pt x="1798" y="1669"/>
                    </a:lnTo>
                    <a:lnTo>
                      <a:pt x="1802" y="1662"/>
                    </a:lnTo>
                    <a:lnTo>
                      <a:pt x="1806" y="1657"/>
                    </a:lnTo>
                    <a:lnTo>
                      <a:pt x="1810" y="1654"/>
                    </a:lnTo>
                    <a:lnTo>
                      <a:pt x="1814" y="1646"/>
                    </a:lnTo>
                    <a:lnTo>
                      <a:pt x="1818" y="1643"/>
                    </a:lnTo>
                    <a:lnTo>
                      <a:pt x="1822" y="1640"/>
                    </a:lnTo>
                    <a:lnTo>
                      <a:pt x="1826" y="1636"/>
                    </a:lnTo>
                    <a:lnTo>
                      <a:pt x="1830" y="1627"/>
                    </a:lnTo>
                    <a:lnTo>
                      <a:pt x="1834" y="1625"/>
                    </a:lnTo>
                    <a:lnTo>
                      <a:pt x="1838" y="1620"/>
                    </a:lnTo>
                    <a:lnTo>
                      <a:pt x="1841" y="1613"/>
                    </a:lnTo>
                    <a:lnTo>
                      <a:pt x="1845" y="1608"/>
                    </a:lnTo>
                    <a:lnTo>
                      <a:pt x="1849" y="1605"/>
                    </a:lnTo>
                    <a:lnTo>
                      <a:pt x="1853" y="1594"/>
                    </a:lnTo>
                    <a:lnTo>
                      <a:pt x="1857" y="1594"/>
                    </a:lnTo>
                    <a:lnTo>
                      <a:pt x="1861" y="1588"/>
                    </a:lnTo>
                    <a:lnTo>
                      <a:pt x="1865" y="1584"/>
                    </a:lnTo>
                    <a:lnTo>
                      <a:pt x="1869" y="1578"/>
                    </a:lnTo>
                    <a:lnTo>
                      <a:pt x="1873" y="1570"/>
                    </a:lnTo>
                    <a:lnTo>
                      <a:pt x="1877" y="1566"/>
                    </a:lnTo>
                    <a:lnTo>
                      <a:pt x="1881" y="1563"/>
                    </a:lnTo>
                    <a:lnTo>
                      <a:pt x="1885" y="1555"/>
                    </a:lnTo>
                    <a:lnTo>
                      <a:pt x="1889" y="1550"/>
                    </a:lnTo>
                    <a:lnTo>
                      <a:pt x="1893" y="1541"/>
                    </a:lnTo>
                    <a:lnTo>
                      <a:pt x="1897" y="1539"/>
                    </a:lnTo>
                    <a:lnTo>
                      <a:pt x="1901" y="1532"/>
                    </a:lnTo>
                    <a:lnTo>
                      <a:pt x="1905" y="1529"/>
                    </a:lnTo>
                    <a:lnTo>
                      <a:pt x="1909" y="1521"/>
                    </a:lnTo>
                    <a:lnTo>
                      <a:pt x="1912" y="1518"/>
                    </a:lnTo>
                    <a:lnTo>
                      <a:pt x="1916" y="1511"/>
                    </a:lnTo>
                    <a:lnTo>
                      <a:pt x="1920" y="1505"/>
                    </a:lnTo>
                    <a:lnTo>
                      <a:pt x="1924" y="1499"/>
                    </a:lnTo>
                    <a:lnTo>
                      <a:pt x="1928" y="1495"/>
                    </a:lnTo>
                    <a:lnTo>
                      <a:pt x="1932" y="1489"/>
                    </a:lnTo>
                    <a:lnTo>
                      <a:pt x="1936" y="1485"/>
                    </a:lnTo>
                    <a:lnTo>
                      <a:pt x="1940" y="1477"/>
                    </a:lnTo>
                    <a:lnTo>
                      <a:pt x="1944" y="1473"/>
                    </a:lnTo>
                    <a:lnTo>
                      <a:pt x="1948" y="1469"/>
                    </a:lnTo>
                    <a:lnTo>
                      <a:pt x="1952" y="1463"/>
                    </a:lnTo>
                    <a:lnTo>
                      <a:pt x="1956" y="1457"/>
                    </a:lnTo>
                    <a:lnTo>
                      <a:pt x="1960" y="1448"/>
                    </a:lnTo>
                    <a:lnTo>
                      <a:pt x="1964" y="1444"/>
                    </a:lnTo>
                    <a:lnTo>
                      <a:pt x="1968" y="1437"/>
                    </a:lnTo>
                    <a:lnTo>
                      <a:pt x="1972" y="1428"/>
                    </a:lnTo>
                    <a:lnTo>
                      <a:pt x="1976" y="1428"/>
                    </a:lnTo>
                    <a:lnTo>
                      <a:pt x="1979" y="1421"/>
                    </a:lnTo>
                    <a:lnTo>
                      <a:pt x="1983" y="1412"/>
                    </a:lnTo>
                    <a:lnTo>
                      <a:pt x="1987" y="1405"/>
                    </a:lnTo>
                    <a:lnTo>
                      <a:pt x="1991" y="1406"/>
                    </a:lnTo>
                    <a:lnTo>
                      <a:pt x="1995" y="1395"/>
                    </a:lnTo>
                    <a:lnTo>
                      <a:pt x="1999" y="1389"/>
                    </a:lnTo>
                    <a:lnTo>
                      <a:pt x="2003" y="1386"/>
                    </a:lnTo>
                    <a:lnTo>
                      <a:pt x="2007" y="1378"/>
                    </a:lnTo>
                    <a:lnTo>
                      <a:pt x="2011" y="1373"/>
                    </a:lnTo>
                    <a:lnTo>
                      <a:pt x="2015" y="1366"/>
                    </a:lnTo>
                    <a:lnTo>
                      <a:pt x="2019" y="1360"/>
                    </a:lnTo>
                    <a:lnTo>
                      <a:pt x="2023" y="1358"/>
                    </a:lnTo>
                    <a:lnTo>
                      <a:pt x="2027" y="1348"/>
                    </a:lnTo>
                    <a:lnTo>
                      <a:pt x="2031" y="1346"/>
                    </a:lnTo>
                    <a:lnTo>
                      <a:pt x="2035" y="1336"/>
                    </a:lnTo>
                    <a:lnTo>
                      <a:pt x="2039" y="1332"/>
                    </a:lnTo>
                    <a:lnTo>
                      <a:pt x="2043" y="1324"/>
                    </a:lnTo>
                    <a:lnTo>
                      <a:pt x="2046" y="1320"/>
                    </a:lnTo>
                    <a:lnTo>
                      <a:pt x="2050" y="1312"/>
                    </a:lnTo>
                    <a:lnTo>
                      <a:pt x="2054" y="1306"/>
                    </a:lnTo>
                    <a:lnTo>
                      <a:pt x="2058" y="1303"/>
                    </a:lnTo>
                    <a:lnTo>
                      <a:pt x="2062" y="1296"/>
                    </a:lnTo>
                    <a:lnTo>
                      <a:pt x="2066" y="1291"/>
                    </a:lnTo>
                    <a:lnTo>
                      <a:pt x="2070" y="1285"/>
                    </a:lnTo>
                    <a:lnTo>
                      <a:pt x="2074" y="1278"/>
                    </a:lnTo>
                    <a:lnTo>
                      <a:pt x="2078" y="1268"/>
                    </a:lnTo>
                    <a:lnTo>
                      <a:pt x="2082" y="1265"/>
                    </a:lnTo>
                    <a:lnTo>
                      <a:pt x="2086" y="1258"/>
                    </a:lnTo>
                    <a:lnTo>
                      <a:pt x="2090" y="1254"/>
                    </a:lnTo>
                    <a:lnTo>
                      <a:pt x="2094" y="1247"/>
                    </a:lnTo>
                    <a:lnTo>
                      <a:pt x="2098" y="1242"/>
                    </a:lnTo>
                    <a:lnTo>
                      <a:pt x="2102" y="1237"/>
                    </a:lnTo>
                    <a:lnTo>
                      <a:pt x="2106" y="1232"/>
                    </a:lnTo>
                    <a:lnTo>
                      <a:pt x="2110" y="1227"/>
                    </a:lnTo>
                    <a:lnTo>
                      <a:pt x="2114" y="1216"/>
                    </a:lnTo>
                    <a:lnTo>
                      <a:pt x="2117" y="1210"/>
                    </a:lnTo>
                    <a:lnTo>
                      <a:pt x="2121" y="1206"/>
                    </a:lnTo>
                    <a:lnTo>
                      <a:pt x="2125" y="1203"/>
                    </a:lnTo>
                    <a:lnTo>
                      <a:pt x="2129" y="1196"/>
                    </a:lnTo>
                    <a:lnTo>
                      <a:pt x="2133" y="1186"/>
                    </a:lnTo>
                    <a:lnTo>
                      <a:pt x="2137" y="1183"/>
                    </a:lnTo>
                    <a:lnTo>
                      <a:pt x="2141" y="1178"/>
                    </a:lnTo>
                    <a:lnTo>
                      <a:pt x="2145" y="1168"/>
                    </a:lnTo>
                    <a:lnTo>
                      <a:pt x="2149" y="1167"/>
                    </a:lnTo>
                    <a:lnTo>
                      <a:pt x="2153" y="1159"/>
                    </a:lnTo>
                    <a:lnTo>
                      <a:pt x="2157" y="1151"/>
                    </a:lnTo>
                    <a:lnTo>
                      <a:pt x="2161" y="1146"/>
                    </a:lnTo>
                    <a:lnTo>
                      <a:pt x="2165" y="1139"/>
                    </a:lnTo>
                    <a:lnTo>
                      <a:pt x="2169" y="1133"/>
                    </a:lnTo>
                    <a:lnTo>
                      <a:pt x="2173" y="1127"/>
                    </a:lnTo>
                    <a:lnTo>
                      <a:pt x="2177" y="1120"/>
                    </a:lnTo>
                    <a:lnTo>
                      <a:pt x="2181" y="1115"/>
                    </a:lnTo>
                    <a:lnTo>
                      <a:pt x="2184" y="1111"/>
                    </a:lnTo>
                    <a:lnTo>
                      <a:pt x="2188" y="1104"/>
                    </a:lnTo>
                    <a:lnTo>
                      <a:pt x="2192" y="1095"/>
                    </a:lnTo>
                    <a:lnTo>
                      <a:pt x="2196" y="1092"/>
                    </a:lnTo>
                    <a:lnTo>
                      <a:pt x="2200" y="1085"/>
                    </a:lnTo>
                    <a:lnTo>
                      <a:pt x="2204" y="1079"/>
                    </a:lnTo>
                    <a:lnTo>
                      <a:pt x="2208" y="1073"/>
                    </a:lnTo>
                    <a:lnTo>
                      <a:pt x="2212" y="1068"/>
                    </a:lnTo>
                    <a:lnTo>
                      <a:pt x="2216" y="1062"/>
                    </a:lnTo>
                    <a:lnTo>
                      <a:pt x="2220" y="1058"/>
                    </a:lnTo>
                    <a:lnTo>
                      <a:pt x="2224" y="1049"/>
                    </a:lnTo>
                    <a:lnTo>
                      <a:pt x="2228" y="1043"/>
                    </a:lnTo>
                    <a:lnTo>
                      <a:pt x="2232" y="1039"/>
                    </a:lnTo>
                    <a:lnTo>
                      <a:pt x="2236" y="1034"/>
                    </a:lnTo>
                    <a:lnTo>
                      <a:pt x="2240" y="1024"/>
                    </a:lnTo>
                    <a:lnTo>
                      <a:pt x="2244" y="1018"/>
                    </a:lnTo>
                    <a:lnTo>
                      <a:pt x="2248" y="1015"/>
                    </a:lnTo>
                    <a:lnTo>
                      <a:pt x="2251" y="1006"/>
                    </a:lnTo>
                    <a:lnTo>
                      <a:pt x="2255" y="1002"/>
                    </a:lnTo>
                    <a:lnTo>
                      <a:pt x="2259" y="999"/>
                    </a:lnTo>
                    <a:lnTo>
                      <a:pt x="2263" y="991"/>
                    </a:lnTo>
                    <a:lnTo>
                      <a:pt x="2267" y="985"/>
                    </a:lnTo>
                    <a:lnTo>
                      <a:pt x="2271" y="981"/>
                    </a:lnTo>
                    <a:lnTo>
                      <a:pt x="2275" y="970"/>
                    </a:lnTo>
                    <a:lnTo>
                      <a:pt x="2279" y="970"/>
                    </a:lnTo>
                    <a:lnTo>
                      <a:pt x="2283" y="958"/>
                    </a:lnTo>
                    <a:lnTo>
                      <a:pt x="2287" y="957"/>
                    </a:lnTo>
                    <a:lnTo>
                      <a:pt x="2291" y="953"/>
                    </a:lnTo>
                    <a:lnTo>
                      <a:pt x="2295" y="942"/>
                    </a:lnTo>
                    <a:lnTo>
                      <a:pt x="2299" y="939"/>
                    </a:lnTo>
                    <a:lnTo>
                      <a:pt x="2303" y="930"/>
                    </a:lnTo>
                    <a:lnTo>
                      <a:pt x="2307" y="927"/>
                    </a:lnTo>
                    <a:lnTo>
                      <a:pt x="2311" y="921"/>
                    </a:lnTo>
                    <a:lnTo>
                      <a:pt x="2315" y="913"/>
                    </a:lnTo>
                    <a:lnTo>
                      <a:pt x="2319" y="909"/>
                    </a:lnTo>
                    <a:lnTo>
                      <a:pt x="2322" y="906"/>
                    </a:lnTo>
                    <a:lnTo>
                      <a:pt x="2326" y="899"/>
                    </a:lnTo>
                    <a:lnTo>
                      <a:pt x="2330" y="893"/>
                    </a:lnTo>
                    <a:lnTo>
                      <a:pt x="2334" y="886"/>
                    </a:lnTo>
                    <a:lnTo>
                      <a:pt x="2338" y="886"/>
                    </a:lnTo>
                    <a:lnTo>
                      <a:pt x="2342" y="878"/>
                    </a:lnTo>
                    <a:lnTo>
                      <a:pt x="2346" y="869"/>
                    </a:lnTo>
                    <a:lnTo>
                      <a:pt x="2350" y="870"/>
                    </a:lnTo>
                    <a:lnTo>
                      <a:pt x="2354" y="859"/>
                    </a:lnTo>
                    <a:lnTo>
                      <a:pt x="2358" y="853"/>
                    </a:lnTo>
                    <a:lnTo>
                      <a:pt x="2362" y="848"/>
                    </a:lnTo>
                    <a:lnTo>
                      <a:pt x="2366" y="846"/>
                    </a:lnTo>
                    <a:lnTo>
                      <a:pt x="2370" y="838"/>
                    </a:lnTo>
                    <a:lnTo>
                      <a:pt x="2374" y="832"/>
                    </a:lnTo>
                    <a:lnTo>
                      <a:pt x="2378" y="828"/>
                    </a:lnTo>
                    <a:lnTo>
                      <a:pt x="2382" y="822"/>
                    </a:lnTo>
                    <a:lnTo>
                      <a:pt x="2386" y="814"/>
                    </a:lnTo>
                    <a:lnTo>
                      <a:pt x="2389" y="812"/>
                    </a:lnTo>
                    <a:lnTo>
                      <a:pt x="2393" y="806"/>
                    </a:lnTo>
                    <a:lnTo>
                      <a:pt x="2397" y="801"/>
                    </a:lnTo>
                    <a:lnTo>
                      <a:pt x="2401" y="795"/>
                    </a:lnTo>
                    <a:lnTo>
                      <a:pt x="2405" y="793"/>
                    </a:lnTo>
                    <a:lnTo>
                      <a:pt x="2409" y="781"/>
                    </a:lnTo>
                    <a:lnTo>
                      <a:pt x="2413" y="779"/>
                    </a:lnTo>
                    <a:lnTo>
                      <a:pt x="2417" y="774"/>
                    </a:lnTo>
                    <a:lnTo>
                      <a:pt x="2421" y="770"/>
                    </a:lnTo>
                    <a:lnTo>
                      <a:pt x="2425" y="765"/>
                    </a:lnTo>
                    <a:lnTo>
                      <a:pt x="2429" y="759"/>
                    </a:lnTo>
                    <a:lnTo>
                      <a:pt x="2433" y="749"/>
                    </a:lnTo>
                    <a:lnTo>
                      <a:pt x="2437" y="750"/>
                    </a:lnTo>
                    <a:lnTo>
                      <a:pt x="2441" y="742"/>
                    </a:lnTo>
                    <a:lnTo>
                      <a:pt x="2445" y="735"/>
                    </a:lnTo>
                    <a:lnTo>
                      <a:pt x="2449" y="735"/>
                    </a:lnTo>
                    <a:lnTo>
                      <a:pt x="2453" y="724"/>
                    </a:lnTo>
                    <a:lnTo>
                      <a:pt x="2457" y="724"/>
                    </a:lnTo>
                    <a:lnTo>
                      <a:pt x="2460" y="716"/>
                    </a:lnTo>
                    <a:lnTo>
                      <a:pt x="2464" y="707"/>
                    </a:lnTo>
                    <a:lnTo>
                      <a:pt x="2468" y="707"/>
                    </a:lnTo>
                    <a:lnTo>
                      <a:pt x="2472" y="700"/>
                    </a:lnTo>
                    <a:lnTo>
                      <a:pt x="2476" y="697"/>
                    </a:lnTo>
                    <a:lnTo>
                      <a:pt x="2480" y="694"/>
                    </a:lnTo>
                    <a:lnTo>
                      <a:pt x="2484" y="685"/>
                    </a:lnTo>
                    <a:lnTo>
                      <a:pt x="2488" y="683"/>
                    </a:lnTo>
                    <a:lnTo>
                      <a:pt x="2492" y="674"/>
                    </a:lnTo>
                    <a:lnTo>
                      <a:pt x="2496" y="671"/>
                    </a:lnTo>
                    <a:lnTo>
                      <a:pt x="2500" y="665"/>
                    </a:lnTo>
                    <a:lnTo>
                      <a:pt x="2504" y="661"/>
                    </a:lnTo>
                    <a:lnTo>
                      <a:pt x="2508" y="656"/>
                    </a:lnTo>
                    <a:lnTo>
                      <a:pt x="2512" y="648"/>
                    </a:lnTo>
                    <a:lnTo>
                      <a:pt x="2516" y="645"/>
                    </a:lnTo>
                    <a:lnTo>
                      <a:pt x="2520" y="643"/>
                    </a:lnTo>
                    <a:lnTo>
                      <a:pt x="2524" y="631"/>
                    </a:lnTo>
                    <a:lnTo>
                      <a:pt x="2527" y="631"/>
                    </a:lnTo>
                    <a:lnTo>
                      <a:pt x="2531" y="627"/>
                    </a:lnTo>
                    <a:lnTo>
                      <a:pt x="2535" y="622"/>
                    </a:lnTo>
                    <a:lnTo>
                      <a:pt x="2539" y="620"/>
                    </a:lnTo>
                    <a:lnTo>
                      <a:pt x="2543" y="611"/>
                    </a:lnTo>
                    <a:lnTo>
                      <a:pt x="2547" y="608"/>
                    </a:lnTo>
                    <a:lnTo>
                      <a:pt x="2551" y="605"/>
                    </a:lnTo>
                    <a:lnTo>
                      <a:pt x="2555" y="598"/>
                    </a:lnTo>
                    <a:lnTo>
                      <a:pt x="2559" y="596"/>
                    </a:lnTo>
                    <a:lnTo>
                      <a:pt x="2563" y="590"/>
                    </a:lnTo>
                    <a:lnTo>
                      <a:pt x="2567" y="584"/>
                    </a:lnTo>
                    <a:lnTo>
                      <a:pt x="2571" y="581"/>
                    </a:lnTo>
                    <a:lnTo>
                      <a:pt x="2575" y="578"/>
                    </a:lnTo>
                    <a:lnTo>
                      <a:pt x="2579" y="569"/>
                    </a:lnTo>
                    <a:lnTo>
                      <a:pt x="2583" y="566"/>
                    </a:lnTo>
                    <a:lnTo>
                      <a:pt x="2587" y="563"/>
                    </a:lnTo>
                    <a:lnTo>
                      <a:pt x="2591" y="558"/>
                    </a:lnTo>
                    <a:lnTo>
                      <a:pt x="2594" y="556"/>
                    </a:lnTo>
                    <a:lnTo>
                      <a:pt x="2598" y="546"/>
                    </a:lnTo>
                    <a:lnTo>
                      <a:pt x="2602" y="545"/>
                    </a:lnTo>
                    <a:lnTo>
                      <a:pt x="2606" y="541"/>
                    </a:lnTo>
                    <a:lnTo>
                      <a:pt x="2610" y="539"/>
                    </a:lnTo>
                    <a:lnTo>
                      <a:pt x="2614" y="533"/>
                    </a:lnTo>
                    <a:lnTo>
                      <a:pt x="2618" y="531"/>
                    </a:lnTo>
                    <a:lnTo>
                      <a:pt x="2622" y="522"/>
                    </a:lnTo>
                    <a:lnTo>
                      <a:pt x="2626" y="522"/>
                    </a:lnTo>
                    <a:lnTo>
                      <a:pt x="2630" y="515"/>
                    </a:lnTo>
                    <a:lnTo>
                      <a:pt x="2634" y="510"/>
                    </a:lnTo>
                    <a:lnTo>
                      <a:pt x="2638" y="503"/>
                    </a:lnTo>
                    <a:lnTo>
                      <a:pt x="2642" y="503"/>
                    </a:lnTo>
                    <a:lnTo>
                      <a:pt x="2646" y="497"/>
                    </a:lnTo>
                    <a:lnTo>
                      <a:pt x="2650" y="492"/>
                    </a:lnTo>
                    <a:lnTo>
                      <a:pt x="2654" y="488"/>
                    </a:lnTo>
                    <a:lnTo>
                      <a:pt x="2658" y="488"/>
                    </a:lnTo>
                    <a:lnTo>
                      <a:pt x="2662" y="481"/>
                    </a:lnTo>
                    <a:lnTo>
                      <a:pt x="2665" y="479"/>
                    </a:lnTo>
                    <a:lnTo>
                      <a:pt x="2669" y="474"/>
                    </a:lnTo>
                    <a:lnTo>
                      <a:pt x="2673" y="470"/>
                    </a:lnTo>
                    <a:lnTo>
                      <a:pt x="2677" y="468"/>
                    </a:lnTo>
                    <a:lnTo>
                      <a:pt x="2681" y="464"/>
                    </a:lnTo>
                    <a:lnTo>
                      <a:pt x="2685" y="457"/>
                    </a:lnTo>
                    <a:lnTo>
                      <a:pt x="2689" y="457"/>
                    </a:lnTo>
                    <a:lnTo>
                      <a:pt x="2693" y="451"/>
                    </a:lnTo>
                    <a:lnTo>
                      <a:pt x="2697" y="450"/>
                    </a:lnTo>
                    <a:lnTo>
                      <a:pt x="2701" y="445"/>
                    </a:lnTo>
                    <a:lnTo>
                      <a:pt x="2705" y="440"/>
                    </a:lnTo>
                    <a:lnTo>
                      <a:pt x="2709" y="436"/>
                    </a:lnTo>
                    <a:lnTo>
                      <a:pt x="2713" y="433"/>
                    </a:lnTo>
                    <a:lnTo>
                      <a:pt x="2717" y="428"/>
                    </a:lnTo>
                    <a:lnTo>
                      <a:pt x="2721" y="422"/>
                    </a:lnTo>
                    <a:lnTo>
                      <a:pt x="2725" y="418"/>
                    </a:lnTo>
                    <a:lnTo>
                      <a:pt x="2729" y="417"/>
                    </a:lnTo>
                    <a:lnTo>
                      <a:pt x="2732" y="412"/>
                    </a:lnTo>
                    <a:lnTo>
                      <a:pt x="2736" y="409"/>
                    </a:lnTo>
                    <a:lnTo>
                      <a:pt x="2740" y="406"/>
                    </a:lnTo>
                    <a:lnTo>
                      <a:pt x="2744" y="403"/>
                    </a:lnTo>
                    <a:lnTo>
                      <a:pt x="2748" y="399"/>
                    </a:lnTo>
                    <a:lnTo>
                      <a:pt x="2752" y="394"/>
                    </a:lnTo>
                    <a:lnTo>
                      <a:pt x="2756" y="392"/>
                    </a:lnTo>
                    <a:lnTo>
                      <a:pt x="2760" y="388"/>
                    </a:lnTo>
                    <a:lnTo>
                      <a:pt x="2764" y="380"/>
                    </a:lnTo>
                    <a:lnTo>
                      <a:pt x="2768" y="380"/>
                    </a:lnTo>
                    <a:lnTo>
                      <a:pt x="2772" y="377"/>
                    </a:lnTo>
                    <a:lnTo>
                      <a:pt x="2776" y="374"/>
                    </a:lnTo>
                    <a:lnTo>
                      <a:pt x="2780" y="370"/>
                    </a:lnTo>
                    <a:lnTo>
                      <a:pt x="2784" y="365"/>
                    </a:lnTo>
                    <a:lnTo>
                      <a:pt x="2788" y="364"/>
                    </a:lnTo>
                    <a:lnTo>
                      <a:pt x="2792" y="360"/>
                    </a:lnTo>
                    <a:lnTo>
                      <a:pt x="2796" y="357"/>
                    </a:lnTo>
                    <a:lnTo>
                      <a:pt x="2799" y="351"/>
                    </a:lnTo>
                    <a:lnTo>
                      <a:pt x="2803" y="349"/>
                    </a:lnTo>
                    <a:lnTo>
                      <a:pt x="2807" y="347"/>
                    </a:lnTo>
                    <a:lnTo>
                      <a:pt x="2811" y="345"/>
                    </a:lnTo>
                    <a:lnTo>
                      <a:pt x="2815" y="338"/>
                    </a:lnTo>
                    <a:lnTo>
                      <a:pt x="2819" y="337"/>
                    </a:lnTo>
                    <a:lnTo>
                      <a:pt x="2823" y="331"/>
                    </a:lnTo>
                    <a:lnTo>
                      <a:pt x="2827" y="330"/>
                    </a:lnTo>
                    <a:lnTo>
                      <a:pt x="2831" y="329"/>
                    </a:lnTo>
                    <a:lnTo>
                      <a:pt x="2835" y="325"/>
                    </a:lnTo>
                    <a:lnTo>
                      <a:pt x="2839" y="319"/>
                    </a:lnTo>
                    <a:lnTo>
                      <a:pt x="2843" y="318"/>
                    </a:lnTo>
                    <a:lnTo>
                      <a:pt x="2847" y="314"/>
                    </a:lnTo>
                    <a:lnTo>
                      <a:pt x="2851" y="312"/>
                    </a:lnTo>
                    <a:lnTo>
                      <a:pt x="2855" y="305"/>
                    </a:lnTo>
                    <a:lnTo>
                      <a:pt x="2859" y="305"/>
                    </a:lnTo>
                    <a:lnTo>
                      <a:pt x="2863" y="301"/>
                    </a:lnTo>
                    <a:lnTo>
                      <a:pt x="2867" y="299"/>
                    </a:lnTo>
                    <a:lnTo>
                      <a:pt x="2870" y="296"/>
                    </a:lnTo>
                    <a:lnTo>
                      <a:pt x="2874" y="291"/>
                    </a:lnTo>
                    <a:lnTo>
                      <a:pt x="2878" y="290"/>
                    </a:lnTo>
                    <a:lnTo>
                      <a:pt x="2882" y="288"/>
                    </a:lnTo>
                    <a:lnTo>
                      <a:pt x="2886" y="285"/>
                    </a:lnTo>
                    <a:lnTo>
                      <a:pt x="2890" y="284"/>
                    </a:lnTo>
                    <a:lnTo>
                      <a:pt x="2894" y="281"/>
                    </a:lnTo>
                    <a:lnTo>
                      <a:pt x="2898" y="276"/>
                    </a:lnTo>
                    <a:lnTo>
                      <a:pt x="2902" y="276"/>
                    </a:lnTo>
                    <a:lnTo>
                      <a:pt x="2906" y="271"/>
                    </a:lnTo>
                    <a:lnTo>
                      <a:pt x="2910" y="271"/>
                    </a:lnTo>
                    <a:lnTo>
                      <a:pt x="2914" y="267"/>
                    </a:lnTo>
                    <a:lnTo>
                      <a:pt x="2918" y="267"/>
                    </a:lnTo>
                    <a:lnTo>
                      <a:pt x="2922" y="260"/>
                    </a:lnTo>
                    <a:lnTo>
                      <a:pt x="2926" y="258"/>
                    </a:lnTo>
                    <a:lnTo>
                      <a:pt x="2930" y="260"/>
                    </a:lnTo>
                    <a:lnTo>
                      <a:pt x="2934" y="254"/>
                    </a:lnTo>
                    <a:lnTo>
                      <a:pt x="2937" y="252"/>
                    </a:lnTo>
                    <a:lnTo>
                      <a:pt x="2941" y="252"/>
                    </a:lnTo>
                    <a:lnTo>
                      <a:pt x="2945" y="247"/>
                    </a:lnTo>
                    <a:lnTo>
                      <a:pt x="2949" y="242"/>
                    </a:lnTo>
                    <a:lnTo>
                      <a:pt x="2953" y="243"/>
                    </a:lnTo>
                    <a:lnTo>
                      <a:pt x="2957" y="236"/>
                    </a:lnTo>
                    <a:lnTo>
                      <a:pt x="2961" y="236"/>
                    </a:lnTo>
                    <a:lnTo>
                      <a:pt x="2965" y="236"/>
                    </a:lnTo>
                    <a:lnTo>
                      <a:pt x="2969" y="229"/>
                    </a:lnTo>
                    <a:lnTo>
                      <a:pt x="2973" y="231"/>
                    </a:lnTo>
                    <a:lnTo>
                      <a:pt x="2977" y="226"/>
                    </a:lnTo>
                    <a:lnTo>
                      <a:pt x="2981" y="225"/>
                    </a:lnTo>
                    <a:lnTo>
                      <a:pt x="2985" y="221"/>
                    </a:lnTo>
                    <a:lnTo>
                      <a:pt x="2989" y="221"/>
                    </a:lnTo>
                    <a:lnTo>
                      <a:pt x="2993" y="217"/>
                    </a:lnTo>
                    <a:lnTo>
                      <a:pt x="2997" y="215"/>
                    </a:lnTo>
                    <a:lnTo>
                      <a:pt x="3001" y="214"/>
                    </a:lnTo>
                    <a:lnTo>
                      <a:pt x="3005" y="2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1" name="Line 4783"/>
              <p:cNvSpPr>
                <a:spLocks noChangeShapeType="1"/>
              </p:cNvSpPr>
              <p:nvPr/>
            </p:nvSpPr>
            <p:spPr bwMode="auto">
              <a:xfrm flipV="1">
                <a:off x="31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2" name="Line 4784"/>
              <p:cNvSpPr>
                <a:spLocks noChangeShapeType="1"/>
              </p:cNvSpPr>
              <p:nvPr/>
            </p:nvSpPr>
            <p:spPr bwMode="auto">
              <a:xfrm>
                <a:off x="311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3" name="Line 4785"/>
              <p:cNvSpPr>
                <a:spLocks noChangeShapeType="1"/>
              </p:cNvSpPr>
              <p:nvPr/>
            </p:nvSpPr>
            <p:spPr bwMode="auto">
              <a:xfrm flipV="1">
                <a:off x="3119" y="2013"/>
                <a:ext cx="2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4" name="Freeform 4786"/>
              <p:cNvSpPr>
                <a:spLocks/>
              </p:cNvSpPr>
              <p:nvPr/>
            </p:nvSpPr>
            <p:spPr bwMode="auto">
              <a:xfrm flipV="1">
                <a:off x="3121" y="909"/>
                <a:ext cx="1692" cy="1107"/>
              </a:xfrm>
              <a:custGeom>
                <a:avLst/>
                <a:gdLst/>
                <a:ahLst/>
                <a:cxnLst>
                  <a:cxn ang="0">
                    <a:pos x="44" y="15"/>
                  </a:cxn>
                  <a:cxn ang="0">
                    <a:pos x="91" y="34"/>
                  </a:cxn>
                  <a:cxn ang="0">
                    <a:pos x="138" y="51"/>
                  </a:cxn>
                  <a:cxn ang="0">
                    <a:pos x="186" y="87"/>
                  </a:cxn>
                  <a:cxn ang="0">
                    <a:pos x="233" y="128"/>
                  </a:cxn>
                  <a:cxn ang="0">
                    <a:pos x="280" y="188"/>
                  </a:cxn>
                  <a:cxn ang="0">
                    <a:pos x="328" y="252"/>
                  </a:cxn>
                  <a:cxn ang="0">
                    <a:pos x="375" y="323"/>
                  </a:cxn>
                  <a:cxn ang="0">
                    <a:pos x="422" y="404"/>
                  </a:cxn>
                  <a:cxn ang="0">
                    <a:pos x="470" y="489"/>
                  </a:cxn>
                  <a:cxn ang="0">
                    <a:pos x="517" y="596"/>
                  </a:cxn>
                  <a:cxn ang="0">
                    <a:pos x="564" y="684"/>
                  </a:cxn>
                  <a:cxn ang="0">
                    <a:pos x="611" y="795"/>
                  </a:cxn>
                  <a:cxn ang="0">
                    <a:pos x="659" y="895"/>
                  </a:cxn>
                  <a:cxn ang="0">
                    <a:pos x="706" y="1011"/>
                  </a:cxn>
                  <a:cxn ang="0">
                    <a:pos x="753" y="1122"/>
                  </a:cxn>
                  <a:cxn ang="0">
                    <a:pos x="801" y="1226"/>
                  </a:cxn>
                  <a:cxn ang="0">
                    <a:pos x="848" y="1321"/>
                  </a:cxn>
                  <a:cxn ang="0">
                    <a:pos x="895" y="1423"/>
                  </a:cxn>
                  <a:cxn ang="0">
                    <a:pos x="943" y="1511"/>
                  </a:cxn>
                  <a:cxn ang="0">
                    <a:pos x="990" y="1596"/>
                  </a:cxn>
                  <a:cxn ang="0">
                    <a:pos x="1037" y="1669"/>
                  </a:cxn>
                  <a:cxn ang="0">
                    <a:pos x="1085" y="1737"/>
                  </a:cxn>
                  <a:cxn ang="0">
                    <a:pos x="1132" y="1791"/>
                  </a:cxn>
                  <a:cxn ang="0">
                    <a:pos x="1179" y="1840"/>
                  </a:cxn>
                  <a:cxn ang="0">
                    <a:pos x="1226" y="1874"/>
                  </a:cxn>
                  <a:cxn ang="0">
                    <a:pos x="1274" y="1898"/>
                  </a:cxn>
                  <a:cxn ang="0">
                    <a:pos x="1321" y="1915"/>
                  </a:cxn>
                  <a:cxn ang="0">
                    <a:pos x="1368" y="1919"/>
                  </a:cxn>
                  <a:cxn ang="0">
                    <a:pos x="1416" y="1908"/>
                  </a:cxn>
                  <a:cxn ang="0">
                    <a:pos x="1463" y="1896"/>
                  </a:cxn>
                  <a:cxn ang="0">
                    <a:pos x="1510" y="1870"/>
                  </a:cxn>
                  <a:cxn ang="0">
                    <a:pos x="1558" y="1844"/>
                  </a:cxn>
                  <a:cxn ang="0">
                    <a:pos x="1605" y="1803"/>
                  </a:cxn>
                  <a:cxn ang="0">
                    <a:pos x="1652" y="1765"/>
                  </a:cxn>
                  <a:cxn ang="0">
                    <a:pos x="1700" y="1709"/>
                  </a:cxn>
                  <a:cxn ang="0">
                    <a:pos x="1747" y="1654"/>
                  </a:cxn>
                  <a:cxn ang="0">
                    <a:pos x="1794" y="1590"/>
                  </a:cxn>
                  <a:cxn ang="0">
                    <a:pos x="1842" y="1524"/>
                  </a:cxn>
                  <a:cxn ang="0">
                    <a:pos x="1889" y="1455"/>
                  </a:cxn>
                  <a:cxn ang="0">
                    <a:pos x="1936" y="1385"/>
                  </a:cxn>
                  <a:cxn ang="0">
                    <a:pos x="1983" y="1316"/>
                  </a:cxn>
                  <a:cxn ang="0">
                    <a:pos x="2031" y="1248"/>
                  </a:cxn>
                  <a:cxn ang="0">
                    <a:pos x="2078" y="1173"/>
                  </a:cxn>
                  <a:cxn ang="0">
                    <a:pos x="2125" y="1098"/>
                  </a:cxn>
                  <a:cxn ang="0">
                    <a:pos x="2173" y="1028"/>
                  </a:cxn>
                  <a:cxn ang="0">
                    <a:pos x="2220" y="961"/>
                  </a:cxn>
                  <a:cxn ang="0">
                    <a:pos x="2267" y="887"/>
                  </a:cxn>
                  <a:cxn ang="0">
                    <a:pos x="2315" y="820"/>
                  </a:cxn>
                  <a:cxn ang="0">
                    <a:pos x="2362" y="756"/>
                  </a:cxn>
                  <a:cxn ang="0">
                    <a:pos x="2409" y="696"/>
                  </a:cxn>
                  <a:cxn ang="0">
                    <a:pos x="2457" y="635"/>
                  </a:cxn>
                  <a:cxn ang="0">
                    <a:pos x="2504" y="581"/>
                  </a:cxn>
                  <a:cxn ang="0">
                    <a:pos x="2551" y="524"/>
                  </a:cxn>
                  <a:cxn ang="0">
                    <a:pos x="2598" y="479"/>
                  </a:cxn>
                  <a:cxn ang="0">
                    <a:pos x="2646" y="432"/>
                  </a:cxn>
                  <a:cxn ang="0">
                    <a:pos x="2693" y="389"/>
                  </a:cxn>
                  <a:cxn ang="0">
                    <a:pos x="2740" y="348"/>
                  </a:cxn>
                  <a:cxn ang="0">
                    <a:pos x="2788" y="308"/>
                  </a:cxn>
                  <a:cxn ang="0">
                    <a:pos x="2835" y="276"/>
                  </a:cxn>
                  <a:cxn ang="0">
                    <a:pos x="2882" y="239"/>
                  </a:cxn>
                  <a:cxn ang="0">
                    <a:pos x="2930" y="209"/>
                  </a:cxn>
                </a:cxnLst>
                <a:rect l="0" t="0" r="r" b="b"/>
                <a:pathLst>
                  <a:path w="2938" h="1923">
                    <a:moveTo>
                      <a:pt x="0" y="6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20" y="4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32" y="8"/>
                    </a:lnTo>
                    <a:lnTo>
                      <a:pt x="36" y="11"/>
                    </a:lnTo>
                    <a:lnTo>
                      <a:pt x="40" y="11"/>
                    </a:lnTo>
                    <a:lnTo>
                      <a:pt x="44" y="15"/>
                    </a:lnTo>
                    <a:lnTo>
                      <a:pt x="48" y="11"/>
                    </a:lnTo>
                    <a:lnTo>
                      <a:pt x="52" y="15"/>
                    </a:lnTo>
                    <a:lnTo>
                      <a:pt x="56" y="11"/>
                    </a:lnTo>
                    <a:lnTo>
                      <a:pt x="60" y="10"/>
                    </a:lnTo>
                    <a:lnTo>
                      <a:pt x="63" y="17"/>
                    </a:lnTo>
                    <a:lnTo>
                      <a:pt x="67" y="17"/>
                    </a:lnTo>
                    <a:lnTo>
                      <a:pt x="71" y="23"/>
                    </a:lnTo>
                    <a:lnTo>
                      <a:pt x="75" y="25"/>
                    </a:lnTo>
                    <a:lnTo>
                      <a:pt x="79" y="23"/>
                    </a:lnTo>
                    <a:lnTo>
                      <a:pt x="83" y="26"/>
                    </a:lnTo>
                    <a:lnTo>
                      <a:pt x="87" y="25"/>
                    </a:lnTo>
                    <a:lnTo>
                      <a:pt x="91" y="34"/>
                    </a:lnTo>
                    <a:lnTo>
                      <a:pt x="95" y="36"/>
                    </a:lnTo>
                    <a:lnTo>
                      <a:pt x="99" y="38"/>
                    </a:lnTo>
                    <a:lnTo>
                      <a:pt x="103" y="36"/>
                    </a:lnTo>
                    <a:lnTo>
                      <a:pt x="107" y="38"/>
                    </a:lnTo>
                    <a:lnTo>
                      <a:pt x="111" y="40"/>
                    </a:lnTo>
                    <a:lnTo>
                      <a:pt x="115" y="38"/>
                    </a:lnTo>
                    <a:lnTo>
                      <a:pt x="119" y="47"/>
                    </a:lnTo>
                    <a:lnTo>
                      <a:pt x="123" y="41"/>
                    </a:lnTo>
                    <a:lnTo>
                      <a:pt x="127" y="47"/>
                    </a:lnTo>
                    <a:lnTo>
                      <a:pt x="130" y="51"/>
                    </a:lnTo>
                    <a:lnTo>
                      <a:pt x="134" y="55"/>
                    </a:lnTo>
                    <a:lnTo>
                      <a:pt x="138" y="51"/>
                    </a:lnTo>
                    <a:lnTo>
                      <a:pt x="142" y="53"/>
                    </a:lnTo>
                    <a:lnTo>
                      <a:pt x="146" y="58"/>
                    </a:lnTo>
                    <a:lnTo>
                      <a:pt x="150" y="64"/>
                    </a:lnTo>
                    <a:lnTo>
                      <a:pt x="154" y="68"/>
                    </a:lnTo>
                    <a:lnTo>
                      <a:pt x="158" y="66"/>
                    </a:lnTo>
                    <a:lnTo>
                      <a:pt x="162" y="70"/>
                    </a:lnTo>
                    <a:lnTo>
                      <a:pt x="166" y="72"/>
                    </a:lnTo>
                    <a:lnTo>
                      <a:pt x="170" y="83"/>
                    </a:lnTo>
                    <a:lnTo>
                      <a:pt x="174" y="85"/>
                    </a:lnTo>
                    <a:lnTo>
                      <a:pt x="178" y="81"/>
                    </a:lnTo>
                    <a:lnTo>
                      <a:pt x="182" y="92"/>
                    </a:lnTo>
                    <a:lnTo>
                      <a:pt x="186" y="87"/>
                    </a:lnTo>
                    <a:lnTo>
                      <a:pt x="190" y="94"/>
                    </a:lnTo>
                    <a:lnTo>
                      <a:pt x="194" y="96"/>
                    </a:lnTo>
                    <a:lnTo>
                      <a:pt x="198" y="98"/>
                    </a:lnTo>
                    <a:lnTo>
                      <a:pt x="201" y="107"/>
                    </a:lnTo>
                    <a:lnTo>
                      <a:pt x="205" y="109"/>
                    </a:lnTo>
                    <a:lnTo>
                      <a:pt x="209" y="109"/>
                    </a:lnTo>
                    <a:lnTo>
                      <a:pt x="213" y="120"/>
                    </a:lnTo>
                    <a:lnTo>
                      <a:pt x="217" y="122"/>
                    </a:lnTo>
                    <a:lnTo>
                      <a:pt x="221" y="117"/>
                    </a:lnTo>
                    <a:lnTo>
                      <a:pt x="225" y="135"/>
                    </a:lnTo>
                    <a:lnTo>
                      <a:pt x="229" y="132"/>
                    </a:lnTo>
                    <a:lnTo>
                      <a:pt x="233" y="128"/>
                    </a:lnTo>
                    <a:lnTo>
                      <a:pt x="237" y="143"/>
                    </a:lnTo>
                    <a:lnTo>
                      <a:pt x="241" y="139"/>
                    </a:lnTo>
                    <a:lnTo>
                      <a:pt x="245" y="149"/>
                    </a:lnTo>
                    <a:lnTo>
                      <a:pt x="249" y="154"/>
                    </a:lnTo>
                    <a:lnTo>
                      <a:pt x="253" y="164"/>
                    </a:lnTo>
                    <a:lnTo>
                      <a:pt x="257" y="162"/>
                    </a:lnTo>
                    <a:lnTo>
                      <a:pt x="261" y="171"/>
                    </a:lnTo>
                    <a:lnTo>
                      <a:pt x="265" y="171"/>
                    </a:lnTo>
                    <a:lnTo>
                      <a:pt x="268" y="173"/>
                    </a:lnTo>
                    <a:lnTo>
                      <a:pt x="272" y="181"/>
                    </a:lnTo>
                    <a:lnTo>
                      <a:pt x="276" y="186"/>
                    </a:lnTo>
                    <a:lnTo>
                      <a:pt x="280" y="188"/>
                    </a:lnTo>
                    <a:lnTo>
                      <a:pt x="284" y="196"/>
                    </a:lnTo>
                    <a:lnTo>
                      <a:pt x="288" y="197"/>
                    </a:lnTo>
                    <a:lnTo>
                      <a:pt x="292" y="203"/>
                    </a:lnTo>
                    <a:lnTo>
                      <a:pt x="296" y="209"/>
                    </a:lnTo>
                    <a:lnTo>
                      <a:pt x="300" y="214"/>
                    </a:lnTo>
                    <a:lnTo>
                      <a:pt x="304" y="218"/>
                    </a:lnTo>
                    <a:lnTo>
                      <a:pt x="308" y="224"/>
                    </a:lnTo>
                    <a:lnTo>
                      <a:pt x="312" y="228"/>
                    </a:lnTo>
                    <a:lnTo>
                      <a:pt x="316" y="235"/>
                    </a:lnTo>
                    <a:lnTo>
                      <a:pt x="320" y="237"/>
                    </a:lnTo>
                    <a:lnTo>
                      <a:pt x="324" y="248"/>
                    </a:lnTo>
                    <a:lnTo>
                      <a:pt x="328" y="252"/>
                    </a:lnTo>
                    <a:lnTo>
                      <a:pt x="332" y="259"/>
                    </a:lnTo>
                    <a:lnTo>
                      <a:pt x="335" y="261"/>
                    </a:lnTo>
                    <a:lnTo>
                      <a:pt x="339" y="267"/>
                    </a:lnTo>
                    <a:lnTo>
                      <a:pt x="343" y="273"/>
                    </a:lnTo>
                    <a:lnTo>
                      <a:pt x="347" y="282"/>
                    </a:lnTo>
                    <a:lnTo>
                      <a:pt x="351" y="284"/>
                    </a:lnTo>
                    <a:lnTo>
                      <a:pt x="355" y="293"/>
                    </a:lnTo>
                    <a:lnTo>
                      <a:pt x="359" y="297"/>
                    </a:lnTo>
                    <a:lnTo>
                      <a:pt x="363" y="306"/>
                    </a:lnTo>
                    <a:lnTo>
                      <a:pt x="367" y="314"/>
                    </a:lnTo>
                    <a:lnTo>
                      <a:pt x="371" y="316"/>
                    </a:lnTo>
                    <a:lnTo>
                      <a:pt x="375" y="323"/>
                    </a:lnTo>
                    <a:lnTo>
                      <a:pt x="379" y="338"/>
                    </a:lnTo>
                    <a:lnTo>
                      <a:pt x="383" y="335"/>
                    </a:lnTo>
                    <a:lnTo>
                      <a:pt x="387" y="350"/>
                    </a:lnTo>
                    <a:lnTo>
                      <a:pt x="391" y="346"/>
                    </a:lnTo>
                    <a:lnTo>
                      <a:pt x="395" y="357"/>
                    </a:lnTo>
                    <a:lnTo>
                      <a:pt x="399" y="365"/>
                    </a:lnTo>
                    <a:lnTo>
                      <a:pt x="403" y="367"/>
                    </a:lnTo>
                    <a:lnTo>
                      <a:pt x="406" y="374"/>
                    </a:lnTo>
                    <a:lnTo>
                      <a:pt x="410" y="382"/>
                    </a:lnTo>
                    <a:lnTo>
                      <a:pt x="414" y="393"/>
                    </a:lnTo>
                    <a:lnTo>
                      <a:pt x="418" y="400"/>
                    </a:lnTo>
                    <a:lnTo>
                      <a:pt x="422" y="404"/>
                    </a:lnTo>
                    <a:lnTo>
                      <a:pt x="426" y="412"/>
                    </a:lnTo>
                    <a:lnTo>
                      <a:pt x="430" y="419"/>
                    </a:lnTo>
                    <a:lnTo>
                      <a:pt x="434" y="427"/>
                    </a:lnTo>
                    <a:lnTo>
                      <a:pt x="438" y="429"/>
                    </a:lnTo>
                    <a:lnTo>
                      <a:pt x="442" y="438"/>
                    </a:lnTo>
                    <a:lnTo>
                      <a:pt x="446" y="451"/>
                    </a:lnTo>
                    <a:lnTo>
                      <a:pt x="450" y="457"/>
                    </a:lnTo>
                    <a:lnTo>
                      <a:pt x="454" y="464"/>
                    </a:lnTo>
                    <a:lnTo>
                      <a:pt x="458" y="468"/>
                    </a:lnTo>
                    <a:lnTo>
                      <a:pt x="462" y="478"/>
                    </a:lnTo>
                    <a:lnTo>
                      <a:pt x="466" y="478"/>
                    </a:lnTo>
                    <a:lnTo>
                      <a:pt x="470" y="489"/>
                    </a:lnTo>
                    <a:lnTo>
                      <a:pt x="473" y="509"/>
                    </a:lnTo>
                    <a:lnTo>
                      <a:pt x="477" y="508"/>
                    </a:lnTo>
                    <a:lnTo>
                      <a:pt x="481" y="519"/>
                    </a:lnTo>
                    <a:lnTo>
                      <a:pt x="485" y="524"/>
                    </a:lnTo>
                    <a:lnTo>
                      <a:pt x="489" y="538"/>
                    </a:lnTo>
                    <a:lnTo>
                      <a:pt x="493" y="538"/>
                    </a:lnTo>
                    <a:lnTo>
                      <a:pt x="497" y="549"/>
                    </a:lnTo>
                    <a:lnTo>
                      <a:pt x="501" y="556"/>
                    </a:lnTo>
                    <a:lnTo>
                      <a:pt x="505" y="566"/>
                    </a:lnTo>
                    <a:lnTo>
                      <a:pt x="509" y="570"/>
                    </a:lnTo>
                    <a:lnTo>
                      <a:pt x="513" y="577"/>
                    </a:lnTo>
                    <a:lnTo>
                      <a:pt x="517" y="596"/>
                    </a:lnTo>
                    <a:lnTo>
                      <a:pt x="521" y="594"/>
                    </a:lnTo>
                    <a:lnTo>
                      <a:pt x="525" y="607"/>
                    </a:lnTo>
                    <a:lnTo>
                      <a:pt x="529" y="613"/>
                    </a:lnTo>
                    <a:lnTo>
                      <a:pt x="533" y="620"/>
                    </a:lnTo>
                    <a:lnTo>
                      <a:pt x="537" y="630"/>
                    </a:lnTo>
                    <a:lnTo>
                      <a:pt x="541" y="637"/>
                    </a:lnTo>
                    <a:lnTo>
                      <a:pt x="544" y="649"/>
                    </a:lnTo>
                    <a:lnTo>
                      <a:pt x="548" y="662"/>
                    </a:lnTo>
                    <a:lnTo>
                      <a:pt x="552" y="658"/>
                    </a:lnTo>
                    <a:lnTo>
                      <a:pt x="556" y="669"/>
                    </a:lnTo>
                    <a:lnTo>
                      <a:pt x="560" y="682"/>
                    </a:lnTo>
                    <a:lnTo>
                      <a:pt x="564" y="684"/>
                    </a:lnTo>
                    <a:lnTo>
                      <a:pt x="568" y="707"/>
                    </a:lnTo>
                    <a:lnTo>
                      <a:pt x="572" y="707"/>
                    </a:lnTo>
                    <a:lnTo>
                      <a:pt x="576" y="714"/>
                    </a:lnTo>
                    <a:lnTo>
                      <a:pt x="580" y="726"/>
                    </a:lnTo>
                    <a:lnTo>
                      <a:pt x="584" y="731"/>
                    </a:lnTo>
                    <a:lnTo>
                      <a:pt x="588" y="744"/>
                    </a:lnTo>
                    <a:lnTo>
                      <a:pt x="592" y="754"/>
                    </a:lnTo>
                    <a:lnTo>
                      <a:pt x="596" y="756"/>
                    </a:lnTo>
                    <a:lnTo>
                      <a:pt x="600" y="765"/>
                    </a:lnTo>
                    <a:lnTo>
                      <a:pt x="604" y="776"/>
                    </a:lnTo>
                    <a:lnTo>
                      <a:pt x="608" y="786"/>
                    </a:lnTo>
                    <a:lnTo>
                      <a:pt x="611" y="795"/>
                    </a:lnTo>
                    <a:lnTo>
                      <a:pt x="615" y="806"/>
                    </a:lnTo>
                    <a:lnTo>
                      <a:pt x="619" y="810"/>
                    </a:lnTo>
                    <a:lnTo>
                      <a:pt x="623" y="827"/>
                    </a:lnTo>
                    <a:lnTo>
                      <a:pt x="627" y="835"/>
                    </a:lnTo>
                    <a:lnTo>
                      <a:pt x="631" y="840"/>
                    </a:lnTo>
                    <a:lnTo>
                      <a:pt x="635" y="852"/>
                    </a:lnTo>
                    <a:lnTo>
                      <a:pt x="639" y="855"/>
                    </a:lnTo>
                    <a:lnTo>
                      <a:pt x="643" y="872"/>
                    </a:lnTo>
                    <a:lnTo>
                      <a:pt x="647" y="870"/>
                    </a:lnTo>
                    <a:lnTo>
                      <a:pt x="651" y="883"/>
                    </a:lnTo>
                    <a:lnTo>
                      <a:pt x="655" y="895"/>
                    </a:lnTo>
                    <a:lnTo>
                      <a:pt x="659" y="895"/>
                    </a:lnTo>
                    <a:lnTo>
                      <a:pt x="663" y="915"/>
                    </a:lnTo>
                    <a:lnTo>
                      <a:pt x="667" y="921"/>
                    </a:lnTo>
                    <a:lnTo>
                      <a:pt x="671" y="927"/>
                    </a:lnTo>
                    <a:lnTo>
                      <a:pt x="675" y="942"/>
                    </a:lnTo>
                    <a:lnTo>
                      <a:pt x="678" y="945"/>
                    </a:lnTo>
                    <a:lnTo>
                      <a:pt x="682" y="955"/>
                    </a:lnTo>
                    <a:lnTo>
                      <a:pt x="686" y="966"/>
                    </a:lnTo>
                    <a:lnTo>
                      <a:pt x="690" y="968"/>
                    </a:lnTo>
                    <a:lnTo>
                      <a:pt x="694" y="987"/>
                    </a:lnTo>
                    <a:lnTo>
                      <a:pt x="698" y="991"/>
                    </a:lnTo>
                    <a:lnTo>
                      <a:pt x="702" y="1006"/>
                    </a:lnTo>
                    <a:lnTo>
                      <a:pt x="706" y="1011"/>
                    </a:lnTo>
                    <a:lnTo>
                      <a:pt x="710" y="1019"/>
                    </a:lnTo>
                    <a:lnTo>
                      <a:pt x="714" y="1026"/>
                    </a:lnTo>
                    <a:lnTo>
                      <a:pt x="718" y="1032"/>
                    </a:lnTo>
                    <a:lnTo>
                      <a:pt x="722" y="1053"/>
                    </a:lnTo>
                    <a:lnTo>
                      <a:pt x="726" y="1053"/>
                    </a:lnTo>
                    <a:lnTo>
                      <a:pt x="730" y="1068"/>
                    </a:lnTo>
                    <a:lnTo>
                      <a:pt x="734" y="1073"/>
                    </a:lnTo>
                    <a:lnTo>
                      <a:pt x="738" y="1088"/>
                    </a:lnTo>
                    <a:lnTo>
                      <a:pt x="742" y="1092"/>
                    </a:lnTo>
                    <a:lnTo>
                      <a:pt x="746" y="1103"/>
                    </a:lnTo>
                    <a:lnTo>
                      <a:pt x="749" y="1111"/>
                    </a:lnTo>
                    <a:lnTo>
                      <a:pt x="753" y="1122"/>
                    </a:lnTo>
                    <a:lnTo>
                      <a:pt x="757" y="1128"/>
                    </a:lnTo>
                    <a:lnTo>
                      <a:pt x="761" y="1135"/>
                    </a:lnTo>
                    <a:lnTo>
                      <a:pt x="765" y="1145"/>
                    </a:lnTo>
                    <a:lnTo>
                      <a:pt x="769" y="1158"/>
                    </a:lnTo>
                    <a:lnTo>
                      <a:pt x="773" y="1160"/>
                    </a:lnTo>
                    <a:lnTo>
                      <a:pt x="777" y="1173"/>
                    </a:lnTo>
                    <a:lnTo>
                      <a:pt x="781" y="1180"/>
                    </a:lnTo>
                    <a:lnTo>
                      <a:pt x="785" y="1194"/>
                    </a:lnTo>
                    <a:lnTo>
                      <a:pt x="789" y="1195"/>
                    </a:lnTo>
                    <a:lnTo>
                      <a:pt x="793" y="1210"/>
                    </a:lnTo>
                    <a:lnTo>
                      <a:pt x="797" y="1214"/>
                    </a:lnTo>
                    <a:lnTo>
                      <a:pt x="801" y="1226"/>
                    </a:lnTo>
                    <a:lnTo>
                      <a:pt x="805" y="1237"/>
                    </a:lnTo>
                    <a:lnTo>
                      <a:pt x="809" y="1239"/>
                    </a:lnTo>
                    <a:lnTo>
                      <a:pt x="813" y="1252"/>
                    </a:lnTo>
                    <a:lnTo>
                      <a:pt x="816" y="1261"/>
                    </a:lnTo>
                    <a:lnTo>
                      <a:pt x="820" y="1271"/>
                    </a:lnTo>
                    <a:lnTo>
                      <a:pt x="824" y="1274"/>
                    </a:lnTo>
                    <a:lnTo>
                      <a:pt x="828" y="1288"/>
                    </a:lnTo>
                    <a:lnTo>
                      <a:pt x="832" y="1293"/>
                    </a:lnTo>
                    <a:lnTo>
                      <a:pt x="836" y="1303"/>
                    </a:lnTo>
                    <a:lnTo>
                      <a:pt x="840" y="1308"/>
                    </a:lnTo>
                    <a:lnTo>
                      <a:pt x="844" y="1319"/>
                    </a:lnTo>
                    <a:lnTo>
                      <a:pt x="848" y="1321"/>
                    </a:lnTo>
                    <a:lnTo>
                      <a:pt x="852" y="1336"/>
                    </a:lnTo>
                    <a:lnTo>
                      <a:pt x="856" y="1348"/>
                    </a:lnTo>
                    <a:lnTo>
                      <a:pt x="860" y="1351"/>
                    </a:lnTo>
                    <a:lnTo>
                      <a:pt x="864" y="1355"/>
                    </a:lnTo>
                    <a:lnTo>
                      <a:pt x="868" y="1370"/>
                    </a:lnTo>
                    <a:lnTo>
                      <a:pt x="872" y="1374"/>
                    </a:lnTo>
                    <a:lnTo>
                      <a:pt x="876" y="1385"/>
                    </a:lnTo>
                    <a:lnTo>
                      <a:pt x="880" y="1393"/>
                    </a:lnTo>
                    <a:lnTo>
                      <a:pt x="883" y="1400"/>
                    </a:lnTo>
                    <a:lnTo>
                      <a:pt x="887" y="1406"/>
                    </a:lnTo>
                    <a:lnTo>
                      <a:pt x="891" y="1419"/>
                    </a:lnTo>
                    <a:lnTo>
                      <a:pt x="895" y="1423"/>
                    </a:lnTo>
                    <a:lnTo>
                      <a:pt x="899" y="1438"/>
                    </a:lnTo>
                    <a:lnTo>
                      <a:pt x="903" y="1438"/>
                    </a:lnTo>
                    <a:lnTo>
                      <a:pt x="907" y="1449"/>
                    </a:lnTo>
                    <a:lnTo>
                      <a:pt x="911" y="1455"/>
                    </a:lnTo>
                    <a:lnTo>
                      <a:pt x="915" y="1460"/>
                    </a:lnTo>
                    <a:lnTo>
                      <a:pt x="919" y="1470"/>
                    </a:lnTo>
                    <a:lnTo>
                      <a:pt x="923" y="1474"/>
                    </a:lnTo>
                    <a:lnTo>
                      <a:pt x="927" y="1485"/>
                    </a:lnTo>
                    <a:lnTo>
                      <a:pt x="931" y="1491"/>
                    </a:lnTo>
                    <a:lnTo>
                      <a:pt x="935" y="1496"/>
                    </a:lnTo>
                    <a:lnTo>
                      <a:pt x="939" y="1507"/>
                    </a:lnTo>
                    <a:lnTo>
                      <a:pt x="943" y="1511"/>
                    </a:lnTo>
                    <a:lnTo>
                      <a:pt x="947" y="1521"/>
                    </a:lnTo>
                    <a:lnTo>
                      <a:pt x="951" y="1528"/>
                    </a:lnTo>
                    <a:lnTo>
                      <a:pt x="954" y="1538"/>
                    </a:lnTo>
                    <a:lnTo>
                      <a:pt x="958" y="1545"/>
                    </a:lnTo>
                    <a:lnTo>
                      <a:pt x="962" y="1551"/>
                    </a:lnTo>
                    <a:lnTo>
                      <a:pt x="966" y="1562"/>
                    </a:lnTo>
                    <a:lnTo>
                      <a:pt x="970" y="1560"/>
                    </a:lnTo>
                    <a:lnTo>
                      <a:pt x="974" y="1569"/>
                    </a:lnTo>
                    <a:lnTo>
                      <a:pt x="978" y="1575"/>
                    </a:lnTo>
                    <a:lnTo>
                      <a:pt x="982" y="1583"/>
                    </a:lnTo>
                    <a:lnTo>
                      <a:pt x="986" y="1588"/>
                    </a:lnTo>
                    <a:lnTo>
                      <a:pt x="990" y="1596"/>
                    </a:lnTo>
                    <a:lnTo>
                      <a:pt x="994" y="1600"/>
                    </a:lnTo>
                    <a:lnTo>
                      <a:pt x="998" y="1613"/>
                    </a:lnTo>
                    <a:lnTo>
                      <a:pt x="1002" y="1616"/>
                    </a:lnTo>
                    <a:lnTo>
                      <a:pt x="1006" y="1626"/>
                    </a:lnTo>
                    <a:lnTo>
                      <a:pt x="1010" y="1628"/>
                    </a:lnTo>
                    <a:lnTo>
                      <a:pt x="1014" y="1635"/>
                    </a:lnTo>
                    <a:lnTo>
                      <a:pt x="1018" y="1641"/>
                    </a:lnTo>
                    <a:lnTo>
                      <a:pt x="1021" y="1645"/>
                    </a:lnTo>
                    <a:lnTo>
                      <a:pt x="1025" y="1652"/>
                    </a:lnTo>
                    <a:lnTo>
                      <a:pt x="1029" y="1654"/>
                    </a:lnTo>
                    <a:lnTo>
                      <a:pt x="1033" y="1660"/>
                    </a:lnTo>
                    <a:lnTo>
                      <a:pt x="1037" y="1669"/>
                    </a:lnTo>
                    <a:lnTo>
                      <a:pt x="1041" y="1677"/>
                    </a:lnTo>
                    <a:lnTo>
                      <a:pt x="1045" y="1682"/>
                    </a:lnTo>
                    <a:lnTo>
                      <a:pt x="1049" y="1688"/>
                    </a:lnTo>
                    <a:lnTo>
                      <a:pt x="1053" y="1695"/>
                    </a:lnTo>
                    <a:lnTo>
                      <a:pt x="1057" y="1699"/>
                    </a:lnTo>
                    <a:lnTo>
                      <a:pt x="1061" y="1705"/>
                    </a:lnTo>
                    <a:lnTo>
                      <a:pt x="1065" y="1712"/>
                    </a:lnTo>
                    <a:lnTo>
                      <a:pt x="1069" y="1712"/>
                    </a:lnTo>
                    <a:lnTo>
                      <a:pt x="1073" y="1725"/>
                    </a:lnTo>
                    <a:lnTo>
                      <a:pt x="1077" y="1729"/>
                    </a:lnTo>
                    <a:lnTo>
                      <a:pt x="1081" y="1729"/>
                    </a:lnTo>
                    <a:lnTo>
                      <a:pt x="1085" y="1737"/>
                    </a:lnTo>
                    <a:lnTo>
                      <a:pt x="1089" y="1746"/>
                    </a:lnTo>
                    <a:lnTo>
                      <a:pt x="1092" y="1748"/>
                    </a:lnTo>
                    <a:lnTo>
                      <a:pt x="1096" y="1754"/>
                    </a:lnTo>
                    <a:lnTo>
                      <a:pt x="1100" y="1756"/>
                    </a:lnTo>
                    <a:lnTo>
                      <a:pt x="1104" y="1759"/>
                    </a:lnTo>
                    <a:lnTo>
                      <a:pt x="1108" y="1767"/>
                    </a:lnTo>
                    <a:lnTo>
                      <a:pt x="1112" y="1772"/>
                    </a:lnTo>
                    <a:lnTo>
                      <a:pt x="1116" y="1780"/>
                    </a:lnTo>
                    <a:lnTo>
                      <a:pt x="1120" y="1784"/>
                    </a:lnTo>
                    <a:lnTo>
                      <a:pt x="1124" y="1780"/>
                    </a:lnTo>
                    <a:lnTo>
                      <a:pt x="1128" y="1789"/>
                    </a:lnTo>
                    <a:lnTo>
                      <a:pt x="1132" y="1791"/>
                    </a:lnTo>
                    <a:lnTo>
                      <a:pt x="1136" y="1799"/>
                    </a:lnTo>
                    <a:lnTo>
                      <a:pt x="1140" y="1803"/>
                    </a:lnTo>
                    <a:lnTo>
                      <a:pt x="1144" y="1804"/>
                    </a:lnTo>
                    <a:lnTo>
                      <a:pt x="1148" y="1810"/>
                    </a:lnTo>
                    <a:lnTo>
                      <a:pt x="1152" y="1814"/>
                    </a:lnTo>
                    <a:lnTo>
                      <a:pt x="1156" y="1819"/>
                    </a:lnTo>
                    <a:lnTo>
                      <a:pt x="1159" y="1818"/>
                    </a:lnTo>
                    <a:lnTo>
                      <a:pt x="1163" y="1825"/>
                    </a:lnTo>
                    <a:lnTo>
                      <a:pt x="1167" y="1821"/>
                    </a:lnTo>
                    <a:lnTo>
                      <a:pt x="1171" y="1833"/>
                    </a:lnTo>
                    <a:lnTo>
                      <a:pt x="1175" y="1836"/>
                    </a:lnTo>
                    <a:lnTo>
                      <a:pt x="1179" y="1840"/>
                    </a:lnTo>
                    <a:lnTo>
                      <a:pt x="1183" y="1846"/>
                    </a:lnTo>
                    <a:lnTo>
                      <a:pt x="1187" y="1842"/>
                    </a:lnTo>
                    <a:lnTo>
                      <a:pt x="1191" y="1848"/>
                    </a:lnTo>
                    <a:lnTo>
                      <a:pt x="1195" y="1849"/>
                    </a:lnTo>
                    <a:lnTo>
                      <a:pt x="1199" y="1851"/>
                    </a:lnTo>
                    <a:lnTo>
                      <a:pt x="1203" y="1857"/>
                    </a:lnTo>
                    <a:lnTo>
                      <a:pt x="1207" y="1857"/>
                    </a:lnTo>
                    <a:lnTo>
                      <a:pt x="1211" y="1861"/>
                    </a:lnTo>
                    <a:lnTo>
                      <a:pt x="1215" y="1868"/>
                    </a:lnTo>
                    <a:lnTo>
                      <a:pt x="1219" y="1861"/>
                    </a:lnTo>
                    <a:lnTo>
                      <a:pt x="1223" y="1870"/>
                    </a:lnTo>
                    <a:lnTo>
                      <a:pt x="1226" y="1874"/>
                    </a:lnTo>
                    <a:lnTo>
                      <a:pt x="1230" y="1874"/>
                    </a:lnTo>
                    <a:lnTo>
                      <a:pt x="1234" y="1878"/>
                    </a:lnTo>
                    <a:lnTo>
                      <a:pt x="1238" y="1880"/>
                    </a:lnTo>
                    <a:lnTo>
                      <a:pt x="1242" y="1883"/>
                    </a:lnTo>
                    <a:lnTo>
                      <a:pt x="1246" y="1887"/>
                    </a:lnTo>
                    <a:lnTo>
                      <a:pt x="1250" y="1885"/>
                    </a:lnTo>
                    <a:lnTo>
                      <a:pt x="1254" y="1885"/>
                    </a:lnTo>
                    <a:lnTo>
                      <a:pt x="1258" y="1891"/>
                    </a:lnTo>
                    <a:lnTo>
                      <a:pt x="1262" y="1895"/>
                    </a:lnTo>
                    <a:lnTo>
                      <a:pt x="1266" y="1893"/>
                    </a:lnTo>
                    <a:lnTo>
                      <a:pt x="1270" y="1900"/>
                    </a:lnTo>
                    <a:lnTo>
                      <a:pt x="1274" y="1898"/>
                    </a:lnTo>
                    <a:lnTo>
                      <a:pt x="1278" y="1896"/>
                    </a:lnTo>
                    <a:lnTo>
                      <a:pt x="1282" y="1898"/>
                    </a:lnTo>
                    <a:lnTo>
                      <a:pt x="1286" y="1906"/>
                    </a:lnTo>
                    <a:lnTo>
                      <a:pt x="1290" y="1902"/>
                    </a:lnTo>
                    <a:lnTo>
                      <a:pt x="1294" y="1902"/>
                    </a:lnTo>
                    <a:lnTo>
                      <a:pt x="1297" y="1906"/>
                    </a:lnTo>
                    <a:lnTo>
                      <a:pt x="1301" y="1910"/>
                    </a:lnTo>
                    <a:lnTo>
                      <a:pt x="1305" y="1910"/>
                    </a:lnTo>
                    <a:lnTo>
                      <a:pt x="1309" y="1917"/>
                    </a:lnTo>
                    <a:lnTo>
                      <a:pt x="1313" y="1912"/>
                    </a:lnTo>
                    <a:lnTo>
                      <a:pt x="1317" y="1913"/>
                    </a:lnTo>
                    <a:lnTo>
                      <a:pt x="1321" y="1915"/>
                    </a:lnTo>
                    <a:lnTo>
                      <a:pt x="1325" y="1915"/>
                    </a:lnTo>
                    <a:lnTo>
                      <a:pt x="1329" y="1917"/>
                    </a:lnTo>
                    <a:lnTo>
                      <a:pt x="1333" y="1913"/>
                    </a:lnTo>
                    <a:lnTo>
                      <a:pt x="1337" y="1915"/>
                    </a:lnTo>
                    <a:lnTo>
                      <a:pt x="1341" y="1919"/>
                    </a:lnTo>
                    <a:lnTo>
                      <a:pt x="1345" y="1919"/>
                    </a:lnTo>
                    <a:lnTo>
                      <a:pt x="1349" y="1923"/>
                    </a:lnTo>
                    <a:lnTo>
                      <a:pt x="1353" y="1913"/>
                    </a:lnTo>
                    <a:lnTo>
                      <a:pt x="1357" y="1921"/>
                    </a:lnTo>
                    <a:lnTo>
                      <a:pt x="1361" y="1913"/>
                    </a:lnTo>
                    <a:lnTo>
                      <a:pt x="1364" y="1919"/>
                    </a:lnTo>
                    <a:lnTo>
                      <a:pt x="1368" y="1919"/>
                    </a:lnTo>
                    <a:lnTo>
                      <a:pt x="1372" y="1921"/>
                    </a:lnTo>
                    <a:lnTo>
                      <a:pt x="1376" y="1915"/>
                    </a:lnTo>
                    <a:lnTo>
                      <a:pt x="1380" y="1915"/>
                    </a:lnTo>
                    <a:lnTo>
                      <a:pt x="1384" y="1919"/>
                    </a:lnTo>
                    <a:lnTo>
                      <a:pt x="1388" y="1919"/>
                    </a:lnTo>
                    <a:lnTo>
                      <a:pt x="1392" y="1919"/>
                    </a:lnTo>
                    <a:lnTo>
                      <a:pt x="1396" y="1919"/>
                    </a:lnTo>
                    <a:lnTo>
                      <a:pt x="1400" y="1913"/>
                    </a:lnTo>
                    <a:lnTo>
                      <a:pt x="1404" y="1917"/>
                    </a:lnTo>
                    <a:lnTo>
                      <a:pt x="1408" y="1912"/>
                    </a:lnTo>
                    <a:lnTo>
                      <a:pt x="1412" y="1917"/>
                    </a:lnTo>
                    <a:lnTo>
                      <a:pt x="1416" y="1908"/>
                    </a:lnTo>
                    <a:lnTo>
                      <a:pt x="1420" y="1910"/>
                    </a:lnTo>
                    <a:lnTo>
                      <a:pt x="1424" y="1915"/>
                    </a:lnTo>
                    <a:lnTo>
                      <a:pt x="1428" y="1908"/>
                    </a:lnTo>
                    <a:lnTo>
                      <a:pt x="1431" y="1912"/>
                    </a:lnTo>
                    <a:lnTo>
                      <a:pt x="1435" y="1910"/>
                    </a:lnTo>
                    <a:lnTo>
                      <a:pt x="1439" y="1913"/>
                    </a:lnTo>
                    <a:lnTo>
                      <a:pt x="1443" y="1902"/>
                    </a:lnTo>
                    <a:lnTo>
                      <a:pt x="1447" y="1904"/>
                    </a:lnTo>
                    <a:lnTo>
                      <a:pt x="1451" y="1904"/>
                    </a:lnTo>
                    <a:lnTo>
                      <a:pt x="1455" y="1902"/>
                    </a:lnTo>
                    <a:lnTo>
                      <a:pt x="1459" y="1895"/>
                    </a:lnTo>
                    <a:lnTo>
                      <a:pt x="1463" y="1896"/>
                    </a:lnTo>
                    <a:lnTo>
                      <a:pt x="1467" y="1898"/>
                    </a:lnTo>
                    <a:lnTo>
                      <a:pt x="1471" y="1898"/>
                    </a:lnTo>
                    <a:lnTo>
                      <a:pt x="1475" y="1889"/>
                    </a:lnTo>
                    <a:lnTo>
                      <a:pt x="1479" y="1891"/>
                    </a:lnTo>
                    <a:lnTo>
                      <a:pt x="1483" y="1891"/>
                    </a:lnTo>
                    <a:lnTo>
                      <a:pt x="1487" y="1887"/>
                    </a:lnTo>
                    <a:lnTo>
                      <a:pt x="1491" y="1889"/>
                    </a:lnTo>
                    <a:lnTo>
                      <a:pt x="1495" y="1878"/>
                    </a:lnTo>
                    <a:lnTo>
                      <a:pt x="1499" y="1881"/>
                    </a:lnTo>
                    <a:lnTo>
                      <a:pt x="1502" y="1878"/>
                    </a:lnTo>
                    <a:lnTo>
                      <a:pt x="1506" y="1883"/>
                    </a:lnTo>
                    <a:lnTo>
                      <a:pt x="1510" y="1870"/>
                    </a:lnTo>
                    <a:lnTo>
                      <a:pt x="1514" y="1865"/>
                    </a:lnTo>
                    <a:lnTo>
                      <a:pt x="1518" y="1870"/>
                    </a:lnTo>
                    <a:lnTo>
                      <a:pt x="1522" y="1866"/>
                    </a:lnTo>
                    <a:lnTo>
                      <a:pt x="1526" y="1861"/>
                    </a:lnTo>
                    <a:lnTo>
                      <a:pt x="1530" y="1861"/>
                    </a:lnTo>
                    <a:lnTo>
                      <a:pt x="1534" y="1868"/>
                    </a:lnTo>
                    <a:lnTo>
                      <a:pt x="1538" y="1855"/>
                    </a:lnTo>
                    <a:lnTo>
                      <a:pt x="1542" y="1855"/>
                    </a:lnTo>
                    <a:lnTo>
                      <a:pt x="1546" y="1849"/>
                    </a:lnTo>
                    <a:lnTo>
                      <a:pt x="1550" y="1849"/>
                    </a:lnTo>
                    <a:lnTo>
                      <a:pt x="1554" y="1844"/>
                    </a:lnTo>
                    <a:lnTo>
                      <a:pt x="1558" y="1844"/>
                    </a:lnTo>
                    <a:lnTo>
                      <a:pt x="1562" y="1836"/>
                    </a:lnTo>
                    <a:lnTo>
                      <a:pt x="1566" y="1834"/>
                    </a:lnTo>
                    <a:lnTo>
                      <a:pt x="1569" y="1834"/>
                    </a:lnTo>
                    <a:lnTo>
                      <a:pt x="1573" y="1829"/>
                    </a:lnTo>
                    <a:lnTo>
                      <a:pt x="1577" y="1829"/>
                    </a:lnTo>
                    <a:lnTo>
                      <a:pt x="1581" y="1825"/>
                    </a:lnTo>
                    <a:lnTo>
                      <a:pt x="1585" y="1814"/>
                    </a:lnTo>
                    <a:lnTo>
                      <a:pt x="1589" y="1818"/>
                    </a:lnTo>
                    <a:lnTo>
                      <a:pt x="1593" y="1814"/>
                    </a:lnTo>
                    <a:lnTo>
                      <a:pt x="1597" y="1808"/>
                    </a:lnTo>
                    <a:lnTo>
                      <a:pt x="1601" y="1810"/>
                    </a:lnTo>
                    <a:lnTo>
                      <a:pt x="1605" y="1803"/>
                    </a:lnTo>
                    <a:lnTo>
                      <a:pt x="1609" y="1799"/>
                    </a:lnTo>
                    <a:lnTo>
                      <a:pt x="1613" y="1795"/>
                    </a:lnTo>
                    <a:lnTo>
                      <a:pt x="1617" y="1793"/>
                    </a:lnTo>
                    <a:lnTo>
                      <a:pt x="1621" y="1791"/>
                    </a:lnTo>
                    <a:lnTo>
                      <a:pt x="1625" y="1787"/>
                    </a:lnTo>
                    <a:lnTo>
                      <a:pt x="1629" y="1789"/>
                    </a:lnTo>
                    <a:lnTo>
                      <a:pt x="1633" y="1778"/>
                    </a:lnTo>
                    <a:lnTo>
                      <a:pt x="1636" y="1774"/>
                    </a:lnTo>
                    <a:lnTo>
                      <a:pt x="1640" y="1774"/>
                    </a:lnTo>
                    <a:lnTo>
                      <a:pt x="1644" y="1767"/>
                    </a:lnTo>
                    <a:lnTo>
                      <a:pt x="1648" y="1765"/>
                    </a:lnTo>
                    <a:lnTo>
                      <a:pt x="1652" y="1765"/>
                    </a:lnTo>
                    <a:lnTo>
                      <a:pt x="1656" y="1756"/>
                    </a:lnTo>
                    <a:lnTo>
                      <a:pt x="1660" y="1748"/>
                    </a:lnTo>
                    <a:lnTo>
                      <a:pt x="1664" y="1750"/>
                    </a:lnTo>
                    <a:lnTo>
                      <a:pt x="1668" y="1742"/>
                    </a:lnTo>
                    <a:lnTo>
                      <a:pt x="1672" y="1739"/>
                    </a:lnTo>
                    <a:lnTo>
                      <a:pt x="1676" y="1733"/>
                    </a:lnTo>
                    <a:lnTo>
                      <a:pt x="1680" y="1727"/>
                    </a:lnTo>
                    <a:lnTo>
                      <a:pt x="1684" y="1729"/>
                    </a:lnTo>
                    <a:lnTo>
                      <a:pt x="1688" y="1722"/>
                    </a:lnTo>
                    <a:lnTo>
                      <a:pt x="1692" y="1722"/>
                    </a:lnTo>
                    <a:lnTo>
                      <a:pt x="1696" y="1716"/>
                    </a:lnTo>
                    <a:lnTo>
                      <a:pt x="1700" y="1709"/>
                    </a:lnTo>
                    <a:lnTo>
                      <a:pt x="1704" y="1703"/>
                    </a:lnTo>
                    <a:lnTo>
                      <a:pt x="1707" y="1699"/>
                    </a:lnTo>
                    <a:lnTo>
                      <a:pt x="1711" y="1695"/>
                    </a:lnTo>
                    <a:lnTo>
                      <a:pt x="1715" y="1688"/>
                    </a:lnTo>
                    <a:lnTo>
                      <a:pt x="1719" y="1686"/>
                    </a:lnTo>
                    <a:lnTo>
                      <a:pt x="1723" y="1680"/>
                    </a:lnTo>
                    <a:lnTo>
                      <a:pt x="1727" y="1673"/>
                    </a:lnTo>
                    <a:lnTo>
                      <a:pt x="1731" y="1675"/>
                    </a:lnTo>
                    <a:lnTo>
                      <a:pt x="1735" y="1669"/>
                    </a:lnTo>
                    <a:lnTo>
                      <a:pt x="1739" y="1663"/>
                    </a:lnTo>
                    <a:lnTo>
                      <a:pt x="1743" y="1654"/>
                    </a:lnTo>
                    <a:lnTo>
                      <a:pt x="1747" y="1654"/>
                    </a:lnTo>
                    <a:lnTo>
                      <a:pt x="1751" y="1647"/>
                    </a:lnTo>
                    <a:lnTo>
                      <a:pt x="1755" y="1641"/>
                    </a:lnTo>
                    <a:lnTo>
                      <a:pt x="1759" y="1635"/>
                    </a:lnTo>
                    <a:lnTo>
                      <a:pt x="1763" y="1635"/>
                    </a:lnTo>
                    <a:lnTo>
                      <a:pt x="1767" y="1626"/>
                    </a:lnTo>
                    <a:lnTo>
                      <a:pt x="1771" y="1622"/>
                    </a:lnTo>
                    <a:lnTo>
                      <a:pt x="1774" y="1622"/>
                    </a:lnTo>
                    <a:lnTo>
                      <a:pt x="1778" y="1611"/>
                    </a:lnTo>
                    <a:lnTo>
                      <a:pt x="1782" y="1607"/>
                    </a:lnTo>
                    <a:lnTo>
                      <a:pt x="1786" y="1603"/>
                    </a:lnTo>
                    <a:lnTo>
                      <a:pt x="1790" y="1600"/>
                    </a:lnTo>
                    <a:lnTo>
                      <a:pt x="1794" y="1590"/>
                    </a:lnTo>
                    <a:lnTo>
                      <a:pt x="1798" y="1584"/>
                    </a:lnTo>
                    <a:lnTo>
                      <a:pt x="1802" y="1577"/>
                    </a:lnTo>
                    <a:lnTo>
                      <a:pt x="1806" y="1577"/>
                    </a:lnTo>
                    <a:lnTo>
                      <a:pt x="1810" y="1568"/>
                    </a:lnTo>
                    <a:lnTo>
                      <a:pt x="1814" y="1566"/>
                    </a:lnTo>
                    <a:lnTo>
                      <a:pt x="1818" y="1558"/>
                    </a:lnTo>
                    <a:lnTo>
                      <a:pt x="1822" y="1549"/>
                    </a:lnTo>
                    <a:lnTo>
                      <a:pt x="1826" y="1551"/>
                    </a:lnTo>
                    <a:lnTo>
                      <a:pt x="1830" y="1541"/>
                    </a:lnTo>
                    <a:lnTo>
                      <a:pt x="1834" y="1541"/>
                    </a:lnTo>
                    <a:lnTo>
                      <a:pt x="1838" y="1536"/>
                    </a:lnTo>
                    <a:lnTo>
                      <a:pt x="1842" y="1524"/>
                    </a:lnTo>
                    <a:lnTo>
                      <a:pt x="1845" y="1526"/>
                    </a:lnTo>
                    <a:lnTo>
                      <a:pt x="1849" y="1519"/>
                    </a:lnTo>
                    <a:lnTo>
                      <a:pt x="1853" y="1509"/>
                    </a:lnTo>
                    <a:lnTo>
                      <a:pt x="1857" y="1502"/>
                    </a:lnTo>
                    <a:lnTo>
                      <a:pt x="1861" y="1504"/>
                    </a:lnTo>
                    <a:lnTo>
                      <a:pt x="1865" y="1491"/>
                    </a:lnTo>
                    <a:lnTo>
                      <a:pt x="1869" y="1489"/>
                    </a:lnTo>
                    <a:lnTo>
                      <a:pt x="1873" y="1479"/>
                    </a:lnTo>
                    <a:lnTo>
                      <a:pt x="1877" y="1470"/>
                    </a:lnTo>
                    <a:lnTo>
                      <a:pt x="1881" y="1468"/>
                    </a:lnTo>
                    <a:lnTo>
                      <a:pt x="1885" y="1460"/>
                    </a:lnTo>
                    <a:lnTo>
                      <a:pt x="1889" y="1455"/>
                    </a:lnTo>
                    <a:lnTo>
                      <a:pt x="1893" y="1451"/>
                    </a:lnTo>
                    <a:lnTo>
                      <a:pt x="1897" y="1449"/>
                    </a:lnTo>
                    <a:lnTo>
                      <a:pt x="1901" y="1438"/>
                    </a:lnTo>
                    <a:lnTo>
                      <a:pt x="1905" y="1432"/>
                    </a:lnTo>
                    <a:lnTo>
                      <a:pt x="1909" y="1432"/>
                    </a:lnTo>
                    <a:lnTo>
                      <a:pt x="1912" y="1429"/>
                    </a:lnTo>
                    <a:lnTo>
                      <a:pt x="1916" y="1419"/>
                    </a:lnTo>
                    <a:lnTo>
                      <a:pt x="1920" y="1413"/>
                    </a:lnTo>
                    <a:lnTo>
                      <a:pt x="1924" y="1404"/>
                    </a:lnTo>
                    <a:lnTo>
                      <a:pt x="1928" y="1402"/>
                    </a:lnTo>
                    <a:lnTo>
                      <a:pt x="1932" y="1391"/>
                    </a:lnTo>
                    <a:lnTo>
                      <a:pt x="1936" y="1385"/>
                    </a:lnTo>
                    <a:lnTo>
                      <a:pt x="1940" y="1382"/>
                    </a:lnTo>
                    <a:lnTo>
                      <a:pt x="1944" y="1374"/>
                    </a:lnTo>
                    <a:lnTo>
                      <a:pt x="1948" y="1374"/>
                    </a:lnTo>
                    <a:lnTo>
                      <a:pt x="1952" y="1365"/>
                    </a:lnTo>
                    <a:lnTo>
                      <a:pt x="1956" y="1357"/>
                    </a:lnTo>
                    <a:lnTo>
                      <a:pt x="1960" y="1348"/>
                    </a:lnTo>
                    <a:lnTo>
                      <a:pt x="1964" y="1346"/>
                    </a:lnTo>
                    <a:lnTo>
                      <a:pt x="1968" y="1340"/>
                    </a:lnTo>
                    <a:lnTo>
                      <a:pt x="1972" y="1335"/>
                    </a:lnTo>
                    <a:lnTo>
                      <a:pt x="1976" y="1331"/>
                    </a:lnTo>
                    <a:lnTo>
                      <a:pt x="1979" y="1321"/>
                    </a:lnTo>
                    <a:lnTo>
                      <a:pt x="1983" y="1316"/>
                    </a:lnTo>
                    <a:lnTo>
                      <a:pt x="1987" y="1304"/>
                    </a:lnTo>
                    <a:lnTo>
                      <a:pt x="1991" y="1303"/>
                    </a:lnTo>
                    <a:lnTo>
                      <a:pt x="1995" y="1301"/>
                    </a:lnTo>
                    <a:lnTo>
                      <a:pt x="1999" y="1293"/>
                    </a:lnTo>
                    <a:lnTo>
                      <a:pt x="2003" y="1282"/>
                    </a:lnTo>
                    <a:lnTo>
                      <a:pt x="2007" y="1280"/>
                    </a:lnTo>
                    <a:lnTo>
                      <a:pt x="2011" y="1273"/>
                    </a:lnTo>
                    <a:lnTo>
                      <a:pt x="2015" y="1269"/>
                    </a:lnTo>
                    <a:lnTo>
                      <a:pt x="2019" y="1265"/>
                    </a:lnTo>
                    <a:lnTo>
                      <a:pt x="2023" y="1257"/>
                    </a:lnTo>
                    <a:lnTo>
                      <a:pt x="2027" y="1248"/>
                    </a:lnTo>
                    <a:lnTo>
                      <a:pt x="2031" y="1248"/>
                    </a:lnTo>
                    <a:lnTo>
                      <a:pt x="2035" y="1242"/>
                    </a:lnTo>
                    <a:lnTo>
                      <a:pt x="2039" y="1231"/>
                    </a:lnTo>
                    <a:lnTo>
                      <a:pt x="2043" y="1227"/>
                    </a:lnTo>
                    <a:lnTo>
                      <a:pt x="2047" y="1222"/>
                    </a:lnTo>
                    <a:lnTo>
                      <a:pt x="2050" y="1220"/>
                    </a:lnTo>
                    <a:lnTo>
                      <a:pt x="2054" y="1212"/>
                    </a:lnTo>
                    <a:lnTo>
                      <a:pt x="2058" y="1207"/>
                    </a:lnTo>
                    <a:lnTo>
                      <a:pt x="2062" y="1197"/>
                    </a:lnTo>
                    <a:lnTo>
                      <a:pt x="2066" y="1186"/>
                    </a:lnTo>
                    <a:lnTo>
                      <a:pt x="2070" y="1188"/>
                    </a:lnTo>
                    <a:lnTo>
                      <a:pt x="2074" y="1177"/>
                    </a:lnTo>
                    <a:lnTo>
                      <a:pt x="2078" y="1173"/>
                    </a:lnTo>
                    <a:lnTo>
                      <a:pt x="2082" y="1171"/>
                    </a:lnTo>
                    <a:lnTo>
                      <a:pt x="2086" y="1162"/>
                    </a:lnTo>
                    <a:lnTo>
                      <a:pt x="2090" y="1154"/>
                    </a:lnTo>
                    <a:lnTo>
                      <a:pt x="2094" y="1150"/>
                    </a:lnTo>
                    <a:lnTo>
                      <a:pt x="2098" y="1147"/>
                    </a:lnTo>
                    <a:lnTo>
                      <a:pt x="2102" y="1133"/>
                    </a:lnTo>
                    <a:lnTo>
                      <a:pt x="2106" y="1124"/>
                    </a:lnTo>
                    <a:lnTo>
                      <a:pt x="2110" y="1122"/>
                    </a:lnTo>
                    <a:lnTo>
                      <a:pt x="2114" y="1122"/>
                    </a:lnTo>
                    <a:lnTo>
                      <a:pt x="2117" y="1118"/>
                    </a:lnTo>
                    <a:lnTo>
                      <a:pt x="2121" y="1107"/>
                    </a:lnTo>
                    <a:lnTo>
                      <a:pt x="2125" y="1098"/>
                    </a:lnTo>
                    <a:lnTo>
                      <a:pt x="2129" y="1094"/>
                    </a:lnTo>
                    <a:lnTo>
                      <a:pt x="2133" y="1088"/>
                    </a:lnTo>
                    <a:lnTo>
                      <a:pt x="2137" y="1081"/>
                    </a:lnTo>
                    <a:lnTo>
                      <a:pt x="2141" y="1070"/>
                    </a:lnTo>
                    <a:lnTo>
                      <a:pt x="2145" y="1068"/>
                    </a:lnTo>
                    <a:lnTo>
                      <a:pt x="2149" y="1064"/>
                    </a:lnTo>
                    <a:lnTo>
                      <a:pt x="2153" y="1054"/>
                    </a:lnTo>
                    <a:lnTo>
                      <a:pt x="2157" y="1053"/>
                    </a:lnTo>
                    <a:lnTo>
                      <a:pt x="2161" y="1045"/>
                    </a:lnTo>
                    <a:lnTo>
                      <a:pt x="2165" y="1043"/>
                    </a:lnTo>
                    <a:lnTo>
                      <a:pt x="2169" y="1032"/>
                    </a:lnTo>
                    <a:lnTo>
                      <a:pt x="2173" y="1028"/>
                    </a:lnTo>
                    <a:lnTo>
                      <a:pt x="2177" y="1023"/>
                    </a:lnTo>
                    <a:lnTo>
                      <a:pt x="2181" y="1013"/>
                    </a:lnTo>
                    <a:lnTo>
                      <a:pt x="2184" y="1015"/>
                    </a:lnTo>
                    <a:lnTo>
                      <a:pt x="2188" y="1000"/>
                    </a:lnTo>
                    <a:lnTo>
                      <a:pt x="2192" y="1004"/>
                    </a:lnTo>
                    <a:lnTo>
                      <a:pt x="2196" y="998"/>
                    </a:lnTo>
                    <a:lnTo>
                      <a:pt x="2200" y="987"/>
                    </a:lnTo>
                    <a:lnTo>
                      <a:pt x="2204" y="983"/>
                    </a:lnTo>
                    <a:lnTo>
                      <a:pt x="2208" y="974"/>
                    </a:lnTo>
                    <a:lnTo>
                      <a:pt x="2212" y="972"/>
                    </a:lnTo>
                    <a:lnTo>
                      <a:pt x="2216" y="962"/>
                    </a:lnTo>
                    <a:lnTo>
                      <a:pt x="2220" y="961"/>
                    </a:lnTo>
                    <a:lnTo>
                      <a:pt x="2224" y="949"/>
                    </a:lnTo>
                    <a:lnTo>
                      <a:pt x="2228" y="949"/>
                    </a:lnTo>
                    <a:lnTo>
                      <a:pt x="2232" y="945"/>
                    </a:lnTo>
                    <a:lnTo>
                      <a:pt x="2236" y="938"/>
                    </a:lnTo>
                    <a:lnTo>
                      <a:pt x="2240" y="930"/>
                    </a:lnTo>
                    <a:lnTo>
                      <a:pt x="2244" y="923"/>
                    </a:lnTo>
                    <a:lnTo>
                      <a:pt x="2248" y="919"/>
                    </a:lnTo>
                    <a:lnTo>
                      <a:pt x="2252" y="914"/>
                    </a:lnTo>
                    <a:lnTo>
                      <a:pt x="2255" y="906"/>
                    </a:lnTo>
                    <a:lnTo>
                      <a:pt x="2259" y="900"/>
                    </a:lnTo>
                    <a:lnTo>
                      <a:pt x="2263" y="895"/>
                    </a:lnTo>
                    <a:lnTo>
                      <a:pt x="2267" y="887"/>
                    </a:lnTo>
                    <a:lnTo>
                      <a:pt x="2271" y="885"/>
                    </a:lnTo>
                    <a:lnTo>
                      <a:pt x="2275" y="876"/>
                    </a:lnTo>
                    <a:lnTo>
                      <a:pt x="2279" y="872"/>
                    </a:lnTo>
                    <a:lnTo>
                      <a:pt x="2283" y="870"/>
                    </a:lnTo>
                    <a:lnTo>
                      <a:pt x="2287" y="859"/>
                    </a:lnTo>
                    <a:lnTo>
                      <a:pt x="2291" y="853"/>
                    </a:lnTo>
                    <a:lnTo>
                      <a:pt x="2295" y="848"/>
                    </a:lnTo>
                    <a:lnTo>
                      <a:pt x="2299" y="852"/>
                    </a:lnTo>
                    <a:lnTo>
                      <a:pt x="2303" y="838"/>
                    </a:lnTo>
                    <a:lnTo>
                      <a:pt x="2307" y="831"/>
                    </a:lnTo>
                    <a:lnTo>
                      <a:pt x="2311" y="829"/>
                    </a:lnTo>
                    <a:lnTo>
                      <a:pt x="2315" y="820"/>
                    </a:lnTo>
                    <a:lnTo>
                      <a:pt x="2319" y="814"/>
                    </a:lnTo>
                    <a:lnTo>
                      <a:pt x="2322" y="808"/>
                    </a:lnTo>
                    <a:lnTo>
                      <a:pt x="2326" y="805"/>
                    </a:lnTo>
                    <a:lnTo>
                      <a:pt x="2330" y="803"/>
                    </a:lnTo>
                    <a:lnTo>
                      <a:pt x="2334" y="795"/>
                    </a:lnTo>
                    <a:lnTo>
                      <a:pt x="2338" y="784"/>
                    </a:lnTo>
                    <a:lnTo>
                      <a:pt x="2342" y="782"/>
                    </a:lnTo>
                    <a:lnTo>
                      <a:pt x="2346" y="774"/>
                    </a:lnTo>
                    <a:lnTo>
                      <a:pt x="2350" y="774"/>
                    </a:lnTo>
                    <a:lnTo>
                      <a:pt x="2354" y="765"/>
                    </a:lnTo>
                    <a:lnTo>
                      <a:pt x="2358" y="767"/>
                    </a:lnTo>
                    <a:lnTo>
                      <a:pt x="2362" y="756"/>
                    </a:lnTo>
                    <a:lnTo>
                      <a:pt x="2366" y="754"/>
                    </a:lnTo>
                    <a:lnTo>
                      <a:pt x="2370" y="744"/>
                    </a:lnTo>
                    <a:lnTo>
                      <a:pt x="2374" y="746"/>
                    </a:lnTo>
                    <a:lnTo>
                      <a:pt x="2378" y="744"/>
                    </a:lnTo>
                    <a:lnTo>
                      <a:pt x="2382" y="729"/>
                    </a:lnTo>
                    <a:lnTo>
                      <a:pt x="2386" y="727"/>
                    </a:lnTo>
                    <a:lnTo>
                      <a:pt x="2390" y="726"/>
                    </a:lnTo>
                    <a:lnTo>
                      <a:pt x="2393" y="718"/>
                    </a:lnTo>
                    <a:lnTo>
                      <a:pt x="2397" y="712"/>
                    </a:lnTo>
                    <a:lnTo>
                      <a:pt x="2401" y="707"/>
                    </a:lnTo>
                    <a:lnTo>
                      <a:pt x="2405" y="707"/>
                    </a:lnTo>
                    <a:lnTo>
                      <a:pt x="2409" y="696"/>
                    </a:lnTo>
                    <a:lnTo>
                      <a:pt x="2413" y="690"/>
                    </a:lnTo>
                    <a:lnTo>
                      <a:pt x="2417" y="688"/>
                    </a:lnTo>
                    <a:lnTo>
                      <a:pt x="2421" y="677"/>
                    </a:lnTo>
                    <a:lnTo>
                      <a:pt x="2425" y="677"/>
                    </a:lnTo>
                    <a:lnTo>
                      <a:pt x="2429" y="664"/>
                    </a:lnTo>
                    <a:lnTo>
                      <a:pt x="2433" y="667"/>
                    </a:lnTo>
                    <a:lnTo>
                      <a:pt x="2437" y="662"/>
                    </a:lnTo>
                    <a:lnTo>
                      <a:pt x="2441" y="660"/>
                    </a:lnTo>
                    <a:lnTo>
                      <a:pt x="2445" y="649"/>
                    </a:lnTo>
                    <a:lnTo>
                      <a:pt x="2449" y="647"/>
                    </a:lnTo>
                    <a:lnTo>
                      <a:pt x="2453" y="641"/>
                    </a:lnTo>
                    <a:lnTo>
                      <a:pt x="2457" y="635"/>
                    </a:lnTo>
                    <a:lnTo>
                      <a:pt x="2460" y="635"/>
                    </a:lnTo>
                    <a:lnTo>
                      <a:pt x="2464" y="630"/>
                    </a:lnTo>
                    <a:lnTo>
                      <a:pt x="2468" y="622"/>
                    </a:lnTo>
                    <a:lnTo>
                      <a:pt x="2472" y="617"/>
                    </a:lnTo>
                    <a:lnTo>
                      <a:pt x="2476" y="615"/>
                    </a:lnTo>
                    <a:lnTo>
                      <a:pt x="2480" y="611"/>
                    </a:lnTo>
                    <a:lnTo>
                      <a:pt x="2484" y="605"/>
                    </a:lnTo>
                    <a:lnTo>
                      <a:pt x="2488" y="603"/>
                    </a:lnTo>
                    <a:lnTo>
                      <a:pt x="2492" y="596"/>
                    </a:lnTo>
                    <a:lnTo>
                      <a:pt x="2496" y="587"/>
                    </a:lnTo>
                    <a:lnTo>
                      <a:pt x="2500" y="590"/>
                    </a:lnTo>
                    <a:lnTo>
                      <a:pt x="2504" y="581"/>
                    </a:lnTo>
                    <a:lnTo>
                      <a:pt x="2508" y="577"/>
                    </a:lnTo>
                    <a:lnTo>
                      <a:pt x="2512" y="579"/>
                    </a:lnTo>
                    <a:lnTo>
                      <a:pt x="2516" y="568"/>
                    </a:lnTo>
                    <a:lnTo>
                      <a:pt x="2520" y="558"/>
                    </a:lnTo>
                    <a:lnTo>
                      <a:pt x="2524" y="556"/>
                    </a:lnTo>
                    <a:lnTo>
                      <a:pt x="2527" y="553"/>
                    </a:lnTo>
                    <a:lnTo>
                      <a:pt x="2531" y="547"/>
                    </a:lnTo>
                    <a:lnTo>
                      <a:pt x="2535" y="543"/>
                    </a:lnTo>
                    <a:lnTo>
                      <a:pt x="2539" y="541"/>
                    </a:lnTo>
                    <a:lnTo>
                      <a:pt x="2543" y="536"/>
                    </a:lnTo>
                    <a:lnTo>
                      <a:pt x="2547" y="530"/>
                    </a:lnTo>
                    <a:lnTo>
                      <a:pt x="2551" y="524"/>
                    </a:lnTo>
                    <a:lnTo>
                      <a:pt x="2555" y="517"/>
                    </a:lnTo>
                    <a:lnTo>
                      <a:pt x="2559" y="519"/>
                    </a:lnTo>
                    <a:lnTo>
                      <a:pt x="2563" y="513"/>
                    </a:lnTo>
                    <a:lnTo>
                      <a:pt x="2567" y="509"/>
                    </a:lnTo>
                    <a:lnTo>
                      <a:pt x="2571" y="506"/>
                    </a:lnTo>
                    <a:lnTo>
                      <a:pt x="2575" y="502"/>
                    </a:lnTo>
                    <a:lnTo>
                      <a:pt x="2579" y="496"/>
                    </a:lnTo>
                    <a:lnTo>
                      <a:pt x="2583" y="489"/>
                    </a:lnTo>
                    <a:lnTo>
                      <a:pt x="2587" y="487"/>
                    </a:lnTo>
                    <a:lnTo>
                      <a:pt x="2591" y="483"/>
                    </a:lnTo>
                    <a:lnTo>
                      <a:pt x="2595" y="483"/>
                    </a:lnTo>
                    <a:lnTo>
                      <a:pt x="2598" y="479"/>
                    </a:lnTo>
                    <a:lnTo>
                      <a:pt x="2602" y="476"/>
                    </a:lnTo>
                    <a:lnTo>
                      <a:pt x="2606" y="468"/>
                    </a:lnTo>
                    <a:lnTo>
                      <a:pt x="2610" y="470"/>
                    </a:lnTo>
                    <a:lnTo>
                      <a:pt x="2614" y="455"/>
                    </a:lnTo>
                    <a:lnTo>
                      <a:pt x="2618" y="455"/>
                    </a:lnTo>
                    <a:lnTo>
                      <a:pt x="2622" y="449"/>
                    </a:lnTo>
                    <a:lnTo>
                      <a:pt x="2626" y="447"/>
                    </a:lnTo>
                    <a:lnTo>
                      <a:pt x="2630" y="447"/>
                    </a:lnTo>
                    <a:lnTo>
                      <a:pt x="2634" y="436"/>
                    </a:lnTo>
                    <a:lnTo>
                      <a:pt x="2638" y="432"/>
                    </a:lnTo>
                    <a:lnTo>
                      <a:pt x="2642" y="432"/>
                    </a:lnTo>
                    <a:lnTo>
                      <a:pt x="2646" y="432"/>
                    </a:lnTo>
                    <a:lnTo>
                      <a:pt x="2650" y="425"/>
                    </a:lnTo>
                    <a:lnTo>
                      <a:pt x="2654" y="427"/>
                    </a:lnTo>
                    <a:lnTo>
                      <a:pt x="2658" y="415"/>
                    </a:lnTo>
                    <a:lnTo>
                      <a:pt x="2662" y="419"/>
                    </a:lnTo>
                    <a:lnTo>
                      <a:pt x="2665" y="408"/>
                    </a:lnTo>
                    <a:lnTo>
                      <a:pt x="2669" y="410"/>
                    </a:lnTo>
                    <a:lnTo>
                      <a:pt x="2673" y="402"/>
                    </a:lnTo>
                    <a:lnTo>
                      <a:pt x="2677" y="399"/>
                    </a:lnTo>
                    <a:lnTo>
                      <a:pt x="2681" y="395"/>
                    </a:lnTo>
                    <a:lnTo>
                      <a:pt x="2685" y="395"/>
                    </a:lnTo>
                    <a:lnTo>
                      <a:pt x="2689" y="389"/>
                    </a:lnTo>
                    <a:lnTo>
                      <a:pt x="2693" y="389"/>
                    </a:lnTo>
                    <a:lnTo>
                      <a:pt x="2697" y="384"/>
                    </a:lnTo>
                    <a:lnTo>
                      <a:pt x="2701" y="378"/>
                    </a:lnTo>
                    <a:lnTo>
                      <a:pt x="2705" y="378"/>
                    </a:lnTo>
                    <a:lnTo>
                      <a:pt x="2709" y="374"/>
                    </a:lnTo>
                    <a:lnTo>
                      <a:pt x="2713" y="370"/>
                    </a:lnTo>
                    <a:lnTo>
                      <a:pt x="2717" y="367"/>
                    </a:lnTo>
                    <a:lnTo>
                      <a:pt x="2721" y="363"/>
                    </a:lnTo>
                    <a:lnTo>
                      <a:pt x="2725" y="361"/>
                    </a:lnTo>
                    <a:lnTo>
                      <a:pt x="2729" y="355"/>
                    </a:lnTo>
                    <a:lnTo>
                      <a:pt x="2732" y="355"/>
                    </a:lnTo>
                    <a:lnTo>
                      <a:pt x="2736" y="346"/>
                    </a:lnTo>
                    <a:lnTo>
                      <a:pt x="2740" y="348"/>
                    </a:lnTo>
                    <a:lnTo>
                      <a:pt x="2744" y="342"/>
                    </a:lnTo>
                    <a:lnTo>
                      <a:pt x="2748" y="340"/>
                    </a:lnTo>
                    <a:lnTo>
                      <a:pt x="2752" y="335"/>
                    </a:lnTo>
                    <a:lnTo>
                      <a:pt x="2756" y="338"/>
                    </a:lnTo>
                    <a:lnTo>
                      <a:pt x="2760" y="331"/>
                    </a:lnTo>
                    <a:lnTo>
                      <a:pt x="2764" y="327"/>
                    </a:lnTo>
                    <a:lnTo>
                      <a:pt x="2768" y="322"/>
                    </a:lnTo>
                    <a:lnTo>
                      <a:pt x="2772" y="320"/>
                    </a:lnTo>
                    <a:lnTo>
                      <a:pt x="2776" y="320"/>
                    </a:lnTo>
                    <a:lnTo>
                      <a:pt x="2780" y="312"/>
                    </a:lnTo>
                    <a:lnTo>
                      <a:pt x="2784" y="312"/>
                    </a:lnTo>
                    <a:lnTo>
                      <a:pt x="2788" y="308"/>
                    </a:lnTo>
                    <a:lnTo>
                      <a:pt x="2792" y="305"/>
                    </a:lnTo>
                    <a:lnTo>
                      <a:pt x="2796" y="299"/>
                    </a:lnTo>
                    <a:lnTo>
                      <a:pt x="2800" y="299"/>
                    </a:lnTo>
                    <a:lnTo>
                      <a:pt x="2803" y="295"/>
                    </a:lnTo>
                    <a:lnTo>
                      <a:pt x="2807" y="297"/>
                    </a:lnTo>
                    <a:lnTo>
                      <a:pt x="2811" y="290"/>
                    </a:lnTo>
                    <a:lnTo>
                      <a:pt x="2815" y="290"/>
                    </a:lnTo>
                    <a:lnTo>
                      <a:pt x="2819" y="284"/>
                    </a:lnTo>
                    <a:lnTo>
                      <a:pt x="2823" y="282"/>
                    </a:lnTo>
                    <a:lnTo>
                      <a:pt x="2827" y="276"/>
                    </a:lnTo>
                    <a:lnTo>
                      <a:pt x="2831" y="271"/>
                    </a:lnTo>
                    <a:lnTo>
                      <a:pt x="2835" y="276"/>
                    </a:lnTo>
                    <a:lnTo>
                      <a:pt x="2839" y="276"/>
                    </a:lnTo>
                    <a:lnTo>
                      <a:pt x="2843" y="269"/>
                    </a:lnTo>
                    <a:lnTo>
                      <a:pt x="2847" y="259"/>
                    </a:lnTo>
                    <a:lnTo>
                      <a:pt x="2851" y="261"/>
                    </a:lnTo>
                    <a:lnTo>
                      <a:pt x="2855" y="258"/>
                    </a:lnTo>
                    <a:lnTo>
                      <a:pt x="2859" y="254"/>
                    </a:lnTo>
                    <a:lnTo>
                      <a:pt x="2863" y="258"/>
                    </a:lnTo>
                    <a:lnTo>
                      <a:pt x="2867" y="244"/>
                    </a:lnTo>
                    <a:lnTo>
                      <a:pt x="2870" y="250"/>
                    </a:lnTo>
                    <a:lnTo>
                      <a:pt x="2874" y="248"/>
                    </a:lnTo>
                    <a:lnTo>
                      <a:pt x="2878" y="243"/>
                    </a:lnTo>
                    <a:lnTo>
                      <a:pt x="2882" y="239"/>
                    </a:lnTo>
                    <a:lnTo>
                      <a:pt x="2886" y="233"/>
                    </a:lnTo>
                    <a:lnTo>
                      <a:pt x="2890" y="235"/>
                    </a:lnTo>
                    <a:lnTo>
                      <a:pt x="2894" y="229"/>
                    </a:lnTo>
                    <a:lnTo>
                      <a:pt x="2898" y="229"/>
                    </a:lnTo>
                    <a:lnTo>
                      <a:pt x="2902" y="229"/>
                    </a:lnTo>
                    <a:lnTo>
                      <a:pt x="2906" y="224"/>
                    </a:lnTo>
                    <a:lnTo>
                      <a:pt x="2910" y="224"/>
                    </a:lnTo>
                    <a:lnTo>
                      <a:pt x="2914" y="222"/>
                    </a:lnTo>
                    <a:lnTo>
                      <a:pt x="2918" y="220"/>
                    </a:lnTo>
                    <a:lnTo>
                      <a:pt x="2922" y="216"/>
                    </a:lnTo>
                    <a:lnTo>
                      <a:pt x="2926" y="212"/>
                    </a:lnTo>
                    <a:lnTo>
                      <a:pt x="2930" y="209"/>
                    </a:lnTo>
                    <a:lnTo>
                      <a:pt x="2934" y="211"/>
                    </a:lnTo>
                    <a:lnTo>
                      <a:pt x="2938" y="20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5" name="Line 4787"/>
              <p:cNvSpPr>
                <a:spLocks noChangeShapeType="1"/>
              </p:cNvSpPr>
              <p:nvPr/>
            </p:nvSpPr>
            <p:spPr bwMode="auto">
              <a:xfrm flipV="1"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6" name="Line 4788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7" name="Line 4789"/>
              <p:cNvSpPr>
                <a:spLocks noChangeShapeType="1"/>
              </p:cNvSpPr>
              <p:nvPr/>
            </p:nvSpPr>
            <p:spPr bwMode="auto">
              <a:xfrm flipV="1">
                <a:off x="309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8" name="Line 4790"/>
              <p:cNvSpPr>
                <a:spLocks noChangeShapeType="1"/>
              </p:cNvSpPr>
              <p:nvPr/>
            </p:nvSpPr>
            <p:spPr bwMode="auto">
              <a:xfrm>
                <a:off x="309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39" name="Line 4791"/>
              <p:cNvSpPr>
                <a:spLocks noChangeShapeType="1"/>
              </p:cNvSpPr>
              <p:nvPr/>
            </p:nvSpPr>
            <p:spPr bwMode="auto">
              <a:xfrm>
                <a:off x="309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0" name="Line 4792"/>
              <p:cNvSpPr>
                <a:spLocks noChangeShapeType="1"/>
              </p:cNvSpPr>
              <p:nvPr/>
            </p:nvSpPr>
            <p:spPr bwMode="auto">
              <a:xfrm flipV="1">
                <a:off x="3101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1" name="Freeform 4793"/>
              <p:cNvSpPr>
                <a:spLocks/>
              </p:cNvSpPr>
              <p:nvPr/>
            </p:nvSpPr>
            <p:spPr bwMode="auto">
              <a:xfrm flipV="1">
                <a:off x="3103" y="909"/>
                <a:ext cx="1710" cy="1107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91" y="26"/>
                  </a:cxn>
                  <a:cxn ang="0">
                    <a:pos x="138" y="48"/>
                  </a:cxn>
                  <a:cxn ang="0">
                    <a:pos x="185" y="80"/>
                  </a:cxn>
                  <a:cxn ang="0">
                    <a:pos x="232" y="118"/>
                  </a:cxn>
                  <a:cxn ang="0">
                    <a:pos x="280" y="165"/>
                  </a:cxn>
                  <a:cxn ang="0">
                    <a:pos x="327" y="229"/>
                  </a:cxn>
                  <a:cxn ang="0">
                    <a:pos x="374" y="290"/>
                  </a:cxn>
                  <a:cxn ang="0">
                    <a:pos x="422" y="372"/>
                  </a:cxn>
                  <a:cxn ang="0">
                    <a:pos x="469" y="450"/>
                  </a:cxn>
                  <a:cxn ang="0">
                    <a:pos x="516" y="542"/>
                  </a:cxn>
                  <a:cxn ang="0">
                    <a:pos x="564" y="640"/>
                  </a:cxn>
                  <a:cxn ang="0">
                    <a:pos x="611" y="751"/>
                  </a:cxn>
                  <a:cxn ang="0">
                    <a:pos x="658" y="850"/>
                  </a:cxn>
                  <a:cxn ang="0">
                    <a:pos x="706" y="960"/>
                  </a:cxn>
                  <a:cxn ang="0">
                    <a:pos x="753" y="1060"/>
                  </a:cxn>
                  <a:cxn ang="0">
                    <a:pos x="800" y="1173"/>
                  </a:cxn>
                  <a:cxn ang="0">
                    <a:pos x="847" y="1274"/>
                  </a:cxn>
                  <a:cxn ang="0">
                    <a:pos x="895" y="1370"/>
                  </a:cxn>
                  <a:cxn ang="0">
                    <a:pos x="942" y="1465"/>
                  </a:cxn>
                  <a:cxn ang="0">
                    <a:pos x="989" y="1552"/>
                  </a:cxn>
                  <a:cxn ang="0">
                    <a:pos x="1037" y="1629"/>
                  </a:cxn>
                  <a:cxn ang="0">
                    <a:pos x="1084" y="1695"/>
                  </a:cxn>
                  <a:cxn ang="0">
                    <a:pos x="1131" y="1761"/>
                  </a:cxn>
                  <a:cxn ang="0">
                    <a:pos x="1179" y="1811"/>
                  </a:cxn>
                  <a:cxn ang="0">
                    <a:pos x="1226" y="1851"/>
                  </a:cxn>
                  <a:cxn ang="0">
                    <a:pos x="1273" y="1884"/>
                  </a:cxn>
                  <a:cxn ang="0">
                    <a:pos x="1321" y="1909"/>
                  </a:cxn>
                  <a:cxn ang="0">
                    <a:pos x="1368" y="1918"/>
                  </a:cxn>
                  <a:cxn ang="0">
                    <a:pos x="1415" y="1918"/>
                  </a:cxn>
                  <a:cxn ang="0">
                    <a:pos x="1462" y="1909"/>
                  </a:cxn>
                  <a:cxn ang="0">
                    <a:pos x="1510" y="1893"/>
                  </a:cxn>
                  <a:cxn ang="0">
                    <a:pos x="1557" y="1871"/>
                  </a:cxn>
                  <a:cxn ang="0">
                    <a:pos x="1604" y="1836"/>
                  </a:cxn>
                  <a:cxn ang="0">
                    <a:pos x="1652" y="1794"/>
                  </a:cxn>
                  <a:cxn ang="0">
                    <a:pos x="1699" y="1751"/>
                  </a:cxn>
                  <a:cxn ang="0">
                    <a:pos x="1746" y="1697"/>
                  </a:cxn>
                  <a:cxn ang="0">
                    <a:pos x="1794" y="1643"/>
                  </a:cxn>
                  <a:cxn ang="0">
                    <a:pos x="1841" y="1580"/>
                  </a:cxn>
                  <a:cxn ang="0">
                    <a:pos x="1888" y="1521"/>
                  </a:cxn>
                  <a:cxn ang="0">
                    <a:pos x="1936" y="1450"/>
                  </a:cxn>
                  <a:cxn ang="0">
                    <a:pos x="1983" y="1380"/>
                  </a:cxn>
                  <a:cxn ang="0">
                    <a:pos x="2030" y="1309"/>
                  </a:cxn>
                  <a:cxn ang="0">
                    <a:pos x="2078" y="1238"/>
                  </a:cxn>
                  <a:cxn ang="0">
                    <a:pos x="2125" y="1172"/>
                  </a:cxn>
                  <a:cxn ang="0">
                    <a:pos x="2172" y="1100"/>
                  </a:cxn>
                  <a:cxn ang="0">
                    <a:pos x="2219" y="1029"/>
                  </a:cxn>
                  <a:cxn ang="0">
                    <a:pos x="2267" y="960"/>
                  </a:cxn>
                  <a:cxn ang="0">
                    <a:pos x="2314" y="895"/>
                  </a:cxn>
                  <a:cxn ang="0">
                    <a:pos x="2361" y="827"/>
                  </a:cxn>
                  <a:cxn ang="0">
                    <a:pos x="2409" y="767"/>
                  </a:cxn>
                  <a:cxn ang="0">
                    <a:pos x="2456" y="702"/>
                  </a:cxn>
                  <a:cxn ang="0">
                    <a:pos x="2503" y="645"/>
                  </a:cxn>
                  <a:cxn ang="0">
                    <a:pos x="2551" y="591"/>
                  </a:cxn>
                  <a:cxn ang="0">
                    <a:pos x="2598" y="544"/>
                  </a:cxn>
                  <a:cxn ang="0">
                    <a:pos x="2645" y="490"/>
                  </a:cxn>
                  <a:cxn ang="0">
                    <a:pos x="2693" y="441"/>
                  </a:cxn>
                  <a:cxn ang="0">
                    <a:pos x="2740" y="398"/>
                  </a:cxn>
                  <a:cxn ang="0">
                    <a:pos x="2787" y="361"/>
                  </a:cxn>
                  <a:cxn ang="0">
                    <a:pos x="2834" y="321"/>
                  </a:cxn>
                  <a:cxn ang="0">
                    <a:pos x="2882" y="288"/>
                  </a:cxn>
                  <a:cxn ang="0">
                    <a:pos x="2929" y="254"/>
                  </a:cxn>
                </a:cxnLst>
                <a:rect l="0" t="0" r="r" b="b"/>
                <a:pathLst>
                  <a:path w="2969" h="1921">
                    <a:moveTo>
                      <a:pt x="0" y="3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3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1" y="7"/>
                    </a:lnTo>
                    <a:lnTo>
                      <a:pt x="35" y="9"/>
                    </a:lnTo>
                    <a:lnTo>
                      <a:pt x="39" y="9"/>
                    </a:lnTo>
                    <a:lnTo>
                      <a:pt x="43" y="7"/>
                    </a:lnTo>
                    <a:lnTo>
                      <a:pt x="47" y="2"/>
                    </a:lnTo>
                    <a:lnTo>
                      <a:pt x="51" y="12"/>
                    </a:lnTo>
                    <a:lnTo>
                      <a:pt x="55" y="12"/>
                    </a:lnTo>
                    <a:lnTo>
                      <a:pt x="59" y="7"/>
                    </a:lnTo>
                    <a:lnTo>
                      <a:pt x="63" y="14"/>
                    </a:lnTo>
                    <a:lnTo>
                      <a:pt x="67" y="19"/>
                    </a:lnTo>
                    <a:lnTo>
                      <a:pt x="71" y="15"/>
                    </a:lnTo>
                    <a:lnTo>
                      <a:pt x="75" y="21"/>
                    </a:lnTo>
                    <a:lnTo>
                      <a:pt x="79" y="19"/>
                    </a:lnTo>
                    <a:lnTo>
                      <a:pt x="83" y="21"/>
                    </a:lnTo>
                    <a:lnTo>
                      <a:pt x="87" y="24"/>
                    </a:lnTo>
                    <a:lnTo>
                      <a:pt x="91" y="26"/>
                    </a:lnTo>
                    <a:lnTo>
                      <a:pt x="94" y="24"/>
                    </a:lnTo>
                    <a:lnTo>
                      <a:pt x="98" y="33"/>
                    </a:lnTo>
                    <a:lnTo>
                      <a:pt x="102" y="28"/>
                    </a:lnTo>
                    <a:lnTo>
                      <a:pt x="106" y="31"/>
                    </a:lnTo>
                    <a:lnTo>
                      <a:pt x="110" y="35"/>
                    </a:lnTo>
                    <a:lnTo>
                      <a:pt x="114" y="33"/>
                    </a:lnTo>
                    <a:lnTo>
                      <a:pt x="118" y="36"/>
                    </a:lnTo>
                    <a:lnTo>
                      <a:pt x="122" y="38"/>
                    </a:lnTo>
                    <a:lnTo>
                      <a:pt x="126" y="40"/>
                    </a:lnTo>
                    <a:lnTo>
                      <a:pt x="130" y="47"/>
                    </a:lnTo>
                    <a:lnTo>
                      <a:pt x="134" y="48"/>
                    </a:lnTo>
                    <a:lnTo>
                      <a:pt x="138" y="48"/>
                    </a:lnTo>
                    <a:lnTo>
                      <a:pt x="142" y="54"/>
                    </a:lnTo>
                    <a:lnTo>
                      <a:pt x="146" y="55"/>
                    </a:lnTo>
                    <a:lnTo>
                      <a:pt x="150" y="54"/>
                    </a:lnTo>
                    <a:lnTo>
                      <a:pt x="154" y="59"/>
                    </a:lnTo>
                    <a:lnTo>
                      <a:pt x="158" y="59"/>
                    </a:lnTo>
                    <a:lnTo>
                      <a:pt x="161" y="66"/>
                    </a:lnTo>
                    <a:lnTo>
                      <a:pt x="165" y="62"/>
                    </a:lnTo>
                    <a:lnTo>
                      <a:pt x="169" y="68"/>
                    </a:lnTo>
                    <a:lnTo>
                      <a:pt x="173" y="71"/>
                    </a:lnTo>
                    <a:lnTo>
                      <a:pt x="177" y="73"/>
                    </a:lnTo>
                    <a:lnTo>
                      <a:pt x="181" y="75"/>
                    </a:lnTo>
                    <a:lnTo>
                      <a:pt x="185" y="80"/>
                    </a:lnTo>
                    <a:lnTo>
                      <a:pt x="189" y="85"/>
                    </a:lnTo>
                    <a:lnTo>
                      <a:pt x="193" y="90"/>
                    </a:lnTo>
                    <a:lnTo>
                      <a:pt x="197" y="87"/>
                    </a:lnTo>
                    <a:lnTo>
                      <a:pt x="201" y="90"/>
                    </a:lnTo>
                    <a:lnTo>
                      <a:pt x="205" y="97"/>
                    </a:lnTo>
                    <a:lnTo>
                      <a:pt x="209" y="101"/>
                    </a:lnTo>
                    <a:lnTo>
                      <a:pt x="213" y="101"/>
                    </a:lnTo>
                    <a:lnTo>
                      <a:pt x="217" y="106"/>
                    </a:lnTo>
                    <a:lnTo>
                      <a:pt x="221" y="106"/>
                    </a:lnTo>
                    <a:lnTo>
                      <a:pt x="225" y="109"/>
                    </a:lnTo>
                    <a:lnTo>
                      <a:pt x="229" y="115"/>
                    </a:lnTo>
                    <a:lnTo>
                      <a:pt x="232" y="118"/>
                    </a:lnTo>
                    <a:lnTo>
                      <a:pt x="236" y="122"/>
                    </a:lnTo>
                    <a:lnTo>
                      <a:pt x="240" y="122"/>
                    </a:lnTo>
                    <a:lnTo>
                      <a:pt x="244" y="127"/>
                    </a:lnTo>
                    <a:lnTo>
                      <a:pt x="248" y="134"/>
                    </a:lnTo>
                    <a:lnTo>
                      <a:pt x="252" y="134"/>
                    </a:lnTo>
                    <a:lnTo>
                      <a:pt x="256" y="141"/>
                    </a:lnTo>
                    <a:lnTo>
                      <a:pt x="260" y="148"/>
                    </a:lnTo>
                    <a:lnTo>
                      <a:pt x="264" y="144"/>
                    </a:lnTo>
                    <a:lnTo>
                      <a:pt x="268" y="155"/>
                    </a:lnTo>
                    <a:lnTo>
                      <a:pt x="272" y="156"/>
                    </a:lnTo>
                    <a:lnTo>
                      <a:pt x="276" y="156"/>
                    </a:lnTo>
                    <a:lnTo>
                      <a:pt x="280" y="165"/>
                    </a:lnTo>
                    <a:lnTo>
                      <a:pt x="284" y="174"/>
                    </a:lnTo>
                    <a:lnTo>
                      <a:pt x="288" y="175"/>
                    </a:lnTo>
                    <a:lnTo>
                      <a:pt x="292" y="182"/>
                    </a:lnTo>
                    <a:lnTo>
                      <a:pt x="296" y="188"/>
                    </a:lnTo>
                    <a:lnTo>
                      <a:pt x="299" y="191"/>
                    </a:lnTo>
                    <a:lnTo>
                      <a:pt x="303" y="195"/>
                    </a:lnTo>
                    <a:lnTo>
                      <a:pt x="307" y="201"/>
                    </a:lnTo>
                    <a:lnTo>
                      <a:pt x="311" y="205"/>
                    </a:lnTo>
                    <a:lnTo>
                      <a:pt x="315" y="215"/>
                    </a:lnTo>
                    <a:lnTo>
                      <a:pt x="319" y="215"/>
                    </a:lnTo>
                    <a:lnTo>
                      <a:pt x="323" y="221"/>
                    </a:lnTo>
                    <a:lnTo>
                      <a:pt x="327" y="229"/>
                    </a:lnTo>
                    <a:lnTo>
                      <a:pt x="331" y="231"/>
                    </a:lnTo>
                    <a:lnTo>
                      <a:pt x="335" y="240"/>
                    </a:lnTo>
                    <a:lnTo>
                      <a:pt x="339" y="250"/>
                    </a:lnTo>
                    <a:lnTo>
                      <a:pt x="343" y="248"/>
                    </a:lnTo>
                    <a:lnTo>
                      <a:pt x="347" y="257"/>
                    </a:lnTo>
                    <a:lnTo>
                      <a:pt x="351" y="259"/>
                    </a:lnTo>
                    <a:lnTo>
                      <a:pt x="355" y="264"/>
                    </a:lnTo>
                    <a:lnTo>
                      <a:pt x="359" y="268"/>
                    </a:lnTo>
                    <a:lnTo>
                      <a:pt x="363" y="275"/>
                    </a:lnTo>
                    <a:lnTo>
                      <a:pt x="366" y="283"/>
                    </a:lnTo>
                    <a:lnTo>
                      <a:pt x="370" y="287"/>
                    </a:lnTo>
                    <a:lnTo>
                      <a:pt x="374" y="290"/>
                    </a:lnTo>
                    <a:lnTo>
                      <a:pt x="378" y="295"/>
                    </a:lnTo>
                    <a:lnTo>
                      <a:pt x="382" y="301"/>
                    </a:lnTo>
                    <a:lnTo>
                      <a:pt x="386" y="315"/>
                    </a:lnTo>
                    <a:lnTo>
                      <a:pt x="390" y="316"/>
                    </a:lnTo>
                    <a:lnTo>
                      <a:pt x="394" y="321"/>
                    </a:lnTo>
                    <a:lnTo>
                      <a:pt x="398" y="328"/>
                    </a:lnTo>
                    <a:lnTo>
                      <a:pt x="402" y="335"/>
                    </a:lnTo>
                    <a:lnTo>
                      <a:pt x="406" y="339"/>
                    </a:lnTo>
                    <a:lnTo>
                      <a:pt x="410" y="351"/>
                    </a:lnTo>
                    <a:lnTo>
                      <a:pt x="414" y="360"/>
                    </a:lnTo>
                    <a:lnTo>
                      <a:pt x="418" y="365"/>
                    </a:lnTo>
                    <a:lnTo>
                      <a:pt x="422" y="372"/>
                    </a:lnTo>
                    <a:lnTo>
                      <a:pt x="426" y="381"/>
                    </a:lnTo>
                    <a:lnTo>
                      <a:pt x="430" y="381"/>
                    </a:lnTo>
                    <a:lnTo>
                      <a:pt x="434" y="393"/>
                    </a:lnTo>
                    <a:lnTo>
                      <a:pt x="437" y="394"/>
                    </a:lnTo>
                    <a:lnTo>
                      <a:pt x="441" y="400"/>
                    </a:lnTo>
                    <a:lnTo>
                      <a:pt x="445" y="405"/>
                    </a:lnTo>
                    <a:lnTo>
                      <a:pt x="449" y="419"/>
                    </a:lnTo>
                    <a:lnTo>
                      <a:pt x="453" y="419"/>
                    </a:lnTo>
                    <a:lnTo>
                      <a:pt x="457" y="433"/>
                    </a:lnTo>
                    <a:lnTo>
                      <a:pt x="461" y="440"/>
                    </a:lnTo>
                    <a:lnTo>
                      <a:pt x="465" y="445"/>
                    </a:lnTo>
                    <a:lnTo>
                      <a:pt x="469" y="450"/>
                    </a:lnTo>
                    <a:lnTo>
                      <a:pt x="473" y="459"/>
                    </a:lnTo>
                    <a:lnTo>
                      <a:pt x="477" y="469"/>
                    </a:lnTo>
                    <a:lnTo>
                      <a:pt x="481" y="481"/>
                    </a:lnTo>
                    <a:lnTo>
                      <a:pt x="485" y="483"/>
                    </a:lnTo>
                    <a:lnTo>
                      <a:pt x="489" y="494"/>
                    </a:lnTo>
                    <a:lnTo>
                      <a:pt x="493" y="502"/>
                    </a:lnTo>
                    <a:lnTo>
                      <a:pt x="497" y="502"/>
                    </a:lnTo>
                    <a:lnTo>
                      <a:pt x="501" y="514"/>
                    </a:lnTo>
                    <a:lnTo>
                      <a:pt x="504" y="523"/>
                    </a:lnTo>
                    <a:lnTo>
                      <a:pt x="508" y="528"/>
                    </a:lnTo>
                    <a:lnTo>
                      <a:pt x="512" y="537"/>
                    </a:lnTo>
                    <a:lnTo>
                      <a:pt x="516" y="542"/>
                    </a:lnTo>
                    <a:lnTo>
                      <a:pt x="520" y="549"/>
                    </a:lnTo>
                    <a:lnTo>
                      <a:pt x="524" y="560"/>
                    </a:lnTo>
                    <a:lnTo>
                      <a:pt x="528" y="567"/>
                    </a:lnTo>
                    <a:lnTo>
                      <a:pt x="532" y="575"/>
                    </a:lnTo>
                    <a:lnTo>
                      <a:pt x="536" y="587"/>
                    </a:lnTo>
                    <a:lnTo>
                      <a:pt x="540" y="593"/>
                    </a:lnTo>
                    <a:lnTo>
                      <a:pt x="544" y="603"/>
                    </a:lnTo>
                    <a:lnTo>
                      <a:pt x="548" y="610"/>
                    </a:lnTo>
                    <a:lnTo>
                      <a:pt x="552" y="619"/>
                    </a:lnTo>
                    <a:lnTo>
                      <a:pt x="556" y="624"/>
                    </a:lnTo>
                    <a:lnTo>
                      <a:pt x="560" y="638"/>
                    </a:lnTo>
                    <a:lnTo>
                      <a:pt x="564" y="640"/>
                    </a:lnTo>
                    <a:lnTo>
                      <a:pt x="568" y="654"/>
                    </a:lnTo>
                    <a:lnTo>
                      <a:pt x="572" y="655"/>
                    </a:lnTo>
                    <a:lnTo>
                      <a:pt x="575" y="671"/>
                    </a:lnTo>
                    <a:lnTo>
                      <a:pt x="579" y="678"/>
                    </a:lnTo>
                    <a:lnTo>
                      <a:pt x="583" y="687"/>
                    </a:lnTo>
                    <a:lnTo>
                      <a:pt x="587" y="694"/>
                    </a:lnTo>
                    <a:lnTo>
                      <a:pt x="591" y="699"/>
                    </a:lnTo>
                    <a:lnTo>
                      <a:pt x="595" y="707"/>
                    </a:lnTo>
                    <a:lnTo>
                      <a:pt x="599" y="723"/>
                    </a:lnTo>
                    <a:lnTo>
                      <a:pt x="603" y="725"/>
                    </a:lnTo>
                    <a:lnTo>
                      <a:pt x="607" y="739"/>
                    </a:lnTo>
                    <a:lnTo>
                      <a:pt x="611" y="751"/>
                    </a:lnTo>
                    <a:lnTo>
                      <a:pt x="615" y="751"/>
                    </a:lnTo>
                    <a:lnTo>
                      <a:pt x="619" y="765"/>
                    </a:lnTo>
                    <a:lnTo>
                      <a:pt x="623" y="770"/>
                    </a:lnTo>
                    <a:lnTo>
                      <a:pt x="627" y="780"/>
                    </a:lnTo>
                    <a:lnTo>
                      <a:pt x="631" y="787"/>
                    </a:lnTo>
                    <a:lnTo>
                      <a:pt x="635" y="796"/>
                    </a:lnTo>
                    <a:lnTo>
                      <a:pt x="639" y="801"/>
                    </a:lnTo>
                    <a:lnTo>
                      <a:pt x="642" y="819"/>
                    </a:lnTo>
                    <a:lnTo>
                      <a:pt x="646" y="824"/>
                    </a:lnTo>
                    <a:lnTo>
                      <a:pt x="650" y="834"/>
                    </a:lnTo>
                    <a:lnTo>
                      <a:pt x="654" y="845"/>
                    </a:lnTo>
                    <a:lnTo>
                      <a:pt x="658" y="850"/>
                    </a:lnTo>
                    <a:lnTo>
                      <a:pt x="662" y="857"/>
                    </a:lnTo>
                    <a:lnTo>
                      <a:pt x="666" y="871"/>
                    </a:lnTo>
                    <a:lnTo>
                      <a:pt x="670" y="878"/>
                    </a:lnTo>
                    <a:lnTo>
                      <a:pt x="674" y="888"/>
                    </a:lnTo>
                    <a:lnTo>
                      <a:pt x="678" y="893"/>
                    </a:lnTo>
                    <a:lnTo>
                      <a:pt x="682" y="900"/>
                    </a:lnTo>
                    <a:lnTo>
                      <a:pt x="686" y="906"/>
                    </a:lnTo>
                    <a:lnTo>
                      <a:pt x="690" y="921"/>
                    </a:lnTo>
                    <a:lnTo>
                      <a:pt x="694" y="932"/>
                    </a:lnTo>
                    <a:lnTo>
                      <a:pt x="698" y="939"/>
                    </a:lnTo>
                    <a:lnTo>
                      <a:pt x="702" y="954"/>
                    </a:lnTo>
                    <a:lnTo>
                      <a:pt x="706" y="960"/>
                    </a:lnTo>
                    <a:lnTo>
                      <a:pt x="709" y="968"/>
                    </a:lnTo>
                    <a:lnTo>
                      <a:pt x="713" y="979"/>
                    </a:lnTo>
                    <a:lnTo>
                      <a:pt x="717" y="982"/>
                    </a:lnTo>
                    <a:lnTo>
                      <a:pt x="721" y="1000"/>
                    </a:lnTo>
                    <a:lnTo>
                      <a:pt x="725" y="1008"/>
                    </a:lnTo>
                    <a:lnTo>
                      <a:pt x="729" y="1010"/>
                    </a:lnTo>
                    <a:lnTo>
                      <a:pt x="733" y="1020"/>
                    </a:lnTo>
                    <a:lnTo>
                      <a:pt x="737" y="1033"/>
                    </a:lnTo>
                    <a:lnTo>
                      <a:pt x="741" y="1038"/>
                    </a:lnTo>
                    <a:lnTo>
                      <a:pt x="745" y="1052"/>
                    </a:lnTo>
                    <a:lnTo>
                      <a:pt x="749" y="1053"/>
                    </a:lnTo>
                    <a:lnTo>
                      <a:pt x="753" y="1060"/>
                    </a:lnTo>
                    <a:lnTo>
                      <a:pt x="757" y="1074"/>
                    </a:lnTo>
                    <a:lnTo>
                      <a:pt x="761" y="1081"/>
                    </a:lnTo>
                    <a:lnTo>
                      <a:pt x="765" y="1092"/>
                    </a:lnTo>
                    <a:lnTo>
                      <a:pt x="769" y="1100"/>
                    </a:lnTo>
                    <a:lnTo>
                      <a:pt x="773" y="1109"/>
                    </a:lnTo>
                    <a:lnTo>
                      <a:pt x="777" y="1119"/>
                    </a:lnTo>
                    <a:lnTo>
                      <a:pt x="780" y="1125"/>
                    </a:lnTo>
                    <a:lnTo>
                      <a:pt x="784" y="1137"/>
                    </a:lnTo>
                    <a:lnTo>
                      <a:pt x="788" y="1149"/>
                    </a:lnTo>
                    <a:lnTo>
                      <a:pt x="792" y="1151"/>
                    </a:lnTo>
                    <a:lnTo>
                      <a:pt x="796" y="1163"/>
                    </a:lnTo>
                    <a:lnTo>
                      <a:pt x="800" y="1173"/>
                    </a:lnTo>
                    <a:lnTo>
                      <a:pt x="804" y="1177"/>
                    </a:lnTo>
                    <a:lnTo>
                      <a:pt x="808" y="1187"/>
                    </a:lnTo>
                    <a:lnTo>
                      <a:pt x="812" y="1196"/>
                    </a:lnTo>
                    <a:lnTo>
                      <a:pt x="816" y="1206"/>
                    </a:lnTo>
                    <a:lnTo>
                      <a:pt x="820" y="1213"/>
                    </a:lnTo>
                    <a:lnTo>
                      <a:pt x="824" y="1219"/>
                    </a:lnTo>
                    <a:lnTo>
                      <a:pt x="828" y="1231"/>
                    </a:lnTo>
                    <a:lnTo>
                      <a:pt x="832" y="1243"/>
                    </a:lnTo>
                    <a:lnTo>
                      <a:pt x="836" y="1245"/>
                    </a:lnTo>
                    <a:lnTo>
                      <a:pt x="840" y="1259"/>
                    </a:lnTo>
                    <a:lnTo>
                      <a:pt x="844" y="1266"/>
                    </a:lnTo>
                    <a:lnTo>
                      <a:pt x="847" y="1274"/>
                    </a:lnTo>
                    <a:lnTo>
                      <a:pt x="851" y="1283"/>
                    </a:lnTo>
                    <a:lnTo>
                      <a:pt x="855" y="1290"/>
                    </a:lnTo>
                    <a:lnTo>
                      <a:pt x="859" y="1297"/>
                    </a:lnTo>
                    <a:lnTo>
                      <a:pt x="863" y="1311"/>
                    </a:lnTo>
                    <a:lnTo>
                      <a:pt x="867" y="1311"/>
                    </a:lnTo>
                    <a:lnTo>
                      <a:pt x="871" y="1316"/>
                    </a:lnTo>
                    <a:lnTo>
                      <a:pt x="875" y="1328"/>
                    </a:lnTo>
                    <a:lnTo>
                      <a:pt x="879" y="1337"/>
                    </a:lnTo>
                    <a:lnTo>
                      <a:pt x="883" y="1344"/>
                    </a:lnTo>
                    <a:lnTo>
                      <a:pt x="887" y="1358"/>
                    </a:lnTo>
                    <a:lnTo>
                      <a:pt x="891" y="1363"/>
                    </a:lnTo>
                    <a:lnTo>
                      <a:pt x="895" y="1370"/>
                    </a:lnTo>
                    <a:lnTo>
                      <a:pt x="899" y="1384"/>
                    </a:lnTo>
                    <a:lnTo>
                      <a:pt x="903" y="1384"/>
                    </a:lnTo>
                    <a:lnTo>
                      <a:pt x="907" y="1396"/>
                    </a:lnTo>
                    <a:lnTo>
                      <a:pt x="911" y="1403"/>
                    </a:lnTo>
                    <a:lnTo>
                      <a:pt x="914" y="1410"/>
                    </a:lnTo>
                    <a:lnTo>
                      <a:pt x="918" y="1420"/>
                    </a:lnTo>
                    <a:lnTo>
                      <a:pt x="922" y="1429"/>
                    </a:lnTo>
                    <a:lnTo>
                      <a:pt x="926" y="1434"/>
                    </a:lnTo>
                    <a:lnTo>
                      <a:pt x="930" y="1446"/>
                    </a:lnTo>
                    <a:lnTo>
                      <a:pt x="934" y="1446"/>
                    </a:lnTo>
                    <a:lnTo>
                      <a:pt x="938" y="1455"/>
                    </a:lnTo>
                    <a:lnTo>
                      <a:pt x="942" y="1465"/>
                    </a:lnTo>
                    <a:lnTo>
                      <a:pt x="946" y="1472"/>
                    </a:lnTo>
                    <a:lnTo>
                      <a:pt x="950" y="1479"/>
                    </a:lnTo>
                    <a:lnTo>
                      <a:pt x="954" y="1488"/>
                    </a:lnTo>
                    <a:lnTo>
                      <a:pt x="958" y="1493"/>
                    </a:lnTo>
                    <a:lnTo>
                      <a:pt x="962" y="1499"/>
                    </a:lnTo>
                    <a:lnTo>
                      <a:pt x="966" y="1505"/>
                    </a:lnTo>
                    <a:lnTo>
                      <a:pt x="970" y="1518"/>
                    </a:lnTo>
                    <a:lnTo>
                      <a:pt x="974" y="1525"/>
                    </a:lnTo>
                    <a:lnTo>
                      <a:pt x="978" y="1528"/>
                    </a:lnTo>
                    <a:lnTo>
                      <a:pt x="982" y="1535"/>
                    </a:lnTo>
                    <a:lnTo>
                      <a:pt x="985" y="1542"/>
                    </a:lnTo>
                    <a:lnTo>
                      <a:pt x="989" y="1552"/>
                    </a:lnTo>
                    <a:lnTo>
                      <a:pt x="993" y="1559"/>
                    </a:lnTo>
                    <a:lnTo>
                      <a:pt x="997" y="1565"/>
                    </a:lnTo>
                    <a:lnTo>
                      <a:pt x="1001" y="1572"/>
                    </a:lnTo>
                    <a:lnTo>
                      <a:pt x="1005" y="1577"/>
                    </a:lnTo>
                    <a:lnTo>
                      <a:pt x="1009" y="1580"/>
                    </a:lnTo>
                    <a:lnTo>
                      <a:pt x="1013" y="1591"/>
                    </a:lnTo>
                    <a:lnTo>
                      <a:pt x="1017" y="1596"/>
                    </a:lnTo>
                    <a:lnTo>
                      <a:pt x="1021" y="1603"/>
                    </a:lnTo>
                    <a:lnTo>
                      <a:pt x="1025" y="1613"/>
                    </a:lnTo>
                    <a:lnTo>
                      <a:pt x="1029" y="1617"/>
                    </a:lnTo>
                    <a:lnTo>
                      <a:pt x="1033" y="1620"/>
                    </a:lnTo>
                    <a:lnTo>
                      <a:pt x="1037" y="1629"/>
                    </a:lnTo>
                    <a:lnTo>
                      <a:pt x="1041" y="1634"/>
                    </a:lnTo>
                    <a:lnTo>
                      <a:pt x="1045" y="1639"/>
                    </a:lnTo>
                    <a:lnTo>
                      <a:pt x="1049" y="1643"/>
                    </a:lnTo>
                    <a:lnTo>
                      <a:pt x="1052" y="1653"/>
                    </a:lnTo>
                    <a:lnTo>
                      <a:pt x="1056" y="1660"/>
                    </a:lnTo>
                    <a:lnTo>
                      <a:pt x="1060" y="1665"/>
                    </a:lnTo>
                    <a:lnTo>
                      <a:pt x="1064" y="1672"/>
                    </a:lnTo>
                    <a:lnTo>
                      <a:pt x="1068" y="1676"/>
                    </a:lnTo>
                    <a:lnTo>
                      <a:pt x="1072" y="1683"/>
                    </a:lnTo>
                    <a:lnTo>
                      <a:pt x="1076" y="1688"/>
                    </a:lnTo>
                    <a:lnTo>
                      <a:pt x="1080" y="1697"/>
                    </a:lnTo>
                    <a:lnTo>
                      <a:pt x="1084" y="1695"/>
                    </a:lnTo>
                    <a:lnTo>
                      <a:pt x="1088" y="1705"/>
                    </a:lnTo>
                    <a:lnTo>
                      <a:pt x="1092" y="1712"/>
                    </a:lnTo>
                    <a:lnTo>
                      <a:pt x="1096" y="1718"/>
                    </a:lnTo>
                    <a:lnTo>
                      <a:pt x="1100" y="1719"/>
                    </a:lnTo>
                    <a:lnTo>
                      <a:pt x="1104" y="1725"/>
                    </a:lnTo>
                    <a:lnTo>
                      <a:pt x="1108" y="1730"/>
                    </a:lnTo>
                    <a:lnTo>
                      <a:pt x="1112" y="1735"/>
                    </a:lnTo>
                    <a:lnTo>
                      <a:pt x="1116" y="1737"/>
                    </a:lnTo>
                    <a:lnTo>
                      <a:pt x="1120" y="1744"/>
                    </a:lnTo>
                    <a:lnTo>
                      <a:pt x="1123" y="1749"/>
                    </a:lnTo>
                    <a:lnTo>
                      <a:pt x="1127" y="1754"/>
                    </a:lnTo>
                    <a:lnTo>
                      <a:pt x="1131" y="1761"/>
                    </a:lnTo>
                    <a:lnTo>
                      <a:pt x="1135" y="1768"/>
                    </a:lnTo>
                    <a:lnTo>
                      <a:pt x="1139" y="1775"/>
                    </a:lnTo>
                    <a:lnTo>
                      <a:pt x="1143" y="1778"/>
                    </a:lnTo>
                    <a:lnTo>
                      <a:pt x="1147" y="1778"/>
                    </a:lnTo>
                    <a:lnTo>
                      <a:pt x="1151" y="1780"/>
                    </a:lnTo>
                    <a:lnTo>
                      <a:pt x="1155" y="1785"/>
                    </a:lnTo>
                    <a:lnTo>
                      <a:pt x="1159" y="1796"/>
                    </a:lnTo>
                    <a:lnTo>
                      <a:pt x="1163" y="1798"/>
                    </a:lnTo>
                    <a:lnTo>
                      <a:pt x="1167" y="1801"/>
                    </a:lnTo>
                    <a:lnTo>
                      <a:pt x="1171" y="1801"/>
                    </a:lnTo>
                    <a:lnTo>
                      <a:pt x="1175" y="1806"/>
                    </a:lnTo>
                    <a:lnTo>
                      <a:pt x="1179" y="1811"/>
                    </a:lnTo>
                    <a:lnTo>
                      <a:pt x="1183" y="1813"/>
                    </a:lnTo>
                    <a:lnTo>
                      <a:pt x="1187" y="1822"/>
                    </a:lnTo>
                    <a:lnTo>
                      <a:pt x="1190" y="1825"/>
                    </a:lnTo>
                    <a:lnTo>
                      <a:pt x="1194" y="1825"/>
                    </a:lnTo>
                    <a:lnTo>
                      <a:pt x="1198" y="1829"/>
                    </a:lnTo>
                    <a:lnTo>
                      <a:pt x="1202" y="1839"/>
                    </a:lnTo>
                    <a:lnTo>
                      <a:pt x="1206" y="1832"/>
                    </a:lnTo>
                    <a:lnTo>
                      <a:pt x="1210" y="1839"/>
                    </a:lnTo>
                    <a:lnTo>
                      <a:pt x="1214" y="1846"/>
                    </a:lnTo>
                    <a:lnTo>
                      <a:pt x="1218" y="1846"/>
                    </a:lnTo>
                    <a:lnTo>
                      <a:pt x="1222" y="1848"/>
                    </a:lnTo>
                    <a:lnTo>
                      <a:pt x="1226" y="1851"/>
                    </a:lnTo>
                    <a:lnTo>
                      <a:pt x="1230" y="1858"/>
                    </a:lnTo>
                    <a:lnTo>
                      <a:pt x="1234" y="1857"/>
                    </a:lnTo>
                    <a:lnTo>
                      <a:pt x="1238" y="1864"/>
                    </a:lnTo>
                    <a:lnTo>
                      <a:pt x="1242" y="1869"/>
                    </a:lnTo>
                    <a:lnTo>
                      <a:pt x="1246" y="1865"/>
                    </a:lnTo>
                    <a:lnTo>
                      <a:pt x="1250" y="1865"/>
                    </a:lnTo>
                    <a:lnTo>
                      <a:pt x="1254" y="1878"/>
                    </a:lnTo>
                    <a:lnTo>
                      <a:pt x="1257" y="1878"/>
                    </a:lnTo>
                    <a:lnTo>
                      <a:pt x="1261" y="1878"/>
                    </a:lnTo>
                    <a:lnTo>
                      <a:pt x="1265" y="1881"/>
                    </a:lnTo>
                    <a:lnTo>
                      <a:pt x="1269" y="1879"/>
                    </a:lnTo>
                    <a:lnTo>
                      <a:pt x="1273" y="1884"/>
                    </a:lnTo>
                    <a:lnTo>
                      <a:pt x="1277" y="1886"/>
                    </a:lnTo>
                    <a:lnTo>
                      <a:pt x="1281" y="1884"/>
                    </a:lnTo>
                    <a:lnTo>
                      <a:pt x="1285" y="1891"/>
                    </a:lnTo>
                    <a:lnTo>
                      <a:pt x="1289" y="1895"/>
                    </a:lnTo>
                    <a:lnTo>
                      <a:pt x="1293" y="1895"/>
                    </a:lnTo>
                    <a:lnTo>
                      <a:pt x="1297" y="1895"/>
                    </a:lnTo>
                    <a:lnTo>
                      <a:pt x="1301" y="1900"/>
                    </a:lnTo>
                    <a:lnTo>
                      <a:pt x="1305" y="1898"/>
                    </a:lnTo>
                    <a:lnTo>
                      <a:pt x="1309" y="1902"/>
                    </a:lnTo>
                    <a:lnTo>
                      <a:pt x="1313" y="1900"/>
                    </a:lnTo>
                    <a:lnTo>
                      <a:pt x="1317" y="1911"/>
                    </a:lnTo>
                    <a:lnTo>
                      <a:pt x="1321" y="1909"/>
                    </a:lnTo>
                    <a:lnTo>
                      <a:pt x="1325" y="1911"/>
                    </a:lnTo>
                    <a:lnTo>
                      <a:pt x="1328" y="1911"/>
                    </a:lnTo>
                    <a:lnTo>
                      <a:pt x="1332" y="1912"/>
                    </a:lnTo>
                    <a:lnTo>
                      <a:pt x="1336" y="1909"/>
                    </a:lnTo>
                    <a:lnTo>
                      <a:pt x="1340" y="1914"/>
                    </a:lnTo>
                    <a:lnTo>
                      <a:pt x="1344" y="1912"/>
                    </a:lnTo>
                    <a:lnTo>
                      <a:pt x="1348" y="1911"/>
                    </a:lnTo>
                    <a:lnTo>
                      <a:pt x="1352" y="1914"/>
                    </a:lnTo>
                    <a:lnTo>
                      <a:pt x="1356" y="1912"/>
                    </a:lnTo>
                    <a:lnTo>
                      <a:pt x="1360" y="1918"/>
                    </a:lnTo>
                    <a:lnTo>
                      <a:pt x="1364" y="1914"/>
                    </a:lnTo>
                    <a:lnTo>
                      <a:pt x="1368" y="1918"/>
                    </a:lnTo>
                    <a:lnTo>
                      <a:pt x="1372" y="1914"/>
                    </a:lnTo>
                    <a:lnTo>
                      <a:pt x="1376" y="1916"/>
                    </a:lnTo>
                    <a:lnTo>
                      <a:pt x="1380" y="1921"/>
                    </a:lnTo>
                    <a:lnTo>
                      <a:pt x="1384" y="1916"/>
                    </a:lnTo>
                    <a:lnTo>
                      <a:pt x="1388" y="1918"/>
                    </a:lnTo>
                    <a:lnTo>
                      <a:pt x="1392" y="1921"/>
                    </a:lnTo>
                    <a:lnTo>
                      <a:pt x="1395" y="1916"/>
                    </a:lnTo>
                    <a:lnTo>
                      <a:pt x="1399" y="1918"/>
                    </a:lnTo>
                    <a:lnTo>
                      <a:pt x="1403" y="1919"/>
                    </a:lnTo>
                    <a:lnTo>
                      <a:pt x="1407" y="1916"/>
                    </a:lnTo>
                    <a:lnTo>
                      <a:pt x="1411" y="1918"/>
                    </a:lnTo>
                    <a:lnTo>
                      <a:pt x="1415" y="1918"/>
                    </a:lnTo>
                    <a:lnTo>
                      <a:pt x="1419" y="1918"/>
                    </a:lnTo>
                    <a:lnTo>
                      <a:pt x="1423" y="1916"/>
                    </a:lnTo>
                    <a:lnTo>
                      <a:pt x="1427" y="1914"/>
                    </a:lnTo>
                    <a:lnTo>
                      <a:pt x="1431" y="1918"/>
                    </a:lnTo>
                    <a:lnTo>
                      <a:pt x="1435" y="1911"/>
                    </a:lnTo>
                    <a:lnTo>
                      <a:pt x="1439" y="1918"/>
                    </a:lnTo>
                    <a:lnTo>
                      <a:pt x="1443" y="1914"/>
                    </a:lnTo>
                    <a:lnTo>
                      <a:pt x="1447" y="1912"/>
                    </a:lnTo>
                    <a:lnTo>
                      <a:pt x="1451" y="1912"/>
                    </a:lnTo>
                    <a:lnTo>
                      <a:pt x="1455" y="1911"/>
                    </a:lnTo>
                    <a:lnTo>
                      <a:pt x="1459" y="1912"/>
                    </a:lnTo>
                    <a:lnTo>
                      <a:pt x="1462" y="1909"/>
                    </a:lnTo>
                    <a:lnTo>
                      <a:pt x="1466" y="1905"/>
                    </a:lnTo>
                    <a:lnTo>
                      <a:pt x="1470" y="1902"/>
                    </a:lnTo>
                    <a:lnTo>
                      <a:pt x="1474" y="1902"/>
                    </a:lnTo>
                    <a:lnTo>
                      <a:pt x="1478" y="1902"/>
                    </a:lnTo>
                    <a:lnTo>
                      <a:pt x="1482" y="1907"/>
                    </a:lnTo>
                    <a:lnTo>
                      <a:pt x="1486" y="1902"/>
                    </a:lnTo>
                    <a:lnTo>
                      <a:pt x="1490" y="1904"/>
                    </a:lnTo>
                    <a:lnTo>
                      <a:pt x="1494" y="1905"/>
                    </a:lnTo>
                    <a:lnTo>
                      <a:pt x="1498" y="1900"/>
                    </a:lnTo>
                    <a:lnTo>
                      <a:pt x="1502" y="1898"/>
                    </a:lnTo>
                    <a:lnTo>
                      <a:pt x="1506" y="1895"/>
                    </a:lnTo>
                    <a:lnTo>
                      <a:pt x="1510" y="1893"/>
                    </a:lnTo>
                    <a:lnTo>
                      <a:pt x="1514" y="1893"/>
                    </a:lnTo>
                    <a:lnTo>
                      <a:pt x="1518" y="1890"/>
                    </a:lnTo>
                    <a:lnTo>
                      <a:pt x="1522" y="1895"/>
                    </a:lnTo>
                    <a:lnTo>
                      <a:pt x="1526" y="1886"/>
                    </a:lnTo>
                    <a:lnTo>
                      <a:pt x="1530" y="1881"/>
                    </a:lnTo>
                    <a:lnTo>
                      <a:pt x="1533" y="1878"/>
                    </a:lnTo>
                    <a:lnTo>
                      <a:pt x="1537" y="1881"/>
                    </a:lnTo>
                    <a:lnTo>
                      <a:pt x="1541" y="1878"/>
                    </a:lnTo>
                    <a:lnTo>
                      <a:pt x="1545" y="1878"/>
                    </a:lnTo>
                    <a:lnTo>
                      <a:pt x="1549" y="1872"/>
                    </a:lnTo>
                    <a:lnTo>
                      <a:pt x="1553" y="1871"/>
                    </a:lnTo>
                    <a:lnTo>
                      <a:pt x="1557" y="1871"/>
                    </a:lnTo>
                    <a:lnTo>
                      <a:pt x="1561" y="1872"/>
                    </a:lnTo>
                    <a:lnTo>
                      <a:pt x="1565" y="1862"/>
                    </a:lnTo>
                    <a:lnTo>
                      <a:pt x="1569" y="1860"/>
                    </a:lnTo>
                    <a:lnTo>
                      <a:pt x="1573" y="1860"/>
                    </a:lnTo>
                    <a:lnTo>
                      <a:pt x="1577" y="1857"/>
                    </a:lnTo>
                    <a:lnTo>
                      <a:pt x="1581" y="1851"/>
                    </a:lnTo>
                    <a:lnTo>
                      <a:pt x="1585" y="1850"/>
                    </a:lnTo>
                    <a:lnTo>
                      <a:pt x="1589" y="1855"/>
                    </a:lnTo>
                    <a:lnTo>
                      <a:pt x="1593" y="1848"/>
                    </a:lnTo>
                    <a:lnTo>
                      <a:pt x="1597" y="1841"/>
                    </a:lnTo>
                    <a:lnTo>
                      <a:pt x="1600" y="1844"/>
                    </a:lnTo>
                    <a:lnTo>
                      <a:pt x="1604" y="1836"/>
                    </a:lnTo>
                    <a:lnTo>
                      <a:pt x="1608" y="1839"/>
                    </a:lnTo>
                    <a:lnTo>
                      <a:pt x="1612" y="1829"/>
                    </a:lnTo>
                    <a:lnTo>
                      <a:pt x="1616" y="1831"/>
                    </a:lnTo>
                    <a:lnTo>
                      <a:pt x="1620" y="1825"/>
                    </a:lnTo>
                    <a:lnTo>
                      <a:pt x="1624" y="1820"/>
                    </a:lnTo>
                    <a:lnTo>
                      <a:pt x="1628" y="1817"/>
                    </a:lnTo>
                    <a:lnTo>
                      <a:pt x="1632" y="1817"/>
                    </a:lnTo>
                    <a:lnTo>
                      <a:pt x="1636" y="1810"/>
                    </a:lnTo>
                    <a:lnTo>
                      <a:pt x="1640" y="1808"/>
                    </a:lnTo>
                    <a:lnTo>
                      <a:pt x="1644" y="1803"/>
                    </a:lnTo>
                    <a:lnTo>
                      <a:pt x="1648" y="1805"/>
                    </a:lnTo>
                    <a:lnTo>
                      <a:pt x="1652" y="1794"/>
                    </a:lnTo>
                    <a:lnTo>
                      <a:pt x="1656" y="1796"/>
                    </a:lnTo>
                    <a:lnTo>
                      <a:pt x="1660" y="1796"/>
                    </a:lnTo>
                    <a:lnTo>
                      <a:pt x="1664" y="1787"/>
                    </a:lnTo>
                    <a:lnTo>
                      <a:pt x="1667" y="1789"/>
                    </a:lnTo>
                    <a:lnTo>
                      <a:pt x="1671" y="1778"/>
                    </a:lnTo>
                    <a:lnTo>
                      <a:pt x="1675" y="1773"/>
                    </a:lnTo>
                    <a:lnTo>
                      <a:pt x="1679" y="1770"/>
                    </a:lnTo>
                    <a:lnTo>
                      <a:pt x="1683" y="1771"/>
                    </a:lnTo>
                    <a:lnTo>
                      <a:pt x="1687" y="1765"/>
                    </a:lnTo>
                    <a:lnTo>
                      <a:pt x="1691" y="1758"/>
                    </a:lnTo>
                    <a:lnTo>
                      <a:pt x="1695" y="1756"/>
                    </a:lnTo>
                    <a:lnTo>
                      <a:pt x="1699" y="1751"/>
                    </a:lnTo>
                    <a:lnTo>
                      <a:pt x="1703" y="1745"/>
                    </a:lnTo>
                    <a:lnTo>
                      <a:pt x="1707" y="1745"/>
                    </a:lnTo>
                    <a:lnTo>
                      <a:pt x="1711" y="1738"/>
                    </a:lnTo>
                    <a:lnTo>
                      <a:pt x="1715" y="1730"/>
                    </a:lnTo>
                    <a:lnTo>
                      <a:pt x="1719" y="1728"/>
                    </a:lnTo>
                    <a:lnTo>
                      <a:pt x="1723" y="1726"/>
                    </a:lnTo>
                    <a:lnTo>
                      <a:pt x="1727" y="1721"/>
                    </a:lnTo>
                    <a:lnTo>
                      <a:pt x="1731" y="1711"/>
                    </a:lnTo>
                    <a:lnTo>
                      <a:pt x="1735" y="1716"/>
                    </a:lnTo>
                    <a:lnTo>
                      <a:pt x="1738" y="1705"/>
                    </a:lnTo>
                    <a:lnTo>
                      <a:pt x="1742" y="1700"/>
                    </a:lnTo>
                    <a:lnTo>
                      <a:pt x="1746" y="1697"/>
                    </a:lnTo>
                    <a:lnTo>
                      <a:pt x="1750" y="1695"/>
                    </a:lnTo>
                    <a:lnTo>
                      <a:pt x="1754" y="1693"/>
                    </a:lnTo>
                    <a:lnTo>
                      <a:pt x="1758" y="1685"/>
                    </a:lnTo>
                    <a:lnTo>
                      <a:pt x="1762" y="1676"/>
                    </a:lnTo>
                    <a:lnTo>
                      <a:pt x="1766" y="1671"/>
                    </a:lnTo>
                    <a:lnTo>
                      <a:pt x="1770" y="1676"/>
                    </a:lnTo>
                    <a:lnTo>
                      <a:pt x="1774" y="1664"/>
                    </a:lnTo>
                    <a:lnTo>
                      <a:pt x="1778" y="1660"/>
                    </a:lnTo>
                    <a:lnTo>
                      <a:pt x="1782" y="1658"/>
                    </a:lnTo>
                    <a:lnTo>
                      <a:pt x="1786" y="1652"/>
                    </a:lnTo>
                    <a:lnTo>
                      <a:pt x="1790" y="1645"/>
                    </a:lnTo>
                    <a:lnTo>
                      <a:pt x="1794" y="1643"/>
                    </a:lnTo>
                    <a:lnTo>
                      <a:pt x="1798" y="1632"/>
                    </a:lnTo>
                    <a:lnTo>
                      <a:pt x="1802" y="1634"/>
                    </a:lnTo>
                    <a:lnTo>
                      <a:pt x="1805" y="1625"/>
                    </a:lnTo>
                    <a:lnTo>
                      <a:pt x="1809" y="1622"/>
                    </a:lnTo>
                    <a:lnTo>
                      <a:pt x="1813" y="1617"/>
                    </a:lnTo>
                    <a:lnTo>
                      <a:pt x="1817" y="1612"/>
                    </a:lnTo>
                    <a:lnTo>
                      <a:pt x="1821" y="1606"/>
                    </a:lnTo>
                    <a:lnTo>
                      <a:pt x="1825" y="1599"/>
                    </a:lnTo>
                    <a:lnTo>
                      <a:pt x="1829" y="1598"/>
                    </a:lnTo>
                    <a:lnTo>
                      <a:pt x="1833" y="1589"/>
                    </a:lnTo>
                    <a:lnTo>
                      <a:pt x="1837" y="1584"/>
                    </a:lnTo>
                    <a:lnTo>
                      <a:pt x="1841" y="1580"/>
                    </a:lnTo>
                    <a:lnTo>
                      <a:pt x="1845" y="1578"/>
                    </a:lnTo>
                    <a:lnTo>
                      <a:pt x="1849" y="1570"/>
                    </a:lnTo>
                    <a:lnTo>
                      <a:pt x="1853" y="1565"/>
                    </a:lnTo>
                    <a:lnTo>
                      <a:pt x="1857" y="1558"/>
                    </a:lnTo>
                    <a:lnTo>
                      <a:pt x="1861" y="1559"/>
                    </a:lnTo>
                    <a:lnTo>
                      <a:pt x="1865" y="1551"/>
                    </a:lnTo>
                    <a:lnTo>
                      <a:pt x="1869" y="1544"/>
                    </a:lnTo>
                    <a:lnTo>
                      <a:pt x="1873" y="1538"/>
                    </a:lnTo>
                    <a:lnTo>
                      <a:pt x="1876" y="1535"/>
                    </a:lnTo>
                    <a:lnTo>
                      <a:pt x="1880" y="1528"/>
                    </a:lnTo>
                    <a:lnTo>
                      <a:pt x="1884" y="1526"/>
                    </a:lnTo>
                    <a:lnTo>
                      <a:pt x="1888" y="1521"/>
                    </a:lnTo>
                    <a:lnTo>
                      <a:pt x="1892" y="1511"/>
                    </a:lnTo>
                    <a:lnTo>
                      <a:pt x="1896" y="1504"/>
                    </a:lnTo>
                    <a:lnTo>
                      <a:pt x="1900" y="1497"/>
                    </a:lnTo>
                    <a:lnTo>
                      <a:pt x="1904" y="1497"/>
                    </a:lnTo>
                    <a:lnTo>
                      <a:pt x="1908" y="1492"/>
                    </a:lnTo>
                    <a:lnTo>
                      <a:pt x="1912" y="1486"/>
                    </a:lnTo>
                    <a:lnTo>
                      <a:pt x="1916" y="1478"/>
                    </a:lnTo>
                    <a:lnTo>
                      <a:pt x="1920" y="1476"/>
                    </a:lnTo>
                    <a:lnTo>
                      <a:pt x="1924" y="1469"/>
                    </a:lnTo>
                    <a:lnTo>
                      <a:pt x="1928" y="1465"/>
                    </a:lnTo>
                    <a:lnTo>
                      <a:pt x="1932" y="1459"/>
                    </a:lnTo>
                    <a:lnTo>
                      <a:pt x="1936" y="1450"/>
                    </a:lnTo>
                    <a:lnTo>
                      <a:pt x="1940" y="1445"/>
                    </a:lnTo>
                    <a:lnTo>
                      <a:pt x="1943" y="1436"/>
                    </a:lnTo>
                    <a:lnTo>
                      <a:pt x="1947" y="1438"/>
                    </a:lnTo>
                    <a:lnTo>
                      <a:pt x="1951" y="1429"/>
                    </a:lnTo>
                    <a:lnTo>
                      <a:pt x="1955" y="1424"/>
                    </a:lnTo>
                    <a:lnTo>
                      <a:pt x="1959" y="1417"/>
                    </a:lnTo>
                    <a:lnTo>
                      <a:pt x="1963" y="1410"/>
                    </a:lnTo>
                    <a:lnTo>
                      <a:pt x="1967" y="1403"/>
                    </a:lnTo>
                    <a:lnTo>
                      <a:pt x="1971" y="1399"/>
                    </a:lnTo>
                    <a:lnTo>
                      <a:pt x="1975" y="1392"/>
                    </a:lnTo>
                    <a:lnTo>
                      <a:pt x="1979" y="1391"/>
                    </a:lnTo>
                    <a:lnTo>
                      <a:pt x="1983" y="1380"/>
                    </a:lnTo>
                    <a:lnTo>
                      <a:pt x="1987" y="1379"/>
                    </a:lnTo>
                    <a:lnTo>
                      <a:pt x="1991" y="1368"/>
                    </a:lnTo>
                    <a:lnTo>
                      <a:pt x="1995" y="1363"/>
                    </a:lnTo>
                    <a:lnTo>
                      <a:pt x="1999" y="1354"/>
                    </a:lnTo>
                    <a:lnTo>
                      <a:pt x="2003" y="1354"/>
                    </a:lnTo>
                    <a:lnTo>
                      <a:pt x="2007" y="1346"/>
                    </a:lnTo>
                    <a:lnTo>
                      <a:pt x="2010" y="1342"/>
                    </a:lnTo>
                    <a:lnTo>
                      <a:pt x="2014" y="1335"/>
                    </a:lnTo>
                    <a:lnTo>
                      <a:pt x="2018" y="1332"/>
                    </a:lnTo>
                    <a:lnTo>
                      <a:pt x="2022" y="1325"/>
                    </a:lnTo>
                    <a:lnTo>
                      <a:pt x="2026" y="1318"/>
                    </a:lnTo>
                    <a:lnTo>
                      <a:pt x="2030" y="1309"/>
                    </a:lnTo>
                    <a:lnTo>
                      <a:pt x="2034" y="1309"/>
                    </a:lnTo>
                    <a:lnTo>
                      <a:pt x="2038" y="1299"/>
                    </a:lnTo>
                    <a:lnTo>
                      <a:pt x="2042" y="1288"/>
                    </a:lnTo>
                    <a:lnTo>
                      <a:pt x="2046" y="1283"/>
                    </a:lnTo>
                    <a:lnTo>
                      <a:pt x="2050" y="1278"/>
                    </a:lnTo>
                    <a:lnTo>
                      <a:pt x="2054" y="1276"/>
                    </a:lnTo>
                    <a:lnTo>
                      <a:pt x="2058" y="1269"/>
                    </a:lnTo>
                    <a:lnTo>
                      <a:pt x="2062" y="1262"/>
                    </a:lnTo>
                    <a:lnTo>
                      <a:pt x="2066" y="1257"/>
                    </a:lnTo>
                    <a:lnTo>
                      <a:pt x="2070" y="1253"/>
                    </a:lnTo>
                    <a:lnTo>
                      <a:pt x="2074" y="1250"/>
                    </a:lnTo>
                    <a:lnTo>
                      <a:pt x="2078" y="1238"/>
                    </a:lnTo>
                    <a:lnTo>
                      <a:pt x="2081" y="1236"/>
                    </a:lnTo>
                    <a:lnTo>
                      <a:pt x="2085" y="1229"/>
                    </a:lnTo>
                    <a:lnTo>
                      <a:pt x="2089" y="1224"/>
                    </a:lnTo>
                    <a:lnTo>
                      <a:pt x="2093" y="1217"/>
                    </a:lnTo>
                    <a:lnTo>
                      <a:pt x="2097" y="1212"/>
                    </a:lnTo>
                    <a:lnTo>
                      <a:pt x="2101" y="1206"/>
                    </a:lnTo>
                    <a:lnTo>
                      <a:pt x="2105" y="1206"/>
                    </a:lnTo>
                    <a:lnTo>
                      <a:pt x="2109" y="1193"/>
                    </a:lnTo>
                    <a:lnTo>
                      <a:pt x="2113" y="1184"/>
                    </a:lnTo>
                    <a:lnTo>
                      <a:pt x="2117" y="1179"/>
                    </a:lnTo>
                    <a:lnTo>
                      <a:pt x="2121" y="1179"/>
                    </a:lnTo>
                    <a:lnTo>
                      <a:pt x="2125" y="1172"/>
                    </a:lnTo>
                    <a:lnTo>
                      <a:pt x="2129" y="1165"/>
                    </a:lnTo>
                    <a:lnTo>
                      <a:pt x="2133" y="1159"/>
                    </a:lnTo>
                    <a:lnTo>
                      <a:pt x="2137" y="1154"/>
                    </a:lnTo>
                    <a:lnTo>
                      <a:pt x="2141" y="1156"/>
                    </a:lnTo>
                    <a:lnTo>
                      <a:pt x="2145" y="1139"/>
                    </a:lnTo>
                    <a:lnTo>
                      <a:pt x="2148" y="1135"/>
                    </a:lnTo>
                    <a:lnTo>
                      <a:pt x="2152" y="1126"/>
                    </a:lnTo>
                    <a:lnTo>
                      <a:pt x="2156" y="1119"/>
                    </a:lnTo>
                    <a:lnTo>
                      <a:pt x="2160" y="1118"/>
                    </a:lnTo>
                    <a:lnTo>
                      <a:pt x="2164" y="1109"/>
                    </a:lnTo>
                    <a:lnTo>
                      <a:pt x="2168" y="1099"/>
                    </a:lnTo>
                    <a:lnTo>
                      <a:pt x="2172" y="1100"/>
                    </a:lnTo>
                    <a:lnTo>
                      <a:pt x="2176" y="1093"/>
                    </a:lnTo>
                    <a:lnTo>
                      <a:pt x="2180" y="1088"/>
                    </a:lnTo>
                    <a:lnTo>
                      <a:pt x="2184" y="1086"/>
                    </a:lnTo>
                    <a:lnTo>
                      <a:pt x="2188" y="1076"/>
                    </a:lnTo>
                    <a:lnTo>
                      <a:pt x="2192" y="1067"/>
                    </a:lnTo>
                    <a:lnTo>
                      <a:pt x="2196" y="1062"/>
                    </a:lnTo>
                    <a:lnTo>
                      <a:pt x="2200" y="1064"/>
                    </a:lnTo>
                    <a:lnTo>
                      <a:pt x="2204" y="1053"/>
                    </a:lnTo>
                    <a:lnTo>
                      <a:pt x="2208" y="1048"/>
                    </a:lnTo>
                    <a:lnTo>
                      <a:pt x="2212" y="1046"/>
                    </a:lnTo>
                    <a:lnTo>
                      <a:pt x="2215" y="1036"/>
                    </a:lnTo>
                    <a:lnTo>
                      <a:pt x="2219" y="1029"/>
                    </a:lnTo>
                    <a:lnTo>
                      <a:pt x="2223" y="1022"/>
                    </a:lnTo>
                    <a:lnTo>
                      <a:pt x="2227" y="1020"/>
                    </a:lnTo>
                    <a:lnTo>
                      <a:pt x="2231" y="1008"/>
                    </a:lnTo>
                    <a:lnTo>
                      <a:pt x="2235" y="1003"/>
                    </a:lnTo>
                    <a:lnTo>
                      <a:pt x="2239" y="1003"/>
                    </a:lnTo>
                    <a:lnTo>
                      <a:pt x="2243" y="993"/>
                    </a:lnTo>
                    <a:lnTo>
                      <a:pt x="2247" y="991"/>
                    </a:lnTo>
                    <a:lnTo>
                      <a:pt x="2251" y="980"/>
                    </a:lnTo>
                    <a:lnTo>
                      <a:pt x="2255" y="982"/>
                    </a:lnTo>
                    <a:lnTo>
                      <a:pt x="2259" y="970"/>
                    </a:lnTo>
                    <a:lnTo>
                      <a:pt x="2263" y="965"/>
                    </a:lnTo>
                    <a:lnTo>
                      <a:pt x="2267" y="960"/>
                    </a:lnTo>
                    <a:lnTo>
                      <a:pt x="2271" y="951"/>
                    </a:lnTo>
                    <a:lnTo>
                      <a:pt x="2275" y="946"/>
                    </a:lnTo>
                    <a:lnTo>
                      <a:pt x="2279" y="942"/>
                    </a:lnTo>
                    <a:lnTo>
                      <a:pt x="2283" y="937"/>
                    </a:lnTo>
                    <a:lnTo>
                      <a:pt x="2286" y="932"/>
                    </a:lnTo>
                    <a:lnTo>
                      <a:pt x="2290" y="926"/>
                    </a:lnTo>
                    <a:lnTo>
                      <a:pt x="2294" y="920"/>
                    </a:lnTo>
                    <a:lnTo>
                      <a:pt x="2298" y="914"/>
                    </a:lnTo>
                    <a:lnTo>
                      <a:pt x="2302" y="904"/>
                    </a:lnTo>
                    <a:lnTo>
                      <a:pt x="2306" y="904"/>
                    </a:lnTo>
                    <a:lnTo>
                      <a:pt x="2310" y="900"/>
                    </a:lnTo>
                    <a:lnTo>
                      <a:pt x="2314" y="895"/>
                    </a:lnTo>
                    <a:lnTo>
                      <a:pt x="2318" y="887"/>
                    </a:lnTo>
                    <a:lnTo>
                      <a:pt x="2322" y="881"/>
                    </a:lnTo>
                    <a:lnTo>
                      <a:pt x="2326" y="880"/>
                    </a:lnTo>
                    <a:lnTo>
                      <a:pt x="2330" y="871"/>
                    </a:lnTo>
                    <a:lnTo>
                      <a:pt x="2334" y="866"/>
                    </a:lnTo>
                    <a:lnTo>
                      <a:pt x="2338" y="859"/>
                    </a:lnTo>
                    <a:lnTo>
                      <a:pt x="2342" y="857"/>
                    </a:lnTo>
                    <a:lnTo>
                      <a:pt x="2346" y="850"/>
                    </a:lnTo>
                    <a:lnTo>
                      <a:pt x="2350" y="845"/>
                    </a:lnTo>
                    <a:lnTo>
                      <a:pt x="2353" y="838"/>
                    </a:lnTo>
                    <a:lnTo>
                      <a:pt x="2357" y="833"/>
                    </a:lnTo>
                    <a:lnTo>
                      <a:pt x="2361" y="827"/>
                    </a:lnTo>
                    <a:lnTo>
                      <a:pt x="2365" y="820"/>
                    </a:lnTo>
                    <a:lnTo>
                      <a:pt x="2369" y="815"/>
                    </a:lnTo>
                    <a:lnTo>
                      <a:pt x="2373" y="812"/>
                    </a:lnTo>
                    <a:lnTo>
                      <a:pt x="2377" y="805"/>
                    </a:lnTo>
                    <a:lnTo>
                      <a:pt x="2381" y="803"/>
                    </a:lnTo>
                    <a:lnTo>
                      <a:pt x="2385" y="798"/>
                    </a:lnTo>
                    <a:lnTo>
                      <a:pt x="2389" y="791"/>
                    </a:lnTo>
                    <a:lnTo>
                      <a:pt x="2393" y="786"/>
                    </a:lnTo>
                    <a:lnTo>
                      <a:pt x="2397" y="779"/>
                    </a:lnTo>
                    <a:lnTo>
                      <a:pt x="2401" y="779"/>
                    </a:lnTo>
                    <a:lnTo>
                      <a:pt x="2405" y="775"/>
                    </a:lnTo>
                    <a:lnTo>
                      <a:pt x="2409" y="767"/>
                    </a:lnTo>
                    <a:lnTo>
                      <a:pt x="2413" y="756"/>
                    </a:lnTo>
                    <a:lnTo>
                      <a:pt x="2417" y="756"/>
                    </a:lnTo>
                    <a:lnTo>
                      <a:pt x="2421" y="753"/>
                    </a:lnTo>
                    <a:lnTo>
                      <a:pt x="2424" y="747"/>
                    </a:lnTo>
                    <a:lnTo>
                      <a:pt x="2428" y="739"/>
                    </a:lnTo>
                    <a:lnTo>
                      <a:pt x="2432" y="739"/>
                    </a:lnTo>
                    <a:lnTo>
                      <a:pt x="2436" y="725"/>
                    </a:lnTo>
                    <a:lnTo>
                      <a:pt x="2440" y="721"/>
                    </a:lnTo>
                    <a:lnTo>
                      <a:pt x="2444" y="718"/>
                    </a:lnTo>
                    <a:lnTo>
                      <a:pt x="2448" y="714"/>
                    </a:lnTo>
                    <a:lnTo>
                      <a:pt x="2452" y="714"/>
                    </a:lnTo>
                    <a:lnTo>
                      <a:pt x="2456" y="702"/>
                    </a:lnTo>
                    <a:lnTo>
                      <a:pt x="2460" y="702"/>
                    </a:lnTo>
                    <a:lnTo>
                      <a:pt x="2464" y="697"/>
                    </a:lnTo>
                    <a:lnTo>
                      <a:pt x="2468" y="690"/>
                    </a:lnTo>
                    <a:lnTo>
                      <a:pt x="2472" y="685"/>
                    </a:lnTo>
                    <a:lnTo>
                      <a:pt x="2476" y="678"/>
                    </a:lnTo>
                    <a:lnTo>
                      <a:pt x="2480" y="669"/>
                    </a:lnTo>
                    <a:lnTo>
                      <a:pt x="2484" y="673"/>
                    </a:lnTo>
                    <a:lnTo>
                      <a:pt x="2488" y="664"/>
                    </a:lnTo>
                    <a:lnTo>
                      <a:pt x="2491" y="664"/>
                    </a:lnTo>
                    <a:lnTo>
                      <a:pt x="2495" y="662"/>
                    </a:lnTo>
                    <a:lnTo>
                      <a:pt x="2499" y="654"/>
                    </a:lnTo>
                    <a:lnTo>
                      <a:pt x="2503" y="645"/>
                    </a:lnTo>
                    <a:lnTo>
                      <a:pt x="2507" y="640"/>
                    </a:lnTo>
                    <a:lnTo>
                      <a:pt x="2511" y="641"/>
                    </a:lnTo>
                    <a:lnTo>
                      <a:pt x="2515" y="633"/>
                    </a:lnTo>
                    <a:lnTo>
                      <a:pt x="2519" y="626"/>
                    </a:lnTo>
                    <a:lnTo>
                      <a:pt x="2523" y="622"/>
                    </a:lnTo>
                    <a:lnTo>
                      <a:pt x="2527" y="617"/>
                    </a:lnTo>
                    <a:lnTo>
                      <a:pt x="2531" y="614"/>
                    </a:lnTo>
                    <a:lnTo>
                      <a:pt x="2535" y="614"/>
                    </a:lnTo>
                    <a:lnTo>
                      <a:pt x="2539" y="605"/>
                    </a:lnTo>
                    <a:lnTo>
                      <a:pt x="2543" y="600"/>
                    </a:lnTo>
                    <a:lnTo>
                      <a:pt x="2547" y="596"/>
                    </a:lnTo>
                    <a:lnTo>
                      <a:pt x="2551" y="591"/>
                    </a:lnTo>
                    <a:lnTo>
                      <a:pt x="2555" y="584"/>
                    </a:lnTo>
                    <a:lnTo>
                      <a:pt x="2558" y="582"/>
                    </a:lnTo>
                    <a:lnTo>
                      <a:pt x="2562" y="582"/>
                    </a:lnTo>
                    <a:lnTo>
                      <a:pt x="2566" y="572"/>
                    </a:lnTo>
                    <a:lnTo>
                      <a:pt x="2570" y="572"/>
                    </a:lnTo>
                    <a:lnTo>
                      <a:pt x="2574" y="570"/>
                    </a:lnTo>
                    <a:lnTo>
                      <a:pt x="2578" y="563"/>
                    </a:lnTo>
                    <a:lnTo>
                      <a:pt x="2582" y="553"/>
                    </a:lnTo>
                    <a:lnTo>
                      <a:pt x="2586" y="546"/>
                    </a:lnTo>
                    <a:lnTo>
                      <a:pt x="2590" y="551"/>
                    </a:lnTo>
                    <a:lnTo>
                      <a:pt x="2594" y="541"/>
                    </a:lnTo>
                    <a:lnTo>
                      <a:pt x="2598" y="544"/>
                    </a:lnTo>
                    <a:lnTo>
                      <a:pt x="2602" y="535"/>
                    </a:lnTo>
                    <a:lnTo>
                      <a:pt x="2606" y="527"/>
                    </a:lnTo>
                    <a:lnTo>
                      <a:pt x="2610" y="525"/>
                    </a:lnTo>
                    <a:lnTo>
                      <a:pt x="2614" y="521"/>
                    </a:lnTo>
                    <a:lnTo>
                      <a:pt x="2618" y="521"/>
                    </a:lnTo>
                    <a:lnTo>
                      <a:pt x="2622" y="514"/>
                    </a:lnTo>
                    <a:lnTo>
                      <a:pt x="2626" y="504"/>
                    </a:lnTo>
                    <a:lnTo>
                      <a:pt x="2629" y="506"/>
                    </a:lnTo>
                    <a:lnTo>
                      <a:pt x="2633" y="499"/>
                    </a:lnTo>
                    <a:lnTo>
                      <a:pt x="2637" y="499"/>
                    </a:lnTo>
                    <a:lnTo>
                      <a:pt x="2641" y="492"/>
                    </a:lnTo>
                    <a:lnTo>
                      <a:pt x="2645" y="490"/>
                    </a:lnTo>
                    <a:lnTo>
                      <a:pt x="2649" y="483"/>
                    </a:lnTo>
                    <a:lnTo>
                      <a:pt x="2653" y="485"/>
                    </a:lnTo>
                    <a:lnTo>
                      <a:pt x="2657" y="483"/>
                    </a:lnTo>
                    <a:lnTo>
                      <a:pt x="2661" y="474"/>
                    </a:lnTo>
                    <a:lnTo>
                      <a:pt x="2665" y="471"/>
                    </a:lnTo>
                    <a:lnTo>
                      <a:pt x="2669" y="468"/>
                    </a:lnTo>
                    <a:lnTo>
                      <a:pt x="2673" y="464"/>
                    </a:lnTo>
                    <a:lnTo>
                      <a:pt x="2677" y="461"/>
                    </a:lnTo>
                    <a:lnTo>
                      <a:pt x="2681" y="452"/>
                    </a:lnTo>
                    <a:lnTo>
                      <a:pt x="2685" y="454"/>
                    </a:lnTo>
                    <a:lnTo>
                      <a:pt x="2689" y="447"/>
                    </a:lnTo>
                    <a:lnTo>
                      <a:pt x="2693" y="441"/>
                    </a:lnTo>
                    <a:lnTo>
                      <a:pt x="2696" y="438"/>
                    </a:lnTo>
                    <a:lnTo>
                      <a:pt x="2700" y="434"/>
                    </a:lnTo>
                    <a:lnTo>
                      <a:pt x="2704" y="429"/>
                    </a:lnTo>
                    <a:lnTo>
                      <a:pt x="2708" y="429"/>
                    </a:lnTo>
                    <a:lnTo>
                      <a:pt x="2712" y="422"/>
                    </a:lnTo>
                    <a:lnTo>
                      <a:pt x="2716" y="421"/>
                    </a:lnTo>
                    <a:lnTo>
                      <a:pt x="2720" y="417"/>
                    </a:lnTo>
                    <a:lnTo>
                      <a:pt x="2724" y="412"/>
                    </a:lnTo>
                    <a:lnTo>
                      <a:pt x="2728" y="410"/>
                    </a:lnTo>
                    <a:lnTo>
                      <a:pt x="2732" y="408"/>
                    </a:lnTo>
                    <a:lnTo>
                      <a:pt x="2736" y="403"/>
                    </a:lnTo>
                    <a:lnTo>
                      <a:pt x="2740" y="398"/>
                    </a:lnTo>
                    <a:lnTo>
                      <a:pt x="2744" y="394"/>
                    </a:lnTo>
                    <a:lnTo>
                      <a:pt x="2748" y="398"/>
                    </a:lnTo>
                    <a:lnTo>
                      <a:pt x="2752" y="393"/>
                    </a:lnTo>
                    <a:lnTo>
                      <a:pt x="2756" y="391"/>
                    </a:lnTo>
                    <a:lnTo>
                      <a:pt x="2760" y="386"/>
                    </a:lnTo>
                    <a:lnTo>
                      <a:pt x="2763" y="381"/>
                    </a:lnTo>
                    <a:lnTo>
                      <a:pt x="2767" y="375"/>
                    </a:lnTo>
                    <a:lnTo>
                      <a:pt x="2771" y="370"/>
                    </a:lnTo>
                    <a:lnTo>
                      <a:pt x="2775" y="367"/>
                    </a:lnTo>
                    <a:lnTo>
                      <a:pt x="2779" y="363"/>
                    </a:lnTo>
                    <a:lnTo>
                      <a:pt x="2783" y="367"/>
                    </a:lnTo>
                    <a:lnTo>
                      <a:pt x="2787" y="361"/>
                    </a:lnTo>
                    <a:lnTo>
                      <a:pt x="2791" y="356"/>
                    </a:lnTo>
                    <a:lnTo>
                      <a:pt x="2795" y="351"/>
                    </a:lnTo>
                    <a:lnTo>
                      <a:pt x="2799" y="351"/>
                    </a:lnTo>
                    <a:lnTo>
                      <a:pt x="2803" y="351"/>
                    </a:lnTo>
                    <a:lnTo>
                      <a:pt x="2807" y="342"/>
                    </a:lnTo>
                    <a:lnTo>
                      <a:pt x="2811" y="341"/>
                    </a:lnTo>
                    <a:lnTo>
                      <a:pt x="2815" y="337"/>
                    </a:lnTo>
                    <a:lnTo>
                      <a:pt x="2819" y="334"/>
                    </a:lnTo>
                    <a:lnTo>
                      <a:pt x="2823" y="334"/>
                    </a:lnTo>
                    <a:lnTo>
                      <a:pt x="2827" y="323"/>
                    </a:lnTo>
                    <a:lnTo>
                      <a:pt x="2831" y="327"/>
                    </a:lnTo>
                    <a:lnTo>
                      <a:pt x="2834" y="321"/>
                    </a:lnTo>
                    <a:lnTo>
                      <a:pt x="2838" y="325"/>
                    </a:lnTo>
                    <a:lnTo>
                      <a:pt x="2842" y="323"/>
                    </a:lnTo>
                    <a:lnTo>
                      <a:pt x="2846" y="315"/>
                    </a:lnTo>
                    <a:lnTo>
                      <a:pt x="2850" y="311"/>
                    </a:lnTo>
                    <a:lnTo>
                      <a:pt x="2854" y="313"/>
                    </a:lnTo>
                    <a:lnTo>
                      <a:pt x="2858" y="306"/>
                    </a:lnTo>
                    <a:lnTo>
                      <a:pt x="2862" y="304"/>
                    </a:lnTo>
                    <a:lnTo>
                      <a:pt x="2866" y="299"/>
                    </a:lnTo>
                    <a:lnTo>
                      <a:pt x="2870" y="295"/>
                    </a:lnTo>
                    <a:lnTo>
                      <a:pt x="2874" y="295"/>
                    </a:lnTo>
                    <a:lnTo>
                      <a:pt x="2878" y="287"/>
                    </a:lnTo>
                    <a:lnTo>
                      <a:pt x="2882" y="288"/>
                    </a:lnTo>
                    <a:lnTo>
                      <a:pt x="2886" y="288"/>
                    </a:lnTo>
                    <a:lnTo>
                      <a:pt x="2890" y="283"/>
                    </a:lnTo>
                    <a:lnTo>
                      <a:pt x="2894" y="280"/>
                    </a:lnTo>
                    <a:lnTo>
                      <a:pt x="2898" y="271"/>
                    </a:lnTo>
                    <a:lnTo>
                      <a:pt x="2901" y="273"/>
                    </a:lnTo>
                    <a:lnTo>
                      <a:pt x="2905" y="276"/>
                    </a:lnTo>
                    <a:lnTo>
                      <a:pt x="2909" y="264"/>
                    </a:lnTo>
                    <a:lnTo>
                      <a:pt x="2913" y="268"/>
                    </a:lnTo>
                    <a:lnTo>
                      <a:pt x="2917" y="262"/>
                    </a:lnTo>
                    <a:lnTo>
                      <a:pt x="2921" y="257"/>
                    </a:lnTo>
                    <a:lnTo>
                      <a:pt x="2925" y="257"/>
                    </a:lnTo>
                    <a:lnTo>
                      <a:pt x="2929" y="254"/>
                    </a:lnTo>
                    <a:lnTo>
                      <a:pt x="2933" y="248"/>
                    </a:lnTo>
                    <a:lnTo>
                      <a:pt x="2937" y="247"/>
                    </a:lnTo>
                    <a:lnTo>
                      <a:pt x="2941" y="247"/>
                    </a:lnTo>
                    <a:lnTo>
                      <a:pt x="2945" y="245"/>
                    </a:lnTo>
                    <a:lnTo>
                      <a:pt x="2949" y="243"/>
                    </a:lnTo>
                    <a:lnTo>
                      <a:pt x="2953" y="243"/>
                    </a:lnTo>
                    <a:lnTo>
                      <a:pt x="2957" y="240"/>
                    </a:lnTo>
                    <a:lnTo>
                      <a:pt x="2961" y="233"/>
                    </a:lnTo>
                    <a:lnTo>
                      <a:pt x="2965" y="235"/>
                    </a:lnTo>
                    <a:lnTo>
                      <a:pt x="2969" y="23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2" name="Line 4794"/>
              <p:cNvSpPr>
                <a:spLocks noChangeShapeType="1"/>
              </p:cNvSpPr>
              <p:nvPr/>
            </p:nvSpPr>
            <p:spPr bwMode="auto">
              <a:xfrm flipV="1"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3" name="Line 4795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4" name="Line 4796"/>
              <p:cNvSpPr>
                <a:spLocks noChangeShapeType="1"/>
              </p:cNvSpPr>
              <p:nvPr/>
            </p:nvSpPr>
            <p:spPr bwMode="auto">
              <a:xfrm flipV="1"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5" name="Line 4797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6" name="Line 4798"/>
              <p:cNvSpPr>
                <a:spLocks noChangeShapeType="1"/>
              </p:cNvSpPr>
              <p:nvPr/>
            </p:nvSpPr>
            <p:spPr bwMode="auto">
              <a:xfrm flipV="1">
                <a:off x="304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7" name="Line 4799"/>
              <p:cNvSpPr>
                <a:spLocks noChangeShapeType="1"/>
              </p:cNvSpPr>
              <p:nvPr/>
            </p:nvSpPr>
            <p:spPr bwMode="auto">
              <a:xfrm flipV="1">
                <a:off x="304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8" name="Line 4800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49" name="Line 4801"/>
              <p:cNvSpPr>
                <a:spLocks noChangeShapeType="1"/>
              </p:cNvSpPr>
              <p:nvPr/>
            </p:nvSpPr>
            <p:spPr bwMode="auto">
              <a:xfrm flipV="1">
                <a:off x="3065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0" name="Line 4802"/>
              <p:cNvSpPr>
                <a:spLocks noChangeShapeType="1"/>
              </p:cNvSpPr>
              <p:nvPr/>
            </p:nvSpPr>
            <p:spPr bwMode="auto">
              <a:xfrm>
                <a:off x="3066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1" name="Line 4803"/>
              <p:cNvSpPr>
                <a:spLocks noChangeShapeType="1"/>
              </p:cNvSpPr>
              <p:nvPr/>
            </p:nvSpPr>
            <p:spPr bwMode="auto">
              <a:xfrm>
                <a:off x="306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2" name="Line 4804"/>
              <p:cNvSpPr>
                <a:spLocks noChangeShapeType="1"/>
              </p:cNvSpPr>
              <p:nvPr/>
            </p:nvSpPr>
            <p:spPr bwMode="auto">
              <a:xfrm flipV="1">
                <a:off x="307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3" name="Freeform 4805"/>
              <p:cNvSpPr>
                <a:spLocks/>
              </p:cNvSpPr>
              <p:nvPr/>
            </p:nvSpPr>
            <p:spPr bwMode="auto">
              <a:xfrm flipV="1">
                <a:off x="3073" y="910"/>
                <a:ext cx="1740" cy="1106"/>
              </a:xfrm>
              <a:custGeom>
                <a:avLst/>
                <a:gdLst/>
                <a:ahLst/>
                <a:cxnLst>
                  <a:cxn ang="0">
                    <a:pos x="43" y="1"/>
                  </a:cxn>
                  <a:cxn ang="0">
                    <a:pos x="90" y="13"/>
                  </a:cxn>
                  <a:cxn ang="0">
                    <a:pos x="138" y="23"/>
                  </a:cxn>
                  <a:cxn ang="0">
                    <a:pos x="185" y="46"/>
                  </a:cxn>
                  <a:cxn ang="0">
                    <a:pos x="232" y="77"/>
                  </a:cxn>
                  <a:cxn ang="0">
                    <a:pos x="280" y="111"/>
                  </a:cxn>
                  <a:cxn ang="0">
                    <a:pos x="327" y="158"/>
                  </a:cxn>
                  <a:cxn ang="0">
                    <a:pos x="374" y="209"/>
                  </a:cxn>
                  <a:cxn ang="0">
                    <a:pos x="421" y="279"/>
                  </a:cxn>
                  <a:cxn ang="0">
                    <a:pos x="469" y="351"/>
                  </a:cxn>
                  <a:cxn ang="0">
                    <a:pos x="516" y="439"/>
                  </a:cxn>
                  <a:cxn ang="0">
                    <a:pos x="563" y="527"/>
                  </a:cxn>
                  <a:cxn ang="0">
                    <a:pos x="611" y="623"/>
                  </a:cxn>
                  <a:cxn ang="0">
                    <a:pos x="658" y="724"/>
                  </a:cxn>
                  <a:cxn ang="0">
                    <a:pos x="705" y="832"/>
                  </a:cxn>
                  <a:cxn ang="0">
                    <a:pos x="753" y="943"/>
                  </a:cxn>
                  <a:cxn ang="0">
                    <a:pos x="800" y="1048"/>
                  </a:cxn>
                  <a:cxn ang="0">
                    <a:pos x="847" y="1153"/>
                  </a:cxn>
                  <a:cxn ang="0">
                    <a:pos x="895" y="1257"/>
                  </a:cxn>
                  <a:cxn ang="0">
                    <a:pos x="942" y="1362"/>
                  </a:cxn>
                  <a:cxn ang="0">
                    <a:pos x="989" y="1451"/>
                  </a:cxn>
                  <a:cxn ang="0">
                    <a:pos x="1036" y="1539"/>
                  </a:cxn>
                  <a:cxn ang="0">
                    <a:pos x="1084" y="1621"/>
                  </a:cxn>
                  <a:cxn ang="0">
                    <a:pos x="1131" y="1691"/>
                  </a:cxn>
                  <a:cxn ang="0">
                    <a:pos x="1178" y="1755"/>
                  </a:cxn>
                  <a:cxn ang="0">
                    <a:pos x="1226" y="1806"/>
                  </a:cxn>
                  <a:cxn ang="0">
                    <a:pos x="1273" y="1849"/>
                  </a:cxn>
                  <a:cxn ang="0">
                    <a:pos x="1320" y="1882"/>
                  </a:cxn>
                  <a:cxn ang="0">
                    <a:pos x="1368" y="1905"/>
                  </a:cxn>
                  <a:cxn ang="0">
                    <a:pos x="1415" y="1914"/>
                  </a:cxn>
                  <a:cxn ang="0">
                    <a:pos x="1462" y="1919"/>
                  </a:cxn>
                  <a:cxn ang="0">
                    <a:pos x="1510" y="1912"/>
                  </a:cxn>
                  <a:cxn ang="0">
                    <a:pos x="1557" y="1895"/>
                  </a:cxn>
                  <a:cxn ang="0">
                    <a:pos x="1604" y="1869"/>
                  </a:cxn>
                  <a:cxn ang="0">
                    <a:pos x="1651" y="1840"/>
                  </a:cxn>
                  <a:cxn ang="0">
                    <a:pos x="1699" y="1796"/>
                  </a:cxn>
                  <a:cxn ang="0">
                    <a:pos x="1746" y="1749"/>
                  </a:cxn>
                  <a:cxn ang="0">
                    <a:pos x="1793" y="1696"/>
                  </a:cxn>
                  <a:cxn ang="0">
                    <a:pos x="1841" y="1638"/>
                  </a:cxn>
                  <a:cxn ang="0">
                    <a:pos x="1888" y="1574"/>
                  </a:cxn>
                  <a:cxn ang="0">
                    <a:pos x="1935" y="1512"/>
                  </a:cxn>
                  <a:cxn ang="0">
                    <a:pos x="1983" y="1444"/>
                  </a:cxn>
                  <a:cxn ang="0">
                    <a:pos x="2030" y="1375"/>
                  </a:cxn>
                  <a:cxn ang="0">
                    <a:pos x="2077" y="1306"/>
                  </a:cxn>
                  <a:cxn ang="0">
                    <a:pos x="2125" y="1228"/>
                  </a:cxn>
                  <a:cxn ang="0">
                    <a:pos x="2172" y="1156"/>
                  </a:cxn>
                  <a:cxn ang="0">
                    <a:pos x="2219" y="1086"/>
                  </a:cxn>
                  <a:cxn ang="0">
                    <a:pos x="2266" y="1015"/>
                  </a:cxn>
                  <a:cxn ang="0">
                    <a:pos x="2314" y="944"/>
                  </a:cxn>
                  <a:cxn ang="0">
                    <a:pos x="2361" y="875"/>
                  </a:cxn>
                  <a:cxn ang="0">
                    <a:pos x="2408" y="812"/>
                  </a:cxn>
                  <a:cxn ang="0">
                    <a:pos x="2456" y="751"/>
                  </a:cxn>
                  <a:cxn ang="0">
                    <a:pos x="2503" y="688"/>
                  </a:cxn>
                  <a:cxn ang="0">
                    <a:pos x="2550" y="629"/>
                  </a:cxn>
                  <a:cxn ang="0">
                    <a:pos x="2598" y="576"/>
                  </a:cxn>
                  <a:cxn ang="0">
                    <a:pos x="2645" y="519"/>
                  </a:cxn>
                  <a:cxn ang="0">
                    <a:pos x="2692" y="472"/>
                  </a:cxn>
                  <a:cxn ang="0">
                    <a:pos x="2740" y="422"/>
                  </a:cxn>
                  <a:cxn ang="0">
                    <a:pos x="2787" y="381"/>
                  </a:cxn>
                  <a:cxn ang="0">
                    <a:pos x="2834" y="344"/>
                  </a:cxn>
                  <a:cxn ang="0">
                    <a:pos x="2882" y="304"/>
                  </a:cxn>
                  <a:cxn ang="0">
                    <a:pos x="2929" y="273"/>
                  </a:cxn>
                  <a:cxn ang="0">
                    <a:pos x="2976" y="237"/>
                  </a:cxn>
                </a:cxnLst>
                <a:rect l="0" t="0" r="r" b="b"/>
                <a:pathLst>
                  <a:path w="3020" h="1921">
                    <a:moveTo>
                      <a:pt x="0" y="0"/>
                    </a:moveTo>
                    <a:lnTo>
                      <a:pt x="4" y="1"/>
                    </a:lnTo>
                    <a:lnTo>
                      <a:pt x="7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2"/>
                    </a:lnTo>
                    <a:lnTo>
                      <a:pt x="31" y="5"/>
                    </a:lnTo>
                    <a:lnTo>
                      <a:pt x="35" y="4"/>
                    </a:lnTo>
                    <a:lnTo>
                      <a:pt x="39" y="5"/>
                    </a:lnTo>
                    <a:lnTo>
                      <a:pt x="43" y="1"/>
                    </a:lnTo>
                    <a:lnTo>
                      <a:pt x="47" y="5"/>
                    </a:lnTo>
                    <a:lnTo>
                      <a:pt x="51" y="6"/>
                    </a:lnTo>
                    <a:lnTo>
                      <a:pt x="55" y="7"/>
                    </a:lnTo>
                    <a:lnTo>
                      <a:pt x="59" y="5"/>
                    </a:lnTo>
                    <a:lnTo>
                      <a:pt x="63" y="5"/>
                    </a:lnTo>
                    <a:lnTo>
                      <a:pt x="67" y="4"/>
                    </a:lnTo>
                    <a:lnTo>
                      <a:pt x="71" y="6"/>
                    </a:lnTo>
                    <a:lnTo>
                      <a:pt x="75" y="6"/>
                    </a:lnTo>
                    <a:lnTo>
                      <a:pt x="78" y="10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90" y="13"/>
                    </a:lnTo>
                    <a:lnTo>
                      <a:pt x="94" y="14"/>
                    </a:lnTo>
                    <a:lnTo>
                      <a:pt x="98" y="14"/>
                    </a:lnTo>
                    <a:lnTo>
                      <a:pt x="102" y="17"/>
                    </a:lnTo>
                    <a:lnTo>
                      <a:pt x="106" y="16"/>
                    </a:lnTo>
                    <a:lnTo>
                      <a:pt x="110" y="17"/>
                    </a:lnTo>
                    <a:lnTo>
                      <a:pt x="114" y="18"/>
                    </a:lnTo>
                    <a:lnTo>
                      <a:pt x="118" y="16"/>
                    </a:lnTo>
                    <a:lnTo>
                      <a:pt x="122" y="22"/>
                    </a:lnTo>
                    <a:lnTo>
                      <a:pt x="126" y="19"/>
                    </a:lnTo>
                    <a:lnTo>
                      <a:pt x="130" y="23"/>
                    </a:lnTo>
                    <a:lnTo>
                      <a:pt x="134" y="23"/>
                    </a:lnTo>
                    <a:lnTo>
                      <a:pt x="138" y="23"/>
                    </a:lnTo>
                    <a:lnTo>
                      <a:pt x="142" y="28"/>
                    </a:lnTo>
                    <a:lnTo>
                      <a:pt x="145" y="25"/>
                    </a:lnTo>
                    <a:lnTo>
                      <a:pt x="149" y="23"/>
                    </a:lnTo>
                    <a:lnTo>
                      <a:pt x="153" y="33"/>
                    </a:lnTo>
                    <a:lnTo>
                      <a:pt x="157" y="34"/>
                    </a:lnTo>
                    <a:lnTo>
                      <a:pt x="161" y="34"/>
                    </a:lnTo>
                    <a:lnTo>
                      <a:pt x="165" y="36"/>
                    </a:lnTo>
                    <a:lnTo>
                      <a:pt x="169" y="37"/>
                    </a:lnTo>
                    <a:lnTo>
                      <a:pt x="173" y="39"/>
                    </a:lnTo>
                    <a:lnTo>
                      <a:pt x="177" y="40"/>
                    </a:lnTo>
                    <a:lnTo>
                      <a:pt x="181" y="48"/>
                    </a:lnTo>
                    <a:lnTo>
                      <a:pt x="185" y="46"/>
                    </a:lnTo>
                    <a:lnTo>
                      <a:pt x="189" y="47"/>
                    </a:lnTo>
                    <a:lnTo>
                      <a:pt x="193" y="49"/>
                    </a:lnTo>
                    <a:lnTo>
                      <a:pt x="197" y="47"/>
                    </a:lnTo>
                    <a:lnTo>
                      <a:pt x="201" y="59"/>
                    </a:lnTo>
                    <a:lnTo>
                      <a:pt x="205" y="59"/>
                    </a:lnTo>
                    <a:lnTo>
                      <a:pt x="209" y="60"/>
                    </a:lnTo>
                    <a:lnTo>
                      <a:pt x="212" y="59"/>
                    </a:lnTo>
                    <a:lnTo>
                      <a:pt x="216" y="64"/>
                    </a:lnTo>
                    <a:lnTo>
                      <a:pt x="220" y="69"/>
                    </a:lnTo>
                    <a:lnTo>
                      <a:pt x="224" y="66"/>
                    </a:lnTo>
                    <a:lnTo>
                      <a:pt x="228" y="75"/>
                    </a:lnTo>
                    <a:lnTo>
                      <a:pt x="232" y="77"/>
                    </a:lnTo>
                    <a:lnTo>
                      <a:pt x="236" y="80"/>
                    </a:lnTo>
                    <a:lnTo>
                      <a:pt x="240" y="83"/>
                    </a:lnTo>
                    <a:lnTo>
                      <a:pt x="244" y="81"/>
                    </a:lnTo>
                    <a:lnTo>
                      <a:pt x="248" y="86"/>
                    </a:lnTo>
                    <a:lnTo>
                      <a:pt x="252" y="92"/>
                    </a:lnTo>
                    <a:lnTo>
                      <a:pt x="256" y="92"/>
                    </a:lnTo>
                    <a:lnTo>
                      <a:pt x="260" y="90"/>
                    </a:lnTo>
                    <a:lnTo>
                      <a:pt x="264" y="96"/>
                    </a:lnTo>
                    <a:lnTo>
                      <a:pt x="268" y="101"/>
                    </a:lnTo>
                    <a:lnTo>
                      <a:pt x="272" y="106"/>
                    </a:lnTo>
                    <a:lnTo>
                      <a:pt x="276" y="109"/>
                    </a:lnTo>
                    <a:lnTo>
                      <a:pt x="280" y="111"/>
                    </a:lnTo>
                    <a:lnTo>
                      <a:pt x="283" y="117"/>
                    </a:lnTo>
                    <a:lnTo>
                      <a:pt x="287" y="119"/>
                    </a:lnTo>
                    <a:lnTo>
                      <a:pt x="291" y="121"/>
                    </a:lnTo>
                    <a:lnTo>
                      <a:pt x="295" y="129"/>
                    </a:lnTo>
                    <a:lnTo>
                      <a:pt x="299" y="129"/>
                    </a:lnTo>
                    <a:lnTo>
                      <a:pt x="303" y="135"/>
                    </a:lnTo>
                    <a:lnTo>
                      <a:pt x="307" y="139"/>
                    </a:lnTo>
                    <a:lnTo>
                      <a:pt x="311" y="140"/>
                    </a:lnTo>
                    <a:lnTo>
                      <a:pt x="315" y="147"/>
                    </a:lnTo>
                    <a:lnTo>
                      <a:pt x="319" y="150"/>
                    </a:lnTo>
                    <a:lnTo>
                      <a:pt x="323" y="156"/>
                    </a:lnTo>
                    <a:lnTo>
                      <a:pt x="327" y="158"/>
                    </a:lnTo>
                    <a:lnTo>
                      <a:pt x="331" y="163"/>
                    </a:lnTo>
                    <a:lnTo>
                      <a:pt x="335" y="169"/>
                    </a:lnTo>
                    <a:lnTo>
                      <a:pt x="339" y="173"/>
                    </a:lnTo>
                    <a:lnTo>
                      <a:pt x="343" y="177"/>
                    </a:lnTo>
                    <a:lnTo>
                      <a:pt x="347" y="180"/>
                    </a:lnTo>
                    <a:lnTo>
                      <a:pt x="350" y="186"/>
                    </a:lnTo>
                    <a:lnTo>
                      <a:pt x="354" y="192"/>
                    </a:lnTo>
                    <a:lnTo>
                      <a:pt x="358" y="194"/>
                    </a:lnTo>
                    <a:lnTo>
                      <a:pt x="362" y="198"/>
                    </a:lnTo>
                    <a:lnTo>
                      <a:pt x="366" y="209"/>
                    </a:lnTo>
                    <a:lnTo>
                      <a:pt x="370" y="211"/>
                    </a:lnTo>
                    <a:lnTo>
                      <a:pt x="374" y="209"/>
                    </a:lnTo>
                    <a:lnTo>
                      <a:pt x="378" y="221"/>
                    </a:lnTo>
                    <a:lnTo>
                      <a:pt x="382" y="223"/>
                    </a:lnTo>
                    <a:lnTo>
                      <a:pt x="386" y="234"/>
                    </a:lnTo>
                    <a:lnTo>
                      <a:pt x="390" y="234"/>
                    </a:lnTo>
                    <a:lnTo>
                      <a:pt x="394" y="241"/>
                    </a:lnTo>
                    <a:lnTo>
                      <a:pt x="398" y="245"/>
                    </a:lnTo>
                    <a:lnTo>
                      <a:pt x="402" y="250"/>
                    </a:lnTo>
                    <a:lnTo>
                      <a:pt x="406" y="257"/>
                    </a:lnTo>
                    <a:lnTo>
                      <a:pt x="410" y="261"/>
                    </a:lnTo>
                    <a:lnTo>
                      <a:pt x="414" y="272"/>
                    </a:lnTo>
                    <a:lnTo>
                      <a:pt x="417" y="273"/>
                    </a:lnTo>
                    <a:lnTo>
                      <a:pt x="421" y="279"/>
                    </a:lnTo>
                    <a:lnTo>
                      <a:pt x="425" y="286"/>
                    </a:lnTo>
                    <a:lnTo>
                      <a:pt x="429" y="288"/>
                    </a:lnTo>
                    <a:lnTo>
                      <a:pt x="433" y="296"/>
                    </a:lnTo>
                    <a:lnTo>
                      <a:pt x="437" y="303"/>
                    </a:lnTo>
                    <a:lnTo>
                      <a:pt x="441" y="309"/>
                    </a:lnTo>
                    <a:lnTo>
                      <a:pt x="445" y="316"/>
                    </a:lnTo>
                    <a:lnTo>
                      <a:pt x="449" y="321"/>
                    </a:lnTo>
                    <a:lnTo>
                      <a:pt x="453" y="326"/>
                    </a:lnTo>
                    <a:lnTo>
                      <a:pt x="457" y="334"/>
                    </a:lnTo>
                    <a:lnTo>
                      <a:pt x="461" y="339"/>
                    </a:lnTo>
                    <a:lnTo>
                      <a:pt x="465" y="348"/>
                    </a:lnTo>
                    <a:lnTo>
                      <a:pt x="469" y="351"/>
                    </a:lnTo>
                    <a:lnTo>
                      <a:pt x="473" y="356"/>
                    </a:lnTo>
                    <a:lnTo>
                      <a:pt x="477" y="366"/>
                    </a:lnTo>
                    <a:lnTo>
                      <a:pt x="481" y="373"/>
                    </a:lnTo>
                    <a:lnTo>
                      <a:pt x="485" y="381"/>
                    </a:lnTo>
                    <a:lnTo>
                      <a:pt x="488" y="387"/>
                    </a:lnTo>
                    <a:lnTo>
                      <a:pt x="492" y="393"/>
                    </a:lnTo>
                    <a:lnTo>
                      <a:pt x="496" y="398"/>
                    </a:lnTo>
                    <a:lnTo>
                      <a:pt x="500" y="408"/>
                    </a:lnTo>
                    <a:lnTo>
                      <a:pt x="504" y="416"/>
                    </a:lnTo>
                    <a:lnTo>
                      <a:pt x="508" y="421"/>
                    </a:lnTo>
                    <a:lnTo>
                      <a:pt x="512" y="430"/>
                    </a:lnTo>
                    <a:lnTo>
                      <a:pt x="516" y="439"/>
                    </a:lnTo>
                    <a:lnTo>
                      <a:pt x="520" y="445"/>
                    </a:lnTo>
                    <a:lnTo>
                      <a:pt x="524" y="450"/>
                    </a:lnTo>
                    <a:lnTo>
                      <a:pt x="528" y="457"/>
                    </a:lnTo>
                    <a:lnTo>
                      <a:pt x="532" y="467"/>
                    </a:lnTo>
                    <a:lnTo>
                      <a:pt x="536" y="472"/>
                    </a:lnTo>
                    <a:lnTo>
                      <a:pt x="540" y="482"/>
                    </a:lnTo>
                    <a:lnTo>
                      <a:pt x="544" y="489"/>
                    </a:lnTo>
                    <a:lnTo>
                      <a:pt x="548" y="494"/>
                    </a:lnTo>
                    <a:lnTo>
                      <a:pt x="552" y="505"/>
                    </a:lnTo>
                    <a:lnTo>
                      <a:pt x="555" y="515"/>
                    </a:lnTo>
                    <a:lnTo>
                      <a:pt x="559" y="519"/>
                    </a:lnTo>
                    <a:lnTo>
                      <a:pt x="563" y="527"/>
                    </a:lnTo>
                    <a:lnTo>
                      <a:pt x="567" y="533"/>
                    </a:lnTo>
                    <a:lnTo>
                      <a:pt x="571" y="544"/>
                    </a:lnTo>
                    <a:lnTo>
                      <a:pt x="575" y="553"/>
                    </a:lnTo>
                    <a:lnTo>
                      <a:pt x="579" y="558"/>
                    </a:lnTo>
                    <a:lnTo>
                      <a:pt x="583" y="565"/>
                    </a:lnTo>
                    <a:lnTo>
                      <a:pt x="587" y="576"/>
                    </a:lnTo>
                    <a:lnTo>
                      <a:pt x="591" y="582"/>
                    </a:lnTo>
                    <a:lnTo>
                      <a:pt x="595" y="596"/>
                    </a:lnTo>
                    <a:lnTo>
                      <a:pt x="599" y="601"/>
                    </a:lnTo>
                    <a:lnTo>
                      <a:pt x="603" y="607"/>
                    </a:lnTo>
                    <a:lnTo>
                      <a:pt x="607" y="614"/>
                    </a:lnTo>
                    <a:lnTo>
                      <a:pt x="611" y="623"/>
                    </a:lnTo>
                    <a:lnTo>
                      <a:pt x="615" y="630"/>
                    </a:lnTo>
                    <a:lnTo>
                      <a:pt x="619" y="641"/>
                    </a:lnTo>
                    <a:lnTo>
                      <a:pt x="623" y="647"/>
                    </a:lnTo>
                    <a:lnTo>
                      <a:pt x="626" y="658"/>
                    </a:lnTo>
                    <a:lnTo>
                      <a:pt x="630" y="666"/>
                    </a:lnTo>
                    <a:lnTo>
                      <a:pt x="634" y="675"/>
                    </a:lnTo>
                    <a:lnTo>
                      <a:pt x="638" y="682"/>
                    </a:lnTo>
                    <a:lnTo>
                      <a:pt x="642" y="687"/>
                    </a:lnTo>
                    <a:lnTo>
                      <a:pt x="646" y="701"/>
                    </a:lnTo>
                    <a:lnTo>
                      <a:pt x="650" y="710"/>
                    </a:lnTo>
                    <a:lnTo>
                      <a:pt x="654" y="715"/>
                    </a:lnTo>
                    <a:lnTo>
                      <a:pt x="658" y="724"/>
                    </a:lnTo>
                    <a:lnTo>
                      <a:pt x="662" y="733"/>
                    </a:lnTo>
                    <a:lnTo>
                      <a:pt x="666" y="745"/>
                    </a:lnTo>
                    <a:lnTo>
                      <a:pt x="670" y="756"/>
                    </a:lnTo>
                    <a:lnTo>
                      <a:pt x="674" y="759"/>
                    </a:lnTo>
                    <a:lnTo>
                      <a:pt x="678" y="768"/>
                    </a:lnTo>
                    <a:lnTo>
                      <a:pt x="682" y="779"/>
                    </a:lnTo>
                    <a:lnTo>
                      <a:pt x="686" y="785"/>
                    </a:lnTo>
                    <a:lnTo>
                      <a:pt x="690" y="797"/>
                    </a:lnTo>
                    <a:lnTo>
                      <a:pt x="693" y="806"/>
                    </a:lnTo>
                    <a:lnTo>
                      <a:pt x="697" y="815"/>
                    </a:lnTo>
                    <a:lnTo>
                      <a:pt x="701" y="821"/>
                    </a:lnTo>
                    <a:lnTo>
                      <a:pt x="705" y="832"/>
                    </a:lnTo>
                    <a:lnTo>
                      <a:pt x="709" y="841"/>
                    </a:lnTo>
                    <a:lnTo>
                      <a:pt x="713" y="847"/>
                    </a:lnTo>
                    <a:lnTo>
                      <a:pt x="717" y="856"/>
                    </a:lnTo>
                    <a:lnTo>
                      <a:pt x="721" y="865"/>
                    </a:lnTo>
                    <a:lnTo>
                      <a:pt x="725" y="878"/>
                    </a:lnTo>
                    <a:lnTo>
                      <a:pt x="729" y="884"/>
                    </a:lnTo>
                    <a:lnTo>
                      <a:pt x="733" y="891"/>
                    </a:lnTo>
                    <a:lnTo>
                      <a:pt x="737" y="900"/>
                    </a:lnTo>
                    <a:lnTo>
                      <a:pt x="741" y="914"/>
                    </a:lnTo>
                    <a:lnTo>
                      <a:pt x="745" y="923"/>
                    </a:lnTo>
                    <a:lnTo>
                      <a:pt x="749" y="931"/>
                    </a:lnTo>
                    <a:lnTo>
                      <a:pt x="753" y="943"/>
                    </a:lnTo>
                    <a:lnTo>
                      <a:pt x="757" y="948"/>
                    </a:lnTo>
                    <a:lnTo>
                      <a:pt x="760" y="954"/>
                    </a:lnTo>
                    <a:lnTo>
                      <a:pt x="764" y="969"/>
                    </a:lnTo>
                    <a:lnTo>
                      <a:pt x="768" y="980"/>
                    </a:lnTo>
                    <a:lnTo>
                      <a:pt x="772" y="984"/>
                    </a:lnTo>
                    <a:lnTo>
                      <a:pt x="776" y="991"/>
                    </a:lnTo>
                    <a:lnTo>
                      <a:pt x="780" y="1002"/>
                    </a:lnTo>
                    <a:lnTo>
                      <a:pt x="784" y="1010"/>
                    </a:lnTo>
                    <a:lnTo>
                      <a:pt x="788" y="1022"/>
                    </a:lnTo>
                    <a:lnTo>
                      <a:pt x="792" y="1031"/>
                    </a:lnTo>
                    <a:lnTo>
                      <a:pt x="796" y="1039"/>
                    </a:lnTo>
                    <a:lnTo>
                      <a:pt x="800" y="1048"/>
                    </a:lnTo>
                    <a:lnTo>
                      <a:pt x="804" y="1055"/>
                    </a:lnTo>
                    <a:lnTo>
                      <a:pt x="808" y="1061"/>
                    </a:lnTo>
                    <a:lnTo>
                      <a:pt x="812" y="1077"/>
                    </a:lnTo>
                    <a:lnTo>
                      <a:pt x="816" y="1080"/>
                    </a:lnTo>
                    <a:lnTo>
                      <a:pt x="820" y="1092"/>
                    </a:lnTo>
                    <a:lnTo>
                      <a:pt x="824" y="1096"/>
                    </a:lnTo>
                    <a:lnTo>
                      <a:pt x="828" y="1111"/>
                    </a:lnTo>
                    <a:lnTo>
                      <a:pt x="831" y="1117"/>
                    </a:lnTo>
                    <a:lnTo>
                      <a:pt x="835" y="1125"/>
                    </a:lnTo>
                    <a:lnTo>
                      <a:pt x="839" y="1133"/>
                    </a:lnTo>
                    <a:lnTo>
                      <a:pt x="843" y="1144"/>
                    </a:lnTo>
                    <a:lnTo>
                      <a:pt x="847" y="1153"/>
                    </a:lnTo>
                    <a:lnTo>
                      <a:pt x="851" y="1160"/>
                    </a:lnTo>
                    <a:lnTo>
                      <a:pt x="855" y="1172"/>
                    </a:lnTo>
                    <a:lnTo>
                      <a:pt x="859" y="1183"/>
                    </a:lnTo>
                    <a:lnTo>
                      <a:pt x="863" y="1191"/>
                    </a:lnTo>
                    <a:lnTo>
                      <a:pt x="867" y="1199"/>
                    </a:lnTo>
                    <a:lnTo>
                      <a:pt x="871" y="1205"/>
                    </a:lnTo>
                    <a:lnTo>
                      <a:pt x="875" y="1213"/>
                    </a:lnTo>
                    <a:lnTo>
                      <a:pt x="879" y="1226"/>
                    </a:lnTo>
                    <a:lnTo>
                      <a:pt x="883" y="1235"/>
                    </a:lnTo>
                    <a:lnTo>
                      <a:pt x="887" y="1246"/>
                    </a:lnTo>
                    <a:lnTo>
                      <a:pt x="891" y="1246"/>
                    </a:lnTo>
                    <a:lnTo>
                      <a:pt x="895" y="1257"/>
                    </a:lnTo>
                    <a:lnTo>
                      <a:pt x="898" y="1269"/>
                    </a:lnTo>
                    <a:lnTo>
                      <a:pt x="902" y="1273"/>
                    </a:lnTo>
                    <a:lnTo>
                      <a:pt x="906" y="1284"/>
                    </a:lnTo>
                    <a:lnTo>
                      <a:pt x="910" y="1293"/>
                    </a:lnTo>
                    <a:lnTo>
                      <a:pt x="914" y="1300"/>
                    </a:lnTo>
                    <a:lnTo>
                      <a:pt x="918" y="1307"/>
                    </a:lnTo>
                    <a:lnTo>
                      <a:pt x="922" y="1313"/>
                    </a:lnTo>
                    <a:lnTo>
                      <a:pt x="926" y="1323"/>
                    </a:lnTo>
                    <a:lnTo>
                      <a:pt x="930" y="1335"/>
                    </a:lnTo>
                    <a:lnTo>
                      <a:pt x="934" y="1342"/>
                    </a:lnTo>
                    <a:lnTo>
                      <a:pt x="938" y="1350"/>
                    </a:lnTo>
                    <a:lnTo>
                      <a:pt x="942" y="1362"/>
                    </a:lnTo>
                    <a:lnTo>
                      <a:pt x="946" y="1369"/>
                    </a:lnTo>
                    <a:lnTo>
                      <a:pt x="950" y="1376"/>
                    </a:lnTo>
                    <a:lnTo>
                      <a:pt x="954" y="1381"/>
                    </a:lnTo>
                    <a:lnTo>
                      <a:pt x="958" y="1389"/>
                    </a:lnTo>
                    <a:lnTo>
                      <a:pt x="962" y="1395"/>
                    </a:lnTo>
                    <a:lnTo>
                      <a:pt x="965" y="1409"/>
                    </a:lnTo>
                    <a:lnTo>
                      <a:pt x="969" y="1412"/>
                    </a:lnTo>
                    <a:lnTo>
                      <a:pt x="973" y="1417"/>
                    </a:lnTo>
                    <a:lnTo>
                      <a:pt x="977" y="1428"/>
                    </a:lnTo>
                    <a:lnTo>
                      <a:pt x="981" y="1436"/>
                    </a:lnTo>
                    <a:lnTo>
                      <a:pt x="985" y="1446"/>
                    </a:lnTo>
                    <a:lnTo>
                      <a:pt x="989" y="1451"/>
                    </a:lnTo>
                    <a:lnTo>
                      <a:pt x="993" y="1462"/>
                    </a:lnTo>
                    <a:lnTo>
                      <a:pt x="997" y="1467"/>
                    </a:lnTo>
                    <a:lnTo>
                      <a:pt x="1001" y="1474"/>
                    </a:lnTo>
                    <a:lnTo>
                      <a:pt x="1005" y="1481"/>
                    </a:lnTo>
                    <a:lnTo>
                      <a:pt x="1009" y="1485"/>
                    </a:lnTo>
                    <a:lnTo>
                      <a:pt x="1013" y="1500"/>
                    </a:lnTo>
                    <a:lnTo>
                      <a:pt x="1017" y="1505"/>
                    </a:lnTo>
                    <a:lnTo>
                      <a:pt x="1021" y="1510"/>
                    </a:lnTo>
                    <a:lnTo>
                      <a:pt x="1025" y="1516"/>
                    </a:lnTo>
                    <a:lnTo>
                      <a:pt x="1029" y="1527"/>
                    </a:lnTo>
                    <a:lnTo>
                      <a:pt x="1033" y="1531"/>
                    </a:lnTo>
                    <a:lnTo>
                      <a:pt x="1036" y="1539"/>
                    </a:lnTo>
                    <a:lnTo>
                      <a:pt x="1040" y="1546"/>
                    </a:lnTo>
                    <a:lnTo>
                      <a:pt x="1044" y="1556"/>
                    </a:lnTo>
                    <a:lnTo>
                      <a:pt x="1048" y="1561"/>
                    </a:lnTo>
                    <a:lnTo>
                      <a:pt x="1052" y="1566"/>
                    </a:lnTo>
                    <a:lnTo>
                      <a:pt x="1056" y="1575"/>
                    </a:lnTo>
                    <a:lnTo>
                      <a:pt x="1060" y="1584"/>
                    </a:lnTo>
                    <a:lnTo>
                      <a:pt x="1064" y="1590"/>
                    </a:lnTo>
                    <a:lnTo>
                      <a:pt x="1068" y="1591"/>
                    </a:lnTo>
                    <a:lnTo>
                      <a:pt x="1072" y="1601"/>
                    </a:lnTo>
                    <a:lnTo>
                      <a:pt x="1076" y="1608"/>
                    </a:lnTo>
                    <a:lnTo>
                      <a:pt x="1080" y="1614"/>
                    </a:lnTo>
                    <a:lnTo>
                      <a:pt x="1084" y="1621"/>
                    </a:lnTo>
                    <a:lnTo>
                      <a:pt x="1088" y="1625"/>
                    </a:lnTo>
                    <a:lnTo>
                      <a:pt x="1092" y="1630"/>
                    </a:lnTo>
                    <a:lnTo>
                      <a:pt x="1096" y="1638"/>
                    </a:lnTo>
                    <a:lnTo>
                      <a:pt x="1100" y="1642"/>
                    </a:lnTo>
                    <a:lnTo>
                      <a:pt x="1103" y="1653"/>
                    </a:lnTo>
                    <a:lnTo>
                      <a:pt x="1107" y="1656"/>
                    </a:lnTo>
                    <a:lnTo>
                      <a:pt x="1111" y="1666"/>
                    </a:lnTo>
                    <a:lnTo>
                      <a:pt x="1115" y="1669"/>
                    </a:lnTo>
                    <a:lnTo>
                      <a:pt x="1119" y="1672"/>
                    </a:lnTo>
                    <a:lnTo>
                      <a:pt x="1123" y="1679"/>
                    </a:lnTo>
                    <a:lnTo>
                      <a:pt x="1127" y="1684"/>
                    </a:lnTo>
                    <a:lnTo>
                      <a:pt x="1131" y="1691"/>
                    </a:lnTo>
                    <a:lnTo>
                      <a:pt x="1135" y="1700"/>
                    </a:lnTo>
                    <a:lnTo>
                      <a:pt x="1139" y="1703"/>
                    </a:lnTo>
                    <a:lnTo>
                      <a:pt x="1143" y="1709"/>
                    </a:lnTo>
                    <a:lnTo>
                      <a:pt x="1147" y="1713"/>
                    </a:lnTo>
                    <a:lnTo>
                      <a:pt x="1151" y="1714"/>
                    </a:lnTo>
                    <a:lnTo>
                      <a:pt x="1155" y="1723"/>
                    </a:lnTo>
                    <a:lnTo>
                      <a:pt x="1159" y="1727"/>
                    </a:lnTo>
                    <a:lnTo>
                      <a:pt x="1163" y="1735"/>
                    </a:lnTo>
                    <a:lnTo>
                      <a:pt x="1167" y="1738"/>
                    </a:lnTo>
                    <a:lnTo>
                      <a:pt x="1171" y="1742"/>
                    </a:lnTo>
                    <a:lnTo>
                      <a:pt x="1174" y="1748"/>
                    </a:lnTo>
                    <a:lnTo>
                      <a:pt x="1178" y="1755"/>
                    </a:lnTo>
                    <a:lnTo>
                      <a:pt x="1182" y="1759"/>
                    </a:lnTo>
                    <a:lnTo>
                      <a:pt x="1186" y="1761"/>
                    </a:lnTo>
                    <a:lnTo>
                      <a:pt x="1190" y="1771"/>
                    </a:lnTo>
                    <a:lnTo>
                      <a:pt x="1194" y="1771"/>
                    </a:lnTo>
                    <a:lnTo>
                      <a:pt x="1198" y="1778"/>
                    </a:lnTo>
                    <a:lnTo>
                      <a:pt x="1202" y="1782"/>
                    </a:lnTo>
                    <a:lnTo>
                      <a:pt x="1206" y="1787"/>
                    </a:lnTo>
                    <a:lnTo>
                      <a:pt x="1210" y="1789"/>
                    </a:lnTo>
                    <a:lnTo>
                      <a:pt x="1214" y="1794"/>
                    </a:lnTo>
                    <a:lnTo>
                      <a:pt x="1218" y="1796"/>
                    </a:lnTo>
                    <a:lnTo>
                      <a:pt x="1222" y="1805"/>
                    </a:lnTo>
                    <a:lnTo>
                      <a:pt x="1226" y="1806"/>
                    </a:lnTo>
                    <a:lnTo>
                      <a:pt x="1230" y="1811"/>
                    </a:lnTo>
                    <a:lnTo>
                      <a:pt x="1234" y="1812"/>
                    </a:lnTo>
                    <a:lnTo>
                      <a:pt x="1238" y="1813"/>
                    </a:lnTo>
                    <a:lnTo>
                      <a:pt x="1241" y="1820"/>
                    </a:lnTo>
                    <a:lnTo>
                      <a:pt x="1245" y="1826"/>
                    </a:lnTo>
                    <a:lnTo>
                      <a:pt x="1249" y="1826"/>
                    </a:lnTo>
                    <a:lnTo>
                      <a:pt x="1253" y="1828"/>
                    </a:lnTo>
                    <a:lnTo>
                      <a:pt x="1257" y="1835"/>
                    </a:lnTo>
                    <a:lnTo>
                      <a:pt x="1261" y="1841"/>
                    </a:lnTo>
                    <a:lnTo>
                      <a:pt x="1265" y="1842"/>
                    </a:lnTo>
                    <a:lnTo>
                      <a:pt x="1269" y="1843"/>
                    </a:lnTo>
                    <a:lnTo>
                      <a:pt x="1273" y="1849"/>
                    </a:lnTo>
                    <a:lnTo>
                      <a:pt x="1277" y="1852"/>
                    </a:lnTo>
                    <a:lnTo>
                      <a:pt x="1281" y="1859"/>
                    </a:lnTo>
                    <a:lnTo>
                      <a:pt x="1285" y="1860"/>
                    </a:lnTo>
                    <a:lnTo>
                      <a:pt x="1289" y="1861"/>
                    </a:lnTo>
                    <a:lnTo>
                      <a:pt x="1293" y="1864"/>
                    </a:lnTo>
                    <a:lnTo>
                      <a:pt x="1297" y="1865"/>
                    </a:lnTo>
                    <a:lnTo>
                      <a:pt x="1301" y="1871"/>
                    </a:lnTo>
                    <a:lnTo>
                      <a:pt x="1305" y="1871"/>
                    </a:lnTo>
                    <a:lnTo>
                      <a:pt x="1308" y="1876"/>
                    </a:lnTo>
                    <a:lnTo>
                      <a:pt x="1312" y="1875"/>
                    </a:lnTo>
                    <a:lnTo>
                      <a:pt x="1316" y="1879"/>
                    </a:lnTo>
                    <a:lnTo>
                      <a:pt x="1320" y="1882"/>
                    </a:lnTo>
                    <a:lnTo>
                      <a:pt x="1324" y="1883"/>
                    </a:lnTo>
                    <a:lnTo>
                      <a:pt x="1328" y="1888"/>
                    </a:lnTo>
                    <a:lnTo>
                      <a:pt x="1332" y="1888"/>
                    </a:lnTo>
                    <a:lnTo>
                      <a:pt x="1336" y="1889"/>
                    </a:lnTo>
                    <a:lnTo>
                      <a:pt x="1340" y="1893"/>
                    </a:lnTo>
                    <a:lnTo>
                      <a:pt x="1344" y="1893"/>
                    </a:lnTo>
                    <a:lnTo>
                      <a:pt x="1348" y="1894"/>
                    </a:lnTo>
                    <a:lnTo>
                      <a:pt x="1352" y="1900"/>
                    </a:lnTo>
                    <a:lnTo>
                      <a:pt x="1356" y="1900"/>
                    </a:lnTo>
                    <a:lnTo>
                      <a:pt x="1360" y="1900"/>
                    </a:lnTo>
                    <a:lnTo>
                      <a:pt x="1364" y="1905"/>
                    </a:lnTo>
                    <a:lnTo>
                      <a:pt x="1368" y="1905"/>
                    </a:lnTo>
                    <a:lnTo>
                      <a:pt x="1372" y="1908"/>
                    </a:lnTo>
                    <a:lnTo>
                      <a:pt x="1376" y="1905"/>
                    </a:lnTo>
                    <a:lnTo>
                      <a:pt x="1379" y="1906"/>
                    </a:lnTo>
                    <a:lnTo>
                      <a:pt x="1383" y="1908"/>
                    </a:lnTo>
                    <a:lnTo>
                      <a:pt x="1387" y="1912"/>
                    </a:lnTo>
                    <a:lnTo>
                      <a:pt x="1391" y="1911"/>
                    </a:lnTo>
                    <a:lnTo>
                      <a:pt x="1395" y="1914"/>
                    </a:lnTo>
                    <a:lnTo>
                      <a:pt x="1399" y="1916"/>
                    </a:lnTo>
                    <a:lnTo>
                      <a:pt x="1403" y="1911"/>
                    </a:lnTo>
                    <a:lnTo>
                      <a:pt x="1407" y="1917"/>
                    </a:lnTo>
                    <a:lnTo>
                      <a:pt x="1411" y="1917"/>
                    </a:lnTo>
                    <a:lnTo>
                      <a:pt x="1415" y="1914"/>
                    </a:lnTo>
                    <a:lnTo>
                      <a:pt x="1419" y="1917"/>
                    </a:lnTo>
                    <a:lnTo>
                      <a:pt x="1423" y="1916"/>
                    </a:lnTo>
                    <a:lnTo>
                      <a:pt x="1427" y="1918"/>
                    </a:lnTo>
                    <a:lnTo>
                      <a:pt x="1431" y="1921"/>
                    </a:lnTo>
                    <a:lnTo>
                      <a:pt x="1435" y="1919"/>
                    </a:lnTo>
                    <a:lnTo>
                      <a:pt x="1439" y="1916"/>
                    </a:lnTo>
                    <a:lnTo>
                      <a:pt x="1443" y="1921"/>
                    </a:lnTo>
                    <a:lnTo>
                      <a:pt x="1446" y="1919"/>
                    </a:lnTo>
                    <a:lnTo>
                      <a:pt x="1450" y="1919"/>
                    </a:lnTo>
                    <a:lnTo>
                      <a:pt x="1454" y="1917"/>
                    </a:lnTo>
                    <a:lnTo>
                      <a:pt x="1458" y="1918"/>
                    </a:lnTo>
                    <a:lnTo>
                      <a:pt x="1462" y="1919"/>
                    </a:lnTo>
                    <a:lnTo>
                      <a:pt x="1466" y="1918"/>
                    </a:lnTo>
                    <a:lnTo>
                      <a:pt x="1470" y="1918"/>
                    </a:lnTo>
                    <a:lnTo>
                      <a:pt x="1474" y="1921"/>
                    </a:lnTo>
                    <a:lnTo>
                      <a:pt x="1478" y="1917"/>
                    </a:lnTo>
                    <a:lnTo>
                      <a:pt x="1482" y="1917"/>
                    </a:lnTo>
                    <a:lnTo>
                      <a:pt x="1486" y="1914"/>
                    </a:lnTo>
                    <a:lnTo>
                      <a:pt x="1490" y="1916"/>
                    </a:lnTo>
                    <a:lnTo>
                      <a:pt x="1494" y="1911"/>
                    </a:lnTo>
                    <a:lnTo>
                      <a:pt x="1498" y="1912"/>
                    </a:lnTo>
                    <a:lnTo>
                      <a:pt x="1502" y="1914"/>
                    </a:lnTo>
                    <a:lnTo>
                      <a:pt x="1506" y="1912"/>
                    </a:lnTo>
                    <a:lnTo>
                      <a:pt x="1510" y="1912"/>
                    </a:lnTo>
                    <a:lnTo>
                      <a:pt x="1513" y="1910"/>
                    </a:lnTo>
                    <a:lnTo>
                      <a:pt x="1517" y="1905"/>
                    </a:lnTo>
                    <a:lnTo>
                      <a:pt x="1521" y="1906"/>
                    </a:lnTo>
                    <a:lnTo>
                      <a:pt x="1525" y="1902"/>
                    </a:lnTo>
                    <a:lnTo>
                      <a:pt x="1529" y="1901"/>
                    </a:lnTo>
                    <a:lnTo>
                      <a:pt x="1533" y="1902"/>
                    </a:lnTo>
                    <a:lnTo>
                      <a:pt x="1537" y="1904"/>
                    </a:lnTo>
                    <a:lnTo>
                      <a:pt x="1541" y="1900"/>
                    </a:lnTo>
                    <a:lnTo>
                      <a:pt x="1545" y="1900"/>
                    </a:lnTo>
                    <a:lnTo>
                      <a:pt x="1549" y="1898"/>
                    </a:lnTo>
                    <a:lnTo>
                      <a:pt x="1553" y="1896"/>
                    </a:lnTo>
                    <a:lnTo>
                      <a:pt x="1557" y="1895"/>
                    </a:lnTo>
                    <a:lnTo>
                      <a:pt x="1561" y="1893"/>
                    </a:lnTo>
                    <a:lnTo>
                      <a:pt x="1565" y="1893"/>
                    </a:lnTo>
                    <a:lnTo>
                      <a:pt x="1569" y="1889"/>
                    </a:lnTo>
                    <a:lnTo>
                      <a:pt x="1573" y="1886"/>
                    </a:lnTo>
                    <a:lnTo>
                      <a:pt x="1577" y="1882"/>
                    </a:lnTo>
                    <a:lnTo>
                      <a:pt x="1581" y="1883"/>
                    </a:lnTo>
                    <a:lnTo>
                      <a:pt x="1584" y="1881"/>
                    </a:lnTo>
                    <a:lnTo>
                      <a:pt x="1588" y="1873"/>
                    </a:lnTo>
                    <a:lnTo>
                      <a:pt x="1592" y="1878"/>
                    </a:lnTo>
                    <a:lnTo>
                      <a:pt x="1596" y="1871"/>
                    </a:lnTo>
                    <a:lnTo>
                      <a:pt x="1600" y="1872"/>
                    </a:lnTo>
                    <a:lnTo>
                      <a:pt x="1604" y="1869"/>
                    </a:lnTo>
                    <a:lnTo>
                      <a:pt x="1608" y="1864"/>
                    </a:lnTo>
                    <a:lnTo>
                      <a:pt x="1612" y="1866"/>
                    </a:lnTo>
                    <a:lnTo>
                      <a:pt x="1616" y="1861"/>
                    </a:lnTo>
                    <a:lnTo>
                      <a:pt x="1620" y="1860"/>
                    </a:lnTo>
                    <a:lnTo>
                      <a:pt x="1624" y="1858"/>
                    </a:lnTo>
                    <a:lnTo>
                      <a:pt x="1628" y="1853"/>
                    </a:lnTo>
                    <a:lnTo>
                      <a:pt x="1632" y="1849"/>
                    </a:lnTo>
                    <a:lnTo>
                      <a:pt x="1636" y="1849"/>
                    </a:lnTo>
                    <a:lnTo>
                      <a:pt x="1640" y="1848"/>
                    </a:lnTo>
                    <a:lnTo>
                      <a:pt x="1644" y="1844"/>
                    </a:lnTo>
                    <a:lnTo>
                      <a:pt x="1648" y="1838"/>
                    </a:lnTo>
                    <a:lnTo>
                      <a:pt x="1651" y="1840"/>
                    </a:lnTo>
                    <a:lnTo>
                      <a:pt x="1655" y="1832"/>
                    </a:lnTo>
                    <a:lnTo>
                      <a:pt x="1659" y="1830"/>
                    </a:lnTo>
                    <a:lnTo>
                      <a:pt x="1663" y="1829"/>
                    </a:lnTo>
                    <a:lnTo>
                      <a:pt x="1667" y="1822"/>
                    </a:lnTo>
                    <a:lnTo>
                      <a:pt x="1671" y="1819"/>
                    </a:lnTo>
                    <a:lnTo>
                      <a:pt x="1675" y="1817"/>
                    </a:lnTo>
                    <a:lnTo>
                      <a:pt x="1679" y="1813"/>
                    </a:lnTo>
                    <a:lnTo>
                      <a:pt x="1683" y="1809"/>
                    </a:lnTo>
                    <a:lnTo>
                      <a:pt x="1687" y="1808"/>
                    </a:lnTo>
                    <a:lnTo>
                      <a:pt x="1691" y="1802"/>
                    </a:lnTo>
                    <a:lnTo>
                      <a:pt x="1695" y="1801"/>
                    </a:lnTo>
                    <a:lnTo>
                      <a:pt x="1699" y="1796"/>
                    </a:lnTo>
                    <a:lnTo>
                      <a:pt x="1703" y="1790"/>
                    </a:lnTo>
                    <a:lnTo>
                      <a:pt x="1707" y="1788"/>
                    </a:lnTo>
                    <a:lnTo>
                      <a:pt x="1711" y="1787"/>
                    </a:lnTo>
                    <a:lnTo>
                      <a:pt x="1715" y="1780"/>
                    </a:lnTo>
                    <a:lnTo>
                      <a:pt x="1718" y="1777"/>
                    </a:lnTo>
                    <a:lnTo>
                      <a:pt x="1722" y="1774"/>
                    </a:lnTo>
                    <a:lnTo>
                      <a:pt x="1726" y="1768"/>
                    </a:lnTo>
                    <a:lnTo>
                      <a:pt x="1730" y="1766"/>
                    </a:lnTo>
                    <a:lnTo>
                      <a:pt x="1734" y="1761"/>
                    </a:lnTo>
                    <a:lnTo>
                      <a:pt x="1738" y="1758"/>
                    </a:lnTo>
                    <a:lnTo>
                      <a:pt x="1742" y="1758"/>
                    </a:lnTo>
                    <a:lnTo>
                      <a:pt x="1746" y="1749"/>
                    </a:lnTo>
                    <a:lnTo>
                      <a:pt x="1750" y="1744"/>
                    </a:lnTo>
                    <a:lnTo>
                      <a:pt x="1754" y="1739"/>
                    </a:lnTo>
                    <a:lnTo>
                      <a:pt x="1758" y="1736"/>
                    </a:lnTo>
                    <a:lnTo>
                      <a:pt x="1762" y="1731"/>
                    </a:lnTo>
                    <a:lnTo>
                      <a:pt x="1766" y="1724"/>
                    </a:lnTo>
                    <a:lnTo>
                      <a:pt x="1770" y="1721"/>
                    </a:lnTo>
                    <a:lnTo>
                      <a:pt x="1774" y="1717"/>
                    </a:lnTo>
                    <a:lnTo>
                      <a:pt x="1778" y="1717"/>
                    </a:lnTo>
                    <a:lnTo>
                      <a:pt x="1782" y="1709"/>
                    </a:lnTo>
                    <a:lnTo>
                      <a:pt x="1786" y="1708"/>
                    </a:lnTo>
                    <a:lnTo>
                      <a:pt x="1789" y="1702"/>
                    </a:lnTo>
                    <a:lnTo>
                      <a:pt x="1793" y="1696"/>
                    </a:lnTo>
                    <a:lnTo>
                      <a:pt x="1797" y="1690"/>
                    </a:lnTo>
                    <a:lnTo>
                      <a:pt x="1801" y="1685"/>
                    </a:lnTo>
                    <a:lnTo>
                      <a:pt x="1805" y="1683"/>
                    </a:lnTo>
                    <a:lnTo>
                      <a:pt x="1809" y="1677"/>
                    </a:lnTo>
                    <a:lnTo>
                      <a:pt x="1813" y="1671"/>
                    </a:lnTo>
                    <a:lnTo>
                      <a:pt x="1817" y="1666"/>
                    </a:lnTo>
                    <a:lnTo>
                      <a:pt x="1821" y="1661"/>
                    </a:lnTo>
                    <a:lnTo>
                      <a:pt x="1825" y="1661"/>
                    </a:lnTo>
                    <a:lnTo>
                      <a:pt x="1829" y="1653"/>
                    </a:lnTo>
                    <a:lnTo>
                      <a:pt x="1833" y="1650"/>
                    </a:lnTo>
                    <a:lnTo>
                      <a:pt x="1837" y="1645"/>
                    </a:lnTo>
                    <a:lnTo>
                      <a:pt x="1841" y="1638"/>
                    </a:lnTo>
                    <a:lnTo>
                      <a:pt x="1845" y="1634"/>
                    </a:lnTo>
                    <a:lnTo>
                      <a:pt x="1849" y="1632"/>
                    </a:lnTo>
                    <a:lnTo>
                      <a:pt x="1853" y="1620"/>
                    </a:lnTo>
                    <a:lnTo>
                      <a:pt x="1856" y="1618"/>
                    </a:lnTo>
                    <a:lnTo>
                      <a:pt x="1860" y="1614"/>
                    </a:lnTo>
                    <a:lnTo>
                      <a:pt x="1864" y="1609"/>
                    </a:lnTo>
                    <a:lnTo>
                      <a:pt x="1868" y="1598"/>
                    </a:lnTo>
                    <a:lnTo>
                      <a:pt x="1872" y="1602"/>
                    </a:lnTo>
                    <a:lnTo>
                      <a:pt x="1876" y="1592"/>
                    </a:lnTo>
                    <a:lnTo>
                      <a:pt x="1880" y="1587"/>
                    </a:lnTo>
                    <a:lnTo>
                      <a:pt x="1884" y="1580"/>
                    </a:lnTo>
                    <a:lnTo>
                      <a:pt x="1888" y="1574"/>
                    </a:lnTo>
                    <a:lnTo>
                      <a:pt x="1892" y="1573"/>
                    </a:lnTo>
                    <a:lnTo>
                      <a:pt x="1896" y="1564"/>
                    </a:lnTo>
                    <a:lnTo>
                      <a:pt x="1900" y="1563"/>
                    </a:lnTo>
                    <a:lnTo>
                      <a:pt x="1904" y="1555"/>
                    </a:lnTo>
                    <a:lnTo>
                      <a:pt x="1908" y="1554"/>
                    </a:lnTo>
                    <a:lnTo>
                      <a:pt x="1912" y="1543"/>
                    </a:lnTo>
                    <a:lnTo>
                      <a:pt x="1916" y="1537"/>
                    </a:lnTo>
                    <a:lnTo>
                      <a:pt x="1920" y="1533"/>
                    </a:lnTo>
                    <a:lnTo>
                      <a:pt x="1924" y="1528"/>
                    </a:lnTo>
                    <a:lnTo>
                      <a:pt x="1927" y="1523"/>
                    </a:lnTo>
                    <a:lnTo>
                      <a:pt x="1931" y="1520"/>
                    </a:lnTo>
                    <a:lnTo>
                      <a:pt x="1935" y="1512"/>
                    </a:lnTo>
                    <a:lnTo>
                      <a:pt x="1939" y="1508"/>
                    </a:lnTo>
                    <a:lnTo>
                      <a:pt x="1943" y="1499"/>
                    </a:lnTo>
                    <a:lnTo>
                      <a:pt x="1947" y="1497"/>
                    </a:lnTo>
                    <a:lnTo>
                      <a:pt x="1951" y="1491"/>
                    </a:lnTo>
                    <a:lnTo>
                      <a:pt x="1955" y="1484"/>
                    </a:lnTo>
                    <a:lnTo>
                      <a:pt x="1959" y="1481"/>
                    </a:lnTo>
                    <a:lnTo>
                      <a:pt x="1963" y="1474"/>
                    </a:lnTo>
                    <a:lnTo>
                      <a:pt x="1967" y="1471"/>
                    </a:lnTo>
                    <a:lnTo>
                      <a:pt x="1971" y="1461"/>
                    </a:lnTo>
                    <a:lnTo>
                      <a:pt x="1975" y="1456"/>
                    </a:lnTo>
                    <a:lnTo>
                      <a:pt x="1979" y="1450"/>
                    </a:lnTo>
                    <a:lnTo>
                      <a:pt x="1983" y="1444"/>
                    </a:lnTo>
                    <a:lnTo>
                      <a:pt x="1987" y="1439"/>
                    </a:lnTo>
                    <a:lnTo>
                      <a:pt x="1991" y="1432"/>
                    </a:lnTo>
                    <a:lnTo>
                      <a:pt x="1994" y="1426"/>
                    </a:lnTo>
                    <a:lnTo>
                      <a:pt x="1998" y="1422"/>
                    </a:lnTo>
                    <a:lnTo>
                      <a:pt x="2002" y="1415"/>
                    </a:lnTo>
                    <a:lnTo>
                      <a:pt x="2006" y="1409"/>
                    </a:lnTo>
                    <a:lnTo>
                      <a:pt x="2010" y="1403"/>
                    </a:lnTo>
                    <a:lnTo>
                      <a:pt x="2014" y="1399"/>
                    </a:lnTo>
                    <a:lnTo>
                      <a:pt x="2018" y="1392"/>
                    </a:lnTo>
                    <a:lnTo>
                      <a:pt x="2022" y="1385"/>
                    </a:lnTo>
                    <a:lnTo>
                      <a:pt x="2026" y="1381"/>
                    </a:lnTo>
                    <a:lnTo>
                      <a:pt x="2030" y="1375"/>
                    </a:lnTo>
                    <a:lnTo>
                      <a:pt x="2034" y="1369"/>
                    </a:lnTo>
                    <a:lnTo>
                      <a:pt x="2038" y="1362"/>
                    </a:lnTo>
                    <a:lnTo>
                      <a:pt x="2042" y="1357"/>
                    </a:lnTo>
                    <a:lnTo>
                      <a:pt x="2046" y="1351"/>
                    </a:lnTo>
                    <a:lnTo>
                      <a:pt x="2050" y="1343"/>
                    </a:lnTo>
                    <a:lnTo>
                      <a:pt x="2054" y="1341"/>
                    </a:lnTo>
                    <a:lnTo>
                      <a:pt x="2058" y="1331"/>
                    </a:lnTo>
                    <a:lnTo>
                      <a:pt x="2061" y="1328"/>
                    </a:lnTo>
                    <a:lnTo>
                      <a:pt x="2065" y="1323"/>
                    </a:lnTo>
                    <a:lnTo>
                      <a:pt x="2069" y="1315"/>
                    </a:lnTo>
                    <a:lnTo>
                      <a:pt x="2073" y="1311"/>
                    </a:lnTo>
                    <a:lnTo>
                      <a:pt x="2077" y="1306"/>
                    </a:lnTo>
                    <a:lnTo>
                      <a:pt x="2081" y="1296"/>
                    </a:lnTo>
                    <a:lnTo>
                      <a:pt x="2085" y="1288"/>
                    </a:lnTo>
                    <a:lnTo>
                      <a:pt x="2089" y="1286"/>
                    </a:lnTo>
                    <a:lnTo>
                      <a:pt x="2093" y="1280"/>
                    </a:lnTo>
                    <a:lnTo>
                      <a:pt x="2097" y="1272"/>
                    </a:lnTo>
                    <a:lnTo>
                      <a:pt x="2101" y="1266"/>
                    </a:lnTo>
                    <a:lnTo>
                      <a:pt x="2105" y="1258"/>
                    </a:lnTo>
                    <a:lnTo>
                      <a:pt x="2109" y="1255"/>
                    </a:lnTo>
                    <a:lnTo>
                      <a:pt x="2113" y="1246"/>
                    </a:lnTo>
                    <a:lnTo>
                      <a:pt x="2117" y="1240"/>
                    </a:lnTo>
                    <a:lnTo>
                      <a:pt x="2121" y="1237"/>
                    </a:lnTo>
                    <a:lnTo>
                      <a:pt x="2125" y="1228"/>
                    </a:lnTo>
                    <a:lnTo>
                      <a:pt x="2129" y="1224"/>
                    </a:lnTo>
                    <a:lnTo>
                      <a:pt x="2132" y="1217"/>
                    </a:lnTo>
                    <a:lnTo>
                      <a:pt x="2136" y="1211"/>
                    </a:lnTo>
                    <a:lnTo>
                      <a:pt x="2140" y="1203"/>
                    </a:lnTo>
                    <a:lnTo>
                      <a:pt x="2144" y="1200"/>
                    </a:lnTo>
                    <a:lnTo>
                      <a:pt x="2148" y="1196"/>
                    </a:lnTo>
                    <a:lnTo>
                      <a:pt x="2152" y="1188"/>
                    </a:lnTo>
                    <a:lnTo>
                      <a:pt x="2156" y="1179"/>
                    </a:lnTo>
                    <a:lnTo>
                      <a:pt x="2160" y="1176"/>
                    </a:lnTo>
                    <a:lnTo>
                      <a:pt x="2164" y="1171"/>
                    </a:lnTo>
                    <a:lnTo>
                      <a:pt x="2168" y="1162"/>
                    </a:lnTo>
                    <a:lnTo>
                      <a:pt x="2172" y="1156"/>
                    </a:lnTo>
                    <a:lnTo>
                      <a:pt x="2176" y="1152"/>
                    </a:lnTo>
                    <a:lnTo>
                      <a:pt x="2180" y="1146"/>
                    </a:lnTo>
                    <a:lnTo>
                      <a:pt x="2184" y="1141"/>
                    </a:lnTo>
                    <a:lnTo>
                      <a:pt x="2188" y="1133"/>
                    </a:lnTo>
                    <a:lnTo>
                      <a:pt x="2192" y="1130"/>
                    </a:lnTo>
                    <a:lnTo>
                      <a:pt x="2196" y="1123"/>
                    </a:lnTo>
                    <a:lnTo>
                      <a:pt x="2199" y="1115"/>
                    </a:lnTo>
                    <a:lnTo>
                      <a:pt x="2203" y="1112"/>
                    </a:lnTo>
                    <a:lnTo>
                      <a:pt x="2207" y="1104"/>
                    </a:lnTo>
                    <a:lnTo>
                      <a:pt x="2211" y="1101"/>
                    </a:lnTo>
                    <a:lnTo>
                      <a:pt x="2215" y="1091"/>
                    </a:lnTo>
                    <a:lnTo>
                      <a:pt x="2219" y="1086"/>
                    </a:lnTo>
                    <a:lnTo>
                      <a:pt x="2223" y="1080"/>
                    </a:lnTo>
                    <a:lnTo>
                      <a:pt x="2227" y="1073"/>
                    </a:lnTo>
                    <a:lnTo>
                      <a:pt x="2231" y="1065"/>
                    </a:lnTo>
                    <a:lnTo>
                      <a:pt x="2235" y="1063"/>
                    </a:lnTo>
                    <a:lnTo>
                      <a:pt x="2239" y="1057"/>
                    </a:lnTo>
                    <a:lnTo>
                      <a:pt x="2243" y="1050"/>
                    </a:lnTo>
                    <a:lnTo>
                      <a:pt x="2247" y="1043"/>
                    </a:lnTo>
                    <a:lnTo>
                      <a:pt x="2251" y="1040"/>
                    </a:lnTo>
                    <a:lnTo>
                      <a:pt x="2255" y="1036"/>
                    </a:lnTo>
                    <a:lnTo>
                      <a:pt x="2259" y="1030"/>
                    </a:lnTo>
                    <a:lnTo>
                      <a:pt x="2263" y="1025"/>
                    </a:lnTo>
                    <a:lnTo>
                      <a:pt x="2266" y="1015"/>
                    </a:lnTo>
                    <a:lnTo>
                      <a:pt x="2270" y="1010"/>
                    </a:lnTo>
                    <a:lnTo>
                      <a:pt x="2274" y="1003"/>
                    </a:lnTo>
                    <a:lnTo>
                      <a:pt x="2278" y="1003"/>
                    </a:lnTo>
                    <a:lnTo>
                      <a:pt x="2282" y="993"/>
                    </a:lnTo>
                    <a:lnTo>
                      <a:pt x="2286" y="986"/>
                    </a:lnTo>
                    <a:lnTo>
                      <a:pt x="2290" y="981"/>
                    </a:lnTo>
                    <a:lnTo>
                      <a:pt x="2294" y="973"/>
                    </a:lnTo>
                    <a:lnTo>
                      <a:pt x="2298" y="972"/>
                    </a:lnTo>
                    <a:lnTo>
                      <a:pt x="2302" y="964"/>
                    </a:lnTo>
                    <a:lnTo>
                      <a:pt x="2306" y="960"/>
                    </a:lnTo>
                    <a:lnTo>
                      <a:pt x="2310" y="954"/>
                    </a:lnTo>
                    <a:lnTo>
                      <a:pt x="2314" y="944"/>
                    </a:lnTo>
                    <a:lnTo>
                      <a:pt x="2318" y="939"/>
                    </a:lnTo>
                    <a:lnTo>
                      <a:pt x="2322" y="935"/>
                    </a:lnTo>
                    <a:lnTo>
                      <a:pt x="2326" y="928"/>
                    </a:lnTo>
                    <a:lnTo>
                      <a:pt x="2330" y="926"/>
                    </a:lnTo>
                    <a:lnTo>
                      <a:pt x="2334" y="919"/>
                    </a:lnTo>
                    <a:lnTo>
                      <a:pt x="2337" y="913"/>
                    </a:lnTo>
                    <a:lnTo>
                      <a:pt x="2341" y="903"/>
                    </a:lnTo>
                    <a:lnTo>
                      <a:pt x="2345" y="903"/>
                    </a:lnTo>
                    <a:lnTo>
                      <a:pt x="2349" y="896"/>
                    </a:lnTo>
                    <a:lnTo>
                      <a:pt x="2353" y="888"/>
                    </a:lnTo>
                    <a:lnTo>
                      <a:pt x="2357" y="885"/>
                    </a:lnTo>
                    <a:lnTo>
                      <a:pt x="2361" y="875"/>
                    </a:lnTo>
                    <a:lnTo>
                      <a:pt x="2365" y="873"/>
                    </a:lnTo>
                    <a:lnTo>
                      <a:pt x="2369" y="864"/>
                    </a:lnTo>
                    <a:lnTo>
                      <a:pt x="2373" y="863"/>
                    </a:lnTo>
                    <a:lnTo>
                      <a:pt x="2377" y="852"/>
                    </a:lnTo>
                    <a:lnTo>
                      <a:pt x="2381" y="845"/>
                    </a:lnTo>
                    <a:lnTo>
                      <a:pt x="2385" y="843"/>
                    </a:lnTo>
                    <a:lnTo>
                      <a:pt x="2389" y="839"/>
                    </a:lnTo>
                    <a:lnTo>
                      <a:pt x="2393" y="833"/>
                    </a:lnTo>
                    <a:lnTo>
                      <a:pt x="2397" y="827"/>
                    </a:lnTo>
                    <a:lnTo>
                      <a:pt x="2401" y="823"/>
                    </a:lnTo>
                    <a:lnTo>
                      <a:pt x="2404" y="817"/>
                    </a:lnTo>
                    <a:lnTo>
                      <a:pt x="2408" y="812"/>
                    </a:lnTo>
                    <a:lnTo>
                      <a:pt x="2412" y="805"/>
                    </a:lnTo>
                    <a:lnTo>
                      <a:pt x="2416" y="801"/>
                    </a:lnTo>
                    <a:lnTo>
                      <a:pt x="2420" y="799"/>
                    </a:lnTo>
                    <a:lnTo>
                      <a:pt x="2424" y="789"/>
                    </a:lnTo>
                    <a:lnTo>
                      <a:pt x="2428" y="787"/>
                    </a:lnTo>
                    <a:lnTo>
                      <a:pt x="2432" y="781"/>
                    </a:lnTo>
                    <a:lnTo>
                      <a:pt x="2436" y="775"/>
                    </a:lnTo>
                    <a:lnTo>
                      <a:pt x="2440" y="769"/>
                    </a:lnTo>
                    <a:lnTo>
                      <a:pt x="2444" y="765"/>
                    </a:lnTo>
                    <a:lnTo>
                      <a:pt x="2448" y="758"/>
                    </a:lnTo>
                    <a:lnTo>
                      <a:pt x="2452" y="753"/>
                    </a:lnTo>
                    <a:lnTo>
                      <a:pt x="2456" y="751"/>
                    </a:lnTo>
                    <a:lnTo>
                      <a:pt x="2460" y="741"/>
                    </a:lnTo>
                    <a:lnTo>
                      <a:pt x="2464" y="737"/>
                    </a:lnTo>
                    <a:lnTo>
                      <a:pt x="2468" y="733"/>
                    </a:lnTo>
                    <a:lnTo>
                      <a:pt x="2472" y="729"/>
                    </a:lnTo>
                    <a:lnTo>
                      <a:pt x="2475" y="721"/>
                    </a:lnTo>
                    <a:lnTo>
                      <a:pt x="2479" y="718"/>
                    </a:lnTo>
                    <a:lnTo>
                      <a:pt x="2483" y="715"/>
                    </a:lnTo>
                    <a:lnTo>
                      <a:pt x="2487" y="706"/>
                    </a:lnTo>
                    <a:lnTo>
                      <a:pt x="2491" y="706"/>
                    </a:lnTo>
                    <a:lnTo>
                      <a:pt x="2495" y="696"/>
                    </a:lnTo>
                    <a:lnTo>
                      <a:pt x="2499" y="693"/>
                    </a:lnTo>
                    <a:lnTo>
                      <a:pt x="2503" y="688"/>
                    </a:lnTo>
                    <a:lnTo>
                      <a:pt x="2507" y="684"/>
                    </a:lnTo>
                    <a:lnTo>
                      <a:pt x="2511" y="678"/>
                    </a:lnTo>
                    <a:lnTo>
                      <a:pt x="2515" y="670"/>
                    </a:lnTo>
                    <a:lnTo>
                      <a:pt x="2519" y="669"/>
                    </a:lnTo>
                    <a:lnTo>
                      <a:pt x="2523" y="659"/>
                    </a:lnTo>
                    <a:lnTo>
                      <a:pt x="2527" y="658"/>
                    </a:lnTo>
                    <a:lnTo>
                      <a:pt x="2531" y="652"/>
                    </a:lnTo>
                    <a:lnTo>
                      <a:pt x="2535" y="649"/>
                    </a:lnTo>
                    <a:lnTo>
                      <a:pt x="2539" y="647"/>
                    </a:lnTo>
                    <a:lnTo>
                      <a:pt x="2542" y="637"/>
                    </a:lnTo>
                    <a:lnTo>
                      <a:pt x="2546" y="636"/>
                    </a:lnTo>
                    <a:lnTo>
                      <a:pt x="2550" y="629"/>
                    </a:lnTo>
                    <a:lnTo>
                      <a:pt x="2554" y="625"/>
                    </a:lnTo>
                    <a:lnTo>
                      <a:pt x="2558" y="623"/>
                    </a:lnTo>
                    <a:lnTo>
                      <a:pt x="2562" y="616"/>
                    </a:lnTo>
                    <a:lnTo>
                      <a:pt x="2566" y="608"/>
                    </a:lnTo>
                    <a:lnTo>
                      <a:pt x="2570" y="605"/>
                    </a:lnTo>
                    <a:lnTo>
                      <a:pt x="2574" y="604"/>
                    </a:lnTo>
                    <a:lnTo>
                      <a:pt x="2578" y="597"/>
                    </a:lnTo>
                    <a:lnTo>
                      <a:pt x="2582" y="587"/>
                    </a:lnTo>
                    <a:lnTo>
                      <a:pt x="2586" y="588"/>
                    </a:lnTo>
                    <a:lnTo>
                      <a:pt x="2590" y="583"/>
                    </a:lnTo>
                    <a:lnTo>
                      <a:pt x="2594" y="578"/>
                    </a:lnTo>
                    <a:lnTo>
                      <a:pt x="2598" y="576"/>
                    </a:lnTo>
                    <a:lnTo>
                      <a:pt x="2602" y="568"/>
                    </a:lnTo>
                    <a:lnTo>
                      <a:pt x="2606" y="562"/>
                    </a:lnTo>
                    <a:lnTo>
                      <a:pt x="2609" y="559"/>
                    </a:lnTo>
                    <a:lnTo>
                      <a:pt x="2613" y="558"/>
                    </a:lnTo>
                    <a:lnTo>
                      <a:pt x="2617" y="550"/>
                    </a:lnTo>
                    <a:lnTo>
                      <a:pt x="2621" y="548"/>
                    </a:lnTo>
                    <a:lnTo>
                      <a:pt x="2625" y="543"/>
                    </a:lnTo>
                    <a:lnTo>
                      <a:pt x="2629" y="538"/>
                    </a:lnTo>
                    <a:lnTo>
                      <a:pt x="2633" y="533"/>
                    </a:lnTo>
                    <a:lnTo>
                      <a:pt x="2637" y="533"/>
                    </a:lnTo>
                    <a:lnTo>
                      <a:pt x="2641" y="526"/>
                    </a:lnTo>
                    <a:lnTo>
                      <a:pt x="2645" y="519"/>
                    </a:lnTo>
                    <a:lnTo>
                      <a:pt x="2649" y="513"/>
                    </a:lnTo>
                    <a:lnTo>
                      <a:pt x="2653" y="513"/>
                    </a:lnTo>
                    <a:lnTo>
                      <a:pt x="2657" y="508"/>
                    </a:lnTo>
                    <a:lnTo>
                      <a:pt x="2661" y="503"/>
                    </a:lnTo>
                    <a:lnTo>
                      <a:pt x="2665" y="497"/>
                    </a:lnTo>
                    <a:lnTo>
                      <a:pt x="2669" y="495"/>
                    </a:lnTo>
                    <a:lnTo>
                      <a:pt x="2673" y="491"/>
                    </a:lnTo>
                    <a:lnTo>
                      <a:pt x="2677" y="489"/>
                    </a:lnTo>
                    <a:lnTo>
                      <a:pt x="2680" y="484"/>
                    </a:lnTo>
                    <a:lnTo>
                      <a:pt x="2684" y="480"/>
                    </a:lnTo>
                    <a:lnTo>
                      <a:pt x="2688" y="476"/>
                    </a:lnTo>
                    <a:lnTo>
                      <a:pt x="2692" y="472"/>
                    </a:lnTo>
                    <a:lnTo>
                      <a:pt x="2696" y="466"/>
                    </a:lnTo>
                    <a:lnTo>
                      <a:pt x="2700" y="465"/>
                    </a:lnTo>
                    <a:lnTo>
                      <a:pt x="2704" y="460"/>
                    </a:lnTo>
                    <a:lnTo>
                      <a:pt x="2708" y="454"/>
                    </a:lnTo>
                    <a:lnTo>
                      <a:pt x="2712" y="455"/>
                    </a:lnTo>
                    <a:lnTo>
                      <a:pt x="2716" y="445"/>
                    </a:lnTo>
                    <a:lnTo>
                      <a:pt x="2720" y="444"/>
                    </a:lnTo>
                    <a:lnTo>
                      <a:pt x="2724" y="439"/>
                    </a:lnTo>
                    <a:lnTo>
                      <a:pt x="2728" y="437"/>
                    </a:lnTo>
                    <a:lnTo>
                      <a:pt x="2732" y="435"/>
                    </a:lnTo>
                    <a:lnTo>
                      <a:pt x="2736" y="428"/>
                    </a:lnTo>
                    <a:lnTo>
                      <a:pt x="2740" y="422"/>
                    </a:lnTo>
                    <a:lnTo>
                      <a:pt x="2744" y="422"/>
                    </a:lnTo>
                    <a:lnTo>
                      <a:pt x="2747" y="416"/>
                    </a:lnTo>
                    <a:lnTo>
                      <a:pt x="2751" y="419"/>
                    </a:lnTo>
                    <a:lnTo>
                      <a:pt x="2755" y="415"/>
                    </a:lnTo>
                    <a:lnTo>
                      <a:pt x="2759" y="412"/>
                    </a:lnTo>
                    <a:lnTo>
                      <a:pt x="2763" y="402"/>
                    </a:lnTo>
                    <a:lnTo>
                      <a:pt x="2767" y="399"/>
                    </a:lnTo>
                    <a:lnTo>
                      <a:pt x="2771" y="399"/>
                    </a:lnTo>
                    <a:lnTo>
                      <a:pt x="2775" y="396"/>
                    </a:lnTo>
                    <a:lnTo>
                      <a:pt x="2779" y="387"/>
                    </a:lnTo>
                    <a:lnTo>
                      <a:pt x="2783" y="385"/>
                    </a:lnTo>
                    <a:lnTo>
                      <a:pt x="2787" y="381"/>
                    </a:lnTo>
                    <a:lnTo>
                      <a:pt x="2791" y="381"/>
                    </a:lnTo>
                    <a:lnTo>
                      <a:pt x="2795" y="380"/>
                    </a:lnTo>
                    <a:lnTo>
                      <a:pt x="2799" y="375"/>
                    </a:lnTo>
                    <a:lnTo>
                      <a:pt x="2803" y="368"/>
                    </a:lnTo>
                    <a:lnTo>
                      <a:pt x="2807" y="367"/>
                    </a:lnTo>
                    <a:lnTo>
                      <a:pt x="2811" y="364"/>
                    </a:lnTo>
                    <a:lnTo>
                      <a:pt x="2814" y="358"/>
                    </a:lnTo>
                    <a:lnTo>
                      <a:pt x="2818" y="357"/>
                    </a:lnTo>
                    <a:lnTo>
                      <a:pt x="2822" y="349"/>
                    </a:lnTo>
                    <a:lnTo>
                      <a:pt x="2826" y="349"/>
                    </a:lnTo>
                    <a:lnTo>
                      <a:pt x="2830" y="348"/>
                    </a:lnTo>
                    <a:lnTo>
                      <a:pt x="2834" y="344"/>
                    </a:lnTo>
                    <a:lnTo>
                      <a:pt x="2838" y="338"/>
                    </a:lnTo>
                    <a:lnTo>
                      <a:pt x="2842" y="336"/>
                    </a:lnTo>
                    <a:lnTo>
                      <a:pt x="2846" y="333"/>
                    </a:lnTo>
                    <a:lnTo>
                      <a:pt x="2850" y="332"/>
                    </a:lnTo>
                    <a:lnTo>
                      <a:pt x="2854" y="328"/>
                    </a:lnTo>
                    <a:lnTo>
                      <a:pt x="2858" y="326"/>
                    </a:lnTo>
                    <a:lnTo>
                      <a:pt x="2862" y="321"/>
                    </a:lnTo>
                    <a:lnTo>
                      <a:pt x="2866" y="322"/>
                    </a:lnTo>
                    <a:lnTo>
                      <a:pt x="2870" y="315"/>
                    </a:lnTo>
                    <a:lnTo>
                      <a:pt x="2874" y="311"/>
                    </a:lnTo>
                    <a:lnTo>
                      <a:pt x="2878" y="309"/>
                    </a:lnTo>
                    <a:lnTo>
                      <a:pt x="2882" y="304"/>
                    </a:lnTo>
                    <a:lnTo>
                      <a:pt x="2885" y="301"/>
                    </a:lnTo>
                    <a:lnTo>
                      <a:pt x="2889" y="301"/>
                    </a:lnTo>
                    <a:lnTo>
                      <a:pt x="2893" y="297"/>
                    </a:lnTo>
                    <a:lnTo>
                      <a:pt x="2897" y="290"/>
                    </a:lnTo>
                    <a:lnTo>
                      <a:pt x="2901" y="293"/>
                    </a:lnTo>
                    <a:lnTo>
                      <a:pt x="2905" y="292"/>
                    </a:lnTo>
                    <a:lnTo>
                      <a:pt x="2909" y="287"/>
                    </a:lnTo>
                    <a:lnTo>
                      <a:pt x="2913" y="285"/>
                    </a:lnTo>
                    <a:lnTo>
                      <a:pt x="2917" y="280"/>
                    </a:lnTo>
                    <a:lnTo>
                      <a:pt x="2921" y="278"/>
                    </a:lnTo>
                    <a:lnTo>
                      <a:pt x="2925" y="274"/>
                    </a:lnTo>
                    <a:lnTo>
                      <a:pt x="2929" y="273"/>
                    </a:lnTo>
                    <a:lnTo>
                      <a:pt x="2933" y="265"/>
                    </a:lnTo>
                    <a:lnTo>
                      <a:pt x="2937" y="264"/>
                    </a:lnTo>
                    <a:lnTo>
                      <a:pt x="2941" y="264"/>
                    </a:lnTo>
                    <a:lnTo>
                      <a:pt x="2945" y="263"/>
                    </a:lnTo>
                    <a:lnTo>
                      <a:pt x="2949" y="258"/>
                    </a:lnTo>
                    <a:lnTo>
                      <a:pt x="2952" y="258"/>
                    </a:lnTo>
                    <a:lnTo>
                      <a:pt x="2956" y="253"/>
                    </a:lnTo>
                    <a:lnTo>
                      <a:pt x="2960" y="251"/>
                    </a:lnTo>
                    <a:lnTo>
                      <a:pt x="2964" y="247"/>
                    </a:lnTo>
                    <a:lnTo>
                      <a:pt x="2968" y="247"/>
                    </a:lnTo>
                    <a:lnTo>
                      <a:pt x="2972" y="244"/>
                    </a:lnTo>
                    <a:lnTo>
                      <a:pt x="2976" y="237"/>
                    </a:lnTo>
                    <a:lnTo>
                      <a:pt x="2980" y="237"/>
                    </a:lnTo>
                    <a:lnTo>
                      <a:pt x="2984" y="234"/>
                    </a:lnTo>
                    <a:lnTo>
                      <a:pt x="2988" y="230"/>
                    </a:lnTo>
                    <a:lnTo>
                      <a:pt x="2992" y="232"/>
                    </a:lnTo>
                    <a:lnTo>
                      <a:pt x="2996" y="229"/>
                    </a:lnTo>
                    <a:lnTo>
                      <a:pt x="3000" y="227"/>
                    </a:lnTo>
                    <a:lnTo>
                      <a:pt x="3004" y="223"/>
                    </a:lnTo>
                    <a:lnTo>
                      <a:pt x="3008" y="223"/>
                    </a:lnTo>
                    <a:lnTo>
                      <a:pt x="3012" y="218"/>
                    </a:lnTo>
                    <a:lnTo>
                      <a:pt x="3016" y="216"/>
                    </a:lnTo>
                    <a:lnTo>
                      <a:pt x="3020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4" name="Line 4806"/>
              <p:cNvSpPr>
                <a:spLocks noChangeShapeType="1"/>
              </p:cNvSpPr>
              <p:nvPr/>
            </p:nvSpPr>
            <p:spPr bwMode="auto">
              <a:xfrm flipV="1">
                <a:off x="30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5" name="Line 4807"/>
              <p:cNvSpPr>
                <a:spLocks noChangeShapeType="1"/>
              </p:cNvSpPr>
              <p:nvPr/>
            </p:nvSpPr>
            <p:spPr bwMode="auto">
              <a:xfrm>
                <a:off x="300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6" name="Line 4808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7" name="Line 4809"/>
              <p:cNvSpPr>
                <a:spLocks noChangeShapeType="1"/>
              </p:cNvSpPr>
              <p:nvPr/>
            </p:nvSpPr>
            <p:spPr bwMode="auto">
              <a:xfrm flipV="1">
                <a:off x="300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8" name="Line 4810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59" name="Line 4811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0" name="Line 4812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1" name="Line 4813"/>
              <p:cNvSpPr>
                <a:spLocks noChangeShapeType="1"/>
              </p:cNvSpPr>
              <p:nvPr/>
            </p:nvSpPr>
            <p:spPr bwMode="auto">
              <a:xfrm flipV="1">
                <a:off x="301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2" name="Freeform 4814"/>
              <p:cNvSpPr>
                <a:spLocks/>
              </p:cNvSpPr>
              <p:nvPr/>
            </p:nvSpPr>
            <p:spPr bwMode="auto">
              <a:xfrm>
                <a:off x="3016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3" name="Line 4815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4" name="Line 4816"/>
              <p:cNvSpPr>
                <a:spLocks noChangeShapeType="1"/>
              </p:cNvSpPr>
              <p:nvPr/>
            </p:nvSpPr>
            <p:spPr bwMode="auto">
              <a:xfrm flipV="1">
                <a:off x="302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5" name="Freeform 4817"/>
              <p:cNvSpPr>
                <a:spLocks/>
              </p:cNvSpPr>
              <p:nvPr/>
            </p:nvSpPr>
            <p:spPr bwMode="auto">
              <a:xfrm flipV="1">
                <a:off x="3028" y="911"/>
                <a:ext cx="1785" cy="110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98" y="4"/>
                  </a:cxn>
                  <a:cxn ang="0">
                    <a:pos x="150" y="13"/>
                  </a:cxn>
                  <a:cxn ang="0">
                    <a:pos x="201" y="25"/>
                  </a:cxn>
                  <a:cxn ang="0">
                    <a:pos x="252" y="44"/>
                  </a:cxn>
                  <a:cxn ang="0">
                    <a:pos x="303" y="72"/>
                  </a:cxn>
                  <a:cxn ang="0">
                    <a:pos x="355" y="113"/>
                  </a:cxn>
                  <a:cxn ang="0">
                    <a:pos x="406" y="162"/>
                  </a:cxn>
                  <a:cxn ang="0">
                    <a:pos x="457" y="220"/>
                  </a:cxn>
                  <a:cxn ang="0">
                    <a:pos x="508" y="295"/>
                  </a:cxn>
                  <a:cxn ang="0">
                    <a:pos x="560" y="378"/>
                  </a:cxn>
                  <a:cxn ang="0">
                    <a:pos x="611" y="470"/>
                  </a:cxn>
                  <a:cxn ang="0">
                    <a:pos x="662" y="570"/>
                  </a:cxn>
                  <a:cxn ang="0">
                    <a:pos x="713" y="677"/>
                  </a:cxn>
                  <a:cxn ang="0">
                    <a:pos x="765" y="790"/>
                  </a:cxn>
                  <a:cxn ang="0">
                    <a:pos x="816" y="905"/>
                  </a:cxn>
                  <a:cxn ang="0">
                    <a:pos x="867" y="1022"/>
                  </a:cxn>
                  <a:cxn ang="0">
                    <a:pos x="918" y="1138"/>
                  </a:cxn>
                  <a:cxn ang="0">
                    <a:pos x="970" y="1250"/>
                  </a:cxn>
                  <a:cxn ang="0">
                    <a:pos x="1021" y="1359"/>
                  </a:cxn>
                  <a:cxn ang="0">
                    <a:pos x="1072" y="1459"/>
                  </a:cxn>
                  <a:cxn ang="0">
                    <a:pos x="1123" y="1554"/>
                  </a:cxn>
                  <a:cxn ang="0">
                    <a:pos x="1175" y="1638"/>
                  </a:cxn>
                  <a:cxn ang="0">
                    <a:pos x="1226" y="1712"/>
                  </a:cxn>
                  <a:cxn ang="0">
                    <a:pos x="1277" y="1777"/>
                  </a:cxn>
                  <a:cxn ang="0">
                    <a:pos x="1328" y="1830"/>
                  </a:cxn>
                  <a:cxn ang="0">
                    <a:pos x="1380" y="1868"/>
                  </a:cxn>
                  <a:cxn ang="0">
                    <a:pos x="1431" y="1897"/>
                  </a:cxn>
                  <a:cxn ang="0">
                    <a:pos x="1482" y="1915"/>
                  </a:cxn>
                  <a:cxn ang="0">
                    <a:pos x="1533" y="1918"/>
                  </a:cxn>
                  <a:cxn ang="0">
                    <a:pos x="1585" y="1911"/>
                  </a:cxn>
                  <a:cxn ang="0">
                    <a:pos x="1636" y="1893"/>
                  </a:cxn>
                  <a:cxn ang="0">
                    <a:pos x="1687" y="1867"/>
                  </a:cxn>
                  <a:cxn ang="0">
                    <a:pos x="1738" y="1830"/>
                  </a:cxn>
                  <a:cxn ang="0">
                    <a:pos x="1790" y="1786"/>
                  </a:cxn>
                  <a:cxn ang="0">
                    <a:pos x="1841" y="1731"/>
                  </a:cxn>
                  <a:cxn ang="0">
                    <a:pos x="1892" y="1675"/>
                  </a:cxn>
                  <a:cxn ang="0">
                    <a:pos x="1943" y="1610"/>
                  </a:cxn>
                  <a:cxn ang="0">
                    <a:pos x="1995" y="1541"/>
                  </a:cxn>
                  <a:cxn ang="0">
                    <a:pos x="2046" y="1468"/>
                  </a:cxn>
                  <a:cxn ang="0">
                    <a:pos x="2097" y="1393"/>
                  </a:cxn>
                  <a:cxn ang="0">
                    <a:pos x="2148" y="1316"/>
                  </a:cxn>
                  <a:cxn ang="0">
                    <a:pos x="2200" y="1238"/>
                  </a:cxn>
                  <a:cxn ang="0">
                    <a:pos x="2251" y="1160"/>
                  </a:cxn>
                  <a:cxn ang="0">
                    <a:pos x="2302" y="1082"/>
                  </a:cxn>
                  <a:cxn ang="0">
                    <a:pos x="2353" y="1007"/>
                  </a:cxn>
                  <a:cxn ang="0">
                    <a:pos x="2405" y="932"/>
                  </a:cxn>
                  <a:cxn ang="0">
                    <a:pos x="2456" y="857"/>
                  </a:cxn>
                  <a:cxn ang="0">
                    <a:pos x="2507" y="787"/>
                  </a:cxn>
                  <a:cxn ang="0">
                    <a:pos x="2558" y="720"/>
                  </a:cxn>
                  <a:cxn ang="0">
                    <a:pos x="2610" y="657"/>
                  </a:cxn>
                  <a:cxn ang="0">
                    <a:pos x="2661" y="596"/>
                  </a:cxn>
                  <a:cxn ang="0">
                    <a:pos x="2712" y="537"/>
                  </a:cxn>
                  <a:cxn ang="0">
                    <a:pos x="2763" y="484"/>
                  </a:cxn>
                  <a:cxn ang="0">
                    <a:pos x="2815" y="434"/>
                  </a:cxn>
                  <a:cxn ang="0">
                    <a:pos x="2866" y="387"/>
                  </a:cxn>
                  <a:cxn ang="0">
                    <a:pos x="2917" y="343"/>
                  </a:cxn>
                  <a:cxn ang="0">
                    <a:pos x="2968" y="304"/>
                  </a:cxn>
                  <a:cxn ang="0">
                    <a:pos x="3020" y="266"/>
                  </a:cxn>
                  <a:cxn ang="0">
                    <a:pos x="3071" y="233"/>
                  </a:cxn>
                </a:cxnLst>
                <a:rect l="0" t="0" r="r" b="b"/>
                <a:pathLst>
                  <a:path w="3099" h="1919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7" y="4"/>
                    </a:lnTo>
                    <a:lnTo>
                      <a:pt x="71" y="3"/>
                    </a:lnTo>
                    <a:lnTo>
                      <a:pt x="75" y="3"/>
                    </a:lnTo>
                    <a:lnTo>
                      <a:pt x="79" y="4"/>
                    </a:lnTo>
                    <a:lnTo>
                      <a:pt x="83" y="3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5"/>
                    </a:lnTo>
                    <a:lnTo>
                      <a:pt x="106" y="5"/>
                    </a:lnTo>
                    <a:lnTo>
                      <a:pt x="110" y="7"/>
                    </a:lnTo>
                    <a:lnTo>
                      <a:pt x="114" y="6"/>
                    </a:lnTo>
                    <a:lnTo>
                      <a:pt x="118" y="6"/>
                    </a:lnTo>
                    <a:lnTo>
                      <a:pt x="122" y="7"/>
                    </a:lnTo>
                    <a:lnTo>
                      <a:pt x="126" y="8"/>
                    </a:lnTo>
                    <a:lnTo>
                      <a:pt x="130" y="6"/>
                    </a:lnTo>
                    <a:lnTo>
                      <a:pt x="134" y="9"/>
                    </a:lnTo>
                    <a:lnTo>
                      <a:pt x="138" y="10"/>
                    </a:lnTo>
                    <a:lnTo>
                      <a:pt x="142" y="10"/>
                    </a:lnTo>
                    <a:lnTo>
                      <a:pt x="146" y="10"/>
                    </a:lnTo>
                    <a:lnTo>
                      <a:pt x="150" y="13"/>
                    </a:lnTo>
                    <a:lnTo>
                      <a:pt x="154" y="12"/>
                    </a:lnTo>
                    <a:lnTo>
                      <a:pt x="157" y="13"/>
                    </a:lnTo>
                    <a:lnTo>
                      <a:pt x="161" y="12"/>
                    </a:lnTo>
                    <a:lnTo>
                      <a:pt x="165" y="14"/>
                    </a:lnTo>
                    <a:lnTo>
                      <a:pt x="169" y="15"/>
                    </a:lnTo>
                    <a:lnTo>
                      <a:pt x="173" y="17"/>
                    </a:lnTo>
                    <a:lnTo>
                      <a:pt x="177" y="18"/>
                    </a:lnTo>
                    <a:lnTo>
                      <a:pt x="181" y="19"/>
                    </a:lnTo>
                    <a:lnTo>
                      <a:pt x="185" y="20"/>
                    </a:lnTo>
                    <a:lnTo>
                      <a:pt x="189" y="21"/>
                    </a:lnTo>
                    <a:lnTo>
                      <a:pt x="193" y="21"/>
                    </a:lnTo>
                    <a:lnTo>
                      <a:pt x="197" y="22"/>
                    </a:lnTo>
                    <a:lnTo>
                      <a:pt x="201" y="25"/>
                    </a:lnTo>
                    <a:lnTo>
                      <a:pt x="205" y="25"/>
                    </a:lnTo>
                    <a:lnTo>
                      <a:pt x="209" y="27"/>
                    </a:lnTo>
                    <a:lnTo>
                      <a:pt x="213" y="29"/>
                    </a:lnTo>
                    <a:lnTo>
                      <a:pt x="217" y="30"/>
                    </a:lnTo>
                    <a:lnTo>
                      <a:pt x="221" y="32"/>
                    </a:lnTo>
                    <a:lnTo>
                      <a:pt x="224" y="33"/>
                    </a:lnTo>
                    <a:lnTo>
                      <a:pt x="228" y="34"/>
                    </a:lnTo>
                    <a:lnTo>
                      <a:pt x="232" y="35"/>
                    </a:lnTo>
                    <a:lnTo>
                      <a:pt x="236" y="37"/>
                    </a:lnTo>
                    <a:lnTo>
                      <a:pt x="240" y="39"/>
                    </a:lnTo>
                    <a:lnTo>
                      <a:pt x="244" y="40"/>
                    </a:lnTo>
                    <a:lnTo>
                      <a:pt x="248" y="43"/>
                    </a:lnTo>
                    <a:lnTo>
                      <a:pt x="252" y="44"/>
                    </a:lnTo>
                    <a:lnTo>
                      <a:pt x="256" y="46"/>
                    </a:lnTo>
                    <a:lnTo>
                      <a:pt x="260" y="49"/>
                    </a:lnTo>
                    <a:lnTo>
                      <a:pt x="264" y="49"/>
                    </a:lnTo>
                    <a:lnTo>
                      <a:pt x="268" y="52"/>
                    </a:lnTo>
                    <a:lnTo>
                      <a:pt x="272" y="54"/>
                    </a:lnTo>
                    <a:lnTo>
                      <a:pt x="276" y="58"/>
                    </a:lnTo>
                    <a:lnTo>
                      <a:pt x="280" y="59"/>
                    </a:lnTo>
                    <a:lnTo>
                      <a:pt x="284" y="61"/>
                    </a:lnTo>
                    <a:lnTo>
                      <a:pt x="288" y="64"/>
                    </a:lnTo>
                    <a:lnTo>
                      <a:pt x="291" y="66"/>
                    </a:lnTo>
                    <a:lnTo>
                      <a:pt x="295" y="69"/>
                    </a:lnTo>
                    <a:lnTo>
                      <a:pt x="299" y="72"/>
                    </a:lnTo>
                    <a:lnTo>
                      <a:pt x="303" y="72"/>
                    </a:lnTo>
                    <a:lnTo>
                      <a:pt x="307" y="75"/>
                    </a:lnTo>
                    <a:lnTo>
                      <a:pt x="311" y="79"/>
                    </a:lnTo>
                    <a:lnTo>
                      <a:pt x="315" y="81"/>
                    </a:lnTo>
                    <a:lnTo>
                      <a:pt x="319" y="84"/>
                    </a:lnTo>
                    <a:lnTo>
                      <a:pt x="323" y="85"/>
                    </a:lnTo>
                    <a:lnTo>
                      <a:pt x="327" y="90"/>
                    </a:lnTo>
                    <a:lnTo>
                      <a:pt x="331" y="93"/>
                    </a:lnTo>
                    <a:lnTo>
                      <a:pt x="335" y="96"/>
                    </a:lnTo>
                    <a:lnTo>
                      <a:pt x="339" y="100"/>
                    </a:lnTo>
                    <a:lnTo>
                      <a:pt x="343" y="104"/>
                    </a:lnTo>
                    <a:lnTo>
                      <a:pt x="347" y="105"/>
                    </a:lnTo>
                    <a:lnTo>
                      <a:pt x="351" y="110"/>
                    </a:lnTo>
                    <a:lnTo>
                      <a:pt x="355" y="113"/>
                    </a:lnTo>
                    <a:lnTo>
                      <a:pt x="359" y="116"/>
                    </a:lnTo>
                    <a:lnTo>
                      <a:pt x="362" y="120"/>
                    </a:lnTo>
                    <a:lnTo>
                      <a:pt x="366" y="122"/>
                    </a:lnTo>
                    <a:lnTo>
                      <a:pt x="370" y="126"/>
                    </a:lnTo>
                    <a:lnTo>
                      <a:pt x="374" y="130"/>
                    </a:lnTo>
                    <a:lnTo>
                      <a:pt x="378" y="134"/>
                    </a:lnTo>
                    <a:lnTo>
                      <a:pt x="382" y="138"/>
                    </a:lnTo>
                    <a:lnTo>
                      <a:pt x="386" y="144"/>
                    </a:lnTo>
                    <a:lnTo>
                      <a:pt x="390" y="144"/>
                    </a:lnTo>
                    <a:lnTo>
                      <a:pt x="394" y="149"/>
                    </a:lnTo>
                    <a:lnTo>
                      <a:pt x="398" y="155"/>
                    </a:lnTo>
                    <a:lnTo>
                      <a:pt x="402" y="156"/>
                    </a:lnTo>
                    <a:lnTo>
                      <a:pt x="406" y="162"/>
                    </a:lnTo>
                    <a:lnTo>
                      <a:pt x="410" y="167"/>
                    </a:lnTo>
                    <a:lnTo>
                      <a:pt x="414" y="170"/>
                    </a:lnTo>
                    <a:lnTo>
                      <a:pt x="418" y="175"/>
                    </a:lnTo>
                    <a:lnTo>
                      <a:pt x="422" y="179"/>
                    </a:lnTo>
                    <a:lnTo>
                      <a:pt x="426" y="184"/>
                    </a:lnTo>
                    <a:lnTo>
                      <a:pt x="429" y="188"/>
                    </a:lnTo>
                    <a:lnTo>
                      <a:pt x="433" y="193"/>
                    </a:lnTo>
                    <a:lnTo>
                      <a:pt x="437" y="197"/>
                    </a:lnTo>
                    <a:lnTo>
                      <a:pt x="441" y="202"/>
                    </a:lnTo>
                    <a:lnTo>
                      <a:pt x="445" y="207"/>
                    </a:lnTo>
                    <a:lnTo>
                      <a:pt x="449" y="213"/>
                    </a:lnTo>
                    <a:lnTo>
                      <a:pt x="453" y="218"/>
                    </a:lnTo>
                    <a:lnTo>
                      <a:pt x="457" y="220"/>
                    </a:lnTo>
                    <a:lnTo>
                      <a:pt x="461" y="228"/>
                    </a:lnTo>
                    <a:lnTo>
                      <a:pt x="465" y="233"/>
                    </a:lnTo>
                    <a:lnTo>
                      <a:pt x="469" y="238"/>
                    </a:lnTo>
                    <a:lnTo>
                      <a:pt x="473" y="243"/>
                    </a:lnTo>
                    <a:lnTo>
                      <a:pt x="477" y="250"/>
                    </a:lnTo>
                    <a:lnTo>
                      <a:pt x="481" y="254"/>
                    </a:lnTo>
                    <a:lnTo>
                      <a:pt x="485" y="259"/>
                    </a:lnTo>
                    <a:lnTo>
                      <a:pt x="489" y="265"/>
                    </a:lnTo>
                    <a:lnTo>
                      <a:pt x="493" y="271"/>
                    </a:lnTo>
                    <a:lnTo>
                      <a:pt x="496" y="278"/>
                    </a:lnTo>
                    <a:lnTo>
                      <a:pt x="500" y="284"/>
                    </a:lnTo>
                    <a:lnTo>
                      <a:pt x="504" y="287"/>
                    </a:lnTo>
                    <a:lnTo>
                      <a:pt x="508" y="295"/>
                    </a:lnTo>
                    <a:lnTo>
                      <a:pt x="512" y="301"/>
                    </a:lnTo>
                    <a:lnTo>
                      <a:pt x="516" y="307"/>
                    </a:lnTo>
                    <a:lnTo>
                      <a:pt x="520" y="313"/>
                    </a:lnTo>
                    <a:lnTo>
                      <a:pt x="524" y="320"/>
                    </a:lnTo>
                    <a:lnTo>
                      <a:pt x="528" y="325"/>
                    </a:lnTo>
                    <a:lnTo>
                      <a:pt x="532" y="330"/>
                    </a:lnTo>
                    <a:lnTo>
                      <a:pt x="536" y="337"/>
                    </a:lnTo>
                    <a:lnTo>
                      <a:pt x="540" y="344"/>
                    </a:lnTo>
                    <a:lnTo>
                      <a:pt x="544" y="349"/>
                    </a:lnTo>
                    <a:lnTo>
                      <a:pt x="548" y="358"/>
                    </a:lnTo>
                    <a:lnTo>
                      <a:pt x="552" y="364"/>
                    </a:lnTo>
                    <a:lnTo>
                      <a:pt x="556" y="370"/>
                    </a:lnTo>
                    <a:lnTo>
                      <a:pt x="560" y="378"/>
                    </a:lnTo>
                    <a:lnTo>
                      <a:pt x="564" y="384"/>
                    </a:lnTo>
                    <a:lnTo>
                      <a:pt x="567" y="392"/>
                    </a:lnTo>
                    <a:lnTo>
                      <a:pt x="571" y="397"/>
                    </a:lnTo>
                    <a:lnTo>
                      <a:pt x="575" y="403"/>
                    </a:lnTo>
                    <a:lnTo>
                      <a:pt x="579" y="411"/>
                    </a:lnTo>
                    <a:lnTo>
                      <a:pt x="583" y="418"/>
                    </a:lnTo>
                    <a:lnTo>
                      <a:pt x="587" y="425"/>
                    </a:lnTo>
                    <a:lnTo>
                      <a:pt x="591" y="432"/>
                    </a:lnTo>
                    <a:lnTo>
                      <a:pt x="595" y="440"/>
                    </a:lnTo>
                    <a:lnTo>
                      <a:pt x="599" y="448"/>
                    </a:lnTo>
                    <a:lnTo>
                      <a:pt x="603" y="456"/>
                    </a:lnTo>
                    <a:lnTo>
                      <a:pt x="607" y="463"/>
                    </a:lnTo>
                    <a:lnTo>
                      <a:pt x="611" y="470"/>
                    </a:lnTo>
                    <a:lnTo>
                      <a:pt x="615" y="477"/>
                    </a:lnTo>
                    <a:lnTo>
                      <a:pt x="619" y="484"/>
                    </a:lnTo>
                    <a:lnTo>
                      <a:pt x="623" y="491"/>
                    </a:lnTo>
                    <a:lnTo>
                      <a:pt x="627" y="501"/>
                    </a:lnTo>
                    <a:lnTo>
                      <a:pt x="631" y="508"/>
                    </a:lnTo>
                    <a:lnTo>
                      <a:pt x="634" y="516"/>
                    </a:lnTo>
                    <a:lnTo>
                      <a:pt x="638" y="523"/>
                    </a:lnTo>
                    <a:lnTo>
                      <a:pt x="642" y="531"/>
                    </a:lnTo>
                    <a:lnTo>
                      <a:pt x="646" y="539"/>
                    </a:lnTo>
                    <a:lnTo>
                      <a:pt x="650" y="546"/>
                    </a:lnTo>
                    <a:lnTo>
                      <a:pt x="654" y="555"/>
                    </a:lnTo>
                    <a:lnTo>
                      <a:pt x="658" y="563"/>
                    </a:lnTo>
                    <a:lnTo>
                      <a:pt x="662" y="570"/>
                    </a:lnTo>
                    <a:lnTo>
                      <a:pt x="666" y="579"/>
                    </a:lnTo>
                    <a:lnTo>
                      <a:pt x="670" y="586"/>
                    </a:lnTo>
                    <a:lnTo>
                      <a:pt x="674" y="595"/>
                    </a:lnTo>
                    <a:lnTo>
                      <a:pt x="678" y="603"/>
                    </a:lnTo>
                    <a:lnTo>
                      <a:pt x="682" y="610"/>
                    </a:lnTo>
                    <a:lnTo>
                      <a:pt x="686" y="617"/>
                    </a:lnTo>
                    <a:lnTo>
                      <a:pt x="690" y="627"/>
                    </a:lnTo>
                    <a:lnTo>
                      <a:pt x="694" y="635"/>
                    </a:lnTo>
                    <a:lnTo>
                      <a:pt x="698" y="643"/>
                    </a:lnTo>
                    <a:lnTo>
                      <a:pt x="702" y="651"/>
                    </a:lnTo>
                    <a:lnTo>
                      <a:pt x="705" y="661"/>
                    </a:lnTo>
                    <a:lnTo>
                      <a:pt x="709" y="669"/>
                    </a:lnTo>
                    <a:lnTo>
                      <a:pt x="713" y="677"/>
                    </a:lnTo>
                    <a:lnTo>
                      <a:pt x="717" y="686"/>
                    </a:lnTo>
                    <a:lnTo>
                      <a:pt x="721" y="694"/>
                    </a:lnTo>
                    <a:lnTo>
                      <a:pt x="725" y="703"/>
                    </a:lnTo>
                    <a:lnTo>
                      <a:pt x="729" y="709"/>
                    </a:lnTo>
                    <a:lnTo>
                      <a:pt x="733" y="720"/>
                    </a:lnTo>
                    <a:lnTo>
                      <a:pt x="737" y="728"/>
                    </a:lnTo>
                    <a:lnTo>
                      <a:pt x="741" y="739"/>
                    </a:lnTo>
                    <a:lnTo>
                      <a:pt x="745" y="746"/>
                    </a:lnTo>
                    <a:lnTo>
                      <a:pt x="749" y="754"/>
                    </a:lnTo>
                    <a:lnTo>
                      <a:pt x="753" y="762"/>
                    </a:lnTo>
                    <a:lnTo>
                      <a:pt x="757" y="771"/>
                    </a:lnTo>
                    <a:lnTo>
                      <a:pt x="761" y="780"/>
                    </a:lnTo>
                    <a:lnTo>
                      <a:pt x="765" y="790"/>
                    </a:lnTo>
                    <a:lnTo>
                      <a:pt x="769" y="798"/>
                    </a:lnTo>
                    <a:lnTo>
                      <a:pt x="772" y="807"/>
                    </a:lnTo>
                    <a:lnTo>
                      <a:pt x="776" y="816"/>
                    </a:lnTo>
                    <a:lnTo>
                      <a:pt x="780" y="824"/>
                    </a:lnTo>
                    <a:lnTo>
                      <a:pt x="784" y="833"/>
                    </a:lnTo>
                    <a:lnTo>
                      <a:pt x="788" y="843"/>
                    </a:lnTo>
                    <a:lnTo>
                      <a:pt x="792" y="849"/>
                    </a:lnTo>
                    <a:lnTo>
                      <a:pt x="796" y="860"/>
                    </a:lnTo>
                    <a:lnTo>
                      <a:pt x="800" y="870"/>
                    </a:lnTo>
                    <a:lnTo>
                      <a:pt x="804" y="877"/>
                    </a:lnTo>
                    <a:lnTo>
                      <a:pt x="808" y="887"/>
                    </a:lnTo>
                    <a:lnTo>
                      <a:pt x="812" y="897"/>
                    </a:lnTo>
                    <a:lnTo>
                      <a:pt x="816" y="905"/>
                    </a:lnTo>
                    <a:lnTo>
                      <a:pt x="820" y="913"/>
                    </a:lnTo>
                    <a:lnTo>
                      <a:pt x="824" y="923"/>
                    </a:lnTo>
                    <a:lnTo>
                      <a:pt x="828" y="931"/>
                    </a:lnTo>
                    <a:lnTo>
                      <a:pt x="832" y="941"/>
                    </a:lnTo>
                    <a:lnTo>
                      <a:pt x="836" y="950"/>
                    </a:lnTo>
                    <a:lnTo>
                      <a:pt x="839" y="959"/>
                    </a:lnTo>
                    <a:lnTo>
                      <a:pt x="843" y="968"/>
                    </a:lnTo>
                    <a:lnTo>
                      <a:pt x="847" y="977"/>
                    </a:lnTo>
                    <a:lnTo>
                      <a:pt x="851" y="986"/>
                    </a:lnTo>
                    <a:lnTo>
                      <a:pt x="855" y="995"/>
                    </a:lnTo>
                    <a:lnTo>
                      <a:pt x="859" y="1003"/>
                    </a:lnTo>
                    <a:lnTo>
                      <a:pt x="863" y="1014"/>
                    </a:lnTo>
                    <a:lnTo>
                      <a:pt x="867" y="1022"/>
                    </a:lnTo>
                    <a:lnTo>
                      <a:pt x="871" y="1030"/>
                    </a:lnTo>
                    <a:lnTo>
                      <a:pt x="875" y="1040"/>
                    </a:lnTo>
                    <a:lnTo>
                      <a:pt x="879" y="1048"/>
                    </a:lnTo>
                    <a:lnTo>
                      <a:pt x="883" y="1057"/>
                    </a:lnTo>
                    <a:lnTo>
                      <a:pt x="887" y="1066"/>
                    </a:lnTo>
                    <a:lnTo>
                      <a:pt x="891" y="1074"/>
                    </a:lnTo>
                    <a:lnTo>
                      <a:pt x="895" y="1083"/>
                    </a:lnTo>
                    <a:lnTo>
                      <a:pt x="899" y="1094"/>
                    </a:lnTo>
                    <a:lnTo>
                      <a:pt x="903" y="1102"/>
                    </a:lnTo>
                    <a:lnTo>
                      <a:pt x="907" y="1111"/>
                    </a:lnTo>
                    <a:lnTo>
                      <a:pt x="910" y="1119"/>
                    </a:lnTo>
                    <a:lnTo>
                      <a:pt x="914" y="1129"/>
                    </a:lnTo>
                    <a:lnTo>
                      <a:pt x="918" y="1138"/>
                    </a:lnTo>
                    <a:lnTo>
                      <a:pt x="922" y="1147"/>
                    </a:lnTo>
                    <a:lnTo>
                      <a:pt x="926" y="1155"/>
                    </a:lnTo>
                    <a:lnTo>
                      <a:pt x="930" y="1161"/>
                    </a:lnTo>
                    <a:lnTo>
                      <a:pt x="934" y="1173"/>
                    </a:lnTo>
                    <a:lnTo>
                      <a:pt x="938" y="1181"/>
                    </a:lnTo>
                    <a:lnTo>
                      <a:pt x="942" y="1189"/>
                    </a:lnTo>
                    <a:lnTo>
                      <a:pt x="946" y="1197"/>
                    </a:lnTo>
                    <a:lnTo>
                      <a:pt x="950" y="1207"/>
                    </a:lnTo>
                    <a:lnTo>
                      <a:pt x="954" y="1214"/>
                    </a:lnTo>
                    <a:lnTo>
                      <a:pt x="958" y="1224"/>
                    </a:lnTo>
                    <a:lnTo>
                      <a:pt x="962" y="1233"/>
                    </a:lnTo>
                    <a:lnTo>
                      <a:pt x="966" y="1241"/>
                    </a:lnTo>
                    <a:lnTo>
                      <a:pt x="970" y="1250"/>
                    </a:lnTo>
                    <a:lnTo>
                      <a:pt x="974" y="1258"/>
                    </a:lnTo>
                    <a:lnTo>
                      <a:pt x="977" y="1267"/>
                    </a:lnTo>
                    <a:lnTo>
                      <a:pt x="981" y="1277"/>
                    </a:lnTo>
                    <a:lnTo>
                      <a:pt x="985" y="1283"/>
                    </a:lnTo>
                    <a:lnTo>
                      <a:pt x="989" y="1293"/>
                    </a:lnTo>
                    <a:lnTo>
                      <a:pt x="993" y="1300"/>
                    </a:lnTo>
                    <a:lnTo>
                      <a:pt x="997" y="1307"/>
                    </a:lnTo>
                    <a:lnTo>
                      <a:pt x="1001" y="1319"/>
                    </a:lnTo>
                    <a:lnTo>
                      <a:pt x="1005" y="1326"/>
                    </a:lnTo>
                    <a:lnTo>
                      <a:pt x="1009" y="1334"/>
                    </a:lnTo>
                    <a:lnTo>
                      <a:pt x="1013" y="1342"/>
                    </a:lnTo>
                    <a:lnTo>
                      <a:pt x="1017" y="1351"/>
                    </a:lnTo>
                    <a:lnTo>
                      <a:pt x="1021" y="1359"/>
                    </a:lnTo>
                    <a:lnTo>
                      <a:pt x="1025" y="1366"/>
                    </a:lnTo>
                    <a:lnTo>
                      <a:pt x="1029" y="1374"/>
                    </a:lnTo>
                    <a:lnTo>
                      <a:pt x="1033" y="1383"/>
                    </a:lnTo>
                    <a:lnTo>
                      <a:pt x="1037" y="1389"/>
                    </a:lnTo>
                    <a:lnTo>
                      <a:pt x="1041" y="1398"/>
                    </a:lnTo>
                    <a:lnTo>
                      <a:pt x="1044" y="1405"/>
                    </a:lnTo>
                    <a:lnTo>
                      <a:pt x="1048" y="1413"/>
                    </a:lnTo>
                    <a:lnTo>
                      <a:pt x="1052" y="1422"/>
                    </a:lnTo>
                    <a:lnTo>
                      <a:pt x="1056" y="1430"/>
                    </a:lnTo>
                    <a:lnTo>
                      <a:pt x="1060" y="1437"/>
                    </a:lnTo>
                    <a:lnTo>
                      <a:pt x="1064" y="1444"/>
                    </a:lnTo>
                    <a:lnTo>
                      <a:pt x="1068" y="1452"/>
                    </a:lnTo>
                    <a:lnTo>
                      <a:pt x="1072" y="1459"/>
                    </a:lnTo>
                    <a:lnTo>
                      <a:pt x="1076" y="1467"/>
                    </a:lnTo>
                    <a:lnTo>
                      <a:pt x="1080" y="1475"/>
                    </a:lnTo>
                    <a:lnTo>
                      <a:pt x="1084" y="1482"/>
                    </a:lnTo>
                    <a:lnTo>
                      <a:pt x="1088" y="1490"/>
                    </a:lnTo>
                    <a:lnTo>
                      <a:pt x="1092" y="1498"/>
                    </a:lnTo>
                    <a:lnTo>
                      <a:pt x="1096" y="1505"/>
                    </a:lnTo>
                    <a:lnTo>
                      <a:pt x="1100" y="1510"/>
                    </a:lnTo>
                    <a:lnTo>
                      <a:pt x="1104" y="1519"/>
                    </a:lnTo>
                    <a:lnTo>
                      <a:pt x="1108" y="1525"/>
                    </a:lnTo>
                    <a:lnTo>
                      <a:pt x="1112" y="1532"/>
                    </a:lnTo>
                    <a:lnTo>
                      <a:pt x="1115" y="1540"/>
                    </a:lnTo>
                    <a:lnTo>
                      <a:pt x="1119" y="1548"/>
                    </a:lnTo>
                    <a:lnTo>
                      <a:pt x="1123" y="1554"/>
                    </a:lnTo>
                    <a:lnTo>
                      <a:pt x="1127" y="1560"/>
                    </a:lnTo>
                    <a:lnTo>
                      <a:pt x="1131" y="1568"/>
                    </a:lnTo>
                    <a:lnTo>
                      <a:pt x="1135" y="1574"/>
                    </a:lnTo>
                    <a:lnTo>
                      <a:pt x="1139" y="1583"/>
                    </a:lnTo>
                    <a:lnTo>
                      <a:pt x="1143" y="1587"/>
                    </a:lnTo>
                    <a:lnTo>
                      <a:pt x="1147" y="1593"/>
                    </a:lnTo>
                    <a:lnTo>
                      <a:pt x="1151" y="1601"/>
                    </a:lnTo>
                    <a:lnTo>
                      <a:pt x="1155" y="1607"/>
                    </a:lnTo>
                    <a:lnTo>
                      <a:pt x="1159" y="1613"/>
                    </a:lnTo>
                    <a:lnTo>
                      <a:pt x="1163" y="1619"/>
                    </a:lnTo>
                    <a:lnTo>
                      <a:pt x="1167" y="1625"/>
                    </a:lnTo>
                    <a:lnTo>
                      <a:pt x="1171" y="1631"/>
                    </a:lnTo>
                    <a:lnTo>
                      <a:pt x="1175" y="1638"/>
                    </a:lnTo>
                    <a:lnTo>
                      <a:pt x="1179" y="1645"/>
                    </a:lnTo>
                    <a:lnTo>
                      <a:pt x="1182" y="1649"/>
                    </a:lnTo>
                    <a:lnTo>
                      <a:pt x="1186" y="1656"/>
                    </a:lnTo>
                    <a:lnTo>
                      <a:pt x="1190" y="1662"/>
                    </a:lnTo>
                    <a:lnTo>
                      <a:pt x="1194" y="1668"/>
                    </a:lnTo>
                    <a:lnTo>
                      <a:pt x="1198" y="1674"/>
                    </a:lnTo>
                    <a:lnTo>
                      <a:pt x="1202" y="1681"/>
                    </a:lnTo>
                    <a:lnTo>
                      <a:pt x="1206" y="1686"/>
                    </a:lnTo>
                    <a:lnTo>
                      <a:pt x="1210" y="1692"/>
                    </a:lnTo>
                    <a:lnTo>
                      <a:pt x="1214" y="1697"/>
                    </a:lnTo>
                    <a:lnTo>
                      <a:pt x="1218" y="1702"/>
                    </a:lnTo>
                    <a:lnTo>
                      <a:pt x="1222" y="1707"/>
                    </a:lnTo>
                    <a:lnTo>
                      <a:pt x="1226" y="1712"/>
                    </a:lnTo>
                    <a:lnTo>
                      <a:pt x="1230" y="1718"/>
                    </a:lnTo>
                    <a:lnTo>
                      <a:pt x="1234" y="1724"/>
                    </a:lnTo>
                    <a:lnTo>
                      <a:pt x="1238" y="1729"/>
                    </a:lnTo>
                    <a:lnTo>
                      <a:pt x="1242" y="1734"/>
                    </a:lnTo>
                    <a:lnTo>
                      <a:pt x="1246" y="1738"/>
                    </a:lnTo>
                    <a:lnTo>
                      <a:pt x="1250" y="1744"/>
                    </a:lnTo>
                    <a:lnTo>
                      <a:pt x="1253" y="1748"/>
                    </a:lnTo>
                    <a:lnTo>
                      <a:pt x="1257" y="1754"/>
                    </a:lnTo>
                    <a:lnTo>
                      <a:pt x="1261" y="1757"/>
                    </a:lnTo>
                    <a:lnTo>
                      <a:pt x="1265" y="1762"/>
                    </a:lnTo>
                    <a:lnTo>
                      <a:pt x="1269" y="1768"/>
                    </a:lnTo>
                    <a:lnTo>
                      <a:pt x="1273" y="1772"/>
                    </a:lnTo>
                    <a:lnTo>
                      <a:pt x="1277" y="1777"/>
                    </a:lnTo>
                    <a:lnTo>
                      <a:pt x="1281" y="1781"/>
                    </a:lnTo>
                    <a:lnTo>
                      <a:pt x="1285" y="1786"/>
                    </a:lnTo>
                    <a:lnTo>
                      <a:pt x="1289" y="1790"/>
                    </a:lnTo>
                    <a:lnTo>
                      <a:pt x="1293" y="1794"/>
                    </a:lnTo>
                    <a:lnTo>
                      <a:pt x="1297" y="1799"/>
                    </a:lnTo>
                    <a:lnTo>
                      <a:pt x="1301" y="1800"/>
                    </a:lnTo>
                    <a:lnTo>
                      <a:pt x="1305" y="1807"/>
                    </a:lnTo>
                    <a:lnTo>
                      <a:pt x="1309" y="1810"/>
                    </a:lnTo>
                    <a:lnTo>
                      <a:pt x="1313" y="1814"/>
                    </a:lnTo>
                    <a:lnTo>
                      <a:pt x="1317" y="1818"/>
                    </a:lnTo>
                    <a:lnTo>
                      <a:pt x="1320" y="1821"/>
                    </a:lnTo>
                    <a:lnTo>
                      <a:pt x="1324" y="1825"/>
                    </a:lnTo>
                    <a:lnTo>
                      <a:pt x="1328" y="1830"/>
                    </a:lnTo>
                    <a:lnTo>
                      <a:pt x="1332" y="1833"/>
                    </a:lnTo>
                    <a:lnTo>
                      <a:pt x="1336" y="1837"/>
                    </a:lnTo>
                    <a:lnTo>
                      <a:pt x="1340" y="1839"/>
                    </a:lnTo>
                    <a:lnTo>
                      <a:pt x="1344" y="1845"/>
                    </a:lnTo>
                    <a:lnTo>
                      <a:pt x="1348" y="1847"/>
                    </a:lnTo>
                    <a:lnTo>
                      <a:pt x="1352" y="1849"/>
                    </a:lnTo>
                    <a:lnTo>
                      <a:pt x="1356" y="1852"/>
                    </a:lnTo>
                    <a:lnTo>
                      <a:pt x="1360" y="1856"/>
                    </a:lnTo>
                    <a:lnTo>
                      <a:pt x="1364" y="1860"/>
                    </a:lnTo>
                    <a:lnTo>
                      <a:pt x="1368" y="1860"/>
                    </a:lnTo>
                    <a:lnTo>
                      <a:pt x="1372" y="1865"/>
                    </a:lnTo>
                    <a:lnTo>
                      <a:pt x="1376" y="1866"/>
                    </a:lnTo>
                    <a:lnTo>
                      <a:pt x="1380" y="1868"/>
                    </a:lnTo>
                    <a:lnTo>
                      <a:pt x="1384" y="1872"/>
                    </a:lnTo>
                    <a:lnTo>
                      <a:pt x="1387" y="1875"/>
                    </a:lnTo>
                    <a:lnTo>
                      <a:pt x="1391" y="1877"/>
                    </a:lnTo>
                    <a:lnTo>
                      <a:pt x="1395" y="1878"/>
                    </a:lnTo>
                    <a:lnTo>
                      <a:pt x="1399" y="1882"/>
                    </a:lnTo>
                    <a:lnTo>
                      <a:pt x="1403" y="1884"/>
                    </a:lnTo>
                    <a:lnTo>
                      <a:pt x="1407" y="1886"/>
                    </a:lnTo>
                    <a:lnTo>
                      <a:pt x="1411" y="1888"/>
                    </a:lnTo>
                    <a:lnTo>
                      <a:pt x="1415" y="1890"/>
                    </a:lnTo>
                    <a:lnTo>
                      <a:pt x="1419" y="1893"/>
                    </a:lnTo>
                    <a:lnTo>
                      <a:pt x="1423" y="1893"/>
                    </a:lnTo>
                    <a:lnTo>
                      <a:pt x="1427" y="1894"/>
                    </a:lnTo>
                    <a:lnTo>
                      <a:pt x="1431" y="1897"/>
                    </a:lnTo>
                    <a:lnTo>
                      <a:pt x="1435" y="1898"/>
                    </a:lnTo>
                    <a:lnTo>
                      <a:pt x="1439" y="1901"/>
                    </a:lnTo>
                    <a:lnTo>
                      <a:pt x="1443" y="1903"/>
                    </a:lnTo>
                    <a:lnTo>
                      <a:pt x="1447" y="1905"/>
                    </a:lnTo>
                    <a:lnTo>
                      <a:pt x="1451" y="1907"/>
                    </a:lnTo>
                    <a:lnTo>
                      <a:pt x="1455" y="1906"/>
                    </a:lnTo>
                    <a:lnTo>
                      <a:pt x="1458" y="1907"/>
                    </a:lnTo>
                    <a:lnTo>
                      <a:pt x="1462" y="1909"/>
                    </a:lnTo>
                    <a:lnTo>
                      <a:pt x="1466" y="1910"/>
                    </a:lnTo>
                    <a:lnTo>
                      <a:pt x="1470" y="1912"/>
                    </a:lnTo>
                    <a:lnTo>
                      <a:pt x="1474" y="1913"/>
                    </a:lnTo>
                    <a:lnTo>
                      <a:pt x="1478" y="1914"/>
                    </a:lnTo>
                    <a:lnTo>
                      <a:pt x="1482" y="1915"/>
                    </a:lnTo>
                    <a:lnTo>
                      <a:pt x="1486" y="1916"/>
                    </a:lnTo>
                    <a:lnTo>
                      <a:pt x="1490" y="1915"/>
                    </a:lnTo>
                    <a:lnTo>
                      <a:pt x="1494" y="1915"/>
                    </a:lnTo>
                    <a:lnTo>
                      <a:pt x="1498" y="1917"/>
                    </a:lnTo>
                    <a:lnTo>
                      <a:pt x="1502" y="1917"/>
                    </a:lnTo>
                    <a:lnTo>
                      <a:pt x="1506" y="1918"/>
                    </a:lnTo>
                    <a:lnTo>
                      <a:pt x="1510" y="1918"/>
                    </a:lnTo>
                    <a:lnTo>
                      <a:pt x="1514" y="1919"/>
                    </a:lnTo>
                    <a:lnTo>
                      <a:pt x="1518" y="1919"/>
                    </a:lnTo>
                    <a:lnTo>
                      <a:pt x="1522" y="1918"/>
                    </a:lnTo>
                    <a:lnTo>
                      <a:pt x="1525" y="1919"/>
                    </a:lnTo>
                    <a:lnTo>
                      <a:pt x="1529" y="1919"/>
                    </a:lnTo>
                    <a:lnTo>
                      <a:pt x="1533" y="1918"/>
                    </a:lnTo>
                    <a:lnTo>
                      <a:pt x="1537" y="1919"/>
                    </a:lnTo>
                    <a:lnTo>
                      <a:pt x="1541" y="1918"/>
                    </a:lnTo>
                    <a:lnTo>
                      <a:pt x="1545" y="1918"/>
                    </a:lnTo>
                    <a:lnTo>
                      <a:pt x="1549" y="1917"/>
                    </a:lnTo>
                    <a:lnTo>
                      <a:pt x="1553" y="1917"/>
                    </a:lnTo>
                    <a:lnTo>
                      <a:pt x="1557" y="1916"/>
                    </a:lnTo>
                    <a:lnTo>
                      <a:pt x="1561" y="1917"/>
                    </a:lnTo>
                    <a:lnTo>
                      <a:pt x="1565" y="1917"/>
                    </a:lnTo>
                    <a:lnTo>
                      <a:pt x="1569" y="1915"/>
                    </a:lnTo>
                    <a:lnTo>
                      <a:pt x="1573" y="1913"/>
                    </a:lnTo>
                    <a:lnTo>
                      <a:pt x="1577" y="1913"/>
                    </a:lnTo>
                    <a:lnTo>
                      <a:pt x="1581" y="1913"/>
                    </a:lnTo>
                    <a:lnTo>
                      <a:pt x="1585" y="1911"/>
                    </a:lnTo>
                    <a:lnTo>
                      <a:pt x="1589" y="1911"/>
                    </a:lnTo>
                    <a:lnTo>
                      <a:pt x="1592" y="1909"/>
                    </a:lnTo>
                    <a:lnTo>
                      <a:pt x="1596" y="1908"/>
                    </a:lnTo>
                    <a:lnTo>
                      <a:pt x="1600" y="1907"/>
                    </a:lnTo>
                    <a:lnTo>
                      <a:pt x="1604" y="1907"/>
                    </a:lnTo>
                    <a:lnTo>
                      <a:pt x="1608" y="1906"/>
                    </a:lnTo>
                    <a:lnTo>
                      <a:pt x="1612" y="1904"/>
                    </a:lnTo>
                    <a:lnTo>
                      <a:pt x="1616" y="1903"/>
                    </a:lnTo>
                    <a:lnTo>
                      <a:pt x="1620" y="1902"/>
                    </a:lnTo>
                    <a:lnTo>
                      <a:pt x="1624" y="1899"/>
                    </a:lnTo>
                    <a:lnTo>
                      <a:pt x="1628" y="1896"/>
                    </a:lnTo>
                    <a:lnTo>
                      <a:pt x="1632" y="1897"/>
                    </a:lnTo>
                    <a:lnTo>
                      <a:pt x="1636" y="1893"/>
                    </a:lnTo>
                    <a:lnTo>
                      <a:pt x="1640" y="1892"/>
                    </a:lnTo>
                    <a:lnTo>
                      <a:pt x="1644" y="1890"/>
                    </a:lnTo>
                    <a:lnTo>
                      <a:pt x="1648" y="1889"/>
                    </a:lnTo>
                    <a:lnTo>
                      <a:pt x="1652" y="1885"/>
                    </a:lnTo>
                    <a:lnTo>
                      <a:pt x="1656" y="1885"/>
                    </a:lnTo>
                    <a:lnTo>
                      <a:pt x="1660" y="1883"/>
                    </a:lnTo>
                    <a:lnTo>
                      <a:pt x="1663" y="1881"/>
                    </a:lnTo>
                    <a:lnTo>
                      <a:pt x="1667" y="1878"/>
                    </a:lnTo>
                    <a:lnTo>
                      <a:pt x="1671" y="1876"/>
                    </a:lnTo>
                    <a:lnTo>
                      <a:pt x="1675" y="1872"/>
                    </a:lnTo>
                    <a:lnTo>
                      <a:pt x="1679" y="1871"/>
                    </a:lnTo>
                    <a:lnTo>
                      <a:pt x="1683" y="1870"/>
                    </a:lnTo>
                    <a:lnTo>
                      <a:pt x="1687" y="1867"/>
                    </a:lnTo>
                    <a:lnTo>
                      <a:pt x="1691" y="1865"/>
                    </a:lnTo>
                    <a:lnTo>
                      <a:pt x="1695" y="1862"/>
                    </a:lnTo>
                    <a:lnTo>
                      <a:pt x="1699" y="1861"/>
                    </a:lnTo>
                    <a:lnTo>
                      <a:pt x="1703" y="1857"/>
                    </a:lnTo>
                    <a:lnTo>
                      <a:pt x="1707" y="1853"/>
                    </a:lnTo>
                    <a:lnTo>
                      <a:pt x="1711" y="1850"/>
                    </a:lnTo>
                    <a:lnTo>
                      <a:pt x="1715" y="1848"/>
                    </a:lnTo>
                    <a:lnTo>
                      <a:pt x="1719" y="1846"/>
                    </a:lnTo>
                    <a:lnTo>
                      <a:pt x="1723" y="1842"/>
                    </a:lnTo>
                    <a:lnTo>
                      <a:pt x="1727" y="1839"/>
                    </a:lnTo>
                    <a:lnTo>
                      <a:pt x="1730" y="1836"/>
                    </a:lnTo>
                    <a:lnTo>
                      <a:pt x="1734" y="1832"/>
                    </a:lnTo>
                    <a:lnTo>
                      <a:pt x="1738" y="1830"/>
                    </a:lnTo>
                    <a:lnTo>
                      <a:pt x="1742" y="1826"/>
                    </a:lnTo>
                    <a:lnTo>
                      <a:pt x="1746" y="1824"/>
                    </a:lnTo>
                    <a:lnTo>
                      <a:pt x="1750" y="1819"/>
                    </a:lnTo>
                    <a:lnTo>
                      <a:pt x="1754" y="1819"/>
                    </a:lnTo>
                    <a:lnTo>
                      <a:pt x="1758" y="1811"/>
                    </a:lnTo>
                    <a:lnTo>
                      <a:pt x="1762" y="1811"/>
                    </a:lnTo>
                    <a:lnTo>
                      <a:pt x="1766" y="1807"/>
                    </a:lnTo>
                    <a:lnTo>
                      <a:pt x="1770" y="1802"/>
                    </a:lnTo>
                    <a:lnTo>
                      <a:pt x="1774" y="1798"/>
                    </a:lnTo>
                    <a:lnTo>
                      <a:pt x="1778" y="1797"/>
                    </a:lnTo>
                    <a:lnTo>
                      <a:pt x="1782" y="1792"/>
                    </a:lnTo>
                    <a:lnTo>
                      <a:pt x="1786" y="1789"/>
                    </a:lnTo>
                    <a:lnTo>
                      <a:pt x="1790" y="1786"/>
                    </a:lnTo>
                    <a:lnTo>
                      <a:pt x="1794" y="1780"/>
                    </a:lnTo>
                    <a:lnTo>
                      <a:pt x="1797" y="1777"/>
                    </a:lnTo>
                    <a:lnTo>
                      <a:pt x="1801" y="1773"/>
                    </a:lnTo>
                    <a:lnTo>
                      <a:pt x="1805" y="1769"/>
                    </a:lnTo>
                    <a:lnTo>
                      <a:pt x="1809" y="1765"/>
                    </a:lnTo>
                    <a:lnTo>
                      <a:pt x="1813" y="1761"/>
                    </a:lnTo>
                    <a:lnTo>
                      <a:pt x="1817" y="1758"/>
                    </a:lnTo>
                    <a:lnTo>
                      <a:pt x="1821" y="1753"/>
                    </a:lnTo>
                    <a:lnTo>
                      <a:pt x="1825" y="1749"/>
                    </a:lnTo>
                    <a:lnTo>
                      <a:pt x="1829" y="1745"/>
                    </a:lnTo>
                    <a:lnTo>
                      <a:pt x="1833" y="1741"/>
                    </a:lnTo>
                    <a:lnTo>
                      <a:pt x="1837" y="1737"/>
                    </a:lnTo>
                    <a:lnTo>
                      <a:pt x="1841" y="1731"/>
                    </a:lnTo>
                    <a:lnTo>
                      <a:pt x="1845" y="1727"/>
                    </a:lnTo>
                    <a:lnTo>
                      <a:pt x="1849" y="1724"/>
                    </a:lnTo>
                    <a:lnTo>
                      <a:pt x="1853" y="1719"/>
                    </a:lnTo>
                    <a:lnTo>
                      <a:pt x="1857" y="1715"/>
                    </a:lnTo>
                    <a:lnTo>
                      <a:pt x="1861" y="1710"/>
                    </a:lnTo>
                    <a:lnTo>
                      <a:pt x="1865" y="1705"/>
                    </a:lnTo>
                    <a:lnTo>
                      <a:pt x="1868" y="1701"/>
                    </a:lnTo>
                    <a:lnTo>
                      <a:pt x="1872" y="1696"/>
                    </a:lnTo>
                    <a:lnTo>
                      <a:pt x="1876" y="1693"/>
                    </a:lnTo>
                    <a:lnTo>
                      <a:pt x="1880" y="1687"/>
                    </a:lnTo>
                    <a:lnTo>
                      <a:pt x="1884" y="1682"/>
                    </a:lnTo>
                    <a:lnTo>
                      <a:pt x="1888" y="1678"/>
                    </a:lnTo>
                    <a:lnTo>
                      <a:pt x="1892" y="1675"/>
                    </a:lnTo>
                    <a:lnTo>
                      <a:pt x="1896" y="1668"/>
                    </a:lnTo>
                    <a:lnTo>
                      <a:pt x="1900" y="1664"/>
                    </a:lnTo>
                    <a:lnTo>
                      <a:pt x="1904" y="1659"/>
                    </a:lnTo>
                    <a:lnTo>
                      <a:pt x="1908" y="1654"/>
                    </a:lnTo>
                    <a:lnTo>
                      <a:pt x="1912" y="1649"/>
                    </a:lnTo>
                    <a:lnTo>
                      <a:pt x="1916" y="1644"/>
                    </a:lnTo>
                    <a:lnTo>
                      <a:pt x="1920" y="1640"/>
                    </a:lnTo>
                    <a:lnTo>
                      <a:pt x="1924" y="1634"/>
                    </a:lnTo>
                    <a:lnTo>
                      <a:pt x="1928" y="1628"/>
                    </a:lnTo>
                    <a:lnTo>
                      <a:pt x="1932" y="1625"/>
                    </a:lnTo>
                    <a:lnTo>
                      <a:pt x="1935" y="1618"/>
                    </a:lnTo>
                    <a:lnTo>
                      <a:pt x="1939" y="1613"/>
                    </a:lnTo>
                    <a:lnTo>
                      <a:pt x="1943" y="1610"/>
                    </a:lnTo>
                    <a:lnTo>
                      <a:pt x="1947" y="1604"/>
                    </a:lnTo>
                    <a:lnTo>
                      <a:pt x="1951" y="1599"/>
                    </a:lnTo>
                    <a:lnTo>
                      <a:pt x="1955" y="1594"/>
                    </a:lnTo>
                    <a:lnTo>
                      <a:pt x="1959" y="1588"/>
                    </a:lnTo>
                    <a:lnTo>
                      <a:pt x="1963" y="1583"/>
                    </a:lnTo>
                    <a:lnTo>
                      <a:pt x="1967" y="1578"/>
                    </a:lnTo>
                    <a:lnTo>
                      <a:pt x="1971" y="1573"/>
                    </a:lnTo>
                    <a:lnTo>
                      <a:pt x="1975" y="1568"/>
                    </a:lnTo>
                    <a:lnTo>
                      <a:pt x="1979" y="1563"/>
                    </a:lnTo>
                    <a:lnTo>
                      <a:pt x="1983" y="1556"/>
                    </a:lnTo>
                    <a:lnTo>
                      <a:pt x="1987" y="1551"/>
                    </a:lnTo>
                    <a:lnTo>
                      <a:pt x="1991" y="1545"/>
                    </a:lnTo>
                    <a:lnTo>
                      <a:pt x="1995" y="1541"/>
                    </a:lnTo>
                    <a:lnTo>
                      <a:pt x="1999" y="1534"/>
                    </a:lnTo>
                    <a:lnTo>
                      <a:pt x="2003" y="1530"/>
                    </a:lnTo>
                    <a:lnTo>
                      <a:pt x="2006" y="1524"/>
                    </a:lnTo>
                    <a:lnTo>
                      <a:pt x="2010" y="1518"/>
                    </a:lnTo>
                    <a:lnTo>
                      <a:pt x="2014" y="1513"/>
                    </a:lnTo>
                    <a:lnTo>
                      <a:pt x="2018" y="1507"/>
                    </a:lnTo>
                    <a:lnTo>
                      <a:pt x="2022" y="1500"/>
                    </a:lnTo>
                    <a:lnTo>
                      <a:pt x="2026" y="1496"/>
                    </a:lnTo>
                    <a:lnTo>
                      <a:pt x="2030" y="1490"/>
                    </a:lnTo>
                    <a:lnTo>
                      <a:pt x="2034" y="1485"/>
                    </a:lnTo>
                    <a:lnTo>
                      <a:pt x="2038" y="1479"/>
                    </a:lnTo>
                    <a:lnTo>
                      <a:pt x="2042" y="1474"/>
                    </a:lnTo>
                    <a:lnTo>
                      <a:pt x="2046" y="1468"/>
                    </a:lnTo>
                    <a:lnTo>
                      <a:pt x="2050" y="1463"/>
                    </a:lnTo>
                    <a:lnTo>
                      <a:pt x="2054" y="1456"/>
                    </a:lnTo>
                    <a:lnTo>
                      <a:pt x="2058" y="1450"/>
                    </a:lnTo>
                    <a:lnTo>
                      <a:pt x="2062" y="1444"/>
                    </a:lnTo>
                    <a:lnTo>
                      <a:pt x="2066" y="1439"/>
                    </a:lnTo>
                    <a:lnTo>
                      <a:pt x="2070" y="1434"/>
                    </a:lnTo>
                    <a:lnTo>
                      <a:pt x="2073" y="1427"/>
                    </a:lnTo>
                    <a:lnTo>
                      <a:pt x="2077" y="1422"/>
                    </a:lnTo>
                    <a:lnTo>
                      <a:pt x="2081" y="1416"/>
                    </a:lnTo>
                    <a:lnTo>
                      <a:pt x="2085" y="1409"/>
                    </a:lnTo>
                    <a:lnTo>
                      <a:pt x="2089" y="1404"/>
                    </a:lnTo>
                    <a:lnTo>
                      <a:pt x="2093" y="1397"/>
                    </a:lnTo>
                    <a:lnTo>
                      <a:pt x="2097" y="1393"/>
                    </a:lnTo>
                    <a:lnTo>
                      <a:pt x="2101" y="1386"/>
                    </a:lnTo>
                    <a:lnTo>
                      <a:pt x="2105" y="1380"/>
                    </a:lnTo>
                    <a:lnTo>
                      <a:pt x="2109" y="1374"/>
                    </a:lnTo>
                    <a:lnTo>
                      <a:pt x="2113" y="1368"/>
                    </a:lnTo>
                    <a:lnTo>
                      <a:pt x="2117" y="1363"/>
                    </a:lnTo>
                    <a:lnTo>
                      <a:pt x="2121" y="1357"/>
                    </a:lnTo>
                    <a:lnTo>
                      <a:pt x="2125" y="1352"/>
                    </a:lnTo>
                    <a:lnTo>
                      <a:pt x="2129" y="1346"/>
                    </a:lnTo>
                    <a:lnTo>
                      <a:pt x="2133" y="1337"/>
                    </a:lnTo>
                    <a:lnTo>
                      <a:pt x="2137" y="1334"/>
                    </a:lnTo>
                    <a:lnTo>
                      <a:pt x="2140" y="1329"/>
                    </a:lnTo>
                    <a:lnTo>
                      <a:pt x="2144" y="1322"/>
                    </a:lnTo>
                    <a:lnTo>
                      <a:pt x="2148" y="1316"/>
                    </a:lnTo>
                    <a:lnTo>
                      <a:pt x="2152" y="1309"/>
                    </a:lnTo>
                    <a:lnTo>
                      <a:pt x="2156" y="1303"/>
                    </a:lnTo>
                    <a:lnTo>
                      <a:pt x="2160" y="1297"/>
                    </a:lnTo>
                    <a:lnTo>
                      <a:pt x="2164" y="1293"/>
                    </a:lnTo>
                    <a:lnTo>
                      <a:pt x="2168" y="1288"/>
                    </a:lnTo>
                    <a:lnTo>
                      <a:pt x="2172" y="1280"/>
                    </a:lnTo>
                    <a:lnTo>
                      <a:pt x="2176" y="1274"/>
                    </a:lnTo>
                    <a:lnTo>
                      <a:pt x="2180" y="1267"/>
                    </a:lnTo>
                    <a:lnTo>
                      <a:pt x="2184" y="1261"/>
                    </a:lnTo>
                    <a:lnTo>
                      <a:pt x="2188" y="1255"/>
                    </a:lnTo>
                    <a:lnTo>
                      <a:pt x="2192" y="1248"/>
                    </a:lnTo>
                    <a:lnTo>
                      <a:pt x="2196" y="1243"/>
                    </a:lnTo>
                    <a:lnTo>
                      <a:pt x="2200" y="1238"/>
                    </a:lnTo>
                    <a:lnTo>
                      <a:pt x="2204" y="1232"/>
                    </a:lnTo>
                    <a:lnTo>
                      <a:pt x="2208" y="1227"/>
                    </a:lnTo>
                    <a:lnTo>
                      <a:pt x="2211" y="1221"/>
                    </a:lnTo>
                    <a:lnTo>
                      <a:pt x="2215" y="1214"/>
                    </a:lnTo>
                    <a:lnTo>
                      <a:pt x="2219" y="1208"/>
                    </a:lnTo>
                    <a:lnTo>
                      <a:pt x="2223" y="1202"/>
                    </a:lnTo>
                    <a:lnTo>
                      <a:pt x="2227" y="1196"/>
                    </a:lnTo>
                    <a:lnTo>
                      <a:pt x="2231" y="1189"/>
                    </a:lnTo>
                    <a:lnTo>
                      <a:pt x="2235" y="1183"/>
                    </a:lnTo>
                    <a:lnTo>
                      <a:pt x="2239" y="1176"/>
                    </a:lnTo>
                    <a:lnTo>
                      <a:pt x="2243" y="1172"/>
                    </a:lnTo>
                    <a:lnTo>
                      <a:pt x="2247" y="1166"/>
                    </a:lnTo>
                    <a:lnTo>
                      <a:pt x="2251" y="1160"/>
                    </a:lnTo>
                    <a:lnTo>
                      <a:pt x="2255" y="1153"/>
                    </a:lnTo>
                    <a:lnTo>
                      <a:pt x="2259" y="1147"/>
                    </a:lnTo>
                    <a:lnTo>
                      <a:pt x="2263" y="1142"/>
                    </a:lnTo>
                    <a:lnTo>
                      <a:pt x="2267" y="1136"/>
                    </a:lnTo>
                    <a:lnTo>
                      <a:pt x="2271" y="1128"/>
                    </a:lnTo>
                    <a:lnTo>
                      <a:pt x="2275" y="1123"/>
                    </a:lnTo>
                    <a:lnTo>
                      <a:pt x="2278" y="1119"/>
                    </a:lnTo>
                    <a:lnTo>
                      <a:pt x="2282" y="1110"/>
                    </a:lnTo>
                    <a:lnTo>
                      <a:pt x="2286" y="1106"/>
                    </a:lnTo>
                    <a:lnTo>
                      <a:pt x="2290" y="1101"/>
                    </a:lnTo>
                    <a:lnTo>
                      <a:pt x="2294" y="1094"/>
                    </a:lnTo>
                    <a:lnTo>
                      <a:pt x="2298" y="1089"/>
                    </a:lnTo>
                    <a:lnTo>
                      <a:pt x="2302" y="1082"/>
                    </a:lnTo>
                    <a:lnTo>
                      <a:pt x="2306" y="1076"/>
                    </a:lnTo>
                    <a:lnTo>
                      <a:pt x="2310" y="1070"/>
                    </a:lnTo>
                    <a:lnTo>
                      <a:pt x="2314" y="1065"/>
                    </a:lnTo>
                    <a:lnTo>
                      <a:pt x="2318" y="1059"/>
                    </a:lnTo>
                    <a:lnTo>
                      <a:pt x="2322" y="1052"/>
                    </a:lnTo>
                    <a:lnTo>
                      <a:pt x="2326" y="1046"/>
                    </a:lnTo>
                    <a:lnTo>
                      <a:pt x="2330" y="1041"/>
                    </a:lnTo>
                    <a:lnTo>
                      <a:pt x="2334" y="1036"/>
                    </a:lnTo>
                    <a:lnTo>
                      <a:pt x="2338" y="1031"/>
                    </a:lnTo>
                    <a:lnTo>
                      <a:pt x="2342" y="1024"/>
                    </a:lnTo>
                    <a:lnTo>
                      <a:pt x="2345" y="1018"/>
                    </a:lnTo>
                    <a:lnTo>
                      <a:pt x="2349" y="1012"/>
                    </a:lnTo>
                    <a:lnTo>
                      <a:pt x="2353" y="1007"/>
                    </a:lnTo>
                    <a:lnTo>
                      <a:pt x="2357" y="999"/>
                    </a:lnTo>
                    <a:lnTo>
                      <a:pt x="2361" y="995"/>
                    </a:lnTo>
                    <a:lnTo>
                      <a:pt x="2365" y="988"/>
                    </a:lnTo>
                    <a:lnTo>
                      <a:pt x="2369" y="983"/>
                    </a:lnTo>
                    <a:lnTo>
                      <a:pt x="2373" y="976"/>
                    </a:lnTo>
                    <a:lnTo>
                      <a:pt x="2377" y="971"/>
                    </a:lnTo>
                    <a:lnTo>
                      <a:pt x="2381" y="965"/>
                    </a:lnTo>
                    <a:lnTo>
                      <a:pt x="2385" y="959"/>
                    </a:lnTo>
                    <a:lnTo>
                      <a:pt x="2389" y="954"/>
                    </a:lnTo>
                    <a:lnTo>
                      <a:pt x="2393" y="948"/>
                    </a:lnTo>
                    <a:lnTo>
                      <a:pt x="2397" y="942"/>
                    </a:lnTo>
                    <a:lnTo>
                      <a:pt x="2401" y="937"/>
                    </a:lnTo>
                    <a:lnTo>
                      <a:pt x="2405" y="932"/>
                    </a:lnTo>
                    <a:lnTo>
                      <a:pt x="2409" y="926"/>
                    </a:lnTo>
                    <a:lnTo>
                      <a:pt x="2413" y="919"/>
                    </a:lnTo>
                    <a:lnTo>
                      <a:pt x="2416" y="914"/>
                    </a:lnTo>
                    <a:lnTo>
                      <a:pt x="2420" y="908"/>
                    </a:lnTo>
                    <a:lnTo>
                      <a:pt x="2424" y="902"/>
                    </a:lnTo>
                    <a:lnTo>
                      <a:pt x="2428" y="896"/>
                    </a:lnTo>
                    <a:lnTo>
                      <a:pt x="2432" y="891"/>
                    </a:lnTo>
                    <a:lnTo>
                      <a:pt x="2436" y="886"/>
                    </a:lnTo>
                    <a:lnTo>
                      <a:pt x="2440" y="880"/>
                    </a:lnTo>
                    <a:lnTo>
                      <a:pt x="2444" y="875"/>
                    </a:lnTo>
                    <a:lnTo>
                      <a:pt x="2448" y="871"/>
                    </a:lnTo>
                    <a:lnTo>
                      <a:pt x="2452" y="864"/>
                    </a:lnTo>
                    <a:lnTo>
                      <a:pt x="2456" y="857"/>
                    </a:lnTo>
                    <a:lnTo>
                      <a:pt x="2460" y="852"/>
                    </a:lnTo>
                    <a:lnTo>
                      <a:pt x="2464" y="846"/>
                    </a:lnTo>
                    <a:lnTo>
                      <a:pt x="2468" y="842"/>
                    </a:lnTo>
                    <a:lnTo>
                      <a:pt x="2472" y="837"/>
                    </a:lnTo>
                    <a:lnTo>
                      <a:pt x="2476" y="830"/>
                    </a:lnTo>
                    <a:lnTo>
                      <a:pt x="2480" y="824"/>
                    </a:lnTo>
                    <a:lnTo>
                      <a:pt x="2483" y="820"/>
                    </a:lnTo>
                    <a:lnTo>
                      <a:pt x="2487" y="814"/>
                    </a:lnTo>
                    <a:lnTo>
                      <a:pt x="2491" y="809"/>
                    </a:lnTo>
                    <a:lnTo>
                      <a:pt x="2495" y="804"/>
                    </a:lnTo>
                    <a:lnTo>
                      <a:pt x="2499" y="798"/>
                    </a:lnTo>
                    <a:lnTo>
                      <a:pt x="2503" y="792"/>
                    </a:lnTo>
                    <a:lnTo>
                      <a:pt x="2507" y="787"/>
                    </a:lnTo>
                    <a:lnTo>
                      <a:pt x="2511" y="781"/>
                    </a:lnTo>
                    <a:lnTo>
                      <a:pt x="2515" y="777"/>
                    </a:lnTo>
                    <a:lnTo>
                      <a:pt x="2519" y="771"/>
                    </a:lnTo>
                    <a:lnTo>
                      <a:pt x="2523" y="765"/>
                    </a:lnTo>
                    <a:lnTo>
                      <a:pt x="2527" y="760"/>
                    </a:lnTo>
                    <a:lnTo>
                      <a:pt x="2531" y="756"/>
                    </a:lnTo>
                    <a:lnTo>
                      <a:pt x="2535" y="750"/>
                    </a:lnTo>
                    <a:lnTo>
                      <a:pt x="2539" y="747"/>
                    </a:lnTo>
                    <a:lnTo>
                      <a:pt x="2543" y="740"/>
                    </a:lnTo>
                    <a:lnTo>
                      <a:pt x="2547" y="736"/>
                    </a:lnTo>
                    <a:lnTo>
                      <a:pt x="2551" y="730"/>
                    </a:lnTo>
                    <a:lnTo>
                      <a:pt x="2554" y="724"/>
                    </a:lnTo>
                    <a:lnTo>
                      <a:pt x="2558" y="720"/>
                    </a:lnTo>
                    <a:lnTo>
                      <a:pt x="2562" y="714"/>
                    </a:lnTo>
                    <a:lnTo>
                      <a:pt x="2566" y="711"/>
                    </a:lnTo>
                    <a:lnTo>
                      <a:pt x="2570" y="706"/>
                    </a:lnTo>
                    <a:lnTo>
                      <a:pt x="2574" y="700"/>
                    </a:lnTo>
                    <a:lnTo>
                      <a:pt x="2578" y="695"/>
                    </a:lnTo>
                    <a:lnTo>
                      <a:pt x="2582" y="691"/>
                    </a:lnTo>
                    <a:lnTo>
                      <a:pt x="2586" y="686"/>
                    </a:lnTo>
                    <a:lnTo>
                      <a:pt x="2590" y="680"/>
                    </a:lnTo>
                    <a:lnTo>
                      <a:pt x="2594" y="675"/>
                    </a:lnTo>
                    <a:lnTo>
                      <a:pt x="2598" y="670"/>
                    </a:lnTo>
                    <a:lnTo>
                      <a:pt x="2602" y="664"/>
                    </a:lnTo>
                    <a:lnTo>
                      <a:pt x="2606" y="661"/>
                    </a:lnTo>
                    <a:lnTo>
                      <a:pt x="2610" y="657"/>
                    </a:lnTo>
                    <a:lnTo>
                      <a:pt x="2614" y="651"/>
                    </a:lnTo>
                    <a:lnTo>
                      <a:pt x="2618" y="648"/>
                    </a:lnTo>
                    <a:lnTo>
                      <a:pt x="2621" y="643"/>
                    </a:lnTo>
                    <a:lnTo>
                      <a:pt x="2625" y="638"/>
                    </a:lnTo>
                    <a:lnTo>
                      <a:pt x="2629" y="631"/>
                    </a:lnTo>
                    <a:lnTo>
                      <a:pt x="2633" y="628"/>
                    </a:lnTo>
                    <a:lnTo>
                      <a:pt x="2637" y="624"/>
                    </a:lnTo>
                    <a:lnTo>
                      <a:pt x="2641" y="618"/>
                    </a:lnTo>
                    <a:lnTo>
                      <a:pt x="2645" y="613"/>
                    </a:lnTo>
                    <a:lnTo>
                      <a:pt x="2649" y="609"/>
                    </a:lnTo>
                    <a:lnTo>
                      <a:pt x="2653" y="605"/>
                    </a:lnTo>
                    <a:lnTo>
                      <a:pt x="2657" y="600"/>
                    </a:lnTo>
                    <a:lnTo>
                      <a:pt x="2661" y="596"/>
                    </a:lnTo>
                    <a:lnTo>
                      <a:pt x="2665" y="592"/>
                    </a:lnTo>
                    <a:lnTo>
                      <a:pt x="2669" y="585"/>
                    </a:lnTo>
                    <a:lnTo>
                      <a:pt x="2673" y="582"/>
                    </a:lnTo>
                    <a:lnTo>
                      <a:pt x="2677" y="577"/>
                    </a:lnTo>
                    <a:lnTo>
                      <a:pt x="2681" y="573"/>
                    </a:lnTo>
                    <a:lnTo>
                      <a:pt x="2685" y="569"/>
                    </a:lnTo>
                    <a:lnTo>
                      <a:pt x="2688" y="565"/>
                    </a:lnTo>
                    <a:lnTo>
                      <a:pt x="2692" y="559"/>
                    </a:lnTo>
                    <a:lnTo>
                      <a:pt x="2696" y="557"/>
                    </a:lnTo>
                    <a:lnTo>
                      <a:pt x="2700" y="552"/>
                    </a:lnTo>
                    <a:lnTo>
                      <a:pt x="2704" y="547"/>
                    </a:lnTo>
                    <a:lnTo>
                      <a:pt x="2708" y="540"/>
                    </a:lnTo>
                    <a:lnTo>
                      <a:pt x="2712" y="537"/>
                    </a:lnTo>
                    <a:lnTo>
                      <a:pt x="2716" y="534"/>
                    </a:lnTo>
                    <a:lnTo>
                      <a:pt x="2720" y="529"/>
                    </a:lnTo>
                    <a:lnTo>
                      <a:pt x="2724" y="524"/>
                    </a:lnTo>
                    <a:lnTo>
                      <a:pt x="2728" y="522"/>
                    </a:lnTo>
                    <a:lnTo>
                      <a:pt x="2732" y="517"/>
                    </a:lnTo>
                    <a:lnTo>
                      <a:pt x="2736" y="514"/>
                    </a:lnTo>
                    <a:lnTo>
                      <a:pt x="2740" y="509"/>
                    </a:lnTo>
                    <a:lnTo>
                      <a:pt x="2744" y="505"/>
                    </a:lnTo>
                    <a:lnTo>
                      <a:pt x="2748" y="500"/>
                    </a:lnTo>
                    <a:lnTo>
                      <a:pt x="2752" y="496"/>
                    </a:lnTo>
                    <a:lnTo>
                      <a:pt x="2756" y="492"/>
                    </a:lnTo>
                    <a:lnTo>
                      <a:pt x="2759" y="487"/>
                    </a:lnTo>
                    <a:lnTo>
                      <a:pt x="2763" y="484"/>
                    </a:lnTo>
                    <a:lnTo>
                      <a:pt x="2767" y="480"/>
                    </a:lnTo>
                    <a:lnTo>
                      <a:pt x="2771" y="477"/>
                    </a:lnTo>
                    <a:lnTo>
                      <a:pt x="2775" y="472"/>
                    </a:lnTo>
                    <a:lnTo>
                      <a:pt x="2779" y="468"/>
                    </a:lnTo>
                    <a:lnTo>
                      <a:pt x="2783" y="464"/>
                    </a:lnTo>
                    <a:lnTo>
                      <a:pt x="2787" y="459"/>
                    </a:lnTo>
                    <a:lnTo>
                      <a:pt x="2791" y="456"/>
                    </a:lnTo>
                    <a:lnTo>
                      <a:pt x="2795" y="453"/>
                    </a:lnTo>
                    <a:lnTo>
                      <a:pt x="2799" y="447"/>
                    </a:lnTo>
                    <a:lnTo>
                      <a:pt x="2803" y="444"/>
                    </a:lnTo>
                    <a:lnTo>
                      <a:pt x="2807" y="441"/>
                    </a:lnTo>
                    <a:lnTo>
                      <a:pt x="2811" y="437"/>
                    </a:lnTo>
                    <a:lnTo>
                      <a:pt x="2815" y="434"/>
                    </a:lnTo>
                    <a:lnTo>
                      <a:pt x="2819" y="430"/>
                    </a:lnTo>
                    <a:lnTo>
                      <a:pt x="2823" y="426"/>
                    </a:lnTo>
                    <a:lnTo>
                      <a:pt x="2826" y="423"/>
                    </a:lnTo>
                    <a:lnTo>
                      <a:pt x="2830" y="420"/>
                    </a:lnTo>
                    <a:lnTo>
                      <a:pt x="2834" y="416"/>
                    </a:lnTo>
                    <a:lnTo>
                      <a:pt x="2838" y="411"/>
                    </a:lnTo>
                    <a:lnTo>
                      <a:pt x="2842" y="407"/>
                    </a:lnTo>
                    <a:lnTo>
                      <a:pt x="2846" y="404"/>
                    </a:lnTo>
                    <a:lnTo>
                      <a:pt x="2850" y="401"/>
                    </a:lnTo>
                    <a:lnTo>
                      <a:pt x="2854" y="398"/>
                    </a:lnTo>
                    <a:lnTo>
                      <a:pt x="2858" y="393"/>
                    </a:lnTo>
                    <a:lnTo>
                      <a:pt x="2862" y="390"/>
                    </a:lnTo>
                    <a:lnTo>
                      <a:pt x="2866" y="387"/>
                    </a:lnTo>
                    <a:lnTo>
                      <a:pt x="2870" y="385"/>
                    </a:lnTo>
                    <a:lnTo>
                      <a:pt x="2874" y="379"/>
                    </a:lnTo>
                    <a:lnTo>
                      <a:pt x="2878" y="377"/>
                    </a:lnTo>
                    <a:lnTo>
                      <a:pt x="2882" y="373"/>
                    </a:lnTo>
                    <a:lnTo>
                      <a:pt x="2886" y="369"/>
                    </a:lnTo>
                    <a:lnTo>
                      <a:pt x="2890" y="364"/>
                    </a:lnTo>
                    <a:lnTo>
                      <a:pt x="2893" y="363"/>
                    </a:lnTo>
                    <a:lnTo>
                      <a:pt x="2897" y="361"/>
                    </a:lnTo>
                    <a:lnTo>
                      <a:pt x="2901" y="357"/>
                    </a:lnTo>
                    <a:lnTo>
                      <a:pt x="2905" y="353"/>
                    </a:lnTo>
                    <a:lnTo>
                      <a:pt x="2909" y="350"/>
                    </a:lnTo>
                    <a:lnTo>
                      <a:pt x="2913" y="346"/>
                    </a:lnTo>
                    <a:lnTo>
                      <a:pt x="2917" y="343"/>
                    </a:lnTo>
                    <a:lnTo>
                      <a:pt x="2921" y="341"/>
                    </a:lnTo>
                    <a:lnTo>
                      <a:pt x="2925" y="338"/>
                    </a:lnTo>
                    <a:lnTo>
                      <a:pt x="2929" y="333"/>
                    </a:lnTo>
                    <a:lnTo>
                      <a:pt x="2933" y="331"/>
                    </a:lnTo>
                    <a:lnTo>
                      <a:pt x="2937" y="328"/>
                    </a:lnTo>
                    <a:lnTo>
                      <a:pt x="2941" y="325"/>
                    </a:lnTo>
                    <a:lnTo>
                      <a:pt x="2945" y="320"/>
                    </a:lnTo>
                    <a:lnTo>
                      <a:pt x="2949" y="320"/>
                    </a:lnTo>
                    <a:lnTo>
                      <a:pt x="2953" y="315"/>
                    </a:lnTo>
                    <a:lnTo>
                      <a:pt x="2957" y="313"/>
                    </a:lnTo>
                    <a:lnTo>
                      <a:pt x="2961" y="309"/>
                    </a:lnTo>
                    <a:lnTo>
                      <a:pt x="2964" y="306"/>
                    </a:lnTo>
                    <a:lnTo>
                      <a:pt x="2968" y="304"/>
                    </a:lnTo>
                    <a:lnTo>
                      <a:pt x="2972" y="298"/>
                    </a:lnTo>
                    <a:lnTo>
                      <a:pt x="2976" y="298"/>
                    </a:lnTo>
                    <a:lnTo>
                      <a:pt x="2980" y="295"/>
                    </a:lnTo>
                    <a:lnTo>
                      <a:pt x="2984" y="291"/>
                    </a:lnTo>
                    <a:lnTo>
                      <a:pt x="2988" y="288"/>
                    </a:lnTo>
                    <a:lnTo>
                      <a:pt x="2992" y="286"/>
                    </a:lnTo>
                    <a:lnTo>
                      <a:pt x="2996" y="284"/>
                    </a:lnTo>
                    <a:lnTo>
                      <a:pt x="3000" y="280"/>
                    </a:lnTo>
                    <a:lnTo>
                      <a:pt x="3004" y="278"/>
                    </a:lnTo>
                    <a:lnTo>
                      <a:pt x="3008" y="274"/>
                    </a:lnTo>
                    <a:lnTo>
                      <a:pt x="3012" y="272"/>
                    </a:lnTo>
                    <a:lnTo>
                      <a:pt x="3016" y="270"/>
                    </a:lnTo>
                    <a:lnTo>
                      <a:pt x="3020" y="266"/>
                    </a:lnTo>
                    <a:lnTo>
                      <a:pt x="3024" y="266"/>
                    </a:lnTo>
                    <a:lnTo>
                      <a:pt x="3028" y="262"/>
                    </a:lnTo>
                    <a:lnTo>
                      <a:pt x="3031" y="259"/>
                    </a:lnTo>
                    <a:lnTo>
                      <a:pt x="3035" y="257"/>
                    </a:lnTo>
                    <a:lnTo>
                      <a:pt x="3039" y="255"/>
                    </a:lnTo>
                    <a:lnTo>
                      <a:pt x="3043" y="250"/>
                    </a:lnTo>
                    <a:lnTo>
                      <a:pt x="3047" y="249"/>
                    </a:lnTo>
                    <a:lnTo>
                      <a:pt x="3051" y="248"/>
                    </a:lnTo>
                    <a:lnTo>
                      <a:pt x="3055" y="244"/>
                    </a:lnTo>
                    <a:lnTo>
                      <a:pt x="3059" y="242"/>
                    </a:lnTo>
                    <a:lnTo>
                      <a:pt x="3063" y="239"/>
                    </a:lnTo>
                    <a:lnTo>
                      <a:pt x="3067" y="238"/>
                    </a:lnTo>
                    <a:lnTo>
                      <a:pt x="3071" y="233"/>
                    </a:lnTo>
                    <a:lnTo>
                      <a:pt x="3075" y="232"/>
                    </a:lnTo>
                    <a:lnTo>
                      <a:pt x="3079" y="230"/>
                    </a:lnTo>
                    <a:lnTo>
                      <a:pt x="3083" y="226"/>
                    </a:lnTo>
                    <a:lnTo>
                      <a:pt x="3087" y="225"/>
                    </a:lnTo>
                    <a:lnTo>
                      <a:pt x="3091" y="222"/>
                    </a:lnTo>
                    <a:lnTo>
                      <a:pt x="3095" y="219"/>
                    </a:lnTo>
                    <a:lnTo>
                      <a:pt x="3099" y="21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6" name="Line 4818"/>
              <p:cNvSpPr>
                <a:spLocks noChangeShapeType="1"/>
              </p:cNvSpPr>
              <p:nvPr/>
            </p:nvSpPr>
            <p:spPr bwMode="auto">
              <a:xfrm flipV="1">
                <a:off x="310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7" name="Line 4819"/>
              <p:cNvSpPr>
                <a:spLocks noChangeShapeType="1"/>
              </p:cNvSpPr>
              <p:nvPr/>
            </p:nvSpPr>
            <p:spPr bwMode="auto">
              <a:xfrm flipV="1">
                <a:off x="3107" y="2014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8" name="Line 4820"/>
              <p:cNvSpPr>
                <a:spLocks noChangeShapeType="1"/>
              </p:cNvSpPr>
              <p:nvPr/>
            </p:nvSpPr>
            <p:spPr bwMode="auto">
              <a:xfrm>
                <a:off x="3110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69" name="Line 4821"/>
              <p:cNvSpPr>
                <a:spLocks noChangeShapeType="1"/>
              </p:cNvSpPr>
              <p:nvPr/>
            </p:nvSpPr>
            <p:spPr bwMode="auto">
              <a:xfrm flipV="1">
                <a:off x="311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0" name="Freeform 4822"/>
              <p:cNvSpPr>
                <a:spLocks/>
              </p:cNvSpPr>
              <p:nvPr/>
            </p:nvSpPr>
            <p:spPr bwMode="auto">
              <a:xfrm flipV="1">
                <a:off x="3114" y="907"/>
                <a:ext cx="1699" cy="1108"/>
              </a:xfrm>
              <a:custGeom>
                <a:avLst/>
                <a:gdLst/>
                <a:ahLst/>
                <a:cxnLst>
                  <a:cxn ang="0">
                    <a:pos x="43" y="11"/>
                  </a:cxn>
                  <a:cxn ang="0">
                    <a:pos x="90" y="30"/>
                  </a:cxn>
                  <a:cxn ang="0">
                    <a:pos x="138" y="48"/>
                  </a:cxn>
                  <a:cxn ang="0">
                    <a:pos x="185" y="82"/>
                  </a:cxn>
                  <a:cxn ang="0">
                    <a:pos x="232" y="125"/>
                  </a:cxn>
                  <a:cxn ang="0">
                    <a:pos x="279" y="175"/>
                  </a:cxn>
                  <a:cxn ang="0">
                    <a:pos x="327" y="244"/>
                  </a:cxn>
                  <a:cxn ang="0">
                    <a:pos x="374" y="303"/>
                  </a:cxn>
                  <a:cxn ang="0">
                    <a:pos x="421" y="385"/>
                  </a:cxn>
                  <a:cxn ang="0">
                    <a:pos x="469" y="465"/>
                  </a:cxn>
                  <a:cxn ang="0">
                    <a:pos x="516" y="569"/>
                  </a:cxn>
                  <a:cxn ang="0">
                    <a:pos x="563" y="670"/>
                  </a:cxn>
                  <a:cxn ang="0">
                    <a:pos x="611" y="775"/>
                  </a:cxn>
                  <a:cxn ang="0">
                    <a:pos x="658" y="879"/>
                  </a:cxn>
                  <a:cxn ang="0">
                    <a:pos x="705" y="989"/>
                  </a:cxn>
                  <a:cxn ang="0">
                    <a:pos x="753" y="1095"/>
                  </a:cxn>
                  <a:cxn ang="0">
                    <a:pos x="800" y="1203"/>
                  </a:cxn>
                  <a:cxn ang="0">
                    <a:pos x="847" y="1300"/>
                  </a:cxn>
                  <a:cxn ang="0">
                    <a:pos x="894" y="1401"/>
                  </a:cxn>
                  <a:cxn ang="0">
                    <a:pos x="942" y="1489"/>
                  </a:cxn>
                  <a:cxn ang="0">
                    <a:pos x="989" y="1581"/>
                  </a:cxn>
                  <a:cxn ang="0">
                    <a:pos x="1036" y="1653"/>
                  </a:cxn>
                  <a:cxn ang="0">
                    <a:pos x="1084" y="1722"/>
                  </a:cxn>
                  <a:cxn ang="0">
                    <a:pos x="1131" y="1779"/>
                  </a:cxn>
                  <a:cxn ang="0">
                    <a:pos x="1178" y="1824"/>
                  </a:cxn>
                  <a:cxn ang="0">
                    <a:pos x="1226" y="1867"/>
                  </a:cxn>
                  <a:cxn ang="0">
                    <a:pos x="1273" y="1892"/>
                  </a:cxn>
                  <a:cxn ang="0">
                    <a:pos x="1320" y="1908"/>
                  </a:cxn>
                  <a:cxn ang="0">
                    <a:pos x="1368" y="1915"/>
                  </a:cxn>
                  <a:cxn ang="0">
                    <a:pos x="1415" y="1913"/>
                  </a:cxn>
                  <a:cxn ang="0">
                    <a:pos x="1462" y="1904"/>
                  </a:cxn>
                  <a:cxn ang="0">
                    <a:pos x="1510" y="1879"/>
                  </a:cxn>
                  <a:cxn ang="0">
                    <a:pos x="1557" y="1851"/>
                  </a:cxn>
                  <a:cxn ang="0">
                    <a:pos x="1604" y="1811"/>
                  </a:cxn>
                  <a:cxn ang="0">
                    <a:pos x="1651" y="1767"/>
                  </a:cxn>
                  <a:cxn ang="0">
                    <a:pos x="1699" y="1721"/>
                  </a:cxn>
                  <a:cxn ang="0">
                    <a:pos x="1746" y="1663"/>
                  </a:cxn>
                  <a:cxn ang="0">
                    <a:pos x="1793" y="1605"/>
                  </a:cxn>
                  <a:cxn ang="0">
                    <a:pos x="1841" y="1537"/>
                  </a:cxn>
                  <a:cxn ang="0">
                    <a:pos x="1888" y="1476"/>
                  </a:cxn>
                  <a:cxn ang="0">
                    <a:pos x="1935" y="1398"/>
                  </a:cxn>
                  <a:cxn ang="0">
                    <a:pos x="1983" y="1330"/>
                  </a:cxn>
                  <a:cxn ang="0">
                    <a:pos x="2030" y="1266"/>
                  </a:cxn>
                  <a:cxn ang="0">
                    <a:pos x="2077" y="1189"/>
                  </a:cxn>
                  <a:cxn ang="0">
                    <a:pos x="2125" y="1114"/>
                  </a:cxn>
                  <a:cxn ang="0">
                    <a:pos x="2172" y="1041"/>
                  </a:cxn>
                  <a:cxn ang="0">
                    <a:pos x="2219" y="972"/>
                  </a:cxn>
                  <a:cxn ang="0">
                    <a:pos x="2266" y="904"/>
                  </a:cxn>
                  <a:cxn ang="0">
                    <a:pos x="2314" y="833"/>
                  </a:cxn>
                  <a:cxn ang="0">
                    <a:pos x="2361" y="772"/>
                  </a:cxn>
                  <a:cxn ang="0">
                    <a:pos x="2408" y="715"/>
                  </a:cxn>
                  <a:cxn ang="0">
                    <a:pos x="2456" y="651"/>
                  </a:cxn>
                  <a:cxn ang="0">
                    <a:pos x="2503" y="592"/>
                  </a:cxn>
                  <a:cxn ang="0">
                    <a:pos x="2550" y="540"/>
                  </a:cxn>
                  <a:cxn ang="0">
                    <a:pos x="2598" y="488"/>
                  </a:cxn>
                  <a:cxn ang="0">
                    <a:pos x="2645" y="440"/>
                  </a:cxn>
                  <a:cxn ang="0">
                    <a:pos x="2692" y="394"/>
                  </a:cxn>
                  <a:cxn ang="0">
                    <a:pos x="2740" y="351"/>
                  </a:cxn>
                  <a:cxn ang="0">
                    <a:pos x="2787" y="314"/>
                  </a:cxn>
                  <a:cxn ang="0">
                    <a:pos x="2834" y="283"/>
                  </a:cxn>
                  <a:cxn ang="0">
                    <a:pos x="2881" y="244"/>
                  </a:cxn>
                  <a:cxn ang="0">
                    <a:pos x="2929" y="221"/>
                  </a:cxn>
                </a:cxnLst>
                <a:rect l="0" t="0" r="r" b="b"/>
                <a:pathLst>
                  <a:path w="2949" h="1924">
                    <a:moveTo>
                      <a:pt x="0" y="0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9" y="3"/>
                    </a:lnTo>
                    <a:lnTo>
                      <a:pt x="23" y="2"/>
                    </a:lnTo>
                    <a:lnTo>
                      <a:pt x="27" y="7"/>
                    </a:lnTo>
                    <a:lnTo>
                      <a:pt x="31" y="5"/>
                    </a:lnTo>
                    <a:lnTo>
                      <a:pt x="35" y="11"/>
                    </a:lnTo>
                    <a:lnTo>
                      <a:pt x="39" y="9"/>
                    </a:lnTo>
                    <a:lnTo>
                      <a:pt x="43" y="11"/>
                    </a:lnTo>
                    <a:lnTo>
                      <a:pt x="47" y="12"/>
                    </a:lnTo>
                    <a:lnTo>
                      <a:pt x="51" y="12"/>
                    </a:lnTo>
                    <a:lnTo>
                      <a:pt x="55" y="14"/>
                    </a:lnTo>
                    <a:lnTo>
                      <a:pt x="59" y="16"/>
                    </a:lnTo>
                    <a:lnTo>
                      <a:pt x="63" y="12"/>
                    </a:lnTo>
                    <a:lnTo>
                      <a:pt x="67" y="16"/>
                    </a:lnTo>
                    <a:lnTo>
                      <a:pt x="71" y="18"/>
                    </a:lnTo>
                    <a:lnTo>
                      <a:pt x="74" y="23"/>
                    </a:lnTo>
                    <a:lnTo>
                      <a:pt x="78" y="23"/>
                    </a:lnTo>
                    <a:lnTo>
                      <a:pt x="82" y="18"/>
                    </a:lnTo>
                    <a:lnTo>
                      <a:pt x="86" y="25"/>
                    </a:lnTo>
                    <a:lnTo>
                      <a:pt x="90" y="30"/>
                    </a:lnTo>
                    <a:lnTo>
                      <a:pt x="94" y="32"/>
                    </a:lnTo>
                    <a:lnTo>
                      <a:pt x="98" y="30"/>
                    </a:lnTo>
                    <a:lnTo>
                      <a:pt x="102" y="27"/>
                    </a:lnTo>
                    <a:lnTo>
                      <a:pt x="106" y="34"/>
                    </a:lnTo>
                    <a:lnTo>
                      <a:pt x="110" y="36"/>
                    </a:lnTo>
                    <a:lnTo>
                      <a:pt x="114" y="39"/>
                    </a:lnTo>
                    <a:lnTo>
                      <a:pt x="118" y="41"/>
                    </a:lnTo>
                    <a:lnTo>
                      <a:pt x="122" y="48"/>
                    </a:lnTo>
                    <a:lnTo>
                      <a:pt x="126" y="44"/>
                    </a:lnTo>
                    <a:lnTo>
                      <a:pt x="130" y="48"/>
                    </a:lnTo>
                    <a:lnTo>
                      <a:pt x="134" y="50"/>
                    </a:lnTo>
                    <a:lnTo>
                      <a:pt x="138" y="48"/>
                    </a:lnTo>
                    <a:lnTo>
                      <a:pt x="141" y="50"/>
                    </a:lnTo>
                    <a:lnTo>
                      <a:pt x="145" y="55"/>
                    </a:lnTo>
                    <a:lnTo>
                      <a:pt x="149" y="60"/>
                    </a:lnTo>
                    <a:lnTo>
                      <a:pt x="153" y="59"/>
                    </a:lnTo>
                    <a:lnTo>
                      <a:pt x="157" y="64"/>
                    </a:lnTo>
                    <a:lnTo>
                      <a:pt x="161" y="66"/>
                    </a:lnTo>
                    <a:lnTo>
                      <a:pt x="165" y="69"/>
                    </a:lnTo>
                    <a:lnTo>
                      <a:pt x="169" y="69"/>
                    </a:lnTo>
                    <a:lnTo>
                      <a:pt x="173" y="75"/>
                    </a:lnTo>
                    <a:lnTo>
                      <a:pt x="177" y="77"/>
                    </a:lnTo>
                    <a:lnTo>
                      <a:pt x="181" y="78"/>
                    </a:lnTo>
                    <a:lnTo>
                      <a:pt x="185" y="82"/>
                    </a:lnTo>
                    <a:lnTo>
                      <a:pt x="189" y="82"/>
                    </a:lnTo>
                    <a:lnTo>
                      <a:pt x="193" y="91"/>
                    </a:lnTo>
                    <a:lnTo>
                      <a:pt x="197" y="89"/>
                    </a:lnTo>
                    <a:lnTo>
                      <a:pt x="201" y="96"/>
                    </a:lnTo>
                    <a:lnTo>
                      <a:pt x="205" y="98"/>
                    </a:lnTo>
                    <a:lnTo>
                      <a:pt x="209" y="105"/>
                    </a:lnTo>
                    <a:lnTo>
                      <a:pt x="212" y="105"/>
                    </a:lnTo>
                    <a:lnTo>
                      <a:pt x="216" y="105"/>
                    </a:lnTo>
                    <a:lnTo>
                      <a:pt x="220" y="112"/>
                    </a:lnTo>
                    <a:lnTo>
                      <a:pt x="224" y="118"/>
                    </a:lnTo>
                    <a:lnTo>
                      <a:pt x="228" y="118"/>
                    </a:lnTo>
                    <a:lnTo>
                      <a:pt x="232" y="125"/>
                    </a:lnTo>
                    <a:lnTo>
                      <a:pt x="236" y="128"/>
                    </a:lnTo>
                    <a:lnTo>
                      <a:pt x="240" y="135"/>
                    </a:lnTo>
                    <a:lnTo>
                      <a:pt x="244" y="134"/>
                    </a:lnTo>
                    <a:lnTo>
                      <a:pt x="248" y="137"/>
                    </a:lnTo>
                    <a:lnTo>
                      <a:pt x="252" y="148"/>
                    </a:lnTo>
                    <a:lnTo>
                      <a:pt x="256" y="148"/>
                    </a:lnTo>
                    <a:lnTo>
                      <a:pt x="260" y="155"/>
                    </a:lnTo>
                    <a:lnTo>
                      <a:pt x="264" y="153"/>
                    </a:lnTo>
                    <a:lnTo>
                      <a:pt x="268" y="160"/>
                    </a:lnTo>
                    <a:lnTo>
                      <a:pt x="272" y="167"/>
                    </a:lnTo>
                    <a:lnTo>
                      <a:pt x="276" y="171"/>
                    </a:lnTo>
                    <a:lnTo>
                      <a:pt x="279" y="175"/>
                    </a:lnTo>
                    <a:lnTo>
                      <a:pt x="283" y="182"/>
                    </a:lnTo>
                    <a:lnTo>
                      <a:pt x="287" y="187"/>
                    </a:lnTo>
                    <a:lnTo>
                      <a:pt x="291" y="191"/>
                    </a:lnTo>
                    <a:lnTo>
                      <a:pt x="295" y="200"/>
                    </a:lnTo>
                    <a:lnTo>
                      <a:pt x="299" y="200"/>
                    </a:lnTo>
                    <a:lnTo>
                      <a:pt x="303" y="205"/>
                    </a:lnTo>
                    <a:lnTo>
                      <a:pt x="307" y="214"/>
                    </a:lnTo>
                    <a:lnTo>
                      <a:pt x="311" y="217"/>
                    </a:lnTo>
                    <a:lnTo>
                      <a:pt x="315" y="221"/>
                    </a:lnTo>
                    <a:lnTo>
                      <a:pt x="319" y="219"/>
                    </a:lnTo>
                    <a:lnTo>
                      <a:pt x="323" y="233"/>
                    </a:lnTo>
                    <a:lnTo>
                      <a:pt x="327" y="244"/>
                    </a:lnTo>
                    <a:lnTo>
                      <a:pt x="331" y="246"/>
                    </a:lnTo>
                    <a:lnTo>
                      <a:pt x="335" y="248"/>
                    </a:lnTo>
                    <a:lnTo>
                      <a:pt x="339" y="255"/>
                    </a:lnTo>
                    <a:lnTo>
                      <a:pt x="343" y="266"/>
                    </a:lnTo>
                    <a:lnTo>
                      <a:pt x="346" y="267"/>
                    </a:lnTo>
                    <a:lnTo>
                      <a:pt x="350" y="273"/>
                    </a:lnTo>
                    <a:lnTo>
                      <a:pt x="354" y="280"/>
                    </a:lnTo>
                    <a:lnTo>
                      <a:pt x="358" y="282"/>
                    </a:lnTo>
                    <a:lnTo>
                      <a:pt x="362" y="296"/>
                    </a:lnTo>
                    <a:lnTo>
                      <a:pt x="366" y="301"/>
                    </a:lnTo>
                    <a:lnTo>
                      <a:pt x="370" y="301"/>
                    </a:lnTo>
                    <a:lnTo>
                      <a:pt x="374" y="303"/>
                    </a:lnTo>
                    <a:lnTo>
                      <a:pt x="378" y="314"/>
                    </a:lnTo>
                    <a:lnTo>
                      <a:pt x="382" y="317"/>
                    </a:lnTo>
                    <a:lnTo>
                      <a:pt x="386" y="330"/>
                    </a:lnTo>
                    <a:lnTo>
                      <a:pt x="390" y="333"/>
                    </a:lnTo>
                    <a:lnTo>
                      <a:pt x="394" y="344"/>
                    </a:lnTo>
                    <a:lnTo>
                      <a:pt x="398" y="342"/>
                    </a:lnTo>
                    <a:lnTo>
                      <a:pt x="402" y="353"/>
                    </a:lnTo>
                    <a:lnTo>
                      <a:pt x="406" y="360"/>
                    </a:lnTo>
                    <a:lnTo>
                      <a:pt x="410" y="371"/>
                    </a:lnTo>
                    <a:lnTo>
                      <a:pt x="414" y="378"/>
                    </a:lnTo>
                    <a:lnTo>
                      <a:pt x="417" y="380"/>
                    </a:lnTo>
                    <a:lnTo>
                      <a:pt x="421" y="385"/>
                    </a:lnTo>
                    <a:lnTo>
                      <a:pt x="425" y="399"/>
                    </a:lnTo>
                    <a:lnTo>
                      <a:pt x="429" y="403"/>
                    </a:lnTo>
                    <a:lnTo>
                      <a:pt x="433" y="406"/>
                    </a:lnTo>
                    <a:lnTo>
                      <a:pt x="437" y="415"/>
                    </a:lnTo>
                    <a:lnTo>
                      <a:pt x="441" y="422"/>
                    </a:lnTo>
                    <a:lnTo>
                      <a:pt x="445" y="422"/>
                    </a:lnTo>
                    <a:lnTo>
                      <a:pt x="449" y="435"/>
                    </a:lnTo>
                    <a:lnTo>
                      <a:pt x="453" y="447"/>
                    </a:lnTo>
                    <a:lnTo>
                      <a:pt x="457" y="451"/>
                    </a:lnTo>
                    <a:lnTo>
                      <a:pt x="461" y="460"/>
                    </a:lnTo>
                    <a:lnTo>
                      <a:pt x="465" y="462"/>
                    </a:lnTo>
                    <a:lnTo>
                      <a:pt x="469" y="465"/>
                    </a:lnTo>
                    <a:lnTo>
                      <a:pt x="473" y="478"/>
                    </a:lnTo>
                    <a:lnTo>
                      <a:pt x="477" y="487"/>
                    </a:lnTo>
                    <a:lnTo>
                      <a:pt x="481" y="490"/>
                    </a:lnTo>
                    <a:lnTo>
                      <a:pt x="484" y="499"/>
                    </a:lnTo>
                    <a:lnTo>
                      <a:pt x="488" y="513"/>
                    </a:lnTo>
                    <a:lnTo>
                      <a:pt x="492" y="524"/>
                    </a:lnTo>
                    <a:lnTo>
                      <a:pt x="496" y="524"/>
                    </a:lnTo>
                    <a:lnTo>
                      <a:pt x="500" y="529"/>
                    </a:lnTo>
                    <a:lnTo>
                      <a:pt x="504" y="547"/>
                    </a:lnTo>
                    <a:lnTo>
                      <a:pt x="508" y="551"/>
                    </a:lnTo>
                    <a:lnTo>
                      <a:pt x="512" y="554"/>
                    </a:lnTo>
                    <a:lnTo>
                      <a:pt x="516" y="569"/>
                    </a:lnTo>
                    <a:lnTo>
                      <a:pt x="520" y="579"/>
                    </a:lnTo>
                    <a:lnTo>
                      <a:pt x="524" y="585"/>
                    </a:lnTo>
                    <a:lnTo>
                      <a:pt x="528" y="594"/>
                    </a:lnTo>
                    <a:lnTo>
                      <a:pt x="532" y="603"/>
                    </a:lnTo>
                    <a:lnTo>
                      <a:pt x="536" y="610"/>
                    </a:lnTo>
                    <a:lnTo>
                      <a:pt x="540" y="617"/>
                    </a:lnTo>
                    <a:lnTo>
                      <a:pt x="544" y="629"/>
                    </a:lnTo>
                    <a:lnTo>
                      <a:pt x="548" y="631"/>
                    </a:lnTo>
                    <a:lnTo>
                      <a:pt x="552" y="642"/>
                    </a:lnTo>
                    <a:lnTo>
                      <a:pt x="555" y="651"/>
                    </a:lnTo>
                    <a:lnTo>
                      <a:pt x="559" y="658"/>
                    </a:lnTo>
                    <a:lnTo>
                      <a:pt x="563" y="670"/>
                    </a:lnTo>
                    <a:lnTo>
                      <a:pt x="567" y="676"/>
                    </a:lnTo>
                    <a:lnTo>
                      <a:pt x="571" y="685"/>
                    </a:lnTo>
                    <a:lnTo>
                      <a:pt x="575" y="695"/>
                    </a:lnTo>
                    <a:lnTo>
                      <a:pt x="579" y="697"/>
                    </a:lnTo>
                    <a:lnTo>
                      <a:pt x="583" y="711"/>
                    </a:lnTo>
                    <a:lnTo>
                      <a:pt x="587" y="717"/>
                    </a:lnTo>
                    <a:lnTo>
                      <a:pt x="591" y="729"/>
                    </a:lnTo>
                    <a:lnTo>
                      <a:pt x="595" y="736"/>
                    </a:lnTo>
                    <a:lnTo>
                      <a:pt x="599" y="745"/>
                    </a:lnTo>
                    <a:lnTo>
                      <a:pt x="603" y="756"/>
                    </a:lnTo>
                    <a:lnTo>
                      <a:pt x="607" y="763"/>
                    </a:lnTo>
                    <a:lnTo>
                      <a:pt x="611" y="775"/>
                    </a:lnTo>
                    <a:lnTo>
                      <a:pt x="615" y="781"/>
                    </a:lnTo>
                    <a:lnTo>
                      <a:pt x="619" y="788"/>
                    </a:lnTo>
                    <a:lnTo>
                      <a:pt x="622" y="795"/>
                    </a:lnTo>
                    <a:lnTo>
                      <a:pt x="626" y="806"/>
                    </a:lnTo>
                    <a:lnTo>
                      <a:pt x="630" y="813"/>
                    </a:lnTo>
                    <a:lnTo>
                      <a:pt x="634" y="824"/>
                    </a:lnTo>
                    <a:lnTo>
                      <a:pt x="638" y="836"/>
                    </a:lnTo>
                    <a:lnTo>
                      <a:pt x="642" y="841"/>
                    </a:lnTo>
                    <a:lnTo>
                      <a:pt x="646" y="854"/>
                    </a:lnTo>
                    <a:lnTo>
                      <a:pt x="650" y="863"/>
                    </a:lnTo>
                    <a:lnTo>
                      <a:pt x="654" y="874"/>
                    </a:lnTo>
                    <a:lnTo>
                      <a:pt x="658" y="879"/>
                    </a:lnTo>
                    <a:lnTo>
                      <a:pt x="662" y="888"/>
                    </a:lnTo>
                    <a:lnTo>
                      <a:pt x="666" y="897"/>
                    </a:lnTo>
                    <a:lnTo>
                      <a:pt x="670" y="909"/>
                    </a:lnTo>
                    <a:lnTo>
                      <a:pt x="674" y="913"/>
                    </a:lnTo>
                    <a:lnTo>
                      <a:pt x="678" y="923"/>
                    </a:lnTo>
                    <a:lnTo>
                      <a:pt x="682" y="934"/>
                    </a:lnTo>
                    <a:lnTo>
                      <a:pt x="686" y="938"/>
                    </a:lnTo>
                    <a:lnTo>
                      <a:pt x="689" y="952"/>
                    </a:lnTo>
                    <a:lnTo>
                      <a:pt x="693" y="957"/>
                    </a:lnTo>
                    <a:lnTo>
                      <a:pt x="697" y="966"/>
                    </a:lnTo>
                    <a:lnTo>
                      <a:pt x="701" y="981"/>
                    </a:lnTo>
                    <a:lnTo>
                      <a:pt x="705" y="989"/>
                    </a:lnTo>
                    <a:lnTo>
                      <a:pt x="709" y="993"/>
                    </a:lnTo>
                    <a:lnTo>
                      <a:pt x="713" y="1004"/>
                    </a:lnTo>
                    <a:lnTo>
                      <a:pt x="717" y="1011"/>
                    </a:lnTo>
                    <a:lnTo>
                      <a:pt x="721" y="1022"/>
                    </a:lnTo>
                    <a:lnTo>
                      <a:pt x="725" y="1036"/>
                    </a:lnTo>
                    <a:lnTo>
                      <a:pt x="729" y="1041"/>
                    </a:lnTo>
                    <a:lnTo>
                      <a:pt x="733" y="1048"/>
                    </a:lnTo>
                    <a:lnTo>
                      <a:pt x="737" y="1061"/>
                    </a:lnTo>
                    <a:lnTo>
                      <a:pt x="741" y="1061"/>
                    </a:lnTo>
                    <a:lnTo>
                      <a:pt x="745" y="1079"/>
                    </a:lnTo>
                    <a:lnTo>
                      <a:pt x="749" y="1086"/>
                    </a:lnTo>
                    <a:lnTo>
                      <a:pt x="753" y="1095"/>
                    </a:lnTo>
                    <a:lnTo>
                      <a:pt x="757" y="1100"/>
                    </a:lnTo>
                    <a:lnTo>
                      <a:pt x="760" y="1116"/>
                    </a:lnTo>
                    <a:lnTo>
                      <a:pt x="764" y="1120"/>
                    </a:lnTo>
                    <a:lnTo>
                      <a:pt x="768" y="1130"/>
                    </a:lnTo>
                    <a:lnTo>
                      <a:pt x="772" y="1143"/>
                    </a:lnTo>
                    <a:lnTo>
                      <a:pt x="776" y="1148"/>
                    </a:lnTo>
                    <a:lnTo>
                      <a:pt x="780" y="1157"/>
                    </a:lnTo>
                    <a:lnTo>
                      <a:pt x="784" y="1166"/>
                    </a:lnTo>
                    <a:lnTo>
                      <a:pt x="788" y="1175"/>
                    </a:lnTo>
                    <a:lnTo>
                      <a:pt x="792" y="1184"/>
                    </a:lnTo>
                    <a:lnTo>
                      <a:pt x="796" y="1193"/>
                    </a:lnTo>
                    <a:lnTo>
                      <a:pt x="800" y="1203"/>
                    </a:lnTo>
                    <a:lnTo>
                      <a:pt x="804" y="1209"/>
                    </a:lnTo>
                    <a:lnTo>
                      <a:pt x="808" y="1214"/>
                    </a:lnTo>
                    <a:lnTo>
                      <a:pt x="812" y="1227"/>
                    </a:lnTo>
                    <a:lnTo>
                      <a:pt x="816" y="1236"/>
                    </a:lnTo>
                    <a:lnTo>
                      <a:pt x="820" y="1244"/>
                    </a:lnTo>
                    <a:lnTo>
                      <a:pt x="824" y="1257"/>
                    </a:lnTo>
                    <a:lnTo>
                      <a:pt x="827" y="1266"/>
                    </a:lnTo>
                    <a:lnTo>
                      <a:pt x="831" y="1269"/>
                    </a:lnTo>
                    <a:lnTo>
                      <a:pt x="835" y="1273"/>
                    </a:lnTo>
                    <a:lnTo>
                      <a:pt x="839" y="1284"/>
                    </a:lnTo>
                    <a:lnTo>
                      <a:pt x="843" y="1296"/>
                    </a:lnTo>
                    <a:lnTo>
                      <a:pt x="847" y="1300"/>
                    </a:lnTo>
                    <a:lnTo>
                      <a:pt x="851" y="1309"/>
                    </a:lnTo>
                    <a:lnTo>
                      <a:pt x="855" y="1325"/>
                    </a:lnTo>
                    <a:lnTo>
                      <a:pt x="859" y="1330"/>
                    </a:lnTo>
                    <a:lnTo>
                      <a:pt x="863" y="1339"/>
                    </a:lnTo>
                    <a:lnTo>
                      <a:pt x="867" y="1351"/>
                    </a:lnTo>
                    <a:lnTo>
                      <a:pt x="871" y="1353"/>
                    </a:lnTo>
                    <a:lnTo>
                      <a:pt x="875" y="1366"/>
                    </a:lnTo>
                    <a:lnTo>
                      <a:pt x="879" y="1371"/>
                    </a:lnTo>
                    <a:lnTo>
                      <a:pt x="883" y="1375"/>
                    </a:lnTo>
                    <a:lnTo>
                      <a:pt x="887" y="1387"/>
                    </a:lnTo>
                    <a:lnTo>
                      <a:pt x="891" y="1396"/>
                    </a:lnTo>
                    <a:lnTo>
                      <a:pt x="894" y="1401"/>
                    </a:lnTo>
                    <a:lnTo>
                      <a:pt x="898" y="1408"/>
                    </a:lnTo>
                    <a:lnTo>
                      <a:pt x="902" y="1421"/>
                    </a:lnTo>
                    <a:lnTo>
                      <a:pt x="906" y="1426"/>
                    </a:lnTo>
                    <a:lnTo>
                      <a:pt x="910" y="1430"/>
                    </a:lnTo>
                    <a:lnTo>
                      <a:pt x="914" y="1444"/>
                    </a:lnTo>
                    <a:lnTo>
                      <a:pt x="918" y="1446"/>
                    </a:lnTo>
                    <a:lnTo>
                      <a:pt x="922" y="1460"/>
                    </a:lnTo>
                    <a:lnTo>
                      <a:pt x="926" y="1464"/>
                    </a:lnTo>
                    <a:lnTo>
                      <a:pt x="930" y="1474"/>
                    </a:lnTo>
                    <a:lnTo>
                      <a:pt x="934" y="1482"/>
                    </a:lnTo>
                    <a:lnTo>
                      <a:pt x="938" y="1482"/>
                    </a:lnTo>
                    <a:lnTo>
                      <a:pt x="942" y="1489"/>
                    </a:lnTo>
                    <a:lnTo>
                      <a:pt x="946" y="1501"/>
                    </a:lnTo>
                    <a:lnTo>
                      <a:pt x="950" y="1507"/>
                    </a:lnTo>
                    <a:lnTo>
                      <a:pt x="954" y="1515"/>
                    </a:lnTo>
                    <a:lnTo>
                      <a:pt x="958" y="1521"/>
                    </a:lnTo>
                    <a:lnTo>
                      <a:pt x="962" y="1532"/>
                    </a:lnTo>
                    <a:lnTo>
                      <a:pt x="965" y="1532"/>
                    </a:lnTo>
                    <a:lnTo>
                      <a:pt x="969" y="1540"/>
                    </a:lnTo>
                    <a:lnTo>
                      <a:pt x="973" y="1549"/>
                    </a:lnTo>
                    <a:lnTo>
                      <a:pt x="977" y="1556"/>
                    </a:lnTo>
                    <a:lnTo>
                      <a:pt x="981" y="1564"/>
                    </a:lnTo>
                    <a:lnTo>
                      <a:pt x="985" y="1567"/>
                    </a:lnTo>
                    <a:lnTo>
                      <a:pt x="989" y="1581"/>
                    </a:lnTo>
                    <a:lnTo>
                      <a:pt x="993" y="1580"/>
                    </a:lnTo>
                    <a:lnTo>
                      <a:pt x="997" y="1587"/>
                    </a:lnTo>
                    <a:lnTo>
                      <a:pt x="1001" y="1597"/>
                    </a:lnTo>
                    <a:lnTo>
                      <a:pt x="1005" y="1603"/>
                    </a:lnTo>
                    <a:lnTo>
                      <a:pt x="1009" y="1612"/>
                    </a:lnTo>
                    <a:lnTo>
                      <a:pt x="1013" y="1621"/>
                    </a:lnTo>
                    <a:lnTo>
                      <a:pt x="1017" y="1626"/>
                    </a:lnTo>
                    <a:lnTo>
                      <a:pt x="1021" y="1628"/>
                    </a:lnTo>
                    <a:lnTo>
                      <a:pt x="1025" y="1635"/>
                    </a:lnTo>
                    <a:lnTo>
                      <a:pt x="1029" y="1638"/>
                    </a:lnTo>
                    <a:lnTo>
                      <a:pt x="1032" y="1642"/>
                    </a:lnTo>
                    <a:lnTo>
                      <a:pt x="1036" y="1653"/>
                    </a:lnTo>
                    <a:lnTo>
                      <a:pt x="1040" y="1663"/>
                    </a:lnTo>
                    <a:lnTo>
                      <a:pt x="1044" y="1665"/>
                    </a:lnTo>
                    <a:lnTo>
                      <a:pt x="1048" y="1672"/>
                    </a:lnTo>
                    <a:lnTo>
                      <a:pt x="1052" y="1678"/>
                    </a:lnTo>
                    <a:lnTo>
                      <a:pt x="1056" y="1681"/>
                    </a:lnTo>
                    <a:lnTo>
                      <a:pt x="1060" y="1685"/>
                    </a:lnTo>
                    <a:lnTo>
                      <a:pt x="1064" y="1697"/>
                    </a:lnTo>
                    <a:lnTo>
                      <a:pt x="1068" y="1703"/>
                    </a:lnTo>
                    <a:lnTo>
                      <a:pt x="1072" y="1710"/>
                    </a:lnTo>
                    <a:lnTo>
                      <a:pt x="1076" y="1715"/>
                    </a:lnTo>
                    <a:lnTo>
                      <a:pt x="1080" y="1717"/>
                    </a:lnTo>
                    <a:lnTo>
                      <a:pt x="1084" y="1722"/>
                    </a:lnTo>
                    <a:lnTo>
                      <a:pt x="1088" y="1728"/>
                    </a:lnTo>
                    <a:lnTo>
                      <a:pt x="1092" y="1731"/>
                    </a:lnTo>
                    <a:lnTo>
                      <a:pt x="1096" y="1733"/>
                    </a:lnTo>
                    <a:lnTo>
                      <a:pt x="1100" y="1742"/>
                    </a:lnTo>
                    <a:lnTo>
                      <a:pt x="1103" y="1751"/>
                    </a:lnTo>
                    <a:lnTo>
                      <a:pt x="1107" y="1754"/>
                    </a:lnTo>
                    <a:lnTo>
                      <a:pt x="1111" y="1756"/>
                    </a:lnTo>
                    <a:lnTo>
                      <a:pt x="1115" y="1762"/>
                    </a:lnTo>
                    <a:lnTo>
                      <a:pt x="1119" y="1765"/>
                    </a:lnTo>
                    <a:lnTo>
                      <a:pt x="1123" y="1770"/>
                    </a:lnTo>
                    <a:lnTo>
                      <a:pt x="1127" y="1778"/>
                    </a:lnTo>
                    <a:lnTo>
                      <a:pt x="1131" y="1779"/>
                    </a:lnTo>
                    <a:lnTo>
                      <a:pt x="1135" y="1781"/>
                    </a:lnTo>
                    <a:lnTo>
                      <a:pt x="1139" y="1792"/>
                    </a:lnTo>
                    <a:lnTo>
                      <a:pt x="1143" y="1790"/>
                    </a:lnTo>
                    <a:lnTo>
                      <a:pt x="1147" y="1795"/>
                    </a:lnTo>
                    <a:lnTo>
                      <a:pt x="1151" y="1801"/>
                    </a:lnTo>
                    <a:lnTo>
                      <a:pt x="1155" y="1803"/>
                    </a:lnTo>
                    <a:lnTo>
                      <a:pt x="1159" y="1810"/>
                    </a:lnTo>
                    <a:lnTo>
                      <a:pt x="1163" y="1819"/>
                    </a:lnTo>
                    <a:lnTo>
                      <a:pt x="1167" y="1815"/>
                    </a:lnTo>
                    <a:lnTo>
                      <a:pt x="1170" y="1822"/>
                    </a:lnTo>
                    <a:lnTo>
                      <a:pt x="1174" y="1826"/>
                    </a:lnTo>
                    <a:lnTo>
                      <a:pt x="1178" y="1824"/>
                    </a:lnTo>
                    <a:lnTo>
                      <a:pt x="1182" y="1829"/>
                    </a:lnTo>
                    <a:lnTo>
                      <a:pt x="1186" y="1833"/>
                    </a:lnTo>
                    <a:lnTo>
                      <a:pt x="1190" y="1842"/>
                    </a:lnTo>
                    <a:lnTo>
                      <a:pt x="1194" y="1842"/>
                    </a:lnTo>
                    <a:lnTo>
                      <a:pt x="1198" y="1844"/>
                    </a:lnTo>
                    <a:lnTo>
                      <a:pt x="1202" y="1847"/>
                    </a:lnTo>
                    <a:lnTo>
                      <a:pt x="1206" y="1849"/>
                    </a:lnTo>
                    <a:lnTo>
                      <a:pt x="1210" y="1852"/>
                    </a:lnTo>
                    <a:lnTo>
                      <a:pt x="1214" y="1856"/>
                    </a:lnTo>
                    <a:lnTo>
                      <a:pt x="1218" y="1860"/>
                    </a:lnTo>
                    <a:lnTo>
                      <a:pt x="1222" y="1861"/>
                    </a:lnTo>
                    <a:lnTo>
                      <a:pt x="1226" y="1867"/>
                    </a:lnTo>
                    <a:lnTo>
                      <a:pt x="1230" y="1867"/>
                    </a:lnTo>
                    <a:lnTo>
                      <a:pt x="1234" y="1863"/>
                    </a:lnTo>
                    <a:lnTo>
                      <a:pt x="1237" y="1872"/>
                    </a:lnTo>
                    <a:lnTo>
                      <a:pt x="1241" y="1870"/>
                    </a:lnTo>
                    <a:lnTo>
                      <a:pt x="1245" y="1876"/>
                    </a:lnTo>
                    <a:lnTo>
                      <a:pt x="1249" y="1883"/>
                    </a:lnTo>
                    <a:lnTo>
                      <a:pt x="1253" y="1888"/>
                    </a:lnTo>
                    <a:lnTo>
                      <a:pt x="1257" y="1883"/>
                    </a:lnTo>
                    <a:lnTo>
                      <a:pt x="1261" y="1892"/>
                    </a:lnTo>
                    <a:lnTo>
                      <a:pt x="1265" y="1890"/>
                    </a:lnTo>
                    <a:lnTo>
                      <a:pt x="1269" y="1886"/>
                    </a:lnTo>
                    <a:lnTo>
                      <a:pt x="1273" y="1892"/>
                    </a:lnTo>
                    <a:lnTo>
                      <a:pt x="1277" y="1892"/>
                    </a:lnTo>
                    <a:lnTo>
                      <a:pt x="1281" y="1895"/>
                    </a:lnTo>
                    <a:lnTo>
                      <a:pt x="1285" y="1899"/>
                    </a:lnTo>
                    <a:lnTo>
                      <a:pt x="1289" y="1893"/>
                    </a:lnTo>
                    <a:lnTo>
                      <a:pt x="1293" y="1901"/>
                    </a:lnTo>
                    <a:lnTo>
                      <a:pt x="1297" y="1901"/>
                    </a:lnTo>
                    <a:lnTo>
                      <a:pt x="1301" y="1906"/>
                    </a:lnTo>
                    <a:lnTo>
                      <a:pt x="1305" y="1906"/>
                    </a:lnTo>
                    <a:lnTo>
                      <a:pt x="1308" y="1908"/>
                    </a:lnTo>
                    <a:lnTo>
                      <a:pt x="1312" y="1904"/>
                    </a:lnTo>
                    <a:lnTo>
                      <a:pt x="1316" y="1906"/>
                    </a:lnTo>
                    <a:lnTo>
                      <a:pt x="1320" y="1908"/>
                    </a:lnTo>
                    <a:lnTo>
                      <a:pt x="1324" y="1911"/>
                    </a:lnTo>
                    <a:lnTo>
                      <a:pt x="1328" y="1911"/>
                    </a:lnTo>
                    <a:lnTo>
                      <a:pt x="1332" y="1917"/>
                    </a:lnTo>
                    <a:lnTo>
                      <a:pt x="1336" y="1910"/>
                    </a:lnTo>
                    <a:lnTo>
                      <a:pt x="1340" y="1913"/>
                    </a:lnTo>
                    <a:lnTo>
                      <a:pt x="1344" y="1913"/>
                    </a:lnTo>
                    <a:lnTo>
                      <a:pt x="1348" y="1911"/>
                    </a:lnTo>
                    <a:lnTo>
                      <a:pt x="1352" y="1915"/>
                    </a:lnTo>
                    <a:lnTo>
                      <a:pt x="1356" y="1917"/>
                    </a:lnTo>
                    <a:lnTo>
                      <a:pt x="1360" y="1915"/>
                    </a:lnTo>
                    <a:lnTo>
                      <a:pt x="1364" y="1913"/>
                    </a:lnTo>
                    <a:lnTo>
                      <a:pt x="1368" y="1915"/>
                    </a:lnTo>
                    <a:lnTo>
                      <a:pt x="1372" y="1918"/>
                    </a:lnTo>
                    <a:lnTo>
                      <a:pt x="1375" y="1918"/>
                    </a:lnTo>
                    <a:lnTo>
                      <a:pt x="1379" y="1918"/>
                    </a:lnTo>
                    <a:lnTo>
                      <a:pt x="1383" y="1922"/>
                    </a:lnTo>
                    <a:lnTo>
                      <a:pt x="1387" y="1917"/>
                    </a:lnTo>
                    <a:lnTo>
                      <a:pt x="1391" y="1915"/>
                    </a:lnTo>
                    <a:lnTo>
                      <a:pt x="1395" y="1915"/>
                    </a:lnTo>
                    <a:lnTo>
                      <a:pt x="1399" y="1917"/>
                    </a:lnTo>
                    <a:lnTo>
                      <a:pt x="1403" y="1917"/>
                    </a:lnTo>
                    <a:lnTo>
                      <a:pt x="1407" y="1924"/>
                    </a:lnTo>
                    <a:lnTo>
                      <a:pt x="1411" y="1915"/>
                    </a:lnTo>
                    <a:lnTo>
                      <a:pt x="1415" y="1913"/>
                    </a:lnTo>
                    <a:lnTo>
                      <a:pt x="1419" y="1915"/>
                    </a:lnTo>
                    <a:lnTo>
                      <a:pt x="1423" y="1908"/>
                    </a:lnTo>
                    <a:lnTo>
                      <a:pt x="1427" y="1910"/>
                    </a:lnTo>
                    <a:lnTo>
                      <a:pt x="1431" y="1910"/>
                    </a:lnTo>
                    <a:lnTo>
                      <a:pt x="1435" y="1906"/>
                    </a:lnTo>
                    <a:lnTo>
                      <a:pt x="1439" y="1911"/>
                    </a:lnTo>
                    <a:lnTo>
                      <a:pt x="1442" y="1904"/>
                    </a:lnTo>
                    <a:lnTo>
                      <a:pt x="1446" y="1904"/>
                    </a:lnTo>
                    <a:lnTo>
                      <a:pt x="1450" y="1904"/>
                    </a:lnTo>
                    <a:lnTo>
                      <a:pt x="1454" y="1904"/>
                    </a:lnTo>
                    <a:lnTo>
                      <a:pt x="1458" y="1904"/>
                    </a:lnTo>
                    <a:lnTo>
                      <a:pt x="1462" y="1904"/>
                    </a:lnTo>
                    <a:lnTo>
                      <a:pt x="1466" y="1901"/>
                    </a:lnTo>
                    <a:lnTo>
                      <a:pt x="1470" y="1895"/>
                    </a:lnTo>
                    <a:lnTo>
                      <a:pt x="1474" y="1893"/>
                    </a:lnTo>
                    <a:lnTo>
                      <a:pt x="1478" y="1897"/>
                    </a:lnTo>
                    <a:lnTo>
                      <a:pt x="1482" y="1892"/>
                    </a:lnTo>
                    <a:lnTo>
                      <a:pt x="1486" y="1893"/>
                    </a:lnTo>
                    <a:lnTo>
                      <a:pt x="1490" y="1890"/>
                    </a:lnTo>
                    <a:lnTo>
                      <a:pt x="1494" y="1886"/>
                    </a:lnTo>
                    <a:lnTo>
                      <a:pt x="1498" y="1885"/>
                    </a:lnTo>
                    <a:lnTo>
                      <a:pt x="1502" y="1883"/>
                    </a:lnTo>
                    <a:lnTo>
                      <a:pt x="1506" y="1876"/>
                    </a:lnTo>
                    <a:lnTo>
                      <a:pt x="1510" y="1879"/>
                    </a:lnTo>
                    <a:lnTo>
                      <a:pt x="1513" y="1881"/>
                    </a:lnTo>
                    <a:lnTo>
                      <a:pt x="1517" y="1874"/>
                    </a:lnTo>
                    <a:lnTo>
                      <a:pt x="1521" y="1879"/>
                    </a:lnTo>
                    <a:lnTo>
                      <a:pt x="1525" y="1870"/>
                    </a:lnTo>
                    <a:lnTo>
                      <a:pt x="1529" y="1874"/>
                    </a:lnTo>
                    <a:lnTo>
                      <a:pt x="1533" y="1867"/>
                    </a:lnTo>
                    <a:lnTo>
                      <a:pt x="1537" y="1861"/>
                    </a:lnTo>
                    <a:lnTo>
                      <a:pt x="1541" y="1863"/>
                    </a:lnTo>
                    <a:lnTo>
                      <a:pt x="1545" y="1863"/>
                    </a:lnTo>
                    <a:lnTo>
                      <a:pt x="1549" y="1858"/>
                    </a:lnTo>
                    <a:lnTo>
                      <a:pt x="1553" y="1851"/>
                    </a:lnTo>
                    <a:lnTo>
                      <a:pt x="1557" y="1851"/>
                    </a:lnTo>
                    <a:lnTo>
                      <a:pt x="1561" y="1845"/>
                    </a:lnTo>
                    <a:lnTo>
                      <a:pt x="1565" y="1845"/>
                    </a:lnTo>
                    <a:lnTo>
                      <a:pt x="1569" y="1840"/>
                    </a:lnTo>
                    <a:lnTo>
                      <a:pt x="1573" y="1840"/>
                    </a:lnTo>
                    <a:lnTo>
                      <a:pt x="1577" y="1836"/>
                    </a:lnTo>
                    <a:lnTo>
                      <a:pt x="1580" y="1833"/>
                    </a:lnTo>
                    <a:lnTo>
                      <a:pt x="1584" y="1829"/>
                    </a:lnTo>
                    <a:lnTo>
                      <a:pt x="1588" y="1827"/>
                    </a:lnTo>
                    <a:lnTo>
                      <a:pt x="1592" y="1826"/>
                    </a:lnTo>
                    <a:lnTo>
                      <a:pt x="1596" y="1819"/>
                    </a:lnTo>
                    <a:lnTo>
                      <a:pt x="1600" y="1817"/>
                    </a:lnTo>
                    <a:lnTo>
                      <a:pt x="1604" y="1811"/>
                    </a:lnTo>
                    <a:lnTo>
                      <a:pt x="1608" y="1815"/>
                    </a:lnTo>
                    <a:lnTo>
                      <a:pt x="1612" y="1806"/>
                    </a:lnTo>
                    <a:lnTo>
                      <a:pt x="1616" y="1810"/>
                    </a:lnTo>
                    <a:lnTo>
                      <a:pt x="1620" y="1797"/>
                    </a:lnTo>
                    <a:lnTo>
                      <a:pt x="1624" y="1792"/>
                    </a:lnTo>
                    <a:lnTo>
                      <a:pt x="1628" y="1795"/>
                    </a:lnTo>
                    <a:lnTo>
                      <a:pt x="1632" y="1790"/>
                    </a:lnTo>
                    <a:lnTo>
                      <a:pt x="1636" y="1788"/>
                    </a:lnTo>
                    <a:lnTo>
                      <a:pt x="1640" y="1779"/>
                    </a:lnTo>
                    <a:lnTo>
                      <a:pt x="1644" y="1781"/>
                    </a:lnTo>
                    <a:lnTo>
                      <a:pt x="1647" y="1778"/>
                    </a:lnTo>
                    <a:lnTo>
                      <a:pt x="1651" y="1767"/>
                    </a:lnTo>
                    <a:lnTo>
                      <a:pt x="1655" y="1769"/>
                    </a:lnTo>
                    <a:lnTo>
                      <a:pt x="1659" y="1758"/>
                    </a:lnTo>
                    <a:lnTo>
                      <a:pt x="1663" y="1760"/>
                    </a:lnTo>
                    <a:lnTo>
                      <a:pt x="1667" y="1758"/>
                    </a:lnTo>
                    <a:lnTo>
                      <a:pt x="1671" y="1749"/>
                    </a:lnTo>
                    <a:lnTo>
                      <a:pt x="1675" y="1744"/>
                    </a:lnTo>
                    <a:lnTo>
                      <a:pt x="1679" y="1742"/>
                    </a:lnTo>
                    <a:lnTo>
                      <a:pt x="1683" y="1737"/>
                    </a:lnTo>
                    <a:lnTo>
                      <a:pt x="1687" y="1737"/>
                    </a:lnTo>
                    <a:lnTo>
                      <a:pt x="1691" y="1728"/>
                    </a:lnTo>
                    <a:lnTo>
                      <a:pt x="1695" y="1722"/>
                    </a:lnTo>
                    <a:lnTo>
                      <a:pt x="1699" y="1721"/>
                    </a:lnTo>
                    <a:lnTo>
                      <a:pt x="1703" y="1721"/>
                    </a:lnTo>
                    <a:lnTo>
                      <a:pt x="1707" y="1713"/>
                    </a:lnTo>
                    <a:lnTo>
                      <a:pt x="1711" y="1704"/>
                    </a:lnTo>
                    <a:lnTo>
                      <a:pt x="1715" y="1701"/>
                    </a:lnTo>
                    <a:lnTo>
                      <a:pt x="1718" y="1696"/>
                    </a:lnTo>
                    <a:lnTo>
                      <a:pt x="1722" y="1692"/>
                    </a:lnTo>
                    <a:lnTo>
                      <a:pt x="1726" y="1688"/>
                    </a:lnTo>
                    <a:lnTo>
                      <a:pt x="1730" y="1683"/>
                    </a:lnTo>
                    <a:lnTo>
                      <a:pt x="1734" y="1679"/>
                    </a:lnTo>
                    <a:lnTo>
                      <a:pt x="1738" y="1674"/>
                    </a:lnTo>
                    <a:lnTo>
                      <a:pt x="1742" y="1676"/>
                    </a:lnTo>
                    <a:lnTo>
                      <a:pt x="1746" y="1663"/>
                    </a:lnTo>
                    <a:lnTo>
                      <a:pt x="1750" y="1660"/>
                    </a:lnTo>
                    <a:lnTo>
                      <a:pt x="1754" y="1655"/>
                    </a:lnTo>
                    <a:lnTo>
                      <a:pt x="1758" y="1649"/>
                    </a:lnTo>
                    <a:lnTo>
                      <a:pt x="1762" y="1644"/>
                    </a:lnTo>
                    <a:lnTo>
                      <a:pt x="1766" y="1637"/>
                    </a:lnTo>
                    <a:lnTo>
                      <a:pt x="1770" y="1638"/>
                    </a:lnTo>
                    <a:lnTo>
                      <a:pt x="1774" y="1631"/>
                    </a:lnTo>
                    <a:lnTo>
                      <a:pt x="1778" y="1624"/>
                    </a:lnTo>
                    <a:lnTo>
                      <a:pt x="1782" y="1622"/>
                    </a:lnTo>
                    <a:lnTo>
                      <a:pt x="1785" y="1614"/>
                    </a:lnTo>
                    <a:lnTo>
                      <a:pt x="1789" y="1610"/>
                    </a:lnTo>
                    <a:lnTo>
                      <a:pt x="1793" y="1605"/>
                    </a:lnTo>
                    <a:lnTo>
                      <a:pt x="1797" y="1599"/>
                    </a:lnTo>
                    <a:lnTo>
                      <a:pt x="1801" y="1590"/>
                    </a:lnTo>
                    <a:lnTo>
                      <a:pt x="1805" y="1592"/>
                    </a:lnTo>
                    <a:lnTo>
                      <a:pt x="1809" y="1587"/>
                    </a:lnTo>
                    <a:lnTo>
                      <a:pt x="1813" y="1580"/>
                    </a:lnTo>
                    <a:lnTo>
                      <a:pt x="1817" y="1576"/>
                    </a:lnTo>
                    <a:lnTo>
                      <a:pt x="1821" y="1569"/>
                    </a:lnTo>
                    <a:lnTo>
                      <a:pt x="1825" y="1564"/>
                    </a:lnTo>
                    <a:lnTo>
                      <a:pt x="1829" y="1556"/>
                    </a:lnTo>
                    <a:lnTo>
                      <a:pt x="1833" y="1551"/>
                    </a:lnTo>
                    <a:lnTo>
                      <a:pt x="1837" y="1551"/>
                    </a:lnTo>
                    <a:lnTo>
                      <a:pt x="1841" y="1537"/>
                    </a:lnTo>
                    <a:lnTo>
                      <a:pt x="1845" y="1539"/>
                    </a:lnTo>
                    <a:lnTo>
                      <a:pt x="1849" y="1533"/>
                    </a:lnTo>
                    <a:lnTo>
                      <a:pt x="1853" y="1526"/>
                    </a:lnTo>
                    <a:lnTo>
                      <a:pt x="1856" y="1517"/>
                    </a:lnTo>
                    <a:lnTo>
                      <a:pt x="1860" y="1510"/>
                    </a:lnTo>
                    <a:lnTo>
                      <a:pt x="1864" y="1508"/>
                    </a:lnTo>
                    <a:lnTo>
                      <a:pt x="1868" y="1501"/>
                    </a:lnTo>
                    <a:lnTo>
                      <a:pt x="1872" y="1496"/>
                    </a:lnTo>
                    <a:lnTo>
                      <a:pt x="1876" y="1485"/>
                    </a:lnTo>
                    <a:lnTo>
                      <a:pt x="1880" y="1485"/>
                    </a:lnTo>
                    <a:lnTo>
                      <a:pt x="1884" y="1480"/>
                    </a:lnTo>
                    <a:lnTo>
                      <a:pt x="1888" y="1476"/>
                    </a:lnTo>
                    <a:lnTo>
                      <a:pt x="1892" y="1466"/>
                    </a:lnTo>
                    <a:lnTo>
                      <a:pt x="1896" y="1460"/>
                    </a:lnTo>
                    <a:lnTo>
                      <a:pt x="1900" y="1457"/>
                    </a:lnTo>
                    <a:lnTo>
                      <a:pt x="1904" y="1451"/>
                    </a:lnTo>
                    <a:lnTo>
                      <a:pt x="1908" y="1446"/>
                    </a:lnTo>
                    <a:lnTo>
                      <a:pt x="1912" y="1439"/>
                    </a:lnTo>
                    <a:lnTo>
                      <a:pt x="1916" y="1432"/>
                    </a:lnTo>
                    <a:lnTo>
                      <a:pt x="1920" y="1426"/>
                    </a:lnTo>
                    <a:lnTo>
                      <a:pt x="1923" y="1425"/>
                    </a:lnTo>
                    <a:lnTo>
                      <a:pt x="1927" y="1414"/>
                    </a:lnTo>
                    <a:lnTo>
                      <a:pt x="1931" y="1410"/>
                    </a:lnTo>
                    <a:lnTo>
                      <a:pt x="1935" y="1398"/>
                    </a:lnTo>
                    <a:lnTo>
                      <a:pt x="1939" y="1400"/>
                    </a:lnTo>
                    <a:lnTo>
                      <a:pt x="1943" y="1392"/>
                    </a:lnTo>
                    <a:lnTo>
                      <a:pt x="1947" y="1385"/>
                    </a:lnTo>
                    <a:lnTo>
                      <a:pt x="1951" y="1384"/>
                    </a:lnTo>
                    <a:lnTo>
                      <a:pt x="1955" y="1373"/>
                    </a:lnTo>
                    <a:lnTo>
                      <a:pt x="1959" y="1369"/>
                    </a:lnTo>
                    <a:lnTo>
                      <a:pt x="1963" y="1359"/>
                    </a:lnTo>
                    <a:lnTo>
                      <a:pt x="1967" y="1360"/>
                    </a:lnTo>
                    <a:lnTo>
                      <a:pt x="1971" y="1357"/>
                    </a:lnTo>
                    <a:lnTo>
                      <a:pt x="1975" y="1344"/>
                    </a:lnTo>
                    <a:lnTo>
                      <a:pt x="1979" y="1335"/>
                    </a:lnTo>
                    <a:lnTo>
                      <a:pt x="1983" y="1330"/>
                    </a:lnTo>
                    <a:lnTo>
                      <a:pt x="1987" y="1332"/>
                    </a:lnTo>
                    <a:lnTo>
                      <a:pt x="1990" y="1321"/>
                    </a:lnTo>
                    <a:lnTo>
                      <a:pt x="1994" y="1318"/>
                    </a:lnTo>
                    <a:lnTo>
                      <a:pt x="1998" y="1310"/>
                    </a:lnTo>
                    <a:lnTo>
                      <a:pt x="2002" y="1301"/>
                    </a:lnTo>
                    <a:lnTo>
                      <a:pt x="2006" y="1300"/>
                    </a:lnTo>
                    <a:lnTo>
                      <a:pt x="2010" y="1291"/>
                    </a:lnTo>
                    <a:lnTo>
                      <a:pt x="2014" y="1282"/>
                    </a:lnTo>
                    <a:lnTo>
                      <a:pt x="2018" y="1275"/>
                    </a:lnTo>
                    <a:lnTo>
                      <a:pt x="2022" y="1275"/>
                    </a:lnTo>
                    <a:lnTo>
                      <a:pt x="2026" y="1268"/>
                    </a:lnTo>
                    <a:lnTo>
                      <a:pt x="2030" y="1266"/>
                    </a:lnTo>
                    <a:lnTo>
                      <a:pt x="2034" y="1255"/>
                    </a:lnTo>
                    <a:lnTo>
                      <a:pt x="2038" y="1252"/>
                    </a:lnTo>
                    <a:lnTo>
                      <a:pt x="2042" y="1244"/>
                    </a:lnTo>
                    <a:lnTo>
                      <a:pt x="2046" y="1236"/>
                    </a:lnTo>
                    <a:lnTo>
                      <a:pt x="2050" y="1230"/>
                    </a:lnTo>
                    <a:lnTo>
                      <a:pt x="2054" y="1225"/>
                    </a:lnTo>
                    <a:lnTo>
                      <a:pt x="2058" y="1223"/>
                    </a:lnTo>
                    <a:lnTo>
                      <a:pt x="2061" y="1214"/>
                    </a:lnTo>
                    <a:lnTo>
                      <a:pt x="2065" y="1207"/>
                    </a:lnTo>
                    <a:lnTo>
                      <a:pt x="2069" y="1196"/>
                    </a:lnTo>
                    <a:lnTo>
                      <a:pt x="2073" y="1196"/>
                    </a:lnTo>
                    <a:lnTo>
                      <a:pt x="2077" y="1189"/>
                    </a:lnTo>
                    <a:lnTo>
                      <a:pt x="2081" y="1182"/>
                    </a:lnTo>
                    <a:lnTo>
                      <a:pt x="2085" y="1178"/>
                    </a:lnTo>
                    <a:lnTo>
                      <a:pt x="2089" y="1171"/>
                    </a:lnTo>
                    <a:lnTo>
                      <a:pt x="2093" y="1164"/>
                    </a:lnTo>
                    <a:lnTo>
                      <a:pt x="2097" y="1159"/>
                    </a:lnTo>
                    <a:lnTo>
                      <a:pt x="2101" y="1155"/>
                    </a:lnTo>
                    <a:lnTo>
                      <a:pt x="2105" y="1148"/>
                    </a:lnTo>
                    <a:lnTo>
                      <a:pt x="2109" y="1148"/>
                    </a:lnTo>
                    <a:lnTo>
                      <a:pt x="2113" y="1134"/>
                    </a:lnTo>
                    <a:lnTo>
                      <a:pt x="2117" y="1127"/>
                    </a:lnTo>
                    <a:lnTo>
                      <a:pt x="2121" y="1123"/>
                    </a:lnTo>
                    <a:lnTo>
                      <a:pt x="2125" y="1114"/>
                    </a:lnTo>
                    <a:lnTo>
                      <a:pt x="2128" y="1111"/>
                    </a:lnTo>
                    <a:lnTo>
                      <a:pt x="2132" y="1109"/>
                    </a:lnTo>
                    <a:lnTo>
                      <a:pt x="2136" y="1096"/>
                    </a:lnTo>
                    <a:lnTo>
                      <a:pt x="2140" y="1089"/>
                    </a:lnTo>
                    <a:lnTo>
                      <a:pt x="2144" y="1084"/>
                    </a:lnTo>
                    <a:lnTo>
                      <a:pt x="2148" y="1080"/>
                    </a:lnTo>
                    <a:lnTo>
                      <a:pt x="2152" y="1071"/>
                    </a:lnTo>
                    <a:lnTo>
                      <a:pt x="2156" y="1070"/>
                    </a:lnTo>
                    <a:lnTo>
                      <a:pt x="2160" y="1057"/>
                    </a:lnTo>
                    <a:lnTo>
                      <a:pt x="2164" y="1052"/>
                    </a:lnTo>
                    <a:lnTo>
                      <a:pt x="2168" y="1052"/>
                    </a:lnTo>
                    <a:lnTo>
                      <a:pt x="2172" y="1041"/>
                    </a:lnTo>
                    <a:lnTo>
                      <a:pt x="2176" y="1034"/>
                    </a:lnTo>
                    <a:lnTo>
                      <a:pt x="2180" y="1030"/>
                    </a:lnTo>
                    <a:lnTo>
                      <a:pt x="2184" y="1027"/>
                    </a:lnTo>
                    <a:lnTo>
                      <a:pt x="2188" y="1022"/>
                    </a:lnTo>
                    <a:lnTo>
                      <a:pt x="2192" y="1016"/>
                    </a:lnTo>
                    <a:lnTo>
                      <a:pt x="2195" y="1007"/>
                    </a:lnTo>
                    <a:lnTo>
                      <a:pt x="2199" y="1002"/>
                    </a:lnTo>
                    <a:lnTo>
                      <a:pt x="2203" y="997"/>
                    </a:lnTo>
                    <a:lnTo>
                      <a:pt x="2207" y="991"/>
                    </a:lnTo>
                    <a:lnTo>
                      <a:pt x="2211" y="984"/>
                    </a:lnTo>
                    <a:lnTo>
                      <a:pt x="2215" y="979"/>
                    </a:lnTo>
                    <a:lnTo>
                      <a:pt x="2219" y="972"/>
                    </a:lnTo>
                    <a:lnTo>
                      <a:pt x="2223" y="964"/>
                    </a:lnTo>
                    <a:lnTo>
                      <a:pt x="2227" y="961"/>
                    </a:lnTo>
                    <a:lnTo>
                      <a:pt x="2231" y="954"/>
                    </a:lnTo>
                    <a:lnTo>
                      <a:pt x="2235" y="956"/>
                    </a:lnTo>
                    <a:lnTo>
                      <a:pt x="2239" y="945"/>
                    </a:lnTo>
                    <a:lnTo>
                      <a:pt x="2243" y="940"/>
                    </a:lnTo>
                    <a:lnTo>
                      <a:pt x="2247" y="931"/>
                    </a:lnTo>
                    <a:lnTo>
                      <a:pt x="2251" y="927"/>
                    </a:lnTo>
                    <a:lnTo>
                      <a:pt x="2255" y="918"/>
                    </a:lnTo>
                    <a:lnTo>
                      <a:pt x="2259" y="916"/>
                    </a:lnTo>
                    <a:lnTo>
                      <a:pt x="2263" y="913"/>
                    </a:lnTo>
                    <a:lnTo>
                      <a:pt x="2266" y="904"/>
                    </a:lnTo>
                    <a:lnTo>
                      <a:pt x="2270" y="900"/>
                    </a:lnTo>
                    <a:lnTo>
                      <a:pt x="2274" y="890"/>
                    </a:lnTo>
                    <a:lnTo>
                      <a:pt x="2278" y="886"/>
                    </a:lnTo>
                    <a:lnTo>
                      <a:pt x="2282" y="882"/>
                    </a:lnTo>
                    <a:lnTo>
                      <a:pt x="2286" y="877"/>
                    </a:lnTo>
                    <a:lnTo>
                      <a:pt x="2290" y="868"/>
                    </a:lnTo>
                    <a:lnTo>
                      <a:pt x="2294" y="865"/>
                    </a:lnTo>
                    <a:lnTo>
                      <a:pt x="2298" y="858"/>
                    </a:lnTo>
                    <a:lnTo>
                      <a:pt x="2302" y="854"/>
                    </a:lnTo>
                    <a:lnTo>
                      <a:pt x="2306" y="850"/>
                    </a:lnTo>
                    <a:lnTo>
                      <a:pt x="2310" y="845"/>
                    </a:lnTo>
                    <a:lnTo>
                      <a:pt x="2314" y="833"/>
                    </a:lnTo>
                    <a:lnTo>
                      <a:pt x="2318" y="831"/>
                    </a:lnTo>
                    <a:lnTo>
                      <a:pt x="2322" y="827"/>
                    </a:lnTo>
                    <a:lnTo>
                      <a:pt x="2326" y="820"/>
                    </a:lnTo>
                    <a:lnTo>
                      <a:pt x="2330" y="815"/>
                    </a:lnTo>
                    <a:lnTo>
                      <a:pt x="2333" y="811"/>
                    </a:lnTo>
                    <a:lnTo>
                      <a:pt x="2337" y="804"/>
                    </a:lnTo>
                    <a:lnTo>
                      <a:pt x="2341" y="793"/>
                    </a:lnTo>
                    <a:lnTo>
                      <a:pt x="2345" y="790"/>
                    </a:lnTo>
                    <a:lnTo>
                      <a:pt x="2349" y="786"/>
                    </a:lnTo>
                    <a:lnTo>
                      <a:pt x="2353" y="783"/>
                    </a:lnTo>
                    <a:lnTo>
                      <a:pt x="2357" y="781"/>
                    </a:lnTo>
                    <a:lnTo>
                      <a:pt x="2361" y="772"/>
                    </a:lnTo>
                    <a:lnTo>
                      <a:pt x="2365" y="767"/>
                    </a:lnTo>
                    <a:lnTo>
                      <a:pt x="2369" y="763"/>
                    </a:lnTo>
                    <a:lnTo>
                      <a:pt x="2373" y="756"/>
                    </a:lnTo>
                    <a:lnTo>
                      <a:pt x="2377" y="749"/>
                    </a:lnTo>
                    <a:lnTo>
                      <a:pt x="2381" y="743"/>
                    </a:lnTo>
                    <a:lnTo>
                      <a:pt x="2385" y="736"/>
                    </a:lnTo>
                    <a:lnTo>
                      <a:pt x="2389" y="734"/>
                    </a:lnTo>
                    <a:lnTo>
                      <a:pt x="2393" y="729"/>
                    </a:lnTo>
                    <a:lnTo>
                      <a:pt x="2397" y="722"/>
                    </a:lnTo>
                    <a:lnTo>
                      <a:pt x="2401" y="722"/>
                    </a:lnTo>
                    <a:lnTo>
                      <a:pt x="2404" y="713"/>
                    </a:lnTo>
                    <a:lnTo>
                      <a:pt x="2408" y="715"/>
                    </a:lnTo>
                    <a:lnTo>
                      <a:pt x="2412" y="702"/>
                    </a:lnTo>
                    <a:lnTo>
                      <a:pt x="2416" y="701"/>
                    </a:lnTo>
                    <a:lnTo>
                      <a:pt x="2420" y="693"/>
                    </a:lnTo>
                    <a:lnTo>
                      <a:pt x="2424" y="688"/>
                    </a:lnTo>
                    <a:lnTo>
                      <a:pt x="2428" y="683"/>
                    </a:lnTo>
                    <a:lnTo>
                      <a:pt x="2432" y="677"/>
                    </a:lnTo>
                    <a:lnTo>
                      <a:pt x="2436" y="677"/>
                    </a:lnTo>
                    <a:lnTo>
                      <a:pt x="2440" y="676"/>
                    </a:lnTo>
                    <a:lnTo>
                      <a:pt x="2444" y="670"/>
                    </a:lnTo>
                    <a:lnTo>
                      <a:pt x="2448" y="658"/>
                    </a:lnTo>
                    <a:lnTo>
                      <a:pt x="2452" y="649"/>
                    </a:lnTo>
                    <a:lnTo>
                      <a:pt x="2456" y="651"/>
                    </a:lnTo>
                    <a:lnTo>
                      <a:pt x="2460" y="645"/>
                    </a:lnTo>
                    <a:lnTo>
                      <a:pt x="2464" y="636"/>
                    </a:lnTo>
                    <a:lnTo>
                      <a:pt x="2468" y="636"/>
                    </a:lnTo>
                    <a:lnTo>
                      <a:pt x="2471" y="635"/>
                    </a:lnTo>
                    <a:lnTo>
                      <a:pt x="2475" y="624"/>
                    </a:lnTo>
                    <a:lnTo>
                      <a:pt x="2479" y="619"/>
                    </a:lnTo>
                    <a:lnTo>
                      <a:pt x="2483" y="613"/>
                    </a:lnTo>
                    <a:lnTo>
                      <a:pt x="2487" y="615"/>
                    </a:lnTo>
                    <a:lnTo>
                      <a:pt x="2491" y="606"/>
                    </a:lnTo>
                    <a:lnTo>
                      <a:pt x="2495" y="597"/>
                    </a:lnTo>
                    <a:lnTo>
                      <a:pt x="2499" y="599"/>
                    </a:lnTo>
                    <a:lnTo>
                      <a:pt x="2503" y="592"/>
                    </a:lnTo>
                    <a:lnTo>
                      <a:pt x="2507" y="585"/>
                    </a:lnTo>
                    <a:lnTo>
                      <a:pt x="2511" y="579"/>
                    </a:lnTo>
                    <a:lnTo>
                      <a:pt x="2515" y="583"/>
                    </a:lnTo>
                    <a:lnTo>
                      <a:pt x="2519" y="574"/>
                    </a:lnTo>
                    <a:lnTo>
                      <a:pt x="2523" y="576"/>
                    </a:lnTo>
                    <a:lnTo>
                      <a:pt x="2527" y="562"/>
                    </a:lnTo>
                    <a:lnTo>
                      <a:pt x="2531" y="558"/>
                    </a:lnTo>
                    <a:lnTo>
                      <a:pt x="2535" y="560"/>
                    </a:lnTo>
                    <a:lnTo>
                      <a:pt x="2538" y="551"/>
                    </a:lnTo>
                    <a:lnTo>
                      <a:pt x="2542" y="549"/>
                    </a:lnTo>
                    <a:lnTo>
                      <a:pt x="2546" y="545"/>
                    </a:lnTo>
                    <a:lnTo>
                      <a:pt x="2550" y="540"/>
                    </a:lnTo>
                    <a:lnTo>
                      <a:pt x="2554" y="531"/>
                    </a:lnTo>
                    <a:lnTo>
                      <a:pt x="2558" y="531"/>
                    </a:lnTo>
                    <a:lnTo>
                      <a:pt x="2562" y="526"/>
                    </a:lnTo>
                    <a:lnTo>
                      <a:pt x="2566" y="521"/>
                    </a:lnTo>
                    <a:lnTo>
                      <a:pt x="2570" y="513"/>
                    </a:lnTo>
                    <a:lnTo>
                      <a:pt x="2574" y="512"/>
                    </a:lnTo>
                    <a:lnTo>
                      <a:pt x="2578" y="512"/>
                    </a:lnTo>
                    <a:lnTo>
                      <a:pt x="2582" y="503"/>
                    </a:lnTo>
                    <a:lnTo>
                      <a:pt x="2586" y="496"/>
                    </a:lnTo>
                    <a:lnTo>
                      <a:pt x="2590" y="499"/>
                    </a:lnTo>
                    <a:lnTo>
                      <a:pt x="2594" y="494"/>
                    </a:lnTo>
                    <a:lnTo>
                      <a:pt x="2598" y="488"/>
                    </a:lnTo>
                    <a:lnTo>
                      <a:pt x="2602" y="485"/>
                    </a:lnTo>
                    <a:lnTo>
                      <a:pt x="2606" y="472"/>
                    </a:lnTo>
                    <a:lnTo>
                      <a:pt x="2609" y="474"/>
                    </a:lnTo>
                    <a:lnTo>
                      <a:pt x="2613" y="467"/>
                    </a:lnTo>
                    <a:lnTo>
                      <a:pt x="2617" y="472"/>
                    </a:lnTo>
                    <a:lnTo>
                      <a:pt x="2621" y="463"/>
                    </a:lnTo>
                    <a:lnTo>
                      <a:pt x="2625" y="460"/>
                    </a:lnTo>
                    <a:lnTo>
                      <a:pt x="2629" y="451"/>
                    </a:lnTo>
                    <a:lnTo>
                      <a:pt x="2633" y="455"/>
                    </a:lnTo>
                    <a:lnTo>
                      <a:pt x="2637" y="449"/>
                    </a:lnTo>
                    <a:lnTo>
                      <a:pt x="2641" y="440"/>
                    </a:lnTo>
                    <a:lnTo>
                      <a:pt x="2645" y="440"/>
                    </a:lnTo>
                    <a:lnTo>
                      <a:pt x="2649" y="438"/>
                    </a:lnTo>
                    <a:lnTo>
                      <a:pt x="2653" y="433"/>
                    </a:lnTo>
                    <a:lnTo>
                      <a:pt x="2657" y="433"/>
                    </a:lnTo>
                    <a:lnTo>
                      <a:pt x="2661" y="426"/>
                    </a:lnTo>
                    <a:lnTo>
                      <a:pt x="2665" y="419"/>
                    </a:lnTo>
                    <a:lnTo>
                      <a:pt x="2669" y="415"/>
                    </a:lnTo>
                    <a:lnTo>
                      <a:pt x="2673" y="410"/>
                    </a:lnTo>
                    <a:lnTo>
                      <a:pt x="2676" y="408"/>
                    </a:lnTo>
                    <a:lnTo>
                      <a:pt x="2680" y="405"/>
                    </a:lnTo>
                    <a:lnTo>
                      <a:pt x="2684" y="406"/>
                    </a:lnTo>
                    <a:lnTo>
                      <a:pt x="2688" y="396"/>
                    </a:lnTo>
                    <a:lnTo>
                      <a:pt x="2692" y="394"/>
                    </a:lnTo>
                    <a:lnTo>
                      <a:pt x="2696" y="390"/>
                    </a:lnTo>
                    <a:lnTo>
                      <a:pt x="2700" y="383"/>
                    </a:lnTo>
                    <a:lnTo>
                      <a:pt x="2704" y="383"/>
                    </a:lnTo>
                    <a:lnTo>
                      <a:pt x="2708" y="381"/>
                    </a:lnTo>
                    <a:lnTo>
                      <a:pt x="2712" y="378"/>
                    </a:lnTo>
                    <a:lnTo>
                      <a:pt x="2716" y="376"/>
                    </a:lnTo>
                    <a:lnTo>
                      <a:pt x="2720" y="365"/>
                    </a:lnTo>
                    <a:lnTo>
                      <a:pt x="2724" y="364"/>
                    </a:lnTo>
                    <a:lnTo>
                      <a:pt x="2728" y="365"/>
                    </a:lnTo>
                    <a:lnTo>
                      <a:pt x="2732" y="362"/>
                    </a:lnTo>
                    <a:lnTo>
                      <a:pt x="2736" y="360"/>
                    </a:lnTo>
                    <a:lnTo>
                      <a:pt x="2740" y="351"/>
                    </a:lnTo>
                    <a:lnTo>
                      <a:pt x="2743" y="346"/>
                    </a:lnTo>
                    <a:lnTo>
                      <a:pt x="2747" y="342"/>
                    </a:lnTo>
                    <a:lnTo>
                      <a:pt x="2751" y="342"/>
                    </a:lnTo>
                    <a:lnTo>
                      <a:pt x="2755" y="340"/>
                    </a:lnTo>
                    <a:lnTo>
                      <a:pt x="2759" y="335"/>
                    </a:lnTo>
                    <a:lnTo>
                      <a:pt x="2763" y="332"/>
                    </a:lnTo>
                    <a:lnTo>
                      <a:pt x="2767" y="330"/>
                    </a:lnTo>
                    <a:lnTo>
                      <a:pt x="2771" y="328"/>
                    </a:lnTo>
                    <a:lnTo>
                      <a:pt x="2775" y="324"/>
                    </a:lnTo>
                    <a:lnTo>
                      <a:pt x="2779" y="319"/>
                    </a:lnTo>
                    <a:lnTo>
                      <a:pt x="2783" y="315"/>
                    </a:lnTo>
                    <a:lnTo>
                      <a:pt x="2787" y="314"/>
                    </a:lnTo>
                    <a:lnTo>
                      <a:pt x="2791" y="307"/>
                    </a:lnTo>
                    <a:lnTo>
                      <a:pt x="2795" y="308"/>
                    </a:lnTo>
                    <a:lnTo>
                      <a:pt x="2799" y="308"/>
                    </a:lnTo>
                    <a:lnTo>
                      <a:pt x="2803" y="303"/>
                    </a:lnTo>
                    <a:lnTo>
                      <a:pt x="2807" y="299"/>
                    </a:lnTo>
                    <a:lnTo>
                      <a:pt x="2811" y="296"/>
                    </a:lnTo>
                    <a:lnTo>
                      <a:pt x="2814" y="294"/>
                    </a:lnTo>
                    <a:lnTo>
                      <a:pt x="2818" y="289"/>
                    </a:lnTo>
                    <a:lnTo>
                      <a:pt x="2822" y="292"/>
                    </a:lnTo>
                    <a:lnTo>
                      <a:pt x="2826" y="282"/>
                    </a:lnTo>
                    <a:lnTo>
                      <a:pt x="2830" y="282"/>
                    </a:lnTo>
                    <a:lnTo>
                      <a:pt x="2834" y="283"/>
                    </a:lnTo>
                    <a:lnTo>
                      <a:pt x="2838" y="282"/>
                    </a:lnTo>
                    <a:lnTo>
                      <a:pt x="2842" y="271"/>
                    </a:lnTo>
                    <a:lnTo>
                      <a:pt x="2846" y="274"/>
                    </a:lnTo>
                    <a:lnTo>
                      <a:pt x="2850" y="269"/>
                    </a:lnTo>
                    <a:lnTo>
                      <a:pt x="2854" y="264"/>
                    </a:lnTo>
                    <a:lnTo>
                      <a:pt x="2858" y="266"/>
                    </a:lnTo>
                    <a:lnTo>
                      <a:pt x="2862" y="262"/>
                    </a:lnTo>
                    <a:lnTo>
                      <a:pt x="2866" y="255"/>
                    </a:lnTo>
                    <a:lnTo>
                      <a:pt x="2870" y="253"/>
                    </a:lnTo>
                    <a:lnTo>
                      <a:pt x="2874" y="255"/>
                    </a:lnTo>
                    <a:lnTo>
                      <a:pt x="2878" y="251"/>
                    </a:lnTo>
                    <a:lnTo>
                      <a:pt x="2881" y="244"/>
                    </a:lnTo>
                    <a:lnTo>
                      <a:pt x="2885" y="244"/>
                    </a:lnTo>
                    <a:lnTo>
                      <a:pt x="2889" y="242"/>
                    </a:lnTo>
                    <a:lnTo>
                      <a:pt x="2893" y="239"/>
                    </a:lnTo>
                    <a:lnTo>
                      <a:pt x="2897" y="237"/>
                    </a:lnTo>
                    <a:lnTo>
                      <a:pt x="2901" y="235"/>
                    </a:lnTo>
                    <a:lnTo>
                      <a:pt x="2905" y="235"/>
                    </a:lnTo>
                    <a:lnTo>
                      <a:pt x="2909" y="225"/>
                    </a:lnTo>
                    <a:lnTo>
                      <a:pt x="2913" y="223"/>
                    </a:lnTo>
                    <a:lnTo>
                      <a:pt x="2917" y="223"/>
                    </a:lnTo>
                    <a:lnTo>
                      <a:pt x="2921" y="221"/>
                    </a:lnTo>
                    <a:lnTo>
                      <a:pt x="2925" y="219"/>
                    </a:lnTo>
                    <a:lnTo>
                      <a:pt x="2929" y="221"/>
                    </a:lnTo>
                    <a:lnTo>
                      <a:pt x="2933" y="214"/>
                    </a:lnTo>
                    <a:lnTo>
                      <a:pt x="2937" y="205"/>
                    </a:lnTo>
                    <a:lnTo>
                      <a:pt x="2941" y="208"/>
                    </a:lnTo>
                    <a:lnTo>
                      <a:pt x="2945" y="207"/>
                    </a:lnTo>
                    <a:lnTo>
                      <a:pt x="2949" y="2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1" name="Line 4823"/>
              <p:cNvSpPr>
                <a:spLocks noChangeShapeType="1"/>
              </p:cNvSpPr>
              <p:nvPr/>
            </p:nvSpPr>
            <p:spPr bwMode="auto">
              <a:xfrm flipV="1">
                <a:off x="307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2" name="Line 4824"/>
              <p:cNvSpPr>
                <a:spLocks noChangeShapeType="1"/>
              </p:cNvSpPr>
              <p:nvPr/>
            </p:nvSpPr>
            <p:spPr bwMode="auto">
              <a:xfrm>
                <a:off x="3077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3" name="Line 4825"/>
              <p:cNvSpPr>
                <a:spLocks noChangeShapeType="1"/>
              </p:cNvSpPr>
              <p:nvPr/>
            </p:nvSpPr>
            <p:spPr bwMode="auto">
              <a:xfrm flipV="1">
                <a:off x="308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4" name="Line 4826"/>
              <p:cNvSpPr>
                <a:spLocks noChangeShapeType="1"/>
              </p:cNvSpPr>
              <p:nvPr/>
            </p:nvSpPr>
            <p:spPr bwMode="auto">
              <a:xfrm flipV="1">
                <a:off x="3084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5" name="Line 4827"/>
              <p:cNvSpPr>
                <a:spLocks noChangeShapeType="1"/>
              </p:cNvSpPr>
              <p:nvPr/>
            </p:nvSpPr>
            <p:spPr bwMode="auto">
              <a:xfrm>
                <a:off x="308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6" name="Line 4828"/>
              <p:cNvSpPr>
                <a:spLocks noChangeShapeType="1"/>
              </p:cNvSpPr>
              <p:nvPr/>
            </p:nvSpPr>
            <p:spPr bwMode="auto">
              <a:xfrm flipV="1">
                <a:off x="3089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7" name="Freeform 4829"/>
              <p:cNvSpPr>
                <a:spLocks/>
              </p:cNvSpPr>
              <p:nvPr/>
            </p:nvSpPr>
            <p:spPr bwMode="auto">
              <a:xfrm flipV="1">
                <a:off x="3091" y="909"/>
                <a:ext cx="1722" cy="1106"/>
              </a:xfrm>
              <a:custGeom>
                <a:avLst/>
                <a:gdLst/>
                <a:ahLst/>
                <a:cxnLst>
                  <a:cxn ang="0">
                    <a:pos x="44" y="6"/>
                  </a:cxn>
                  <a:cxn ang="0">
                    <a:pos x="91" y="18"/>
                  </a:cxn>
                  <a:cxn ang="0">
                    <a:pos x="138" y="32"/>
                  </a:cxn>
                  <a:cxn ang="0">
                    <a:pos x="185" y="61"/>
                  </a:cxn>
                  <a:cxn ang="0">
                    <a:pos x="233" y="95"/>
                  </a:cxn>
                  <a:cxn ang="0">
                    <a:pos x="280" y="143"/>
                  </a:cxn>
                  <a:cxn ang="0">
                    <a:pos x="327" y="194"/>
                  </a:cxn>
                  <a:cxn ang="0">
                    <a:pos x="375" y="257"/>
                  </a:cxn>
                  <a:cxn ang="0">
                    <a:pos x="422" y="328"/>
                  </a:cxn>
                  <a:cxn ang="0">
                    <a:pos x="469" y="407"/>
                  </a:cxn>
                  <a:cxn ang="0">
                    <a:pos x="517" y="495"/>
                  </a:cxn>
                  <a:cxn ang="0">
                    <a:pos x="564" y="596"/>
                  </a:cxn>
                  <a:cxn ang="0">
                    <a:pos x="611" y="693"/>
                  </a:cxn>
                  <a:cxn ang="0">
                    <a:pos x="659" y="796"/>
                  </a:cxn>
                  <a:cxn ang="0">
                    <a:pos x="706" y="898"/>
                  </a:cxn>
                  <a:cxn ang="0">
                    <a:pos x="753" y="1009"/>
                  </a:cxn>
                  <a:cxn ang="0">
                    <a:pos x="800" y="1120"/>
                  </a:cxn>
                  <a:cxn ang="0">
                    <a:pos x="848" y="1225"/>
                  </a:cxn>
                  <a:cxn ang="0">
                    <a:pos x="895" y="1331"/>
                  </a:cxn>
                  <a:cxn ang="0">
                    <a:pos x="942" y="1422"/>
                  </a:cxn>
                  <a:cxn ang="0">
                    <a:pos x="990" y="1516"/>
                  </a:cxn>
                  <a:cxn ang="0">
                    <a:pos x="1037" y="1596"/>
                  </a:cxn>
                  <a:cxn ang="0">
                    <a:pos x="1084" y="1668"/>
                  </a:cxn>
                  <a:cxn ang="0">
                    <a:pos x="1132" y="1735"/>
                  </a:cxn>
                  <a:cxn ang="0">
                    <a:pos x="1179" y="1791"/>
                  </a:cxn>
                  <a:cxn ang="0">
                    <a:pos x="1226" y="1835"/>
                  </a:cxn>
                  <a:cxn ang="0">
                    <a:pos x="1274" y="1870"/>
                  </a:cxn>
                  <a:cxn ang="0">
                    <a:pos x="1321" y="1896"/>
                  </a:cxn>
                  <a:cxn ang="0">
                    <a:pos x="1368" y="1914"/>
                  </a:cxn>
                  <a:cxn ang="0">
                    <a:pos x="1415" y="1920"/>
                  </a:cxn>
                  <a:cxn ang="0">
                    <a:pos x="1463" y="1912"/>
                  </a:cxn>
                  <a:cxn ang="0">
                    <a:pos x="1510" y="1895"/>
                  </a:cxn>
                  <a:cxn ang="0">
                    <a:pos x="1557" y="1874"/>
                  </a:cxn>
                  <a:cxn ang="0">
                    <a:pos x="1605" y="1846"/>
                  </a:cxn>
                  <a:cxn ang="0">
                    <a:pos x="1652" y="1806"/>
                  </a:cxn>
                  <a:cxn ang="0">
                    <a:pos x="1699" y="1765"/>
                  </a:cxn>
                  <a:cxn ang="0">
                    <a:pos x="1747" y="1713"/>
                  </a:cxn>
                  <a:cxn ang="0">
                    <a:pos x="1794" y="1657"/>
                  </a:cxn>
                  <a:cxn ang="0">
                    <a:pos x="1841" y="1596"/>
                  </a:cxn>
                  <a:cxn ang="0">
                    <a:pos x="1889" y="1532"/>
                  </a:cxn>
                  <a:cxn ang="0">
                    <a:pos x="1936" y="1465"/>
                  </a:cxn>
                  <a:cxn ang="0">
                    <a:pos x="1983" y="1397"/>
                  </a:cxn>
                  <a:cxn ang="0">
                    <a:pos x="2030" y="1323"/>
                  </a:cxn>
                  <a:cxn ang="0">
                    <a:pos x="2078" y="1253"/>
                  </a:cxn>
                  <a:cxn ang="0">
                    <a:pos x="2125" y="1178"/>
                  </a:cxn>
                  <a:cxn ang="0">
                    <a:pos x="2172" y="1106"/>
                  </a:cxn>
                  <a:cxn ang="0">
                    <a:pos x="2220" y="1034"/>
                  </a:cxn>
                  <a:cxn ang="0">
                    <a:pos x="2267" y="967"/>
                  </a:cxn>
                  <a:cxn ang="0">
                    <a:pos x="2314" y="897"/>
                  </a:cxn>
                  <a:cxn ang="0">
                    <a:pos x="2362" y="831"/>
                  </a:cxn>
                  <a:cxn ang="0">
                    <a:pos x="2409" y="766"/>
                  </a:cxn>
                  <a:cxn ang="0">
                    <a:pos x="2456" y="704"/>
                  </a:cxn>
                  <a:cxn ang="0">
                    <a:pos x="2504" y="648"/>
                  </a:cxn>
                  <a:cxn ang="0">
                    <a:pos x="2551" y="588"/>
                  </a:cxn>
                  <a:cxn ang="0">
                    <a:pos x="2598" y="533"/>
                  </a:cxn>
                  <a:cxn ang="0">
                    <a:pos x="2646" y="486"/>
                  </a:cxn>
                  <a:cxn ang="0">
                    <a:pos x="2693" y="436"/>
                  </a:cxn>
                  <a:cxn ang="0">
                    <a:pos x="2740" y="393"/>
                  </a:cxn>
                  <a:cxn ang="0">
                    <a:pos x="2787" y="351"/>
                  </a:cxn>
                  <a:cxn ang="0">
                    <a:pos x="2835" y="316"/>
                  </a:cxn>
                  <a:cxn ang="0">
                    <a:pos x="2882" y="281"/>
                  </a:cxn>
                  <a:cxn ang="0">
                    <a:pos x="2929" y="247"/>
                  </a:cxn>
                  <a:cxn ang="0">
                    <a:pos x="2977" y="220"/>
                  </a:cxn>
                </a:cxnLst>
                <a:rect l="0" t="0" r="r" b="b"/>
                <a:pathLst>
                  <a:path w="2989" h="1920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3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8" y="5"/>
                    </a:lnTo>
                    <a:lnTo>
                      <a:pt x="32" y="6"/>
                    </a:lnTo>
                    <a:lnTo>
                      <a:pt x="36" y="5"/>
                    </a:lnTo>
                    <a:lnTo>
                      <a:pt x="40" y="11"/>
                    </a:lnTo>
                    <a:lnTo>
                      <a:pt x="44" y="6"/>
                    </a:lnTo>
                    <a:lnTo>
                      <a:pt x="47" y="9"/>
                    </a:lnTo>
                    <a:lnTo>
                      <a:pt x="51" y="7"/>
                    </a:lnTo>
                    <a:lnTo>
                      <a:pt x="55" y="8"/>
                    </a:lnTo>
                    <a:lnTo>
                      <a:pt x="59" y="9"/>
                    </a:lnTo>
                    <a:lnTo>
                      <a:pt x="63" y="12"/>
                    </a:lnTo>
                    <a:lnTo>
                      <a:pt x="67" y="12"/>
                    </a:lnTo>
                    <a:lnTo>
                      <a:pt x="71" y="12"/>
                    </a:lnTo>
                    <a:lnTo>
                      <a:pt x="75" y="14"/>
                    </a:lnTo>
                    <a:lnTo>
                      <a:pt x="79" y="15"/>
                    </a:lnTo>
                    <a:lnTo>
                      <a:pt x="83" y="15"/>
                    </a:lnTo>
                    <a:lnTo>
                      <a:pt x="87" y="15"/>
                    </a:lnTo>
                    <a:lnTo>
                      <a:pt x="91" y="18"/>
                    </a:lnTo>
                    <a:lnTo>
                      <a:pt x="95" y="18"/>
                    </a:lnTo>
                    <a:lnTo>
                      <a:pt x="99" y="18"/>
                    </a:lnTo>
                    <a:lnTo>
                      <a:pt x="103" y="19"/>
                    </a:lnTo>
                    <a:lnTo>
                      <a:pt x="107" y="25"/>
                    </a:lnTo>
                    <a:lnTo>
                      <a:pt x="111" y="24"/>
                    </a:lnTo>
                    <a:lnTo>
                      <a:pt x="114" y="25"/>
                    </a:lnTo>
                    <a:lnTo>
                      <a:pt x="118" y="25"/>
                    </a:lnTo>
                    <a:lnTo>
                      <a:pt x="122" y="33"/>
                    </a:lnTo>
                    <a:lnTo>
                      <a:pt x="126" y="27"/>
                    </a:lnTo>
                    <a:lnTo>
                      <a:pt x="130" y="33"/>
                    </a:lnTo>
                    <a:lnTo>
                      <a:pt x="134" y="31"/>
                    </a:lnTo>
                    <a:lnTo>
                      <a:pt x="138" y="32"/>
                    </a:lnTo>
                    <a:lnTo>
                      <a:pt x="142" y="41"/>
                    </a:lnTo>
                    <a:lnTo>
                      <a:pt x="146" y="41"/>
                    </a:lnTo>
                    <a:lnTo>
                      <a:pt x="150" y="44"/>
                    </a:lnTo>
                    <a:lnTo>
                      <a:pt x="154" y="41"/>
                    </a:lnTo>
                    <a:lnTo>
                      <a:pt x="158" y="43"/>
                    </a:lnTo>
                    <a:lnTo>
                      <a:pt x="162" y="50"/>
                    </a:lnTo>
                    <a:lnTo>
                      <a:pt x="166" y="50"/>
                    </a:lnTo>
                    <a:lnTo>
                      <a:pt x="170" y="57"/>
                    </a:lnTo>
                    <a:lnTo>
                      <a:pt x="174" y="56"/>
                    </a:lnTo>
                    <a:lnTo>
                      <a:pt x="178" y="55"/>
                    </a:lnTo>
                    <a:lnTo>
                      <a:pt x="181" y="60"/>
                    </a:lnTo>
                    <a:lnTo>
                      <a:pt x="185" y="61"/>
                    </a:lnTo>
                    <a:lnTo>
                      <a:pt x="189" y="66"/>
                    </a:lnTo>
                    <a:lnTo>
                      <a:pt x="193" y="67"/>
                    </a:lnTo>
                    <a:lnTo>
                      <a:pt x="197" y="69"/>
                    </a:lnTo>
                    <a:lnTo>
                      <a:pt x="201" y="74"/>
                    </a:lnTo>
                    <a:lnTo>
                      <a:pt x="205" y="77"/>
                    </a:lnTo>
                    <a:lnTo>
                      <a:pt x="209" y="80"/>
                    </a:lnTo>
                    <a:lnTo>
                      <a:pt x="213" y="81"/>
                    </a:lnTo>
                    <a:lnTo>
                      <a:pt x="217" y="86"/>
                    </a:lnTo>
                    <a:lnTo>
                      <a:pt x="221" y="86"/>
                    </a:lnTo>
                    <a:lnTo>
                      <a:pt x="225" y="91"/>
                    </a:lnTo>
                    <a:lnTo>
                      <a:pt x="229" y="93"/>
                    </a:lnTo>
                    <a:lnTo>
                      <a:pt x="233" y="95"/>
                    </a:lnTo>
                    <a:lnTo>
                      <a:pt x="237" y="101"/>
                    </a:lnTo>
                    <a:lnTo>
                      <a:pt x="241" y="102"/>
                    </a:lnTo>
                    <a:lnTo>
                      <a:pt x="245" y="105"/>
                    </a:lnTo>
                    <a:lnTo>
                      <a:pt x="249" y="113"/>
                    </a:lnTo>
                    <a:lnTo>
                      <a:pt x="252" y="113"/>
                    </a:lnTo>
                    <a:lnTo>
                      <a:pt x="256" y="122"/>
                    </a:lnTo>
                    <a:lnTo>
                      <a:pt x="260" y="121"/>
                    </a:lnTo>
                    <a:lnTo>
                      <a:pt x="264" y="126"/>
                    </a:lnTo>
                    <a:lnTo>
                      <a:pt x="268" y="131"/>
                    </a:lnTo>
                    <a:lnTo>
                      <a:pt x="272" y="132"/>
                    </a:lnTo>
                    <a:lnTo>
                      <a:pt x="276" y="139"/>
                    </a:lnTo>
                    <a:lnTo>
                      <a:pt x="280" y="143"/>
                    </a:lnTo>
                    <a:lnTo>
                      <a:pt x="284" y="145"/>
                    </a:lnTo>
                    <a:lnTo>
                      <a:pt x="288" y="148"/>
                    </a:lnTo>
                    <a:lnTo>
                      <a:pt x="292" y="154"/>
                    </a:lnTo>
                    <a:lnTo>
                      <a:pt x="296" y="157"/>
                    </a:lnTo>
                    <a:lnTo>
                      <a:pt x="300" y="160"/>
                    </a:lnTo>
                    <a:lnTo>
                      <a:pt x="304" y="167"/>
                    </a:lnTo>
                    <a:lnTo>
                      <a:pt x="308" y="168"/>
                    </a:lnTo>
                    <a:lnTo>
                      <a:pt x="312" y="173"/>
                    </a:lnTo>
                    <a:lnTo>
                      <a:pt x="316" y="180"/>
                    </a:lnTo>
                    <a:lnTo>
                      <a:pt x="319" y="187"/>
                    </a:lnTo>
                    <a:lnTo>
                      <a:pt x="323" y="191"/>
                    </a:lnTo>
                    <a:lnTo>
                      <a:pt x="327" y="194"/>
                    </a:lnTo>
                    <a:lnTo>
                      <a:pt x="331" y="198"/>
                    </a:lnTo>
                    <a:lnTo>
                      <a:pt x="335" y="204"/>
                    </a:lnTo>
                    <a:lnTo>
                      <a:pt x="339" y="212"/>
                    </a:lnTo>
                    <a:lnTo>
                      <a:pt x="343" y="212"/>
                    </a:lnTo>
                    <a:lnTo>
                      <a:pt x="347" y="223"/>
                    </a:lnTo>
                    <a:lnTo>
                      <a:pt x="351" y="226"/>
                    </a:lnTo>
                    <a:lnTo>
                      <a:pt x="355" y="232"/>
                    </a:lnTo>
                    <a:lnTo>
                      <a:pt x="359" y="232"/>
                    </a:lnTo>
                    <a:lnTo>
                      <a:pt x="363" y="241"/>
                    </a:lnTo>
                    <a:lnTo>
                      <a:pt x="367" y="246"/>
                    </a:lnTo>
                    <a:lnTo>
                      <a:pt x="371" y="252"/>
                    </a:lnTo>
                    <a:lnTo>
                      <a:pt x="375" y="257"/>
                    </a:lnTo>
                    <a:lnTo>
                      <a:pt x="379" y="262"/>
                    </a:lnTo>
                    <a:lnTo>
                      <a:pt x="383" y="270"/>
                    </a:lnTo>
                    <a:lnTo>
                      <a:pt x="386" y="276"/>
                    </a:lnTo>
                    <a:lnTo>
                      <a:pt x="390" y="280"/>
                    </a:lnTo>
                    <a:lnTo>
                      <a:pt x="394" y="284"/>
                    </a:lnTo>
                    <a:lnTo>
                      <a:pt x="398" y="290"/>
                    </a:lnTo>
                    <a:lnTo>
                      <a:pt x="402" y="296"/>
                    </a:lnTo>
                    <a:lnTo>
                      <a:pt x="406" y="304"/>
                    </a:lnTo>
                    <a:lnTo>
                      <a:pt x="410" y="310"/>
                    </a:lnTo>
                    <a:lnTo>
                      <a:pt x="414" y="318"/>
                    </a:lnTo>
                    <a:lnTo>
                      <a:pt x="418" y="318"/>
                    </a:lnTo>
                    <a:lnTo>
                      <a:pt x="422" y="328"/>
                    </a:lnTo>
                    <a:lnTo>
                      <a:pt x="426" y="335"/>
                    </a:lnTo>
                    <a:lnTo>
                      <a:pt x="430" y="336"/>
                    </a:lnTo>
                    <a:lnTo>
                      <a:pt x="434" y="349"/>
                    </a:lnTo>
                    <a:lnTo>
                      <a:pt x="438" y="351"/>
                    </a:lnTo>
                    <a:lnTo>
                      <a:pt x="442" y="357"/>
                    </a:lnTo>
                    <a:lnTo>
                      <a:pt x="446" y="365"/>
                    </a:lnTo>
                    <a:lnTo>
                      <a:pt x="450" y="373"/>
                    </a:lnTo>
                    <a:lnTo>
                      <a:pt x="454" y="383"/>
                    </a:lnTo>
                    <a:lnTo>
                      <a:pt x="457" y="387"/>
                    </a:lnTo>
                    <a:lnTo>
                      <a:pt x="461" y="391"/>
                    </a:lnTo>
                    <a:lnTo>
                      <a:pt x="465" y="400"/>
                    </a:lnTo>
                    <a:lnTo>
                      <a:pt x="469" y="407"/>
                    </a:lnTo>
                    <a:lnTo>
                      <a:pt x="473" y="412"/>
                    </a:lnTo>
                    <a:lnTo>
                      <a:pt x="477" y="425"/>
                    </a:lnTo>
                    <a:lnTo>
                      <a:pt x="481" y="429"/>
                    </a:lnTo>
                    <a:lnTo>
                      <a:pt x="485" y="435"/>
                    </a:lnTo>
                    <a:lnTo>
                      <a:pt x="489" y="443"/>
                    </a:lnTo>
                    <a:lnTo>
                      <a:pt x="493" y="450"/>
                    </a:lnTo>
                    <a:lnTo>
                      <a:pt x="497" y="460"/>
                    </a:lnTo>
                    <a:lnTo>
                      <a:pt x="501" y="465"/>
                    </a:lnTo>
                    <a:lnTo>
                      <a:pt x="505" y="471"/>
                    </a:lnTo>
                    <a:lnTo>
                      <a:pt x="509" y="481"/>
                    </a:lnTo>
                    <a:lnTo>
                      <a:pt x="513" y="487"/>
                    </a:lnTo>
                    <a:lnTo>
                      <a:pt x="517" y="495"/>
                    </a:lnTo>
                    <a:lnTo>
                      <a:pt x="521" y="504"/>
                    </a:lnTo>
                    <a:lnTo>
                      <a:pt x="524" y="513"/>
                    </a:lnTo>
                    <a:lnTo>
                      <a:pt x="528" y="520"/>
                    </a:lnTo>
                    <a:lnTo>
                      <a:pt x="532" y="527"/>
                    </a:lnTo>
                    <a:lnTo>
                      <a:pt x="536" y="533"/>
                    </a:lnTo>
                    <a:lnTo>
                      <a:pt x="540" y="543"/>
                    </a:lnTo>
                    <a:lnTo>
                      <a:pt x="544" y="549"/>
                    </a:lnTo>
                    <a:lnTo>
                      <a:pt x="548" y="558"/>
                    </a:lnTo>
                    <a:lnTo>
                      <a:pt x="552" y="568"/>
                    </a:lnTo>
                    <a:lnTo>
                      <a:pt x="556" y="576"/>
                    </a:lnTo>
                    <a:lnTo>
                      <a:pt x="560" y="586"/>
                    </a:lnTo>
                    <a:lnTo>
                      <a:pt x="564" y="596"/>
                    </a:lnTo>
                    <a:lnTo>
                      <a:pt x="568" y="603"/>
                    </a:lnTo>
                    <a:lnTo>
                      <a:pt x="572" y="609"/>
                    </a:lnTo>
                    <a:lnTo>
                      <a:pt x="576" y="617"/>
                    </a:lnTo>
                    <a:lnTo>
                      <a:pt x="580" y="627"/>
                    </a:lnTo>
                    <a:lnTo>
                      <a:pt x="584" y="634"/>
                    </a:lnTo>
                    <a:lnTo>
                      <a:pt x="588" y="642"/>
                    </a:lnTo>
                    <a:lnTo>
                      <a:pt x="592" y="647"/>
                    </a:lnTo>
                    <a:lnTo>
                      <a:pt x="595" y="656"/>
                    </a:lnTo>
                    <a:lnTo>
                      <a:pt x="599" y="668"/>
                    </a:lnTo>
                    <a:lnTo>
                      <a:pt x="603" y="676"/>
                    </a:lnTo>
                    <a:lnTo>
                      <a:pt x="607" y="686"/>
                    </a:lnTo>
                    <a:lnTo>
                      <a:pt x="611" y="693"/>
                    </a:lnTo>
                    <a:lnTo>
                      <a:pt x="615" y="699"/>
                    </a:lnTo>
                    <a:lnTo>
                      <a:pt x="619" y="710"/>
                    </a:lnTo>
                    <a:lnTo>
                      <a:pt x="623" y="717"/>
                    </a:lnTo>
                    <a:lnTo>
                      <a:pt x="627" y="725"/>
                    </a:lnTo>
                    <a:lnTo>
                      <a:pt x="631" y="738"/>
                    </a:lnTo>
                    <a:lnTo>
                      <a:pt x="635" y="746"/>
                    </a:lnTo>
                    <a:lnTo>
                      <a:pt x="639" y="754"/>
                    </a:lnTo>
                    <a:lnTo>
                      <a:pt x="643" y="765"/>
                    </a:lnTo>
                    <a:lnTo>
                      <a:pt x="647" y="772"/>
                    </a:lnTo>
                    <a:lnTo>
                      <a:pt x="651" y="781"/>
                    </a:lnTo>
                    <a:lnTo>
                      <a:pt x="655" y="787"/>
                    </a:lnTo>
                    <a:lnTo>
                      <a:pt x="659" y="796"/>
                    </a:lnTo>
                    <a:lnTo>
                      <a:pt x="662" y="808"/>
                    </a:lnTo>
                    <a:lnTo>
                      <a:pt x="666" y="815"/>
                    </a:lnTo>
                    <a:lnTo>
                      <a:pt x="670" y="821"/>
                    </a:lnTo>
                    <a:lnTo>
                      <a:pt x="674" y="836"/>
                    </a:lnTo>
                    <a:lnTo>
                      <a:pt x="678" y="842"/>
                    </a:lnTo>
                    <a:lnTo>
                      <a:pt x="682" y="849"/>
                    </a:lnTo>
                    <a:lnTo>
                      <a:pt x="686" y="860"/>
                    </a:lnTo>
                    <a:lnTo>
                      <a:pt x="690" y="865"/>
                    </a:lnTo>
                    <a:lnTo>
                      <a:pt x="694" y="878"/>
                    </a:lnTo>
                    <a:lnTo>
                      <a:pt x="698" y="886"/>
                    </a:lnTo>
                    <a:lnTo>
                      <a:pt x="702" y="895"/>
                    </a:lnTo>
                    <a:lnTo>
                      <a:pt x="706" y="898"/>
                    </a:lnTo>
                    <a:lnTo>
                      <a:pt x="710" y="910"/>
                    </a:lnTo>
                    <a:lnTo>
                      <a:pt x="714" y="925"/>
                    </a:lnTo>
                    <a:lnTo>
                      <a:pt x="718" y="934"/>
                    </a:lnTo>
                    <a:lnTo>
                      <a:pt x="722" y="939"/>
                    </a:lnTo>
                    <a:lnTo>
                      <a:pt x="726" y="945"/>
                    </a:lnTo>
                    <a:lnTo>
                      <a:pt x="729" y="956"/>
                    </a:lnTo>
                    <a:lnTo>
                      <a:pt x="733" y="968"/>
                    </a:lnTo>
                    <a:lnTo>
                      <a:pt x="737" y="979"/>
                    </a:lnTo>
                    <a:lnTo>
                      <a:pt x="741" y="982"/>
                    </a:lnTo>
                    <a:lnTo>
                      <a:pt x="745" y="994"/>
                    </a:lnTo>
                    <a:lnTo>
                      <a:pt x="749" y="1005"/>
                    </a:lnTo>
                    <a:lnTo>
                      <a:pt x="753" y="1009"/>
                    </a:lnTo>
                    <a:lnTo>
                      <a:pt x="757" y="1015"/>
                    </a:lnTo>
                    <a:lnTo>
                      <a:pt x="761" y="1030"/>
                    </a:lnTo>
                    <a:lnTo>
                      <a:pt x="765" y="1040"/>
                    </a:lnTo>
                    <a:lnTo>
                      <a:pt x="769" y="1047"/>
                    </a:lnTo>
                    <a:lnTo>
                      <a:pt x="773" y="1056"/>
                    </a:lnTo>
                    <a:lnTo>
                      <a:pt x="777" y="1066"/>
                    </a:lnTo>
                    <a:lnTo>
                      <a:pt x="781" y="1076"/>
                    </a:lnTo>
                    <a:lnTo>
                      <a:pt x="785" y="1083"/>
                    </a:lnTo>
                    <a:lnTo>
                      <a:pt x="789" y="1093"/>
                    </a:lnTo>
                    <a:lnTo>
                      <a:pt x="793" y="1100"/>
                    </a:lnTo>
                    <a:lnTo>
                      <a:pt x="797" y="1111"/>
                    </a:lnTo>
                    <a:lnTo>
                      <a:pt x="800" y="1120"/>
                    </a:lnTo>
                    <a:lnTo>
                      <a:pt x="804" y="1128"/>
                    </a:lnTo>
                    <a:lnTo>
                      <a:pt x="808" y="1138"/>
                    </a:lnTo>
                    <a:lnTo>
                      <a:pt x="812" y="1146"/>
                    </a:lnTo>
                    <a:lnTo>
                      <a:pt x="816" y="1156"/>
                    </a:lnTo>
                    <a:lnTo>
                      <a:pt x="820" y="1162"/>
                    </a:lnTo>
                    <a:lnTo>
                      <a:pt x="824" y="1171"/>
                    </a:lnTo>
                    <a:lnTo>
                      <a:pt x="828" y="1178"/>
                    </a:lnTo>
                    <a:lnTo>
                      <a:pt x="832" y="1190"/>
                    </a:lnTo>
                    <a:lnTo>
                      <a:pt x="836" y="1199"/>
                    </a:lnTo>
                    <a:lnTo>
                      <a:pt x="840" y="1208"/>
                    </a:lnTo>
                    <a:lnTo>
                      <a:pt x="844" y="1219"/>
                    </a:lnTo>
                    <a:lnTo>
                      <a:pt x="848" y="1225"/>
                    </a:lnTo>
                    <a:lnTo>
                      <a:pt x="852" y="1235"/>
                    </a:lnTo>
                    <a:lnTo>
                      <a:pt x="856" y="1242"/>
                    </a:lnTo>
                    <a:lnTo>
                      <a:pt x="860" y="1250"/>
                    </a:lnTo>
                    <a:lnTo>
                      <a:pt x="864" y="1260"/>
                    </a:lnTo>
                    <a:lnTo>
                      <a:pt x="867" y="1267"/>
                    </a:lnTo>
                    <a:lnTo>
                      <a:pt x="871" y="1277"/>
                    </a:lnTo>
                    <a:lnTo>
                      <a:pt x="875" y="1284"/>
                    </a:lnTo>
                    <a:lnTo>
                      <a:pt x="879" y="1293"/>
                    </a:lnTo>
                    <a:lnTo>
                      <a:pt x="883" y="1303"/>
                    </a:lnTo>
                    <a:lnTo>
                      <a:pt x="887" y="1309"/>
                    </a:lnTo>
                    <a:lnTo>
                      <a:pt x="891" y="1319"/>
                    </a:lnTo>
                    <a:lnTo>
                      <a:pt x="895" y="1331"/>
                    </a:lnTo>
                    <a:lnTo>
                      <a:pt x="899" y="1333"/>
                    </a:lnTo>
                    <a:lnTo>
                      <a:pt x="903" y="1344"/>
                    </a:lnTo>
                    <a:lnTo>
                      <a:pt x="907" y="1351"/>
                    </a:lnTo>
                    <a:lnTo>
                      <a:pt x="911" y="1362"/>
                    </a:lnTo>
                    <a:lnTo>
                      <a:pt x="915" y="1370"/>
                    </a:lnTo>
                    <a:lnTo>
                      <a:pt x="919" y="1379"/>
                    </a:lnTo>
                    <a:lnTo>
                      <a:pt x="923" y="1386"/>
                    </a:lnTo>
                    <a:lnTo>
                      <a:pt x="927" y="1393"/>
                    </a:lnTo>
                    <a:lnTo>
                      <a:pt x="931" y="1398"/>
                    </a:lnTo>
                    <a:lnTo>
                      <a:pt x="934" y="1406"/>
                    </a:lnTo>
                    <a:lnTo>
                      <a:pt x="938" y="1414"/>
                    </a:lnTo>
                    <a:lnTo>
                      <a:pt x="942" y="1422"/>
                    </a:lnTo>
                    <a:lnTo>
                      <a:pt x="946" y="1430"/>
                    </a:lnTo>
                    <a:lnTo>
                      <a:pt x="950" y="1442"/>
                    </a:lnTo>
                    <a:lnTo>
                      <a:pt x="954" y="1446"/>
                    </a:lnTo>
                    <a:lnTo>
                      <a:pt x="958" y="1453"/>
                    </a:lnTo>
                    <a:lnTo>
                      <a:pt x="962" y="1464"/>
                    </a:lnTo>
                    <a:lnTo>
                      <a:pt x="966" y="1469"/>
                    </a:lnTo>
                    <a:lnTo>
                      <a:pt x="970" y="1477"/>
                    </a:lnTo>
                    <a:lnTo>
                      <a:pt x="974" y="1486"/>
                    </a:lnTo>
                    <a:lnTo>
                      <a:pt x="978" y="1494"/>
                    </a:lnTo>
                    <a:lnTo>
                      <a:pt x="982" y="1496"/>
                    </a:lnTo>
                    <a:lnTo>
                      <a:pt x="986" y="1504"/>
                    </a:lnTo>
                    <a:lnTo>
                      <a:pt x="990" y="1516"/>
                    </a:lnTo>
                    <a:lnTo>
                      <a:pt x="994" y="1523"/>
                    </a:lnTo>
                    <a:lnTo>
                      <a:pt x="998" y="1526"/>
                    </a:lnTo>
                    <a:lnTo>
                      <a:pt x="1002" y="1534"/>
                    </a:lnTo>
                    <a:lnTo>
                      <a:pt x="1005" y="1543"/>
                    </a:lnTo>
                    <a:lnTo>
                      <a:pt x="1009" y="1550"/>
                    </a:lnTo>
                    <a:lnTo>
                      <a:pt x="1013" y="1554"/>
                    </a:lnTo>
                    <a:lnTo>
                      <a:pt x="1017" y="1560"/>
                    </a:lnTo>
                    <a:lnTo>
                      <a:pt x="1021" y="1567"/>
                    </a:lnTo>
                    <a:lnTo>
                      <a:pt x="1025" y="1574"/>
                    </a:lnTo>
                    <a:lnTo>
                      <a:pt x="1029" y="1580"/>
                    </a:lnTo>
                    <a:lnTo>
                      <a:pt x="1033" y="1585"/>
                    </a:lnTo>
                    <a:lnTo>
                      <a:pt x="1037" y="1596"/>
                    </a:lnTo>
                    <a:lnTo>
                      <a:pt x="1041" y="1598"/>
                    </a:lnTo>
                    <a:lnTo>
                      <a:pt x="1045" y="1611"/>
                    </a:lnTo>
                    <a:lnTo>
                      <a:pt x="1049" y="1608"/>
                    </a:lnTo>
                    <a:lnTo>
                      <a:pt x="1053" y="1619"/>
                    </a:lnTo>
                    <a:lnTo>
                      <a:pt x="1057" y="1626"/>
                    </a:lnTo>
                    <a:lnTo>
                      <a:pt x="1061" y="1629"/>
                    </a:lnTo>
                    <a:lnTo>
                      <a:pt x="1065" y="1638"/>
                    </a:lnTo>
                    <a:lnTo>
                      <a:pt x="1069" y="1645"/>
                    </a:lnTo>
                    <a:lnTo>
                      <a:pt x="1072" y="1650"/>
                    </a:lnTo>
                    <a:lnTo>
                      <a:pt x="1076" y="1655"/>
                    </a:lnTo>
                    <a:lnTo>
                      <a:pt x="1080" y="1662"/>
                    </a:lnTo>
                    <a:lnTo>
                      <a:pt x="1084" y="1668"/>
                    </a:lnTo>
                    <a:lnTo>
                      <a:pt x="1088" y="1672"/>
                    </a:lnTo>
                    <a:lnTo>
                      <a:pt x="1092" y="1681"/>
                    </a:lnTo>
                    <a:lnTo>
                      <a:pt x="1096" y="1683"/>
                    </a:lnTo>
                    <a:lnTo>
                      <a:pt x="1100" y="1695"/>
                    </a:lnTo>
                    <a:lnTo>
                      <a:pt x="1104" y="1693"/>
                    </a:lnTo>
                    <a:lnTo>
                      <a:pt x="1108" y="1701"/>
                    </a:lnTo>
                    <a:lnTo>
                      <a:pt x="1112" y="1709"/>
                    </a:lnTo>
                    <a:lnTo>
                      <a:pt x="1116" y="1711"/>
                    </a:lnTo>
                    <a:lnTo>
                      <a:pt x="1120" y="1717"/>
                    </a:lnTo>
                    <a:lnTo>
                      <a:pt x="1124" y="1725"/>
                    </a:lnTo>
                    <a:lnTo>
                      <a:pt x="1128" y="1732"/>
                    </a:lnTo>
                    <a:lnTo>
                      <a:pt x="1132" y="1735"/>
                    </a:lnTo>
                    <a:lnTo>
                      <a:pt x="1136" y="1740"/>
                    </a:lnTo>
                    <a:lnTo>
                      <a:pt x="1140" y="1741"/>
                    </a:lnTo>
                    <a:lnTo>
                      <a:pt x="1143" y="1752"/>
                    </a:lnTo>
                    <a:lnTo>
                      <a:pt x="1147" y="1756"/>
                    </a:lnTo>
                    <a:lnTo>
                      <a:pt x="1151" y="1761"/>
                    </a:lnTo>
                    <a:lnTo>
                      <a:pt x="1155" y="1765"/>
                    </a:lnTo>
                    <a:lnTo>
                      <a:pt x="1159" y="1767"/>
                    </a:lnTo>
                    <a:lnTo>
                      <a:pt x="1163" y="1777"/>
                    </a:lnTo>
                    <a:lnTo>
                      <a:pt x="1167" y="1775"/>
                    </a:lnTo>
                    <a:lnTo>
                      <a:pt x="1171" y="1782"/>
                    </a:lnTo>
                    <a:lnTo>
                      <a:pt x="1175" y="1788"/>
                    </a:lnTo>
                    <a:lnTo>
                      <a:pt x="1179" y="1791"/>
                    </a:lnTo>
                    <a:lnTo>
                      <a:pt x="1183" y="1795"/>
                    </a:lnTo>
                    <a:lnTo>
                      <a:pt x="1187" y="1799"/>
                    </a:lnTo>
                    <a:lnTo>
                      <a:pt x="1191" y="1804"/>
                    </a:lnTo>
                    <a:lnTo>
                      <a:pt x="1195" y="1809"/>
                    </a:lnTo>
                    <a:lnTo>
                      <a:pt x="1199" y="1809"/>
                    </a:lnTo>
                    <a:lnTo>
                      <a:pt x="1203" y="1813"/>
                    </a:lnTo>
                    <a:lnTo>
                      <a:pt x="1207" y="1817"/>
                    </a:lnTo>
                    <a:lnTo>
                      <a:pt x="1210" y="1822"/>
                    </a:lnTo>
                    <a:lnTo>
                      <a:pt x="1214" y="1829"/>
                    </a:lnTo>
                    <a:lnTo>
                      <a:pt x="1218" y="1828"/>
                    </a:lnTo>
                    <a:lnTo>
                      <a:pt x="1222" y="1833"/>
                    </a:lnTo>
                    <a:lnTo>
                      <a:pt x="1226" y="1835"/>
                    </a:lnTo>
                    <a:lnTo>
                      <a:pt x="1230" y="1839"/>
                    </a:lnTo>
                    <a:lnTo>
                      <a:pt x="1234" y="1841"/>
                    </a:lnTo>
                    <a:lnTo>
                      <a:pt x="1238" y="1848"/>
                    </a:lnTo>
                    <a:lnTo>
                      <a:pt x="1242" y="1848"/>
                    </a:lnTo>
                    <a:lnTo>
                      <a:pt x="1246" y="1852"/>
                    </a:lnTo>
                    <a:lnTo>
                      <a:pt x="1250" y="1854"/>
                    </a:lnTo>
                    <a:lnTo>
                      <a:pt x="1254" y="1859"/>
                    </a:lnTo>
                    <a:lnTo>
                      <a:pt x="1258" y="1866"/>
                    </a:lnTo>
                    <a:lnTo>
                      <a:pt x="1262" y="1864"/>
                    </a:lnTo>
                    <a:lnTo>
                      <a:pt x="1266" y="1869"/>
                    </a:lnTo>
                    <a:lnTo>
                      <a:pt x="1270" y="1872"/>
                    </a:lnTo>
                    <a:lnTo>
                      <a:pt x="1274" y="1870"/>
                    </a:lnTo>
                    <a:lnTo>
                      <a:pt x="1277" y="1872"/>
                    </a:lnTo>
                    <a:lnTo>
                      <a:pt x="1281" y="1877"/>
                    </a:lnTo>
                    <a:lnTo>
                      <a:pt x="1285" y="1877"/>
                    </a:lnTo>
                    <a:lnTo>
                      <a:pt x="1289" y="1881"/>
                    </a:lnTo>
                    <a:lnTo>
                      <a:pt x="1293" y="1883"/>
                    </a:lnTo>
                    <a:lnTo>
                      <a:pt x="1297" y="1884"/>
                    </a:lnTo>
                    <a:lnTo>
                      <a:pt x="1301" y="1888"/>
                    </a:lnTo>
                    <a:lnTo>
                      <a:pt x="1305" y="1888"/>
                    </a:lnTo>
                    <a:lnTo>
                      <a:pt x="1309" y="1889"/>
                    </a:lnTo>
                    <a:lnTo>
                      <a:pt x="1313" y="1890"/>
                    </a:lnTo>
                    <a:lnTo>
                      <a:pt x="1317" y="1896"/>
                    </a:lnTo>
                    <a:lnTo>
                      <a:pt x="1321" y="1896"/>
                    </a:lnTo>
                    <a:lnTo>
                      <a:pt x="1325" y="1899"/>
                    </a:lnTo>
                    <a:lnTo>
                      <a:pt x="1329" y="1901"/>
                    </a:lnTo>
                    <a:lnTo>
                      <a:pt x="1333" y="1902"/>
                    </a:lnTo>
                    <a:lnTo>
                      <a:pt x="1337" y="1902"/>
                    </a:lnTo>
                    <a:lnTo>
                      <a:pt x="1341" y="1906"/>
                    </a:lnTo>
                    <a:lnTo>
                      <a:pt x="1345" y="1906"/>
                    </a:lnTo>
                    <a:lnTo>
                      <a:pt x="1348" y="1908"/>
                    </a:lnTo>
                    <a:lnTo>
                      <a:pt x="1352" y="1908"/>
                    </a:lnTo>
                    <a:lnTo>
                      <a:pt x="1356" y="1905"/>
                    </a:lnTo>
                    <a:lnTo>
                      <a:pt x="1360" y="1907"/>
                    </a:lnTo>
                    <a:lnTo>
                      <a:pt x="1364" y="1912"/>
                    </a:lnTo>
                    <a:lnTo>
                      <a:pt x="1368" y="1914"/>
                    </a:lnTo>
                    <a:lnTo>
                      <a:pt x="1372" y="1911"/>
                    </a:lnTo>
                    <a:lnTo>
                      <a:pt x="1376" y="1913"/>
                    </a:lnTo>
                    <a:lnTo>
                      <a:pt x="1380" y="1911"/>
                    </a:lnTo>
                    <a:lnTo>
                      <a:pt x="1384" y="1914"/>
                    </a:lnTo>
                    <a:lnTo>
                      <a:pt x="1388" y="1916"/>
                    </a:lnTo>
                    <a:lnTo>
                      <a:pt x="1392" y="1917"/>
                    </a:lnTo>
                    <a:lnTo>
                      <a:pt x="1396" y="1913"/>
                    </a:lnTo>
                    <a:lnTo>
                      <a:pt x="1400" y="1916"/>
                    </a:lnTo>
                    <a:lnTo>
                      <a:pt x="1404" y="1917"/>
                    </a:lnTo>
                    <a:lnTo>
                      <a:pt x="1408" y="1916"/>
                    </a:lnTo>
                    <a:lnTo>
                      <a:pt x="1412" y="1918"/>
                    </a:lnTo>
                    <a:lnTo>
                      <a:pt x="1415" y="1920"/>
                    </a:lnTo>
                    <a:lnTo>
                      <a:pt x="1419" y="1914"/>
                    </a:lnTo>
                    <a:lnTo>
                      <a:pt x="1423" y="1917"/>
                    </a:lnTo>
                    <a:lnTo>
                      <a:pt x="1427" y="1918"/>
                    </a:lnTo>
                    <a:lnTo>
                      <a:pt x="1431" y="1918"/>
                    </a:lnTo>
                    <a:lnTo>
                      <a:pt x="1435" y="1917"/>
                    </a:lnTo>
                    <a:lnTo>
                      <a:pt x="1439" y="1916"/>
                    </a:lnTo>
                    <a:lnTo>
                      <a:pt x="1443" y="1914"/>
                    </a:lnTo>
                    <a:lnTo>
                      <a:pt x="1447" y="1917"/>
                    </a:lnTo>
                    <a:lnTo>
                      <a:pt x="1451" y="1913"/>
                    </a:lnTo>
                    <a:lnTo>
                      <a:pt x="1455" y="1916"/>
                    </a:lnTo>
                    <a:lnTo>
                      <a:pt x="1459" y="1912"/>
                    </a:lnTo>
                    <a:lnTo>
                      <a:pt x="1463" y="1912"/>
                    </a:lnTo>
                    <a:lnTo>
                      <a:pt x="1467" y="1912"/>
                    </a:lnTo>
                    <a:lnTo>
                      <a:pt x="1471" y="1908"/>
                    </a:lnTo>
                    <a:lnTo>
                      <a:pt x="1475" y="1908"/>
                    </a:lnTo>
                    <a:lnTo>
                      <a:pt x="1479" y="1910"/>
                    </a:lnTo>
                    <a:lnTo>
                      <a:pt x="1482" y="1910"/>
                    </a:lnTo>
                    <a:lnTo>
                      <a:pt x="1486" y="1906"/>
                    </a:lnTo>
                    <a:lnTo>
                      <a:pt x="1490" y="1902"/>
                    </a:lnTo>
                    <a:lnTo>
                      <a:pt x="1494" y="1906"/>
                    </a:lnTo>
                    <a:lnTo>
                      <a:pt x="1498" y="1905"/>
                    </a:lnTo>
                    <a:lnTo>
                      <a:pt x="1502" y="1901"/>
                    </a:lnTo>
                    <a:lnTo>
                      <a:pt x="1506" y="1901"/>
                    </a:lnTo>
                    <a:lnTo>
                      <a:pt x="1510" y="1895"/>
                    </a:lnTo>
                    <a:lnTo>
                      <a:pt x="1514" y="1898"/>
                    </a:lnTo>
                    <a:lnTo>
                      <a:pt x="1518" y="1895"/>
                    </a:lnTo>
                    <a:lnTo>
                      <a:pt x="1522" y="1896"/>
                    </a:lnTo>
                    <a:lnTo>
                      <a:pt x="1526" y="1894"/>
                    </a:lnTo>
                    <a:lnTo>
                      <a:pt x="1530" y="1889"/>
                    </a:lnTo>
                    <a:lnTo>
                      <a:pt x="1534" y="1889"/>
                    </a:lnTo>
                    <a:lnTo>
                      <a:pt x="1538" y="1888"/>
                    </a:lnTo>
                    <a:lnTo>
                      <a:pt x="1542" y="1882"/>
                    </a:lnTo>
                    <a:lnTo>
                      <a:pt x="1546" y="1881"/>
                    </a:lnTo>
                    <a:lnTo>
                      <a:pt x="1550" y="1881"/>
                    </a:lnTo>
                    <a:lnTo>
                      <a:pt x="1553" y="1877"/>
                    </a:lnTo>
                    <a:lnTo>
                      <a:pt x="1557" y="1874"/>
                    </a:lnTo>
                    <a:lnTo>
                      <a:pt x="1561" y="1872"/>
                    </a:lnTo>
                    <a:lnTo>
                      <a:pt x="1565" y="1875"/>
                    </a:lnTo>
                    <a:lnTo>
                      <a:pt x="1569" y="1870"/>
                    </a:lnTo>
                    <a:lnTo>
                      <a:pt x="1573" y="1866"/>
                    </a:lnTo>
                    <a:lnTo>
                      <a:pt x="1577" y="1866"/>
                    </a:lnTo>
                    <a:lnTo>
                      <a:pt x="1581" y="1862"/>
                    </a:lnTo>
                    <a:lnTo>
                      <a:pt x="1585" y="1859"/>
                    </a:lnTo>
                    <a:lnTo>
                      <a:pt x="1589" y="1854"/>
                    </a:lnTo>
                    <a:lnTo>
                      <a:pt x="1593" y="1854"/>
                    </a:lnTo>
                    <a:lnTo>
                      <a:pt x="1597" y="1854"/>
                    </a:lnTo>
                    <a:lnTo>
                      <a:pt x="1601" y="1848"/>
                    </a:lnTo>
                    <a:lnTo>
                      <a:pt x="1605" y="1846"/>
                    </a:lnTo>
                    <a:lnTo>
                      <a:pt x="1609" y="1845"/>
                    </a:lnTo>
                    <a:lnTo>
                      <a:pt x="1613" y="1841"/>
                    </a:lnTo>
                    <a:lnTo>
                      <a:pt x="1617" y="1836"/>
                    </a:lnTo>
                    <a:lnTo>
                      <a:pt x="1620" y="1834"/>
                    </a:lnTo>
                    <a:lnTo>
                      <a:pt x="1624" y="1830"/>
                    </a:lnTo>
                    <a:lnTo>
                      <a:pt x="1628" y="1828"/>
                    </a:lnTo>
                    <a:lnTo>
                      <a:pt x="1632" y="1826"/>
                    </a:lnTo>
                    <a:lnTo>
                      <a:pt x="1636" y="1823"/>
                    </a:lnTo>
                    <a:lnTo>
                      <a:pt x="1640" y="1818"/>
                    </a:lnTo>
                    <a:lnTo>
                      <a:pt x="1644" y="1813"/>
                    </a:lnTo>
                    <a:lnTo>
                      <a:pt x="1648" y="1811"/>
                    </a:lnTo>
                    <a:lnTo>
                      <a:pt x="1652" y="1806"/>
                    </a:lnTo>
                    <a:lnTo>
                      <a:pt x="1656" y="1806"/>
                    </a:lnTo>
                    <a:lnTo>
                      <a:pt x="1660" y="1798"/>
                    </a:lnTo>
                    <a:lnTo>
                      <a:pt x="1664" y="1795"/>
                    </a:lnTo>
                    <a:lnTo>
                      <a:pt x="1668" y="1792"/>
                    </a:lnTo>
                    <a:lnTo>
                      <a:pt x="1672" y="1788"/>
                    </a:lnTo>
                    <a:lnTo>
                      <a:pt x="1676" y="1787"/>
                    </a:lnTo>
                    <a:lnTo>
                      <a:pt x="1680" y="1782"/>
                    </a:lnTo>
                    <a:lnTo>
                      <a:pt x="1684" y="1775"/>
                    </a:lnTo>
                    <a:lnTo>
                      <a:pt x="1687" y="1775"/>
                    </a:lnTo>
                    <a:lnTo>
                      <a:pt x="1691" y="1774"/>
                    </a:lnTo>
                    <a:lnTo>
                      <a:pt x="1695" y="1767"/>
                    </a:lnTo>
                    <a:lnTo>
                      <a:pt x="1699" y="1765"/>
                    </a:lnTo>
                    <a:lnTo>
                      <a:pt x="1703" y="1759"/>
                    </a:lnTo>
                    <a:lnTo>
                      <a:pt x="1707" y="1755"/>
                    </a:lnTo>
                    <a:lnTo>
                      <a:pt x="1711" y="1750"/>
                    </a:lnTo>
                    <a:lnTo>
                      <a:pt x="1715" y="1745"/>
                    </a:lnTo>
                    <a:lnTo>
                      <a:pt x="1719" y="1741"/>
                    </a:lnTo>
                    <a:lnTo>
                      <a:pt x="1723" y="1737"/>
                    </a:lnTo>
                    <a:lnTo>
                      <a:pt x="1727" y="1734"/>
                    </a:lnTo>
                    <a:lnTo>
                      <a:pt x="1731" y="1728"/>
                    </a:lnTo>
                    <a:lnTo>
                      <a:pt x="1735" y="1723"/>
                    </a:lnTo>
                    <a:lnTo>
                      <a:pt x="1739" y="1720"/>
                    </a:lnTo>
                    <a:lnTo>
                      <a:pt x="1743" y="1715"/>
                    </a:lnTo>
                    <a:lnTo>
                      <a:pt x="1747" y="1713"/>
                    </a:lnTo>
                    <a:lnTo>
                      <a:pt x="1751" y="1708"/>
                    </a:lnTo>
                    <a:lnTo>
                      <a:pt x="1755" y="1705"/>
                    </a:lnTo>
                    <a:lnTo>
                      <a:pt x="1758" y="1698"/>
                    </a:lnTo>
                    <a:lnTo>
                      <a:pt x="1762" y="1696"/>
                    </a:lnTo>
                    <a:lnTo>
                      <a:pt x="1766" y="1689"/>
                    </a:lnTo>
                    <a:lnTo>
                      <a:pt x="1770" y="1687"/>
                    </a:lnTo>
                    <a:lnTo>
                      <a:pt x="1774" y="1679"/>
                    </a:lnTo>
                    <a:lnTo>
                      <a:pt x="1778" y="1674"/>
                    </a:lnTo>
                    <a:lnTo>
                      <a:pt x="1782" y="1669"/>
                    </a:lnTo>
                    <a:lnTo>
                      <a:pt x="1786" y="1665"/>
                    </a:lnTo>
                    <a:lnTo>
                      <a:pt x="1790" y="1661"/>
                    </a:lnTo>
                    <a:lnTo>
                      <a:pt x="1794" y="1657"/>
                    </a:lnTo>
                    <a:lnTo>
                      <a:pt x="1798" y="1650"/>
                    </a:lnTo>
                    <a:lnTo>
                      <a:pt x="1802" y="1647"/>
                    </a:lnTo>
                    <a:lnTo>
                      <a:pt x="1806" y="1643"/>
                    </a:lnTo>
                    <a:lnTo>
                      <a:pt x="1810" y="1637"/>
                    </a:lnTo>
                    <a:lnTo>
                      <a:pt x="1814" y="1631"/>
                    </a:lnTo>
                    <a:lnTo>
                      <a:pt x="1818" y="1629"/>
                    </a:lnTo>
                    <a:lnTo>
                      <a:pt x="1822" y="1620"/>
                    </a:lnTo>
                    <a:lnTo>
                      <a:pt x="1825" y="1615"/>
                    </a:lnTo>
                    <a:lnTo>
                      <a:pt x="1829" y="1611"/>
                    </a:lnTo>
                    <a:lnTo>
                      <a:pt x="1833" y="1606"/>
                    </a:lnTo>
                    <a:lnTo>
                      <a:pt x="1837" y="1598"/>
                    </a:lnTo>
                    <a:lnTo>
                      <a:pt x="1841" y="1596"/>
                    </a:lnTo>
                    <a:lnTo>
                      <a:pt x="1845" y="1589"/>
                    </a:lnTo>
                    <a:lnTo>
                      <a:pt x="1849" y="1583"/>
                    </a:lnTo>
                    <a:lnTo>
                      <a:pt x="1853" y="1580"/>
                    </a:lnTo>
                    <a:lnTo>
                      <a:pt x="1857" y="1573"/>
                    </a:lnTo>
                    <a:lnTo>
                      <a:pt x="1861" y="1568"/>
                    </a:lnTo>
                    <a:lnTo>
                      <a:pt x="1865" y="1567"/>
                    </a:lnTo>
                    <a:lnTo>
                      <a:pt x="1869" y="1558"/>
                    </a:lnTo>
                    <a:lnTo>
                      <a:pt x="1873" y="1550"/>
                    </a:lnTo>
                    <a:lnTo>
                      <a:pt x="1877" y="1547"/>
                    </a:lnTo>
                    <a:lnTo>
                      <a:pt x="1881" y="1542"/>
                    </a:lnTo>
                    <a:lnTo>
                      <a:pt x="1885" y="1534"/>
                    </a:lnTo>
                    <a:lnTo>
                      <a:pt x="1889" y="1532"/>
                    </a:lnTo>
                    <a:lnTo>
                      <a:pt x="1893" y="1525"/>
                    </a:lnTo>
                    <a:lnTo>
                      <a:pt x="1896" y="1519"/>
                    </a:lnTo>
                    <a:lnTo>
                      <a:pt x="1900" y="1516"/>
                    </a:lnTo>
                    <a:lnTo>
                      <a:pt x="1904" y="1508"/>
                    </a:lnTo>
                    <a:lnTo>
                      <a:pt x="1908" y="1504"/>
                    </a:lnTo>
                    <a:lnTo>
                      <a:pt x="1912" y="1496"/>
                    </a:lnTo>
                    <a:lnTo>
                      <a:pt x="1916" y="1494"/>
                    </a:lnTo>
                    <a:lnTo>
                      <a:pt x="1920" y="1486"/>
                    </a:lnTo>
                    <a:lnTo>
                      <a:pt x="1924" y="1480"/>
                    </a:lnTo>
                    <a:lnTo>
                      <a:pt x="1928" y="1480"/>
                    </a:lnTo>
                    <a:lnTo>
                      <a:pt x="1932" y="1469"/>
                    </a:lnTo>
                    <a:lnTo>
                      <a:pt x="1936" y="1465"/>
                    </a:lnTo>
                    <a:lnTo>
                      <a:pt x="1940" y="1456"/>
                    </a:lnTo>
                    <a:lnTo>
                      <a:pt x="1944" y="1454"/>
                    </a:lnTo>
                    <a:lnTo>
                      <a:pt x="1948" y="1448"/>
                    </a:lnTo>
                    <a:lnTo>
                      <a:pt x="1952" y="1442"/>
                    </a:lnTo>
                    <a:lnTo>
                      <a:pt x="1956" y="1434"/>
                    </a:lnTo>
                    <a:lnTo>
                      <a:pt x="1960" y="1430"/>
                    </a:lnTo>
                    <a:lnTo>
                      <a:pt x="1963" y="1424"/>
                    </a:lnTo>
                    <a:lnTo>
                      <a:pt x="1967" y="1418"/>
                    </a:lnTo>
                    <a:lnTo>
                      <a:pt x="1971" y="1411"/>
                    </a:lnTo>
                    <a:lnTo>
                      <a:pt x="1975" y="1408"/>
                    </a:lnTo>
                    <a:lnTo>
                      <a:pt x="1979" y="1402"/>
                    </a:lnTo>
                    <a:lnTo>
                      <a:pt x="1983" y="1397"/>
                    </a:lnTo>
                    <a:lnTo>
                      <a:pt x="1987" y="1387"/>
                    </a:lnTo>
                    <a:lnTo>
                      <a:pt x="1991" y="1385"/>
                    </a:lnTo>
                    <a:lnTo>
                      <a:pt x="1995" y="1379"/>
                    </a:lnTo>
                    <a:lnTo>
                      <a:pt x="1999" y="1371"/>
                    </a:lnTo>
                    <a:lnTo>
                      <a:pt x="2003" y="1365"/>
                    </a:lnTo>
                    <a:lnTo>
                      <a:pt x="2007" y="1362"/>
                    </a:lnTo>
                    <a:lnTo>
                      <a:pt x="2011" y="1356"/>
                    </a:lnTo>
                    <a:lnTo>
                      <a:pt x="2015" y="1347"/>
                    </a:lnTo>
                    <a:lnTo>
                      <a:pt x="2019" y="1341"/>
                    </a:lnTo>
                    <a:lnTo>
                      <a:pt x="2023" y="1337"/>
                    </a:lnTo>
                    <a:lnTo>
                      <a:pt x="2027" y="1327"/>
                    </a:lnTo>
                    <a:lnTo>
                      <a:pt x="2030" y="1323"/>
                    </a:lnTo>
                    <a:lnTo>
                      <a:pt x="2034" y="1319"/>
                    </a:lnTo>
                    <a:lnTo>
                      <a:pt x="2038" y="1310"/>
                    </a:lnTo>
                    <a:lnTo>
                      <a:pt x="2042" y="1305"/>
                    </a:lnTo>
                    <a:lnTo>
                      <a:pt x="2046" y="1302"/>
                    </a:lnTo>
                    <a:lnTo>
                      <a:pt x="2050" y="1293"/>
                    </a:lnTo>
                    <a:lnTo>
                      <a:pt x="2054" y="1289"/>
                    </a:lnTo>
                    <a:lnTo>
                      <a:pt x="2058" y="1280"/>
                    </a:lnTo>
                    <a:lnTo>
                      <a:pt x="2062" y="1275"/>
                    </a:lnTo>
                    <a:lnTo>
                      <a:pt x="2066" y="1267"/>
                    </a:lnTo>
                    <a:lnTo>
                      <a:pt x="2070" y="1263"/>
                    </a:lnTo>
                    <a:lnTo>
                      <a:pt x="2074" y="1260"/>
                    </a:lnTo>
                    <a:lnTo>
                      <a:pt x="2078" y="1253"/>
                    </a:lnTo>
                    <a:lnTo>
                      <a:pt x="2082" y="1245"/>
                    </a:lnTo>
                    <a:lnTo>
                      <a:pt x="2086" y="1239"/>
                    </a:lnTo>
                    <a:lnTo>
                      <a:pt x="2090" y="1233"/>
                    </a:lnTo>
                    <a:lnTo>
                      <a:pt x="2094" y="1226"/>
                    </a:lnTo>
                    <a:lnTo>
                      <a:pt x="2098" y="1223"/>
                    </a:lnTo>
                    <a:lnTo>
                      <a:pt x="2101" y="1218"/>
                    </a:lnTo>
                    <a:lnTo>
                      <a:pt x="2105" y="1211"/>
                    </a:lnTo>
                    <a:lnTo>
                      <a:pt x="2109" y="1205"/>
                    </a:lnTo>
                    <a:lnTo>
                      <a:pt x="2113" y="1197"/>
                    </a:lnTo>
                    <a:lnTo>
                      <a:pt x="2117" y="1193"/>
                    </a:lnTo>
                    <a:lnTo>
                      <a:pt x="2121" y="1183"/>
                    </a:lnTo>
                    <a:lnTo>
                      <a:pt x="2125" y="1178"/>
                    </a:lnTo>
                    <a:lnTo>
                      <a:pt x="2129" y="1171"/>
                    </a:lnTo>
                    <a:lnTo>
                      <a:pt x="2133" y="1166"/>
                    </a:lnTo>
                    <a:lnTo>
                      <a:pt x="2137" y="1161"/>
                    </a:lnTo>
                    <a:lnTo>
                      <a:pt x="2141" y="1155"/>
                    </a:lnTo>
                    <a:lnTo>
                      <a:pt x="2145" y="1144"/>
                    </a:lnTo>
                    <a:lnTo>
                      <a:pt x="2149" y="1143"/>
                    </a:lnTo>
                    <a:lnTo>
                      <a:pt x="2153" y="1136"/>
                    </a:lnTo>
                    <a:lnTo>
                      <a:pt x="2157" y="1130"/>
                    </a:lnTo>
                    <a:lnTo>
                      <a:pt x="2161" y="1122"/>
                    </a:lnTo>
                    <a:lnTo>
                      <a:pt x="2165" y="1122"/>
                    </a:lnTo>
                    <a:lnTo>
                      <a:pt x="2168" y="1110"/>
                    </a:lnTo>
                    <a:lnTo>
                      <a:pt x="2172" y="1106"/>
                    </a:lnTo>
                    <a:lnTo>
                      <a:pt x="2176" y="1101"/>
                    </a:lnTo>
                    <a:lnTo>
                      <a:pt x="2180" y="1096"/>
                    </a:lnTo>
                    <a:lnTo>
                      <a:pt x="2184" y="1092"/>
                    </a:lnTo>
                    <a:lnTo>
                      <a:pt x="2188" y="1083"/>
                    </a:lnTo>
                    <a:lnTo>
                      <a:pt x="2192" y="1076"/>
                    </a:lnTo>
                    <a:lnTo>
                      <a:pt x="2196" y="1072"/>
                    </a:lnTo>
                    <a:lnTo>
                      <a:pt x="2200" y="1066"/>
                    </a:lnTo>
                    <a:lnTo>
                      <a:pt x="2204" y="1056"/>
                    </a:lnTo>
                    <a:lnTo>
                      <a:pt x="2208" y="1052"/>
                    </a:lnTo>
                    <a:lnTo>
                      <a:pt x="2212" y="1047"/>
                    </a:lnTo>
                    <a:lnTo>
                      <a:pt x="2216" y="1040"/>
                    </a:lnTo>
                    <a:lnTo>
                      <a:pt x="2220" y="1034"/>
                    </a:lnTo>
                    <a:lnTo>
                      <a:pt x="2224" y="1029"/>
                    </a:lnTo>
                    <a:lnTo>
                      <a:pt x="2228" y="1023"/>
                    </a:lnTo>
                    <a:lnTo>
                      <a:pt x="2232" y="1017"/>
                    </a:lnTo>
                    <a:lnTo>
                      <a:pt x="2235" y="1010"/>
                    </a:lnTo>
                    <a:lnTo>
                      <a:pt x="2239" y="1003"/>
                    </a:lnTo>
                    <a:lnTo>
                      <a:pt x="2243" y="1002"/>
                    </a:lnTo>
                    <a:lnTo>
                      <a:pt x="2247" y="998"/>
                    </a:lnTo>
                    <a:lnTo>
                      <a:pt x="2251" y="990"/>
                    </a:lnTo>
                    <a:lnTo>
                      <a:pt x="2255" y="986"/>
                    </a:lnTo>
                    <a:lnTo>
                      <a:pt x="2259" y="978"/>
                    </a:lnTo>
                    <a:lnTo>
                      <a:pt x="2263" y="972"/>
                    </a:lnTo>
                    <a:lnTo>
                      <a:pt x="2267" y="967"/>
                    </a:lnTo>
                    <a:lnTo>
                      <a:pt x="2271" y="958"/>
                    </a:lnTo>
                    <a:lnTo>
                      <a:pt x="2275" y="953"/>
                    </a:lnTo>
                    <a:lnTo>
                      <a:pt x="2279" y="947"/>
                    </a:lnTo>
                    <a:lnTo>
                      <a:pt x="2283" y="940"/>
                    </a:lnTo>
                    <a:lnTo>
                      <a:pt x="2287" y="939"/>
                    </a:lnTo>
                    <a:lnTo>
                      <a:pt x="2291" y="933"/>
                    </a:lnTo>
                    <a:lnTo>
                      <a:pt x="2295" y="923"/>
                    </a:lnTo>
                    <a:lnTo>
                      <a:pt x="2299" y="921"/>
                    </a:lnTo>
                    <a:lnTo>
                      <a:pt x="2303" y="915"/>
                    </a:lnTo>
                    <a:lnTo>
                      <a:pt x="2306" y="908"/>
                    </a:lnTo>
                    <a:lnTo>
                      <a:pt x="2310" y="903"/>
                    </a:lnTo>
                    <a:lnTo>
                      <a:pt x="2314" y="897"/>
                    </a:lnTo>
                    <a:lnTo>
                      <a:pt x="2318" y="892"/>
                    </a:lnTo>
                    <a:lnTo>
                      <a:pt x="2322" y="884"/>
                    </a:lnTo>
                    <a:lnTo>
                      <a:pt x="2326" y="881"/>
                    </a:lnTo>
                    <a:lnTo>
                      <a:pt x="2330" y="873"/>
                    </a:lnTo>
                    <a:lnTo>
                      <a:pt x="2334" y="867"/>
                    </a:lnTo>
                    <a:lnTo>
                      <a:pt x="2338" y="862"/>
                    </a:lnTo>
                    <a:lnTo>
                      <a:pt x="2342" y="859"/>
                    </a:lnTo>
                    <a:lnTo>
                      <a:pt x="2346" y="851"/>
                    </a:lnTo>
                    <a:lnTo>
                      <a:pt x="2350" y="849"/>
                    </a:lnTo>
                    <a:lnTo>
                      <a:pt x="2354" y="843"/>
                    </a:lnTo>
                    <a:lnTo>
                      <a:pt x="2358" y="836"/>
                    </a:lnTo>
                    <a:lnTo>
                      <a:pt x="2362" y="831"/>
                    </a:lnTo>
                    <a:lnTo>
                      <a:pt x="2366" y="825"/>
                    </a:lnTo>
                    <a:lnTo>
                      <a:pt x="2370" y="820"/>
                    </a:lnTo>
                    <a:lnTo>
                      <a:pt x="2373" y="813"/>
                    </a:lnTo>
                    <a:lnTo>
                      <a:pt x="2377" y="807"/>
                    </a:lnTo>
                    <a:lnTo>
                      <a:pt x="2381" y="802"/>
                    </a:lnTo>
                    <a:lnTo>
                      <a:pt x="2385" y="799"/>
                    </a:lnTo>
                    <a:lnTo>
                      <a:pt x="2389" y="791"/>
                    </a:lnTo>
                    <a:lnTo>
                      <a:pt x="2393" y="787"/>
                    </a:lnTo>
                    <a:lnTo>
                      <a:pt x="2397" y="779"/>
                    </a:lnTo>
                    <a:lnTo>
                      <a:pt x="2401" y="778"/>
                    </a:lnTo>
                    <a:lnTo>
                      <a:pt x="2405" y="770"/>
                    </a:lnTo>
                    <a:lnTo>
                      <a:pt x="2409" y="766"/>
                    </a:lnTo>
                    <a:lnTo>
                      <a:pt x="2413" y="759"/>
                    </a:lnTo>
                    <a:lnTo>
                      <a:pt x="2417" y="755"/>
                    </a:lnTo>
                    <a:lnTo>
                      <a:pt x="2421" y="750"/>
                    </a:lnTo>
                    <a:lnTo>
                      <a:pt x="2425" y="746"/>
                    </a:lnTo>
                    <a:lnTo>
                      <a:pt x="2429" y="735"/>
                    </a:lnTo>
                    <a:lnTo>
                      <a:pt x="2433" y="736"/>
                    </a:lnTo>
                    <a:lnTo>
                      <a:pt x="2437" y="728"/>
                    </a:lnTo>
                    <a:lnTo>
                      <a:pt x="2441" y="724"/>
                    </a:lnTo>
                    <a:lnTo>
                      <a:pt x="2444" y="717"/>
                    </a:lnTo>
                    <a:lnTo>
                      <a:pt x="2448" y="711"/>
                    </a:lnTo>
                    <a:lnTo>
                      <a:pt x="2452" y="707"/>
                    </a:lnTo>
                    <a:lnTo>
                      <a:pt x="2456" y="704"/>
                    </a:lnTo>
                    <a:lnTo>
                      <a:pt x="2460" y="698"/>
                    </a:lnTo>
                    <a:lnTo>
                      <a:pt x="2464" y="693"/>
                    </a:lnTo>
                    <a:lnTo>
                      <a:pt x="2468" y="689"/>
                    </a:lnTo>
                    <a:lnTo>
                      <a:pt x="2472" y="682"/>
                    </a:lnTo>
                    <a:lnTo>
                      <a:pt x="2476" y="678"/>
                    </a:lnTo>
                    <a:lnTo>
                      <a:pt x="2480" y="674"/>
                    </a:lnTo>
                    <a:lnTo>
                      <a:pt x="2484" y="666"/>
                    </a:lnTo>
                    <a:lnTo>
                      <a:pt x="2488" y="662"/>
                    </a:lnTo>
                    <a:lnTo>
                      <a:pt x="2492" y="659"/>
                    </a:lnTo>
                    <a:lnTo>
                      <a:pt x="2496" y="652"/>
                    </a:lnTo>
                    <a:lnTo>
                      <a:pt x="2500" y="648"/>
                    </a:lnTo>
                    <a:lnTo>
                      <a:pt x="2504" y="648"/>
                    </a:lnTo>
                    <a:lnTo>
                      <a:pt x="2508" y="640"/>
                    </a:lnTo>
                    <a:lnTo>
                      <a:pt x="2511" y="634"/>
                    </a:lnTo>
                    <a:lnTo>
                      <a:pt x="2515" y="629"/>
                    </a:lnTo>
                    <a:lnTo>
                      <a:pt x="2519" y="626"/>
                    </a:lnTo>
                    <a:lnTo>
                      <a:pt x="2523" y="620"/>
                    </a:lnTo>
                    <a:lnTo>
                      <a:pt x="2527" y="615"/>
                    </a:lnTo>
                    <a:lnTo>
                      <a:pt x="2531" y="614"/>
                    </a:lnTo>
                    <a:lnTo>
                      <a:pt x="2535" y="609"/>
                    </a:lnTo>
                    <a:lnTo>
                      <a:pt x="2539" y="603"/>
                    </a:lnTo>
                    <a:lnTo>
                      <a:pt x="2543" y="599"/>
                    </a:lnTo>
                    <a:lnTo>
                      <a:pt x="2547" y="594"/>
                    </a:lnTo>
                    <a:lnTo>
                      <a:pt x="2551" y="588"/>
                    </a:lnTo>
                    <a:lnTo>
                      <a:pt x="2555" y="582"/>
                    </a:lnTo>
                    <a:lnTo>
                      <a:pt x="2559" y="580"/>
                    </a:lnTo>
                    <a:lnTo>
                      <a:pt x="2563" y="576"/>
                    </a:lnTo>
                    <a:lnTo>
                      <a:pt x="2567" y="569"/>
                    </a:lnTo>
                    <a:lnTo>
                      <a:pt x="2571" y="563"/>
                    </a:lnTo>
                    <a:lnTo>
                      <a:pt x="2575" y="560"/>
                    </a:lnTo>
                    <a:lnTo>
                      <a:pt x="2578" y="558"/>
                    </a:lnTo>
                    <a:lnTo>
                      <a:pt x="2582" y="550"/>
                    </a:lnTo>
                    <a:lnTo>
                      <a:pt x="2586" y="550"/>
                    </a:lnTo>
                    <a:lnTo>
                      <a:pt x="2590" y="544"/>
                    </a:lnTo>
                    <a:lnTo>
                      <a:pt x="2594" y="539"/>
                    </a:lnTo>
                    <a:lnTo>
                      <a:pt x="2598" y="533"/>
                    </a:lnTo>
                    <a:lnTo>
                      <a:pt x="2602" y="533"/>
                    </a:lnTo>
                    <a:lnTo>
                      <a:pt x="2606" y="528"/>
                    </a:lnTo>
                    <a:lnTo>
                      <a:pt x="2610" y="522"/>
                    </a:lnTo>
                    <a:lnTo>
                      <a:pt x="2614" y="517"/>
                    </a:lnTo>
                    <a:lnTo>
                      <a:pt x="2618" y="516"/>
                    </a:lnTo>
                    <a:lnTo>
                      <a:pt x="2622" y="511"/>
                    </a:lnTo>
                    <a:lnTo>
                      <a:pt x="2626" y="504"/>
                    </a:lnTo>
                    <a:lnTo>
                      <a:pt x="2630" y="502"/>
                    </a:lnTo>
                    <a:lnTo>
                      <a:pt x="2634" y="498"/>
                    </a:lnTo>
                    <a:lnTo>
                      <a:pt x="2638" y="491"/>
                    </a:lnTo>
                    <a:lnTo>
                      <a:pt x="2642" y="490"/>
                    </a:lnTo>
                    <a:lnTo>
                      <a:pt x="2646" y="486"/>
                    </a:lnTo>
                    <a:lnTo>
                      <a:pt x="2649" y="480"/>
                    </a:lnTo>
                    <a:lnTo>
                      <a:pt x="2653" y="475"/>
                    </a:lnTo>
                    <a:lnTo>
                      <a:pt x="2657" y="469"/>
                    </a:lnTo>
                    <a:lnTo>
                      <a:pt x="2661" y="471"/>
                    </a:lnTo>
                    <a:lnTo>
                      <a:pt x="2665" y="465"/>
                    </a:lnTo>
                    <a:lnTo>
                      <a:pt x="2669" y="456"/>
                    </a:lnTo>
                    <a:lnTo>
                      <a:pt x="2673" y="456"/>
                    </a:lnTo>
                    <a:lnTo>
                      <a:pt x="2677" y="457"/>
                    </a:lnTo>
                    <a:lnTo>
                      <a:pt x="2681" y="451"/>
                    </a:lnTo>
                    <a:lnTo>
                      <a:pt x="2685" y="445"/>
                    </a:lnTo>
                    <a:lnTo>
                      <a:pt x="2689" y="442"/>
                    </a:lnTo>
                    <a:lnTo>
                      <a:pt x="2693" y="436"/>
                    </a:lnTo>
                    <a:lnTo>
                      <a:pt x="2697" y="431"/>
                    </a:lnTo>
                    <a:lnTo>
                      <a:pt x="2701" y="432"/>
                    </a:lnTo>
                    <a:lnTo>
                      <a:pt x="2705" y="425"/>
                    </a:lnTo>
                    <a:lnTo>
                      <a:pt x="2709" y="420"/>
                    </a:lnTo>
                    <a:lnTo>
                      <a:pt x="2713" y="420"/>
                    </a:lnTo>
                    <a:lnTo>
                      <a:pt x="2716" y="412"/>
                    </a:lnTo>
                    <a:lnTo>
                      <a:pt x="2720" y="412"/>
                    </a:lnTo>
                    <a:lnTo>
                      <a:pt x="2724" y="407"/>
                    </a:lnTo>
                    <a:lnTo>
                      <a:pt x="2728" y="407"/>
                    </a:lnTo>
                    <a:lnTo>
                      <a:pt x="2732" y="397"/>
                    </a:lnTo>
                    <a:lnTo>
                      <a:pt x="2736" y="394"/>
                    </a:lnTo>
                    <a:lnTo>
                      <a:pt x="2740" y="393"/>
                    </a:lnTo>
                    <a:lnTo>
                      <a:pt x="2744" y="388"/>
                    </a:lnTo>
                    <a:lnTo>
                      <a:pt x="2748" y="388"/>
                    </a:lnTo>
                    <a:lnTo>
                      <a:pt x="2752" y="383"/>
                    </a:lnTo>
                    <a:lnTo>
                      <a:pt x="2756" y="377"/>
                    </a:lnTo>
                    <a:lnTo>
                      <a:pt x="2760" y="375"/>
                    </a:lnTo>
                    <a:lnTo>
                      <a:pt x="2764" y="372"/>
                    </a:lnTo>
                    <a:lnTo>
                      <a:pt x="2768" y="366"/>
                    </a:lnTo>
                    <a:lnTo>
                      <a:pt x="2772" y="366"/>
                    </a:lnTo>
                    <a:lnTo>
                      <a:pt x="2776" y="363"/>
                    </a:lnTo>
                    <a:lnTo>
                      <a:pt x="2780" y="358"/>
                    </a:lnTo>
                    <a:lnTo>
                      <a:pt x="2783" y="354"/>
                    </a:lnTo>
                    <a:lnTo>
                      <a:pt x="2787" y="351"/>
                    </a:lnTo>
                    <a:lnTo>
                      <a:pt x="2791" y="349"/>
                    </a:lnTo>
                    <a:lnTo>
                      <a:pt x="2795" y="347"/>
                    </a:lnTo>
                    <a:lnTo>
                      <a:pt x="2799" y="343"/>
                    </a:lnTo>
                    <a:lnTo>
                      <a:pt x="2803" y="341"/>
                    </a:lnTo>
                    <a:lnTo>
                      <a:pt x="2807" y="339"/>
                    </a:lnTo>
                    <a:lnTo>
                      <a:pt x="2811" y="335"/>
                    </a:lnTo>
                    <a:lnTo>
                      <a:pt x="2815" y="330"/>
                    </a:lnTo>
                    <a:lnTo>
                      <a:pt x="2819" y="326"/>
                    </a:lnTo>
                    <a:lnTo>
                      <a:pt x="2823" y="326"/>
                    </a:lnTo>
                    <a:lnTo>
                      <a:pt x="2827" y="324"/>
                    </a:lnTo>
                    <a:lnTo>
                      <a:pt x="2831" y="320"/>
                    </a:lnTo>
                    <a:lnTo>
                      <a:pt x="2835" y="316"/>
                    </a:lnTo>
                    <a:lnTo>
                      <a:pt x="2839" y="313"/>
                    </a:lnTo>
                    <a:lnTo>
                      <a:pt x="2843" y="307"/>
                    </a:lnTo>
                    <a:lnTo>
                      <a:pt x="2847" y="307"/>
                    </a:lnTo>
                    <a:lnTo>
                      <a:pt x="2851" y="301"/>
                    </a:lnTo>
                    <a:lnTo>
                      <a:pt x="2854" y="299"/>
                    </a:lnTo>
                    <a:lnTo>
                      <a:pt x="2858" y="295"/>
                    </a:lnTo>
                    <a:lnTo>
                      <a:pt x="2862" y="296"/>
                    </a:lnTo>
                    <a:lnTo>
                      <a:pt x="2866" y="294"/>
                    </a:lnTo>
                    <a:lnTo>
                      <a:pt x="2870" y="287"/>
                    </a:lnTo>
                    <a:lnTo>
                      <a:pt x="2874" y="283"/>
                    </a:lnTo>
                    <a:lnTo>
                      <a:pt x="2878" y="282"/>
                    </a:lnTo>
                    <a:lnTo>
                      <a:pt x="2882" y="281"/>
                    </a:lnTo>
                    <a:lnTo>
                      <a:pt x="2886" y="278"/>
                    </a:lnTo>
                    <a:lnTo>
                      <a:pt x="2890" y="276"/>
                    </a:lnTo>
                    <a:lnTo>
                      <a:pt x="2894" y="270"/>
                    </a:lnTo>
                    <a:lnTo>
                      <a:pt x="2898" y="269"/>
                    </a:lnTo>
                    <a:lnTo>
                      <a:pt x="2902" y="266"/>
                    </a:lnTo>
                    <a:lnTo>
                      <a:pt x="2906" y="264"/>
                    </a:lnTo>
                    <a:lnTo>
                      <a:pt x="2910" y="258"/>
                    </a:lnTo>
                    <a:lnTo>
                      <a:pt x="2914" y="258"/>
                    </a:lnTo>
                    <a:lnTo>
                      <a:pt x="2918" y="254"/>
                    </a:lnTo>
                    <a:lnTo>
                      <a:pt x="2921" y="253"/>
                    </a:lnTo>
                    <a:lnTo>
                      <a:pt x="2925" y="248"/>
                    </a:lnTo>
                    <a:lnTo>
                      <a:pt x="2929" y="247"/>
                    </a:lnTo>
                    <a:lnTo>
                      <a:pt x="2933" y="245"/>
                    </a:lnTo>
                    <a:lnTo>
                      <a:pt x="2937" y="239"/>
                    </a:lnTo>
                    <a:lnTo>
                      <a:pt x="2941" y="239"/>
                    </a:lnTo>
                    <a:lnTo>
                      <a:pt x="2945" y="238"/>
                    </a:lnTo>
                    <a:lnTo>
                      <a:pt x="2949" y="234"/>
                    </a:lnTo>
                    <a:lnTo>
                      <a:pt x="2953" y="232"/>
                    </a:lnTo>
                    <a:lnTo>
                      <a:pt x="2957" y="229"/>
                    </a:lnTo>
                    <a:lnTo>
                      <a:pt x="2961" y="229"/>
                    </a:lnTo>
                    <a:lnTo>
                      <a:pt x="2965" y="226"/>
                    </a:lnTo>
                    <a:lnTo>
                      <a:pt x="2969" y="222"/>
                    </a:lnTo>
                    <a:lnTo>
                      <a:pt x="2973" y="218"/>
                    </a:lnTo>
                    <a:lnTo>
                      <a:pt x="2977" y="220"/>
                    </a:lnTo>
                    <a:lnTo>
                      <a:pt x="2981" y="216"/>
                    </a:lnTo>
                    <a:lnTo>
                      <a:pt x="2985" y="210"/>
                    </a:lnTo>
                    <a:lnTo>
                      <a:pt x="2989" y="21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8" name="Line 4830"/>
              <p:cNvSpPr>
                <a:spLocks noChangeShapeType="1"/>
              </p:cNvSpPr>
              <p:nvPr/>
            </p:nvSpPr>
            <p:spPr bwMode="auto">
              <a:xfrm flipV="1">
                <a:off x="3087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79" name="Freeform 4831"/>
              <p:cNvSpPr>
                <a:spLocks/>
              </p:cNvSpPr>
              <p:nvPr/>
            </p:nvSpPr>
            <p:spPr bwMode="auto">
              <a:xfrm flipV="1">
                <a:off x="3089" y="2013"/>
                <a:ext cx="9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5"/>
                  </a:cxn>
                  <a:cxn ang="0">
                    <a:pos x="12" y="0"/>
                  </a:cxn>
                  <a:cxn ang="0">
                    <a:pos x="16" y="5"/>
                  </a:cxn>
                </a:cxnLst>
                <a:rect l="0" t="0" r="r" b="b"/>
                <a:pathLst>
                  <a:path w="16" h="5">
                    <a:moveTo>
                      <a:pt x="0" y="1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12" y="0"/>
                    </a:lnTo>
                    <a:lnTo>
                      <a:pt x="16" y="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0" name="Line 4832"/>
              <p:cNvSpPr>
                <a:spLocks noChangeShapeType="1"/>
              </p:cNvSpPr>
              <p:nvPr/>
            </p:nvSpPr>
            <p:spPr bwMode="auto">
              <a:xfrm>
                <a:off x="3098" y="2013"/>
                <a:ext cx="2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1" name="Line 4833"/>
              <p:cNvSpPr>
                <a:spLocks noChangeShapeType="1"/>
              </p:cNvSpPr>
              <p:nvPr/>
            </p:nvSpPr>
            <p:spPr bwMode="auto">
              <a:xfrm flipV="1">
                <a:off x="3101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2" name="Freeform 4834"/>
              <p:cNvSpPr>
                <a:spLocks/>
              </p:cNvSpPr>
              <p:nvPr/>
            </p:nvSpPr>
            <p:spPr bwMode="auto">
              <a:xfrm flipV="1">
                <a:off x="3103" y="909"/>
                <a:ext cx="1710" cy="1107"/>
              </a:xfrm>
              <a:custGeom>
                <a:avLst/>
                <a:gdLst/>
                <a:ahLst/>
                <a:cxnLst>
                  <a:cxn ang="0">
                    <a:pos x="43" y="12"/>
                  </a:cxn>
                  <a:cxn ang="0">
                    <a:pos x="91" y="32"/>
                  </a:cxn>
                  <a:cxn ang="0">
                    <a:pos x="138" y="57"/>
                  </a:cxn>
                  <a:cxn ang="0">
                    <a:pos x="185" y="93"/>
                  </a:cxn>
                  <a:cxn ang="0">
                    <a:pos x="232" y="131"/>
                  </a:cxn>
                  <a:cxn ang="0">
                    <a:pos x="280" y="181"/>
                  </a:cxn>
                  <a:cxn ang="0">
                    <a:pos x="327" y="239"/>
                  </a:cxn>
                  <a:cxn ang="0">
                    <a:pos x="374" y="312"/>
                  </a:cxn>
                  <a:cxn ang="0">
                    <a:pos x="422" y="387"/>
                  </a:cxn>
                  <a:cxn ang="0">
                    <a:pos x="469" y="468"/>
                  </a:cxn>
                  <a:cxn ang="0">
                    <a:pos x="516" y="559"/>
                  </a:cxn>
                  <a:cxn ang="0">
                    <a:pos x="564" y="659"/>
                  </a:cxn>
                  <a:cxn ang="0">
                    <a:pos x="611" y="764"/>
                  </a:cxn>
                  <a:cxn ang="0">
                    <a:pos x="658" y="867"/>
                  </a:cxn>
                  <a:cxn ang="0">
                    <a:pos x="706" y="974"/>
                  </a:cxn>
                  <a:cxn ang="0">
                    <a:pos x="753" y="1079"/>
                  </a:cxn>
                  <a:cxn ang="0">
                    <a:pos x="800" y="1184"/>
                  </a:cxn>
                  <a:cxn ang="0">
                    <a:pos x="847" y="1285"/>
                  </a:cxn>
                  <a:cxn ang="0">
                    <a:pos x="895" y="1384"/>
                  </a:cxn>
                  <a:cxn ang="0">
                    <a:pos x="942" y="1477"/>
                  </a:cxn>
                  <a:cxn ang="0">
                    <a:pos x="989" y="1563"/>
                  </a:cxn>
                  <a:cxn ang="0">
                    <a:pos x="1037" y="1634"/>
                  </a:cxn>
                  <a:cxn ang="0">
                    <a:pos x="1084" y="1704"/>
                  </a:cxn>
                  <a:cxn ang="0">
                    <a:pos x="1131" y="1764"/>
                  </a:cxn>
                  <a:cxn ang="0">
                    <a:pos x="1179" y="1813"/>
                  </a:cxn>
                  <a:cxn ang="0">
                    <a:pos x="1226" y="1856"/>
                  </a:cxn>
                  <a:cxn ang="0">
                    <a:pos x="1273" y="1883"/>
                  </a:cxn>
                  <a:cxn ang="0">
                    <a:pos x="1321" y="1909"/>
                  </a:cxn>
                  <a:cxn ang="0">
                    <a:pos x="1368" y="1917"/>
                  </a:cxn>
                  <a:cxn ang="0">
                    <a:pos x="1415" y="1915"/>
                  </a:cxn>
                  <a:cxn ang="0">
                    <a:pos x="1462" y="1909"/>
                  </a:cxn>
                  <a:cxn ang="0">
                    <a:pos x="1510" y="1890"/>
                  </a:cxn>
                  <a:cxn ang="0">
                    <a:pos x="1557" y="1867"/>
                  </a:cxn>
                  <a:cxn ang="0">
                    <a:pos x="1604" y="1833"/>
                  </a:cxn>
                  <a:cxn ang="0">
                    <a:pos x="1652" y="1795"/>
                  </a:cxn>
                  <a:cxn ang="0">
                    <a:pos x="1699" y="1747"/>
                  </a:cxn>
                  <a:cxn ang="0">
                    <a:pos x="1746" y="1696"/>
                  </a:cxn>
                  <a:cxn ang="0">
                    <a:pos x="1794" y="1636"/>
                  </a:cxn>
                  <a:cxn ang="0">
                    <a:pos x="1841" y="1582"/>
                  </a:cxn>
                  <a:cxn ang="0">
                    <a:pos x="1888" y="1514"/>
                  </a:cxn>
                  <a:cxn ang="0">
                    <a:pos x="1936" y="1454"/>
                  </a:cxn>
                  <a:cxn ang="0">
                    <a:pos x="1983" y="1384"/>
                  </a:cxn>
                  <a:cxn ang="0">
                    <a:pos x="2030" y="1310"/>
                  </a:cxn>
                  <a:cxn ang="0">
                    <a:pos x="2078" y="1244"/>
                  </a:cxn>
                  <a:cxn ang="0">
                    <a:pos x="2125" y="1173"/>
                  </a:cxn>
                  <a:cxn ang="0">
                    <a:pos x="2172" y="1103"/>
                  </a:cxn>
                  <a:cxn ang="0">
                    <a:pos x="2219" y="1035"/>
                  </a:cxn>
                  <a:cxn ang="0">
                    <a:pos x="2267" y="963"/>
                  </a:cxn>
                  <a:cxn ang="0">
                    <a:pos x="2314" y="897"/>
                  </a:cxn>
                  <a:cxn ang="0">
                    <a:pos x="2361" y="830"/>
                  </a:cxn>
                  <a:cxn ang="0">
                    <a:pos x="2409" y="770"/>
                  </a:cxn>
                  <a:cxn ang="0">
                    <a:pos x="2456" y="705"/>
                  </a:cxn>
                  <a:cxn ang="0">
                    <a:pos x="2503" y="647"/>
                  </a:cxn>
                  <a:cxn ang="0">
                    <a:pos x="2551" y="599"/>
                  </a:cxn>
                  <a:cxn ang="0">
                    <a:pos x="2598" y="545"/>
                  </a:cxn>
                  <a:cxn ang="0">
                    <a:pos x="2645" y="491"/>
                  </a:cxn>
                  <a:cxn ang="0">
                    <a:pos x="2693" y="444"/>
                  </a:cxn>
                  <a:cxn ang="0">
                    <a:pos x="2740" y="403"/>
                  </a:cxn>
                  <a:cxn ang="0">
                    <a:pos x="2787" y="361"/>
                  </a:cxn>
                  <a:cxn ang="0">
                    <a:pos x="2834" y="329"/>
                  </a:cxn>
                  <a:cxn ang="0">
                    <a:pos x="2882" y="290"/>
                  </a:cxn>
                  <a:cxn ang="0">
                    <a:pos x="2929" y="255"/>
                  </a:cxn>
                </a:cxnLst>
                <a:rect l="0" t="0" r="r" b="b"/>
                <a:pathLst>
                  <a:path w="2969" h="1921">
                    <a:moveTo>
                      <a:pt x="0" y="3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5"/>
                    </a:lnTo>
                    <a:lnTo>
                      <a:pt x="16" y="3"/>
                    </a:lnTo>
                    <a:lnTo>
                      <a:pt x="20" y="8"/>
                    </a:lnTo>
                    <a:lnTo>
                      <a:pt x="24" y="9"/>
                    </a:lnTo>
                    <a:lnTo>
                      <a:pt x="27" y="5"/>
                    </a:lnTo>
                    <a:lnTo>
                      <a:pt x="31" y="5"/>
                    </a:lnTo>
                    <a:lnTo>
                      <a:pt x="35" y="11"/>
                    </a:lnTo>
                    <a:lnTo>
                      <a:pt x="39" y="11"/>
                    </a:lnTo>
                    <a:lnTo>
                      <a:pt x="43" y="12"/>
                    </a:lnTo>
                    <a:lnTo>
                      <a:pt x="47" y="17"/>
                    </a:lnTo>
                    <a:lnTo>
                      <a:pt x="51" y="18"/>
                    </a:lnTo>
                    <a:lnTo>
                      <a:pt x="55" y="18"/>
                    </a:lnTo>
                    <a:lnTo>
                      <a:pt x="59" y="23"/>
                    </a:lnTo>
                    <a:lnTo>
                      <a:pt x="63" y="18"/>
                    </a:lnTo>
                    <a:lnTo>
                      <a:pt x="67" y="25"/>
                    </a:lnTo>
                    <a:lnTo>
                      <a:pt x="71" y="23"/>
                    </a:lnTo>
                    <a:lnTo>
                      <a:pt x="75" y="25"/>
                    </a:lnTo>
                    <a:lnTo>
                      <a:pt x="79" y="26"/>
                    </a:lnTo>
                    <a:lnTo>
                      <a:pt x="83" y="28"/>
                    </a:lnTo>
                    <a:lnTo>
                      <a:pt x="87" y="25"/>
                    </a:lnTo>
                    <a:lnTo>
                      <a:pt x="91" y="32"/>
                    </a:lnTo>
                    <a:lnTo>
                      <a:pt x="94" y="32"/>
                    </a:lnTo>
                    <a:lnTo>
                      <a:pt x="98" y="35"/>
                    </a:lnTo>
                    <a:lnTo>
                      <a:pt x="102" y="39"/>
                    </a:lnTo>
                    <a:lnTo>
                      <a:pt x="106" y="43"/>
                    </a:lnTo>
                    <a:lnTo>
                      <a:pt x="110" y="40"/>
                    </a:lnTo>
                    <a:lnTo>
                      <a:pt x="114" y="39"/>
                    </a:lnTo>
                    <a:lnTo>
                      <a:pt x="118" y="46"/>
                    </a:lnTo>
                    <a:lnTo>
                      <a:pt x="122" y="42"/>
                    </a:lnTo>
                    <a:lnTo>
                      <a:pt x="126" y="52"/>
                    </a:lnTo>
                    <a:lnTo>
                      <a:pt x="130" y="51"/>
                    </a:lnTo>
                    <a:lnTo>
                      <a:pt x="134" y="54"/>
                    </a:lnTo>
                    <a:lnTo>
                      <a:pt x="138" y="57"/>
                    </a:lnTo>
                    <a:lnTo>
                      <a:pt x="142" y="60"/>
                    </a:lnTo>
                    <a:lnTo>
                      <a:pt x="146" y="60"/>
                    </a:lnTo>
                    <a:lnTo>
                      <a:pt x="150" y="63"/>
                    </a:lnTo>
                    <a:lnTo>
                      <a:pt x="154" y="63"/>
                    </a:lnTo>
                    <a:lnTo>
                      <a:pt x="158" y="68"/>
                    </a:lnTo>
                    <a:lnTo>
                      <a:pt x="161" y="74"/>
                    </a:lnTo>
                    <a:lnTo>
                      <a:pt x="165" y="79"/>
                    </a:lnTo>
                    <a:lnTo>
                      <a:pt x="169" y="77"/>
                    </a:lnTo>
                    <a:lnTo>
                      <a:pt x="173" y="79"/>
                    </a:lnTo>
                    <a:lnTo>
                      <a:pt x="177" y="82"/>
                    </a:lnTo>
                    <a:lnTo>
                      <a:pt x="181" y="88"/>
                    </a:lnTo>
                    <a:lnTo>
                      <a:pt x="185" y="93"/>
                    </a:lnTo>
                    <a:lnTo>
                      <a:pt x="189" y="89"/>
                    </a:lnTo>
                    <a:lnTo>
                      <a:pt x="193" y="96"/>
                    </a:lnTo>
                    <a:lnTo>
                      <a:pt x="197" y="97"/>
                    </a:lnTo>
                    <a:lnTo>
                      <a:pt x="201" y="102"/>
                    </a:lnTo>
                    <a:lnTo>
                      <a:pt x="205" y="105"/>
                    </a:lnTo>
                    <a:lnTo>
                      <a:pt x="209" y="110"/>
                    </a:lnTo>
                    <a:lnTo>
                      <a:pt x="213" y="110"/>
                    </a:lnTo>
                    <a:lnTo>
                      <a:pt x="217" y="114"/>
                    </a:lnTo>
                    <a:lnTo>
                      <a:pt x="221" y="119"/>
                    </a:lnTo>
                    <a:lnTo>
                      <a:pt x="225" y="122"/>
                    </a:lnTo>
                    <a:lnTo>
                      <a:pt x="229" y="119"/>
                    </a:lnTo>
                    <a:lnTo>
                      <a:pt x="232" y="131"/>
                    </a:lnTo>
                    <a:lnTo>
                      <a:pt x="236" y="134"/>
                    </a:lnTo>
                    <a:lnTo>
                      <a:pt x="240" y="137"/>
                    </a:lnTo>
                    <a:lnTo>
                      <a:pt x="244" y="142"/>
                    </a:lnTo>
                    <a:lnTo>
                      <a:pt x="248" y="140"/>
                    </a:lnTo>
                    <a:lnTo>
                      <a:pt x="252" y="151"/>
                    </a:lnTo>
                    <a:lnTo>
                      <a:pt x="256" y="154"/>
                    </a:lnTo>
                    <a:lnTo>
                      <a:pt x="260" y="160"/>
                    </a:lnTo>
                    <a:lnTo>
                      <a:pt x="264" y="162"/>
                    </a:lnTo>
                    <a:lnTo>
                      <a:pt x="268" y="164"/>
                    </a:lnTo>
                    <a:lnTo>
                      <a:pt x="272" y="174"/>
                    </a:lnTo>
                    <a:lnTo>
                      <a:pt x="276" y="177"/>
                    </a:lnTo>
                    <a:lnTo>
                      <a:pt x="280" y="181"/>
                    </a:lnTo>
                    <a:lnTo>
                      <a:pt x="284" y="188"/>
                    </a:lnTo>
                    <a:lnTo>
                      <a:pt x="288" y="193"/>
                    </a:lnTo>
                    <a:lnTo>
                      <a:pt x="292" y="193"/>
                    </a:lnTo>
                    <a:lnTo>
                      <a:pt x="296" y="199"/>
                    </a:lnTo>
                    <a:lnTo>
                      <a:pt x="299" y="204"/>
                    </a:lnTo>
                    <a:lnTo>
                      <a:pt x="303" y="207"/>
                    </a:lnTo>
                    <a:lnTo>
                      <a:pt x="307" y="216"/>
                    </a:lnTo>
                    <a:lnTo>
                      <a:pt x="311" y="222"/>
                    </a:lnTo>
                    <a:lnTo>
                      <a:pt x="315" y="227"/>
                    </a:lnTo>
                    <a:lnTo>
                      <a:pt x="319" y="228"/>
                    </a:lnTo>
                    <a:lnTo>
                      <a:pt x="323" y="236"/>
                    </a:lnTo>
                    <a:lnTo>
                      <a:pt x="327" y="239"/>
                    </a:lnTo>
                    <a:lnTo>
                      <a:pt x="331" y="241"/>
                    </a:lnTo>
                    <a:lnTo>
                      <a:pt x="335" y="253"/>
                    </a:lnTo>
                    <a:lnTo>
                      <a:pt x="339" y="255"/>
                    </a:lnTo>
                    <a:lnTo>
                      <a:pt x="343" y="264"/>
                    </a:lnTo>
                    <a:lnTo>
                      <a:pt x="347" y="267"/>
                    </a:lnTo>
                    <a:lnTo>
                      <a:pt x="351" y="268"/>
                    </a:lnTo>
                    <a:lnTo>
                      <a:pt x="355" y="284"/>
                    </a:lnTo>
                    <a:lnTo>
                      <a:pt x="359" y="285"/>
                    </a:lnTo>
                    <a:lnTo>
                      <a:pt x="363" y="296"/>
                    </a:lnTo>
                    <a:lnTo>
                      <a:pt x="366" y="296"/>
                    </a:lnTo>
                    <a:lnTo>
                      <a:pt x="370" y="306"/>
                    </a:lnTo>
                    <a:lnTo>
                      <a:pt x="374" y="312"/>
                    </a:lnTo>
                    <a:lnTo>
                      <a:pt x="378" y="316"/>
                    </a:lnTo>
                    <a:lnTo>
                      <a:pt x="382" y="319"/>
                    </a:lnTo>
                    <a:lnTo>
                      <a:pt x="386" y="327"/>
                    </a:lnTo>
                    <a:lnTo>
                      <a:pt x="390" y="335"/>
                    </a:lnTo>
                    <a:lnTo>
                      <a:pt x="394" y="339"/>
                    </a:lnTo>
                    <a:lnTo>
                      <a:pt x="398" y="350"/>
                    </a:lnTo>
                    <a:lnTo>
                      <a:pt x="402" y="349"/>
                    </a:lnTo>
                    <a:lnTo>
                      <a:pt x="406" y="358"/>
                    </a:lnTo>
                    <a:lnTo>
                      <a:pt x="410" y="373"/>
                    </a:lnTo>
                    <a:lnTo>
                      <a:pt x="414" y="373"/>
                    </a:lnTo>
                    <a:lnTo>
                      <a:pt x="418" y="378"/>
                    </a:lnTo>
                    <a:lnTo>
                      <a:pt x="422" y="387"/>
                    </a:lnTo>
                    <a:lnTo>
                      <a:pt x="426" y="393"/>
                    </a:lnTo>
                    <a:lnTo>
                      <a:pt x="430" y="398"/>
                    </a:lnTo>
                    <a:lnTo>
                      <a:pt x="434" y="404"/>
                    </a:lnTo>
                    <a:lnTo>
                      <a:pt x="437" y="414"/>
                    </a:lnTo>
                    <a:lnTo>
                      <a:pt x="441" y="424"/>
                    </a:lnTo>
                    <a:lnTo>
                      <a:pt x="445" y="429"/>
                    </a:lnTo>
                    <a:lnTo>
                      <a:pt x="449" y="431"/>
                    </a:lnTo>
                    <a:lnTo>
                      <a:pt x="453" y="444"/>
                    </a:lnTo>
                    <a:lnTo>
                      <a:pt x="457" y="449"/>
                    </a:lnTo>
                    <a:lnTo>
                      <a:pt x="461" y="454"/>
                    </a:lnTo>
                    <a:lnTo>
                      <a:pt x="465" y="463"/>
                    </a:lnTo>
                    <a:lnTo>
                      <a:pt x="469" y="468"/>
                    </a:lnTo>
                    <a:lnTo>
                      <a:pt x="473" y="477"/>
                    </a:lnTo>
                    <a:lnTo>
                      <a:pt x="477" y="486"/>
                    </a:lnTo>
                    <a:lnTo>
                      <a:pt x="481" y="492"/>
                    </a:lnTo>
                    <a:lnTo>
                      <a:pt x="485" y="501"/>
                    </a:lnTo>
                    <a:lnTo>
                      <a:pt x="489" y="505"/>
                    </a:lnTo>
                    <a:lnTo>
                      <a:pt x="493" y="515"/>
                    </a:lnTo>
                    <a:lnTo>
                      <a:pt x="497" y="523"/>
                    </a:lnTo>
                    <a:lnTo>
                      <a:pt x="501" y="532"/>
                    </a:lnTo>
                    <a:lnTo>
                      <a:pt x="504" y="542"/>
                    </a:lnTo>
                    <a:lnTo>
                      <a:pt x="508" y="552"/>
                    </a:lnTo>
                    <a:lnTo>
                      <a:pt x="512" y="552"/>
                    </a:lnTo>
                    <a:lnTo>
                      <a:pt x="516" y="559"/>
                    </a:lnTo>
                    <a:lnTo>
                      <a:pt x="520" y="571"/>
                    </a:lnTo>
                    <a:lnTo>
                      <a:pt x="524" y="580"/>
                    </a:lnTo>
                    <a:lnTo>
                      <a:pt x="528" y="585"/>
                    </a:lnTo>
                    <a:lnTo>
                      <a:pt x="532" y="593"/>
                    </a:lnTo>
                    <a:lnTo>
                      <a:pt x="536" y="603"/>
                    </a:lnTo>
                    <a:lnTo>
                      <a:pt x="540" y="611"/>
                    </a:lnTo>
                    <a:lnTo>
                      <a:pt x="544" y="620"/>
                    </a:lnTo>
                    <a:lnTo>
                      <a:pt x="548" y="623"/>
                    </a:lnTo>
                    <a:lnTo>
                      <a:pt x="552" y="634"/>
                    </a:lnTo>
                    <a:lnTo>
                      <a:pt x="556" y="645"/>
                    </a:lnTo>
                    <a:lnTo>
                      <a:pt x="560" y="651"/>
                    </a:lnTo>
                    <a:lnTo>
                      <a:pt x="564" y="659"/>
                    </a:lnTo>
                    <a:lnTo>
                      <a:pt x="568" y="667"/>
                    </a:lnTo>
                    <a:lnTo>
                      <a:pt x="572" y="679"/>
                    </a:lnTo>
                    <a:lnTo>
                      <a:pt x="575" y="688"/>
                    </a:lnTo>
                    <a:lnTo>
                      <a:pt x="579" y="694"/>
                    </a:lnTo>
                    <a:lnTo>
                      <a:pt x="583" y="699"/>
                    </a:lnTo>
                    <a:lnTo>
                      <a:pt x="587" y="708"/>
                    </a:lnTo>
                    <a:lnTo>
                      <a:pt x="591" y="721"/>
                    </a:lnTo>
                    <a:lnTo>
                      <a:pt x="595" y="725"/>
                    </a:lnTo>
                    <a:lnTo>
                      <a:pt x="599" y="735"/>
                    </a:lnTo>
                    <a:lnTo>
                      <a:pt x="603" y="745"/>
                    </a:lnTo>
                    <a:lnTo>
                      <a:pt x="607" y="752"/>
                    </a:lnTo>
                    <a:lnTo>
                      <a:pt x="611" y="764"/>
                    </a:lnTo>
                    <a:lnTo>
                      <a:pt x="615" y="775"/>
                    </a:lnTo>
                    <a:lnTo>
                      <a:pt x="619" y="778"/>
                    </a:lnTo>
                    <a:lnTo>
                      <a:pt x="623" y="789"/>
                    </a:lnTo>
                    <a:lnTo>
                      <a:pt x="627" y="798"/>
                    </a:lnTo>
                    <a:lnTo>
                      <a:pt x="631" y="807"/>
                    </a:lnTo>
                    <a:lnTo>
                      <a:pt x="635" y="815"/>
                    </a:lnTo>
                    <a:lnTo>
                      <a:pt x="639" y="821"/>
                    </a:lnTo>
                    <a:lnTo>
                      <a:pt x="642" y="829"/>
                    </a:lnTo>
                    <a:lnTo>
                      <a:pt x="646" y="841"/>
                    </a:lnTo>
                    <a:lnTo>
                      <a:pt x="650" y="850"/>
                    </a:lnTo>
                    <a:lnTo>
                      <a:pt x="654" y="853"/>
                    </a:lnTo>
                    <a:lnTo>
                      <a:pt x="658" y="867"/>
                    </a:lnTo>
                    <a:lnTo>
                      <a:pt x="662" y="875"/>
                    </a:lnTo>
                    <a:lnTo>
                      <a:pt x="666" y="886"/>
                    </a:lnTo>
                    <a:lnTo>
                      <a:pt x="670" y="892"/>
                    </a:lnTo>
                    <a:lnTo>
                      <a:pt x="674" y="901"/>
                    </a:lnTo>
                    <a:lnTo>
                      <a:pt x="678" y="904"/>
                    </a:lnTo>
                    <a:lnTo>
                      <a:pt x="682" y="921"/>
                    </a:lnTo>
                    <a:lnTo>
                      <a:pt x="686" y="927"/>
                    </a:lnTo>
                    <a:lnTo>
                      <a:pt x="690" y="937"/>
                    </a:lnTo>
                    <a:lnTo>
                      <a:pt x="694" y="946"/>
                    </a:lnTo>
                    <a:lnTo>
                      <a:pt x="698" y="957"/>
                    </a:lnTo>
                    <a:lnTo>
                      <a:pt x="702" y="968"/>
                    </a:lnTo>
                    <a:lnTo>
                      <a:pt x="706" y="974"/>
                    </a:lnTo>
                    <a:lnTo>
                      <a:pt x="709" y="981"/>
                    </a:lnTo>
                    <a:lnTo>
                      <a:pt x="713" y="989"/>
                    </a:lnTo>
                    <a:lnTo>
                      <a:pt x="717" y="997"/>
                    </a:lnTo>
                    <a:lnTo>
                      <a:pt x="721" y="1008"/>
                    </a:lnTo>
                    <a:lnTo>
                      <a:pt x="725" y="1018"/>
                    </a:lnTo>
                    <a:lnTo>
                      <a:pt x="729" y="1025"/>
                    </a:lnTo>
                    <a:lnTo>
                      <a:pt x="733" y="1032"/>
                    </a:lnTo>
                    <a:lnTo>
                      <a:pt x="737" y="1046"/>
                    </a:lnTo>
                    <a:lnTo>
                      <a:pt x="741" y="1052"/>
                    </a:lnTo>
                    <a:lnTo>
                      <a:pt x="745" y="1065"/>
                    </a:lnTo>
                    <a:lnTo>
                      <a:pt x="749" y="1069"/>
                    </a:lnTo>
                    <a:lnTo>
                      <a:pt x="753" y="1079"/>
                    </a:lnTo>
                    <a:lnTo>
                      <a:pt x="757" y="1089"/>
                    </a:lnTo>
                    <a:lnTo>
                      <a:pt x="761" y="1099"/>
                    </a:lnTo>
                    <a:lnTo>
                      <a:pt x="765" y="1105"/>
                    </a:lnTo>
                    <a:lnTo>
                      <a:pt x="769" y="1114"/>
                    </a:lnTo>
                    <a:lnTo>
                      <a:pt x="773" y="1122"/>
                    </a:lnTo>
                    <a:lnTo>
                      <a:pt x="777" y="1130"/>
                    </a:lnTo>
                    <a:lnTo>
                      <a:pt x="780" y="1139"/>
                    </a:lnTo>
                    <a:lnTo>
                      <a:pt x="784" y="1147"/>
                    </a:lnTo>
                    <a:lnTo>
                      <a:pt x="788" y="1162"/>
                    </a:lnTo>
                    <a:lnTo>
                      <a:pt x="792" y="1167"/>
                    </a:lnTo>
                    <a:lnTo>
                      <a:pt x="796" y="1174"/>
                    </a:lnTo>
                    <a:lnTo>
                      <a:pt x="800" y="1184"/>
                    </a:lnTo>
                    <a:lnTo>
                      <a:pt x="804" y="1191"/>
                    </a:lnTo>
                    <a:lnTo>
                      <a:pt x="808" y="1202"/>
                    </a:lnTo>
                    <a:lnTo>
                      <a:pt x="812" y="1207"/>
                    </a:lnTo>
                    <a:lnTo>
                      <a:pt x="816" y="1218"/>
                    </a:lnTo>
                    <a:lnTo>
                      <a:pt x="820" y="1227"/>
                    </a:lnTo>
                    <a:lnTo>
                      <a:pt x="824" y="1230"/>
                    </a:lnTo>
                    <a:lnTo>
                      <a:pt x="828" y="1241"/>
                    </a:lnTo>
                    <a:lnTo>
                      <a:pt x="832" y="1248"/>
                    </a:lnTo>
                    <a:lnTo>
                      <a:pt x="836" y="1264"/>
                    </a:lnTo>
                    <a:lnTo>
                      <a:pt x="840" y="1268"/>
                    </a:lnTo>
                    <a:lnTo>
                      <a:pt x="844" y="1275"/>
                    </a:lnTo>
                    <a:lnTo>
                      <a:pt x="847" y="1285"/>
                    </a:lnTo>
                    <a:lnTo>
                      <a:pt x="851" y="1293"/>
                    </a:lnTo>
                    <a:lnTo>
                      <a:pt x="855" y="1299"/>
                    </a:lnTo>
                    <a:lnTo>
                      <a:pt x="859" y="1312"/>
                    </a:lnTo>
                    <a:lnTo>
                      <a:pt x="863" y="1319"/>
                    </a:lnTo>
                    <a:lnTo>
                      <a:pt x="867" y="1323"/>
                    </a:lnTo>
                    <a:lnTo>
                      <a:pt x="871" y="1335"/>
                    </a:lnTo>
                    <a:lnTo>
                      <a:pt x="875" y="1338"/>
                    </a:lnTo>
                    <a:lnTo>
                      <a:pt x="879" y="1350"/>
                    </a:lnTo>
                    <a:lnTo>
                      <a:pt x="883" y="1360"/>
                    </a:lnTo>
                    <a:lnTo>
                      <a:pt x="887" y="1364"/>
                    </a:lnTo>
                    <a:lnTo>
                      <a:pt x="891" y="1373"/>
                    </a:lnTo>
                    <a:lnTo>
                      <a:pt x="895" y="1384"/>
                    </a:lnTo>
                    <a:lnTo>
                      <a:pt x="899" y="1387"/>
                    </a:lnTo>
                    <a:lnTo>
                      <a:pt x="903" y="1395"/>
                    </a:lnTo>
                    <a:lnTo>
                      <a:pt x="907" y="1401"/>
                    </a:lnTo>
                    <a:lnTo>
                      <a:pt x="911" y="1412"/>
                    </a:lnTo>
                    <a:lnTo>
                      <a:pt x="914" y="1417"/>
                    </a:lnTo>
                    <a:lnTo>
                      <a:pt x="918" y="1427"/>
                    </a:lnTo>
                    <a:lnTo>
                      <a:pt x="922" y="1435"/>
                    </a:lnTo>
                    <a:lnTo>
                      <a:pt x="926" y="1441"/>
                    </a:lnTo>
                    <a:lnTo>
                      <a:pt x="930" y="1446"/>
                    </a:lnTo>
                    <a:lnTo>
                      <a:pt x="934" y="1455"/>
                    </a:lnTo>
                    <a:lnTo>
                      <a:pt x="938" y="1464"/>
                    </a:lnTo>
                    <a:lnTo>
                      <a:pt x="942" y="1477"/>
                    </a:lnTo>
                    <a:lnTo>
                      <a:pt x="946" y="1480"/>
                    </a:lnTo>
                    <a:lnTo>
                      <a:pt x="950" y="1486"/>
                    </a:lnTo>
                    <a:lnTo>
                      <a:pt x="954" y="1494"/>
                    </a:lnTo>
                    <a:lnTo>
                      <a:pt x="958" y="1503"/>
                    </a:lnTo>
                    <a:lnTo>
                      <a:pt x="962" y="1509"/>
                    </a:lnTo>
                    <a:lnTo>
                      <a:pt x="966" y="1515"/>
                    </a:lnTo>
                    <a:lnTo>
                      <a:pt x="970" y="1523"/>
                    </a:lnTo>
                    <a:lnTo>
                      <a:pt x="974" y="1526"/>
                    </a:lnTo>
                    <a:lnTo>
                      <a:pt x="978" y="1531"/>
                    </a:lnTo>
                    <a:lnTo>
                      <a:pt x="982" y="1546"/>
                    </a:lnTo>
                    <a:lnTo>
                      <a:pt x="985" y="1552"/>
                    </a:lnTo>
                    <a:lnTo>
                      <a:pt x="989" y="1563"/>
                    </a:lnTo>
                    <a:lnTo>
                      <a:pt x="993" y="1565"/>
                    </a:lnTo>
                    <a:lnTo>
                      <a:pt x="997" y="1571"/>
                    </a:lnTo>
                    <a:lnTo>
                      <a:pt x="1001" y="1577"/>
                    </a:lnTo>
                    <a:lnTo>
                      <a:pt x="1005" y="1583"/>
                    </a:lnTo>
                    <a:lnTo>
                      <a:pt x="1009" y="1589"/>
                    </a:lnTo>
                    <a:lnTo>
                      <a:pt x="1013" y="1602"/>
                    </a:lnTo>
                    <a:lnTo>
                      <a:pt x="1017" y="1602"/>
                    </a:lnTo>
                    <a:lnTo>
                      <a:pt x="1021" y="1614"/>
                    </a:lnTo>
                    <a:lnTo>
                      <a:pt x="1025" y="1619"/>
                    </a:lnTo>
                    <a:lnTo>
                      <a:pt x="1029" y="1625"/>
                    </a:lnTo>
                    <a:lnTo>
                      <a:pt x="1033" y="1628"/>
                    </a:lnTo>
                    <a:lnTo>
                      <a:pt x="1037" y="1634"/>
                    </a:lnTo>
                    <a:lnTo>
                      <a:pt x="1041" y="1644"/>
                    </a:lnTo>
                    <a:lnTo>
                      <a:pt x="1045" y="1648"/>
                    </a:lnTo>
                    <a:lnTo>
                      <a:pt x="1049" y="1653"/>
                    </a:lnTo>
                    <a:lnTo>
                      <a:pt x="1052" y="1659"/>
                    </a:lnTo>
                    <a:lnTo>
                      <a:pt x="1056" y="1664"/>
                    </a:lnTo>
                    <a:lnTo>
                      <a:pt x="1060" y="1670"/>
                    </a:lnTo>
                    <a:lnTo>
                      <a:pt x="1064" y="1676"/>
                    </a:lnTo>
                    <a:lnTo>
                      <a:pt x="1068" y="1685"/>
                    </a:lnTo>
                    <a:lnTo>
                      <a:pt x="1072" y="1688"/>
                    </a:lnTo>
                    <a:lnTo>
                      <a:pt x="1076" y="1691"/>
                    </a:lnTo>
                    <a:lnTo>
                      <a:pt x="1080" y="1699"/>
                    </a:lnTo>
                    <a:lnTo>
                      <a:pt x="1084" y="1704"/>
                    </a:lnTo>
                    <a:lnTo>
                      <a:pt x="1088" y="1711"/>
                    </a:lnTo>
                    <a:lnTo>
                      <a:pt x="1092" y="1713"/>
                    </a:lnTo>
                    <a:lnTo>
                      <a:pt x="1096" y="1724"/>
                    </a:lnTo>
                    <a:lnTo>
                      <a:pt x="1100" y="1724"/>
                    </a:lnTo>
                    <a:lnTo>
                      <a:pt x="1104" y="1730"/>
                    </a:lnTo>
                    <a:lnTo>
                      <a:pt x="1108" y="1739"/>
                    </a:lnTo>
                    <a:lnTo>
                      <a:pt x="1112" y="1745"/>
                    </a:lnTo>
                    <a:lnTo>
                      <a:pt x="1116" y="1748"/>
                    </a:lnTo>
                    <a:lnTo>
                      <a:pt x="1120" y="1748"/>
                    </a:lnTo>
                    <a:lnTo>
                      <a:pt x="1123" y="1756"/>
                    </a:lnTo>
                    <a:lnTo>
                      <a:pt x="1127" y="1762"/>
                    </a:lnTo>
                    <a:lnTo>
                      <a:pt x="1131" y="1764"/>
                    </a:lnTo>
                    <a:lnTo>
                      <a:pt x="1135" y="1765"/>
                    </a:lnTo>
                    <a:lnTo>
                      <a:pt x="1139" y="1772"/>
                    </a:lnTo>
                    <a:lnTo>
                      <a:pt x="1143" y="1776"/>
                    </a:lnTo>
                    <a:lnTo>
                      <a:pt x="1147" y="1785"/>
                    </a:lnTo>
                    <a:lnTo>
                      <a:pt x="1151" y="1784"/>
                    </a:lnTo>
                    <a:lnTo>
                      <a:pt x="1155" y="1789"/>
                    </a:lnTo>
                    <a:lnTo>
                      <a:pt x="1159" y="1796"/>
                    </a:lnTo>
                    <a:lnTo>
                      <a:pt x="1163" y="1801"/>
                    </a:lnTo>
                    <a:lnTo>
                      <a:pt x="1167" y="1802"/>
                    </a:lnTo>
                    <a:lnTo>
                      <a:pt x="1171" y="1804"/>
                    </a:lnTo>
                    <a:lnTo>
                      <a:pt x="1175" y="1812"/>
                    </a:lnTo>
                    <a:lnTo>
                      <a:pt x="1179" y="1813"/>
                    </a:lnTo>
                    <a:lnTo>
                      <a:pt x="1183" y="1818"/>
                    </a:lnTo>
                    <a:lnTo>
                      <a:pt x="1187" y="1824"/>
                    </a:lnTo>
                    <a:lnTo>
                      <a:pt x="1190" y="1824"/>
                    </a:lnTo>
                    <a:lnTo>
                      <a:pt x="1194" y="1824"/>
                    </a:lnTo>
                    <a:lnTo>
                      <a:pt x="1198" y="1835"/>
                    </a:lnTo>
                    <a:lnTo>
                      <a:pt x="1202" y="1838"/>
                    </a:lnTo>
                    <a:lnTo>
                      <a:pt x="1206" y="1838"/>
                    </a:lnTo>
                    <a:lnTo>
                      <a:pt x="1210" y="1844"/>
                    </a:lnTo>
                    <a:lnTo>
                      <a:pt x="1214" y="1844"/>
                    </a:lnTo>
                    <a:lnTo>
                      <a:pt x="1218" y="1847"/>
                    </a:lnTo>
                    <a:lnTo>
                      <a:pt x="1222" y="1855"/>
                    </a:lnTo>
                    <a:lnTo>
                      <a:pt x="1226" y="1856"/>
                    </a:lnTo>
                    <a:lnTo>
                      <a:pt x="1230" y="1860"/>
                    </a:lnTo>
                    <a:lnTo>
                      <a:pt x="1234" y="1860"/>
                    </a:lnTo>
                    <a:lnTo>
                      <a:pt x="1238" y="1860"/>
                    </a:lnTo>
                    <a:lnTo>
                      <a:pt x="1242" y="1869"/>
                    </a:lnTo>
                    <a:lnTo>
                      <a:pt x="1246" y="1866"/>
                    </a:lnTo>
                    <a:lnTo>
                      <a:pt x="1250" y="1875"/>
                    </a:lnTo>
                    <a:lnTo>
                      <a:pt x="1254" y="1880"/>
                    </a:lnTo>
                    <a:lnTo>
                      <a:pt x="1257" y="1873"/>
                    </a:lnTo>
                    <a:lnTo>
                      <a:pt x="1261" y="1881"/>
                    </a:lnTo>
                    <a:lnTo>
                      <a:pt x="1265" y="1883"/>
                    </a:lnTo>
                    <a:lnTo>
                      <a:pt x="1269" y="1880"/>
                    </a:lnTo>
                    <a:lnTo>
                      <a:pt x="1273" y="1883"/>
                    </a:lnTo>
                    <a:lnTo>
                      <a:pt x="1277" y="1886"/>
                    </a:lnTo>
                    <a:lnTo>
                      <a:pt x="1281" y="1886"/>
                    </a:lnTo>
                    <a:lnTo>
                      <a:pt x="1285" y="1894"/>
                    </a:lnTo>
                    <a:lnTo>
                      <a:pt x="1289" y="1892"/>
                    </a:lnTo>
                    <a:lnTo>
                      <a:pt x="1293" y="1898"/>
                    </a:lnTo>
                    <a:lnTo>
                      <a:pt x="1297" y="1897"/>
                    </a:lnTo>
                    <a:lnTo>
                      <a:pt x="1301" y="1898"/>
                    </a:lnTo>
                    <a:lnTo>
                      <a:pt x="1305" y="1895"/>
                    </a:lnTo>
                    <a:lnTo>
                      <a:pt x="1309" y="1901"/>
                    </a:lnTo>
                    <a:lnTo>
                      <a:pt x="1313" y="1903"/>
                    </a:lnTo>
                    <a:lnTo>
                      <a:pt x="1317" y="1904"/>
                    </a:lnTo>
                    <a:lnTo>
                      <a:pt x="1321" y="1909"/>
                    </a:lnTo>
                    <a:lnTo>
                      <a:pt x="1325" y="1909"/>
                    </a:lnTo>
                    <a:lnTo>
                      <a:pt x="1328" y="1907"/>
                    </a:lnTo>
                    <a:lnTo>
                      <a:pt x="1332" y="1909"/>
                    </a:lnTo>
                    <a:lnTo>
                      <a:pt x="1336" y="1910"/>
                    </a:lnTo>
                    <a:lnTo>
                      <a:pt x="1340" y="1907"/>
                    </a:lnTo>
                    <a:lnTo>
                      <a:pt x="1344" y="1914"/>
                    </a:lnTo>
                    <a:lnTo>
                      <a:pt x="1348" y="1917"/>
                    </a:lnTo>
                    <a:lnTo>
                      <a:pt x="1352" y="1912"/>
                    </a:lnTo>
                    <a:lnTo>
                      <a:pt x="1356" y="1914"/>
                    </a:lnTo>
                    <a:lnTo>
                      <a:pt x="1360" y="1914"/>
                    </a:lnTo>
                    <a:lnTo>
                      <a:pt x="1364" y="1914"/>
                    </a:lnTo>
                    <a:lnTo>
                      <a:pt x="1368" y="1917"/>
                    </a:lnTo>
                    <a:lnTo>
                      <a:pt x="1372" y="1917"/>
                    </a:lnTo>
                    <a:lnTo>
                      <a:pt x="1376" y="1915"/>
                    </a:lnTo>
                    <a:lnTo>
                      <a:pt x="1380" y="1918"/>
                    </a:lnTo>
                    <a:lnTo>
                      <a:pt x="1384" y="1915"/>
                    </a:lnTo>
                    <a:lnTo>
                      <a:pt x="1388" y="1920"/>
                    </a:lnTo>
                    <a:lnTo>
                      <a:pt x="1392" y="1918"/>
                    </a:lnTo>
                    <a:lnTo>
                      <a:pt x="1395" y="1921"/>
                    </a:lnTo>
                    <a:lnTo>
                      <a:pt x="1399" y="1920"/>
                    </a:lnTo>
                    <a:lnTo>
                      <a:pt x="1403" y="1917"/>
                    </a:lnTo>
                    <a:lnTo>
                      <a:pt x="1407" y="1917"/>
                    </a:lnTo>
                    <a:lnTo>
                      <a:pt x="1411" y="1918"/>
                    </a:lnTo>
                    <a:lnTo>
                      <a:pt x="1415" y="1915"/>
                    </a:lnTo>
                    <a:lnTo>
                      <a:pt x="1419" y="1917"/>
                    </a:lnTo>
                    <a:lnTo>
                      <a:pt x="1423" y="1914"/>
                    </a:lnTo>
                    <a:lnTo>
                      <a:pt x="1427" y="1918"/>
                    </a:lnTo>
                    <a:lnTo>
                      <a:pt x="1431" y="1914"/>
                    </a:lnTo>
                    <a:lnTo>
                      <a:pt x="1435" y="1917"/>
                    </a:lnTo>
                    <a:lnTo>
                      <a:pt x="1439" y="1914"/>
                    </a:lnTo>
                    <a:lnTo>
                      <a:pt x="1443" y="1912"/>
                    </a:lnTo>
                    <a:lnTo>
                      <a:pt x="1447" y="1910"/>
                    </a:lnTo>
                    <a:lnTo>
                      <a:pt x="1451" y="1917"/>
                    </a:lnTo>
                    <a:lnTo>
                      <a:pt x="1455" y="1915"/>
                    </a:lnTo>
                    <a:lnTo>
                      <a:pt x="1459" y="1910"/>
                    </a:lnTo>
                    <a:lnTo>
                      <a:pt x="1462" y="1909"/>
                    </a:lnTo>
                    <a:lnTo>
                      <a:pt x="1466" y="1906"/>
                    </a:lnTo>
                    <a:lnTo>
                      <a:pt x="1470" y="1903"/>
                    </a:lnTo>
                    <a:lnTo>
                      <a:pt x="1474" y="1904"/>
                    </a:lnTo>
                    <a:lnTo>
                      <a:pt x="1478" y="1906"/>
                    </a:lnTo>
                    <a:lnTo>
                      <a:pt x="1482" y="1906"/>
                    </a:lnTo>
                    <a:lnTo>
                      <a:pt x="1486" y="1901"/>
                    </a:lnTo>
                    <a:lnTo>
                      <a:pt x="1490" y="1898"/>
                    </a:lnTo>
                    <a:lnTo>
                      <a:pt x="1494" y="1897"/>
                    </a:lnTo>
                    <a:lnTo>
                      <a:pt x="1498" y="1897"/>
                    </a:lnTo>
                    <a:lnTo>
                      <a:pt x="1502" y="1897"/>
                    </a:lnTo>
                    <a:lnTo>
                      <a:pt x="1506" y="1894"/>
                    </a:lnTo>
                    <a:lnTo>
                      <a:pt x="1510" y="1890"/>
                    </a:lnTo>
                    <a:lnTo>
                      <a:pt x="1514" y="1890"/>
                    </a:lnTo>
                    <a:lnTo>
                      <a:pt x="1518" y="1892"/>
                    </a:lnTo>
                    <a:lnTo>
                      <a:pt x="1522" y="1887"/>
                    </a:lnTo>
                    <a:lnTo>
                      <a:pt x="1526" y="1889"/>
                    </a:lnTo>
                    <a:lnTo>
                      <a:pt x="1530" y="1887"/>
                    </a:lnTo>
                    <a:lnTo>
                      <a:pt x="1533" y="1886"/>
                    </a:lnTo>
                    <a:lnTo>
                      <a:pt x="1537" y="1881"/>
                    </a:lnTo>
                    <a:lnTo>
                      <a:pt x="1541" y="1873"/>
                    </a:lnTo>
                    <a:lnTo>
                      <a:pt x="1545" y="1878"/>
                    </a:lnTo>
                    <a:lnTo>
                      <a:pt x="1549" y="1870"/>
                    </a:lnTo>
                    <a:lnTo>
                      <a:pt x="1553" y="1873"/>
                    </a:lnTo>
                    <a:lnTo>
                      <a:pt x="1557" y="1867"/>
                    </a:lnTo>
                    <a:lnTo>
                      <a:pt x="1561" y="1869"/>
                    </a:lnTo>
                    <a:lnTo>
                      <a:pt x="1565" y="1861"/>
                    </a:lnTo>
                    <a:lnTo>
                      <a:pt x="1569" y="1861"/>
                    </a:lnTo>
                    <a:lnTo>
                      <a:pt x="1573" y="1856"/>
                    </a:lnTo>
                    <a:lnTo>
                      <a:pt x="1577" y="1856"/>
                    </a:lnTo>
                    <a:lnTo>
                      <a:pt x="1581" y="1852"/>
                    </a:lnTo>
                    <a:lnTo>
                      <a:pt x="1585" y="1850"/>
                    </a:lnTo>
                    <a:lnTo>
                      <a:pt x="1589" y="1847"/>
                    </a:lnTo>
                    <a:lnTo>
                      <a:pt x="1593" y="1844"/>
                    </a:lnTo>
                    <a:lnTo>
                      <a:pt x="1597" y="1841"/>
                    </a:lnTo>
                    <a:lnTo>
                      <a:pt x="1600" y="1839"/>
                    </a:lnTo>
                    <a:lnTo>
                      <a:pt x="1604" y="1833"/>
                    </a:lnTo>
                    <a:lnTo>
                      <a:pt x="1608" y="1830"/>
                    </a:lnTo>
                    <a:lnTo>
                      <a:pt x="1612" y="1827"/>
                    </a:lnTo>
                    <a:lnTo>
                      <a:pt x="1616" y="1827"/>
                    </a:lnTo>
                    <a:lnTo>
                      <a:pt x="1620" y="1826"/>
                    </a:lnTo>
                    <a:lnTo>
                      <a:pt x="1624" y="1823"/>
                    </a:lnTo>
                    <a:lnTo>
                      <a:pt x="1628" y="1810"/>
                    </a:lnTo>
                    <a:lnTo>
                      <a:pt x="1632" y="1813"/>
                    </a:lnTo>
                    <a:lnTo>
                      <a:pt x="1636" y="1810"/>
                    </a:lnTo>
                    <a:lnTo>
                      <a:pt x="1640" y="1807"/>
                    </a:lnTo>
                    <a:lnTo>
                      <a:pt x="1644" y="1807"/>
                    </a:lnTo>
                    <a:lnTo>
                      <a:pt x="1648" y="1796"/>
                    </a:lnTo>
                    <a:lnTo>
                      <a:pt x="1652" y="1795"/>
                    </a:lnTo>
                    <a:lnTo>
                      <a:pt x="1656" y="1790"/>
                    </a:lnTo>
                    <a:lnTo>
                      <a:pt x="1660" y="1785"/>
                    </a:lnTo>
                    <a:lnTo>
                      <a:pt x="1664" y="1781"/>
                    </a:lnTo>
                    <a:lnTo>
                      <a:pt x="1667" y="1779"/>
                    </a:lnTo>
                    <a:lnTo>
                      <a:pt x="1671" y="1776"/>
                    </a:lnTo>
                    <a:lnTo>
                      <a:pt x="1675" y="1776"/>
                    </a:lnTo>
                    <a:lnTo>
                      <a:pt x="1679" y="1767"/>
                    </a:lnTo>
                    <a:lnTo>
                      <a:pt x="1683" y="1767"/>
                    </a:lnTo>
                    <a:lnTo>
                      <a:pt x="1687" y="1764"/>
                    </a:lnTo>
                    <a:lnTo>
                      <a:pt x="1691" y="1758"/>
                    </a:lnTo>
                    <a:lnTo>
                      <a:pt x="1695" y="1758"/>
                    </a:lnTo>
                    <a:lnTo>
                      <a:pt x="1699" y="1747"/>
                    </a:lnTo>
                    <a:lnTo>
                      <a:pt x="1703" y="1741"/>
                    </a:lnTo>
                    <a:lnTo>
                      <a:pt x="1707" y="1744"/>
                    </a:lnTo>
                    <a:lnTo>
                      <a:pt x="1711" y="1736"/>
                    </a:lnTo>
                    <a:lnTo>
                      <a:pt x="1715" y="1733"/>
                    </a:lnTo>
                    <a:lnTo>
                      <a:pt x="1719" y="1728"/>
                    </a:lnTo>
                    <a:lnTo>
                      <a:pt x="1723" y="1719"/>
                    </a:lnTo>
                    <a:lnTo>
                      <a:pt x="1727" y="1719"/>
                    </a:lnTo>
                    <a:lnTo>
                      <a:pt x="1731" y="1714"/>
                    </a:lnTo>
                    <a:lnTo>
                      <a:pt x="1735" y="1708"/>
                    </a:lnTo>
                    <a:lnTo>
                      <a:pt x="1738" y="1707"/>
                    </a:lnTo>
                    <a:lnTo>
                      <a:pt x="1742" y="1701"/>
                    </a:lnTo>
                    <a:lnTo>
                      <a:pt x="1746" y="1696"/>
                    </a:lnTo>
                    <a:lnTo>
                      <a:pt x="1750" y="1694"/>
                    </a:lnTo>
                    <a:lnTo>
                      <a:pt x="1754" y="1684"/>
                    </a:lnTo>
                    <a:lnTo>
                      <a:pt x="1758" y="1685"/>
                    </a:lnTo>
                    <a:lnTo>
                      <a:pt x="1762" y="1676"/>
                    </a:lnTo>
                    <a:lnTo>
                      <a:pt x="1766" y="1673"/>
                    </a:lnTo>
                    <a:lnTo>
                      <a:pt x="1770" y="1670"/>
                    </a:lnTo>
                    <a:lnTo>
                      <a:pt x="1774" y="1664"/>
                    </a:lnTo>
                    <a:lnTo>
                      <a:pt x="1778" y="1662"/>
                    </a:lnTo>
                    <a:lnTo>
                      <a:pt x="1782" y="1659"/>
                    </a:lnTo>
                    <a:lnTo>
                      <a:pt x="1786" y="1648"/>
                    </a:lnTo>
                    <a:lnTo>
                      <a:pt x="1790" y="1644"/>
                    </a:lnTo>
                    <a:lnTo>
                      <a:pt x="1794" y="1636"/>
                    </a:lnTo>
                    <a:lnTo>
                      <a:pt x="1798" y="1634"/>
                    </a:lnTo>
                    <a:lnTo>
                      <a:pt x="1802" y="1633"/>
                    </a:lnTo>
                    <a:lnTo>
                      <a:pt x="1805" y="1628"/>
                    </a:lnTo>
                    <a:lnTo>
                      <a:pt x="1809" y="1622"/>
                    </a:lnTo>
                    <a:lnTo>
                      <a:pt x="1813" y="1620"/>
                    </a:lnTo>
                    <a:lnTo>
                      <a:pt x="1817" y="1611"/>
                    </a:lnTo>
                    <a:lnTo>
                      <a:pt x="1821" y="1608"/>
                    </a:lnTo>
                    <a:lnTo>
                      <a:pt x="1825" y="1605"/>
                    </a:lnTo>
                    <a:lnTo>
                      <a:pt x="1829" y="1594"/>
                    </a:lnTo>
                    <a:lnTo>
                      <a:pt x="1833" y="1593"/>
                    </a:lnTo>
                    <a:lnTo>
                      <a:pt x="1837" y="1589"/>
                    </a:lnTo>
                    <a:lnTo>
                      <a:pt x="1841" y="1582"/>
                    </a:lnTo>
                    <a:lnTo>
                      <a:pt x="1845" y="1569"/>
                    </a:lnTo>
                    <a:lnTo>
                      <a:pt x="1849" y="1573"/>
                    </a:lnTo>
                    <a:lnTo>
                      <a:pt x="1853" y="1560"/>
                    </a:lnTo>
                    <a:lnTo>
                      <a:pt x="1857" y="1563"/>
                    </a:lnTo>
                    <a:lnTo>
                      <a:pt x="1861" y="1557"/>
                    </a:lnTo>
                    <a:lnTo>
                      <a:pt x="1865" y="1549"/>
                    </a:lnTo>
                    <a:lnTo>
                      <a:pt x="1869" y="1546"/>
                    </a:lnTo>
                    <a:lnTo>
                      <a:pt x="1873" y="1542"/>
                    </a:lnTo>
                    <a:lnTo>
                      <a:pt x="1876" y="1534"/>
                    </a:lnTo>
                    <a:lnTo>
                      <a:pt x="1880" y="1529"/>
                    </a:lnTo>
                    <a:lnTo>
                      <a:pt x="1884" y="1523"/>
                    </a:lnTo>
                    <a:lnTo>
                      <a:pt x="1888" y="1514"/>
                    </a:lnTo>
                    <a:lnTo>
                      <a:pt x="1892" y="1512"/>
                    </a:lnTo>
                    <a:lnTo>
                      <a:pt x="1896" y="1509"/>
                    </a:lnTo>
                    <a:lnTo>
                      <a:pt x="1900" y="1500"/>
                    </a:lnTo>
                    <a:lnTo>
                      <a:pt x="1904" y="1498"/>
                    </a:lnTo>
                    <a:lnTo>
                      <a:pt x="1908" y="1491"/>
                    </a:lnTo>
                    <a:lnTo>
                      <a:pt x="1912" y="1485"/>
                    </a:lnTo>
                    <a:lnTo>
                      <a:pt x="1916" y="1481"/>
                    </a:lnTo>
                    <a:lnTo>
                      <a:pt x="1920" y="1472"/>
                    </a:lnTo>
                    <a:lnTo>
                      <a:pt x="1924" y="1472"/>
                    </a:lnTo>
                    <a:lnTo>
                      <a:pt x="1928" y="1463"/>
                    </a:lnTo>
                    <a:lnTo>
                      <a:pt x="1932" y="1454"/>
                    </a:lnTo>
                    <a:lnTo>
                      <a:pt x="1936" y="1454"/>
                    </a:lnTo>
                    <a:lnTo>
                      <a:pt x="1940" y="1444"/>
                    </a:lnTo>
                    <a:lnTo>
                      <a:pt x="1943" y="1441"/>
                    </a:lnTo>
                    <a:lnTo>
                      <a:pt x="1947" y="1434"/>
                    </a:lnTo>
                    <a:lnTo>
                      <a:pt x="1951" y="1427"/>
                    </a:lnTo>
                    <a:lnTo>
                      <a:pt x="1955" y="1421"/>
                    </a:lnTo>
                    <a:lnTo>
                      <a:pt x="1959" y="1418"/>
                    </a:lnTo>
                    <a:lnTo>
                      <a:pt x="1963" y="1409"/>
                    </a:lnTo>
                    <a:lnTo>
                      <a:pt x="1967" y="1407"/>
                    </a:lnTo>
                    <a:lnTo>
                      <a:pt x="1971" y="1397"/>
                    </a:lnTo>
                    <a:lnTo>
                      <a:pt x="1975" y="1395"/>
                    </a:lnTo>
                    <a:lnTo>
                      <a:pt x="1979" y="1387"/>
                    </a:lnTo>
                    <a:lnTo>
                      <a:pt x="1983" y="1384"/>
                    </a:lnTo>
                    <a:lnTo>
                      <a:pt x="1987" y="1377"/>
                    </a:lnTo>
                    <a:lnTo>
                      <a:pt x="1991" y="1372"/>
                    </a:lnTo>
                    <a:lnTo>
                      <a:pt x="1995" y="1367"/>
                    </a:lnTo>
                    <a:lnTo>
                      <a:pt x="1999" y="1355"/>
                    </a:lnTo>
                    <a:lnTo>
                      <a:pt x="2003" y="1352"/>
                    </a:lnTo>
                    <a:lnTo>
                      <a:pt x="2007" y="1344"/>
                    </a:lnTo>
                    <a:lnTo>
                      <a:pt x="2010" y="1339"/>
                    </a:lnTo>
                    <a:lnTo>
                      <a:pt x="2014" y="1332"/>
                    </a:lnTo>
                    <a:lnTo>
                      <a:pt x="2018" y="1327"/>
                    </a:lnTo>
                    <a:lnTo>
                      <a:pt x="2022" y="1323"/>
                    </a:lnTo>
                    <a:lnTo>
                      <a:pt x="2026" y="1319"/>
                    </a:lnTo>
                    <a:lnTo>
                      <a:pt x="2030" y="1310"/>
                    </a:lnTo>
                    <a:lnTo>
                      <a:pt x="2034" y="1307"/>
                    </a:lnTo>
                    <a:lnTo>
                      <a:pt x="2038" y="1302"/>
                    </a:lnTo>
                    <a:lnTo>
                      <a:pt x="2042" y="1293"/>
                    </a:lnTo>
                    <a:lnTo>
                      <a:pt x="2046" y="1284"/>
                    </a:lnTo>
                    <a:lnTo>
                      <a:pt x="2050" y="1282"/>
                    </a:lnTo>
                    <a:lnTo>
                      <a:pt x="2054" y="1278"/>
                    </a:lnTo>
                    <a:lnTo>
                      <a:pt x="2058" y="1272"/>
                    </a:lnTo>
                    <a:lnTo>
                      <a:pt x="2062" y="1261"/>
                    </a:lnTo>
                    <a:lnTo>
                      <a:pt x="2066" y="1256"/>
                    </a:lnTo>
                    <a:lnTo>
                      <a:pt x="2070" y="1250"/>
                    </a:lnTo>
                    <a:lnTo>
                      <a:pt x="2074" y="1245"/>
                    </a:lnTo>
                    <a:lnTo>
                      <a:pt x="2078" y="1244"/>
                    </a:lnTo>
                    <a:lnTo>
                      <a:pt x="2081" y="1239"/>
                    </a:lnTo>
                    <a:lnTo>
                      <a:pt x="2085" y="1233"/>
                    </a:lnTo>
                    <a:lnTo>
                      <a:pt x="2089" y="1224"/>
                    </a:lnTo>
                    <a:lnTo>
                      <a:pt x="2093" y="1221"/>
                    </a:lnTo>
                    <a:lnTo>
                      <a:pt x="2097" y="1216"/>
                    </a:lnTo>
                    <a:lnTo>
                      <a:pt x="2101" y="1208"/>
                    </a:lnTo>
                    <a:lnTo>
                      <a:pt x="2105" y="1202"/>
                    </a:lnTo>
                    <a:lnTo>
                      <a:pt x="2109" y="1196"/>
                    </a:lnTo>
                    <a:lnTo>
                      <a:pt x="2113" y="1187"/>
                    </a:lnTo>
                    <a:lnTo>
                      <a:pt x="2117" y="1182"/>
                    </a:lnTo>
                    <a:lnTo>
                      <a:pt x="2121" y="1177"/>
                    </a:lnTo>
                    <a:lnTo>
                      <a:pt x="2125" y="1173"/>
                    </a:lnTo>
                    <a:lnTo>
                      <a:pt x="2129" y="1167"/>
                    </a:lnTo>
                    <a:lnTo>
                      <a:pt x="2133" y="1156"/>
                    </a:lnTo>
                    <a:lnTo>
                      <a:pt x="2137" y="1150"/>
                    </a:lnTo>
                    <a:lnTo>
                      <a:pt x="2141" y="1147"/>
                    </a:lnTo>
                    <a:lnTo>
                      <a:pt x="2145" y="1137"/>
                    </a:lnTo>
                    <a:lnTo>
                      <a:pt x="2148" y="1136"/>
                    </a:lnTo>
                    <a:lnTo>
                      <a:pt x="2152" y="1131"/>
                    </a:lnTo>
                    <a:lnTo>
                      <a:pt x="2156" y="1122"/>
                    </a:lnTo>
                    <a:lnTo>
                      <a:pt x="2160" y="1119"/>
                    </a:lnTo>
                    <a:lnTo>
                      <a:pt x="2164" y="1108"/>
                    </a:lnTo>
                    <a:lnTo>
                      <a:pt x="2168" y="1106"/>
                    </a:lnTo>
                    <a:lnTo>
                      <a:pt x="2172" y="1103"/>
                    </a:lnTo>
                    <a:lnTo>
                      <a:pt x="2176" y="1099"/>
                    </a:lnTo>
                    <a:lnTo>
                      <a:pt x="2180" y="1091"/>
                    </a:lnTo>
                    <a:lnTo>
                      <a:pt x="2184" y="1085"/>
                    </a:lnTo>
                    <a:lnTo>
                      <a:pt x="2188" y="1076"/>
                    </a:lnTo>
                    <a:lnTo>
                      <a:pt x="2192" y="1071"/>
                    </a:lnTo>
                    <a:lnTo>
                      <a:pt x="2196" y="1065"/>
                    </a:lnTo>
                    <a:lnTo>
                      <a:pt x="2200" y="1060"/>
                    </a:lnTo>
                    <a:lnTo>
                      <a:pt x="2204" y="1057"/>
                    </a:lnTo>
                    <a:lnTo>
                      <a:pt x="2208" y="1051"/>
                    </a:lnTo>
                    <a:lnTo>
                      <a:pt x="2212" y="1043"/>
                    </a:lnTo>
                    <a:lnTo>
                      <a:pt x="2215" y="1034"/>
                    </a:lnTo>
                    <a:lnTo>
                      <a:pt x="2219" y="1035"/>
                    </a:lnTo>
                    <a:lnTo>
                      <a:pt x="2223" y="1028"/>
                    </a:lnTo>
                    <a:lnTo>
                      <a:pt x="2227" y="1020"/>
                    </a:lnTo>
                    <a:lnTo>
                      <a:pt x="2231" y="1020"/>
                    </a:lnTo>
                    <a:lnTo>
                      <a:pt x="2235" y="1011"/>
                    </a:lnTo>
                    <a:lnTo>
                      <a:pt x="2239" y="1003"/>
                    </a:lnTo>
                    <a:lnTo>
                      <a:pt x="2243" y="1002"/>
                    </a:lnTo>
                    <a:lnTo>
                      <a:pt x="2247" y="989"/>
                    </a:lnTo>
                    <a:lnTo>
                      <a:pt x="2251" y="983"/>
                    </a:lnTo>
                    <a:lnTo>
                      <a:pt x="2255" y="980"/>
                    </a:lnTo>
                    <a:lnTo>
                      <a:pt x="2259" y="974"/>
                    </a:lnTo>
                    <a:lnTo>
                      <a:pt x="2263" y="971"/>
                    </a:lnTo>
                    <a:lnTo>
                      <a:pt x="2267" y="963"/>
                    </a:lnTo>
                    <a:lnTo>
                      <a:pt x="2271" y="960"/>
                    </a:lnTo>
                    <a:lnTo>
                      <a:pt x="2275" y="957"/>
                    </a:lnTo>
                    <a:lnTo>
                      <a:pt x="2279" y="944"/>
                    </a:lnTo>
                    <a:lnTo>
                      <a:pt x="2283" y="941"/>
                    </a:lnTo>
                    <a:lnTo>
                      <a:pt x="2286" y="937"/>
                    </a:lnTo>
                    <a:lnTo>
                      <a:pt x="2290" y="931"/>
                    </a:lnTo>
                    <a:lnTo>
                      <a:pt x="2294" y="924"/>
                    </a:lnTo>
                    <a:lnTo>
                      <a:pt x="2298" y="917"/>
                    </a:lnTo>
                    <a:lnTo>
                      <a:pt x="2302" y="914"/>
                    </a:lnTo>
                    <a:lnTo>
                      <a:pt x="2306" y="904"/>
                    </a:lnTo>
                    <a:lnTo>
                      <a:pt x="2310" y="898"/>
                    </a:lnTo>
                    <a:lnTo>
                      <a:pt x="2314" y="897"/>
                    </a:lnTo>
                    <a:lnTo>
                      <a:pt x="2318" y="889"/>
                    </a:lnTo>
                    <a:lnTo>
                      <a:pt x="2322" y="887"/>
                    </a:lnTo>
                    <a:lnTo>
                      <a:pt x="2326" y="877"/>
                    </a:lnTo>
                    <a:lnTo>
                      <a:pt x="2330" y="877"/>
                    </a:lnTo>
                    <a:lnTo>
                      <a:pt x="2334" y="866"/>
                    </a:lnTo>
                    <a:lnTo>
                      <a:pt x="2338" y="864"/>
                    </a:lnTo>
                    <a:lnTo>
                      <a:pt x="2342" y="856"/>
                    </a:lnTo>
                    <a:lnTo>
                      <a:pt x="2346" y="853"/>
                    </a:lnTo>
                    <a:lnTo>
                      <a:pt x="2350" y="850"/>
                    </a:lnTo>
                    <a:lnTo>
                      <a:pt x="2353" y="841"/>
                    </a:lnTo>
                    <a:lnTo>
                      <a:pt x="2357" y="836"/>
                    </a:lnTo>
                    <a:lnTo>
                      <a:pt x="2361" y="830"/>
                    </a:lnTo>
                    <a:lnTo>
                      <a:pt x="2365" y="824"/>
                    </a:lnTo>
                    <a:lnTo>
                      <a:pt x="2369" y="822"/>
                    </a:lnTo>
                    <a:lnTo>
                      <a:pt x="2373" y="816"/>
                    </a:lnTo>
                    <a:lnTo>
                      <a:pt x="2377" y="809"/>
                    </a:lnTo>
                    <a:lnTo>
                      <a:pt x="2381" y="807"/>
                    </a:lnTo>
                    <a:lnTo>
                      <a:pt x="2385" y="796"/>
                    </a:lnTo>
                    <a:lnTo>
                      <a:pt x="2389" y="796"/>
                    </a:lnTo>
                    <a:lnTo>
                      <a:pt x="2393" y="789"/>
                    </a:lnTo>
                    <a:lnTo>
                      <a:pt x="2397" y="785"/>
                    </a:lnTo>
                    <a:lnTo>
                      <a:pt x="2401" y="784"/>
                    </a:lnTo>
                    <a:lnTo>
                      <a:pt x="2405" y="775"/>
                    </a:lnTo>
                    <a:lnTo>
                      <a:pt x="2409" y="770"/>
                    </a:lnTo>
                    <a:lnTo>
                      <a:pt x="2413" y="765"/>
                    </a:lnTo>
                    <a:lnTo>
                      <a:pt x="2417" y="764"/>
                    </a:lnTo>
                    <a:lnTo>
                      <a:pt x="2421" y="753"/>
                    </a:lnTo>
                    <a:lnTo>
                      <a:pt x="2424" y="747"/>
                    </a:lnTo>
                    <a:lnTo>
                      <a:pt x="2428" y="741"/>
                    </a:lnTo>
                    <a:lnTo>
                      <a:pt x="2432" y="739"/>
                    </a:lnTo>
                    <a:lnTo>
                      <a:pt x="2436" y="733"/>
                    </a:lnTo>
                    <a:lnTo>
                      <a:pt x="2440" y="731"/>
                    </a:lnTo>
                    <a:lnTo>
                      <a:pt x="2444" y="724"/>
                    </a:lnTo>
                    <a:lnTo>
                      <a:pt x="2448" y="718"/>
                    </a:lnTo>
                    <a:lnTo>
                      <a:pt x="2452" y="718"/>
                    </a:lnTo>
                    <a:lnTo>
                      <a:pt x="2456" y="705"/>
                    </a:lnTo>
                    <a:lnTo>
                      <a:pt x="2460" y="702"/>
                    </a:lnTo>
                    <a:lnTo>
                      <a:pt x="2464" y="699"/>
                    </a:lnTo>
                    <a:lnTo>
                      <a:pt x="2468" y="688"/>
                    </a:lnTo>
                    <a:lnTo>
                      <a:pt x="2472" y="690"/>
                    </a:lnTo>
                    <a:lnTo>
                      <a:pt x="2476" y="685"/>
                    </a:lnTo>
                    <a:lnTo>
                      <a:pt x="2480" y="679"/>
                    </a:lnTo>
                    <a:lnTo>
                      <a:pt x="2484" y="679"/>
                    </a:lnTo>
                    <a:lnTo>
                      <a:pt x="2488" y="668"/>
                    </a:lnTo>
                    <a:lnTo>
                      <a:pt x="2491" y="660"/>
                    </a:lnTo>
                    <a:lnTo>
                      <a:pt x="2495" y="657"/>
                    </a:lnTo>
                    <a:lnTo>
                      <a:pt x="2499" y="654"/>
                    </a:lnTo>
                    <a:lnTo>
                      <a:pt x="2503" y="647"/>
                    </a:lnTo>
                    <a:lnTo>
                      <a:pt x="2507" y="647"/>
                    </a:lnTo>
                    <a:lnTo>
                      <a:pt x="2511" y="639"/>
                    </a:lnTo>
                    <a:lnTo>
                      <a:pt x="2515" y="633"/>
                    </a:lnTo>
                    <a:lnTo>
                      <a:pt x="2519" y="628"/>
                    </a:lnTo>
                    <a:lnTo>
                      <a:pt x="2523" y="623"/>
                    </a:lnTo>
                    <a:lnTo>
                      <a:pt x="2527" y="619"/>
                    </a:lnTo>
                    <a:lnTo>
                      <a:pt x="2531" y="617"/>
                    </a:lnTo>
                    <a:lnTo>
                      <a:pt x="2535" y="613"/>
                    </a:lnTo>
                    <a:lnTo>
                      <a:pt x="2539" y="605"/>
                    </a:lnTo>
                    <a:lnTo>
                      <a:pt x="2543" y="602"/>
                    </a:lnTo>
                    <a:lnTo>
                      <a:pt x="2547" y="596"/>
                    </a:lnTo>
                    <a:lnTo>
                      <a:pt x="2551" y="599"/>
                    </a:lnTo>
                    <a:lnTo>
                      <a:pt x="2555" y="588"/>
                    </a:lnTo>
                    <a:lnTo>
                      <a:pt x="2558" y="588"/>
                    </a:lnTo>
                    <a:lnTo>
                      <a:pt x="2562" y="577"/>
                    </a:lnTo>
                    <a:lnTo>
                      <a:pt x="2566" y="576"/>
                    </a:lnTo>
                    <a:lnTo>
                      <a:pt x="2570" y="577"/>
                    </a:lnTo>
                    <a:lnTo>
                      <a:pt x="2574" y="571"/>
                    </a:lnTo>
                    <a:lnTo>
                      <a:pt x="2578" y="566"/>
                    </a:lnTo>
                    <a:lnTo>
                      <a:pt x="2582" y="560"/>
                    </a:lnTo>
                    <a:lnTo>
                      <a:pt x="2586" y="556"/>
                    </a:lnTo>
                    <a:lnTo>
                      <a:pt x="2590" y="554"/>
                    </a:lnTo>
                    <a:lnTo>
                      <a:pt x="2594" y="548"/>
                    </a:lnTo>
                    <a:lnTo>
                      <a:pt x="2598" y="545"/>
                    </a:lnTo>
                    <a:lnTo>
                      <a:pt x="2602" y="540"/>
                    </a:lnTo>
                    <a:lnTo>
                      <a:pt x="2606" y="526"/>
                    </a:lnTo>
                    <a:lnTo>
                      <a:pt x="2610" y="531"/>
                    </a:lnTo>
                    <a:lnTo>
                      <a:pt x="2614" y="525"/>
                    </a:lnTo>
                    <a:lnTo>
                      <a:pt x="2618" y="520"/>
                    </a:lnTo>
                    <a:lnTo>
                      <a:pt x="2622" y="517"/>
                    </a:lnTo>
                    <a:lnTo>
                      <a:pt x="2626" y="512"/>
                    </a:lnTo>
                    <a:lnTo>
                      <a:pt x="2629" y="511"/>
                    </a:lnTo>
                    <a:lnTo>
                      <a:pt x="2633" y="503"/>
                    </a:lnTo>
                    <a:lnTo>
                      <a:pt x="2637" y="500"/>
                    </a:lnTo>
                    <a:lnTo>
                      <a:pt x="2641" y="500"/>
                    </a:lnTo>
                    <a:lnTo>
                      <a:pt x="2645" y="491"/>
                    </a:lnTo>
                    <a:lnTo>
                      <a:pt x="2649" y="488"/>
                    </a:lnTo>
                    <a:lnTo>
                      <a:pt x="2653" y="485"/>
                    </a:lnTo>
                    <a:lnTo>
                      <a:pt x="2657" y="480"/>
                    </a:lnTo>
                    <a:lnTo>
                      <a:pt x="2661" y="477"/>
                    </a:lnTo>
                    <a:lnTo>
                      <a:pt x="2665" y="478"/>
                    </a:lnTo>
                    <a:lnTo>
                      <a:pt x="2669" y="471"/>
                    </a:lnTo>
                    <a:lnTo>
                      <a:pt x="2673" y="464"/>
                    </a:lnTo>
                    <a:lnTo>
                      <a:pt x="2677" y="460"/>
                    </a:lnTo>
                    <a:lnTo>
                      <a:pt x="2681" y="458"/>
                    </a:lnTo>
                    <a:lnTo>
                      <a:pt x="2685" y="455"/>
                    </a:lnTo>
                    <a:lnTo>
                      <a:pt x="2689" y="449"/>
                    </a:lnTo>
                    <a:lnTo>
                      <a:pt x="2693" y="444"/>
                    </a:lnTo>
                    <a:lnTo>
                      <a:pt x="2696" y="443"/>
                    </a:lnTo>
                    <a:lnTo>
                      <a:pt x="2700" y="438"/>
                    </a:lnTo>
                    <a:lnTo>
                      <a:pt x="2704" y="434"/>
                    </a:lnTo>
                    <a:lnTo>
                      <a:pt x="2708" y="434"/>
                    </a:lnTo>
                    <a:lnTo>
                      <a:pt x="2712" y="424"/>
                    </a:lnTo>
                    <a:lnTo>
                      <a:pt x="2716" y="424"/>
                    </a:lnTo>
                    <a:lnTo>
                      <a:pt x="2720" y="426"/>
                    </a:lnTo>
                    <a:lnTo>
                      <a:pt x="2724" y="420"/>
                    </a:lnTo>
                    <a:lnTo>
                      <a:pt x="2728" y="418"/>
                    </a:lnTo>
                    <a:lnTo>
                      <a:pt x="2732" y="407"/>
                    </a:lnTo>
                    <a:lnTo>
                      <a:pt x="2736" y="410"/>
                    </a:lnTo>
                    <a:lnTo>
                      <a:pt x="2740" y="403"/>
                    </a:lnTo>
                    <a:lnTo>
                      <a:pt x="2744" y="400"/>
                    </a:lnTo>
                    <a:lnTo>
                      <a:pt x="2748" y="400"/>
                    </a:lnTo>
                    <a:lnTo>
                      <a:pt x="2752" y="395"/>
                    </a:lnTo>
                    <a:lnTo>
                      <a:pt x="2756" y="393"/>
                    </a:lnTo>
                    <a:lnTo>
                      <a:pt x="2760" y="389"/>
                    </a:lnTo>
                    <a:lnTo>
                      <a:pt x="2763" y="383"/>
                    </a:lnTo>
                    <a:lnTo>
                      <a:pt x="2767" y="380"/>
                    </a:lnTo>
                    <a:lnTo>
                      <a:pt x="2771" y="376"/>
                    </a:lnTo>
                    <a:lnTo>
                      <a:pt x="2775" y="370"/>
                    </a:lnTo>
                    <a:lnTo>
                      <a:pt x="2779" y="369"/>
                    </a:lnTo>
                    <a:lnTo>
                      <a:pt x="2783" y="367"/>
                    </a:lnTo>
                    <a:lnTo>
                      <a:pt x="2787" y="361"/>
                    </a:lnTo>
                    <a:lnTo>
                      <a:pt x="2791" y="360"/>
                    </a:lnTo>
                    <a:lnTo>
                      <a:pt x="2795" y="355"/>
                    </a:lnTo>
                    <a:lnTo>
                      <a:pt x="2799" y="355"/>
                    </a:lnTo>
                    <a:lnTo>
                      <a:pt x="2803" y="352"/>
                    </a:lnTo>
                    <a:lnTo>
                      <a:pt x="2807" y="343"/>
                    </a:lnTo>
                    <a:lnTo>
                      <a:pt x="2811" y="341"/>
                    </a:lnTo>
                    <a:lnTo>
                      <a:pt x="2815" y="339"/>
                    </a:lnTo>
                    <a:lnTo>
                      <a:pt x="2819" y="339"/>
                    </a:lnTo>
                    <a:lnTo>
                      <a:pt x="2823" y="335"/>
                    </a:lnTo>
                    <a:lnTo>
                      <a:pt x="2827" y="335"/>
                    </a:lnTo>
                    <a:lnTo>
                      <a:pt x="2831" y="330"/>
                    </a:lnTo>
                    <a:lnTo>
                      <a:pt x="2834" y="329"/>
                    </a:lnTo>
                    <a:lnTo>
                      <a:pt x="2838" y="319"/>
                    </a:lnTo>
                    <a:lnTo>
                      <a:pt x="2842" y="322"/>
                    </a:lnTo>
                    <a:lnTo>
                      <a:pt x="2846" y="318"/>
                    </a:lnTo>
                    <a:lnTo>
                      <a:pt x="2850" y="315"/>
                    </a:lnTo>
                    <a:lnTo>
                      <a:pt x="2854" y="310"/>
                    </a:lnTo>
                    <a:lnTo>
                      <a:pt x="2858" y="309"/>
                    </a:lnTo>
                    <a:lnTo>
                      <a:pt x="2862" y="309"/>
                    </a:lnTo>
                    <a:lnTo>
                      <a:pt x="2866" y="301"/>
                    </a:lnTo>
                    <a:lnTo>
                      <a:pt x="2870" y="298"/>
                    </a:lnTo>
                    <a:lnTo>
                      <a:pt x="2874" y="295"/>
                    </a:lnTo>
                    <a:lnTo>
                      <a:pt x="2878" y="296"/>
                    </a:lnTo>
                    <a:lnTo>
                      <a:pt x="2882" y="290"/>
                    </a:lnTo>
                    <a:lnTo>
                      <a:pt x="2886" y="287"/>
                    </a:lnTo>
                    <a:lnTo>
                      <a:pt x="2890" y="285"/>
                    </a:lnTo>
                    <a:lnTo>
                      <a:pt x="2894" y="278"/>
                    </a:lnTo>
                    <a:lnTo>
                      <a:pt x="2898" y="282"/>
                    </a:lnTo>
                    <a:lnTo>
                      <a:pt x="2901" y="278"/>
                    </a:lnTo>
                    <a:lnTo>
                      <a:pt x="2905" y="275"/>
                    </a:lnTo>
                    <a:lnTo>
                      <a:pt x="2909" y="272"/>
                    </a:lnTo>
                    <a:lnTo>
                      <a:pt x="2913" y="270"/>
                    </a:lnTo>
                    <a:lnTo>
                      <a:pt x="2917" y="265"/>
                    </a:lnTo>
                    <a:lnTo>
                      <a:pt x="2921" y="264"/>
                    </a:lnTo>
                    <a:lnTo>
                      <a:pt x="2925" y="265"/>
                    </a:lnTo>
                    <a:lnTo>
                      <a:pt x="2929" y="255"/>
                    </a:lnTo>
                    <a:lnTo>
                      <a:pt x="2933" y="255"/>
                    </a:lnTo>
                    <a:lnTo>
                      <a:pt x="2937" y="251"/>
                    </a:lnTo>
                    <a:lnTo>
                      <a:pt x="2941" y="255"/>
                    </a:lnTo>
                    <a:lnTo>
                      <a:pt x="2945" y="253"/>
                    </a:lnTo>
                    <a:lnTo>
                      <a:pt x="2949" y="251"/>
                    </a:lnTo>
                    <a:lnTo>
                      <a:pt x="2953" y="242"/>
                    </a:lnTo>
                    <a:lnTo>
                      <a:pt x="2957" y="242"/>
                    </a:lnTo>
                    <a:lnTo>
                      <a:pt x="2961" y="238"/>
                    </a:lnTo>
                    <a:lnTo>
                      <a:pt x="2965" y="238"/>
                    </a:lnTo>
                    <a:lnTo>
                      <a:pt x="2969" y="23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3" name="Line 4835"/>
              <p:cNvSpPr>
                <a:spLocks noChangeShapeType="1"/>
              </p:cNvSpPr>
              <p:nvPr/>
            </p:nvSpPr>
            <p:spPr bwMode="auto">
              <a:xfrm flipV="1">
                <a:off x="305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4" name="Line 4836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5" name="Line 4837"/>
              <p:cNvSpPr>
                <a:spLocks noChangeShapeType="1"/>
              </p:cNvSpPr>
              <p:nvPr/>
            </p:nvSpPr>
            <p:spPr bwMode="auto">
              <a:xfrm flipV="1">
                <a:off x="3073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6" name="Line 4838"/>
              <p:cNvSpPr>
                <a:spLocks noChangeShapeType="1"/>
              </p:cNvSpPr>
              <p:nvPr/>
            </p:nvSpPr>
            <p:spPr bwMode="auto">
              <a:xfrm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7" name="Line 4839"/>
              <p:cNvSpPr>
                <a:spLocks noChangeShapeType="1"/>
              </p:cNvSpPr>
              <p:nvPr/>
            </p:nvSpPr>
            <p:spPr bwMode="auto">
              <a:xfrm flipV="1">
                <a:off x="308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8" name="Freeform 4840"/>
              <p:cNvSpPr>
                <a:spLocks/>
              </p:cNvSpPr>
              <p:nvPr/>
            </p:nvSpPr>
            <p:spPr bwMode="auto">
              <a:xfrm flipV="1">
                <a:off x="3082" y="2015"/>
                <a:ext cx="7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2"/>
                  </a:cxn>
                  <a:cxn ang="0">
                    <a:pos x="8" y="2"/>
                  </a:cxn>
                  <a:cxn ang="0">
                    <a:pos x="12" y="0"/>
                  </a:cxn>
                </a:cxnLst>
                <a:rect l="0" t="0" r="r" b="b"/>
                <a:pathLst>
                  <a:path w="12" h="2">
                    <a:moveTo>
                      <a:pt x="0" y="1"/>
                    </a:moveTo>
                    <a:lnTo>
                      <a:pt x="4" y="2"/>
                    </a:lnTo>
                    <a:lnTo>
                      <a:pt x="8" y="2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89" name="Line 4841"/>
              <p:cNvSpPr>
                <a:spLocks noChangeShapeType="1"/>
              </p:cNvSpPr>
              <p:nvPr/>
            </p:nvSpPr>
            <p:spPr bwMode="auto">
              <a:xfrm>
                <a:off x="308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0" name="Line 4842"/>
              <p:cNvSpPr>
                <a:spLocks noChangeShapeType="1"/>
              </p:cNvSpPr>
              <p:nvPr/>
            </p:nvSpPr>
            <p:spPr bwMode="auto">
              <a:xfrm flipV="1">
                <a:off x="3091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1" name="Freeform 4843"/>
              <p:cNvSpPr>
                <a:spLocks/>
              </p:cNvSpPr>
              <p:nvPr/>
            </p:nvSpPr>
            <p:spPr bwMode="auto">
              <a:xfrm flipV="1">
                <a:off x="3093" y="909"/>
                <a:ext cx="1720" cy="1106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91" y="25"/>
                  </a:cxn>
                  <a:cxn ang="0">
                    <a:pos x="138" y="49"/>
                  </a:cxn>
                  <a:cxn ang="0">
                    <a:pos x="185" y="71"/>
                  </a:cxn>
                  <a:cxn ang="0">
                    <a:pos x="233" y="108"/>
                  </a:cxn>
                  <a:cxn ang="0">
                    <a:pos x="280" y="155"/>
                  </a:cxn>
                  <a:cxn ang="0">
                    <a:pos x="327" y="211"/>
                  </a:cxn>
                  <a:cxn ang="0">
                    <a:pos x="375" y="277"/>
                  </a:cxn>
                  <a:cxn ang="0">
                    <a:pos x="422" y="348"/>
                  </a:cxn>
                  <a:cxn ang="0">
                    <a:pos x="469" y="429"/>
                  </a:cxn>
                  <a:cxn ang="0">
                    <a:pos x="517" y="520"/>
                  </a:cxn>
                  <a:cxn ang="0">
                    <a:pos x="564" y="615"/>
                  </a:cxn>
                  <a:cxn ang="0">
                    <a:pos x="611" y="722"/>
                  </a:cxn>
                  <a:cxn ang="0">
                    <a:pos x="658" y="824"/>
                  </a:cxn>
                  <a:cxn ang="0">
                    <a:pos x="706" y="927"/>
                  </a:cxn>
                  <a:cxn ang="0">
                    <a:pos x="753" y="1035"/>
                  </a:cxn>
                  <a:cxn ang="0">
                    <a:pos x="800" y="1140"/>
                  </a:cxn>
                  <a:cxn ang="0">
                    <a:pos x="848" y="1242"/>
                  </a:cxn>
                  <a:cxn ang="0">
                    <a:pos x="895" y="1343"/>
                  </a:cxn>
                  <a:cxn ang="0">
                    <a:pos x="942" y="1436"/>
                  </a:cxn>
                  <a:cxn ang="0">
                    <a:pos x="990" y="1524"/>
                  </a:cxn>
                  <a:cxn ang="0">
                    <a:pos x="1037" y="1604"/>
                  </a:cxn>
                  <a:cxn ang="0">
                    <a:pos x="1084" y="1676"/>
                  </a:cxn>
                  <a:cxn ang="0">
                    <a:pos x="1132" y="1740"/>
                  </a:cxn>
                  <a:cxn ang="0">
                    <a:pos x="1179" y="1795"/>
                  </a:cxn>
                  <a:cxn ang="0">
                    <a:pos x="1226" y="1836"/>
                  </a:cxn>
                  <a:cxn ang="0">
                    <a:pos x="1273" y="1873"/>
                  </a:cxn>
                  <a:cxn ang="0">
                    <a:pos x="1321" y="1899"/>
                  </a:cxn>
                  <a:cxn ang="0">
                    <a:pos x="1368" y="1908"/>
                  </a:cxn>
                  <a:cxn ang="0">
                    <a:pos x="1415" y="1912"/>
                  </a:cxn>
                  <a:cxn ang="0">
                    <a:pos x="1463" y="1912"/>
                  </a:cxn>
                  <a:cxn ang="0">
                    <a:pos x="1510" y="1894"/>
                  </a:cxn>
                  <a:cxn ang="0">
                    <a:pos x="1557" y="1873"/>
                  </a:cxn>
                  <a:cxn ang="0">
                    <a:pos x="1605" y="1845"/>
                  </a:cxn>
                  <a:cxn ang="0">
                    <a:pos x="1652" y="1803"/>
                  </a:cxn>
                  <a:cxn ang="0">
                    <a:pos x="1699" y="1762"/>
                  </a:cxn>
                  <a:cxn ang="0">
                    <a:pos x="1747" y="1712"/>
                  </a:cxn>
                  <a:cxn ang="0">
                    <a:pos x="1794" y="1656"/>
                  </a:cxn>
                  <a:cxn ang="0">
                    <a:pos x="1841" y="1597"/>
                  </a:cxn>
                  <a:cxn ang="0">
                    <a:pos x="1889" y="1534"/>
                  </a:cxn>
                  <a:cxn ang="0">
                    <a:pos x="1936" y="1466"/>
                  </a:cxn>
                  <a:cxn ang="0">
                    <a:pos x="1983" y="1398"/>
                  </a:cxn>
                  <a:cxn ang="0">
                    <a:pos x="2030" y="1332"/>
                  </a:cxn>
                  <a:cxn ang="0">
                    <a:pos x="2078" y="1257"/>
                  </a:cxn>
                  <a:cxn ang="0">
                    <a:pos x="2125" y="1188"/>
                  </a:cxn>
                  <a:cxn ang="0">
                    <a:pos x="2172" y="1115"/>
                  </a:cxn>
                  <a:cxn ang="0">
                    <a:pos x="2220" y="1049"/>
                  </a:cxn>
                  <a:cxn ang="0">
                    <a:pos x="2267" y="975"/>
                  </a:cxn>
                  <a:cxn ang="0">
                    <a:pos x="2314" y="908"/>
                  </a:cxn>
                  <a:cxn ang="0">
                    <a:pos x="2362" y="844"/>
                  </a:cxn>
                  <a:cxn ang="0">
                    <a:pos x="2409" y="781"/>
                  </a:cxn>
                  <a:cxn ang="0">
                    <a:pos x="2456" y="717"/>
                  </a:cxn>
                  <a:cxn ang="0">
                    <a:pos x="2504" y="660"/>
                  </a:cxn>
                  <a:cxn ang="0">
                    <a:pos x="2551" y="604"/>
                  </a:cxn>
                  <a:cxn ang="0">
                    <a:pos x="2598" y="551"/>
                  </a:cxn>
                  <a:cxn ang="0">
                    <a:pos x="2645" y="500"/>
                  </a:cxn>
                  <a:cxn ang="0">
                    <a:pos x="2693" y="453"/>
                  </a:cxn>
                  <a:cxn ang="0">
                    <a:pos x="2740" y="405"/>
                  </a:cxn>
                  <a:cxn ang="0">
                    <a:pos x="2787" y="367"/>
                  </a:cxn>
                  <a:cxn ang="0">
                    <a:pos x="2835" y="329"/>
                  </a:cxn>
                  <a:cxn ang="0">
                    <a:pos x="2882" y="297"/>
                  </a:cxn>
                  <a:cxn ang="0">
                    <a:pos x="2929" y="261"/>
                  </a:cxn>
                  <a:cxn ang="0">
                    <a:pos x="2977" y="230"/>
                  </a:cxn>
                </a:cxnLst>
                <a:rect l="0" t="0" r="r" b="b"/>
                <a:pathLst>
                  <a:path w="2985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  <a:lnTo>
                      <a:pt x="16" y="4"/>
                    </a:lnTo>
                    <a:lnTo>
                      <a:pt x="20" y="5"/>
                    </a:lnTo>
                    <a:lnTo>
                      <a:pt x="24" y="1"/>
                    </a:lnTo>
                    <a:lnTo>
                      <a:pt x="28" y="4"/>
                    </a:lnTo>
                    <a:lnTo>
                      <a:pt x="32" y="5"/>
                    </a:lnTo>
                    <a:lnTo>
                      <a:pt x="36" y="10"/>
                    </a:lnTo>
                    <a:lnTo>
                      <a:pt x="40" y="7"/>
                    </a:lnTo>
                    <a:lnTo>
                      <a:pt x="43" y="7"/>
                    </a:lnTo>
                    <a:lnTo>
                      <a:pt x="47" y="8"/>
                    </a:lnTo>
                    <a:lnTo>
                      <a:pt x="51" y="12"/>
                    </a:lnTo>
                    <a:lnTo>
                      <a:pt x="55" y="9"/>
                    </a:lnTo>
                    <a:lnTo>
                      <a:pt x="59" y="14"/>
                    </a:lnTo>
                    <a:lnTo>
                      <a:pt x="63" y="17"/>
                    </a:lnTo>
                    <a:lnTo>
                      <a:pt x="67" y="13"/>
                    </a:lnTo>
                    <a:lnTo>
                      <a:pt x="71" y="14"/>
                    </a:lnTo>
                    <a:lnTo>
                      <a:pt x="75" y="18"/>
                    </a:lnTo>
                    <a:lnTo>
                      <a:pt x="79" y="21"/>
                    </a:lnTo>
                    <a:lnTo>
                      <a:pt x="83" y="22"/>
                    </a:lnTo>
                    <a:lnTo>
                      <a:pt x="87" y="23"/>
                    </a:lnTo>
                    <a:lnTo>
                      <a:pt x="91" y="25"/>
                    </a:lnTo>
                    <a:lnTo>
                      <a:pt x="95" y="25"/>
                    </a:lnTo>
                    <a:lnTo>
                      <a:pt x="99" y="25"/>
                    </a:lnTo>
                    <a:lnTo>
                      <a:pt x="103" y="27"/>
                    </a:lnTo>
                    <a:lnTo>
                      <a:pt x="107" y="32"/>
                    </a:lnTo>
                    <a:lnTo>
                      <a:pt x="110" y="31"/>
                    </a:lnTo>
                    <a:lnTo>
                      <a:pt x="114" y="30"/>
                    </a:lnTo>
                    <a:lnTo>
                      <a:pt x="118" y="36"/>
                    </a:lnTo>
                    <a:lnTo>
                      <a:pt x="122" y="37"/>
                    </a:lnTo>
                    <a:lnTo>
                      <a:pt x="126" y="43"/>
                    </a:lnTo>
                    <a:lnTo>
                      <a:pt x="130" y="40"/>
                    </a:lnTo>
                    <a:lnTo>
                      <a:pt x="134" y="41"/>
                    </a:lnTo>
                    <a:lnTo>
                      <a:pt x="138" y="49"/>
                    </a:lnTo>
                    <a:lnTo>
                      <a:pt x="142" y="45"/>
                    </a:lnTo>
                    <a:lnTo>
                      <a:pt x="146" y="51"/>
                    </a:lnTo>
                    <a:lnTo>
                      <a:pt x="150" y="51"/>
                    </a:lnTo>
                    <a:lnTo>
                      <a:pt x="154" y="51"/>
                    </a:lnTo>
                    <a:lnTo>
                      <a:pt x="158" y="54"/>
                    </a:lnTo>
                    <a:lnTo>
                      <a:pt x="162" y="60"/>
                    </a:lnTo>
                    <a:lnTo>
                      <a:pt x="166" y="60"/>
                    </a:lnTo>
                    <a:lnTo>
                      <a:pt x="170" y="64"/>
                    </a:lnTo>
                    <a:lnTo>
                      <a:pt x="174" y="62"/>
                    </a:lnTo>
                    <a:lnTo>
                      <a:pt x="177" y="68"/>
                    </a:lnTo>
                    <a:lnTo>
                      <a:pt x="181" y="66"/>
                    </a:lnTo>
                    <a:lnTo>
                      <a:pt x="185" y="71"/>
                    </a:lnTo>
                    <a:lnTo>
                      <a:pt x="189" y="73"/>
                    </a:lnTo>
                    <a:lnTo>
                      <a:pt x="193" y="76"/>
                    </a:lnTo>
                    <a:lnTo>
                      <a:pt x="197" y="77"/>
                    </a:lnTo>
                    <a:lnTo>
                      <a:pt x="201" y="86"/>
                    </a:lnTo>
                    <a:lnTo>
                      <a:pt x="205" y="89"/>
                    </a:lnTo>
                    <a:lnTo>
                      <a:pt x="209" y="91"/>
                    </a:lnTo>
                    <a:lnTo>
                      <a:pt x="213" y="95"/>
                    </a:lnTo>
                    <a:lnTo>
                      <a:pt x="217" y="95"/>
                    </a:lnTo>
                    <a:lnTo>
                      <a:pt x="221" y="96"/>
                    </a:lnTo>
                    <a:lnTo>
                      <a:pt x="225" y="103"/>
                    </a:lnTo>
                    <a:lnTo>
                      <a:pt x="229" y="104"/>
                    </a:lnTo>
                    <a:lnTo>
                      <a:pt x="233" y="108"/>
                    </a:lnTo>
                    <a:lnTo>
                      <a:pt x="237" y="112"/>
                    </a:lnTo>
                    <a:lnTo>
                      <a:pt x="241" y="114"/>
                    </a:lnTo>
                    <a:lnTo>
                      <a:pt x="245" y="118"/>
                    </a:lnTo>
                    <a:lnTo>
                      <a:pt x="248" y="120"/>
                    </a:lnTo>
                    <a:lnTo>
                      <a:pt x="252" y="131"/>
                    </a:lnTo>
                    <a:lnTo>
                      <a:pt x="256" y="130"/>
                    </a:lnTo>
                    <a:lnTo>
                      <a:pt x="260" y="138"/>
                    </a:lnTo>
                    <a:lnTo>
                      <a:pt x="264" y="139"/>
                    </a:lnTo>
                    <a:lnTo>
                      <a:pt x="268" y="141"/>
                    </a:lnTo>
                    <a:lnTo>
                      <a:pt x="272" y="147"/>
                    </a:lnTo>
                    <a:lnTo>
                      <a:pt x="276" y="150"/>
                    </a:lnTo>
                    <a:lnTo>
                      <a:pt x="280" y="155"/>
                    </a:lnTo>
                    <a:lnTo>
                      <a:pt x="284" y="163"/>
                    </a:lnTo>
                    <a:lnTo>
                      <a:pt x="288" y="166"/>
                    </a:lnTo>
                    <a:lnTo>
                      <a:pt x="292" y="167"/>
                    </a:lnTo>
                    <a:lnTo>
                      <a:pt x="296" y="173"/>
                    </a:lnTo>
                    <a:lnTo>
                      <a:pt x="300" y="179"/>
                    </a:lnTo>
                    <a:lnTo>
                      <a:pt x="304" y="182"/>
                    </a:lnTo>
                    <a:lnTo>
                      <a:pt x="308" y="186"/>
                    </a:lnTo>
                    <a:lnTo>
                      <a:pt x="312" y="193"/>
                    </a:lnTo>
                    <a:lnTo>
                      <a:pt x="315" y="202"/>
                    </a:lnTo>
                    <a:lnTo>
                      <a:pt x="319" y="204"/>
                    </a:lnTo>
                    <a:lnTo>
                      <a:pt x="323" y="206"/>
                    </a:lnTo>
                    <a:lnTo>
                      <a:pt x="327" y="211"/>
                    </a:lnTo>
                    <a:lnTo>
                      <a:pt x="331" y="216"/>
                    </a:lnTo>
                    <a:lnTo>
                      <a:pt x="335" y="225"/>
                    </a:lnTo>
                    <a:lnTo>
                      <a:pt x="339" y="229"/>
                    </a:lnTo>
                    <a:lnTo>
                      <a:pt x="343" y="236"/>
                    </a:lnTo>
                    <a:lnTo>
                      <a:pt x="347" y="239"/>
                    </a:lnTo>
                    <a:lnTo>
                      <a:pt x="351" y="244"/>
                    </a:lnTo>
                    <a:lnTo>
                      <a:pt x="355" y="249"/>
                    </a:lnTo>
                    <a:lnTo>
                      <a:pt x="359" y="256"/>
                    </a:lnTo>
                    <a:lnTo>
                      <a:pt x="363" y="261"/>
                    </a:lnTo>
                    <a:lnTo>
                      <a:pt x="367" y="263"/>
                    </a:lnTo>
                    <a:lnTo>
                      <a:pt x="371" y="272"/>
                    </a:lnTo>
                    <a:lnTo>
                      <a:pt x="375" y="277"/>
                    </a:lnTo>
                    <a:lnTo>
                      <a:pt x="379" y="283"/>
                    </a:lnTo>
                    <a:lnTo>
                      <a:pt x="382" y="286"/>
                    </a:lnTo>
                    <a:lnTo>
                      <a:pt x="386" y="293"/>
                    </a:lnTo>
                    <a:lnTo>
                      <a:pt x="390" y="299"/>
                    </a:lnTo>
                    <a:lnTo>
                      <a:pt x="394" y="311"/>
                    </a:lnTo>
                    <a:lnTo>
                      <a:pt x="398" y="312"/>
                    </a:lnTo>
                    <a:lnTo>
                      <a:pt x="402" y="319"/>
                    </a:lnTo>
                    <a:lnTo>
                      <a:pt x="406" y="321"/>
                    </a:lnTo>
                    <a:lnTo>
                      <a:pt x="410" y="330"/>
                    </a:lnTo>
                    <a:lnTo>
                      <a:pt x="414" y="338"/>
                    </a:lnTo>
                    <a:lnTo>
                      <a:pt x="418" y="342"/>
                    </a:lnTo>
                    <a:lnTo>
                      <a:pt x="422" y="348"/>
                    </a:lnTo>
                    <a:lnTo>
                      <a:pt x="426" y="357"/>
                    </a:lnTo>
                    <a:lnTo>
                      <a:pt x="430" y="362"/>
                    </a:lnTo>
                    <a:lnTo>
                      <a:pt x="434" y="369"/>
                    </a:lnTo>
                    <a:lnTo>
                      <a:pt x="438" y="375"/>
                    </a:lnTo>
                    <a:lnTo>
                      <a:pt x="442" y="381"/>
                    </a:lnTo>
                    <a:lnTo>
                      <a:pt x="446" y="392"/>
                    </a:lnTo>
                    <a:lnTo>
                      <a:pt x="450" y="396"/>
                    </a:lnTo>
                    <a:lnTo>
                      <a:pt x="453" y="403"/>
                    </a:lnTo>
                    <a:lnTo>
                      <a:pt x="457" y="411"/>
                    </a:lnTo>
                    <a:lnTo>
                      <a:pt x="461" y="415"/>
                    </a:lnTo>
                    <a:lnTo>
                      <a:pt x="465" y="425"/>
                    </a:lnTo>
                    <a:lnTo>
                      <a:pt x="469" y="429"/>
                    </a:lnTo>
                    <a:lnTo>
                      <a:pt x="473" y="438"/>
                    </a:lnTo>
                    <a:lnTo>
                      <a:pt x="477" y="441"/>
                    </a:lnTo>
                    <a:lnTo>
                      <a:pt x="481" y="452"/>
                    </a:lnTo>
                    <a:lnTo>
                      <a:pt x="485" y="462"/>
                    </a:lnTo>
                    <a:lnTo>
                      <a:pt x="489" y="470"/>
                    </a:lnTo>
                    <a:lnTo>
                      <a:pt x="493" y="471"/>
                    </a:lnTo>
                    <a:lnTo>
                      <a:pt x="497" y="482"/>
                    </a:lnTo>
                    <a:lnTo>
                      <a:pt x="501" y="489"/>
                    </a:lnTo>
                    <a:lnTo>
                      <a:pt x="505" y="497"/>
                    </a:lnTo>
                    <a:lnTo>
                      <a:pt x="509" y="501"/>
                    </a:lnTo>
                    <a:lnTo>
                      <a:pt x="513" y="515"/>
                    </a:lnTo>
                    <a:lnTo>
                      <a:pt x="517" y="520"/>
                    </a:lnTo>
                    <a:lnTo>
                      <a:pt x="520" y="528"/>
                    </a:lnTo>
                    <a:lnTo>
                      <a:pt x="524" y="536"/>
                    </a:lnTo>
                    <a:lnTo>
                      <a:pt x="528" y="545"/>
                    </a:lnTo>
                    <a:lnTo>
                      <a:pt x="532" y="548"/>
                    </a:lnTo>
                    <a:lnTo>
                      <a:pt x="536" y="557"/>
                    </a:lnTo>
                    <a:lnTo>
                      <a:pt x="540" y="566"/>
                    </a:lnTo>
                    <a:lnTo>
                      <a:pt x="544" y="571"/>
                    </a:lnTo>
                    <a:lnTo>
                      <a:pt x="548" y="584"/>
                    </a:lnTo>
                    <a:lnTo>
                      <a:pt x="552" y="589"/>
                    </a:lnTo>
                    <a:lnTo>
                      <a:pt x="556" y="598"/>
                    </a:lnTo>
                    <a:lnTo>
                      <a:pt x="560" y="609"/>
                    </a:lnTo>
                    <a:lnTo>
                      <a:pt x="564" y="615"/>
                    </a:lnTo>
                    <a:lnTo>
                      <a:pt x="568" y="627"/>
                    </a:lnTo>
                    <a:lnTo>
                      <a:pt x="572" y="632"/>
                    </a:lnTo>
                    <a:lnTo>
                      <a:pt x="576" y="638"/>
                    </a:lnTo>
                    <a:lnTo>
                      <a:pt x="580" y="651"/>
                    </a:lnTo>
                    <a:lnTo>
                      <a:pt x="584" y="656"/>
                    </a:lnTo>
                    <a:lnTo>
                      <a:pt x="588" y="666"/>
                    </a:lnTo>
                    <a:lnTo>
                      <a:pt x="591" y="674"/>
                    </a:lnTo>
                    <a:lnTo>
                      <a:pt x="595" y="679"/>
                    </a:lnTo>
                    <a:lnTo>
                      <a:pt x="599" y="693"/>
                    </a:lnTo>
                    <a:lnTo>
                      <a:pt x="603" y="702"/>
                    </a:lnTo>
                    <a:lnTo>
                      <a:pt x="607" y="709"/>
                    </a:lnTo>
                    <a:lnTo>
                      <a:pt x="611" y="722"/>
                    </a:lnTo>
                    <a:lnTo>
                      <a:pt x="615" y="726"/>
                    </a:lnTo>
                    <a:lnTo>
                      <a:pt x="619" y="732"/>
                    </a:lnTo>
                    <a:lnTo>
                      <a:pt x="623" y="742"/>
                    </a:lnTo>
                    <a:lnTo>
                      <a:pt x="627" y="750"/>
                    </a:lnTo>
                    <a:lnTo>
                      <a:pt x="631" y="761"/>
                    </a:lnTo>
                    <a:lnTo>
                      <a:pt x="635" y="767"/>
                    </a:lnTo>
                    <a:lnTo>
                      <a:pt x="639" y="777"/>
                    </a:lnTo>
                    <a:lnTo>
                      <a:pt x="643" y="790"/>
                    </a:lnTo>
                    <a:lnTo>
                      <a:pt x="647" y="794"/>
                    </a:lnTo>
                    <a:lnTo>
                      <a:pt x="651" y="806"/>
                    </a:lnTo>
                    <a:lnTo>
                      <a:pt x="655" y="810"/>
                    </a:lnTo>
                    <a:lnTo>
                      <a:pt x="658" y="824"/>
                    </a:lnTo>
                    <a:lnTo>
                      <a:pt x="662" y="830"/>
                    </a:lnTo>
                    <a:lnTo>
                      <a:pt x="666" y="844"/>
                    </a:lnTo>
                    <a:lnTo>
                      <a:pt x="670" y="849"/>
                    </a:lnTo>
                    <a:lnTo>
                      <a:pt x="674" y="857"/>
                    </a:lnTo>
                    <a:lnTo>
                      <a:pt x="678" y="864"/>
                    </a:lnTo>
                    <a:lnTo>
                      <a:pt x="682" y="872"/>
                    </a:lnTo>
                    <a:lnTo>
                      <a:pt x="686" y="883"/>
                    </a:lnTo>
                    <a:lnTo>
                      <a:pt x="690" y="894"/>
                    </a:lnTo>
                    <a:lnTo>
                      <a:pt x="694" y="903"/>
                    </a:lnTo>
                    <a:lnTo>
                      <a:pt x="698" y="910"/>
                    </a:lnTo>
                    <a:lnTo>
                      <a:pt x="702" y="921"/>
                    </a:lnTo>
                    <a:lnTo>
                      <a:pt x="706" y="927"/>
                    </a:lnTo>
                    <a:lnTo>
                      <a:pt x="710" y="937"/>
                    </a:lnTo>
                    <a:lnTo>
                      <a:pt x="714" y="945"/>
                    </a:lnTo>
                    <a:lnTo>
                      <a:pt x="718" y="949"/>
                    </a:lnTo>
                    <a:lnTo>
                      <a:pt x="722" y="961"/>
                    </a:lnTo>
                    <a:lnTo>
                      <a:pt x="725" y="972"/>
                    </a:lnTo>
                    <a:lnTo>
                      <a:pt x="729" y="982"/>
                    </a:lnTo>
                    <a:lnTo>
                      <a:pt x="733" y="989"/>
                    </a:lnTo>
                    <a:lnTo>
                      <a:pt x="737" y="998"/>
                    </a:lnTo>
                    <a:lnTo>
                      <a:pt x="741" y="1008"/>
                    </a:lnTo>
                    <a:lnTo>
                      <a:pt x="745" y="1016"/>
                    </a:lnTo>
                    <a:lnTo>
                      <a:pt x="749" y="1029"/>
                    </a:lnTo>
                    <a:lnTo>
                      <a:pt x="753" y="1035"/>
                    </a:lnTo>
                    <a:lnTo>
                      <a:pt x="757" y="1043"/>
                    </a:lnTo>
                    <a:lnTo>
                      <a:pt x="761" y="1054"/>
                    </a:lnTo>
                    <a:lnTo>
                      <a:pt x="765" y="1062"/>
                    </a:lnTo>
                    <a:lnTo>
                      <a:pt x="769" y="1071"/>
                    </a:lnTo>
                    <a:lnTo>
                      <a:pt x="773" y="1077"/>
                    </a:lnTo>
                    <a:lnTo>
                      <a:pt x="777" y="1086"/>
                    </a:lnTo>
                    <a:lnTo>
                      <a:pt x="781" y="1095"/>
                    </a:lnTo>
                    <a:lnTo>
                      <a:pt x="785" y="1103"/>
                    </a:lnTo>
                    <a:lnTo>
                      <a:pt x="789" y="1111"/>
                    </a:lnTo>
                    <a:lnTo>
                      <a:pt x="793" y="1122"/>
                    </a:lnTo>
                    <a:lnTo>
                      <a:pt x="796" y="1130"/>
                    </a:lnTo>
                    <a:lnTo>
                      <a:pt x="800" y="1140"/>
                    </a:lnTo>
                    <a:lnTo>
                      <a:pt x="804" y="1148"/>
                    </a:lnTo>
                    <a:lnTo>
                      <a:pt x="808" y="1157"/>
                    </a:lnTo>
                    <a:lnTo>
                      <a:pt x="812" y="1167"/>
                    </a:lnTo>
                    <a:lnTo>
                      <a:pt x="816" y="1176"/>
                    </a:lnTo>
                    <a:lnTo>
                      <a:pt x="820" y="1184"/>
                    </a:lnTo>
                    <a:lnTo>
                      <a:pt x="824" y="1188"/>
                    </a:lnTo>
                    <a:lnTo>
                      <a:pt x="828" y="1203"/>
                    </a:lnTo>
                    <a:lnTo>
                      <a:pt x="832" y="1206"/>
                    </a:lnTo>
                    <a:lnTo>
                      <a:pt x="836" y="1217"/>
                    </a:lnTo>
                    <a:lnTo>
                      <a:pt x="840" y="1224"/>
                    </a:lnTo>
                    <a:lnTo>
                      <a:pt x="844" y="1230"/>
                    </a:lnTo>
                    <a:lnTo>
                      <a:pt x="848" y="1242"/>
                    </a:lnTo>
                    <a:lnTo>
                      <a:pt x="852" y="1248"/>
                    </a:lnTo>
                    <a:lnTo>
                      <a:pt x="856" y="1258"/>
                    </a:lnTo>
                    <a:lnTo>
                      <a:pt x="860" y="1269"/>
                    </a:lnTo>
                    <a:lnTo>
                      <a:pt x="863" y="1274"/>
                    </a:lnTo>
                    <a:lnTo>
                      <a:pt x="867" y="1287"/>
                    </a:lnTo>
                    <a:lnTo>
                      <a:pt x="871" y="1292"/>
                    </a:lnTo>
                    <a:lnTo>
                      <a:pt x="875" y="1298"/>
                    </a:lnTo>
                    <a:lnTo>
                      <a:pt x="879" y="1310"/>
                    </a:lnTo>
                    <a:lnTo>
                      <a:pt x="883" y="1319"/>
                    </a:lnTo>
                    <a:lnTo>
                      <a:pt x="887" y="1329"/>
                    </a:lnTo>
                    <a:lnTo>
                      <a:pt x="891" y="1333"/>
                    </a:lnTo>
                    <a:lnTo>
                      <a:pt x="895" y="1343"/>
                    </a:lnTo>
                    <a:lnTo>
                      <a:pt x="899" y="1351"/>
                    </a:lnTo>
                    <a:lnTo>
                      <a:pt x="903" y="1360"/>
                    </a:lnTo>
                    <a:lnTo>
                      <a:pt x="907" y="1365"/>
                    </a:lnTo>
                    <a:lnTo>
                      <a:pt x="911" y="1375"/>
                    </a:lnTo>
                    <a:lnTo>
                      <a:pt x="915" y="1384"/>
                    </a:lnTo>
                    <a:lnTo>
                      <a:pt x="919" y="1394"/>
                    </a:lnTo>
                    <a:lnTo>
                      <a:pt x="923" y="1397"/>
                    </a:lnTo>
                    <a:lnTo>
                      <a:pt x="927" y="1406"/>
                    </a:lnTo>
                    <a:lnTo>
                      <a:pt x="930" y="1414"/>
                    </a:lnTo>
                    <a:lnTo>
                      <a:pt x="934" y="1423"/>
                    </a:lnTo>
                    <a:lnTo>
                      <a:pt x="938" y="1429"/>
                    </a:lnTo>
                    <a:lnTo>
                      <a:pt x="942" y="1436"/>
                    </a:lnTo>
                    <a:lnTo>
                      <a:pt x="946" y="1442"/>
                    </a:lnTo>
                    <a:lnTo>
                      <a:pt x="950" y="1452"/>
                    </a:lnTo>
                    <a:lnTo>
                      <a:pt x="954" y="1460"/>
                    </a:lnTo>
                    <a:lnTo>
                      <a:pt x="958" y="1469"/>
                    </a:lnTo>
                    <a:lnTo>
                      <a:pt x="962" y="1474"/>
                    </a:lnTo>
                    <a:lnTo>
                      <a:pt x="966" y="1484"/>
                    </a:lnTo>
                    <a:lnTo>
                      <a:pt x="970" y="1488"/>
                    </a:lnTo>
                    <a:lnTo>
                      <a:pt x="974" y="1496"/>
                    </a:lnTo>
                    <a:lnTo>
                      <a:pt x="978" y="1504"/>
                    </a:lnTo>
                    <a:lnTo>
                      <a:pt x="982" y="1510"/>
                    </a:lnTo>
                    <a:lnTo>
                      <a:pt x="986" y="1513"/>
                    </a:lnTo>
                    <a:lnTo>
                      <a:pt x="990" y="1524"/>
                    </a:lnTo>
                    <a:lnTo>
                      <a:pt x="994" y="1531"/>
                    </a:lnTo>
                    <a:lnTo>
                      <a:pt x="998" y="1543"/>
                    </a:lnTo>
                    <a:lnTo>
                      <a:pt x="1001" y="1547"/>
                    </a:lnTo>
                    <a:lnTo>
                      <a:pt x="1005" y="1554"/>
                    </a:lnTo>
                    <a:lnTo>
                      <a:pt x="1009" y="1559"/>
                    </a:lnTo>
                    <a:lnTo>
                      <a:pt x="1013" y="1568"/>
                    </a:lnTo>
                    <a:lnTo>
                      <a:pt x="1017" y="1574"/>
                    </a:lnTo>
                    <a:lnTo>
                      <a:pt x="1021" y="1581"/>
                    </a:lnTo>
                    <a:lnTo>
                      <a:pt x="1025" y="1590"/>
                    </a:lnTo>
                    <a:lnTo>
                      <a:pt x="1029" y="1593"/>
                    </a:lnTo>
                    <a:lnTo>
                      <a:pt x="1033" y="1599"/>
                    </a:lnTo>
                    <a:lnTo>
                      <a:pt x="1037" y="1604"/>
                    </a:lnTo>
                    <a:lnTo>
                      <a:pt x="1041" y="1614"/>
                    </a:lnTo>
                    <a:lnTo>
                      <a:pt x="1045" y="1620"/>
                    </a:lnTo>
                    <a:lnTo>
                      <a:pt x="1049" y="1622"/>
                    </a:lnTo>
                    <a:lnTo>
                      <a:pt x="1053" y="1632"/>
                    </a:lnTo>
                    <a:lnTo>
                      <a:pt x="1057" y="1640"/>
                    </a:lnTo>
                    <a:lnTo>
                      <a:pt x="1061" y="1640"/>
                    </a:lnTo>
                    <a:lnTo>
                      <a:pt x="1065" y="1650"/>
                    </a:lnTo>
                    <a:lnTo>
                      <a:pt x="1068" y="1651"/>
                    </a:lnTo>
                    <a:lnTo>
                      <a:pt x="1072" y="1660"/>
                    </a:lnTo>
                    <a:lnTo>
                      <a:pt x="1076" y="1665"/>
                    </a:lnTo>
                    <a:lnTo>
                      <a:pt x="1080" y="1669"/>
                    </a:lnTo>
                    <a:lnTo>
                      <a:pt x="1084" y="1676"/>
                    </a:lnTo>
                    <a:lnTo>
                      <a:pt x="1088" y="1685"/>
                    </a:lnTo>
                    <a:lnTo>
                      <a:pt x="1092" y="1691"/>
                    </a:lnTo>
                    <a:lnTo>
                      <a:pt x="1096" y="1695"/>
                    </a:lnTo>
                    <a:lnTo>
                      <a:pt x="1100" y="1701"/>
                    </a:lnTo>
                    <a:lnTo>
                      <a:pt x="1104" y="1703"/>
                    </a:lnTo>
                    <a:lnTo>
                      <a:pt x="1108" y="1712"/>
                    </a:lnTo>
                    <a:lnTo>
                      <a:pt x="1112" y="1714"/>
                    </a:lnTo>
                    <a:lnTo>
                      <a:pt x="1116" y="1719"/>
                    </a:lnTo>
                    <a:lnTo>
                      <a:pt x="1120" y="1726"/>
                    </a:lnTo>
                    <a:lnTo>
                      <a:pt x="1124" y="1728"/>
                    </a:lnTo>
                    <a:lnTo>
                      <a:pt x="1128" y="1736"/>
                    </a:lnTo>
                    <a:lnTo>
                      <a:pt x="1132" y="1740"/>
                    </a:lnTo>
                    <a:lnTo>
                      <a:pt x="1136" y="1746"/>
                    </a:lnTo>
                    <a:lnTo>
                      <a:pt x="1139" y="1750"/>
                    </a:lnTo>
                    <a:lnTo>
                      <a:pt x="1143" y="1757"/>
                    </a:lnTo>
                    <a:lnTo>
                      <a:pt x="1147" y="1755"/>
                    </a:lnTo>
                    <a:lnTo>
                      <a:pt x="1151" y="1766"/>
                    </a:lnTo>
                    <a:lnTo>
                      <a:pt x="1155" y="1764"/>
                    </a:lnTo>
                    <a:lnTo>
                      <a:pt x="1159" y="1774"/>
                    </a:lnTo>
                    <a:lnTo>
                      <a:pt x="1163" y="1776"/>
                    </a:lnTo>
                    <a:lnTo>
                      <a:pt x="1167" y="1782"/>
                    </a:lnTo>
                    <a:lnTo>
                      <a:pt x="1171" y="1786"/>
                    </a:lnTo>
                    <a:lnTo>
                      <a:pt x="1175" y="1792"/>
                    </a:lnTo>
                    <a:lnTo>
                      <a:pt x="1179" y="1795"/>
                    </a:lnTo>
                    <a:lnTo>
                      <a:pt x="1183" y="1799"/>
                    </a:lnTo>
                    <a:lnTo>
                      <a:pt x="1187" y="1799"/>
                    </a:lnTo>
                    <a:lnTo>
                      <a:pt x="1191" y="1803"/>
                    </a:lnTo>
                    <a:lnTo>
                      <a:pt x="1195" y="1809"/>
                    </a:lnTo>
                    <a:lnTo>
                      <a:pt x="1199" y="1812"/>
                    </a:lnTo>
                    <a:lnTo>
                      <a:pt x="1203" y="1816"/>
                    </a:lnTo>
                    <a:lnTo>
                      <a:pt x="1206" y="1823"/>
                    </a:lnTo>
                    <a:lnTo>
                      <a:pt x="1210" y="1825"/>
                    </a:lnTo>
                    <a:lnTo>
                      <a:pt x="1214" y="1832"/>
                    </a:lnTo>
                    <a:lnTo>
                      <a:pt x="1218" y="1830"/>
                    </a:lnTo>
                    <a:lnTo>
                      <a:pt x="1222" y="1839"/>
                    </a:lnTo>
                    <a:lnTo>
                      <a:pt x="1226" y="1836"/>
                    </a:lnTo>
                    <a:lnTo>
                      <a:pt x="1230" y="1839"/>
                    </a:lnTo>
                    <a:lnTo>
                      <a:pt x="1234" y="1846"/>
                    </a:lnTo>
                    <a:lnTo>
                      <a:pt x="1238" y="1848"/>
                    </a:lnTo>
                    <a:lnTo>
                      <a:pt x="1242" y="1850"/>
                    </a:lnTo>
                    <a:lnTo>
                      <a:pt x="1246" y="1854"/>
                    </a:lnTo>
                    <a:lnTo>
                      <a:pt x="1250" y="1855"/>
                    </a:lnTo>
                    <a:lnTo>
                      <a:pt x="1254" y="1857"/>
                    </a:lnTo>
                    <a:lnTo>
                      <a:pt x="1258" y="1864"/>
                    </a:lnTo>
                    <a:lnTo>
                      <a:pt x="1262" y="1867"/>
                    </a:lnTo>
                    <a:lnTo>
                      <a:pt x="1266" y="1868"/>
                    </a:lnTo>
                    <a:lnTo>
                      <a:pt x="1270" y="1871"/>
                    </a:lnTo>
                    <a:lnTo>
                      <a:pt x="1273" y="1873"/>
                    </a:lnTo>
                    <a:lnTo>
                      <a:pt x="1277" y="1876"/>
                    </a:lnTo>
                    <a:lnTo>
                      <a:pt x="1281" y="1875"/>
                    </a:lnTo>
                    <a:lnTo>
                      <a:pt x="1285" y="1884"/>
                    </a:lnTo>
                    <a:lnTo>
                      <a:pt x="1289" y="1884"/>
                    </a:lnTo>
                    <a:lnTo>
                      <a:pt x="1293" y="1889"/>
                    </a:lnTo>
                    <a:lnTo>
                      <a:pt x="1297" y="1887"/>
                    </a:lnTo>
                    <a:lnTo>
                      <a:pt x="1301" y="1886"/>
                    </a:lnTo>
                    <a:lnTo>
                      <a:pt x="1305" y="1889"/>
                    </a:lnTo>
                    <a:lnTo>
                      <a:pt x="1309" y="1891"/>
                    </a:lnTo>
                    <a:lnTo>
                      <a:pt x="1313" y="1894"/>
                    </a:lnTo>
                    <a:lnTo>
                      <a:pt x="1317" y="1896"/>
                    </a:lnTo>
                    <a:lnTo>
                      <a:pt x="1321" y="1899"/>
                    </a:lnTo>
                    <a:lnTo>
                      <a:pt x="1325" y="1894"/>
                    </a:lnTo>
                    <a:lnTo>
                      <a:pt x="1329" y="1899"/>
                    </a:lnTo>
                    <a:lnTo>
                      <a:pt x="1333" y="1902"/>
                    </a:lnTo>
                    <a:lnTo>
                      <a:pt x="1337" y="1904"/>
                    </a:lnTo>
                    <a:lnTo>
                      <a:pt x="1341" y="1903"/>
                    </a:lnTo>
                    <a:lnTo>
                      <a:pt x="1344" y="1905"/>
                    </a:lnTo>
                    <a:lnTo>
                      <a:pt x="1348" y="1904"/>
                    </a:lnTo>
                    <a:lnTo>
                      <a:pt x="1352" y="1909"/>
                    </a:lnTo>
                    <a:lnTo>
                      <a:pt x="1356" y="1908"/>
                    </a:lnTo>
                    <a:lnTo>
                      <a:pt x="1360" y="1907"/>
                    </a:lnTo>
                    <a:lnTo>
                      <a:pt x="1364" y="1909"/>
                    </a:lnTo>
                    <a:lnTo>
                      <a:pt x="1368" y="1908"/>
                    </a:lnTo>
                    <a:lnTo>
                      <a:pt x="1372" y="1912"/>
                    </a:lnTo>
                    <a:lnTo>
                      <a:pt x="1376" y="1912"/>
                    </a:lnTo>
                    <a:lnTo>
                      <a:pt x="1380" y="1914"/>
                    </a:lnTo>
                    <a:lnTo>
                      <a:pt x="1384" y="1913"/>
                    </a:lnTo>
                    <a:lnTo>
                      <a:pt x="1388" y="1917"/>
                    </a:lnTo>
                    <a:lnTo>
                      <a:pt x="1392" y="1914"/>
                    </a:lnTo>
                    <a:lnTo>
                      <a:pt x="1396" y="1914"/>
                    </a:lnTo>
                    <a:lnTo>
                      <a:pt x="1400" y="1914"/>
                    </a:lnTo>
                    <a:lnTo>
                      <a:pt x="1404" y="1920"/>
                    </a:lnTo>
                    <a:lnTo>
                      <a:pt x="1408" y="1914"/>
                    </a:lnTo>
                    <a:lnTo>
                      <a:pt x="1411" y="1917"/>
                    </a:lnTo>
                    <a:lnTo>
                      <a:pt x="1415" y="1912"/>
                    </a:lnTo>
                    <a:lnTo>
                      <a:pt x="1419" y="1916"/>
                    </a:lnTo>
                    <a:lnTo>
                      <a:pt x="1423" y="1914"/>
                    </a:lnTo>
                    <a:lnTo>
                      <a:pt x="1427" y="1916"/>
                    </a:lnTo>
                    <a:lnTo>
                      <a:pt x="1431" y="1916"/>
                    </a:lnTo>
                    <a:lnTo>
                      <a:pt x="1435" y="1916"/>
                    </a:lnTo>
                    <a:lnTo>
                      <a:pt x="1439" y="1912"/>
                    </a:lnTo>
                    <a:lnTo>
                      <a:pt x="1443" y="1916"/>
                    </a:lnTo>
                    <a:lnTo>
                      <a:pt x="1447" y="1912"/>
                    </a:lnTo>
                    <a:lnTo>
                      <a:pt x="1451" y="1912"/>
                    </a:lnTo>
                    <a:lnTo>
                      <a:pt x="1455" y="1911"/>
                    </a:lnTo>
                    <a:lnTo>
                      <a:pt x="1459" y="1917"/>
                    </a:lnTo>
                    <a:lnTo>
                      <a:pt x="1463" y="1912"/>
                    </a:lnTo>
                    <a:lnTo>
                      <a:pt x="1467" y="1911"/>
                    </a:lnTo>
                    <a:lnTo>
                      <a:pt x="1471" y="1909"/>
                    </a:lnTo>
                    <a:lnTo>
                      <a:pt x="1475" y="1907"/>
                    </a:lnTo>
                    <a:lnTo>
                      <a:pt x="1478" y="1904"/>
                    </a:lnTo>
                    <a:lnTo>
                      <a:pt x="1482" y="1907"/>
                    </a:lnTo>
                    <a:lnTo>
                      <a:pt x="1486" y="1908"/>
                    </a:lnTo>
                    <a:lnTo>
                      <a:pt x="1490" y="1902"/>
                    </a:lnTo>
                    <a:lnTo>
                      <a:pt x="1494" y="1905"/>
                    </a:lnTo>
                    <a:lnTo>
                      <a:pt x="1498" y="1904"/>
                    </a:lnTo>
                    <a:lnTo>
                      <a:pt x="1502" y="1902"/>
                    </a:lnTo>
                    <a:lnTo>
                      <a:pt x="1506" y="1898"/>
                    </a:lnTo>
                    <a:lnTo>
                      <a:pt x="1510" y="1894"/>
                    </a:lnTo>
                    <a:lnTo>
                      <a:pt x="1514" y="1898"/>
                    </a:lnTo>
                    <a:lnTo>
                      <a:pt x="1518" y="1893"/>
                    </a:lnTo>
                    <a:lnTo>
                      <a:pt x="1522" y="1889"/>
                    </a:lnTo>
                    <a:lnTo>
                      <a:pt x="1526" y="1890"/>
                    </a:lnTo>
                    <a:lnTo>
                      <a:pt x="1530" y="1886"/>
                    </a:lnTo>
                    <a:lnTo>
                      <a:pt x="1534" y="1886"/>
                    </a:lnTo>
                    <a:lnTo>
                      <a:pt x="1538" y="1887"/>
                    </a:lnTo>
                    <a:lnTo>
                      <a:pt x="1542" y="1880"/>
                    </a:lnTo>
                    <a:lnTo>
                      <a:pt x="1546" y="1877"/>
                    </a:lnTo>
                    <a:lnTo>
                      <a:pt x="1549" y="1877"/>
                    </a:lnTo>
                    <a:lnTo>
                      <a:pt x="1553" y="1875"/>
                    </a:lnTo>
                    <a:lnTo>
                      <a:pt x="1557" y="1873"/>
                    </a:lnTo>
                    <a:lnTo>
                      <a:pt x="1561" y="1871"/>
                    </a:lnTo>
                    <a:lnTo>
                      <a:pt x="1565" y="1868"/>
                    </a:lnTo>
                    <a:lnTo>
                      <a:pt x="1569" y="1868"/>
                    </a:lnTo>
                    <a:lnTo>
                      <a:pt x="1573" y="1866"/>
                    </a:lnTo>
                    <a:lnTo>
                      <a:pt x="1577" y="1863"/>
                    </a:lnTo>
                    <a:lnTo>
                      <a:pt x="1581" y="1861"/>
                    </a:lnTo>
                    <a:lnTo>
                      <a:pt x="1585" y="1861"/>
                    </a:lnTo>
                    <a:lnTo>
                      <a:pt x="1589" y="1858"/>
                    </a:lnTo>
                    <a:lnTo>
                      <a:pt x="1593" y="1855"/>
                    </a:lnTo>
                    <a:lnTo>
                      <a:pt x="1597" y="1848"/>
                    </a:lnTo>
                    <a:lnTo>
                      <a:pt x="1601" y="1846"/>
                    </a:lnTo>
                    <a:lnTo>
                      <a:pt x="1605" y="1845"/>
                    </a:lnTo>
                    <a:lnTo>
                      <a:pt x="1609" y="1840"/>
                    </a:lnTo>
                    <a:lnTo>
                      <a:pt x="1613" y="1837"/>
                    </a:lnTo>
                    <a:lnTo>
                      <a:pt x="1616" y="1836"/>
                    </a:lnTo>
                    <a:lnTo>
                      <a:pt x="1620" y="1832"/>
                    </a:lnTo>
                    <a:lnTo>
                      <a:pt x="1624" y="1828"/>
                    </a:lnTo>
                    <a:lnTo>
                      <a:pt x="1628" y="1828"/>
                    </a:lnTo>
                    <a:lnTo>
                      <a:pt x="1632" y="1822"/>
                    </a:lnTo>
                    <a:lnTo>
                      <a:pt x="1636" y="1822"/>
                    </a:lnTo>
                    <a:lnTo>
                      <a:pt x="1640" y="1818"/>
                    </a:lnTo>
                    <a:lnTo>
                      <a:pt x="1644" y="1812"/>
                    </a:lnTo>
                    <a:lnTo>
                      <a:pt x="1648" y="1810"/>
                    </a:lnTo>
                    <a:lnTo>
                      <a:pt x="1652" y="1803"/>
                    </a:lnTo>
                    <a:lnTo>
                      <a:pt x="1656" y="1803"/>
                    </a:lnTo>
                    <a:lnTo>
                      <a:pt x="1660" y="1800"/>
                    </a:lnTo>
                    <a:lnTo>
                      <a:pt x="1664" y="1794"/>
                    </a:lnTo>
                    <a:lnTo>
                      <a:pt x="1668" y="1790"/>
                    </a:lnTo>
                    <a:lnTo>
                      <a:pt x="1672" y="1790"/>
                    </a:lnTo>
                    <a:lnTo>
                      <a:pt x="1676" y="1785"/>
                    </a:lnTo>
                    <a:lnTo>
                      <a:pt x="1680" y="1781"/>
                    </a:lnTo>
                    <a:lnTo>
                      <a:pt x="1683" y="1777"/>
                    </a:lnTo>
                    <a:lnTo>
                      <a:pt x="1687" y="1772"/>
                    </a:lnTo>
                    <a:lnTo>
                      <a:pt x="1691" y="1769"/>
                    </a:lnTo>
                    <a:lnTo>
                      <a:pt x="1695" y="1762"/>
                    </a:lnTo>
                    <a:lnTo>
                      <a:pt x="1699" y="1762"/>
                    </a:lnTo>
                    <a:lnTo>
                      <a:pt x="1703" y="1755"/>
                    </a:lnTo>
                    <a:lnTo>
                      <a:pt x="1707" y="1754"/>
                    </a:lnTo>
                    <a:lnTo>
                      <a:pt x="1711" y="1753"/>
                    </a:lnTo>
                    <a:lnTo>
                      <a:pt x="1715" y="1744"/>
                    </a:lnTo>
                    <a:lnTo>
                      <a:pt x="1719" y="1739"/>
                    </a:lnTo>
                    <a:lnTo>
                      <a:pt x="1723" y="1740"/>
                    </a:lnTo>
                    <a:lnTo>
                      <a:pt x="1727" y="1733"/>
                    </a:lnTo>
                    <a:lnTo>
                      <a:pt x="1731" y="1732"/>
                    </a:lnTo>
                    <a:lnTo>
                      <a:pt x="1735" y="1723"/>
                    </a:lnTo>
                    <a:lnTo>
                      <a:pt x="1739" y="1721"/>
                    </a:lnTo>
                    <a:lnTo>
                      <a:pt x="1743" y="1717"/>
                    </a:lnTo>
                    <a:lnTo>
                      <a:pt x="1747" y="1712"/>
                    </a:lnTo>
                    <a:lnTo>
                      <a:pt x="1751" y="1704"/>
                    </a:lnTo>
                    <a:lnTo>
                      <a:pt x="1754" y="1701"/>
                    </a:lnTo>
                    <a:lnTo>
                      <a:pt x="1758" y="1700"/>
                    </a:lnTo>
                    <a:lnTo>
                      <a:pt x="1762" y="1691"/>
                    </a:lnTo>
                    <a:lnTo>
                      <a:pt x="1766" y="1692"/>
                    </a:lnTo>
                    <a:lnTo>
                      <a:pt x="1770" y="1686"/>
                    </a:lnTo>
                    <a:lnTo>
                      <a:pt x="1774" y="1682"/>
                    </a:lnTo>
                    <a:lnTo>
                      <a:pt x="1778" y="1673"/>
                    </a:lnTo>
                    <a:lnTo>
                      <a:pt x="1782" y="1671"/>
                    </a:lnTo>
                    <a:lnTo>
                      <a:pt x="1786" y="1665"/>
                    </a:lnTo>
                    <a:lnTo>
                      <a:pt x="1790" y="1660"/>
                    </a:lnTo>
                    <a:lnTo>
                      <a:pt x="1794" y="1656"/>
                    </a:lnTo>
                    <a:lnTo>
                      <a:pt x="1798" y="1651"/>
                    </a:lnTo>
                    <a:lnTo>
                      <a:pt x="1802" y="1651"/>
                    </a:lnTo>
                    <a:lnTo>
                      <a:pt x="1806" y="1642"/>
                    </a:lnTo>
                    <a:lnTo>
                      <a:pt x="1810" y="1636"/>
                    </a:lnTo>
                    <a:lnTo>
                      <a:pt x="1814" y="1632"/>
                    </a:lnTo>
                    <a:lnTo>
                      <a:pt x="1818" y="1631"/>
                    </a:lnTo>
                    <a:lnTo>
                      <a:pt x="1821" y="1623"/>
                    </a:lnTo>
                    <a:lnTo>
                      <a:pt x="1825" y="1618"/>
                    </a:lnTo>
                    <a:lnTo>
                      <a:pt x="1829" y="1615"/>
                    </a:lnTo>
                    <a:lnTo>
                      <a:pt x="1833" y="1608"/>
                    </a:lnTo>
                    <a:lnTo>
                      <a:pt x="1837" y="1605"/>
                    </a:lnTo>
                    <a:lnTo>
                      <a:pt x="1841" y="1597"/>
                    </a:lnTo>
                    <a:lnTo>
                      <a:pt x="1845" y="1592"/>
                    </a:lnTo>
                    <a:lnTo>
                      <a:pt x="1849" y="1590"/>
                    </a:lnTo>
                    <a:lnTo>
                      <a:pt x="1853" y="1583"/>
                    </a:lnTo>
                    <a:lnTo>
                      <a:pt x="1857" y="1578"/>
                    </a:lnTo>
                    <a:lnTo>
                      <a:pt x="1861" y="1573"/>
                    </a:lnTo>
                    <a:lnTo>
                      <a:pt x="1865" y="1564"/>
                    </a:lnTo>
                    <a:lnTo>
                      <a:pt x="1869" y="1560"/>
                    </a:lnTo>
                    <a:lnTo>
                      <a:pt x="1873" y="1560"/>
                    </a:lnTo>
                    <a:lnTo>
                      <a:pt x="1877" y="1550"/>
                    </a:lnTo>
                    <a:lnTo>
                      <a:pt x="1881" y="1546"/>
                    </a:lnTo>
                    <a:lnTo>
                      <a:pt x="1885" y="1540"/>
                    </a:lnTo>
                    <a:lnTo>
                      <a:pt x="1889" y="1534"/>
                    </a:lnTo>
                    <a:lnTo>
                      <a:pt x="1892" y="1532"/>
                    </a:lnTo>
                    <a:lnTo>
                      <a:pt x="1896" y="1525"/>
                    </a:lnTo>
                    <a:lnTo>
                      <a:pt x="1900" y="1520"/>
                    </a:lnTo>
                    <a:lnTo>
                      <a:pt x="1904" y="1515"/>
                    </a:lnTo>
                    <a:lnTo>
                      <a:pt x="1908" y="1510"/>
                    </a:lnTo>
                    <a:lnTo>
                      <a:pt x="1912" y="1500"/>
                    </a:lnTo>
                    <a:lnTo>
                      <a:pt x="1916" y="1497"/>
                    </a:lnTo>
                    <a:lnTo>
                      <a:pt x="1920" y="1491"/>
                    </a:lnTo>
                    <a:lnTo>
                      <a:pt x="1924" y="1488"/>
                    </a:lnTo>
                    <a:lnTo>
                      <a:pt x="1928" y="1483"/>
                    </a:lnTo>
                    <a:lnTo>
                      <a:pt x="1932" y="1473"/>
                    </a:lnTo>
                    <a:lnTo>
                      <a:pt x="1936" y="1466"/>
                    </a:lnTo>
                    <a:lnTo>
                      <a:pt x="1940" y="1465"/>
                    </a:lnTo>
                    <a:lnTo>
                      <a:pt x="1944" y="1456"/>
                    </a:lnTo>
                    <a:lnTo>
                      <a:pt x="1948" y="1454"/>
                    </a:lnTo>
                    <a:lnTo>
                      <a:pt x="1952" y="1446"/>
                    </a:lnTo>
                    <a:lnTo>
                      <a:pt x="1956" y="1442"/>
                    </a:lnTo>
                    <a:lnTo>
                      <a:pt x="1959" y="1433"/>
                    </a:lnTo>
                    <a:lnTo>
                      <a:pt x="1963" y="1428"/>
                    </a:lnTo>
                    <a:lnTo>
                      <a:pt x="1967" y="1421"/>
                    </a:lnTo>
                    <a:lnTo>
                      <a:pt x="1971" y="1418"/>
                    </a:lnTo>
                    <a:lnTo>
                      <a:pt x="1975" y="1411"/>
                    </a:lnTo>
                    <a:lnTo>
                      <a:pt x="1979" y="1403"/>
                    </a:lnTo>
                    <a:lnTo>
                      <a:pt x="1983" y="1398"/>
                    </a:lnTo>
                    <a:lnTo>
                      <a:pt x="1987" y="1398"/>
                    </a:lnTo>
                    <a:lnTo>
                      <a:pt x="1991" y="1388"/>
                    </a:lnTo>
                    <a:lnTo>
                      <a:pt x="1995" y="1383"/>
                    </a:lnTo>
                    <a:lnTo>
                      <a:pt x="1999" y="1378"/>
                    </a:lnTo>
                    <a:lnTo>
                      <a:pt x="2003" y="1373"/>
                    </a:lnTo>
                    <a:lnTo>
                      <a:pt x="2007" y="1364"/>
                    </a:lnTo>
                    <a:lnTo>
                      <a:pt x="2011" y="1359"/>
                    </a:lnTo>
                    <a:lnTo>
                      <a:pt x="2015" y="1351"/>
                    </a:lnTo>
                    <a:lnTo>
                      <a:pt x="2019" y="1348"/>
                    </a:lnTo>
                    <a:lnTo>
                      <a:pt x="2023" y="1343"/>
                    </a:lnTo>
                    <a:lnTo>
                      <a:pt x="2026" y="1337"/>
                    </a:lnTo>
                    <a:lnTo>
                      <a:pt x="2030" y="1332"/>
                    </a:lnTo>
                    <a:lnTo>
                      <a:pt x="2034" y="1325"/>
                    </a:lnTo>
                    <a:lnTo>
                      <a:pt x="2038" y="1323"/>
                    </a:lnTo>
                    <a:lnTo>
                      <a:pt x="2042" y="1311"/>
                    </a:lnTo>
                    <a:lnTo>
                      <a:pt x="2046" y="1308"/>
                    </a:lnTo>
                    <a:lnTo>
                      <a:pt x="2050" y="1299"/>
                    </a:lnTo>
                    <a:lnTo>
                      <a:pt x="2054" y="1294"/>
                    </a:lnTo>
                    <a:lnTo>
                      <a:pt x="2058" y="1290"/>
                    </a:lnTo>
                    <a:lnTo>
                      <a:pt x="2062" y="1287"/>
                    </a:lnTo>
                    <a:lnTo>
                      <a:pt x="2066" y="1279"/>
                    </a:lnTo>
                    <a:lnTo>
                      <a:pt x="2070" y="1272"/>
                    </a:lnTo>
                    <a:lnTo>
                      <a:pt x="2074" y="1266"/>
                    </a:lnTo>
                    <a:lnTo>
                      <a:pt x="2078" y="1257"/>
                    </a:lnTo>
                    <a:lnTo>
                      <a:pt x="2082" y="1251"/>
                    </a:lnTo>
                    <a:lnTo>
                      <a:pt x="2086" y="1249"/>
                    </a:lnTo>
                    <a:lnTo>
                      <a:pt x="2090" y="1239"/>
                    </a:lnTo>
                    <a:lnTo>
                      <a:pt x="2094" y="1234"/>
                    </a:lnTo>
                    <a:lnTo>
                      <a:pt x="2097" y="1226"/>
                    </a:lnTo>
                    <a:lnTo>
                      <a:pt x="2101" y="1226"/>
                    </a:lnTo>
                    <a:lnTo>
                      <a:pt x="2105" y="1221"/>
                    </a:lnTo>
                    <a:lnTo>
                      <a:pt x="2109" y="1211"/>
                    </a:lnTo>
                    <a:lnTo>
                      <a:pt x="2113" y="1208"/>
                    </a:lnTo>
                    <a:lnTo>
                      <a:pt x="2117" y="1201"/>
                    </a:lnTo>
                    <a:lnTo>
                      <a:pt x="2121" y="1193"/>
                    </a:lnTo>
                    <a:lnTo>
                      <a:pt x="2125" y="1188"/>
                    </a:lnTo>
                    <a:lnTo>
                      <a:pt x="2129" y="1183"/>
                    </a:lnTo>
                    <a:lnTo>
                      <a:pt x="2133" y="1176"/>
                    </a:lnTo>
                    <a:lnTo>
                      <a:pt x="2137" y="1171"/>
                    </a:lnTo>
                    <a:lnTo>
                      <a:pt x="2141" y="1163"/>
                    </a:lnTo>
                    <a:lnTo>
                      <a:pt x="2145" y="1160"/>
                    </a:lnTo>
                    <a:lnTo>
                      <a:pt x="2149" y="1152"/>
                    </a:lnTo>
                    <a:lnTo>
                      <a:pt x="2153" y="1147"/>
                    </a:lnTo>
                    <a:lnTo>
                      <a:pt x="2157" y="1142"/>
                    </a:lnTo>
                    <a:lnTo>
                      <a:pt x="2161" y="1136"/>
                    </a:lnTo>
                    <a:lnTo>
                      <a:pt x="2164" y="1129"/>
                    </a:lnTo>
                    <a:lnTo>
                      <a:pt x="2168" y="1125"/>
                    </a:lnTo>
                    <a:lnTo>
                      <a:pt x="2172" y="1115"/>
                    </a:lnTo>
                    <a:lnTo>
                      <a:pt x="2176" y="1113"/>
                    </a:lnTo>
                    <a:lnTo>
                      <a:pt x="2180" y="1104"/>
                    </a:lnTo>
                    <a:lnTo>
                      <a:pt x="2184" y="1102"/>
                    </a:lnTo>
                    <a:lnTo>
                      <a:pt x="2188" y="1093"/>
                    </a:lnTo>
                    <a:lnTo>
                      <a:pt x="2192" y="1090"/>
                    </a:lnTo>
                    <a:lnTo>
                      <a:pt x="2196" y="1085"/>
                    </a:lnTo>
                    <a:lnTo>
                      <a:pt x="2200" y="1073"/>
                    </a:lnTo>
                    <a:lnTo>
                      <a:pt x="2204" y="1070"/>
                    </a:lnTo>
                    <a:lnTo>
                      <a:pt x="2208" y="1062"/>
                    </a:lnTo>
                    <a:lnTo>
                      <a:pt x="2212" y="1058"/>
                    </a:lnTo>
                    <a:lnTo>
                      <a:pt x="2216" y="1052"/>
                    </a:lnTo>
                    <a:lnTo>
                      <a:pt x="2220" y="1049"/>
                    </a:lnTo>
                    <a:lnTo>
                      <a:pt x="2224" y="1041"/>
                    </a:lnTo>
                    <a:lnTo>
                      <a:pt x="2228" y="1036"/>
                    </a:lnTo>
                    <a:lnTo>
                      <a:pt x="2231" y="1027"/>
                    </a:lnTo>
                    <a:lnTo>
                      <a:pt x="2235" y="1022"/>
                    </a:lnTo>
                    <a:lnTo>
                      <a:pt x="2239" y="1021"/>
                    </a:lnTo>
                    <a:lnTo>
                      <a:pt x="2243" y="1011"/>
                    </a:lnTo>
                    <a:lnTo>
                      <a:pt x="2247" y="1004"/>
                    </a:lnTo>
                    <a:lnTo>
                      <a:pt x="2251" y="999"/>
                    </a:lnTo>
                    <a:lnTo>
                      <a:pt x="2255" y="995"/>
                    </a:lnTo>
                    <a:lnTo>
                      <a:pt x="2259" y="990"/>
                    </a:lnTo>
                    <a:lnTo>
                      <a:pt x="2263" y="984"/>
                    </a:lnTo>
                    <a:lnTo>
                      <a:pt x="2267" y="975"/>
                    </a:lnTo>
                    <a:lnTo>
                      <a:pt x="2271" y="969"/>
                    </a:lnTo>
                    <a:lnTo>
                      <a:pt x="2275" y="962"/>
                    </a:lnTo>
                    <a:lnTo>
                      <a:pt x="2279" y="959"/>
                    </a:lnTo>
                    <a:lnTo>
                      <a:pt x="2283" y="954"/>
                    </a:lnTo>
                    <a:lnTo>
                      <a:pt x="2287" y="949"/>
                    </a:lnTo>
                    <a:lnTo>
                      <a:pt x="2291" y="944"/>
                    </a:lnTo>
                    <a:lnTo>
                      <a:pt x="2295" y="940"/>
                    </a:lnTo>
                    <a:lnTo>
                      <a:pt x="2299" y="931"/>
                    </a:lnTo>
                    <a:lnTo>
                      <a:pt x="2302" y="926"/>
                    </a:lnTo>
                    <a:lnTo>
                      <a:pt x="2306" y="926"/>
                    </a:lnTo>
                    <a:lnTo>
                      <a:pt x="2310" y="916"/>
                    </a:lnTo>
                    <a:lnTo>
                      <a:pt x="2314" y="908"/>
                    </a:lnTo>
                    <a:lnTo>
                      <a:pt x="2318" y="904"/>
                    </a:lnTo>
                    <a:lnTo>
                      <a:pt x="2322" y="899"/>
                    </a:lnTo>
                    <a:lnTo>
                      <a:pt x="2326" y="894"/>
                    </a:lnTo>
                    <a:lnTo>
                      <a:pt x="2330" y="887"/>
                    </a:lnTo>
                    <a:lnTo>
                      <a:pt x="2334" y="885"/>
                    </a:lnTo>
                    <a:lnTo>
                      <a:pt x="2338" y="877"/>
                    </a:lnTo>
                    <a:lnTo>
                      <a:pt x="2342" y="872"/>
                    </a:lnTo>
                    <a:lnTo>
                      <a:pt x="2346" y="865"/>
                    </a:lnTo>
                    <a:lnTo>
                      <a:pt x="2350" y="857"/>
                    </a:lnTo>
                    <a:lnTo>
                      <a:pt x="2354" y="855"/>
                    </a:lnTo>
                    <a:lnTo>
                      <a:pt x="2358" y="851"/>
                    </a:lnTo>
                    <a:lnTo>
                      <a:pt x="2362" y="844"/>
                    </a:lnTo>
                    <a:lnTo>
                      <a:pt x="2366" y="841"/>
                    </a:lnTo>
                    <a:lnTo>
                      <a:pt x="2369" y="832"/>
                    </a:lnTo>
                    <a:lnTo>
                      <a:pt x="2373" y="826"/>
                    </a:lnTo>
                    <a:lnTo>
                      <a:pt x="2377" y="823"/>
                    </a:lnTo>
                    <a:lnTo>
                      <a:pt x="2381" y="817"/>
                    </a:lnTo>
                    <a:lnTo>
                      <a:pt x="2385" y="814"/>
                    </a:lnTo>
                    <a:lnTo>
                      <a:pt x="2389" y="812"/>
                    </a:lnTo>
                    <a:lnTo>
                      <a:pt x="2393" y="804"/>
                    </a:lnTo>
                    <a:lnTo>
                      <a:pt x="2397" y="797"/>
                    </a:lnTo>
                    <a:lnTo>
                      <a:pt x="2401" y="787"/>
                    </a:lnTo>
                    <a:lnTo>
                      <a:pt x="2405" y="786"/>
                    </a:lnTo>
                    <a:lnTo>
                      <a:pt x="2409" y="781"/>
                    </a:lnTo>
                    <a:lnTo>
                      <a:pt x="2413" y="774"/>
                    </a:lnTo>
                    <a:lnTo>
                      <a:pt x="2417" y="768"/>
                    </a:lnTo>
                    <a:lnTo>
                      <a:pt x="2421" y="763"/>
                    </a:lnTo>
                    <a:lnTo>
                      <a:pt x="2425" y="759"/>
                    </a:lnTo>
                    <a:lnTo>
                      <a:pt x="2429" y="753"/>
                    </a:lnTo>
                    <a:lnTo>
                      <a:pt x="2433" y="745"/>
                    </a:lnTo>
                    <a:lnTo>
                      <a:pt x="2437" y="744"/>
                    </a:lnTo>
                    <a:lnTo>
                      <a:pt x="2440" y="735"/>
                    </a:lnTo>
                    <a:lnTo>
                      <a:pt x="2444" y="732"/>
                    </a:lnTo>
                    <a:lnTo>
                      <a:pt x="2448" y="728"/>
                    </a:lnTo>
                    <a:lnTo>
                      <a:pt x="2452" y="724"/>
                    </a:lnTo>
                    <a:lnTo>
                      <a:pt x="2456" y="717"/>
                    </a:lnTo>
                    <a:lnTo>
                      <a:pt x="2460" y="713"/>
                    </a:lnTo>
                    <a:lnTo>
                      <a:pt x="2464" y="709"/>
                    </a:lnTo>
                    <a:lnTo>
                      <a:pt x="2468" y="704"/>
                    </a:lnTo>
                    <a:lnTo>
                      <a:pt x="2472" y="701"/>
                    </a:lnTo>
                    <a:lnTo>
                      <a:pt x="2476" y="693"/>
                    </a:lnTo>
                    <a:lnTo>
                      <a:pt x="2480" y="688"/>
                    </a:lnTo>
                    <a:lnTo>
                      <a:pt x="2484" y="679"/>
                    </a:lnTo>
                    <a:lnTo>
                      <a:pt x="2488" y="681"/>
                    </a:lnTo>
                    <a:lnTo>
                      <a:pt x="2492" y="673"/>
                    </a:lnTo>
                    <a:lnTo>
                      <a:pt x="2496" y="673"/>
                    </a:lnTo>
                    <a:lnTo>
                      <a:pt x="2500" y="666"/>
                    </a:lnTo>
                    <a:lnTo>
                      <a:pt x="2504" y="660"/>
                    </a:lnTo>
                    <a:lnTo>
                      <a:pt x="2507" y="659"/>
                    </a:lnTo>
                    <a:lnTo>
                      <a:pt x="2511" y="651"/>
                    </a:lnTo>
                    <a:lnTo>
                      <a:pt x="2515" y="645"/>
                    </a:lnTo>
                    <a:lnTo>
                      <a:pt x="2519" y="640"/>
                    </a:lnTo>
                    <a:lnTo>
                      <a:pt x="2523" y="640"/>
                    </a:lnTo>
                    <a:lnTo>
                      <a:pt x="2527" y="633"/>
                    </a:lnTo>
                    <a:lnTo>
                      <a:pt x="2531" y="628"/>
                    </a:lnTo>
                    <a:lnTo>
                      <a:pt x="2535" y="619"/>
                    </a:lnTo>
                    <a:lnTo>
                      <a:pt x="2539" y="614"/>
                    </a:lnTo>
                    <a:lnTo>
                      <a:pt x="2543" y="614"/>
                    </a:lnTo>
                    <a:lnTo>
                      <a:pt x="2547" y="609"/>
                    </a:lnTo>
                    <a:lnTo>
                      <a:pt x="2551" y="604"/>
                    </a:lnTo>
                    <a:lnTo>
                      <a:pt x="2555" y="598"/>
                    </a:lnTo>
                    <a:lnTo>
                      <a:pt x="2559" y="596"/>
                    </a:lnTo>
                    <a:lnTo>
                      <a:pt x="2563" y="589"/>
                    </a:lnTo>
                    <a:lnTo>
                      <a:pt x="2567" y="584"/>
                    </a:lnTo>
                    <a:lnTo>
                      <a:pt x="2571" y="580"/>
                    </a:lnTo>
                    <a:lnTo>
                      <a:pt x="2574" y="577"/>
                    </a:lnTo>
                    <a:lnTo>
                      <a:pt x="2578" y="574"/>
                    </a:lnTo>
                    <a:lnTo>
                      <a:pt x="2582" y="568"/>
                    </a:lnTo>
                    <a:lnTo>
                      <a:pt x="2586" y="565"/>
                    </a:lnTo>
                    <a:lnTo>
                      <a:pt x="2590" y="562"/>
                    </a:lnTo>
                    <a:lnTo>
                      <a:pt x="2594" y="556"/>
                    </a:lnTo>
                    <a:lnTo>
                      <a:pt x="2598" y="551"/>
                    </a:lnTo>
                    <a:lnTo>
                      <a:pt x="2602" y="547"/>
                    </a:lnTo>
                    <a:lnTo>
                      <a:pt x="2606" y="543"/>
                    </a:lnTo>
                    <a:lnTo>
                      <a:pt x="2610" y="538"/>
                    </a:lnTo>
                    <a:lnTo>
                      <a:pt x="2614" y="532"/>
                    </a:lnTo>
                    <a:lnTo>
                      <a:pt x="2618" y="528"/>
                    </a:lnTo>
                    <a:lnTo>
                      <a:pt x="2622" y="529"/>
                    </a:lnTo>
                    <a:lnTo>
                      <a:pt x="2626" y="521"/>
                    </a:lnTo>
                    <a:lnTo>
                      <a:pt x="2630" y="516"/>
                    </a:lnTo>
                    <a:lnTo>
                      <a:pt x="2634" y="511"/>
                    </a:lnTo>
                    <a:lnTo>
                      <a:pt x="2638" y="509"/>
                    </a:lnTo>
                    <a:lnTo>
                      <a:pt x="2642" y="507"/>
                    </a:lnTo>
                    <a:lnTo>
                      <a:pt x="2645" y="500"/>
                    </a:lnTo>
                    <a:lnTo>
                      <a:pt x="2649" y="498"/>
                    </a:lnTo>
                    <a:lnTo>
                      <a:pt x="2653" y="494"/>
                    </a:lnTo>
                    <a:lnTo>
                      <a:pt x="2657" y="489"/>
                    </a:lnTo>
                    <a:lnTo>
                      <a:pt x="2661" y="485"/>
                    </a:lnTo>
                    <a:lnTo>
                      <a:pt x="2665" y="479"/>
                    </a:lnTo>
                    <a:lnTo>
                      <a:pt x="2669" y="475"/>
                    </a:lnTo>
                    <a:lnTo>
                      <a:pt x="2673" y="475"/>
                    </a:lnTo>
                    <a:lnTo>
                      <a:pt x="2677" y="465"/>
                    </a:lnTo>
                    <a:lnTo>
                      <a:pt x="2681" y="469"/>
                    </a:lnTo>
                    <a:lnTo>
                      <a:pt x="2685" y="461"/>
                    </a:lnTo>
                    <a:lnTo>
                      <a:pt x="2689" y="460"/>
                    </a:lnTo>
                    <a:lnTo>
                      <a:pt x="2693" y="453"/>
                    </a:lnTo>
                    <a:lnTo>
                      <a:pt x="2697" y="450"/>
                    </a:lnTo>
                    <a:lnTo>
                      <a:pt x="2701" y="447"/>
                    </a:lnTo>
                    <a:lnTo>
                      <a:pt x="2705" y="438"/>
                    </a:lnTo>
                    <a:lnTo>
                      <a:pt x="2709" y="439"/>
                    </a:lnTo>
                    <a:lnTo>
                      <a:pt x="2712" y="433"/>
                    </a:lnTo>
                    <a:lnTo>
                      <a:pt x="2716" y="429"/>
                    </a:lnTo>
                    <a:lnTo>
                      <a:pt x="2720" y="428"/>
                    </a:lnTo>
                    <a:lnTo>
                      <a:pt x="2724" y="423"/>
                    </a:lnTo>
                    <a:lnTo>
                      <a:pt x="2728" y="423"/>
                    </a:lnTo>
                    <a:lnTo>
                      <a:pt x="2732" y="416"/>
                    </a:lnTo>
                    <a:lnTo>
                      <a:pt x="2736" y="410"/>
                    </a:lnTo>
                    <a:lnTo>
                      <a:pt x="2740" y="405"/>
                    </a:lnTo>
                    <a:lnTo>
                      <a:pt x="2744" y="403"/>
                    </a:lnTo>
                    <a:lnTo>
                      <a:pt x="2748" y="401"/>
                    </a:lnTo>
                    <a:lnTo>
                      <a:pt x="2752" y="398"/>
                    </a:lnTo>
                    <a:lnTo>
                      <a:pt x="2756" y="396"/>
                    </a:lnTo>
                    <a:lnTo>
                      <a:pt x="2760" y="392"/>
                    </a:lnTo>
                    <a:lnTo>
                      <a:pt x="2764" y="388"/>
                    </a:lnTo>
                    <a:lnTo>
                      <a:pt x="2768" y="385"/>
                    </a:lnTo>
                    <a:lnTo>
                      <a:pt x="2772" y="383"/>
                    </a:lnTo>
                    <a:lnTo>
                      <a:pt x="2776" y="375"/>
                    </a:lnTo>
                    <a:lnTo>
                      <a:pt x="2779" y="372"/>
                    </a:lnTo>
                    <a:lnTo>
                      <a:pt x="2783" y="369"/>
                    </a:lnTo>
                    <a:lnTo>
                      <a:pt x="2787" y="367"/>
                    </a:lnTo>
                    <a:lnTo>
                      <a:pt x="2791" y="360"/>
                    </a:lnTo>
                    <a:lnTo>
                      <a:pt x="2795" y="362"/>
                    </a:lnTo>
                    <a:lnTo>
                      <a:pt x="2799" y="357"/>
                    </a:lnTo>
                    <a:lnTo>
                      <a:pt x="2803" y="356"/>
                    </a:lnTo>
                    <a:lnTo>
                      <a:pt x="2807" y="351"/>
                    </a:lnTo>
                    <a:lnTo>
                      <a:pt x="2811" y="348"/>
                    </a:lnTo>
                    <a:lnTo>
                      <a:pt x="2815" y="343"/>
                    </a:lnTo>
                    <a:lnTo>
                      <a:pt x="2819" y="342"/>
                    </a:lnTo>
                    <a:lnTo>
                      <a:pt x="2823" y="338"/>
                    </a:lnTo>
                    <a:lnTo>
                      <a:pt x="2827" y="337"/>
                    </a:lnTo>
                    <a:lnTo>
                      <a:pt x="2831" y="329"/>
                    </a:lnTo>
                    <a:lnTo>
                      <a:pt x="2835" y="329"/>
                    </a:lnTo>
                    <a:lnTo>
                      <a:pt x="2839" y="325"/>
                    </a:lnTo>
                    <a:lnTo>
                      <a:pt x="2843" y="321"/>
                    </a:lnTo>
                    <a:lnTo>
                      <a:pt x="2847" y="317"/>
                    </a:lnTo>
                    <a:lnTo>
                      <a:pt x="2850" y="320"/>
                    </a:lnTo>
                    <a:lnTo>
                      <a:pt x="2854" y="312"/>
                    </a:lnTo>
                    <a:lnTo>
                      <a:pt x="2858" y="313"/>
                    </a:lnTo>
                    <a:lnTo>
                      <a:pt x="2862" y="307"/>
                    </a:lnTo>
                    <a:lnTo>
                      <a:pt x="2866" y="302"/>
                    </a:lnTo>
                    <a:lnTo>
                      <a:pt x="2870" y="302"/>
                    </a:lnTo>
                    <a:lnTo>
                      <a:pt x="2874" y="302"/>
                    </a:lnTo>
                    <a:lnTo>
                      <a:pt x="2878" y="298"/>
                    </a:lnTo>
                    <a:lnTo>
                      <a:pt x="2882" y="297"/>
                    </a:lnTo>
                    <a:lnTo>
                      <a:pt x="2886" y="292"/>
                    </a:lnTo>
                    <a:lnTo>
                      <a:pt x="2890" y="292"/>
                    </a:lnTo>
                    <a:lnTo>
                      <a:pt x="2894" y="286"/>
                    </a:lnTo>
                    <a:lnTo>
                      <a:pt x="2898" y="283"/>
                    </a:lnTo>
                    <a:lnTo>
                      <a:pt x="2902" y="281"/>
                    </a:lnTo>
                    <a:lnTo>
                      <a:pt x="2906" y="279"/>
                    </a:lnTo>
                    <a:lnTo>
                      <a:pt x="2910" y="275"/>
                    </a:lnTo>
                    <a:lnTo>
                      <a:pt x="2914" y="268"/>
                    </a:lnTo>
                    <a:lnTo>
                      <a:pt x="2917" y="268"/>
                    </a:lnTo>
                    <a:lnTo>
                      <a:pt x="2921" y="271"/>
                    </a:lnTo>
                    <a:lnTo>
                      <a:pt x="2925" y="263"/>
                    </a:lnTo>
                    <a:lnTo>
                      <a:pt x="2929" y="261"/>
                    </a:lnTo>
                    <a:lnTo>
                      <a:pt x="2933" y="258"/>
                    </a:lnTo>
                    <a:lnTo>
                      <a:pt x="2937" y="258"/>
                    </a:lnTo>
                    <a:lnTo>
                      <a:pt x="2941" y="257"/>
                    </a:lnTo>
                    <a:lnTo>
                      <a:pt x="2945" y="249"/>
                    </a:lnTo>
                    <a:lnTo>
                      <a:pt x="2949" y="248"/>
                    </a:lnTo>
                    <a:lnTo>
                      <a:pt x="2953" y="247"/>
                    </a:lnTo>
                    <a:lnTo>
                      <a:pt x="2957" y="242"/>
                    </a:lnTo>
                    <a:lnTo>
                      <a:pt x="2961" y="239"/>
                    </a:lnTo>
                    <a:lnTo>
                      <a:pt x="2965" y="235"/>
                    </a:lnTo>
                    <a:lnTo>
                      <a:pt x="2969" y="234"/>
                    </a:lnTo>
                    <a:lnTo>
                      <a:pt x="2973" y="235"/>
                    </a:lnTo>
                    <a:lnTo>
                      <a:pt x="2977" y="230"/>
                    </a:lnTo>
                    <a:lnTo>
                      <a:pt x="2981" y="229"/>
                    </a:lnTo>
                    <a:lnTo>
                      <a:pt x="2985" y="23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2" name="Line 4844"/>
              <p:cNvSpPr>
                <a:spLocks noChangeShapeType="1"/>
              </p:cNvSpPr>
              <p:nvPr/>
            </p:nvSpPr>
            <p:spPr bwMode="auto">
              <a:xfrm flipV="1">
                <a:off x="299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3" name="Freeform 4845"/>
              <p:cNvSpPr>
                <a:spLocks/>
              </p:cNvSpPr>
              <p:nvPr/>
            </p:nvSpPr>
            <p:spPr bwMode="auto">
              <a:xfrm>
                <a:off x="3000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2" y="1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4" name="Line 4846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5" name="Line 4847"/>
              <p:cNvSpPr>
                <a:spLocks noChangeShapeType="1"/>
              </p:cNvSpPr>
              <p:nvPr/>
            </p:nvSpPr>
            <p:spPr bwMode="auto">
              <a:xfrm flipV="1">
                <a:off x="30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6" name="Line 4848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7" name="Line 4849"/>
              <p:cNvSpPr>
                <a:spLocks noChangeShapeType="1"/>
              </p:cNvSpPr>
              <p:nvPr/>
            </p:nvSpPr>
            <p:spPr bwMode="auto">
              <a:xfrm>
                <a:off x="301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8" name="Line 4850"/>
              <p:cNvSpPr>
                <a:spLocks noChangeShapeType="1"/>
              </p:cNvSpPr>
              <p:nvPr/>
            </p:nvSpPr>
            <p:spPr bwMode="auto">
              <a:xfrm flipV="1">
                <a:off x="302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899" name="Freeform 4851"/>
              <p:cNvSpPr>
                <a:spLocks/>
              </p:cNvSpPr>
              <p:nvPr/>
            </p:nvSpPr>
            <p:spPr bwMode="auto">
              <a:xfrm>
                <a:off x="3021" y="2016"/>
                <a:ext cx="11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0"/>
                  </a:cxn>
                </a:cxnLst>
                <a:rect l="0" t="0" r="r" b="b"/>
                <a:pathLst>
                  <a:path w="20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0" name="Line 4852"/>
              <p:cNvSpPr>
                <a:spLocks noChangeShapeType="1"/>
              </p:cNvSpPr>
              <p:nvPr/>
            </p:nvSpPr>
            <p:spPr bwMode="auto">
              <a:xfrm>
                <a:off x="303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1" name="Line 4853"/>
              <p:cNvSpPr>
                <a:spLocks noChangeShapeType="1"/>
              </p:cNvSpPr>
              <p:nvPr/>
            </p:nvSpPr>
            <p:spPr bwMode="auto">
              <a:xfrm flipV="1">
                <a:off x="303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2" name="Line 4854"/>
              <p:cNvSpPr>
                <a:spLocks noChangeShapeType="1"/>
              </p:cNvSpPr>
              <p:nvPr/>
            </p:nvSpPr>
            <p:spPr bwMode="auto">
              <a:xfrm>
                <a:off x="303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3" name="Line 4855"/>
              <p:cNvSpPr>
                <a:spLocks noChangeShapeType="1"/>
              </p:cNvSpPr>
              <p:nvPr/>
            </p:nvSpPr>
            <p:spPr bwMode="auto">
              <a:xfrm flipV="1">
                <a:off x="303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4" name="Freeform 4856"/>
              <p:cNvSpPr>
                <a:spLocks/>
              </p:cNvSpPr>
              <p:nvPr/>
            </p:nvSpPr>
            <p:spPr bwMode="auto">
              <a:xfrm flipV="1">
                <a:off x="3041" y="911"/>
                <a:ext cx="1772" cy="1105"/>
              </a:xfrm>
              <a:custGeom>
                <a:avLst/>
                <a:gdLst/>
                <a:ahLst/>
                <a:cxnLst>
                  <a:cxn ang="0">
                    <a:pos x="48" y="3"/>
                  </a:cxn>
                  <a:cxn ang="0">
                    <a:pos x="99" y="6"/>
                  </a:cxn>
                  <a:cxn ang="0">
                    <a:pos x="150" y="16"/>
                  </a:cxn>
                  <a:cxn ang="0">
                    <a:pos x="201" y="32"/>
                  </a:cxn>
                  <a:cxn ang="0">
                    <a:pos x="253" y="56"/>
                  </a:cxn>
                  <a:cxn ang="0">
                    <a:pos x="304" y="90"/>
                  </a:cxn>
                  <a:cxn ang="0">
                    <a:pos x="355" y="134"/>
                  </a:cxn>
                  <a:cxn ang="0">
                    <a:pos x="406" y="188"/>
                  </a:cxn>
                  <a:cxn ang="0">
                    <a:pos x="458" y="253"/>
                  </a:cxn>
                  <a:cxn ang="0">
                    <a:pos x="509" y="330"/>
                  </a:cxn>
                  <a:cxn ang="0">
                    <a:pos x="560" y="419"/>
                  </a:cxn>
                  <a:cxn ang="0">
                    <a:pos x="611" y="514"/>
                  </a:cxn>
                  <a:cxn ang="0">
                    <a:pos x="663" y="619"/>
                  </a:cxn>
                  <a:cxn ang="0">
                    <a:pos x="714" y="728"/>
                  </a:cxn>
                  <a:cxn ang="0">
                    <a:pos x="765" y="843"/>
                  </a:cxn>
                  <a:cxn ang="0">
                    <a:pos x="816" y="959"/>
                  </a:cxn>
                  <a:cxn ang="0">
                    <a:pos x="868" y="1076"/>
                  </a:cxn>
                  <a:cxn ang="0">
                    <a:pos x="919" y="1189"/>
                  </a:cxn>
                  <a:cxn ang="0">
                    <a:pos x="970" y="1300"/>
                  </a:cxn>
                  <a:cxn ang="0">
                    <a:pos x="1021" y="1406"/>
                  </a:cxn>
                  <a:cxn ang="0">
                    <a:pos x="1073" y="1503"/>
                  </a:cxn>
                  <a:cxn ang="0">
                    <a:pos x="1124" y="1594"/>
                  </a:cxn>
                  <a:cxn ang="0">
                    <a:pos x="1175" y="1675"/>
                  </a:cxn>
                  <a:cxn ang="0">
                    <a:pos x="1227" y="1745"/>
                  </a:cxn>
                  <a:cxn ang="0">
                    <a:pos x="1278" y="1803"/>
                  </a:cxn>
                  <a:cxn ang="0">
                    <a:pos x="1329" y="1850"/>
                  </a:cxn>
                  <a:cxn ang="0">
                    <a:pos x="1380" y="1884"/>
                  </a:cxn>
                  <a:cxn ang="0">
                    <a:pos x="1432" y="1906"/>
                  </a:cxn>
                  <a:cxn ang="0">
                    <a:pos x="1483" y="1919"/>
                  </a:cxn>
                  <a:cxn ang="0">
                    <a:pos x="1534" y="1916"/>
                  </a:cxn>
                  <a:cxn ang="0">
                    <a:pos x="1585" y="1905"/>
                  </a:cxn>
                  <a:cxn ang="0">
                    <a:pos x="1637" y="1882"/>
                  </a:cxn>
                  <a:cxn ang="0">
                    <a:pos x="1688" y="1851"/>
                  </a:cxn>
                  <a:cxn ang="0">
                    <a:pos x="1739" y="1809"/>
                  </a:cxn>
                  <a:cxn ang="0">
                    <a:pos x="1790" y="1761"/>
                  </a:cxn>
                  <a:cxn ang="0">
                    <a:pos x="1842" y="1705"/>
                  </a:cxn>
                  <a:cxn ang="0">
                    <a:pos x="1893" y="1641"/>
                  </a:cxn>
                  <a:cxn ang="0">
                    <a:pos x="1944" y="1578"/>
                  </a:cxn>
                  <a:cxn ang="0">
                    <a:pos x="1995" y="1506"/>
                  </a:cxn>
                  <a:cxn ang="0">
                    <a:pos x="2047" y="1432"/>
                  </a:cxn>
                  <a:cxn ang="0">
                    <a:pos x="2098" y="1357"/>
                  </a:cxn>
                  <a:cxn ang="0">
                    <a:pos x="2149" y="1278"/>
                  </a:cxn>
                  <a:cxn ang="0">
                    <a:pos x="2200" y="1199"/>
                  </a:cxn>
                  <a:cxn ang="0">
                    <a:pos x="2252" y="1122"/>
                  </a:cxn>
                  <a:cxn ang="0">
                    <a:pos x="2303" y="1047"/>
                  </a:cxn>
                  <a:cxn ang="0">
                    <a:pos x="2354" y="970"/>
                  </a:cxn>
                  <a:cxn ang="0">
                    <a:pos x="2405" y="895"/>
                  </a:cxn>
                  <a:cxn ang="0">
                    <a:pos x="2457" y="824"/>
                  </a:cxn>
                  <a:cxn ang="0">
                    <a:pos x="2508" y="754"/>
                  </a:cxn>
                  <a:cxn ang="0">
                    <a:pos x="2559" y="689"/>
                  </a:cxn>
                  <a:cxn ang="0">
                    <a:pos x="2610" y="627"/>
                  </a:cxn>
                  <a:cxn ang="0">
                    <a:pos x="2662" y="567"/>
                  </a:cxn>
                  <a:cxn ang="0">
                    <a:pos x="2713" y="512"/>
                  </a:cxn>
                  <a:cxn ang="0">
                    <a:pos x="2764" y="459"/>
                  </a:cxn>
                  <a:cxn ang="0">
                    <a:pos x="2815" y="411"/>
                  </a:cxn>
                  <a:cxn ang="0">
                    <a:pos x="2867" y="366"/>
                  </a:cxn>
                  <a:cxn ang="0">
                    <a:pos x="2918" y="324"/>
                  </a:cxn>
                  <a:cxn ang="0">
                    <a:pos x="2969" y="285"/>
                  </a:cxn>
                  <a:cxn ang="0">
                    <a:pos x="3020" y="250"/>
                  </a:cxn>
                  <a:cxn ang="0">
                    <a:pos x="3072" y="219"/>
                  </a:cxn>
                </a:cxnLst>
                <a:rect l="0" t="0" r="r" b="b"/>
                <a:pathLst>
                  <a:path w="3076" h="1919">
                    <a:moveTo>
                      <a:pt x="0" y="1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3"/>
                    </a:lnTo>
                    <a:lnTo>
                      <a:pt x="52" y="4"/>
                    </a:lnTo>
                    <a:lnTo>
                      <a:pt x="56" y="3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67" y="5"/>
                    </a:lnTo>
                    <a:lnTo>
                      <a:pt x="71" y="4"/>
                    </a:lnTo>
                    <a:lnTo>
                      <a:pt x="75" y="4"/>
                    </a:lnTo>
                    <a:lnTo>
                      <a:pt x="79" y="4"/>
                    </a:lnTo>
                    <a:lnTo>
                      <a:pt x="83" y="5"/>
                    </a:lnTo>
                    <a:lnTo>
                      <a:pt x="87" y="5"/>
                    </a:lnTo>
                    <a:lnTo>
                      <a:pt x="91" y="6"/>
                    </a:lnTo>
                    <a:lnTo>
                      <a:pt x="95" y="7"/>
                    </a:lnTo>
                    <a:lnTo>
                      <a:pt x="99" y="6"/>
                    </a:lnTo>
                    <a:lnTo>
                      <a:pt x="103" y="8"/>
                    </a:lnTo>
                    <a:lnTo>
                      <a:pt x="107" y="8"/>
                    </a:lnTo>
                    <a:lnTo>
                      <a:pt x="111" y="8"/>
                    </a:lnTo>
                    <a:lnTo>
                      <a:pt x="115" y="9"/>
                    </a:lnTo>
                    <a:lnTo>
                      <a:pt x="119" y="10"/>
                    </a:lnTo>
                    <a:lnTo>
                      <a:pt x="123" y="12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3"/>
                    </a:lnTo>
                    <a:lnTo>
                      <a:pt x="138" y="15"/>
                    </a:lnTo>
                    <a:lnTo>
                      <a:pt x="142" y="15"/>
                    </a:lnTo>
                    <a:lnTo>
                      <a:pt x="146" y="17"/>
                    </a:lnTo>
                    <a:lnTo>
                      <a:pt x="150" y="16"/>
                    </a:lnTo>
                    <a:lnTo>
                      <a:pt x="154" y="17"/>
                    </a:lnTo>
                    <a:lnTo>
                      <a:pt x="158" y="19"/>
                    </a:lnTo>
                    <a:lnTo>
                      <a:pt x="162" y="19"/>
                    </a:lnTo>
                    <a:lnTo>
                      <a:pt x="166" y="20"/>
                    </a:lnTo>
                    <a:lnTo>
                      <a:pt x="170" y="22"/>
                    </a:lnTo>
                    <a:lnTo>
                      <a:pt x="174" y="24"/>
                    </a:lnTo>
                    <a:lnTo>
                      <a:pt x="178" y="24"/>
                    </a:lnTo>
                    <a:lnTo>
                      <a:pt x="182" y="25"/>
                    </a:lnTo>
                    <a:lnTo>
                      <a:pt x="186" y="26"/>
                    </a:lnTo>
                    <a:lnTo>
                      <a:pt x="190" y="28"/>
                    </a:lnTo>
                    <a:lnTo>
                      <a:pt x="194" y="30"/>
                    </a:lnTo>
                    <a:lnTo>
                      <a:pt x="198" y="31"/>
                    </a:lnTo>
                    <a:lnTo>
                      <a:pt x="201" y="32"/>
                    </a:lnTo>
                    <a:lnTo>
                      <a:pt x="205" y="34"/>
                    </a:lnTo>
                    <a:lnTo>
                      <a:pt x="209" y="35"/>
                    </a:lnTo>
                    <a:lnTo>
                      <a:pt x="213" y="36"/>
                    </a:lnTo>
                    <a:lnTo>
                      <a:pt x="217" y="38"/>
                    </a:lnTo>
                    <a:lnTo>
                      <a:pt x="221" y="42"/>
                    </a:lnTo>
                    <a:lnTo>
                      <a:pt x="225" y="43"/>
                    </a:lnTo>
                    <a:lnTo>
                      <a:pt x="229" y="45"/>
                    </a:lnTo>
                    <a:lnTo>
                      <a:pt x="233" y="46"/>
                    </a:lnTo>
                    <a:lnTo>
                      <a:pt x="237" y="48"/>
                    </a:lnTo>
                    <a:lnTo>
                      <a:pt x="241" y="49"/>
                    </a:lnTo>
                    <a:lnTo>
                      <a:pt x="245" y="52"/>
                    </a:lnTo>
                    <a:lnTo>
                      <a:pt x="249" y="55"/>
                    </a:lnTo>
                    <a:lnTo>
                      <a:pt x="253" y="56"/>
                    </a:lnTo>
                    <a:lnTo>
                      <a:pt x="257" y="60"/>
                    </a:lnTo>
                    <a:lnTo>
                      <a:pt x="261" y="61"/>
                    </a:lnTo>
                    <a:lnTo>
                      <a:pt x="265" y="63"/>
                    </a:lnTo>
                    <a:lnTo>
                      <a:pt x="268" y="66"/>
                    </a:lnTo>
                    <a:lnTo>
                      <a:pt x="272" y="68"/>
                    </a:lnTo>
                    <a:lnTo>
                      <a:pt x="276" y="72"/>
                    </a:lnTo>
                    <a:lnTo>
                      <a:pt x="280" y="74"/>
                    </a:lnTo>
                    <a:lnTo>
                      <a:pt x="284" y="76"/>
                    </a:lnTo>
                    <a:lnTo>
                      <a:pt x="288" y="79"/>
                    </a:lnTo>
                    <a:lnTo>
                      <a:pt x="292" y="80"/>
                    </a:lnTo>
                    <a:lnTo>
                      <a:pt x="296" y="85"/>
                    </a:lnTo>
                    <a:lnTo>
                      <a:pt x="300" y="88"/>
                    </a:lnTo>
                    <a:lnTo>
                      <a:pt x="304" y="90"/>
                    </a:lnTo>
                    <a:lnTo>
                      <a:pt x="308" y="94"/>
                    </a:lnTo>
                    <a:lnTo>
                      <a:pt x="312" y="96"/>
                    </a:lnTo>
                    <a:lnTo>
                      <a:pt x="316" y="99"/>
                    </a:lnTo>
                    <a:lnTo>
                      <a:pt x="320" y="103"/>
                    </a:lnTo>
                    <a:lnTo>
                      <a:pt x="324" y="106"/>
                    </a:lnTo>
                    <a:lnTo>
                      <a:pt x="328" y="109"/>
                    </a:lnTo>
                    <a:lnTo>
                      <a:pt x="332" y="113"/>
                    </a:lnTo>
                    <a:lnTo>
                      <a:pt x="336" y="115"/>
                    </a:lnTo>
                    <a:lnTo>
                      <a:pt x="339" y="119"/>
                    </a:lnTo>
                    <a:lnTo>
                      <a:pt x="343" y="122"/>
                    </a:lnTo>
                    <a:lnTo>
                      <a:pt x="347" y="127"/>
                    </a:lnTo>
                    <a:lnTo>
                      <a:pt x="351" y="129"/>
                    </a:lnTo>
                    <a:lnTo>
                      <a:pt x="355" y="134"/>
                    </a:lnTo>
                    <a:lnTo>
                      <a:pt x="359" y="138"/>
                    </a:lnTo>
                    <a:lnTo>
                      <a:pt x="363" y="140"/>
                    </a:lnTo>
                    <a:lnTo>
                      <a:pt x="367" y="145"/>
                    </a:lnTo>
                    <a:lnTo>
                      <a:pt x="371" y="148"/>
                    </a:lnTo>
                    <a:lnTo>
                      <a:pt x="375" y="153"/>
                    </a:lnTo>
                    <a:lnTo>
                      <a:pt x="379" y="158"/>
                    </a:lnTo>
                    <a:lnTo>
                      <a:pt x="383" y="162"/>
                    </a:lnTo>
                    <a:lnTo>
                      <a:pt x="387" y="166"/>
                    </a:lnTo>
                    <a:lnTo>
                      <a:pt x="391" y="171"/>
                    </a:lnTo>
                    <a:lnTo>
                      <a:pt x="395" y="175"/>
                    </a:lnTo>
                    <a:lnTo>
                      <a:pt x="399" y="179"/>
                    </a:lnTo>
                    <a:lnTo>
                      <a:pt x="403" y="183"/>
                    </a:lnTo>
                    <a:lnTo>
                      <a:pt x="406" y="188"/>
                    </a:lnTo>
                    <a:lnTo>
                      <a:pt x="410" y="194"/>
                    </a:lnTo>
                    <a:lnTo>
                      <a:pt x="414" y="198"/>
                    </a:lnTo>
                    <a:lnTo>
                      <a:pt x="418" y="204"/>
                    </a:lnTo>
                    <a:lnTo>
                      <a:pt x="422" y="206"/>
                    </a:lnTo>
                    <a:lnTo>
                      <a:pt x="426" y="212"/>
                    </a:lnTo>
                    <a:lnTo>
                      <a:pt x="430" y="218"/>
                    </a:lnTo>
                    <a:lnTo>
                      <a:pt x="434" y="224"/>
                    </a:lnTo>
                    <a:lnTo>
                      <a:pt x="438" y="229"/>
                    </a:lnTo>
                    <a:lnTo>
                      <a:pt x="442" y="232"/>
                    </a:lnTo>
                    <a:lnTo>
                      <a:pt x="446" y="239"/>
                    </a:lnTo>
                    <a:lnTo>
                      <a:pt x="450" y="244"/>
                    </a:lnTo>
                    <a:lnTo>
                      <a:pt x="454" y="249"/>
                    </a:lnTo>
                    <a:lnTo>
                      <a:pt x="458" y="253"/>
                    </a:lnTo>
                    <a:lnTo>
                      <a:pt x="462" y="260"/>
                    </a:lnTo>
                    <a:lnTo>
                      <a:pt x="466" y="264"/>
                    </a:lnTo>
                    <a:lnTo>
                      <a:pt x="470" y="271"/>
                    </a:lnTo>
                    <a:lnTo>
                      <a:pt x="473" y="276"/>
                    </a:lnTo>
                    <a:lnTo>
                      <a:pt x="477" y="282"/>
                    </a:lnTo>
                    <a:lnTo>
                      <a:pt x="481" y="288"/>
                    </a:lnTo>
                    <a:lnTo>
                      <a:pt x="485" y="295"/>
                    </a:lnTo>
                    <a:lnTo>
                      <a:pt x="489" y="301"/>
                    </a:lnTo>
                    <a:lnTo>
                      <a:pt x="493" y="305"/>
                    </a:lnTo>
                    <a:lnTo>
                      <a:pt x="497" y="313"/>
                    </a:lnTo>
                    <a:lnTo>
                      <a:pt x="501" y="318"/>
                    </a:lnTo>
                    <a:lnTo>
                      <a:pt x="505" y="326"/>
                    </a:lnTo>
                    <a:lnTo>
                      <a:pt x="509" y="330"/>
                    </a:lnTo>
                    <a:lnTo>
                      <a:pt x="513" y="338"/>
                    </a:lnTo>
                    <a:lnTo>
                      <a:pt x="517" y="345"/>
                    </a:lnTo>
                    <a:lnTo>
                      <a:pt x="521" y="351"/>
                    </a:lnTo>
                    <a:lnTo>
                      <a:pt x="525" y="357"/>
                    </a:lnTo>
                    <a:lnTo>
                      <a:pt x="529" y="364"/>
                    </a:lnTo>
                    <a:lnTo>
                      <a:pt x="533" y="370"/>
                    </a:lnTo>
                    <a:lnTo>
                      <a:pt x="537" y="377"/>
                    </a:lnTo>
                    <a:lnTo>
                      <a:pt x="541" y="385"/>
                    </a:lnTo>
                    <a:lnTo>
                      <a:pt x="544" y="392"/>
                    </a:lnTo>
                    <a:lnTo>
                      <a:pt x="548" y="397"/>
                    </a:lnTo>
                    <a:lnTo>
                      <a:pt x="552" y="406"/>
                    </a:lnTo>
                    <a:lnTo>
                      <a:pt x="556" y="412"/>
                    </a:lnTo>
                    <a:lnTo>
                      <a:pt x="560" y="419"/>
                    </a:lnTo>
                    <a:lnTo>
                      <a:pt x="564" y="426"/>
                    </a:lnTo>
                    <a:lnTo>
                      <a:pt x="568" y="434"/>
                    </a:lnTo>
                    <a:lnTo>
                      <a:pt x="572" y="440"/>
                    </a:lnTo>
                    <a:lnTo>
                      <a:pt x="576" y="447"/>
                    </a:lnTo>
                    <a:lnTo>
                      <a:pt x="580" y="455"/>
                    </a:lnTo>
                    <a:lnTo>
                      <a:pt x="584" y="461"/>
                    </a:lnTo>
                    <a:lnTo>
                      <a:pt x="588" y="472"/>
                    </a:lnTo>
                    <a:lnTo>
                      <a:pt x="592" y="477"/>
                    </a:lnTo>
                    <a:lnTo>
                      <a:pt x="596" y="484"/>
                    </a:lnTo>
                    <a:lnTo>
                      <a:pt x="600" y="492"/>
                    </a:lnTo>
                    <a:lnTo>
                      <a:pt x="604" y="500"/>
                    </a:lnTo>
                    <a:lnTo>
                      <a:pt x="608" y="507"/>
                    </a:lnTo>
                    <a:lnTo>
                      <a:pt x="611" y="514"/>
                    </a:lnTo>
                    <a:lnTo>
                      <a:pt x="615" y="523"/>
                    </a:lnTo>
                    <a:lnTo>
                      <a:pt x="619" y="529"/>
                    </a:lnTo>
                    <a:lnTo>
                      <a:pt x="623" y="539"/>
                    </a:lnTo>
                    <a:lnTo>
                      <a:pt x="627" y="545"/>
                    </a:lnTo>
                    <a:lnTo>
                      <a:pt x="631" y="554"/>
                    </a:lnTo>
                    <a:lnTo>
                      <a:pt x="635" y="562"/>
                    </a:lnTo>
                    <a:lnTo>
                      <a:pt x="639" y="569"/>
                    </a:lnTo>
                    <a:lnTo>
                      <a:pt x="643" y="579"/>
                    </a:lnTo>
                    <a:lnTo>
                      <a:pt x="647" y="586"/>
                    </a:lnTo>
                    <a:lnTo>
                      <a:pt x="651" y="594"/>
                    </a:lnTo>
                    <a:lnTo>
                      <a:pt x="655" y="603"/>
                    </a:lnTo>
                    <a:lnTo>
                      <a:pt x="659" y="611"/>
                    </a:lnTo>
                    <a:lnTo>
                      <a:pt x="663" y="619"/>
                    </a:lnTo>
                    <a:lnTo>
                      <a:pt x="667" y="627"/>
                    </a:lnTo>
                    <a:lnTo>
                      <a:pt x="671" y="636"/>
                    </a:lnTo>
                    <a:lnTo>
                      <a:pt x="675" y="644"/>
                    </a:lnTo>
                    <a:lnTo>
                      <a:pt x="679" y="652"/>
                    </a:lnTo>
                    <a:lnTo>
                      <a:pt x="682" y="660"/>
                    </a:lnTo>
                    <a:lnTo>
                      <a:pt x="686" y="669"/>
                    </a:lnTo>
                    <a:lnTo>
                      <a:pt x="690" y="676"/>
                    </a:lnTo>
                    <a:lnTo>
                      <a:pt x="694" y="686"/>
                    </a:lnTo>
                    <a:lnTo>
                      <a:pt x="698" y="695"/>
                    </a:lnTo>
                    <a:lnTo>
                      <a:pt x="702" y="702"/>
                    </a:lnTo>
                    <a:lnTo>
                      <a:pt x="706" y="713"/>
                    </a:lnTo>
                    <a:lnTo>
                      <a:pt x="710" y="719"/>
                    </a:lnTo>
                    <a:lnTo>
                      <a:pt x="714" y="728"/>
                    </a:lnTo>
                    <a:lnTo>
                      <a:pt x="718" y="738"/>
                    </a:lnTo>
                    <a:lnTo>
                      <a:pt x="722" y="746"/>
                    </a:lnTo>
                    <a:lnTo>
                      <a:pt x="726" y="754"/>
                    </a:lnTo>
                    <a:lnTo>
                      <a:pt x="730" y="762"/>
                    </a:lnTo>
                    <a:lnTo>
                      <a:pt x="734" y="770"/>
                    </a:lnTo>
                    <a:lnTo>
                      <a:pt x="738" y="781"/>
                    </a:lnTo>
                    <a:lnTo>
                      <a:pt x="742" y="790"/>
                    </a:lnTo>
                    <a:lnTo>
                      <a:pt x="746" y="799"/>
                    </a:lnTo>
                    <a:lnTo>
                      <a:pt x="749" y="808"/>
                    </a:lnTo>
                    <a:lnTo>
                      <a:pt x="753" y="815"/>
                    </a:lnTo>
                    <a:lnTo>
                      <a:pt x="757" y="824"/>
                    </a:lnTo>
                    <a:lnTo>
                      <a:pt x="761" y="834"/>
                    </a:lnTo>
                    <a:lnTo>
                      <a:pt x="765" y="843"/>
                    </a:lnTo>
                    <a:lnTo>
                      <a:pt x="769" y="852"/>
                    </a:lnTo>
                    <a:lnTo>
                      <a:pt x="773" y="860"/>
                    </a:lnTo>
                    <a:lnTo>
                      <a:pt x="777" y="869"/>
                    </a:lnTo>
                    <a:lnTo>
                      <a:pt x="781" y="879"/>
                    </a:lnTo>
                    <a:lnTo>
                      <a:pt x="785" y="887"/>
                    </a:lnTo>
                    <a:lnTo>
                      <a:pt x="789" y="896"/>
                    </a:lnTo>
                    <a:lnTo>
                      <a:pt x="793" y="906"/>
                    </a:lnTo>
                    <a:lnTo>
                      <a:pt x="797" y="914"/>
                    </a:lnTo>
                    <a:lnTo>
                      <a:pt x="801" y="922"/>
                    </a:lnTo>
                    <a:lnTo>
                      <a:pt x="805" y="931"/>
                    </a:lnTo>
                    <a:lnTo>
                      <a:pt x="809" y="939"/>
                    </a:lnTo>
                    <a:lnTo>
                      <a:pt x="813" y="949"/>
                    </a:lnTo>
                    <a:lnTo>
                      <a:pt x="816" y="959"/>
                    </a:lnTo>
                    <a:lnTo>
                      <a:pt x="820" y="966"/>
                    </a:lnTo>
                    <a:lnTo>
                      <a:pt x="824" y="976"/>
                    </a:lnTo>
                    <a:lnTo>
                      <a:pt x="828" y="986"/>
                    </a:lnTo>
                    <a:lnTo>
                      <a:pt x="832" y="994"/>
                    </a:lnTo>
                    <a:lnTo>
                      <a:pt x="836" y="1003"/>
                    </a:lnTo>
                    <a:lnTo>
                      <a:pt x="840" y="1012"/>
                    </a:lnTo>
                    <a:lnTo>
                      <a:pt x="844" y="1020"/>
                    </a:lnTo>
                    <a:lnTo>
                      <a:pt x="848" y="1030"/>
                    </a:lnTo>
                    <a:lnTo>
                      <a:pt x="852" y="1039"/>
                    </a:lnTo>
                    <a:lnTo>
                      <a:pt x="856" y="1050"/>
                    </a:lnTo>
                    <a:lnTo>
                      <a:pt x="860" y="1058"/>
                    </a:lnTo>
                    <a:lnTo>
                      <a:pt x="864" y="1067"/>
                    </a:lnTo>
                    <a:lnTo>
                      <a:pt x="868" y="1076"/>
                    </a:lnTo>
                    <a:lnTo>
                      <a:pt x="872" y="1084"/>
                    </a:lnTo>
                    <a:lnTo>
                      <a:pt x="876" y="1094"/>
                    </a:lnTo>
                    <a:lnTo>
                      <a:pt x="880" y="1102"/>
                    </a:lnTo>
                    <a:lnTo>
                      <a:pt x="884" y="1110"/>
                    </a:lnTo>
                    <a:lnTo>
                      <a:pt x="887" y="1120"/>
                    </a:lnTo>
                    <a:lnTo>
                      <a:pt x="891" y="1128"/>
                    </a:lnTo>
                    <a:lnTo>
                      <a:pt x="895" y="1138"/>
                    </a:lnTo>
                    <a:lnTo>
                      <a:pt x="899" y="1146"/>
                    </a:lnTo>
                    <a:lnTo>
                      <a:pt x="903" y="1156"/>
                    </a:lnTo>
                    <a:lnTo>
                      <a:pt x="907" y="1164"/>
                    </a:lnTo>
                    <a:lnTo>
                      <a:pt x="911" y="1171"/>
                    </a:lnTo>
                    <a:lnTo>
                      <a:pt x="915" y="1182"/>
                    </a:lnTo>
                    <a:lnTo>
                      <a:pt x="919" y="1189"/>
                    </a:lnTo>
                    <a:lnTo>
                      <a:pt x="923" y="1198"/>
                    </a:lnTo>
                    <a:lnTo>
                      <a:pt x="927" y="1207"/>
                    </a:lnTo>
                    <a:lnTo>
                      <a:pt x="931" y="1216"/>
                    </a:lnTo>
                    <a:lnTo>
                      <a:pt x="935" y="1223"/>
                    </a:lnTo>
                    <a:lnTo>
                      <a:pt x="939" y="1233"/>
                    </a:lnTo>
                    <a:lnTo>
                      <a:pt x="943" y="1242"/>
                    </a:lnTo>
                    <a:lnTo>
                      <a:pt x="947" y="1250"/>
                    </a:lnTo>
                    <a:lnTo>
                      <a:pt x="951" y="1258"/>
                    </a:lnTo>
                    <a:lnTo>
                      <a:pt x="954" y="1267"/>
                    </a:lnTo>
                    <a:lnTo>
                      <a:pt x="958" y="1274"/>
                    </a:lnTo>
                    <a:lnTo>
                      <a:pt x="962" y="1284"/>
                    </a:lnTo>
                    <a:lnTo>
                      <a:pt x="966" y="1291"/>
                    </a:lnTo>
                    <a:lnTo>
                      <a:pt x="970" y="1300"/>
                    </a:lnTo>
                    <a:lnTo>
                      <a:pt x="974" y="1310"/>
                    </a:lnTo>
                    <a:lnTo>
                      <a:pt x="978" y="1317"/>
                    </a:lnTo>
                    <a:lnTo>
                      <a:pt x="982" y="1326"/>
                    </a:lnTo>
                    <a:lnTo>
                      <a:pt x="986" y="1334"/>
                    </a:lnTo>
                    <a:lnTo>
                      <a:pt x="990" y="1342"/>
                    </a:lnTo>
                    <a:lnTo>
                      <a:pt x="994" y="1351"/>
                    </a:lnTo>
                    <a:lnTo>
                      <a:pt x="998" y="1357"/>
                    </a:lnTo>
                    <a:lnTo>
                      <a:pt x="1002" y="1366"/>
                    </a:lnTo>
                    <a:lnTo>
                      <a:pt x="1006" y="1374"/>
                    </a:lnTo>
                    <a:lnTo>
                      <a:pt x="1010" y="1384"/>
                    </a:lnTo>
                    <a:lnTo>
                      <a:pt x="1014" y="1391"/>
                    </a:lnTo>
                    <a:lnTo>
                      <a:pt x="1018" y="1398"/>
                    </a:lnTo>
                    <a:lnTo>
                      <a:pt x="1021" y="1406"/>
                    </a:lnTo>
                    <a:lnTo>
                      <a:pt x="1025" y="1412"/>
                    </a:lnTo>
                    <a:lnTo>
                      <a:pt x="1029" y="1422"/>
                    </a:lnTo>
                    <a:lnTo>
                      <a:pt x="1033" y="1429"/>
                    </a:lnTo>
                    <a:lnTo>
                      <a:pt x="1037" y="1436"/>
                    </a:lnTo>
                    <a:lnTo>
                      <a:pt x="1041" y="1445"/>
                    </a:lnTo>
                    <a:lnTo>
                      <a:pt x="1045" y="1452"/>
                    </a:lnTo>
                    <a:lnTo>
                      <a:pt x="1049" y="1460"/>
                    </a:lnTo>
                    <a:lnTo>
                      <a:pt x="1053" y="1467"/>
                    </a:lnTo>
                    <a:lnTo>
                      <a:pt x="1057" y="1476"/>
                    </a:lnTo>
                    <a:lnTo>
                      <a:pt x="1061" y="1483"/>
                    </a:lnTo>
                    <a:lnTo>
                      <a:pt x="1065" y="1488"/>
                    </a:lnTo>
                    <a:lnTo>
                      <a:pt x="1069" y="1497"/>
                    </a:lnTo>
                    <a:lnTo>
                      <a:pt x="1073" y="1503"/>
                    </a:lnTo>
                    <a:lnTo>
                      <a:pt x="1077" y="1511"/>
                    </a:lnTo>
                    <a:lnTo>
                      <a:pt x="1081" y="1519"/>
                    </a:lnTo>
                    <a:lnTo>
                      <a:pt x="1085" y="1525"/>
                    </a:lnTo>
                    <a:lnTo>
                      <a:pt x="1089" y="1533"/>
                    </a:lnTo>
                    <a:lnTo>
                      <a:pt x="1092" y="1541"/>
                    </a:lnTo>
                    <a:lnTo>
                      <a:pt x="1096" y="1548"/>
                    </a:lnTo>
                    <a:lnTo>
                      <a:pt x="1100" y="1554"/>
                    </a:lnTo>
                    <a:lnTo>
                      <a:pt x="1104" y="1560"/>
                    </a:lnTo>
                    <a:lnTo>
                      <a:pt x="1108" y="1568"/>
                    </a:lnTo>
                    <a:lnTo>
                      <a:pt x="1112" y="1574"/>
                    </a:lnTo>
                    <a:lnTo>
                      <a:pt x="1116" y="1581"/>
                    </a:lnTo>
                    <a:lnTo>
                      <a:pt x="1120" y="1588"/>
                    </a:lnTo>
                    <a:lnTo>
                      <a:pt x="1124" y="1594"/>
                    </a:lnTo>
                    <a:lnTo>
                      <a:pt x="1128" y="1601"/>
                    </a:lnTo>
                    <a:lnTo>
                      <a:pt x="1132" y="1608"/>
                    </a:lnTo>
                    <a:lnTo>
                      <a:pt x="1136" y="1613"/>
                    </a:lnTo>
                    <a:lnTo>
                      <a:pt x="1140" y="1620"/>
                    </a:lnTo>
                    <a:lnTo>
                      <a:pt x="1144" y="1625"/>
                    </a:lnTo>
                    <a:lnTo>
                      <a:pt x="1148" y="1633"/>
                    </a:lnTo>
                    <a:lnTo>
                      <a:pt x="1152" y="1639"/>
                    </a:lnTo>
                    <a:lnTo>
                      <a:pt x="1156" y="1643"/>
                    </a:lnTo>
                    <a:lnTo>
                      <a:pt x="1159" y="1651"/>
                    </a:lnTo>
                    <a:lnTo>
                      <a:pt x="1163" y="1656"/>
                    </a:lnTo>
                    <a:lnTo>
                      <a:pt x="1167" y="1663"/>
                    </a:lnTo>
                    <a:lnTo>
                      <a:pt x="1171" y="1668"/>
                    </a:lnTo>
                    <a:lnTo>
                      <a:pt x="1175" y="1675"/>
                    </a:lnTo>
                    <a:lnTo>
                      <a:pt x="1179" y="1680"/>
                    </a:lnTo>
                    <a:lnTo>
                      <a:pt x="1183" y="1686"/>
                    </a:lnTo>
                    <a:lnTo>
                      <a:pt x="1187" y="1692"/>
                    </a:lnTo>
                    <a:lnTo>
                      <a:pt x="1191" y="1696"/>
                    </a:lnTo>
                    <a:lnTo>
                      <a:pt x="1195" y="1703"/>
                    </a:lnTo>
                    <a:lnTo>
                      <a:pt x="1199" y="1709"/>
                    </a:lnTo>
                    <a:lnTo>
                      <a:pt x="1203" y="1714"/>
                    </a:lnTo>
                    <a:lnTo>
                      <a:pt x="1207" y="1718"/>
                    </a:lnTo>
                    <a:lnTo>
                      <a:pt x="1211" y="1724"/>
                    </a:lnTo>
                    <a:lnTo>
                      <a:pt x="1215" y="1730"/>
                    </a:lnTo>
                    <a:lnTo>
                      <a:pt x="1219" y="1733"/>
                    </a:lnTo>
                    <a:lnTo>
                      <a:pt x="1223" y="1739"/>
                    </a:lnTo>
                    <a:lnTo>
                      <a:pt x="1227" y="1745"/>
                    </a:lnTo>
                    <a:lnTo>
                      <a:pt x="1230" y="1749"/>
                    </a:lnTo>
                    <a:lnTo>
                      <a:pt x="1234" y="1754"/>
                    </a:lnTo>
                    <a:lnTo>
                      <a:pt x="1238" y="1759"/>
                    </a:lnTo>
                    <a:lnTo>
                      <a:pt x="1242" y="1763"/>
                    </a:lnTo>
                    <a:lnTo>
                      <a:pt x="1246" y="1768"/>
                    </a:lnTo>
                    <a:lnTo>
                      <a:pt x="1250" y="1773"/>
                    </a:lnTo>
                    <a:lnTo>
                      <a:pt x="1254" y="1777"/>
                    </a:lnTo>
                    <a:lnTo>
                      <a:pt x="1258" y="1781"/>
                    </a:lnTo>
                    <a:lnTo>
                      <a:pt x="1262" y="1787"/>
                    </a:lnTo>
                    <a:lnTo>
                      <a:pt x="1266" y="1790"/>
                    </a:lnTo>
                    <a:lnTo>
                      <a:pt x="1270" y="1795"/>
                    </a:lnTo>
                    <a:lnTo>
                      <a:pt x="1274" y="1799"/>
                    </a:lnTo>
                    <a:lnTo>
                      <a:pt x="1278" y="1803"/>
                    </a:lnTo>
                    <a:lnTo>
                      <a:pt x="1282" y="1807"/>
                    </a:lnTo>
                    <a:lnTo>
                      <a:pt x="1286" y="1811"/>
                    </a:lnTo>
                    <a:lnTo>
                      <a:pt x="1290" y="1815"/>
                    </a:lnTo>
                    <a:lnTo>
                      <a:pt x="1294" y="1820"/>
                    </a:lnTo>
                    <a:lnTo>
                      <a:pt x="1297" y="1822"/>
                    </a:lnTo>
                    <a:lnTo>
                      <a:pt x="1301" y="1826"/>
                    </a:lnTo>
                    <a:lnTo>
                      <a:pt x="1305" y="1829"/>
                    </a:lnTo>
                    <a:lnTo>
                      <a:pt x="1309" y="1833"/>
                    </a:lnTo>
                    <a:lnTo>
                      <a:pt x="1313" y="1836"/>
                    </a:lnTo>
                    <a:lnTo>
                      <a:pt x="1317" y="1839"/>
                    </a:lnTo>
                    <a:lnTo>
                      <a:pt x="1321" y="1844"/>
                    </a:lnTo>
                    <a:lnTo>
                      <a:pt x="1325" y="1846"/>
                    </a:lnTo>
                    <a:lnTo>
                      <a:pt x="1329" y="1850"/>
                    </a:lnTo>
                    <a:lnTo>
                      <a:pt x="1333" y="1853"/>
                    </a:lnTo>
                    <a:lnTo>
                      <a:pt x="1337" y="1856"/>
                    </a:lnTo>
                    <a:lnTo>
                      <a:pt x="1341" y="1860"/>
                    </a:lnTo>
                    <a:lnTo>
                      <a:pt x="1345" y="1862"/>
                    </a:lnTo>
                    <a:lnTo>
                      <a:pt x="1349" y="1864"/>
                    </a:lnTo>
                    <a:lnTo>
                      <a:pt x="1353" y="1867"/>
                    </a:lnTo>
                    <a:lnTo>
                      <a:pt x="1357" y="1870"/>
                    </a:lnTo>
                    <a:lnTo>
                      <a:pt x="1361" y="1872"/>
                    </a:lnTo>
                    <a:lnTo>
                      <a:pt x="1364" y="1874"/>
                    </a:lnTo>
                    <a:lnTo>
                      <a:pt x="1368" y="1877"/>
                    </a:lnTo>
                    <a:lnTo>
                      <a:pt x="1372" y="1880"/>
                    </a:lnTo>
                    <a:lnTo>
                      <a:pt x="1376" y="1882"/>
                    </a:lnTo>
                    <a:lnTo>
                      <a:pt x="1380" y="1884"/>
                    </a:lnTo>
                    <a:lnTo>
                      <a:pt x="1384" y="1886"/>
                    </a:lnTo>
                    <a:lnTo>
                      <a:pt x="1388" y="1887"/>
                    </a:lnTo>
                    <a:lnTo>
                      <a:pt x="1392" y="1891"/>
                    </a:lnTo>
                    <a:lnTo>
                      <a:pt x="1396" y="1891"/>
                    </a:lnTo>
                    <a:lnTo>
                      <a:pt x="1400" y="1893"/>
                    </a:lnTo>
                    <a:lnTo>
                      <a:pt x="1404" y="1895"/>
                    </a:lnTo>
                    <a:lnTo>
                      <a:pt x="1408" y="1897"/>
                    </a:lnTo>
                    <a:lnTo>
                      <a:pt x="1412" y="1900"/>
                    </a:lnTo>
                    <a:lnTo>
                      <a:pt x="1416" y="1901"/>
                    </a:lnTo>
                    <a:lnTo>
                      <a:pt x="1420" y="1903"/>
                    </a:lnTo>
                    <a:lnTo>
                      <a:pt x="1424" y="1904"/>
                    </a:lnTo>
                    <a:lnTo>
                      <a:pt x="1428" y="1905"/>
                    </a:lnTo>
                    <a:lnTo>
                      <a:pt x="1432" y="1906"/>
                    </a:lnTo>
                    <a:lnTo>
                      <a:pt x="1435" y="1908"/>
                    </a:lnTo>
                    <a:lnTo>
                      <a:pt x="1439" y="1909"/>
                    </a:lnTo>
                    <a:lnTo>
                      <a:pt x="1443" y="1911"/>
                    </a:lnTo>
                    <a:lnTo>
                      <a:pt x="1447" y="1912"/>
                    </a:lnTo>
                    <a:lnTo>
                      <a:pt x="1451" y="1914"/>
                    </a:lnTo>
                    <a:lnTo>
                      <a:pt x="1455" y="1913"/>
                    </a:lnTo>
                    <a:lnTo>
                      <a:pt x="1459" y="1915"/>
                    </a:lnTo>
                    <a:lnTo>
                      <a:pt x="1463" y="1915"/>
                    </a:lnTo>
                    <a:lnTo>
                      <a:pt x="1467" y="1917"/>
                    </a:lnTo>
                    <a:lnTo>
                      <a:pt x="1471" y="1918"/>
                    </a:lnTo>
                    <a:lnTo>
                      <a:pt x="1475" y="1918"/>
                    </a:lnTo>
                    <a:lnTo>
                      <a:pt x="1479" y="1918"/>
                    </a:lnTo>
                    <a:lnTo>
                      <a:pt x="1483" y="1919"/>
                    </a:lnTo>
                    <a:lnTo>
                      <a:pt x="1487" y="1917"/>
                    </a:lnTo>
                    <a:lnTo>
                      <a:pt x="1491" y="1918"/>
                    </a:lnTo>
                    <a:lnTo>
                      <a:pt x="1495" y="1918"/>
                    </a:lnTo>
                    <a:lnTo>
                      <a:pt x="1499" y="1918"/>
                    </a:lnTo>
                    <a:lnTo>
                      <a:pt x="1502" y="1918"/>
                    </a:lnTo>
                    <a:lnTo>
                      <a:pt x="1506" y="1918"/>
                    </a:lnTo>
                    <a:lnTo>
                      <a:pt x="1510" y="1917"/>
                    </a:lnTo>
                    <a:lnTo>
                      <a:pt x="1514" y="1918"/>
                    </a:lnTo>
                    <a:lnTo>
                      <a:pt x="1518" y="1918"/>
                    </a:lnTo>
                    <a:lnTo>
                      <a:pt x="1522" y="1919"/>
                    </a:lnTo>
                    <a:lnTo>
                      <a:pt x="1526" y="1918"/>
                    </a:lnTo>
                    <a:lnTo>
                      <a:pt x="1530" y="1919"/>
                    </a:lnTo>
                    <a:lnTo>
                      <a:pt x="1534" y="1916"/>
                    </a:lnTo>
                    <a:lnTo>
                      <a:pt x="1538" y="1917"/>
                    </a:lnTo>
                    <a:lnTo>
                      <a:pt x="1542" y="1917"/>
                    </a:lnTo>
                    <a:lnTo>
                      <a:pt x="1546" y="1915"/>
                    </a:lnTo>
                    <a:lnTo>
                      <a:pt x="1550" y="1915"/>
                    </a:lnTo>
                    <a:lnTo>
                      <a:pt x="1554" y="1912"/>
                    </a:lnTo>
                    <a:lnTo>
                      <a:pt x="1558" y="1913"/>
                    </a:lnTo>
                    <a:lnTo>
                      <a:pt x="1562" y="1911"/>
                    </a:lnTo>
                    <a:lnTo>
                      <a:pt x="1566" y="1909"/>
                    </a:lnTo>
                    <a:lnTo>
                      <a:pt x="1569" y="1908"/>
                    </a:lnTo>
                    <a:lnTo>
                      <a:pt x="1573" y="1909"/>
                    </a:lnTo>
                    <a:lnTo>
                      <a:pt x="1577" y="1909"/>
                    </a:lnTo>
                    <a:lnTo>
                      <a:pt x="1581" y="1906"/>
                    </a:lnTo>
                    <a:lnTo>
                      <a:pt x="1585" y="1905"/>
                    </a:lnTo>
                    <a:lnTo>
                      <a:pt x="1589" y="1904"/>
                    </a:lnTo>
                    <a:lnTo>
                      <a:pt x="1593" y="1902"/>
                    </a:lnTo>
                    <a:lnTo>
                      <a:pt x="1597" y="1900"/>
                    </a:lnTo>
                    <a:lnTo>
                      <a:pt x="1601" y="1898"/>
                    </a:lnTo>
                    <a:lnTo>
                      <a:pt x="1605" y="1895"/>
                    </a:lnTo>
                    <a:lnTo>
                      <a:pt x="1609" y="1896"/>
                    </a:lnTo>
                    <a:lnTo>
                      <a:pt x="1613" y="1894"/>
                    </a:lnTo>
                    <a:lnTo>
                      <a:pt x="1617" y="1892"/>
                    </a:lnTo>
                    <a:lnTo>
                      <a:pt x="1621" y="1891"/>
                    </a:lnTo>
                    <a:lnTo>
                      <a:pt x="1625" y="1888"/>
                    </a:lnTo>
                    <a:lnTo>
                      <a:pt x="1629" y="1886"/>
                    </a:lnTo>
                    <a:lnTo>
                      <a:pt x="1633" y="1885"/>
                    </a:lnTo>
                    <a:lnTo>
                      <a:pt x="1637" y="1882"/>
                    </a:lnTo>
                    <a:lnTo>
                      <a:pt x="1640" y="1880"/>
                    </a:lnTo>
                    <a:lnTo>
                      <a:pt x="1644" y="1877"/>
                    </a:lnTo>
                    <a:lnTo>
                      <a:pt x="1648" y="1876"/>
                    </a:lnTo>
                    <a:lnTo>
                      <a:pt x="1652" y="1874"/>
                    </a:lnTo>
                    <a:lnTo>
                      <a:pt x="1656" y="1870"/>
                    </a:lnTo>
                    <a:lnTo>
                      <a:pt x="1660" y="1869"/>
                    </a:lnTo>
                    <a:lnTo>
                      <a:pt x="1664" y="1866"/>
                    </a:lnTo>
                    <a:lnTo>
                      <a:pt x="1668" y="1864"/>
                    </a:lnTo>
                    <a:lnTo>
                      <a:pt x="1672" y="1860"/>
                    </a:lnTo>
                    <a:lnTo>
                      <a:pt x="1676" y="1859"/>
                    </a:lnTo>
                    <a:lnTo>
                      <a:pt x="1680" y="1856"/>
                    </a:lnTo>
                    <a:lnTo>
                      <a:pt x="1684" y="1853"/>
                    </a:lnTo>
                    <a:lnTo>
                      <a:pt x="1688" y="1851"/>
                    </a:lnTo>
                    <a:lnTo>
                      <a:pt x="1692" y="1848"/>
                    </a:lnTo>
                    <a:lnTo>
                      <a:pt x="1696" y="1844"/>
                    </a:lnTo>
                    <a:lnTo>
                      <a:pt x="1700" y="1842"/>
                    </a:lnTo>
                    <a:lnTo>
                      <a:pt x="1704" y="1839"/>
                    </a:lnTo>
                    <a:lnTo>
                      <a:pt x="1707" y="1836"/>
                    </a:lnTo>
                    <a:lnTo>
                      <a:pt x="1711" y="1832"/>
                    </a:lnTo>
                    <a:lnTo>
                      <a:pt x="1715" y="1828"/>
                    </a:lnTo>
                    <a:lnTo>
                      <a:pt x="1719" y="1825"/>
                    </a:lnTo>
                    <a:lnTo>
                      <a:pt x="1723" y="1823"/>
                    </a:lnTo>
                    <a:lnTo>
                      <a:pt x="1727" y="1819"/>
                    </a:lnTo>
                    <a:lnTo>
                      <a:pt x="1731" y="1815"/>
                    </a:lnTo>
                    <a:lnTo>
                      <a:pt x="1735" y="1814"/>
                    </a:lnTo>
                    <a:lnTo>
                      <a:pt x="1739" y="1809"/>
                    </a:lnTo>
                    <a:lnTo>
                      <a:pt x="1743" y="1808"/>
                    </a:lnTo>
                    <a:lnTo>
                      <a:pt x="1747" y="1801"/>
                    </a:lnTo>
                    <a:lnTo>
                      <a:pt x="1751" y="1799"/>
                    </a:lnTo>
                    <a:lnTo>
                      <a:pt x="1755" y="1795"/>
                    </a:lnTo>
                    <a:lnTo>
                      <a:pt x="1759" y="1791"/>
                    </a:lnTo>
                    <a:lnTo>
                      <a:pt x="1763" y="1787"/>
                    </a:lnTo>
                    <a:lnTo>
                      <a:pt x="1767" y="1784"/>
                    </a:lnTo>
                    <a:lnTo>
                      <a:pt x="1771" y="1781"/>
                    </a:lnTo>
                    <a:lnTo>
                      <a:pt x="1774" y="1775"/>
                    </a:lnTo>
                    <a:lnTo>
                      <a:pt x="1778" y="1772"/>
                    </a:lnTo>
                    <a:lnTo>
                      <a:pt x="1782" y="1768"/>
                    </a:lnTo>
                    <a:lnTo>
                      <a:pt x="1786" y="1762"/>
                    </a:lnTo>
                    <a:lnTo>
                      <a:pt x="1790" y="1761"/>
                    </a:lnTo>
                    <a:lnTo>
                      <a:pt x="1794" y="1756"/>
                    </a:lnTo>
                    <a:lnTo>
                      <a:pt x="1798" y="1751"/>
                    </a:lnTo>
                    <a:lnTo>
                      <a:pt x="1802" y="1748"/>
                    </a:lnTo>
                    <a:lnTo>
                      <a:pt x="1806" y="1744"/>
                    </a:lnTo>
                    <a:lnTo>
                      <a:pt x="1810" y="1741"/>
                    </a:lnTo>
                    <a:lnTo>
                      <a:pt x="1814" y="1736"/>
                    </a:lnTo>
                    <a:lnTo>
                      <a:pt x="1818" y="1732"/>
                    </a:lnTo>
                    <a:lnTo>
                      <a:pt x="1822" y="1726"/>
                    </a:lnTo>
                    <a:lnTo>
                      <a:pt x="1826" y="1722"/>
                    </a:lnTo>
                    <a:lnTo>
                      <a:pt x="1830" y="1719"/>
                    </a:lnTo>
                    <a:lnTo>
                      <a:pt x="1834" y="1713"/>
                    </a:lnTo>
                    <a:lnTo>
                      <a:pt x="1838" y="1709"/>
                    </a:lnTo>
                    <a:lnTo>
                      <a:pt x="1842" y="1705"/>
                    </a:lnTo>
                    <a:lnTo>
                      <a:pt x="1845" y="1700"/>
                    </a:lnTo>
                    <a:lnTo>
                      <a:pt x="1849" y="1696"/>
                    </a:lnTo>
                    <a:lnTo>
                      <a:pt x="1853" y="1691"/>
                    </a:lnTo>
                    <a:lnTo>
                      <a:pt x="1857" y="1685"/>
                    </a:lnTo>
                    <a:lnTo>
                      <a:pt x="1861" y="1682"/>
                    </a:lnTo>
                    <a:lnTo>
                      <a:pt x="1865" y="1677"/>
                    </a:lnTo>
                    <a:lnTo>
                      <a:pt x="1869" y="1672"/>
                    </a:lnTo>
                    <a:lnTo>
                      <a:pt x="1873" y="1667"/>
                    </a:lnTo>
                    <a:lnTo>
                      <a:pt x="1877" y="1662"/>
                    </a:lnTo>
                    <a:lnTo>
                      <a:pt x="1881" y="1657"/>
                    </a:lnTo>
                    <a:lnTo>
                      <a:pt x="1885" y="1652"/>
                    </a:lnTo>
                    <a:lnTo>
                      <a:pt x="1889" y="1648"/>
                    </a:lnTo>
                    <a:lnTo>
                      <a:pt x="1893" y="1641"/>
                    </a:lnTo>
                    <a:lnTo>
                      <a:pt x="1897" y="1637"/>
                    </a:lnTo>
                    <a:lnTo>
                      <a:pt x="1901" y="1634"/>
                    </a:lnTo>
                    <a:lnTo>
                      <a:pt x="1905" y="1628"/>
                    </a:lnTo>
                    <a:lnTo>
                      <a:pt x="1909" y="1623"/>
                    </a:lnTo>
                    <a:lnTo>
                      <a:pt x="1912" y="1617"/>
                    </a:lnTo>
                    <a:lnTo>
                      <a:pt x="1916" y="1612"/>
                    </a:lnTo>
                    <a:lnTo>
                      <a:pt x="1920" y="1607"/>
                    </a:lnTo>
                    <a:lnTo>
                      <a:pt x="1924" y="1603"/>
                    </a:lnTo>
                    <a:lnTo>
                      <a:pt x="1928" y="1597"/>
                    </a:lnTo>
                    <a:lnTo>
                      <a:pt x="1932" y="1592"/>
                    </a:lnTo>
                    <a:lnTo>
                      <a:pt x="1936" y="1587"/>
                    </a:lnTo>
                    <a:lnTo>
                      <a:pt x="1940" y="1581"/>
                    </a:lnTo>
                    <a:lnTo>
                      <a:pt x="1944" y="1578"/>
                    </a:lnTo>
                    <a:lnTo>
                      <a:pt x="1948" y="1572"/>
                    </a:lnTo>
                    <a:lnTo>
                      <a:pt x="1952" y="1566"/>
                    </a:lnTo>
                    <a:lnTo>
                      <a:pt x="1956" y="1562"/>
                    </a:lnTo>
                    <a:lnTo>
                      <a:pt x="1960" y="1554"/>
                    </a:lnTo>
                    <a:lnTo>
                      <a:pt x="1964" y="1550"/>
                    </a:lnTo>
                    <a:lnTo>
                      <a:pt x="1968" y="1544"/>
                    </a:lnTo>
                    <a:lnTo>
                      <a:pt x="1972" y="1539"/>
                    </a:lnTo>
                    <a:lnTo>
                      <a:pt x="1976" y="1533"/>
                    </a:lnTo>
                    <a:lnTo>
                      <a:pt x="1980" y="1527"/>
                    </a:lnTo>
                    <a:lnTo>
                      <a:pt x="1983" y="1522"/>
                    </a:lnTo>
                    <a:lnTo>
                      <a:pt x="1987" y="1518"/>
                    </a:lnTo>
                    <a:lnTo>
                      <a:pt x="1991" y="1511"/>
                    </a:lnTo>
                    <a:lnTo>
                      <a:pt x="1995" y="1506"/>
                    </a:lnTo>
                    <a:lnTo>
                      <a:pt x="1999" y="1501"/>
                    </a:lnTo>
                    <a:lnTo>
                      <a:pt x="2003" y="1495"/>
                    </a:lnTo>
                    <a:lnTo>
                      <a:pt x="2007" y="1489"/>
                    </a:lnTo>
                    <a:lnTo>
                      <a:pt x="2011" y="1483"/>
                    </a:lnTo>
                    <a:lnTo>
                      <a:pt x="2015" y="1479"/>
                    </a:lnTo>
                    <a:lnTo>
                      <a:pt x="2019" y="1473"/>
                    </a:lnTo>
                    <a:lnTo>
                      <a:pt x="2023" y="1466"/>
                    </a:lnTo>
                    <a:lnTo>
                      <a:pt x="2027" y="1460"/>
                    </a:lnTo>
                    <a:lnTo>
                      <a:pt x="2031" y="1455"/>
                    </a:lnTo>
                    <a:lnTo>
                      <a:pt x="2035" y="1449"/>
                    </a:lnTo>
                    <a:lnTo>
                      <a:pt x="2039" y="1443"/>
                    </a:lnTo>
                    <a:lnTo>
                      <a:pt x="2043" y="1438"/>
                    </a:lnTo>
                    <a:lnTo>
                      <a:pt x="2047" y="1432"/>
                    </a:lnTo>
                    <a:lnTo>
                      <a:pt x="2050" y="1427"/>
                    </a:lnTo>
                    <a:lnTo>
                      <a:pt x="2054" y="1420"/>
                    </a:lnTo>
                    <a:lnTo>
                      <a:pt x="2058" y="1414"/>
                    </a:lnTo>
                    <a:lnTo>
                      <a:pt x="2062" y="1409"/>
                    </a:lnTo>
                    <a:lnTo>
                      <a:pt x="2066" y="1402"/>
                    </a:lnTo>
                    <a:lnTo>
                      <a:pt x="2070" y="1399"/>
                    </a:lnTo>
                    <a:lnTo>
                      <a:pt x="2074" y="1391"/>
                    </a:lnTo>
                    <a:lnTo>
                      <a:pt x="2078" y="1386"/>
                    </a:lnTo>
                    <a:lnTo>
                      <a:pt x="2082" y="1379"/>
                    </a:lnTo>
                    <a:lnTo>
                      <a:pt x="2086" y="1374"/>
                    </a:lnTo>
                    <a:lnTo>
                      <a:pt x="2090" y="1368"/>
                    </a:lnTo>
                    <a:lnTo>
                      <a:pt x="2094" y="1362"/>
                    </a:lnTo>
                    <a:lnTo>
                      <a:pt x="2098" y="1357"/>
                    </a:lnTo>
                    <a:lnTo>
                      <a:pt x="2102" y="1350"/>
                    </a:lnTo>
                    <a:lnTo>
                      <a:pt x="2106" y="1344"/>
                    </a:lnTo>
                    <a:lnTo>
                      <a:pt x="2110" y="1339"/>
                    </a:lnTo>
                    <a:lnTo>
                      <a:pt x="2114" y="1331"/>
                    </a:lnTo>
                    <a:lnTo>
                      <a:pt x="2117" y="1325"/>
                    </a:lnTo>
                    <a:lnTo>
                      <a:pt x="2121" y="1321"/>
                    </a:lnTo>
                    <a:lnTo>
                      <a:pt x="2125" y="1314"/>
                    </a:lnTo>
                    <a:lnTo>
                      <a:pt x="2129" y="1308"/>
                    </a:lnTo>
                    <a:lnTo>
                      <a:pt x="2133" y="1303"/>
                    </a:lnTo>
                    <a:lnTo>
                      <a:pt x="2137" y="1296"/>
                    </a:lnTo>
                    <a:lnTo>
                      <a:pt x="2141" y="1290"/>
                    </a:lnTo>
                    <a:lnTo>
                      <a:pt x="2145" y="1285"/>
                    </a:lnTo>
                    <a:lnTo>
                      <a:pt x="2149" y="1278"/>
                    </a:lnTo>
                    <a:lnTo>
                      <a:pt x="2153" y="1272"/>
                    </a:lnTo>
                    <a:lnTo>
                      <a:pt x="2157" y="1266"/>
                    </a:lnTo>
                    <a:lnTo>
                      <a:pt x="2161" y="1260"/>
                    </a:lnTo>
                    <a:lnTo>
                      <a:pt x="2165" y="1256"/>
                    </a:lnTo>
                    <a:lnTo>
                      <a:pt x="2169" y="1249"/>
                    </a:lnTo>
                    <a:lnTo>
                      <a:pt x="2173" y="1242"/>
                    </a:lnTo>
                    <a:lnTo>
                      <a:pt x="2177" y="1235"/>
                    </a:lnTo>
                    <a:lnTo>
                      <a:pt x="2181" y="1230"/>
                    </a:lnTo>
                    <a:lnTo>
                      <a:pt x="2185" y="1223"/>
                    </a:lnTo>
                    <a:lnTo>
                      <a:pt x="2188" y="1218"/>
                    </a:lnTo>
                    <a:lnTo>
                      <a:pt x="2192" y="1213"/>
                    </a:lnTo>
                    <a:lnTo>
                      <a:pt x="2196" y="1206"/>
                    </a:lnTo>
                    <a:lnTo>
                      <a:pt x="2200" y="1199"/>
                    </a:lnTo>
                    <a:lnTo>
                      <a:pt x="2204" y="1194"/>
                    </a:lnTo>
                    <a:lnTo>
                      <a:pt x="2208" y="1189"/>
                    </a:lnTo>
                    <a:lnTo>
                      <a:pt x="2212" y="1183"/>
                    </a:lnTo>
                    <a:lnTo>
                      <a:pt x="2216" y="1175"/>
                    </a:lnTo>
                    <a:lnTo>
                      <a:pt x="2220" y="1170"/>
                    </a:lnTo>
                    <a:lnTo>
                      <a:pt x="2224" y="1164"/>
                    </a:lnTo>
                    <a:lnTo>
                      <a:pt x="2228" y="1158"/>
                    </a:lnTo>
                    <a:lnTo>
                      <a:pt x="2232" y="1152"/>
                    </a:lnTo>
                    <a:lnTo>
                      <a:pt x="2236" y="1146"/>
                    </a:lnTo>
                    <a:lnTo>
                      <a:pt x="2240" y="1141"/>
                    </a:lnTo>
                    <a:lnTo>
                      <a:pt x="2244" y="1134"/>
                    </a:lnTo>
                    <a:lnTo>
                      <a:pt x="2248" y="1128"/>
                    </a:lnTo>
                    <a:lnTo>
                      <a:pt x="2252" y="1122"/>
                    </a:lnTo>
                    <a:lnTo>
                      <a:pt x="2255" y="1116"/>
                    </a:lnTo>
                    <a:lnTo>
                      <a:pt x="2259" y="1111"/>
                    </a:lnTo>
                    <a:lnTo>
                      <a:pt x="2263" y="1105"/>
                    </a:lnTo>
                    <a:lnTo>
                      <a:pt x="2267" y="1099"/>
                    </a:lnTo>
                    <a:lnTo>
                      <a:pt x="2271" y="1092"/>
                    </a:lnTo>
                    <a:lnTo>
                      <a:pt x="2275" y="1088"/>
                    </a:lnTo>
                    <a:lnTo>
                      <a:pt x="2279" y="1082"/>
                    </a:lnTo>
                    <a:lnTo>
                      <a:pt x="2283" y="1075"/>
                    </a:lnTo>
                    <a:lnTo>
                      <a:pt x="2287" y="1070"/>
                    </a:lnTo>
                    <a:lnTo>
                      <a:pt x="2291" y="1064"/>
                    </a:lnTo>
                    <a:lnTo>
                      <a:pt x="2295" y="1058"/>
                    </a:lnTo>
                    <a:lnTo>
                      <a:pt x="2299" y="1052"/>
                    </a:lnTo>
                    <a:lnTo>
                      <a:pt x="2303" y="1047"/>
                    </a:lnTo>
                    <a:lnTo>
                      <a:pt x="2307" y="1039"/>
                    </a:lnTo>
                    <a:lnTo>
                      <a:pt x="2311" y="1034"/>
                    </a:lnTo>
                    <a:lnTo>
                      <a:pt x="2315" y="1029"/>
                    </a:lnTo>
                    <a:lnTo>
                      <a:pt x="2319" y="1022"/>
                    </a:lnTo>
                    <a:lnTo>
                      <a:pt x="2322" y="1017"/>
                    </a:lnTo>
                    <a:lnTo>
                      <a:pt x="2326" y="1010"/>
                    </a:lnTo>
                    <a:lnTo>
                      <a:pt x="2330" y="1006"/>
                    </a:lnTo>
                    <a:lnTo>
                      <a:pt x="2334" y="999"/>
                    </a:lnTo>
                    <a:lnTo>
                      <a:pt x="2338" y="993"/>
                    </a:lnTo>
                    <a:lnTo>
                      <a:pt x="2342" y="987"/>
                    </a:lnTo>
                    <a:lnTo>
                      <a:pt x="2346" y="982"/>
                    </a:lnTo>
                    <a:lnTo>
                      <a:pt x="2350" y="975"/>
                    </a:lnTo>
                    <a:lnTo>
                      <a:pt x="2354" y="970"/>
                    </a:lnTo>
                    <a:lnTo>
                      <a:pt x="2358" y="964"/>
                    </a:lnTo>
                    <a:lnTo>
                      <a:pt x="2362" y="959"/>
                    </a:lnTo>
                    <a:lnTo>
                      <a:pt x="2366" y="953"/>
                    </a:lnTo>
                    <a:lnTo>
                      <a:pt x="2370" y="945"/>
                    </a:lnTo>
                    <a:lnTo>
                      <a:pt x="2374" y="941"/>
                    </a:lnTo>
                    <a:lnTo>
                      <a:pt x="2378" y="935"/>
                    </a:lnTo>
                    <a:lnTo>
                      <a:pt x="2382" y="929"/>
                    </a:lnTo>
                    <a:lnTo>
                      <a:pt x="2386" y="925"/>
                    </a:lnTo>
                    <a:lnTo>
                      <a:pt x="2390" y="918"/>
                    </a:lnTo>
                    <a:lnTo>
                      <a:pt x="2393" y="914"/>
                    </a:lnTo>
                    <a:lnTo>
                      <a:pt x="2397" y="907"/>
                    </a:lnTo>
                    <a:lnTo>
                      <a:pt x="2401" y="901"/>
                    </a:lnTo>
                    <a:lnTo>
                      <a:pt x="2405" y="895"/>
                    </a:lnTo>
                    <a:lnTo>
                      <a:pt x="2409" y="891"/>
                    </a:lnTo>
                    <a:lnTo>
                      <a:pt x="2413" y="885"/>
                    </a:lnTo>
                    <a:lnTo>
                      <a:pt x="2417" y="878"/>
                    </a:lnTo>
                    <a:lnTo>
                      <a:pt x="2421" y="873"/>
                    </a:lnTo>
                    <a:lnTo>
                      <a:pt x="2425" y="868"/>
                    </a:lnTo>
                    <a:lnTo>
                      <a:pt x="2429" y="863"/>
                    </a:lnTo>
                    <a:lnTo>
                      <a:pt x="2433" y="858"/>
                    </a:lnTo>
                    <a:lnTo>
                      <a:pt x="2437" y="851"/>
                    </a:lnTo>
                    <a:lnTo>
                      <a:pt x="2441" y="846"/>
                    </a:lnTo>
                    <a:lnTo>
                      <a:pt x="2445" y="840"/>
                    </a:lnTo>
                    <a:lnTo>
                      <a:pt x="2449" y="835"/>
                    </a:lnTo>
                    <a:lnTo>
                      <a:pt x="2453" y="830"/>
                    </a:lnTo>
                    <a:lnTo>
                      <a:pt x="2457" y="824"/>
                    </a:lnTo>
                    <a:lnTo>
                      <a:pt x="2460" y="819"/>
                    </a:lnTo>
                    <a:lnTo>
                      <a:pt x="2464" y="812"/>
                    </a:lnTo>
                    <a:lnTo>
                      <a:pt x="2468" y="808"/>
                    </a:lnTo>
                    <a:lnTo>
                      <a:pt x="2472" y="803"/>
                    </a:lnTo>
                    <a:lnTo>
                      <a:pt x="2476" y="799"/>
                    </a:lnTo>
                    <a:lnTo>
                      <a:pt x="2480" y="792"/>
                    </a:lnTo>
                    <a:lnTo>
                      <a:pt x="2484" y="786"/>
                    </a:lnTo>
                    <a:lnTo>
                      <a:pt x="2488" y="781"/>
                    </a:lnTo>
                    <a:lnTo>
                      <a:pt x="2492" y="777"/>
                    </a:lnTo>
                    <a:lnTo>
                      <a:pt x="2496" y="769"/>
                    </a:lnTo>
                    <a:lnTo>
                      <a:pt x="2500" y="765"/>
                    </a:lnTo>
                    <a:lnTo>
                      <a:pt x="2504" y="760"/>
                    </a:lnTo>
                    <a:lnTo>
                      <a:pt x="2508" y="754"/>
                    </a:lnTo>
                    <a:lnTo>
                      <a:pt x="2512" y="750"/>
                    </a:lnTo>
                    <a:lnTo>
                      <a:pt x="2516" y="745"/>
                    </a:lnTo>
                    <a:lnTo>
                      <a:pt x="2520" y="739"/>
                    </a:lnTo>
                    <a:lnTo>
                      <a:pt x="2524" y="736"/>
                    </a:lnTo>
                    <a:lnTo>
                      <a:pt x="2528" y="728"/>
                    </a:lnTo>
                    <a:lnTo>
                      <a:pt x="2531" y="724"/>
                    </a:lnTo>
                    <a:lnTo>
                      <a:pt x="2535" y="720"/>
                    </a:lnTo>
                    <a:lnTo>
                      <a:pt x="2539" y="714"/>
                    </a:lnTo>
                    <a:lnTo>
                      <a:pt x="2543" y="709"/>
                    </a:lnTo>
                    <a:lnTo>
                      <a:pt x="2547" y="703"/>
                    </a:lnTo>
                    <a:lnTo>
                      <a:pt x="2551" y="700"/>
                    </a:lnTo>
                    <a:lnTo>
                      <a:pt x="2555" y="695"/>
                    </a:lnTo>
                    <a:lnTo>
                      <a:pt x="2559" y="689"/>
                    </a:lnTo>
                    <a:lnTo>
                      <a:pt x="2563" y="686"/>
                    </a:lnTo>
                    <a:lnTo>
                      <a:pt x="2567" y="678"/>
                    </a:lnTo>
                    <a:lnTo>
                      <a:pt x="2571" y="674"/>
                    </a:lnTo>
                    <a:lnTo>
                      <a:pt x="2575" y="669"/>
                    </a:lnTo>
                    <a:lnTo>
                      <a:pt x="2579" y="665"/>
                    </a:lnTo>
                    <a:lnTo>
                      <a:pt x="2583" y="659"/>
                    </a:lnTo>
                    <a:lnTo>
                      <a:pt x="2587" y="655"/>
                    </a:lnTo>
                    <a:lnTo>
                      <a:pt x="2591" y="650"/>
                    </a:lnTo>
                    <a:lnTo>
                      <a:pt x="2595" y="645"/>
                    </a:lnTo>
                    <a:lnTo>
                      <a:pt x="2598" y="641"/>
                    </a:lnTo>
                    <a:lnTo>
                      <a:pt x="2602" y="635"/>
                    </a:lnTo>
                    <a:lnTo>
                      <a:pt x="2606" y="632"/>
                    </a:lnTo>
                    <a:lnTo>
                      <a:pt x="2610" y="627"/>
                    </a:lnTo>
                    <a:lnTo>
                      <a:pt x="2614" y="621"/>
                    </a:lnTo>
                    <a:lnTo>
                      <a:pt x="2618" y="617"/>
                    </a:lnTo>
                    <a:lnTo>
                      <a:pt x="2622" y="613"/>
                    </a:lnTo>
                    <a:lnTo>
                      <a:pt x="2626" y="608"/>
                    </a:lnTo>
                    <a:lnTo>
                      <a:pt x="2630" y="602"/>
                    </a:lnTo>
                    <a:lnTo>
                      <a:pt x="2634" y="598"/>
                    </a:lnTo>
                    <a:lnTo>
                      <a:pt x="2638" y="594"/>
                    </a:lnTo>
                    <a:lnTo>
                      <a:pt x="2642" y="589"/>
                    </a:lnTo>
                    <a:lnTo>
                      <a:pt x="2646" y="585"/>
                    </a:lnTo>
                    <a:lnTo>
                      <a:pt x="2650" y="581"/>
                    </a:lnTo>
                    <a:lnTo>
                      <a:pt x="2654" y="576"/>
                    </a:lnTo>
                    <a:lnTo>
                      <a:pt x="2658" y="572"/>
                    </a:lnTo>
                    <a:lnTo>
                      <a:pt x="2662" y="567"/>
                    </a:lnTo>
                    <a:lnTo>
                      <a:pt x="2665" y="563"/>
                    </a:lnTo>
                    <a:lnTo>
                      <a:pt x="2669" y="559"/>
                    </a:lnTo>
                    <a:lnTo>
                      <a:pt x="2673" y="555"/>
                    </a:lnTo>
                    <a:lnTo>
                      <a:pt x="2677" y="552"/>
                    </a:lnTo>
                    <a:lnTo>
                      <a:pt x="2681" y="546"/>
                    </a:lnTo>
                    <a:lnTo>
                      <a:pt x="2685" y="541"/>
                    </a:lnTo>
                    <a:lnTo>
                      <a:pt x="2689" y="537"/>
                    </a:lnTo>
                    <a:lnTo>
                      <a:pt x="2693" y="532"/>
                    </a:lnTo>
                    <a:lnTo>
                      <a:pt x="2697" y="528"/>
                    </a:lnTo>
                    <a:lnTo>
                      <a:pt x="2701" y="524"/>
                    </a:lnTo>
                    <a:lnTo>
                      <a:pt x="2705" y="520"/>
                    </a:lnTo>
                    <a:lnTo>
                      <a:pt x="2709" y="514"/>
                    </a:lnTo>
                    <a:lnTo>
                      <a:pt x="2713" y="512"/>
                    </a:lnTo>
                    <a:lnTo>
                      <a:pt x="2717" y="507"/>
                    </a:lnTo>
                    <a:lnTo>
                      <a:pt x="2721" y="502"/>
                    </a:lnTo>
                    <a:lnTo>
                      <a:pt x="2725" y="498"/>
                    </a:lnTo>
                    <a:lnTo>
                      <a:pt x="2729" y="496"/>
                    </a:lnTo>
                    <a:lnTo>
                      <a:pt x="2733" y="492"/>
                    </a:lnTo>
                    <a:lnTo>
                      <a:pt x="2736" y="487"/>
                    </a:lnTo>
                    <a:lnTo>
                      <a:pt x="2740" y="483"/>
                    </a:lnTo>
                    <a:lnTo>
                      <a:pt x="2744" y="478"/>
                    </a:lnTo>
                    <a:lnTo>
                      <a:pt x="2748" y="475"/>
                    </a:lnTo>
                    <a:lnTo>
                      <a:pt x="2752" y="470"/>
                    </a:lnTo>
                    <a:lnTo>
                      <a:pt x="2756" y="466"/>
                    </a:lnTo>
                    <a:lnTo>
                      <a:pt x="2760" y="463"/>
                    </a:lnTo>
                    <a:lnTo>
                      <a:pt x="2764" y="459"/>
                    </a:lnTo>
                    <a:lnTo>
                      <a:pt x="2768" y="455"/>
                    </a:lnTo>
                    <a:lnTo>
                      <a:pt x="2772" y="452"/>
                    </a:lnTo>
                    <a:lnTo>
                      <a:pt x="2776" y="447"/>
                    </a:lnTo>
                    <a:lnTo>
                      <a:pt x="2780" y="444"/>
                    </a:lnTo>
                    <a:lnTo>
                      <a:pt x="2784" y="440"/>
                    </a:lnTo>
                    <a:lnTo>
                      <a:pt x="2788" y="436"/>
                    </a:lnTo>
                    <a:lnTo>
                      <a:pt x="2792" y="433"/>
                    </a:lnTo>
                    <a:lnTo>
                      <a:pt x="2796" y="429"/>
                    </a:lnTo>
                    <a:lnTo>
                      <a:pt x="2800" y="425"/>
                    </a:lnTo>
                    <a:lnTo>
                      <a:pt x="2803" y="421"/>
                    </a:lnTo>
                    <a:lnTo>
                      <a:pt x="2807" y="418"/>
                    </a:lnTo>
                    <a:lnTo>
                      <a:pt x="2811" y="414"/>
                    </a:lnTo>
                    <a:lnTo>
                      <a:pt x="2815" y="411"/>
                    </a:lnTo>
                    <a:lnTo>
                      <a:pt x="2819" y="407"/>
                    </a:lnTo>
                    <a:lnTo>
                      <a:pt x="2823" y="403"/>
                    </a:lnTo>
                    <a:lnTo>
                      <a:pt x="2827" y="399"/>
                    </a:lnTo>
                    <a:lnTo>
                      <a:pt x="2831" y="396"/>
                    </a:lnTo>
                    <a:lnTo>
                      <a:pt x="2835" y="394"/>
                    </a:lnTo>
                    <a:lnTo>
                      <a:pt x="2839" y="391"/>
                    </a:lnTo>
                    <a:lnTo>
                      <a:pt x="2843" y="385"/>
                    </a:lnTo>
                    <a:lnTo>
                      <a:pt x="2847" y="381"/>
                    </a:lnTo>
                    <a:lnTo>
                      <a:pt x="2851" y="379"/>
                    </a:lnTo>
                    <a:lnTo>
                      <a:pt x="2855" y="376"/>
                    </a:lnTo>
                    <a:lnTo>
                      <a:pt x="2859" y="373"/>
                    </a:lnTo>
                    <a:lnTo>
                      <a:pt x="2863" y="368"/>
                    </a:lnTo>
                    <a:lnTo>
                      <a:pt x="2867" y="366"/>
                    </a:lnTo>
                    <a:lnTo>
                      <a:pt x="2870" y="362"/>
                    </a:lnTo>
                    <a:lnTo>
                      <a:pt x="2874" y="358"/>
                    </a:lnTo>
                    <a:lnTo>
                      <a:pt x="2878" y="355"/>
                    </a:lnTo>
                    <a:lnTo>
                      <a:pt x="2882" y="352"/>
                    </a:lnTo>
                    <a:lnTo>
                      <a:pt x="2886" y="348"/>
                    </a:lnTo>
                    <a:lnTo>
                      <a:pt x="2890" y="345"/>
                    </a:lnTo>
                    <a:lnTo>
                      <a:pt x="2894" y="343"/>
                    </a:lnTo>
                    <a:lnTo>
                      <a:pt x="2898" y="339"/>
                    </a:lnTo>
                    <a:lnTo>
                      <a:pt x="2902" y="337"/>
                    </a:lnTo>
                    <a:lnTo>
                      <a:pt x="2906" y="332"/>
                    </a:lnTo>
                    <a:lnTo>
                      <a:pt x="2910" y="329"/>
                    </a:lnTo>
                    <a:lnTo>
                      <a:pt x="2914" y="327"/>
                    </a:lnTo>
                    <a:lnTo>
                      <a:pt x="2918" y="324"/>
                    </a:lnTo>
                    <a:lnTo>
                      <a:pt x="2922" y="320"/>
                    </a:lnTo>
                    <a:lnTo>
                      <a:pt x="2926" y="317"/>
                    </a:lnTo>
                    <a:lnTo>
                      <a:pt x="2930" y="314"/>
                    </a:lnTo>
                    <a:lnTo>
                      <a:pt x="2934" y="311"/>
                    </a:lnTo>
                    <a:lnTo>
                      <a:pt x="2938" y="308"/>
                    </a:lnTo>
                    <a:lnTo>
                      <a:pt x="2941" y="306"/>
                    </a:lnTo>
                    <a:lnTo>
                      <a:pt x="2945" y="302"/>
                    </a:lnTo>
                    <a:lnTo>
                      <a:pt x="2949" y="300"/>
                    </a:lnTo>
                    <a:lnTo>
                      <a:pt x="2953" y="294"/>
                    </a:lnTo>
                    <a:lnTo>
                      <a:pt x="2957" y="294"/>
                    </a:lnTo>
                    <a:lnTo>
                      <a:pt x="2961" y="291"/>
                    </a:lnTo>
                    <a:lnTo>
                      <a:pt x="2965" y="288"/>
                    </a:lnTo>
                    <a:lnTo>
                      <a:pt x="2969" y="285"/>
                    </a:lnTo>
                    <a:lnTo>
                      <a:pt x="2973" y="283"/>
                    </a:lnTo>
                    <a:lnTo>
                      <a:pt x="2977" y="279"/>
                    </a:lnTo>
                    <a:lnTo>
                      <a:pt x="2981" y="276"/>
                    </a:lnTo>
                    <a:lnTo>
                      <a:pt x="2985" y="273"/>
                    </a:lnTo>
                    <a:lnTo>
                      <a:pt x="2989" y="273"/>
                    </a:lnTo>
                    <a:lnTo>
                      <a:pt x="2993" y="268"/>
                    </a:lnTo>
                    <a:lnTo>
                      <a:pt x="2997" y="265"/>
                    </a:lnTo>
                    <a:lnTo>
                      <a:pt x="3001" y="262"/>
                    </a:lnTo>
                    <a:lnTo>
                      <a:pt x="3005" y="260"/>
                    </a:lnTo>
                    <a:lnTo>
                      <a:pt x="3008" y="259"/>
                    </a:lnTo>
                    <a:lnTo>
                      <a:pt x="3012" y="255"/>
                    </a:lnTo>
                    <a:lnTo>
                      <a:pt x="3016" y="253"/>
                    </a:lnTo>
                    <a:lnTo>
                      <a:pt x="3020" y="250"/>
                    </a:lnTo>
                    <a:lnTo>
                      <a:pt x="3024" y="247"/>
                    </a:lnTo>
                    <a:lnTo>
                      <a:pt x="3028" y="245"/>
                    </a:lnTo>
                    <a:lnTo>
                      <a:pt x="3032" y="242"/>
                    </a:lnTo>
                    <a:lnTo>
                      <a:pt x="3036" y="241"/>
                    </a:lnTo>
                    <a:lnTo>
                      <a:pt x="3040" y="236"/>
                    </a:lnTo>
                    <a:lnTo>
                      <a:pt x="3044" y="234"/>
                    </a:lnTo>
                    <a:lnTo>
                      <a:pt x="3048" y="233"/>
                    </a:lnTo>
                    <a:lnTo>
                      <a:pt x="3052" y="231"/>
                    </a:lnTo>
                    <a:lnTo>
                      <a:pt x="3056" y="227"/>
                    </a:lnTo>
                    <a:lnTo>
                      <a:pt x="3060" y="226"/>
                    </a:lnTo>
                    <a:lnTo>
                      <a:pt x="3064" y="224"/>
                    </a:lnTo>
                    <a:lnTo>
                      <a:pt x="3068" y="221"/>
                    </a:lnTo>
                    <a:lnTo>
                      <a:pt x="3072" y="219"/>
                    </a:lnTo>
                    <a:lnTo>
                      <a:pt x="3076" y="21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5" name="Line 4857"/>
              <p:cNvSpPr>
                <a:spLocks noChangeShapeType="1"/>
              </p:cNvSpPr>
              <p:nvPr/>
            </p:nvSpPr>
            <p:spPr bwMode="auto">
              <a:xfrm flipV="1">
                <a:off x="31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6" name="Line 4858"/>
              <p:cNvSpPr>
                <a:spLocks noChangeShapeType="1"/>
              </p:cNvSpPr>
              <p:nvPr/>
            </p:nvSpPr>
            <p:spPr bwMode="auto">
              <a:xfrm>
                <a:off x="311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7" name="Line 4859"/>
              <p:cNvSpPr>
                <a:spLocks noChangeShapeType="1"/>
              </p:cNvSpPr>
              <p:nvPr/>
            </p:nvSpPr>
            <p:spPr bwMode="auto">
              <a:xfrm flipV="1">
                <a:off x="311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8" name="Line 4860"/>
              <p:cNvSpPr>
                <a:spLocks noChangeShapeType="1"/>
              </p:cNvSpPr>
              <p:nvPr/>
            </p:nvSpPr>
            <p:spPr bwMode="auto">
              <a:xfrm flipV="1">
                <a:off x="3118" y="2014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09" name="Line 4861"/>
              <p:cNvSpPr>
                <a:spLocks noChangeShapeType="1"/>
              </p:cNvSpPr>
              <p:nvPr/>
            </p:nvSpPr>
            <p:spPr bwMode="auto">
              <a:xfrm>
                <a:off x="3121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0" name="Line 4862"/>
              <p:cNvSpPr>
                <a:spLocks noChangeShapeType="1"/>
              </p:cNvSpPr>
              <p:nvPr/>
            </p:nvSpPr>
            <p:spPr bwMode="auto">
              <a:xfrm flipV="1">
                <a:off x="312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1" name="Line 4863"/>
              <p:cNvSpPr>
                <a:spLocks noChangeShapeType="1"/>
              </p:cNvSpPr>
              <p:nvPr/>
            </p:nvSpPr>
            <p:spPr bwMode="auto">
              <a:xfrm>
                <a:off x="3125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2" name="Line 4864"/>
              <p:cNvSpPr>
                <a:spLocks noChangeShapeType="1"/>
              </p:cNvSpPr>
              <p:nvPr/>
            </p:nvSpPr>
            <p:spPr bwMode="auto">
              <a:xfrm flipV="1">
                <a:off x="3128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3" name="Freeform 4865"/>
              <p:cNvSpPr>
                <a:spLocks/>
              </p:cNvSpPr>
              <p:nvPr/>
            </p:nvSpPr>
            <p:spPr bwMode="auto">
              <a:xfrm flipV="1">
                <a:off x="3130" y="2009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4" y="3"/>
                    </a:lnTo>
                    <a:lnTo>
                      <a:pt x="8" y="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4" name="Line 4866"/>
              <p:cNvSpPr>
                <a:spLocks noChangeShapeType="1"/>
              </p:cNvSpPr>
              <p:nvPr/>
            </p:nvSpPr>
            <p:spPr bwMode="auto">
              <a:xfrm>
                <a:off x="3134" y="2009"/>
                <a:ext cx="3" cy="8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5" name="Line 4867"/>
              <p:cNvSpPr>
                <a:spLocks noChangeShapeType="1"/>
              </p:cNvSpPr>
              <p:nvPr/>
            </p:nvSpPr>
            <p:spPr bwMode="auto">
              <a:xfrm flipV="1">
                <a:off x="3137" y="2011"/>
                <a:ext cx="2" cy="6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6" name="Freeform 4868"/>
              <p:cNvSpPr>
                <a:spLocks/>
              </p:cNvSpPr>
              <p:nvPr/>
            </p:nvSpPr>
            <p:spPr bwMode="auto">
              <a:xfrm flipV="1">
                <a:off x="3139" y="907"/>
                <a:ext cx="1674" cy="1105"/>
              </a:xfrm>
              <a:custGeom>
                <a:avLst/>
                <a:gdLst/>
                <a:ahLst/>
                <a:cxnLst>
                  <a:cxn ang="0">
                    <a:pos x="43" y="13"/>
                  </a:cxn>
                  <a:cxn ang="0">
                    <a:pos x="91" y="42"/>
                  </a:cxn>
                  <a:cxn ang="0">
                    <a:pos x="138" y="75"/>
                  </a:cxn>
                  <a:cxn ang="0">
                    <a:pos x="185" y="113"/>
                  </a:cxn>
                  <a:cxn ang="0">
                    <a:pos x="233" y="170"/>
                  </a:cxn>
                  <a:cxn ang="0">
                    <a:pos x="280" y="232"/>
                  </a:cxn>
                  <a:cxn ang="0">
                    <a:pos x="327" y="299"/>
                  </a:cxn>
                  <a:cxn ang="0">
                    <a:pos x="374" y="378"/>
                  </a:cxn>
                  <a:cxn ang="0">
                    <a:pos x="422" y="463"/>
                  </a:cxn>
                  <a:cxn ang="0">
                    <a:pos x="469" y="564"/>
                  </a:cxn>
                  <a:cxn ang="0">
                    <a:pos x="516" y="660"/>
                  </a:cxn>
                  <a:cxn ang="0">
                    <a:pos x="564" y="764"/>
                  </a:cxn>
                  <a:cxn ang="0">
                    <a:pos x="611" y="868"/>
                  </a:cxn>
                  <a:cxn ang="0">
                    <a:pos x="658" y="981"/>
                  </a:cxn>
                  <a:cxn ang="0">
                    <a:pos x="706" y="1089"/>
                  </a:cxn>
                  <a:cxn ang="0">
                    <a:pos x="753" y="1196"/>
                  </a:cxn>
                  <a:cxn ang="0">
                    <a:pos x="800" y="1300"/>
                  </a:cxn>
                  <a:cxn ang="0">
                    <a:pos x="848" y="1397"/>
                  </a:cxn>
                  <a:cxn ang="0">
                    <a:pos x="895" y="1488"/>
                  </a:cxn>
                  <a:cxn ang="0">
                    <a:pos x="942" y="1570"/>
                  </a:cxn>
                  <a:cxn ang="0">
                    <a:pos x="989" y="1648"/>
                  </a:cxn>
                  <a:cxn ang="0">
                    <a:pos x="1037" y="1716"/>
                  </a:cxn>
                  <a:cxn ang="0">
                    <a:pos x="1084" y="1774"/>
                  </a:cxn>
                  <a:cxn ang="0">
                    <a:pos x="1131" y="1820"/>
                  </a:cxn>
                  <a:cxn ang="0">
                    <a:pos x="1179" y="1863"/>
                  </a:cxn>
                  <a:cxn ang="0">
                    <a:pos x="1226" y="1894"/>
                  </a:cxn>
                  <a:cxn ang="0">
                    <a:pos x="1273" y="1905"/>
                  </a:cxn>
                  <a:cxn ang="0">
                    <a:pos x="1321" y="1902"/>
                  </a:cxn>
                  <a:cxn ang="0">
                    <a:pos x="1368" y="1907"/>
                  </a:cxn>
                  <a:cxn ang="0">
                    <a:pos x="1415" y="1905"/>
                  </a:cxn>
                  <a:cxn ang="0">
                    <a:pos x="1463" y="1878"/>
                  </a:cxn>
                  <a:cxn ang="0">
                    <a:pos x="1510" y="1845"/>
                  </a:cxn>
                  <a:cxn ang="0">
                    <a:pos x="1557" y="1814"/>
                  </a:cxn>
                  <a:cxn ang="0">
                    <a:pos x="1604" y="1765"/>
                  </a:cxn>
                  <a:cxn ang="0">
                    <a:pos x="1652" y="1716"/>
                  </a:cxn>
                  <a:cxn ang="0">
                    <a:pos x="1699" y="1654"/>
                  </a:cxn>
                  <a:cxn ang="0">
                    <a:pos x="1746" y="1597"/>
                  </a:cxn>
                  <a:cxn ang="0">
                    <a:pos x="1794" y="1530"/>
                  </a:cxn>
                  <a:cxn ang="0">
                    <a:pos x="1841" y="1466"/>
                  </a:cxn>
                  <a:cxn ang="0">
                    <a:pos x="1888" y="1400"/>
                  </a:cxn>
                  <a:cxn ang="0">
                    <a:pos x="1936" y="1329"/>
                  </a:cxn>
                  <a:cxn ang="0">
                    <a:pos x="1983" y="1251"/>
                  </a:cxn>
                  <a:cxn ang="0">
                    <a:pos x="2030" y="1180"/>
                  </a:cxn>
                  <a:cxn ang="0">
                    <a:pos x="2078" y="1109"/>
                  </a:cxn>
                  <a:cxn ang="0">
                    <a:pos x="2125" y="1034"/>
                  </a:cxn>
                  <a:cxn ang="0">
                    <a:pos x="2172" y="961"/>
                  </a:cxn>
                  <a:cxn ang="0">
                    <a:pos x="2220" y="894"/>
                  </a:cxn>
                  <a:cxn ang="0">
                    <a:pos x="2267" y="824"/>
                  </a:cxn>
                  <a:cxn ang="0">
                    <a:pos x="2314" y="764"/>
                  </a:cxn>
                  <a:cxn ang="0">
                    <a:pos x="2361" y="697"/>
                  </a:cxn>
                  <a:cxn ang="0">
                    <a:pos x="2409" y="644"/>
                  </a:cxn>
                  <a:cxn ang="0">
                    <a:pos x="2456" y="582"/>
                  </a:cxn>
                  <a:cxn ang="0">
                    <a:pos x="2503" y="527"/>
                  </a:cxn>
                  <a:cxn ang="0">
                    <a:pos x="2551" y="478"/>
                  </a:cxn>
                  <a:cxn ang="0">
                    <a:pos x="2598" y="434"/>
                  </a:cxn>
                  <a:cxn ang="0">
                    <a:pos x="2645" y="385"/>
                  </a:cxn>
                  <a:cxn ang="0">
                    <a:pos x="2693" y="345"/>
                  </a:cxn>
                  <a:cxn ang="0">
                    <a:pos x="2740" y="299"/>
                  </a:cxn>
                  <a:cxn ang="0">
                    <a:pos x="2787" y="265"/>
                  </a:cxn>
                  <a:cxn ang="0">
                    <a:pos x="2835" y="243"/>
                  </a:cxn>
                  <a:cxn ang="0">
                    <a:pos x="2882" y="212"/>
                  </a:cxn>
                </a:cxnLst>
                <a:rect l="0" t="0" r="r" b="b"/>
                <a:pathLst>
                  <a:path w="2906" h="1918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20" y="0"/>
                    </a:lnTo>
                    <a:lnTo>
                      <a:pt x="24" y="8"/>
                    </a:lnTo>
                    <a:lnTo>
                      <a:pt x="28" y="8"/>
                    </a:lnTo>
                    <a:lnTo>
                      <a:pt x="31" y="8"/>
                    </a:lnTo>
                    <a:lnTo>
                      <a:pt x="35" y="11"/>
                    </a:lnTo>
                    <a:lnTo>
                      <a:pt x="39" y="15"/>
                    </a:lnTo>
                    <a:lnTo>
                      <a:pt x="43" y="13"/>
                    </a:lnTo>
                    <a:lnTo>
                      <a:pt x="47" y="15"/>
                    </a:lnTo>
                    <a:lnTo>
                      <a:pt x="51" y="24"/>
                    </a:lnTo>
                    <a:lnTo>
                      <a:pt x="55" y="22"/>
                    </a:lnTo>
                    <a:lnTo>
                      <a:pt x="59" y="26"/>
                    </a:lnTo>
                    <a:lnTo>
                      <a:pt x="63" y="28"/>
                    </a:lnTo>
                    <a:lnTo>
                      <a:pt x="67" y="28"/>
                    </a:lnTo>
                    <a:lnTo>
                      <a:pt x="71" y="26"/>
                    </a:lnTo>
                    <a:lnTo>
                      <a:pt x="75" y="31"/>
                    </a:lnTo>
                    <a:lnTo>
                      <a:pt x="79" y="37"/>
                    </a:lnTo>
                    <a:lnTo>
                      <a:pt x="83" y="35"/>
                    </a:lnTo>
                    <a:lnTo>
                      <a:pt x="87" y="37"/>
                    </a:lnTo>
                    <a:lnTo>
                      <a:pt x="91" y="42"/>
                    </a:lnTo>
                    <a:lnTo>
                      <a:pt x="95" y="46"/>
                    </a:lnTo>
                    <a:lnTo>
                      <a:pt x="98" y="48"/>
                    </a:lnTo>
                    <a:lnTo>
                      <a:pt x="102" y="46"/>
                    </a:lnTo>
                    <a:lnTo>
                      <a:pt x="106" y="44"/>
                    </a:lnTo>
                    <a:lnTo>
                      <a:pt x="110" y="48"/>
                    </a:lnTo>
                    <a:lnTo>
                      <a:pt x="114" y="53"/>
                    </a:lnTo>
                    <a:lnTo>
                      <a:pt x="118" y="64"/>
                    </a:lnTo>
                    <a:lnTo>
                      <a:pt x="122" y="62"/>
                    </a:lnTo>
                    <a:lnTo>
                      <a:pt x="126" y="70"/>
                    </a:lnTo>
                    <a:lnTo>
                      <a:pt x="130" y="68"/>
                    </a:lnTo>
                    <a:lnTo>
                      <a:pt x="134" y="66"/>
                    </a:lnTo>
                    <a:lnTo>
                      <a:pt x="138" y="75"/>
                    </a:lnTo>
                    <a:lnTo>
                      <a:pt x="142" y="75"/>
                    </a:lnTo>
                    <a:lnTo>
                      <a:pt x="146" y="82"/>
                    </a:lnTo>
                    <a:lnTo>
                      <a:pt x="150" y="84"/>
                    </a:lnTo>
                    <a:lnTo>
                      <a:pt x="154" y="84"/>
                    </a:lnTo>
                    <a:lnTo>
                      <a:pt x="158" y="86"/>
                    </a:lnTo>
                    <a:lnTo>
                      <a:pt x="162" y="93"/>
                    </a:lnTo>
                    <a:lnTo>
                      <a:pt x="166" y="90"/>
                    </a:lnTo>
                    <a:lnTo>
                      <a:pt x="169" y="97"/>
                    </a:lnTo>
                    <a:lnTo>
                      <a:pt x="173" y="101"/>
                    </a:lnTo>
                    <a:lnTo>
                      <a:pt x="177" y="104"/>
                    </a:lnTo>
                    <a:lnTo>
                      <a:pt x="181" y="113"/>
                    </a:lnTo>
                    <a:lnTo>
                      <a:pt x="185" y="113"/>
                    </a:lnTo>
                    <a:lnTo>
                      <a:pt x="189" y="119"/>
                    </a:lnTo>
                    <a:lnTo>
                      <a:pt x="193" y="121"/>
                    </a:lnTo>
                    <a:lnTo>
                      <a:pt x="197" y="124"/>
                    </a:lnTo>
                    <a:lnTo>
                      <a:pt x="201" y="135"/>
                    </a:lnTo>
                    <a:lnTo>
                      <a:pt x="205" y="137"/>
                    </a:lnTo>
                    <a:lnTo>
                      <a:pt x="209" y="141"/>
                    </a:lnTo>
                    <a:lnTo>
                      <a:pt x="213" y="146"/>
                    </a:lnTo>
                    <a:lnTo>
                      <a:pt x="217" y="144"/>
                    </a:lnTo>
                    <a:lnTo>
                      <a:pt x="221" y="155"/>
                    </a:lnTo>
                    <a:lnTo>
                      <a:pt x="225" y="150"/>
                    </a:lnTo>
                    <a:lnTo>
                      <a:pt x="229" y="159"/>
                    </a:lnTo>
                    <a:lnTo>
                      <a:pt x="233" y="170"/>
                    </a:lnTo>
                    <a:lnTo>
                      <a:pt x="236" y="168"/>
                    </a:lnTo>
                    <a:lnTo>
                      <a:pt x="240" y="186"/>
                    </a:lnTo>
                    <a:lnTo>
                      <a:pt x="244" y="188"/>
                    </a:lnTo>
                    <a:lnTo>
                      <a:pt x="248" y="192"/>
                    </a:lnTo>
                    <a:lnTo>
                      <a:pt x="252" y="188"/>
                    </a:lnTo>
                    <a:lnTo>
                      <a:pt x="256" y="197"/>
                    </a:lnTo>
                    <a:lnTo>
                      <a:pt x="260" y="199"/>
                    </a:lnTo>
                    <a:lnTo>
                      <a:pt x="264" y="206"/>
                    </a:lnTo>
                    <a:lnTo>
                      <a:pt x="268" y="217"/>
                    </a:lnTo>
                    <a:lnTo>
                      <a:pt x="272" y="221"/>
                    </a:lnTo>
                    <a:lnTo>
                      <a:pt x="276" y="221"/>
                    </a:lnTo>
                    <a:lnTo>
                      <a:pt x="280" y="232"/>
                    </a:lnTo>
                    <a:lnTo>
                      <a:pt x="284" y="234"/>
                    </a:lnTo>
                    <a:lnTo>
                      <a:pt x="288" y="241"/>
                    </a:lnTo>
                    <a:lnTo>
                      <a:pt x="292" y="252"/>
                    </a:lnTo>
                    <a:lnTo>
                      <a:pt x="296" y="252"/>
                    </a:lnTo>
                    <a:lnTo>
                      <a:pt x="300" y="261"/>
                    </a:lnTo>
                    <a:lnTo>
                      <a:pt x="303" y="265"/>
                    </a:lnTo>
                    <a:lnTo>
                      <a:pt x="307" y="274"/>
                    </a:lnTo>
                    <a:lnTo>
                      <a:pt x="311" y="274"/>
                    </a:lnTo>
                    <a:lnTo>
                      <a:pt x="315" y="285"/>
                    </a:lnTo>
                    <a:lnTo>
                      <a:pt x="319" y="290"/>
                    </a:lnTo>
                    <a:lnTo>
                      <a:pt x="323" y="294"/>
                    </a:lnTo>
                    <a:lnTo>
                      <a:pt x="327" y="299"/>
                    </a:lnTo>
                    <a:lnTo>
                      <a:pt x="331" y="303"/>
                    </a:lnTo>
                    <a:lnTo>
                      <a:pt x="335" y="312"/>
                    </a:lnTo>
                    <a:lnTo>
                      <a:pt x="339" y="325"/>
                    </a:lnTo>
                    <a:lnTo>
                      <a:pt x="343" y="325"/>
                    </a:lnTo>
                    <a:lnTo>
                      <a:pt x="347" y="336"/>
                    </a:lnTo>
                    <a:lnTo>
                      <a:pt x="351" y="343"/>
                    </a:lnTo>
                    <a:lnTo>
                      <a:pt x="355" y="347"/>
                    </a:lnTo>
                    <a:lnTo>
                      <a:pt x="359" y="352"/>
                    </a:lnTo>
                    <a:lnTo>
                      <a:pt x="363" y="356"/>
                    </a:lnTo>
                    <a:lnTo>
                      <a:pt x="367" y="367"/>
                    </a:lnTo>
                    <a:lnTo>
                      <a:pt x="371" y="372"/>
                    </a:lnTo>
                    <a:lnTo>
                      <a:pt x="374" y="378"/>
                    </a:lnTo>
                    <a:lnTo>
                      <a:pt x="378" y="385"/>
                    </a:lnTo>
                    <a:lnTo>
                      <a:pt x="382" y="392"/>
                    </a:lnTo>
                    <a:lnTo>
                      <a:pt x="386" y="405"/>
                    </a:lnTo>
                    <a:lnTo>
                      <a:pt x="390" y="407"/>
                    </a:lnTo>
                    <a:lnTo>
                      <a:pt x="394" y="414"/>
                    </a:lnTo>
                    <a:lnTo>
                      <a:pt x="398" y="423"/>
                    </a:lnTo>
                    <a:lnTo>
                      <a:pt x="402" y="427"/>
                    </a:lnTo>
                    <a:lnTo>
                      <a:pt x="406" y="436"/>
                    </a:lnTo>
                    <a:lnTo>
                      <a:pt x="410" y="445"/>
                    </a:lnTo>
                    <a:lnTo>
                      <a:pt x="414" y="454"/>
                    </a:lnTo>
                    <a:lnTo>
                      <a:pt x="418" y="460"/>
                    </a:lnTo>
                    <a:lnTo>
                      <a:pt x="422" y="463"/>
                    </a:lnTo>
                    <a:lnTo>
                      <a:pt x="426" y="471"/>
                    </a:lnTo>
                    <a:lnTo>
                      <a:pt x="430" y="485"/>
                    </a:lnTo>
                    <a:lnTo>
                      <a:pt x="434" y="485"/>
                    </a:lnTo>
                    <a:lnTo>
                      <a:pt x="438" y="494"/>
                    </a:lnTo>
                    <a:lnTo>
                      <a:pt x="441" y="502"/>
                    </a:lnTo>
                    <a:lnTo>
                      <a:pt x="445" y="518"/>
                    </a:lnTo>
                    <a:lnTo>
                      <a:pt x="449" y="522"/>
                    </a:lnTo>
                    <a:lnTo>
                      <a:pt x="453" y="529"/>
                    </a:lnTo>
                    <a:lnTo>
                      <a:pt x="457" y="533"/>
                    </a:lnTo>
                    <a:lnTo>
                      <a:pt x="461" y="542"/>
                    </a:lnTo>
                    <a:lnTo>
                      <a:pt x="465" y="556"/>
                    </a:lnTo>
                    <a:lnTo>
                      <a:pt x="469" y="564"/>
                    </a:lnTo>
                    <a:lnTo>
                      <a:pt x="473" y="569"/>
                    </a:lnTo>
                    <a:lnTo>
                      <a:pt x="477" y="573"/>
                    </a:lnTo>
                    <a:lnTo>
                      <a:pt x="481" y="582"/>
                    </a:lnTo>
                    <a:lnTo>
                      <a:pt x="485" y="587"/>
                    </a:lnTo>
                    <a:lnTo>
                      <a:pt x="489" y="600"/>
                    </a:lnTo>
                    <a:lnTo>
                      <a:pt x="493" y="607"/>
                    </a:lnTo>
                    <a:lnTo>
                      <a:pt x="497" y="624"/>
                    </a:lnTo>
                    <a:lnTo>
                      <a:pt x="501" y="633"/>
                    </a:lnTo>
                    <a:lnTo>
                      <a:pt x="505" y="633"/>
                    </a:lnTo>
                    <a:lnTo>
                      <a:pt x="509" y="638"/>
                    </a:lnTo>
                    <a:lnTo>
                      <a:pt x="512" y="651"/>
                    </a:lnTo>
                    <a:lnTo>
                      <a:pt x="516" y="660"/>
                    </a:lnTo>
                    <a:lnTo>
                      <a:pt x="520" y="673"/>
                    </a:lnTo>
                    <a:lnTo>
                      <a:pt x="524" y="680"/>
                    </a:lnTo>
                    <a:lnTo>
                      <a:pt x="528" y="691"/>
                    </a:lnTo>
                    <a:lnTo>
                      <a:pt x="532" y="697"/>
                    </a:lnTo>
                    <a:lnTo>
                      <a:pt x="536" y="704"/>
                    </a:lnTo>
                    <a:lnTo>
                      <a:pt x="540" y="711"/>
                    </a:lnTo>
                    <a:lnTo>
                      <a:pt x="544" y="719"/>
                    </a:lnTo>
                    <a:lnTo>
                      <a:pt x="548" y="728"/>
                    </a:lnTo>
                    <a:lnTo>
                      <a:pt x="552" y="746"/>
                    </a:lnTo>
                    <a:lnTo>
                      <a:pt x="556" y="744"/>
                    </a:lnTo>
                    <a:lnTo>
                      <a:pt x="560" y="759"/>
                    </a:lnTo>
                    <a:lnTo>
                      <a:pt x="564" y="764"/>
                    </a:lnTo>
                    <a:lnTo>
                      <a:pt x="568" y="779"/>
                    </a:lnTo>
                    <a:lnTo>
                      <a:pt x="572" y="788"/>
                    </a:lnTo>
                    <a:lnTo>
                      <a:pt x="576" y="795"/>
                    </a:lnTo>
                    <a:lnTo>
                      <a:pt x="579" y="801"/>
                    </a:lnTo>
                    <a:lnTo>
                      <a:pt x="583" y="810"/>
                    </a:lnTo>
                    <a:lnTo>
                      <a:pt x="587" y="819"/>
                    </a:lnTo>
                    <a:lnTo>
                      <a:pt x="591" y="828"/>
                    </a:lnTo>
                    <a:lnTo>
                      <a:pt x="595" y="832"/>
                    </a:lnTo>
                    <a:lnTo>
                      <a:pt x="599" y="846"/>
                    </a:lnTo>
                    <a:lnTo>
                      <a:pt x="603" y="855"/>
                    </a:lnTo>
                    <a:lnTo>
                      <a:pt x="607" y="861"/>
                    </a:lnTo>
                    <a:lnTo>
                      <a:pt x="611" y="868"/>
                    </a:lnTo>
                    <a:lnTo>
                      <a:pt x="615" y="883"/>
                    </a:lnTo>
                    <a:lnTo>
                      <a:pt x="619" y="897"/>
                    </a:lnTo>
                    <a:lnTo>
                      <a:pt x="623" y="903"/>
                    </a:lnTo>
                    <a:lnTo>
                      <a:pt x="627" y="910"/>
                    </a:lnTo>
                    <a:lnTo>
                      <a:pt x="631" y="919"/>
                    </a:lnTo>
                    <a:lnTo>
                      <a:pt x="635" y="926"/>
                    </a:lnTo>
                    <a:lnTo>
                      <a:pt x="639" y="934"/>
                    </a:lnTo>
                    <a:lnTo>
                      <a:pt x="643" y="950"/>
                    </a:lnTo>
                    <a:lnTo>
                      <a:pt x="646" y="959"/>
                    </a:lnTo>
                    <a:lnTo>
                      <a:pt x="650" y="963"/>
                    </a:lnTo>
                    <a:lnTo>
                      <a:pt x="654" y="972"/>
                    </a:lnTo>
                    <a:lnTo>
                      <a:pt x="658" y="981"/>
                    </a:lnTo>
                    <a:lnTo>
                      <a:pt x="662" y="994"/>
                    </a:lnTo>
                    <a:lnTo>
                      <a:pt x="666" y="1001"/>
                    </a:lnTo>
                    <a:lnTo>
                      <a:pt x="670" y="1007"/>
                    </a:lnTo>
                    <a:lnTo>
                      <a:pt x="674" y="1012"/>
                    </a:lnTo>
                    <a:lnTo>
                      <a:pt x="678" y="1025"/>
                    </a:lnTo>
                    <a:lnTo>
                      <a:pt x="682" y="1036"/>
                    </a:lnTo>
                    <a:lnTo>
                      <a:pt x="686" y="1045"/>
                    </a:lnTo>
                    <a:lnTo>
                      <a:pt x="690" y="1047"/>
                    </a:lnTo>
                    <a:lnTo>
                      <a:pt x="694" y="1061"/>
                    </a:lnTo>
                    <a:lnTo>
                      <a:pt x="698" y="1074"/>
                    </a:lnTo>
                    <a:lnTo>
                      <a:pt x="702" y="1074"/>
                    </a:lnTo>
                    <a:lnTo>
                      <a:pt x="706" y="1089"/>
                    </a:lnTo>
                    <a:lnTo>
                      <a:pt x="710" y="1096"/>
                    </a:lnTo>
                    <a:lnTo>
                      <a:pt x="714" y="1105"/>
                    </a:lnTo>
                    <a:lnTo>
                      <a:pt x="717" y="1120"/>
                    </a:lnTo>
                    <a:lnTo>
                      <a:pt x="721" y="1123"/>
                    </a:lnTo>
                    <a:lnTo>
                      <a:pt x="725" y="1140"/>
                    </a:lnTo>
                    <a:lnTo>
                      <a:pt x="729" y="1143"/>
                    </a:lnTo>
                    <a:lnTo>
                      <a:pt x="733" y="1147"/>
                    </a:lnTo>
                    <a:lnTo>
                      <a:pt x="737" y="1163"/>
                    </a:lnTo>
                    <a:lnTo>
                      <a:pt x="741" y="1176"/>
                    </a:lnTo>
                    <a:lnTo>
                      <a:pt x="745" y="1178"/>
                    </a:lnTo>
                    <a:lnTo>
                      <a:pt x="749" y="1185"/>
                    </a:lnTo>
                    <a:lnTo>
                      <a:pt x="753" y="1196"/>
                    </a:lnTo>
                    <a:lnTo>
                      <a:pt x="757" y="1205"/>
                    </a:lnTo>
                    <a:lnTo>
                      <a:pt x="761" y="1209"/>
                    </a:lnTo>
                    <a:lnTo>
                      <a:pt x="765" y="1225"/>
                    </a:lnTo>
                    <a:lnTo>
                      <a:pt x="769" y="1225"/>
                    </a:lnTo>
                    <a:lnTo>
                      <a:pt x="773" y="1236"/>
                    </a:lnTo>
                    <a:lnTo>
                      <a:pt x="777" y="1249"/>
                    </a:lnTo>
                    <a:lnTo>
                      <a:pt x="781" y="1258"/>
                    </a:lnTo>
                    <a:lnTo>
                      <a:pt x="784" y="1258"/>
                    </a:lnTo>
                    <a:lnTo>
                      <a:pt x="788" y="1271"/>
                    </a:lnTo>
                    <a:lnTo>
                      <a:pt x="792" y="1280"/>
                    </a:lnTo>
                    <a:lnTo>
                      <a:pt x="796" y="1293"/>
                    </a:lnTo>
                    <a:lnTo>
                      <a:pt x="800" y="1300"/>
                    </a:lnTo>
                    <a:lnTo>
                      <a:pt x="804" y="1300"/>
                    </a:lnTo>
                    <a:lnTo>
                      <a:pt x="808" y="1315"/>
                    </a:lnTo>
                    <a:lnTo>
                      <a:pt x="812" y="1326"/>
                    </a:lnTo>
                    <a:lnTo>
                      <a:pt x="816" y="1331"/>
                    </a:lnTo>
                    <a:lnTo>
                      <a:pt x="820" y="1342"/>
                    </a:lnTo>
                    <a:lnTo>
                      <a:pt x="824" y="1349"/>
                    </a:lnTo>
                    <a:lnTo>
                      <a:pt x="828" y="1357"/>
                    </a:lnTo>
                    <a:lnTo>
                      <a:pt x="832" y="1371"/>
                    </a:lnTo>
                    <a:lnTo>
                      <a:pt x="836" y="1373"/>
                    </a:lnTo>
                    <a:lnTo>
                      <a:pt x="840" y="1382"/>
                    </a:lnTo>
                    <a:lnTo>
                      <a:pt x="844" y="1397"/>
                    </a:lnTo>
                    <a:lnTo>
                      <a:pt x="848" y="1397"/>
                    </a:lnTo>
                    <a:lnTo>
                      <a:pt x="851" y="1404"/>
                    </a:lnTo>
                    <a:lnTo>
                      <a:pt x="855" y="1417"/>
                    </a:lnTo>
                    <a:lnTo>
                      <a:pt x="859" y="1420"/>
                    </a:lnTo>
                    <a:lnTo>
                      <a:pt x="863" y="1435"/>
                    </a:lnTo>
                    <a:lnTo>
                      <a:pt x="867" y="1437"/>
                    </a:lnTo>
                    <a:lnTo>
                      <a:pt x="871" y="1437"/>
                    </a:lnTo>
                    <a:lnTo>
                      <a:pt x="875" y="1455"/>
                    </a:lnTo>
                    <a:lnTo>
                      <a:pt x="879" y="1462"/>
                    </a:lnTo>
                    <a:lnTo>
                      <a:pt x="883" y="1473"/>
                    </a:lnTo>
                    <a:lnTo>
                      <a:pt x="887" y="1473"/>
                    </a:lnTo>
                    <a:lnTo>
                      <a:pt x="891" y="1479"/>
                    </a:lnTo>
                    <a:lnTo>
                      <a:pt x="895" y="1488"/>
                    </a:lnTo>
                    <a:lnTo>
                      <a:pt x="899" y="1499"/>
                    </a:lnTo>
                    <a:lnTo>
                      <a:pt x="903" y="1506"/>
                    </a:lnTo>
                    <a:lnTo>
                      <a:pt x="907" y="1519"/>
                    </a:lnTo>
                    <a:lnTo>
                      <a:pt x="911" y="1517"/>
                    </a:lnTo>
                    <a:lnTo>
                      <a:pt x="915" y="1526"/>
                    </a:lnTo>
                    <a:lnTo>
                      <a:pt x="919" y="1532"/>
                    </a:lnTo>
                    <a:lnTo>
                      <a:pt x="922" y="1537"/>
                    </a:lnTo>
                    <a:lnTo>
                      <a:pt x="926" y="1550"/>
                    </a:lnTo>
                    <a:lnTo>
                      <a:pt x="930" y="1552"/>
                    </a:lnTo>
                    <a:lnTo>
                      <a:pt x="934" y="1563"/>
                    </a:lnTo>
                    <a:lnTo>
                      <a:pt x="938" y="1561"/>
                    </a:lnTo>
                    <a:lnTo>
                      <a:pt x="942" y="1570"/>
                    </a:lnTo>
                    <a:lnTo>
                      <a:pt x="946" y="1583"/>
                    </a:lnTo>
                    <a:lnTo>
                      <a:pt x="950" y="1586"/>
                    </a:lnTo>
                    <a:lnTo>
                      <a:pt x="954" y="1595"/>
                    </a:lnTo>
                    <a:lnTo>
                      <a:pt x="958" y="1595"/>
                    </a:lnTo>
                    <a:lnTo>
                      <a:pt x="962" y="1608"/>
                    </a:lnTo>
                    <a:lnTo>
                      <a:pt x="966" y="1617"/>
                    </a:lnTo>
                    <a:lnTo>
                      <a:pt x="970" y="1619"/>
                    </a:lnTo>
                    <a:lnTo>
                      <a:pt x="974" y="1628"/>
                    </a:lnTo>
                    <a:lnTo>
                      <a:pt x="978" y="1637"/>
                    </a:lnTo>
                    <a:lnTo>
                      <a:pt x="982" y="1637"/>
                    </a:lnTo>
                    <a:lnTo>
                      <a:pt x="986" y="1643"/>
                    </a:lnTo>
                    <a:lnTo>
                      <a:pt x="989" y="1648"/>
                    </a:lnTo>
                    <a:lnTo>
                      <a:pt x="993" y="1652"/>
                    </a:lnTo>
                    <a:lnTo>
                      <a:pt x="997" y="1663"/>
                    </a:lnTo>
                    <a:lnTo>
                      <a:pt x="1001" y="1663"/>
                    </a:lnTo>
                    <a:lnTo>
                      <a:pt x="1005" y="1672"/>
                    </a:lnTo>
                    <a:lnTo>
                      <a:pt x="1009" y="1672"/>
                    </a:lnTo>
                    <a:lnTo>
                      <a:pt x="1013" y="1688"/>
                    </a:lnTo>
                    <a:lnTo>
                      <a:pt x="1017" y="1685"/>
                    </a:lnTo>
                    <a:lnTo>
                      <a:pt x="1021" y="1692"/>
                    </a:lnTo>
                    <a:lnTo>
                      <a:pt x="1025" y="1699"/>
                    </a:lnTo>
                    <a:lnTo>
                      <a:pt x="1029" y="1705"/>
                    </a:lnTo>
                    <a:lnTo>
                      <a:pt x="1033" y="1705"/>
                    </a:lnTo>
                    <a:lnTo>
                      <a:pt x="1037" y="1716"/>
                    </a:lnTo>
                    <a:lnTo>
                      <a:pt x="1041" y="1719"/>
                    </a:lnTo>
                    <a:lnTo>
                      <a:pt x="1045" y="1725"/>
                    </a:lnTo>
                    <a:lnTo>
                      <a:pt x="1049" y="1734"/>
                    </a:lnTo>
                    <a:lnTo>
                      <a:pt x="1053" y="1741"/>
                    </a:lnTo>
                    <a:lnTo>
                      <a:pt x="1057" y="1741"/>
                    </a:lnTo>
                    <a:lnTo>
                      <a:pt x="1060" y="1743"/>
                    </a:lnTo>
                    <a:lnTo>
                      <a:pt x="1064" y="1750"/>
                    </a:lnTo>
                    <a:lnTo>
                      <a:pt x="1068" y="1758"/>
                    </a:lnTo>
                    <a:lnTo>
                      <a:pt x="1072" y="1756"/>
                    </a:lnTo>
                    <a:lnTo>
                      <a:pt x="1076" y="1758"/>
                    </a:lnTo>
                    <a:lnTo>
                      <a:pt x="1080" y="1770"/>
                    </a:lnTo>
                    <a:lnTo>
                      <a:pt x="1084" y="1774"/>
                    </a:lnTo>
                    <a:lnTo>
                      <a:pt x="1088" y="1785"/>
                    </a:lnTo>
                    <a:lnTo>
                      <a:pt x="1092" y="1787"/>
                    </a:lnTo>
                    <a:lnTo>
                      <a:pt x="1096" y="1794"/>
                    </a:lnTo>
                    <a:lnTo>
                      <a:pt x="1100" y="1789"/>
                    </a:lnTo>
                    <a:lnTo>
                      <a:pt x="1104" y="1794"/>
                    </a:lnTo>
                    <a:lnTo>
                      <a:pt x="1108" y="1798"/>
                    </a:lnTo>
                    <a:lnTo>
                      <a:pt x="1112" y="1805"/>
                    </a:lnTo>
                    <a:lnTo>
                      <a:pt x="1116" y="1809"/>
                    </a:lnTo>
                    <a:lnTo>
                      <a:pt x="1120" y="1807"/>
                    </a:lnTo>
                    <a:lnTo>
                      <a:pt x="1124" y="1820"/>
                    </a:lnTo>
                    <a:lnTo>
                      <a:pt x="1127" y="1825"/>
                    </a:lnTo>
                    <a:lnTo>
                      <a:pt x="1131" y="1820"/>
                    </a:lnTo>
                    <a:lnTo>
                      <a:pt x="1135" y="1827"/>
                    </a:lnTo>
                    <a:lnTo>
                      <a:pt x="1139" y="1827"/>
                    </a:lnTo>
                    <a:lnTo>
                      <a:pt x="1143" y="1834"/>
                    </a:lnTo>
                    <a:lnTo>
                      <a:pt x="1147" y="1843"/>
                    </a:lnTo>
                    <a:lnTo>
                      <a:pt x="1151" y="1838"/>
                    </a:lnTo>
                    <a:lnTo>
                      <a:pt x="1155" y="1836"/>
                    </a:lnTo>
                    <a:lnTo>
                      <a:pt x="1159" y="1849"/>
                    </a:lnTo>
                    <a:lnTo>
                      <a:pt x="1163" y="1849"/>
                    </a:lnTo>
                    <a:lnTo>
                      <a:pt x="1167" y="1851"/>
                    </a:lnTo>
                    <a:lnTo>
                      <a:pt x="1171" y="1856"/>
                    </a:lnTo>
                    <a:lnTo>
                      <a:pt x="1175" y="1858"/>
                    </a:lnTo>
                    <a:lnTo>
                      <a:pt x="1179" y="1863"/>
                    </a:lnTo>
                    <a:lnTo>
                      <a:pt x="1183" y="1871"/>
                    </a:lnTo>
                    <a:lnTo>
                      <a:pt x="1187" y="1869"/>
                    </a:lnTo>
                    <a:lnTo>
                      <a:pt x="1191" y="1871"/>
                    </a:lnTo>
                    <a:lnTo>
                      <a:pt x="1194" y="1874"/>
                    </a:lnTo>
                    <a:lnTo>
                      <a:pt x="1198" y="1876"/>
                    </a:lnTo>
                    <a:lnTo>
                      <a:pt x="1202" y="1871"/>
                    </a:lnTo>
                    <a:lnTo>
                      <a:pt x="1206" y="1878"/>
                    </a:lnTo>
                    <a:lnTo>
                      <a:pt x="1210" y="1882"/>
                    </a:lnTo>
                    <a:lnTo>
                      <a:pt x="1214" y="1882"/>
                    </a:lnTo>
                    <a:lnTo>
                      <a:pt x="1218" y="1887"/>
                    </a:lnTo>
                    <a:lnTo>
                      <a:pt x="1222" y="1885"/>
                    </a:lnTo>
                    <a:lnTo>
                      <a:pt x="1226" y="1894"/>
                    </a:lnTo>
                    <a:lnTo>
                      <a:pt x="1230" y="1889"/>
                    </a:lnTo>
                    <a:lnTo>
                      <a:pt x="1234" y="1891"/>
                    </a:lnTo>
                    <a:lnTo>
                      <a:pt x="1238" y="1896"/>
                    </a:lnTo>
                    <a:lnTo>
                      <a:pt x="1242" y="1894"/>
                    </a:lnTo>
                    <a:lnTo>
                      <a:pt x="1246" y="1896"/>
                    </a:lnTo>
                    <a:lnTo>
                      <a:pt x="1250" y="1889"/>
                    </a:lnTo>
                    <a:lnTo>
                      <a:pt x="1254" y="1900"/>
                    </a:lnTo>
                    <a:lnTo>
                      <a:pt x="1258" y="1900"/>
                    </a:lnTo>
                    <a:lnTo>
                      <a:pt x="1262" y="1905"/>
                    </a:lnTo>
                    <a:lnTo>
                      <a:pt x="1265" y="1909"/>
                    </a:lnTo>
                    <a:lnTo>
                      <a:pt x="1269" y="1907"/>
                    </a:lnTo>
                    <a:lnTo>
                      <a:pt x="1273" y="1905"/>
                    </a:lnTo>
                    <a:lnTo>
                      <a:pt x="1277" y="1905"/>
                    </a:lnTo>
                    <a:lnTo>
                      <a:pt x="1281" y="1909"/>
                    </a:lnTo>
                    <a:lnTo>
                      <a:pt x="1285" y="1913"/>
                    </a:lnTo>
                    <a:lnTo>
                      <a:pt x="1289" y="1907"/>
                    </a:lnTo>
                    <a:lnTo>
                      <a:pt x="1293" y="1913"/>
                    </a:lnTo>
                    <a:lnTo>
                      <a:pt x="1297" y="1909"/>
                    </a:lnTo>
                    <a:lnTo>
                      <a:pt x="1301" y="1902"/>
                    </a:lnTo>
                    <a:lnTo>
                      <a:pt x="1305" y="1905"/>
                    </a:lnTo>
                    <a:lnTo>
                      <a:pt x="1309" y="1911"/>
                    </a:lnTo>
                    <a:lnTo>
                      <a:pt x="1313" y="1909"/>
                    </a:lnTo>
                    <a:lnTo>
                      <a:pt x="1317" y="1911"/>
                    </a:lnTo>
                    <a:lnTo>
                      <a:pt x="1321" y="1902"/>
                    </a:lnTo>
                    <a:lnTo>
                      <a:pt x="1325" y="1918"/>
                    </a:lnTo>
                    <a:lnTo>
                      <a:pt x="1329" y="1907"/>
                    </a:lnTo>
                    <a:lnTo>
                      <a:pt x="1332" y="1909"/>
                    </a:lnTo>
                    <a:lnTo>
                      <a:pt x="1336" y="1911"/>
                    </a:lnTo>
                    <a:lnTo>
                      <a:pt x="1340" y="1909"/>
                    </a:lnTo>
                    <a:lnTo>
                      <a:pt x="1344" y="1909"/>
                    </a:lnTo>
                    <a:lnTo>
                      <a:pt x="1348" y="1918"/>
                    </a:lnTo>
                    <a:lnTo>
                      <a:pt x="1352" y="1902"/>
                    </a:lnTo>
                    <a:lnTo>
                      <a:pt x="1356" y="1905"/>
                    </a:lnTo>
                    <a:lnTo>
                      <a:pt x="1360" y="1907"/>
                    </a:lnTo>
                    <a:lnTo>
                      <a:pt x="1364" y="1913"/>
                    </a:lnTo>
                    <a:lnTo>
                      <a:pt x="1368" y="1907"/>
                    </a:lnTo>
                    <a:lnTo>
                      <a:pt x="1372" y="1913"/>
                    </a:lnTo>
                    <a:lnTo>
                      <a:pt x="1376" y="1916"/>
                    </a:lnTo>
                    <a:lnTo>
                      <a:pt x="1380" y="1911"/>
                    </a:lnTo>
                    <a:lnTo>
                      <a:pt x="1384" y="1909"/>
                    </a:lnTo>
                    <a:lnTo>
                      <a:pt x="1388" y="1900"/>
                    </a:lnTo>
                    <a:lnTo>
                      <a:pt x="1392" y="1902"/>
                    </a:lnTo>
                    <a:lnTo>
                      <a:pt x="1396" y="1905"/>
                    </a:lnTo>
                    <a:lnTo>
                      <a:pt x="1399" y="1907"/>
                    </a:lnTo>
                    <a:lnTo>
                      <a:pt x="1403" y="1902"/>
                    </a:lnTo>
                    <a:lnTo>
                      <a:pt x="1407" y="1896"/>
                    </a:lnTo>
                    <a:lnTo>
                      <a:pt x="1411" y="1898"/>
                    </a:lnTo>
                    <a:lnTo>
                      <a:pt x="1415" y="1905"/>
                    </a:lnTo>
                    <a:lnTo>
                      <a:pt x="1419" y="1896"/>
                    </a:lnTo>
                    <a:lnTo>
                      <a:pt x="1423" y="1894"/>
                    </a:lnTo>
                    <a:lnTo>
                      <a:pt x="1427" y="1891"/>
                    </a:lnTo>
                    <a:lnTo>
                      <a:pt x="1431" y="1891"/>
                    </a:lnTo>
                    <a:lnTo>
                      <a:pt x="1435" y="1894"/>
                    </a:lnTo>
                    <a:lnTo>
                      <a:pt x="1439" y="1887"/>
                    </a:lnTo>
                    <a:lnTo>
                      <a:pt x="1443" y="1882"/>
                    </a:lnTo>
                    <a:lnTo>
                      <a:pt x="1447" y="1882"/>
                    </a:lnTo>
                    <a:lnTo>
                      <a:pt x="1451" y="1878"/>
                    </a:lnTo>
                    <a:lnTo>
                      <a:pt x="1455" y="1878"/>
                    </a:lnTo>
                    <a:lnTo>
                      <a:pt x="1459" y="1876"/>
                    </a:lnTo>
                    <a:lnTo>
                      <a:pt x="1463" y="1878"/>
                    </a:lnTo>
                    <a:lnTo>
                      <a:pt x="1467" y="1874"/>
                    </a:lnTo>
                    <a:lnTo>
                      <a:pt x="1470" y="1871"/>
                    </a:lnTo>
                    <a:lnTo>
                      <a:pt x="1474" y="1869"/>
                    </a:lnTo>
                    <a:lnTo>
                      <a:pt x="1478" y="1863"/>
                    </a:lnTo>
                    <a:lnTo>
                      <a:pt x="1482" y="1867"/>
                    </a:lnTo>
                    <a:lnTo>
                      <a:pt x="1486" y="1863"/>
                    </a:lnTo>
                    <a:lnTo>
                      <a:pt x="1490" y="1863"/>
                    </a:lnTo>
                    <a:lnTo>
                      <a:pt x="1494" y="1860"/>
                    </a:lnTo>
                    <a:lnTo>
                      <a:pt x="1498" y="1854"/>
                    </a:lnTo>
                    <a:lnTo>
                      <a:pt x="1502" y="1849"/>
                    </a:lnTo>
                    <a:lnTo>
                      <a:pt x="1506" y="1845"/>
                    </a:lnTo>
                    <a:lnTo>
                      <a:pt x="1510" y="1845"/>
                    </a:lnTo>
                    <a:lnTo>
                      <a:pt x="1514" y="1845"/>
                    </a:lnTo>
                    <a:lnTo>
                      <a:pt x="1518" y="1838"/>
                    </a:lnTo>
                    <a:lnTo>
                      <a:pt x="1522" y="1836"/>
                    </a:lnTo>
                    <a:lnTo>
                      <a:pt x="1526" y="1834"/>
                    </a:lnTo>
                    <a:lnTo>
                      <a:pt x="1530" y="1836"/>
                    </a:lnTo>
                    <a:lnTo>
                      <a:pt x="1534" y="1834"/>
                    </a:lnTo>
                    <a:lnTo>
                      <a:pt x="1537" y="1823"/>
                    </a:lnTo>
                    <a:lnTo>
                      <a:pt x="1541" y="1827"/>
                    </a:lnTo>
                    <a:lnTo>
                      <a:pt x="1545" y="1825"/>
                    </a:lnTo>
                    <a:lnTo>
                      <a:pt x="1549" y="1814"/>
                    </a:lnTo>
                    <a:lnTo>
                      <a:pt x="1553" y="1809"/>
                    </a:lnTo>
                    <a:lnTo>
                      <a:pt x="1557" y="1814"/>
                    </a:lnTo>
                    <a:lnTo>
                      <a:pt x="1561" y="1805"/>
                    </a:lnTo>
                    <a:lnTo>
                      <a:pt x="1565" y="1805"/>
                    </a:lnTo>
                    <a:lnTo>
                      <a:pt x="1569" y="1803"/>
                    </a:lnTo>
                    <a:lnTo>
                      <a:pt x="1573" y="1796"/>
                    </a:lnTo>
                    <a:lnTo>
                      <a:pt x="1577" y="1787"/>
                    </a:lnTo>
                    <a:lnTo>
                      <a:pt x="1581" y="1789"/>
                    </a:lnTo>
                    <a:lnTo>
                      <a:pt x="1585" y="1781"/>
                    </a:lnTo>
                    <a:lnTo>
                      <a:pt x="1589" y="1776"/>
                    </a:lnTo>
                    <a:lnTo>
                      <a:pt x="1593" y="1774"/>
                    </a:lnTo>
                    <a:lnTo>
                      <a:pt x="1597" y="1772"/>
                    </a:lnTo>
                    <a:lnTo>
                      <a:pt x="1601" y="1765"/>
                    </a:lnTo>
                    <a:lnTo>
                      <a:pt x="1604" y="1765"/>
                    </a:lnTo>
                    <a:lnTo>
                      <a:pt x="1608" y="1763"/>
                    </a:lnTo>
                    <a:lnTo>
                      <a:pt x="1612" y="1754"/>
                    </a:lnTo>
                    <a:lnTo>
                      <a:pt x="1616" y="1758"/>
                    </a:lnTo>
                    <a:lnTo>
                      <a:pt x="1620" y="1747"/>
                    </a:lnTo>
                    <a:lnTo>
                      <a:pt x="1624" y="1745"/>
                    </a:lnTo>
                    <a:lnTo>
                      <a:pt x="1628" y="1745"/>
                    </a:lnTo>
                    <a:lnTo>
                      <a:pt x="1632" y="1734"/>
                    </a:lnTo>
                    <a:lnTo>
                      <a:pt x="1636" y="1725"/>
                    </a:lnTo>
                    <a:lnTo>
                      <a:pt x="1640" y="1730"/>
                    </a:lnTo>
                    <a:lnTo>
                      <a:pt x="1644" y="1725"/>
                    </a:lnTo>
                    <a:lnTo>
                      <a:pt x="1648" y="1719"/>
                    </a:lnTo>
                    <a:lnTo>
                      <a:pt x="1652" y="1716"/>
                    </a:lnTo>
                    <a:lnTo>
                      <a:pt x="1656" y="1712"/>
                    </a:lnTo>
                    <a:lnTo>
                      <a:pt x="1660" y="1705"/>
                    </a:lnTo>
                    <a:lnTo>
                      <a:pt x="1664" y="1705"/>
                    </a:lnTo>
                    <a:lnTo>
                      <a:pt x="1668" y="1699"/>
                    </a:lnTo>
                    <a:lnTo>
                      <a:pt x="1672" y="1692"/>
                    </a:lnTo>
                    <a:lnTo>
                      <a:pt x="1675" y="1683"/>
                    </a:lnTo>
                    <a:lnTo>
                      <a:pt x="1679" y="1679"/>
                    </a:lnTo>
                    <a:lnTo>
                      <a:pt x="1683" y="1681"/>
                    </a:lnTo>
                    <a:lnTo>
                      <a:pt x="1687" y="1674"/>
                    </a:lnTo>
                    <a:lnTo>
                      <a:pt x="1691" y="1665"/>
                    </a:lnTo>
                    <a:lnTo>
                      <a:pt x="1695" y="1659"/>
                    </a:lnTo>
                    <a:lnTo>
                      <a:pt x="1699" y="1654"/>
                    </a:lnTo>
                    <a:lnTo>
                      <a:pt x="1703" y="1652"/>
                    </a:lnTo>
                    <a:lnTo>
                      <a:pt x="1707" y="1654"/>
                    </a:lnTo>
                    <a:lnTo>
                      <a:pt x="1711" y="1643"/>
                    </a:lnTo>
                    <a:lnTo>
                      <a:pt x="1715" y="1637"/>
                    </a:lnTo>
                    <a:lnTo>
                      <a:pt x="1719" y="1632"/>
                    </a:lnTo>
                    <a:lnTo>
                      <a:pt x="1723" y="1630"/>
                    </a:lnTo>
                    <a:lnTo>
                      <a:pt x="1727" y="1619"/>
                    </a:lnTo>
                    <a:lnTo>
                      <a:pt x="1731" y="1617"/>
                    </a:lnTo>
                    <a:lnTo>
                      <a:pt x="1735" y="1610"/>
                    </a:lnTo>
                    <a:lnTo>
                      <a:pt x="1739" y="1612"/>
                    </a:lnTo>
                    <a:lnTo>
                      <a:pt x="1742" y="1601"/>
                    </a:lnTo>
                    <a:lnTo>
                      <a:pt x="1746" y="1597"/>
                    </a:lnTo>
                    <a:lnTo>
                      <a:pt x="1750" y="1595"/>
                    </a:lnTo>
                    <a:lnTo>
                      <a:pt x="1754" y="1586"/>
                    </a:lnTo>
                    <a:lnTo>
                      <a:pt x="1758" y="1586"/>
                    </a:lnTo>
                    <a:lnTo>
                      <a:pt x="1762" y="1581"/>
                    </a:lnTo>
                    <a:lnTo>
                      <a:pt x="1766" y="1572"/>
                    </a:lnTo>
                    <a:lnTo>
                      <a:pt x="1770" y="1568"/>
                    </a:lnTo>
                    <a:lnTo>
                      <a:pt x="1774" y="1559"/>
                    </a:lnTo>
                    <a:lnTo>
                      <a:pt x="1778" y="1561"/>
                    </a:lnTo>
                    <a:lnTo>
                      <a:pt x="1782" y="1550"/>
                    </a:lnTo>
                    <a:lnTo>
                      <a:pt x="1786" y="1541"/>
                    </a:lnTo>
                    <a:lnTo>
                      <a:pt x="1790" y="1535"/>
                    </a:lnTo>
                    <a:lnTo>
                      <a:pt x="1794" y="1530"/>
                    </a:lnTo>
                    <a:lnTo>
                      <a:pt x="1798" y="1526"/>
                    </a:lnTo>
                    <a:lnTo>
                      <a:pt x="1802" y="1521"/>
                    </a:lnTo>
                    <a:lnTo>
                      <a:pt x="1806" y="1508"/>
                    </a:lnTo>
                    <a:lnTo>
                      <a:pt x="1810" y="1513"/>
                    </a:lnTo>
                    <a:lnTo>
                      <a:pt x="1813" y="1508"/>
                    </a:lnTo>
                    <a:lnTo>
                      <a:pt x="1817" y="1497"/>
                    </a:lnTo>
                    <a:lnTo>
                      <a:pt x="1821" y="1499"/>
                    </a:lnTo>
                    <a:lnTo>
                      <a:pt x="1825" y="1493"/>
                    </a:lnTo>
                    <a:lnTo>
                      <a:pt x="1829" y="1484"/>
                    </a:lnTo>
                    <a:lnTo>
                      <a:pt x="1833" y="1477"/>
                    </a:lnTo>
                    <a:lnTo>
                      <a:pt x="1837" y="1464"/>
                    </a:lnTo>
                    <a:lnTo>
                      <a:pt x="1841" y="1466"/>
                    </a:lnTo>
                    <a:lnTo>
                      <a:pt x="1845" y="1455"/>
                    </a:lnTo>
                    <a:lnTo>
                      <a:pt x="1849" y="1455"/>
                    </a:lnTo>
                    <a:lnTo>
                      <a:pt x="1853" y="1442"/>
                    </a:lnTo>
                    <a:lnTo>
                      <a:pt x="1857" y="1439"/>
                    </a:lnTo>
                    <a:lnTo>
                      <a:pt x="1861" y="1439"/>
                    </a:lnTo>
                    <a:lnTo>
                      <a:pt x="1865" y="1428"/>
                    </a:lnTo>
                    <a:lnTo>
                      <a:pt x="1869" y="1422"/>
                    </a:lnTo>
                    <a:lnTo>
                      <a:pt x="1873" y="1422"/>
                    </a:lnTo>
                    <a:lnTo>
                      <a:pt x="1877" y="1413"/>
                    </a:lnTo>
                    <a:lnTo>
                      <a:pt x="1880" y="1411"/>
                    </a:lnTo>
                    <a:lnTo>
                      <a:pt x="1884" y="1402"/>
                    </a:lnTo>
                    <a:lnTo>
                      <a:pt x="1888" y="1400"/>
                    </a:lnTo>
                    <a:lnTo>
                      <a:pt x="1892" y="1386"/>
                    </a:lnTo>
                    <a:lnTo>
                      <a:pt x="1896" y="1384"/>
                    </a:lnTo>
                    <a:lnTo>
                      <a:pt x="1900" y="1371"/>
                    </a:lnTo>
                    <a:lnTo>
                      <a:pt x="1904" y="1377"/>
                    </a:lnTo>
                    <a:lnTo>
                      <a:pt x="1908" y="1364"/>
                    </a:lnTo>
                    <a:lnTo>
                      <a:pt x="1912" y="1364"/>
                    </a:lnTo>
                    <a:lnTo>
                      <a:pt x="1916" y="1360"/>
                    </a:lnTo>
                    <a:lnTo>
                      <a:pt x="1920" y="1346"/>
                    </a:lnTo>
                    <a:lnTo>
                      <a:pt x="1924" y="1340"/>
                    </a:lnTo>
                    <a:lnTo>
                      <a:pt x="1928" y="1338"/>
                    </a:lnTo>
                    <a:lnTo>
                      <a:pt x="1932" y="1331"/>
                    </a:lnTo>
                    <a:lnTo>
                      <a:pt x="1936" y="1329"/>
                    </a:lnTo>
                    <a:lnTo>
                      <a:pt x="1940" y="1315"/>
                    </a:lnTo>
                    <a:lnTo>
                      <a:pt x="1944" y="1313"/>
                    </a:lnTo>
                    <a:lnTo>
                      <a:pt x="1947" y="1307"/>
                    </a:lnTo>
                    <a:lnTo>
                      <a:pt x="1951" y="1307"/>
                    </a:lnTo>
                    <a:lnTo>
                      <a:pt x="1955" y="1291"/>
                    </a:lnTo>
                    <a:lnTo>
                      <a:pt x="1959" y="1291"/>
                    </a:lnTo>
                    <a:lnTo>
                      <a:pt x="1963" y="1284"/>
                    </a:lnTo>
                    <a:lnTo>
                      <a:pt x="1967" y="1278"/>
                    </a:lnTo>
                    <a:lnTo>
                      <a:pt x="1971" y="1264"/>
                    </a:lnTo>
                    <a:lnTo>
                      <a:pt x="1975" y="1262"/>
                    </a:lnTo>
                    <a:lnTo>
                      <a:pt x="1979" y="1260"/>
                    </a:lnTo>
                    <a:lnTo>
                      <a:pt x="1983" y="1251"/>
                    </a:lnTo>
                    <a:lnTo>
                      <a:pt x="1987" y="1240"/>
                    </a:lnTo>
                    <a:lnTo>
                      <a:pt x="1991" y="1233"/>
                    </a:lnTo>
                    <a:lnTo>
                      <a:pt x="1995" y="1233"/>
                    </a:lnTo>
                    <a:lnTo>
                      <a:pt x="1999" y="1229"/>
                    </a:lnTo>
                    <a:lnTo>
                      <a:pt x="2003" y="1220"/>
                    </a:lnTo>
                    <a:lnTo>
                      <a:pt x="2007" y="1222"/>
                    </a:lnTo>
                    <a:lnTo>
                      <a:pt x="2011" y="1207"/>
                    </a:lnTo>
                    <a:lnTo>
                      <a:pt x="2015" y="1205"/>
                    </a:lnTo>
                    <a:lnTo>
                      <a:pt x="2018" y="1202"/>
                    </a:lnTo>
                    <a:lnTo>
                      <a:pt x="2022" y="1198"/>
                    </a:lnTo>
                    <a:lnTo>
                      <a:pt x="2026" y="1187"/>
                    </a:lnTo>
                    <a:lnTo>
                      <a:pt x="2030" y="1180"/>
                    </a:lnTo>
                    <a:lnTo>
                      <a:pt x="2034" y="1176"/>
                    </a:lnTo>
                    <a:lnTo>
                      <a:pt x="2038" y="1167"/>
                    </a:lnTo>
                    <a:lnTo>
                      <a:pt x="2042" y="1160"/>
                    </a:lnTo>
                    <a:lnTo>
                      <a:pt x="2046" y="1149"/>
                    </a:lnTo>
                    <a:lnTo>
                      <a:pt x="2050" y="1145"/>
                    </a:lnTo>
                    <a:lnTo>
                      <a:pt x="2054" y="1143"/>
                    </a:lnTo>
                    <a:lnTo>
                      <a:pt x="2058" y="1136"/>
                    </a:lnTo>
                    <a:lnTo>
                      <a:pt x="2062" y="1125"/>
                    </a:lnTo>
                    <a:lnTo>
                      <a:pt x="2066" y="1132"/>
                    </a:lnTo>
                    <a:lnTo>
                      <a:pt x="2070" y="1120"/>
                    </a:lnTo>
                    <a:lnTo>
                      <a:pt x="2074" y="1112"/>
                    </a:lnTo>
                    <a:lnTo>
                      <a:pt x="2078" y="1109"/>
                    </a:lnTo>
                    <a:lnTo>
                      <a:pt x="2082" y="1105"/>
                    </a:lnTo>
                    <a:lnTo>
                      <a:pt x="2085" y="1096"/>
                    </a:lnTo>
                    <a:lnTo>
                      <a:pt x="2089" y="1092"/>
                    </a:lnTo>
                    <a:lnTo>
                      <a:pt x="2093" y="1081"/>
                    </a:lnTo>
                    <a:lnTo>
                      <a:pt x="2097" y="1074"/>
                    </a:lnTo>
                    <a:lnTo>
                      <a:pt x="2101" y="1067"/>
                    </a:lnTo>
                    <a:lnTo>
                      <a:pt x="2105" y="1063"/>
                    </a:lnTo>
                    <a:lnTo>
                      <a:pt x="2109" y="1056"/>
                    </a:lnTo>
                    <a:lnTo>
                      <a:pt x="2113" y="1050"/>
                    </a:lnTo>
                    <a:lnTo>
                      <a:pt x="2117" y="1050"/>
                    </a:lnTo>
                    <a:lnTo>
                      <a:pt x="2121" y="1038"/>
                    </a:lnTo>
                    <a:lnTo>
                      <a:pt x="2125" y="1034"/>
                    </a:lnTo>
                    <a:lnTo>
                      <a:pt x="2129" y="1032"/>
                    </a:lnTo>
                    <a:lnTo>
                      <a:pt x="2133" y="1023"/>
                    </a:lnTo>
                    <a:lnTo>
                      <a:pt x="2137" y="1019"/>
                    </a:lnTo>
                    <a:lnTo>
                      <a:pt x="2141" y="1014"/>
                    </a:lnTo>
                    <a:lnTo>
                      <a:pt x="2145" y="1001"/>
                    </a:lnTo>
                    <a:lnTo>
                      <a:pt x="2149" y="990"/>
                    </a:lnTo>
                    <a:lnTo>
                      <a:pt x="2152" y="992"/>
                    </a:lnTo>
                    <a:lnTo>
                      <a:pt x="2156" y="988"/>
                    </a:lnTo>
                    <a:lnTo>
                      <a:pt x="2160" y="979"/>
                    </a:lnTo>
                    <a:lnTo>
                      <a:pt x="2164" y="976"/>
                    </a:lnTo>
                    <a:lnTo>
                      <a:pt x="2168" y="970"/>
                    </a:lnTo>
                    <a:lnTo>
                      <a:pt x="2172" y="961"/>
                    </a:lnTo>
                    <a:lnTo>
                      <a:pt x="2176" y="952"/>
                    </a:lnTo>
                    <a:lnTo>
                      <a:pt x="2180" y="952"/>
                    </a:lnTo>
                    <a:lnTo>
                      <a:pt x="2184" y="950"/>
                    </a:lnTo>
                    <a:lnTo>
                      <a:pt x="2188" y="939"/>
                    </a:lnTo>
                    <a:lnTo>
                      <a:pt x="2192" y="928"/>
                    </a:lnTo>
                    <a:lnTo>
                      <a:pt x="2196" y="930"/>
                    </a:lnTo>
                    <a:lnTo>
                      <a:pt x="2200" y="926"/>
                    </a:lnTo>
                    <a:lnTo>
                      <a:pt x="2204" y="917"/>
                    </a:lnTo>
                    <a:lnTo>
                      <a:pt x="2208" y="912"/>
                    </a:lnTo>
                    <a:lnTo>
                      <a:pt x="2212" y="899"/>
                    </a:lnTo>
                    <a:lnTo>
                      <a:pt x="2216" y="903"/>
                    </a:lnTo>
                    <a:lnTo>
                      <a:pt x="2220" y="894"/>
                    </a:lnTo>
                    <a:lnTo>
                      <a:pt x="2223" y="890"/>
                    </a:lnTo>
                    <a:lnTo>
                      <a:pt x="2227" y="883"/>
                    </a:lnTo>
                    <a:lnTo>
                      <a:pt x="2231" y="877"/>
                    </a:lnTo>
                    <a:lnTo>
                      <a:pt x="2235" y="872"/>
                    </a:lnTo>
                    <a:lnTo>
                      <a:pt x="2239" y="870"/>
                    </a:lnTo>
                    <a:lnTo>
                      <a:pt x="2243" y="857"/>
                    </a:lnTo>
                    <a:lnTo>
                      <a:pt x="2247" y="861"/>
                    </a:lnTo>
                    <a:lnTo>
                      <a:pt x="2251" y="848"/>
                    </a:lnTo>
                    <a:lnTo>
                      <a:pt x="2255" y="846"/>
                    </a:lnTo>
                    <a:lnTo>
                      <a:pt x="2259" y="837"/>
                    </a:lnTo>
                    <a:lnTo>
                      <a:pt x="2263" y="837"/>
                    </a:lnTo>
                    <a:lnTo>
                      <a:pt x="2267" y="824"/>
                    </a:lnTo>
                    <a:lnTo>
                      <a:pt x="2271" y="821"/>
                    </a:lnTo>
                    <a:lnTo>
                      <a:pt x="2275" y="817"/>
                    </a:lnTo>
                    <a:lnTo>
                      <a:pt x="2279" y="806"/>
                    </a:lnTo>
                    <a:lnTo>
                      <a:pt x="2283" y="810"/>
                    </a:lnTo>
                    <a:lnTo>
                      <a:pt x="2287" y="797"/>
                    </a:lnTo>
                    <a:lnTo>
                      <a:pt x="2290" y="793"/>
                    </a:lnTo>
                    <a:lnTo>
                      <a:pt x="2294" y="784"/>
                    </a:lnTo>
                    <a:lnTo>
                      <a:pt x="2298" y="784"/>
                    </a:lnTo>
                    <a:lnTo>
                      <a:pt x="2302" y="782"/>
                    </a:lnTo>
                    <a:lnTo>
                      <a:pt x="2306" y="773"/>
                    </a:lnTo>
                    <a:lnTo>
                      <a:pt x="2310" y="770"/>
                    </a:lnTo>
                    <a:lnTo>
                      <a:pt x="2314" y="764"/>
                    </a:lnTo>
                    <a:lnTo>
                      <a:pt x="2318" y="757"/>
                    </a:lnTo>
                    <a:lnTo>
                      <a:pt x="2322" y="753"/>
                    </a:lnTo>
                    <a:lnTo>
                      <a:pt x="2326" y="739"/>
                    </a:lnTo>
                    <a:lnTo>
                      <a:pt x="2330" y="742"/>
                    </a:lnTo>
                    <a:lnTo>
                      <a:pt x="2334" y="731"/>
                    </a:lnTo>
                    <a:lnTo>
                      <a:pt x="2338" y="726"/>
                    </a:lnTo>
                    <a:lnTo>
                      <a:pt x="2342" y="731"/>
                    </a:lnTo>
                    <a:lnTo>
                      <a:pt x="2346" y="719"/>
                    </a:lnTo>
                    <a:lnTo>
                      <a:pt x="2350" y="708"/>
                    </a:lnTo>
                    <a:lnTo>
                      <a:pt x="2354" y="711"/>
                    </a:lnTo>
                    <a:lnTo>
                      <a:pt x="2358" y="704"/>
                    </a:lnTo>
                    <a:lnTo>
                      <a:pt x="2361" y="697"/>
                    </a:lnTo>
                    <a:lnTo>
                      <a:pt x="2365" y="691"/>
                    </a:lnTo>
                    <a:lnTo>
                      <a:pt x="2369" y="686"/>
                    </a:lnTo>
                    <a:lnTo>
                      <a:pt x="2373" y="684"/>
                    </a:lnTo>
                    <a:lnTo>
                      <a:pt x="2377" y="682"/>
                    </a:lnTo>
                    <a:lnTo>
                      <a:pt x="2381" y="675"/>
                    </a:lnTo>
                    <a:lnTo>
                      <a:pt x="2385" y="664"/>
                    </a:lnTo>
                    <a:lnTo>
                      <a:pt x="2389" y="664"/>
                    </a:lnTo>
                    <a:lnTo>
                      <a:pt x="2393" y="657"/>
                    </a:lnTo>
                    <a:lnTo>
                      <a:pt x="2397" y="653"/>
                    </a:lnTo>
                    <a:lnTo>
                      <a:pt x="2401" y="653"/>
                    </a:lnTo>
                    <a:lnTo>
                      <a:pt x="2405" y="642"/>
                    </a:lnTo>
                    <a:lnTo>
                      <a:pt x="2409" y="644"/>
                    </a:lnTo>
                    <a:lnTo>
                      <a:pt x="2413" y="635"/>
                    </a:lnTo>
                    <a:lnTo>
                      <a:pt x="2417" y="629"/>
                    </a:lnTo>
                    <a:lnTo>
                      <a:pt x="2421" y="618"/>
                    </a:lnTo>
                    <a:lnTo>
                      <a:pt x="2425" y="622"/>
                    </a:lnTo>
                    <a:lnTo>
                      <a:pt x="2428" y="611"/>
                    </a:lnTo>
                    <a:lnTo>
                      <a:pt x="2432" y="604"/>
                    </a:lnTo>
                    <a:lnTo>
                      <a:pt x="2436" y="609"/>
                    </a:lnTo>
                    <a:lnTo>
                      <a:pt x="2440" y="600"/>
                    </a:lnTo>
                    <a:lnTo>
                      <a:pt x="2444" y="602"/>
                    </a:lnTo>
                    <a:lnTo>
                      <a:pt x="2448" y="595"/>
                    </a:lnTo>
                    <a:lnTo>
                      <a:pt x="2452" y="589"/>
                    </a:lnTo>
                    <a:lnTo>
                      <a:pt x="2456" y="582"/>
                    </a:lnTo>
                    <a:lnTo>
                      <a:pt x="2460" y="575"/>
                    </a:lnTo>
                    <a:lnTo>
                      <a:pt x="2464" y="571"/>
                    </a:lnTo>
                    <a:lnTo>
                      <a:pt x="2468" y="567"/>
                    </a:lnTo>
                    <a:lnTo>
                      <a:pt x="2472" y="567"/>
                    </a:lnTo>
                    <a:lnTo>
                      <a:pt x="2476" y="558"/>
                    </a:lnTo>
                    <a:lnTo>
                      <a:pt x="2480" y="553"/>
                    </a:lnTo>
                    <a:lnTo>
                      <a:pt x="2484" y="553"/>
                    </a:lnTo>
                    <a:lnTo>
                      <a:pt x="2488" y="544"/>
                    </a:lnTo>
                    <a:lnTo>
                      <a:pt x="2492" y="538"/>
                    </a:lnTo>
                    <a:lnTo>
                      <a:pt x="2495" y="531"/>
                    </a:lnTo>
                    <a:lnTo>
                      <a:pt x="2499" y="533"/>
                    </a:lnTo>
                    <a:lnTo>
                      <a:pt x="2503" y="527"/>
                    </a:lnTo>
                    <a:lnTo>
                      <a:pt x="2507" y="525"/>
                    </a:lnTo>
                    <a:lnTo>
                      <a:pt x="2511" y="522"/>
                    </a:lnTo>
                    <a:lnTo>
                      <a:pt x="2515" y="520"/>
                    </a:lnTo>
                    <a:lnTo>
                      <a:pt x="2519" y="511"/>
                    </a:lnTo>
                    <a:lnTo>
                      <a:pt x="2523" y="502"/>
                    </a:lnTo>
                    <a:lnTo>
                      <a:pt x="2527" y="505"/>
                    </a:lnTo>
                    <a:lnTo>
                      <a:pt x="2531" y="496"/>
                    </a:lnTo>
                    <a:lnTo>
                      <a:pt x="2535" y="500"/>
                    </a:lnTo>
                    <a:lnTo>
                      <a:pt x="2539" y="494"/>
                    </a:lnTo>
                    <a:lnTo>
                      <a:pt x="2543" y="485"/>
                    </a:lnTo>
                    <a:lnTo>
                      <a:pt x="2547" y="485"/>
                    </a:lnTo>
                    <a:lnTo>
                      <a:pt x="2551" y="478"/>
                    </a:lnTo>
                    <a:lnTo>
                      <a:pt x="2555" y="474"/>
                    </a:lnTo>
                    <a:lnTo>
                      <a:pt x="2559" y="471"/>
                    </a:lnTo>
                    <a:lnTo>
                      <a:pt x="2563" y="467"/>
                    </a:lnTo>
                    <a:lnTo>
                      <a:pt x="2566" y="463"/>
                    </a:lnTo>
                    <a:lnTo>
                      <a:pt x="2570" y="463"/>
                    </a:lnTo>
                    <a:lnTo>
                      <a:pt x="2574" y="454"/>
                    </a:lnTo>
                    <a:lnTo>
                      <a:pt x="2578" y="449"/>
                    </a:lnTo>
                    <a:lnTo>
                      <a:pt x="2582" y="447"/>
                    </a:lnTo>
                    <a:lnTo>
                      <a:pt x="2586" y="447"/>
                    </a:lnTo>
                    <a:lnTo>
                      <a:pt x="2590" y="438"/>
                    </a:lnTo>
                    <a:lnTo>
                      <a:pt x="2594" y="438"/>
                    </a:lnTo>
                    <a:lnTo>
                      <a:pt x="2598" y="434"/>
                    </a:lnTo>
                    <a:lnTo>
                      <a:pt x="2602" y="429"/>
                    </a:lnTo>
                    <a:lnTo>
                      <a:pt x="2606" y="429"/>
                    </a:lnTo>
                    <a:lnTo>
                      <a:pt x="2610" y="425"/>
                    </a:lnTo>
                    <a:lnTo>
                      <a:pt x="2614" y="418"/>
                    </a:lnTo>
                    <a:lnTo>
                      <a:pt x="2618" y="405"/>
                    </a:lnTo>
                    <a:lnTo>
                      <a:pt x="2622" y="405"/>
                    </a:lnTo>
                    <a:lnTo>
                      <a:pt x="2626" y="407"/>
                    </a:lnTo>
                    <a:lnTo>
                      <a:pt x="2630" y="403"/>
                    </a:lnTo>
                    <a:lnTo>
                      <a:pt x="2633" y="396"/>
                    </a:lnTo>
                    <a:lnTo>
                      <a:pt x="2637" y="392"/>
                    </a:lnTo>
                    <a:lnTo>
                      <a:pt x="2641" y="389"/>
                    </a:lnTo>
                    <a:lnTo>
                      <a:pt x="2645" y="385"/>
                    </a:lnTo>
                    <a:lnTo>
                      <a:pt x="2649" y="383"/>
                    </a:lnTo>
                    <a:lnTo>
                      <a:pt x="2653" y="374"/>
                    </a:lnTo>
                    <a:lnTo>
                      <a:pt x="2657" y="378"/>
                    </a:lnTo>
                    <a:lnTo>
                      <a:pt x="2661" y="372"/>
                    </a:lnTo>
                    <a:lnTo>
                      <a:pt x="2665" y="365"/>
                    </a:lnTo>
                    <a:lnTo>
                      <a:pt x="2669" y="369"/>
                    </a:lnTo>
                    <a:lnTo>
                      <a:pt x="2673" y="361"/>
                    </a:lnTo>
                    <a:lnTo>
                      <a:pt x="2677" y="358"/>
                    </a:lnTo>
                    <a:lnTo>
                      <a:pt x="2681" y="354"/>
                    </a:lnTo>
                    <a:lnTo>
                      <a:pt x="2685" y="352"/>
                    </a:lnTo>
                    <a:lnTo>
                      <a:pt x="2689" y="350"/>
                    </a:lnTo>
                    <a:lnTo>
                      <a:pt x="2693" y="345"/>
                    </a:lnTo>
                    <a:lnTo>
                      <a:pt x="2697" y="341"/>
                    </a:lnTo>
                    <a:lnTo>
                      <a:pt x="2700" y="336"/>
                    </a:lnTo>
                    <a:lnTo>
                      <a:pt x="2704" y="332"/>
                    </a:lnTo>
                    <a:lnTo>
                      <a:pt x="2708" y="338"/>
                    </a:lnTo>
                    <a:lnTo>
                      <a:pt x="2712" y="325"/>
                    </a:lnTo>
                    <a:lnTo>
                      <a:pt x="2716" y="327"/>
                    </a:lnTo>
                    <a:lnTo>
                      <a:pt x="2720" y="316"/>
                    </a:lnTo>
                    <a:lnTo>
                      <a:pt x="2724" y="316"/>
                    </a:lnTo>
                    <a:lnTo>
                      <a:pt x="2728" y="316"/>
                    </a:lnTo>
                    <a:lnTo>
                      <a:pt x="2732" y="303"/>
                    </a:lnTo>
                    <a:lnTo>
                      <a:pt x="2736" y="312"/>
                    </a:lnTo>
                    <a:lnTo>
                      <a:pt x="2740" y="299"/>
                    </a:lnTo>
                    <a:lnTo>
                      <a:pt x="2744" y="301"/>
                    </a:lnTo>
                    <a:lnTo>
                      <a:pt x="2748" y="299"/>
                    </a:lnTo>
                    <a:lnTo>
                      <a:pt x="2752" y="299"/>
                    </a:lnTo>
                    <a:lnTo>
                      <a:pt x="2756" y="294"/>
                    </a:lnTo>
                    <a:lnTo>
                      <a:pt x="2760" y="285"/>
                    </a:lnTo>
                    <a:lnTo>
                      <a:pt x="2764" y="288"/>
                    </a:lnTo>
                    <a:lnTo>
                      <a:pt x="2768" y="288"/>
                    </a:lnTo>
                    <a:lnTo>
                      <a:pt x="2771" y="281"/>
                    </a:lnTo>
                    <a:lnTo>
                      <a:pt x="2775" y="276"/>
                    </a:lnTo>
                    <a:lnTo>
                      <a:pt x="2779" y="276"/>
                    </a:lnTo>
                    <a:lnTo>
                      <a:pt x="2783" y="270"/>
                    </a:lnTo>
                    <a:lnTo>
                      <a:pt x="2787" y="265"/>
                    </a:lnTo>
                    <a:lnTo>
                      <a:pt x="2791" y="265"/>
                    </a:lnTo>
                    <a:lnTo>
                      <a:pt x="2795" y="272"/>
                    </a:lnTo>
                    <a:lnTo>
                      <a:pt x="2799" y="261"/>
                    </a:lnTo>
                    <a:lnTo>
                      <a:pt x="2803" y="254"/>
                    </a:lnTo>
                    <a:lnTo>
                      <a:pt x="2807" y="261"/>
                    </a:lnTo>
                    <a:lnTo>
                      <a:pt x="2811" y="248"/>
                    </a:lnTo>
                    <a:lnTo>
                      <a:pt x="2815" y="252"/>
                    </a:lnTo>
                    <a:lnTo>
                      <a:pt x="2819" y="250"/>
                    </a:lnTo>
                    <a:lnTo>
                      <a:pt x="2823" y="243"/>
                    </a:lnTo>
                    <a:lnTo>
                      <a:pt x="2827" y="252"/>
                    </a:lnTo>
                    <a:lnTo>
                      <a:pt x="2831" y="245"/>
                    </a:lnTo>
                    <a:lnTo>
                      <a:pt x="2835" y="243"/>
                    </a:lnTo>
                    <a:lnTo>
                      <a:pt x="2838" y="241"/>
                    </a:lnTo>
                    <a:lnTo>
                      <a:pt x="2842" y="237"/>
                    </a:lnTo>
                    <a:lnTo>
                      <a:pt x="2846" y="230"/>
                    </a:lnTo>
                    <a:lnTo>
                      <a:pt x="2850" y="225"/>
                    </a:lnTo>
                    <a:lnTo>
                      <a:pt x="2854" y="225"/>
                    </a:lnTo>
                    <a:lnTo>
                      <a:pt x="2858" y="221"/>
                    </a:lnTo>
                    <a:lnTo>
                      <a:pt x="2862" y="225"/>
                    </a:lnTo>
                    <a:lnTo>
                      <a:pt x="2866" y="219"/>
                    </a:lnTo>
                    <a:lnTo>
                      <a:pt x="2870" y="212"/>
                    </a:lnTo>
                    <a:lnTo>
                      <a:pt x="2874" y="212"/>
                    </a:lnTo>
                    <a:lnTo>
                      <a:pt x="2878" y="210"/>
                    </a:lnTo>
                    <a:lnTo>
                      <a:pt x="2882" y="212"/>
                    </a:lnTo>
                    <a:lnTo>
                      <a:pt x="2886" y="199"/>
                    </a:lnTo>
                    <a:lnTo>
                      <a:pt x="2890" y="197"/>
                    </a:lnTo>
                    <a:lnTo>
                      <a:pt x="2894" y="201"/>
                    </a:lnTo>
                    <a:lnTo>
                      <a:pt x="2898" y="194"/>
                    </a:lnTo>
                    <a:lnTo>
                      <a:pt x="2902" y="197"/>
                    </a:lnTo>
                    <a:lnTo>
                      <a:pt x="2906" y="19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7" name="Freeform 4869"/>
              <p:cNvSpPr>
                <a:spLocks/>
              </p:cNvSpPr>
              <p:nvPr/>
            </p:nvSpPr>
            <p:spPr bwMode="auto">
              <a:xfrm>
                <a:off x="2998" y="2016"/>
                <a:ext cx="9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1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5" y="0"/>
                  </a:cxn>
                </a:cxnLst>
                <a:rect l="0" t="0" r="r" b="b"/>
                <a:pathLst>
                  <a:path w="15" h="1">
                    <a:moveTo>
                      <a:pt x="0" y="1"/>
                    </a:moveTo>
                    <a:lnTo>
                      <a:pt x="3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8" name="Line 4870"/>
              <p:cNvSpPr>
                <a:spLocks noChangeShapeType="1"/>
              </p:cNvSpPr>
              <p:nvPr/>
            </p:nvSpPr>
            <p:spPr bwMode="auto">
              <a:xfrm>
                <a:off x="300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19" name="Line 4871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0" name="Line 4872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1" name="Line 4873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2" name="Line 4874"/>
              <p:cNvSpPr>
                <a:spLocks noChangeShapeType="1"/>
              </p:cNvSpPr>
              <p:nvPr/>
            </p:nvSpPr>
            <p:spPr bwMode="auto">
              <a:xfrm flipV="1">
                <a:off x="301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3" name="Line 4875"/>
              <p:cNvSpPr>
                <a:spLocks noChangeShapeType="1"/>
              </p:cNvSpPr>
              <p:nvPr/>
            </p:nvSpPr>
            <p:spPr bwMode="auto">
              <a:xfrm>
                <a:off x="301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4" name="Line 4876"/>
              <p:cNvSpPr>
                <a:spLocks noChangeShapeType="1"/>
              </p:cNvSpPr>
              <p:nvPr/>
            </p:nvSpPr>
            <p:spPr bwMode="auto">
              <a:xfrm flipV="1"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5" name="Freeform 4877"/>
              <p:cNvSpPr>
                <a:spLocks/>
              </p:cNvSpPr>
              <p:nvPr/>
            </p:nvSpPr>
            <p:spPr bwMode="auto">
              <a:xfrm>
                <a:off x="3023" y="2016"/>
                <a:ext cx="12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0"/>
                  </a:cxn>
                  <a:cxn ang="0">
                    <a:pos x="20" y="0"/>
                  </a:cxn>
                </a:cxnLst>
                <a:rect l="0" t="0" r="r" b="b"/>
                <a:pathLst>
                  <a:path w="20" h="1">
                    <a:moveTo>
                      <a:pt x="0" y="1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6" name="Line 4878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7" name="Line 4879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8" name="Freeform 4880"/>
              <p:cNvSpPr>
                <a:spLocks/>
              </p:cNvSpPr>
              <p:nvPr/>
            </p:nvSpPr>
            <p:spPr bwMode="auto">
              <a:xfrm>
                <a:off x="3039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12" y="1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29" name="Line 4881"/>
              <p:cNvSpPr>
                <a:spLocks noChangeShapeType="1"/>
              </p:cNvSpPr>
              <p:nvPr/>
            </p:nvSpPr>
            <p:spPr bwMode="auto">
              <a:xfrm>
                <a:off x="3046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0" name="Line 4882"/>
              <p:cNvSpPr>
                <a:spLocks noChangeShapeType="1"/>
              </p:cNvSpPr>
              <p:nvPr/>
            </p:nvSpPr>
            <p:spPr bwMode="auto">
              <a:xfrm flipV="1">
                <a:off x="3048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1" name="Freeform 4883"/>
              <p:cNvSpPr>
                <a:spLocks/>
              </p:cNvSpPr>
              <p:nvPr/>
            </p:nvSpPr>
            <p:spPr bwMode="auto">
              <a:xfrm flipV="1">
                <a:off x="3050" y="911"/>
                <a:ext cx="1763" cy="1105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9" y="10"/>
                  </a:cxn>
                  <a:cxn ang="0">
                    <a:pos x="150" y="19"/>
                  </a:cxn>
                  <a:cxn ang="0">
                    <a:pos x="201" y="40"/>
                  </a:cxn>
                  <a:cxn ang="0">
                    <a:pos x="252" y="66"/>
                  </a:cxn>
                  <a:cxn ang="0">
                    <a:pos x="304" y="100"/>
                  </a:cxn>
                  <a:cxn ang="0">
                    <a:pos x="355" y="147"/>
                  </a:cxn>
                  <a:cxn ang="0">
                    <a:pos x="406" y="205"/>
                  </a:cxn>
                  <a:cxn ang="0">
                    <a:pos x="457" y="275"/>
                  </a:cxn>
                  <a:cxn ang="0">
                    <a:pos x="509" y="356"/>
                  </a:cxn>
                  <a:cxn ang="0">
                    <a:pos x="560" y="445"/>
                  </a:cxn>
                  <a:cxn ang="0">
                    <a:pos x="611" y="543"/>
                  </a:cxn>
                  <a:cxn ang="0">
                    <a:pos x="663" y="646"/>
                  </a:cxn>
                  <a:cxn ang="0">
                    <a:pos x="714" y="759"/>
                  </a:cxn>
                  <a:cxn ang="0">
                    <a:pos x="765" y="875"/>
                  </a:cxn>
                  <a:cxn ang="0">
                    <a:pos x="816" y="990"/>
                  </a:cxn>
                  <a:cxn ang="0">
                    <a:pos x="868" y="1108"/>
                  </a:cxn>
                  <a:cxn ang="0">
                    <a:pos x="919" y="1221"/>
                  </a:cxn>
                  <a:cxn ang="0">
                    <a:pos x="970" y="1331"/>
                  </a:cxn>
                  <a:cxn ang="0">
                    <a:pos x="1021" y="1435"/>
                  </a:cxn>
                  <a:cxn ang="0">
                    <a:pos x="1073" y="1531"/>
                  </a:cxn>
                  <a:cxn ang="0">
                    <a:pos x="1124" y="1619"/>
                  </a:cxn>
                  <a:cxn ang="0">
                    <a:pos x="1175" y="1694"/>
                  </a:cxn>
                  <a:cxn ang="0">
                    <a:pos x="1226" y="1762"/>
                  </a:cxn>
                  <a:cxn ang="0">
                    <a:pos x="1278" y="1817"/>
                  </a:cxn>
                  <a:cxn ang="0">
                    <a:pos x="1329" y="1860"/>
                  </a:cxn>
                  <a:cxn ang="0">
                    <a:pos x="1380" y="1892"/>
                  </a:cxn>
                  <a:cxn ang="0">
                    <a:pos x="1431" y="1912"/>
                  </a:cxn>
                  <a:cxn ang="0">
                    <a:pos x="1483" y="1918"/>
                  </a:cxn>
                  <a:cxn ang="0">
                    <a:pos x="1534" y="1915"/>
                  </a:cxn>
                  <a:cxn ang="0">
                    <a:pos x="1585" y="1900"/>
                  </a:cxn>
                  <a:cxn ang="0">
                    <a:pos x="1636" y="1876"/>
                  </a:cxn>
                  <a:cxn ang="0">
                    <a:pos x="1688" y="1840"/>
                  </a:cxn>
                  <a:cxn ang="0">
                    <a:pos x="1739" y="1797"/>
                  </a:cxn>
                  <a:cxn ang="0">
                    <a:pos x="1790" y="1746"/>
                  </a:cxn>
                  <a:cxn ang="0">
                    <a:pos x="1841" y="1689"/>
                  </a:cxn>
                  <a:cxn ang="0">
                    <a:pos x="1893" y="1626"/>
                  </a:cxn>
                  <a:cxn ang="0">
                    <a:pos x="1944" y="1560"/>
                  </a:cxn>
                  <a:cxn ang="0">
                    <a:pos x="1995" y="1487"/>
                  </a:cxn>
                  <a:cxn ang="0">
                    <a:pos x="2046" y="1413"/>
                  </a:cxn>
                  <a:cxn ang="0">
                    <a:pos x="2098" y="1336"/>
                  </a:cxn>
                  <a:cxn ang="0">
                    <a:pos x="2149" y="1259"/>
                  </a:cxn>
                  <a:cxn ang="0">
                    <a:pos x="2200" y="1180"/>
                  </a:cxn>
                  <a:cxn ang="0">
                    <a:pos x="2251" y="1105"/>
                  </a:cxn>
                  <a:cxn ang="0">
                    <a:pos x="2303" y="1025"/>
                  </a:cxn>
                  <a:cxn ang="0">
                    <a:pos x="2354" y="949"/>
                  </a:cxn>
                  <a:cxn ang="0">
                    <a:pos x="2405" y="878"/>
                  </a:cxn>
                  <a:cxn ang="0">
                    <a:pos x="2456" y="806"/>
                  </a:cxn>
                  <a:cxn ang="0">
                    <a:pos x="2508" y="737"/>
                  </a:cxn>
                  <a:cxn ang="0">
                    <a:pos x="2559" y="673"/>
                  </a:cxn>
                  <a:cxn ang="0">
                    <a:pos x="2610" y="611"/>
                  </a:cxn>
                  <a:cxn ang="0">
                    <a:pos x="2661" y="552"/>
                  </a:cxn>
                  <a:cxn ang="0">
                    <a:pos x="2713" y="496"/>
                  </a:cxn>
                  <a:cxn ang="0">
                    <a:pos x="2764" y="447"/>
                  </a:cxn>
                  <a:cxn ang="0">
                    <a:pos x="2815" y="398"/>
                  </a:cxn>
                  <a:cxn ang="0">
                    <a:pos x="2866" y="353"/>
                  </a:cxn>
                  <a:cxn ang="0">
                    <a:pos x="2918" y="314"/>
                  </a:cxn>
                  <a:cxn ang="0">
                    <a:pos x="2969" y="275"/>
                  </a:cxn>
                  <a:cxn ang="0">
                    <a:pos x="3020" y="242"/>
                  </a:cxn>
                </a:cxnLst>
                <a:rect l="0" t="0" r="r" b="b"/>
                <a:pathLst>
                  <a:path w="3060" h="1919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4" y="1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3"/>
                    </a:lnTo>
                    <a:lnTo>
                      <a:pt x="44" y="4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9" y="5"/>
                    </a:lnTo>
                    <a:lnTo>
                      <a:pt x="63" y="4"/>
                    </a:lnTo>
                    <a:lnTo>
                      <a:pt x="67" y="4"/>
                    </a:lnTo>
                    <a:lnTo>
                      <a:pt x="71" y="5"/>
                    </a:lnTo>
                    <a:lnTo>
                      <a:pt x="75" y="6"/>
                    </a:lnTo>
                    <a:lnTo>
                      <a:pt x="79" y="8"/>
                    </a:lnTo>
                    <a:lnTo>
                      <a:pt x="83" y="7"/>
                    </a:lnTo>
                    <a:lnTo>
                      <a:pt x="87" y="7"/>
                    </a:lnTo>
                    <a:lnTo>
                      <a:pt x="91" y="8"/>
                    </a:lnTo>
                    <a:lnTo>
                      <a:pt x="95" y="9"/>
                    </a:lnTo>
                    <a:lnTo>
                      <a:pt x="99" y="10"/>
                    </a:lnTo>
                    <a:lnTo>
                      <a:pt x="103" y="11"/>
                    </a:lnTo>
                    <a:lnTo>
                      <a:pt x="107" y="11"/>
                    </a:lnTo>
                    <a:lnTo>
                      <a:pt x="111" y="12"/>
                    </a:lnTo>
                    <a:lnTo>
                      <a:pt x="115" y="13"/>
                    </a:lnTo>
                    <a:lnTo>
                      <a:pt x="118" y="14"/>
                    </a:lnTo>
                    <a:lnTo>
                      <a:pt x="122" y="13"/>
                    </a:lnTo>
                    <a:lnTo>
                      <a:pt x="126" y="14"/>
                    </a:lnTo>
                    <a:lnTo>
                      <a:pt x="130" y="17"/>
                    </a:lnTo>
                    <a:lnTo>
                      <a:pt x="134" y="16"/>
                    </a:lnTo>
                    <a:lnTo>
                      <a:pt x="138" y="17"/>
                    </a:lnTo>
                    <a:lnTo>
                      <a:pt x="142" y="18"/>
                    </a:lnTo>
                    <a:lnTo>
                      <a:pt x="146" y="19"/>
                    </a:lnTo>
                    <a:lnTo>
                      <a:pt x="150" y="19"/>
                    </a:lnTo>
                    <a:lnTo>
                      <a:pt x="154" y="22"/>
                    </a:lnTo>
                    <a:lnTo>
                      <a:pt x="158" y="25"/>
                    </a:lnTo>
                    <a:lnTo>
                      <a:pt x="162" y="25"/>
                    </a:lnTo>
                    <a:lnTo>
                      <a:pt x="166" y="26"/>
                    </a:lnTo>
                    <a:lnTo>
                      <a:pt x="170" y="27"/>
                    </a:lnTo>
                    <a:lnTo>
                      <a:pt x="174" y="28"/>
                    </a:lnTo>
                    <a:lnTo>
                      <a:pt x="178" y="30"/>
                    </a:lnTo>
                    <a:lnTo>
                      <a:pt x="182" y="31"/>
                    </a:lnTo>
                    <a:lnTo>
                      <a:pt x="185" y="33"/>
                    </a:lnTo>
                    <a:lnTo>
                      <a:pt x="189" y="33"/>
                    </a:lnTo>
                    <a:lnTo>
                      <a:pt x="193" y="37"/>
                    </a:lnTo>
                    <a:lnTo>
                      <a:pt x="197" y="37"/>
                    </a:lnTo>
                    <a:lnTo>
                      <a:pt x="201" y="40"/>
                    </a:lnTo>
                    <a:lnTo>
                      <a:pt x="205" y="40"/>
                    </a:lnTo>
                    <a:lnTo>
                      <a:pt x="209" y="41"/>
                    </a:lnTo>
                    <a:lnTo>
                      <a:pt x="213" y="44"/>
                    </a:lnTo>
                    <a:lnTo>
                      <a:pt x="217" y="46"/>
                    </a:lnTo>
                    <a:lnTo>
                      <a:pt x="221" y="48"/>
                    </a:lnTo>
                    <a:lnTo>
                      <a:pt x="225" y="49"/>
                    </a:lnTo>
                    <a:lnTo>
                      <a:pt x="229" y="53"/>
                    </a:lnTo>
                    <a:lnTo>
                      <a:pt x="233" y="55"/>
                    </a:lnTo>
                    <a:lnTo>
                      <a:pt x="237" y="56"/>
                    </a:lnTo>
                    <a:lnTo>
                      <a:pt x="241" y="58"/>
                    </a:lnTo>
                    <a:lnTo>
                      <a:pt x="245" y="61"/>
                    </a:lnTo>
                    <a:lnTo>
                      <a:pt x="249" y="64"/>
                    </a:lnTo>
                    <a:lnTo>
                      <a:pt x="252" y="66"/>
                    </a:lnTo>
                    <a:lnTo>
                      <a:pt x="256" y="67"/>
                    </a:lnTo>
                    <a:lnTo>
                      <a:pt x="260" y="71"/>
                    </a:lnTo>
                    <a:lnTo>
                      <a:pt x="264" y="73"/>
                    </a:lnTo>
                    <a:lnTo>
                      <a:pt x="268" y="76"/>
                    </a:lnTo>
                    <a:lnTo>
                      <a:pt x="272" y="78"/>
                    </a:lnTo>
                    <a:lnTo>
                      <a:pt x="276" y="81"/>
                    </a:lnTo>
                    <a:lnTo>
                      <a:pt x="280" y="84"/>
                    </a:lnTo>
                    <a:lnTo>
                      <a:pt x="284" y="87"/>
                    </a:lnTo>
                    <a:lnTo>
                      <a:pt x="288" y="89"/>
                    </a:lnTo>
                    <a:lnTo>
                      <a:pt x="292" y="93"/>
                    </a:lnTo>
                    <a:lnTo>
                      <a:pt x="296" y="95"/>
                    </a:lnTo>
                    <a:lnTo>
                      <a:pt x="300" y="97"/>
                    </a:lnTo>
                    <a:lnTo>
                      <a:pt x="304" y="100"/>
                    </a:lnTo>
                    <a:lnTo>
                      <a:pt x="308" y="104"/>
                    </a:lnTo>
                    <a:lnTo>
                      <a:pt x="312" y="107"/>
                    </a:lnTo>
                    <a:lnTo>
                      <a:pt x="316" y="111"/>
                    </a:lnTo>
                    <a:lnTo>
                      <a:pt x="320" y="115"/>
                    </a:lnTo>
                    <a:lnTo>
                      <a:pt x="323" y="116"/>
                    </a:lnTo>
                    <a:lnTo>
                      <a:pt x="327" y="121"/>
                    </a:lnTo>
                    <a:lnTo>
                      <a:pt x="331" y="126"/>
                    </a:lnTo>
                    <a:lnTo>
                      <a:pt x="335" y="129"/>
                    </a:lnTo>
                    <a:lnTo>
                      <a:pt x="339" y="133"/>
                    </a:lnTo>
                    <a:lnTo>
                      <a:pt x="343" y="136"/>
                    </a:lnTo>
                    <a:lnTo>
                      <a:pt x="347" y="139"/>
                    </a:lnTo>
                    <a:lnTo>
                      <a:pt x="351" y="142"/>
                    </a:lnTo>
                    <a:lnTo>
                      <a:pt x="355" y="147"/>
                    </a:lnTo>
                    <a:lnTo>
                      <a:pt x="359" y="152"/>
                    </a:lnTo>
                    <a:lnTo>
                      <a:pt x="363" y="155"/>
                    </a:lnTo>
                    <a:lnTo>
                      <a:pt x="367" y="161"/>
                    </a:lnTo>
                    <a:lnTo>
                      <a:pt x="371" y="165"/>
                    </a:lnTo>
                    <a:lnTo>
                      <a:pt x="375" y="169"/>
                    </a:lnTo>
                    <a:lnTo>
                      <a:pt x="379" y="174"/>
                    </a:lnTo>
                    <a:lnTo>
                      <a:pt x="383" y="178"/>
                    </a:lnTo>
                    <a:lnTo>
                      <a:pt x="387" y="181"/>
                    </a:lnTo>
                    <a:lnTo>
                      <a:pt x="390" y="187"/>
                    </a:lnTo>
                    <a:lnTo>
                      <a:pt x="394" y="190"/>
                    </a:lnTo>
                    <a:lnTo>
                      <a:pt x="398" y="196"/>
                    </a:lnTo>
                    <a:lnTo>
                      <a:pt x="402" y="200"/>
                    </a:lnTo>
                    <a:lnTo>
                      <a:pt x="406" y="205"/>
                    </a:lnTo>
                    <a:lnTo>
                      <a:pt x="410" y="213"/>
                    </a:lnTo>
                    <a:lnTo>
                      <a:pt x="414" y="215"/>
                    </a:lnTo>
                    <a:lnTo>
                      <a:pt x="418" y="221"/>
                    </a:lnTo>
                    <a:lnTo>
                      <a:pt x="422" y="227"/>
                    </a:lnTo>
                    <a:lnTo>
                      <a:pt x="426" y="231"/>
                    </a:lnTo>
                    <a:lnTo>
                      <a:pt x="430" y="237"/>
                    </a:lnTo>
                    <a:lnTo>
                      <a:pt x="434" y="240"/>
                    </a:lnTo>
                    <a:lnTo>
                      <a:pt x="438" y="247"/>
                    </a:lnTo>
                    <a:lnTo>
                      <a:pt x="442" y="253"/>
                    </a:lnTo>
                    <a:lnTo>
                      <a:pt x="446" y="260"/>
                    </a:lnTo>
                    <a:lnTo>
                      <a:pt x="450" y="265"/>
                    </a:lnTo>
                    <a:lnTo>
                      <a:pt x="454" y="270"/>
                    </a:lnTo>
                    <a:lnTo>
                      <a:pt x="457" y="275"/>
                    </a:lnTo>
                    <a:lnTo>
                      <a:pt x="461" y="281"/>
                    </a:lnTo>
                    <a:lnTo>
                      <a:pt x="465" y="287"/>
                    </a:lnTo>
                    <a:lnTo>
                      <a:pt x="469" y="292"/>
                    </a:lnTo>
                    <a:lnTo>
                      <a:pt x="473" y="300"/>
                    </a:lnTo>
                    <a:lnTo>
                      <a:pt x="477" y="304"/>
                    </a:lnTo>
                    <a:lnTo>
                      <a:pt x="481" y="313"/>
                    </a:lnTo>
                    <a:lnTo>
                      <a:pt x="485" y="318"/>
                    </a:lnTo>
                    <a:lnTo>
                      <a:pt x="489" y="321"/>
                    </a:lnTo>
                    <a:lnTo>
                      <a:pt x="493" y="330"/>
                    </a:lnTo>
                    <a:lnTo>
                      <a:pt x="497" y="337"/>
                    </a:lnTo>
                    <a:lnTo>
                      <a:pt x="501" y="342"/>
                    </a:lnTo>
                    <a:lnTo>
                      <a:pt x="505" y="349"/>
                    </a:lnTo>
                    <a:lnTo>
                      <a:pt x="509" y="356"/>
                    </a:lnTo>
                    <a:lnTo>
                      <a:pt x="513" y="361"/>
                    </a:lnTo>
                    <a:lnTo>
                      <a:pt x="517" y="369"/>
                    </a:lnTo>
                    <a:lnTo>
                      <a:pt x="521" y="374"/>
                    </a:lnTo>
                    <a:lnTo>
                      <a:pt x="525" y="383"/>
                    </a:lnTo>
                    <a:lnTo>
                      <a:pt x="528" y="389"/>
                    </a:lnTo>
                    <a:lnTo>
                      <a:pt x="532" y="396"/>
                    </a:lnTo>
                    <a:lnTo>
                      <a:pt x="536" y="402"/>
                    </a:lnTo>
                    <a:lnTo>
                      <a:pt x="540" y="409"/>
                    </a:lnTo>
                    <a:lnTo>
                      <a:pt x="544" y="416"/>
                    </a:lnTo>
                    <a:lnTo>
                      <a:pt x="548" y="424"/>
                    </a:lnTo>
                    <a:lnTo>
                      <a:pt x="552" y="431"/>
                    </a:lnTo>
                    <a:lnTo>
                      <a:pt x="556" y="439"/>
                    </a:lnTo>
                    <a:lnTo>
                      <a:pt x="560" y="445"/>
                    </a:lnTo>
                    <a:lnTo>
                      <a:pt x="564" y="453"/>
                    </a:lnTo>
                    <a:lnTo>
                      <a:pt x="568" y="461"/>
                    </a:lnTo>
                    <a:lnTo>
                      <a:pt x="572" y="466"/>
                    </a:lnTo>
                    <a:lnTo>
                      <a:pt x="576" y="474"/>
                    </a:lnTo>
                    <a:lnTo>
                      <a:pt x="580" y="482"/>
                    </a:lnTo>
                    <a:lnTo>
                      <a:pt x="584" y="489"/>
                    </a:lnTo>
                    <a:lnTo>
                      <a:pt x="588" y="497"/>
                    </a:lnTo>
                    <a:lnTo>
                      <a:pt x="592" y="504"/>
                    </a:lnTo>
                    <a:lnTo>
                      <a:pt x="595" y="513"/>
                    </a:lnTo>
                    <a:lnTo>
                      <a:pt x="599" y="520"/>
                    </a:lnTo>
                    <a:lnTo>
                      <a:pt x="603" y="527"/>
                    </a:lnTo>
                    <a:lnTo>
                      <a:pt x="607" y="536"/>
                    </a:lnTo>
                    <a:lnTo>
                      <a:pt x="611" y="543"/>
                    </a:lnTo>
                    <a:lnTo>
                      <a:pt x="615" y="551"/>
                    </a:lnTo>
                    <a:lnTo>
                      <a:pt x="619" y="560"/>
                    </a:lnTo>
                    <a:lnTo>
                      <a:pt x="623" y="567"/>
                    </a:lnTo>
                    <a:lnTo>
                      <a:pt x="627" y="575"/>
                    </a:lnTo>
                    <a:lnTo>
                      <a:pt x="631" y="583"/>
                    </a:lnTo>
                    <a:lnTo>
                      <a:pt x="635" y="590"/>
                    </a:lnTo>
                    <a:lnTo>
                      <a:pt x="639" y="598"/>
                    </a:lnTo>
                    <a:lnTo>
                      <a:pt x="643" y="607"/>
                    </a:lnTo>
                    <a:lnTo>
                      <a:pt x="647" y="616"/>
                    </a:lnTo>
                    <a:lnTo>
                      <a:pt x="651" y="623"/>
                    </a:lnTo>
                    <a:lnTo>
                      <a:pt x="655" y="632"/>
                    </a:lnTo>
                    <a:lnTo>
                      <a:pt x="659" y="641"/>
                    </a:lnTo>
                    <a:lnTo>
                      <a:pt x="663" y="646"/>
                    </a:lnTo>
                    <a:lnTo>
                      <a:pt x="666" y="656"/>
                    </a:lnTo>
                    <a:lnTo>
                      <a:pt x="670" y="665"/>
                    </a:lnTo>
                    <a:lnTo>
                      <a:pt x="674" y="673"/>
                    </a:lnTo>
                    <a:lnTo>
                      <a:pt x="678" y="683"/>
                    </a:lnTo>
                    <a:lnTo>
                      <a:pt x="682" y="690"/>
                    </a:lnTo>
                    <a:lnTo>
                      <a:pt x="686" y="700"/>
                    </a:lnTo>
                    <a:lnTo>
                      <a:pt x="690" y="707"/>
                    </a:lnTo>
                    <a:lnTo>
                      <a:pt x="694" y="716"/>
                    </a:lnTo>
                    <a:lnTo>
                      <a:pt x="698" y="724"/>
                    </a:lnTo>
                    <a:lnTo>
                      <a:pt x="702" y="733"/>
                    </a:lnTo>
                    <a:lnTo>
                      <a:pt x="706" y="742"/>
                    </a:lnTo>
                    <a:lnTo>
                      <a:pt x="710" y="750"/>
                    </a:lnTo>
                    <a:lnTo>
                      <a:pt x="714" y="759"/>
                    </a:lnTo>
                    <a:lnTo>
                      <a:pt x="718" y="768"/>
                    </a:lnTo>
                    <a:lnTo>
                      <a:pt x="722" y="777"/>
                    </a:lnTo>
                    <a:lnTo>
                      <a:pt x="726" y="785"/>
                    </a:lnTo>
                    <a:lnTo>
                      <a:pt x="730" y="795"/>
                    </a:lnTo>
                    <a:lnTo>
                      <a:pt x="733" y="803"/>
                    </a:lnTo>
                    <a:lnTo>
                      <a:pt x="737" y="812"/>
                    </a:lnTo>
                    <a:lnTo>
                      <a:pt x="741" y="822"/>
                    </a:lnTo>
                    <a:lnTo>
                      <a:pt x="745" y="831"/>
                    </a:lnTo>
                    <a:lnTo>
                      <a:pt x="749" y="839"/>
                    </a:lnTo>
                    <a:lnTo>
                      <a:pt x="753" y="847"/>
                    </a:lnTo>
                    <a:lnTo>
                      <a:pt x="757" y="857"/>
                    </a:lnTo>
                    <a:lnTo>
                      <a:pt x="761" y="867"/>
                    </a:lnTo>
                    <a:lnTo>
                      <a:pt x="765" y="875"/>
                    </a:lnTo>
                    <a:lnTo>
                      <a:pt x="769" y="883"/>
                    </a:lnTo>
                    <a:lnTo>
                      <a:pt x="773" y="892"/>
                    </a:lnTo>
                    <a:lnTo>
                      <a:pt x="777" y="902"/>
                    </a:lnTo>
                    <a:lnTo>
                      <a:pt x="781" y="911"/>
                    </a:lnTo>
                    <a:lnTo>
                      <a:pt x="785" y="920"/>
                    </a:lnTo>
                    <a:lnTo>
                      <a:pt x="789" y="927"/>
                    </a:lnTo>
                    <a:lnTo>
                      <a:pt x="793" y="937"/>
                    </a:lnTo>
                    <a:lnTo>
                      <a:pt x="797" y="945"/>
                    </a:lnTo>
                    <a:lnTo>
                      <a:pt x="800" y="955"/>
                    </a:lnTo>
                    <a:lnTo>
                      <a:pt x="804" y="963"/>
                    </a:lnTo>
                    <a:lnTo>
                      <a:pt x="808" y="974"/>
                    </a:lnTo>
                    <a:lnTo>
                      <a:pt x="812" y="982"/>
                    </a:lnTo>
                    <a:lnTo>
                      <a:pt x="816" y="990"/>
                    </a:lnTo>
                    <a:lnTo>
                      <a:pt x="820" y="999"/>
                    </a:lnTo>
                    <a:lnTo>
                      <a:pt x="824" y="1011"/>
                    </a:lnTo>
                    <a:lnTo>
                      <a:pt x="828" y="1017"/>
                    </a:lnTo>
                    <a:lnTo>
                      <a:pt x="832" y="1027"/>
                    </a:lnTo>
                    <a:lnTo>
                      <a:pt x="836" y="1035"/>
                    </a:lnTo>
                    <a:lnTo>
                      <a:pt x="840" y="1045"/>
                    </a:lnTo>
                    <a:lnTo>
                      <a:pt x="844" y="1054"/>
                    </a:lnTo>
                    <a:lnTo>
                      <a:pt x="848" y="1063"/>
                    </a:lnTo>
                    <a:lnTo>
                      <a:pt x="852" y="1072"/>
                    </a:lnTo>
                    <a:lnTo>
                      <a:pt x="856" y="1080"/>
                    </a:lnTo>
                    <a:lnTo>
                      <a:pt x="860" y="1089"/>
                    </a:lnTo>
                    <a:lnTo>
                      <a:pt x="864" y="1097"/>
                    </a:lnTo>
                    <a:lnTo>
                      <a:pt x="868" y="1108"/>
                    </a:lnTo>
                    <a:lnTo>
                      <a:pt x="871" y="1116"/>
                    </a:lnTo>
                    <a:lnTo>
                      <a:pt x="875" y="1124"/>
                    </a:lnTo>
                    <a:lnTo>
                      <a:pt x="879" y="1133"/>
                    </a:lnTo>
                    <a:lnTo>
                      <a:pt x="883" y="1142"/>
                    </a:lnTo>
                    <a:lnTo>
                      <a:pt x="887" y="1152"/>
                    </a:lnTo>
                    <a:lnTo>
                      <a:pt x="891" y="1160"/>
                    </a:lnTo>
                    <a:lnTo>
                      <a:pt x="895" y="1167"/>
                    </a:lnTo>
                    <a:lnTo>
                      <a:pt x="899" y="1177"/>
                    </a:lnTo>
                    <a:lnTo>
                      <a:pt x="903" y="1187"/>
                    </a:lnTo>
                    <a:lnTo>
                      <a:pt x="907" y="1194"/>
                    </a:lnTo>
                    <a:lnTo>
                      <a:pt x="911" y="1203"/>
                    </a:lnTo>
                    <a:lnTo>
                      <a:pt x="915" y="1212"/>
                    </a:lnTo>
                    <a:lnTo>
                      <a:pt x="919" y="1221"/>
                    </a:lnTo>
                    <a:lnTo>
                      <a:pt x="923" y="1230"/>
                    </a:lnTo>
                    <a:lnTo>
                      <a:pt x="927" y="1237"/>
                    </a:lnTo>
                    <a:lnTo>
                      <a:pt x="931" y="1246"/>
                    </a:lnTo>
                    <a:lnTo>
                      <a:pt x="935" y="1254"/>
                    </a:lnTo>
                    <a:lnTo>
                      <a:pt x="938" y="1263"/>
                    </a:lnTo>
                    <a:lnTo>
                      <a:pt x="942" y="1272"/>
                    </a:lnTo>
                    <a:lnTo>
                      <a:pt x="946" y="1281"/>
                    </a:lnTo>
                    <a:lnTo>
                      <a:pt x="950" y="1289"/>
                    </a:lnTo>
                    <a:lnTo>
                      <a:pt x="954" y="1296"/>
                    </a:lnTo>
                    <a:lnTo>
                      <a:pt x="958" y="1305"/>
                    </a:lnTo>
                    <a:lnTo>
                      <a:pt x="962" y="1314"/>
                    </a:lnTo>
                    <a:lnTo>
                      <a:pt x="966" y="1322"/>
                    </a:lnTo>
                    <a:lnTo>
                      <a:pt x="970" y="1331"/>
                    </a:lnTo>
                    <a:lnTo>
                      <a:pt x="974" y="1338"/>
                    </a:lnTo>
                    <a:lnTo>
                      <a:pt x="978" y="1346"/>
                    </a:lnTo>
                    <a:lnTo>
                      <a:pt x="982" y="1355"/>
                    </a:lnTo>
                    <a:lnTo>
                      <a:pt x="986" y="1364"/>
                    </a:lnTo>
                    <a:lnTo>
                      <a:pt x="990" y="1372"/>
                    </a:lnTo>
                    <a:lnTo>
                      <a:pt x="994" y="1378"/>
                    </a:lnTo>
                    <a:lnTo>
                      <a:pt x="998" y="1387"/>
                    </a:lnTo>
                    <a:lnTo>
                      <a:pt x="1002" y="1395"/>
                    </a:lnTo>
                    <a:lnTo>
                      <a:pt x="1005" y="1403"/>
                    </a:lnTo>
                    <a:lnTo>
                      <a:pt x="1009" y="1411"/>
                    </a:lnTo>
                    <a:lnTo>
                      <a:pt x="1013" y="1418"/>
                    </a:lnTo>
                    <a:lnTo>
                      <a:pt x="1017" y="1425"/>
                    </a:lnTo>
                    <a:lnTo>
                      <a:pt x="1021" y="1435"/>
                    </a:lnTo>
                    <a:lnTo>
                      <a:pt x="1025" y="1441"/>
                    </a:lnTo>
                    <a:lnTo>
                      <a:pt x="1029" y="1450"/>
                    </a:lnTo>
                    <a:lnTo>
                      <a:pt x="1033" y="1457"/>
                    </a:lnTo>
                    <a:lnTo>
                      <a:pt x="1037" y="1466"/>
                    </a:lnTo>
                    <a:lnTo>
                      <a:pt x="1041" y="1473"/>
                    </a:lnTo>
                    <a:lnTo>
                      <a:pt x="1045" y="1479"/>
                    </a:lnTo>
                    <a:lnTo>
                      <a:pt x="1049" y="1486"/>
                    </a:lnTo>
                    <a:lnTo>
                      <a:pt x="1053" y="1495"/>
                    </a:lnTo>
                    <a:lnTo>
                      <a:pt x="1057" y="1502"/>
                    </a:lnTo>
                    <a:lnTo>
                      <a:pt x="1061" y="1510"/>
                    </a:lnTo>
                    <a:lnTo>
                      <a:pt x="1065" y="1515"/>
                    </a:lnTo>
                    <a:lnTo>
                      <a:pt x="1069" y="1523"/>
                    </a:lnTo>
                    <a:lnTo>
                      <a:pt x="1073" y="1531"/>
                    </a:lnTo>
                    <a:lnTo>
                      <a:pt x="1076" y="1537"/>
                    </a:lnTo>
                    <a:lnTo>
                      <a:pt x="1080" y="1545"/>
                    </a:lnTo>
                    <a:lnTo>
                      <a:pt x="1084" y="1551"/>
                    </a:lnTo>
                    <a:lnTo>
                      <a:pt x="1088" y="1558"/>
                    </a:lnTo>
                    <a:lnTo>
                      <a:pt x="1092" y="1565"/>
                    </a:lnTo>
                    <a:lnTo>
                      <a:pt x="1096" y="1572"/>
                    </a:lnTo>
                    <a:lnTo>
                      <a:pt x="1100" y="1578"/>
                    </a:lnTo>
                    <a:lnTo>
                      <a:pt x="1104" y="1585"/>
                    </a:lnTo>
                    <a:lnTo>
                      <a:pt x="1108" y="1592"/>
                    </a:lnTo>
                    <a:lnTo>
                      <a:pt x="1112" y="1599"/>
                    </a:lnTo>
                    <a:lnTo>
                      <a:pt x="1116" y="1605"/>
                    </a:lnTo>
                    <a:lnTo>
                      <a:pt x="1120" y="1612"/>
                    </a:lnTo>
                    <a:lnTo>
                      <a:pt x="1124" y="1619"/>
                    </a:lnTo>
                    <a:lnTo>
                      <a:pt x="1128" y="1624"/>
                    </a:lnTo>
                    <a:lnTo>
                      <a:pt x="1132" y="1629"/>
                    </a:lnTo>
                    <a:lnTo>
                      <a:pt x="1136" y="1637"/>
                    </a:lnTo>
                    <a:lnTo>
                      <a:pt x="1140" y="1640"/>
                    </a:lnTo>
                    <a:lnTo>
                      <a:pt x="1143" y="1649"/>
                    </a:lnTo>
                    <a:lnTo>
                      <a:pt x="1147" y="1654"/>
                    </a:lnTo>
                    <a:lnTo>
                      <a:pt x="1151" y="1662"/>
                    </a:lnTo>
                    <a:lnTo>
                      <a:pt x="1155" y="1666"/>
                    </a:lnTo>
                    <a:lnTo>
                      <a:pt x="1159" y="1672"/>
                    </a:lnTo>
                    <a:lnTo>
                      <a:pt x="1163" y="1678"/>
                    </a:lnTo>
                    <a:lnTo>
                      <a:pt x="1167" y="1684"/>
                    </a:lnTo>
                    <a:lnTo>
                      <a:pt x="1171" y="1689"/>
                    </a:lnTo>
                    <a:lnTo>
                      <a:pt x="1175" y="1694"/>
                    </a:lnTo>
                    <a:lnTo>
                      <a:pt x="1179" y="1700"/>
                    </a:lnTo>
                    <a:lnTo>
                      <a:pt x="1183" y="1705"/>
                    </a:lnTo>
                    <a:lnTo>
                      <a:pt x="1187" y="1710"/>
                    </a:lnTo>
                    <a:lnTo>
                      <a:pt x="1191" y="1717"/>
                    </a:lnTo>
                    <a:lnTo>
                      <a:pt x="1195" y="1722"/>
                    </a:lnTo>
                    <a:lnTo>
                      <a:pt x="1199" y="1727"/>
                    </a:lnTo>
                    <a:lnTo>
                      <a:pt x="1203" y="1731"/>
                    </a:lnTo>
                    <a:lnTo>
                      <a:pt x="1207" y="1738"/>
                    </a:lnTo>
                    <a:lnTo>
                      <a:pt x="1211" y="1742"/>
                    </a:lnTo>
                    <a:lnTo>
                      <a:pt x="1214" y="1747"/>
                    </a:lnTo>
                    <a:lnTo>
                      <a:pt x="1218" y="1752"/>
                    </a:lnTo>
                    <a:lnTo>
                      <a:pt x="1222" y="1756"/>
                    </a:lnTo>
                    <a:lnTo>
                      <a:pt x="1226" y="1762"/>
                    </a:lnTo>
                    <a:lnTo>
                      <a:pt x="1230" y="1766"/>
                    </a:lnTo>
                    <a:lnTo>
                      <a:pt x="1234" y="1771"/>
                    </a:lnTo>
                    <a:lnTo>
                      <a:pt x="1238" y="1776"/>
                    </a:lnTo>
                    <a:lnTo>
                      <a:pt x="1242" y="1779"/>
                    </a:lnTo>
                    <a:lnTo>
                      <a:pt x="1246" y="1784"/>
                    </a:lnTo>
                    <a:lnTo>
                      <a:pt x="1250" y="1789"/>
                    </a:lnTo>
                    <a:lnTo>
                      <a:pt x="1254" y="1793"/>
                    </a:lnTo>
                    <a:lnTo>
                      <a:pt x="1258" y="1797"/>
                    </a:lnTo>
                    <a:lnTo>
                      <a:pt x="1262" y="1800"/>
                    </a:lnTo>
                    <a:lnTo>
                      <a:pt x="1266" y="1805"/>
                    </a:lnTo>
                    <a:lnTo>
                      <a:pt x="1270" y="1809"/>
                    </a:lnTo>
                    <a:lnTo>
                      <a:pt x="1274" y="1814"/>
                    </a:lnTo>
                    <a:lnTo>
                      <a:pt x="1278" y="1817"/>
                    </a:lnTo>
                    <a:lnTo>
                      <a:pt x="1281" y="1821"/>
                    </a:lnTo>
                    <a:lnTo>
                      <a:pt x="1285" y="1822"/>
                    </a:lnTo>
                    <a:lnTo>
                      <a:pt x="1289" y="1829"/>
                    </a:lnTo>
                    <a:lnTo>
                      <a:pt x="1293" y="1833"/>
                    </a:lnTo>
                    <a:lnTo>
                      <a:pt x="1297" y="1835"/>
                    </a:lnTo>
                    <a:lnTo>
                      <a:pt x="1301" y="1840"/>
                    </a:lnTo>
                    <a:lnTo>
                      <a:pt x="1305" y="1842"/>
                    </a:lnTo>
                    <a:lnTo>
                      <a:pt x="1309" y="1844"/>
                    </a:lnTo>
                    <a:lnTo>
                      <a:pt x="1313" y="1850"/>
                    </a:lnTo>
                    <a:lnTo>
                      <a:pt x="1317" y="1852"/>
                    </a:lnTo>
                    <a:lnTo>
                      <a:pt x="1321" y="1854"/>
                    </a:lnTo>
                    <a:lnTo>
                      <a:pt x="1325" y="1857"/>
                    </a:lnTo>
                    <a:lnTo>
                      <a:pt x="1329" y="1860"/>
                    </a:lnTo>
                    <a:lnTo>
                      <a:pt x="1333" y="1864"/>
                    </a:lnTo>
                    <a:lnTo>
                      <a:pt x="1337" y="1865"/>
                    </a:lnTo>
                    <a:lnTo>
                      <a:pt x="1341" y="1870"/>
                    </a:lnTo>
                    <a:lnTo>
                      <a:pt x="1345" y="1873"/>
                    </a:lnTo>
                    <a:lnTo>
                      <a:pt x="1348" y="1875"/>
                    </a:lnTo>
                    <a:lnTo>
                      <a:pt x="1352" y="1876"/>
                    </a:lnTo>
                    <a:lnTo>
                      <a:pt x="1356" y="1880"/>
                    </a:lnTo>
                    <a:lnTo>
                      <a:pt x="1360" y="1883"/>
                    </a:lnTo>
                    <a:lnTo>
                      <a:pt x="1364" y="1883"/>
                    </a:lnTo>
                    <a:lnTo>
                      <a:pt x="1368" y="1887"/>
                    </a:lnTo>
                    <a:lnTo>
                      <a:pt x="1372" y="1889"/>
                    </a:lnTo>
                    <a:lnTo>
                      <a:pt x="1376" y="1890"/>
                    </a:lnTo>
                    <a:lnTo>
                      <a:pt x="1380" y="1892"/>
                    </a:lnTo>
                    <a:lnTo>
                      <a:pt x="1384" y="1892"/>
                    </a:lnTo>
                    <a:lnTo>
                      <a:pt x="1388" y="1896"/>
                    </a:lnTo>
                    <a:lnTo>
                      <a:pt x="1392" y="1898"/>
                    </a:lnTo>
                    <a:lnTo>
                      <a:pt x="1396" y="1898"/>
                    </a:lnTo>
                    <a:lnTo>
                      <a:pt x="1400" y="1900"/>
                    </a:lnTo>
                    <a:lnTo>
                      <a:pt x="1404" y="1902"/>
                    </a:lnTo>
                    <a:lnTo>
                      <a:pt x="1408" y="1904"/>
                    </a:lnTo>
                    <a:lnTo>
                      <a:pt x="1412" y="1905"/>
                    </a:lnTo>
                    <a:lnTo>
                      <a:pt x="1416" y="1907"/>
                    </a:lnTo>
                    <a:lnTo>
                      <a:pt x="1419" y="1909"/>
                    </a:lnTo>
                    <a:lnTo>
                      <a:pt x="1423" y="1909"/>
                    </a:lnTo>
                    <a:lnTo>
                      <a:pt x="1427" y="1910"/>
                    </a:lnTo>
                    <a:lnTo>
                      <a:pt x="1431" y="1912"/>
                    </a:lnTo>
                    <a:lnTo>
                      <a:pt x="1435" y="1914"/>
                    </a:lnTo>
                    <a:lnTo>
                      <a:pt x="1439" y="1914"/>
                    </a:lnTo>
                    <a:lnTo>
                      <a:pt x="1443" y="1915"/>
                    </a:lnTo>
                    <a:lnTo>
                      <a:pt x="1447" y="1914"/>
                    </a:lnTo>
                    <a:lnTo>
                      <a:pt x="1451" y="1915"/>
                    </a:lnTo>
                    <a:lnTo>
                      <a:pt x="1455" y="1916"/>
                    </a:lnTo>
                    <a:lnTo>
                      <a:pt x="1459" y="1917"/>
                    </a:lnTo>
                    <a:lnTo>
                      <a:pt x="1463" y="1918"/>
                    </a:lnTo>
                    <a:lnTo>
                      <a:pt x="1467" y="1917"/>
                    </a:lnTo>
                    <a:lnTo>
                      <a:pt x="1471" y="1917"/>
                    </a:lnTo>
                    <a:lnTo>
                      <a:pt x="1475" y="1918"/>
                    </a:lnTo>
                    <a:lnTo>
                      <a:pt x="1479" y="1919"/>
                    </a:lnTo>
                    <a:lnTo>
                      <a:pt x="1483" y="1918"/>
                    </a:lnTo>
                    <a:lnTo>
                      <a:pt x="1486" y="1918"/>
                    </a:lnTo>
                    <a:lnTo>
                      <a:pt x="1490" y="1918"/>
                    </a:lnTo>
                    <a:lnTo>
                      <a:pt x="1494" y="1919"/>
                    </a:lnTo>
                    <a:lnTo>
                      <a:pt x="1498" y="1919"/>
                    </a:lnTo>
                    <a:lnTo>
                      <a:pt x="1502" y="1919"/>
                    </a:lnTo>
                    <a:lnTo>
                      <a:pt x="1506" y="1918"/>
                    </a:lnTo>
                    <a:lnTo>
                      <a:pt x="1510" y="1918"/>
                    </a:lnTo>
                    <a:lnTo>
                      <a:pt x="1514" y="1918"/>
                    </a:lnTo>
                    <a:lnTo>
                      <a:pt x="1518" y="1917"/>
                    </a:lnTo>
                    <a:lnTo>
                      <a:pt x="1522" y="1917"/>
                    </a:lnTo>
                    <a:lnTo>
                      <a:pt x="1526" y="1916"/>
                    </a:lnTo>
                    <a:lnTo>
                      <a:pt x="1530" y="1916"/>
                    </a:lnTo>
                    <a:lnTo>
                      <a:pt x="1534" y="1915"/>
                    </a:lnTo>
                    <a:lnTo>
                      <a:pt x="1538" y="1913"/>
                    </a:lnTo>
                    <a:lnTo>
                      <a:pt x="1542" y="1913"/>
                    </a:lnTo>
                    <a:lnTo>
                      <a:pt x="1546" y="1912"/>
                    </a:lnTo>
                    <a:lnTo>
                      <a:pt x="1550" y="1911"/>
                    </a:lnTo>
                    <a:lnTo>
                      <a:pt x="1553" y="1910"/>
                    </a:lnTo>
                    <a:lnTo>
                      <a:pt x="1557" y="1910"/>
                    </a:lnTo>
                    <a:lnTo>
                      <a:pt x="1561" y="1908"/>
                    </a:lnTo>
                    <a:lnTo>
                      <a:pt x="1565" y="1906"/>
                    </a:lnTo>
                    <a:lnTo>
                      <a:pt x="1569" y="1906"/>
                    </a:lnTo>
                    <a:lnTo>
                      <a:pt x="1573" y="1905"/>
                    </a:lnTo>
                    <a:lnTo>
                      <a:pt x="1577" y="1904"/>
                    </a:lnTo>
                    <a:lnTo>
                      <a:pt x="1581" y="1901"/>
                    </a:lnTo>
                    <a:lnTo>
                      <a:pt x="1585" y="1900"/>
                    </a:lnTo>
                    <a:lnTo>
                      <a:pt x="1589" y="1898"/>
                    </a:lnTo>
                    <a:lnTo>
                      <a:pt x="1593" y="1897"/>
                    </a:lnTo>
                    <a:lnTo>
                      <a:pt x="1597" y="1895"/>
                    </a:lnTo>
                    <a:lnTo>
                      <a:pt x="1601" y="1894"/>
                    </a:lnTo>
                    <a:lnTo>
                      <a:pt x="1605" y="1892"/>
                    </a:lnTo>
                    <a:lnTo>
                      <a:pt x="1609" y="1890"/>
                    </a:lnTo>
                    <a:lnTo>
                      <a:pt x="1613" y="1889"/>
                    </a:lnTo>
                    <a:lnTo>
                      <a:pt x="1617" y="1886"/>
                    </a:lnTo>
                    <a:lnTo>
                      <a:pt x="1621" y="1884"/>
                    </a:lnTo>
                    <a:lnTo>
                      <a:pt x="1624" y="1882"/>
                    </a:lnTo>
                    <a:lnTo>
                      <a:pt x="1628" y="1880"/>
                    </a:lnTo>
                    <a:lnTo>
                      <a:pt x="1632" y="1877"/>
                    </a:lnTo>
                    <a:lnTo>
                      <a:pt x="1636" y="1876"/>
                    </a:lnTo>
                    <a:lnTo>
                      <a:pt x="1640" y="1873"/>
                    </a:lnTo>
                    <a:lnTo>
                      <a:pt x="1644" y="1870"/>
                    </a:lnTo>
                    <a:lnTo>
                      <a:pt x="1648" y="1868"/>
                    </a:lnTo>
                    <a:lnTo>
                      <a:pt x="1652" y="1867"/>
                    </a:lnTo>
                    <a:lnTo>
                      <a:pt x="1656" y="1862"/>
                    </a:lnTo>
                    <a:lnTo>
                      <a:pt x="1660" y="1861"/>
                    </a:lnTo>
                    <a:lnTo>
                      <a:pt x="1664" y="1858"/>
                    </a:lnTo>
                    <a:lnTo>
                      <a:pt x="1668" y="1854"/>
                    </a:lnTo>
                    <a:lnTo>
                      <a:pt x="1672" y="1851"/>
                    </a:lnTo>
                    <a:lnTo>
                      <a:pt x="1676" y="1850"/>
                    </a:lnTo>
                    <a:lnTo>
                      <a:pt x="1680" y="1847"/>
                    </a:lnTo>
                    <a:lnTo>
                      <a:pt x="1684" y="1844"/>
                    </a:lnTo>
                    <a:lnTo>
                      <a:pt x="1688" y="1840"/>
                    </a:lnTo>
                    <a:lnTo>
                      <a:pt x="1691" y="1837"/>
                    </a:lnTo>
                    <a:lnTo>
                      <a:pt x="1695" y="1835"/>
                    </a:lnTo>
                    <a:lnTo>
                      <a:pt x="1699" y="1831"/>
                    </a:lnTo>
                    <a:lnTo>
                      <a:pt x="1703" y="1828"/>
                    </a:lnTo>
                    <a:lnTo>
                      <a:pt x="1707" y="1824"/>
                    </a:lnTo>
                    <a:lnTo>
                      <a:pt x="1711" y="1822"/>
                    </a:lnTo>
                    <a:lnTo>
                      <a:pt x="1715" y="1818"/>
                    </a:lnTo>
                    <a:lnTo>
                      <a:pt x="1719" y="1813"/>
                    </a:lnTo>
                    <a:lnTo>
                      <a:pt x="1723" y="1812"/>
                    </a:lnTo>
                    <a:lnTo>
                      <a:pt x="1727" y="1809"/>
                    </a:lnTo>
                    <a:lnTo>
                      <a:pt x="1731" y="1803"/>
                    </a:lnTo>
                    <a:lnTo>
                      <a:pt x="1735" y="1801"/>
                    </a:lnTo>
                    <a:lnTo>
                      <a:pt x="1739" y="1797"/>
                    </a:lnTo>
                    <a:lnTo>
                      <a:pt x="1743" y="1794"/>
                    </a:lnTo>
                    <a:lnTo>
                      <a:pt x="1747" y="1790"/>
                    </a:lnTo>
                    <a:lnTo>
                      <a:pt x="1751" y="1786"/>
                    </a:lnTo>
                    <a:lnTo>
                      <a:pt x="1755" y="1783"/>
                    </a:lnTo>
                    <a:lnTo>
                      <a:pt x="1758" y="1778"/>
                    </a:lnTo>
                    <a:lnTo>
                      <a:pt x="1762" y="1774"/>
                    </a:lnTo>
                    <a:lnTo>
                      <a:pt x="1766" y="1770"/>
                    </a:lnTo>
                    <a:lnTo>
                      <a:pt x="1770" y="1767"/>
                    </a:lnTo>
                    <a:lnTo>
                      <a:pt x="1774" y="1764"/>
                    </a:lnTo>
                    <a:lnTo>
                      <a:pt x="1778" y="1758"/>
                    </a:lnTo>
                    <a:lnTo>
                      <a:pt x="1782" y="1755"/>
                    </a:lnTo>
                    <a:lnTo>
                      <a:pt x="1786" y="1750"/>
                    </a:lnTo>
                    <a:lnTo>
                      <a:pt x="1790" y="1746"/>
                    </a:lnTo>
                    <a:lnTo>
                      <a:pt x="1794" y="1743"/>
                    </a:lnTo>
                    <a:lnTo>
                      <a:pt x="1798" y="1739"/>
                    </a:lnTo>
                    <a:lnTo>
                      <a:pt x="1802" y="1734"/>
                    </a:lnTo>
                    <a:lnTo>
                      <a:pt x="1806" y="1730"/>
                    </a:lnTo>
                    <a:lnTo>
                      <a:pt x="1810" y="1725"/>
                    </a:lnTo>
                    <a:lnTo>
                      <a:pt x="1814" y="1721"/>
                    </a:lnTo>
                    <a:lnTo>
                      <a:pt x="1818" y="1715"/>
                    </a:lnTo>
                    <a:lnTo>
                      <a:pt x="1822" y="1712"/>
                    </a:lnTo>
                    <a:lnTo>
                      <a:pt x="1826" y="1707"/>
                    </a:lnTo>
                    <a:lnTo>
                      <a:pt x="1829" y="1704"/>
                    </a:lnTo>
                    <a:lnTo>
                      <a:pt x="1833" y="1699"/>
                    </a:lnTo>
                    <a:lnTo>
                      <a:pt x="1837" y="1694"/>
                    </a:lnTo>
                    <a:lnTo>
                      <a:pt x="1841" y="1689"/>
                    </a:lnTo>
                    <a:lnTo>
                      <a:pt x="1845" y="1685"/>
                    </a:lnTo>
                    <a:lnTo>
                      <a:pt x="1849" y="1680"/>
                    </a:lnTo>
                    <a:lnTo>
                      <a:pt x="1853" y="1676"/>
                    </a:lnTo>
                    <a:lnTo>
                      <a:pt x="1857" y="1670"/>
                    </a:lnTo>
                    <a:lnTo>
                      <a:pt x="1861" y="1666"/>
                    </a:lnTo>
                    <a:lnTo>
                      <a:pt x="1865" y="1661"/>
                    </a:lnTo>
                    <a:lnTo>
                      <a:pt x="1869" y="1655"/>
                    </a:lnTo>
                    <a:lnTo>
                      <a:pt x="1873" y="1651"/>
                    </a:lnTo>
                    <a:lnTo>
                      <a:pt x="1877" y="1646"/>
                    </a:lnTo>
                    <a:lnTo>
                      <a:pt x="1881" y="1641"/>
                    </a:lnTo>
                    <a:lnTo>
                      <a:pt x="1885" y="1637"/>
                    </a:lnTo>
                    <a:lnTo>
                      <a:pt x="1889" y="1631"/>
                    </a:lnTo>
                    <a:lnTo>
                      <a:pt x="1893" y="1626"/>
                    </a:lnTo>
                    <a:lnTo>
                      <a:pt x="1896" y="1622"/>
                    </a:lnTo>
                    <a:lnTo>
                      <a:pt x="1900" y="1617"/>
                    </a:lnTo>
                    <a:lnTo>
                      <a:pt x="1904" y="1611"/>
                    </a:lnTo>
                    <a:lnTo>
                      <a:pt x="1908" y="1605"/>
                    </a:lnTo>
                    <a:lnTo>
                      <a:pt x="1912" y="1600"/>
                    </a:lnTo>
                    <a:lnTo>
                      <a:pt x="1916" y="1596"/>
                    </a:lnTo>
                    <a:lnTo>
                      <a:pt x="1920" y="1591"/>
                    </a:lnTo>
                    <a:lnTo>
                      <a:pt x="1924" y="1585"/>
                    </a:lnTo>
                    <a:lnTo>
                      <a:pt x="1928" y="1579"/>
                    </a:lnTo>
                    <a:lnTo>
                      <a:pt x="1932" y="1575"/>
                    </a:lnTo>
                    <a:lnTo>
                      <a:pt x="1936" y="1569"/>
                    </a:lnTo>
                    <a:lnTo>
                      <a:pt x="1940" y="1565"/>
                    </a:lnTo>
                    <a:lnTo>
                      <a:pt x="1944" y="1560"/>
                    </a:lnTo>
                    <a:lnTo>
                      <a:pt x="1948" y="1553"/>
                    </a:lnTo>
                    <a:lnTo>
                      <a:pt x="1952" y="1548"/>
                    </a:lnTo>
                    <a:lnTo>
                      <a:pt x="1956" y="1542"/>
                    </a:lnTo>
                    <a:lnTo>
                      <a:pt x="1960" y="1537"/>
                    </a:lnTo>
                    <a:lnTo>
                      <a:pt x="1964" y="1532"/>
                    </a:lnTo>
                    <a:lnTo>
                      <a:pt x="1967" y="1526"/>
                    </a:lnTo>
                    <a:lnTo>
                      <a:pt x="1971" y="1521"/>
                    </a:lnTo>
                    <a:lnTo>
                      <a:pt x="1975" y="1515"/>
                    </a:lnTo>
                    <a:lnTo>
                      <a:pt x="1979" y="1509"/>
                    </a:lnTo>
                    <a:lnTo>
                      <a:pt x="1983" y="1503"/>
                    </a:lnTo>
                    <a:lnTo>
                      <a:pt x="1987" y="1498"/>
                    </a:lnTo>
                    <a:lnTo>
                      <a:pt x="1991" y="1492"/>
                    </a:lnTo>
                    <a:lnTo>
                      <a:pt x="1995" y="1487"/>
                    </a:lnTo>
                    <a:lnTo>
                      <a:pt x="1999" y="1482"/>
                    </a:lnTo>
                    <a:lnTo>
                      <a:pt x="2003" y="1476"/>
                    </a:lnTo>
                    <a:lnTo>
                      <a:pt x="2007" y="1471"/>
                    </a:lnTo>
                    <a:lnTo>
                      <a:pt x="2011" y="1462"/>
                    </a:lnTo>
                    <a:lnTo>
                      <a:pt x="2015" y="1459"/>
                    </a:lnTo>
                    <a:lnTo>
                      <a:pt x="2019" y="1452"/>
                    </a:lnTo>
                    <a:lnTo>
                      <a:pt x="2023" y="1445"/>
                    </a:lnTo>
                    <a:lnTo>
                      <a:pt x="2027" y="1441"/>
                    </a:lnTo>
                    <a:lnTo>
                      <a:pt x="2031" y="1435"/>
                    </a:lnTo>
                    <a:lnTo>
                      <a:pt x="2034" y="1431"/>
                    </a:lnTo>
                    <a:lnTo>
                      <a:pt x="2038" y="1424"/>
                    </a:lnTo>
                    <a:lnTo>
                      <a:pt x="2042" y="1418"/>
                    </a:lnTo>
                    <a:lnTo>
                      <a:pt x="2046" y="1413"/>
                    </a:lnTo>
                    <a:lnTo>
                      <a:pt x="2050" y="1407"/>
                    </a:lnTo>
                    <a:lnTo>
                      <a:pt x="2054" y="1401"/>
                    </a:lnTo>
                    <a:lnTo>
                      <a:pt x="2058" y="1395"/>
                    </a:lnTo>
                    <a:lnTo>
                      <a:pt x="2062" y="1389"/>
                    </a:lnTo>
                    <a:lnTo>
                      <a:pt x="2066" y="1382"/>
                    </a:lnTo>
                    <a:lnTo>
                      <a:pt x="2070" y="1378"/>
                    </a:lnTo>
                    <a:lnTo>
                      <a:pt x="2074" y="1370"/>
                    </a:lnTo>
                    <a:lnTo>
                      <a:pt x="2078" y="1367"/>
                    </a:lnTo>
                    <a:lnTo>
                      <a:pt x="2082" y="1359"/>
                    </a:lnTo>
                    <a:lnTo>
                      <a:pt x="2086" y="1353"/>
                    </a:lnTo>
                    <a:lnTo>
                      <a:pt x="2090" y="1348"/>
                    </a:lnTo>
                    <a:lnTo>
                      <a:pt x="2094" y="1343"/>
                    </a:lnTo>
                    <a:lnTo>
                      <a:pt x="2098" y="1336"/>
                    </a:lnTo>
                    <a:lnTo>
                      <a:pt x="2101" y="1329"/>
                    </a:lnTo>
                    <a:lnTo>
                      <a:pt x="2105" y="1324"/>
                    </a:lnTo>
                    <a:lnTo>
                      <a:pt x="2109" y="1318"/>
                    </a:lnTo>
                    <a:lnTo>
                      <a:pt x="2113" y="1312"/>
                    </a:lnTo>
                    <a:lnTo>
                      <a:pt x="2117" y="1307"/>
                    </a:lnTo>
                    <a:lnTo>
                      <a:pt x="2121" y="1301"/>
                    </a:lnTo>
                    <a:lnTo>
                      <a:pt x="2125" y="1294"/>
                    </a:lnTo>
                    <a:lnTo>
                      <a:pt x="2129" y="1288"/>
                    </a:lnTo>
                    <a:lnTo>
                      <a:pt x="2133" y="1281"/>
                    </a:lnTo>
                    <a:lnTo>
                      <a:pt x="2137" y="1277"/>
                    </a:lnTo>
                    <a:lnTo>
                      <a:pt x="2141" y="1270"/>
                    </a:lnTo>
                    <a:lnTo>
                      <a:pt x="2145" y="1265"/>
                    </a:lnTo>
                    <a:lnTo>
                      <a:pt x="2149" y="1259"/>
                    </a:lnTo>
                    <a:lnTo>
                      <a:pt x="2153" y="1252"/>
                    </a:lnTo>
                    <a:lnTo>
                      <a:pt x="2157" y="1246"/>
                    </a:lnTo>
                    <a:lnTo>
                      <a:pt x="2161" y="1240"/>
                    </a:lnTo>
                    <a:lnTo>
                      <a:pt x="2165" y="1234"/>
                    </a:lnTo>
                    <a:lnTo>
                      <a:pt x="2169" y="1229"/>
                    </a:lnTo>
                    <a:lnTo>
                      <a:pt x="2172" y="1222"/>
                    </a:lnTo>
                    <a:lnTo>
                      <a:pt x="2176" y="1217"/>
                    </a:lnTo>
                    <a:lnTo>
                      <a:pt x="2180" y="1212"/>
                    </a:lnTo>
                    <a:lnTo>
                      <a:pt x="2184" y="1205"/>
                    </a:lnTo>
                    <a:lnTo>
                      <a:pt x="2188" y="1199"/>
                    </a:lnTo>
                    <a:lnTo>
                      <a:pt x="2192" y="1192"/>
                    </a:lnTo>
                    <a:lnTo>
                      <a:pt x="2196" y="1187"/>
                    </a:lnTo>
                    <a:lnTo>
                      <a:pt x="2200" y="1180"/>
                    </a:lnTo>
                    <a:lnTo>
                      <a:pt x="2204" y="1174"/>
                    </a:lnTo>
                    <a:lnTo>
                      <a:pt x="2208" y="1168"/>
                    </a:lnTo>
                    <a:lnTo>
                      <a:pt x="2212" y="1162"/>
                    </a:lnTo>
                    <a:lnTo>
                      <a:pt x="2216" y="1158"/>
                    </a:lnTo>
                    <a:lnTo>
                      <a:pt x="2220" y="1150"/>
                    </a:lnTo>
                    <a:lnTo>
                      <a:pt x="2224" y="1143"/>
                    </a:lnTo>
                    <a:lnTo>
                      <a:pt x="2228" y="1140"/>
                    </a:lnTo>
                    <a:lnTo>
                      <a:pt x="2232" y="1133"/>
                    </a:lnTo>
                    <a:lnTo>
                      <a:pt x="2236" y="1127"/>
                    </a:lnTo>
                    <a:lnTo>
                      <a:pt x="2239" y="1121"/>
                    </a:lnTo>
                    <a:lnTo>
                      <a:pt x="2243" y="1115"/>
                    </a:lnTo>
                    <a:lnTo>
                      <a:pt x="2247" y="1108"/>
                    </a:lnTo>
                    <a:lnTo>
                      <a:pt x="2251" y="1105"/>
                    </a:lnTo>
                    <a:lnTo>
                      <a:pt x="2255" y="1097"/>
                    </a:lnTo>
                    <a:lnTo>
                      <a:pt x="2259" y="1090"/>
                    </a:lnTo>
                    <a:lnTo>
                      <a:pt x="2263" y="1086"/>
                    </a:lnTo>
                    <a:lnTo>
                      <a:pt x="2267" y="1080"/>
                    </a:lnTo>
                    <a:lnTo>
                      <a:pt x="2271" y="1074"/>
                    </a:lnTo>
                    <a:lnTo>
                      <a:pt x="2275" y="1068"/>
                    </a:lnTo>
                    <a:lnTo>
                      <a:pt x="2279" y="1063"/>
                    </a:lnTo>
                    <a:lnTo>
                      <a:pt x="2283" y="1056"/>
                    </a:lnTo>
                    <a:lnTo>
                      <a:pt x="2287" y="1048"/>
                    </a:lnTo>
                    <a:lnTo>
                      <a:pt x="2291" y="1043"/>
                    </a:lnTo>
                    <a:lnTo>
                      <a:pt x="2295" y="1038"/>
                    </a:lnTo>
                    <a:lnTo>
                      <a:pt x="2299" y="1032"/>
                    </a:lnTo>
                    <a:lnTo>
                      <a:pt x="2303" y="1025"/>
                    </a:lnTo>
                    <a:lnTo>
                      <a:pt x="2306" y="1020"/>
                    </a:lnTo>
                    <a:lnTo>
                      <a:pt x="2310" y="1014"/>
                    </a:lnTo>
                    <a:lnTo>
                      <a:pt x="2314" y="1008"/>
                    </a:lnTo>
                    <a:lnTo>
                      <a:pt x="2318" y="1003"/>
                    </a:lnTo>
                    <a:lnTo>
                      <a:pt x="2322" y="996"/>
                    </a:lnTo>
                    <a:lnTo>
                      <a:pt x="2326" y="991"/>
                    </a:lnTo>
                    <a:lnTo>
                      <a:pt x="2330" y="986"/>
                    </a:lnTo>
                    <a:lnTo>
                      <a:pt x="2334" y="978"/>
                    </a:lnTo>
                    <a:lnTo>
                      <a:pt x="2338" y="973"/>
                    </a:lnTo>
                    <a:lnTo>
                      <a:pt x="2342" y="969"/>
                    </a:lnTo>
                    <a:lnTo>
                      <a:pt x="2346" y="962"/>
                    </a:lnTo>
                    <a:lnTo>
                      <a:pt x="2350" y="956"/>
                    </a:lnTo>
                    <a:lnTo>
                      <a:pt x="2354" y="949"/>
                    </a:lnTo>
                    <a:lnTo>
                      <a:pt x="2358" y="945"/>
                    </a:lnTo>
                    <a:lnTo>
                      <a:pt x="2362" y="938"/>
                    </a:lnTo>
                    <a:lnTo>
                      <a:pt x="2366" y="933"/>
                    </a:lnTo>
                    <a:lnTo>
                      <a:pt x="2370" y="928"/>
                    </a:lnTo>
                    <a:lnTo>
                      <a:pt x="2374" y="921"/>
                    </a:lnTo>
                    <a:lnTo>
                      <a:pt x="2377" y="917"/>
                    </a:lnTo>
                    <a:lnTo>
                      <a:pt x="2381" y="910"/>
                    </a:lnTo>
                    <a:lnTo>
                      <a:pt x="2385" y="907"/>
                    </a:lnTo>
                    <a:lnTo>
                      <a:pt x="2389" y="900"/>
                    </a:lnTo>
                    <a:lnTo>
                      <a:pt x="2393" y="893"/>
                    </a:lnTo>
                    <a:lnTo>
                      <a:pt x="2397" y="888"/>
                    </a:lnTo>
                    <a:lnTo>
                      <a:pt x="2401" y="882"/>
                    </a:lnTo>
                    <a:lnTo>
                      <a:pt x="2405" y="878"/>
                    </a:lnTo>
                    <a:lnTo>
                      <a:pt x="2409" y="872"/>
                    </a:lnTo>
                    <a:lnTo>
                      <a:pt x="2413" y="866"/>
                    </a:lnTo>
                    <a:lnTo>
                      <a:pt x="2417" y="861"/>
                    </a:lnTo>
                    <a:lnTo>
                      <a:pt x="2421" y="855"/>
                    </a:lnTo>
                    <a:lnTo>
                      <a:pt x="2425" y="850"/>
                    </a:lnTo>
                    <a:lnTo>
                      <a:pt x="2429" y="844"/>
                    </a:lnTo>
                    <a:lnTo>
                      <a:pt x="2433" y="838"/>
                    </a:lnTo>
                    <a:lnTo>
                      <a:pt x="2437" y="834"/>
                    </a:lnTo>
                    <a:lnTo>
                      <a:pt x="2441" y="828"/>
                    </a:lnTo>
                    <a:lnTo>
                      <a:pt x="2444" y="823"/>
                    </a:lnTo>
                    <a:lnTo>
                      <a:pt x="2448" y="818"/>
                    </a:lnTo>
                    <a:lnTo>
                      <a:pt x="2452" y="812"/>
                    </a:lnTo>
                    <a:lnTo>
                      <a:pt x="2456" y="806"/>
                    </a:lnTo>
                    <a:lnTo>
                      <a:pt x="2460" y="801"/>
                    </a:lnTo>
                    <a:lnTo>
                      <a:pt x="2464" y="796"/>
                    </a:lnTo>
                    <a:lnTo>
                      <a:pt x="2468" y="791"/>
                    </a:lnTo>
                    <a:lnTo>
                      <a:pt x="2472" y="786"/>
                    </a:lnTo>
                    <a:lnTo>
                      <a:pt x="2476" y="780"/>
                    </a:lnTo>
                    <a:lnTo>
                      <a:pt x="2480" y="775"/>
                    </a:lnTo>
                    <a:lnTo>
                      <a:pt x="2484" y="769"/>
                    </a:lnTo>
                    <a:lnTo>
                      <a:pt x="2488" y="763"/>
                    </a:lnTo>
                    <a:lnTo>
                      <a:pt x="2492" y="759"/>
                    </a:lnTo>
                    <a:lnTo>
                      <a:pt x="2496" y="752"/>
                    </a:lnTo>
                    <a:lnTo>
                      <a:pt x="2500" y="748"/>
                    </a:lnTo>
                    <a:lnTo>
                      <a:pt x="2504" y="742"/>
                    </a:lnTo>
                    <a:lnTo>
                      <a:pt x="2508" y="737"/>
                    </a:lnTo>
                    <a:lnTo>
                      <a:pt x="2512" y="733"/>
                    </a:lnTo>
                    <a:lnTo>
                      <a:pt x="2515" y="726"/>
                    </a:lnTo>
                    <a:lnTo>
                      <a:pt x="2519" y="723"/>
                    </a:lnTo>
                    <a:lnTo>
                      <a:pt x="2523" y="717"/>
                    </a:lnTo>
                    <a:lnTo>
                      <a:pt x="2527" y="713"/>
                    </a:lnTo>
                    <a:lnTo>
                      <a:pt x="2531" y="707"/>
                    </a:lnTo>
                    <a:lnTo>
                      <a:pt x="2535" y="701"/>
                    </a:lnTo>
                    <a:lnTo>
                      <a:pt x="2539" y="696"/>
                    </a:lnTo>
                    <a:lnTo>
                      <a:pt x="2543" y="691"/>
                    </a:lnTo>
                    <a:lnTo>
                      <a:pt x="2547" y="688"/>
                    </a:lnTo>
                    <a:lnTo>
                      <a:pt x="2551" y="682"/>
                    </a:lnTo>
                    <a:lnTo>
                      <a:pt x="2555" y="677"/>
                    </a:lnTo>
                    <a:lnTo>
                      <a:pt x="2559" y="673"/>
                    </a:lnTo>
                    <a:lnTo>
                      <a:pt x="2563" y="667"/>
                    </a:lnTo>
                    <a:lnTo>
                      <a:pt x="2567" y="662"/>
                    </a:lnTo>
                    <a:lnTo>
                      <a:pt x="2571" y="658"/>
                    </a:lnTo>
                    <a:lnTo>
                      <a:pt x="2575" y="652"/>
                    </a:lnTo>
                    <a:lnTo>
                      <a:pt x="2579" y="646"/>
                    </a:lnTo>
                    <a:lnTo>
                      <a:pt x="2582" y="642"/>
                    </a:lnTo>
                    <a:lnTo>
                      <a:pt x="2586" y="638"/>
                    </a:lnTo>
                    <a:lnTo>
                      <a:pt x="2590" y="634"/>
                    </a:lnTo>
                    <a:lnTo>
                      <a:pt x="2594" y="628"/>
                    </a:lnTo>
                    <a:lnTo>
                      <a:pt x="2598" y="624"/>
                    </a:lnTo>
                    <a:lnTo>
                      <a:pt x="2602" y="619"/>
                    </a:lnTo>
                    <a:lnTo>
                      <a:pt x="2606" y="615"/>
                    </a:lnTo>
                    <a:lnTo>
                      <a:pt x="2610" y="611"/>
                    </a:lnTo>
                    <a:lnTo>
                      <a:pt x="2614" y="606"/>
                    </a:lnTo>
                    <a:lnTo>
                      <a:pt x="2618" y="601"/>
                    </a:lnTo>
                    <a:lnTo>
                      <a:pt x="2622" y="598"/>
                    </a:lnTo>
                    <a:lnTo>
                      <a:pt x="2626" y="592"/>
                    </a:lnTo>
                    <a:lnTo>
                      <a:pt x="2630" y="588"/>
                    </a:lnTo>
                    <a:lnTo>
                      <a:pt x="2634" y="583"/>
                    </a:lnTo>
                    <a:lnTo>
                      <a:pt x="2638" y="579"/>
                    </a:lnTo>
                    <a:lnTo>
                      <a:pt x="2642" y="575"/>
                    </a:lnTo>
                    <a:lnTo>
                      <a:pt x="2646" y="569"/>
                    </a:lnTo>
                    <a:lnTo>
                      <a:pt x="2649" y="566"/>
                    </a:lnTo>
                    <a:lnTo>
                      <a:pt x="2653" y="562"/>
                    </a:lnTo>
                    <a:lnTo>
                      <a:pt x="2657" y="557"/>
                    </a:lnTo>
                    <a:lnTo>
                      <a:pt x="2661" y="552"/>
                    </a:lnTo>
                    <a:lnTo>
                      <a:pt x="2665" y="548"/>
                    </a:lnTo>
                    <a:lnTo>
                      <a:pt x="2669" y="543"/>
                    </a:lnTo>
                    <a:lnTo>
                      <a:pt x="2673" y="540"/>
                    </a:lnTo>
                    <a:lnTo>
                      <a:pt x="2677" y="535"/>
                    </a:lnTo>
                    <a:lnTo>
                      <a:pt x="2681" y="532"/>
                    </a:lnTo>
                    <a:lnTo>
                      <a:pt x="2685" y="527"/>
                    </a:lnTo>
                    <a:lnTo>
                      <a:pt x="2689" y="521"/>
                    </a:lnTo>
                    <a:lnTo>
                      <a:pt x="2693" y="518"/>
                    </a:lnTo>
                    <a:lnTo>
                      <a:pt x="2697" y="515"/>
                    </a:lnTo>
                    <a:lnTo>
                      <a:pt x="2701" y="510"/>
                    </a:lnTo>
                    <a:lnTo>
                      <a:pt x="2705" y="506"/>
                    </a:lnTo>
                    <a:lnTo>
                      <a:pt x="2709" y="502"/>
                    </a:lnTo>
                    <a:lnTo>
                      <a:pt x="2713" y="496"/>
                    </a:lnTo>
                    <a:lnTo>
                      <a:pt x="2717" y="491"/>
                    </a:lnTo>
                    <a:lnTo>
                      <a:pt x="2720" y="489"/>
                    </a:lnTo>
                    <a:lnTo>
                      <a:pt x="2724" y="486"/>
                    </a:lnTo>
                    <a:lnTo>
                      <a:pt x="2728" y="482"/>
                    </a:lnTo>
                    <a:lnTo>
                      <a:pt x="2732" y="477"/>
                    </a:lnTo>
                    <a:lnTo>
                      <a:pt x="2736" y="474"/>
                    </a:lnTo>
                    <a:lnTo>
                      <a:pt x="2740" y="469"/>
                    </a:lnTo>
                    <a:lnTo>
                      <a:pt x="2744" y="466"/>
                    </a:lnTo>
                    <a:lnTo>
                      <a:pt x="2748" y="462"/>
                    </a:lnTo>
                    <a:lnTo>
                      <a:pt x="2752" y="457"/>
                    </a:lnTo>
                    <a:lnTo>
                      <a:pt x="2756" y="454"/>
                    </a:lnTo>
                    <a:lnTo>
                      <a:pt x="2760" y="450"/>
                    </a:lnTo>
                    <a:lnTo>
                      <a:pt x="2764" y="447"/>
                    </a:lnTo>
                    <a:lnTo>
                      <a:pt x="2768" y="442"/>
                    </a:lnTo>
                    <a:lnTo>
                      <a:pt x="2772" y="439"/>
                    </a:lnTo>
                    <a:lnTo>
                      <a:pt x="2776" y="434"/>
                    </a:lnTo>
                    <a:lnTo>
                      <a:pt x="2780" y="431"/>
                    </a:lnTo>
                    <a:lnTo>
                      <a:pt x="2784" y="427"/>
                    </a:lnTo>
                    <a:lnTo>
                      <a:pt x="2787" y="424"/>
                    </a:lnTo>
                    <a:lnTo>
                      <a:pt x="2791" y="419"/>
                    </a:lnTo>
                    <a:lnTo>
                      <a:pt x="2795" y="417"/>
                    </a:lnTo>
                    <a:lnTo>
                      <a:pt x="2799" y="413"/>
                    </a:lnTo>
                    <a:lnTo>
                      <a:pt x="2803" y="407"/>
                    </a:lnTo>
                    <a:lnTo>
                      <a:pt x="2807" y="406"/>
                    </a:lnTo>
                    <a:lnTo>
                      <a:pt x="2811" y="400"/>
                    </a:lnTo>
                    <a:lnTo>
                      <a:pt x="2815" y="398"/>
                    </a:lnTo>
                    <a:lnTo>
                      <a:pt x="2819" y="395"/>
                    </a:lnTo>
                    <a:lnTo>
                      <a:pt x="2823" y="391"/>
                    </a:lnTo>
                    <a:lnTo>
                      <a:pt x="2827" y="388"/>
                    </a:lnTo>
                    <a:lnTo>
                      <a:pt x="2831" y="384"/>
                    </a:lnTo>
                    <a:lnTo>
                      <a:pt x="2835" y="381"/>
                    </a:lnTo>
                    <a:lnTo>
                      <a:pt x="2839" y="377"/>
                    </a:lnTo>
                    <a:lnTo>
                      <a:pt x="2843" y="374"/>
                    </a:lnTo>
                    <a:lnTo>
                      <a:pt x="2847" y="369"/>
                    </a:lnTo>
                    <a:lnTo>
                      <a:pt x="2851" y="368"/>
                    </a:lnTo>
                    <a:lnTo>
                      <a:pt x="2854" y="364"/>
                    </a:lnTo>
                    <a:lnTo>
                      <a:pt x="2858" y="360"/>
                    </a:lnTo>
                    <a:lnTo>
                      <a:pt x="2862" y="357"/>
                    </a:lnTo>
                    <a:lnTo>
                      <a:pt x="2866" y="353"/>
                    </a:lnTo>
                    <a:lnTo>
                      <a:pt x="2870" y="349"/>
                    </a:lnTo>
                    <a:lnTo>
                      <a:pt x="2874" y="346"/>
                    </a:lnTo>
                    <a:lnTo>
                      <a:pt x="2878" y="345"/>
                    </a:lnTo>
                    <a:lnTo>
                      <a:pt x="2882" y="340"/>
                    </a:lnTo>
                    <a:lnTo>
                      <a:pt x="2886" y="338"/>
                    </a:lnTo>
                    <a:lnTo>
                      <a:pt x="2890" y="334"/>
                    </a:lnTo>
                    <a:lnTo>
                      <a:pt x="2894" y="331"/>
                    </a:lnTo>
                    <a:lnTo>
                      <a:pt x="2898" y="328"/>
                    </a:lnTo>
                    <a:lnTo>
                      <a:pt x="2902" y="325"/>
                    </a:lnTo>
                    <a:lnTo>
                      <a:pt x="2906" y="322"/>
                    </a:lnTo>
                    <a:lnTo>
                      <a:pt x="2910" y="321"/>
                    </a:lnTo>
                    <a:lnTo>
                      <a:pt x="2914" y="316"/>
                    </a:lnTo>
                    <a:lnTo>
                      <a:pt x="2918" y="314"/>
                    </a:lnTo>
                    <a:lnTo>
                      <a:pt x="2922" y="311"/>
                    </a:lnTo>
                    <a:lnTo>
                      <a:pt x="2925" y="307"/>
                    </a:lnTo>
                    <a:lnTo>
                      <a:pt x="2929" y="302"/>
                    </a:lnTo>
                    <a:lnTo>
                      <a:pt x="2933" y="301"/>
                    </a:lnTo>
                    <a:lnTo>
                      <a:pt x="2937" y="297"/>
                    </a:lnTo>
                    <a:lnTo>
                      <a:pt x="2941" y="295"/>
                    </a:lnTo>
                    <a:lnTo>
                      <a:pt x="2945" y="292"/>
                    </a:lnTo>
                    <a:lnTo>
                      <a:pt x="2949" y="290"/>
                    </a:lnTo>
                    <a:lnTo>
                      <a:pt x="2953" y="287"/>
                    </a:lnTo>
                    <a:lnTo>
                      <a:pt x="2957" y="283"/>
                    </a:lnTo>
                    <a:lnTo>
                      <a:pt x="2961" y="281"/>
                    </a:lnTo>
                    <a:lnTo>
                      <a:pt x="2965" y="278"/>
                    </a:lnTo>
                    <a:lnTo>
                      <a:pt x="2969" y="275"/>
                    </a:lnTo>
                    <a:lnTo>
                      <a:pt x="2973" y="273"/>
                    </a:lnTo>
                    <a:lnTo>
                      <a:pt x="2977" y="270"/>
                    </a:lnTo>
                    <a:lnTo>
                      <a:pt x="2981" y="267"/>
                    </a:lnTo>
                    <a:lnTo>
                      <a:pt x="2985" y="265"/>
                    </a:lnTo>
                    <a:lnTo>
                      <a:pt x="2989" y="262"/>
                    </a:lnTo>
                    <a:lnTo>
                      <a:pt x="2992" y="260"/>
                    </a:lnTo>
                    <a:lnTo>
                      <a:pt x="2996" y="259"/>
                    </a:lnTo>
                    <a:lnTo>
                      <a:pt x="3000" y="254"/>
                    </a:lnTo>
                    <a:lnTo>
                      <a:pt x="3004" y="251"/>
                    </a:lnTo>
                    <a:lnTo>
                      <a:pt x="3008" y="249"/>
                    </a:lnTo>
                    <a:lnTo>
                      <a:pt x="3012" y="246"/>
                    </a:lnTo>
                    <a:lnTo>
                      <a:pt x="3016" y="244"/>
                    </a:lnTo>
                    <a:lnTo>
                      <a:pt x="3020" y="242"/>
                    </a:lnTo>
                    <a:lnTo>
                      <a:pt x="3024" y="239"/>
                    </a:lnTo>
                    <a:lnTo>
                      <a:pt x="3028" y="238"/>
                    </a:lnTo>
                    <a:lnTo>
                      <a:pt x="3032" y="234"/>
                    </a:lnTo>
                    <a:lnTo>
                      <a:pt x="3036" y="231"/>
                    </a:lnTo>
                    <a:lnTo>
                      <a:pt x="3040" y="231"/>
                    </a:lnTo>
                    <a:lnTo>
                      <a:pt x="3044" y="227"/>
                    </a:lnTo>
                    <a:lnTo>
                      <a:pt x="3048" y="225"/>
                    </a:lnTo>
                    <a:lnTo>
                      <a:pt x="3052" y="221"/>
                    </a:lnTo>
                    <a:lnTo>
                      <a:pt x="3056" y="220"/>
                    </a:lnTo>
                    <a:lnTo>
                      <a:pt x="3060" y="216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2" name="Line 4884"/>
              <p:cNvSpPr>
                <a:spLocks noChangeShapeType="1"/>
              </p:cNvSpPr>
              <p:nvPr/>
            </p:nvSpPr>
            <p:spPr bwMode="auto">
              <a:xfrm flipV="1"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3" name="Line 4885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4" name="Line 4886"/>
              <p:cNvSpPr>
                <a:spLocks noChangeShapeType="1"/>
              </p:cNvSpPr>
              <p:nvPr/>
            </p:nvSpPr>
            <p:spPr bwMode="auto">
              <a:xfrm flipV="1">
                <a:off x="306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5" name="Line 4887"/>
              <p:cNvSpPr>
                <a:spLocks noChangeShapeType="1"/>
              </p:cNvSpPr>
              <p:nvPr/>
            </p:nvSpPr>
            <p:spPr bwMode="auto">
              <a:xfrm>
                <a:off x="306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6" name="Line 4888"/>
              <p:cNvSpPr>
                <a:spLocks noChangeShapeType="1"/>
              </p:cNvSpPr>
              <p:nvPr/>
            </p:nvSpPr>
            <p:spPr bwMode="auto">
              <a:xfrm flipV="1"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7" name="Line 4889"/>
              <p:cNvSpPr>
                <a:spLocks noChangeShapeType="1"/>
              </p:cNvSpPr>
              <p:nvPr/>
            </p:nvSpPr>
            <p:spPr bwMode="auto">
              <a:xfrm>
                <a:off x="3077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8" name="Line 4890"/>
              <p:cNvSpPr>
                <a:spLocks noChangeShapeType="1"/>
              </p:cNvSpPr>
              <p:nvPr/>
            </p:nvSpPr>
            <p:spPr bwMode="auto">
              <a:xfrm flipV="1">
                <a:off x="3084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39" name="Freeform 4891"/>
              <p:cNvSpPr>
                <a:spLocks/>
              </p:cNvSpPr>
              <p:nvPr/>
            </p:nvSpPr>
            <p:spPr bwMode="auto">
              <a:xfrm flipV="1">
                <a:off x="3084" y="910"/>
                <a:ext cx="1729" cy="1106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91" y="22"/>
                  </a:cxn>
                  <a:cxn ang="0">
                    <a:pos x="138" y="35"/>
                  </a:cxn>
                  <a:cxn ang="0">
                    <a:pos x="186" y="61"/>
                  </a:cxn>
                  <a:cxn ang="0">
                    <a:pos x="233" y="89"/>
                  </a:cxn>
                  <a:cxn ang="0">
                    <a:pos x="280" y="130"/>
                  </a:cxn>
                  <a:cxn ang="0">
                    <a:pos x="328" y="180"/>
                  </a:cxn>
                  <a:cxn ang="0">
                    <a:pos x="375" y="240"/>
                  </a:cxn>
                  <a:cxn ang="0">
                    <a:pos x="422" y="307"/>
                  </a:cxn>
                  <a:cxn ang="0">
                    <a:pos x="469" y="387"/>
                  </a:cxn>
                  <a:cxn ang="0">
                    <a:pos x="517" y="471"/>
                  </a:cxn>
                  <a:cxn ang="0">
                    <a:pos x="564" y="565"/>
                  </a:cxn>
                  <a:cxn ang="0">
                    <a:pos x="611" y="663"/>
                  </a:cxn>
                  <a:cxn ang="0">
                    <a:pos x="659" y="771"/>
                  </a:cxn>
                  <a:cxn ang="0">
                    <a:pos x="706" y="874"/>
                  </a:cxn>
                  <a:cxn ang="0">
                    <a:pos x="753" y="984"/>
                  </a:cxn>
                  <a:cxn ang="0">
                    <a:pos x="801" y="1092"/>
                  </a:cxn>
                  <a:cxn ang="0">
                    <a:pos x="848" y="1197"/>
                  </a:cxn>
                  <a:cxn ang="0">
                    <a:pos x="895" y="1298"/>
                  </a:cxn>
                  <a:cxn ang="0">
                    <a:pos x="943" y="1397"/>
                  </a:cxn>
                  <a:cxn ang="0">
                    <a:pos x="990" y="1490"/>
                  </a:cxn>
                  <a:cxn ang="0">
                    <a:pos x="1037" y="1575"/>
                  </a:cxn>
                  <a:cxn ang="0">
                    <a:pos x="1084" y="1650"/>
                  </a:cxn>
                  <a:cxn ang="0">
                    <a:pos x="1132" y="1718"/>
                  </a:cxn>
                  <a:cxn ang="0">
                    <a:pos x="1179" y="1774"/>
                  </a:cxn>
                  <a:cxn ang="0">
                    <a:pos x="1226" y="1820"/>
                  </a:cxn>
                  <a:cxn ang="0">
                    <a:pos x="1274" y="1864"/>
                  </a:cxn>
                  <a:cxn ang="0">
                    <a:pos x="1321" y="1892"/>
                  </a:cxn>
                  <a:cxn ang="0">
                    <a:pos x="1368" y="1909"/>
                  </a:cxn>
                  <a:cxn ang="0">
                    <a:pos x="1416" y="1919"/>
                  </a:cxn>
                  <a:cxn ang="0">
                    <a:pos x="1463" y="1919"/>
                  </a:cxn>
                  <a:cxn ang="0">
                    <a:pos x="1510" y="1906"/>
                  </a:cxn>
                  <a:cxn ang="0">
                    <a:pos x="1558" y="1883"/>
                  </a:cxn>
                  <a:cxn ang="0">
                    <a:pos x="1605" y="1855"/>
                  </a:cxn>
                  <a:cxn ang="0">
                    <a:pos x="1652" y="1819"/>
                  </a:cxn>
                  <a:cxn ang="0">
                    <a:pos x="1699" y="1773"/>
                  </a:cxn>
                  <a:cxn ang="0">
                    <a:pos x="1747" y="1725"/>
                  </a:cxn>
                  <a:cxn ang="0">
                    <a:pos x="1794" y="1671"/>
                  </a:cxn>
                  <a:cxn ang="0">
                    <a:pos x="1841" y="1613"/>
                  </a:cxn>
                  <a:cxn ang="0">
                    <a:pos x="1889" y="1547"/>
                  </a:cxn>
                  <a:cxn ang="0">
                    <a:pos x="1936" y="1484"/>
                  </a:cxn>
                  <a:cxn ang="0">
                    <a:pos x="1983" y="1414"/>
                  </a:cxn>
                  <a:cxn ang="0">
                    <a:pos x="2031" y="1341"/>
                  </a:cxn>
                  <a:cxn ang="0">
                    <a:pos x="2078" y="1272"/>
                  </a:cxn>
                  <a:cxn ang="0">
                    <a:pos x="2125" y="1197"/>
                  </a:cxn>
                  <a:cxn ang="0">
                    <a:pos x="2173" y="1124"/>
                  </a:cxn>
                  <a:cxn ang="0">
                    <a:pos x="2220" y="1053"/>
                  </a:cxn>
                  <a:cxn ang="0">
                    <a:pos x="2267" y="982"/>
                  </a:cxn>
                  <a:cxn ang="0">
                    <a:pos x="2315" y="915"/>
                  </a:cxn>
                  <a:cxn ang="0">
                    <a:pos x="2362" y="848"/>
                  </a:cxn>
                  <a:cxn ang="0">
                    <a:pos x="2409" y="780"/>
                  </a:cxn>
                  <a:cxn ang="0">
                    <a:pos x="2456" y="717"/>
                  </a:cxn>
                  <a:cxn ang="0">
                    <a:pos x="2504" y="659"/>
                  </a:cxn>
                  <a:cxn ang="0">
                    <a:pos x="2551" y="602"/>
                  </a:cxn>
                  <a:cxn ang="0">
                    <a:pos x="2598" y="547"/>
                  </a:cxn>
                  <a:cxn ang="0">
                    <a:pos x="2646" y="495"/>
                  </a:cxn>
                  <a:cxn ang="0">
                    <a:pos x="2693" y="445"/>
                  </a:cxn>
                  <a:cxn ang="0">
                    <a:pos x="2740" y="404"/>
                  </a:cxn>
                  <a:cxn ang="0">
                    <a:pos x="2788" y="364"/>
                  </a:cxn>
                  <a:cxn ang="0">
                    <a:pos x="2835" y="323"/>
                  </a:cxn>
                  <a:cxn ang="0">
                    <a:pos x="2882" y="288"/>
                  </a:cxn>
                  <a:cxn ang="0">
                    <a:pos x="2930" y="258"/>
                  </a:cxn>
                  <a:cxn ang="0">
                    <a:pos x="2977" y="224"/>
                  </a:cxn>
                </a:cxnLst>
                <a:rect l="0" t="0" r="r" b="b"/>
                <a:pathLst>
                  <a:path w="3001" h="1921">
                    <a:moveTo>
                      <a:pt x="0" y="2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5"/>
                    </a:lnTo>
                    <a:lnTo>
                      <a:pt x="48" y="5"/>
                    </a:lnTo>
                    <a:lnTo>
                      <a:pt x="52" y="6"/>
                    </a:lnTo>
                    <a:lnTo>
                      <a:pt x="56" y="6"/>
                    </a:lnTo>
                    <a:lnTo>
                      <a:pt x="59" y="10"/>
                    </a:lnTo>
                    <a:lnTo>
                      <a:pt x="63" y="9"/>
                    </a:lnTo>
                    <a:lnTo>
                      <a:pt x="67" y="9"/>
                    </a:lnTo>
                    <a:lnTo>
                      <a:pt x="71" y="14"/>
                    </a:lnTo>
                    <a:lnTo>
                      <a:pt x="75" y="14"/>
                    </a:lnTo>
                    <a:lnTo>
                      <a:pt x="79" y="15"/>
                    </a:lnTo>
                    <a:lnTo>
                      <a:pt x="83" y="14"/>
                    </a:lnTo>
                    <a:lnTo>
                      <a:pt x="87" y="17"/>
                    </a:lnTo>
                    <a:lnTo>
                      <a:pt x="91" y="22"/>
                    </a:lnTo>
                    <a:lnTo>
                      <a:pt x="95" y="20"/>
                    </a:lnTo>
                    <a:lnTo>
                      <a:pt x="99" y="17"/>
                    </a:lnTo>
                    <a:lnTo>
                      <a:pt x="103" y="21"/>
                    </a:lnTo>
                    <a:lnTo>
                      <a:pt x="107" y="22"/>
                    </a:lnTo>
                    <a:lnTo>
                      <a:pt x="111" y="21"/>
                    </a:lnTo>
                    <a:lnTo>
                      <a:pt x="115" y="22"/>
                    </a:lnTo>
                    <a:lnTo>
                      <a:pt x="119" y="27"/>
                    </a:lnTo>
                    <a:lnTo>
                      <a:pt x="123" y="27"/>
                    </a:lnTo>
                    <a:lnTo>
                      <a:pt x="126" y="31"/>
                    </a:lnTo>
                    <a:lnTo>
                      <a:pt x="130" y="28"/>
                    </a:lnTo>
                    <a:lnTo>
                      <a:pt x="134" y="37"/>
                    </a:lnTo>
                    <a:lnTo>
                      <a:pt x="138" y="35"/>
                    </a:lnTo>
                    <a:lnTo>
                      <a:pt x="142" y="37"/>
                    </a:lnTo>
                    <a:lnTo>
                      <a:pt x="146" y="40"/>
                    </a:lnTo>
                    <a:lnTo>
                      <a:pt x="150" y="38"/>
                    </a:lnTo>
                    <a:lnTo>
                      <a:pt x="154" y="44"/>
                    </a:lnTo>
                    <a:lnTo>
                      <a:pt x="158" y="43"/>
                    </a:lnTo>
                    <a:lnTo>
                      <a:pt x="162" y="45"/>
                    </a:lnTo>
                    <a:lnTo>
                      <a:pt x="166" y="50"/>
                    </a:lnTo>
                    <a:lnTo>
                      <a:pt x="170" y="50"/>
                    </a:lnTo>
                    <a:lnTo>
                      <a:pt x="174" y="52"/>
                    </a:lnTo>
                    <a:lnTo>
                      <a:pt x="178" y="55"/>
                    </a:lnTo>
                    <a:lnTo>
                      <a:pt x="182" y="52"/>
                    </a:lnTo>
                    <a:lnTo>
                      <a:pt x="186" y="61"/>
                    </a:lnTo>
                    <a:lnTo>
                      <a:pt x="190" y="60"/>
                    </a:lnTo>
                    <a:lnTo>
                      <a:pt x="193" y="62"/>
                    </a:lnTo>
                    <a:lnTo>
                      <a:pt x="197" y="68"/>
                    </a:lnTo>
                    <a:lnTo>
                      <a:pt x="201" y="71"/>
                    </a:lnTo>
                    <a:lnTo>
                      <a:pt x="205" y="71"/>
                    </a:lnTo>
                    <a:lnTo>
                      <a:pt x="209" y="73"/>
                    </a:lnTo>
                    <a:lnTo>
                      <a:pt x="213" y="75"/>
                    </a:lnTo>
                    <a:lnTo>
                      <a:pt x="217" y="79"/>
                    </a:lnTo>
                    <a:lnTo>
                      <a:pt x="221" y="81"/>
                    </a:lnTo>
                    <a:lnTo>
                      <a:pt x="225" y="84"/>
                    </a:lnTo>
                    <a:lnTo>
                      <a:pt x="229" y="89"/>
                    </a:lnTo>
                    <a:lnTo>
                      <a:pt x="233" y="89"/>
                    </a:lnTo>
                    <a:lnTo>
                      <a:pt x="237" y="91"/>
                    </a:lnTo>
                    <a:lnTo>
                      <a:pt x="241" y="93"/>
                    </a:lnTo>
                    <a:lnTo>
                      <a:pt x="245" y="100"/>
                    </a:lnTo>
                    <a:lnTo>
                      <a:pt x="249" y="101"/>
                    </a:lnTo>
                    <a:lnTo>
                      <a:pt x="253" y="103"/>
                    </a:lnTo>
                    <a:lnTo>
                      <a:pt x="257" y="107"/>
                    </a:lnTo>
                    <a:lnTo>
                      <a:pt x="261" y="113"/>
                    </a:lnTo>
                    <a:lnTo>
                      <a:pt x="264" y="113"/>
                    </a:lnTo>
                    <a:lnTo>
                      <a:pt x="268" y="118"/>
                    </a:lnTo>
                    <a:lnTo>
                      <a:pt x="272" y="125"/>
                    </a:lnTo>
                    <a:lnTo>
                      <a:pt x="276" y="125"/>
                    </a:lnTo>
                    <a:lnTo>
                      <a:pt x="280" y="130"/>
                    </a:lnTo>
                    <a:lnTo>
                      <a:pt x="284" y="132"/>
                    </a:lnTo>
                    <a:lnTo>
                      <a:pt x="288" y="137"/>
                    </a:lnTo>
                    <a:lnTo>
                      <a:pt x="292" y="141"/>
                    </a:lnTo>
                    <a:lnTo>
                      <a:pt x="296" y="145"/>
                    </a:lnTo>
                    <a:lnTo>
                      <a:pt x="300" y="149"/>
                    </a:lnTo>
                    <a:lnTo>
                      <a:pt x="304" y="156"/>
                    </a:lnTo>
                    <a:lnTo>
                      <a:pt x="308" y="155"/>
                    </a:lnTo>
                    <a:lnTo>
                      <a:pt x="312" y="160"/>
                    </a:lnTo>
                    <a:lnTo>
                      <a:pt x="316" y="165"/>
                    </a:lnTo>
                    <a:lnTo>
                      <a:pt x="320" y="172"/>
                    </a:lnTo>
                    <a:lnTo>
                      <a:pt x="324" y="177"/>
                    </a:lnTo>
                    <a:lnTo>
                      <a:pt x="328" y="180"/>
                    </a:lnTo>
                    <a:lnTo>
                      <a:pt x="331" y="187"/>
                    </a:lnTo>
                    <a:lnTo>
                      <a:pt x="335" y="191"/>
                    </a:lnTo>
                    <a:lnTo>
                      <a:pt x="339" y="197"/>
                    </a:lnTo>
                    <a:lnTo>
                      <a:pt x="343" y="203"/>
                    </a:lnTo>
                    <a:lnTo>
                      <a:pt x="347" y="206"/>
                    </a:lnTo>
                    <a:lnTo>
                      <a:pt x="351" y="209"/>
                    </a:lnTo>
                    <a:lnTo>
                      <a:pt x="355" y="214"/>
                    </a:lnTo>
                    <a:lnTo>
                      <a:pt x="359" y="222"/>
                    </a:lnTo>
                    <a:lnTo>
                      <a:pt x="363" y="226"/>
                    </a:lnTo>
                    <a:lnTo>
                      <a:pt x="367" y="229"/>
                    </a:lnTo>
                    <a:lnTo>
                      <a:pt x="371" y="235"/>
                    </a:lnTo>
                    <a:lnTo>
                      <a:pt x="375" y="240"/>
                    </a:lnTo>
                    <a:lnTo>
                      <a:pt x="379" y="245"/>
                    </a:lnTo>
                    <a:lnTo>
                      <a:pt x="383" y="249"/>
                    </a:lnTo>
                    <a:lnTo>
                      <a:pt x="387" y="258"/>
                    </a:lnTo>
                    <a:lnTo>
                      <a:pt x="391" y="264"/>
                    </a:lnTo>
                    <a:lnTo>
                      <a:pt x="395" y="272"/>
                    </a:lnTo>
                    <a:lnTo>
                      <a:pt x="398" y="276"/>
                    </a:lnTo>
                    <a:lnTo>
                      <a:pt x="402" y="278"/>
                    </a:lnTo>
                    <a:lnTo>
                      <a:pt x="406" y="288"/>
                    </a:lnTo>
                    <a:lnTo>
                      <a:pt x="410" y="292"/>
                    </a:lnTo>
                    <a:lnTo>
                      <a:pt x="414" y="298"/>
                    </a:lnTo>
                    <a:lnTo>
                      <a:pt x="418" y="303"/>
                    </a:lnTo>
                    <a:lnTo>
                      <a:pt x="422" y="307"/>
                    </a:lnTo>
                    <a:lnTo>
                      <a:pt x="426" y="316"/>
                    </a:lnTo>
                    <a:lnTo>
                      <a:pt x="430" y="323"/>
                    </a:lnTo>
                    <a:lnTo>
                      <a:pt x="434" y="328"/>
                    </a:lnTo>
                    <a:lnTo>
                      <a:pt x="438" y="335"/>
                    </a:lnTo>
                    <a:lnTo>
                      <a:pt x="442" y="342"/>
                    </a:lnTo>
                    <a:lnTo>
                      <a:pt x="446" y="342"/>
                    </a:lnTo>
                    <a:lnTo>
                      <a:pt x="450" y="351"/>
                    </a:lnTo>
                    <a:lnTo>
                      <a:pt x="454" y="356"/>
                    </a:lnTo>
                    <a:lnTo>
                      <a:pt x="458" y="363"/>
                    </a:lnTo>
                    <a:lnTo>
                      <a:pt x="462" y="374"/>
                    </a:lnTo>
                    <a:lnTo>
                      <a:pt x="466" y="376"/>
                    </a:lnTo>
                    <a:lnTo>
                      <a:pt x="469" y="387"/>
                    </a:lnTo>
                    <a:lnTo>
                      <a:pt x="473" y="394"/>
                    </a:lnTo>
                    <a:lnTo>
                      <a:pt x="477" y="399"/>
                    </a:lnTo>
                    <a:lnTo>
                      <a:pt x="481" y="405"/>
                    </a:lnTo>
                    <a:lnTo>
                      <a:pt x="485" y="416"/>
                    </a:lnTo>
                    <a:lnTo>
                      <a:pt x="489" y="423"/>
                    </a:lnTo>
                    <a:lnTo>
                      <a:pt x="493" y="429"/>
                    </a:lnTo>
                    <a:lnTo>
                      <a:pt x="497" y="437"/>
                    </a:lnTo>
                    <a:lnTo>
                      <a:pt x="501" y="442"/>
                    </a:lnTo>
                    <a:lnTo>
                      <a:pt x="505" y="451"/>
                    </a:lnTo>
                    <a:lnTo>
                      <a:pt x="509" y="456"/>
                    </a:lnTo>
                    <a:lnTo>
                      <a:pt x="513" y="464"/>
                    </a:lnTo>
                    <a:lnTo>
                      <a:pt x="517" y="471"/>
                    </a:lnTo>
                    <a:lnTo>
                      <a:pt x="521" y="479"/>
                    </a:lnTo>
                    <a:lnTo>
                      <a:pt x="525" y="489"/>
                    </a:lnTo>
                    <a:lnTo>
                      <a:pt x="529" y="495"/>
                    </a:lnTo>
                    <a:lnTo>
                      <a:pt x="533" y="503"/>
                    </a:lnTo>
                    <a:lnTo>
                      <a:pt x="536" y="512"/>
                    </a:lnTo>
                    <a:lnTo>
                      <a:pt x="540" y="519"/>
                    </a:lnTo>
                    <a:lnTo>
                      <a:pt x="544" y="527"/>
                    </a:lnTo>
                    <a:lnTo>
                      <a:pt x="548" y="535"/>
                    </a:lnTo>
                    <a:lnTo>
                      <a:pt x="552" y="542"/>
                    </a:lnTo>
                    <a:lnTo>
                      <a:pt x="556" y="549"/>
                    </a:lnTo>
                    <a:lnTo>
                      <a:pt x="560" y="555"/>
                    </a:lnTo>
                    <a:lnTo>
                      <a:pt x="564" y="565"/>
                    </a:lnTo>
                    <a:lnTo>
                      <a:pt x="568" y="572"/>
                    </a:lnTo>
                    <a:lnTo>
                      <a:pt x="572" y="580"/>
                    </a:lnTo>
                    <a:lnTo>
                      <a:pt x="576" y="589"/>
                    </a:lnTo>
                    <a:lnTo>
                      <a:pt x="580" y="599"/>
                    </a:lnTo>
                    <a:lnTo>
                      <a:pt x="584" y="608"/>
                    </a:lnTo>
                    <a:lnTo>
                      <a:pt x="588" y="613"/>
                    </a:lnTo>
                    <a:lnTo>
                      <a:pt x="592" y="626"/>
                    </a:lnTo>
                    <a:lnTo>
                      <a:pt x="596" y="634"/>
                    </a:lnTo>
                    <a:lnTo>
                      <a:pt x="600" y="641"/>
                    </a:lnTo>
                    <a:lnTo>
                      <a:pt x="604" y="646"/>
                    </a:lnTo>
                    <a:lnTo>
                      <a:pt x="607" y="657"/>
                    </a:lnTo>
                    <a:lnTo>
                      <a:pt x="611" y="663"/>
                    </a:lnTo>
                    <a:lnTo>
                      <a:pt x="615" y="671"/>
                    </a:lnTo>
                    <a:lnTo>
                      <a:pt x="619" y="680"/>
                    </a:lnTo>
                    <a:lnTo>
                      <a:pt x="623" y="690"/>
                    </a:lnTo>
                    <a:lnTo>
                      <a:pt x="627" y="700"/>
                    </a:lnTo>
                    <a:lnTo>
                      <a:pt x="631" y="710"/>
                    </a:lnTo>
                    <a:lnTo>
                      <a:pt x="635" y="718"/>
                    </a:lnTo>
                    <a:lnTo>
                      <a:pt x="639" y="723"/>
                    </a:lnTo>
                    <a:lnTo>
                      <a:pt x="643" y="730"/>
                    </a:lnTo>
                    <a:lnTo>
                      <a:pt x="647" y="742"/>
                    </a:lnTo>
                    <a:lnTo>
                      <a:pt x="651" y="752"/>
                    </a:lnTo>
                    <a:lnTo>
                      <a:pt x="655" y="761"/>
                    </a:lnTo>
                    <a:lnTo>
                      <a:pt x="659" y="771"/>
                    </a:lnTo>
                    <a:lnTo>
                      <a:pt x="663" y="777"/>
                    </a:lnTo>
                    <a:lnTo>
                      <a:pt x="667" y="786"/>
                    </a:lnTo>
                    <a:lnTo>
                      <a:pt x="671" y="794"/>
                    </a:lnTo>
                    <a:lnTo>
                      <a:pt x="674" y="808"/>
                    </a:lnTo>
                    <a:lnTo>
                      <a:pt x="678" y="813"/>
                    </a:lnTo>
                    <a:lnTo>
                      <a:pt x="682" y="826"/>
                    </a:lnTo>
                    <a:lnTo>
                      <a:pt x="686" y="829"/>
                    </a:lnTo>
                    <a:lnTo>
                      <a:pt x="690" y="840"/>
                    </a:lnTo>
                    <a:lnTo>
                      <a:pt x="694" y="849"/>
                    </a:lnTo>
                    <a:lnTo>
                      <a:pt x="698" y="862"/>
                    </a:lnTo>
                    <a:lnTo>
                      <a:pt x="702" y="868"/>
                    </a:lnTo>
                    <a:lnTo>
                      <a:pt x="706" y="874"/>
                    </a:lnTo>
                    <a:lnTo>
                      <a:pt x="710" y="884"/>
                    </a:lnTo>
                    <a:lnTo>
                      <a:pt x="714" y="892"/>
                    </a:lnTo>
                    <a:lnTo>
                      <a:pt x="718" y="903"/>
                    </a:lnTo>
                    <a:lnTo>
                      <a:pt x="722" y="909"/>
                    </a:lnTo>
                    <a:lnTo>
                      <a:pt x="726" y="921"/>
                    </a:lnTo>
                    <a:lnTo>
                      <a:pt x="730" y="929"/>
                    </a:lnTo>
                    <a:lnTo>
                      <a:pt x="734" y="938"/>
                    </a:lnTo>
                    <a:lnTo>
                      <a:pt x="738" y="950"/>
                    </a:lnTo>
                    <a:lnTo>
                      <a:pt x="741" y="958"/>
                    </a:lnTo>
                    <a:lnTo>
                      <a:pt x="745" y="968"/>
                    </a:lnTo>
                    <a:lnTo>
                      <a:pt x="749" y="977"/>
                    </a:lnTo>
                    <a:lnTo>
                      <a:pt x="753" y="984"/>
                    </a:lnTo>
                    <a:lnTo>
                      <a:pt x="757" y="994"/>
                    </a:lnTo>
                    <a:lnTo>
                      <a:pt x="761" y="999"/>
                    </a:lnTo>
                    <a:lnTo>
                      <a:pt x="765" y="1009"/>
                    </a:lnTo>
                    <a:lnTo>
                      <a:pt x="769" y="1022"/>
                    </a:lnTo>
                    <a:lnTo>
                      <a:pt x="773" y="1029"/>
                    </a:lnTo>
                    <a:lnTo>
                      <a:pt x="777" y="1038"/>
                    </a:lnTo>
                    <a:lnTo>
                      <a:pt x="781" y="1046"/>
                    </a:lnTo>
                    <a:lnTo>
                      <a:pt x="785" y="1057"/>
                    </a:lnTo>
                    <a:lnTo>
                      <a:pt x="789" y="1065"/>
                    </a:lnTo>
                    <a:lnTo>
                      <a:pt x="793" y="1076"/>
                    </a:lnTo>
                    <a:lnTo>
                      <a:pt x="797" y="1081"/>
                    </a:lnTo>
                    <a:lnTo>
                      <a:pt x="801" y="1092"/>
                    </a:lnTo>
                    <a:lnTo>
                      <a:pt x="805" y="1103"/>
                    </a:lnTo>
                    <a:lnTo>
                      <a:pt x="809" y="1111"/>
                    </a:lnTo>
                    <a:lnTo>
                      <a:pt x="812" y="1117"/>
                    </a:lnTo>
                    <a:lnTo>
                      <a:pt x="816" y="1128"/>
                    </a:lnTo>
                    <a:lnTo>
                      <a:pt x="820" y="1135"/>
                    </a:lnTo>
                    <a:lnTo>
                      <a:pt x="824" y="1147"/>
                    </a:lnTo>
                    <a:lnTo>
                      <a:pt x="828" y="1152"/>
                    </a:lnTo>
                    <a:lnTo>
                      <a:pt x="832" y="1163"/>
                    </a:lnTo>
                    <a:lnTo>
                      <a:pt x="836" y="1174"/>
                    </a:lnTo>
                    <a:lnTo>
                      <a:pt x="840" y="1182"/>
                    </a:lnTo>
                    <a:lnTo>
                      <a:pt x="844" y="1186"/>
                    </a:lnTo>
                    <a:lnTo>
                      <a:pt x="848" y="1197"/>
                    </a:lnTo>
                    <a:lnTo>
                      <a:pt x="852" y="1209"/>
                    </a:lnTo>
                    <a:lnTo>
                      <a:pt x="856" y="1213"/>
                    </a:lnTo>
                    <a:lnTo>
                      <a:pt x="860" y="1222"/>
                    </a:lnTo>
                    <a:lnTo>
                      <a:pt x="864" y="1228"/>
                    </a:lnTo>
                    <a:lnTo>
                      <a:pt x="868" y="1243"/>
                    </a:lnTo>
                    <a:lnTo>
                      <a:pt x="872" y="1248"/>
                    </a:lnTo>
                    <a:lnTo>
                      <a:pt x="876" y="1254"/>
                    </a:lnTo>
                    <a:lnTo>
                      <a:pt x="879" y="1268"/>
                    </a:lnTo>
                    <a:lnTo>
                      <a:pt x="883" y="1275"/>
                    </a:lnTo>
                    <a:lnTo>
                      <a:pt x="887" y="1281"/>
                    </a:lnTo>
                    <a:lnTo>
                      <a:pt x="891" y="1290"/>
                    </a:lnTo>
                    <a:lnTo>
                      <a:pt x="895" y="1298"/>
                    </a:lnTo>
                    <a:lnTo>
                      <a:pt x="899" y="1307"/>
                    </a:lnTo>
                    <a:lnTo>
                      <a:pt x="903" y="1315"/>
                    </a:lnTo>
                    <a:lnTo>
                      <a:pt x="907" y="1325"/>
                    </a:lnTo>
                    <a:lnTo>
                      <a:pt x="911" y="1333"/>
                    </a:lnTo>
                    <a:lnTo>
                      <a:pt x="915" y="1339"/>
                    </a:lnTo>
                    <a:lnTo>
                      <a:pt x="919" y="1350"/>
                    </a:lnTo>
                    <a:lnTo>
                      <a:pt x="923" y="1356"/>
                    </a:lnTo>
                    <a:lnTo>
                      <a:pt x="927" y="1367"/>
                    </a:lnTo>
                    <a:lnTo>
                      <a:pt x="931" y="1377"/>
                    </a:lnTo>
                    <a:lnTo>
                      <a:pt x="935" y="1380"/>
                    </a:lnTo>
                    <a:lnTo>
                      <a:pt x="939" y="1390"/>
                    </a:lnTo>
                    <a:lnTo>
                      <a:pt x="943" y="1397"/>
                    </a:lnTo>
                    <a:lnTo>
                      <a:pt x="946" y="1406"/>
                    </a:lnTo>
                    <a:lnTo>
                      <a:pt x="950" y="1416"/>
                    </a:lnTo>
                    <a:lnTo>
                      <a:pt x="954" y="1424"/>
                    </a:lnTo>
                    <a:lnTo>
                      <a:pt x="958" y="1432"/>
                    </a:lnTo>
                    <a:lnTo>
                      <a:pt x="962" y="1437"/>
                    </a:lnTo>
                    <a:lnTo>
                      <a:pt x="966" y="1447"/>
                    </a:lnTo>
                    <a:lnTo>
                      <a:pt x="970" y="1457"/>
                    </a:lnTo>
                    <a:lnTo>
                      <a:pt x="974" y="1459"/>
                    </a:lnTo>
                    <a:lnTo>
                      <a:pt x="978" y="1466"/>
                    </a:lnTo>
                    <a:lnTo>
                      <a:pt x="982" y="1476"/>
                    </a:lnTo>
                    <a:lnTo>
                      <a:pt x="986" y="1484"/>
                    </a:lnTo>
                    <a:lnTo>
                      <a:pt x="990" y="1490"/>
                    </a:lnTo>
                    <a:lnTo>
                      <a:pt x="994" y="1498"/>
                    </a:lnTo>
                    <a:lnTo>
                      <a:pt x="998" y="1505"/>
                    </a:lnTo>
                    <a:lnTo>
                      <a:pt x="1002" y="1515"/>
                    </a:lnTo>
                    <a:lnTo>
                      <a:pt x="1006" y="1513"/>
                    </a:lnTo>
                    <a:lnTo>
                      <a:pt x="1010" y="1526"/>
                    </a:lnTo>
                    <a:lnTo>
                      <a:pt x="1014" y="1534"/>
                    </a:lnTo>
                    <a:lnTo>
                      <a:pt x="1017" y="1541"/>
                    </a:lnTo>
                    <a:lnTo>
                      <a:pt x="1021" y="1546"/>
                    </a:lnTo>
                    <a:lnTo>
                      <a:pt x="1025" y="1556"/>
                    </a:lnTo>
                    <a:lnTo>
                      <a:pt x="1029" y="1561"/>
                    </a:lnTo>
                    <a:lnTo>
                      <a:pt x="1033" y="1570"/>
                    </a:lnTo>
                    <a:lnTo>
                      <a:pt x="1037" y="1575"/>
                    </a:lnTo>
                    <a:lnTo>
                      <a:pt x="1041" y="1584"/>
                    </a:lnTo>
                    <a:lnTo>
                      <a:pt x="1045" y="1587"/>
                    </a:lnTo>
                    <a:lnTo>
                      <a:pt x="1049" y="1593"/>
                    </a:lnTo>
                    <a:lnTo>
                      <a:pt x="1053" y="1603"/>
                    </a:lnTo>
                    <a:lnTo>
                      <a:pt x="1057" y="1605"/>
                    </a:lnTo>
                    <a:lnTo>
                      <a:pt x="1061" y="1611"/>
                    </a:lnTo>
                    <a:lnTo>
                      <a:pt x="1065" y="1621"/>
                    </a:lnTo>
                    <a:lnTo>
                      <a:pt x="1069" y="1627"/>
                    </a:lnTo>
                    <a:lnTo>
                      <a:pt x="1073" y="1632"/>
                    </a:lnTo>
                    <a:lnTo>
                      <a:pt x="1077" y="1637"/>
                    </a:lnTo>
                    <a:lnTo>
                      <a:pt x="1081" y="1646"/>
                    </a:lnTo>
                    <a:lnTo>
                      <a:pt x="1084" y="1650"/>
                    </a:lnTo>
                    <a:lnTo>
                      <a:pt x="1088" y="1655"/>
                    </a:lnTo>
                    <a:lnTo>
                      <a:pt x="1092" y="1662"/>
                    </a:lnTo>
                    <a:lnTo>
                      <a:pt x="1096" y="1668"/>
                    </a:lnTo>
                    <a:lnTo>
                      <a:pt x="1100" y="1675"/>
                    </a:lnTo>
                    <a:lnTo>
                      <a:pt x="1104" y="1680"/>
                    </a:lnTo>
                    <a:lnTo>
                      <a:pt x="1108" y="1685"/>
                    </a:lnTo>
                    <a:lnTo>
                      <a:pt x="1112" y="1691"/>
                    </a:lnTo>
                    <a:lnTo>
                      <a:pt x="1116" y="1697"/>
                    </a:lnTo>
                    <a:lnTo>
                      <a:pt x="1120" y="1703"/>
                    </a:lnTo>
                    <a:lnTo>
                      <a:pt x="1124" y="1706"/>
                    </a:lnTo>
                    <a:lnTo>
                      <a:pt x="1128" y="1716"/>
                    </a:lnTo>
                    <a:lnTo>
                      <a:pt x="1132" y="1718"/>
                    </a:lnTo>
                    <a:lnTo>
                      <a:pt x="1136" y="1725"/>
                    </a:lnTo>
                    <a:lnTo>
                      <a:pt x="1140" y="1727"/>
                    </a:lnTo>
                    <a:lnTo>
                      <a:pt x="1144" y="1735"/>
                    </a:lnTo>
                    <a:lnTo>
                      <a:pt x="1148" y="1737"/>
                    </a:lnTo>
                    <a:lnTo>
                      <a:pt x="1152" y="1744"/>
                    </a:lnTo>
                    <a:lnTo>
                      <a:pt x="1155" y="1748"/>
                    </a:lnTo>
                    <a:lnTo>
                      <a:pt x="1159" y="1754"/>
                    </a:lnTo>
                    <a:lnTo>
                      <a:pt x="1163" y="1760"/>
                    </a:lnTo>
                    <a:lnTo>
                      <a:pt x="1167" y="1764"/>
                    </a:lnTo>
                    <a:lnTo>
                      <a:pt x="1171" y="1767"/>
                    </a:lnTo>
                    <a:lnTo>
                      <a:pt x="1175" y="1772"/>
                    </a:lnTo>
                    <a:lnTo>
                      <a:pt x="1179" y="1774"/>
                    </a:lnTo>
                    <a:lnTo>
                      <a:pt x="1183" y="1783"/>
                    </a:lnTo>
                    <a:lnTo>
                      <a:pt x="1187" y="1784"/>
                    </a:lnTo>
                    <a:lnTo>
                      <a:pt x="1191" y="1791"/>
                    </a:lnTo>
                    <a:lnTo>
                      <a:pt x="1195" y="1795"/>
                    </a:lnTo>
                    <a:lnTo>
                      <a:pt x="1199" y="1797"/>
                    </a:lnTo>
                    <a:lnTo>
                      <a:pt x="1203" y="1801"/>
                    </a:lnTo>
                    <a:lnTo>
                      <a:pt x="1207" y="1807"/>
                    </a:lnTo>
                    <a:lnTo>
                      <a:pt x="1211" y="1812"/>
                    </a:lnTo>
                    <a:lnTo>
                      <a:pt x="1215" y="1812"/>
                    </a:lnTo>
                    <a:lnTo>
                      <a:pt x="1219" y="1816"/>
                    </a:lnTo>
                    <a:lnTo>
                      <a:pt x="1222" y="1822"/>
                    </a:lnTo>
                    <a:lnTo>
                      <a:pt x="1226" y="1820"/>
                    </a:lnTo>
                    <a:lnTo>
                      <a:pt x="1230" y="1831"/>
                    </a:lnTo>
                    <a:lnTo>
                      <a:pt x="1234" y="1834"/>
                    </a:lnTo>
                    <a:lnTo>
                      <a:pt x="1238" y="1835"/>
                    </a:lnTo>
                    <a:lnTo>
                      <a:pt x="1242" y="1840"/>
                    </a:lnTo>
                    <a:lnTo>
                      <a:pt x="1246" y="1843"/>
                    </a:lnTo>
                    <a:lnTo>
                      <a:pt x="1250" y="1847"/>
                    </a:lnTo>
                    <a:lnTo>
                      <a:pt x="1254" y="1849"/>
                    </a:lnTo>
                    <a:lnTo>
                      <a:pt x="1258" y="1854"/>
                    </a:lnTo>
                    <a:lnTo>
                      <a:pt x="1262" y="1855"/>
                    </a:lnTo>
                    <a:lnTo>
                      <a:pt x="1266" y="1859"/>
                    </a:lnTo>
                    <a:lnTo>
                      <a:pt x="1270" y="1859"/>
                    </a:lnTo>
                    <a:lnTo>
                      <a:pt x="1274" y="1864"/>
                    </a:lnTo>
                    <a:lnTo>
                      <a:pt x="1278" y="1868"/>
                    </a:lnTo>
                    <a:lnTo>
                      <a:pt x="1282" y="1870"/>
                    </a:lnTo>
                    <a:lnTo>
                      <a:pt x="1286" y="1872"/>
                    </a:lnTo>
                    <a:lnTo>
                      <a:pt x="1289" y="1876"/>
                    </a:lnTo>
                    <a:lnTo>
                      <a:pt x="1293" y="1881"/>
                    </a:lnTo>
                    <a:lnTo>
                      <a:pt x="1297" y="1881"/>
                    </a:lnTo>
                    <a:lnTo>
                      <a:pt x="1301" y="1886"/>
                    </a:lnTo>
                    <a:lnTo>
                      <a:pt x="1305" y="1884"/>
                    </a:lnTo>
                    <a:lnTo>
                      <a:pt x="1309" y="1886"/>
                    </a:lnTo>
                    <a:lnTo>
                      <a:pt x="1313" y="1888"/>
                    </a:lnTo>
                    <a:lnTo>
                      <a:pt x="1317" y="1890"/>
                    </a:lnTo>
                    <a:lnTo>
                      <a:pt x="1321" y="1892"/>
                    </a:lnTo>
                    <a:lnTo>
                      <a:pt x="1325" y="1895"/>
                    </a:lnTo>
                    <a:lnTo>
                      <a:pt x="1329" y="1898"/>
                    </a:lnTo>
                    <a:lnTo>
                      <a:pt x="1333" y="1899"/>
                    </a:lnTo>
                    <a:lnTo>
                      <a:pt x="1337" y="1899"/>
                    </a:lnTo>
                    <a:lnTo>
                      <a:pt x="1341" y="1904"/>
                    </a:lnTo>
                    <a:lnTo>
                      <a:pt x="1345" y="1901"/>
                    </a:lnTo>
                    <a:lnTo>
                      <a:pt x="1349" y="1905"/>
                    </a:lnTo>
                    <a:lnTo>
                      <a:pt x="1353" y="1907"/>
                    </a:lnTo>
                    <a:lnTo>
                      <a:pt x="1357" y="1904"/>
                    </a:lnTo>
                    <a:lnTo>
                      <a:pt x="1360" y="1910"/>
                    </a:lnTo>
                    <a:lnTo>
                      <a:pt x="1364" y="1909"/>
                    </a:lnTo>
                    <a:lnTo>
                      <a:pt x="1368" y="1909"/>
                    </a:lnTo>
                    <a:lnTo>
                      <a:pt x="1372" y="1911"/>
                    </a:lnTo>
                    <a:lnTo>
                      <a:pt x="1376" y="1912"/>
                    </a:lnTo>
                    <a:lnTo>
                      <a:pt x="1380" y="1912"/>
                    </a:lnTo>
                    <a:lnTo>
                      <a:pt x="1384" y="1915"/>
                    </a:lnTo>
                    <a:lnTo>
                      <a:pt x="1388" y="1918"/>
                    </a:lnTo>
                    <a:lnTo>
                      <a:pt x="1392" y="1912"/>
                    </a:lnTo>
                    <a:lnTo>
                      <a:pt x="1396" y="1915"/>
                    </a:lnTo>
                    <a:lnTo>
                      <a:pt x="1400" y="1918"/>
                    </a:lnTo>
                    <a:lnTo>
                      <a:pt x="1404" y="1918"/>
                    </a:lnTo>
                    <a:lnTo>
                      <a:pt x="1408" y="1918"/>
                    </a:lnTo>
                    <a:lnTo>
                      <a:pt x="1412" y="1919"/>
                    </a:lnTo>
                    <a:lnTo>
                      <a:pt x="1416" y="1919"/>
                    </a:lnTo>
                    <a:lnTo>
                      <a:pt x="1420" y="1918"/>
                    </a:lnTo>
                    <a:lnTo>
                      <a:pt x="1424" y="1919"/>
                    </a:lnTo>
                    <a:lnTo>
                      <a:pt x="1427" y="1921"/>
                    </a:lnTo>
                    <a:lnTo>
                      <a:pt x="1431" y="1921"/>
                    </a:lnTo>
                    <a:lnTo>
                      <a:pt x="1435" y="1918"/>
                    </a:lnTo>
                    <a:lnTo>
                      <a:pt x="1439" y="1918"/>
                    </a:lnTo>
                    <a:lnTo>
                      <a:pt x="1443" y="1916"/>
                    </a:lnTo>
                    <a:lnTo>
                      <a:pt x="1447" y="1916"/>
                    </a:lnTo>
                    <a:lnTo>
                      <a:pt x="1451" y="1918"/>
                    </a:lnTo>
                    <a:lnTo>
                      <a:pt x="1455" y="1917"/>
                    </a:lnTo>
                    <a:lnTo>
                      <a:pt x="1459" y="1916"/>
                    </a:lnTo>
                    <a:lnTo>
                      <a:pt x="1463" y="1919"/>
                    </a:lnTo>
                    <a:lnTo>
                      <a:pt x="1467" y="1915"/>
                    </a:lnTo>
                    <a:lnTo>
                      <a:pt x="1471" y="1912"/>
                    </a:lnTo>
                    <a:lnTo>
                      <a:pt x="1475" y="1913"/>
                    </a:lnTo>
                    <a:lnTo>
                      <a:pt x="1479" y="1913"/>
                    </a:lnTo>
                    <a:lnTo>
                      <a:pt x="1483" y="1913"/>
                    </a:lnTo>
                    <a:lnTo>
                      <a:pt x="1487" y="1910"/>
                    </a:lnTo>
                    <a:lnTo>
                      <a:pt x="1491" y="1911"/>
                    </a:lnTo>
                    <a:lnTo>
                      <a:pt x="1494" y="1911"/>
                    </a:lnTo>
                    <a:lnTo>
                      <a:pt x="1498" y="1909"/>
                    </a:lnTo>
                    <a:lnTo>
                      <a:pt x="1502" y="1910"/>
                    </a:lnTo>
                    <a:lnTo>
                      <a:pt x="1506" y="1903"/>
                    </a:lnTo>
                    <a:lnTo>
                      <a:pt x="1510" y="1906"/>
                    </a:lnTo>
                    <a:lnTo>
                      <a:pt x="1514" y="1905"/>
                    </a:lnTo>
                    <a:lnTo>
                      <a:pt x="1518" y="1900"/>
                    </a:lnTo>
                    <a:lnTo>
                      <a:pt x="1522" y="1903"/>
                    </a:lnTo>
                    <a:lnTo>
                      <a:pt x="1526" y="1897"/>
                    </a:lnTo>
                    <a:lnTo>
                      <a:pt x="1530" y="1897"/>
                    </a:lnTo>
                    <a:lnTo>
                      <a:pt x="1534" y="1894"/>
                    </a:lnTo>
                    <a:lnTo>
                      <a:pt x="1538" y="1893"/>
                    </a:lnTo>
                    <a:lnTo>
                      <a:pt x="1542" y="1895"/>
                    </a:lnTo>
                    <a:lnTo>
                      <a:pt x="1546" y="1888"/>
                    </a:lnTo>
                    <a:lnTo>
                      <a:pt x="1550" y="1889"/>
                    </a:lnTo>
                    <a:lnTo>
                      <a:pt x="1554" y="1886"/>
                    </a:lnTo>
                    <a:lnTo>
                      <a:pt x="1558" y="1883"/>
                    </a:lnTo>
                    <a:lnTo>
                      <a:pt x="1562" y="1883"/>
                    </a:lnTo>
                    <a:lnTo>
                      <a:pt x="1565" y="1880"/>
                    </a:lnTo>
                    <a:lnTo>
                      <a:pt x="1569" y="1875"/>
                    </a:lnTo>
                    <a:lnTo>
                      <a:pt x="1573" y="1877"/>
                    </a:lnTo>
                    <a:lnTo>
                      <a:pt x="1577" y="1874"/>
                    </a:lnTo>
                    <a:lnTo>
                      <a:pt x="1581" y="1869"/>
                    </a:lnTo>
                    <a:lnTo>
                      <a:pt x="1585" y="1868"/>
                    </a:lnTo>
                    <a:lnTo>
                      <a:pt x="1589" y="1866"/>
                    </a:lnTo>
                    <a:lnTo>
                      <a:pt x="1593" y="1864"/>
                    </a:lnTo>
                    <a:lnTo>
                      <a:pt x="1597" y="1860"/>
                    </a:lnTo>
                    <a:lnTo>
                      <a:pt x="1601" y="1858"/>
                    </a:lnTo>
                    <a:lnTo>
                      <a:pt x="1605" y="1855"/>
                    </a:lnTo>
                    <a:lnTo>
                      <a:pt x="1609" y="1857"/>
                    </a:lnTo>
                    <a:lnTo>
                      <a:pt x="1613" y="1851"/>
                    </a:lnTo>
                    <a:lnTo>
                      <a:pt x="1617" y="1847"/>
                    </a:lnTo>
                    <a:lnTo>
                      <a:pt x="1621" y="1842"/>
                    </a:lnTo>
                    <a:lnTo>
                      <a:pt x="1625" y="1842"/>
                    </a:lnTo>
                    <a:lnTo>
                      <a:pt x="1629" y="1840"/>
                    </a:lnTo>
                    <a:lnTo>
                      <a:pt x="1632" y="1837"/>
                    </a:lnTo>
                    <a:lnTo>
                      <a:pt x="1636" y="1832"/>
                    </a:lnTo>
                    <a:lnTo>
                      <a:pt x="1640" y="1831"/>
                    </a:lnTo>
                    <a:lnTo>
                      <a:pt x="1644" y="1828"/>
                    </a:lnTo>
                    <a:lnTo>
                      <a:pt x="1648" y="1823"/>
                    </a:lnTo>
                    <a:lnTo>
                      <a:pt x="1652" y="1819"/>
                    </a:lnTo>
                    <a:lnTo>
                      <a:pt x="1656" y="1818"/>
                    </a:lnTo>
                    <a:lnTo>
                      <a:pt x="1660" y="1814"/>
                    </a:lnTo>
                    <a:lnTo>
                      <a:pt x="1664" y="1810"/>
                    </a:lnTo>
                    <a:lnTo>
                      <a:pt x="1668" y="1806"/>
                    </a:lnTo>
                    <a:lnTo>
                      <a:pt x="1672" y="1801"/>
                    </a:lnTo>
                    <a:lnTo>
                      <a:pt x="1676" y="1801"/>
                    </a:lnTo>
                    <a:lnTo>
                      <a:pt x="1680" y="1794"/>
                    </a:lnTo>
                    <a:lnTo>
                      <a:pt x="1684" y="1790"/>
                    </a:lnTo>
                    <a:lnTo>
                      <a:pt x="1688" y="1787"/>
                    </a:lnTo>
                    <a:lnTo>
                      <a:pt x="1692" y="1785"/>
                    </a:lnTo>
                    <a:lnTo>
                      <a:pt x="1696" y="1782"/>
                    </a:lnTo>
                    <a:lnTo>
                      <a:pt x="1699" y="1773"/>
                    </a:lnTo>
                    <a:lnTo>
                      <a:pt x="1703" y="1768"/>
                    </a:lnTo>
                    <a:lnTo>
                      <a:pt x="1707" y="1768"/>
                    </a:lnTo>
                    <a:lnTo>
                      <a:pt x="1711" y="1766"/>
                    </a:lnTo>
                    <a:lnTo>
                      <a:pt x="1715" y="1760"/>
                    </a:lnTo>
                    <a:lnTo>
                      <a:pt x="1719" y="1754"/>
                    </a:lnTo>
                    <a:lnTo>
                      <a:pt x="1723" y="1749"/>
                    </a:lnTo>
                    <a:lnTo>
                      <a:pt x="1727" y="1748"/>
                    </a:lnTo>
                    <a:lnTo>
                      <a:pt x="1731" y="1743"/>
                    </a:lnTo>
                    <a:lnTo>
                      <a:pt x="1735" y="1737"/>
                    </a:lnTo>
                    <a:lnTo>
                      <a:pt x="1739" y="1733"/>
                    </a:lnTo>
                    <a:lnTo>
                      <a:pt x="1743" y="1736"/>
                    </a:lnTo>
                    <a:lnTo>
                      <a:pt x="1747" y="1725"/>
                    </a:lnTo>
                    <a:lnTo>
                      <a:pt x="1751" y="1722"/>
                    </a:lnTo>
                    <a:lnTo>
                      <a:pt x="1755" y="1724"/>
                    </a:lnTo>
                    <a:lnTo>
                      <a:pt x="1759" y="1713"/>
                    </a:lnTo>
                    <a:lnTo>
                      <a:pt x="1763" y="1708"/>
                    </a:lnTo>
                    <a:lnTo>
                      <a:pt x="1767" y="1707"/>
                    </a:lnTo>
                    <a:lnTo>
                      <a:pt x="1770" y="1700"/>
                    </a:lnTo>
                    <a:lnTo>
                      <a:pt x="1774" y="1695"/>
                    </a:lnTo>
                    <a:lnTo>
                      <a:pt x="1778" y="1689"/>
                    </a:lnTo>
                    <a:lnTo>
                      <a:pt x="1782" y="1685"/>
                    </a:lnTo>
                    <a:lnTo>
                      <a:pt x="1786" y="1681"/>
                    </a:lnTo>
                    <a:lnTo>
                      <a:pt x="1790" y="1677"/>
                    </a:lnTo>
                    <a:lnTo>
                      <a:pt x="1794" y="1671"/>
                    </a:lnTo>
                    <a:lnTo>
                      <a:pt x="1798" y="1667"/>
                    </a:lnTo>
                    <a:lnTo>
                      <a:pt x="1802" y="1663"/>
                    </a:lnTo>
                    <a:lnTo>
                      <a:pt x="1806" y="1658"/>
                    </a:lnTo>
                    <a:lnTo>
                      <a:pt x="1810" y="1654"/>
                    </a:lnTo>
                    <a:lnTo>
                      <a:pt x="1814" y="1651"/>
                    </a:lnTo>
                    <a:lnTo>
                      <a:pt x="1818" y="1643"/>
                    </a:lnTo>
                    <a:lnTo>
                      <a:pt x="1822" y="1639"/>
                    </a:lnTo>
                    <a:lnTo>
                      <a:pt x="1826" y="1634"/>
                    </a:lnTo>
                    <a:lnTo>
                      <a:pt x="1830" y="1628"/>
                    </a:lnTo>
                    <a:lnTo>
                      <a:pt x="1834" y="1625"/>
                    </a:lnTo>
                    <a:lnTo>
                      <a:pt x="1837" y="1620"/>
                    </a:lnTo>
                    <a:lnTo>
                      <a:pt x="1841" y="1613"/>
                    </a:lnTo>
                    <a:lnTo>
                      <a:pt x="1845" y="1604"/>
                    </a:lnTo>
                    <a:lnTo>
                      <a:pt x="1849" y="1602"/>
                    </a:lnTo>
                    <a:lnTo>
                      <a:pt x="1853" y="1596"/>
                    </a:lnTo>
                    <a:lnTo>
                      <a:pt x="1857" y="1592"/>
                    </a:lnTo>
                    <a:lnTo>
                      <a:pt x="1861" y="1587"/>
                    </a:lnTo>
                    <a:lnTo>
                      <a:pt x="1865" y="1582"/>
                    </a:lnTo>
                    <a:lnTo>
                      <a:pt x="1869" y="1575"/>
                    </a:lnTo>
                    <a:lnTo>
                      <a:pt x="1873" y="1573"/>
                    </a:lnTo>
                    <a:lnTo>
                      <a:pt x="1877" y="1568"/>
                    </a:lnTo>
                    <a:lnTo>
                      <a:pt x="1881" y="1565"/>
                    </a:lnTo>
                    <a:lnTo>
                      <a:pt x="1885" y="1557"/>
                    </a:lnTo>
                    <a:lnTo>
                      <a:pt x="1889" y="1547"/>
                    </a:lnTo>
                    <a:lnTo>
                      <a:pt x="1893" y="1545"/>
                    </a:lnTo>
                    <a:lnTo>
                      <a:pt x="1897" y="1540"/>
                    </a:lnTo>
                    <a:lnTo>
                      <a:pt x="1901" y="1533"/>
                    </a:lnTo>
                    <a:lnTo>
                      <a:pt x="1905" y="1530"/>
                    </a:lnTo>
                    <a:lnTo>
                      <a:pt x="1908" y="1519"/>
                    </a:lnTo>
                    <a:lnTo>
                      <a:pt x="1912" y="1519"/>
                    </a:lnTo>
                    <a:lnTo>
                      <a:pt x="1916" y="1515"/>
                    </a:lnTo>
                    <a:lnTo>
                      <a:pt x="1920" y="1511"/>
                    </a:lnTo>
                    <a:lnTo>
                      <a:pt x="1924" y="1500"/>
                    </a:lnTo>
                    <a:lnTo>
                      <a:pt x="1928" y="1495"/>
                    </a:lnTo>
                    <a:lnTo>
                      <a:pt x="1932" y="1490"/>
                    </a:lnTo>
                    <a:lnTo>
                      <a:pt x="1936" y="1484"/>
                    </a:lnTo>
                    <a:lnTo>
                      <a:pt x="1940" y="1477"/>
                    </a:lnTo>
                    <a:lnTo>
                      <a:pt x="1944" y="1470"/>
                    </a:lnTo>
                    <a:lnTo>
                      <a:pt x="1948" y="1469"/>
                    </a:lnTo>
                    <a:lnTo>
                      <a:pt x="1952" y="1464"/>
                    </a:lnTo>
                    <a:lnTo>
                      <a:pt x="1956" y="1458"/>
                    </a:lnTo>
                    <a:lnTo>
                      <a:pt x="1960" y="1449"/>
                    </a:lnTo>
                    <a:lnTo>
                      <a:pt x="1964" y="1443"/>
                    </a:lnTo>
                    <a:lnTo>
                      <a:pt x="1968" y="1436"/>
                    </a:lnTo>
                    <a:lnTo>
                      <a:pt x="1972" y="1432"/>
                    </a:lnTo>
                    <a:lnTo>
                      <a:pt x="1975" y="1429"/>
                    </a:lnTo>
                    <a:lnTo>
                      <a:pt x="1979" y="1420"/>
                    </a:lnTo>
                    <a:lnTo>
                      <a:pt x="1983" y="1414"/>
                    </a:lnTo>
                    <a:lnTo>
                      <a:pt x="1987" y="1407"/>
                    </a:lnTo>
                    <a:lnTo>
                      <a:pt x="1991" y="1402"/>
                    </a:lnTo>
                    <a:lnTo>
                      <a:pt x="1995" y="1396"/>
                    </a:lnTo>
                    <a:lnTo>
                      <a:pt x="1999" y="1388"/>
                    </a:lnTo>
                    <a:lnTo>
                      <a:pt x="2003" y="1383"/>
                    </a:lnTo>
                    <a:lnTo>
                      <a:pt x="2007" y="1379"/>
                    </a:lnTo>
                    <a:lnTo>
                      <a:pt x="2011" y="1373"/>
                    </a:lnTo>
                    <a:lnTo>
                      <a:pt x="2015" y="1368"/>
                    </a:lnTo>
                    <a:lnTo>
                      <a:pt x="2019" y="1360"/>
                    </a:lnTo>
                    <a:lnTo>
                      <a:pt x="2023" y="1350"/>
                    </a:lnTo>
                    <a:lnTo>
                      <a:pt x="2027" y="1348"/>
                    </a:lnTo>
                    <a:lnTo>
                      <a:pt x="2031" y="1341"/>
                    </a:lnTo>
                    <a:lnTo>
                      <a:pt x="2035" y="1335"/>
                    </a:lnTo>
                    <a:lnTo>
                      <a:pt x="2039" y="1329"/>
                    </a:lnTo>
                    <a:lnTo>
                      <a:pt x="2042" y="1324"/>
                    </a:lnTo>
                    <a:lnTo>
                      <a:pt x="2046" y="1318"/>
                    </a:lnTo>
                    <a:lnTo>
                      <a:pt x="2050" y="1312"/>
                    </a:lnTo>
                    <a:lnTo>
                      <a:pt x="2054" y="1307"/>
                    </a:lnTo>
                    <a:lnTo>
                      <a:pt x="2058" y="1298"/>
                    </a:lnTo>
                    <a:lnTo>
                      <a:pt x="2062" y="1295"/>
                    </a:lnTo>
                    <a:lnTo>
                      <a:pt x="2066" y="1290"/>
                    </a:lnTo>
                    <a:lnTo>
                      <a:pt x="2070" y="1281"/>
                    </a:lnTo>
                    <a:lnTo>
                      <a:pt x="2074" y="1277"/>
                    </a:lnTo>
                    <a:lnTo>
                      <a:pt x="2078" y="1272"/>
                    </a:lnTo>
                    <a:lnTo>
                      <a:pt x="2082" y="1263"/>
                    </a:lnTo>
                    <a:lnTo>
                      <a:pt x="2086" y="1257"/>
                    </a:lnTo>
                    <a:lnTo>
                      <a:pt x="2090" y="1251"/>
                    </a:lnTo>
                    <a:lnTo>
                      <a:pt x="2094" y="1246"/>
                    </a:lnTo>
                    <a:lnTo>
                      <a:pt x="2098" y="1242"/>
                    </a:lnTo>
                    <a:lnTo>
                      <a:pt x="2102" y="1235"/>
                    </a:lnTo>
                    <a:lnTo>
                      <a:pt x="2106" y="1231"/>
                    </a:lnTo>
                    <a:lnTo>
                      <a:pt x="2110" y="1222"/>
                    </a:lnTo>
                    <a:lnTo>
                      <a:pt x="2113" y="1219"/>
                    </a:lnTo>
                    <a:lnTo>
                      <a:pt x="2117" y="1211"/>
                    </a:lnTo>
                    <a:lnTo>
                      <a:pt x="2121" y="1203"/>
                    </a:lnTo>
                    <a:lnTo>
                      <a:pt x="2125" y="1197"/>
                    </a:lnTo>
                    <a:lnTo>
                      <a:pt x="2129" y="1193"/>
                    </a:lnTo>
                    <a:lnTo>
                      <a:pt x="2133" y="1186"/>
                    </a:lnTo>
                    <a:lnTo>
                      <a:pt x="2137" y="1181"/>
                    </a:lnTo>
                    <a:lnTo>
                      <a:pt x="2141" y="1175"/>
                    </a:lnTo>
                    <a:lnTo>
                      <a:pt x="2145" y="1168"/>
                    </a:lnTo>
                    <a:lnTo>
                      <a:pt x="2149" y="1163"/>
                    </a:lnTo>
                    <a:lnTo>
                      <a:pt x="2153" y="1158"/>
                    </a:lnTo>
                    <a:lnTo>
                      <a:pt x="2157" y="1151"/>
                    </a:lnTo>
                    <a:lnTo>
                      <a:pt x="2161" y="1147"/>
                    </a:lnTo>
                    <a:lnTo>
                      <a:pt x="2165" y="1136"/>
                    </a:lnTo>
                    <a:lnTo>
                      <a:pt x="2169" y="1133"/>
                    </a:lnTo>
                    <a:lnTo>
                      <a:pt x="2173" y="1124"/>
                    </a:lnTo>
                    <a:lnTo>
                      <a:pt x="2177" y="1122"/>
                    </a:lnTo>
                    <a:lnTo>
                      <a:pt x="2180" y="1115"/>
                    </a:lnTo>
                    <a:lnTo>
                      <a:pt x="2184" y="1109"/>
                    </a:lnTo>
                    <a:lnTo>
                      <a:pt x="2188" y="1101"/>
                    </a:lnTo>
                    <a:lnTo>
                      <a:pt x="2192" y="1097"/>
                    </a:lnTo>
                    <a:lnTo>
                      <a:pt x="2196" y="1089"/>
                    </a:lnTo>
                    <a:lnTo>
                      <a:pt x="2200" y="1082"/>
                    </a:lnTo>
                    <a:lnTo>
                      <a:pt x="2204" y="1077"/>
                    </a:lnTo>
                    <a:lnTo>
                      <a:pt x="2208" y="1072"/>
                    </a:lnTo>
                    <a:lnTo>
                      <a:pt x="2212" y="1064"/>
                    </a:lnTo>
                    <a:lnTo>
                      <a:pt x="2216" y="1059"/>
                    </a:lnTo>
                    <a:lnTo>
                      <a:pt x="2220" y="1053"/>
                    </a:lnTo>
                    <a:lnTo>
                      <a:pt x="2224" y="1049"/>
                    </a:lnTo>
                    <a:lnTo>
                      <a:pt x="2228" y="1042"/>
                    </a:lnTo>
                    <a:lnTo>
                      <a:pt x="2232" y="1041"/>
                    </a:lnTo>
                    <a:lnTo>
                      <a:pt x="2236" y="1024"/>
                    </a:lnTo>
                    <a:lnTo>
                      <a:pt x="2240" y="1023"/>
                    </a:lnTo>
                    <a:lnTo>
                      <a:pt x="2244" y="1018"/>
                    </a:lnTo>
                    <a:lnTo>
                      <a:pt x="2247" y="1008"/>
                    </a:lnTo>
                    <a:lnTo>
                      <a:pt x="2251" y="1009"/>
                    </a:lnTo>
                    <a:lnTo>
                      <a:pt x="2255" y="1002"/>
                    </a:lnTo>
                    <a:lnTo>
                      <a:pt x="2259" y="996"/>
                    </a:lnTo>
                    <a:lnTo>
                      <a:pt x="2263" y="988"/>
                    </a:lnTo>
                    <a:lnTo>
                      <a:pt x="2267" y="982"/>
                    </a:lnTo>
                    <a:lnTo>
                      <a:pt x="2271" y="977"/>
                    </a:lnTo>
                    <a:lnTo>
                      <a:pt x="2275" y="972"/>
                    </a:lnTo>
                    <a:lnTo>
                      <a:pt x="2279" y="966"/>
                    </a:lnTo>
                    <a:lnTo>
                      <a:pt x="2283" y="960"/>
                    </a:lnTo>
                    <a:lnTo>
                      <a:pt x="2287" y="955"/>
                    </a:lnTo>
                    <a:lnTo>
                      <a:pt x="2291" y="948"/>
                    </a:lnTo>
                    <a:lnTo>
                      <a:pt x="2295" y="943"/>
                    </a:lnTo>
                    <a:lnTo>
                      <a:pt x="2299" y="938"/>
                    </a:lnTo>
                    <a:lnTo>
                      <a:pt x="2303" y="931"/>
                    </a:lnTo>
                    <a:lnTo>
                      <a:pt x="2307" y="927"/>
                    </a:lnTo>
                    <a:lnTo>
                      <a:pt x="2311" y="920"/>
                    </a:lnTo>
                    <a:lnTo>
                      <a:pt x="2315" y="915"/>
                    </a:lnTo>
                    <a:lnTo>
                      <a:pt x="2318" y="910"/>
                    </a:lnTo>
                    <a:lnTo>
                      <a:pt x="2322" y="904"/>
                    </a:lnTo>
                    <a:lnTo>
                      <a:pt x="2326" y="897"/>
                    </a:lnTo>
                    <a:lnTo>
                      <a:pt x="2330" y="889"/>
                    </a:lnTo>
                    <a:lnTo>
                      <a:pt x="2334" y="884"/>
                    </a:lnTo>
                    <a:lnTo>
                      <a:pt x="2338" y="879"/>
                    </a:lnTo>
                    <a:lnTo>
                      <a:pt x="2342" y="875"/>
                    </a:lnTo>
                    <a:lnTo>
                      <a:pt x="2346" y="867"/>
                    </a:lnTo>
                    <a:lnTo>
                      <a:pt x="2350" y="860"/>
                    </a:lnTo>
                    <a:lnTo>
                      <a:pt x="2354" y="858"/>
                    </a:lnTo>
                    <a:lnTo>
                      <a:pt x="2358" y="854"/>
                    </a:lnTo>
                    <a:lnTo>
                      <a:pt x="2362" y="848"/>
                    </a:lnTo>
                    <a:lnTo>
                      <a:pt x="2366" y="839"/>
                    </a:lnTo>
                    <a:lnTo>
                      <a:pt x="2370" y="834"/>
                    </a:lnTo>
                    <a:lnTo>
                      <a:pt x="2374" y="831"/>
                    </a:lnTo>
                    <a:lnTo>
                      <a:pt x="2378" y="822"/>
                    </a:lnTo>
                    <a:lnTo>
                      <a:pt x="2382" y="820"/>
                    </a:lnTo>
                    <a:lnTo>
                      <a:pt x="2385" y="811"/>
                    </a:lnTo>
                    <a:lnTo>
                      <a:pt x="2389" y="809"/>
                    </a:lnTo>
                    <a:lnTo>
                      <a:pt x="2393" y="803"/>
                    </a:lnTo>
                    <a:lnTo>
                      <a:pt x="2397" y="797"/>
                    </a:lnTo>
                    <a:lnTo>
                      <a:pt x="2401" y="791"/>
                    </a:lnTo>
                    <a:lnTo>
                      <a:pt x="2405" y="785"/>
                    </a:lnTo>
                    <a:lnTo>
                      <a:pt x="2409" y="780"/>
                    </a:lnTo>
                    <a:lnTo>
                      <a:pt x="2413" y="777"/>
                    </a:lnTo>
                    <a:lnTo>
                      <a:pt x="2417" y="770"/>
                    </a:lnTo>
                    <a:lnTo>
                      <a:pt x="2421" y="768"/>
                    </a:lnTo>
                    <a:lnTo>
                      <a:pt x="2425" y="758"/>
                    </a:lnTo>
                    <a:lnTo>
                      <a:pt x="2429" y="755"/>
                    </a:lnTo>
                    <a:lnTo>
                      <a:pt x="2433" y="751"/>
                    </a:lnTo>
                    <a:lnTo>
                      <a:pt x="2437" y="747"/>
                    </a:lnTo>
                    <a:lnTo>
                      <a:pt x="2441" y="742"/>
                    </a:lnTo>
                    <a:lnTo>
                      <a:pt x="2445" y="732"/>
                    </a:lnTo>
                    <a:lnTo>
                      <a:pt x="2449" y="729"/>
                    </a:lnTo>
                    <a:lnTo>
                      <a:pt x="2453" y="719"/>
                    </a:lnTo>
                    <a:lnTo>
                      <a:pt x="2456" y="717"/>
                    </a:lnTo>
                    <a:lnTo>
                      <a:pt x="2460" y="713"/>
                    </a:lnTo>
                    <a:lnTo>
                      <a:pt x="2464" y="709"/>
                    </a:lnTo>
                    <a:lnTo>
                      <a:pt x="2468" y="704"/>
                    </a:lnTo>
                    <a:lnTo>
                      <a:pt x="2472" y="699"/>
                    </a:lnTo>
                    <a:lnTo>
                      <a:pt x="2476" y="694"/>
                    </a:lnTo>
                    <a:lnTo>
                      <a:pt x="2480" y="690"/>
                    </a:lnTo>
                    <a:lnTo>
                      <a:pt x="2484" y="683"/>
                    </a:lnTo>
                    <a:lnTo>
                      <a:pt x="2488" y="680"/>
                    </a:lnTo>
                    <a:lnTo>
                      <a:pt x="2492" y="674"/>
                    </a:lnTo>
                    <a:lnTo>
                      <a:pt x="2496" y="670"/>
                    </a:lnTo>
                    <a:lnTo>
                      <a:pt x="2500" y="665"/>
                    </a:lnTo>
                    <a:lnTo>
                      <a:pt x="2504" y="659"/>
                    </a:lnTo>
                    <a:lnTo>
                      <a:pt x="2508" y="655"/>
                    </a:lnTo>
                    <a:lnTo>
                      <a:pt x="2512" y="651"/>
                    </a:lnTo>
                    <a:lnTo>
                      <a:pt x="2516" y="645"/>
                    </a:lnTo>
                    <a:lnTo>
                      <a:pt x="2520" y="642"/>
                    </a:lnTo>
                    <a:lnTo>
                      <a:pt x="2523" y="635"/>
                    </a:lnTo>
                    <a:lnTo>
                      <a:pt x="2527" y="629"/>
                    </a:lnTo>
                    <a:lnTo>
                      <a:pt x="2531" y="624"/>
                    </a:lnTo>
                    <a:lnTo>
                      <a:pt x="2535" y="619"/>
                    </a:lnTo>
                    <a:lnTo>
                      <a:pt x="2539" y="617"/>
                    </a:lnTo>
                    <a:lnTo>
                      <a:pt x="2543" y="614"/>
                    </a:lnTo>
                    <a:lnTo>
                      <a:pt x="2547" y="605"/>
                    </a:lnTo>
                    <a:lnTo>
                      <a:pt x="2551" y="602"/>
                    </a:lnTo>
                    <a:lnTo>
                      <a:pt x="2555" y="601"/>
                    </a:lnTo>
                    <a:lnTo>
                      <a:pt x="2559" y="593"/>
                    </a:lnTo>
                    <a:lnTo>
                      <a:pt x="2563" y="585"/>
                    </a:lnTo>
                    <a:lnTo>
                      <a:pt x="2567" y="582"/>
                    </a:lnTo>
                    <a:lnTo>
                      <a:pt x="2571" y="579"/>
                    </a:lnTo>
                    <a:lnTo>
                      <a:pt x="2575" y="573"/>
                    </a:lnTo>
                    <a:lnTo>
                      <a:pt x="2579" y="568"/>
                    </a:lnTo>
                    <a:lnTo>
                      <a:pt x="2583" y="566"/>
                    </a:lnTo>
                    <a:lnTo>
                      <a:pt x="2587" y="560"/>
                    </a:lnTo>
                    <a:lnTo>
                      <a:pt x="2590" y="554"/>
                    </a:lnTo>
                    <a:lnTo>
                      <a:pt x="2594" y="551"/>
                    </a:lnTo>
                    <a:lnTo>
                      <a:pt x="2598" y="547"/>
                    </a:lnTo>
                    <a:lnTo>
                      <a:pt x="2602" y="541"/>
                    </a:lnTo>
                    <a:lnTo>
                      <a:pt x="2606" y="538"/>
                    </a:lnTo>
                    <a:lnTo>
                      <a:pt x="2610" y="533"/>
                    </a:lnTo>
                    <a:lnTo>
                      <a:pt x="2614" y="530"/>
                    </a:lnTo>
                    <a:lnTo>
                      <a:pt x="2618" y="522"/>
                    </a:lnTo>
                    <a:lnTo>
                      <a:pt x="2622" y="518"/>
                    </a:lnTo>
                    <a:lnTo>
                      <a:pt x="2626" y="519"/>
                    </a:lnTo>
                    <a:lnTo>
                      <a:pt x="2630" y="515"/>
                    </a:lnTo>
                    <a:lnTo>
                      <a:pt x="2634" y="508"/>
                    </a:lnTo>
                    <a:lnTo>
                      <a:pt x="2638" y="503"/>
                    </a:lnTo>
                    <a:lnTo>
                      <a:pt x="2642" y="502"/>
                    </a:lnTo>
                    <a:lnTo>
                      <a:pt x="2646" y="495"/>
                    </a:lnTo>
                    <a:lnTo>
                      <a:pt x="2650" y="491"/>
                    </a:lnTo>
                    <a:lnTo>
                      <a:pt x="2654" y="485"/>
                    </a:lnTo>
                    <a:lnTo>
                      <a:pt x="2658" y="486"/>
                    </a:lnTo>
                    <a:lnTo>
                      <a:pt x="2661" y="483"/>
                    </a:lnTo>
                    <a:lnTo>
                      <a:pt x="2665" y="475"/>
                    </a:lnTo>
                    <a:lnTo>
                      <a:pt x="2669" y="473"/>
                    </a:lnTo>
                    <a:lnTo>
                      <a:pt x="2673" y="468"/>
                    </a:lnTo>
                    <a:lnTo>
                      <a:pt x="2677" y="467"/>
                    </a:lnTo>
                    <a:lnTo>
                      <a:pt x="2681" y="461"/>
                    </a:lnTo>
                    <a:lnTo>
                      <a:pt x="2685" y="456"/>
                    </a:lnTo>
                    <a:lnTo>
                      <a:pt x="2689" y="450"/>
                    </a:lnTo>
                    <a:lnTo>
                      <a:pt x="2693" y="445"/>
                    </a:lnTo>
                    <a:lnTo>
                      <a:pt x="2697" y="445"/>
                    </a:lnTo>
                    <a:lnTo>
                      <a:pt x="2701" y="442"/>
                    </a:lnTo>
                    <a:lnTo>
                      <a:pt x="2705" y="438"/>
                    </a:lnTo>
                    <a:lnTo>
                      <a:pt x="2709" y="433"/>
                    </a:lnTo>
                    <a:lnTo>
                      <a:pt x="2713" y="429"/>
                    </a:lnTo>
                    <a:lnTo>
                      <a:pt x="2717" y="428"/>
                    </a:lnTo>
                    <a:lnTo>
                      <a:pt x="2721" y="417"/>
                    </a:lnTo>
                    <a:lnTo>
                      <a:pt x="2725" y="420"/>
                    </a:lnTo>
                    <a:lnTo>
                      <a:pt x="2728" y="413"/>
                    </a:lnTo>
                    <a:lnTo>
                      <a:pt x="2732" y="409"/>
                    </a:lnTo>
                    <a:lnTo>
                      <a:pt x="2736" y="406"/>
                    </a:lnTo>
                    <a:lnTo>
                      <a:pt x="2740" y="404"/>
                    </a:lnTo>
                    <a:lnTo>
                      <a:pt x="2744" y="403"/>
                    </a:lnTo>
                    <a:lnTo>
                      <a:pt x="2748" y="398"/>
                    </a:lnTo>
                    <a:lnTo>
                      <a:pt x="2752" y="392"/>
                    </a:lnTo>
                    <a:lnTo>
                      <a:pt x="2756" y="392"/>
                    </a:lnTo>
                    <a:lnTo>
                      <a:pt x="2760" y="385"/>
                    </a:lnTo>
                    <a:lnTo>
                      <a:pt x="2764" y="384"/>
                    </a:lnTo>
                    <a:lnTo>
                      <a:pt x="2768" y="376"/>
                    </a:lnTo>
                    <a:lnTo>
                      <a:pt x="2772" y="379"/>
                    </a:lnTo>
                    <a:lnTo>
                      <a:pt x="2776" y="370"/>
                    </a:lnTo>
                    <a:lnTo>
                      <a:pt x="2780" y="368"/>
                    </a:lnTo>
                    <a:lnTo>
                      <a:pt x="2784" y="367"/>
                    </a:lnTo>
                    <a:lnTo>
                      <a:pt x="2788" y="364"/>
                    </a:lnTo>
                    <a:lnTo>
                      <a:pt x="2792" y="361"/>
                    </a:lnTo>
                    <a:lnTo>
                      <a:pt x="2795" y="356"/>
                    </a:lnTo>
                    <a:lnTo>
                      <a:pt x="2799" y="353"/>
                    </a:lnTo>
                    <a:lnTo>
                      <a:pt x="2803" y="350"/>
                    </a:lnTo>
                    <a:lnTo>
                      <a:pt x="2807" y="342"/>
                    </a:lnTo>
                    <a:lnTo>
                      <a:pt x="2811" y="344"/>
                    </a:lnTo>
                    <a:lnTo>
                      <a:pt x="2815" y="339"/>
                    </a:lnTo>
                    <a:lnTo>
                      <a:pt x="2819" y="339"/>
                    </a:lnTo>
                    <a:lnTo>
                      <a:pt x="2823" y="333"/>
                    </a:lnTo>
                    <a:lnTo>
                      <a:pt x="2827" y="328"/>
                    </a:lnTo>
                    <a:lnTo>
                      <a:pt x="2831" y="325"/>
                    </a:lnTo>
                    <a:lnTo>
                      <a:pt x="2835" y="323"/>
                    </a:lnTo>
                    <a:lnTo>
                      <a:pt x="2839" y="321"/>
                    </a:lnTo>
                    <a:lnTo>
                      <a:pt x="2843" y="322"/>
                    </a:lnTo>
                    <a:lnTo>
                      <a:pt x="2847" y="315"/>
                    </a:lnTo>
                    <a:lnTo>
                      <a:pt x="2851" y="313"/>
                    </a:lnTo>
                    <a:lnTo>
                      <a:pt x="2855" y="310"/>
                    </a:lnTo>
                    <a:lnTo>
                      <a:pt x="2859" y="306"/>
                    </a:lnTo>
                    <a:lnTo>
                      <a:pt x="2863" y="301"/>
                    </a:lnTo>
                    <a:lnTo>
                      <a:pt x="2866" y="299"/>
                    </a:lnTo>
                    <a:lnTo>
                      <a:pt x="2870" y="300"/>
                    </a:lnTo>
                    <a:lnTo>
                      <a:pt x="2874" y="294"/>
                    </a:lnTo>
                    <a:lnTo>
                      <a:pt x="2878" y="288"/>
                    </a:lnTo>
                    <a:lnTo>
                      <a:pt x="2882" y="288"/>
                    </a:lnTo>
                    <a:lnTo>
                      <a:pt x="2886" y="286"/>
                    </a:lnTo>
                    <a:lnTo>
                      <a:pt x="2890" y="282"/>
                    </a:lnTo>
                    <a:lnTo>
                      <a:pt x="2894" y="280"/>
                    </a:lnTo>
                    <a:lnTo>
                      <a:pt x="2898" y="277"/>
                    </a:lnTo>
                    <a:lnTo>
                      <a:pt x="2902" y="277"/>
                    </a:lnTo>
                    <a:lnTo>
                      <a:pt x="2906" y="272"/>
                    </a:lnTo>
                    <a:lnTo>
                      <a:pt x="2910" y="267"/>
                    </a:lnTo>
                    <a:lnTo>
                      <a:pt x="2914" y="265"/>
                    </a:lnTo>
                    <a:lnTo>
                      <a:pt x="2918" y="263"/>
                    </a:lnTo>
                    <a:lnTo>
                      <a:pt x="2922" y="260"/>
                    </a:lnTo>
                    <a:lnTo>
                      <a:pt x="2926" y="258"/>
                    </a:lnTo>
                    <a:lnTo>
                      <a:pt x="2930" y="258"/>
                    </a:lnTo>
                    <a:lnTo>
                      <a:pt x="2933" y="251"/>
                    </a:lnTo>
                    <a:lnTo>
                      <a:pt x="2937" y="248"/>
                    </a:lnTo>
                    <a:lnTo>
                      <a:pt x="2941" y="249"/>
                    </a:lnTo>
                    <a:lnTo>
                      <a:pt x="2945" y="249"/>
                    </a:lnTo>
                    <a:lnTo>
                      <a:pt x="2949" y="246"/>
                    </a:lnTo>
                    <a:lnTo>
                      <a:pt x="2953" y="242"/>
                    </a:lnTo>
                    <a:lnTo>
                      <a:pt x="2957" y="238"/>
                    </a:lnTo>
                    <a:lnTo>
                      <a:pt x="2961" y="236"/>
                    </a:lnTo>
                    <a:lnTo>
                      <a:pt x="2965" y="235"/>
                    </a:lnTo>
                    <a:lnTo>
                      <a:pt x="2969" y="232"/>
                    </a:lnTo>
                    <a:lnTo>
                      <a:pt x="2973" y="229"/>
                    </a:lnTo>
                    <a:lnTo>
                      <a:pt x="2977" y="224"/>
                    </a:lnTo>
                    <a:lnTo>
                      <a:pt x="2981" y="224"/>
                    </a:lnTo>
                    <a:lnTo>
                      <a:pt x="2985" y="220"/>
                    </a:lnTo>
                    <a:lnTo>
                      <a:pt x="2989" y="218"/>
                    </a:lnTo>
                    <a:lnTo>
                      <a:pt x="2993" y="217"/>
                    </a:lnTo>
                    <a:lnTo>
                      <a:pt x="2997" y="216"/>
                    </a:lnTo>
                    <a:lnTo>
                      <a:pt x="3001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0" name="Line 4892"/>
              <p:cNvSpPr>
                <a:spLocks noChangeShapeType="1"/>
              </p:cNvSpPr>
              <p:nvPr/>
            </p:nvSpPr>
            <p:spPr bwMode="auto">
              <a:xfrm flipV="1">
                <a:off x="3101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1" name="Freeform 4893"/>
              <p:cNvSpPr>
                <a:spLocks/>
              </p:cNvSpPr>
              <p:nvPr/>
            </p:nvSpPr>
            <p:spPr bwMode="auto">
              <a:xfrm flipV="1">
                <a:off x="3103" y="908"/>
                <a:ext cx="1710" cy="1108"/>
              </a:xfrm>
              <a:custGeom>
                <a:avLst/>
                <a:gdLst/>
                <a:ahLst/>
                <a:cxnLst>
                  <a:cxn ang="0">
                    <a:pos x="43" y="13"/>
                  </a:cxn>
                  <a:cxn ang="0">
                    <a:pos x="91" y="22"/>
                  </a:cxn>
                  <a:cxn ang="0">
                    <a:pos x="138" y="41"/>
                  </a:cxn>
                  <a:cxn ang="0">
                    <a:pos x="185" y="80"/>
                  </a:cxn>
                  <a:cxn ang="0">
                    <a:pos x="232" y="115"/>
                  </a:cxn>
                  <a:cxn ang="0">
                    <a:pos x="280" y="161"/>
                  </a:cxn>
                  <a:cxn ang="0">
                    <a:pos x="327" y="226"/>
                  </a:cxn>
                  <a:cxn ang="0">
                    <a:pos x="374" y="291"/>
                  </a:cxn>
                  <a:cxn ang="0">
                    <a:pos x="422" y="362"/>
                  </a:cxn>
                  <a:cxn ang="0">
                    <a:pos x="469" y="447"/>
                  </a:cxn>
                  <a:cxn ang="0">
                    <a:pos x="516" y="540"/>
                  </a:cxn>
                  <a:cxn ang="0">
                    <a:pos x="564" y="638"/>
                  </a:cxn>
                  <a:cxn ang="0">
                    <a:pos x="611" y="736"/>
                  </a:cxn>
                  <a:cxn ang="0">
                    <a:pos x="658" y="842"/>
                  </a:cxn>
                  <a:cxn ang="0">
                    <a:pos x="706" y="952"/>
                  </a:cxn>
                  <a:cxn ang="0">
                    <a:pos x="753" y="1054"/>
                  </a:cxn>
                  <a:cxn ang="0">
                    <a:pos x="800" y="1165"/>
                  </a:cxn>
                  <a:cxn ang="0">
                    <a:pos x="847" y="1267"/>
                  </a:cxn>
                  <a:cxn ang="0">
                    <a:pos x="895" y="1363"/>
                  </a:cxn>
                  <a:cxn ang="0">
                    <a:pos x="942" y="1454"/>
                  </a:cxn>
                  <a:cxn ang="0">
                    <a:pos x="989" y="1543"/>
                  </a:cxn>
                  <a:cxn ang="0">
                    <a:pos x="1037" y="1623"/>
                  </a:cxn>
                  <a:cxn ang="0">
                    <a:pos x="1084" y="1695"/>
                  </a:cxn>
                  <a:cxn ang="0">
                    <a:pos x="1131" y="1755"/>
                  </a:cxn>
                  <a:cxn ang="0">
                    <a:pos x="1179" y="1811"/>
                  </a:cxn>
                  <a:cxn ang="0">
                    <a:pos x="1226" y="1855"/>
                  </a:cxn>
                  <a:cxn ang="0">
                    <a:pos x="1273" y="1877"/>
                  </a:cxn>
                  <a:cxn ang="0">
                    <a:pos x="1321" y="1900"/>
                  </a:cxn>
                  <a:cxn ang="0">
                    <a:pos x="1368" y="1914"/>
                  </a:cxn>
                  <a:cxn ang="0">
                    <a:pos x="1415" y="1918"/>
                  </a:cxn>
                  <a:cxn ang="0">
                    <a:pos x="1462" y="1911"/>
                  </a:cxn>
                  <a:cxn ang="0">
                    <a:pos x="1510" y="1898"/>
                  </a:cxn>
                  <a:cxn ang="0">
                    <a:pos x="1557" y="1872"/>
                  </a:cxn>
                  <a:cxn ang="0">
                    <a:pos x="1604" y="1831"/>
                  </a:cxn>
                  <a:cxn ang="0">
                    <a:pos x="1652" y="1794"/>
                  </a:cxn>
                  <a:cxn ang="0">
                    <a:pos x="1699" y="1751"/>
                  </a:cxn>
                  <a:cxn ang="0">
                    <a:pos x="1746" y="1695"/>
                  </a:cxn>
                  <a:cxn ang="0">
                    <a:pos x="1794" y="1640"/>
                  </a:cxn>
                  <a:cxn ang="0">
                    <a:pos x="1841" y="1573"/>
                  </a:cxn>
                  <a:cxn ang="0">
                    <a:pos x="1888" y="1510"/>
                  </a:cxn>
                  <a:cxn ang="0">
                    <a:pos x="1936" y="1443"/>
                  </a:cxn>
                  <a:cxn ang="0">
                    <a:pos x="1983" y="1371"/>
                  </a:cxn>
                  <a:cxn ang="0">
                    <a:pos x="2030" y="1300"/>
                  </a:cxn>
                  <a:cxn ang="0">
                    <a:pos x="2078" y="1224"/>
                  </a:cxn>
                  <a:cxn ang="0">
                    <a:pos x="2125" y="1159"/>
                  </a:cxn>
                  <a:cxn ang="0">
                    <a:pos x="2172" y="1078"/>
                  </a:cxn>
                  <a:cxn ang="0">
                    <a:pos x="2219" y="1013"/>
                  </a:cxn>
                  <a:cxn ang="0">
                    <a:pos x="2267" y="942"/>
                  </a:cxn>
                  <a:cxn ang="0">
                    <a:pos x="2314" y="879"/>
                  </a:cxn>
                  <a:cxn ang="0">
                    <a:pos x="2361" y="814"/>
                  </a:cxn>
                  <a:cxn ang="0">
                    <a:pos x="2409" y="742"/>
                  </a:cxn>
                  <a:cxn ang="0">
                    <a:pos x="2456" y="686"/>
                  </a:cxn>
                  <a:cxn ang="0">
                    <a:pos x="2503" y="625"/>
                  </a:cxn>
                  <a:cxn ang="0">
                    <a:pos x="2551" y="570"/>
                  </a:cxn>
                  <a:cxn ang="0">
                    <a:pos x="2598" y="519"/>
                  </a:cxn>
                  <a:cxn ang="0">
                    <a:pos x="2645" y="467"/>
                  </a:cxn>
                  <a:cxn ang="0">
                    <a:pos x="2693" y="427"/>
                  </a:cxn>
                  <a:cxn ang="0">
                    <a:pos x="2740" y="377"/>
                  </a:cxn>
                  <a:cxn ang="0">
                    <a:pos x="2787" y="340"/>
                  </a:cxn>
                  <a:cxn ang="0">
                    <a:pos x="2834" y="301"/>
                  </a:cxn>
                  <a:cxn ang="0">
                    <a:pos x="2882" y="269"/>
                  </a:cxn>
                  <a:cxn ang="0">
                    <a:pos x="2929" y="237"/>
                  </a:cxn>
                </a:cxnLst>
                <a:rect l="0" t="0" r="r" b="b"/>
                <a:pathLst>
                  <a:path w="2969" h="1924">
                    <a:moveTo>
                      <a:pt x="0" y="2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1" y="0"/>
                    </a:lnTo>
                    <a:lnTo>
                      <a:pt x="35" y="6"/>
                    </a:lnTo>
                    <a:lnTo>
                      <a:pt x="39" y="6"/>
                    </a:lnTo>
                    <a:lnTo>
                      <a:pt x="43" y="13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55" y="13"/>
                    </a:lnTo>
                    <a:lnTo>
                      <a:pt x="59" y="13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15"/>
                    </a:lnTo>
                    <a:lnTo>
                      <a:pt x="75" y="19"/>
                    </a:lnTo>
                    <a:lnTo>
                      <a:pt x="79" y="17"/>
                    </a:lnTo>
                    <a:lnTo>
                      <a:pt x="83" y="22"/>
                    </a:lnTo>
                    <a:lnTo>
                      <a:pt x="87" y="22"/>
                    </a:lnTo>
                    <a:lnTo>
                      <a:pt x="91" y="22"/>
                    </a:lnTo>
                    <a:lnTo>
                      <a:pt x="94" y="24"/>
                    </a:lnTo>
                    <a:lnTo>
                      <a:pt x="98" y="30"/>
                    </a:lnTo>
                    <a:lnTo>
                      <a:pt x="102" y="26"/>
                    </a:lnTo>
                    <a:lnTo>
                      <a:pt x="106" y="30"/>
                    </a:lnTo>
                    <a:lnTo>
                      <a:pt x="110" y="32"/>
                    </a:lnTo>
                    <a:lnTo>
                      <a:pt x="114" y="33"/>
                    </a:lnTo>
                    <a:lnTo>
                      <a:pt x="118" y="35"/>
                    </a:lnTo>
                    <a:lnTo>
                      <a:pt x="122" y="37"/>
                    </a:lnTo>
                    <a:lnTo>
                      <a:pt x="126" y="41"/>
                    </a:lnTo>
                    <a:lnTo>
                      <a:pt x="130" y="41"/>
                    </a:lnTo>
                    <a:lnTo>
                      <a:pt x="134" y="41"/>
                    </a:lnTo>
                    <a:lnTo>
                      <a:pt x="138" y="41"/>
                    </a:lnTo>
                    <a:lnTo>
                      <a:pt x="142" y="52"/>
                    </a:lnTo>
                    <a:lnTo>
                      <a:pt x="146" y="45"/>
                    </a:lnTo>
                    <a:lnTo>
                      <a:pt x="150" y="52"/>
                    </a:lnTo>
                    <a:lnTo>
                      <a:pt x="154" y="52"/>
                    </a:lnTo>
                    <a:lnTo>
                      <a:pt x="158" y="61"/>
                    </a:lnTo>
                    <a:lnTo>
                      <a:pt x="161" y="58"/>
                    </a:lnTo>
                    <a:lnTo>
                      <a:pt x="165" y="61"/>
                    </a:lnTo>
                    <a:lnTo>
                      <a:pt x="169" y="67"/>
                    </a:lnTo>
                    <a:lnTo>
                      <a:pt x="173" y="65"/>
                    </a:lnTo>
                    <a:lnTo>
                      <a:pt x="177" y="72"/>
                    </a:lnTo>
                    <a:lnTo>
                      <a:pt x="181" y="74"/>
                    </a:lnTo>
                    <a:lnTo>
                      <a:pt x="185" y="80"/>
                    </a:lnTo>
                    <a:lnTo>
                      <a:pt x="189" y="82"/>
                    </a:lnTo>
                    <a:lnTo>
                      <a:pt x="193" y="84"/>
                    </a:lnTo>
                    <a:lnTo>
                      <a:pt x="197" y="89"/>
                    </a:lnTo>
                    <a:lnTo>
                      <a:pt x="201" y="89"/>
                    </a:lnTo>
                    <a:lnTo>
                      <a:pt x="205" y="98"/>
                    </a:lnTo>
                    <a:lnTo>
                      <a:pt x="209" y="97"/>
                    </a:lnTo>
                    <a:lnTo>
                      <a:pt x="213" y="100"/>
                    </a:lnTo>
                    <a:lnTo>
                      <a:pt x="217" y="100"/>
                    </a:lnTo>
                    <a:lnTo>
                      <a:pt x="221" y="106"/>
                    </a:lnTo>
                    <a:lnTo>
                      <a:pt x="225" y="106"/>
                    </a:lnTo>
                    <a:lnTo>
                      <a:pt x="229" y="113"/>
                    </a:lnTo>
                    <a:lnTo>
                      <a:pt x="232" y="115"/>
                    </a:lnTo>
                    <a:lnTo>
                      <a:pt x="236" y="121"/>
                    </a:lnTo>
                    <a:lnTo>
                      <a:pt x="240" y="122"/>
                    </a:lnTo>
                    <a:lnTo>
                      <a:pt x="244" y="132"/>
                    </a:lnTo>
                    <a:lnTo>
                      <a:pt x="248" y="130"/>
                    </a:lnTo>
                    <a:lnTo>
                      <a:pt x="252" y="137"/>
                    </a:lnTo>
                    <a:lnTo>
                      <a:pt x="256" y="139"/>
                    </a:lnTo>
                    <a:lnTo>
                      <a:pt x="260" y="145"/>
                    </a:lnTo>
                    <a:lnTo>
                      <a:pt x="264" y="150"/>
                    </a:lnTo>
                    <a:lnTo>
                      <a:pt x="268" y="152"/>
                    </a:lnTo>
                    <a:lnTo>
                      <a:pt x="272" y="154"/>
                    </a:lnTo>
                    <a:lnTo>
                      <a:pt x="276" y="161"/>
                    </a:lnTo>
                    <a:lnTo>
                      <a:pt x="280" y="161"/>
                    </a:lnTo>
                    <a:lnTo>
                      <a:pt x="284" y="173"/>
                    </a:lnTo>
                    <a:lnTo>
                      <a:pt x="288" y="173"/>
                    </a:lnTo>
                    <a:lnTo>
                      <a:pt x="292" y="173"/>
                    </a:lnTo>
                    <a:lnTo>
                      <a:pt x="296" y="182"/>
                    </a:lnTo>
                    <a:lnTo>
                      <a:pt x="299" y="187"/>
                    </a:lnTo>
                    <a:lnTo>
                      <a:pt x="303" y="195"/>
                    </a:lnTo>
                    <a:lnTo>
                      <a:pt x="307" y="197"/>
                    </a:lnTo>
                    <a:lnTo>
                      <a:pt x="311" y="202"/>
                    </a:lnTo>
                    <a:lnTo>
                      <a:pt x="315" y="208"/>
                    </a:lnTo>
                    <a:lnTo>
                      <a:pt x="319" y="213"/>
                    </a:lnTo>
                    <a:lnTo>
                      <a:pt x="323" y="213"/>
                    </a:lnTo>
                    <a:lnTo>
                      <a:pt x="327" y="226"/>
                    </a:lnTo>
                    <a:lnTo>
                      <a:pt x="331" y="226"/>
                    </a:lnTo>
                    <a:lnTo>
                      <a:pt x="335" y="232"/>
                    </a:lnTo>
                    <a:lnTo>
                      <a:pt x="339" y="236"/>
                    </a:lnTo>
                    <a:lnTo>
                      <a:pt x="343" y="245"/>
                    </a:lnTo>
                    <a:lnTo>
                      <a:pt x="347" y="249"/>
                    </a:lnTo>
                    <a:lnTo>
                      <a:pt x="351" y="256"/>
                    </a:lnTo>
                    <a:lnTo>
                      <a:pt x="355" y="260"/>
                    </a:lnTo>
                    <a:lnTo>
                      <a:pt x="359" y="267"/>
                    </a:lnTo>
                    <a:lnTo>
                      <a:pt x="363" y="276"/>
                    </a:lnTo>
                    <a:lnTo>
                      <a:pt x="366" y="278"/>
                    </a:lnTo>
                    <a:lnTo>
                      <a:pt x="370" y="280"/>
                    </a:lnTo>
                    <a:lnTo>
                      <a:pt x="374" y="291"/>
                    </a:lnTo>
                    <a:lnTo>
                      <a:pt x="378" y="295"/>
                    </a:lnTo>
                    <a:lnTo>
                      <a:pt x="382" y="302"/>
                    </a:lnTo>
                    <a:lnTo>
                      <a:pt x="386" y="306"/>
                    </a:lnTo>
                    <a:lnTo>
                      <a:pt x="390" y="315"/>
                    </a:lnTo>
                    <a:lnTo>
                      <a:pt x="394" y="317"/>
                    </a:lnTo>
                    <a:lnTo>
                      <a:pt x="398" y="327"/>
                    </a:lnTo>
                    <a:lnTo>
                      <a:pt x="402" y="328"/>
                    </a:lnTo>
                    <a:lnTo>
                      <a:pt x="406" y="338"/>
                    </a:lnTo>
                    <a:lnTo>
                      <a:pt x="410" y="345"/>
                    </a:lnTo>
                    <a:lnTo>
                      <a:pt x="414" y="347"/>
                    </a:lnTo>
                    <a:lnTo>
                      <a:pt x="418" y="356"/>
                    </a:lnTo>
                    <a:lnTo>
                      <a:pt x="422" y="362"/>
                    </a:lnTo>
                    <a:lnTo>
                      <a:pt x="426" y="371"/>
                    </a:lnTo>
                    <a:lnTo>
                      <a:pt x="430" y="378"/>
                    </a:lnTo>
                    <a:lnTo>
                      <a:pt x="434" y="384"/>
                    </a:lnTo>
                    <a:lnTo>
                      <a:pt x="437" y="390"/>
                    </a:lnTo>
                    <a:lnTo>
                      <a:pt x="441" y="397"/>
                    </a:lnTo>
                    <a:lnTo>
                      <a:pt x="445" y="404"/>
                    </a:lnTo>
                    <a:lnTo>
                      <a:pt x="449" y="408"/>
                    </a:lnTo>
                    <a:lnTo>
                      <a:pt x="453" y="419"/>
                    </a:lnTo>
                    <a:lnTo>
                      <a:pt x="457" y="427"/>
                    </a:lnTo>
                    <a:lnTo>
                      <a:pt x="461" y="427"/>
                    </a:lnTo>
                    <a:lnTo>
                      <a:pt x="465" y="442"/>
                    </a:lnTo>
                    <a:lnTo>
                      <a:pt x="469" y="447"/>
                    </a:lnTo>
                    <a:lnTo>
                      <a:pt x="473" y="458"/>
                    </a:lnTo>
                    <a:lnTo>
                      <a:pt x="477" y="462"/>
                    </a:lnTo>
                    <a:lnTo>
                      <a:pt x="481" y="469"/>
                    </a:lnTo>
                    <a:lnTo>
                      <a:pt x="485" y="475"/>
                    </a:lnTo>
                    <a:lnTo>
                      <a:pt x="489" y="482"/>
                    </a:lnTo>
                    <a:lnTo>
                      <a:pt x="493" y="499"/>
                    </a:lnTo>
                    <a:lnTo>
                      <a:pt x="497" y="499"/>
                    </a:lnTo>
                    <a:lnTo>
                      <a:pt x="501" y="506"/>
                    </a:lnTo>
                    <a:lnTo>
                      <a:pt x="504" y="518"/>
                    </a:lnTo>
                    <a:lnTo>
                      <a:pt x="508" y="518"/>
                    </a:lnTo>
                    <a:lnTo>
                      <a:pt x="512" y="532"/>
                    </a:lnTo>
                    <a:lnTo>
                      <a:pt x="516" y="540"/>
                    </a:lnTo>
                    <a:lnTo>
                      <a:pt x="520" y="545"/>
                    </a:lnTo>
                    <a:lnTo>
                      <a:pt x="524" y="553"/>
                    </a:lnTo>
                    <a:lnTo>
                      <a:pt x="528" y="566"/>
                    </a:lnTo>
                    <a:lnTo>
                      <a:pt x="532" y="566"/>
                    </a:lnTo>
                    <a:lnTo>
                      <a:pt x="536" y="583"/>
                    </a:lnTo>
                    <a:lnTo>
                      <a:pt x="540" y="583"/>
                    </a:lnTo>
                    <a:lnTo>
                      <a:pt x="544" y="590"/>
                    </a:lnTo>
                    <a:lnTo>
                      <a:pt x="548" y="597"/>
                    </a:lnTo>
                    <a:lnTo>
                      <a:pt x="552" y="610"/>
                    </a:lnTo>
                    <a:lnTo>
                      <a:pt x="556" y="614"/>
                    </a:lnTo>
                    <a:lnTo>
                      <a:pt x="560" y="627"/>
                    </a:lnTo>
                    <a:lnTo>
                      <a:pt x="564" y="638"/>
                    </a:lnTo>
                    <a:lnTo>
                      <a:pt x="568" y="647"/>
                    </a:lnTo>
                    <a:lnTo>
                      <a:pt x="572" y="659"/>
                    </a:lnTo>
                    <a:lnTo>
                      <a:pt x="575" y="660"/>
                    </a:lnTo>
                    <a:lnTo>
                      <a:pt x="579" y="670"/>
                    </a:lnTo>
                    <a:lnTo>
                      <a:pt x="583" y="679"/>
                    </a:lnTo>
                    <a:lnTo>
                      <a:pt x="587" y="686"/>
                    </a:lnTo>
                    <a:lnTo>
                      <a:pt x="591" y="694"/>
                    </a:lnTo>
                    <a:lnTo>
                      <a:pt x="595" y="707"/>
                    </a:lnTo>
                    <a:lnTo>
                      <a:pt x="599" y="711"/>
                    </a:lnTo>
                    <a:lnTo>
                      <a:pt x="603" y="720"/>
                    </a:lnTo>
                    <a:lnTo>
                      <a:pt x="607" y="725"/>
                    </a:lnTo>
                    <a:lnTo>
                      <a:pt x="611" y="736"/>
                    </a:lnTo>
                    <a:lnTo>
                      <a:pt x="615" y="746"/>
                    </a:lnTo>
                    <a:lnTo>
                      <a:pt x="619" y="757"/>
                    </a:lnTo>
                    <a:lnTo>
                      <a:pt x="623" y="762"/>
                    </a:lnTo>
                    <a:lnTo>
                      <a:pt x="627" y="774"/>
                    </a:lnTo>
                    <a:lnTo>
                      <a:pt x="631" y="779"/>
                    </a:lnTo>
                    <a:lnTo>
                      <a:pt x="635" y="790"/>
                    </a:lnTo>
                    <a:lnTo>
                      <a:pt x="639" y="798"/>
                    </a:lnTo>
                    <a:lnTo>
                      <a:pt x="642" y="811"/>
                    </a:lnTo>
                    <a:lnTo>
                      <a:pt x="646" y="814"/>
                    </a:lnTo>
                    <a:lnTo>
                      <a:pt x="650" y="818"/>
                    </a:lnTo>
                    <a:lnTo>
                      <a:pt x="654" y="838"/>
                    </a:lnTo>
                    <a:lnTo>
                      <a:pt x="658" y="842"/>
                    </a:lnTo>
                    <a:lnTo>
                      <a:pt x="662" y="848"/>
                    </a:lnTo>
                    <a:lnTo>
                      <a:pt x="666" y="863"/>
                    </a:lnTo>
                    <a:lnTo>
                      <a:pt x="670" y="870"/>
                    </a:lnTo>
                    <a:lnTo>
                      <a:pt x="674" y="877"/>
                    </a:lnTo>
                    <a:lnTo>
                      <a:pt x="678" y="881"/>
                    </a:lnTo>
                    <a:lnTo>
                      <a:pt x="682" y="898"/>
                    </a:lnTo>
                    <a:lnTo>
                      <a:pt x="686" y="909"/>
                    </a:lnTo>
                    <a:lnTo>
                      <a:pt x="690" y="916"/>
                    </a:lnTo>
                    <a:lnTo>
                      <a:pt x="694" y="924"/>
                    </a:lnTo>
                    <a:lnTo>
                      <a:pt x="698" y="929"/>
                    </a:lnTo>
                    <a:lnTo>
                      <a:pt x="702" y="941"/>
                    </a:lnTo>
                    <a:lnTo>
                      <a:pt x="706" y="952"/>
                    </a:lnTo>
                    <a:lnTo>
                      <a:pt x="709" y="952"/>
                    </a:lnTo>
                    <a:lnTo>
                      <a:pt x="713" y="963"/>
                    </a:lnTo>
                    <a:lnTo>
                      <a:pt x="717" y="978"/>
                    </a:lnTo>
                    <a:lnTo>
                      <a:pt x="721" y="989"/>
                    </a:lnTo>
                    <a:lnTo>
                      <a:pt x="725" y="998"/>
                    </a:lnTo>
                    <a:lnTo>
                      <a:pt x="729" y="1000"/>
                    </a:lnTo>
                    <a:lnTo>
                      <a:pt x="733" y="1007"/>
                    </a:lnTo>
                    <a:lnTo>
                      <a:pt x="737" y="1020"/>
                    </a:lnTo>
                    <a:lnTo>
                      <a:pt x="741" y="1024"/>
                    </a:lnTo>
                    <a:lnTo>
                      <a:pt x="745" y="1033"/>
                    </a:lnTo>
                    <a:lnTo>
                      <a:pt x="749" y="1050"/>
                    </a:lnTo>
                    <a:lnTo>
                      <a:pt x="753" y="1054"/>
                    </a:lnTo>
                    <a:lnTo>
                      <a:pt x="757" y="1061"/>
                    </a:lnTo>
                    <a:lnTo>
                      <a:pt x="761" y="1072"/>
                    </a:lnTo>
                    <a:lnTo>
                      <a:pt x="765" y="1083"/>
                    </a:lnTo>
                    <a:lnTo>
                      <a:pt x="769" y="1091"/>
                    </a:lnTo>
                    <a:lnTo>
                      <a:pt x="773" y="1100"/>
                    </a:lnTo>
                    <a:lnTo>
                      <a:pt x="777" y="1104"/>
                    </a:lnTo>
                    <a:lnTo>
                      <a:pt x="780" y="1115"/>
                    </a:lnTo>
                    <a:lnTo>
                      <a:pt x="784" y="1128"/>
                    </a:lnTo>
                    <a:lnTo>
                      <a:pt x="788" y="1139"/>
                    </a:lnTo>
                    <a:lnTo>
                      <a:pt x="792" y="1146"/>
                    </a:lnTo>
                    <a:lnTo>
                      <a:pt x="796" y="1158"/>
                    </a:lnTo>
                    <a:lnTo>
                      <a:pt x="800" y="1165"/>
                    </a:lnTo>
                    <a:lnTo>
                      <a:pt x="804" y="1174"/>
                    </a:lnTo>
                    <a:lnTo>
                      <a:pt x="808" y="1184"/>
                    </a:lnTo>
                    <a:lnTo>
                      <a:pt x="812" y="1189"/>
                    </a:lnTo>
                    <a:lnTo>
                      <a:pt x="816" y="1200"/>
                    </a:lnTo>
                    <a:lnTo>
                      <a:pt x="820" y="1208"/>
                    </a:lnTo>
                    <a:lnTo>
                      <a:pt x="824" y="1219"/>
                    </a:lnTo>
                    <a:lnTo>
                      <a:pt x="828" y="1221"/>
                    </a:lnTo>
                    <a:lnTo>
                      <a:pt x="832" y="1234"/>
                    </a:lnTo>
                    <a:lnTo>
                      <a:pt x="836" y="1243"/>
                    </a:lnTo>
                    <a:lnTo>
                      <a:pt x="840" y="1252"/>
                    </a:lnTo>
                    <a:lnTo>
                      <a:pt x="844" y="1260"/>
                    </a:lnTo>
                    <a:lnTo>
                      <a:pt x="847" y="1267"/>
                    </a:lnTo>
                    <a:lnTo>
                      <a:pt x="851" y="1274"/>
                    </a:lnTo>
                    <a:lnTo>
                      <a:pt x="855" y="1286"/>
                    </a:lnTo>
                    <a:lnTo>
                      <a:pt x="859" y="1291"/>
                    </a:lnTo>
                    <a:lnTo>
                      <a:pt x="863" y="1300"/>
                    </a:lnTo>
                    <a:lnTo>
                      <a:pt x="867" y="1304"/>
                    </a:lnTo>
                    <a:lnTo>
                      <a:pt x="871" y="1317"/>
                    </a:lnTo>
                    <a:lnTo>
                      <a:pt x="875" y="1328"/>
                    </a:lnTo>
                    <a:lnTo>
                      <a:pt x="879" y="1334"/>
                    </a:lnTo>
                    <a:lnTo>
                      <a:pt x="883" y="1337"/>
                    </a:lnTo>
                    <a:lnTo>
                      <a:pt x="887" y="1349"/>
                    </a:lnTo>
                    <a:lnTo>
                      <a:pt x="891" y="1358"/>
                    </a:lnTo>
                    <a:lnTo>
                      <a:pt x="895" y="1363"/>
                    </a:lnTo>
                    <a:lnTo>
                      <a:pt x="899" y="1375"/>
                    </a:lnTo>
                    <a:lnTo>
                      <a:pt x="903" y="1380"/>
                    </a:lnTo>
                    <a:lnTo>
                      <a:pt x="907" y="1386"/>
                    </a:lnTo>
                    <a:lnTo>
                      <a:pt x="911" y="1395"/>
                    </a:lnTo>
                    <a:lnTo>
                      <a:pt x="914" y="1406"/>
                    </a:lnTo>
                    <a:lnTo>
                      <a:pt x="918" y="1414"/>
                    </a:lnTo>
                    <a:lnTo>
                      <a:pt x="922" y="1421"/>
                    </a:lnTo>
                    <a:lnTo>
                      <a:pt x="926" y="1427"/>
                    </a:lnTo>
                    <a:lnTo>
                      <a:pt x="930" y="1432"/>
                    </a:lnTo>
                    <a:lnTo>
                      <a:pt x="934" y="1440"/>
                    </a:lnTo>
                    <a:lnTo>
                      <a:pt x="938" y="1452"/>
                    </a:lnTo>
                    <a:lnTo>
                      <a:pt x="942" y="1454"/>
                    </a:lnTo>
                    <a:lnTo>
                      <a:pt x="946" y="1464"/>
                    </a:lnTo>
                    <a:lnTo>
                      <a:pt x="950" y="1471"/>
                    </a:lnTo>
                    <a:lnTo>
                      <a:pt x="954" y="1478"/>
                    </a:lnTo>
                    <a:lnTo>
                      <a:pt x="958" y="1490"/>
                    </a:lnTo>
                    <a:lnTo>
                      <a:pt x="962" y="1499"/>
                    </a:lnTo>
                    <a:lnTo>
                      <a:pt x="966" y="1504"/>
                    </a:lnTo>
                    <a:lnTo>
                      <a:pt x="970" y="1506"/>
                    </a:lnTo>
                    <a:lnTo>
                      <a:pt x="974" y="1512"/>
                    </a:lnTo>
                    <a:lnTo>
                      <a:pt x="978" y="1519"/>
                    </a:lnTo>
                    <a:lnTo>
                      <a:pt x="982" y="1527"/>
                    </a:lnTo>
                    <a:lnTo>
                      <a:pt x="985" y="1538"/>
                    </a:lnTo>
                    <a:lnTo>
                      <a:pt x="989" y="1543"/>
                    </a:lnTo>
                    <a:lnTo>
                      <a:pt x="993" y="1551"/>
                    </a:lnTo>
                    <a:lnTo>
                      <a:pt x="997" y="1560"/>
                    </a:lnTo>
                    <a:lnTo>
                      <a:pt x="1001" y="1562"/>
                    </a:lnTo>
                    <a:lnTo>
                      <a:pt x="1005" y="1568"/>
                    </a:lnTo>
                    <a:lnTo>
                      <a:pt x="1009" y="1580"/>
                    </a:lnTo>
                    <a:lnTo>
                      <a:pt x="1013" y="1586"/>
                    </a:lnTo>
                    <a:lnTo>
                      <a:pt x="1017" y="1592"/>
                    </a:lnTo>
                    <a:lnTo>
                      <a:pt x="1021" y="1595"/>
                    </a:lnTo>
                    <a:lnTo>
                      <a:pt x="1025" y="1605"/>
                    </a:lnTo>
                    <a:lnTo>
                      <a:pt x="1029" y="1608"/>
                    </a:lnTo>
                    <a:lnTo>
                      <a:pt x="1033" y="1618"/>
                    </a:lnTo>
                    <a:lnTo>
                      <a:pt x="1037" y="1623"/>
                    </a:lnTo>
                    <a:lnTo>
                      <a:pt x="1041" y="1629"/>
                    </a:lnTo>
                    <a:lnTo>
                      <a:pt x="1045" y="1638"/>
                    </a:lnTo>
                    <a:lnTo>
                      <a:pt x="1049" y="1644"/>
                    </a:lnTo>
                    <a:lnTo>
                      <a:pt x="1052" y="1657"/>
                    </a:lnTo>
                    <a:lnTo>
                      <a:pt x="1056" y="1655"/>
                    </a:lnTo>
                    <a:lnTo>
                      <a:pt x="1060" y="1664"/>
                    </a:lnTo>
                    <a:lnTo>
                      <a:pt x="1064" y="1664"/>
                    </a:lnTo>
                    <a:lnTo>
                      <a:pt x="1068" y="1673"/>
                    </a:lnTo>
                    <a:lnTo>
                      <a:pt x="1072" y="1673"/>
                    </a:lnTo>
                    <a:lnTo>
                      <a:pt x="1076" y="1686"/>
                    </a:lnTo>
                    <a:lnTo>
                      <a:pt x="1080" y="1692"/>
                    </a:lnTo>
                    <a:lnTo>
                      <a:pt x="1084" y="1695"/>
                    </a:lnTo>
                    <a:lnTo>
                      <a:pt x="1088" y="1701"/>
                    </a:lnTo>
                    <a:lnTo>
                      <a:pt x="1092" y="1701"/>
                    </a:lnTo>
                    <a:lnTo>
                      <a:pt x="1096" y="1708"/>
                    </a:lnTo>
                    <a:lnTo>
                      <a:pt x="1100" y="1714"/>
                    </a:lnTo>
                    <a:lnTo>
                      <a:pt x="1104" y="1720"/>
                    </a:lnTo>
                    <a:lnTo>
                      <a:pt x="1108" y="1733"/>
                    </a:lnTo>
                    <a:lnTo>
                      <a:pt x="1112" y="1731"/>
                    </a:lnTo>
                    <a:lnTo>
                      <a:pt x="1116" y="1736"/>
                    </a:lnTo>
                    <a:lnTo>
                      <a:pt x="1120" y="1742"/>
                    </a:lnTo>
                    <a:lnTo>
                      <a:pt x="1123" y="1749"/>
                    </a:lnTo>
                    <a:lnTo>
                      <a:pt x="1127" y="1751"/>
                    </a:lnTo>
                    <a:lnTo>
                      <a:pt x="1131" y="1755"/>
                    </a:lnTo>
                    <a:lnTo>
                      <a:pt x="1135" y="1760"/>
                    </a:lnTo>
                    <a:lnTo>
                      <a:pt x="1139" y="1764"/>
                    </a:lnTo>
                    <a:lnTo>
                      <a:pt x="1143" y="1773"/>
                    </a:lnTo>
                    <a:lnTo>
                      <a:pt x="1147" y="1773"/>
                    </a:lnTo>
                    <a:lnTo>
                      <a:pt x="1151" y="1777"/>
                    </a:lnTo>
                    <a:lnTo>
                      <a:pt x="1155" y="1783"/>
                    </a:lnTo>
                    <a:lnTo>
                      <a:pt x="1159" y="1786"/>
                    </a:lnTo>
                    <a:lnTo>
                      <a:pt x="1163" y="1790"/>
                    </a:lnTo>
                    <a:lnTo>
                      <a:pt x="1167" y="1799"/>
                    </a:lnTo>
                    <a:lnTo>
                      <a:pt x="1171" y="1801"/>
                    </a:lnTo>
                    <a:lnTo>
                      <a:pt x="1175" y="1801"/>
                    </a:lnTo>
                    <a:lnTo>
                      <a:pt x="1179" y="1811"/>
                    </a:lnTo>
                    <a:lnTo>
                      <a:pt x="1183" y="1811"/>
                    </a:lnTo>
                    <a:lnTo>
                      <a:pt x="1187" y="1814"/>
                    </a:lnTo>
                    <a:lnTo>
                      <a:pt x="1190" y="1820"/>
                    </a:lnTo>
                    <a:lnTo>
                      <a:pt x="1194" y="1827"/>
                    </a:lnTo>
                    <a:lnTo>
                      <a:pt x="1198" y="1829"/>
                    </a:lnTo>
                    <a:lnTo>
                      <a:pt x="1202" y="1835"/>
                    </a:lnTo>
                    <a:lnTo>
                      <a:pt x="1206" y="1831"/>
                    </a:lnTo>
                    <a:lnTo>
                      <a:pt x="1210" y="1836"/>
                    </a:lnTo>
                    <a:lnTo>
                      <a:pt x="1214" y="1842"/>
                    </a:lnTo>
                    <a:lnTo>
                      <a:pt x="1218" y="1846"/>
                    </a:lnTo>
                    <a:lnTo>
                      <a:pt x="1222" y="1842"/>
                    </a:lnTo>
                    <a:lnTo>
                      <a:pt x="1226" y="1855"/>
                    </a:lnTo>
                    <a:lnTo>
                      <a:pt x="1230" y="1855"/>
                    </a:lnTo>
                    <a:lnTo>
                      <a:pt x="1234" y="1859"/>
                    </a:lnTo>
                    <a:lnTo>
                      <a:pt x="1238" y="1857"/>
                    </a:lnTo>
                    <a:lnTo>
                      <a:pt x="1242" y="1857"/>
                    </a:lnTo>
                    <a:lnTo>
                      <a:pt x="1246" y="1868"/>
                    </a:lnTo>
                    <a:lnTo>
                      <a:pt x="1250" y="1870"/>
                    </a:lnTo>
                    <a:lnTo>
                      <a:pt x="1254" y="1870"/>
                    </a:lnTo>
                    <a:lnTo>
                      <a:pt x="1257" y="1872"/>
                    </a:lnTo>
                    <a:lnTo>
                      <a:pt x="1261" y="1875"/>
                    </a:lnTo>
                    <a:lnTo>
                      <a:pt x="1265" y="1879"/>
                    </a:lnTo>
                    <a:lnTo>
                      <a:pt x="1269" y="1881"/>
                    </a:lnTo>
                    <a:lnTo>
                      <a:pt x="1273" y="1877"/>
                    </a:lnTo>
                    <a:lnTo>
                      <a:pt x="1277" y="1888"/>
                    </a:lnTo>
                    <a:lnTo>
                      <a:pt x="1281" y="1888"/>
                    </a:lnTo>
                    <a:lnTo>
                      <a:pt x="1285" y="1896"/>
                    </a:lnTo>
                    <a:lnTo>
                      <a:pt x="1289" y="1892"/>
                    </a:lnTo>
                    <a:lnTo>
                      <a:pt x="1293" y="1892"/>
                    </a:lnTo>
                    <a:lnTo>
                      <a:pt x="1297" y="1894"/>
                    </a:lnTo>
                    <a:lnTo>
                      <a:pt x="1301" y="1896"/>
                    </a:lnTo>
                    <a:lnTo>
                      <a:pt x="1305" y="1900"/>
                    </a:lnTo>
                    <a:lnTo>
                      <a:pt x="1309" y="1898"/>
                    </a:lnTo>
                    <a:lnTo>
                      <a:pt x="1313" y="1903"/>
                    </a:lnTo>
                    <a:lnTo>
                      <a:pt x="1317" y="1900"/>
                    </a:lnTo>
                    <a:lnTo>
                      <a:pt x="1321" y="1900"/>
                    </a:lnTo>
                    <a:lnTo>
                      <a:pt x="1325" y="1905"/>
                    </a:lnTo>
                    <a:lnTo>
                      <a:pt x="1328" y="1905"/>
                    </a:lnTo>
                    <a:lnTo>
                      <a:pt x="1332" y="1903"/>
                    </a:lnTo>
                    <a:lnTo>
                      <a:pt x="1336" y="1911"/>
                    </a:lnTo>
                    <a:lnTo>
                      <a:pt x="1340" y="1914"/>
                    </a:lnTo>
                    <a:lnTo>
                      <a:pt x="1344" y="1913"/>
                    </a:lnTo>
                    <a:lnTo>
                      <a:pt x="1348" y="1911"/>
                    </a:lnTo>
                    <a:lnTo>
                      <a:pt x="1352" y="1913"/>
                    </a:lnTo>
                    <a:lnTo>
                      <a:pt x="1356" y="1916"/>
                    </a:lnTo>
                    <a:lnTo>
                      <a:pt x="1360" y="1914"/>
                    </a:lnTo>
                    <a:lnTo>
                      <a:pt x="1364" y="1922"/>
                    </a:lnTo>
                    <a:lnTo>
                      <a:pt x="1368" y="1914"/>
                    </a:lnTo>
                    <a:lnTo>
                      <a:pt x="1372" y="1918"/>
                    </a:lnTo>
                    <a:lnTo>
                      <a:pt x="1376" y="1916"/>
                    </a:lnTo>
                    <a:lnTo>
                      <a:pt x="1380" y="1920"/>
                    </a:lnTo>
                    <a:lnTo>
                      <a:pt x="1384" y="1924"/>
                    </a:lnTo>
                    <a:lnTo>
                      <a:pt x="1388" y="1916"/>
                    </a:lnTo>
                    <a:lnTo>
                      <a:pt x="1392" y="1920"/>
                    </a:lnTo>
                    <a:lnTo>
                      <a:pt x="1395" y="1916"/>
                    </a:lnTo>
                    <a:lnTo>
                      <a:pt x="1399" y="1916"/>
                    </a:lnTo>
                    <a:lnTo>
                      <a:pt x="1403" y="1922"/>
                    </a:lnTo>
                    <a:lnTo>
                      <a:pt x="1407" y="1913"/>
                    </a:lnTo>
                    <a:lnTo>
                      <a:pt x="1411" y="1920"/>
                    </a:lnTo>
                    <a:lnTo>
                      <a:pt x="1415" y="1918"/>
                    </a:lnTo>
                    <a:lnTo>
                      <a:pt x="1419" y="1920"/>
                    </a:lnTo>
                    <a:lnTo>
                      <a:pt x="1423" y="1916"/>
                    </a:lnTo>
                    <a:lnTo>
                      <a:pt x="1427" y="1918"/>
                    </a:lnTo>
                    <a:lnTo>
                      <a:pt x="1431" y="1916"/>
                    </a:lnTo>
                    <a:lnTo>
                      <a:pt x="1435" y="1914"/>
                    </a:lnTo>
                    <a:lnTo>
                      <a:pt x="1439" y="1913"/>
                    </a:lnTo>
                    <a:lnTo>
                      <a:pt x="1443" y="1909"/>
                    </a:lnTo>
                    <a:lnTo>
                      <a:pt x="1447" y="1913"/>
                    </a:lnTo>
                    <a:lnTo>
                      <a:pt x="1451" y="1911"/>
                    </a:lnTo>
                    <a:lnTo>
                      <a:pt x="1455" y="1914"/>
                    </a:lnTo>
                    <a:lnTo>
                      <a:pt x="1459" y="1909"/>
                    </a:lnTo>
                    <a:lnTo>
                      <a:pt x="1462" y="1911"/>
                    </a:lnTo>
                    <a:lnTo>
                      <a:pt x="1466" y="1913"/>
                    </a:lnTo>
                    <a:lnTo>
                      <a:pt x="1470" y="1907"/>
                    </a:lnTo>
                    <a:lnTo>
                      <a:pt x="1474" y="1905"/>
                    </a:lnTo>
                    <a:lnTo>
                      <a:pt x="1478" y="1903"/>
                    </a:lnTo>
                    <a:lnTo>
                      <a:pt x="1482" y="1905"/>
                    </a:lnTo>
                    <a:lnTo>
                      <a:pt x="1486" y="1903"/>
                    </a:lnTo>
                    <a:lnTo>
                      <a:pt x="1490" y="1898"/>
                    </a:lnTo>
                    <a:lnTo>
                      <a:pt x="1494" y="1896"/>
                    </a:lnTo>
                    <a:lnTo>
                      <a:pt x="1498" y="1898"/>
                    </a:lnTo>
                    <a:lnTo>
                      <a:pt x="1502" y="1890"/>
                    </a:lnTo>
                    <a:lnTo>
                      <a:pt x="1506" y="1898"/>
                    </a:lnTo>
                    <a:lnTo>
                      <a:pt x="1510" y="1898"/>
                    </a:lnTo>
                    <a:lnTo>
                      <a:pt x="1514" y="1888"/>
                    </a:lnTo>
                    <a:lnTo>
                      <a:pt x="1518" y="1890"/>
                    </a:lnTo>
                    <a:lnTo>
                      <a:pt x="1522" y="1894"/>
                    </a:lnTo>
                    <a:lnTo>
                      <a:pt x="1526" y="1887"/>
                    </a:lnTo>
                    <a:lnTo>
                      <a:pt x="1530" y="1881"/>
                    </a:lnTo>
                    <a:lnTo>
                      <a:pt x="1533" y="1879"/>
                    </a:lnTo>
                    <a:lnTo>
                      <a:pt x="1537" y="1877"/>
                    </a:lnTo>
                    <a:lnTo>
                      <a:pt x="1541" y="1879"/>
                    </a:lnTo>
                    <a:lnTo>
                      <a:pt x="1545" y="1875"/>
                    </a:lnTo>
                    <a:lnTo>
                      <a:pt x="1549" y="1866"/>
                    </a:lnTo>
                    <a:lnTo>
                      <a:pt x="1553" y="1868"/>
                    </a:lnTo>
                    <a:lnTo>
                      <a:pt x="1557" y="1872"/>
                    </a:lnTo>
                    <a:lnTo>
                      <a:pt x="1561" y="1868"/>
                    </a:lnTo>
                    <a:lnTo>
                      <a:pt x="1565" y="1864"/>
                    </a:lnTo>
                    <a:lnTo>
                      <a:pt x="1569" y="1859"/>
                    </a:lnTo>
                    <a:lnTo>
                      <a:pt x="1573" y="1853"/>
                    </a:lnTo>
                    <a:lnTo>
                      <a:pt x="1577" y="1851"/>
                    </a:lnTo>
                    <a:lnTo>
                      <a:pt x="1581" y="1853"/>
                    </a:lnTo>
                    <a:lnTo>
                      <a:pt x="1585" y="1848"/>
                    </a:lnTo>
                    <a:lnTo>
                      <a:pt x="1589" y="1846"/>
                    </a:lnTo>
                    <a:lnTo>
                      <a:pt x="1593" y="1842"/>
                    </a:lnTo>
                    <a:lnTo>
                      <a:pt x="1597" y="1842"/>
                    </a:lnTo>
                    <a:lnTo>
                      <a:pt x="1600" y="1831"/>
                    </a:lnTo>
                    <a:lnTo>
                      <a:pt x="1604" y="1831"/>
                    </a:lnTo>
                    <a:lnTo>
                      <a:pt x="1608" y="1825"/>
                    </a:lnTo>
                    <a:lnTo>
                      <a:pt x="1612" y="1831"/>
                    </a:lnTo>
                    <a:lnTo>
                      <a:pt x="1616" y="1823"/>
                    </a:lnTo>
                    <a:lnTo>
                      <a:pt x="1620" y="1825"/>
                    </a:lnTo>
                    <a:lnTo>
                      <a:pt x="1624" y="1814"/>
                    </a:lnTo>
                    <a:lnTo>
                      <a:pt x="1628" y="1818"/>
                    </a:lnTo>
                    <a:lnTo>
                      <a:pt x="1632" y="1807"/>
                    </a:lnTo>
                    <a:lnTo>
                      <a:pt x="1636" y="1809"/>
                    </a:lnTo>
                    <a:lnTo>
                      <a:pt x="1640" y="1805"/>
                    </a:lnTo>
                    <a:lnTo>
                      <a:pt x="1644" y="1803"/>
                    </a:lnTo>
                    <a:lnTo>
                      <a:pt x="1648" y="1798"/>
                    </a:lnTo>
                    <a:lnTo>
                      <a:pt x="1652" y="1794"/>
                    </a:lnTo>
                    <a:lnTo>
                      <a:pt x="1656" y="1790"/>
                    </a:lnTo>
                    <a:lnTo>
                      <a:pt x="1660" y="1790"/>
                    </a:lnTo>
                    <a:lnTo>
                      <a:pt x="1664" y="1785"/>
                    </a:lnTo>
                    <a:lnTo>
                      <a:pt x="1667" y="1779"/>
                    </a:lnTo>
                    <a:lnTo>
                      <a:pt x="1671" y="1775"/>
                    </a:lnTo>
                    <a:lnTo>
                      <a:pt x="1675" y="1770"/>
                    </a:lnTo>
                    <a:lnTo>
                      <a:pt x="1679" y="1770"/>
                    </a:lnTo>
                    <a:lnTo>
                      <a:pt x="1683" y="1766"/>
                    </a:lnTo>
                    <a:lnTo>
                      <a:pt x="1687" y="1759"/>
                    </a:lnTo>
                    <a:lnTo>
                      <a:pt x="1691" y="1755"/>
                    </a:lnTo>
                    <a:lnTo>
                      <a:pt x="1695" y="1753"/>
                    </a:lnTo>
                    <a:lnTo>
                      <a:pt x="1699" y="1751"/>
                    </a:lnTo>
                    <a:lnTo>
                      <a:pt x="1703" y="1742"/>
                    </a:lnTo>
                    <a:lnTo>
                      <a:pt x="1707" y="1738"/>
                    </a:lnTo>
                    <a:lnTo>
                      <a:pt x="1711" y="1742"/>
                    </a:lnTo>
                    <a:lnTo>
                      <a:pt x="1715" y="1731"/>
                    </a:lnTo>
                    <a:lnTo>
                      <a:pt x="1719" y="1725"/>
                    </a:lnTo>
                    <a:lnTo>
                      <a:pt x="1723" y="1712"/>
                    </a:lnTo>
                    <a:lnTo>
                      <a:pt x="1727" y="1718"/>
                    </a:lnTo>
                    <a:lnTo>
                      <a:pt x="1731" y="1716"/>
                    </a:lnTo>
                    <a:lnTo>
                      <a:pt x="1735" y="1708"/>
                    </a:lnTo>
                    <a:lnTo>
                      <a:pt x="1738" y="1705"/>
                    </a:lnTo>
                    <a:lnTo>
                      <a:pt x="1742" y="1697"/>
                    </a:lnTo>
                    <a:lnTo>
                      <a:pt x="1746" y="1695"/>
                    </a:lnTo>
                    <a:lnTo>
                      <a:pt x="1750" y="1690"/>
                    </a:lnTo>
                    <a:lnTo>
                      <a:pt x="1754" y="1684"/>
                    </a:lnTo>
                    <a:lnTo>
                      <a:pt x="1758" y="1683"/>
                    </a:lnTo>
                    <a:lnTo>
                      <a:pt x="1762" y="1673"/>
                    </a:lnTo>
                    <a:lnTo>
                      <a:pt x="1766" y="1670"/>
                    </a:lnTo>
                    <a:lnTo>
                      <a:pt x="1770" y="1670"/>
                    </a:lnTo>
                    <a:lnTo>
                      <a:pt x="1774" y="1660"/>
                    </a:lnTo>
                    <a:lnTo>
                      <a:pt x="1778" y="1655"/>
                    </a:lnTo>
                    <a:lnTo>
                      <a:pt x="1782" y="1653"/>
                    </a:lnTo>
                    <a:lnTo>
                      <a:pt x="1786" y="1645"/>
                    </a:lnTo>
                    <a:lnTo>
                      <a:pt x="1790" y="1644"/>
                    </a:lnTo>
                    <a:lnTo>
                      <a:pt x="1794" y="1640"/>
                    </a:lnTo>
                    <a:lnTo>
                      <a:pt x="1798" y="1631"/>
                    </a:lnTo>
                    <a:lnTo>
                      <a:pt x="1802" y="1629"/>
                    </a:lnTo>
                    <a:lnTo>
                      <a:pt x="1805" y="1619"/>
                    </a:lnTo>
                    <a:lnTo>
                      <a:pt x="1809" y="1614"/>
                    </a:lnTo>
                    <a:lnTo>
                      <a:pt x="1813" y="1606"/>
                    </a:lnTo>
                    <a:lnTo>
                      <a:pt x="1817" y="1606"/>
                    </a:lnTo>
                    <a:lnTo>
                      <a:pt x="1821" y="1597"/>
                    </a:lnTo>
                    <a:lnTo>
                      <a:pt x="1825" y="1597"/>
                    </a:lnTo>
                    <a:lnTo>
                      <a:pt x="1829" y="1592"/>
                    </a:lnTo>
                    <a:lnTo>
                      <a:pt x="1833" y="1582"/>
                    </a:lnTo>
                    <a:lnTo>
                      <a:pt x="1837" y="1577"/>
                    </a:lnTo>
                    <a:lnTo>
                      <a:pt x="1841" y="1573"/>
                    </a:lnTo>
                    <a:lnTo>
                      <a:pt x="1845" y="1566"/>
                    </a:lnTo>
                    <a:lnTo>
                      <a:pt x="1849" y="1568"/>
                    </a:lnTo>
                    <a:lnTo>
                      <a:pt x="1853" y="1558"/>
                    </a:lnTo>
                    <a:lnTo>
                      <a:pt x="1857" y="1551"/>
                    </a:lnTo>
                    <a:lnTo>
                      <a:pt x="1861" y="1549"/>
                    </a:lnTo>
                    <a:lnTo>
                      <a:pt x="1865" y="1543"/>
                    </a:lnTo>
                    <a:lnTo>
                      <a:pt x="1869" y="1536"/>
                    </a:lnTo>
                    <a:lnTo>
                      <a:pt x="1873" y="1530"/>
                    </a:lnTo>
                    <a:lnTo>
                      <a:pt x="1876" y="1529"/>
                    </a:lnTo>
                    <a:lnTo>
                      <a:pt x="1880" y="1519"/>
                    </a:lnTo>
                    <a:lnTo>
                      <a:pt x="1884" y="1512"/>
                    </a:lnTo>
                    <a:lnTo>
                      <a:pt x="1888" y="1510"/>
                    </a:lnTo>
                    <a:lnTo>
                      <a:pt x="1892" y="1504"/>
                    </a:lnTo>
                    <a:lnTo>
                      <a:pt x="1896" y="1499"/>
                    </a:lnTo>
                    <a:lnTo>
                      <a:pt x="1900" y="1497"/>
                    </a:lnTo>
                    <a:lnTo>
                      <a:pt x="1904" y="1488"/>
                    </a:lnTo>
                    <a:lnTo>
                      <a:pt x="1908" y="1484"/>
                    </a:lnTo>
                    <a:lnTo>
                      <a:pt x="1912" y="1475"/>
                    </a:lnTo>
                    <a:lnTo>
                      <a:pt x="1916" y="1473"/>
                    </a:lnTo>
                    <a:lnTo>
                      <a:pt x="1920" y="1462"/>
                    </a:lnTo>
                    <a:lnTo>
                      <a:pt x="1924" y="1458"/>
                    </a:lnTo>
                    <a:lnTo>
                      <a:pt x="1928" y="1456"/>
                    </a:lnTo>
                    <a:lnTo>
                      <a:pt x="1932" y="1445"/>
                    </a:lnTo>
                    <a:lnTo>
                      <a:pt x="1936" y="1443"/>
                    </a:lnTo>
                    <a:lnTo>
                      <a:pt x="1940" y="1436"/>
                    </a:lnTo>
                    <a:lnTo>
                      <a:pt x="1943" y="1434"/>
                    </a:lnTo>
                    <a:lnTo>
                      <a:pt x="1947" y="1428"/>
                    </a:lnTo>
                    <a:lnTo>
                      <a:pt x="1951" y="1415"/>
                    </a:lnTo>
                    <a:lnTo>
                      <a:pt x="1955" y="1412"/>
                    </a:lnTo>
                    <a:lnTo>
                      <a:pt x="1959" y="1408"/>
                    </a:lnTo>
                    <a:lnTo>
                      <a:pt x="1963" y="1404"/>
                    </a:lnTo>
                    <a:lnTo>
                      <a:pt x="1967" y="1399"/>
                    </a:lnTo>
                    <a:lnTo>
                      <a:pt x="1971" y="1388"/>
                    </a:lnTo>
                    <a:lnTo>
                      <a:pt x="1975" y="1384"/>
                    </a:lnTo>
                    <a:lnTo>
                      <a:pt x="1979" y="1380"/>
                    </a:lnTo>
                    <a:lnTo>
                      <a:pt x="1983" y="1371"/>
                    </a:lnTo>
                    <a:lnTo>
                      <a:pt x="1987" y="1369"/>
                    </a:lnTo>
                    <a:lnTo>
                      <a:pt x="1991" y="1363"/>
                    </a:lnTo>
                    <a:lnTo>
                      <a:pt x="1995" y="1350"/>
                    </a:lnTo>
                    <a:lnTo>
                      <a:pt x="1999" y="1347"/>
                    </a:lnTo>
                    <a:lnTo>
                      <a:pt x="2003" y="1341"/>
                    </a:lnTo>
                    <a:lnTo>
                      <a:pt x="2007" y="1336"/>
                    </a:lnTo>
                    <a:lnTo>
                      <a:pt x="2010" y="1334"/>
                    </a:lnTo>
                    <a:lnTo>
                      <a:pt x="2014" y="1324"/>
                    </a:lnTo>
                    <a:lnTo>
                      <a:pt x="2018" y="1319"/>
                    </a:lnTo>
                    <a:lnTo>
                      <a:pt x="2022" y="1310"/>
                    </a:lnTo>
                    <a:lnTo>
                      <a:pt x="2026" y="1306"/>
                    </a:lnTo>
                    <a:lnTo>
                      <a:pt x="2030" y="1300"/>
                    </a:lnTo>
                    <a:lnTo>
                      <a:pt x="2034" y="1295"/>
                    </a:lnTo>
                    <a:lnTo>
                      <a:pt x="2038" y="1291"/>
                    </a:lnTo>
                    <a:lnTo>
                      <a:pt x="2042" y="1286"/>
                    </a:lnTo>
                    <a:lnTo>
                      <a:pt x="2046" y="1274"/>
                    </a:lnTo>
                    <a:lnTo>
                      <a:pt x="2050" y="1269"/>
                    </a:lnTo>
                    <a:lnTo>
                      <a:pt x="2054" y="1261"/>
                    </a:lnTo>
                    <a:lnTo>
                      <a:pt x="2058" y="1260"/>
                    </a:lnTo>
                    <a:lnTo>
                      <a:pt x="2062" y="1252"/>
                    </a:lnTo>
                    <a:lnTo>
                      <a:pt x="2066" y="1247"/>
                    </a:lnTo>
                    <a:lnTo>
                      <a:pt x="2070" y="1243"/>
                    </a:lnTo>
                    <a:lnTo>
                      <a:pt x="2074" y="1230"/>
                    </a:lnTo>
                    <a:lnTo>
                      <a:pt x="2078" y="1224"/>
                    </a:lnTo>
                    <a:lnTo>
                      <a:pt x="2081" y="1219"/>
                    </a:lnTo>
                    <a:lnTo>
                      <a:pt x="2085" y="1217"/>
                    </a:lnTo>
                    <a:lnTo>
                      <a:pt x="2089" y="1213"/>
                    </a:lnTo>
                    <a:lnTo>
                      <a:pt x="2093" y="1204"/>
                    </a:lnTo>
                    <a:lnTo>
                      <a:pt x="2097" y="1195"/>
                    </a:lnTo>
                    <a:lnTo>
                      <a:pt x="2101" y="1191"/>
                    </a:lnTo>
                    <a:lnTo>
                      <a:pt x="2105" y="1185"/>
                    </a:lnTo>
                    <a:lnTo>
                      <a:pt x="2109" y="1178"/>
                    </a:lnTo>
                    <a:lnTo>
                      <a:pt x="2113" y="1174"/>
                    </a:lnTo>
                    <a:lnTo>
                      <a:pt x="2117" y="1165"/>
                    </a:lnTo>
                    <a:lnTo>
                      <a:pt x="2121" y="1163"/>
                    </a:lnTo>
                    <a:lnTo>
                      <a:pt x="2125" y="1159"/>
                    </a:lnTo>
                    <a:lnTo>
                      <a:pt x="2129" y="1148"/>
                    </a:lnTo>
                    <a:lnTo>
                      <a:pt x="2133" y="1146"/>
                    </a:lnTo>
                    <a:lnTo>
                      <a:pt x="2137" y="1141"/>
                    </a:lnTo>
                    <a:lnTo>
                      <a:pt x="2141" y="1133"/>
                    </a:lnTo>
                    <a:lnTo>
                      <a:pt x="2145" y="1124"/>
                    </a:lnTo>
                    <a:lnTo>
                      <a:pt x="2148" y="1117"/>
                    </a:lnTo>
                    <a:lnTo>
                      <a:pt x="2152" y="1109"/>
                    </a:lnTo>
                    <a:lnTo>
                      <a:pt x="2156" y="1106"/>
                    </a:lnTo>
                    <a:lnTo>
                      <a:pt x="2160" y="1102"/>
                    </a:lnTo>
                    <a:lnTo>
                      <a:pt x="2164" y="1096"/>
                    </a:lnTo>
                    <a:lnTo>
                      <a:pt x="2168" y="1093"/>
                    </a:lnTo>
                    <a:lnTo>
                      <a:pt x="2172" y="1078"/>
                    </a:lnTo>
                    <a:lnTo>
                      <a:pt x="2176" y="1076"/>
                    </a:lnTo>
                    <a:lnTo>
                      <a:pt x="2180" y="1074"/>
                    </a:lnTo>
                    <a:lnTo>
                      <a:pt x="2184" y="1061"/>
                    </a:lnTo>
                    <a:lnTo>
                      <a:pt x="2188" y="1057"/>
                    </a:lnTo>
                    <a:lnTo>
                      <a:pt x="2192" y="1056"/>
                    </a:lnTo>
                    <a:lnTo>
                      <a:pt x="2196" y="1048"/>
                    </a:lnTo>
                    <a:lnTo>
                      <a:pt x="2200" y="1039"/>
                    </a:lnTo>
                    <a:lnTo>
                      <a:pt x="2204" y="1035"/>
                    </a:lnTo>
                    <a:lnTo>
                      <a:pt x="2208" y="1030"/>
                    </a:lnTo>
                    <a:lnTo>
                      <a:pt x="2212" y="1028"/>
                    </a:lnTo>
                    <a:lnTo>
                      <a:pt x="2215" y="1022"/>
                    </a:lnTo>
                    <a:lnTo>
                      <a:pt x="2219" y="1013"/>
                    </a:lnTo>
                    <a:lnTo>
                      <a:pt x="2223" y="1007"/>
                    </a:lnTo>
                    <a:lnTo>
                      <a:pt x="2227" y="1000"/>
                    </a:lnTo>
                    <a:lnTo>
                      <a:pt x="2231" y="992"/>
                    </a:lnTo>
                    <a:lnTo>
                      <a:pt x="2235" y="996"/>
                    </a:lnTo>
                    <a:lnTo>
                      <a:pt x="2239" y="985"/>
                    </a:lnTo>
                    <a:lnTo>
                      <a:pt x="2243" y="979"/>
                    </a:lnTo>
                    <a:lnTo>
                      <a:pt x="2247" y="972"/>
                    </a:lnTo>
                    <a:lnTo>
                      <a:pt x="2251" y="966"/>
                    </a:lnTo>
                    <a:lnTo>
                      <a:pt x="2255" y="963"/>
                    </a:lnTo>
                    <a:lnTo>
                      <a:pt x="2259" y="957"/>
                    </a:lnTo>
                    <a:lnTo>
                      <a:pt x="2263" y="946"/>
                    </a:lnTo>
                    <a:lnTo>
                      <a:pt x="2267" y="942"/>
                    </a:lnTo>
                    <a:lnTo>
                      <a:pt x="2271" y="941"/>
                    </a:lnTo>
                    <a:lnTo>
                      <a:pt x="2275" y="935"/>
                    </a:lnTo>
                    <a:lnTo>
                      <a:pt x="2279" y="929"/>
                    </a:lnTo>
                    <a:lnTo>
                      <a:pt x="2283" y="918"/>
                    </a:lnTo>
                    <a:lnTo>
                      <a:pt x="2286" y="916"/>
                    </a:lnTo>
                    <a:lnTo>
                      <a:pt x="2290" y="913"/>
                    </a:lnTo>
                    <a:lnTo>
                      <a:pt x="2294" y="907"/>
                    </a:lnTo>
                    <a:lnTo>
                      <a:pt x="2298" y="892"/>
                    </a:lnTo>
                    <a:lnTo>
                      <a:pt x="2302" y="892"/>
                    </a:lnTo>
                    <a:lnTo>
                      <a:pt x="2306" y="885"/>
                    </a:lnTo>
                    <a:lnTo>
                      <a:pt x="2310" y="879"/>
                    </a:lnTo>
                    <a:lnTo>
                      <a:pt x="2314" y="879"/>
                    </a:lnTo>
                    <a:lnTo>
                      <a:pt x="2318" y="868"/>
                    </a:lnTo>
                    <a:lnTo>
                      <a:pt x="2322" y="868"/>
                    </a:lnTo>
                    <a:lnTo>
                      <a:pt x="2326" y="866"/>
                    </a:lnTo>
                    <a:lnTo>
                      <a:pt x="2330" y="853"/>
                    </a:lnTo>
                    <a:lnTo>
                      <a:pt x="2334" y="844"/>
                    </a:lnTo>
                    <a:lnTo>
                      <a:pt x="2338" y="837"/>
                    </a:lnTo>
                    <a:lnTo>
                      <a:pt x="2342" y="838"/>
                    </a:lnTo>
                    <a:lnTo>
                      <a:pt x="2346" y="829"/>
                    </a:lnTo>
                    <a:lnTo>
                      <a:pt x="2350" y="822"/>
                    </a:lnTo>
                    <a:lnTo>
                      <a:pt x="2353" y="822"/>
                    </a:lnTo>
                    <a:lnTo>
                      <a:pt x="2357" y="816"/>
                    </a:lnTo>
                    <a:lnTo>
                      <a:pt x="2361" y="814"/>
                    </a:lnTo>
                    <a:lnTo>
                      <a:pt x="2365" y="813"/>
                    </a:lnTo>
                    <a:lnTo>
                      <a:pt x="2369" y="805"/>
                    </a:lnTo>
                    <a:lnTo>
                      <a:pt x="2373" y="796"/>
                    </a:lnTo>
                    <a:lnTo>
                      <a:pt x="2377" y="792"/>
                    </a:lnTo>
                    <a:lnTo>
                      <a:pt x="2381" y="787"/>
                    </a:lnTo>
                    <a:lnTo>
                      <a:pt x="2385" y="777"/>
                    </a:lnTo>
                    <a:lnTo>
                      <a:pt x="2389" y="764"/>
                    </a:lnTo>
                    <a:lnTo>
                      <a:pt x="2393" y="770"/>
                    </a:lnTo>
                    <a:lnTo>
                      <a:pt x="2397" y="759"/>
                    </a:lnTo>
                    <a:lnTo>
                      <a:pt x="2401" y="755"/>
                    </a:lnTo>
                    <a:lnTo>
                      <a:pt x="2405" y="753"/>
                    </a:lnTo>
                    <a:lnTo>
                      <a:pt x="2409" y="742"/>
                    </a:lnTo>
                    <a:lnTo>
                      <a:pt x="2413" y="738"/>
                    </a:lnTo>
                    <a:lnTo>
                      <a:pt x="2417" y="740"/>
                    </a:lnTo>
                    <a:lnTo>
                      <a:pt x="2421" y="731"/>
                    </a:lnTo>
                    <a:lnTo>
                      <a:pt x="2424" y="727"/>
                    </a:lnTo>
                    <a:lnTo>
                      <a:pt x="2428" y="722"/>
                    </a:lnTo>
                    <a:lnTo>
                      <a:pt x="2432" y="714"/>
                    </a:lnTo>
                    <a:lnTo>
                      <a:pt x="2436" y="709"/>
                    </a:lnTo>
                    <a:lnTo>
                      <a:pt x="2440" y="709"/>
                    </a:lnTo>
                    <a:lnTo>
                      <a:pt x="2444" y="703"/>
                    </a:lnTo>
                    <a:lnTo>
                      <a:pt x="2448" y="690"/>
                    </a:lnTo>
                    <a:lnTo>
                      <a:pt x="2452" y="686"/>
                    </a:lnTo>
                    <a:lnTo>
                      <a:pt x="2456" y="686"/>
                    </a:lnTo>
                    <a:lnTo>
                      <a:pt x="2460" y="681"/>
                    </a:lnTo>
                    <a:lnTo>
                      <a:pt x="2464" y="672"/>
                    </a:lnTo>
                    <a:lnTo>
                      <a:pt x="2468" y="666"/>
                    </a:lnTo>
                    <a:lnTo>
                      <a:pt x="2472" y="668"/>
                    </a:lnTo>
                    <a:lnTo>
                      <a:pt x="2476" y="655"/>
                    </a:lnTo>
                    <a:lnTo>
                      <a:pt x="2480" y="653"/>
                    </a:lnTo>
                    <a:lnTo>
                      <a:pt x="2484" y="649"/>
                    </a:lnTo>
                    <a:lnTo>
                      <a:pt x="2488" y="646"/>
                    </a:lnTo>
                    <a:lnTo>
                      <a:pt x="2491" y="644"/>
                    </a:lnTo>
                    <a:lnTo>
                      <a:pt x="2495" y="636"/>
                    </a:lnTo>
                    <a:lnTo>
                      <a:pt x="2499" y="629"/>
                    </a:lnTo>
                    <a:lnTo>
                      <a:pt x="2503" y="625"/>
                    </a:lnTo>
                    <a:lnTo>
                      <a:pt x="2507" y="620"/>
                    </a:lnTo>
                    <a:lnTo>
                      <a:pt x="2511" y="610"/>
                    </a:lnTo>
                    <a:lnTo>
                      <a:pt x="2515" y="608"/>
                    </a:lnTo>
                    <a:lnTo>
                      <a:pt x="2519" y="608"/>
                    </a:lnTo>
                    <a:lnTo>
                      <a:pt x="2523" y="607"/>
                    </a:lnTo>
                    <a:lnTo>
                      <a:pt x="2527" y="601"/>
                    </a:lnTo>
                    <a:lnTo>
                      <a:pt x="2531" y="592"/>
                    </a:lnTo>
                    <a:lnTo>
                      <a:pt x="2535" y="590"/>
                    </a:lnTo>
                    <a:lnTo>
                      <a:pt x="2539" y="584"/>
                    </a:lnTo>
                    <a:lnTo>
                      <a:pt x="2543" y="581"/>
                    </a:lnTo>
                    <a:lnTo>
                      <a:pt x="2547" y="573"/>
                    </a:lnTo>
                    <a:lnTo>
                      <a:pt x="2551" y="570"/>
                    </a:lnTo>
                    <a:lnTo>
                      <a:pt x="2555" y="566"/>
                    </a:lnTo>
                    <a:lnTo>
                      <a:pt x="2558" y="562"/>
                    </a:lnTo>
                    <a:lnTo>
                      <a:pt x="2562" y="560"/>
                    </a:lnTo>
                    <a:lnTo>
                      <a:pt x="2566" y="551"/>
                    </a:lnTo>
                    <a:lnTo>
                      <a:pt x="2570" y="555"/>
                    </a:lnTo>
                    <a:lnTo>
                      <a:pt x="2574" y="544"/>
                    </a:lnTo>
                    <a:lnTo>
                      <a:pt x="2578" y="542"/>
                    </a:lnTo>
                    <a:lnTo>
                      <a:pt x="2582" y="536"/>
                    </a:lnTo>
                    <a:lnTo>
                      <a:pt x="2586" y="531"/>
                    </a:lnTo>
                    <a:lnTo>
                      <a:pt x="2590" y="523"/>
                    </a:lnTo>
                    <a:lnTo>
                      <a:pt x="2594" y="527"/>
                    </a:lnTo>
                    <a:lnTo>
                      <a:pt x="2598" y="519"/>
                    </a:lnTo>
                    <a:lnTo>
                      <a:pt x="2602" y="512"/>
                    </a:lnTo>
                    <a:lnTo>
                      <a:pt x="2606" y="510"/>
                    </a:lnTo>
                    <a:lnTo>
                      <a:pt x="2610" y="508"/>
                    </a:lnTo>
                    <a:lnTo>
                      <a:pt x="2614" y="505"/>
                    </a:lnTo>
                    <a:lnTo>
                      <a:pt x="2618" y="501"/>
                    </a:lnTo>
                    <a:lnTo>
                      <a:pt x="2622" y="497"/>
                    </a:lnTo>
                    <a:lnTo>
                      <a:pt x="2626" y="490"/>
                    </a:lnTo>
                    <a:lnTo>
                      <a:pt x="2629" y="484"/>
                    </a:lnTo>
                    <a:lnTo>
                      <a:pt x="2633" y="480"/>
                    </a:lnTo>
                    <a:lnTo>
                      <a:pt x="2637" y="475"/>
                    </a:lnTo>
                    <a:lnTo>
                      <a:pt x="2641" y="475"/>
                    </a:lnTo>
                    <a:lnTo>
                      <a:pt x="2645" y="467"/>
                    </a:lnTo>
                    <a:lnTo>
                      <a:pt x="2649" y="460"/>
                    </a:lnTo>
                    <a:lnTo>
                      <a:pt x="2653" y="466"/>
                    </a:lnTo>
                    <a:lnTo>
                      <a:pt x="2657" y="460"/>
                    </a:lnTo>
                    <a:lnTo>
                      <a:pt x="2661" y="451"/>
                    </a:lnTo>
                    <a:lnTo>
                      <a:pt x="2665" y="455"/>
                    </a:lnTo>
                    <a:lnTo>
                      <a:pt x="2669" y="442"/>
                    </a:lnTo>
                    <a:lnTo>
                      <a:pt x="2673" y="443"/>
                    </a:lnTo>
                    <a:lnTo>
                      <a:pt x="2677" y="438"/>
                    </a:lnTo>
                    <a:lnTo>
                      <a:pt x="2681" y="438"/>
                    </a:lnTo>
                    <a:lnTo>
                      <a:pt x="2685" y="425"/>
                    </a:lnTo>
                    <a:lnTo>
                      <a:pt x="2689" y="425"/>
                    </a:lnTo>
                    <a:lnTo>
                      <a:pt x="2693" y="427"/>
                    </a:lnTo>
                    <a:lnTo>
                      <a:pt x="2696" y="414"/>
                    </a:lnTo>
                    <a:lnTo>
                      <a:pt x="2700" y="419"/>
                    </a:lnTo>
                    <a:lnTo>
                      <a:pt x="2704" y="408"/>
                    </a:lnTo>
                    <a:lnTo>
                      <a:pt x="2708" y="406"/>
                    </a:lnTo>
                    <a:lnTo>
                      <a:pt x="2712" y="404"/>
                    </a:lnTo>
                    <a:lnTo>
                      <a:pt x="2716" y="403"/>
                    </a:lnTo>
                    <a:lnTo>
                      <a:pt x="2720" y="399"/>
                    </a:lnTo>
                    <a:lnTo>
                      <a:pt x="2724" y="390"/>
                    </a:lnTo>
                    <a:lnTo>
                      <a:pt x="2728" y="388"/>
                    </a:lnTo>
                    <a:lnTo>
                      <a:pt x="2732" y="386"/>
                    </a:lnTo>
                    <a:lnTo>
                      <a:pt x="2736" y="388"/>
                    </a:lnTo>
                    <a:lnTo>
                      <a:pt x="2740" y="377"/>
                    </a:lnTo>
                    <a:lnTo>
                      <a:pt x="2744" y="377"/>
                    </a:lnTo>
                    <a:lnTo>
                      <a:pt x="2748" y="373"/>
                    </a:lnTo>
                    <a:lnTo>
                      <a:pt x="2752" y="377"/>
                    </a:lnTo>
                    <a:lnTo>
                      <a:pt x="2756" y="365"/>
                    </a:lnTo>
                    <a:lnTo>
                      <a:pt x="2760" y="360"/>
                    </a:lnTo>
                    <a:lnTo>
                      <a:pt x="2763" y="360"/>
                    </a:lnTo>
                    <a:lnTo>
                      <a:pt x="2767" y="352"/>
                    </a:lnTo>
                    <a:lnTo>
                      <a:pt x="2771" y="356"/>
                    </a:lnTo>
                    <a:lnTo>
                      <a:pt x="2775" y="351"/>
                    </a:lnTo>
                    <a:lnTo>
                      <a:pt x="2779" y="351"/>
                    </a:lnTo>
                    <a:lnTo>
                      <a:pt x="2783" y="343"/>
                    </a:lnTo>
                    <a:lnTo>
                      <a:pt x="2787" y="340"/>
                    </a:lnTo>
                    <a:lnTo>
                      <a:pt x="2791" y="338"/>
                    </a:lnTo>
                    <a:lnTo>
                      <a:pt x="2795" y="332"/>
                    </a:lnTo>
                    <a:lnTo>
                      <a:pt x="2799" y="332"/>
                    </a:lnTo>
                    <a:lnTo>
                      <a:pt x="2803" y="328"/>
                    </a:lnTo>
                    <a:lnTo>
                      <a:pt x="2807" y="330"/>
                    </a:lnTo>
                    <a:lnTo>
                      <a:pt x="2811" y="321"/>
                    </a:lnTo>
                    <a:lnTo>
                      <a:pt x="2815" y="321"/>
                    </a:lnTo>
                    <a:lnTo>
                      <a:pt x="2819" y="317"/>
                    </a:lnTo>
                    <a:lnTo>
                      <a:pt x="2823" y="312"/>
                    </a:lnTo>
                    <a:lnTo>
                      <a:pt x="2827" y="308"/>
                    </a:lnTo>
                    <a:lnTo>
                      <a:pt x="2831" y="306"/>
                    </a:lnTo>
                    <a:lnTo>
                      <a:pt x="2834" y="301"/>
                    </a:lnTo>
                    <a:lnTo>
                      <a:pt x="2838" y="299"/>
                    </a:lnTo>
                    <a:lnTo>
                      <a:pt x="2842" y="295"/>
                    </a:lnTo>
                    <a:lnTo>
                      <a:pt x="2846" y="288"/>
                    </a:lnTo>
                    <a:lnTo>
                      <a:pt x="2850" y="286"/>
                    </a:lnTo>
                    <a:lnTo>
                      <a:pt x="2854" y="282"/>
                    </a:lnTo>
                    <a:lnTo>
                      <a:pt x="2858" y="286"/>
                    </a:lnTo>
                    <a:lnTo>
                      <a:pt x="2862" y="286"/>
                    </a:lnTo>
                    <a:lnTo>
                      <a:pt x="2866" y="276"/>
                    </a:lnTo>
                    <a:lnTo>
                      <a:pt x="2870" y="269"/>
                    </a:lnTo>
                    <a:lnTo>
                      <a:pt x="2874" y="271"/>
                    </a:lnTo>
                    <a:lnTo>
                      <a:pt x="2878" y="271"/>
                    </a:lnTo>
                    <a:lnTo>
                      <a:pt x="2882" y="269"/>
                    </a:lnTo>
                    <a:lnTo>
                      <a:pt x="2886" y="262"/>
                    </a:lnTo>
                    <a:lnTo>
                      <a:pt x="2890" y="262"/>
                    </a:lnTo>
                    <a:lnTo>
                      <a:pt x="2894" y="262"/>
                    </a:lnTo>
                    <a:lnTo>
                      <a:pt x="2898" y="252"/>
                    </a:lnTo>
                    <a:lnTo>
                      <a:pt x="2901" y="252"/>
                    </a:lnTo>
                    <a:lnTo>
                      <a:pt x="2905" y="254"/>
                    </a:lnTo>
                    <a:lnTo>
                      <a:pt x="2909" y="247"/>
                    </a:lnTo>
                    <a:lnTo>
                      <a:pt x="2913" y="243"/>
                    </a:lnTo>
                    <a:lnTo>
                      <a:pt x="2917" y="245"/>
                    </a:lnTo>
                    <a:lnTo>
                      <a:pt x="2921" y="239"/>
                    </a:lnTo>
                    <a:lnTo>
                      <a:pt x="2925" y="239"/>
                    </a:lnTo>
                    <a:lnTo>
                      <a:pt x="2929" y="237"/>
                    </a:lnTo>
                    <a:lnTo>
                      <a:pt x="2933" y="230"/>
                    </a:lnTo>
                    <a:lnTo>
                      <a:pt x="2937" y="232"/>
                    </a:lnTo>
                    <a:lnTo>
                      <a:pt x="2941" y="224"/>
                    </a:lnTo>
                    <a:lnTo>
                      <a:pt x="2945" y="226"/>
                    </a:lnTo>
                    <a:lnTo>
                      <a:pt x="2949" y="219"/>
                    </a:lnTo>
                    <a:lnTo>
                      <a:pt x="2953" y="223"/>
                    </a:lnTo>
                    <a:lnTo>
                      <a:pt x="2957" y="219"/>
                    </a:lnTo>
                    <a:lnTo>
                      <a:pt x="2961" y="210"/>
                    </a:lnTo>
                    <a:lnTo>
                      <a:pt x="2965" y="217"/>
                    </a:lnTo>
                    <a:lnTo>
                      <a:pt x="2969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2" name="Line 4894"/>
              <p:cNvSpPr>
                <a:spLocks noChangeShapeType="1"/>
              </p:cNvSpPr>
              <p:nvPr/>
            </p:nvSpPr>
            <p:spPr bwMode="auto">
              <a:xfrm flipV="1">
                <a:off x="311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3" name="Freeform 4895"/>
              <p:cNvSpPr>
                <a:spLocks/>
              </p:cNvSpPr>
              <p:nvPr/>
            </p:nvSpPr>
            <p:spPr bwMode="auto">
              <a:xfrm flipV="1">
                <a:off x="3118" y="908"/>
                <a:ext cx="1695" cy="1108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91" y="26"/>
                  </a:cxn>
                  <a:cxn ang="0">
                    <a:pos x="138" y="53"/>
                  </a:cxn>
                  <a:cxn ang="0">
                    <a:pos x="186" y="87"/>
                  </a:cxn>
                  <a:cxn ang="0">
                    <a:pos x="233" y="134"/>
                  </a:cxn>
                  <a:cxn ang="0">
                    <a:pos x="280" y="185"/>
                  </a:cxn>
                  <a:cxn ang="0">
                    <a:pos x="328" y="250"/>
                  </a:cxn>
                  <a:cxn ang="0">
                    <a:pos x="375" y="321"/>
                  </a:cxn>
                  <a:cxn ang="0">
                    <a:pos x="422" y="402"/>
                  </a:cxn>
                  <a:cxn ang="0">
                    <a:pos x="470" y="491"/>
                  </a:cxn>
                  <a:cxn ang="0">
                    <a:pos x="517" y="587"/>
                  </a:cxn>
                  <a:cxn ang="0">
                    <a:pos x="564" y="688"/>
                  </a:cxn>
                  <a:cxn ang="0">
                    <a:pos x="612" y="790"/>
                  </a:cxn>
                  <a:cxn ang="0">
                    <a:pos x="659" y="903"/>
                  </a:cxn>
                  <a:cxn ang="0">
                    <a:pos x="706" y="1007"/>
                  </a:cxn>
                  <a:cxn ang="0">
                    <a:pos x="753" y="1110"/>
                  </a:cxn>
                  <a:cxn ang="0">
                    <a:pos x="801" y="1220"/>
                  </a:cxn>
                  <a:cxn ang="0">
                    <a:pos x="848" y="1328"/>
                  </a:cxn>
                  <a:cxn ang="0">
                    <a:pos x="895" y="1421"/>
                  </a:cxn>
                  <a:cxn ang="0">
                    <a:pos x="943" y="1512"/>
                  </a:cxn>
                  <a:cxn ang="0">
                    <a:pos x="990" y="1594"/>
                  </a:cxn>
                  <a:cxn ang="0">
                    <a:pos x="1037" y="1669"/>
                  </a:cxn>
                  <a:cxn ang="0">
                    <a:pos x="1085" y="1738"/>
                  </a:cxn>
                  <a:cxn ang="0">
                    <a:pos x="1132" y="1793"/>
                  </a:cxn>
                  <a:cxn ang="0">
                    <a:pos x="1179" y="1839"/>
                  </a:cxn>
                  <a:cxn ang="0">
                    <a:pos x="1227" y="1872"/>
                  </a:cxn>
                  <a:cxn ang="0">
                    <a:pos x="1274" y="1888"/>
                  </a:cxn>
                  <a:cxn ang="0">
                    <a:pos x="1321" y="1906"/>
                  </a:cxn>
                  <a:cxn ang="0">
                    <a:pos x="1368" y="1923"/>
                  </a:cxn>
                  <a:cxn ang="0">
                    <a:pos x="1416" y="1915"/>
                  </a:cxn>
                  <a:cxn ang="0">
                    <a:pos x="1463" y="1896"/>
                  </a:cxn>
                  <a:cxn ang="0">
                    <a:pos x="1510" y="1872"/>
                  </a:cxn>
                  <a:cxn ang="0">
                    <a:pos x="1558" y="1841"/>
                  </a:cxn>
                  <a:cxn ang="0">
                    <a:pos x="1605" y="1807"/>
                  </a:cxn>
                  <a:cxn ang="0">
                    <a:pos x="1652" y="1752"/>
                  </a:cxn>
                  <a:cxn ang="0">
                    <a:pos x="1700" y="1711"/>
                  </a:cxn>
                  <a:cxn ang="0">
                    <a:pos x="1747" y="1651"/>
                  </a:cxn>
                  <a:cxn ang="0">
                    <a:pos x="1794" y="1592"/>
                  </a:cxn>
                  <a:cxn ang="0">
                    <a:pos x="1842" y="1521"/>
                  </a:cxn>
                  <a:cxn ang="0">
                    <a:pos x="1889" y="1456"/>
                  </a:cxn>
                  <a:cxn ang="0">
                    <a:pos x="1936" y="1385"/>
                  </a:cxn>
                  <a:cxn ang="0">
                    <a:pos x="1983" y="1322"/>
                  </a:cxn>
                  <a:cxn ang="0">
                    <a:pos x="2031" y="1242"/>
                  </a:cxn>
                  <a:cxn ang="0">
                    <a:pos x="2078" y="1169"/>
                  </a:cxn>
                  <a:cxn ang="0">
                    <a:pos x="2125" y="1096"/>
                  </a:cxn>
                  <a:cxn ang="0">
                    <a:pos x="2173" y="1025"/>
                  </a:cxn>
                  <a:cxn ang="0">
                    <a:pos x="2220" y="958"/>
                  </a:cxn>
                  <a:cxn ang="0">
                    <a:pos x="2267" y="885"/>
                  </a:cxn>
                  <a:cxn ang="0">
                    <a:pos x="2315" y="818"/>
                  </a:cxn>
                  <a:cxn ang="0">
                    <a:pos x="2362" y="759"/>
                  </a:cxn>
                  <a:cxn ang="0">
                    <a:pos x="2409" y="690"/>
                  </a:cxn>
                  <a:cxn ang="0">
                    <a:pos x="2457" y="635"/>
                  </a:cxn>
                  <a:cxn ang="0">
                    <a:pos x="2504" y="579"/>
                  </a:cxn>
                  <a:cxn ang="0">
                    <a:pos x="2551" y="524"/>
                  </a:cxn>
                  <a:cxn ang="0">
                    <a:pos x="2599" y="473"/>
                  </a:cxn>
                  <a:cxn ang="0">
                    <a:pos x="2646" y="430"/>
                  </a:cxn>
                  <a:cxn ang="0">
                    <a:pos x="2693" y="382"/>
                  </a:cxn>
                  <a:cxn ang="0">
                    <a:pos x="2740" y="341"/>
                  </a:cxn>
                  <a:cxn ang="0">
                    <a:pos x="2788" y="304"/>
                  </a:cxn>
                  <a:cxn ang="0">
                    <a:pos x="2835" y="274"/>
                  </a:cxn>
                  <a:cxn ang="0">
                    <a:pos x="2882" y="233"/>
                  </a:cxn>
                  <a:cxn ang="0">
                    <a:pos x="2930" y="211"/>
                  </a:cxn>
                </a:cxnLst>
                <a:rect l="0" t="0" r="r" b="b"/>
                <a:pathLst>
                  <a:path w="2942" h="1923">
                    <a:moveTo>
                      <a:pt x="0" y="0"/>
                    </a:moveTo>
                    <a:lnTo>
                      <a:pt x="4" y="2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8" y="4"/>
                    </a:lnTo>
                    <a:lnTo>
                      <a:pt x="32" y="8"/>
                    </a:lnTo>
                    <a:lnTo>
                      <a:pt x="36" y="8"/>
                    </a:lnTo>
                    <a:lnTo>
                      <a:pt x="40" y="4"/>
                    </a:lnTo>
                    <a:lnTo>
                      <a:pt x="44" y="2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6" y="4"/>
                    </a:lnTo>
                    <a:lnTo>
                      <a:pt x="60" y="12"/>
                    </a:lnTo>
                    <a:lnTo>
                      <a:pt x="64" y="14"/>
                    </a:lnTo>
                    <a:lnTo>
                      <a:pt x="67" y="18"/>
                    </a:lnTo>
                    <a:lnTo>
                      <a:pt x="71" y="20"/>
                    </a:lnTo>
                    <a:lnTo>
                      <a:pt x="75" y="22"/>
                    </a:lnTo>
                    <a:lnTo>
                      <a:pt x="79" y="18"/>
                    </a:lnTo>
                    <a:lnTo>
                      <a:pt x="83" y="26"/>
                    </a:lnTo>
                    <a:lnTo>
                      <a:pt x="87" y="24"/>
                    </a:lnTo>
                    <a:lnTo>
                      <a:pt x="91" y="26"/>
                    </a:lnTo>
                    <a:lnTo>
                      <a:pt x="95" y="28"/>
                    </a:lnTo>
                    <a:lnTo>
                      <a:pt x="99" y="32"/>
                    </a:lnTo>
                    <a:lnTo>
                      <a:pt x="103" y="34"/>
                    </a:lnTo>
                    <a:lnTo>
                      <a:pt x="107" y="36"/>
                    </a:lnTo>
                    <a:lnTo>
                      <a:pt x="111" y="38"/>
                    </a:lnTo>
                    <a:lnTo>
                      <a:pt x="115" y="38"/>
                    </a:lnTo>
                    <a:lnTo>
                      <a:pt x="119" y="42"/>
                    </a:lnTo>
                    <a:lnTo>
                      <a:pt x="123" y="42"/>
                    </a:lnTo>
                    <a:lnTo>
                      <a:pt x="127" y="42"/>
                    </a:lnTo>
                    <a:lnTo>
                      <a:pt x="131" y="47"/>
                    </a:lnTo>
                    <a:lnTo>
                      <a:pt x="134" y="51"/>
                    </a:lnTo>
                    <a:lnTo>
                      <a:pt x="138" y="53"/>
                    </a:lnTo>
                    <a:lnTo>
                      <a:pt x="142" y="53"/>
                    </a:lnTo>
                    <a:lnTo>
                      <a:pt x="146" y="55"/>
                    </a:lnTo>
                    <a:lnTo>
                      <a:pt x="150" y="63"/>
                    </a:lnTo>
                    <a:lnTo>
                      <a:pt x="154" y="67"/>
                    </a:lnTo>
                    <a:lnTo>
                      <a:pt x="158" y="63"/>
                    </a:lnTo>
                    <a:lnTo>
                      <a:pt x="162" y="67"/>
                    </a:lnTo>
                    <a:lnTo>
                      <a:pt x="166" y="73"/>
                    </a:lnTo>
                    <a:lnTo>
                      <a:pt x="170" y="75"/>
                    </a:lnTo>
                    <a:lnTo>
                      <a:pt x="174" y="71"/>
                    </a:lnTo>
                    <a:lnTo>
                      <a:pt x="178" y="81"/>
                    </a:lnTo>
                    <a:lnTo>
                      <a:pt x="182" y="81"/>
                    </a:lnTo>
                    <a:lnTo>
                      <a:pt x="186" y="87"/>
                    </a:lnTo>
                    <a:lnTo>
                      <a:pt x="190" y="87"/>
                    </a:lnTo>
                    <a:lnTo>
                      <a:pt x="194" y="87"/>
                    </a:lnTo>
                    <a:lnTo>
                      <a:pt x="198" y="99"/>
                    </a:lnTo>
                    <a:lnTo>
                      <a:pt x="202" y="97"/>
                    </a:lnTo>
                    <a:lnTo>
                      <a:pt x="205" y="103"/>
                    </a:lnTo>
                    <a:lnTo>
                      <a:pt x="209" y="109"/>
                    </a:lnTo>
                    <a:lnTo>
                      <a:pt x="213" y="105"/>
                    </a:lnTo>
                    <a:lnTo>
                      <a:pt x="217" y="116"/>
                    </a:lnTo>
                    <a:lnTo>
                      <a:pt x="221" y="122"/>
                    </a:lnTo>
                    <a:lnTo>
                      <a:pt x="225" y="122"/>
                    </a:lnTo>
                    <a:lnTo>
                      <a:pt x="229" y="124"/>
                    </a:lnTo>
                    <a:lnTo>
                      <a:pt x="233" y="134"/>
                    </a:lnTo>
                    <a:lnTo>
                      <a:pt x="237" y="136"/>
                    </a:lnTo>
                    <a:lnTo>
                      <a:pt x="241" y="142"/>
                    </a:lnTo>
                    <a:lnTo>
                      <a:pt x="245" y="142"/>
                    </a:lnTo>
                    <a:lnTo>
                      <a:pt x="249" y="144"/>
                    </a:lnTo>
                    <a:lnTo>
                      <a:pt x="253" y="150"/>
                    </a:lnTo>
                    <a:lnTo>
                      <a:pt x="257" y="158"/>
                    </a:lnTo>
                    <a:lnTo>
                      <a:pt x="261" y="158"/>
                    </a:lnTo>
                    <a:lnTo>
                      <a:pt x="265" y="164"/>
                    </a:lnTo>
                    <a:lnTo>
                      <a:pt x="269" y="166"/>
                    </a:lnTo>
                    <a:lnTo>
                      <a:pt x="272" y="179"/>
                    </a:lnTo>
                    <a:lnTo>
                      <a:pt x="276" y="179"/>
                    </a:lnTo>
                    <a:lnTo>
                      <a:pt x="280" y="185"/>
                    </a:lnTo>
                    <a:lnTo>
                      <a:pt x="284" y="187"/>
                    </a:lnTo>
                    <a:lnTo>
                      <a:pt x="288" y="201"/>
                    </a:lnTo>
                    <a:lnTo>
                      <a:pt x="292" y="203"/>
                    </a:lnTo>
                    <a:lnTo>
                      <a:pt x="296" y="207"/>
                    </a:lnTo>
                    <a:lnTo>
                      <a:pt x="300" y="205"/>
                    </a:lnTo>
                    <a:lnTo>
                      <a:pt x="304" y="213"/>
                    </a:lnTo>
                    <a:lnTo>
                      <a:pt x="308" y="219"/>
                    </a:lnTo>
                    <a:lnTo>
                      <a:pt x="312" y="221"/>
                    </a:lnTo>
                    <a:lnTo>
                      <a:pt x="316" y="231"/>
                    </a:lnTo>
                    <a:lnTo>
                      <a:pt x="320" y="237"/>
                    </a:lnTo>
                    <a:lnTo>
                      <a:pt x="324" y="237"/>
                    </a:lnTo>
                    <a:lnTo>
                      <a:pt x="328" y="250"/>
                    </a:lnTo>
                    <a:lnTo>
                      <a:pt x="332" y="254"/>
                    </a:lnTo>
                    <a:lnTo>
                      <a:pt x="336" y="260"/>
                    </a:lnTo>
                    <a:lnTo>
                      <a:pt x="339" y="264"/>
                    </a:lnTo>
                    <a:lnTo>
                      <a:pt x="343" y="272"/>
                    </a:lnTo>
                    <a:lnTo>
                      <a:pt x="347" y="274"/>
                    </a:lnTo>
                    <a:lnTo>
                      <a:pt x="351" y="280"/>
                    </a:lnTo>
                    <a:lnTo>
                      <a:pt x="355" y="290"/>
                    </a:lnTo>
                    <a:lnTo>
                      <a:pt x="359" y="296"/>
                    </a:lnTo>
                    <a:lnTo>
                      <a:pt x="363" y="298"/>
                    </a:lnTo>
                    <a:lnTo>
                      <a:pt x="367" y="308"/>
                    </a:lnTo>
                    <a:lnTo>
                      <a:pt x="371" y="311"/>
                    </a:lnTo>
                    <a:lnTo>
                      <a:pt x="375" y="321"/>
                    </a:lnTo>
                    <a:lnTo>
                      <a:pt x="379" y="329"/>
                    </a:lnTo>
                    <a:lnTo>
                      <a:pt x="383" y="333"/>
                    </a:lnTo>
                    <a:lnTo>
                      <a:pt x="387" y="337"/>
                    </a:lnTo>
                    <a:lnTo>
                      <a:pt x="391" y="345"/>
                    </a:lnTo>
                    <a:lnTo>
                      <a:pt x="395" y="347"/>
                    </a:lnTo>
                    <a:lnTo>
                      <a:pt x="399" y="361"/>
                    </a:lnTo>
                    <a:lnTo>
                      <a:pt x="403" y="365"/>
                    </a:lnTo>
                    <a:lnTo>
                      <a:pt x="407" y="373"/>
                    </a:lnTo>
                    <a:lnTo>
                      <a:pt x="410" y="380"/>
                    </a:lnTo>
                    <a:lnTo>
                      <a:pt x="414" y="384"/>
                    </a:lnTo>
                    <a:lnTo>
                      <a:pt x="418" y="394"/>
                    </a:lnTo>
                    <a:lnTo>
                      <a:pt x="422" y="402"/>
                    </a:lnTo>
                    <a:lnTo>
                      <a:pt x="426" y="412"/>
                    </a:lnTo>
                    <a:lnTo>
                      <a:pt x="430" y="414"/>
                    </a:lnTo>
                    <a:lnTo>
                      <a:pt x="434" y="426"/>
                    </a:lnTo>
                    <a:lnTo>
                      <a:pt x="438" y="430"/>
                    </a:lnTo>
                    <a:lnTo>
                      <a:pt x="442" y="436"/>
                    </a:lnTo>
                    <a:lnTo>
                      <a:pt x="446" y="445"/>
                    </a:lnTo>
                    <a:lnTo>
                      <a:pt x="450" y="457"/>
                    </a:lnTo>
                    <a:lnTo>
                      <a:pt x="454" y="459"/>
                    </a:lnTo>
                    <a:lnTo>
                      <a:pt x="458" y="467"/>
                    </a:lnTo>
                    <a:lnTo>
                      <a:pt x="462" y="473"/>
                    </a:lnTo>
                    <a:lnTo>
                      <a:pt x="466" y="483"/>
                    </a:lnTo>
                    <a:lnTo>
                      <a:pt x="470" y="491"/>
                    </a:lnTo>
                    <a:lnTo>
                      <a:pt x="474" y="503"/>
                    </a:lnTo>
                    <a:lnTo>
                      <a:pt x="477" y="507"/>
                    </a:lnTo>
                    <a:lnTo>
                      <a:pt x="481" y="514"/>
                    </a:lnTo>
                    <a:lnTo>
                      <a:pt x="485" y="522"/>
                    </a:lnTo>
                    <a:lnTo>
                      <a:pt x="489" y="528"/>
                    </a:lnTo>
                    <a:lnTo>
                      <a:pt x="493" y="540"/>
                    </a:lnTo>
                    <a:lnTo>
                      <a:pt x="497" y="542"/>
                    </a:lnTo>
                    <a:lnTo>
                      <a:pt x="501" y="550"/>
                    </a:lnTo>
                    <a:lnTo>
                      <a:pt x="505" y="566"/>
                    </a:lnTo>
                    <a:lnTo>
                      <a:pt x="509" y="568"/>
                    </a:lnTo>
                    <a:lnTo>
                      <a:pt x="513" y="574"/>
                    </a:lnTo>
                    <a:lnTo>
                      <a:pt x="517" y="587"/>
                    </a:lnTo>
                    <a:lnTo>
                      <a:pt x="521" y="597"/>
                    </a:lnTo>
                    <a:lnTo>
                      <a:pt x="525" y="603"/>
                    </a:lnTo>
                    <a:lnTo>
                      <a:pt x="529" y="609"/>
                    </a:lnTo>
                    <a:lnTo>
                      <a:pt x="533" y="619"/>
                    </a:lnTo>
                    <a:lnTo>
                      <a:pt x="537" y="623"/>
                    </a:lnTo>
                    <a:lnTo>
                      <a:pt x="541" y="637"/>
                    </a:lnTo>
                    <a:lnTo>
                      <a:pt x="545" y="641"/>
                    </a:lnTo>
                    <a:lnTo>
                      <a:pt x="548" y="652"/>
                    </a:lnTo>
                    <a:lnTo>
                      <a:pt x="552" y="656"/>
                    </a:lnTo>
                    <a:lnTo>
                      <a:pt x="556" y="672"/>
                    </a:lnTo>
                    <a:lnTo>
                      <a:pt x="560" y="680"/>
                    </a:lnTo>
                    <a:lnTo>
                      <a:pt x="564" y="688"/>
                    </a:lnTo>
                    <a:lnTo>
                      <a:pt x="568" y="692"/>
                    </a:lnTo>
                    <a:lnTo>
                      <a:pt x="572" y="704"/>
                    </a:lnTo>
                    <a:lnTo>
                      <a:pt x="576" y="713"/>
                    </a:lnTo>
                    <a:lnTo>
                      <a:pt x="580" y="723"/>
                    </a:lnTo>
                    <a:lnTo>
                      <a:pt x="584" y="731"/>
                    </a:lnTo>
                    <a:lnTo>
                      <a:pt x="588" y="737"/>
                    </a:lnTo>
                    <a:lnTo>
                      <a:pt x="592" y="745"/>
                    </a:lnTo>
                    <a:lnTo>
                      <a:pt x="596" y="759"/>
                    </a:lnTo>
                    <a:lnTo>
                      <a:pt x="600" y="765"/>
                    </a:lnTo>
                    <a:lnTo>
                      <a:pt x="604" y="773"/>
                    </a:lnTo>
                    <a:lnTo>
                      <a:pt x="608" y="782"/>
                    </a:lnTo>
                    <a:lnTo>
                      <a:pt x="612" y="790"/>
                    </a:lnTo>
                    <a:lnTo>
                      <a:pt x="615" y="798"/>
                    </a:lnTo>
                    <a:lnTo>
                      <a:pt x="619" y="806"/>
                    </a:lnTo>
                    <a:lnTo>
                      <a:pt x="623" y="822"/>
                    </a:lnTo>
                    <a:lnTo>
                      <a:pt x="627" y="828"/>
                    </a:lnTo>
                    <a:lnTo>
                      <a:pt x="631" y="838"/>
                    </a:lnTo>
                    <a:lnTo>
                      <a:pt x="635" y="847"/>
                    </a:lnTo>
                    <a:lnTo>
                      <a:pt x="639" y="853"/>
                    </a:lnTo>
                    <a:lnTo>
                      <a:pt x="643" y="859"/>
                    </a:lnTo>
                    <a:lnTo>
                      <a:pt x="647" y="873"/>
                    </a:lnTo>
                    <a:lnTo>
                      <a:pt x="651" y="877"/>
                    </a:lnTo>
                    <a:lnTo>
                      <a:pt x="655" y="887"/>
                    </a:lnTo>
                    <a:lnTo>
                      <a:pt x="659" y="903"/>
                    </a:lnTo>
                    <a:lnTo>
                      <a:pt x="663" y="907"/>
                    </a:lnTo>
                    <a:lnTo>
                      <a:pt x="667" y="916"/>
                    </a:lnTo>
                    <a:lnTo>
                      <a:pt x="671" y="930"/>
                    </a:lnTo>
                    <a:lnTo>
                      <a:pt x="675" y="934"/>
                    </a:lnTo>
                    <a:lnTo>
                      <a:pt x="679" y="942"/>
                    </a:lnTo>
                    <a:lnTo>
                      <a:pt x="682" y="950"/>
                    </a:lnTo>
                    <a:lnTo>
                      <a:pt x="686" y="962"/>
                    </a:lnTo>
                    <a:lnTo>
                      <a:pt x="690" y="970"/>
                    </a:lnTo>
                    <a:lnTo>
                      <a:pt x="694" y="983"/>
                    </a:lnTo>
                    <a:lnTo>
                      <a:pt x="698" y="991"/>
                    </a:lnTo>
                    <a:lnTo>
                      <a:pt x="702" y="999"/>
                    </a:lnTo>
                    <a:lnTo>
                      <a:pt x="706" y="1007"/>
                    </a:lnTo>
                    <a:lnTo>
                      <a:pt x="710" y="1015"/>
                    </a:lnTo>
                    <a:lnTo>
                      <a:pt x="714" y="1021"/>
                    </a:lnTo>
                    <a:lnTo>
                      <a:pt x="718" y="1037"/>
                    </a:lnTo>
                    <a:lnTo>
                      <a:pt x="722" y="1046"/>
                    </a:lnTo>
                    <a:lnTo>
                      <a:pt x="726" y="1054"/>
                    </a:lnTo>
                    <a:lnTo>
                      <a:pt x="730" y="1064"/>
                    </a:lnTo>
                    <a:lnTo>
                      <a:pt x="734" y="1068"/>
                    </a:lnTo>
                    <a:lnTo>
                      <a:pt x="738" y="1082"/>
                    </a:lnTo>
                    <a:lnTo>
                      <a:pt x="742" y="1090"/>
                    </a:lnTo>
                    <a:lnTo>
                      <a:pt x="746" y="1102"/>
                    </a:lnTo>
                    <a:lnTo>
                      <a:pt x="750" y="1104"/>
                    </a:lnTo>
                    <a:lnTo>
                      <a:pt x="753" y="1110"/>
                    </a:lnTo>
                    <a:lnTo>
                      <a:pt x="757" y="1121"/>
                    </a:lnTo>
                    <a:lnTo>
                      <a:pt x="761" y="1135"/>
                    </a:lnTo>
                    <a:lnTo>
                      <a:pt x="765" y="1147"/>
                    </a:lnTo>
                    <a:lnTo>
                      <a:pt x="769" y="1153"/>
                    </a:lnTo>
                    <a:lnTo>
                      <a:pt x="773" y="1159"/>
                    </a:lnTo>
                    <a:lnTo>
                      <a:pt x="777" y="1167"/>
                    </a:lnTo>
                    <a:lnTo>
                      <a:pt x="781" y="1186"/>
                    </a:lnTo>
                    <a:lnTo>
                      <a:pt x="785" y="1186"/>
                    </a:lnTo>
                    <a:lnTo>
                      <a:pt x="789" y="1196"/>
                    </a:lnTo>
                    <a:lnTo>
                      <a:pt x="793" y="1206"/>
                    </a:lnTo>
                    <a:lnTo>
                      <a:pt x="797" y="1214"/>
                    </a:lnTo>
                    <a:lnTo>
                      <a:pt x="801" y="1220"/>
                    </a:lnTo>
                    <a:lnTo>
                      <a:pt x="805" y="1234"/>
                    </a:lnTo>
                    <a:lnTo>
                      <a:pt x="809" y="1236"/>
                    </a:lnTo>
                    <a:lnTo>
                      <a:pt x="813" y="1251"/>
                    </a:lnTo>
                    <a:lnTo>
                      <a:pt x="817" y="1253"/>
                    </a:lnTo>
                    <a:lnTo>
                      <a:pt x="820" y="1271"/>
                    </a:lnTo>
                    <a:lnTo>
                      <a:pt x="824" y="1277"/>
                    </a:lnTo>
                    <a:lnTo>
                      <a:pt x="828" y="1281"/>
                    </a:lnTo>
                    <a:lnTo>
                      <a:pt x="832" y="1295"/>
                    </a:lnTo>
                    <a:lnTo>
                      <a:pt x="836" y="1303"/>
                    </a:lnTo>
                    <a:lnTo>
                      <a:pt x="840" y="1305"/>
                    </a:lnTo>
                    <a:lnTo>
                      <a:pt x="844" y="1320"/>
                    </a:lnTo>
                    <a:lnTo>
                      <a:pt x="848" y="1328"/>
                    </a:lnTo>
                    <a:lnTo>
                      <a:pt x="852" y="1334"/>
                    </a:lnTo>
                    <a:lnTo>
                      <a:pt x="856" y="1342"/>
                    </a:lnTo>
                    <a:lnTo>
                      <a:pt x="860" y="1352"/>
                    </a:lnTo>
                    <a:lnTo>
                      <a:pt x="864" y="1356"/>
                    </a:lnTo>
                    <a:lnTo>
                      <a:pt x="868" y="1366"/>
                    </a:lnTo>
                    <a:lnTo>
                      <a:pt x="872" y="1378"/>
                    </a:lnTo>
                    <a:lnTo>
                      <a:pt x="876" y="1383"/>
                    </a:lnTo>
                    <a:lnTo>
                      <a:pt x="880" y="1393"/>
                    </a:lnTo>
                    <a:lnTo>
                      <a:pt x="884" y="1399"/>
                    </a:lnTo>
                    <a:lnTo>
                      <a:pt x="887" y="1405"/>
                    </a:lnTo>
                    <a:lnTo>
                      <a:pt x="891" y="1413"/>
                    </a:lnTo>
                    <a:lnTo>
                      <a:pt x="895" y="1421"/>
                    </a:lnTo>
                    <a:lnTo>
                      <a:pt x="899" y="1435"/>
                    </a:lnTo>
                    <a:lnTo>
                      <a:pt x="903" y="1435"/>
                    </a:lnTo>
                    <a:lnTo>
                      <a:pt x="907" y="1448"/>
                    </a:lnTo>
                    <a:lnTo>
                      <a:pt x="911" y="1456"/>
                    </a:lnTo>
                    <a:lnTo>
                      <a:pt x="915" y="1452"/>
                    </a:lnTo>
                    <a:lnTo>
                      <a:pt x="919" y="1468"/>
                    </a:lnTo>
                    <a:lnTo>
                      <a:pt x="923" y="1472"/>
                    </a:lnTo>
                    <a:lnTo>
                      <a:pt x="927" y="1480"/>
                    </a:lnTo>
                    <a:lnTo>
                      <a:pt x="931" y="1488"/>
                    </a:lnTo>
                    <a:lnTo>
                      <a:pt x="935" y="1496"/>
                    </a:lnTo>
                    <a:lnTo>
                      <a:pt x="939" y="1500"/>
                    </a:lnTo>
                    <a:lnTo>
                      <a:pt x="943" y="1512"/>
                    </a:lnTo>
                    <a:lnTo>
                      <a:pt x="947" y="1517"/>
                    </a:lnTo>
                    <a:lnTo>
                      <a:pt x="951" y="1523"/>
                    </a:lnTo>
                    <a:lnTo>
                      <a:pt x="955" y="1527"/>
                    </a:lnTo>
                    <a:lnTo>
                      <a:pt x="958" y="1539"/>
                    </a:lnTo>
                    <a:lnTo>
                      <a:pt x="962" y="1545"/>
                    </a:lnTo>
                    <a:lnTo>
                      <a:pt x="966" y="1561"/>
                    </a:lnTo>
                    <a:lnTo>
                      <a:pt x="970" y="1563"/>
                    </a:lnTo>
                    <a:lnTo>
                      <a:pt x="974" y="1573"/>
                    </a:lnTo>
                    <a:lnTo>
                      <a:pt x="978" y="1571"/>
                    </a:lnTo>
                    <a:lnTo>
                      <a:pt x="982" y="1579"/>
                    </a:lnTo>
                    <a:lnTo>
                      <a:pt x="986" y="1588"/>
                    </a:lnTo>
                    <a:lnTo>
                      <a:pt x="990" y="1594"/>
                    </a:lnTo>
                    <a:lnTo>
                      <a:pt x="994" y="1600"/>
                    </a:lnTo>
                    <a:lnTo>
                      <a:pt x="998" y="1606"/>
                    </a:lnTo>
                    <a:lnTo>
                      <a:pt x="1002" y="1610"/>
                    </a:lnTo>
                    <a:lnTo>
                      <a:pt x="1006" y="1622"/>
                    </a:lnTo>
                    <a:lnTo>
                      <a:pt x="1010" y="1626"/>
                    </a:lnTo>
                    <a:lnTo>
                      <a:pt x="1014" y="1632"/>
                    </a:lnTo>
                    <a:lnTo>
                      <a:pt x="1018" y="1640"/>
                    </a:lnTo>
                    <a:lnTo>
                      <a:pt x="1022" y="1638"/>
                    </a:lnTo>
                    <a:lnTo>
                      <a:pt x="1025" y="1655"/>
                    </a:lnTo>
                    <a:lnTo>
                      <a:pt x="1029" y="1663"/>
                    </a:lnTo>
                    <a:lnTo>
                      <a:pt x="1033" y="1663"/>
                    </a:lnTo>
                    <a:lnTo>
                      <a:pt x="1037" y="1669"/>
                    </a:lnTo>
                    <a:lnTo>
                      <a:pt x="1041" y="1669"/>
                    </a:lnTo>
                    <a:lnTo>
                      <a:pt x="1045" y="1681"/>
                    </a:lnTo>
                    <a:lnTo>
                      <a:pt x="1049" y="1679"/>
                    </a:lnTo>
                    <a:lnTo>
                      <a:pt x="1053" y="1697"/>
                    </a:lnTo>
                    <a:lnTo>
                      <a:pt x="1057" y="1699"/>
                    </a:lnTo>
                    <a:lnTo>
                      <a:pt x="1061" y="1701"/>
                    </a:lnTo>
                    <a:lnTo>
                      <a:pt x="1065" y="1705"/>
                    </a:lnTo>
                    <a:lnTo>
                      <a:pt x="1069" y="1718"/>
                    </a:lnTo>
                    <a:lnTo>
                      <a:pt x="1073" y="1724"/>
                    </a:lnTo>
                    <a:lnTo>
                      <a:pt x="1077" y="1722"/>
                    </a:lnTo>
                    <a:lnTo>
                      <a:pt x="1081" y="1734"/>
                    </a:lnTo>
                    <a:lnTo>
                      <a:pt x="1085" y="1738"/>
                    </a:lnTo>
                    <a:lnTo>
                      <a:pt x="1089" y="1740"/>
                    </a:lnTo>
                    <a:lnTo>
                      <a:pt x="1093" y="1746"/>
                    </a:lnTo>
                    <a:lnTo>
                      <a:pt x="1096" y="1750"/>
                    </a:lnTo>
                    <a:lnTo>
                      <a:pt x="1100" y="1748"/>
                    </a:lnTo>
                    <a:lnTo>
                      <a:pt x="1104" y="1762"/>
                    </a:lnTo>
                    <a:lnTo>
                      <a:pt x="1108" y="1766"/>
                    </a:lnTo>
                    <a:lnTo>
                      <a:pt x="1112" y="1766"/>
                    </a:lnTo>
                    <a:lnTo>
                      <a:pt x="1116" y="1772"/>
                    </a:lnTo>
                    <a:lnTo>
                      <a:pt x="1120" y="1783"/>
                    </a:lnTo>
                    <a:lnTo>
                      <a:pt x="1124" y="1793"/>
                    </a:lnTo>
                    <a:lnTo>
                      <a:pt x="1128" y="1789"/>
                    </a:lnTo>
                    <a:lnTo>
                      <a:pt x="1132" y="1793"/>
                    </a:lnTo>
                    <a:lnTo>
                      <a:pt x="1136" y="1799"/>
                    </a:lnTo>
                    <a:lnTo>
                      <a:pt x="1140" y="1797"/>
                    </a:lnTo>
                    <a:lnTo>
                      <a:pt x="1144" y="1809"/>
                    </a:lnTo>
                    <a:lnTo>
                      <a:pt x="1148" y="1811"/>
                    </a:lnTo>
                    <a:lnTo>
                      <a:pt x="1152" y="1801"/>
                    </a:lnTo>
                    <a:lnTo>
                      <a:pt x="1156" y="1817"/>
                    </a:lnTo>
                    <a:lnTo>
                      <a:pt x="1160" y="1821"/>
                    </a:lnTo>
                    <a:lnTo>
                      <a:pt x="1163" y="1823"/>
                    </a:lnTo>
                    <a:lnTo>
                      <a:pt x="1167" y="1831"/>
                    </a:lnTo>
                    <a:lnTo>
                      <a:pt x="1171" y="1825"/>
                    </a:lnTo>
                    <a:lnTo>
                      <a:pt x="1175" y="1833"/>
                    </a:lnTo>
                    <a:lnTo>
                      <a:pt x="1179" y="1839"/>
                    </a:lnTo>
                    <a:lnTo>
                      <a:pt x="1183" y="1839"/>
                    </a:lnTo>
                    <a:lnTo>
                      <a:pt x="1187" y="1848"/>
                    </a:lnTo>
                    <a:lnTo>
                      <a:pt x="1191" y="1852"/>
                    </a:lnTo>
                    <a:lnTo>
                      <a:pt x="1195" y="1848"/>
                    </a:lnTo>
                    <a:lnTo>
                      <a:pt x="1199" y="1852"/>
                    </a:lnTo>
                    <a:lnTo>
                      <a:pt x="1203" y="1856"/>
                    </a:lnTo>
                    <a:lnTo>
                      <a:pt x="1207" y="1858"/>
                    </a:lnTo>
                    <a:lnTo>
                      <a:pt x="1211" y="1862"/>
                    </a:lnTo>
                    <a:lnTo>
                      <a:pt x="1215" y="1866"/>
                    </a:lnTo>
                    <a:lnTo>
                      <a:pt x="1219" y="1864"/>
                    </a:lnTo>
                    <a:lnTo>
                      <a:pt x="1223" y="1870"/>
                    </a:lnTo>
                    <a:lnTo>
                      <a:pt x="1227" y="1872"/>
                    </a:lnTo>
                    <a:lnTo>
                      <a:pt x="1230" y="1874"/>
                    </a:lnTo>
                    <a:lnTo>
                      <a:pt x="1234" y="1880"/>
                    </a:lnTo>
                    <a:lnTo>
                      <a:pt x="1238" y="1874"/>
                    </a:lnTo>
                    <a:lnTo>
                      <a:pt x="1242" y="1878"/>
                    </a:lnTo>
                    <a:lnTo>
                      <a:pt x="1246" y="1890"/>
                    </a:lnTo>
                    <a:lnTo>
                      <a:pt x="1250" y="1888"/>
                    </a:lnTo>
                    <a:lnTo>
                      <a:pt x="1254" y="1886"/>
                    </a:lnTo>
                    <a:lnTo>
                      <a:pt x="1258" y="1888"/>
                    </a:lnTo>
                    <a:lnTo>
                      <a:pt x="1262" y="1892"/>
                    </a:lnTo>
                    <a:lnTo>
                      <a:pt x="1266" y="1894"/>
                    </a:lnTo>
                    <a:lnTo>
                      <a:pt x="1270" y="1890"/>
                    </a:lnTo>
                    <a:lnTo>
                      <a:pt x="1274" y="1888"/>
                    </a:lnTo>
                    <a:lnTo>
                      <a:pt x="1278" y="1898"/>
                    </a:lnTo>
                    <a:lnTo>
                      <a:pt x="1282" y="1904"/>
                    </a:lnTo>
                    <a:lnTo>
                      <a:pt x="1286" y="1898"/>
                    </a:lnTo>
                    <a:lnTo>
                      <a:pt x="1290" y="1906"/>
                    </a:lnTo>
                    <a:lnTo>
                      <a:pt x="1294" y="1902"/>
                    </a:lnTo>
                    <a:lnTo>
                      <a:pt x="1298" y="1908"/>
                    </a:lnTo>
                    <a:lnTo>
                      <a:pt x="1301" y="1906"/>
                    </a:lnTo>
                    <a:lnTo>
                      <a:pt x="1305" y="1904"/>
                    </a:lnTo>
                    <a:lnTo>
                      <a:pt x="1309" y="1908"/>
                    </a:lnTo>
                    <a:lnTo>
                      <a:pt x="1313" y="1912"/>
                    </a:lnTo>
                    <a:lnTo>
                      <a:pt x="1317" y="1908"/>
                    </a:lnTo>
                    <a:lnTo>
                      <a:pt x="1321" y="1906"/>
                    </a:lnTo>
                    <a:lnTo>
                      <a:pt x="1325" y="1910"/>
                    </a:lnTo>
                    <a:lnTo>
                      <a:pt x="1329" y="1912"/>
                    </a:lnTo>
                    <a:lnTo>
                      <a:pt x="1333" y="1912"/>
                    </a:lnTo>
                    <a:lnTo>
                      <a:pt x="1337" y="1910"/>
                    </a:lnTo>
                    <a:lnTo>
                      <a:pt x="1341" y="1912"/>
                    </a:lnTo>
                    <a:lnTo>
                      <a:pt x="1345" y="1917"/>
                    </a:lnTo>
                    <a:lnTo>
                      <a:pt x="1349" y="1921"/>
                    </a:lnTo>
                    <a:lnTo>
                      <a:pt x="1353" y="1921"/>
                    </a:lnTo>
                    <a:lnTo>
                      <a:pt x="1357" y="1917"/>
                    </a:lnTo>
                    <a:lnTo>
                      <a:pt x="1361" y="1915"/>
                    </a:lnTo>
                    <a:lnTo>
                      <a:pt x="1365" y="1919"/>
                    </a:lnTo>
                    <a:lnTo>
                      <a:pt x="1368" y="1923"/>
                    </a:lnTo>
                    <a:lnTo>
                      <a:pt x="1372" y="1923"/>
                    </a:lnTo>
                    <a:lnTo>
                      <a:pt x="1376" y="1915"/>
                    </a:lnTo>
                    <a:lnTo>
                      <a:pt x="1380" y="1921"/>
                    </a:lnTo>
                    <a:lnTo>
                      <a:pt x="1384" y="1915"/>
                    </a:lnTo>
                    <a:lnTo>
                      <a:pt x="1388" y="1915"/>
                    </a:lnTo>
                    <a:lnTo>
                      <a:pt x="1392" y="1921"/>
                    </a:lnTo>
                    <a:lnTo>
                      <a:pt x="1396" y="1912"/>
                    </a:lnTo>
                    <a:lnTo>
                      <a:pt x="1400" y="1917"/>
                    </a:lnTo>
                    <a:lnTo>
                      <a:pt x="1404" y="1919"/>
                    </a:lnTo>
                    <a:lnTo>
                      <a:pt x="1408" y="1917"/>
                    </a:lnTo>
                    <a:lnTo>
                      <a:pt x="1412" y="1908"/>
                    </a:lnTo>
                    <a:lnTo>
                      <a:pt x="1416" y="1915"/>
                    </a:lnTo>
                    <a:lnTo>
                      <a:pt x="1420" y="1917"/>
                    </a:lnTo>
                    <a:lnTo>
                      <a:pt x="1424" y="1910"/>
                    </a:lnTo>
                    <a:lnTo>
                      <a:pt x="1428" y="1904"/>
                    </a:lnTo>
                    <a:lnTo>
                      <a:pt x="1432" y="1908"/>
                    </a:lnTo>
                    <a:lnTo>
                      <a:pt x="1435" y="1906"/>
                    </a:lnTo>
                    <a:lnTo>
                      <a:pt x="1439" y="1904"/>
                    </a:lnTo>
                    <a:lnTo>
                      <a:pt x="1443" y="1900"/>
                    </a:lnTo>
                    <a:lnTo>
                      <a:pt x="1447" y="1902"/>
                    </a:lnTo>
                    <a:lnTo>
                      <a:pt x="1451" y="1902"/>
                    </a:lnTo>
                    <a:lnTo>
                      <a:pt x="1455" y="1894"/>
                    </a:lnTo>
                    <a:lnTo>
                      <a:pt x="1459" y="1898"/>
                    </a:lnTo>
                    <a:lnTo>
                      <a:pt x="1463" y="1896"/>
                    </a:lnTo>
                    <a:lnTo>
                      <a:pt x="1467" y="1894"/>
                    </a:lnTo>
                    <a:lnTo>
                      <a:pt x="1471" y="1898"/>
                    </a:lnTo>
                    <a:lnTo>
                      <a:pt x="1475" y="1890"/>
                    </a:lnTo>
                    <a:lnTo>
                      <a:pt x="1479" y="1892"/>
                    </a:lnTo>
                    <a:lnTo>
                      <a:pt x="1483" y="1890"/>
                    </a:lnTo>
                    <a:lnTo>
                      <a:pt x="1487" y="1884"/>
                    </a:lnTo>
                    <a:lnTo>
                      <a:pt x="1491" y="1882"/>
                    </a:lnTo>
                    <a:lnTo>
                      <a:pt x="1495" y="1878"/>
                    </a:lnTo>
                    <a:lnTo>
                      <a:pt x="1499" y="1878"/>
                    </a:lnTo>
                    <a:lnTo>
                      <a:pt x="1503" y="1876"/>
                    </a:lnTo>
                    <a:lnTo>
                      <a:pt x="1506" y="1876"/>
                    </a:lnTo>
                    <a:lnTo>
                      <a:pt x="1510" y="1872"/>
                    </a:lnTo>
                    <a:lnTo>
                      <a:pt x="1514" y="1874"/>
                    </a:lnTo>
                    <a:lnTo>
                      <a:pt x="1518" y="1872"/>
                    </a:lnTo>
                    <a:lnTo>
                      <a:pt x="1522" y="1868"/>
                    </a:lnTo>
                    <a:lnTo>
                      <a:pt x="1526" y="1864"/>
                    </a:lnTo>
                    <a:lnTo>
                      <a:pt x="1530" y="1858"/>
                    </a:lnTo>
                    <a:lnTo>
                      <a:pt x="1534" y="1862"/>
                    </a:lnTo>
                    <a:lnTo>
                      <a:pt x="1538" y="1856"/>
                    </a:lnTo>
                    <a:lnTo>
                      <a:pt x="1542" y="1854"/>
                    </a:lnTo>
                    <a:lnTo>
                      <a:pt x="1546" y="1850"/>
                    </a:lnTo>
                    <a:lnTo>
                      <a:pt x="1550" y="1848"/>
                    </a:lnTo>
                    <a:lnTo>
                      <a:pt x="1554" y="1841"/>
                    </a:lnTo>
                    <a:lnTo>
                      <a:pt x="1558" y="1841"/>
                    </a:lnTo>
                    <a:lnTo>
                      <a:pt x="1562" y="1839"/>
                    </a:lnTo>
                    <a:lnTo>
                      <a:pt x="1566" y="1839"/>
                    </a:lnTo>
                    <a:lnTo>
                      <a:pt x="1570" y="1831"/>
                    </a:lnTo>
                    <a:lnTo>
                      <a:pt x="1573" y="1831"/>
                    </a:lnTo>
                    <a:lnTo>
                      <a:pt x="1577" y="1821"/>
                    </a:lnTo>
                    <a:lnTo>
                      <a:pt x="1581" y="1823"/>
                    </a:lnTo>
                    <a:lnTo>
                      <a:pt x="1585" y="1821"/>
                    </a:lnTo>
                    <a:lnTo>
                      <a:pt x="1589" y="1815"/>
                    </a:lnTo>
                    <a:lnTo>
                      <a:pt x="1593" y="1811"/>
                    </a:lnTo>
                    <a:lnTo>
                      <a:pt x="1597" y="1809"/>
                    </a:lnTo>
                    <a:lnTo>
                      <a:pt x="1601" y="1805"/>
                    </a:lnTo>
                    <a:lnTo>
                      <a:pt x="1605" y="1807"/>
                    </a:lnTo>
                    <a:lnTo>
                      <a:pt x="1609" y="1799"/>
                    </a:lnTo>
                    <a:lnTo>
                      <a:pt x="1613" y="1797"/>
                    </a:lnTo>
                    <a:lnTo>
                      <a:pt x="1617" y="1791"/>
                    </a:lnTo>
                    <a:lnTo>
                      <a:pt x="1621" y="1789"/>
                    </a:lnTo>
                    <a:lnTo>
                      <a:pt x="1625" y="1778"/>
                    </a:lnTo>
                    <a:lnTo>
                      <a:pt x="1629" y="1787"/>
                    </a:lnTo>
                    <a:lnTo>
                      <a:pt x="1633" y="1774"/>
                    </a:lnTo>
                    <a:lnTo>
                      <a:pt x="1637" y="1774"/>
                    </a:lnTo>
                    <a:lnTo>
                      <a:pt x="1640" y="1772"/>
                    </a:lnTo>
                    <a:lnTo>
                      <a:pt x="1644" y="1762"/>
                    </a:lnTo>
                    <a:lnTo>
                      <a:pt x="1648" y="1764"/>
                    </a:lnTo>
                    <a:lnTo>
                      <a:pt x="1652" y="1752"/>
                    </a:lnTo>
                    <a:lnTo>
                      <a:pt x="1656" y="1754"/>
                    </a:lnTo>
                    <a:lnTo>
                      <a:pt x="1660" y="1754"/>
                    </a:lnTo>
                    <a:lnTo>
                      <a:pt x="1664" y="1742"/>
                    </a:lnTo>
                    <a:lnTo>
                      <a:pt x="1668" y="1740"/>
                    </a:lnTo>
                    <a:lnTo>
                      <a:pt x="1672" y="1740"/>
                    </a:lnTo>
                    <a:lnTo>
                      <a:pt x="1676" y="1732"/>
                    </a:lnTo>
                    <a:lnTo>
                      <a:pt x="1680" y="1730"/>
                    </a:lnTo>
                    <a:lnTo>
                      <a:pt x="1684" y="1718"/>
                    </a:lnTo>
                    <a:lnTo>
                      <a:pt x="1688" y="1724"/>
                    </a:lnTo>
                    <a:lnTo>
                      <a:pt x="1692" y="1716"/>
                    </a:lnTo>
                    <a:lnTo>
                      <a:pt x="1696" y="1711"/>
                    </a:lnTo>
                    <a:lnTo>
                      <a:pt x="1700" y="1711"/>
                    </a:lnTo>
                    <a:lnTo>
                      <a:pt x="1704" y="1699"/>
                    </a:lnTo>
                    <a:lnTo>
                      <a:pt x="1708" y="1705"/>
                    </a:lnTo>
                    <a:lnTo>
                      <a:pt x="1711" y="1691"/>
                    </a:lnTo>
                    <a:lnTo>
                      <a:pt x="1715" y="1689"/>
                    </a:lnTo>
                    <a:lnTo>
                      <a:pt x="1719" y="1685"/>
                    </a:lnTo>
                    <a:lnTo>
                      <a:pt x="1723" y="1681"/>
                    </a:lnTo>
                    <a:lnTo>
                      <a:pt x="1727" y="1675"/>
                    </a:lnTo>
                    <a:lnTo>
                      <a:pt x="1731" y="1669"/>
                    </a:lnTo>
                    <a:lnTo>
                      <a:pt x="1735" y="1667"/>
                    </a:lnTo>
                    <a:lnTo>
                      <a:pt x="1739" y="1661"/>
                    </a:lnTo>
                    <a:lnTo>
                      <a:pt x="1743" y="1653"/>
                    </a:lnTo>
                    <a:lnTo>
                      <a:pt x="1747" y="1651"/>
                    </a:lnTo>
                    <a:lnTo>
                      <a:pt x="1751" y="1646"/>
                    </a:lnTo>
                    <a:lnTo>
                      <a:pt x="1755" y="1640"/>
                    </a:lnTo>
                    <a:lnTo>
                      <a:pt x="1759" y="1636"/>
                    </a:lnTo>
                    <a:lnTo>
                      <a:pt x="1763" y="1630"/>
                    </a:lnTo>
                    <a:lnTo>
                      <a:pt x="1767" y="1626"/>
                    </a:lnTo>
                    <a:lnTo>
                      <a:pt x="1771" y="1622"/>
                    </a:lnTo>
                    <a:lnTo>
                      <a:pt x="1775" y="1612"/>
                    </a:lnTo>
                    <a:lnTo>
                      <a:pt x="1778" y="1610"/>
                    </a:lnTo>
                    <a:lnTo>
                      <a:pt x="1782" y="1604"/>
                    </a:lnTo>
                    <a:lnTo>
                      <a:pt x="1786" y="1594"/>
                    </a:lnTo>
                    <a:lnTo>
                      <a:pt x="1790" y="1596"/>
                    </a:lnTo>
                    <a:lnTo>
                      <a:pt x="1794" y="1592"/>
                    </a:lnTo>
                    <a:lnTo>
                      <a:pt x="1798" y="1579"/>
                    </a:lnTo>
                    <a:lnTo>
                      <a:pt x="1802" y="1577"/>
                    </a:lnTo>
                    <a:lnTo>
                      <a:pt x="1806" y="1575"/>
                    </a:lnTo>
                    <a:lnTo>
                      <a:pt x="1810" y="1567"/>
                    </a:lnTo>
                    <a:lnTo>
                      <a:pt x="1814" y="1561"/>
                    </a:lnTo>
                    <a:lnTo>
                      <a:pt x="1818" y="1561"/>
                    </a:lnTo>
                    <a:lnTo>
                      <a:pt x="1822" y="1553"/>
                    </a:lnTo>
                    <a:lnTo>
                      <a:pt x="1826" y="1549"/>
                    </a:lnTo>
                    <a:lnTo>
                      <a:pt x="1830" y="1541"/>
                    </a:lnTo>
                    <a:lnTo>
                      <a:pt x="1834" y="1533"/>
                    </a:lnTo>
                    <a:lnTo>
                      <a:pt x="1838" y="1531"/>
                    </a:lnTo>
                    <a:lnTo>
                      <a:pt x="1842" y="1521"/>
                    </a:lnTo>
                    <a:lnTo>
                      <a:pt x="1846" y="1515"/>
                    </a:lnTo>
                    <a:lnTo>
                      <a:pt x="1849" y="1515"/>
                    </a:lnTo>
                    <a:lnTo>
                      <a:pt x="1853" y="1510"/>
                    </a:lnTo>
                    <a:lnTo>
                      <a:pt x="1857" y="1500"/>
                    </a:lnTo>
                    <a:lnTo>
                      <a:pt x="1861" y="1492"/>
                    </a:lnTo>
                    <a:lnTo>
                      <a:pt x="1865" y="1486"/>
                    </a:lnTo>
                    <a:lnTo>
                      <a:pt x="1869" y="1484"/>
                    </a:lnTo>
                    <a:lnTo>
                      <a:pt x="1873" y="1482"/>
                    </a:lnTo>
                    <a:lnTo>
                      <a:pt x="1877" y="1468"/>
                    </a:lnTo>
                    <a:lnTo>
                      <a:pt x="1881" y="1466"/>
                    </a:lnTo>
                    <a:lnTo>
                      <a:pt x="1885" y="1464"/>
                    </a:lnTo>
                    <a:lnTo>
                      <a:pt x="1889" y="1456"/>
                    </a:lnTo>
                    <a:lnTo>
                      <a:pt x="1893" y="1448"/>
                    </a:lnTo>
                    <a:lnTo>
                      <a:pt x="1897" y="1443"/>
                    </a:lnTo>
                    <a:lnTo>
                      <a:pt x="1901" y="1439"/>
                    </a:lnTo>
                    <a:lnTo>
                      <a:pt x="1905" y="1437"/>
                    </a:lnTo>
                    <a:lnTo>
                      <a:pt x="1909" y="1429"/>
                    </a:lnTo>
                    <a:lnTo>
                      <a:pt x="1913" y="1417"/>
                    </a:lnTo>
                    <a:lnTo>
                      <a:pt x="1916" y="1417"/>
                    </a:lnTo>
                    <a:lnTo>
                      <a:pt x="1920" y="1411"/>
                    </a:lnTo>
                    <a:lnTo>
                      <a:pt x="1924" y="1405"/>
                    </a:lnTo>
                    <a:lnTo>
                      <a:pt x="1928" y="1395"/>
                    </a:lnTo>
                    <a:lnTo>
                      <a:pt x="1932" y="1395"/>
                    </a:lnTo>
                    <a:lnTo>
                      <a:pt x="1936" y="1385"/>
                    </a:lnTo>
                    <a:lnTo>
                      <a:pt x="1940" y="1381"/>
                    </a:lnTo>
                    <a:lnTo>
                      <a:pt x="1944" y="1381"/>
                    </a:lnTo>
                    <a:lnTo>
                      <a:pt x="1948" y="1372"/>
                    </a:lnTo>
                    <a:lnTo>
                      <a:pt x="1952" y="1366"/>
                    </a:lnTo>
                    <a:lnTo>
                      <a:pt x="1956" y="1356"/>
                    </a:lnTo>
                    <a:lnTo>
                      <a:pt x="1960" y="1350"/>
                    </a:lnTo>
                    <a:lnTo>
                      <a:pt x="1964" y="1342"/>
                    </a:lnTo>
                    <a:lnTo>
                      <a:pt x="1968" y="1336"/>
                    </a:lnTo>
                    <a:lnTo>
                      <a:pt x="1972" y="1338"/>
                    </a:lnTo>
                    <a:lnTo>
                      <a:pt x="1976" y="1330"/>
                    </a:lnTo>
                    <a:lnTo>
                      <a:pt x="1980" y="1320"/>
                    </a:lnTo>
                    <a:lnTo>
                      <a:pt x="1983" y="1322"/>
                    </a:lnTo>
                    <a:lnTo>
                      <a:pt x="1987" y="1311"/>
                    </a:lnTo>
                    <a:lnTo>
                      <a:pt x="1991" y="1303"/>
                    </a:lnTo>
                    <a:lnTo>
                      <a:pt x="1995" y="1295"/>
                    </a:lnTo>
                    <a:lnTo>
                      <a:pt x="1999" y="1287"/>
                    </a:lnTo>
                    <a:lnTo>
                      <a:pt x="2003" y="1287"/>
                    </a:lnTo>
                    <a:lnTo>
                      <a:pt x="2007" y="1283"/>
                    </a:lnTo>
                    <a:lnTo>
                      <a:pt x="2011" y="1279"/>
                    </a:lnTo>
                    <a:lnTo>
                      <a:pt x="2015" y="1265"/>
                    </a:lnTo>
                    <a:lnTo>
                      <a:pt x="2019" y="1267"/>
                    </a:lnTo>
                    <a:lnTo>
                      <a:pt x="2023" y="1257"/>
                    </a:lnTo>
                    <a:lnTo>
                      <a:pt x="2027" y="1247"/>
                    </a:lnTo>
                    <a:lnTo>
                      <a:pt x="2031" y="1242"/>
                    </a:lnTo>
                    <a:lnTo>
                      <a:pt x="2035" y="1234"/>
                    </a:lnTo>
                    <a:lnTo>
                      <a:pt x="2039" y="1228"/>
                    </a:lnTo>
                    <a:lnTo>
                      <a:pt x="2043" y="1224"/>
                    </a:lnTo>
                    <a:lnTo>
                      <a:pt x="2047" y="1220"/>
                    </a:lnTo>
                    <a:lnTo>
                      <a:pt x="2051" y="1212"/>
                    </a:lnTo>
                    <a:lnTo>
                      <a:pt x="2054" y="1206"/>
                    </a:lnTo>
                    <a:lnTo>
                      <a:pt x="2058" y="1204"/>
                    </a:lnTo>
                    <a:lnTo>
                      <a:pt x="2062" y="1192"/>
                    </a:lnTo>
                    <a:lnTo>
                      <a:pt x="2066" y="1186"/>
                    </a:lnTo>
                    <a:lnTo>
                      <a:pt x="2070" y="1180"/>
                    </a:lnTo>
                    <a:lnTo>
                      <a:pt x="2074" y="1177"/>
                    </a:lnTo>
                    <a:lnTo>
                      <a:pt x="2078" y="1169"/>
                    </a:lnTo>
                    <a:lnTo>
                      <a:pt x="2082" y="1165"/>
                    </a:lnTo>
                    <a:lnTo>
                      <a:pt x="2086" y="1149"/>
                    </a:lnTo>
                    <a:lnTo>
                      <a:pt x="2090" y="1153"/>
                    </a:lnTo>
                    <a:lnTo>
                      <a:pt x="2094" y="1145"/>
                    </a:lnTo>
                    <a:lnTo>
                      <a:pt x="2098" y="1141"/>
                    </a:lnTo>
                    <a:lnTo>
                      <a:pt x="2102" y="1125"/>
                    </a:lnTo>
                    <a:lnTo>
                      <a:pt x="2106" y="1131"/>
                    </a:lnTo>
                    <a:lnTo>
                      <a:pt x="2110" y="1123"/>
                    </a:lnTo>
                    <a:lnTo>
                      <a:pt x="2114" y="1117"/>
                    </a:lnTo>
                    <a:lnTo>
                      <a:pt x="2118" y="1113"/>
                    </a:lnTo>
                    <a:lnTo>
                      <a:pt x="2121" y="1108"/>
                    </a:lnTo>
                    <a:lnTo>
                      <a:pt x="2125" y="1096"/>
                    </a:lnTo>
                    <a:lnTo>
                      <a:pt x="2129" y="1094"/>
                    </a:lnTo>
                    <a:lnTo>
                      <a:pt x="2133" y="1088"/>
                    </a:lnTo>
                    <a:lnTo>
                      <a:pt x="2137" y="1078"/>
                    </a:lnTo>
                    <a:lnTo>
                      <a:pt x="2141" y="1076"/>
                    </a:lnTo>
                    <a:lnTo>
                      <a:pt x="2145" y="1072"/>
                    </a:lnTo>
                    <a:lnTo>
                      <a:pt x="2149" y="1060"/>
                    </a:lnTo>
                    <a:lnTo>
                      <a:pt x="2153" y="1058"/>
                    </a:lnTo>
                    <a:lnTo>
                      <a:pt x="2157" y="1054"/>
                    </a:lnTo>
                    <a:lnTo>
                      <a:pt x="2161" y="1048"/>
                    </a:lnTo>
                    <a:lnTo>
                      <a:pt x="2165" y="1037"/>
                    </a:lnTo>
                    <a:lnTo>
                      <a:pt x="2169" y="1035"/>
                    </a:lnTo>
                    <a:lnTo>
                      <a:pt x="2173" y="1025"/>
                    </a:lnTo>
                    <a:lnTo>
                      <a:pt x="2177" y="1017"/>
                    </a:lnTo>
                    <a:lnTo>
                      <a:pt x="2181" y="1013"/>
                    </a:lnTo>
                    <a:lnTo>
                      <a:pt x="2185" y="1005"/>
                    </a:lnTo>
                    <a:lnTo>
                      <a:pt x="2188" y="1009"/>
                    </a:lnTo>
                    <a:lnTo>
                      <a:pt x="2192" y="999"/>
                    </a:lnTo>
                    <a:lnTo>
                      <a:pt x="2196" y="997"/>
                    </a:lnTo>
                    <a:lnTo>
                      <a:pt x="2200" y="985"/>
                    </a:lnTo>
                    <a:lnTo>
                      <a:pt x="2204" y="981"/>
                    </a:lnTo>
                    <a:lnTo>
                      <a:pt x="2208" y="979"/>
                    </a:lnTo>
                    <a:lnTo>
                      <a:pt x="2212" y="962"/>
                    </a:lnTo>
                    <a:lnTo>
                      <a:pt x="2216" y="958"/>
                    </a:lnTo>
                    <a:lnTo>
                      <a:pt x="2220" y="958"/>
                    </a:lnTo>
                    <a:lnTo>
                      <a:pt x="2224" y="948"/>
                    </a:lnTo>
                    <a:lnTo>
                      <a:pt x="2228" y="936"/>
                    </a:lnTo>
                    <a:lnTo>
                      <a:pt x="2232" y="940"/>
                    </a:lnTo>
                    <a:lnTo>
                      <a:pt x="2236" y="926"/>
                    </a:lnTo>
                    <a:lnTo>
                      <a:pt x="2240" y="928"/>
                    </a:lnTo>
                    <a:lnTo>
                      <a:pt x="2244" y="918"/>
                    </a:lnTo>
                    <a:lnTo>
                      <a:pt x="2248" y="918"/>
                    </a:lnTo>
                    <a:lnTo>
                      <a:pt x="2252" y="914"/>
                    </a:lnTo>
                    <a:lnTo>
                      <a:pt x="2256" y="903"/>
                    </a:lnTo>
                    <a:lnTo>
                      <a:pt x="2259" y="901"/>
                    </a:lnTo>
                    <a:lnTo>
                      <a:pt x="2263" y="887"/>
                    </a:lnTo>
                    <a:lnTo>
                      <a:pt x="2267" y="885"/>
                    </a:lnTo>
                    <a:lnTo>
                      <a:pt x="2271" y="881"/>
                    </a:lnTo>
                    <a:lnTo>
                      <a:pt x="2275" y="875"/>
                    </a:lnTo>
                    <a:lnTo>
                      <a:pt x="2279" y="875"/>
                    </a:lnTo>
                    <a:lnTo>
                      <a:pt x="2283" y="861"/>
                    </a:lnTo>
                    <a:lnTo>
                      <a:pt x="2287" y="859"/>
                    </a:lnTo>
                    <a:lnTo>
                      <a:pt x="2291" y="857"/>
                    </a:lnTo>
                    <a:lnTo>
                      <a:pt x="2295" y="849"/>
                    </a:lnTo>
                    <a:lnTo>
                      <a:pt x="2299" y="842"/>
                    </a:lnTo>
                    <a:lnTo>
                      <a:pt x="2303" y="840"/>
                    </a:lnTo>
                    <a:lnTo>
                      <a:pt x="2307" y="832"/>
                    </a:lnTo>
                    <a:lnTo>
                      <a:pt x="2311" y="830"/>
                    </a:lnTo>
                    <a:lnTo>
                      <a:pt x="2315" y="818"/>
                    </a:lnTo>
                    <a:lnTo>
                      <a:pt x="2319" y="818"/>
                    </a:lnTo>
                    <a:lnTo>
                      <a:pt x="2323" y="806"/>
                    </a:lnTo>
                    <a:lnTo>
                      <a:pt x="2326" y="806"/>
                    </a:lnTo>
                    <a:lnTo>
                      <a:pt x="2330" y="800"/>
                    </a:lnTo>
                    <a:lnTo>
                      <a:pt x="2334" y="798"/>
                    </a:lnTo>
                    <a:lnTo>
                      <a:pt x="2338" y="786"/>
                    </a:lnTo>
                    <a:lnTo>
                      <a:pt x="2342" y="782"/>
                    </a:lnTo>
                    <a:lnTo>
                      <a:pt x="2346" y="780"/>
                    </a:lnTo>
                    <a:lnTo>
                      <a:pt x="2350" y="771"/>
                    </a:lnTo>
                    <a:lnTo>
                      <a:pt x="2354" y="773"/>
                    </a:lnTo>
                    <a:lnTo>
                      <a:pt x="2358" y="755"/>
                    </a:lnTo>
                    <a:lnTo>
                      <a:pt x="2362" y="759"/>
                    </a:lnTo>
                    <a:lnTo>
                      <a:pt x="2366" y="747"/>
                    </a:lnTo>
                    <a:lnTo>
                      <a:pt x="2370" y="747"/>
                    </a:lnTo>
                    <a:lnTo>
                      <a:pt x="2374" y="739"/>
                    </a:lnTo>
                    <a:lnTo>
                      <a:pt x="2378" y="733"/>
                    </a:lnTo>
                    <a:lnTo>
                      <a:pt x="2382" y="733"/>
                    </a:lnTo>
                    <a:lnTo>
                      <a:pt x="2386" y="729"/>
                    </a:lnTo>
                    <a:lnTo>
                      <a:pt x="2390" y="721"/>
                    </a:lnTo>
                    <a:lnTo>
                      <a:pt x="2394" y="719"/>
                    </a:lnTo>
                    <a:lnTo>
                      <a:pt x="2397" y="715"/>
                    </a:lnTo>
                    <a:lnTo>
                      <a:pt x="2401" y="702"/>
                    </a:lnTo>
                    <a:lnTo>
                      <a:pt x="2405" y="698"/>
                    </a:lnTo>
                    <a:lnTo>
                      <a:pt x="2409" y="690"/>
                    </a:lnTo>
                    <a:lnTo>
                      <a:pt x="2413" y="688"/>
                    </a:lnTo>
                    <a:lnTo>
                      <a:pt x="2417" y="682"/>
                    </a:lnTo>
                    <a:lnTo>
                      <a:pt x="2421" y="680"/>
                    </a:lnTo>
                    <a:lnTo>
                      <a:pt x="2425" y="674"/>
                    </a:lnTo>
                    <a:lnTo>
                      <a:pt x="2429" y="672"/>
                    </a:lnTo>
                    <a:lnTo>
                      <a:pt x="2433" y="660"/>
                    </a:lnTo>
                    <a:lnTo>
                      <a:pt x="2437" y="660"/>
                    </a:lnTo>
                    <a:lnTo>
                      <a:pt x="2441" y="652"/>
                    </a:lnTo>
                    <a:lnTo>
                      <a:pt x="2445" y="648"/>
                    </a:lnTo>
                    <a:lnTo>
                      <a:pt x="2449" y="650"/>
                    </a:lnTo>
                    <a:lnTo>
                      <a:pt x="2453" y="643"/>
                    </a:lnTo>
                    <a:lnTo>
                      <a:pt x="2457" y="635"/>
                    </a:lnTo>
                    <a:lnTo>
                      <a:pt x="2461" y="633"/>
                    </a:lnTo>
                    <a:lnTo>
                      <a:pt x="2464" y="627"/>
                    </a:lnTo>
                    <a:lnTo>
                      <a:pt x="2468" y="623"/>
                    </a:lnTo>
                    <a:lnTo>
                      <a:pt x="2472" y="611"/>
                    </a:lnTo>
                    <a:lnTo>
                      <a:pt x="2476" y="607"/>
                    </a:lnTo>
                    <a:lnTo>
                      <a:pt x="2480" y="611"/>
                    </a:lnTo>
                    <a:lnTo>
                      <a:pt x="2484" y="599"/>
                    </a:lnTo>
                    <a:lnTo>
                      <a:pt x="2488" y="593"/>
                    </a:lnTo>
                    <a:lnTo>
                      <a:pt x="2492" y="593"/>
                    </a:lnTo>
                    <a:lnTo>
                      <a:pt x="2496" y="591"/>
                    </a:lnTo>
                    <a:lnTo>
                      <a:pt x="2500" y="581"/>
                    </a:lnTo>
                    <a:lnTo>
                      <a:pt x="2504" y="579"/>
                    </a:lnTo>
                    <a:lnTo>
                      <a:pt x="2508" y="579"/>
                    </a:lnTo>
                    <a:lnTo>
                      <a:pt x="2512" y="568"/>
                    </a:lnTo>
                    <a:lnTo>
                      <a:pt x="2516" y="570"/>
                    </a:lnTo>
                    <a:lnTo>
                      <a:pt x="2520" y="560"/>
                    </a:lnTo>
                    <a:lnTo>
                      <a:pt x="2524" y="558"/>
                    </a:lnTo>
                    <a:lnTo>
                      <a:pt x="2528" y="550"/>
                    </a:lnTo>
                    <a:lnTo>
                      <a:pt x="2531" y="550"/>
                    </a:lnTo>
                    <a:lnTo>
                      <a:pt x="2535" y="542"/>
                    </a:lnTo>
                    <a:lnTo>
                      <a:pt x="2539" y="542"/>
                    </a:lnTo>
                    <a:lnTo>
                      <a:pt x="2543" y="536"/>
                    </a:lnTo>
                    <a:lnTo>
                      <a:pt x="2547" y="532"/>
                    </a:lnTo>
                    <a:lnTo>
                      <a:pt x="2551" y="524"/>
                    </a:lnTo>
                    <a:lnTo>
                      <a:pt x="2555" y="524"/>
                    </a:lnTo>
                    <a:lnTo>
                      <a:pt x="2559" y="526"/>
                    </a:lnTo>
                    <a:lnTo>
                      <a:pt x="2563" y="518"/>
                    </a:lnTo>
                    <a:lnTo>
                      <a:pt x="2567" y="514"/>
                    </a:lnTo>
                    <a:lnTo>
                      <a:pt x="2571" y="505"/>
                    </a:lnTo>
                    <a:lnTo>
                      <a:pt x="2575" y="497"/>
                    </a:lnTo>
                    <a:lnTo>
                      <a:pt x="2579" y="491"/>
                    </a:lnTo>
                    <a:lnTo>
                      <a:pt x="2583" y="495"/>
                    </a:lnTo>
                    <a:lnTo>
                      <a:pt x="2587" y="489"/>
                    </a:lnTo>
                    <a:lnTo>
                      <a:pt x="2591" y="491"/>
                    </a:lnTo>
                    <a:lnTo>
                      <a:pt x="2595" y="479"/>
                    </a:lnTo>
                    <a:lnTo>
                      <a:pt x="2599" y="473"/>
                    </a:lnTo>
                    <a:lnTo>
                      <a:pt x="2602" y="471"/>
                    </a:lnTo>
                    <a:lnTo>
                      <a:pt x="2606" y="467"/>
                    </a:lnTo>
                    <a:lnTo>
                      <a:pt x="2610" y="465"/>
                    </a:lnTo>
                    <a:lnTo>
                      <a:pt x="2614" y="465"/>
                    </a:lnTo>
                    <a:lnTo>
                      <a:pt x="2618" y="457"/>
                    </a:lnTo>
                    <a:lnTo>
                      <a:pt x="2622" y="449"/>
                    </a:lnTo>
                    <a:lnTo>
                      <a:pt x="2626" y="440"/>
                    </a:lnTo>
                    <a:lnTo>
                      <a:pt x="2630" y="442"/>
                    </a:lnTo>
                    <a:lnTo>
                      <a:pt x="2634" y="438"/>
                    </a:lnTo>
                    <a:lnTo>
                      <a:pt x="2638" y="438"/>
                    </a:lnTo>
                    <a:lnTo>
                      <a:pt x="2642" y="430"/>
                    </a:lnTo>
                    <a:lnTo>
                      <a:pt x="2646" y="430"/>
                    </a:lnTo>
                    <a:lnTo>
                      <a:pt x="2650" y="420"/>
                    </a:lnTo>
                    <a:lnTo>
                      <a:pt x="2654" y="422"/>
                    </a:lnTo>
                    <a:lnTo>
                      <a:pt x="2658" y="422"/>
                    </a:lnTo>
                    <a:lnTo>
                      <a:pt x="2662" y="412"/>
                    </a:lnTo>
                    <a:lnTo>
                      <a:pt x="2666" y="406"/>
                    </a:lnTo>
                    <a:lnTo>
                      <a:pt x="2669" y="402"/>
                    </a:lnTo>
                    <a:lnTo>
                      <a:pt x="2673" y="400"/>
                    </a:lnTo>
                    <a:lnTo>
                      <a:pt x="2677" y="400"/>
                    </a:lnTo>
                    <a:lnTo>
                      <a:pt x="2681" y="392"/>
                    </a:lnTo>
                    <a:lnTo>
                      <a:pt x="2685" y="386"/>
                    </a:lnTo>
                    <a:lnTo>
                      <a:pt x="2689" y="386"/>
                    </a:lnTo>
                    <a:lnTo>
                      <a:pt x="2693" y="382"/>
                    </a:lnTo>
                    <a:lnTo>
                      <a:pt x="2697" y="382"/>
                    </a:lnTo>
                    <a:lnTo>
                      <a:pt x="2701" y="378"/>
                    </a:lnTo>
                    <a:lnTo>
                      <a:pt x="2705" y="373"/>
                    </a:lnTo>
                    <a:lnTo>
                      <a:pt x="2709" y="371"/>
                    </a:lnTo>
                    <a:lnTo>
                      <a:pt x="2713" y="365"/>
                    </a:lnTo>
                    <a:lnTo>
                      <a:pt x="2717" y="365"/>
                    </a:lnTo>
                    <a:lnTo>
                      <a:pt x="2721" y="353"/>
                    </a:lnTo>
                    <a:lnTo>
                      <a:pt x="2725" y="357"/>
                    </a:lnTo>
                    <a:lnTo>
                      <a:pt x="2729" y="351"/>
                    </a:lnTo>
                    <a:lnTo>
                      <a:pt x="2733" y="347"/>
                    </a:lnTo>
                    <a:lnTo>
                      <a:pt x="2736" y="345"/>
                    </a:lnTo>
                    <a:lnTo>
                      <a:pt x="2740" y="341"/>
                    </a:lnTo>
                    <a:lnTo>
                      <a:pt x="2744" y="341"/>
                    </a:lnTo>
                    <a:lnTo>
                      <a:pt x="2748" y="333"/>
                    </a:lnTo>
                    <a:lnTo>
                      <a:pt x="2752" y="335"/>
                    </a:lnTo>
                    <a:lnTo>
                      <a:pt x="2756" y="327"/>
                    </a:lnTo>
                    <a:lnTo>
                      <a:pt x="2760" y="323"/>
                    </a:lnTo>
                    <a:lnTo>
                      <a:pt x="2764" y="327"/>
                    </a:lnTo>
                    <a:lnTo>
                      <a:pt x="2768" y="323"/>
                    </a:lnTo>
                    <a:lnTo>
                      <a:pt x="2772" y="323"/>
                    </a:lnTo>
                    <a:lnTo>
                      <a:pt x="2776" y="313"/>
                    </a:lnTo>
                    <a:lnTo>
                      <a:pt x="2780" y="313"/>
                    </a:lnTo>
                    <a:lnTo>
                      <a:pt x="2784" y="317"/>
                    </a:lnTo>
                    <a:lnTo>
                      <a:pt x="2788" y="304"/>
                    </a:lnTo>
                    <a:lnTo>
                      <a:pt x="2792" y="302"/>
                    </a:lnTo>
                    <a:lnTo>
                      <a:pt x="2796" y="300"/>
                    </a:lnTo>
                    <a:lnTo>
                      <a:pt x="2800" y="296"/>
                    </a:lnTo>
                    <a:lnTo>
                      <a:pt x="2804" y="294"/>
                    </a:lnTo>
                    <a:lnTo>
                      <a:pt x="2807" y="292"/>
                    </a:lnTo>
                    <a:lnTo>
                      <a:pt x="2811" y="288"/>
                    </a:lnTo>
                    <a:lnTo>
                      <a:pt x="2815" y="288"/>
                    </a:lnTo>
                    <a:lnTo>
                      <a:pt x="2819" y="284"/>
                    </a:lnTo>
                    <a:lnTo>
                      <a:pt x="2823" y="274"/>
                    </a:lnTo>
                    <a:lnTo>
                      <a:pt x="2827" y="280"/>
                    </a:lnTo>
                    <a:lnTo>
                      <a:pt x="2831" y="276"/>
                    </a:lnTo>
                    <a:lnTo>
                      <a:pt x="2835" y="274"/>
                    </a:lnTo>
                    <a:lnTo>
                      <a:pt x="2839" y="266"/>
                    </a:lnTo>
                    <a:lnTo>
                      <a:pt x="2843" y="266"/>
                    </a:lnTo>
                    <a:lnTo>
                      <a:pt x="2847" y="264"/>
                    </a:lnTo>
                    <a:lnTo>
                      <a:pt x="2851" y="254"/>
                    </a:lnTo>
                    <a:lnTo>
                      <a:pt x="2855" y="262"/>
                    </a:lnTo>
                    <a:lnTo>
                      <a:pt x="2859" y="256"/>
                    </a:lnTo>
                    <a:lnTo>
                      <a:pt x="2863" y="250"/>
                    </a:lnTo>
                    <a:lnTo>
                      <a:pt x="2867" y="252"/>
                    </a:lnTo>
                    <a:lnTo>
                      <a:pt x="2871" y="250"/>
                    </a:lnTo>
                    <a:lnTo>
                      <a:pt x="2874" y="244"/>
                    </a:lnTo>
                    <a:lnTo>
                      <a:pt x="2878" y="239"/>
                    </a:lnTo>
                    <a:lnTo>
                      <a:pt x="2882" y="233"/>
                    </a:lnTo>
                    <a:lnTo>
                      <a:pt x="2886" y="235"/>
                    </a:lnTo>
                    <a:lnTo>
                      <a:pt x="2890" y="235"/>
                    </a:lnTo>
                    <a:lnTo>
                      <a:pt x="2894" y="225"/>
                    </a:lnTo>
                    <a:lnTo>
                      <a:pt x="2898" y="227"/>
                    </a:lnTo>
                    <a:lnTo>
                      <a:pt x="2902" y="223"/>
                    </a:lnTo>
                    <a:lnTo>
                      <a:pt x="2906" y="227"/>
                    </a:lnTo>
                    <a:lnTo>
                      <a:pt x="2910" y="219"/>
                    </a:lnTo>
                    <a:lnTo>
                      <a:pt x="2914" y="219"/>
                    </a:lnTo>
                    <a:lnTo>
                      <a:pt x="2918" y="209"/>
                    </a:lnTo>
                    <a:lnTo>
                      <a:pt x="2922" y="209"/>
                    </a:lnTo>
                    <a:lnTo>
                      <a:pt x="2926" y="209"/>
                    </a:lnTo>
                    <a:lnTo>
                      <a:pt x="2930" y="211"/>
                    </a:lnTo>
                    <a:lnTo>
                      <a:pt x="2934" y="199"/>
                    </a:lnTo>
                    <a:lnTo>
                      <a:pt x="2938" y="199"/>
                    </a:lnTo>
                    <a:lnTo>
                      <a:pt x="2942" y="19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4" name="Line 4896"/>
              <p:cNvSpPr>
                <a:spLocks noChangeShapeType="1"/>
              </p:cNvSpPr>
              <p:nvPr/>
            </p:nvSpPr>
            <p:spPr bwMode="auto">
              <a:xfrm flipV="1">
                <a:off x="31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5" name="Line 4897"/>
              <p:cNvSpPr>
                <a:spLocks noChangeShapeType="1"/>
              </p:cNvSpPr>
              <p:nvPr/>
            </p:nvSpPr>
            <p:spPr bwMode="auto">
              <a:xfrm>
                <a:off x="31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6" name="Line 4898"/>
              <p:cNvSpPr>
                <a:spLocks noChangeShapeType="1"/>
              </p:cNvSpPr>
              <p:nvPr/>
            </p:nvSpPr>
            <p:spPr bwMode="auto">
              <a:xfrm flipV="1">
                <a:off x="3119" y="2013"/>
                <a:ext cx="2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7" name="Freeform 4899"/>
              <p:cNvSpPr>
                <a:spLocks/>
              </p:cNvSpPr>
              <p:nvPr/>
            </p:nvSpPr>
            <p:spPr bwMode="auto">
              <a:xfrm flipV="1">
                <a:off x="3121" y="909"/>
                <a:ext cx="1692" cy="1107"/>
              </a:xfrm>
              <a:custGeom>
                <a:avLst/>
                <a:gdLst/>
                <a:ahLst/>
                <a:cxnLst>
                  <a:cxn ang="0">
                    <a:pos x="44" y="10"/>
                  </a:cxn>
                  <a:cxn ang="0">
                    <a:pos x="91" y="30"/>
                  </a:cxn>
                  <a:cxn ang="0">
                    <a:pos x="138" y="55"/>
                  </a:cxn>
                  <a:cxn ang="0">
                    <a:pos x="186" y="94"/>
                  </a:cxn>
                  <a:cxn ang="0">
                    <a:pos x="233" y="137"/>
                  </a:cxn>
                  <a:cxn ang="0">
                    <a:pos x="280" y="186"/>
                  </a:cxn>
                  <a:cxn ang="0">
                    <a:pos x="328" y="252"/>
                  </a:cxn>
                  <a:cxn ang="0">
                    <a:pos x="375" y="323"/>
                  </a:cxn>
                  <a:cxn ang="0">
                    <a:pos x="422" y="403"/>
                  </a:cxn>
                  <a:cxn ang="0">
                    <a:pos x="470" y="498"/>
                  </a:cxn>
                  <a:cxn ang="0">
                    <a:pos x="517" y="590"/>
                  </a:cxn>
                  <a:cxn ang="0">
                    <a:pos x="564" y="692"/>
                  </a:cxn>
                  <a:cxn ang="0">
                    <a:pos x="611" y="797"/>
                  </a:cxn>
                  <a:cxn ang="0">
                    <a:pos x="659" y="908"/>
                  </a:cxn>
                  <a:cxn ang="0">
                    <a:pos x="706" y="1014"/>
                  </a:cxn>
                  <a:cxn ang="0">
                    <a:pos x="753" y="1123"/>
                  </a:cxn>
                  <a:cxn ang="0">
                    <a:pos x="801" y="1223"/>
                  </a:cxn>
                  <a:cxn ang="0">
                    <a:pos x="848" y="1330"/>
                  </a:cxn>
                  <a:cxn ang="0">
                    <a:pos x="895" y="1426"/>
                  </a:cxn>
                  <a:cxn ang="0">
                    <a:pos x="943" y="1514"/>
                  </a:cxn>
                  <a:cxn ang="0">
                    <a:pos x="990" y="1600"/>
                  </a:cxn>
                  <a:cxn ang="0">
                    <a:pos x="1037" y="1676"/>
                  </a:cxn>
                  <a:cxn ang="0">
                    <a:pos x="1085" y="1738"/>
                  </a:cxn>
                  <a:cxn ang="0">
                    <a:pos x="1132" y="1795"/>
                  </a:cxn>
                  <a:cxn ang="0">
                    <a:pos x="1179" y="1844"/>
                  </a:cxn>
                  <a:cxn ang="0">
                    <a:pos x="1226" y="1875"/>
                  </a:cxn>
                  <a:cxn ang="0">
                    <a:pos x="1274" y="1896"/>
                  </a:cxn>
                  <a:cxn ang="0">
                    <a:pos x="1321" y="1912"/>
                  </a:cxn>
                  <a:cxn ang="0">
                    <a:pos x="1368" y="1922"/>
                  </a:cxn>
                  <a:cxn ang="0">
                    <a:pos x="1416" y="1920"/>
                  </a:cxn>
                  <a:cxn ang="0">
                    <a:pos x="1463" y="1896"/>
                  </a:cxn>
                  <a:cxn ang="0">
                    <a:pos x="1510" y="1877"/>
                  </a:cxn>
                  <a:cxn ang="0">
                    <a:pos x="1558" y="1842"/>
                  </a:cxn>
                  <a:cxn ang="0">
                    <a:pos x="1605" y="1807"/>
                  </a:cxn>
                  <a:cxn ang="0">
                    <a:pos x="1652" y="1758"/>
                  </a:cxn>
                  <a:cxn ang="0">
                    <a:pos x="1700" y="1709"/>
                  </a:cxn>
                  <a:cxn ang="0">
                    <a:pos x="1747" y="1656"/>
                  </a:cxn>
                  <a:cxn ang="0">
                    <a:pos x="1794" y="1590"/>
                  </a:cxn>
                  <a:cxn ang="0">
                    <a:pos x="1842" y="1521"/>
                  </a:cxn>
                  <a:cxn ang="0">
                    <a:pos x="1889" y="1461"/>
                  </a:cxn>
                  <a:cxn ang="0">
                    <a:pos x="1936" y="1385"/>
                  </a:cxn>
                  <a:cxn ang="0">
                    <a:pos x="1983" y="1316"/>
                  </a:cxn>
                  <a:cxn ang="0">
                    <a:pos x="2031" y="1244"/>
                  </a:cxn>
                  <a:cxn ang="0">
                    <a:pos x="2078" y="1172"/>
                  </a:cxn>
                  <a:cxn ang="0">
                    <a:pos x="2125" y="1100"/>
                  </a:cxn>
                  <a:cxn ang="0">
                    <a:pos x="2173" y="1033"/>
                  </a:cxn>
                  <a:cxn ang="0">
                    <a:pos x="2220" y="959"/>
                  </a:cxn>
                  <a:cxn ang="0">
                    <a:pos x="2267" y="889"/>
                  </a:cxn>
                  <a:cxn ang="0">
                    <a:pos x="2315" y="820"/>
                  </a:cxn>
                  <a:cxn ang="0">
                    <a:pos x="2362" y="758"/>
                  </a:cxn>
                  <a:cxn ang="0">
                    <a:pos x="2409" y="692"/>
                  </a:cxn>
                  <a:cxn ang="0">
                    <a:pos x="2457" y="641"/>
                  </a:cxn>
                  <a:cxn ang="0">
                    <a:pos x="2504" y="576"/>
                  </a:cxn>
                  <a:cxn ang="0">
                    <a:pos x="2551" y="526"/>
                  </a:cxn>
                  <a:cxn ang="0">
                    <a:pos x="2598" y="477"/>
                  </a:cxn>
                  <a:cxn ang="0">
                    <a:pos x="2646" y="428"/>
                  </a:cxn>
                  <a:cxn ang="0">
                    <a:pos x="2693" y="385"/>
                  </a:cxn>
                  <a:cxn ang="0">
                    <a:pos x="2740" y="350"/>
                  </a:cxn>
                  <a:cxn ang="0">
                    <a:pos x="2788" y="307"/>
                  </a:cxn>
                  <a:cxn ang="0">
                    <a:pos x="2835" y="268"/>
                  </a:cxn>
                  <a:cxn ang="0">
                    <a:pos x="2882" y="240"/>
                  </a:cxn>
                  <a:cxn ang="0">
                    <a:pos x="2930" y="207"/>
                  </a:cxn>
                </a:cxnLst>
                <a:rect l="0" t="0" r="r" b="b"/>
                <a:pathLst>
                  <a:path w="2938" h="1922">
                    <a:moveTo>
                      <a:pt x="0" y="6"/>
                    </a:moveTo>
                    <a:lnTo>
                      <a:pt x="4" y="4"/>
                    </a:lnTo>
                    <a:lnTo>
                      <a:pt x="8" y="0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4"/>
                    </a:lnTo>
                    <a:lnTo>
                      <a:pt x="28" y="6"/>
                    </a:lnTo>
                    <a:lnTo>
                      <a:pt x="32" y="12"/>
                    </a:lnTo>
                    <a:lnTo>
                      <a:pt x="36" y="10"/>
                    </a:lnTo>
                    <a:lnTo>
                      <a:pt x="40" y="10"/>
                    </a:lnTo>
                    <a:lnTo>
                      <a:pt x="44" y="10"/>
                    </a:lnTo>
                    <a:lnTo>
                      <a:pt x="48" y="16"/>
                    </a:lnTo>
                    <a:lnTo>
                      <a:pt x="52" y="12"/>
                    </a:lnTo>
                    <a:lnTo>
                      <a:pt x="56" y="12"/>
                    </a:lnTo>
                    <a:lnTo>
                      <a:pt x="60" y="12"/>
                    </a:lnTo>
                    <a:lnTo>
                      <a:pt x="63" y="20"/>
                    </a:lnTo>
                    <a:lnTo>
                      <a:pt x="67" y="16"/>
                    </a:lnTo>
                    <a:lnTo>
                      <a:pt x="71" y="22"/>
                    </a:lnTo>
                    <a:lnTo>
                      <a:pt x="75" y="16"/>
                    </a:lnTo>
                    <a:lnTo>
                      <a:pt x="79" y="20"/>
                    </a:lnTo>
                    <a:lnTo>
                      <a:pt x="83" y="26"/>
                    </a:lnTo>
                    <a:lnTo>
                      <a:pt x="87" y="28"/>
                    </a:lnTo>
                    <a:lnTo>
                      <a:pt x="91" y="30"/>
                    </a:lnTo>
                    <a:lnTo>
                      <a:pt x="95" y="30"/>
                    </a:lnTo>
                    <a:lnTo>
                      <a:pt x="99" y="34"/>
                    </a:lnTo>
                    <a:lnTo>
                      <a:pt x="103" y="35"/>
                    </a:lnTo>
                    <a:lnTo>
                      <a:pt x="107" y="37"/>
                    </a:lnTo>
                    <a:lnTo>
                      <a:pt x="111" y="35"/>
                    </a:lnTo>
                    <a:lnTo>
                      <a:pt x="115" y="43"/>
                    </a:lnTo>
                    <a:lnTo>
                      <a:pt x="119" y="43"/>
                    </a:lnTo>
                    <a:lnTo>
                      <a:pt x="123" y="41"/>
                    </a:lnTo>
                    <a:lnTo>
                      <a:pt x="127" y="47"/>
                    </a:lnTo>
                    <a:lnTo>
                      <a:pt x="130" y="49"/>
                    </a:lnTo>
                    <a:lnTo>
                      <a:pt x="134" y="57"/>
                    </a:lnTo>
                    <a:lnTo>
                      <a:pt x="138" y="55"/>
                    </a:lnTo>
                    <a:lnTo>
                      <a:pt x="142" y="59"/>
                    </a:lnTo>
                    <a:lnTo>
                      <a:pt x="146" y="59"/>
                    </a:lnTo>
                    <a:lnTo>
                      <a:pt x="150" y="63"/>
                    </a:lnTo>
                    <a:lnTo>
                      <a:pt x="154" y="71"/>
                    </a:lnTo>
                    <a:lnTo>
                      <a:pt x="158" y="73"/>
                    </a:lnTo>
                    <a:lnTo>
                      <a:pt x="162" y="73"/>
                    </a:lnTo>
                    <a:lnTo>
                      <a:pt x="166" y="78"/>
                    </a:lnTo>
                    <a:lnTo>
                      <a:pt x="170" y="84"/>
                    </a:lnTo>
                    <a:lnTo>
                      <a:pt x="174" y="78"/>
                    </a:lnTo>
                    <a:lnTo>
                      <a:pt x="178" y="86"/>
                    </a:lnTo>
                    <a:lnTo>
                      <a:pt x="182" y="86"/>
                    </a:lnTo>
                    <a:lnTo>
                      <a:pt x="186" y="94"/>
                    </a:lnTo>
                    <a:lnTo>
                      <a:pt x="190" y="90"/>
                    </a:lnTo>
                    <a:lnTo>
                      <a:pt x="194" y="98"/>
                    </a:lnTo>
                    <a:lnTo>
                      <a:pt x="198" y="106"/>
                    </a:lnTo>
                    <a:lnTo>
                      <a:pt x="201" y="104"/>
                    </a:lnTo>
                    <a:lnTo>
                      <a:pt x="205" y="114"/>
                    </a:lnTo>
                    <a:lnTo>
                      <a:pt x="209" y="116"/>
                    </a:lnTo>
                    <a:lnTo>
                      <a:pt x="213" y="121"/>
                    </a:lnTo>
                    <a:lnTo>
                      <a:pt x="217" y="117"/>
                    </a:lnTo>
                    <a:lnTo>
                      <a:pt x="221" y="123"/>
                    </a:lnTo>
                    <a:lnTo>
                      <a:pt x="225" y="125"/>
                    </a:lnTo>
                    <a:lnTo>
                      <a:pt x="229" y="133"/>
                    </a:lnTo>
                    <a:lnTo>
                      <a:pt x="233" y="137"/>
                    </a:lnTo>
                    <a:lnTo>
                      <a:pt x="237" y="137"/>
                    </a:lnTo>
                    <a:lnTo>
                      <a:pt x="241" y="147"/>
                    </a:lnTo>
                    <a:lnTo>
                      <a:pt x="245" y="145"/>
                    </a:lnTo>
                    <a:lnTo>
                      <a:pt x="249" y="155"/>
                    </a:lnTo>
                    <a:lnTo>
                      <a:pt x="253" y="162"/>
                    </a:lnTo>
                    <a:lnTo>
                      <a:pt x="257" y="160"/>
                    </a:lnTo>
                    <a:lnTo>
                      <a:pt x="261" y="164"/>
                    </a:lnTo>
                    <a:lnTo>
                      <a:pt x="265" y="170"/>
                    </a:lnTo>
                    <a:lnTo>
                      <a:pt x="268" y="174"/>
                    </a:lnTo>
                    <a:lnTo>
                      <a:pt x="272" y="184"/>
                    </a:lnTo>
                    <a:lnTo>
                      <a:pt x="276" y="188"/>
                    </a:lnTo>
                    <a:lnTo>
                      <a:pt x="280" y="186"/>
                    </a:lnTo>
                    <a:lnTo>
                      <a:pt x="284" y="198"/>
                    </a:lnTo>
                    <a:lnTo>
                      <a:pt x="288" y="199"/>
                    </a:lnTo>
                    <a:lnTo>
                      <a:pt x="292" y="207"/>
                    </a:lnTo>
                    <a:lnTo>
                      <a:pt x="296" y="207"/>
                    </a:lnTo>
                    <a:lnTo>
                      <a:pt x="300" y="213"/>
                    </a:lnTo>
                    <a:lnTo>
                      <a:pt x="304" y="225"/>
                    </a:lnTo>
                    <a:lnTo>
                      <a:pt x="308" y="229"/>
                    </a:lnTo>
                    <a:lnTo>
                      <a:pt x="312" y="235"/>
                    </a:lnTo>
                    <a:lnTo>
                      <a:pt x="316" y="233"/>
                    </a:lnTo>
                    <a:lnTo>
                      <a:pt x="320" y="242"/>
                    </a:lnTo>
                    <a:lnTo>
                      <a:pt x="324" y="246"/>
                    </a:lnTo>
                    <a:lnTo>
                      <a:pt x="328" y="252"/>
                    </a:lnTo>
                    <a:lnTo>
                      <a:pt x="332" y="256"/>
                    </a:lnTo>
                    <a:lnTo>
                      <a:pt x="335" y="262"/>
                    </a:lnTo>
                    <a:lnTo>
                      <a:pt x="339" y="272"/>
                    </a:lnTo>
                    <a:lnTo>
                      <a:pt x="343" y="276"/>
                    </a:lnTo>
                    <a:lnTo>
                      <a:pt x="347" y="281"/>
                    </a:lnTo>
                    <a:lnTo>
                      <a:pt x="351" y="293"/>
                    </a:lnTo>
                    <a:lnTo>
                      <a:pt x="355" y="291"/>
                    </a:lnTo>
                    <a:lnTo>
                      <a:pt x="359" y="301"/>
                    </a:lnTo>
                    <a:lnTo>
                      <a:pt x="363" y="303"/>
                    </a:lnTo>
                    <a:lnTo>
                      <a:pt x="367" y="317"/>
                    </a:lnTo>
                    <a:lnTo>
                      <a:pt x="371" y="323"/>
                    </a:lnTo>
                    <a:lnTo>
                      <a:pt x="375" y="323"/>
                    </a:lnTo>
                    <a:lnTo>
                      <a:pt x="379" y="328"/>
                    </a:lnTo>
                    <a:lnTo>
                      <a:pt x="383" y="342"/>
                    </a:lnTo>
                    <a:lnTo>
                      <a:pt x="387" y="348"/>
                    </a:lnTo>
                    <a:lnTo>
                      <a:pt x="391" y="350"/>
                    </a:lnTo>
                    <a:lnTo>
                      <a:pt x="395" y="360"/>
                    </a:lnTo>
                    <a:lnTo>
                      <a:pt x="399" y="365"/>
                    </a:lnTo>
                    <a:lnTo>
                      <a:pt x="403" y="369"/>
                    </a:lnTo>
                    <a:lnTo>
                      <a:pt x="406" y="381"/>
                    </a:lnTo>
                    <a:lnTo>
                      <a:pt x="410" y="381"/>
                    </a:lnTo>
                    <a:lnTo>
                      <a:pt x="414" y="391"/>
                    </a:lnTo>
                    <a:lnTo>
                      <a:pt x="418" y="399"/>
                    </a:lnTo>
                    <a:lnTo>
                      <a:pt x="422" y="403"/>
                    </a:lnTo>
                    <a:lnTo>
                      <a:pt x="426" y="414"/>
                    </a:lnTo>
                    <a:lnTo>
                      <a:pt x="430" y="422"/>
                    </a:lnTo>
                    <a:lnTo>
                      <a:pt x="434" y="432"/>
                    </a:lnTo>
                    <a:lnTo>
                      <a:pt x="438" y="440"/>
                    </a:lnTo>
                    <a:lnTo>
                      <a:pt x="442" y="447"/>
                    </a:lnTo>
                    <a:lnTo>
                      <a:pt x="446" y="447"/>
                    </a:lnTo>
                    <a:lnTo>
                      <a:pt x="450" y="459"/>
                    </a:lnTo>
                    <a:lnTo>
                      <a:pt x="454" y="465"/>
                    </a:lnTo>
                    <a:lnTo>
                      <a:pt x="458" y="473"/>
                    </a:lnTo>
                    <a:lnTo>
                      <a:pt x="462" y="483"/>
                    </a:lnTo>
                    <a:lnTo>
                      <a:pt x="466" y="490"/>
                    </a:lnTo>
                    <a:lnTo>
                      <a:pt x="470" y="498"/>
                    </a:lnTo>
                    <a:lnTo>
                      <a:pt x="473" y="504"/>
                    </a:lnTo>
                    <a:lnTo>
                      <a:pt x="477" y="512"/>
                    </a:lnTo>
                    <a:lnTo>
                      <a:pt x="481" y="524"/>
                    </a:lnTo>
                    <a:lnTo>
                      <a:pt x="485" y="522"/>
                    </a:lnTo>
                    <a:lnTo>
                      <a:pt x="489" y="533"/>
                    </a:lnTo>
                    <a:lnTo>
                      <a:pt x="493" y="539"/>
                    </a:lnTo>
                    <a:lnTo>
                      <a:pt x="497" y="549"/>
                    </a:lnTo>
                    <a:lnTo>
                      <a:pt x="501" y="563"/>
                    </a:lnTo>
                    <a:lnTo>
                      <a:pt x="505" y="565"/>
                    </a:lnTo>
                    <a:lnTo>
                      <a:pt x="509" y="578"/>
                    </a:lnTo>
                    <a:lnTo>
                      <a:pt x="513" y="580"/>
                    </a:lnTo>
                    <a:lnTo>
                      <a:pt x="517" y="590"/>
                    </a:lnTo>
                    <a:lnTo>
                      <a:pt x="521" y="598"/>
                    </a:lnTo>
                    <a:lnTo>
                      <a:pt x="525" y="610"/>
                    </a:lnTo>
                    <a:lnTo>
                      <a:pt x="529" y="617"/>
                    </a:lnTo>
                    <a:lnTo>
                      <a:pt x="533" y="625"/>
                    </a:lnTo>
                    <a:lnTo>
                      <a:pt x="537" y="629"/>
                    </a:lnTo>
                    <a:lnTo>
                      <a:pt x="541" y="645"/>
                    </a:lnTo>
                    <a:lnTo>
                      <a:pt x="544" y="647"/>
                    </a:lnTo>
                    <a:lnTo>
                      <a:pt x="548" y="656"/>
                    </a:lnTo>
                    <a:lnTo>
                      <a:pt x="552" y="664"/>
                    </a:lnTo>
                    <a:lnTo>
                      <a:pt x="556" y="676"/>
                    </a:lnTo>
                    <a:lnTo>
                      <a:pt x="560" y="684"/>
                    </a:lnTo>
                    <a:lnTo>
                      <a:pt x="564" y="692"/>
                    </a:lnTo>
                    <a:lnTo>
                      <a:pt x="568" y="703"/>
                    </a:lnTo>
                    <a:lnTo>
                      <a:pt x="572" y="701"/>
                    </a:lnTo>
                    <a:lnTo>
                      <a:pt x="576" y="715"/>
                    </a:lnTo>
                    <a:lnTo>
                      <a:pt x="580" y="729"/>
                    </a:lnTo>
                    <a:lnTo>
                      <a:pt x="584" y="738"/>
                    </a:lnTo>
                    <a:lnTo>
                      <a:pt x="588" y="746"/>
                    </a:lnTo>
                    <a:lnTo>
                      <a:pt x="592" y="746"/>
                    </a:lnTo>
                    <a:lnTo>
                      <a:pt x="596" y="762"/>
                    </a:lnTo>
                    <a:lnTo>
                      <a:pt x="600" y="770"/>
                    </a:lnTo>
                    <a:lnTo>
                      <a:pt x="604" y="779"/>
                    </a:lnTo>
                    <a:lnTo>
                      <a:pt x="608" y="787"/>
                    </a:lnTo>
                    <a:lnTo>
                      <a:pt x="611" y="797"/>
                    </a:lnTo>
                    <a:lnTo>
                      <a:pt x="615" y="809"/>
                    </a:lnTo>
                    <a:lnTo>
                      <a:pt x="619" y="817"/>
                    </a:lnTo>
                    <a:lnTo>
                      <a:pt x="623" y="824"/>
                    </a:lnTo>
                    <a:lnTo>
                      <a:pt x="627" y="830"/>
                    </a:lnTo>
                    <a:lnTo>
                      <a:pt x="631" y="838"/>
                    </a:lnTo>
                    <a:lnTo>
                      <a:pt x="635" y="852"/>
                    </a:lnTo>
                    <a:lnTo>
                      <a:pt x="639" y="858"/>
                    </a:lnTo>
                    <a:lnTo>
                      <a:pt x="643" y="863"/>
                    </a:lnTo>
                    <a:lnTo>
                      <a:pt x="647" y="881"/>
                    </a:lnTo>
                    <a:lnTo>
                      <a:pt x="651" y="885"/>
                    </a:lnTo>
                    <a:lnTo>
                      <a:pt x="655" y="899"/>
                    </a:lnTo>
                    <a:lnTo>
                      <a:pt x="659" y="908"/>
                    </a:lnTo>
                    <a:lnTo>
                      <a:pt x="663" y="912"/>
                    </a:lnTo>
                    <a:lnTo>
                      <a:pt x="667" y="924"/>
                    </a:lnTo>
                    <a:lnTo>
                      <a:pt x="671" y="934"/>
                    </a:lnTo>
                    <a:lnTo>
                      <a:pt x="675" y="942"/>
                    </a:lnTo>
                    <a:lnTo>
                      <a:pt x="678" y="949"/>
                    </a:lnTo>
                    <a:lnTo>
                      <a:pt x="682" y="957"/>
                    </a:lnTo>
                    <a:lnTo>
                      <a:pt x="686" y="971"/>
                    </a:lnTo>
                    <a:lnTo>
                      <a:pt x="690" y="979"/>
                    </a:lnTo>
                    <a:lnTo>
                      <a:pt x="694" y="988"/>
                    </a:lnTo>
                    <a:lnTo>
                      <a:pt x="698" y="996"/>
                    </a:lnTo>
                    <a:lnTo>
                      <a:pt x="702" y="1010"/>
                    </a:lnTo>
                    <a:lnTo>
                      <a:pt x="706" y="1014"/>
                    </a:lnTo>
                    <a:lnTo>
                      <a:pt x="710" y="1024"/>
                    </a:lnTo>
                    <a:lnTo>
                      <a:pt x="714" y="1031"/>
                    </a:lnTo>
                    <a:lnTo>
                      <a:pt x="718" y="1045"/>
                    </a:lnTo>
                    <a:lnTo>
                      <a:pt x="722" y="1053"/>
                    </a:lnTo>
                    <a:lnTo>
                      <a:pt x="726" y="1061"/>
                    </a:lnTo>
                    <a:lnTo>
                      <a:pt x="730" y="1072"/>
                    </a:lnTo>
                    <a:lnTo>
                      <a:pt x="734" y="1082"/>
                    </a:lnTo>
                    <a:lnTo>
                      <a:pt x="738" y="1086"/>
                    </a:lnTo>
                    <a:lnTo>
                      <a:pt x="742" y="1102"/>
                    </a:lnTo>
                    <a:lnTo>
                      <a:pt x="746" y="1102"/>
                    </a:lnTo>
                    <a:lnTo>
                      <a:pt x="749" y="1117"/>
                    </a:lnTo>
                    <a:lnTo>
                      <a:pt x="753" y="1123"/>
                    </a:lnTo>
                    <a:lnTo>
                      <a:pt x="757" y="1131"/>
                    </a:lnTo>
                    <a:lnTo>
                      <a:pt x="761" y="1139"/>
                    </a:lnTo>
                    <a:lnTo>
                      <a:pt x="765" y="1147"/>
                    </a:lnTo>
                    <a:lnTo>
                      <a:pt x="769" y="1154"/>
                    </a:lnTo>
                    <a:lnTo>
                      <a:pt x="773" y="1164"/>
                    </a:lnTo>
                    <a:lnTo>
                      <a:pt x="777" y="1178"/>
                    </a:lnTo>
                    <a:lnTo>
                      <a:pt x="781" y="1186"/>
                    </a:lnTo>
                    <a:lnTo>
                      <a:pt x="785" y="1186"/>
                    </a:lnTo>
                    <a:lnTo>
                      <a:pt x="789" y="1199"/>
                    </a:lnTo>
                    <a:lnTo>
                      <a:pt x="793" y="1217"/>
                    </a:lnTo>
                    <a:lnTo>
                      <a:pt x="797" y="1225"/>
                    </a:lnTo>
                    <a:lnTo>
                      <a:pt x="801" y="1223"/>
                    </a:lnTo>
                    <a:lnTo>
                      <a:pt x="805" y="1240"/>
                    </a:lnTo>
                    <a:lnTo>
                      <a:pt x="809" y="1248"/>
                    </a:lnTo>
                    <a:lnTo>
                      <a:pt x="813" y="1250"/>
                    </a:lnTo>
                    <a:lnTo>
                      <a:pt x="816" y="1266"/>
                    </a:lnTo>
                    <a:lnTo>
                      <a:pt x="820" y="1275"/>
                    </a:lnTo>
                    <a:lnTo>
                      <a:pt x="824" y="1283"/>
                    </a:lnTo>
                    <a:lnTo>
                      <a:pt x="828" y="1285"/>
                    </a:lnTo>
                    <a:lnTo>
                      <a:pt x="832" y="1291"/>
                    </a:lnTo>
                    <a:lnTo>
                      <a:pt x="836" y="1305"/>
                    </a:lnTo>
                    <a:lnTo>
                      <a:pt x="840" y="1311"/>
                    </a:lnTo>
                    <a:lnTo>
                      <a:pt x="844" y="1322"/>
                    </a:lnTo>
                    <a:lnTo>
                      <a:pt x="848" y="1330"/>
                    </a:lnTo>
                    <a:lnTo>
                      <a:pt x="852" y="1336"/>
                    </a:lnTo>
                    <a:lnTo>
                      <a:pt x="856" y="1348"/>
                    </a:lnTo>
                    <a:lnTo>
                      <a:pt x="860" y="1359"/>
                    </a:lnTo>
                    <a:lnTo>
                      <a:pt x="864" y="1371"/>
                    </a:lnTo>
                    <a:lnTo>
                      <a:pt x="868" y="1373"/>
                    </a:lnTo>
                    <a:lnTo>
                      <a:pt x="872" y="1377"/>
                    </a:lnTo>
                    <a:lnTo>
                      <a:pt x="876" y="1389"/>
                    </a:lnTo>
                    <a:lnTo>
                      <a:pt x="880" y="1395"/>
                    </a:lnTo>
                    <a:lnTo>
                      <a:pt x="883" y="1400"/>
                    </a:lnTo>
                    <a:lnTo>
                      <a:pt x="887" y="1410"/>
                    </a:lnTo>
                    <a:lnTo>
                      <a:pt x="891" y="1418"/>
                    </a:lnTo>
                    <a:lnTo>
                      <a:pt x="895" y="1426"/>
                    </a:lnTo>
                    <a:lnTo>
                      <a:pt x="899" y="1436"/>
                    </a:lnTo>
                    <a:lnTo>
                      <a:pt x="903" y="1445"/>
                    </a:lnTo>
                    <a:lnTo>
                      <a:pt x="907" y="1449"/>
                    </a:lnTo>
                    <a:lnTo>
                      <a:pt x="911" y="1459"/>
                    </a:lnTo>
                    <a:lnTo>
                      <a:pt x="915" y="1469"/>
                    </a:lnTo>
                    <a:lnTo>
                      <a:pt x="919" y="1471"/>
                    </a:lnTo>
                    <a:lnTo>
                      <a:pt x="923" y="1482"/>
                    </a:lnTo>
                    <a:lnTo>
                      <a:pt x="927" y="1488"/>
                    </a:lnTo>
                    <a:lnTo>
                      <a:pt x="931" y="1500"/>
                    </a:lnTo>
                    <a:lnTo>
                      <a:pt x="935" y="1494"/>
                    </a:lnTo>
                    <a:lnTo>
                      <a:pt x="939" y="1508"/>
                    </a:lnTo>
                    <a:lnTo>
                      <a:pt x="943" y="1514"/>
                    </a:lnTo>
                    <a:lnTo>
                      <a:pt x="947" y="1523"/>
                    </a:lnTo>
                    <a:lnTo>
                      <a:pt x="951" y="1525"/>
                    </a:lnTo>
                    <a:lnTo>
                      <a:pt x="954" y="1543"/>
                    </a:lnTo>
                    <a:lnTo>
                      <a:pt x="958" y="1547"/>
                    </a:lnTo>
                    <a:lnTo>
                      <a:pt x="962" y="1559"/>
                    </a:lnTo>
                    <a:lnTo>
                      <a:pt x="966" y="1562"/>
                    </a:lnTo>
                    <a:lnTo>
                      <a:pt x="970" y="1564"/>
                    </a:lnTo>
                    <a:lnTo>
                      <a:pt x="974" y="1570"/>
                    </a:lnTo>
                    <a:lnTo>
                      <a:pt x="978" y="1580"/>
                    </a:lnTo>
                    <a:lnTo>
                      <a:pt x="982" y="1592"/>
                    </a:lnTo>
                    <a:lnTo>
                      <a:pt x="986" y="1590"/>
                    </a:lnTo>
                    <a:lnTo>
                      <a:pt x="990" y="1600"/>
                    </a:lnTo>
                    <a:lnTo>
                      <a:pt x="994" y="1607"/>
                    </a:lnTo>
                    <a:lnTo>
                      <a:pt x="998" y="1613"/>
                    </a:lnTo>
                    <a:lnTo>
                      <a:pt x="1002" y="1617"/>
                    </a:lnTo>
                    <a:lnTo>
                      <a:pt x="1006" y="1627"/>
                    </a:lnTo>
                    <a:lnTo>
                      <a:pt x="1010" y="1633"/>
                    </a:lnTo>
                    <a:lnTo>
                      <a:pt x="1014" y="1643"/>
                    </a:lnTo>
                    <a:lnTo>
                      <a:pt x="1018" y="1648"/>
                    </a:lnTo>
                    <a:lnTo>
                      <a:pt x="1021" y="1654"/>
                    </a:lnTo>
                    <a:lnTo>
                      <a:pt x="1025" y="1654"/>
                    </a:lnTo>
                    <a:lnTo>
                      <a:pt x="1029" y="1668"/>
                    </a:lnTo>
                    <a:lnTo>
                      <a:pt x="1033" y="1670"/>
                    </a:lnTo>
                    <a:lnTo>
                      <a:pt x="1037" y="1676"/>
                    </a:lnTo>
                    <a:lnTo>
                      <a:pt x="1041" y="1680"/>
                    </a:lnTo>
                    <a:lnTo>
                      <a:pt x="1045" y="1689"/>
                    </a:lnTo>
                    <a:lnTo>
                      <a:pt x="1049" y="1687"/>
                    </a:lnTo>
                    <a:lnTo>
                      <a:pt x="1053" y="1697"/>
                    </a:lnTo>
                    <a:lnTo>
                      <a:pt x="1057" y="1705"/>
                    </a:lnTo>
                    <a:lnTo>
                      <a:pt x="1061" y="1709"/>
                    </a:lnTo>
                    <a:lnTo>
                      <a:pt x="1065" y="1709"/>
                    </a:lnTo>
                    <a:lnTo>
                      <a:pt x="1069" y="1713"/>
                    </a:lnTo>
                    <a:lnTo>
                      <a:pt x="1073" y="1723"/>
                    </a:lnTo>
                    <a:lnTo>
                      <a:pt x="1077" y="1730"/>
                    </a:lnTo>
                    <a:lnTo>
                      <a:pt x="1081" y="1736"/>
                    </a:lnTo>
                    <a:lnTo>
                      <a:pt x="1085" y="1738"/>
                    </a:lnTo>
                    <a:lnTo>
                      <a:pt x="1089" y="1748"/>
                    </a:lnTo>
                    <a:lnTo>
                      <a:pt x="1092" y="1744"/>
                    </a:lnTo>
                    <a:lnTo>
                      <a:pt x="1096" y="1752"/>
                    </a:lnTo>
                    <a:lnTo>
                      <a:pt x="1100" y="1760"/>
                    </a:lnTo>
                    <a:lnTo>
                      <a:pt x="1104" y="1769"/>
                    </a:lnTo>
                    <a:lnTo>
                      <a:pt x="1108" y="1769"/>
                    </a:lnTo>
                    <a:lnTo>
                      <a:pt x="1112" y="1769"/>
                    </a:lnTo>
                    <a:lnTo>
                      <a:pt x="1116" y="1777"/>
                    </a:lnTo>
                    <a:lnTo>
                      <a:pt x="1120" y="1787"/>
                    </a:lnTo>
                    <a:lnTo>
                      <a:pt x="1124" y="1785"/>
                    </a:lnTo>
                    <a:lnTo>
                      <a:pt x="1128" y="1791"/>
                    </a:lnTo>
                    <a:lnTo>
                      <a:pt x="1132" y="1795"/>
                    </a:lnTo>
                    <a:lnTo>
                      <a:pt x="1136" y="1799"/>
                    </a:lnTo>
                    <a:lnTo>
                      <a:pt x="1140" y="1805"/>
                    </a:lnTo>
                    <a:lnTo>
                      <a:pt x="1144" y="1805"/>
                    </a:lnTo>
                    <a:lnTo>
                      <a:pt x="1148" y="1807"/>
                    </a:lnTo>
                    <a:lnTo>
                      <a:pt x="1152" y="1810"/>
                    </a:lnTo>
                    <a:lnTo>
                      <a:pt x="1156" y="1818"/>
                    </a:lnTo>
                    <a:lnTo>
                      <a:pt x="1159" y="1816"/>
                    </a:lnTo>
                    <a:lnTo>
                      <a:pt x="1163" y="1822"/>
                    </a:lnTo>
                    <a:lnTo>
                      <a:pt x="1167" y="1830"/>
                    </a:lnTo>
                    <a:lnTo>
                      <a:pt x="1171" y="1828"/>
                    </a:lnTo>
                    <a:lnTo>
                      <a:pt x="1175" y="1838"/>
                    </a:lnTo>
                    <a:lnTo>
                      <a:pt x="1179" y="1844"/>
                    </a:lnTo>
                    <a:lnTo>
                      <a:pt x="1183" y="1842"/>
                    </a:lnTo>
                    <a:lnTo>
                      <a:pt x="1187" y="1846"/>
                    </a:lnTo>
                    <a:lnTo>
                      <a:pt x="1191" y="1855"/>
                    </a:lnTo>
                    <a:lnTo>
                      <a:pt x="1195" y="1850"/>
                    </a:lnTo>
                    <a:lnTo>
                      <a:pt x="1199" y="1859"/>
                    </a:lnTo>
                    <a:lnTo>
                      <a:pt x="1203" y="1859"/>
                    </a:lnTo>
                    <a:lnTo>
                      <a:pt x="1207" y="1861"/>
                    </a:lnTo>
                    <a:lnTo>
                      <a:pt x="1211" y="1865"/>
                    </a:lnTo>
                    <a:lnTo>
                      <a:pt x="1215" y="1871"/>
                    </a:lnTo>
                    <a:lnTo>
                      <a:pt x="1219" y="1865"/>
                    </a:lnTo>
                    <a:lnTo>
                      <a:pt x="1223" y="1871"/>
                    </a:lnTo>
                    <a:lnTo>
                      <a:pt x="1226" y="1875"/>
                    </a:lnTo>
                    <a:lnTo>
                      <a:pt x="1230" y="1879"/>
                    </a:lnTo>
                    <a:lnTo>
                      <a:pt x="1234" y="1881"/>
                    </a:lnTo>
                    <a:lnTo>
                      <a:pt x="1238" y="1883"/>
                    </a:lnTo>
                    <a:lnTo>
                      <a:pt x="1242" y="1883"/>
                    </a:lnTo>
                    <a:lnTo>
                      <a:pt x="1246" y="1883"/>
                    </a:lnTo>
                    <a:lnTo>
                      <a:pt x="1250" y="1891"/>
                    </a:lnTo>
                    <a:lnTo>
                      <a:pt x="1254" y="1894"/>
                    </a:lnTo>
                    <a:lnTo>
                      <a:pt x="1258" y="1887"/>
                    </a:lnTo>
                    <a:lnTo>
                      <a:pt x="1262" y="1892"/>
                    </a:lnTo>
                    <a:lnTo>
                      <a:pt x="1266" y="1894"/>
                    </a:lnTo>
                    <a:lnTo>
                      <a:pt x="1270" y="1898"/>
                    </a:lnTo>
                    <a:lnTo>
                      <a:pt x="1274" y="1896"/>
                    </a:lnTo>
                    <a:lnTo>
                      <a:pt x="1278" y="1900"/>
                    </a:lnTo>
                    <a:lnTo>
                      <a:pt x="1282" y="1904"/>
                    </a:lnTo>
                    <a:lnTo>
                      <a:pt x="1286" y="1914"/>
                    </a:lnTo>
                    <a:lnTo>
                      <a:pt x="1290" y="1908"/>
                    </a:lnTo>
                    <a:lnTo>
                      <a:pt x="1294" y="1910"/>
                    </a:lnTo>
                    <a:lnTo>
                      <a:pt x="1297" y="1912"/>
                    </a:lnTo>
                    <a:lnTo>
                      <a:pt x="1301" y="1914"/>
                    </a:lnTo>
                    <a:lnTo>
                      <a:pt x="1305" y="1912"/>
                    </a:lnTo>
                    <a:lnTo>
                      <a:pt x="1309" y="1910"/>
                    </a:lnTo>
                    <a:lnTo>
                      <a:pt x="1313" y="1914"/>
                    </a:lnTo>
                    <a:lnTo>
                      <a:pt x="1317" y="1912"/>
                    </a:lnTo>
                    <a:lnTo>
                      <a:pt x="1321" y="1912"/>
                    </a:lnTo>
                    <a:lnTo>
                      <a:pt x="1325" y="1914"/>
                    </a:lnTo>
                    <a:lnTo>
                      <a:pt x="1329" y="1916"/>
                    </a:lnTo>
                    <a:lnTo>
                      <a:pt x="1333" y="1910"/>
                    </a:lnTo>
                    <a:lnTo>
                      <a:pt x="1337" y="1918"/>
                    </a:lnTo>
                    <a:lnTo>
                      <a:pt x="1341" y="1922"/>
                    </a:lnTo>
                    <a:lnTo>
                      <a:pt x="1345" y="1918"/>
                    </a:lnTo>
                    <a:lnTo>
                      <a:pt x="1349" y="1918"/>
                    </a:lnTo>
                    <a:lnTo>
                      <a:pt x="1353" y="1912"/>
                    </a:lnTo>
                    <a:lnTo>
                      <a:pt x="1357" y="1922"/>
                    </a:lnTo>
                    <a:lnTo>
                      <a:pt x="1361" y="1922"/>
                    </a:lnTo>
                    <a:lnTo>
                      <a:pt x="1364" y="1918"/>
                    </a:lnTo>
                    <a:lnTo>
                      <a:pt x="1368" y="1922"/>
                    </a:lnTo>
                    <a:lnTo>
                      <a:pt x="1372" y="1918"/>
                    </a:lnTo>
                    <a:lnTo>
                      <a:pt x="1376" y="1920"/>
                    </a:lnTo>
                    <a:lnTo>
                      <a:pt x="1380" y="1920"/>
                    </a:lnTo>
                    <a:lnTo>
                      <a:pt x="1384" y="1916"/>
                    </a:lnTo>
                    <a:lnTo>
                      <a:pt x="1388" y="1914"/>
                    </a:lnTo>
                    <a:lnTo>
                      <a:pt x="1392" y="1914"/>
                    </a:lnTo>
                    <a:lnTo>
                      <a:pt x="1396" y="1916"/>
                    </a:lnTo>
                    <a:lnTo>
                      <a:pt x="1400" y="1918"/>
                    </a:lnTo>
                    <a:lnTo>
                      <a:pt x="1404" y="1914"/>
                    </a:lnTo>
                    <a:lnTo>
                      <a:pt x="1408" y="1912"/>
                    </a:lnTo>
                    <a:lnTo>
                      <a:pt x="1412" y="1912"/>
                    </a:lnTo>
                    <a:lnTo>
                      <a:pt x="1416" y="1920"/>
                    </a:lnTo>
                    <a:lnTo>
                      <a:pt x="1420" y="1918"/>
                    </a:lnTo>
                    <a:lnTo>
                      <a:pt x="1424" y="1910"/>
                    </a:lnTo>
                    <a:lnTo>
                      <a:pt x="1428" y="1914"/>
                    </a:lnTo>
                    <a:lnTo>
                      <a:pt x="1431" y="1914"/>
                    </a:lnTo>
                    <a:lnTo>
                      <a:pt x="1435" y="1902"/>
                    </a:lnTo>
                    <a:lnTo>
                      <a:pt x="1439" y="1904"/>
                    </a:lnTo>
                    <a:lnTo>
                      <a:pt x="1443" y="1904"/>
                    </a:lnTo>
                    <a:lnTo>
                      <a:pt x="1447" y="1908"/>
                    </a:lnTo>
                    <a:lnTo>
                      <a:pt x="1451" y="1898"/>
                    </a:lnTo>
                    <a:lnTo>
                      <a:pt x="1455" y="1904"/>
                    </a:lnTo>
                    <a:lnTo>
                      <a:pt x="1459" y="1904"/>
                    </a:lnTo>
                    <a:lnTo>
                      <a:pt x="1463" y="1896"/>
                    </a:lnTo>
                    <a:lnTo>
                      <a:pt x="1467" y="1900"/>
                    </a:lnTo>
                    <a:lnTo>
                      <a:pt x="1471" y="1894"/>
                    </a:lnTo>
                    <a:lnTo>
                      <a:pt x="1475" y="1892"/>
                    </a:lnTo>
                    <a:lnTo>
                      <a:pt x="1479" y="1896"/>
                    </a:lnTo>
                    <a:lnTo>
                      <a:pt x="1483" y="1891"/>
                    </a:lnTo>
                    <a:lnTo>
                      <a:pt x="1487" y="1892"/>
                    </a:lnTo>
                    <a:lnTo>
                      <a:pt x="1491" y="1883"/>
                    </a:lnTo>
                    <a:lnTo>
                      <a:pt x="1495" y="1883"/>
                    </a:lnTo>
                    <a:lnTo>
                      <a:pt x="1499" y="1885"/>
                    </a:lnTo>
                    <a:lnTo>
                      <a:pt x="1502" y="1879"/>
                    </a:lnTo>
                    <a:lnTo>
                      <a:pt x="1506" y="1881"/>
                    </a:lnTo>
                    <a:lnTo>
                      <a:pt x="1510" y="1877"/>
                    </a:lnTo>
                    <a:lnTo>
                      <a:pt x="1514" y="1877"/>
                    </a:lnTo>
                    <a:lnTo>
                      <a:pt x="1518" y="1873"/>
                    </a:lnTo>
                    <a:lnTo>
                      <a:pt x="1522" y="1867"/>
                    </a:lnTo>
                    <a:lnTo>
                      <a:pt x="1526" y="1865"/>
                    </a:lnTo>
                    <a:lnTo>
                      <a:pt x="1530" y="1861"/>
                    </a:lnTo>
                    <a:lnTo>
                      <a:pt x="1534" y="1859"/>
                    </a:lnTo>
                    <a:lnTo>
                      <a:pt x="1538" y="1863"/>
                    </a:lnTo>
                    <a:lnTo>
                      <a:pt x="1542" y="1855"/>
                    </a:lnTo>
                    <a:lnTo>
                      <a:pt x="1546" y="1851"/>
                    </a:lnTo>
                    <a:lnTo>
                      <a:pt x="1550" y="1851"/>
                    </a:lnTo>
                    <a:lnTo>
                      <a:pt x="1554" y="1853"/>
                    </a:lnTo>
                    <a:lnTo>
                      <a:pt x="1558" y="1842"/>
                    </a:lnTo>
                    <a:lnTo>
                      <a:pt x="1562" y="1838"/>
                    </a:lnTo>
                    <a:lnTo>
                      <a:pt x="1566" y="1838"/>
                    </a:lnTo>
                    <a:lnTo>
                      <a:pt x="1569" y="1834"/>
                    </a:lnTo>
                    <a:lnTo>
                      <a:pt x="1573" y="1832"/>
                    </a:lnTo>
                    <a:lnTo>
                      <a:pt x="1577" y="1830"/>
                    </a:lnTo>
                    <a:lnTo>
                      <a:pt x="1581" y="1828"/>
                    </a:lnTo>
                    <a:lnTo>
                      <a:pt x="1585" y="1824"/>
                    </a:lnTo>
                    <a:lnTo>
                      <a:pt x="1589" y="1818"/>
                    </a:lnTo>
                    <a:lnTo>
                      <a:pt x="1593" y="1812"/>
                    </a:lnTo>
                    <a:lnTo>
                      <a:pt x="1597" y="1812"/>
                    </a:lnTo>
                    <a:lnTo>
                      <a:pt x="1601" y="1807"/>
                    </a:lnTo>
                    <a:lnTo>
                      <a:pt x="1605" y="1807"/>
                    </a:lnTo>
                    <a:lnTo>
                      <a:pt x="1609" y="1801"/>
                    </a:lnTo>
                    <a:lnTo>
                      <a:pt x="1613" y="1801"/>
                    </a:lnTo>
                    <a:lnTo>
                      <a:pt x="1617" y="1795"/>
                    </a:lnTo>
                    <a:lnTo>
                      <a:pt x="1621" y="1797"/>
                    </a:lnTo>
                    <a:lnTo>
                      <a:pt x="1625" y="1791"/>
                    </a:lnTo>
                    <a:lnTo>
                      <a:pt x="1629" y="1781"/>
                    </a:lnTo>
                    <a:lnTo>
                      <a:pt x="1633" y="1781"/>
                    </a:lnTo>
                    <a:lnTo>
                      <a:pt x="1636" y="1777"/>
                    </a:lnTo>
                    <a:lnTo>
                      <a:pt x="1640" y="1779"/>
                    </a:lnTo>
                    <a:lnTo>
                      <a:pt x="1644" y="1767"/>
                    </a:lnTo>
                    <a:lnTo>
                      <a:pt x="1648" y="1762"/>
                    </a:lnTo>
                    <a:lnTo>
                      <a:pt x="1652" y="1758"/>
                    </a:lnTo>
                    <a:lnTo>
                      <a:pt x="1656" y="1764"/>
                    </a:lnTo>
                    <a:lnTo>
                      <a:pt x="1660" y="1752"/>
                    </a:lnTo>
                    <a:lnTo>
                      <a:pt x="1664" y="1752"/>
                    </a:lnTo>
                    <a:lnTo>
                      <a:pt x="1668" y="1740"/>
                    </a:lnTo>
                    <a:lnTo>
                      <a:pt x="1672" y="1738"/>
                    </a:lnTo>
                    <a:lnTo>
                      <a:pt x="1676" y="1736"/>
                    </a:lnTo>
                    <a:lnTo>
                      <a:pt x="1680" y="1728"/>
                    </a:lnTo>
                    <a:lnTo>
                      <a:pt x="1684" y="1726"/>
                    </a:lnTo>
                    <a:lnTo>
                      <a:pt x="1688" y="1715"/>
                    </a:lnTo>
                    <a:lnTo>
                      <a:pt x="1692" y="1719"/>
                    </a:lnTo>
                    <a:lnTo>
                      <a:pt x="1696" y="1713"/>
                    </a:lnTo>
                    <a:lnTo>
                      <a:pt x="1700" y="1709"/>
                    </a:lnTo>
                    <a:lnTo>
                      <a:pt x="1704" y="1703"/>
                    </a:lnTo>
                    <a:lnTo>
                      <a:pt x="1707" y="1697"/>
                    </a:lnTo>
                    <a:lnTo>
                      <a:pt x="1711" y="1691"/>
                    </a:lnTo>
                    <a:lnTo>
                      <a:pt x="1715" y="1687"/>
                    </a:lnTo>
                    <a:lnTo>
                      <a:pt x="1719" y="1678"/>
                    </a:lnTo>
                    <a:lnTo>
                      <a:pt x="1723" y="1678"/>
                    </a:lnTo>
                    <a:lnTo>
                      <a:pt x="1727" y="1674"/>
                    </a:lnTo>
                    <a:lnTo>
                      <a:pt x="1731" y="1668"/>
                    </a:lnTo>
                    <a:lnTo>
                      <a:pt x="1735" y="1660"/>
                    </a:lnTo>
                    <a:lnTo>
                      <a:pt x="1739" y="1656"/>
                    </a:lnTo>
                    <a:lnTo>
                      <a:pt x="1743" y="1652"/>
                    </a:lnTo>
                    <a:lnTo>
                      <a:pt x="1747" y="1656"/>
                    </a:lnTo>
                    <a:lnTo>
                      <a:pt x="1751" y="1652"/>
                    </a:lnTo>
                    <a:lnTo>
                      <a:pt x="1755" y="1641"/>
                    </a:lnTo>
                    <a:lnTo>
                      <a:pt x="1759" y="1639"/>
                    </a:lnTo>
                    <a:lnTo>
                      <a:pt x="1763" y="1631"/>
                    </a:lnTo>
                    <a:lnTo>
                      <a:pt x="1767" y="1631"/>
                    </a:lnTo>
                    <a:lnTo>
                      <a:pt x="1771" y="1617"/>
                    </a:lnTo>
                    <a:lnTo>
                      <a:pt x="1774" y="1615"/>
                    </a:lnTo>
                    <a:lnTo>
                      <a:pt x="1778" y="1605"/>
                    </a:lnTo>
                    <a:lnTo>
                      <a:pt x="1782" y="1611"/>
                    </a:lnTo>
                    <a:lnTo>
                      <a:pt x="1786" y="1598"/>
                    </a:lnTo>
                    <a:lnTo>
                      <a:pt x="1790" y="1596"/>
                    </a:lnTo>
                    <a:lnTo>
                      <a:pt x="1794" y="1590"/>
                    </a:lnTo>
                    <a:lnTo>
                      <a:pt x="1798" y="1582"/>
                    </a:lnTo>
                    <a:lnTo>
                      <a:pt x="1802" y="1582"/>
                    </a:lnTo>
                    <a:lnTo>
                      <a:pt x="1806" y="1578"/>
                    </a:lnTo>
                    <a:lnTo>
                      <a:pt x="1810" y="1564"/>
                    </a:lnTo>
                    <a:lnTo>
                      <a:pt x="1814" y="1559"/>
                    </a:lnTo>
                    <a:lnTo>
                      <a:pt x="1818" y="1559"/>
                    </a:lnTo>
                    <a:lnTo>
                      <a:pt x="1822" y="1549"/>
                    </a:lnTo>
                    <a:lnTo>
                      <a:pt x="1826" y="1545"/>
                    </a:lnTo>
                    <a:lnTo>
                      <a:pt x="1830" y="1547"/>
                    </a:lnTo>
                    <a:lnTo>
                      <a:pt x="1834" y="1539"/>
                    </a:lnTo>
                    <a:lnTo>
                      <a:pt x="1838" y="1533"/>
                    </a:lnTo>
                    <a:lnTo>
                      <a:pt x="1842" y="1521"/>
                    </a:lnTo>
                    <a:lnTo>
                      <a:pt x="1845" y="1521"/>
                    </a:lnTo>
                    <a:lnTo>
                      <a:pt x="1849" y="1510"/>
                    </a:lnTo>
                    <a:lnTo>
                      <a:pt x="1853" y="1512"/>
                    </a:lnTo>
                    <a:lnTo>
                      <a:pt x="1857" y="1506"/>
                    </a:lnTo>
                    <a:lnTo>
                      <a:pt x="1861" y="1498"/>
                    </a:lnTo>
                    <a:lnTo>
                      <a:pt x="1865" y="1492"/>
                    </a:lnTo>
                    <a:lnTo>
                      <a:pt x="1869" y="1490"/>
                    </a:lnTo>
                    <a:lnTo>
                      <a:pt x="1873" y="1473"/>
                    </a:lnTo>
                    <a:lnTo>
                      <a:pt x="1877" y="1478"/>
                    </a:lnTo>
                    <a:lnTo>
                      <a:pt x="1881" y="1473"/>
                    </a:lnTo>
                    <a:lnTo>
                      <a:pt x="1885" y="1463"/>
                    </a:lnTo>
                    <a:lnTo>
                      <a:pt x="1889" y="1461"/>
                    </a:lnTo>
                    <a:lnTo>
                      <a:pt x="1893" y="1449"/>
                    </a:lnTo>
                    <a:lnTo>
                      <a:pt x="1897" y="1441"/>
                    </a:lnTo>
                    <a:lnTo>
                      <a:pt x="1901" y="1434"/>
                    </a:lnTo>
                    <a:lnTo>
                      <a:pt x="1905" y="1439"/>
                    </a:lnTo>
                    <a:lnTo>
                      <a:pt x="1909" y="1430"/>
                    </a:lnTo>
                    <a:lnTo>
                      <a:pt x="1912" y="1420"/>
                    </a:lnTo>
                    <a:lnTo>
                      <a:pt x="1916" y="1420"/>
                    </a:lnTo>
                    <a:lnTo>
                      <a:pt x="1920" y="1408"/>
                    </a:lnTo>
                    <a:lnTo>
                      <a:pt x="1924" y="1408"/>
                    </a:lnTo>
                    <a:lnTo>
                      <a:pt x="1928" y="1404"/>
                    </a:lnTo>
                    <a:lnTo>
                      <a:pt x="1932" y="1391"/>
                    </a:lnTo>
                    <a:lnTo>
                      <a:pt x="1936" y="1385"/>
                    </a:lnTo>
                    <a:lnTo>
                      <a:pt x="1940" y="1379"/>
                    </a:lnTo>
                    <a:lnTo>
                      <a:pt x="1944" y="1379"/>
                    </a:lnTo>
                    <a:lnTo>
                      <a:pt x="1948" y="1367"/>
                    </a:lnTo>
                    <a:lnTo>
                      <a:pt x="1952" y="1363"/>
                    </a:lnTo>
                    <a:lnTo>
                      <a:pt x="1956" y="1359"/>
                    </a:lnTo>
                    <a:lnTo>
                      <a:pt x="1960" y="1350"/>
                    </a:lnTo>
                    <a:lnTo>
                      <a:pt x="1964" y="1348"/>
                    </a:lnTo>
                    <a:lnTo>
                      <a:pt x="1968" y="1336"/>
                    </a:lnTo>
                    <a:lnTo>
                      <a:pt x="1972" y="1332"/>
                    </a:lnTo>
                    <a:lnTo>
                      <a:pt x="1976" y="1332"/>
                    </a:lnTo>
                    <a:lnTo>
                      <a:pt x="1979" y="1318"/>
                    </a:lnTo>
                    <a:lnTo>
                      <a:pt x="1983" y="1316"/>
                    </a:lnTo>
                    <a:lnTo>
                      <a:pt x="1987" y="1309"/>
                    </a:lnTo>
                    <a:lnTo>
                      <a:pt x="1991" y="1307"/>
                    </a:lnTo>
                    <a:lnTo>
                      <a:pt x="1995" y="1297"/>
                    </a:lnTo>
                    <a:lnTo>
                      <a:pt x="1999" y="1297"/>
                    </a:lnTo>
                    <a:lnTo>
                      <a:pt x="2003" y="1279"/>
                    </a:lnTo>
                    <a:lnTo>
                      <a:pt x="2007" y="1275"/>
                    </a:lnTo>
                    <a:lnTo>
                      <a:pt x="2011" y="1275"/>
                    </a:lnTo>
                    <a:lnTo>
                      <a:pt x="2015" y="1272"/>
                    </a:lnTo>
                    <a:lnTo>
                      <a:pt x="2019" y="1264"/>
                    </a:lnTo>
                    <a:lnTo>
                      <a:pt x="2023" y="1254"/>
                    </a:lnTo>
                    <a:lnTo>
                      <a:pt x="2027" y="1254"/>
                    </a:lnTo>
                    <a:lnTo>
                      <a:pt x="2031" y="1244"/>
                    </a:lnTo>
                    <a:lnTo>
                      <a:pt x="2035" y="1234"/>
                    </a:lnTo>
                    <a:lnTo>
                      <a:pt x="2039" y="1229"/>
                    </a:lnTo>
                    <a:lnTo>
                      <a:pt x="2043" y="1221"/>
                    </a:lnTo>
                    <a:lnTo>
                      <a:pt x="2047" y="1217"/>
                    </a:lnTo>
                    <a:lnTo>
                      <a:pt x="2050" y="1215"/>
                    </a:lnTo>
                    <a:lnTo>
                      <a:pt x="2054" y="1203"/>
                    </a:lnTo>
                    <a:lnTo>
                      <a:pt x="2058" y="1197"/>
                    </a:lnTo>
                    <a:lnTo>
                      <a:pt x="2062" y="1201"/>
                    </a:lnTo>
                    <a:lnTo>
                      <a:pt x="2066" y="1186"/>
                    </a:lnTo>
                    <a:lnTo>
                      <a:pt x="2070" y="1182"/>
                    </a:lnTo>
                    <a:lnTo>
                      <a:pt x="2074" y="1178"/>
                    </a:lnTo>
                    <a:lnTo>
                      <a:pt x="2078" y="1172"/>
                    </a:lnTo>
                    <a:lnTo>
                      <a:pt x="2082" y="1166"/>
                    </a:lnTo>
                    <a:lnTo>
                      <a:pt x="2086" y="1156"/>
                    </a:lnTo>
                    <a:lnTo>
                      <a:pt x="2090" y="1147"/>
                    </a:lnTo>
                    <a:lnTo>
                      <a:pt x="2094" y="1145"/>
                    </a:lnTo>
                    <a:lnTo>
                      <a:pt x="2098" y="1137"/>
                    </a:lnTo>
                    <a:lnTo>
                      <a:pt x="2102" y="1133"/>
                    </a:lnTo>
                    <a:lnTo>
                      <a:pt x="2106" y="1125"/>
                    </a:lnTo>
                    <a:lnTo>
                      <a:pt x="2110" y="1123"/>
                    </a:lnTo>
                    <a:lnTo>
                      <a:pt x="2114" y="1117"/>
                    </a:lnTo>
                    <a:lnTo>
                      <a:pt x="2117" y="1109"/>
                    </a:lnTo>
                    <a:lnTo>
                      <a:pt x="2121" y="1098"/>
                    </a:lnTo>
                    <a:lnTo>
                      <a:pt x="2125" y="1100"/>
                    </a:lnTo>
                    <a:lnTo>
                      <a:pt x="2129" y="1094"/>
                    </a:lnTo>
                    <a:lnTo>
                      <a:pt x="2133" y="1084"/>
                    </a:lnTo>
                    <a:lnTo>
                      <a:pt x="2137" y="1084"/>
                    </a:lnTo>
                    <a:lnTo>
                      <a:pt x="2141" y="1070"/>
                    </a:lnTo>
                    <a:lnTo>
                      <a:pt x="2145" y="1070"/>
                    </a:lnTo>
                    <a:lnTo>
                      <a:pt x="2149" y="1065"/>
                    </a:lnTo>
                    <a:lnTo>
                      <a:pt x="2153" y="1059"/>
                    </a:lnTo>
                    <a:lnTo>
                      <a:pt x="2157" y="1051"/>
                    </a:lnTo>
                    <a:lnTo>
                      <a:pt x="2161" y="1045"/>
                    </a:lnTo>
                    <a:lnTo>
                      <a:pt x="2165" y="1035"/>
                    </a:lnTo>
                    <a:lnTo>
                      <a:pt x="2169" y="1043"/>
                    </a:lnTo>
                    <a:lnTo>
                      <a:pt x="2173" y="1033"/>
                    </a:lnTo>
                    <a:lnTo>
                      <a:pt x="2177" y="1022"/>
                    </a:lnTo>
                    <a:lnTo>
                      <a:pt x="2181" y="1022"/>
                    </a:lnTo>
                    <a:lnTo>
                      <a:pt x="2184" y="1012"/>
                    </a:lnTo>
                    <a:lnTo>
                      <a:pt x="2188" y="1004"/>
                    </a:lnTo>
                    <a:lnTo>
                      <a:pt x="2192" y="994"/>
                    </a:lnTo>
                    <a:lnTo>
                      <a:pt x="2196" y="1000"/>
                    </a:lnTo>
                    <a:lnTo>
                      <a:pt x="2200" y="986"/>
                    </a:lnTo>
                    <a:lnTo>
                      <a:pt x="2204" y="975"/>
                    </a:lnTo>
                    <a:lnTo>
                      <a:pt x="2208" y="975"/>
                    </a:lnTo>
                    <a:lnTo>
                      <a:pt x="2212" y="965"/>
                    </a:lnTo>
                    <a:lnTo>
                      <a:pt x="2216" y="963"/>
                    </a:lnTo>
                    <a:lnTo>
                      <a:pt x="2220" y="959"/>
                    </a:lnTo>
                    <a:lnTo>
                      <a:pt x="2224" y="951"/>
                    </a:lnTo>
                    <a:lnTo>
                      <a:pt x="2228" y="943"/>
                    </a:lnTo>
                    <a:lnTo>
                      <a:pt x="2232" y="938"/>
                    </a:lnTo>
                    <a:lnTo>
                      <a:pt x="2236" y="932"/>
                    </a:lnTo>
                    <a:lnTo>
                      <a:pt x="2240" y="926"/>
                    </a:lnTo>
                    <a:lnTo>
                      <a:pt x="2244" y="926"/>
                    </a:lnTo>
                    <a:lnTo>
                      <a:pt x="2248" y="918"/>
                    </a:lnTo>
                    <a:lnTo>
                      <a:pt x="2252" y="908"/>
                    </a:lnTo>
                    <a:lnTo>
                      <a:pt x="2255" y="904"/>
                    </a:lnTo>
                    <a:lnTo>
                      <a:pt x="2259" y="900"/>
                    </a:lnTo>
                    <a:lnTo>
                      <a:pt x="2263" y="893"/>
                    </a:lnTo>
                    <a:lnTo>
                      <a:pt x="2267" y="889"/>
                    </a:lnTo>
                    <a:lnTo>
                      <a:pt x="2271" y="879"/>
                    </a:lnTo>
                    <a:lnTo>
                      <a:pt x="2275" y="873"/>
                    </a:lnTo>
                    <a:lnTo>
                      <a:pt x="2279" y="869"/>
                    </a:lnTo>
                    <a:lnTo>
                      <a:pt x="2283" y="863"/>
                    </a:lnTo>
                    <a:lnTo>
                      <a:pt x="2287" y="856"/>
                    </a:lnTo>
                    <a:lnTo>
                      <a:pt x="2291" y="854"/>
                    </a:lnTo>
                    <a:lnTo>
                      <a:pt x="2295" y="848"/>
                    </a:lnTo>
                    <a:lnTo>
                      <a:pt x="2299" y="836"/>
                    </a:lnTo>
                    <a:lnTo>
                      <a:pt x="2303" y="832"/>
                    </a:lnTo>
                    <a:lnTo>
                      <a:pt x="2307" y="830"/>
                    </a:lnTo>
                    <a:lnTo>
                      <a:pt x="2311" y="824"/>
                    </a:lnTo>
                    <a:lnTo>
                      <a:pt x="2315" y="820"/>
                    </a:lnTo>
                    <a:lnTo>
                      <a:pt x="2319" y="813"/>
                    </a:lnTo>
                    <a:lnTo>
                      <a:pt x="2322" y="807"/>
                    </a:lnTo>
                    <a:lnTo>
                      <a:pt x="2326" y="803"/>
                    </a:lnTo>
                    <a:lnTo>
                      <a:pt x="2330" y="799"/>
                    </a:lnTo>
                    <a:lnTo>
                      <a:pt x="2334" y="791"/>
                    </a:lnTo>
                    <a:lnTo>
                      <a:pt x="2338" y="787"/>
                    </a:lnTo>
                    <a:lnTo>
                      <a:pt x="2342" y="781"/>
                    </a:lnTo>
                    <a:lnTo>
                      <a:pt x="2346" y="777"/>
                    </a:lnTo>
                    <a:lnTo>
                      <a:pt x="2350" y="772"/>
                    </a:lnTo>
                    <a:lnTo>
                      <a:pt x="2354" y="762"/>
                    </a:lnTo>
                    <a:lnTo>
                      <a:pt x="2358" y="764"/>
                    </a:lnTo>
                    <a:lnTo>
                      <a:pt x="2362" y="758"/>
                    </a:lnTo>
                    <a:lnTo>
                      <a:pt x="2366" y="746"/>
                    </a:lnTo>
                    <a:lnTo>
                      <a:pt x="2370" y="742"/>
                    </a:lnTo>
                    <a:lnTo>
                      <a:pt x="2374" y="740"/>
                    </a:lnTo>
                    <a:lnTo>
                      <a:pt x="2378" y="736"/>
                    </a:lnTo>
                    <a:lnTo>
                      <a:pt x="2382" y="731"/>
                    </a:lnTo>
                    <a:lnTo>
                      <a:pt x="2386" y="727"/>
                    </a:lnTo>
                    <a:lnTo>
                      <a:pt x="2390" y="719"/>
                    </a:lnTo>
                    <a:lnTo>
                      <a:pt x="2393" y="711"/>
                    </a:lnTo>
                    <a:lnTo>
                      <a:pt x="2397" y="705"/>
                    </a:lnTo>
                    <a:lnTo>
                      <a:pt x="2401" y="701"/>
                    </a:lnTo>
                    <a:lnTo>
                      <a:pt x="2405" y="699"/>
                    </a:lnTo>
                    <a:lnTo>
                      <a:pt x="2409" y="692"/>
                    </a:lnTo>
                    <a:lnTo>
                      <a:pt x="2413" y="688"/>
                    </a:lnTo>
                    <a:lnTo>
                      <a:pt x="2417" y="684"/>
                    </a:lnTo>
                    <a:lnTo>
                      <a:pt x="2421" y="676"/>
                    </a:lnTo>
                    <a:lnTo>
                      <a:pt x="2425" y="676"/>
                    </a:lnTo>
                    <a:lnTo>
                      <a:pt x="2429" y="676"/>
                    </a:lnTo>
                    <a:lnTo>
                      <a:pt x="2433" y="668"/>
                    </a:lnTo>
                    <a:lnTo>
                      <a:pt x="2437" y="660"/>
                    </a:lnTo>
                    <a:lnTo>
                      <a:pt x="2441" y="654"/>
                    </a:lnTo>
                    <a:lnTo>
                      <a:pt x="2445" y="643"/>
                    </a:lnTo>
                    <a:lnTo>
                      <a:pt x="2449" y="643"/>
                    </a:lnTo>
                    <a:lnTo>
                      <a:pt x="2453" y="641"/>
                    </a:lnTo>
                    <a:lnTo>
                      <a:pt x="2457" y="641"/>
                    </a:lnTo>
                    <a:lnTo>
                      <a:pt x="2460" y="635"/>
                    </a:lnTo>
                    <a:lnTo>
                      <a:pt x="2464" y="625"/>
                    </a:lnTo>
                    <a:lnTo>
                      <a:pt x="2468" y="617"/>
                    </a:lnTo>
                    <a:lnTo>
                      <a:pt x="2472" y="611"/>
                    </a:lnTo>
                    <a:lnTo>
                      <a:pt x="2476" y="615"/>
                    </a:lnTo>
                    <a:lnTo>
                      <a:pt x="2480" y="604"/>
                    </a:lnTo>
                    <a:lnTo>
                      <a:pt x="2484" y="606"/>
                    </a:lnTo>
                    <a:lnTo>
                      <a:pt x="2488" y="602"/>
                    </a:lnTo>
                    <a:lnTo>
                      <a:pt x="2492" y="594"/>
                    </a:lnTo>
                    <a:lnTo>
                      <a:pt x="2496" y="584"/>
                    </a:lnTo>
                    <a:lnTo>
                      <a:pt x="2500" y="582"/>
                    </a:lnTo>
                    <a:lnTo>
                      <a:pt x="2504" y="576"/>
                    </a:lnTo>
                    <a:lnTo>
                      <a:pt x="2508" y="576"/>
                    </a:lnTo>
                    <a:lnTo>
                      <a:pt x="2512" y="569"/>
                    </a:lnTo>
                    <a:lnTo>
                      <a:pt x="2516" y="563"/>
                    </a:lnTo>
                    <a:lnTo>
                      <a:pt x="2520" y="565"/>
                    </a:lnTo>
                    <a:lnTo>
                      <a:pt x="2524" y="559"/>
                    </a:lnTo>
                    <a:lnTo>
                      <a:pt x="2527" y="549"/>
                    </a:lnTo>
                    <a:lnTo>
                      <a:pt x="2531" y="547"/>
                    </a:lnTo>
                    <a:lnTo>
                      <a:pt x="2535" y="547"/>
                    </a:lnTo>
                    <a:lnTo>
                      <a:pt x="2539" y="533"/>
                    </a:lnTo>
                    <a:lnTo>
                      <a:pt x="2543" y="537"/>
                    </a:lnTo>
                    <a:lnTo>
                      <a:pt x="2547" y="531"/>
                    </a:lnTo>
                    <a:lnTo>
                      <a:pt x="2551" y="526"/>
                    </a:lnTo>
                    <a:lnTo>
                      <a:pt x="2555" y="520"/>
                    </a:lnTo>
                    <a:lnTo>
                      <a:pt x="2559" y="522"/>
                    </a:lnTo>
                    <a:lnTo>
                      <a:pt x="2563" y="514"/>
                    </a:lnTo>
                    <a:lnTo>
                      <a:pt x="2567" y="504"/>
                    </a:lnTo>
                    <a:lnTo>
                      <a:pt x="2571" y="500"/>
                    </a:lnTo>
                    <a:lnTo>
                      <a:pt x="2575" y="500"/>
                    </a:lnTo>
                    <a:lnTo>
                      <a:pt x="2579" y="494"/>
                    </a:lnTo>
                    <a:lnTo>
                      <a:pt x="2583" y="487"/>
                    </a:lnTo>
                    <a:lnTo>
                      <a:pt x="2587" y="488"/>
                    </a:lnTo>
                    <a:lnTo>
                      <a:pt x="2591" y="485"/>
                    </a:lnTo>
                    <a:lnTo>
                      <a:pt x="2595" y="479"/>
                    </a:lnTo>
                    <a:lnTo>
                      <a:pt x="2598" y="477"/>
                    </a:lnTo>
                    <a:lnTo>
                      <a:pt x="2602" y="473"/>
                    </a:lnTo>
                    <a:lnTo>
                      <a:pt x="2606" y="465"/>
                    </a:lnTo>
                    <a:lnTo>
                      <a:pt x="2610" y="469"/>
                    </a:lnTo>
                    <a:lnTo>
                      <a:pt x="2614" y="463"/>
                    </a:lnTo>
                    <a:lnTo>
                      <a:pt x="2618" y="453"/>
                    </a:lnTo>
                    <a:lnTo>
                      <a:pt x="2622" y="455"/>
                    </a:lnTo>
                    <a:lnTo>
                      <a:pt x="2626" y="451"/>
                    </a:lnTo>
                    <a:lnTo>
                      <a:pt x="2630" y="449"/>
                    </a:lnTo>
                    <a:lnTo>
                      <a:pt x="2634" y="434"/>
                    </a:lnTo>
                    <a:lnTo>
                      <a:pt x="2638" y="442"/>
                    </a:lnTo>
                    <a:lnTo>
                      <a:pt x="2642" y="432"/>
                    </a:lnTo>
                    <a:lnTo>
                      <a:pt x="2646" y="428"/>
                    </a:lnTo>
                    <a:lnTo>
                      <a:pt x="2650" y="426"/>
                    </a:lnTo>
                    <a:lnTo>
                      <a:pt x="2654" y="420"/>
                    </a:lnTo>
                    <a:lnTo>
                      <a:pt x="2658" y="416"/>
                    </a:lnTo>
                    <a:lnTo>
                      <a:pt x="2662" y="414"/>
                    </a:lnTo>
                    <a:lnTo>
                      <a:pt x="2665" y="414"/>
                    </a:lnTo>
                    <a:lnTo>
                      <a:pt x="2669" y="403"/>
                    </a:lnTo>
                    <a:lnTo>
                      <a:pt x="2673" y="403"/>
                    </a:lnTo>
                    <a:lnTo>
                      <a:pt x="2677" y="399"/>
                    </a:lnTo>
                    <a:lnTo>
                      <a:pt x="2681" y="395"/>
                    </a:lnTo>
                    <a:lnTo>
                      <a:pt x="2685" y="391"/>
                    </a:lnTo>
                    <a:lnTo>
                      <a:pt x="2689" y="387"/>
                    </a:lnTo>
                    <a:lnTo>
                      <a:pt x="2693" y="385"/>
                    </a:lnTo>
                    <a:lnTo>
                      <a:pt x="2697" y="381"/>
                    </a:lnTo>
                    <a:lnTo>
                      <a:pt x="2701" y="383"/>
                    </a:lnTo>
                    <a:lnTo>
                      <a:pt x="2705" y="371"/>
                    </a:lnTo>
                    <a:lnTo>
                      <a:pt x="2709" y="375"/>
                    </a:lnTo>
                    <a:lnTo>
                      <a:pt x="2713" y="371"/>
                    </a:lnTo>
                    <a:lnTo>
                      <a:pt x="2717" y="369"/>
                    </a:lnTo>
                    <a:lnTo>
                      <a:pt x="2721" y="360"/>
                    </a:lnTo>
                    <a:lnTo>
                      <a:pt x="2725" y="358"/>
                    </a:lnTo>
                    <a:lnTo>
                      <a:pt x="2729" y="354"/>
                    </a:lnTo>
                    <a:lnTo>
                      <a:pt x="2732" y="352"/>
                    </a:lnTo>
                    <a:lnTo>
                      <a:pt x="2736" y="356"/>
                    </a:lnTo>
                    <a:lnTo>
                      <a:pt x="2740" y="350"/>
                    </a:lnTo>
                    <a:lnTo>
                      <a:pt x="2744" y="342"/>
                    </a:lnTo>
                    <a:lnTo>
                      <a:pt x="2748" y="338"/>
                    </a:lnTo>
                    <a:lnTo>
                      <a:pt x="2752" y="336"/>
                    </a:lnTo>
                    <a:lnTo>
                      <a:pt x="2756" y="328"/>
                    </a:lnTo>
                    <a:lnTo>
                      <a:pt x="2760" y="328"/>
                    </a:lnTo>
                    <a:lnTo>
                      <a:pt x="2764" y="328"/>
                    </a:lnTo>
                    <a:lnTo>
                      <a:pt x="2768" y="324"/>
                    </a:lnTo>
                    <a:lnTo>
                      <a:pt x="2772" y="323"/>
                    </a:lnTo>
                    <a:lnTo>
                      <a:pt x="2776" y="317"/>
                    </a:lnTo>
                    <a:lnTo>
                      <a:pt x="2780" y="315"/>
                    </a:lnTo>
                    <a:lnTo>
                      <a:pt x="2784" y="305"/>
                    </a:lnTo>
                    <a:lnTo>
                      <a:pt x="2788" y="307"/>
                    </a:lnTo>
                    <a:lnTo>
                      <a:pt x="2792" y="311"/>
                    </a:lnTo>
                    <a:lnTo>
                      <a:pt x="2796" y="303"/>
                    </a:lnTo>
                    <a:lnTo>
                      <a:pt x="2800" y="299"/>
                    </a:lnTo>
                    <a:lnTo>
                      <a:pt x="2803" y="297"/>
                    </a:lnTo>
                    <a:lnTo>
                      <a:pt x="2807" y="293"/>
                    </a:lnTo>
                    <a:lnTo>
                      <a:pt x="2811" y="287"/>
                    </a:lnTo>
                    <a:lnTo>
                      <a:pt x="2815" y="289"/>
                    </a:lnTo>
                    <a:lnTo>
                      <a:pt x="2819" y="280"/>
                    </a:lnTo>
                    <a:lnTo>
                      <a:pt x="2823" y="283"/>
                    </a:lnTo>
                    <a:lnTo>
                      <a:pt x="2827" y="278"/>
                    </a:lnTo>
                    <a:lnTo>
                      <a:pt x="2831" y="281"/>
                    </a:lnTo>
                    <a:lnTo>
                      <a:pt x="2835" y="268"/>
                    </a:lnTo>
                    <a:lnTo>
                      <a:pt x="2839" y="270"/>
                    </a:lnTo>
                    <a:lnTo>
                      <a:pt x="2843" y="274"/>
                    </a:lnTo>
                    <a:lnTo>
                      <a:pt x="2847" y="264"/>
                    </a:lnTo>
                    <a:lnTo>
                      <a:pt x="2851" y="264"/>
                    </a:lnTo>
                    <a:lnTo>
                      <a:pt x="2855" y="258"/>
                    </a:lnTo>
                    <a:lnTo>
                      <a:pt x="2859" y="260"/>
                    </a:lnTo>
                    <a:lnTo>
                      <a:pt x="2863" y="256"/>
                    </a:lnTo>
                    <a:lnTo>
                      <a:pt x="2867" y="254"/>
                    </a:lnTo>
                    <a:lnTo>
                      <a:pt x="2870" y="246"/>
                    </a:lnTo>
                    <a:lnTo>
                      <a:pt x="2874" y="244"/>
                    </a:lnTo>
                    <a:lnTo>
                      <a:pt x="2878" y="242"/>
                    </a:lnTo>
                    <a:lnTo>
                      <a:pt x="2882" y="240"/>
                    </a:lnTo>
                    <a:lnTo>
                      <a:pt x="2886" y="239"/>
                    </a:lnTo>
                    <a:lnTo>
                      <a:pt x="2890" y="237"/>
                    </a:lnTo>
                    <a:lnTo>
                      <a:pt x="2894" y="233"/>
                    </a:lnTo>
                    <a:lnTo>
                      <a:pt x="2898" y="227"/>
                    </a:lnTo>
                    <a:lnTo>
                      <a:pt x="2902" y="233"/>
                    </a:lnTo>
                    <a:lnTo>
                      <a:pt x="2906" y="225"/>
                    </a:lnTo>
                    <a:lnTo>
                      <a:pt x="2910" y="223"/>
                    </a:lnTo>
                    <a:lnTo>
                      <a:pt x="2914" y="221"/>
                    </a:lnTo>
                    <a:lnTo>
                      <a:pt x="2918" y="223"/>
                    </a:lnTo>
                    <a:lnTo>
                      <a:pt x="2922" y="215"/>
                    </a:lnTo>
                    <a:lnTo>
                      <a:pt x="2926" y="211"/>
                    </a:lnTo>
                    <a:lnTo>
                      <a:pt x="2930" y="207"/>
                    </a:lnTo>
                    <a:lnTo>
                      <a:pt x="2934" y="211"/>
                    </a:lnTo>
                    <a:lnTo>
                      <a:pt x="2938" y="20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8" name="Line 4900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49" name="Line 4901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0" name="Line 4902"/>
              <p:cNvSpPr>
                <a:spLocks noChangeShapeType="1"/>
              </p:cNvSpPr>
              <p:nvPr/>
            </p:nvSpPr>
            <p:spPr bwMode="auto">
              <a:xfrm flipV="1"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1" name="Line 4903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2" name="Line 4904"/>
              <p:cNvSpPr>
                <a:spLocks noChangeShapeType="1"/>
              </p:cNvSpPr>
              <p:nvPr/>
            </p:nvSpPr>
            <p:spPr bwMode="auto">
              <a:xfrm flipV="1">
                <a:off x="308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3" name="Freeform 4905"/>
              <p:cNvSpPr>
                <a:spLocks/>
              </p:cNvSpPr>
              <p:nvPr/>
            </p:nvSpPr>
            <p:spPr bwMode="auto">
              <a:xfrm flipV="1">
                <a:off x="3087" y="908"/>
                <a:ext cx="1726" cy="1108"/>
              </a:xfrm>
              <a:custGeom>
                <a:avLst/>
                <a:gdLst/>
                <a:ahLst/>
                <a:cxnLst>
                  <a:cxn ang="0">
                    <a:pos x="44" y="7"/>
                  </a:cxn>
                  <a:cxn ang="0">
                    <a:pos x="91" y="20"/>
                  </a:cxn>
                  <a:cxn ang="0">
                    <a:pos x="138" y="41"/>
                  </a:cxn>
                  <a:cxn ang="0">
                    <a:pos x="186" y="71"/>
                  </a:cxn>
                  <a:cxn ang="0">
                    <a:pos x="233" y="108"/>
                  </a:cxn>
                  <a:cxn ang="0">
                    <a:pos x="280" y="149"/>
                  </a:cxn>
                  <a:cxn ang="0">
                    <a:pos x="327" y="206"/>
                  </a:cxn>
                  <a:cxn ang="0">
                    <a:pos x="375" y="273"/>
                  </a:cxn>
                  <a:cxn ang="0">
                    <a:pos x="422" y="345"/>
                  </a:cxn>
                  <a:cxn ang="0">
                    <a:pos x="469" y="423"/>
                  </a:cxn>
                  <a:cxn ang="0">
                    <a:pos x="517" y="507"/>
                  </a:cxn>
                  <a:cxn ang="0">
                    <a:pos x="564" y="605"/>
                  </a:cxn>
                  <a:cxn ang="0">
                    <a:pos x="611" y="707"/>
                  </a:cxn>
                  <a:cxn ang="0">
                    <a:pos x="659" y="813"/>
                  </a:cxn>
                  <a:cxn ang="0">
                    <a:pos x="706" y="917"/>
                  </a:cxn>
                  <a:cxn ang="0">
                    <a:pos x="753" y="1019"/>
                  </a:cxn>
                  <a:cxn ang="0">
                    <a:pos x="801" y="1131"/>
                  </a:cxn>
                  <a:cxn ang="0">
                    <a:pos x="848" y="1232"/>
                  </a:cxn>
                  <a:cxn ang="0">
                    <a:pos x="895" y="1329"/>
                  </a:cxn>
                  <a:cxn ang="0">
                    <a:pos x="942" y="1421"/>
                  </a:cxn>
                  <a:cxn ang="0">
                    <a:pos x="990" y="1514"/>
                  </a:cxn>
                  <a:cxn ang="0">
                    <a:pos x="1037" y="1593"/>
                  </a:cxn>
                  <a:cxn ang="0">
                    <a:pos x="1084" y="1668"/>
                  </a:cxn>
                  <a:cxn ang="0">
                    <a:pos x="1132" y="1729"/>
                  </a:cxn>
                  <a:cxn ang="0">
                    <a:pos x="1179" y="1787"/>
                  </a:cxn>
                  <a:cxn ang="0">
                    <a:pos x="1226" y="1835"/>
                  </a:cxn>
                  <a:cxn ang="0">
                    <a:pos x="1274" y="1871"/>
                  </a:cxn>
                  <a:cxn ang="0">
                    <a:pos x="1321" y="1899"/>
                  </a:cxn>
                  <a:cxn ang="0">
                    <a:pos x="1368" y="1917"/>
                  </a:cxn>
                  <a:cxn ang="0">
                    <a:pos x="1416" y="1919"/>
                  </a:cxn>
                  <a:cxn ang="0">
                    <a:pos x="1463" y="1919"/>
                  </a:cxn>
                  <a:cxn ang="0">
                    <a:pos x="1510" y="1909"/>
                  </a:cxn>
                  <a:cxn ang="0">
                    <a:pos x="1558" y="1883"/>
                  </a:cxn>
                  <a:cxn ang="0">
                    <a:pos x="1605" y="1855"/>
                  </a:cxn>
                  <a:cxn ang="0">
                    <a:pos x="1652" y="1818"/>
                  </a:cxn>
                  <a:cxn ang="0">
                    <a:pos x="1699" y="1780"/>
                  </a:cxn>
                  <a:cxn ang="0">
                    <a:pos x="1747" y="1727"/>
                  </a:cxn>
                  <a:cxn ang="0">
                    <a:pos x="1794" y="1678"/>
                  </a:cxn>
                  <a:cxn ang="0">
                    <a:pos x="1841" y="1613"/>
                  </a:cxn>
                  <a:cxn ang="0">
                    <a:pos x="1889" y="1556"/>
                  </a:cxn>
                  <a:cxn ang="0">
                    <a:pos x="1936" y="1489"/>
                  </a:cxn>
                  <a:cxn ang="0">
                    <a:pos x="1983" y="1425"/>
                  </a:cxn>
                  <a:cxn ang="0">
                    <a:pos x="2031" y="1349"/>
                  </a:cxn>
                  <a:cxn ang="0">
                    <a:pos x="2078" y="1286"/>
                  </a:cxn>
                  <a:cxn ang="0">
                    <a:pos x="2125" y="1207"/>
                  </a:cxn>
                  <a:cxn ang="0">
                    <a:pos x="2173" y="1139"/>
                  </a:cxn>
                  <a:cxn ang="0">
                    <a:pos x="2220" y="1071"/>
                  </a:cxn>
                  <a:cxn ang="0">
                    <a:pos x="2267" y="1005"/>
                  </a:cxn>
                  <a:cxn ang="0">
                    <a:pos x="2314" y="934"/>
                  </a:cxn>
                  <a:cxn ang="0">
                    <a:pos x="2362" y="869"/>
                  </a:cxn>
                  <a:cxn ang="0">
                    <a:pos x="2409" y="802"/>
                  </a:cxn>
                  <a:cxn ang="0">
                    <a:pos x="2456" y="741"/>
                  </a:cxn>
                  <a:cxn ang="0">
                    <a:pos x="2504" y="676"/>
                  </a:cxn>
                  <a:cxn ang="0">
                    <a:pos x="2551" y="625"/>
                  </a:cxn>
                  <a:cxn ang="0">
                    <a:pos x="2598" y="574"/>
                  </a:cxn>
                  <a:cxn ang="0">
                    <a:pos x="2646" y="529"/>
                  </a:cxn>
                  <a:cxn ang="0">
                    <a:pos x="2693" y="477"/>
                  </a:cxn>
                  <a:cxn ang="0">
                    <a:pos x="2740" y="424"/>
                  </a:cxn>
                  <a:cxn ang="0">
                    <a:pos x="2788" y="387"/>
                  </a:cxn>
                  <a:cxn ang="0">
                    <a:pos x="2835" y="347"/>
                  </a:cxn>
                  <a:cxn ang="0">
                    <a:pos x="2882" y="311"/>
                  </a:cxn>
                  <a:cxn ang="0">
                    <a:pos x="2929" y="282"/>
                  </a:cxn>
                  <a:cxn ang="0">
                    <a:pos x="2977" y="245"/>
                  </a:cxn>
                </a:cxnLst>
                <a:rect l="0" t="0" r="r" b="b"/>
                <a:pathLst>
                  <a:path w="2997" h="1925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3"/>
                    </a:lnTo>
                    <a:lnTo>
                      <a:pt x="20" y="6"/>
                    </a:lnTo>
                    <a:lnTo>
                      <a:pt x="24" y="3"/>
                    </a:lnTo>
                    <a:lnTo>
                      <a:pt x="28" y="4"/>
                    </a:lnTo>
                    <a:lnTo>
                      <a:pt x="32" y="3"/>
                    </a:lnTo>
                    <a:lnTo>
                      <a:pt x="36" y="7"/>
                    </a:lnTo>
                    <a:lnTo>
                      <a:pt x="40" y="6"/>
                    </a:lnTo>
                    <a:lnTo>
                      <a:pt x="44" y="7"/>
                    </a:lnTo>
                    <a:lnTo>
                      <a:pt x="48" y="9"/>
                    </a:lnTo>
                    <a:lnTo>
                      <a:pt x="52" y="13"/>
                    </a:lnTo>
                    <a:lnTo>
                      <a:pt x="55" y="13"/>
                    </a:lnTo>
                    <a:lnTo>
                      <a:pt x="59" y="9"/>
                    </a:lnTo>
                    <a:lnTo>
                      <a:pt x="63" y="18"/>
                    </a:lnTo>
                    <a:lnTo>
                      <a:pt x="67" y="13"/>
                    </a:lnTo>
                    <a:lnTo>
                      <a:pt x="71" y="13"/>
                    </a:lnTo>
                    <a:lnTo>
                      <a:pt x="75" y="17"/>
                    </a:lnTo>
                    <a:lnTo>
                      <a:pt x="79" y="18"/>
                    </a:lnTo>
                    <a:lnTo>
                      <a:pt x="83" y="21"/>
                    </a:lnTo>
                    <a:lnTo>
                      <a:pt x="87" y="24"/>
                    </a:lnTo>
                    <a:lnTo>
                      <a:pt x="91" y="20"/>
                    </a:lnTo>
                    <a:lnTo>
                      <a:pt x="95" y="20"/>
                    </a:lnTo>
                    <a:lnTo>
                      <a:pt x="99" y="23"/>
                    </a:lnTo>
                    <a:lnTo>
                      <a:pt x="103" y="27"/>
                    </a:lnTo>
                    <a:lnTo>
                      <a:pt x="107" y="24"/>
                    </a:lnTo>
                    <a:lnTo>
                      <a:pt x="111" y="27"/>
                    </a:lnTo>
                    <a:lnTo>
                      <a:pt x="115" y="35"/>
                    </a:lnTo>
                    <a:lnTo>
                      <a:pt x="119" y="35"/>
                    </a:lnTo>
                    <a:lnTo>
                      <a:pt x="122" y="34"/>
                    </a:lnTo>
                    <a:lnTo>
                      <a:pt x="126" y="38"/>
                    </a:lnTo>
                    <a:lnTo>
                      <a:pt x="130" y="38"/>
                    </a:lnTo>
                    <a:lnTo>
                      <a:pt x="134" y="38"/>
                    </a:lnTo>
                    <a:lnTo>
                      <a:pt x="138" y="41"/>
                    </a:lnTo>
                    <a:lnTo>
                      <a:pt x="142" y="43"/>
                    </a:lnTo>
                    <a:lnTo>
                      <a:pt x="146" y="44"/>
                    </a:lnTo>
                    <a:lnTo>
                      <a:pt x="150" y="46"/>
                    </a:lnTo>
                    <a:lnTo>
                      <a:pt x="154" y="47"/>
                    </a:lnTo>
                    <a:lnTo>
                      <a:pt x="158" y="52"/>
                    </a:lnTo>
                    <a:lnTo>
                      <a:pt x="162" y="57"/>
                    </a:lnTo>
                    <a:lnTo>
                      <a:pt x="166" y="55"/>
                    </a:lnTo>
                    <a:lnTo>
                      <a:pt x="170" y="64"/>
                    </a:lnTo>
                    <a:lnTo>
                      <a:pt x="174" y="64"/>
                    </a:lnTo>
                    <a:lnTo>
                      <a:pt x="178" y="66"/>
                    </a:lnTo>
                    <a:lnTo>
                      <a:pt x="182" y="71"/>
                    </a:lnTo>
                    <a:lnTo>
                      <a:pt x="186" y="71"/>
                    </a:lnTo>
                    <a:lnTo>
                      <a:pt x="189" y="75"/>
                    </a:lnTo>
                    <a:lnTo>
                      <a:pt x="193" y="75"/>
                    </a:lnTo>
                    <a:lnTo>
                      <a:pt x="197" y="81"/>
                    </a:lnTo>
                    <a:lnTo>
                      <a:pt x="201" y="81"/>
                    </a:lnTo>
                    <a:lnTo>
                      <a:pt x="205" y="81"/>
                    </a:lnTo>
                    <a:lnTo>
                      <a:pt x="209" y="86"/>
                    </a:lnTo>
                    <a:lnTo>
                      <a:pt x="213" y="94"/>
                    </a:lnTo>
                    <a:lnTo>
                      <a:pt x="217" y="91"/>
                    </a:lnTo>
                    <a:lnTo>
                      <a:pt x="221" y="98"/>
                    </a:lnTo>
                    <a:lnTo>
                      <a:pt x="225" y="95"/>
                    </a:lnTo>
                    <a:lnTo>
                      <a:pt x="229" y="100"/>
                    </a:lnTo>
                    <a:lnTo>
                      <a:pt x="233" y="108"/>
                    </a:lnTo>
                    <a:lnTo>
                      <a:pt x="237" y="109"/>
                    </a:lnTo>
                    <a:lnTo>
                      <a:pt x="241" y="109"/>
                    </a:lnTo>
                    <a:lnTo>
                      <a:pt x="245" y="112"/>
                    </a:lnTo>
                    <a:lnTo>
                      <a:pt x="249" y="120"/>
                    </a:lnTo>
                    <a:lnTo>
                      <a:pt x="253" y="122"/>
                    </a:lnTo>
                    <a:lnTo>
                      <a:pt x="257" y="129"/>
                    </a:lnTo>
                    <a:lnTo>
                      <a:pt x="260" y="132"/>
                    </a:lnTo>
                    <a:lnTo>
                      <a:pt x="264" y="135"/>
                    </a:lnTo>
                    <a:lnTo>
                      <a:pt x="268" y="142"/>
                    </a:lnTo>
                    <a:lnTo>
                      <a:pt x="272" y="143"/>
                    </a:lnTo>
                    <a:lnTo>
                      <a:pt x="276" y="145"/>
                    </a:lnTo>
                    <a:lnTo>
                      <a:pt x="280" y="149"/>
                    </a:lnTo>
                    <a:lnTo>
                      <a:pt x="284" y="162"/>
                    </a:lnTo>
                    <a:lnTo>
                      <a:pt x="288" y="162"/>
                    </a:lnTo>
                    <a:lnTo>
                      <a:pt x="292" y="165"/>
                    </a:lnTo>
                    <a:lnTo>
                      <a:pt x="296" y="171"/>
                    </a:lnTo>
                    <a:lnTo>
                      <a:pt x="300" y="172"/>
                    </a:lnTo>
                    <a:lnTo>
                      <a:pt x="304" y="179"/>
                    </a:lnTo>
                    <a:lnTo>
                      <a:pt x="308" y="185"/>
                    </a:lnTo>
                    <a:lnTo>
                      <a:pt x="312" y="188"/>
                    </a:lnTo>
                    <a:lnTo>
                      <a:pt x="316" y="194"/>
                    </a:lnTo>
                    <a:lnTo>
                      <a:pt x="320" y="196"/>
                    </a:lnTo>
                    <a:lnTo>
                      <a:pt x="324" y="203"/>
                    </a:lnTo>
                    <a:lnTo>
                      <a:pt x="327" y="206"/>
                    </a:lnTo>
                    <a:lnTo>
                      <a:pt x="331" y="216"/>
                    </a:lnTo>
                    <a:lnTo>
                      <a:pt x="335" y="217"/>
                    </a:lnTo>
                    <a:lnTo>
                      <a:pt x="339" y="222"/>
                    </a:lnTo>
                    <a:lnTo>
                      <a:pt x="343" y="227"/>
                    </a:lnTo>
                    <a:lnTo>
                      <a:pt x="347" y="233"/>
                    </a:lnTo>
                    <a:lnTo>
                      <a:pt x="351" y="236"/>
                    </a:lnTo>
                    <a:lnTo>
                      <a:pt x="355" y="240"/>
                    </a:lnTo>
                    <a:lnTo>
                      <a:pt x="359" y="250"/>
                    </a:lnTo>
                    <a:lnTo>
                      <a:pt x="363" y="256"/>
                    </a:lnTo>
                    <a:lnTo>
                      <a:pt x="367" y="257"/>
                    </a:lnTo>
                    <a:lnTo>
                      <a:pt x="371" y="264"/>
                    </a:lnTo>
                    <a:lnTo>
                      <a:pt x="375" y="273"/>
                    </a:lnTo>
                    <a:lnTo>
                      <a:pt x="379" y="273"/>
                    </a:lnTo>
                    <a:lnTo>
                      <a:pt x="383" y="285"/>
                    </a:lnTo>
                    <a:lnTo>
                      <a:pt x="387" y="282"/>
                    </a:lnTo>
                    <a:lnTo>
                      <a:pt x="391" y="296"/>
                    </a:lnTo>
                    <a:lnTo>
                      <a:pt x="394" y="298"/>
                    </a:lnTo>
                    <a:lnTo>
                      <a:pt x="398" y="310"/>
                    </a:lnTo>
                    <a:lnTo>
                      <a:pt x="402" y="311"/>
                    </a:lnTo>
                    <a:lnTo>
                      <a:pt x="406" y="318"/>
                    </a:lnTo>
                    <a:lnTo>
                      <a:pt x="410" y="327"/>
                    </a:lnTo>
                    <a:lnTo>
                      <a:pt x="414" y="330"/>
                    </a:lnTo>
                    <a:lnTo>
                      <a:pt x="418" y="336"/>
                    </a:lnTo>
                    <a:lnTo>
                      <a:pt x="422" y="345"/>
                    </a:lnTo>
                    <a:lnTo>
                      <a:pt x="426" y="350"/>
                    </a:lnTo>
                    <a:lnTo>
                      <a:pt x="430" y="353"/>
                    </a:lnTo>
                    <a:lnTo>
                      <a:pt x="434" y="362"/>
                    </a:lnTo>
                    <a:lnTo>
                      <a:pt x="438" y="369"/>
                    </a:lnTo>
                    <a:lnTo>
                      <a:pt x="442" y="376"/>
                    </a:lnTo>
                    <a:lnTo>
                      <a:pt x="446" y="384"/>
                    </a:lnTo>
                    <a:lnTo>
                      <a:pt x="450" y="389"/>
                    </a:lnTo>
                    <a:lnTo>
                      <a:pt x="454" y="393"/>
                    </a:lnTo>
                    <a:lnTo>
                      <a:pt x="458" y="404"/>
                    </a:lnTo>
                    <a:lnTo>
                      <a:pt x="462" y="413"/>
                    </a:lnTo>
                    <a:lnTo>
                      <a:pt x="465" y="412"/>
                    </a:lnTo>
                    <a:lnTo>
                      <a:pt x="469" y="423"/>
                    </a:lnTo>
                    <a:lnTo>
                      <a:pt x="473" y="426"/>
                    </a:lnTo>
                    <a:lnTo>
                      <a:pt x="477" y="435"/>
                    </a:lnTo>
                    <a:lnTo>
                      <a:pt x="481" y="446"/>
                    </a:lnTo>
                    <a:lnTo>
                      <a:pt x="485" y="450"/>
                    </a:lnTo>
                    <a:lnTo>
                      <a:pt x="489" y="461"/>
                    </a:lnTo>
                    <a:lnTo>
                      <a:pt x="493" y="467"/>
                    </a:lnTo>
                    <a:lnTo>
                      <a:pt x="497" y="469"/>
                    </a:lnTo>
                    <a:lnTo>
                      <a:pt x="501" y="483"/>
                    </a:lnTo>
                    <a:lnTo>
                      <a:pt x="505" y="489"/>
                    </a:lnTo>
                    <a:lnTo>
                      <a:pt x="509" y="492"/>
                    </a:lnTo>
                    <a:lnTo>
                      <a:pt x="513" y="500"/>
                    </a:lnTo>
                    <a:lnTo>
                      <a:pt x="517" y="507"/>
                    </a:lnTo>
                    <a:lnTo>
                      <a:pt x="521" y="521"/>
                    </a:lnTo>
                    <a:lnTo>
                      <a:pt x="525" y="524"/>
                    </a:lnTo>
                    <a:lnTo>
                      <a:pt x="529" y="532"/>
                    </a:lnTo>
                    <a:lnTo>
                      <a:pt x="532" y="540"/>
                    </a:lnTo>
                    <a:lnTo>
                      <a:pt x="536" y="552"/>
                    </a:lnTo>
                    <a:lnTo>
                      <a:pt x="540" y="557"/>
                    </a:lnTo>
                    <a:lnTo>
                      <a:pt x="544" y="569"/>
                    </a:lnTo>
                    <a:lnTo>
                      <a:pt x="548" y="574"/>
                    </a:lnTo>
                    <a:lnTo>
                      <a:pt x="552" y="582"/>
                    </a:lnTo>
                    <a:lnTo>
                      <a:pt x="556" y="588"/>
                    </a:lnTo>
                    <a:lnTo>
                      <a:pt x="560" y="595"/>
                    </a:lnTo>
                    <a:lnTo>
                      <a:pt x="564" y="605"/>
                    </a:lnTo>
                    <a:lnTo>
                      <a:pt x="568" y="609"/>
                    </a:lnTo>
                    <a:lnTo>
                      <a:pt x="572" y="620"/>
                    </a:lnTo>
                    <a:lnTo>
                      <a:pt x="576" y="634"/>
                    </a:lnTo>
                    <a:lnTo>
                      <a:pt x="580" y="637"/>
                    </a:lnTo>
                    <a:lnTo>
                      <a:pt x="584" y="648"/>
                    </a:lnTo>
                    <a:lnTo>
                      <a:pt x="588" y="653"/>
                    </a:lnTo>
                    <a:lnTo>
                      <a:pt x="592" y="660"/>
                    </a:lnTo>
                    <a:lnTo>
                      <a:pt x="596" y="676"/>
                    </a:lnTo>
                    <a:lnTo>
                      <a:pt x="600" y="680"/>
                    </a:lnTo>
                    <a:lnTo>
                      <a:pt x="603" y="688"/>
                    </a:lnTo>
                    <a:lnTo>
                      <a:pt x="607" y="697"/>
                    </a:lnTo>
                    <a:lnTo>
                      <a:pt x="611" y="707"/>
                    </a:lnTo>
                    <a:lnTo>
                      <a:pt x="615" y="714"/>
                    </a:lnTo>
                    <a:lnTo>
                      <a:pt x="619" y="722"/>
                    </a:lnTo>
                    <a:lnTo>
                      <a:pt x="623" y="733"/>
                    </a:lnTo>
                    <a:lnTo>
                      <a:pt x="627" y="738"/>
                    </a:lnTo>
                    <a:lnTo>
                      <a:pt x="631" y="753"/>
                    </a:lnTo>
                    <a:lnTo>
                      <a:pt x="635" y="758"/>
                    </a:lnTo>
                    <a:lnTo>
                      <a:pt x="639" y="765"/>
                    </a:lnTo>
                    <a:lnTo>
                      <a:pt x="643" y="775"/>
                    </a:lnTo>
                    <a:lnTo>
                      <a:pt x="647" y="782"/>
                    </a:lnTo>
                    <a:lnTo>
                      <a:pt x="651" y="796"/>
                    </a:lnTo>
                    <a:lnTo>
                      <a:pt x="655" y="799"/>
                    </a:lnTo>
                    <a:lnTo>
                      <a:pt x="659" y="813"/>
                    </a:lnTo>
                    <a:lnTo>
                      <a:pt x="663" y="818"/>
                    </a:lnTo>
                    <a:lnTo>
                      <a:pt x="667" y="826"/>
                    </a:lnTo>
                    <a:lnTo>
                      <a:pt x="670" y="836"/>
                    </a:lnTo>
                    <a:lnTo>
                      <a:pt x="674" y="847"/>
                    </a:lnTo>
                    <a:lnTo>
                      <a:pt x="678" y="856"/>
                    </a:lnTo>
                    <a:lnTo>
                      <a:pt x="682" y="863"/>
                    </a:lnTo>
                    <a:lnTo>
                      <a:pt x="686" y="872"/>
                    </a:lnTo>
                    <a:lnTo>
                      <a:pt x="690" y="881"/>
                    </a:lnTo>
                    <a:lnTo>
                      <a:pt x="694" y="890"/>
                    </a:lnTo>
                    <a:lnTo>
                      <a:pt x="698" y="897"/>
                    </a:lnTo>
                    <a:lnTo>
                      <a:pt x="702" y="909"/>
                    </a:lnTo>
                    <a:lnTo>
                      <a:pt x="706" y="917"/>
                    </a:lnTo>
                    <a:lnTo>
                      <a:pt x="710" y="924"/>
                    </a:lnTo>
                    <a:lnTo>
                      <a:pt x="714" y="934"/>
                    </a:lnTo>
                    <a:lnTo>
                      <a:pt x="718" y="938"/>
                    </a:lnTo>
                    <a:lnTo>
                      <a:pt x="722" y="955"/>
                    </a:lnTo>
                    <a:lnTo>
                      <a:pt x="726" y="958"/>
                    </a:lnTo>
                    <a:lnTo>
                      <a:pt x="730" y="969"/>
                    </a:lnTo>
                    <a:lnTo>
                      <a:pt x="734" y="977"/>
                    </a:lnTo>
                    <a:lnTo>
                      <a:pt x="737" y="985"/>
                    </a:lnTo>
                    <a:lnTo>
                      <a:pt x="741" y="995"/>
                    </a:lnTo>
                    <a:lnTo>
                      <a:pt x="745" y="1003"/>
                    </a:lnTo>
                    <a:lnTo>
                      <a:pt x="749" y="1009"/>
                    </a:lnTo>
                    <a:lnTo>
                      <a:pt x="753" y="1019"/>
                    </a:lnTo>
                    <a:lnTo>
                      <a:pt x="757" y="1031"/>
                    </a:lnTo>
                    <a:lnTo>
                      <a:pt x="761" y="1036"/>
                    </a:lnTo>
                    <a:lnTo>
                      <a:pt x="765" y="1048"/>
                    </a:lnTo>
                    <a:lnTo>
                      <a:pt x="769" y="1056"/>
                    </a:lnTo>
                    <a:lnTo>
                      <a:pt x="773" y="1060"/>
                    </a:lnTo>
                    <a:lnTo>
                      <a:pt x="777" y="1071"/>
                    </a:lnTo>
                    <a:lnTo>
                      <a:pt x="781" y="1079"/>
                    </a:lnTo>
                    <a:lnTo>
                      <a:pt x="785" y="1091"/>
                    </a:lnTo>
                    <a:lnTo>
                      <a:pt x="789" y="1099"/>
                    </a:lnTo>
                    <a:lnTo>
                      <a:pt x="793" y="1110"/>
                    </a:lnTo>
                    <a:lnTo>
                      <a:pt x="797" y="1119"/>
                    </a:lnTo>
                    <a:lnTo>
                      <a:pt x="801" y="1131"/>
                    </a:lnTo>
                    <a:lnTo>
                      <a:pt x="805" y="1131"/>
                    </a:lnTo>
                    <a:lnTo>
                      <a:pt x="808" y="1147"/>
                    </a:lnTo>
                    <a:lnTo>
                      <a:pt x="812" y="1151"/>
                    </a:lnTo>
                    <a:lnTo>
                      <a:pt x="816" y="1159"/>
                    </a:lnTo>
                    <a:lnTo>
                      <a:pt x="820" y="1170"/>
                    </a:lnTo>
                    <a:lnTo>
                      <a:pt x="824" y="1181"/>
                    </a:lnTo>
                    <a:lnTo>
                      <a:pt x="828" y="1191"/>
                    </a:lnTo>
                    <a:lnTo>
                      <a:pt x="832" y="1195"/>
                    </a:lnTo>
                    <a:lnTo>
                      <a:pt x="836" y="1202"/>
                    </a:lnTo>
                    <a:lnTo>
                      <a:pt x="840" y="1216"/>
                    </a:lnTo>
                    <a:lnTo>
                      <a:pt x="844" y="1221"/>
                    </a:lnTo>
                    <a:lnTo>
                      <a:pt x="848" y="1232"/>
                    </a:lnTo>
                    <a:lnTo>
                      <a:pt x="852" y="1239"/>
                    </a:lnTo>
                    <a:lnTo>
                      <a:pt x="856" y="1244"/>
                    </a:lnTo>
                    <a:lnTo>
                      <a:pt x="860" y="1256"/>
                    </a:lnTo>
                    <a:lnTo>
                      <a:pt x="864" y="1266"/>
                    </a:lnTo>
                    <a:lnTo>
                      <a:pt x="868" y="1270"/>
                    </a:lnTo>
                    <a:lnTo>
                      <a:pt x="872" y="1278"/>
                    </a:lnTo>
                    <a:lnTo>
                      <a:pt x="875" y="1289"/>
                    </a:lnTo>
                    <a:lnTo>
                      <a:pt x="879" y="1295"/>
                    </a:lnTo>
                    <a:lnTo>
                      <a:pt x="883" y="1306"/>
                    </a:lnTo>
                    <a:lnTo>
                      <a:pt x="887" y="1313"/>
                    </a:lnTo>
                    <a:lnTo>
                      <a:pt x="891" y="1321"/>
                    </a:lnTo>
                    <a:lnTo>
                      <a:pt x="895" y="1329"/>
                    </a:lnTo>
                    <a:lnTo>
                      <a:pt x="899" y="1341"/>
                    </a:lnTo>
                    <a:lnTo>
                      <a:pt x="903" y="1344"/>
                    </a:lnTo>
                    <a:lnTo>
                      <a:pt x="907" y="1352"/>
                    </a:lnTo>
                    <a:lnTo>
                      <a:pt x="911" y="1358"/>
                    </a:lnTo>
                    <a:lnTo>
                      <a:pt x="915" y="1374"/>
                    </a:lnTo>
                    <a:lnTo>
                      <a:pt x="919" y="1372"/>
                    </a:lnTo>
                    <a:lnTo>
                      <a:pt x="923" y="1386"/>
                    </a:lnTo>
                    <a:lnTo>
                      <a:pt x="927" y="1394"/>
                    </a:lnTo>
                    <a:lnTo>
                      <a:pt x="931" y="1404"/>
                    </a:lnTo>
                    <a:lnTo>
                      <a:pt x="935" y="1409"/>
                    </a:lnTo>
                    <a:lnTo>
                      <a:pt x="939" y="1418"/>
                    </a:lnTo>
                    <a:lnTo>
                      <a:pt x="942" y="1421"/>
                    </a:lnTo>
                    <a:lnTo>
                      <a:pt x="946" y="1434"/>
                    </a:lnTo>
                    <a:lnTo>
                      <a:pt x="950" y="1446"/>
                    </a:lnTo>
                    <a:lnTo>
                      <a:pt x="954" y="1449"/>
                    </a:lnTo>
                    <a:lnTo>
                      <a:pt x="958" y="1457"/>
                    </a:lnTo>
                    <a:lnTo>
                      <a:pt x="962" y="1460"/>
                    </a:lnTo>
                    <a:lnTo>
                      <a:pt x="966" y="1469"/>
                    </a:lnTo>
                    <a:lnTo>
                      <a:pt x="970" y="1477"/>
                    </a:lnTo>
                    <a:lnTo>
                      <a:pt x="974" y="1489"/>
                    </a:lnTo>
                    <a:lnTo>
                      <a:pt x="978" y="1489"/>
                    </a:lnTo>
                    <a:lnTo>
                      <a:pt x="982" y="1499"/>
                    </a:lnTo>
                    <a:lnTo>
                      <a:pt x="986" y="1508"/>
                    </a:lnTo>
                    <a:lnTo>
                      <a:pt x="990" y="1514"/>
                    </a:lnTo>
                    <a:lnTo>
                      <a:pt x="994" y="1522"/>
                    </a:lnTo>
                    <a:lnTo>
                      <a:pt x="998" y="1530"/>
                    </a:lnTo>
                    <a:lnTo>
                      <a:pt x="1002" y="1539"/>
                    </a:lnTo>
                    <a:lnTo>
                      <a:pt x="1006" y="1543"/>
                    </a:lnTo>
                    <a:lnTo>
                      <a:pt x="1010" y="1550"/>
                    </a:lnTo>
                    <a:lnTo>
                      <a:pt x="1013" y="1554"/>
                    </a:lnTo>
                    <a:lnTo>
                      <a:pt x="1017" y="1564"/>
                    </a:lnTo>
                    <a:lnTo>
                      <a:pt x="1021" y="1570"/>
                    </a:lnTo>
                    <a:lnTo>
                      <a:pt x="1025" y="1580"/>
                    </a:lnTo>
                    <a:lnTo>
                      <a:pt x="1029" y="1587"/>
                    </a:lnTo>
                    <a:lnTo>
                      <a:pt x="1033" y="1590"/>
                    </a:lnTo>
                    <a:lnTo>
                      <a:pt x="1037" y="1593"/>
                    </a:lnTo>
                    <a:lnTo>
                      <a:pt x="1041" y="1601"/>
                    </a:lnTo>
                    <a:lnTo>
                      <a:pt x="1045" y="1608"/>
                    </a:lnTo>
                    <a:lnTo>
                      <a:pt x="1049" y="1613"/>
                    </a:lnTo>
                    <a:lnTo>
                      <a:pt x="1053" y="1621"/>
                    </a:lnTo>
                    <a:lnTo>
                      <a:pt x="1057" y="1628"/>
                    </a:lnTo>
                    <a:lnTo>
                      <a:pt x="1061" y="1635"/>
                    </a:lnTo>
                    <a:lnTo>
                      <a:pt x="1065" y="1639"/>
                    </a:lnTo>
                    <a:lnTo>
                      <a:pt x="1069" y="1647"/>
                    </a:lnTo>
                    <a:lnTo>
                      <a:pt x="1073" y="1653"/>
                    </a:lnTo>
                    <a:lnTo>
                      <a:pt x="1077" y="1653"/>
                    </a:lnTo>
                    <a:lnTo>
                      <a:pt x="1080" y="1662"/>
                    </a:lnTo>
                    <a:lnTo>
                      <a:pt x="1084" y="1668"/>
                    </a:lnTo>
                    <a:lnTo>
                      <a:pt x="1088" y="1673"/>
                    </a:lnTo>
                    <a:lnTo>
                      <a:pt x="1092" y="1676"/>
                    </a:lnTo>
                    <a:lnTo>
                      <a:pt x="1096" y="1684"/>
                    </a:lnTo>
                    <a:lnTo>
                      <a:pt x="1100" y="1689"/>
                    </a:lnTo>
                    <a:lnTo>
                      <a:pt x="1104" y="1693"/>
                    </a:lnTo>
                    <a:lnTo>
                      <a:pt x="1108" y="1702"/>
                    </a:lnTo>
                    <a:lnTo>
                      <a:pt x="1112" y="1706"/>
                    </a:lnTo>
                    <a:lnTo>
                      <a:pt x="1116" y="1712"/>
                    </a:lnTo>
                    <a:lnTo>
                      <a:pt x="1120" y="1715"/>
                    </a:lnTo>
                    <a:lnTo>
                      <a:pt x="1124" y="1719"/>
                    </a:lnTo>
                    <a:lnTo>
                      <a:pt x="1128" y="1730"/>
                    </a:lnTo>
                    <a:lnTo>
                      <a:pt x="1132" y="1729"/>
                    </a:lnTo>
                    <a:lnTo>
                      <a:pt x="1136" y="1738"/>
                    </a:lnTo>
                    <a:lnTo>
                      <a:pt x="1140" y="1741"/>
                    </a:lnTo>
                    <a:lnTo>
                      <a:pt x="1144" y="1750"/>
                    </a:lnTo>
                    <a:lnTo>
                      <a:pt x="1148" y="1755"/>
                    </a:lnTo>
                    <a:lnTo>
                      <a:pt x="1151" y="1758"/>
                    </a:lnTo>
                    <a:lnTo>
                      <a:pt x="1155" y="1758"/>
                    </a:lnTo>
                    <a:lnTo>
                      <a:pt x="1159" y="1769"/>
                    </a:lnTo>
                    <a:lnTo>
                      <a:pt x="1163" y="1769"/>
                    </a:lnTo>
                    <a:lnTo>
                      <a:pt x="1167" y="1770"/>
                    </a:lnTo>
                    <a:lnTo>
                      <a:pt x="1171" y="1778"/>
                    </a:lnTo>
                    <a:lnTo>
                      <a:pt x="1175" y="1789"/>
                    </a:lnTo>
                    <a:lnTo>
                      <a:pt x="1179" y="1787"/>
                    </a:lnTo>
                    <a:lnTo>
                      <a:pt x="1183" y="1795"/>
                    </a:lnTo>
                    <a:lnTo>
                      <a:pt x="1187" y="1797"/>
                    </a:lnTo>
                    <a:lnTo>
                      <a:pt x="1191" y="1803"/>
                    </a:lnTo>
                    <a:lnTo>
                      <a:pt x="1195" y="1806"/>
                    </a:lnTo>
                    <a:lnTo>
                      <a:pt x="1199" y="1811"/>
                    </a:lnTo>
                    <a:lnTo>
                      <a:pt x="1203" y="1812"/>
                    </a:lnTo>
                    <a:lnTo>
                      <a:pt x="1207" y="1818"/>
                    </a:lnTo>
                    <a:lnTo>
                      <a:pt x="1211" y="1821"/>
                    </a:lnTo>
                    <a:lnTo>
                      <a:pt x="1215" y="1826"/>
                    </a:lnTo>
                    <a:lnTo>
                      <a:pt x="1218" y="1829"/>
                    </a:lnTo>
                    <a:lnTo>
                      <a:pt x="1222" y="1831"/>
                    </a:lnTo>
                    <a:lnTo>
                      <a:pt x="1226" y="1835"/>
                    </a:lnTo>
                    <a:lnTo>
                      <a:pt x="1230" y="1838"/>
                    </a:lnTo>
                    <a:lnTo>
                      <a:pt x="1234" y="1844"/>
                    </a:lnTo>
                    <a:lnTo>
                      <a:pt x="1238" y="1844"/>
                    </a:lnTo>
                    <a:lnTo>
                      <a:pt x="1242" y="1849"/>
                    </a:lnTo>
                    <a:lnTo>
                      <a:pt x="1246" y="1852"/>
                    </a:lnTo>
                    <a:lnTo>
                      <a:pt x="1250" y="1854"/>
                    </a:lnTo>
                    <a:lnTo>
                      <a:pt x="1254" y="1854"/>
                    </a:lnTo>
                    <a:lnTo>
                      <a:pt x="1258" y="1861"/>
                    </a:lnTo>
                    <a:lnTo>
                      <a:pt x="1262" y="1866"/>
                    </a:lnTo>
                    <a:lnTo>
                      <a:pt x="1266" y="1868"/>
                    </a:lnTo>
                    <a:lnTo>
                      <a:pt x="1270" y="1871"/>
                    </a:lnTo>
                    <a:lnTo>
                      <a:pt x="1274" y="1871"/>
                    </a:lnTo>
                    <a:lnTo>
                      <a:pt x="1278" y="1875"/>
                    </a:lnTo>
                    <a:lnTo>
                      <a:pt x="1282" y="1878"/>
                    </a:lnTo>
                    <a:lnTo>
                      <a:pt x="1285" y="1875"/>
                    </a:lnTo>
                    <a:lnTo>
                      <a:pt x="1289" y="1882"/>
                    </a:lnTo>
                    <a:lnTo>
                      <a:pt x="1293" y="1882"/>
                    </a:lnTo>
                    <a:lnTo>
                      <a:pt x="1297" y="1888"/>
                    </a:lnTo>
                    <a:lnTo>
                      <a:pt x="1301" y="1889"/>
                    </a:lnTo>
                    <a:lnTo>
                      <a:pt x="1305" y="1891"/>
                    </a:lnTo>
                    <a:lnTo>
                      <a:pt x="1309" y="1891"/>
                    </a:lnTo>
                    <a:lnTo>
                      <a:pt x="1313" y="1894"/>
                    </a:lnTo>
                    <a:lnTo>
                      <a:pt x="1317" y="1899"/>
                    </a:lnTo>
                    <a:lnTo>
                      <a:pt x="1321" y="1899"/>
                    </a:lnTo>
                    <a:lnTo>
                      <a:pt x="1325" y="1900"/>
                    </a:lnTo>
                    <a:lnTo>
                      <a:pt x="1329" y="1902"/>
                    </a:lnTo>
                    <a:lnTo>
                      <a:pt x="1333" y="1906"/>
                    </a:lnTo>
                    <a:lnTo>
                      <a:pt x="1337" y="1902"/>
                    </a:lnTo>
                    <a:lnTo>
                      <a:pt x="1341" y="1906"/>
                    </a:lnTo>
                    <a:lnTo>
                      <a:pt x="1345" y="1908"/>
                    </a:lnTo>
                    <a:lnTo>
                      <a:pt x="1349" y="1909"/>
                    </a:lnTo>
                    <a:lnTo>
                      <a:pt x="1353" y="1909"/>
                    </a:lnTo>
                    <a:lnTo>
                      <a:pt x="1356" y="1912"/>
                    </a:lnTo>
                    <a:lnTo>
                      <a:pt x="1360" y="1912"/>
                    </a:lnTo>
                    <a:lnTo>
                      <a:pt x="1364" y="1911"/>
                    </a:lnTo>
                    <a:lnTo>
                      <a:pt x="1368" y="1917"/>
                    </a:lnTo>
                    <a:lnTo>
                      <a:pt x="1372" y="1914"/>
                    </a:lnTo>
                    <a:lnTo>
                      <a:pt x="1376" y="1909"/>
                    </a:lnTo>
                    <a:lnTo>
                      <a:pt x="1380" y="1911"/>
                    </a:lnTo>
                    <a:lnTo>
                      <a:pt x="1384" y="1916"/>
                    </a:lnTo>
                    <a:lnTo>
                      <a:pt x="1388" y="1917"/>
                    </a:lnTo>
                    <a:lnTo>
                      <a:pt x="1392" y="1919"/>
                    </a:lnTo>
                    <a:lnTo>
                      <a:pt x="1396" y="1919"/>
                    </a:lnTo>
                    <a:lnTo>
                      <a:pt x="1400" y="1917"/>
                    </a:lnTo>
                    <a:lnTo>
                      <a:pt x="1404" y="1919"/>
                    </a:lnTo>
                    <a:lnTo>
                      <a:pt x="1408" y="1917"/>
                    </a:lnTo>
                    <a:lnTo>
                      <a:pt x="1412" y="1916"/>
                    </a:lnTo>
                    <a:lnTo>
                      <a:pt x="1416" y="1919"/>
                    </a:lnTo>
                    <a:lnTo>
                      <a:pt x="1420" y="1919"/>
                    </a:lnTo>
                    <a:lnTo>
                      <a:pt x="1423" y="1919"/>
                    </a:lnTo>
                    <a:lnTo>
                      <a:pt x="1427" y="1919"/>
                    </a:lnTo>
                    <a:lnTo>
                      <a:pt x="1431" y="1919"/>
                    </a:lnTo>
                    <a:lnTo>
                      <a:pt x="1435" y="1916"/>
                    </a:lnTo>
                    <a:lnTo>
                      <a:pt x="1439" y="1919"/>
                    </a:lnTo>
                    <a:lnTo>
                      <a:pt x="1443" y="1925"/>
                    </a:lnTo>
                    <a:lnTo>
                      <a:pt x="1447" y="1917"/>
                    </a:lnTo>
                    <a:lnTo>
                      <a:pt x="1451" y="1919"/>
                    </a:lnTo>
                    <a:lnTo>
                      <a:pt x="1455" y="1916"/>
                    </a:lnTo>
                    <a:lnTo>
                      <a:pt x="1459" y="1916"/>
                    </a:lnTo>
                    <a:lnTo>
                      <a:pt x="1463" y="1919"/>
                    </a:lnTo>
                    <a:lnTo>
                      <a:pt x="1467" y="1917"/>
                    </a:lnTo>
                    <a:lnTo>
                      <a:pt x="1471" y="1916"/>
                    </a:lnTo>
                    <a:lnTo>
                      <a:pt x="1475" y="1916"/>
                    </a:lnTo>
                    <a:lnTo>
                      <a:pt x="1479" y="1911"/>
                    </a:lnTo>
                    <a:lnTo>
                      <a:pt x="1483" y="1912"/>
                    </a:lnTo>
                    <a:lnTo>
                      <a:pt x="1487" y="1912"/>
                    </a:lnTo>
                    <a:lnTo>
                      <a:pt x="1490" y="1909"/>
                    </a:lnTo>
                    <a:lnTo>
                      <a:pt x="1494" y="1909"/>
                    </a:lnTo>
                    <a:lnTo>
                      <a:pt x="1498" y="1905"/>
                    </a:lnTo>
                    <a:lnTo>
                      <a:pt x="1502" y="1909"/>
                    </a:lnTo>
                    <a:lnTo>
                      <a:pt x="1506" y="1905"/>
                    </a:lnTo>
                    <a:lnTo>
                      <a:pt x="1510" y="1909"/>
                    </a:lnTo>
                    <a:lnTo>
                      <a:pt x="1514" y="1903"/>
                    </a:lnTo>
                    <a:lnTo>
                      <a:pt x="1518" y="1902"/>
                    </a:lnTo>
                    <a:lnTo>
                      <a:pt x="1522" y="1900"/>
                    </a:lnTo>
                    <a:lnTo>
                      <a:pt x="1526" y="1902"/>
                    </a:lnTo>
                    <a:lnTo>
                      <a:pt x="1530" y="1900"/>
                    </a:lnTo>
                    <a:lnTo>
                      <a:pt x="1534" y="1895"/>
                    </a:lnTo>
                    <a:lnTo>
                      <a:pt x="1538" y="1892"/>
                    </a:lnTo>
                    <a:lnTo>
                      <a:pt x="1542" y="1895"/>
                    </a:lnTo>
                    <a:lnTo>
                      <a:pt x="1546" y="1894"/>
                    </a:lnTo>
                    <a:lnTo>
                      <a:pt x="1550" y="1888"/>
                    </a:lnTo>
                    <a:lnTo>
                      <a:pt x="1554" y="1889"/>
                    </a:lnTo>
                    <a:lnTo>
                      <a:pt x="1558" y="1883"/>
                    </a:lnTo>
                    <a:lnTo>
                      <a:pt x="1561" y="1880"/>
                    </a:lnTo>
                    <a:lnTo>
                      <a:pt x="1565" y="1878"/>
                    </a:lnTo>
                    <a:lnTo>
                      <a:pt x="1569" y="1877"/>
                    </a:lnTo>
                    <a:lnTo>
                      <a:pt x="1573" y="1877"/>
                    </a:lnTo>
                    <a:lnTo>
                      <a:pt x="1577" y="1869"/>
                    </a:lnTo>
                    <a:lnTo>
                      <a:pt x="1581" y="1874"/>
                    </a:lnTo>
                    <a:lnTo>
                      <a:pt x="1585" y="1868"/>
                    </a:lnTo>
                    <a:lnTo>
                      <a:pt x="1589" y="1865"/>
                    </a:lnTo>
                    <a:lnTo>
                      <a:pt x="1593" y="1868"/>
                    </a:lnTo>
                    <a:lnTo>
                      <a:pt x="1597" y="1860"/>
                    </a:lnTo>
                    <a:lnTo>
                      <a:pt x="1601" y="1863"/>
                    </a:lnTo>
                    <a:lnTo>
                      <a:pt x="1605" y="1855"/>
                    </a:lnTo>
                    <a:lnTo>
                      <a:pt x="1609" y="1852"/>
                    </a:lnTo>
                    <a:lnTo>
                      <a:pt x="1613" y="1854"/>
                    </a:lnTo>
                    <a:lnTo>
                      <a:pt x="1617" y="1849"/>
                    </a:lnTo>
                    <a:lnTo>
                      <a:pt x="1621" y="1844"/>
                    </a:lnTo>
                    <a:lnTo>
                      <a:pt x="1625" y="1843"/>
                    </a:lnTo>
                    <a:lnTo>
                      <a:pt x="1628" y="1840"/>
                    </a:lnTo>
                    <a:lnTo>
                      <a:pt x="1632" y="1835"/>
                    </a:lnTo>
                    <a:lnTo>
                      <a:pt x="1636" y="1837"/>
                    </a:lnTo>
                    <a:lnTo>
                      <a:pt x="1640" y="1828"/>
                    </a:lnTo>
                    <a:lnTo>
                      <a:pt x="1644" y="1823"/>
                    </a:lnTo>
                    <a:lnTo>
                      <a:pt x="1648" y="1823"/>
                    </a:lnTo>
                    <a:lnTo>
                      <a:pt x="1652" y="1818"/>
                    </a:lnTo>
                    <a:lnTo>
                      <a:pt x="1656" y="1820"/>
                    </a:lnTo>
                    <a:lnTo>
                      <a:pt x="1660" y="1818"/>
                    </a:lnTo>
                    <a:lnTo>
                      <a:pt x="1664" y="1812"/>
                    </a:lnTo>
                    <a:lnTo>
                      <a:pt x="1668" y="1807"/>
                    </a:lnTo>
                    <a:lnTo>
                      <a:pt x="1672" y="1804"/>
                    </a:lnTo>
                    <a:lnTo>
                      <a:pt x="1676" y="1795"/>
                    </a:lnTo>
                    <a:lnTo>
                      <a:pt x="1680" y="1797"/>
                    </a:lnTo>
                    <a:lnTo>
                      <a:pt x="1684" y="1794"/>
                    </a:lnTo>
                    <a:lnTo>
                      <a:pt x="1688" y="1789"/>
                    </a:lnTo>
                    <a:lnTo>
                      <a:pt x="1692" y="1787"/>
                    </a:lnTo>
                    <a:lnTo>
                      <a:pt x="1695" y="1784"/>
                    </a:lnTo>
                    <a:lnTo>
                      <a:pt x="1699" y="1780"/>
                    </a:lnTo>
                    <a:lnTo>
                      <a:pt x="1703" y="1773"/>
                    </a:lnTo>
                    <a:lnTo>
                      <a:pt x="1707" y="1767"/>
                    </a:lnTo>
                    <a:lnTo>
                      <a:pt x="1711" y="1766"/>
                    </a:lnTo>
                    <a:lnTo>
                      <a:pt x="1715" y="1761"/>
                    </a:lnTo>
                    <a:lnTo>
                      <a:pt x="1719" y="1756"/>
                    </a:lnTo>
                    <a:lnTo>
                      <a:pt x="1723" y="1755"/>
                    </a:lnTo>
                    <a:lnTo>
                      <a:pt x="1727" y="1750"/>
                    </a:lnTo>
                    <a:lnTo>
                      <a:pt x="1731" y="1743"/>
                    </a:lnTo>
                    <a:lnTo>
                      <a:pt x="1735" y="1743"/>
                    </a:lnTo>
                    <a:lnTo>
                      <a:pt x="1739" y="1738"/>
                    </a:lnTo>
                    <a:lnTo>
                      <a:pt x="1743" y="1732"/>
                    </a:lnTo>
                    <a:lnTo>
                      <a:pt x="1747" y="1727"/>
                    </a:lnTo>
                    <a:lnTo>
                      <a:pt x="1751" y="1726"/>
                    </a:lnTo>
                    <a:lnTo>
                      <a:pt x="1755" y="1721"/>
                    </a:lnTo>
                    <a:lnTo>
                      <a:pt x="1759" y="1716"/>
                    </a:lnTo>
                    <a:lnTo>
                      <a:pt x="1763" y="1709"/>
                    </a:lnTo>
                    <a:lnTo>
                      <a:pt x="1766" y="1710"/>
                    </a:lnTo>
                    <a:lnTo>
                      <a:pt x="1770" y="1704"/>
                    </a:lnTo>
                    <a:lnTo>
                      <a:pt x="1774" y="1699"/>
                    </a:lnTo>
                    <a:lnTo>
                      <a:pt x="1778" y="1695"/>
                    </a:lnTo>
                    <a:lnTo>
                      <a:pt x="1782" y="1690"/>
                    </a:lnTo>
                    <a:lnTo>
                      <a:pt x="1786" y="1682"/>
                    </a:lnTo>
                    <a:lnTo>
                      <a:pt x="1790" y="1679"/>
                    </a:lnTo>
                    <a:lnTo>
                      <a:pt x="1794" y="1678"/>
                    </a:lnTo>
                    <a:lnTo>
                      <a:pt x="1798" y="1675"/>
                    </a:lnTo>
                    <a:lnTo>
                      <a:pt x="1802" y="1665"/>
                    </a:lnTo>
                    <a:lnTo>
                      <a:pt x="1806" y="1661"/>
                    </a:lnTo>
                    <a:lnTo>
                      <a:pt x="1810" y="1658"/>
                    </a:lnTo>
                    <a:lnTo>
                      <a:pt x="1814" y="1653"/>
                    </a:lnTo>
                    <a:lnTo>
                      <a:pt x="1818" y="1644"/>
                    </a:lnTo>
                    <a:lnTo>
                      <a:pt x="1822" y="1642"/>
                    </a:lnTo>
                    <a:lnTo>
                      <a:pt x="1826" y="1639"/>
                    </a:lnTo>
                    <a:lnTo>
                      <a:pt x="1830" y="1631"/>
                    </a:lnTo>
                    <a:lnTo>
                      <a:pt x="1833" y="1625"/>
                    </a:lnTo>
                    <a:lnTo>
                      <a:pt x="1837" y="1628"/>
                    </a:lnTo>
                    <a:lnTo>
                      <a:pt x="1841" y="1613"/>
                    </a:lnTo>
                    <a:lnTo>
                      <a:pt x="1845" y="1616"/>
                    </a:lnTo>
                    <a:lnTo>
                      <a:pt x="1849" y="1607"/>
                    </a:lnTo>
                    <a:lnTo>
                      <a:pt x="1853" y="1602"/>
                    </a:lnTo>
                    <a:lnTo>
                      <a:pt x="1857" y="1599"/>
                    </a:lnTo>
                    <a:lnTo>
                      <a:pt x="1861" y="1590"/>
                    </a:lnTo>
                    <a:lnTo>
                      <a:pt x="1865" y="1588"/>
                    </a:lnTo>
                    <a:lnTo>
                      <a:pt x="1869" y="1584"/>
                    </a:lnTo>
                    <a:lnTo>
                      <a:pt x="1873" y="1573"/>
                    </a:lnTo>
                    <a:lnTo>
                      <a:pt x="1877" y="1571"/>
                    </a:lnTo>
                    <a:lnTo>
                      <a:pt x="1881" y="1562"/>
                    </a:lnTo>
                    <a:lnTo>
                      <a:pt x="1885" y="1567"/>
                    </a:lnTo>
                    <a:lnTo>
                      <a:pt x="1889" y="1556"/>
                    </a:lnTo>
                    <a:lnTo>
                      <a:pt x="1893" y="1548"/>
                    </a:lnTo>
                    <a:lnTo>
                      <a:pt x="1897" y="1540"/>
                    </a:lnTo>
                    <a:lnTo>
                      <a:pt x="1901" y="1537"/>
                    </a:lnTo>
                    <a:lnTo>
                      <a:pt x="1904" y="1531"/>
                    </a:lnTo>
                    <a:lnTo>
                      <a:pt x="1908" y="1526"/>
                    </a:lnTo>
                    <a:lnTo>
                      <a:pt x="1912" y="1523"/>
                    </a:lnTo>
                    <a:lnTo>
                      <a:pt x="1916" y="1514"/>
                    </a:lnTo>
                    <a:lnTo>
                      <a:pt x="1920" y="1513"/>
                    </a:lnTo>
                    <a:lnTo>
                      <a:pt x="1924" y="1506"/>
                    </a:lnTo>
                    <a:lnTo>
                      <a:pt x="1928" y="1500"/>
                    </a:lnTo>
                    <a:lnTo>
                      <a:pt x="1932" y="1497"/>
                    </a:lnTo>
                    <a:lnTo>
                      <a:pt x="1936" y="1489"/>
                    </a:lnTo>
                    <a:lnTo>
                      <a:pt x="1940" y="1488"/>
                    </a:lnTo>
                    <a:lnTo>
                      <a:pt x="1944" y="1476"/>
                    </a:lnTo>
                    <a:lnTo>
                      <a:pt x="1948" y="1474"/>
                    </a:lnTo>
                    <a:lnTo>
                      <a:pt x="1952" y="1465"/>
                    </a:lnTo>
                    <a:lnTo>
                      <a:pt x="1956" y="1462"/>
                    </a:lnTo>
                    <a:lnTo>
                      <a:pt x="1960" y="1452"/>
                    </a:lnTo>
                    <a:lnTo>
                      <a:pt x="1964" y="1448"/>
                    </a:lnTo>
                    <a:lnTo>
                      <a:pt x="1968" y="1443"/>
                    </a:lnTo>
                    <a:lnTo>
                      <a:pt x="1971" y="1438"/>
                    </a:lnTo>
                    <a:lnTo>
                      <a:pt x="1975" y="1432"/>
                    </a:lnTo>
                    <a:lnTo>
                      <a:pt x="1979" y="1425"/>
                    </a:lnTo>
                    <a:lnTo>
                      <a:pt x="1983" y="1425"/>
                    </a:lnTo>
                    <a:lnTo>
                      <a:pt x="1987" y="1415"/>
                    </a:lnTo>
                    <a:lnTo>
                      <a:pt x="1991" y="1412"/>
                    </a:lnTo>
                    <a:lnTo>
                      <a:pt x="1995" y="1404"/>
                    </a:lnTo>
                    <a:lnTo>
                      <a:pt x="1999" y="1395"/>
                    </a:lnTo>
                    <a:lnTo>
                      <a:pt x="2003" y="1394"/>
                    </a:lnTo>
                    <a:lnTo>
                      <a:pt x="2007" y="1389"/>
                    </a:lnTo>
                    <a:lnTo>
                      <a:pt x="2011" y="1381"/>
                    </a:lnTo>
                    <a:lnTo>
                      <a:pt x="2015" y="1374"/>
                    </a:lnTo>
                    <a:lnTo>
                      <a:pt x="2019" y="1371"/>
                    </a:lnTo>
                    <a:lnTo>
                      <a:pt x="2023" y="1361"/>
                    </a:lnTo>
                    <a:lnTo>
                      <a:pt x="2027" y="1358"/>
                    </a:lnTo>
                    <a:lnTo>
                      <a:pt x="2031" y="1349"/>
                    </a:lnTo>
                    <a:lnTo>
                      <a:pt x="2035" y="1349"/>
                    </a:lnTo>
                    <a:lnTo>
                      <a:pt x="2038" y="1344"/>
                    </a:lnTo>
                    <a:lnTo>
                      <a:pt x="2042" y="1330"/>
                    </a:lnTo>
                    <a:lnTo>
                      <a:pt x="2046" y="1332"/>
                    </a:lnTo>
                    <a:lnTo>
                      <a:pt x="2050" y="1323"/>
                    </a:lnTo>
                    <a:lnTo>
                      <a:pt x="2054" y="1316"/>
                    </a:lnTo>
                    <a:lnTo>
                      <a:pt x="2058" y="1315"/>
                    </a:lnTo>
                    <a:lnTo>
                      <a:pt x="2062" y="1307"/>
                    </a:lnTo>
                    <a:lnTo>
                      <a:pt x="2066" y="1304"/>
                    </a:lnTo>
                    <a:lnTo>
                      <a:pt x="2070" y="1295"/>
                    </a:lnTo>
                    <a:lnTo>
                      <a:pt x="2074" y="1289"/>
                    </a:lnTo>
                    <a:lnTo>
                      <a:pt x="2078" y="1286"/>
                    </a:lnTo>
                    <a:lnTo>
                      <a:pt x="2082" y="1276"/>
                    </a:lnTo>
                    <a:lnTo>
                      <a:pt x="2086" y="1269"/>
                    </a:lnTo>
                    <a:lnTo>
                      <a:pt x="2090" y="1264"/>
                    </a:lnTo>
                    <a:lnTo>
                      <a:pt x="2094" y="1261"/>
                    </a:lnTo>
                    <a:lnTo>
                      <a:pt x="2098" y="1256"/>
                    </a:lnTo>
                    <a:lnTo>
                      <a:pt x="2102" y="1247"/>
                    </a:lnTo>
                    <a:lnTo>
                      <a:pt x="2106" y="1239"/>
                    </a:lnTo>
                    <a:lnTo>
                      <a:pt x="2109" y="1238"/>
                    </a:lnTo>
                    <a:lnTo>
                      <a:pt x="2113" y="1230"/>
                    </a:lnTo>
                    <a:lnTo>
                      <a:pt x="2117" y="1225"/>
                    </a:lnTo>
                    <a:lnTo>
                      <a:pt x="2121" y="1216"/>
                    </a:lnTo>
                    <a:lnTo>
                      <a:pt x="2125" y="1207"/>
                    </a:lnTo>
                    <a:lnTo>
                      <a:pt x="2129" y="1213"/>
                    </a:lnTo>
                    <a:lnTo>
                      <a:pt x="2133" y="1199"/>
                    </a:lnTo>
                    <a:lnTo>
                      <a:pt x="2137" y="1191"/>
                    </a:lnTo>
                    <a:lnTo>
                      <a:pt x="2141" y="1188"/>
                    </a:lnTo>
                    <a:lnTo>
                      <a:pt x="2145" y="1181"/>
                    </a:lnTo>
                    <a:lnTo>
                      <a:pt x="2149" y="1176"/>
                    </a:lnTo>
                    <a:lnTo>
                      <a:pt x="2153" y="1168"/>
                    </a:lnTo>
                    <a:lnTo>
                      <a:pt x="2157" y="1164"/>
                    </a:lnTo>
                    <a:lnTo>
                      <a:pt x="2161" y="1161"/>
                    </a:lnTo>
                    <a:lnTo>
                      <a:pt x="2165" y="1148"/>
                    </a:lnTo>
                    <a:lnTo>
                      <a:pt x="2169" y="1144"/>
                    </a:lnTo>
                    <a:lnTo>
                      <a:pt x="2173" y="1139"/>
                    </a:lnTo>
                    <a:lnTo>
                      <a:pt x="2176" y="1134"/>
                    </a:lnTo>
                    <a:lnTo>
                      <a:pt x="2180" y="1130"/>
                    </a:lnTo>
                    <a:lnTo>
                      <a:pt x="2184" y="1120"/>
                    </a:lnTo>
                    <a:lnTo>
                      <a:pt x="2188" y="1120"/>
                    </a:lnTo>
                    <a:lnTo>
                      <a:pt x="2192" y="1113"/>
                    </a:lnTo>
                    <a:lnTo>
                      <a:pt x="2196" y="1107"/>
                    </a:lnTo>
                    <a:lnTo>
                      <a:pt x="2200" y="1099"/>
                    </a:lnTo>
                    <a:lnTo>
                      <a:pt x="2204" y="1091"/>
                    </a:lnTo>
                    <a:lnTo>
                      <a:pt x="2208" y="1088"/>
                    </a:lnTo>
                    <a:lnTo>
                      <a:pt x="2212" y="1083"/>
                    </a:lnTo>
                    <a:lnTo>
                      <a:pt x="2216" y="1079"/>
                    </a:lnTo>
                    <a:lnTo>
                      <a:pt x="2220" y="1071"/>
                    </a:lnTo>
                    <a:lnTo>
                      <a:pt x="2224" y="1069"/>
                    </a:lnTo>
                    <a:lnTo>
                      <a:pt x="2228" y="1059"/>
                    </a:lnTo>
                    <a:lnTo>
                      <a:pt x="2232" y="1049"/>
                    </a:lnTo>
                    <a:lnTo>
                      <a:pt x="2236" y="1051"/>
                    </a:lnTo>
                    <a:lnTo>
                      <a:pt x="2240" y="1039"/>
                    </a:lnTo>
                    <a:lnTo>
                      <a:pt x="2243" y="1036"/>
                    </a:lnTo>
                    <a:lnTo>
                      <a:pt x="2247" y="1026"/>
                    </a:lnTo>
                    <a:lnTo>
                      <a:pt x="2251" y="1023"/>
                    </a:lnTo>
                    <a:lnTo>
                      <a:pt x="2255" y="1020"/>
                    </a:lnTo>
                    <a:lnTo>
                      <a:pt x="2259" y="1014"/>
                    </a:lnTo>
                    <a:lnTo>
                      <a:pt x="2263" y="1003"/>
                    </a:lnTo>
                    <a:lnTo>
                      <a:pt x="2267" y="1005"/>
                    </a:lnTo>
                    <a:lnTo>
                      <a:pt x="2271" y="997"/>
                    </a:lnTo>
                    <a:lnTo>
                      <a:pt x="2275" y="992"/>
                    </a:lnTo>
                    <a:lnTo>
                      <a:pt x="2279" y="986"/>
                    </a:lnTo>
                    <a:lnTo>
                      <a:pt x="2283" y="985"/>
                    </a:lnTo>
                    <a:lnTo>
                      <a:pt x="2287" y="972"/>
                    </a:lnTo>
                    <a:lnTo>
                      <a:pt x="2291" y="968"/>
                    </a:lnTo>
                    <a:lnTo>
                      <a:pt x="2295" y="958"/>
                    </a:lnTo>
                    <a:lnTo>
                      <a:pt x="2299" y="958"/>
                    </a:lnTo>
                    <a:lnTo>
                      <a:pt x="2303" y="946"/>
                    </a:lnTo>
                    <a:lnTo>
                      <a:pt x="2307" y="944"/>
                    </a:lnTo>
                    <a:lnTo>
                      <a:pt x="2311" y="938"/>
                    </a:lnTo>
                    <a:lnTo>
                      <a:pt x="2314" y="934"/>
                    </a:lnTo>
                    <a:lnTo>
                      <a:pt x="2318" y="932"/>
                    </a:lnTo>
                    <a:lnTo>
                      <a:pt x="2322" y="921"/>
                    </a:lnTo>
                    <a:lnTo>
                      <a:pt x="2326" y="918"/>
                    </a:lnTo>
                    <a:lnTo>
                      <a:pt x="2330" y="914"/>
                    </a:lnTo>
                    <a:lnTo>
                      <a:pt x="2334" y="904"/>
                    </a:lnTo>
                    <a:lnTo>
                      <a:pt x="2338" y="901"/>
                    </a:lnTo>
                    <a:lnTo>
                      <a:pt x="2342" y="892"/>
                    </a:lnTo>
                    <a:lnTo>
                      <a:pt x="2346" y="889"/>
                    </a:lnTo>
                    <a:lnTo>
                      <a:pt x="2350" y="886"/>
                    </a:lnTo>
                    <a:lnTo>
                      <a:pt x="2354" y="875"/>
                    </a:lnTo>
                    <a:lnTo>
                      <a:pt x="2358" y="870"/>
                    </a:lnTo>
                    <a:lnTo>
                      <a:pt x="2362" y="869"/>
                    </a:lnTo>
                    <a:lnTo>
                      <a:pt x="2366" y="861"/>
                    </a:lnTo>
                    <a:lnTo>
                      <a:pt x="2370" y="856"/>
                    </a:lnTo>
                    <a:lnTo>
                      <a:pt x="2374" y="855"/>
                    </a:lnTo>
                    <a:lnTo>
                      <a:pt x="2378" y="841"/>
                    </a:lnTo>
                    <a:lnTo>
                      <a:pt x="2381" y="839"/>
                    </a:lnTo>
                    <a:lnTo>
                      <a:pt x="2385" y="835"/>
                    </a:lnTo>
                    <a:lnTo>
                      <a:pt x="2389" y="835"/>
                    </a:lnTo>
                    <a:lnTo>
                      <a:pt x="2393" y="824"/>
                    </a:lnTo>
                    <a:lnTo>
                      <a:pt x="2397" y="818"/>
                    </a:lnTo>
                    <a:lnTo>
                      <a:pt x="2401" y="813"/>
                    </a:lnTo>
                    <a:lnTo>
                      <a:pt x="2405" y="810"/>
                    </a:lnTo>
                    <a:lnTo>
                      <a:pt x="2409" y="802"/>
                    </a:lnTo>
                    <a:lnTo>
                      <a:pt x="2413" y="799"/>
                    </a:lnTo>
                    <a:lnTo>
                      <a:pt x="2417" y="796"/>
                    </a:lnTo>
                    <a:lnTo>
                      <a:pt x="2421" y="785"/>
                    </a:lnTo>
                    <a:lnTo>
                      <a:pt x="2425" y="787"/>
                    </a:lnTo>
                    <a:lnTo>
                      <a:pt x="2429" y="776"/>
                    </a:lnTo>
                    <a:lnTo>
                      <a:pt x="2433" y="768"/>
                    </a:lnTo>
                    <a:lnTo>
                      <a:pt x="2437" y="767"/>
                    </a:lnTo>
                    <a:lnTo>
                      <a:pt x="2441" y="762"/>
                    </a:lnTo>
                    <a:lnTo>
                      <a:pt x="2445" y="753"/>
                    </a:lnTo>
                    <a:lnTo>
                      <a:pt x="2449" y="751"/>
                    </a:lnTo>
                    <a:lnTo>
                      <a:pt x="2452" y="745"/>
                    </a:lnTo>
                    <a:lnTo>
                      <a:pt x="2456" y="741"/>
                    </a:lnTo>
                    <a:lnTo>
                      <a:pt x="2460" y="734"/>
                    </a:lnTo>
                    <a:lnTo>
                      <a:pt x="2464" y="728"/>
                    </a:lnTo>
                    <a:lnTo>
                      <a:pt x="2468" y="728"/>
                    </a:lnTo>
                    <a:lnTo>
                      <a:pt x="2472" y="722"/>
                    </a:lnTo>
                    <a:lnTo>
                      <a:pt x="2476" y="716"/>
                    </a:lnTo>
                    <a:lnTo>
                      <a:pt x="2480" y="714"/>
                    </a:lnTo>
                    <a:lnTo>
                      <a:pt x="2484" y="705"/>
                    </a:lnTo>
                    <a:lnTo>
                      <a:pt x="2488" y="700"/>
                    </a:lnTo>
                    <a:lnTo>
                      <a:pt x="2492" y="696"/>
                    </a:lnTo>
                    <a:lnTo>
                      <a:pt x="2496" y="696"/>
                    </a:lnTo>
                    <a:lnTo>
                      <a:pt x="2500" y="688"/>
                    </a:lnTo>
                    <a:lnTo>
                      <a:pt x="2504" y="676"/>
                    </a:lnTo>
                    <a:lnTo>
                      <a:pt x="2508" y="680"/>
                    </a:lnTo>
                    <a:lnTo>
                      <a:pt x="2512" y="674"/>
                    </a:lnTo>
                    <a:lnTo>
                      <a:pt x="2516" y="665"/>
                    </a:lnTo>
                    <a:lnTo>
                      <a:pt x="2519" y="667"/>
                    </a:lnTo>
                    <a:lnTo>
                      <a:pt x="2523" y="663"/>
                    </a:lnTo>
                    <a:lnTo>
                      <a:pt x="2527" y="653"/>
                    </a:lnTo>
                    <a:lnTo>
                      <a:pt x="2531" y="646"/>
                    </a:lnTo>
                    <a:lnTo>
                      <a:pt x="2535" y="646"/>
                    </a:lnTo>
                    <a:lnTo>
                      <a:pt x="2539" y="642"/>
                    </a:lnTo>
                    <a:lnTo>
                      <a:pt x="2543" y="634"/>
                    </a:lnTo>
                    <a:lnTo>
                      <a:pt x="2547" y="634"/>
                    </a:lnTo>
                    <a:lnTo>
                      <a:pt x="2551" y="625"/>
                    </a:lnTo>
                    <a:lnTo>
                      <a:pt x="2555" y="622"/>
                    </a:lnTo>
                    <a:lnTo>
                      <a:pt x="2559" y="612"/>
                    </a:lnTo>
                    <a:lnTo>
                      <a:pt x="2563" y="609"/>
                    </a:lnTo>
                    <a:lnTo>
                      <a:pt x="2567" y="608"/>
                    </a:lnTo>
                    <a:lnTo>
                      <a:pt x="2571" y="605"/>
                    </a:lnTo>
                    <a:lnTo>
                      <a:pt x="2575" y="603"/>
                    </a:lnTo>
                    <a:lnTo>
                      <a:pt x="2579" y="594"/>
                    </a:lnTo>
                    <a:lnTo>
                      <a:pt x="2583" y="588"/>
                    </a:lnTo>
                    <a:lnTo>
                      <a:pt x="2586" y="592"/>
                    </a:lnTo>
                    <a:lnTo>
                      <a:pt x="2590" y="580"/>
                    </a:lnTo>
                    <a:lnTo>
                      <a:pt x="2594" y="574"/>
                    </a:lnTo>
                    <a:lnTo>
                      <a:pt x="2598" y="574"/>
                    </a:lnTo>
                    <a:lnTo>
                      <a:pt x="2602" y="568"/>
                    </a:lnTo>
                    <a:lnTo>
                      <a:pt x="2606" y="563"/>
                    </a:lnTo>
                    <a:lnTo>
                      <a:pt x="2610" y="560"/>
                    </a:lnTo>
                    <a:lnTo>
                      <a:pt x="2614" y="557"/>
                    </a:lnTo>
                    <a:lnTo>
                      <a:pt x="2618" y="551"/>
                    </a:lnTo>
                    <a:lnTo>
                      <a:pt x="2622" y="545"/>
                    </a:lnTo>
                    <a:lnTo>
                      <a:pt x="2626" y="541"/>
                    </a:lnTo>
                    <a:lnTo>
                      <a:pt x="2630" y="538"/>
                    </a:lnTo>
                    <a:lnTo>
                      <a:pt x="2634" y="532"/>
                    </a:lnTo>
                    <a:lnTo>
                      <a:pt x="2638" y="528"/>
                    </a:lnTo>
                    <a:lnTo>
                      <a:pt x="2642" y="528"/>
                    </a:lnTo>
                    <a:lnTo>
                      <a:pt x="2646" y="529"/>
                    </a:lnTo>
                    <a:lnTo>
                      <a:pt x="2650" y="521"/>
                    </a:lnTo>
                    <a:lnTo>
                      <a:pt x="2654" y="514"/>
                    </a:lnTo>
                    <a:lnTo>
                      <a:pt x="2657" y="504"/>
                    </a:lnTo>
                    <a:lnTo>
                      <a:pt x="2661" y="506"/>
                    </a:lnTo>
                    <a:lnTo>
                      <a:pt x="2665" y="498"/>
                    </a:lnTo>
                    <a:lnTo>
                      <a:pt x="2669" y="500"/>
                    </a:lnTo>
                    <a:lnTo>
                      <a:pt x="2673" y="494"/>
                    </a:lnTo>
                    <a:lnTo>
                      <a:pt x="2677" y="492"/>
                    </a:lnTo>
                    <a:lnTo>
                      <a:pt x="2681" y="487"/>
                    </a:lnTo>
                    <a:lnTo>
                      <a:pt x="2685" y="481"/>
                    </a:lnTo>
                    <a:lnTo>
                      <a:pt x="2689" y="475"/>
                    </a:lnTo>
                    <a:lnTo>
                      <a:pt x="2693" y="477"/>
                    </a:lnTo>
                    <a:lnTo>
                      <a:pt x="2697" y="469"/>
                    </a:lnTo>
                    <a:lnTo>
                      <a:pt x="2701" y="466"/>
                    </a:lnTo>
                    <a:lnTo>
                      <a:pt x="2705" y="463"/>
                    </a:lnTo>
                    <a:lnTo>
                      <a:pt x="2709" y="452"/>
                    </a:lnTo>
                    <a:lnTo>
                      <a:pt x="2713" y="453"/>
                    </a:lnTo>
                    <a:lnTo>
                      <a:pt x="2717" y="449"/>
                    </a:lnTo>
                    <a:lnTo>
                      <a:pt x="2721" y="447"/>
                    </a:lnTo>
                    <a:lnTo>
                      <a:pt x="2724" y="443"/>
                    </a:lnTo>
                    <a:lnTo>
                      <a:pt x="2728" y="441"/>
                    </a:lnTo>
                    <a:lnTo>
                      <a:pt x="2732" y="435"/>
                    </a:lnTo>
                    <a:lnTo>
                      <a:pt x="2736" y="435"/>
                    </a:lnTo>
                    <a:lnTo>
                      <a:pt x="2740" y="424"/>
                    </a:lnTo>
                    <a:lnTo>
                      <a:pt x="2744" y="423"/>
                    </a:lnTo>
                    <a:lnTo>
                      <a:pt x="2748" y="421"/>
                    </a:lnTo>
                    <a:lnTo>
                      <a:pt x="2752" y="419"/>
                    </a:lnTo>
                    <a:lnTo>
                      <a:pt x="2756" y="416"/>
                    </a:lnTo>
                    <a:lnTo>
                      <a:pt x="2760" y="413"/>
                    </a:lnTo>
                    <a:lnTo>
                      <a:pt x="2764" y="407"/>
                    </a:lnTo>
                    <a:lnTo>
                      <a:pt x="2768" y="406"/>
                    </a:lnTo>
                    <a:lnTo>
                      <a:pt x="2772" y="399"/>
                    </a:lnTo>
                    <a:lnTo>
                      <a:pt x="2776" y="399"/>
                    </a:lnTo>
                    <a:lnTo>
                      <a:pt x="2780" y="390"/>
                    </a:lnTo>
                    <a:lnTo>
                      <a:pt x="2784" y="387"/>
                    </a:lnTo>
                    <a:lnTo>
                      <a:pt x="2788" y="387"/>
                    </a:lnTo>
                    <a:lnTo>
                      <a:pt x="2791" y="379"/>
                    </a:lnTo>
                    <a:lnTo>
                      <a:pt x="2795" y="384"/>
                    </a:lnTo>
                    <a:lnTo>
                      <a:pt x="2799" y="376"/>
                    </a:lnTo>
                    <a:lnTo>
                      <a:pt x="2803" y="372"/>
                    </a:lnTo>
                    <a:lnTo>
                      <a:pt x="2807" y="369"/>
                    </a:lnTo>
                    <a:lnTo>
                      <a:pt x="2811" y="370"/>
                    </a:lnTo>
                    <a:lnTo>
                      <a:pt x="2815" y="367"/>
                    </a:lnTo>
                    <a:lnTo>
                      <a:pt x="2819" y="355"/>
                    </a:lnTo>
                    <a:lnTo>
                      <a:pt x="2823" y="361"/>
                    </a:lnTo>
                    <a:lnTo>
                      <a:pt x="2827" y="358"/>
                    </a:lnTo>
                    <a:lnTo>
                      <a:pt x="2831" y="348"/>
                    </a:lnTo>
                    <a:lnTo>
                      <a:pt x="2835" y="347"/>
                    </a:lnTo>
                    <a:lnTo>
                      <a:pt x="2839" y="345"/>
                    </a:lnTo>
                    <a:lnTo>
                      <a:pt x="2843" y="344"/>
                    </a:lnTo>
                    <a:lnTo>
                      <a:pt x="2847" y="336"/>
                    </a:lnTo>
                    <a:lnTo>
                      <a:pt x="2851" y="336"/>
                    </a:lnTo>
                    <a:lnTo>
                      <a:pt x="2855" y="331"/>
                    </a:lnTo>
                    <a:lnTo>
                      <a:pt x="2859" y="331"/>
                    </a:lnTo>
                    <a:lnTo>
                      <a:pt x="2862" y="325"/>
                    </a:lnTo>
                    <a:lnTo>
                      <a:pt x="2866" y="322"/>
                    </a:lnTo>
                    <a:lnTo>
                      <a:pt x="2870" y="321"/>
                    </a:lnTo>
                    <a:lnTo>
                      <a:pt x="2874" y="319"/>
                    </a:lnTo>
                    <a:lnTo>
                      <a:pt x="2878" y="311"/>
                    </a:lnTo>
                    <a:lnTo>
                      <a:pt x="2882" y="311"/>
                    </a:lnTo>
                    <a:lnTo>
                      <a:pt x="2886" y="315"/>
                    </a:lnTo>
                    <a:lnTo>
                      <a:pt x="2890" y="307"/>
                    </a:lnTo>
                    <a:lnTo>
                      <a:pt x="2894" y="302"/>
                    </a:lnTo>
                    <a:lnTo>
                      <a:pt x="2898" y="298"/>
                    </a:lnTo>
                    <a:lnTo>
                      <a:pt x="2902" y="298"/>
                    </a:lnTo>
                    <a:lnTo>
                      <a:pt x="2906" y="298"/>
                    </a:lnTo>
                    <a:lnTo>
                      <a:pt x="2910" y="294"/>
                    </a:lnTo>
                    <a:lnTo>
                      <a:pt x="2914" y="288"/>
                    </a:lnTo>
                    <a:lnTo>
                      <a:pt x="2918" y="287"/>
                    </a:lnTo>
                    <a:lnTo>
                      <a:pt x="2922" y="282"/>
                    </a:lnTo>
                    <a:lnTo>
                      <a:pt x="2926" y="281"/>
                    </a:lnTo>
                    <a:lnTo>
                      <a:pt x="2929" y="282"/>
                    </a:lnTo>
                    <a:lnTo>
                      <a:pt x="2933" y="277"/>
                    </a:lnTo>
                    <a:lnTo>
                      <a:pt x="2937" y="271"/>
                    </a:lnTo>
                    <a:lnTo>
                      <a:pt x="2941" y="271"/>
                    </a:lnTo>
                    <a:lnTo>
                      <a:pt x="2945" y="268"/>
                    </a:lnTo>
                    <a:lnTo>
                      <a:pt x="2949" y="265"/>
                    </a:lnTo>
                    <a:lnTo>
                      <a:pt x="2953" y="262"/>
                    </a:lnTo>
                    <a:lnTo>
                      <a:pt x="2957" y="260"/>
                    </a:lnTo>
                    <a:lnTo>
                      <a:pt x="2961" y="254"/>
                    </a:lnTo>
                    <a:lnTo>
                      <a:pt x="2965" y="256"/>
                    </a:lnTo>
                    <a:lnTo>
                      <a:pt x="2969" y="253"/>
                    </a:lnTo>
                    <a:lnTo>
                      <a:pt x="2973" y="253"/>
                    </a:lnTo>
                    <a:lnTo>
                      <a:pt x="2977" y="245"/>
                    </a:lnTo>
                    <a:lnTo>
                      <a:pt x="2981" y="250"/>
                    </a:lnTo>
                    <a:lnTo>
                      <a:pt x="2985" y="243"/>
                    </a:lnTo>
                    <a:lnTo>
                      <a:pt x="2989" y="240"/>
                    </a:lnTo>
                    <a:lnTo>
                      <a:pt x="2993" y="236"/>
                    </a:lnTo>
                    <a:lnTo>
                      <a:pt x="2997" y="23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4" name="Line 4906"/>
              <p:cNvSpPr>
                <a:spLocks noChangeShapeType="1"/>
              </p:cNvSpPr>
              <p:nvPr/>
            </p:nvSpPr>
            <p:spPr bwMode="auto">
              <a:xfrm flipV="1">
                <a:off x="311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5" name="Line 4907"/>
              <p:cNvSpPr>
                <a:spLocks noChangeShapeType="1"/>
              </p:cNvSpPr>
              <p:nvPr/>
            </p:nvSpPr>
            <p:spPr bwMode="auto">
              <a:xfrm>
                <a:off x="311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6" name="Line 4908"/>
              <p:cNvSpPr>
                <a:spLocks noChangeShapeType="1"/>
              </p:cNvSpPr>
              <p:nvPr/>
            </p:nvSpPr>
            <p:spPr bwMode="auto">
              <a:xfrm flipV="1">
                <a:off x="3122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7" name="Line 4909"/>
              <p:cNvSpPr>
                <a:spLocks noChangeShapeType="1"/>
              </p:cNvSpPr>
              <p:nvPr/>
            </p:nvSpPr>
            <p:spPr bwMode="auto">
              <a:xfrm>
                <a:off x="3123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8" name="Line 4910"/>
              <p:cNvSpPr>
                <a:spLocks noChangeShapeType="1"/>
              </p:cNvSpPr>
              <p:nvPr/>
            </p:nvSpPr>
            <p:spPr bwMode="auto">
              <a:xfrm flipV="1">
                <a:off x="3126" y="2013"/>
                <a:ext cx="1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59" name="Freeform 4911"/>
              <p:cNvSpPr>
                <a:spLocks/>
              </p:cNvSpPr>
              <p:nvPr/>
            </p:nvSpPr>
            <p:spPr bwMode="auto">
              <a:xfrm flipV="1">
                <a:off x="3127" y="909"/>
                <a:ext cx="1686" cy="1105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31"/>
                  </a:cxn>
                  <a:cxn ang="0">
                    <a:pos x="138" y="58"/>
                  </a:cxn>
                  <a:cxn ang="0">
                    <a:pos x="186" y="96"/>
                  </a:cxn>
                  <a:cxn ang="0">
                    <a:pos x="233" y="137"/>
                  </a:cxn>
                  <a:cxn ang="0">
                    <a:pos x="280" y="197"/>
                  </a:cxn>
                  <a:cxn ang="0">
                    <a:pos x="327" y="266"/>
                  </a:cxn>
                  <a:cxn ang="0">
                    <a:pos x="375" y="334"/>
                  </a:cxn>
                  <a:cxn ang="0">
                    <a:pos x="422" y="415"/>
                  </a:cxn>
                  <a:cxn ang="0">
                    <a:pos x="469" y="502"/>
                  </a:cxn>
                  <a:cxn ang="0">
                    <a:pos x="517" y="601"/>
                  </a:cxn>
                  <a:cxn ang="0">
                    <a:pos x="564" y="705"/>
                  </a:cxn>
                  <a:cxn ang="0">
                    <a:pos x="611" y="811"/>
                  </a:cxn>
                  <a:cxn ang="0">
                    <a:pos x="659" y="919"/>
                  </a:cxn>
                  <a:cxn ang="0">
                    <a:pos x="706" y="1029"/>
                  </a:cxn>
                  <a:cxn ang="0">
                    <a:pos x="753" y="1131"/>
                  </a:cxn>
                  <a:cxn ang="0">
                    <a:pos x="801" y="1239"/>
                  </a:cxn>
                  <a:cxn ang="0">
                    <a:pos x="848" y="1345"/>
                  </a:cxn>
                  <a:cxn ang="0">
                    <a:pos x="895" y="1437"/>
                  </a:cxn>
                  <a:cxn ang="0">
                    <a:pos x="942" y="1526"/>
                  </a:cxn>
                  <a:cxn ang="0">
                    <a:pos x="990" y="1607"/>
                  </a:cxn>
                  <a:cxn ang="0">
                    <a:pos x="1037" y="1678"/>
                  </a:cxn>
                  <a:cxn ang="0">
                    <a:pos x="1084" y="1746"/>
                  </a:cxn>
                  <a:cxn ang="0">
                    <a:pos x="1132" y="1799"/>
                  </a:cxn>
                  <a:cxn ang="0">
                    <a:pos x="1179" y="1841"/>
                  </a:cxn>
                  <a:cxn ang="0">
                    <a:pos x="1226" y="1876"/>
                  </a:cxn>
                  <a:cxn ang="0">
                    <a:pos x="1274" y="1896"/>
                  </a:cxn>
                  <a:cxn ang="0">
                    <a:pos x="1321" y="1910"/>
                  </a:cxn>
                  <a:cxn ang="0">
                    <a:pos x="1368" y="1914"/>
                  </a:cxn>
                  <a:cxn ang="0">
                    <a:pos x="1416" y="1903"/>
                  </a:cxn>
                  <a:cxn ang="0">
                    <a:pos x="1463" y="1892"/>
                  </a:cxn>
                  <a:cxn ang="0">
                    <a:pos x="1510" y="1872"/>
                  </a:cxn>
                  <a:cxn ang="0">
                    <a:pos x="1557" y="1835"/>
                  </a:cxn>
                  <a:cxn ang="0">
                    <a:pos x="1605" y="1792"/>
                  </a:cxn>
                  <a:cxn ang="0">
                    <a:pos x="1652" y="1744"/>
                  </a:cxn>
                  <a:cxn ang="0">
                    <a:pos x="1699" y="1689"/>
                  </a:cxn>
                  <a:cxn ang="0">
                    <a:pos x="1747" y="1643"/>
                  </a:cxn>
                  <a:cxn ang="0">
                    <a:pos x="1794" y="1576"/>
                  </a:cxn>
                  <a:cxn ang="0">
                    <a:pos x="1841" y="1514"/>
                  </a:cxn>
                  <a:cxn ang="0">
                    <a:pos x="1889" y="1437"/>
                  </a:cxn>
                  <a:cxn ang="0">
                    <a:pos x="1936" y="1369"/>
                  </a:cxn>
                  <a:cxn ang="0">
                    <a:pos x="1983" y="1307"/>
                  </a:cxn>
                  <a:cxn ang="0">
                    <a:pos x="2031" y="1228"/>
                  </a:cxn>
                  <a:cxn ang="0">
                    <a:pos x="2078" y="1161"/>
                  </a:cxn>
                  <a:cxn ang="0">
                    <a:pos x="2125" y="1084"/>
                  </a:cxn>
                  <a:cxn ang="0">
                    <a:pos x="2172" y="1011"/>
                  </a:cxn>
                  <a:cxn ang="0">
                    <a:pos x="2220" y="939"/>
                  </a:cxn>
                  <a:cxn ang="0">
                    <a:pos x="2267" y="874"/>
                  </a:cxn>
                  <a:cxn ang="0">
                    <a:pos x="2314" y="808"/>
                  </a:cxn>
                  <a:cxn ang="0">
                    <a:pos x="2362" y="742"/>
                  </a:cxn>
                  <a:cxn ang="0">
                    <a:pos x="2409" y="682"/>
                  </a:cxn>
                  <a:cxn ang="0">
                    <a:pos x="2456" y="619"/>
                  </a:cxn>
                  <a:cxn ang="0">
                    <a:pos x="2504" y="566"/>
                  </a:cxn>
                  <a:cxn ang="0">
                    <a:pos x="2551" y="517"/>
                  </a:cxn>
                  <a:cxn ang="0">
                    <a:pos x="2598" y="468"/>
                  </a:cxn>
                  <a:cxn ang="0">
                    <a:pos x="2646" y="422"/>
                  </a:cxn>
                  <a:cxn ang="0">
                    <a:pos x="2693" y="374"/>
                  </a:cxn>
                  <a:cxn ang="0">
                    <a:pos x="2740" y="334"/>
                  </a:cxn>
                  <a:cxn ang="0">
                    <a:pos x="2788" y="299"/>
                  </a:cxn>
                  <a:cxn ang="0">
                    <a:pos x="2835" y="265"/>
                  </a:cxn>
                  <a:cxn ang="0">
                    <a:pos x="2882" y="239"/>
                  </a:cxn>
                </a:cxnLst>
                <a:rect l="0" t="0" r="r" b="b"/>
                <a:pathLst>
                  <a:path w="2926" h="1918">
                    <a:moveTo>
                      <a:pt x="0" y="1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3"/>
                    </a:lnTo>
                    <a:lnTo>
                      <a:pt x="16" y="3"/>
                    </a:lnTo>
                    <a:lnTo>
                      <a:pt x="20" y="3"/>
                    </a:lnTo>
                    <a:lnTo>
                      <a:pt x="24" y="1"/>
                    </a:lnTo>
                    <a:lnTo>
                      <a:pt x="28" y="9"/>
                    </a:lnTo>
                    <a:lnTo>
                      <a:pt x="32" y="9"/>
                    </a:lnTo>
                    <a:lnTo>
                      <a:pt x="36" y="7"/>
                    </a:lnTo>
                    <a:lnTo>
                      <a:pt x="40" y="7"/>
                    </a:lnTo>
                    <a:lnTo>
                      <a:pt x="44" y="9"/>
                    </a:lnTo>
                    <a:lnTo>
                      <a:pt x="48" y="16"/>
                    </a:lnTo>
                    <a:lnTo>
                      <a:pt x="51" y="16"/>
                    </a:lnTo>
                    <a:lnTo>
                      <a:pt x="55" y="10"/>
                    </a:lnTo>
                    <a:lnTo>
                      <a:pt x="59" y="14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71" y="20"/>
                    </a:lnTo>
                    <a:lnTo>
                      <a:pt x="75" y="20"/>
                    </a:lnTo>
                    <a:lnTo>
                      <a:pt x="79" y="29"/>
                    </a:lnTo>
                    <a:lnTo>
                      <a:pt x="83" y="25"/>
                    </a:lnTo>
                    <a:lnTo>
                      <a:pt x="87" y="32"/>
                    </a:lnTo>
                    <a:lnTo>
                      <a:pt x="91" y="31"/>
                    </a:lnTo>
                    <a:lnTo>
                      <a:pt x="95" y="32"/>
                    </a:lnTo>
                    <a:lnTo>
                      <a:pt x="99" y="36"/>
                    </a:lnTo>
                    <a:lnTo>
                      <a:pt x="103" y="38"/>
                    </a:lnTo>
                    <a:lnTo>
                      <a:pt x="107" y="34"/>
                    </a:lnTo>
                    <a:lnTo>
                      <a:pt x="111" y="40"/>
                    </a:lnTo>
                    <a:lnTo>
                      <a:pt x="115" y="47"/>
                    </a:lnTo>
                    <a:lnTo>
                      <a:pt x="118" y="47"/>
                    </a:lnTo>
                    <a:lnTo>
                      <a:pt x="122" y="45"/>
                    </a:lnTo>
                    <a:lnTo>
                      <a:pt x="126" y="49"/>
                    </a:lnTo>
                    <a:lnTo>
                      <a:pt x="130" y="49"/>
                    </a:lnTo>
                    <a:lnTo>
                      <a:pt x="134" y="54"/>
                    </a:lnTo>
                    <a:lnTo>
                      <a:pt x="138" y="58"/>
                    </a:lnTo>
                    <a:lnTo>
                      <a:pt x="142" y="65"/>
                    </a:lnTo>
                    <a:lnTo>
                      <a:pt x="146" y="64"/>
                    </a:lnTo>
                    <a:lnTo>
                      <a:pt x="150" y="64"/>
                    </a:lnTo>
                    <a:lnTo>
                      <a:pt x="154" y="73"/>
                    </a:lnTo>
                    <a:lnTo>
                      <a:pt x="158" y="80"/>
                    </a:lnTo>
                    <a:lnTo>
                      <a:pt x="162" y="78"/>
                    </a:lnTo>
                    <a:lnTo>
                      <a:pt x="166" y="78"/>
                    </a:lnTo>
                    <a:lnTo>
                      <a:pt x="170" y="82"/>
                    </a:lnTo>
                    <a:lnTo>
                      <a:pt x="174" y="87"/>
                    </a:lnTo>
                    <a:lnTo>
                      <a:pt x="178" y="85"/>
                    </a:lnTo>
                    <a:lnTo>
                      <a:pt x="182" y="95"/>
                    </a:lnTo>
                    <a:lnTo>
                      <a:pt x="186" y="96"/>
                    </a:lnTo>
                    <a:lnTo>
                      <a:pt x="189" y="98"/>
                    </a:lnTo>
                    <a:lnTo>
                      <a:pt x="193" y="102"/>
                    </a:lnTo>
                    <a:lnTo>
                      <a:pt x="197" y="104"/>
                    </a:lnTo>
                    <a:lnTo>
                      <a:pt x="201" y="106"/>
                    </a:lnTo>
                    <a:lnTo>
                      <a:pt x="205" y="113"/>
                    </a:lnTo>
                    <a:lnTo>
                      <a:pt x="209" y="117"/>
                    </a:lnTo>
                    <a:lnTo>
                      <a:pt x="213" y="122"/>
                    </a:lnTo>
                    <a:lnTo>
                      <a:pt x="217" y="124"/>
                    </a:lnTo>
                    <a:lnTo>
                      <a:pt x="221" y="128"/>
                    </a:lnTo>
                    <a:lnTo>
                      <a:pt x="225" y="129"/>
                    </a:lnTo>
                    <a:lnTo>
                      <a:pt x="229" y="138"/>
                    </a:lnTo>
                    <a:lnTo>
                      <a:pt x="233" y="137"/>
                    </a:lnTo>
                    <a:lnTo>
                      <a:pt x="237" y="149"/>
                    </a:lnTo>
                    <a:lnTo>
                      <a:pt x="241" y="149"/>
                    </a:lnTo>
                    <a:lnTo>
                      <a:pt x="245" y="149"/>
                    </a:lnTo>
                    <a:lnTo>
                      <a:pt x="249" y="157"/>
                    </a:lnTo>
                    <a:lnTo>
                      <a:pt x="253" y="160"/>
                    </a:lnTo>
                    <a:lnTo>
                      <a:pt x="256" y="168"/>
                    </a:lnTo>
                    <a:lnTo>
                      <a:pt x="260" y="170"/>
                    </a:lnTo>
                    <a:lnTo>
                      <a:pt x="264" y="173"/>
                    </a:lnTo>
                    <a:lnTo>
                      <a:pt x="268" y="186"/>
                    </a:lnTo>
                    <a:lnTo>
                      <a:pt x="272" y="186"/>
                    </a:lnTo>
                    <a:lnTo>
                      <a:pt x="276" y="190"/>
                    </a:lnTo>
                    <a:lnTo>
                      <a:pt x="280" y="197"/>
                    </a:lnTo>
                    <a:lnTo>
                      <a:pt x="284" y="206"/>
                    </a:lnTo>
                    <a:lnTo>
                      <a:pt x="288" y="208"/>
                    </a:lnTo>
                    <a:lnTo>
                      <a:pt x="292" y="210"/>
                    </a:lnTo>
                    <a:lnTo>
                      <a:pt x="296" y="221"/>
                    </a:lnTo>
                    <a:lnTo>
                      <a:pt x="300" y="223"/>
                    </a:lnTo>
                    <a:lnTo>
                      <a:pt x="304" y="232"/>
                    </a:lnTo>
                    <a:lnTo>
                      <a:pt x="308" y="237"/>
                    </a:lnTo>
                    <a:lnTo>
                      <a:pt x="312" y="239"/>
                    </a:lnTo>
                    <a:lnTo>
                      <a:pt x="316" y="248"/>
                    </a:lnTo>
                    <a:lnTo>
                      <a:pt x="320" y="250"/>
                    </a:lnTo>
                    <a:lnTo>
                      <a:pt x="323" y="257"/>
                    </a:lnTo>
                    <a:lnTo>
                      <a:pt x="327" y="266"/>
                    </a:lnTo>
                    <a:lnTo>
                      <a:pt x="331" y="265"/>
                    </a:lnTo>
                    <a:lnTo>
                      <a:pt x="335" y="272"/>
                    </a:lnTo>
                    <a:lnTo>
                      <a:pt x="339" y="277"/>
                    </a:lnTo>
                    <a:lnTo>
                      <a:pt x="343" y="285"/>
                    </a:lnTo>
                    <a:lnTo>
                      <a:pt x="347" y="290"/>
                    </a:lnTo>
                    <a:lnTo>
                      <a:pt x="351" y="294"/>
                    </a:lnTo>
                    <a:lnTo>
                      <a:pt x="355" y="299"/>
                    </a:lnTo>
                    <a:lnTo>
                      <a:pt x="359" y="309"/>
                    </a:lnTo>
                    <a:lnTo>
                      <a:pt x="363" y="316"/>
                    </a:lnTo>
                    <a:lnTo>
                      <a:pt x="367" y="320"/>
                    </a:lnTo>
                    <a:lnTo>
                      <a:pt x="371" y="329"/>
                    </a:lnTo>
                    <a:lnTo>
                      <a:pt x="375" y="334"/>
                    </a:lnTo>
                    <a:lnTo>
                      <a:pt x="379" y="341"/>
                    </a:lnTo>
                    <a:lnTo>
                      <a:pt x="383" y="351"/>
                    </a:lnTo>
                    <a:lnTo>
                      <a:pt x="387" y="356"/>
                    </a:lnTo>
                    <a:lnTo>
                      <a:pt x="391" y="365"/>
                    </a:lnTo>
                    <a:lnTo>
                      <a:pt x="394" y="369"/>
                    </a:lnTo>
                    <a:lnTo>
                      <a:pt x="398" y="376"/>
                    </a:lnTo>
                    <a:lnTo>
                      <a:pt x="402" y="380"/>
                    </a:lnTo>
                    <a:lnTo>
                      <a:pt x="406" y="385"/>
                    </a:lnTo>
                    <a:lnTo>
                      <a:pt x="410" y="400"/>
                    </a:lnTo>
                    <a:lnTo>
                      <a:pt x="414" y="407"/>
                    </a:lnTo>
                    <a:lnTo>
                      <a:pt x="418" y="407"/>
                    </a:lnTo>
                    <a:lnTo>
                      <a:pt x="422" y="415"/>
                    </a:lnTo>
                    <a:lnTo>
                      <a:pt x="426" y="426"/>
                    </a:lnTo>
                    <a:lnTo>
                      <a:pt x="430" y="431"/>
                    </a:lnTo>
                    <a:lnTo>
                      <a:pt x="434" y="440"/>
                    </a:lnTo>
                    <a:lnTo>
                      <a:pt x="438" y="440"/>
                    </a:lnTo>
                    <a:lnTo>
                      <a:pt x="442" y="455"/>
                    </a:lnTo>
                    <a:lnTo>
                      <a:pt x="446" y="460"/>
                    </a:lnTo>
                    <a:lnTo>
                      <a:pt x="450" y="469"/>
                    </a:lnTo>
                    <a:lnTo>
                      <a:pt x="454" y="475"/>
                    </a:lnTo>
                    <a:lnTo>
                      <a:pt x="458" y="484"/>
                    </a:lnTo>
                    <a:lnTo>
                      <a:pt x="461" y="490"/>
                    </a:lnTo>
                    <a:lnTo>
                      <a:pt x="465" y="501"/>
                    </a:lnTo>
                    <a:lnTo>
                      <a:pt x="469" y="502"/>
                    </a:lnTo>
                    <a:lnTo>
                      <a:pt x="473" y="515"/>
                    </a:lnTo>
                    <a:lnTo>
                      <a:pt x="477" y="524"/>
                    </a:lnTo>
                    <a:lnTo>
                      <a:pt x="481" y="530"/>
                    </a:lnTo>
                    <a:lnTo>
                      <a:pt x="485" y="537"/>
                    </a:lnTo>
                    <a:lnTo>
                      <a:pt x="489" y="548"/>
                    </a:lnTo>
                    <a:lnTo>
                      <a:pt x="493" y="552"/>
                    </a:lnTo>
                    <a:lnTo>
                      <a:pt x="497" y="559"/>
                    </a:lnTo>
                    <a:lnTo>
                      <a:pt x="501" y="570"/>
                    </a:lnTo>
                    <a:lnTo>
                      <a:pt x="505" y="576"/>
                    </a:lnTo>
                    <a:lnTo>
                      <a:pt x="509" y="581"/>
                    </a:lnTo>
                    <a:lnTo>
                      <a:pt x="513" y="597"/>
                    </a:lnTo>
                    <a:lnTo>
                      <a:pt x="517" y="601"/>
                    </a:lnTo>
                    <a:lnTo>
                      <a:pt x="521" y="608"/>
                    </a:lnTo>
                    <a:lnTo>
                      <a:pt x="525" y="619"/>
                    </a:lnTo>
                    <a:lnTo>
                      <a:pt x="529" y="623"/>
                    </a:lnTo>
                    <a:lnTo>
                      <a:pt x="532" y="632"/>
                    </a:lnTo>
                    <a:lnTo>
                      <a:pt x="536" y="641"/>
                    </a:lnTo>
                    <a:lnTo>
                      <a:pt x="540" y="651"/>
                    </a:lnTo>
                    <a:lnTo>
                      <a:pt x="544" y="661"/>
                    </a:lnTo>
                    <a:lnTo>
                      <a:pt x="548" y="674"/>
                    </a:lnTo>
                    <a:lnTo>
                      <a:pt x="552" y="680"/>
                    </a:lnTo>
                    <a:lnTo>
                      <a:pt x="556" y="687"/>
                    </a:lnTo>
                    <a:lnTo>
                      <a:pt x="560" y="694"/>
                    </a:lnTo>
                    <a:lnTo>
                      <a:pt x="564" y="705"/>
                    </a:lnTo>
                    <a:lnTo>
                      <a:pt x="568" y="713"/>
                    </a:lnTo>
                    <a:lnTo>
                      <a:pt x="572" y="725"/>
                    </a:lnTo>
                    <a:lnTo>
                      <a:pt x="576" y="729"/>
                    </a:lnTo>
                    <a:lnTo>
                      <a:pt x="580" y="738"/>
                    </a:lnTo>
                    <a:lnTo>
                      <a:pt x="584" y="749"/>
                    </a:lnTo>
                    <a:lnTo>
                      <a:pt x="588" y="757"/>
                    </a:lnTo>
                    <a:lnTo>
                      <a:pt x="592" y="766"/>
                    </a:lnTo>
                    <a:lnTo>
                      <a:pt x="596" y="773"/>
                    </a:lnTo>
                    <a:lnTo>
                      <a:pt x="599" y="784"/>
                    </a:lnTo>
                    <a:lnTo>
                      <a:pt x="603" y="791"/>
                    </a:lnTo>
                    <a:lnTo>
                      <a:pt x="607" y="799"/>
                    </a:lnTo>
                    <a:lnTo>
                      <a:pt x="611" y="811"/>
                    </a:lnTo>
                    <a:lnTo>
                      <a:pt x="615" y="821"/>
                    </a:lnTo>
                    <a:lnTo>
                      <a:pt x="619" y="828"/>
                    </a:lnTo>
                    <a:lnTo>
                      <a:pt x="623" y="832"/>
                    </a:lnTo>
                    <a:lnTo>
                      <a:pt x="627" y="846"/>
                    </a:lnTo>
                    <a:lnTo>
                      <a:pt x="631" y="855"/>
                    </a:lnTo>
                    <a:lnTo>
                      <a:pt x="635" y="864"/>
                    </a:lnTo>
                    <a:lnTo>
                      <a:pt x="639" y="874"/>
                    </a:lnTo>
                    <a:lnTo>
                      <a:pt x="643" y="883"/>
                    </a:lnTo>
                    <a:lnTo>
                      <a:pt x="647" y="894"/>
                    </a:lnTo>
                    <a:lnTo>
                      <a:pt x="651" y="905"/>
                    </a:lnTo>
                    <a:lnTo>
                      <a:pt x="655" y="914"/>
                    </a:lnTo>
                    <a:lnTo>
                      <a:pt x="659" y="919"/>
                    </a:lnTo>
                    <a:lnTo>
                      <a:pt x="663" y="925"/>
                    </a:lnTo>
                    <a:lnTo>
                      <a:pt x="666" y="936"/>
                    </a:lnTo>
                    <a:lnTo>
                      <a:pt x="670" y="941"/>
                    </a:lnTo>
                    <a:lnTo>
                      <a:pt x="674" y="954"/>
                    </a:lnTo>
                    <a:lnTo>
                      <a:pt x="678" y="967"/>
                    </a:lnTo>
                    <a:lnTo>
                      <a:pt x="682" y="969"/>
                    </a:lnTo>
                    <a:lnTo>
                      <a:pt x="686" y="980"/>
                    </a:lnTo>
                    <a:lnTo>
                      <a:pt x="690" y="991"/>
                    </a:lnTo>
                    <a:lnTo>
                      <a:pt x="694" y="1003"/>
                    </a:lnTo>
                    <a:lnTo>
                      <a:pt x="698" y="1003"/>
                    </a:lnTo>
                    <a:lnTo>
                      <a:pt x="702" y="1020"/>
                    </a:lnTo>
                    <a:lnTo>
                      <a:pt x="706" y="1029"/>
                    </a:lnTo>
                    <a:lnTo>
                      <a:pt x="710" y="1035"/>
                    </a:lnTo>
                    <a:lnTo>
                      <a:pt x="714" y="1045"/>
                    </a:lnTo>
                    <a:lnTo>
                      <a:pt x="718" y="1055"/>
                    </a:lnTo>
                    <a:lnTo>
                      <a:pt x="722" y="1064"/>
                    </a:lnTo>
                    <a:lnTo>
                      <a:pt x="726" y="1069"/>
                    </a:lnTo>
                    <a:lnTo>
                      <a:pt x="730" y="1082"/>
                    </a:lnTo>
                    <a:lnTo>
                      <a:pt x="734" y="1088"/>
                    </a:lnTo>
                    <a:lnTo>
                      <a:pt x="737" y="1097"/>
                    </a:lnTo>
                    <a:lnTo>
                      <a:pt x="741" y="1102"/>
                    </a:lnTo>
                    <a:lnTo>
                      <a:pt x="745" y="1111"/>
                    </a:lnTo>
                    <a:lnTo>
                      <a:pt x="749" y="1130"/>
                    </a:lnTo>
                    <a:lnTo>
                      <a:pt x="753" y="1131"/>
                    </a:lnTo>
                    <a:lnTo>
                      <a:pt x="757" y="1139"/>
                    </a:lnTo>
                    <a:lnTo>
                      <a:pt x="761" y="1148"/>
                    </a:lnTo>
                    <a:lnTo>
                      <a:pt x="765" y="1161"/>
                    </a:lnTo>
                    <a:lnTo>
                      <a:pt x="769" y="1170"/>
                    </a:lnTo>
                    <a:lnTo>
                      <a:pt x="773" y="1179"/>
                    </a:lnTo>
                    <a:lnTo>
                      <a:pt x="777" y="1188"/>
                    </a:lnTo>
                    <a:lnTo>
                      <a:pt x="781" y="1199"/>
                    </a:lnTo>
                    <a:lnTo>
                      <a:pt x="785" y="1199"/>
                    </a:lnTo>
                    <a:lnTo>
                      <a:pt x="789" y="1212"/>
                    </a:lnTo>
                    <a:lnTo>
                      <a:pt x="793" y="1227"/>
                    </a:lnTo>
                    <a:lnTo>
                      <a:pt x="797" y="1228"/>
                    </a:lnTo>
                    <a:lnTo>
                      <a:pt x="801" y="1239"/>
                    </a:lnTo>
                    <a:lnTo>
                      <a:pt x="804" y="1250"/>
                    </a:lnTo>
                    <a:lnTo>
                      <a:pt x="808" y="1259"/>
                    </a:lnTo>
                    <a:lnTo>
                      <a:pt x="812" y="1261"/>
                    </a:lnTo>
                    <a:lnTo>
                      <a:pt x="816" y="1274"/>
                    </a:lnTo>
                    <a:lnTo>
                      <a:pt x="820" y="1283"/>
                    </a:lnTo>
                    <a:lnTo>
                      <a:pt x="824" y="1291"/>
                    </a:lnTo>
                    <a:lnTo>
                      <a:pt x="828" y="1301"/>
                    </a:lnTo>
                    <a:lnTo>
                      <a:pt x="832" y="1307"/>
                    </a:lnTo>
                    <a:lnTo>
                      <a:pt x="836" y="1318"/>
                    </a:lnTo>
                    <a:lnTo>
                      <a:pt x="840" y="1320"/>
                    </a:lnTo>
                    <a:lnTo>
                      <a:pt x="844" y="1327"/>
                    </a:lnTo>
                    <a:lnTo>
                      <a:pt x="848" y="1345"/>
                    </a:lnTo>
                    <a:lnTo>
                      <a:pt x="852" y="1351"/>
                    </a:lnTo>
                    <a:lnTo>
                      <a:pt x="856" y="1360"/>
                    </a:lnTo>
                    <a:lnTo>
                      <a:pt x="860" y="1365"/>
                    </a:lnTo>
                    <a:lnTo>
                      <a:pt x="864" y="1376"/>
                    </a:lnTo>
                    <a:lnTo>
                      <a:pt x="868" y="1386"/>
                    </a:lnTo>
                    <a:lnTo>
                      <a:pt x="871" y="1391"/>
                    </a:lnTo>
                    <a:lnTo>
                      <a:pt x="875" y="1400"/>
                    </a:lnTo>
                    <a:lnTo>
                      <a:pt x="879" y="1408"/>
                    </a:lnTo>
                    <a:lnTo>
                      <a:pt x="883" y="1409"/>
                    </a:lnTo>
                    <a:lnTo>
                      <a:pt x="887" y="1417"/>
                    </a:lnTo>
                    <a:lnTo>
                      <a:pt x="891" y="1429"/>
                    </a:lnTo>
                    <a:lnTo>
                      <a:pt x="895" y="1437"/>
                    </a:lnTo>
                    <a:lnTo>
                      <a:pt x="899" y="1446"/>
                    </a:lnTo>
                    <a:lnTo>
                      <a:pt x="903" y="1453"/>
                    </a:lnTo>
                    <a:lnTo>
                      <a:pt x="907" y="1459"/>
                    </a:lnTo>
                    <a:lnTo>
                      <a:pt x="911" y="1470"/>
                    </a:lnTo>
                    <a:lnTo>
                      <a:pt x="915" y="1477"/>
                    </a:lnTo>
                    <a:lnTo>
                      <a:pt x="919" y="1481"/>
                    </a:lnTo>
                    <a:lnTo>
                      <a:pt x="923" y="1488"/>
                    </a:lnTo>
                    <a:lnTo>
                      <a:pt x="927" y="1499"/>
                    </a:lnTo>
                    <a:lnTo>
                      <a:pt x="931" y="1503"/>
                    </a:lnTo>
                    <a:lnTo>
                      <a:pt x="935" y="1514"/>
                    </a:lnTo>
                    <a:lnTo>
                      <a:pt x="939" y="1519"/>
                    </a:lnTo>
                    <a:lnTo>
                      <a:pt x="942" y="1526"/>
                    </a:lnTo>
                    <a:lnTo>
                      <a:pt x="946" y="1536"/>
                    </a:lnTo>
                    <a:lnTo>
                      <a:pt x="950" y="1539"/>
                    </a:lnTo>
                    <a:lnTo>
                      <a:pt x="954" y="1550"/>
                    </a:lnTo>
                    <a:lnTo>
                      <a:pt x="958" y="1547"/>
                    </a:lnTo>
                    <a:lnTo>
                      <a:pt x="962" y="1559"/>
                    </a:lnTo>
                    <a:lnTo>
                      <a:pt x="966" y="1570"/>
                    </a:lnTo>
                    <a:lnTo>
                      <a:pt x="970" y="1572"/>
                    </a:lnTo>
                    <a:lnTo>
                      <a:pt x="974" y="1578"/>
                    </a:lnTo>
                    <a:lnTo>
                      <a:pt x="978" y="1589"/>
                    </a:lnTo>
                    <a:lnTo>
                      <a:pt x="982" y="1594"/>
                    </a:lnTo>
                    <a:lnTo>
                      <a:pt x="986" y="1603"/>
                    </a:lnTo>
                    <a:lnTo>
                      <a:pt x="990" y="1607"/>
                    </a:lnTo>
                    <a:lnTo>
                      <a:pt x="994" y="1612"/>
                    </a:lnTo>
                    <a:lnTo>
                      <a:pt x="998" y="1618"/>
                    </a:lnTo>
                    <a:lnTo>
                      <a:pt x="1002" y="1627"/>
                    </a:lnTo>
                    <a:lnTo>
                      <a:pt x="1006" y="1634"/>
                    </a:lnTo>
                    <a:lnTo>
                      <a:pt x="1009" y="1636"/>
                    </a:lnTo>
                    <a:lnTo>
                      <a:pt x="1013" y="1647"/>
                    </a:lnTo>
                    <a:lnTo>
                      <a:pt x="1017" y="1658"/>
                    </a:lnTo>
                    <a:lnTo>
                      <a:pt x="1021" y="1658"/>
                    </a:lnTo>
                    <a:lnTo>
                      <a:pt x="1025" y="1662"/>
                    </a:lnTo>
                    <a:lnTo>
                      <a:pt x="1029" y="1669"/>
                    </a:lnTo>
                    <a:lnTo>
                      <a:pt x="1033" y="1680"/>
                    </a:lnTo>
                    <a:lnTo>
                      <a:pt x="1037" y="1678"/>
                    </a:lnTo>
                    <a:lnTo>
                      <a:pt x="1041" y="1682"/>
                    </a:lnTo>
                    <a:lnTo>
                      <a:pt x="1045" y="1691"/>
                    </a:lnTo>
                    <a:lnTo>
                      <a:pt x="1049" y="1695"/>
                    </a:lnTo>
                    <a:lnTo>
                      <a:pt x="1053" y="1700"/>
                    </a:lnTo>
                    <a:lnTo>
                      <a:pt x="1057" y="1707"/>
                    </a:lnTo>
                    <a:lnTo>
                      <a:pt x="1061" y="1713"/>
                    </a:lnTo>
                    <a:lnTo>
                      <a:pt x="1065" y="1717"/>
                    </a:lnTo>
                    <a:lnTo>
                      <a:pt x="1069" y="1724"/>
                    </a:lnTo>
                    <a:lnTo>
                      <a:pt x="1073" y="1728"/>
                    </a:lnTo>
                    <a:lnTo>
                      <a:pt x="1077" y="1737"/>
                    </a:lnTo>
                    <a:lnTo>
                      <a:pt x="1080" y="1740"/>
                    </a:lnTo>
                    <a:lnTo>
                      <a:pt x="1084" y="1746"/>
                    </a:lnTo>
                    <a:lnTo>
                      <a:pt x="1088" y="1749"/>
                    </a:lnTo>
                    <a:lnTo>
                      <a:pt x="1092" y="1751"/>
                    </a:lnTo>
                    <a:lnTo>
                      <a:pt x="1096" y="1764"/>
                    </a:lnTo>
                    <a:lnTo>
                      <a:pt x="1100" y="1764"/>
                    </a:lnTo>
                    <a:lnTo>
                      <a:pt x="1104" y="1770"/>
                    </a:lnTo>
                    <a:lnTo>
                      <a:pt x="1108" y="1773"/>
                    </a:lnTo>
                    <a:lnTo>
                      <a:pt x="1112" y="1777"/>
                    </a:lnTo>
                    <a:lnTo>
                      <a:pt x="1116" y="1779"/>
                    </a:lnTo>
                    <a:lnTo>
                      <a:pt x="1120" y="1786"/>
                    </a:lnTo>
                    <a:lnTo>
                      <a:pt x="1124" y="1790"/>
                    </a:lnTo>
                    <a:lnTo>
                      <a:pt x="1128" y="1790"/>
                    </a:lnTo>
                    <a:lnTo>
                      <a:pt x="1132" y="1799"/>
                    </a:lnTo>
                    <a:lnTo>
                      <a:pt x="1136" y="1801"/>
                    </a:lnTo>
                    <a:lnTo>
                      <a:pt x="1140" y="1804"/>
                    </a:lnTo>
                    <a:lnTo>
                      <a:pt x="1144" y="1810"/>
                    </a:lnTo>
                    <a:lnTo>
                      <a:pt x="1147" y="1813"/>
                    </a:lnTo>
                    <a:lnTo>
                      <a:pt x="1151" y="1819"/>
                    </a:lnTo>
                    <a:lnTo>
                      <a:pt x="1155" y="1823"/>
                    </a:lnTo>
                    <a:lnTo>
                      <a:pt x="1159" y="1826"/>
                    </a:lnTo>
                    <a:lnTo>
                      <a:pt x="1163" y="1828"/>
                    </a:lnTo>
                    <a:lnTo>
                      <a:pt x="1167" y="1830"/>
                    </a:lnTo>
                    <a:lnTo>
                      <a:pt x="1171" y="1837"/>
                    </a:lnTo>
                    <a:lnTo>
                      <a:pt x="1175" y="1835"/>
                    </a:lnTo>
                    <a:lnTo>
                      <a:pt x="1179" y="1841"/>
                    </a:lnTo>
                    <a:lnTo>
                      <a:pt x="1183" y="1850"/>
                    </a:lnTo>
                    <a:lnTo>
                      <a:pt x="1187" y="1850"/>
                    </a:lnTo>
                    <a:lnTo>
                      <a:pt x="1191" y="1852"/>
                    </a:lnTo>
                    <a:lnTo>
                      <a:pt x="1195" y="1852"/>
                    </a:lnTo>
                    <a:lnTo>
                      <a:pt x="1199" y="1865"/>
                    </a:lnTo>
                    <a:lnTo>
                      <a:pt x="1203" y="1861"/>
                    </a:lnTo>
                    <a:lnTo>
                      <a:pt x="1207" y="1863"/>
                    </a:lnTo>
                    <a:lnTo>
                      <a:pt x="1211" y="1870"/>
                    </a:lnTo>
                    <a:lnTo>
                      <a:pt x="1214" y="1872"/>
                    </a:lnTo>
                    <a:lnTo>
                      <a:pt x="1218" y="1878"/>
                    </a:lnTo>
                    <a:lnTo>
                      <a:pt x="1222" y="1870"/>
                    </a:lnTo>
                    <a:lnTo>
                      <a:pt x="1226" y="1876"/>
                    </a:lnTo>
                    <a:lnTo>
                      <a:pt x="1230" y="1881"/>
                    </a:lnTo>
                    <a:lnTo>
                      <a:pt x="1234" y="1881"/>
                    </a:lnTo>
                    <a:lnTo>
                      <a:pt x="1238" y="1879"/>
                    </a:lnTo>
                    <a:lnTo>
                      <a:pt x="1242" y="1885"/>
                    </a:lnTo>
                    <a:lnTo>
                      <a:pt x="1246" y="1890"/>
                    </a:lnTo>
                    <a:lnTo>
                      <a:pt x="1250" y="1888"/>
                    </a:lnTo>
                    <a:lnTo>
                      <a:pt x="1254" y="1890"/>
                    </a:lnTo>
                    <a:lnTo>
                      <a:pt x="1258" y="1890"/>
                    </a:lnTo>
                    <a:lnTo>
                      <a:pt x="1262" y="1892"/>
                    </a:lnTo>
                    <a:lnTo>
                      <a:pt x="1266" y="1896"/>
                    </a:lnTo>
                    <a:lnTo>
                      <a:pt x="1270" y="1898"/>
                    </a:lnTo>
                    <a:lnTo>
                      <a:pt x="1274" y="1896"/>
                    </a:lnTo>
                    <a:lnTo>
                      <a:pt x="1278" y="1898"/>
                    </a:lnTo>
                    <a:lnTo>
                      <a:pt x="1282" y="1901"/>
                    </a:lnTo>
                    <a:lnTo>
                      <a:pt x="1285" y="1896"/>
                    </a:lnTo>
                    <a:lnTo>
                      <a:pt x="1289" y="1899"/>
                    </a:lnTo>
                    <a:lnTo>
                      <a:pt x="1293" y="1910"/>
                    </a:lnTo>
                    <a:lnTo>
                      <a:pt x="1297" y="1909"/>
                    </a:lnTo>
                    <a:lnTo>
                      <a:pt x="1301" y="1907"/>
                    </a:lnTo>
                    <a:lnTo>
                      <a:pt x="1305" y="1907"/>
                    </a:lnTo>
                    <a:lnTo>
                      <a:pt x="1309" y="1907"/>
                    </a:lnTo>
                    <a:lnTo>
                      <a:pt x="1313" y="1909"/>
                    </a:lnTo>
                    <a:lnTo>
                      <a:pt x="1317" y="1909"/>
                    </a:lnTo>
                    <a:lnTo>
                      <a:pt x="1321" y="1910"/>
                    </a:lnTo>
                    <a:lnTo>
                      <a:pt x="1325" y="1912"/>
                    </a:lnTo>
                    <a:lnTo>
                      <a:pt x="1329" y="1916"/>
                    </a:lnTo>
                    <a:lnTo>
                      <a:pt x="1333" y="1916"/>
                    </a:lnTo>
                    <a:lnTo>
                      <a:pt x="1337" y="1912"/>
                    </a:lnTo>
                    <a:lnTo>
                      <a:pt x="1341" y="1912"/>
                    </a:lnTo>
                    <a:lnTo>
                      <a:pt x="1345" y="1916"/>
                    </a:lnTo>
                    <a:lnTo>
                      <a:pt x="1349" y="1912"/>
                    </a:lnTo>
                    <a:lnTo>
                      <a:pt x="1352" y="1914"/>
                    </a:lnTo>
                    <a:lnTo>
                      <a:pt x="1356" y="1916"/>
                    </a:lnTo>
                    <a:lnTo>
                      <a:pt x="1360" y="1916"/>
                    </a:lnTo>
                    <a:lnTo>
                      <a:pt x="1364" y="1914"/>
                    </a:lnTo>
                    <a:lnTo>
                      <a:pt x="1368" y="1914"/>
                    </a:lnTo>
                    <a:lnTo>
                      <a:pt x="1372" y="1918"/>
                    </a:lnTo>
                    <a:lnTo>
                      <a:pt x="1376" y="1912"/>
                    </a:lnTo>
                    <a:lnTo>
                      <a:pt x="1380" y="1912"/>
                    </a:lnTo>
                    <a:lnTo>
                      <a:pt x="1384" y="1910"/>
                    </a:lnTo>
                    <a:lnTo>
                      <a:pt x="1388" y="1912"/>
                    </a:lnTo>
                    <a:lnTo>
                      <a:pt x="1392" y="1914"/>
                    </a:lnTo>
                    <a:lnTo>
                      <a:pt x="1396" y="1909"/>
                    </a:lnTo>
                    <a:lnTo>
                      <a:pt x="1400" y="1910"/>
                    </a:lnTo>
                    <a:lnTo>
                      <a:pt x="1404" y="1909"/>
                    </a:lnTo>
                    <a:lnTo>
                      <a:pt x="1408" y="1910"/>
                    </a:lnTo>
                    <a:lnTo>
                      <a:pt x="1412" y="1905"/>
                    </a:lnTo>
                    <a:lnTo>
                      <a:pt x="1416" y="1903"/>
                    </a:lnTo>
                    <a:lnTo>
                      <a:pt x="1419" y="1907"/>
                    </a:lnTo>
                    <a:lnTo>
                      <a:pt x="1423" y="1907"/>
                    </a:lnTo>
                    <a:lnTo>
                      <a:pt x="1427" y="1901"/>
                    </a:lnTo>
                    <a:lnTo>
                      <a:pt x="1431" y="1903"/>
                    </a:lnTo>
                    <a:lnTo>
                      <a:pt x="1435" y="1903"/>
                    </a:lnTo>
                    <a:lnTo>
                      <a:pt x="1439" y="1901"/>
                    </a:lnTo>
                    <a:lnTo>
                      <a:pt x="1443" y="1903"/>
                    </a:lnTo>
                    <a:lnTo>
                      <a:pt x="1447" y="1901"/>
                    </a:lnTo>
                    <a:lnTo>
                      <a:pt x="1451" y="1898"/>
                    </a:lnTo>
                    <a:lnTo>
                      <a:pt x="1455" y="1892"/>
                    </a:lnTo>
                    <a:lnTo>
                      <a:pt x="1459" y="1896"/>
                    </a:lnTo>
                    <a:lnTo>
                      <a:pt x="1463" y="1892"/>
                    </a:lnTo>
                    <a:lnTo>
                      <a:pt x="1467" y="1892"/>
                    </a:lnTo>
                    <a:lnTo>
                      <a:pt x="1471" y="1890"/>
                    </a:lnTo>
                    <a:lnTo>
                      <a:pt x="1475" y="1892"/>
                    </a:lnTo>
                    <a:lnTo>
                      <a:pt x="1479" y="1892"/>
                    </a:lnTo>
                    <a:lnTo>
                      <a:pt x="1483" y="1888"/>
                    </a:lnTo>
                    <a:lnTo>
                      <a:pt x="1487" y="1883"/>
                    </a:lnTo>
                    <a:lnTo>
                      <a:pt x="1490" y="1885"/>
                    </a:lnTo>
                    <a:lnTo>
                      <a:pt x="1494" y="1881"/>
                    </a:lnTo>
                    <a:lnTo>
                      <a:pt x="1498" y="1874"/>
                    </a:lnTo>
                    <a:lnTo>
                      <a:pt x="1502" y="1879"/>
                    </a:lnTo>
                    <a:lnTo>
                      <a:pt x="1506" y="1868"/>
                    </a:lnTo>
                    <a:lnTo>
                      <a:pt x="1510" y="1872"/>
                    </a:lnTo>
                    <a:lnTo>
                      <a:pt x="1514" y="1870"/>
                    </a:lnTo>
                    <a:lnTo>
                      <a:pt x="1518" y="1863"/>
                    </a:lnTo>
                    <a:lnTo>
                      <a:pt x="1522" y="1859"/>
                    </a:lnTo>
                    <a:lnTo>
                      <a:pt x="1526" y="1859"/>
                    </a:lnTo>
                    <a:lnTo>
                      <a:pt x="1530" y="1856"/>
                    </a:lnTo>
                    <a:lnTo>
                      <a:pt x="1534" y="1857"/>
                    </a:lnTo>
                    <a:lnTo>
                      <a:pt x="1538" y="1848"/>
                    </a:lnTo>
                    <a:lnTo>
                      <a:pt x="1542" y="1850"/>
                    </a:lnTo>
                    <a:lnTo>
                      <a:pt x="1546" y="1846"/>
                    </a:lnTo>
                    <a:lnTo>
                      <a:pt x="1550" y="1843"/>
                    </a:lnTo>
                    <a:lnTo>
                      <a:pt x="1554" y="1837"/>
                    </a:lnTo>
                    <a:lnTo>
                      <a:pt x="1557" y="1835"/>
                    </a:lnTo>
                    <a:lnTo>
                      <a:pt x="1561" y="1834"/>
                    </a:lnTo>
                    <a:lnTo>
                      <a:pt x="1565" y="1828"/>
                    </a:lnTo>
                    <a:lnTo>
                      <a:pt x="1569" y="1824"/>
                    </a:lnTo>
                    <a:lnTo>
                      <a:pt x="1573" y="1824"/>
                    </a:lnTo>
                    <a:lnTo>
                      <a:pt x="1577" y="1819"/>
                    </a:lnTo>
                    <a:lnTo>
                      <a:pt x="1581" y="1819"/>
                    </a:lnTo>
                    <a:lnTo>
                      <a:pt x="1585" y="1812"/>
                    </a:lnTo>
                    <a:lnTo>
                      <a:pt x="1589" y="1810"/>
                    </a:lnTo>
                    <a:lnTo>
                      <a:pt x="1593" y="1803"/>
                    </a:lnTo>
                    <a:lnTo>
                      <a:pt x="1597" y="1799"/>
                    </a:lnTo>
                    <a:lnTo>
                      <a:pt x="1601" y="1793"/>
                    </a:lnTo>
                    <a:lnTo>
                      <a:pt x="1605" y="1792"/>
                    </a:lnTo>
                    <a:lnTo>
                      <a:pt x="1609" y="1793"/>
                    </a:lnTo>
                    <a:lnTo>
                      <a:pt x="1613" y="1786"/>
                    </a:lnTo>
                    <a:lnTo>
                      <a:pt x="1617" y="1782"/>
                    </a:lnTo>
                    <a:lnTo>
                      <a:pt x="1621" y="1782"/>
                    </a:lnTo>
                    <a:lnTo>
                      <a:pt x="1624" y="1773"/>
                    </a:lnTo>
                    <a:lnTo>
                      <a:pt x="1628" y="1770"/>
                    </a:lnTo>
                    <a:lnTo>
                      <a:pt x="1632" y="1768"/>
                    </a:lnTo>
                    <a:lnTo>
                      <a:pt x="1636" y="1766"/>
                    </a:lnTo>
                    <a:lnTo>
                      <a:pt x="1640" y="1759"/>
                    </a:lnTo>
                    <a:lnTo>
                      <a:pt x="1644" y="1755"/>
                    </a:lnTo>
                    <a:lnTo>
                      <a:pt x="1648" y="1748"/>
                    </a:lnTo>
                    <a:lnTo>
                      <a:pt x="1652" y="1744"/>
                    </a:lnTo>
                    <a:lnTo>
                      <a:pt x="1656" y="1748"/>
                    </a:lnTo>
                    <a:lnTo>
                      <a:pt x="1660" y="1742"/>
                    </a:lnTo>
                    <a:lnTo>
                      <a:pt x="1664" y="1735"/>
                    </a:lnTo>
                    <a:lnTo>
                      <a:pt x="1668" y="1735"/>
                    </a:lnTo>
                    <a:lnTo>
                      <a:pt x="1672" y="1726"/>
                    </a:lnTo>
                    <a:lnTo>
                      <a:pt x="1676" y="1720"/>
                    </a:lnTo>
                    <a:lnTo>
                      <a:pt x="1680" y="1717"/>
                    </a:lnTo>
                    <a:lnTo>
                      <a:pt x="1684" y="1711"/>
                    </a:lnTo>
                    <a:lnTo>
                      <a:pt x="1688" y="1707"/>
                    </a:lnTo>
                    <a:lnTo>
                      <a:pt x="1692" y="1702"/>
                    </a:lnTo>
                    <a:lnTo>
                      <a:pt x="1695" y="1696"/>
                    </a:lnTo>
                    <a:lnTo>
                      <a:pt x="1699" y="1689"/>
                    </a:lnTo>
                    <a:lnTo>
                      <a:pt x="1703" y="1687"/>
                    </a:lnTo>
                    <a:lnTo>
                      <a:pt x="1707" y="1685"/>
                    </a:lnTo>
                    <a:lnTo>
                      <a:pt x="1711" y="1680"/>
                    </a:lnTo>
                    <a:lnTo>
                      <a:pt x="1715" y="1678"/>
                    </a:lnTo>
                    <a:lnTo>
                      <a:pt x="1719" y="1675"/>
                    </a:lnTo>
                    <a:lnTo>
                      <a:pt x="1723" y="1671"/>
                    </a:lnTo>
                    <a:lnTo>
                      <a:pt x="1727" y="1669"/>
                    </a:lnTo>
                    <a:lnTo>
                      <a:pt x="1731" y="1665"/>
                    </a:lnTo>
                    <a:lnTo>
                      <a:pt x="1735" y="1651"/>
                    </a:lnTo>
                    <a:lnTo>
                      <a:pt x="1739" y="1649"/>
                    </a:lnTo>
                    <a:lnTo>
                      <a:pt x="1743" y="1649"/>
                    </a:lnTo>
                    <a:lnTo>
                      <a:pt x="1747" y="1643"/>
                    </a:lnTo>
                    <a:lnTo>
                      <a:pt x="1751" y="1631"/>
                    </a:lnTo>
                    <a:lnTo>
                      <a:pt x="1755" y="1629"/>
                    </a:lnTo>
                    <a:lnTo>
                      <a:pt x="1759" y="1623"/>
                    </a:lnTo>
                    <a:lnTo>
                      <a:pt x="1762" y="1618"/>
                    </a:lnTo>
                    <a:lnTo>
                      <a:pt x="1766" y="1612"/>
                    </a:lnTo>
                    <a:lnTo>
                      <a:pt x="1770" y="1607"/>
                    </a:lnTo>
                    <a:lnTo>
                      <a:pt x="1774" y="1609"/>
                    </a:lnTo>
                    <a:lnTo>
                      <a:pt x="1778" y="1600"/>
                    </a:lnTo>
                    <a:lnTo>
                      <a:pt x="1782" y="1592"/>
                    </a:lnTo>
                    <a:lnTo>
                      <a:pt x="1786" y="1590"/>
                    </a:lnTo>
                    <a:lnTo>
                      <a:pt x="1790" y="1583"/>
                    </a:lnTo>
                    <a:lnTo>
                      <a:pt x="1794" y="1576"/>
                    </a:lnTo>
                    <a:lnTo>
                      <a:pt x="1798" y="1568"/>
                    </a:lnTo>
                    <a:lnTo>
                      <a:pt x="1802" y="1565"/>
                    </a:lnTo>
                    <a:lnTo>
                      <a:pt x="1806" y="1559"/>
                    </a:lnTo>
                    <a:lnTo>
                      <a:pt x="1810" y="1554"/>
                    </a:lnTo>
                    <a:lnTo>
                      <a:pt x="1814" y="1547"/>
                    </a:lnTo>
                    <a:lnTo>
                      <a:pt x="1818" y="1547"/>
                    </a:lnTo>
                    <a:lnTo>
                      <a:pt x="1822" y="1539"/>
                    </a:lnTo>
                    <a:lnTo>
                      <a:pt x="1826" y="1536"/>
                    </a:lnTo>
                    <a:lnTo>
                      <a:pt x="1830" y="1528"/>
                    </a:lnTo>
                    <a:lnTo>
                      <a:pt x="1833" y="1525"/>
                    </a:lnTo>
                    <a:lnTo>
                      <a:pt x="1837" y="1517"/>
                    </a:lnTo>
                    <a:lnTo>
                      <a:pt x="1841" y="1514"/>
                    </a:lnTo>
                    <a:lnTo>
                      <a:pt x="1845" y="1508"/>
                    </a:lnTo>
                    <a:lnTo>
                      <a:pt x="1849" y="1499"/>
                    </a:lnTo>
                    <a:lnTo>
                      <a:pt x="1853" y="1501"/>
                    </a:lnTo>
                    <a:lnTo>
                      <a:pt x="1857" y="1486"/>
                    </a:lnTo>
                    <a:lnTo>
                      <a:pt x="1861" y="1483"/>
                    </a:lnTo>
                    <a:lnTo>
                      <a:pt x="1865" y="1479"/>
                    </a:lnTo>
                    <a:lnTo>
                      <a:pt x="1869" y="1472"/>
                    </a:lnTo>
                    <a:lnTo>
                      <a:pt x="1873" y="1470"/>
                    </a:lnTo>
                    <a:lnTo>
                      <a:pt x="1877" y="1461"/>
                    </a:lnTo>
                    <a:lnTo>
                      <a:pt x="1881" y="1453"/>
                    </a:lnTo>
                    <a:lnTo>
                      <a:pt x="1885" y="1453"/>
                    </a:lnTo>
                    <a:lnTo>
                      <a:pt x="1889" y="1437"/>
                    </a:lnTo>
                    <a:lnTo>
                      <a:pt x="1893" y="1437"/>
                    </a:lnTo>
                    <a:lnTo>
                      <a:pt x="1897" y="1437"/>
                    </a:lnTo>
                    <a:lnTo>
                      <a:pt x="1900" y="1426"/>
                    </a:lnTo>
                    <a:lnTo>
                      <a:pt x="1904" y="1419"/>
                    </a:lnTo>
                    <a:lnTo>
                      <a:pt x="1908" y="1413"/>
                    </a:lnTo>
                    <a:lnTo>
                      <a:pt x="1912" y="1408"/>
                    </a:lnTo>
                    <a:lnTo>
                      <a:pt x="1916" y="1404"/>
                    </a:lnTo>
                    <a:lnTo>
                      <a:pt x="1920" y="1398"/>
                    </a:lnTo>
                    <a:lnTo>
                      <a:pt x="1924" y="1389"/>
                    </a:lnTo>
                    <a:lnTo>
                      <a:pt x="1928" y="1387"/>
                    </a:lnTo>
                    <a:lnTo>
                      <a:pt x="1932" y="1378"/>
                    </a:lnTo>
                    <a:lnTo>
                      <a:pt x="1936" y="1369"/>
                    </a:lnTo>
                    <a:lnTo>
                      <a:pt x="1940" y="1367"/>
                    </a:lnTo>
                    <a:lnTo>
                      <a:pt x="1944" y="1362"/>
                    </a:lnTo>
                    <a:lnTo>
                      <a:pt x="1948" y="1358"/>
                    </a:lnTo>
                    <a:lnTo>
                      <a:pt x="1952" y="1349"/>
                    </a:lnTo>
                    <a:lnTo>
                      <a:pt x="1956" y="1344"/>
                    </a:lnTo>
                    <a:lnTo>
                      <a:pt x="1960" y="1338"/>
                    </a:lnTo>
                    <a:lnTo>
                      <a:pt x="1964" y="1336"/>
                    </a:lnTo>
                    <a:lnTo>
                      <a:pt x="1967" y="1323"/>
                    </a:lnTo>
                    <a:lnTo>
                      <a:pt x="1971" y="1320"/>
                    </a:lnTo>
                    <a:lnTo>
                      <a:pt x="1975" y="1316"/>
                    </a:lnTo>
                    <a:lnTo>
                      <a:pt x="1979" y="1307"/>
                    </a:lnTo>
                    <a:lnTo>
                      <a:pt x="1983" y="1307"/>
                    </a:lnTo>
                    <a:lnTo>
                      <a:pt x="1987" y="1296"/>
                    </a:lnTo>
                    <a:lnTo>
                      <a:pt x="1991" y="1292"/>
                    </a:lnTo>
                    <a:lnTo>
                      <a:pt x="1995" y="1291"/>
                    </a:lnTo>
                    <a:lnTo>
                      <a:pt x="1999" y="1280"/>
                    </a:lnTo>
                    <a:lnTo>
                      <a:pt x="2003" y="1272"/>
                    </a:lnTo>
                    <a:lnTo>
                      <a:pt x="2007" y="1267"/>
                    </a:lnTo>
                    <a:lnTo>
                      <a:pt x="2011" y="1259"/>
                    </a:lnTo>
                    <a:lnTo>
                      <a:pt x="2015" y="1256"/>
                    </a:lnTo>
                    <a:lnTo>
                      <a:pt x="2019" y="1245"/>
                    </a:lnTo>
                    <a:lnTo>
                      <a:pt x="2023" y="1245"/>
                    </a:lnTo>
                    <a:lnTo>
                      <a:pt x="2027" y="1237"/>
                    </a:lnTo>
                    <a:lnTo>
                      <a:pt x="2031" y="1228"/>
                    </a:lnTo>
                    <a:lnTo>
                      <a:pt x="2035" y="1221"/>
                    </a:lnTo>
                    <a:lnTo>
                      <a:pt x="2038" y="1219"/>
                    </a:lnTo>
                    <a:lnTo>
                      <a:pt x="2042" y="1212"/>
                    </a:lnTo>
                    <a:lnTo>
                      <a:pt x="2046" y="1205"/>
                    </a:lnTo>
                    <a:lnTo>
                      <a:pt x="2050" y="1203"/>
                    </a:lnTo>
                    <a:lnTo>
                      <a:pt x="2054" y="1188"/>
                    </a:lnTo>
                    <a:lnTo>
                      <a:pt x="2058" y="1188"/>
                    </a:lnTo>
                    <a:lnTo>
                      <a:pt x="2062" y="1181"/>
                    </a:lnTo>
                    <a:lnTo>
                      <a:pt x="2066" y="1172"/>
                    </a:lnTo>
                    <a:lnTo>
                      <a:pt x="2070" y="1172"/>
                    </a:lnTo>
                    <a:lnTo>
                      <a:pt x="2074" y="1163"/>
                    </a:lnTo>
                    <a:lnTo>
                      <a:pt x="2078" y="1161"/>
                    </a:lnTo>
                    <a:lnTo>
                      <a:pt x="2082" y="1144"/>
                    </a:lnTo>
                    <a:lnTo>
                      <a:pt x="2086" y="1144"/>
                    </a:lnTo>
                    <a:lnTo>
                      <a:pt x="2090" y="1133"/>
                    </a:lnTo>
                    <a:lnTo>
                      <a:pt x="2094" y="1131"/>
                    </a:lnTo>
                    <a:lnTo>
                      <a:pt x="2098" y="1128"/>
                    </a:lnTo>
                    <a:lnTo>
                      <a:pt x="2102" y="1126"/>
                    </a:lnTo>
                    <a:lnTo>
                      <a:pt x="2105" y="1109"/>
                    </a:lnTo>
                    <a:lnTo>
                      <a:pt x="2109" y="1108"/>
                    </a:lnTo>
                    <a:lnTo>
                      <a:pt x="2113" y="1100"/>
                    </a:lnTo>
                    <a:lnTo>
                      <a:pt x="2117" y="1100"/>
                    </a:lnTo>
                    <a:lnTo>
                      <a:pt x="2121" y="1091"/>
                    </a:lnTo>
                    <a:lnTo>
                      <a:pt x="2125" y="1084"/>
                    </a:lnTo>
                    <a:lnTo>
                      <a:pt x="2129" y="1078"/>
                    </a:lnTo>
                    <a:lnTo>
                      <a:pt x="2133" y="1071"/>
                    </a:lnTo>
                    <a:lnTo>
                      <a:pt x="2137" y="1064"/>
                    </a:lnTo>
                    <a:lnTo>
                      <a:pt x="2141" y="1064"/>
                    </a:lnTo>
                    <a:lnTo>
                      <a:pt x="2145" y="1055"/>
                    </a:lnTo>
                    <a:lnTo>
                      <a:pt x="2149" y="1047"/>
                    </a:lnTo>
                    <a:lnTo>
                      <a:pt x="2153" y="1042"/>
                    </a:lnTo>
                    <a:lnTo>
                      <a:pt x="2157" y="1042"/>
                    </a:lnTo>
                    <a:lnTo>
                      <a:pt x="2161" y="1035"/>
                    </a:lnTo>
                    <a:lnTo>
                      <a:pt x="2165" y="1022"/>
                    </a:lnTo>
                    <a:lnTo>
                      <a:pt x="2169" y="1022"/>
                    </a:lnTo>
                    <a:lnTo>
                      <a:pt x="2172" y="1011"/>
                    </a:lnTo>
                    <a:lnTo>
                      <a:pt x="2176" y="1002"/>
                    </a:lnTo>
                    <a:lnTo>
                      <a:pt x="2180" y="998"/>
                    </a:lnTo>
                    <a:lnTo>
                      <a:pt x="2184" y="996"/>
                    </a:lnTo>
                    <a:lnTo>
                      <a:pt x="2188" y="994"/>
                    </a:lnTo>
                    <a:lnTo>
                      <a:pt x="2192" y="983"/>
                    </a:lnTo>
                    <a:lnTo>
                      <a:pt x="2196" y="981"/>
                    </a:lnTo>
                    <a:lnTo>
                      <a:pt x="2200" y="965"/>
                    </a:lnTo>
                    <a:lnTo>
                      <a:pt x="2204" y="967"/>
                    </a:lnTo>
                    <a:lnTo>
                      <a:pt x="2208" y="960"/>
                    </a:lnTo>
                    <a:lnTo>
                      <a:pt x="2212" y="956"/>
                    </a:lnTo>
                    <a:lnTo>
                      <a:pt x="2216" y="954"/>
                    </a:lnTo>
                    <a:lnTo>
                      <a:pt x="2220" y="939"/>
                    </a:lnTo>
                    <a:lnTo>
                      <a:pt x="2224" y="943"/>
                    </a:lnTo>
                    <a:lnTo>
                      <a:pt x="2228" y="934"/>
                    </a:lnTo>
                    <a:lnTo>
                      <a:pt x="2232" y="930"/>
                    </a:lnTo>
                    <a:lnTo>
                      <a:pt x="2236" y="923"/>
                    </a:lnTo>
                    <a:lnTo>
                      <a:pt x="2240" y="916"/>
                    </a:lnTo>
                    <a:lnTo>
                      <a:pt x="2243" y="908"/>
                    </a:lnTo>
                    <a:lnTo>
                      <a:pt x="2247" y="903"/>
                    </a:lnTo>
                    <a:lnTo>
                      <a:pt x="2251" y="901"/>
                    </a:lnTo>
                    <a:lnTo>
                      <a:pt x="2255" y="892"/>
                    </a:lnTo>
                    <a:lnTo>
                      <a:pt x="2259" y="892"/>
                    </a:lnTo>
                    <a:lnTo>
                      <a:pt x="2263" y="883"/>
                    </a:lnTo>
                    <a:lnTo>
                      <a:pt x="2267" y="874"/>
                    </a:lnTo>
                    <a:lnTo>
                      <a:pt x="2271" y="864"/>
                    </a:lnTo>
                    <a:lnTo>
                      <a:pt x="2275" y="866"/>
                    </a:lnTo>
                    <a:lnTo>
                      <a:pt x="2279" y="857"/>
                    </a:lnTo>
                    <a:lnTo>
                      <a:pt x="2283" y="848"/>
                    </a:lnTo>
                    <a:lnTo>
                      <a:pt x="2287" y="848"/>
                    </a:lnTo>
                    <a:lnTo>
                      <a:pt x="2291" y="839"/>
                    </a:lnTo>
                    <a:lnTo>
                      <a:pt x="2295" y="833"/>
                    </a:lnTo>
                    <a:lnTo>
                      <a:pt x="2299" y="832"/>
                    </a:lnTo>
                    <a:lnTo>
                      <a:pt x="2303" y="822"/>
                    </a:lnTo>
                    <a:lnTo>
                      <a:pt x="2307" y="819"/>
                    </a:lnTo>
                    <a:lnTo>
                      <a:pt x="2310" y="810"/>
                    </a:lnTo>
                    <a:lnTo>
                      <a:pt x="2314" y="808"/>
                    </a:lnTo>
                    <a:lnTo>
                      <a:pt x="2318" y="800"/>
                    </a:lnTo>
                    <a:lnTo>
                      <a:pt x="2322" y="802"/>
                    </a:lnTo>
                    <a:lnTo>
                      <a:pt x="2326" y="791"/>
                    </a:lnTo>
                    <a:lnTo>
                      <a:pt x="2330" y="786"/>
                    </a:lnTo>
                    <a:lnTo>
                      <a:pt x="2334" y="784"/>
                    </a:lnTo>
                    <a:lnTo>
                      <a:pt x="2338" y="777"/>
                    </a:lnTo>
                    <a:lnTo>
                      <a:pt x="2342" y="771"/>
                    </a:lnTo>
                    <a:lnTo>
                      <a:pt x="2346" y="764"/>
                    </a:lnTo>
                    <a:lnTo>
                      <a:pt x="2350" y="762"/>
                    </a:lnTo>
                    <a:lnTo>
                      <a:pt x="2354" y="755"/>
                    </a:lnTo>
                    <a:lnTo>
                      <a:pt x="2358" y="755"/>
                    </a:lnTo>
                    <a:lnTo>
                      <a:pt x="2362" y="742"/>
                    </a:lnTo>
                    <a:lnTo>
                      <a:pt x="2366" y="736"/>
                    </a:lnTo>
                    <a:lnTo>
                      <a:pt x="2370" y="735"/>
                    </a:lnTo>
                    <a:lnTo>
                      <a:pt x="2374" y="731"/>
                    </a:lnTo>
                    <a:lnTo>
                      <a:pt x="2378" y="724"/>
                    </a:lnTo>
                    <a:lnTo>
                      <a:pt x="2381" y="718"/>
                    </a:lnTo>
                    <a:lnTo>
                      <a:pt x="2385" y="715"/>
                    </a:lnTo>
                    <a:lnTo>
                      <a:pt x="2389" y="705"/>
                    </a:lnTo>
                    <a:lnTo>
                      <a:pt x="2393" y="704"/>
                    </a:lnTo>
                    <a:lnTo>
                      <a:pt x="2397" y="702"/>
                    </a:lnTo>
                    <a:lnTo>
                      <a:pt x="2401" y="696"/>
                    </a:lnTo>
                    <a:lnTo>
                      <a:pt x="2405" y="691"/>
                    </a:lnTo>
                    <a:lnTo>
                      <a:pt x="2409" y="682"/>
                    </a:lnTo>
                    <a:lnTo>
                      <a:pt x="2413" y="682"/>
                    </a:lnTo>
                    <a:lnTo>
                      <a:pt x="2417" y="676"/>
                    </a:lnTo>
                    <a:lnTo>
                      <a:pt x="2421" y="667"/>
                    </a:lnTo>
                    <a:lnTo>
                      <a:pt x="2425" y="665"/>
                    </a:lnTo>
                    <a:lnTo>
                      <a:pt x="2429" y="658"/>
                    </a:lnTo>
                    <a:lnTo>
                      <a:pt x="2433" y="656"/>
                    </a:lnTo>
                    <a:lnTo>
                      <a:pt x="2437" y="647"/>
                    </a:lnTo>
                    <a:lnTo>
                      <a:pt x="2441" y="641"/>
                    </a:lnTo>
                    <a:lnTo>
                      <a:pt x="2445" y="638"/>
                    </a:lnTo>
                    <a:lnTo>
                      <a:pt x="2448" y="636"/>
                    </a:lnTo>
                    <a:lnTo>
                      <a:pt x="2452" y="625"/>
                    </a:lnTo>
                    <a:lnTo>
                      <a:pt x="2456" y="619"/>
                    </a:lnTo>
                    <a:lnTo>
                      <a:pt x="2460" y="612"/>
                    </a:lnTo>
                    <a:lnTo>
                      <a:pt x="2464" y="614"/>
                    </a:lnTo>
                    <a:lnTo>
                      <a:pt x="2468" y="608"/>
                    </a:lnTo>
                    <a:lnTo>
                      <a:pt x="2472" y="607"/>
                    </a:lnTo>
                    <a:lnTo>
                      <a:pt x="2476" y="597"/>
                    </a:lnTo>
                    <a:lnTo>
                      <a:pt x="2480" y="596"/>
                    </a:lnTo>
                    <a:lnTo>
                      <a:pt x="2484" y="588"/>
                    </a:lnTo>
                    <a:lnTo>
                      <a:pt x="2488" y="585"/>
                    </a:lnTo>
                    <a:lnTo>
                      <a:pt x="2492" y="579"/>
                    </a:lnTo>
                    <a:lnTo>
                      <a:pt x="2496" y="576"/>
                    </a:lnTo>
                    <a:lnTo>
                      <a:pt x="2500" y="576"/>
                    </a:lnTo>
                    <a:lnTo>
                      <a:pt x="2504" y="566"/>
                    </a:lnTo>
                    <a:lnTo>
                      <a:pt x="2508" y="565"/>
                    </a:lnTo>
                    <a:lnTo>
                      <a:pt x="2512" y="561"/>
                    </a:lnTo>
                    <a:lnTo>
                      <a:pt x="2515" y="552"/>
                    </a:lnTo>
                    <a:lnTo>
                      <a:pt x="2519" y="557"/>
                    </a:lnTo>
                    <a:lnTo>
                      <a:pt x="2523" y="546"/>
                    </a:lnTo>
                    <a:lnTo>
                      <a:pt x="2527" y="535"/>
                    </a:lnTo>
                    <a:lnTo>
                      <a:pt x="2531" y="535"/>
                    </a:lnTo>
                    <a:lnTo>
                      <a:pt x="2535" y="530"/>
                    </a:lnTo>
                    <a:lnTo>
                      <a:pt x="2539" y="524"/>
                    </a:lnTo>
                    <a:lnTo>
                      <a:pt x="2543" y="523"/>
                    </a:lnTo>
                    <a:lnTo>
                      <a:pt x="2547" y="521"/>
                    </a:lnTo>
                    <a:lnTo>
                      <a:pt x="2551" y="517"/>
                    </a:lnTo>
                    <a:lnTo>
                      <a:pt x="2555" y="508"/>
                    </a:lnTo>
                    <a:lnTo>
                      <a:pt x="2559" y="508"/>
                    </a:lnTo>
                    <a:lnTo>
                      <a:pt x="2563" y="506"/>
                    </a:lnTo>
                    <a:lnTo>
                      <a:pt x="2567" y="501"/>
                    </a:lnTo>
                    <a:lnTo>
                      <a:pt x="2571" y="490"/>
                    </a:lnTo>
                    <a:lnTo>
                      <a:pt x="2575" y="493"/>
                    </a:lnTo>
                    <a:lnTo>
                      <a:pt x="2579" y="486"/>
                    </a:lnTo>
                    <a:lnTo>
                      <a:pt x="2583" y="477"/>
                    </a:lnTo>
                    <a:lnTo>
                      <a:pt x="2586" y="469"/>
                    </a:lnTo>
                    <a:lnTo>
                      <a:pt x="2590" y="475"/>
                    </a:lnTo>
                    <a:lnTo>
                      <a:pt x="2594" y="471"/>
                    </a:lnTo>
                    <a:lnTo>
                      <a:pt x="2598" y="468"/>
                    </a:lnTo>
                    <a:lnTo>
                      <a:pt x="2602" y="460"/>
                    </a:lnTo>
                    <a:lnTo>
                      <a:pt x="2606" y="453"/>
                    </a:lnTo>
                    <a:lnTo>
                      <a:pt x="2610" y="451"/>
                    </a:lnTo>
                    <a:lnTo>
                      <a:pt x="2614" y="451"/>
                    </a:lnTo>
                    <a:lnTo>
                      <a:pt x="2618" y="448"/>
                    </a:lnTo>
                    <a:lnTo>
                      <a:pt x="2622" y="444"/>
                    </a:lnTo>
                    <a:lnTo>
                      <a:pt x="2626" y="444"/>
                    </a:lnTo>
                    <a:lnTo>
                      <a:pt x="2630" y="437"/>
                    </a:lnTo>
                    <a:lnTo>
                      <a:pt x="2634" y="433"/>
                    </a:lnTo>
                    <a:lnTo>
                      <a:pt x="2638" y="429"/>
                    </a:lnTo>
                    <a:lnTo>
                      <a:pt x="2642" y="427"/>
                    </a:lnTo>
                    <a:lnTo>
                      <a:pt x="2646" y="422"/>
                    </a:lnTo>
                    <a:lnTo>
                      <a:pt x="2650" y="416"/>
                    </a:lnTo>
                    <a:lnTo>
                      <a:pt x="2653" y="416"/>
                    </a:lnTo>
                    <a:lnTo>
                      <a:pt x="2657" y="411"/>
                    </a:lnTo>
                    <a:lnTo>
                      <a:pt x="2661" y="402"/>
                    </a:lnTo>
                    <a:lnTo>
                      <a:pt x="2665" y="405"/>
                    </a:lnTo>
                    <a:lnTo>
                      <a:pt x="2669" y="398"/>
                    </a:lnTo>
                    <a:lnTo>
                      <a:pt x="2673" y="391"/>
                    </a:lnTo>
                    <a:lnTo>
                      <a:pt x="2677" y="391"/>
                    </a:lnTo>
                    <a:lnTo>
                      <a:pt x="2681" y="387"/>
                    </a:lnTo>
                    <a:lnTo>
                      <a:pt x="2685" y="382"/>
                    </a:lnTo>
                    <a:lnTo>
                      <a:pt x="2689" y="378"/>
                    </a:lnTo>
                    <a:lnTo>
                      <a:pt x="2693" y="374"/>
                    </a:lnTo>
                    <a:lnTo>
                      <a:pt x="2697" y="373"/>
                    </a:lnTo>
                    <a:lnTo>
                      <a:pt x="2701" y="369"/>
                    </a:lnTo>
                    <a:lnTo>
                      <a:pt x="2705" y="367"/>
                    </a:lnTo>
                    <a:lnTo>
                      <a:pt x="2709" y="360"/>
                    </a:lnTo>
                    <a:lnTo>
                      <a:pt x="2713" y="363"/>
                    </a:lnTo>
                    <a:lnTo>
                      <a:pt x="2717" y="354"/>
                    </a:lnTo>
                    <a:lnTo>
                      <a:pt x="2720" y="352"/>
                    </a:lnTo>
                    <a:lnTo>
                      <a:pt x="2724" y="351"/>
                    </a:lnTo>
                    <a:lnTo>
                      <a:pt x="2728" y="352"/>
                    </a:lnTo>
                    <a:lnTo>
                      <a:pt x="2732" y="338"/>
                    </a:lnTo>
                    <a:lnTo>
                      <a:pt x="2736" y="338"/>
                    </a:lnTo>
                    <a:lnTo>
                      <a:pt x="2740" y="334"/>
                    </a:lnTo>
                    <a:lnTo>
                      <a:pt x="2744" y="332"/>
                    </a:lnTo>
                    <a:lnTo>
                      <a:pt x="2748" y="330"/>
                    </a:lnTo>
                    <a:lnTo>
                      <a:pt x="2752" y="329"/>
                    </a:lnTo>
                    <a:lnTo>
                      <a:pt x="2756" y="320"/>
                    </a:lnTo>
                    <a:lnTo>
                      <a:pt x="2760" y="325"/>
                    </a:lnTo>
                    <a:lnTo>
                      <a:pt x="2764" y="318"/>
                    </a:lnTo>
                    <a:lnTo>
                      <a:pt x="2768" y="314"/>
                    </a:lnTo>
                    <a:lnTo>
                      <a:pt x="2772" y="312"/>
                    </a:lnTo>
                    <a:lnTo>
                      <a:pt x="2776" y="303"/>
                    </a:lnTo>
                    <a:lnTo>
                      <a:pt x="2780" y="309"/>
                    </a:lnTo>
                    <a:lnTo>
                      <a:pt x="2784" y="301"/>
                    </a:lnTo>
                    <a:lnTo>
                      <a:pt x="2788" y="299"/>
                    </a:lnTo>
                    <a:lnTo>
                      <a:pt x="2791" y="296"/>
                    </a:lnTo>
                    <a:lnTo>
                      <a:pt x="2795" y="294"/>
                    </a:lnTo>
                    <a:lnTo>
                      <a:pt x="2799" y="292"/>
                    </a:lnTo>
                    <a:lnTo>
                      <a:pt x="2803" y="288"/>
                    </a:lnTo>
                    <a:lnTo>
                      <a:pt x="2807" y="283"/>
                    </a:lnTo>
                    <a:lnTo>
                      <a:pt x="2811" y="281"/>
                    </a:lnTo>
                    <a:lnTo>
                      <a:pt x="2815" y="276"/>
                    </a:lnTo>
                    <a:lnTo>
                      <a:pt x="2819" y="272"/>
                    </a:lnTo>
                    <a:lnTo>
                      <a:pt x="2823" y="272"/>
                    </a:lnTo>
                    <a:lnTo>
                      <a:pt x="2827" y="272"/>
                    </a:lnTo>
                    <a:lnTo>
                      <a:pt x="2831" y="270"/>
                    </a:lnTo>
                    <a:lnTo>
                      <a:pt x="2835" y="265"/>
                    </a:lnTo>
                    <a:lnTo>
                      <a:pt x="2839" y="263"/>
                    </a:lnTo>
                    <a:lnTo>
                      <a:pt x="2843" y="261"/>
                    </a:lnTo>
                    <a:lnTo>
                      <a:pt x="2847" y="259"/>
                    </a:lnTo>
                    <a:lnTo>
                      <a:pt x="2851" y="254"/>
                    </a:lnTo>
                    <a:lnTo>
                      <a:pt x="2855" y="252"/>
                    </a:lnTo>
                    <a:lnTo>
                      <a:pt x="2858" y="254"/>
                    </a:lnTo>
                    <a:lnTo>
                      <a:pt x="2862" y="246"/>
                    </a:lnTo>
                    <a:lnTo>
                      <a:pt x="2866" y="245"/>
                    </a:lnTo>
                    <a:lnTo>
                      <a:pt x="2870" y="245"/>
                    </a:lnTo>
                    <a:lnTo>
                      <a:pt x="2874" y="239"/>
                    </a:lnTo>
                    <a:lnTo>
                      <a:pt x="2878" y="239"/>
                    </a:lnTo>
                    <a:lnTo>
                      <a:pt x="2882" y="239"/>
                    </a:lnTo>
                    <a:lnTo>
                      <a:pt x="2886" y="237"/>
                    </a:lnTo>
                    <a:lnTo>
                      <a:pt x="2890" y="230"/>
                    </a:lnTo>
                    <a:lnTo>
                      <a:pt x="2894" y="228"/>
                    </a:lnTo>
                    <a:lnTo>
                      <a:pt x="2898" y="226"/>
                    </a:lnTo>
                    <a:lnTo>
                      <a:pt x="2902" y="221"/>
                    </a:lnTo>
                    <a:lnTo>
                      <a:pt x="2906" y="217"/>
                    </a:lnTo>
                    <a:lnTo>
                      <a:pt x="2910" y="215"/>
                    </a:lnTo>
                    <a:lnTo>
                      <a:pt x="2914" y="210"/>
                    </a:lnTo>
                    <a:lnTo>
                      <a:pt x="2918" y="212"/>
                    </a:lnTo>
                    <a:lnTo>
                      <a:pt x="2922" y="212"/>
                    </a:lnTo>
                    <a:lnTo>
                      <a:pt x="2926" y="20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0" name="Line 4912"/>
              <p:cNvSpPr>
                <a:spLocks noChangeShapeType="1"/>
              </p:cNvSpPr>
              <p:nvPr/>
            </p:nvSpPr>
            <p:spPr bwMode="auto">
              <a:xfrm flipV="1">
                <a:off x="31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1" name="Line 4913"/>
              <p:cNvSpPr>
                <a:spLocks noChangeShapeType="1"/>
              </p:cNvSpPr>
              <p:nvPr/>
            </p:nvSpPr>
            <p:spPr bwMode="auto">
              <a:xfrm>
                <a:off x="3141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2" name="Line 4914"/>
              <p:cNvSpPr>
                <a:spLocks noChangeShapeType="1"/>
              </p:cNvSpPr>
              <p:nvPr/>
            </p:nvSpPr>
            <p:spPr bwMode="auto">
              <a:xfrm>
                <a:off x="314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3" name="Line 4915"/>
              <p:cNvSpPr>
                <a:spLocks noChangeShapeType="1"/>
              </p:cNvSpPr>
              <p:nvPr/>
            </p:nvSpPr>
            <p:spPr bwMode="auto">
              <a:xfrm flipV="1">
                <a:off x="3146" y="2011"/>
                <a:ext cx="2" cy="6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4" name="Freeform 4916"/>
              <p:cNvSpPr>
                <a:spLocks/>
              </p:cNvSpPr>
              <p:nvPr/>
            </p:nvSpPr>
            <p:spPr bwMode="auto">
              <a:xfrm flipV="1">
                <a:off x="3148" y="909"/>
                <a:ext cx="1665" cy="1106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90" y="42"/>
                  </a:cxn>
                  <a:cxn ang="0">
                    <a:pos x="138" y="69"/>
                  </a:cxn>
                  <a:cxn ang="0">
                    <a:pos x="185" y="115"/>
                  </a:cxn>
                  <a:cxn ang="0">
                    <a:pos x="232" y="181"/>
                  </a:cxn>
                  <a:cxn ang="0">
                    <a:pos x="280" y="229"/>
                  </a:cxn>
                  <a:cxn ang="0">
                    <a:pos x="327" y="303"/>
                  </a:cxn>
                  <a:cxn ang="0">
                    <a:pos x="374" y="393"/>
                  </a:cxn>
                  <a:cxn ang="0">
                    <a:pos x="422" y="476"/>
                  </a:cxn>
                  <a:cxn ang="0">
                    <a:pos x="469" y="568"/>
                  </a:cxn>
                  <a:cxn ang="0">
                    <a:pos x="516" y="670"/>
                  </a:cxn>
                  <a:cxn ang="0">
                    <a:pos x="563" y="773"/>
                  </a:cxn>
                  <a:cxn ang="0">
                    <a:pos x="611" y="882"/>
                  </a:cxn>
                  <a:cxn ang="0">
                    <a:pos x="658" y="995"/>
                  </a:cxn>
                  <a:cxn ang="0">
                    <a:pos x="705" y="1102"/>
                  </a:cxn>
                  <a:cxn ang="0">
                    <a:pos x="753" y="1202"/>
                  </a:cxn>
                  <a:cxn ang="0">
                    <a:pos x="800" y="1304"/>
                  </a:cxn>
                  <a:cxn ang="0">
                    <a:pos x="847" y="1409"/>
                  </a:cxn>
                  <a:cxn ang="0">
                    <a:pos x="895" y="1504"/>
                  </a:cxn>
                  <a:cxn ang="0">
                    <a:pos x="942" y="1584"/>
                  </a:cxn>
                  <a:cxn ang="0">
                    <a:pos x="989" y="1662"/>
                  </a:cxn>
                  <a:cxn ang="0">
                    <a:pos x="1037" y="1730"/>
                  </a:cxn>
                  <a:cxn ang="0">
                    <a:pos x="1084" y="1786"/>
                  </a:cxn>
                  <a:cxn ang="0">
                    <a:pos x="1131" y="1830"/>
                  </a:cxn>
                  <a:cxn ang="0">
                    <a:pos x="1178" y="1867"/>
                  </a:cxn>
                  <a:cxn ang="0">
                    <a:pos x="1226" y="1896"/>
                  </a:cxn>
                  <a:cxn ang="0">
                    <a:pos x="1273" y="1916"/>
                  </a:cxn>
                  <a:cxn ang="0">
                    <a:pos x="1320" y="1913"/>
                  </a:cxn>
                  <a:cxn ang="0">
                    <a:pos x="1368" y="1916"/>
                  </a:cxn>
                  <a:cxn ang="0">
                    <a:pos x="1415" y="1894"/>
                  </a:cxn>
                  <a:cxn ang="0">
                    <a:pos x="1462" y="1874"/>
                  </a:cxn>
                  <a:cxn ang="0">
                    <a:pos x="1510" y="1847"/>
                  </a:cxn>
                  <a:cxn ang="0">
                    <a:pos x="1557" y="1803"/>
                  </a:cxn>
                  <a:cxn ang="0">
                    <a:pos x="1604" y="1760"/>
                  </a:cxn>
                  <a:cxn ang="0">
                    <a:pos x="1652" y="1708"/>
                  </a:cxn>
                  <a:cxn ang="0">
                    <a:pos x="1699" y="1650"/>
                  </a:cxn>
                  <a:cxn ang="0">
                    <a:pos x="1746" y="1589"/>
                  </a:cxn>
                  <a:cxn ang="0">
                    <a:pos x="1794" y="1521"/>
                  </a:cxn>
                  <a:cxn ang="0">
                    <a:pos x="1841" y="1457"/>
                  </a:cxn>
                  <a:cxn ang="0">
                    <a:pos x="1888" y="1382"/>
                  </a:cxn>
                  <a:cxn ang="0">
                    <a:pos x="1935" y="1309"/>
                  </a:cxn>
                  <a:cxn ang="0">
                    <a:pos x="1983" y="1245"/>
                  </a:cxn>
                  <a:cxn ang="0">
                    <a:pos x="2030" y="1168"/>
                  </a:cxn>
                  <a:cxn ang="0">
                    <a:pos x="2077" y="1102"/>
                  </a:cxn>
                  <a:cxn ang="0">
                    <a:pos x="2125" y="1021"/>
                  </a:cxn>
                  <a:cxn ang="0">
                    <a:pos x="2172" y="953"/>
                  </a:cxn>
                  <a:cxn ang="0">
                    <a:pos x="2219" y="885"/>
                  </a:cxn>
                  <a:cxn ang="0">
                    <a:pos x="2267" y="822"/>
                  </a:cxn>
                  <a:cxn ang="0">
                    <a:pos x="2314" y="753"/>
                  </a:cxn>
                  <a:cxn ang="0">
                    <a:pos x="2361" y="688"/>
                  </a:cxn>
                  <a:cxn ang="0">
                    <a:pos x="2409" y="636"/>
                  </a:cxn>
                  <a:cxn ang="0">
                    <a:pos x="2456" y="571"/>
                  </a:cxn>
                  <a:cxn ang="0">
                    <a:pos x="2503" y="515"/>
                  </a:cxn>
                  <a:cxn ang="0">
                    <a:pos x="2550" y="473"/>
                  </a:cxn>
                  <a:cxn ang="0">
                    <a:pos x="2598" y="427"/>
                  </a:cxn>
                  <a:cxn ang="0">
                    <a:pos x="2645" y="376"/>
                  </a:cxn>
                  <a:cxn ang="0">
                    <a:pos x="2692" y="339"/>
                  </a:cxn>
                  <a:cxn ang="0">
                    <a:pos x="2740" y="300"/>
                  </a:cxn>
                  <a:cxn ang="0">
                    <a:pos x="2787" y="266"/>
                  </a:cxn>
                  <a:cxn ang="0">
                    <a:pos x="2834" y="234"/>
                  </a:cxn>
                  <a:cxn ang="0">
                    <a:pos x="2882" y="205"/>
                  </a:cxn>
                </a:cxnLst>
                <a:rect l="0" t="0" r="r" b="b"/>
                <a:pathLst>
                  <a:path w="2890" h="1920">
                    <a:moveTo>
                      <a:pt x="0" y="8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12" y="8"/>
                    </a:lnTo>
                    <a:lnTo>
                      <a:pt x="15" y="8"/>
                    </a:lnTo>
                    <a:lnTo>
                      <a:pt x="19" y="17"/>
                    </a:lnTo>
                    <a:lnTo>
                      <a:pt x="23" y="10"/>
                    </a:lnTo>
                    <a:lnTo>
                      <a:pt x="27" y="15"/>
                    </a:lnTo>
                    <a:lnTo>
                      <a:pt x="31" y="13"/>
                    </a:lnTo>
                    <a:lnTo>
                      <a:pt x="35" y="13"/>
                    </a:lnTo>
                    <a:lnTo>
                      <a:pt x="39" y="8"/>
                    </a:lnTo>
                    <a:lnTo>
                      <a:pt x="43" y="15"/>
                    </a:lnTo>
                    <a:lnTo>
                      <a:pt x="47" y="17"/>
                    </a:lnTo>
                    <a:lnTo>
                      <a:pt x="51" y="22"/>
                    </a:lnTo>
                    <a:lnTo>
                      <a:pt x="55" y="25"/>
                    </a:lnTo>
                    <a:lnTo>
                      <a:pt x="59" y="20"/>
                    </a:lnTo>
                    <a:lnTo>
                      <a:pt x="63" y="30"/>
                    </a:lnTo>
                    <a:lnTo>
                      <a:pt x="67" y="27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9" y="42"/>
                    </a:lnTo>
                    <a:lnTo>
                      <a:pt x="82" y="39"/>
                    </a:lnTo>
                    <a:lnTo>
                      <a:pt x="86" y="39"/>
                    </a:lnTo>
                    <a:lnTo>
                      <a:pt x="90" y="42"/>
                    </a:lnTo>
                    <a:lnTo>
                      <a:pt x="94" y="47"/>
                    </a:lnTo>
                    <a:lnTo>
                      <a:pt x="98" y="52"/>
                    </a:lnTo>
                    <a:lnTo>
                      <a:pt x="102" y="52"/>
                    </a:lnTo>
                    <a:lnTo>
                      <a:pt x="106" y="52"/>
                    </a:lnTo>
                    <a:lnTo>
                      <a:pt x="110" y="54"/>
                    </a:lnTo>
                    <a:lnTo>
                      <a:pt x="114" y="59"/>
                    </a:lnTo>
                    <a:lnTo>
                      <a:pt x="118" y="56"/>
                    </a:lnTo>
                    <a:lnTo>
                      <a:pt x="122" y="66"/>
                    </a:lnTo>
                    <a:lnTo>
                      <a:pt x="126" y="71"/>
                    </a:lnTo>
                    <a:lnTo>
                      <a:pt x="130" y="76"/>
                    </a:lnTo>
                    <a:lnTo>
                      <a:pt x="134" y="78"/>
                    </a:lnTo>
                    <a:lnTo>
                      <a:pt x="138" y="69"/>
                    </a:lnTo>
                    <a:lnTo>
                      <a:pt x="142" y="81"/>
                    </a:lnTo>
                    <a:lnTo>
                      <a:pt x="146" y="81"/>
                    </a:lnTo>
                    <a:lnTo>
                      <a:pt x="150" y="83"/>
                    </a:lnTo>
                    <a:lnTo>
                      <a:pt x="153" y="91"/>
                    </a:lnTo>
                    <a:lnTo>
                      <a:pt x="157" y="98"/>
                    </a:lnTo>
                    <a:lnTo>
                      <a:pt x="161" y="98"/>
                    </a:lnTo>
                    <a:lnTo>
                      <a:pt x="165" y="103"/>
                    </a:lnTo>
                    <a:lnTo>
                      <a:pt x="169" y="98"/>
                    </a:lnTo>
                    <a:lnTo>
                      <a:pt x="173" y="110"/>
                    </a:lnTo>
                    <a:lnTo>
                      <a:pt x="177" y="110"/>
                    </a:lnTo>
                    <a:lnTo>
                      <a:pt x="181" y="120"/>
                    </a:lnTo>
                    <a:lnTo>
                      <a:pt x="185" y="115"/>
                    </a:lnTo>
                    <a:lnTo>
                      <a:pt x="189" y="120"/>
                    </a:lnTo>
                    <a:lnTo>
                      <a:pt x="193" y="122"/>
                    </a:lnTo>
                    <a:lnTo>
                      <a:pt x="197" y="125"/>
                    </a:lnTo>
                    <a:lnTo>
                      <a:pt x="201" y="134"/>
                    </a:lnTo>
                    <a:lnTo>
                      <a:pt x="205" y="139"/>
                    </a:lnTo>
                    <a:lnTo>
                      <a:pt x="209" y="147"/>
                    </a:lnTo>
                    <a:lnTo>
                      <a:pt x="213" y="151"/>
                    </a:lnTo>
                    <a:lnTo>
                      <a:pt x="217" y="147"/>
                    </a:lnTo>
                    <a:lnTo>
                      <a:pt x="220" y="156"/>
                    </a:lnTo>
                    <a:lnTo>
                      <a:pt x="224" y="156"/>
                    </a:lnTo>
                    <a:lnTo>
                      <a:pt x="228" y="166"/>
                    </a:lnTo>
                    <a:lnTo>
                      <a:pt x="232" y="181"/>
                    </a:lnTo>
                    <a:lnTo>
                      <a:pt x="236" y="181"/>
                    </a:lnTo>
                    <a:lnTo>
                      <a:pt x="240" y="181"/>
                    </a:lnTo>
                    <a:lnTo>
                      <a:pt x="244" y="186"/>
                    </a:lnTo>
                    <a:lnTo>
                      <a:pt x="248" y="190"/>
                    </a:lnTo>
                    <a:lnTo>
                      <a:pt x="252" y="200"/>
                    </a:lnTo>
                    <a:lnTo>
                      <a:pt x="256" y="198"/>
                    </a:lnTo>
                    <a:lnTo>
                      <a:pt x="260" y="208"/>
                    </a:lnTo>
                    <a:lnTo>
                      <a:pt x="264" y="217"/>
                    </a:lnTo>
                    <a:lnTo>
                      <a:pt x="268" y="217"/>
                    </a:lnTo>
                    <a:lnTo>
                      <a:pt x="272" y="227"/>
                    </a:lnTo>
                    <a:lnTo>
                      <a:pt x="276" y="232"/>
                    </a:lnTo>
                    <a:lnTo>
                      <a:pt x="280" y="229"/>
                    </a:lnTo>
                    <a:lnTo>
                      <a:pt x="284" y="234"/>
                    </a:lnTo>
                    <a:lnTo>
                      <a:pt x="287" y="247"/>
                    </a:lnTo>
                    <a:lnTo>
                      <a:pt x="291" y="249"/>
                    </a:lnTo>
                    <a:lnTo>
                      <a:pt x="295" y="264"/>
                    </a:lnTo>
                    <a:lnTo>
                      <a:pt x="299" y="268"/>
                    </a:lnTo>
                    <a:lnTo>
                      <a:pt x="303" y="273"/>
                    </a:lnTo>
                    <a:lnTo>
                      <a:pt x="307" y="281"/>
                    </a:lnTo>
                    <a:lnTo>
                      <a:pt x="311" y="281"/>
                    </a:lnTo>
                    <a:lnTo>
                      <a:pt x="315" y="285"/>
                    </a:lnTo>
                    <a:lnTo>
                      <a:pt x="319" y="295"/>
                    </a:lnTo>
                    <a:lnTo>
                      <a:pt x="323" y="303"/>
                    </a:lnTo>
                    <a:lnTo>
                      <a:pt x="327" y="303"/>
                    </a:lnTo>
                    <a:lnTo>
                      <a:pt x="331" y="315"/>
                    </a:lnTo>
                    <a:lnTo>
                      <a:pt x="335" y="317"/>
                    </a:lnTo>
                    <a:lnTo>
                      <a:pt x="339" y="329"/>
                    </a:lnTo>
                    <a:lnTo>
                      <a:pt x="343" y="334"/>
                    </a:lnTo>
                    <a:lnTo>
                      <a:pt x="347" y="342"/>
                    </a:lnTo>
                    <a:lnTo>
                      <a:pt x="351" y="346"/>
                    </a:lnTo>
                    <a:lnTo>
                      <a:pt x="355" y="356"/>
                    </a:lnTo>
                    <a:lnTo>
                      <a:pt x="358" y="361"/>
                    </a:lnTo>
                    <a:lnTo>
                      <a:pt x="362" y="366"/>
                    </a:lnTo>
                    <a:lnTo>
                      <a:pt x="366" y="381"/>
                    </a:lnTo>
                    <a:lnTo>
                      <a:pt x="370" y="381"/>
                    </a:lnTo>
                    <a:lnTo>
                      <a:pt x="374" y="393"/>
                    </a:lnTo>
                    <a:lnTo>
                      <a:pt x="378" y="388"/>
                    </a:lnTo>
                    <a:lnTo>
                      <a:pt x="382" y="400"/>
                    </a:lnTo>
                    <a:lnTo>
                      <a:pt x="386" y="410"/>
                    </a:lnTo>
                    <a:lnTo>
                      <a:pt x="390" y="415"/>
                    </a:lnTo>
                    <a:lnTo>
                      <a:pt x="394" y="419"/>
                    </a:lnTo>
                    <a:lnTo>
                      <a:pt x="398" y="432"/>
                    </a:lnTo>
                    <a:lnTo>
                      <a:pt x="402" y="437"/>
                    </a:lnTo>
                    <a:lnTo>
                      <a:pt x="406" y="446"/>
                    </a:lnTo>
                    <a:lnTo>
                      <a:pt x="410" y="454"/>
                    </a:lnTo>
                    <a:lnTo>
                      <a:pt x="414" y="454"/>
                    </a:lnTo>
                    <a:lnTo>
                      <a:pt x="418" y="466"/>
                    </a:lnTo>
                    <a:lnTo>
                      <a:pt x="422" y="476"/>
                    </a:lnTo>
                    <a:lnTo>
                      <a:pt x="425" y="490"/>
                    </a:lnTo>
                    <a:lnTo>
                      <a:pt x="429" y="493"/>
                    </a:lnTo>
                    <a:lnTo>
                      <a:pt x="433" y="500"/>
                    </a:lnTo>
                    <a:lnTo>
                      <a:pt x="437" y="505"/>
                    </a:lnTo>
                    <a:lnTo>
                      <a:pt x="441" y="517"/>
                    </a:lnTo>
                    <a:lnTo>
                      <a:pt x="445" y="522"/>
                    </a:lnTo>
                    <a:lnTo>
                      <a:pt x="449" y="529"/>
                    </a:lnTo>
                    <a:lnTo>
                      <a:pt x="453" y="544"/>
                    </a:lnTo>
                    <a:lnTo>
                      <a:pt x="457" y="549"/>
                    </a:lnTo>
                    <a:lnTo>
                      <a:pt x="461" y="556"/>
                    </a:lnTo>
                    <a:lnTo>
                      <a:pt x="465" y="556"/>
                    </a:lnTo>
                    <a:lnTo>
                      <a:pt x="469" y="568"/>
                    </a:lnTo>
                    <a:lnTo>
                      <a:pt x="473" y="573"/>
                    </a:lnTo>
                    <a:lnTo>
                      <a:pt x="477" y="590"/>
                    </a:lnTo>
                    <a:lnTo>
                      <a:pt x="481" y="595"/>
                    </a:lnTo>
                    <a:lnTo>
                      <a:pt x="485" y="597"/>
                    </a:lnTo>
                    <a:lnTo>
                      <a:pt x="489" y="607"/>
                    </a:lnTo>
                    <a:lnTo>
                      <a:pt x="493" y="617"/>
                    </a:lnTo>
                    <a:lnTo>
                      <a:pt x="496" y="627"/>
                    </a:lnTo>
                    <a:lnTo>
                      <a:pt x="500" y="639"/>
                    </a:lnTo>
                    <a:lnTo>
                      <a:pt x="504" y="644"/>
                    </a:lnTo>
                    <a:lnTo>
                      <a:pt x="508" y="646"/>
                    </a:lnTo>
                    <a:lnTo>
                      <a:pt x="512" y="661"/>
                    </a:lnTo>
                    <a:lnTo>
                      <a:pt x="516" y="670"/>
                    </a:lnTo>
                    <a:lnTo>
                      <a:pt x="520" y="675"/>
                    </a:lnTo>
                    <a:lnTo>
                      <a:pt x="524" y="688"/>
                    </a:lnTo>
                    <a:lnTo>
                      <a:pt x="528" y="700"/>
                    </a:lnTo>
                    <a:lnTo>
                      <a:pt x="532" y="702"/>
                    </a:lnTo>
                    <a:lnTo>
                      <a:pt x="536" y="722"/>
                    </a:lnTo>
                    <a:lnTo>
                      <a:pt x="540" y="722"/>
                    </a:lnTo>
                    <a:lnTo>
                      <a:pt x="544" y="724"/>
                    </a:lnTo>
                    <a:lnTo>
                      <a:pt x="548" y="734"/>
                    </a:lnTo>
                    <a:lnTo>
                      <a:pt x="552" y="739"/>
                    </a:lnTo>
                    <a:lnTo>
                      <a:pt x="556" y="756"/>
                    </a:lnTo>
                    <a:lnTo>
                      <a:pt x="560" y="768"/>
                    </a:lnTo>
                    <a:lnTo>
                      <a:pt x="563" y="773"/>
                    </a:lnTo>
                    <a:lnTo>
                      <a:pt x="567" y="785"/>
                    </a:lnTo>
                    <a:lnTo>
                      <a:pt x="571" y="800"/>
                    </a:lnTo>
                    <a:lnTo>
                      <a:pt x="575" y="812"/>
                    </a:lnTo>
                    <a:lnTo>
                      <a:pt x="579" y="817"/>
                    </a:lnTo>
                    <a:lnTo>
                      <a:pt x="583" y="819"/>
                    </a:lnTo>
                    <a:lnTo>
                      <a:pt x="587" y="834"/>
                    </a:lnTo>
                    <a:lnTo>
                      <a:pt x="591" y="839"/>
                    </a:lnTo>
                    <a:lnTo>
                      <a:pt x="595" y="843"/>
                    </a:lnTo>
                    <a:lnTo>
                      <a:pt x="599" y="856"/>
                    </a:lnTo>
                    <a:lnTo>
                      <a:pt x="603" y="875"/>
                    </a:lnTo>
                    <a:lnTo>
                      <a:pt x="607" y="875"/>
                    </a:lnTo>
                    <a:lnTo>
                      <a:pt x="611" y="882"/>
                    </a:lnTo>
                    <a:lnTo>
                      <a:pt x="615" y="895"/>
                    </a:lnTo>
                    <a:lnTo>
                      <a:pt x="619" y="904"/>
                    </a:lnTo>
                    <a:lnTo>
                      <a:pt x="623" y="914"/>
                    </a:lnTo>
                    <a:lnTo>
                      <a:pt x="627" y="924"/>
                    </a:lnTo>
                    <a:lnTo>
                      <a:pt x="630" y="931"/>
                    </a:lnTo>
                    <a:lnTo>
                      <a:pt x="634" y="946"/>
                    </a:lnTo>
                    <a:lnTo>
                      <a:pt x="638" y="943"/>
                    </a:lnTo>
                    <a:lnTo>
                      <a:pt x="642" y="958"/>
                    </a:lnTo>
                    <a:lnTo>
                      <a:pt x="646" y="965"/>
                    </a:lnTo>
                    <a:lnTo>
                      <a:pt x="650" y="980"/>
                    </a:lnTo>
                    <a:lnTo>
                      <a:pt x="654" y="982"/>
                    </a:lnTo>
                    <a:lnTo>
                      <a:pt x="658" y="995"/>
                    </a:lnTo>
                    <a:lnTo>
                      <a:pt x="662" y="1002"/>
                    </a:lnTo>
                    <a:lnTo>
                      <a:pt x="666" y="1009"/>
                    </a:lnTo>
                    <a:lnTo>
                      <a:pt x="670" y="1026"/>
                    </a:lnTo>
                    <a:lnTo>
                      <a:pt x="674" y="1031"/>
                    </a:lnTo>
                    <a:lnTo>
                      <a:pt x="678" y="1041"/>
                    </a:lnTo>
                    <a:lnTo>
                      <a:pt x="682" y="1043"/>
                    </a:lnTo>
                    <a:lnTo>
                      <a:pt x="686" y="1058"/>
                    </a:lnTo>
                    <a:lnTo>
                      <a:pt x="690" y="1068"/>
                    </a:lnTo>
                    <a:lnTo>
                      <a:pt x="694" y="1072"/>
                    </a:lnTo>
                    <a:lnTo>
                      <a:pt x="698" y="1085"/>
                    </a:lnTo>
                    <a:lnTo>
                      <a:pt x="701" y="1090"/>
                    </a:lnTo>
                    <a:lnTo>
                      <a:pt x="705" y="1102"/>
                    </a:lnTo>
                    <a:lnTo>
                      <a:pt x="709" y="1114"/>
                    </a:lnTo>
                    <a:lnTo>
                      <a:pt x="713" y="1129"/>
                    </a:lnTo>
                    <a:lnTo>
                      <a:pt x="717" y="1131"/>
                    </a:lnTo>
                    <a:lnTo>
                      <a:pt x="721" y="1138"/>
                    </a:lnTo>
                    <a:lnTo>
                      <a:pt x="725" y="1150"/>
                    </a:lnTo>
                    <a:lnTo>
                      <a:pt x="729" y="1153"/>
                    </a:lnTo>
                    <a:lnTo>
                      <a:pt x="733" y="1165"/>
                    </a:lnTo>
                    <a:lnTo>
                      <a:pt x="737" y="1165"/>
                    </a:lnTo>
                    <a:lnTo>
                      <a:pt x="741" y="1182"/>
                    </a:lnTo>
                    <a:lnTo>
                      <a:pt x="745" y="1194"/>
                    </a:lnTo>
                    <a:lnTo>
                      <a:pt x="749" y="1197"/>
                    </a:lnTo>
                    <a:lnTo>
                      <a:pt x="753" y="1202"/>
                    </a:lnTo>
                    <a:lnTo>
                      <a:pt x="757" y="1214"/>
                    </a:lnTo>
                    <a:lnTo>
                      <a:pt x="761" y="1226"/>
                    </a:lnTo>
                    <a:lnTo>
                      <a:pt x="765" y="1233"/>
                    </a:lnTo>
                    <a:lnTo>
                      <a:pt x="768" y="1241"/>
                    </a:lnTo>
                    <a:lnTo>
                      <a:pt x="772" y="1250"/>
                    </a:lnTo>
                    <a:lnTo>
                      <a:pt x="776" y="1263"/>
                    </a:lnTo>
                    <a:lnTo>
                      <a:pt x="780" y="1272"/>
                    </a:lnTo>
                    <a:lnTo>
                      <a:pt x="784" y="1277"/>
                    </a:lnTo>
                    <a:lnTo>
                      <a:pt x="788" y="1289"/>
                    </a:lnTo>
                    <a:lnTo>
                      <a:pt x="792" y="1292"/>
                    </a:lnTo>
                    <a:lnTo>
                      <a:pt x="796" y="1302"/>
                    </a:lnTo>
                    <a:lnTo>
                      <a:pt x="800" y="1304"/>
                    </a:lnTo>
                    <a:lnTo>
                      <a:pt x="804" y="1319"/>
                    </a:lnTo>
                    <a:lnTo>
                      <a:pt x="808" y="1326"/>
                    </a:lnTo>
                    <a:lnTo>
                      <a:pt x="812" y="1336"/>
                    </a:lnTo>
                    <a:lnTo>
                      <a:pt x="816" y="1343"/>
                    </a:lnTo>
                    <a:lnTo>
                      <a:pt x="820" y="1350"/>
                    </a:lnTo>
                    <a:lnTo>
                      <a:pt x="824" y="1365"/>
                    </a:lnTo>
                    <a:lnTo>
                      <a:pt x="828" y="1370"/>
                    </a:lnTo>
                    <a:lnTo>
                      <a:pt x="832" y="1377"/>
                    </a:lnTo>
                    <a:lnTo>
                      <a:pt x="835" y="1380"/>
                    </a:lnTo>
                    <a:lnTo>
                      <a:pt x="839" y="1389"/>
                    </a:lnTo>
                    <a:lnTo>
                      <a:pt x="843" y="1404"/>
                    </a:lnTo>
                    <a:lnTo>
                      <a:pt x="847" y="1409"/>
                    </a:lnTo>
                    <a:lnTo>
                      <a:pt x="851" y="1416"/>
                    </a:lnTo>
                    <a:lnTo>
                      <a:pt x="855" y="1426"/>
                    </a:lnTo>
                    <a:lnTo>
                      <a:pt x="859" y="1428"/>
                    </a:lnTo>
                    <a:lnTo>
                      <a:pt x="863" y="1438"/>
                    </a:lnTo>
                    <a:lnTo>
                      <a:pt x="867" y="1450"/>
                    </a:lnTo>
                    <a:lnTo>
                      <a:pt x="871" y="1457"/>
                    </a:lnTo>
                    <a:lnTo>
                      <a:pt x="875" y="1462"/>
                    </a:lnTo>
                    <a:lnTo>
                      <a:pt x="879" y="1475"/>
                    </a:lnTo>
                    <a:lnTo>
                      <a:pt x="883" y="1479"/>
                    </a:lnTo>
                    <a:lnTo>
                      <a:pt x="887" y="1489"/>
                    </a:lnTo>
                    <a:lnTo>
                      <a:pt x="891" y="1499"/>
                    </a:lnTo>
                    <a:lnTo>
                      <a:pt x="895" y="1504"/>
                    </a:lnTo>
                    <a:lnTo>
                      <a:pt x="899" y="1514"/>
                    </a:lnTo>
                    <a:lnTo>
                      <a:pt x="903" y="1521"/>
                    </a:lnTo>
                    <a:lnTo>
                      <a:pt x="906" y="1526"/>
                    </a:lnTo>
                    <a:lnTo>
                      <a:pt x="910" y="1533"/>
                    </a:lnTo>
                    <a:lnTo>
                      <a:pt x="914" y="1535"/>
                    </a:lnTo>
                    <a:lnTo>
                      <a:pt x="918" y="1540"/>
                    </a:lnTo>
                    <a:lnTo>
                      <a:pt x="922" y="1545"/>
                    </a:lnTo>
                    <a:lnTo>
                      <a:pt x="926" y="1565"/>
                    </a:lnTo>
                    <a:lnTo>
                      <a:pt x="930" y="1557"/>
                    </a:lnTo>
                    <a:lnTo>
                      <a:pt x="934" y="1572"/>
                    </a:lnTo>
                    <a:lnTo>
                      <a:pt x="938" y="1579"/>
                    </a:lnTo>
                    <a:lnTo>
                      <a:pt x="942" y="1584"/>
                    </a:lnTo>
                    <a:lnTo>
                      <a:pt x="946" y="1594"/>
                    </a:lnTo>
                    <a:lnTo>
                      <a:pt x="950" y="1609"/>
                    </a:lnTo>
                    <a:lnTo>
                      <a:pt x="954" y="1609"/>
                    </a:lnTo>
                    <a:lnTo>
                      <a:pt x="958" y="1611"/>
                    </a:lnTo>
                    <a:lnTo>
                      <a:pt x="962" y="1618"/>
                    </a:lnTo>
                    <a:lnTo>
                      <a:pt x="966" y="1626"/>
                    </a:lnTo>
                    <a:lnTo>
                      <a:pt x="970" y="1628"/>
                    </a:lnTo>
                    <a:lnTo>
                      <a:pt x="973" y="1638"/>
                    </a:lnTo>
                    <a:lnTo>
                      <a:pt x="977" y="1645"/>
                    </a:lnTo>
                    <a:lnTo>
                      <a:pt x="981" y="1643"/>
                    </a:lnTo>
                    <a:lnTo>
                      <a:pt x="985" y="1660"/>
                    </a:lnTo>
                    <a:lnTo>
                      <a:pt x="989" y="1662"/>
                    </a:lnTo>
                    <a:lnTo>
                      <a:pt x="993" y="1665"/>
                    </a:lnTo>
                    <a:lnTo>
                      <a:pt x="997" y="1672"/>
                    </a:lnTo>
                    <a:lnTo>
                      <a:pt x="1001" y="1677"/>
                    </a:lnTo>
                    <a:lnTo>
                      <a:pt x="1005" y="1684"/>
                    </a:lnTo>
                    <a:lnTo>
                      <a:pt x="1009" y="1691"/>
                    </a:lnTo>
                    <a:lnTo>
                      <a:pt x="1013" y="1699"/>
                    </a:lnTo>
                    <a:lnTo>
                      <a:pt x="1017" y="1694"/>
                    </a:lnTo>
                    <a:lnTo>
                      <a:pt x="1021" y="1706"/>
                    </a:lnTo>
                    <a:lnTo>
                      <a:pt x="1025" y="1713"/>
                    </a:lnTo>
                    <a:lnTo>
                      <a:pt x="1029" y="1721"/>
                    </a:lnTo>
                    <a:lnTo>
                      <a:pt x="1033" y="1723"/>
                    </a:lnTo>
                    <a:lnTo>
                      <a:pt x="1037" y="1730"/>
                    </a:lnTo>
                    <a:lnTo>
                      <a:pt x="1041" y="1728"/>
                    </a:lnTo>
                    <a:lnTo>
                      <a:pt x="1044" y="1738"/>
                    </a:lnTo>
                    <a:lnTo>
                      <a:pt x="1048" y="1745"/>
                    </a:lnTo>
                    <a:lnTo>
                      <a:pt x="1052" y="1747"/>
                    </a:lnTo>
                    <a:lnTo>
                      <a:pt x="1056" y="1757"/>
                    </a:lnTo>
                    <a:lnTo>
                      <a:pt x="1060" y="1757"/>
                    </a:lnTo>
                    <a:lnTo>
                      <a:pt x="1064" y="1767"/>
                    </a:lnTo>
                    <a:lnTo>
                      <a:pt x="1068" y="1767"/>
                    </a:lnTo>
                    <a:lnTo>
                      <a:pt x="1072" y="1762"/>
                    </a:lnTo>
                    <a:lnTo>
                      <a:pt x="1076" y="1774"/>
                    </a:lnTo>
                    <a:lnTo>
                      <a:pt x="1080" y="1772"/>
                    </a:lnTo>
                    <a:lnTo>
                      <a:pt x="1084" y="1786"/>
                    </a:lnTo>
                    <a:lnTo>
                      <a:pt x="1088" y="1782"/>
                    </a:lnTo>
                    <a:lnTo>
                      <a:pt x="1092" y="1786"/>
                    </a:lnTo>
                    <a:lnTo>
                      <a:pt x="1096" y="1801"/>
                    </a:lnTo>
                    <a:lnTo>
                      <a:pt x="1100" y="1801"/>
                    </a:lnTo>
                    <a:lnTo>
                      <a:pt x="1104" y="1796"/>
                    </a:lnTo>
                    <a:lnTo>
                      <a:pt x="1108" y="1808"/>
                    </a:lnTo>
                    <a:lnTo>
                      <a:pt x="1111" y="1813"/>
                    </a:lnTo>
                    <a:lnTo>
                      <a:pt x="1115" y="1808"/>
                    </a:lnTo>
                    <a:lnTo>
                      <a:pt x="1119" y="1818"/>
                    </a:lnTo>
                    <a:lnTo>
                      <a:pt x="1123" y="1825"/>
                    </a:lnTo>
                    <a:lnTo>
                      <a:pt x="1127" y="1823"/>
                    </a:lnTo>
                    <a:lnTo>
                      <a:pt x="1131" y="1830"/>
                    </a:lnTo>
                    <a:lnTo>
                      <a:pt x="1135" y="1835"/>
                    </a:lnTo>
                    <a:lnTo>
                      <a:pt x="1139" y="1845"/>
                    </a:lnTo>
                    <a:lnTo>
                      <a:pt x="1143" y="1840"/>
                    </a:lnTo>
                    <a:lnTo>
                      <a:pt x="1147" y="1845"/>
                    </a:lnTo>
                    <a:lnTo>
                      <a:pt x="1151" y="1842"/>
                    </a:lnTo>
                    <a:lnTo>
                      <a:pt x="1155" y="1852"/>
                    </a:lnTo>
                    <a:lnTo>
                      <a:pt x="1159" y="1852"/>
                    </a:lnTo>
                    <a:lnTo>
                      <a:pt x="1163" y="1862"/>
                    </a:lnTo>
                    <a:lnTo>
                      <a:pt x="1167" y="1860"/>
                    </a:lnTo>
                    <a:lnTo>
                      <a:pt x="1171" y="1857"/>
                    </a:lnTo>
                    <a:lnTo>
                      <a:pt x="1175" y="1857"/>
                    </a:lnTo>
                    <a:lnTo>
                      <a:pt x="1178" y="1867"/>
                    </a:lnTo>
                    <a:lnTo>
                      <a:pt x="1182" y="1874"/>
                    </a:lnTo>
                    <a:lnTo>
                      <a:pt x="1186" y="1877"/>
                    </a:lnTo>
                    <a:lnTo>
                      <a:pt x="1190" y="1874"/>
                    </a:lnTo>
                    <a:lnTo>
                      <a:pt x="1194" y="1874"/>
                    </a:lnTo>
                    <a:lnTo>
                      <a:pt x="1198" y="1877"/>
                    </a:lnTo>
                    <a:lnTo>
                      <a:pt x="1202" y="1884"/>
                    </a:lnTo>
                    <a:lnTo>
                      <a:pt x="1206" y="1889"/>
                    </a:lnTo>
                    <a:lnTo>
                      <a:pt x="1210" y="1884"/>
                    </a:lnTo>
                    <a:lnTo>
                      <a:pt x="1214" y="1891"/>
                    </a:lnTo>
                    <a:lnTo>
                      <a:pt x="1218" y="1891"/>
                    </a:lnTo>
                    <a:lnTo>
                      <a:pt x="1222" y="1894"/>
                    </a:lnTo>
                    <a:lnTo>
                      <a:pt x="1226" y="1896"/>
                    </a:lnTo>
                    <a:lnTo>
                      <a:pt x="1230" y="1894"/>
                    </a:lnTo>
                    <a:lnTo>
                      <a:pt x="1234" y="1903"/>
                    </a:lnTo>
                    <a:lnTo>
                      <a:pt x="1238" y="1894"/>
                    </a:lnTo>
                    <a:lnTo>
                      <a:pt x="1242" y="1901"/>
                    </a:lnTo>
                    <a:lnTo>
                      <a:pt x="1246" y="1901"/>
                    </a:lnTo>
                    <a:lnTo>
                      <a:pt x="1249" y="1896"/>
                    </a:lnTo>
                    <a:lnTo>
                      <a:pt x="1253" y="1908"/>
                    </a:lnTo>
                    <a:lnTo>
                      <a:pt x="1257" y="1911"/>
                    </a:lnTo>
                    <a:lnTo>
                      <a:pt x="1261" y="1911"/>
                    </a:lnTo>
                    <a:lnTo>
                      <a:pt x="1265" y="1916"/>
                    </a:lnTo>
                    <a:lnTo>
                      <a:pt x="1269" y="1908"/>
                    </a:lnTo>
                    <a:lnTo>
                      <a:pt x="1273" y="1916"/>
                    </a:lnTo>
                    <a:lnTo>
                      <a:pt x="1277" y="1913"/>
                    </a:lnTo>
                    <a:lnTo>
                      <a:pt x="1281" y="1916"/>
                    </a:lnTo>
                    <a:lnTo>
                      <a:pt x="1285" y="1918"/>
                    </a:lnTo>
                    <a:lnTo>
                      <a:pt x="1289" y="1918"/>
                    </a:lnTo>
                    <a:lnTo>
                      <a:pt x="1293" y="1913"/>
                    </a:lnTo>
                    <a:lnTo>
                      <a:pt x="1297" y="1908"/>
                    </a:lnTo>
                    <a:lnTo>
                      <a:pt x="1301" y="1918"/>
                    </a:lnTo>
                    <a:lnTo>
                      <a:pt x="1305" y="1920"/>
                    </a:lnTo>
                    <a:lnTo>
                      <a:pt x="1309" y="1913"/>
                    </a:lnTo>
                    <a:lnTo>
                      <a:pt x="1313" y="1913"/>
                    </a:lnTo>
                    <a:lnTo>
                      <a:pt x="1316" y="1916"/>
                    </a:lnTo>
                    <a:lnTo>
                      <a:pt x="1320" y="1913"/>
                    </a:lnTo>
                    <a:lnTo>
                      <a:pt x="1324" y="1920"/>
                    </a:lnTo>
                    <a:lnTo>
                      <a:pt x="1328" y="1913"/>
                    </a:lnTo>
                    <a:lnTo>
                      <a:pt x="1332" y="1913"/>
                    </a:lnTo>
                    <a:lnTo>
                      <a:pt x="1336" y="1916"/>
                    </a:lnTo>
                    <a:lnTo>
                      <a:pt x="1340" y="1920"/>
                    </a:lnTo>
                    <a:lnTo>
                      <a:pt x="1344" y="1918"/>
                    </a:lnTo>
                    <a:lnTo>
                      <a:pt x="1348" y="1911"/>
                    </a:lnTo>
                    <a:lnTo>
                      <a:pt x="1352" y="1908"/>
                    </a:lnTo>
                    <a:lnTo>
                      <a:pt x="1356" y="1913"/>
                    </a:lnTo>
                    <a:lnTo>
                      <a:pt x="1360" y="1913"/>
                    </a:lnTo>
                    <a:lnTo>
                      <a:pt x="1364" y="1911"/>
                    </a:lnTo>
                    <a:lnTo>
                      <a:pt x="1368" y="1916"/>
                    </a:lnTo>
                    <a:lnTo>
                      <a:pt x="1372" y="1911"/>
                    </a:lnTo>
                    <a:lnTo>
                      <a:pt x="1376" y="1908"/>
                    </a:lnTo>
                    <a:lnTo>
                      <a:pt x="1380" y="1903"/>
                    </a:lnTo>
                    <a:lnTo>
                      <a:pt x="1383" y="1903"/>
                    </a:lnTo>
                    <a:lnTo>
                      <a:pt x="1387" y="1911"/>
                    </a:lnTo>
                    <a:lnTo>
                      <a:pt x="1391" y="1898"/>
                    </a:lnTo>
                    <a:lnTo>
                      <a:pt x="1395" y="1901"/>
                    </a:lnTo>
                    <a:lnTo>
                      <a:pt x="1399" y="1901"/>
                    </a:lnTo>
                    <a:lnTo>
                      <a:pt x="1403" y="1891"/>
                    </a:lnTo>
                    <a:lnTo>
                      <a:pt x="1407" y="1898"/>
                    </a:lnTo>
                    <a:lnTo>
                      <a:pt x="1411" y="1906"/>
                    </a:lnTo>
                    <a:lnTo>
                      <a:pt x="1415" y="1894"/>
                    </a:lnTo>
                    <a:lnTo>
                      <a:pt x="1419" y="1898"/>
                    </a:lnTo>
                    <a:lnTo>
                      <a:pt x="1423" y="1896"/>
                    </a:lnTo>
                    <a:lnTo>
                      <a:pt x="1427" y="1889"/>
                    </a:lnTo>
                    <a:lnTo>
                      <a:pt x="1431" y="1894"/>
                    </a:lnTo>
                    <a:lnTo>
                      <a:pt x="1435" y="1889"/>
                    </a:lnTo>
                    <a:lnTo>
                      <a:pt x="1439" y="1881"/>
                    </a:lnTo>
                    <a:lnTo>
                      <a:pt x="1443" y="1891"/>
                    </a:lnTo>
                    <a:lnTo>
                      <a:pt x="1447" y="1879"/>
                    </a:lnTo>
                    <a:lnTo>
                      <a:pt x="1451" y="1881"/>
                    </a:lnTo>
                    <a:lnTo>
                      <a:pt x="1454" y="1884"/>
                    </a:lnTo>
                    <a:lnTo>
                      <a:pt x="1458" y="1872"/>
                    </a:lnTo>
                    <a:lnTo>
                      <a:pt x="1462" y="1874"/>
                    </a:lnTo>
                    <a:lnTo>
                      <a:pt x="1466" y="1869"/>
                    </a:lnTo>
                    <a:lnTo>
                      <a:pt x="1470" y="1874"/>
                    </a:lnTo>
                    <a:lnTo>
                      <a:pt x="1474" y="1867"/>
                    </a:lnTo>
                    <a:lnTo>
                      <a:pt x="1478" y="1860"/>
                    </a:lnTo>
                    <a:lnTo>
                      <a:pt x="1482" y="1860"/>
                    </a:lnTo>
                    <a:lnTo>
                      <a:pt x="1486" y="1860"/>
                    </a:lnTo>
                    <a:lnTo>
                      <a:pt x="1490" y="1855"/>
                    </a:lnTo>
                    <a:lnTo>
                      <a:pt x="1494" y="1852"/>
                    </a:lnTo>
                    <a:lnTo>
                      <a:pt x="1498" y="1862"/>
                    </a:lnTo>
                    <a:lnTo>
                      <a:pt x="1502" y="1850"/>
                    </a:lnTo>
                    <a:lnTo>
                      <a:pt x="1506" y="1845"/>
                    </a:lnTo>
                    <a:lnTo>
                      <a:pt x="1510" y="1847"/>
                    </a:lnTo>
                    <a:lnTo>
                      <a:pt x="1514" y="1842"/>
                    </a:lnTo>
                    <a:lnTo>
                      <a:pt x="1518" y="1838"/>
                    </a:lnTo>
                    <a:lnTo>
                      <a:pt x="1521" y="1835"/>
                    </a:lnTo>
                    <a:lnTo>
                      <a:pt x="1525" y="1830"/>
                    </a:lnTo>
                    <a:lnTo>
                      <a:pt x="1529" y="1825"/>
                    </a:lnTo>
                    <a:lnTo>
                      <a:pt x="1533" y="1828"/>
                    </a:lnTo>
                    <a:lnTo>
                      <a:pt x="1537" y="1818"/>
                    </a:lnTo>
                    <a:lnTo>
                      <a:pt x="1541" y="1818"/>
                    </a:lnTo>
                    <a:lnTo>
                      <a:pt x="1545" y="1811"/>
                    </a:lnTo>
                    <a:lnTo>
                      <a:pt x="1549" y="1811"/>
                    </a:lnTo>
                    <a:lnTo>
                      <a:pt x="1553" y="1806"/>
                    </a:lnTo>
                    <a:lnTo>
                      <a:pt x="1557" y="1803"/>
                    </a:lnTo>
                    <a:lnTo>
                      <a:pt x="1561" y="1801"/>
                    </a:lnTo>
                    <a:lnTo>
                      <a:pt x="1565" y="1796"/>
                    </a:lnTo>
                    <a:lnTo>
                      <a:pt x="1569" y="1794"/>
                    </a:lnTo>
                    <a:lnTo>
                      <a:pt x="1573" y="1789"/>
                    </a:lnTo>
                    <a:lnTo>
                      <a:pt x="1577" y="1789"/>
                    </a:lnTo>
                    <a:lnTo>
                      <a:pt x="1581" y="1784"/>
                    </a:lnTo>
                    <a:lnTo>
                      <a:pt x="1585" y="1774"/>
                    </a:lnTo>
                    <a:lnTo>
                      <a:pt x="1588" y="1774"/>
                    </a:lnTo>
                    <a:lnTo>
                      <a:pt x="1592" y="1769"/>
                    </a:lnTo>
                    <a:lnTo>
                      <a:pt x="1596" y="1764"/>
                    </a:lnTo>
                    <a:lnTo>
                      <a:pt x="1600" y="1762"/>
                    </a:lnTo>
                    <a:lnTo>
                      <a:pt x="1604" y="1760"/>
                    </a:lnTo>
                    <a:lnTo>
                      <a:pt x="1608" y="1752"/>
                    </a:lnTo>
                    <a:lnTo>
                      <a:pt x="1612" y="1757"/>
                    </a:lnTo>
                    <a:lnTo>
                      <a:pt x="1616" y="1752"/>
                    </a:lnTo>
                    <a:lnTo>
                      <a:pt x="1620" y="1743"/>
                    </a:lnTo>
                    <a:lnTo>
                      <a:pt x="1624" y="1740"/>
                    </a:lnTo>
                    <a:lnTo>
                      <a:pt x="1628" y="1735"/>
                    </a:lnTo>
                    <a:lnTo>
                      <a:pt x="1632" y="1730"/>
                    </a:lnTo>
                    <a:lnTo>
                      <a:pt x="1636" y="1725"/>
                    </a:lnTo>
                    <a:lnTo>
                      <a:pt x="1640" y="1721"/>
                    </a:lnTo>
                    <a:lnTo>
                      <a:pt x="1644" y="1718"/>
                    </a:lnTo>
                    <a:lnTo>
                      <a:pt x="1648" y="1711"/>
                    </a:lnTo>
                    <a:lnTo>
                      <a:pt x="1652" y="1708"/>
                    </a:lnTo>
                    <a:lnTo>
                      <a:pt x="1656" y="1696"/>
                    </a:lnTo>
                    <a:lnTo>
                      <a:pt x="1659" y="1694"/>
                    </a:lnTo>
                    <a:lnTo>
                      <a:pt x="1663" y="1691"/>
                    </a:lnTo>
                    <a:lnTo>
                      <a:pt x="1667" y="1689"/>
                    </a:lnTo>
                    <a:lnTo>
                      <a:pt x="1671" y="1682"/>
                    </a:lnTo>
                    <a:lnTo>
                      <a:pt x="1675" y="1682"/>
                    </a:lnTo>
                    <a:lnTo>
                      <a:pt x="1679" y="1677"/>
                    </a:lnTo>
                    <a:lnTo>
                      <a:pt x="1683" y="1669"/>
                    </a:lnTo>
                    <a:lnTo>
                      <a:pt x="1687" y="1662"/>
                    </a:lnTo>
                    <a:lnTo>
                      <a:pt x="1691" y="1662"/>
                    </a:lnTo>
                    <a:lnTo>
                      <a:pt x="1695" y="1660"/>
                    </a:lnTo>
                    <a:lnTo>
                      <a:pt x="1699" y="1650"/>
                    </a:lnTo>
                    <a:lnTo>
                      <a:pt x="1703" y="1648"/>
                    </a:lnTo>
                    <a:lnTo>
                      <a:pt x="1707" y="1643"/>
                    </a:lnTo>
                    <a:lnTo>
                      <a:pt x="1711" y="1638"/>
                    </a:lnTo>
                    <a:lnTo>
                      <a:pt x="1715" y="1626"/>
                    </a:lnTo>
                    <a:lnTo>
                      <a:pt x="1719" y="1633"/>
                    </a:lnTo>
                    <a:lnTo>
                      <a:pt x="1723" y="1618"/>
                    </a:lnTo>
                    <a:lnTo>
                      <a:pt x="1726" y="1623"/>
                    </a:lnTo>
                    <a:lnTo>
                      <a:pt x="1730" y="1613"/>
                    </a:lnTo>
                    <a:lnTo>
                      <a:pt x="1734" y="1606"/>
                    </a:lnTo>
                    <a:lnTo>
                      <a:pt x="1738" y="1604"/>
                    </a:lnTo>
                    <a:lnTo>
                      <a:pt x="1742" y="1596"/>
                    </a:lnTo>
                    <a:lnTo>
                      <a:pt x="1746" y="1589"/>
                    </a:lnTo>
                    <a:lnTo>
                      <a:pt x="1750" y="1587"/>
                    </a:lnTo>
                    <a:lnTo>
                      <a:pt x="1754" y="1582"/>
                    </a:lnTo>
                    <a:lnTo>
                      <a:pt x="1758" y="1577"/>
                    </a:lnTo>
                    <a:lnTo>
                      <a:pt x="1762" y="1572"/>
                    </a:lnTo>
                    <a:lnTo>
                      <a:pt x="1766" y="1562"/>
                    </a:lnTo>
                    <a:lnTo>
                      <a:pt x="1770" y="1565"/>
                    </a:lnTo>
                    <a:lnTo>
                      <a:pt x="1774" y="1557"/>
                    </a:lnTo>
                    <a:lnTo>
                      <a:pt x="1778" y="1555"/>
                    </a:lnTo>
                    <a:lnTo>
                      <a:pt x="1782" y="1543"/>
                    </a:lnTo>
                    <a:lnTo>
                      <a:pt x="1786" y="1540"/>
                    </a:lnTo>
                    <a:lnTo>
                      <a:pt x="1790" y="1535"/>
                    </a:lnTo>
                    <a:lnTo>
                      <a:pt x="1794" y="1521"/>
                    </a:lnTo>
                    <a:lnTo>
                      <a:pt x="1797" y="1523"/>
                    </a:lnTo>
                    <a:lnTo>
                      <a:pt x="1801" y="1514"/>
                    </a:lnTo>
                    <a:lnTo>
                      <a:pt x="1805" y="1511"/>
                    </a:lnTo>
                    <a:lnTo>
                      <a:pt x="1809" y="1501"/>
                    </a:lnTo>
                    <a:lnTo>
                      <a:pt x="1813" y="1496"/>
                    </a:lnTo>
                    <a:lnTo>
                      <a:pt x="1817" y="1492"/>
                    </a:lnTo>
                    <a:lnTo>
                      <a:pt x="1821" y="1492"/>
                    </a:lnTo>
                    <a:lnTo>
                      <a:pt x="1825" y="1477"/>
                    </a:lnTo>
                    <a:lnTo>
                      <a:pt x="1829" y="1470"/>
                    </a:lnTo>
                    <a:lnTo>
                      <a:pt x="1833" y="1465"/>
                    </a:lnTo>
                    <a:lnTo>
                      <a:pt x="1837" y="1460"/>
                    </a:lnTo>
                    <a:lnTo>
                      <a:pt x="1841" y="1457"/>
                    </a:lnTo>
                    <a:lnTo>
                      <a:pt x="1845" y="1450"/>
                    </a:lnTo>
                    <a:lnTo>
                      <a:pt x="1849" y="1453"/>
                    </a:lnTo>
                    <a:lnTo>
                      <a:pt x="1853" y="1448"/>
                    </a:lnTo>
                    <a:lnTo>
                      <a:pt x="1857" y="1431"/>
                    </a:lnTo>
                    <a:lnTo>
                      <a:pt x="1861" y="1426"/>
                    </a:lnTo>
                    <a:lnTo>
                      <a:pt x="1864" y="1421"/>
                    </a:lnTo>
                    <a:lnTo>
                      <a:pt x="1868" y="1409"/>
                    </a:lnTo>
                    <a:lnTo>
                      <a:pt x="1872" y="1406"/>
                    </a:lnTo>
                    <a:lnTo>
                      <a:pt x="1876" y="1404"/>
                    </a:lnTo>
                    <a:lnTo>
                      <a:pt x="1880" y="1397"/>
                    </a:lnTo>
                    <a:lnTo>
                      <a:pt x="1884" y="1394"/>
                    </a:lnTo>
                    <a:lnTo>
                      <a:pt x="1888" y="1382"/>
                    </a:lnTo>
                    <a:lnTo>
                      <a:pt x="1892" y="1380"/>
                    </a:lnTo>
                    <a:lnTo>
                      <a:pt x="1896" y="1370"/>
                    </a:lnTo>
                    <a:lnTo>
                      <a:pt x="1900" y="1367"/>
                    </a:lnTo>
                    <a:lnTo>
                      <a:pt x="1904" y="1360"/>
                    </a:lnTo>
                    <a:lnTo>
                      <a:pt x="1908" y="1358"/>
                    </a:lnTo>
                    <a:lnTo>
                      <a:pt x="1912" y="1348"/>
                    </a:lnTo>
                    <a:lnTo>
                      <a:pt x="1916" y="1343"/>
                    </a:lnTo>
                    <a:lnTo>
                      <a:pt x="1920" y="1336"/>
                    </a:lnTo>
                    <a:lnTo>
                      <a:pt x="1924" y="1328"/>
                    </a:lnTo>
                    <a:lnTo>
                      <a:pt x="1928" y="1326"/>
                    </a:lnTo>
                    <a:lnTo>
                      <a:pt x="1931" y="1314"/>
                    </a:lnTo>
                    <a:lnTo>
                      <a:pt x="1935" y="1309"/>
                    </a:lnTo>
                    <a:lnTo>
                      <a:pt x="1939" y="1309"/>
                    </a:lnTo>
                    <a:lnTo>
                      <a:pt x="1943" y="1306"/>
                    </a:lnTo>
                    <a:lnTo>
                      <a:pt x="1947" y="1294"/>
                    </a:lnTo>
                    <a:lnTo>
                      <a:pt x="1951" y="1292"/>
                    </a:lnTo>
                    <a:lnTo>
                      <a:pt x="1955" y="1282"/>
                    </a:lnTo>
                    <a:lnTo>
                      <a:pt x="1959" y="1282"/>
                    </a:lnTo>
                    <a:lnTo>
                      <a:pt x="1963" y="1270"/>
                    </a:lnTo>
                    <a:lnTo>
                      <a:pt x="1967" y="1275"/>
                    </a:lnTo>
                    <a:lnTo>
                      <a:pt x="1971" y="1263"/>
                    </a:lnTo>
                    <a:lnTo>
                      <a:pt x="1975" y="1258"/>
                    </a:lnTo>
                    <a:lnTo>
                      <a:pt x="1979" y="1250"/>
                    </a:lnTo>
                    <a:lnTo>
                      <a:pt x="1983" y="1245"/>
                    </a:lnTo>
                    <a:lnTo>
                      <a:pt x="1987" y="1241"/>
                    </a:lnTo>
                    <a:lnTo>
                      <a:pt x="1991" y="1231"/>
                    </a:lnTo>
                    <a:lnTo>
                      <a:pt x="1995" y="1228"/>
                    </a:lnTo>
                    <a:lnTo>
                      <a:pt x="1999" y="1216"/>
                    </a:lnTo>
                    <a:lnTo>
                      <a:pt x="2002" y="1214"/>
                    </a:lnTo>
                    <a:lnTo>
                      <a:pt x="2006" y="1207"/>
                    </a:lnTo>
                    <a:lnTo>
                      <a:pt x="2010" y="1207"/>
                    </a:lnTo>
                    <a:lnTo>
                      <a:pt x="2014" y="1194"/>
                    </a:lnTo>
                    <a:lnTo>
                      <a:pt x="2018" y="1189"/>
                    </a:lnTo>
                    <a:lnTo>
                      <a:pt x="2022" y="1182"/>
                    </a:lnTo>
                    <a:lnTo>
                      <a:pt x="2026" y="1170"/>
                    </a:lnTo>
                    <a:lnTo>
                      <a:pt x="2030" y="1168"/>
                    </a:lnTo>
                    <a:lnTo>
                      <a:pt x="2034" y="1168"/>
                    </a:lnTo>
                    <a:lnTo>
                      <a:pt x="2038" y="1158"/>
                    </a:lnTo>
                    <a:lnTo>
                      <a:pt x="2042" y="1153"/>
                    </a:lnTo>
                    <a:lnTo>
                      <a:pt x="2046" y="1146"/>
                    </a:lnTo>
                    <a:lnTo>
                      <a:pt x="2050" y="1146"/>
                    </a:lnTo>
                    <a:lnTo>
                      <a:pt x="2054" y="1131"/>
                    </a:lnTo>
                    <a:lnTo>
                      <a:pt x="2058" y="1126"/>
                    </a:lnTo>
                    <a:lnTo>
                      <a:pt x="2062" y="1126"/>
                    </a:lnTo>
                    <a:lnTo>
                      <a:pt x="2066" y="1114"/>
                    </a:lnTo>
                    <a:lnTo>
                      <a:pt x="2069" y="1109"/>
                    </a:lnTo>
                    <a:lnTo>
                      <a:pt x="2073" y="1107"/>
                    </a:lnTo>
                    <a:lnTo>
                      <a:pt x="2077" y="1102"/>
                    </a:lnTo>
                    <a:lnTo>
                      <a:pt x="2081" y="1092"/>
                    </a:lnTo>
                    <a:lnTo>
                      <a:pt x="2085" y="1085"/>
                    </a:lnTo>
                    <a:lnTo>
                      <a:pt x="2089" y="1077"/>
                    </a:lnTo>
                    <a:lnTo>
                      <a:pt x="2093" y="1075"/>
                    </a:lnTo>
                    <a:lnTo>
                      <a:pt x="2097" y="1072"/>
                    </a:lnTo>
                    <a:lnTo>
                      <a:pt x="2101" y="1058"/>
                    </a:lnTo>
                    <a:lnTo>
                      <a:pt x="2105" y="1058"/>
                    </a:lnTo>
                    <a:lnTo>
                      <a:pt x="2109" y="1041"/>
                    </a:lnTo>
                    <a:lnTo>
                      <a:pt x="2113" y="1041"/>
                    </a:lnTo>
                    <a:lnTo>
                      <a:pt x="2117" y="1034"/>
                    </a:lnTo>
                    <a:lnTo>
                      <a:pt x="2121" y="1036"/>
                    </a:lnTo>
                    <a:lnTo>
                      <a:pt x="2125" y="1021"/>
                    </a:lnTo>
                    <a:lnTo>
                      <a:pt x="2129" y="1021"/>
                    </a:lnTo>
                    <a:lnTo>
                      <a:pt x="2133" y="1009"/>
                    </a:lnTo>
                    <a:lnTo>
                      <a:pt x="2136" y="1007"/>
                    </a:lnTo>
                    <a:lnTo>
                      <a:pt x="2140" y="990"/>
                    </a:lnTo>
                    <a:lnTo>
                      <a:pt x="2144" y="999"/>
                    </a:lnTo>
                    <a:lnTo>
                      <a:pt x="2148" y="990"/>
                    </a:lnTo>
                    <a:lnTo>
                      <a:pt x="2152" y="980"/>
                    </a:lnTo>
                    <a:lnTo>
                      <a:pt x="2156" y="980"/>
                    </a:lnTo>
                    <a:lnTo>
                      <a:pt x="2160" y="973"/>
                    </a:lnTo>
                    <a:lnTo>
                      <a:pt x="2164" y="965"/>
                    </a:lnTo>
                    <a:lnTo>
                      <a:pt x="2168" y="963"/>
                    </a:lnTo>
                    <a:lnTo>
                      <a:pt x="2172" y="953"/>
                    </a:lnTo>
                    <a:lnTo>
                      <a:pt x="2176" y="948"/>
                    </a:lnTo>
                    <a:lnTo>
                      <a:pt x="2180" y="943"/>
                    </a:lnTo>
                    <a:lnTo>
                      <a:pt x="2184" y="934"/>
                    </a:lnTo>
                    <a:lnTo>
                      <a:pt x="2188" y="929"/>
                    </a:lnTo>
                    <a:lnTo>
                      <a:pt x="2192" y="926"/>
                    </a:lnTo>
                    <a:lnTo>
                      <a:pt x="2196" y="917"/>
                    </a:lnTo>
                    <a:lnTo>
                      <a:pt x="2200" y="912"/>
                    </a:lnTo>
                    <a:lnTo>
                      <a:pt x="2204" y="904"/>
                    </a:lnTo>
                    <a:lnTo>
                      <a:pt x="2207" y="890"/>
                    </a:lnTo>
                    <a:lnTo>
                      <a:pt x="2211" y="897"/>
                    </a:lnTo>
                    <a:lnTo>
                      <a:pt x="2215" y="887"/>
                    </a:lnTo>
                    <a:lnTo>
                      <a:pt x="2219" y="885"/>
                    </a:lnTo>
                    <a:lnTo>
                      <a:pt x="2223" y="878"/>
                    </a:lnTo>
                    <a:lnTo>
                      <a:pt x="2227" y="870"/>
                    </a:lnTo>
                    <a:lnTo>
                      <a:pt x="2231" y="870"/>
                    </a:lnTo>
                    <a:lnTo>
                      <a:pt x="2235" y="856"/>
                    </a:lnTo>
                    <a:lnTo>
                      <a:pt x="2239" y="858"/>
                    </a:lnTo>
                    <a:lnTo>
                      <a:pt x="2243" y="851"/>
                    </a:lnTo>
                    <a:lnTo>
                      <a:pt x="2247" y="839"/>
                    </a:lnTo>
                    <a:lnTo>
                      <a:pt x="2251" y="839"/>
                    </a:lnTo>
                    <a:lnTo>
                      <a:pt x="2255" y="831"/>
                    </a:lnTo>
                    <a:lnTo>
                      <a:pt x="2259" y="826"/>
                    </a:lnTo>
                    <a:lnTo>
                      <a:pt x="2263" y="826"/>
                    </a:lnTo>
                    <a:lnTo>
                      <a:pt x="2267" y="822"/>
                    </a:lnTo>
                    <a:lnTo>
                      <a:pt x="2271" y="809"/>
                    </a:lnTo>
                    <a:lnTo>
                      <a:pt x="2274" y="807"/>
                    </a:lnTo>
                    <a:lnTo>
                      <a:pt x="2278" y="800"/>
                    </a:lnTo>
                    <a:lnTo>
                      <a:pt x="2282" y="792"/>
                    </a:lnTo>
                    <a:lnTo>
                      <a:pt x="2286" y="790"/>
                    </a:lnTo>
                    <a:lnTo>
                      <a:pt x="2290" y="778"/>
                    </a:lnTo>
                    <a:lnTo>
                      <a:pt x="2294" y="775"/>
                    </a:lnTo>
                    <a:lnTo>
                      <a:pt x="2298" y="765"/>
                    </a:lnTo>
                    <a:lnTo>
                      <a:pt x="2302" y="768"/>
                    </a:lnTo>
                    <a:lnTo>
                      <a:pt x="2306" y="756"/>
                    </a:lnTo>
                    <a:lnTo>
                      <a:pt x="2310" y="753"/>
                    </a:lnTo>
                    <a:lnTo>
                      <a:pt x="2314" y="753"/>
                    </a:lnTo>
                    <a:lnTo>
                      <a:pt x="2318" y="746"/>
                    </a:lnTo>
                    <a:lnTo>
                      <a:pt x="2322" y="744"/>
                    </a:lnTo>
                    <a:lnTo>
                      <a:pt x="2326" y="739"/>
                    </a:lnTo>
                    <a:lnTo>
                      <a:pt x="2330" y="731"/>
                    </a:lnTo>
                    <a:lnTo>
                      <a:pt x="2334" y="724"/>
                    </a:lnTo>
                    <a:lnTo>
                      <a:pt x="2338" y="727"/>
                    </a:lnTo>
                    <a:lnTo>
                      <a:pt x="2342" y="714"/>
                    </a:lnTo>
                    <a:lnTo>
                      <a:pt x="2345" y="705"/>
                    </a:lnTo>
                    <a:lnTo>
                      <a:pt x="2349" y="700"/>
                    </a:lnTo>
                    <a:lnTo>
                      <a:pt x="2353" y="707"/>
                    </a:lnTo>
                    <a:lnTo>
                      <a:pt x="2357" y="692"/>
                    </a:lnTo>
                    <a:lnTo>
                      <a:pt x="2361" y="688"/>
                    </a:lnTo>
                    <a:lnTo>
                      <a:pt x="2365" y="680"/>
                    </a:lnTo>
                    <a:lnTo>
                      <a:pt x="2369" y="680"/>
                    </a:lnTo>
                    <a:lnTo>
                      <a:pt x="2373" y="668"/>
                    </a:lnTo>
                    <a:lnTo>
                      <a:pt x="2377" y="663"/>
                    </a:lnTo>
                    <a:lnTo>
                      <a:pt x="2381" y="663"/>
                    </a:lnTo>
                    <a:lnTo>
                      <a:pt x="2385" y="658"/>
                    </a:lnTo>
                    <a:lnTo>
                      <a:pt x="2389" y="656"/>
                    </a:lnTo>
                    <a:lnTo>
                      <a:pt x="2393" y="651"/>
                    </a:lnTo>
                    <a:lnTo>
                      <a:pt x="2397" y="646"/>
                    </a:lnTo>
                    <a:lnTo>
                      <a:pt x="2401" y="639"/>
                    </a:lnTo>
                    <a:lnTo>
                      <a:pt x="2405" y="636"/>
                    </a:lnTo>
                    <a:lnTo>
                      <a:pt x="2409" y="636"/>
                    </a:lnTo>
                    <a:lnTo>
                      <a:pt x="2412" y="624"/>
                    </a:lnTo>
                    <a:lnTo>
                      <a:pt x="2416" y="619"/>
                    </a:lnTo>
                    <a:lnTo>
                      <a:pt x="2420" y="617"/>
                    </a:lnTo>
                    <a:lnTo>
                      <a:pt x="2424" y="612"/>
                    </a:lnTo>
                    <a:lnTo>
                      <a:pt x="2428" y="602"/>
                    </a:lnTo>
                    <a:lnTo>
                      <a:pt x="2432" y="597"/>
                    </a:lnTo>
                    <a:lnTo>
                      <a:pt x="2436" y="592"/>
                    </a:lnTo>
                    <a:lnTo>
                      <a:pt x="2440" y="590"/>
                    </a:lnTo>
                    <a:lnTo>
                      <a:pt x="2444" y="588"/>
                    </a:lnTo>
                    <a:lnTo>
                      <a:pt x="2448" y="580"/>
                    </a:lnTo>
                    <a:lnTo>
                      <a:pt x="2452" y="575"/>
                    </a:lnTo>
                    <a:lnTo>
                      <a:pt x="2456" y="571"/>
                    </a:lnTo>
                    <a:lnTo>
                      <a:pt x="2460" y="566"/>
                    </a:lnTo>
                    <a:lnTo>
                      <a:pt x="2464" y="568"/>
                    </a:lnTo>
                    <a:lnTo>
                      <a:pt x="2468" y="561"/>
                    </a:lnTo>
                    <a:lnTo>
                      <a:pt x="2472" y="551"/>
                    </a:lnTo>
                    <a:lnTo>
                      <a:pt x="2476" y="546"/>
                    </a:lnTo>
                    <a:lnTo>
                      <a:pt x="2479" y="541"/>
                    </a:lnTo>
                    <a:lnTo>
                      <a:pt x="2483" y="541"/>
                    </a:lnTo>
                    <a:lnTo>
                      <a:pt x="2487" y="532"/>
                    </a:lnTo>
                    <a:lnTo>
                      <a:pt x="2491" y="529"/>
                    </a:lnTo>
                    <a:lnTo>
                      <a:pt x="2495" y="524"/>
                    </a:lnTo>
                    <a:lnTo>
                      <a:pt x="2499" y="524"/>
                    </a:lnTo>
                    <a:lnTo>
                      <a:pt x="2503" y="515"/>
                    </a:lnTo>
                    <a:lnTo>
                      <a:pt x="2507" y="519"/>
                    </a:lnTo>
                    <a:lnTo>
                      <a:pt x="2511" y="512"/>
                    </a:lnTo>
                    <a:lnTo>
                      <a:pt x="2515" y="510"/>
                    </a:lnTo>
                    <a:lnTo>
                      <a:pt x="2519" y="505"/>
                    </a:lnTo>
                    <a:lnTo>
                      <a:pt x="2523" y="497"/>
                    </a:lnTo>
                    <a:lnTo>
                      <a:pt x="2527" y="493"/>
                    </a:lnTo>
                    <a:lnTo>
                      <a:pt x="2531" y="490"/>
                    </a:lnTo>
                    <a:lnTo>
                      <a:pt x="2535" y="485"/>
                    </a:lnTo>
                    <a:lnTo>
                      <a:pt x="2539" y="485"/>
                    </a:lnTo>
                    <a:lnTo>
                      <a:pt x="2543" y="483"/>
                    </a:lnTo>
                    <a:lnTo>
                      <a:pt x="2547" y="478"/>
                    </a:lnTo>
                    <a:lnTo>
                      <a:pt x="2550" y="473"/>
                    </a:lnTo>
                    <a:lnTo>
                      <a:pt x="2554" y="471"/>
                    </a:lnTo>
                    <a:lnTo>
                      <a:pt x="2558" y="463"/>
                    </a:lnTo>
                    <a:lnTo>
                      <a:pt x="2562" y="456"/>
                    </a:lnTo>
                    <a:lnTo>
                      <a:pt x="2566" y="451"/>
                    </a:lnTo>
                    <a:lnTo>
                      <a:pt x="2570" y="451"/>
                    </a:lnTo>
                    <a:lnTo>
                      <a:pt x="2574" y="454"/>
                    </a:lnTo>
                    <a:lnTo>
                      <a:pt x="2578" y="441"/>
                    </a:lnTo>
                    <a:lnTo>
                      <a:pt x="2582" y="444"/>
                    </a:lnTo>
                    <a:lnTo>
                      <a:pt x="2586" y="434"/>
                    </a:lnTo>
                    <a:lnTo>
                      <a:pt x="2590" y="434"/>
                    </a:lnTo>
                    <a:lnTo>
                      <a:pt x="2594" y="429"/>
                    </a:lnTo>
                    <a:lnTo>
                      <a:pt x="2598" y="427"/>
                    </a:lnTo>
                    <a:lnTo>
                      <a:pt x="2602" y="422"/>
                    </a:lnTo>
                    <a:lnTo>
                      <a:pt x="2606" y="419"/>
                    </a:lnTo>
                    <a:lnTo>
                      <a:pt x="2610" y="415"/>
                    </a:lnTo>
                    <a:lnTo>
                      <a:pt x="2614" y="407"/>
                    </a:lnTo>
                    <a:lnTo>
                      <a:pt x="2617" y="412"/>
                    </a:lnTo>
                    <a:lnTo>
                      <a:pt x="2621" y="402"/>
                    </a:lnTo>
                    <a:lnTo>
                      <a:pt x="2625" y="398"/>
                    </a:lnTo>
                    <a:lnTo>
                      <a:pt x="2629" y="400"/>
                    </a:lnTo>
                    <a:lnTo>
                      <a:pt x="2633" y="385"/>
                    </a:lnTo>
                    <a:lnTo>
                      <a:pt x="2637" y="393"/>
                    </a:lnTo>
                    <a:lnTo>
                      <a:pt x="2641" y="381"/>
                    </a:lnTo>
                    <a:lnTo>
                      <a:pt x="2645" y="376"/>
                    </a:lnTo>
                    <a:lnTo>
                      <a:pt x="2649" y="383"/>
                    </a:lnTo>
                    <a:lnTo>
                      <a:pt x="2653" y="371"/>
                    </a:lnTo>
                    <a:lnTo>
                      <a:pt x="2657" y="373"/>
                    </a:lnTo>
                    <a:lnTo>
                      <a:pt x="2661" y="363"/>
                    </a:lnTo>
                    <a:lnTo>
                      <a:pt x="2665" y="359"/>
                    </a:lnTo>
                    <a:lnTo>
                      <a:pt x="2669" y="359"/>
                    </a:lnTo>
                    <a:lnTo>
                      <a:pt x="2673" y="366"/>
                    </a:lnTo>
                    <a:lnTo>
                      <a:pt x="2677" y="351"/>
                    </a:lnTo>
                    <a:lnTo>
                      <a:pt x="2681" y="356"/>
                    </a:lnTo>
                    <a:lnTo>
                      <a:pt x="2684" y="344"/>
                    </a:lnTo>
                    <a:lnTo>
                      <a:pt x="2688" y="344"/>
                    </a:lnTo>
                    <a:lnTo>
                      <a:pt x="2692" y="339"/>
                    </a:lnTo>
                    <a:lnTo>
                      <a:pt x="2696" y="329"/>
                    </a:lnTo>
                    <a:lnTo>
                      <a:pt x="2700" y="329"/>
                    </a:lnTo>
                    <a:lnTo>
                      <a:pt x="2704" y="327"/>
                    </a:lnTo>
                    <a:lnTo>
                      <a:pt x="2708" y="324"/>
                    </a:lnTo>
                    <a:lnTo>
                      <a:pt x="2712" y="320"/>
                    </a:lnTo>
                    <a:lnTo>
                      <a:pt x="2716" y="327"/>
                    </a:lnTo>
                    <a:lnTo>
                      <a:pt x="2720" y="320"/>
                    </a:lnTo>
                    <a:lnTo>
                      <a:pt x="2724" y="315"/>
                    </a:lnTo>
                    <a:lnTo>
                      <a:pt x="2728" y="312"/>
                    </a:lnTo>
                    <a:lnTo>
                      <a:pt x="2732" y="298"/>
                    </a:lnTo>
                    <a:lnTo>
                      <a:pt x="2736" y="295"/>
                    </a:lnTo>
                    <a:lnTo>
                      <a:pt x="2740" y="300"/>
                    </a:lnTo>
                    <a:lnTo>
                      <a:pt x="2744" y="298"/>
                    </a:lnTo>
                    <a:lnTo>
                      <a:pt x="2748" y="295"/>
                    </a:lnTo>
                    <a:lnTo>
                      <a:pt x="2752" y="293"/>
                    </a:lnTo>
                    <a:lnTo>
                      <a:pt x="2755" y="285"/>
                    </a:lnTo>
                    <a:lnTo>
                      <a:pt x="2759" y="288"/>
                    </a:lnTo>
                    <a:lnTo>
                      <a:pt x="2763" y="283"/>
                    </a:lnTo>
                    <a:lnTo>
                      <a:pt x="2767" y="281"/>
                    </a:lnTo>
                    <a:lnTo>
                      <a:pt x="2771" y="271"/>
                    </a:lnTo>
                    <a:lnTo>
                      <a:pt x="2775" y="276"/>
                    </a:lnTo>
                    <a:lnTo>
                      <a:pt x="2779" y="273"/>
                    </a:lnTo>
                    <a:lnTo>
                      <a:pt x="2783" y="271"/>
                    </a:lnTo>
                    <a:lnTo>
                      <a:pt x="2787" y="266"/>
                    </a:lnTo>
                    <a:lnTo>
                      <a:pt x="2791" y="264"/>
                    </a:lnTo>
                    <a:lnTo>
                      <a:pt x="2795" y="256"/>
                    </a:lnTo>
                    <a:lnTo>
                      <a:pt x="2799" y="254"/>
                    </a:lnTo>
                    <a:lnTo>
                      <a:pt x="2803" y="251"/>
                    </a:lnTo>
                    <a:lnTo>
                      <a:pt x="2807" y="251"/>
                    </a:lnTo>
                    <a:lnTo>
                      <a:pt x="2811" y="249"/>
                    </a:lnTo>
                    <a:lnTo>
                      <a:pt x="2815" y="247"/>
                    </a:lnTo>
                    <a:lnTo>
                      <a:pt x="2819" y="249"/>
                    </a:lnTo>
                    <a:lnTo>
                      <a:pt x="2822" y="234"/>
                    </a:lnTo>
                    <a:lnTo>
                      <a:pt x="2826" y="234"/>
                    </a:lnTo>
                    <a:lnTo>
                      <a:pt x="2830" y="232"/>
                    </a:lnTo>
                    <a:lnTo>
                      <a:pt x="2834" y="234"/>
                    </a:lnTo>
                    <a:lnTo>
                      <a:pt x="2838" y="234"/>
                    </a:lnTo>
                    <a:lnTo>
                      <a:pt x="2842" y="229"/>
                    </a:lnTo>
                    <a:lnTo>
                      <a:pt x="2846" y="222"/>
                    </a:lnTo>
                    <a:lnTo>
                      <a:pt x="2850" y="222"/>
                    </a:lnTo>
                    <a:lnTo>
                      <a:pt x="2854" y="225"/>
                    </a:lnTo>
                    <a:lnTo>
                      <a:pt x="2858" y="217"/>
                    </a:lnTo>
                    <a:lnTo>
                      <a:pt x="2862" y="217"/>
                    </a:lnTo>
                    <a:lnTo>
                      <a:pt x="2866" y="205"/>
                    </a:lnTo>
                    <a:lnTo>
                      <a:pt x="2870" y="205"/>
                    </a:lnTo>
                    <a:lnTo>
                      <a:pt x="2874" y="203"/>
                    </a:lnTo>
                    <a:lnTo>
                      <a:pt x="2878" y="203"/>
                    </a:lnTo>
                    <a:lnTo>
                      <a:pt x="2882" y="205"/>
                    </a:lnTo>
                    <a:lnTo>
                      <a:pt x="2886" y="193"/>
                    </a:lnTo>
                    <a:lnTo>
                      <a:pt x="2890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5" name="Line 4917"/>
              <p:cNvSpPr>
                <a:spLocks noChangeShapeType="1"/>
              </p:cNvSpPr>
              <p:nvPr/>
            </p:nvSpPr>
            <p:spPr bwMode="auto">
              <a:xfrm flipV="1"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6" name="Line 4918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7" name="Line 4919"/>
              <p:cNvSpPr>
                <a:spLocks noChangeShapeType="1"/>
              </p:cNvSpPr>
              <p:nvPr/>
            </p:nvSpPr>
            <p:spPr bwMode="auto">
              <a:xfrm flipV="1">
                <a:off x="309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8" name="Line 4920"/>
              <p:cNvSpPr>
                <a:spLocks noChangeShapeType="1"/>
              </p:cNvSpPr>
              <p:nvPr/>
            </p:nvSpPr>
            <p:spPr bwMode="auto">
              <a:xfrm flipV="1">
                <a:off x="3100" y="2015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69" name="Line 4921"/>
              <p:cNvSpPr>
                <a:spLocks noChangeShapeType="1"/>
              </p:cNvSpPr>
              <p:nvPr/>
            </p:nvSpPr>
            <p:spPr bwMode="auto">
              <a:xfrm>
                <a:off x="310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0" name="Line 4922"/>
              <p:cNvSpPr>
                <a:spLocks noChangeShapeType="1"/>
              </p:cNvSpPr>
              <p:nvPr/>
            </p:nvSpPr>
            <p:spPr bwMode="auto">
              <a:xfrm flipV="1">
                <a:off x="31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1" name="Line 4923"/>
              <p:cNvSpPr>
                <a:spLocks noChangeShapeType="1"/>
              </p:cNvSpPr>
              <p:nvPr/>
            </p:nvSpPr>
            <p:spPr bwMode="auto">
              <a:xfrm>
                <a:off x="310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2" name="Line 4924"/>
              <p:cNvSpPr>
                <a:spLocks noChangeShapeType="1"/>
              </p:cNvSpPr>
              <p:nvPr/>
            </p:nvSpPr>
            <p:spPr bwMode="auto">
              <a:xfrm flipV="1">
                <a:off x="3110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3" name="Freeform 4925"/>
              <p:cNvSpPr>
                <a:spLocks/>
              </p:cNvSpPr>
              <p:nvPr/>
            </p:nvSpPr>
            <p:spPr bwMode="auto">
              <a:xfrm flipV="1">
                <a:off x="3112" y="909"/>
                <a:ext cx="1701" cy="1107"/>
              </a:xfrm>
              <a:custGeom>
                <a:avLst/>
                <a:gdLst/>
                <a:ahLst/>
                <a:cxnLst>
                  <a:cxn ang="0">
                    <a:pos x="43" y="10"/>
                  </a:cxn>
                  <a:cxn ang="0">
                    <a:pos x="90" y="26"/>
                  </a:cxn>
                  <a:cxn ang="0">
                    <a:pos x="138" y="54"/>
                  </a:cxn>
                  <a:cxn ang="0">
                    <a:pos x="185" y="81"/>
                  </a:cxn>
                  <a:cxn ang="0">
                    <a:pos x="232" y="123"/>
                  </a:cxn>
                  <a:cxn ang="0">
                    <a:pos x="280" y="176"/>
                  </a:cxn>
                  <a:cxn ang="0">
                    <a:pos x="327" y="237"/>
                  </a:cxn>
                  <a:cxn ang="0">
                    <a:pos x="374" y="311"/>
                  </a:cxn>
                  <a:cxn ang="0">
                    <a:pos x="421" y="380"/>
                  </a:cxn>
                  <a:cxn ang="0">
                    <a:pos x="469" y="468"/>
                  </a:cxn>
                  <a:cxn ang="0">
                    <a:pos x="516" y="561"/>
                  </a:cxn>
                  <a:cxn ang="0">
                    <a:pos x="563" y="663"/>
                  </a:cxn>
                  <a:cxn ang="0">
                    <a:pos x="611" y="774"/>
                  </a:cxn>
                  <a:cxn ang="0">
                    <a:pos x="658" y="876"/>
                  </a:cxn>
                  <a:cxn ang="0">
                    <a:pos x="705" y="985"/>
                  </a:cxn>
                  <a:cxn ang="0">
                    <a:pos x="753" y="1092"/>
                  </a:cxn>
                  <a:cxn ang="0">
                    <a:pos x="800" y="1197"/>
                  </a:cxn>
                  <a:cxn ang="0">
                    <a:pos x="847" y="1303"/>
                  </a:cxn>
                  <a:cxn ang="0">
                    <a:pos x="895" y="1401"/>
                  </a:cxn>
                  <a:cxn ang="0">
                    <a:pos x="942" y="1496"/>
                  </a:cxn>
                  <a:cxn ang="0">
                    <a:pos x="989" y="1579"/>
                  </a:cxn>
                  <a:cxn ang="0">
                    <a:pos x="1036" y="1655"/>
                  </a:cxn>
                  <a:cxn ang="0">
                    <a:pos x="1084" y="1718"/>
                  </a:cxn>
                  <a:cxn ang="0">
                    <a:pos x="1131" y="1779"/>
                  </a:cxn>
                  <a:cxn ang="0">
                    <a:pos x="1178" y="1830"/>
                  </a:cxn>
                  <a:cxn ang="0">
                    <a:pos x="1226" y="1867"/>
                  </a:cxn>
                  <a:cxn ang="0">
                    <a:pos x="1273" y="1894"/>
                  </a:cxn>
                  <a:cxn ang="0">
                    <a:pos x="1320" y="1913"/>
                  </a:cxn>
                  <a:cxn ang="0">
                    <a:pos x="1368" y="1918"/>
                  </a:cxn>
                  <a:cxn ang="0">
                    <a:pos x="1415" y="1918"/>
                  </a:cxn>
                  <a:cxn ang="0">
                    <a:pos x="1462" y="1906"/>
                  </a:cxn>
                  <a:cxn ang="0">
                    <a:pos x="1510" y="1885"/>
                  </a:cxn>
                  <a:cxn ang="0">
                    <a:pos x="1557" y="1859"/>
                  </a:cxn>
                  <a:cxn ang="0">
                    <a:pos x="1604" y="1818"/>
                  </a:cxn>
                  <a:cxn ang="0">
                    <a:pos x="1651" y="1774"/>
                  </a:cxn>
                  <a:cxn ang="0">
                    <a:pos x="1699" y="1723"/>
                  </a:cxn>
                  <a:cxn ang="0">
                    <a:pos x="1746" y="1670"/>
                  </a:cxn>
                  <a:cxn ang="0">
                    <a:pos x="1793" y="1611"/>
                  </a:cxn>
                  <a:cxn ang="0">
                    <a:pos x="1841" y="1549"/>
                  </a:cxn>
                  <a:cxn ang="0">
                    <a:pos x="1888" y="1477"/>
                  </a:cxn>
                  <a:cxn ang="0">
                    <a:pos x="1935" y="1412"/>
                  </a:cxn>
                  <a:cxn ang="0">
                    <a:pos x="1983" y="1340"/>
                  </a:cxn>
                  <a:cxn ang="0">
                    <a:pos x="2030" y="1261"/>
                  </a:cxn>
                  <a:cxn ang="0">
                    <a:pos x="2077" y="1196"/>
                  </a:cxn>
                  <a:cxn ang="0">
                    <a:pos x="2125" y="1122"/>
                  </a:cxn>
                  <a:cxn ang="0">
                    <a:pos x="2172" y="1053"/>
                  </a:cxn>
                  <a:cxn ang="0">
                    <a:pos x="2219" y="985"/>
                  </a:cxn>
                  <a:cxn ang="0">
                    <a:pos x="2267" y="911"/>
                  </a:cxn>
                  <a:cxn ang="0">
                    <a:pos x="2314" y="844"/>
                  </a:cxn>
                  <a:cxn ang="0">
                    <a:pos x="2361" y="781"/>
                  </a:cxn>
                  <a:cxn ang="0">
                    <a:pos x="2408" y="714"/>
                  </a:cxn>
                  <a:cxn ang="0">
                    <a:pos x="2456" y="652"/>
                  </a:cxn>
                  <a:cxn ang="0">
                    <a:pos x="2503" y="603"/>
                  </a:cxn>
                  <a:cxn ang="0">
                    <a:pos x="2550" y="549"/>
                  </a:cxn>
                  <a:cxn ang="0">
                    <a:pos x="2598" y="496"/>
                  </a:cxn>
                  <a:cxn ang="0">
                    <a:pos x="2645" y="447"/>
                  </a:cxn>
                  <a:cxn ang="0">
                    <a:pos x="2692" y="401"/>
                  </a:cxn>
                  <a:cxn ang="0">
                    <a:pos x="2740" y="362"/>
                  </a:cxn>
                  <a:cxn ang="0">
                    <a:pos x="2787" y="325"/>
                  </a:cxn>
                  <a:cxn ang="0">
                    <a:pos x="2834" y="287"/>
                  </a:cxn>
                  <a:cxn ang="0">
                    <a:pos x="2882" y="253"/>
                  </a:cxn>
                  <a:cxn ang="0">
                    <a:pos x="2929" y="221"/>
                  </a:cxn>
                </a:cxnLst>
                <a:rect l="0" t="0" r="r" b="b"/>
                <a:pathLst>
                  <a:path w="2953" h="1922">
                    <a:moveTo>
                      <a:pt x="0" y="5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5" y="3"/>
                    </a:lnTo>
                    <a:lnTo>
                      <a:pt x="19" y="0"/>
                    </a:lnTo>
                    <a:lnTo>
                      <a:pt x="23" y="5"/>
                    </a:lnTo>
                    <a:lnTo>
                      <a:pt x="27" y="7"/>
                    </a:lnTo>
                    <a:lnTo>
                      <a:pt x="31" y="9"/>
                    </a:lnTo>
                    <a:lnTo>
                      <a:pt x="35" y="3"/>
                    </a:lnTo>
                    <a:lnTo>
                      <a:pt x="39" y="14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1" y="9"/>
                    </a:lnTo>
                    <a:lnTo>
                      <a:pt x="55" y="16"/>
                    </a:lnTo>
                    <a:lnTo>
                      <a:pt x="59" y="16"/>
                    </a:lnTo>
                    <a:lnTo>
                      <a:pt x="63" y="14"/>
                    </a:lnTo>
                    <a:lnTo>
                      <a:pt x="67" y="17"/>
                    </a:lnTo>
                    <a:lnTo>
                      <a:pt x="71" y="21"/>
                    </a:lnTo>
                    <a:lnTo>
                      <a:pt x="75" y="21"/>
                    </a:lnTo>
                    <a:lnTo>
                      <a:pt x="78" y="23"/>
                    </a:lnTo>
                    <a:lnTo>
                      <a:pt x="82" y="21"/>
                    </a:lnTo>
                    <a:lnTo>
                      <a:pt x="86" y="26"/>
                    </a:lnTo>
                    <a:lnTo>
                      <a:pt x="90" y="26"/>
                    </a:lnTo>
                    <a:lnTo>
                      <a:pt x="94" y="25"/>
                    </a:lnTo>
                    <a:lnTo>
                      <a:pt x="98" y="30"/>
                    </a:lnTo>
                    <a:lnTo>
                      <a:pt x="102" y="37"/>
                    </a:lnTo>
                    <a:lnTo>
                      <a:pt x="106" y="33"/>
                    </a:lnTo>
                    <a:lnTo>
                      <a:pt x="110" y="40"/>
                    </a:lnTo>
                    <a:lnTo>
                      <a:pt x="114" y="44"/>
                    </a:lnTo>
                    <a:lnTo>
                      <a:pt x="118" y="39"/>
                    </a:lnTo>
                    <a:lnTo>
                      <a:pt x="122" y="42"/>
                    </a:lnTo>
                    <a:lnTo>
                      <a:pt x="126" y="49"/>
                    </a:lnTo>
                    <a:lnTo>
                      <a:pt x="130" y="49"/>
                    </a:lnTo>
                    <a:lnTo>
                      <a:pt x="134" y="51"/>
                    </a:lnTo>
                    <a:lnTo>
                      <a:pt x="138" y="54"/>
                    </a:lnTo>
                    <a:lnTo>
                      <a:pt x="142" y="54"/>
                    </a:lnTo>
                    <a:lnTo>
                      <a:pt x="145" y="54"/>
                    </a:lnTo>
                    <a:lnTo>
                      <a:pt x="149" y="61"/>
                    </a:lnTo>
                    <a:lnTo>
                      <a:pt x="153" y="60"/>
                    </a:lnTo>
                    <a:lnTo>
                      <a:pt x="157" y="63"/>
                    </a:lnTo>
                    <a:lnTo>
                      <a:pt x="161" y="68"/>
                    </a:lnTo>
                    <a:lnTo>
                      <a:pt x="165" y="68"/>
                    </a:lnTo>
                    <a:lnTo>
                      <a:pt x="169" y="72"/>
                    </a:lnTo>
                    <a:lnTo>
                      <a:pt x="173" y="77"/>
                    </a:lnTo>
                    <a:lnTo>
                      <a:pt x="177" y="77"/>
                    </a:lnTo>
                    <a:lnTo>
                      <a:pt x="181" y="77"/>
                    </a:lnTo>
                    <a:lnTo>
                      <a:pt x="185" y="81"/>
                    </a:lnTo>
                    <a:lnTo>
                      <a:pt x="189" y="91"/>
                    </a:lnTo>
                    <a:lnTo>
                      <a:pt x="193" y="95"/>
                    </a:lnTo>
                    <a:lnTo>
                      <a:pt x="197" y="91"/>
                    </a:lnTo>
                    <a:lnTo>
                      <a:pt x="201" y="97"/>
                    </a:lnTo>
                    <a:lnTo>
                      <a:pt x="205" y="100"/>
                    </a:lnTo>
                    <a:lnTo>
                      <a:pt x="209" y="100"/>
                    </a:lnTo>
                    <a:lnTo>
                      <a:pt x="213" y="105"/>
                    </a:lnTo>
                    <a:lnTo>
                      <a:pt x="216" y="107"/>
                    </a:lnTo>
                    <a:lnTo>
                      <a:pt x="220" y="112"/>
                    </a:lnTo>
                    <a:lnTo>
                      <a:pt x="224" y="119"/>
                    </a:lnTo>
                    <a:lnTo>
                      <a:pt x="228" y="121"/>
                    </a:lnTo>
                    <a:lnTo>
                      <a:pt x="232" y="123"/>
                    </a:lnTo>
                    <a:lnTo>
                      <a:pt x="236" y="125"/>
                    </a:lnTo>
                    <a:lnTo>
                      <a:pt x="240" y="135"/>
                    </a:lnTo>
                    <a:lnTo>
                      <a:pt x="244" y="134"/>
                    </a:lnTo>
                    <a:lnTo>
                      <a:pt x="248" y="141"/>
                    </a:lnTo>
                    <a:lnTo>
                      <a:pt x="252" y="149"/>
                    </a:lnTo>
                    <a:lnTo>
                      <a:pt x="256" y="146"/>
                    </a:lnTo>
                    <a:lnTo>
                      <a:pt x="260" y="151"/>
                    </a:lnTo>
                    <a:lnTo>
                      <a:pt x="264" y="158"/>
                    </a:lnTo>
                    <a:lnTo>
                      <a:pt x="268" y="163"/>
                    </a:lnTo>
                    <a:lnTo>
                      <a:pt x="272" y="167"/>
                    </a:lnTo>
                    <a:lnTo>
                      <a:pt x="276" y="176"/>
                    </a:lnTo>
                    <a:lnTo>
                      <a:pt x="280" y="176"/>
                    </a:lnTo>
                    <a:lnTo>
                      <a:pt x="283" y="183"/>
                    </a:lnTo>
                    <a:lnTo>
                      <a:pt x="287" y="185"/>
                    </a:lnTo>
                    <a:lnTo>
                      <a:pt x="291" y="190"/>
                    </a:lnTo>
                    <a:lnTo>
                      <a:pt x="295" y="197"/>
                    </a:lnTo>
                    <a:lnTo>
                      <a:pt x="299" y="197"/>
                    </a:lnTo>
                    <a:lnTo>
                      <a:pt x="303" y="206"/>
                    </a:lnTo>
                    <a:lnTo>
                      <a:pt x="307" y="216"/>
                    </a:lnTo>
                    <a:lnTo>
                      <a:pt x="311" y="220"/>
                    </a:lnTo>
                    <a:lnTo>
                      <a:pt x="315" y="223"/>
                    </a:lnTo>
                    <a:lnTo>
                      <a:pt x="319" y="225"/>
                    </a:lnTo>
                    <a:lnTo>
                      <a:pt x="323" y="228"/>
                    </a:lnTo>
                    <a:lnTo>
                      <a:pt x="327" y="237"/>
                    </a:lnTo>
                    <a:lnTo>
                      <a:pt x="331" y="241"/>
                    </a:lnTo>
                    <a:lnTo>
                      <a:pt x="335" y="250"/>
                    </a:lnTo>
                    <a:lnTo>
                      <a:pt x="339" y="255"/>
                    </a:lnTo>
                    <a:lnTo>
                      <a:pt x="343" y="264"/>
                    </a:lnTo>
                    <a:lnTo>
                      <a:pt x="347" y="264"/>
                    </a:lnTo>
                    <a:lnTo>
                      <a:pt x="350" y="271"/>
                    </a:lnTo>
                    <a:lnTo>
                      <a:pt x="354" y="274"/>
                    </a:lnTo>
                    <a:lnTo>
                      <a:pt x="358" y="281"/>
                    </a:lnTo>
                    <a:lnTo>
                      <a:pt x="362" y="288"/>
                    </a:lnTo>
                    <a:lnTo>
                      <a:pt x="366" y="295"/>
                    </a:lnTo>
                    <a:lnTo>
                      <a:pt x="370" y="299"/>
                    </a:lnTo>
                    <a:lnTo>
                      <a:pt x="374" y="311"/>
                    </a:lnTo>
                    <a:lnTo>
                      <a:pt x="378" y="316"/>
                    </a:lnTo>
                    <a:lnTo>
                      <a:pt x="382" y="323"/>
                    </a:lnTo>
                    <a:lnTo>
                      <a:pt x="386" y="329"/>
                    </a:lnTo>
                    <a:lnTo>
                      <a:pt x="390" y="334"/>
                    </a:lnTo>
                    <a:lnTo>
                      <a:pt x="394" y="338"/>
                    </a:lnTo>
                    <a:lnTo>
                      <a:pt x="398" y="346"/>
                    </a:lnTo>
                    <a:lnTo>
                      <a:pt x="402" y="350"/>
                    </a:lnTo>
                    <a:lnTo>
                      <a:pt x="406" y="357"/>
                    </a:lnTo>
                    <a:lnTo>
                      <a:pt x="410" y="362"/>
                    </a:lnTo>
                    <a:lnTo>
                      <a:pt x="414" y="373"/>
                    </a:lnTo>
                    <a:lnTo>
                      <a:pt x="418" y="376"/>
                    </a:lnTo>
                    <a:lnTo>
                      <a:pt x="421" y="380"/>
                    </a:lnTo>
                    <a:lnTo>
                      <a:pt x="425" y="394"/>
                    </a:lnTo>
                    <a:lnTo>
                      <a:pt x="429" y="399"/>
                    </a:lnTo>
                    <a:lnTo>
                      <a:pt x="433" y="406"/>
                    </a:lnTo>
                    <a:lnTo>
                      <a:pt x="437" y="413"/>
                    </a:lnTo>
                    <a:lnTo>
                      <a:pt x="441" y="418"/>
                    </a:lnTo>
                    <a:lnTo>
                      <a:pt x="445" y="429"/>
                    </a:lnTo>
                    <a:lnTo>
                      <a:pt x="449" y="436"/>
                    </a:lnTo>
                    <a:lnTo>
                      <a:pt x="453" y="443"/>
                    </a:lnTo>
                    <a:lnTo>
                      <a:pt x="457" y="450"/>
                    </a:lnTo>
                    <a:lnTo>
                      <a:pt x="461" y="459"/>
                    </a:lnTo>
                    <a:lnTo>
                      <a:pt x="465" y="462"/>
                    </a:lnTo>
                    <a:lnTo>
                      <a:pt x="469" y="468"/>
                    </a:lnTo>
                    <a:lnTo>
                      <a:pt x="473" y="483"/>
                    </a:lnTo>
                    <a:lnTo>
                      <a:pt x="477" y="485"/>
                    </a:lnTo>
                    <a:lnTo>
                      <a:pt x="481" y="494"/>
                    </a:lnTo>
                    <a:lnTo>
                      <a:pt x="485" y="505"/>
                    </a:lnTo>
                    <a:lnTo>
                      <a:pt x="488" y="508"/>
                    </a:lnTo>
                    <a:lnTo>
                      <a:pt x="492" y="517"/>
                    </a:lnTo>
                    <a:lnTo>
                      <a:pt x="496" y="522"/>
                    </a:lnTo>
                    <a:lnTo>
                      <a:pt x="500" y="536"/>
                    </a:lnTo>
                    <a:lnTo>
                      <a:pt x="504" y="543"/>
                    </a:lnTo>
                    <a:lnTo>
                      <a:pt x="508" y="550"/>
                    </a:lnTo>
                    <a:lnTo>
                      <a:pt x="512" y="561"/>
                    </a:lnTo>
                    <a:lnTo>
                      <a:pt x="516" y="561"/>
                    </a:lnTo>
                    <a:lnTo>
                      <a:pt x="520" y="571"/>
                    </a:lnTo>
                    <a:lnTo>
                      <a:pt x="524" y="578"/>
                    </a:lnTo>
                    <a:lnTo>
                      <a:pt x="528" y="587"/>
                    </a:lnTo>
                    <a:lnTo>
                      <a:pt x="532" y="600"/>
                    </a:lnTo>
                    <a:lnTo>
                      <a:pt x="536" y="607"/>
                    </a:lnTo>
                    <a:lnTo>
                      <a:pt x="540" y="617"/>
                    </a:lnTo>
                    <a:lnTo>
                      <a:pt x="544" y="619"/>
                    </a:lnTo>
                    <a:lnTo>
                      <a:pt x="548" y="633"/>
                    </a:lnTo>
                    <a:lnTo>
                      <a:pt x="552" y="635"/>
                    </a:lnTo>
                    <a:lnTo>
                      <a:pt x="556" y="649"/>
                    </a:lnTo>
                    <a:lnTo>
                      <a:pt x="559" y="659"/>
                    </a:lnTo>
                    <a:lnTo>
                      <a:pt x="563" y="663"/>
                    </a:lnTo>
                    <a:lnTo>
                      <a:pt x="567" y="675"/>
                    </a:lnTo>
                    <a:lnTo>
                      <a:pt x="571" y="686"/>
                    </a:lnTo>
                    <a:lnTo>
                      <a:pt x="575" y="687"/>
                    </a:lnTo>
                    <a:lnTo>
                      <a:pt x="579" y="702"/>
                    </a:lnTo>
                    <a:lnTo>
                      <a:pt x="583" y="705"/>
                    </a:lnTo>
                    <a:lnTo>
                      <a:pt x="587" y="719"/>
                    </a:lnTo>
                    <a:lnTo>
                      <a:pt x="591" y="731"/>
                    </a:lnTo>
                    <a:lnTo>
                      <a:pt x="595" y="738"/>
                    </a:lnTo>
                    <a:lnTo>
                      <a:pt x="599" y="745"/>
                    </a:lnTo>
                    <a:lnTo>
                      <a:pt x="603" y="754"/>
                    </a:lnTo>
                    <a:lnTo>
                      <a:pt x="607" y="763"/>
                    </a:lnTo>
                    <a:lnTo>
                      <a:pt x="611" y="774"/>
                    </a:lnTo>
                    <a:lnTo>
                      <a:pt x="615" y="779"/>
                    </a:lnTo>
                    <a:lnTo>
                      <a:pt x="619" y="786"/>
                    </a:lnTo>
                    <a:lnTo>
                      <a:pt x="623" y="796"/>
                    </a:lnTo>
                    <a:lnTo>
                      <a:pt x="626" y="811"/>
                    </a:lnTo>
                    <a:lnTo>
                      <a:pt x="630" y="821"/>
                    </a:lnTo>
                    <a:lnTo>
                      <a:pt x="634" y="823"/>
                    </a:lnTo>
                    <a:lnTo>
                      <a:pt x="638" y="835"/>
                    </a:lnTo>
                    <a:lnTo>
                      <a:pt x="642" y="842"/>
                    </a:lnTo>
                    <a:lnTo>
                      <a:pt x="646" y="855"/>
                    </a:lnTo>
                    <a:lnTo>
                      <a:pt x="650" y="863"/>
                    </a:lnTo>
                    <a:lnTo>
                      <a:pt x="654" y="870"/>
                    </a:lnTo>
                    <a:lnTo>
                      <a:pt x="658" y="876"/>
                    </a:lnTo>
                    <a:lnTo>
                      <a:pt x="662" y="886"/>
                    </a:lnTo>
                    <a:lnTo>
                      <a:pt x="666" y="897"/>
                    </a:lnTo>
                    <a:lnTo>
                      <a:pt x="670" y="900"/>
                    </a:lnTo>
                    <a:lnTo>
                      <a:pt x="674" y="909"/>
                    </a:lnTo>
                    <a:lnTo>
                      <a:pt x="678" y="923"/>
                    </a:lnTo>
                    <a:lnTo>
                      <a:pt x="682" y="930"/>
                    </a:lnTo>
                    <a:lnTo>
                      <a:pt x="686" y="941"/>
                    </a:lnTo>
                    <a:lnTo>
                      <a:pt x="690" y="944"/>
                    </a:lnTo>
                    <a:lnTo>
                      <a:pt x="693" y="962"/>
                    </a:lnTo>
                    <a:lnTo>
                      <a:pt x="697" y="962"/>
                    </a:lnTo>
                    <a:lnTo>
                      <a:pt x="701" y="974"/>
                    </a:lnTo>
                    <a:lnTo>
                      <a:pt x="705" y="985"/>
                    </a:lnTo>
                    <a:lnTo>
                      <a:pt x="709" y="995"/>
                    </a:lnTo>
                    <a:lnTo>
                      <a:pt x="713" y="1002"/>
                    </a:lnTo>
                    <a:lnTo>
                      <a:pt x="717" y="1011"/>
                    </a:lnTo>
                    <a:lnTo>
                      <a:pt x="721" y="1023"/>
                    </a:lnTo>
                    <a:lnTo>
                      <a:pt x="725" y="1030"/>
                    </a:lnTo>
                    <a:lnTo>
                      <a:pt x="729" y="1036"/>
                    </a:lnTo>
                    <a:lnTo>
                      <a:pt x="733" y="1048"/>
                    </a:lnTo>
                    <a:lnTo>
                      <a:pt x="737" y="1055"/>
                    </a:lnTo>
                    <a:lnTo>
                      <a:pt x="741" y="1062"/>
                    </a:lnTo>
                    <a:lnTo>
                      <a:pt x="745" y="1074"/>
                    </a:lnTo>
                    <a:lnTo>
                      <a:pt x="749" y="1087"/>
                    </a:lnTo>
                    <a:lnTo>
                      <a:pt x="753" y="1092"/>
                    </a:lnTo>
                    <a:lnTo>
                      <a:pt x="757" y="1104"/>
                    </a:lnTo>
                    <a:lnTo>
                      <a:pt x="761" y="1111"/>
                    </a:lnTo>
                    <a:lnTo>
                      <a:pt x="764" y="1117"/>
                    </a:lnTo>
                    <a:lnTo>
                      <a:pt x="768" y="1127"/>
                    </a:lnTo>
                    <a:lnTo>
                      <a:pt x="772" y="1139"/>
                    </a:lnTo>
                    <a:lnTo>
                      <a:pt x="776" y="1146"/>
                    </a:lnTo>
                    <a:lnTo>
                      <a:pt x="780" y="1150"/>
                    </a:lnTo>
                    <a:lnTo>
                      <a:pt x="784" y="1162"/>
                    </a:lnTo>
                    <a:lnTo>
                      <a:pt x="788" y="1176"/>
                    </a:lnTo>
                    <a:lnTo>
                      <a:pt x="792" y="1182"/>
                    </a:lnTo>
                    <a:lnTo>
                      <a:pt x="796" y="1194"/>
                    </a:lnTo>
                    <a:lnTo>
                      <a:pt x="800" y="1197"/>
                    </a:lnTo>
                    <a:lnTo>
                      <a:pt x="804" y="1212"/>
                    </a:lnTo>
                    <a:lnTo>
                      <a:pt x="808" y="1217"/>
                    </a:lnTo>
                    <a:lnTo>
                      <a:pt x="812" y="1222"/>
                    </a:lnTo>
                    <a:lnTo>
                      <a:pt x="816" y="1233"/>
                    </a:lnTo>
                    <a:lnTo>
                      <a:pt x="820" y="1238"/>
                    </a:lnTo>
                    <a:lnTo>
                      <a:pt x="824" y="1252"/>
                    </a:lnTo>
                    <a:lnTo>
                      <a:pt x="828" y="1259"/>
                    </a:lnTo>
                    <a:lnTo>
                      <a:pt x="831" y="1266"/>
                    </a:lnTo>
                    <a:lnTo>
                      <a:pt x="835" y="1271"/>
                    </a:lnTo>
                    <a:lnTo>
                      <a:pt x="839" y="1284"/>
                    </a:lnTo>
                    <a:lnTo>
                      <a:pt x="843" y="1292"/>
                    </a:lnTo>
                    <a:lnTo>
                      <a:pt x="847" y="1303"/>
                    </a:lnTo>
                    <a:lnTo>
                      <a:pt x="851" y="1308"/>
                    </a:lnTo>
                    <a:lnTo>
                      <a:pt x="855" y="1313"/>
                    </a:lnTo>
                    <a:lnTo>
                      <a:pt x="859" y="1322"/>
                    </a:lnTo>
                    <a:lnTo>
                      <a:pt x="863" y="1333"/>
                    </a:lnTo>
                    <a:lnTo>
                      <a:pt x="867" y="1342"/>
                    </a:lnTo>
                    <a:lnTo>
                      <a:pt x="871" y="1356"/>
                    </a:lnTo>
                    <a:lnTo>
                      <a:pt x="875" y="1361"/>
                    </a:lnTo>
                    <a:lnTo>
                      <a:pt x="879" y="1368"/>
                    </a:lnTo>
                    <a:lnTo>
                      <a:pt x="883" y="1375"/>
                    </a:lnTo>
                    <a:lnTo>
                      <a:pt x="887" y="1384"/>
                    </a:lnTo>
                    <a:lnTo>
                      <a:pt x="891" y="1391"/>
                    </a:lnTo>
                    <a:lnTo>
                      <a:pt x="895" y="1401"/>
                    </a:lnTo>
                    <a:lnTo>
                      <a:pt x="898" y="1407"/>
                    </a:lnTo>
                    <a:lnTo>
                      <a:pt x="902" y="1421"/>
                    </a:lnTo>
                    <a:lnTo>
                      <a:pt x="906" y="1426"/>
                    </a:lnTo>
                    <a:lnTo>
                      <a:pt x="910" y="1435"/>
                    </a:lnTo>
                    <a:lnTo>
                      <a:pt x="914" y="1442"/>
                    </a:lnTo>
                    <a:lnTo>
                      <a:pt x="918" y="1447"/>
                    </a:lnTo>
                    <a:lnTo>
                      <a:pt x="922" y="1459"/>
                    </a:lnTo>
                    <a:lnTo>
                      <a:pt x="926" y="1463"/>
                    </a:lnTo>
                    <a:lnTo>
                      <a:pt x="930" y="1470"/>
                    </a:lnTo>
                    <a:lnTo>
                      <a:pt x="934" y="1477"/>
                    </a:lnTo>
                    <a:lnTo>
                      <a:pt x="938" y="1488"/>
                    </a:lnTo>
                    <a:lnTo>
                      <a:pt x="942" y="1496"/>
                    </a:lnTo>
                    <a:lnTo>
                      <a:pt x="946" y="1503"/>
                    </a:lnTo>
                    <a:lnTo>
                      <a:pt x="950" y="1503"/>
                    </a:lnTo>
                    <a:lnTo>
                      <a:pt x="954" y="1512"/>
                    </a:lnTo>
                    <a:lnTo>
                      <a:pt x="958" y="1521"/>
                    </a:lnTo>
                    <a:lnTo>
                      <a:pt x="962" y="1530"/>
                    </a:lnTo>
                    <a:lnTo>
                      <a:pt x="966" y="1533"/>
                    </a:lnTo>
                    <a:lnTo>
                      <a:pt x="969" y="1542"/>
                    </a:lnTo>
                    <a:lnTo>
                      <a:pt x="973" y="1553"/>
                    </a:lnTo>
                    <a:lnTo>
                      <a:pt x="977" y="1554"/>
                    </a:lnTo>
                    <a:lnTo>
                      <a:pt x="981" y="1563"/>
                    </a:lnTo>
                    <a:lnTo>
                      <a:pt x="985" y="1570"/>
                    </a:lnTo>
                    <a:lnTo>
                      <a:pt x="989" y="1579"/>
                    </a:lnTo>
                    <a:lnTo>
                      <a:pt x="993" y="1584"/>
                    </a:lnTo>
                    <a:lnTo>
                      <a:pt x="997" y="1595"/>
                    </a:lnTo>
                    <a:lnTo>
                      <a:pt x="1001" y="1593"/>
                    </a:lnTo>
                    <a:lnTo>
                      <a:pt x="1005" y="1607"/>
                    </a:lnTo>
                    <a:lnTo>
                      <a:pt x="1009" y="1612"/>
                    </a:lnTo>
                    <a:lnTo>
                      <a:pt x="1013" y="1618"/>
                    </a:lnTo>
                    <a:lnTo>
                      <a:pt x="1017" y="1628"/>
                    </a:lnTo>
                    <a:lnTo>
                      <a:pt x="1021" y="1628"/>
                    </a:lnTo>
                    <a:lnTo>
                      <a:pt x="1025" y="1639"/>
                    </a:lnTo>
                    <a:lnTo>
                      <a:pt x="1029" y="1639"/>
                    </a:lnTo>
                    <a:lnTo>
                      <a:pt x="1033" y="1646"/>
                    </a:lnTo>
                    <a:lnTo>
                      <a:pt x="1036" y="1655"/>
                    </a:lnTo>
                    <a:lnTo>
                      <a:pt x="1040" y="1662"/>
                    </a:lnTo>
                    <a:lnTo>
                      <a:pt x="1044" y="1665"/>
                    </a:lnTo>
                    <a:lnTo>
                      <a:pt x="1048" y="1669"/>
                    </a:lnTo>
                    <a:lnTo>
                      <a:pt x="1052" y="1674"/>
                    </a:lnTo>
                    <a:lnTo>
                      <a:pt x="1056" y="1683"/>
                    </a:lnTo>
                    <a:lnTo>
                      <a:pt x="1060" y="1688"/>
                    </a:lnTo>
                    <a:lnTo>
                      <a:pt x="1064" y="1692"/>
                    </a:lnTo>
                    <a:lnTo>
                      <a:pt x="1068" y="1700"/>
                    </a:lnTo>
                    <a:lnTo>
                      <a:pt x="1072" y="1704"/>
                    </a:lnTo>
                    <a:lnTo>
                      <a:pt x="1076" y="1713"/>
                    </a:lnTo>
                    <a:lnTo>
                      <a:pt x="1080" y="1713"/>
                    </a:lnTo>
                    <a:lnTo>
                      <a:pt x="1084" y="1718"/>
                    </a:lnTo>
                    <a:lnTo>
                      <a:pt x="1088" y="1729"/>
                    </a:lnTo>
                    <a:lnTo>
                      <a:pt x="1092" y="1732"/>
                    </a:lnTo>
                    <a:lnTo>
                      <a:pt x="1096" y="1739"/>
                    </a:lnTo>
                    <a:lnTo>
                      <a:pt x="1100" y="1741"/>
                    </a:lnTo>
                    <a:lnTo>
                      <a:pt x="1104" y="1739"/>
                    </a:lnTo>
                    <a:lnTo>
                      <a:pt x="1107" y="1750"/>
                    </a:lnTo>
                    <a:lnTo>
                      <a:pt x="1111" y="1757"/>
                    </a:lnTo>
                    <a:lnTo>
                      <a:pt x="1115" y="1758"/>
                    </a:lnTo>
                    <a:lnTo>
                      <a:pt x="1119" y="1762"/>
                    </a:lnTo>
                    <a:lnTo>
                      <a:pt x="1123" y="1767"/>
                    </a:lnTo>
                    <a:lnTo>
                      <a:pt x="1127" y="1778"/>
                    </a:lnTo>
                    <a:lnTo>
                      <a:pt x="1131" y="1779"/>
                    </a:lnTo>
                    <a:lnTo>
                      <a:pt x="1135" y="1790"/>
                    </a:lnTo>
                    <a:lnTo>
                      <a:pt x="1139" y="1790"/>
                    </a:lnTo>
                    <a:lnTo>
                      <a:pt x="1143" y="1790"/>
                    </a:lnTo>
                    <a:lnTo>
                      <a:pt x="1147" y="1795"/>
                    </a:lnTo>
                    <a:lnTo>
                      <a:pt x="1151" y="1806"/>
                    </a:lnTo>
                    <a:lnTo>
                      <a:pt x="1155" y="1804"/>
                    </a:lnTo>
                    <a:lnTo>
                      <a:pt x="1159" y="1811"/>
                    </a:lnTo>
                    <a:lnTo>
                      <a:pt x="1163" y="1815"/>
                    </a:lnTo>
                    <a:lnTo>
                      <a:pt x="1167" y="1816"/>
                    </a:lnTo>
                    <a:lnTo>
                      <a:pt x="1171" y="1820"/>
                    </a:lnTo>
                    <a:lnTo>
                      <a:pt x="1174" y="1822"/>
                    </a:lnTo>
                    <a:lnTo>
                      <a:pt x="1178" y="1830"/>
                    </a:lnTo>
                    <a:lnTo>
                      <a:pt x="1182" y="1830"/>
                    </a:lnTo>
                    <a:lnTo>
                      <a:pt x="1186" y="1836"/>
                    </a:lnTo>
                    <a:lnTo>
                      <a:pt x="1190" y="1838"/>
                    </a:lnTo>
                    <a:lnTo>
                      <a:pt x="1194" y="1841"/>
                    </a:lnTo>
                    <a:lnTo>
                      <a:pt x="1198" y="1845"/>
                    </a:lnTo>
                    <a:lnTo>
                      <a:pt x="1202" y="1852"/>
                    </a:lnTo>
                    <a:lnTo>
                      <a:pt x="1206" y="1850"/>
                    </a:lnTo>
                    <a:lnTo>
                      <a:pt x="1210" y="1853"/>
                    </a:lnTo>
                    <a:lnTo>
                      <a:pt x="1214" y="1855"/>
                    </a:lnTo>
                    <a:lnTo>
                      <a:pt x="1218" y="1860"/>
                    </a:lnTo>
                    <a:lnTo>
                      <a:pt x="1222" y="1869"/>
                    </a:lnTo>
                    <a:lnTo>
                      <a:pt x="1226" y="1867"/>
                    </a:lnTo>
                    <a:lnTo>
                      <a:pt x="1230" y="1867"/>
                    </a:lnTo>
                    <a:lnTo>
                      <a:pt x="1234" y="1873"/>
                    </a:lnTo>
                    <a:lnTo>
                      <a:pt x="1238" y="1874"/>
                    </a:lnTo>
                    <a:lnTo>
                      <a:pt x="1241" y="1873"/>
                    </a:lnTo>
                    <a:lnTo>
                      <a:pt x="1245" y="1880"/>
                    </a:lnTo>
                    <a:lnTo>
                      <a:pt x="1249" y="1883"/>
                    </a:lnTo>
                    <a:lnTo>
                      <a:pt x="1253" y="1880"/>
                    </a:lnTo>
                    <a:lnTo>
                      <a:pt x="1257" y="1885"/>
                    </a:lnTo>
                    <a:lnTo>
                      <a:pt x="1261" y="1889"/>
                    </a:lnTo>
                    <a:lnTo>
                      <a:pt x="1265" y="1889"/>
                    </a:lnTo>
                    <a:lnTo>
                      <a:pt x="1269" y="1889"/>
                    </a:lnTo>
                    <a:lnTo>
                      <a:pt x="1273" y="1894"/>
                    </a:lnTo>
                    <a:lnTo>
                      <a:pt x="1277" y="1903"/>
                    </a:lnTo>
                    <a:lnTo>
                      <a:pt x="1281" y="1896"/>
                    </a:lnTo>
                    <a:lnTo>
                      <a:pt x="1285" y="1903"/>
                    </a:lnTo>
                    <a:lnTo>
                      <a:pt x="1289" y="1906"/>
                    </a:lnTo>
                    <a:lnTo>
                      <a:pt x="1293" y="1901"/>
                    </a:lnTo>
                    <a:lnTo>
                      <a:pt x="1297" y="1903"/>
                    </a:lnTo>
                    <a:lnTo>
                      <a:pt x="1301" y="1906"/>
                    </a:lnTo>
                    <a:lnTo>
                      <a:pt x="1305" y="1904"/>
                    </a:lnTo>
                    <a:lnTo>
                      <a:pt x="1309" y="1910"/>
                    </a:lnTo>
                    <a:lnTo>
                      <a:pt x="1312" y="1910"/>
                    </a:lnTo>
                    <a:lnTo>
                      <a:pt x="1316" y="1903"/>
                    </a:lnTo>
                    <a:lnTo>
                      <a:pt x="1320" y="1913"/>
                    </a:lnTo>
                    <a:lnTo>
                      <a:pt x="1324" y="1913"/>
                    </a:lnTo>
                    <a:lnTo>
                      <a:pt x="1328" y="1911"/>
                    </a:lnTo>
                    <a:lnTo>
                      <a:pt x="1332" y="1915"/>
                    </a:lnTo>
                    <a:lnTo>
                      <a:pt x="1336" y="1915"/>
                    </a:lnTo>
                    <a:lnTo>
                      <a:pt x="1340" y="1915"/>
                    </a:lnTo>
                    <a:lnTo>
                      <a:pt x="1344" y="1915"/>
                    </a:lnTo>
                    <a:lnTo>
                      <a:pt x="1348" y="1917"/>
                    </a:lnTo>
                    <a:lnTo>
                      <a:pt x="1352" y="1918"/>
                    </a:lnTo>
                    <a:lnTo>
                      <a:pt x="1356" y="1915"/>
                    </a:lnTo>
                    <a:lnTo>
                      <a:pt x="1360" y="1920"/>
                    </a:lnTo>
                    <a:lnTo>
                      <a:pt x="1364" y="1915"/>
                    </a:lnTo>
                    <a:lnTo>
                      <a:pt x="1368" y="1918"/>
                    </a:lnTo>
                    <a:lnTo>
                      <a:pt x="1372" y="1920"/>
                    </a:lnTo>
                    <a:lnTo>
                      <a:pt x="1376" y="1920"/>
                    </a:lnTo>
                    <a:lnTo>
                      <a:pt x="1379" y="1922"/>
                    </a:lnTo>
                    <a:lnTo>
                      <a:pt x="1383" y="1922"/>
                    </a:lnTo>
                    <a:lnTo>
                      <a:pt x="1387" y="1918"/>
                    </a:lnTo>
                    <a:lnTo>
                      <a:pt x="1391" y="1915"/>
                    </a:lnTo>
                    <a:lnTo>
                      <a:pt x="1395" y="1918"/>
                    </a:lnTo>
                    <a:lnTo>
                      <a:pt x="1399" y="1920"/>
                    </a:lnTo>
                    <a:lnTo>
                      <a:pt x="1403" y="1922"/>
                    </a:lnTo>
                    <a:lnTo>
                      <a:pt x="1407" y="1911"/>
                    </a:lnTo>
                    <a:lnTo>
                      <a:pt x="1411" y="1917"/>
                    </a:lnTo>
                    <a:lnTo>
                      <a:pt x="1415" y="1918"/>
                    </a:lnTo>
                    <a:lnTo>
                      <a:pt x="1419" y="1913"/>
                    </a:lnTo>
                    <a:lnTo>
                      <a:pt x="1423" y="1915"/>
                    </a:lnTo>
                    <a:lnTo>
                      <a:pt x="1427" y="1911"/>
                    </a:lnTo>
                    <a:lnTo>
                      <a:pt x="1431" y="1913"/>
                    </a:lnTo>
                    <a:lnTo>
                      <a:pt x="1435" y="1917"/>
                    </a:lnTo>
                    <a:lnTo>
                      <a:pt x="1439" y="1913"/>
                    </a:lnTo>
                    <a:lnTo>
                      <a:pt x="1443" y="1911"/>
                    </a:lnTo>
                    <a:lnTo>
                      <a:pt x="1446" y="1910"/>
                    </a:lnTo>
                    <a:lnTo>
                      <a:pt x="1450" y="1908"/>
                    </a:lnTo>
                    <a:lnTo>
                      <a:pt x="1454" y="1910"/>
                    </a:lnTo>
                    <a:lnTo>
                      <a:pt x="1458" y="1910"/>
                    </a:lnTo>
                    <a:lnTo>
                      <a:pt x="1462" y="1906"/>
                    </a:lnTo>
                    <a:lnTo>
                      <a:pt x="1466" y="1908"/>
                    </a:lnTo>
                    <a:lnTo>
                      <a:pt x="1470" y="1899"/>
                    </a:lnTo>
                    <a:lnTo>
                      <a:pt x="1474" y="1901"/>
                    </a:lnTo>
                    <a:lnTo>
                      <a:pt x="1478" y="1897"/>
                    </a:lnTo>
                    <a:lnTo>
                      <a:pt x="1482" y="1899"/>
                    </a:lnTo>
                    <a:lnTo>
                      <a:pt x="1486" y="1899"/>
                    </a:lnTo>
                    <a:lnTo>
                      <a:pt x="1490" y="1899"/>
                    </a:lnTo>
                    <a:lnTo>
                      <a:pt x="1494" y="1894"/>
                    </a:lnTo>
                    <a:lnTo>
                      <a:pt x="1498" y="1892"/>
                    </a:lnTo>
                    <a:lnTo>
                      <a:pt x="1502" y="1890"/>
                    </a:lnTo>
                    <a:lnTo>
                      <a:pt x="1506" y="1885"/>
                    </a:lnTo>
                    <a:lnTo>
                      <a:pt x="1510" y="1885"/>
                    </a:lnTo>
                    <a:lnTo>
                      <a:pt x="1514" y="1883"/>
                    </a:lnTo>
                    <a:lnTo>
                      <a:pt x="1517" y="1880"/>
                    </a:lnTo>
                    <a:lnTo>
                      <a:pt x="1521" y="1874"/>
                    </a:lnTo>
                    <a:lnTo>
                      <a:pt x="1525" y="1880"/>
                    </a:lnTo>
                    <a:lnTo>
                      <a:pt x="1529" y="1874"/>
                    </a:lnTo>
                    <a:lnTo>
                      <a:pt x="1533" y="1869"/>
                    </a:lnTo>
                    <a:lnTo>
                      <a:pt x="1537" y="1871"/>
                    </a:lnTo>
                    <a:lnTo>
                      <a:pt x="1541" y="1866"/>
                    </a:lnTo>
                    <a:lnTo>
                      <a:pt x="1545" y="1867"/>
                    </a:lnTo>
                    <a:lnTo>
                      <a:pt x="1549" y="1860"/>
                    </a:lnTo>
                    <a:lnTo>
                      <a:pt x="1553" y="1855"/>
                    </a:lnTo>
                    <a:lnTo>
                      <a:pt x="1557" y="1859"/>
                    </a:lnTo>
                    <a:lnTo>
                      <a:pt x="1561" y="1852"/>
                    </a:lnTo>
                    <a:lnTo>
                      <a:pt x="1565" y="1850"/>
                    </a:lnTo>
                    <a:lnTo>
                      <a:pt x="1569" y="1848"/>
                    </a:lnTo>
                    <a:lnTo>
                      <a:pt x="1573" y="1846"/>
                    </a:lnTo>
                    <a:lnTo>
                      <a:pt x="1577" y="1839"/>
                    </a:lnTo>
                    <a:lnTo>
                      <a:pt x="1581" y="1838"/>
                    </a:lnTo>
                    <a:lnTo>
                      <a:pt x="1584" y="1834"/>
                    </a:lnTo>
                    <a:lnTo>
                      <a:pt x="1588" y="1830"/>
                    </a:lnTo>
                    <a:lnTo>
                      <a:pt x="1592" y="1830"/>
                    </a:lnTo>
                    <a:lnTo>
                      <a:pt x="1596" y="1823"/>
                    </a:lnTo>
                    <a:lnTo>
                      <a:pt x="1600" y="1829"/>
                    </a:lnTo>
                    <a:lnTo>
                      <a:pt x="1604" y="1818"/>
                    </a:lnTo>
                    <a:lnTo>
                      <a:pt x="1608" y="1813"/>
                    </a:lnTo>
                    <a:lnTo>
                      <a:pt x="1612" y="1809"/>
                    </a:lnTo>
                    <a:lnTo>
                      <a:pt x="1616" y="1809"/>
                    </a:lnTo>
                    <a:lnTo>
                      <a:pt x="1620" y="1809"/>
                    </a:lnTo>
                    <a:lnTo>
                      <a:pt x="1624" y="1797"/>
                    </a:lnTo>
                    <a:lnTo>
                      <a:pt x="1628" y="1799"/>
                    </a:lnTo>
                    <a:lnTo>
                      <a:pt x="1632" y="1794"/>
                    </a:lnTo>
                    <a:lnTo>
                      <a:pt x="1636" y="1788"/>
                    </a:lnTo>
                    <a:lnTo>
                      <a:pt x="1640" y="1787"/>
                    </a:lnTo>
                    <a:lnTo>
                      <a:pt x="1644" y="1787"/>
                    </a:lnTo>
                    <a:lnTo>
                      <a:pt x="1648" y="1779"/>
                    </a:lnTo>
                    <a:lnTo>
                      <a:pt x="1651" y="1774"/>
                    </a:lnTo>
                    <a:lnTo>
                      <a:pt x="1655" y="1769"/>
                    </a:lnTo>
                    <a:lnTo>
                      <a:pt x="1659" y="1764"/>
                    </a:lnTo>
                    <a:lnTo>
                      <a:pt x="1663" y="1765"/>
                    </a:lnTo>
                    <a:lnTo>
                      <a:pt x="1667" y="1758"/>
                    </a:lnTo>
                    <a:lnTo>
                      <a:pt x="1671" y="1755"/>
                    </a:lnTo>
                    <a:lnTo>
                      <a:pt x="1675" y="1750"/>
                    </a:lnTo>
                    <a:lnTo>
                      <a:pt x="1679" y="1739"/>
                    </a:lnTo>
                    <a:lnTo>
                      <a:pt x="1683" y="1737"/>
                    </a:lnTo>
                    <a:lnTo>
                      <a:pt x="1687" y="1737"/>
                    </a:lnTo>
                    <a:lnTo>
                      <a:pt x="1691" y="1727"/>
                    </a:lnTo>
                    <a:lnTo>
                      <a:pt x="1695" y="1730"/>
                    </a:lnTo>
                    <a:lnTo>
                      <a:pt x="1699" y="1723"/>
                    </a:lnTo>
                    <a:lnTo>
                      <a:pt x="1703" y="1721"/>
                    </a:lnTo>
                    <a:lnTo>
                      <a:pt x="1707" y="1707"/>
                    </a:lnTo>
                    <a:lnTo>
                      <a:pt x="1711" y="1713"/>
                    </a:lnTo>
                    <a:lnTo>
                      <a:pt x="1715" y="1711"/>
                    </a:lnTo>
                    <a:lnTo>
                      <a:pt x="1719" y="1704"/>
                    </a:lnTo>
                    <a:lnTo>
                      <a:pt x="1722" y="1699"/>
                    </a:lnTo>
                    <a:lnTo>
                      <a:pt x="1726" y="1697"/>
                    </a:lnTo>
                    <a:lnTo>
                      <a:pt x="1730" y="1685"/>
                    </a:lnTo>
                    <a:lnTo>
                      <a:pt x="1734" y="1685"/>
                    </a:lnTo>
                    <a:lnTo>
                      <a:pt x="1738" y="1681"/>
                    </a:lnTo>
                    <a:lnTo>
                      <a:pt x="1742" y="1678"/>
                    </a:lnTo>
                    <a:lnTo>
                      <a:pt x="1746" y="1670"/>
                    </a:lnTo>
                    <a:lnTo>
                      <a:pt x="1750" y="1665"/>
                    </a:lnTo>
                    <a:lnTo>
                      <a:pt x="1754" y="1660"/>
                    </a:lnTo>
                    <a:lnTo>
                      <a:pt x="1758" y="1653"/>
                    </a:lnTo>
                    <a:lnTo>
                      <a:pt x="1762" y="1649"/>
                    </a:lnTo>
                    <a:lnTo>
                      <a:pt x="1766" y="1644"/>
                    </a:lnTo>
                    <a:lnTo>
                      <a:pt x="1770" y="1642"/>
                    </a:lnTo>
                    <a:lnTo>
                      <a:pt x="1774" y="1635"/>
                    </a:lnTo>
                    <a:lnTo>
                      <a:pt x="1778" y="1635"/>
                    </a:lnTo>
                    <a:lnTo>
                      <a:pt x="1782" y="1627"/>
                    </a:lnTo>
                    <a:lnTo>
                      <a:pt x="1786" y="1618"/>
                    </a:lnTo>
                    <a:lnTo>
                      <a:pt x="1789" y="1618"/>
                    </a:lnTo>
                    <a:lnTo>
                      <a:pt x="1793" y="1611"/>
                    </a:lnTo>
                    <a:lnTo>
                      <a:pt x="1797" y="1598"/>
                    </a:lnTo>
                    <a:lnTo>
                      <a:pt x="1801" y="1600"/>
                    </a:lnTo>
                    <a:lnTo>
                      <a:pt x="1805" y="1597"/>
                    </a:lnTo>
                    <a:lnTo>
                      <a:pt x="1809" y="1588"/>
                    </a:lnTo>
                    <a:lnTo>
                      <a:pt x="1813" y="1588"/>
                    </a:lnTo>
                    <a:lnTo>
                      <a:pt x="1817" y="1581"/>
                    </a:lnTo>
                    <a:lnTo>
                      <a:pt x="1821" y="1576"/>
                    </a:lnTo>
                    <a:lnTo>
                      <a:pt x="1825" y="1572"/>
                    </a:lnTo>
                    <a:lnTo>
                      <a:pt x="1829" y="1568"/>
                    </a:lnTo>
                    <a:lnTo>
                      <a:pt x="1833" y="1558"/>
                    </a:lnTo>
                    <a:lnTo>
                      <a:pt x="1837" y="1551"/>
                    </a:lnTo>
                    <a:lnTo>
                      <a:pt x="1841" y="1549"/>
                    </a:lnTo>
                    <a:lnTo>
                      <a:pt x="1845" y="1544"/>
                    </a:lnTo>
                    <a:lnTo>
                      <a:pt x="1849" y="1537"/>
                    </a:lnTo>
                    <a:lnTo>
                      <a:pt x="1853" y="1526"/>
                    </a:lnTo>
                    <a:lnTo>
                      <a:pt x="1857" y="1523"/>
                    </a:lnTo>
                    <a:lnTo>
                      <a:pt x="1860" y="1517"/>
                    </a:lnTo>
                    <a:lnTo>
                      <a:pt x="1864" y="1514"/>
                    </a:lnTo>
                    <a:lnTo>
                      <a:pt x="1868" y="1509"/>
                    </a:lnTo>
                    <a:lnTo>
                      <a:pt x="1872" y="1507"/>
                    </a:lnTo>
                    <a:lnTo>
                      <a:pt x="1876" y="1496"/>
                    </a:lnTo>
                    <a:lnTo>
                      <a:pt x="1880" y="1489"/>
                    </a:lnTo>
                    <a:lnTo>
                      <a:pt x="1884" y="1488"/>
                    </a:lnTo>
                    <a:lnTo>
                      <a:pt x="1888" y="1477"/>
                    </a:lnTo>
                    <a:lnTo>
                      <a:pt x="1892" y="1470"/>
                    </a:lnTo>
                    <a:lnTo>
                      <a:pt x="1896" y="1466"/>
                    </a:lnTo>
                    <a:lnTo>
                      <a:pt x="1900" y="1461"/>
                    </a:lnTo>
                    <a:lnTo>
                      <a:pt x="1904" y="1459"/>
                    </a:lnTo>
                    <a:lnTo>
                      <a:pt x="1908" y="1447"/>
                    </a:lnTo>
                    <a:lnTo>
                      <a:pt x="1912" y="1444"/>
                    </a:lnTo>
                    <a:lnTo>
                      <a:pt x="1916" y="1442"/>
                    </a:lnTo>
                    <a:lnTo>
                      <a:pt x="1920" y="1431"/>
                    </a:lnTo>
                    <a:lnTo>
                      <a:pt x="1924" y="1430"/>
                    </a:lnTo>
                    <a:lnTo>
                      <a:pt x="1927" y="1421"/>
                    </a:lnTo>
                    <a:lnTo>
                      <a:pt x="1931" y="1417"/>
                    </a:lnTo>
                    <a:lnTo>
                      <a:pt x="1935" y="1412"/>
                    </a:lnTo>
                    <a:lnTo>
                      <a:pt x="1939" y="1410"/>
                    </a:lnTo>
                    <a:lnTo>
                      <a:pt x="1943" y="1396"/>
                    </a:lnTo>
                    <a:lnTo>
                      <a:pt x="1947" y="1387"/>
                    </a:lnTo>
                    <a:lnTo>
                      <a:pt x="1951" y="1391"/>
                    </a:lnTo>
                    <a:lnTo>
                      <a:pt x="1955" y="1375"/>
                    </a:lnTo>
                    <a:lnTo>
                      <a:pt x="1959" y="1372"/>
                    </a:lnTo>
                    <a:lnTo>
                      <a:pt x="1963" y="1368"/>
                    </a:lnTo>
                    <a:lnTo>
                      <a:pt x="1967" y="1357"/>
                    </a:lnTo>
                    <a:lnTo>
                      <a:pt x="1971" y="1356"/>
                    </a:lnTo>
                    <a:lnTo>
                      <a:pt x="1975" y="1352"/>
                    </a:lnTo>
                    <a:lnTo>
                      <a:pt x="1979" y="1343"/>
                    </a:lnTo>
                    <a:lnTo>
                      <a:pt x="1983" y="1340"/>
                    </a:lnTo>
                    <a:lnTo>
                      <a:pt x="1987" y="1333"/>
                    </a:lnTo>
                    <a:lnTo>
                      <a:pt x="1991" y="1331"/>
                    </a:lnTo>
                    <a:lnTo>
                      <a:pt x="1994" y="1317"/>
                    </a:lnTo>
                    <a:lnTo>
                      <a:pt x="1998" y="1315"/>
                    </a:lnTo>
                    <a:lnTo>
                      <a:pt x="2002" y="1308"/>
                    </a:lnTo>
                    <a:lnTo>
                      <a:pt x="2006" y="1301"/>
                    </a:lnTo>
                    <a:lnTo>
                      <a:pt x="2010" y="1301"/>
                    </a:lnTo>
                    <a:lnTo>
                      <a:pt x="2014" y="1289"/>
                    </a:lnTo>
                    <a:lnTo>
                      <a:pt x="2018" y="1282"/>
                    </a:lnTo>
                    <a:lnTo>
                      <a:pt x="2022" y="1280"/>
                    </a:lnTo>
                    <a:lnTo>
                      <a:pt x="2026" y="1275"/>
                    </a:lnTo>
                    <a:lnTo>
                      <a:pt x="2030" y="1261"/>
                    </a:lnTo>
                    <a:lnTo>
                      <a:pt x="2034" y="1264"/>
                    </a:lnTo>
                    <a:lnTo>
                      <a:pt x="2038" y="1255"/>
                    </a:lnTo>
                    <a:lnTo>
                      <a:pt x="2042" y="1247"/>
                    </a:lnTo>
                    <a:lnTo>
                      <a:pt x="2046" y="1245"/>
                    </a:lnTo>
                    <a:lnTo>
                      <a:pt x="2050" y="1241"/>
                    </a:lnTo>
                    <a:lnTo>
                      <a:pt x="2054" y="1227"/>
                    </a:lnTo>
                    <a:lnTo>
                      <a:pt x="2058" y="1227"/>
                    </a:lnTo>
                    <a:lnTo>
                      <a:pt x="2062" y="1215"/>
                    </a:lnTo>
                    <a:lnTo>
                      <a:pt x="2065" y="1215"/>
                    </a:lnTo>
                    <a:lnTo>
                      <a:pt x="2069" y="1212"/>
                    </a:lnTo>
                    <a:lnTo>
                      <a:pt x="2073" y="1199"/>
                    </a:lnTo>
                    <a:lnTo>
                      <a:pt x="2077" y="1196"/>
                    </a:lnTo>
                    <a:lnTo>
                      <a:pt x="2081" y="1189"/>
                    </a:lnTo>
                    <a:lnTo>
                      <a:pt x="2085" y="1180"/>
                    </a:lnTo>
                    <a:lnTo>
                      <a:pt x="2089" y="1180"/>
                    </a:lnTo>
                    <a:lnTo>
                      <a:pt x="2093" y="1173"/>
                    </a:lnTo>
                    <a:lnTo>
                      <a:pt x="2097" y="1168"/>
                    </a:lnTo>
                    <a:lnTo>
                      <a:pt x="2101" y="1161"/>
                    </a:lnTo>
                    <a:lnTo>
                      <a:pt x="2105" y="1153"/>
                    </a:lnTo>
                    <a:lnTo>
                      <a:pt x="2109" y="1148"/>
                    </a:lnTo>
                    <a:lnTo>
                      <a:pt x="2113" y="1141"/>
                    </a:lnTo>
                    <a:lnTo>
                      <a:pt x="2117" y="1138"/>
                    </a:lnTo>
                    <a:lnTo>
                      <a:pt x="2121" y="1131"/>
                    </a:lnTo>
                    <a:lnTo>
                      <a:pt x="2125" y="1122"/>
                    </a:lnTo>
                    <a:lnTo>
                      <a:pt x="2129" y="1118"/>
                    </a:lnTo>
                    <a:lnTo>
                      <a:pt x="2132" y="1111"/>
                    </a:lnTo>
                    <a:lnTo>
                      <a:pt x="2136" y="1106"/>
                    </a:lnTo>
                    <a:lnTo>
                      <a:pt x="2140" y="1095"/>
                    </a:lnTo>
                    <a:lnTo>
                      <a:pt x="2144" y="1092"/>
                    </a:lnTo>
                    <a:lnTo>
                      <a:pt x="2148" y="1087"/>
                    </a:lnTo>
                    <a:lnTo>
                      <a:pt x="2152" y="1080"/>
                    </a:lnTo>
                    <a:lnTo>
                      <a:pt x="2156" y="1067"/>
                    </a:lnTo>
                    <a:lnTo>
                      <a:pt x="2160" y="1071"/>
                    </a:lnTo>
                    <a:lnTo>
                      <a:pt x="2164" y="1062"/>
                    </a:lnTo>
                    <a:lnTo>
                      <a:pt x="2168" y="1055"/>
                    </a:lnTo>
                    <a:lnTo>
                      <a:pt x="2172" y="1053"/>
                    </a:lnTo>
                    <a:lnTo>
                      <a:pt x="2176" y="1044"/>
                    </a:lnTo>
                    <a:lnTo>
                      <a:pt x="2180" y="1039"/>
                    </a:lnTo>
                    <a:lnTo>
                      <a:pt x="2184" y="1030"/>
                    </a:lnTo>
                    <a:lnTo>
                      <a:pt x="2188" y="1023"/>
                    </a:lnTo>
                    <a:lnTo>
                      <a:pt x="2192" y="1018"/>
                    </a:lnTo>
                    <a:lnTo>
                      <a:pt x="2196" y="1013"/>
                    </a:lnTo>
                    <a:lnTo>
                      <a:pt x="2199" y="1009"/>
                    </a:lnTo>
                    <a:lnTo>
                      <a:pt x="2203" y="1006"/>
                    </a:lnTo>
                    <a:lnTo>
                      <a:pt x="2207" y="999"/>
                    </a:lnTo>
                    <a:lnTo>
                      <a:pt x="2211" y="993"/>
                    </a:lnTo>
                    <a:lnTo>
                      <a:pt x="2215" y="985"/>
                    </a:lnTo>
                    <a:lnTo>
                      <a:pt x="2219" y="985"/>
                    </a:lnTo>
                    <a:lnTo>
                      <a:pt x="2223" y="972"/>
                    </a:lnTo>
                    <a:lnTo>
                      <a:pt x="2227" y="967"/>
                    </a:lnTo>
                    <a:lnTo>
                      <a:pt x="2231" y="958"/>
                    </a:lnTo>
                    <a:lnTo>
                      <a:pt x="2235" y="955"/>
                    </a:lnTo>
                    <a:lnTo>
                      <a:pt x="2239" y="951"/>
                    </a:lnTo>
                    <a:lnTo>
                      <a:pt x="2243" y="946"/>
                    </a:lnTo>
                    <a:lnTo>
                      <a:pt x="2247" y="939"/>
                    </a:lnTo>
                    <a:lnTo>
                      <a:pt x="2251" y="934"/>
                    </a:lnTo>
                    <a:lnTo>
                      <a:pt x="2255" y="925"/>
                    </a:lnTo>
                    <a:lnTo>
                      <a:pt x="2259" y="918"/>
                    </a:lnTo>
                    <a:lnTo>
                      <a:pt x="2263" y="920"/>
                    </a:lnTo>
                    <a:lnTo>
                      <a:pt x="2267" y="911"/>
                    </a:lnTo>
                    <a:lnTo>
                      <a:pt x="2270" y="911"/>
                    </a:lnTo>
                    <a:lnTo>
                      <a:pt x="2274" y="893"/>
                    </a:lnTo>
                    <a:lnTo>
                      <a:pt x="2278" y="890"/>
                    </a:lnTo>
                    <a:lnTo>
                      <a:pt x="2282" y="888"/>
                    </a:lnTo>
                    <a:lnTo>
                      <a:pt x="2286" y="884"/>
                    </a:lnTo>
                    <a:lnTo>
                      <a:pt x="2290" y="876"/>
                    </a:lnTo>
                    <a:lnTo>
                      <a:pt x="2294" y="876"/>
                    </a:lnTo>
                    <a:lnTo>
                      <a:pt x="2298" y="862"/>
                    </a:lnTo>
                    <a:lnTo>
                      <a:pt x="2302" y="862"/>
                    </a:lnTo>
                    <a:lnTo>
                      <a:pt x="2306" y="860"/>
                    </a:lnTo>
                    <a:lnTo>
                      <a:pt x="2310" y="851"/>
                    </a:lnTo>
                    <a:lnTo>
                      <a:pt x="2314" y="844"/>
                    </a:lnTo>
                    <a:lnTo>
                      <a:pt x="2318" y="842"/>
                    </a:lnTo>
                    <a:lnTo>
                      <a:pt x="2322" y="828"/>
                    </a:lnTo>
                    <a:lnTo>
                      <a:pt x="2326" y="833"/>
                    </a:lnTo>
                    <a:lnTo>
                      <a:pt x="2330" y="821"/>
                    </a:lnTo>
                    <a:lnTo>
                      <a:pt x="2334" y="819"/>
                    </a:lnTo>
                    <a:lnTo>
                      <a:pt x="2337" y="812"/>
                    </a:lnTo>
                    <a:lnTo>
                      <a:pt x="2341" y="802"/>
                    </a:lnTo>
                    <a:lnTo>
                      <a:pt x="2345" y="802"/>
                    </a:lnTo>
                    <a:lnTo>
                      <a:pt x="2349" y="798"/>
                    </a:lnTo>
                    <a:lnTo>
                      <a:pt x="2353" y="789"/>
                    </a:lnTo>
                    <a:lnTo>
                      <a:pt x="2357" y="784"/>
                    </a:lnTo>
                    <a:lnTo>
                      <a:pt x="2361" y="781"/>
                    </a:lnTo>
                    <a:lnTo>
                      <a:pt x="2365" y="774"/>
                    </a:lnTo>
                    <a:lnTo>
                      <a:pt x="2369" y="767"/>
                    </a:lnTo>
                    <a:lnTo>
                      <a:pt x="2373" y="763"/>
                    </a:lnTo>
                    <a:lnTo>
                      <a:pt x="2377" y="760"/>
                    </a:lnTo>
                    <a:lnTo>
                      <a:pt x="2381" y="754"/>
                    </a:lnTo>
                    <a:lnTo>
                      <a:pt x="2385" y="751"/>
                    </a:lnTo>
                    <a:lnTo>
                      <a:pt x="2389" y="740"/>
                    </a:lnTo>
                    <a:lnTo>
                      <a:pt x="2393" y="737"/>
                    </a:lnTo>
                    <a:lnTo>
                      <a:pt x="2397" y="731"/>
                    </a:lnTo>
                    <a:lnTo>
                      <a:pt x="2401" y="731"/>
                    </a:lnTo>
                    <a:lnTo>
                      <a:pt x="2405" y="721"/>
                    </a:lnTo>
                    <a:lnTo>
                      <a:pt x="2408" y="714"/>
                    </a:lnTo>
                    <a:lnTo>
                      <a:pt x="2412" y="709"/>
                    </a:lnTo>
                    <a:lnTo>
                      <a:pt x="2416" y="703"/>
                    </a:lnTo>
                    <a:lnTo>
                      <a:pt x="2420" y="700"/>
                    </a:lnTo>
                    <a:lnTo>
                      <a:pt x="2424" y="696"/>
                    </a:lnTo>
                    <a:lnTo>
                      <a:pt x="2428" y="689"/>
                    </a:lnTo>
                    <a:lnTo>
                      <a:pt x="2432" y="686"/>
                    </a:lnTo>
                    <a:lnTo>
                      <a:pt x="2436" y="684"/>
                    </a:lnTo>
                    <a:lnTo>
                      <a:pt x="2440" y="677"/>
                    </a:lnTo>
                    <a:lnTo>
                      <a:pt x="2444" y="672"/>
                    </a:lnTo>
                    <a:lnTo>
                      <a:pt x="2448" y="666"/>
                    </a:lnTo>
                    <a:lnTo>
                      <a:pt x="2452" y="666"/>
                    </a:lnTo>
                    <a:lnTo>
                      <a:pt x="2456" y="652"/>
                    </a:lnTo>
                    <a:lnTo>
                      <a:pt x="2460" y="654"/>
                    </a:lnTo>
                    <a:lnTo>
                      <a:pt x="2464" y="645"/>
                    </a:lnTo>
                    <a:lnTo>
                      <a:pt x="2468" y="638"/>
                    </a:lnTo>
                    <a:lnTo>
                      <a:pt x="2472" y="635"/>
                    </a:lnTo>
                    <a:lnTo>
                      <a:pt x="2475" y="631"/>
                    </a:lnTo>
                    <a:lnTo>
                      <a:pt x="2479" y="624"/>
                    </a:lnTo>
                    <a:lnTo>
                      <a:pt x="2483" y="619"/>
                    </a:lnTo>
                    <a:lnTo>
                      <a:pt x="2487" y="617"/>
                    </a:lnTo>
                    <a:lnTo>
                      <a:pt x="2491" y="614"/>
                    </a:lnTo>
                    <a:lnTo>
                      <a:pt x="2495" y="612"/>
                    </a:lnTo>
                    <a:lnTo>
                      <a:pt x="2499" y="601"/>
                    </a:lnTo>
                    <a:lnTo>
                      <a:pt x="2503" y="603"/>
                    </a:lnTo>
                    <a:lnTo>
                      <a:pt x="2507" y="589"/>
                    </a:lnTo>
                    <a:lnTo>
                      <a:pt x="2511" y="591"/>
                    </a:lnTo>
                    <a:lnTo>
                      <a:pt x="2515" y="587"/>
                    </a:lnTo>
                    <a:lnTo>
                      <a:pt x="2519" y="578"/>
                    </a:lnTo>
                    <a:lnTo>
                      <a:pt x="2523" y="577"/>
                    </a:lnTo>
                    <a:lnTo>
                      <a:pt x="2527" y="568"/>
                    </a:lnTo>
                    <a:lnTo>
                      <a:pt x="2531" y="566"/>
                    </a:lnTo>
                    <a:lnTo>
                      <a:pt x="2535" y="561"/>
                    </a:lnTo>
                    <a:lnTo>
                      <a:pt x="2539" y="556"/>
                    </a:lnTo>
                    <a:lnTo>
                      <a:pt x="2542" y="552"/>
                    </a:lnTo>
                    <a:lnTo>
                      <a:pt x="2546" y="550"/>
                    </a:lnTo>
                    <a:lnTo>
                      <a:pt x="2550" y="549"/>
                    </a:lnTo>
                    <a:lnTo>
                      <a:pt x="2554" y="540"/>
                    </a:lnTo>
                    <a:lnTo>
                      <a:pt x="2558" y="536"/>
                    </a:lnTo>
                    <a:lnTo>
                      <a:pt x="2562" y="529"/>
                    </a:lnTo>
                    <a:lnTo>
                      <a:pt x="2566" y="520"/>
                    </a:lnTo>
                    <a:lnTo>
                      <a:pt x="2570" y="524"/>
                    </a:lnTo>
                    <a:lnTo>
                      <a:pt x="2574" y="517"/>
                    </a:lnTo>
                    <a:lnTo>
                      <a:pt x="2578" y="522"/>
                    </a:lnTo>
                    <a:lnTo>
                      <a:pt x="2582" y="512"/>
                    </a:lnTo>
                    <a:lnTo>
                      <a:pt x="2586" y="506"/>
                    </a:lnTo>
                    <a:lnTo>
                      <a:pt x="2590" y="501"/>
                    </a:lnTo>
                    <a:lnTo>
                      <a:pt x="2594" y="501"/>
                    </a:lnTo>
                    <a:lnTo>
                      <a:pt x="2598" y="496"/>
                    </a:lnTo>
                    <a:lnTo>
                      <a:pt x="2602" y="492"/>
                    </a:lnTo>
                    <a:lnTo>
                      <a:pt x="2606" y="489"/>
                    </a:lnTo>
                    <a:lnTo>
                      <a:pt x="2610" y="480"/>
                    </a:lnTo>
                    <a:lnTo>
                      <a:pt x="2613" y="476"/>
                    </a:lnTo>
                    <a:lnTo>
                      <a:pt x="2617" y="475"/>
                    </a:lnTo>
                    <a:lnTo>
                      <a:pt x="2621" y="471"/>
                    </a:lnTo>
                    <a:lnTo>
                      <a:pt x="2625" y="469"/>
                    </a:lnTo>
                    <a:lnTo>
                      <a:pt x="2629" y="464"/>
                    </a:lnTo>
                    <a:lnTo>
                      <a:pt x="2633" y="457"/>
                    </a:lnTo>
                    <a:lnTo>
                      <a:pt x="2637" y="455"/>
                    </a:lnTo>
                    <a:lnTo>
                      <a:pt x="2641" y="450"/>
                    </a:lnTo>
                    <a:lnTo>
                      <a:pt x="2645" y="447"/>
                    </a:lnTo>
                    <a:lnTo>
                      <a:pt x="2649" y="443"/>
                    </a:lnTo>
                    <a:lnTo>
                      <a:pt x="2653" y="441"/>
                    </a:lnTo>
                    <a:lnTo>
                      <a:pt x="2657" y="436"/>
                    </a:lnTo>
                    <a:lnTo>
                      <a:pt x="2661" y="431"/>
                    </a:lnTo>
                    <a:lnTo>
                      <a:pt x="2665" y="429"/>
                    </a:lnTo>
                    <a:lnTo>
                      <a:pt x="2669" y="425"/>
                    </a:lnTo>
                    <a:lnTo>
                      <a:pt x="2673" y="415"/>
                    </a:lnTo>
                    <a:lnTo>
                      <a:pt x="2677" y="415"/>
                    </a:lnTo>
                    <a:lnTo>
                      <a:pt x="2680" y="410"/>
                    </a:lnTo>
                    <a:lnTo>
                      <a:pt x="2684" y="411"/>
                    </a:lnTo>
                    <a:lnTo>
                      <a:pt x="2688" y="411"/>
                    </a:lnTo>
                    <a:lnTo>
                      <a:pt x="2692" y="401"/>
                    </a:lnTo>
                    <a:lnTo>
                      <a:pt x="2696" y="401"/>
                    </a:lnTo>
                    <a:lnTo>
                      <a:pt x="2700" y="394"/>
                    </a:lnTo>
                    <a:lnTo>
                      <a:pt x="2704" y="394"/>
                    </a:lnTo>
                    <a:lnTo>
                      <a:pt x="2708" y="387"/>
                    </a:lnTo>
                    <a:lnTo>
                      <a:pt x="2712" y="389"/>
                    </a:lnTo>
                    <a:lnTo>
                      <a:pt x="2716" y="378"/>
                    </a:lnTo>
                    <a:lnTo>
                      <a:pt x="2720" y="385"/>
                    </a:lnTo>
                    <a:lnTo>
                      <a:pt x="2724" y="369"/>
                    </a:lnTo>
                    <a:lnTo>
                      <a:pt x="2728" y="371"/>
                    </a:lnTo>
                    <a:lnTo>
                      <a:pt x="2732" y="369"/>
                    </a:lnTo>
                    <a:lnTo>
                      <a:pt x="2736" y="366"/>
                    </a:lnTo>
                    <a:lnTo>
                      <a:pt x="2740" y="362"/>
                    </a:lnTo>
                    <a:lnTo>
                      <a:pt x="2744" y="359"/>
                    </a:lnTo>
                    <a:lnTo>
                      <a:pt x="2747" y="355"/>
                    </a:lnTo>
                    <a:lnTo>
                      <a:pt x="2751" y="348"/>
                    </a:lnTo>
                    <a:lnTo>
                      <a:pt x="2755" y="346"/>
                    </a:lnTo>
                    <a:lnTo>
                      <a:pt x="2759" y="339"/>
                    </a:lnTo>
                    <a:lnTo>
                      <a:pt x="2763" y="343"/>
                    </a:lnTo>
                    <a:lnTo>
                      <a:pt x="2767" y="336"/>
                    </a:lnTo>
                    <a:lnTo>
                      <a:pt x="2771" y="336"/>
                    </a:lnTo>
                    <a:lnTo>
                      <a:pt x="2775" y="330"/>
                    </a:lnTo>
                    <a:lnTo>
                      <a:pt x="2779" y="329"/>
                    </a:lnTo>
                    <a:lnTo>
                      <a:pt x="2783" y="323"/>
                    </a:lnTo>
                    <a:lnTo>
                      <a:pt x="2787" y="325"/>
                    </a:lnTo>
                    <a:lnTo>
                      <a:pt x="2791" y="318"/>
                    </a:lnTo>
                    <a:lnTo>
                      <a:pt x="2795" y="311"/>
                    </a:lnTo>
                    <a:lnTo>
                      <a:pt x="2799" y="311"/>
                    </a:lnTo>
                    <a:lnTo>
                      <a:pt x="2803" y="313"/>
                    </a:lnTo>
                    <a:lnTo>
                      <a:pt x="2807" y="308"/>
                    </a:lnTo>
                    <a:lnTo>
                      <a:pt x="2811" y="302"/>
                    </a:lnTo>
                    <a:lnTo>
                      <a:pt x="2815" y="302"/>
                    </a:lnTo>
                    <a:lnTo>
                      <a:pt x="2818" y="299"/>
                    </a:lnTo>
                    <a:lnTo>
                      <a:pt x="2822" y="297"/>
                    </a:lnTo>
                    <a:lnTo>
                      <a:pt x="2826" y="290"/>
                    </a:lnTo>
                    <a:lnTo>
                      <a:pt x="2830" y="283"/>
                    </a:lnTo>
                    <a:lnTo>
                      <a:pt x="2834" y="287"/>
                    </a:lnTo>
                    <a:lnTo>
                      <a:pt x="2838" y="281"/>
                    </a:lnTo>
                    <a:lnTo>
                      <a:pt x="2842" y="279"/>
                    </a:lnTo>
                    <a:lnTo>
                      <a:pt x="2846" y="276"/>
                    </a:lnTo>
                    <a:lnTo>
                      <a:pt x="2850" y="274"/>
                    </a:lnTo>
                    <a:lnTo>
                      <a:pt x="2854" y="267"/>
                    </a:lnTo>
                    <a:lnTo>
                      <a:pt x="2858" y="271"/>
                    </a:lnTo>
                    <a:lnTo>
                      <a:pt x="2862" y="265"/>
                    </a:lnTo>
                    <a:lnTo>
                      <a:pt x="2866" y="260"/>
                    </a:lnTo>
                    <a:lnTo>
                      <a:pt x="2870" y="260"/>
                    </a:lnTo>
                    <a:lnTo>
                      <a:pt x="2874" y="260"/>
                    </a:lnTo>
                    <a:lnTo>
                      <a:pt x="2878" y="251"/>
                    </a:lnTo>
                    <a:lnTo>
                      <a:pt x="2882" y="253"/>
                    </a:lnTo>
                    <a:lnTo>
                      <a:pt x="2885" y="248"/>
                    </a:lnTo>
                    <a:lnTo>
                      <a:pt x="2889" y="248"/>
                    </a:lnTo>
                    <a:lnTo>
                      <a:pt x="2893" y="244"/>
                    </a:lnTo>
                    <a:lnTo>
                      <a:pt x="2897" y="243"/>
                    </a:lnTo>
                    <a:lnTo>
                      <a:pt x="2901" y="241"/>
                    </a:lnTo>
                    <a:lnTo>
                      <a:pt x="2905" y="239"/>
                    </a:lnTo>
                    <a:lnTo>
                      <a:pt x="2909" y="232"/>
                    </a:lnTo>
                    <a:lnTo>
                      <a:pt x="2913" y="236"/>
                    </a:lnTo>
                    <a:lnTo>
                      <a:pt x="2917" y="227"/>
                    </a:lnTo>
                    <a:lnTo>
                      <a:pt x="2921" y="225"/>
                    </a:lnTo>
                    <a:lnTo>
                      <a:pt x="2925" y="221"/>
                    </a:lnTo>
                    <a:lnTo>
                      <a:pt x="2929" y="221"/>
                    </a:lnTo>
                    <a:lnTo>
                      <a:pt x="2933" y="221"/>
                    </a:lnTo>
                    <a:lnTo>
                      <a:pt x="2937" y="218"/>
                    </a:lnTo>
                    <a:lnTo>
                      <a:pt x="2941" y="216"/>
                    </a:lnTo>
                    <a:lnTo>
                      <a:pt x="2945" y="216"/>
                    </a:lnTo>
                    <a:lnTo>
                      <a:pt x="2949" y="209"/>
                    </a:lnTo>
                    <a:lnTo>
                      <a:pt x="2953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4" name="Line 4926"/>
              <p:cNvSpPr>
                <a:spLocks noChangeShapeType="1"/>
              </p:cNvSpPr>
              <p:nvPr/>
            </p:nvSpPr>
            <p:spPr bwMode="auto">
              <a:xfrm flipV="1">
                <a:off x="31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5" name="Freeform 4927"/>
              <p:cNvSpPr>
                <a:spLocks/>
              </p:cNvSpPr>
              <p:nvPr/>
            </p:nvSpPr>
            <p:spPr bwMode="auto">
              <a:xfrm flipV="1">
                <a:off x="3105" y="201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4" y="4"/>
                    </a:lnTo>
                    <a:lnTo>
                      <a:pt x="8" y="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6" name="Line 4928"/>
              <p:cNvSpPr>
                <a:spLocks noChangeShapeType="1"/>
              </p:cNvSpPr>
              <p:nvPr/>
            </p:nvSpPr>
            <p:spPr bwMode="auto">
              <a:xfrm>
                <a:off x="3110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7" name="Line 4929"/>
              <p:cNvSpPr>
                <a:spLocks noChangeShapeType="1"/>
              </p:cNvSpPr>
              <p:nvPr/>
            </p:nvSpPr>
            <p:spPr bwMode="auto">
              <a:xfrm flipV="1">
                <a:off x="311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8" name="Freeform 4930"/>
              <p:cNvSpPr>
                <a:spLocks/>
              </p:cNvSpPr>
              <p:nvPr/>
            </p:nvSpPr>
            <p:spPr bwMode="auto">
              <a:xfrm flipV="1">
                <a:off x="3114" y="909"/>
                <a:ext cx="1699" cy="1107"/>
              </a:xfrm>
              <a:custGeom>
                <a:avLst/>
                <a:gdLst/>
                <a:ahLst/>
                <a:cxnLst>
                  <a:cxn ang="0">
                    <a:pos x="43" y="13"/>
                  </a:cxn>
                  <a:cxn ang="0">
                    <a:pos x="90" y="31"/>
                  </a:cxn>
                  <a:cxn ang="0">
                    <a:pos x="138" y="51"/>
                  </a:cxn>
                  <a:cxn ang="0">
                    <a:pos x="185" y="84"/>
                  </a:cxn>
                  <a:cxn ang="0">
                    <a:pos x="232" y="121"/>
                  </a:cxn>
                  <a:cxn ang="0">
                    <a:pos x="279" y="175"/>
                  </a:cxn>
                  <a:cxn ang="0">
                    <a:pos x="327" y="239"/>
                  </a:cxn>
                  <a:cxn ang="0">
                    <a:pos x="374" y="305"/>
                  </a:cxn>
                  <a:cxn ang="0">
                    <a:pos x="421" y="384"/>
                  </a:cxn>
                  <a:cxn ang="0">
                    <a:pos x="469" y="464"/>
                  </a:cxn>
                  <a:cxn ang="0">
                    <a:pos x="516" y="562"/>
                  </a:cxn>
                  <a:cxn ang="0">
                    <a:pos x="563" y="661"/>
                  </a:cxn>
                  <a:cxn ang="0">
                    <a:pos x="611" y="767"/>
                  </a:cxn>
                  <a:cxn ang="0">
                    <a:pos x="658" y="873"/>
                  </a:cxn>
                  <a:cxn ang="0">
                    <a:pos x="705" y="978"/>
                  </a:cxn>
                  <a:cxn ang="0">
                    <a:pos x="753" y="1089"/>
                  </a:cxn>
                  <a:cxn ang="0">
                    <a:pos x="800" y="1196"/>
                  </a:cxn>
                  <a:cxn ang="0">
                    <a:pos x="847" y="1296"/>
                  </a:cxn>
                  <a:cxn ang="0">
                    <a:pos x="894" y="1395"/>
                  </a:cxn>
                  <a:cxn ang="0">
                    <a:pos x="942" y="1490"/>
                  </a:cxn>
                  <a:cxn ang="0">
                    <a:pos x="989" y="1571"/>
                  </a:cxn>
                  <a:cxn ang="0">
                    <a:pos x="1036" y="1651"/>
                  </a:cxn>
                  <a:cxn ang="0">
                    <a:pos x="1084" y="1717"/>
                  </a:cxn>
                  <a:cxn ang="0">
                    <a:pos x="1131" y="1775"/>
                  </a:cxn>
                  <a:cxn ang="0">
                    <a:pos x="1178" y="1829"/>
                  </a:cxn>
                  <a:cxn ang="0">
                    <a:pos x="1226" y="1868"/>
                  </a:cxn>
                  <a:cxn ang="0">
                    <a:pos x="1273" y="1895"/>
                  </a:cxn>
                  <a:cxn ang="0">
                    <a:pos x="1320" y="1914"/>
                  </a:cxn>
                  <a:cxn ang="0">
                    <a:pos x="1368" y="1916"/>
                  </a:cxn>
                  <a:cxn ang="0">
                    <a:pos x="1415" y="1917"/>
                  </a:cxn>
                  <a:cxn ang="0">
                    <a:pos x="1462" y="1904"/>
                  </a:cxn>
                  <a:cxn ang="0">
                    <a:pos x="1510" y="1883"/>
                  </a:cxn>
                  <a:cxn ang="0">
                    <a:pos x="1557" y="1857"/>
                  </a:cxn>
                  <a:cxn ang="0">
                    <a:pos x="1604" y="1815"/>
                  </a:cxn>
                  <a:cxn ang="0">
                    <a:pos x="1651" y="1779"/>
                  </a:cxn>
                  <a:cxn ang="0">
                    <a:pos x="1699" y="1725"/>
                  </a:cxn>
                  <a:cxn ang="0">
                    <a:pos x="1746" y="1671"/>
                  </a:cxn>
                  <a:cxn ang="0">
                    <a:pos x="1793" y="1607"/>
                  </a:cxn>
                  <a:cxn ang="0">
                    <a:pos x="1841" y="1550"/>
                  </a:cxn>
                  <a:cxn ang="0">
                    <a:pos x="1888" y="1480"/>
                  </a:cxn>
                  <a:cxn ang="0">
                    <a:pos x="1935" y="1408"/>
                  </a:cxn>
                  <a:cxn ang="0">
                    <a:pos x="1983" y="1337"/>
                  </a:cxn>
                  <a:cxn ang="0">
                    <a:pos x="2030" y="1268"/>
                  </a:cxn>
                  <a:cxn ang="0">
                    <a:pos x="2077" y="1193"/>
                  </a:cxn>
                  <a:cxn ang="0">
                    <a:pos x="2125" y="1124"/>
                  </a:cxn>
                  <a:cxn ang="0">
                    <a:pos x="2172" y="1059"/>
                  </a:cxn>
                  <a:cxn ang="0">
                    <a:pos x="2219" y="984"/>
                  </a:cxn>
                  <a:cxn ang="0">
                    <a:pos x="2266" y="917"/>
                  </a:cxn>
                  <a:cxn ang="0">
                    <a:pos x="2314" y="845"/>
                  </a:cxn>
                  <a:cxn ang="0">
                    <a:pos x="2361" y="779"/>
                  </a:cxn>
                  <a:cxn ang="0">
                    <a:pos x="2408" y="720"/>
                  </a:cxn>
                  <a:cxn ang="0">
                    <a:pos x="2456" y="658"/>
                  </a:cxn>
                  <a:cxn ang="0">
                    <a:pos x="2503" y="597"/>
                  </a:cxn>
                  <a:cxn ang="0">
                    <a:pos x="2550" y="547"/>
                  </a:cxn>
                  <a:cxn ang="0">
                    <a:pos x="2598" y="495"/>
                  </a:cxn>
                  <a:cxn ang="0">
                    <a:pos x="2645" y="444"/>
                  </a:cxn>
                  <a:cxn ang="0">
                    <a:pos x="2692" y="403"/>
                  </a:cxn>
                  <a:cxn ang="0">
                    <a:pos x="2740" y="356"/>
                  </a:cxn>
                  <a:cxn ang="0">
                    <a:pos x="2787" y="323"/>
                  </a:cxn>
                  <a:cxn ang="0">
                    <a:pos x="2834" y="284"/>
                  </a:cxn>
                  <a:cxn ang="0">
                    <a:pos x="2881" y="245"/>
                  </a:cxn>
                  <a:cxn ang="0">
                    <a:pos x="2929" y="217"/>
                  </a:cxn>
                </a:cxnLst>
                <a:rect l="0" t="0" r="r" b="b"/>
                <a:pathLst>
                  <a:path w="2949" h="1922">
                    <a:moveTo>
                      <a:pt x="0" y="0"/>
                    </a:moveTo>
                    <a:lnTo>
                      <a:pt x="4" y="2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5" y="7"/>
                    </a:lnTo>
                    <a:lnTo>
                      <a:pt x="19" y="7"/>
                    </a:lnTo>
                    <a:lnTo>
                      <a:pt x="23" y="5"/>
                    </a:lnTo>
                    <a:lnTo>
                      <a:pt x="27" y="7"/>
                    </a:lnTo>
                    <a:lnTo>
                      <a:pt x="31" y="12"/>
                    </a:lnTo>
                    <a:lnTo>
                      <a:pt x="35" y="13"/>
                    </a:lnTo>
                    <a:lnTo>
                      <a:pt x="39" y="18"/>
                    </a:lnTo>
                    <a:lnTo>
                      <a:pt x="43" y="13"/>
                    </a:lnTo>
                    <a:lnTo>
                      <a:pt x="47" y="13"/>
                    </a:lnTo>
                    <a:lnTo>
                      <a:pt x="51" y="15"/>
                    </a:lnTo>
                    <a:lnTo>
                      <a:pt x="55" y="17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17"/>
                    </a:lnTo>
                    <a:lnTo>
                      <a:pt x="71" y="20"/>
                    </a:lnTo>
                    <a:lnTo>
                      <a:pt x="74" y="20"/>
                    </a:lnTo>
                    <a:lnTo>
                      <a:pt x="78" y="30"/>
                    </a:lnTo>
                    <a:lnTo>
                      <a:pt x="82" y="26"/>
                    </a:lnTo>
                    <a:lnTo>
                      <a:pt x="86" y="26"/>
                    </a:lnTo>
                    <a:lnTo>
                      <a:pt x="90" y="31"/>
                    </a:lnTo>
                    <a:lnTo>
                      <a:pt x="94" y="30"/>
                    </a:lnTo>
                    <a:lnTo>
                      <a:pt x="98" y="26"/>
                    </a:lnTo>
                    <a:lnTo>
                      <a:pt x="102" y="35"/>
                    </a:lnTo>
                    <a:lnTo>
                      <a:pt x="106" y="35"/>
                    </a:lnTo>
                    <a:lnTo>
                      <a:pt x="110" y="38"/>
                    </a:lnTo>
                    <a:lnTo>
                      <a:pt x="114" y="36"/>
                    </a:lnTo>
                    <a:lnTo>
                      <a:pt x="118" y="38"/>
                    </a:lnTo>
                    <a:lnTo>
                      <a:pt x="122" y="48"/>
                    </a:lnTo>
                    <a:lnTo>
                      <a:pt x="126" y="41"/>
                    </a:lnTo>
                    <a:lnTo>
                      <a:pt x="130" y="48"/>
                    </a:lnTo>
                    <a:lnTo>
                      <a:pt x="134" y="51"/>
                    </a:lnTo>
                    <a:lnTo>
                      <a:pt x="138" y="51"/>
                    </a:lnTo>
                    <a:lnTo>
                      <a:pt x="141" y="56"/>
                    </a:lnTo>
                    <a:lnTo>
                      <a:pt x="145" y="56"/>
                    </a:lnTo>
                    <a:lnTo>
                      <a:pt x="149" y="61"/>
                    </a:lnTo>
                    <a:lnTo>
                      <a:pt x="153" y="61"/>
                    </a:lnTo>
                    <a:lnTo>
                      <a:pt x="157" y="61"/>
                    </a:lnTo>
                    <a:lnTo>
                      <a:pt x="161" y="70"/>
                    </a:lnTo>
                    <a:lnTo>
                      <a:pt x="165" y="74"/>
                    </a:lnTo>
                    <a:lnTo>
                      <a:pt x="169" y="69"/>
                    </a:lnTo>
                    <a:lnTo>
                      <a:pt x="173" y="80"/>
                    </a:lnTo>
                    <a:lnTo>
                      <a:pt x="177" y="79"/>
                    </a:lnTo>
                    <a:lnTo>
                      <a:pt x="181" y="82"/>
                    </a:lnTo>
                    <a:lnTo>
                      <a:pt x="185" y="84"/>
                    </a:lnTo>
                    <a:lnTo>
                      <a:pt x="189" y="87"/>
                    </a:lnTo>
                    <a:lnTo>
                      <a:pt x="193" y="93"/>
                    </a:lnTo>
                    <a:lnTo>
                      <a:pt x="197" y="97"/>
                    </a:lnTo>
                    <a:lnTo>
                      <a:pt x="201" y="95"/>
                    </a:lnTo>
                    <a:lnTo>
                      <a:pt x="205" y="101"/>
                    </a:lnTo>
                    <a:lnTo>
                      <a:pt x="209" y="106"/>
                    </a:lnTo>
                    <a:lnTo>
                      <a:pt x="212" y="106"/>
                    </a:lnTo>
                    <a:lnTo>
                      <a:pt x="216" y="113"/>
                    </a:lnTo>
                    <a:lnTo>
                      <a:pt x="220" y="115"/>
                    </a:lnTo>
                    <a:lnTo>
                      <a:pt x="224" y="119"/>
                    </a:lnTo>
                    <a:lnTo>
                      <a:pt x="228" y="123"/>
                    </a:lnTo>
                    <a:lnTo>
                      <a:pt x="232" y="121"/>
                    </a:lnTo>
                    <a:lnTo>
                      <a:pt x="236" y="129"/>
                    </a:lnTo>
                    <a:lnTo>
                      <a:pt x="240" y="132"/>
                    </a:lnTo>
                    <a:lnTo>
                      <a:pt x="244" y="136"/>
                    </a:lnTo>
                    <a:lnTo>
                      <a:pt x="248" y="144"/>
                    </a:lnTo>
                    <a:lnTo>
                      <a:pt x="252" y="146"/>
                    </a:lnTo>
                    <a:lnTo>
                      <a:pt x="256" y="149"/>
                    </a:lnTo>
                    <a:lnTo>
                      <a:pt x="260" y="157"/>
                    </a:lnTo>
                    <a:lnTo>
                      <a:pt x="264" y="154"/>
                    </a:lnTo>
                    <a:lnTo>
                      <a:pt x="268" y="163"/>
                    </a:lnTo>
                    <a:lnTo>
                      <a:pt x="272" y="167"/>
                    </a:lnTo>
                    <a:lnTo>
                      <a:pt x="276" y="177"/>
                    </a:lnTo>
                    <a:lnTo>
                      <a:pt x="279" y="175"/>
                    </a:lnTo>
                    <a:lnTo>
                      <a:pt x="283" y="183"/>
                    </a:lnTo>
                    <a:lnTo>
                      <a:pt x="287" y="185"/>
                    </a:lnTo>
                    <a:lnTo>
                      <a:pt x="291" y="191"/>
                    </a:lnTo>
                    <a:lnTo>
                      <a:pt x="295" y="199"/>
                    </a:lnTo>
                    <a:lnTo>
                      <a:pt x="299" y="204"/>
                    </a:lnTo>
                    <a:lnTo>
                      <a:pt x="303" y="199"/>
                    </a:lnTo>
                    <a:lnTo>
                      <a:pt x="307" y="211"/>
                    </a:lnTo>
                    <a:lnTo>
                      <a:pt x="311" y="217"/>
                    </a:lnTo>
                    <a:lnTo>
                      <a:pt x="315" y="222"/>
                    </a:lnTo>
                    <a:lnTo>
                      <a:pt x="319" y="224"/>
                    </a:lnTo>
                    <a:lnTo>
                      <a:pt x="323" y="225"/>
                    </a:lnTo>
                    <a:lnTo>
                      <a:pt x="327" y="239"/>
                    </a:lnTo>
                    <a:lnTo>
                      <a:pt x="331" y="240"/>
                    </a:lnTo>
                    <a:lnTo>
                      <a:pt x="335" y="247"/>
                    </a:lnTo>
                    <a:lnTo>
                      <a:pt x="339" y="252"/>
                    </a:lnTo>
                    <a:lnTo>
                      <a:pt x="343" y="255"/>
                    </a:lnTo>
                    <a:lnTo>
                      <a:pt x="346" y="263"/>
                    </a:lnTo>
                    <a:lnTo>
                      <a:pt x="350" y="271"/>
                    </a:lnTo>
                    <a:lnTo>
                      <a:pt x="354" y="273"/>
                    </a:lnTo>
                    <a:lnTo>
                      <a:pt x="358" y="284"/>
                    </a:lnTo>
                    <a:lnTo>
                      <a:pt x="362" y="286"/>
                    </a:lnTo>
                    <a:lnTo>
                      <a:pt x="366" y="291"/>
                    </a:lnTo>
                    <a:lnTo>
                      <a:pt x="370" y="301"/>
                    </a:lnTo>
                    <a:lnTo>
                      <a:pt x="374" y="305"/>
                    </a:lnTo>
                    <a:lnTo>
                      <a:pt x="378" y="312"/>
                    </a:lnTo>
                    <a:lnTo>
                      <a:pt x="382" y="322"/>
                    </a:lnTo>
                    <a:lnTo>
                      <a:pt x="386" y="325"/>
                    </a:lnTo>
                    <a:lnTo>
                      <a:pt x="390" y="328"/>
                    </a:lnTo>
                    <a:lnTo>
                      <a:pt x="394" y="340"/>
                    </a:lnTo>
                    <a:lnTo>
                      <a:pt x="398" y="348"/>
                    </a:lnTo>
                    <a:lnTo>
                      <a:pt x="402" y="349"/>
                    </a:lnTo>
                    <a:lnTo>
                      <a:pt x="406" y="356"/>
                    </a:lnTo>
                    <a:lnTo>
                      <a:pt x="410" y="367"/>
                    </a:lnTo>
                    <a:lnTo>
                      <a:pt x="414" y="371"/>
                    </a:lnTo>
                    <a:lnTo>
                      <a:pt x="417" y="376"/>
                    </a:lnTo>
                    <a:lnTo>
                      <a:pt x="421" y="384"/>
                    </a:lnTo>
                    <a:lnTo>
                      <a:pt x="425" y="390"/>
                    </a:lnTo>
                    <a:lnTo>
                      <a:pt x="429" y="394"/>
                    </a:lnTo>
                    <a:lnTo>
                      <a:pt x="433" y="407"/>
                    </a:lnTo>
                    <a:lnTo>
                      <a:pt x="437" y="416"/>
                    </a:lnTo>
                    <a:lnTo>
                      <a:pt x="441" y="416"/>
                    </a:lnTo>
                    <a:lnTo>
                      <a:pt x="445" y="426"/>
                    </a:lnTo>
                    <a:lnTo>
                      <a:pt x="449" y="429"/>
                    </a:lnTo>
                    <a:lnTo>
                      <a:pt x="453" y="441"/>
                    </a:lnTo>
                    <a:lnTo>
                      <a:pt x="457" y="447"/>
                    </a:lnTo>
                    <a:lnTo>
                      <a:pt x="461" y="451"/>
                    </a:lnTo>
                    <a:lnTo>
                      <a:pt x="465" y="462"/>
                    </a:lnTo>
                    <a:lnTo>
                      <a:pt x="469" y="464"/>
                    </a:lnTo>
                    <a:lnTo>
                      <a:pt x="473" y="480"/>
                    </a:lnTo>
                    <a:lnTo>
                      <a:pt x="477" y="485"/>
                    </a:lnTo>
                    <a:lnTo>
                      <a:pt x="481" y="498"/>
                    </a:lnTo>
                    <a:lnTo>
                      <a:pt x="484" y="496"/>
                    </a:lnTo>
                    <a:lnTo>
                      <a:pt x="488" y="503"/>
                    </a:lnTo>
                    <a:lnTo>
                      <a:pt x="492" y="518"/>
                    </a:lnTo>
                    <a:lnTo>
                      <a:pt x="496" y="524"/>
                    </a:lnTo>
                    <a:lnTo>
                      <a:pt x="500" y="529"/>
                    </a:lnTo>
                    <a:lnTo>
                      <a:pt x="504" y="540"/>
                    </a:lnTo>
                    <a:lnTo>
                      <a:pt x="508" y="542"/>
                    </a:lnTo>
                    <a:lnTo>
                      <a:pt x="512" y="553"/>
                    </a:lnTo>
                    <a:lnTo>
                      <a:pt x="516" y="562"/>
                    </a:lnTo>
                    <a:lnTo>
                      <a:pt x="520" y="568"/>
                    </a:lnTo>
                    <a:lnTo>
                      <a:pt x="524" y="576"/>
                    </a:lnTo>
                    <a:lnTo>
                      <a:pt x="528" y="588"/>
                    </a:lnTo>
                    <a:lnTo>
                      <a:pt x="532" y="593"/>
                    </a:lnTo>
                    <a:lnTo>
                      <a:pt x="536" y="604"/>
                    </a:lnTo>
                    <a:lnTo>
                      <a:pt x="540" y="611"/>
                    </a:lnTo>
                    <a:lnTo>
                      <a:pt x="544" y="620"/>
                    </a:lnTo>
                    <a:lnTo>
                      <a:pt x="548" y="630"/>
                    </a:lnTo>
                    <a:lnTo>
                      <a:pt x="552" y="632"/>
                    </a:lnTo>
                    <a:lnTo>
                      <a:pt x="555" y="645"/>
                    </a:lnTo>
                    <a:lnTo>
                      <a:pt x="559" y="658"/>
                    </a:lnTo>
                    <a:lnTo>
                      <a:pt x="563" y="661"/>
                    </a:lnTo>
                    <a:lnTo>
                      <a:pt x="567" y="671"/>
                    </a:lnTo>
                    <a:lnTo>
                      <a:pt x="571" y="686"/>
                    </a:lnTo>
                    <a:lnTo>
                      <a:pt x="575" y="686"/>
                    </a:lnTo>
                    <a:lnTo>
                      <a:pt x="579" y="695"/>
                    </a:lnTo>
                    <a:lnTo>
                      <a:pt x="583" y="713"/>
                    </a:lnTo>
                    <a:lnTo>
                      <a:pt x="587" y="715"/>
                    </a:lnTo>
                    <a:lnTo>
                      <a:pt x="591" y="720"/>
                    </a:lnTo>
                    <a:lnTo>
                      <a:pt x="595" y="735"/>
                    </a:lnTo>
                    <a:lnTo>
                      <a:pt x="599" y="741"/>
                    </a:lnTo>
                    <a:lnTo>
                      <a:pt x="603" y="746"/>
                    </a:lnTo>
                    <a:lnTo>
                      <a:pt x="607" y="759"/>
                    </a:lnTo>
                    <a:lnTo>
                      <a:pt x="611" y="767"/>
                    </a:lnTo>
                    <a:lnTo>
                      <a:pt x="615" y="775"/>
                    </a:lnTo>
                    <a:lnTo>
                      <a:pt x="619" y="780"/>
                    </a:lnTo>
                    <a:lnTo>
                      <a:pt x="622" y="793"/>
                    </a:lnTo>
                    <a:lnTo>
                      <a:pt x="626" y="800"/>
                    </a:lnTo>
                    <a:lnTo>
                      <a:pt x="630" y="808"/>
                    </a:lnTo>
                    <a:lnTo>
                      <a:pt x="634" y="824"/>
                    </a:lnTo>
                    <a:lnTo>
                      <a:pt x="638" y="829"/>
                    </a:lnTo>
                    <a:lnTo>
                      <a:pt x="642" y="841"/>
                    </a:lnTo>
                    <a:lnTo>
                      <a:pt x="646" y="845"/>
                    </a:lnTo>
                    <a:lnTo>
                      <a:pt x="650" y="857"/>
                    </a:lnTo>
                    <a:lnTo>
                      <a:pt x="654" y="860"/>
                    </a:lnTo>
                    <a:lnTo>
                      <a:pt x="658" y="873"/>
                    </a:lnTo>
                    <a:lnTo>
                      <a:pt x="662" y="885"/>
                    </a:lnTo>
                    <a:lnTo>
                      <a:pt x="666" y="888"/>
                    </a:lnTo>
                    <a:lnTo>
                      <a:pt x="670" y="898"/>
                    </a:lnTo>
                    <a:lnTo>
                      <a:pt x="674" y="914"/>
                    </a:lnTo>
                    <a:lnTo>
                      <a:pt x="678" y="917"/>
                    </a:lnTo>
                    <a:lnTo>
                      <a:pt x="682" y="927"/>
                    </a:lnTo>
                    <a:lnTo>
                      <a:pt x="686" y="934"/>
                    </a:lnTo>
                    <a:lnTo>
                      <a:pt x="689" y="948"/>
                    </a:lnTo>
                    <a:lnTo>
                      <a:pt x="693" y="953"/>
                    </a:lnTo>
                    <a:lnTo>
                      <a:pt x="697" y="961"/>
                    </a:lnTo>
                    <a:lnTo>
                      <a:pt x="701" y="969"/>
                    </a:lnTo>
                    <a:lnTo>
                      <a:pt x="705" y="978"/>
                    </a:lnTo>
                    <a:lnTo>
                      <a:pt x="709" y="992"/>
                    </a:lnTo>
                    <a:lnTo>
                      <a:pt x="713" y="999"/>
                    </a:lnTo>
                    <a:lnTo>
                      <a:pt x="717" y="1009"/>
                    </a:lnTo>
                    <a:lnTo>
                      <a:pt x="721" y="1018"/>
                    </a:lnTo>
                    <a:lnTo>
                      <a:pt x="725" y="1023"/>
                    </a:lnTo>
                    <a:lnTo>
                      <a:pt x="729" y="1036"/>
                    </a:lnTo>
                    <a:lnTo>
                      <a:pt x="733" y="1044"/>
                    </a:lnTo>
                    <a:lnTo>
                      <a:pt x="737" y="1056"/>
                    </a:lnTo>
                    <a:lnTo>
                      <a:pt x="741" y="1062"/>
                    </a:lnTo>
                    <a:lnTo>
                      <a:pt x="745" y="1079"/>
                    </a:lnTo>
                    <a:lnTo>
                      <a:pt x="749" y="1077"/>
                    </a:lnTo>
                    <a:lnTo>
                      <a:pt x="753" y="1089"/>
                    </a:lnTo>
                    <a:lnTo>
                      <a:pt x="757" y="1098"/>
                    </a:lnTo>
                    <a:lnTo>
                      <a:pt x="760" y="1108"/>
                    </a:lnTo>
                    <a:lnTo>
                      <a:pt x="764" y="1115"/>
                    </a:lnTo>
                    <a:lnTo>
                      <a:pt x="768" y="1126"/>
                    </a:lnTo>
                    <a:lnTo>
                      <a:pt x="772" y="1134"/>
                    </a:lnTo>
                    <a:lnTo>
                      <a:pt x="776" y="1146"/>
                    </a:lnTo>
                    <a:lnTo>
                      <a:pt x="780" y="1154"/>
                    </a:lnTo>
                    <a:lnTo>
                      <a:pt x="784" y="1157"/>
                    </a:lnTo>
                    <a:lnTo>
                      <a:pt x="788" y="1172"/>
                    </a:lnTo>
                    <a:lnTo>
                      <a:pt x="792" y="1180"/>
                    </a:lnTo>
                    <a:lnTo>
                      <a:pt x="796" y="1185"/>
                    </a:lnTo>
                    <a:lnTo>
                      <a:pt x="800" y="1196"/>
                    </a:lnTo>
                    <a:lnTo>
                      <a:pt x="804" y="1204"/>
                    </a:lnTo>
                    <a:lnTo>
                      <a:pt x="808" y="1213"/>
                    </a:lnTo>
                    <a:lnTo>
                      <a:pt x="812" y="1222"/>
                    </a:lnTo>
                    <a:lnTo>
                      <a:pt x="816" y="1230"/>
                    </a:lnTo>
                    <a:lnTo>
                      <a:pt x="820" y="1239"/>
                    </a:lnTo>
                    <a:lnTo>
                      <a:pt x="824" y="1245"/>
                    </a:lnTo>
                    <a:lnTo>
                      <a:pt x="827" y="1257"/>
                    </a:lnTo>
                    <a:lnTo>
                      <a:pt x="831" y="1261"/>
                    </a:lnTo>
                    <a:lnTo>
                      <a:pt x="835" y="1273"/>
                    </a:lnTo>
                    <a:lnTo>
                      <a:pt x="839" y="1279"/>
                    </a:lnTo>
                    <a:lnTo>
                      <a:pt x="843" y="1291"/>
                    </a:lnTo>
                    <a:lnTo>
                      <a:pt x="847" y="1296"/>
                    </a:lnTo>
                    <a:lnTo>
                      <a:pt x="851" y="1309"/>
                    </a:lnTo>
                    <a:lnTo>
                      <a:pt x="855" y="1312"/>
                    </a:lnTo>
                    <a:lnTo>
                      <a:pt x="859" y="1323"/>
                    </a:lnTo>
                    <a:lnTo>
                      <a:pt x="863" y="1330"/>
                    </a:lnTo>
                    <a:lnTo>
                      <a:pt x="867" y="1338"/>
                    </a:lnTo>
                    <a:lnTo>
                      <a:pt x="871" y="1348"/>
                    </a:lnTo>
                    <a:lnTo>
                      <a:pt x="875" y="1358"/>
                    </a:lnTo>
                    <a:lnTo>
                      <a:pt x="879" y="1366"/>
                    </a:lnTo>
                    <a:lnTo>
                      <a:pt x="883" y="1366"/>
                    </a:lnTo>
                    <a:lnTo>
                      <a:pt x="887" y="1377"/>
                    </a:lnTo>
                    <a:lnTo>
                      <a:pt x="891" y="1385"/>
                    </a:lnTo>
                    <a:lnTo>
                      <a:pt x="894" y="1395"/>
                    </a:lnTo>
                    <a:lnTo>
                      <a:pt x="898" y="1407"/>
                    </a:lnTo>
                    <a:lnTo>
                      <a:pt x="902" y="1410"/>
                    </a:lnTo>
                    <a:lnTo>
                      <a:pt x="906" y="1421"/>
                    </a:lnTo>
                    <a:lnTo>
                      <a:pt x="910" y="1430"/>
                    </a:lnTo>
                    <a:lnTo>
                      <a:pt x="914" y="1436"/>
                    </a:lnTo>
                    <a:lnTo>
                      <a:pt x="918" y="1444"/>
                    </a:lnTo>
                    <a:lnTo>
                      <a:pt x="922" y="1451"/>
                    </a:lnTo>
                    <a:lnTo>
                      <a:pt x="926" y="1461"/>
                    </a:lnTo>
                    <a:lnTo>
                      <a:pt x="930" y="1464"/>
                    </a:lnTo>
                    <a:lnTo>
                      <a:pt x="934" y="1472"/>
                    </a:lnTo>
                    <a:lnTo>
                      <a:pt x="938" y="1478"/>
                    </a:lnTo>
                    <a:lnTo>
                      <a:pt x="942" y="1490"/>
                    </a:lnTo>
                    <a:lnTo>
                      <a:pt x="946" y="1496"/>
                    </a:lnTo>
                    <a:lnTo>
                      <a:pt x="950" y="1496"/>
                    </a:lnTo>
                    <a:lnTo>
                      <a:pt x="954" y="1511"/>
                    </a:lnTo>
                    <a:lnTo>
                      <a:pt x="958" y="1518"/>
                    </a:lnTo>
                    <a:lnTo>
                      <a:pt x="962" y="1526"/>
                    </a:lnTo>
                    <a:lnTo>
                      <a:pt x="965" y="1531"/>
                    </a:lnTo>
                    <a:lnTo>
                      <a:pt x="969" y="1536"/>
                    </a:lnTo>
                    <a:lnTo>
                      <a:pt x="973" y="1549"/>
                    </a:lnTo>
                    <a:lnTo>
                      <a:pt x="977" y="1552"/>
                    </a:lnTo>
                    <a:lnTo>
                      <a:pt x="981" y="1558"/>
                    </a:lnTo>
                    <a:lnTo>
                      <a:pt x="985" y="1563"/>
                    </a:lnTo>
                    <a:lnTo>
                      <a:pt x="989" y="1571"/>
                    </a:lnTo>
                    <a:lnTo>
                      <a:pt x="993" y="1586"/>
                    </a:lnTo>
                    <a:lnTo>
                      <a:pt x="997" y="1593"/>
                    </a:lnTo>
                    <a:lnTo>
                      <a:pt x="1001" y="1598"/>
                    </a:lnTo>
                    <a:lnTo>
                      <a:pt x="1005" y="1601"/>
                    </a:lnTo>
                    <a:lnTo>
                      <a:pt x="1009" y="1614"/>
                    </a:lnTo>
                    <a:lnTo>
                      <a:pt x="1013" y="1616"/>
                    </a:lnTo>
                    <a:lnTo>
                      <a:pt x="1017" y="1624"/>
                    </a:lnTo>
                    <a:lnTo>
                      <a:pt x="1021" y="1629"/>
                    </a:lnTo>
                    <a:lnTo>
                      <a:pt x="1025" y="1633"/>
                    </a:lnTo>
                    <a:lnTo>
                      <a:pt x="1029" y="1640"/>
                    </a:lnTo>
                    <a:lnTo>
                      <a:pt x="1032" y="1647"/>
                    </a:lnTo>
                    <a:lnTo>
                      <a:pt x="1036" y="1651"/>
                    </a:lnTo>
                    <a:lnTo>
                      <a:pt x="1040" y="1660"/>
                    </a:lnTo>
                    <a:lnTo>
                      <a:pt x="1044" y="1668"/>
                    </a:lnTo>
                    <a:lnTo>
                      <a:pt x="1048" y="1673"/>
                    </a:lnTo>
                    <a:lnTo>
                      <a:pt x="1052" y="1676"/>
                    </a:lnTo>
                    <a:lnTo>
                      <a:pt x="1056" y="1679"/>
                    </a:lnTo>
                    <a:lnTo>
                      <a:pt x="1060" y="1687"/>
                    </a:lnTo>
                    <a:lnTo>
                      <a:pt x="1064" y="1692"/>
                    </a:lnTo>
                    <a:lnTo>
                      <a:pt x="1068" y="1697"/>
                    </a:lnTo>
                    <a:lnTo>
                      <a:pt x="1072" y="1704"/>
                    </a:lnTo>
                    <a:lnTo>
                      <a:pt x="1076" y="1709"/>
                    </a:lnTo>
                    <a:lnTo>
                      <a:pt x="1080" y="1710"/>
                    </a:lnTo>
                    <a:lnTo>
                      <a:pt x="1084" y="1717"/>
                    </a:lnTo>
                    <a:lnTo>
                      <a:pt x="1088" y="1723"/>
                    </a:lnTo>
                    <a:lnTo>
                      <a:pt x="1092" y="1731"/>
                    </a:lnTo>
                    <a:lnTo>
                      <a:pt x="1096" y="1730"/>
                    </a:lnTo>
                    <a:lnTo>
                      <a:pt x="1100" y="1740"/>
                    </a:lnTo>
                    <a:lnTo>
                      <a:pt x="1103" y="1748"/>
                    </a:lnTo>
                    <a:lnTo>
                      <a:pt x="1107" y="1754"/>
                    </a:lnTo>
                    <a:lnTo>
                      <a:pt x="1111" y="1751"/>
                    </a:lnTo>
                    <a:lnTo>
                      <a:pt x="1115" y="1761"/>
                    </a:lnTo>
                    <a:lnTo>
                      <a:pt x="1119" y="1766"/>
                    </a:lnTo>
                    <a:lnTo>
                      <a:pt x="1123" y="1771"/>
                    </a:lnTo>
                    <a:lnTo>
                      <a:pt x="1127" y="1771"/>
                    </a:lnTo>
                    <a:lnTo>
                      <a:pt x="1131" y="1775"/>
                    </a:lnTo>
                    <a:lnTo>
                      <a:pt x="1135" y="1780"/>
                    </a:lnTo>
                    <a:lnTo>
                      <a:pt x="1139" y="1785"/>
                    </a:lnTo>
                    <a:lnTo>
                      <a:pt x="1143" y="1793"/>
                    </a:lnTo>
                    <a:lnTo>
                      <a:pt x="1147" y="1792"/>
                    </a:lnTo>
                    <a:lnTo>
                      <a:pt x="1151" y="1797"/>
                    </a:lnTo>
                    <a:lnTo>
                      <a:pt x="1155" y="1803"/>
                    </a:lnTo>
                    <a:lnTo>
                      <a:pt x="1159" y="1800"/>
                    </a:lnTo>
                    <a:lnTo>
                      <a:pt x="1163" y="1815"/>
                    </a:lnTo>
                    <a:lnTo>
                      <a:pt x="1167" y="1813"/>
                    </a:lnTo>
                    <a:lnTo>
                      <a:pt x="1170" y="1815"/>
                    </a:lnTo>
                    <a:lnTo>
                      <a:pt x="1174" y="1828"/>
                    </a:lnTo>
                    <a:lnTo>
                      <a:pt x="1178" y="1829"/>
                    </a:lnTo>
                    <a:lnTo>
                      <a:pt x="1182" y="1829"/>
                    </a:lnTo>
                    <a:lnTo>
                      <a:pt x="1186" y="1833"/>
                    </a:lnTo>
                    <a:lnTo>
                      <a:pt x="1190" y="1834"/>
                    </a:lnTo>
                    <a:lnTo>
                      <a:pt x="1194" y="1839"/>
                    </a:lnTo>
                    <a:lnTo>
                      <a:pt x="1198" y="1844"/>
                    </a:lnTo>
                    <a:lnTo>
                      <a:pt x="1202" y="1847"/>
                    </a:lnTo>
                    <a:lnTo>
                      <a:pt x="1206" y="1852"/>
                    </a:lnTo>
                    <a:lnTo>
                      <a:pt x="1210" y="1854"/>
                    </a:lnTo>
                    <a:lnTo>
                      <a:pt x="1214" y="1860"/>
                    </a:lnTo>
                    <a:lnTo>
                      <a:pt x="1218" y="1859"/>
                    </a:lnTo>
                    <a:lnTo>
                      <a:pt x="1222" y="1860"/>
                    </a:lnTo>
                    <a:lnTo>
                      <a:pt x="1226" y="1868"/>
                    </a:lnTo>
                    <a:lnTo>
                      <a:pt x="1230" y="1870"/>
                    </a:lnTo>
                    <a:lnTo>
                      <a:pt x="1234" y="1872"/>
                    </a:lnTo>
                    <a:lnTo>
                      <a:pt x="1237" y="1877"/>
                    </a:lnTo>
                    <a:lnTo>
                      <a:pt x="1241" y="1872"/>
                    </a:lnTo>
                    <a:lnTo>
                      <a:pt x="1245" y="1875"/>
                    </a:lnTo>
                    <a:lnTo>
                      <a:pt x="1249" y="1880"/>
                    </a:lnTo>
                    <a:lnTo>
                      <a:pt x="1253" y="1881"/>
                    </a:lnTo>
                    <a:lnTo>
                      <a:pt x="1257" y="1885"/>
                    </a:lnTo>
                    <a:lnTo>
                      <a:pt x="1261" y="1890"/>
                    </a:lnTo>
                    <a:lnTo>
                      <a:pt x="1265" y="1891"/>
                    </a:lnTo>
                    <a:lnTo>
                      <a:pt x="1269" y="1891"/>
                    </a:lnTo>
                    <a:lnTo>
                      <a:pt x="1273" y="1895"/>
                    </a:lnTo>
                    <a:lnTo>
                      <a:pt x="1277" y="1895"/>
                    </a:lnTo>
                    <a:lnTo>
                      <a:pt x="1281" y="1901"/>
                    </a:lnTo>
                    <a:lnTo>
                      <a:pt x="1285" y="1899"/>
                    </a:lnTo>
                    <a:lnTo>
                      <a:pt x="1289" y="1901"/>
                    </a:lnTo>
                    <a:lnTo>
                      <a:pt x="1293" y="1901"/>
                    </a:lnTo>
                    <a:lnTo>
                      <a:pt x="1297" y="1901"/>
                    </a:lnTo>
                    <a:lnTo>
                      <a:pt x="1301" y="1908"/>
                    </a:lnTo>
                    <a:lnTo>
                      <a:pt x="1305" y="1904"/>
                    </a:lnTo>
                    <a:lnTo>
                      <a:pt x="1308" y="1911"/>
                    </a:lnTo>
                    <a:lnTo>
                      <a:pt x="1312" y="1908"/>
                    </a:lnTo>
                    <a:lnTo>
                      <a:pt x="1316" y="1906"/>
                    </a:lnTo>
                    <a:lnTo>
                      <a:pt x="1320" y="1914"/>
                    </a:lnTo>
                    <a:lnTo>
                      <a:pt x="1324" y="1914"/>
                    </a:lnTo>
                    <a:lnTo>
                      <a:pt x="1328" y="1917"/>
                    </a:lnTo>
                    <a:lnTo>
                      <a:pt x="1332" y="1916"/>
                    </a:lnTo>
                    <a:lnTo>
                      <a:pt x="1336" y="1912"/>
                    </a:lnTo>
                    <a:lnTo>
                      <a:pt x="1340" y="1919"/>
                    </a:lnTo>
                    <a:lnTo>
                      <a:pt x="1344" y="1916"/>
                    </a:lnTo>
                    <a:lnTo>
                      <a:pt x="1348" y="1919"/>
                    </a:lnTo>
                    <a:lnTo>
                      <a:pt x="1352" y="1919"/>
                    </a:lnTo>
                    <a:lnTo>
                      <a:pt x="1356" y="1917"/>
                    </a:lnTo>
                    <a:lnTo>
                      <a:pt x="1360" y="1917"/>
                    </a:lnTo>
                    <a:lnTo>
                      <a:pt x="1364" y="1919"/>
                    </a:lnTo>
                    <a:lnTo>
                      <a:pt x="1368" y="1916"/>
                    </a:lnTo>
                    <a:lnTo>
                      <a:pt x="1372" y="1922"/>
                    </a:lnTo>
                    <a:lnTo>
                      <a:pt x="1375" y="1916"/>
                    </a:lnTo>
                    <a:lnTo>
                      <a:pt x="1379" y="1916"/>
                    </a:lnTo>
                    <a:lnTo>
                      <a:pt x="1383" y="1917"/>
                    </a:lnTo>
                    <a:lnTo>
                      <a:pt x="1387" y="1916"/>
                    </a:lnTo>
                    <a:lnTo>
                      <a:pt x="1391" y="1922"/>
                    </a:lnTo>
                    <a:lnTo>
                      <a:pt x="1395" y="1914"/>
                    </a:lnTo>
                    <a:lnTo>
                      <a:pt x="1399" y="1921"/>
                    </a:lnTo>
                    <a:lnTo>
                      <a:pt x="1403" y="1914"/>
                    </a:lnTo>
                    <a:lnTo>
                      <a:pt x="1407" y="1919"/>
                    </a:lnTo>
                    <a:lnTo>
                      <a:pt x="1411" y="1916"/>
                    </a:lnTo>
                    <a:lnTo>
                      <a:pt x="1415" y="1917"/>
                    </a:lnTo>
                    <a:lnTo>
                      <a:pt x="1419" y="1916"/>
                    </a:lnTo>
                    <a:lnTo>
                      <a:pt x="1423" y="1914"/>
                    </a:lnTo>
                    <a:lnTo>
                      <a:pt x="1427" y="1911"/>
                    </a:lnTo>
                    <a:lnTo>
                      <a:pt x="1431" y="1912"/>
                    </a:lnTo>
                    <a:lnTo>
                      <a:pt x="1435" y="1914"/>
                    </a:lnTo>
                    <a:lnTo>
                      <a:pt x="1439" y="1914"/>
                    </a:lnTo>
                    <a:lnTo>
                      <a:pt x="1442" y="1909"/>
                    </a:lnTo>
                    <a:lnTo>
                      <a:pt x="1446" y="1912"/>
                    </a:lnTo>
                    <a:lnTo>
                      <a:pt x="1450" y="1906"/>
                    </a:lnTo>
                    <a:lnTo>
                      <a:pt x="1454" y="1909"/>
                    </a:lnTo>
                    <a:lnTo>
                      <a:pt x="1458" y="1908"/>
                    </a:lnTo>
                    <a:lnTo>
                      <a:pt x="1462" y="1904"/>
                    </a:lnTo>
                    <a:lnTo>
                      <a:pt x="1466" y="1906"/>
                    </a:lnTo>
                    <a:lnTo>
                      <a:pt x="1470" y="1898"/>
                    </a:lnTo>
                    <a:lnTo>
                      <a:pt x="1474" y="1899"/>
                    </a:lnTo>
                    <a:lnTo>
                      <a:pt x="1478" y="1896"/>
                    </a:lnTo>
                    <a:lnTo>
                      <a:pt x="1482" y="1896"/>
                    </a:lnTo>
                    <a:lnTo>
                      <a:pt x="1486" y="1893"/>
                    </a:lnTo>
                    <a:lnTo>
                      <a:pt x="1490" y="1893"/>
                    </a:lnTo>
                    <a:lnTo>
                      <a:pt x="1494" y="1888"/>
                    </a:lnTo>
                    <a:lnTo>
                      <a:pt x="1498" y="1891"/>
                    </a:lnTo>
                    <a:lnTo>
                      <a:pt x="1502" y="1888"/>
                    </a:lnTo>
                    <a:lnTo>
                      <a:pt x="1506" y="1885"/>
                    </a:lnTo>
                    <a:lnTo>
                      <a:pt x="1510" y="1883"/>
                    </a:lnTo>
                    <a:lnTo>
                      <a:pt x="1513" y="1883"/>
                    </a:lnTo>
                    <a:lnTo>
                      <a:pt x="1517" y="1883"/>
                    </a:lnTo>
                    <a:lnTo>
                      <a:pt x="1521" y="1878"/>
                    </a:lnTo>
                    <a:lnTo>
                      <a:pt x="1525" y="1881"/>
                    </a:lnTo>
                    <a:lnTo>
                      <a:pt x="1529" y="1872"/>
                    </a:lnTo>
                    <a:lnTo>
                      <a:pt x="1533" y="1870"/>
                    </a:lnTo>
                    <a:lnTo>
                      <a:pt x="1537" y="1873"/>
                    </a:lnTo>
                    <a:lnTo>
                      <a:pt x="1541" y="1860"/>
                    </a:lnTo>
                    <a:lnTo>
                      <a:pt x="1545" y="1864"/>
                    </a:lnTo>
                    <a:lnTo>
                      <a:pt x="1549" y="1862"/>
                    </a:lnTo>
                    <a:lnTo>
                      <a:pt x="1553" y="1855"/>
                    </a:lnTo>
                    <a:lnTo>
                      <a:pt x="1557" y="1857"/>
                    </a:lnTo>
                    <a:lnTo>
                      <a:pt x="1561" y="1855"/>
                    </a:lnTo>
                    <a:lnTo>
                      <a:pt x="1565" y="1850"/>
                    </a:lnTo>
                    <a:lnTo>
                      <a:pt x="1569" y="1849"/>
                    </a:lnTo>
                    <a:lnTo>
                      <a:pt x="1573" y="1846"/>
                    </a:lnTo>
                    <a:lnTo>
                      <a:pt x="1577" y="1844"/>
                    </a:lnTo>
                    <a:lnTo>
                      <a:pt x="1580" y="1834"/>
                    </a:lnTo>
                    <a:lnTo>
                      <a:pt x="1584" y="1831"/>
                    </a:lnTo>
                    <a:lnTo>
                      <a:pt x="1588" y="1834"/>
                    </a:lnTo>
                    <a:lnTo>
                      <a:pt x="1592" y="1828"/>
                    </a:lnTo>
                    <a:lnTo>
                      <a:pt x="1596" y="1828"/>
                    </a:lnTo>
                    <a:lnTo>
                      <a:pt x="1600" y="1823"/>
                    </a:lnTo>
                    <a:lnTo>
                      <a:pt x="1604" y="1815"/>
                    </a:lnTo>
                    <a:lnTo>
                      <a:pt x="1608" y="1816"/>
                    </a:lnTo>
                    <a:lnTo>
                      <a:pt x="1612" y="1811"/>
                    </a:lnTo>
                    <a:lnTo>
                      <a:pt x="1616" y="1810"/>
                    </a:lnTo>
                    <a:lnTo>
                      <a:pt x="1620" y="1810"/>
                    </a:lnTo>
                    <a:lnTo>
                      <a:pt x="1624" y="1802"/>
                    </a:lnTo>
                    <a:lnTo>
                      <a:pt x="1628" y="1797"/>
                    </a:lnTo>
                    <a:lnTo>
                      <a:pt x="1632" y="1793"/>
                    </a:lnTo>
                    <a:lnTo>
                      <a:pt x="1636" y="1790"/>
                    </a:lnTo>
                    <a:lnTo>
                      <a:pt x="1640" y="1785"/>
                    </a:lnTo>
                    <a:lnTo>
                      <a:pt x="1644" y="1782"/>
                    </a:lnTo>
                    <a:lnTo>
                      <a:pt x="1647" y="1775"/>
                    </a:lnTo>
                    <a:lnTo>
                      <a:pt x="1651" y="1779"/>
                    </a:lnTo>
                    <a:lnTo>
                      <a:pt x="1655" y="1772"/>
                    </a:lnTo>
                    <a:lnTo>
                      <a:pt x="1659" y="1769"/>
                    </a:lnTo>
                    <a:lnTo>
                      <a:pt x="1663" y="1762"/>
                    </a:lnTo>
                    <a:lnTo>
                      <a:pt x="1667" y="1762"/>
                    </a:lnTo>
                    <a:lnTo>
                      <a:pt x="1671" y="1761"/>
                    </a:lnTo>
                    <a:lnTo>
                      <a:pt x="1675" y="1753"/>
                    </a:lnTo>
                    <a:lnTo>
                      <a:pt x="1679" y="1749"/>
                    </a:lnTo>
                    <a:lnTo>
                      <a:pt x="1683" y="1746"/>
                    </a:lnTo>
                    <a:lnTo>
                      <a:pt x="1687" y="1736"/>
                    </a:lnTo>
                    <a:lnTo>
                      <a:pt x="1691" y="1738"/>
                    </a:lnTo>
                    <a:lnTo>
                      <a:pt x="1695" y="1728"/>
                    </a:lnTo>
                    <a:lnTo>
                      <a:pt x="1699" y="1725"/>
                    </a:lnTo>
                    <a:lnTo>
                      <a:pt x="1703" y="1722"/>
                    </a:lnTo>
                    <a:lnTo>
                      <a:pt x="1707" y="1715"/>
                    </a:lnTo>
                    <a:lnTo>
                      <a:pt x="1711" y="1717"/>
                    </a:lnTo>
                    <a:lnTo>
                      <a:pt x="1715" y="1712"/>
                    </a:lnTo>
                    <a:lnTo>
                      <a:pt x="1718" y="1704"/>
                    </a:lnTo>
                    <a:lnTo>
                      <a:pt x="1722" y="1697"/>
                    </a:lnTo>
                    <a:lnTo>
                      <a:pt x="1726" y="1694"/>
                    </a:lnTo>
                    <a:lnTo>
                      <a:pt x="1730" y="1689"/>
                    </a:lnTo>
                    <a:lnTo>
                      <a:pt x="1734" y="1686"/>
                    </a:lnTo>
                    <a:lnTo>
                      <a:pt x="1738" y="1681"/>
                    </a:lnTo>
                    <a:lnTo>
                      <a:pt x="1742" y="1679"/>
                    </a:lnTo>
                    <a:lnTo>
                      <a:pt x="1746" y="1671"/>
                    </a:lnTo>
                    <a:lnTo>
                      <a:pt x="1750" y="1666"/>
                    </a:lnTo>
                    <a:lnTo>
                      <a:pt x="1754" y="1663"/>
                    </a:lnTo>
                    <a:lnTo>
                      <a:pt x="1758" y="1655"/>
                    </a:lnTo>
                    <a:lnTo>
                      <a:pt x="1762" y="1647"/>
                    </a:lnTo>
                    <a:lnTo>
                      <a:pt x="1766" y="1648"/>
                    </a:lnTo>
                    <a:lnTo>
                      <a:pt x="1770" y="1638"/>
                    </a:lnTo>
                    <a:lnTo>
                      <a:pt x="1774" y="1638"/>
                    </a:lnTo>
                    <a:lnTo>
                      <a:pt x="1778" y="1632"/>
                    </a:lnTo>
                    <a:lnTo>
                      <a:pt x="1782" y="1625"/>
                    </a:lnTo>
                    <a:lnTo>
                      <a:pt x="1785" y="1622"/>
                    </a:lnTo>
                    <a:lnTo>
                      <a:pt x="1789" y="1620"/>
                    </a:lnTo>
                    <a:lnTo>
                      <a:pt x="1793" y="1607"/>
                    </a:lnTo>
                    <a:lnTo>
                      <a:pt x="1797" y="1604"/>
                    </a:lnTo>
                    <a:lnTo>
                      <a:pt x="1801" y="1599"/>
                    </a:lnTo>
                    <a:lnTo>
                      <a:pt x="1805" y="1599"/>
                    </a:lnTo>
                    <a:lnTo>
                      <a:pt x="1809" y="1593"/>
                    </a:lnTo>
                    <a:lnTo>
                      <a:pt x="1813" y="1588"/>
                    </a:lnTo>
                    <a:lnTo>
                      <a:pt x="1817" y="1578"/>
                    </a:lnTo>
                    <a:lnTo>
                      <a:pt x="1821" y="1571"/>
                    </a:lnTo>
                    <a:lnTo>
                      <a:pt x="1825" y="1567"/>
                    </a:lnTo>
                    <a:lnTo>
                      <a:pt x="1829" y="1565"/>
                    </a:lnTo>
                    <a:lnTo>
                      <a:pt x="1833" y="1557"/>
                    </a:lnTo>
                    <a:lnTo>
                      <a:pt x="1837" y="1554"/>
                    </a:lnTo>
                    <a:lnTo>
                      <a:pt x="1841" y="1550"/>
                    </a:lnTo>
                    <a:lnTo>
                      <a:pt x="1845" y="1544"/>
                    </a:lnTo>
                    <a:lnTo>
                      <a:pt x="1849" y="1539"/>
                    </a:lnTo>
                    <a:lnTo>
                      <a:pt x="1853" y="1532"/>
                    </a:lnTo>
                    <a:lnTo>
                      <a:pt x="1856" y="1523"/>
                    </a:lnTo>
                    <a:lnTo>
                      <a:pt x="1860" y="1518"/>
                    </a:lnTo>
                    <a:lnTo>
                      <a:pt x="1864" y="1516"/>
                    </a:lnTo>
                    <a:lnTo>
                      <a:pt x="1868" y="1506"/>
                    </a:lnTo>
                    <a:lnTo>
                      <a:pt x="1872" y="1505"/>
                    </a:lnTo>
                    <a:lnTo>
                      <a:pt x="1876" y="1501"/>
                    </a:lnTo>
                    <a:lnTo>
                      <a:pt x="1880" y="1490"/>
                    </a:lnTo>
                    <a:lnTo>
                      <a:pt x="1884" y="1492"/>
                    </a:lnTo>
                    <a:lnTo>
                      <a:pt x="1888" y="1480"/>
                    </a:lnTo>
                    <a:lnTo>
                      <a:pt x="1892" y="1475"/>
                    </a:lnTo>
                    <a:lnTo>
                      <a:pt x="1896" y="1467"/>
                    </a:lnTo>
                    <a:lnTo>
                      <a:pt x="1900" y="1465"/>
                    </a:lnTo>
                    <a:lnTo>
                      <a:pt x="1904" y="1464"/>
                    </a:lnTo>
                    <a:lnTo>
                      <a:pt x="1908" y="1456"/>
                    </a:lnTo>
                    <a:lnTo>
                      <a:pt x="1912" y="1447"/>
                    </a:lnTo>
                    <a:lnTo>
                      <a:pt x="1916" y="1443"/>
                    </a:lnTo>
                    <a:lnTo>
                      <a:pt x="1920" y="1433"/>
                    </a:lnTo>
                    <a:lnTo>
                      <a:pt x="1923" y="1428"/>
                    </a:lnTo>
                    <a:lnTo>
                      <a:pt x="1927" y="1425"/>
                    </a:lnTo>
                    <a:lnTo>
                      <a:pt x="1931" y="1413"/>
                    </a:lnTo>
                    <a:lnTo>
                      <a:pt x="1935" y="1408"/>
                    </a:lnTo>
                    <a:lnTo>
                      <a:pt x="1939" y="1403"/>
                    </a:lnTo>
                    <a:lnTo>
                      <a:pt x="1943" y="1402"/>
                    </a:lnTo>
                    <a:lnTo>
                      <a:pt x="1947" y="1394"/>
                    </a:lnTo>
                    <a:lnTo>
                      <a:pt x="1951" y="1389"/>
                    </a:lnTo>
                    <a:lnTo>
                      <a:pt x="1955" y="1382"/>
                    </a:lnTo>
                    <a:lnTo>
                      <a:pt x="1959" y="1376"/>
                    </a:lnTo>
                    <a:lnTo>
                      <a:pt x="1963" y="1369"/>
                    </a:lnTo>
                    <a:lnTo>
                      <a:pt x="1967" y="1363"/>
                    </a:lnTo>
                    <a:lnTo>
                      <a:pt x="1971" y="1358"/>
                    </a:lnTo>
                    <a:lnTo>
                      <a:pt x="1975" y="1351"/>
                    </a:lnTo>
                    <a:lnTo>
                      <a:pt x="1979" y="1343"/>
                    </a:lnTo>
                    <a:lnTo>
                      <a:pt x="1983" y="1337"/>
                    </a:lnTo>
                    <a:lnTo>
                      <a:pt x="1987" y="1332"/>
                    </a:lnTo>
                    <a:lnTo>
                      <a:pt x="1990" y="1332"/>
                    </a:lnTo>
                    <a:lnTo>
                      <a:pt x="1994" y="1322"/>
                    </a:lnTo>
                    <a:lnTo>
                      <a:pt x="1998" y="1319"/>
                    </a:lnTo>
                    <a:lnTo>
                      <a:pt x="2002" y="1309"/>
                    </a:lnTo>
                    <a:lnTo>
                      <a:pt x="2006" y="1302"/>
                    </a:lnTo>
                    <a:lnTo>
                      <a:pt x="2010" y="1299"/>
                    </a:lnTo>
                    <a:lnTo>
                      <a:pt x="2014" y="1297"/>
                    </a:lnTo>
                    <a:lnTo>
                      <a:pt x="2018" y="1291"/>
                    </a:lnTo>
                    <a:lnTo>
                      <a:pt x="2022" y="1278"/>
                    </a:lnTo>
                    <a:lnTo>
                      <a:pt x="2026" y="1275"/>
                    </a:lnTo>
                    <a:lnTo>
                      <a:pt x="2030" y="1268"/>
                    </a:lnTo>
                    <a:lnTo>
                      <a:pt x="2034" y="1257"/>
                    </a:lnTo>
                    <a:lnTo>
                      <a:pt x="2038" y="1250"/>
                    </a:lnTo>
                    <a:lnTo>
                      <a:pt x="2042" y="1252"/>
                    </a:lnTo>
                    <a:lnTo>
                      <a:pt x="2046" y="1245"/>
                    </a:lnTo>
                    <a:lnTo>
                      <a:pt x="2050" y="1239"/>
                    </a:lnTo>
                    <a:lnTo>
                      <a:pt x="2054" y="1229"/>
                    </a:lnTo>
                    <a:lnTo>
                      <a:pt x="2058" y="1226"/>
                    </a:lnTo>
                    <a:lnTo>
                      <a:pt x="2061" y="1216"/>
                    </a:lnTo>
                    <a:lnTo>
                      <a:pt x="2065" y="1211"/>
                    </a:lnTo>
                    <a:lnTo>
                      <a:pt x="2069" y="1211"/>
                    </a:lnTo>
                    <a:lnTo>
                      <a:pt x="2073" y="1198"/>
                    </a:lnTo>
                    <a:lnTo>
                      <a:pt x="2077" y="1193"/>
                    </a:lnTo>
                    <a:lnTo>
                      <a:pt x="2081" y="1190"/>
                    </a:lnTo>
                    <a:lnTo>
                      <a:pt x="2085" y="1183"/>
                    </a:lnTo>
                    <a:lnTo>
                      <a:pt x="2089" y="1180"/>
                    </a:lnTo>
                    <a:lnTo>
                      <a:pt x="2093" y="1172"/>
                    </a:lnTo>
                    <a:lnTo>
                      <a:pt x="2097" y="1165"/>
                    </a:lnTo>
                    <a:lnTo>
                      <a:pt x="2101" y="1157"/>
                    </a:lnTo>
                    <a:lnTo>
                      <a:pt x="2105" y="1155"/>
                    </a:lnTo>
                    <a:lnTo>
                      <a:pt x="2109" y="1147"/>
                    </a:lnTo>
                    <a:lnTo>
                      <a:pt x="2113" y="1141"/>
                    </a:lnTo>
                    <a:lnTo>
                      <a:pt x="2117" y="1133"/>
                    </a:lnTo>
                    <a:lnTo>
                      <a:pt x="2121" y="1128"/>
                    </a:lnTo>
                    <a:lnTo>
                      <a:pt x="2125" y="1124"/>
                    </a:lnTo>
                    <a:lnTo>
                      <a:pt x="2128" y="1116"/>
                    </a:lnTo>
                    <a:lnTo>
                      <a:pt x="2132" y="1111"/>
                    </a:lnTo>
                    <a:lnTo>
                      <a:pt x="2136" y="1105"/>
                    </a:lnTo>
                    <a:lnTo>
                      <a:pt x="2140" y="1102"/>
                    </a:lnTo>
                    <a:lnTo>
                      <a:pt x="2144" y="1092"/>
                    </a:lnTo>
                    <a:lnTo>
                      <a:pt x="2148" y="1087"/>
                    </a:lnTo>
                    <a:lnTo>
                      <a:pt x="2152" y="1087"/>
                    </a:lnTo>
                    <a:lnTo>
                      <a:pt x="2156" y="1079"/>
                    </a:lnTo>
                    <a:lnTo>
                      <a:pt x="2160" y="1069"/>
                    </a:lnTo>
                    <a:lnTo>
                      <a:pt x="2164" y="1061"/>
                    </a:lnTo>
                    <a:lnTo>
                      <a:pt x="2168" y="1058"/>
                    </a:lnTo>
                    <a:lnTo>
                      <a:pt x="2172" y="1059"/>
                    </a:lnTo>
                    <a:lnTo>
                      <a:pt x="2176" y="1048"/>
                    </a:lnTo>
                    <a:lnTo>
                      <a:pt x="2180" y="1038"/>
                    </a:lnTo>
                    <a:lnTo>
                      <a:pt x="2184" y="1033"/>
                    </a:lnTo>
                    <a:lnTo>
                      <a:pt x="2188" y="1028"/>
                    </a:lnTo>
                    <a:lnTo>
                      <a:pt x="2192" y="1023"/>
                    </a:lnTo>
                    <a:lnTo>
                      <a:pt x="2195" y="1017"/>
                    </a:lnTo>
                    <a:lnTo>
                      <a:pt x="2199" y="1015"/>
                    </a:lnTo>
                    <a:lnTo>
                      <a:pt x="2203" y="1007"/>
                    </a:lnTo>
                    <a:lnTo>
                      <a:pt x="2207" y="999"/>
                    </a:lnTo>
                    <a:lnTo>
                      <a:pt x="2211" y="994"/>
                    </a:lnTo>
                    <a:lnTo>
                      <a:pt x="2215" y="989"/>
                    </a:lnTo>
                    <a:lnTo>
                      <a:pt x="2219" y="984"/>
                    </a:lnTo>
                    <a:lnTo>
                      <a:pt x="2223" y="974"/>
                    </a:lnTo>
                    <a:lnTo>
                      <a:pt x="2227" y="971"/>
                    </a:lnTo>
                    <a:lnTo>
                      <a:pt x="2231" y="961"/>
                    </a:lnTo>
                    <a:lnTo>
                      <a:pt x="2235" y="955"/>
                    </a:lnTo>
                    <a:lnTo>
                      <a:pt x="2239" y="950"/>
                    </a:lnTo>
                    <a:lnTo>
                      <a:pt x="2243" y="947"/>
                    </a:lnTo>
                    <a:lnTo>
                      <a:pt x="2247" y="943"/>
                    </a:lnTo>
                    <a:lnTo>
                      <a:pt x="2251" y="937"/>
                    </a:lnTo>
                    <a:lnTo>
                      <a:pt x="2255" y="935"/>
                    </a:lnTo>
                    <a:lnTo>
                      <a:pt x="2259" y="924"/>
                    </a:lnTo>
                    <a:lnTo>
                      <a:pt x="2263" y="919"/>
                    </a:lnTo>
                    <a:lnTo>
                      <a:pt x="2266" y="917"/>
                    </a:lnTo>
                    <a:lnTo>
                      <a:pt x="2270" y="907"/>
                    </a:lnTo>
                    <a:lnTo>
                      <a:pt x="2274" y="899"/>
                    </a:lnTo>
                    <a:lnTo>
                      <a:pt x="2278" y="894"/>
                    </a:lnTo>
                    <a:lnTo>
                      <a:pt x="2282" y="886"/>
                    </a:lnTo>
                    <a:lnTo>
                      <a:pt x="2286" y="883"/>
                    </a:lnTo>
                    <a:lnTo>
                      <a:pt x="2290" y="873"/>
                    </a:lnTo>
                    <a:lnTo>
                      <a:pt x="2294" y="873"/>
                    </a:lnTo>
                    <a:lnTo>
                      <a:pt x="2298" y="872"/>
                    </a:lnTo>
                    <a:lnTo>
                      <a:pt x="2302" y="859"/>
                    </a:lnTo>
                    <a:lnTo>
                      <a:pt x="2306" y="855"/>
                    </a:lnTo>
                    <a:lnTo>
                      <a:pt x="2310" y="849"/>
                    </a:lnTo>
                    <a:lnTo>
                      <a:pt x="2314" y="845"/>
                    </a:lnTo>
                    <a:lnTo>
                      <a:pt x="2318" y="841"/>
                    </a:lnTo>
                    <a:lnTo>
                      <a:pt x="2322" y="836"/>
                    </a:lnTo>
                    <a:lnTo>
                      <a:pt x="2326" y="826"/>
                    </a:lnTo>
                    <a:lnTo>
                      <a:pt x="2330" y="823"/>
                    </a:lnTo>
                    <a:lnTo>
                      <a:pt x="2333" y="816"/>
                    </a:lnTo>
                    <a:lnTo>
                      <a:pt x="2337" y="814"/>
                    </a:lnTo>
                    <a:lnTo>
                      <a:pt x="2341" y="805"/>
                    </a:lnTo>
                    <a:lnTo>
                      <a:pt x="2345" y="800"/>
                    </a:lnTo>
                    <a:lnTo>
                      <a:pt x="2349" y="790"/>
                    </a:lnTo>
                    <a:lnTo>
                      <a:pt x="2353" y="788"/>
                    </a:lnTo>
                    <a:lnTo>
                      <a:pt x="2357" y="783"/>
                    </a:lnTo>
                    <a:lnTo>
                      <a:pt x="2361" y="779"/>
                    </a:lnTo>
                    <a:lnTo>
                      <a:pt x="2365" y="775"/>
                    </a:lnTo>
                    <a:lnTo>
                      <a:pt x="2369" y="770"/>
                    </a:lnTo>
                    <a:lnTo>
                      <a:pt x="2373" y="762"/>
                    </a:lnTo>
                    <a:lnTo>
                      <a:pt x="2377" y="754"/>
                    </a:lnTo>
                    <a:lnTo>
                      <a:pt x="2381" y="754"/>
                    </a:lnTo>
                    <a:lnTo>
                      <a:pt x="2385" y="744"/>
                    </a:lnTo>
                    <a:lnTo>
                      <a:pt x="2389" y="746"/>
                    </a:lnTo>
                    <a:lnTo>
                      <a:pt x="2393" y="739"/>
                    </a:lnTo>
                    <a:lnTo>
                      <a:pt x="2397" y="736"/>
                    </a:lnTo>
                    <a:lnTo>
                      <a:pt x="2401" y="726"/>
                    </a:lnTo>
                    <a:lnTo>
                      <a:pt x="2404" y="723"/>
                    </a:lnTo>
                    <a:lnTo>
                      <a:pt x="2408" y="720"/>
                    </a:lnTo>
                    <a:lnTo>
                      <a:pt x="2412" y="707"/>
                    </a:lnTo>
                    <a:lnTo>
                      <a:pt x="2416" y="708"/>
                    </a:lnTo>
                    <a:lnTo>
                      <a:pt x="2420" y="702"/>
                    </a:lnTo>
                    <a:lnTo>
                      <a:pt x="2424" y="695"/>
                    </a:lnTo>
                    <a:lnTo>
                      <a:pt x="2428" y="690"/>
                    </a:lnTo>
                    <a:lnTo>
                      <a:pt x="2432" y="689"/>
                    </a:lnTo>
                    <a:lnTo>
                      <a:pt x="2436" y="686"/>
                    </a:lnTo>
                    <a:lnTo>
                      <a:pt x="2440" y="679"/>
                    </a:lnTo>
                    <a:lnTo>
                      <a:pt x="2444" y="676"/>
                    </a:lnTo>
                    <a:lnTo>
                      <a:pt x="2448" y="664"/>
                    </a:lnTo>
                    <a:lnTo>
                      <a:pt x="2452" y="659"/>
                    </a:lnTo>
                    <a:lnTo>
                      <a:pt x="2456" y="658"/>
                    </a:lnTo>
                    <a:lnTo>
                      <a:pt x="2460" y="656"/>
                    </a:lnTo>
                    <a:lnTo>
                      <a:pt x="2464" y="645"/>
                    </a:lnTo>
                    <a:lnTo>
                      <a:pt x="2468" y="642"/>
                    </a:lnTo>
                    <a:lnTo>
                      <a:pt x="2471" y="635"/>
                    </a:lnTo>
                    <a:lnTo>
                      <a:pt x="2475" y="635"/>
                    </a:lnTo>
                    <a:lnTo>
                      <a:pt x="2479" y="630"/>
                    </a:lnTo>
                    <a:lnTo>
                      <a:pt x="2483" y="624"/>
                    </a:lnTo>
                    <a:lnTo>
                      <a:pt x="2487" y="620"/>
                    </a:lnTo>
                    <a:lnTo>
                      <a:pt x="2491" y="615"/>
                    </a:lnTo>
                    <a:lnTo>
                      <a:pt x="2495" y="612"/>
                    </a:lnTo>
                    <a:lnTo>
                      <a:pt x="2499" y="604"/>
                    </a:lnTo>
                    <a:lnTo>
                      <a:pt x="2503" y="597"/>
                    </a:lnTo>
                    <a:lnTo>
                      <a:pt x="2507" y="594"/>
                    </a:lnTo>
                    <a:lnTo>
                      <a:pt x="2511" y="591"/>
                    </a:lnTo>
                    <a:lnTo>
                      <a:pt x="2515" y="586"/>
                    </a:lnTo>
                    <a:lnTo>
                      <a:pt x="2519" y="586"/>
                    </a:lnTo>
                    <a:lnTo>
                      <a:pt x="2523" y="576"/>
                    </a:lnTo>
                    <a:lnTo>
                      <a:pt x="2527" y="568"/>
                    </a:lnTo>
                    <a:lnTo>
                      <a:pt x="2531" y="568"/>
                    </a:lnTo>
                    <a:lnTo>
                      <a:pt x="2535" y="560"/>
                    </a:lnTo>
                    <a:lnTo>
                      <a:pt x="2538" y="557"/>
                    </a:lnTo>
                    <a:lnTo>
                      <a:pt x="2542" y="553"/>
                    </a:lnTo>
                    <a:lnTo>
                      <a:pt x="2546" y="545"/>
                    </a:lnTo>
                    <a:lnTo>
                      <a:pt x="2550" y="547"/>
                    </a:lnTo>
                    <a:lnTo>
                      <a:pt x="2554" y="542"/>
                    </a:lnTo>
                    <a:lnTo>
                      <a:pt x="2558" y="535"/>
                    </a:lnTo>
                    <a:lnTo>
                      <a:pt x="2562" y="534"/>
                    </a:lnTo>
                    <a:lnTo>
                      <a:pt x="2566" y="531"/>
                    </a:lnTo>
                    <a:lnTo>
                      <a:pt x="2570" y="527"/>
                    </a:lnTo>
                    <a:lnTo>
                      <a:pt x="2574" y="518"/>
                    </a:lnTo>
                    <a:lnTo>
                      <a:pt x="2578" y="516"/>
                    </a:lnTo>
                    <a:lnTo>
                      <a:pt x="2582" y="508"/>
                    </a:lnTo>
                    <a:lnTo>
                      <a:pt x="2586" y="504"/>
                    </a:lnTo>
                    <a:lnTo>
                      <a:pt x="2590" y="501"/>
                    </a:lnTo>
                    <a:lnTo>
                      <a:pt x="2594" y="501"/>
                    </a:lnTo>
                    <a:lnTo>
                      <a:pt x="2598" y="495"/>
                    </a:lnTo>
                    <a:lnTo>
                      <a:pt x="2602" y="487"/>
                    </a:lnTo>
                    <a:lnTo>
                      <a:pt x="2606" y="482"/>
                    </a:lnTo>
                    <a:lnTo>
                      <a:pt x="2609" y="482"/>
                    </a:lnTo>
                    <a:lnTo>
                      <a:pt x="2613" y="477"/>
                    </a:lnTo>
                    <a:lnTo>
                      <a:pt x="2617" y="472"/>
                    </a:lnTo>
                    <a:lnTo>
                      <a:pt x="2621" y="477"/>
                    </a:lnTo>
                    <a:lnTo>
                      <a:pt x="2625" y="459"/>
                    </a:lnTo>
                    <a:lnTo>
                      <a:pt x="2629" y="465"/>
                    </a:lnTo>
                    <a:lnTo>
                      <a:pt x="2633" y="457"/>
                    </a:lnTo>
                    <a:lnTo>
                      <a:pt x="2637" y="452"/>
                    </a:lnTo>
                    <a:lnTo>
                      <a:pt x="2641" y="449"/>
                    </a:lnTo>
                    <a:lnTo>
                      <a:pt x="2645" y="444"/>
                    </a:lnTo>
                    <a:lnTo>
                      <a:pt x="2649" y="439"/>
                    </a:lnTo>
                    <a:lnTo>
                      <a:pt x="2653" y="436"/>
                    </a:lnTo>
                    <a:lnTo>
                      <a:pt x="2657" y="433"/>
                    </a:lnTo>
                    <a:lnTo>
                      <a:pt x="2661" y="431"/>
                    </a:lnTo>
                    <a:lnTo>
                      <a:pt x="2665" y="425"/>
                    </a:lnTo>
                    <a:lnTo>
                      <a:pt x="2669" y="425"/>
                    </a:lnTo>
                    <a:lnTo>
                      <a:pt x="2673" y="420"/>
                    </a:lnTo>
                    <a:lnTo>
                      <a:pt x="2676" y="415"/>
                    </a:lnTo>
                    <a:lnTo>
                      <a:pt x="2680" y="410"/>
                    </a:lnTo>
                    <a:lnTo>
                      <a:pt x="2684" y="408"/>
                    </a:lnTo>
                    <a:lnTo>
                      <a:pt x="2688" y="403"/>
                    </a:lnTo>
                    <a:lnTo>
                      <a:pt x="2692" y="403"/>
                    </a:lnTo>
                    <a:lnTo>
                      <a:pt x="2696" y="400"/>
                    </a:lnTo>
                    <a:lnTo>
                      <a:pt x="2700" y="392"/>
                    </a:lnTo>
                    <a:lnTo>
                      <a:pt x="2704" y="395"/>
                    </a:lnTo>
                    <a:lnTo>
                      <a:pt x="2708" y="382"/>
                    </a:lnTo>
                    <a:lnTo>
                      <a:pt x="2712" y="380"/>
                    </a:lnTo>
                    <a:lnTo>
                      <a:pt x="2716" y="379"/>
                    </a:lnTo>
                    <a:lnTo>
                      <a:pt x="2720" y="376"/>
                    </a:lnTo>
                    <a:lnTo>
                      <a:pt x="2724" y="372"/>
                    </a:lnTo>
                    <a:lnTo>
                      <a:pt x="2728" y="372"/>
                    </a:lnTo>
                    <a:lnTo>
                      <a:pt x="2732" y="364"/>
                    </a:lnTo>
                    <a:lnTo>
                      <a:pt x="2736" y="364"/>
                    </a:lnTo>
                    <a:lnTo>
                      <a:pt x="2740" y="356"/>
                    </a:lnTo>
                    <a:lnTo>
                      <a:pt x="2743" y="354"/>
                    </a:lnTo>
                    <a:lnTo>
                      <a:pt x="2747" y="354"/>
                    </a:lnTo>
                    <a:lnTo>
                      <a:pt x="2751" y="348"/>
                    </a:lnTo>
                    <a:lnTo>
                      <a:pt x="2755" y="348"/>
                    </a:lnTo>
                    <a:lnTo>
                      <a:pt x="2759" y="343"/>
                    </a:lnTo>
                    <a:lnTo>
                      <a:pt x="2763" y="338"/>
                    </a:lnTo>
                    <a:lnTo>
                      <a:pt x="2767" y="333"/>
                    </a:lnTo>
                    <a:lnTo>
                      <a:pt x="2771" y="328"/>
                    </a:lnTo>
                    <a:lnTo>
                      <a:pt x="2775" y="335"/>
                    </a:lnTo>
                    <a:lnTo>
                      <a:pt x="2779" y="325"/>
                    </a:lnTo>
                    <a:lnTo>
                      <a:pt x="2783" y="323"/>
                    </a:lnTo>
                    <a:lnTo>
                      <a:pt x="2787" y="323"/>
                    </a:lnTo>
                    <a:lnTo>
                      <a:pt x="2791" y="318"/>
                    </a:lnTo>
                    <a:lnTo>
                      <a:pt x="2795" y="310"/>
                    </a:lnTo>
                    <a:lnTo>
                      <a:pt x="2799" y="312"/>
                    </a:lnTo>
                    <a:lnTo>
                      <a:pt x="2803" y="310"/>
                    </a:lnTo>
                    <a:lnTo>
                      <a:pt x="2807" y="312"/>
                    </a:lnTo>
                    <a:lnTo>
                      <a:pt x="2811" y="302"/>
                    </a:lnTo>
                    <a:lnTo>
                      <a:pt x="2814" y="297"/>
                    </a:lnTo>
                    <a:lnTo>
                      <a:pt x="2818" y="291"/>
                    </a:lnTo>
                    <a:lnTo>
                      <a:pt x="2822" y="296"/>
                    </a:lnTo>
                    <a:lnTo>
                      <a:pt x="2826" y="292"/>
                    </a:lnTo>
                    <a:lnTo>
                      <a:pt x="2830" y="286"/>
                    </a:lnTo>
                    <a:lnTo>
                      <a:pt x="2834" y="284"/>
                    </a:lnTo>
                    <a:lnTo>
                      <a:pt x="2838" y="279"/>
                    </a:lnTo>
                    <a:lnTo>
                      <a:pt x="2842" y="279"/>
                    </a:lnTo>
                    <a:lnTo>
                      <a:pt x="2846" y="279"/>
                    </a:lnTo>
                    <a:lnTo>
                      <a:pt x="2850" y="271"/>
                    </a:lnTo>
                    <a:lnTo>
                      <a:pt x="2854" y="270"/>
                    </a:lnTo>
                    <a:lnTo>
                      <a:pt x="2858" y="263"/>
                    </a:lnTo>
                    <a:lnTo>
                      <a:pt x="2862" y="260"/>
                    </a:lnTo>
                    <a:lnTo>
                      <a:pt x="2866" y="261"/>
                    </a:lnTo>
                    <a:lnTo>
                      <a:pt x="2870" y="260"/>
                    </a:lnTo>
                    <a:lnTo>
                      <a:pt x="2874" y="258"/>
                    </a:lnTo>
                    <a:lnTo>
                      <a:pt x="2878" y="250"/>
                    </a:lnTo>
                    <a:lnTo>
                      <a:pt x="2881" y="245"/>
                    </a:lnTo>
                    <a:lnTo>
                      <a:pt x="2885" y="250"/>
                    </a:lnTo>
                    <a:lnTo>
                      <a:pt x="2889" y="242"/>
                    </a:lnTo>
                    <a:lnTo>
                      <a:pt x="2893" y="243"/>
                    </a:lnTo>
                    <a:lnTo>
                      <a:pt x="2897" y="240"/>
                    </a:lnTo>
                    <a:lnTo>
                      <a:pt x="2901" y="237"/>
                    </a:lnTo>
                    <a:lnTo>
                      <a:pt x="2905" y="237"/>
                    </a:lnTo>
                    <a:lnTo>
                      <a:pt x="2909" y="234"/>
                    </a:lnTo>
                    <a:lnTo>
                      <a:pt x="2913" y="230"/>
                    </a:lnTo>
                    <a:lnTo>
                      <a:pt x="2917" y="227"/>
                    </a:lnTo>
                    <a:lnTo>
                      <a:pt x="2921" y="224"/>
                    </a:lnTo>
                    <a:lnTo>
                      <a:pt x="2925" y="219"/>
                    </a:lnTo>
                    <a:lnTo>
                      <a:pt x="2929" y="217"/>
                    </a:lnTo>
                    <a:lnTo>
                      <a:pt x="2933" y="216"/>
                    </a:lnTo>
                    <a:lnTo>
                      <a:pt x="2937" y="214"/>
                    </a:lnTo>
                    <a:lnTo>
                      <a:pt x="2941" y="212"/>
                    </a:lnTo>
                    <a:lnTo>
                      <a:pt x="2945" y="212"/>
                    </a:lnTo>
                    <a:lnTo>
                      <a:pt x="2949" y="21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79" name="Line 4931"/>
              <p:cNvSpPr>
                <a:spLocks noChangeShapeType="1"/>
              </p:cNvSpPr>
              <p:nvPr/>
            </p:nvSpPr>
            <p:spPr bwMode="auto">
              <a:xfrm flipV="1">
                <a:off x="300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81" name="Line 4933"/>
              <p:cNvSpPr>
                <a:spLocks noChangeShapeType="1"/>
              </p:cNvSpPr>
              <p:nvPr/>
            </p:nvSpPr>
            <p:spPr bwMode="auto">
              <a:xfrm>
                <a:off x="3002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82" name="Line 4934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83" name="Line 4935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84" name="Line 4936"/>
              <p:cNvSpPr>
                <a:spLocks noChangeShapeType="1"/>
              </p:cNvSpPr>
              <p:nvPr/>
            </p:nvSpPr>
            <p:spPr bwMode="auto">
              <a:xfrm flipV="1">
                <a:off x="309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85" name="Freeform 4937"/>
              <p:cNvSpPr>
                <a:spLocks/>
              </p:cNvSpPr>
              <p:nvPr/>
            </p:nvSpPr>
            <p:spPr bwMode="auto">
              <a:xfrm flipV="1">
                <a:off x="3096" y="910"/>
                <a:ext cx="1717" cy="1106"/>
              </a:xfrm>
              <a:custGeom>
                <a:avLst/>
                <a:gdLst/>
                <a:ahLst/>
                <a:cxnLst>
                  <a:cxn ang="0">
                    <a:pos x="43" y="12"/>
                  </a:cxn>
                  <a:cxn ang="0">
                    <a:pos x="91" y="26"/>
                  </a:cxn>
                  <a:cxn ang="0">
                    <a:pos x="138" y="48"/>
                  </a:cxn>
                  <a:cxn ang="0">
                    <a:pos x="185" y="71"/>
                  </a:cxn>
                  <a:cxn ang="0">
                    <a:pos x="233" y="109"/>
                  </a:cxn>
                  <a:cxn ang="0">
                    <a:pos x="280" y="151"/>
                  </a:cxn>
                  <a:cxn ang="0">
                    <a:pos x="327" y="209"/>
                  </a:cxn>
                  <a:cxn ang="0">
                    <a:pos x="375" y="277"/>
                  </a:cxn>
                  <a:cxn ang="0">
                    <a:pos x="422" y="346"/>
                  </a:cxn>
                  <a:cxn ang="0">
                    <a:pos x="469" y="431"/>
                  </a:cxn>
                  <a:cxn ang="0">
                    <a:pos x="516" y="517"/>
                  </a:cxn>
                  <a:cxn ang="0">
                    <a:pos x="564" y="613"/>
                  </a:cxn>
                  <a:cxn ang="0">
                    <a:pos x="611" y="719"/>
                  </a:cxn>
                  <a:cxn ang="0">
                    <a:pos x="658" y="820"/>
                  </a:cxn>
                  <a:cxn ang="0">
                    <a:pos x="706" y="925"/>
                  </a:cxn>
                  <a:cxn ang="0">
                    <a:pos x="753" y="1037"/>
                  </a:cxn>
                  <a:cxn ang="0">
                    <a:pos x="800" y="1140"/>
                  </a:cxn>
                  <a:cxn ang="0">
                    <a:pos x="848" y="1240"/>
                  </a:cxn>
                  <a:cxn ang="0">
                    <a:pos x="895" y="1345"/>
                  </a:cxn>
                  <a:cxn ang="0">
                    <a:pos x="942" y="1438"/>
                  </a:cxn>
                  <a:cxn ang="0">
                    <a:pos x="990" y="1528"/>
                  </a:cxn>
                  <a:cxn ang="0">
                    <a:pos x="1037" y="1606"/>
                  </a:cxn>
                  <a:cxn ang="0">
                    <a:pos x="1084" y="1679"/>
                  </a:cxn>
                  <a:cxn ang="0">
                    <a:pos x="1132" y="1746"/>
                  </a:cxn>
                  <a:cxn ang="0">
                    <a:pos x="1179" y="1795"/>
                  </a:cxn>
                  <a:cxn ang="0">
                    <a:pos x="1226" y="1842"/>
                  </a:cxn>
                  <a:cxn ang="0">
                    <a:pos x="1273" y="1878"/>
                  </a:cxn>
                  <a:cxn ang="0">
                    <a:pos x="1321" y="1903"/>
                  </a:cxn>
                  <a:cxn ang="0">
                    <a:pos x="1368" y="1918"/>
                  </a:cxn>
                  <a:cxn ang="0">
                    <a:pos x="1415" y="1917"/>
                  </a:cxn>
                  <a:cxn ang="0">
                    <a:pos x="1463" y="1910"/>
                  </a:cxn>
                  <a:cxn ang="0">
                    <a:pos x="1510" y="1897"/>
                  </a:cxn>
                  <a:cxn ang="0">
                    <a:pos x="1557" y="1876"/>
                  </a:cxn>
                  <a:cxn ang="0">
                    <a:pos x="1605" y="1843"/>
                  </a:cxn>
                  <a:cxn ang="0">
                    <a:pos x="1652" y="1807"/>
                  </a:cxn>
                  <a:cxn ang="0">
                    <a:pos x="1699" y="1753"/>
                  </a:cxn>
                  <a:cxn ang="0">
                    <a:pos x="1747" y="1704"/>
                  </a:cxn>
                  <a:cxn ang="0">
                    <a:pos x="1794" y="1656"/>
                  </a:cxn>
                  <a:cxn ang="0">
                    <a:pos x="1841" y="1592"/>
                  </a:cxn>
                  <a:cxn ang="0">
                    <a:pos x="1888" y="1529"/>
                  </a:cxn>
                  <a:cxn ang="0">
                    <a:pos x="1936" y="1461"/>
                  </a:cxn>
                  <a:cxn ang="0">
                    <a:pos x="1983" y="1390"/>
                  </a:cxn>
                  <a:cxn ang="0">
                    <a:pos x="2030" y="1316"/>
                  </a:cxn>
                  <a:cxn ang="0">
                    <a:pos x="2078" y="1243"/>
                  </a:cxn>
                  <a:cxn ang="0">
                    <a:pos x="2125" y="1171"/>
                  </a:cxn>
                  <a:cxn ang="0">
                    <a:pos x="2172" y="1096"/>
                  </a:cxn>
                  <a:cxn ang="0">
                    <a:pos x="2220" y="1028"/>
                  </a:cxn>
                  <a:cxn ang="0">
                    <a:pos x="2267" y="956"/>
                  </a:cxn>
                  <a:cxn ang="0">
                    <a:pos x="2314" y="890"/>
                  </a:cxn>
                  <a:cxn ang="0">
                    <a:pos x="2362" y="829"/>
                  </a:cxn>
                  <a:cxn ang="0">
                    <a:pos x="2409" y="761"/>
                  </a:cxn>
                  <a:cxn ang="0">
                    <a:pos x="2456" y="700"/>
                  </a:cxn>
                  <a:cxn ang="0">
                    <a:pos x="2503" y="642"/>
                  </a:cxn>
                  <a:cxn ang="0">
                    <a:pos x="2551" y="585"/>
                  </a:cxn>
                  <a:cxn ang="0">
                    <a:pos x="2598" y="529"/>
                  </a:cxn>
                  <a:cxn ang="0">
                    <a:pos x="2645" y="482"/>
                  </a:cxn>
                  <a:cxn ang="0">
                    <a:pos x="2693" y="434"/>
                  </a:cxn>
                  <a:cxn ang="0">
                    <a:pos x="2740" y="389"/>
                  </a:cxn>
                  <a:cxn ang="0">
                    <a:pos x="2787" y="353"/>
                  </a:cxn>
                  <a:cxn ang="0">
                    <a:pos x="2835" y="311"/>
                  </a:cxn>
                  <a:cxn ang="0">
                    <a:pos x="2882" y="279"/>
                  </a:cxn>
                  <a:cxn ang="0">
                    <a:pos x="2929" y="245"/>
                  </a:cxn>
                  <a:cxn ang="0">
                    <a:pos x="2977" y="216"/>
                  </a:cxn>
                </a:cxnLst>
                <a:rect l="0" t="0" r="r" b="b"/>
                <a:pathLst>
                  <a:path w="2981" h="1920">
                    <a:moveTo>
                      <a:pt x="0" y="0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1"/>
                    </a:lnTo>
                    <a:lnTo>
                      <a:pt x="20" y="4"/>
                    </a:lnTo>
                    <a:lnTo>
                      <a:pt x="24" y="7"/>
                    </a:lnTo>
                    <a:lnTo>
                      <a:pt x="28" y="6"/>
                    </a:lnTo>
                    <a:lnTo>
                      <a:pt x="32" y="7"/>
                    </a:lnTo>
                    <a:lnTo>
                      <a:pt x="36" y="9"/>
                    </a:lnTo>
                    <a:lnTo>
                      <a:pt x="39" y="9"/>
                    </a:lnTo>
                    <a:lnTo>
                      <a:pt x="43" y="12"/>
                    </a:lnTo>
                    <a:lnTo>
                      <a:pt x="47" y="9"/>
                    </a:lnTo>
                    <a:lnTo>
                      <a:pt x="51" y="10"/>
                    </a:lnTo>
                    <a:lnTo>
                      <a:pt x="55" y="12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7" y="13"/>
                    </a:lnTo>
                    <a:lnTo>
                      <a:pt x="71" y="14"/>
                    </a:lnTo>
                    <a:lnTo>
                      <a:pt x="75" y="14"/>
                    </a:lnTo>
                    <a:lnTo>
                      <a:pt x="79" y="19"/>
                    </a:lnTo>
                    <a:lnTo>
                      <a:pt x="83" y="22"/>
                    </a:lnTo>
                    <a:lnTo>
                      <a:pt x="87" y="23"/>
                    </a:lnTo>
                    <a:lnTo>
                      <a:pt x="91" y="26"/>
                    </a:lnTo>
                    <a:lnTo>
                      <a:pt x="95" y="25"/>
                    </a:lnTo>
                    <a:lnTo>
                      <a:pt x="99" y="25"/>
                    </a:lnTo>
                    <a:lnTo>
                      <a:pt x="103" y="26"/>
                    </a:lnTo>
                    <a:lnTo>
                      <a:pt x="106" y="29"/>
                    </a:lnTo>
                    <a:lnTo>
                      <a:pt x="110" y="32"/>
                    </a:lnTo>
                    <a:lnTo>
                      <a:pt x="114" y="30"/>
                    </a:lnTo>
                    <a:lnTo>
                      <a:pt x="118" y="38"/>
                    </a:lnTo>
                    <a:lnTo>
                      <a:pt x="122" y="39"/>
                    </a:lnTo>
                    <a:lnTo>
                      <a:pt x="126" y="42"/>
                    </a:lnTo>
                    <a:lnTo>
                      <a:pt x="130" y="39"/>
                    </a:lnTo>
                    <a:lnTo>
                      <a:pt x="134" y="42"/>
                    </a:lnTo>
                    <a:lnTo>
                      <a:pt x="138" y="48"/>
                    </a:lnTo>
                    <a:lnTo>
                      <a:pt x="142" y="46"/>
                    </a:lnTo>
                    <a:lnTo>
                      <a:pt x="146" y="46"/>
                    </a:lnTo>
                    <a:lnTo>
                      <a:pt x="150" y="51"/>
                    </a:lnTo>
                    <a:lnTo>
                      <a:pt x="154" y="48"/>
                    </a:lnTo>
                    <a:lnTo>
                      <a:pt x="158" y="54"/>
                    </a:lnTo>
                    <a:lnTo>
                      <a:pt x="162" y="55"/>
                    </a:lnTo>
                    <a:lnTo>
                      <a:pt x="166" y="55"/>
                    </a:lnTo>
                    <a:lnTo>
                      <a:pt x="170" y="59"/>
                    </a:lnTo>
                    <a:lnTo>
                      <a:pt x="173" y="64"/>
                    </a:lnTo>
                    <a:lnTo>
                      <a:pt x="177" y="67"/>
                    </a:lnTo>
                    <a:lnTo>
                      <a:pt x="181" y="67"/>
                    </a:lnTo>
                    <a:lnTo>
                      <a:pt x="185" y="71"/>
                    </a:lnTo>
                    <a:lnTo>
                      <a:pt x="189" y="77"/>
                    </a:lnTo>
                    <a:lnTo>
                      <a:pt x="193" y="78"/>
                    </a:lnTo>
                    <a:lnTo>
                      <a:pt x="197" y="81"/>
                    </a:lnTo>
                    <a:lnTo>
                      <a:pt x="201" y="81"/>
                    </a:lnTo>
                    <a:lnTo>
                      <a:pt x="205" y="83"/>
                    </a:lnTo>
                    <a:lnTo>
                      <a:pt x="209" y="88"/>
                    </a:lnTo>
                    <a:lnTo>
                      <a:pt x="213" y="93"/>
                    </a:lnTo>
                    <a:lnTo>
                      <a:pt x="217" y="96"/>
                    </a:lnTo>
                    <a:lnTo>
                      <a:pt x="221" y="97"/>
                    </a:lnTo>
                    <a:lnTo>
                      <a:pt x="225" y="104"/>
                    </a:lnTo>
                    <a:lnTo>
                      <a:pt x="229" y="103"/>
                    </a:lnTo>
                    <a:lnTo>
                      <a:pt x="233" y="109"/>
                    </a:lnTo>
                    <a:lnTo>
                      <a:pt x="237" y="115"/>
                    </a:lnTo>
                    <a:lnTo>
                      <a:pt x="241" y="115"/>
                    </a:lnTo>
                    <a:lnTo>
                      <a:pt x="244" y="120"/>
                    </a:lnTo>
                    <a:lnTo>
                      <a:pt x="248" y="123"/>
                    </a:lnTo>
                    <a:lnTo>
                      <a:pt x="252" y="123"/>
                    </a:lnTo>
                    <a:lnTo>
                      <a:pt x="256" y="131"/>
                    </a:lnTo>
                    <a:lnTo>
                      <a:pt x="260" y="132"/>
                    </a:lnTo>
                    <a:lnTo>
                      <a:pt x="264" y="138"/>
                    </a:lnTo>
                    <a:lnTo>
                      <a:pt x="268" y="145"/>
                    </a:lnTo>
                    <a:lnTo>
                      <a:pt x="272" y="144"/>
                    </a:lnTo>
                    <a:lnTo>
                      <a:pt x="276" y="147"/>
                    </a:lnTo>
                    <a:lnTo>
                      <a:pt x="280" y="151"/>
                    </a:lnTo>
                    <a:lnTo>
                      <a:pt x="284" y="157"/>
                    </a:lnTo>
                    <a:lnTo>
                      <a:pt x="288" y="167"/>
                    </a:lnTo>
                    <a:lnTo>
                      <a:pt x="292" y="168"/>
                    </a:lnTo>
                    <a:lnTo>
                      <a:pt x="296" y="174"/>
                    </a:lnTo>
                    <a:lnTo>
                      <a:pt x="300" y="179"/>
                    </a:lnTo>
                    <a:lnTo>
                      <a:pt x="304" y="180"/>
                    </a:lnTo>
                    <a:lnTo>
                      <a:pt x="308" y="183"/>
                    </a:lnTo>
                    <a:lnTo>
                      <a:pt x="311" y="190"/>
                    </a:lnTo>
                    <a:lnTo>
                      <a:pt x="315" y="192"/>
                    </a:lnTo>
                    <a:lnTo>
                      <a:pt x="319" y="203"/>
                    </a:lnTo>
                    <a:lnTo>
                      <a:pt x="323" y="206"/>
                    </a:lnTo>
                    <a:lnTo>
                      <a:pt x="327" y="209"/>
                    </a:lnTo>
                    <a:lnTo>
                      <a:pt x="331" y="213"/>
                    </a:lnTo>
                    <a:lnTo>
                      <a:pt x="335" y="224"/>
                    </a:lnTo>
                    <a:lnTo>
                      <a:pt x="339" y="226"/>
                    </a:lnTo>
                    <a:lnTo>
                      <a:pt x="343" y="229"/>
                    </a:lnTo>
                    <a:lnTo>
                      <a:pt x="347" y="238"/>
                    </a:lnTo>
                    <a:lnTo>
                      <a:pt x="351" y="242"/>
                    </a:lnTo>
                    <a:lnTo>
                      <a:pt x="355" y="247"/>
                    </a:lnTo>
                    <a:lnTo>
                      <a:pt x="359" y="253"/>
                    </a:lnTo>
                    <a:lnTo>
                      <a:pt x="363" y="254"/>
                    </a:lnTo>
                    <a:lnTo>
                      <a:pt x="367" y="261"/>
                    </a:lnTo>
                    <a:lnTo>
                      <a:pt x="371" y="271"/>
                    </a:lnTo>
                    <a:lnTo>
                      <a:pt x="375" y="277"/>
                    </a:lnTo>
                    <a:lnTo>
                      <a:pt x="378" y="277"/>
                    </a:lnTo>
                    <a:lnTo>
                      <a:pt x="382" y="287"/>
                    </a:lnTo>
                    <a:lnTo>
                      <a:pt x="386" y="292"/>
                    </a:lnTo>
                    <a:lnTo>
                      <a:pt x="390" y="299"/>
                    </a:lnTo>
                    <a:lnTo>
                      <a:pt x="394" y="306"/>
                    </a:lnTo>
                    <a:lnTo>
                      <a:pt x="398" y="314"/>
                    </a:lnTo>
                    <a:lnTo>
                      <a:pt x="402" y="317"/>
                    </a:lnTo>
                    <a:lnTo>
                      <a:pt x="406" y="319"/>
                    </a:lnTo>
                    <a:lnTo>
                      <a:pt x="410" y="331"/>
                    </a:lnTo>
                    <a:lnTo>
                      <a:pt x="414" y="334"/>
                    </a:lnTo>
                    <a:lnTo>
                      <a:pt x="418" y="341"/>
                    </a:lnTo>
                    <a:lnTo>
                      <a:pt x="422" y="346"/>
                    </a:lnTo>
                    <a:lnTo>
                      <a:pt x="426" y="353"/>
                    </a:lnTo>
                    <a:lnTo>
                      <a:pt x="430" y="363"/>
                    </a:lnTo>
                    <a:lnTo>
                      <a:pt x="434" y="362"/>
                    </a:lnTo>
                    <a:lnTo>
                      <a:pt x="438" y="373"/>
                    </a:lnTo>
                    <a:lnTo>
                      <a:pt x="442" y="379"/>
                    </a:lnTo>
                    <a:lnTo>
                      <a:pt x="446" y="386"/>
                    </a:lnTo>
                    <a:lnTo>
                      <a:pt x="449" y="396"/>
                    </a:lnTo>
                    <a:lnTo>
                      <a:pt x="453" y="401"/>
                    </a:lnTo>
                    <a:lnTo>
                      <a:pt x="457" y="408"/>
                    </a:lnTo>
                    <a:lnTo>
                      <a:pt x="461" y="414"/>
                    </a:lnTo>
                    <a:lnTo>
                      <a:pt x="465" y="421"/>
                    </a:lnTo>
                    <a:lnTo>
                      <a:pt x="469" y="431"/>
                    </a:lnTo>
                    <a:lnTo>
                      <a:pt x="473" y="437"/>
                    </a:lnTo>
                    <a:lnTo>
                      <a:pt x="477" y="444"/>
                    </a:lnTo>
                    <a:lnTo>
                      <a:pt x="481" y="449"/>
                    </a:lnTo>
                    <a:lnTo>
                      <a:pt x="485" y="460"/>
                    </a:lnTo>
                    <a:lnTo>
                      <a:pt x="489" y="462"/>
                    </a:lnTo>
                    <a:lnTo>
                      <a:pt x="493" y="473"/>
                    </a:lnTo>
                    <a:lnTo>
                      <a:pt x="497" y="481"/>
                    </a:lnTo>
                    <a:lnTo>
                      <a:pt x="501" y="489"/>
                    </a:lnTo>
                    <a:lnTo>
                      <a:pt x="505" y="495"/>
                    </a:lnTo>
                    <a:lnTo>
                      <a:pt x="509" y="500"/>
                    </a:lnTo>
                    <a:lnTo>
                      <a:pt x="513" y="507"/>
                    </a:lnTo>
                    <a:lnTo>
                      <a:pt x="516" y="517"/>
                    </a:lnTo>
                    <a:lnTo>
                      <a:pt x="520" y="527"/>
                    </a:lnTo>
                    <a:lnTo>
                      <a:pt x="524" y="533"/>
                    </a:lnTo>
                    <a:lnTo>
                      <a:pt x="528" y="543"/>
                    </a:lnTo>
                    <a:lnTo>
                      <a:pt x="532" y="549"/>
                    </a:lnTo>
                    <a:lnTo>
                      <a:pt x="536" y="553"/>
                    </a:lnTo>
                    <a:lnTo>
                      <a:pt x="540" y="565"/>
                    </a:lnTo>
                    <a:lnTo>
                      <a:pt x="544" y="572"/>
                    </a:lnTo>
                    <a:lnTo>
                      <a:pt x="548" y="578"/>
                    </a:lnTo>
                    <a:lnTo>
                      <a:pt x="552" y="587"/>
                    </a:lnTo>
                    <a:lnTo>
                      <a:pt x="556" y="595"/>
                    </a:lnTo>
                    <a:lnTo>
                      <a:pt x="560" y="604"/>
                    </a:lnTo>
                    <a:lnTo>
                      <a:pt x="564" y="613"/>
                    </a:lnTo>
                    <a:lnTo>
                      <a:pt x="568" y="622"/>
                    </a:lnTo>
                    <a:lnTo>
                      <a:pt x="572" y="633"/>
                    </a:lnTo>
                    <a:lnTo>
                      <a:pt x="576" y="635"/>
                    </a:lnTo>
                    <a:lnTo>
                      <a:pt x="580" y="643"/>
                    </a:lnTo>
                    <a:lnTo>
                      <a:pt x="584" y="655"/>
                    </a:lnTo>
                    <a:lnTo>
                      <a:pt x="587" y="662"/>
                    </a:lnTo>
                    <a:lnTo>
                      <a:pt x="591" y="668"/>
                    </a:lnTo>
                    <a:lnTo>
                      <a:pt x="595" y="680"/>
                    </a:lnTo>
                    <a:lnTo>
                      <a:pt x="599" y="688"/>
                    </a:lnTo>
                    <a:lnTo>
                      <a:pt x="603" y="696"/>
                    </a:lnTo>
                    <a:lnTo>
                      <a:pt x="607" y="706"/>
                    </a:lnTo>
                    <a:lnTo>
                      <a:pt x="611" y="719"/>
                    </a:lnTo>
                    <a:lnTo>
                      <a:pt x="615" y="725"/>
                    </a:lnTo>
                    <a:lnTo>
                      <a:pt x="619" y="730"/>
                    </a:lnTo>
                    <a:lnTo>
                      <a:pt x="623" y="745"/>
                    </a:lnTo>
                    <a:lnTo>
                      <a:pt x="627" y="751"/>
                    </a:lnTo>
                    <a:lnTo>
                      <a:pt x="631" y="759"/>
                    </a:lnTo>
                    <a:lnTo>
                      <a:pt x="635" y="764"/>
                    </a:lnTo>
                    <a:lnTo>
                      <a:pt x="639" y="774"/>
                    </a:lnTo>
                    <a:lnTo>
                      <a:pt x="643" y="783"/>
                    </a:lnTo>
                    <a:lnTo>
                      <a:pt x="647" y="797"/>
                    </a:lnTo>
                    <a:lnTo>
                      <a:pt x="651" y="802"/>
                    </a:lnTo>
                    <a:lnTo>
                      <a:pt x="654" y="807"/>
                    </a:lnTo>
                    <a:lnTo>
                      <a:pt x="658" y="820"/>
                    </a:lnTo>
                    <a:lnTo>
                      <a:pt x="662" y="831"/>
                    </a:lnTo>
                    <a:lnTo>
                      <a:pt x="666" y="835"/>
                    </a:lnTo>
                    <a:lnTo>
                      <a:pt x="670" y="845"/>
                    </a:lnTo>
                    <a:lnTo>
                      <a:pt x="674" y="852"/>
                    </a:lnTo>
                    <a:lnTo>
                      <a:pt x="678" y="866"/>
                    </a:lnTo>
                    <a:lnTo>
                      <a:pt x="682" y="870"/>
                    </a:lnTo>
                    <a:lnTo>
                      <a:pt x="686" y="881"/>
                    </a:lnTo>
                    <a:lnTo>
                      <a:pt x="690" y="890"/>
                    </a:lnTo>
                    <a:lnTo>
                      <a:pt x="694" y="905"/>
                    </a:lnTo>
                    <a:lnTo>
                      <a:pt x="698" y="903"/>
                    </a:lnTo>
                    <a:lnTo>
                      <a:pt x="702" y="918"/>
                    </a:lnTo>
                    <a:lnTo>
                      <a:pt x="706" y="925"/>
                    </a:lnTo>
                    <a:lnTo>
                      <a:pt x="710" y="937"/>
                    </a:lnTo>
                    <a:lnTo>
                      <a:pt x="714" y="942"/>
                    </a:lnTo>
                    <a:lnTo>
                      <a:pt x="718" y="948"/>
                    </a:lnTo>
                    <a:lnTo>
                      <a:pt x="721" y="961"/>
                    </a:lnTo>
                    <a:lnTo>
                      <a:pt x="725" y="973"/>
                    </a:lnTo>
                    <a:lnTo>
                      <a:pt x="729" y="982"/>
                    </a:lnTo>
                    <a:lnTo>
                      <a:pt x="733" y="989"/>
                    </a:lnTo>
                    <a:lnTo>
                      <a:pt x="737" y="1001"/>
                    </a:lnTo>
                    <a:lnTo>
                      <a:pt x="741" y="1006"/>
                    </a:lnTo>
                    <a:lnTo>
                      <a:pt x="745" y="1015"/>
                    </a:lnTo>
                    <a:lnTo>
                      <a:pt x="749" y="1025"/>
                    </a:lnTo>
                    <a:lnTo>
                      <a:pt x="753" y="1037"/>
                    </a:lnTo>
                    <a:lnTo>
                      <a:pt x="757" y="1044"/>
                    </a:lnTo>
                    <a:lnTo>
                      <a:pt x="761" y="1049"/>
                    </a:lnTo>
                    <a:lnTo>
                      <a:pt x="765" y="1059"/>
                    </a:lnTo>
                    <a:lnTo>
                      <a:pt x="769" y="1064"/>
                    </a:lnTo>
                    <a:lnTo>
                      <a:pt x="773" y="1075"/>
                    </a:lnTo>
                    <a:lnTo>
                      <a:pt x="777" y="1083"/>
                    </a:lnTo>
                    <a:lnTo>
                      <a:pt x="781" y="1095"/>
                    </a:lnTo>
                    <a:lnTo>
                      <a:pt x="785" y="1102"/>
                    </a:lnTo>
                    <a:lnTo>
                      <a:pt x="789" y="1112"/>
                    </a:lnTo>
                    <a:lnTo>
                      <a:pt x="792" y="1123"/>
                    </a:lnTo>
                    <a:lnTo>
                      <a:pt x="796" y="1128"/>
                    </a:lnTo>
                    <a:lnTo>
                      <a:pt x="800" y="1140"/>
                    </a:lnTo>
                    <a:lnTo>
                      <a:pt x="804" y="1144"/>
                    </a:lnTo>
                    <a:lnTo>
                      <a:pt x="808" y="1155"/>
                    </a:lnTo>
                    <a:lnTo>
                      <a:pt x="812" y="1166"/>
                    </a:lnTo>
                    <a:lnTo>
                      <a:pt x="816" y="1172"/>
                    </a:lnTo>
                    <a:lnTo>
                      <a:pt x="820" y="1182"/>
                    </a:lnTo>
                    <a:lnTo>
                      <a:pt x="824" y="1192"/>
                    </a:lnTo>
                    <a:lnTo>
                      <a:pt x="828" y="1200"/>
                    </a:lnTo>
                    <a:lnTo>
                      <a:pt x="832" y="1207"/>
                    </a:lnTo>
                    <a:lnTo>
                      <a:pt x="836" y="1216"/>
                    </a:lnTo>
                    <a:lnTo>
                      <a:pt x="840" y="1229"/>
                    </a:lnTo>
                    <a:lnTo>
                      <a:pt x="844" y="1233"/>
                    </a:lnTo>
                    <a:lnTo>
                      <a:pt x="848" y="1240"/>
                    </a:lnTo>
                    <a:lnTo>
                      <a:pt x="852" y="1253"/>
                    </a:lnTo>
                    <a:lnTo>
                      <a:pt x="856" y="1258"/>
                    </a:lnTo>
                    <a:lnTo>
                      <a:pt x="859" y="1271"/>
                    </a:lnTo>
                    <a:lnTo>
                      <a:pt x="863" y="1278"/>
                    </a:lnTo>
                    <a:lnTo>
                      <a:pt x="867" y="1282"/>
                    </a:lnTo>
                    <a:lnTo>
                      <a:pt x="871" y="1294"/>
                    </a:lnTo>
                    <a:lnTo>
                      <a:pt x="875" y="1298"/>
                    </a:lnTo>
                    <a:lnTo>
                      <a:pt x="879" y="1310"/>
                    </a:lnTo>
                    <a:lnTo>
                      <a:pt x="883" y="1319"/>
                    </a:lnTo>
                    <a:lnTo>
                      <a:pt x="887" y="1330"/>
                    </a:lnTo>
                    <a:lnTo>
                      <a:pt x="891" y="1332"/>
                    </a:lnTo>
                    <a:lnTo>
                      <a:pt x="895" y="1345"/>
                    </a:lnTo>
                    <a:lnTo>
                      <a:pt x="899" y="1351"/>
                    </a:lnTo>
                    <a:lnTo>
                      <a:pt x="903" y="1359"/>
                    </a:lnTo>
                    <a:lnTo>
                      <a:pt x="907" y="1368"/>
                    </a:lnTo>
                    <a:lnTo>
                      <a:pt x="911" y="1378"/>
                    </a:lnTo>
                    <a:lnTo>
                      <a:pt x="915" y="1384"/>
                    </a:lnTo>
                    <a:lnTo>
                      <a:pt x="919" y="1390"/>
                    </a:lnTo>
                    <a:lnTo>
                      <a:pt x="923" y="1400"/>
                    </a:lnTo>
                    <a:lnTo>
                      <a:pt x="926" y="1409"/>
                    </a:lnTo>
                    <a:lnTo>
                      <a:pt x="930" y="1417"/>
                    </a:lnTo>
                    <a:lnTo>
                      <a:pt x="934" y="1426"/>
                    </a:lnTo>
                    <a:lnTo>
                      <a:pt x="938" y="1432"/>
                    </a:lnTo>
                    <a:lnTo>
                      <a:pt x="942" y="1438"/>
                    </a:lnTo>
                    <a:lnTo>
                      <a:pt x="946" y="1446"/>
                    </a:lnTo>
                    <a:lnTo>
                      <a:pt x="950" y="1452"/>
                    </a:lnTo>
                    <a:lnTo>
                      <a:pt x="954" y="1462"/>
                    </a:lnTo>
                    <a:lnTo>
                      <a:pt x="958" y="1470"/>
                    </a:lnTo>
                    <a:lnTo>
                      <a:pt x="962" y="1474"/>
                    </a:lnTo>
                    <a:lnTo>
                      <a:pt x="966" y="1486"/>
                    </a:lnTo>
                    <a:lnTo>
                      <a:pt x="970" y="1496"/>
                    </a:lnTo>
                    <a:lnTo>
                      <a:pt x="974" y="1499"/>
                    </a:lnTo>
                    <a:lnTo>
                      <a:pt x="978" y="1505"/>
                    </a:lnTo>
                    <a:lnTo>
                      <a:pt x="982" y="1515"/>
                    </a:lnTo>
                    <a:lnTo>
                      <a:pt x="986" y="1521"/>
                    </a:lnTo>
                    <a:lnTo>
                      <a:pt x="990" y="1528"/>
                    </a:lnTo>
                    <a:lnTo>
                      <a:pt x="994" y="1534"/>
                    </a:lnTo>
                    <a:lnTo>
                      <a:pt x="997" y="1542"/>
                    </a:lnTo>
                    <a:lnTo>
                      <a:pt x="1001" y="1548"/>
                    </a:lnTo>
                    <a:lnTo>
                      <a:pt x="1005" y="1558"/>
                    </a:lnTo>
                    <a:lnTo>
                      <a:pt x="1009" y="1563"/>
                    </a:lnTo>
                    <a:lnTo>
                      <a:pt x="1013" y="1568"/>
                    </a:lnTo>
                    <a:lnTo>
                      <a:pt x="1017" y="1577"/>
                    </a:lnTo>
                    <a:lnTo>
                      <a:pt x="1021" y="1577"/>
                    </a:lnTo>
                    <a:lnTo>
                      <a:pt x="1025" y="1590"/>
                    </a:lnTo>
                    <a:lnTo>
                      <a:pt x="1029" y="1593"/>
                    </a:lnTo>
                    <a:lnTo>
                      <a:pt x="1033" y="1599"/>
                    </a:lnTo>
                    <a:lnTo>
                      <a:pt x="1037" y="1606"/>
                    </a:lnTo>
                    <a:lnTo>
                      <a:pt x="1041" y="1615"/>
                    </a:lnTo>
                    <a:lnTo>
                      <a:pt x="1045" y="1624"/>
                    </a:lnTo>
                    <a:lnTo>
                      <a:pt x="1049" y="1632"/>
                    </a:lnTo>
                    <a:lnTo>
                      <a:pt x="1053" y="1634"/>
                    </a:lnTo>
                    <a:lnTo>
                      <a:pt x="1057" y="1640"/>
                    </a:lnTo>
                    <a:lnTo>
                      <a:pt x="1061" y="1648"/>
                    </a:lnTo>
                    <a:lnTo>
                      <a:pt x="1064" y="1653"/>
                    </a:lnTo>
                    <a:lnTo>
                      <a:pt x="1068" y="1661"/>
                    </a:lnTo>
                    <a:lnTo>
                      <a:pt x="1072" y="1666"/>
                    </a:lnTo>
                    <a:lnTo>
                      <a:pt x="1076" y="1672"/>
                    </a:lnTo>
                    <a:lnTo>
                      <a:pt x="1080" y="1679"/>
                    </a:lnTo>
                    <a:lnTo>
                      <a:pt x="1084" y="1679"/>
                    </a:lnTo>
                    <a:lnTo>
                      <a:pt x="1088" y="1688"/>
                    </a:lnTo>
                    <a:lnTo>
                      <a:pt x="1092" y="1692"/>
                    </a:lnTo>
                    <a:lnTo>
                      <a:pt x="1096" y="1696"/>
                    </a:lnTo>
                    <a:lnTo>
                      <a:pt x="1100" y="1704"/>
                    </a:lnTo>
                    <a:lnTo>
                      <a:pt x="1104" y="1712"/>
                    </a:lnTo>
                    <a:lnTo>
                      <a:pt x="1108" y="1715"/>
                    </a:lnTo>
                    <a:lnTo>
                      <a:pt x="1112" y="1720"/>
                    </a:lnTo>
                    <a:lnTo>
                      <a:pt x="1116" y="1725"/>
                    </a:lnTo>
                    <a:lnTo>
                      <a:pt x="1120" y="1728"/>
                    </a:lnTo>
                    <a:lnTo>
                      <a:pt x="1124" y="1733"/>
                    </a:lnTo>
                    <a:lnTo>
                      <a:pt x="1128" y="1738"/>
                    </a:lnTo>
                    <a:lnTo>
                      <a:pt x="1132" y="1746"/>
                    </a:lnTo>
                    <a:lnTo>
                      <a:pt x="1135" y="1753"/>
                    </a:lnTo>
                    <a:lnTo>
                      <a:pt x="1139" y="1756"/>
                    </a:lnTo>
                    <a:lnTo>
                      <a:pt x="1143" y="1760"/>
                    </a:lnTo>
                    <a:lnTo>
                      <a:pt x="1147" y="1766"/>
                    </a:lnTo>
                    <a:lnTo>
                      <a:pt x="1151" y="1767"/>
                    </a:lnTo>
                    <a:lnTo>
                      <a:pt x="1155" y="1772"/>
                    </a:lnTo>
                    <a:lnTo>
                      <a:pt x="1159" y="1779"/>
                    </a:lnTo>
                    <a:lnTo>
                      <a:pt x="1163" y="1782"/>
                    </a:lnTo>
                    <a:lnTo>
                      <a:pt x="1167" y="1785"/>
                    </a:lnTo>
                    <a:lnTo>
                      <a:pt x="1171" y="1792"/>
                    </a:lnTo>
                    <a:lnTo>
                      <a:pt x="1175" y="1795"/>
                    </a:lnTo>
                    <a:lnTo>
                      <a:pt x="1179" y="1795"/>
                    </a:lnTo>
                    <a:lnTo>
                      <a:pt x="1183" y="1804"/>
                    </a:lnTo>
                    <a:lnTo>
                      <a:pt x="1187" y="1811"/>
                    </a:lnTo>
                    <a:lnTo>
                      <a:pt x="1191" y="1811"/>
                    </a:lnTo>
                    <a:lnTo>
                      <a:pt x="1195" y="1821"/>
                    </a:lnTo>
                    <a:lnTo>
                      <a:pt x="1199" y="1818"/>
                    </a:lnTo>
                    <a:lnTo>
                      <a:pt x="1202" y="1824"/>
                    </a:lnTo>
                    <a:lnTo>
                      <a:pt x="1206" y="1827"/>
                    </a:lnTo>
                    <a:lnTo>
                      <a:pt x="1210" y="1830"/>
                    </a:lnTo>
                    <a:lnTo>
                      <a:pt x="1214" y="1836"/>
                    </a:lnTo>
                    <a:lnTo>
                      <a:pt x="1218" y="1842"/>
                    </a:lnTo>
                    <a:lnTo>
                      <a:pt x="1222" y="1842"/>
                    </a:lnTo>
                    <a:lnTo>
                      <a:pt x="1226" y="1842"/>
                    </a:lnTo>
                    <a:lnTo>
                      <a:pt x="1230" y="1844"/>
                    </a:lnTo>
                    <a:lnTo>
                      <a:pt x="1234" y="1849"/>
                    </a:lnTo>
                    <a:lnTo>
                      <a:pt x="1238" y="1852"/>
                    </a:lnTo>
                    <a:lnTo>
                      <a:pt x="1242" y="1857"/>
                    </a:lnTo>
                    <a:lnTo>
                      <a:pt x="1246" y="1860"/>
                    </a:lnTo>
                    <a:lnTo>
                      <a:pt x="1250" y="1865"/>
                    </a:lnTo>
                    <a:lnTo>
                      <a:pt x="1254" y="1862"/>
                    </a:lnTo>
                    <a:lnTo>
                      <a:pt x="1258" y="1866"/>
                    </a:lnTo>
                    <a:lnTo>
                      <a:pt x="1262" y="1873"/>
                    </a:lnTo>
                    <a:lnTo>
                      <a:pt x="1266" y="1876"/>
                    </a:lnTo>
                    <a:lnTo>
                      <a:pt x="1269" y="1875"/>
                    </a:lnTo>
                    <a:lnTo>
                      <a:pt x="1273" y="1878"/>
                    </a:lnTo>
                    <a:lnTo>
                      <a:pt x="1277" y="1882"/>
                    </a:lnTo>
                    <a:lnTo>
                      <a:pt x="1281" y="1884"/>
                    </a:lnTo>
                    <a:lnTo>
                      <a:pt x="1285" y="1884"/>
                    </a:lnTo>
                    <a:lnTo>
                      <a:pt x="1289" y="1888"/>
                    </a:lnTo>
                    <a:lnTo>
                      <a:pt x="1293" y="1891"/>
                    </a:lnTo>
                    <a:lnTo>
                      <a:pt x="1297" y="1892"/>
                    </a:lnTo>
                    <a:lnTo>
                      <a:pt x="1301" y="1892"/>
                    </a:lnTo>
                    <a:lnTo>
                      <a:pt x="1305" y="1895"/>
                    </a:lnTo>
                    <a:lnTo>
                      <a:pt x="1309" y="1900"/>
                    </a:lnTo>
                    <a:lnTo>
                      <a:pt x="1313" y="1900"/>
                    </a:lnTo>
                    <a:lnTo>
                      <a:pt x="1317" y="1898"/>
                    </a:lnTo>
                    <a:lnTo>
                      <a:pt x="1321" y="1903"/>
                    </a:lnTo>
                    <a:lnTo>
                      <a:pt x="1325" y="1901"/>
                    </a:lnTo>
                    <a:lnTo>
                      <a:pt x="1329" y="1903"/>
                    </a:lnTo>
                    <a:lnTo>
                      <a:pt x="1333" y="1907"/>
                    </a:lnTo>
                    <a:lnTo>
                      <a:pt x="1337" y="1911"/>
                    </a:lnTo>
                    <a:lnTo>
                      <a:pt x="1340" y="1907"/>
                    </a:lnTo>
                    <a:lnTo>
                      <a:pt x="1344" y="1911"/>
                    </a:lnTo>
                    <a:lnTo>
                      <a:pt x="1348" y="1907"/>
                    </a:lnTo>
                    <a:lnTo>
                      <a:pt x="1352" y="1916"/>
                    </a:lnTo>
                    <a:lnTo>
                      <a:pt x="1356" y="1917"/>
                    </a:lnTo>
                    <a:lnTo>
                      <a:pt x="1360" y="1914"/>
                    </a:lnTo>
                    <a:lnTo>
                      <a:pt x="1364" y="1911"/>
                    </a:lnTo>
                    <a:lnTo>
                      <a:pt x="1368" y="1918"/>
                    </a:lnTo>
                    <a:lnTo>
                      <a:pt x="1372" y="1914"/>
                    </a:lnTo>
                    <a:lnTo>
                      <a:pt x="1376" y="1916"/>
                    </a:lnTo>
                    <a:lnTo>
                      <a:pt x="1380" y="1917"/>
                    </a:lnTo>
                    <a:lnTo>
                      <a:pt x="1384" y="1914"/>
                    </a:lnTo>
                    <a:lnTo>
                      <a:pt x="1388" y="1914"/>
                    </a:lnTo>
                    <a:lnTo>
                      <a:pt x="1392" y="1917"/>
                    </a:lnTo>
                    <a:lnTo>
                      <a:pt x="1396" y="1918"/>
                    </a:lnTo>
                    <a:lnTo>
                      <a:pt x="1400" y="1918"/>
                    </a:lnTo>
                    <a:lnTo>
                      <a:pt x="1404" y="1920"/>
                    </a:lnTo>
                    <a:lnTo>
                      <a:pt x="1407" y="1916"/>
                    </a:lnTo>
                    <a:lnTo>
                      <a:pt x="1411" y="1917"/>
                    </a:lnTo>
                    <a:lnTo>
                      <a:pt x="1415" y="1917"/>
                    </a:lnTo>
                    <a:lnTo>
                      <a:pt x="1419" y="1917"/>
                    </a:lnTo>
                    <a:lnTo>
                      <a:pt x="1423" y="1918"/>
                    </a:lnTo>
                    <a:lnTo>
                      <a:pt x="1427" y="1920"/>
                    </a:lnTo>
                    <a:lnTo>
                      <a:pt x="1431" y="1916"/>
                    </a:lnTo>
                    <a:lnTo>
                      <a:pt x="1435" y="1914"/>
                    </a:lnTo>
                    <a:lnTo>
                      <a:pt x="1439" y="1917"/>
                    </a:lnTo>
                    <a:lnTo>
                      <a:pt x="1443" y="1913"/>
                    </a:lnTo>
                    <a:lnTo>
                      <a:pt x="1447" y="1920"/>
                    </a:lnTo>
                    <a:lnTo>
                      <a:pt x="1451" y="1916"/>
                    </a:lnTo>
                    <a:lnTo>
                      <a:pt x="1455" y="1911"/>
                    </a:lnTo>
                    <a:lnTo>
                      <a:pt x="1459" y="1913"/>
                    </a:lnTo>
                    <a:lnTo>
                      <a:pt x="1463" y="1910"/>
                    </a:lnTo>
                    <a:lnTo>
                      <a:pt x="1467" y="1910"/>
                    </a:lnTo>
                    <a:lnTo>
                      <a:pt x="1471" y="1911"/>
                    </a:lnTo>
                    <a:lnTo>
                      <a:pt x="1474" y="1911"/>
                    </a:lnTo>
                    <a:lnTo>
                      <a:pt x="1478" y="1910"/>
                    </a:lnTo>
                    <a:lnTo>
                      <a:pt x="1482" y="1910"/>
                    </a:lnTo>
                    <a:lnTo>
                      <a:pt x="1486" y="1905"/>
                    </a:lnTo>
                    <a:lnTo>
                      <a:pt x="1490" y="1903"/>
                    </a:lnTo>
                    <a:lnTo>
                      <a:pt x="1494" y="1903"/>
                    </a:lnTo>
                    <a:lnTo>
                      <a:pt x="1498" y="1901"/>
                    </a:lnTo>
                    <a:lnTo>
                      <a:pt x="1502" y="1900"/>
                    </a:lnTo>
                    <a:lnTo>
                      <a:pt x="1506" y="1900"/>
                    </a:lnTo>
                    <a:lnTo>
                      <a:pt x="1510" y="1897"/>
                    </a:lnTo>
                    <a:lnTo>
                      <a:pt x="1514" y="1897"/>
                    </a:lnTo>
                    <a:lnTo>
                      <a:pt x="1518" y="1892"/>
                    </a:lnTo>
                    <a:lnTo>
                      <a:pt x="1522" y="1894"/>
                    </a:lnTo>
                    <a:lnTo>
                      <a:pt x="1526" y="1889"/>
                    </a:lnTo>
                    <a:lnTo>
                      <a:pt x="1530" y="1885"/>
                    </a:lnTo>
                    <a:lnTo>
                      <a:pt x="1534" y="1887"/>
                    </a:lnTo>
                    <a:lnTo>
                      <a:pt x="1538" y="1882"/>
                    </a:lnTo>
                    <a:lnTo>
                      <a:pt x="1542" y="1882"/>
                    </a:lnTo>
                    <a:lnTo>
                      <a:pt x="1545" y="1878"/>
                    </a:lnTo>
                    <a:lnTo>
                      <a:pt x="1549" y="1876"/>
                    </a:lnTo>
                    <a:lnTo>
                      <a:pt x="1553" y="1878"/>
                    </a:lnTo>
                    <a:lnTo>
                      <a:pt x="1557" y="1876"/>
                    </a:lnTo>
                    <a:lnTo>
                      <a:pt x="1561" y="1871"/>
                    </a:lnTo>
                    <a:lnTo>
                      <a:pt x="1565" y="1871"/>
                    </a:lnTo>
                    <a:lnTo>
                      <a:pt x="1569" y="1866"/>
                    </a:lnTo>
                    <a:lnTo>
                      <a:pt x="1573" y="1869"/>
                    </a:lnTo>
                    <a:lnTo>
                      <a:pt x="1577" y="1868"/>
                    </a:lnTo>
                    <a:lnTo>
                      <a:pt x="1581" y="1860"/>
                    </a:lnTo>
                    <a:lnTo>
                      <a:pt x="1585" y="1857"/>
                    </a:lnTo>
                    <a:lnTo>
                      <a:pt x="1589" y="1852"/>
                    </a:lnTo>
                    <a:lnTo>
                      <a:pt x="1593" y="1849"/>
                    </a:lnTo>
                    <a:lnTo>
                      <a:pt x="1597" y="1844"/>
                    </a:lnTo>
                    <a:lnTo>
                      <a:pt x="1601" y="1846"/>
                    </a:lnTo>
                    <a:lnTo>
                      <a:pt x="1605" y="1843"/>
                    </a:lnTo>
                    <a:lnTo>
                      <a:pt x="1609" y="1840"/>
                    </a:lnTo>
                    <a:lnTo>
                      <a:pt x="1612" y="1836"/>
                    </a:lnTo>
                    <a:lnTo>
                      <a:pt x="1616" y="1834"/>
                    </a:lnTo>
                    <a:lnTo>
                      <a:pt x="1620" y="1831"/>
                    </a:lnTo>
                    <a:lnTo>
                      <a:pt x="1624" y="1827"/>
                    </a:lnTo>
                    <a:lnTo>
                      <a:pt x="1628" y="1824"/>
                    </a:lnTo>
                    <a:lnTo>
                      <a:pt x="1632" y="1821"/>
                    </a:lnTo>
                    <a:lnTo>
                      <a:pt x="1636" y="1821"/>
                    </a:lnTo>
                    <a:lnTo>
                      <a:pt x="1640" y="1817"/>
                    </a:lnTo>
                    <a:lnTo>
                      <a:pt x="1644" y="1812"/>
                    </a:lnTo>
                    <a:lnTo>
                      <a:pt x="1648" y="1808"/>
                    </a:lnTo>
                    <a:lnTo>
                      <a:pt x="1652" y="1807"/>
                    </a:lnTo>
                    <a:lnTo>
                      <a:pt x="1656" y="1799"/>
                    </a:lnTo>
                    <a:lnTo>
                      <a:pt x="1660" y="1798"/>
                    </a:lnTo>
                    <a:lnTo>
                      <a:pt x="1664" y="1794"/>
                    </a:lnTo>
                    <a:lnTo>
                      <a:pt x="1668" y="1789"/>
                    </a:lnTo>
                    <a:lnTo>
                      <a:pt x="1672" y="1785"/>
                    </a:lnTo>
                    <a:lnTo>
                      <a:pt x="1676" y="1781"/>
                    </a:lnTo>
                    <a:lnTo>
                      <a:pt x="1679" y="1776"/>
                    </a:lnTo>
                    <a:lnTo>
                      <a:pt x="1683" y="1776"/>
                    </a:lnTo>
                    <a:lnTo>
                      <a:pt x="1687" y="1770"/>
                    </a:lnTo>
                    <a:lnTo>
                      <a:pt x="1691" y="1766"/>
                    </a:lnTo>
                    <a:lnTo>
                      <a:pt x="1695" y="1765"/>
                    </a:lnTo>
                    <a:lnTo>
                      <a:pt x="1699" y="1753"/>
                    </a:lnTo>
                    <a:lnTo>
                      <a:pt x="1703" y="1756"/>
                    </a:lnTo>
                    <a:lnTo>
                      <a:pt x="1707" y="1753"/>
                    </a:lnTo>
                    <a:lnTo>
                      <a:pt x="1711" y="1747"/>
                    </a:lnTo>
                    <a:lnTo>
                      <a:pt x="1715" y="1741"/>
                    </a:lnTo>
                    <a:lnTo>
                      <a:pt x="1719" y="1737"/>
                    </a:lnTo>
                    <a:lnTo>
                      <a:pt x="1723" y="1735"/>
                    </a:lnTo>
                    <a:lnTo>
                      <a:pt x="1727" y="1727"/>
                    </a:lnTo>
                    <a:lnTo>
                      <a:pt x="1731" y="1727"/>
                    </a:lnTo>
                    <a:lnTo>
                      <a:pt x="1735" y="1722"/>
                    </a:lnTo>
                    <a:lnTo>
                      <a:pt x="1739" y="1718"/>
                    </a:lnTo>
                    <a:lnTo>
                      <a:pt x="1743" y="1708"/>
                    </a:lnTo>
                    <a:lnTo>
                      <a:pt x="1747" y="1704"/>
                    </a:lnTo>
                    <a:lnTo>
                      <a:pt x="1750" y="1699"/>
                    </a:lnTo>
                    <a:lnTo>
                      <a:pt x="1754" y="1698"/>
                    </a:lnTo>
                    <a:lnTo>
                      <a:pt x="1758" y="1693"/>
                    </a:lnTo>
                    <a:lnTo>
                      <a:pt x="1762" y="1695"/>
                    </a:lnTo>
                    <a:lnTo>
                      <a:pt x="1766" y="1682"/>
                    </a:lnTo>
                    <a:lnTo>
                      <a:pt x="1770" y="1680"/>
                    </a:lnTo>
                    <a:lnTo>
                      <a:pt x="1774" y="1674"/>
                    </a:lnTo>
                    <a:lnTo>
                      <a:pt x="1778" y="1669"/>
                    </a:lnTo>
                    <a:lnTo>
                      <a:pt x="1782" y="1666"/>
                    </a:lnTo>
                    <a:lnTo>
                      <a:pt x="1786" y="1667"/>
                    </a:lnTo>
                    <a:lnTo>
                      <a:pt x="1790" y="1656"/>
                    </a:lnTo>
                    <a:lnTo>
                      <a:pt x="1794" y="1656"/>
                    </a:lnTo>
                    <a:lnTo>
                      <a:pt x="1798" y="1647"/>
                    </a:lnTo>
                    <a:lnTo>
                      <a:pt x="1802" y="1638"/>
                    </a:lnTo>
                    <a:lnTo>
                      <a:pt x="1806" y="1635"/>
                    </a:lnTo>
                    <a:lnTo>
                      <a:pt x="1810" y="1631"/>
                    </a:lnTo>
                    <a:lnTo>
                      <a:pt x="1814" y="1627"/>
                    </a:lnTo>
                    <a:lnTo>
                      <a:pt x="1817" y="1621"/>
                    </a:lnTo>
                    <a:lnTo>
                      <a:pt x="1821" y="1612"/>
                    </a:lnTo>
                    <a:lnTo>
                      <a:pt x="1825" y="1609"/>
                    </a:lnTo>
                    <a:lnTo>
                      <a:pt x="1829" y="1605"/>
                    </a:lnTo>
                    <a:lnTo>
                      <a:pt x="1833" y="1600"/>
                    </a:lnTo>
                    <a:lnTo>
                      <a:pt x="1837" y="1593"/>
                    </a:lnTo>
                    <a:lnTo>
                      <a:pt x="1841" y="1592"/>
                    </a:lnTo>
                    <a:lnTo>
                      <a:pt x="1845" y="1584"/>
                    </a:lnTo>
                    <a:lnTo>
                      <a:pt x="1849" y="1582"/>
                    </a:lnTo>
                    <a:lnTo>
                      <a:pt x="1853" y="1576"/>
                    </a:lnTo>
                    <a:lnTo>
                      <a:pt x="1857" y="1568"/>
                    </a:lnTo>
                    <a:lnTo>
                      <a:pt x="1861" y="1566"/>
                    </a:lnTo>
                    <a:lnTo>
                      <a:pt x="1865" y="1555"/>
                    </a:lnTo>
                    <a:lnTo>
                      <a:pt x="1869" y="1548"/>
                    </a:lnTo>
                    <a:lnTo>
                      <a:pt x="1873" y="1548"/>
                    </a:lnTo>
                    <a:lnTo>
                      <a:pt x="1877" y="1539"/>
                    </a:lnTo>
                    <a:lnTo>
                      <a:pt x="1881" y="1539"/>
                    </a:lnTo>
                    <a:lnTo>
                      <a:pt x="1885" y="1531"/>
                    </a:lnTo>
                    <a:lnTo>
                      <a:pt x="1888" y="1529"/>
                    </a:lnTo>
                    <a:lnTo>
                      <a:pt x="1892" y="1523"/>
                    </a:lnTo>
                    <a:lnTo>
                      <a:pt x="1896" y="1512"/>
                    </a:lnTo>
                    <a:lnTo>
                      <a:pt x="1900" y="1509"/>
                    </a:lnTo>
                    <a:lnTo>
                      <a:pt x="1904" y="1503"/>
                    </a:lnTo>
                    <a:lnTo>
                      <a:pt x="1908" y="1500"/>
                    </a:lnTo>
                    <a:lnTo>
                      <a:pt x="1912" y="1496"/>
                    </a:lnTo>
                    <a:lnTo>
                      <a:pt x="1916" y="1487"/>
                    </a:lnTo>
                    <a:lnTo>
                      <a:pt x="1920" y="1480"/>
                    </a:lnTo>
                    <a:lnTo>
                      <a:pt x="1924" y="1474"/>
                    </a:lnTo>
                    <a:lnTo>
                      <a:pt x="1928" y="1470"/>
                    </a:lnTo>
                    <a:lnTo>
                      <a:pt x="1932" y="1468"/>
                    </a:lnTo>
                    <a:lnTo>
                      <a:pt x="1936" y="1461"/>
                    </a:lnTo>
                    <a:lnTo>
                      <a:pt x="1940" y="1449"/>
                    </a:lnTo>
                    <a:lnTo>
                      <a:pt x="1944" y="1444"/>
                    </a:lnTo>
                    <a:lnTo>
                      <a:pt x="1948" y="1439"/>
                    </a:lnTo>
                    <a:lnTo>
                      <a:pt x="1952" y="1433"/>
                    </a:lnTo>
                    <a:lnTo>
                      <a:pt x="1955" y="1428"/>
                    </a:lnTo>
                    <a:lnTo>
                      <a:pt x="1959" y="1420"/>
                    </a:lnTo>
                    <a:lnTo>
                      <a:pt x="1963" y="1416"/>
                    </a:lnTo>
                    <a:lnTo>
                      <a:pt x="1967" y="1412"/>
                    </a:lnTo>
                    <a:lnTo>
                      <a:pt x="1971" y="1400"/>
                    </a:lnTo>
                    <a:lnTo>
                      <a:pt x="1975" y="1399"/>
                    </a:lnTo>
                    <a:lnTo>
                      <a:pt x="1979" y="1391"/>
                    </a:lnTo>
                    <a:lnTo>
                      <a:pt x="1983" y="1390"/>
                    </a:lnTo>
                    <a:lnTo>
                      <a:pt x="1987" y="1380"/>
                    </a:lnTo>
                    <a:lnTo>
                      <a:pt x="1991" y="1375"/>
                    </a:lnTo>
                    <a:lnTo>
                      <a:pt x="1995" y="1369"/>
                    </a:lnTo>
                    <a:lnTo>
                      <a:pt x="1999" y="1365"/>
                    </a:lnTo>
                    <a:lnTo>
                      <a:pt x="2003" y="1356"/>
                    </a:lnTo>
                    <a:lnTo>
                      <a:pt x="2007" y="1351"/>
                    </a:lnTo>
                    <a:lnTo>
                      <a:pt x="2011" y="1346"/>
                    </a:lnTo>
                    <a:lnTo>
                      <a:pt x="2015" y="1342"/>
                    </a:lnTo>
                    <a:lnTo>
                      <a:pt x="2019" y="1335"/>
                    </a:lnTo>
                    <a:lnTo>
                      <a:pt x="2022" y="1330"/>
                    </a:lnTo>
                    <a:lnTo>
                      <a:pt x="2026" y="1322"/>
                    </a:lnTo>
                    <a:lnTo>
                      <a:pt x="2030" y="1316"/>
                    </a:lnTo>
                    <a:lnTo>
                      <a:pt x="2034" y="1307"/>
                    </a:lnTo>
                    <a:lnTo>
                      <a:pt x="2038" y="1307"/>
                    </a:lnTo>
                    <a:lnTo>
                      <a:pt x="2042" y="1304"/>
                    </a:lnTo>
                    <a:lnTo>
                      <a:pt x="2046" y="1295"/>
                    </a:lnTo>
                    <a:lnTo>
                      <a:pt x="2050" y="1288"/>
                    </a:lnTo>
                    <a:lnTo>
                      <a:pt x="2054" y="1279"/>
                    </a:lnTo>
                    <a:lnTo>
                      <a:pt x="2058" y="1277"/>
                    </a:lnTo>
                    <a:lnTo>
                      <a:pt x="2062" y="1266"/>
                    </a:lnTo>
                    <a:lnTo>
                      <a:pt x="2066" y="1265"/>
                    </a:lnTo>
                    <a:lnTo>
                      <a:pt x="2070" y="1258"/>
                    </a:lnTo>
                    <a:lnTo>
                      <a:pt x="2074" y="1253"/>
                    </a:lnTo>
                    <a:lnTo>
                      <a:pt x="2078" y="1243"/>
                    </a:lnTo>
                    <a:lnTo>
                      <a:pt x="2082" y="1239"/>
                    </a:lnTo>
                    <a:lnTo>
                      <a:pt x="2086" y="1232"/>
                    </a:lnTo>
                    <a:lnTo>
                      <a:pt x="2090" y="1227"/>
                    </a:lnTo>
                    <a:lnTo>
                      <a:pt x="2093" y="1220"/>
                    </a:lnTo>
                    <a:lnTo>
                      <a:pt x="2097" y="1216"/>
                    </a:lnTo>
                    <a:lnTo>
                      <a:pt x="2101" y="1205"/>
                    </a:lnTo>
                    <a:lnTo>
                      <a:pt x="2105" y="1205"/>
                    </a:lnTo>
                    <a:lnTo>
                      <a:pt x="2109" y="1195"/>
                    </a:lnTo>
                    <a:lnTo>
                      <a:pt x="2113" y="1192"/>
                    </a:lnTo>
                    <a:lnTo>
                      <a:pt x="2117" y="1186"/>
                    </a:lnTo>
                    <a:lnTo>
                      <a:pt x="2121" y="1182"/>
                    </a:lnTo>
                    <a:lnTo>
                      <a:pt x="2125" y="1171"/>
                    </a:lnTo>
                    <a:lnTo>
                      <a:pt x="2129" y="1169"/>
                    </a:lnTo>
                    <a:lnTo>
                      <a:pt x="2133" y="1160"/>
                    </a:lnTo>
                    <a:lnTo>
                      <a:pt x="2137" y="1156"/>
                    </a:lnTo>
                    <a:lnTo>
                      <a:pt x="2141" y="1146"/>
                    </a:lnTo>
                    <a:lnTo>
                      <a:pt x="2145" y="1144"/>
                    </a:lnTo>
                    <a:lnTo>
                      <a:pt x="2149" y="1139"/>
                    </a:lnTo>
                    <a:lnTo>
                      <a:pt x="2153" y="1130"/>
                    </a:lnTo>
                    <a:lnTo>
                      <a:pt x="2157" y="1125"/>
                    </a:lnTo>
                    <a:lnTo>
                      <a:pt x="2160" y="1118"/>
                    </a:lnTo>
                    <a:lnTo>
                      <a:pt x="2164" y="1114"/>
                    </a:lnTo>
                    <a:lnTo>
                      <a:pt x="2168" y="1104"/>
                    </a:lnTo>
                    <a:lnTo>
                      <a:pt x="2172" y="1096"/>
                    </a:lnTo>
                    <a:lnTo>
                      <a:pt x="2176" y="1092"/>
                    </a:lnTo>
                    <a:lnTo>
                      <a:pt x="2180" y="1089"/>
                    </a:lnTo>
                    <a:lnTo>
                      <a:pt x="2184" y="1082"/>
                    </a:lnTo>
                    <a:lnTo>
                      <a:pt x="2188" y="1075"/>
                    </a:lnTo>
                    <a:lnTo>
                      <a:pt x="2192" y="1070"/>
                    </a:lnTo>
                    <a:lnTo>
                      <a:pt x="2196" y="1066"/>
                    </a:lnTo>
                    <a:lnTo>
                      <a:pt x="2200" y="1060"/>
                    </a:lnTo>
                    <a:lnTo>
                      <a:pt x="2204" y="1053"/>
                    </a:lnTo>
                    <a:lnTo>
                      <a:pt x="2208" y="1046"/>
                    </a:lnTo>
                    <a:lnTo>
                      <a:pt x="2212" y="1041"/>
                    </a:lnTo>
                    <a:lnTo>
                      <a:pt x="2216" y="1033"/>
                    </a:lnTo>
                    <a:lnTo>
                      <a:pt x="2220" y="1028"/>
                    </a:lnTo>
                    <a:lnTo>
                      <a:pt x="2224" y="1022"/>
                    </a:lnTo>
                    <a:lnTo>
                      <a:pt x="2227" y="1017"/>
                    </a:lnTo>
                    <a:lnTo>
                      <a:pt x="2231" y="1009"/>
                    </a:lnTo>
                    <a:lnTo>
                      <a:pt x="2235" y="1003"/>
                    </a:lnTo>
                    <a:lnTo>
                      <a:pt x="2239" y="1001"/>
                    </a:lnTo>
                    <a:lnTo>
                      <a:pt x="2243" y="993"/>
                    </a:lnTo>
                    <a:lnTo>
                      <a:pt x="2247" y="989"/>
                    </a:lnTo>
                    <a:lnTo>
                      <a:pt x="2251" y="977"/>
                    </a:lnTo>
                    <a:lnTo>
                      <a:pt x="2255" y="976"/>
                    </a:lnTo>
                    <a:lnTo>
                      <a:pt x="2259" y="974"/>
                    </a:lnTo>
                    <a:lnTo>
                      <a:pt x="2263" y="966"/>
                    </a:lnTo>
                    <a:lnTo>
                      <a:pt x="2267" y="956"/>
                    </a:lnTo>
                    <a:lnTo>
                      <a:pt x="2271" y="954"/>
                    </a:lnTo>
                    <a:lnTo>
                      <a:pt x="2275" y="950"/>
                    </a:lnTo>
                    <a:lnTo>
                      <a:pt x="2279" y="941"/>
                    </a:lnTo>
                    <a:lnTo>
                      <a:pt x="2283" y="937"/>
                    </a:lnTo>
                    <a:lnTo>
                      <a:pt x="2287" y="928"/>
                    </a:lnTo>
                    <a:lnTo>
                      <a:pt x="2291" y="927"/>
                    </a:lnTo>
                    <a:lnTo>
                      <a:pt x="2295" y="921"/>
                    </a:lnTo>
                    <a:lnTo>
                      <a:pt x="2298" y="912"/>
                    </a:lnTo>
                    <a:lnTo>
                      <a:pt x="2302" y="908"/>
                    </a:lnTo>
                    <a:lnTo>
                      <a:pt x="2306" y="902"/>
                    </a:lnTo>
                    <a:lnTo>
                      <a:pt x="2310" y="897"/>
                    </a:lnTo>
                    <a:lnTo>
                      <a:pt x="2314" y="890"/>
                    </a:lnTo>
                    <a:lnTo>
                      <a:pt x="2318" y="887"/>
                    </a:lnTo>
                    <a:lnTo>
                      <a:pt x="2322" y="880"/>
                    </a:lnTo>
                    <a:lnTo>
                      <a:pt x="2326" y="877"/>
                    </a:lnTo>
                    <a:lnTo>
                      <a:pt x="2330" y="868"/>
                    </a:lnTo>
                    <a:lnTo>
                      <a:pt x="2334" y="864"/>
                    </a:lnTo>
                    <a:lnTo>
                      <a:pt x="2338" y="857"/>
                    </a:lnTo>
                    <a:lnTo>
                      <a:pt x="2342" y="854"/>
                    </a:lnTo>
                    <a:lnTo>
                      <a:pt x="2346" y="848"/>
                    </a:lnTo>
                    <a:lnTo>
                      <a:pt x="2350" y="845"/>
                    </a:lnTo>
                    <a:lnTo>
                      <a:pt x="2354" y="832"/>
                    </a:lnTo>
                    <a:lnTo>
                      <a:pt x="2358" y="834"/>
                    </a:lnTo>
                    <a:lnTo>
                      <a:pt x="2362" y="829"/>
                    </a:lnTo>
                    <a:lnTo>
                      <a:pt x="2365" y="819"/>
                    </a:lnTo>
                    <a:lnTo>
                      <a:pt x="2369" y="816"/>
                    </a:lnTo>
                    <a:lnTo>
                      <a:pt x="2373" y="807"/>
                    </a:lnTo>
                    <a:lnTo>
                      <a:pt x="2377" y="807"/>
                    </a:lnTo>
                    <a:lnTo>
                      <a:pt x="2381" y="802"/>
                    </a:lnTo>
                    <a:lnTo>
                      <a:pt x="2385" y="793"/>
                    </a:lnTo>
                    <a:lnTo>
                      <a:pt x="2389" y="789"/>
                    </a:lnTo>
                    <a:lnTo>
                      <a:pt x="2393" y="780"/>
                    </a:lnTo>
                    <a:lnTo>
                      <a:pt x="2397" y="774"/>
                    </a:lnTo>
                    <a:lnTo>
                      <a:pt x="2401" y="774"/>
                    </a:lnTo>
                    <a:lnTo>
                      <a:pt x="2405" y="770"/>
                    </a:lnTo>
                    <a:lnTo>
                      <a:pt x="2409" y="761"/>
                    </a:lnTo>
                    <a:lnTo>
                      <a:pt x="2413" y="754"/>
                    </a:lnTo>
                    <a:lnTo>
                      <a:pt x="2417" y="749"/>
                    </a:lnTo>
                    <a:lnTo>
                      <a:pt x="2421" y="751"/>
                    </a:lnTo>
                    <a:lnTo>
                      <a:pt x="2425" y="739"/>
                    </a:lnTo>
                    <a:lnTo>
                      <a:pt x="2429" y="732"/>
                    </a:lnTo>
                    <a:lnTo>
                      <a:pt x="2433" y="729"/>
                    </a:lnTo>
                    <a:lnTo>
                      <a:pt x="2436" y="725"/>
                    </a:lnTo>
                    <a:lnTo>
                      <a:pt x="2440" y="723"/>
                    </a:lnTo>
                    <a:lnTo>
                      <a:pt x="2444" y="713"/>
                    </a:lnTo>
                    <a:lnTo>
                      <a:pt x="2448" y="710"/>
                    </a:lnTo>
                    <a:lnTo>
                      <a:pt x="2452" y="704"/>
                    </a:lnTo>
                    <a:lnTo>
                      <a:pt x="2456" y="700"/>
                    </a:lnTo>
                    <a:lnTo>
                      <a:pt x="2460" y="697"/>
                    </a:lnTo>
                    <a:lnTo>
                      <a:pt x="2464" y="694"/>
                    </a:lnTo>
                    <a:lnTo>
                      <a:pt x="2468" y="690"/>
                    </a:lnTo>
                    <a:lnTo>
                      <a:pt x="2472" y="677"/>
                    </a:lnTo>
                    <a:lnTo>
                      <a:pt x="2476" y="674"/>
                    </a:lnTo>
                    <a:lnTo>
                      <a:pt x="2480" y="672"/>
                    </a:lnTo>
                    <a:lnTo>
                      <a:pt x="2484" y="667"/>
                    </a:lnTo>
                    <a:lnTo>
                      <a:pt x="2488" y="662"/>
                    </a:lnTo>
                    <a:lnTo>
                      <a:pt x="2492" y="656"/>
                    </a:lnTo>
                    <a:lnTo>
                      <a:pt x="2496" y="656"/>
                    </a:lnTo>
                    <a:lnTo>
                      <a:pt x="2500" y="646"/>
                    </a:lnTo>
                    <a:lnTo>
                      <a:pt x="2503" y="642"/>
                    </a:lnTo>
                    <a:lnTo>
                      <a:pt x="2507" y="635"/>
                    </a:lnTo>
                    <a:lnTo>
                      <a:pt x="2511" y="632"/>
                    </a:lnTo>
                    <a:lnTo>
                      <a:pt x="2515" y="627"/>
                    </a:lnTo>
                    <a:lnTo>
                      <a:pt x="2519" y="622"/>
                    </a:lnTo>
                    <a:lnTo>
                      <a:pt x="2523" y="617"/>
                    </a:lnTo>
                    <a:lnTo>
                      <a:pt x="2527" y="611"/>
                    </a:lnTo>
                    <a:lnTo>
                      <a:pt x="2531" y="608"/>
                    </a:lnTo>
                    <a:lnTo>
                      <a:pt x="2535" y="606"/>
                    </a:lnTo>
                    <a:lnTo>
                      <a:pt x="2539" y="598"/>
                    </a:lnTo>
                    <a:lnTo>
                      <a:pt x="2543" y="591"/>
                    </a:lnTo>
                    <a:lnTo>
                      <a:pt x="2547" y="591"/>
                    </a:lnTo>
                    <a:lnTo>
                      <a:pt x="2551" y="585"/>
                    </a:lnTo>
                    <a:lnTo>
                      <a:pt x="2555" y="579"/>
                    </a:lnTo>
                    <a:lnTo>
                      <a:pt x="2559" y="572"/>
                    </a:lnTo>
                    <a:lnTo>
                      <a:pt x="2563" y="571"/>
                    </a:lnTo>
                    <a:lnTo>
                      <a:pt x="2567" y="562"/>
                    </a:lnTo>
                    <a:lnTo>
                      <a:pt x="2570" y="562"/>
                    </a:lnTo>
                    <a:lnTo>
                      <a:pt x="2574" y="562"/>
                    </a:lnTo>
                    <a:lnTo>
                      <a:pt x="2578" y="552"/>
                    </a:lnTo>
                    <a:lnTo>
                      <a:pt x="2582" y="550"/>
                    </a:lnTo>
                    <a:lnTo>
                      <a:pt x="2586" y="543"/>
                    </a:lnTo>
                    <a:lnTo>
                      <a:pt x="2590" y="540"/>
                    </a:lnTo>
                    <a:lnTo>
                      <a:pt x="2594" y="534"/>
                    </a:lnTo>
                    <a:lnTo>
                      <a:pt x="2598" y="529"/>
                    </a:lnTo>
                    <a:lnTo>
                      <a:pt x="2602" y="530"/>
                    </a:lnTo>
                    <a:lnTo>
                      <a:pt x="2606" y="529"/>
                    </a:lnTo>
                    <a:lnTo>
                      <a:pt x="2610" y="520"/>
                    </a:lnTo>
                    <a:lnTo>
                      <a:pt x="2614" y="515"/>
                    </a:lnTo>
                    <a:lnTo>
                      <a:pt x="2618" y="510"/>
                    </a:lnTo>
                    <a:lnTo>
                      <a:pt x="2622" y="505"/>
                    </a:lnTo>
                    <a:lnTo>
                      <a:pt x="2626" y="504"/>
                    </a:lnTo>
                    <a:lnTo>
                      <a:pt x="2630" y="495"/>
                    </a:lnTo>
                    <a:lnTo>
                      <a:pt x="2634" y="491"/>
                    </a:lnTo>
                    <a:lnTo>
                      <a:pt x="2638" y="491"/>
                    </a:lnTo>
                    <a:lnTo>
                      <a:pt x="2641" y="484"/>
                    </a:lnTo>
                    <a:lnTo>
                      <a:pt x="2645" y="482"/>
                    </a:lnTo>
                    <a:lnTo>
                      <a:pt x="2649" y="475"/>
                    </a:lnTo>
                    <a:lnTo>
                      <a:pt x="2653" y="478"/>
                    </a:lnTo>
                    <a:lnTo>
                      <a:pt x="2657" y="470"/>
                    </a:lnTo>
                    <a:lnTo>
                      <a:pt x="2661" y="465"/>
                    </a:lnTo>
                    <a:lnTo>
                      <a:pt x="2665" y="463"/>
                    </a:lnTo>
                    <a:lnTo>
                      <a:pt x="2669" y="460"/>
                    </a:lnTo>
                    <a:lnTo>
                      <a:pt x="2673" y="454"/>
                    </a:lnTo>
                    <a:lnTo>
                      <a:pt x="2677" y="447"/>
                    </a:lnTo>
                    <a:lnTo>
                      <a:pt x="2681" y="449"/>
                    </a:lnTo>
                    <a:lnTo>
                      <a:pt x="2685" y="443"/>
                    </a:lnTo>
                    <a:lnTo>
                      <a:pt x="2689" y="441"/>
                    </a:lnTo>
                    <a:lnTo>
                      <a:pt x="2693" y="434"/>
                    </a:lnTo>
                    <a:lnTo>
                      <a:pt x="2697" y="430"/>
                    </a:lnTo>
                    <a:lnTo>
                      <a:pt x="2701" y="427"/>
                    </a:lnTo>
                    <a:lnTo>
                      <a:pt x="2705" y="423"/>
                    </a:lnTo>
                    <a:lnTo>
                      <a:pt x="2708" y="420"/>
                    </a:lnTo>
                    <a:lnTo>
                      <a:pt x="2712" y="417"/>
                    </a:lnTo>
                    <a:lnTo>
                      <a:pt x="2716" y="414"/>
                    </a:lnTo>
                    <a:lnTo>
                      <a:pt x="2720" y="409"/>
                    </a:lnTo>
                    <a:lnTo>
                      <a:pt x="2724" y="405"/>
                    </a:lnTo>
                    <a:lnTo>
                      <a:pt x="2728" y="405"/>
                    </a:lnTo>
                    <a:lnTo>
                      <a:pt x="2732" y="399"/>
                    </a:lnTo>
                    <a:lnTo>
                      <a:pt x="2736" y="391"/>
                    </a:lnTo>
                    <a:lnTo>
                      <a:pt x="2740" y="389"/>
                    </a:lnTo>
                    <a:lnTo>
                      <a:pt x="2744" y="385"/>
                    </a:lnTo>
                    <a:lnTo>
                      <a:pt x="2748" y="382"/>
                    </a:lnTo>
                    <a:lnTo>
                      <a:pt x="2752" y="380"/>
                    </a:lnTo>
                    <a:lnTo>
                      <a:pt x="2756" y="379"/>
                    </a:lnTo>
                    <a:lnTo>
                      <a:pt x="2760" y="378"/>
                    </a:lnTo>
                    <a:lnTo>
                      <a:pt x="2764" y="370"/>
                    </a:lnTo>
                    <a:lnTo>
                      <a:pt x="2768" y="366"/>
                    </a:lnTo>
                    <a:lnTo>
                      <a:pt x="2772" y="366"/>
                    </a:lnTo>
                    <a:lnTo>
                      <a:pt x="2775" y="360"/>
                    </a:lnTo>
                    <a:lnTo>
                      <a:pt x="2779" y="356"/>
                    </a:lnTo>
                    <a:lnTo>
                      <a:pt x="2783" y="351"/>
                    </a:lnTo>
                    <a:lnTo>
                      <a:pt x="2787" y="353"/>
                    </a:lnTo>
                    <a:lnTo>
                      <a:pt x="2791" y="344"/>
                    </a:lnTo>
                    <a:lnTo>
                      <a:pt x="2795" y="343"/>
                    </a:lnTo>
                    <a:lnTo>
                      <a:pt x="2799" y="340"/>
                    </a:lnTo>
                    <a:lnTo>
                      <a:pt x="2803" y="335"/>
                    </a:lnTo>
                    <a:lnTo>
                      <a:pt x="2807" y="337"/>
                    </a:lnTo>
                    <a:lnTo>
                      <a:pt x="2811" y="327"/>
                    </a:lnTo>
                    <a:lnTo>
                      <a:pt x="2815" y="325"/>
                    </a:lnTo>
                    <a:lnTo>
                      <a:pt x="2819" y="325"/>
                    </a:lnTo>
                    <a:lnTo>
                      <a:pt x="2823" y="322"/>
                    </a:lnTo>
                    <a:lnTo>
                      <a:pt x="2827" y="318"/>
                    </a:lnTo>
                    <a:lnTo>
                      <a:pt x="2831" y="317"/>
                    </a:lnTo>
                    <a:lnTo>
                      <a:pt x="2835" y="311"/>
                    </a:lnTo>
                    <a:lnTo>
                      <a:pt x="2839" y="312"/>
                    </a:lnTo>
                    <a:lnTo>
                      <a:pt x="2843" y="305"/>
                    </a:lnTo>
                    <a:lnTo>
                      <a:pt x="2846" y="303"/>
                    </a:lnTo>
                    <a:lnTo>
                      <a:pt x="2850" y="299"/>
                    </a:lnTo>
                    <a:lnTo>
                      <a:pt x="2854" y="298"/>
                    </a:lnTo>
                    <a:lnTo>
                      <a:pt x="2858" y="298"/>
                    </a:lnTo>
                    <a:lnTo>
                      <a:pt x="2862" y="292"/>
                    </a:lnTo>
                    <a:lnTo>
                      <a:pt x="2866" y="289"/>
                    </a:lnTo>
                    <a:lnTo>
                      <a:pt x="2870" y="289"/>
                    </a:lnTo>
                    <a:lnTo>
                      <a:pt x="2874" y="283"/>
                    </a:lnTo>
                    <a:lnTo>
                      <a:pt x="2878" y="282"/>
                    </a:lnTo>
                    <a:lnTo>
                      <a:pt x="2882" y="279"/>
                    </a:lnTo>
                    <a:lnTo>
                      <a:pt x="2886" y="276"/>
                    </a:lnTo>
                    <a:lnTo>
                      <a:pt x="2890" y="273"/>
                    </a:lnTo>
                    <a:lnTo>
                      <a:pt x="2894" y="270"/>
                    </a:lnTo>
                    <a:lnTo>
                      <a:pt x="2898" y="269"/>
                    </a:lnTo>
                    <a:lnTo>
                      <a:pt x="2902" y="260"/>
                    </a:lnTo>
                    <a:lnTo>
                      <a:pt x="2906" y="267"/>
                    </a:lnTo>
                    <a:lnTo>
                      <a:pt x="2910" y="258"/>
                    </a:lnTo>
                    <a:lnTo>
                      <a:pt x="2913" y="258"/>
                    </a:lnTo>
                    <a:lnTo>
                      <a:pt x="2917" y="258"/>
                    </a:lnTo>
                    <a:lnTo>
                      <a:pt x="2921" y="250"/>
                    </a:lnTo>
                    <a:lnTo>
                      <a:pt x="2925" y="245"/>
                    </a:lnTo>
                    <a:lnTo>
                      <a:pt x="2929" y="245"/>
                    </a:lnTo>
                    <a:lnTo>
                      <a:pt x="2933" y="247"/>
                    </a:lnTo>
                    <a:lnTo>
                      <a:pt x="2937" y="240"/>
                    </a:lnTo>
                    <a:lnTo>
                      <a:pt x="2941" y="241"/>
                    </a:lnTo>
                    <a:lnTo>
                      <a:pt x="2945" y="237"/>
                    </a:lnTo>
                    <a:lnTo>
                      <a:pt x="2949" y="235"/>
                    </a:lnTo>
                    <a:lnTo>
                      <a:pt x="2953" y="231"/>
                    </a:lnTo>
                    <a:lnTo>
                      <a:pt x="2957" y="232"/>
                    </a:lnTo>
                    <a:lnTo>
                      <a:pt x="2961" y="225"/>
                    </a:lnTo>
                    <a:lnTo>
                      <a:pt x="2965" y="222"/>
                    </a:lnTo>
                    <a:lnTo>
                      <a:pt x="2969" y="225"/>
                    </a:lnTo>
                    <a:lnTo>
                      <a:pt x="2973" y="219"/>
                    </a:lnTo>
                    <a:lnTo>
                      <a:pt x="2977" y="216"/>
                    </a:lnTo>
                    <a:lnTo>
                      <a:pt x="2981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86" name="Line 4938"/>
              <p:cNvSpPr>
                <a:spLocks noChangeShapeType="1"/>
              </p:cNvSpPr>
              <p:nvPr/>
            </p:nvSpPr>
            <p:spPr bwMode="auto">
              <a:xfrm flipV="1"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87" name="Line 4939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88" name="Line 4940"/>
              <p:cNvSpPr>
                <a:spLocks noChangeShapeType="1"/>
              </p:cNvSpPr>
              <p:nvPr/>
            </p:nvSpPr>
            <p:spPr bwMode="auto">
              <a:xfrm flipV="1"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89" name="Line 4941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0" name="Line 4942"/>
              <p:cNvSpPr>
                <a:spLocks noChangeShapeType="1"/>
              </p:cNvSpPr>
              <p:nvPr/>
            </p:nvSpPr>
            <p:spPr bwMode="auto">
              <a:xfrm flipV="1">
                <a:off x="3074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1" name="Line 4943"/>
              <p:cNvSpPr>
                <a:spLocks noChangeShapeType="1"/>
              </p:cNvSpPr>
              <p:nvPr/>
            </p:nvSpPr>
            <p:spPr bwMode="auto">
              <a:xfrm>
                <a:off x="307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2" name="Line 4944"/>
              <p:cNvSpPr>
                <a:spLocks noChangeShapeType="1"/>
              </p:cNvSpPr>
              <p:nvPr/>
            </p:nvSpPr>
            <p:spPr bwMode="auto">
              <a:xfrm flipV="1">
                <a:off x="3083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3" name="Freeform 4945"/>
              <p:cNvSpPr>
                <a:spLocks/>
              </p:cNvSpPr>
              <p:nvPr/>
            </p:nvSpPr>
            <p:spPr bwMode="auto">
              <a:xfrm flipV="1">
                <a:off x="3084" y="910"/>
                <a:ext cx="1729" cy="1106"/>
              </a:xfrm>
              <a:custGeom>
                <a:avLst/>
                <a:gdLst/>
                <a:ahLst/>
                <a:cxnLst>
                  <a:cxn ang="0">
                    <a:pos x="44" y="5"/>
                  </a:cxn>
                  <a:cxn ang="0">
                    <a:pos x="91" y="17"/>
                  </a:cxn>
                  <a:cxn ang="0">
                    <a:pos x="138" y="34"/>
                  </a:cxn>
                  <a:cxn ang="0">
                    <a:pos x="186" y="54"/>
                  </a:cxn>
                  <a:cxn ang="0">
                    <a:pos x="233" y="88"/>
                  </a:cxn>
                  <a:cxn ang="0">
                    <a:pos x="280" y="130"/>
                  </a:cxn>
                  <a:cxn ang="0">
                    <a:pos x="328" y="181"/>
                  </a:cxn>
                  <a:cxn ang="0">
                    <a:pos x="375" y="239"/>
                  </a:cxn>
                  <a:cxn ang="0">
                    <a:pos x="422" y="307"/>
                  </a:cxn>
                  <a:cxn ang="0">
                    <a:pos x="469" y="386"/>
                  </a:cxn>
                  <a:cxn ang="0">
                    <a:pos x="517" y="476"/>
                  </a:cxn>
                  <a:cxn ang="0">
                    <a:pos x="564" y="566"/>
                  </a:cxn>
                  <a:cxn ang="0">
                    <a:pos x="611" y="666"/>
                  </a:cxn>
                  <a:cxn ang="0">
                    <a:pos x="659" y="772"/>
                  </a:cxn>
                  <a:cxn ang="0">
                    <a:pos x="706" y="876"/>
                  </a:cxn>
                  <a:cxn ang="0">
                    <a:pos x="753" y="987"/>
                  </a:cxn>
                  <a:cxn ang="0">
                    <a:pos x="801" y="1092"/>
                  </a:cxn>
                  <a:cxn ang="0">
                    <a:pos x="848" y="1200"/>
                  </a:cxn>
                  <a:cxn ang="0">
                    <a:pos x="895" y="1299"/>
                  </a:cxn>
                  <a:cxn ang="0">
                    <a:pos x="943" y="1399"/>
                  </a:cxn>
                  <a:cxn ang="0">
                    <a:pos x="990" y="1491"/>
                  </a:cxn>
                  <a:cxn ang="0">
                    <a:pos x="1037" y="1575"/>
                  </a:cxn>
                  <a:cxn ang="0">
                    <a:pos x="1084" y="1649"/>
                  </a:cxn>
                  <a:cxn ang="0">
                    <a:pos x="1132" y="1715"/>
                  </a:cxn>
                  <a:cxn ang="0">
                    <a:pos x="1179" y="1779"/>
                  </a:cxn>
                  <a:cxn ang="0">
                    <a:pos x="1226" y="1827"/>
                  </a:cxn>
                  <a:cxn ang="0">
                    <a:pos x="1274" y="1866"/>
                  </a:cxn>
                  <a:cxn ang="0">
                    <a:pos x="1321" y="1894"/>
                  </a:cxn>
                  <a:cxn ang="0">
                    <a:pos x="1368" y="1908"/>
                  </a:cxn>
                  <a:cxn ang="0">
                    <a:pos x="1416" y="1917"/>
                  </a:cxn>
                  <a:cxn ang="0">
                    <a:pos x="1463" y="1915"/>
                  </a:cxn>
                  <a:cxn ang="0">
                    <a:pos x="1510" y="1902"/>
                  </a:cxn>
                  <a:cxn ang="0">
                    <a:pos x="1558" y="1880"/>
                  </a:cxn>
                  <a:cxn ang="0">
                    <a:pos x="1605" y="1854"/>
                  </a:cxn>
                  <a:cxn ang="0">
                    <a:pos x="1652" y="1819"/>
                  </a:cxn>
                  <a:cxn ang="0">
                    <a:pos x="1699" y="1774"/>
                  </a:cxn>
                  <a:cxn ang="0">
                    <a:pos x="1747" y="1721"/>
                  </a:cxn>
                  <a:cxn ang="0">
                    <a:pos x="1794" y="1669"/>
                  </a:cxn>
                  <a:cxn ang="0">
                    <a:pos x="1841" y="1609"/>
                  </a:cxn>
                  <a:cxn ang="0">
                    <a:pos x="1889" y="1548"/>
                  </a:cxn>
                  <a:cxn ang="0">
                    <a:pos x="1936" y="1476"/>
                  </a:cxn>
                  <a:cxn ang="0">
                    <a:pos x="1983" y="1412"/>
                  </a:cxn>
                  <a:cxn ang="0">
                    <a:pos x="2031" y="1341"/>
                  </a:cxn>
                  <a:cxn ang="0">
                    <a:pos x="2078" y="1272"/>
                  </a:cxn>
                  <a:cxn ang="0">
                    <a:pos x="2125" y="1192"/>
                  </a:cxn>
                  <a:cxn ang="0">
                    <a:pos x="2173" y="1124"/>
                  </a:cxn>
                  <a:cxn ang="0">
                    <a:pos x="2220" y="1051"/>
                  </a:cxn>
                  <a:cxn ang="0">
                    <a:pos x="2267" y="981"/>
                  </a:cxn>
                  <a:cxn ang="0">
                    <a:pos x="2315" y="912"/>
                  </a:cxn>
                  <a:cxn ang="0">
                    <a:pos x="2362" y="846"/>
                  </a:cxn>
                  <a:cxn ang="0">
                    <a:pos x="2409" y="783"/>
                  </a:cxn>
                  <a:cxn ang="0">
                    <a:pos x="2456" y="718"/>
                  </a:cxn>
                  <a:cxn ang="0">
                    <a:pos x="2504" y="655"/>
                  </a:cxn>
                  <a:cxn ang="0">
                    <a:pos x="2551" y="596"/>
                  </a:cxn>
                  <a:cxn ang="0">
                    <a:pos x="2598" y="546"/>
                  </a:cxn>
                  <a:cxn ang="0">
                    <a:pos x="2646" y="495"/>
                  </a:cxn>
                  <a:cxn ang="0">
                    <a:pos x="2693" y="445"/>
                  </a:cxn>
                  <a:cxn ang="0">
                    <a:pos x="2740" y="398"/>
                  </a:cxn>
                  <a:cxn ang="0">
                    <a:pos x="2788" y="360"/>
                  </a:cxn>
                  <a:cxn ang="0">
                    <a:pos x="2835" y="317"/>
                  </a:cxn>
                  <a:cxn ang="0">
                    <a:pos x="2882" y="286"/>
                  </a:cxn>
                  <a:cxn ang="0">
                    <a:pos x="2930" y="253"/>
                  </a:cxn>
                  <a:cxn ang="0">
                    <a:pos x="2977" y="218"/>
                  </a:cxn>
                </a:cxnLst>
                <a:rect l="0" t="0" r="r" b="b"/>
                <a:pathLst>
                  <a:path w="3001" h="1920">
                    <a:moveTo>
                      <a:pt x="0" y="4"/>
                    </a:moveTo>
                    <a:lnTo>
                      <a:pt x="4" y="0"/>
                    </a:lnTo>
                    <a:lnTo>
                      <a:pt x="8" y="5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5"/>
                    </a:lnTo>
                    <a:lnTo>
                      <a:pt x="48" y="6"/>
                    </a:lnTo>
                    <a:lnTo>
                      <a:pt x="52" y="8"/>
                    </a:lnTo>
                    <a:lnTo>
                      <a:pt x="56" y="11"/>
                    </a:lnTo>
                    <a:lnTo>
                      <a:pt x="59" y="7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71" y="11"/>
                    </a:lnTo>
                    <a:lnTo>
                      <a:pt x="75" y="12"/>
                    </a:lnTo>
                    <a:lnTo>
                      <a:pt x="79" y="12"/>
                    </a:lnTo>
                    <a:lnTo>
                      <a:pt x="83" y="15"/>
                    </a:lnTo>
                    <a:lnTo>
                      <a:pt x="87" y="19"/>
                    </a:lnTo>
                    <a:lnTo>
                      <a:pt x="91" y="17"/>
                    </a:lnTo>
                    <a:lnTo>
                      <a:pt x="95" y="17"/>
                    </a:lnTo>
                    <a:lnTo>
                      <a:pt x="99" y="22"/>
                    </a:lnTo>
                    <a:lnTo>
                      <a:pt x="103" y="21"/>
                    </a:lnTo>
                    <a:lnTo>
                      <a:pt x="107" y="22"/>
                    </a:lnTo>
                    <a:lnTo>
                      <a:pt x="111" y="24"/>
                    </a:lnTo>
                    <a:lnTo>
                      <a:pt x="115" y="24"/>
                    </a:lnTo>
                    <a:lnTo>
                      <a:pt x="119" y="23"/>
                    </a:lnTo>
                    <a:lnTo>
                      <a:pt x="123" y="30"/>
                    </a:lnTo>
                    <a:lnTo>
                      <a:pt x="126" y="28"/>
                    </a:lnTo>
                    <a:lnTo>
                      <a:pt x="130" y="27"/>
                    </a:lnTo>
                    <a:lnTo>
                      <a:pt x="134" y="30"/>
                    </a:lnTo>
                    <a:lnTo>
                      <a:pt x="138" y="34"/>
                    </a:lnTo>
                    <a:lnTo>
                      <a:pt x="142" y="31"/>
                    </a:lnTo>
                    <a:lnTo>
                      <a:pt x="146" y="34"/>
                    </a:lnTo>
                    <a:lnTo>
                      <a:pt x="150" y="36"/>
                    </a:lnTo>
                    <a:lnTo>
                      <a:pt x="154" y="43"/>
                    </a:lnTo>
                    <a:lnTo>
                      <a:pt x="158" y="40"/>
                    </a:lnTo>
                    <a:lnTo>
                      <a:pt x="162" y="42"/>
                    </a:lnTo>
                    <a:lnTo>
                      <a:pt x="166" y="46"/>
                    </a:lnTo>
                    <a:lnTo>
                      <a:pt x="170" y="45"/>
                    </a:lnTo>
                    <a:lnTo>
                      <a:pt x="174" y="48"/>
                    </a:lnTo>
                    <a:lnTo>
                      <a:pt x="178" y="53"/>
                    </a:lnTo>
                    <a:lnTo>
                      <a:pt x="182" y="53"/>
                    </a:lnTo>
                    <a:lnTo>
                      <a:pt x="186" y="54"/>
                    </a:lnTo>
                    <a:lnTo>
                      <a:pt x="190" y="60"/>
                    </a:lnTo>
                    <a:lnTo>
                      <a:pt x="193" y="63"/>
                    </a:lnTo>
                    <a:lnTo>
                      <a:pt x="197" y="62"/>
                    </a:lnTo>
                    <a:lnTo>
                      <a:pt x="201" y="63"/>
                    </a:lnTo>
                    <a:lnTo>
                      <a:pt x="205" y="70"/>
                    </a:lnTo>
                    <a:lnTo>
                      <a:pt x="209" y="74"/>
                    </a:lnTo>
                    <a:lnTo>
                      <a:pt x="213" y="71"/>
                    </a:lnTo>
                    <a:lnTo>
                      <a:pt x="217" y="75"/>
                    </a:lnTo>
                    <a:lnTo>
                      <a:pt x="221" y="78"/>
                    </a:lnTo>
                    <a:lnTo>
                      <a:pt x="225" y="85"/>
                    </a:lnTo>
                    <a:lnTo>
                      <a:pt x="229" y="85"/>
                    </a:lnTo>
                    <a:lnTo>
                      <a:pt x="233" y="88"/>
                    </a:lnTo>
                    <a:lnTo>
                      <a:pt x="237" y="94"/>
                    </a:lnTo>
                    <a:lnTo>
                      <a:pt x="241" y="93"/>
                    </a:lnTo>
                    <a:lnTo>
                      <a:pt x="245" y="99"/>
                    </a:lnTo>
                    <a:lnTo>
                      <a:pt x="249" y="101"/>
                    </a:lnTo>
                    <a:lnTo>
                      <a:pt x="253" y="105"/>
                    </a:lnTo>
                    <a:lnTo>
                      <a:pt x="257" y="106"/>
                    </a:lnTo>
                    <a:lnTo>
                      <a:pt x="261" y="107"/>
                    </a:lnTo>
                    <a:lnTo>
                      <a:pt x="264" y="112"/>
                    </a:lnTo>
                    <a:lnTo>
                      <a:pt x="268" y="118"/>
                    </a:lnTo>
                    <a:lnTo>
                      <a:pt x="272" y="123"/>
                    </a:lnTo>
                    <a:lnTo>
                      <a:pt x="276" y="124"/>
                    </a:lnTo>
                    <a:lnTo>
                      <a:pt x="280" y="130"/>
                    </a:lnTo>
                    <a:lnTo>
                      <a:pt x="284" y="133"/>
                    </a:lnTo>
                    <a:lnTo>
                      <a:pt x="288" y="139"/>
                    </a:lnTo>
                    <a:lnTo>
                      <a:pt x="292" y="145"/>
                    </a:lnTo>
                    <a:lnTo>
                      <a:pt x="296" y="150"/>
                    </a:lnTo>
                    <a:lnTo>
                      <a:pt x="300" y="148"/>
                    </a:lnTo>
                    <a:lnTo>
                      <a:pt x="304" y="153"/>
                    </a:lnTo>
                    <a:lnTo>
                      <a:pt x="308" y="158"/>
                    </a:lnTo>
                    <a:lnTo>
                      <a:pt x="312" y="163"/>
                    </a:lnTo>
                    <a:lnTo>
                      <a:pt x="316" y="167"/>
                    </a:lnTo>
                    <a:lnTo>
                      <a:pt x="320" y="173"/>
                    </a:lnTo>
                    <a:lnTo>
                      <a:pt x="324" y="176"/>
                    </a:lnTo>
                    <a:lnTo>
                      <a:pt x="328" y="181"/>
                    </a:lnTo>
                    <a:lnTo>
                      <a:pt x="331" y="186"/>
                    </a:lnTo>
                    <a:lnTo>
                      <a:pt x="335" y="188"/>
                    </a:lnTo>
                    <a:lnTo>
                      <a:pt x="339" y="194"/>
                    </a:lnTo>
                    <a:lnTo>
                      <a:pt x="343" y="202"/>
                    </a:lnTo>
                    <a:lnTo>
                      <a:pt x="347" y="204"/>
                    </a:lnTo>
                    <a:lnTo>
                      <a:pt x="351" y="206"/>
                    </a:lnTo>
                    <a:lnTo>
                      <a:pt x="355" y="215"/>
                    </a:lnTo>
                    <a:lnTo>
                      <a:pt x="359" y="216"/>
                    </a:lnTo>
                    <a:lnTo>
                      <a:pt x="363" y="225"/>
                    </a:lnTo>
                    <a:lnTo>
                      <a:pt x="367" y="228"/>
                    </a:lnTo>
                    <a:lnTo>
                      <a:pt x="371" y="233"/>
                    </a:lnTo>
                    <a:lnTo>
                      <a:pt x="375" y="239"/>
                    </a:lnTo>
                    <a:lnTo>
                      <a:pt x="379" y="247"/>
                    </a:lnTo>
                    <a:lnTo>
                      <a:pt x="383" y="253"/>
                    </a:lnTo>
                    <a:lnTo>
                      <a:pt x="387" y="257"/>
                    </a:lnTo>
                    <a:lnTo>
                      <a:pt x="391" y="262"/>
                    </a:lnTo>
                    <a:lnTo>
                      <a:pt x="395" y="269"/>
                    </a:lnTo>
                    <a:lnTo>
                      <a:pt x="398" y="274"/>
                    </a:lnTo>
                    <a:lnTo>
                      <a:pt x="402" y="275"/>
                    </a:lnTo>
                    <a:lnTo>
                      <a:pt x="406" y="287"/>
                    </a:lnTo>
                    <a:lnTo>
                      <a:pt x="410" y="293"/>
                    </a:lnTo>
                    <a:lnTo>
                      <a:pt x="414" y="299"/>
                    </a:lnTo>
                    <a:lnTo>
                      <a:pt x="418" y="304"/>
                    </a:lnTo>
                    <a:lnTo>
                      <a:pt x="422" y="307"/>
                    </a:lnTo>
                    <a:lnTo>
                      <a:pt x="426" y="314"/>
                    </a:lnTo>
                    <a:lnTo>
                      <a:pt x="430" y="322"/>
                    </a:lnTo>
                    <a:lnTo>
                      <a:pt x="434" y="327"/>
                    </a:lnTo>
                    <a:lnTo>
                      <a:pt x="438" y="334"/>
                    </a:lnTo>
                    <a:lnTo>
                      <a:pt x="442" y="342"/>
                    </a:lnTo>
                    <a:lnTo>
                      <a:pt x="446" y="348"/>
                    </a:lnTo>
                    <a:lnTo>
                      <a:pt x="450" y="352"/>
                    </a:lnTo>
                    <a:lnTo>
                      <a:pt x="454" y="360"/>
                    </a:lnTo>
                    <a:lnTo>
                      <a:pt x="458" y="366"/>
                    </a:lnTo>
                    <a:lnTo>
                      <a:pt x="462" y="371"/>
                    </a:lnTo>
                    <a:lnTo>
                      <a:pt x="466" y="378"/>
                    </a:lnTo>
                    <a:lnTo>
                      <a:pt x="469" y="386"/>
                    </a:lnTo>
                    <a:lnTo>
                      <a:pt x="473" y="395"/>
                    </a:lnTo>
                    <a:lnTo>
                      <a:pt x="477" y="400"/>
                    </a:lnTo>
                    <a:lnTo>
                      <a:pt x="481" y="408"/>
                    </a:lnTo>
                    <a:lnTo>
                      <a:pt x="485" y="413"/>
                    </a:lnTo>
                    <a:lnTo>
                      <a:pt x="489" y="422"/>
                    </a:lnTo>
                    <a:lnTo>
                      <a:pt x="493" y="431"/>
                    </a:lnTo>
                    <a:lnTo>
                      <a:pt x="497" y="436"/>
                    </a:lnTo>
                    <a:lnTo>
                      <a:pt x="501" y="445"/>
                    </a:lnTo>
                    <a:lnTo>
                      <a:pt x="505" y="451"/>
                    </a:lnTo>
                    <a:lnTo>
                      <a:pt x="509" y="455"/>
                    </a:lnTo>
                    <a:lnTo>
                      <a:pt x="513" y="465"/>
                    </a:lnTo>
                    <a:lnTo>
                      <a:pt x="517" y="476"/>
                    </a:lnTo>
                    <a:lnTo>
                      <a:pt x="521" y="483"/>
                    </a:lnTo>
                    <a:lnTo>
                      <a:pt x="525" y="489"/>
                    </a:lnTo>
                    <a:lnTo>
                      <a:pt x="529" y="498"/>
                    </a:lnTo>
                    <a:lnTo>
                      <a:pt x="533" y="502"/>
                    </a:lnTo>
                    <a:lnTo>
                      <a:pt x="536" y="507"/>
                    </a:lnTo>
                    <a:lnTo>
                      <a:pt x="540" y="521"/>
                    </a:lnTo>
                    <a:lnTo>
                      <a:pt x="544" y="529"/>
                    </a:lnTo>
                    <a:lnTo>
                      <a:pt x="548" y="535"/>
                    </a:lnTo>
                    <a:lnTo>
                      <a:pt x="552" y="542"/>
                    </a:lnTo>
                    <a:lnTo>
                      <a:pt x="556" y="553"/>
                    </a:lnTo>
                    <a:lnTo>
                      <a:pt x="560" y="560"/>
                    </a:lnTo>
                    <a:lnTo>
                      <a:pt x="564" y="566"/>
                    </a:lnTo>
                    <a:lnTo>
                      <a:pt x="568" y="573"/>
                    </a:lnTo>
                    <a:lnTo>
                      <a:pt x="572" y="583"/>
                    </a:lnTo>
                    <a:lnTo>
                      <a:pt x="576" y="594"/>
                    </a:lnTo>
                    <a:lnTo>
                      <a:pt x="580" y="605"/>
                    </a:lnTo>
                    <a:lnTo>
                      <a:pt x="584" y="606"/>
                    </a:lnTo>
                    <a:lnTo>
                      <a:pt x="588" y="619"/>
                    </a:lnTo>
                    <a:lnTo>
                      <a:pt x="592" y="624"/>
                    </a:lnTo>
                    <a:lnTo>
                      <a:pt x="596" y="636"/>
                    </a:lnTo>
                    <a:lnTo>
                      <a:pt x="600" y="645"/>
                    </a:lnTo>
                    <a:lnTo>
                      <a:pt x="604" y="651"/>
                    </a:lnTo>
                    <a:lnTo>
                      <a:pt x="607" y="660"/>
                    </a:lnTo>
                    <a:lnTo>
                      <a:pt x="611" y="666"/>
                    </a:lnTo>
                    <a:lnTo>
                      <a:pt x="615" y="672"/>
                    </a:lnTo>
                    <a:lnTo>
                      <a:pt x="619" y="686"/>
                    </a:lnTo>
                    <a:lnTo>
                      <a:pt x="623" y="690"/>
                    </a:lnTo>
                    <a:lnTo>
                      <a:pt x="627" y="700"/>
                    </a:lnTo>
                    <a:lnTo>
                      <a:pt x="631" y="712"/>
                    </a:lnTo>
                    <a:lnTo>
                      <a:pt x="635" y="719"/>
                    </a:lnTo>
                    <a:lnTo>
                      <a:pt x="639" y="725"/>
                    </a:lnTo>
                    <a:lnTo>
                      <a:pt x="643" y="736"/>
                    </a:lnTo>
                    <a:lnTo>
                      <a:pt x="647" y="745"/>
                    </a:lnTo>
                    <a:lnTo>
                      <a:pt x="651" y="754"/>
                    </a:lnTo>
                    <a:lnTo>
                      <a:pt x="655" y="764"/>
                    </a:lnTo>
                    <a:lnTo>
                      <a:pt x="659" y="772"/>
                    </a:lnTo>
                    <a:lnTo>
                      <a:pt x="663" y="782"/>
                    </a:lnTo>
                    <a:lnTo>
                      <a:pt x="667" y="791"/>
                    </a:lnTo>
                    <a:lnTo>
                      <a:pt x="671" y="799"/>
                    </a:lnTo>
                    <a:lnTo>
                      <a:pt x="674" y="806"/>
                    </a:lnTo>
                    <a:lnTo>
                      <a:pt x="678" y="813"/>
                    </a:lnTo>
                    <a:lnTo>
                      <a:pt x="682" y="826"/>
                    </a:lnTo>
                    <a:lnTo>
                      <a:pt x="686" y="835"/>
                    </a:lnTo>
                    <a:lnTo>
                      <a:pt x="690" y="841"/>
                    </a:lnTo>
                    <a:lnTo>
                      <a:pt x="694" y="851"/>
                    </a:lnTo>
                    <a:lnTo>
                      <a:pt x="698" y="857"/>
                    </a:lnTo>
                    <a:lnTo>
                      <a:pt x="702" y="871"/>
                    </a:lnTo>
                    <a:lnTo>
                      <a:pt x="706" y="876"/>
                    </a:lnTo>
                    <a:lnTo>
                      <a:pt x="710" y="887"/>
                    </a:lnTo>
                    <a:lnTo>
                      <a:pt x="714" y="894"/>
                    </a:lnTo>
                    <a:lnTo>
                      <a:pt x="718" y="902"/>
                    </a:lnTo>
                    <a:lnTo>
                      <a:pt x="722" y="912"/>
                    </a:lnTo>
                    <a:lnTo>
                      <a:pt x="726" y="920"/>
                    </a:lnTo>
                    <a:lnTo>
                      <a:pt x="730" y="931"/>
                    </a:lnTo>
                    <a:lnTo>
                      <a:pt x="734" y="943"/>
                    </a:lnTo>
                    <a:lnTo>
                      <a:pt x="738" y="946"/>
                    </a:lnTo>
                    <a:lnTo>
                      <a:pt x="741" y="960"/>
                    </a:lnTo>
                    <a:lnTo>
                      <a:pt x="745" y="970"/>
                    </a:lnTo>
                    <a:lnTo>
                      <a:pt x="749" y="975"/>
                    </a:lnTo>
                    <a:lnTo>
                      <a:pt x="753" y="987"/>
                    </a:lnTo>
                    <a:lnTo>
                      <a:pt x="757" y="995"/>
                    </a:lnTo>
                    <a:lnTo>
                      <a:pt x="761" y="1003"/>
                    </a:lnTo>
                    <a:lnTo>
                      <a:pt x="765" y="1013"/>
                    </a:lnTo>
                    <a:lnTo>
                      <a:pt x="769" y="1020"/>
                    </a:lnTo>
                    <a:lnTo>
                      <a:pt x="773" y="1030"/>
                    </a:lnTo>
                    <a:lnTo>
                      <a:pt x="777" y="1039"/>
                    </a:lnTo>
                    <a:lnTo>
                      <a:pt x="781" y="1048"/>
                    </a:lnTo>
                    <a:lnTo>
                      <a:pt x="785" y="1055"/>
                    </a:lnTo>
                    <a:lnTo>
                      <a:pt x="789" y="1067"/>
                    </a:lnTo>
                    <a:lnTo>
                      <a:pt x="793" y="1074"/>
                    </a:lnTo>
                    <a:lnTo>
                      <a:pt x="797" y="1085"/>
                    </a:lnTo>
                    <a:lnTo>
                      <a:pt x="801" y="1092"/>
                    </a:lnTo>
                    <a:lnTo>
                      <a:pt x="805" y="1101"/>
                    </a:lnTo>
                    <a:lnTo>
                      <a:pt x="809" y="1109"/>
                    </a:lnTo>
                    <a:lnTo>
                      <a:pt x="812" y="1115"/>
                    </a:lnTo>
                    <a:lnTo>
                      <a:pt x="816" y="1128"/>
                    </a:lnTo>
                    <a:lnTo>
                      <a:pt x="820" y="1133"/>
                    </a:lnTo>
                    <a:lnTo>
                      <a:pt x="824" y="1144"/>
                    </a:lnTo>
                    <a:lnTo>
                      <a:pt x="828" y="1151"/>
                    </a:lnTo>
                    <a:lnTo>
                      <a:pt x="832" y="1166"/>
                    </a:lnTo>
                    <a:lnTo>
                      <a:pt x="836" y="1171"/>
                    </a:lnTo>
                    <a:lnTo>
                      <a:pt x="840" y="1183"/>
                    </a:lnTo>
                    <a:lnTo>
                      <a:pt x="844" y="1189"/>
                    </a:lnTo>
                    <a:lnTo>
                      <a:pt x="848" y="1200"/>
                    </a:lnTo>
                    <a:lnTo>
                      <a:pt x="852" y="1208"/>
                    </a:lnTo>
                    <a:lnTo>
                      <a:pt x="856" y="1217"/>
                    </a:lnTo>
                    <a:lnTo>
                      <a:pt x="860" y="1224"/>
                    </a:lnTo>
                    <a:lnTo>
                      <a:pt x="864" y="1237"/>
                    </a:lnTo>
                    <a:lnTo>
                      <a:pt x="868" y="1244"/>
                    </a:lnTo>
                    <a:lnTo>
                      <a:pt x="872" y="1252"/>
                    </a:lnTo>
                    <a:lnTo>
                      <a:pt x="876" y="1259"/>
                    </a:lnTo>
                    <a:lnTo>
                      <a:pt x="879" y="1266"/>
                    </a:lnTo>
                    <a:lnTo>
                      <a:pt x="883" y="1279"/>
                    </a:lnTo>
                    <a:lnTo>
                      <a:pt x="887" y="1282"/>
                    </a:lnTo>
                    <a:lnTo>
                      <a:pt x="891" y="1290"/>
                    </a:lnTo>
                    <a:lnTo>
                      <a:pt x="895" y="1299"/>
                    </a:lnTo>
                    <a:lnTo>
                      <a:pt x="899" y="1314"/>
                    </a:lnTo>
                    <a:lnTo>
                      <a:pt x="903" y="1318"/>
                    </a:lnTo>
                    <a:lnTo>
                      <a:pt x="907" y="1329"/>
                    </a:lnTo>
                    <a:lnTo>
                      <a:pt x="911" y="1335"/>
                    </a:lnTo>
                    <a:lnTo>
                      <a:pt x="915" y="1345"/>
                    </a:lnTo>
                    <a:lnTo>
                      <a:pt x="919" y="1351"/>
                    </a:lnTo>
                    <a:lnTo>
                      <a:pt x="923" y="1357"/>
                    </a:lnTo>
                    <a:lnTo>
                      <a:pt x="927" y="1366"/>
                    </a:lnTo>
                    <a:lnTo>
                      <a:pt x="931" y="1376"/>
                    </a:lnTo>
                    <a:lnTo>
                      <a:pt x="935" y="1381"/>
                    </a:lnTo>
                    <a:lnTo>
                      <a:pt x="939" y="1390"/>
                    </a:lnTo>
                    <a:lnTo>
                      <a:pt x="943" y="1399"/>
                    </a:lnTo>
                    <a:lnTo>
                      <a:pt x="946" y="1406"/>
                    </a:lnTo>
                    <a:lnTo>
                      <a:pt x="950" y="1415"/>
                    </a:lnTo>
                    <a:lnTo>
                      <a:pt x="954" y="1423"/>
                    </a:lnTo>
                    <a:lnTo>
                      <a:pt x="958" y="1429"/>
                    </a:lnTo>
                    <a:lnTo>
                      <a:pt x="962" y="1439"/>
                    </a:lnTo>
                    <a:lnTo>
                      <a:pt x="966" y="1445"/>
                    </a:lnTo>
                    <a:lnTo>
                      <a:pt x="970" y="1454"/>
                    </a:lnTo>
                    <a:lnTo>
                      <a:pt x="974" y="1462"/>
                    </a:lnTo>
                    <a:lnTo>
                      <a:pt x="978" y="1469"/>
                    </a:lnTo>
                    <a:lnTo>
                      <a:pt x="982" y="1480"/>
                    </a:lnTo>
                    <a:lnTo>
                      <a:pt x="986" y="1481"/>
                    </a:lnTo>
                    <a:lnTo>
                      <a:pt x="990" y="1491"/>
                    </a:lnTo>
                    <a:lnTo>
                      <a:pt x="994" y="1497"/>
                    </a:lnTo>
                    <a:lnTo>
                      <a:pt x="998" y="1504"/>
                    </a:lnTo>
                    <a:lnTo>
                      <a:pt x="1002" y="1511"/>
                    </a:lnTo>
                    <a:lnTo>
                      <a:pt x="1006" y="1518"/>
                    </a:lnTo>
                    <a:lnTo>
                      <a:pt x="1010" y="1527"/>
                    </a:lnTo>
                    <a:lnTo>
                      <a:pt x="1014" y="1534"/>
                    </a:lnTo>
                    <a:lnTo>
                      <a:pt x="1017" y="1540"/>
                    </a:lnTo>
                    <a:lnTo>
                      <a:pt x="1021" y="1550"/>
                    </a:lnTo>
                    <a:lnTo>
                      <a:pt x="1025" y="1553"/>
                    </a:lnTo>
                    <a:lnTo>
                      <a:pt x="1029" y="1561"/>
                    </a:lnTo>
                    <a:lnTo>
                      <a:pt x="1033" y="1567"/>
                    </a:lnTo>
                    <a:lnTo>
                      <a:pt x="1037" y="1575"/>
                    </a:lnTo>
                    <a:lnTo>
                      <a:pt x="1041" y="1581"/>
                    </a:lnTo>
                    <a:lnTo>
                      <a:pt x="1045" y="1591"/>
                    </a:lnTo>
                    <a:lnTo>
                      <a:pt x="1049" y="1594"/>
                    </a:lnTo>
                    <a:lnTo>
                      <a:pt x="1053" y="1600"/>
                    </a:lnTo>
                    <a:lnTo>
                      <a:pt x="1057" y="1609"/>
                    </a:lnTo>
                    <a:lnTo>
                      <a:pt x="1061" y="1614"/>
                    </a:lnTo>
                    <a:lnTo>
                      <a:pt x="1065" y="1617"/>
                    </a:lnTo>
                    <a:lnTo>
                      <a:pt x="1069" y="1622"/>
                    </a:lnTo>
                    <a:lnTo>
                      <a:pt x="1073" y="1632"/>
                    </a:lnTo>
                    <a:lnTo>
                      <a:pt x="1077" y="1640"/>
                    </a:lnTo>
                    <a:lnTo>
                      <a:pt x="1081" y="1649"/>
                    </a:lnTo>
                    <a:lnTo>
                      <a:pt x="1084" y="1649"/>
                    </a:lnTo>
                    <a:lnTo>
                      <a:pt x="1088" y="1654"/>
                    </a:lnTo>
                    <a:lnTo>
                      <a:pt x="1092" y="1664"/>
                    </a:lnTo>
                    <a:lnTo>
                      <a:pt x="1096" y="1669"/>
                    </a:lnTo>
                    <a:lnTo>
                      <a:pt x="1100" y="1674"/>
                    </a:lnTo>
                    <a:lnTo>
                      <a:pt x="1104" y="1679"/>
                    </a:lnTo>
                    <a:lnTo>
                      <a:pt x="1108" y="1686"/>
                    </a:lnTo>
                    <a:lnTo>
                      <a:pt x="1112" y="1691"/>
                    </a:lnTo>
                    <a:lnTo>
                      <a:pt x="1116" y="1695"/>
                    </a:lnTo>
                    <a:lnTo>
                      <a:pt x="1120" y="1705"/>
                    </a:lnTo>
                    <a:lnTo>
                      <a:pt x="1124" y="1704"/>
                    </a:lnTo>
                    <a:lnTo>
                      <a:pt x="1128" y="1713"/>
                    </a:lnTo>
                    <a:lnTo>
                      <a:pt x="1132" y="1715"/>
                    </a:lnTo>
                    <a:lnTo>
                      <a:pt x="1136" y="1720"/>
                    </a:lnTo>
                    <a:lnTo>
                      <a:pt x="1140" y="1730"/>
                    </a:lnTo>
                    <a:lnTo>
                      <a:pt x="1144" y="1736"/>
                    </a:lnTo>
                    <a:lnTo>
                      <a:pt x="1148" y="1740"/>
                    </a:lnTo>
                    <a:lnTo>
                      <a:pt x="1152" y="1745"/>
                    </a:lnTo>
                    <a:lnTo>
                      <a:pt x="1155" y="1750"/>
                    </a:lnTo>
                    <a:lnTo>
                      <a:pt x="1159" y="1754"/>
                    </a:lnTo>
                    <a:lnTo>
                      <a:pt x="1163" y="1757"/>
                    </a:lnTo>
                    <a:lnTo>
                      <a:pt x="1167" y="1762"/>
                    </a:lnTo>
                    <a:lnTo>
                      <a:pt x="1171" y="1766"/>
                    </a:lnTo>
                    <a:lnTo>
                      <a:pt x="1175" y="1774"/>
                    </a:lnTo>
                    <a:lnTo>
                      <a:pt x="1179" y="1779"/>
                    </a:lnTo>
                    <a:lnTo>
                      <a:pt x="1183" y="1780"/>
                    </a:lnTo>
                    <a:lnTo>
                      <a:pt x="1187" y="1785"/>
                    </a:lnTo>
                    <a:lnTo>
                      <a:pt x="1191" y="1792"/>
                    </a:lnTo>
                    <a:lnTo>
                      <a:pt x="1195" y="1796"/>
                    </a:lnTo>
                    <a:lnTo>
                      <a:pt x="1199" y="1796"/>
                    </a:lnTo>
                    <a:lnTo>
                      <a:pt x="1203" y="1803"/>
                    </a:lnTo>
                    <a:lnTo>
                      <a:pt x="1207" y="1807"/>
                    </a:lnTo>
                    <a:lnTo>
                      <a:pt x="1211" y="1815"/>
                    </a:lnTo>
                    <a:lnTo>
                      <a:pt x="1215" y="1814"/>
                    </a:lnTo>
                    <a:lnTo>
                      <a:pt x="1219" y="1820"/>
                    </a:lnTo>
                    <a:lnTo>
                      <a:pt x="1222" y="1821"/>
                    </a:lnTo>
                    <a:lnTo>
                      <a:pt x="1226" y="1827"/>
                    </a:lnTo>
                    <a:lnTo>
                      <a:pt x="1230" y="1831"/>
                    </a:lnTo>
                    <a:lnTo>
                      <a:pt x="1234" y="1831"/>
                    </a:lnTo>
                    <a:lnTo>
                      <a:pt x="1238" y="1838"/>
                    </a:lnTo>
                    <a:lnTo>
                      <a:pt x="1242" y="1837"/>
                    </a:lnTo>
                    <a:lnTo>
                      <a:pt x="1246" y="1843"/>
                    </a:lnTo>
                    <a:lnTo>
                      <a:pt x="1250" y="1847"/>
                    </a:lnTo>
                    <a:lnTo>
                      <a:pt x="1254" y="1848"/>
                    </a:lnTo>
                    <a:lnTo>
                      <a:pt x="1258" y="1854"/>
                    </a:lnTo>
                    <a:lnTo>
                      <a:pt x="1262" y="1855"/>
                    </a:lnTo>
                    <a:lnTo>
                      <a:pt x="1266" y="1859"/>
                    </a:lnTo>
                    <a:lnTo>
                      <a:pt x="1270" y="1861"/>
                    </a:lnTo>
                    <a:lnTo>
                      <a:pt x="1274" y="1866"/>
                    </a:lnTo>
                    <a:lnTo>
                      <a:pt x="1278" y="1866"/>
                    </a:lnTo>
                    <a:lnTo>
                      <a:pt x="1282" y="1871"/>
                    </a:lnTo>
                    <a:lnTo>
                      <a:pt x="1286" y="1871"/>
                    </a:lnTo>
                    <a:lnTo>
                      <a:pt x="1289" y="1876"/>
                    </a:lnTo>
                    <a:lnTo>
                      <a:pt x="1293" y="1877"/>
                    </a:lnTo>
                    <a:lnTo>
                      <a:pt x="1297" y="1879"/>
                    </a:lnTo>
                    <a:lnTo>
                      <a:pt x="1301" y="1882"/>
                    </a:lnTo>
                    <a:lnTo>
                      <a:pt x="1305" y="1885"/>
                    </a:lnTo>
                    <a:lnTo>
                      <a:pt x="1309" y="1885"/>
                    </a:lnTo>
                    <a:lnTo>
                      <a:pt x="1313" y="1890"/>
                    </a:lnTo>
                    <a:lnTo>
                      <a:pt x="1317" y="1888"/>
                    </a:lnTo>
                    <a:lnTo>
                      <a:pt x="1321" y="1894"/>
                    </a:lnTo>
                    <a:lnTo>
                      <a:pt x="1325" y="1894"/>
                    </a:lnTo>
                    <a:lnTo>
                      <a:pt x="1329" y="1895"/>
                    </a:lnTo>
                    <a:lnTo>
                      <a:pt x="1333" y="1897"/>
                    </a:lnTo>
                    <a:lnTo>
                      <a:pt x="1337" y="1900"/>
                    </a:lnTo>
                    <a:lnTo>
                      <a:pt x="1341" y="1902"/>
                    </a:lnTo>
                    <a:lnTo>
                      <a:pt x="1345" y="1900"/>
                    </a:lnTo>
                    <a:lnTo>
                      <a:pt x="1349" y="1905"/>
                    </a:lnTo>
                    <a:lnTo>
                      <a:pt x="1353" y="1905"/>
                    </a:lnTo>
                    <a:lnTo>
                      <a:pt x="1357" y="1907"/>
                    </a:lnTo>
                    <a:lnTo>
                      <a:pt x="1360" y="1908"/>
                    </a:lnTo>
                    <a:lnTo>
                      <a:pt x="1364" y="1909"/>
                    </a:lnTo>
                    <a:lnTo>
                      <a:pt x="1368" y="1908"/>
                    </a:lnTo>
                    <a:lnTo>
                      <a:pt x="1372" y="1914"/>
                    </a:lnTo>
                    <a:lnTo>
                      <a:pt x="1376" y="1912"/>
                    </a:lnTo>
                    <a:lnTo>
                      <a:pt x="1380" y="1911"/>
                    </a:lnTo>
                    <a:lnTo>
                      <a:pt x="1384" y="1912"/>
                    </a:lnTo>
                    <a:lnTo>
                      <a:pt x="1388" y="1915"/>
                    </a:lnTo>
                    <a:lnTo>
                      <a:pt x="1392" y="1914"/>
                    </a:lnTo>
                    <a:lnTo>
                      <a:pt x="1396" y="1917"/>
                    </a:lnTo>
                    <a:lnTo>
                      <a:pt x="1400" y="1915"/>
                    </a:lnTo>
                    <a:lnTo>
                      <a:pt x="1404" y="1918"/>
                    </a:lnTo>
                    <a:lnTo>
                      <a:pt x="1408" y="1918"/>
                    </a:lnTo>
                    <a:lnTo>
                      <a:pt x="1412" y="1918"/>
                    </a:lnTo>
                    <a:lnTo>
                      <a:pt x="1416" y="1917"/>
                    </a:lnTo>
                    <a:lnTo>
                      <a:pt x="1420" y="1920"/>
                    </a:lnTo>
                    <a:lnTo>
                      <a:pt x="1424" y="1915"/>
                    </a:lnTo>
                    <a:lnTo>
                      <a:pt x="1427" y="1920"/>
                    </a:lnTo>
                    <a:lnTo>
                      <a:pt x="1431" y="1919"/>
                    </a:lnTo>
                    <a:lnTo>
                      <a:pt x="1435" y="1918"/>
                    </a:lnTo>
                    <a:lnTo>
                      <a:pt x="1439" y="1914"/>
                    </a:lnTo>
                    <a:lnTo>
                      <a:pt x="1443" y="1914"/>
                    </a:lnTo>
                    <a:lnTo>
                      <a:pt x="1447" y="1918"/>
                    </a:lnTo>
                    <a:lnTo>
                      <a:pt x="1451" y="1918"/>
                    </a:lnTo>
                    <a:lnTo>
                      <a:pt x="1455" y="1915"/>
                    </a:lnTo>
                    <a:lnTo>
                      <a:pt x="1459" y="1918"/>
                    </a:lnTo>
                    <a:lnTo>
                      <a:pt x="1463" y="1915"/>
                    </a:lnTo>
                    <a:lnTo>
                      <a:pt x="1467" y="1913"/>
                    </a:lnTo>
                    <a:lnTo>
                      <a:pt x="1471" y="1917"/>
                    </a:lnTo>
                    <a:lnTo>
                      <a:pt x="1475" y="1913"/>
                    </a:lnTo>
                    <a:lnTo>
                      <a:pt x="1479" y="1909"/>
                    </a:lnTo>
                    <a:lnTo>
                      <a:pt x="1483" y="1909"/>
                    </a:lnTo>
                    <a:lnTo>
                      <a:pt x="1487" y="1911"/>
                    </a:lnTo>
                    <a:lnTo>
                      <a:pt x="1491" y="1908"/>
                    </a:lnTo>
                    <a:lnTo>
                      <a:pt x="1494" y="1909"/>
                    </a:lnTo>
                    <a:lnTo>
                      <a:pt x="1498" y="1909"/>
                    </a:lnTo>
                    <a:lnTo>
                      <a:pt x="1502" y="1905"/>
                    </a:lnTo>
                    <a:lnTo>
                      <a:pt x="1506" y="1906"/>
                    </a:lnTo>
                    <a:lnTo>
                      <a:pt x="1510" y="1902"/>
                    </a:lnTo>
                    <a:lnTo>
                      <a:pt x="1514" y="1901"/>
                    </a:lnTo>
                    <a:lnTo>
                      <a:pt x="1518" y="1901"/>
                    </a:lnTo>
                    <a:lnTo>
                      <a:pt x="1522" y="1901"/>
                    </a:lnTo>
                    <a:lnTo>
                      <a:pt x="1526" y="1896"/>
                    </a:lnTo>
                    <a:lnTo>
                      <a:pt x="1530" y="1897"/>
                    </a:lnTo>
                    <a:lnTo>
                      <a:pt x="1534" y="1899"/>
                    </a:lnTo>
                    <a:lnTo>
                      <a:pt x="1538" y="1892"/>
                    </a:lnTo>
                    <a:lnTo>
                      <a:pt x="1542" y="1891"/>
                    </a:lnTo>
                    <a:lnTo>
                      <a:pt x="1546" y="1891"/>
                    </a:lnTo>
                    <a:lnTo>
                      <a:pt x="1550" y="1888"/>
                    </a:lnTo>
                    <a:lnTo>
                      <a:pt x="1554" y="1886"/>
                    </a:lnTo>
                    <a:lnTo>
                      <a:pt x="1558" y="1880"/>
                    </a:lnTo>
                    <a:lnTo>
                      <a:pt x="1562" y="1885"/>
                    </a:lnTo>
                    <a:lnTo>
                      <a:pt x="1565" y="1877"/>
                    </a:lnTo>
                    <a:lnTo>
                      <a:pt x="1569" y="1878"/>
                    </a:lnTo>
                    <a:lnTo>
                      <a:pt x="1573" y="1873"/>
                    </a:lnTo>
                    <a:lnTo>
                      <a:pt x="1577" y="1872"/>
                    </a:lnTo>
                    <a:lnTo>
                      <a:pt x="1581" y="1867"/>
                    </a:lnTo>
                    <a:lnTo>
                      <a:pt x="1585" y="1865"/>
                    </a:lnTo>
                    <a:lnTo>
                      <a:pt x="1589" y="1865"/>
                    </a:lnTo>
                    <a:lnTo>
                      <a:pt x="1593" y="1865"/>
                    </a:lnTo>
                    <a:lnTo>
                      <a:pt x="1597" y="1857"/>
                    </a:lnTo>
                    <a:lnTo>
                      <a:pt x="1601" y="1857"/>
                    </a:lnTo>
                    <a:lnTo>
                      <a:pt x="1605" y="1854"/>
                    </a:lnTo>
                    <a:lnTo>
                      <a:pt x="1609" y="1853"/>
                    </a:lnTo>
                    <a:lnTo>
                      <a:pt x="1613" y="1848"/>
                    </a:lnTo>
                    <a:lnTo>
                      <a:pt x="1617" y="1845"/>
                    </a:lnTo>
                    <a:lnTo>
                      <a:pt x="1621" y="1843"/>
                    </a:lnTo>
                    <a:lnTo>
                      <a:pt x="1625" y="1839"/>
                    </a:lnTo>
                    <a:lnTo>
                      <a:pt x="1629" y="1838"/>
                    </a:lnTo>
                    <a:lnTo>
                      <a:pt x="1632" y="1835"/>
                    </a:lnTo>
                    <a:lnTo>
                      <a:pt x="1636" y="1831"/>
                    </a:lnTo>
                    <a:lnTo>
                      <a:pt x="1640" y="1829"/>
                    </a:lnTo>
                    <a:lnTo>
                      <a:pt x="1644" y="1824"/>
                    </a:lnTo>
                    <a:lnTo>
                      <a:pt x="1648" y="1821"/>
                    </a:lnTo>
                    <a:lnTo>
                      <a:pt x="1652" y="1819"/>
                    </a:lnTo>
                    <a:lnTo>
                      <a:pt x="1656" y="1815"/>
                    </a:lnTo>
                    <a:lnTo>
                      <a:pt x="1660" y="1813"/>
                    </a:lnTo>
                    <a:lnTo>
                      <a:pt x="1664" y="1804"/>
                    </a:lnTo>
                    <a:lnTo>
                      <a:pt x="1668" y="1802"/>
                    </a:lnTo>
                    <a:lnTo>
                      <a:pt x="1672" y="1800"/>
                    </a:lnTo>
                    <a:lnTo>
                      <a:pt x="1676" y="1796"/>
                    </a:lnTo>
                    <a:lnTo>
                      <a:pt x="1680" y="1791"/>
                    </a:lnTo>
                    <a:lnTo>
                      <a:pt x="1684" y="1790"/>
                    </a:lnTo>
                    <a:lnTo>
                      <a:pt x="1688" y="1785"/>
                    </a:lnTo>
                    <a:lnTo>
                      <a:pt x="1692" y="1783"/>
                    </a:lnTo>
                    <a:lnTo>
                      <a:pt x="1696" y="1778"/>
                    </a:lnTo>
                    <a:lnTo>
                      <a:pt x="1699" y="1774"/>
                    </a:lnTo>
                    <a:lnTo>
                      <a:pt x="1703" y="1774"/>
                    </a:lnTo>
                    <a:lnTo>
                      <a:pt x="1707" y="1765"/>
                    </a:lnTo>
                    <a:lnTo>
                      <a:pt x="1711" y="1762"/>
                    </a:lnTo>
                    <a:lnTo>
                      <a:pt x="1715" y="1759"/>
                    </a:lnTo>
                    <a:lnTo>
                      <a:pt x="1719" y="1754"/>
                    </a:lnTo>
                    <a:lnTo>
                      <a:pt x="1723" y="1755"/>
                    </a:lnTo>
                    <a:lnTo>
                      <a:pt x="1727" y="1749"/>
                    </a:lnTo>
                    <a:lnTo>
                      <a:pt x="1731" y="1743"/>
                    </a:lnTo>
                    <a:lnTo>
                      <a:pt x="1735" y="1738"/>
                    </a:lnTo>
                    <a:lnTo>
                      <a:pt x="1739" y="1733"/>
                    </a:lnTo>
                    <a:lnTo>
                      <a:pt x="1743" y="1728"/>
                    </a:lnTo>
                    <a:lnTo>
                      <a:pt x="1747" y="1721"/>
                    </a:lnTo>
                    <a:lnTo>
                      <a:pt x="1751" y="1721"/>
                    </a:lnTo>
                    <a:lnTo>
                      <a:pt x="1755" y="1716"/>
                    </a:lnTo>
                    <a:lnTo>
                      <a:pt x="1759" y="1711"/>
                    </a:lnTo>
                    <a:lnTo>
                      <a:pt x="1763" y="1708"/>
                    </a:lnTo>
                    <a:lnTo>
                      <a:pt x="1767" y="1701"/>
                    </a:lnTo>
                    <a:lnTo>
                      <a:pt x="1770" y="1699"/>
                    </a:lnTo>
                    <a:lnTo>
                      <a:pt x="1774" y="1697"/>
                    </a:lnTo>
                    <a:lnTo>
                      <a:pt x="1778" y="1691"/>
                    </a:lnTo>
                    <a:lnTo>
                      <a:pt x="1782" y="1682"/>
                    </a:lnTo>
                    <a:lnTo>
                      <a:pt x="1786" y="1679"/>
                    </a:lnTo>
                    <a:lnTo>
                      <a:pt x="1790" y="1672"/>
                    </a:lnTo>
                    <a:lnTo>
                      <a:pt x="1794" y="1669"/>
                    </a:lnTo>
                    <a:lnTo>
                      <a:pt x="1798" y="1663"/>
                    </a:lnTo>
                    <a:lnTo>
                      <a:pt x="1802" y="1658"/>
                    </a:lnTo>
                    <a:lnTo>
                      <a:pt x="1806" y="1656"/>
                    </a:lnTo>
                    <a:lnTo>
                      <a:pt x="1810" y="1652"/>
                    </a:lnTo>
                    <a:lnTo>
                      <a:pt x="1814" y="1644"/>
                    </a:lnTo>
                    <a:lnTo>
                      <a:pt x="1818" y="1637"/>
                    </a:lnTo>
                    <a:lnTo>
                      <a:pt x="1822" y="1637"/>
                    </a:lnTo>
                    <a:lnTo>
                      <a:pt x="1826" y="1629"/>
                    </a:lnTo>
                    <a:lnTo>
                      <a:pt x="1830" y="1628"/>
                    </a:lnTo>
                    <a:lnTo>
                      <a:pt x="1834" y="1623"/>
                    </a:lnTo>
                    <a:lnTo>
                      <a:pt x="1837" y="1612"/>
                    </a:lnTo>
                    <a:lnTo>
                      <a:pt x="1841" y="1609"/>
                    </a:lnTo>
                    <a:lnTo>
                      <a:pt x="1845" y="1600"/>
                    </a:lnTo>
                    <a:lnTo>
                      <a:pt x="1849" y="1600"/>
                    </a:lnTo>
                    <a:lnTo>
                      <a:pt x="1853" y="1591"/>
                    </a:lnTo>
                    <a:lnTo>
                      <a:pt x="1857" y="1587"/>
                    </a:lnTo>
                    <a:lnTo>
                      <a:pt x="1861" y="1585"/>
                    </a:lnTo>
                    <a:lnTo>
                      <a:pt x="1865" y="1576"/>
                    </a:lnTo>
                    <a:lnTo>
                      <a:pt x="1869" y="1574"/>
                    </a:lnTo>
                    <a:lnTo>
                      <a:pt x="1873" y="1569"/>
                    </a:lnTo>
                    <a:lnTo>
                      <a:pt x="1877" y="1563"/>
                    </a:lnTo>
                    <a:lnTo>
                      <a:pt x="1881" y="1558"/>
                    </a:lnTo>
                    <a:lnTo>
                      <a:pt x="1885" y="1550"/>
                    </a:lnTo>
                    <a:lnTo>
                      <a:pt x="1889" y="1548"/>
                    </a:lnTo>
                    <a:lnTo>
                      <a:pt x="1893" y="1541"/>
                    </a:lnTo>
                    <a:lnTo>
                      <a:pt x="1897" y="1535"/>
                    </a:lnTo>
                    <a:lnTo>
                      <a:pt x="1901" y="1529"/>
                    </a:lnTo>
                    <a:lnTo>
                      <a:pt x="1905" y="1524"/>
                    </a:lnTo>
                    <a:lnTo>
                      <a:pt x="1908" y="1521"/>
                    </a:lnTo>
                    <a:lnTo>
                      <a:pt x="1912" y="1515"/>
                    </a:lnTo>
                    <a:lnTo>
                      <a:pt x="1916" y="1507"/>
                    </a:lnTo>
                    <a:lnTo>
                      <a:pt x="1920" y="1505"/>
                    </a:lnTo>
                    <a:lnTo>
                      <a:pt x="1924" y="1498"/>
                    </a:lnTo>
                    <a:lnTo>
                      <a:pt x="1928" y="1489"/>
                    </a:lnTo>
                    <a:lnTo>
                      <a:pt x="1932" y="1483"/>
                    </a:lnTo>
                    <a:lnTo>
                      <a:pt x="1936" y="1476"/>
                    </a:lnTo>
                    <a:lnTo>
                      <a:pt x="1940" y="1477"/>
                    </a:lnTo>
                    <a:lnTo>
                      <a:pt x="1944" y="1472"/>
                    </a:lnTo>
                    <a:lnTo>
                      <a:pt x="1948" y="1465"/>
                    </a:lnTo>
                    <a:lnTo>
                      <a:pt x="1952" y="1459"/>
                    </a:lnTo>
                    <a:lnTo>
                      <a:pt x="1956" y="1457"/>
                    </a:lnTo>
                    <a:lnTo>
                      <a:pt x="1960" y="1450"/>
                    </a:lnTo>
                    <a:lnTo>
                      <a:pt x="1964" y="1440"/>
                    </a:lnTo>
                    <a:lnTo>
                      <a:pt x="1968" y="1433"/>
                    </a:lnTo>
                    <a:lnTo>
                      <a:pt x="1972" y="1427"/>
                    </a:lnTo>
                    <a:lnTo>
                      <a:pt x="1975" y="1421"/>
                    </a:lnTo>
                    <a:lnTo>
                      <a:pt x="1979" y="1421"/>
                    </a:lnTo>
                    <a:lnTo>
                      <a:pt x="1983" y="1412"/>
                    </a:lnTo>
                    <a:lnTo>
                      <a:pt x="1987" y="1410"/>
                    </a:lnTo>
                    <a:lnTo>
                      <a:pt x="1991" y="1402"/>
                    </a:lnTo>
                    <a:lnTo>
                      <a:pt x="1995" y="1396"/>
                    </a:lnTo>
                    <a:lnTo>
                      <a:pt x="1999" y="1389"/>
                    </a:lnTo>
                    <a:lnTo>
                      <a:pt x="2003" y="1384"/>
                    </a:lnTo>
                    <a:lnTo>
                      <a:pt x="2007" y="1376"/>
                    </a:lnTo>
                    <a:lnTo>
                      <a:pt x="2011" y="1372"/>
                    </a:lnTo>
                    <a:lnTo>
                      <a:pt x="2015" y="1366"/>
                    </a:lnTo>
                    <a:lnTo>
                      <a:pt x="2019" y="1360"/>
                    </a:lnTo>
                    <a:lnTo>
                      <a:pt x="2023" y="1352"/>
                    </a:lnTo>
                    <a:lnTo>
                      <a:pt x="2027" y="1346"/>
                    </a:lnTo>
                    <a:lnTo>
                      <a:pt x="2031" y="1341"/>
                    </a:lnTo>
                    <a:lnTo>
                      <a:pt x="2035" y="1334"/>
                    </a:lnTo>
                    <a:lnTo>
                      <a:pt x="2039" y="1328"/>
                    </a:lnTo>
                    <a:lnTo>
                      <a:pt x="2042" y="1323"/>
                    </a:lnTo>
                    <a:lnTo>
                      <a:pt x="2046" y="1314"/>
                    </a:lnTo>
                    <a:lnTo>
                      <a:pt x="2050" y="1311"/>
                    </a:lnTo>
                    <a:lnTo>
                      <a:pt x="2054" y="1303"/>
                    </a:lnTo>
                    <a:lnTo>
                      <a:pt x="2058" y="1300"/>
                    </a:lnTo>
                    <a:lnTo>
                      <a:pt x="2062" y="1294"/>
                    </a:lnTo>
                    <a:lnTo>
                      <a:pt x="2066" y="1284"/>
                    </a:lnTo>
                    <a:lnTo>
                      <a:pt x="2070" y="1281"/>
                    </a:lnTo>
                    <a:lnTo>
                      <a:pt x="2074" y="1273"/>
                    </a:lnTo>
                    <a:lnTo>
                      <a:pt x="2078" y="1272"/>
                    </a:lnTo>
                    <a:lnTo>
                      <a:pt x="2082" y="1265"/>
                    </a:lnTo>
                    <a:lnTo>
                      <a:pt x="2086" y="1259"/>
                    </a:lnTo>
                    <a:lnTo>
                      <a:pt x="2090" y="1249"/>
                    </a:lnTo>
                    <a:lnTo>
                      <a:pt x="2094" y="1247"/>
                    </a:lnTo>
                    <a:lnTo>
                      <a:pt x="2098" y="1241"/>
                    </a:lnTo>
                    <a:lnTo>
                      <a:pt x="2102" y="1233"/>
                    </a:lnTo>
                    <a:lnTo>
                      <a:pt x="2106" y="1229"/>
                    </a:lnTo>
                    <a:lnTo>
                      <a:pt x="2110" y="1219"/>
                    </a:lnTo>
                    <a:lnTo>
                      <a:pt x="2113" y="1217"/>
                    </a:lnTo>
                    <a:lnTo>
                      <a:pt x="2117" y="1209"/>
                    </a:lnTo>
                    <a:lnTo>
                      <a:pt x="2121" y="1206"/>
                    </a:lnTo>
                    <a:lnTo>
                      <a:pt x="2125" y="1192"/>
                    </a:lnTo>
                    <a:lnTo>
                      <a:pt x="2129" y="1190"/>
                    </a:lnTo>
                    <a:lnTo>
                      <a:pt x="2133" y="1183"/>
                    </a:lnTo>
                    <a:lnTo>
                      <a:pt x="2137" y="1180"/>
                    </a:lnTo>
                    <a:lnTo>
                      <a:pt x="2141" y="1172"/>
                    </a:lnTo>
                    <a:lnTo>
                      <a:pt x="2145" y="1163"/>
                    </a:lnTo>
                    <a:lnTo>
                      <a:pt x="2149" y="1160"/>
                    </a:lnTo>
                    <a:lnTo>
                      <a:pt x="2153" y="1154"/>
                    </a:lnTo>
                    <a:lnTo>
                      <a:pt x="2157" y="1147"/>
                    </a:lnTo>
                    <a:lnTo>
                      <a:pt x="2161" y="1143"/>
                    </a:lnTo>
                    <a:lnTo>
                      <a:pt x="2165" y="1138"/>
                    </a:lnTo>
                    <a:lnTo>
                      <a:pt x="2169" y="1130"/>
                    </a:lnTo>
                    <a:lnTo>
                      <a:pt x="2173" y="1124"/>
                    </a:lnTo>
                    <a:lnTo>
                      <a:pt x="2177" y="1118"/>
                    </a:lnTo>
                    <a:lnTo>
                      <a:pt x="2180" y="1110"/>
                    </a:lnTo>
                    <a:lnTo>
                      <a:pt x="2184" y="1104"/>
                    </a:lnTo>
                    <a:lnTo>
                      <a:pt x="2188" y="1102"/>
                    </a:lnTo>
                    <a:lnTo>
                      <a:pt x="2192" y="1095"/>
                    </a:lnTo>
                    <a:lnTo>
                      <a:pt x="2196" y="1086"/>
                    </a:lnTo>
                    <a:lnTo>
                      <a:pt x="2200" y="1081"/>
                    </a:lnTo>
                    <a:lnTo>
                      <a:pt x="2204" y="1077"/>
                    </a:lnTo>
                    <a:lnTo>
                      <a:pt x="2208" y="1071"/>
                    </a:lnTo>
                    <a:lnTo>
                      <a:pt x="2212" y="1062"/>
                    </a:lnTo>
                    <a:lnTo>
                      <a:pt x="2216" y="1057"/>
                    </a:lnTo>
                    <a:lnTo>
                      <a:pt x="2220" y="1051"/>
                    </a:lnTo>
                    <a:lnTo>
                      <a:pt x="2224" y="1046"/>
                    </a:lnTo>
                    <a:lnTo>
                      <a:pt x="2228" y="1040"/>
                    </a:lnTo>
                    <a:lnTo>
                      <a:pt x="2232" y="1036"/>
                    </a:lnTo>
                    <a:lnTo>
                      <a:pt x="2236" y="1027"/>
                    </a:lnTo>
                    <a:lnTo>
                      <a:pt x="2240" y="1023"/>
                    </a:lnTo>
                    <a:lnTo>
                      <a:pt x="2244" y="1019"/>
                    </a:lnTo>
                    <a:lnTo>
                      <a:pt x="2247" y="1009"/>
                    </a:lnTo>
                    <a:lnTo>
                      <a:pt x="2251" y="1005"/>
                    </a:lnTo>
                    <a:lnTo>
                      <a:pt x="2255" y="1003"/>
                    </a:lnTo>
                    <a:lnTo>
                      <a:pt x="2259" y="993"/>
                    </a:lnTo>
                    <a:lnTo>
                      <a:pt x="2263" y="988"/>
                    </a:lnTo>
                    <a:lnTo>
                      <a:pt x="2267" y="981"/>
                    </a:lnTo>
                    <a:lnTo>
                      <a:pt x="2271" y="975"/>
                    </a:lnTo>
                    <a:lnTo>
                      <a:pt x="2275" y="970"/>
                    </a:lnTo>
                    <a:lnTo>
                      <a:pt x="2279" y="967"/>
                    </a:lnTo>
                    <a:lnTo>
                      <a:pt x="2283" y="961"/>
                    </a:lnTo>
                    <a:lnTo>
                      <a:pt x="2287" y="950"/>
                    </a:lnTo>
                    <a:lnTo>
                      <a:pt x="2291" y="949"/>
                    </a:lnTo>
                    <a:lnTo>
                      <a:pt x="2295" y="940"/>
                    </a:lnTo>
                    <a:lnTo>
                      <a:pt x="2299" y="934"/>
                    </a:lnTo>
                    <a:lnTo>
                      <a:pt x="2303" y="931"/>
                    </a:lnTo>
                    <a:lnTo>
                      <a:pt x="2307" y="922"/>
                    </a:lnTo>
                    <a:lnTo>
                      <a:pt x="2311" y="922"/>
                    </a:lnTo>
                    <a:lnTo>
                      <a:pt x="2315" y="912"/>
                    </a:lnTo>
                    <a:lnTo>
                      <a:pt x="2318" y="905"/>
                    </a:lnTo>
                    <a:lnTo>
                      <a:pt x="2322" y="902"/>
                    </a:lnTo>
                    <a:lnTo>
                      <a:pt x="2326" y="897"/>
                    </a:lnTo>
                    <a:lnTo>
                      <a:pt x="2330" y="888"/>
                    </a:lnTo>
                    <a:lnTo>
                      <a:pt x="2334" y="882"/>
                    </a:lnTo>
                    <a:lnTo>
                      <a:pt x="2338" y="883"/>
                    </a:lnTo>
                    <a:lnTo>
                      <a:pt x="2342" y="873"/>
                    </a:lnTo>
                    <a:lnTo>
                      <a:pt x="2346" y="868"/>
                    </a:lnTo>
                    <a:lnTo>
                      <a:pt x="2350" y="862"/>
                    </a:lnTo>
                    <a:lnTo>
                      <a:pt x="2354" y="857"/>
                    </a:lnTo>
                    <a:lnTo>
                      <a:pt x="2358" y="851"/>
                    </a:lnTo>
                    <a:lnTo>
                      <a:pt x="2362" y="846"/>
                    </a:lnTo>
                    <a:lnTo>
                      <a:pt x="2366" y="842"/>
                    </a:lnTo>
                    <a:lnTo>
                      <a:pt x="2370" y="838"/>
                    </a:lnTo>
                    <a:lnTo>
                      <a:pt x="2374" y="827"/>
                    </a:lnTo>
                    <a:lnTo>
                      <a:pt x="2378" y="826"/>
                    </a:lnTo>
                    <a:lnTo>
                      <a:pt x="2382" y="818"/>
                    </a:lnTo>
                    <a:lnTo>
                      <a:pt x="2385" y="812"/>
                    </a:lnTo>
                    <a:lnTo>
                      <a:pt x="2389" y="806"/>
                    </a:lnTo>
                    <a:lnTo>
                      <a:pt x="2393" y="798"/>
                    </a:lnTo>
                    <a:lnTo>
                      <a:pt x="2397" y="798"/>
                    </a:lnTo>
                    <a:lnTo>
                      <a:pt x="2401" y="794"/>
                    </a:lnTo>
                    <a:lnTo>
                      <a:pt x="2405" y="787"/>
                    </a:lnTo>
                    <a:lnTo>
                      <a:pt x="2409" y="783"/>
                    </a:lnTo>
                    <a:lnTo>
                      <a:pt x="2413" y="776"/>
                    </a:lnTo>
                    <a:lnTo>
                      <a:pt x="2417" y="770"/>
                    </a:lnTo>
                    <a:lnTo>
                      <a:pt x="2421" y="764"/>
                    </a:lnTo>
                    <a:lnTo>
                      <a:pt x="2425" y="756"/>
                    </a:lnTo>
                    <a:lnTo>
                      <a:pt x="2429" y="753"/>
                    </a:lnTo>
                    <a:lnTo>
                      <a:pt x="2433" y="751"/>
                    </a:lnTo>
                    <a:lnTo>
                      <a:pt x="2437" y="746"/>
                    </a:lnTo>
                    <a:lnTo>
                      <a:pt x="2441" y="740"/>
                    </a:lnTo>
                    <a:lnTo>
                      <a:pt x="2445" y="734"/>
                    </a:lnTo>
                    <a:lnTo>
                      <a:pt x="2449" y="729"/>
                    </a:lnTo>
                    <a:lnTo>
                      <a:pt x="2453" y="723"/>
                    </a:lnTo>
                    <a:lnTo>
                      <a:pt x="2456" y="718"/>
                    </a:lnTo>
                    <a:lnTo>
                      <a:pt x="2460" y="716"/>
                    </a:lnTo>
                    <a:lnTo>
                      <a:pt x="2464" y="705"/>
                    </a:lnTo>
                    <a:lnTo>
                      <a:pt x="2468" y="701"/>
                    </a:lnTo>
                    <a:lnTo>
                      <a:pt x="2472" y="698"/>
                    </a:lnTo>
                    <a:lnTo>
                      <a:pt x="2476" y="692"/>
                    </a:lnTo>
                    <a:lnTo>
                      <a:pt x="2480" y="688"/>
                    </a:lnTo>
                    <a:lnTo>
                      <a:pt x="2484" y="681"/>
                    </a:lnTo>
                    <a:lnTo>
                      <a:pt x="2488" y="677"/>
                    </a:lnTo>
                    <a:lnTo>
                      <a:pt x="2492" y="672"/>
                    </a:lnTo>
                    <a:lnTo>
                      <a:pt x="2496" y="670"/>
                    </a:lnTo>
                    <a:lnTo>
                      <a:pt x="2500" y="661"/>
                    </a:lnTo>
                    <a:lnTo>
                      <a:pt x="2504" y="655"/>
                    </a:lnTo>
                    <a:lnTo>
                      <a:pt x="2508" y="648"/>
                    </a:lnTo>
                    <a:lnTo>
                      <a:pt x="2512" y="645"/>
                    </a:lnTo>
                    <a:lnTo>
                      <a:pt x="2516" y="641"/>
                    </a:lnTo>
                    <a:lnTo>
                      <a:pt x="2520" y="636"/>
                    </a:lnTo>
                    <a:lnTo>
                      <a:pt x="2523" y="634"/>
                    </a:lnTo>
                    <a:lnTo>
                      <a:pt x="2527" y="635"/>
                    </a:lnTo>
                    <a:lnTo>
                      <a:pt x="2531" y="622"/>
                    </a:lnTo>
                    <a:lnTo>
                      <a:pt x="2535" y="622"/>
                    </a:lnTo>
                    <a:lnTo>
                      <a:pt x="2539" y="614"/>
                    </a:lnTo>
                    <a:lnTo>
                      <a:pt x="2543" y="608"/>
                    </a:lnTo>
                    <a:lnTo>
                      <a:pt x="2547" y="603"/>
                    </a:lnTo>
                    <a:lnTo>
                      <a:pt x="2551" y="596"/>
                    </a:lnTo>
                    <a:lnTo>
                      <a:pt x="2555" y="601"/>
                    </a:lnTo>
                    <a:lnTo>
                      <a:pt x="2559" y="594"/>
                    </a:lnTo>
                    <a:lnTo>
                      <a:pt x="2563" y="588"/>
                    </a:lnTo>
                    <a:lnTo>
                      <a:pt x="2567" y="582"/>
                    </a:lnTo>
                    <a:lnTo>
                      <a:pt x="2571" y="576"/>
                    </a:lnTo>
                    <a:lnTo>
                      <a:pt x="2575" y="575"/>
                    </a:lnTo>
                    <a:lnTo>
                      <a:pt x="2579" y="572"/>
                    </a:lnTo>
                    <a:lnTo>
                      <a:pt x="2583" y="566"/>
                    </a:lnTo>
                    <a:lnTo>
                      <a:pt x="2587" y="559"/>
                    </a:lnTo>
                    <a:lnTo>
                      <a:pt x="2590" y="556"/>
                    </a:lnTo>
                    <a:lnTo>
                      <a:pt x="2594" y="549"/>
                    </a:lnTo>
                    <a:lnTo>
                      <a:pt x="2598" y="546"/>
                    </a:lnTo>
                    <a:lnTo>
                      <a:pt x="2602" y="542"/>
                    </a:lnTo>
                    <a:lnTo>
                      <a:pt x="2606" y="538"/>
                    </a:lnTo>
                    <a:lnTo>
                      <a:pt x="2610" y="533"/>
                    </a:lnTo>
                    <a:lnTo>
                      <a:pt x="2614" y="529"/>
                    </a:lnTo>
                    <a:lnTo>
                      <a:pt x="2618" y="524"/>
                    </a:lnTo>
                    <a:lnTo>
                      <a:pt x="2622" y="520"/>
                    </a:lnTo>
                    <a:lnTo>
                      <a:pt x="2626" y="514"/>
                    </a:lnTo>
                    <a:lnTo>
                      <a:pt x="2630" y="511"/>
                    </a:lnTo>
                    <a:lnTo>
                      <a:pt x="2634" y="507"/>
                    </a:lnTo>
                    <a:lnTo>
                      <a:pt x="2638" y="505"/>
                    </a:lnTo>
                    <a:lnTo>
                      <a:pt x="2642" y="495"/>
                    </a:lnTo>
                    <a:lnTo>
                      <a:pt x="2646" y="495"/>
                    </a:lnTo>
                    <a:lnTo>
                      <a:pt x="2650" y="491"/>
                    </a:lnTo>
                    <a:lnTo>
                      <a:pt x="2654" y="488"/>
                    </a:lnTo>
                    <a:lnTo>
                      <a:pt x="2658" y="483"/>
                    </a:lnTo>
                    <a:lnTo>
                      <a:pt x="2661" y="477"/>
                    </a:lnTo>
                    <a:lnTo>
                      <a:pt x="2665" y="477"/>
                    </a:lnTo>
                    <a:lnTo>
                      <a:pt x="2669" y="471"/>
                    </a:lnTo>
                    <a:lnTo>
                      <a:pt x="2673" y="467"/>
                    </a:lnTo>
                    <a:lnTo>
                      <a:pt x="2677" y="462"/>
                    </a:lnTo>
                    <a:lnTo>
                      <a:pt x="2681" y="459"/>
                    </a:lnTo>
                    <a:lnTo>
                      <a:pt x="2685" y="455"/>
                    </a:lnTo>
                    <a:lnTo>
                      <a:pt x="2689" y="447"/>
                    </a:lnTo>
                    <a:lnTo>
                      <a:pt x="2693" y="445"/>
                    </a:lnTo>
                    <a:lnTo>
                      <a:pt x="2697" y="445"/>
                    </a:lnTo>
                    <a:lnTo>
                      <a:pt x="2701" y="438"/>
                    </a:lnTo>
                    <a:lnTo>
                      <a:pt x="2705" y="436"/>
                    </a:lnTo>
                    <a:lnTo>
                      <a:pt x="2709" y="431"/>
                    </a:lnTo>
                    <a:lnTo>
                      <a:pt x="2713" y="431"/>
                    </a:lnTo>
                    <a:lnTo>
                      <a:pt x="2717" y="426"/>
                    </a:lnTo>
                    <a:lnTo>
                      <a:pt x="2721" y="420"/>
                    </a:lnTo>
                    <a:lnTo>
                      <a:pt x="2725" y="416"/>
                    </a:lnTo>
                    <a:lnTo>
                      <a:pt x="2728" y="413"/>
                    </a:lnTo>
                    <a:lnTo>
                      <a:pt x="2732" y="407"/>
                    </a:lnTo>
                    <a:lnTo>
                      <a:pt x="2736" y="407"/>
                    </a:lnTo>
                    <a:lnTo>
                      <a:pt x="2740" y="398"/>
                    </a:lnTo>
                    <a:lnTo>
                      <a:pt x="2744" y="398"/>
                    </a:lnTo>
                    <a:lnTo>
                      <a:pt x="2748" y="395"/>
                    </a:lnTo>
                    <a:lnTo>
                      <a:pt x="2752" y="387"/>
                    </a:lnTo>
                    <a:lnTo>
                      <a:pt x="2756" y="386"/>
                    </a:lnTo>
                    <a:lnTo>
                      <a:pt x="2760" y="384"/>
                    </a:lnTo>
                    <a:lnTo>
                      <a:pt x="2764" y="379"/>
                    </a:lnTo>
                    <a:lnTo>
                      <a:pt x="2768" y="377"/>
                    </a:lnTo>
                    <a:lnTo>
                      <a:pt x="2772" y="374"/>
                    </a:lnTo>
                    <a:lnTo>
                      <a:pt x="2776" y="372"/>
                    </a:lnTo>
                    <a:lnTo>
                      <a:pt x="2780" y="367"/>
                    </a:lnTo>
                    <a:lnTo>
                      <a:pt x="2784" y="363"/>
                    </a:lnTo>
                    <a:lnTo>
                      <a:pt x="2788" y="360"/>
                    </a:lnTo>
                    <a:lnTo>
                      <a:pt x="2792" y="356"/>
                    </a:lnTo>
                    <a:lnTo>
                      <a:pt x="2795" y="352"/>
                    </a:lnTo>
                    <a:lnTo>
                      <a:pt x="2799" y="350"/>
                    </a:lnTo>
                    <a:lnTo>
                      <a:pt x="2803" y="350"/>
                    </a:lnTo>
                    <a:lnTo>
                      <a:pt x="2807" y="344"/>
                    </a:lnTo>
                    <a:lnTo>
                      <a:pt x="2811" y="343"/>
                    </a:lnTo>
                    <a:lnTo>
                      <a:pt x="2815" y="336"/>
                    </a:lnTo>
                    <a:lnTo>
                      <a:pt x="2819" y="333"/>
                    </a:lnTo>
                    <a:lnTo>
                      <a:pt x="2823" y="332"/>
                    </a:lnTo>
                    <a:lnTo>
                      <a:pt x="2827" y="326"/>
                    </a:lnTo>
                    <a:lnTo>
                      <a:pt x="2831" y="323"/>
                    </a:lnTo>
                    <a:lnTo>
                      <a:pt x="2835" y="317"/>
                    </a:lnTo>
                    <a:lnTo>
                      <a:pt x="2839" y="320"/>
                    </a:lnTo>
                    <a:lnTo>
                      <a:pt x="2843" y="315"/>
                    </a:lnTo>
                    <a:lnTo>
                      <a:pt x="2847" y="313"/>
                    </a:lnTo>
                    <a:lnTo>
                      <a:pt x="2851" y="308"/>
                    </a:lnTo>
                    <a:lnTo>
                      <a:pt x="2855" y="304"/>
                    </a:lnTo>
                    <a:lnTo>
                      <a:pt x="2859" y="303"/>
                    </a:lnTo>
                    <a:lnTo>
                      <a:pt x="2863" y="303"/>
                    </a:lnTo>
                    <a:lnTo>
                      <a:pt x="2866" y="299"/>
                    </a:lnTo>
                    <a:lnTo>
                      <a:pt x="2870" y="297"/>
                    </a:lnTo>
                    <a:lnTo>
                      <a:pt x="2874" y="288"/>
                    </a:lnTo>
                    <a:lnTo>
                      <a:pt x="2878" y="290"/>
                    </a:lnTo>
                    <a:lnTo>
                      <a:pt x="2882" y="286"/>
                    </a:lnTo>
                    <a:lnTo>
                      <a:pt x="2886" y="285"/>
                    </a:lnTo>
                    <a:lnTo>
                      <a:pt x="2890" y="276"/>
                    </a:lnTo>
                    <a:lnTo>
                      <a:pt x="2894" y="279"/>
                    </a:lnTo>
                    <a:lnTo>
                      <a:pt x="2898" y="274"/>
                    </a:lnTo>
                    <a:lnTo>
                      <a:pt x="2902" y="268"/>
                    </a:lnTo>
                    <a:lnTo>
                      <a:pt x="2906" y="273"/>
                    </a:lnTo>
                    <a:lnTo>
                      <a:pt x="2910" y="266"/>
                    </a:lnTo>
                    <a:lnTo>
                      <a:pt x="2914" y="267"/>
                    </a:lnTo>
                    <a:lnTo>
                      <a:pt x="2918" y="260"/>
                    </a:lnTo>
                    <a:lnTo>
                      <a:pt x="2922" y="256"/>
                    </a:lnTo>
                    <a:lnTo>
                      <a:pt x="2926" y="258"/>
                    </a:lnTo>
                    <a:lnTo>
                      <a:pt x="2930" y="253"/>
                    </a:lnTo>
                    <a:lnTo>
                      <a:pt x="2933" y="252"/>
                    </a:lnTo>
                    <a:lnTo>
                      <a:pt x="2937" y="245"/>
                    </a:lnTo>
                    <a:lnTo>
                      <a:pt x="2941" y="244"/>
                    </a:lnTo>
                    <a:lnTo>
                      <a:pt x="2945" y="245"/>
                    </a:lnTo>
                    <a:lnTo>
                      <a:pt x="2949" y="240"/>
                    </a:lnTo>
                    <a:lnTo>
                      <a:pt x="2953" y="237"/>
                    </a:lnTo>
                    <a:lnTo>
                      <a:pt x="2957" y="237"/>
                    </a:lnTo>
                    <a:lnTo>
                      <a:pt x="2961" y="233"/>
                    </a:lnTo>
                    <a:lnTo>
                      <a:pt x="2965" y="229"/>
                    </a:lnTo>
                    <a:lnTo>
                      <a:pt x="2969" y="225"/>
                    </a:lnTo>
                    <a:lnTo>
                      <a:pt x="2973" y="223"/>
                    </a:lnTo>
                    <a:lnTo>
                      <a:pt x="2977" y="218"/>
                    </a:lnTo>
                    <a:lnTo>
                      <a:pt x="2981" y="221"/>
                    </a:lnTo>
                    <a:lnTo>
                      <a:pt x="2985" y="218"/>
                    </a:lnTo>
                    <a:lnTo>
                      <a:pt x="2989" y="217"/>
                    </a:lnTo>
                    <a:lnTo>
                      <a:pt x="2993" y="214"/>
                    </a:lnTo>
                    <a:lnTo>
                      <a:pt x="2997" y="208"/>
                    </a:lnTo>
                    <a:lnTo>
                      <a:pt x="3001" y="21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4" name="Line 4946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5" name="Line 4947"/>
              <p:cNvSpPr>
                <a:spLocks noChangeShapeType="1"/>
              </p:cNvSpPr>
              <p:nvPr/>
            </p:nvSpPr>
            <p:spPr bwMode="auto">
              <a:xfrm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6" name="Line 4948"/>
              <p:cNvSpPr>
                <a:spLocks noChangeShapeType="1"/>
              </p:cNvSpPr>
              <p:nvPr/>
            </p:nvSpPr>
            <p:spPr bwMode="auto">
              <a:xfrm flipV="1">
                <a:off x="307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7" name="Freeform 4949"/>
              <p:cNvSpPr>
                <a:spLocks/>
              </p:cNvSpPr>
              <p:nvPr/>
            </p:nvSpPr>
            <p:spPr bwMode="auto">
              <a:xfrm>
                <a:off x="3080" y="2016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1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8" name="Line 4950"/>
              <p:cNvSpPr>
                <a:spLocks noChangeShapeType="1"/>
              </p:cNvSpPr>
              <p:nvPr/>
            </p:nvSpPr>
            <p:spPr bwMode="auto">
              <a:xfrm>
                <a:off x="308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0999" name="Line 4951"/>
              <p:cNvSpPr>
                <a:spLocks noChangeShapeType="1"/>
              </p:cNvSpPr>
              <p:nvPr/>
            </p:nvSpPr>
            <p:spPr bwMode="auto">
              <a:xfrm flipV="1">
                <a:off x="3090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0" name="Freeform 4952"/>
              <p:cNvSpPr>
                <a:spLocks/>
              </p:cNvSpPr>
              <p:nvPr/>
            </p:nvSpPr>
            <p:spPr bwMode="auto">
              <a:xfrm flipV="1">
                <a:off x="3091" y="909"/>
                <a:ext cx="1722" cy="1107"/>
              </a:xfrm>
              <a:custGeom>
                <a:avLst/>
                <a:gdLst/>
                <a:ahLst/>
                <a:cxnLst>
                  <a:cxn ang="0">
                    <a:pos x="44" y="10"/>
                  </a:cxn>
                  <a:cxn ang="0">
                    <a:pos x="91" y="22"/>
                  </a:cxn>
                  <a:cxn ang="0">
                    <a:pos x="138" y="39"/>
                  </a:cxn>
                  <a:cxn ang="0">
                    <a:pos x="185" y="64"/>
                  </a:cxn>
                  <a:cxn ang="0">
                    <a:pos x="233" y="99"/>
                  </a:cxn>
                  <a:cxn ang="0">
                    <a:pos x="280" y="145"/>
                  </a:cxn>
                  <a:cxn ang="0">
                    <a:pos x="327" y="199"/>
                  </a:cxn>
                  <a:cxn ang="0">
                    <a:pos x="375" y="260"/>
                  </a:cxn>
                  <a:cxn ang="0">
                    <a:pos x="422" y="330"/>
                  </a:cxn>
                  <a:cxn ang="0">
                    <a:pos x="469" y="410"/>
                  </a:cxn>
                  <a:cxn ang="0">
                    <a:pos x="517" y="500"/>
                  </a:cxn>
                  <a:cxn ang="0">
                    <a:pos x="564" y="591"/>
                  </a:cxn>
                  <a:cxn ang="0">
                    <a:pos x="611" y="697"/>
                  </a:cxn>
                  <a:cxn ang="0">
                    <a:pos x="659" y="799"/>
                  </a:cxn>
                  <a:cxn ang="0">
                    <a:pos x="706" y="912"/>
                  </a:cxn>
                  <a:cxn ang="0">
                    <a:pos x="753" y="1014"/>
                  </a:cxn>
                  <a:cxn ang="0">
                    <a:pos x="800" y="1123"/>
                  </a:cxn>
                  <a:cxn ang="0">
                    <a:pos x="848" y="1226"/>
                  </a:cxn>
                  <a:cxn ang="0">
                    <a:pos x="895" y="1328"/>
                  </a:cxn>
                  <a:cxn ang="0">
                    <a:pos x="942" y="1428"/>
                  </a:cxn>
                  <a:cxn ang="0">
                    <a:pos x="990" y="1516"/>
                  </a:cxn>
                  <a:cxn ang="0">
                    <a:pos x="1037" y="1593"/>
                  </a:cxn>
                  <a:cxn ang="0">
                    <a:pos x="1084" y="1674"/>
                  </a:cxn>
                  <a:cxn ang="0">
                    <a:pos x="1132" y="1737"/>
                  </a:cxn>
                  <a:cxn ang="0">
                    <a:pos x="1179" y="1793"/>
                  </a:cxn>
                  <a:cxn ang="0">
                    <a:pos x="1226" y="1843"/>
                  </a:cxn>
                  <a:cxn ang="0">
                    <a:pos x="1274" y="1872"/>
                  </a:cxn>
                  <a:cxn ang="0">
                    <a:pos x="1321" y="1903"/>
                  </a:cxn>
                  <a:cxn ang="0">
                    <a:pos x="1368" y="1916"/>
                  </a:cxn>
                  <a:cxn ang="0">
                    <a:pos x="1415" y="1922"/>
                  </a:cxn>
                  <a:cxn ang="0">
                    <a:pos x="1463" y="1915"/>
                  </a:cxn>
                  <a:cxn ang="0">
                    <a:pos x="1510" y="1899"/>
                  </a:cxn>
                  <a:cxn ang="0">
                    <a:pos x="1557" y="1879"/>
                  </a:cxn>
                  <a:cxn ang="0">
                    <a:pos x="1605" y="1845"/>
                  </a:cxn>
                  <a:cxn ang="0">
                    <a:pos x="1652" y="1807"/>
                  </a:cxn>
                  <a:cxn ang="0">
                    <a:pos x="1699" y="1766"/>
                  </a:cxn>
                  <a:cxn ang="0">
                    <a:pos x="1747" y="1713"/>
                  </a:cxn>
                  <a:cxn ang="0">
                    <a:pos x="1794" y="1660"/>
                  </a:cxn>
                  <a:cxn ang="0">
                    <a:pos x="1841" y="1596"/>
                  </a:cxn>
                  <a:cxn ang="0">
                    <a:pos x="1889" y="1533"/>
                  </a:cxn>
                  <a:cxn ang="0">
                    <a:pos x="1936" y="1468"/>
                  </a:cxn>
                  <a:cxn ang="0">
                    <a:pos x="1983" y="1394"/>
                  </a:cxn>
                  <a:cxn ang="0">
                    <a:pos x="2030" y="1326"/>
                  </a:cxn>
                  <a:cxn ang="0">
                    <a:pos x="2078" y="1253"/>
                  </a:cxn>
                  <a:cxn ang="0">
                    <a:pos x="2125" y="1175"/>
                  </a:cxn>
                  <a:cxn ang="0">
                    <a:pos x="2172" y="1105"/>
                  </a:cxn>
                  <a:cxn ang="0">
                    <a:pos x="2220" y="1038"/>
                  </a:cxn>
                  <a:cxn ang="0">
                    <a:pos x="2267" y="965"/>
                  </a:cxn>
                  <a:cxn ang="0">
                    <a:pos x="2314" y="897"/>
                  </a:cxn>
                  <a:cxn ang="0">
                    <a:pos x="2362" y="827"/>
                  </a:cxn>
                  <a:cxn ang="0">
                    <a:pos x="2409" y="769"/>
                  </a:cxn>
                  <a:cxn ang="0">
                    <a:pos x="2456" y="706"/>
                  </a:cxn>
                  <a:cxn ang="0">
                    <a:pos x="2504" y="647"/>
                  </a:cxn>
                  <a:cxn ang="0">
                    <a:pos x="2551" y="588"/>
                  </a:cxn>
                  <a:cxn ang="0">
                    <a:pos x="2598" y="535"/>
                  </a:cxn>
                  <a:cxn ang="0">
                    <a:pos x="2646" y="486"/>
                  </a:cxn>
                  <a:cxn ang="0">
                    <a:pos x="2693" y="441"/>
                  </a:cxn>
                  <a:cxn ang="0">
                    <a:pos x="2740" y="392"/>
                  </a:cxn>
                  <a:cxn ang="0">
                    <a:pos x="2787" y="353"/>
                  </a:cxn>
                  <a:cxn ang="0">
                    <a:pos x="2835" y="316"/>
                  </a:cxn>
                  <a:cxn ang="0">
                    <a:pos x="2882" y="278"/>
                  </a:cxn>
                  <a:cxn ang="0">
                    <a:pos x="2929" y="251"/>
                  </a:cxn>
                  <a:cxn ang="0">
                    <a:pos x="2977" y="222"/>
                  </a:cxn>
                </a:cxnLst>
                <a:rect l="0" t="0" r="r" b="b"/>
                <a:pathLst>
                  <a:path w="2989" h="1922">
                    <a:moveTo>
                      <a:pt x="0" y="3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5"/>
                    </a:lnTo>
                    <a:lnTo>
                      <a:pt x="28" y="6"/>
                    </a:lnTo>
                    <a:lnTo>
                      <a:pt x="32" y="6"/>
                    </a:lnTo>
                    <a:lnTo>
                      <a:pt x="36" y="6"/>
                    </a:lnTo>
                    <a:lnTo>
                      <a:pt x="40" y="10"/>
                    </a:lnTo>
                    <a:lnTo>
                      <a:pt x="44" y="10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9" y="15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2"/>
                    </a:lnTo>
                    <a:lnTo>
                      <a:pt x="75" y="19"/>
                    </a:lnTo>
                    <a:lnTo>
                      <a:pt x="79" y="17"/>
                    </a:lnTo>
                    <a:lnTo>
                      <a:pt x="83" y="21"/>
                    </a:lnTo>
                    <a:lnTo>
                      <a:pt x="87" y="19"/>
                    </a:lnTo>
                    <a:lnTo>
                      <a:pt x="91" y="22"/>
                    </a:lnTo>
                    <a:lnTo>
                      <a:pt x="95" y="29"/>
                    </a:lnTo>
                    <a:lnTo>
                      <a:pt x="99" y="23"/>
                    </a:lnTo>
                    <a:lnTo>
                      <a:pt x="103" y="28"/>
                    </a:lnTo>
                    <a:lnTo>
                      <a:pt x="107" y="28"/>
                    </a:lnTo>
                    <a:lnTo>
                      <a:pt x="111" y="31"/>
                    </a:lnTo>
                    <a:lnTo>
                      <a:pt x="114" y="34"/>
                    </a:lnTo>
                    <a:lnTo>
                      <a:pt x="118" y="34"/>
                    </a:lnTo>
                    <a:lnTo>
                      <a:pt x="122" y="30"/>
                    </a:lnTo>
                    <a:lnTo>
                      <a:pt x="126" y="33"/>
                    </a:lnTo>
                    <a:lnTo>
                      <a:pt x="130" y="35"/>
                    </a:lnTo>
                    <a:lnTo>
                      <a:pt x="134" y="36"/>
                    </a:lnTo>
                    <a:lnTo>
                      <a:pt x="138" y="39"/>
                    </a:lnTo>
                    <a:lnTo>
                      <a:pt x="142" y="41"/>
                    </a:lnTo>
                    <a:lnTo>
                      <a:pt x="146" y="45"/>
                    </a:lnTo>
                    <a:lnTo>
                      <a:pt x="150" y="47"/>
                    </a:lnTo>
                    <a:lnTo>
                      <a:pt x="154" y="48"/>
                    </a:lnTo>
                    <a:lnTo>
                      <a:pt x="158" y="50"/>
                    </a:lnTo>
                    <a:lnTo>
                      <a:pt x="162" y="56"/>
                    </a:lnTo>
                    <a:lnTo>
                      <a:pt x="166" y="57"/>
                    </a:lnTo>
                    <a:lnTo>
                      <a:pt x="170" y="58"/>
                    </a:lnTo>
                    <a:lnTo>
                      <a:pt x="174" y="54"/>
                    </a:lnTo>
                    <a:lnTo>
                      <a:pt x="178" y="60"/>
                    </a:lnTo>
                    <a:lnTo>
                      <a:pt x="181" y="64"/>
                    </a:lnTo>
                    <a:lnTo>
                      <a:pt x="185" y="64"/>
                    </a:lnTo>
                    <a:lnTo>
                      <a:pt x="189" y="65"/>
                    </a:lnTo>
                    <a:lnTo>
                      <a:pt x="193" y="72"/>
                    </a:lnTo>
                    <a:lnTo>
                      <a:pt x="197" y="72"/>
                    </a:lnTo>
                    <a:lnTo>
                      <a:pt x="201" y="76"/>
                    </a:lnTo>
                    <a:lnTo>
                      <a:pt x="205" y="80"/>
                    </a:lnTo>
                    <a:lnTo>
                      <a:pt x="209" y="81"/>
                    </a:lnTo>
                    <a:lnTo>
                      <a:pt x="213" y="83"/>
                    </a:lnTo>
                    <a:lnTo>
                      <a:pt x="217" y="86"/>
                    </a:lnTo>
                    <a:lnTo>
                      <a:pt x="221" y="90"/>
                    </a:lnTo>
                    <a:lnTo>
                      <a:pt x="225" y="97"/>
                    </a:lnTo>
                    <a:lnTo>
                      <a:pt x="229" y="94"/>
                    </a:lnTo>
                    <a:lnTo>
                      <a:pt x="233" y="99"/>
                    </a:lnTo>
                    <a:lnTo>
                      <a:pt x="237" y="100"/>
                    </a:lnTo>
                    <a:lnTo>
                      <a:pt x="241" y="107"/>
                    </a:lnTo>
                    <a:lnTo>
                      <a:pt x="245" y="109"/>
                    </a:lnTo>
                    <a:lnTo>
                      <a:pt x="249" y="112"/>
                    </a:lnTo>
                    <a:lnTo>
                      <a:pt x="252" y="119"/>
                    </a:lnTo>
                    <a:lnTo>
                      <a:pt x="256" y="119"/>
                    </a:lnTo>
                    <a:lnTo>
                      <a:pt x="260" y="125"/>
                    </a:lnTo>
                    <a:lnTo>
                      <a:pt x="264" y="129"/>
                    </a:lnTo>
                    <a:lnTo>
                      <a:pt x="268" y="135"/>
                    </a:lnTo>
                    <a:lnTo>
                      <a:pt x="272" y="136"/>
                    </a:lnTo>
                    <a:lnTo>
                      <a:pt x="276" y="142"/>
                    </a:lnTo>
                    <a:lnTo>
                      <a:pt x="280" y="145"/>
                    </a:lnTo>
                    <a:lnTo>
                      <a:pt x="284" y="146"/>
                    </a:lnTo>
                    <a:lnTo>
                      <a:pt x="288" y="152"/>
                    </a:lnTo>
                    <a:lnTo>
                      <a:pt x="292" y="156"/>
                    </a:lnTo>
                    <a:lnTo>
                      <a:pt x="296" y="159"/>
                    </a:lnTo>
                    <a:lnTo>
                      <a:pt x="300" y="163"/>
                    </a:lnTo>
                    <a:lnTo>
                      <a:pt x="304" y="170"/>
                    </a:lnTo>
                    <a:lnTo>
                      <a:pt x="308" y="171"/>
                    </a:lnTo>
                    <a:lnTo>
                      <a:pt x="312" y="181"/>
                    </a:lnTo>
                    <a:lnTo>
                      <a:pt x="316" y="184"/>
                    </a:lnTo>
                    <a:lnTo>
                      <a:pt x="319" y="186"/>
                    </a:lnTo>
                    <a:lnTo>
                      <a:pt x="323" y="191"/>
                    </a:lnTo>
                    <a:lnTo>
                      <a:pt x="327" y="199"/>
                    </a:lnTo>
                    <a:lnTo>
                      <a:pt x="331" y="199"/>
                    </a:lnTo>
                    <a:lnTo>
                      <a:pt x="335" y="206"/>
                    </a:lnTo>
                    <a:lnTo>
                      <a:pt x="339" y="212"/>
                    </a:lnTo>
                    <a:lnTo>
                      <a:pt x="343" y="213"/>
                    </a:lnTo>
                    <a:lnTo>
                      <a:pt x="347" y="222"/>
                    </a:lnTo>
                    <a:lnTo>
                      <a:pt x="351" y="225"/>
                    </a:lnTo>
                    <a:lnTo>
                      <a:pt x="355" y="235"/>
                    </a:lnTo>
                    <a:lnTo>
                      <a:pt x="359" y="233"/>
                    </a:lnTo>
                    <a:lnTo>
                      <a:pt x="363" y="242"/>
                    </a:lnTo>
                    <a:lnTo>
                      <a:pt x="367" y="250"/>
                    </a:lnTo>
                    <a:lnTo>
                      <a:pt x="371" y="254"/>
                    </a:lnTo>
                    <a:lnTo>
                      <a:pt x="375" y="260"/>
                    </a:lnTo>
                    <a:lnTo>
                      <a:pt x="379" y="264"/>
                    </a:lnTo>
                    <a:lnTo>
                      <a:pt x="383" y="272"/>
                    </a:lnTo>
                    <a:lnTo>
                      <a:pt x="386" y="275"/>
                    </a:lnTo>
                    <a:lnTo>
                      <a:pt x="390" y="280"/>
                    </a:lnTo>
                    <a:lnTo>
                      <a:pt x="394" y="291"/>
                    </a:lnTo>
                    <a:lnTo>
                      <a:pt x="398" y="295"/>
                    </a:lnTo>
                    <a:lnTo>
                      <a:pt x="402" y="299"/>
                    </a:lnTo>
                    <a:lnTo>
                      <a:pt x="406" y="306"/>
                    </a:lnTo>
                    <a:lnTo>
                      <a:pt x="410" y="313"/>
                    </a:lnTo>
                    <a:lnTo>
                      <a:pt x="414" y="318"/>
                    </a:lnTo>
                    <a:lnTo>
                      <a:pt x="418" y="324"/>
                    </a:lnTo>
                    <a:lnTo>
                      <a:pt x="422" y="330"/>
                    </a:lnTo>
                    <a:lnTo>
                      <a:pt x="426" y="338"/>
                    </a:lnTo>
                    <a:lnTo>
                      <a:pt x="430" y="342"/>
                    </a:lnTo>
                    <a:lnTo>
                      <a:pt x="434" y="351"/>
                    </a:lnTo>
                    <a:lnTo>
                      <a:pt x="438" y="359"/>
                    </a:lnTo>
                    <a:lnTo>
                      <a:pt x="442" y="363"/>
                    </a:lnTo>
                    <a:lnTo>
                      <a:pt x="446" y="369"/>
                    </a:lnTo>
                    <a:lnTo>
                      <a:pt x="450" y="374"/>
                    </a:lnTo>
                    <a:lnTo>
                      <a:pt x="454" y="382"/>
                    </a:lnTo>
                    <a:lnTo>
                      <a:pt x="457" y="392"/>
                    </a:lnTo>
                    <a:lnTo>
                      <a:pt x="461" y="398"/>
                    </a:lnTo>
                    <a:lnTo>
                      <a:pt x="465" y="401"/>
                    </a:lnTo>
                    <a:lnTo>
                      <a:pt x="469" y="410"/>
                    </a:lnTo>
                    <a:lnTo>
                      <a:pt x="473" y="417"/>
                    </a:lnTo>
                    <a:lnTo>
                      <a:pt x="477" y="427"/>
                    </a:lnTo>
                    <a:lnTo>
                      <a:pt x="481" y="435"/>
                    </a:lnTo>
                    <a:lnTo>
                      <a:pt x="485" y="439"/>
                    </a:lnTo>
                    <a:lnTo>
                      <a:pt x="489" y="447"/>
                    </a:lnTo>
                    <a:lnTo>
                      <a:pt x="493" y="458"/>
                    </a:lnTo>
                    <a:lnTo>
                      <a:pt x="497" y="463"/>
                    </a:lnTo>
                    <a:lnTo>
                      <a:pt x="501" y="469"/>
                    </a:lnTo>
                    <a:lnTo>
                      <a:pt x="505" y="473"/>
                    </a:lnTo>
                    <a:lnTo>
                      <a:pt x="509" y="483"/>
                    </a:lnTo>
                    <a:lnTo>
                      <a:pt x="513" y="492"/>
                    </a:lnTo>
                    <a:lnTo>
                      <a:pt x="517" y="500"/>
                    </a:lnTo>
                    <a:lnTo>
                      <a:pt x="521" y="507"/>
                    </a:lnTo>
                    <a:lnTo>
                      <a:pt x="524" y="517"/>
                    </a:lnTo>
                    <a:lnTo>
                      <a:pt x="528" y="522"/>
                    </a:lnTo>
                    <a:lnTo>
                      <a:pt x="532" y="532"/>
                    </a:lnTo>
                    <a:lnTo>
                      <a:pt x="536" y="540"/>
                    </a:lnTo>
                    <a:lnTo>
                      <a:pt x="540" y="544"/>
                    </a:lnTo>
                    <a:lnTo>
                      <a:pt x="544" y="558"/>
                    </a:lnTo>
                    <a:lnTo>
                      <a:pt x="548" y="559"/>
                    </a:lnTo>
                    <a:lnTo>
                      <a:pt x="552" y="571"/>
                    </a:lnTo>
                    <a:lnTo>
                      <a:pt x="556" y="577"/>
                    </a:lnTo>
                    <a:lnTo>
                      <a:pt x="560" y="585"/>
                    </a:lnTo>
                    <a:lnTo>
                      <a:pt x="564" y="591"/>
                    </a:lnTo>
                    <a:lnTo>
                      <a:pt x="568" y="603"/>
                    </a:lnTo>
                    <a:lnTo>
                      <a:pt x="572" y="612"/>
                    </a:lnTo>
                    <a:lnTo>
                      <a:pt x="576" y="617"/>
                    </a:lnTo>
                    <a:lnTo>
                      <a:pt x="580" y="628"/>
                    </a:lnTo>
                    <a:lnTo>
                      <a:pt x="584" y="634"/>
                    </a:lnTo>
                    <a:lnTo>
                      <a:pt x="588" y="644"/>
                    </a:lnTo>
                    <a:lnTo>
                      <a:pt x="592" y="653"/>
                    </a:lnTo>
                    <a:lnTo>
                      <a:pt x="595" y="662"/>
                    </a:lnTo>
                    <a:lnTo>
                      <a:pt x="599" y="669"/>
                    </a:lnTo>
                    <a:lnTo>
                      <a:pt x="603" y="679"/>
                    </a:lnTo>
                    <a:lnTo>
                      <a:pt x="607" y="687"/>
                    </a:lnTo>
                    <a:lnTo>
                      <a:pt x="611" y="697"/>
                    </a:lnTo>
                    <a:lnTo>
                      <a:pt x="615" y="704"/>
                    </a:lnTo>
                    <a:lnTo>
                      <a:pt x="619" y="709"/>
                    </a:lnTo>
                    <a:lnTo>
                      <a:pt x="623" y="720"/>
                    </a:lnTo>
                    <a:lnTo>
                      <a:pt x="627" y="726"/>
                    </a:lnTo>
                    <a:lnTo>
                      <a:pt x="631" y="739"/>
                    </a:lnTo>
                    <a:lnTo>
                      <a:pt x="635" y="745"/>
                    </a:lnTo>
                    <a:lnTo>
                      <a:pt x="639" y="753"/>
                    </a:lnTo>
                    <a:lnTo>
                      <a:pt x="643" y="763"/>
                    </a:lnTo>
                    <a:lnTo>
                      <a:pt x="647" y="773"/>
                    </a:lnTo>
                    <a:lnTo>
                      <a:pt x="651" y="783"/>
                    </a:lnTo>
                    <a:lnTo>
                      <a:pt x="655" y="792"/>
                    </a:lnTo>
                    <a:lnTo>
                      <a:pt x="659" y="799"/>
                    </a:lnTo>
                    <a:lnTo>
                      <a:pt x="662" y="809"/>
                    </a:lnTo>
                    <a:lnTo>
                      <a:pt x="666" y="817"/>
                    </a:lnTo>
                    <a:lnTo>
                      <a:pt x="670" y="827"/>
                    </a:lnTo>
                    <a:lnTo>
                      <a:pt x="674" y="834"/>
                    </a:lnTo>
                    <a:lnTo>
                      <a:pt x="678" y="846"/>
                    </a:lnTo>
                    <a:lnTo>
                      <a:pt x="682" y="856"/>
                    </a:lnTo>
                    <a:lnTo>
                      <a:pt x="686" y="863"/>
                    </a:lnTo>
                    <a:lnTo>
                      <a:pt x="690" y="874"/>
                    </a:lnTo>
                    <a:lnTo>
                      <a:pt x="694" y="883"/>
                    </a:lnTo>
                    <a:lnTo>
                      <a:pt x="698" y="887"/>
                    </a:lnTo>
                    <a:lnTo>
                      <a:pt x="702" y="900"/>
                    </a:lnTo>
                    <a:lnTo>
                      <a:pt x="706" y="912"/>
                    </a:lnTo>
                    <a:lnTo>
                      <a:pt x="710" y="915"/>
                    </a:lnTo>
                    <a:lnTo>
                      <a:pt x="714" y="927"/>
                    </a:lnTo>
                    <a:lnTo>
                      <a:pt x="718" y="933"/>
                    </a:lnTo>
                    <a:lnTo>
                      <a:pt x="722" y="945"/>
                    </a:lnTo>
                    <a:lnTo>
                      <a:pt x="726" y="956"/>
                    </a:lnTo>
                    <a:lnTo>
                      <a:pt x="729" y="961"/>
                    </a:lnTo>
                    <a:lnTo>
                      <a:pt x="733" y="969"/>
                    </a:lnTo>
                    <a:lnTo>
                      <a:pt x="737" y="980"/>
                    </a:lnTo>
                    <a:lnTo>
                      <a:pt x="741" y="987"/>
                    </a:lnTo>
                    <a:lnTo>
                      <a:pt x="745" y="994"/>
                    </a:lnTo>
                    <a:lnTo>
                      <a:pt x="749" y="1005"/>
                    </a:lnTo>
                    <a:lnTo>
                      <a:pt x="753" y="1014"/>
                    </a:lnTo>
                    <a:lnTo>
                      <a:pt x="757" y="1023"/>
                    </a:lnTo>
                    <a:lnTo>
                      <a:pt x="761" y="1034"/>
                    </a:lnTo>
                    <a:lnTo>
                      <a:pt x="765" y="1040"/>
                    </a:lnTo>
                    <a:lnTo>
                      <a:pt x="769" y="1050"/>
                    </a:lnTo>
                    <a:lnTo>
                      <a:pt x="773" y="1061"/>
                    </a:lnTo>
                    <a:lnTo>
                      <a:pt x="777" y="1070"/>
                    </a:lnTo>
                    <a:lnTo>
                      <a:pt x="781" y="1080"/>
                    </a:lnTo>
                    <a:lnTo>
                      <a:pt x="785" y="1085"/>
                    </a:lnTo>
                    <a:lnTo>
                      <a:pt x="789" y="1094"/>
                    </a:lnTo>
                    <a:lnTo>
                      <a:pt x="793" y="1105"/>
                    </a:lnTo>
                    <a:lnTo>
                      <a:pt x="797" y="1114"/>
                    </a:lnTo>
                    <a:lnTo>
                      <a:pt x="800" y="1123"/>
                    </a:lnTo>
                    <a:lnTo>
                      <a:pt x="804" y="1132"/>
                    </a:lnTo>
                    <a:lnTo>
                      <a:pt x="808" y="1139"/>
                    </a:lnTo>
                    <a:lnTo>
                      <a:pt x="812" y="1149"/>
                    </a:lnTo>
                    <a:lnTo>
                      <a:pt x="816" y="1156"/>
                    </a:lnTo>
                    <a:lnTo>
                      <a:pt x="820" y="1168"/>
                    </a:lnTo>
                    <a:lnTo>
                      <a:pt x="824" y="1176"/>
                    </a:lnTo>
                    <a:lnTo>
                      <a:pt x="828" y="1186"/>
                    </a:lnTo>
                    <a:lnTo>
                      <a:pt x="832" y="1194"/>
                    </a:lnTo>
                    <a:lnTo>
                      <a:pt x="836" y="1203"/>
                    </a:lnTo>
                    <a:lnTo>
                      <a:pt x="840" y="1210"/>
                    </a:lnTo>
                    <a:lnTo>
                      <a:pt x="844" y="1220"/>
                    </a:lnTo>
                    <a:lnTo>
                      <a:pt x="848" y="1226"/>
                    </a:lnTo>
                    <a:lnTo>
                      <a:pt x="852" y="1237"/>
                    </a:lnTo>
                    <a:lnTo>
                      <a:pt x="856" y="1244"/>
                    </a:lnTo>
                    <a:lnTo>
                      <a:pt x="860" y="1253"/>
                    </a:lnTo>
                    <a:lnTo>
                      <a:pt x="864" y="1261"/>
                    </a:lnTo>
                    <a:lnTo>
                      <a:pt x="867" y="1270"/>
                    </a:lnTo>
                    <a:lnTo>
                      <a:pt x="871" y="1276"/>
                    </a:lnTo>
                    <a:lnTo>
                      <a:pt x="875" y="1288"/>
                    </a:lnTo>
                    <a:lnTo>
                      <a:pt x="879" y="1296"/>
                    </a:lnTo>
                    <a:lnTo>
                      <a:pt x="883" y="1303"/>
                    </a:lnTo>
                    <a:lnTo>
                      <a:pt x="887" y="1311"/>
                    </a:lnTo>
                    <a:lnTo>
                      <a:pt x="891" y="1320"/>
                    </a:lnTo>
                    <a:lnTo>
                      <a:pt x="895" y="1328"/>
                    </a:lnTo>
                    <a:lnTo>
                      <a:pt x="899" y="1334"/>
                    </a:lnTo>
                    <a:lnTo>
                      <a:pt x="903" y="1343"/>
                    </a:lnTo>
                    <a:lnTo>
                      <a:pt x="907" y="1352"/>
                    </a:lnTo>
                    <a:lnTo>
                      <a:pt x="911" y="1364"/>
                    </a:lnTo>
                    <a:lnTo>
                      <a:pt x="915" y="1370"/>
                    </a:lnTo>
                    <a:lnTo>
                      <a:pt x="919" y="1376"/>
                    </a:lnTo>
                    <a:lnTo>
                      <a:pt x="923" y="1382"/>
                    </a:lnTo>
                    <a:lnTo>
                      <a:pt x="927" y="1394"/>
                    </a:lnTo>
                    <a:lnTo>
                      <a:pt x="931" y="1405"/>
                    </a:lnTo>
                    <a:lnTo>
                      <a:pt x="934" y="1409"/>
                    </a:lnTo>
                    <a:lnTo>
                      <a:pt x="938" y="1420"/>
                    </a:lnTo>
                    <a:lnTo>
                      <a:pt x="942" y="1428"/>
                    </a:lnTo>
                    <a:lnTo>
                      <a:pt x="946" y="1431"/>
                    </a:lnTo>
                    <a:lnTo>
                      <a:pt x="950" y="1441"/>
                    </a:lnTo>
                    <a:lnTo>
                      <a:pt x="954" y="1444"/>
                    </a:lnTo>
                    <a:lnTo>
                      <a:pt x="958" y="1457"/>
                    </a:lnTo>
                    <a:lnTo>
                      <a:pt x="962" y="1466"/>
                    </a:lnTo>
                    <a:lnTo>
                      <a:pt x="966" y="1470"/>
                    </a:lnTo>
                    <a:lnTo>
                      <a:pt x="970" y="1479"/>
                    </a:lnTo>
                    <a:lnTo>
                      <a:pt x="974" y="1485"/>
                    </a:lnTo>
                    <a:lnTo>
                      <a:pt x="978" y="1494"/>
                    </a:lnTo>
                    <a:lnTo>
                      <a:pt x="982" y="1502"/>
                    </a:lnTo>
                    <a:lnTo>
                      <a:pt x="986" y="1505"/>
                    </a:lnTo>
                    <a:lnTo>
                      <a:pt x="990" y="1516"/>
                    </a:lnTo>
                    <a:lnTo>
                      <a:pt x="994" y="1519"/>
                    </a:lnTo>
                    <a:lnTo>
                      <a:pt x="998" y="1531"/>
                    </a:lnTo>
                    <a:lnTo>
                      <a:pt x="1002" y="1538"/>
                    </a:lnTo>
                    <a:lnTo>
                      <a:pt x="1005" y="1545"/>
                    </a:lnTo>
                    <a:lnTo>
                      <a:pt x="1009" y="1551"/>
                    </a:lnTo>
                    <a:lnTo>
                      <a:pt x="1013" y="1562"/>
                    </a:lnTo>
                    <a:lnTo>
                      <a:pt x="1017" y="1562"/>
                    </a:lnTo>
                    <a:lnTo>
                      <a:pt x="1021" y="1570"/>
                    </a:lnTo>
                    <a:lnTo>
                      <a:pt x="1025" y="1579"/>
                    </a:lnTo>
                    <a:lnTo>
                      <a:pt x="1029" y="1587"/>
                    </a:lnTo>
                    <a:lnTo>
                      <a:pt x="1033" y="1587"/>
                    </a:lnTo>
                    <a:lnTo>
                      <a:pt x="1037" y="1593"/>
                    </a:lnTo>
                    <a:lnTo>
                      <a:pt x="1041" y="1607"/>
                    </a:lnTo>
                    <a:lnTo>
                      <a:pt x="1045" y="1610"/>
                    </a:lnTo>
                    <a:lnTo>
                      <a:pt x="1049" y="1616"/>
                    </a:lnTo>
                    <a:lnTo>
                      <a:pt x="1053" y="1620"/>
                    </a:lnTo>
                    <a:lnTo>
                      <a:pt x="1057" y="1628"/>
                    </a:lnTo>
                    <a:lnTo>
                      <a:pt x="1061" y="1635"/>
                    </a:lnTo>
                    <a:lnTo>
                      <a:pt x="1065" y="1645"/>
                    </a:lnTo>
                    <a:lnTo>
                      <a:pt x="1069" y="1647"/>
                    </a:lnTo>
                    <a:lnTo>
                      <a:pt x="1072" y="1654"/>
                    </a:lnTo>
                    <a:lnTo>
                      <a:pt x="1076" y="1662"/>
                    </a:lnTo>
                    <a:lnTo>
                      <a:pt x="1080" y="1663"/>
                    </a:lnTo>
                    <a:lnTo>
                      <a:pt x="1084" y="1674"/>
                    </a:lnTo>
                    <a:lnTo>
                      <a:pt x="1088" y="1676"/>
                    </a:lnTo>
                    <a:lnTo>
                      <a:pt x="1092" y="1680"/>
                    </a:lnTo>
                    <a:lnTo>
                      <a:pt x="1096" y="1691"/>
                    </a:lnTo>
                    <a:lnTo>
                      <a:pt x="1100" y="1692"/>
                    </a:lnTo>
                    <a:lnTo>
                      <a:pt x="1104" y="1701"/>
                    </a:lnTo>
                    <a:lnTo>
                      <a:pt x="1108" y="1705"/>
                    </a:lnTo>
                    <a:lnTo>
                      <a:pt x="1112" y="1711"/>
                    </a:lnTo>
                    <a:lnTo>
                      <a:pt x="1116" y="1714"/>
                    </a:lnTo>
                    <a:lnTo>
                      <a:pt x="1120" y="1722"/>
                    </a:lnTo>
                    <a:lnTo>
                      <a:pt x="1124" y="1726"/>
                    </a:lnTo>
                    <a:lnTo>
                      <a:pt x="1128" y="1734"/>
                    </a:lnTo>
                    <a:lnTo>
                      <a:pt x="1132" y="1737"/>
                    </a:lnTo>
                    <a:lnTo>
                      <a:pt x="1136" y="1741"/>
                    </a:lnTo>
                    <a:lnTo>
                      <a:pt x="1140" y="1748"/>
                    </a:lnTo>
                    <a:lnTo>
                      <a:pt x="1143" y="1752"/>
                    </a:lnTo>
                    <a:lnTo>
                      <a:pt x="1147" y="1756"/>
                    </a:lnTo>
                    <a:lnTo>
                      <a:pt x="1151" y="1762"/>
                    </a:lnTo>
                    <a:lnTo>
                      <a:pt x="1155" y="1763"/>
                    </a:lnTo>
                    <a:lnTo>
                      <a:pt x="1159" y="1769"/>
                    </a:lnTo>
                    <a:lnTo>
                      <a:pt x="1163" y="1775"/>
                    </a:lnTo>
                    <a:lnTo>
                      <a:pt x="1167" y="1781"/>
                    </a:lnTo>
                    <a:lnTo>
                      <a:pt x="1171" y="1785"/>
                    </a:lnTo>
                    <a:lnTo>
                      <a:pt x="1175" y="1788"/>
                    </a:lnTo>
                    <a:lnTo>
                      <a:pt x="1179" y="1793"/>
                    </a:lnTo>
                    <a:lnTo>
                      <a:pt x="1183" y="1793"/>
                    </a:lnTo>
                    <a:lnTo>
                      <a:pt x="1187" y="1801"/>
                    </a:lnTo>
                    <a:lnTo>
                      <a:pt x="1191" y="1808"/>
                    </a:lnTo>
                    <a:lnTo>
                      <a:pt x="1195" y="1809"/>
                    </a:lnTo>
                    <a:lnTo>
                      <a:pt x="1199" y="1813"/>
                    </a:lnTo>
                    <a:lnTo>
                      <a:pt x="1203" y="1814"/>
                    </a:lnTo>
                    <a:lnTo>
                      <a:pt x="1207" y="1821"/>
                    </a:lnTo>
                    <a:lnTo>
                      <a:pt x="1210" y="1825"/>
                    </a:lnTo>
                    <a:lnTo>
                      <a:pt x="1214" y="1831"/>
                    </a:lnTo>
                    <a:lnTo>
                      <a:pt x="1218" y="1832"/>
                    </a:lnTo>
                    <a:lnTo>
                      <a:pt x="1222" y="1835"/>
                    </a:lnTo>
                    <a:lnTo>
                      <a:pt x="1226" y="1843"/>
                    </a:lnTo>
                    <a:lnTo>
                      <a:pt x="1230" y="1837"/>
                    </a:lnTo>
                    <a:lnTo>
                      <a:pt x="1234" y="1844"/>
                    </a:lnTo>
                    <a:lnTo>
                      <a:pt x="1238" y="1846"/>
                    </a:lnTo>
                    <a:lnTo>
                      <a:pt x="1242" y="1854"/>
                    </a:lnTo>
                    <a:lnTo>
                      <a:pt x="1246" y="1854"/>
                    </a:lnTo>
                    <a:lnTo>
                      <a:pt x="1250" y="1857"/>
                    </a:lnTo>
                    <a:lnTo>
                      <a:pt x="1254" y="1863"/>
                    </a:lnTo>
                    <a:lnTo>
                      <a:pt x="1258" y="1863"/>
                    </a:lnTo>
                    <a:lnTo>
                      <a:pt x="1262" y="1866"/>
                    </a:lnTo>
                    <a:lnTo>
                      <a:pt x="1266" y="1869"/>
                    </a:lnTo>
                    <a:lnTo>
                      <a:pt x="1270" y="1872"/>
                    </a:lnTo>
                    <a:lnTo>
                      <a:pt x="1274" y="1872"/>
                    </a:lnTo>
                    <a:lnTo>
                      <a:pt x="1277" y="1879"/>
                    </a:lnTo>
                    <a:lnTo>
                      <a:pt x="1281" y="1878"/>
                    </a:lnTo>
                    <a:lnTo>
                      <a:pt x="1285" y="1885"/>
                    </a:lnTo>
                    <a:lnTo>
                      <a:pt x="1289" y="1882"/>
                    </a:lnTo>
                    <a:lnTo>
                      <a:pt x="1293" y="1887"/>
                    </a:lnTo>
                    <a:lnTo>
                      <a:pt x="1297" y="1886"/>
                    </a:lnTo>
                    <a:lnTo>
                      <a:pt x="1301" y="1890"/>
                    </a:lnTo>
                    <a:lnTo>
                      <a:pt x="1305" y="1891"/>
                    </a:lnTo>
                    <a:lnTo>
                      <a:pt x="1309" y="1892"/>
                    </a:lnTo>
                    <a:lnTo>
                      <a:pt x="1313" y="1901"/>
                    </a:lnTo>
                    <a:lnTo>
                      <a:pt x="1317" y="1895"/>
                    </a:lnTo>
                    <a:lnTo>
                      <a:pt x="1321" y="1903"/>
                    </a:lnTo>
                    <a:lnTo>
                      <a:pt x="1325" y="1899"/>
                    </a:lnTo>
                    <a:lnTo>
                      <a:pt x="1329" y="1905"/>
                    </a:lnTo>
                    <a:lnTo>
                      <a:pt x="1333" y="1904"/>
                    </a:lnTo>
                    <a:lnTo>
                      <a:pt x="1337" y="1907"/>
                    </a:lnTo>
                    <a:lnTo>
                      <a:pt x="1341" y="1910"/>
                    </a:lnTo>
                    <a:lnTo>
                      <a:pt x="1345" y="1907"/>
                    </a:lnTo>
                    <a:lnTo>
                      <a:pt x="1348" y="1910"/>
                    </a:lnTo>
                    <a:lnTo>
                      <a:pt x="1352" y="1909"/>
                    </a:lnTo>
                    <a:lnTo>
                      <a:pt x="1356" y="1910"/>
                    </a:lnTo>
                    <a:lnTo>
                      <a:pt x="1360" y="1911"/>
                    </a:lnTo>
                    <a:lnTo>
                      <a:pt x="1364" y="1914"/>
                    </a:lnTo>
                    <a:lnTo>
                      <a:pt x="1368" y="1916"/>
                    </a:lnTo>
                    <a:lnTo>
                      <a:pt x="1372" y="1916"/>
                    </a:lnTo>
                    <a:lnTo>
                      <a:pt x="1376" y="1915"/>
                    </a:lnTo>
                    <a:lnTo>
                      <a:pt x="1380" y="1916"/>
                    </a:lnTo>
                    <a:lnTo>
                      <a:pt x="1384" y="1915"/>
                    </a:lnTo>
                    <a:lnTo>
                      <a:pt x="1388" y="1919"/>
                    </a:lnTo>
                    <a:lnTo>
                      <a:pt x="1392" y="1919"/>
                    </a:lnTo>
                    <a:lnTo>
                      <a:pt x="1396" y="1917"/>
                    </a:lnTo>
                    <a:lnTo>
                      <a:pt x="1400" y="1920"/>
                    </a:lnTo>
                    <a:lnTo>
                      <a:pt x="1404" y="1917"/>
                    </a:lnTo>
                    <a:lnTo>
                      <a:pt x="1408" y="1915"/>
                    </a:lnTo>
                    <a:lnTo>
                      <a:pt x="1412" y="1920"/>
                    </a:lnTo>
                    <a:lnTo>
                      <a:pt x="1415" y="1922"/>
                    </a:lnTo>
                    <a:lnTo>
                      <a:pt x="1419" y="1920"/>
                    </a:lnTo>
                    <a:lnTo>
                      <a:pt x="1423" y="1919"/>
                    </a:lnTo>
                    <a:lnTo>
                      <a:pt x="1427" y="1920"/>
                    </a:lnTo>
                    <a:lnTo>
                      <a:pt x="1431" y="1916"/>
                    </a:lnTo>
                    <a:lnTo>
                      <a:pt x="1435" y="1920"/>
                    </a:lnTo>
                    <a:lnTo>
                      <a:pt x="1439" y="1917"/>
                    </a:lnTo>
                    <a:lnTo>
                      <a:pt x="1443" y="1917"/>
                    </a:lnTo>
                    <a:lnTo>
                      <a:pt x="1447" y="1915"/>
                    </a:lnTo>
                    <a:lnTo>
                      <a:pt x="1451" y="1916"/>
                    </a:lnTo>
                    <a:lnTo>
                      <a:pt x="1455" y="1913"/>
                    </a:lnTo>
                    <a:lnTo>
                      <a:pt x="1459" y="1916"/>
                    </a:lnTo>
                    <a:lnTo>
                      <a:pt x="1463" y="1915"/>
                    </a:lnTo>
                    <a:lnTo>
                      <a:pt x="1467" y="1916"/>
                    </a:lnTo>
                    <a:lnTo>
                      <a:pt x="1471" y="1911"/>
                    </a:lnTo>
                    <a:lnTo>
                      <a:pt x="1475" y="1913"/>
                    </a:lnTo>
                    <a:lnTo>
                      <a:pt x="1479" y="1911"/>
                    </a:lnTo>
                    <a:lnTo>
                      <a:pt x="1482" y="1908"/>
                    </a:lnTo>
                    <a:lnTo>
                      <a:pt x="1486" y="1910"/>
                    </a:lnTo>
                    <a:lnTo>
                      <a:pt x="1490" y="1904"/>
                    </a:lnTo>
                    <a:lnTo>
                      <a:pt x="1494" y="1910"/>
                    </a:lnTo>
                    <a:lnTo>
                      <a:pt x="1498" y="1905"/>
                    </a:lnTo>
                    <a:lnTo>
                      <a:pt x="1502" y="1907"/>
                    </a:lnTo>
                    <a:lnTo>
                      <a:pt x="1506" y="1903"/>
                    </a:lnTo>
                    <a:lnTo>
                      <a:pt x="1510" y="1899"/>
                    </a:lnTo>
                    <a:lnTo>
                      <a:pt x="1514" y="1902"/>
                    </a:lnTo>
                    <a:lnTo>
                      <a:pt x="1518" y="1897"/>
                    </a:lnTo>
                    <a:lnTo>
                      <a:pt x="1522" y="1898"/>
                    </a:lnTo>
                    <a:lnTo>
                      <a:pt x="1526" y="1895"/>
                    </a:lnTo>
                    <a:lnTo>
                      <a:pt x="1530" y="1892"/>
                    </a:lnTo>
                    <a:lnTo>
                      <a:pt x="1534" y="1890"/>
                    </a:lnTo>
                    <a:lnTo>
                      <a:pt x="1538" y="1887"/>
                    </a:lnTo>
                    <a:lnTo>
                      <a:pt x="1542" y="1884"/>
                    </a:lnTo>
                    <a:lnTo>
                      <a:pt x="1546" y="1887"/>
                    </a:lnTo>
                    <a:lnTo>
                      <a:pt x="1550" y="1884"/>
                    </a:lnTo>
                    <a:lnTo>
                      <a:pt x="1553" y="1882"/>
                    </a:lnTo>
                    <a:lnTo>
                      <a:pt x="1557" y="1879"/>
                    </a:lnTo>
                    <a:lnTo>
                      <a:pt x="1561" y="1880"/>
                    </a:lnTo>
                    <a:lnTo>
                      <a:pt x="1565" y="1870"/>
                    </a:lnTo>
                    <a:lnTo>
                      <a:pt x="1569" y="1870"/>
                    </a:lnTo>
                    <a:lnTo>
                      <a:pt x="1573" y="1868"/>
                    </a:lnTo>
                    <a:lnTo>
                      <a:pt x="1577" y="1864"/>
                    </a:lnTo>
                    <a:lnTo>
                      <a:pt x="1581" y="1862"/>
                    </a:lnTo>
                    <a:lnTo>
                      <a:pt x="1585" y="1862"/>
                    </a:lnTo>
                    <a:lnTo>
                      <a:pt x="1589" y="1860"/>
                    </a:lnTo>
                    <a:lnTo>
                      <a:pt x="1593" y="1858"/>
                    </a:lnTo>
                    <a:lnTo>
                      <a:pt x="1597" y="1855"/>
                    </a:lnTo>
                    <a:lnTo>
                      <a:pt x="1601" y="1851"/>
                    </a:lnTo>
                    <a:lnTo>
                      <a:pt x="1605" y="1845"/>
                    </a:lnTo>
                    <a:lnTo>
                      <a:pt x="1609" y="1845"/>
                    </a:lnTo>
                    <a:lnTo>
                      <a:pt x="1613" y="1843"/>
                    </a:lnTo>
                    <a:lnTo>
                      <a:pt x="1617" y="1835"/>
                    </a:lnTo>
                    <a:lnTo>
                      <a:pt x="1620" y="1834"/>
                    </a:lnTo>
                    <a:lnTo>
                      <a:pt x="1624" y="1833"/>
                    </a:lnTo>
                    <a:lnTo>
                      <a:pt x="1628" y="1832"/>
                    </a:lnTo>
                    <a:lnTo>
                      <a:pt x="1632" y="1826"/>
                    </a:lnTo>
                    <a:lnTo>
                      <a:pt x="1636" y="1820"/>
                    </a:lnTo>
                    <a:lnTo>
                      <a:pt x="1640" y="1822"/>
                    </a:lnTo>
                    <a:lnTo>
                      <a:pt x="1644" y="1815"/>
                    </a:lnTo>
                    <a:lnTo>
                      <a:pt x="1648" y="1814"/>
                    </a:lnTo>
                    <a:lnTo>
                      <a:pt x="1652" y="1807"/>
                    </a:lnTo>
                    <a:lnTo>
                      <a:pt x="1656" y="1803"/>
                    </a:lnTo>
                    <a:lnTo>
                      <a:pt x="1660" y="1803"/>
                    </a:lnTo>
                    <a:lnTo>
                      <a:pt x="1664" y="1799"/>
                    </a:lnTo>
                    <a:lnTo>
                      <a:pt x="1668" y="1795"/>
                    </a:lnTo>
                    <a:lnTo>
                      <a:pt x="1672" y="1791"/>
                    </a:lnTo>
                    <a:lnTo>
                      <a:pt x="1676" y="1790"/>
                    </a:lnTo>
                    <a:lnTo>
                      <a:pt x="1680" y="1786"/>
                    </a:lnTo>
                    <a:lnTo>
                      <a:pt x="1684" y="1779"/>
                    </a:lnTo>
                    <a:lnTo>
                      <a:pt x="1687" y="1775"/>
                    </a:lnTo>
                    <a:lnTo>
                      <a:pt x="1691" y="1770"/>
                    </a:lnTo>
                    <a:lnTo>
                      <a:pt x="1695" y="1768"/>
                    </a:lnTo>
                    <a:lnTo>
                      <a:pt x="1699" y="1766"/>
                    </a:lnTo>
                    <a:lnTo>
                      <a:pt x="1703" y="1758"/>
                    </a:lnTo>
                    <a:lnTo>
                      <a:pt x="1707" y="1756"/>
                    </a:lnTo>
                    <a:lnTo>
                      <a:pt x="1711" y="1752"/>
                    </a:lnTo>
                    <a:lnTo>
                      <a:pt x="1715" y="1744"/>
                    </a:lnTo>
                    <a:lnTo>
                      <a:pt x="1719" y="1743"/>
                    </a:lnTo>
                    <a:lnTo>
                      <a:pt x="1723" y="1744"/>
                    </a:lnTo>
                    <a:lnTo>
                      <a:pt x="1727" y="1734"/>
                    </a:lnTo>
                    <a:lnTo>
                      <a:pt x="1731" y="1732"/>
                    </a:lnTo>
                    <a:lnTo>
                      <a:pt x="1735" y="1727"/>
                    </a:lnTo>
                    <a:lnTo>
                      <a:pt x="1739" y="1721"/>
                    </a:lnTo>
                    <a:lnTo>
                      <a:pt x="1743" y="1717"/>
                    </a:lnTo>
                    <a:lnTo>
                      <a:pt x="1747" y="1713"/>
                    </a:lnTo>
                    <a:lnTo>
                      <a:pt x="1751" y="1705"/>
                    </a:lnTo>
                    <a:lnTo>
                      <a:pt x="1755" y="1702"/>
                    </a:lnTo>
                    <a:lnTo>
                      <a:pt x="1758" y="1699"/>
                    </a:lnTo>
                    <a:lnTo>
                      <a:pt x="1762" y="1694"/>
                    </a:lnTo>
                    <a:lnTo>
                      <a:pt x="1766" y="1692"/>
                    </a:lnTo>
                    <a:lnTo>
                      <a:pt x="1770" y="1688"/>
                    </a:lnTo>
                    <a:lnTo>
                      <a:pt x="1774" y="1681"/>
                    </a:lnTo>
                    <a:lnTo>
                      <a:pt x="1778" y="1679"/>
                    </a:lnTo>
                    <a:lnTo>
                      <a:pt x="1782" y="1672"/>
                    </a:lnTo>
                    <a:lnTo>
                      <a:pt x="1786" y="1669"/>
                    </a:lnTo>
                    <a:lnTo>
                      <a:pt x="1790" y="1661"/>
                    </a:lnTo>
                    <a:lnTo>
                      <a:pt x="1794" y="1660"/>
                    </a:lnTo>
                    <a:lnTo>
                      <a:pt x="1798" y="1652"/>
                    </a:lnTo>
                    <a:lnTo>
                      <a:pt x="1802" y="1646"/>
                    </a:lnTo>
                    <a:lnTo>
                      <a:pt x="1806" y="1644"/>
                    </a:lnTo>
                    <a:lnTo>
                      <a:pt x="1810" y="1639"/>
                    </a:lnTo>
                    <a:lnTo>
                      <a:pt x="1814" y="1633"/>
                    </a:lnTo>
                    <a:lnTo>
                      <a:pt x="1818" y="1628"/>
                    </a:lnTo>
                    <a:lnTo>
                      <a:pt x="1822" y="1623"/>
                    </a:lnTo>
                    <a:lnTo>
                      <a:pt x="1825" y="1616"/>
                    </a:lnTo>
                    <a:lnTo>
                      <a:pt x="1829" y="1610"/>
                    </a:lnTo>
                    <a:lnTo>
                      <a:pt x="1833" y="1608"/>
                    </a:lnTo>
                    <a:lnTo>
                      <a:pt x="1837" y="1600"/>
                    </a:lnTo>
                    <a:lnTo>
                      <a:pt x="1841" y="1596"/>
                    </a:lnTo>
                    <a:lnTo>
                      <a:pt x="1845" y="1591"/>
                    </a:lnTo>
                    <a:lnTo>
                      <a:pt x="1849" y="1584"/>
                    </a:lnTo>
                    <a:lnTo>
                      <a:pt x="1853" y="1579"/>
                    </a:lnTo>
                    <a:lnTo>
                      <a:pt x="1857" y="1572"/>
                    </a:lnTo>
                    <a:lnTo>
                      <a:pt x="1861" y="1568"/>
                    </a:lnTo>
                    <a:lnTo>
                      <a:pt x="1865" y="1563"/>
                    </a:lnTo>
                    <a:lnTo>
                      <a:pt x="1869" y="1560"/>
                    </a:lnTo>
                    <a:lnTo>
                      <a:pt x="1873" y="1550"/>
                    </a:lnTo>
                    <a:lnTo>
                      <a:pt x="1877" y="1549"/>
                    </a:lnTo>
                    <a:lnTo>
                      <a:pt x="1881" y="1541"/>
                    </a:lnTo>
                    <a:lnTo>
                      <a:pt x="1885" y="1538"/>
                    </a:lnTo>
                    <a:lnTo>
                      <a:pt x="1889" y="1533"/>
                    </a:lnTo>
                    <a:lnTo>
                      <a:pt x="1893" y="1523"/>
                    </a:lnTo>
                    <a:lnTo>
                      <a:pt x="1896" y="1525"/>
                    </a:lnTo>
                    <a:lnTo>
                      <a:pt x="1900" y="1519"/>
                    </a:lnTo>
                    <a:lnTo>
                      <a:pt x="1904" y="1514"/>
                    </a:lnTo>
                    <a:lnTo>
                      <a:pt x="1908" y="1503"/>
                    </a:lnTo>
                    <a:lnTo>
                      <a:pt x="1912" y="1498"/>
                    </a:lnTo>
                    <a:lnTo>
                      <a:pt x="1916" y="1493"/>
                    </a:lnTo>
                    <a:lnTo>
                      <a:pt x="1920" y="1491"/>
                    </a:lnTo>
                    <a:lnTo>
                      <a:pt x="1924" y="1481"/>
                    </a:lnTo>
                    <a:lnTo>
                      <a:pt x="1928" y="1475"/>
                    </a:lnTo>
                    <a:lnTo>
                      <a:pt x="1932" y="1472"/>
                    </a:lnTo>
                    <a:lnTo>
                      <a:pt x="1936" y="1468"/>
                    </a:lnTo>
                    <a:lnTo>
                      <a:pt x="1940" y="1459"/>
                    </a:lnTo>
                    <a:lnTo>
                      <a:pt x="1944" y="1451"/>
                    </a:lnTo>
                    <a:lnTo>
                      <a:pt x="1948" y="1450"/>
                    </a:lnTo>
                    <a:lnTo>
                      <a:pt x="1952" y="1444"/>
                    </a:lnTo>
                    <a:lnTo>
                      <a:pt x="1956" y="1435"/>
                    </a:lnTo>
                    <a:lnTo>
                      <a:pt x="1960" y="1429"/>
                    </a:lnTo>
                    <a:lnTo>
                      <a:pt x="1963" y="1423"/>
                    </a:lnTo>
                    <a:lnTo>
                      <a:pt x="1967" y="1422"/>
                    </a:lnTo>
                    <a:lnTo>
                      <a:pt x="1971" y="1415"/>
                    </a:lnTo>
                    <a:lnTo>
                      <a:pt x="1975" y="1409"/>
                    </a:lnTo>
                    <a:lnTo>
                      <a:pt x="1979" y="1402"/>
                    </a:lnTo>
                    <a:lnTo>
                      <a:pt x="1983" y="1394"/>
                    </a:lnTo>
                    <a:lnTo>
                      <a:pt x="1987" y="1390"/>
                    </a:lnTo>
                    <a:lnTo>
                      <a:pt x="1991" y="1384"/>
                    </a:lnTo>
                    <a:lnTo>
                      <a:pt x="1995" y="1375"/>
                    </a:lnTo>
                    <a:lnTo>
                      <a:pt x="1999" y="1372"/>
                    </a:lnTo>
                    <a:lnTo>
                      <a:pt x="2003" y="1362"/>
                    </a:lnTo>
                    <a:lnTo>
                      <a:pt x="2007" y="1359"/>
                    </a:lnTo>
                    <a:lnTo>
                      <a:pt x="2011" y="1353"/>
                    </a:lnTo>
                    <a:lnTo>
                      <a:pt x="2015" y="1347"/>
                    </a:lnTo>
                    <a:lnTo>
                      <a:pt x="2019" y="1339"/>
                    </a:lnTo>
                    <a:lnTo>
                      <a:pt x="2023" y="1337"/>
                    </a:lnTo>
                    <a:lnTo>
                      <a:pt x="2027" y="1329"/>
                    </a:lnTo>
                    <a:lnTo>
                      <a:pt x="2030" y="1326"/>
                    </a:lnTo>
                    <a:lnTo>
                      <a:pt x="2034" y="1317"/>
                    </a:lnTo>
                    <a:lnTo>
                      <a:pt x="2038" y="1310"/>
                    </a:lnTo>
                    <a:lnTo>
                      <a:pt x="2042" y="1310"/>
                    </a:lnTo>
                    <a:lnTo>
                      <a:pt x="2046" y="1303"/>
                    </a:lnTo>
                    <a:lnTo>
                      <a:pt x="2050" y="1293"/>
                    </a:lnTo>
                    <a:lnTo>
                      <a:pt x="2054" y="1290"/>
                    </a:lnTo>
                    <a:lnTo>
                      <a:pt x="2058" y="1286"/>
                    </a:lnTo>
                    <a:lnTo>
                      <a:pt x="2062" y="1275"/>
                    </a:lnTo>
                    <a:lnTo>
                      <a:pt x="2066" y="1269"/>
                    </a:lnTo>
                    <a:lnTo>
                      <a:pt x="2070" y="1264"/>
                    </a:lnTo>
                    <a:lnTo>
                      <a:pt x="2074" y="1262"/>
                    </a:lnTo>
                    <a:lnTo>
                      <a:pt x="2078" y="1253"/>
                    </a:lnTo>
                    <a:lnTo>
                      <a:pt x="2082" y="1245"/>
                    </a:lnTo>
                    <a:lnTo>
                      <a:pt x="2086" y="1241"/>
                    </a:lnTo>
                    <a:lnTo>
                      <a:pt x="2090" y="1238"/>
                    </a:lnTo>
                    <a:lnTo>
                      <a:pt x="2094" y="1229"/>
                    </a:lnTo>
                    <a:lnTo>
                      <a:pt x="2098" y="1223"/>
                    </a:lnTo>
                    <a:lnTo>
                      <a:pt x="2101" y="1217"/>
                    </a:lnTo>
                    <a:lnTo>
                      <a:pt x="2105" y="1209"/>
                    </a:lnTo>
                    <a:lnTo>
                      <a:pt x="2109" y="1205"/>
                    </a:lnTo>
                    <a:lnTo>
                      <a:pt x="2113" y="1197"/>
                    </a:lnTo>
                    <a:lnTo>
                      <a:pt x="2117" y="1192"/>
                    </a:lnTo>
                    <a:lnTo>
                      <a:pt x="2121" y="1188"/>
                    </a:lnTo>
                    <a:lnTo>
                      <a:pt x="2125" y="1175"/>
                    </a:lnTo>
                    <a:lnTo>
                      <a:pt x="2129" y="1174"/>
                    </a:lnTo>
                    <a:lnTo>
                      <a:pt x="2133" y="1167"/>
                    </a:lnTo>
                    <a:lnTo>
                      <a:pt x="2137" y="1162"/>
                    </a:lnTo>
                    <a:lnTo>
                      <a:pt x="2141" y="1157"/>
                    </a:lnTo>
                    <a:lnTo>
                      <a:pt x="2145" y="1151"/>
                    </a:lnTo>
                    <a:lnTo>
                      <a:pt x="2149" y="1140"/>
                    </a:lnTo>
                    <a:lnTo>
                      <a:pt x="2153" y="1138"/>
                    </a:lnTo>
                    <a:lnTo>
                      <a:pt x="2157" y="1129"/>
                    </a:lnTo>
                    <a:lnTo>
                      <a:pt x="2161" y="1124"/>
                    </a:lnTo>
                    <a:lnTo>
                      <a:pt x="2165" y="1121"/>
                    </a:lnTo>
                    <a:lnTo>
                      <a:pt x="2168" y="1116"/>
                    </a:lnTo>
                    <a:lnTo>
                      <a:pt x="2172" y="1105"/>
                    </a:lnTo>
                    <a:lnTo>
                      <a:pt x="2176" y="1103"/>
                    </a:lnTo>
                    <a:lnTo>
                      <a:pt x="2180" y="1096"/>
                    </a:lnTo>
                    <a:lnTo>
                      <a:pt x="2184" y="1088"/>
                    </a:lnTo>
                    <a:lnTo>
                      <a:pt x="2188" y="1085"/>
                    </a:lnTo>
                    <a:lnTo>
                      <a:pt x="2192" y="1079"/>
                    </a:lnTo>
                    <a:lnTo>
                      <a:pt x="2196" y="1073"/>
                    </a:lnTo>
                    <a:lnTo>
                      <a:pt x="2200" y="1063"/>
                    </a:lnTo>
                    <a:lnTo>
                      <a:pt x="2204" y="1058"/>
                    </a:lnTo>
                    <a:lnTo>
                      <a:pt x="2208" y="1056"/>
                    </a:lnTo>
                    <a:lnTo>
                      <a:pt x="2212" y="1050"/>
                    </a:lnTo>
                    <a:lnTo>
                      <a:pt x="2216" y="1044"/>
                    </a:lnTo>
                    <a:lnTo>
                      <a:pt x="2220" y="1038"/>
                    </a:lnTo>
                    <a:lnTo>
                      <a:pt x="2224" y="1028"/>
                    </a:lnTo>
                    <a:lnTo>
                      <a:pt x="2228" y="1020"/>
                    </a:lnTo>
                    <a:lnTo>
                      <a:pt x="2232" y="1020"/>
                    </a:lnTo>
                    <a:lnTo>
                      <a:pt x="2235" y="1015"/>
                    </a:lnTo>
                    <a:lnTo>
                      <a:pt x="2239" y="1011"/>
                    </a:lnTo>
                    <a:lnTo>
                      <a:pt x="2243" y="999"/>
                    </a:lnTo>
                    <a:lnTo>
                      <a:pt x="2247" y="993"/>
                    </a:lnTo>
                    <a:lnTo>
                      <a:pt x="2251" y="992"/>
                    </a:lnTo>
                    <a:lnTo>
                      <a:pt x="2255" y="983"/>
                    </a:lnTo>
                    <a:lnTo>
                      <a:pt x="2259" y="973"/>
                    </a:lnTo>
                    <a:lnTo>
                      <a:pt x="2263" y="973"/>
                    </a:lnTo>
                    <a:lnTo>
                      <a:pt x="2267" y="965"/>
                    </a:lnTo>
                    <a:lnTo>
                      <a:pt x="2271" y="961"/>
                    </a:lnTo>
                    <a:lnTo>
                      <a:pt x="2275" y="953"/>
                    </a:lnTo>
                    <a:lnTo>
                      <a:pt x="2279" y="946"/>
                    </a:lnTo>
                    <a:lnTo>
                      <a:pt x="2283" y="944"/>
                    </a:lnTo>
                    <a:lnTo>
                      <a:pt x="2287" y="939"/>
                    </a:lnTo>
                    <a:lnTo>
                      <a:pt x="2291" y="932"/>
                    </a:lnTo>
                    <a:lnTo>
                      <a:pt x="2295" y="923"/>
                    </a:lnTo>
                    <a:lnTo>
                      <a:pt x="2299" y="923"/>
                    </a:lnTo>
                    <a:lnTo>
                      <a:pt x="2303" y="914"/>
                    </a:lnTo>
                    <a:lnTo>
                      <a:pt x="2306" y="909"/>
                    </a:lnTo>
                    <a:lnTo>
                      <a:pt x="2310" y="902"/>
                    </a:lnTo>
                    <a:lnTo>
                      <a:pt x="2314" y="897"/>
                    </a:lnTo>
                    <a:lnTo>
                      <a:pt x="2318" y="887"/>
                    </a:lnTo>
                    <a:lnTo>
                      <a:pt x="2322" y="883"/>
                    </a:lnTo>
                    <a:lnTo>
                      <a:pt x="2326" y="875"/>
                    </a:lnTo>
                    <a:lnTo>
                      <a:pt x="2330" y="875"/>
                    </a:lnTo>
                    <a:lnTo>
                      <a:pt x="2334" y="870"/>
                    </a:lnTo>
                    <a:lnTo>
                      <a:pt x="2338" y="863"/>
                    </a:lnTo>
                    <a:lnTo>
                      <a:pt x="2342" y="858"/>
                    </a:lnTo>
                    <a:lnTo>
                      <a:pt x="2346" y="850"/>
                    </a:lnTo>
                    <a:lnTo>
                      <a:pt x="2350" y="848"/>
                    </a:lnTo>
                    <a:lnTo>
                      <a:pt x="2354" y="841"/>
                    </a:lnTo>
                    <a:lnTo>
                      <a:pt x="2358" y="838"/>
                    </a:lnTo>
                    <a:lnTo>
                      <a:pt x="2362" y="827"/>
                    </a:lnTo>
                    <a:lnTo>
                      <a:pt x="2366" y="827"/>
                    </a:lnTo>
                    <a:lnTo>
                      <a:pt x="2370" y="817"/>
                    </a:lnTo>
                    <a:lnTo>
                      <a:pt x="2373" y="816"/>
                    </a:lnTo>
                    <a:lnTo>
                      <a:pt x="2377" y="811"/>
                    </a:lnTo>
                    <a:lnTo>
                      <a:pt x="2381" y="804"/>
                    </a:lnTo>
                    <a:lnTo>
                      <a:pt x="2385" y="797"/>
                    </a:lnTo>
                    <a:lnTo>
                      <a:pt x="2389" y="792"/>
                    </a:lnTo>
                    <a:lnTo>
                      <a:pt x="2393" y="786"/>
                    </a:lnTo>
                    <a:lnTo>
                      <a:pt x="2397" y="782"/>
                    </a:lnTo>
                    <a:lnTo>
                      <a:pt x="2401" y="779"/>
                    </a:lnTo>
                    <a:lnTo>
                      <a:pt x="2405" y="770"/>
                    </a:lnTo>
                    <a:lnTo>
                      <a:pt x="2409" y="769"/>
                    </a:lnTo>
                    <a:lnTo>
                      <a:pt x="2413" y="763"/>
                    </a:lnTo>
                    <a:lnTo>
                      <a:pt x="2417" y="761"/>
                    </a:lnTo>
                    <a:lnTo>
                      <a:pt x="2421" y="750"/>
                    </a:lnTo>
                    <a:lnTo>
                      <a:pt x="2425" y="745"/>
                    </a:lnTo>
                    <a:lnTo>
                      <a:pt x="2429" y="740"/>
                    </a:lnTo>
                    <a:lnTo>
                      <a:pt x="2433" y="734"/>
                    </a:lnTo>
                    <a:lnTo>
                      <a:pt x="2437" y="730"/>
                    </a:lnTo>
                    <a:lnTo>
                      <a:pt x="2441" y="722"/>
                    </a:lnTo>
                    <a:lnTo>
                      <a:pt x="2444" y="723"/>
                    </a:lnTo>
                    <a:lnTo>
                      <a:pt x="2448" y="716"/>
                    </a:lnTo>
                    <a:lnTo>
                      <a:pt x="2452" y="707"/>
                    </a:lnTo>
                    <a:lnTo>
                      <a:pt x="2456" y="706"/>
                    </a:lnTo>
                    <a:lnTo>
                      <a:pt x="2460" y="701"/>
                    </a:lnTo>
                    <a:lnTo>
                      <a:pt x="2464" y="697"/>
                    </a:lnTo>
                    <a:lnTo>
                      <a:pt x="2468" y="689"/>
                    </a:lnTo>
                    <a:lnTo>
                      <a:pt x="2472" y="682"/>
                    </a:lnTo>
                    <a:lnTo>
                      <a:pt x="2476" y="680"/>
                    </a:lnTo>
                    <a:lnTo>
                      <a:pt x="2480" y="676"/>
                    </a:lnTo>
                    <a:lnTo>
                      <a:pt x="2484" y="670"/>
                    </a:lnTo>
                    <a:lnTo>
                      <a:pt x="2488" y="667"/>
                    </a:lnTo>
                    <a:lnTo>
                      <a:pt x="2492" y="659"/>
                    </a:lnTo>
                    <a:lnTo>
                      <a:pt x="2496" y="656"/>
                    </a:lnTo>
                    <a:lnTo>
                      <a:pt x="2500" y="654"/>
                    </a:lnTo>
                    <a:lnTo>
                      <a:pt x="2504" y="647"/>
                    </a:lnTo>
                    <a:lnTo>
                      <a:pt x="2508" y="638"/>
                    </a:lnTo>
                    <a:lnTo>
                      <a:pt x="2511" y="639"/>
                    </a:lnTo>
                    <a:lnTo>
                      <a:pt x="2515" y="635"/>
                    </a:lnTo>
                    <a:lnTo>
                      <a:pt x="2519" y="623"/>
                    </a:lnTo>
                    <a:lnTo>
                      <a:pt x="2523" y="623"/>
                    </a:lnTo>
                    <a:lnTo>
                      <a:pt x="2527" y="620"/>
                    </a:lnTo>
                    <a:lnTo>
                      <a:pt x="2531" y="615"/>
                    </a:lnTo>
                    <a:lnTo>
                      <a:pt x="2535" y="611"/>
                    </a:lnTo>
                    <a:lnTo>
                      <a:pt x="2539" y="600"/>
                    </a:lnTo>
                    <a:lnTo>
                      <a:pt x="2543" y="599"/>
                    </a:lnTo>
                    <a:lnTo>
                      <a:pt x="2547" y="593"/>
                    </a:lnTo>
                    <a:lnTo>
                      <a:pt x="2551" y="588"/>
                    </a:lnTo>
                    <a:lnTo>
                      <a:pt x="2555" y="583"/>
                    </a:lnTo>
                    <a:lnTo>
                      <a:pt x="2559" y="575"/>
                    </a:lnTo>
                    <a:lnTo>
                      <a:pt x="2563" y="574"/>
                    </a:lnTo>
                    <a:lnTo>
                      <a:pt x="2567" y="571"/>
                    </a:lnTo>
                    <a:lnTo>
                      <a:pt x="2571" y="563"/>
                    </a:lnTo>
                    <a:lnTo>
                      <a:pt x="2575" y="563"/>
                    </a:lnTo>
                    <a:lnTo>
                      <a:pt x="2578" y="556"/>
                    </a:lnTo>
                    <a:lnTo>
                      <a:pt x="2582" y="552"/>
                    </a:lnTo>
                    <a:lnTo>
                      <a:pt x="2586" y="550"/>
                    </a:lnTo>
                    <a:lnTo>
                      <a:pt x="2590" y="545"/>
                    </a:lnTo>
                    <a:lnTo>
                      <a:pt x="2594" y="539"/>
                    </a:lnTo>
                    <a:lnTo>
                      <a:pt x="2598" y="535"/>
                    </a:lnTo>
                    <a:lnTo>
                      <a:pt x="2602" y="533"/>
                    </a:lnTo>
                    <a:lnTo>
                      <a:pt x="2606" y="532"/>
                    </a:lnTo>
                    <a:lnTo>
                      <a:pt x="2610" y="523"/>
                    </a:lnTo>
                    <a:lnTo>
                      <a:pt x="2614" y="518"/>
                    </a:lnTo>
                    <a:lnTo>
                      <a:pt x="2618" y="512"/>
                    </a:lnTo>
                    <a:lnTo>
                      <a:pt x="2622" y="510"/>
                    </a:lnTo>
                    <a:lnTo>
                      <a:pt x="2626" y="506"/>
                    </a:lnTo>
                    <a:lnTo>
                      <a:pt x="2630" y="499"/>
                    </a:lnTo>
                    <a:lnTo>
                      <a:pt x="2634" y="498"/>
                    </a:lnTo>
                    <a:lnTo>
                      <a:pt x="2638" y="494"/>
                    </a:lnTo>
                    <a:lnTo>
                      <a:pt x="2642" y="493"/>
                    </a:lnTo>
                    <a:lnTo>
                      <a:pt x="2646" y="486"/>
                    </a:lnTo>
                    <a:lnTo>
                      <a:pt x="2649" y="481"/>
                    </a:lnTo>
                    <a:lnTo>
                      <a:pt x="2653" y="477"/>
                    </a:lnTo>
                    <a:lnTo>
                      <a:pt x="2657" y="475"/>
                    </a:lnTo>
                    <a:lnTo>
                      <a:pt x="2661" y="471"/>
                    </a:lnTo>
                    <a:lnTo>
                      <a:pt x="2665" y="463"/>
                    </a:lnTo>
                    <a:lnTo>
                      <a:pt x="2669" y="463"/>
                    </a:lnTo>
                    <a:lnTo>
                      <a:pt x="2673" y="456"/>
                    </a:lnTo>
                    <a:lnTo>
                      <a:pt x="2677" y="454"/>
                    </a:lnTo>
                    <a:lnTo>
                      <a:pt x="2681" y="450"/>
                    </a:lnTo>
                    <a:lnTo>
                      <a:pt x="2685" y="444"/>
                    </a:lnTo>
                    <a:lnTo>
                      <a:pt x="2689" y="440"/>
                    </a:lnTo>
                    <a:lnTo>
                      <a:pt x="2693" y="441"/>
                    </a:lnTo>
                    <a:lnTo>
                      <a:pt x="2697" y="436"/>
                    </a:lnTo>
                    <a:lnTo>
                      <a:pt x="2701" y="435"/>
                    </a:lnTo>
                    <a:lnTo>
                      <a:pt x="2705" y="429"/>
                    </a:lnTo>
                    <a:lnTo>
                      <a:pt x="2709" y="422"/>
                    </a:lnTo>
                    <a:lnTo>
                      <a:pt x="2713" y="419"/>
                    </a:lnTo>
                    <a:lnTo>
                      <a:pt x="2716" y="415"/>
                    </a:lnTo>
                    <a:lnTo>
                      <a:pt x="2720" y="413"/>
                    </a:lnTo>
                    <a:lnTo>
                      <a:pt x="2724" y="411"/>
                    </a:lnTo>
                    <a:lnTo>
                      <a:pt x="2728" y="404"/>
                    </a:lnTo>
                    <a:lnTo>
                      <a:pt x="2732" y="401"/>
                    </a:lnTo>
                    <a:lnTo>
                      <a:pt x="2736" y="395"/>
                    </a:lnTo>
                    <a:lnTo>
                      <a:pt x="2740" y="392"/>
                    </a:lnTo>
                    <a:lnTo>
                      <a:pt x="2744" y="392"/>
                    </a:lnTo>
                    <a:lnTo>
                      <a:pt x="2748" y="389"/>
                    </a:lnTo>
                    <a:lnTo>
                      <a:pt x="2752" y="386"/>
                    </a:lnTo>
                    <a:lnTo>
                      <a:pt x="2756" y="380"/>
                    </a:lnTo>
                    <a:lnTo>
                      <a:pt x="2760" y="375"/>
                    </a:lnTo>
                    <a:lnTo>
                      <a:pt x="2764" y="374"/>
                    </a:lnTo>
                    <a:lnTo>
                      <a:pt x="2768" y="372"/>
                    </a:lnTo>
                    <a:lnTo>
                      <a:pt x="2772" y="365"/>
                    </a:lnTo>
                    <a:lnTo>
                      <a:pt x="2776" y="362"/>
                    </a:lnTo>
                    <a:lnTo>
                      <a:pt x="2780" y="359"/>
                    </a:lnTo>
                    <a:lnTo>
                      <a:pt x="2783" y="356"/>
                    </a:lnTo>
                    <a:lnTo>
                      <a:pt x="2787" y="353"/>
                    </a:lnTo>
                    <a:lnTo>
                      <a:pt x="2791" y="346"/>
                    </a:lnTo>
                    <a:lnTo>
                      <a:pt x="2795" y="346"/>
                    </a:lnTo>
                    <a:lnTo>
                      <a:pt x="2799" y="341"/>
                    </a:lnTo>
                    <a:lnTo>
                      <a:pt x="2803" y="341"/>
                    </a:lnTo>
                    <a:lnTo>
                      <a:pt x="2807" y="334"/>
                    </a:lnTo>
                    <a:lnTo>
                      <a:pt x="2811" y="335"/>
                    </a:lnTo>
                    <a:lnTo>
                      <a:pt x="2815" y="328"/>
                    </a:lnTo>
                    <a:lnTo>
                      <a:pt x="2819" y="325"/>
                    </a:lnTo>
                    <a:lnTo>
                      <a:pt x="2823" y="322"/>
                    </a:lnTo>
                    <a:lnTo>
                      <a:pt x="2827" y="318"/>
                    </a:lnTo>
                    <a:lnTo>
                      <a:pt x="2831" y="317"/>
                    </a:lnTo>
                    <a:lnTo>
                      <a:pt x="2835" y="316"/>
                    </a:lnTo>
                    <a:lnTo>
                      <a:pt x="2839" y="313"/>
                    </a:lnTo>
                    <a:lnTo>
                      <a:pt x="2843" y="307"/>
                    </a:lnTo>
                    <a:lnTo>
                      <a:pt x="2847" y="305"/>
                    </a:lnTo>
                    <a:lnTo>
                      <a:pt x="2851" y="305"/>
                    </a:lnTo>
                    <a:lnTo>
                      <a:pt x="2854" y="301"/>
                    </a:lnTo>
                    <a:lnTo>
                      <a:pt x="2858" y="294"/>
                    </a:lnTo>
                    <a:lnTo>
                      <a:pt x="2862" y="291"/>
                    </a:lnTo>
                    <a:lnTo>
                      <a:pt x="2866" y="293"/>
                    </a:lnTo>
                    <a:lnTo>
                      <a:pt x="2870" y="285"/>
                    </a:lnTo>
                    <a:lnTo>
                      <a:pt x="2874" y="286"/>
                    </a:lnTo>
                    <a:lnTo>
                      <a:pt x="2878" y="283"/>
                    </a:lnTo>
                    <a:lnTo>
                      <a:pt x="2882" y="278"/>
                    </a:lnTo>
                    <a:lnTo>
                      <a:pt x="2886" y="277"/>
                    </a:lnTo>
                    <a:lnTo>
                      <a:pt x="2890" y="276"/>
                    </a:lnTo>
                    <a:lnTo>
                      <a:pt x="2894" y="271"/>
                    </a:lnTo>
                    <a:lnTo>
                      <a:pt x="2898" y="269"/>
                    </a:lnTo>
                    <a:lnTo>
                      <a:pt x="2902" y="266"/>
                    </a:lnTo>
                    <a:lnTo>
                      <a:pt x="2906" y="264"/>
                    </a:lnTo>
                    <a:lnTo>
                      <a:pt x="2910" y="263"/>
                    </a:lnTo>
                    <a:lnTo>
                      <a:pt x="2914" y="262"/>
                    </a:lnTo>
                    <a:lnTo>
                      <a:pt x="2918" y="257"/>
                    </a:lnTo>
                    <a:lnTo>
                      <a:pt x="2921" y="252"/>
                    </a:lnTo>
                    <a:lnTo>
                      <a:pt x="2925" y="256"/>
                    </a:lnTo>
                    <a:lnTo>
                      <a:pt x="2929" y="251"/>
                    </a:lnTo>
                    <a:lnTo>
                      <a:pt x="2933" y="248"/>
                    </a:lnTo>
                    <a:lnTo>
                      <a:pt x="2937" y="245"/>
                    </a:lnTo>
                    <a:lnTo>
                      <a:pt x="2941" y="241"/>
                    </a:lnTo>
                    <a:lnTo>
                      <a:pt x="2945" y="240"/>
                    </a:lnTo>
                    <a:lnTo>
                      <a:pt x="2949" y="238"/>
                    </a:lnTo>
                    <a:lnTo>
                      <a:pt x="2953" y="234"/>
                    </a:lnTo>
                    <a:lnTo>
                      <a:pt x="2957" y="231"/>
                    </a:lnTo>
                    <a:lnTo>
                      <a:pt x="2961" y="230"/>
                    </a:lnTo>
                    <a:lnTo>
                      <a:pt x="2965" y="225"/>
                    </a:lnTo>
                    <a:lnTo>
                      <a:pt x="2969" y="223"/>
                    </a:lnTo>
                    <a:lnTo>
                      <a:pt x="2973" y="221"/>
                    </a:lnTo>
                    <a:lnTo>
                      <a:pt x="2977" y="222"/>
                    </a:lnTo>
                    <a:lnTo>
                      <a:pt x="2981" y="218"/>
                    </a:lnTo>
                    <a:lnTo>
                      <a:pt x="2985" y="215"/>
                    </a:lnTo>
                    <a:lnTo>
                      <a:pt x="2989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1" name="Line 4953"/>
              <p:cNvSpPr>
                <a:spLocks noChangeShapeType="1"/>
              </p:cNvSpPr>
              <p:nvPr/>
            </p:nvSpPr>
            <p:spPr bwMode="auto">
              <a:xfrm flipV="1">
                <a:off x="300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2" name="Line 4954"/>
              <p:cNvSpPr>
                <a:spLocks noChangeShapeType="1"/>
              </p:cNvSpPr>
              <p:nvPr/>
            </p:nvSpPr>
            <p:spPr bwMode="auto">
              <a:xfrm>
                <a:off x="300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3" name="Line 4955"/>
              <p:cNvSpPr>
                <a:spLocks noChangeShapeType="1"/>
              </p:cNvSpPr>
              <p:nvPr/>
            </p:nvSpPr>
            <p:spPr bwMode="auto">
              <a:xfrm flipV="1">
                <a:off x="301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4" name="Line 4956"/>
              <p:cNvSpPr>
                <a:spLocks noChangeShapeType="1"/>
              </p:cNvSpPr>
              <p:nvPr/>
            </p:nvSpPr>
            <p:spPr bwMode="auto">
              <a:xfrm>
                <a:off x="301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5" name="Line 4957"/>
              <p:cNvSpPr>
                <a:spLocks noChangeShapeType="1"/>
              </p:cNvSpPr>
              <p:nvPr/>
            </p:nvSpPr>
            <p:spPr bwMode="auto">
              <a:xfrm>
                <a:off x="30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6" name="Line 4958"/>
              <p:cNvSpPr>
                <a:spLocks noChangeShapeType="1"/>
              </p:cNvSpPr>
              <p:nvPr/>
            </p:nvSpPr>
            <p:spPr bwMode="auto">
              <a:xfrm flipV="1">
                <a:off x="302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7" name="Freeform 4959"/>
              <p:cNvSpPr>
                <a:spLocks/>
              </p:cNvSpPr>
              <p:nvPr/>
            </p:nvSpPr>
            <p:spPr bwMode="auto">
              <a:xfrm>
                <a:off x="3021" y="201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8" name="Line 4960"/>
              <p:cNvSpPr>
                <a:spLocks noChangeShapeType="1"/>
              </p:cNvSpPr>
              <p:nvPr/>
            </p:nvSpPr>
            <p:spPr bwMode="auto">
              <a:xfrm>
                <a:off x="302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09" name="Line 4961"/>
              <p:cNvSpPr>
                <a:spLocks noChangeShapeType="1"/>
              </p:cNvSpPr>
              <p:nvPr/>
            </p:nvSpPr>
            <p:spPr bwMode="auto">
              <a:xfrm flipV="1"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0" name="Line 4962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1" name="Line 4963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2" name="Line 4964"/>
              <p:cNvSpPr>
                <a:spLocks noChangeShapeType="1"/>
              </p:cNvSpPr>
              <p:nvPr/>
            </p:nvSpPr>
            <p:spPr bwMode="auto">
              <a:xfrm flipV="1">
                <a:off x="303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3" name="Line 4965"/>
              <p:cNvSpPr>
                <a:spLocks noChangeShapeType="1"/>
              </p:cNvSpPr>
              <p:nvPr/>
            </p:nvSpPr>
            <p:spPr bwMode="auto">
              <a:xfrm>
                <a:off x="304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4" name="Line 4966"/>
              <p:cNvSpPr>
                <a:spLocks noChangeShapeType="1"/>
              </p:cNvSpPr>
              <p:nvPr/>
            </p:nvSpPr>
            <p:spPr bwMode="auto">
              <a:xfrm flipV="1">
                <a:off x="304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5" name="Freeform 4967"/>
              <p:cNvSpPr>
                <a:spLocks/>
              </p:cNvSpPr>
              <p:nvPr/>
            </p:nvSpPr>
            <p:spPr bwMode="auto">
              <a:xfrm>
                <a:off x="3046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6" name="Line 4968"/>
              <p:cNvSpPr>
                <a:spLocks noChangeShapeType="1"/>
              </p:cNvSpPr>
              <p:nvPr/>
            </p:nvSpPr>
            <p:spPr bwMode="auto">
              <a:xfrm>
                <a:off x="305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7" name="Line 4969"/>
              <p:cNvSpPr>
                <a:spLocks noChangeShapeType="1"/>
              </p:cNvSpPr>
              <p:nvPr/>
            </p:nvSpPr>
            <p:spPr bwMode="auto">
              <a:xfrm flipV="1">
                <a:off x="305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8" name="Freeform 4970"/>
              <p:cNvSpPr>
                <a:spLocks/>
              </p:cNvSpPr>
              <p:nvPr/>
            </p:nvSpPr>
            <p:spPr bwMode="auto">
              <a:xfrm flipV="1">
                <a:off x="3055" y="910"/>
                <a:ext cx="1758" cy="1106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99" y="11"/>
                  </a:cxn>
                  <a:cxn ang="0">
                    <a:pos x="150" y="22"/>
                  </a:cxn>
                  <a:cxn ang="0">
                    <a:pos x="201" y="40"/>
                  </a:cxn>
                  <a:cxn ang="0">
                    <a:pos x="252" y="66"/>
                  </a:cxn>
                  <a:cxn ang="0">
                    <a:pos x="304" y="108"/>
                  </a:cxn>
                  <a:cxn ang="0">
                    <a:pos x="355" y="157"/>
                  </a:cxn>
                  <a:cxn ang="0">
                    <a:pos x="406" y="218"/>
                  </a:cxn>
                  <a:cxn ang="0">
                    <a:pos x="457" y="287"/>
                  </a:cxn>
                  <a:cxn ang="0">
                    <a:pos x="509" y="369"/>
                  </a:cxn>
                  <a:cxn ang="0">
                    <a:pos x="560" y="460"/>
                  </a:cxn>
                  <a:cxn ang="0">
                    <a:pos x="611" y="562"/>
                  </a:cxn>
                  <a:cxn ang="0">
                    <a:pos x="662" y="668"/>
                  </a:cxn>
                  <a:cxn ang="0">
                    <a:pos x="714" y="781"/>
                  </a:cxn>
                  <a:cxn ang="0">
                    <a:pos x="765" y="897"/>
                  </a:cxn>
                  <a:cxn ang="0">
                    <a:pos x="816" y="1011"/>
                  </a:cxn>
                  <a:cxn ang="0">
                    <a:pos x="867" y="1130"/>
                  </a:cxn>
                  <a:cxn ang="0">
                    <a:pos x="919" y="1243"/>
                  </a:cxn>
                  <a:cxn ang="0">
                    <a:pos x="970" y="1352"/>
                  </a:cxn>
                  <a:cxn ang="0">
                    <a:pos x="1021" y="1452"/>
                  </a:cxn>
                  <a:cxn ang="0">
                    <a:pos x="1072" y="1546"/>
                  </a:cxn>
                  <a:cxn ang="0">
                    <a:pos x="1124" y="1634"/>
                  </a:cxn>
                  <a:cxn ang="0">
                    <a:pos x="1175" y="1708"/>
                  </a:cxn>
                  <a:cxn ang="0">
                    <a:pos x="1226" y="1770"/>
                  </a:cxn>
                  <a:cxn ang="0">
                    <a:pos x="1277" y="1825"/>
                  </a:cxn>
                  <a:cxn ang="0">
                    <a:pos x="1329" y="1864"/>
                  </a:cxn>
                  <a:cxn ang="0">
                    <a:pos x="1380" y="1896"/>
                  </a:cxn>
                  <a:cxn ang="0">
                    <a:pos x="1431" y="1914"/>
                  </a:cxn>
                  <a:cxn ang="0">
                    <a:pos x="1482" y="1918"/>
                  </a:cxn>
                  <a:cxn ang="0">
                    <a:pos x="1534" y="1911"/>
                  </a:cxn>
                  <a:cxn ang="0">
                    <a:pos x="1585" y="1895"/>
                  </a:cxn>
                  <a:cxn ang="0">
                    <a:pos x="1636" y="1867"/>
                  </a:cxn>
                  <a:cxn ang="0">
                    <a:pos x="1687" y="1836"/>
                  </a:cxn>
                  <a:cxn ang="0">
                    <a:pos x="1739" y="1788"/>
                  </a:cxn>
                  <a:cxn ang="0">
                    <a:pos x="1790" y="1737"/>
                  </a:cxn>
                  <a:cxn ang="0">
                    <a:pos x="1841" y="1679"/>
                  </a:cxn>
                  <a:cxn ang="0">
                    <a:pos x="1892" y="1615"/>
                  </a:cxn>
                  <a:cxn ang="0">
                    <a:pos x="1944" y="1547"/>
                  </a:cxn>
                  <a:cxn ang="0">
                    <a:pos x="1995" y="1472"/>
                  </a:cxn>
                  <a:cxn ang="0">
                    <a:pos x="2046" y="1398"/>
                  </a:cxn>
                  <a:cxn ang="0">
                    <a:pos x="2097" y="1321"/>
                  </a:cxn>
                  <a:cxn ang="0">
                    <a:pos x="2149" y="1241"/>
                  </a:cxn>
                  <a:cxn ang="0">
                    <a:pos x="2200" y="1165"/>
                  </a:cxn>
                  <a:cxn ang="0">
                    <a:pos x="2251" y="1087"/>
                  </a:cxn>
                  <a:cxn ang="0">
                    <a:pos x="2302" y="1009"/>
                  </a:cxn>
                  <a:cxn ang="0">
                    <a:pos x="2354" y="936"/>
                  </a:cxn>
                  <a:cxn ang="0">
                    <a:pos x="2405" y="865"/>
                  </a:cxn>
                  <a:cxn ang="0">
                    <a:pos x="2456" y="794"/>
                  </a:cxn>
                  <a:cxn ang="0">
                    <a:pos x="2507" y="724"/>
                  </a:cxn>
                  <a:cxn ang="0">
                    <a:pos x="2559" y="659"/>
                  </a:cxn>
                  <a:cxn ang="0">
                    <a:pos x="2610" y="598"/>
                  </a:cxn>
                  <a:cxn ang="0">
                    <a:pos x="2661" y="540"/>
                  </a:cxn>
                  <a:cxn ang="0">
                    <a:pos x="2712" y="485"/>
                  </a:cxn>
                  <a:cxn ang="0">
                    <a:pos x="2764" y="434"/>
                  </a:cxn>
                  <a:cxn ang="0">
                    <a:pos x="2815" y="387"/>
                  </a:cxn>
                  <a:cxn ang="0">
                    <a:pos x="2866" y="344"/>
                  </a:cxn>
                  <a:cxn ang="0">
                    <a:pos x="2917" y="306"/>
                  </a:cxn>
                  <a:cxn ang="0">
                    <a:pos x="2969" y="268"/>
                  </a:cxn>
                  <a:cxn ang="0">
                    <a:pos x="3020" y="234"/>
                  </a:cxn>
                </a:cxnLst>
                <a:rect l="0" t="0" r="r" b="b"/>
                <a:pathLst>
                  <a:path w="3052" h="1921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39" y="1"/>
                    </a:lnTo>
                    <a:lnTo>
                      <a:pt x="43" y="4"/>
                    </a:lnTo>
                    <a:lnTo>
                      <a:pt x="47" y="3"/>
                    </a:lnTo>
                    <a:lnTo>
                      <a:pt x="51" y="5"/>
                    </a:lnTo>
                    <a:lnTo>
                      <a:pt x="55" y="6"/>
                    </a:lnTo>
                    <a:lnTo>
                      <a:pt x="59" y="5"/>
                    </a:lnTo>
                    <a:lnTo>
                      <a:pt x="63" y="5"/>
                    </a:lnTo>
                    <a:lnTo>
                      <a:pt x="67" y="5"/>
                    </a:lnTo>
                    <a:lnTo>
                      <a:pt x="71" y="6"/>
                    </a:lnTo>
                    <a:lnTo>
                      <a:pt x="75" y="7"/>
                    </a:lnTo>
                    <a:lnTo>
                      <a:pt x="79" y="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91" y="8"/>
                    </a:lnTo>
                    <a:lnTo>
                      <a:pt x="95" y="11"/>
                    </a:lnTo>
                    <a:lnTo>
                      <a:pt x="99" y="11"/>
                    </a:lnTo>
                    <a:lnTo>
                      <a:pt x="103" y="11"/>
                    </a:lnTo>
                    <a:lnTo>
                      <a:pt x="107" y="10"/>
                    </a:lnTo>
                    <a:lnTo>
                      <a:pt x="110" y="11"/>
                    </a:lnTo>
                    <a:lnTo>
                      <a:pt x="114" y="11"/>
                    </a:lnTo>
                    <a:lnTo>
                      <a:pt x="118" y="13"/>
                    </a:lnTo>
                    <a:lnTo>
                      <a:pt x="122" y="17"/>
                    </a:lnTo>
                    <a:lnTo>
                      <a:pt x="126" y="17"/>
                    </a:lnTo>
                    <a:lnTo>
                      <a:pt x="130" y="17"/>
                    </a:lnTo>
                    <a:lnTo>
                      <a:pt x="134" y="17"/>
                    </a:lnTo>
                    <a:lnTo>
                      <a:pt x="138" y="17"/>
                    </a:lnTo>
                    <a:lnTo>
                      <a:pt x="142" y="21"/>
                    </a:lnTo>
                    <a:lnTo>
                      <a:pt x="146" y="21"/>
                    </a:lnTo>
                    <a:lnTo>
                      <a:pt x="150" y="22"/>
                    </a:lnTo>
                    <a:lnTo>
                      <a:pt x="154" y="26"/>
                    </a:lnTo>
                    <a:lnTo>
                      <a:pt x="158" y="27"/>
                    </a:lnTo>
                    <a:lnTo>
                      <a:pt x="162" y="24"/>
                    </a:lnTo>
                    <a:lnTo>
                      <a:pt x="166" y="28"/>
                    </a:lnTo>
                    <a:lnTo>
                      <a:pt x="170" y="30"/>
                    </a:lnTo>
                    <a:lnTo>
                      <a:pt x="174" y="31"/>
                    </a:lnTo>
                    <a:lnTo>
                      <a:pt x="177" y="29"/>
                    </a:lnTo>
                    <a:lnTo>
                      <a:pt x="181" y="37"/>
                    </a:lnTo>
                    <a:lnTo>
                      <a:pt x="185" y="32"/>
                    </a:lnTo>
                    <a:lnTo>
                      <a:pt x="189" y="35"/>
                    </a:lnTo>
                    <a:lnTo>
                      <a:pt x="193" y="39"/>
                    </a:lnTo>
                    <a:lnTo>
                      <a:pt x="197" y="41"/>
                    </a:lnTo>
                    <a:lnTo>
                      <a:pt x="201" y="40"/>
                    </a:lnTo>
                    <a:lnTo>
                      <a:pt x="205" y="42"/>
                    </a:lnTo>
                    <a:lnTo>
                      <a:pt x="209" y="45"/>
                    </a:lnTo>
                    <a:lnTo>
                      <a:pt x="213" y="47"/>
                    </a:lnTo>
                    <a:lnTo>
                      <a:pt x="217" y="49"/>
                    </a:lnTo>
                    <a:lnTo>
                      <a:pt x="221" y="50"/>
                    </a:lnTo>
                    <a:lnTo>
                      <a:pt x="225" y="53"/>
                    </a:lnTo>
                    <a:lnTo>
                      <a:pt x="229" y="55"/>
                    </a:lnTo>
                    <a:lnTo>
                      <a:pt x="233" y="59"/>
                    </a:lnTo>
                    <a:lnTo>
                      <a:pt x="237" y="60"/>
                    </a:lnTo>
                    <a:lnTo>
                      <a:pt x="241" y="61"/>
                    </a:lnTo>
                    <a:lnTo>
                      <a:pt x="244" y="65"/>
                    </a:lnTo>
                    <a:lnTo>
                      <a:pt x="248" y="67"/>
                    </a:lnTo>
                    <a:lnTo>
                      <a:pt x="252" y="66"/>
                    </a:lnTo>
                    <a:lnTo>
                      <a:pt x="256" y="72"/>
                    </a:lnTo>
                    <a:lnTo>
                      <a:pt x="260" y="74"/>
                    </a:lnTo>
                    <a:lnTo>
                      <a:pt x="264" y="77"/>
                    </a:lnTo>
                    <a:lnTo>
                      <a:pt x="268" y="82"/>
                    </a:lnTo>
                    <a:lnTo>
                      <a:pt x="272" y="84"/>
                    </a:lnTo>
                    <a:lnTo>
                      <a:pt x="276" y="85"/>
                    </a:lnTo>
                    <a:lnTo>
                      <a:pt x="280" y="90"/>
                    </a:lnTo>
                    <a:lnTo>
                      <a:pt x="284" y="93"/>
                    </a:lnTo>
                    <a:lnTo>
                      <a:pt x="288" y="96"/>
                    </a:lnTo>
                    <a:lnTo>
                      <a:pt x="292" y="98"/>
                    </a:lnTo>
                    <a:lnTo>
                      <a:pt x="296" y="102"/>
                    </a:lnTo>
                    <a:lnTo>
                      <a:pt x="300" y="104"/>
                    </a:lnTo>
                    <a:lnTo>
                      <a:pt x="304" y="108"/>
                    </a:lnTo>
                    <a:lnTo>
                      <a:pt x="308" y="111"/>
                    </a:lnTo>
                    <a:lnTo>
                      <a:pt x="312" y="115"/>
                    </a:lnTo>
                    <a:lnTo>
                      <a:pt x="315" y="117"/>
                    </a:lnTo>
                    <a:lnTo>
                      <a:pt x="319" y="121"/>
                    </a:lnTo>
                    <a:lnTo>
                      <a:pt x="323" y="127"/>
                    </a:lnTo>
                    <a:lnTo>
                      <a:pt x="327" y="129"/>
                    </a:lnTo>
                    <a:lnTo>
                      <a:pt x="331" y="135"/>
                    </a:lnTo>
                    <a:lnTo>
                      <a:pt x="335" y="138"/>
                    </a:lnTo>
                    <a:lnTo>
                      <a:pt x="339" y="141"/>
                    </a:lnTo>
                    <a:lnTo>
                      <a:pt x="343" y="145"/>
                    </a:lnTo>
                    <a:lnTo>
                      <a:pt x="347" y="147"/>
                    </a:lnTo>
                    <a:lnTo>
                      <a:pt x="351" y="154"/>
                    </a:lnTo>
                    <a:lnTo>
                      <a:pt x="355" y="157"/>
                    </a:lnTo>
                    <a:lnTo>
                      <a:pt x="359" y="161"/>
                    </a:lnTo>
                    <a:lnTo>
                      <a:pt x="363" y="165"/>
                    </a:lnTo>
                    <a:lnTo>
                      <a:pt x="367" y="168"/>
                    </a:lnTo>
                    <a:lnTo>
                      <a:pt x="371" y="174"/>
                    </a:lnTo>
                    <a:lnTo>
                      <a:pt x="375" y="180"/>
                    </a:lnTo>
                    <a:lnTo>
                      <a:pt x="379" y="185"/>
                    </a:lnTo>
                    <a:lnTo>
                      <a:pt x="382" y="187"/>
                    </a:lnTo>
                    <a:lnTo>
                      <a:pt x="386" y="190"/>
                    </a:lnTo>
                    <a:lnTo>
                      <a:pt x="390" y="198"/>
                    </a:lnTo>
                    <a:lnTo>
                      <a:pt x="394" y="201"/>
                    </a:lnTo>
                    <a:lnTo>
                      <a:pt x="398" y="208"/>
                    </a:lnTo>
                    <a:lnTo>
                      <a:pt x="402" y="213"/>
                    </a:lnTo>
                    <a:lnTo>
                      <a:pt x="406" y="218"/>
                    </a:lnTo>
                    <a:lnTo>
                      <a:pt x="410" y="223"/>
                    </a:lnTo>
                    <a:lnTo>
                      <a:pt x="414" y="226"/>
                    </a:lnTo>
                    <a:lnTo>
                      <a:pt x="418" y="230"/>
                    </a:lnTo>
                    <a:lnTo>
                      <a:pt x="422" y="236"/>
                    </a:lnTo>
                    <a:lnTo>
                      <a:pt x="426" y="241"/>
                    </a:lnTo>
                    <a:lnTo>
                      <a:pt x="430" y="248"/>
                    </a:lnTo>
                    <a:lnTo>
                      <a:pt x="434" y="254"/>
                    </a:lnTo>
                    <a:lnTo>
                      <a:pt x="438" y="258"/>
                    </a:lnTo>
                    <a:lnTo>
                      <a:pt x="442" y="264"/>
                    </a:lnTo>
                    <a:lnTo>
                      <a:pt x="446" y="273"/>
                    </a:lnTo>
                    <a:lnTo>
                      <a:pt x="449" y="274"/>
                    </a:lnTo>
                    <a:lnTo>
                      <a:pt x="453" y="282"/>
                    </a:lnTo>
                    <a:lnTo>
                      <a:pt x="457" y="287"/>
                    </a:lnTo>
                    <a:lnTo>
                      <a:pt x="461" y="293"/>
                    </a:lnTo>
                    <a:lnTo>
                      <a:pt x="465" y="300"/>
                    </a:lnTo>
                    <a:lnTo>
                      <a:pt x="469" y="308"/>
                    </a:lnTo>
                    <a:lnTo>
                      <a:pt x="473" y="312"/>
                    </a:lnTo>
                    <a:lnTo>
                      <a:pt x="477" y="318"/>
                    </a:lnTo>
                    <a:lnTo>
                      <a:pt x="481" y="322"/>
                    </a:lnTo>
                    <a:lnTo>
                      <a:pt x="485" y="331"/>
                    </a:lnTo>
                    <a:lnTo>
                      <a:pt x="489" y="337"/>
                    </a:lnTo>
                    <a:lnTo>
                      <a:pt x="493" y="344"/>
                    </a:lnTo>
                    <a:lnTo>
                      <a:pt x="497" y="349"/>
                    </a:lnTo>
                    <a:lnTo>
                      <a:pt x="501" y="356"/>
                    </a:lnTo>
                    <a:lnTo>
                      <a:pt x="505" y="363"/>
                    </a:lnTo>
                    <a:lnTo>
                      <a:pt x="509" y="369"/>
                    </a:lnTo>
                    <a:lnTo>
                      <a:pt x="513" y="378"/>
                    </a:lnTo>
                    <a:lnTo>
                      <a:pt x="517" y="383"/>
                    </a:lnTo>
                    <a:lnTo>
                      <a:pt x="520" y="389"/>
                    </a:lnTo>
                    <a:lnTo>
                      <a:pt x="524" y="395"/>
                    </a:lnTo>
                    <a:lnTo>
                      <a:pt x="528" y="402"/>
                    </a:lnTo>
                    <a:lnTo>
                      <a:pt x="532" y="411"/>
                    </a:lnTo>
                    <a:lnTo>
                      <a:pt x="536" y="418"/>
                    </a:lnTo>
                    <a:lnTo>
                      <a:pt x="540" y="424"/>
                    </a:lnTo>
                    <a:lnTo>
                      <a:pt x="544" y="431"/>
                    </a:lnTo>
                    <a:lnTo>
                      <a:pt x="548" y="439"/>
                    </a:lnTo>
                    <a:lnTo>
                      <a:pt x="552" y="446"/>
                    </a:lnTo>
                    <a:lnTo>
                      <a:pt x="556" y="452"/>
                    </a:lnTo>
                    <a:lnTo>
                      <a:pt x="560" y="460"/>
                    </a:lnTo>
                    <a:lnTo>
                      <a:pt x="564" y="469"/>
                    </a:lnTo>
                    <a:lnTo>
                      <a:pt x="568" y="473"/>
                    </a:lnTo>
                    <a:lnTo>
                      <a:pt x="572" y="484"/>
                    </a:lnTo>
                    <a:lnTo>
                      <a:pt x="576" y="491"/>
                    </a:lnTo>
                    <a:lnTo>
                      <a:pt x="580" y="500"/>
                    </a:lnTo>
                    <a:lnTo>
                      <a:pt x="584" y="506"/>
                    </a:lnTo>
                    <a:lnTo>
                      <a:pt x="587" y="513"/>
                    </a:lnTo>
                    <a:lnTo>
                      <a:pt x="591" y="521"/>
                    </a:lnTo>
                    <a:lnTo>
                      <a:pt x="595" y="527"/>
                    </a:lnTo>
                    <a:lnTo>
                      <a:pt x="599" y="538"/>
                    </a:lnTo>
                    <a:lnTo>
                      <a:pt x="603" y="546"/>
                    </a:lnTo>
                    <a:lnTo>
                      <a:pt x="607" y="552"/>
                    </a:lnTo>
                    <a:lnTo>
                      <a:pt x="611" y="562"/>
                    </a:lnTo>
                    <a:lnTo>
                      <a:pt x="615" y="571"/>
                    </a:lnTo>
                    <a:lnTo>
                      <a:pt x="619" y="576"/>
                    </a:lnTo>
                    <a:lnTo>
                      <a:pt x="623" y="584"/>
                    </a:lnTo>
                    <a:lnTo>
                      <a:pt x="627" y="591"/>
                    </a:lnTo>
                    <a:lnTo>
                      <a:pt x="631" y="603"/>
                    </a:lnTo>
                    <a:lnTo>
                      <a:pt x="635" y="610"/>
                    </a:lnTo>
                    <a:lnTo>
                      <a:pt x="639" y="617"/>
                    </a:lnTo>
                    <a:lnTo>
                      <a:pt x="643" y="627"/>
                    </a:lnTo>
                    <a:lnTo>
                      <a:pt x="647" y="634"/>
                    </a:lnTo>
                    <a:lnTo>
                      <a:pt x="651" y="645"/>
                    </a:lnTo>
                    <a:lnTo>
                      <a:pt x="655" y="651"/>
                    </a:lnTo>
                    <a:lnTo>
                      <a:pt x="658" y="659"/>
                    </a:lnTo>
                    <a:lnTo>
                      <a:pt x="662" y="668"/>
                    </a:lnTo>
                    <a:lnTo>
                      <a:pt x="666" y="678"/>
                    </a:lnTo>
                    <a:lnTo>
                      <a:pt x="670" y="686"/>
                    </a:lnTo>
                    <a:lnTo>
                      <a:pt x="674" y="694"/>
                    </a:lnTo>
                    <a:lnTo>
                      <a:pt x="678" y="701"/>
                    </a:lnTo>
                    <a:lnTo>
                      <a:pt x="682" y="710"/>
                    </a:lnTo>
                    <a:lnTo>
                      <a:pt x="686" y="720"/>
                    </a:lnTo>
                    <a:lnTo>
                      <a:pt x="690" y="728"/>
                    </a:lnTo>
                    <a:lnTo>
                      <a:pt x="694" y="736"/>
                    </a:lnTo>
                    <a:lnTo>
                      <a:pt x="698" y="747"/>
                    </a:lnTo>
                    <a:lnTo>
                      <a:pt x="702" y="754"/>
                    </a:lnTo>
                    <a:lnTo>
                      <a:pt x="706" y="763"/>
                    </a:lnTo>
                    <a:lnTo>
                      <a:pt x="710" y="773"/>
                    </a:lnTo>
                    <a:lnTo>
                      <a:pt x="714" y="781"/>
                    </a:lnTo>
                    <a:lnTo>
                      <a:pt x="718" y="789"/>
                    </a:lnTo>
                    <a:lnTo>
                      <a:pt x="722" y="800"/>
                    </a:lnTo>
                    <a:lnTo>
                      <a:pt x="725" y="807"/>
                    </a:lnTo>
                    <a:lnTo>
                      <a:pt x="729" y="814"/>
                    </a:lnTo>
                    <a:lnTo>
                      <a:pt x="733" y="825"/>
                    </a:lnTo>
                    <a:lnTo>
                      <a:pt x="737" y="835"/>
                    </a:lnTo>
                    <a:lnTo>
                      <a:pt x="741" y="842"/>
                    </a:lnTo>
                    <a:lnTo>
                      <a:pt x="745" y="852"/>
                    </a:lnTo>
                    <a:lnTo>
                      <a:pt x="749" y="859"/>
                    </a:lnTo>
                    <a:lnTo>
                      <a:pt x="753" y="870"/>
                    </a:lnTo>
                    <a:lnTo>
                      <a:pt x="757" y="878"/>
                    </a:lnTo>
                    <a:lnTo>
                      <a:pt x="761" y="887"/>
                    </a:lnTo>
                    <a:lnTo>
                      <a:pt x="765" y="897"/>
                    </a:lnTo>
                    <a:lnTo>
                      <a:pt x="769" y="904"/>
                    </a:lnTo>
                    <a:lnTo>
                      <a:pt x="773" y="914"/>
                    </a:lnTo>
                    <a:lnTo>
                      <a:pt x="777" y="923"/>
                    </a:lnTo>
                    <a:lnTo>
                      <a:pt x="781" y="932"/>
                    </a:lnTo>
                    <a:lnTo>
                      <a:pt x="785" y="940"/>
                    </a:lnTo>
                    <a:lnTo>
                      <a:pt x="789" y="948"/>
                    </a:lnTo>
                    <a:lnTo>
                      <a:pt x="792" y="958"/>
                    </a:lnTo>
                    <a:lnTo>
                      <a:pt x="796" y="967"/>
                    </a:lnTo>
                    <a:lnTo>
                      <a:pt x="800" y="975"/>
                    </a:lnTo>
                    <a:lnTo>
                      <a:pt x="804" y="984"/>
                    </a:lnTo>
                    <a:lnTo>
                      <a:pt x="808" y="995"/>
                    </a:lnTo>
                    <a:lnTo>
                      <a:pt x="812" y="1002"/>
                    </a:lnTo>
                    <a:lnTo>
                      <a:pt x="816" y="1011"/>
                    </a:lnTo>
                    <a:lnTo>
                      <a:pt x="820" y="1020"/>
                    </a:lnTo>
                    <a:lnTo>
                      <a:pt x="824" y="1031"/>
                    </a:lnTo>
                    <a:lnTo>
                      <a:pt x="828" y="1039"/>
                    </a:lnTo>
                    <a:lnTo>
                      <a:pt x="832" y="1045"/>
                    </a:lnTo>
                    <a:lnTo>
                      <a:pt x="836" y="1057"/>
                    </a:lnTo>
                    <a:lnTo>
                      <a:pt x="840" y="1066"/>
                    </a:lnTo>
                    <a:lnTo>
                      <a:pt x="844" y="1076"/>
                    </a:lnTo>
                    <a:lnTo>
                      <a:pt x="848" y="1081"/>
                    </a:lnTo>
                    <a:lnTo>
                      <a:pt x="852" y="1091"/>
                    </a:lnTo>
                    <a:lnTo>
                      <a:pt x="856" y="1099"/>
                    </a:lnTo>
                    <a:lnTo>
                      <a:pt x="860" y="1110"/>
                    </a:lnTo>
                    <a:lnTo>
                      <a:pt x="863" y="1119"/>
                    </a:lnTo>
                    <a:lnTo>
                      <a:pt x="867" y="1130"/>
                    </a:lnTo>
                    <a:lnTo>
                      <a:pt x="871" y="1135"/>
                    </a:lnTo>
                    <a:lnTo>
                      <a:pt x="875" y="1144"/>
                    </a:lnTo>
                    <a:lnTo>
                      <a:pt x="879" y="1153"/>
                    </a:lnTo>
                    <a:lnTo>
                      <a:pt x="883" y="1160"/>
                    </a:lnTo>
                    <a:lnTo>
                      <a:pt x="887" y="1171"/>
                    </a:lnTo>
                    <a:lnTo>
                      <a:pt x="891" y="1179"/>
                    </a:lnTo>
                    <a:lnTo>
                      <a:pt x="895" y="1190"/>
                    </a:lnTo>
                    <a:lnTo>
                      <a:pt x="899" y="1198"/>
                    </a:lnTo>
                    <a:lnTo>
                      <a:pt x="903" y="1207"/>
                    </a:lnTo>
                    <a:lnTo>
                      <a:pt x="907" y="1213"/>
                    </a:lnTo>
                    <a:lnTo>
                      <a:pt x="911" y="1223"/>
                    </a:lnTo>
                    <a:lnTo>
                      <a:pt x="915" y="1235"/>
                    </a:lnTo>
                    <a:lnTo>
                      <a:pt x="919" y="1243"/>
                    </a:lnTo>
                    <a:lnTo>
                      <a:pt x="923" y="1251"/>
                    </a:lnTo>
                    <a:lnTo>
                      <a:pt x="927" y="1258"/>
                    </a:lnTo>
                    <a:lnTo>
                      <a:pt x="930" y="1267"/>
                    </a:lnTo>
                    <a:lnTo>
                      <a:pt x="934" y="1275"/>
                    </a:lnTo>
                    <a:lnTo>
                      <a:pt x="938" y="1283"/>
                    </a:lnTo>
                    <a:lnTo>
                      <a:pt x="942" y="1292"/>
                    </a:lnTo>
                    <a:lnTo>
                      <a:pt x="946" y="1299"/>
                    </a:lnTo>
                    <a:lnTo>
                      <a:pt x="950" y="1308"/>
                    </a:lnTo>
                    <a:lnTo>
                      <a:pt x="954" y="1319"/>
                    </a:lnTo>
                    <a:lnTo>
                      <a:pt x="958" y="1325"/>
                    </a:lnTo>
                    <a:lnTo>
                      <a:pt x="962" y="1334"/>
                    </a:lnTo>
                    <a:lnTo>
                      <a:pt x="966" y="1342"/>
                    </a:lnTo>
                    <a:lnTo>
                      <a:pt x="970" y="1352"/>
                    </a:lnTo>
                    <a:lnTo>
                      <a:pt x="974" y="1359"/>
                    </a:lnTo>
                    <a:lnTo>
                      <a:pt x="978" y="1364"/>
                    </a:lnTo>
                    <a:lnTo>
                      <a:pt x="982" y="1375"/>
                    </a:lnTo>
                    <a:lnTo>
                      <a:pt x="986" y="1381"/>
                    </a:lnTo>
                    <a:lnTo>
                      <a:pt x="990" y="1389"/>
                    </a:lnTo>
                    <a:lnTo>
                      <a:pt x="994" y="1397"/>
                    </a:lnTo>
                    <a:lnTo>
                      <a:pt x="997" y="1406"/>
                    </a:lnTo>
                    <a:lnTo>
                      <a:pt x="1001" y="1413"/>
                    </a:lnTo>
                    <a:lnTo>
                      <a:pt x="1005" y="1421"/>
                    </a:lnTo>
                    <a:lnTo>
                      <a:pt x="1009" y="1430"/>
                    </a:lnTo>
                    <a:lnTo>
                      <a:pt x="1013" y="1438"/>
                    </a:lnTo>
                    <a:lnTo>
                      <a:pt x="1017" y="1443"/>
                    </a:lnTo>
                    <a:lnTo>
                      <a:pt x="1021" y="1452"/>
                    </a:lnTo>
                    <a:lnTo>
                      <a:pt x="1025" y="1461"/>
                    </a:lnTo>
                    <a:lnTo>
                      <a:pt x="1029" y="1466"/>
                    </a:lnTo>
                    <a:lnTo>
                      <a:pt x="1033" y="1475"/>
                    </a:lnTo>
                    <a:lnTo>
                      <a:pt x="1037" y="1482"/>
                    </a:lnTo>
                    <a:lnTo>
                      <a:pt x="1041" y="1489"/>
                    </a:lnTo>
                    <a:lnTo>
                      <a:pt x="1045" y="1499"/>
                    </a:lnTo>
                    <a:lnTo>
                      <a:pt x="1049" y="1505"/>
                    </a:lnTo>
                    <a:lnTo>
                      <a:pt x="1053" y="1511"/>
                    </a:lnTo>
                    <a:lnTo>
                      <a:pt x="1057" y="1520"/>
                    </a:lnTo>
                    <a:lnTo>
                      <a:pt x="1061" y="1527"/>
                    </a:lnTo>
                    <a:lnTo>
                      <a:pt x="1065" y="1534"/>
                    </a:lnTo>
                    <a:lnTo>
                      <a:pt x="1068" y="1540"/>
                    </a:lnTo>
                    <a:lnTo>
                      <a:pt x="1072" y="1546"/>
                    </a:lnTo>
                    <a:lnTo>
                      <a:pt x="1076" y="1553"/>
                    </a:lnTo>
                    <a:lnTo>
                      <a:pt x="1080" y="1562"/>
                    </a:lnTo>
                    <a:lnTo>
                      <a:pt x="1084" y="1567"/>
                    </a:lnTo>
                    <a:lnTo>
                      <a:pt x="1088" y="1574"/>
                    </a:lnTo>
                    <a:lnTo>
                      <a:pt x="1092" y="1582"/>
                    </a:lnTo>
                    <a:lnTo>
                      <a:pt x="1096" y="1588"/>
                    </a:lnTo>
                    <a:lnTo>
                      <a:pt x="1100" y="1597"/>
                    </a:lnTo>
                    <a:lnTo>
                      <a:pt x="1104" y="1602"/>
                    </a:lnTo>
                    <a:lnTo>
                      <a:pt x="1108" y="1607"/>
                    </a:lnTo>
                    <a:lnTo>
                      <a:pt x="1112" y="1614"/>
                    </a:lnTo>
                    <a:lnTo>
                      <a:pt x="1116" y="1621"/>
                    </a:lnTo>
                    <a:lnTo>
                      <a:pt x="1120" y="1626"/>
                    </a:lnTo>
                    <a:lnTo>
                      <a:pt x="1124" y="1634"/>
                    </a:lnTo>
                    <a:lnTo>
                      <a:pt x="1128" y="1639"/>
                    </a:lnTo>
                    <a:lnTo>
                      <a:pt x="1132" y="1645"/>
                    </a:lnTo>
                    <a:lnTo>
                      <a:pt x="1135" y="1651"/>
                    </a:lnTo>
                    <a:lnTo>
                      <a:pt x="1139" y="1655"/>
                    </a:lnTo>
                    <a:lnTo>
                      <a:pt x="1143" y="1661"/>
                    </a:lnTo>
                    <a:lnTo>
                      <a:pt x="1147" y="1668"/>
                    </a:lnTo>
                    <a:lnTo>
                      <a:pt x="1151" y="1675"/>
                    </a:lnTo>
                    <a:lnTo>
                      <a:pt x="1155" y="1682"/>
                    </a:lnTo>
                    <a:lnTo>
                      <a:pt x="1159" y="1684"/>
                    </a:lnTo>
                    <a:lnTo>
                      <a:pt x="1163" y="1692"/>
                    </a:lnTo>
                    <a:lnTo>
                      <a:pt x="1167" y="1695"/>
                    </a:lnTo>
                    <a:lnTo>
                      <a:pt x="1171" y="1703"/>
                    </a:lnTo>
                    <a:lnTo>
                      <a:pt x="1175" y="1708"/>
                    </a:lnTo>
                    <a:lnTo>
                      <a:pt x="1179" y="1714"/>
                    </a:lnTo>
                    <a:lnTo>
                      <a:pt x="1183" y="1721"/>
                    </a:lnTo>
                    <a:lnTo>
                      <a:pt x="1187" y="1723"/>
                    </a:lnTo>
                    <a:lnTo>
                      <a:pt x="1191" y="1728"/>
                    </a:lnTo>
                    <a:lnTo>
                      <a:pt x="1195" y="1733"/>
                    </a:lnTo>
                    <a:lnTo>
                      <a:pt x="1199" y="1739"/>
                    </a:lnTo>
                    <a:lnTo>
                      <a:pt x="1203" y="1742"/>
                    </a:lnTo>
                    <a:lnTo>
                      <a:pt x="1206" y="1750"/>
                    </a:lnTo>
                    <a:lnTo>
                      <a:pt x="1210" y="1753"/>
                    </a:lnTo>
                    <a:lnTo>
                      <a:pt x="1214" y="1758"/>
                    </a:lnTo>
                    <a:lnTo>
                      <a:pt x="1218" y="1761"/>
                    </a:lnTo>
                    <a:lnTo>
                      <a:pt x="1222" y="1766"/>
                    </a:lnTo>
                    <a:lnTo>
                      <a:pt x="1226" y="1770"/>
                    </a:lnTo>
                    <a:lnTo>
                      <a:pt x="1230" y="1775"/>
                    </a:lnTo>
                    <a:lnTo>
                      <a:pt x="1234" y="1782"/>
                    </a:lnTo>
                    <a:lnTo>
                      <a:pt x="1238" y="1785"/>
                    </a:lnTo>
                    <a:lnTo>
                      <a:pt x="1242" y="1789"/>
                    </a:lnTo>
                    <a:lnTo>
                      <a:pt x="1246" y="1794"/>
                    </a:lnTo>
                    <a:lnTo>
                      <a:pt x="1250" y="1800"/>
                    </a:lnTo>
                    <a:lnTo>
                      <a:pt x="1254" y="1805"/>
                    </a:lnTo>
                    <a:lnTo>
                      <a:pt x="1258" y="1807"/>
                    </a:lnTo>
                    <a:lnTo>
                      <a:pt x="1262" y="1809"/>
                    </a:lnTo>
                    <a:lnTo>
                      <a:pt x="1266" y="1814"/>
                    </a:lnTo>
                    <a:lnTo>
                      <a:pt x="1270" y="1821"/>
                    </a:lnTo>
                    <a:lnTo>
                      <a:pt x="1273" y="1822"/>
                    </a:lnTo>
                    <a:lnTo>
                      <a:pt x="1277" y="1825"/>
                    </a:lnTo>
                    <a:lnTo>
                      <a:pt x="1281" y="1830"/>
                    </a:lnTo>
                    <a:lnTo>
                      <a:pt x="1285" y="1834"/>
                    </a:lnTo>
                    <a:lnTo>
                      <a:pt x="1289" y="1835"/>
                    </a:lnTo>
                    <a:lnTo>
                      <a:pt x="1293" y="1840"/>
                    </a:lnTo>
                    <a:lnTo>
                      <a:pt x="1297" y="1843"/>
                    </a:lnTo>
                    <a:lnTo>
                      <a:pt x="1301" y="1846"/>
                    </a:lnTo>
                    <a:lnTo>
                      <a:pt x="1305" y="1849"/>
                    </a:lnTo>
                    <a:lnTo>
                      <a:pt x="1309" y="1852"/>
                    </a:lnTo>
                    <a:lnTo>
                      <a:pt x="1313" y="1855"/>
                    </a:lnTo>
                    <a:lnTo>
                      <a:pt x="1317" y="1860"/>
                    </a:lnTo>
                    <a:lnTo>
                      <a:pt x="1321" y="1860"/>
                    </a:lnTo>
                    <a:lnTo>
                      <a:pt x="1325" y="1866"/>
                    </a:lnTo>
                    <a:lnTo>
                      <a:pt x="1329" y="1864"/>
                    </a:lnTo>
                    <a:lnTo>
                      <a:pt x="1333" y="1871"/>
                    </a:lnTo>
                    <a:lnTo>
                      <a:pt x="1337" y="1874"/>
                    </a:lnTo>
                    <a:lnTo>
                      <a:pt x="1340" y="1874"/>
                    </a:lnTo>
                    <a:lnTo>
                      <a:pt x="1344" y="1875"/>
                    </a:lnTo>
                    <a:lnTo>
                      <a:pt x="1348" y="1879"/>
                    </a:lnTo>
                    <a:lnTo>
                      <a:pt x="1352" y="1881"/>
                    </a:lnTo>
                    <a:lnTo>
                      <a:pt x="1356" y="1885"/>
                    </a:lnTo>
                    <a:lnTo>
                      <a:pt x="1360" y="1887"/>
                    </a:lnTo>
                    <a:lnTo>
                      <a:pt x="1364" y="1888"/>
                    </a:lnTo>
                    <a:lnTo>
                      <a:pt x="1368" y="1889"/>
                    </a:lnTo>
                    <a:lnTo>
                      <a:pt x="1372" y="1893"/>
                    </a:lnTo>
                    <a:lnTo>
                      <a:pt x="1376" y="1893"/>
                    </a:lnTo>
                    <a:lnTo>
                      <a:pt x="1380" y="1896"/>
                    </a:lnTo>
                    <a:lnTo>
                      <a:pt x="1384" y="1900"/>
                    </a:lnTo>
                    <a:lnTo>
                      <a:pt x="1388" y="1898"/>
                    </a:lnTo>
                    <a:lnTo>
                      <a:pt x="1392" y="1898"/>
                    </a:lnTo>
                    <a:lnTo>
                      <a:pt x="1396" y="1902"/>
                    </a:lnTo>
                    <a:lnTo>
                      <a:pt x="1400" y="1905"/>
                    </a:lnTo>
                    <a:lnTo>
                      <a:pt x="1404" y="1905"/>
                    </a:lnTo>
                    <a:lnTo>
                      <a:pt x="1408" y="1907"/>
                    </a:lnTo>
                    <a:lnTo>
                      <a:pt x="1411" y="1908"/>
                    </a:lnTo>
                    <a:lnTo>
                      <a:pt x="1415" y="1910"/>
                    </a:lnTo>
                    <a:lnTo>
                      <a:pt x="1419" y="1909"/>
                    </a:lnTo>
                    <a:lnTo>
                      <a:pt x="1423" y="1910"/>
                    </a:lnTo>
                    <a:lnTo>
                      <a:pt x="1427" y="1912"/>
                    </a:lnTo>
                    <a:lnTo>
                      <a:pt x="1431" y="1914"/>
                    </a:lnTo>
                    <a:lnTo>
                      <a:pt x="1435" y="1913"/>
                    </a:lnTo>
                    <a:lnTo>
                      <a:pt x="1439" y="1913"/>
                    </a:lnTo>
                    <a:lnTo>
                      <a:pt x="1443" y="1914"/>
                    </a:lnTo>
                    <a:lnTo>
                      <a:pt x="1447" y="1915"/>
                    </a:lnTo>
                    <a:lnTo>
                      <a:pt x="1451" y="1918"/>
                    </a:lnTo>
                    <a:lnTo>
                      <a:pt x="1455" y="1918"/>
                    </a:lnTo>
                    <a:lnTo>
                      <a:pt x="1459" y="1919"/>
                    </a:lnTo>
                    <a:lnTo>
                      <a:pt x="1463" y="1918"/>
                    </a:lnTo>
                    <a:lnTo>
                      <a:pt x="1467" y="1920"/>
                    </a:lnTo>
                    <a:lnTo>
                      <a:pt x="1471" y="1919"/>
                    </a:lnTo>
                    <a:lnTo>
                      <a:pt x="1475" y="1918"/>
                    </a:lnTo>
                    <a:lnTo>
                      <a:pt x="1478" y="1918"/>
                    </a:lnTo>
                    <a:lnTo>
                      <a:pt x="1482" y="1918"/>
                    </a:lnTo>
                    <a:lnTo>
                      <a:pt x="1486" y="1918"/>
                    </a:lnTo>
                    <a:lnTo>
                      <a:pt x="1490" y="1921"/>
                    </a:lnTo>
                    <a:lnTo>
                      <a:pt x="1494" y="1917"/>
                    </a:lnTo>
                    <a:lnTo>
                      <a:pt x="1498" y="1920"/>
                    </a:lnTo>
                    <a:lnTo>
                      <a:pt x="1502" y="1918"/>
                    </a:lnTo>
                    <a:lnTo>
                      <a:pt x="1506" y="1917"/>
                    </a:lnTo>
                    <a:lnTo>
                      <a:pt x="1510" y="1915"/>
                    </a:lnTo>
                    <a:lnTo>
                      <a:pt x="1514" y="1917"/>
                    </a:lnTo>
                    <a:lnTo>
                      <a:pt x="1518" y="1914"/>
                    </a:lnTo>
                    <a:lnTo>
                      <a:pt x="1522" y="1915"/>
                    </a:lnTo>
                    <a:lnTo>
                      <a:pt x="1526" y="1914"/>
                    </a:lnTo>
                    <a:lnTo>
                      <a:pt x="1530" y="1914"/>
                    </a:lnTo>
                    <a:lnTo>
                      <a:pt x="1534" y="1911"/>
                    </a:lnTo>
                    <a:lnTo>
                      <a:pt x="1538" y="1911"/>
                    </a:lnTo>
                    <a:lnTo>
                      <a:pt x="1542" y="1910"/>
                    </a:lnTo>
                    <a:lnTo>
                      <a:pt x="1545" y="1910"/>
                    </a:lnTo>
                    <a:lnTo>
                      <a:pt x="1549" y="1910"/>
                    </a:lnTo>
                    <a:lnTo>
                      <a:pt x="1553" y="1910"/>
                    </a:lnTo>
                    <a:lnTo>
                      <a:pt x="1557" y="1904"/>
                    </a:lnTo>
                    <a:lnTo>
                      <a:pt x="1561" y="1904"/>
                    </a:lnTo>
                    <a:lnTo>
                      <a:pt x="1565" y="1902"/>
                    </a:lnTo>
                    <a:lnTo>
                      <a:pt x="1569" y="1900"/>
                    </a:lnTo>
                    <a:lnTo>
                      <a:pt x="1573" y="1899"/>
                    </a:lnTo>
                    <a:lnTo>
                      <a:pt x="1577" y="1899"/>
                    </a:lnTo>
                    <a:lnTo>
                      <a:pt x="1581" y="1898"/>
                    </a:lnTo>
                    <a:lnTo>
                      <a:pt x="1585" y="1895"/>
                    </a:lnTo>
                    <a:lnTo>
                      <a:pt x="1589" y="1894"/>
                    </a:lnTo>
                    <a:lnTo>
                      <a:pt x="1593" y="1893"/>
                    </a:lnTo>
                    <a:lnTo>
                      <a:pt x="1597" y="1891"/>
                    </a:lnTo>
                    <a:lnTo>
                      <a:pt x="1601" y="1890"/>
                    </a:lnTo>
                    <a:lnTo>
                      <a:pt x="1605" y="1886"/>
                    </a:lnTo>
                    <a:lnTo>
                      <a:pt x="1609" y="1884"/>
                    </a:lnTo>
                    <a:lnTo>
                      <a:pt x="1613" y="1882"/>
                    </a:lnTo>
                    <a:lnTo>
                      <a:pt x="1616" y="1882"/>
                    </a:lnTo>
                    <a:lnTo>
                      <a:pt x="1620" y="1879"/>
                    </a:lnTo>
                    <a:lnTo>
                      <a:pt x="1624" y="1877"/>
                    </a:lnTo>
                    <a:lnTo>
                      <a:pt x="1628" y="1874"/>
                    </a:lnTo>
                    <a:lnTo>
                      <a:pt x="1632" y="1872"/>
                    </a:lnTo>
                    <a:lnTo>
                      <a:pt x="1636" y="1867"/>
                    </a:lnTo>
                    <a:lnTo>
                      <a:pt x="1640" y="1870"/>
                    </a:lnTo>
                    <a:lnTo>
                      <a:pt x="1644" y="1863"/>
                    </a:lnTo>
                    <a:lnTo>
                      <a:pt x="1648" y="1860"/>
                    </a:lnTo>
                    <a:lnTo>
                      <a:pt x="1652" y="1860"/>
                    </a:lnTo>
                    <a:lnTo>
                      <a:pt x="1656" y="1854"/>
                    </a:lnTo>
                    <a:lnTo>
                      <a:pt x="1660" y="1855"/>
                    </a:lnTo>
                    <a:lnTo>
                      <a:pt x="1664" y="1850"/>
                    </a:lnTo>
                    <a:lnTo>
                      <a:pt x="1668" y="1846"/>
                    </a:lnTo>
                    <a:lnTo>
                      <a:pt x="1672" y="1846"/>
                    </a:lnTo>
                    <a:lnTo>
                      <a:pt x="1676" y="1842"/>
                    </a:lnTo>
                    <a:lnTo>
                      <a:pt x="1680" y="1838"/>
                    </a:lnTo>
                    <a:lnTo>
                      <a:pt x="1683" y="1836"/>
                    </a:lnTo>
                    <a:lnTo>
                      <a:pt x="1687" y="1836"/>
                    </a:lnTo>
                    <a:lnTo>
                      <a:pt x="1691" y="1829"/>
                    </a:lnTo>
                    <a:lnTo>
                      <a:pt x="1695" y="1828"/>
                    </a:lnTo>
                    <a:lnTo>
                      <a:pt x="1699" y="1823"/>
                    </a:lnTo>
                    <a:lnTo>
                      <a:pt x="1703" y="1819"/>
                    </a:lnTo>
                    <a:lnTo>
                      <a:pt x="1707" y="1816"/>
                    </a:lnTo>
                    <a:lnTo>
                      <a:pt x="1711" y="1811"/>
                    </a:lnTo>
                    <a:lnTo>
                      <a:pt x="1715" y="1811"/>
                    </a:lnTo>
                    <a:lnTo>
                      <a:pt x="1719" y="1808"/>
                    </a:lnTo>
                    <a:lnTo>
                      <a:pt x="1723" y="1801"/>
                    </a:lnTo>
                    <a:lnTo>
                      <a:pt x="1727" y="1800"/>
                    </a:lnTo>
                    <a:lnTo>
                      <a:pt x="1731" y="1795"/>
                    </a:lnTo>
                    <a:lnTo>
                      <a:pt x="1735" y="1792"/>
                    </a:lnTo>
                    <a:lnTo>
                      <a:pt x="1739" y="1788"/>
                    </a:lnTo>
                    <a:lnTo>
                      <a:pt x="1743" y="1783"/>
                    </a:lnTo>
                    <a:lnTo>
                      <a:pt x="1747" y="1782"/>
                    </a:lnTo>
                    <a:lnTo>
                      <a:pt x="1750" y="1779"/>
                    </a:lnTo>
                    <a:lnTo>
                      <a:pt x="1754" y="1776"/>
                    </a:lnTo>
                    <a:lnTo>
                      <a:pt x="1758" y="1767"/>
                    </a:lnTo>
                    <a:lnTo>
                      <a:pt x="1762" y="1764"/>
                    </a:lnTo>
                    <a:lnTo>
                      <a:pt x="1766" y="1761"/>
                    </a:lnTo>
                    <a:lnTo>
                      <a:pt x="1770" y="1760"/>
                    </a:lnTo>
                    <a:lnTo>
                      <a:pt x="1774" y="1753"/>
                    </a:lnTo>
                    <a:lnTo>
                      <a:pt x="1778" y="1748"/>
                    </a:lnTo>
                    <a:lnTo>
                      <a:pt x="1782" y="1744"/>
                    </a:lnTo>
                    <a:lnTo>
                      <a:pt x="1786" y="1742"/>
                    </a:lnTo>
                    <a:lnTo>
                      <a:pt x="1790" y="1737"/>
                    </a:lnTo>
                    <a:lnTo>
                      <a:pt x="1794" y="1731"/>
                    </a:lnTo>
                    <a:lnTo>
                      <a:pt x="1798" y="1728"/>
                    </a:lnTo>
                    <a:lnTo>
                      <a:pt x="1802" y="1725"/>
                    </a:lnTo>
                    <a:lnTo>
                      <a:pt x="1806" y="1719"/>
                    </a:lnTo>
                    <a:lnTo>
                      <a:pt x="1810" y="1715"/>
                    </a:lnTo>
                    <a:lnTo>
                      <a:pt x="1814" y="1711"/>
                    </a:lnTo>
                    <a:lnTo>
                      <a:pt x="1818" y="1704"/>
                    </a:lnTo>
                    <a:lnTo>
                      <a:pt x="1821" y="1701"/>
                    </a:lnTo>
                    <a:lnTo>
                      <a:pt x="1825" y="1695"/>
                    </a:lnTo>
                    <a:lnTo>
                      <a:pt x="1829" y="1691"/>
                    </a:lnTo>
                    <a:lnTo>
                      <a:pt x="1833" y="1689"/>
                    </a:lnTo>
                    <a:lnTo>
                      <a:pt x="1837" y="1680"/>
                    </a:lnTo>
                    <a:lnTo>
                      <a:pt x="1841" y="1679"/>
                    </a:lnTo>
                    <a:lnTo>
                      <a:pt x="1845" y="1676"/>
                    </a:lnTo>
                    <a:lnTo>
                      <a:pt x="1849" y="1670"/>
                    </a:lnTo>
                    <a:lnTo>
                      <a:pt x="1853" y="1665"/>
                    </a:lnTo>
                    <a:lnTo>
                      <a:pt x="1857" y="1658"/>
                    </a:lnTo>
                    <a:lnTo>
                      <a:pt x="1861" y="1653"/>
                    </a:lnTo>
                    <a:lnTo>
                      <a:pt x="1865" y="1650"/>
                    </a:lnTo>
                    <a:lnTo>
                      <a:pt x="1869" y="1645"/>
                    </a:lnTo>
                    <a:lnTo>
                      <a:pt x="1873" y="1639"/>
                    </a:lnTo>
                    <a:lnTo>
                      <a:pt x="1877" y="1637"/>
                    </a:lnTo>
                    <a:lnTo>
                      <a:pt x="1881" y="1631"/>
                    </a:lnTo>
                    <a:lnTo>
                      <a:pt x="1885" y="1625"/>
                    </a:lnTo>
                    <a:lnTo>
                      <a:pt x="1888" y="1619"/>
                    </a:lnTo>
                    <a:lnTo>
                      <a:pt x="1892" y="1615"/>
                    </a:lnTo>
                    <a:lnTo>
                      <a:pt x="1896" y="1609"/>
                    </a:lnTo>
                    <a:lnTo>
                      <a:pt x="1900" y="1603"/>
                    </a:lnTo>
                    <a:lnTo>
                      <a:pt x="1904" y="1599"/>
                    </a:lnTo>
                    <a:lnTo>
                      <a:pt x="1908" y="1593"/>
                    </a:lnTo>
                    <a:lnTo>
                      <a:pt x="1912" y="1588"/>
                    </a:lnTo>
                    <a:lnTo>
                      <a:pt x="1916" y="1584"/>
                    </a:lnTo>
                    <a:lnTo>
                      <a:pt x="1920" y="1578"/>
                    </a:lnTo>
                    <a:lnTo>
                      <a:pt x="1924" y="1574"/>
                    </a:lnTo>
                    <a:lnTo>
                      <a:pt x="1928" y="1569"/>
                    </a:lnTo>
                    <a:lnTo>
                      <a:pt x="1932" y="1563"/>
                    </a:lnTo>
                    <a:lnTo>
                      <a:pt x="1936" y="1554"/>
                    </a:lnTo>
                    <a:lnTo>
                      <a:pt x="1940" y="1551"/>
                    </a:lnTo>
                    <a:lnTo>
                      <a:pt x="1944" y="1547"/>
                    </a:lnTo>
                    <a:lnTo>
                      <a:pt x="1948" y="1541"/>
                    </a:lnTo>
                    <a:lnTo>
                      <a:pt x="1952" y="1535"/>
                    </a:lnTo>
                    <a:lnTo>
                      <a:pt x="1956" y="1531"/>
                    </a:lnTo>
                    <a:lnTo>
                      <a:pt x="1959" y="1525"/>
                    </a:lnTo>
                    <a:lnTo>
                      <a:pt x="1963" y="1519"/>
                    </a:lnTo>
                    <a:lnTo>
                      <a:pt x="1967" y="1513"/>
                    </a:lnTo>
                    <a:lnTo>
                      <a:pt x="1971" y="1507"/>
                    </a:lnTo>
                    <a:lnTo>
                      <a:pt x="1975" y="1503"/>
                    </a:lnTo>
                    <a:lnTo>
                      <a:pt x="1979" y="1496"/>
                    </a:lnTo>
                    <a:lnTo>
                      <a:pt x="1983" y="1490"/>
                    </a:lnTo>
                    <a:lnTo>
                      <a:pt x="1987" y="1484"/>
                    </a:lnTo>
                    <a:lnTo>
                      <a:pt x="1991" y="1478"/>
                    </a:lnTo>
                    <a:lnTo>
                      <a:pt x="1995" y="1472"/>
                    </a:lnTo>
                    <a:lnTo>
                      <a:pt x="1999" y="1466"/>
                    </a:lnTo>
                    <a:lnTo>
                      <a:pt x="2003" y="1461"/>
                    </a:lnTo>
                    <a:lnTo>
                      <a:pt x="2007" y="1457"/>
                    </a:lnTo>
                    <a:lnTo>
                      <a:pt x="2011" y="1450"/>
                    </a:lnTo>
                    <a:lnTo>
                      <a:pt x="2015" y="1444"/>
                    </a:lnTo>
                    <a:lnTo>
                      <a:pt x="2019" y="1438"/>
                    </a:lnTo>
                    <a:lnTo>
                      <a:pt x="2023" y="1433"/>
                    </a:lnTo>
                    <a:lnTo>
                      <a:pt x="2026" y="1428"/>
                    </a:lnTo>
                    <a:lnTo>
                      <a:pt x="2030" y="1422"/>
                    </a:lnTo>
                    <a:lnTo>
                      <a:pt x="2034" y="1414"/>
                    </a:lnTo>
                    <a:lnTo>
                      <a:pt x="2038" y="1410"/>
                    </a:lnTo>
                    <a:lnTo>
                      <a:pt x="2042" y="1406"/>
                    </a:lnTo>
                    <a:lnTo>
                      <a:pt x="2046" y="1398"/>
                    </a:lnTo>
                    <a:lnTo>
                      <a:pt x="2050" y="1395"/>
                    </a:lnTo>
                    <a:lnTo>
                      <a:pt x="2054" y="1387"/>
                    </a:lnTo>
                    <a:lnTo>
                      <a:pt x="2058" y="1381"/>
                    </a:lnTo>
                    <a:lnTo>
                      <a:pt x="2062" y="1376"/>
                    </a:lnTo>
                    <a:lnTo>
                      <a:pt x="2066" y="1369"/>
                    </a:lnTo>
                    <a:lnTo>
                      <a:pt x="2070" y="1363"/>
                    </a:lnTo>
                    <a:lnTo>
                      <a:pt x="2074" y="1358"/>
                    </a:lnTo>
                    <a:lnTo>
                      <a:pt x="2078" y="1352"/>
                    </a:lnTo>
                    <a:lnTo>
                      <a:pt x="2082" y="1346"/>
                    </a:lnTo>
                    <a:lnTo>
                      <a:pt x="2086" y="1339"/>
                    </a:lnTo>
                    <a:lnTo>
                      <a:pt x="2090" y="1331"/>
                    </a:lnTo>
                    <a:lnTo>
                      <a:pt x="2093" y="1328"/>
                    </a:lnTo>
                    <a:lnTo>
                      <a:pt x="2097" y="1321"/>
                    </a:lnTo>
                    <a:lnTo>
                      <a:pt x="2101" y="1316"/>
                    </a:lnTo>
                    <a:lnTo>
                      <a:pt x="2105" y="1312"/>
                    </a:lnTo>
                    <a:lnTo>
                      <a:pt x="2109" y="1306"/>
                    </a:lnTo>
                    <a:lnTo>
                      <a:pt x="2113" y="1298"/>
                    </a:lnTo>
                    <a:lnTo>
                      <a:pt x="2117" y="1291"/>
                    </a:lnTo>
                    <a:lnTo>
                      <a:pt x="2121" y="1285"/>
                    </a:lnTo>
                    <a:lnTo>
                      <a:pt x="2125" y="1279"/>
                    </a:lnTo>
                    <a:lnTo>
                      <a:pt x="2129" y="1274"/>
                    </a:lnTo>
                    <a:lnTo>
                      <a:pt x="2133" y="1268"/>
                    </a:lnTo>
                    <a:lnTo>
                      <a:pt x="2137" y="1262"/>
                    </a:lnTo>
                    <a:lnTo>
                      <a:pt x="2141" y="1253"/>
                    </a:lnTo>
                    <a:lnTo>
                      <a:pt x="2145" y="1250"/>
                    </a:lnTo>
                    <a:lnTo>
                      <a:pt x="2149" y="1241"/>
                    </a:lnTo>
                    <a:lnTo>
                      <a:pt x="2153" y="1238"/>
                    </a:lnTo>
                    <a:lnTo>
                      <a:pt x="2157" y="1231"/>
                    </a:lnTo>
                    <a:lnTo>
                      <a:pt x="2161" y="1226"/>
                    </a:lnTo>
                    <a:lnTo>
                      <a:pt x="2164" y="1217"/>
                    </a:lnTo>
                    <a:lnTo>
                      <a:pt x="2168" y="1215"/>
                    </a:lnTo>
                    <a:lnTo>
                      <a:pt x="2172" y="1206"/>
                    </a:lnTo>
                    <a:lnTo>
                      <a:pt x="2176" y="1200"/>
                    </a:lnTo>
                    <a:lnTo>
                      <a:pt x="2180" y="1196"/>
                    </a:lnTo>
                    <a:lnTo>
                      <a:pt x="2184" y="1188"/>
                    </a:lnTo>
                    <a:lnTo>
                      <a:pt x="2188" y="1183"/>
                    </a:lnTo>
                    <a:lnTo>
                      <a:pt x="2192" y="1176"/>
                    </a:lnTo>
                    <a:lnTo>
                      <a:pt x="2196" y="1171"/>
                    </a:lnTo>
                    <a:lnTo>
                      <a:pt x="2200" y="1165"/>
                    </a:lnTo>
                    <a:lnTo>
                      <a:pt x="2204" y="1158"/>
                    </a:lnTo>
                    <a:lnTo>
                      <a:pt x="2208" y="1152"/>
                    </a:lnTo>
                    <a:lnTo>
                      <a:pt x="2212" y="1149"/>
                    </a:lnTo>
                    <a:lnTo>
                      <a:pt x="2216" y="1140"/>
                    </a:lnTo>
                    <a:lnTo>
                      <a:pt x="2220" y="1134"/>
                    </a:lnTo>
                    <a:lnTo>
                      <a:pt x="2224" y="1128"/>
                    </a:lnTo>
                    <a:lnTo>
                      <a:pt x="2228" y="1120"/>
                    </a:lnTo>
                    <a:lnTo>
                      <a:pt x="2231" y="1119"/>
                    </a:lnTo>
                    <a:lnTo>
                      <a:pt x="2235" y="1112"/>
                    </a:lnTo>
                    <a:lnTo>
                      <a:pt x="2239" y="1104"/>
                    </a:lnTo>
                    <a:lnTo>
                      <a:pt x="2243" y="1100"/>
                    </a:lnTo>
                    <a:lnTo>
                      <a:pt x="2247" y="1093"/>
                    </a:lnTo>
                    <a:lnTo>
                      <a:pt x="2251" y="1087"/>
                    </a:lnTo>
                    <a:lnTo>
                      <a:pt x="2255" y="1081"/>
                    </a:lnTo>
                    <a:lnTo>
                      <a:pt x="2259" y="1074"/>
                    </a:lnTo>
                    <a:lnTo>
                      <a:pt x="2263" y="1069"/>
                    </a:lnTo>
                    <a:lnTo>
                      <a:pt x="2267" y="1063"/>
                    </a:lnTo>
                    <a:lnTo>
                      <a:pt x="2271" y="1058"/>
                    </a:lnTo>
                    <a:lnTo>
                      <a:pt x="2275" y="1051"/>
                    </a:lnTo>
                    <a:lnTo>
                      <a:pt x="2279" y="1045"/>
                    </a:lnTo>
                    <a:lnTo>
                      <a:pt x="2283" y="1039"/>
                    </a:lnTo>
                    <a:lnTo>
                      <a:pt x="2287" y="1033"/>
                    </a:lnTo>
                    <a:lnTo>
                      <a:pt x="2291" y="1028"/>
                    </a:lnTo>
                    <a:lnTo>
                      <a:pt x="2295" y="1023"/>
                    </a:lnTo>
                    <a:lnTo>
                      <a:pt x="2298" y="1014"/>
                    </a:lnTo>
                    <a:lnTo>
                      <a:pt x="2302" y="1009"/>
                    </a:lnTo>
                    <a:lnTo>
                      <a:pt x="2306" y="1003"/>
                    </a:lnTo>
                    <a:lnTo>
                      <a:pt x="2310" y="998"/>
                    </a:lnTo>
                    <a:lnTo>
                      <a:pt x="2314" y="993"/>
                    </a:lnTo>
                    <a:lnTo>
                      <a:pt x="2318" y="987"/>
                    </a:lnTo>
                    <a:lnTo>
                      <a:pt x="2322" y="982"/>
                    </a:lnTo>
                    <a:lnTo>
                      <a:pt x="2326" y="976"/>
                    </a:lnTo>
                    <a:lnTo>
                      <a:pt x="2330" y="967"/>
                    </a:lnTo>
                    <a:lnTo>
                      <a:pt x="2334" y="965"/>
                    </a:lnTo>
                    <a:lnTo>
                      <a:pt x="2338" y="959"/>
                    </a:lnTo>
                    <a:lnTo>
                      <a:pt x="2342" y="953"/>
                    </a:lnTo>
                    <a:lnTo>
                      <a:pt x="2346" y="948"/>
                    </a:lnTo>
                    <a:lnTo>
                      <a:pt x="2350" y="940"/>
                    </a:lnTo>
                    <a:lnTo>
                      <a:pt x="2354" y="936"/>
                    </a:lnTo>
                    <a:lnTo>
                      <a:pt x="2358" y="929"/>
                    </a:lnTo>
                    <a:lnTo>
                      <a:pt x="2362" y="926"/>
                    </a:lnTo>
                    <a:lnTo>
                      <a:pt x="2366" y="919"/>
                    </a:lnTo>
                    <a:lnTo>
                      <a:pt x="2369" y="912"/>
                    </a:lnTo>
                    <a:lnTo>
                      <a:pt x="2373" y="907"/>
                    </a:lnTo>
                    <a:lnTo>
                      <a:pt x="2377" y="901"/>
                    </a:lnTo>
                    <a:lnTo>
                      <a:pt x="2381" y="896"/>
                    </a:lnTo>
                    <a:lnTo>
                      <a:pt x="2385" y="889"/>
                    </a:lnTo>
                    <a:lnTo>
                      <a:pt x="2389" y="885"/>
                    </a:lnTo>
                    <a:lnTo>
                      <a:pt x="2393" y="880"/>
                    </a:lnTo>
                    <a:lnTo>
                      <a:pt x="2397" y="875"/>
                    </a:lnTo>
                    <a:lnTo>
                      <a:pt x="2401" y="868"/>
                    </a:lnTo>
                    <a:lnTo>
                      <a:pt x="2405" y="865"/>
                    </a:lnTo>
                    <a:lnTo>
                      <a:pt x="2409" y="860"/>
                    </a:lnTo>
                    <a:lnTo>
                      <a:pt x="2413" y="854"/>
                    </a:lnTo>
                    <a:lnTo>
                      <a:pt x="2417" y="846"/>
                    </a:lnTo>
                    <a:lnTo>
                      <a:pt x="2421" y="842"/>
                    </a:lnTo>
                    <a:lnTo>
                      <a:pt x="2425" y="835"/>
                    </a:lnTo>
                    <a:lnTo>
                      <a:pt x="2429" y="831"/>
                    </a:lnTo>
                    <a:lnTo>
                      <a:pt x="2433" y="825"/>
                    </a:lnTo>
                    <a:lnTo>
                      <a:pt x="2436" y="819"/>
                    </a:lnTo>
                    <a:lnTo>
                      <a:pt x="2440" y="815"/>
                    </a:lnTo>
                    <a:lnTo>
                      <a:pt x="2444" y="807"/>
                    </a:lnTo>
                    <a:lnTo>
                      <a:pt x="2448" y="802"/>
                    </a:lnTo>
                    <a:lnTo>
                      <a:pt x="2452" y="797"/>
                    </a:lnTo>
                    <a:lnTo>
                      <a:pt x="2456" y="794"/>
                    </a:lnTo>
                    <a:lnTo>
                      <a:pt x="2460" y="787"/>
                    </a:lnTo>
                    <a:lnTo>
                      <a:pt x="2464" y="782"/>
                    </a:lnTo>
                    <a:lnTo>
                      <a:pt x="2468" y="775"/>
                    </a:lnTo>
                    <a:lnTo>
                      <a:pt x="2472" y="769"/>
                    </a:lnTo>
                    <a:lnTo>
                      <a:pt x="2476" y="766"/>
                    </a:lnTo>
                    <a:lnTo>
                      <a:pt x="2480" y="760"/>
                    </a:lnTo>
                    <a:lnTo>
                      <a:pt x="2484" y="755"/>
                    </a:lnTo>
                    <a:lnTo>
                      <a:pt x="2488" y="750"/>
                    </a:lnTo>
                    <a:lnTo>
                      <a:pt x="2492" y="745"/>
                    </a:lnTo>
                    <a:lnTo>
                      <a:pt x="2496" y="739"/>
                    </a:lnTo>
                    <a:lnTo>
                      <a:pt x="2500" y="734"/>
                    </a:lnTo>
                    <a:lnTo>
                      <a:pt x="2504" y="729"/>
                    </a:lnTo>
                    <a:lnTo>
                      <a:pt x="2507" y="724"/>
                    </a:lnTo>
                    <a:lnTo>
                      <a:pt x="2511" y="718"/>
                    </a:lnTo>
                    <a:lnTo>
                      <a:pt x="2515" y="714"/>
                    </a:lnTo>
                    <a:lnTo>
                      <a:pt x="2519" y="710"/>
                    </a:lnTo>
                    <a:lnTo>
                      <a:pt x="2523" y="705"/>
                    </a:lnTo>
                    <a:lnTo>
                      <a:pt x="2527" y="699"/>
                    </a:lnTo>
                    <a:lnTo>
                      <a:pt x="2531" y="694"/>
                    </a:lnTo>
                    <a:lnTo>
                      <a:pt x="2535" y="689"/>
                    </a:lnTo>
                    <a:lnTo>
                      <a:pt x="2539" y="682"/>
                    </a:lnTo>
                    <a:lnTo>
                      <a:pt x="2543" y="679"/>
                    </a:lnTo>
                    <a:lnTo>
                      <a:pt x="2547" y="675"/>
                    </a:lnTo>
                    <a:lnTo>
                      <a:pt x="2551" y="670"/>
                    </a:lnTo>
                    <a:lnTo>
                      <a:pt x="2555" y="664"/>
                    </a:lnTo>
                    <a:lnTo>
                      <a:pt x="2559" y="659"/>
                    </a:lnTo>
                    <a:lnTo>
                      <a:pt x="2563" y="654"/>
                    </a:lnTo>
                    <a:lnTo>
                      <a:pt x="2567" y="650"/>
                    </a:lnTo>
                    <a:lnTo>
                      <a:pt x="2571" y="644"/>
                    </a:lnTo>
                    <a:lnTo>
                      <a:pt x="2574" y="642"/>
                    </a:lnTo>
                    <a:lnTo>
                      <a:pt x="2578" y="635"/>
                    </a:lnTo>
                    <a:lnTo>
                      <a:pt x="2582" y="632"/>
                    </a:lnTo>
                    <a:lnTo>
                      <a:pt x="2586" y="626"/>
                    </a:lnTo>
                    <a:lnTo>
                      <a:pt x="2590" y="622"/>
                    </a:lnTo>
                    <a:lnTo>
                      <a:pt x="2594" y="617"/>
                    </a:lnTo>
                    <a:lnTo>
                      <a:pt x="2598" y="613"/>
                    </a:lnTo>
                    <a:lnTo>
                      <a:pt x="2602" y="608"/>
                    </a:lnTo>
                    <a:lnTo>
                      <a:pt x="2606" y="604"/>
                    </a:lnTo>
                    <a:lnTo>
                      <a:pt x="2610" y="598"/>
                    </a:lnTo>
                    <a:lnTo>
                      <a:pt x="2614" y="593"/>
                    </a:lnTo>
                    <a:lnTo>
                      <a:pt x="2618" y="588"/>
                    </a:lnTo>
                    <a:lnTo>
                      <a:pt x="2622" y="584"/>
                    </a:lnTo>
                    <a:lnTo>
                      <a:pt x="2626" y="582"/>
                    </a:lnTo>
                    <a:lnTo>
                      <a:pt x="2630" y="575"/>
                    </a:lnTo>
                    <a:lnTo>
                      <a:pt x="2634" y="573"/>
                    </a:lnTo>
                    <a:lnTo>
                      <a:pt x="2638" y="568"/>
                    </a:lnTo>
                    <a:lnTo>
                      <a:pt x="2641" y="564"/>
                    </a:lnTo>
                    <a:lnTo>
                      <a:pt x="2645" y="559"/>
                    </a:lnTo>
                    <a:lnTo>
                      <a:pt x="2649" y="553"/>
                    </a:lnTo>
                    <a:lnTo>
                      <a:pt x="2653" y="548"/>
                    </a:lnTo>
                    <a:lnTo>
                      <a:pt x="2657" y="543"/>
                    </a:lnTo>
                    <a:lnTo>
                      <a:pt x="2661" y="540"/>
                    </a:lnTo>
                    <a:lnTo>
                      <a:pt x="2665" y="537"/>
                    </a:lnTo>
                    <a:lnTo>
                      <a:pt x="2669" y="532"/>
                    </a:lnTo>
                    <a:lnTo>
                      <a:pt x="2673" y="527"/>
                    </a:lnTo>
                    <a:lnTo>
                      <a:pt x="2677" y="524"/>
                    </a:lnTo>
                    <a:lnTo>
                      <a:pt x="2681" y="521"/>
                    </a:lnTo>
                    <a:lnTo>
                      <a:pt x="2685" y="515"/>
                    </a:lnTo>
                    <a:lnTo>
                      <a:pt x="2689" y="510"/>
                    </a:lnTo>
                    <a:lnTo>
                      <a:pt x="2693" y="506"/>
                    </a:lnTo>
                    <a:lnTo>
                      <a:pt x="2697" y="501"/>
                    </a:lnTo>
                    <a:lnTo>
                      <a:pt x="2701" y="500"/>
                    </a:lnTo>
                    <a:lnTo>
                      <a:pt x="2705" y="493"/>
                    </a:lnTo>
                    <a:lnTo>
                      <a:pt x="2709" y="491"/>
                    </a:lnTo>
                    <a:lnTo>
                      <a:pt x="2712" y="485"/>
                    </a:lnTo>
                    <a:lnTo>
                      <a:pt x="2716" y="482"/>
                    </a:lnTo>
                    <a:lnTo>
                      <a:pt x="2720" y="477"/>
                    </a:lnTo>
                    <a:lnTo>
                      <a:pt x="2724" y="475"/>
                    </a:lnTo>
                    <a:lnTo>
                      <a:pt x="2728" y="469"/>
                    </a:lnTo>
                    <a:lnTo>
                      <a:pt x="2732" y="466"/>
                    </a:lnTo>
                    <a:lnTo>
                      <a:pt x="2736" y="463"/>
                    </a:lnTo>
                    <a:lnTo>
                      <a:pt x="2740" y="459"/>
                    </a:lnTo>
                    <a:lnTo>
                      <a:pt x="2744" y="456"/>
                    </a:lnTo>
                    <a:lnTo>
                      <a:pt x="2748" y="449"/>
                    </a:lnTo>
                    <a:lnTo>
                      <a:pt x="2752" y="446"/>
                    </a:lnTo>
                    <a:lnTo>
                      <a:pt x="2756" y="443"/>
                    </a:lnTo>
                    <a:lnTo>
                      <a:pt x="2760" y="438"/>
                    </a:lnTo>
                    <a:lnTo>
                      <a:pt x="2764" y="434"/>
                    </a:lnTo>
                    <a:lnTo>
                      <a:pt x="2768" y="433"/>
                    </a:lnTo>
                    <a:lnTo>
                      <a:pt x="2772" y="427"/>
                    </a:lnTo>
                    <a:lnTo>
                      <a:pt x="2776" y="426"/>
                    </a:lnTo>
                    <a:lnTo>
                      <a:pt x="2779" y="420"/>
                    </a:lnTo>
                    <a:lnTo>
                      <a:pt x="2783" y="416"/>
                    </a:lnTo>
                    <a:lnTo>
                      <a:pt x="2787" y="408"/>
                    </a:lnTo>
                    <a:lnTo>
                      <a:pt x="2791" y="408"/>
                    </a:lnTo>
                    <a:lnTo>
                      <a:pt x="2795" y="405"/>
                    </a:lnTo>
                    <a:lnTo>
                      <a:pt x="2799" y="402"/>
                    </a:lnTo>
                    <a:lnTo>
                      <a:pt x="2803" y="395"/>
                    </a:lnTo>
                    <a:lnTo>
                      <a:pt x="2807" y="395"/>
                    </a:lnTo>
                    <a:lnTo>
                      <a:pt x="2811" y="390"/>
                    </a:lnTo>
                    <a:lnTo>
                      <a:pt x="2815" y="387"/>
                    </a:lnTo>
                    <a:lnTo>
                      <a:pt x="2819" y="383"/>
                    </a:lnTo>
                    <a:lnTo>
                      <a:pt x="2823" y="381"/>
                    </a:lnTo>
                    <a:lnTo>
                      <a:pt x="2827" y="376"/>
                    </a:lnTo>
                    <a:lnTo>
                      <a:pt x="2831" y="376"/>
                    </a:lnTo>
                    <a:lnTo>
                      <a:pt x="2835" y="369"/>
                    </a:lnTo>
                    <a:lnTo>
                      <a:pt x="2839" y="368"/>
                    </a:lnTo>
                    <a:lnTo>
                      <a:pt x="2843" y="364"/>
                    </a:lnTo>
                    <a:lnTo>
                      <a:pt x="2846" y="360"/>
                    </a:lnTo>
                    <a:lnTo>
                      <a:pt x="2850" y="358"/>
                    </a:lnTo>
                    <a:lnTo>
                      <a:pt x="2854" y="353"/>
                    </a:lnTo>
                    <a:lnTo>
                      <a:pt x="2858" y="351"/>
                    </a:lnTo>
                    <a:lnTo>
                      <a:pt x="2862" y="347"/>
                    </a:lnTo>
                    <a:lnTo>
                      <a:pt x="2866" y="344"/>
                    </a:lnTo>
                    <a:lnTo>
                      <a:pt x="2870" y="342"/>
                    </a:lnTo>
                    <a:lnTo>
                      <a:pt x="2874" y="336"/>
                    </a:lnTo>
                    <a:lnTo>
                      <a:pt x="2878" y="336"/>
                    </a:lnTo>
                    <a:lnTo>
                      <a:pt x="2882" y="331"/>
                    </a:lnTo>
                    <a:lnTo>
                      <a:pt x="2886" y="330"/>
                    </a:lnTo>
                    <a:lnTo>
                      <a:pt x="2890" y="325"/>
                    </a:lnTo>
                    <a:lnTo>
                      <a:pt x="2894" y="322"/>
                    </a:lnTo>
                    <a:lnTo>
                      <a:pt x="2898" y="320"/>
                    </a:lnTo>
                    <a:lnTo>
                      <a:pt x="2902" y="319"/>
                    </a:lnTo>
                    <a:lnTo>
                      <a:pt x="2906" y="314"/>
                    </a:lnTo>
                    <a:lnTo>
                      <a:pt x="2910" y="311"/>
                    </a:lnTo>
                    <a:lnTo>
                      <a:pt x="2914" y="309"/>
                    </a:lnTo>
                    <a:lnTo>
                      <a:pt x="2917" y="306"/>
                    </a:lnTo>
                    <a:lnTo>
                      <a:pt x="2921" y="301"/>
                    </a:lnTo>
                    <a:lnTo>
                      <a:pt x="2925" y="299"/>
                    </a:lnTo>
                    <a:lnTo>
                      <a:pt x="2929" y="297"/>
                    </a:lnTo>
                    <a:lnTo>
                      <a:pt x="2933" y="293"/>
                    </a:lnTo>
                    <a:lnTo>
                      <a:pt x="2937" y="290"/>
                    </a:lnTo>
                    <a:lnTo>
                      <a:pt x="2941" y="286"/>
                    </a:lnTo>
                    <a:lnTo>
                      <a:pt x="2945" y="284"/>
                    </a:lnTo>
                    <a:lnTo>
                      <a:pt x="2949" y="282"/>
                    </a:lnTo>
                    <a:lnTo>
                      <a:pt x="2953" y="279"/>
                    </a:lnTo>
                    <a:lnTo>
                      <a:pt x="2957" y="276"/>
                    </a:lnTo>
                    <a:lnTo>
                      <a:pt x="2961" y="273"/>
                    </a:lnTo>
                    <a:lnTo>
                      <a:pt x="2965" y="270"/>
                    </a:lnTo>
                    <a:lnTo>
                      <a:pt x="2969" y="268"/>
                    </a:lnTo>
                    <a:lnTo>
                      <a:pt x="2973" y="265"/>
                    </a:lnTo>
                    <a:lnTo>
                      <a:pt x="2977" y="264"/>
                    </a:lnTo>
                    <a:lnTo>
                      <a:pt x="2981" y="262"/>
                    </a:lnTo>
                    <a:lnTo>
                      <a:pt x="2984" y="256"/>
                    </a:lnTo>
                    <a:lnTo>
                      <a:pt x="2988" y="254"/>
                    </a:lnTo>
                    <a:lnTo>
                      <a:pt x="2992" y="251"/>
                    </a:lnTo>
                    <a:lnTo>
                      <a:pt x="2996" y="248"/>
                    </a:lnTo>
                    <a:lnTo>
                      <a:pt x="3000" y="247"/>
                    </a:lnTo>
                    <a:lnTo>
                      <a:pt x="3004" y="245"/>
                    </a:lnTo>
                    <a:lnTo>
                      <a:pt x="3008" y="240"/>
                    </a:lnTo>
                    <a:lnTo>
                      <a:pt x="3012" y="238"/>
                    </a:lnTo>
                    <a:lnTo>
                      <a:pt x="3016" y="237"/>
                    </a:lnTo>
                    <a:lnTo>
                      <a:pt x="3020" y="234"/>
                    </a:lnTo>
                    <a:lnTo>
                      <a:pt x="3024" y="230"/>
                    </a:lnTo>
                    <a:lnTo>
                      <a:pt x="3028" y="228"/>
                    </a:lnTo>
                    <a:lnTo>
                      <a:pt x="3032" y="225"/>
                    </a:lnTo>
                    <a:lnTo>
                      <a:pt x="3036" y="223"/>
                    </a:lnTo>
                    <a:lnTo>
                      <a:pt x="3040" y="221"/>
                    </a:lnTo>
                    <a:lnTo>
                      <a:pt x="3044" y="219"/>
                    </a:lnTo>
                    <a:lnTo>
                      <a:pt x="3048" y="216"/>
                    </a:lnTo>
                    <a:lnTo>
                      <a:pt x="3052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19" name="Line 4971"/>
              <p:cNvSpPr>
                <a:spLocks noChangeShapeType="1"/>
              </p:cNvSpPr>
              <p:nvPr/>
            </p:nvSpPr>
            <p:spPr bwMode="auto">
              <a:xfrm>
                <a:off x="2998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0" name="Line 4972"/>
              <p:cNvSpPr>
                <a:spLocks noChangeShapeType="1"/>
              </p:cNvSpPr>
              <p:nvPr/>
            </p:nvSpPr>
            <p:spPr bwMode="auto">
              <a:xfrm flipV="1">
                <a:off x="300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1" name="Line 4973"/>
              <p:cNvSpPr>
                <a:spLocks noChangeShapeType="1"/>
              </p:cNvSpPr>
              <p:nvPr/>
            </p:nvSpPr>
            <p:spPr bwMode="auto">
              <a:xfrm>
                <a:off x="3009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2" name="Line 4974"/>
              <p:cNvSpPr>
                <a:spLocks noChangeShapeType="1"/>
              </p:cNvSpPr>
              <p:nvPr/>
            </p:nvSpPr>
            <p:spPr bwMode="auto">
              <a:xfrm flipV="1">
                <a:off x="302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3" name="Line 4975"/>
              <p:cNvSpPr>
                <a:spLocks noChangeShapeType="1"/>
              </p:cNvSpPr>
              <p:nvPr/>
            </p:nvSpPr>
            <p:spPr bwMode="auto">
              <a:xfrm>
                <a:off x="3021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4" name="Line 4976"/>
              <p:cNvSpPr>
                <a:spLocks noChangeShapeType="1"/>
              </p:cNvSpPr>
              <p:nvPr/>
            </p:nvSpPr>
            <p:spPr bwMode="auto">
              <a:xfrm flipV="1">
                <a:off x="302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5" name="Freeform 4977"/>
              <p:cNvSpPr>
                <a:spLocks/>
              </p:cNvSpPr>
              <p:nvPr/>
            </p:nvSpPr>
            <p:spPr bwMode="auto">
              <a:xfrm>
                <a:off x="3026" y="2016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6" name="Line 4978"/>
              <p:cNvSpPr>
                <a:spLocks noChangeShapeType="1"/>
              </p:cNvSpPr>
              <p:nvPr/>
            </p:nvSpPr>
            <p:spPr bwMode="auto">
              <a:xfrm>
                <a:off x="303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7" name="Line 4979"/>
              <p:cNvSpPr>
                <a:spLocks noChangeShapeType="1"/>
              </p:cNvSpPr>
              <p:nvPr/>
            </p:nvSpPr>
            <p:spPr bwMode="auto">
              <a:xfrm flipV="1">
                <a:off x="303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8" name="Line 4980"/>
              <p:cNvSpPr>
                <a:spLocks noChangeShapeType="1"/>
              </p:cNvSpPr>
              <p:nvPr/>
            </p:nvSpPr>
            <p:spPr bwMode="auto">
              <a:xfrm>
                <a:off x="303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29" name="Line 4981"/>
              <p:cNvSpPr>
                <a:spLocks noChangeShapeType="1"/>
              </p:cNvSpPr>
              <p:nvPr/>
            </p:nvSpPr>
            <p:spPr bwMode="auto">
              <a:xfrm flipV="1">
                <a:off x="303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0" name="Line 4982"/>
              <p:cNvSpPr>
                <a:spLocks noChangeShapeType="1"/>
              </p:cNvSpPr>
              <p:nvPr/>
            </p:nvSpPr>
            <p:spPr bwMode="auto">
              <a:xfrm>
                <a:off x="303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1" name="Line 4983"/>
              <p:cNvSpPr>
                <a:spLocks noChangeShapeType="1"/>
              </p:cNvSpPr>
              <p:nvPr/>
            </p:nvSpPr>
            <p:spPr bwMode="auto">
              <a:xfrm flipV="1">
                <a:off x="304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2" name="Freeform 4984"/>
              <p:cNvSpPr>
                <a:spLocks/>
              </p:cNvSpPr>
              <p:nvPr/>
            </p:nvSpPr>
            <p:spPr bwMode="auto">
              <a:xfrm>
                <a:off x="3046" y="2016"/>
                <a:ext cx="9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1">
                    <a:moveTo>
                      <a:pt x="0" y="0"/>
                    </a:moveTo>
                    <a:lnTo>
                      <a:pt x="4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3" name="Line 4985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4" name="Line 4986"/>
              <p:cNvSpPr>
                <a:spLocks noChangeShapeType="1"/>
              </p:cNvSpPr>
              <p:nvPr/>
            </p:nvSpPr>
            <p:spPr bwMode="auto">
              <a:xfrm flipV="1">
                <a:off x="305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5" name="Freeform 4987"/>
              <p:cNvSpPr>
                <a:spLocks/>
              </p:cNvSpPr>
              <p:nvPr/>
            </p:nvSpPr>
            <p:spPr bwMode="auto">
              <a:xfrm flipV="1">
                <a:off x="3059" y="911"/>
                <a:ext cx="1754" cy="1105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99" y="14"/>
                  </a:cxn>
                  <a:cxn ang="0">
                    <a:pos x="150" y="28"/>
                  </a:cxn>
                  <a:cxn ang="0">
                    <a:pos x="201" y="48"/>
                  </a:cxn>
                  <a:cxn ang="0">
                    <a:pos x="252" y="77"/>
                  </a:cxn>
                  <a:cxn ang="0">
                    <a:pos x="304" y="116"/>
                  </a:cxn>
                  <a:cxn ang="0">
                    <a:pos x="355" y="167"/>
                  </a:cxn>
                  <a:cxn ang="0">
                    <a:pos x="406" y="228"/>
                  </a:cxn>
                  <a:cxn ang="0">
                    <a:pos x="457" y="303"/>
                  </a:cxn>
                  <a:cxn ang="0">
                    <a:pos x="509" y="385"/>
                  </a:cxn>
                  <a:cxn ang="0">
                    <a:pos x="560" y="478"/>
                  </a:cxn>
                  <a:cxn ang="0">
                    <a:pos x="611" y="580"/>
                  </a:cxn>
                  <a:cxn ang="0">
                    <a:pos x="662" y="689"/>
                  </a:cxn>
                  <a:cxn ang="0">
                    <a:pos x="714" y="800"/>
                  </a:cxn>
                  <a:cxn ang="0">
                    <a:pos x="765" y="916"/>
                  </a:cxn>
                  <a:cxn ang="0">
                    <a:pos x="816" y="1032"/>
                  </a:cxn>
                  <a:cxn ang="0">
                    <a:pos x="867" y="1148"/>
                  </a:cxn>
                  <a:cxn ang="0">
                    <a:pos x="919" y="1261"/>
                  </a:cxn>
                  <a:cxn ang="0">
                    <a:pos x="970" y="1370"/>
                  </a:cxn>
                  <a:cxn ang="0">
                    <a:pos x="1021" y="1470"/>
                  </a:cxn>
                  <a:cxn ang="0">
                    <a:pos x="1072" y="1562"/>
                  </a:cxn>
                  <a:cxn ang="0">
                    <a:pos x="1124" y="1646"/>
                  </a:cxn>
                  <a:cxn ang="0">
                    <a:pos x="1175" y="1720"/>
                  </a:cxn>
                  <a:cxn ang="0">
                    <a:pos x="1226" y="1783"/>
                  </a:cxn>
                  <a:cxn ang="0">
                    <a:pos x="1277" y="1836"/>
                  </a:cxn>
                  <a:cxn ang="0">
                    <a:pos x="1329" y="1873"/>
                  </a:cxn>
                  <a:cxn ang="0">
                    <a:pos x="1380" y="1901"/>
                  </a:cxn>
                  <a:cxn ang="0">
                    <a:pos x="1431" y="1915"/>
                  </a:cxn>
                  <a:cxn ang="0">
                    <a:pos x="1482" y="1918"/>
                  </a:cxn>
                  <a:cxn ang="0">
                    <a:pos x="1534" y="1910"/>
                  </a:cxn>
                  <a:cxn ang="0">
                    <a:pos x="1585" y="1891"/>
                  </a:cxn>
                  <a:cxn ang="0">
                    <a:pos x="1636" y="1864"/>
                  </a:cxn>
                  <a:cxn ang="0">
                    <a:pos x="1687" y="1826"/>
                  </a:cxn>
                  <a:cxn ang="0">
                    <a:pos x="1739" y="1782"/>
                  </a:cxn>
                  <a:cxn ang="0">
                    <a:pos x="1790" y="1727"/>
                  </a:cxn>
                  <a:cxn ang="0">
                    <a:pos x="1841" y="1669"/>
                  </a:cxn>
                  <a:cxn ang="0">
                    <a:pos x="1892" y="1603"/>
                  </a:cxn>
                  <a:cxn ang="0">
                    <a:pos x="1944" y="1535"/>
                  </a:cxn>
                  <a:cxn ang="0">
                    <a:pos x="1995" y="1461"/>
                  </a:cxn>
                  <a:cxn ang="0">
                    <a:pos x="2046" y="1384"/>
                  </a:cxn>
                  <a:cxn ang="0">
                    <a:pos x="2097" y="1309"/>
                  </a:cxn>
                  <a:cxn ang="0">
                    <a:pos x="2149" y="1231"/>
                  </a:cxn>
                  <a:cxn ang="0">
                    <a:pos x="2200" y="1151"/>
                  </a:cxn>
                  <a:cxn ang="0">
                    <a:pos x="2251" y="1075"/>
                  </a:cxn>
                  <a:cxn ang="0">
                    <a:pos x="2302" y="998"/>
                  </a:cxn>
                  <a:cxn ang="0">
                    <a:pos x="2354" y="924"/>
                  </a:cxn>
                  <a:cxn ang="0">
                    <a:pos x="2405" y="851"/>
                  </a:cxn>
                  <a:cxn ang="0">
                    <a:pos x="2456" y="780"/>
                  </a:cxn>
                  <a:cxn ang="0">
                    <a:pos x="2507" y="714"/>
                  </a:cxn>
                  <a:cxn ang="0">
                    <a:pos x="2559" y="650"/>
                  </a:cxn>
                  <a:cxn ang="0">
                    <a:pos x="2610" y="588"/>
                  </a:cxn>
                  <a:cxn ang="0">
                    <a:pos x="2661" y="531"/>
                  </a:cxn>
                  <a:cxn ang="0">
                    <a:pos x="2712" y="478"/>
                  </a:cxn>
                  <a:cxn ang="0">
                    <a:pos x="2764" y="427"/>
                  </a:cxn>
                  <a:cxn ang="0">
                    <a:pos x="2815" y="381"/>
                  </a:cxn>
                  <a:cxn ang="0">
                    <a:pos x="2866" y="338"/>
                  </a:cxn>
                  <a:cxn ang="0">
                    <a:pos x="2917" y="299"/>
                  </a:cxn>
                  <a:cxn ang="0">
                    <a:pos x="2969" y="264"/>
                  </a:cxn>
                  <a:cxn ang="0">
                    <a:pos x="3020" y="230"/>
                  </a:cxn>
                </a:cxnLst>
                <a:rect l="0" t="0" r="r" b="b"/>
                <a:pathLst>
                  <a:path w="3044" h="1919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3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5" y="4"/>
                    </a:lnTo>
                    <a:lnTo>
                      <a:pt x="39" y="3"/>
                    </a:lnTo>
                    <a:lnTo>
                      <a:pt x="43" y="3"/>
                    </a:lnTo>
                    <a:lnTo>
                      <a:pt x="47" y="4"/>
                    </a:lnTo>
                    <a:lnTo>
                      <a:pt x="51" y="6"/>
                    </a:lnTo>
                    <a:lnTo>
                      <a:pt x="55" y="6"/>
                    </a:lnTo>
                    <a:lnTo>
                      <a:pt x="59" y="6"/>
                    </a:lnTo>
                    <a:lnTo>
                      <a:pt x="63" y="8"/>
                    </a:lnTo>
                    <a:lnTo>
                      <a:pt x="67" y="6"/>
                    </a:lnTo>
                    <a:lnTo>
                      <a:pt x="71" y="7"/>
                    </a:lnTo>
                    <a:lnTo>
                      <a:pt x="75" y="8"/>
                    </a:lnTo>
                    <a:lnTo>
                      <a:pt x="79" y="9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1" y="10"/>
                    </a:lnTo>
                    <a:lnTo>
                      <a:pt x="95" y="12"/>
                    </a:lnTo>
                    <a:lnTo>
                      <a:pt x="99" y="14"/>
                    </a:lnTo>
                    <a:lnTo>
                      <a:pt x="102" y="13"/>
                    </a:lnTo>
                    <a:lnTo>
                      <a:pt x="106" y="14"/>
                    </a:lnTo>
                    <a:lnTo>
                      <a:pt x="110" y="15"/>
                    </a:lnTo>
                    <a:lnTo>
                      <a:pt x="114" y="17"/>
                    </a:lnTo>
                    <a:lnTo>
                      <a:pt x="118" y="17"/>
                    </a:lnTo>
                    <a:lnTo>
                      <a:pt x="122" y="19"/>
                    </a:lnTo>
                    <a:lnTo>
                      <a:pt x="126" y="20"/>
                    </a:lnTo>
                    <a:lnTo>
                      <a:pt x="130" y="21"/>
                    </a:lnTo>
                    <a:lnTo>
                      <a:pt x="134" y="21"/>
                    </a:lnTo>
                    <a:lnTo>
                      <a:pt x="138" y="21"/>
                    </a:lnTo>
                    <a:lnTo>
                      <a:pt x="142" y="25"/>
                    </a:lnTo>
                    <a:lnTo>
                      <a:pt x="146" y="25"/>
                    </a:lnTo>
                    <a:lnTo>
                      <a:pt x="150" y="28"/>
                    </a:lnTo>
                    <a:lnTo>
                      <a:pt x="154" y="27"/>
                    </a:lnTo>
                    <a:lnTo>
                      <a:pt x="158" y="29"/>
                    </a:lnTo>
                    <a:lnTo>
                      <a:pt x="162" y="30"/>
                    </a:lnTo>
                    <a:lnTo>
                      <a:pt x="166" y="32"/>
                    </a:lnTo>
                    <a:lnTo>
                      <a:pt x="169" y="32"/>
                    </a:lnTo>
                    <a:lnTo>
                      <a:pt x="173" y="33"/>
                    </a:lnTo>
                    <a:lnTo>
                      <a:pt x="177" y="37"/>
                    </a:lnTo>
                    <a:lnTo>
                      <a:pt x="181" y="38"/>
                    </a:lnTo>
                    <a:lnTo>
                      <a:pt x="185" y="40"/>
                    </a:lnTo>
                    <a:lnTo>
                      <a:pt x="189" y="42"/>
                    </a:lnTo>
                    <a:lnTo>
                      <a:pt x="193" y="43"/>
                    </a:lnTo>
                    <a:lnTo>
                      <a:pt x="197" y="45"/>
                    </a:lnTo>
                    <a:lnTo>
                      <a:pt x="201" y="48"/>
                    </a:lnTo>
                    <a:lnTo>
                      <a:pt x="205" y="50"/>
                    </a:lnTo>
                    <a:lnTo>
                      <a:pt x="209" y="50"/>
                    </a:lnTo>
                    <a:lnTo>
                      <a:pt x="213" y="52"/>
                    </a:lnTo>
                    <a:lnTo>
                      <a:pt x="217" y="55"/>
                    </a:lnTo>
                    <a:lnTo>
                      <a:pt x="221" y="58"/>
                    </a:lnTo>
                    <a:lnTo>
                      <a:pt x="225" y="58"/>
                    </a:lnTo>
                    <a:lnTo>
                      <a:pt x="229" y="62"/>
                    </a:lnTo>
                    <a:lnTo>
                      <a:pt x="233" y="65"/>
                    </a:lnTo>
                    <a:lnTo>
                      <a:pt x="236" y="68"/>
                    </a:lnTo>
                    <a:lnTo>
                      <a:pt x="240" y="68"/>
                    </a:lnTo>
                    <a:lnTo>
                      <a:pt x="244" y="72"/>
                    </a:lnTo>
                    <a:lnTo>
                      <a:pt x="248" y="73"/>
                    </a:lnTo>
                    <a:lnTo>
                      <a:pt x="252" y="77"/>
                    </a:lnTo>
                    <a:lnTo>
                      <a:pt x="256" y="81"/>
                    </a:lnTo>
                    <a:lnTo>
                      <a:pt x="260" y="81"/>
                    </a:lnTo>
                    <a:lnTo>
                      <a:pt x="264" y="85"/>
                    </a:lnTo>
                    <a:lnTo>
                      <a:pt x="268" y="88"/>
                    </a:lnTo>
                    <a:lnTo>
                      <a:pt x="272" y="91"/>
                    </a:lnTo>
                    <a:lnTo>
                      <a:pt x="276" y="93"/>
                    </a:lnTo>
                    <a:lnTo>
                      <a:pt x="280" y="97"/>
                    </a:lnTo>
                    <a:lnTo>
                      <a:pt x="284" y="99"/>
                    </a:lnTo>
                    <a:lnTo>
                      <a:pt x="288" y="103"/>
                    </a:lnTo>
                    <a:lnTo>
                      <a:pt x="292" y="106"/>
                    </a:lnTo>
                    <a:lnTo>
                      <a:pt x="296" y="109"/>
                    </a:lnTo>
                    <a:lnTo>
                      <a:pt x="300" y="112"/>
                    </a:lnTo>
                    <a:lnTo>
                      <a:pt x="304" y="116"/>
                    </a:lnTo>
                    <a:lnTo>
                      <a:pt x="307" y="118"/>
                    </a:lnTo>
                    <a:lnTo>
                      <a:pt x="311" y="124"/>
                    </a:lnTo>
                    <a:lnTo>
                      <a:pt x="315" y="125"/>
                    </a:lnTo>
                    <a:lnTo>
                      <a:pt x="319" y="129"/>
                    </a:lnTo>
                    <a:lnTo>
                      <a:pt x="323" y="135"/>
                    </a:lnTo>
                    <a:lnTo>
                      <a:pt x="327" y="137"/>
                    </a:lnTo>
                    <a:lnTo>
                      <a:pt x="331" y="141"/>
                    </a:lnTo>
                    <a:lnTo>
                      <a:pt x="335" y="147"/>
                    </a:lnTo>
                    <a:lnTo>
                      <a:pt x="339" y="151"/>
                    </a:lnTo>
                    <a:lnTo>
                      <a:pt x="343" y="155"/>
                    </a:lnTo>
                    <a:lnTo>
                      <a:pt x="347" y="158"/>
                    </a:lnTo>
                    <a:lnTo>
                      <a:pt x="351" y="161"/>
                    </a:lnTo>
                    <a:lnTo>
                      <a:pt x="355" y="167"/>
                    </a:lnTo>
                    <a:lnTo>
                      <a:pt x="359" y="168"/>
                    </a:lnTo>
                    <a:lnTo>
                      <a:pt x="363" y="176"/>
                    </a:lnTo>
                    <a:lnTo>
                      <a:pt x="367" y="180"/>
                    </a:lnTo>
                    <a:lnTo>
                      <a:pt x="371" y="185"/>
                    </a:lnTo>
                    <a:lnTo>
                      <a:pt x="374" y="190"/>
                    </a:lnTo>
                    <a:lnTo>
                      <a:pt x="378" y="194"/>
                    </a:lnTo>
                    <a:lnTo>
                      <a:pt x="382" y="198"/>
                    </a:lnTo>
                    <a:lnTo>
                      <a:pt x="386" y="203"/>
                    </a:lnTo>
                    <a:lnTo>
                      <a:pt x="390" y="209"/>
                    </a:lnTo>
                    <a:lnTo>
                      <a:pt x="394" y="216"/>
                    </a:lnTo>
                    <a:lnTo>
                      <a:pt x="398" y="220"/>
                    </a:lnTo>
                    <a:lnTo>
                      <a:pt x="402" y="224"/>
                    </a:lnTo>
                    <a:lnTo>
                      <a:pt x="406" y="228"/>
                    </a:lnTo>
                    <a:lnTo>
                      <a:pt x="410" y="235"/>
                    </a:lnTo>
                    <a:lnTo>
                      <a:pt x="414" y="239"/>
                    </a:lnTo>
                    <a:lnTo>
                      <a:pt x="418" y="243"/>
                    </a:lnTo>
                    <a:lnTo>
                      <a:pt x="422" y="251"/>
                    </a:lnTo>
                    <a:lnTo>
                      <a:pt x="426" y="256"/>
                    </a:lnTo>
                    <a:lnTo>
                      <a:pt x="430" y="261"/>
                    </a:lnTo>
                    <a:lnTo>
                      <a:pt x="434" y="267"/>
                    </a:lnTo>
                    <a:lnTo>
                      <a:pt x="438" y="271"/>
                    </a:lnTo>
                    <a:lnTo>
                      <a:pt x="441" y="277"/>
                    </a:lnTo>
                    <a:lnTo>
                      <a:pt x="445" y="285"/>
                    </a:lnTo>
                    <a:lnTo>
                      <a:pt x="449" y="289"/>
                    </a:lnTo>
                    <a:lnTo>
                      <a:pt x="453" y="295"/>
                    </a:lnTo>
                    <a:lnTo>
                      <a:pt x="457" y="303"/>
                    </a:lnTo>
                    <a:lnTo>
                      <a:pt x="461" y="307"/>
                    </a:lnTo>
                    <a:lnTo>
                      <a:pt x="465" y="315"/>
                    </a:lnTo>
                    <a:lnTo>
                      <a:pt x="469" y="321"/>
                    </a:lnTo>
                    <a:lnTo>
                      <a:pt x="473" y="326"/>
                    </a:lnTo>
                    <a:lnTo>
                      <a:pt x="477" y="331"/>
                    </a:lnTo>
                    <a:lnTo>
                      <a:pt x="481" y="338"/>
                    </a:lnTo>
                    <a:lnTo>
                      <a:pt x="485" y="345"/>
                    </a:lnTo>
                    <a:lnTo>
                      <a:pt x="489" y="353"/>
                    </a:lnTo>
                    <a:lnTo>
                      <a:pt x="493" y="359"/>
                    </a:lnTo>
                    <a:lnTo>
                      <a:pt x="497" y="366"/>
                    </a:lnTo>
                    <a:lnTo>
                      <a:pt x="501" y="372"/>
                    </a:lnTo>
                    <a:lnTo>
                      <a:pt x="505" y="378"/>
                    </a:lnTo>
                    <a:lnTo>
                      <a:pt x="509" y="385"/>
                    </a:lnTo>
                    <a:lnTo>
                      <a:pt x="512" y="393"/>
                    </a:lnTo>
                    <a:lnTo>
                      <a:pt x="516" y="401"/>
                    </a:lnTo>
                    <a:lnTo>
                      <a:pt x="520" y="406"/>
                    </a:lnTo>
                    <a:lnTo>
                      <a:pt x="524" y="414"/>
                    </a:lnTo>
                    <a:lnTo>
                      <a:pt x="528" y="421"/>
                    </a:lnTo>
                    <a:lnTo>
                      <a:pt x="532" y="428"/>
                    </a:lnTo>
                    <a:lnTo>
                      <a:pt x="536" y="434"/>
                    </a:lnTo>
                    <a:lnTo>
                      <a:pt x="540" y="443"/>
                    </a:lnTo>
                    <a:lnTo>
                      <a:pt x="544" y="449"/>
                    </a:lnTo>
                    <a:lnTo>
                      <a:pt x="548" y="455"/>
                    </a:lnTo>
                    <a:lnTo>
                      <a:pt x="552" y="463"/>
                    </a:lnTo>
                    <a:lnTo>
                      <a:pt x="556" y="469"/>
                    </a:lnTo>
                    <a:lnTo>
                      <a:pt x="560" y="478"/>
                    </a:lnTo>
                    <a:lnTo>
                      <a:pt x="564" y="486"/>
                    </a:lnTo>
                    <a:lnTo>
                      <a:pt x="568" y="493"/>
                    </a:lnTo>
                    <a:lnTo>
                      <a:pt x="572" y="501"/>
                    </a:lnTo>
                    <a:lnTo>
                      <a:pt x="576" y="510"/>
                    </a:lnTo>
                    <a:lnTo>
                      <a:pt x="579" y="515"/>
                    </a:lnTo>
                    <a:lnTo>
                      <a:pt x="583" y="525"/>
                    </a:lnTo>
                    <a:lnTo>
                      <a:pt x="587" y="531"/>
                    </a:lnTo>
                    <a:lnTo>
                      <a:pt x="591" y="540"/>
                    </a:lnTo>
                    <a:lnTo>
                      <a:pt x="595" y="548"/>
                    </a:lnTo>
                    <a:lnTo>
                      <a:pt x="599" y="555"/>
                    </a:lnTo>
                    <a:lnTo>
                      <a:pt x="603" y="564"/>
                    </a:lnTo>
                    <a:lnTo>
                      <a:pt x="607" y="574"/>
                    </a:lnTo>
                    <a:lnTo>
                      <a:pt x="611" y="580"/>
                    </a:lnTo>
                    <a:lnTo>
                      <a:pt x="615" y="587"/>
                    </a:lnTo>
                    <a:lnTo>
                      <a:pt x="619" y="595"/>
                    </a:lnTo>
                    <a:lnTo>
                      <a:pt x="623" y="604"/>
                    </a:lnTo>
                    <a:lnTo>
                      <a:pt x="627" y="612"/>
                    </a:lnTo>
                    <a:lnTo>
                      <a:pt x="631" y="621"/>
                    </a:lnTo>
                    <a:lnTo>
                      <a:pt x="635" y="630"/>
                    </a:lnTo>
                    <a:lnTo>
                      <a:pt x="639" y="638"/>
                    </a:lnTo>
                    <a:lnTo>
                      <a:pt x="643" y="646"/>
                    </a:lnTo>
                    <a:lnTo>
                      <a:pt x="647" y="656"/>
                    </a:lnTo>
                    <a:lnTo>
                      <a:pt x="650" y="663"/>
                    </a:lnTo>
                    <a:lnTo>
                      <a:pt x="654" y="673"/>
                    </a:lnTo>
                    <a:lnTo>
                      <a:pt x="658" y="679"/>
                    </a:lnTo>
                    <a:lnTo>
                      <a:pt x="662" y="689"/>
                    </a:lnTo>
                    <a:lnTo>
                      <a:pt x="666" y="697"/>
                    </a:lnTo>
                    <a:lnTo>
                      <a:pt x="670" y="705"/>
                    </a:lnTo>
                    <a:lnTo>
                      <a:pt x="674" y="713"/>
                    </a:lnTo>
                    <a:lnTo>
                      <a:pt x="678" y="723"/>
                    </a:lnTo>
                    <a:lnTo>
                      <a:pt x="682" y="732"/>
                    </a:lnTo>
                    <a:lnTo>
                      <a:pt x="686" y="739"/>
                    </a:lnTo>
                    <a:lnTo>
                      <a:pt x="690" y="747"/>
                    </a:lnTo>
                    <a:lnTo>
                      <a:pt x="694" y="758"/>
                    </a:lnTo>
                    <a:lnTo>
                      <a:pt x="698" y="766"/>
                    </a:lnTo>
                    <a:lnTo>
                      <a:pt x="702" y="773"/>
                    </a:lnTo>
                    <a:lnTo>
                      <a:pt x="706" y="782"/>
                    </a:lnTo>
                    <a:lnTo>
                      <a:pt x="710" y="792"/>
                    </a:lnTo>
                    <a:lnTo>
                      <a:pt x="714" y="800"/>
                    </a:lnTo>
                    <a:lnTo>
                      <a:pt x="717" y="807"/>
                    </a:lnTo>
                    <a:lnTo>
                      <a:pt x="721" y="820"/>
                    </a:lnTo>
                    <a:lnTo>
                      <a:pt x="725" y="829"/>
                    </a:lnTo>
                    <a:lnTo>
                      <a:pt x="729" y="836"/>
                    </a:lnTo>
                    <a:lnTo>
                      <a:pt x="733" y="843"/>
                    </a:lnTo>
                    <a:lnTo>
                      <a:pt x="737" y="854"/>
                    </a:lnTo>
                    <a:lnTo>
                      <a:pt x="741" y="863"/>
                    </a:lnTo>
                    <a:lnTo>
                      <a:pt x="745" y="873"/>
                    </a:lnTo>
                    <a:lnTo>
                      <a:pt x="749" y="880"/>
                    </a:lnTo>
                    <a:lnTo>
                      <a:pt x="753" y="888"/>
                    </a:lnTo>
                    <a:lnTo>
                      <a:pt x="757" y="899"/>
                    </a:lnTo>
                    <a:lnTo>
                      <a:pt x="761" y="907"/>
                    </a:lnTo>
                    <a:lnTo>
                      <a:pt x="765" y="916"/>
                    </a:lnTo>
                    <a:lnTo>
                      <a:pt x="769" y="925"/>
                    </a:lnTo>
                    <a:lnTo>
                      <a:pt x="773" y="933"/>
                    </a:lnTo>
                    <a:lnTo>
                      <a:pt x="777" y="942"/>
                    </a:lnTo>
                    <a:lnTo>
                      <a:pt x="781" y="951"/>
                    </a:lnTo>
                    <a:lnTo>
                      <a:pt x="784" y="962"/>
                    </a:lnTo>
                    <a:lnTo>
                      <a:pt x="788" y="971"/>
                    </a:lnTo>
                    <a:lnTo>
                      <a:pt x="792" y="979"/>
                    </a:lnTo>
                    <a:lnTo>
                      <a:pt x="796" y="986"/>
                    </a:lnTo>
                    <a:lnTo>
                      <a:pt x="800" y="998"/>
                    </a:lnTo>
                    <a:lnTo>
                      <a:pt x="804" y="1005"/>
                    </a:lnTo>
                    <a:lnTo>
                      <a:pt x="808" y="1015"/>
                    </a:lnTo>
                    <a:lnTo>
                      <a:pt x="812" y="1024"/>
                    </a:lnTo>
                    <a:lnTo>
                      <a:pt x="816" y="1032"/>
                    </a:lnTo>
                    <a:lnTo>
                      <a:pt x="820" y="1042"/>
                    </a:lnTo>
                    <a:lnTo>
                      <a:pt x="824" y="1050"/>
                    </a:lnTo>
                    <a:lnTo>
                      <a:pt x="828" y="1060"/>
                    </a:lnTo>
                    <a:lnTo>
                      <a:pt x="832" y="1069"/>
                    </a:lnTo>
                    <a:lnTo>
                      <a:pt x="836" y="1079"/>
                    </a:lnTo>
                    <a:lnTo>
                      <a:pt x="840" y="1086"/>
                    </a:lnTo>
                    <a:lnTo>
                      <a:pt x="844" y="1095"/>
                    </a:lnTo>
                    <a:lnTo>
                      <a:pt x="848" y="1105"/>
                    </a:lnTo>
                    <a:lnTo>
                      <a:pt x="852" y="1112"/>
                    </a:lnTo>
                    <a:lnTo>
                      <a:pt x="855" y="1121"/>
                    </a:lnTo>
                    <a:lnTo>
                      <a:pt x="859" y="1130"/>
                    </a:lnTo>
                    <a:lnTo>
                      <a:pt x="863" y="1141"/>
                    </a:lnTo>
                    <a:lnTo>
                      <a:pt x="867" y="1148"/>
                    </a:lnTo>
                    <a:lnTo>
                      <a:pt x="871" y="1157"/>
                    </a:lnTo>
                    <a:lnTo>
                      <a:pt x="875" y="1167"/>
                    </a:lnTo>
                    <a:lnTo>
                      <a:pt x="879" y="1174"/>
                    </a:lnTo>
                    <a:lnTo>
                      <a:pt x="883" y="1184"/>
                    </a:lnTo>
                    <a:lnTo>
                      <a:pt x="887" y="1192"/>
                    </a:lnTo>
                    <a:lnTo>
                      <a:pt x="891" y="1200"/>
                    </a:lnTo>
                    <a:lnTo>
                      <a:pt x="895" y="1209"/>
                    </a:lnTo>
                    <a:lnTo>
                      <a:pt x="899" y="1219"/>
                    </a:lnTo>
                    <a:lnTo>
                      <a:pt x="903" y="1226"/>
                    </a:lnTo>
                    <a:lnTo>
                      <a:pt x="907" y="1236"/>
                    </a:lnTo>
                    <a:lnTo>
                      <a:pt x="911" y="1245"/>
                    </a:lnTo>
                    <a:lnTo>
                      <a:pt x="915" y="1253"/>
                    </a:lnTo>
                    <a:lnTo>
                      <a:pt x="919" y="1261"/>
                    </a:lnTo>
                    <a:lnTo>
                      <a:pt x="922" y="1270"/>
                    </a:lnTo>
                    <a:lnTo>
                      <a:pt x="926" y="1278"/>
                    </a:lnTo>
                    <a:lnTo>
                      <a:pt x="930" y="1286"/>
                    </a:lnTo>
                    <a:lnTo>
                      <a:pt x="934" y="1294"/>
                    </a:lnTo>
                    <a:lnTo>
                      <a:pt x="938" y="1304"/>
                    </a:lnTo>
                    <a:lnTo>
                      <a:pt x="942" y="1313"/>
                    </a:lnTo>
                    <a:lnTo>
                      <a:pt x="946" y="1320"/>
                    </a:lnTo>
                    <a:lnTo>
                      <a:pt x="950" y="1328"/>
                    </a:lnTo>
                    <a:lnTo>
                      <a:pt x="954" y="1335"/>
                    </a:lnTo>
                    <a:lnTo>
                      <a:pt x="958" y="1345"/>
                    </a:lnTo>
                    <a:lnTo>
                      <a:pt x="962" y="1353"/>
                    </a:lnTo>
                    <a:lnTo>
                      <a:pt x="966" y="1359"/>
                    </a:lnTo>
                    <a:lnTo>
                      <a:pt x="970" y="1370"/>
                    </a:lnTo>
                    <a:lnTo>
                      <a:pt x="974" y="1377"/>
                    </a:lnTo>
                    <a:lnTo>
                      <a:pt x="978" y="1385"/>
                    </a:lnTo>
                    <a:lnTo>
                      <a:pt x="982" y="1392"/>
                    </a:lnTo>
                    <a:lnTo>
                      <a:pt x="986" y="1400"/>
                    </a:lnTo>
                    <a:lnTo>
                      <a:pt x="989" y="1407"/>
                    </a:lnTo>
                    <a:lnTo>
                      <a:pt x="993" y="1417"/>
                    </a:lnTo>
                    <a:lnTo>
                      <a:pt x="997" y="1424"/>
                    </a:lnTo>
                    <a:lnTo>
                      <a:pt x="1001" y="1433"/>
                    </a:lnTo>
                    <a:lnTo>
                      <a:pt x="1005" y="1440"/>
                    </a:lnTo>
                    <a:lnTo>
                      <a:pt x="1009" y="1448"/>
                    </a:lnTo>
                    <a:lnTo>
                      <a:pt x="1013" y="1454"/>
                    </a:lnTo>
                    <a:lnTo>
                      <a:pt x="1017" y="1462"/>
                    </a:lnTo>
                    <a:lnTo>
                      <a:pt x="1021" y="1470"/>
                    </a:lnTo>
                    <a:lnTo>
                      <a:pt x="1025" y="1478"/>
                    </a:lnTo>
                    <a:lnTo>
                      <a:pt x="1029" y="1486"/>
                    </a:lnTo>
                    <a:lnTo>
                      <a:pt x="1033" y="1492"/>
                    </a:lnTo>
                    <a:lnTo>
                      <a:pt x="1037" y="1500"/>
                    </a:lnTo>
                    <a:lnTo>
                      <a:pt x="1041" y="1507"/>
                    </a:lnTo>
                    <a:lnTo>
                      <a:pt x="1045" y="1513"/>
                    </a:lnTo>
                    <a:lnTo>
                      <a:pt x="1049" y="1520"/>
                    </a:lnTo>
                    <a:lnTo>
                      <a:pt x="1053" y="1528"/>
                    </a:lnTo>
                    <a:lnTo>
                      <a:pt x="1057" y="1537"/>
                    </a:lnTo>
                    <a:lnTo>
                      <a:pt x="1060" y="1544"/>
                    </a:lnTo>
                    <a:lnTo>
                      <a:pt x="1064" y="1549"/>
                    </a:lnTo>
                    <a:lnTo>
                      <a:pt x="1068" y="1557"/>
                    </a:lnTo>
                    <a:lnTo>
                      <a:pt x="1072" y="1562"/>
                    </a:lnTo>
                    <a:lnTo>
                      <a:pt x="1076" y="1570"/>
                    </a:lnTo>
                    <a:lnTo>
                      <a:pt x="1080" y="1577"/>
                    </a:lnTo>
                    <a:lnTo>
                      <a:pt x="1084" y="1584"/>
                    </a:lnTo>
                    <a:lnTo>
                      <a:pt x="1088" y="1590"/>
                    </a:lnTo>
                    <a:lnTo>
                      <a:pt x="1092" y="1596"/>
                    </a:lnTo>
                    <a:lnTo>
                      <a:pt x="1096" y="1603"/>
                    </a:lnTo>
                    <a:lnTo>
                      <a:pt x="1100" y="1608"/>
                    </a:lnTo>
                    <a:lnTo>
                      <a:pt x="1104" y="1616"/>
                    </a:lnTo>
                    <a:lnTo>
                      <a:pt x="1108" y="1621"/>
                    </a:lnTo>
                    <a:lnTo>
                      <a:pt x="1112" y="1628"/>
                    </a:lnTo>
                    <a:lnTo>
                      <a:pt x="1116" y="1635"/>
                    </a:lnTo>
                    <a:lnTo>
                      <a:pt x="1120" y="1642"/>
                    </a:lnTo>
                    <a:lnTo>
                      <a:pt x="1124" y="1646"/>
                    </a:lnTo>
                    <a:lnTo>
                      <a:pt x="1127" y="1653"/>
                    </a:lnTo>
                    <a:lnTo>
                      <a:pt x="1131" y="1660"/>
                    </a:lnTo>
                    <a:lnTo>
                      <a:pt x="1135" y="1665"/>
                    </a:lnTo>
                    <a:lnTo>
                      <a:pt x="1139" y="1670"/>
                    </a:lnTo>
                    <a:lnTo>
                      <a:pt x="1143" y="1677"/>
                    </a:lnTo>
                    <a:lnTo>
                      <a:pt x="1147" y="1683"/>
                    </a:lnTo>
                    <a:lnTo>
                      <a:pt x="1151" y="1687"/>
                    </a:lnTo>
                    <a:lnTo>
                      <a:pt x="1155" y="1693"/>
                    </a:lnTo>
                    <a:lnTo>
                      <a:pt x="1159" y="1699"/>
                    </a:lnTo>
                    <a:lnTo>
                      <a:pt x="1163" y="1705"/>
                    </a:lnTo>
                    <a:lnTo>
                      <a:pt x="1167" y="1710"/>
                    </a:lnTo>
                    <a:lnTo>
                      <a:pt x="1171" y="1715"/>
                    </a:lnTo>
                    <a:lnTo>
                      <a:pt x="1175" y="1720"/>
                    </a:lnTo>
                    <a:lnTo>
                      <a:pt x="1179" y="1726"/>
                    </a:lnTo>
                    <a:lnTo>
                      <a:pt x="1183" y="1732"/>
                    </a:lnTo>
                    <a:lnTo>
                      <a:pt x="1187" y="1737"/>
                    </a:lnTo>
                    <a:lnTo>
                      <a:pt x="1191" y="1742"/>
                    </a:lnTo>
                    <a:lnTo>
                      <a:pt x="1195" y="1747"/>
                    </a:lnTo>
                    <a:lnTo>
                      <a:pt x="1198" y="1752"/>
                    </a:lnTo>
                    <a:lnTo>
                      <a:pt x="1202" y="1756"/>
                    </a:lnTo>
                    <a:lnTo>
                      <a:pt x="1206" y="1760"/>
                    </a:lnTo>
                    <a:lnTo>
                      <a:pt x="1210" y="1765"/>
                    </a:lnTo>
                    <a:lnTo>
                      <a:pt x="1214" y="1770"/>
                    </a:lnTo>
                    <a:lnTo>
                      <a:pt x="1218" y="1774"/>
                    </a:lnTo>
                    <a:lnTo>
                      <a:pt x="1222" y="1780"/>
                    </a:lnTo>
                    <a:lnTo>
                      <a:pt x="1226" y="1783"/>
                    </a:lnTo>
                    <a:lnTo>
                      <a:pt x="1230" y="1789"/>
                    </a:lnTo>
                    <a:lnTo>
                      <a:pt x="1234" y="1792"/>
                    </a:lnTo>
                    <a:lnTo>
                      <a:pt x="1238" y="1798"/>
                    </a:lnTo>
                    <a:lnTo>
                      <a:pt x="1242" y="1801"/>
                    </a:lnTo>
                    <a:lnTo>
                      <a:pt x="1246" y="1806"/>
                    </a:lnTo>
                    <a:lnTo>
                      <a:pt x="1250" y="1808"/>
                    </a:lnTo>
                    <a:lnTo>
                      <a:pt x="1254" y="1812"/>
                    </a:lnTo>
                    <a:lnTo>
                      <a:pt x="1258" y="1817"/>
                    </a:lnTo>
                    <a:lnTo>
                      <a:pt x="1262" y="1819"/>
                    </a:lnTo>
                    <a:lnTo>
                      <a:pt x="1265" y="1824"/>
                    </a:lnTo>
                    <a:lnTo>
                      <a:pt x="1269" y="1829"/>
                    </a:lnTo>
                    <a:lnTo>
                      <a:pt x="1273" y="1832"/>
                    </a:lnTo>
                    <a:lnTo>
                      <a:pt x="1277" y="1836"/>
                    </a:lnTo>
                    <a:lnTo>
                      <a:pt x="1281" y="1837"/>
                    </a:lnTo>
                    <a:lnTo>
                      <a:pt x="1285" y="1841"/>
                    </a:lnTo>
                    <a:lnTo>
                      <a:pt x="1289" y="1844"/>
                    </a:lnTo>
                    <a:lnTo>
                      <a:pt x="1293" y="1848"/>
                    </a:lnTo>
                    <a:lnTo>
                      <a:pt x="1297" y="1850"/>
                    </a:lnTo>
                    <a:lnTo>
                      <a:pt x="1301" y="1856"/>
                    </a:lnTo>
                    <a:lnTo>
                      <a:pt x="1305" y="1857"/>
                    </a:lnTo>
                    <a:lnTo>
                      <a:pt x="1309" y="1860"/>
                    </a:lnTo>
                    <a:lnTo>
                      <a:pt x="1313" y="1864"/>
                    </a:lnTo>
                    <a:lnTo>
                      <a:pt x="1317" y="1866"/>
                    </a:lnTo>
                    <a:lnTo>
                      <a:pt x="1321" y="1869"/>
                    </a:lnTo>
                    <a:lnTo>
                      <a:pt x="1325" y="1872"/>
                    </a:lnTo>
                    <a:lnTo>
                      <a:pt x="1329" y="1873"/>
                    </a:lnTo>
                    <a:lnTo>
                      <a:pt x="1332" y="1876"/>
                    </a:lnTo>
                    <a:lnTo>
                      <a:pt x="1336" y="1878"/>
                    </a:lnTo>
                    <a:lnTo>
                      <a:pt x="1340" y="1880"/>
                    </a:lnTo>
                    <a:lnTo>
                      <a:pt x="1344" y="1883"/>
                    </a:lnTo>
                    <a:lnTo>
                      <a:pt x="1348" y="1886"/>
                    </a:lnTo>
                    <a:lnTo>
                      <a:pt x="1352" y="1887"/>
                    </a:lnTo>
                    <a:lnTo>
                      <a:pt x="1356" y="1889"/>
                    </a:lnTo>
                    <a:lnTo>
                      <a:pt x="1360" y="1893"/>
                    </a:lnTo>
                    <a:lnTo>
                      <a:pt x="1364" y="1893"/>
                    </a:lnTo>
                    <a:lnTo>
                      <a:pt x="1368" y="1895"/>
                    </a:lnTo>
                    <a:lnTo>
                      <a:pt x="1372" y="1898"/>
                    </a:lnTo>
                    <a:lnTo>
                      <a:pt x="1376" y="1898"/>
                    </a:lnTo>
                    <a:lnTo>
                      <a:pt x="1380" y="1901"/>
                    </a:lnTo>
                    <a:lnTo>
                      <a:pt x="1384" y="1903"/>
                    </a:lnTo>
                    <a:lnTo>
                      <a:pt x="1388" y="1902"/>
                    </a:lnTo>
                    <a:lnTo>
                      <a:pt x="1392" y="1905"/>
                    </a:lnTo>
                    <a:lnTo>
                      <a:pt x="1396" y="1906"/>
                    </a:lnTo>
                    <a:lnTo>
                      <a:pt x="1400" y="1907"/>
                    </a:lnTo>
                    <a:lnTo>
                      <a:pt x="1403" y="1910"/>
                    </a:lnTo>
                    <a:lnTo>
                      <a:pt x="1407" y="1910"/>
                    </a:lnTo>
                    <a:lnTo>
                      <a:pt x="1411" y="1912"/>
                    </a:lnTo>
                    <a:lnTo>
                      <a:pt x="1415" y="1911"/>
                    </a:lnTo>
                    <a:lnTo>
                      <a:pt x="1419" y="1914"/>
                    </a:lnTo>
                    <a:lnTo>
                      <a:pt x="1423" y="1914"/>
                    </a:lnTo>
                    <a:lnTo>
                      <a:pt x="1427" y="1914"/>
                    </a:lnTo>
                    <a:lnTo>
                      <a:pt x="1431" y="1915"/>
                    </a:lnTo>
                    <a:lnTo>
                      <a:pt x="1435" y="1914"/>
                    </a:lnTo>
                    <a:lnTo>
                      <a:pt x="1439" y="1916"/>
                    </a:lnTo>
                    <a:lnTo>
                      <a:pt x="1443" y="1915"/>
                    </a:lnTo>
                    <a:lnTo>
                      <a:pt x="1447" y="1916"/>
                    </a:lnTo>
                    <a:lnTo>
                      <a:pt x="1451" y="1916"/>
                    </a:lnTo>
                    <a:lnTo>
                      <a:pt x="1455" y="1919"/>
                    </a:lnTo>
                    <a:lnTo>
                      <a:pt x="1459" y="1919"/>
                    </a:lnTo>
                    <a:lnTo>
                      <a:pt x="1463" y="1919"/>
                    </a:lnTo>
                    <a:lnTo>
                      <a:pt x="1467" y="1919"/>
                    </a:lnTo>
                    <a:lnTo>
                      <a:pt x="1470" y="1919"/>
                    </a:lnTo>
                    <a:lnTo>
                      <a:pt x="1474" y="1918"/>
                    </a:lnTo>
                    <a:lnTo>
                      <a:pt x="1478" y="1919"/>
                    </a:lnTo>
                    <a:lnTo>
                      <a:pt x="1482" y="1918"/>
                    </a:lnTo>
                    <a:lnTo>
                      <a:pt x="1486" y="1919"/>
                    </a:lnTo>
                    <a:lnTo>
                      <a:pt x="1490" y="1919"/>
                    </a:lnTo>
                    <a:lnTo>
                      <a:pt x="1494" y="1919"/>
                    </a:lnTo>
                    <a:lnTo>
                      <a:pt x="1498" y="1919"/>
                    </a:lnTo>
                    <a:lnTo>
                      <a:pt x="1502" y="1916"/>
                    </a:lnTo>
                    <a:lnTo>
                      <a:pt x="1506" y="1918"/>
                    </a:lnTo>
                    <a:lnTo>
                      <a:pt x="1510" y="1917"/>
                    </a:lnTo>
                    <a:lnTo>
                      <a:pt x="1514" y="1914"/>
                    </a:lnTo>
                    <a:lnTo>
                      <a:pt x="1518" y="1915"/>
                    </a:lnTo>
                    <a:lnTo>
                      <a:pt x="1522" y="1913"/>
                    </a:lnTo>
                    <a:lnTo>
                      <a:pt x="1526" y="1913"/>
                    </a:lnTo>
                    <a:lnTo>
                      <a:pt x="1530" y="1910"/>
                    </a:lnTo>
                    <a:lnTo>
                      <a:pt x="1534" y="1910"/>
                    </a:lnTo>
                    <a:lnTo>
                      <a:pt x="1537" y="1909"/>
                    </a:lnTo>
                    <a:lnTo>
                      <a:pt x="1541" y="1908"/>
                    </a:lnTo>
                    <a:lnTo>
                      <a:pt x="1545" y="1909"/>
                    </a:lnTo>
                    <a:lnTo>
                      <a:pt x="1549" y="1906"/>
                    </a:lnTo>
                    <a:lnTo>
                      <a:pt x="1553" y="1906"/>
                    </a:lnTo>
                    <a:lnTo>
                      <a:pt x="1557" y="1903"/>
                    </a:lnTo>
                    <a:lnTo>
                      <a:pt x="1561" y="1902"/>
                    </a:lnTo>
                    <a:lnTo>
                      <a:pt x="1565" y="1900"/>
                    </a:lnTo>
                    <a:lnTo>
                      <a:pt x="1569" y="1900"/>
                    </a:lnTo>
                    <a:lnTo>
                      <a:pt x="1573" y="1897"/>
                    </a:lnTo>
                    <a:lnTo>
                      <a:pt x="1577" y="1896"/>
                    </a:lnTo>
                    <a:lnTo>
                      <a:pt x="1581" y="1893"/>
                    </a:lnTo>
                    <a:lnTo>
                      <a:pt x="1585" y="1891"/>
                    </a:lnTo>
                    <a:lnTo>
                      <a:pt x="1589" y="1891"/>
                    </a:lnTo>
                    <a:lnTo>
                      <a:pt x="1593" y="1889"/>
                    </a:lnTo>
                    <a:lnTo>
                      <a:pt x="1597" y="1887"/>
                    </a:lnTo>
                    <a:lnTo>
                      <a:pt x="1601" y="1886"/>
                    </a:lnTo>
                    <a:lnTo>
                      <a:pt x="1605" y="1881"/>
                    </a:lnTo>
                    <a:lnTo>
                      <a:pt x="1608" y="1881"/>
                    </a:lnTo>
                    <a:lnTo>
                      <a:pt x="1612" y="1878"/>
                    </a:lnTo>
                    <a:lnTo>
                      <a:pt x="1616" y="1876"/>
                    </a:lnTo>
                    <a:lnTo>
                      <a:pt x="1620" y="1874"/>
                    </a:lnTo>
                    <a:lnTo>
                      <a:pt x="1624" y="1870"/>
                    </a:lnTo>
                    <a:lnTo>
                      <a:pt x="1628" y="1870"/>
                    </a:lnTo>
                    <a:lnTo>
                      <a:pt x="1632" y="1866"/>
                    </a:lnTo>
                    <a:lnTo>
                      <a:pt x="1636" y="1864"/>
                    </a:lnTo>
                    <a:lnTo>
                      <a:pt x="1640" y="1862"/>
                    </a:lnTo>
                    <a:lnTo>
                      <a:pt x="1644" y="1858"/>
                    </a:lnTo>
                    <a:lnTo>
                      <a:pt x="1648" y="1858"/>
                    </a:lnTo>
                    <a:lnTo>
                      <a:pt x="1652" y="1855"/>
                    </a:lnTo>
                    <a:lnTo>
                      <a:pt x="1656" y="1851"/>
                    </a:lnTo>
                    <a:lnTo>
                      <a:pt x="1660" y="1849"/>
                    </a:lnTo>
                    <a:lnTo>
                      <a:pt x="1664" y="1845"/>
                    </a:lnTo>
                    <a:lnTo>
                      <a:pt x="1668" y="1842"/>
                    </a:lnTo>
                    <a:lnTo>
                      <a:pt x="1672" y="1839"/>
                    </a:lnTo>
                    <a:lnTo>
                      <a:pt x="1675" y="1836"/>
                    </a:lnTo>
                    <a:lnTo>
                      <a:pt x="1679" y="1834"/>
                    </a:lnTo>
                    <a:lnTo>
                      <a:pt x="1683" y="1830"/>
                    </a:lnTo>
                    <a:lnTo>
                      <a:pt x="1687" y="1826"/>
                    </a:lnTo>
                    <a:lnTo>
                      <a:pt x="1691" y="1823"/>
                    </a:lnTo>
                    <a:lnTo>
                      <a:pt x="1695" y="1820"/>
                    </a:lnTo>
                    <a:lnTo>
                      <a:pt x="1699" y="1815"/>
                    </a:lnTo>
                    <a:lnTo>
                      <a:pt x="1703" y="1815"/>
                    </a:lnTo>
                    <a:lnTo>
                      <a:pt x="1707" y="1810"/>
                    </a:lnTo>
                    <a:lnTo>
                      <a:pt x="1711" y="1807"/>
                    </a:lnTo>
                    <a:lnTo>
                      <a:pt x="1715" y="1802"/>
                    </a:lnTo>
                    <a:lnTo>
                      <a:pt x="1719" y="1799"/>
                    </a:lnTo>
                    <a:lnTo>
                      <a:pt x="1723" y="1796"/>
                    </a:lnTo>
                    <a:lnTo>
                      <a:pt x="1727" y="1792"/>
                    </a:lnTo>
                    <a:lnTo>
                      <a:pt x="1731" y="1789"/>
                    </a:lnTo>
                    <a:lnTo>
                      <a:pt x="1735" y="1783"/>
                    </a:lnTo>
                    <a:lnTo>
                      <a:pt x="1739" y="1782"/>
                    </a:lnTo>
                    <a:lnTo>
                      <a:pt x="1742" y="1776"/>
                    </a:lnTo>
                    <a:lnTo>
                      <a:pt x="1746" y="1773"/>
                    </a:lnTo>
                    <a:lnTo>
                      <a:pt x="1750" y="1769"/>
                    </a:lnTo>
                    <a:lnTo>
                      <a:pt x="1754" y="1766"/>
                    </a:lnTo>
                    <a:lnTo>
                      <a:pt x="1758" y="1762"/>
                    </a:lnTo>
                    <a:lnTo>
                      <a:pt x="1762" y="1756"/>
                    </a:lnTo>
                    <a:lnTo>
                      <a:pt x="1766" y="1752"/>
                    </a:lnTo>
                    <a:lnTo>
                      <a:pt x="1770" y="1748"/>
                    </a:lnTo>
                    <a:lnTo>
                      <a:pt x="1774" y="1746"/>
                    </a:lnTo>
                    <a:lnTo>
                      <a:pt x="1778" y="1739"/>
                    </a:lnTo>
                    <a:lnTo>
                      <a:pt x="1782" y="1736"/>
                    </a:lnTo>
                    <a:lnTo>
                      <a:pt x="1786" y="1732"/>
                    </a:lnTo>
                    <a:lnTo>
                      <a:pt x="1790" y="1727"/>
                    </a:lnTo>
                    <a:lnTo>
                      <a:pt x="1794" y="1722"/>
                    </a:lnTo>
                    <a:lnTo>
                      <a:pt x="1798" y="1719"/>
                    </a:lnTo>
                    <a:lnTo>
                      <a:pt x="1802" y="1713"/>
                    </a:lnTo>
                    <a:lnTo>
                      <a:pt x="1806" y="1709"/>
                    </a:lnTo>
                    <a:lnTo>
                      <a:pt x="1810" y="1706"/>
                    </a:lnTo>
                    <a:lnTo>
                      <a:pt x="1813" y="1701"/>
                    </a:lnTo>
                    <a:lnTo>
                      <a:pt x="1817" y="1697"/>
                    </a:lnTo>
                    <a:lnTo>
                      <a:pt x="1821" y="1691"/>
                    </a:lnTo>
                    <a:lnTo>
                      <a:pt x="1825" y="1688"/>
                    </a:lnTo>
                    <a:lnTo>
                      <a:pt x="1829" y="1682"/>
                    </a:lnTo>
                    <a:lnTo>
                      <a:pt x="1833" y="1679"/>
                    </a:lnTo>
                    <a:lnTo>
                      <a:pt x="1837" y="1672"/>
                    </a:lnTo>
                    <a:lnTo>
                      <a:pt x="1841" y="1669"/>
                    </a:lnTo>
                    <a:lnTo>
                      <a:pt x="1845" y="1664"/>
                    </a:lnTo>
                    <a:lnTo>
                      <a:pt x="1849" y="1658"/>
                    </a:lnTo>
                    <a:lnTo>
                      <a:pt x="1853" y="1652"/>
                    </a:lnTo>
                    <a:lnTo>
                      <a:pt x="1857" y="1649"/>
                    </a:lnTo>
                    <a:lnTo>
                      <a:pt x="1861" y="1644"/>
                    </a:lnTo>
                    <a:lnTo>
                      <a:pt x="1865" y="1638"/>
                    </a:lnTo>
                    <a:lnTo>
                      <a:pt x="1869" y="1635"/>
                    </a:lnTo>
                    <a:lnTo>
                      <a:pt x="1873" y="1629"/>
                    </a:lnTo>
                    <a:lnTo>
                      <a:pt x="1877" y="1624"/>
                    </a:lnTo>
                    <a:lnTo>
                      <a:pt x="1880" y="1618"/>
                    </a:lnTo>
                    <a:lnTo>
                      <a:pt x="1884" y="1613"/>
                    </a:lnTo>
                    <a:lnTo>
                      <a:pt x="1888" y="1609"/>
                    </a:lnTo>
                    <a:lnTo>
                      <a:pt x="1892" y="1603"/>
                    </a:lnTo>
                    <a:lnTo>
                      <a:pt x="1896" y="1598"/>
                    </a:lnTo>
                    <a:lnTo>
                      <a:pt x="1900" y="1594"/>
                    </a:lnTo>
                    <a:lnTo>
                      <a:pt x="1904" y="1588"/>
                    </a:lnTo>
                    <a:lnTo>
                      <a:pt x="1908" y="1582"/>
                    </a:lnTo>
                    <a:lnTo>
                      <a:pt x="1912" y="1577"/>
                    </a:lnTo>
                    <a:lnTo>
                      <a:pt x="1916" y="1572"/>
                    </a:lnTo>
                    <a:lnTo>
                      <a:pt x="1920" y="1567"/>
                    </a:lnTo>
                    <a:lnTo>
                      <a:pt x="1924" y="1561"/>
                    </a:lnTo>
                    <a:lnTo>
                      <a:pt x="1928" y="1556"/>
                    </a:lnTo>
                    <a:lnTo>
                      <a:pt x="1932" y="1550"/>
                    </a:lnTo>
                    <a:lnTo>
                      <a:pt x="1936" y="1545"/>
                    </a:lnTo>
                    <a:lnTo>
                      <a:pt x="1940" y="1539"/>
                    </a:lnTo>
                    <a:lnTo>
                      <a:pt x="1944" y="1535"/>
                    </a:lnTo>
                    <a:lnTo>
                      <a:pt x="1948" y="1529"/>
                    </a:lnTo>
                    <a:lnTo>
                      <a:pt x="1951" y="1524"/>
                    </a:lnTo>
                    <a:lnTo>
                      <a:pt x="1955" y="1517"/>
                    </a:lnTo>
                    <a:lnTo>
                      <a:pt x="1959" y="1512"/>
                    </a:lnTo>
                    <a:lnTo>
                      <a:pt x="1963" y="1507"/>
                    </a:lnTo>
                    <a:lnTo>
                      <a:pt x="1967" y="1499"/>
                    </a:lnTo>
                    <a:lnTo>
                      <a:pt x="1971" y="1495"/>
                    </a:lnTo>
                    <a:lnTo>
                      <a:pt x="1975" y="1489"/>
                    </a:lnTo>
                    <a:lnTo>
                      <a:pt x="1979" y="1484"/>
                    </a:lnTo>
                    <a:lnTo>
                      <a:pt x="1983" y="1477"/>
                    </a:lnTo>
                    <a:lnTo>
                      <a:pt x="1987" y="1473"/>
                    </a:lnTo>
                    <a:lnTo>
                      <a:pt x="1991" y="1466"/>
                    </a:lnTo>
                    <a:lnTo>
                      <a:pt x="1995" y="1461"/>
                    </a:lnTo>
                    <a:lnTo>
                      <a:pt x="1999" y="1456"/>
                    </a:lnTo>
                    <a:lnTo>
                      <a:pt x="2003" y="1449"/>
                    </a:lnTo>
                    <a:lnTo>
                      <a:pt x="2007" y="1443"/>
                    </a:lnTo>
                    <a:lnTo>
                      <a:pt x="2011" y="1436"/>
                    </a:lnTo>
                    <a:lnTo>
                      <a:pt x="2015" y="1432"/>
                    </a:lnTo>
                    <a:lnTo>
                      <a:pt x="2018" y="1427"/>
                    </a:lnTo>
                    <a:lnTo>
                      <a:pt x="2022" y="1421"/>
                    </a:lnTo>
                    <a:lnTo>
                      <a:pt x="2026" y="1413"/>
                    </a:lnTo>
                    <a:lnTo>
                      <a:pt x="2030" y="1409"/>
                    </a:lnTo>
                    <a:lnTo>
                      <a:pt x="2034" y="1404"/>
                    </a:lnTo>
                    <a:lnTo>
                      <a:pt x="2038" y="1398"/>
                    </a:lnTo>
                    <a:lnTo>
                      <a:pt x="2042" y="1391"/>
                    </a:lnTo>
                    <a:lnTo>
                      <a:pt x="2046" y="1384"/>
                    </a:lnTo>
                    <a:lnTo>
                      <a:pt x="2050" y="1380"/>
                    </a:lnTo>
                    <a:lnTo>
                      <a:pt x="2054" y="1375"/>
                    </a:lnTo>
                    <a:lnTo>
                      <a:pt x="2058" y="1367"/>
                    </a:lnTo>
                    <a:lnTo>
                      <a:pt x="2062" y="1362"/>
                    </a:lnTo>
                    <a:lnTo>
                      <a:pt x="2066" y="1354"/>
                    </a:lnTo>
                    <a:lnTo>
                      <a:pt x="2070" y="1350"/>
                    </a:lnTo>
                    <a:lnTo>
                      <a:pt x="2074" y="1348"/>
                    </a:lnTo>
                    <a:lnTo>
                      <a:pt x="2078" y="1338"/>
                    </a:lnTo>
                    <a:lnTo>
                      <a:pt x="2082" y="1332"/>
                    </a:lnTo>
                    <a:lnTo>
                      <a:pt x="2085" y="1328"/>
                    </a:lnTo>
                    <a:lnTo>
                      <a:pt x="2089" y="1320"/>
                    </a:lnTo>
                    <a:lnTo>
                      <a:pt x="2093" y="1315"/>
                    </a:lnTo>
                    <a:lnTo>
                      <a:pt x="2097" y="1309"/>
                    </a:lnTo>
                    <a:lnTo>
                      <a:pt x="2101" y="1301"/>
                    </a:lnTo>
                    <a:lnTo>
                      <a:pt x="2105" y="1296"/>
                    </a:lnTo>
                    <a:lnTo>
                      <a:pt x="2109" y="1291"/>
                    </a:lnTo>
                    <a:lnTo>
                      <a:pt x="2113" y="1286"/>
                    </a:lnTo>
                    <a:lnTo>
                      <a:pt x="2117" y="1279"/>
                    </a:lnTo>
                    <a:lnTo>
                      <a:pt x="2121" y="1274"/>
                    </a:lnTo>
                    <a:lnTo>
                      <a:pt x="2125" y="1268"/>
                    </a:lnTo>
                    <a:lnTo>
                      <a:pt x="2129" y="1262"/>
                    </a:lnTo>
                    <a:lnTo>
                      <a:pt x="2133" y="1255"/>
                    </a:lnTo>
                    <a:lnTo>
                      <a:pt x="2137" y="1250"/>
                    </a:lnTo>
                    <a:lnTo>
                      <a:pt x="2141" y="1244"/>
                    </a:lnTo>
                    <a:lnTo>
                      <a:pt x="2145" y="1238"/>
                    </a:lnTo>
                    <a:lnTo>
                      <a:pt x="2149" y="1231"/>
                    </a:lnTo>
                    <a:lnTo>
                      <a:pt x="2153" y="1226"/>
                    </a:lnTo>
                    <a:lnTo>
                      <a:pt x="2156" y="1220"/>
                    </a:lnTo>
                    <a:lnTo>
                      <a:pt x="2160" y="1212"/>
                    </a:lnTo>
                    <a:lnTo>
                      <a:pt x="2164" y="1208"/>
                    </a:lnTo>
                    <a:lnTo>
                      <a:pt x="2168" y="1202"/>
                    </a:lnTo>
                    <a:lnTo>
                      <a:pt x="2172" y="1195"/>
                    </a:lnTo>
                    <a:lnTo>
                      <a:pt x="2176" y="1189"/>
                    </a:lnTo>
                    <a:lnTo>
                      <a:pt x="2180" y="1183"/>
                    </a:lnTo>
                    <a:lnTo>
                      <a:pt x="2184" y="1179"/>
                    </a:lnTo>
                    <a:lnTo>
                      <a:pt x="2188" y="1172"/>
                    </a:lnTo>
                    <a:lnTo>
                      <a:pt x="2192" y="1163"/>
                    </a:lnTo>
                    <a:lnTo>
                      <a:pt x="2196" y="1157"/>
                    </a:lnTo>
                    <a:lnTo>
                      <a:pt x="2200" y="1151"/>
                    </a:lnTo>
                    <a:lnTo>
                      <a:pt x="2204" y="1147"/>
                    </a:lnTo>
                    <a:lnTo>
                      <a:pt x="2208" y="1142"/>
                    </a:lnTo>
                    <a:lnTo>
                      <a:pt x="2212" y="1135"/>
                    </a:lnTo>
                    <a:lnTo>
                      <a:pt x="2216" y="1129"/>
                    </a:lnTo>
                    <a:lnTo>
                      <a:pt x="2220" y="1122"/>
                    </a:lnTo>
                    <a:lnTo>
                      <a:pt x="2223" y="1118"/>
                    </a:lnTo>
                    <a:lnTo>
                      <a:pt x="2227" y="1111"/>
                    </a:lnTo>
                    <a:lnTo>
                      <a:pt x="2231" y="1104"/>
                    </a:lnTo>
                    <a:lnTo>
                      <a:pt x="2235" y="1100"/>
                    </a:lnTo>
                    <a:lnTo>
                      <a:pt x="2239" y="1094"/>
                    </a:lnTo>
                    <a:lnTo>
                      <a:pt x="2243" y="1087"/>
                    </a:lnTo>
                    <a:lnTo>
                      <a:pt x="2247" y="1079"/>
                    </a:lnTo>
                    <a:lnTo>
                      <a:pt x="2251" y="1075"/>
                    </a:lnTo>
                    <a:lnTo>
                      <a:pt x="2255" y="1069"/>
                    </a:lnTo>
                    <a:lnTo>
                      <a:pt x="2259" y="1062"/>
                    </a:lnTo>
                    <a:lnTo>
                      <a:pt x="2263" y="1058"/>
                    </a:lnTo>
                    <a:lnTo>
                      <a:pt x="2267" y="1051"/>
                    </a:lnTo>
                    <a:lnTo>
                      <a:pt x="2271" y="1044"/>
                    </a:lnTo>
                    <a:lnTo>
                      <a:pt x="2275" y="1040"/>
                    </a:lnTo>
                    <a:lnTo>
                      <a:pt x="2279" y="1034"/>
                    </a:lnTo>
                    <a:lnTo>
                      <a:pt x="2283" y="1030"/>
                    </a:lnTo>
                    <a:lnTo>
                      <a:pt x="2287" y="1022"/>
                    </a:lnTo>
                    <a:lnTo>
                      <a:pt x="2290" y="1014"/>
                    </a:lnTo>
                    <a:lnTo>
                      <a:pt x="2294" y="1010"/>
                    </a:lnTo>
                    <a:lnTo>
                      <a:pt x="2298" y="1006"/>
                    </a:lnTo>
                    <a:lnTo>
                      <a:pt x="2302" y="998"/>
                    </a:lnTo>
                    <a:lnTo>
                      <a:pt x="2306" y="991"/>
                    </a:lnTo>
                    <a:lnTo>
                      <a:pt x="2310" y="986"/>
                    </a:lnTo>
                    <a:lnTo>
                      <a:pt x="2314" y="981"/>
                    </a:lnTo>
                    <a:lnTo>
                      <a:pt x="2318" y="976"/>
                    </a:lnTo>
                    <a:lnTo>
                      <a:pt x="2322" y="970"/>
                    </a:lnTo>
                    <a:lnTo>
                      <a:pt x="2326" y="962"/>
                    </a:lnTo>
                    <a:lnTo>
                      <a:pt x="2330" y="958"/>
                    </a:lnTo>
                    <a:lnTo>
                      <a:pt x="2334" y="953"/>
                    </a:lnTo>
                    <a:lnTo>
                      <a:pt x="2338" y="946"/>
                    </a:lnTo>
                    <a:lnTo>
                      <a:pt x="2342" y="942"/>
                    </a:lnTo>
                    <a:lnTo>
                      <a:pt x="2346" y="935"/>
                    </a:lnTo>
                    <a:lnTo>
                      <a:pt x="2350" y="930"/>
                    </a:lnTo>
                    <a:lnTo>
                      <a:pt x="2354" y="924"/>
                    </a:lnTo>
                    <a:lnTo>
                      <a:pt x="2358" y="917"/>
                    </a:lnTo>
                    <a:lnTo>
                      <a:pt x="2361" y="912"/>
                    </a:lnTo>
                    <a:lnTo>
                      <a:pt x="2365" y="908"/>
                    </a:lnTo>
                    <a:lnTo>
                      <a:pt x="2369" y="900"/>
                    </a:lnTo>
                    <a:lnTo>
                      <a:pt x="2373" y="896"/>
                    </a:lnTo>
                    <a:lnTo>
                      <a:pt x="2377" y="890"/>
                    </a:lnTo>
                    <a:lnTo>
                      <a:pt x="2381" y="884"/>
                    </a:lnTo>
                    <a:lnTo>
                      <a:pt x="2385" y="880"/>
                    </a:lnTo>
                    <a:lnTo>
                      <a:pt x="2389" y="875"/>
                    </a:lnTo>
                    <a:lnTo>
                      <a:pt x="2393" y="867"/>
                    </a:lnTo>
                    <a:lnTo>
                      <a:pt x="2397" y="862"/>
                    </a:lnTo>
                    <a:lnTo>
                      <a:pt x="2401" y="858"/>
                    </a:lnTo>
                    <a:lnTo>
                      <a:pt x="2405" y="851"/>
                    </a:lnTo>
                    <a:lnTo>
                      <a:pt x="2409" y="846"/>
                    </a:lnTo>
                    <a:lnTo>
                      <a:pt x="2413" y="842"/>
                    </a:lnTo>
                    <a:lnTo>
                      <a:pt x="2417" y="834"/>
                    </a:lnTo>
                    <a:lnTo>
                      <a:pt x="2421" y="828"/>
                    </a:lnTo>
                    <a:lnTo>
                      <a:pt x="2425" y="825"/>
                    </a:lnTo>
                    <a:lnTo>
                      <a:pt x="2428" y="817"/>
                    </a:lnTo>
                    <a:lnTo>
                      <a:pt x="2432" y="813"/>
                    </a:lnTo>
                    <a:lnTo>
                      <a:pt x="2436" y="808"/>
                    </a:lnTo>
                    <a:lnTo>
                      <a:pt x="2440" y="802"/>
                    </a:lnTo>
                    <a:lnTo>
                      <a:pt x="2444" y="796"/>
                    </a:lnTo>
                    <a:lnTo>
                      <a:pt x="2448" y="791"/>
                    </a:lnTo>
                    <a:lnTo>
                      <a:pt x="2452" y="785"/>
                    </a:lnTo>
                    <a:lnTo>
                      <a:pt x="2456" y="780"/>
                    </a:lnTo>
                    <a:lnTo>
                      <a:pt x="2460" y="776"/>
                    </a:lnTo>
                    <a:lnTo>
                      <a:pt x="2464" y="771"/>
                    </a:lnTo>
                    <a:lnTo>
                      <a:pt x="2468" y="764"/>
                    </a:lnTo>
                    <a:lnTo>
                      <a:pt x="2472" y="758"/>
                    </a:lnTo>
                    <a:lnTo>
                      <a:pt x="2476" y="755"/>
                    </a:lnTo>
                    <a:lnTo>
                      <a:pt x="2480" y="750"/>
                    </a:lnTo>
                    <a:lnTo>
                      <a:pt x="2484" y="746"/>
                    </a:lnTo>
                    <a:lnTo>
                      <a:pt x="2488" y="739"/>
                    </a:lnTo>
                    <a:lnTo>
                      <a:pt x="2492" y="734"/>
                    </a:lnTo>
                    <a:lnTo>
                      <a:pt x="2496" y="729"/>
                    </a:lnTo>
                    <a:lnTo>
                      <a:pt x="2499" y="723"/>
                    </a:lnTo>
                    <a:lnTo>
                      <a:pt x="2503" y="718"/>
                    </a:lnTo>
                    <a:lnTo>
                      <a:pt x="2507" y="714"/>
                    </a:lnTo>
                    <a:lnTo>
                      <a:pt x="2511" y="709"/>
                    </a:lnTo>
                    <a:lnTo>
                      <a:pt x="2515" y="703"/>
                    </a:lnTo>
                    <a:lnTo>
                      <a:pt x="2519" y="698"/>
                    </a:lnTo>
                    <a:lnTo>
                      <a:pt x="2523" y="693"/>
                    </a:lnTo>
                    <a:lnTo>
                      <a:pt x="2527" y="689"/>
                    </a:lnTo>
                    <a:lnTo>
                      <a:pt x="2531" y="684"/>
                    </a:lnTo>
                    <a:lnTo>
                      <a:pt x="2535" y="677"/>
                    </a:lnTo>
                    <a:lnTo>
                      <a:pt x="2539" y="675"/>
                    </a:lnTo>
                    <a:lnTo>
                      <a:pt x="2543" y="669"/>
                    </a:lnTo>
                    <a:lnTo>
                      <a:pt x="2547" y="664"/>
                    </a:lnTo>
                    <a:lnTo>
                      <a:pt x="2551" y="657"/>
                    </a:lnTo>
                    <a:lnTo>
                      <a:pt x="2555" y="654"/>
                    </a:lnTo>
                    <a:lnTo>
                      <a:pt x="2559" y="650"/>
                    </a:lnTo>
                    <a:lnTo>
                      <a:pt x="2563" y="644"/>
                    </a:lnTo>
                    <a:lnTo>
                      <a:pt x="2566" y="640"/>
                    </a:lnTo>
                    <a:lnTo>
                      <a:pt x="2570" y="635"/>
                    </a:lnTo>
                    <a:lnTo>
                      <a:pt x="2574" y="631"/>
                    </a:lnTo>
                    <a:lnTo>
                      <a:pt x="2578" y="626"/>
                    </a:lnTo>
                    <a:lnTo>
                      <a:pt x="2582" y="621"/>
                    </a:lnTo>
                    <a:lnTo>
                      <a:pt x="2586" y="615"/>
                    </a:lnTo>
                    <a:lnTo>
                      <a:pt x="2590" y="611"/>
                    </a:lnTo>
                    <a:lnTo>
                      <a:pt x="2594" y="606"/>
                    </a:lnTo>
                    <a:lnTo>
                      <a:pt x="2598" y="602"/>
                    </a:lnTo>
                    <a:lnTo>
                      <a:pt x="2602" y="598"/>
                    </a:lnTo>
                    <a:lnTo>
                      <a:pt x="2606" y="592"/>
                    </a:lnTo>
                    <a:lnTo>
                      <a:pt x="2610" y="588"/>
                    </a:lnTo>
                    <a:lnTo>
                      <a:pt x="2614" y="585"/>
                    </a:lnTo>
                    <a:lnTo>
                      <a:pt x="2618" y="580"/>
                    </a:lnTo>
                    <a:lnTo>
                      <a:pt x="2622" y="575"/>
                    </a:lnTo>
                    <a:lnTo>
                      <a:pt x="2626" y="571"/>
                    </a:lnTo>
                    <a:lnTo>
                      <a:pt x="2630" y="567"/>
                    </a:lnTo>
                    <a:lnTo>
                      <a:pt x="2633" y="562"/>
                    </a:lnTo>
                    <a:lnTo>
                      <a:pt x="2637" y="558"/>
                    </a:lnTo>
                    <a:lnTo>
                      <a:pt x="2641" y="555"/>
                    </a:lnTo>
                    <a:lnTo>
                      <a:pt x="2645" y="549"/>
                    </a:lnTo>
                    <a:lnTo>
                      <a:pt x="2649" y="547"/>
                    </a:lnTo>
                    <a:lnTo>
                      <a:pt x="2653" y="541"/>
                    </a:lnTo>
                    <a:lnTo>
                      <a:pt x="2657" y="535"/>
                    </a:lnTo>
                    <a:lnTo>
                      <a:pt x="2661" y="531"/>
                    </a:lnTo>
                    <a:lnTo>
                      <a:pt x="2665" y="527"/>
                    </a:lnTo>
                    <a:lnTo>
                      <a:pt x="2669" y="523"/>
                    </a:lnTo>
                    <a:lnTo>
                      <a:pt x="2673" y="519"/>
                    </a:lnTo>
                    <a:lnTo>
                      <a:pt x="2677" y="515"/>
                    </a:lnTo>
                    <a:lnTo>
                      <a:pt x="2681" y="510"/>
                    </a:lnTo>
                    <a:lnTo>
                      <a:pt x="2685" y="506"/>
                    </a:lnTo>
                    <a:lnTo>
                      <a:pt x="2689" y="503"/>
                    </a:lnTo>
                    <a:lnTo>
                      <a:pt x="2693" y="500"/>
                    </a:lnTo>
                    <a:lnTo>
                      <a:pt x="2697" y="495"/>
                    </a:lnTo>
                    <a:lnTo>
                      <a:pt x="2701" y="490"/>
                    </a:lnTo>
                    <a:lnTo>
                      <a:pt x="2704" y="484"/>
                    </a:lnTo>
                    <a:lnTo>
                      <a:pt x="2708" y="483"/>
                    </a:lnTo>
                    <a:lnTo>
                      <a:pt x="2712" y="478"/>
                    </a:lnTo>
                    <a:lnTo>
                      <a:pt x="2716" y="474"/>
                    </a:lnTo>
                    <a:lnTo>
                      <a:pt x="2720" y="471"/>
                    </a:lnTo>
                    <a:lnTo>
                      <a:pt x="2724" y="467"/>
                    </a:lnTo>
                    <a:lnTo>
                      <a:pt x="2728" y="464"/>
                    </a:lnTo>
                    <a:lnTo>
                      <a:pt x="2732" y="458"/>
                    </a:lnTo>
                    <a:lnTo>
                      <a:pt x="2736" y="453"/>
                    </a:lnTo>
                    <a:lnTo>
                      <a:pt x="2740" y="451"/>
                    </a:lnTo>
                    <a:lnTo>
                      <a:pt x="2744" y="449"/>
                    </a:lnTo>
                    <a:lnTo>
                      <a:pt x="2748" y="442"/>
                    </a:lnTo>
                    <a:lnTo>
                      <a:pt x="2752" y="439"/>
                    </a:lnTo>
                    <a:lnTo>
                      <a:pt x="2756" y="435"/>
                    </a:lnTo>
                    <a:lnTo>
                      <a:pt x="2760" y="432"/>
                    </a:lnTo>
                    <a:lnTo>
                      <a:pt x="2764" y="427"/>
                    </a:lnTo>
                    <a:lnTo>
                      <a:pt x="2768" y="424"/>
                    </a:lnTo>
                    <a:lnTo>
                      <a:pt x="2771" y="421"/>
                    </a:lnTo>
                    <a:lnTo>
                      <a:pt x="2775" y="415"/>
                    </a:lnTo>
                    <a:lnTo>
                      <a:pt x="2779" y="411"/>
                    </a:lnTo>
                    <a:lnTo>
                      <a:pt x="2783" y="410"/>
                    </a:lnTo>
                    <a:lnTo>
                      <a:pt x="2787" y="406"/>
                    </a:lnTo>
                    <a:lnTo>
                      <a:pt x="2791" y="402"/>
                    </a:lnTo>
                    <a:lnTo>
                      <a:pt x="2795" y="400"/>
                    </a:lnTo>
                    <a:lnTo>
                      <a:pt x="2799" y="394"/>
                    </a:lnTo>
                    <a:lnTo>
                      <a:pt x="2803" y="390"/>
                    </a:lnTo>
                    <a:lnTo>
                      <a:pt x="2807" y="389"/>
                    </a:lnTo>
                    <a:lnTo>
                      <a:pt x="2811" y="385"/>
                    </a:lnTo>
                    <a:lnTo>
                      <a:pt x="2815" y="381"/>
                    </a:lnTo>
                    <a:lnTo>
                      <a:pt x="2819" y="377"/>
                    </a:lnTo>
                    <a:lnTo>
                      <a:pt x="2823" y="373"/>
                    </a:lnTo>
                    <a:lnTo>
                      <a:pt x="2827" y="372"/>
                    </a:lnTo>
                    <a:lnTo>
                      <a:pt x="2831" y="369"/>
                    </a:lnTo>
                    <a:lnTo>
                      <a:pt x="2835" y="366"/>
                    </a:lnTo>
                    <a:lnTo>
                      <a:pt x="2838" y="362"/>
                    </a:lnTo>
                    <a:lnTo>
                      <a:pt x="2842" y="356"/>
                    </a:lnTo>
                    <a:lnTo>
                      <a:pt x="2846" y="354"/>
                    </a:lnTo>
                    <a:lnTo>
                      <a:pt x="2850" y="350"/>
                    </a:lnTo>
                    <a:lnTo>
                      <a:pt x="2854" y="348"/>
                    </a:lnTo>
                    <a:lnTo>
                      <a:pt x="2858" y="343"/>
                    </a:lnTo>
                    <a:lnTo>
                      <a:pt x="2862" y="341"/>
                    </a:lnTo>
                    <a:lnTo>
                      <a:pt x="2866" y="338"/>
                    </a:lnTo>
                    <a:lnTo>
                      <a:pt x="2870" y="334"/>
                    </a:lnTo>
                    <a:lnTo>
                      <a:pt x="2874" y="331"/>
                    </a:lnTo>
                    <a:lnTo>
                      <a:pt x="2878" y="328"/>
                    </a:lnTo>
                    <a:lnTo>
                      <a:pt x="2882" y="327"/>
                    </a:lnTo>
                    <a:lnTo>
                      <a:pt x="2886" y="324"/>
                    </a:lnTo>
                    <a:lnTo>
                      <a:pt x="2890" y="320"/>
                    </a:lnTo>
                    <a:lnTo>
                      <a:pt x="2894" y="316"/>
                    </a:lnTo>
                    <a:lnTo>
                      <a:pt x="2898" y="313"/>
                    </a:lnTo>
                    <a:lnTo>
                      <a:pt x="2902" y="310"/>
                    </a:lnTo>
                    <a:lnTo>
                      <a:pt x="2906" y="307"/>
                    </a:lnTo>
                    <a:lnTo>
                      <a:pt x="2909" y="305"/>
                    </a:lnTo>
                    <a:lnTo>
                      <a:pt x="2913" y="301"/>
                    </a:lnTo>
                    <a:lnTo>
                      <a:pt x="2917" y="299"/>
                    </a:lnTo>
                    <a:lnTo>
                      <a:pt x="2921" y="296"/>
                    </a:lnTo>
                    <a:lnTo>
                      <a:pt x="2925" y="294"/>
                    </a:lnTo>
                    <a:lnTo>
                      <a:pt x="2929" y="290"/>
                    </a:lnTo>
                    <a:lnTo>
                      <a:pt x="2933" y="287"/>
                    </a:lnTo>
                    <a:lnTo>
                      <a:pt x="2937" y="285"/>
                    </a:lnTo>
                    <a:lnTo>
                      <a:pt x="2941" y="283"/>
                    </a:lnTo>
                    <a:lnTo>
                      <a:pt x="2945" y="280"/>
                    </a:lnTo>
                    <a:lnTo>
                      <a:pt x="2949" y="277"/>
                    </a:lnTo>
                    <a:lnTo>
                      <a:pt x="2953" y="274"/>
                    </a:lnTo>
                    <a:lnTo>
                      <a:pt x="2957" y="271"/>
                    </a:lnTo>
                    <a:lnTo>
                      <a:pt x="2961" y="269"/>
                    </a:lnTo>
                    <a:lnTo>
                      <a:pt x="2965" y="265"/>
                    </a:lnTo>
                    <a:lnTo>
                      <a:pt x="2969" y="264"/>
                    </a:lnTo>
                    <a:lnTo>
                      <a:pt x="2973" y="259"/>
                    </a:lnTo>
                    <a:lnTo>
                      <a:pt x="2976" y="256"/>
                    </a:lnTo>
                    <a:lnTo>
                      <a:pt x="2980" y="255"/>
                    </a:lnTo>
                    <a:lnTo>
                      <a:pt x="2984" y="252"/>
                    </a:lnTo>
                    <a:lnTo>
                      <a:pt x="2988" y="251"/>
                    </a:lnTo>
                    <a:lnTo>
                      <a:pt x="2992" y="248"/>
                    </a:lnTo>
                    <a:lnTo>
                      <a:pt x="2996" y="245"/>
                    </a:lnTo>
                    <a:lnTo>
                      <a:pt x="3000" y="243"/>
                    </a:lnTo>
                    <a:lnTo>
                      <a:pt x="3004" y="240"/>
                    </a:lnTo>
                    <a:lnTo>
                      <a:pt x="3008" y="237"/>
                    </a:lnTo>
                    <a:lnTo>
                      <a:pt x="3012" y="235"/>
                    </a:lnTo>
                    <a:lnTo>
                      <a:pt x="3016" y="231"/>
                    </a:lnTo>
                    <a:lnTo>
                      <a:pt x="3020" y="230"/>
                    </a:lnTo>
                    <a:lnTo>
                      <a:pt x="3024" y="228"/>
                    </a:lnTo>
                    <a:lnTo>
                      <a:pt x="3028" y="226"/>
                    </a:lnTo>
                    <a:lnTo>
                      <a:pt x="3032" y="222"/>
                    </a:lnTo>
                    <a:lnTo>
                      <a:pt x="3036" y="221"/>
                    </a:lnTo>
                    <a:lnTo>
                      <a:pt x="3040" y="219"/>
                    </a:lnTo>
                    <a:lnTo>
                      <a:pt x="3044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6" name="Line 4988"/>
              <p:cNvSpPr>
                <a:spLocks noChangeShapeType="1"/>
              </p:cNvSpPr>
              <p:nvPr/>
            </p:nvSpPr>
            <p:spPr bwMode="auto">
              <a:xfrm flipV="1">
                <a:off x="3119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7" name="Line 4989"/>
              <p:cNvSpPr>
                <a:spLocks noChangeShapeType="1"/>
              </p:cNvSpPr>
              <p:nvPr/>
            </p:nvSpPr>
            <p:spPr bwMode="auto">
              <a:xfrm>
                <a:off x="3121" y="2014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8" name="Line 4990"/>
              <p:cNvSpPr>
                <a:spLocks noChangeShapeType="1"/>
              </p:cNvSpPr>
              <p:nvPr/>
            </p:nvSpPr>
            <p:spPr bwMode="auto">
              <a:xfrm>
                <a:off x="3123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39" name="Line 4991"/>
              <p:cNvSpPr>
                <a:spLocks noChangeShapeType="1"/>
              </p:cNvSpPr>
              <p:nvPr/>
            </p:nvSpPr>
            <p:spPr bwMode="auto">
              <a:xfrm flipV="1">
                <a:off x="3125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0" name="Freeform 4992"/>
              <p:cNvSpPr>
                <a:spLocks/>
              </p:cNvSpPr>
              <p:nvPr/>
            </p:nvSpPr>
            <p:spPr bwMode="auto">
              <a:xfrm flipV="1">
                <a:off x="3127" y="908"/>
                <a:ext cx="1686" cy="1108"/>
              </a:xfrm>
              <a:custGeom>
                <a:avLst/>
                <a:gdLst/>
                <a:ahLst/>
                <a:cxnLst>
                  <a:cxn ang="0">
                    <a:pos x="44" y="16"/>
                  </a:cxn>
                  <a:cxn ang="0">
                    <a:pos x="91" y="33"/>
                  </a:cxn>
                  <a:cxn ang="0">
                    <a:pos x="138" y="65"/>
                  </a:cxn>
                  <a:cxn ang="0">
                    <a:pos x="186" y="98"/>
                  </a:cxn>
                  <a:cxn ang="0">
                    <a:pos x="233" y="142"/>
                  </a:cxn>
                  <a:cxn ang="0">
                    <a:pos x="280" y="201"/>
                  </a:cxn>
                  <a:cxn ang="0">
                    <a:pos x="327" y="271"/>
                  </a:cxn>
                  <a:cxn ang="0">
                    <a:pos x="375" y="341"/>
                  </a:cxn>
                  <a:cxn ang="0">
                    <a:pos x="422" y="424"/>
                  </a:cxn>
                  <a:cxn ang="0">
                    <a:pos x="469" y="520"/>
                  </a:cxn>
                  <a:cxn ang="0">
                    <a:pos x="517" y="611"/>
                  </a:cxn>
                  <a:cxn ang="0">
                    <a:pos x="564" y="708"/>
                  </a:cxn>
                  <a:cxn ang="0">
                    <a:pos x="611" y="827"/>
                  </a:cxn>
                  <a:cxn ang="0">
                    <a:pos x="659" y="928"/>
                  </a:cxn>
                  <a:cxn ang="0">
                    <a:pos x="706" y="1041"/>
                  </a:cxn>
                  <a:cxn ang="0">
                    <a:pos x="753" y="1142"/>
                  </a:cxn>
                  <a:cxn ang="0">
                    <a:pos x="801" y="1243"/>
                  </a:cxn>
                  <a:cxn ang="0">
                    <a:pos x="848" y="1346"/>
                  </a:cxn>
                  <a:cxn ang="0">
                    <a:pos x="895" y="1446"/>
                  </a:cxn>
                  <a:cxn ang="0">
                    <a:pos x="942" y="1539"/>
                  </a:cxn>
                  <a:cxn ang="0">
                    <a:pos x="990" y="1619"/>
                  </a:cxn>
                  <a:cxn ang="0">
                    <a:pos x="1037" y="1691"/>
                  </a:cxn>
                  <a:cxn ang="0">
                    <a:pos x="1084" y="1753"/>
                  </a:cxn>
                  <a:cxn ang="0">
                    <a:pos x="1132" y="1800"/>
                  </a:cxn>
                  <a:cxn ang="0">
                    <a:pos x="1179" y="1850"/>
                  </a:cxn>
                  <a:cxn ang="0">
                    <a:pos x="1226" y="1877"/>
                  </a:cxn>
                  <a:cxn ang="0">
                    <a:pos x="1274" y="1907"/>
                  </a:cxn>
                  <a:cxn ang="0">
                    <a:pos x="1321" y="1912"/>
                  </a:cxn>
                  <a:cxn ang="0">
                    <a:pos x="1368" y="1916"/>
                  </a:cxn>
                  <a:cxn ang="0">
                    <a:pos x="1416" y="1914"/>
                  </a:cxn>
                  <a:cxn ang="0">
                    <a:pos x="1463" y="1895"/>
                  </a:cxn>
                  <a:cxn ang="0">
                    <a:pos x="1510" y="1870"/>
                  </a:cxn>
                  <a:cxn ang="0">
                    <a:pos x="1557" y="1829"/>
                  </a:cxn>
                  <a:cxn ang="0">
                    <a:pos x="1605" y="1798"/>
                  </a:cxn>
                  <a:cxn ang="0">
                    <a:pos x="1652" y="1751"/>
                  </a:cxn>
                  <a:cxn ang="0">
                    <a:pos x="1699" y="1693"/>
                  </a:cxn>
                  <a:cxn ang="0">
                    <a:pos x="1747" y="1636"/>
                  </a:cxn>
                  <a:cxn ang="0">
                    <a:pos x="1794" y="1576"/>
                  </a:cxn>
                  <a:cxn ang="0">
                    <a:pos x="1841" y="1514"/>
                  </a:cxn>
                  <a:cxn ang="0">
                    <a:pos x="1889" y="1442"/>
                  </a:cxn>
                  <a:cxn ang="0">
                    <a:pos x="1936" y="1368"/>
                  </a:cxn>
                  <a:cxn ang="0">
                    <a:pos x="1983" y="1292"/>
                  </a:cxn>
                  <a:cxn ang="0">
                    <a:pos x="2031" y="1230"/>
                  </a:cxn>
                  <a:cxn ang="0">
                    <a:pos x="2078" y="1156"/>
                  </a:cxn>
                  <a:cxn ang="0">
                    <a:pos x="2125" y="1078"/>
                  </a:cxn>
                  <a:cxn ang="0">
                    <a:pos x="2172" y="1008"/>
                  </a:cxn>
                  <a:cxn ang="0">
                    <a:pos x="2220" y="940"/>
                  </a:cxn>
                  <a:cxn ang="0">
                    <a:pos x="2267" y="868"/>
                  </a:cxn>
                  <a:cxn ang="0">
                    <a:pos x="2314" y="806"/>
                  </a:cxn>
                  <a:cxn ang="0">
                    <a:pos x="2362" y="743"/>
                  </a:cxn>
                  <a:cxn ang="0">
                    <a:pos x="2409" y="677"/>
                  </a:cxn>
                  <a:cxn ang="0">
                    <a:pos x="2456" y="621"/>
                  </a:cxn>
                  <a:cxn ang="0">
                    <a:pos x="2504" y="564"/>
                  </a:cxn>
                  <a:cxn ang="0">
                    <a:pos x="2551" y="510"/>
                  </a:cxn>
                  <a:cxn ang="0">
                    <a:pos x="2598" y="469"/>
                  </a:cxn>
                  <a:cxn ang="0">
                    <a:pos x="2646" y="411"/>
                  </a:cxn>
                  <a:cxn ang="0">
                    <a:pos x="2693" y="372"/>
                  </a:cxn>
                  <a:cxn ang="0">
                    <a:pos x="2740" y="333"/>
                  </a:cxn>
                  <a:cxn ang="0">
                    <a:pos x="2788" y="298"/>
                  </a:cxn>
                  <a:cxn ang="0">
                    <a:pos x="2835" y="267"/>
                  </a:cxn>
                  <a:cxn ang="0">
                    <a:pos x="2882" y="228"/>
                  </a:cxn>
                </a:cxnLst>
                <a:rect l="0" t="0" r="r" b="b"/>
                <a:pathLst>
                  <a:path w="2926" h="1924">
                    <a:moveTo>
                      <a:pt x="0" y="0"/>
                    </a:moveTo>
                    <a:lnTo>
                      <a:pt x="4" y="2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14"/>
                    </a:lnTo>
                    <a:lnTo>
                      <a:pt x="20" y="10"/>
                    </a:lnTo>
                    <a:lnTo>
                      <a:pt x="24" y="12"/>
                    </a:lnTo>
                    <a:lnTo>
                      <a:pt x="28" y="8"/>
                    </a:lnTo>
                    <a:lnTo>
                      <a:pt x="32" y="10"/>
                    </a:lnTo>
                    <a:lnTo>
                      <a:pt x="36" y="18"/>
                    </a:lnTo>
                    <a:lnTo>
                      <a:pt x="40" y="20"/>
                    </a:lnTo>
                    <a:lnTo>
                      <a:pt x="44" y="16"/>
                    </a:lnTo>
                    <a:lnTo>
                      <a:pt x="48" y="14"/>
                    </a:lnTo>
                    <a:lnTo>
                      <a:pt x="51" y="18"/>
                    </a:lnTo>
                    <a:lnTo>
                      <a:pt x="55" y="20"/>
                    </a:lnTo>
                    <a:lnTo>
                      <a:pt x="59" y="24"/>
                    </a:lnTo>
                    <a:lnTo>
                      <a:pt x="63" y="26"/>
                    </a:lnTo>
                    <a:lnTo>
                      <a:pt x="67" y="26"/>
                    </a:lnTo>
                    <a:lnTo>
                      <a:pt x="71" y="28"/>
                    </a:lnTo>
                    <a:lnTo>
                      <a:pt x="75" y="30"/>
                    </a:lnTo>
                    <a:lnTo>
                      <a:pt x="79" y="30"/>
                    </a:lnTo>
                    <a:lnTo>
                      <a:pt x="83" y="35"/>
                    </a:lnTo>
                    <a:lnTo>
                      <a:pt x="87" y="31"/>
                    </a:lnTo>
                    <a:lnTo>
                      <a:pt x="91" y="33"/>
                    </a:lnTo>
                    <a:lnTo>
                      <a:pt x="95" y="37"/>
                    </a:lnTo>
                    <a:lnTo>
                      <a:pt x="99" y="35"/>
                    </a:lnTo>
                    <a:lnTo>
                      <a:pt x="103" y="41"/>
                    </a:lnTo>
                    <a:lnTo>
                      <a:pt x="107" y="41"/>
                    </a:lnTo>
                    <a:lnTo>
                      <a:pt x="111" y="43"/>
                    </a:lnTo>
                    <a:lnTo>
                      <a:pt x="115" y="53"/>
                    </a:lnTo>
                    <a:lnTo>
                      <a:pt x="118" y="53"/>
                    </a:lnTo>
                    <a:lnTo>
                      <a:pt x="122" y="53"/>
                    </a:lnTo>
                    <a:lnTo>
                      <a:pt x="126" y="53"/>
                    </a:lnTo>
                    <a:lnTo>
                      <a:pt x="130" y="59"/>
                    </a:lnTo>
                    <a:lnTo>
                      <a:pt x="134" y="59"/>
                    </a:lnTo>
                    <a:lnTo>
                      <a:pt x="138" y="65"/>
                    </a:lnTo>
                    <a:lnTo>
                      <a:pt x="142" y="66"/>
                    </a:lnTo>
                    <a:lnTo>
                      <a:pt x="146" y="68"/>
                    </a:lnTo>
                    <a:lnTo>
                      <a:pt x="150" y="70"/>
                    </a:lnTo>
                    <a:lnTo>
                      <a:pt x="154" y="70"/>
                    </a:lnTo>
                    <a:lnTo>
                      <a:pt x="158" y="74"/>
                    </a:lnTo>
                    <a:lnTo>
                      <a:pt x="162" y="78"/>
                    </a:lnTo>
                    <a:lnTo>
                      <a:pt x="166" y="84"/>
                    </a:lnTo>
                    <a:lnTo>
                      <a:pt x="170" y="88"/>
                    </a:lnTo>
                    <a:lnTo>
                      <a:pt x="174" y="88"/>
                    </a:lnTo>
                    <a:lnTo>
                      <a:pt x="178" y="96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89" y="101"/>
                    </a:lnTo>
                    <a:lnTo>
                      <a:pt x="193" y="105"/>
                    </a:lnTo>
                    <a:lnTo>
                      <a:pt x="197" y="111"/>
                    </a:lnTo>
                    <a:lnTo>
                      <a:pt x="201" y="111"/>
                    </a:lnTo>
                    <a:lnTo>
                      <a:pt x="205" y="119"/>
                    </a:lnTo>
                    <a:lnTo>
                      <a:pt x="209" y="123"/>
                    </a:lnTo>
                    <a:lnTo>
                      <a:pt x="213" y="125"/>
                    </a:lnTo>
                    <a:lnTo>
                      <a:pt x="217" y="127"/>
                    </a:lnTo>
                    <a:lnTo>
                      <a:pt x="221" y="135"/>
                    </a:lnTo>
                    <a:lnTo>
                      <a:pt x="225" y="142"/>
                    </a:lnTo>
                    <a:lnTo>
                      <a:pt x="229" y="144"/>
                    </a:lnTo>
                    <a:lnTo>
                      <a:pt x="233" y="142"/>
                    </a:lnTo>
                    <a:lnTo>
                      <a:pt x="237" y="152"/>
                    </a:lnTo>
                    <a:lnTo>
                      <a:pt x="241" y="158"/>
                    </a:lnTo>
                    <a:lnTo>
                      <a:pt x="245" y="160"/>
                    </a:lnTo>
                    <a:lnTo>
                      <a:pt x="249" y="168"/>
                    </a:lnTo>
                    <a:lnTo>
                      <a:pt x="253" y="160"/>
                    </a:lnTo>
                    <a:lnTo>
                      <a:pt x="256" y="172"/>
                    </a:lnTo>
                    <a:lnTo>
                      <a:pt x="260" y="175"/>
                    </a:lnTo>
                    <a:lnTo>
                      <a:pt x="264" y="181"/>
                    </a:lnTo>
                    <a:lnTo>
                      <a:pt x="268" y="185"/>
                    </a:lnTo>
                    <a:lnTo>
                      <a:pt x="272" y="187"/>
                    </a:lnTo>
                    <a:lnTo>
                      <a:pt x="276" y="199"/>
                    </a:lnTo>
                    <a:lnTo>
                      <a:pt x="280" y="201"/>
                    </a:lnTo>
                    <a:lnTo>
                      <a:pt x="284" y="207"/>
                    </a:lnTo>
                    <a:lnTo>
                      <a:pt x="288" y="208"/>
                    </a:lnTo>
                    <a:lnTo>
                      <a:pt x="292" y="218"/>
                    </a:lnTo>
                    <a:lnTo>
                      <a:pt x="296" y="232"/>
                    </a:lnTo>
                    <a:lnTo>
                      <a:pt x="300" y="238"/>
                    </a:lnTo>
                    <a:lnTo>
                      <a:pt x="304" y="232"/>
                    </a:lnTo>
                    <a:lnTo>
                      <a:pt x="308" y="240"/>
                    </a:lnTo>
                    <a:lnTo>
                      <a:pt x="312" y="249"/>
                    </a:lnTo>
                    <a:lnTo>
                      <a:pt x="316" y="249"/>
                    </a:lnTo>
                    <a:lnTo>
                      <a:pt x="320" y="255"/>
                    </a:lnTo>
                    <a:lnTo>
                      <a:pt x="323" y="265"/>
                    </a:lnTo>
                    <a:lnTo>
                      <a:pt x="327" y="271"/>
                    </a:lnTo>
                    <a:lnTo>
                      <a:pt x="331" y="273"/>
                    </a:lnTo>
                    <a:lnTo>
                      <a:pt x="335" y="280"/>
                    </a:lnTo>
                    <a:lnTo>
                      <a:pt x="339" y="282"/>
                    </a:lnTo>
                    <a:lnTo>
                      <a:pt x="343" y="296"/>
                    </a:lnTo>
                    <a:lnTo>
                      <a:pt x="347" y="300"/>
                    </a:lnTo>
                    <a:lnTo>
                      <a:pt x="351" y="306"/>
                    </a:lnTo>
                    <a:lnTo>
                      <a:pt x="355" y="312"/>
                    </a:lnTo>
                    <a:lnTo>
                      <a:pt x="359" y="321"/>
                    </a:lnTo>
                    <a:lnTo>
                      <a:pt x="363" y="321"/>
                    </a:lnTo>
                    <a:lnTo>
                      <a:pt x="367" y="337"/>
                    </a:lnTo>
                    <a:lnTo>
                      <a:pt x="371" y="343"/>
                    </a:lnTo>
                    <a:lnTo>
                      <a:pt x="375" y="341"/>
                    </a:lnTo>
                    <a:lnTo>
                      <a:pt x="379" y="350"/>
                    </a:lnTo>
                    <a:lnTo>
                      <a:pt x="383" y="364"/>
                    </a:lnTo>
                    <a:lnTo>
                      <a:pt x="387" y="368"/>
                    </a:lnTo>
                    <a:lnTo>
                      <a:pt x="391" y="372"/>
                    </a:lnTo>
                    <a:lnTo>
                      <a:pt x="394" y="372"/>
                    </a:lnTo>
                    <a:lnTo>
                      <a:pt x="398" y="382"/>
                    </a:lnTo>
                    <a:lnTo>
                      <a:pt x="402" y="395"/>
                    </a:lnTo>
                    <a:lnTo>
                      <a:pt x="406" y="401"/>
                    </a:lnTo>
                    <a:lnTo>
                      <a:pt x="410" y="405"/>
                    </a:lnTo>
                    <a:lnTo>
                      <a:pt x="414" y="411"/>
                    </a:lnTo>
                    <a:lnTo>
                      <a:pt x="418" y="417"/>
                    </a:lnTo>
                    <a:lnTo>
                      <a:pt x="422" y="424"/>
                    </a:lnTo>
                    <a:lnTo>
                      <a:pt x="426" y="434"/>
                    </a:lnTo>
                    <a:lnTo>
                      <a:pt x="430" y="440"/>
                    </a:lnTo>
                    <a:lnTo>
                      <a:pt x="434" y="444"/>
                    </a:lnTo>
                    <a:lnTo>
                      <a:pt x="438" y="454"/>
                    </a:lnTo>
                    <a:lnTo>
                      <a:pt x="442" y="465"/>
                    </a:lnTo>
                    <a:lnTo>
                      <a:pt x="446" y="467"/>
                    </a:lnTo>
                    <a:lnTo>
                      <a:pt x="450" y="479"/>
                    </a:lnTo>
                    <a:lnTo>
                      <a:pt x="454" y="485"/>
                    </a:lnTo>
                    <a:lnTo>
                      <a:pt x="458" y="489"/>
                    </a:lnTo>
                    <a:lnTo>
                      <a:pt x="461" y="500"/>
                    </a:lnTo>
                    <a:lnTo>
                      <a:pt x="465" y="508"/>
                    </a:lnTo>
                    <a:lnTo>
                      <a:pt x="469" y="520"/>
                    </a:lnTo>
                    <a:lnTo>
                      <a:pt x="473" y="522"/>
                    </a:lnTo>
                    <a:lnTo>
                      <a:pt x="477" y="529"/>
                    </a:lnTo>
                    <a:lnTo>
                      <a:pt x="481" y="543"/>
                    </a:lnTo>
                    <a:lnTo>
                      <a:pt x="485" y="549"/>
                    </a:lnTo>
                    <a:lnTo>
                      <a:pt x="489" y="553"/>
                    </a:lnTo>
                    <a:lnTo>
                      <a:pt x="493" y="564"/>
                    </a:lnTo>
                    <a:lnTo>
                      <a:pt x="497" y="572"/>
                    </a:lnTo>
                    <a:lnTo>
                      <a:pt x="501" y="582"/>
                    </a:lnTo>
                    <a:lnTo>
                      <a:pt x="505" y="592"/>
                    </a:lnTo>
                    <a:lnTo>
                      <a:pt x="509" y="592"/>
                    </a:lnTo>
                    <a:lnTo>
                      <a:pt x="513" y="605"/>
                    </a:lnTo>
                    <a:lnTo>
                      <a:pt x="517" y="611"/>
                    </a:lnTo>
                    <a:lnTo>
                      <a:pt x="521" y="619"/>
                    </a:lnTo>
                    <a:lnTo>
                      <a:pt x="525" y="629"/>
                    </a:lnTo>
                    <a:lnTo>
                      <a:pt x="529" y="642"/>
                    </a:lnTo>
                    <a:lnTo>
                      <a:pt x="532" y="646"/>
                    </a:lnTo>
                    <a:lnTo>
                      <a:pt x="536" y="650"/>
                    </a:lnTo>
                    <a:lnTo>
                      <a:pt x="540" y="664"/>
                    </a:lnTo>
                    <a:lnTo>
                      <a:pt x="544" y="671"/>
                    </a:lnTo>
                    <a:lnTo>
                      <a:pt x="548" y="677"/>
                    </a:lnTo>
                    <a:lnTo>
                      <a:pt x="552" y="691"/>
                    </a:lnTo>
                    <a:lnTo>
                      <a:pt x="556" y="699"/>
                    </a:lnTo>
                    <a:lnTo>
                      <a:pt x="560" y="710"/>
                    </a:lnTo>
                    <a:lnTo>
                      <a:pt x="564" y="708"/>
                    </a:lnTo>
                    <a:lnTo>
                      <a:pt x="568" y="722"/>
                    </a:lnTo>
                    <a:lnTo>
                      <a:pt x="572" y="730"/>
                    </a:lnTo>
                    <a:lnTo>
                      <a:pt x="576" y="740"/>
                    </a:lnTo>
                    <a:lnTo>
                      <a:pt x="580" y="755"/>
                    </a:lnTo>
                    <a:lnTo>
                      <a:pt x="584" y="759"/>
                    </a:lnTo>
                    <a:lnTo>
                      <a:pt x="588" y="773"/>
                    </a:lnTo>
                    <a:lnTo>
                      <a:pt x="592" y="778"/>
                    </a:lnTo>
                    <a:lnTo>
                      <a:pt x="596" y="782"/>
                    </a:lnTo>
                    <a:lnTo>
                      <a:pt x="599" y="796"/>
                    </a:lnTo>
                    <a:lnTo>
                      <a:pt x="603" y="804"/>
                    </a:lnTo>
                    <a:lnTo>
                      <a:pt x="607" y="813"/>
                    </a:lnTo>
                    <a:lnTo>
                      <a:pt x="611" y="827"/>
                    </a:lnTo>
                    <a:lnTo>
                      <a:pt x="615" y="833"/>
                    </a:lnTo>
                    <a:lnTo>
                      <a:pt x="619" y="843"/>
                    </a:lnTo>
                    <a:lnTo>
                      <a:pt x="623" y="846"/>
                    </a:lnTo>
                    <a:lnTo>
                      <a:pt x="627" y="860"/>
                    </a:lnTo>
                    <a:lnTo>
                      <a:pt x="631" y="868"/>
                    </a:lnTo>
                    <a:lnTo>
                      <a:pt x="635" y="874"/>
                    </a:lnTo>
                    <a:lnTo>
                      <a:pt x="639" y="882"/>
                    </a:lnTo>
                    <a:lnTo>
                      <a:pt x="643" y="889"/>
                    </a:lnTo>
                    <a:lnTo>
                      <a:pt x="647" y="901"/>
                    </a:lnTo>
                    <a:lnTo>
                      <a:pt x="651" y="917"/>
                    </a:lnTo>
                    <a:lnTo>
                      <a:pt x="655" y="917"/>
                    </a:lnTo>
                    <a:lnTo>
                      <a:pt x="659" y="928"/>
                    </a:lnTo>
                    <a:lnTo>
                      <a:pt x="663" y="936"/>
                    </a:lnTo>
                    <a:lnTo>
                      <a:pt x="666" y="948"/>
                    </a:lnTo>
                    <a:lnTo>
                      <a:pt x="670" y="953"/>
                    </a:lnTo>
                    <a:lnTo>
                      <a:pt x="674" y="961"/>
                    </a:lnTo>
                    <a:lnTo>
                      <a:pt x="678" y="977"/>
                    </a:lnTo>
                    <a:lnTo>
                      <a:pt x="682" y="983"/>
                    </a:lnTo>
                    <a:lnTo>
                      <a:pt x="686" y="994"/>
                    </a:lnTo>
                    <a:lnTo>
                      <a:pt x="690" y="1006"/>
                    </a:lnTo>
                    <a:lnTo>
                      <a:pt x="694" y="1008"/>
                    </a:lnTo>
                    <a:lnTo>
                      <a:pt x="698" y="1016"/>
                    </a:lnTo>
                    <a:lnTo>
                      <a:pt x="702" y="1031"/>
                    </a:lnTo>
                    <a:lnTo>
                      <a:pt x="706" y="1041"/>
                    </a:lnTo>
                    <a:lnTo>
                      <a:pt x="710" y="1043"/>
                    </a:lnTo>
                    <a:lnTo>
                      <a:pt x="714" y="1055"/>
                    </a:lnTo>
                    <a:lnTo>
                      <a:pt x="718" y="1062"/>
                    </a:lnTo>
                    <a:lnTo>
                      <a:pt x="722" y="1066"/>
                    </a:lnTo>
                    <a:lnTo>
                      <a:pt x="726" y="1080"/>
                    </a:lnTo>
                    <a:lnTo>
                      <a:pt x="730" y="1092"/>
                    </a:lnTo>
                    <a:lnTo>
                      <a:pt x="734" y="1101"/>
                    </a:lnTo>
                    <a:lnTo>
                      <a:pt x="737" y="1107"/>
                    </a:lnTo>
                    <a:lnTo>
                      <a:pt x="741" y="1119"/>
                    </a:lnTo>
                    <a:lnTo>
                      <a:pt x="745" y="1125"/>
                    </a:lnTo>
                    <a:lnTo>
                      <a:pt x="749" y="1132"/>
                    </a:lnTo>
                    <a:lnTo>
                      <a:pt x="753" y="1142"/>
                    </a:lnTo>
                    <a:lnTo>
                      <a:pt x="757" y="1152"/>
                    </a:lnTo>
                    <a:lnTo>
                      <a:pt x="761" y="1164"/>
                    </a:lnTo>
                    <a:lnTo>
                      <a:pt x="765" y="1167"/>
                    </a:lnTo>
                    <a:lnTo>
                      <a:pt x="769" y="1181"/>
                    </a:lnTo>
                    <a:lnTo>
                      <a:pt x="773" y="1187"/>
                    </a:lnTo>
                    <a:lnTo>
                      <a:pt x="777" y="1199"/>
                    </a:lnTo>
                    <a:lnTo>
                      <a:pt x="781" y="1206"/>
                    </a:lnTo>
                    <a:lnTo>
                      <a:pt x="785" y="1222"/>
                    </a:lnTo>
                    <a:lnTo>
                      <a:pt x="789" y="1226"/>
                    </a:lnTo>
                    <a:lnTo>
                      <a:pt x="793" y="1237"/>
                    </a:lnTo>
                    <a:lnTo>
                      <a:pt x="797" y="1243"/>
                    </a:lnTo>
                    <a:lnTo>
                      <a:pt x="801" y="1243"/>
                    </a:lnTo>
                    <a:lnTo>
                      <a:pt x="804" y="1261"/>
                    </a:lnTo>
                    <a:lnTo>
                      <a:pt x="808" y="1269"/>
                    </a:lnTo>
                    <a:lnTo>
                      <a:pt x="812" y="1274"/>
                    </a:lnTo>
                    <a:lnTo>
                      <a:pt x="816" y="1286"/>
                    </a:lnTo>
                    <a:lnTo>
                      <a:pt x="820" y="1292"/>
                    </a:lnTo>
                    <a:lnTo>
                      <a:pt x="824" y="1306"/>
                    </a:lnTo>
                    <a:lnTo>
                      <a:pt x="828" y="1313"/>
                    </a:lnTo>
                    <a:lnTo>
                      <a:pt x="832" y="1311"/>
                    </a:lnTo>
                    <a:lnTo>
                      <a:pt x="836" y="1325"/>
                    </a:lnTo>
                    <a:lnTo>
                      <a:pt x="840" y="1341"/>
                    </a:lnTo>
                    <a:lnTo>
                      <a:pt x="844" y="1339"/>
                    </a:lnTo>
                    <a:lnTo>
                      <a:pt x="848" y="1346"/>
                    </a:lnTo>
                    <a:lnTo>
                      <a:pt x="852" y="1358"/>
                    </a:lnTo>
                    <a:lnTo>
                      <a:pt x="856" y="1370"/>
                    </a:lnTo>
                    <a:lnTo>
                      <a:pt x="860" y="1376"/>
                    </a:lnTo>
                    <a:lnTo>
                      <a:pt x="864" y="1383"/>
                    </a:lnTo>
                    <a:lnTo>
                      <a:pt x="868" y="1391"/>
                    </a:lnTo>
                    <a:lnTo>
                      <a:pt x="871" y="1403"/>
                    </a:lnTo>
                    <a:lnTo>
                      <a:pt x="875" y="1405"/>
                    </a:lnTo>
                    <a:lnTo>
                      <a:pt x="879" y="1414"/>
                    </a:lnTo>
                    <a:lnTo>
                      <a:pt x="883" y="1424"/>
                    </a:lnTo>
                    <a:lnTo>
                      <a:pt x="887" y="1434"/>
                    </a:lnTo>
                    <a:lnTo>
                      <a:pt x="891" y="1440"/>
                    </a:lnTo>
                    <a:lnTo>
                      <a:pt x="895" y="1446"/>
                    </a:lnTo>
                    <a:lnTo>
                      <a:pt x="899" y="1455"/>
                    </a:lnTo>
                    <a:lnTo>
                      <a:pt x="903" y="1461"/>
                    </a:lnTo>
                    <a:lnTo>
                      <a:pt x="907" y="1469"/>
                    </a:lnTo>
                    <a:lnTo>
                      <a:pt x="911" y="1481"/>
                    </a:lnTo>
                    <a:lnTo>
                      <a:pt x="915" y="1486"/>
                    </a:lnTo>
                    <a:lnTo>
                      <a:pt x="919" y="1490"/>
                    </a:lnTo>
                    <a:lnTo>
                      <a:pt x="923" y="1498"/>
                    </a:lnTo>
                    <a:lnTo>
                      <a:pt x="927" y="1504"/>
                    </a:lnTo>
                    <a:lnTo>
                      <a:pt x="931" y="1516"/>
                    </a:lnTo>
                    <a:lnTo>
                      <a:pt x="935" y="1521"/>
                    </a:lnTo>
                    <a:lnTo>
                      <a:pt x="939" y="1527"/>
                    </a:lnTo>
                    <a:lnTo>
                      <a:pt x="942" y="1539"/>
                    </a:lnTo>
                    <a:lnTo>
                      <a:pt x="946" y="1543"/>
                    </a:lnTo>
                    <a:lnTo>
                      <a:pt x="950" y="1549"/>
                    </a:lnTo>
                    <a:lnTo>
                      <a:pt x="954" y="1558"/>
                    </a:lnTo>
                    <a:lnTo>
                      <a:pt x="958" y="1560"/>
                    </a:lnTo>
                    <a:lnTo>
                      <a:pt x="962" y="1570"/>
                    </a:lnTo>
                    <a:lnTo>
                      <a:pt x="966" y="1580"/>
                    </a:lnTo>
                    <a:lnTo>
                      <a:pt x="970" y="1580"/>
                    </a:lnTo>
                    <a:lnTo>
                      <a:pt x="974" y="1591"/>
                    </a:lnTo>
                    <a:lnTo>
                      <a:pt x="978" y="1597"/>
                    </a:lnTo>
                    <a:lnTo>
                      <a:pt x="982" y="1603"/>
                    </a:lnTo>
                    <a:lnTo>
                      <a:pt x="986" y="1607"/>
                    </a:lnTo>
                    <a:lnTo>
                      <a:pt x="990" y="1619"/>
                    </a:lnTo>
                    <a:lnTo>
                      <a:pt x="994" y="1623"/>
                    </a:lnTo>
                    <a:lnTo>
                      <a:pt x="998" y="1630"/>
                    </a:lnTo>
                    <a:lnTo>
                      <a:pt x="1002" y="1636"/>
                    </a:lnTo>
                    <a:lnTo>
                      <a:pt x="1006" y="1644"/>
                    </a:lnTo>
                    <a:lnTo>
                      <a:pt x="1009" y="1648"/>
                    </a:lnTo>
                    <a:lnTo>
                      <a:pt x="1013" y="1658"/>
                    </a:lnTo>
                    <a:lnTo>
                      <a:pt x="1017" y="1660"/>
                    </a:lnTo>
                    <a:lnTo>
                      <a:pt x="1021" y="1662"/>
                    </a:lnTo>
                    <a:lnTo>
                      <a:pt x="1025" y="1667"/>
                    </a:lnTo>
                    <a:lnTo>
                      <a:pt x="1029" y="1677"/>
                    </a:lnTo>
                    <a:lnTo>
                      <a:pt x="1033" y="1679"/>
                    </a:lnTo>
                    <a:lnTo>
                      <a:pt x="1037" y="1691"/>
                    </a:lnTo>
                    <a:lnTo>
                      <a:pt x="1041" y="1697"/>
                    </a:lnTo>
                    <a:lnTo>
                      <a:pt x="1045" y="1698"/>
                    </a:lnTo>
                    <a:lnTo>
                      <a:pt x="1049" y="1700"/>
                    </a:lnTo>
                    <a:lnTo>
                      <a:pt x="1053" y="1706"/>
                    </a:lnTo>
                    <a:lnTo>
                      <a:pt x="1057" y="1716"/>
                    </a:lnTo>
                    <a:lnTo>
                      <a:pt x="1061" y="1728"/>
                    </a:lnTo>
                    <a:lnTo>
                      <a:pt x="1065" y="1728"/>
                    </a:lnTo>
                    <a:lnTo>
                      <a:pt x="1069" y="1735"/>
                    </a:lnTo>
                    <a:lnTo>
                      <a:pt x="1073" y="1735"/>
                    </a:lnTo>
                    <a:lnTo>
                      <a:pt x="1077" y="1743"/>
                    </a:lnTo>
                    <a:lnTo>
                      <a:pt x="1080" y="1747"/>
                    </a:lnTo>
                    <a:lnTo>
                      <a:pt x="1084" y="1753"/>
                    </a:lnTo>
                    <a:lnTo>
                      <a:pt x="1088" y="1755"/>
                    </a:lnTo>
                    <a:lnTo>
                      <a:pt x="1092" y="1759"/>
                    </a:lnTo>
                    <a:lnTo>
                      <a:pt x="1096" y="1761"/>
                    </a:lnTo>
                    <a:lnTo>
                      <a:pt x="1100" y="1772"/>
                    </a:lnTo>
                    <a:lnTo>
                      <a:pt x="1104" y="1772"/>
                    </a:lnTo>
                    <a:lnTo>
                      <a:pt x="1108" y="1776"/>
                    </a:lnTo>
                    <a:lnTo>
                      <a:pt x="1112" y="1780"/>
                    </a:lnTo>
                    <a:lnTo>
                      <a:pt x="1116" y="1790"/>
                    </a:lnTo>
                    <a:lnTo>
                      <a:pt x="1120" y="1792"/>
                    </a:lnTo>
                    <a:lnTo>
                      <a:pt x="1124" y="1796"/>
                    </a:lnTo>
                    <a:lnTo>
                      <a:pt x="1128" y="1802"/>
                    </a:lnTo>
                    <a:lnTo>
                      <a:pt x="1132" y="1800"/>
                    </a:lnTo>
                    <a:lnTo>
                      <a:pt x="1136" y="1813"/>
                    </a:lnTo>
                    <a:lnTo>
                      <a:pt x="1140" y="1811"/>
                    </a:lnTo>
                    <a:lnTo>
                      <a:pt x="1144" y="1817"/>
                    </a:lnTo>
                    <a:lnTo>
                      <a:pt x="1147" y="1825"/>
                    </a:lnTo>
                    <a:lnTo>
                      <a:pt x="1151" y="1823"/>
                    </a:lnTo>
                    <a:lnTo>
                      <a:pt x="1155" y="1827"/>
                    </a:lnTo>
                    <a:lnTo>
                      <a:pt x="1159" y="1829"/>
                    </a:lnTo>
                    <a:lnTo>
                      <a:pt x="1163" y="1837"/>
                    </a:lnTo>
                    <a:lnTo>
                      <a:pt x="1167" y="1837"/>
                    </a:lnTo>
                    <a:lnTo>
                      <a:pt x="1171" y="1844"/>
                    </a:lnTo>
                    <a:lnTo>
                      <a:pt x="1175" y="1844"/>
                    </a:lnTo>
                    <a:lnTo>
                      <a:pt x="1179" y="1850"/>
                    </a:lnTo>
                    <a:lnTo>
                      <a:pt x="1183" y="1848"/>
                    </a:lnTo>
                    <a:lnTo>
                      <a:pt x="1187" y="1858"/>
                    </a:lnTo>
                    <a:lnTo>
                      <a:pt x="1191" y="1856"/>
                    </a:lnTo>
                    <a:lnTo>
                      <a:pt x="1195" y="1862"/>
                    </a:lnTo>
                    <a:lnTo>
                      <a:pt x="1199" y="1862"/>
                    </a:lnTo>
                    <a:lnTo>
                      <a:pt x="1203" y="1872"/>
                    </a:lnTo>
                    <a:lnTo>
                      <a:pt x="1207" y="1872"/>
                    </a:lnTo>
                    <a:lnTo>
                      <a:pt x="1211" y="1874"/>
                    </a:lnTo>
                    <a:lnTo>
                      <a:pt x="1214" y="1877"/>
                    </a:lnTo>
                    <a:lnTo>
                      <a:pt x="1218" y="1877"/>
                    </a:lnTo>
                    <a:lnTo>
                      <a:pt x="1222" y="1877"/>
                    </a:lnTo>
                    <a:lnTo>
                      <a:pt x="1226" y="1877"/>
                    </a:lnTo>
                    <a:lnTo>
                      <a:pt x="1230" y="1889"/>
                    </a:lnTo>
                    <a:lnTo>
                      <a:pt x="1234" y="1885"/>
                    </a:lnTo>
                    <a:lnTo>
                      <a:pt x="1238" y="1889"/>
                    </a:lnTo>
                    <a:lnTo>
                      <a:pt x="1242" y="1895"/>
                    </a:lnTo>
                    <a:lnTo>
                      <a:pt x="1246" y="1895"/>
                    </a:lnTo>
                    <a:lnTo>
                      <a:pt x="1250" y="1891"/>
                    </a:lnTo>
                    <a:lnTo>
                      <a:pt x="1254" y="1901"/>
                    </a:lnTo>
                    <a:lnTo>
                      <a:pt x="1258" y="1899"/>
                    </a:lnTo>
                    <a:lnTo>
                      <a:pt x="1262" y="1901"/>
                    </a:lnTo>
                    <a:lnTo>
                      <a:pt x="1266" y="1901"/>
                    </a:lnTo>
                    <a:lnTo>
                      <a:pt x="1270" y="1905"/>
                    </a:lnTo>
                    <a:lnTo>
                      <a:pt x="1274" y="1907"/>
                    </a:lnTo>
                    <a:lnTo>
                      <a:pt x="1278" y="1909"/>
                    </a:lnTo>
                    <a:lnTo>
                      <a:pt x="1282" y="1905"/>
                    </a:lnTo>
                    <a:lnTo>
                      <a:pt x="1285" y="1909"/>
                    </a:lnTo>
                    <a:lnTo>
                      <a:pt x="1289" y="1909"/>
                    </a:lnTo>
                    <a:lnTo>
                      <a:pt x="1293" y="1909"/>
                    </a:lnTo>
                    <a:lnTo>
                      <a:pt x="1297" y="1914"/>
                    </a:lnTo>
                    <a:lnTo>
                      <a:pt x="1301" y="1911"/>
                    </a:lnTo>
                    <a:lnTo>
                      <a:pt x="1305" y="1912"/>
                    </a:lnTo>
                    <a:lnTo>
                      <a:pt x="1309" y="1912"/>
                    </a:lnTo>
                    <a:lnTo>
                      <a:pt x="1313" y="1916"/>
                    </a:lnTo>
                    <a:lnTo>
                      <a:pt x="1317" y="1909"/>
                    </a:lnTo>
                    <a:lnTo>
                      <a:pt x="1321" y="1912"/>
                    </a:lnTo>
                    <a:lnTo>
                      <a:pt x="1325" y="1918"/>
                    </a:lnTo>
                    <a:lnTo>
                      <a:pt x="1329" y="1916"/>
                    </a:lnTo>
                    <a:lnTo>
                      <a:pt x="1333" y="1912"/>
                    </a:lnTo>
                    <a:lnTo>
                      <a:pt x="1337" y="1918"/>
                    </a:lnTo>
                    <a:lnTo>
                      <a:pt x="1341" y="1914"/>
                    </a:lnTo>
                    <a:lnTo>
                      <a:pt x="1345" y="1922"/>
                    </a:lnTo>
                    <a:lnTo>
                      <a:pt x="1349" y="1920"/>
                    </a:lnTo>
                    <a:lnTo>
                      <a:pt x="1352" y="1918"/>
                    </a:lnTo>
                    <a:lnTo>
                      <a:pt x="1356" y="1920"/>
                    </a:lnTo>
                    <a:lnTo>
                      <a:pt x="1360" y="1924"/>
                    </a:lnTo>
                    <a:lnTo>
                      <a:pt x="1364" y="1914"/>
                    </a:lnTo>
                    <a:lnTo>
                      <a:pt x="1368" y="1916"/>
                    </a:lnTo>
                    <a:lnTo>
                      <a:pt x="1372" y="1918"/>
                    </a:lnTo>
                    <a:lnTo>
                      <a:pt x="1376" y="1920"/>
                    </a:lnTo>
                    <a:lnTo>
                      <a:pt x="1380" y="1914"/>
                    </a:lnTo>
                    <a:lnTo>
                      <a:pt x="1384" y="1914"/>
                    </a:lnTo>
                    <a:lnTo>
                      <a:pt x="1388" y="1914"/>
                    </a:lnTo>
                    <a:lnTo>
                      <a:pt x="1392" y="1918"/>
                    </a:lnTo>
                    <a:lnTo>
                      <a:pt x="1396" y="1907"/>
                    </a:lnTo>
                    <a:lnTo>
                      <a:pt x="1400" y="1912"/>
                    </a:lnTo>
                    <a:lnTo>
                      <a:pt x="1404" y="1912"/>
                    </a:lnTo>
                    <a:lnTo>
                      <a:pt x="1408" y="1907"/>
                    </a:lnTo>
                    <a:lnTo>
                      <a:pt x="1412" y="1914"/>
                    </a:lnTo>
                    <a:lnTo>
                      <a:pt x="1416" y="1914"/>
                    </a:lnTo>
                    <a:lnTo>
                      <a:pt x="1419" y="1909"/>
                    </a:lnTo>
                    <a:lnTo>
                      <a:pt x="1423" y="1911"/>
                    </a:lnTo>
                    <a:lnTo>
                      <a:pt x="1427" y="1907"/>
                    </a:lnTo>
                    <a:lnTo>
                      <a:pt x="1431" y="1909"/>
                    </a:lnTo>
                    <a:lnTo>
                      <a:pt x="1435" y="1905"/>
                    </a:lnTo>
                    <a:lnTo>
                      <a:pt x="1439" y="1901"/>
                    </a:lnTo>
                    <a:lnTo>
                      <a:pt x="1443" y="1899"/>
                    </a:lnTo>
                    <a:lnTo>
                      <a:pt x="1447" y="1897"/>
                    </a:lnTo>
                    <a:lnTo>
                      <a:pt x="1451" y="1897"/>
                    </a:lnTo>
                    <a:lnTo>
                      <a:pt x="1455" y="1897"/>
                    </a:lnTo>
                    <a:lnTo>
                      <a:pt x="1459" y="1897"/>
                    </a:lnTo>
                    <a:lnTo>
                      <a:pt x="1463" y="1895"/>
                    </a:lnTo>
                    <a:lnTo>
                      <a:pt x="1467" y="1889"/>
                    </a:lnTo>
                    <a:lnTo>
                      <a:pt x="1471" y="1885"/>
                    </a:lnTo>
                    <a:lnTo>
                      <a:pt x="1475" y="1891"/>
                    </a:lnTo>
                    <a:lnTo>
                      <a:pt x="1479" y="1887"/>
                    </a:lnTo>
                    <a:lnTo>
                      <a:pt x="1483" y="1881"/>
                    </a:lnTo>
                    <a:lnTo>
                      <a:pt x="1487" y="1885"/>
                    </a:lnTo>
                    <a:lnTo>
                      <a:pt x="1490" y="1877"/>
                    </a:lnTo>
                    <a:lnTo>
                      <a:pt x="1494" y="1881"/>
                    </a:lnTo>
                    <a:lnTo>
                      <a:pt x="1498" y="1872"/>
                    </a:lnTo>
                    <a:lnTo>
                      <a:pt x="1502" y="1874"/>
                    </a:lnTo>
                    <a:lnTo>
                      <a:pt x="1506" y="1877"/>
                    </a:lnTo>
                    <a:lnTo>
                      <a:pt x="1510" y="1870"/>
                    </a:lnTo>
                    <a:lnTo>
                      <a:pt x="1514" y="1862"/>
                    </a:lnTo>
                    <a:lnTo>
                      <a:pt x="1518" y="1870"/>
                    </a:lnTo>
                    <a:lnTo>
                      <a:pt x="1522" y="1862"/>
                    </a:lnTo>
                    <a:lnTo>
                      <a:pt x="1526" y="1860"/>
                    </a:lnTo>
                    <a:lnTo>
                      <a:pt x="1530" y="1854"/>
                    </a:lnTo>
                    <a:lnTo>
                      <a:pt x="1534" y="1854"/>
                    </a:lnTo>
                    <a:lnTo>
                      <a:pt x="1538" y="1852"/>
                    </a:lnTo>
                    <a:lnTo>
                      <a:pt x="1542" y="1852"/>
                    </a:lnTo>
                    <a:lnTo>
                      <a:pt x="1546" y="1846"/>
                    </a:lnTo>
                    <a:lnTo>
                      <a:pt x="1550" y="1839"/>
                    </a:lnTo>
                    <a:lnTo>
                      <a:pt x="1554" y="1837"/>
                    </a:lnTo>
                    <a:lnTo>
                      <a:pt x="1557" y="1829"/>
                    </a:lnTo>
                    <a:lnTo>
                      <a:pt x="1561" y="1833"/>
                    </a:lnTo>
                    <a:lnTo>
                      <a:pt x="1565" y="1831"/>
                    </a:lnTo>
                    <a:lnTo>
                      <a:pt x="1569" y="1827"/>
                    </a:lnTo>
                    <a:lnTo>
                      <a:pt x="1573" y="1827"/>
                    </a:lnTo>
                    <a:lnTo>
                      <a:pt x="1577" y="1821"/>
                    </a:lnTo>
                    <a:lnTo>
                      <a:pt x="1581" y="1817"/>
                    </a:lnTo>
                    <a:lnTo>
                      <a:pt x="1585" y="1813"/>
                    </a:lnTo>
                    <a:lnTo>
                      <a:pt x="1589" y="1809"/>
                    </a:lnTo>
                    <a:lnTo>
                      <a:pt x="1593" y="1807"/>
                    </a:lnTo>
                    <a:lnTo>
                      <a:pt x="1597" y="1798"/>
                    </a:lnTo>
                    <a:lnTo>
                      <a:pt x="1601" y="1796"/>
                    </a:lnTo>
                    <a:lnTo>
                      <a:pt x="1605" y="1798"/>
                    </a:lnTo>
                    <a:lnTo>
                      <a:pt x="1609" y="1786"/>
                    </a:lnTo>
                    <a:lnTo>
                      <a:pt x="1613" y="1788"/>
                    </a:lnTo>
                    <a:lnTo>
                      <a:pt x="1617" y="1782"/>
                    </a:lnTo>
                    <a:lnTo>
                      <a:pt x="1621" y="1784"/>
                    </a:lnTo>
                    <a:lnTo>
                      <a:pt x="1624" y="1772"/>
                    </a:lnTo>
                    <a:lnTo>
                      <a:pt x="1628" y="1770"/>
                    </a:lnTo>
                    <a:lnTo>
                      <a:pt x="1632" y="1772"/>
                    </a:lnTo>
                    <a:lnTo>
                      <a:pt x="1636" y="1772"/>
                    </a:lnTo>
                    <a:lnTo>
                      <a:pt x="1640" y="1761"/>
                    </a:lnTo>
                    <a:lnTo>
                      <a:pt x="1644" y="1757"/>
                    </a:lnTo>
                    <a:lnTo>
                      <a:pt x="1648" y="1753"/>
                    </a:lnTo>
                    <a:lnTo>
                      <a:pt x="1652" y="1751"/>
                    </a:lnTo>
                    <a:lnTo>
                      <a:pt x="1656" y="1743"/>
                    </a:lnTo>
                    <a:lnTo>
                      <a:pt x="1660" y="1737"/>
                    </a:lnTo>
                    <a:lnTo>
                      <a:pt x="1664" y="1733"/>
                    </a:lnTo>
                    <a:lnTo>
                      <a:pt x="1668" y="1735"/>
                    </a:lnTo>
                    <a:lnTo>
                      <a:pt x="1672" y="1718"/>
                    </a:lnTo>
                    <a:lnTo>
                      <a:pt x="1676" y="1724"/>
                    </a:lnTo>
                    <a:lnTo>
                      <a:pt x="1680" y="1718"/>
                    </a:lnTo>
                    <a:lnTo>
                      <a:pt x="1684" y="1714"/>
                    </a:lnTo>
                    <a:lnTo>
                      <a:pt x="1688" y="1712"/>
                    </a:lnTo>
                    <a:lnTo>
                      <a:pt x="1692" y="1697"/>
                    </a:lnTo>
                    <a:lnTo>
                      <a:pt x="1695" y="1700"/>
                    </a:lnTo>
                    <a:lnTo>
                      <a:pt x="1699" y="1693"/>
                    </a:lnTo>
                    <a:lnTo>
                      <a:pt x="1703" y="1687"/>
                    </a:lnTo>
                    <a:lnTo>
                      <a:pt x="1707" y="1683"/>
                    </a:lnTo>
                    <a:lnTo>
                      <a:pt x="1711" y="1677"/>
                    </a:lnTo>
                    <a:lnTo>
                      <a:pt x="1715" y="1679"/>
                    </a:lnTo>
                    <a:lnTo>
                      <a:pt x="1719" y="1673"/>
                    </a:lnTo>
                    <a:lnTo>
                      <a:pt x="1723" y="1660"/>
                    </a:lnTo>
                    <a:lnTo>
                      <a:pt x="1727" y="1660"/>
                    </a:lnTo>
                    <a:lnTo>
                      <a:pt x="1731" y="1654"/>
                    </a:lnTo>
                    <a:lnTo>
                      <a:pt x="1735" y="1652"/>
                    </a:lnTo>
                    <a:lnTo>
                      <a:pt x="1739" y="1648"/>
                    </a:lnTo>
                    <a:lnTo>
                      <a:pt x="1743" y="1644"/>
                    </a:lnTo>
                    <a:lnTo>
                      <a:pt x="1747" y="1636"/>
                    </a:lnTo>
                    <a:lnTo>
                      <a:pt x="1751" y="1630"/>
                    </a:lnTo>
                    <a:lnTo>
                      <a:pt x="1755" y="1627"/>
                    </a:lnTo>
                    <a:lnTo>
                      <a:pt x="1759" y="1623"/>
                    </a:lnTo>
                    <a:lnTo>
                      <a:pt x="1762" y="1621"/>
                    </a:lnTo>
                    <a:lnTo>
                      <a:pt x="1766" y="1609"/>
                    </a:lnTo>
                    <a:lnTo>
                      <a:pt x="1770" y="1607"/>
                    </a:lnTo>
                    <a:lnTo>
                      <a:pt x="1774" y="1609"/>
                    </a:lnTo>
                    <a:lnTo>
                      <a:pt x="1778" y="1593"/>
                    </a:lnTo>
                    <a:lnTo>
                      <a:pt x="1782" y="1593"/>
                    </a:lnTo>
                    <a:lnTo>
                      <a:pt x="1786" y="1586"/>
                    </a:lnTo>
                    <a:lnTo>
                      <a:pt x="1790" y="1578"/>
                    </a:lnTo>
                    <a:lnTo>
                      <a:pt x="1794" y="1576"/>
                    </a:lnTo>
                    <a:lnTo>
                      <a:pt x="1798" y="1568"/>
                    </a:lnTo>
                    <a:lnTo>
                      <a:pt x="1802" y="1562"/>
                    </a:lnTo>
                    <a:lnTo>
                      <a:pt x="1806" y="1560"/>
                    </a:lnTo>
                    <a:lnTo>
                      <a:pt x="1810" y="1560"/>
                    </a:lnTo>
                    <a:lnTo>
                      <a:pt x="1814" y="1547"/>
                    </a:lnTo>
                    <a:lnTo>
                      <a:pt x="1818" y="1551"/>
                    </a:lnTo>
                    <a:lnTo>
                      <a:pt x="1822" y="1537"/>
                    </a:lnTo>
                    <a:lnTo>
                      <a:pt x="1826" y="1529"/>
                    </a:lnTo>
                    <a:lnTo>
                      <a:pt x="1830" y="1525"/>
                    </a:lnTo>
                    <a:lnTo>
                      <a:pt x="1833" y="1525"/>
                    </a:lnTo>
                    <a:lnTo>
                      <a:pt x="1837" y="1512"/>
                    </a:lnTo>
                    <a:lnTo>
                      <a:pt x="1841" y="1514"/>
                    </a:lnTo>
                    <a:lnTo>
                      <a:pt x="1845" y="1502"/>
                    </a:lnTo>
                    <a:lnTo>
                      <a:pt x="1849" y="1496"/>
                    </a:lnTo>
                    <a:lnTo>
                      <a:pt x="1853" y="1494"/>
                    </a:lnTo>
                    <a:lnTo>
                      <a:pt x="1857" y="1479"/>
                    </a:lnTo>
                    <a:lnTo>
                      <a:pt x="1861" y="1477"/>
                    </a:lnTo>
                    <a:lnTo>
                      <a:pt x="1865" y="1473"/>
                    </a:lnTo>
                    <a:lnTo>
                      <a:pt x="1869" y="1475"/>
                    </a:lnTo>
                    <a:lnTo>
                      <a:pt x="1873" y="1461"/>
                    </a:lnTo>
                    <a:lnTo>
                      <a:pt x="1877" y="1457"/>
                    </a:lnTo>
                    <a:lnTo>
                      <a:pt x="1881" y="1453"/>
                    </a:lnTo>
                    <a:lnTo>
                      <a:pt x="1885" y="1448"/>
                    </a:lnTo>
                    <a:lnTo>
                      <a:pt x="1889" y="1442"/>
                    </a:lnTo>
                    <a:lnTo>
                      <a:pt x="1893" y="1438"/>
                    </a:lnTo>
                    <a:lnTo>
                      <a:pt x="1897" y="1430"/>
                    </a:lnTo>
                    <a:lnTo>
                      <a:pt x="1900" y="1420"/>
                    </a:lnTo>
                    <a:lnTo>
                      <a:pt x="1904" y="1416"/>
                    </a:lnTo>
                    <a:lnTo>
                      <a:pt x="1908" y="1411"/>
                    </a:lnTo>
                    <a:lnTo>
                      <a:pt x="1912" y="1413"/>
                    </a:lnTo>
                    <a:lnTo>
                      <a:pt x="1916" y="1393"/>
                    </a:lnTo>
                    <a:lnTo>
                      <a:pt x="1920" y="1399"/>
                    </a:lnTo>
                    <a:lnTo>
                      <a:pt x="1924" y="1389"/>
                    </a:lnTo>
                    <a:lnTo>
                      <a:pt x="1928" y="1381"/>
                    </a:lnTo>
                    <a:lnTo>
                      <a:pt x="1932" y="1372"/>
                    </a:lnTo>
                    <a:lnTo>
                      <a:pt x="1936" y="1368"/>
                    </a:lnTo>
                    <a:lnTo>
                      <a:pt x="1940" y="1370"/>
                    </a:lnTo>
                    <a:lnTo>
                      <a:pt x="1944" y="1362"/>
                    </a:lnTo>
                    <a:lnTo>
                      <a:pt x="1948" y="1350"/>
                    </a:lnTo>
                    <a:lnTo>
                      <a:pt x="1952" y="1344"/>
                    </a:lnTo>
                    <a:lnTo>
                      <a:pt x="1956" y="1341"/>
                    </a:lnTo>
                    <a:lnTo>
                      <a:pt x="1960" y="1333"/>
                    </a:lnTo>
                    <a:lnTo>
                      <a:pt x="1964" y="1325"/>
                    </a:lnTo>
                    <a:lnTo>
                      <a:pt x="1967" y="1325"/>
                    </a:lnTo>
                    <a:lnTo>
                      <a:pt x="1971" y="1319"/>
                    </a:lnTo>
                    <a:lnTo>
                      <a:pt x="1975" y="1313"/>
                    </a:lnTo>
                    <a:lnTo>
                      <a:pt x="1979" y="1307"/>
                    </a:lnTo>
                    <a:lnTo>
                      <a:pt x="1983" y="1292"/>
                    </a:lnTo>
                    <a:lnTo>
                      <a:pt x="1987" y="1290"/>
                    </a:lnTo>
                    <a:lnTo>
                      <a:pt x="1991" y="1288"/>
                    </a:lnTo>
                    <a:lnTo>
                      <a:pt x="1995" y="1282"/>
                    </a:lnTo>
                    <a:lnTo>
                      <a:pt x="1999" y="1276"/>
                    </a:lnTo>
                    <a:lnTo>
                      <a:pt x="2003" y="1269"/>
                    </a:lnTo>
                    <a:lnTo>
                      <a:pt x="2007" y="1265"/>
                    </a:lnTo>
                    <a:lnTo>
                      <a:pt x="2011" y="1259"/>
                    </a:lnTo>
                    <a:lnTo>
                      <a:pt x="2015" y="1251"/>
                    </a:lnTo>
                    <a:lnTo>
                      <a:pt x="2019" y="1249"/>
                    </a:lnTo>
                    <a:lnTo>
                      <a:pt x="2023" y="1237"/>
                    </a:lnTo>
                    <a:lnTo>
                      <a:pt x="2027" y="1230"/>
                    </a:lnTo>
                    <a:lnTo>
                      <a:pt x="2031" y="1230"/>
                    </a:lnTo>
                    <a:lnTo>
                      <a:pt x="2035" y="1220"/>
                    </a:lnTo>
                    <a:lnTo>
                      <a:pt x="2038" y="1212"/>
                    </a:lnTo>
                    <a:lnTo>
                      <a:pt x="2042" y="1210"/>
                    </a:lnTo>
                    <a:lnTo>
                      <a:pt x="2046" y="1199"/>
                    </a:lnTo>
                    <a:lnTo>
                      <a:pt x="2050" y="1195"/>
                    </a:lnTo>
                    <a:lnTo>
                      <a:pt x="2054" y="1185"/>
                    </a:lnTo>
                    <a:lnTo>
                      <a:pt x="2058" y="1189"/>
                    </a:lnTo>
                    <a:lnTo>
                      <a:pt x="2062" y="1173"/>
                    </a:lnTo>
                    <a:lnTo>
                      <a:pt x="2066" y="1171"/>
                    </a:lnTo>
                    <a:lnTo>
                      <a:pt x="2070" y="1162"/>
                    </a:lnTo>
                    <a:lnTo>
                      <a:pt x="2074" y="1154"/>
                    </a:lnTo>
                    <a:lnTo>
                      <a:pt x="2078" y="1156"/>
                    </a:lnTo>
                    <a:lnTo>
                      <a:pt x="2082" y="1144"/>
                    </a:lnTo>
                    <a:lnTo>
                      <a:pt x="2086" y="1142"/>
                    </a:lnTo>
                    <a:lnTo>
                      <a:pt x="2090" y="1132"/>
                    </a:lnTo>
                    <a:lnTo>
                      <a:pt x="2094" y="1130"/>
                    </a:lnTo>
                    <a:lnTo>
                      <a:pt x="2098" y="1123"/>
                    </a:lnTo>
                    <a:lnTo>
                      <a:pt x="2102" y="1119"/>
                    </a:lnTo>
                    <a:lnTo>
                      <a:pt x="2105" y="1109"/>
                    </a:lnTo>
                    <a:lnTo>
                      <a:pt x="2109" y="1101"/>
                    </a:lnTo>
                    <a:lnTo>
                      <a:pt x="2113" y="1095"/>
                    </a:lnTo>
                    <a:lnTo>
                      <a:pt x="2117" y="1090"/>
                    </a:lnTo>
                    <a:lnTo>
                      <a:pt x="2121" y="1084"/>
                    </a:lnTo>
                    <a:lnTo>
                      <a:pt x="2125" y="1078"/>
                    </a:lnTo>
                    <a:lnTo>
                      <a:pt x="2129" y="1074"/>
                    </a:lnTo>
                    <a:lnTo>
                      <a:pt x="2133" y="1072"/>
                    </a:lnTo>
                    <a:lnTo>
                      <a:pt x="2137" y="1057"/>
                    </a:lnTo>
                    <a:lnTo>
                      <a:pt x="2141" y="1055"/>
                    </a:lnTo>
                    <a:lnTo>
                      <a:pt x="2145" y="1051"/>
                    </a:lnTo>
                    <a:lnTo>
                      <a:pt x="2149" y="1043"/>
                    </a:lnTo>
                    <a:lnTo>
                      <a:pt x="2153" y="1039"/>
                    </a:lnTo>
                    <a:lnTo>
                      <a:pt x="2157" y="1029"/>
                    </a:lnTo>
                    <a:lnTo>
                      <a:pt x="2161" y="1022"/>
                    </a:lnTo>
                    <a:lnTo>
                      <a:pt x="2165" y="1020"/>
                    </a:lnTo>
                    <a:lnTo>
                      <a:pt x="2169" y="1020"/>
                    </a:lnTo>
                    <a:lnTo>
                      <a:pt x="2172" y="1008"/>
                    </a:lnTo>
                    <a:lnTo>
                      <a:pt x="2176" y="1006"/>
                    </a:lnTo>
                    <a:lnTo>
                      <a:pt x="2180" y="994"/>
                    </a:lnTo>
                    <a:lnTo>
                      <a:pt x="2184" y="988"/>
                    </a:lnTo>
                    <a:lnTo>
                      <a:pt x="2188" y="981"/>
                    </a:lnTo>
                    <a:lnTo>
                      <a:pt x="2192" y="979"/>
                    </a:lnTo>
                    <a:lnTo>
                      <a:pt x="2196" y="971"/>
                    </a:lnTo>
                    <a:lnTo>
                      <a:pt x="2200" y="971"/>
                    </a:lnTo>
                    <a:lnTo>
                      <a:pt x="2204" y="961"/>
                    </a:lnTo>
                    <a:lnTo>
                      <a:pt x="2208" y="953"/>
                    </a:lnTo>
                    <a:lnTo>
                      <a:pt x="2212" y="946"/>
                    </a:lnTo>
                    <a:lnTo>
                      <a:pt x="2216" y="936"/>
                    </a:lnTo>
                    <a:lnTo>
                      <a:pt x="2220" y="940"/>
                    </a:lnTo>
                    <a:lnTo>
                      <a:pt x="2224" y="934"/>
                    </a:lnTo>
                    <a:lnTo>
                      <a:pt x="2228" y="926"/>
                    </a:lnTo>
                    <a:lnTo>
                      <a:pt x="2232" y="920"/>
                    </a:lnTo>
                    <a:lnTo>
                      <a:pt x="2236" y="913"/>
                    </a:lnTo>
                    <a:lnTo>
                      <a:pt x="2240" y="913"/>
                    </a:lnTo>
                    <a:lnTo>
                      <a:pt x="2243" y="897"/>
                    </a:lnTo>
                    <a:lnTo>
                      <a:pt x="2247" y="897"/>
                    </a:lnTo>
                    <a:lnTo>
                      <a:pt x="2251" y="895"/>
                    </a:lnTo>
                    <a:lnTo>
                      <a:pt x="2255" y="889"/>
                    </a:lnTo>
                    <a:lnTo>
                      <a:pt x="2259" y="880"/>
                    </a:lnTo>
                    <a:lnTo>
                      <a:pt x="2263" y="880"/>
                    </a:lnTo>
                    <a:lnTo>
                      <a:pt x="2267" y="868"/>
                    </a:lnTo>
                    <a:lnTo>
                      <a:pt x="2271" y="860"/>
                    </a:lnTo>
                    <a:lnTo>
                      <a:pt x="2275" y="854"/>
                    </a:lnTo>
                    <a:lnTo>
                      <a:pt x="2279" y="858"/>
                    </a:lnTo>
                    <a:lnTo>
                      <a:pt x="2283" y="850"/>
                    </a:lnTo>
                    <a:lnTo>
                      <a:pt x="2287" y="845"/>
                    </a:lnTo>
                    <a:lnTo>
                      <a:pt x="2291" y="839"/>
                    </a:lnTo>
                    <a:lnTo>
                      <a:pt x="2295" y="835"/>
                    </a:lnTo>
                    <a:lnTo>
                      <a:pt x="2299" y="827"/>
                    </a:lnTo>
                    <a:lnTo>
                      <a:pt x="2303" y="823"/>
                    </a:lnTo>
                    <a:lnTo>
                      <a:pt x="2307" y="811"/>
                    </a:lnTo>
                    <a:lnTo>
                      <a:pt x="2310" y="810"/>
                    </a:lnTo>
                    <a:lnTo>
                      <a:pt x="2314" y="806"/>
                    </a:lnTo>
                    <a:lnTo>
                      <a:pt x="2318" y="798"/>
                    </a:lnTo>
                    <a:lnTo>
                      <a:pt x="2322" y="792"/>
                    </a:lnTo>
                    <a:lnTo>
                      <a:pt x="2326" y="788"/>
                    </a:lnTo>
                    <a:lnTo>
                      <a:pt x="2330" y="782"/>
                    </a:lnTo>
                    <a:lnTo>
                      <a:pt x="2334" y="775"/>
                    </a:lnTo>
                    <a:lnTo>
                      <a:pt x="2338" y="775"/>
                    </a:lnTo>
                    <a:lnTo>
                      <a:pt x="2342" y="765"/>
                    </a:lnTo>
                    <a:lnTo>
                      <a:pt x="2346" y="767"/>
                    </a:lnTo>
                    <a:lnTo>
                      <a:pt x="2350" y="759"/>
                    </a:lnTo>
                    <a:lnTo>
                      <a:pt x="2354" y="751"/>
                    </a:lnTo>
                    <a:lnTo>
                      <a:pt x="2358" y="747"/>
                    </a:lnTo>
                    <a:lnTo>
                      <a:pt x="2362" y="743"/>
                    </a:lnTo>
                    <a:lnTo>
                      <a:pt x="2366" y="738"/>
                    </a:lnTo>
                    <a:lnTo>
                      <a:pt x="2370" y="736"/>
                    </a:lnTo>
                    <a:lnTo>
                      <a:pt x="2374" y="730"/>
                    </a:lnTo>
                    <a:lnTo>
                      <a:pt x="2378" y="720"/>
                    </a:lnTo>
                    <a:lnTo>
                      <a:pt x="2381" y="714"/>
                    </a:lnTo>
                    <a:lnTo>
                      <a:pt x="2385" y="712"/>
                    </a:lnTo>
                    <a:lnTo>
                      <a:pt x="2389" y="703"/>
                    </a:lnTo>
                    <a:lnTo>
                      <a:pt x="2393" y="697"/>
                    </a:lnTo>
                    <a:lnTo>
                      <a:pt x="2397" y="693"/>
                    </a:lnTo>
                    <a:lnTo>
                      <a:pt x="2401" y="689"/>
                    </a:lnTo>
                    <a:lnTo>
                      <a:pt x="2405" y="683"/>
                    </a:lnTo>
                    <a:lnTo>
                      <a:pt x="2409" y="677"/>
                    </a:lnTo>
                    <a:lnTo>
                      <a:pt x="2413" y="671"/>
                    </a:lnTo>
                    <a:lnTo>
                      <a:pt x="2417" y="666"/>
                    </a:lnTo>
                    <a:lnTo>
                      <a:pt x="2421" y="668"/>
                    </a:lnTo>
                    <a:lnTo>
                      <a:pt x="2425" y="656"/>
                    </a:lnTo>
                    <a:lnTo>
                      <a:pt x="2429" y="652"/>
                    </a:lnTo>
                    <a:lnTo>
                      <a:pt x="2433" y="646"/>
                    </a:lnTo>
                    <a:lnTo>
                      <a:pt x="2437" y="640"/>
                    </a:lnTo>
                    <a:lnTo>
                      <a:pt x="2441" y="644"/>
                    </a:lnTo>
                    <a:lnTo>
                      <a:pt x="2445" y="629"/>
                    </a:lnTo>
                    <a:lnTo>
                      <a:pt x="2448" y="631"/>
                    </a:lnTo>
                    <a:lnTo>
                      <a:pt x="2452" y="623"/>
                    </a:lnTo>
                    <a:lnTo>
                      <a:pt x="2456" y="621"/>
                    </a:lnTo>
                    <a:lnTo>
                      <a:pt x="2460" y="617"/>
                    </a:lnTo>
                    <a:lnTo>
                      <a:pt x="2464" y="615"/>
                    </a:lnTo>
                    <a:lnTo>
                      <a:pt x="2468" y="609"/>
                    </a:lnTo>
                    <a:lnTo>
                      <a:pt x="2472" y="605"/>
                    </a:lnTo>
                    <a:lnTo>
                      <a:pt x="2476" y="594"/>
                    </a:lnTo>
                    <a:lnTo>
                      <a:pt x="2480" y="588"/>
                    </a:lnTo>
                    <a:lnTo>
                      <a:pt x="2484" y="584"/>
                    </a:lnTo>
                    <a:lnTo>
                      <a:pt x="2488" y="580"/>
                    </a:lnTo>
                    <a:lnTo>
                      <a:pt x="2492" y="580"/>
                    </a:lnTo>
                    <a:lnTo>
                      <a:pt x="2496" y="574"/>
                    </a:lnTo>
                    <a:lnTo>
                      <a:pt x="2500" y="566"/>
                    </a:lnTo>
                    <a:lnTo>
                      <a:pt x="2504" y="564"/>
                    </a:lnTo>
                    <a:lnTo>
                      <a:pt x="2508" y="559"/>
                    </a:lnTo>
                    <a:lnTo>
                      <a:pt x="2512" y="551"/>
                    </a:lnTo>
                    <a:lnTo>
                      <a:pt x="2515" y="547"/>
                    </a:lnTo>
                    <a:lnTo>
                      <a:pt x="2519" y="549"/>
                    </a:lnTo>
                    <a:lnTo>
                      <a:pt x="2523" y="543"/>
                    </a:lnTo>
                    <a:lnTo>
                      <a:pt x="2527" y="535"/>
                    </a:lnTo>
                    <a:lnTo>
                      <a:pt x="2531" y="531"/>
                    </a:lnTo>
                    <a:lnTo>
                      <a:pt x="2535" y="533"/>
                    </a:lnTo>
                    <a:lnTo>
                      <a:pt x="2539" y="526"/>
                    </a:lnTo>
                    <a:lnTo>
                      <a:pt x="2543" y="522"/>
                    </a:lnTo>
                    <a:lnTo>
                      <a:pt x="2547" y="518"/>
                    </a:lnTo>
                    <a:lnTo>
                      <a:pt x="2551" y="510"/>
                    </a:lnTo>
                    <a:lnTo>
                      <a:pt x="2555" y="504"/>
                    </a:lnTo>
                    <a:lnTo>
                      <a:pt x="2559" y="506"/>
                    </a:lnTo>
                    <a:lnTo>
                      <a:pt x="2563" y="500"/>
                    </a:lnTo>
                    <a:lnTo>
                      <a:pt x="2567" y="502"/>
                    </a:lnTo>
                    <a:lnTo>
                      <a:pt x="2571" y="489"/>
                    </a:lnTo>
                    <a:lnTo>
                      <a:pt x="2575" y="487"/>
                    </a:lnTo>
                    <a:lnTo>
                      <a:pt x="2579" y="487"/>
                    </a:lnTo>
                    <a:lnTo>
                      <a:pt x="2583" y="477"/>
                    </a:lnTo>
                    <a:lnTo>
                      <a:pt x="2586" y="477"/>
                    </a:lnTo>
                    <a:lnTo>
                      <a:pt x="2590" y="475"/>
                    </a:lnTo>
                    <a:lnTo>
                      <a:pt x="2594" y="463"/>
                    </a:lnTo>
                    <a:lnTo>
                      <a:pt x="2598" y="469"/>
                    </a:lnTo>
                    <a:lnTo>
                      <a:pt x="2602" y="463"/>
                    </a:lnTo>
                    <a:lnTo>
                      <a:pt x="2606" y="461"/>
                    </a:lnTo>
                    <a:lnTo>
                      <a:pt x="2610" y="452"/>
                    </a:lnTo>
                    <a:lnTo>
                      <a:pt x="2614" y="446"/>
                    </a:lnTo>
                    <a:lnTo>
                      <a:pt x="2618" y="438"/>
                    </a:lnTo>
                    <a:lnTo>
                      <a:pt x="2622" y="442"/>
                    </a:lnTo>
                    <a:lnTo>
                      <a:pt x="2626" y="440"/>
                    </a:lnTo>
                    <a:lnTo>
                      <a:pt x="2630" y="430"/>
                    </a:lnTo>
                    <a:lnTo>
                      <a:pt x="2634" y="428"/>
                    </a:lnTo>
                    <a:lnTo>
                      <a:pt x="2638" y="426"/>
                    </a:lnTo>
                    <a:lnTo>
                      <a:pt x="2642" y="424"/>
                    </a:lnTo>
                    <a:lnTo>
                      <a:pt x="2646" y="411"/>
                    </a:lnTo>
                    <a:lnTo>
                      <a:pt x="2650" y="413"/>
                    </a:lnTo>
                    <a:lnTo>
                      <a:pt x="2653" y="405"/>
                    </a:lnTo>
                    <a:lnTo>
                      <a:pt x="2657" y="405"/>
                    </a:lnTo>
                    <a:lnTo>
                      <a:pt x="2661" y="411"/>
                    </a:lnTo>
                    <a:lnTo>
                      <a:pt x="2665" y="405"/>
                    </a:lnTo>
                    <a:lnTo>
                      <a:pt x="2669" y="393"/>
                    </a:lnTo>
                    <a:lnTo>
                      <a:pt x="2673" y="387"/>
                    </a:lnTo>
                    <a:lnTo>
                      <a:pt x="2677" y="387"/>
                    </a:lnTo>
                    <a:lnTo>
                      <a:pt x="2681" y="384"/>
                    </a:lnTo>
                    <a:lnTo>
                      <a:pt x="2685" y="382"/>
                    </a:lnTo>
                    <a:lnTo>
                      <a:pt x="2689" y="378"/>
                    </a:lnTo>
                    <a:lnTo>
                      <a:pt x="2693" y="372"/>
                    </a:lnTo>
                    <a:lnTo>
                      <a:pt x="2697" y="368"/>
                    </a:lnTo>
                    <a:lnTo>
                      <a:pt x="2701" y="368"/>
                    </a:lnTo>
                    <a:lnTo>
                      <a:pt x="2705" y="366"/>
                    </a:lnTo>
                    <a:lnTo>
                      <a:pt x="2709" y="364"/>
                    </a:lnTo>
                    <a:lnTo>
                      <a:pt x="2713" y="352"/>
                    </a:lnTo>
                    <a:lnTo>
                      <a:pt x="2717" y="352"/>
                    </a:lnTo>
                    <a:lnTo>
                      <a:pt x="2720" y="352"/>
                    </a:lnTo>
                    <a:lnTo>
                      <a:pt x="2724" y="349"/>
                    </a:lnTo>
                    <a:lnTo>
                      <a:pt x="2728" y="347"/>
                    </a:lnTo>
                    <a:lnTo>
                      <a:pt x="2732" y="347"/>
                    </a:lnTo>
                    <a:lnTo>
                      <a:pt x="2736" y="333"/>
                    </a:lnTo>
                    <a:lnTo>
                      <a:pt x="2740" y="333"/>
                    </a:lnTo>
                    <a:lnTo>
                      <a:pt x="2744" y="329"/>
                    </a:lnTo>
                    <a:lnTo>
                      <a:pt x="2748" y="327"/>
                    </a:lnTo>
                    <a:lnTo>
                      <a:pt x="2752" y="325"/>
                    </a:lnTo>
                    <a:lnTo>
                      <a:pt x="2756" y="321"/>
                    </a:lnTo>
                    <a:lnTo>
                      <a:pt x="2760" y="319"/>
                    </a:lnTo>
                    <a:lnTo>
                      <a:pt x="2764" y="314"/>
                    </a:lnTo>
                    <a:lnTo>
                      <a:pt x="2768" y="312"/>
                    </a:lnTo>
                    <a:lnTo>
                      <a:pt x="2772" y="310"/>
                    </a:lnTo>
                    <a:lnTo>
                      <a:pt x="2776" y="306"/>
                    </a:lnTo>
                    <a:lnTo>
                      <a:pt x="2780" y="302"/>
                    </a:lnTo>
                    <a:lnTo>
                      <a:pt x="2784" y="300"/>
                    </a:lnTo>
                    <a:lnTo>
                      <a:pt x="2788" y="298"/>
                    </a:lnTo>
                    <a:lnTo>
                      <a:pt x="2791" y="290"/>
                    </a:lnTo>
                    <a:lnTo>
                      <a:pt x="2795" y="284"/>
                    </a:lnTo>
                    <a:lnTo>
                      <a:pt x="2799" y="292"/>
                    </a:lnTo>
                    <a:lnTo>
                      <a:pt x="2803" y="288"/>
                    </a:lnTo>
                    <a:lnTo>
                      <a:pt x="2807" y="280"/>
                    </a:lnTo>
                    <a:lnTo>
                      <a:pt x="2811" y="280"/>
                    </a:lnTo>
                    <a:lnTo>
                      <a:pt x="2815" y="277"/>
                    </a:lnTo>
                    <a:lnTo>
                      <a:pt x="2819" y="277"/>
                    </a:lnTo>
                    <a:lnTo>
                      <a:pt x="2823" y="269"/>
                    </a:lnTo>
                    <a:lnTo>
                      <a:pt x="2827" y="273"/>
                    </a:lnTo>
                    <a:lnTo>
                      <a:pt x="2831" y="261"/>
                    </a:lnTo>
                    <a:lnTo>
                      <a:pt x="2835" y="267"/>
                    </a:lnTo>
                    <a:lnTo>
                      <a:pt x="2839" y="257"/>
                    </a:lnTo>
                    <a:lnTo>
                      <a:pt x="2843" y="259"/>
                    </a:lnTo>
                    <a:lnTo>
                      <a:pt x="2847" y="259"/>
                    </a:lnTo>
                    <a:lnTo>
                      <a:pt x="2851" y="255"/>
                    </a:lnTo>
                    <a:lnTo>
                      <a:pt x="2855" y="253"/>
                    </a:lnTo>
                    <a:lnTo>
                      <a:pt x="2858" y="251"/>
                    </a:lnTo>
                    <a:lnTo>
                      <a:pt x="2862" y="243"/>
                    </a:lnTo>
                    <a:lnTo>
                      <a:pt x="2866" y="249"/>
                    </a:lnTo>
                    <a:lnTo>
                      <a:pt x="2870" y="243"/>
                    </a:lnTo>
                    <a:lnTo>
                      <a:pt x="2874" y="234"/>
                    </a:lnTo>
                    <a:lnTo>
                      <a:pt x="2878" y="236"/>
                    </a:lnTo>
                    <a:lnTo>
                      <a:pt x="2882" y="228"/>
                    </a:lnTo>
                    <a:lnTo>
                      <a:pt x="2886" y="232"/>
                    </a:lnTo>
                    <a:lnTo>
                      <a:pt x="2890" y="232"/>
                    </a:lnTo>
                    <a:lnTo>
                      <a:pt x="2894" y="228"/>
                    </a:lnTo>
                    <a:lnTo>
                      <a:pt x="2898" y="224"/>
                    </a:lnTo>
                    <a:lnTo>
                      <a:pt x="2902" y="220"/>
                    </a:lnTo>
                    <a:lnTo>
                      <a:pt x="2906" y="222"/>
                    </a:lnTo>
                    <a:lnTo>
                      <a:pt x="2910" y="212"/>
                    </a:lnTo>
                    <a:lnTo>
                      <a:pt x="2914" y="210"/>
                    </a:lnTo>
                    <a:lnTo>
                      <a:pt x="2918" y="208"/>
                    </a:lnTo>
                    <a:lnTo>
                      <a:pt x="2922" y="207"/>
                    </a:lnTo>
                    <a:lnTo>
                      <a:pt x="2926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1" name="Line 4993"/>
              <p:cNvSpPr>
                <a:spLocks noChangeShapeType="1"/>
              </p:cNvSpPr>
              <p:nvPr/>
            </p:nvSpPr>
            <p:spPr bwMode="auto">
              <a:xfrm flipV="1">
                <a:off x="311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2" name="Line 4994"/>
              <p:cNvSpPr>
                <a:spLocks noChangeShapeType="1"/>
              </p:cNvSpPr>
              <p:nvPr/>
            </p:nvSpPr>
            <p:spPr bwMode="auto">
              <a:xfrm>
                <a:off x="3114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3" name="Line 4995"/>
              <p:cNvSpPr>
                <a:spLocks noChangeShapeType="1"/>
              </p:cNvSpPr>
              <p:nvPr/>
            </p:nvSpPr>
            <p:spPr bwMode="auto">
              <a:xfrm>
                <a:off x="311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4" name="Line 4996"/>
              <p:cNvSpPr>
                <a:spLocks noChangeShapeType="1"/>
              </p:cNvSpPr>
              <p:nvPr/>
            </p:nvSpPr>
            <p:spPr bwMode="auto">
              <a:xfrm flipV="1">
                <a:off x="31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5" name="Freeform 4997"/>
              <p:cNvSpPr>
                <a:spLocks/>
              </p:cNvSpPr>
              <p:nvPr/>
            </p:nvSpPr>
            <p:spPr bwMode="auto">
              <a:xfrm flipV="1">
                <a:off x="3121" y="909"/>
                <a:ext cx="1692" cy="1107"/>
              </a:xfrm>
              <a:custGeom>
                <a:avLst/>
                <a:gdLst/>
                <a:ahLst/>
                <a:cxnLst>
                  <a:cxn ang="0">
                    <a:pos x="44" y="14"/>
                  </a:cxn>
                  <a:cxn ang="0">
                    <a:pos x="91" y="32"/>
                  </a:cxn>
                  <a:cxn ang="0">
                    <a:pos x="138" y="62"/>
                  </a:cxn>
                  <a:cxn ang="0">
                    <a:pos x="186" y="94"/>
                  </a:cxn>
                  <a:cxn ang="0">
                    <a:pos x="233" y="136"/>
                  </a:cxn>
                  <a:cxn ang="0">
                    <a:pos x="280" y="188"/>
                  </a:cxn>
                  <a:cxn ang="0">
                    <a:pos x="328" y="252"/>
                  </a:cxn>
                  <a:cxn ang="0">
                    <a:pos x="375" y="328"/>
                  </a:cxn>
                  <a:cxn ang="0">
                    <a:pos x="422" y="410"/>
                  </a:cxn>
                  <a:cxn ang="0">
                    <a:pos x="470" y="503"/>
                  </a:cxn>
                  <a:cxn ang="0">
                    <a:pos x="517" y="599"/>
                  </a:cxn>
                  <a:cxn ang="0">
                    <a:pos x="564" y="693"/>
                  </a:cxn>
                  <a:cxn ang="0">
                    <a:pos x="611" y="803"/>
                  </a:cxn>
                  <a:cxn ang="0">
                    <a:pos x="659" y="909"/>
                  </a:cxn>
                  <a:cxn ang="0">
                    <a:pos x="706" y="1020"/>
                  </a:cxn>
                  <a:cxn ang="0">
                    <a:pos x="753" y="1128"/>
                  </a:cxn>
                  <a:cxn ang="0">
                    <a:pos x="801" y="1232"/>
                  </a:cxn>
                  <a:cxn ang="0">
                    <a:pos x="848" y="1330"/>
                  </a:cxn>
                  <a:cxn ang="0">
                    <a:pos x="895" y="1430"/>
                  </a:cxn>
                  <a:cxn ang="0">
                    <a:pos x="943" y="1527"/>
                  </a:cxn>
                  <a:cxn ang="0">
                    <a:pos x="990" y="1599"/>
                  </a:cxn>
                  <a:cxn ang="0">
                    <a:pos x="1037" y="1679"/>
                  </a:cxn>
                  <a:cxn ang="0">
                    <a:pos x="1085" y="1741"/>
                  </a:cxn>
                  <a:cxn ang="0">
                    <a:pos x="1132" y="1791"/>
                  </a:cxn>
                  <a:cxn ang="0">
                    <a:pos x="1179" y="1843"/>
                  </a:cxn>
                  <a:cxn ang="0">
                    <a:pos x="1226" y="1879"/>
                  </a:cxn>
                  <a:cxn ang="0">
                    <a:pos x="1274" y="1905"/>
                  </a:cxn>
                  <a:cxn ang="0">
                    <a:pos x="1321" y="1909"/>
                  </a:cxn>
                  <a:cxn ang="0">
                    <a:pos x="1368" y="1918"/>
                  </a:cxn>
                  <a:cxn ang="0">
                    <a:pos x="1416" y="1918"/>
                  </a:cxn>
                  <a:cxn ang="0">
                    <a:pos x="1463" y="1895"/>
                  </a:cxn>
                  <a:cxn ang="0">
                    <a:pos x="1510" y="1873"/>
                  </a:cxn>
                  <a:cxn ang="0">
                    <a:pos x="1558" y="1843"/>
                  </a:cxn>
                  <a:cxn ang="0">
                    <a:pos x="1605" y="1805"/>
                  </a:cxn>
                  <a:cxn ang="0">
                    <a:pos x="1652" y="1761"/>
                  </a:cxn>
                  <a:cxn ang="0">
                    <a:pos x="1700" y="1703"/>
                  </a:cxn>
                  <a:cxn ang="0">
                    <a:pos x="1747" y="1645"/>
                  </a:cxn>
                  <a:cxn ang="0">
                    <a:pos x="1794" y="1589"/>
                  </a:cxn>
                  <a:cxn ang="0">
                    <a:pos x="1842" y="1527"/>
                  </a:cxn>
                  <a:cxn ang="0">
                    <a:pos x="1889" y="1453"/>
                  </a:cxn>
                  <a:cxn ang="0">
                    <a:pos x="1936" y="1382"/>
                  </a:cxn>
                  <a:cxn ang="0">
                    <a:pos x="1983" y="1306"/>
                  </a:cxn>
                  <a:cxn ang="0">
                    <a:pos x="2031" y="1236"/>
                  </a:cxn>
                  <a:cxn ang="0">
                    <a:pos x="2078" y="1162"/>
                  </a:cxn>
                  <a:cxn ang="0">
                    <a:pos x="2125" y="1094"/>
                  </a:cxn>
                  <a:cxn ang="0">
                    <a:pos x="2173" y="1016"/>
                  </a:cxn>
                  <a:cxn ang="0">
                    <a:pos x="2220" y="947"/>
                  </a:cxn>
                  <a:cxn ang="0">
                    <a:pos x="2267" y="883"/>
                  </a:cxn>
                  <a:cxn ang="0">
                    <a:pos x="2315" y="813"/>
                  </a:cxn>
                  <a:cxn ang="0">
                    <a:pos x="2362" y="749"/>
                  </a:cxn>
                  <a:cxn ang="0">
                    <a:pos x="2409" y="687"/>
                  </a:cxn>
                  <a:cxn ang="0">
                    <a:pos x="2457" y="631"/>
                  </a:cxn>
                  <a:cxn ang="0">
                    <a:pos x="2504" y="569"/>
                  </a:cxn>
                  <a:cxn ang="0">
                    <a:pos x="2551" y="521"/>
                  </a:cxn>
                  <a:cxn ang="0">
                    <a:pos x="2598" y="473"/>
                  </a:cxn>
                  <a:cxn ang="0">
                    <a:pos x="2646" y="424"/>
                  </a:cxn>
                  <a:cxn ang="0">
                    <a:pos x="2693" y="382"/>
                  </a:cxn>
                  <a:cxn ang="0">
                    <a:pos x="2740" y="342"/>
                  </a:cxn>
                  <a:cxn ang="0">
                    <a:pos x="2788" y="300"/>
                  </a:cxn>
                  <a:cxn ang="0">
                    <a:pos x="2835" y="270"/>
                  </a:cxn>
                  <a:cxn ang="0">
                    <a:pos x="2882" y="232"/>
                  </a:cxn>
                  <a:cxn ang="0">
                    <a:pos x="2930" y="200"/>
                  </a:cxn>
                </a:cxnLst>
                <a:rect l="0" t="0" r="r" b="b"/>
                <a:pathLst>
                  <a:path w="2938" h="1922">
                    <a:moveTo>
                      <a:pt x="0" y="0"/>
                    </a:moveTo>
                    <a:lnTo>
                      <a:pt x="4" y="6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8"/>
                    </a:lnTo>
                    <a:lnTo>
                      <a:pt x="20" y="12"/>
                    </a:lnTo>
                    <a:lnTo>
                      <a:pt x="24" y="14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6" y="12"/>
                    </a:lnTo>
                    <a:lnTo>
                      <a:pt x="40" y="16"/>
                    </a:lnTo>
                    <a:lnTo>
                      <a:pt x="44" y="14"/>
                    </a:lnTo>
                    <a:lnTo>
                      <a:pt x="48" y="12"/>
                    </a:lnTo>
                    <a:lnTo>
                      <a:pt x="52" y="14"/>
                    </a:lnTo>
                    <a:lnTo>
                      <a:pt x="56" y="22"/>
                    </a:lnTo>
                    <a:lnTo>
                      <a:pt x="60" y="18"/>
                    </a:lnTo>
                    <a:lnTo>
                      <a:pt x="63" y="16"/>
                    </a:lnTo>
                    <a:lnTo>
                      <a:pt x="67" y="24"/>
                    </a:lnTo>
                    <a:lnTo>
                      <a:pt x="71" y="22"/>
                    </a:lnTo>
                    <a:lnTo>
                      <a:pt x="75" y="20"/>
                    </a:lnTo>
                    <a:lnTo>
                      <a:pt x="79" y="30"/>
                    </a:lnTo>
                    <a:lnTo>
                      <a:pt x="83" y="30"/>
                    </a:lnTo>
                    <a:lnTo>
                      <a:pt x="87" y="32"/>
                    </a:lnTo>
                    <a:lnTo>
                      <a:pt x="91" y="32"/>
                    </a:lnTo>
                    <a:lnTo>
                      <a:pt x="95" y="38"/>
                    </a:lnTo>
                    <a:lnTo>
                      <a:pt x="99" y="34"/>
                    </a:lnTo>
                    <a:lnTo>
                      <a:pt x="103" y="38"/>
                    </a:lnTo>
                    <a:lnTo>
                      <a:pt x="107" y="50"/>
                    </a:lnTo>
                    <a:lnTo>
                      <a:pt x="111" y="44"/>
                    </a:lnTo>
                    <a:lnTo>
                      <a:pt x="115" y="46"/>
                    </a:lnTo>
                    <a:lnTo>
                      <a:pt x="119" y="46"/>
                    </a:lnTo>
                    <a:lnTo>
                      <a:pt x="123" y="46"/>
                    </a:lnTo>
                    <a:lnTo>
                      <a:pt x="127" y="52"/>
                    </a:lnTo>
                    <a:lnTo>
                      <a:pt x="130" y="52"/>
                    </a:lnTo>
                    <a:lnTo>
                      <a:pt x="134" y="54"/>
                    </a:lnTo>
                    <a:lnTo>
                      <a:pt x="138" y="62"/>
                    </a:lnTo>
                    <a:lnTo>
                      <a:pt x="142" y="64"/>
                    </a:lnTo>
                    <a:lnTo>
                      <a:pt x="146" y="64"/>
                    </a:lnTo>
                    <a:lnTo>
                      <a:pt x="150" y="64"/>
                    </a:lnTo>
                    <a:lnTo>
                      <a:pt x="154" y="74"/>
                    </a:lnTo>
                    <a:lnTo>
                      <a:pt x="158" y="74"/>
                    </a:lnTo>
                    <a:lnTo>
                      <a:pt x="162" y="76"/>
                    </a:lnTo>
                    <a:lnTo>
                      <a:pt x="166" y="80"/>
                    </a:lnTo>
                    <a:lnTo>
                      <a:pt x="170" y="80"/>
                    </a:lnTo>
                    <a:lnTo>
                      <a:pt x="174" y="88"/>
                    </a:lnTo>
                    <a:lnTo>
                      <a:pt x="178" y="84"/>
                    </a:lnTo>
                    <a:lnTo>
                      <a:pt x="182" y="90"/>
                    </a:lnTo>
                    <a:lnTo>
                      <a:pt x="186" y="94"/>
                    </a:lnTo>
                    <a:lnTo>
                      <a:pt x="190" y="98"/>
                    </a:lnTo>
                    <a:lnTo>
                      <a:pt x="194" y="96"/>
                    </a:lnTo>
                    <a:lnTo>
                      <a:pt x="198" y="106"/>
                    </a:lnTo>
                    <a:lnTo>
                      <a:pt x="201" y="106"/>
                    </a:lnTo>
                    <a:lnTo>
                      <a:pt x="205" y="112"/>
                    </a:lnTo>
                    <a:lnTo>
                      <a:pt x="209" y="110"/>
                    </a:lnTo>
                    <a:lnTo>
                      <a:pt x="213" y="120"/>
                    </a:lnTo>
                    <a:lnTo>
                      <a:pt x="217" y="118"/>
                    </a:lnTo>
                    <a:lnTo>
                      <a:pt x="221" y="128"/>
                    </a:lnTo>
                    <a:lnTo>
                      <a:pt x="225" y="124"/>
                    </a:lnTo>
                    <a:lnTo>
                      <a:pt x="229" y="128"/>
                    </a:lnTo>
                    <a:lnTo>
                      <a:pt x="233" y="136"/>
                    </a:lnTo>
                    <a:lnTo>
                      <a:pt x="237" y="144"/>
                    </a:lnTo>
                    <a:lnTo>
                      <a:pt x="241" y="138"/>
                    </a:lnTo>
                    <a:lnTo>
                      <a:pt x="245" y="150"/>
                    </a:lnTo>
                    <a:lnTo>
                      <a:pt x="249" y="152"/>
                    </a:lnTo>
                    <a:lnTo>
                      <a:pt x="253" y="162"/>
                    </a:lnTo>
                    <a:lnTo>
                      <a:pt x="257" y="160"/>
                    </a:lnTo>
                    <a:lnTo>
                      <a:pt x="261" y="168"/>
                    </a:lnTo>
                    <a:lnTo>
                      <a:pt x="265" y="172"/>
                    </a:lnTo>
                    <a:lnTo>
                      <a:pt x="268" y="182"/>
                    </a:lnTo>
                    <a:lnTo>
                      <a:pt x="272" y="182"/>
                    </a:lnTo>
                    <a:lnTo>
                      <a:pt x="276" y="190"/>
                    </a:lnTo>
                    <a:lnTo>
                      <a:pt x="280" y="188"/>
                    </a:lnTo>
                    <a:lnTo>
                      <a:pt x="284" y="204"/>
                    </a:lnTo>
                    <a:lnTo>
                      <a:pt x="288" y="206"/>
                    </a:lnTo>
                    <a:lnTo>
                      <a:pt x="292" y="206"/>
                    </a:lnTo>
                    <a:lnTo>
                      <a:pt x="296" y="210"/>
                    </a:lnTo>
                    <a:lnTo>
                      <a:pt x="300" y="218"/>
                    </a:lnTo>
                    <a:lnTo>
                      <a:pt x="304" y="226"/>
                    </a:lnTo>
                    <a:lnTo>
                      <a:pt x="308" y="230"/>
                    </a:lnTo>
                    <a:lnTo>
                      <a:pt x="312" y="236"/>
                    </a:lnTo>
                    <a:lnTo>
                      <a:pt x="316" y="240"/>
                    </a:lnTo>
                    <a:lnTo>
                      <a:pt x="320" y="244"/>
                    </a:lnTo>
                    <a:lnTo>
                      <a:pt x="324" y="250"/>
                    </a:lnTo>
                    <a:lnTo>
                      <a:pt x="328" y="252"/>
                    </a:lnTo>
                    <a:lnTo>
                      <a:pt x="332" y="264"/>
                    </a:lnTo>
                    <a:lnTo>
                      <a:pt x="335" y="268"/>
                    </a:lnTo>
                    <a:lnTo>
                      <a:pt x="339" y="274"/>
                    </a:lnTo>
                    <a:lnTo>
                      <a:pt x="343" y="286"/>
                    </a:lnTo>
                    <a:lnTo>
                      <a:pt x="347" y="284"/>
                    </a:lnTo>
                    <a:lnTo>
                      <a:pt x="351" y="292"/>
                    </a:lnTo>
                    <a:lnTo>
                      <a:pt x="355" y="296"/>
                    </a:lnTo>
                    <a:lnTo>
                      <a:pt x="359" y="308"/>
                    </a:lnTo>
                    <a:lnTo>
                      <a:pt x="363" y="308"/>
                    </a:lnTo>
                    <a:lnTo>
                      <a:pt x="367" y="318"/>
                    </a:lnTo>
                    <a:lnTo>
                      <a:pt x="371" y="326"/>
                    </a:lnTo>
                    <a:lnTo>
                      <a:pt x="375" y="328"/>
                    </a:lnTo>
                    <a:lnTo>
                      <a:pt x="379" y="332"/>
                    </a:lnTo>
                    <a:lnTo>
                      <a:pt x="383" y="346"/>
                    </a:lnTo>
                    <a:lnTo>
                      <a:pt x="387" y="356"/>
                    </a:lnTo>
                    <a:lnTo>
                      <a:pt x="391" y="356"/>
                    </a:lnTo>
                    <a:lnTo>
                      <a:pt x="395" y="362"/>
                    </a:lnTo>
                    <a:lnTo>
                      <a:pt x="399" y="374"/>
                    </a:lnTo>
                    <a:lnTo>
                      <a:pt x="403" y="372"/>
                    </a:lnTo>
                    <a:lnTo>
                      <a:pt x="406" y="386"/>
                    </a:lnTo>
                    <a:lnTo>
                      <a:pt x="410" y="396"/>
                    </a:lnTo>
                    <a:lnTo>
                      <a:pt x="414" y="400"/>
                    </a:lnTo>
                    <a:lnTo>
                      <a:pt x="418" y="406"/>
                    </a:lnTo>
                    <a:lnTo>
                      <a:pt x="422" y="410"/>
                    </a:lnTo>
                    <a:lnTo>
                      <a:pt x="426" y="420"/>
                    </a:lnTo>
                    <a:lnTo>
                      <a:pt x="430" y="426"/>
                    </a:lnTo>
                    <a:lnTo>
                      <a:pt x="434" y="432"/>
                    </a:lnTo>
                    <a:lnTo>
                      <a:pt x="438" y="440"/>
                    </a:lnTo>
                    <a:lnTo>
                      <a:pt x="442" y="446"/>
                    </a:lnTo>
                    <a:lnTo>
                      <a:pt x="446" y="454"/>
                    </a:lnTo>
                    <a:lnTo>
                      <a:pt x="450" y="462"/>
                    </a:lnTo>
                    <a:lnTo>
                      <a:pt x="454" y="475"/>
                    </a:lnTo>
                    <a:lnTo>
                      <a:pt x="458" y="475"/>
                    </a:lnTo>
                    <a:lnTo>
                      <a:pt x="462" y="485"/>
                    </a:lnTo>
                    <a:lnTo>
                      <a:pt x="466" y="497"/>
                    </a:lnTo>
                    <a:lnTo>
                      <a:pt x="470" y="503"/>
                    </a:lnTo>
                    <a:lnTo>
                      <a:pt x="473" y="507"/>
                    </a:lnTo>
                    <a:lnTo>
                      <a:pt x="477" y="517"/>
                    </a:lnTo>
                    <a:lnTo>
                      <a:pt x="481" y="521"/>
                    </a:lnTo>
                    <a:lnTo>
                      <a:pt x="485" y="537"/>
                    </a:lnTo>
                    <a:lnTo>
                      <a:pt x="489" y="539"/>
                    </a:lnTo>
                    <a:lnTo>
                      <a:pt x="493" y="545"/>
                    </a:lnTo>
                    <a:lnTo>
                      <a:pt x="497" y="557"/>
                    </a:lnTo>
                    <a:lnTo>
                      <a:pt x="501" y="561"/>
                    </a:lnTo>
                    <a:lnTo>
                      <a:pt x="505" y="577"/>
                    </a:lnTo>
                    <a:lnTo>
                      <a:pt x="509" y="575"/>
                    </a:lnTo>
                    <a:lnTo>
                      <a:pt x="513" y="587"/>
                    </a:lnTo>
                    <a:lnTo>
                      <a:pt x="517" y="599"/>
                    </a:lnTo>
                    <a:lnTo>
                      <a:pt x="521" y="601"/>
                    </a:lnTo>
                    <a:lnTo>
                      <a:pt x="525" y="607"/>
                    </a:lnTo>
                    <a:lnTo>
                      <a:pt x="529" y="619"/>
                    </a:lnTo>
                    <a:lnTo>
                      <a:pt x="533" y="625"/>
                    </a:lnTo>
                    <a:lnTo>
                      <a:pt x="537" y="631"/>
                    </a:lnTo>
                    <a:lnTo>
                      <a:pt x="541" y="645"/>
                    </a:lnTo>
                    <a:lnTo>
                      <a:pt x="544" y="655"/>
                    </a:lnTo>
                    <a:lnTo>
                      <a:pt x="548" y="671"/>
                    </a:lnTo>
                    <a:lnTo>
                      <a:pt x="552" y="677"/>
                    </a:lnTo>
                    <a:lnTo>
                      <a:pt x="556" y="683"/>
                    </a:lnTo>
                    <a:lnTo>
                      <a:pt x="560" y="681"/>
                    </a:lnTo>
                    <a:lnTo>
                      <a:pt x="564" y="693"/>
                    </a:lnTo>
                    <a:lnTo>
                      <a:pt x="568" y="707"/>
                    </a:lnTo>
                    <a:lnTo>
                      <a:pt x="572" y="713"/>
                    </a:lnTo>
                    <a:lnTo>
                      <a:pt x="576" y="725"/>
                    </a:lnTo>
                    <a:lnTo>
                      <a:pt x="580" y="731"/>
                    </a:lnTo>
                    <a:lnTo>
                      <a:pt x="584" y="743"/>
                    </a:lnTo>
                    <a:lnTo>
                      <a:pt x="588" y="753"/>
                    </a:lnTo>
                    <a:lnTo>
                      <a:pt x="592" y="759"/>
                    </a:lnTo>
                    <a:lnTo>
                      <a:pt x="596" y="773"/>
                    </a:lnTo>
                    <a:lnTo>
                      <a:pt x="600" y="779"/>
                    </a:lnTo>
                    <a:lnTo>
                      <a:pt x="604" y="789"/>
                    </a:lnTo>
                    <a:lnTo>
                      <a:pt x="608" y="795"/>
                    </a:lnTo>
                    <a:lnTo>
                      <a:pt x="611" y="803"/>
                    </a:lnTo>
                    <a:lnTo>
                      <a:pt x="615" y="811"/>
                    </a:lnTo>
                    <a:lnTo>
                      <a:pt x="619" y="817"/>
                    </a:lnTo>
                    <a:lnTo>
                      <a:pt x="623" y="833"/>
                    </a:lnTo>
                    <a:lnTo>
                      <a:pt x="627" y="839"/>
                    </a:lnTo>
                    <a:lnTo>
                      <a:pt x="631" y="849"/>
                    </a:lnTo>
                    <a:lnTo>
                      <a:pt x="635" y="853"/>
                    </a:lnTo>
                    <a:lnTo>
                      <a:pt x="639" y="869"/>
                    </a:lnTo>
                    <a:lnTo>
                      <a:pt x="643" y="871"/>
                    </a:lnTo>
                    <a:lnTo>
                      <a:pt x="647" y="889"/>
                    </a:lnTo>
                    <a:lnTo>
                      <a:pt x="651" y="893"/>
                    </a:lnTo>
                    <a:lnTo>
                      <a:pt x="655" y="903"/>
                    </a:lnTo>
                    <a:lnTo>
                      <a:pt x="659" y="909"/>
                    </a:lnTo>
                    <a:lnTo>
                      <a:pt x="663" y="919"/>
                    </a:lnTo>
                    <a:lnTo>
                      <a:pt x="667" y="933"/>
                    </a:lnTo>
                    <a:lnTo>
                      <a:pt x="671" y="937"/>
                    </a:lnTo>
                    <a:lnTo>
                      <a:pt x="675" y="947"/>
                    </a:lnTo>
                    <a:lnTo>
                      <a:pt x="678" y="954"/>
                    </a:lnTo>
                    <a:lnTo>
                      <a:pt x="682" y="970"/>
                    </a:lnTo>
                    <a:lnTo>
                      <a:pt x="686" y="978"/>
                    </a:lnTo>
                    <a:lnTo>
                      <a:pt x="690" y="982"/>
                    </a:lnTo>
                    <a:lnTo>
                      <a:pt x="694" y="986"/>
                    </a:lnTo>
                    <a:lnTo>
                      <a:pt x="698" y="1004"/>
                    </a:lnTo>
                    <a:lnTo>
                      <a:pt x="702" y="1014"/>
                    </a:lnTo>
                    <a:lnTo>
                      <a:pt x="706" y="1020"/>
                    </a:lnTo>
                    <a:lnTo>
                      <a:pt x="710" y="1034"/>
                    </a:lnTo>
                    <a:lnTo>
                      <a:pt x="714" y="1036"/>
                    </a:lnTo>
                    <a:lnTo>
                      <a:pt x="718" y="1046"/>
                    </a:lnTo>
                    <a:lnTo>
                      <a:pt x="722" y="1056"/>
                    </a:lnTo>
                    <a:lnTo>
                      <a:pt x="726" y="1064"/>
                    </a:lnTo>
                    <a:lnTo>
                      <a:pt x="730" y="1078"/>
                    </a:lnTo>
                    <a:lnTo>
                      <a:pt x="734" y="1082"/>
                    </a:lnTo>
                    <a:lnTo>
                      <a:pt x="738" y="1096"/>
                    </a:lnTo>
                    <a:lnTo>
                      <a:pt x="742" y="1100"/>
                    </a:lnTo>
                    <a:lnTo>
                      <a:pt x="746" y="1108"/>
                    </a:lnTo>
                    <a:lnTo>
                      <a:pt x="749" y="1114"/>
                    </a:lnTo>
                    <a:lnTo>
                      <a:pt x="753" y="1128"/>
                    </a:lnTo>
                    <a:lnTo>
                      <a:pt x="757" y="1138"/>
                    </a:lnTo>
                    <a:lnTo>
                      <a:pt x="761" y="1146"/>
                    </a:lnTo>
                    <a:lnTo>
                      <a:pt x="765" y="1160"/>
                    </a:lnTo>
                    <a:lnTo>
                      <a:pt x="769" y="1162"/>
                    </a:lnTo>
                    <a:lnTo>
                      <a:pt x="773" y="1168"/>
                    </a:lnTo>
                    <a:lnTo>
                      <a:pt x="777" y="1176"/>
                    </a:lnTo>
                    <a:lnTo>
                      <a:pt x="781" y="1190"/>
                    </a:lnTo>
                    <a:lnTo>
                      <a:pt x="785" y="1198"/>
                    </a:lnTo>
                    <a:lnTo>
                      <a:pt x="789" y="1206"/>
                    </a:lnTo>
                    <a:lnTo>
                      <a:pt x="793" y="1216"/>
                    </a:lnTo>
                    <a:lnTo>
                      <a:pt x="797" y="1222"/>
                    </a:lnTo>
                    <a:lnTo>
                      <a:pt x="801" y="1232"/>
                    </a:lnTo>
                    <a:lnTo>
                      <a:pt x="805" y="1242"/>
                    </a:lnTo>
                    <a:lnTo>
                      <a:pt x="809" y="1246"/>
                    </a:lnTo>
                    <a:lnTo>
                      <a:pt x="813" y="1258"/>
                    </a:lnTo>
                    <a:lnTo>
                      <a:pt x="816" y="1266"/>
                    </a:lnTo>
                    <a:lnTo>
                      <a:pt x="820" y="1280"/>
                    </a:lnTo>
                    <a:lnTo>
                      <a:pt x="824" y="1284"/>
                    </a:lnTo>
                    <a:lnTo>
                      <a:pt x="828" y="1296"/>
                    </a:lnTo>
                    <a:lnTo>
                      <a:pt x="832" y="1302"/>
                    </a:lnTo>
                    <a:lnTo>
                      <a:pt x="836" y="1308"/>
                    </a:lnTo>
                    <a:lnTo>
                      <a:pt x="840" y="1316"/>
                    </a:lnTo>
                    <a:lnTo>
                      <a:pt x="844" y="1322"/>
                    </a:lnTo>
                    <a:lnTo>
                      <a:pt x="848" y="1330"/>
                    </a:lnTo>
                    <a:lnTo>
                      <a:pt x="852" y="1340"/>
                    </a:lnTo>
                    <a:lnTo>
                      <a:pt x="856" y="1352"/>
                    </a:lnTo>
                    <a:lnTo>
                      <a:pt x="860" y="1356"/>
                    </a:lnTo>
                    <a:lnTo>
                      <a:pt x="864" y="1370"/>
                    </a:lnTo>
                    <a:lnTo>
                      <a:pt x="868" y="1372"/>
                    </a:lnTo>
                    <a:lnTo>
                      <a:pt x="872" y="1384"/>
                    </a:lnTo>
                    <a:lnTo>
                      <a:pt x="876" y="1396"/>
                    </a:lnTo>
                    <a:lnTo>
                      <a:pt x="880" y="1402"/>
                    </a:lnTo>
                    <a:lnTo>
                      <a:pt x="883" y="1410"/>
                    </a:lnTo>
                    <a:lnTo>
                      <a:pt x="887" y="1410"/>
                    </a:lnTo>
                    <a:lnTo>
                      <a:pt x="891" y="1428"/>
                    </a:lnTo>
                    <a:lnTo>
                      <a:pt x="895" y="1430"/>
                    </a:lnTo>
                    <a:lnTo>
                      <a:pt x="899" y="1439"/>
                    </a:lnTo>
                    <a:lnTo>
                      <a:pt x="903" y="1443"/>
                    </a:lnTo>
                    <a:lnTo>
                      <a:pt x="907" y="1455"/>
                    </a:lnTo>
                    <a:lnTo>
                      <a:pt x="911" y="1463"/>
                    </a:lnTo>
                    <a:lnTo>
                      <a:pt x="915" y="1467"/>
                    </a:lnTo>
                    <a:lnTo>
                      <a:pt x="919" y="1477"/>
                    </a:lnTo>
                    <a:lnTo>
                      <a:pt x="923" y="1489"/>
                    </a:lnTo>
                    <a:lnTo>
                      <a:pt x="927" y="1497"/>
                    </a:lnTo>
                    <a:lnTo>
                      <a:pt x="931" y="1499"/>
                    </a:lnTo>
                    <a:lnTo>
                      <a:pt x="935" y="1511"/>
                    </a:lnTo>
                    <a:lnTo>
                      <a:pt x="939" y="1515"/>
                    </a:lnTo>
                    <a:lnTo>
                      <a:pt x="943" y="1527"/>
                    </a:lnTo>
                    <a:lnTo>
                      <a:pt x="947" y="1527"/>
                    </a:lnTo>
                    <a:lnTo>
                      <a:pt x="951" y="1531"/>
                    </a:lnTo>
                    <a:lnTo>
                      <a:pt x="954" y="1543"/>
                    </a:lnTo>
                    <a:lnTo>
                      <a:pt x="958" y="1547"/>
                    </a:lnTo>
                    <a:lnTo>
                      <a:pt x="962" y="1555"/>
                    </a:lnTo>
                    <a:lnTo>
                      <a:pt x="966" y="1557"/>
                    </a:lnTo>
                    <a:lnTo>
                      <a:pt x="970" y="1571"/>
                    </a:lnTo>
                    <a:lnTo>
                      <a:pt x="974" y="1573"/>
                    </a:lnTo>
                    <a:lnTo>
                      <a:pt x="978" y="1587"/>
                    </a:lnTo>
                    <a:lnTo>
                      <a:pt x="982" y="1587"/>
                    </a:lnTo>
                    <a:lnTo>
                      <a:pt x="986" y="1595"/>
                    </a:lnTo>
                    <a:lnTo>
                      <a:pt x="990" y="1599"/>
                    </a:lnTo>
                    <a:lnTo>
                      <a:pt x="994" y="1603"/>
                    </a:lnTo>
                    <a:lnTo>
                      <a:pt x="998" y="1615"/>
                    </a:lnTo>
                    <a:lnTo>
                      <a:pt x="1002" y="1623"/>
                    </a:lnTo>
                    <a:lnTo>
                      <a:pt x="1006" y="1631"/>
                    </a:lnTo>
                    <a:lnTo>
                      <a:pt x="1010" y="1633"/>
                    </a:lnTo>
                    <a:lnTo>
                      <a:pt x="1014" y="1643"/>
                    </a:lnTo>
                    <a:lnTo>
                      <a:pt x="1018" y="1647"/>
                    </a:lnTo>
                    <a:lnTo>
                      <a:pt x="1021" y="1653"/>
                    </a:lnTo>
                    <a:lnTo>
                      <a:pt x="1025" y="1657"/>
                    </a:lnTo>
                    <a:lnTo>
                      <a:pt x="1029" y="1665"/>
                    </a:lnTo>
                    <a:lnTo>
                      <a:pt x="1033" y="1669"/>
                    </a:lnTo>
                    <a:lnTo>
                      <a:pt x="1037" y="1679"/>
                    </a:lnTo>
                    <a:lnTo>
                      <a:pt x="1041" y="1685"/>
                    </a:lnTo>
                    <a:lnTo>
                      <a:pt x="1045" y="1683"/>
                    </a:lnTo>
                    <a:lnTo>
                      <a:pt x="1049" y="1693"/>
                    </a:lnTo>
                    <a:lnTo>
                      <a:pt x="1053" y="1701"/>
                    </a:lnTo>
                    <a:lnTo>
                      <a:pt x="1057" y="1701"/>
                    </a:lnTo>
                    <a:lnTo>
                      <a:pt x="1061" y="1711"/>
                    </a:lnTo>
                    <a:lnTo>
                      <a:pt x="1065" y="1717"/>
                    </a:lnTo>
                    <a:lnTo>
                      <a:pt x="1069" y="1719"/>
                    </a:lnTo>
                    <a:lnTo>
                      <a:pt x="1073" y="1725"/>
                    </a:lnTo>
                    <a:lnTo>
                      <a:pt x="1077" y="1727"/>
                    </a:lnTo>
                    <a:lnTo>
                      <a:pt x="1081" y="1737"/>
                    </a:lnTo>
                    <a:lnTo>
                      <a:pt x="1085" y="1741"/>
                    </a:lnTo>
                    <a:lnTo>
                      <a:pt x="1089" y="1747"/>
                    </a:lnTo>
                    <a:lnTo>
                      <a:pt x="1092" y="1753"/>
                    </a:lnTo>
                    <a:lnTo>
                      <a:pt x="1096" y="1761"/>
                    </a:lnTo>
                    <a:lnTo>
                      <a:pt x="1100" y="1759"/>
                    </a:lnTo>
                    <a:lnTo>
                      <a:pt x="1104" y="1765"/>
                    </a:lnTo>
                    <a:lnTo>
                      <a:pt x="1108" y="1771"/>
                    </a:lnTo>
                    <a:lnTo>
                      <a:pt x="1112" y="1771"/>
                    </a:lnTo>
                    <a:lnTo>
                      <a:pt x="1116" y="1777"/>
                    </a:lnTo>
                    <a:lnTo>
                      <a:pt x="1120" y="1781"/>
                    </a:lnTo>
                    <a:lnTo>
                      <a:pt x="1124" y="1787"/>
                    </a:lnTo>
                    <a:lnTo>
                      <a:pt x="1128" y="1795"/>
                    </a:lnTo>
                    <a:lnTo>
                      <a:pt x="1132" y="1791"/>
                    </a:lnTo>
                    <a:lnTo>
                      <a:pt x="1136" y="1799"/>
                    </a:lnTo>
                    <a:lnTo>
                      <a:pt x="1140" y="1809"/>
                    </a:lnTo>
                    <a:lnTo>
                      <a:pt x="1144" y="1809"/>
                    </a:lnTo>
                    <a:lnTo>
                      <a:pt x="1148" y="1809"/>
                    </a:lnTo>
                    <a:lnTo>
                      <a:pt x="1152" y="1821"/>
                    </a:lnTo>
                    <a:lnTo>
                      <a:pt x="1156" y="1821"/>
                    </a:lnTo>
                    <a:lnTo>
                      <a:pt x="1159" y="1829"/>
                    </a:lnTo>
                    <a:lnTo>
                      <a:pt x="1163" y="1831"/>
                    </a:lnTo>
                    <a:lnTo>
                      <a:pt x="1167" y="1829"/>
                    </a:lnTo>
                    <a:lnTo>
                      <a:pt x="1171" y="1837"/>
                    </a:lnTo>
                    <a:lnTo>
                      <a:pt x="1175" y="1841"/>
                    </a:lnTo>
                    <a:lnTo>
                      <a:pt x="1179" y="1843"/>
                    </a:lnTo>
                    <a:lnTo>
                      <a:pt x="1183" y="1849"/>
                    </a:lnTo>
                    <a:lnTo>
                      <a:pt x="1187" y="1849"/>
                    </a:lnTo>
                    <a:lnTo>
                      <a:pt x="1191" y="1849"/>
                    </a:lnTo>
                    <a:lnTo>
                      <a:pt x="1195" y="1853"/>
                    </a:lnTo>
                    <a:lnTo>
                      <a:pt x="1199" y="1857"/>
                    </a:lnTo>
                    <a:lnTo>
                      <a:pt x="1203" y="1865"/>
                    </a:lnTo>
                    <a:lnTo>
                      <a:pt x="1207" y="1861"/>
                    </a:lnTo>
                    <a:lnTo>
                      <a:pt x="1211" y="1865"/>
                    </a:lnTo>
                    <a:lnTo>
                      <a:pt x="1215" y="1871"/>
                    </a:lnTo>
                    <a:lnTo>
                      <a:pt x="1219" y="1873"/>
                    </a:lnTo>
                    <a:lnTo>
                      <a:pt x="1223" y="1875"/>
                    </a:lnTo>
                    <a:lnTo>
                      <a:pt x="1226" y="1879"/>
                    </a:lnTo>
                    <a:lnTo>
                      <a:pt x="1230" y="1881"/>
                    </a:lnTo>
                    <a:lnTo>
                      <a:pt x="1234" y="1879"/>
                    </a:lnTo>
                    <a:lnTo>
                      <a:pt x="1238" y="1889"/>
                    </a:lnTo>
                    <a:lnTo>
                      <a:pt x="1242" y="1891"/>
                    </a:lnTo>
                    <a:lnTo>
                      <a:pt x="1246" y="1893"/>
                    </a:lnTo>
                    <a:lnTo>
                      <a:pt x="1250" y="1889"/>
                    </a:lnTo>
                    <a:lnTo>
                      <a:pt x="1254" y="1887"/>
                    </a:lnTo>
                    <a:lnTo>
                      <a:pt x="1258" y="1895"/>
                    </a:lnTo>
                    <a:lnTo>
                      <a:pt x="1262" y="1891"/>
                    </a:lnTo>
                    <a:lnTo>
                      <a:pt x="1266" y="1899"/>
                    </a:lnTo>
                    <a:lnTo>
                      <a:pt x="1270" y="1899"/>
                    </a:lnTo>
                    <a:lnTo>
                      <a:pt x="1274" y="1905"/>
                    </a:lnTo>
                    <a:lnTo>
                      <a:pt x="1278" y="1901"/>
                    </a:lnTo>
                    <a:lnTo>
                      <a:pt x="1282" y="1903"/>
                    </a:lnTo>
                    <a:lnTo>
                      <a:pt x="1286" y="1905"/>
                    </a:lnTo>
                    <a:lnTo>
                      <a:pt x="1290" y="1911"/>
                    </a:lnTo>
                    <a:lnTo>
                      <a:pt x="1294" y="1907"/>
                    </a:lnTo>
                    <a:lnTo>
                      <a:pt x="1297" y="1909"/>
                    </a:lnTo>
                    <a:lnTo>
                      <a:pt x="1301" y="1911"/>
                    </a:lnTo>
                    <a:lnTo>
                      <a:pt x="1305" y="1909"/>
                    </a:lnTo>
                    <a:lnTo>
                      <a:pt x="1309" y="1916"/>
                    </a:lnTo>
                    <a:lnTo>
                      <a:pt x="1313" y="1916"/>
                    </a:lnTo>
                    <a:lnTo>
                      <a:pt x="1317" y="1916"/>
                    </a:lnTo>
                    <a:lnTo>
                      <a:pt x="1321" y="1909"/>
                    </a:lnTo>
                    <a:lnTo>
                      <a:pt x="1325" y="1914"/>
                    </a:lnTo>
                    <a:lnTo>
                      <a:pt x="1329" y="1920"/>
                    </a:lnTo>
                    <a:lnTo>
                      <a:pt x="1333" y="1918"/>
                    </a:lnTo>
                    <a:lnTo>
                      <a:pt x="1337" y="1914"/>
                    </a:lnTo>
                    <a:lnTo>
                      <a:pt x="1341" y="1914"/>
                    </a:lnTo>
                    <a:lnTo>
                      <a:pt x="1345" y="1918"/>
                    </a:lnTo>
                    <a:lnTo>
                      <a:pt x="1349" y="1918"/>
                    </a:lnTo>
                    <a:lnTo>
                      <a:pt x="1353" y="1916"/>
                    </a:lnTo>
                    <a:lnTo>
                      <a:pt x="1357" y="1916"/>
                    </a:lnTo>
                    <a:lnTo>
                      <a:pt x="1361" y="1914"/>
                    </a:lnTo>
                    <a:lnTo>
                      <a:pt x="1364" y="1922"/>
                    </a:lnTo>
                    <a:lnTo>
                      <a:pt x="1368" y="1918"/>
                    </a:lnTo>
                    <a:lnTo>
                      <a:pt x="1372" y="1918"/>
                    </a:lnTo>
                    <a:lnTo>
                      <a:pt x="1376" y="1918"/>
                    </a:lnTo>
                    <a:lnTo>
                      <a:pt x="1380" y="1922"/>
                    </a:lnTo>
                    <a:lnTo>
                      <a:pt x="1384" y="1918"/>
                    </a:lnTo>
                    <a:lnTo>
                      <a:pt x="1388" y="1920"/>
                    </a:lnTo>
                    <a:lnTo>
                      <a:pt x="1392" y="1914"/>
                    </a:lnTo>
                    <a:lnTo>
                      <a:pt x="1396" y="1920"/>
                    </a:lnTo>
                    <a:lnTo>
                      <a:pt x="1400" y="1914"/>
                    </a:lnTo>
                    <a:lnTo>
                      <a:pt x="1404" y="1918"/>
                    </a:lnTo>
                    <a:lnTo>
                      <a:pt x="1408" y="1914"/>
                    </a:lnTo>
                    <a:lnTo>
                      <a:pt x="1412" y="1914"/>
                    </a:lnTo>
                    <a:lnTo>
                      <a:pt x="1416" y="1918"/>
                    </a:lnTo>
                    <a:lnTo>
                      <a:pt x="1420" y="1909"/>
                    </a:lnTo>
                    <a:lnTo>
                      <a:pt x="1424" y="1918"/>
                    </a:lnTo>
                    <a:lnTo>
                      <a:pt x="1428" y="1909"/>
                    </a:lnTo>
                    <a:lnTo>
                      <a:pt x="1431" y="1914"/>
                    </a:lnTo>
                    <a:lnTo>
                      <a:pt x="1435" y="1907"/>
                    </a:lnTo>
                    <a:lnTo>
                      <a:pt x="1439" y="1907"/>
                    </a:lnTo>
                    <a:lnTo>
                      <a:pt x="1443" y="1905"/>
                    </a:lnTo>
                    <a:lnTo>
                      <a:pt x="1447" y="1903"/>
                    </a:lnTo>
                    <a:lnTo>
                      <a:pt x="1451" y="1897"/>
                    </a:lnTo>
                    <a:lnTo>
                      <a:pt x="1455" y="1901"/>
                    </a:lnTo>
                    <a:lnTo>
                      <a:pt x="1459" y="1903"/>
                    </a:lnTo>
                    <a:lnTo>
                      <a:pt x="1463" y="1895"/>
                    </a:lnTo>
                    <a:lnTo>
                      <a:pt x="1467" y="1899"/>
                    </a:lnTo>
                    <a:lnTo>
                      <a:pt x="1471" y="1897"/>
                    </a:lnTo>
                    <a:lnTo>
                      <a:pt x="1475" y="1891"/>
                    </a:lnTo>
                    <a:lnTo>
                      <a:pt x="1479" y="1891"/>
                    </a:lnTo>
                    <a:lnTo>
                      <a:pt x="1483" y="1887"/>
                    </a:lnTo>
                    <a:lnTo>
                      <a:pt x="1487" y="1879"/>
                    </a:lnTo>
                    <a:lnTo>
                      <a:pt x="1491" y="1885"/>
                    </a:lnTo>
                    <a:lnTo>
                      <a:pt x="1495" y="1885"/>
                    </a:lnTo>
                    <a:lnTo>
                      <a:pt x="1499" y="1881"/>
                    </a:lnTo>
                    <a:lnTo>
                      <a:pt x="1502" y="1879"/>
                    </a:lnTo>
                    <a:lnTo>
                      <a:pt x="1506" y="1875"/>
                    </a:lnTo>
                    <a:lnTo>
                      <a:pt x="1510" y="1873"/>
                    </a:lnTo>
                    <a:lnTo>
                      <a:pt x="1514" y="1869"/>
                    </a:lnTo>
                    <a:lnTo>
                      <a:pt x="1518" y="1873"/>
                    </a:lnTo>
                    <a:lnTo>
                      <a:pt x="1522" y="1859"/>
                    </a:lnTo>
                    <a:lnTo>
                      <a:pt x="1526" y="1865"/>
                    </a:lnTo>
                    <a:lnTo>
                      <a:pt x="1530" y="1859"/>
                    </a:lnTo>
                    <a:lnTo>
                      <a:pt x="1534" y="1857"/>
                    </a:lnTo>
                    <a:lnTo>
                      <a:pt x="1538" y="1859"/>
                    </a:lnTo>
                    <a:lnTo>
                      <a:pt x="1542" y="1855"/>
                    </a:lnTo>
                    <a:lnTo>
                      <a:pt x="1546" y="1843"/>
                    </a:lnTo>
                    <a:lnTo>
                      <a:pt x="1550" y="1849"/>
                    </a:lnTo>
                    <a:lnTo>
                      <a:pt x="1554" y="1841"/>
                    </a:lnTo>
                    <a:lnTo>
                      <a:pt x="1558" y="1843"/>
                    </a:lnTo>
                    <a:lnTo>
                      <a:pt x="1562" y="1839"/>
                    </a:lnTo>
                    <a:lnTo>
                      <a:pt x="1566" y="1833"/>
                    </a:lnTo>
                    <a:lnTo>
                      <a:pt x="1569" y="1833"/>
                    </a:lnTo>
                    <a:lnTo>
                      <a:pt x="1573" y="1827"/>
                    </a:lnTo>
                    <a:lnTo>
                      <a:pt x="1577" y="1831"/>
                    </a:lnTo>
                    <a:lnTo>
                      <a:pt x="1581" y="1829"/>
                    </a:lnTo>
                    <a:lnTo>
                      <a:pt x="1585" y="1819"/>
                    </a:lnTo>
                    <a:lnTo>
                      <a:pt x="1589" y="1815"/>
                    </a:lnTo>
                    <a:lnTo>
                      <a:pt x="1593" y="1817"/>
                    </a:lnTo>
                    <a:lnTo>
                      <a:pt x="1597" y="1807"/>
                    </a:lnTo>
                    <a:lnTo>
                      <a:pt x="1601" y="1805"/>
                    </a:lnTo>
                    <a:lnTo>
                      <a:pt x="1605" y="1805"/>
                    </a:lnTo>
                    <a:lnTo>
                      <a:pt x="1609" y="1795"/>
                    </a:lnTo>
                    <a:lnTo>
                      <a:pt x="1613" y="1797"/>
                    </a:lnTo>
                    <a:lnTo>
                      <a:pt x="1617" y="1793"/>
                    </a:lnTo>
                    <a:lnTo>
                      <a:pt x="1621" y="1787"/>
                    </a:lnTo>
                    <a:lnTo>
                      <a:pt x="1625" y="1783"/>
                    </a:lnTo>
                    <a:lnTo>
                      <a:pt x="1629" y="1783"/>
                    </a:lnTo>
                    <a:lnTo>
                      <a:pt x="1633" y="1781"/>
                    </a:lnTo>
                    <a:lnTo>
                      <a:pt x="1636" y="1781"/>
                    </a:lnTo>
                    <a:lnTo>
                      <a:pt x="1640" y="1769"/>
                    </a:lnTo>
                    <a:lnTo>
                      <a:pt x="1644" y="1761"/>
                    </a:lnTo>
                    <a:lnTo>
                      <a:pt x="1648" y="1763"/>
                    </a:lnTo>
                    <a:lnTo>
                      <a:pt x="1652" y="1761"/>
                    </a:lnTo>
                    <a:lnTo>
                      <a:pt x="1656" y="1751"/>
                    </a:lnTo>
                    <a:lnTo>
                      <a:pt x="1660" y="1749"/>
                    </a:lnTo>
                    <a:lnTo>
                      <a:pt x="1664" y="1747"/>
                    </a:lnTo>
                    <a:lnTo>
                      <a:pt x="1668" y="1739"/>
                    </a:lnTo>
                    <a:lnTo>
                      <a:pt x="1672" y="1737"/>
                    </a:lnTo>
                    <a:lnTo>
                      <a:pt x="1676" y="1727"/>
                    </a:lnTo>
                    <a:lnTo>
                      <a:pt x="1680" y="1725"/>
                    </a:lnTo>
                    <a:lnTo>
                      <a:pt x="1684" y="1725"/>
                    </a:lnTo>
                    <a:lnTo>
                      <a:pt x="1688" y="1725"/>
                    </a:lnTo>
                    <a:lnTo>
                      <a:pt x="1692" y="1715"/>
                    </a:lnTo>
                    <a:lnTo>
                      <a:pt x="1696" y="1709"/>
                    </a:lnTo>
                    <a:lnTo>
                      <a:pt x="1700" y="1703"/>
                    </a:lnTo>
                    <a:lnTo>
                      <a:pt x="1704" y="1701"/>
                    </a:lnTo>
                    <a:lnTo>
                      <a:pt x="1707" y="1697"/>
                    </a:lnTo>
                    <a:lnTo>
                      <a:pt x="1711" y="1695"/>
                    </a:lnTo>
                    <a:lnTo>
                      <a:pt x="1715" y="1687"/>
                    </a:lnTo>
                    <a:lnTo>
                      <a:pt x="1719" y="1681"/>
                    </a:lnTo>
                    <a:lnTo>
                      <a:pt x="1723" y="1675"/>
                    </a:lnTo>
                    <a:lnTo>
                      <a:pt x="1727" y="1675"/>
                    </a:lnTo>
                    <a:lnTo>
                      <a:pt x="1731" y="1671"/>
                    </a:lnTo>
                    <a:lnTo>
                      <a:pt x="1735" y="1661"/>
                    </a:lnTo>
                    <a:lnTo>
                      <a:pt x="1739" y="1659"/>
                    </a:lnTo>
                    <a:lnTo>
                      <a:pt x="1743" y="1657"/>
                    </a:lnTo>
                    <a:lnTo>
                      <a:pt x="1747" y="1645"/>
                    </a:lnTo>
                    <a:lnTo>
                      <a:pt x="1751" y="1641"/>
                    </a:lnTo>
                    <a:lnTo>
                      <a:pt x="1755" y="1641"/>
                    </a:lnTo>
                    <a:lnTo>
                      <a:pt x="1759" y="1633"/>
                    </a:lnTo>
                    <a:lnTo>
                      <a:pt x="1763" y="1625"/>
                    </a:lnTo>
                    <a:lnTo>
                      <a:pt x="1767" y="1627"/>
                    </a:lnTo>
                    <a:lnTo>
                      <a:pt x="1771" y="1617"/>
                    </a:lnTo>
                    <a:lnTo>
                      <a:pt x="1774" y="1613"/>
                    </a:lnTo>
                    <a:lnTo>
                      <a:pt x="1778" y="1609"/>
                    </a:lnTo>
                    <a:lnTo>
                      <a:pt x="1782" y="1603"/>
                    </a:lnTo>
                    <a:lnTo>
                      <a:pt x="1786" y="1597"/>
                    </a:lnTo>
                    <a:lnTo>
                      <a:pt x="1790" y="1593"/>
                    </a:lnTo>
                    <a:lnTo>
                      <a:pt x="1794" y="1589"/>
                    </a:lnTo>
                    <a:lnTo>
                      <a:pt x="1798" y="1581"/>
                    </a:lnTo>
                    <a:lnTo>
                      <a:pt x="1802" y="1581"/>
                    </a:lnTo>
                    <a:lnTo>
                      <a:pt x="1806" y="1571"/>
                    </a:lnTo>
                    <a:lnTo>
                      <a:pt x="1810" y="1567"/>
                    </a:lnTo>
                    <a:lnTo>
                      <a:pt x="1814" y="1555"/>
                    </a:lnTo>
                    <a:lnTo>
                      <a:pt x="1818" y="1561"/>
                    </a:lnTo>
                    <a:lnTo>
                      <a:pt x="1822" y="1547"/>
                    </a:lnTo>
                    <a:lnTo>
                      <a:pt x="1826" y="1545"/>
                    </a:lnTo>
                    <a:lnTo>
                      <a:pt x="1830" y="1535"/>
                    </a:lnTo>
                    <a:lnTo>
                      <a:pt x="1834" y="1527"/>
                    </a:lnTo>
                    <a:lnTo>
                      <a:pt x="1838" y="1527"/>
                    </a:lnTo>
                    <a:lnTo>
                      <a:pt x="1842" y="1527"/>
                    </a:lnTo>
                    <a:lnTo>
                      <a:pt x="1845" y="1515"/>
                    </a:lnTo>
                    <a:lnTo>
                      <a:pt x="1849" y="1511"/>
                    </a:lnTo>
                    <a:lnTo>
                      <a:pt x="1853" y="1501"/>
                    </a:lnTo>
                    <a:lnTo>
                      <a:pt x="1857" y="1493"/>
                    </a:lnTo>
                    <a:lnTo>
                      <a:pt x="1861" y="1491"/>
                    </a:lnTo>
                    <a:lnTo>
                      <a:pt x="1865" y="1491"/>
                    </a:lnTo>
                    <a:lnTo>
                      <a:pt x="1869" y="1475"/>
                    </a:lnTo>
                    <a:lnTo>
                      <a:pt x="1873" y="1475"/>
                    </a:lnTo>
                    <a:lnTo>
                      <a:pt x="1877" y="1471"/>
                    </a:lnTo>
                    <a:lnTo>
                      <a:pt x="1881" y="1469"/>
                    </a:lnTo>
                    <a:lnTo>
                      <a:pt x="1885" y="1459"/>
                    </a:lnTo>
                    <a:lnTo>
                      <a:pt x="1889" y="1453"/>
                    </a:lnTo>
                    <a:lnTo>
                      <a:pt x="1893" y="1443"/>
                    </a:lnTo>
                    <a:lnTo>
                      <a:pt x="1897" y="1443"/>
                    </a:lnTo>
                    <a:lnTo>
                      <a:pt x="1901" y="1439"/>
                    </a:lnTo>
                    <a:lnTo>
                      <a:pt x="1905" y="1426"/>
                    </a:lnTo>
                    <a:lnTo>
                      <a:pt x="1909" y="1420"/>
                    </a:lnTo>
                    <a:lnTo>
                      <a:pt x="1912" y="1418"/>
                    </a:lnTo>
                    <a:lnTo>
                      <a:pt x="1916" y="1410"/>
                    </a:lnTo>
                    <a:lnTo>
                      <a:pt x="1920" y="1412"/>
                    </a:lnTo>
                    <a:lnTo>
                      <a:pt x="1924" y="1404"/>
                    </a:lnTo>
                    <a:lnTo>
                      <a:pt x="1928" y="1390"/>
                    </a:lnTo>
                    <a:lnTo>
                      <a:pt x="1932" y="1388"/>
                    </a:lnTo>
                    <a:lnTo>
                      <a:pt x="1936" y="1382"/>
                    </a:lnTo>
                    <a:lnTo>
                      <a:pt x="1940" y="1372"/>
                    </a:lnTo>
                    <a:lnTo>
                      <a:pt x="1944" y="1368"/>
                    </a:lnTo>
                    <a:lnTo>
                      <a:pt x="1948" y="1360"/>
                    </a:lnTo>
                    <a:lnTo>
                      <a:pt x="1952" y="1354"/>
                    </a:lnTo>
                    <a:lnTo>
                      <a:pt x="1956" y="1342"/>
                    </a:lnTo>
                    <a:lnTo>
                      <a:pt x="1960" y="1346"/>
                    </a:lnTo>
                    <a:lnTo>
                      <a:pt x="1964" y="1334"/>
                    </a:lnTo>
                    <a:lnTo>
                      <a:pt x="1968" y="1332"/>
                    </a:lnTo>
                    <a:lnTo>
                      <a:pt x="1972" y="1326"/>
                    </a:lnTo>
                    <a:lnTo>
                      <a:pt x="1976" y="1320"/>
                    </a:lnTo>
                    <a:lnTo>
                      <a:pt x="1979" y="1316"/>
                    </a:lnTo>
                    <a:lnTo>
                      <a:pt x="1983" y="1306"/>
                    </a:lnTo>
                    <a:lnTo>
                      <a:pt x="1987" y="1306"/>
                    </a:lnTo>
                    <a:lnTo>
                      <a:pt x="1991" y="1298"/>
                    </a:lnTo>
                    <a:lnTo>
                      <a:pt x="1995" y="1292"/>
                    </a:lnTo>
                    <a:lnTo>
                      <a:pt x="1999" y="1282"/>
                    </a:lnTo>
                    <a:lnTo>
                      <a:pt x="2003" y="1282"/>
                    </a:lnTo>
                    <a:lnTo>
                      <a:pt x="2007" y="1278"/>
                    </a:lnTo>
                    <a:lnTo>
                      <a:pt x="2011" y="1270"/>
                    </a:lnTo>
                    <a:lnTo>
                      <a:pt x="2015" y="1264"/>
                    </a:lnTo>
                    <a:lnTo>
                      <a:pt x="2019" y="1256"/>
                    </a:lnTo>
                    <a:lnTo>
                      <a:pt x="2023" y="1254"/>
                    </a:lnTo>
                    <a:lnTo>
                      <a:pt x="2027" y="1248"/>
                    </a:lnTo>
                    <a:lnTo>
                      <a:pt x="2031" y="1236"/>
                    </a:lnTo>
                    <a:lnTo>
                      <a:pt x="2035" y="1228"/>
                    </a:lnTo>
                    <a:lnTo>
                      <a:pt x="2039" y="1226"/>
                    </a:lnTo>
                    <a:lnTo>
                      <a:pt x="2043" y="1216"/>
                    </a:lnTo>
                    <a:lnTo>
                      <a:pt x="2047" y="1214"/>
                    </a:lnTo>
                    <a:lnTo>
                      <a:pt x="2050" y="1206"/>
                    </a:lnTo>
                    <a:lnTo>
                      <a:pt x="2054" y="1206"/>
                    </a:lnTo>
                    <a:lnTo>
                      <a:pt x="2058" y="1192"/>
                    </a:lnTo>
                    <a:lnTo>
                      <a:pt x="2062" y="1188"/>
                    </a:lnTo>
                    <a:lnTo>
                      <a:pt x="2066" y="1182"/>
                    </a:lnTo>
                    <a:lnTo>
                      <a:pt x="2070" y="1172"/>
                    </a:lnTo>
                    <a:lnTo>
                      <a:pt x="2074" y="1168"/>
                    </a:lnTo>
                    <a:lnTo>
                      <a:pt x="2078" y="1162"/>
                    </a:lnTo>
                    <a:lnTo>
                      <a:pt x="2082" y="1154"/>
                    </a:lnTo>
                    <a:lnTo>
                      <a:pt x="2086" y="1152"/>
                    </a:lnTo>
                    <a:lnTo>
                      <a:pt x="2090" y="1144"/>
                    </a:lnTo>
                    <a:lnTo>
                      <a:pt x="2094" y="1142"/>
                    </a:lnTo>
                    <a:lnTo>
                      <a:pt x="2098" y="1134"/>
                    </a:lnTo>
                    <a:lnTo>
                      <a:pt x="2102" y="1128"/>
                    </a:lnTo>
                    <a:lnTo>
                      <a:pt x="2106" y="1124"/>
                    </a:lnTo>
                    <a:lnTo>
                      <a:pt x="2110" y="1116"/>
                    </a:lnTo>
                    <a:lnTo>
                      <a:pt x="2114" y="1108"/>
                    </a:lnTo>
                    <a:lnTo>
                      <a:pt x="2117" y="1106"/>
                    </a:lnTo>
                    <a:lnTo>
                      <a:pt x="2121" y="1098"/>
                    </a:lnTo>
                    <a:lnTo>
                      <a:pt x="2125" y="1094"/>
                    </a:lnTo>
                    <a:lnTo>
                      <a:pt x="2129" y="1086"/>
                    </a:lnTo>
                    <a:lnTo>
                      <a:pt x="2133" y="1080"/>
                    </a:lnTo>
                    <a:lnTo>
                      <a:pt x="2137" y="1070"/>
                    </a:lnTo>
                    <a:lnTo>
                      <a:pt x="2141" y="1066"/>
                    </a:lnTo>
                    <a:lnTo>
                      <a:pt x="2145" y="1060"/>
                    </a:lnTo>
                    <a:lnTo>
                      <a:pt x="2149" y="1056"/>
                    </a:lnTo>
                    <a:lnTo>
                      <a:pt x="2153" y="1050"/>
                    </a:lnTo>
                    <a:lnTo>
                      <a:pt x="2157" y="1044"/>
                    </a:lnTo>
                    <a:lnTo>
                      <a:pt x="2161" y="1036"/>
                    </a:lnTo>
                    <a:lnTo>
                      <a:pt x="2165" y="1034"/>
                    </a:lnTo>
                    <a:lnTo>
                      <a:pt x="2169" y="1020"/>
                    </a:lnTo>
                    <a:lnTo>
                      <a:pt x="2173" y="1016"/>
                    </a:lnTo>
                    <a:lnTo>
                      <a:pt x="2177" y="1014"/>
                    </a:lnTo>
                    <a:lnTo>
                      <a:pt x="2181" y="1010"/>
                    </a:lnTo>
                    <a:lnTo>
                      <a:pt x="2184" y="1004"/>
                    </a:lnTo>
                    <a:lnTo>
                      <a:pt x="2188" y="1002"/>
                    </a:lnTo>
                    <a:lnTo>
                      <a:pt x="2192" y="986"/>
                    </a:lnTo>
                    <a:lnTo>
                      <a:pt x="2196" y="980"/>
                    </a:lnTo>
                    <a:lnTo>
                      <a:pt x="2200" y="980"/>
                    </a:lnTo>
                    <a:lnTo>
                      <a:pt x="2204" y="972"/>
                    </a:lnTo>
                    <a:lnTo>
                      <a:pt x="2208" y="962"/>
                    </a:lnTo>
                    <a:lnTo>
                      <a:pt x="2212" y="956"/>
                    </a:lnTo>
                    <a:lnTo>
                      <a:pt x="2216" y="949"/>
                    </a:lnTo>
                    <a:lnTo>
                      <a:pt x="2220" y="947"/>
                    </a:lnTo>
                    <a:lnTo>
                      <a:pt x="2224" y="941"/>
                    </a:lnTo>
                    <a:lnTo>
                      <a:pt x="2228" y="935"/>
                    </a:lnTo>
                    <a:lnTo>
                      <a:pt x="2232" y="935"/>
                    </a:lnTo>
                    <a:lnTo>
                      <a:pt x="2236" y="925"/>
                    </a:lnTo>
                    <a:lnTo>
                      <a:pt x="2240" y="917"/>
                    </a:lnTo>
                    <a:lnTo>
                      <a:pt x="2244" y="917"/>
                    </a:lnTo>
                    <a:lnTo>
                      <a:pt x="2248" y="911"/>
                    </a:lnTo>
                    <a:lnTo>
                      <a:pt x="2252" y="903"/>
                    </a:lnTo>
                    <a:lnTo>
                      <a:pt x="2255" y="897"/>
                    </a:lnTo>
                    <a:lnTo>
                      <a:pt x="2259" y="895"/>
                    </a:lnTo>
                    <a:lnTo>
                      <a:pt x="2263" y="889"/>
                    </a:lnTo>
                    <a:lnTo>
                      <a:pt x="2267" y="883"/>
                    </a:lnTo>
                    <a:lnTo>
                      <a:pt x="2271" y="875"/>
                    </a:lnTo>
                    <a:lnTo>
                      <a:pt x="2275" y="871"/>
                    </a:lnTo>
                    <a:lnTo>
                      <a:pt x="2279" y="859"/>
                    </a:lnTo>
                    <a:lnTo>
                      <a:pt x="2283" y="861"/>
                    </a:lnTo>
                    <a:lnTo>
                      <a:pt x="2287" y="855"/>
                    </a:lnTo>
                    <a:lnTo>
                      <a:pt x="2291" y="845"/>
                    </a:lnTo>
                    <a:lnTo>
                      <a:pt x="2295" y="841"/>
                    </a:lnTo>
                    <a:lnTo>
                      <a:pt x="2299" y="835"/>
                    </a:lnTo>
                    <a:lnTo>
                      <a:pt x="2303" y="831"/>
                    </a:lnTo>
                    <a:lnTo>
                      <a:pt x="2307" y="825"/>
                    </a:lnTo>
                    <a:lnTo>
                      <a:pt x="2311" y="821"/>
                    </a:lnTo>
                    <a:lnTo>
                      <a:pt x="2315" y="813"/>
                    </a:lnTo>
                    <a:lnTo>
                      <a:pt x="2319" y="811"/>
                    </a:lnTo>
                    <a:lnTo>
                      <a:pt x="2322" y="801"/>
                    </a:lnTo>
                    <a:lnTo>
                      <a:pt x="2326" y="795"/>
                    </a:lnTo>
                    <a:lnTo>
                      <a:pt x="2330" y="797"/>
                    </a:lnTo>
                    <a:lnTo>
                      <a:pt x="2334" y="785"/>
                    </a:lnTo>
                    <a:lnTo>
                      <a:pt x="2338" y="785"/>
                    </a:lnTo>
                    <a:lnTo>
                      <a:pt x="2342" y="775"/>
                    </a:lnTo>
                    <a:lnTo>
                      <a:pt x="2346" y="773"/>
                    </a:lnTo>
                    <a:lnTo>
                      <a:pt x="2350" y="765"/>
                    </a:lnTo>
                    <a:lnTo>
                      <a:pt x="2354" y="755"/>
                    </a:lnTo>
                    <a:lnTo>
                      <a:pt x="2358" y="757"/>
                    </a:lnTo>
                    <a:lnTo>
                      <a:pt x="2362" y="749"/>
                    </a:lnTo>
                    <a:lnTo>
                      <a:pt x="2366" y="739"/>
                    </a:lnTo>
                    <a:lnTo>
                      <a:pt x="2370" y="737"/>
                    </a:lnTo>
                    <a:lnTo>
                      <a:pt x="2374" y="737"/>
                    </a:lnTo>
                    <a:lnTo>
                      <a:pt x="2378" y="729"/>
                    </a:lnTo>
                    <a:lnTo>
                      <a:pt x="2382" y="729"/>
                    </a:lnTo>
                    <a:lnTo>
                      <a:pt x="2386" y="717"/>
                    </a:lnTo>
                    <a:lnTo>
                      <a:pt x="2390" y="711"/>
                    </a:lnTo>
                    <a:lnTo>
                      <a:pt x="2393" y="709"/>
                    </a:lnTo>
                    <a:lnTo>
                      <a:pt x="2397" y="705"/>
                    </a:lnTo>
                    <a:lnTo>
                      <a:pt x="2401" y="697"/>
                    </a:lnTo>
                    <a:lnTo>
                      <a:pt x="2405" y="691"/>
                    </a:lnTo>
                    <a:lnTo>
                      <a:pt x="2409" y="687"/>
                    </a:lnTo>
                    <a:lnTo>
                      <a:pt x="2413" y="683"/>
                    </a:lnTo>
                    <a:lnTo>
                      <a:pt x="2417" y="683"/>
                    </a:lnTo>
                    <a:lnTo>
                      <a:pt x="2421" y="669"/>
                    </a:lnTo>
                    <a:lnTo>
                      <a:pt x="2425" y="671"/>
                    </a:lnTo>
                    <a:lnTo>
                      <a:pt x="2429" y="663"/>
                    </a:lnTo>
                    <a:lnTo>
                      <a:pt x="2433" y="661"/>
                    </a:lnTo>
                    <a:lnTo>
                      <a:pt x="2437" y="657"/>
                    </a:lnTo>
                    <a:lnTo>
                      <a:pt x="2441" y="647"/>
                    </a:lnTo>
                    <a:lnTo>
                      <a:pt x="2445" y="639"/>
                    </a:lnTo>
                    <a:lnTo>
                      <a:pt x="2449" y="639"/>
                    </a:lnTo>
                    <a:lnTo>
                      <a:pt x="2453" y="629"/>
                    </a:lnTo>
                    <a:lnTo>
                      <a:pt x="2457" y="631"/>
                    </a:lnTo>
                    <a:lnTo>
                      <a:pt x="2460" y="625"/>
                    </a:lnTo>
                    <a:lnTo>
                      <a:pt x="2464" y="613"/>
                    </a:lnTo>
                    <a:lnTo>
                      <a:pt x="2468" y="619"/>
                    </a:lnTo>
                    <a:lnTo>
                      <a:pt x="2472" y="609"/>
                    </a:lnTo>
                    <a:lnTo>
                      <a:pt x="2476" y="601"/>
                    </a:lnTo>
                    <a:lnTo>
                      <a:pt x="2480" y="601"/>
                    </a:lnTo>
                    <a:lnTo>
                      <a:pt x="2484" y="599"/>
                    </a:lnTo>
                    <a:lnTo>
                      <a:pt x="2488" y="591"/>
                    </a:lnTo>
                    <a:lnTo>
                      <a:pt x="2492" y="583"/>
                    </a:lnTo>
                    <a:lnTo>
                      <a:pt x="2496" y="583"/>
                    </a:lnTo>
                    <a:lnTo>
                      <a:pt x="2500" y="581"/>
                    </a:lnTo>
                    <a:lnTo>
                      <a:pt x="2504" y="569"/>
                    </a:lnTo>
                    <a:lnTo>
                      <a:pt x="2508" y="569"/>
                    </a:lnTo>
                    <a:lnTo>
                      <a:pt x="2512" y="565"/>
                    </a:lnTo>
                    <a:lnTo>
                      <a:pt x="2516" y="559"/>
                    </a:lnTo>
                    <a:lnTo>
                      <a:pt x="2520" y="559"/>
                    </a:lnTo>
                    <a:lnTo>
                      <a:pt x="2524" y="555"/>
                    </a:lnTo>
                    <a:lnTo>
                      <a:pt x="2527" y="549"/>
                    </a:lnTo>
                    <a:lnTo>
                      <a:pt x="2531" y="535"/>
                    </a:lnTo>
                    <a:lnTo>
                      <a:pt x="2535" y="541"/>
                    </a:lnTo>
                    <a:lnTo>
                      <a:pt x="2539" y="533"/>
                    </a:lnTo>
                    <a:lnTo>
                      <a:pt x="2543" y="529"/>
                    </a:lnTo>
                    <a:lnTo>
                      <a:pt x="2547" y="519"/>
                    </a:lnTo>
                    <a:lnTo>
                      <a:pt x="2551" y="521"/>
                    </a:lnTo>
                    <a:lnTo>
                      <a:pt x="2555" y="515"/>
                    </a:lnTo>
                    <a:lnTo>
                      <a:pt x="2559" y="511"/>
                    </a:lnTo>
                    <a:lnTo>
                      <a:pt x="2563" y="505"/>
                    </a:lnTo>
                    <a:lnTo>
                      <a:pt x="2567" y="505"/>
                    </a:lnTo>
                    <a:lnTo>
                      <a:pt x="2571" y="495"/>
                    </a:lnTo>
                    <a:lnTo>
                      <a:pt x="2575" y="497"/>
                    </a:lnTo>
                    <a:lnTo>
                      <a:pt x="2579" y="495"/>
                    </a:lnTo>
                    <a:lnTo>
                      <a:pt x="2583" y="491"/>
                    </a:lnTo>
                    <a:lnTo>
                      <a:pt x="2587" y="483"/>
                    </a:lnTo>
                    <a:lnTo>
                      <a:pt x="2591" y="477"/>
                    </a:lnTo>
                    <a:lnTo>
                      <a:pt x="2595" y="479"/>
                    </a:lnTo>
                    <a:lnTo>
                      <a:pt x="2598" y="473"/>
                    </a:lnTo>
                    <a:lnTo>
                      <a:pt x="2602" y="471"/>
                    </a:lnTo>
                    <a:lnTo>
                      <a:pt x="2606" y="464"/>
                    </a:lnTo>
                    <a:lnTo>
                      <a:pt x="2610" y="462"/>
                    </a:lnTo>
                    <a:lnTo>
                      <a:pt x="2614" y="456"/>
                    </a:lnTo>
                    <a:lnTo>
                      <a:pt x="2618" y="448"/>
                    </a:lnTo>
                    <a:lnTo>
                      <a:pt x="2622" y="444"/>
                    </a:lnTo>
                    <a:lnTo>
                      <a:pt x="2626" y="446"/>
                    </a:lnTo>
                    <a:lnTo>
                      <a:pt x="2630" y="432"/>
                    </a:lnTo>
                    <a:lnTo>
                      <a:pt x="2634" y="436"/>
                    </a:lnTo>
                    <a:lnTo>
                      <a:pt x="2638" y="430"/>
                    </a:lnTo>
                    <a:lnTo>
                      <a:pt x="2642" y="432"/>
                    </a:lnTo>
                    <a:lnTo>
                      <a:pt x="2646" y="424"/>
                    </a:lnTo>
                    <a:lnTo>
                      <a:pt x="2650" y="424"/>
                    </a:lnTo>
                    <a:lnTo>
                      <a:pt x="2654" y="422"/>
                    </a:lnTo>
                    <a:lnTo>
                      <a:pt x="2658" y="418"/>
                    </a:lnTo>
                    <a:lnTo>
                      <a:pt x="2662" y="408"/>
                    </a:lnTo>
                    <a:lnTo>
                      <a:pt x="2665" y="400"/>
                    </a:lnTo>
                    <a:lnTo>
                      <a:pt x="2669" y="400"/>
                    </a:lnTo>
                    <a:lnTo>
                      <a:pt x="2673" y="400"/>
                    </a:lnTo>
                    <a:lnTo>
                      <a:pt x="2677" y="396"/>
                    </a:lnTo>
                    <a:lnTo>
                      <a:pt x="2681" y="388"/>
                    </a:lnTo>
                    <a:lnTo>
                      <a:pt x="2685" y="388"/>
                    </a:lnTo>
                    <a:lnTo>
                      <a:pt x="2689" y="382"/>
                    </a:lnTo>
                    <a:lnTo>
                      <a:pt x="2693" y="382"/>
                    </a:lnTo>
                    <a:lnTo>
                      <a:pt x="2697" y="376"/>
                    </a:lnTo>
                    <a:lnTo>
                      <a:pt x="2701" y="366"/>
                    </a:lnTo>
                    <a:lnTo>
                      <a:pt x="2705" y="368"/>
                    </a:lnTo>
                    <a:lnTo>
                      <a:pt x="2709" y="364"/>
                    </a:lnTo>
                    <a:lnTo>
                      <a:pt x="2713" y="360"/>
                    </a:lnTo>
                    <a:lnTo>
                      <a:pt x="2717" y="356"/>
                    </a:lnTo>
                    <a:lnTo>
                      <a:pt x="2721" y="358"/>
                    </a:lnTo>
                    <a:lnTo>
                      <a:pt x="2725" y="354"/>
                    </a:lnTo>
                    <a:lnTo>
                      <a:pt x="2729" y="350"/>
                    </a:lnTo>
                    <a:lnTo>
                      <a:pt x="2732" y="344"/>
                    </a:lnTo>
                    <a:lnTo>
                      <a:pt x="2736" y="340"/>
                    </a:lnTo>
                    <a:lnTo>
                      <a:pt x="2740" y="342"/>
                    </a:lnTo>
                    <a:lnTo>
                      <a:pt x="2744" y="336"/>
                    </a:lnTo>
                    <a:lnTo>
                      <a:pt x="2748" y="326"/>
                    </a:lnTo>
                    <a:lnTo>
                      <a:pt x="2752" y="332"/>
                    </a:lnTo>
                    <a:lnTo>
                      <a:pt x="2756" y="326"/>
                    </a:lnTo>
                    <a:lnTo>
                      <a:pt x="2760" y="318"/>
                    </a:lnTo>
                    <a:lnTo>
                      <a:pt x="2764" y="314"/>
                    </a:lnTo>
                    <a:lnTo>
                      <a:pt x="2768" y="314"/>
                    </a:lnTo>
                    <a:lnTo>
                      <a:pt x="2772" y="308"/>
                    </a:lnTo>
                    <a:lnTo>
                      <a:pt x="2776" y="310"/>
                    </a:lnTo>
                    <a:lnTo>
                      <a:pt x="2780" y="304"/>
                    </a:lnTo>
                    <a:lnTo>
                      <a:pt x="2784" y="302"/>
                    </a:lnTo>
                    <a:lnTo>
                      <a:pt x="2788" y="300"/>
                    </a:lnTo>
                    <a:lnTo>
                      <a:pt x="2792" y="300"/>
                    </a:lnTo>
                    <a:lnTo>
                      <a:pt x="2796" y="296"/>
                    </a:lnTo>
                    <a:lnTo>
                      <a:pt x="2800" y="292"/>
                    </a:lnTo>
                    <a:lnTo>
                      <a:pt x="2803" y="290"/>
                    </a:lnTo>
                    <a:lnTo>
                      <a:pt x="2807" y="288"/>
                    </a:lnTo>
                    <a:lnTo>
                      <a:pt x="2811" y="280"/>
                    </a:lnTo>
                    <a:lnTo>
                      <a:pt x="2815" y="278"/>
                    </a:lnTo>
                    <a:lnTo>
                      <a:pt x="2819" y="274"/>
                    </a:lnTo>
                    <a:lnTo>
                      <a:pt x="2823" y="272"/>
                    </a:lnTo>
                    <a:lnTo>
                      <a:pt x="2827" y="280"/>
                    </a:lnTo>
                    <a:lnTo>
                      <a:pt x="2831" y="264"/>
                    </a:lnTo>
                    <a:lnTo>
                      <a:pt x="2835" y="270"/>
                    </a:lnTo>
                    <a:lnTo>
                      <a:pt x="2839" y="260"/>
                    </a:lnTo>
                    <a:lnTo>
                      <a:pt x="2843" y="264"/>
                    </a:lnTo>
                    <a:lnTo>
                      <a:pt x="2847" y="262"/>
                    </a:lnTo>
                    <a:lnTo>
                      <a:pt x="2851" y="258"/>
                    </a:lnTo>
                    <a:lnTo>
                      <a:pt x="2855" y="254"/>
                    </a:lnTo>
                    <a:lnTo>
                      <a:pt x="2859" y="252"/>
                    </a:lnTo>
                    <a:lnTo>
                      <a:pt x="2863" y="244"/>
                    </a:lnTo>
                    <a:lnTo>
                      <a:pt x="2867" y="242"/>
                    </a:lnTo>
                    <a:lnTo>
                      <a:pt x="2870" y="248"/>
                    </a:lnTo>
                    <a:lnTo>
                      <a:pt x="2874" y="242"/>
                    </a:lnTo>
                    <a:lnTo>
                      <a:pt x="2878" y="242"/>
                    </a:lnTo>
                    <a:lnTo>
                      <a:pt x="2882" y="232"/>
                    </a:lnTo>
                    <a:lnTo>
                      <a:pt x="2886" y="230"/>
                    </a:lnTo>
                    <a:lnTo>
                      <a:pt x="2890" y="230"/>
                    </a:lnTo>
                    <a:lnTo>
                      <a:pt x="2894" y="232"/>
                    </a:lnTo>
                    <a:lnTo>
                      <a:pt x="2898" y="230"/>
                    </a:lnTo>
                    <a:lnTo>
                      <a:pt x="2902" y="220"/>
                    </a:lnTo>
                    <a:lnTo>
                      <a:pt x="2906" y="222"/>
                    </a:lnTo>
                    <a:lnTo>
                      <a:pt x="2910" y="214"/>
                    </a:lnTo>
                    <a:lnTo>
                      <a:pt x="2914" y="222"/>
                    </a:lnTo>
                    <a:lnTo>
                      <a:pt x="2918" y="208"/>
                    </a:lnTo>
                    <a:lnTo>
                      <a:pt x="2922" y="218"/>
                    </a:lnTo>
                    <a:lnTo>
                      <a:pt x="2926" y="206"/>
                    </a:lnTo>
                    <a:lnTo>
                      <a:pt x="2930" y="200"/>
                    </a:lnTo>
                    <a:lnTo>
                      <a:pt x="2934" y="200"/>
                    </a:lnTo>
                    <a:lnTo>
                      <a:pt x="2938" y="198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6" name="Line 4998"/>
              <p:cNvSpPr>
                <a:spLocks noChangeShapeType="1"/>
              </p:cNvSpPr>
              <p:nvPr/>
            </p:nvSpPr>
            <p:spPr bwMode="auto">
              <a:xfrm flipV="1"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7" name="Line 4999"/>
              <p:cNvSpPr>
                <a:spLocks noChangeShapeType="1"/>
              </p:cNvSpPr>
              <p:nvPr/>
            </p:nvSpPr>
            <p:spPr bwMode="auto">
              <a:xfrm>
                <a:off x="305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8" name="Line 5000"/>
              <p:cNvSpPr>
                <a:spLocks noChangeShapeType="1"/>
              </p:cNvSpPr>
              <p:nvPr/>
            </p:nvSpPr>
            <p:spPr bwMode="auto">
              <a:xfrm flipV="1">
                <a:off x="309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49" name="Line 5001"/>
              <p:cNvSpPr>
                <a:spLocks noChangeShapeType="1"/>
              </p:cNvSpPr>
              <p:nvPr/>
            </p:nvSpPr>
            <p:spPr bwMode="auto">
              <a:xfrm>
                <a:off x="309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0" name="Line 5002"/>
              <p:cNvSpPr>
                <a:spLocks noChangeShapeType="1"/>
              </p:cNvSpPr>
              <p:nvPr/>
            </p:nvSpPr>
            <p:spPr bwMode="auto">
              <a:xfrm flipV="1">
                <a:off x="31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1" name="Line 5003"/>
              <p:cNvSpPr>
                <a:spLocks noChangeShapeType="1"/>
              </p:cNvSpPr>
              <p:nvPr/>
            </p:nvSpPr>
            <p:spPr bwMode="auto">
              <a:xfrm>
                <a:off x="310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2" name="Line 5004"/>
              <p:cNvSpPr>
                <a:spLocks noChangeShapeType="1"/>
              </p:cNvSpPr>
              <p:nvPr/>
            </p:nvSpPr>
            <p:spPr bwMode="auto">
              <a:xfrm flipV="1">
                <a:off x="3106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3" name="Line 5005"/>
              <p:cNvSpPr>
                <a:spLocks noChangeShapeType="1"/>
              </p:cNvSpPr>
              <p:nvPr/>
            </p:nvSpPr>
            <p:spPr bwMode="auto">
              <a:xfrm>
                <a:off x="3107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4" name="Line 5006"/>
              <p:cNvSpPr>
                <a:spLocks noChangeShapeType="1"/>
              </p:cNvSpPr>
              <p:nvPr/>
            </p:nvSpPr>
            <p:spPr bwMode="auto">
              <a:xfrm flipV="1">
                <a:off x="3110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5" name="Line 5007"/>
              <p:cNvSpPr>
                <a:spLocks noChangeShapeType="1"/>
              </p:cNvSpPr>
              <p:nvPr/>
            </p:nvSpPr>
            <p:spPr bwMode="auto">
              <a:xfrm>
                <a:off x="3112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6" name="Line 5008"/>
              <p:cNvSpPr>
                <a:spLocks noChangeShapeType="1"/>
              </p:cNvSpPr>
              <p:nvPr/>
            </p:nvSpPr>
            <p:spPr bwMode="auto">
              <a:xfrm>
                <a:off x="3114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7" name="Line 5009"/>
              <p:cNvSpPr>
                <a:spLocks noChangeShapeType="1"/>
              </p:cNvSpPr>
              <p:nvPr/>
            </p:nvSpPr>
            <p:spPr bwMode="auto">
              <a:xfrm flipV="1">
                <a:off x="3117" y="2012"/>
                <a:ext cx="1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8" name="Freeform 5010"/>
              <p:cNvSpPr>
                <a:spLocks/>
              </p:cNvSpPr>
              <p:nvPr/>
            </p:nvSpPr>
            <p:spPr bwMode="auto">
              <a:xfrm flipV="1">
                <a:off x="3118" y="910"/>
                <a:ext cx="1695" cy="1105"/>
              </a:xfrm>
              <a:custGeom>
                <a:avLst/>
                <a:gdLst/>
                <a:ahLst/>
                <a:cxnLst>
                  <a:cxn ang="0">
                    <a:pos x="44" y="14"/>
                  </a:cxn>
                  <a:cxn ang="0">
                    <a:pos x="91" y="32"/>
                  </a:cxn>
                  <a:cxn ang="0">
                    <a:pos x="138" y="58"/>
                  </a:cxn>
                  <a:cxn ang="0">
                    <a:pos x="186" y="88"/>
                  </a:cxn>
                  <a:cxn ang="0">
                    <a:pos x="233" y="129"/>
                  </a:cxn>
                  <a:cxn ang="0">
                    <a:pos x="280" y="183"/>
                  </a:cxn>
                  <a:cxn ang="0">
                    <a:pos x="328" y="244"/>
                  </a:cxn>
                  <a:cxn ang="0">
                    <a:pos x="375" y="319"/>
                  </a:cxn>
                  <a:cxn ang="0">
                    <a:pos x="422" y="397"/>
                  </a:cxn>
                  <a:cxn ang="0">
                    <a:pos x="470" y="487"/>
                  </a:cxn>
                  <a:cxn ang="0">
                    <a:pos x="517" y="579"/>
                  </a:cxn>
                  <a:cxn ang="0">
                    <a:pos x="564" y="682"/>
                  </a:cxn>
                  <a:cxn ang="0">
                    <a:pos x="612" y="780"/>
                  </a:cxn>
                  <a:cxn ang="0">
                    <a:pos x="659" y="889"/>
                  </a:cxn>
                  <a:cxn ang="0">
                    <a:pos x="706" y="997"/>
                  </a:cxn>
                  <a:cxn ang="0">
                    <a:pos x="753" y="1106"/>
                  </a:cxn>
                  <a:cxn ang="0">
                    <a:pos x="801" y="1213"/>
                  </a:cxn>
                  <a:cxn ang="0">
                    <a:pos x="848" y="1313"/>
                  </a:cxn>
                  <a:cxn ang="0">
                    <a:pos x="895" y="1410"/>
                  </a:cxn>
                  <a:cxn ang="0">
                    <a:pos x="943" y="1505"/>
                  </a:cxn>
                  <a:cxn ang="0">
                    <a:pos x="990" y="1588"/>
                  </a:cxn>
                  <a:cxn ang="0">
                    <a:pos x="1037" y="1661"/>
                  </a:cxn>
                  <a:cxn ang="0">
                    <a:pos x="1085" y="1725"/>
                  </a:cxn>
                  <a:cxn ang="0">
                    <a:pos x="1132" y="1786"/>
                  </a:cxn>
                  <a:cxn ang="0">
                    <a:pos x="1179" y="1832"/>
                  </a:cxn>
                  <a:cxn ang="0">
                    <a:pos x="1227" y="1871"/>
                  </a:cxn>
                  <a:cxn ang="0">
                    <a:pos x="1274" y="1895"/>
                  </a:cxn>
                  <a:cxn ang="0">
                    <a:pos x="1321" y="1908"/>
                  </a:cxn>
                  <a:cxn ang="0">
                    <a:pos x="1368" y="1918"/>
                  </a:cxn>
                  <a:cxn ang="0">
                    <a:pos x="1416" y="1910"/>
                  </a:cxn>
                  <a:cxn ang="0">
                    <a:pos x="1463" y="1895"/>
                  </a:cxn>
                  <a:cxn ang="0">
                    <a:pos x="1510" y="1873"/>
                  </a:cxn>
                  <a:cxn ang="0">
                    <a:pos x="1558" y="1849"/>
                  </a:cxn>
                  <a:cxn ang="0">
                    <a:pos x="1605" y="1812"/>
                  </a:cxn>
                  <a:cxn ang="0">
                    <a:pos x="1652" y="1766"/>
                  </a:cxn>
                  <a:cxn ang="0">
                    <a:pos x="1700" y="1706"/>
                  </a:cxn>
                  <a:cxn ang="0">
                    <a:pos x="1747" y="1662"/>
                  </a:cxn>
                  <a:cxn ang="0">
                    <a:pos x="1794" y="1600"/>
                  </a:cxn>
                  <a:cxn ang="0">
                    <a:pos x="1842" y="1533"/>
                  </a:cxn>
                  <a:cxn ang="0">
                    <a:pos x="1889" y="1467"/>
                  </a:cxn>
                  <a:cxn ang="0">
                    <a:pos x="1936" y="1391"/>
                  </a:cxn>
                  <a:cxn ang="0">
                    <a:pos x="1983" y="1325"/>
                  </a:cxn>
                  <a:cxn ang="0">
                    <a:pos x="2031" y="1250"/>
                  </a:cxn>
                  <a:cxn ang="0">
                    <a:pos x="2078" y="1179"/>
                  </a:cxn>
                  <a:cxn ang="0">
                    <a:pos x="2125" y="1109"/>
                  </a:cxn>
                  <a:cxn ang="0">
                    <a:pos x="2173" y="1040"/>
                  </a:cxn>
                  <a:cxn ang="0">
                    <a:pos x="2220" y="962"/>
                  </a:cxn>
                  <a:cxn ang="0">
                    <a:pos x="2267" y="896"/>
                  </a:cxn>
                  <a:cxn ang="0">
                    <a:pos x="2315" y="824"/>
                  </a:cxn>
                  <a:cxn ang="0">
                    <a:pos x="2362" y="765"/>
                  </a:cxn>
                  <a:cxn ang="0">
                    <a:pos x="2409" y="704"/>
                  </a:cxn>
                  <a:cxn ang="0">
                    <a:pos x="2457" y="648"/>
                  </a:cxn>
                  <a:cxn ang="0">
                    <a:pos x="2504" y="589"/>
                  </a:cxn>
                  <a:cxn ang="0">
                    <a:pos x="2551" y="531"/>
                  </a:cxn>
                  <a:cxn ang="0">
                    <a:pos x="2599" y="482"/>
                  </a:cxn>
                  <a:cxn ang="0">
                    <a:pos x="2646" y="438"/>
                  </a:cxn>
                  <a:cxn ang="0">
                    <a:pos x="2693" y="392"/>
                  </a:cxn>
                  <a:cxn ang="0">
                    <a:pos x="2740" y="346"/>
                  </a:cxn>
                  <a:cxn ang="0">
                    <a:pos x="2788" y="306"/>
                  </a:cxn>
                  <a:cxn ang="0">
                    <a:pos x="2835" y="277"/>
                  </a:cxn>
                  <a:cxn ang="0">
                    <a:pos x="2882" y="239"/>
                  </a:cxn>
                  <a:cxn ang="0">
                    <a:pos x="2930" y="219"/>
                  </a:cxn>
                </a:cxnLst>
                <a:rect l="0" t="0" r="r" b="b"/>
                <a:pathLst>
                  <a:path w="2942" h="1918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5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4" y="5"/>
                    </a:lnTo>
                    <a:lnTo>
                      <a:pt x="28" y="7"/>
                    </a:lnTo>
                    <a:lnTo>
                      <a:pt x="32" y="10"/>
                    </a:lnTo>
                    <a:lnTo>
                      <a:pt x="36" y="12"/>
                    </a:lnTo>
                    <a:lnTo>
                      <a:pt x="40" y="7"/>
                    </a:lnTo>
                    <a:lnTo>
                      <a:pt x="44" y="14"/>
                    </a:lnTo>
                    <a:lnTo>
                      <a:pt x="48" y="14"/>
                    </a:lnTo>
                    <a:lnTo>
                      <a:pt x="52" y="10"/>
                    </a:lnTo>
                    <a:lnTo>
                      <a:pt x="56" y="14"/>
                    </a:lnTo>
                    <a:lnTo>
                      <a:pt x="60" y="12"/>
                    </a:lnTo>
                    <a:lnTo>
                      <a:pt x="64" y="10"/>
                    </a:lnTo>
                    <a:lnTo>
                      <a:pt x="67" y="22"/>
                    </a:lnTo>
                    <a:lnTo>
                      <a:pt x="71" y="21"/>
                    </a:lnTo>
                    <a:lnTo>
                      <a:pt x="75" y="26"/>
                    </a:lnTo>
                    <a:lnTo>
                      <a:pt x="79" y="22"/>
                    </a:lnTo>
                    <a:lnTo>
                      <a:pt x="83" y="24"/>
                    </a:lnTo>
                    <a:lnTo>
                      <a:pt x="87" y="21"/>
                    </a:lnTo>
                    <a:lnTo>
                      <a:pt x="91" y="32"/>
                    </a:lnTo>
                    <a:lnTo>
                      <a:pt x="95" y="29"/>
                    </a:lnTo>
                    <a:lnTo>
                      <a:pt x="99" y="34"/>
                    </a:lnTo>
                    <a:lnTo>
                      <a:pt x="103" y="41"/>
                    </a:lnTo>
                    <a:lnTo>
                      <a:pt x="107" y="34"/>
                    </a:lnTo>
                    <a:lnTo>
                      <a:pt x="111" y="41"/>
                    </a:lnTo>
                    <a:lnTo>
                      <a:pt x="115" y="44"/>
                    </a:lnTo>
                    <a:lnTo>
                      <a:pt x="119" y="43"/>
                    </a:lnTo>
                    <a:lnTo>
                      <a:pt x="123" y="48"/>
                    </a:lnTo>
                    <a:lnTo>
                      <a:pt x="127" y="49"/>
                    </a:lnTo>
                    <a:lnTo>
                      <a:pt x="131" y="48"/>
                    </a:lnTo>
                    <a:lnTo>
                      <a:pt x="134" y="55"/>
                    </a:lnTo>
                    <a:lnTo>
                      <a:pt x="138" y="58"/>
                    </a:lnTo>
                    <a:lnTo>
                      <a:pt x="142" y="60"/>
                    </a:lnTo>
                    <a:lnTo>
                      <a:pt x="146" y="61"/>
                    </a:lnTo>
                    <a:lnTo>
                      <a:pt x="150" y="61"/>
                    </a:lnTo>
                    <a:lnTo>
                      <a:pt x="154" y="61"/>
                    </a:lnTo>
                    <a:lnTo>
                      <a:pt x="158" y="66"/>
                    </a:lnTo>
                    <a:lnTo>
                      <a:pt x="162" y="71"/>
                    </a:lnTo>
                    <a:lnTo>
                      <a:pt x="166" y="75"/>
                    </a:lnTo>
                    <a:lnTo>
                      <a:pt x="170" y="83"/>
                    </a:lnTo>
                    <a:lnTo>
                      <a:pt x="174" y="82"/>
                    </a:lnTo>
                    <a:lnTo>
                      <a:pt x="178" y="83"/>
                    </a:lnTo>
                    <a:lnTo>
                      <a:pt x="182" y="90"/>
                    </a:lnTo>
                    <a:lnTo>
                      <a:pt x="186" y="88"/>
                    </a:lnTo>
                    <a:lnTo>
                      <a:pt x="190" y="90"/>
                    </a:lnTo>
                    <a:lnTo>
                      <a:pt x="194" y="97"/>
                    </a:lnTo>
                    <a:lnTo>
                      <a:pt x="198" y="99"/>
                    </a:lnTo>
                    <a:lnTo>
                      <a:pt x="202" y="100"/>
                    </a:lnTo>
                    <a:lnTo>
                      <a:pt x="205" y="107"/>
                    </a:lnTo>
                    <a:lnTo>
                      <a:pt x="209" y="110"/>
                    </a:lnTo>
                    <a:lnTo>
                      <a:pt x="213" y="110"/>
                    </a:lnTo>
                    <a:lnTo>
                      <a:pt x="217" y="119"/>
                    </a:lnTo>
                    <a:lnTo>
                      <a:pt x="221" y="116"/>
                    </a:lnTo>
                    <a:lnTo>
                      <a:pt x="225" y="124"/>
                    </a:lnTo>
                    <a:lnTo>
                      <a:pt x="229" y="131"/>
                    </a:lnTo>
                    <a:lnTo>
                      <a:pt x="233" y="129"/>
                    </a:lnTo>
                    <a:lnTo>
                      <a:pt x="237" y="134"/>
                    </a:lnTo>
                    <a:lnTo>
                      <a:pt x="241" y="139"/>
                    </a:lnTo>
                    <a:lnTo>
                      <a:pt x="245" y="141"/>
                    </a:lnTo>
                    <a:lnTo>
                      <a:pt x="249" y="146"/>
                    </a:lnTo>
                    <a:lnTo>
                      <a:pt x="253" y="146"/>
                    </a:lnTo>
                    <a:lnTo>
                      <a:pt x="257" y="155"/>
                    </a:lnTo>
                    <a:lnTo>
                      <a:pt x="261" y="161"/>
                    </a:lnTo>
                    <a:lnTo>
                      <a:pt x="265" y="170"/>
                    </a:lnTo>
                    <a:lnTo>
                      <a:pt x="269" y="172"/>
                    </a:lnTo>
                    <a:lnTo>
                      <a:pt x="272" y="172"/>
                    </a:lnTo>
                    <a:lnTo>
                      <a:pt x="276" y="177"/>
                    </a:lnTo>
                    <a:lnTo>
                      <a:pt x="280" y="183"/>
                    </a:lnTo>
                    <a:lnTo>
                      <a:pt x="284" y="190"/>
                    </a:lnTo>
                    <a:lnTo>
                      <a:pt x="288" y="194"/>
                    </a:lnTo>
                    <a:lnTo>
                      <a:pt x="292" y="199"/>
                    </a:lnTo>
                    <a:lnTo>
                      <a:pt x="296" y="204"/>
                    </a:lnTo>
                    <a:lnTo>
                      <a:pt x="300" y="209"/>
                    </a:lnTo>
                    <a:lnTo>
                      <a:pt x="304" y="214"/>
                    </a:lnTo>
                    <a:lnTo>
                      <a:pt x="308" y="217"/>
                    </a:lnTo>
                    <a:lnTo>
                      <a:pt x="312" y="222"/>
                    </a:lnTo>
                    <a:lnTo>
                      <a:pt x="316" y="229"/>
                    </a:lnTo>
                    <a:lnTo>
                      <a:pt x="320" y="234"/>
                    </a:lnTo>
                    <a:lnTo>
                      <a:pt x="324" y="236"/>
                    </a:lnTo>
                    <a:lnTo>
                      <a:pt x="328" y="244"/>
                    </a:lnTo>
                    <a:lnTo>
                      <a:pt x="332" y="248"/>
                    </a:lnTo>
                    <a:lnTo>
                      <a:pt x="336" y="256"/>
                    </a:lnTo>
                    <a:lnTo>
                      <a:pt x="339" y="267"/>
                    </a:lnTo>
                    <a:lnTo>
                      <a:pt x="343" y="272"/>
                    </a:lnTo>
                    <a:lnTo>
                      <a:pt x="347" y="273"/>
                    </a:lnTo>
                    <a:lnTo>
                      <a:pt x="351" y="280"/>
                    </a:lnTo>
                    <a:lnTo>
                      <a:pt x="355" y="289"/>
                    </a:lnTo>
                    <a:lnTo>
                      <a:pt x="359" y="292"/>
                    </a:lnTo>
                    <a:lnTo>
                      <a:pt x="363" y="300"/>
                    </a:lnTo>
                    <a:lnTo>
                      <a:pt x="367" y="306"/>
                    </a:lnTo>
                    <a:lnTo>
                      <a:pt x="371" y="312"/>
                    </a:lnTo>
                    <a:lnTo>
                      <a:pt x="375" y="319"/>
                    </a:lnTo>
                    <a:lnTo>
                      <a:pt x="379" y="329"/>
                    </a:lnTo>
                    <a:lnTo>
                      <a:pt x="383" y="334"/>
                    </a:lnTo>
                    <a:lnTo>
                      <a:pt x="387" y="338"/>
                    </a:lnTo>
                    <a:lnTo>
                      <a:pt x="391" y="339"/>
                    </a:lnTo>
                    <a:lnTo>
                      <a:pt x="395" y="350"/>
                    </a:lnTo>
                    <a:lnTo>
                      <a:pt x="399" y="361"/>
                    </a:lnTo>
                    <a:lnTo>
                      <a:pt x="403" y="367"/>
                    </a:lnTo>
                    <a:lnTo>
                      <a:pt x="407" y="370"/>
                    </a:lnTo>
                    <a:lnTo>
                      <a:pt x="410" y="378"/>
                    </a:lnTo>
                    <a:lnTo>
                      <a:pt x="414" y="378"/>
                    </a:lnTo>
                    <a:lnTo>
                      <a:pt x="418" y="392"/>
                    </a:lnTo>
                    <a:lnTo>
                      <a:pt x="422" y="397"/>
                    </a:lnTo>
                    <a:lnTo>
                      <a:pt x="426" y="406"/>
                    </a:lnTo>
                    <a:lnTo>
                      <a:pt x="430" y="407"/>
                    </a:lnTo>
                    <a:lnTo>
                      <a:pt x="434" y="416"/>
                    </a:lnTo>
                    <a:lnTo>
                      <a:pt x="438" y="429"/>
                    </a:lnTo>
                    <a:lnTo>
                      <a:pt x="442" y="434"/>
                    </a:lnTo>
                    <a:lnTo>
                      <a:pt x="446" y="443"/>
                    </a:lnTo>
                    <a:lnTo>
                      <a:pt x="450" y="446"/>
                    </a:lnTo>
                    <a:lnTo>
                      <a:pt x="454" y="455"/>
                    </a:lnTo>
                    <a:lnTo>
                      <a:pt x="458" y="463"/>
                    </a:lnTo>
                    <a:lnTo>
                      <a:pt x="462" y="467"/>
                    </a:lnTo>
                    <a:lnTo>
                      <a:pt x="466" y="473"/>
                    </a:lnTo>
                    <a:lnTo>
                      <a:pt x="470" y="487"/>
                    </a:lnTo>
                    <a:lnTo>
                      <a:pt x="474" y="489"/>
                    </a:lnTo>
                    <a:lnTo>
                      <a:pt x="477" y="497"/>
                    </a:lnTo>
                    <a:lnTo>
                      <a:pt x="481" y="509"/>
                    </a:lnTo>
                    <a:lnTo>
                      <a:pt x="485" y="521"/>
                    </a:lnTo>
                    <a:lnTo>
                      <a:pt x="489" y="518"/>
                    </a:lnTo>
                    <a:lnTo>
                      <a:pt x="493" y="531"/>
                    </a:lnTo>
                    <a:lnTo>
                      <a:pt x="497" y="543"/>
                    </a:lnTo>
                    <a:lnTo>
                      <a:pt x="501" y="546"/>
                    </a:lnTo>
                    <a:lnTo>
                      <a:pt x="505" y="551"/>
                    </a:lnTo>
                    <a:lnTo>
                      <a:pt x="509" y="558"/>
                    </a:lnTo>
                    <a:lnTo>
                      <a:pt x="513" y="570"/>
                    </a:lnTo>
                    <a:lnTo>
                      <a:pt x="517" y="579"/>
                    </a:lnTo>
                    <a:lnTo>
                      <a:pt x="521" y="589"/>
                    </a:lnTo>
                    <a:lnTo>
                      <a:pt x="525" y="599"/>
                    </a:lnTo>
                    <a:lnTo>
                      <a:pt x="529" y="601"/>
                    </a:lnTo>
                    <a:lnTo>
                      <a:pt x="533" y="612"/>
                    </a:lnTo>
                    <a:lnTo>
                      <a:pt x="537" y="621"/>
                    </a:lnTo>
                    <a:lnTo>
                      <a:pt x="541" y="626"/>
                    </a:lnTo>
                    <a:lnTo>
                      <a:pt x="545" y="636"/>
                    </a:lnTo>
                    <a:lnTo>
                      <a:pt x="548" y="646"/>
                    </a:lnTo>
                    <a:lnTo>
                      <a:pt x="552" y="655"/>
                    </a:lnTo>
                    <a:lnTo>
                      <a:pt x="556" y="658"/>
                    </a:lnTo>
                    <a:lnTo>
                      <a:pt x="560" y="674"/>
                    </a:lnTo>
                    <a:lnTo>
                      <a:pt x="564" y="682"/>
                    </a:lnTo>
                    <a:lnTo>
                      <a:pt x="568" y="684"/>
                    </a:lnTo>
                    <a:lnTo>
                      <a:pt x="572" y="699"/>
                    </a:lnTo>
                    <a:lnTo>
                      <a:pt x="576" y="704"/>
                    </a:lnTo>
                    <a:lnTo>
                      <a:pt x="580" y="716"/>
                    </a:lnTo>
                    <a:lnTo>
                      <a:pt x="584" y="723"/>
                    </a:lnTo>
                    <a:lnTo>
                      <a:pt x="588" y="735"/>
                    </a:lnTo>
                    <a:lnTo>
                      <a:pt x="592" y="740"/>
                    </a:lnTo>
                    <a:lnTo>
                      <a:pt x="596" y="748"/>
                    </a:lnTo>
                    <a:lnTo>
                      <a:pt x="600" y="757"/>
                    </a:lnTo>
                    <a:lnTo>
                      <a:pt x="604" y="763"/>
                    </a:lnTo>
                    <a:lnTo>
                      <a:pt x="608" y="772"/>
                    </a:lnTo>
                    <a:lnTo>
                      <a:pt x="612" y="780"/>
                    </a:lnTo>
                    <a:lnTo>
                      <a:pt x="615" y="794"/>
                    </a:lnTo>
                    <a:lnTo>
                      <a:pt x="619" y="802"/>
                    </a:lnTo>
                    <a:lnTo>
                      <a:pt x="623" y="806"/>
                    </a:lnTo>
                    <a:lnTo>
                      <a:pt x="627" y="821"/>
                    </a:lnTo>
                    <a:lnTo>
                      <a:pt x="631" y="830"/>
                    </a:lnTo>
                    <a:lnTo>
                      <a:pt x="635" y="833"/>
                    </a:lnTo>
                    <a:lnTo>
                      <a:pt x="639" y="840"/>
                    </a:lnTo>
                    <a:lnTo>
                      <a:pt x="643" y="858"/>
                    </a:lnTo>
                    <a:lnTo>
                      <a:pt x="647" y="865"/>
                    </a:lnTo>
                    <a:lnTo>
                      <a:pt x="651" y="874"/>
                    </a:lnTo>
                    <a:lnTo>
                      <a:pt x="655" y="882"/>
                    </a:lnTo>
                    <a:lnTo>
                      <a:pt x="659" y="889"/>
                    </a:lnTo>
                    <a:lnTo>
                      <a:pt x="663" y="902"/>
                    </a:lnTo>
                    <a:lnTo>
                      <a:pt x="667" y="908"/>
                    </a:lnTo>
                    <a:lnTo>
                      <a:pt x="671" y="914"/>
                    </a:lnTo>
                    <a:lnTo>
                      <a:pt x="675" y="925"/>
                    </a:lnTo>
                    <a:lnTo>
                      <a:pt x="679" y="933"/>
                    </a:lnTo>
                    <a:lnTo>
                      <a:pt x="682" y="947"/>
                    </a:lnTo>
                    <a:lnTo>
                      <a:pt x="686" y="955"/>
                    </a:lnTo>
                    <a:lnTo>
                      <a:pt x="690" y="964"/>
                    </a:lnTo>
                    <a:lnTo>
                      <a:pt x="694" y="974"/>
                    </a:lnTo>
                    <a:lnTo>
                      <a:pt x="698" y="979"/>
                    </a:lnTo>
                    <a:lnTo>
                      <a:pt x="702" y="991"/>
                    </a:lnTo>
                    <a:lnTo>
                      <a:pt x="706" y="997"/>
                    </a:lnTo>
                    <a:lnTo>
                      <a:pt x="710" y="1008"/>
                    </a:lnTo>
                    <a:lnTo>
                      <a:pt x="714" y="1016"/>
                    </a:lnTo>
                    <a:lnTo>
                      <a:pt x="718" y="1028"/>
                    </a:lnTo>
                    <a:lnTo>
                      <a:pt x="722" y="1040"/>
                    </a:lnTo>
                    <a:lnTo>
                      <a:pt x="726" y="1047"/>
                    </a:lnTo>
                    <a:lnTo>
                      <a:pt x="730" y="1053"/>
                    </a:lnTo>
                    <a:lnTo>
                      <a:pt x="734" y="1060"/>
                    </a:lnTo>
                    <a:lnTo>
                      <a:pt x="738" y="1072"/>
                    </a:lnTo>
                    <a:lnTo>
                      <a:pt x="742" y="1087"/>
                    </a:lnTo>
                    <a:lnTo>
                      <a:pt x="746" y="1089"/>
                    </a:lnTo>
                    <a:lnTo>
                      <a:pt x="750" y="1099"/>
                    </a:lnTo>
                    <a:lnTo>
                      <a:pt x="753" y="1106"/>
                    </a:lnTo>
                    <a:lnTo>
                      <a:pt x="757" y="1118"/>
                    </a:lnTo>
                    <a:lnTo>
                      <a:pt x="761" y="1128"/>
                    </a:lnTo>
                    <a:lnTo>
                      <a:pt x="765" y="1133"/>
                    </a:lnTo>
                    <a:lnTo>
                      <a:pt x="769" y="1142"/>
                    </a:lnTo>
                    <a:lnTo>
                      <a:pt x="773" y="1150"/>
                    </a:lnTo>
                    <a:lnTo>
                      <a:pt x="777" y="1165"/>
                    </a:lnTo>
                    <a:lnTo>
                      <a:pt x="781" y="1174"/>
                    </a:lnTo>
                    <a:lnTo>
                      <a:pt x="785" y="1181"/>
                    </a:lnTo>
                    <a:lnTo>
                      <a:pt x="789" y="1187"/>
                    </a:lnTo>
                    <a:lnTo>
                      <a:pt x="793" y="1199"/>
                    </a:lnTo>
                    <a:lnTo>
                      <a:pt x="797" y="1206"/>
                    </a:lnTo>
                    <a:lnTo>
                      <a:pt x="801" y="1213"/>
                    </a:lnTo>
                    <a:lnTo>
                      <a:pt x="805" y="1225"/>
                    </a:lnTo>
                    <a:lnTo>
                      <a:pt x="809" y="1230"/>
                    </a:lnTo>
                    <a:lnTo>
                      <a:pt x="813" y="1237"/>
                    </a:lnTo>
                    <a:lnTo>
                      <a:pt x="817" y="1250"/>
                    </a:lnTo>
                    <a:lnTo>
                      <a:pt x="820" y="1255"/>
                    </a:lnTo>
                    <a:lnTo>
                      <a:pt x="824" y="1262"/>
                    </a:lnTo>
                    <a:lnTo>
                      <a:pt x="828" y="1272"/>
                    </a:lnTo>
                    <a:lnTo>
                      <a:pt x="832" y="1281"/>
                    </a:lnTo>
                    <a:lnTo>
                      <a:pt x="836" y="1286"/>
                    </a:lnTo>
                    <a:lnTo>
                      <a:pt x="840" y="1296"/>
                    </a:lnTo>
                    <a:lnTo>
                      <a:pt x="844" y="1306"/>
                    </a:lnTo>
                    <a:lnTo>
                      <a:pt x="848" y="1313"/>
                    </a:lnTo>
                    <a:lnTo>
                      <a:pt x="852" y="1323"/>
                    </a:lnTo>
                    <a:lnTo>
                      <a:pt x="856" y="1332"/>
                    </a:lnTo>
                    <a:lnTo>
                      <a:pt x="860" y="1343"/>
                    </a:lnTo>
                    <a:lnTo>
                      <a:pt x="864" y="1350"/>
                    </a:lnTo>
                    <a:lnTo>
                      <a:pt x="868" y="1355"/>
                    </a:lnTo>
                    <a:lnTo>
                      <a:pt x="872" y="1362"/>
                    </a:lnTo>
                    <a:lnTo>
                      <a:pt x="876" y="1367"/>
                    </a:lnTo>
                    <a:lnTo>
                      <a:pt x="880" y="1381"/>
                    </a:lnTo>
                    <a:lnTo>
                      <a:pt x="884" y="1388"/>
                    </a:lnTo>
                    <a:lnTo>
                      <a:pt x="887" y="1394"/>
                    </a:lnTo>
                    <a:lnTo>
                      <a:pt x="891" y="1399"/>
                    </a:lnTo>
                    <a:lnTo>
                      <a:pt x="895" y="1410"/>
                    </a:lnTo>
                    <a:lnTo>
                      <a:pt x="899" y="1413"/>
                    </a:lnTo>
                    <a:lnTo>
                      <a:pt x="903" y="1427"/>
                    </a:lnTo>
                    <a:lnTo>
                      <a:pt x="907" y="1438"/>
                    </a:lnTo>
                    <a:lnTo>
                      <a:pt x="911" y="1443"/>
                    </a:lnTo>
                    <a:lnTo>
                      <a:pt x="915" y="1447"/>
                    </a:lnTo>
                    <a:lnTo>
                      <a:pt x="919" y="1457"/>
                    </a:lnTo>
                    <a:lnTo>
                      <a:pt x="923" y="1464"/>
                    </a:lnTo>
                    <a:lnTo>
                      <a:pt x="927" y="1476"/>
                    </a:lnTo>
                    <a:lnTo>
                      <a:pt x="931" y="1483"/>
                    </a:lnTo>
                    <a:lnTo>
                      <a:pt x="935" y="1486"/>
                    </a:lnTo>
                    <a:lnTo>
                      <a:pt x="939" y="1496"/>
                    </a:lnTo>
                    <a:lnTo>
                      <a:pt x="943" y="1505"/>
                    </a:lnTo>
                    <a:lnTo>
                      <a:pt x="947" y="1505"/>
                    </a:lnTo>
                    <a:lnTo>
                      <a:pt x="951" y="1513"/>
                    </a:lnTo>
                    <a:lnTo>
                      <a:pt x="955" y="1523"/>
                    </a:lnTo>
                    <a:lnTo>
                      <a:pt x="958" y="1532"/>
                    </a:lnTo>
                    <a:lnTo>
                      <a:pt x="962" y="1533"/>
                    </a:lnTo>
                    <a:lnTo>
                      <a:pt x="966" y="1547"/>
                    </a:lnTo>
                    <a:lnTo>
                      <a:pt x="970" y="1554"/>
                    </a:lnTo>
                    <a:lnTo>
                      <a:pt x="974" y="1557"/>
                    </a:lnTo>
                    <a:lnTo>
                      <a:pt x="978" y="1569"/>
                    </a:lnTo>
                    <a:lnTo>
                      <a:pt x="982" y="1574"/>
                    </a:lnTo>
                    <a:lnTo>
                      <a:pt x="986" y="1577"/>
                    </a:lnTo>
                    <a:lnTo>
                      <a:pt x="990" y="1588"/>
                    </a:lnTo>
                    <a:lnTo>
                      <a:pt x="994" y="1591"/>
                    </a:lnTo>
                    <a:lnTo>
                      <a:pt x="998" y="1610"/>
                    </a:lnTo>
                    <a:lnTo>
                      <a:pt x="1002" y="1606"/>
                    </a:lnTo>
                    <a:lnTo>
                      <a:pt x="1006" y="1608"/>
                    </a:lnTo>
                    <a:lnTo>
                      <a:pt x="1010" y="1618"/>
                    </a:lnTo>
                    <a:lnTo>
                      <a:pt x="1014" y="1623"/>
                    </a:lnTo>
                    <a:lnTo>
                      <a:pt x="1018" y="1633"/>
                    </a:lnTo>
                    <a:lnTo>
                      <a:pt x="1022" y="1635"/>
                    </a:lnTo>
                    <a:lnTo>
                      <a:pt x="1025" y="1645"/>
                    </a:lnTo>
                    <a:lnTo>
                      <a:pt x="1029" y="1647"/>
                    </a:lnTo>
                    <a:lnTo>
                      <a:pt x="1033" y="1655"/>
                    </a:lnTo>
                    <a:lnTo>
                      <a:pt x="1037" y="1661"/>
                    </a:lnTo>
                    <a:lnTo>
                      <a:pt x="1041" y="1666"/>
                    </a:lnTo>
                    <a:lnTo>
                      <a:pt x="1045" y="1671"/>
                    </a:lnTo>
                    <a:lnTo>
                      <a:pt x="1049" y="1678"/>
                    </a:lnTo>
                    <a:lnTo>
                      <a:pt x="1053" y="1681"/>
                    </a:lnTo>
                    <a:lnTo>
                      <a:pt x="1057" y="1689"/>
                    </a:lnTo>
                    <a:lnTo>
                      <a:pt x="1061" y="1688"/>
                    </a:lnTo>
                    <a:lnTo>
                      <a:pt x="1065" y="1701"/>
                    </a:lnTo>
                    <a:lnTo>
                      <a:pt x="1069" y="1703"/>
                    </a:lnTo>
                    <a:lnTo>
                      <a:pt x="1073" y="1713"/>
                    </a:lnTo>
                    <a:lnTo>
                      <a:pt x="1077" y="1718"/>
                    </a:lnTo>
                    <a:lnTo>
                      <a:pt x="1081" y="1730"/>
                    </a:lnTo>
                    <a:lnTo>
                      <a:pt x="1085" y="1725"/>
                    </a:lnTo>
                    <a:lnTo>
                      <a:pt x="1089" y="1737"/>
                    </a:lnTo>
                    <a:lnTo>
                      <a:pt x="1093" y="1739"/>
                    </a:lnTo>
                    <a:lnTo>
                      <a:pt x="1096" y="1750"/>
                    </a:lnTo>
                    <a:lnTo>
                      <a:pt x="1100" y="1749"/>
                    </a:lnTo>
                    <a:lnTo>
                      <a:pt x="1104" y="1752"/>
                    </a:lnTo>
                    <a:lnTo>
                      <a:pt x="1108" y="1759"/>
                    </a:lnTo>
                    <a:lnTo>
                      <a:pt x="1112" y="1762"/>
                    </a:lnTo>
                    <a:lnTo>
                      <a:pt x="1116" y="1767"/>
                    </a:lnTo>
                    <a:lnTo>
                      <a:pt x="1120" y="1769"/>
                    </a:lnTo>
                    <a:lnTo>
                      <a:pt x="1124" y="1776"/>
                    </a:lnTo>
                    <a:lnTo>
                      <a:pt x="1128" y="1779"/>
                    </a:lnTo>
                    <a:lnTo>
                      <a:pt x="1132" y="1786"/>
                    </a:lnTo>
                    <a:lnTo>
                      <a:pt x="1136" y="1789"/>
                    </a:lnTo>
                    <a:lnTo>
                      <a:pt x="1140" y="1791"/>
                    </a:lnTo>
                    <a:lnTo>
                      <a:pt x="1144" y="1795"/>
                    </a:lnTo>
                    <a:lnTo>
                      <a:pt x="1148" y="1805"/>
                    </a:lnTo>
                    <a:lnTo>
                      <a:pt x="1152" y="1803"/>
                    </a:lnTo>
                    <a:lnTo>
                      <a:pt x="1156" y="1810"/>
                    </a:lnTo>
                    <a:lnTo>
                      <a:pt x="1160" y="1813"/>
                    </a:lnTo>
                    <a:lnTo>
                      <a:pt x="1163" y="1818"/>
                    </a:lnTo>
                    <a:lnTo>
                      <a:pt x="1167" y="1822"/>
                    </a:lnTo>
                    <a:lnTo>
                      <a:pt x="1171" y="1823"/>
                    </a:lnTo>
                    <a:lnTo>
                      <a:pt x="1175" y="1827"/>
                    </a:lnTo>
                    <a:lnTo>
                      <a:pt x="1179" y="1832"/>
                    </a:lnTo>
                    <a:lnTo>
                      <a:pt x="1183" y="1832"/>
                    </a:lnTo>
                    <a:lnTo>
                      <a:pt x="1187" y="1839"/>
                    </a:lnTo>
                    <a:lnTo>
                      <a:pt x="1191" y="1842"/>
                    </a:lnTo>
                    <a:lnTo>
                      <a:pt x="1195" y="1847"/>
                    </a:lnTo>
                    <a:lnTo>
                      <a:pt x="1199" y="1849"/>
                    </a:lnTo>
                    <a:lnTo>
                      <a:pt x="1203" y="1852"/>
                    </a:lnTo>
                    <a:lnTo>
                      <a:pt x="1207" y="1852"/>
                    </a:lnTo>
                    <a:lnTo>
                      <a:pt x="1211" y="1854"/>
                    </a:lnTo>
                    <a:lnTo>
                      <a:pt x="1215" y="1861"/>
                    </a:lnTo>
                    <a:lnTo>
                      <a:pt x="1219" y="1861"/>
                    </a:lnTo>
                    <a:lnTo>
                      <a:pt x="1223" y="1871"/>
                    </a:lnTo>
                    <a:lnTo>
                      <a:pt x="1227" y="1871"/>
                    </a:lnTo>
                    <a:lnTo>
                      <a:pt x="1230" y="1878"/>
                    </a:lnTo>
                    <a:lnTo>
                      <a:pt x="1234" y="1876"/>
                    </a:lnTo>
                    <a:lnTo>
                      <a:pt x="1238" y="1874"/>
                    </a:lnTo>
                    <a:lnTo>
                      <a:pt x="1242" y="1874"/>
                    </a:lnTo>
                    <a:lnTo>
                      <a:pt x="1246" y="1881"/>
                    </a:lnTo>
                    <a:lnTo>
                      <a:pt x="1250" y="1883"/>
                    </a:lnTo>
                    <a:lnTo>
                      <a:pt x="1254" y="1888"/>
                    </a:lnTo>
                    <a:lnTo>
                      <a:pt x="1258" y="1888"/>
                    </a:lnTo>
                    <a:lnTo>
                      <a:pt x="1262" y="1893"/>
                    </a:lnTo>
                    <a:lnTo>
                      <a:pt x="1266" y="1891"/>
                    </a:lnTo>
                    <a:lnTo>
                      <a:pt x="1270" y="1891"/>
                    </a:lnTo>
                    <a:lnTo>
                      <a:pt x="1274" y="1895"/>
                    </a:lnTo>
                    <a:lnTo>
                      <a:pt x="1278" y="1898"/>
                    </a:lnTo>
                    <a:lnTo>
                      <a:pt x="1282" y="1900"/>
                    </a:lnTo>
                    <a:lnTo>
                      <a:pt x="1286" y="1900"/>
                    </a:lnTo>
                    <a:lnTo>
                      <a:pt x="1290" y="1906"/>
                    </a:lnTo>
                    <a:lnTo>
                      <a:pt x="1294" y="1905"/>
                    </a:lnTo>
                    <a:lnTo>
                      <a:pt x="1298" y="1905"/>
                    </a:lnTo>
                    <a:lnTo>
                      <a:pt x="1301" y="1903"/>
                    </a:lnTo>
                    <a:lnTo>
                      <a:pt x="1305" y="1903"/>
                    </a:lnTo>
                    <a:lnTo>
                      <a:pt x="1309" y="1908"/>
                    </a:lnTo>
                    <a:lnTo>
                      <a:pt x="1313" y="1905"/>
                    </a:lnTo>
                    <a:lnTo>
                      <a:pt x="1317" y="1910"/>
                    </a:lnTo>
                    <a:lnTo>
                      <a:pt x="1321" y="1908"/>
                    </a:lnTo>
                    <a:lnTo>
                      <a:pt x="1325" y="1915"/>
                    </a:lnTo>
                    <a:lnTo>
                      <a:pt x="1329" y="1910"/>
                    </a:lnTo>
                    <a:lnTo>
                      <a:pt x="1333" y="1912"/>
                    </a:lnTo>
                    <a:lnTo>
                      <a:pt x="1337" y="1913"/>
                    </a:lnTo>
                    <a:lnTo>
                      <a:pt x="1341" y="1913"/>
                    </a:lnTo>
                    <a:lnTo>
                      <a:pt x="1345" y="1910"/>
                    </a:lnTo>
                    <a:lnTo>
                      <a:pt x="1349" y="1917"/>
                    </a:lnTo>
                    <a:lnTo>
                      <a:pt x="1353" y="1915"/>
                    </a:lnTo>
                    <a:lnTo>
                      <a:pt x="1357" y="1917"/>
                    </a:lnTo>
                    <a:lnTo>
                      <a:pt x="1361" y="1918"/>
                    </a:lnTo>
                    <a:lnTo>
                      <a:pt x="1365" y="1915"/>
                    </a:lnTo>
                    <a:lnTo>
                      <a:pt x="1368" y="1918"/>
                    </a:lnTo>
                    <a:lnTo>
                      <a:pt x="1372" y="1918"/>
                    </a:lnTo>
                    <a:lnTo>
                      <a:pt x="1376" y="1918"/>
                    </a:lnTo>
                    <a:lnTo>
                      <a:pt x="1380" y="1915"/>
                    </a:lnTo>
                    <a:lnTo>
                      <a:pt x="1384" y="1913"/>
                    </a:lnTo>
                    <a:lnTo>
                      <a:pt x="1388" y="1917"/>
                    </a:lnTo>
                    <a:lnTo>
                      <a:pt x="1392" y="1915"/>
                    </a:lnTo>
                    <a:lnTo>
                      <a:pt x="1396" y="1915"/>
                    </a:lnTo>
                    <a:lnTo>
                      <a:pt x="1400" y="1912"/>
                    </a:lnTo>
                    <a:lnTo>
                      <a:pt x="1404" y="1915"/>
                    </a:lnTo>
                    <a:lnTo>
                      <a:pt x="1408" y="1913"/>
                    </a:lnTo>
                    <a:lnTo>
                      <a:pt x="1412" y="1912"/>
                    </a:lnTo>
                    <a:lnTo>
                      <a:pt x="1416" y="1910"/>
                    </a:lnTo>
                    <a:lnTo>
                      <a:pt x="1420" y="1912"/>
                    </a:lnTo>
                    <a:lnTo>
                      <a:pt x="1424" y="1910"/>
                    </a:lnTo>
                    <a:lnTo>
                      <a:pt x="1428" y="1908"/>
                    </a:lnTo>
                    <a:lnTo>
                      <a:pt x="1432" y="1912"/>
                    </a:lnTo>
                    <a:lnTo>
                      <a:pt x="1435" y="1906"/>
                    </a:lnTo>
                    <a:lnTo>
                      <a:pt x="1439" y="1905"/>
                    </a:lnTo>
                    <a:lnTo>
                      <a:pt x="1443" y="1905"/>
                    </a:lnTo>
                    <a:lnTo>
                      <a:pt x="1447" y="1906"/>
                    </a:lnTo>
                    <a:lnTo>
                      <a:pt x="1451" y="1900"/>
                    </a:lnTo>
                    <a:lnTo>
                      <a:pt x="1455" y="1903"/>
                    </a:lnTo>
                    <a:lnTo>
                      <a:pt x="1459" y="1898"/>
                    </a:lnTo>
                    <a:lnTo>
                      <a:pt x="1463" y="1895"/>
                    </a:lnTo>
                    <a:lnTo>
                      <a:pt x="1467" y="1898"/>
                    </a:lnTo>
                    <a:lnTo>
                      <a:pt x="1471" y="1893"/>
                    </a:lnTo>
                    <a:lnTo>
                      <a:pt x="1475" y="1890"/>
                    </a:lnTo>
                    <a:lnTo>
                      <a:pt x="1479" y="1895"/>
                    </a:lnTo>
                    <a:lnTo>
                      <a:pt x="1483" y="1890"/>
                    </a:lnTo>
                    <a:lnTo>
                      <a:pt x="1487" y="1886"/>
                    </a:lnTo>
                    <a:lnTo>
                      <a:pt x="1491" y="1888"/>
                    </a:lnTo>
                    <a:lnTo>
                      <a:pt x="1495" y="1886"/>
                    </a:lnTo>
                    <a:lnTo>
                      <a:pt x="1499" y="1876"/>
                    </a:lnTo>
                    <a:lnTo>
                      <a:pt x="1503" y="1879"/>
                    </a:lnTo>
                    <a:lnTo>
                      <a:pt x="1506" y="1884"/>
                    </a:lnTo>
                    <a:lnTo>
                      <a:pt x="1510" y="1873"/>
                    </a:lnTo>
                    <a:lnTo>
                      <a:pt x="1514" y="1873"/>
                    </a:lnTo>
                    <a:lnTo>
                      <a:pt x="1518" y="1871"/>
                    </a:lnTo>
                    <a:lnTo>
                      <a:pt x="1522" y="1866"/>
                    </a:lnTo>
                    <a:lnTo>
                      <a:pt x="1526" y="1871"/>
                    </a:lnTo>
                    <a:lnTo>
                      <a:pt x="1530" y="1866"/>
                    </a:lnTo>
                    <a:lnTo>
                      <a:pt x="1534" y="1864"/>
                    </a:lnTo>
                    <a:lnTo>
                      <a:pt x="1538" y="1866"/>
                    </a:lnTo>
                    <a:lnTo>
                      <a:pt x="1542" y="1859"/>
                    </a:lnTo>
                    <a:lnTo>
                      <a:pt x="1546" y="1859"/>
                    </a:lnTo>
                    <a:lnTo>
                      <a:pt x="1550" y="1849"/>
                    </a:lnTo>
                    <a:lnTo>
                      <a:pt x="1554" y="1847"/>
                    </a:lnTo>
                    <a:lnTo>
                      <a:pt x="1558" y="1849"/>
                    </a:lnTo>
                    <a:lnTo>
                      <a:pt x="1562" y="1845"/>
                    </a:lnTo>
                    <a:lnTo>
                      <a:pt x="1566" y="1844"/>
                    </a:lnTo>
                    <a:lnTo>
                      <a:pt x="1570" y="1837"/>
                    </a:lnTo>
                    <a:lnTo>
                      <a:pt x="1573" y="1834"/>
                    </a:lnTo>
                    <a:lnTo>
                      <a:pt x="1577" y="1828"/>
                    </a:lnTo>
                    <a:lnTo>
                      <a:pt x="1581" y="1825"/>
                    </a:lnTo>
                    <a:lnTo>
                      <a:pt x="1585" y="1827"/>
                    </a:lnTo>
                    <a:lnTo>
                      <a:pt x="1589" y="1822"/>
                    </a:lnTo>
                    <a:lnTo>
                      <a:pt x="1593" y="1815"/>
                    </a:lnTo>
                    <a:lnTo>
                      <a:pt x="1597" y="1810"/>
                    </a:lnTo>
                    <a:lnTo>
                      <a:pt x="1601" y="1808"/>
                    </a:lnTo>
                    <a:lnTo>
                      <a:pt x="1605" y="1812"/>
                    </a:lnTo>
                    <a:lnTo>
                      <a:pt x="1609" y="1806"/>
                    </a:lnTo>
                    <a:lnTo>
                      <a:pt x="1613" y="1801"/>
                    </a:lnTo>
                    <a:lnTo>
                      <a:pt x="1617" y="1798"/>
                    </a:lnTo>
                    <a:lnTo>
                      <a:pt x="1621" y="1795"/>
                    </a:lnTo>
                    <a:lnTo>
                      <a:pt x="1625" y="1786"/>
                    </a:lnTo>
                    <a:lnTo>
                      <a:pt x="1629" y="1791"/>
                    </a:lnTo>
                    <a:lnTo>
                      <a:pt x="1633" y="1783"/>
                    </a:lnTo>
                    <a:lnTo>
                      <a:pt x="1637" y="1781"/>
                    </a:lnTo>
                    <a:lnTo>
                      <a:pt x="1640" y="1774"/>
                    </a:lnTo>
                    <a:lnTo>
                      <a:pt x="1644" y="1774"/>
                    </a:lnTo>
                    <a:lnTo>
                      <a:pt x="1648" y="1771"/>
                    </a:lnTo>
                    <a:lnTo>
                      <a:pt x="1652" y="1766"/>
                    </a:lnTo>
                    <a:lnTo>
                      <a:pt x="1656" y="1759"/>
                    </a:lnTo>
                    <a:lnTo>
                      <a:pt x="1660" y="1754"/>
                    </a:lnTo>
                    <a:lnTo>
                      <a:pt x="1664" y="1749"/>
                    </a:lnTo>
                    <a:lnTo>
                      <a:pt x="1668" y="1745"/>
                    </a:lnTo>
                    <a:lnTo>
                      <a:pt x="1672" y="1744"/>
                    </a:lnTo>
                    <a:lnTo>
                      <a:pt x="1676" y="1740"/>
                    </a:lnTo>
                    <a:lnTo>
                      <a:pt x="1680" y="1734"/>
                    </a:lnTo>
                    <a:lnTo>
                      <a:pt x="1684" y="1730"/>
                    </a:lnTo>
                    <a:lnTo>
                      <a:pt x="1688" y="1727"/>
                    </a:lnTo>
                    <a:lnTo>
                      <a:pt x="1692" y="1722"/>
                    </a:lnTo>
                    <a:lnTo>
                      <a:pt x="1696" y="1717"/>
                    </a:lnTo>
                    <a:lnTo>
                      <a:pt x="1700" y="1706"/>
                    </a:lnTo>
                    <a:lnTo>
                      <a:pt x="1704" y="1710"/>
                    </a:lnTo>
                    <a:lnTo>
                      <a:pt x="1708" y="1700"/>
                    </a:lnTo>
                    <a:lnTo>
                      <a:pt x="1711" y="1701"/>
                    </a:lnTo>
                    <a:lnTo>
                      <a:pt x="1715" y="1696"/>
                    </a:lnTo>
                    <a:lnTo>
                      <a:pt x="1719" y="1689"/>
                    </a:lnTo>
                    <a:lnTo>
                      <a:pt x="1723" y="1688"/>
                    </a:lnTo>
                    <a:lnTo>
                      <a:pt x="1727" y="1681"/>
                    </a:lnTo>
                    <a:lnTo>
                      <a:pt x="1731" y="1672"/>
                    </a:lnTo>
                    <a:lnTo>
                      <a:pt x="1735" y="1671"/>
                    </a:lnTo>
                    <a:lnTo>
                      <a:pt x="1739" y="1672"/>
                    </a:lnTo>
                    <a:lnTo>
                      <a:pt x="1743" y="1662"/>
                    </a:lnTo>
                    <a:lnTo>
                      <a:pt x="1747" y="1662"/>
                    </a:lnTo>
                    <a:lnTo>
                      <a:pt x="1751" y="1645"/>
                    </a:lnTo>
                    <a:lnTo>
                      <a:pt x="1755" y="1647"/>
                    </a:lnTo>
                    <a:lnTo>
                      <a:pt x="1759" y="1639"/>
                    </a:lnTo>
                    <a:lnTo>
                      <a:pt x="1763" y="1642"/>
                    </a:lnTo>
                    <a:lnTo>
                      <a:pt x="1767" y="1630"/>
                    </a:lnTo>
                    <a:lnTo>
                      <a:pt x="1771" y="1630"/>
                    </a:lnTo>
                    <a:lnTo>
                      <a:pt x="1775" y="1622"/>
                    </a:lnTo>
                    <a:lnTo>
                      <a:pt x="1778" y="1618"/>
                    </a:lnTo>
                    <a:lnTo>
                      <a:pt x="1782" y="1616"/>
                    </a:lnTo>
                    <a:lnTo>
                      <a:pt x="1786" y="1610"/>
                    </a:lnTo>
                    <a:lnTo>
                      <a:pt x="1790" y="1601"/>
                    </a:lnTo>
                    <a:lnTo>
                      <a:pt x="1794" y="1600"/>
                    </a:lnTo>
                    <a:lnTo>
                      <a:pt x="1798" y="1594"/>
                    </a:lnTo>
                    <a:lnTo>
                      <a:pt x="1802" y="1589"/>
                    </a:lnTo>
                    <a:lnTo>
                      <a:pt x="1806" y="1584"/>
                    </a:lnTo>
                    <a:lnTo>
                      <a:pt x="1810" y="1577"/>
                    </a:lnTo>
                    <a:lnTo>
                      <a:pt x="1814" y="1572"/>
                    </a:lnTo>
                    <a:lnTo>
                      <a:pt x="1818" y="1564"/>
                    </a:lnTo>
                    <a:lnTo>
                      <a:pt x="1822" y="1555"/>
                    </a:lnTo>
                    <a:lnTo>
                      <a:pt x="1826" y="1555"/>
                    </a:lnTo>
                    <a:lnTo>
                      <a:pt x="1830" y="1547"/>
                    </a:lnTo>
                    <a:lnTo>
                      <a:pt x="1834" y="1544"/>
                    </a:lnTo>
                    <a:lnTo>
                      <a:pt x="1838" y="1537"/>
                    </a:lnTo>
                    <a:lnTo>
                      <a:pt x="1842" y="1533"/>
                    </a:lnTo>
                    <a:lnTo>
                      <a:pt x="1846" y="1527"/>
                    </a:lnTo>
                    <a:lnTo>
                      <a:pt x="1849" y="1522"/>
                    </a:lnTo>
                    <a:lnTo>
                      <a:pt x="1853" y="1513"/>
                    </a:lnTo>
                    <a:lnTo>
                      <a:pt x="1857" y="1511"/>
                    </a:lnTo>
                    <a:lnTo>
                      <a:pt x="1861" y="1508"/>
                    </a:lnTo>
                    <a:lnTo>
                      <a:pt x="1865" y="1496"/>
                    </a:lnTo>
                    <a:lnTo>
                      <a:pt x="1869" y="1496"/>
                    </a:lnTo>
                    <a:lnTo>
                      <a:pt x="1873" y="1489"/>
                    </a:lnTo>
                    <a:lnTo>
                      <a:pt x="1877" y="1484"/>
                    </a:lnTo>
                    <a:lnTo>
                      <a:pt x="1881" y="1477"/>
                    </a:lnTo>
                    <a:lnTo>
                      <a:pt x="1885" y="1474"/>
                    </a:lnTo>
                    <a:lnTo>
                      <a:pt x="1889" y="1467"/>
                    </a:lnTo>
                    <a:lnTo>
                      <a:pt x="1893" y="1457"/>
                    </a:lnTo>
                    <a:lnTo>
                      <a:pt x="1897" y="1452"/>
                    </a:lnTo>
                    <a:lnTo>
                      <a:pt x="1901" y="1443"/>
                    </a:lnTo>
                    <a:lnTo>
                      <a:pt x="1905" y="1447"/>
                    </a:lnTo>
                    <a:lnTo>
                      <a:pt x="1909" y="1440"/>
                    </a:lnTo>
                    <a:lnTo>
                      <a:pt x="1913" y="1430"/>
                    </a:lnTo>
                    <a:lnTo>
                      <a:pt x="1916" y="1425"/>
                    </a:lnTo>
                    <a:lnTo>
                      <a:pt x="1920" y="1420"/>
                    </a:lnTo>
                    <a:lnTo>
                      <a:pt x="1924" y="1415"/>
                    </a:lnTo>
                    <a:lnTo>
                      <a:pt x="1928" y="1406"/>
                    </a:lnTo>
                    <a:lnTo>
                      <a:pt x="1932" y="1403"/>
                    </a:lnTo>
                    <a:lnTo>
                      <a:pt x="1936" y="1391"/>
                    </a:lnTo>
                    <a:lnTo>
                      <a:pt x="1940" y="1389"/>
                    </a:lnTo>
                    <a:lnTo>
                      <a:pt x="1944" y="1381"/>
                    </a:lnTo>
                    <a:lnTo>
                      <a:pt x="1948" y="1379"/>
                    </a:lnTo>
                    <a:lnTo>
                      <a:pt x="1952" y="1371"/>
                    </a:lnTo>
                    <a:lnTo>
                      <a:pt x="1956" y="1367"/>
                    </a:lnTo>
                    <a:lnTo>
                      <a:pt x="1960" y="1362"/>
                    </a:lnTo>
                    <a:lnTo>
                      <a:pt x="1964" y="1355"/>
                    </a:lnTo>
                    <a:lnTo>
                      <a:pt x="1968" y="1349"/>
                    </a:lnTo>
                    <a:lnTo>
                      <a:pt x="1972" y="1337"/>
                    </a:lnTo>
                    <a:lnTo>
                      <a:pt x="1976" y="1340"/>
                    </a:lnTo>
                    <a:lnTo>
                      <a:pt x="1980" y="1328"/>
                    </a:lnTo>
                    <a:lnTo>
                      <a:pt x="1983" y="1325"/>
                    </a:lnTo>
                    <a:lnTo>
                      <a:pt x="1987" y="1315"/>
                    </a:lnTo>
                    <a:lnTo>
                      <a:pt x="1991" y="1308"/>
                    </a:lnTo>
                    <a:lnTo>
                      <a:pt x="1995" y="1299"/>
                    </a:lnTo>
                    <a:lnTo>
                      <a:pt x="1999" y="1296"/>
                    </a:lnTo>
                    <a:lnTo>
                      <a:pt x="2003" y="1291"/>
                    </a:lnTo>
                    <a:lnTo>
                      <a:pt x="2007" y="1286"/>
                    </a:lnTo>
                    <a:lnTo>
                      <a:pt x="2011" y="1282"/>
                    </a:lnTo>
                    <a:lnTo>
                      <a:pt x="2015" y="1277"/>
                    </a:lnTo>
                    <a:lnTo>
                      <a:pt x="2019" y="1271"/>
                    </a:lnTo>
                    <a:lnTo>
                      <a:pt x="2023" y="1265"/>
                    </a:lnTo>
                    <a:lnTo>
                      <a:pt x="2027" y="1259"/>
                    </a:lnTo>
                    <a:lnTo>
                      <a:pt x="2031" y="1250"/>
                    </a:lnTo>
                    <a:lnTo>
                      <a:pt x="2035" y="1243"/>
                    </a:lnTo>
                    <a:lnTo>
                      <a:pt x="2039" y="1237"/>
                    </a:lnTo>
                    <a:lnTo>
                      <a:pt x="2043" y="1235"/>
                    </a:lnTo>
                    <a:lnTo>
                      <a:pt x="2047" y="1226"/>
                    </a:lnTo>
                    <a:lnTo>
                      <a:pt x="2051" y="1218"/>
                    </a:lnTo>
                    <a:lnTo>
                      <a:pt x="2054" y="1218"/>
                    </a:lnTo>
                    <a:lnTo>
                      <a:pt x="2058" y="1208"/>
                    </a:lnTo>
                    <a:lnTo>
                      <a:pt x="2062" y="1201"/>
                    </a:lnTo>
                    <a:lnTo>
                      <a:pt x="2066" y="1199"/>
                    </a:lnTo>
                    <a:lnTo>
                      <a:pt x="2070" y="1189"/>
                    </a:lnTo>
                    <a:lnTo>
                      <a:pt x="2074" y="1184"/>
                    </a:lnTo>
                    <a:lnTo>
                      <a:pt x="2078" y="1179"/>
                    </a:lnTo>
                    <a:lnTo>
                      <a:pt x="2082" y="1174"/>
                    </a:lnTo>
                    <a:lnTo>
                      <a:pt x="2086" y="1172"/>
                    </a:lnTo>
                    <a:lnTo>
                      <a:pt x="2090" y="1164"/>
                    </a:lnTo>
                    <a:lnTo>
                      <a:pt x="2094" y="1155"/>
                    </a:lnTo>
                    <a:lnTo>
                      <a:pt x="2098" y="1152"/>
                    </a:lnTo>
                    <a:lnTo>
                      <a:pt x="2102" y="1145"/>
                    </a:lnTo>
                    <a:lnTo>
                      <a:pt x="2106" y="1138"/>
                    </a:lnTo>
                    <a:lnTo>
                      <a:pt x="2110" y="1133"/>
                    </a:lnTo>
                    <a:lnTo>
                      <a:pt x="2114" y="1130"/>
                    </a:lnTo>
                    <a:lnTo>
                      <a:pt x="2118" y="1120"/>
                    </a:lnTo>
                    <a:lnTo>
                      <a:pt x="2121" y="1116"/>
                    </a:lnTo>
                    <a:lnTo>
                      <a:pt x="2125" y="1109"/>
                    </a:lnTo>
                    <a:lnTo>
                      <a:pt x="2129" y="1104"/>
                    </a:lnTo>
                    <a:lnTo>
                      <a:pt x="2133" y="1098"/>
                    </a:lnTo>
                    <a:lnTo>
                      <a:pt x="2137" y="1092"/>
                    </a:lnTo>
                    <a:lnTo>
                      <a:pt x="2141" y="1087"/>
                    </a:lnTo>
                    <a:lnTo>
                      <a:pt x="2145" y="1077"/>
                    </a:lnTo>
                    <a:lnTo>
                      <a:pt x="2149" y="1072"/>
                    </a:lnTo>
                    <a:lnTo>
                      <a:pt x="2153" y="1062"/>
                    </a:lnTo>
                    <a:lnTo>
                      <a:pt x="2157" y="1059"/>
                    </a:lnTo>
                    <a:lnTo>
                      <a:pt x="2161" y="1053"/>
                    </a:lnTo>
                    <a:lnTo>
                      <a:pt x="2165" y="1050"/>
                    </a:lnTo>
                    <a:lnTo>
                      <a:pt x="2169" y="1040"/>
                    </a:lnTo>
                    <a:lnTo>
                      <a:pt x="2173" y="1040"/>
                    </a:lnTo>
                    <a:lnTo>
                      <a:pt x="2177" y="1028"/>
                    </a:lnTo>
                    <a:lnTo>
                      <a:pt x="2181" y="1020"/>
                    </a:lnTo>
                    <a:lnTo>
                      <a:pt x="2185" y="1016"/>
                    </a:lnTo>
                    <a:lnTo>
                      <a:pt x="2188" y="1009"/>
                    </a:lnTo>
                    <a:lnTo>
                      <a:pt x="2192" y="1008"/>
                    </a:lnTo>
                    <a:lnTo>
                      <a:pt x="2196" y="999"/>
                    </a:lnTo>
                    <a:lnTo>
                      <a:pt x="2200" y="991"/>
                    </a:lnTo>
                    <a:lnTo>
                      <a:pt x="2204" y="989"/>
                    </a:lnTo>
                    <a:lnTo>
                      <a:pt x="2208" y="984"/>
                    </a:lnTo>
                    <a:lnTo>
                      <a:pt x="2212" y="977"/>
                    </a:lnTo>
                    <a:lnTo>
                      <a:pt x="2216" y="970"/>
                    </a:lnTo>
                    <a:lnTo>
                      <a:pt x="2220" y="962"/>
                    </a:lnTo>
                    <a:lnTo>
                      <a:pt x="2224" y="955"/>
                    </a:lnTo>
                    <a:lnTo>
                      <a:pt x="2228" y="957"/>
                    </a:lnTo>
                    <a:lnTo>
                      <a:pt x="2232" y="950"/>
                    </a:lnTo>
                    <a:lnTo>
                      <a:pt x="2236" y="938"/>
                    </a:lnTo>
                    <a:lnTo>
                      <a:pt x="2240" y="933"/>
                    </a:lnTo>
                    <a:lnTo>
                      <a:pt x="2244" y="928"/>
                    </a:lnTo>
                    <a:lnTo>
                      <a:pt x="2248" y="925"/>
                    </a:lnTo>
                    <a:lnTo>
                      <a:pt x="2252" y="918"/>
                    </a:lnTo>
                    <a:lnTo>
                      <a:pt x="2256" y="911"/>
                    </a:lnTo>
                    <a:lnTo>
                      <a:pt x="2259" y="908"/>
                    </a:lnTo>
                    <a:lnTo>
                      <a:pt x="2263" y="896"/>
                    </a:lnTo>
                    <a:lnTo>
                      <a:pt x="2267" y="896"/>
                    </a:lnTo>
                    <a:lnTo>
                      <a:pt x="2271" y="896"/>
                    </a:lnTo>
                    <a:lnTo>
                      <a:pt x="2275" y="887"/>
                    </a:lnTo>
                    <a:lnTo>
                      <a:pt x="2279" y="880"/>
                    </a:lnTo>
                    <a:lnTo>
                      <a:pt x="2283" y="869"/>
                    </a:lnTo>
                    <a:lnTo>
                      <a:pt x="2287" y="867"/>
                    </a:lnTo>
                    <a:lnTo>
                      <a:pt x="2291" y="862"/>
                    </a:lnTo>
                    <a:lnTo>
                      <a:pt x="2295" y="855"/>
                    </a:lnTo>
                    <a:lnTo>
                      <a:pt x="2299" y="852"/>
                    </a:lnTo>
                    <a:lnTo>
                      <a:pt x="2303" y="847"/>
                    </a:lnTo>
                    <a:lnTo>
                      <a:pt x="2307" y="843"/>
                    </a:lnTo>
                    <a:lnTo>
                      <a:pt x="2311" y="831"/>
                    </a:lnTo>
                    <a:lnTo>
                      <a:pt x="2315" y="824"/>
                    </a:lnTo>
                    <a:lnTo>
                      <a:pt x="2319" y="826"/>
                    </a:lnTo>
                    <a:lnTo>
                      <a:pt x="2323" y="816"/>
                    </a:lnTo>
                    <a:lnTo>
                      <a:pt x="2326" y="814"/>
                    </a:lnTo>
                    <a:lnTo>
                      <a:pt x="2330" y="808"/>
                    </a:lnTo>
                    <a:lnTo>
                      <a:pt x="2334" y="801"/>
                    </a:lnTo>
                    <a:lnTo>
                      <a:pt x="2338" y="797"/>
                    </a:lnTo>
                    <a:lnTo>
                      <a:pt x="2342" y="792"/>
                    </a:lnTo>
                    <a:lnTo>
                      <a:pt x="2346" y="780"/>
                    </a:lnTo>
                    <a:lnTo>
                      <a:pt x="2350" y="784"/>
                    </a:lnTo>
                    <a:lnTo>
                      <a:pt x="2354" y="772"/>
                    </a:lnTo>
                    <a:lnTo>
                      <a:pt x="2358" y="774"/>
                    </a:lnTo>
                    <a:lnTo>
                      <a:pt x="2362" y="765"/>
                    </a:lnTo>
                    <a:lnTo>
                      <a:pt x="2366" y="760"/>
                    </a:lnTo>
                    <a:lnTo>
                      <a:pt x="2370" y="757"/>
                    </a:lnTo>
                    <a:lnTo>
                      <a:pt x="2374" y="750"/>
                    </a:lnTo>
                    <a:lnTo>
                      <a:pt x="2378" y="741"/>
                    </a:lnTo>
                    <a:lnTo>
                      <a:pt x="2382" y="740"/>
                    </a:lnTo>
                    <a:lnTo>
                      <a:pt x="2386" y="733"/>
                    </a:lnTo>
                    <a:lnTo>
                      <a:pt x="2390" y="730"/>
                    </a:lnTo>
                    <a:lnTo>
                      <a:pt x="2394" y="728"/>
                    </a:lnTo>
                    <a:lnTo>
                      <a:pt x="2397" y="718"/>
                    </a:lnTo>
                    <a:lnTo>
                      <a:pt x="2401" y="718"/>
                    </a:lnTo>
                    <a:lnTo>
                      <a:pt x="2405" y="707"/>
                    </a:lnTo>
                    <a:lnTo>
                      <a:pt x="2409" y="704"/>
                    </a:lnTo>
                    <a:lnTo>
                      <a:pt x="2413" y="701"/>
                    </a:lnTo>
                    <a:lnTo>
                      <a:pt x="2417" y="692"/>
                    </a:lnTo>
                    <a:lnTo>
                      <a:pt x="2421" y="692"/>
                    </a:lnTo>
                    <a:lnTo>
                      <a:pt x="2425" y="687"/>
                    </a:lnTo>
                    <a:lnTo>
                      <a:pt x="2429" y="682"/>
                    </a:lnTo>
                    <a:lnTo>
                      <a:pt x="2433" y="674"/>
                    </a:lnTo>
                    <a:lnTo>
                      <a:pt x="2437" y="675"/>
                    </a:lnTo>
                    <a:lnTo>
                      <a:pt x="2441" y="665"/>
                    </a:lnTo>
                    <a:lnTo>
                      <a:pt x="2445" y="658"/>
                    </a:lnTo>
                    <a:lnTo>
                      <a:pt x="2449" y="655"/>
                    </a:lnTo>
                    <a:lnTo>
                      <a:pt x="2453" y="648"/>
                    </a:lnTo>
                    <a:lnTo>
                      <a:pt x="2457" y="648"/>
                    </a:lnTo>
                    <a:lnTo>
                      <a:pt x="2461" y="641"/>
                    </a:lnTo>
                    <a:lnTo>
                      <a:pt x="2464" y="636"/>
                    </a:lnTo>
                    <a:lnTo>
                      <a:pt x="2468" y="629"/>
                    </a:lnTo>
                    <a:lnTo>
                      <a:pt x="2472" y="623"/>
                    </a:lnTo>
                    <a:lnTo>
                      <a:pt x="2476" y="621"/>
                    </a:lnTo>
                    <a:lnTo>
                      <a:pt x="2480" y="618"/>
                    </a:lnTo>
                    <a:lnTo>
                      <a:pt x="2484" y="611"/>
                    </a:lnTo>
                    <a:lnTo>
                      <a:pt x="2488" y="606"/>
                    </a:lnTo>
                    <a:lnTo>
                      <a:pt x="2492" y="599"/>
                    </a:lnTo>
                    <a:lnTo>
                      <a:pt x="2496" y="594"/>
                    </a:lnTo>
                    <a:lnTo>
                      <a:pt x="2500" y="589"/>
                    </a:lnTo>
                    <a:lnTo>
                      <a:pt x="2504" y="589"/>
                    </a:lnTo>
                    <a:lnTo>
                      <a:pt x="2508" y="582"/>
                    </a:lnTo>
                    <a:lnTo>
                      <a:pt x="2512" y="573"/>
                    </a:lnTo>
                    <a:lnTo>
                      <a:pt x="2516" y="573"/>
                    </a:lnTo>
                    <a:lnTo>
                      <a:pt x="2520" y="572"/>
                    </a:lnTo>
                    <a:lnTo>
                      <a:pt x="2524" y="563"/>
                    </a:lnTo>
                    <a:lnTo>
                      <a:pt x="2528" y="557"/>
                    </a:lnTo>
                    <a:lnTo>
                      <a:pt x="2531" y="558"/>
                    </a:lnTo>
                    <a:lnTo>
                      <a:pt x="2535" y="546"/>
                    </a:lnTo>
                    <a:lnTo>
                      <a:pt x="2539" y="545"/>
                    </a:lnTo>
                    <a:lnTo>
                      <a:pt x="2543" y="540"/>
                    </a:lnTo>
                    <a:lnTo>
                      <a:pt x="2547" y="534"/>
                    </a:lnTo>
                    <a:lnTo>
                      <a:pt x="2551" y="531"/>
                    </a:lnTo>
                    <a:lnTo>
                      <a:pt x="2555" y="529"/>
                    </a:lnTo>
                    <a:lnTo>
                      <a:pt x="2559" y="523"/>
                    </a:lnTo>
                    <a:lnTo>
                      <a:pt x="2563" y="523"/>
                    </a:lnTo>
                    <a:lnTo>
                      <a:pt x="2567" y="516"/>
                    </a:lnTo>
                    <a:lnTo>
                      <a:pt x="2571" y="506"/>
                    </a:lnTo>
                    <a:lnTo>
                      <a:pt x="2575" y="509"/>
                    </a:lnTo>
                    <a:lnTo>
                      <a:pt x="2579" y="504"/>
                    </a:lnTo>
                    <a:lnTo>
                      <a:pt x="2583" y="497"/>
                    </a:lnTo>
                    <a:lnTo>
                      <a:pt x="2587" y="497"/>
                    </a:lnTo>
                    <a:lnTo>
                      <a:pt x="2591" y="492"/>
                    </a:lnTo>
                    <a:lnTo>
                      <a:pt x="2595" y="487"/>
                    </a:lnTo>
                    <a:lnTo>
                      <a:pt x="2599" y="482"/>
                    </a:lnTo>
                    <a:lnTo>
                      <a:pt x="2602" y="480"/>
                    </a:lnTo>
                    <a:lnTo>
                      <a:pt x="2606" y="475"/>
                    </a:lnTo>
                    <a:lnTo>
                      <a:pt x="2610" y="468"/>
                    </a:lnTo>
                    <a:lnTo>
                      <a:pt x="2614" y="463"/>
                    </a:lnTo>
                    <a:lnTo>
                      <a:pt x="2618" y="463"/>
                    </a:lnTo>
                    <a:lnTo>
                      <a:pt x="2622" y="458"/>
                    </a:lnTo>
                    <a:lnTo>
                      <a:pt x="2626" y="451"/>
                    </a:lnTo>
                    <a:lnTo>
                      <a:pt x="2630" y="451"/>
                    </a:lnTo>
                    <a:lnTo>
                      <a:pt x="2634" y="446"/>
                    </a:lnTo>
                    <a:lnTo>
                      <a:pt x="2638" y="446"/>
                    </a:lnTo>
                    <a:lnTo>
                      <a:pt x="2642" y="445"/>
                    </a:lnTo>
                    <a:lnTo>
                      <a:pt x="2646" y="438"/>
                    </a:lnTo>
                    <a:lnTo>
                      <a:pt x="2650" y="433"/>
                    </a:lnTo>
                    <a:lnTo>
                      <a:pt x="2654" y="428"/>
                    </a:lnTo>
                    <a:lnTo>
                      <a:pt x="2658" y="429"/>
                    </a:lnTo>
                    <a:lnTo>
                      <a:pt x="2662" y="423"/>
                    </a:lnTo>
                    <a:lnTo>
                      <a:pt x="2666" y="414"/>
                    </a:lnTo>
                    <a:lnTo>
                      <a:pt x="2669" y="412"/>
                    </a:lnTo>
                    <a:lnTo>
                      <a:pt x="2673" y="407"/>
                    </a:lnTo>
                    <a:lnTo>
                      <a:pt x="2677" y="407"/>
                    </a:lnTo>
                    <a:lnTo>
                      <a:pt x="2681" y="400"/>
                    </a:lnTo>
                    <a:lnTo>
                      <a:pt x="2685" y="402"/>
                    </a:lnTo>
                    <a:lnTo>
                      <a:pt x="2689" y="392"/>
                    </a:lnTo>
                    <a:lnTo>
                      <a:pt x="2693" y="392"/>
                    </a:lnTo>
                    <a:lnTo>
                      <a:pt x="2697" y="389"/>
                    </a:lnTo>
                    <a:lnTo>
                      <a:pt x="2701" y="385"/>
                    </a:lnTo>
                    <a:lnTo>
                      <a:pt x="2705" y="384"/>
                    </a:lnTo>
                    <a:lnTo>
                      <a:pt x="2709" y="378"/>
                    </a:lnTo>
                    <a:lnTo>
                      <a:pt x="2713" y="373"/>
                    </a:lnTo>
                    <a:lnTo>
                      <a:pt x="2717" y="370"/>
                    </a:lnTo>
                    <a:lnTo>
                      <a:pt x="2721" y="368"/>
                    </a:lnTo>
                    <a:lnTo>
                      <a:pt x="2725" y="361"/>
                    </a:lnTo>
                    <a:lnTo>
                      <a:pt x="2729" y="360"/>
                    </a:lnTo>
                    <a:lnTo>
                      <a:pt x="2733" y="355"/>
                    </a:lnTo>
                    <a:lnTo>
                      <a:pt x="2736" y="353"/>
                    </a:lnTo>
                    <a:lnTo>
                      <a:pt x="2740" y="346"/>
                    </a:lnTo>
                    <a:lnTo>
                      <a:pt x="2744" y="350"/>
                    </a:lnTo>
                    <a:lnTo>
                      <a:pt x="2748" y="346"/>
                    </a:lnTo>
                    <a:lnTo>
                      <a:pt x="2752" y="345"/>
                    </a:lnTo>
                    <a:lnTo>
                      <a:pt x="2756" y="329"/>
                    </a:lnTo>
                    <a:lnTo>
                      <a:pt x="2760" y="334"/>
                    </a:lnTo>
                    <a:lnTo>
                      <a:pt x="2764" y="331"/>
                    </a:lnTo>
                    <a:lnTo>
                      <a:pt x="2768" y="329"/>
                    </a:lnTo>
                    <a:lnTo>
                      <a:pt x="2772" y="322"/>
                    </a:lnTo>
                    <a:lnTo>
                      <a:pt x="2776" y="319"/>
                    </a:lnTo>
                    <a:lnTo>
                      <a:pt x="2780" y="317"/>
                    </a:lnTo>
                    <a:lnTo>
                      <a:pt x="2784" y="314"/>
                    </a:lnTo>
                    <a:lnTo>
                      <a:pt x="2788" y="306"/>
                    </a:lnTo>
                    <a:lnTo>
                      <a:pt x="2792" y="306"/>
                    </a:lnTo>
                    <a:lnTo>
                      <a:pt x="2796" y="309"/>
                    </a:lnTo>
                    <a:lnTo>
                      <a:pt x="2800" y="302"/>
                    </a:lnTo>
                    <a:lnTo>
                      <a:pt x="2804" y="300"/>
                    </a:lnTo>
                    <a:lnTo>
                      <a:pt x="2807" y="295"/>
                    </a:lnTo>
                    <a:lnTo>
                      <a:pt x="2811" y="290"/>
                    </a:lnTo>
                    <a:lnTo>
                      <a:pt x="2815" y="287"/>
                    </a:lnTo>
                    <a:lnTo>
                      <a:pt x="2819" y="287"/>
                    </a:lnTo>
                    <a:lnTo>
                      <a:pt x="2823" y="283"/>
                    </a:lnTo>
                    <a:lnTo>
                      <a:pt x="2827" y="283"/>
                    </a:lnTo>
                    <a:lnTo>
                      <a:pt x="2831" y="280"/>
                    </a:lnTo>
                    <a:lnTo>
                      <a:pt x="2835" y="277"/>
                    </a:lnTo>
                    <a:lnTo>
                      <a:pt x="2839" y="270"/>
                    </a:lnTo>
                    <a:lnTo>
                      <a:pt x="2843" y="268"/>
                    </a:lnTo>
                    <a:lnTo>
                      <a:pt x="2847" y="267"/>
                    </a:lnTo>
                    <a:lnTo>
                      <a:pt x="2851" y="261"/>
                    </a:lnTo>
                    <a:lnTo>
                      <a:pt x="2855" y="263"/>
                    </a:lnTo>
                    <a:lnTo>
                      <a:pt x="2859" y="253"/>
                    </a:lnTo>
                    <a:lnTo>
                      <a:pt x="2863" y="255"/>
                    </a:lnTo>
                    <a:lnTo>
                      <a:pt x="2867" y="255"/>
                    </a:lnTo>
                    <a:lnTo>
                      <a:pt x="2871" y="251"/>
                    </a:lnTo>
                    <a:lnTo>
                      <a:pt x="2874" y="248"/>
                    </a:lnTo>
                    <a:lnTo>
                      <a:pt x="2878" y="243"/>
                    </a:lnTo>
                    <a:lnTo>
                      <a:pt x="2882" y="239"/>
                    </a:lnTo>
                    <a:lnTo>
                      <a:pt x="2886" y="239"/>
                    </a:lnTo>
                    <a:lnTo>
                      <a:pt x="2890" y="238"/>
                    </a:lnTo>
                    <a:lnTo>
                      <a:pt x="2894" y="236"/>
                    </a:lnTo>
                    <a:lnTo>
                      <a:pt x="2898" y="233"/>
                    </a:lnTo>
                    <a:lnTo>
                      <a:pt x="2902" y="238"/>
                    </a:lnTo>
                    <a:lnTo>
                      <a:pt x="2906" y="226"/>
                    </a:lnTo>
                    <a:lnTo>
                      <a:pt x="2910" y="224"/>
                    </a:lnTo>
                    <a:lnTo>
                      <a:pt x="2914" y="226"/>
                    </a:lnTo>
                    <a:lnTo>
                      <a:pt x="2918" y="222"/>
                    </a:lnTo>
                    <a:lnTo>
                      <a:pt x="2922" y="214"/>
                    </a:lnTo>
                    <a:lnTo>
                      <a:pt x="2926" y="217"/>
                    </a:lnTo>
                    <a:lnTo>
                      <a:pt x="2930" y="219"/>
                    </a:lnTo>
                    <a:lnTo>
                      <a:pt x="2934" y="211"/>
                    </a:lnTo>
                    <a:lnTo>
                      <a:pt x="2938" y="214"/>
                    </a:lnTo>
                    <a:lnTo>
                      <a:pt x="2942" y="207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59" name="Line 5011"/>
              <p:cNvSpPr>
                <a:spLocks noChangeShapeType="1"/>
              </p:cNvSpPr>
              <p:nvPr/>
            </p:nvSpPr>
            <p:spPr bwMode="auto">
              <a:xfrm flipV="1">
                <a:off x="307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0" name="Line 5012"/>
              <p:cNvSpPr>
                <a:spLocks noChangeShapeType="1"/>
              </p:cNvSpPr>
              <p:nvPr/>
            </p:nvSpPr>
            <p:spPr bwMode="auto">
              <a:xfrm>
                <a:off x="3080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1" name="Line 5013"/>
              <p:cNvSpPr>
                <a:spLocks noChangeShapeType="1"/>
              </p:cNvSpPr>
              <p:nvPr/>
            </p:nvSpPr>
            <p:spPr bwMode="auto">
              <a:xfrm flipV="1">
                <a:off x="309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2" name="Line 5014"/>
              <p:cNvSpPr>
                <a:spLocks noChangeShapeType="1"/>
              </p:cNvSpPr>
              <p:nvPr/>
            </p:nvSpPr>
            <p:spPr bwMode="auto">
              <a:xfrm>
                <a:off x="3093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3" name="Line 5015"/>
              <p:cNvSpPr>
                <a:spLocks noChangeShapeType="1"/>
              </p:cNvSpPr>
              <p:nvPr/>
            </p:nvSpPr>
            <p:spPr bwMode="auto">
              <a:xfrm>
                <a:off x="309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4" name="Line 5016"/>
              <p:cNvSpPr>
                <a:spLocks noChangeShapeType="1"/>
              </p:cNvSpPr>
              <p:nvPr/>
            </p:nvSpPr>
            <p:spPr bwMode="auto">
              <a:xfrm flipV="1">
                <a:off x="3099" y="2012"/>
                <a:ext cx="1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5" name="Line 5017"/>
              <p:cNvSpPr>
                <a:spLocks noChangeShapeType="1"/>
              </p:cNvSpPr>
              <p:nvPr/>
            </p:nvSpPr>
            <p:spPr bwMode="auto">
              <a:xfrm>
                <a:off x="3100" y="2012"/>
                <a:ext cx="2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6" name="Line 5018"/>
              <p:cNvSpPr>
                <a:spLocks noChangeShapeType="1"/>
              </p:cNvSpPr>
              <p:nvPr/>
            </p:nvSpPr>
            <p:spPr bwMode="auto">
              <a:xfrm flipV="1">
                <a:off x="310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7" name="Freeform 5019"/>
              <p:cNvSpPr>
                <a:spLocks/>
              </p:cNvSpPr>
              <p:nvPr/>
            </p:nvSpPr>
            <p:spPr bwMode="auto">
              <a:xfrm flipV="1">
                <a:off x="3105" y="2015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8" y="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4" y="3"/>
                    </a:lnTo>
                    <a:lnTo>
                      <a:pt x="8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8" name="Line 5020"/>
              <p:cNvSpPr>
                <a:spLocks noChangeShapeType="1"/>
              </p:cNvSpPr>
              <p:nvPr/>
            </p:nvSpPr>
            <p:spPr bwMode="auto">
              <a:xfrm>
                <a:off x="3110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69" name="Line 5021"/>
              <p:cNvSpPr>
                <a:spLocks noChangeShapeType="1"/>
              </p:cNvSpPr>
              <p:nvPr/>
            </p:nvSpPr>
            <p:spPr bwMode="auto">
              <a:xfrm flipV="1">
                <a:off x="3112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0" name="Freeform 5022"/>
              <p:cNvSpPr>
                <a:spLocks/>
              </p:cNvSpPr>
              <p:nvPr/>
            </p:nvSpPr>
            <p:spPr bwMode="auto">
              <a:xfrm flipV="1">
                <a:off x="3114" y="906"/>
                <a:ext cx="1699" cy="1109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90" y="30"/>
                  </a:cxn>
                  <a:cxn ang="0">
                    <a:pos x="138" y="60"/>
                  </a:cxn>
                  <a:cxn ang="0">
                    <a:pos x="185" y="90"/>
                  </a:cxn>
                  <a:cxn ang="0">
                    <a:pos x="232" y="135"/>
                  </a:cxn>
                  <a:cxn ang="0">
                    <a:pos x="279" y="188"/>
                  </a:cxn>
                  <a:cxn ang="0">
                    <a:pos x="327" y="243"/>
                  </a:cxn>
                  <a:cxn ang="0">
                    <a:pos x="374" y="320"/>
                  </a:cxn>
                  <a:cxn ang="0">
                    <a:pos x="421" y="401"/>
                  </a:cxn>
                  <a:cxn ang="0">
                    <a:pos x="469" y="481"/>
                  </a:cxn>
                  <a:cxn ang="0">
                    <a:pos x="516" y="576"/>
                  </a:cxn>
                  <a:cxn ang="0">
                    <a:pos x="563" y="677"/>
                  </a:cxn>
                  <a:cxn ang="0">
                    <a:pos x="611" y="777"/>
                  </a:cxn>
                  <a:cxn ang="0">
                    <a:pos x="658" y="883"/>
                  </a:cxn>
                  <a:cxn ang="0">
                    <a:pos x="705" y="999"/>
                  </a:cxn>
                  <a:cxn ang="0">
                    <a:pos x="753" y="1100"/>
                  </a:cxn>
                  <a:cxn ang="0">
                    <a:pos x="800" y="1209"/>
                  </a:cxn>
                  <a:cxn ang="0">
                    <a:pos x="847" y="1305"/>
                  </a:cxn>
                  <a:cxn ang="0">
                    <a:pos x="894" y="1403"/>
                  </a:cxn>
                  <a:cxn ang="0">
                    <a:pos x="942" y="1492"/>
                  </a:cxn>
                  <a:cxn ang="0">
                    <a:pos x="989" y="1577"/>
                  </a:cxn>
                  <a:cxn ang="0">
                    <a:pos x="1036" y="1656"/>
                  </a:cxn>
                  <a:cxn ang="0">
                    <a:pos x="1084" y="1716"/>
                  </a:cxn>
                  <a:cxn ang="0">
                    <a:pos x="1131" y="1778"/>
                  </a:cxn>
                  <a:cxn ang="0">
                    <a:pos x="1178" y="1827"/>
                  </a:cxn>
                  <a:cxn ang="0">
                    <a:pos x="1226" y="1861"/>
                  </a:cxn>
                  <a:cxn ang="0">
                    <a:pos x="1273" y="1892"/>
                  </a:cxn>
                  <a:cxn ang="0">
                    <a:pos x="1320" y="1908"/>
                  </a:cxn>
                  <a:cxn ang="0">
                    <a:pos x="1368" y="1913"/>
                  </a:cxn>
                  <a:cxn ang="0">
                    <a:pos x="1415" y="1911"/>
                  </a:cxn>
                  <a:cxn ang="0">
                    <a:pos x="1462" y="1899"/>
                  </a:cxn>
                  <a:cxn ang="0">
                    <a:pos x="1510" y="1880"/>
                  </a:cxn>
                  <a:cxn ang="0">
                    <a:pos x="1557" y="1850"/>
                  </a:cxn>
                  <a:cxn ang="0">
                    <a:pos x="1604" y="1817"/>
                  </a:cxn>
                  <a:cxn ang="0">
                    <a:pos x="1651" y="1771"/>
                  </a:cxn>
                  <a:cxn ang="0">
                    <a:pos x="1699" y="1723"/>
                  </a:cxn>
                  <a:cxn ang="0">
                    <a:pos x="1746" y="1668"/>
                  </a:cxn>
                  <a:cxn ang="0">
                    <a:pos x="1793" y="1604"/>
                  </a:cxn>
                  <a:cxn ang="0">
                    <a:pos x="1841" y="1548"/>
                  </a:cxn>
                  <a:cxn ang="0">
                    <a:pos x="1888" y="1478"/>
                  </a:cxn>
                  <a:cxn ang="0">
                    <a:pos x="1935" y="1411"/>
                  </a:cxn>
                  <a:cxn ang="0">
                    <a:pos x="1983" y="1341"/>
                  </a:cxn>
                  <a:cxn ang="0">
                    <a:pos x="2030" y="1273"/>
                  </a:cxn>
                  <a:cxn ang="0">
                    <a:pos x="2077" y="1198"/>
                  </a:cxn>
                  <a:cxn ang="0">
                    <a:pos x="2125" y="1133"/>
                  </a:cxn>
                  <a:cxn ang="0">
                    <a:pos x="2172" y="1055"/>
                  </a:cxn>
                  <a:cxn ang="0">
                    <a:pos x="2219" y="987"/>
                  </a:cxn>
                  <a:cxn ang="0">
                    <a:pos x="2266" y="917"/>
                  </a:cxn>
                  <a:cxn ang="0">
                    <a:pos x="2314" y="848"/>
                  </a:cxn>
                  <a:cxn ang="0">
                    <a:pos x="2361" y="785"/>
                  </a:cxn>
                  <a:cxn ang="0">
                    <a:pos x="2408" y="728"/>
                  </a:cxn>
                  <a:cxn ang="0">
                    <a:pos x="2456" y="663"/>
                  </a:cxn>
                  <a:cxn ang="0">
                    <a:pos x="2503" y="607"/>
                  </a:cxn>
                  <a:cxn ang="0">
                    <a:pos x="2550" y="555"/>
                  </a:cxn>
                  <a:cxn ang="0">
                    <a:pos x="2598" y="500"/>
                  </a:cxn>
                  <a:cxn ang="0">
                    <a:pos x="2645" y="455"/>
                  </a:cxn>
                  <a:cxn ang="0">
                    <a:pos x="2692" y="417"/>
                  </a:cxn>
                  <a:cxn ang="0">
                    <a:pos x="2740" y="368"/>
                  </a:cxn>
                  <a:cxn ang="0">
                    <a:pos x="2787" y="331"/>
                  </a:cxn>
                  <a:cxn ang="0">
                    <a:pos x="2834" y="291"/>
                  </a:cxn>
                  <a:cxn ang="0">
                    <a:pos x="2881" y="257"/>
                  </a:cxn>
                  <a:cxn ang="0">
                    <a:pos x="2929" y="229"/>
                  </a:cxn>
                </a:cxnLst>
                <a:rect l="0" t="0" r="r" b="b"/>
                <a:pathLst>
                  <a:path w="2949" h="1924">
                    <a:moveTo>
                      <a:pt x="0" y="2"/>
                    </a:moveTo>
                    <a:lnTo>
                      <a:pt x="4" y="2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7"/>
                    </a:lnTo>
                    <a:lnTo>
                      <a:pt x="19" y="6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31" y="7"/>
                    </a:lnTo>
                    <a:lnTo>
                      <a:pt x="35" y="9"/>
                    </a:lnTo>
                    <a:lnTo>
                      <a:pt x="39" y="14"/>
                    </a:lnTo>
                    <a:lnTo>
                      <a:pt x="43" y="9"/>
                    </a:lnTo>
                    <a:lnTo>
                      <a:pt x="47" y="13"/>
                    </a:lnTo>
                    <a:lnTo>
                      <a:pt x="51" y="4"/>
                    </a:lnTo>
                    <a:lnTo>
                      <a:pt x="55" y="18"/>
                    </a:lnTo>
                    <a:lnTo>
                      <a:pt x="59" y="16"/>
                    </a:lnTo>
                    <a:lnTo>
                      <a:pt x="63" y="20"/>
                    </a:lnTo>
                    <a:lnTo>
                      <a:pt x="67" y="21"/>
                    </a:lnTo>
                    <a:lnTo>
                      <a:pt x="71" y="18"/>
                    </a:lnTo>
                    <a:lnTo>
                      <a:pt x="74" y="25"/>
                    </a:lnTo>
                    <a:lnTo>
                      <a:pt x="78" y="25"/>
                    </a:lnTo>
                    <a:lnTo>
                      <a:pt x="82" y="25"/>
                    </a:lnTo>
                    <a:lnTo>
                      <a:pt x="86" y="28"/>
                    </a:lnTo>
                    <a:lnTo>
                      <a:pt x="90" y="30"/>
                    </a:lnTo>
                    <a:lnTo>
                      <a:pt x="94" y="32"/>
                    </a:lnTo>
                    <a:lnTo>
                      <a:pt x="98" y="37"/>
                    </a:lnTo>
                    <a:lnTo>
                      <a:pt x="102" y="37"/>
                    </a:lnTo>
                    <a:lnTo>
                      <a:pt x="106" y="39"/>
                    </a:lnTo>
                    <a:lnTo>
                      <a:pt x="110" y="39"/>
                    </a:lnTo>
                    <a:lnTo>
                      <a:pt x="114" y="41"/>
                    </a:lnTo>
                    <a:lnTo>
                      <a:pt x="118" y="37"/>
                    </a:lnTo>
                    <a:lnTo>
                      <a:pt x="122" y="46"/>
                    </a:lnTo>
                    <a:lnTo>
                      <a:pt x="126" y="53"/>
                    </a:lnTo>
                    <a:lnTo>
                      <a:pt x="130" y="51"/>
                    </a:lnTo>
                    <a:lnTo>
                      <a:pt x="134" y="55"/>
                    </a:lnTo>
                    <a:lnTo>
                      <a:pt x="138" y="60"/>
                    </a:lnTo>
                    <a:lnTo>
                      <a:pt x="141" y="65"/>
                    </a:lnTo>
                    <a:lnTo>
                      <a:pt x="145" y="56"/>
                    </a:lnTo>
                    <a:lnTo>
                      <a:pt x="149" y="65"/>
                    </a:lnTo>
                    <a:lnTo>
                      <a:pt x="153" y="67"/>
                    </a:lnTo>
                    <a:lnTo>
                      <a:pt x="157" y="69"/>
                    </a:lnTo>
                    <a:lnTo>
                      <a:pt x="161" y="76"/>
                    </a:lnTo>
                    <a:lnTo>
                      <a:pt x="165" y="79"/>
                    </a:lnTo>
                    <a:lnTo>
                      <a:pt x="169" y="79"/>
                    </a:lnTo>
                    <a:lnTo>
                      <a:pt x="173" y="77"/>
                    </a:lnTo>
                    <a:lnTo>
                      <a:pt x="177" y="83"/>
                    </a:lnTo>
                    <a:lnTo>
                      <a:pt x="181" y="88"/>
                    </a:lnTo>
                    <a:lnTo>
                      <a:pt x="185" y="90"/>
                    </a:lnTo>
                    <a:lnTo>
                      <a:pt x="189" y="95"/>
                    </a:lnTo>
                    <a:lnTo>
                      <a:pt x="193" y="98"/>
                    </a:lnTo>
                    <a:lnTo>
                      <a:pt x="197" y="100"/>
                    </a:lnTo>
                    <a:lnTo>
                      <a:pt x="201" y="104"/>
                    </a:lnTo>
                    <a:lnTo>
                      <a:pt x="205" y="109"/>
                    </a:lnTo>
                    <a:lnTo>
                      <a:pt x="209" y="107"/>
                    </a:lnTo>
                    <a:lnTo>
                      <a:pt x="212" y="114"/>
                    </a:lnTo>
                    <a:lnTo>
                      <a:pt x="216" y="118"/>
                    </a:lnTo>
                    <a:lnTo>
                      <a:pt x="220" y="123"/>
                    </a:lnTo>
                    <a:lnTo>
                      <a:pt x="224" y="125"/>
                    </a:lnTo>
                    <a:lnTo>
                      <a:pt x="228" y="125"/>
                    </a:lnTo>
                    <a:lnTo>
                      <a:pt x="232" y="135"/>
                    </a:lnTo>
                    <a:lnTo>
                      <a:pt x="236" y="139"/>
                    </a:lnTo>
                    <a:lnTo>
                      <a:pt x="240" y="142"/>
                    </a:lnTo>
                    <a:lnTo>
                      <a:pt x="244" y="151"/>
                    </a:lnTo>
                    <a:lnTo>
                      <a:pt x="248" y="146"/>
                    </a:lnTo>
                    <a:lnTo>
                      <a:pt x="252" y="156"/>
                    </a:lnTo>
                    <a:lnTo>
                      <a:pt x="256" y="163"/>
                    </a:lnTo>
                    <a:lnTo>
                      <a:pt x="260" y="163"/>
                    </a:lnTo>
                    <a:lnTo>
                      <a:pt x="264" y="170"/>
                    </a:lnTo>
                    <a:lnTo>
                      <a:pt x="268" y="168"/>
                    </a:lnTo>
                    <a:lnTo>
                      <a:pt x="272" y="175"/>
                    </a:lnTo>
                    <a:lnTo>
                      <a:pt x="276" y="182"/>
                    </a:lnTo>
                    <a:lnTo>
                      <a:pt x="279" y="188"/>
                    </a:lnTo>
                    <a:lnTo>
                      <a:pt x="283" y="191"/>
                    </a:lnTo>
                    <a:lnTo>
                      <a:pt x="287" y="200"/>
                    </a:lnTo>
                    <a:lnTo>
                      <a:pt x="291" y="198"/>
                    </a:lnTo>
                    <a:lnTo>
                      <a:pt x="295" y="207"/>
                    </a:lnTo>
                    <a:lnTo>
                      <a:pt x="299" y="209"/>
                    </a:lnTo>
                    <a:lnTo>
                      <a:pt x="303" y="214"/>
                    </a:lnTo>
                    <a:lnTo>
                      <a:pt x="307" y="217"/>
                    </a:lnTo>
                    <a:lnTo>
                      <a:pt x="311" y="228"/>
                    </a:lnTo>
                    <a:lnTo>
                      <a:pt x="315" y="229"/>
                    </a:lnTo>
                    <a:lnTo>
                      <a:pt x="319" y="233"/>
                    </a:lnTo>
                    <a:lnTo>
                      <a:pt x="323" y="238"/>
                    </a:lnTo>
                    <a:lnTo>
                      <a:pt x="327" y="243"/>
                    </a:lnTo>
                    <a:lnTo>
                      <a:pt x="331" y="249"/>
                    </a:lnTo>
                    <a:lnTo>
                      <a:pt x="335" y="259"/>
                    </a:lnTo>
                    <a:lnTo>
                      <a:pt x="339" y="259"/>
                    </a:lnTo>
                    <a:lnTo>
                      <a:pt x="343" y="268"/>
                    </a:lnTo>
                    <a:lnTo>
                      <a:pt x="346" y="277"/>
                    </a:lnTo>
                    <a:lnTo>
                      <a:pt x="350" y="284"/>
                    </a:lnTo>
                    <a:lnTo>
                      <a:pt x="354" y="289"/>
                    </a:lnTo>
                    <a:lnTo>
                      <a:pt x="358" y="291"/>
                    </a:lnTo>
                    <a:lnTo>
                      <a:pt x="362" y="301"/>
                    </a:lnTo>
                    <a:lnTo>
                      <a:pt x="366" y="306"/>
                    </a:lnTo>
                    <a:lnTo>
                      <a:pt x="370" y="308"/>
                    </a:lnTo>
                    <a:lnTo>
                      <a:pt x="374" y="320"/>
                    </a:lnTo>
                    <a:lnTo>
                      <a:pt x="378" y="320"/>
                    </a:lnTo>
                    <a:lnTo>
                      <a:pt x="382" y="331"/>
                    </a:lnTo>
                    <a:lnTo>
                      <a:pt x="386" y="333"/>
                    </a:lnTo>
                    <a:lnTo>
                      <a:pt x="390" y="345"/>
                    </a:lnTo>
                    <a:lnTo>
                      <a:pt x="394" y="354"/>
                    </a:lnTo>
                    <a:lnTo>
                      <a:pt x="398" y="357"/>
                    </a:lnTo>
                    <a:lnTo>
                      <a:pt x="402" y="359"/>
                    </a:lnTo>
                    <a:lnTo>
                      <a:pt x="406" y="364"/>
                    </a:lnTo>
                    <a:lnTo>
                      <a:pt x="410" y="376"/>
                    </a:lnTo>
                    <a:lnTo>
                      <a:pt x="414" y="383"/>
                    </a:lnTo>
                    <a:lnTo>
                      <a:pt x="417" y="389"/>
                    </a:lnTo>
                    <a:lnTo>
                      <a:pt x="421" y="401"/>
                    </a:lnTo>
                    <a:lnTo>
                      <a:pt x="425" y="399"/>
                    </a:lnTo>
                    <a:lnTo>
                      <a:pt x="429" y="417"/>
                    </a:lnTo>
                    <a:lnTo>
                      <a:pt x="433" y="418"/>
                    </a:lnTo>
                    <a:lnTo>
                      <a:pt x="437" y="424"/>
                    </a:lnTo>
                    <a:lnTo>
                      <a:pt x="441" y="431"/>
                    </a:lnTo>
                    <a:lnTo>
                      <a:pt x="445" y="441"/>
                    </a:lnTo>
                    <a:lnTo>
                      <a:pt x="449" y="448"/>
                    </a:lnTo>
                    <a:lnTo>
                      <a:pt x="453" y="457"/>
                    </a:lnTo>
                    <a:lnTo>
                      <a:pt x="457" y="459"/>
                    </a:lnTo>
                    <a:lnTo>
                      <a:pt x="461" y="473"/>
                    </a:lnTo>
                    <a:lnTo>
                      <a:pt x="465" y="474"/>
                    </a:lnTo>
                    <a:lnTo>
                      <a:pt x="469" y="481"/>
                    </a:lnTo>
                    <a:lnTo>
                      <a:pt x="473" y="488"/>
                    </a:lnTo>
                    <a:lnTo>
                      <a:pt x="477" y="499"/>
                    </a:lnTo>
                    <a:lnTo>
                      <a:pt x="481" y="509"/>
                    </a:lnTo>
                    <a:lnTo>
                      <a:pt x="484" y="511"/>
                    </a:lnTo>
                    <a:lnTo>
                      <a:pt x="488" y="521"/>
                    </a:lnTo>
                    <a:lnTo>
                      <a:pt x="492" y="525"/>
                    </a:lnTo>
                    <a:lnTo>
                      <a:pt x="496" y="535"/>
                    </a:lnTo>
                    <a:lnTo>
                      <a:pt x="500" y="546"/>
                    </a:lnTo>
                    <a:lnTo>
                      <a:pt x="504" y="549"/>
                    </a:lnTo>
                    <a:lnTo>
                      <a:pt x="508" y="560"/>
                    </a:lnTo>
                    <a:lnTo>
                      <a:pt x="512" y="570"/>
                    </a:lnTo>
                    <a:lnTo>
                      <a:pt x="516" y="576"/>
                    </a:lnTo>
                    <a:lnTo>
                      <a:pt x="520" y="586"/>
                    </a:lnTo>
                    <a:lnTo>
                      <a:pt x="524" y="593"/>
                    </a:lnTo>
                    <a:lnTo>
                      <a:pt x="528" y="607"/>
                    </a:lnTo>
                    <a:lnTo>
                      <a:pt x="532" y="609"/>
                    </a:lnTo>
                    <a:lnTo>
                      <a:pt x="536" y="612"/>
                    </a:lnTo>
                    <a:lnTo>
                      <a:pt x="540" y="625"/>
                    </a:lnTo>
                    <a:lnTo>
                      <a:pt x="544" y="633"/>
                    </a:lnTo>
                    <a:lnTo>
                      <a:pt x="548" y="646"/>
                    </a:lnTo>
                    <a:lnTo>
                      <a:pt x="552" y="654"/>
                    </a:lnTo>
                    <a:lnTo>
                      <a:pt x="555" y="663"/>
                    </a:lnTo>
                    <a:lnTo>
                      <a:pt x="559" y="665"/>
                    </a:lnTo>
                    <a:lnTo>
                      <a:pt x="563" y="677"/>
                    </a:lnTo>
                    <a:lnTo>
                      <a:pt x="567" y="689"/>
                    </a:lnTo>
                    <a:lnTo>
                      <a:pt x="571" y="689"/>
                    </a:lnTo>
                    <a:lnTo>
                      <a:pt x="575" y="702"/>
                    </a:lnTo>
                    <a:lnTo>
                      <a:pt x="579" y="703"/>
                    </a:lnTo>
                    <a:lnTo>
                      <a:pt x="583" y="716"/>
                    </a:lnTo>
                    <a:lnTo>
                      <a:pt x="587" y="728"/>
                    </a:lnTo>
                    <a:lnTo>
                      <a:pt x="591" y="736"/>
                    </a:lnTo>
                    <a:lnTo>
                      <a:pt x="595" y="742"/>
                    </a:lnTo>
                    <a:lnTo>
                      <a:pt x="599" y="757"/>
                    </a:lnTo>
                    <a:lnTo>
                      <a:pt x="603" y="763"/>
                    </a:lnTo>
                    <a:lnTo>
                      <a:pt x="607" y="771"/>
                    </a:lnTo>
                    <a:lnTo>
                      <a:pt x="611" y="777"/>
                    </a:lnTo>
                    <a:lnTo>
                      <a:pt x="615" y="787"/>
                    </a:lnTo>
                    <a:lnTo>
                      <a:pt x="619" y="796"/>
                    </a:lnTo>
                    <a:lnTo>
                      <a:pt x="622" y="806"/>
                    </a:lnTo>
                    <a:lnTo>
                      <a:pt x="626" y="815"/>
                    </a:lnTo>
                    <a:lnTo>
                      <a:pt x="630" y="822"/>
                    </a:lnTo>
                    <a:lnTo>
                      <a:pt x="634" y="833"/>
                    </a:lnTo>
                    <a:lnTo>
                      <a:pt x="638" y="838"/>
                    </a:lnTo>
                    <a:lnTo>
                      <a:pt x="642" y="852"/>
                    </a:lnTo>
                    <a:lnTo>
                      <a:pt x="646" y="857"/>
                    </a:lnTo>
                    <a:lnTo>
                      <a:pt x="650" y="866"/>
                    </a:lnTo>
                    <a:lnTo>
                      <a:pt x="654" y="873"/>
                    </a:lnTo>
                    <a:lnTo>
                      <a:pt x="658" y="883"/>
                    </a:lnTo>
                    <a:lnTo>
                      <a:pt x="662" y="894"/>
                    </a:lnTo>
                    <a:lnTo>
                      <a:pt x="666" y="904"/>
                    </a:lnTo>
                    <a:lnTo>
                      <a:pt x="670" y="911"/>
                    </a:lnTo>
                    <a:lnTo>
                      <a:pt x="674" y="920"/>
                    </a:lnTo>
                    <a:lnTo>
                      <a:pt x="678" y="927"/>
                    </a:lnTo>
                    <a:lnTo>
                      <a:pt x="682" y="936"/>
                    </a:lnTo>
                    <a:lnTo>
                      <a:pt x="686" y="948"/>
                    </a:lnTo>
                    <a:lnTo>
                      <a:pt x="689" y="957"/>
                    </a:lnTo>
                    <a:lnTo>
                      <a:pt x="693" y="966"/>
                    </a:lnTo>
                    <a:lnTo>
                      <a:pt x="697" y="967"/>
                    </a:lnTo>
                    <a:lnTo>
                      <a:pt x="701" y="987"/>
                    </a:lnTo>
                    <a:lnTo>
                      <a:pt x="705" y="999"/>
                    </a:lnTo>
                    <a:lnTo>
                      <a:pt x="709" y="1006"/>
                    </a:lnTo>
                    <a:lnTo>
                      <a:pt x="713" y="1013"/>
                    </a:lnTo>
                    <a:lnTo>
                      <a:pt x="717" y="1020"/>
                    </a:lnTo>
                    <a:lnTo>
                      <a:pt x="721" y="1030"/>
                    </a:lnTo>
                    <a:lnTo>
                      <a:pt x="725" y="1039"/>
                    </a:lnTo>
                    <a:lnTo>
                      <a:pt x="729" y="1046"/>
                    </a:lnTo>
                    <a:lnTo>
                      <a:pt x="733" y="1056"/>
                    </a:lnTo>
                    <a:lnTo>
                      <a:pt x="737" y="1067"/>
                    </a:lnTo>
                    <a:lnTo>
                      <a:pt x="741" y="1074"/>
                    </a:lnTo>
                    <a:lnTo>
                      <a:pt x="745" y="1083"/>
                    </a:lnTo>
                    <a:lnTo>
                      <a:pt x="749" y="1091"/>
                    </a:lnTo>
                    <a:lnTo>
                      <a:pt x="753" y="1100"/>
                    </a:lnTo>
                    <a:lnTo>
                      <a:pt x="757" y="1109"/>
                    </a:lnTo>
                    <a:lnTo>
                      <a:pt x="760" y="1118"/>
                    </a:lnTo>
                    <a:lnTo>
                      <a:pt x="764" y="1126"/>
                    </a:lnTo>
                    <a:lnTo>
                      <a:pt x="768" y="1135"/>
                    </a:lnTo>
                    <a:lnTo>
                      <a:pt x="772" y="1144"/>
                    </a:lnTo>
                    <a:lnTo>
                      <a:pt x="776" y="1149"/>
                    </a:lnTo>
                    <a:lnTo>
                      <a:pt x="780" y="1158"/>
                    </a:lnTo>
                    <a:lnTo>
                      <a:pt x="784" y="1170"/>
                    </a:lnTo>
                    <a:lnTo>
                      <a:pt x="788" y="1179"/>
                    </a:lnTo>
                    <a:lnTo>
                      <a:pt x="792" y="1186"/>
                    </a:lnTo>
                    <a:lnTo>
                      <a:pt x="796" y="1196"/>
                    </a:lnTo>
                    <a:lnTo>
                      <a:pt x="800" y="1209"/>
                    </a:lnTo>
                    <a:lnTo>
                      <a:pt x="804" y="1212"/>
                    </a:lnTo>
                    <a:lnTo>
                      <a:pt x="808" y="1223"/>
                    </a:lnTo>
                    <a:lnTo>
                      <a:pt x="812" y="1231"/>
                    </a:lnTo>
                    <a:lnTo>
                      <a:pt x="816" y="1244"/>
                    </a:lnTo>
                    <a:lnTo>
                      <a:pt x="820" y="1247"/>
                    </a:lnTo>
                    <a:lnTo>
                      <a:pt x="824" y="1256"/>
                    </a:lnTo>
                    <a:lnTo>
                      <a:pt x="827" y="1264"/>
                    </a:lnTo>
                    <a:lnTo>
                      <a:pt x="831" y="1273"/>
                    </a:lnTo>
                    <a:lnTo>
                      <a:pt x="835" y="1285"/>
                    </a:lnTo>
                    <a:lnTo>
                      <a:pt x="839" y="1289"/>
                    </a:lnTo>
                    <a:lnTo>
                      <a:pt x="843" y="1298"/>
                    </a:lnTo>
                    <a:lnTo>
                      <a:pt x="847" y="1305"/>
                    </a:lnTo>
                    <a:lnTo>
                      <a:pt x="851" y="1310"/>
                    </a:lnTo>
                    <a:lnTo>
                      <a:pt x="855" y="1322"/>
                    </a:lnTo>
                    <a:lnTo>
                      <a:pt x="859" y="1333"/>
                    </a:lnTo>
                    <a:lnTo>
                      <a:pt x="863" y="1340"/>
                    </a:lnTo>
                    <a:lnTo>
                      <a:pt x="867" y="1345"/>
                    </a:lnTo>
                    <a:lnTo>
                      <a:pt x="871" y="1355"/>
                    </a:lnTo>
                    <a:lnTo>
                      <a:pt x="875" y="1359"/>
                    </a:lnTo>
                    <a:lnTo>
                      <a:pt x="879" y="1369"/>
                    </a:lnTo>
                    <a:lnTo>
                      <a:pt x="883" y="1378"/>
                    </a:lnTo>
                    <a:lnTo>
                      <a:pt x="887" y="1389"/>
                    </a:lnTo>
                    <a:lnTo>
                      <a:pt x="891" y="1396"/>
                    </a:lnTo>
                    <a:lnTo>
                      <a:pt x="894" y="1403"/>
                    </a:lnTo>
                    <a:lnTo>
                      <a:pt x="898" y="1411"/>
                    </a:lnTo>
                    <a:lnTo>
                      <a:pt x="902" y="1418"/>
                    </a:lnTo>
                    <a:lnTo>
                      <a:pt x="906" y="1427"/>
                    </a:lnTo>
                    <a:lnTo>
                      <a:pt x="910" y="1434"/>
                    </a:lnTo>
                    <a:lnTo>
                      <a:pt x="914" y="1439"/>
                    </a:lnTo>
                    <a:lnTo>
                      <a:pt x="918" y="1445"/>
                    </a:lnTo>
                    <a:lnTo>
                      <a:pt x="922" y="1453"/>
                    </a:lnTo>
                    <a:lnTo>
                      <a:pt x="926" y="1462"/>
                    </a:lnTo>
                    <a:lnTo>
                      <a:pt x="930" y="1467"/>
                    </a:lnTo>
                    <a:lnTo>
                      <a:pt x="934" y="1476"/>
                    </a:lnTo>
                    <a:lnTo>
                      <a:pt x="938" y="1483"/>
                    </a:lnTo>
                    <a:lnTo>
                      <a:pt x="942" y="1492"/>
                    </a:lnTo>
                    <a:lnTo>
                      <a:pt x="946" y="1502"/>
                    </a:lnTo>
                    <a:lnTo>
                      <a:pt x="950" y="1504"/>
                    </a:lnTo>
                    <a:lnTo>
                      <a:pt x="954" y="1516"/>
                    </a:lnTo>
                    <a:lnTo>
                      <a:pt x="958" y="1521"/>
                    </a:lnTo>
                    <a:lnTo>
                      <a:pt x="962" y="1530"/>
                    </a:lnTo>
                    <a:lnTo>
                      <a:pt x="965" y="1537"/>
                    </a:lnTo>
                    <a:lnTo>
                      <a:pt x="969" y="1542"/>
                    </a:lnTo>
                    <a:lnTo>
                      <a:pt x="973" y="1551"/>
                    </a:lnTo>
                    <a:lnTo>
                      <a:pt x="977" y="1560"/>
                    </a:lnTo>
                    <a:lnTo>
                      <a:pt x="981" y="1565"/>
                    </a:lnTo>
                    <a:lnTo>
                      <a:pt x="985" y="1572"/>
                    </a:lnTo>
                    <a:lnTo>
                      <a:pt x="989" y="1577"/>
                    </a:lnTo>
                    <a:lnTo>
                      <a:pt x="993" y="1584"/>
                    </a:lnTo>
                    <a:lnTo>
                      <a:pt x="997" y="1591"/>
                    </a:lnTo>
                    <a:lnTo>
                      <a:pt x="1001" y="1600"/>
                    </a:lnTo>
                    <a:lnTo>
                      <a:pt x="1005" y="1602"/>
                    </a:lnTo>
                    <a:lnTo>
                      <a:pt x="1009" y="1609"/>
                    </a:lnTo>
                    <a:lnTo>
                      <a:pt x="1013" y="1619"/>
                    </a:lnTo>
                    <a:lnTo>
                      <a:pt x="1017" y="1623"/>
                    </a:lnTo>
                    <a:lnTo>
                      <a:pt x="1021" y="1633"/>
                    </a:lnTo>
                    <a:lnTo>
                      <a:pt x="1025" y="1640"/>
                    </a:lnTo>
                    <a:lnTo>
                      <a:pt x="1029" y="1644"/>
                    </a:lnTo>
                    <a:lnTo>
                      <a:pt x="1032" y="1651"/>
                    </a:lnTo>
                    <a:lnTo>
                      <a:pt x="1036" y="1656"/>
                    </a:lnTo>
                    <a:lnTo>
                      <a:pt x="1040" y="1663"/>
                    </a:lnTo>
                    <a:lnTo>
                      <a:pt x="1044" y="1667"/>
                    </a:lnTo>
                    <a:lnTo>
                      <a:pt x="1048" y="1672"/>
                    </a:lnTo>
                    <a:lnTo>
                      <a:pt x="1052" y="1679"/>
                    </a:lnTo>
                    <a:lnTo>
                      <a:pt x="1056" y="1679"/>
                    </a:lnTo>
                    <a:lnTo>
                      <a:pt x="1060" y="1686"/>
                    </a:lnTo>
                    <a:lnTo>
                      <a:pt x="1064" y="1695"/>
                    </a:lnTo>
                    <a:lnTo>
                      <a:pt x="1068" y="1700"/>
                    </a:lnTo>
                    <a:lnTo>
                      <a:pt x="1072" y="1710"/>
                    </a:lnTo>
                    <a:lnTo>
                      <a:pt x="1076" y="1710"/>
                    </a:lnTo>
                    <a:lnTo>
                      <a:pt x="1080" y="1712"/>
                    </a:lnTo>
                    <a:lnTo>
                      <a:pt x="1084" y="1716"/>
                    </a:lnTo>
                    <a:lnTo>
                      <a:pt x="1088" y="1728"/>
                    </a:lnTo>
                    <a:lnTo>
                      <a:pt x="1092" y="1731"/>
                    </a:lnTo>
                    <a:lnTo>
                      <a:pt x="1096" y="1738"/>
                    </a:lnTo>
                    <a:lnTo>
                      <a:pt x="1100" y="1742"/>
                    </a:lnTo>
                    <a:lnTo>
                      <a:pt x="1103" y="1751"/>
                    </a:lnTo>
                    <a:lnTo>
                      <a:pt x="1107" y="1749"/>
                    </a:lnTo>
                    <a:lnTo>
                      <a:pt x="1111" y="1758"/>
                    </a:lnTo>
                    <a:lnTo>
                      <a:pt x="1115" y="1764"/>
                    </a:lnTo>
                    <a:lnTo>
                      <a:pt x="1119" y="1763"/>
                    </a:lnTo>
                    <a:lnTo>
                      <a:pt x="1123" y="1770"/>
                    </a:lnTo>
                    <a:lnTo>
                      <a:pt x="1127" y="1773"/>
                    </a:lnTo>
                    <a:lnTo>
                      <a:pt x="1131" y="1778"/>
                    </a:lnTo>
                    <a:lnTo>
                      <a:pt x="1135" y="1782"/>
                    </a:lnTo>
                    <a:lnTo>
                      <a:pt x="1139" y="1785"/>
                    </a:lnTo>
                    <a:lnTo>
                      <a:pt x="1143" y="1789"/>
                    </a:lnTo>
                    <a:lnTo>
                      <a:pt x="1147" y="1799"/>
                    </a:lnTo>
                    <a:lnTo>
                      <a:pt x="1151" y="1798"/>
                    </a:lnTo>
                    <a:lnTo>
                      <a:pt x="1155" y="1803"/>
                    </a:lnTo>
                    <a:lnTo>
                      <a:pt x="1159" y="1806"/>
                    </a:lnTo>
                    <a:lnTo>
                      <a:pt x="1163" y="1806"/>
                    </a:lnTo>
                    <a:lnTo>
                      <a:pt x="1167" y="1819"/>
                    </a:lnTo>
                    <a:lnTo>
                      <a:pt x="1170" y="1815"/>
                    </a:lnTo>
                    <a:lnTo>
                      <a:pt x="1174" y="1822"/>
                    </a:lnTo>
                    <a:lnTo>
                      <a:pt x="1178" y="1827"/>
                    </a:lnTo>
                    <a:lnTo>
                      <a:pt x="1182" y="1827"/>
                    </a:lnTo>
                    <a:lnTo>
                      <a:pt x="1186" y="1831"/>
                    </a:lnTo>
                    <a:lnTo>
                      <a:pt x="1190" y="1834"/>
                    </a:lnTo>
                    <a:lnTo>
                      <a:pt x="1194" y="1838"/>
                    </a:lnTo>
                    <a:lnTo>
                      <a:pt x="1198" y="1843"/>
                    </a:lnTo>
                    <a:lnTo>
                      <a:pt x="1202" y="1848"/>
                    </a:lnTo>
                    <a:lnTo>
                      <a:pt x="1206" y="1848"/>
                    </a:lnTo>
                    <a:lnTo>
                      <a:pt x="1210" y="1852"/>
                    </a:lnTo>
                    <a:lnTo>
                      <a:pt x="1214" y="1854"/>
                    </a:lnTo>
                    <a:lnTo>
                      <a:pt x="1218" y="1855"/>
                    </a:lnTo>
                    <a:lnTo>
                      <a:pt x="1222" y="1859"/>
                    </a:lnTo>
                    <a:lnTo>
                      <a:pt x="1226" y="1861"/>
                    </a:lnTo>
                    <a:lnTo>
                      <a:pt x="1230" y="1862"/>
                    </a:lnTo>
                    <a:lnTo>
                      <a:pt x="1234" y="1866"/>
                    </a:lnTo>
                    <a:lnTo>
                      <a:pt x="1237" y="1868"/>
                    </a:lnTo>
                    <a:lnTo>
                      <a:pt x="1241" y="1880"/>
                    </a:lnTo>
                    <a:lnTo>
                      <a:pt x="1245" y="1875"/>
                    </a:lnTo>
                    <a:lnTo>
                      <a:pt x="1249" y="1875"/>
                    </a:lnTo>
                    <a:lnTo>
                      <a:pt x="1253" y="1882"/>
                    </a:lnTo>
                    <a:lnTo>
                      <a:pt x="1257" y="1885"/>
                    </a:lnTo>
                    <a:lnTo>
                      <a:pt x="1261" y="1885"/>
                    </a:lnTo>
                    <a:lnTo>
                      <a:pt x="1265" y="1890"/>
                    </a:lnTo>
                    <a:lnTo>
                      <a:pt x="1269" y="1889"/>
                    </a:lnTo>
                    <a:lnTo>
                      <a:pt x="1273" y="1892"/>
                    </a:lnTo>
                    <a:lnTo>
                      <a:pt x="1277" y="1890"/>
                    </a:lnTo>
                    <a:lnTo>
                      <a:pt x="1281" y="1896"/>
                    </a:lnTo>
                    <a:lnTo>
                      <a:pt x="1285" y="1896"/>
                    </a:lnTo>
                    <a:lnTo>
                      <a:pt x="1289" y="1897"/>
                    </a:lnTo>
                    <a:lnTo>
                      <a:pt x="1293" y="1901"/>
                    </a:lnTo>
                    <a:lnTo>
                      <a:pt x="1297" y="1899"/>
                    </a:lnTo>
                    <a:lnTo>
                      <a:pt x="1301" y="1901"/>
                    </a:lnTo>
                    <a:lnTo>
                      <a:pt x="1305" y="1910"/>
                    </a:lnTo>
                    <a:lnTo>
                      <a:pt x="1308" y="1908"/>
                    </a:lnTo>
                    <a:lnTo>
                      <a:pt x="1312" y="1906"/>
                    </a:lnTo>
                    <a:lnTo>
                      <a:pt x="1316" y="1908"/>
                    </a:lnTo>
                    <a:lnTo>
                      <a:pt x="1320" y="1908"/>
                    </a:lnTo>
                    <a:lnTo>
                      <a:pt x="1324" y="1908"/>
                    </a:lnTo>
                    <a:lnTo>
                      <a:pt x="1328" y="1910"/>
                    </a:lnTo>
                    <a:lnTo>
                      <a:pt x="1332" y="1908"/>
                    </a:lnTo>
                    <a:lnTo>
                      <a:pt x="1336" y="1917"/>
                    </a:lnTo>
                    <a:lnTo>
                      <a:pt x="1340" y="1911"/>
                    </a:lnTo>
                    <a:lnTo>
                      <a:pt x="1344" y="1911"/>
                    </a:lnTo>
                    <a:lnTo>
                      <a:pt x="1348" y="1913"/>
                    </a:lnTo>
                    <a:lnTo>
                      <a:pt x="1352" y="1917"/>
                    </a:lnTo>
                    <a:lnTo>
                      <a:pt x="1356" y="1913"/>
                    </a:lnTo>
                    <a:lnTo>
                      <a:pt x="1360" y="1911"/>
                    </a:lnTo>
                    <a:lnTo>
                      <a:pt x="1364" y="1913"/>
                    </a:lnTo>
                    <a:lnTo>
                      <a:pt x="1368" y="1913"/>
                    </a:lnTo>
                    <a:lnTo>
                      <a:pt x="1372" y="1920"/>
                    </a:lnTo>
                    <a:lnTo>
                      <a:pt x="1375" y="1915"/>
                    </a:lnTo>
                    <a:lnTo>
                      <a:pt x="1379" y="1924"/>
                    </a:lnTo>
                    <a:lnTo>
                      <a:pt x="1383" y="1917"/>
                    </a:lnTo>
                    <a:lnTo>
                      <a:pt x="1387" y="1917"/>
                    </a:lnTo>
                    <a:lnTo>
                      <a:pt x="1391" y="1915"/>
                    </a:lnTo>
                    <a:lnTo>
                      <a:pt x="1395" y="1917"/>
                    </a:lnTo>
                    <a:lnTo>
                      <a:pt x="1399" y="1917"/>
                    </a:lnTo>
                    <a:lnTo>
                      <a:pt x="1403" y="1915"/>
                    </a:lnTo>
                    <a:lnTo>
                      <a:pt x="1407" y="1915"/>
                    </a:lnTo>
                    <a:lnTo>
                      <a:pt x="1411" y="1915"/>
                    </a:lnTo>
                    <a:lnTo>
                      <a:pt x="1415" y="1911"/>
                    </a:lnTo>
                    <a:lnTo>
                      <a:pt x="1419" y="1911"/>
                    </a:lnTo>
                    <a:lnTo>
                      <a:pt x="1423" y="1908"/>
                    </a:lnTo>
                    <a:lnTo>
                      <a:pt x="1427" y="1908"/>
                    </a:lnTo>
                    <a:lnTo>
                      <a:pt x="1431" y="1908"/>
                    </a:lnTo>
                    <a:lnTo>
                      <a:pt x="1435" y="1906"/>
                    </a:lnTo>
                    <a:lnTo>
                      <a:pt x="1439" y="1910"/>
                    </a:lnTo>
                    <a:lnTo>
                      <a:pt x="1442" y="1906"/>
                    </a:lnTo>
                    <a:lnTo>
                      <a:pt x="1446" y="1901"/>
                    </a:lnTo>
                    <a:lnTo>
                      <a:pt x="1450" y="1904"/>
                    </a:lnTo>
                    <a:lnTo>
                      <a:pt x="1454" y="1906"/>
                    </a:lnTo>
                    <a:lnTo>
                      <a:pt x="1458" y="1901"/>
                    </a:lnTo>
                    <a:lnTo>
                      <a:pt x="1462" y="1899"/>
                    </a:lnTo>
                    <a:lnTo>
                      <a:pt x="1466" y="1899"/>
                    </a:lnTo>
                    <a:lnTo>
                      <a:pt x="1470" y="1903"/>
                    </a:lnTo>
                    <a:lnTo>
                      <a:pt x="1474" y="1897"/>
                    </a:lnTo>
                    <a:lnTo>
                      <a:pt x="1478" y="1890"/>
                    </a:lnTo>
                    <a:lnTo>
                      <a:pt x="1482" y="1892"/>
                    </a:lnTo>
                    <a:lnTo>
                      <a:pt x="1486" y="1892"/>
                    </a:lnTo>
                    <a:lnTo>
                      <a:pt x="1490" y="1890"/>
                    </a:lnTo>
                    <a:lnTo>
                      <a:pt x="1494" y="1890"/>
                    </a:lnTo>
                    <a:lnTo>
                      <a:pt x="1498" y="1887"/>
                    </a:lnTo>
                    <a:lnTo>
                      <a:pt x="1502" y="1883"/>
                    </a:lnTo>
                    <a:lnTo>
                      <a:pt x="1506" y="1883"/>
                    </a:lnTo>
                    <a:lnTo>
                      <a:pt x="1510" y="1880"/>
                    </a:lnTo>
                    <a:lnTo>
                      <a:pt x="1513" y="1876"/>
                    </a:lnTo>
                    <a:lnTo>
                      <a:pt x="1517" y="1869"/>
                    </a:lnTo>
                    <a:lnTo>
                      <a:pt x="1521" y="1876"/>
                    </a:lnTo>
                    <a:lnTo>
                      <a:pt x="1525" y="1873"/>
                    </a:lnTo>
                    <a:lnTo>
                      <a:pt x="1529" y="1864"/>
                    </a:lnTo>
                    <a:lnTo>
                      <a:pt x="1533" y="1869"/>
                    </a:lnTo>
                    <a:lnTo>
                      <a:pt x="1537" y="1862"/>
                    </a:lnTo>
                    <a:lnTo>
                      <a:pt x="1541" y="1861"/>
                    </a:lnTo>
                    <a:lnTo>
                      <a:pt x="1545" y="1862"/>
                    </a:lnTo>
                    <a:lnTo>
                      <a:pt x="1549" y="1854"/>
                    </a:lnTo>
                    <a:lnTo>
                      <a:pt x="1553" y="1855"/>
                    </a:lnTo>
                    <a:lnTo>
                      <a:pt x="1557" y="1850"/>
                    </a:lnTo>
                    <a:lnTo>
                      <a:pt x="1561" y="1857"/>
                    </a:lnTo>
                    <a:lnTo>
                      <a:pt x="1565" y="1848"/>
                    </a:lnTo>
                    <a:lnTo>
                      <a:pt x="1569" y="1843"/>
                    </a:lnTo>
                    <a:lnTo>
                      <a:pt x="1573" y="1838"/>
                    </a:lnTo>
                    <a:lnTo>
                      <a:pt x="1577" y="1836"/>
                    </a:lnTo>
                    <a:lnTo>
                      <a:pt x="1580" y="1834"/>
                    </a:lnTo>
                    <a:lnTo>
                      <a:pt x="1584" y="1834"/>
                    </a:lnTo>
                    <a:lnTo>
                      <a:pt x="1588" y="1831"/>
                    </a:lnTo>
                    <a:lnTo>
                      <a:pt x="1592" y="1827"/>
                    </a:lnTo>
                    <a:lnTo>
                      <a:pt x="1596" y="1822"/>
                    </a:lnTo>
                    <a:lnTo>
                      <a:pt x="1600" y="1820"/>
                    </a:lnTo>
                    <a:lnTo>
                      <a:pt x="1604" y="1817"/>
                    </a:lnTo>
                    <a:lnTo>
                      <a:pt x="1608" y="1812"/>
                    </a:lnTo>
                    <a:lnTo>
                      <a:pt x="1612" y="1808"/>
                    </a:lnTo>
                    <a:lnTo>
                      <a:pt x="1616" y="1808"/>
                    </a:lnTo>
                    <a:lnTo>
                      <a:pt x="1620" y="1801"/>
                    </a:lnTo>
                    <a:lnTo>
                      <a:pt x="1624" y="1799"/>
                    </a:lnTo>
                    <a:lnTo>
                      <a:pt x="1628" y="1796"/>
                    </a:lnTo>
                    <a:lnTo>
                      <a:pt x="1632" y="1794"/>
                    </a:lnTo>
                    <a:lnTo>
                      <a:pt x="1636" y="1787"/>
                    </a:lnTo>
                    <a:lnTo>
                      <a:pt x="1640" y="1784"/>
                    </a:lnTo>
                    <a:lnTo>
                      <a:pt x="1644" y="1782"/>
                    </a:lnTo>
                    <a:lnTo>
                      <a:pt x="1647" y="1780"/>
                    </a:lnTo>
                    <a:lnTo>
                      <a:pt x="1651" y="1771"/>
                    </a:lnTo>
                    <a:lnTo>
                      <a:pt x="1655" y="1766"/>
                    </a:lnTo>
                    <a:lnTo>
                      <a:pt x="1659" y="1763"/>
                    </a:lnTo>
                    <a:lnTo>
                      <a:pt x="1663" y="1763"/>
                    </a:lnTo>
                    <a:lnTo>
                      <a:pt x="1667" y="1761"/>
                    </a:lnTo>
                    <a:lnTo>
                      <a:pt x="1671" y="1747"/>
                    </a:lnTo>
                    <a:lnTo>
                      <a:pt x="1675" y="1751"/>
                    </a:lnTo>
                    <a:lnTo>
                      <a:pt x="1679" y="1744"/>
                    </a:lnTo>
                    <a:lnTo>
                      <a:pt x="1683" y="1742"/>
                    </a:lnTo>
                    <a:lnTo>
                      <a:pt x="1687" y="1737"/>
                    </a:lnTo>
                    <a:lnTo>
                      <a:pt x="1691" y="1731"/>
                    </a:lnTo>
                    <a:lnTo>
                      <a:pt x="1695" y="1728"/>
                    </a:lnTo>
                    <a:lnTo>
                      <a:pt x="1699" y="1723"/>
                    </a:lnTo>
                    <a:lnTo>
                      <a:pt x="1703" y="1717"/>
                    </a:lnTo>
                    <a:lnTo>
                      <a:pt x="1707" y="1717"/>
                    </a:lnTo>
                    <a:lnTo>
                      <a:pt x="1711" y="1714"/>
                    </a:lnTo>
                    <a:lnTo>
                      <a:pt x="1715" y="1702"/>
                    </a:lnTo>
                    <a:lnTo>
                      <a:pt x="1718" y="1700"/>
                    </a:lnTo>
                    <a:lnTo>
                      <a:pt x="1722" y="1696"/>
                    </a:lnTo>
                    <a:lnTo>
                      <a:pt x="1726" y="1689"/>
                    </a:lnTo>
                    <a:lnTo>
                      <a:pt x="1730" y="1684"/>
                    </a:lnTo>
                    <a:lnTo>
                      <a:pt x="1734" y="1681"/>
                    </a:lnTo>
                    <a:lnTo>
                      <a:pt x="1738" y="1677"/>
                    </a:lnTo>
                    <a:lnTo>
                      <a:pt x="1742" y="1674"/>
                    </a:lnTo>
                    <a:lnTo>
                      <a:pt x="1746" y="1668"/>
                    </a:lnTo>
                    <a:lnTo>
                      <a:pt x="1750" y="1661"/>
                    </a:lnTo>
                    <a:lnTo>
                      <a:pt x="1754" y="1661"/>
                    </a:lnTo>
                    <a:lnTo>
                      <a:pt x="1758" y="1653"/>
                    </a:lnTo>
                    <a:lnTo>
                      <a:pt x="1762" y="1653"/>
                    </a:lnTo>
                    <a:lnTo>
                      <a:pt x="1766" y="1642"/>
                    </a:lnTo>
                    <a:lnTo>
                      <a:pt x="1770" y="1642"/>
                    </a:lnTo>
                    <a:lnTo>
                      <a:pt x="1774" y="1633"/>
                    </a:lnTo>
                    <a:lnTo>
                      <a:pt x="1778" y="1632"/>
                    </a:lnTo>
                    <a:lnTo>
                      <a:pt x="1782" y="1623"/>
                    </a:lnTo>
                    <a:lnTo>
                      <a:pt x="1785" y="1618"/>
                    </a:lnTo>
                    <a:lnTo>
                      <a:pt x="1789" y="1614"/>
                    </a:lnTo>
                    <a:lnTo>
                      <a:pt x="1793" y="1604"/>
                    </a:lnTo>
                    <a:lnTo>
                      <a:pt x="1797" y="1604"/>
                    </a:lnTo>
                    <a:lnTo>
                      <a:pt x="1801" y="1598"/>
                    </a:lnTo>
                    <a:lnTo>
                      <a:pt x="1805" y="1595"/>
                    </a:lnTo>
                    <a:lnTo>
                      <a:pt x="1809" y="1590"/>
                    </a:lnTo>
                    <a:lnTo>
                      <a:pt x="1813" y="1586"/>
                    </a:lnTo>
                    <a:lnTo>
                      <a:pt x="1817" y="1579"/>
                    </a:lnTo>
                    <a:lnTo>
                      <a:pt x="1821" y="1570"/>
                    </a:lnTo>
                    <a:lnTo>
                      <a:pt x="1825" y="1567"/>
                    </a:lnTo>
                    <a:lnTo>
                      <a:pt x="1829" y="1565"/>
                    </a:lnTo>
                    <a:lnTo>
                      <a:pt x="1833" y="1562"/>
                    </a:lnTo>
                    <a:lnTo>
                      <a:pt x="1837" y="1553"/>
                    </a:lnTo>
                    <a:lnTo>
                      <a:pt x="1841" y="1548"/>
                    </a:lnTo>
                    <a:lnTo>
                      <a:pt x="1845" y="1537"/>
                    </a:lnTo>
                    <a:lnTo>
                      <a:pt x="1849" y="1539"/>
                    </a:lnTo>
                    <a:lnTo>
                      <a:pt x="1853" y="1528"/>
                    </a:lnTo>
                    <a:lnTo>
                      <a:pt x="1856" y="1520"/>
                    </a:lnTo>
                    <a:lnTo>
                      <a:pt x="1860" y="1516"/>
                    </a:lnTo>
                    <a:lnTo>
                      <a:pt x="1864" y="1516"/>
                    </a:lnTo>
                    <a:lnTo>
                      <a:pt x="1868" y="1507"/>
                    </a:lnTo>
                    <a:lnTo>
                      <a:pt x="1872" y="1502"/>
                    </a:lnTo>
                    <a:lnTo>
                      <a:pt x="1876" y="1497"/>
                    </a:lnTo>
                    <a:lnTo>
                      <a:pt x="1880" y="1494"/>
                    </a:lnTo>
                    <a:lnTo>
                      <a:pt x="1884" y="1483"/>
                    </a:lnTo>
                    <a:lnTo>
                      <a:pt x="1888" y="1478"/>
                    </a:lnTo>
                    <a:lnTo>
                      <a:pt x="1892" y="1474"/>
                    </a:lnTo>
                    <a:lnTo>
                      <a:pt x="1896" y="1471"/>
                    </a:lnTo>
                    <a:lnTo>
                      <a:pt x="1900" y="1459"/>
                    </a:lnTo>
                    <a:lnTo>
                      <a:pt x="1904" y="1459"/>
                    </a:lnTo>
                    <a:lnTo>
                      <a:pt x="1908" y="1457"/>
                    </a:lnTo>
                    <a:lnTo>
                      <a:pt x="1912" y="1445"/>
                    </a:lnTo>
                    <a:lnTo>
                      <a:pt x="1916" y="1443"/>
                    </a:lnTo>
                    <a:lnTo>
                      <a:pt x="1920" y="1436"/>
                    </a:lnTo>
                    <a:lnTo>
                      <a:pt x="1923" y="1431"/>
                    </a:lnTo>
                    <a:lnTo>
                      <a:pt x="1927" y="1424"/>
                    </a:lnTo>
                    <a:lnTo>
                      <a:pt x="1931" y="1424"/>
                    </a:lnTo>
                    <a:lnTo>
                      <a:pt x="1935" y="1411"/>
                    </a:lnTo>
                    <a:lnTo>
                      <a:pt x="1939" y="1403"/>
                    </a:lnTo>
                    <a:lnTo>
                      <a:pt x="1943" y="1399"/>
                    </a:lnTo>
                    <a:lnTo>
                      <a:pt x="1947" y="1394"/>
                    </a:lnTo>
                    <a:lnTo>
                      <a:pt x="1951" y="1389"/>
                    </a:lnTo>
                    <a:lnTo>
                      <a:pt x="1955" y="1383"/>
                    </a:lnTo>
                    <a:lnTo>
                      <a:pt x="1959" y="1378"/>
                    </a:lnTo>
                    <a:lnTo>
                      <a:pt x="1963" y="1375"/>
                    </a:lnTo>
                    <a:lnTo>
                      <a:pt x="1967" y="1366"/>
                    </a:lnTo>
                    <a:lnTo>
                      <a:pt x="1971" y="1362"/>
                    </a:lnTo>
                    <a:lnTo>
                      <a:pt x="1975" y="1350"/>
                    </a:lnTo>
                    <a:lnTo>
                      <a:pt x="1979" y="1343"/>
                    </a:lnTo>
                    <a:lnTo>
                      <a:pt x="1983" y="1341"/>
                    </a:lnTo>
                    <a:lnTo>
                      <a:pt x="1987" y="1340"/>
                    </a:lnTo>
                    <a:lnTo>
                      <a:pt x="1990" y="1331"/>
                    </a:lnTo>
                    <a:lnTo>
                      <a:pt x="1994" y="1326"/>
                    </a:lnTo>
                    <a:lnTo>
                      <a:pt x="1998" y="1319"/>
                    </a:lnTo>
                    <a:lnTo>
                      <a:pt x="2002" y="1312"/>
                    </a:lnTo>
                    <a:lnTo>
                      <a:pt x="2006" y="1308"/>
                    </a:lnTo>
                    <a:lnTo>
                      <a:pt x="2010" y="1299"/>
                    </a:lnTo>
                    <a:lnTo>
                      <a:pt x="2014" y="1292"/>
                    </a:lnTo>
                    <a:lnTo>
                      <a:pt x="2018" y="1292"/>
                    </a:lnTo>
                    <a:lnTo>
                      <a:pt x="2022" y="1285"/>
                    </a:lnTo>
                    <a:lnTo>
                      <a:pt x="2026" y="1273"/>
                    </a:lnTo>
                    <a:lnTo>
                      <a:pt x="2030" y="1273"/>
                    </a:lnTo>
                    <a:lnTo>
                      <a:pt x="2034" y="1264"/>
                    </a:lnTo>
                    <a:lnTo>
                      <a:pt x="2038" y="1261"/>
                    </a:lnTo>
                    <a:lnTo>
                      <a:pt x="2042" y="1254"/>
                    </a:lnTo>
                    <a:lnTo>
                      <a:pt x="2046" y="1249"/>
                    </a:lnTo>
                    <a:lnTo>
                      <a:pt x="2050" y="1244"/>
                    </a:lnTo>
                    <a:lnTo>
                      <a:pt x="2054" y="1235"/>
                    </a:lnTo>
                    <a:lnTo>
                      <a:pt x="2058" y="1226"/>
                    </a:lnTo>
                    <a:lnTo>
                      <a:pt x="2061" y="1224"/>
                    </a:lnTo>
                    <a:lnTo>
                      <a:pt x="2065" y="1221"/>
                    </a:lnTo>
                    <a:lnTo>
                      <a:pt x="2069" y="1212"/>
                    </a:lnTo>
                    <a:lnTo>
                      <a:pt x="2073" y="1207"/>
                    </a:lnTo>
                    <a:lnTo>
                      <a:pt x="2077" y="1198"/>
                    </a:lnTo>
                    <a:lnTo>
                      <a:pt x="2081" y="1188"/>
                    </a:lnTo>
                    <a:lnTo>
                      <a:pt x="2085" y="1186"/>
                    </a:lnTo>
                    <a:lnTo>
                      <a:pt x="2089" y="1181"/>
                    </a:lnTo>
                    <a:lnTo>
                      <a:pt x="2093" y="1172"/>
                    </a:lnTo>
                    <a:lnTo>
                      <a:pt x="2097" y="1167"/>
                    </a:lnTo>
                    <a:lnTo>
                      <a:pt x="2101" y="1163"/>
                    </a:lnTo>
                    <a:lnTo>
                      <a:pt x="2105" y="1160"/>
                    </a:lnTo>
                    <a:lnTo>
                      <a:pt x="2109" y="1153"/>
                    </a:lnTo>
                    <a:lnTo>
                      <a:pt x="2113" y="1147"/>
                    </a:lnTo>
                    <a:lnTo>
                      <a:pt x="2117" y="1139"/>
                    </a:lnTo>
                    <a:lnTo>
                      <a:pt x="2121" y="1135"/>
                    </a:lnTo>
                    <a:lnTo>
                      <a:pt x="2125" y="1133"/>
                    </a:lnTo>
                    <a:lnTo>
                      <a:pt x="2128" y="1123"/>
                    </a:lnTo>
                    <a:lnTo>
                      <a:pt x="2132" y="1119"/>
                    </a:lnTo>
                    <a:lnTo>
                      <a:pt x="2136" y="1109"/>
                    </a:lnTo>
                    <a:lnTo>
                      <a:pt x="2140" y="1105"/>
                    </a:lnTo>
                    <a:lnTo>
                      <a:pt x="2144" y="1104"/>
                    </a:lnTo>
                    <a:lnTo>
                      <a:pt x="2148" y="1093"/>
                    </a:lnTo>
                    <a:lnTo>
                      <a:pt x="2152" y="1091"/>
                    </a:lnTo>
                    <a:lnTo>
                      <a:pt x="2156" y="1083"/>
                    </a:lnTo>
                    <a:lnTo>
                      <a:pt x="2160" y="1076"/>
                    </a:lnTo>
                    <a:lnTo>
                      <a:pt x="2164" y="1062"/>
                    </a:lnTo>
                    <a:lnTo>
                      <a:pt x="2168" y="1058"/>
                    </a:lnTo>
                    <a:lnTo>
                      <a:pt x="2172" y="1055"/>
                    </a:lnTo>
                    <a:lnTo>
                      <a:pt x="2176" y="1051"/>
                    </a:lnTo>
                    <a:lnTo>
                      <a:pt x="2180" y="1046"/>
                    </a:lnTo>
                    <a:lnTo>
                      <a:pt x="2184" y="1041"/>
                    </a:lnTo>
                    <a:lnTo>
                      <a:pt x="2188" y="1030"/>
                    </a:lnTo>
                    <a:lnTo>
                      <a:pt x="2192" y="1027"/>
                    </a:lnTo>
                    <a:lnTo>
                      <a:pt x="2195" y="1021"/>
                    </a:lnTo>
                    <a:lnTo>
                      <a:pt x="2199" y="1014"/>
                    </a:lnTo>
                    <a:lnTo>
                      <a:pt x="2203" y="1009"/>
                    </a:lnTo>
                    <a:lnTo>
                      <a:pt x="2207" y="1011"/>
                    </a:lnTo>
                    <a:lnTo>
                      <a:pt x="2211" y="993"/>
                    </a:lnTo>
                    <a:lnTo>
                      <a:pt x="2215" y="992"/>
                    </a:lnTo>
                    <a:lnTo>
                      <a:pt x="2219" y="987"/>
                    </a:lnTo>
                    <a:lnTo>
                      <a:pt x="2223" y="981"/>
                    </a:lnTo>
                    <a:lnTo>
                      <a:pt x="2227" y="974"/>
                    </a:lnTo>
                    <a:lnTo>
                      <a:pt x="2231" y="973"/>
                    </a:lnTo>
                    <a:lnTo>
                      <a:pt x="2235" y="966"/>
                    </a:lnTo>
                    <a:lnTo>
                      <a:pt x="2239" y="960"/>
                    </a:lnTo>
                    <a:lnTo>
                      <a:pt x="2243" y="952"/>
                    </a:lnTo>
                    <a:lnTo>
                      <a:pt x="2247" y="948"/>
                    </a:lnTo>
                    <a:lnTo>
                      <a:pt x="2251" y="941"/>
                    </a:lnTo>
                    <a:lnTo>
                      <a:pt x="2255" y="932"/>
                    </a:lnTo>
                    <a:lnTo>
                      <a:pt x="2259" y="927"/>
                    </a:lnTo>
                    <a:lnTo>
                      <a:pt x="2263" y="922"/>
                    </a:lnTo>
                    <a:lnTo>
                      <a:pt x="2266" y="917"/>
                    </a:lnTo>
                    <a:lnTo>
                      <a:pt x="2270" y="911"/>
                    </a:lnTo>
                    <a:lnTo>
                      <a:pt x="2274" y="908"/>
                    </a:lnTo>
                    <a:lnTo>
                      <a:pt x="2278" y="901"/>
                    </a:lnTo>
                    <a:lnTo>
                      <a:pt x="2282" y="894"/>
                    </a:lnTo>
                    <a:lnTo>
                      <a:pt x="2286" y="889"/>
                    </a:lnTo>
                    <a:lnTo>
                      <a:pt x="2290" y="883"/>
                    </a:lnTo>
                    <a:lnTo>
                      <a:pt x="2294" y="883"/>
                    </a:lnTo>
                    <a:lnTo>
                      <a:pt x="2298" y="873"/>
                    </a:lnTo>
                    <a:lnTo>
                      <a:pt x="2302" y="869"/>
                    </a:lnTo>
                    <a:lnTo>
                      <a:pt x="2306" y="864"/>
                    </a:lnTo>
                    <a:lnTo>
                      <a:pt x="2310" y="852"/>
                    </a:lnTo>
                    <a:lnTo>
                      <a:pt x="2314" y="848"/>
                    </a:lnTo>
                    <a:lnTo>
                      <a:pt x="2318" y="845"/>
                    </a:lnTo>
                    <a:lnTo>
                      <a:pt x="2322" y="843"/>
                    </a:lnTo>
                    <a:lnTo>
                      <a:pt x="2326" y="834"/>
                    </a:lnTo>
                    <a:lnTo>
                      <a:pt x="2330" y="827"/>
                    </a:lnTo>
                    <a:lnTo>
                      <a:pt x="2333" y="822"/>
                    </a:lnTo>
                    <a:lnTo>
                      <a:pt x="2337" y="817"/>
                    </a:lnTo>
                    <a:lnTo>
                      <a:pt x="2341" y="808"/>
                    </a:lnTo>
                    <a:lnTo>
                      <a:pt x="2345" y="803"/>
                    </a:lnTo>
                    <a:lnTo>
                      <a:pt x="2349" y="803"/>
                    </a:lnTo>
                    <a:lnTo>
                      <a:pt x="2353" y="796"/>
                    </a:lnTo>
                    <a:lnTo>
                      <a:pt x="2357" y="791"/>
                    </a:lnTo>
                    <a:lnTo>
                      <a:pt x="2361" y="785"/>
                    </a:lnTo>
                    <a:lnTo>
                      <a:pt x="2365" y="784"/>
                    </a:lnTo>
                    <a:lnTo>
                      <a:pt x="2369" y="773"/>
                    </a:lnTo>
                    <a:lnTo>
                      <a:pt x="2373" y="766"/>
                    </a:lnTo>
                    <a:lnTo>
                      <a:pt x="2377" y="766"/>
                    </a:lnTo>
                    <a:lnTo>
                      <a:pt x="2381" y="759"/>
                    </a:lnTo>
                    <a:lnTo>
                      <a:pt x="2385" y="756"/>
                    </a:lnTo>
                    <a:lnTo>
                      <a:pt x="2389" y="747"/>
                    </a:lnTo>
                    <a:lnTo>
                      <a:pt x="2393" y="745"/>
                    </a:lnTo>
                    <a:lnTo>
                      <a:pt x="2397" y="740"/>
                    </a:lnTo>
                    <a:lnTo>
                      <a:pt x="2401" y="738"/>
                    </a:lnTo>
                    <a:lnTo>
                      <a:pt x="2404" y="730"/>
                    </a:lnTo>
                    <a:lnTo>
                      <a:pt x="2408" y="728"/>
                    </a:lnTo>
                    <a:lnTo>
                      <a:pt x="2412" y="723"/>
                    </a:lnTo>
                    <a:lnTo>
                      <a:pt x="2416" y="714"/>
                    </a:lnTo>
                    <a:lnTo>
                      <a:pt x="2420" y="710"/>
                    </a:lnTo>
                    <a:lnTo>
                      <a:pt x="2424" y="705"/>
                    </a:lnTo>
                    <a:lnTo>
                      <a:pt x="2428" y="700"/>
                    </a:lnTo>
                    <a:lnTo>
                      <a:pt x="2432" y="696"/>
                    </a:lnTo>
                    <a:lnTo>
                      <a:pt x="2436" y="691"/>
                    </a:lnTo>
                    <a:lnTo>
                      <a:pt x="2440" y="686"/>
                    </a:lnTo>
                    <a:lnTo>
                      <a:pt x="2444" y="681"/>
                    </a:lnTo>
                    <a:lnTo>
                      <a:pt x="2448" y="674"/>
                    </a:lnTo>
                    <a:lnTo>
                      <a:pt x="2452" y="670"/>
                    </a:lnTo>
                    <a:lnTo>
                      <a:pt x="2456" y="663"/>
                    </a:lnTo>
                    <a:lnTo>
                      <a:pt x="2460" y="660"/>
                    </a:lnTo>
                    <a:lnTo>
                      <a:pt x="2464" y="660"/>
                    </a:lnTo>
                    <a:lnTo>
                      <a:pt x="2468" y="656"/>
                    </a:lnTo>
                    <a:lnTo>
                      <a:pt x="2471" y="642"/>
                    </a:lnTo>
                    <a:lnTo>
                      <a:pt x="2475" y="640"/>
                    </a:lnTo>
                    <a:lnTo>
                      <a:pt x="2479" y="635"/>
                    </a:lnTo>
                    <a:lnTo>
                      <a:pt x="2483" y="628"/>
                    </a:lnTo>
                    <a:lnTo>
                      <a:pt x="2487" y="630"/>
                    </a:lnTo>
                    <a:lnTo>
                      <a:pt x="2491" y="623"/>
                    </a:lnTo>
                    <a:lnTo>
                      <a:pt x="2495" y="618"/>
                    </a:lnTo>
                    <a:lnTo>
                      <a:pt x="2499" y="612"/>
                    </a:lnTo>
                    <a:lnTo>
                      <a:pt x="2503" y="607"/>
                    </a:lnTo>
                    <a:lnTo>
                      <a:pt x="2507" y="600"/>
                    </a:lnTo>
                    <a:lnTo>
                      <a:pt x="2511" y="602"/>
                    </a:lnTo>
                    <a:lnTo>
                      <a:pt x="2515" y="590"/>
                    </a:lnTo>
                    <a:lnTo>
                      <a:pt x="2519" y="583"/>
                    </a:lnTo>
                    <a:lnTo>
                      <a:pt x="2523" y="588"/>
                    </a:lnTo>
                    <a:lnTo>
                      <a:pt x="2527" y="577"/>
                    </a:lnTo>
                    <a:lnTo>
                      <a:pt x="2531" y="572"/>
                    </a:lnTo>
                    <a:lnTo>
                      <a:pt x="2535" y="570"/>
                    </a:lnTo>
                    <a:lnTo>
                      <a:pt x="2538" y="565"/>
                    </a:lnTo>
                    <a:lnTo>
                      <a:pt x="2542" y="560"/>
                    </a:lnTo>
                    <a:lnTo>
                      <a:pt x="2546" y="556"/>
                    </a:lnTo>
                    <a:lnTo>
                      <a:pt x="2550" y="555"/>
                    </a:lnTo>
                    <a:lnTo>
                      <a:pt x="2554" y="548"/>
                    </a:lnTo>
                    <a:lnTo>
                      <a:pt x="2558" y="542"/>
                    </a:lnTo>
                    <a:lnTo>
                      <a:pt x="2562" y="535"/>
                    </a:lnTo>
                    <a:lnTo>
                      <a:pt x="2566" y="537"/>
                    </a:lnTo>
                    <a:lnTo>
                      <a:pt x="2570" y="534"/>
                    </a:lnTo>
                    <a:lnTo>
                      <a:pt x="2574" y="525"/>
                    </a:lnTo>
                    <a:lnTo>
                      <a:pt x="2578" y="523"/>
                    </a:lnTo>
                    <a:lnTo>
                      <a:pt x="2582" y="516"/>
                    </a:lnTo>
                    <a:lnTo>
                      <a:pt x="2586" y="514"/>
                    </a:lnTo>
                    <a:lnTo>
                      <a:pt x="2590" y="507"/>
                    </a:lnTo>
                    <a:lnTo>
                      <a:pt x="2594" y="506"/>
                    </a:lnTo>
                    <a:lnTo>
                      <a:pt x="2598" y="500"/>
                    </a:lnTo>
                    <a:lnTo>
                      <a:pt x="2602" y="495"/>
                    </a:lnTo>
                    <a:lnTo>
                      <a:pt x="2606" y="490"/>
                    </a:lnTo>
                    <a:lnTo>
                      <a:pt x="2609" y="490"/>
                    </a:lnTo>
                    <a:lnTo>
                      <a:pt x="2613" y="486"/>
                    </a:lnTo>
                    <a:lnTo>
                      <a:pt x="2617" y="481"/>
                    </a:lnTo>
                    <a:lnTo>
                      <a:pt x="2621" y="474"/>
                    </a:lnTo>
                    <a:lnTo>
                      <a:pt x="2625" y="473"/>
                    </a:lnTo>
                    <a:lnTo>
                      <a:pt x="2629" y="467"/>
                    </a:lnTo>
                    <a:lnTo>
                      <a:pt x="2633" y="462"/>
                    </a:lnTo>
                    <a:lnTo>
                      <a:pt x="2637" y="460"/>
                    </a:lnTo>
                    <a:lnTo>
                      <a:pt x="2641" y="457"/>
                    </a:lnTo>
                    <a:lnTo>
                      <a:pt x="2645" y="455"/>
                    </a:lnTo>
                    <a:lnTo>
                      <a:pt x="2649" y="448"/>
                    </a:lnTo>
                    <a:lnTo>
                      <a:pt x="2653" y="443"/>
                    </a:lnTo>
                    <a:lnTo>
                      <a:pt x="2657" y="443"/>
                    </a:lnTo>
                    <a:lnTo>
                      <a:pt x="2661" y="439"/>
                    </a:lnTo>
                    <a:lnTo>
                      <a:pt x="2665" y="436"/>
                    </a:lnTo>
                    <a:lnTo>
                      <a:pt x="2669" y="432"/>
                    </a:lnTo>
                    <a:lnTo>
                      <a:pt x="2673" y="429"/>
                    </a:lnTo>
                    <a:lnTo>
                      <a:pt x="2676" y="424"/>
                    </a:lnTo>
                    <a:lnTo>
                      <a:pt x="2680" y="417"/>
                    </a:lnTo>
                    <a:lnTo>
                      <a:pt x="2684" y="418"/>
                    </a:lnTo>
                    <a:lnTo>
                      <a:pt x="2688" y="413"/>
                    </a:lnTo>
                    <a:lnTo>
                      <a:pt x="2692" y="417"/>
                    </a:lnTo>
                    <a:lnTo>
                      <a:pt x="2696" y="410"/>
                    </a:lnTo>
                    <a:lnTo>
                      <a:pt x="2700" y="404"/>
                    </a:lnTo>
                    <a:lnTo>
                      <a:pt x="2704" y="399"/>
                    </a:lnTo>
                    <a:lnTo>
                      <a:pt x="2708" y="396"/>
                    </a:lnTo>
                    <a:lnTo>
                      <a:pt x="2712" y="394"/>
                    </a:lnTo>
                    <a:lnTo>
                      <a:pt x="2716" y="390"/>
                    </a:lnTo>
                    <a:lnTo>
                      <a:pt x="2720" y="383"/>
                    </a:lnTo>
                    <a:lnTo>
                      <a:pt x="2724" y="385"/>
                    </a:lnTo>
                    <a:lnTo>
                      <a:pt x="2728" y="378"/>
                    </a:lnTo>
                    <a:lnTo>
                      <a:pt x="2732" y="378"/>
                    </a:lnTo>
                    <a:lnTo>
                      <a:pt x="2736" y="369"/>
                    </a:lnTo>
                    <a:lnTo>
                      <a:pt x="2740" y="368"/>
                    </a:lnTo>
                    <a:lnTo>
                      <a:pt x="2743" y="362"/>
                    </a:lnTo>
                    <a:lnTo>
                      <a:pt x="2747" y="361"/>
                    </a:lnTo>
                    <a:lnTo>
                      <a:pt x="2751" y="357"/>
                    </a:lnTo>
                    <a:lnTo>
                      <a:pt x="2755" y="359"/>
                    </a:lnTo>
                    <a:lnTo>
                      <a:pt x="2759" y="354"/>
                    </a:lnTo>
                    <a:lnTo>
                      <a:pt x="2763" y="350"/>
                    </a:lnTo>
                    <a:lnTo>
                      <a:pt x="2767" y="347"/>
                    </a:lnTo>
                    <a:lnTo>
                      <a:pt x="2771" y="343"/>
                    </a:lnTo>
                    <a:lnTo>
                      <a:pt x="2775" y="341"/>
                    </a:lnTo>
                    <a:lnTo>
                      <a:pt x="2779" y="333"/>
                    </a:lnTo>
                    <a:lnTo>
                      <a:pt x="2783" y="333"/>
                    </a:lnTo>
                    <a:lnTo>
                      <a:pt x="2787" y="331"/>
                    </a:lnTo>
                    <a:lnTo>
                      <a:pt x="2791" y="324"/>
                    </a:lnTo>
                    <a:lnTo>
                      <a:pt x="2795" y="320"/>
                    </a:lnTo>
                    <a:lnTo>
                      <a:pt x="2799" y="324"/>
                    </a:lnTo>
                    <a:lnTo>
                      <a:pt x="2803" y="317"/>
                    </a:lnTo>
                    <a:lnTo>
                      <a:pt x="2807" y="315"/>
                    </a:lnTo>
                    <a:lnTo>
                      <a:pt x="2811" y="308"/>
                    </a:lnTo>
                    <a:lnTo>
                      <a:pt x="2814" y="310"/>
                    </a:lnTo>
                    <a:lnTo>
                      <a:pt x="2818" y="305"/>
                    </a:lnTo>
                    <a:lnTo>
                      <a:pt x="2822" y="303"/>
                    </a:lnTo>
                    <a:lnTo>
                      <a:pt x="2826" y="299"/>
                    </a:lnTo>
                    <a:lnTo>
                      <a:pt x="2830" y="296"/>
                    </a:lnTo>
                    <a:lnTo>
                      <a:pt x="2834" y="291"/>
                    </a:lnTo>
                    <a:lnTo>
                      <a:pt x="2838" y="292"/>
                    </a:lnTo>
                    <a:lnTo>
                      <a:pt x="2842" y="282"/>
                    </a:lnTo>
                    <a:lnTo>
                      <a:pt x="2846" y="282"/>
                    </a:lnTo>
                    <a:lnTo>
                      <a:pt x="2850" y="280"/>
                    </a:lnTo>
                    <a:lnTo>
                      <a:pt x="2854" y="277"/>
                    </a:lnTo>
                    <a:lnTo>
                      <a:pt x="2858" y="275"/>
                    </a:lnTo>
                    <a:lnTo>
                      <a:pt x="2862" y="273"/>
                    </a:lnTo>
                    <a:lnTo>
                      <a:pt x="2866" y="270"/>
                    </a:lnTo>
                    <a:lnTo>
                      <a:pt x="2870" y="264"/>
                    </a:lnTo>
                    <a:lnTo>
                      <a:pt x="2874" y="263"/>
                    </a:lnTo>
                    <a:lnTo>
                      <a:pt x="2878" y="259"/>
                    </a:lnTo>
                    <a:lnTo>
                      <a:pt x="2881" y="257"/>
                    </a:lnTo>
                    <a:lnTo>
                      <a:pt x="2885" y="256"/>
                    </a:lnTo>
                    <a:lnTo>
                      <a:pt x="2889" y="254"/>
                    </a:lnTo>
                    <a:lnTo>
                      <a:pt x="2893" y="256"/>
                    </a:lnTo>
                    <a:lnTo>
                      <a:pt x="2897" y="240"/>
                    </a:lnTo>
                    <a:lnTo>
                      <a:pt x="2901" y="247"/>
                    </a:lnTo>
                    <a:lnTo>
                      <a:pt x="2905" y="240"/>
                    </a:lnTo>
                    <a:lnTo>
                      <a:pt x="2909" y="240"/>
                    </a:lnTo>
                    <a:lnTo>
                      <a:pt x="2913" y="236"/>
                    </a:lnTo>
                    <a:lnTo>
                      <a:pt x="2917" y="236"/>
                    </a:lnTo>
                    <a:lnTo>
                      <a:pt x="2921" y="236"/>
                    </a:lnTo>
                    <a:lnTo>
                      <a:pt x="2925" y="229"/>
                    </a:lnTo>
                    <a:lnTo>
                      <a:pt x="2929" y="229"/>
                    </a:lnTo>
                    <a:lnTo>
                      <a:pt x="2933" y="224"/>
                    </a:lnTo>
                    <a:lnTo>
                      <a:pt x="2937" y="228"/>
                    </a:lnTo>
                    <a:lnTo>
                      <a:pt x="2941" y="226"/>
                    </a:lnTo>
                    <a:lnTo>
                      <a:pt x="2945" y="222"/>
                    </a:lnTo>
                    <a:lnTo>
                      <a:pt x="2949" y="21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1" name="Line 5023"/>
              <p:cNvSpPr>
                <a:spLocks noChangeShapeType="1"/>
              </p:cNvSpPr>
              <p:nvPr/>
            </p:nvSpPr>
            <p:spPr bwMode="auto">
              <a:xfrm flipV="1">
                <a:off x="311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2" name="Line 5024"/>
              <p:cNvSpPr>
                <a:spLocks noChangeShapeType="1"/>
              </p:cNvSpPr>
              <p:nvPr/>
            </p:nvSpPr>
            <p:spPr bwMode="auto">
              <a:xfrm>
                <a:off x="3110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3" name="Line 5025"/>
              <p:cNvSpPr>
                <a:spLocks noChangeShapeType="1"/>
              </p:cNvSpPr>
              <p:nvPr/>
            </p:nvSpPr>
            <p:spPr bwMode="auto">
              <a:xfrm flipV="1">
                <a:off x="312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4" name="Freeform 5026"/>
              <p:cNvSpPr>
                <a:spLocks/>
              </p:cNvSpPr>
              <p:nvPr/>
            </p:nvSpPr>
            <p:spPr bwMode="auto">
              <a:xfrm flipV="1">
                <a:off x="3121" y="910"/>
                <a:ext cx="1692" cy="1106"/>
              </a:xfrm>
              <a:custGeom>
                <a:avLst/>
                <a:gdLst/>
                <a:ahLst/>
                <a:cxnLst>
                  <a:cxn ang="0">
                    <a:pos x="44" y="14"/>
                  </a:cxn>
                  <a:cxn ang="0">
                    <a:pos x="91" y="32"/>
                  </a:cxn>
                  <a:cxn ang="0">
                    <a:pos x="138" y="58"/>
                  </a:cxn>
                  <a:cxn ang="0">
                    <a:pos x="186" y="84"/>
                  </a:cxn>
                  <a:cxn ang="0">
                    <a:pos x="233" y="131"/>
                  </a:cxn>
                  <a:cxn ang="0">
                    <a:pos x="280" y="181"/>
                  </a:cxn>
                  <a:cxn ang="0">
                    <a:pos x="328" y="250"/>
                  </a:cxn>
                  <a:cxn ang="0">
                    <a:pos x="375" y="321"/>
                  </a:cxn>
                  <a:cxn ang="0">
                    <a:pos x="422" y="400"/>
                  </a:cxn>
                  <a:cxn ang="0">
                    <a:pos x="470" y="485"/>
                  </a:cxn>
                  <a:cxn ang="0">
                    <a:pos x="517" y="580"/>
                  </a:cxn>
                  <a:cxn ang="0">
                    <a:pos x="564" y="685"/>
                  </a:cxn>
                  <a:cxn ang="0">
                    <a:pos x="611" y="792"/>
                  </a:cxn>
                  <a:cxn ang="0">
                    <a:pos x="659" y="897"/>
                  </a:cxn>
                  <a:cxn ang="0">
                    <a:pos x="706" y="1010"/>
                  </a:cxn>
                  <a:cxn ang="0">
                    <a:pos x="753" y="1109"/>
                  </a:cxn>
                  <a:cxn ang="0">
                    <a:pos x="801" y="1220"/>
                  </a:cxn>
                  <a:cxn ang="0">
                    <a:pos x="848" y="1319"/>
                  </a:cxn>
                  <a:cxn ang="0">
                    <a:pos x="895" y="1422"/>
                  </a:cxn>
                  <a:cxn ang="0">
                    <a:pos x="943" y="1511"/>
                  </a:cxn>
                  <a:cxn ang="0">
                    <a:pos x="990" y="1592"/>
                  </a:cxn>
                  <a:cxn ang="0">
                    <a:pos x="1037" y="1669"/>
                  </a:cxn>
                  <a:cxn ang="0">
                    <a:pos x="1085" y="1740"/>
                  </a:cxn>
                  <a:cxn ang="0">
                    <a:pos x="1132" y="1798"/>
                  </a:cxn>
                  <a:cxn ang="0">
                    <a:pos x="1179" y="1837"/>
                  </a:cxn>
                  <a:cxn ang="0">
                    <a:pos x="1226" y="1871"/>
                  </a:cxn>
                  <a:cxn ang="0">
                    <a:pos x="1274" y="1897"/>
                  </a:cxn>
                  <a:cxn ang="0">
                    <a:pos x="1321" y="1915"/>
                  </a:cxn>
                  <a:cxn ang="0">
                    <a:pos x="1368" y="1919"/>
                  </a:cxn>
                  <a:cxn ang="0">
                    <a:pos x="1416" y="1917"/>
                  </a:cxn>
                  <a:cxn ang="0">
                    <a:pos x="1463" y="1903"/>
                  </a:cxn>
                  <a:cxn ang="0">
                    <a:pos x="1510" y="1879"/>
                  </a:cxn>
                  <a:cxn ang="0">
                    <a:pos x="1558" y="1851"/>
                  </a:cxn>
                  <a:cxn ang="0">
                    <a:pos x="1605" y="1812"/>
                  </a:cxn>
                  <a:cxn ang="0">
                    <a:pos x="1652" y="1764"/>
                  </a:cxn>
                  <a:cxn ang="0">
                    <a:pos x="1700" y="1709"/>
                  </a:cxn>
                  <a:cxn ang="0">
                    <a:pos x="1747" y="1661"/>
                  </a:cxn>
                  <a:cxn ang="0">
                    <a:pos x="1794" y="1598"/>
                  </a:cxn>
                  <a:cxn ang="0">
                    <a:pos x="1842" y="1523"/>
                  </a:cxn>
                  <a:cxn ang="0">
                    <a:pos x="1889" y="1465"/>
                  </a:cxn>
                  <a:cxn ang="0">
                    <a:pos x="1936" y="1394"/>
                  </a:cxn>
                  <a:cxn ang="0">
                    <a:pos x="1983" y="1317"/>
                  </a:cxn>
                  <a:cxn ang="0">
                    <a:pos x="2031" y="1250"/>
                  </a:cxn>
                  <a:cxn ang="0">
                    <a:pos x="2078" y="1168"/>
                  </a:cxn>
                  <a:cxn ang="0">
                    <a:pos x="2125" y="1105"/>
                  </a:cxn>
                  <a:cxn ang="0">
                    <a:pos x="2173" y="1034"/>
                  </a:cxn>
                  <a:cxn ang="0">
                    <a:pos x="2220" y="962"/>
                  </a:cxn>
                  <a:cxn ang="0">
                    <a:pos x="2267" y="889"/>
                  </a:cxn>
                  <a:cxn ang="0">
                    <a:pos x="2315" y="824"/>
                  </a:cxn>
                  <a:cxn ang="0">
                    <a:pos x="2362" y="757"/>
                  </a:cxn>
                  <a:cxn ang="0">
                    <a:pos x="2409" y="693"/>
                  </a:cxn>
                  <a:cxn ang="0">
                    <a:pos x="2457" y="640"/>
                  </a:cxn>
                  <a:cxn ang="0">
                    <a:pos x="2504" y="580"/>
                  </a:cxn>
                  <a:cxn ang="0">
                    <a:pos x="2551" y="523"/>
                  </a:cxn>
                  <a:cxn ang="0">
                    <a:pos x="2598" y="479"/>
                  </a:cxn>
                  <a:cxn ang="0">
                    <a:pos x="2646" y="424"/>
                  </a:cxn>
                  <a:cxn ang="0">
                    <a:pos x="2693" y="378"/>
                  </a:cxn>
                  <a:cxn ang="0">
                    <a:pos x="2740" y="347"/>
                  </a:cxn>
                  <a:cxn ang="0">
                    <a:pos x="2788" y="309"/>
                  </a:cxn>
                  <a:cxn ang="0">
                    <a:pos x="2835" y="276"/>
                  </a:cxn>
                  <a:cxn ang="0">
                    <a:pos x="2882" y="242"/>
                  </a:cxn>
                  <a:cxn ang="0">
                    <a:pos x="2930" y="206"/>
                  </a:cxn>
                </a:cxnLst>
                <a:rect l="0" t="0" r="r" b="b"/>
                <a:pathLst>
                  <a:path w="2938" h="1921">
                    <a:moveTo>
                      <a:pt x="0" y="0"/>
                    </a:moveTo>
                    <a:lnTo>
                      <a:pt x="4" y="2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0" y="6"/>
                    </a:lnTo>
                    <a:lnTo>
                      <a:pt x="24" y="0"/>
                    </a:lnTo>
                    <a:lnTo>
                      <a:pt x="28" y="8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40" y="10"/>
                    </a:lnTo>
                    <a:lnTo>
                      <a:pt x="44" y="14"/>
                    </a:lnTo>
                    <a:lnTo>
                      <a:pt x="48" y="12"/>
                    </a:lnTo>
                    <a:lnTo>
                      <a:pt x="52" y="18"/>
                    </a:lnTo>
                    <a:lnTo>
                      <a:pt x="56" y="12"/>
                    </a:lnTo>
                    <a:lnTo>
                      <a:pt x="60" y="20"/>
                    </a:lnTo>
                    <a:lnTo>
                      <a:pt x="63" y="20"/>
                    </a:lnTo>
                    <a:lnTo>
                      <a:pt x="67" y="20"/>
                    </a:lnTo>
                    <a:lnTo>
                      <a:pt x="71" y="20"/>
                    </a:lnTo>
                    <a:lnTo>
                      <a:pt x="75" y="18"/>
                    </a:lnTo>
                    <a:lnTo>
                      <a:pt x="79" y="20"/>
                    </a:lnTo>
                    <a:lnTo>
                      <a:pt x="83" y="26"/>
                    </a:lnTo>
                    <a:lnTo>
                      <a:pt x="87" y="28"/>
                    </a:lnTo>
                    <a:lnTo>
                      <a:pt x="91" y="32"/>
                    </a:lnTo>
                    <a:lnTo>
                      <a:pt x="95" y="26"/>
                    </a:lnTo>
                    <a:lnTo>
                      <a:pt x="99" y="38"/>
                    </a:lnTo>
                    <a:lnTo>
                      <a:pt x="103" y="30"/>
                    </a:lnTo>
                    <a:lnTo>
                      <a:pt x="107" y="34"/>
                    </a:lnTo>
                    <a:lnTo>
                      <a:pt x="111" y="40"/>
                    </a:lnTo>
                    <a:lnTo>
                      <a:pt x="115" y="38"/>
                    </a:lnTo>
                    <a:lnTo>
                      <a:pt x="119" y="46"/>
                    </a:lnTo>
                    <a:lnTo>
                      <a:pt x="123" y="46"/>
                    </a:lnTo>
                    <a:lnTo>
                      <a:pt x="127" y="46"/>
                    </a:lnTo>
                    <a:lnTo>
                      <a:pt x="130" y="50"/>
                    </a:lnTo>
                    <a:lnTo>
                      <a:pt x="134" y="48"/>
                    </a:lnTo>
                    <a:lnTo>
                      <a:pt x="138" y="58"/>
                    </a:lnTo>
                    <a:lnTo>
                      <a:pt x="142" y="60"/>
                    </a:lnTo>
                    <a:lnTo>
                      <a:pt x="146" y="58"/>
                    </a:lnTo>
                    <a:lnTo>
                      <a:pt x="150" y="62"/>
                    </a:lnTo>
                    <a:lnTo>
                      <a:pt x="154" y="66"/>
                    </a:lnTo>
                    <a:lnTo>
                      <a:pt x="158" y="64"/>
                    </a:lnTo>
                    <a:lnTo>
                      <a:pt x="162" y="74"/>
                    </a:lnTo>
                    <a:lnTo>
                      <a:pt x="166" y="70"/>
                    </a:lnTo>
                    <a:lnTo>
                      <a:pt x="170" y="72"/>
                    </a:lnTo>
                    <a:lnTo>
                      <a:pt x="174" y="78"/>
                    </a:lnTo>
                    <a:lnTo>
                      <a:pt x="178" y="82"/>
                    </a:lnTo>
                    <a:lnTo>
                      <a:pt x="182" y="87"/>
                    </a:lnTo>
                    <a:lnTo>
                      <a:pt x="186" y="84"/>
                    </a:lnTo>
                    <a:lnTo>
                      <a:pt x="190" y="93"/>
                    </a:lnTo>
                    <a:lnTo>
                      <a:pt x="194" y="99"/>
                    </a:lnTo>
                    <a:lnTo>
                      <a:pt x="198" y="101"/>
                    </a:lnTo>
                    <a:lnTo>
                      <a:pt x="201" y="105"/>
                    </a:lnTo>
                    <a:lnTo>
                      <a:pt x="205" y="103"/>
                    </a:lnTo>
                    <a:lnTo>
                      <a:pt x="209" y="105"/>
                    </a:lnTo>
                    <a:lnTo>
                      <a:pt x="213" y="111"/>
                    </a:lnTo>
                    <a:lnTo>
                      <a:pt x="217" y="115"/>
                    </a:lnTo>
                    <a:lnTo>
                      <a:pt x="221" y="127"/>
                    </a:lnTo>
                    <a:lnTo>
                      <a:pt x="225" y="121"/>
                    </a:lnTo>
                    <a:lnTo>
                      <a:pt x="229" y="129"/>
                    </a:lnTo>
                    <a:lnTo>
                      <a:pt x="233" y="131"/>
                    </a:lnTo>
                    <a:lnTo>
                      <a:pt x="237" y="135"/>
                    </a:lnTo>
                    <a:lnTo>
                      <a:pt x="241" y="137"/>
                    </a:lnTo>
                    <a:lnTo>
                      <a:pt x="245" y="145"/>
                    </a:lnTo>
                    <a:lnTo>
                      <a:pt x="249" y="151"/>
                    </a:lnTo>
                    <a:lnTo>
                      <a:pt x="253" y="157"/>
                    </a:lnTo>
                    <a:lnTo>
                      <a:pt x="257" y="155"/>
                    </a:lnTo>
                    <a:lnTo>
                      <a:pt x="261" y="157"/>
                    </a:lnTo>
                    <a:lnTo>
                      <a:pt x="265" y="163"/>
                    </a:lnTo>
                    <a:lnTo>
                      <a:pt x="268" y="165"/>
                    </a:lnTo>
                    <a:lnTo>
                      <a:pt x="272" y="177"/>
                    </a:lnTo>
                    <a:lnTo>
                      <a:pt x="276" y="179"/>
                    </a:lnTo>
                    <a:lnTo>
                      <a:pt x="280" y="181"/>
                    </a:lnTo>
                    <a:lnTo>
                      <a:pt x="284" y="190"/>
                    </a:lnTo>
                    <a:lnTo>
                      <a:pt x="288" y="190"/>
                    </a:lnTo>
                    <a:lnTo>
                      <a:pt x="292" y="198"/>
                    </a:lnTo>
                    <a:lnTo>
                      <a:pt x="296" y="208"/>
                    </a:lnTo>
                    <a:lnTo>
                      <a:pt x="300" y="208"/>
                    </a:lnTo>
                    <a:lnTo>
                      <a:pt x="304" y="216"/>
                    </a:lnTo>
                    <a:lnTo>
                      <a:pt x="308" y="218"/>
                    </a:lnTo>
                    <a:lnTo>
                      <a:pt x="312" y="226"/>
                    </a:lnTo>
                    <a:lnTo>
                      <a:pt x="316" y="232"/>
                    </a:lnTo>
                    <a:lnTo>
                      <a:pt x="320" y="234"/>
                    </a:lnTo>
                    <a:lnTo>
                      <a:pt x="324" y="240"/>
                    </a:lnTo>
                    <a:lnTo>
                      <a:pt x="328" y="250"/>
                    </a:lnTo>
                    <a:lnTo>
                      <a:pt x="332" y="246"/>
                    </a:lnTo>
                    <a:lnTo>
                      <a:pt x="335" y="256"/>
                    </a:lnTo>
                    <a:lnTo>
                      <a:pt x="339" y="264"/>
                    </a:lnTo>
                    <a:lnTo>
                      <a:pt x="343" y="270"/>
                    </a:lnTo>
                    <a:lnTo>
                      <a:pt x="347" y="278"/>
                    </a:lnTo>
                    <a:lnTo>
                      <a:pt x="351" y="285"/>
                    </a:lnTo>
                    <a:lnTo>
                      <a:pt x="355" y="285"/>
                    </a:lnTo>
                    <a:lnTo>
                      <a:pt x="359" y="291"/>
                    </a:lnTo>
                    <a:lnTo>
                      <a:pt x="363" y="297"/>
                    </a:lnTo>
                    <a:lnTo>
                      <a:pt x="367" y="309"/>
                    </a:lnTo>
                    <a:lnTo>
                      <a:pt x="371" y="315"/>
                    </a:lnTo>
                    <a:lnTo>
                      <a:pt x="375" y="321"/>
                    </a:lnTo>
                    <a:lnTo>
                      <a:pt x="379" y="331"/>
                    </a:lnTo>
                    <a:lnTo>
                      <a:pt x="383" y="333"/>
                    </a:lnTo>
                    <a:lnTo>
                      <a:pt x="387" y="337"/>
                    </a:lnTo>
                    <a:lnTo>
                      <a:pt x="391" y="347"/>
                    </a:lnTo>
                    <a:lnTo>
                      <a:pt x="395" y="359"/>
                    </a:lnTo>
                    <a:lnTo>
                      <a:pt x="399" y="361"/>
                    </a:lnTo>
                    <a:lnTo>
                      <a:pt x="403" y="367"/>
                    </a:lnTo>
                    <a:lnTo>
                      <a:pt x="406" y="380"/>
                    </a:lnTo>
                    <a:lnTo>
                      <a:pt x="410" y="380"/>
                    </a:lnTo>
                    <a:lnTo>
                      <a:pt x="414" y="386"/>
                    </a:lnTo>
                    <a:lnTo>
                      <a:pt x="418" y="394"/>
                    </a:lnTo>
                    <a:lnTo>
                      <a:pt x="422" y="400"/>
                    </a:lnTo>
                    <a:lnTo>
                      <a:pt x="426" y="412"/>
                    </a:lnTo>
                    <a:lnTo>
                      <a:pt x="430" y="410"/>
                    </a:lnTo>
                    <a:lnTo>
                      <a:pt x="434" y="420"/>
                    </a:lnTo>
                    <a:lnTo>
                      <a:pt x="438" y="428"/>
                    </a:lnTo>
                    <a:lnTo>
                      <a:pt x="442" y="440"/>
                    </a:lnTo>
                    <a:lnTo>
                      <a:pt x="446" y="450"/>
                    </a:lnTo>
                    <a:lnTo>
                      <a:pt x="450" y="446"/>
                    </a:lnTo>
                    <a:lnTo>
                      <a:pt x="454" y="464"/>
                    </a:lnTo>
                    <a:lnTo>
                      <a:pt x="458" y="466"/>
                    </a:lnTo>
                    <a:lnTo>
                      <a:pt x="462" y="477"/>
                    </a:lnTo>
                    <a:lnTo>
                      <a:pt x="466" y="485"/>
                    </a:lnTo>
                    <a:lnTo>
                      <a:pt x="470" y="485"/>
                    </a:lnTo>
                    <a:lnTo>
                      <a:pt x="473" y="497"/>
                    </a:lnTo>
                    <a:lnTo>
                      <a:pt x="477" y="507"/>
                    </a:lnTo>
                    <a:lnTo>
                      <a:pt x="481" y="505"/>
                    </a:lnTo>
                    <a:lnTo>
                      <a:pt x="485" y="523"/>
                    </a:lnTo>
                    <a:lnTo>
                      <a:pt x="489" y="525"/>
                    </a:lnTo>
                    <a:lnTo>
                      <a:pt x="493" y="533"/>
                    </a:lnTo>
                    <a:lnTo>
                      <a:pt x="497" y="543"/>
                    </a:lnTo>
                    <a:lnTo>
                      <a:pt x="501" y="547"/>
                    </a:lnTo>
                    <a:lnTo>
                      <a:pt x="505" y="559"/>
                    </a:lnTo>
                    <a:lnTo>
                      <a:pt x="509" y="567"/>
                    </a:lnTo>
                    <a:lnTo>
                      <a:pt x="513" y="578"/>
                    </a:lnTo>
                    <a:lnTo>
                      <a:pt x="517" y="580"/>
                    </a:lnTo>
                    <a:lnTo>
                      <a:pt x="521" y="596"/>
                    </a:lnTo>
                    <a:lnTo>
                      <a:pt x="525" y="596"/>
                    </a:lnTo>
                    <a:lnTo>
                      <a:pt x="529" y="606"/>
                    </a:lnTo>
                    <a:lnTo>
                      <a:pt x="533" y="622"/>
                    </a:lnTo>
                    <a:lnTo>
                      <a:pt x="537" y="620"/>
                    </a:lnTo>
                    <a:lnTo>
                      <a:pt x="541" y="630"/>
                    </a:lnTo>
                    <a:lnTo>
                      <a:pt x="544" y="644"/>
                    </a:lnTo>
                    <a:lnTo>
                      <a:pt x="548" y="650"/>
                    </a:lnTo>
                    <a:lnTo>
                      <a:pt x="552" y="654"/>
                    </a:lnTo>
                    <a:lnTo>
                      <a:pt x="556" y="671"/>
                    </a:lnTo>
                    <a:lnTo>
                      <a:pt x="560" y="677"/>
                    </a:lnTo>
                    <a:lnTo>
                      <a:pt x="564" y="685"/>
                    </a:lnTo>
                    <a:lnTo>
                      <a:pt x="568" y="695"/>
                    </a:lnTo>
                    <a:lnTo>
                      <a:pt x="572" y="703"/>
                    </a:lnTo>
                    <a:lnTo>
                      <a:pt x="576" y="703"/>
                    </a:lnTo>
                    <a:lnTo>
                      <a:pt x="580" y="721"/>
                    </a:lnTo>
                    <a:lnTo>
                      <a:pt x="584" y="731"/>
                    </a:lnTo>
                    <a:lnTo>
                      <a:pt x="588" y="739"/>
                    </a:lnTo>
                    <a:lnTo>
                      <a:pt x="592" y="749"/>
                    </a:lnTo>
                    <a:lnTo>
                      <a:pt x="596" y="751"/>
                    </a:lnTo>
                    <a:lnTo>
                      <a:pt x="600" y="761"/>
                    </a:lnTo>
                    <a:lnTo>
                      <a:pt x="604" y="770"/>
                    </a:lnTo>
                    <a:lnTo>
                      <a:pt x="608" y="780"/>
                    </a:lnTo>
                    <a:lnTo>
                      <a:pt x="611" y="792"/>
                    </a:lnTo>
                    <a:lnTo>
                      <a:pt x="615" y="800"/>
                    </a:lnTo>
                    <a:lnTo>
                      <a:pt x="619" y="812"/>
                    </a:lnTo>
                    <a:lnTo>
                      <a:pt x="623" y="822"/>
                    </a:lnTo>
                    <a:lnTo>
                      <a:pt x="627" y="828"/>
                    </a:lnTo>
                    <a:lnTo>
                      <a:pt x="631" y="832"/>
                    </a:lnTo>
                    <a:lnTo>
                      <a:pt x="635" y="844"/>
                    </a:lnTo>
                    <a:lnTo>
                      <a:pt x="639" y="850"/>
                    </a:lnTo>
                    <a:lnTo>
                      <a:pt x="643" y="860"/>
                    </a:lnTo>
                    <a:lnTo>
                      <a:pt x="647" y="875"/>
                    </a:lnTo>
                    <a:lnTo>
                      <a:pt x="651" y="885"/>
                    </a:lnTo>
                    <a:lnTo>
                      <a:pt x="655" y="897"/>
                    </a:lnTo>
                    <a:lnTo>
                      <a:pt x="659" y="897"/>
                    </a:lnTo>
                    <a:lnTo>
                      <a:pt x="663" y="909"/>
                    </a:lnTo>
                    <a:lnTo>
                      <a:pt x="667" y="913"/>
                    </a:lnTo>
                    <a:lnTo>
                      <a:pt x="671" y="933"/>
                    </a:lnTo>
                    <a:lnTo>
                      <a:pt x="675" y="939"/>
                    </a:lnTo>
                    <a:lnTo>
                      <a:pt x="678" y="935"/>
                    </a:lnTo>
                    <a:lnTo>
                      <a:pt x="682" y="957"/>
                    </a:lnTo>
                    <a:lnTo>
                      <a:pt x="686" y="966"/>
                    </a:lnTo>
                    <a:lnTo>
                      <a:pt x="690" y="966"/>
                    </a:lnTo>
                    <a:lnTo>
                      <a:pt x="694" y="984"/>
                    </a:lnTo>
                    <a:lnTo>
                      <a:pt x="698" y="992"/>
                    </a:lnTo>
                    <a:lnTo>
                      <a:pt x="702" y="1002"/>
                    </a:lnTo>
                    <a:lnTo>
                      <a:pt x="706" y="1010"/>
                    </a:lnTo>
                    <a:lnTo>
                      <a:pt x="710" y="1012"/>
                    </a:lnTo>
                    <a:lnTo>
                      <a:pt x="714" y="1032"/>
                    </a:lnTo>
                    <a:lnTo>
                      <a:pt x="718" y="1036"/>
                    </a:lnTo>
                    <a:lnTo>
                      <a:pt x="722" y="1044"/>
                    </a:lnTo>
                    <a:lnTo>
                      <a:pt x="726" y="1046"/>
                    </a:lnTo>
                    <a:lnTo>
                      <a:pt x="730" y="1061"/>
                    </a:lnTo>
                    <a:lnTo>
                      <a:pt x="734" y="1073"/>
                    </a:lnTo>
                    <a:lnTo>
                      <a:pt x="738" y="1077"/>
                    </a:lnTo>
                    <a:lnTo>
                      <a:pt x="742" y="1089"/>
                    </a:lnTo>
                    <a:lnTo>
                      <a:pt x="746" y="1105"/>
                    </a:lnTo>
                    <a:lnTo>
                      <a:pt x="749" y="1109"/>
                    </a:lnTo>
                    <a:lnTo>
                      <a:pt x="753" y="1109"/>
                    </a:lnTo>
                    <a:lnTo>
                      <a:pt x="757" y="1125"/>
                    </a:lnTo>
                    <a:lnTo>
                      <a:pt x="761" y="1131"/>
                    </a:lnTo>
                    <a:lnTo>
                      <a:pt x="765" y="1141"/>
                    </a:lnTo>
                    <a:lnTo>
                      <a:pt x="769" y="1151"/>
                    </a:lnTo>
                    <a:lnTo>
                      <a:pt x="773" y="1156"/>
                    </a:lnTo>
                    <a:lnTo>
                      <a:pt x="777" y="1170"/>
                    </a:lnTo>
                    <a:lnTo>
                      <a:pt x="781" y="1176"/>
                    </a:lnTo>
                    <a:lnTo>
                      <a:pt x="785" y="1186"/>
                    </a:lnTo>
                    <a:lnTo>
                      <a:pt x="789" y="1198"/>
                    </a:lnTo>
                    <a:lnTo>
                      <a:pt x="793" y="1200"/>
                    </a:lnTo>
                    <a:lnTo>
                      <a:pt x="797" y="1214"/>
                    </a:lnTo>
                    <a:lnTo>
                      <a:pt x="801" y="1220"/>
                    </a:lnTo>
                    <a:lnTo>
                      <a:pt x="805" y="1228"/>
                    </a:lnTo>
                    <a:lnTo>
                      <a:pt x="809" y="1240"/>
                    </a:lnTo>
                    <a:lnTo>
                      <a:pt x="813" y="1248"/>
                    </a:lnTo>
                    <a:lnTo>
                      <a:pt x="816" y="1255"/>
                    </a:lnTo>
                    <a:lnTo>
                      <a:pt x="820" y="1261"/>
                    </a:lnTo>
                    <a:lnTo>
                      <a:pt x="824" y="1273"/>
                    </a:lnTo>
                    <a:lnTo>
                      <a:pt x="828" y="1279"/>
                    </a:lnTo>
                    <a:lnTo>
                      <a:pt x="832" y="1289"/>
                    </a:lnTo>
                    <a:lnTo>
                      <a:pt x="836" y="1299"/>
                    </a:lnTo>
                    <a:lnTo>
                      <a:pt x="840" y="1305"/>
                    </a:lnTo>
                    <a:lnTo>
                      <a:pt x="844" y="1315"/>
                    </a:lnTo>
                    <a:lnTo>
                      <a:pt x="848" y="1319"/>
                    </a:lnTo>
                    <a:lnTo>
                      <a:pt x="852" y="1325"/>
                    </a:lnTo>
                    <a:lnTo>
                      <a:pt x="856" y="1341"/>
                    </a:lnTo>
                    <a:lnTo>
                      <a:pt x="860" y="1347"/>
                    </a:lnTo>
                    <a:lnTo>
                      <a:pt x="864" y="1356"/>
                    </a:lnTo>
                    <a:lnTo>
                      <a:pt x="868" y="1364"/>
                    </a:lnTo>
                    <a:lnTo>
                      <a:pt x="872" y="1370"/>
                    </a:lnTo>
                    <a:lnTo>
                      <a:pt x="876" y="1380"/>
                    </a:lnTo>
                    <a:lnTo>
                      <a:pt x="880" y="1380"/>
                    </a:lnTo>
                    <a:lnTo>
                      <a:pt x="883" y="1400"/>
                    </a:lnTo>
                    <a:lnTo>
                      <a:pt x="887" y="1400"/>
                    </a:lnTo>
                    <a:lnTo>
                      <a:pt x="891" y="1412"/>
                    </a:lnTo>
                    <a:lnTo>
                      <a:pt x="895" y="1422"/>
                    </a:lnTo>
                    <a:lnTo>
                      <a:pt x="899" y="1426"/>
                    </a:lnTo>
                    <a:lnTo>
                      <a:pt x="903" y="1430"/>
                    </a:lnTo>
                    <a:lnTo>
                      <a:pt x="907" y="1442"/>
                    </a:lnTo>
                    <a:lnTo>
                      <a:pt x="911" y="1453"/>
                    </a:lnTo>
                    <a:lnTo>
                      <a:pt x="915" y="1463"/>
                    </a:lnTo>
                    <a:lnTo>
                      <a:pt x="919" y="1465"/>
                    </a:lnTo>
                    <a:lnTo>
                      <a:pt x="923" y="1473"/>
                    </a:lnTo>
                    <a:lnTo>
                      <a:pt x="927" y="1481"/>
                    </a:lnTo>
                    <a:lnTo>
                      <a:pt x="931" y="1497"/>
                    </a:lnTo>
                    <a:lnTo>
                      <a:pt x="935" y="1491"/>
                    </a:lnTo>
                    <a:lnTo>
                      <a:pt x="939" y="1503"/>
                    </a:lnTo>
                    <a:lnTo>
                      <a:pt x="943" y="1511"/>
                    </a:lnTo>
                    <a:lnTo>
                      <a:pt x="947" y="1515"/>
                    </a:lnTo>
                    <a:lnTo>
                      <a:pt x="951" y="1525"/>
                    </a:lnTo>
                    <a:lnTo>
                      <a:pt x="954" y="1531"/>
                    </a:lnTo>
                    <a:lnTo>
                      <a:pt x="958" y="1537"/>
                    </a:lnTo>
                    <a:lnTo>
                      <a:pt x="962" y="1546"/>
                    </a:lnTo>
                    <a:lnTo>
                      <a:pt x="966" y="1554"/>
                    </a:lnTo>
                    <a:lnTo>
                      <a:pt x="970" y="1554"/>
                    </a:lnTo>
                    <a:lnTo>
                      <a:pt x="974" y="1566"/>
                    </a:lnTo>
                    <a:lnTo>
                      <a:pt x="978" y="1576"/>
                    </a:lnTo>
                    <a:lnTo>
                      <a:pt x="982" y="1582"/>
                    </a:lnTo>
                    <a:lnTo>
                      <a:pt x="986" y="1592"/>
                    </a:lnTo>
                    <a:lnTo>
                      <a:pt x="990" y="1592"/>
                    </a:lnTo>
                    <a:lnTo>
                      <a:pt x="994" y="1602"/>
                    </a:lnTo>
                    <a:lnTo>
                      <a:pt x="998" y="1610"/>
                    </a:lnTo>
                    <a:lnTo>
                      <a:pt x="1002" y="1610"/>
                    </a:lnTo>
                    <a:lnTo>
                      <a:pt x="1006" y="1618"/>
                    </a:lnTo>
                    <a:lnTo>
                      <a:pt x="1010" y="1628"/>
                    </a:lnTo>
                    <a:lnTo>
                      <a:pt x="1014" y="1632"/>
                    </a:lnTo>
                    <a:lnTo>
                      <a:pt x="1018" y="1638"/>
                    </a:lnTo>
                    <a:lnTo>
                      <a:pt x="1021" y="1649"/>
                    </a:lnTo>
                    <a:lnTo>
                      <a:pt x="1025" y="1651"/>
                    </a:lnTo>
                    <a:lnTo>
                      <a:pt x="1029" y="1661"/>
                    </a:lnTo>
                    <a:lnTo>
                      <a:pt x="1033" y="1663"/>
                    </a:lnTo>
                    <a:lnTo>
                      <a:pt x="1037" y="1669"/>
                    </a:lnTo>
                    <a:lnTo>
                      <a:pt x="1041" y="1677"/>
                    </a:lnTo>
                    <a:lnTo>
                      <a:pt x="1045" y="1681"/>
                    </a:lnTo>
                    <a:lnTo>
                      <a:pt x="1049" y="1685"/>
                    </a:lnTo>
                    <a:lnTo>
                      <a:pt x="1053" y="1693"/>
                    </a:lnTo>
                    <a:lnTo>
                      <a:pt x="1057" y="1703"/>
                    </a:lnTo>
                    <a:lnTo>
                      <a:pt x="1061" y="1707"/>
                    </a:lnTo>
                    <a:lnTo>
                      <a:pt x="1065" y="1709"/>
                    </a:lnTo>
                    <a:lnTo>
                      <a:pt x="1069" y="1717"/>
                    </a:lnTo>
                    <a:lnTo>
                      <a:pt x="1073" y="1717"/>
                    </a:lnTo>
                    <a:lnTo>
                      <a:pt x="1077" y="1729"/>
                    </a:lnTo>
                    <a:lnTo>
                      <a:pt x="1081" y="1729"/>
                    </a:lnTo>
                    <a:lnTo>
                      <a:pt x="1085" y="1740"/>
                    </a:lnTo>
                    <a:lnTo>
                      <a:pt x="1089" y="1737"/>
                    </a:lnTo>
                    <a:lnTo>
                      <a:pt x="1092" y="1742"/>
                    </a:lnTo>
                    <a:lnTo>
                      <a:pt x="1096" y="1754"/>
                    </a:lnTo>
                    <a:lnTo>
                      <a:pt x="1100" y="1756"/>
                    </a:lnTo>
                    <a:lnTo>
                      <a:pt x="1104" y="1760"/>
                    </a:lnTo>
                    <a:lnTo>
                      <a:pt x="1108" y="1766"/>
                    </a:lnTo>
                    <a:lnTo>
                      <a:pt x="1112" y="1768"/>
                    </a:lnTo>
                    <a:lnTo>
                      <a:pt x="1116" y="1768"/>
                    </a:lnTo>
                    <a:lnTo>
                      <a:pt x="1120" y="1778"/>
                    </a:lnTo>
                    <a:lnTo>
                      <a:pt x="1124" y="1782"/>
                    </a:lnTo>
                    <a:lnTo>
                      <a:pt x="1128" y="1792"/>
                    </a:lnTo>
                    <a:lnTo>
                      <a:pt x="1132" y="1798"/>
                    </a:lnTo>
                    <a:lnTo>
                      <a:pt x="1136" y="1794"/>
                    </a:lnTo>
                    <a:lnTo>
                      <a:pt x="1140" y="1798"/>
                    </a:lnTo>
                    <a:lnTo>
                      <a:pt x="1144" y="1804"/>
                    </a:lnTo>
                    <a:lnTo>
                      <a:pt x="1148" y="1804"/>
                    </a:lnTo>
                    <a:lnTo>
                      <a:pt x="1152" y="1812"/>
                    </a:lnTo>
                    <a:lnTo>
                      <a:pt x="1156" y="1820"/>
                    </a:lnTo>
                    <a:lnTo>
                      <a:pt x="1159" y="1818"/>
                    </a:lnTo>
                    <a:lnTo>
                      <a:pt x="1163" y="1824"/>
                    </a:lnTo>
                    <a:lnTo>
                      <a:pt x="1167" y="1828"/>
                    </a:lnTo>
                    <a:lnTo>
                      <a:pt x="1171" y="1830"/>
                    </a:lnTo>
                    <a:lnTo>
                      <a:pt x="1175" y="1828"/>
                    </a:lnTo>
                    <a:lnTo>
                      <a:pt x="1179" y="1837"/>
                    </a:lnTo>
                    <a:lnTo>
                      <a:pt x="1183" y="1845"/>
                    </a:lnTo>
                    <a:lnTo>
                      <a:pt x="1187" y="1847"/>
                    </a:lnTo>
                    <a:lnTo>
                      <a:pt x="1191" y="1851"/>
                    </a:lnTo>
                    <a:lnTo>
                      <a:pt x="1195" y="1849"/>
                    </a:lnTo>
                    <a:lnTo>
                      <a:pt x="1199" y="1857"/>
                    </a:lnTo>
                    <a:lnTo>
                      <a:pt x="1203" y="1857"/>
                    </a:lnTo>
                    <a:lnTo>
                      <a:pt x="1207" y="1865"/>
                    </a:lnTo>
                    <a:lnTo>
                      <a:pt x="1211" y="1861"/>
                    </a:lnTo>
                    <a:lnTo>
                      <a:pt x="1215" y="1871"/>
                    </a:lnTo>
                    <a:lnTo>
                      <a:pt x="1219" y="1863"/>
                    </a:lnTo>
                    <a:lnTo>
                      <a:pt x="1223" y="1877"/>
                    </a:lnTo>
                    <a:lnTo>
                      <a:pt x="1226" y="1871"/>
                    </a:lnTo>
                    <a:lnTo>
                      <a:pt x="1230" y="1877"/>
                    </a:lnTo>
                    <a:lnTo>
                      <a:pt x="1234" y="1887"/>
                    </a:lnTo>
                    <a:lnTo>
                      <a:pt x="1238" y="1885"/>
                    </a:lnTo>
                    <a:lnTo>
                      <a:pt x="1242" y="1883"/>
                    </a:lnTo>
                    <a:lnTo>
                      <a:pt x="1246" y="1889"/>
                    </a:lnTo>
                    <a:lnTo>
                      <a:pt x="1250" y="1891"/>
                    </a:lnTo>
                    <a:lnTo>
                      <a:pt x="1254" y="1891"/>
                    </a:lnTo>
                    <a:lnTo>
                      <a:pt x="1258" y="1891"/>
                    </a:lnTo>
                    <a:lnTo>
                      <a:pt x="1262" y="1895"/>
                    </a:lnTo>
                    <a:lnTo>
                      <a:pt x="1266" y="1899"/>
                    </a:lnTo>
                    <a:lnTo>
                      <a:pt x="1270" y="1897"/>
                    </a:lnTo>
                    <a:lnTo>
                      <a:pt x="1274" y="1897"/>
                    </a:lnTo>
                    <a:lnTo>
                      <a:pt x="1278" y="1901"/>
                    </a:lnTo>
                    <a:lnTo>
                      <a:pt x="1282" y="1901"/>
                    </a:lnTo>
                    <a:lnTo>
                      <a:pt x="1286" y="1907"/>
                    </a:lnTo>
                    <a:lnTo>
                      <a:pt x="1290" y="1905"/>
                    </a:lnTo>
                    <a:lnTo>
                      <a:pt x="1294" y="1915"/>
                    </a:lnTo>
                    <a:lnTo>
                      <a:pt x="1297" y="1913"/>
                    </a:lnTo>
                    <a:lnTo>
                      <a:pt x="1301" y="1911"/>
                    </a:lnTo>
                    <a:lnTo>
                      <a:pt x="1305" y="1911"/>
                    </a:lnTo>
                    <a:lnTo>
                      <a:pt x="1309" y="1909"/>
                    </a:lnTo>
                    <a:lnTo>
                      <a:pt x="1313" y="1911"/>
                    </a:lnTo>
                    <a:lnTo>
                      <a:pt x="1317" y="1911"/>
                    </a:lnTo>
                    <a:lnTo>
                      <a:pt x="1321" y="1915"/>
                    </a:lnTo>
                    <a:lnTo>
                      <a:pt x="1325" y="1913"/>
                    </a:lnTo>
                    <a:lnTo>
                      <a:pt x="1329" y="1915"/>
                    </a:lnTo>
                    <a:lnTo>
                      <a:pt x="1333" y="1913"/>
                    </a:lnTo>
                    <a:lnTo>
                      <a:pt x="1337" y="1917"/>
                    </a:lnTo>
                    <a:lnTo>
                      <a:pt x="1341" y="1919"/>
                    </a:lnTo>
                    <a:lnTo>
                      <a:pt x="1345" y="1921"/>
                    </a:lnTo>
                    <a:lnTo>
                      <a:pt x="1349" y="1915"/>
                    </a:lnTo>
                    <a:lnTo>
                      <a:pt x="1353" y="1915"/>
                    </a:lnTo>
                    <a:lnTo>
                      <a:pt x="1357" y="1919"/>
                    </a:lnTo>
                    <a:lnTo>
                      <a:pt x="1361" y="1919"/>
                    </a:lnTo>
                    <a:lnTo>
                      <a:pt x="1364" y="1921"/>
                    </a:lnTo>
                    <a:lnTo>
                      <a:pt x="1368" y="1919"/>
                    </a:lnTo>
                    <a:lnTo>
                      <a:pt x="1372" y="1915"/>
                    </a:lnTo>
                    <a:lnTo>
                      <a:pt x="1376" y="1917"/>
                    </a:lnTo>
                    <a:lnTo>
                      <a:pt x="1380" y="1919"/>
                    </a:lnTo>
                    <a:lnTo>
                      <a:pt x="1384" y="1919"/>
                    </a:lnTo>
                    <a:lnTo>
                      <a:pt x="1388" y="1921"/>
                    </a:lnTo>
                    <a:lnTo>
                      <a:pt x="1392" y="1921"/>
                    </a:lnTo>
                    <a:lnTo>
                      <a:pt x="1396" y="1913"/>
                    </a:lnTo>
                    <a:lnTo>
                      <a:pt x="1400" y="1913"/>
                    </a:lnTo>
                    <a:lnTo>
                      <a:pt x="1404" y="1915"/>
                    </a:lnTo>
                    <a:lnTo>
                      <a:pt x="1408" y="1917"/>
                    </a:lnTo>
                    <a:lnTo>
                      <a:pt x="1412" y="1909"/>
                    </a:lnTo>
                    <a:lnTo>
                      <a:pt x="1416" y="1917"/>
                    </a:lnTo>
                    <a:lnTo>
                      <a:pt x="1420" y="1915"/>
                    </a:lnTo>
                    <a:lnTo>
                      <a:pt x="1424" y="1913"/>
                    </a:lnTo>
                    <a:lnTo>
                      <a:pt x="1428" y="1915"/>
                    </a:lnTo>
                    <a:lnTo>
                      <a:pt x="1431" y="1909"/>
                    </a:lnTo>
                    <a:lnTo>
                      <a:pt x="1435" y="1907"/>
                    </a:lnTo>
                    <a:lnTo>
                      <a:pt x="1439" y="1911"/>
                    </a:lnTo>
                    <a:lnTo>
                      <a:pt x="1443" y="1907"/>
                    </a:lnTo>
                    <a:lnTo>
                      <a:pt x="1447" y="1903"/>
                    </a:lnTo>
                    <a:lnTo>
                      <a:pt x="1451" y="1905"/>
                    </a:lnTo>
                    <a:lnTo>
                      <a:pt x="1455" y="1905"/>
                    </a:lnTo>
                    <a:lnTo>
                      <a:pt x="1459" y="1903"/>
                    </a:lnTo>
                    <a:lnTo>
                      <a:pt x="1463" y="1903"/>
                    </a:lnTo>
                    <a:lnTo>
                      <a:pt x="1467" y="1889"/>
                    </a:lnTo>
                    <a:lnTo>
                      <a:pt x="1471" y="1899"/>
                    </a:lnTo>
                    <a:lnTo>
                      <a:pt x="1475" y="1895"/>
                    </a:lnTo>
                    <a:lnTo>
                      <a:pt x="1479" y="1893"/>
                    </a:lnTo>
                    <a:lnTo>
                      <a:pt x="1483" y="1891"/>
                    </a:lnTo>
                    <a:lnTo>
                      <a:pt x="1487" y="1893"/>
                    </a:lnTo>
                    <a:lnTo>
                      <a:pt x="1491" y="1893"/>
                    </a:lnTo>
                    <a:lnTo>
                      <a:pt x="1495" y="1885"/>
                    </a:lnTo>
                    <a:lnTo>
                      <a:pt x="1499" y="1887"/>
                    </a:lnTo>
                    <a:lnTo>
                      <a:pt x="1502" y="1889"/>
                    </a:lnTo>
                    <a:lnTo>
                      <a:pt x="1506" y="1883"/>
                    </a:lnTo>
                    <a:lnTo>
                      <a:pt x="1510" y="1879"/>
                    </a:lnTo>
                    <a:lnTo>
                      <a:pt x="1514" y="1877"/>
                    </a:lnTo>
                    <a:lnTo>
                      <a:pt x="1518" y="1869"/>
                    </a:lnTo>
                    <a:lnTo>
                      <a:pt x="1522" y="1869"/>
                    </a:lnTo>
                    <a:lnTo>
                      <a:pt x="1526" y="1873"/>
                    </a:lnTo>
                    <a:lnTo>
                      <a:pt x="1530" y="1867"/>
                    </a:lnTo>
                    <a:lnTo>
                      <a:pt x="1534" y="1861"/>
                    </a:lnTo>
                    <a:lnTo>
                      <a:pt x="1538" y="1863"/>
                    </a:lnTo>
                    <a:lnTo>
                      <a:pt x="1542" y="1863"/>
                    </a:lnTo>
                    <a:lnTo>
                      <a:pt x="1546" y="1863"/>
                    </a:lnTo>
                    <a:lnTo>
                      <a:pt x="1550" y="1857"/>
                    </a:lnTo>
                    <a:lnTo>
                      <a:pt x="1554" y="1851"/>
                    </a:lnTo>
                    <a:lnTo>
                      <a:pt x="1558" y="1851"/>
                    </a:lnTo>
                    <a:lnTo>
                      <a:pt x="1562" y="1843"/>
                    </a:lnTo>
                    <a:lnTo>
                      <a:pt x="1566" y="1847"/>
                    </a:lnTo>
                    <a:lnTo>
                      <a:pt x="1569" y="1845"/>
                    </a:lnTo>
                    <a:lnTo>
                      <a:pt x="1573" y="1839"/>
                    </a:lnTo>
                    <a:lnTo>
                      <a:pt x="1577" y="1832"/>
                    </a:lnTo>
                    <a:lnTo>
                      <a:pt x="1581" y="1826"/>
                    </a:lnTo>
                    <a:lnTo>
                      <a:pt x="1585" y="1826"/>
                    </a:lnTo>
                    <a:lnTo>
                      <a:pt x="1589" y="1826"/>
                    </a:lnTo>
                    <a:lnTo>
                      <a:pt x="1593" y="1824"/>
                    </a:lnTo>
                    <a:lnTo>
                      <a:pt x="1597" y="1816"/>
                    </a:lnTo>
                    <a:lnTo>
                      <a:pt x="1601" y="1812"/>
                    </a:lnTo>
                    <a:lnTo>
                      <a:pt x="1605" y="1812"/>
                    </a:lnTo>
                    <a:lnTo>
                      <a:pt x="1609" y="1806"/>
                    </a:lnTo>
                    <a:lnTo>
                      <a:pt x="1613" y="1804"/>
                    </a:lnTo>
                    <a:lnTo>
                      <a:pt x="1617" y="1798"/>
                    </a:lnTo>
                    <a:lnTo>
                      <a:pt x="1621" y="1794"/>
                    </a:lnTo>
                    <a:lnTo>
                      <a:pt x="1625" y="1786"/>
                    </a:lnTo>
                    <a:lnTo>
                      <a:pt x="1629" y="1790"/>
                    </a:lnTo>
                    <a:lnTo>
                      <a:pt x="1633" y="1784"/>
                    </a:lnTo>
                    <a:lnTo>
                      <a:pt x="1636" y="1780"/>
                    </a:lnTo>
                    <a:lnTo>
                      <a:pt x="1640" y="1774"/>
                    </a:lnTo>
                    <a:lnTo>
                      <a:pt x="1644" y="1772"/>
                    </a:lnTo>
                    <a:lnTo>
                      <a:pt x="1648" y="1768"/>
                    </a:lnTo>
                    <a:lnTo>
                      <a:pt x="1652" y="1764"/>
                    </a:lnTo>
                    <a:lnTo>
                      <a:pt x="1656" y="1760"/>
                    </a:lnTo>
                    <a:lnTo>
                      <a:pt x="1660" y="1758"/>
                    </a:lnTo>
                    <a:lnTo>
                      <a:pt x="1664" y="1750"/>
                    </a:lnTo>
                    <a:lnTo>
                      <a:pt x="1668" y="1752"/>
                    </a:lnTo>
                    <a:lnTo>
                      <a:pt x="1672" y="1737"/>
                    </a:lnTo>
                    <a:lnTo>
                      <a:pt x="1676" y="1744"/>
                    </a:lnTo>
                    <a:lnTo>
                      <a:pt x="1680" y="1735"/>
                    </a:lnTo>
                    <a:lnTo>
                      <a:pt x="1684" y="1727"/>
                    </a:lnTo>
                    <a:lnTo>
                      <a:pt x="1688" y="1725"/>
                    </a:lnTo>
                    <a:lnTo>
                      <a:pt x="1692" y="1719"/>
                    </a:lnTo>
                    <a:lnTo>
                      <a:pt x="1696" y="1725"/>
                    </a:lnTo>
                    <a:lnTo>
                      <a:pt x="1700" y="1709"/>
                    </a:lnTo>
                    <a:lnTo>
                      <a:pt x="1704" y="1707"/>
                    </a:lnTo>
                    <a:lnTo>
                      <a:pt x="1707" y="1701"/>
                    </a:lnTo>
                    <a:lnTo>
                      <a:pt x="1711" y="1693"/>
                    </a:lnTo>
                    <a:lnTo>
                      <a:pt x="1715" y="1695"/>
                    </a:lnTo>
                    <a:lnTo>
                      <a:pt x="1719" y="1691"/>
                    </a:lnTo>
                    <a:lnTo>
                      <a:pt x="1723" y="1681"/>
                    </a:lnTo>
                    <a:lnTo>
                      <a:pt x="1727" y="1681"/>
                    </a:lnTo>
                    <a:lnTo>
                      <a:pt x="1731" y="1675"/>
                    </a:lnTo>
                    <a:lnTo>
                      <a:pt x="1735" y="1667"/>
                    </a:lnTo>
                    <a:lnTo>
                      <a:pt x="1739" y="1671"/>
                    </a:lnTo>
                    <a:lnTo>
                      <a:pt x="1743" y="1661"/>
                    </a:lnTo>
                    <a:lnTo>
                      <a:pt x="1747" y="1661"/>
                    </a:lnTo>
                    <a:lnTo>
                      <a:pt x="1751" y="1657"/>
                    </a:lnTo>
                    <a:lnTo>
                      <a:pt x="1755" y="1651"/>
                    </a:lnTo>
                    <a:lnTo>
                      <a:pt x="1759" y="1640"/>
                    </a:lnTo>
                    <a:lnTo>
                      <a:pt x="1763" y="1638"/>
                    </a:lnTo>
                    <a:lnTo>
                      <a:pt x="1767" y="1634"/>
                    </a:lnTo>
                    <a:lnTo>
                      <a:pt x="1771" y="1626"/>
                    </a:lnTo>
                    <a:lnTo>
                      <a:pt x="1774" y="1614"/>
                    </a:lnTo>
                    <a:lnTo>
                      <a:pt x="1778" y="1616"/>
                    </a:lnTo>
                    <a:lnTo>
                      <a:pt x="1782" y="1606"/>
                    </a:lnTo>
                    <a:lnTo>
                      <a:pt x="1786" y="1608"/>
                    </a:lnTo>
                    <a:lnTo>
                      <a:pt x="1790" y="1602"/>
                    </a:lnTo>
                    <a:lnTo>
                      <a:pt x="1794" y="1598"/>
                    </a:lnTo>
                    <a:lnTo>
                      <a:pt x="1798" y="1588"/>
                    </a:lnTo>
                    <a:lnTo>
                      <a:pt x="1802" y="1580"/>
                    </a:lnTo>
                    <a:lnTo>
                      <a:pt x="1806" y="1580"/>
                    </a:lnTo>
                    <a:lnTo>
                      <a:pt x="1810" y="1574"/>
                    </a:lnTo>
                    <a:lnTo>
                      <a:pt x="1814" y="1568"/>
                    </a:lnTo>
                    <a:lnTo>
                      <a:pt x="1818" y="1566"/>
                    </a:lnTo>
                    <a:lnTo>
                      <a:pt x="1822" y="1560"/>
                    </a:lnTo>
                    <a:lnTo>
                      <a:pt x="1826" y="1552"/>
                    </a:lnTo>
                    <a:lnTo>
                      <a:pt x="1830" y="1550"/>
                    </a:lnTo>
                    <a:lnTo>
                      <a:pt x="1834" y="1539"/>
                    </a:lnTo>
                    <a:lnTo>
                      <a:pt x="1838" y="1535"/>
                    </a:lnTo>
                    <a:lnTo>
                      <a:pt x="1842" y="1523"/>
                    </a:lnTo>
                    <a:lnTo>
                      <a:pt x="1845" y="1523"/>
                    </a:lnTo>
                    <a:lnTo>
                      <a:pt x="1849" y="1519"/>
                    </a:lnTo>
                    <a:lnTo>
                      <a:pt x="1853" y="1509"/>
                    </a:lnTo>
                    <a:lnTo>
                      <a:pt x="1857" y="1505"/>
                    </a:lnTo>
                    <a:lnTo>
                      <a:pt x="1861" y="1501"/>
                    </a:lnTo>
                    <a:lnTo>
                      <a:pt x="1865" y="1499"/>
                    </a:lnTo>
                    <a:lnTo>
                      <a:pt x="1869" y="1493"/>
                    </a:lnTo>
                    <a:lnTo>
                      <a:pt x="1873" y="1485"/>
                    </a:lnTo>
                    <a:lnTo>
                      <a:pt x="1877" y="1479"/>
                    </a:lnTo>
                    <a:lnTo>
                      <a:pt x="1881" y="1475"/>
                    </a:lnTo>
                    <a:lnTo>
                      <a:pt x="1885" y="1471"/>
                    </a:lnTo>
                    <a:lnTo>
                      <a:pt x="1889" y="1465"/>
                    </a:lnTo>
                    <a:lnTo>
                      <a:pt x="1893" y="1457"/>
                    </a:lnTo>
                    <a:lnTo>
                      <a:pt x="1897" y="1449"/>
                    </a:lnTo>
                    <a:lnTo>
                      <a:pt x="1901" y="1442"/>
                    </a:lnTo>
                    <a:lnTo>
                      <a:pt x="1905" y="1436"/>
                    </a:lnTo>
                    <a:lnTo>
                      <a:pt x="1909" y="1428"/>
                    </a:lnTo>
                    <a:lnTo>
                      <a:pt x="1912" y="1430"/>
                    </a:lnTo>
                    <a:lnTo>
                      <a:pt x="1916" y="1424"/>
                    </a:lnTo>
                    <a:lnTo>
                      <a:pt x="1920" y="1416"/>
                    </a:lnTo>
                    <a:lnTo>
                      <a:pt x="1924" y="1410"/>
                    </a:lnTo>
                    <a:lnTo>
                      <a:pt x="1928" y="1406"/>
                    </a:lnTo>
                    <a:lnTo>
                      <a:pt x="1932" y="1398"/>
                    </a:lnTo>
                    <a:lnTo>
                      <a:pt x="1936" y="1394"/>
                    </a:lnTo>
                    <a:lnTo>
                      <a:pt x="1940" y="1388"/>
                    </a:lnTo>
                    <a:lnTo>
                      <a:pt x="1944" y="1382"/>
                    </a:lnTo>
                    <a:lnTo>
                      <a:pt x="1948" y="1380"/>
                    </a:lnTo>
                    <a:lnTo>
                      <a:pt x="1952" y="1368"/>
                    </a:lnTo>
                    <a:lnTo>
                      <a:pt x="1956" y="1362"/>
                    </a:lnTo>
                    <a:lnTo>
                      <a:pt x="1960" y="1354"/>
                    </a:lnTo>
                    <a:lnTo>
                      <a:pt x="1964" y="1345"/>
                    </a:lnTo>
                    <a:lnTo>
                      <a:pt x="1968" y="1341"/>
                    </a:lnTo>
                    <a:lnTo>
                      <a:pt x="1972" y="1331"/>
                    </a:lnTo>
                    <a:lnTo>
                      <a:pt x="1976" y="1335"/>
                    </a:lnTo>
                    <a:lnTo>
                      <a:pt x="1979" y="1329"/>
                    </a:lnTo>
                    <a:lnTo>
                      <a:pt x="1983" y="1317"/>
                    </a:lnTo>
                    <a:lnTo>
                      <a:pt x="1987" y="1313"/>
                    </a:lnTo>
                    <a:lnTo>
                      <a:pt x="1991" y="1307"/>
                    </a:lnTo>
                    <a:lnTo>
                      <a:pt x="1995" y="1297"/>
                    </a:lnTo>
                    <a:lnTo>
                      <a:pt x="1999" y="1295"/>
                    </a:lnTo>
                    <a:lnTo>
                      <a:pt x="2003" y="1289"/>
                    </a:lnTo>
                    <a:lnTo>
                      <a:pt x="2007" y="1287"/>
                    </a:lnTo>
                    <a:lnTo>
                      <a:pt x="2011" y="1283"/>
                    </a:lnTo>
                    <a:lnTo>
                      <a:pt x="2015" y="1273"/>
                    </a:lnTo>
                    <a:lnTo>
                      <a:pt x="2019" y="1263"/>
                    </a:lnTo>
                    <a:lnTo>
                      <a:pt x="2023" y="1261"/>
                    </a:lnTo>
                    <a:lnTo>
                      <a:pt x="2027" y="1259"/>
                    </a:lnTo>
                    <a:lnTo>
                      <a:pt x="2031" y="1250"/>
                    </a:lnTo>
                    <a:lnTo>
                      <a:pt x="2035" y="1244"/>
                    </a:lnTo>
                    <a:lnTo>
                      <a:pt x="2039" y="1240"/>
                    </a:lnTo>
                    <a:lnTo>
                      <a:pt x="2043" y="1230"/>
                    </a:lnTo>
                    <a:lnTo>
                      <a:pt x="2047" y="1220"/>
                    </a:lnTo>
                    <a:lnTo>
                      <a:pt x="2050" y="1212"/>
                    </a:lnTo>
                    <a:lnTo>
                      <a:pt x="2054" y="1208"/>
                    </a:lnTo>
                    <a:lnTo>
                      <a:pt x="2058" y="1202"/>
                    </a:lnTo>
                    <a:lnTo>
                      <a:pt x="2062" y="1196"/>
                    </a:lnTo>
                    <a:lnTo>
                      <a:pt x="2066" y="1192"/>
                    </a:lnTo>
                    <a:lnTo>
                      <a:pt x="2070" y="1196"/>
                    </a:lnTo>
                    <a:lnTo>
                      <a:pt x="2074" y="1182"/>
                    </a:lnTo>
                    <a:lnTo>
                      <a:pt x="2078" y="1168"/>
                    </a:lnTo>
                    <a:lnTo>
                      <a:pt x="2082" y="1166"/>
                    </a:lnTo>
                    <a:lnTo>
                      <a:pt x="2086" y="1160"/>
                    </a:lnTo>
                    <a:lnTo>
                      <a:pt x="2090" y="1160"/>
                    </a:lnTo>
                    <a:lnTo>
                      <a:pt x="2094" y="1151"/>
                    </a:lnTo>
                    <a:lnTo>
                      <a:pt x="2098" y="1143"/>
                    </a:lnTo>
                    <a:lnTo>
                      <a:pt x="2102" y="1135"/>
                    </a:lnTo>
                    <a:lnTo>
                      <a:pt x="2106" y="1135"/>
                    </a:lnTo>
                    <a:lnTo>
                      <a:pt x="2110" y="1131"/>
                    </a:lnTo>
                    <a:lnTo>
                      <a:pt x="2114" y="1117"/>
                    </a:lnTo>
                    <a:lnTo>
                      <a:pt x="2117" y="1115"/>
                    </a:lnTo>
                    <a:lnTo>
                      <a:pt x="2121" y="1105"/>
                    </a:lnTo>
                    <a:lnTo>
                      <a:pt x="2125" y="1105"/>
                    </a:lnTo>
                    <a:lnTo>
                      <a:pt x="2129" y="1095"/>
                    </a:lnTo>
                    <a:lnTo>
                      <a:pt x="2133" y="1087"/>
                    </a:lnTo>
                    <a:lnTo>
                      <a:pt x="2137" y="1081"/>
                    </a:lnTo>
                    <a:lnTo>
                      <a:pt x="2141" y="1079"/>
                    </a:lnTo>
                    <a:lnTo>
                      <a:pt x="2145" y="1075"/>
                    </a:lnTo>
                    <a:lnTo>
                      <a:pt x="2149" y="1067"/>
                    </a:lnTo>
                    <a:lnTo>
                      <a:pt x="2153" y="1059"/>
                    </a:lnTo>
                    <a:lnTo>
                      <a:pt x="2157" y="1059"/>
                    </a:lnTo>
                    <a:lnTo>
                      <a:pt x="2161" y="1046"/>
                    </a:lnTo>
                    <a:lnTo>
                      <a:pt x="2165" y="1044"/>
                    </a:lnTo>
                    <a:lnTo>
                      <a:pt x="2169" y="1038"/>
                    </a:lnTo>
                    <a:lnTo>
                      <a:pt x="2173" y="1034"/>
                    </a:lnTo>
                    <a:lnTo>
                      <a:pt x="2177" y="1026"/>
                    </a:lnTo>
                    <a:lnTo>
                      <a:pt x="2181" y="1024"/>
                    </a:lnTo>
                    <a:lnTo>
                      <a:pt x="2184" y="1018"/>
                    </a:lnTo>
                    <a:lnTo>
                      <a:pt x="2188" y="1008"/>
                    </a:lnTo>
                    <a:lnTo>
                      <a:pt x="2192" y="1004"/>
                    </a:lnTo>
                    <a:lnTo>
                      <a:pt x="2196" y="994"/>
                    </a:lnTo>
                    <a:lnTo>
                      <a:pt x="2200" y="992"/>
                    </a:lnTo>
                    <a:lnTo>
                      <a:pt x="2204" y="986"/>
                    </a:lnTo>
                    <a:lnTo>
                      <a:pt x="2208" y="976"/>
                    </a:lnTo>
                    <a:lnTo>
                      <a:pt x="2212" y="970"/>
                    </a:lnTo>
                    <a:lnTo>
                      <a:pt x="2216" y="962"/>
                    </a:lnTo>
                    <a:lnTo>
                      <a:pt x="2220" y="962"/>
                    </a:lnTo>
                    <a:lnTo>
                      <a:pt x="2224" y="953"/>
                    </a:lnTo>
                    <a:lnTo>
                      <a:pt x="2228" y="943"/>
                    </a:lnTo>
                    <a:lnTo>
                      <a:pt x="2232" y="943"/>
                    </a:lnTo>
                    <a:lnTo>
                      <a:pt x="2236" y="935"/>
                    </a:lnTo>
                    <a:lnTo>
                      <a:pt x="2240" y="927"/>
                    </a:lnTo>
                    <a:lnTo>
                      <a:pt x="2244" y="921"/>
                    </a:lnTo>
                    <a:lnTo>
                      <a:pt x="2248" y="919"/>
                    </a:lnTo>
                    <a:lnTo>
                      <a:pt x="2252" y="909"/>
                    </a:lnTo>
                    <a:lnTo>
                      <a:pt x="2255" y="907"/>
                    </a:lnTo>
                    <a:lnTo>
                      <a:pt x="2259" y="903"/>
                    </a:lnTo>
                    <a:lnTo>
                      <a:pt x="2263" y="893"/>
                    </a:lnTo>
                    <a:lnTo>
                      <a:pt x="2267" y="889"/>
                    </a:lnTo>
                    <a:lnTo>
                      <a:pt x="2271" y="879"/>
                    </a:lnTo>
                    <a:lnTo>
                      <a:pt x="2275" y="875"/>
                    </a:lnTo>
                    <a:lnTo>
                      <a:pt x="2279" y="873"/>
                    </a:lnTo>
                    <a:lnTo>
                      <a:pt x="2283" y="867"/>
                    </a:lnTo>
                    <a:lnTo>
                      <a:pt x="2287" y="860"/>
                    </a:lnTo>
                    <a:lnTo>
                      <a:pt x="2291" y="856"/>
                    </a:lnTo>
                    <a:lnTo>
                      <a:pt x="2295" y="848"/>
                    </a:lnTo>
                    <a:lnTo>
                      <a:pt x="2299" y="844"/>
                    </a:lnTo>
                    <a:lnTo>
                      <a:pt x="2303" y="842"/>
                    </a:lnTo>
                    <a:lnTo>
                      <a:pt x="2307" y="840"/>
                    </a:lnTo>
                    <a:lnTo>
                      <a:pt x="2311" y="826"/>
                    </a:lnTo>
                    <a:lnTo>
                      <a:pt x="2315" y="824"/>
                    </a:lnTo>
                    <a:lnTo>
                      <a:pt x="2319" y="820"/>
                    </a:lnTo>
                    <a:lnTo>
                      <a:pt x="2322" y="810"/>
                    </a:lnTo>
                    <a:lnTo>
                      <a:pt x="2326" y="806"/>
                    </a:lnTo>
                    <a:lnTo>
                      <a:pt x="2330" y="796"/>
                    </a:lnTo>
                    <a:lnTo>
                      <a:pt x="2334" y="792"/>
                    </a:lnTo>
                    <a:lnTo>
                      <a:pt x="2338" y="792"/>
                    </a:lnTo>
                    <a:lnTo>
                      <a:pt x="2342" y="784"/>
                    </a:lnTo>
                    <a:lnTo>
                      <a:pt x="2346" y="778"/>
                    </a:lnTo>
                    <a:lnTo>
                      <a:pt x="2350" y="772"/>
                    </a:lnTo>
                    <a:lnTo>
                      <a:pt x="2354" y="774"/>
                    </a:lnTo>
                    <a:lnTo>
                      <a:pt x="2358" y="761"/>
                    </a:lnTo>
                    <a:lnTo>
                      <a:pt x="2362" y="757"/>
                    </a:lnTo>
                    <a:lnTo>
                      <a:pt x="2366" y="751"/>
                    </a:lnTo>
                    <a:lnTo>
                      <a:pt x="2370" y="747"/>
                    </a:lnTo>
                    <a:lnTo>
                      <a:pt x="2374" y="747"/>
                    </a:lnTo>
                    <a:lnTo>
                      <a:pt x="2378" y="733"/>
                    </a:lnTo>
                    <a:lnTo>
                      <a:pt x="2382" y="733"/>
                    </a:lnTo>
                    <a:lnTo>
                      <a:pt x="2386" y="727"/>
                    </a:lnTo>
                    <a:lnTo>
                      <a:pt x="2390" y="721"/>
                    </a:lnTo>
                    <a:lnTo>
                      <a:pt x="2393" y="721"/>
                    </a:lnTo>
                    <a:lnTo>
                      <a:pt x="2397" y="713"/>
                    </a:lnTo>
                    <a:lnTo>
                      <a:pt x="2401" y="703"/>
                    </a:lnTo>
                    <a:lnTo>
                      <a:pt x="2405" y="701"/>
                    </a:lnTo>
                    <a:lnTo>
                      <a:pt x="2409" y="693"/>
                    </a:lnTo>
                    <a:lnTo>
                      <a:pt x="2413" y="695"/>
                    </a:lnTo>
                    <a:lnTo>
                      <a:pt x="2417" y="689"/>
                    </a:lnTo>
                    <a:lnTo>
                      <a:pt x="2421" y="681"/>
                    </a:lnTo>
                    <a:lnTo>
                      <a:pt x="2425" y="673"/>
                    </a:lnTo>
                    <a:lnTo>
                      <a:pt x="2429" y="669"/>
                    </a:lnTo>
                    <a:lnTo>
                      <a:pt x="2433" y="666"/>
                    </a:lnTo>
                    <a:lnTo>
                      <a:pt x="2437" y="660"/>
                    </a:lnTo>
                    <a:lnTo>
                      <a:pt x="2441" y="656"/>
                    </a:lnTo>
                    <a:lnTo>
                      <a:pt x="2445" y="652"/>
                    </a:lnTo>
                    <a:lnTo>
                      <a:pt x="2449" y="642"/>
                    </a:lnTo>
                    <a:lnTo>
                      <a:pt x="2453" y="642"/>
                    </a:lnTo>
                    <a:lnTo>
                      <a:pt x="2457" y="640"/>
                    </a:lnTo>
                    <a:lnTo>
                      <a:pt x="2460" y="632"/>
                    </a:lnTo>
                    <a:lnTo>
                      <a:pt x="2464" y="630"/>
                    </a:lnTo>
                    <a:lnTo>
                      <a:pt x="2468" y="622"/>
                    </a:lnTo>
                    <a:lnTo>
                      <a:pt x="2472" y="618"/>
                    </a:lnTo>
                    <a:lnTo>
                      <a:pt x="2476" y="614"/>
                    </a:lnTo>
                    <a:lnTo>
                      <a:pt x="2480" y="606"/>
                    </a:lnTo>
                    <a:lnTo>
                      <a:pt x="2484" y="606"/>
                    </a:lnTo>
                    <a:lnTo>
                      <a:pt x="2488" y="596"/>
                    </a:lnTo>
                    <a:lnTo>
                      <a:pt x="2492" y="598"/>
                    </a:lnTo>
                    <a:lnTo>
                      <a:pt x="2496" y="586"/>
                    </a:lnTo>
                    <a:lnTo>
                      <a:pt x="2500" y="586"/>
                    </a:lnTo>
                    <a:lnTo>
                      <a:pt x="2504" y="580"/>
                    </a:lnTo>
                    <a:lnTo>
                      <a:pt x="2508" y="576"/>
                    </a:lnTo>
                    <a:lnTo>
                      <a:pt x="2512" y="565"/>
                    </a:lnTo>
                    <a:lnTo>
                      <a:pt x="2516" y="567"/>
                    </a:lnTo>
                    <a:lnTo>
                      <a:pt x="2520" y="559"/>
                    </a:lnTo>
                    <a:lnTo>
                      <a:pt x="2524" y="557"/>
                    </a:lnTo>
                    <a:lnTo>
                      <a:pt x="2527" y="551"/>
                    </a:lnTo>
                    <a:lnTo>
                      <a:pt x="2531" y="543"/>
                    </a:lnTo>
                    <a:lnTo>
                      <a:pt x="2535" y="543"/>
                    </a:lnTo>
                    <a:lnTo>
                      <a:pt x="2539" y="539"/>
                    </a:lnTo>
                    <a:lnTo>
                      <a:pt x="2543" y="537"/>
                    </a:lnTo>
                    <a:lnTo>
                      <a:pt x="2547" y="527"/>
                    </a:lnTo>
                    <a:lnTo>
                      <a:pt x="2551" y="523"/>
                    </a:lnTo>
                    <a:lnTo>
                      <a:pt x="2555" y="519"/>
                    </a:lnTo>
                    <a:lnTo>
                      <a:pt x="2559" y="521"/>
                    </a:lnTo>
                    <a:lnTo>
                      <a:pt x="2563" y="507"/>
                    </a:lnTo>
                    <a:lnTo>
                      <a:pt x="2567" y="513"/>
                    </a:lnTo>
                    <a:lnTo>
                      <a:pt x="2571" y="507"/>
                    </a:lnTo>
                    <a:lnTo>
                      <a:pt x="2575" y="497"/>
                    </a:lnTo>
                    <a:lnTo>
                      <a:pt x="2579" y="493"/>
                    </a:lnTo>
                    <a:lnTo>
                      <a:pt x="2583" y="493"/>
                    </a:lnTo>
                    <a:lnTo>
                      <a:pt x="2587" y="489"/>
                    </a:lnTo>
                    <a:lnTo>
                      <a:pt x="2591" y="487"/>
                    </a:lnTo>
                    <a:lnTo>
                      <a:pt x="2595" y="477"/>
                    </a:lnTo>
                    <a:lnTo>
                      <a:pt x="2598" y="479"/>
                    </a:lnTo>
                    <a:lnTo>
                      <a:pt x="2602" y="472"/>
                    </a:lnTo>
                    <a:lnTo>
                      <a:pt x="2606" y="468"/>
                    </a:lnTo>
                    <a:lnTo>
                      <a:pt x="2610" y="466"/>
                    </a:lnTo>
                    <a:lnTo>
                      <a:pt x="2614" y="462"/>
                    </a:lnTo>
                    <a:lnTo>
                      <a:pt x="2618" y="452"/>
                    </a:lnTo>
                    <a:lnTo>
                      <a:pt x="2622" y="452"/>
                    </a:lnTo>
                    <a:lnTo>
                      <a:pt x="2626" y="450"/>
                    </a:lnTo>
                    <a:lnTo>
                      <a:pt x="2630" y="442"/>
                    </a:lnTo>
                    <a:lnTo>
                      <a:pt x="2634" y="444"/>
                    </a:lnTo>
                    <a:lnTo>
                      <a:pt x="2638" y="444"/>
                    </a:lnTo>
                    <a:lnTo>
                      <a:pt x="2642" y="434"/>
                    </a:lnTo>
                    <a:lnTo>
                      <a:pt x="2646" y="424"/>
                    </a:lnTo>
                    <a:lnTo>
                      <a:pt x="2650" y="424"/>
                    </a:lnTo>
                    <a:lnTo>
                      <a:pt x="2654" y="418"/>
                    </a:lnTo>
                    <a:lnTo>
                      <a:pt x="2658" y="422"/>
                    </a:lnTo>
                    <a:lnTo>
                      <a:pt x="2662" y="422"/>
                    </a:lnTo>
                    <a:lnTo>
                      <a:pt x="2665" y="410"/>
                    </a:lnTo>
                    <a:lnTo>
                      <a:pt x="2669" y="408"/>
                    </a:lnTo>
                    <a:lnTo>
                      <a:pt x="2673" y="404"/>
                    </a:lnTo>
                    <a:lnTo>
                      <a:pt x="2677" y="408"/>
                    </a:lnTo>
                    <a:lnTo>
                      <a:pt x="2681" y="402"/>
                    </a:lnTo>
                    <a:lnTo>
                      <a:pt x="2685" y="396"/>
                    </a:lnTo>
                    <a:lnTo>
                      <a:pt x="2689" y="390"/>
                    </a:lnTo>
                    <a:lnTo>
                      <a:pt x="2693" y="378"/>
                    </a:lnTo>
                    <a:lnTo>
                      <a:pt x="2697" y="388"/>
                    </a:lnTo>
                    <a:lnTo>
                      <a:pt x="2701" y="384"/>
                    </a:lnTo>
                    <a:lnTo>
                      <a:pt x="2705" y="380"/>
                    </a:lnTo>
                    <a:lnTo>
                      <a:pt x="2709" y="375"/>
                    </a:lnTo>
                    <a:lnTo>
                      <a:pt x="2713" y="369"/>
                    </a:lnTo>
                    <a:lnTo>
                      <a:pt x="2717" y="367"/>
                    </a:lnTo>
                    <a:lnTo>
                      <a:pt x="2721" y="367"/>
                    </a:lnTo>
                    <a:lnTo>
                      <a:pt x="2725" y="363"/>
                    </a:lnTo>
                    <a:lnTo>
                      <a:pt x="2729" y="357"/>
                    </a:lnTo>
                    <a:lnTo>
                      <a:pt x="2732" y="355"/>
                    </a:lnTo>
                    <a:lnTo>
                      <a:pt x="2736" y="351"/>
                    </a:lnTo>
                    <a:lnTo>
                      <a:pt x="2740" y="347"/>
                    </a:lnTo>
                    <a:lnTo>
                      <a:pt x="2744" y="345"/>
                    </a:lnTo>
                    <a:lnTo>
                      <a:pt x="2748" y="337"/>
                    </a:lnTo>
                    <a:lnTo>
                      <a:pt x="2752" y="331"/>
                    </a:lnTo>
                    <a:lnTo>
                      <a:pt x="2756" y="333"/>
                    </a:lnTo>
                    <a:lnTo>
                      <a:pt x="2760" y="323"/>
                    </a:lnTo>
                    <a:lnTo>
                      <a:pt x="2764" y="329"/>
                    </a:lnTo>
                    <a:lnTo>
                      <a:pt x="2768" y="319"/>
                    </a:lnTo>
                    <a:lnTo>
                      <a:pt x="2772" y="313"/>
                    </a:lnTo>
                    <a:lnTo>
                      <a:pt x="2776" y="315"/>
                    </a:lnTo>
                    <a:lnTo>
                      <a:pt x="2780" y="313"/>
                    </a:lnTo>
                    <a:lnTo>
                      <a:pt x="2784" y="311"/>
                    </a:lnTo>
                    <a:lnTo>
                      <a:pt x="2788" y="309"/>
                    </a:lnTo>
                    <a:lnTo>
                      <a:pt x="2792" y="297"/>
                    </a:lnTo>
                    <a:lnTo>
                      <a:pt x="2796" y="303"/>
                    </a:lnTo>
                    <a:lnTo>
                      <a:pt x="2800" y="301"/>
                    </a:lnTo>
                    <a:lnTo>
                      <a:pt x="2803" y="295"/>
                    </a:lnTo>
                    <a:lnTo>
                      <a:pt x="2807" y="293"/>
                    </a:lnTo>
                    <a:lnTo>
                      <a:pt x="2811" y="287"/>
                    </a:lnTo>
                    <a:lnTo>
                      <a:pt x="2815" y="291"/>
                    </a:lnTo>
                    <a:lnTo>
                      <a:pt x="2819" y="283"/>
                    </a:lnTo>
                    <a:lnTo>
                      <a:pt x="2823" y="281"/>
                    </a:lnTo>
                    <a:lnTo>
                      <a:pt x="2827" y="276"/>
                    </a:lnTo>
                    <a:lnTo>
                      <a:pt x="2831" y="274"/>
                    </a:lnTo>
                    <a:lnTo>
                      <a:pt x="2835" y="276"/>
                    </a:lnTo>
                    <a:lnTo>
                      <a:pt x="2839" y="270"/>
                    </a:lnTo>
                    <a:lnTo>
                      <a:pt x="2843" y="260"/>
                    </a:lnTo>
                    <a:lnTo>
                      <a:pt x="2847" y="262"/>
                    </a:lnTo>
                    <a:lnTo>
                      <a:pt x="2851" y="266"/>
                    </a:lnTo>
                    <a:lnTo>
                      <a:pt x="2855" y="260"/>
                    </a:lnTo>
                    <a:lnTo>
                      <a:pt x="2859" y="256"/>
                    </a:lnTo>
                    <a:lnTo>
                      <a:pt x="2863" y="252"/>
                    </a:lnTo>
                    <a:lnTo>
                      <a:pt x="2867" y="254"/>
                    </a:lnTo>
                    <a:lnTo>
                      <a:pt x="2870" y="242"/>
                    </a:lnTo>
                    <a:lnTo>
                      <a:pt x="2874" y="248"/>
                    </a:lnTo>
                    <a:lnTo>
                      <a:pt x="2878" y="244"/>
                    </a:lnTo>
                    <a:lnTo>
                      <a:pt x="2882" y="242"/>
                    </a:lnTo>
                    <a:lnTo>
                      <a:pt x="2886" y="246"/>
                    </a:lnTo>
                    <a:lnTo>
                      <a:pt x="2890" y="242"/>
                    </a:lnTo>
                    <a:lnTo>
                      <a:pt x="2894" y="234"/>
                    </a:lnTo>
                    <a:lnTo>
                      <a:pt x="2898" y="234"/>
                    </a:lnTo>
                    <a:lnTo>
                      <a:pt x="2902" y="230"/>
                    </a:lnTo>
                    <a:lnTo>
                      <a:pt x="2906" y="222"/>
                    </a:lnTo>
                    <a:lnTo>
                      <a:pt x="2910" y="222"/>
                    </a:lnTo>
                    <a:lnTo>
                      <a:pt x="2914" y="218"/>
                    </a:lnTo>
                    <a:lnTo>
                      <a:pt x="2918" y="220"/>
                    </a:lnTo>
                    <a:lnTo>
                      <a:pt x="2922" y="222"/>
                    </a:lnTo>
                    <a:lnTo>
                      <a:pt x="2926" y="216"/>
                    </a:lnTo>
                    <a:lnTo>
                      <a:pt x="2930" y="206"/>
                    </a:lnTo>
                    <a:lnTo>
                      <a:pt x="2934" y="210"/>
                    </a:lnTo>
                    <a:lnTo>
                      <a:pt x="2938" y="20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5" name="Line 5027"/>
              <p:cNvSpPr>
                <a:spLocks noChangeShapeType="1"/>
              </p:cNvSpPr>
              <p:nvPr/>
            </p:nvSpPr>
            <p:spPr bwMode="auto">
              <a:xfrm flipV="1">
                <a:off x="3133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6" name="Line 5028"/>
              <p:cNvSpPr>
                <a:spLocks noChangeShapeType="1"/>
              </p:cNvSpPr>
              <p:nvPr/>
            </p:nvSpPr>
            <p:spPr bwMode="auto">
              <a:xfrm flipV="1">
                <a:off x="3134" y="2012"/>
                <a:ext cx="3" cy="4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7" name="Line 5029"/>
              <p:cNvSpPr>
                <a:spLocks noChangeShapeType="1"/>
              </p:cNvSpPr>
              <p:nvPr/>
            </p:nvSpPr>
            <p:spPr bwMode="auto">
              <a:xfrm>
                <a:off x="3137" y="2012"/>
                <a:ext cx="1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8" name="Line 5030"/>
              <p:cNvSpPr>
                <a:spLocks noChangeShapeType="1"/>
              </p:cNvSpPr>
              <p:nvPr/>
            </p:nvSpPr>
            <p:spPr bwMode="auto">
              <a:xfrm flipV="1">
                <a:off x="3140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79" name="Freeform 5031"/>
              <p:cNvSpPr>
                <a:spLocks/>
              </p:cNvSpPr>
              <p:nvPr/>
            </p:nvSpPr>
            <p:spPr bwMode="auto">
              <a:xfrm flipV="1">
                <a:off x="3141" y="906"/>
                <a:ext cx="1672" cy="1109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91" y="47"/>
                  </a:cxn>
                  <a:cxn ang="0">
                    <a:pos x="138" y="73"/>
                  </a:cxn>
                  <a:cxn ang="0">
                    <a:pos x="185" y="108"/>
                  </a:cxn>
                  <a:cxn ang="0">
                    <a:pos x="232" y="164"/>
                  </a:cxn>
                  <a:cxn ang="0">
                    <a:pos x="280" y="223"/>
                  </a:cxn>
                  <a:cxn ang="0">
                    <a:pos x="327" y="300"/>
                  </a:cxn>
                  <a:cxn ang="0">
                    <a:pos x="374" y="370"/>
                  </a:cxn>
                  <a:cxn ang="0">
                    <a:pos x="422" y="464"/>
                  </a:cxn>
                  <a:cxn ang="0">
                    <a:pos x="469" y="560"/>
                  </a:cxn>
                  <a:cxn ang="0">
                    <a:pos x="516" y="656"/>
                  </a:cxn>
                  <a:cxn ang="0">
                    <a:pos x="564" y="757"/>
                  </a:cxn>
                  <a:cxn ang="0">
                    <a:pos x="611" y="869"/>
                  </a:cxn>
                  <a:cxn ang="0">
                    <a:pos x="658" y="979"/>
                  </a:cxn>
                  <a:cxn ang="0">
                    <a:pos x="706" y="1083"/>
                  </a:cxn>
                  <a:cxn ang="0">
                    <a:pos x="753" y="1188"/>
                  </a:cxn>
                  <a:cxn ang="0">
                    <a:pos x="800" y="1298"/>
                  </a:cxn>
                  <a:cxn ang="0">
                    <a:pos x="847" y="1394"/>
                  </a:cxn>
                  <a:cxn ang="0">
                    <a:pos x="895" y="1486"/>
                  </a:cxn>
                  <a:cxn ang="0">
                    <a:pos x="942" y="1572"/>
                  </a:cxn>
                  <a:cxn ang="0">
                    <a:pos x="989" y="1652"/>
                  </a:cxn>
                  <a:cxn ang="0">
                    <a:pos x="1037" y="1715"/>
                  </a:cxn>
                  <a:cxn ang="0">
                    <a:pos x="1084" y="1776"/>
                  </a:cxn>
                  <a:cxn ang="0">
                    <a:pos x="1131" y="1832"/>
                  </a:cxn>
                  <a:cxn ang="0">
                    <a:pos x="1179" y="1865"/>
                  </a:cxn>
                  <a:cxn ang="0">
                    <a:pos x="1226" y="1893"/>
                  </a:cxn>
                  <a:cxn ang="0">
                    <a:pos x="1273" y="1907"/>
                  </a:cxn>
                  <a:cxn ang="0">
                    <a:pos x="1321" y="1914"/>
                  </a:cxn>
                  <a:cxn ang="0">
                    <a:pos x="1368" y="1917"/>
                  </a:cxn>
                  <a:cxn ang="0">
                    <a:pos x="1415" y="1905"/>
                  </a:cxn>
                  <a:cxn ang="0">
                    <a:pos x="1463" y="1879"/>
                  </a:cxn>
                  <a:cxn ang="0">
                    <a:pos x="1510" y="1853"/>
                  </a:cxn>
                  <a:cxn ang="0">
                    <a:pos x="1557" y="1814"/>
                  </a:cxn>
                  <a:cxn ang="0">
                    <a:pos x="1604" y="1764"/>
                  </a:cxn>
                  <a:cxn ang="0">
                    <a:pos x="1652" y="1717"/>
                  </a:cxn>
                  <a:cxn ang="0">
                    <a:pos x="1699" y="1666"/>
                  </a:cxn>
                  <a:cxn ang="0">
                    <a:pos x="1746" y="1610"/>
                  </a:cxn>
                  <a:cxn ang="0">
                    <a:pos x="1794" y="1542"/>
                  </a:cxn>
                  <a:cxn ang="0">
                    <a:pos x="1841" y="1469"/>
                  </a:cxn>
                  <a:cxn ang="0">
                    <a:pos x="1888" y="1404"/>
                  </a:cxn>
                  <a:cxn ang="0">
                    <a:pos x="1936" y="1333"/>
                  </a:cxn>
                  <a:cxn ang="0">
                    <a:pos x="1983" y="1256"/>
                  </a:cxn>
                  <a:cxn ang="0">
                    <a:pos x="2030" y="1188"/>
                  </a:cxn>
                  <a:cxn ang="0">
                    <a:pos x="2078" y="1111"/>
                  </a:cxn>
                  <a:cxn ang="0">
                    <a:pos x="2125" y="1045"/>
                  </a:cxn>
                  <a:cxn ang="0">
                    <a:pos x="2172" y="965"/>
                  </a:cxn>
                  <a:cxn ang="0">
                    <a:pos x="2219" y="904"/>
                  </a:cxn>
                  <a:cxn ang="0">
                    <a:pos x="2267" y="829"/>
                  </a:cxn>
                  <a:cxn ang="0">
                    <a:pos x="2314" y="769"/>
                  </a:cxn>
                  <a:cxn ang="0">
                    <a:pos x="2361" y="703"/>
                  </a:cxn>
                  <a:cxn ang="0">
                    <a:pos x="2409" y="647"/>
                  </a:cxn>
                  <a:cxn ang="0">
                    <a:pos x="2456" y="586"/>
                  </a:cxn>
                  <a:cxn ang="0">
                    <a:pos x="2503" y="537"/>
                  </a:cxn>
                  <a:cxn ang="0">
                    <a:pos x="2551" y="487"/>
                  </a:cxn>
                  <a:cxn ang="0">
                    <a:pos x="2598" y="433"/>
                  </a:cxn>
                  <a:cxn ang="0">
                    <a:pos x="2645" y="387"/>
                  </a:cxn>
                  <a:cxn ang="0">
                    <a:pos x="2693" y="340"/>
                  </a:cxn>
                  <a:cxn ang="0">
                    <a:pos x="2740" y="309"/>
                  </a:cxn>
                  <a:cxn ang="0">
                    <a:pos x="2787" y="267"/>
                  </a:cxn>
                  <a:cxn ang="0">
                    <a:pos x="2834" y="241"/>
                  </a:cxn>
                  <a:cxn ang="0">
                    <a:pos x="2882" y="209"/>
                  </a:cxn>
                </a:cxnLst>
                <a:rect l="0" t="0" r="r" b="b"/>
                <a:pathLst>
                  <a:path w="2902" h="1924">
                    <a:moveTo>
                      <a:pt x="0" y="2"/>
                    </a:moveTo>
                    <a:lnTo>
                      <a:pt x="4" y="0"/>
                    </a:lnTo>
                    <a:lnTo>
                      <a:pt x="8" y="0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20" y="5"/>
                    </a:lnTo>
                    <a:lnTo>
                      <a:pt x="24" y="0"/>
                    </a:lnTo>
                    <a:lnTo>
                      <a:pt x="27" y="2"/>
                    </a:lnTo>
                    <a:lnTo>
                      <a:pt x="31" y="9"/>
                    </a:lnTo>
                    <a:lnTo>
                      <a:pt x="35" y="14"/>
                    </a:lnTo>
                    <a:lnTo>
                      <a:pt x="39" y="14"/>
                    </a:lnTo>
                    <a:lnTo>
                      <a:pt x="43" y="23"/>
                    </a:lnTo>
                    <a:lnTo>
                      <a:pt x="47" y="16"/>
                    </a:lnTo>
                    <a:lnTo>
                      <a:pt x="51" y="19"/>
                    </a:lnTo>
                    <a:lnTo>
                      <a:pt x="55" y="16"/>
                    </a:lnTo>
                    <a:lnTo>
                      <a:pt x="59" y="28"/>
                    </a:lnTo>
                    <a:lnTo>
                      <a:pt x="63" y="26"/>
                    </a:lnTo>
                    <a:lnTo>
                      <a:pt x="67" y="33"/>
                    </a:lnTo>
                    <a:lnTo>
                      <a:pt x="71" y="26"/>
                    </a:lnTo>
                    <a:lnTo>
                      <a:pt x="75" y="30"/>
                    </a:lnTo>
                    <a:lnTo>
                      <a:pt x="79" y="30"/>
                    </a:lnTo>
                    <a:lnTo>
                      <a:pt x="83" y="35"/>
                    </a:lnTo>
                    <a:lnTo>
                      <a:pt x="87" y="33"/>
                    </a:lnTo>
                    <a:lnTo>
                      <a:pt x="91" y="47"/>
                    </a:lnTo>
                    <a:lnTo>
                      <a:pt x="94" y="49"/>
                    </a:lnTo>
                    <a:lnTo>
                      <a:pt x="98" y="47"/>
                    </a:lnTo>
                    <a:lnTo>
                      <a:pt x="102" y="47"/>
                    </a:lnTo>
                    <a:lnTo>
                      <a:pt x="106" y="45"/>
                    </a:lnTo>
                    <a:lnTo>
                      <a:pt x="110" y="47"/>
                    </a:lnTo>
                    <a:lnTo>
                      <a:pt x="114" y="49"/>
                    </a:lnTo>
                    <a:lnTo>
                      <a:pt x="118" y="54"/>
                    </a:lnTo>
                    <a:lnTo>
                      <a:pt x="122" y="56"/>
                    </a:lnTo>
                    <a:lnTo>
                      <a:pt x="126" y="56"/>
                    </a:lnTo>
                    <a:lnTo>
                      <a:pt x="130" y="70"/>
                    </a:lnTo>
                    <a:lnTo>
                      <a:pt x="134" y="70"/>
                    </a:lnTo>
                    <a:lnTo>
                      <a:pt x="138" y="73"/>
                    </a:lnTo>
                    <a:lnTo>
                      <a:pt x="142" y="80"/>
                    </a:lnTo>
                    <a:lnTo>
                      <a:pt x="146" y="84"/>
                    </a:lnTo>
                    <a:lnTo>
                      <a:pt x="150" y="77"/>
                    </a:lnTo>
                    <a:lnTo>
                      <a:pt x="154" y="82"/>
                    </a:lnTo>
                    <a:lnTo>
                      <a:pt x="158" y="87"/>
                    </a:lnTo>
                    <a:lnTo>
                      <a:pt x="162" y="91"/>
                    </a:lnTo>
                    <a:lnTo>
                      <a:pt x="165" y="94"/>
                    </a:lnTo>
                    <a:lnTo>
                      <a:pt x="169" y="96"/>
                    </a:lnTo>
                    <a:lnTo>
                      <a:pt x="173" y="98"/>
                    </a:lnTo>
                    <a:lnTo>
                      <a:pt x="177" y="101"/>
                    </a:lnTo>
                    <a:lnTo>
                      <a:pt x="181" y="108"/>
                    </a:lnTo>
                    <a:lnTo>
                      <a:pt x="185" y="108"/>
                    </a:lnTo>
                    <a:lnTo>
                      <a:pt x="189" y="120"/>
                    </a:lnTo>
                    <a:lnTo>
                      <a:pt x="193" y="124"/>
                    </a:lnTo>
                    <a:lnTo>
                      <a:pt x="197" y="120"/>
                    </a:lnTo>
                    <a:lnTo>
                      <a:pt x="201" y="131"/>
                    </a:lnTo>
                    <a:lnTo>
                      <a:pt x="205" y="138"/>
                    </a:lnTo>
                    <a:lnTo>
                      <a:pt x="209" y="138"/>
                    </a:lnTo>
                    <a:lnTo>
                      <a:pt x="213" y="150"/>
                    </a:lnTo>
                    <a:lnTo>
                      <a:pt x="217" y="150"/>
                    </a:lnTo>
                    <a:lnTo>
                      <a:pt x="221" y="157"/>
                    </a:lnTo>
                    <a:lnTo>
                      <a:pt x="225" y="159"/>
                    </a:lnTo>
                    <a:lnTo>
                      <a:pt x="229" y="159"/>
                    </a:lnTo>
                    <a:lnTo>
                      <a:pt x="232" y="164"/>
                    </a:lnTo>
                    <a:lnTo>
                      <a:pt x="236" y="166"/>
                    </a:lnTo>
                    <a:lnTo>
                      <a:pt x="240" y="173"/>
                    </a:lnTo>
                    <a:lnTo>
                      <a:pt x="244" y="180"/>
                    </a:lnTo>
                    <a:lnTo>
                      <a:pt x="248" y="185"/>
                    </a:lnTo>
                    <a:lnTo>
                      <a:pt x="252" y="192"/>
                    </a:lnTo>
                    <a:lnTo>
                      <a:pt x="256" y="197"/>
                    </a:lnTo>
                    <a:lnTo>
                      <a:pt x="260" y="194"/>
                    </a:lnTo>
                    <a:lnTo>
                      <a:pt x="264" y="202"/>
                    </a:lnTo>
                    <a:lnTo>
                      <a:pt x="268" y="209"/>
                    </a:lnTo>
                    <a:lnTo>
                      <a:pt x="272" y="216"/>
                    </a:lnTo>
                    <a:lnTo>
                      <a:pt x="276" y="225"/>
                    </a:lnTo>
                    <a:lnTo>
                      <a:pt x="280" y="223"/>
                    </a:lnTo>
                    <a:lnTo>
                      <a:pt x="284" y="234"/>
                    </a:lnTo>
                    <a:lnTo>
                      <a:pt x="288" y="237"/>
                    </a:lnTo>
                    <a:lnTo>
                      <a:pt x="292" y="241"/>
                    </a:lnTo>
                    <a:lnTo>
                      <a:pt x="296" y="248"/>
                    </a:lnTo>
                    <a:lnTo>
                      <a:pt x="299" y="255"/>
                    </a:lnTo>
                    <a:lnTo>
                      <a:pt x="303" y="260"/>
                    </a:lnTo>
                    <a:lnTo>
                      <a:pt x="307" y="267"/>
                    </a:lnTo>
                    <a:lnTo>
                      <a:pt x="311" y="276"/>
                    </a:lnTo>
                    <a:lnTo>
                      <a:pt x="315" y="279"/>
                    </a:lnTo>
                    <a:lnTo>
                      <a:pt x="319" y="288"/>
                    </a:lnTo>
                    <a:lnTo>
                      <a:pt x="323" y="293"/>
                    </a:lnTo>
                    <a:lnTo>
                      <a:pt x="327" y="300"/>
                    </a:lnTo>
                    <a:lnTo>
                      <a:pt x="331" y="300"/>
                    </a:lnTo>
                    <a:lnTo>
                      <a:pt x="335" y="309"/>
                    </a:lnTo>
                    <a:lnTo>
                      <a:pt x="339" y="312"/>
                    </a:lnTo>
                    <a:lnTo>
                      <a:pt x="343" y="328"/>
                    </a:lnTo>
                    <a:lnTo>
                      <a:pt x="347" y="333"/>
                    </a:lnTo>
                    <a:lnTo>
                      <a:pt x="351" y="330"/>
                    </a:lnTo>
                    <a:lnTo>
                      <a:pt x="355" y="337"/>
                    </a:lnTo>
                    <a:lnTo>
                      <a:pt x="359" y="349"/>
                    </a:lnTo>
                    <a:lnTo>
                      <a:pt x="363" y="358"/>
                    </a:lnTo>
                    <a:lnTo>
                      <a:pt x="367" y="363"/>
                    </a:lnTo>
                    <a:lnTo>
                      <a:pt x="370" y="370"/>
                    </a:lnTo>
                    <a:lnTo>
                      <a:pt x="374" y="370"/>
                    </a:lnTo>
                    <a:lnTo>
                      <a:pt x="378" y="387"/>
                    </a:lnTo>
                    <a:lnTo>
                      <a:pt x="382" y="389"/>
                    </a:lnTo>
                    <a:lnTo>
                      <a:pt x="386" y="394"/>
                    </a:lnTo>
                    <a:lnTo>
                      <a:pt x="390" y="405"/>
                    </a:lnTo>
                    <a:lnTo>
                      <a:pt x="394" y="410"/>
                    </a:lnTo>
                    <a:lnTo>
                      <a:pt x="398" y="415"/>
                    </a:lnTo>
                    <a:lnTo>
                      <a:pt x="402" y="422"/>
                    </a:lnTo>
                    <a:lnTo>
                      <a:pt x="406" y="436"/>
                    </a:lnTo>
                    <a:lnTo>
                      <a:pt x="410" y="441"/>
                    </a:lnTo>
                    <a:lnTo>
                      <a:pt x="414" y="452"/>
                    </a:lnTo>
                    <a:lnTo>
                      <a:pt x="418" y="452"/>
                    </a:lnTo>
                    <a:lnTo>
                      <a:pt x="422" y="464"/>
                    </a:lnTo>
                    <a:lnTo>
                      <a:pt x="426" y="469"/>
                    </a:lnTo>
                    <a:lnTo>
                      <a:pt x="430" y="483"/>
                    </a:lnTo>
                    <a:lnTo>
                      <a:pt x="434" y="480"/>
                    </a:lnTo>
                    <a:lnTo>
                      <a:pt x="437" y="497"/>
                    </a:lnTo>
                    <a:lnTo>
                      <a:pt x="441" y="506"/>
                    </a:lnTo>
                    <a:lnTo>
                      <a:pt x="445" y="508"/>
                    </a:lnTo>
                    <a:lnTo>
                      <a:pt x="449" y="513"/>
                    </a:lnTo>
                    <a:lnTo>
                      <a:pt x="453" y="525"/>
                    </a:lnTo>
                    <a:lnTo>
                      <a:pt x="457" y="532"/>
                    </a:lnTo>
                    <a:lnTo>
                      <a:pt x="461" y="539"/>
                    </a:lnTo>
                    <a:lnTo>
                      <a:pt x="465" y="548"/>
                    </a:lnTo>
                    <a:lnTo>
                      <a:pt x="469" y="560"/>
                    </a:lnTo>
                    <a:lnTo>
                      <a:pt x="473" y="565"/>
                    </a:lnTo>
                    <a:lnTo>
                      <a:pt x="477" y="572"/>
                    </a:lnTo>
                    <a:lnTo>
                      <a:pt x="481" y="579"/>
                    </a:lnTo>
                    <a:lnTo>
                      <a:pt x="485" y="588"/>
                    </a:lnTo>
                    <a:lnTo>
                      <a:pt x="489" y="595"/>
                    </a:lnTo>
                    <a:lnTo>
                      <a:pt x="493" y="605"/>
                    </a:lnTo>
                    <a:lnTo>
                      <a:pt x="497" y="619"/>
                    </a:lnTo>
                    <a:lnTo>
                      <a:pt x="501" y="628"/>
                    </a:lnTo>
                    <a:lnTo>
                      <a:pt x="505" y="630"/>
                    </a:lnTo>
                    <a:lnTo>
                      <a:pt x="508" y="635"/>
                    </a:lnTo>
                    <a:lnTo>
                      <a:pt x="512" y="647"/>
                    </a:lnTo>
                    <a:lnTo>
                      <a:pt x="516" y="656"/>
                    </a:lnTo>
                    <a:lnTo>
                      <a:pt x="520" y="668"/>
                    </a:lnTo>
                    <a:lnTo>
                      <a:pt x="524" y="677"/>
                    </a:lnTo>
                    <a:lnTo>
                      <a:pt x="528" y="679"/>
                    </a:lnTo>
                    <a:lnTo>
                      <a:pt x="532" y="696"/>
                    </a:lnTo>
                    <a:lnTo>
                      <a:pt x="536" y="708"/>
                    </a:lnTo>
                    <a:lnTo>
                      <a:pt x="540" y="715"/>
                    </a:lnTo>
                    <a:lnTo>
                      <a:pt x="544" y="729"/>
                    </a:lnTo>
                    <a:lnTo>
                      <a:pt x="548" y="726"/>
                    </a:lnTo>
                    <a:lnTo>
                      <a:pt x="552" y="743"/>
                    </a:lnTo>
                    <a:lnTo>
                      <a:pt x="556" y="743"/>
                    </a:lnTo>
                    <a:lnTo>
                      <a:pt x="560" y="754"/>
                    </a:lnTo>
                    <a:lnTo>
                      <a:pt x="564" y="757"/>
                    </a:lnTo>
                    <a:lnTo>
                      <a:pt x="568" y="769"/>
                    </a:lnTo>
                    <a:lnTo>
                      <a:pt x="572" y="778"/>
                    </a:lnTo>
                    <a:lnTo>
                      <a:pt x="575" y="787"/>
                    </a:lnTo>
                    <a:lnTo>
                      <a:pt x="579" y="799"/>
                    </a:lnTo>
                    <a:lnTo>
                      <a:pt x="583" y="806"/>
                    </a:lnTo>
                    <a:lnTo>
                      <a:pt x="587" y="811"/>
                    </a:lnTo>
                    <a:lnTo>
                      <a:pt x="591" y="818"/>
                    </a:lnTo>
                    <a:lnTo>
                      <a:pt x="595" y="825"/>
                    </a:lnTo>
                    <a:lnTo>
                      <a:pt x="599" y="844"/>
                    </a:lnTo>
                    <a:lnTo>
                      <a:pt x="603" y="848"/>
                    </a:lnTo>
                    <a:lnTo>
                      <a:pt x="607" y="855"/>
                    </a:lnTo>
                    <a:lnTo>
                      <a:pt x="611" y="869"/>
                    </a:lnTo>
                    <a:lnTo>
                      <a:pt x="615" y="874"/>
                    </a:lnTo>
                    <a:lnTo>
                      <a:pt x="619" y="888"/>
                    </a:lnTo>
                    <a:lnTo>
                      <a:pt x="623" y="895"/>
                    </a:lnTo>
                    <a:lnTo>
                      <a:pt x="627" y="909"/>
                    </a:lnTo>
                    <a:lnTo>
                      <a:pt x="631" y="911"/>
                    </a:lnTo>
                    <a:lnTo>
                      <a:pt x="635" y="921"/>
                    </a:lnTo>
                    <a:lnTo>
                      <a:pt x="639" y="933"/>
                    </a:lnTo>
                    <a:lnTo>
                      <a:pt x="642" y="940"/>
                    </a:lnTo>
                    <a:lnTo>
                      <a:pt x="646" y="951"/>
                    </a:lnTo>
                    <a:lnTo>
                      <a:pt x="650" y="961"/>
                    </a:lnTo>
                    <a:lnTo>
                      <a:pt x="654" y="970"/>
                    </a:lnTo>
                    <a:lnTo>
                      <a:pt x="658" y="979"/>
                    </a:lnTo>
                    <a:lnTo>
                      <a:pt x="662" y="982"/>
                    </a:lnTo>
                    <a:lnTo>
                      <a:pt x="666" y="998"/>
                    </a:lnTo>
                    <a:lnTo>
                      <a:pt x="670" y="1001"/>
                    </a:lnTo>
                    <a:lnTo>
                      <a:pt x="674" y="1015"/>
                    </a:lnTo>
                    <a:lnTo>
                      <a:pt x="678" y="1019"/>
                    </a:lnTo>
                    <a:lnTo>
                      <a:pt x="682" y="1031"/>
                    </a:lnTo>
                    <a:lnTo>
                      <a:pt x="686" y="1040"/>
                    </a:lnTo>
                    <a:lnTo>
                      <a:pt x="690" y="1054"/>
                    </a:lnTo>
                    <a:lnTo>
                      <a:pt x="694" y="1066"/>
                    </a:lnTo>
                    <a:lnTo>
                      <a:pt x="698" y="1064"/>
                    </a:lnTo>
                    <a:lnTo>
                      <a:pt x="702" y="1078"/>
                    </a:lnTo>
                    <a:lnTo>
                      <a:pt x="706" y="1083"/>
                    </a:lnTo>
                    <a:lnTo>
                      <a:pt x="710" y="1092"/>
                    </a:lnTo>
                    <a:lnTo>
                      <a:pt x="713" y="1106"/>
                    </a:lnTo>
                    <a:lnTo>
                      <a:pt x="717" y="1113"/>
                    </a:lnTo>
                    <a:lnTo>
                      <a:pt x="721" y="1120"/>
                    </a:lnTo>
                    <a:lnTo>
                      <a:pt x="725" y="1134"/>
                    </a:lnTo>
                    <a:lnTo>
                      <a:pt x="729" y="1136"/>
                    </a:lnTo>
                    <a:lnTo>
                      <a:pt x="733" y="1148"/>
                    </a:lnTo>
                    <a:lnTo>
                      <a:pt x="737" y="1153"/>
                    </a:lnTo>
                    <a:lnTo>
                      <a:pt x="741" y="1162"/>
                    </a:lnTo>
                    <a:lnTo>
                      <a:pt x="745" y="1167"/>
                    </a:lnTo>
                    <a:lnTo>
                      <a:pt x="749" y="1188"/>
                    </a:lnTo>
                    <a:lnTo>
                      <a:pt x="753" y="1188"/>
                    </a:lnTo>
                    <a:lnTo>
                      <a:pt x="757" y="1204"/>
                    </a:lnTo>
                    <a:lnTo>
                      <a:pt x="761" y="1204"/>
                    </a:lnTo>
                    <a:lnTo>
                      <a:pt x="765" y="1214"/>
                    </a:lnTo>
                    <a:lnTo>
                      <a:pt x="769" y="1230"/>
                    </a:lnTo>
                    <a:lnTo>
                      <a:pt x="773" y="1237"/>
                    </a:lnTo>
                    <a:lnTo>
                      <a:pt x="777" y="1244"/>
                    </a:lnTo>
                    <a:lnTo>
                      <a:pt x="780" y="1254"/>
                    </a:lnTo>
                    <a:lnTo>
                      <a:pt x="784" y="1265"/>
                    </a:lnTo>
                    <a:lnTo>
                      <a:pt x="788" y="1275"/>
                    </a:lnTo>
                    <a:lnTo>
                      <a:pt x="792" y="1282"/>
                    </a:lnTo>
                    <a:lnTo>
                      <a:pt x="796" y="1282"/>
                    </a:lnTo>
                    <a:lnTo>
                      <a:pt x="800" y="1298"/>
                    </a:lnTo>
                    <a:lnTo>
                      <a:pt x="804" y="1300"/>
                    </a:lnTo>
                    <a:lnTo>
                      <a:pt x="808" y="1317"/>
                    </a:lnTo>
                    <a:lnTo>
                      <a:pt x="812" y="1317"/>
                    </a:lnTo>
                    <a:lnTo>
                      <a:pt x="816" y="1329"/>
                    </a:lnTo>
                    <a:lnTo>
                      <a:pt x="820" y="1338"/>
                    </a:lnTo>
                    <a:lnTo>
                      <a:pt x="824" y="1350"/>
                    </a:lnTo>
                    <a:lnTo>
                      <a:pt x="828" y="1357"/>
                    </a:lnTo>
                    <a:lnTo>
                      <a:pt x="832" y="1364"/>
                    </a:lnTo>
                    <a:lnTo>
                      <a:pt x="836" y="1373"/>
                    </a:lnTo>
                    <a:lnTo>
                      <a:pt x="840" y="1385"/>
                    </a:lnTo>
                    <a:lnTo>
                      <a:pt x="844" y="1387"/>
                    </a:lnTo>
                    <a:lnTo>
                      <a:pt x="847" y="1394"/>
                    </a:lnTo>
                    <a:lnTo>
                      <a:pt x="851" y="1399"/>
                    </a:lnTo>
                    <a:lnTo>
                      <a:pt x="855" y="1401"/>
                    </a:lnTo>
                    <a:lnTo>
                      <a:pt x="859" y="1415"/>
                    </a:lnTo>
                    <a:lnTo>
                      <a:pt x="863" y="1434"/>
                    </a:lnTo>
                    <a:lnTo>
                      <a:pt x="867" y="1427"/>
                    </a:lnTo>
                    <a:lnTo>
                      <a:pt x="871" y="1439"/>
                    </a:lnTo>
                    <a:lnTo>
                      <a:pt x="875" y="1448"/>
                    </a:lnTo>
                    <a:lnTo>
                      <a:pt x="879" y="1455"/>
                    </a:lnTo>
                    <a:lnTo>
                      <a:pt x="883" y="1471"/>
                    </a:lnTo>
                    <a:lnTo>
                      <a:pt x="887" y="1474"/>
                    </a:lnTo>
                    <a:lnTo>
                      <a:pt x="891" y="1481"/>
                    </a:lnTo>
                    <a:lnTo>
                      <a:pt x="895" y="1486"/>
                    </a:lnTo>
                    <a:lnTo>
                      <a:pt x="899" y="1488"/>
                    </a:lnTo>
                    <a:lnTo>
                      <a:pt x="903" y="1502"/>
                    </a:lnTo>
                    <a:lnTo>
                      <a:pt x="907" y="1511"/>
                    </a:lnTo>
                    <a:lnTo>
                      <a:pt x="911" y="1516"/>
                    </a:lnTo>
                    <a:lnTo>
                      <a:pt x="915" y="1528"/>
                    </a:lnTo>
                    <a:lnTo>
                      <a:pt x="918" y="1525"/>
                    </a:lnTo>
                    <a:lnTo>
                      <a:pt x="922" y="1539"/>
                    </a:lnTo>
                    <a:lnTo>
                      <a:pt x="926" y="1539"/>
                    </a:lnTo>
                    <a:lnTo>
                      <a:pt x="930" y="1553"/>
                    </a:lnTo>
                    <a:lnTo>
                      <a:pt x="934" y="1556"/>
                    </a:lnTo>
                    <a:lnTo>
                      <a:pt x="938" y="1563"/>
                    </a:lnTo>
                    <a:lnTo>
                      <a:pt x="942" y="1572"/>
                    </a:lnTo>
                    <a:lnTo>
                      <a:pt x="946" y="1579"/>
                    </a:lnTo>
                    <a:lnTo>
                      <a:pt x="950" y="1579"/>
                    </a:lnTo>
                    <a:lnTo>
                      <a:pt x="954" y="1584"/>
                    </a:lnTo>
                    <a:lnTo>
                      <a:pt x="958" y="1596"/>
                    </a:lnTo>
                    <a:lnTo>
                      <a:pt x="962" y="1605"/>
                    </a:lnTo>
                    <a:lnTo>
                      <a:pt x="966" y="1607"/>
                    </a:lnTo>
                    <a:lnTo>
                      <a:pt x="970" y="1612"/>
                    </a:lnTo>
                    <a:lnTo>
                      <a:pt x="974" y="1621"/>
                    </a:lnTo>
                    <a:lnTo>
                      <a:pt x="978" y="1626"/>
                    </a:lnTo>
                    <a:lnTo>
                      <a:pt x="982" y="1633"/>
                    </a:lnTo>
                    <a:lnTo>
                      <a:pt x="985" y="1652"/>
                    </a:lnTo>
                    <a:lnTo>
                      <a:pt x="989" y="1652"/>
                    </a:lnTo>
                    <a:lnTo>
                      <a:pt x="993" y="1657"/>
                    </a:lnTo>
                    <a:lnTo>
                      <a:pt x="997" y="1652"/>
                    </a:lnTo>
                    <a:lnTo>
                      <a:pt x="1001" y="1666"/>
                    </a:lnTo>
                    <a:lnTo>
                      <a:pt x="1005" y="1668"/>
                    </a:lnTo>
                    <a:lnTo>
                      <a:pt x="1009" y="1671"/>
                    </a:lnTo>
                    <a:lnTo>
                      <a:pt x="1013" y="1685"/>
                    </a:lnTo>
                    <a:lnTo>
                      <a:pt x="1017" y="1685"/>
                    </a:lnTo>
                    <a:lnTo>
                      <a:pt x="1021" y="1699"/>
                    </a:lnTo>
                    <a:lnTo>
                      <a:pt x="1025" y="1701"/>
                    </a:lnTo>
                    <a:lnTo>
                      <a:pt x="1029" y="1701"/>
                    </a:lnTo>
                    <a:lnTo>
                      <a:pt x="1033" y="1708"/>
                    </a:lnTo>
                    <a:lnTo>
                      <a:pt x="1037" y="1715"/>
                    </a:lnTo>
                    <a:lnTo>
                      <a:pt x="1041" y="1717"/>
                    </a:lnTo>
                    <a:lnTo>
                      <a:pt x="1045" y="1722"/>
                    </a:lnTo>
                    <a:lnTo>
                      <a:pt x="1049" y="1732"/>
                    </a:lnTo>
                    <a:lnTo>
                      <a:pt x="1053" y="1736"/>
                    </a:lnTo>
                    <a:lnTo>
                      <a:pt x="1056" y="1743"/>
                    </a:lnTo>
                    <a:lnTo>
                      <a:pt x="1060" y="1748"/>
                    </a:lnTo>
                    <a:lnTo>
                      <a:pt x="1064" y="1753"/>
                    </a:lnTo>
                    <a:lnTo>
                      <a:pt x="1068" y="1755"/>
                    </a:lnTo>
                    <a:lnTo>
                      <a:pt x="1072" y="1762"/>
                    </a:lnTo>
                    <a:lnTo>
                      <a:pt x="1076" y="1769"/>
                    </a:lnTo>
                    <a:lnTo>
                      <a:pt x="1080" y="1762"/>
                    </a:lnTo>
                    <a:lnTo>
                      <a:pt x="1084" y="1776"/>
                    </a:lnTo>
                    <a:lnTo>
                      <a:pt x="1088" y="1781"/>
                    </a:lnTo>
                    <a:lnTo>
                      <a:pt x="1092" y="1783"/>
                    </a:lnTo>
                    <a:lnTo>
                      <a:pt x="1096" y="1785"/>
                    </a:lnTo>
                    <a:lnTo>
                      <a:pt x="1100" y="1792"/>
                    </a:lnTo>
                    <a:lnTo>
                      <a:pt x="1104" y="1792"/>
                    </a:lnTo>
                    <a:lnTo>
                      <a:pt x="1108" y="1799"/>
                    </a:lnTo>
                    <a:lnTo>
                      <a:pt x="1112" y="1804"/>
                    </a:lnTo>
                    <a:lnTo>
                      <a:pt x="1116" y="1809"/>
                    </a:lnTo>
                    <a:lnTo>
                      <a:pt x="1120" y="1811"/>
                    </a:lnTo>
                    <a:lnTo>
                      <a:pt x="1123" y="1816"/>
                    </a:lnTo>
                    <a:lnTo>
                      <a:pt x="1127" y="1816"/>
                    </a:lnTo>
                    <a:lnTo>
                      <a:pt x="1131" y="1832"/>
                    </a:lnTo>
                    <a:lnTo>
                      <a:pt x="1135" y="1828"/>
                    </a:lnTo>
                    <a:lnTo>
                      <a:pt x="1139" y="1830"/>
                    </a:lnTo>
                    <a:lnTo>
                      <a:pt x="1143" y="1832"/>
                    </a:lnTo>
                    <a:lnTo>
                      <a:pt x="1147" y="1842"/>
                    </a:lnTo>
                    <a:lnTo>
                      <a:pt x="1151" y="1846"/>
                    </a:lnTo>
                    <a:lnTo>
                      <a:pt x="1155" y="1849"/>
                    </a:lnTo>
                    <a:lnTo>
                      <a:pt x="1159" y="1849"/>
                    </a:lnTo>
                    <a:lnTo>
                      <a:pt x="1163" y="1851"/>
                    </a:lnTo>
                    <a:lnTo>
                      <a:pt x="1167" y="1863"/>
                    </a:lnTo>
                    <a:lnTo>
                      <a:pt x="1171" y="1858"/>
                    </a:lnTo>
                    <a:lnTo>
                      <a:pt x="1175" y="1865"/>
                    </a:lnTo>
                    <a:lnTo>
                      <a:pt x="1179" y="1865"/>
                    </a:lnTo>
                    <a:lnTo>
                      <a:pt x="1183" y="1865"/>
                    </a:lnTo>
                    <a:lnTo>
                      <a:pt x="1187" y="1867"/>
                    </a:lnTo>
                    <a:lnTo>
                      <a:pt x="1190" y="1874"/>
                    </a:lnTo>
                    <a:lnTo>
                      <a:pt x="1194" y="1874"/>
                    </a:lnTo>
                    <a:lnTo>
                      <a:pt x="1198" y="1872"/>
                    </a:lnTo>
                    <a:lnTo>
                      <a:pt x="1202" y="1874"/>
                    </a:lnTo>
                    <a:lnTo>
                      <a:pt x="1206" y="1877"/>
                    </a:lnTo>
                    <a:lnTo>
                      <a:pt x="1210" y="1886"/>
                    </a:lnTo>
                    <a:lnTo>
                      <a:pt x="1214" y="1886"/>
                    </a:lnTo>
                    <a:lnTo>
                      <a:pt x="1218" y="1884"/>
                    </a:lnTo>
                    <a:lnTo>
                      <a:pt x="1222" y="1889"/>
                    </a:lnTo>
                    <a:lnTo>
                      <a:pt x="1226" y="1893"/>
                    </a:lnTo>
                    <a:lnTo>
                      <a:pt x="1230" y="1886"/>
                    </a:lnTo>
                    <a:lnTo>
                      <a:pt x="1234" y="1896"/>
                    </a:lnTo>
                    <a:lnTo>
                      <a:pt x="1238" y="1900"/>
                    </a:lnTo>
                    <a:lnTo>
                      <a:pt x="1242" y="1900"/>
                    </a:lnTo>
                    <a:lnTo>
                      <a:pt x="1246" y="1896"/>
                    </a:lnTo>
                    <a:lnTo>
                      <a:pt x="1250" y="1898"/>
                    </a:lnTo>
                    <a:lnTo>
                      <a:pt x="1254" y="1905"/>
                    </a:lnTo>
                    <a:lnTo>
                      <a:pt x="1258" y="1896"/>
                    </a:lnTo>
                    <a:lnTo>
                      <a:pt x="1261" y="1907"/>
                    </a:lnTo>
                    <a:lnTo>
                      <a:pt x="1265" y="1907"/>
                    </a:lnTo>
                    <a:lnTo>
                      <a:pt x="1269" y="1905"/>
                    </a:lnTo>
                    <a:lnTo>
                      <a:pt x="1273" y="1907"/>
                    </a:lnTo>
                    <a:lnTo>
                      <a:pt x="1277" y="1910"/>
                    </a:lnTo>
                    <a:lnTo>
                      <a:pt x="1281" y="1910"/>
                    </a:lnTo>
                    <a:lnTo>
                      <a:pt x="1285" y="1907"/>
                    </a:lnTo>
                    <a:lnTo>
                      <a:pt x="1289" y="1914"/>
                    </a:lnTo>
                    <a:lnTo>
                      <a:pt x="1293" y="1912"/>
                    </a:lnTo>
                    <a:lnTo>
                      <a:pt x="1297" y="1914"/>
                    </a:lnTo>
                    <a:lnTo>
                      <a:pt x="1301" y="1917"/>
                    </a:lnTo>
                    <a:lnTo>
                      <a:pt x="1305" y="1921"/>
                    </a:lnTo>
                    <a:lnTo>
                      <a:pt x="1309" y="1910"/>
                    </a:lnTo>
                    <a:lnTo>
                      <a:pt x="1313" y="1912"/>
                    </a:lnTo>
                    <a:lnTo>
                      <a:pt x="1317" y="1914"/>
                    </a:lnTo>
                    <a:lnTo>
                      <a:pt x="1321" y="1914"/>
                    </a:lnTo>
                    <a:lnTo>
                      <a:pt x="1325" y="1917"/>
                    </a:lnTo>
                    <a:lnTo>
                      <a:pt x="1328" y="1912"/>
                    </a:lnTo>
                    <a:lnTo>
                      <a:pt x="1332" y="1914"/>
                    </a:lnTo>
                    <a:lnTo>
                      <a:pt x="1336" y="1914"/>
                    </a:lnTo>
                    <a:lnTo>
                      <a:pt x="1340" y="1924"/>
                    </a:lnTo>
                    <a:lnTo>
                      <a:pt x="1344" y="1912"/>
                    </a:lnTo>
                    <a:lnTo>
                      <a:pt x="1348" y="1914"/>
                    </a:lnTo>
                    <a:lnTo>
                      <a:pt x="1352" y="1924"/>
                    </a:lnTo>
                    <a:lnTo>
                      <a:pt x="1356" y="1912"/>
                    </a:lnTo>
                    <a:lnTo>
                      <a:pt x="1360" y="1914"/>
                    </a:lnTo>
                    <a:lnTo>
                      <a:pt x="1364" y="1912"/>
                    </a:lnTo>
                    <a:lnTo>
                      <a:pt x="1368" y="1917"/>
                    </a:lnTo>
                    <a:lnTo>
                      <a:pt x="1372" y="1912"/>
                    </a:lnTo>
                    <a:lnTo>
                      <a:pt x="1376" y="1907"/>
                    </a:lnTo>
                    <a:lnTo>
                      <a:pt x="1380" y="1907"/>
                    </a:lnTo>
                    <a:lnTo>
                      <a:pt x="1384" y="1912"/>
                    </a:lnTo>
                    <a:lnTo>
                      <a:pt x="1388" y="1910"/>
                    </a:lnTo>
                    <a:lnTo>
                      <a:pt x="1392" y="1910"/>
                    </a:lnTo>
                    <a:lnTo>
                      <a:pt x="1395" y="1907"/>
                    </a:lnTo>
                    <a:lnTo>
                      <a:pt x="1399" y="1907"/>
                    </a:lnTo>
                    <a:lnTo>
                      <a:pt x="1403" y="1898"/>
                    </a:lnTo>
                    <a:lnTo>
                      <a:pt x="1407" y="1905"/>
                    </a:lnTo>
                    <a:lnTo>
                      <a:pt x="1411" y="1903"/>
                    </a:lnTo>
                    <a:lnTo>
                      <a:pt x="1415" y="1905"/>
                    </a:lnTo>
                    <a:lnTo>
                      <a:pt x="1419" y="1896"/>
                    </a:lnTo>
                    <a:lnTo>
                      <a:pt x="1423" y="1893"/>
                    </a:lnTo>
                    <a:lnTo>
                      <a:pt x="1427" y="1891"/>
                    </a:lnTo>
                    <a:lnTo>
                      <a:pt x="1431" y="1900"/>
                    </a:lnTo>
                    <a:lnTo>
                      <a:pt x="1435" y="1891"/>
                    </a:lnTo>
                    <a:lnTo>
                      <a:pt x="1439" y="1891"/>
                    </a:lnTo>
                    <a:lnTo>
                      <a:pt x="1443" y="1884"/>
                    </a:lnTo>
                    <a:lnTo>
                      <a:pt x="1447" y="1891"/>
                    </a:lnTo>
                    <a:lnTo>
                      <a:pt x="1451" y="1881"/>
                    </a:lnTo>
                    <a:lnTo>
                      <a:pt x="1455" y="1881"/>
                    </a:lnTo>
                    <a:lnTo>
                      <a:pt x="1459" y="1884"/>
                    </a:lnTo>
                    <a:lnTo>
                      <a:pt x="1463" y="1879"/>
                    </a:lnTo>
                    <a:lnTo>
                      <a:pt x="1466" y="1877"/>
                    </a:lnTo>
                    <a:lnTo>
                      <a:pt x="1470" y="1874"/>
                    </a:lnTo>
                    <a:lnTo>
                      <a:pt x="1474" y="1877"/>
                    </a:lnTo>
                    <a:lnTo>
                      <a:pt x="1478" y="1867"/>
                    </a:lnTo>
                    <a:lnTo>
                      <a:pt x="1482" y="1863"/>
                    </a:lnTo>
                    <a:lnTo>
                      <a:pt x="1486" y="1865"/>
                    </a:lnTo>
                    <a:lnTo>
                      <a:pt x="1490" y="1860"/>
                    </a:lnTo>
                    <a:lnTo>
                      <a:pt x="1494" y="1856"/>
                    </a:lnTo>
                    <a:lnTo>
                      <a:pt x="1498" y="1863"/>
                    </a:lnTo>
                    <a:lnTo>
                      <a:pt x="1502" y="1853"/>
                    </a:lnTo>
                    <a:lnTo>
                      <a:pt x="1506" y="1853"/>
                    </a:lnTo>
                    <a:lnTo>
                      <a:pt x="1510" y="1853"/>
                    </a:lnTo>
                    <a:lnTo>
                      <a:pt x="1514" y="1851"/>
                    </a:lnTo>
                    <a:lnTo>
                      <a:pt x="1518" y="1839"/>
                    </a:lnTo>
                    <a:lnTo>
                      <a:pt x="1522" y="1842"/>
                    </a:lnTo>
                    <a:lnTo>
                      <a:pt x="1526" y="1844"/>
                    </a:lnTo>
                    <a:lnTo>
                      <a:pt x="1530" y="1832"/>
                    </a:lnTo>
                    <a:lnTo>
                      <a:pt x="1533" y="1828"/>
                    </a:lnTo>
                    <a:lnTo>
                      <a:pt x="1537" y="1835"/>
                    </a:lnTo>
                    <a:lnTo>
                      <a:pt x="1541" y="1825"/>
                    </a:lnTo>
                    <a:lnTo>
                      <a:pt x="1545" y="1823"/>
                    </a:lnTo>
                    <a:lnTo>
                      <a:pt x="1549" y="1823"/>
                    </a:lnTo>
                    <a:lnTo>
                      <a:pt x="1553" y="1821"/>
                    </a:lnTo>
                    <a:lnTo>
                      <a:pt x="1557" y="1814"/>
                    </a:lnTo>
                    <a:lnTo>
                      <a:pt x="1561" y="1809"/>
                    </a:lnTo>
                    <a:lnTo>
                      <a:pt x="1565" y="1804"/>
                    </a:lnTo>
                    <a:lnTo>
                      <a:pt x="1569" y="1804"/>
                    </a:lnTo>
                    <a:lnTo>
                      <a:pt x="1573" y="1799"/>
                    </a:lnTo>
                    <a:lnTo>
                      <a:pt x="1577" y="1799"/>
                    </a:lnTo>
                    <a:lnTo>
                      <a:pt x="1581" y="1788"/>
                    </a:lnTo>
                    <a:lnTo>
                      <a:pt x="1585" y="1785"/>
                    </a:lnTo>
                    <a:lnTo>
                      <a:pt x="1589" y="1785"/>
                    </a:lnTo>
                    <a:lnTo>
                      <a:pt x="1593" y="1783"/>
                    </a:lnTo>
                    <a:lnTo>
                      <a:pt x="1597" y="1774"/>
                    </a:lnTo>
                    <a:lnTo>
                      <a:pt x="1600" y="1776"/>
                    </a:lnTo>
                    <a:lnTo>
                      <a:pt x="1604" y="1764"/>
                    </a:lnTo>
                    <a:lnTo>
                      <a:pt x="1608" y="1767"/>
                    </a:lnTo>
                    <a:lnTo>
                      <a:pt x="1612" y="1760"/>
                    </a:lnTo>
                    <a:lnTo>
                      <a:pt x="1616" y="1755"/>
                    </a:lnTo>
                    <a:lnTo>
                      <a:pt x="1620" y="1755"/>
                    </a:lnTo>
                    <a:lnTo>
                      <a:pt x="1624" y="1743"/>
                    </a:lnTo>
                    <a:lnTo>
                      <a:pt x="1628" y="1750"/>
                    </a:lnTo>
                    <a:lnTo>
                      <a:pt x="1632" y="1743"/>
                    </a:lnTo>
                    <a:lnTo>
                      <a:pt x="1636" y="1741"/>
                    </a:lnTo>
                    <a:lnTo>
                      <a:pt x="1640" y="1732"/>
                    </a:lnTo>
                    <a:lnTo>
                      <a:pt x="1644" y="1725"/>
                    </a:lnTo>
                    <a:lnTo>
                      <a:pt x="1648" y="1727"/>
                    </a:lnTo>
                    <a:lnTo>
                      <a:pt x="1652" y="1717"/>
                    </a:lnTo>
                    <a:lnTo>
                      <a:pt x="1656" y="1720"/>
                    </a:lnTo>
                    <a:lnTo>
                      <a:pt x="1660" y="1713"/>
                    </a:lnTo>
                    <a:lnTo>
                      <a:pt x="1664" y="1706"/>
                    </a:lnTo>
                    <a:lnTo>
                      <a:pt x="1668" y="1701"/>
                    </a:lnTo>
                    <a:lnTo>
                      <a:pt x="1671" y="1703"/>
                    </a:lnTo>
                    <a:lnTo>
                      <a:pt x="1675" y="1699"/>
                    </a:lnTo>
                    <a:lnTo>
                      <a:pt x="1679" y="1692"/>
                    </a:lnTo>
                    <a:lnTo>
                      <a:pt x="1683" y="1692"/>
                    </a:lnTo>
                    <a:lnTo>
                      <a:pt x="1687" y="1682"/>
                    </a:lnTo>
                    <a:lnTo>
                      <a:pt x="1691" y="1678"/>
                    </a:lnTo>
                    <a:lnTo>
                      <a:pt x="1695" y="1678"/>
                    </a:lnTo>
                    <a:lnTo>
                      <a:pt x="1699" y="1666"/>
                    </a:lnTo>
                    <a:lnTo>
                      <a:pt x="1703" y="1661"/>
                    </a:lnTo>
                    <a:lnTo>
                      <a:pt x="1707" y="1657"/>
                    </a:lnTo>
                    <a:lnTo>
                      <a:pt x="1711" y="1654"/>
                    </a:lnTo>
                    <a:lnTo>
                      <a:pt x="1715" y="1645"/>
                    </a:lnTo>
                    <a:lnTo>
                      <a:pt x="1719" y="1640"/>
                    </a:lnTo>
                    <a:lnTo>
                      <a:pt x="1723" y="1638"/>
                    </a:lnTo>
                    <a:lnTo>
                      <a:pt x="1727" y="1633"/>
                    </a:lnTo>
                    <a:lnTo>
                      <a:pt x="1731" y="1621"/>
                    </a:lnTo>
                    <a:lnTo>
                      <a:pt x="1735" y="1617"/>
                    </a:lnTo>
                    <a:lnTo>
                      <a:pt x="1738" y="1614"/>
                    </a:lnTo>
                    <a:lnTo>
                      <a:pt x="1742" y="1610"/>
                    </a:lnTo>
                    <a:lnTo>
                      <a:pt x="1746" y="1610"/>
                    </a:lnTo>
                    <a:lnTo>
                      <a:pt x="1750" y="1596"/>
                    </a:lnTo>
                    <a:lnTo>
                      <a:pt x="1754" y="1598"/>
                    </a:lnTo>
                    <a:lnTo>
                      <a:pt x="1758" y="1591"/>
                    </a:lnTo>
                    <a:lnTo>
                      <a:pt x="1762" y="1586"/>
                    </a:lnTo>
                    <a:lnTo>
                      <a:pt x="1766" y="1582"/>
                    </a:lnTo>
                    <a:lnTo>
                      <a:pt x="1770" y="1575"/>
                    </a:lnTo>
                    <a:lnTo>
                      <a:pt x="1774" y="1568"/>
                    </a:lnTo>
                    <a:lnTo>
                      <a:pt x="1778" y="1560"/>
                    </a:lnTo>
                    <a:lnTo>
                      <a:pt x="1782" y="1553"/>
                    </a:lnTo>
                    <a:lnTo>
                      <a:pt x="1786" y="1551"/>
                    </a:lnTo>
                    <a:lnTo>
                      <a:pt x="1790" y="1546"/>
                    </a:lnTo>
                    <a:lnTo>
                      <a:pt x="1794" y="1542"/>
                    </a:lnTo>
                    <a:lnTo>
                      <a:pt x="1798" y="1532"/>
                    </a:lnTo>
                    <a:lnTo>
                      <a:pt x="1802" y="1523"/>
                    </a:lnTo>
                    <a:lnTo>
                      <a:pt x="1806" y="1530"/>
                    </a:lnTo>
                    <a:lnTo>
                      <a:pt x="1809" y="1521"/>
                    </a:lnTo>
                    <a:lnTo>
                      <a:pt x="1813" y="1514"/>
                    </a:lnTo>
                    <a:lnTo>
                      <a:pt x="1817" y="1502"/>
                    </a:lnTo>
                    <a:lnTo>
                      <a:pt x="1821" y="1507"/>
                    </a:lnTo>
                    <a:lnTo>
                      <a:pt x="1825" y="1500"/>
                    </a:lnTo>
                    <a:lnTo>
                      <a:pt x="1829" y="1490"/>
                    </a:lnTo>
                    <a:lnTo>
                      <a:pt x="1833" y="1486"/>
                    </a:lnTo>
                    <a:lnTo>
                      <a:pt x="1837" y="1478"/>
                    </a:lnTo>
                    <a:lnTo>
                      <a:pt x="1841" y="1469"/>
                    </a:lnTo>
                    <a:lnTo>
                      <a:pt x="1845" y="1467"/>
                    </a:lnTo>
                    <a:lnTo>
                      <a:pt x="1849" y="1464"/>
                    </a:lnTo>
                    <a:lnTo>
                      <a:pt x="1853" y="1457"/>
                    </a:lnTo>
                    <a:lnTo>
                      <a:pt x="1857" y="1448"/>
                    </a:lnTo>
                    <a:lnTo>
                      <a:pt x="1861" y="1446"/>
                    </a:lnTo>
                    <a:lnTo>
                      <a:pt x="1865" y="1436"/>
                    </a:lnTo>
                    <a:lnTo>
                      <a:pt x="1869" y="1429"/>
                    </a:lnTo>
                    <a:lnTo>
                      <a:pt x="1873" y="1422"/>
                    </a:lnTo>
                    <a:lnTo>
                      <a:pt x="1876" y="1427"/>
                    </a:lnTo>
                    <a:lnTo>
                      <a:pt x="1880" y="1415"/>
                    </a:lnTo>
                    <a:lnTo>
                      <a:pt x="1884" y="1406"/>
                    </a:lnTo>
                    <a:lnTo>
                      <a:pt x="1888" y="1404"/>
                    </a:lnTo>
                    <a:lnTo>
                      <a:pt x="1892" y="1396"/>
                    </a:lnTo>
                    <a:lnTo>
                      <a:pt x="1896" y="1389"/>
                    </a:lnTo>
                    <a:lnTo>
                      <a:pt x="1900" y="1385"/>
                    </a:lnTo>
                    <a:lnTo>
                      <a:pt x="1904" y="1373"/>
                    </a:lnTo>
                    <a:lnTo>
                      <a:pt x="1908" y="1368"/>
                    </a:lnTo>
                    <a:lnTo>
                      <a:pt x="1912" y="1375"/>
                    </a:lnTo>
                    <a:lnTo>
                      <a:pt x="1916" y="1357"/>
                    </a:lnTo>
                    <a:lnTo>
                      <a:pt x="1920" y="1364"/>
                    </a:lnTo>
                    <a:lnTo>
                      <a:pt x="1924" y="1352"/>
                    </a:lnTo>
                    <a:lnTo>
                      <a:pt x="1928" y="1345"/>
                    </a:lnTo>
                    <a:lnTo>
                      <a:pt x="1932" y="1338"/>
                    </a:lnTo>
                    <a:lnTo>
                      <a:pt x="1936" y="1333"/>
                    </a:lnTo>
                    <a:lnTo>
                      <a:pt x="1940" y="1322"/>
                    </a:lnTo>
                    <a:lnTo>
                      <a:pt x="1943" y="1322"/>
                    </a:lnTo>
                    <a:lnTo>
                      <a:pt x="1947" y="1314"/>
                    </a:lnTo>
                    <a:lnTo>
                      <a:pt x="1951" y="1317"/>
                    </a:lnTo>
                    <a:lnTo>
                      <a:pt x="1955" y="1303"/>
                    </a:lnTo>
                    <a:lnTo>
                      <a:pt x="1959" y="1286"/>
                    </a:lnTo>
                    <a:lnTo>
                      <a:pt x="1963" y="1291"/>
                    </a:lnTo>
                    <a:lnTo>
                      <a:pt x="1967" y="1282"/>
                    </a:lnTo>
                    <a:lnTo>
                      <a:pt x="1971" y="1277"/>
                    </a:lnTo>
                    <a:lnTo>
                      <a:pt x="1975" y="1270"/>
                    </a:lnTo>
                    <a:lnTo>
                      <a:pt x="1979" y="1258"/>
                    </a:lnTo>
                    <a:lnTo>
                      <a:pt x="1983" y="1256"/>
                    </a:lnTo>
                    <a:lnTo>
                      <a:pt x="1987" y="1254"/>
                    </a:lnTo>
                    <a:lnTo>
                      <a:pt x="1991" y="1242"/>
                    </a:lnTo>
                    <a:lnTo>
                      <a:pt x="1995" y="1247"/>
                    </a:lnTo>
                    <a:lnTo>
                      <a:pt x="1999" y="1232"/>
                    </a:lnTo>
                    <a:lnTo>
                      <a:pt x="2003" y="1228"/>
                    </a:lnTo>
                    <a:lnTo>
                      <a:pt x="2007" y="1223"/>
                    </a:lnTo>
                    <a:lnTo>
                      <a:pt x="2011" y="1214"/>
                    </a:lnTo>
                    <a:lnTo>
                      <a:pt x="2014" y="1211"/>
                    </a:lnTo>
                    <a:lnTo>
                      <a:pt x="2018" y="1204"/>
                    </a:lnTo>
                    <a:lnTo>
                      <a:pt x="2022" y="1200"/>
                    </a:lnTo>
                    <a:lnTo>
                      <a:pt x="2026" y="1190"/>
                    </a:lnTo>
                    <a:lnTo>
                      <a:pt x="2030" y="1188"/>
                    </a:lnTo>
                    <a:lnTo>
                      <a:pt x="2034" y="1179"/>
                    </a:lnTo>
                    <a:lnTo>
                      <a:pt x="2038" y="1174"/>
                    </a:lnTo>
                    <a:lnTo>
                      <a:pt x="2042" y="1165"/>
                    </a:lnTo>
                    <a:lnTo>
                      <a:pt x="2046" y="1165"/>
                    </a:lnTo>
                    <a:lnTo>
                      <a:pt x="2050" y="1157"/>
                    </a:lnTo>
                    <a:lnTo>
                      <a:pt x="2054" y="1148"/>
                    </a:lnTo>
                    <a:lnTo>
                      <a:pt x="2058" y="1148"/>
                    </a:lnTo>
                    <a:lnTo>
                      <a:pt x="2062" y="1141"/>
                    </a:lnTo>
                    <a:lnTo>
                      <a:pt x="2066" y="1127"/>
                    </a:lnTo>
                    <a:lnTo>
                      <a:pt x="2070" y="1122"/>
                    </a:lnTo>
                    <a:lnTo>
                      <a:pt x="2074" y="1120"/>
                    </a:lnTo>
                    <a:lnTo>
                      <a:pt x="2078" y="1111"/>
                    </a:lnTo>
                    <a:lnTo>
                      <a:pt x="2081" y="1111"/>
                    </a:lnTo>
                    <a:lnTo>
                      <a:pt x="2085" y="1101"/>
                    </a:lnTo>
                    <a:lnTo>
                      <a:pt x="2089" y="1090"/>
                    </a:lnTo>
                    <a:lnTo>
                      <a:pt x="2093" y="1083"/>
                    </a:lnTo>
                    <a:lnTo>
                      <a:pt x="2097" y="1087"/>
                    </a:lnTo>
                    <a:lnTo>
                      <a:pt x="2101" y="1080"/>
                    </a:lnTo>
                    <a:lnTo>
                      <a:pt x="2105" y="1073"/>
                    </a:lnTo>
                    <a:lnTo>
                      <a:pt x="2109" y="1064"/>
                    </a:lnTo>
                    <a:lnTo>
                      <a:pt x="2113" y="1054"/>
                    </a:lnTo>
                    <a:lnTo>
                      <a:pt x="2117" y="1047"/>
                    </a:lnTo>
                    <a:lnTo>
                      <a:pt x="2121" y="1052"/>
                    </a:lnTo>
                    <a:lnTo>
                      <a:pt x="2125" y="1045"/>
                    </a:lnTo>
                    <a:lnTo>
                      <a:pt x="2129" y="1031"/>
                    </a:lnTo>
                    <a:lnTo>
                      <a:pt x="2133" y="1036"/>
                    </a:lnTo>
                    <a:lnTo>
                      <a:pt x="2137" y="1022"/>
                    </a:lnTo>
                    <a:lnTo>
                      <a:pt x="2141" y="1017"/>
                    </a:lnTo>
                    <a:lnTo>
                      <a:pt x="2145" y="1010"/>
                    </a:lnTo>
                    <a:lnTo>
                      <a:pt x="2148" y="1001"/>
                    </a:lnTo>
                    <a:lnTo>
                      <a:pt x="2152" y="996"/>
                    </a:lnTo>
                    <a:lnTo>
                      <a:pt x="2156" y="998"/>
                    </a:lnTo>
                    <a:lnTo>
                      <a:pt x="2160" y="982"/>
                    </a:lnTo>
                    <a:lnTo>
                      <a:pt x="2164" y="977"/>
                    </a:lnTo>
                    <a:lnTo>
                      <a:pt x="2168" y="979"/>
                    </a:lnTo>
                    <a:lnTo>
                      <a:pt x="2172" y="965"/>
                    </a:lnTo>
                    <a:lnTo>
                      <a:pt x="2176" y="963"/>
                    </a:lnTo>
                    <a:lnTo>
                      <a:pt x="2180" y="956"/>
                    </a:lnTo>
                    <a:lnTo>
                      <a:pt x="2184" y="951"/>
                    </a:lnTo>
                    <a:lnTo>
                      <a:pt x="2188" y="949"/>
                    </a:lnTo>
                    <a:lnTo>
                      <a:pt x="2192" y="937"/>
                    </a:lnTo>
                    <a:lnTo>
                      <a:pt x="2196" y="935"/>
                    </a:lnTo>
                    <a:lnTo>
                      <a:pt x="2200" y="928"/>
                    </a:lnTo>
                    <a:lnTo>
                      <a:pt x="2204" y="923"/>
                    </a:lnTo>
                    <a:lnTo>
                      <a:pt x="2208" y="921"/>
                    </a:lnTo>
                    <a:lnTo>
                      <a:pt x="2212" y="911"/>
                    </a:lnTo>
                    <a:lnTo>
                      <a:pt x="2216" y="914"/>
                    </a:lnTo>
                    <a:lnTo>
                      <a:pt x="2219" y="904"/>
                    </a:lnTo>
                    <a:lnTo>
                      <a:pt x="2223" y="897"/>
                    </a:lnTo>
                    <a:lnTo>
                      <a:pt x="2227" y="883"/>
                    </a:lnTo>
                    <a:lnTo>
                      <a:pt x="2231" y="893"/>
                    </a:lnTo>
                    <a:lnTo>
                      <a:pt x="2235" y="881"/>
                    </a:lnTo>
                    <a:lnTo>
                      <a:pt x="2239" y="874"/>
                    </a:lnTo>
                    <a:lnTo>
                      <a:pt x="2243" y="867"/>
                    </a:lnTo>
                    <a:lnTo>
                      <a:pt x="2247" y="858"/>
                    </a:lnTo>
                    <a:lnTo>
                      <a:pt x="2251" y="853"/>
                    </a:lnTo>
                    <a:lnTo>
                      <a:pt x="2255" y="851"/>
                    </a:lnTo>
                    <a:lnTo>
                      <a:pt x="2259" y="851"/>
                    </a:lnTo>
                    <a:lnTo>
                      <a:pt x="2263" y="836"/>
                    </a:lnTo>
                    <a:lnTo>
                      <a:pt x="2267" y="829"/>
                    </a:lnTo>
                    <a:lnTo>
                      <a:pt x="2271" y="827"/>
                    </a:lnTo>
                    <a:lnTo>
                      <a:pt x="2275" y="822"/>
                    </a:lnTo>
                    <a:lnTo>
                      <a:pt x="2279" y="813"/>
                    </a:lnTo>
                    <a:lnTo>
                      <a:pt x="2283" y="808"/>
                    </a:lnTo>
                    <a:lnTo>
                      <a:pt x="2286" y="806"/>
                    </a:lnTo>
                    <a:lnTo>
                      <a:pt x="2290" y="799"/>
                    </a:lnTo>
                    <a:lnTo>
                      <a:pt x="2294" y="797"/>
                    </a:lnTo>
                    <a:lnTo>
                      <a:pt x="2298" y="792"/>
                    </a:lnTo>
                    <a:lnTo>
                      <a:pt x="2302" y="783"/>
                    </a:lnTo>
                    <a:lnTo>
                      <a:pt x="2306" y="783"/>
                    </a:lnTo>
                    <a:lnTo>
                      <a:pt x="2310" y="776"/>
                    </a:lnTo>
                    <a:lnTo>
                      <a:pt x="2314" y="769"/>
                    </a:lnTo>
                    <a:lnTo>
                      <a:pt x="2318" y="764"/>
                    </a:lnTo>
                    <a:lnTo>
                      <a:pt x="2322" y="754"/>
                    </a:lnTo>
                    <a:lnTo>
                      <a:pt x="2326" y="754"/>
                    </a:lnTo>
                    <a:lnTo>
                      <a:pt x="2330" y="747"/>
                    </a:lnTo>
                    <a:lnTo>
                      <a:pt x="2334" y="745"/>
                    </a:lnTo>
                    <a:lnTo>
                      <a:pt x="2338" y="731"/>
                    </a:lnTo>
                    <a:lnTo>
                      <a:pt x="2342" y="731"/>
                    </a:lnTo>
                    <a:lnTo>
                      <a:pt x="2346" y="724"/>
                    </a:lnTo>
                    <a:lnTo>
                      <a:pt x="2350" y="719"/>
                    </a:lnTo>
                    <a:lnTo>
                      <a:pt x="2354" y="712"/>
                    </a:lnTo>
                    <a:lnTo>
                      <a:pt x="2357" y="710"/>
                    </a:lnTo>
                    <a:lnTo>
                      <a:pt x="2361" y="703"/>
                    </a:lnTo>
                    <a:lnTo>
                      <a:pt x="2365" y="703"/>
                    </a:lnTo>
                    <a:lnTo>
                      <a:pt x="2369" y="694"/>
                    </a:lnTo>
                    <a:lnTo>
                      <a:pt x="2373" y="689"/>
                    </a:lnTo>
                    <a:lnTo>
                      <a:pt x="2377" y="694"/>
                    </a:lnTo>
                    <a:lnTo>
                      <a:pt x="2381" y="672"/>
                    </a:lnTo>
                    <a:lnTo>
                      <a:pt x="2385" y="675"/>
                    </a:lnTo>
                    <a:lnTo>
                      <a:pt x="2389" y="668"/>
                    </a:lnTo>
                    <a:lnTo>
                      <a:pt x="2393" y="665"/>
                    </a:lnTo>
                    <a:lnTo>
                      <a:pt x="2397" y="663"/>
                    </a:lnTo>
                    <a:lnTo>
                      <a:pt x="2401" y="661"/>
                    </a:lnTo>
                    <a:lnTo>
                      <a:pt x="2405" y="644"/>
                    </a:lnTo>
                    <a:lnTo>
                      <a:pt x="2409" y="647"/>
                    </a:lnTo>
                    <a:lnTo>
                      <a:pt x="2413" y="640"/>
                    </a:lnTo>
                    <a:lnTo>
                      <a:pt x="2417" y="630"/>
                    </a:lnTo>
                    <a:lnTo>
                      <a:pt x="2421" y="628"/>
                    </a:lnTo>
                    <a:lnTo>
                      <a:pt x="2424" y="626"/>
                    </a:lnTo>
                    <a:lnTo>
                      <a:pt x="2428" y="616"/>
                    </a:lnTo>
                    <a:lnTo>
                      <a:pt x="2432" y="614"/>
                    </a:lnTo>
                    <a:lnTo>
                      <a:pt x="2436" y="616"/>
                    </a:lnTo>
                    <a:lnTo>
                      <a:pt x="2440" y="600"/>
                    </a:lnTo>
                    <a:lnTo>
                      <a:pt x="2444" y="602"/>
                    </a:lnTo>
                    <a:lnTo>
                      <a:pt x="2448" y="595"/>
                    </a:lnTo>
                    <a:lnTo>
                      <a:pt x="2452" y="593"/>
                    </a:lnTo>
                    <a:lnTo>
                      <a:pt x="2456" y="586"/>
                    </a:lnTo>
                    <a:lnTo>
                      <a:pt x="2460" y="579"/>
                    </a:lnTo>
                    <a:lnTo>
                      <a:pt x="2464" y="579"/>
                    </a:lnTo>
                    <a:lnTo>
                      <a:pt x="2468" y="572"/>
                    </a:lnTo>
                    <a:lnTo>
                      <a:pt x="2472" y="572"/>
                    </a:lnTo>
                    <a:lnTo>
                      <a:pt x="2476" y="562"/>
                    </a:lnTo>
                    <a:lnTo>
                      <a:pt x="2480" y="562"/>
                    </a:lnTo>
                    <a:lnTo>
                      <a:pt x="2484" y="555"/>
                    </a:lnTo>
                    <a:lnTo>
                      <a:pt x="2488" y="558"/>
                    </a:lnTo>
                    <a:lnTo>
                      <a:pt x="2491" y="546"/>
                    </a:lnTo>
                    <a:lnTo>
                      <a:pt x="2495" y="544"/>
                    </a:lnTo>
                    <a:lnTo>
                      <a:pt x="2499" y="546"/>
                    </a:lnTo>
                    <a:lnTo>
                      <a:pt x="2503" y="537"/>
                    </a:lnTo>
                    <a:lnTo>
                      <a:pt x="2507" y="532"/>
                    </a:lnTo>
                    <a:lnTo>
                      <a:pt x="2511" y="534"/>
                    </a:lnTo>
                    <a:lnTo>
                      <a:pt x="2515" y="527"/>
                    </a:lnTo>
                    <a:lnTo>
                      <a:pt x="2519" y="520"/>
                    </a:lnTo>
                    <a:lnTo>
                      <a:pt x="2523" y="508"/>
                    </a:lnTo>
                    <a:lnTo>
                      <a:pt x="2527" y="511"/>
                    </a:lnTo>
                    <a:lnTo>
                      <a:pt x="2531" y="508"/>
                    </a:lnTo>
                    <a:lnTo>
                      <a:pt x="2535" y="497"/>
                    </a:lnTo>
                    <a:lnTo>
                      <a:pt x="2539" y="499"/>
                    </a:lnTo>
                    <a:lnTo>
                      <a:pt x="2543" y="494"/>
                    </a:lnTo>
                    <a:lnTo>
                      <a:pt x="2547" y="490"/>
                    </a:lnTo>
                    <a:lnTo>
                      <a:pt x="2551" y="487"/>
                    </a:lnTo>
                    <a:lnTo>
                      <a:pt x="2555" y="480"/>
                    </a:lnTo>
                    <a:lnTo>
                      <a:pt x="2559" y="478"/>
                    </a:lnTo>
                    <a:lnTo>
                      <a:pt x="2562" y="476"/>
                    </a:lnTo>
                    <a:lnTo>
                      <a:pt x="2566" y="471"/>
                    </a:lnTo>
                    <a:lnTo>
                      <a:pt x="2570" y="469"/>
                    </a:lnTo>
                    <a:lnTo>
                      <a:pt x="2574" y="459"/>
                    </a:lnTo>
                    <a:lnTo>
                      <a:pt x="2578" y="455"/>
                    </a:lnTo>
                    <a:lnTo>
                      <a:pt x="2582" y="445"/>
                    </a:lnTo>
                    <a:lnTo>
                      <a:pt x="2586" y="448"/>
                    </a:lnTo>
                    <a:lnTo>
                      <a:pt x="2590" y="448"/>
                    </a:lnTo>
                    <a:lnTo>
                      <a:pt x="2594" y="436"/>
                    </a:lnTo>
                    <a:lnTo>
                      <a:pt x="2598" y="433"/>
                    </a:lnTo>
                    <a:lnTo>
                      <a:pt x="2602" y="431"/>
                    </a:lnTo>
                    <a:lnTo>
                      <a:pt x="2606" y="424"/>
                    </a:lnTo>
                    <a:lnTo>
                      <a:pt x="2610" y="424"/>
                    </a:lnTo>
                    <a:lnTo>
                      <a:pt x="2614" y="422"/>
                    </a:lnTo>
                    <a:lnTo>
                      <a:pt x="2618" y="415"/>
                    </a:lnTo>
                    <a:lnTo>
                      <a:pt x="2622" y="410"/>
                    </a:lnTo>
                    <a:lnTo>
                      <a:pt x="2626" y="405"/>
                    </a:lnTo>
                    <a:lnTo>
                      <a:pt x="2629" y="408"/>
                    </a:lnTo>
                    <a:lnTo>
                      <a:pt x="2633" y="394"/>
                    </a:lnTo>
                    <a:lnTo>
                      <a:pt x="2637" y="405"/>
                    </a:lnTo>
                    <a:lnTo>
                      <a:pt x="2641" y="394"/>
                    </a:lnTo>
                    <a:lnTo>
                      <a:pt x="2645" y="387"/>
                    </a:lnTo>
                    <a:lnTo>
                      <a:pt x="2649" y="377"/>
                    </a:lnTo>
                    <a:lnTo>
                      <a:pt x="2653" y="387"/>
                    </a:lnTo>
                    <a:lnTo>
                      <a:pt x="2657" y="382"/>
                    </a:lnTo>
                    <a:lnTo>
                      <a:pt x="2661" y="382"/>
                    </a:lnTo>
                    <a:lnTo>
                      <a:pt x="2665" y="366"/>
                    </a:lnTo>
                    <a:lnTo>
                      <a:pt x="2669" y="370"/>
                    </a:lnTo>
                    <a:lnTo>
                      <a:pt x="2673" y="358"/>
                    </a:lnTo>
                    <a:lnTo>
                      <a:pt x="2677" y="356"/>
                    </a:lnTo>
                    <a:lnTo>
                      <a:pt x="2681" y="354"/>
                    </a:lnTo>
                    <a:lnTo>
                      <a:pt x="2685" y="351"/>
                    </a:lnTo>
                    <a:lnTo>
                      <a:pt x="2689" y="351"/>
                    </a:lnTo>
                    <a:lnTo>
                      <a:pt x="2693" y="340"/>
                    </a:lnTo>
                    <a:lnTo>
                      <a:pt x="2696" y="344"/>
                    </a:lnTo>
                    <a:lnTo>
                      <a:pt x="2700" y="340"/>
                    </a:lnTo>
                    <a:lnTo>
                      <a:pt x="2704" y="337"/>
                    </a:lnTo>
                    <a:lnTo>
                      <a:pt x="2708" y="335"/>
                    </a:lnTo>
                    <a:lnTo>
                      <a:pt x="2712" y="328"/>
                    </a:lnTo>
                    <a:lnTo>
                      <a:pt x="2716" y="326"/>
                    </a:lnTo>
                    <a:lnTo>
                      <a:pt x="2720" y="323"/>
                    </a:lnTo>
                    <a:lnTo>
                      <a:pt x="2724" y="319"/>
                    </a:lnTo>
                    <a:lnTo>
                      <a:pt x="2728" y="321"/>
                    </a:lnTo>
                    <a:lnTo>
                      <a:pt x="2732" y="309"/>
                    </a:lnTo>
                    <a:lnTo>
                      <a:pt x="2736" y="316"/>
                    </a:lnTo>
                    <a:lnTo>
                      <a:pt x="2740" y="309"/>
                    </a:lnTo>
                    <a:lnTo>
                      <a:pt x="2744" y="305"/>
                    </a:lnTo>
                    <a:lnTo>
                      <a:pt x="2748" y="302"/>
                    </a:lnTo>
                    <a:lnTo>
                      <a:pt x="2752" y="295"/>
                    </a:lnTo>
                    <a:lnTo>
                      <a:pt x="2756" y="293"/>
                    </a:lnTo>
                    <a:lnTo>
                      <a:pt x="2760" y="288"/>
                    </a:lnTo>
                    <a:lnTo>
                      <a:pt x="2764" y="293"/>
                    </a:lnTo>
                    <a:lnTo>
                      <a:pt x="2767" y="286"/>
                    </a:lnTo>
                    <a:lnTo>
                      <a:pt x="2771" y="288"/>
                    </a:lnTo>
                    <a:lnTo>
                      <a:pt x="2775" y="279"/>
                    </a:lnTo>
                    <a:lnTo>
                      <a:pt x="2779" y="284"/>
                    </a:lnTo>
                    <a:lnTo>
                      <a:pt x="2783" y="272"/>
                    </a:lnTo>
                    <a:lnTo>
                      <a:pt x="2787" y="267"/>
                    </a:lnTo>
                    <a:lnTo>
                      <a:pt x="2791" y="272"/>
                    </a:lnTo>
                    <a:lnTo>
                      <a:pt x="2795" y="272"/>
                    </a:lnTo>
                    <a:lnTo>
                      <a:pt x="2799" y="262"/>
                    </a:lnTo>
                    <a:lnTo>
                      <a:pt x="2803" y="265"/>
                    </a:lnTo>
                    <a:lnTo>
                      <a:pt x="2807" y="258"/>
                    </a:lnTo>
                    <a:lnTo>
                      <a:pt x="2811" y="251"/>
                    </a:lnTo>
                    <a:lnTo>
                      <a:pt x="2815" y="253"/>
                    </a:lnTo>
                    <a:lnTo>
                      <a:pt x="2819" y="248"/>
                    </a:lnTo>
                    <a:lnTo>
                      <a:pt x="2823" y="246"/>
                    </a:lnTo>
                    <a:lnTo>
                      <a:pt x="2827" y="244"/>
                    </a:lnTo>
                    <a:lnTo>
                      <a:pt x="2831" y="239"/>
                    </a:lnTo>
                    <a:lnTo>
                      <a:pt x="2834" y="241"/>
                    </a:lnTo>
                    <a:lnTo>
                      <a:pt x="2838" y="239"/>
                    </a:lnTo>
                    <a:lnTo>
                      <a:pt x="2842" y="230"/>
                    </a:lnTo>
                    <a:lnTo>
                      <a:pt x="2846" y="232"/>
                    </a:lnTo>
                    <a:lnTo>
                      <a:pt x="2850" y="230"/>
                    </a:lnTo>
                    <a:lnTo>
                      <a:pt x="2854" y="232"/>
                    </a:lnTo>
                    <a:lnTo>
                      <a:pt x="2858" y="225"/>
                    </a:lnTo>
                    <a:lnTo>
                      <a:pt x="2862" y="211"/>
                    </a:lnTo>
                    <a:lnTo>
                      <a:pt x="2866" y="220"/>
                    </a:lnTo>
                    <a:lnTo>
                      <a:pt x="2870" y="211"/>
                    </a:lnTo>
                    <a:lnTo>
                      <a:pt x="2874" y="206"/>
                    </a:lnTo>
                    <a:lnTo>
                      <a:pt x="2878" y="206"/>
                    </a:lnTo>
                    <a:lnTo>
                      <a:pt x="2882" y="209"/>
                    </a:lnTo>
                    <a:lnTo>
                      <a:pt x="2886" y="204"/>
                    </a:lnTo>
                    <a:lnTo>
                      <a:pt x="2890" y="197"/>
                    </a:lnTo>
                    <a:lnTo>
                      <a:pt x="2894" y="202"/>
                    </a:lnTo>
                    <a:lnTo>
                      <a:pt x="2898" y="202"/>
                    </a:lnTo>
                    <a:lnTo>
                      <a:pt x="2902" y="19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0" name="Line 5032"/>
              <p:cNvSpPr>
                <a:spLocks noChangeShapeType="1"/>
              </p:cNvSpPr>
              <p:nvPr/>
            </p:nvSpPr>
            <p:spPr bwMode="auto">
              <a:xfrm flipV="1"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1" name="Line 5033"/>
              <p:cNvSpPr>
                <a:spLocks noChangeShapeType="1"/>
              </p:cNvSpPr>
              <p:nvPr/>
            </p:nvSpPr>
            <p:spPr bwMode="auto">
              <a:xfrm>
                <a:off x="306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2" name="Line 5034"/>
              <p:cNvSpPr>
                <a:spLocks noChangeShapeType="1"/>
              </p:cNvSpPr>
              <p:nvPr/>
            </p:nvSpPr>
            <p:spPr bwMode="auto">
              <a:xfrm flipV="1">
                <a:off x="3074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3" name="Line 5035"/>
              <p:cNvSpPr>
                <a:spLocks noChangeShapeType="1"/>
              </p:cNvSpPr>
              <p:nvPr/>
            </p:nvSpPr>
            <p:spPr bwMode="auto">
              <a:xfrm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4" name="Line 5036"/>
              <p:cNvSpPr>
                <a:spLocks noChangeShapeType="1"/>
              </p:cNvSpPr>
              <p:nvPr/>
            </p:nvSpPr>
            <p:spPr bwMode="auto">
              <a:xfrm flipV="1">
                <a:off x="308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5" name="Line 5037"/>
              <p:cNvSpPr>
                <a:spLocks noChangeShapeType="1"/>
              </p:cNvSpPr>
              <p:nvPr/>
            </p:nvSpPr>
            <p:spPr bwMode="auto">
              <a:xfrm>
                <a:off x="3087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6" name="Line 5038"/>
              <p:cNvSpPr>
                <a:spLocks noChangeShapeType="1"/>
              </p:cNvSpPr>
              <p:nvPr/>
            </p:nvSpPr>
            <p:spPr bwMode="auto">
              <a:xfrm>
                <a:off x="3089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7" name="Line 5039"/>
              <p:cNvSpPr>
                <a:spLocks noChangeShapeType="1"/>
              </p:cNvSpPr>
              <p:nvPr/>
            </p:nvSpPr>
            <p:spPr bwMode="auto">
              <a:xfrm flipV="1">
                <a:off x="3092" y="2014"/>
                <a:ext cx="1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8" name="Line 5040"/>
              <p:cNvSpPr>
                <a:spLocks noChangeShapeType="1"/>
              </p:cNvSpPr>
              <p:nvPr/>
            </p:nvSpPr>
            <p:spPr bwMode="auto">
              <a:xfrm>
                <a:off x="3093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89" name="Line 5041"/>
              <p:cNvSpPr>
                <a:spLocks noChangeShapeType="1"/>
              </p:cNvSpPr>
              <p:nvPr/>
            </p:nvSpPr>
            <p:spPr bwMode="auto">
              <a:xfrm flipV="1">
                <a:off x="309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0" name="Freeform 5042"/>
              <p:cNvSpPr>
                <a:spLocks/>
              </p:cNvSpPr>
              <p:nvPr/>
            </p:nvSpPr>
            <p:spPr bwMode="auto">
              <a:xfrm flipV="1">
                <a:off x="3098" y="909"/>
                <a:ext cx="1715" cy="1107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91" y="27"/>
                  </a:cxn>
                  <a:cxn ang="0">
                    <a:pos x="138" y="41"/>
                  </a:cxn>
                  <a:cxn ang="0">
                    <a:pos x="185" y="75"/>
                  </a:cxn>
                  <a:cxn ang="0">
                    <a:pos x="233" y="108"/>
                  </a:cxn>
                  <a:cxn ang="0">
                    <a:pos x="280" y="156"/>
                  </a:cxn>
                  <a:cxn ang="0">
                    <a:pos x="327" y="208"/>
                  </a:cxn>
                  <a:cxn ang="0">
                    <a:pos x="374" y="276"/>
                  </a:cxn>
                  <a:cxn ang="0">
                    <a:pos x="422" y="349"/>
                  </a:cxn>
                  <a:cxn ang="0">
                    <a:pos x="469" y="429"/>
                  </a:cxn>
                  <a:cxn ang="0">
                    <a:pos x="516" y="521"/>
                  </a:cxn>
                  <a:cxn ang="0">
                    <a:pos x="564" y="617"/>
                  </a:cxn>
                  <a:cxn ang="0">
                    <a:pos x="611" y="722"/>
                  </a:cxn>
                  <a:cxn ang="0">
                    <a:pos x="658" y="822"/>
                  </a:cxn>
                  <a:cxn ang="0">
                    <a:pos x="706" y="933"/>
                  </a:cxn>
                  <a:cxn ang="0">
                    <a:pos x="753" y="1038"/>
                  </a:cxn>
                  <a:cxn ang="0">
                    <a:pos x="800" y="1147"/>
                  </a:cxn>
                  <a:cxn ang="0">
                    <a:pos x="848" y="1247"/>
                  </a:cxn>
                  <a:cxn ang="0">
                    <a:pos x="895" y="1350"/>
                  </a:cxn>
                  <a:cxn ang="0">
                    <a:pos x="942" y="1444"/>
                  </a:cxn>
                  <a:cxn ang="0">
                    <a:pos x="990" y="1530"/>
                  </a:cxn>
                  <a:cxn ang="0">
                    <a:pos x="1037" y="1612"/>
                  </a:cxn>
                  <a:cxn ang="0">
                    <a:pos x="1084" y="1685"/>
                  </a:cxn>
                  <a:cxn ang="0">
                    <a:pos x="1131" y="1748"/>
                  </a:cxn>
                  <a:cxn ang="0">
                    <a:pos x="1179" y="1799"/>
                  </a:cxn>
                  <a:cxn ang="0">
                    <a:pos x="1226" y="1846"/>
                  </a:cxn>
                  <a:cxn ang="0">
                    <a:pos x="1273" y="1877"/>
                  </a:cxn>
                  <a:cxn ang="0">
                    <a:pos x="1321" y="1904"/>
                  </a:cxn>
                  <a:cxn ang="0">
                    <a:pos x="1368" y="1917"/>
                  </a:cxn>
                  <a:cxn ang="0">
                    <a:pos x="1415" y="1918"/>
                  </a:cxn>
                  <a:cxn ang="0">
                    <a:pos x="1463" y="1911"/>
                  </a:cxn>
                  <a:cxn ang="0">
                    <a:pos x="1510" y="1895"/>
                  </a:cxn>
                  <a:cxn ang="0">
                    <a:pos x="1557" y="1871"/>
                  </a:cxn>
                  <a:cxn ang="0">
                    <a:pos x="1605" y="1842"/>
                  </a:cxn>
                  <a:cxn ang="0">
                    <a:pos x="1652" y="1803"/>
                  </a:cxn>
                  <a:cxn ang="0">
                    <a:pos x="1699" y="1755"/>
                  </a:cxn>
                  <a:cxn ang="0">
                    <a:pos x="1746" y="1701"/>
                  </a:cxn>
                  <a:cxn ang="0">
                    <a:pos x="1794" y="1649"/>
                  </a:cxn>
                  <a:cxn ang="0">
                    <a:pos x="1841" y="1587"/>
                  </a:cxn>
                  <a:cxn ang="0">
                    <a:pos x="1888" y="1523"/>
                  </a:cxn>
                  <a:cxn ang="0">
                    <a:pos x="1936" y="1452"/>
                  </a:cxn>
                  <a:cxn ang="0">
                    <a:pos x="1983" y="1380"/>
                  </a:cxn>
                  <a:cxn ang="0">
                    <a:pos x="2030" y="1312"/>
                  </a:cxn>
                  <a:cxn ang="0">
                    <a:pos x="2078" y="1243"/>
                  </a:cxn>
                  <a:cxn ang="0">
                    <a:pos x="2125" y="1168"/>
                  </a:cxn>
                  <a:cxn ang="0">
                    <a:pos x="2172" y="1099"/>
                  </a:cxn>
                  <a:cxn ang="0">
                    <a:pos x="2220" y="1027"/>
                  </a:cxn>
                  <a:cxn ang="0">
                    <a:pos x="2267" y="953"/>
                  </a:cxn>
                  <a:cxn ang="0">
                    <a:pos x="2314" y="888"/>
                  </a:cxn>
                  <a:cxn ang="0">
                    <a:pos x="2361" y="822"/>
                  </a:cxn>
                  <a:cxn ang="0">
                    <a:pos x="2409" y="752"/>
                  </a:cxn>
                  <a:cxn ang="0">
                    <a:pos x="2456" y="698"/>
                  </a:cxn>
                  <a:cxn ang="0">
                    <a:pos x="2503" y="637"/>
                  </a:cxn>
                  <a:cxn ang="0">
                    <a:pos x="2551" y="582"/>
                  </a:cxn>
                  <a:cxn ang="0">
                    <a:pos x="2598" y="531"/>
                  </a:cxn>
                  <a:cxn ang="0">
                    <a:pos x="2645" y="478"/>
                  </a:cxn>
                  <a:cxn ang="0">
                    <a:pos x="2693" y="431"/>
                  </a:cxn>
                  <a:cxn ang="0">
                    <a:pos x="2740" y="392"/>
                  </a:cxn>
                  <a:cxn ang="0">
                    <a:pos x="2787" y="348"/>
                  </a:cxn>
                  <a:cxn ang="0">
                    <a:pos x="2835" y="314"/>
                  </a:cxn>
                  <a:cxn ang="0">
                    <a:pos x="2882" y="278"/>
                  </a:cxn>
                  <a:cxn ang="0">
                    <a:pos x="2929" y="242"/>
                  </a:cxn>
                  <a:cxn ang="0">
                    <a:pos x="2977" y="215"/>
                  </a:cxn>
                </a:cxnLst>
                <a:rect l="0" t="0" r="r" b="b"/>
                <a:pathLst>
                  <a:path w="2977" h="1922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12" y="7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4" y="7"/>
                    </a:lnTo>
                    <a:lnTo>
                      <a:pt x="28" y="5"/>
                    </a:lnTo>
                    <a:lnTo>
                      <a:pt x="32" y="8"/>
                    </a:lnTo>
                    <a:lnTo>
                      <a:pt x="35" y="8"/>
                    </a:lnTo>
                    <a:lnTo>
                      <a:pt x="39" y="5"/>
                    </a:lnTo>
                    <a:lnTo>
                      <a:pt x="43" y="9"/>
                    </a:lnTo>
                    <a:lnTo>
                      <a:pt x="47" y="5"/>
                    </a:lnTo>
                    <a:lnTo>
                      <a:pt x="51" y="9"/>
                    </a:lnTo>
                    <a:lnTo>
                      <a:pt x="55" y="12"/>
                    </a:lnTo>
                    <a:lnTo>
                      <a:pt x="59" y="14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18"/>
                    </a:lnTo>
                    <a:lnTo>
                      <a:pt x="75" y="19"/>
                    </a:lnTo>
                    <a:lnTo>
                      <a:pt x="79" y="16"/>
                    </a:lnTo>
                    <a:lnTo>
                      <a:pt x="83" y="19"/>
                    </a:lnTo>
                    <a:lnTo>
                      <a:pt x="87" y="23"/>
                    </a:lnTo>
                    <a:lnTo>
                      <a:pt x="91" y="27"/>
                    </a:lnTo>
                    <a:lnTo>
                      <a:pt x="95" y="25"/>
                    </a:lnTo>
                    <a:lnTo>
                      <a:pt x="99" y="25"/>
                    </a:lnTo>
                    <a:lnTo>
                      <a:pt x="102" y="27"/>
                    </a:lnTo>
                    <a:lnTo>
                      <a:pt x="106" y="25"/>
                    </a:lnTo>
                    <a:lnTo>
                      <a:pt x="110" y="32"/>
                    </a:lnTo>
                    <a:lnTo>
                      <a:pt x="114" y="30"/>
                    </a:lnTo>
                    <a:lnTo>
                      <a:pt x="118" y="32"/>
                    </a:lnTo>
                    <a:lnTo>
                      <a:pt x="122" y="34"/>
                    </a:lnTo>
                    <a:lnTo>
                      <a:pt x="126" y="40"/>
                    </a:lnTo>
                    <a:lnTo>
                      <a:pt x="130" y="36"/>
                    </a:lnTo>
                    <a:lnTo>
                      <a:pt x="134" y="45"/>
                    </a:lnTo>
                    <a:lnTo>
                      <a:pt x="138" y="41"/>
                    </a:lnTo>
                    <a:lnTo>
                      <a:pt x="142" y="47"/>
                    </a:lnTo>
                    <a:lnTo>
                      <a:pt x="146" y="48"/>
                    </a:lnTo>
                    <a:lnTo>
                      <a:pt x="150" y="50"/>
                    </a:lnTo>
                    <a:lnTo>
                      <a:pt x="154" y="54"/>
                    </a:lnTo>
                    <a:lnTo>
                      <a:pt x="158" y="54"/>
                    </a:lnTo>
                    <a:lnTo>
                      <a:pt x="162" y="57"/>
                    </a:lnTo>
                    <a:lnTo>
                      <a:pt x="166" y="58"/>
                    </a:lnTo>
                    <a:lnTo>
                      <a:pt x="169" y="61"/>
                    </a:lnTo>
                    <a:lnTo>
                      <a:pt x="173" y="62"/>
                    </a:lnTo>
                    <a:lnTo>
                      <a:pt x="177" y="66"/>
                    </a:lnTo>
                    <a:lnTo>
                      <a:pt x="181" y="70"/>
                    </a:lnTo>
                    <a:lnTo>
                      <a:pt x="185" y="75"/>
                    </a:lnTo>
                    <a:lnTo>
                      <a:pt x="189" y="77"/>
                    </a:lnTo>
                    <a:lnTo>
                      <a:pt x="193" y="81"/>
                    </a:lnTo>
                    <a:lnTo>
                      <a:pt x="197" y="84"/>
                    </a:lnTo>
                    <a:lnTo>
                      <a:pt x="201" y="86"/>
                    </a:lnTo>
                    <a:lnTo>
                      <a:pt x="205" y="87"/>
                    </a:lnTo>
                    <a:lnTo>
                      <a:pt x="209" y="88"/>
                    </a:lnTo>
                    <a:lnTo>
                      <a:pt x="213" y="90"/>
                    </a:lnTo>
                    <a:lnTo>
                      <a:pt x="217" y="94"/>
                    </a:lnTo>
                    <a:lnTo>
                      <a:pt x="221" y="101"/>
                    </a:lnTo>
                    <a:lnTo>
                      <a:pt x="225" y="105"/>
                    </a:lnTo>
                    <a:lnTo>
                      <a:pt x="229" y="106"/>
                    </a:lnTo>
                    <a:lnTo>
                      <a:pt x="233" y="108"/>
                    </a:lnTo>
                    <a:lnTo>
                      <a:pt x="237" y="111"/>
                    </a:lnTo>
                    <a:lnTo>
                      <a:pt x="240" y="112"/>
                    </a:lnTo>
                    <a:lnTo>
                      <a:pt x="244" y="122"/>
                    </a:lnTo>
                    <a:lnTo>
                      <a:pt x="248" y="123"/>
                    </a:lnTo>
                    <a:lnTo>
                      <a:pt x="252" y="129"/>
                    </a:lnTo>
                    <a:lnTo>
                      <a:pt x="256" y="129"/>
                    </a:lnTo>
                    <a:lnTo>
                      <a:pt x="260" y="133"/>
                    </a:lnTo>
                    <a:lnTo>
                      <a:pt x="264" y="141"/>
                    </a:lnTo>
                    <a:lnTo>
                      <a:pt x="268" y="137"/>
                    </a:lnTo>
                    <a:lnTo>
                      <a:pt x="272" y="147"/>
                    </a:lnTo>
                    <a:lnTo>
                      <a:pt x="276" y="149"/>
                    </a:lnTo>
                    <a:lnTo>
                      <a:pt x="280" y="156"/>
                    </a:lnTo>
                    <a:lnTo>
                      <a:pt x="284" y="160"/>
                    </a:lnTo>
                    <a:lnTo>
                      <a:pt x="288" y="160"/>
                    </a:lnTo>
                    <a:lnTo>
                      <a:pt x="292" y="170"/>
                    </a:lnTo>
                    <a:lnTo>
                      <a:pt x="296" y="172"/>
                    </a:lnTo>
                    <a:lnTo>
                      <a:pt x="300" y="176"/>
                    </a:lnTo>
                    <a:lnTo>
                      <a:pt x="304" y="184"/>
                    </a:lnTo>
                    <a:lnTo>
                      <a:pt x="307" y="187"/>
                    </a:lnTo>
                    <a:lnTo>
                      <a:pt x="311" y="192"/>
                    </a:lnTo>
                    <a:lnTo>
                      <a:pt x="315" y="192"/>
                    </a:lnTo>
                    <a:lnTo>
                      <a:pt x="319" y="198"/>
                    </a:lnTo>
                    <a:lnTo>
                      <a:pt x="323" y="206"/>
                    </a:lnTo>
                    <a:lnTo>
                      <a:pt x="327" y="208"/>
                    </a:lnTo>
                    <a:lnTo>
                      <a:pt x="331" y="212"/>
                    </a:lnTo>
                    <a:lnTo>
                      <a:pt x="335" y="223"/>
                    </a:lnTo>
                    <a:lnTo>
                      <a:pt x="339" y="227"/>
                    </a:lnTo>
                    <a:lnTo>
                      <a:pt x="343" y="228"/>
                    </a:lnTo>
                    <a:lnTo>
                      <a:pt x="347" y="238"/>
                    </a:lnTo>
                    <a:lnTo>
                      <a:pt x="351" y="242"/>
                    </a:lnTo>
                    <a:lnTo>
                      <a:pt x="355" y="245"/>
                    </a:lnTo>
                    <a:lnTo>
                      <a:pt x="359" y="251"/>
                    </a:lnTo>
                    <a:lnTo>
                      <a:pt x="363" y="260"/>
                    </a:lnTo>
                    <a:lnTo>
                      <a:pt x="367" y="266"/>
                    </a:lnTo>
                    <a:lnTo>
                      <a:pt x="371" y="266"/>
                    </a:lnTo>
                    <a:lnTo>
                      <a:pt x="374" y="276"/>
                    </a:lnTo>
                    <a:lnTo>
                      <a:pt x="378" y="282"/>
                    </a:lnTo>
                    <a:lnTo>
                      <a:pt x="382" y="289"/>
                    </a:lnTo>
                    <a:lnTo>
                      <a:pt x="386" y="292"/>
                    </a:lnTo>
                    <a:lnTo>
                      <a:pt x="390" y="299"/>
                    </a:lnTo>
                    <a:lnTo>
                      <a:pt x="394" y="305"/>
                    </a:lnTo>
                    <a:lnTo>
                      <a:pt x="398" y="307"/>
                    </a:lnTo>
                    <a:lnTo>
                      <a:pt x="402" y="316"/>
                    </a:lnTo>
                    <a:lnTo>
                      <a:pt x="406" y="324"/>
                    </a:lnTo>
                    <a:lnTo>
                      <a:pt x="410" y="327"/>
                    </a:lnTo>
                    <a:lnTo>
                      <a:pt x="414" y="337"/>
                    </a:lnTo>
                    <a:lnTo>
                      <a:pt x="418" y="341"/>
                    </a:lnTo>
                    <a:lnTo>
                      <a:pt x="422" y="349"/>
                    </a:lnTo>
                    <a:lnTo>
                      <a:pt x="426" y="357"/>
                    </a:lnTo>
                    <a:lnTo>
                      <a:pt x="430" y="360"/>
                    </a:lnTo>
                    <a:lnTo>
                      <a:pt x="434" y="367"/>
                    </a:lnTo>
                    <a:lnTo>
                      <a:pt x="438" y="377"/>
                    </a:lnTo>
                    <a:lnTo>
                      <a:pt x="442" y="382"/>
                    </a:lnTo>
                    <a:lnTo>
                      <a:pt x="445" y="384"/>
                    </a:lnTo>
                    <a:lnTo>
                      <a:pt x="449" y="395"/>
                    </a:lnTo>
                    <a:lnTo>
                      <a:pt x="453" y="404"/>
                    </a:lnTo>
                    <a:lnTo>
                      <a:pt x="457" y="411"/>
                    </a:lnTo>
                    <a:lnTo>
                      <a:pt x="461" y="411"/>
                    </a:lnTo>
                    <a:lnTo>
                      <a:pt x="465" y="424"/>
                    </a:lnTo>
                    <a:lnTo>
                      <a:pt x="469" y="429"/>
                    </a:lnTo>
                    <a:lnTo>
                      <a:pt x="473" y="438"/>
                    </a:lnTo>
                    <a:lnTo>
                      <a:pt x="477" y="446"/>
                    </a:lnTo>
                    <a:lnTo>
                      <a:pt x="481" y="449"/>
                    </a:lnTo>
                    <a:lnTo>
                      <a:pt x="485" y="463"/>
                    </a:lnTo>
                    <a:lnTo>
                      <a:pt x="489" y="467"/>
                    </a:lnTo>
                    <a:lnTo>
                      <a:pt x="493" y="471"/>
                    </a:lnTo>
                    <a:lnTo>
                      <a:pt x="497" y="485"/>
                    </a:lnTo>
                    <a:lnTo>
                      <a:pt x="501" y="489"/>
                    </a:lnTo>
                    <a:lnTo>
                      <a:pt x="505" y="497"/>
                    </a:lnTo>
                    <a:lnTo>
                      <a:pt x="509" y="508"/>
                    </a:lnTo>
                    <a:lnTo>
                      <a:pt x="512" y="510"/>
                    </a:lnTo>
                    <a:lnTo>
                      <a:pt x="516" y="521"/>
                    </a:lnTo>
                    <a:lnTo>
                      <a:pt x="520" y="531"/>
                    </a:lnTo>
                    <a:lnTo>
                      <a:pt x="524" y="535"/>
                    </a:lnTo>
                    <a:lnTo>
                      <a:pt x="528" y="543"/>
                    </a:lnTo>
                    <a:lnTo>
                      <a:pt x="532" y="553"/>
                    </a:lnTo>
                    <a:lnTo>
                      <a:pt x="536" y="561"/>
                    </a:lnTo>
                    <a:lnTo>
                      <a:pt x="540" y="567"/>
                    </a:lnTo>
                    <a:lnTo>
                      <a:pt x="544" y="575"/>
                    </a:lnTo>
                    <a:lnTo>
                      <a:pt x="548" y="586"/>
                    </a:lnTo>
                    <a:lnTo>
                      <a:pt x="552" y="593"/>
                    </a:lnTo>
                    <a:lnTo>
                      <a:pt x="556" y="601"/>
                    </a:lnTo>
                    <a:lnTo>
                      <a:pt x="560" y="608"/>
                    </a:lnTo>
                    <a:lnTo>
                      <a:pt x="564" y="617"/>
                    </a:lnTo>
                    <a:lnTo>
                      <a:pt x="568" y="625"/>
                    </a:lnTo>
                    <a:lnTo>
                      <a:pt x="572" y="635"/>
                    </a:lnTo>
                    <a:lnTo>
                      <a:pt x="576" y="642"/>
                    </a:lnTo>
                    <a:lnTo>
                      <a:pt x="580" y="648"/>
                    </a:lnTo>
                    <a:lnTo>
                      <a:pt x="583" y="661"/>
                    </a:lnTo>
                    <a:lnTo>
                      <a:pt x="587" y="665"/>
                    </a:lnTo>
                    <a:lnTo>
                      <a:pt x="591" y="675"/>
                    </a:lnTo>
                    <a:lnTo>
                      <a:pt x="595" y="683"/>
                    </a:lnTo>
                    <a:lnTo>
                      <a:pt x="599" y="690"/>
                    </a:lnTo>
                    <a:lnTo>
                      <a:pt x="603" y="698"/>
                    </a:lnTo>
                    <a:lnTo>
                      <a:pt x="607" y="711"/>
                    </a:lnTo>
                    <a:lnTo>
                      <a:pt x="611" y="722"/>
                    </a:lnTo>
                    <a:lnTo>
                      <a:pt x="615" y="729"/>
                    </a:lnTo>
                    <a:lnTo>
                      <a:pt x="619" y="732"/>
                    </a:lnTo>
                    <a:lnTo>
                      <a:pt x="623" y="743"/>
                    </a:lnTo>
                    <a:lnTo>
                      <a:pt x="627" y="754"/>
                    </a:lnTo>
                    <a:lnTo>
                      <a:pt x="631" y="755"/>
                    </a:lnTo>
                    <a:lnTo>
                      <a:pt x="635" y="775"/>
                    </a:lnTo>
                    <a:lnTo>
                      <a:pt x="639" y="777"/>
                    </a:lnTo>
                    <a:lnTo>
                      <a:pt x="643" y="787"/>
                    </a:lnTo>
                    <a:lnTo>
                      <a:pt x="647" y="795"/>
                    </a:lnTo>
                    <a:lnTo>
                      <a:pt x="650" y="805"/>
                    </a:lnTo>
                    <a:lnTo>
                      <a:pt x="654" y="811"/>
                    </a:lnTo>
                    <a:lnTo>
                      <a:pt x="658" y="822"/>
                    </a:lnTo>
                    <a:lnTo>
                      <a:pt x="662" y="831"/>
                    </a:lnTo>
                    <a:lnTo>
                      <a:pt x="666" y="838"/>
                    </a:lnTo>
                    <a:lnTo>
                      <a:pt x="670" y="848"/>
                    </a:lnTo>
                    <a:lnTo>
                      <a:pt x="674" y="856"/>
                    </a:lnTo>
                    <a:lnTo>
                      <a:pt x="678" y="869"/>
                    </a:lnTo>
                    <a:lnTo>
                      <a:pt x="682" y="876"/>
                    </a:lnTo>
                    <a:lnTo>
                      <a:pt x="686" y="888"/>
                    </a:lnTo>
                    <a:lnTo>
                      <a:pt x="690" y="897"/>
                    </a:lnTo>
                    <a:lnTo>
                      <a:pt x="694" y="904"/>
                    </a:lnTo>
                    <a:lnTo>
                      <a:pt x="698" y="912"/>
                    </a:lnTo>
                    <a:lnTo>
                      <a:pt x="702" y="922"/>
                    </a:lnTo>
                    <a:lnTo>
                      <a:pt x="706" y="933"/>
                    </a:lnTo>
                    <a:lnTo>
                      <a:pt x="710" y="938"/>
                    </a:lnTo>
                    <a:lnTo>
                      <a:pt x="714" y="948"/>
                    </a:lnTo>
                    <a:lnTo>
                      <a:pt x="717" y="958"/>
                    </a:lnTo>
                    <a:lnTo>
                      <a:pt x="721" y="966"/>
                    </a:lnTo>
                    <a:lnTo>
                      <a:pt x="725" y="974"/>
                    </a:lnTo>
                    <a:lnTo>
                      <a:pt x="729" y="984"/>
                    </a:lnTo>
                    <a:lnTo>
                      <a:pt x="733" y="992"/>
                    </a:lnTo>
                    <a:lnTo>
                      <a:pt x="737" y="1001"/>
                    </a:lnTo>
                    <a:lnTo>
                      <a:pt x="741" y="1009"/>
                    </a:lnTo>
                    <a:lnTo>
                      <a:pt x="745" y="1017"/>
                    </a:lnTo>
                    <a:lnTo>
                      <a:pt x="749" y="1027"/>
                    </a:lnTo>
                    <a:lnTo>
                      <a:pt x="753" y="1038"/>
                    </a:lnTo>
                    <a:lnTo>
                      <a:pt x="757" y="1045"/>
                    </a:lnTo>
                    <a:lnTo>
                      <a:pt x="761" y="1052"/>
                    </a:lnTo>
                    <a:lnTo>
                      <a:pt x="765" y="1066"/>
                    </a:lnTo>
                    <a:lnTo>
                      <a:pt x="769" y="1073"/>
                    </a:lnTo>
                    <a:lnTo>
                      <a:pt x="773" y="1081"/>
                    </a:lnTo>
                    <a:lnTo>
                      <a:pt x="777" y="1093"/>
                    </a:lnTo>
                    <a:lnTo>
                      <a:pt x="781" y="1096"/>
                    </a:lnTo>
                    <a:lnTo>
                      <a:pt x="785" y="1113"/>
                    </a:lnTo>
                    <a:lnTo>
                      <a:pt x="788" y="1120"/>
                    </a:lnTo>
                    <a:lnTo>
                      <a:pt x="792" y="1124"/>
                    </a:lnTo>
                    <a:lnTo>
                      <a:pt x="796" y="1132"/>
                    </a:lnTo>
                    <a:lnTo>
                      <a:pt x="800" y="1147"/>
                    </a:lnTo>
                    <a:lnTo>
                      <a:pt x="804" y="1152"/>
                    </a:lnTo>
                    <a:lnTo>
                      <a:pt x="808" y="1163"/>
                    </a:lnTo>
                    <a:lnTo>
                      <a:pt x="812" y="1171"/>
                    </a:lnTo>
                    <a:lnTo>
                      <a:pt x="816" y="1178"/>
                    </a:lnTo>
                    <a:lnTo>
                      <a:pt x="820" y="1186"/>
                    </a:lnTo>
                    <a:lnTo>
                      <a:pt x="824" y="1197"/>
                    </a:lnTo>
                    <a:lnTo>
                      <a:pt x="828" y="1203"/>
                    </a:lnTo>
                    <a:lnTo>
                      <a:pt x="832" y="1211"/>
                    </a:lnTo>
                    <a:lnTo>
                      <a:pt x="836" y="1227"/>
                    </a:lnTo>
                    <a:lnTo>
                      <a:pt x="840" y="1231"/>
                    </a:lnTo>
                    <a:lnTo>
                      <a:pt x="844" y="1243"/>
                    </a:lnTo>
                    <a:lnTo>
                      <a:pt x="848" y="1247"/>
                    </a:lnTo>
                    <a:lnTo>
                      <a:pt x="852" y="1257"/>
                    </a:lnTo>
                    <a:lnTo>
                      <a:pt x="855" y="1268"/>
                    </a:lnTo>
                    <a:lnTo>
                      <a:pt x="859" y="1275"/>
                    </a:lnTo>
                    <a:lnTo>
                      <a:pt x="863" y="1281"/>
                    </a:lnTo>
                    <a:lnTo>
                      <a:pt x="867" y="1288"/>
                    </a:lnTo>
                    <a:lnTo>
                      <a:pt x="871" y="1300"/>
                    </a:lnTo>
                    <a:lnTo>
                      <a:pt x="875" y="1307"/>
                    </a:lnTo>
                    <a:lnTo>
                      <a:pt x="879" y="1315"/>
                    </a:lnTo>
                    <a:lnTo>
                      <a:pt x="883" y="1324"/>
                    </a:lnTo>
                    <a:lnTo>
                      <a:pt x="887" y="1333"/>
                    </a:lnTo>
                    <a:lnTo>
                      <a:pt x="891" y="1343"/>
                    </a:lnTo>
                    <a:lnTo>
                      <a:pt x="895" y="1350"/>
                    </a:lnTo>
                    <a:lnTo>
                      <a:pt x="899" y="1357"/>
                    </a:lnTo>
                    <a:lnTo>
                      <a:pt x="903" y="1365"/>
                    </a:lnTo>
                    <a:lnTo>
                      <a:pt x="907" y="1372"/>
                    </a:lnTo>
                    <a:lnTo>
                      <a:pt x="911" y="1382"/>
                    </a:lnTo>
                    <a:lnTo>
                      <a:pt x="915" y="1386"/>
                    </a:lnTo>
                    <a:lnTo>
                      <a:pt x="919" y="1394"/>
                    </a:lnTo>
                    <a:lnTo>
                      <a:pt x="922" y="1404"/>
                    </a:lnTo>
                    <a:lnTo>
                      <a:pt x="926" y="1412"/>
                    </a:lnTo>
                    <a:lnTo>
                      <a:pt x="930" y="1421"/>
                    </a:lnTo>
                    <a:lnTo>
                      <a:pt x="934" y="1429"/>
                    </a:lnTo>
                    <a:lnTo>
                      <a:pt x="938" y="1437"/>
                    </a:lnTo>
                    <a:lnTo>
                      <a:pt x="942" y="1444"/>
                    </a:lnTo>
                    <a:lnTo>
                      <a:pt x="946" y="1451"/>
                    </a:lnTo>
                    <a:lnTo>
                      <a:pt x="950" y="1457"/>
                    </a:lnTo>
                    <a:lnTo>
                      <a:pt x="954" y="1466"/>
                    </a:lnTo>
                    <a:lnTo>
                      <a:pt x="958" y="1472"/>
                    </a:lnTo>
                    <a:lnTo>
                      <a:pt x="962" y="1480"/>
                    </a:lnTo>
                    <a:lnTo>
                      <a:pt x="966" y="1487"/>
                    </a:lnTo>
                    <a:lnTo>
                      <a:pt x="970" y="1494"/>
                    </a:lnTo>
                    <a:lnTo>
                      <a:pt x="974" y="1504"/>
                    </a:lnTo>
                    <a:lnTo>
                      <a:pt x="978" y="1513"/>
                    </a:lnTo>
                    <a:lnTo>
                      <a:pt x="982" y="1512"/>
                    </a:lnTo>
                    <a:lnTo>
                      <a:pt x="986" y="1522"/>
                    </a:lnTo>
                    <a:lnTo>
                      <a:pt x="990" y="1530"/>
                    </a:lnTo>
                    <a:lnTo>
                      <a:pt x="993" y="1538"/>
                    </a:lnTo>
                    <a:lnTo>
                      <a:pt x="997" y="1545"/>
                    </a:lnTo>
                    <a:lnTo>
                      <a:pt x="1001" y="1552"/>
                    </a:lnTo>
                    <a:lnTo>
                      <a:pt x="1005" y="1562"/>
                    </a:lnTo>
                    <a:lnTo>
                      <a:pt x="1009" y="1570"/>
                    </a:lnTo>
                    <a:lnTo>
                      <a:pt x="1013" y="1573"/>
                    </a:lnTo>
                    <a:lnTo>
                      <a:pt x="1017" y="1581"/>
                    </a:lnTo>
                    <a:lnTo>
                      <a:pt x="1021" y="1587"/>
                    </a:lnTo>
                    <a:lnTo>
                      <a:pt x="1025" y="1595"/>
                    </a:lnTo>
                    <a:lnTo>
                      <a:pt x="1029" y="1599"/>
                    </a:lnTo>
                    <a:lnTo>
                      <a:pt x="1033" y="1606"/>
                    </a:lnTo>
                    <a:lnTo>
                      <a:pt x="1037" y="1612"/>
                    </a:lnTo>
                    <a:lnTo>
                      <a:pt x="1041" y="1620"/>
                    </a:lnTo>
                    <a:lnTo>
                      <a:pt x="1045" y="1629"/>
                    </a:lnTo>
                    <a:lnTo>
                      <a:pt x="1049" y="1630"/>
                    </a:lnTo>
                    <a:lnTo>
                      <a:pt x="1053" y="1642"/>
                    </a:lnTo>
                    <a:lnTo>
                      <a:pt x="1057" y="1641"/>
                    </a:lnTo>
                    <a:lnTo>
                      <a:pt x="1060" y="1651"/>
                    </a:lnTo>
                    <a:lnTo>
                      <a:pt x="1064" y="1658"/>
                    </a:lnTo>
                    <a:lnTo>
                      <a:pt x="1068" y="1665"/>
                    </a:lnTo>
                    <a:lnTo>
                      <a:pt x="1072" y="1667"/>
                    </a:lnTo>
                    <a:lnTo>
                      <a:pt x="1076" y="1673"/>
                    </a:lnTo>
                    <a:lnTo>
                      <a:pt x="1080" y="1683"/>
                    </a:lnTo>
                    <a:lnTo>
                      <a:pt x="1084" y="1685"/>
                    </a:lnTo>
                    <a:lnTo>
                      <a:pt x="1088" y="1690"/>
                    </a:lnTo>
                    <a:lnTo>
                      <a:pt x="1092" y="1696"/>
                    </a:lnTo>
                    <a:lnTo>
                      <a:pt x="1096" y="1705"/>
                    </a:lnTo>
                    <a:lnTo>
                      <a:pt x="1100" y="1712"/>
                    </a:lnTo>
                    <a:lnTo>
                      <a:pt x="1104" y="1716"/>
                    </a:lnTo>
                    <a:lnTo>
                      <a:pt x="1108" y="1720"/>
                    </a:lnTo>
                    <a:lnTo>
                      <a:pt x="1112" y="1728"/>
                    </a:lnTo>
                    <a:lnTo>
                      <a:pt x="1116" y="1726"/>
                    </a:lnTo>
                    <a:lnTo>
                      <a:pt x="1120" y="1735"/>
                    </a:lnTo>
                    <a:lnTo>
                      <a:pt x="1124" y="1744"/>
                    </a:lnTo>
                    <a:lnTo>
                      <a:pt x="1128" y="1748"/>
                    </a:lnTo>
                    <a:lnTo>
                      <a:pt x="1131" y="1748"/>
                    </a:lnTo>
                    <a:lnTo>
                      <a:pt x="1135" y="1755"/>
                    </a:lnTo>
                    <a:lnTo>
                      <a:pt x="1139" y="1759"/>
                    </a:lnTo>
                    <a:lnTo>
                      <a:pt x="1143" y="1762"/>
                    </a:lnTo>
                    <a:lnTo>
                      <a:pt x="1147" y="1766"/>
                    </a:lnTo>
                    <a:lnTo>
                      <a:pt x="1151" y="1771"/>
                    </a:lnTo>
                    <a:lnTo>
                      <a:pt x="1155" y="1774"/>
                    </a:lnTo>
                    <a:lnTo>
                      <a:pt x="1159" y="1780"/>
                    </a:lnTo>
                    <a:lnTo>
                      <a:pt x="1163" y="1784"/>
                    </a:lnTo>
                    <a:lnTo>
                      <a:pt x="1167" y="1787"/>
                    </a:lnTo>
                    <a:lnTo>
                      <a:pt x="1171" y="1792"/>
                    </a:lnTo>
                    <a:lnTo>
                      <a:pt x="1175" y="1798"/>
                    </a:lnTo>
                    <a:lnTo>
                      <a:pt x="1179" y="1799"/>
                    </a:lnTo>
                    <a:lnTo>
                      <a:pt x="1183" y="1805"/>
                    </a:lnTo>
                    <a:lnTo>
                      <a:pt x="1187" y="1809"/>
                    </a:lnTo>
                    <a:lnTo>
                      <a:pt x="1191" y="1813"/>
                    </a:lnTo>
                    <a:lnTo>
                      <a:pt x="1195" y="1813"/>
                    </a:lnTo>
                    <a:lnTo>
                      <a:pt x="1198" y="1818"/>
                    </a:lnTo>
                    <a:lnTo>
                      <a:pt x="1202" y="1825"/>
                    </a:lnTo>
                    <a:lnTo>
                      <a:pt x="1206" y="1830"/>
                    </a:lnTo>
                    <a:lnTo>
                      <a:pt x="1210" y="1831"/>
                    </a:lnTo>
                    <a:lnTo>
                      <a:pt x="1214" y="1836"/>
                    </a:lnTo>
                    <a:lnTo>
                      <a:pt x="1218" y="1838"/>
                    </a:lnTo>
                    <a:lnTo>
                      <a:pt x="1222" y="1842"/>
                    </a:lnTo>
                    <a:lnTo>
                      <a:pt x="1226" y="1846"/>
                    </a:lnTo>
                    <a:lnTo>
                      <a:pt x="1230" y="1846"/>
                    </a:lnTo>
                    <a:lnTo>
                      <a:pt x="1234" y="1853"/>
                    </a:lnTo>
                    <a:lnTo>
                      <a:pt x="1238" y="1850"/>
                    </a:lnTo>
                    <a:lnTo>
                      <a:pt x="1242" y="1859"/>
                    </a:lnTo>
                    <a:lnTo>
                      <a:pt x="1246" y="1859"/>
                    </a:lnTo>
                    <a:lnTo>
                      <a:pt x="1250" y="1863"/>
                    </a:lnTo>
                    <a:lnTo>
                      <a:pt x="1254" y="1864"/>
                    </a:lnTo>
                    <a:lnTo>
                      <a:pt x="1258" y="1870"/>
                    </a:lnTo>
                    <a:lnTo>
                      <a:pt x="1262" y="1872"/>
                    </a:lnTo>
                    <a:lnTo>
                      <a:pt x="1265" y="1872"/>
                    </a:lnTo>
                    <a:lnTo>
                      <a:pt x="1269" y="1874"/>
                    </a:lnTo>
                    <a:lnTo>
                      <a:pt x="1273" y="1877"/>
                    </a:lnTo>
                    <a:lnTo>
                      <a:pt x="1277" y="1879"/>
                    </a:lnTo>
                    <a:lnTo>
                      <a:pt x="1281" y="1886"/>
                    </a:lnTo>
                    <a:lnTo>
                      <a:pt x="1285" y="1884"/>
                    </a:lnTo>
                    <a:lnTo>
                      <a:pt x="1289" y="1886"/>
                    </a:lnTo>
                    <a:lnTo>
                      <a:pt x="1293" y="1888"/>
                    </a:lnTo>
                    <a:lnTo>
                      <a:pt x="1297" y="1891"/>
                    </a:lnTo>
                    <a:lnTo>
                      <a:pt x="1301" y="1893"/>
                    </a:lnTo>
                    <a:lnTo>
                      <a:pt x="1305" y="1892"/>
                    </a:lnTo>
                    <a:lnTo>
                      <a:pt x="1309" y="1899"/>
                    </a:lnTo>
                    <a:lnTo>
                      <a:pt x="1313" y="1896"/>
                    </a:lnTo>
                    <a:lnTo>
                      <a:pt x="1317" y="1903"/>
                    </a:lnTo>
                    <a:lnTo>
                      <a:pt x="1321" y="1904"/>
                    </a:lnTo>
                    <a:lnTo>
                      <a:pt x="1325" y="1904"/>
                    </a:lnTo>
                    <a:lnTo>
                      <a:pt x="1329" y="1904"/>
                    </a:lnTo>
                    <a:lnTo>
                      <a:pt x="1333" y="1909"/>
                    </a:lnTo>
                    <a:lnTo>
                      <a:pt x="1336" y="1910"/>
                    </a:lnTo>
                    <a:lnTo>
                      <a:pt x="1340" y="1907"/>
                    </a:lnTo>
                    <a:lnTo>
                      <a:pt x="1344" y="1910"/>
                    </a:lnTo>
                    <a:lnTo>
                      <a:pt x="1348" y="1910"/>
                    </a:lnTo>
                    <a:lnTo>
                      <a:pt x="1352" y="1913"/>
                    </a:lnTo>
                    <a:lnTo>
                      <a:pt x="1356" y="1914"/>
                    </a:lnTo>
                    <a:lnTo>
                      <a:pt x="1360" y="1915"/>
                    </a:lnTo>
                    <a:lnTo>
                      <a:pt x="1364" y="1917"/>
                    </a:lnTo>
                    <a:lnTo>
                      <a:pt x="1368" y="1917"/>
                    </a:lnTo>
                    <a:lnTo>
                      <a:pt x="1372" y="1917"/>
                    </a:lnTo>
                    <a:lnTo>
                      <a:pt x="1376" y="1917"/>
                    </a:lnTo>
                    <a:lnTo>
                      <a:pt x="1380" y="1915"/>
                    </a:lnTo>
                    <a:lnTo>
                      <a:pt x="1384" y="1917"/>
                    </a:lnTo>
                    <a:lnTo>
                      <a:pt x="1388" y="1915"/>
                    </a:lnTo>
                    <a:lnTo>
                      <a:pt x="1392" y="1918"/>
                    </a:lnTo>
                    <a:lnTo>
                      <a:pt x="1396" y="1920"/>
                    </a:lnTo>
                    <a:lnTo>
                      <a:pt x="1400" y="1918"/>
                    </a:lnTo>
                    <a:lnTo>
                      <a:pt x="1403" y="1922"/>
                    </a:lnTo>
                    <a:lnTo>
                      <a:pt x="1407" y="1921"/>
                    </a:lnTo>
                    <a:lnTo>
                      <a:pt x="1411" y="1918"/>
                    </a:lnTo>
                    <a:lnTo>
                      <a:pt x="1415" y="1918"/>
                    </a:lnTo>
                    <a:lnTo>
                      <a:pt x="1419" y="1921"/>
                    </a:lnTo>
                    <a:lnTo>
                      <a:pt x="1423" y="1917"/>
                    </a:lnTo>
                    <a:lnTo>
                      <a:pt x="1427" y="1920"/>
                    </a:lnTo>
                    <a:lnTo>
                      <a:pt x="1431" y="1915"/>
                    </a:lnTo>
                    <a:lnTo>
                      <a:pt x="1435" y="1913"/>
                    </a:lnTo>
                    <a:lnTo>
                      <a:pt x="1439" y="1913"/>
                    </a:lnTo>
                    <a:lnTo>
                      <a:pt x="1443" y="1915"/>
                    </a:lnTo>
                    <a:lnTo>
                      <a:pt x="1447" y="1917"/>
                    </a:lnTo>
                    <a:lnTo>
                      <a:pt x="1451" y="1917"/>
                    </a:lnTo>
                    <a:lnTo>
                      <a:pt x="1455" y="1911"/>
                    </a:lnTo>
                    <a:lnTo>
                      <a:pt x="1459" y="1915"/>
                    </a:lnTo>
                    <a:lnTo>
                      <a:pt x="1463" y="1911"/>
                    </a:lnTo>
                    <a:lnTo>
                      <a:pt x="1467" y="1913"/>
                    </a:lnTo>
                    <a:lnTo>
                      <a:pt x="1470" y="1910"/>
                    </a:lnTo>
                    <a:lnTo>
                      <a:pt x="1474" y="1907"/>
                    </a:lnTo>
                    <a:lnTo>
                      <a:pt x="1478" y="1907"/>
                    </a:lnTo>
                    <a:lnTo>
                      <a:pt x="1482" y="1907"/>
                    </a:lnTo>
                    <a:lnTo>
                      <a:pt x="1486" y="1904"/>
                    </a:lnTo>
                    <a:lnTo>
                      <a:pt x="1490" y="1900"/>
                    </a:lnTo>
                    <a:lnTo>
                      <a:pt x="1494" y="1899"/>
                    </a:lnTo>
                    <a:lnTo>
                      <a:pt x="1498" y="1899"/>
                    </a:lnTo>
                    <a:lnTo>
                      <a:pt x="1502" y="1902"/>
                    </a:lnTo>
                    <a:lnTo>
                      <a:pt x="1506" y="1896"/>
                    </a:lnTo>
                    <a:lnTo>
                      <a:pt x="1510" y="1895"/>
                    </a:lnTo>
                    <a:lnTo>
                      <a:pt x="1514" y="1893"/>
                    </a:lnTo>
                    <a:lnTo>
                      <a:pt x="1518" y="1888"/>
                    </a:lnTo>
                    <a:lnTo>
                      <a:pt x="1522" y="1891"/>
                    </a:lnTo>
                    <a:lnTo>
                      <a:pt x="1526" y="1888"/>
                    </a:lnTo>
                    <a:lnTo>
                      <a:pt x="1530" y="1888"/>
                    </a:lnTo>
                    <a:lnTo>
                      <a:pt x="1534" y="1885"/>
                    </a:lnTo>
                    <a:lnTo>
                      <a:pt x="1538" y="1884"/>
                    </a:lnTo>
                    <a:lnTo>
                      <a:pt x="1541" y="1879"/>
                    </a:lnTo>
                    <a:lnTo>
                      <a:pt x="1545" y="1884"/>
                    </a:lnTo>
                    <a:lnTo>
                      <a:pt x="1549" y="1874"/>
                    </a:lnTo>
                    <a:lnTo>
                      <a:pt x="1553" y="1875"/>
                    </a:lnTo>
                    <a:lnTo>
                      <a:pt x="1557" y="1871"/>
                    </a:lnTo>
                    <a:lnTo>
                      <a:pt x="1561" y="1870"/>
                    </a:lnTo>
                    <a:lnTo>
                      <a:pt x="1565" y="1867"/>
                    </a:lnTo>
                    <a:lnTo>
                      <a:pt x="1569" y="1861"/>
                    </a:lnTo>
                    <a:lnTo>
                      <a:pt x="1573" y="1864"/>
                    </a:lnTo>
                    <a:lnTo>
                      <a:pt x="1577" y="1856"/>
                    </a:lnTo>
                    <a:lnTo>
                      <a:pt x="1581" y="1856"/>
                    </a:lnTo>
                    <a:lnTo>
                      <a:pt x="1585" y="1853"/>
                    </a:lnTo>
                    <a:lnTo>
                      <a:pt x="1589" y="1852"/>
                    </a:lnTo>
                    <a:lnTo>
                      <a:pt x="1593" y="1848"/>
                    </a:lnTo>
                    <a:lnTo>
                      <a:pt x="1597" y="1846"/>
                    </a:lnTo>
                    <a:lnTo>
                      <a:pt x="1601" y="1842"/>
                    </a:lnTo>
                    <a:lnTo>
                      <a:pt x="1605" y="1842"/>
                    </a:lnTo>
                    <a:lnTo>
                      <a:pt x="1608" y="1839"/>
                    </a:lnTo>
                    <a:lnTo>
                      <a:pt x="1612" y="1834"/>
                    </a:lnTo>
                    <a:lnTo>
                      <a:pt x="1616" y="1831"/>
                    </a:lnTo>
                    <a:lnTo>
                      <a:pt x="1620" y="1830"/>
                    </a:lnTo>
                    <a:lnTo>
                      <a:pt x="1624" y="1824"/>
                    </a:lnTo>
                    <a:lnTo>
                      <a:pt x="1628" y="1821"/>
                    </a:lnTo>
                    <a:lnTo>
                      <a:pt x="1632" y="1818"/>
                    </a:lnTo>
                    <a:lnTo>
                      <a:pt x="1636" y="1814"/>
                    </a:lnTo>
                    <a:lnTo>
                      <a:pt x="1640" y="1813"/>
                    </a:lnTo>
                    <a:lnTo>
                      <a:pt x="1644" y="1807"/>
                    </a:lnTo>
                    <a:lnTo>
                      <a:pt x="1648" y="1805"/>
                    </a:lnTo>
                    <a:lnTo>
                      <a:pt x="1652" y="1803"/>
                    </a:lnTo>
                    <a:lnTo>
                      <a:pt x="1656" y="1798"/>
                    </a:lnTo>
                    <a:lnTo>
                      <a:pt x="1660" y="1793"/>
                    </a:lnTo>
                    <a:lnTo>
                      <a:pt x="1664" y="1791"/>
                    </a:lnTo>
                    <a:lnTo>
                      <a:pt x="1668" y="1787"/>
                    </a:lnTo>
                    <a:lnTo>
                      <a:pt x="1672" y="1781"/>
                    </a:lnTo>
                    <a:lnTo>
                      <a:pt x="1675" y="1781"/>
                    </a:lnTo>
                    <a:lnTo>
                      <a:pt x="1679" y="1777"/>
                    </a:lnTo>
                    <a:lnTo>
                      <a:pt x="1683" y="1769"/>
                    </a:lnTo>
                    <a:lnTo>
                      <a:pt x="1687" y="1767"/>
                    </a:lnTo>
                    <a:lnTo>
                      <a:pt x="1691" y="1764"/>
                    </a:lnTo>
                    <a:lnTo>
                      <a:pt x="1695" y="1759"/>
                    </a:lnTo>
                    <a:lnTo>
                      <a:pt x="1699" y="1755"/>
                    </a:lnTo>
                    <a:lnTo>
                      <a:pt x="1703" y="1751"/>
                    </a:lnTo>
                    <a:lnTo>
                      <a:pt x="1707" y="1748"/>
                    </a:lnTo>
                    <a:lnTo>
                      <a:pt x="1711" y="1744"/>
                    </a:lnTo>
                    <a:lnTo>
                      <a:pt x="1715" y="1738"/>
                    </a:lnTo>
                    <a:lnTo>
                      <a:pt x="1719" y="1735"/>
                    </a:lnTo>
                    <a:lnTo>
                      <a:pt x="1723" y="1731"/>
                    </a:lnTo>
                    <a:lnTo>
                      <a:pt x="1727" y="1728"/>
                    </a:lnTo>
                    <a:lnTo>
                      <a:pt x="1731" y="1723"/>
                    </a:lnTo>
                    <a:lnTo>
                      <a:pt x="1735" y="1717"/>
                    </a:lnTo>
                    <a:lnTo>
                      <a:pt x="1739" y="1713"/>
                    </a:lnTo>
                    <a:lnTo>
                      <a:pt x="1743" y="1712"/>
                    </a:lnTo>
                    <a:lnTo>
                      <a:pt x="1746" y="1701"/>
                    </a:lnTo>
                    <a:lnTo>
                      <a:pt x="1750" y="1701"/>
                    </a:lnTo>
                    <a:lnTo>
                      <a:pt x="1754" y="1694"/>
                    </a:lnTo>
                    <a:lnTo>
                      <a:pt x="1758" y="1691"/>
                    </a:lnTo>
                    <a:lnTo>
                      <a:pt x="1762" y="1687"/>
                    </a:lnTo>
                    <a:lnTo>
                      <a:pt x="1766" y="1681"/>
                    </a:lnTo>
                    <a:lnTo>
                      <a:pt x="1770" y="1678"/>
                    </a:lnTo>
                    <a:lnTo>
                      <a:pt x="1774" y="1674"/>
                    </a:lnTo>
                    <a:lnTo>
                      <a:pt x="1778" y="1666"/>
                    </a:lnTo>
                    <a:lnTo>
                      <a:pt x="1782" y="1663"/>
                    </a:lnTo>
                    <a:lnTo>
                      <a:pt x="1786" y="1658"/>
                    </a:lnTo>
                    <a:lnTo>
                      <a:pt x="1790" y="1649"/>
                    </a:lnTo>
                    <a:lnTo>
                      <a:pt x="1794" y="1649"/>
                    </a:lnTo>
                    <a:lnTo>
                      <a:pt x="1798" y="1642"/>
                    </a:lnTo>
                    <a:lnTo>
                      <a:pt x="1802" y="1634"/>
                    </a:lnTo>
                    <a:lnTo>
                      <a:pt x="1806" y="1630"/>
                    </a:lnTo>
                    <a:lnTo>
                      <a:pt x="1810" y="1630"/>
                    </a:lnTo>
                    <a:lnTo>
                      <a:pt x="1813" y="1623"/>
                    </a:lnTo>
                    <a:lnTo>
                      <a:pt x="1817" y="1617"/>
                    </a:lnTo>
                    <a:lnTo>
                      <a:pt x="1821" y="1610"/>
                    </a:lnTo>
                    <a:lnTo>
                      <a:pt x="1825" y="1608"/>
                    </a:lnTo>
                    <a:lnTo>
                      <a:pt x="1829" y="1604"/>
                    </a:lnTo>
                    <a:lnTo>
                      <a:pt x="1833" y="1595"/>
                    </a:lnTo>
                    <a:lnTo>
                      <a:pt x="1837" y="1591"/>
                    </a:lnTo>
                    <a:lnTo>
                      <a:pt x="1841" y="1587"/>
                    </a:lnTo>
                    <a:lnTo>
                      <a:pt x="1845" y="1583"/>
                    </a:lnTo>
                    <a:lnTo>
                      <a:pt x="1849" y="1573"/>
                    </a:lnTo>
                    <a:lnTo>
                      <a:pt x="1853" y="1572"/>
                    </a:lnTo>
                    <a:lnTo>
                      <a:pt x="1857" y="1563"/>
                    </a:lnTo>
                    <a:lnTo>
                      <a:pt x="1861" y="1559"/>
                    </a:lnTo>
                    <a:lnTo>
                      <a:pt x="1865" y="1551"/>
                    </a:lnTo>
                    <a:lnTo>
                      <a:pt x="1869" y="1547"/>
                    </a:lnTo>
                    <a:lnTo>
                      <a:pt x="1873" y="1543"/>
                    </a:lnTo>
                    <a:lnTo>
                      <a:pt x="1877" y="1537"/>
                    </a:lnTo>
                    <a:lnTo>
                      <a:pt x="1881" y="1534"/>
                    </a:lnTo>
                    <a:lnTo>
                      <a:pt x="1884" y="1531"/>
                    </a:lnTo>
                    <a:lnTo>
                      <a:pt x="1888" y="1523"/>
                    </a:lnTo>
                    <a:lnTo>
                      <a:pt x="1892" y="1518"/>
                    </a:lnTo>
                    <a:lnTo>
                      <a:pt x="1896" y="1509"/>
                    </a:lnTo>
                    <a:lnTo>
                      <a:pt x="1900" y="1507"/>
                    </a:lnTo>
                    <a:lnTo>
                      <a:pt x="1904" y="1500"/>
                    </a:lnTo>
                    <a:lnTo>
                      <a:pt x="1908" y="1493"/>
                    </a:lnTo>
                    <a:lnTo>
                      <a:pt x="1912" y="1487"/>
                    </a:lnTo>
                    <a:lnTo>
                      <a:pt x="1916" y="1484"/>
                    </a:lnTo>
                    <a:lnTo>
                      <a:pt x="1920" y="1479"/>
                    </a:lnTo>
                    <a:lnTo>
                      <a:pt x="1924" y="1470"/>
                    </a:lnTo>
                    <a:lnTo>
                      <a:pt x="1928" y="1468"/>
                    </a:lnTo>
                    <a:lnTo>
                      <a:pt x="1932" y="1462"/>
                    </a:lnTo>
                    <a:lnTo>
                      <a:pt x="1936" y="1452"/>
                    </a:lnTo>
                    <a:lnTo>
                      <a:pt x="1940" y="1446"/>
                    </a:lnTo>
                    <a:lnTo>
                      <a:pt x="1944" y="1447"/>
                    </a:lnTo>
                    <a:lnTo>
                      <a:pt x="1948" y="1439"/>
                    </a:lnTo>
                    <a:lnTo>
                      <a:pt x="1951" y="1432"/>
                    </a:lnTo>
                    <a:lnTo>
                      <a:pt x="1955" y="1426"/>
                    </a:lnTo>
                    <a:lnTo>
                      <a:pt x="1959" y="1419"/>
                    </a:lnTo>
                    <a:lnTo>
                      <a:pt x="1963" y="1415"/>
                    </a:lnTo>
                    <a:lnTo>
                      <a:pt x="1967" y="1411"/>
                    </a:lnTo>
                    <a:lnTo>
                      <a:pt x="1971" y="1404"/>
                    </a:lnTo>
                    <a:lnTo>
                      <a:pt x="1975" y="1396"/>
                    </a:lnTo>
                    <a:lnTo>
                      <a:pt x="1979" y="1393"/>
                    </a:lnTo>
                    <a:lnTo>
                      <a:pt x="1983" y="1380"/>
                    </a:lnTo>
                    <a:lnTo>
                      <a:pt x="1987" y="1385"/>
                    </a:lnTo>
                    <a:lnTo>
                      <a:pt x="1991" y="1375"/>
                    </a:lnTo>
                    <a:lnTo>
                      <a:pt x="1995" y="1369"/>
                    </a:lnTo>
                    <a:lnTo>
                      <a:pt x="1999" y="1364"/>
                    </a:lnTo>
                    <a:lnTo>
                      <a:pt x="2003" y="1357"/>
                    </a:lnTo>
                    <a:lnTo>
                      <a:pt x="2007" y="1350"/>
                    </a:lnTo>
                    <a:lnTo>
                      <a:pt x="2011" y="1343"/>
                    </a:lnTo>
                    <a:lnTo>
                      <a:pt x="2015" y="1339"/>
                    </a:lnTo>
                    <a:lnTo>
                      <a:pt x="2018" y="1330"/>
                    </a:lnTo>
                    <a:lnTo>
                      <a:pt x="2022" y="1325"/>
                    </a:lnTo>
                    <a:lnTo>
                      <a:pt x="2026" y="1322"/>
                    </a:lnTo>
                    <a:lnTo>
                      <a:pt x="2030" y="1312"/>
                    </a:lnTo>
                    <a:lnTo>
                      <a:pt x="2034" y="1310"/>
                    </a:lnTo>
                    <a:lnTo>
                      <a:pt x="2038" y="1301"/>
                    </a:lnTo>
                    <a:lnTo>
                      <a:pt x="2042" y="1294"/>
                    </a:lnTo>
                    <a:lnTo>
                      <a:pt x="2046" y="1288"/>
                    </a:lnTo>
                    <a:lnTo>
                      <a:pt x="2050" y="1283"/>
                    </a:lnTo>
                    <a:lnTo>
                      <a:pt x="2054" y="1279"/>
                    </a:lnTo>
                    <a:lnTo>
                      <a:pt x="2058" y="1271"/>
                    </a:lnTo>
                    <a:lnTo>
                      <a:pt x="2062" y="1264"/>
                    </a:lnTo>
                    <a:lnTo>
                      <a:pt x="2066" y="1261"/>
                    </a:lnTo>
                    <a:lnTo>
                      <a:pt x="2070" y="1249"/>
                    </a:lnTo>
                    <a:lnTo>
                      <a:pt x="2074" y="1243"/>
                    </a:lnTo>
                    <a:lnTo>
                      <a:pt x="2078" y="1243"/>
                    </a:lnTo>
                    <a:lnTo>
                      <a:pt x="2082" y="1233"/>
                    </a:lnTo>
                    <a:lnTo>
                      <a:pt x="2086" y="1232"/>
                    </a:lnTo>
                    <a:lnTo>
                      <a:pt x="2089" y="1220"/>
                    </a:lnTo>
                    <a:lnTo>
                      <a:pt x="2093" y="1218"/>
                    </a:lnTo>
                    <a:lnTo>
                      <a:pt x="2097" y="1215"/>
                    </a:lnTo>
                    <a:lnTo>
                      <a:pt x="2101" y="1206"/>
                    </a:lnTo>
                    <a:lnTo>
                      <a:pt x="2105" y="1197"/>
                    </a:lnTo>
                    <a:lnTo>
                      <a:pt x="2109" y="1189"/>
                    </a:lnTo>
                    <a:lnTo>
                      <a:pt x="2113" y="1185"/>
                    </a:lnTo>
                    <a:lnTo>
                      <a:pt x="2117" y="1179"/>
                    </a:lnTo>
                    <a:lnTo>
                      <a:pt x="2121" y="1172"/>
                    </a:lnTo>
                    <a:lnTo>
                      <a:pt x="2125" y="1168"/>
                    </a:lnTo>
                    <a:lnTo>
                      <a:pt x="2129" y="1163"/>
                    </a:lnTo>
                    <a:lnTo>
                      <a:pt x="2133" y="1156"/>
                    </a:lnTo>
                    <a:lnTo>
                      <a:pt x="2137" y="1150"/>
                    </a:lnTo>
                    <a:lnTo>
                      <a:pt x="2141" y="1146"/>
                    </a:lnTo>
                    <a:lnTo>
                      <a:pt x="2145" y="1138"/>
                    </a:lnTo>
                    <a:lnTo>
                      <a:pt x="2149" y="1132"/>
                    </a:lnTo>
                    <a:lnTo>
                      <a:pt x="2153" y="1128"/>
                    </a:lnTo>
                    <a:lnTo>
                      <a:pt x="2156" y="1118"/>
                    </a:lnTo>
                    <a:lnTo>
                      <a:pt x="2160" y="1116"/>
                    </a:lnTo>
                    <a:lnTo>
                      <a:pt x="2164" y="1105"/>
                    </a:lnTo>
                    <a:lnTo>
                      <a:pt x="2168" y="1103"/>
                    </a:lnTo>
                    <a:lnTo>
                      <a:pt x="2172" y="1099"/>
                    </a:lnTo>
                    <a:lnTo>
                      <a:pt x="2176" y="1098"/>
                    </a:lnTo>
                    <a:lnTo>
                      <a:pt x="2180" y="1084"/>
                    </a:lnTo>
                    <a:lnTo>
                      <a:pt x="2184" y="1080"/>
                    </a:lnTo>
                    <a:lnTo>
                      <a:pt x="2188" y="1071"/>
                    </a:lnTo>
                    <a:lnTo>
                      <a:pt x="2192" y="1064"/>
                    </a:lnTo>
                    <a:lnTo>
                      <a:pt x="2196" y="1063"/>
                    </a:lnTo>
                    <a:lnTo>
                      <a:pt x="2200" y="1053"/>
                    </a:lnTo>
                    <a:lnTo>
                      <a:pt x="2204" y="1053"/>
                    </a:lnTo>
                    <a:lnTo>
                      <a:pt x="2208" y="1046"/>
                    </a:lnTo>
                    <a:lnTo>
                      <a:pt x="2212" y="1038"/>
                    </a:lnTo>
                    <a:lnTo>
                      <a:pt x="2216" y="1031"/>
                    </a:lnTo>
                    <a:lnTo>
                      <a:pt x="2220" y="1027"/>
                    </a:lnTo>
                    <a:lnTo>
                      <a:pt x="2223" y="1021"/>
                    </a:lnTo>
                    <a:lnTo>
                      <a:pt x="2227" y="1014"/>
                    </a:lnTo>
                    <a:lnTo>
                      <a:pt x="2231" y="1005"/>
                    </a:lnTo>
                    <a:lnTo>
                      <a:pt x="2235" y="1003"/>
                    </a:lnTo>
                    <a:lnTo>
                      <a:pt x="2239" y="994"/>
                    </a:lnTo>
                    <a:lnTo>
                      <a:pt x="2243" y="994"/>
                    </a:lnTo>
                    <a:lnTo>
                      <a:pt x="2247" y="984"/>
                    </a:lnTo>
                    <a:lnTo>
                      <a:pt x="2251" y="980"/>
                    </a:lnTo>
                    <a:lnTo>
                      <a:pt x="2255" y="974"/>
                    </a:lnTo>
                    <a:lnTo>
                      <a:pt x="2259" y="971"/>
                    </a:lnTo>
                    <a:lnTo>
                      <a:pt x="2263" y="960"/>
                    </a:lnTo>
                    <a:lnTo>
                      <a:pt x="2267" y="953"/>
                    </a:lnTo>
                    <a:lnTo>
                      <a:pt x="2271" y="951"/>
                    </a:lnTo>
                    <a:lnTo>
                      <a:pt x="2275" y="945"/>
                    </a:lnTo>
                    <a:lnTo>
                      <a:pt x="2279" y="935"/>
                    </a:lnTo>
                    <a:lnTo>
                      <a:pt x="2283" y="935"/>
                    </a:lnTo>
                    <a:lnTo>
                      <a:pt x="2287" y="930"/>
                    </a:lnTo>
                    <a:lnTo>
                      <a:pt x="2291" y="919"/>
                    </a:lnTo>
                    <a:lnTo>
                      <a:pt x="2294" y="915"/>
                    </a:lnTo>
                    <a:lnTo>
                      <a:pt x="2298" y="910"/>
                    </a:lnTo>
                    <a:lnTo>
                      <a:pt x="2302" y="908"/>
                    </a:lnTo>
                    <a:lnTo>
                      <a:pt x="2306" y="898"/>
                    </a:lnTo>
                    <a:lnTo>
                      <a:pt x="2310" y="892"/>
                    </a:lnTo>
                    <a:lnTo>
                      <a:pt x="2314" y="888"/>
                    </a:lnTo>
                    <a:lnTo>
                      <a:pt x="2318" y="881"/>
                    </a:lnTo>
                    <a:lnTo>
                      <a:pt x="2322" y="877"/>
                    </a:lnTo>
                    <a:lnTo>
                      <a:pt x="2326" y="874"/>
                    </a:lnTo>
                    <a:lnTo>
                      <a:pt x="2330" y="867"/>
                    </a:lnTo>
                    <a:lnTo>
                      <a:pt x="2334" y="867"/>
                    </a:lnTo>
                    <a:lnTo>
                      <a:pt x="2338" y="856"/>
                    </a:lnTo>
                    <a:lnTo>
                      <a:pt x="2342" y="851"/>
                    </a:lnTo>
                    <a:lnTo>
                      <a:pt x="2346" y="843"/>
                    </a:lnTo>
                    <a:lnTo>
                      <a:pt x="2350" y="837"/>
                    </a:lnTo>
                    <a:lnTo>
                      <a:pt x="2354" y="836"/>
                    </a:lnTo>
                    <a:lnTo>
                      <a:pt x="2358" y="827"/>
                    </a:lnTo>
                    <a:lnTo>
                      <a:pt x="2361" y="822"/>
                    </a:lnTo>
                    <a:lnTo>
                      <a:pt x="2365" y="816"/>
                    </a:lnTo>
                    <a:lnTo>
                      <a:pt x="2369" y="808"/>
                    </a:lnTo>
                    <a:lnTo>
                      <a:pt x="2373" y="805"/>
                    </a:lnTo>
                    <a:lnTo>
                      <a:pt x="2377" y="800"/>
                    </a:lnTo>
                    <a:lnTo>
                      <a:pt x="2381" y="790"/>
                    </a:lnTo>
                    <a:lnTo>
                      <a:pt x="2385" y="791"/>
                    </a:lnTo>
                    <a:lnTo>
                      <a:pt x="2389" y="784"/>
                    </a:lnTo>
                    <a:lnTo>
                      <a:pt x="2393" y="780"/>
                    </a:lnTo>
                    <a:lnTo>
                      <a:pt x="2397" y="776"/>
                    </a:lnTo>
                    <a:lnTo>
                      <a:pt x="2401" y="770"/>
                    </a:lnTo>
                    <a:lnTo>
                      <a:pt x="2405" y="761"/>
                    </a:lnTo>
                    <a:lnTo>
                      <a:pt x="2409" y="752"/>
                    </a:lnTo>
                    <a:lnTo>
                      <a:pt x="2413" y="757"/>
                    </a:lnTo>
                    <a:lnTo>
                      <a:pt x="2417" y="750"/>
                    </a:lnTo>
                    <a:lnTo>
                      <a:pt x="2421" y="743"/>
                    </a:lnTo>
                    <a:lnTo>
                      <a:pt x="2425" y="737"/>
                    </a:lnTo>
                    <a:lnTo>
                      <a:pt x="2429" y="733"/>
                    </a:lnTo>
                    <a:lnTo>
                      <a:pt x="2432" y="732"/>
                    </a:lnTo>
                    <a:lnTo>
                      <a:pt x="2436" y="723"/>
                    </a:lnTo>
                    <a:lnTo>
                      <a:pt x="2440" y="716"/>
                    </a:lnTo>
                    <a:lnTo>
                      <a:pt x="2444" y="712"/>
                    </a:lnTo>
                    <a:lnTo>
                      <a:pt x="2448" y="705"/>
                    </a:lnTo>
                    <a:lnTo>
                      <a:pt x="2452" y="705"/>
                    </a:lnTo>
                    <a:lnTo>
                      <a:pt x="2456" y="698"/>
                    </a:lnTo>
                    <a:lnTo>
                      <a:pt x="2460" y="696"/>
                    </a:lnTo>
                    <a:lnTo>
                      <a:pt x="2464" y="689"/>
                    </a:lnTo>
                    <a:lnTo>
                      <a:pt x="2468" y="680"/>
                    </a:lnTo>
                    <a:lnTo>
                      <a:pt x="2472" y="679"/>
                    </a:lnTo>
                    <a:lnTo>
                      <a:pt x="2476" y="672"/>
                    </a:lnTo>
                    <a:lnTo>
                      <a:pt x="2480" y="666"/>
                    </a:lnTo>
                    <a:lnTo>
                      <a:pt x="2484" y="664"/>
                    </a:lnTo>
                    <a:lnTo>
                      <a:pt x="2488" y="655"/>
                    </a:lnTo>
                    <a:lnTo>
                      <a:pt x="2492" y="653"/>
                    </a:lnTo>
                    <a:lnTo>
                      <a:pt x="2496" y="648"/>
                    </a:lnTo>
                    <a:lnTo>
                      <a:pt x="2499" y="643"/>
                    </a:lnTo>
                    <a:lnTo>
                      <a:pt x="2503" y="637"/>
                    </a:lnTo>
                    <a:lnTo>
                      <a:pt x="2507" y="632"/>
                    </a:lnTo>
                    <a:lnTo>
                      <a:pt x="2511" y="632"/>
                    </a:lnTo>
                    <a:lnTo>
                      <a:pt x="2515" y="625"/>
                    </a:lnTo>
                    <a:lnTo>
                      <a:pt x="2519" y="619"/>
                    </a:lnTo>
                    <a:lnTo>
                      <a:pt x="2523" y="618"/>
                    </a:lnTo>
                    <a:lnTo>
                      <a:pt x="2527" y="608"/>
                    </a:lnTo>
                    <a:lnTo>
                      <a:pt x="2531" y="607"/>
                    </a:lnTo>
                    <a:lnTo>
                      <a:pt x="2535" y="603"/>
                    </a:lnTo>
                    <a:lnTo>
                      <a:pt x="2539" y="601"/>
                    </a:lnTo>
                    <a:lnTo>
                      <a:pt x="2543" y="593"/>
                    </a:lnTo>
                    <a:lnTo>
                      <a:pt x="2547" y="589"/>
                    </a:lnTo>
                    <a:lnTo>
                      <a:pt x="2551" y="582"/>
                    </a:lnTo>
                    <a:lnTo>
                      <a:pt x="2555" y="579"/>
                    </a:lnTo>
                    <a:lnTo>
                      <a:pt x="2559" y="572"/>
                    </a:lnTo>
                    <a:lnTo>
                      <a:pt x="2563" y="569"/>
                    </a:lnTo>
                    <a:lnTo>
                      <a:pt x="2566" y="565"/>
                    </a:lnTo>
                    <a:lnTo>
                      <a:pt x="2570" y="561"/>
                    </a:lnTo>
                    <a:lnTo>
                      <a:pt x="2574" y="556"/>
                    </a:lnTo>
                    <a:lnTo>
                      <a:pt x="2578" y="550"/>
                    </a:lnTo>
                    <a:lnTo>
                      <a:pt x="2582" y="546"/>
                    </a:lnTo>
                    <a:lnTo>
                      <a:pt x="2586" y="538"/>
                    </a:lnTo>
                    <a:lnTo>
                      <a:pt x="2590" y="538"/>
                    </a:lnTo>
                    <a:lnTo>
                      <a:pt x="2594" y="536"/>
                    </a:lnTo>
                    <a:lnTo>
                      <a:pt x="2598" y="531"/>
                    </a:lnTo>
                    <a:lnTo>
                      <a:pt x="2602" y="528"/>
                    </a:lnTo>
                    <a:lnTo>
                      <a:pt x="2606" y="521"/>
                    </a:lnTo>
                    <a:lnTo>
                      <a:pt x="2610" y="517"/>
                    </a:lnTo>
                    <a:lnTo>
                      <a:pt x="2614" y="514"/>
                    </a:lnTo>
                    <a:lnTo>
                      <a:pt x="2618" y="508"/>
                    </a:lnTo>
                    <a:lnTo>
                      <a:pt x="2622" y="504"/>
                    </a:lnTo>
                    <a:lnTo>
                      <a:pt x="2626" y="500"/>
                    </a:lnTo>
                    <a:lnTo>
                      <a:pt x="2630" y="497"/>
                    </a:lnTo>
                    <a:lnTo>
                      <a:pt x="2634" y="495"/>
                    </a:lnTo>
                    <a:lnTo>
                      <a:pt x="2637" y="488"/>
                    </a:lnTo>
                    <a:lnTo>
                      <a:pt x="2641" y="481"/>
                    </a:lnTo>
                    <a:lnTo>
                      <a:pt x="2645" y="478"/>
                    </a:lnTo>
                    <a:lnTo>
                      <a:pt x="2649" y="472"/>
                    </a:lnTo>
                    <a:lnTo>
                      <a:pt x="2653" y="470"/>
                    </a:lnTo>
                    <a:lnTo>
                      <a:pt x="2657" y="471"/>
                    </a:lnTo>
                    <a:lnTo>
                      <a:pt x="2661" y="464"/>
                    </a:lnTo>
                    <a:lnTo>
                      <a:pt x="2665" y="456"/>
                    </a:lnTo>
                    <a:lnTo>
                      <a:pt x="2669" y="457"/>
                    </a:lnTo>
                    <a:lnTo>
                      <a:pt x="2673" y="449"/>
                    </a:lnTo>
                    <a:lnTo>
                      <a:pt x="2677" y="447"/>
                    </a:lnTo>
                    <a:lnTo>
                      <a:pt x="2681" y="443"/>
                    </a:lnTo>
                    <a:lnTo>
                      <a:pt x="2685" y="443"/>
                    </a:lnTo>
                    <a:lnTo>
                      <a:pt x="2689" y="435"/>
                    </a:lnTo>
                    <a:lnTo>
                      <a:pt x="2693" y="431"/>
                    </a:lnTo>
                    <a:lnTo>
                      <a:pt x="2697" y="431"/>
                    </a:lnTo>
                    <a:lnTo>
                      <a:pt x="2701" y="427"/>
                    </a:lnTo>
                    <a:lnTo>
                      <a:pt x="2704" y="421"/>
                    </a:lnTo>
                    <a:lnTo>
                      <a:pt x="2708" y="418"/>
                    </a:lnTo>
                    <a:lnTo>
                      <a:pt x="2712" y="416"/>
                    </a:lnTo>
                    <a:lnTo>
                      <a:pt x="2716" y="409"/>
                    </a:lnTo>
                    <a:lnTo>
                      <a:pt x="2720" y="406"/>
                    </a:lnTo>
                    <a:lnTo>
                      <a:pt x="2724" y="404"/>
                    </a:lnTo>
                    <a:lnTo>
                      <a:pt x="2728" y="398"/>
                    </a:lnTo>
                    <a:lnTo>
                      <a:pt x="2732" y="395"/>
                    </a:lnTo>
                    <a:lnTo>
                      <a:pt x="2736" y="393"/>
                    </a:lnTo>
                    <a:lnTo>
                      <a:pt x="2740" y="392"/>
                    </a:lnTo>
                    <a:lnTo>
                      <a:pt x="2744" y="385"/>
                    </a:lnTo>
                    <a:lnTo>
                      <a:pt x="2748" y="384"/>
                    </a:lnTo>
                    <a:lnTo>
                      <a:pt x="2752" y="375"/>
                    </a:lnTo>
                    <a:lnTo>
                      <a:pt x="2756" y="375"/>
                    </a:lnTo>
                    <a:lnTo>
                      <a:pt x="2760" y="371"/>
                    </a:lnTo>
                    <a:lnTo>
                      <a:pt x="2764" y="370"/>
                    </a:lnTo>
                    <a:lnTo>
                      <a:pt x="2768" y="363"/>
                    </a:lnTo>
                    <a:lnTo>
                      <a:pt x="2771" y="362"/>
                    </a:lnTo>
                    <a:lnTo>
                      <a:pt x="2775" y="360"/>
                    </a:lnTo>
                    <a:lnTo>
                      <a:pt x="2779" y="359"/>
                    </a:lnTo>
                    <a:lnTo>
                      <a:pt x="2783" y="353"/>
                    </a:lnTo>
                    <a:lnTo>
                      <a:pt x="2787" y="348"/>
                    </a:lnTo>
                    <a:lnTo>
                      <a:pt x="2791" y="348"/>
                    </a:lnTo>
                    <a:lnTo>
                      <a:pt x="2795" y="342"/>
                    </a:lnTo>
                    <a:lnTo>
                      <a:pt x="2799" y="342"/>
                    </a:lnTo>
                    <a:lnTo>
                      <a:pt x="2803" y="337"/>
                    </a:lnTo>
                    <a:lnTo>
                      <a:pt x="2807" y="328"/>
                    </a:lnTo>
                    <a:lnTo>
                      <a:pt x="2811" y="328"/>
                    </a:lnTo>
                    <a:lnTo>
                      <a:pt x="2815" y="330"/>
                    </a:lnTo>
                    <a:lnTo>
                      <a:pt x="2819" y="323"/>
                    </a:lnTo>
                    <a:lnTo>
                      <a:pt x="2823" y="317"/>
                    </a:lnTo>
                    <a:lnTo>
                      <a:pt x="2827" y="314"/>
                    </a:lnTo>
                    <a:lnTo>
                      <a:pt x="2831" y="313"/>
                    </a:lnTo>
                    <a:lnTo>
                      <a:pt x="2835" y="314"/>
                    </a:lnTo>
                    <a:lnTo>
                      <a:pt x="2839" y="309"/>
                    </a:lnTo>
                    <a:lnTo>
                      <a:pt x="2842" y="305"/>
                    </a:lnTo>
                    <a:lnTo>
                      <a:pt x="2846" y="302"/>
                    </a:lnTo>
                    <a:lnTo>
                      <a:pt x="2850" y="298"/>
                    </a:lnTo>
                    <a:lnTo>
                      <a:pt x="2854" y="295"/>
                    </a:lnTo>
                    <a:lnTo>
                      <a:pt x="2858" y="291"/>
                    </a:lnTo>
                    <a:lnTo>
                      <a:pt x="2862" y="289"/>
                    </a:lnTo>
                    <a:lnTo>
                      <a:pt x="2866" y="288"/>
                    </a:lnTo>
                    <a:lnTo>
                      <a:pt x="2870" y="285"/>
                    </a:lnTo>
                    <a:lnTo>
                      <a:pt x="2874" y="282"/>
                    </a:lnTo>
                    <a:lnTo>
                      <a:pt x="2878" y="278"/>
                    </a:lnTo>
                    <a:lnTo>
                      <a:pt x="2882" y="278"/>
                    </a:lnTo>
                    <a:lnTo>
                      <a:pt x="2886" y="274"/>
                    </a:lnTo>
                    <a:lnTo>
                      <a:pt x="2890" y="270"/>
                    </a:lnTo>
                    <a:lnTo>
                      <a:pt x="2894" y="269"/>
                    </a:lnTo>
                    <a:lnTo>
                      <a:pt x="2898" y="267"/>
                    </a:lnTo>
                    <a:lnTo>
                      <a:pt x="2902" y="263"/>
                    </a:lnTo>
                    <a:lnTo>
                      <a:pt x="2906" y="260"/>
                    </a:lnTo>
                    <a:lnTo>
                      <a:pt x="2909" y="255"/>
                    </a:lnTo>
                    <a:lnTo>
                      <a:pt x="2913" y="255"/>
                    </a:lnTo>
                    <a:lnTo>
                      <a:pt x="2917" y="253"/>
                    </a:lnTo>
                    <a:lnTo>
                      <a:pt x="2921" y="248"/>
                    </a:lnTo>
                    <a:lnTo>
                      <a:pt x="2925" y="248"/>
                    </a:lnTo>
                    <a:lnTo>
                      <a:pt x="2929" y="242"/>
                    </a:lnTo>
                    <a:lnTo>
                      <a:pt x="2933" y="242"/>
                    </a:lnTo>
                    <a:lnTo>
                      <a:pt x="2937" y="241"/>
                    </a:lnTo>
                    <a:lnTo>
                      <a:pt x="2941" y="237"/>
                    </a:lnTo>
                    <a:lnTo>
                      <a:pt x="2945" y="231"/>
                    </a:lnTo>
                    <a:lnTo>
                      <a:pt x="2949" y="238"/>
                    </a:lnTo>
                    <a:lnTo>
                      <a:pt x="2953" y="231"/>
                    </a:lnTo>
                    <a:lnTo>
                      <a:pt x="2957" y="230"/>
                    </a:lnTo>
                    <a:lnTo>
                      <a:pt x="2961" y="224"/>
                    </a:lnTo>
                    <a:lnTo>
                      <a:pt x="2965" y="220"/>
                    </a:lnTo>
                    <a:lnTo>
                      <a:pt x="2969" y="217"/>
                    </a:lnTo>
                    <a:lnTo>
                      <a:pt x="2973" y="215"/>
                    </a:lnTo>
                    <a:lnTo>
                      <a:pt x="2977" y="21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1" name="Line 5043"/>
              <p:cNvSpPr>
                <a:spLocks noChangeShapeType="1"/>
              </p:cNvSpPr>
              <p:nvPr/>
            </p:nvSpPr>
            <p:spPr bwMode="auto">
              <a:xfrm flipV="1">
                <a:off x="3099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2" name="Freeform 5044"/>
              <p:cNvSpPr>
                <a:spLocks/>
              </p:cNvSpPr>
              <p:nvPr/>
            </p:nvSpPr>
            <p:spPr bwMode="auto">
              <a:xfrm flipV="1">
                <a:off x="3100" y="2011"/>
                <a:ext cx="23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4"/>
                  </a:cxn>
                  <a:cxn ang="0">
                    <a:pos x="8" y="2"/>
                  </a:cxn>
                  <a:cxn ang="0">
                    <a:pos x="12" y="2"/>
                  </a:cxn>
                  <a:cxn ang="0">
                    <a:pos x="16" y="4"/>
                  </a:cxn>
                  <a:cxn ang="0">
                    <a:pos x="20" y="5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1" y="5"/>
                  </a:cxn>
                  <a:cxn ang="0">
                    <a:pos x="35" y="10"/>
                  </a:cxn>
                  <a:cxn ang="0">
                    <a:pos x="39" y="2"/>
                  </a:cxn>
                </a:cxnLst>
                <a:rect l="0" t="0" r="r" b="b"/>
                <a:pathLst>
                  <a:path w="39" h="10">
                    <a:moveTo>
                      <a:pt x="0" y="2"/>
                    </a:moveTo>
                    <a:lnTo>
                      <a:pt x="4" y="4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20" y="5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5"/>
                    </a:lnTo>
                    <a:lnTo>
                      <a:pt x="35" y="10"/>
                    </a:lnTo>
                    <a:lnTo>
                      <a:pt x="39" y="2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3" name="Line 5045"/>
              <p:cNvSpPr>
                <a:spLocks noChangeShapeType="1"/>
              </p:cNvSpPr>
              <p:nvPr/>
            </p:nvSpPr>
            <p:spPr bwMode="auto">
              <a:xfrm>
                <a:off x="3123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4" name="Line 5046"/>
              <p:cNvSpPr>
                <a:spLocks noChangeShapeType="1"/>
              </p:cNvSpPr>
              <p:nvPr/>
            </p:nvSpPr>
            <p:spPr bwMode="auto">
              <a:xfrm flipV="1">
                <a:off x="3126" y="2012"/>
                <a:ext cx="1" cy="5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5" name="Freeform 5047"/>
              <p:cNvSpPr>
                <a:spLocks/>
              </p:cNvSpPr>
              <p:nvPr/>
            </p:nvSpPr>
            <p:spPr bwMode="auto">
              <a:xfrm flipV="1">
                <a:off x="3127" y="909"/>
                <a:ext cx="1686" cy="1103"/>
              </a:xfrm>
              <a:custGeom>
                <a:avLst/>
                <a:gdLst/>
                <a:ahLst/>
                <a:cxnLst>
                  <a:cxn ang="0">
                    <a:pos x="44" y="10"/>
                  </a:cxn>
                  <a:cxn ang="0">
                    <a:pos x="91" y="30"/>
                  </a:cxn>
                  <a:cxn ang="0">
                    <a:pos x="138" y="57"/>
                  </a:cxn>
                  <a:cxn ang="0">
                    <a:pos x="186" y="99"/>
                  </a:cxn>
                  <a:cxn ang="0">
                    <a:pos x="233" y="146"/>
                  </a:cxn>
                  <a:cxn ang="0">
                    <a:pos x="280" y="198"/>
                  </a:cxn>
                  <a:cxn ang="0">
                    <a:pos x="327" y="268"/>
                  </a:cxn>
                  <a:cxn ang="0">
                    <a:pos x="375" y="342"/>
                  </a:cxn>
                  <a:cxn ang="0">
                    <a:pos x="422" y="422"/>
                  </a:cxn>
                  <a:cxn ang="0">
                    <a:pos x="469" y="513"/>
                  </a:cxn>
                  <a:cxn ang="0">
                    <a:pos x="517" y="612"/>
                  </a:cxn>
                  <a:cxn ang="0">
                    <a:pos x="564" y="707"/>
                  </a:cxn>
                  <a:cxn ang="0">
                    <a:pos x="611" y="821"/>
                  </a:cxn>
                  <a:cxn ang="0">
                    <a:pos x="659" y="928"/>
                  </a:cxn>
                  <a:cxn ang="0">
                    <a:pos x="706" y="1036"/>
                  </a:cxn>
                  <a:cxn ang="0">
                    <a:pos x="753" y="1147"/>
                  </a:cxn>
                  <a:cxn ang="0">
                    <a:pos x="801" y="1250"/>
                  </a:cxn>
                  <a:cxn ang="0">
                    <a:pos x="848" y="1351"/>
                  </a:cxn>
                  <a:cxn ang="0">
                    <a:pos x="895" y="1440"/>
                  </a:cxn>
                  <a:cxn ang="0">
                    <a:pos x="942" y="1528"/>
                  </a:cxn>
                  <a:cxn ang="0">
                    <a:pos x="990" y="1612"/>
                  </a:cxn>
                  <a:cxn ang="0">
                    <a:pos x="1037" y="1685"/>
                  </a:cxn>
                  <a:cxn ang="0">
                    <a:pos x="1084" y="1750"/>
                  </a:cxn>
                  <a:cxn ang="0">
                    <a:pos x="1132" y="1798"/>
                  </a:cxn>
                  <a:cxn ang="0">
                    <a:pos x="1179" y="1845"/>
                  </a:cxn>
                  <a:cxn ang="0">
                    <a:pos x="1226" y="1876"/>
                  </a:cxn>
                  <a:cxn ang="0">
                    <a:pos x="1274" y="1896"/>
                  </a:cxn>
                  <a:cxn ang="0">
                    <a:pos x="1321" y="1909"/>
                  </a:cxn>
                  <a:cxn ang="0">
                    <a:pos x="1368" y="1915"/>
                  </a:cxn>
                  <a:cxn ang="0">
                    <a:pos x="1416" y="1904"/>
                  </a:cxn>
                  <a:cxn ang="0">
                    <a:pos x="1463" y="1884"/>
                  </a:cxn>
                  <a:cxn ang="0">
                    <a:pos x="1510" y="1862"/>
                  </a:cxn>
                  <a:cxn ang="0">
                    <a:pos x="1557" y="1821"/>
                  </a:cxn>
                  <a:cxn ang="0">
                    <a:pos x="1605" y="1780"/>
                  </a:cxn>
                  <a:cxn ang="0">
                    <a:pos x="1652" y="1735"/>
                  </a:cxn>
                  <a:cxn ang="0">
                    <a:pos x="1699" y="1690"/>
                  </a:cxn>
                  <a:cxn ang="0">
                    <a:pos x="1747" y="1626"/>
                  </a:cxn>
                  <a:cxn ang="0">
                    <a:pos x="1794" y="1565"/>
                  </a:cxn>
                  <a:cxn ang="0">
                    <a:pos x="1841" y="1502"/>
                  </a:cxn>
                  <a:cxn ang="0">
                    <a:pos x="1889" y="1430"/>
                  </a:cxn>
                  <a:cxn ang="0">
                    <a:pos x="1936" y="1359"/>
                  </a:cxn>
                  <a:cxn ang="0">
                    <a:pos x="1983" y="1291"/>
                  </a:cxn>
                  <a:cxn ang="0">
                    <a:pos x="2031" y="1216"/>
                  </a:cxn>
                  <a:cxn ang="0">
                    <a:pos x="2078" y="1145"/>
                  </a:cxn>
                  <a:cxn ang="0">
                    <a:pos x="2125" y="1072"/>
                  </a:cxn>
                  <a:cxn ang="0">
                    <a:pos x="2172" y="999"/>
                  </a:cxn>
                  <a:cxn ang="0">
                    <a:pos x="2220" y="928"/>
                  </a:cxn>
                  <a:cxn ang="0">
                    <a:pos x="2267" y="861"/>
                  </a:cxn>
                  <a:cxn ang="0">
                    <a:pos x="2314" y="801"/>
                  </a:cxn>
                  <a:cxn ang="0">
                    <a:pos x="2362" y="733"/>
                  </a:cxn>
                  <a:cxn ang="0">
                    <a:pos x="2409" y="675"/>
                  </a:cxn>
                  <a:cxn ang="0">
                    <a:pos x="2456" y="612"/>
                  </a:cxn>
                  <a:cxn ang="0">
                    <a:pos x="2504" y="558"/>
                  </a:cxn>
                  <a:cxn ang="0">
                    <a:pos x="2551" y="508"/>
                  </a:cxn>
                  <a:cxn ang="0">
                    <a:pos x="2598" y="456"/>
                  </a:cxn>
                  <a:cxn ang="0">
                    <a:pos x="2646" y="411"/>
                  </a:cxn>
                  <a:cxn ang="0">
                    <a:pos x="2693" y="368"/>
                  </a:cxn>
                  <a:cxn ang="0">
                    <a:pos x="2740" y="330"/>
                  </a:cxn>
                  <a:cxn ang="0">
                    <a:pos x="2788" y="292"/>
                  </a:cxn>
                  <a:cxn ang="0">
                    <a:pos x="2835" y="257"/>
                  </a:cxn>
                  <a:cxn ang="0">
                    <a:pos x="2882" y="232"/>
                  </a:cxn>
                </a:cxnLst>
                <a:rect l="0" t="0" r="r" b="b"/>
                <a:pathLst>
                  <a:path w="2926" h="1915">
                    <a:moveTo>
                      <a:pt x="0" y="0"/>
                    </a:moveTo>
                    <a:lnTo>
                      <a:pt x="4" y="4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0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5"/>
                    </a:lnTo>
                    <a:lnTo>
                      <a:pt x="36" y="10"/>
                    </a:lnTo>
                    <a:lnTo>
                      <a:pt x="40" y="7"/>
                    </a:lnTo>
                    <a:lnTo>
                      <a:pt x="44" y="10"/>
                    </a:lnTo>
                    <a:lnTo>
                      <a:pt x="48" y="17"/>
                    </a:lnTo>
                    <a:lnTo>
                      <a:pt x="51" y="13"/>
                    </a:lnTo>
                    <a:lnTo>
                      <a:pt x="55" y="15"/>
                    </a:lnTo>
                    <a:lnTo>
                      <a:pt x="59" y="18"/>
                    </a:lnTo>
                    <a:lnTo>
                      <a:pt x="63" y="18"/>
                    </a:lnTo>
                    <a:lnTo>
                      <a:pt x="67" y="23"/>
                    </a:lnTo>
                    <a:lnTo>
                      <a:pt x="71" y="23"/>
                    </a:lnTo>
                    <a:lnTo>
                      <a:pt x="75" y="26"/>
                    </a:lnTo>
                    <a:lnTo>
                      <a:pt x="79" y="22"/>
                    </a:lnTo>
                    <a:lnTo>
                      <a:pt x="83" y="30"/>
                    </a:lnTo>
                    <a:lnTo>
                      <a:pt x="87" y="34"/>
                    </a:lnTo>
                    <a:lnTo>
                      <a:pt x="91" y="30"/>
                    </a:lnTo>
                    <a:lnTo>
                      <a:pt x="95" y="34"/>
                    </a:lnTo>
                    <a:lnTo>
                      <a:pt x="99" y="41"/>
                    </a:lnTo>
                    <a:lnTo>
                      <a:pt x="103" y="39"/>
                    </a:lnTo>
                    <a:lnTo>
                      <a:pt x="107" y="39"/>
                    </a:lnTo>
                    <a:lnTo>
                      <a:pt x="111" y="46"/>
                    </a:lnTo>
                    <a:lnTo>
                      <a:pt x="115" y="46"/>
                    </a:lnTo>
                    <a:lnTo>
                      <a:pt x="118" y="51"/>
                    </a:lnTo>
                    <a:lnTo>
                      <a:pt x="122" y="49"/>
                    </a:lnTo>
                    <a:lnTo>
                      <a:pt x="126" y="51"/>
                    </a:lnTo>
                    <a:lnTo>
                      <a:pt x="130" y="56"/>
                    </a:lnTo>
                    <a:lnTo>
                      <a:pt x="134" y="60"/>
                    </a:lnTo>
                    <a:lnTo>
                      <a:pt x="138" y="57"/>
                    </a:lnTo>
                    <a:lnTo>
                      <a:pt x="142" y="67"/>
                    </a:lnTo>
                    <a:lnTo>
                      <a:pt x="146" y="70"/>
                    </a:lnTo>
                    <a:lnTo>
                      <a:pt x="150" y="69"/>
                    </a:lnTo>
                    <a:lnTo>
                      <a:pt x="154" y="75"/>
                    </a:lnTo>
                    <a:lnTo>
                      <a:pt x="158" y="78"/>
                    </a:lnTo>
                    <a:lnTo>
                      <a:pt x="162" y="86"/>
                    </a:lnTo>
                    <a:lnTo>
                      <a:pt x="166" y="86"/>
                    </a:lnTo>
                    <a:lnTo>
                      <a:pt x="170" y="86"/>
                    </a:lnTo>
                    <a:lnTo>
                      <a:pt x="174" y="90"/>
                    </a:lnTo>
                    <a:lnTo>
                      <a:pt x="178" y="94"/>
                    </a:lnTo>
                    <a:lnTo>
                      <a:pt x="182" y="94"/>
                    </a:lnTo>
                    <a:lnTo>
                      <a:pt x="186" y="99"/>
                    </a:lnTo>
                    <a:lnTo>
                      <a:pt x="189" y="101"/>
                    </a:lnTo>
                    <a:lnTo>
                      <a:pt x="193" y="109"/>
                    </a:lnTo>
                    <a:lnTo>
                      <a:pt x="197" y="109"/>
                    </a:lnTo>
                    <a:lnTo>
                      <a:pt x="201" y="111"/>
                    </a:lnTo>
                    <a:lnTo>
                      <a:pt x="205" y="119"/>
                    </a:lnTo>
                    <a:lnTo>
                      <a:pt x="209" y="120"/>
                    </a:lnTo>
                    <a:lnTo>
                      <a:pt x="213" y="125"/>
                    </a:lnTo>
                    <a:lnTo>
                      <a:pt x="217" y="128"/>
                    </a:lnTo>
                    <a:lnTo>
                      <a:pt x="221" y="137"/>
                    </a:lnTo>
                    <a:lnTo>
                      <a:pt x="225" y="135"/>
                    </a:lnTo>
                    <a:lnTo>
                      <a:pt x="229" y="145"/>
                    </a:lnTo>
                    <a:lnTo>
                      <a:pt x="233" y="146"/>
                    </a:lnTo>
                    <a:lnTo>
                      <a:pt x="237" y="150"/>
                    </a:lnTo>
                    <a:lnTo>
                      <a:pt x="241" y="153"/>
                    </a:lnTo>
                    <a:lnTo>
                      <a:pt x="245" y="161"/>
                    </a:lnTo>
                    <a:lnTo>
                      <a:pt x="249" y="166"/>
                    </a:lnTo>
                    <a:lnTo>
                      <a:pt x="253" y="169"/>
                    </a:lnTo>
                    <a:lnTo>
                      <a:pt x="256" y="172"/>
                    </a:lnTo>
                    <a:lnTo>
                      <a:pt x="260" y="177"/>
                    </a:lnTo>
                    <a:lnTo>
                      <a:pt x="264" y="184"/>
                    </a:lnTo>
                    <a:lnTo>
                      <a:pt x="268" y="187"/>
                    </a:lnTo>
                    <a:lnTo>
                      <a:pt x="272" y="188"/>
                    </a:lnTo>
                    <a:lnTo>
                      <a:pt x="276" y="198"/>
                    </a:lnTo>
                    <a:lnTo>
                      <a:pt x="280" y="198"/>
                    </a:lnTo>
                    <a:lnTo>
                      <a:pt x="284" y="205"/>
                    </a:lnTo>
                    <a:lnTo>
                      <a:pt x="288" y="211"/>
                    </a:lnTo>
                    <a:lnTo>
                      <a:pt x="292" y="221"/>
                    </a:lnTo>
                    <a:lnTo>
                      <a:pt x="296" y="224"/>
                    </a:lnTo>
                    <a:lnTo>
                      <a:pt x="300" y="229"/>
                    </a:lnTo>
                    <a:lnTo>
                      <a:pt x="304" y="232"/>
                    </a:lnTo>
                    <a:lnTo>
                      <a:pt x="308" y="240"/>
                    </a:lnTo>
                    <a:lnTo>
                      <a:pt x="312" y="247"/>
                    </a:lnTo>
                    <a:lnTo>
                      <a:pt x="316" y="245"/>
                    </a:lnTo>
                    <a:lnTo>
                      <a:pt x="320" y="253"/>
                    </a:lnTo>
                    <a:lnTo>
                      <a:pt x="323" y="260"/>
                    </a:lnTo>
                    <a:lnTo>
                      <a:pt x="327" y="268"/>
                    </a:lnTo>
                    <a:lnTo>
                      <a:pt x="331" y="273"/>
                    </a:lnTo>
                    <a:lnTo>
                      <a:pt x="335" y="279"/>
                    </a:lnTo>
                    <a:lnTo>
                      <a:pt x="339" y="286"/>
                    </a:lnTo>
                    <a:lnTo>
                      <a:pt x="343" y="286"/>
                    </a:lnTo>
                    <a:lnTo>
                      <a:pt x="347" y="299"/>
                    </a:lnTo>
                    <a:lnTo>
                      <a:pt x="351" y="302"/>
                    </a:lnTo>
                    <a:lnTo>
                      <a:pt x="355" y="305"/>
                    </a:lnTo>
                    <a:lnTo>
                      <a:pt x="359" y="315"/>
                    </a:lnTo>
                    <a:lnTo>
                      <a:pt x="363" y="325"/>
                    </a:lnTo>
                    <a:lnTo>
                      <a:pt x="367" y="330"/>
                    </a:lnTo>
                    <a:lnTo>
                      <a:pt x="371" y="336"/>
                    </a:lnTo>
                    <a:lnTo>
                      <a:pt x="375" y="342"/>
                    </a:lnTo>
                    <a:lnTo>
                      <a:pt x="379" y="349"/>
                    </a:lnTo>
                    <a:lnTo>
                      <a:pt x="383" y="355"/>
                    </a:lnTo>
                    <a:lnTo>
                      <a:pt x="387" y="359"/>
                    </a:lnTo>
                    <a:lnTo>
                      <a:pt x="391" y="372"/>
                    </a:lnTo>
                    <a:lnTo>
                      <a:pt x="394" y="373"/>
                    </a:lnTo>
                    <a:lnTo>
                      <a:pt x="398" y="381"/>
                    </a:lnTo>
                    <a:lnTo>
                      <a:pt x="402" y="385"/>
                    </a:lnTo>
                    <a:lnTo>
                      <a:pt x="406" y="393"/>
                    </a:lnTo>
                    <a:lnTo>
                      <a:pt x="410" y="399"/>
                    </a:lnTo>
                    <a:lnTo>
                      <a:pt x="414" y="406"/>
                    </a:lnTo>
                    <a:lnTo>
                      <a:pt x="418" y="419"/>
                    </a:lnTo>
                    <a:lnTo>
                      <a:pt x="422" y="422"/>
                    </a:lnTo>
                    <a:lnTo>
                      <a:pt x="426" y="433"/>
                    </a:lnTo>
                    <a:lnTo>
                      <a:pt x="430" y="440"/>
                    </a:lnTo>
                    <a:lnTo>
                      <a:pt x="434" y="443"/>
                    </a:lnTo>
                    <a:lnTo>
                      <a:pt x="438" y="454"/>
                    </a:lnTo>
                    <a:lnTo>
                      <a:pt x="442" y="464"/>
                    </a:lnTo>
                    <a:lnTo>
                      <a:pt x="446" y="469"/>
                    </a:lnTo>
                    <a:lnTo>
                      <a:pt x="450" y="474"/>
                    </a:lnTo>
                    <a:lnTo>
                      <a:pt x="454" y="484"/>
                    </a:lnTo>
                    <a:lnTo>
                      <a:pt x="458" y="490"/>
                    </a:lnTo>
                    <a:lnTo>
                      <a:pt x="461" y="501"/>
                    </a:lnTo>
                    <a:lnTo>
                      <a:pt x="465" y="508"/>
                    </a:lnTo>
                    <a:lnTo>
                      <a:pt x="469" y="513"/>
                    </a:lnTo>
                    <a:lnTo>
                      <a:pt x="473" y="522"/>
                    </a:lnTo>
                    <a:lnTo>
                      <a:pt x="477" y="534"/>
                    </a:lnTo>
                    <a:lnTo>
                      <a:pt x="481" y="535"/>
                    </a:lnTo>
                    <a:lnTo>
                      <a:pt x="485" y="547"/>
                    </a:lnTo>
                    <a:lnTo>
                      <a:pt x="489" y="553"/>
                    </a:lnTo>
                    <a:lnTo>
                      <a:pt x="493" y="565"/>
                    </a:lnTo>
                    <a:lnTo>
                      <a:pt x="497" y="571"/>
                    </a:lnTo>
                    <a:lnTo>
                      <a:pt x="501" y="579"/>
                    </a:lnTo>
                    <a:lnTo>
                      <a:pt x="505" y="587"/>
                    </a:lnTo>
                    <a:lnTo>
                      <a:pt x="509" y="595"/>
                    </a:lnTo>
                    <a:lnTo>
                      <a:pt x="513" y="607"/>
                    </a:lnTo>
                    <a:lnTo>
                      <a:pt x="517" y="612"/>
                    </a:lnTo>
                    <a:lnTo>
                      <a:pt x="521" y="615"/>
                    </a:lnTo>
                    <a:lnTo>
                      <a:pt x="525" y="631"/>
                    </a:lnTo>
                    <a:lnTo>
                      <a:pt x="529" y="636"/>
                    </a:lnTo>
                    <a:lnTo>
                      <a:pt x="532" y="647"/>
                    </a:lnTo>
                    <a:lnTo>
                      <a:pt x="536" y="655"/>
                    </a:lnTo>
                    <a:lnTo>
                      <a:pt x="540" y="663"/>
                    </a:lnTo>
                    <a:lnTo>
                      <a:pt x="544" y="675"/>
                    </a:lnTo>
                    <a:lnTo>
                      <a:pt x="548" y="675"/>
                    </a:lnTo>
                    <a:lnTo>
                      <a:pt x="552" y="683"/>
                    </a:lnTo>
                    <a:lnTo>
                      <a:pt x="556" y="698"/>
                    </a:lnTo>
                    <a:lnTo>
                      <a:pt x="560" y="702"/>
                    </a:lnTo>
                    <a:lnTo>
                      <a:pt x="564" y="707"/>
                    </a:lnTo>
                    <a:lnTo>
                      <a:pt x="568" y="723"/>
                    </a:lnTo>
                    <a:lnTo>
                      <a:pt x="572" y="733"/>
                    </a:lnTo>
                    <a:lnTo>
                      <a:pt x="576" y="736"/>
                    </a:lnTo>
                    <a:lnTo>
                      <a:pt x="580" y="751"/>
                    </a:lnTo>
                    <a:lnTo>
                      <a:pt x="584" y="756"/>
                    </a:lnTo>
                    <a:lnTo>
                      <a:pt x="588" y="766"/>
                    </a:lnTo>
                    <a:lnTo>
                      <a:pt x="592" y="779"/>
                    </a:lnTo>
                    <a:lnTo>
                      <a:pt x="596" y="787"/>
                    </a:lnTo>
                    <a:lnTo>
                      <a:pt x="599" y="792"/>
                    </a:lnTo>
                    <a:lnTo>
                      <a:pt x="603" y="806"/>
                    </a:lnTo>
                    <a:lnTo>
                      <a:pt x="607" y="808"/>
                    </a:lnTo>
                    <a:lnTo>
                      <a:pt x="611" y="821"/>
                    </a:lnTo>
                    <a:lnTo>
                      <a:pt x="615" y="832"/>
                    </a:lnTo>
                    <a:lnTo>
                      <a:pt x="619" y="835"/>
                    </a:lnTo>
                    <a:lnTo>
                      <a:pt x="623" y="843"/>
                    </a:lnTo>
                    <a:lnTo>
                      <a:pt x="627" y="855"/>
                    </a:lnTo>
                    <a:lnTo>
                      <a:pt x="631" y="861"/>
                    </a:lnTo>
                    <a:lnTo>
                      <a:pt x="635" y="873"/>
                    </a:lnTo>
                    <a:lnTo>
                      <a:pt x="639" y="881"/>
                    </a:lnTo>
                    <a:lnTo>
                      <a:pt x="643" y="895"/>
                    </a:lnTo>
                    <a:lnTo>
                      <a:pt x="647" y="899"/>
                    </a:lnTo>
                    <a:lnTo>
                      <a:pt x="651" y="908"/>
                    </a:lnTo>
                    <a:lnTo>
                      <a:pt x="655" y="920"/>
                    </a:lnTo>
                    <a:lnTo>
                      <a:pt x="659" y="928"/>
                    </a:lnTo>
                    <a:lnTo>
                      <a:pt x="663" y="936"/>
                    </a:lnTo>
                    <a:lnTo>
                      <a:pt x="666" y="946"/>
                    </a:lnTo>
                    <a:lnTo>
                      <a:pt x="670" y="954"/>
                    </a:lnTo>
                    <a:lnTo>
                      <a:pt x="674" y="960"/>
                    </a:lnTo>
                    <a:lnTo>
                      <a:pt x="678" y="975"/>
                    </a:lnTo>
                    <a:lnTo>
                      <a:pt x="682" y="983"/>
                    </a:lnTo>
                    <a:lnTo>
                      <a:pt x="686" y="993"/>
                    </a:lnTo>
                    <a:lnTo>
                      <a:pt x="690" y="997"/>
                    </a:lnTo>
                    <a:lnTo>
                      <a:pt x="694" y="1012"/>
                    </a:lnTo>
                    <a:lnTo>
                      <a:pt x="698" y="1022"/>
                    </a:lnTo>
                    <a:lnTo>
                      <a:pt x="702" y="1030"/>
                    </a:lnTo>
                    <a:lnTo>
                      <a:pt x="706" y="1036"/>
                    </a:lnTo>
                    <a:lnTo>
                      <a:pt x="710" y="1043"/>
                    </a:lnTo>
                    <a:lnTo>
                      <a:pt x="714" y="1059"/>
                    </a:lnTo>
                    <a:lnTo>
                      <a:pt x="718" y="1064"/>
                    </a:lnTo>
                    <a:lnTo>
                      <a:pt x="722" y="1070"/>
                    </a:lnTo>
                    <a:lnTo>
                      <a:pt x="726" y="1083"/>
                    </a:lnTo>
                    <a:lnTo>
                      <a:pt x="730" y="1091"/>
                    </a:lnTo>
                    <a:lnTo>
                      <a:pt x="734" y="1098"/>
                    </a:lnTo>
                    <a:lnTo>
                      <a:pt x="737" y="1109"/>
                    </a:lnTo>
                    <a:lnTo>
                      <a:pt x="741" y="1119"/>
                    </a:lnTo>
                    <a:lnTo>
                      <a:pt x="745" y="1126"/>
                    </a:lnTo>
                    <a:lnTo>
                      <a:pt x="749" y="1134"/>
                    </a:lnTo>
                    <a:lnTo>
                      <a:pt x="753" y="1147"/>
                    </a:lnTo>
                    <a:lnTo>
                      <a:pt x="757" y="1153"/>
                    </a:lnTo>
                    <a:lnTo>
                      <a:pt x="761" y="1161"/>
                    </a:lnTo>
                    <a:lnTo>
                      <a:pt x="765" y="1173"/>
                    </a:lnTo>
                    <a:lnTo>
                      <a:pt x="769" y="1179"/>
                    </a:lnTo>
                    <a:lnTo>
                      <a:pt x="773" y="1186"/>
                    </a:lnTo>
                    <a:lnTo>
                      <a:pt x="777" y="1195"/>
                    </a:lnTo>
                    <a:lnTo>
                      <a:pt x="781" y="1205"/>
                    </a:lnTo>
                    <a:lnTo>
                      <a:pt x="785" y="1215"/>
                    </a:lnTo>
                    <a:lnTo>
                      <a:pt x="789" y="1220"/>
                    </a:lnTo>
                    <a:lnTo>
                      <a:pt x="793" y="1231"/>
                    </a:lnTo>
                    <a:lnTo>
                      <a:pt x="797" y="1242"/>
                    </a:lnTo>
                    <a:lnTo>
                      <a:pt x="801" y="1250"/>
                    </a:lnTo>
                    <a:lnTo>
                      <a:pt x="804" y="1257"/>
                    </a:lnTo>
                    <a:lnTo>
                      <a:pt x="808" y="1267"/>
                    </a:lnTo>
                    <a:lnTo>
                      <a:pt x="812" y="1275"/>
                    </a:lnTo>
                    <a:lnTo>
                      <a:pt x="816" y="1278"/>
                    </a:lnTo>
                    <a:lnTo>
                      <a:pt x="820" y="1293"/>
                    </a:lnTo>
                    <a:lnTo>
                      <a:pt x="824" y="1299"/>
                    </a:lnTo>
                    <a:lnTo>
                      <a:pt x="828" y="1310"/>
                    </a:lnTo>
                    <a:lnTo>
                      <a:pt x="832" y="1318"/>
                    </a:lnTo>
                    <a:lnTo>
                      <a:pt x="836" y="1325"/>
                    </a:lnTo>
                    <a:lnTo>
                      <a:pt x="840" y="1333"/>
                    </a:lnTo>
                    <a:lnTo>
                      <a:pt x="844" y="1340"/>
                    </a:lnTo>
                    <a:lnTo>
                      <a:pt x="848" y="1351"/>
                    </a:lnTo>
                    <a:lnTo>
                      <a:pt x="852" y="1354"/>
                    </a:lnTo>
                    <a:lnTo>
                      <a:pt x="856" y="1364"/>
                    </a:lnTo>
                    <a:lnTo>
                      <a:pt x="860" y="1377"/>
                    </a:lnTo>
                    <a:lnTo>
                      <a:pt x="864" y="1378"/>
                    </a:lnTo>
                    <a:lnTo>
                      <a:pt x="868" y="1385"/>
                    </a:lnTo>
                    <a:lnTo>
                      <a:pt x="871" y="1396"/>
                    </a:lnTo>
                    <a:lnTo>
                      <a:pt x="875" y="1403"/>
                    </a:lnTo>
                    <a:lnTo>
                      <a:pt x="879" y="1417"/>
                    </a:lnTo>
                    <a:lnTo>
                      <a:pt x="883" y="1419"/>
                    </a:lnTo>
                    <a:lnTo>
                      <a:pt x="887" y="1437"/>
                    </a:lnTo>
                    <a:lnTo>
                      <a:pt x="891" y="1435"/>
                    </a:lnTo>
                    <a:lnTo>
                      <a:pt x="895" y="1440"/>
                    </a:lnTo>
                    <a:lnTo>
                      <a:pt x="899" y="1453"/>
                    </a:lnTo>
                    <a:lnTo>
                      <a:pt x="903" y="1459"/>
                    </a:lnTo>
                    <a:lnTo>
                      <a:pt x="907" y="1463"/>
                    </a:lnTo>
                    <a:lnTo>
                      <a:pt x="911" y="1471"/>
                    </a:lnTo>
                    <a:lnTo>
                      <a:pt x="915" y="1476"/>
                    </a:lnTo>
                    <a:lnTo>
                      <a:pt x="919" y="1489"/>
                    </a:lnTo>
                    <a:lnTo>
                      <a:pt x="923" y="1494"/>
                    </a:lnTo>
                    <a:lnTo>
                      <a:pt x="927" y="1497"/>
                    </a:lnTo>
                    <a:lnTo>
                      <a:pt x="931" y="1508"/>
                    </a:lnTo>
                    <a:lnTo>
                      <a:pt x="935" y="1513"/>
                    </a:lnTo>
                    <a:lnTo>
                      <a:pt x="939" y="1524"/>
                    </a:lnTo>
                    <a:lnTo>
                      <a:pt x="942" y="1528"/>
                    </a:lnTo>
                    <a:lnTo>
                      <a:pt x="946" y="1537"/>
                    </a:lnTo>
                    <a:lnTo>
                      <a:pt x="950" y="1547"/>
                    </a:lnTo>
                    <a:lnTo>
                      <a:pt x="954" y="1547"/>
                    </a:lnTo>
                    <a:lnTo>
                      <a:pt x="958" y="1558"/>
                    </a:lnTo>
                    <a:lnTo>
                      <a:pt x="962" y="1566"/>
                    </a:lnTo>
                    <a:lnTo>
                      <a:pt x="966" y="1576"/>
                    </a:lnTo>
                    <a:lnTo>
                      <a:pt x="970" y="1576"/>
                    </a:lnTo>
                    <a:lnTo>
                      <a:pt x="974" y="1586"/>
                    </a:lnTo>
                    <a:lnTo>
                      <a:pt x="978" y="1589"/>
                    </a:lnTo>
                    <a:lnTo>
                      <a:pt x="982" y="1605"/>
                    </a:lnTo>
                    <a:lnTo>
                      <a:pt x="986" y="1604"/>
                    </a:lnTo>
                    <a:lnTo>
                      <a:pt x="990" y="1612"/>
                    </a:lnTo>
                    <a:lnTo>
                      <a:pt x="994" y="1614"/>
                    </a:lnTo>
                    <a:lnTo>
                      <a:pt x="998" y="1623"/>
                    </a:lnTo>
                    <a:lnTo>
                      <a:pt x="1002" y="1625"/>
                    </a:lnTo>
                    <a:lnTo>
                      <a:pt x="1006" y="1636"/>
                    </a:lnTo>
                    <a:lnTo>
                      <a:pt x="1009" y="1649"/>
                    </a:lnTo>
                    <a:lnTo>
                      <a:pt x="1013" y="1651"/>
                    </a:lnTo>
                    <a:lnTo>
                      <a:pt x="1017" y="1656"/>
                    </a:lnTo>
                    <a:lnTo>
                      <a:pt x="1021" y="1664"/>
                    </a:lnTo>
                    <a:lnTo>
                      <a:pt x="1025" y="1667"/>
                    </a:lnTo>
                    <a:lnTo>
                      <a:pt x="1029" y="1675"/>
                    </a:lnTo>
                    <a:lnTo>
                      <a:pt x="1033" y="1675"/>
                    </a:lnTo>
                    <a:lnTo>
                      <a:pt x="1037" y="1685"/>
                    </a:lnTo>
                    <a:lnTo>
                      <a:pt x="1041" y="1691"/>
                    </a:lnTo>
                    <a:lnTo>
                      <a:pt x="1045" y="1696"/>
                    </a:lnTo>
                    <a:lnTo>
                      <a:pt x="1049" y="1704"/>
                    </a:lnTo>
                    <a:lnTo>
                      <a:pt x="1053" y="1714"/>
                    </a:lnTo>
                    <a:lnTo>
                      <a:pt x="1057" y="1714"/>
                    </a:lnTo>
                    <a:lnTo>
                      <a:pt x="1061" y="1717"/>
                    </a:lnTo>
                    <a:lnTo>
                      <a:pt x="1065" y="1725"/>
                    </a:lnTo>
                    <a:lnTo>
                      <a:pt x="1069" y="1729"/>
                    </a:lnTo>
                    <a:lnTo>
                      <a:pt x="1073" y="1729"/>
                    </a:lnTo>
                    <a:lnTo>
                      <a:pt x="1077" y="1738"/>
                    </a:lnTo>
                    <a:lnTo>
                      <a:pt x="1080" y="1740"/>
                    </a:lnTo>
                    <a:lnTo>
                      <a:pt x="1084" y="1750"/>
                    </a:lnTo>
                    <a:lnTo>
                      <a:pt x="1088" y="1750"/>
                    </a:lnTo>
                    <a:lnTo>
                      <a:pt x="1092" y="1755"/>
                    </a:lnTo>
                    <a:lnTo>
                      <a:pt x="1096" y="1766"/>
                    </a:lnTo>
                    <a:lnTo>
                      <a:pt x="1100" y="1768"/>
                    </a:lnTo>
                    <a:lnTo>
                      <a:pt x="1104" y="1771"/>
                    </a:lnTo>
                    <a:lnTo>
                      <a:pt x="1108" y="1774"/>
                    </a:lnTo>
                    <a:lnTo>
                      <a:pt x="1112" y="1780"/>
                    </a:lnTo>
                    <a:lnTo>
                      <a:pt x="1116" y="1785"/>
                    </a:lnTo>
                    <a:lnTo>
                      <a:pt x="1120" y="1789"/>
                    </a:lnTo>
                    <a:lnTo>
                      <a:pt x="1124" y="1797"/>
                    </a:lnTo>
                    <a:lnTo>
                      <a:pt x="1128" y="1793"/>
                    </a:lnTo>
                    <a:lnTo>
                      <a:pt x="1132" y="1798"/>
                    </a:lnTo>
                    <a:lnTo>
                      <a:pt x="1136" y="1806"/>
                    </a:lnTo>
                    <a:lnTo>
                      <a:pt x="1140" y="1806"/>
                    </a:lnTo>
                    <a:lnTo>
                      <a:pt x="1144" y="1815"/>
                    </a:lnTo>
                    <a:lnTo>
                      <a:pt x="1147" y="1813"/>
                    </a:lnTo>
                    <a:lnTo>
                      <a:pt x="1151" y="1819"/>
                    </a:lnTo>
                    <a:lnTo>
                      <a:pt x="1155" y="1819"/>
                    </a:lnTo>
                    <a:lnTo>
                      <a:pt x="1159" y="1827"/>
                    </a:lnTo>
                    <a:lnTo>
                      <a:pt x="1163" y="1831"/>
                    </a:lnTo>
                    <a:lnTo>
                      <a:pt x="1167" y="1832"/>
                    </a:lnTo>
                    <a:lnTo>
                      <a:pt x="1171" y="1836"/>
                    </a:lnTo>
                    <a:lnTo>
                      <a:pt x="1175" y="1837"/>
                    </a:lnTo>
                    <a:lnTo>
                      <a:pt x="1179" y="1845"/>
                    </a:lnTo>
                    <a:lnTo>
                      <a:pt x="1183" y="1845"/>
                    </a:lnTo>
                    <a:lnTo>
                      <a:pt x="1187" y="1852"/>
                    </a:lnTo>
                    <a:lnTo>
                      <a:pt x="1191" y="1852"/>
                    </a:lnTo>
                    <a:lnTo>
                      <a:pt x="1195" y="1855"/>
                    </a:lnTo>
                    <a:lnTo>
                      <a:pt x="1199" y="1853"/>
                    </a:lnTo>
                    <a:lnTo>
                      <a:pt x="1203" y="1858"/>
                    </a:lnTo>
                    <a:lnTo>
                      <a:pt x="1207" y="1858"/>
                    </a:lnTo>
                    <a:lnTo>
                      <a:pt x="1211" y="1865"/>
                    </a:lnTo>
                    <a:lnTo>
                      <a:pt x="1214" y="1865"/>
                    </a:lnTo>
                    <a:lnTo>
                      <a:pt x="1218" y="1873"/>
                    </a:lnTo>
                    <a:lnTo>
                      <a:pt x="1222" y="1871"/>
                    </a:lnTo>
                    <a:lnTo>
                      <a:pt x="1226" y="1876"/>
                    </a:lnTo>
                    <a:lnTo>
                      <a:pt x="1230" y="1879"/>
                    </a:lnTo>
                    <a:lnTo>
                      <a:pt x="1234" y="1875"/>
                    </a:lnTo>
                    <a:lnTo>
                      <a:pt x="1238" y="1881"/>
                    </a:lnTo>
                    <a:lnTo>
                      <a:pt x="1242" y="1884"/>
                    </a:lnTo>
                    <a:lnTo>
                      <a:pt x="1246" y="1891"/>
                    </a:lnTo>
                    <a:lnTo>
                      <a:pt x="1250" y="1884"/>
                    </a:lnTo>
                    <a:lnTo>
                      <a:pt x="1254" y="1886"/>
                    </a:lnTo>
                    <a:lnTo>
                      <a:pt x="1258" y="1889"/>
                    </a:lnTo>
                    <a:lnTo>
                      <a:pt x="1262" y="1896"/>
                    </a:lnTo>
                    <a:lnTo>
                      <a:pt x="1266" y="1894"/>
                    </a:lnTo>
                    <a:lnTo>
                      <a:pt x="1270" y="1891"/>
                    </a:lnTo>
                    <a:lnTo>
                      <a:pt x="1274" y="1896"/>
                    </a:lnTo>
                    <a:lnTo>
                      <a:pt x="1278" y="1899"/>
                    </a:lnTo>
                    <a:lnTo>
                      <a:pt x="1282" y="1897"/>
                    </a:lnTo>
                    <a:lnTo>
                      <a:pt x="1285" y="1902"/>
                    </a:lnTo>
                    <a:lnTo>
                      <a:pt x="1289" y="1899"/>
                    </a:lnTo>
                    <a:lnTo>
                      <a:pt x="1293" y="1905"/>
                    </a:lnTo>
                    <a:lnTo>
                      <a:pt x="1297" y="1902"/>
                    </a:lnTo>
                    <a:lnTo>
                      <a:pt x="1301" y="1907"/>
                    </a:lnTo>
                    <a:lnTo>
                      <a:pt x="1305" y="1910"/>
                    </a:lnTo>
                    <a:lnTo>
                      <a:pt x="1309" y="1904"/>
                    </a:lnTo>
                    <a:lnTo>
                      <a:pt x="1313" y="1905"/>
                    </a:lnTo>
                    <a:lnTo>
                      <a:pt x="1317" y="1907"/>
                    </a:lnTo>
                    <a:lnTo>
                      <a:pt x="1321" y="1909"/>
                    </a:lnTo>
                    <a:lnTo>
                      <a:pt x="1325" y="1909"/>
                    </a:lnTo>
                    <a:lnTo>
                      <a:pt x="1329" y="1905"/>
                    </a:lnTo>
                    <a:lnTo>
                      <a:pt x="1333" y="1909"/>
                    </a:lnTo>
                    <a:lnTo>
                      <a:pt x="1337" y="1912"/>
                    </a:lnTo>
                    <a:lnTo>
                      <a:pt x="1341" y="1910"/>
                    </a:lnTo>
                    <a:lnTo>
                      <a:pt x="1345" y="1912"/>
                    </a:lnTo>
                    <a:lnTo>
                      <a:pt x="1349" y="1910"/>
                    </a:lnTo>
                    <a:lnTo>
                      <a:pt x="1352" y="1912"/>
                    </a:lnTo>
                    <a:lnTo>
                      <a:pt x="1356" y="1907"/>
                    </a:lnTo>
                    <a:lnTo>
                      <a:pt x="1360" y="1909"/>
                    </a:lnTo>
                    <a:lnTo>
                      <a:pt x="1364" y="1912"/>
                    </a:lnTo>
                    <a:lnTo>
                      <a:pt x="1368" y="1915"/>
                    </a:lnTo>
                    <a:lnTo>
                      <a:pt x="1372" y="1907"/>
                    </a:lnTo>
                    <a:lnTo>
                      <a:pt x="1376" y="1913"/>
                    </a:lnTo>
                    <a:lnTo>
                      <a:pt x="1380" y="1909"/>
                    </a:lnTo>
                    <a:lnTo>
                      <a:pt x="1384" y="1907"/>
                    </a:lnTo>
                    <a:lnTo>
                      <a:pt x="1388" y="1912"/>
                    </a:lnTo>
                    <a:lnTo>
                      <a:pt x="1392" y="1909"/>
                    </a:lnTo>
                    <a:lnTo>
                      <a:pt x="1396" y="1909"/>
                    </a:lnTo>
                    <a:lnTo>
                      <a:pt x="1400" y="1907"/>
                    </a:lnTo>
                    <a:lnTo>
                      <a:pt x="1404" y="1904"/>
                    </a:lnTo>
                    <a:lnTo>
                      <a:pt x="1408" y="1905"/>
                    </a:lnTo>
                    <a:lnTo>
                      <a:pt x="1412" y="1905"/>
                    </a:lnTo>
                    <a:lnTo>
                      <a:pt x="1416" y="1904"/>
                    </a:lnTo>
                    <a:lnTo>
                      <a:pt x="1419" y="1899"/>
                    </a:lnTo>
                    <a:lnTo>
                      <a:pt x="1423" y="1900"/>
                    </a:lnTo>
                    <a:lnTo>
                      <a:pt x="1427" y="1900"/>
                    </a:lnTo>
                    <a:lnTo>
                      <a:pt x="1431" y="1900"/>
                    </a:lnTo>
                    <a:lnTo>
                      <a:pt x="1435" y="1896"/>
                    </a:lnTo>
                    <a:lnTo>
                      <a:pt x="1439" y="1896"/>
                    </a:lnTo>
                    <a:lnTo>
                      <a:pt x="1443" y="1896"/>
                    </a:lnTo>
                    <a:lnTo>
                      <a:pt x="1447" y="1891"/>
                    </a:lnTo>
                    <a:lnTo>
                      <a:pt x="1451" y="1886"/>
                    </a:lnTo>
                    <a:lnTo>
                      <a:pt x="1455" y="1891"/>
                    </a:lnTo>
                    <a:lnTo>
                      <a:pt x="1459" y="1886"/>
                    </a:lnTo>
                    <a:lnTo>
                      <a:pt x="1463" y="1884"/>
                    </a:lnTo>
                    <a:lnTo>
                      <a:pt x="1467" y="1886"/>
                    </a:lnTo>
                    <a:lnTo>
                      <a:pt x="1471" y="1878"/>
                    </a:lnTo>
                    <a:lnTo>
                      <a:pt x="1475" y="1884"/>
                    </a:lnTo>
                    <a:lnTo>
                      <a:pt x="1479" y="1876"/>
                    </a:lnTo>
                    <a:lnTo>
                      <a:pt x="1483" y="1873"/>
                    </a:lnTo>
                    <a:lnTo>
                      <a:pt x="1487" y="1871"/>
                    </a:lnTo>
                    <a:lnTo>
                      <a:pt x="1490" y="1871"/>
                    </a:lnTo>
                    <a:lnTo>
                      <a:pt x="1494" y="1868"/>
                    </a:lnTo>
                    <a:lnTo>
                      <a:pt x="1498" y="1863"/>
                    </a:lnTo>
                    <a:lnTo>
                      <a:pt x="1502" y="1868"/>
                    </a:lnTo>
                    <a:lnTo>
                      <a:pt x="1506" y="1862"/>
                    </a:lnTo>
                    <a:lnTo>
                      <a:pt x="1510" y="1862"/>
                    </a:lnTo>
                    <a:lnTo>
                      <a:pt x="1514" y="1862"/>
                    </a:lnTo>
                    <a:lnTo>
                      <a:pt x="1518" y="1852"/>
                    </a:lnTo>
                    <a:lnTo>
                      <a:pt x="1522" y="1855"/>
                    </a:lnTo>
                    <a:lnTo>
                      <a:pt x="1526" y="1849"/>
                    </a:lnTo>
                    <a:lnTo>
                      <a:pt x="1530" y="1844"/>
                    </a:lnTo>
                    <a:lnTo>
                      <a:pt x="1534" y="1844"/>
                    </a:lnTo>
                    <a:lnTo>
                      <a:pt x="1538" y="1842"/>
                    </a:lnTo>
                    <a:lnTo>
                      <a:pt x="1542" y="1837"/>
                    </a:lnTo>
                    <a:lnTo>
                      <a:pt x="1546" y="1837"/>
                    </a:lnTo>
                    <a:lnTo>
                      <a:pt x="1550" y="1827"/>
                    </a:lnTo>
                    <a:lnTo>
                      <a:pt x="1554" y="1824"/>
                    </a:lnTo>
                    <a:lnTo>
                      <a:pt x="1557" y="1821"/>
                    </a:lnTo>
                    <a:lnTo>
                      <a:pt x="1561" y="1823"/>
                    </a:lnTo>
                    <a:lnTo>
                      <a:pt x="1565" y="1821"/>
                    </a:lnTo>
                    <a:lnTo>
                      <a:pt x="1569" y="1819"/>
                    </a:lnTo>
                    <a:lnTo>
                      <a:pt x="1573" y="1813"/>
                    </a:lnTo>
                    <a:lnTo>
                      <a:pt x="1577" y="1813"/>
                    </a:lnTo>
                    <a:lnTo>
                      <a:pt x="1581" y="1808"/>
                    </a:lnTo>
                    <a:lnTo>
                      <a:pt x="1585" y="1797"/>
                    </a:lnTo>
                    <a:lnTo>
                      <a:pt x="1589" y="1800"/>
                    </a:lnTo>
                    <a:lnTo>
                      <a:pt x="1593" y="1800"/>
                    </a:lnTo>
                    <a:lnTo>
                      <a:pt x="1597" y="1790"/>
                    </a:lnTo>
                    <a:lnTo>
                      <a:pt x="1601" y="1785"/>
                    </a:lnTo>
                    <a:lnTo>
                      <a:pt x="1605" y="1780"/>
                    </a:lnTo>
                    <a:lnTo>
                      <a:pt x="1609" y="1779"/>
                    </a:lnTo>
                    <a:lnTo>
                      <a:pt x="1613" y="1776"/>
                    </a:lnTo>
                    <a:lnTo>
                      <a:pt x="1617" y="1771"/>
                    </a:lnTo>
                    <a:lnTo>
                      <a:pt x="1621" y="1769"/>
                    </a:lnTo>
                    <a:lnTo>
                      <a:pt x="1624" y="1769"/>
                    </a:lnTo>
                    <a:lnTo>
                      <a:pt x="1628" y="1761"/>
                    </a:lnTo>
                    <a:lnTo>
                      <a:pt x="1632" y="1758"/>
                    </a:lnTo>
                    <a:lnTo>
                      <a:pt x="1636" y="1756"/>
                    </a:lnTo>
                    <a:lnTo>
                      <a:pt x="1640" y="1751"/>
                    </a:lnTo>
                    <a:lnTo>
                      <a:pt x="1644" y="1745"/>
                    </a:lnTo>
                    <a:lnTo>
                      <a:pt x="1648" y="1742"/>
                    </a:lnTo>
                    <a:lnTo>
                      <a:pt x="1652" y="1735"/>
                    </a:lnTo>
                    <a:lnTo>
                      <a:pt x="1656" y="1730"/>
                    </a:lnTo>
                    <a:lnTo>
                      <a:pt x="1660" y="1730"/>
                    </a:lnTo>
                    <a:lnTo>
                      <a:pt x="1664" y="1729"/>
                    </a:lnTo>
                    <a:lnTo>
                      <a:pt x="1668" y="1720"/>
                    </a:lnTo>
                    <a:lnTo>
                      <a:pt x="1672" y="1716"/>
                    </a:lnTo>
                    <a:lnTo>
                      <a:pt x="1676" y="1709"/>
                    </a:lnTo>
                    <a:lnTo>
                      <a:pt x="1680" y="1704"/>
                    </a:lnTo>
                    <a:lnTo>
                      <a:pt x="1684" y="1701"/>
                    </a:lnTo>
                    <a:lnTo>
                      <a:pt x="1688" y="1696"/>
                    </a:lnTo>
                    <a:lnTo>
                      <a:pt x="1692" y="1696"/>
                    </a:lnTo>
                    <a:lnTo>
                      <a:pt x="1695" y="1691"/>
                    </a:lnTo>
                    <a:lnTo>
                      <a:pt x="1699" y="1690"/>
                    </a:lnTo>
                    <a:lnTo>
                      <a:pt x="1703" y="1683"/>
                    </a:lnTo>
                    <a:lnTo>
                      <a:pt x="1707" y="1677"/>
                    </a:lnTo>
                    <a:lnTo>
                      <a:pt x="1711" y="1670"/>
                    </a:lnTo>
                    <a:lnTo>
                      <a:pt x="1715" y="1669"/>
                    </a:lnTo>
                    <a:lnTo>
                      <a:pt x="1719" y="1662"/>
                    </a:lnTo>
                    <a:lnTo>
                      <a:pt x="1723" y="1657"/>
                    </a:lnTo>
                    <a:lnTo>
                      <a:pt x="1727" y="1649"/>
                    </a:lnTo>
                    <a:lnTo>
                      <a:pt x="1731" y="1649"/>
                    </a:lnTo>
                    <a:lnTo>
                      <a:pt x="1735" y="1636"/>
                    </a:lnTo>
                    <a:lnTo>
                      <a:pt x="1739" y="1636"/>
                    </a:lnTo>
                    <a:lnTo>
                      <a:pt x="1743" y="1633"/>
                    </a:lnTo>
                    <a:lnTo>
                      <a:pt x="1747" y="1626"/>
                    </a:lnTo>
                    <a:lnTo>
                      <a:pt x="1751" y="1623"/>
                    </a:lnTo>
                    <a:lnTo>
                      <a:pt x="1755" y="1617"/>
                    </a:lnTo>
                    <a:lnTo>
                      <a:pt x="1759" y="1612"/>
                    </a:lnTo>
                    <a:lnTo>
                      <a:pt x="1762" y="1602"/>
                    </a:lnTo>
                    <a:lnTo>
                      <a:pt x="1766" y="1599"/>
                    </a:lnTo>
                    <a:lnTo>
                      <a:pt x="1770" y="1597"/>
                    </a:lnTo>
                    <a:lnTo>
                      <a:pt x="1774" y="1589"/>
                    </a:lnTo>
                    <a:lnTo>
                      <a:pt x="1778" y="1586"/>
                    </a:lnTo>
                    <a:lnTo>
                      <a:pt x="1782" y="1578"/>
                    </a:lnTo>
                    <a:lnTo>
                      <a:pt x="1786" y="1576"/>
                    </a:lnTo>
                    <a:lnTo>
                      <a:pt x="1790" y="1568"/>
                    </a:lnTo>
                    <a:lnTo>
                      <a:pt x="1794" y="1565"/>
                    </a:lnTo>
                    <a:lnTo>
                      <a:pt x="1798" y="1555"/>
                    </a:lnTo>
                    <a:lnTo>
                      <a:pt x="1802" y="1554"/>
                    </a:lnTo>
                    <a:lnTo>
                      <a:pt x="1806" y="1544"/>
                    </a:lnTo>
                    <a:lnTo>
                      <a:pt x="1810" y="1542"/>
                    </a:lnTo>
                    <a:lnTo>
                      <a:pt x="1814" y="1541"/>
                    </a:lnTo>
                    <a:lnTo>
                      <a:pt x="1818" y="1529"/>
                    </a:lnTo>
                    <a:lnTo>
                      <a:pt x="1822" y="1528"/>
                    </a:lnTo>
                    <a:lnTo>
                      <a:pt x="1826" y="1519"/>
                    </a:lnTo>
                    <a:lnTo>
                      <a:pt x="1830" y="1515"/>
                    </a:lnTo>
                    <a:lnTo>
                      <a:pt x="1833" y="1515"/>
                    </a:lnTo>
                    <a:lnTo>
                      <a:pt x="1837" y="1500"/>
                    </a:lnTo>
                    <a:lnTo>
                      <a:pt x="1841" y="1502"/>
                    </a:lnTo>
                    <a:lnTo>
                      <a:pt x="1845" y="1494"/>
                    </a:lnTo>
                    <a:lnTo>
                      <a:pt x="1849" y="1487"/>
                    </a:lnTo>
                    <a:lnTo>
                      <a:pt x="1853" y="1485"/>
                    </a:lnTo>
                    <a:lnTo>
                      <a:pt x="1857" y="1476"/>
                    </a:lnTo>
                    <a:lnTo>
                      <a:pt x="1861" y="1468"/>
                    </a:lnTo>
                    <a:lnTo>
                      <a:pt x="1865" y="1464"/>
                    </a:lnTo>
                    <a:lnTo>
                      <a:pt x="1869" y="1461"/>
                    </a:lnTo>
                    <a:lnTo>
                      <a:pt x="1873" y="1455"/>
                    </a:lnTo>
                    <a:lnTo>
                      <a:pt x="1877" y="1450"/>
                    </a:lnTo>
                    <a:lnTo>
                      <a:pt x="1881" y="1443"/>
                    </a:lnTo>
                    <a:lnTo>
                      <a:pt x="1885" y="1438"/>
                    </a:lnTo>
                    <a:lnTo>
                      <a:pt x="1889" y="1430"/>
                    </a:lnTo>
                    <a:lnTo>
                      <a:pt x="1893" y="1422"/>
                    </a:lnTo>
                    <a:lnTo>
                      <a:pt x="1897" y="1417"/>
                    </a:lnTo>
                    <a:lnTo>
                      <a:pt x="1900" y="1416"/>
                    </a:lnTo>
                    <a:lnTo>
                      <a:pt x="1904" y="1404"/>
                    </a:lnTo>
                    <a:lnTo>
                      <a:pt x="1908" y="1403"/>
                    </a:lnTo>
                    <a:lnTo>
                      <a:pt x="1912" y="1400"/>
                    </a:lnTo>
                    <a:lnTo>
                      <a:pt x="1916" y="1391"/>
                    </a:lnTo>
                    <a:lnTo>
                      <a:pt x="1920" y="1385"/>
                    </a:lnTo>
                    <a:lnTo>
                      <a:pt x="1924" y="1378"/>
                    </a:lnTo>
                    <a:lnTo>
                      <a:pt x="1928" y="1374"/>
                    </a:lnTo>
                    <a:lnTo>
                      <a:pt x="1932" y="1365"/>
                    </a:lnTo>
                    <a:lnTo>
                      <a:pt x="1936" y="1359"/>
                    </a:lnTo>
                    <a:lnTo>
                      <a:pt x="1940" y="1354"/>
                    </a:lnTo>
                    <a:lnTo>
                      <a:pt x="1944" y="1349"/>
                    </a:lnTo>
                    <a:lnTo>
                      <a:pt x="1948" y="1346"/>
                    </a:lnTo>
                    <a:lnTo>
                      <a:pt x="1952" y="1333"/>
                    </a:lnTo>
                    <a:lnTo>
                      <a:pt x="1956" y="1333"/>
                    </a:lnTo>
                    <a:lnTo>
                      <a:pt x="1960" y="1328"/>
                    </a:lnTo>
                    <a:lnTo>
                      <a:pt x="1964" y="1318"/>
                    </a:lnTo>
                    <a:lnTo>
                      <a:pt x="1967" y="1315"/>
                    </a:lnTo>
                    <a:lnTo>
                      <a:pt x="1971" y="1307"/>
                    </a:lnTo>
                    <a:lnTo>
                      <a:pt x="1975" y="1304"/>
                    </a:lnTo>
                    <a:lnTo>
                      <a:pt x="1979" y="1296"/>
                    </a:lnTo>
                    <a:lnTo>
                      <a:pt x="1983" y="1291"/>
                    </a:lnTo>
                    <a:lnTo>
                      <a:pt x="1987" y="1281"/>
                    </a:lnTo>
                    <a:lnTo>
                      <a:pt x="1991" y="1278"/>
                    </a:lnTo>
                    <a:lnTo>
                      <a:pt x="1995" y="1270"/>
                    </a:lnTo>
                    <a:lnTo>
                      <a:pt x="1999" y="1262"/>
                    </a:lnTo>
                    <a:lnTo>
                      <a:pt x="2003" y="1255"/>
                    </a:lnTo>
                    <a:lnTo>
                      <a:pt x="2007" y="1255"/>
                    </a:lnTo>
                    <a:lnTo>
                      <a:pt x="2011" y="1247"/>
                    </a:lnTo>
                    <a:lnTo>
                      <a:pt x="2015" y="1241"/>
                    </a:lnTo>
                    <a:lnTo>
                      <a:pt x="2019" y="1236"/>
                    </a:lnTo>
                    <a:lnTo>
                      <a:pt x="2023" y="1229"/>
                    </a:lnTo>
                    <a:lnTo>
                      <a:pt x="2027" y="1221"/>
                    </a:lnTo>
                    <a:lnTo>
                      <a:pt x="2031" y="1216"/>
                    </a:lnTo>
                    <a:lnTo>
                      <a:pt x="2035" y="1210"/>
                    </a:lnTo>
                    <a:lnTo>
                      <a:pt x="2038" y="1203"/>
                    </a:lnTo>
                    <a:lnTo>
                      <a:pt x="2042" y="1192"/>
                    </a:lnTo>
                    <a:lnTo>
                      <a:pt x="2046" y="1189"/>
                    </a:lnTo>
                    <a:lnTo>
                      <a:pt x="2050" y="1186"/>
                    </a:lnTo>
                    <a:lnTo>
                      <a:pt x="2054" y="1179"/>
                    </a:lnTo>
                    <a:lnTo>
                      <a:pt x="2058" y="1169"/>
                    </a:lnTo>
                    <a:lnTo>
                      <a:pt x="2062" y="1168"/>
                    </a:lnTo>
                    <a:lnTo>
                      <a:pt x="2066" y="1156"/>
                    </a:lnTo>
                    <a:lnTo>
                      <a:pt x="2070" y="1156"/>
                    </a:lnTo>
                    <a:lnTo>
                      <a:pt x="2074" y="1150"/>
                    </a:lnTo>
                    <a:lnTo>
                      <a:pt x="2078" y="1145"/>
                    </a:lnTo>
                    <a:lnTo>
                      <a:pt x="2082" y="1137"/>
                    </a:lnTo>
                    <a:lnTo>
                      <a:pt x="2086" y="1129"/>
                    </a:lnTo>
                    <a:lnTo>
                      <a:pt x="2090" y="1121"/>
                    </a:lnTo>
                    <a:lnTo>
                      <a:pt x="2094" y="1117"/>
                    </a:lnTo>
                    <a:lnTo>
                      <a:pt x="2098" y="1109"/>
                    </a:lnTo>
                    <a:lnTo>
                      <a:pt x="2102" y="1108"/>
                    </a:lnTo>
                    <a:lnTo>
                      <a:pt x="2105" y="1101"/>
                    </a:lnTo>
                    <a:lnTo>
                      <a:pt x="2109" y="1093"/>
                    </a:lnTo>
                    <a:lnTo>
                      <a:pt x="2113" y="1090"/>
                    </a:lnTo>
                    <a:lnTo>
                      <a:pt x="2117" y="1080"/>
                    </a:lnTo>
                    <a:lnTo>
                      <a:pt x="2121" y="1074"/>
                    </a:lnTo>
                    <a:lnTo>
                      <a:pt x="2125" y="1072"/>
                    </a:lnTo>
                    <a:lnTo>
                      <a:pt x="2129" y="1064"/>
                    </a:lnTo>
                    <a:lnTo>
                      <a:pt x="2133" y="1064"/>
                    </a:lnTo>
                    <a:lnTo>
                      <a:pt x="2137" y="1054"/>
                    </a:lnTo>
                    <a:lnTo>
                      <a:pt x="2141" y="1049"/>
                    </a:lnTo>
                    <a:lnTo>
                      <a:pt x="2145" y="1041"/>
                    </a:lnTo>
                    <a:lnTo>
                      <a:pt x="2149" y="1036"/>
                    </a:lnTo>
                    <a:lnTo>
                      <a:pt x="2153" y="1031"/>
                    </a:lnTo>
                    <a:lnTo>
                      <a:pt x="2157" y="1027"/>
                    </a:lnTo>
                    <a:lnTo>
                      <a:pt x="2161" y="1019"/>
                    </a:lnTo>
                    <a:lnTo>
                      <a:pt x="2165" y="1014"/>
                    </a:lnTo>
                    <a:lnTo>
                      <a:pt x="2169" y="1007"/>
                    </a:lnTo>
                    <a:lnTo>
                      <a:pt x="2172" y="999"/>
                    </a:lnTo>
                    <a:lnTo>
                      <a:pt x="2176" y="997"/>
                    </a:lnTo>
                    <a:lnTo>
                      <a:pt x="2180" y="988"/>
                    </a:lnTo>
                    <a:lnTo>
                      <a:pt x="2184" y="981"/>
                    </a:lnTo>
                    <a:lnTo>
                      <a:pt x="2188" y="980"/>
                    </a:lnTo>
                    <a:lnTo>
                      <a:pt x="2192" y="970"/>
                    </a:lnTo>
                    <a:lnTo>
                      <a:pt x="2196" y="963"/>
                    </a:lnTo>
                    <a:lnTo>
                      <a:pt x="2200" y="957"/>
                    </a:lnTo>
                    <a:lnTo>
                      <a:pt x="2204" y="954"/>
                    </a:lnTo>
                    <a:lnTo>
                      <a:pt x="2208" y="949"/>
                    </a:lnTo>
                    <a:lnTo>
                      <a:pt x="2212" y="941"/>
                    </a:lnTo>
                    <a:lnTo>
                      <a:pt x="2216" y="937"/>
                    </a:lnTo>
                    <a:lnTo>
                      <a:pt x="2220" y="928"/>
                    </a:lnTo>
                    <a:lnTo>
                      <a:pt x="2224" y="926"/>
                    </a:lnTo>
                    <a:lnTo>
                      <a:pt x="2228" y="921"/>
                    </a:lnTo>
                    <a:lnTo>
                      <a:pt x="2232" y="913"/>
                    </a:lnTo>
                    <a:lnTo>
                      <a:pt x="2236" y="905"/>
                    </a:lnTo>
                    <a:lnTo>
                      <a:pt x="2240" y="907"/>
                    </a:lnTo>
                    <a:lnTo>
                      <a:pt x="2243" y="894"/>
                    </a:lnTo>
                    <a:lnTo>
                      <a:pt x="2247" y="890"/>
                    </a:lnTo>
                    <a:lnTo>
                      <a:pt x="2251" y="882"/>
                    </a:lnTo>
                    <a:lnTo>
                      <a:pt x="2255" y="876"/>
                    </a:lnTo>
                    <a:lnTo>
                      <a:pt x="2259" y="873"/>
                    </a:lnTo>
                    <a:lnTo>
                      <a:pt x="2263" y="869"/>
                    </a:lnTo>
                    <a:lnTo>
                      <a:pt x="2267" y="861"/>
                    </a:lnTo>
                    <a:lnTo>
                      <a:pt x="2271" y="858"/>
                    </a:lnTo>
                    <a:lnTo>
                      <a:pt x="2275" y="848"/>
                    </a:lnTo>
                    <a:lnTo>
                      <a:pt x="2279" y="847"/>
                    </a:lnTo>
                    <a:lnTo>
                      <a:pt x="2283" y="839"/>
                    </a:lnTo>
                    <a:lnTo>
                      <a:pt x="2287" y="835"/>
                    </a:lnTo>
                    <a:lnTo>
                      <a:pt x="2291" y="829"/>
                    </a:lnTo>
                    <a:lnTo>
                      <a:pt x="2295" y="826"/>
                    </a:lnTo>
                    <a:lnTo>
                      <a:pt x="2299" y="818"/>
                    </a:lnTo>
                    <a:lnTo>
                      <a:pt x="2303" y="814"/>
                    </a:lnTo>
                    <a:lnTo>
                      <a:pt x="2307" y="809"/>
                    </a:lnTo>
                    <a:lnTo>
                      <a:pt x="2310" y="803"/>
                    </a:lnTo>
                    <a:lnTo>
                      <a:pt x="2314" y="801"/>
                    </a:lnTo>
                    <a:lnTo>
                      <a:pt x="2318" y="787"/>
                    </a:lnTo>
                    <a:lnTo>
                      <a:pt x="2322" y="782"/>
                    </a:lnTo>
                    <a:lnTo>
                      <a:pt x="2326" y="780"/>
                    </a:lnTo>
                    <a:lnTo>
                      <a:pt x="2330" y="774"/>
                    </a:lnTo>
                    <a:lnTo>
                      <a:pt x="2334" y="766"/>
                    </a:lnTo>
                    <a:lnTo>
                      <a:pt x="2338" y="766"/>
                    </a:lnTo>
                    <a:lnTo>
                      <a:pt x="2342" y="761"/>
                    </a:lnTo>
                    <a:lnTo>
                      <a:pt x="2346" y="754"/>
                    </a:lnTo>
                    <a:lnTo>
                      <a:pt x="2350" y="751"/>
                    </a:lnTo>
                    <a:lnTo>
                      <a:pt x="2354" y="741"/>
                    </a:lnTo>
                    <a:lnTo>
                      <a:pt x="2358" y="740"/>
                    </a:lnTo>
                    <a:lnTo>
                      <a:pt x="2362" y="733"/>
                    </a:lnTo>
                    <a:lnTo>
                      <a:pt x="2366" y="728"/>
                    </a:lnTo>
                    <a:lnTo>
                      <a:pt x="2370" y="723"/>
                    </a:lnTo>
                    <a:lnTo>
                      <a:pt x="2374" y="715"/>
                    </a:lnTo>
                    <a:lnTo>
                      <a:pt x="2378" y="714"/>
                    </a:lnTo>
                    <a:lnTo>
                      <a:pt x="2381" y="706"/>
                    </a:lnTo>
                    <a:lnTo>
                      <a:pt x="2385" y="698"/>
                    </a:lnTo>
                    <a:lnTo>
                      <a:pt x="2389" y="696"/>
                    </a:lnTo>
                    <a:lnTo>
                      <a:pt x="2393" y="689"/>
                    </a:lnTo>
                    <a:lnTo>
                      <a:pt x="2397" y="691"/>
                    </a:lnTo>
                    <a:lnTo>
                      <a:pt x="2401" y="683"/>
                    </a:lnTo>
                    <a:lnTo>
                      <a:pt x="2405" y="681"/>
                    </a:lnTo>
                    <a:lnTo>
                      <a:pt x="2409" y="675"/>
                    </a:lnTo>
                    <a:lnTo>
                      <a:pt x="2413" y="663"/>
                    </a:lnTo>
                    <a:lnTo>
                      <a:pt x="2417" y="659"/>
                    </a:lnTo>
                    <a:lnTo>
                      <a:pt x="2421" y="659"/>
                    </a:lnTo>
                    <a:lnTo>
                      <a:pt x="2425" y="651"/>
                    </a:lnTo>
                    <a:lnTo>
                      <a:pt x="2429" y="646"/>
                    </a:lnTo>
                    <a:lnTo>
                      <a:pt x="2433" y="642"/>
                    </a:lnTo>
                    <a:lnTo>
                      <a:pt x="2437" y="639"/>
                    </a:lnTo>
                    <a:lnTo>
                      <a:pt x="2441" y="639"/>
                    </a:lnTo>
                    <a:lnTo>
                      <a:pt x="2445" y="631"/>
                    </a:lnTo>
                    <a:lnTo>
                      <a:pt x="2448" y="625"/>
                    </a:lnTo>
                    <a:lnTo>
                      <a:pt x="2452" y="618"/>
                    </a:lnTo>
                    <a:lnTo>
                      <a:pt x="2456" y="612"/>
                    </a:lnTo>
                    <a:lnTo>
                      <a:pt x="2460" y="607"/>
                    </a:lnTo>
                    <a:lnTo>
                      <a:pt x="2464" y="607"/>
                    </a:lnTo>
                    <a:lnTo>
                      <a:pt x="2468" y="605"/>
                    </a:lnTo>
                    <a:lnTo>
                      <a:pt x="2472" y="594"/>
                    </a:lnTo>
                    <a:lnTo>
                      <a:pt x="2476" y="589"/>
                    </a:lnTo>
                    <a:lnTo>
                      <a:pt x="2480" y="587"/>
                    </a:lnTo>
                    <a:lnTo>
                      <a:pt x="2484" y="584"/>
                    </a:lnTo>
                    <a:lnTo>
                      <a:pt x="2488" y="581"/>
                    </a:lnTo>
                    <a:lnTo>
                      <a:pt x="2492" y="571"/>
                    </a:lnTo>
                    <a:lnTo>
                      <a:pt x="2496" y="566"/>
                    </a:lnTo>
                    <a:lnTo>
                      <a:pt x="2500" y="561"/>
                    </a:lnTo>
                    <a:lnTo>
                      <a:pt x="2504" y="558"/>
                    </a:lnTo>
                    <a:lnTo>
                      <a:pt x="2508" y="552"/>
                    </a:lnTo>
                    <a:lnTo>
                      <a:pt x="2512" y="552"/>
                    </a:lnTo>
                    <a:lnTo>
                      <a:pt x="2515" y="544"/>
                    </a:lnTo>
                    <a:lnTo>
                      <a:pt x="2519" y="539"/>
                    </a:lnTo>
                    <a:lnTo>
                      <a:pt x="2523" y="539"/>
                    </a:lnTo>
                    <a:lnTo>
                      <a:pt x="2527" y="535"/>
                    </a:lnTo>
                    <a:lnTo>
                      <a:pt x="2531" y="529"/>
                    </a:lnTo>
                    <a:lnTo>
                      <a:pt x="2535" y="534"/>
                    </a:lnTo>
                    <a:lnTo>
                      <a:pt x="2539" y="516"/>
                    </a:lnTo>
                    <a:lnTo>
                      <a:pt x="2543" y="514"/>
                    </a:lnTo>
                    <a:lnTo>
                      <a:pt x="2547" y="509"/>
                    </a:lnTo>
                    <a:lnTo>
                      <a:pt x="2551" y="508"/>
                    </a:lnTo>
                    <a:lnTo>
                      <a:pt x="2555" y="498"/>
                    </a:lnTo>
                    <a:lnTo>
                      <a:pt x="2559" y="498"/>
                    </a:lnTo>
                    <a:lnTo>
                      <a:pt x="2563" y="492"/>
                    </a:lnTo>
                    <a:lnTo>
                      <a:pt x="2567" y="493"/>
                    </a:lnTo>
                    <a:lnTo>
                      <a:pt x="2571" y="480"/>
                    </a:lnTo>
                    <a:lnTo>
                      <a:pt x="2575" y="485"/>
                    </a:lnTo>
                    <a:lnTo>
                      <a:pt x="2579" y="479"/>
                    </a:lnTo>
                    <a:lnTo>
                      <a:pt x="2583" y="472"/>
                    </a:lnTo>
                    <a:lnTo>
                      <a:pt x="2586" y="467"/>
                    </a:lnTo>
                    <a:lnTo>
                      <a:pt x="2590" y="467"/>
                    </a:lnTo>
                    <a:lnTo>
                      <a:pt x="2594" y="464"/>
                    </a:lnTo>
                    <a:lnTo>
                      <a:pt x="2598" y="456"/>
                    </a:lnTo>
                    <a:lnTo>
                      <a:pt x="2602" y="454"/>
                    </a:lnTo>
                    <a:lnTo>
                      <a:pt x="2606" y="448"/>
                    </a:lnTo>
                    <a:lnTo>
                      <a:pt x="2610" y="445"/>
                    </a:lnTo>
                    <a:lnTo>
                      <a:pt x="2614" y="440"/>
                    </a:lnTo>
                    <a:lnTo>
                      <a:pt x="2618" y="441"/>
                    </a:lnTo>
                    <a:lnTo>
                      <a:pt x="2622" y="433"/>
                    </a:lnTo>
                    <a:lnTo>
                      <a:pt x="2626" y="430"/>
                    </a:lnTo>
                    <a:lnTo>
                      <a:pt x="2630" y="428"/>
                    </a:lnTo>
                    <a:lnTo>
                      <a:pt x="2634" y="424"/>
                    </a:lnTo>
                    <a:lnTo>
                      <a:pt x="2638" y="420"/>
                    </a:lnTo>
                    <a:lnTo>
                      <a:pt x="2642" y="415"/>
                    </a:lnTo>
                    <a:lnTo>
                      <a:pt x="2646" y="411"/>
                    </a:lnTo>
                    <a:lnTo>
                      <a:pt x="2650" y="406"/>
                    </a:lnTo>
                    <a:lnTo>
                      <a:pt x="2653" y="406"/>
                    </a:lnTo>
                    <a:lnTo>
                      <a:pt x="2657" y="401"/>
                    </a:lnTo>
                    <a:lnTo>
                      <a:pt x="2661" y="398"/>
                    </a:lnTo>
                    <a:lnTo>
                      <a:pt x="2665" y="396"/>
                    </a:lnTo>
                    <a:lnTo>
                      <a:pt x="2669" y="390"/>
                    </a:lnTo>
                    <a:lnTo>
                      <a:pt x="2673" y="385"/>
                    </a:lnTo>
                    <a:lnTo>
                      <a:pt x="2677" y="383"/>
                    </a:lnTo>
                    <a:lnTo>
                      <a:pt x="2681" y="380"/>
                    </a:lnTo>
                    <a:lnTo>
                      <a:pt x="2685" y="377"/>
                    </a:lnTo>
                    <a:lnTo>
                      <a:pt x="2689" y="372"/>
                    </a:lnTo>
                    <a:lnTo>
                      <a:pt x="2693" y="368"/>
                    </a:lnTo>
                    <a:lnTo>
                      <a:pt x="2697" y="365"/>
                    </a:lnTo>
                    <a:lnTo>
                      <a:pt x="2701" y="364"/>
                    </a:lnTo>
                    <a:lnTo>
                      <a:pt x="2705" y="355"/>
                    </a:lnTo>
                    <a:lnTo>
                      <a:pt x="2709" y="360"/>
                    </a:lnTo>
                    <a:lnTo>
                      <a:pt x="2713" y="355"/>
                    </a:lnTo>
                    <a:lnTo>
                      <a:pt x="2717" y="349"/>
                    </a:lnTo>
                    <a:lnTo>
                      <a:pt x="2720" y="346"/>
                    </a:lnTo>
                    <a:lnTo>
                      <a:pt x="2724" y="347"/>
                    </a:lnTo>
                    <a:lnTo>
                      <a:pt x="2728" y="341"/>
                    </a:lnTo>
                    <a:lnTo>
                      <a:pt x="2732" y="336"/>
                    </a:lnTo>
                    <a:lnTo>
                      <a:pt x="2736" y="334"/>
                    </a:lnTo>
                    <a:lnTo>
                      <a:pt x="2740" y="330"/>
                    </a:lnTo>
                    <a:lnTo>
                      <a:pt x="2744" y="330"/>
                    </a:lnTo>
                    <a:lnTo>
                      <a:pt x="2748" y="325"/>
                    </a:lnTo>
                    <a:lnTo>
                      <a:pt x="2752" y="321"/>
                    </a:lnTo>
                    <a:lnTo>
                      <a:pt x="2756" y="318"/>
                    </a:lnTo>
                    <a:lnTo>
                      <a:pt x="2760" y="317"/>
                    </a:lnTo>
                    <a:lnTo>
                      <a:pt x="2764" y="310"/>
                    </a:lnTo>
                    <a:lnTo>
                      <a:pt x="2768" y="308"/>
                    </a:lnTo>
                    <a:lnTo>
                      <a:pt x="2772" y="302"/>
                    </a:lnTo>
                    <a:lnTo>
                      <a:pt x="2776" y="300"/>
                    </a:lnTo>
                    <a:lnTo>
                      <a:pt x="2780" y="294"/>
                    </a:lnTo>
                    <a:lnTo>
                      <a:pt x="2784" y="299"/>
                    </a:lnTo>
                    <a:lnTo>
                      <a:pt x="2788" y="292"/>
                    </a:lnTo>
                    <a:lnTo>
                      <a:pt x="2791" y="291"/>
                    </a:lnTo>
                    <a:lnTo>
                      <a:pt x="2795" y="291"/>
                    </a:lnTo>
                    <a:lnTo>
                      <a:pt x="2799" y="283"/>
                    </a:lnTo>
                    <a:lnTo>
                      <a:pt x="2803" y="276"/>
                    </a:lnTo>
                    <a:lnTo>
                      <a:pt x="2807" y="276"/>
                    </a:lnTo>
                    <a:lnTo>
                      <a:pt x="2811" y="274"/>
                    </a:lnTo>
                    <a:lnTo>
                      <a:pt x="2815" y="274"/>
                    </a:lnTo>
                    <a:lnTo>
                      <a:pt x="2819" y="271"/>
                    </a:lnTo>
                    <a:lnTo>
                      <a:pt x="2823" y="268"/>
                    </a:lnTo>
                    <a:lnTo>
                      <a:pt x="2827" y="263"/>
                    </a:lnTo>
                    <a:lnTo>
                      <a:pt x="2831" y="258"/>
                    </a:lnTo>
                    <a:lnTo>
                      <a:pt x="2835" y="257"/>
                    </a:lnTo>
                    <a:lnTo>
                      <a:pt x="2839" y="260"/>
                    </a:lnTo>
                    <a:lnTo>
                      <a:pt x="2843" y="252"/>
                    </a:lnTo>
                    <a:lnTo>
                      <a:pt x="2847" y="245"/>
                    </a:lnTo>
                    <a:lnTo>
                      <a:pt x="2851" y="248"/>
                    </a:lnTo>
                    <a:lnTo>
                      <a:pt x="2855" y="244"/>
                    </a:lnTo>
                    <a:lnTo>
                      <a:pt x="2858" y="242"/>
                    </a:lnTo>
                    <a:lnTo>
                      <a:pt x="2862" y="240"/>
                    </a:lnTo>
                    <a:lnTo>
                      <a:pt x="2866" y="237"/>
                    </a:lnTo>
                    <a:lnTo>
                      <a:pt x="2870" y="234"/>
                    </a:lnTo>
                    <a:lnTo>
                      <a:pt x="2874" y="232"/>
                    </a:lnTo>
                    <a:lnTo>
                      <a:pt x="2878" y="231"/>
                    </a:lnTo>
                    <a:lnTo>
                      <a:pt x="2882" y="232"/>
                    </a:lnTo>
                    <a:lnTo>
                      <a:pt x="2886" y="223"/>
                    </a:lnTo>
                    <a:lnTo>
                      <a:pt x="2890" y="221"/>
                    </a:lnTo>
                    <a:lnTo>
                      <a:pt x="2894" y="219"/>
                    </a:lnTo>
                    <a:lnTo>
                      <a:pt x="2898" y="219"/>
                    </a:lnTo>
                    <a:lnTo>
                      <a:pt x="2902" y="213"/>
                    </a:lnTo>
                    <a:lnTo>
                      <a:pt x="2906" y="211"/>
                    </a:lnTo>
                    <a:lnTo>
                      <a:pt x="2910" y="210"/>
                    </a:lnTo>
                    <a:lnTo>
                      <a:pt x="2914" y="211"/>
                    </a:lnTo>
                    <a:lnTo>
                      <a:pt x="2918" y="203"/>
                    </a:lnTo>
                    <a:lnTo>
                      <a:pt x="2922" y="205"/>
                    </a:lnTo>
                    <a:lnTo>
                      <a:pt x="2926" y="205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6" name="Line 5048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7" name="Line 5049"/>
              <p:cNvSpPr>
                <a:spLocks noChangeShapeType="1"/>
              </p:cNvSpPr>
              <p:nvPr/>
            </p:nvSpPr>
            <p:spPr bwMode="auto">
              <a:xfrm>
                <a:off x="308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8" name="Line 5050"/>
              <p:cNvSpPr>
                <a:spLocks noChangeShapeType="1"/>
              </p:cNvSpPr>
              <p:nvPr/>
            </p:nvSpPr>
            <p:spPr bwMode="auto">
              <a:xfrm flipV="1">
                <a:off x="308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099" name="Freeform 5051"/>
              <p:cNvSpPr>
                <a:spLocks/>
              </p:cNvSpPr>
              <p:nvPr/>
            </p:nvSpPr>
            <p:spPr bwMode="auto">
              <a:xfrm flipV="1">
                <a:off x="3087" y="2014"/>
                <a:ext cx="4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8" y="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4" y="1"/>
                    </a:lnTo>
                    <a:lnTo>
                      <a:pt x="8" y="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0" name="Line 5052"/>
              <p:cNvSpPr>
                <a:spLocks noChangeShapeType="1"/>
              </p:cNvSpPr>
              <p:nvPr/>
            </p:nvSpPr>
            <p:spPr bwMode="auto">
              <a:xfrm>
                <a:off x="3091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1" name="Line 5053"/>
              <p:cNvSpPr>
                <a:spLocks noChangeShapeType="1"/>
              </p:cNvSpPr>
              <p:nvPr/>
            </p:nvSpPr>
            <p:spPr bwMode="auto">
              <a:xfrm flipV="1">
                <a:off x="3093" y="2015"/>
                <a:ext cx="3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2" name="Line 5054"/>
              <p:cNvSpPr>
                <a:spLocks noChangeShapeType="1"/>
              </p:cNvSpPr>
              <p:nvPr/>
            </p:nvSpPr>
            <p:spPr bwMode="auto">
              <a:xfrm>
                <a:off x="3096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3" name="Line 5055"/>
              <p:cNvSpPr>
                <a:spLocks noChangeShapeType="1"/>
              </p:cNvSpPr>
              <p:nvPr/>
            </p:nvSpPr>
            <p:spPr bwMode="auto">
              <a:xfrm flipV="1">
                <a:off x="3098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4" name="Freeform 5056"/>
              <p:cNvSpPr>
                <a:spLocks/>
              </p:cNvSpPr>
              <p:nvPr/>
            </p:nvSpPr>
            <p:spPr bwMode="auto">
              <a:xfrm flipV="1">
                <a:off x="3100" y="908"/>
                <a:ext cx="1713" cy="1108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91" y="25"/>
                  </a:cxn>
                  <a:cxn ang="0">
                    <a:pos x="138" y="44"/>
                  </a:cxn>
                  <a:cxn ang="0">
                    <a:pos x="185" y="74"/>
                  </a:cxn>
                  <a:cxn ang="0">
                    <a:pos x="233" y="113"/>
                  </a:cxn>
                  <a:cxn ang="0">
                    <a:pos x="280" y="162"/>
                  </a:cxn>
                  <a:cxn ang="0">
                    <a:pos x="327" y="221"/>
                  </a:cxn>
                  <a:cxn ang="0">
                    <a:pos x="374" y="289"/>
                  </a:cxn>
                  <a:cxn ang="0">
                    <a:pos x="422" y="362"/>
                  </a:cxn>
                  <a:cxn ang="0">
                    <a:pos x="469" y="448"/>
                  </a:cxn>
                  <a:cxn ang="0">
                    <a:pos x="516" y="535"/>
                  </a:cxn>
                  <a:cxn ang="0">
                    <a:pos x="564" y="637"/>
                  </a:cxn>
                  <a:cxn ang="0">
                    <a:pos x="611" y="738"/>
                  </a:cxn>
                  <a:cxn ang="0">
                    <a:pos x="658" y="841"/>
                  </a:cxn>
                  <a:cxn ang="0">
                    <a:pos x="706" y="954"/>
                  </a:cxn>
                  <a:cxn ang="0">
                    <a:pos x="753" y="1057"/>
                  </a:cxn>
                  <a:cxn ang="0">
                    <a:pos x="800" y="1165"/>
                  </a:cxn>
                  <a:cxn ang="0">
                    <a:pos x="848" y="1272"/>
                  </a:cxn>
                  <a:cxn ang="0">
                    <a:pos x="895" y="1365"/>
                  </a:cxn>
                  <a:cxn ang="0">
                    <a:pos x="942" y="1462"/>
                  </a:cxn>
                  <a:cxn ang="0">
                    <a:pos x="989" y="1550"/>
                  </a:cxn>
                  <a:cxn ang="0">
                    <a:pos x="1037" y="1631"/>
                  </a:cxn>
                  <a:cxn ang="0">
                    <a:pos x="1084" y="1701"/>
                  </a:cxn>
                  <a:cxn ang="0">
                    <a:pos x="1131" y="1762"/>
                  </a:cxn>
                  <a:cxn ang="0">
                    <a:pos x="1179" y="1816"/>
                  </a:cxn>
                  <a:cxn ang="0">
                    <a:pos x="1226" y="1855"/>
                  </a:cxn>
                  <a:cxn ang="0">
                    <a:pos x="1273" y="1880"/>
                  </a:cxn>
                  <a:cxn ang="0">
                    <a:pos x="1321" y="1905"/>
                  </a:cxn>
                  <a:cxn ang="0">
                    <a:pos x="1368" y="1915"/>
                  </a:cxn>
                  <a:cxn ang="0">
                    <a:pos x="1415" y="1920"/>
                  </a:cxn>
                  <a:cxn ang="0">
                    <a:pos x="1463" y="1913"/>
                  </a:cxn>
                  <a:cxn ang="0">
                    <a:pos x="1510" y="1891"/>
                  </a:cxn>
                  <a:cxn ang="0">
                    <a:pos x="1557" y="1861"/>
                  </a:cxn>
                  <a:cxn ang="0">
                    <a:pos x="1604" y="1832"/>
                  </a:cxn>
                  <a:cxn ang="0">
                    <a:pos x="1652" y="1788"/>
                  </a:cxn>
                  <a:cxn ang="0">
                    <a:pos x="1699" y="1735"/>
                  </a:cxn>
                  <a:cxn ang="0">
                    <a:pos x="1746" y="1683"/>
                  </a:cxn>
                  <a:cxn ang="0">
                    <a:pos x="1794" y="1631"/>
                  </a:cxn>
                  <a:cxn ang="0">
                    <a:pos x="1841" y="1564"/>
                  </a:cxn>
                  <a:cxn ang="0">
                    <a:pos x="1888" y="1496"/>
                  </a:cxn>
                  <a:cxn ang="0">
                    <a:pos x="1936" y="1426"/>
                  </a:cxn>
                  <a:cxn ang="0">
                    <a:pos x="1983" y="1357"/>
                  </a:cxn>
                  <a:cxn ang="0">
                    <a:pos x="2030" y="1292"/>
                  </a:cxn>
                  <a:cxn ang="0">
                    <a:pos x="2078" y="1216"/>
                  </a:cxn>
                  <a:cxn ang="0">
                    <a:pos x="2125" y="1143"/>
                  </a:cxn>
                  <a:cxn ang="0">
                    <a:pos x="2172" y="1072"/>
                  </a:cxn>
                  <a:cxn ang="0">
                    <a:pos x="2219" y="1002"/>
                  </a:cxn>
                  <a:cxn ang="0">
                    <a:pos x="2267" y="932"/>
                  </a:cxn>
                  <a:cxn ang="0">
                    <a:pos x="2314" y="862"/>
                  </a:cxn>
                  <a:cxn ang="0">
                    <a:pos x="2361" y="803"/>
                  </a:cxn>
                  <a:cxn ang="0">
                    <a:pos x="2409" y="741"/>
                  </a:cxn>
                  <a:cxn ang="0">
                    <a:pos x="2456" y="670"/>
                  </a:cxn>
                  <a:cxn ang="0">
                    <a:pos x="2503" y="616"/>
                  </a:cxn>
                  <a:cxn ang="0">
                    <a:pos x="2551" y="564"/>
                  </a:cxn>
                  <a:cxn ang="0">
                    <a:pos x="2598" y="511"/>
                  </a:cxn>
                  <a:cxn ang="0">
                    <a:pos x="2645" y="463"/>
                  </a:cxn>
                  <a:cxn ang="0">
                    <a:pos x="2693" y="417"/>
                  </a:cxn>
                  <a:cxn ang="0">
                    <a:pos x="2740" y="375"/>
                  </a:cxn>
                  <a:cxn ang="0">
                    <a:pos x="2787" y="335"/>
                  </a:cxn>
                  <a:cxn ang="0">
                    <a:pos x="2835" y="295"/>
                  </a:cxn>
                  <a:cxn ang="0">
                    <a:pos x="2882" y="263"/>
                  </a:cxn>
                  <a:cxn ang="0">
                    <a:pos x="2929" y="233"/>
                  </a:cxn>
                </a:cxnLst>
                <a:rect l="0" t="0" r="r" b="b"/>
                <a:pathLst>
                  <a:path w="2973" h="1923">
                    <a:moveTo>
                      <a:pt x="0" y="3"/>
                    </a:moveTo>
                    <a:lnTo>
                      <a:pt x="4" y="6"/>
                    </a:lnTo>
                    <a:lnTo>
                      <a:pt x="8" y="0"/>
                    </a:lnTo>
                    <a:lnTo>
                      <a:pt x="12" y="3"/>
                    </a:lnTo>
                    <a:lnTo>
                      <a:pt x="16" y="3"/>
                    </a:lnTo>
                    <a:lnTo>
                      <a:pt x="20" y="6"/>
                    </a:lnTo>
                    <a:lnTo>
                      <a:pt x="24" y="3"/>
                    </a:lnTo>
                    <a:lnTo>
                      <a:pt x="28" y="11"/>
                    </a:lnTo>
                    <a:lnTo>
                      <a:pt x="31" y="5"/>
                    </a:lnTo>
                    <a:lnTo>
                      <a:pt x="35" y="6"/>
                    </a:lnTo>
                    <a:lnTo>
                      <a:pt x="39" y="8"/>
                    </a:lnTo>
                    <a:lnTo>
                      <a:pt x="43" y="9"/>
                    </a:lnTo>
                    <a:lnTo>
                      <a:pt x="47" y="12"/>
                    </a:lnTo>
                    <a:lnTo>
                      <a:pt x="51" y="16"/>
                    </a:lnTo>
                    <a:lnTo>
                      <a:pt x="55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7" y="19"/>
                    </a:lnTo>
                    <a:lnTo>
                      <a:pt x="71" y="19"/>
                    </a:lnTo>
                    <a:lnTo>
                      <a:pt x="75" y="20"/>
                    </a:lnTo>
                    <a:lnTo>
                      <a:pt x="79" y="24"/>
                    </a:lnTo>
                    <a:lnTo>
                      <a:pt x="83" y="25"/>
                    </a:lnTo>
                    <a:lnTo>
                      <a:pt x="87" y="24"/>
                    </a:lnTo>
                    <a:lnTo>
                      <a:pt x="91" y="25"/>
                    </a:lnTo>
                    <a:lnTo>
                      <a:pt x="95" y="27"/>
                    </a:lnTo>
                    <a:lnTo>
                      <a:pt x="98" y="30"/>
                    </a:lnTo>
                    <a:lnTo>
                      <a:pt x="102" y="32"/>
                    </a:lnTo>
                    <a:lnTo>
                      <a:pt x="106" y="33"/>
                    </a:lnTo>
                    <a:lnTo>
                      <a:pt x="110" y="33"/>
                    </a:lnTo>
                    <a:lnTo>
                      <a:pt x="114" y="38"/>
                    </a:lnTo>
                    <a:lnTo>
                      <a:pt x="118" y="35"/>
                    </a:lnTo>
                    <a:lnTo>
                      <a:pt x="122" y="36"/>
                    </a:lnTo>
                    <a:lnTo>
                      <a:pt x="126" y="39"/>
                    </a:lnTo>
                    <a:lnTo>
                      <a:pt x="130" y="39"/>
                    </a:lnTo>
                    <a:lnTo>
                      <a:pt x="134" y="41"/>
                    </a:lnTo>
                    <a:lnTo>
                      <a:pt x="138" y="44"/>
                    </a:lnTo>
                    <a:lnTo>
                      <a:pt x="142" y="47"/>
                    </a:lnTo>
                    <a:lnTo>
                      <a:pt x="146" y="47"/>
                    </a:lnTo>
                    <a:lnTo>
                      <a:pt x="150" y="55"/>
                    </a:lnTo>
                    <a:lnTo>
                      <a:pt x="154" y="54"/>
                    </a:lnTo>
                    <a:lnTo>
                      <a:pt x="158" y="57"/>
                    </a:lnTo>
                    <a:lnTo>
                      <a:pt x="162" y="62"/>
                    </a:lnTo>
                    <a:lnTo>
                      <a:pt x="165" y="60"/>
                    </a:lnTo>
                    <a:lnTo>
                      <a:pt x="169" y="62"/>
                    </a:lnTo>
                    <a:lnTo>
                      <a:pt x="173" y="63"/>
                    </a:lnTo>
                    <a:lnTo>
                      <a:pt x="177" y="73"/>
                    </a:lnTo>
                    <a:lnTo>
                      <a:pt x="181" y="74"/>
                    </a:lnTo>
                    <a:lnTo>
                      <a:pt x="185" y="74"/>
                    </a:lnTo>
                    <a:lnTo>
                      <a:pt x="189" y="79"/>
                    </a:lnTo>
                    <a:lnTo>
                      <a:pt x="193" y="84"/>
                    </a:lnTo>
                    <a:lnTo>
                      <a:pt x="197" y="82"/>
                    </a:lnTo>
                    <a:lnTo>
                      <a:pt x="201" y="84"/>
                    </a:lnTo>
                    <a:lnTo>
                      <a:pt x="205" y="90"/>
                    </a:lnTo>
                    <a:lnTo>
                      <a:pt x="209" y="93"/>
                    </a:lnTo>
                    <a:lnTo>
                      <a:pt x="213" y="98"/>
                    </a:lnTo>
                    <a:lnTo>
                      <a:pt x="217" y="98"/>
                    </a:lnTo>
                    <a:lnTo>
                      <a:pt x="221" y="106"/>
                    </a:lnTo>
                    <a:lnTo>
                      <a:pt x="225" y="106"/>
                    </a:lnTo>
                    <a:lnTo>
                      <a:pt x="229" y="111"/>
                    </a:lnTo>
                    <a:lnTo>
                      <a:pt x="233" y="113"/>
                    </a:lnTo>
                    <a:lnTo>
                      <a:pt x="236" y="119"/>
                    </a:lnTo>
                    <a:lnTo>
                      <a:pt x="240" y="122"/>
                    </a:lnTo>
                    <a:lnTo>
                      <a:pt x="244" y="128"/>
                    </a:lnTo>
                    <a:lnTo>
                      <a:pt x="248" y="132"/>
                    </a:lnTo>
                    <a:lnTo>
                      <a:pt x="252" y="133"/>
                    </a:lnTo>
                    <a:lnTo>
                      <a:pt x="256" y="138"/>
                    </a:lnTo>
                    <a:lnTo>
                      <a:pt x="260" y="144"/>
                    </a:lnTo>
                    <a:lnTo>
                      <a:pt x="264" y="147"/>
                    </a:lnTo>
                    <a:lnTo>
                      <a:pt x="268" y="149"/>
                    </a:lnTo>
                    <a:lnTo>
                      <a:pt x="272" y="154"/>
                    </a:lnTo>
                    <a:lnTo>
                      <a:pt x="276" y="157"/>
                    </a:lnTo>
                    <a:lnTo>
                      <a:pt x="280" y="162"/>
                    </a:lnTo>
                    <a:lnTo>
                      <a:pt x="284" y="170"/>
                    </a:lnTo>
                    <a:lnTo>
                      <a:pt x="288" y="174"/>
                    </a:lnTo>
                    <a:lnTo>
                      <a:pt x="292" y="178"/>
                    </a:lnTo>
                    <a:lnTo>
                      <a:pt x="296" y="184"/>
                    </a:lnTo>
                    <a:lnTo>
                      <a:pt x="300" y="187"/>
                    </a:lnTo>
                    <a:lnTo>
                      <a:pt x="303" y="192"/>
                    </a:lnTo>
                    <a:lnTo>
                      <a:pt x="307" y="195"/>
                    </a:lnTo>
                    <a:lnTo>
                      <a:pt x="311" y="198"/>
                    </a:lnTo>
                    <a:lnTo>
                      <a:pt x="315" y="206"/>
                    </a:lnTo>
                    <a:lnTo>
                      <a:pt x="319" y="213"/>
                    </a:lnTo>
                    <a:lnTo>
                      <a:pt x="323" y="217"/>
                    </a:lnTo>
                    <a:lnTo>
                      <a:pt x="327" y="221"/>
                    </a:lnTo>
                    <a:lnTo>
                      <a:pt x="331" y="230"/>
                    </a:lnTo>
                    <a:lnTo>
                      <a:pt x="335" y="228"/>
                    </a:lnTo>
                    <a:lnTo>
                      <a:pt x="339" y="236"/>
                    </a:lnTo>
                    <a:lnTo>
                      <a:pt x="343" y="244"/>
                    </a:lnTo>
                    <a:lnTo>
                      <a:pt x="347" y="246"/>
                    </a:lnTo>
                    <a:lnTo>
                      <a:pt x="351" y="252"/>
                    </a:lnTo>
                    <a:lnTo>
                      <a:pt x="355" y="257"/>
                    </a:lnTo>
                    <a:lnTo>
                      <a:pt x="359" y="267"/>
                    </a:lnTo>
                    <a:lnTo>
                      <a:pt x="363" y="271"/>
                    </a:lnTo>
                    <a:lnTo>
                      <a:pt x="367" y="276"/>
                    </a:lnTo>
                    <a:lnTo>
                      <a:pt x="370" y="281"/>
                    </a:lnTo>
                    <a:lnTo>
                      <a:pt x="374" y="289"/>
                    </a:lnTo>
                    <a:lnTo>
                      <a:pt x="378" y="295"/>
                    </a:lnTo>
                    <a:lnTo>
                      <a:pt x="382" y="298"/>
                    </a:lnTo>
                    <a:lnTo>
                      <a:pt x="386" y="303"/>
                    </a:lnTo>
                    <a:lnTo>
                      <a:pt x="390" y="311"/>
                    </a:lnTo>
                    <a:lnTo>
                      <a:pt x="394" y="319"/>
                    </a:lnTo>
                    <a:lnTo>
                      <a:pt x="398" y="325"/>
                    </a:lnTo>
                    <a:lnTo>
                      <a:pt x="402" y="330"/>
                    </a:lnTo>
                    <a:lnTo>
                      <a:pt x="406" y="336"/>
                    </a:lnTo>
                    <a:lnTo>
                      <a:pt x="410" y="346"/>
                    </a:lnTo>
                    <a:lnTo>
                      <a:pt x="414" y="351"/>
                    </a:lnTo>
                    <a:lnTo>
                      <a:pt x="418" y="355"/>
                    </a:lnTo>
                    <a:lnTo>
                      <a:pt x="422" y="362"/>
                    </a:lnTo>
                    <a:lnTo>
                      <a:pt x="426" y="371"/>
                    </a:lnTo>
                    <a:lnTo>
                      <a:pt x="430" y="378"/>
                    </a:lnTo>
                    <a:lnTo>
                      <a:pt x="434" y="386"/>
                    </a:lnTo>
                    <a:lnTo>
                      <a:pt x="438" y="387"/>
                    </a:lnTo>
                    <a:lnTo>
                      <a:pt x="441" y="395"/>
                    </a:lnTo>
                    <a:lnTo>
                      <a:pt x="445" y="398"/>
                    </a:lnTo>
                    <a:lnTo>
                      <a:pt x="449" y="409"/>
                    </a:lnTo>
                    <a:lnTo>
                      <a:pt x="453" y="417"/>
                    </a:lnTo>
                    <a:lnTo>
                      <a:pt x="457" y="421"/>
                    </a:lnTo>
                    <a:lnTo>
                      <a:pt x="461" y="435"/>
                    </a:lnTo>
                    <a:lnTo>
                      <a:pt x="465" y="438"/>
                    </a:lnTo>
                    <a:lnTo>
                      <a:pt x="469" y="448"/>
                    </a:lnTo>
                    <a:lnTo>
                      <a:pt x="473" y="452"/>
                    </a:lnTo>
                    <a:lnTo>
                      <a:pt x="477" y="460"/>
                    </a:lnTo>
                    <a:lnTo>
                      <a:pt x="481" y="467"/>
                    </a:lnTo>
                    <a:lnTo>
                      <a:pt x="485" y="478"/>
                    </a:lnTo>
                    <a:lnTo>
                      <a:pt x="489" y="483"/>
                    </a:lnTo>
                    <a:lnTo>
                      <a:pt x="493" y="492"/>
                    </a:lnTo>
                    <a:lnTo>
                      <a:pt x="497" y="500"/>
                    </a:lnTo>
                    <a:lnTo>
                      <a:pt x="501" y="503"/>
                    </a:lnTo>
                    <a:lnTo>
                      <a:pt x="505" y="511"/>
                    </a:lnTo>
                    <a:lnTo>
                      <a:pt x="508" y="521"/>
                    </a:lnTo>
                    <a:lnTo>
                      <a:pt x="512" y="525"/>
                    </a:lnTo>
                    <a:lnTo>
                      <a:pt x="516" y="535"/>
                    </a:lnTo>
                    <a:lnTo>
                      <a:pt x="520" y="544"/>
                    </a:lnTo>
                    <a:lnTo>
                      <a:pt x="524" y="554"/>
                    </a:lnTo>
                    <a:lnTo>
                      <a:pt x="528" y="564"/>
                    </a:lnTo>
                    <a:lnTo>
                      <a:pt x="532" y="570"/>
                    </a:lnTo>
                    <a:lnTo>
                      <a:pt x="536" y="575"/>
                    </a:lnTo>
                    <a:lnTo>
                      <a:pt x="540" y="586"/>
                    </a:lnTo>
                    <a:lnTo>
                      <a:pt x="544" y="591"/>
                    </a:lnTo>
                    <a:lnTo>
                      <a:pt x="548" y="605"/>
                    </a:lnTo>
                    <a:lnTo>
                      <a:pt x="552" y="617"/>
                    </a:lnTo>
                    <a:lnTo>
                      <a:pt x="556" y="619"/>
                    </a:lnTo>
                    <a:lnTo>
                      <a:pt x="560" y="627"/>
                    </a:lnTo>
                    <a:lnTo>
                      <a:pt x="564" y="637"/>
                    </a:lnTo>
                    <a:lnTo>
                      <a:pt x="568" y="641"/>
                    </a:lnTo>
                    <a:lnTo>
                      <a:pt x="572" y="649"/>
                    </a:lnTo>
                    <a:lnTo>
                      <a:pt x="576" y="656"/>
                    </a:lnTo>
                    <a:lnTo>
                      <a:pt x="579" y="670"/>
                    </a:lnTo>
                    <a:lnTo>
                      <a:pt x="583" y="676"/>
                    </a:lnTo>
                    <a:lnTo>
                      <a:pt x="587" y="684"/>
                    </a:lnTo>
                    <a:lnTo>
                      <a:pt x="591" y="695"/>
                    </a:lnTo>
                    <a:lnTo>
                      <a:pt x="595" y="700"/>
                    </a:lnTo>
                    <a:lnTo>
                      <a:pt x="599" y="711"/>
                    </a:lnTo>
                    <a:lnTo>
                      <a:pt x="603" y="718"/>
                    </a:lnTo>
                    <a:lnTo>
                      <a:pt x="607" y="729"/>
                    </a:lnTo>
                    <a:lnTo>
                      <a:pt x="611" y="738"/>
                    </a:lnTo>
                    <a:lnTo>
                      <a:pt x="615" y="749"/>
                    </a:lnTo>
                    <a:lnTo>
                      <a:pt x="619" y="757"/>
                    </a:lnTo>
                    <a:lnTo>
                      <a:pt x="623" y="759"/>
                    </a:lnTo>
                    <a:lnTo>
                      <a:pt x="627" y="776"/>
                    </a:lnTo>
                    <a:lnTo>
                      <a:pt x="631" y="786"/>
                    </a:lnTo>
                    <a:lnTo>
                      <a:pt x="635" y="791"/>
                    </a:lnTo>
                    <a:lnTo>
                      <a:pt x="639" y="800"/>
                    </a:lnTo>
                    <a:lnTo>
                      <a:pt x="643" y="808"/>
                    </a:lnTo>
                    <a:lnTo>
                      <a:pt x="646" y="816"/>
                    </a:lnTo>
                    <a:lnTo>
                      <a:pt x="650" y="826"/>
                    </a:lnTo>
                    <a:lnTo>
                      <a:pt x="654" y="837"/>
                    </a:lnTo>
                    <a:lnTo>
                      <a:pt x="658" y="841"/>
                    </a:lnTo>
                    <a:lnTo>
                      <a:pt x="662" y="851"/>
                    </a:lnTo>
                    <a:lnTo>
                      <a:pt x="666" y="862"/>
                    </a:lnTo>
                    <a:lnTo>
                      <a:pt x="670" y="872"/>
                    </a:lnTo>
                    <a:lnTo>
                      <a:pt x="674" y="883"/>
                    </a:lnTo>
                    <a:lnTo>
                      <a:pt x="678" y="887"/>
                    </a:lnTo>
                    <a:lnTo>
                      <a:pt x="682" y="892"/>
                    </a:lnTo>
                    <a:lnTo>
                      <a:pt x="686" y="905"/>
                    </a:lnTo>
                    <a:lnTo>
                      <a:pt x="690" y="913"/>
                    </a:lnTo>
                    <a:lnTo>
                      <a:pt x="694" y="926"/>
                    </a:lnTo>
                    <a:lnTo>
                      <a:pt x="698" y="934"/>
                    </a:lnTo>
                    <a:lnTo>
                      <a:pt x="702" y="940"/>
                    </a:lnTo>
                    <a:lnTo>
                      <a:pt x="706" y="954"/>
                    </a:lnTo>
                    <a:lnTo>
                      <a:pt x="710" y="962"/>
                    </a:lnTo>
                    <a:lnTo>
                      <a:pt x="713" y="970"/>
                    </a:lnTo>
                    <a:lnTo>
                      <a:pt x="717" y="981"/>
                    </a:lnTo>
                    <a:lnTo>
                      <a:pt x="721" y="986"/>
                    </a:lnTo>
                    <a:lnTo>
                      <a:pt x="725" y="992"/>
                    </a:lnTo>
                    <a:lnTo>
                      <a:pt x="729" y="1008"/>
                    </a:lnTo>
                    <a:lnTo>
                      <a:pt x="733" y="1014"/>
                    </a:lnTo>
                    <a:lnTo>
                      <a:pt x="737" y="1019"/>
                    </a:lnTo>
                    <a:lnTo>
                      <a:pt x="741" y="1035"/>
                    </a:lnTo>
                    <a:lnTo>
                      <a:pt x="745" y="1045"/>
                    </a:lnTo>
                    <a:lnTo>
                      <a:pt x="749" y="1049"/>
                    </a:lnTo>
                    <a:lnTo>
                      <a:pt x="753" y="1057"/>
                    </a:lnTo>
                    <a:lnTo>
                      <a:pt x="757" y="1067"/>
                    </a:lnTo>
                    <a:lnTo>
                      <a:pt x="761" y="1075"/>
                    </a:lnTo>
                    <a:lnTo>
                      <a:pt x="765" y="1081"/>
                    </a:lnTo>
                    <a:lnTo>
                      <a:pt x="769" y="1092"/>
                    </a:lnTo>
                    <a:lnTo>
                      <a:pt x="773" y="1102"/>
                    </a:lnTo>
                    <a:lnTo>
                      <a:pt x="777" y="1111"/>
                    </a:lnTo>
                    <a:lnTo>
                      <a:pt x="781" y="1124"/>
                    </a:lnTo>
                    <a:lnTo>
                      <a:pt x="784" y="1132"/>
                    </a:lnTo>
                    <a:lnTo>
                      <a:pt x="788" y="1143"/>
                    </a:lnTo>
                    <a:lnTo>
                      <a:pt x="792" y="1151"/>
                    </a:lnTo>
                    <a:lnTo>
                      <a:pt x="796" y="1159"/>
                    </a:lnTo>
                    <a:lnTo>
                      <a:pt x="800" y="1165"/>
                    </a:lnTo>
                    <a:lnTo>
                      <a:pt x="804" y="1176"/>
                    </a:lnTo>
                    <a:lnTo>
                      <a:pt x="808" y="1184"/>
                    </a:lnTo>
                    <a:lnTo>
                      <a:pt x="812" y="1191"/>
                    </a:lnTo>
                    <a:lnTo>
                      <a:pt x="816" y="1199"/>
                    </a:lnTo>
                    <a:lnTo>
                      <a:pt x="820" y="1205"/>
                    </a:lnTo>
                    <a:lnTo>
                      <a:pt x="824" y="1216"/>
                    </a:lnTo>
                    <a:lnTo>
                      <a:pt x="828" y="1230"/>
                    </a:lnTo>
                    <a:lnTo>
                      <a:pt x="832" y="1235"/>
                    </a:lnTo>
                    <a:lnTo>
                      <a:pt x="836" y="1246"/>
                    </a:lnTo>
                    <a:lnTo>
                      <a:pt x="840" y="1251"/>
                    </a:lnTo>
                    <a:lnTo>
                      <a:pt x="844" y="1262"/>
                    </a:lnTo>
                    <a:lnTo>
                      <a:pt x="848" y="1272"/>
                    </a:lnTo>
                    <a:lnTo>
                      <a:pt x="851" y="1280"/>
                    </a:lnTo>
                    <a:lnTo>
                      <a:pt x="855" y="1288"/>
                    </a:lnTo>
                    <a:lnTo>
                      <a:pt x="859" y="1299"/>
                    </a:lnTo>
                    <a:lnTo>
                      <a:pt x="863" y="1304"/>
                    </a:lnTo>
                    <a:lnTo>
                      <a:pt x="867" y="1308"/>
                    </a:lnTo>
                    <a:lnTo>
                      <a:pt x="871" y="1319"/>
                    </a:lnTo>
                    <a:lnTo>
                      <a:pt x="875" y="1327"/>
                    </a:lnTo>
                    <a:lnTo>
                      <a:pt x="879" y="1335"/>
                    </a:lnTo>
                    <a:lnTo>
                      <a:pt x="883" y="1342"/>
                    </a:lnTo>
                    <a:lnTo>
                      <a:pt x="887" y="1350"/>
                    </a:lnTo>
                    <a:lnTo>
                      <a:pt x="891" y="1359"/>
                    </a:lnTo>
                    <a:lnTo>
                      <a:pt x="895" y="1365"/>
                    </a:lnTo>
                    <a:lnTo>
                      <a:pt x="899" y="1378"/>
                    </a:lnTo>
                    <a:lnTo>
                      <a:pt x="903" y="1386"/>
                    </a:lnTo>
                    <a:lnTo>
                      <a:pt x="907" y="1389"/>
                    </a:lnTo>
                    <a:lnTo>
                      <a:pt x="911" y="1402"/>
                    </a:lnTo>
                    <a:lnTo>
                      <a:pt x="915" y="1410"/>
                    </a:lnTo>
                    <a:lnTo>
                      <a:pt x="918" y="1419"/>
                    </a:lnTo>
                    <a:lnTo>
                      <a:pt x="922" y="1427"/>
                    </a:lnTo>
                    <a:lnTo>
                      <a:pt x="926" y="1434"/>
                    </a:lnTo>
                    <a:lnTo>
                      <a:pt x="930" y="1438"/>
                    </a:lnTo>
                    <a:lnTo>
                      <a:pt x="934" y="1448"/>
                    </a:lnTo>
                    <a:lnTo>
                      <a:pt x="938" y="1453"/>
                    </a:lnTo>
                    <a:lnTo>
                      <a:pt x="942" y="1462"/>
                    </a:lnTo>
                    <a:lnTo>
                      <a:pt x="946" y="1472"/>
                    </a:lnTo>
                    <a:lnTo>
                      <a:pt x="950" y="1481"/>
                    </a:lnTo>
                    <a:lnTo>
                      <a:pt x="954" y="1485"/>
                    </a:lnTo>
                    <a:lnTo>
                      <a:pt x="958" y="1494"/>
                    </a:lnTo>
                    <a:lnTo>
                      <a:pt x="962" y="1504"/>
                    </a:lnTo>
                    <a:lnTo>
                      <a:pt x="966" y="1504"/>
                    </a:lnTo>
                    <a:lnTo>
                      <a:pt x="970" y="1516"/>
                    </a:lnTo>
                    <a:lnTo>
                      <a:pt x="974" y="1519"/>
                    </a:lnTo>
                    <a:lnTo>
                      <a:pt x="978" y="1526"/>
                    </a:lnTo>
                    <a:lnTo>
                      <a:pt x="982" y="1531"/>
                    </a:lnTo>
                    <a:lnTo>
                      <a:pt x="986" y="1542"/>
                    </a:lnTo>
                    <a:lnTo>
                      <a:pt x="989" y="1550"/>
                    </a:lnTo>
                    <a:lnTo>
                      <a:pt x="993" y="1558"/>
                    </a:lnTo>
                    <a:lnTo>
                      <a:pt x="997" y="1564"/>
                    </a:lnTo>
                    <a:lnTo>
                      <a:pt x="1001" y="1573"/>
                    </a:lnTo>
                    <a:lnTo>
                      <a:pt x="1005" y="1580"/>
                    </a:lnTo>
                    <a:lnTo>
                      <a:pt x="1009" y="1581"/>
                    </a:lnTo>
                    <a:lnTo>
                      <a:pt x="1013" y="1594"/>
                    </a:lnTo>
                    <a:lnTo>
                      <a:pt x="1017" y="1596"/>
                    </a:lnTo>
                    <a:lnTo>
                      <a:pt x="1021" y="1604"/>
                    </a:lnTo>
                    <a:lnTo>
                      <a:pt x="1025" y="1607"/>
                    </a:lnTo>
                    <a:lnTo>
                      <a:pt x="1029" y="1618"/>
                    </a:lnTo>
                    <a:lnTo>
                      <a:pt x="1033" y="1624"/>
                    </a:lnTo>
                    <a:lnTo>
                      <a:pt x="1037" y="1631"/>
                    </a:lnTo>
                    <a:lnTo>
                      <a:pt x="1041" y="1637"/>
                    </a:lnTo>
                    <a:lnTo>
                      <a:pt x="1045" y="1642"/>
                    </a:lnTo>
                    <a:lnTo>
                      <a:pt x="1049" y="1651"/>
                    </a:lnTo>
                    <a:lnTo>
                      <a:pt x="1053" y="1653"/>
                    </a:lnTo>
                    <a:lnTo>
                      <a:pt x="1056" y="1661"/>
                    </a:lnTo>
                    <a:lnTo>
                      <a:pt x="1060" y="1661"/>
                    </a:lnTo>
                    <a:lnTo>
                      <a:pt x="1064" y="1675"/>
                    </a:lnTo>
                    <a:lnTo>
                      <a:pt x="1068" y="1677"/>
                    </a:lnTo>
                    <a:lnTo>
                      <a:pt x="1072" y="1683"/>
                    </a:lnTo>
                    <a:lnTo>
                      <a:pt x="1076" y="1689"/>
                    </a:lnTo>
                    <a:lnTo>
                      <a:pt x="1080" y="1693"/>
                    </a:lnTo>
                    <a:lnTo>
                      <a:pt x="1084" y="1701"/>
                    </a:lnTo>
                    <a:lnTo>
                      <a:pt x="1088" y="1705"/>
                    </a:lnTo>
                    <a:lnTo>
                      <a:pt x="1092" y="1708"/>
                    </a:lnTo>
                    <a:lnTo>
                      <a:pt x="1096" y="1718"/>
                    </a:lnTo>
                    <a:lnTo>
                      <a:pt x="1100" y="1721"/>
                    </a:lnTo>
                    <a:lnTo>
                      <a:pt x="1104" y="1727"/>
                    </a:lnTo>
                    <a:lnTo>
                      <a:pt x="1108" y="1724"/>
                    </a:lnTo>
                    <a:lnTo>
                      <a:pt x="1112" y="1739"/>
                    </a:lnTo>
                    <a:lnTo>
                      <a:pt x="1116" y="1742"/>
                    </a:lnTo>
                    <a:lnTo>
                      <a:pt x="1120" y="1743"/>
                    </a:lnTo>
                    <a:lnTo>
                      <a:pt x="1124" y="1748"/>
                    </a:lnTo>
                    <a:lnTo>
                      <a:pt x="1127" y="1756"/>
                    </a:lnTo>
                    <a:lnTo>
                      <a:pt x="1131" y="1762"/>
                    </a:lnTo>
                    <a:lnTo>
                      <a:pt x="1135" y="1769"/>
                    </a:lnTo>
                    <a:lnTo>
                      <a:pt x="1139" y="1775"/>
                    </a:lnTo>
                    <a:lnTo>
                      <a:pt x="1143" y="1774"/>
                    </a:lnTo>
                    <a:lnTo>
                      <a:pt x="1147" y="1777"/>
                    </a:lnTo>
                    <a:lnTo>
                      <a:pt x="1151" y="1780"/>
                    </a:lnTo>
                    <a:lnTo>
                      <a:pt x="1155" y="1786"/>
                    </a:lnTo>
                    <a:lnTo>
                      <a:pt x="1159" y="1793"/>
                    </a:lnTo>
                    <a:lnTo>
                      <a:pt x="1163" y="1799"/>
                    </a:lnTo>
                    <a:lnTo>
                      <a:pt x="1167" y="1801"/>
                    </a:lnTo>
                    <a:lnTo>
                      <a:pt x="1171" y="1805"/>
                    </a:lnTo>
                    <a:lnTo>
                      <a:pt x="1175" y="1812"/>
                    </a:lnTo>
                    <a:lnTo>
                      <a:pt x="1179" y="1816"/>
                    </a:lnTo>
                    <a:lnTo>
                      <a:pt x="1183" y="1816"/>
                    </a:lnTo>
                    <a:lnTo>
                      <a:pt x="1187" y="1820"/>
                    </a:lnTo>
                    <a:lnTo>
                      <a:pt x="1191" y="1821"/>
                    </a:lnTo>
                    <a:lnTo>
                      <a:pt x="1194" y="1831"/>
                    </a:lnTo>
                    <a:lnTo>
                      <a:pt x="1198" y="1828"/>
                    </a:lnTo>
                    <a:lnTo>
                      <a:pt x="1202" y="1834"/>
                    </a:lnTo>
                    <a:lnTo>
                      <a:pt x="1206" y="1840"/>
                    </a:lnTo>
                    <a:lnTo>
                      <a:pt x="1210" y="1845"/>
                    </a:lnTo>
                    <a:lnTo>
                      <a:pt x="1214" y="1843"/>
                    </a:lnTo>
                    <a:lnTo>
                      <a:pt x="1218" y="1850"/>
                    </a:lnTo>
                    <a:lnTo>
                      <a:pt x="1222" y="1848"/>
                    </a:lnTo>
                    <a:lnTo>
                      <a:pt x="1226" y="1855"/>
                    </a:lnTo>
                    <a:lnTo>
                      <a:pt x="1230" y="1859"/>
                    </a:lnTo>
                    <a:lnTo>
                      <a:pt x="1234" y="1862"/>
                    </a:lnTo>
                    <a:lnTo>
                      <a:pt x="1238" y="1866"/>
                    </a:lnTo>
                    <a:lnTo>
                      <a:pt x="1242" y="1867"/>
                    </a:lnTo>
                    <a:lnTo>
                      <a:pt x="1246" y="1867"/>
                    </a:lnTo>
                    <a:lnTo>
                      <a:pt x="1250" y="1870"/>
                    </a:lnTo>
                    <a:lnTo>
                      <a:pt x="1254" y="1875"/>
                    </a:lnTo>
                    <a:lnTo>
                      <a:pt x="1258" y="1875"/>
                    </a:lnTo>
                    <a:lnTo>
                      <a:pt x="1261" y="1880"/>
                    </a:lnTo>
                    <a:lnTo>
                      <a:pt x="1265" y="1882"/>
                    </a:lnTo>
                    <a:lnTo>
                      <a:pt x="1269" y="1883"/>
                    </a:lnTo>
                    <a:lnTo>
                      <a:pt x="1273" y="1880"/>
                    </a:lnTo>
                    <a:lnTo>
                      <a:pt x="1277" y="1888"/>
                    </a:lnTo>
                    <a:lnTo>
                      <a:pt x="1281" y="1886"/>
                    </a:lnTo>
                    <a:lnTo>
                      <a:pt x="1285" y="1894"/>
                    </a:lnTo>
                    <a:lnTo>
                      <a:pt x="1289" y="1894"/>
                    </a:lnTo>
                    <a:lnTo>
                      <a:pt x="1293" y="1894"/>
                    </a:lnTo>
                    <a:lnTo>
                      <a:pt x="1297" y="1893"/>
                    </a:lnTo>
                    <a:lnTo>
                      <a:pt x="1301" y="1901"/>
                    </a:lnTo>
                    <a:lnTo>
                      <a:pt x="1305" y="1902"/>
                    </a:lnTo>
                    <a:lnTo>
                      <a:pt x="1309" y="1907"/>
                    </a:lnTo>
                    <a:lnTo>
                      <a:pt x="1313" y="1899"/>
                    </a:lnTo>
                    <a:lnTo>
                      <a:pt x="1317" y="1905"/>
                    </a:lnTo>
                    <a:lnTo>
                      <a:pt x="1321" y="1905"/>
                    </a:lnTo>
                    <a:lnTo>
                      <a:pt x="1325" y="1905"/>
                    </a:lnTo>
                    <a:lnTo>
                      <a:pt x="1329" y="1905"/>
                    </a:lnTo>
                    <a:lnTo>
                      <a:pt x="1332" y="1910"/>
                    </a:lnTo>
                    <a:lnTo>
                      <a:pt x="1336" y="1905"/>
                    </a:lnTo>
                    <a:lnTo>
                      <a:pt x="1340" y="1915"/>
                    </a:lnTo>
                    <a:lnTo>
                      <a:pt x="1344" y="1912"/>
                    </a:lnTo>
                    <a:lnTo>
                      <a:pt x="1348" y="1915"/>
                    </a:lnTo>
                    <a:lnTo>
                      <a:pt x="1352" y="1913"/>
                    </a:lnTo>
                    <a:lnTo>
                      <a:pt x="1356" y="1915"/>
                    </a:lnTo>
                    <a:lnTo>
                      <a:pt x="1360" y="1913"/>
                    </a:lnTo>
                    <a:lnTo>
                      <a:pt x="1364" y="1912"/>
                    </a:lnTo>
                    <a:lnTo>
                      <a:pt x="1368" y="1915"/>
                    </a:lnTo>
                    <a:lnTo>
                      <a:pt x="1372" y="1915"/>
                    </a:lnTo>
                    <a:lnTo>
                      <a:pt x="1376" y="1916"/>
                    </a:lnTo>
                    <a:lnTo>
                      <a:pt x="1380" y="1916"/>
                    </a:lnTo>
                    <a:lnTo>
                      <a:pt x="1384" y="1913"/>
                    </a:lnTo>
                    <a:lnTo>
                      <a:pt x="1388" y="1918"/>
                    </a:lnTo>
                    <a:lnTo>
                      <a:pt x="1392" y="1923"/>
                    </a:lnTo>
                    <a:lnTo>
                      <a:pt x="1396" y="1921"/>
                    </a:lnTo>
                    <a:lnTo>
                      <a:pt x="1399" y="1920"/>
                    </a:lnTo>
                    <a:lnTo>
                      <a:pt x="1403" y="1920"/>
                    </a:lnTo>
                    <a:lnTo>
                      <a:pt x="1407" y="1913"/>
                    </a:lnTo>
                    <a:lnTo>
                      <a:pt x="1411" y="1918"/>
                    </a:lnTo>
                    <a:lnTo>
                      <a:pt x="1415" y="1920"/>
                    </a:lnTo>
                    <a:lnTo>
                      <a:pt x="1419" y="1916"/>
                    </a:lnTo>
                    <a:lnTo>
                      <a:pt x="1423" y="1916"/>
                    </a:lnTo>
                    <a:lnTo>
                      <a:pt x="1427" y="1913"/>
                    </a:lnTo>
                    <a:lnTo>
                      <a:pt x="1431" y="1916"/>
                    </a:lnTo>
                    <a:lnTo>
                      <a:pt x="1435" y="1913"/>
                    </a:lnTo>
                    <a:lnTo>
                      <a:pt x="1439" y="1913"/>
                    </a:lnTo>
                    <a:lnTo>
                      <a:pt x="1443" y="1910"/>
                    </a:lnTo>
                    <a:lnTo>
                      <a:pt x="1447" y="1918"/>
                    </a:lnTo>
                    <a:lnTo>
                      <a:pt x="1451" y="1910"/>
                    </a:lnTo>
                    <a:lnTo>
                      <a:pt x="1455" y="1915"/>
                    </a:lnTo>
                    <a:lnTo>
                      <a:pt x="1459" y="1905"/>
                    </a:lnTo>
                    <a:lnTo>
                      <a:pt x="1463" y="1913"/>
                    </a:lnTo>
                    <a:lnTo>
                      <a:pt x="1466" y="1907"/>
                    </a:lnTo>
                    <a:lnTo>
                      <a:pt x="1470" y="1909"/>
                    </a:lnTo>
                    <a:lnTo>
                      <a:pt x="1474" y="1904"/>
                    </a:lnTo>
                    <a:lnTo>
                      <a:pt x="1478" y="1904"/>
                    </a:lnTo>
                    <a:lnTo>
                      <a:pt x="1482" y="1902"/>
                    </a:lnTo>
                    <a:lnTo>
                      <a:pt x="1486" y="1902"/>
                    </a:lnTo>
                    <a:lnTo>
                      <a:pt x="1490" y="1901"/>
                    </a:lnTo>
                    <a:lnTo>
                      <a:pt x="1494" y="1897"/>
                    </a:lnTo>
                    <a:lnTo>
                      <a:pt x="1498" y="1896"/>
                    </a:lnTo>
                    <a:lnTo>
                      <a:pt x="1502" y="1896"/>
                    </a:lnTo>
                    <a:lnTo>
                      <a:pt x="1506" y="1891"/>
                    </a:lnTo>
                    <a:lnTo>
                      <a:pt x="1510" y="1891"/>
                    </a:lnTo>
                    <a:lnTo>
                      <a:pt x="1514" y="1883"/>
                    </a:lnTo>
                    <a:lnTo>
                      <a:pt x="1518" y="1888"/>
                    </a:lnTo>
                    <a:lnTo>
                      <a:pt x="1522" y="1885"/>
                    </a:lnTo>
                    <a:lnTo>
                      <a:pt x="1526" y="1878"/>
                    </a:lnTo>
                    <a:lnTo>
                      <a:pt x="1530" y="1882"/>
                    </a:lnTo>
                    <a:lnTo>
                      <a:pt x="1534" y="1875"/>
                    </a:lnTo>
                    <a:lnTo>
                      <a:pt x="1537" y="1872"/>
                    </a:lnTo>
                    <a:lnTo>
                      <a:pt x="1541" y="1875"/>
                    </a:lnTo>
                    <a:lnTo>
                      <a:pt x="1545" y="1872"/>
                    </a:lnTo>
                    <a:lnTo>
                      <a:pt x="1549" y="1866"/>
                    </a:lnTo>
                    <a:lnTo>
                      <a:pt x="1553" y="1867"/>
                    </a:lnTo>
                    <a:lnTo>
                      <a:pt x="1557" y="1861"/>
                    </a:lnTo>
                    <a:lnTo>
                      <a:pt x="1561" y="1861"/>
                    </a:lnTo>
                    <a:lnTo>
                      <a:pt x="1565" y="1858"/>
                    </a:lnTo>
                    <a:lnTo>
                      <a:pt x="1569" y="1856"/>
                    </a:lnTo>
                    <a:lnTo>
                      <a:pt x="1573" y="1853"/>
                    </a:lnTo>
                    <a:lnTo>
                      <a:pt x="1577" y="1851"/>
                    </a:lnTo>
                    <a:lnTo>
                      <a:pt x="1581" y="1845"/>
                    </a:lnTo>
                    <a:lnTo>
                      <a:pt x="1585" y="1848"/>
                    </a:lnTo>
                    <a:lnTo>
                      <a:pt x="1589" y="1842"/>
                    </a:lnTo>
                    <a:lnTo>
                      <a:pt x="1593" y="1839"/>
                    </a:lnTo>
                    <a:lnTo>
                      <a:pt x="1597" y="1834"/>
                    </a:lnTo>
                    <a:lnTo>
                      <a:pt x="1601" y="1832"/>
                    </a:lnTo>
                    <a:lnTo>
                      <a:pt x="1604" y="1832"/>
                    </a:lnTo>
                    <a:lnTo>
                      <a:pt x="1608" y="1826"/>
                    </a:lnTo>
                    <a:lnTo>
                      <a:pt x="1612" y="1821"/>
                    </a:lnTo>
                    <a:lnTo>
                      <a:pt x="1616" y="1824"/>
                    </a:lnTo>
                    <a:lnTo>
                      <a:pt x="1620" y="1818"/>
                    </a:lnTo>
                    <a:lnTo>
                      <a:pt x="1624" y="1813"/>
                    </a:lnTo>
                    <a:lnTo>
                      <a:pt x="1628" y="1815"/>
                    </a:lnTo>
                    <a:lnTo>
                      <a:pt x="1632" y="1808"/>
                    </a:lnTo>
                    <a:lnTo>
                      <a:pt x="1636" y="1801"/>
                    </a:lnTo>
                    <a:lnTo>
                      <a:pt x="1640" y="1794"/>
                    </a:lnTo>
                    <a:lnTo>
                      <a:pt x="1644" y="1794"/>
                    </a:lnTo>
                    <a:lnTo>
                      <a:pt x="1648" y="1794"/>
                    </a:lnTo>
                    <a:lnTo>
                      <a:pt x="1652" y="1788"/>
                    </a:lnTo>
                    <a:lnTo>
                      <a:pt x="1656" y="1781"/>
                    </a:lnTo>
                    <a:lnTo>
                      <a:pt x="1660" y="1775"/>
                    </a:lnTo>
                    <a:lnTo>
                      <a:pt x="1664" y="1780"/>
                    </a:lnTo>
                    <a:lnTo>
                      <a:pt x="1668" y="1769"/>
                    </a:lnTo>
                    <a:lnTo>
                      <a:pt x="1671" y="1764"/>
                    </a:lnTo>
                    <a:lnTo>
                      <a:pt x="1675" y="1767"/>
                    </a:lnTo>
                    <a:lnTo>
                      <a:pt x="1679" y="1764"/>
                    </a:lnTo>
                    <a:lnTo>
                      <a:pt x="1683" y="1756"/>
                    </a:lnTo>
                    <a:lnTo>
                      <a:pt x="1687" y="1750"/>
                    </a:lnTo>
                    <a:lnTo>
                      <a:pt x="1691" y="1748"/>
                    </a:lnTo>
                    <a:lnTo>
                      <a:pt x="1695" y="1742"/>
                    </a:lnTo>
                    <a:lnTo>
                      <a:pt x="1699" y="1735"/>
                    </a:lnTo>
                    <a:lnTo>
                      <a:pt x="1703" y="1739"/>
                    </a:lnTo>
                    <a:lnTo>
                      <a:pt x="1707" y="1729"/>
                    </a:lnTo>
                    <a:lnTo>
                      <a:pt x="1711" y="1721"/>
                    </a:lnTo>
                    <a:lnTo>
                      <a:pt x="1715" y="1723"/>
                    </a:lnTo>
                    <a:lnTo>
                      <a:pt x="1719" y="1716"/>
                    </a:lnTo>
                    <a:lnTo>
                      <a:pt x="1723" y="1712"/>
                    </a:lnTo>
                    <a:lnTo>
                      <a:pt x="1727" y="1708"/>
                    </a:lnTo>
                    <a:lnTo>
                      <a:pt x="1731" y="1701"/>
                    </a:lnTo>
                    <a:lnTo>
                      <a:pt x="1735" y="1694"/>
                    </a:lnTo>
                    <a:lnTo>
                      <a:pt x="1739" y="1691"/>
                    </a:lnTo>
                    <a:lnTo>
                      <a:pt x="1742" y="1688"/>
                    </a:lnTo>
                    <a:lnTo>
                      <a:pt x="1746" y="1683"/>
                    </a:lnTo>
                    <a:lnTo>
                      <a:pt x="1750" y="1680"/>
                    </a:lnTo>
                    <a:lnTo>
                      <a:pt x="1754" y="1675"/>
                    </a:lnTo>
                    <a:lnTo>
                      <a:pt x="1758" y="1675"/>
                    </a:lnTo>
                    <a:lnTo>
                      <a:pt x="1762" y="1669"/>
                    </a:lnTo>
                    <a:lnTo>
                      <a:pt x="1766" y="1662"/>
                    </a:lnTo>
                    <a:lnTo>
                      <a:pt x="1770" y="1656"/>
                    </a:lnTo>
                    <a:lnTo>
                      <a:pt x="1774" y="1656"/>
                    </a:lnTo>
                    <a:lnTo>
                      <a:pt x="1778" y="1648"/>
                    </a:lnTo>
                    <a:lnTo>
                      <a:pt x="1782" y="1643"/>
                    </a:lnTo>
                    <a:lnTo>
                      <a:pt x="1786" y="1634"/>
                    </a:lnTo>
                    <a:lnTo>
                      <a:pt x="1790" y="1635"/>
                    </a:lnTo>
                    <a:lnTo>
                      <a:pt x="1794" y="1631"/>
                    </a:lnTo>
                    <a:lnTo>
                      <a:pt x="1798" y="1620"/>
                    </a:lnTo>
                    <a:lnTo>
                      <a:pt x="1802" y="1621"/>
                    </a:lnTo>
                    <a:lnTo>
                      <a:pt x="1806" y="1615"/>
                    </a:lnTo>
                    <a:lnTo>
                      <a:pt x="1809" y="1610"/>
                    </a:lnTo>
                    <a:lnTo>
                      <a:pt x="1813" y="1602"/>
                    </a:lnTo>
                    <a:lnTo>
                      <a:pt x="1817" y="1596"/>
                    </a:lnTo>
                    <a:lnTo>
                      <a:pt x="1821" y="1589"/>
                    </a:lnTo>
                    <a:lnTo>
                      <a:pt x="1825" y="1586"/>
                    </a:lnTo>
                    <a:lnTo>
                      <a:pt x="1829" y="1581"/>
                    </a:lnTo>
                    <a:lnTo>
                      <a:pt x="1833" y="1573"/>
                    </a:lnTo>
                    <a:lnTo>
                      <a:pt x="1837" y="1570"/>
                    </a:lnTo>
                    <a:lnTo>
                      <a:pt x="1841" y="1564"/>
                    </a:lnTo>
                    <a:lnTo>
                      <a:pt x="1845" y="1556"/>
                    </a:lnTo>
                    <a:lnTo>
                      <a:pt x="1849" y="1550"/>
                    </a:lnTo>
                    <a:lnTo>
                      <a:pt x="1853" y="1551"/>
                    </a:lnTo>
                    <a:lnTo>
                      <a:pt x="1857" y="1539"/>
                    </a:lnTo>
                    <a:lnTo>
                      <a:pt x="1861" y="1537"/>
                    </a:lnTo>
                    <a:lnTo>
                      <a:pt x="1865" y="1529"/>
                    </a:lnTo>
                    <a:lnTo>
                      <a:pt x="1869" y="1526"/>
                    </a:lnTo>
                    <a:lnTo>
                      <a:pt x="1873" y="1516"/>
                    </a:lnTo>
                    <a:lnTo>
                      <a:pt x="1877" y="1518"/>
                    </a:lnTo>
                    <a:lnTo>
                      <a:pt x="1880" y="1504"/>
                    </a:lnTo>
                    <a:lnTo>
                      <a:pt x="1884" y="1505"/>
                    </a:lnTo>
                    <a:lnTo>
                      <a:pt x="1888" y="1496"/>
                    </a:lnTo>
                    <a:lnTo>
                      <a:pt x="1892" y="1494"/>
                    </a:lnTo>
                    <a:lnTo>
                      <a:pt x="1896" y="1486"/>
                    </a:lnTo>
                    <a:lnTo>
                      <a:pt x="1900" y="1481"/>
                    </a:lnTo>
                    <a:lnTo>
                      <a:pt x="1904" y="1478"/>
                    </a:lnTo>
                    <a:lnTo>
                      <a:pt x="1908" y="1470"/>
                    </a:lnTo>
                    <a:lnTo>
                      <a:pt x="1912" y="1465"/>
                    </a:lnTo>
                    <a:lnTo>
                      <a:pt x="1916" y="1458"/>
                    </a:lnTo>
                    <a:lnTo>
                      <a:pt x="1920" y="1453"/>
                    </a:lnTo>
                    <a:lnTo>
                      <a:pt x="1924" y="1451"/>
                    </a:lnTo>
                    <a:lnTo>
                      <a:pt x="1928" y="1440"/>
                    </a:lnTo>
                    <a:lnTo>
                      <a:pt x="1932" y="1434"/>
                    </a:lnTo>
                    <a:lnTo>
                      <a:pt x="1936" y="1426"/>
                    </a:lnTo>
                    <a:lnTo>
                      <a:pt x="1940" y="1424"/>
                    </a:lnTo>
                    <a:lnTo>
                      <a:pt x="1944" y="1418"/>
                    </a:lnTo>
                    <a:lnTo>
                      <a:pt x="1947" y="1415"/>
                    </a:lnTo>
                    <a:lnTo>
                      <a:pt x="1951" y="1410"/>
                    </a:lnTo>
                    <a:lnTo>
                      <a:pt x="1955" y="1400"/>
                    </a:lnTo>
                    <a:lnTo>
                      <a:pt x="1959" y="1394"/>
                    </a:lnTo>
                    <a:lnTo>
                      <a:pt x="1963" y="1392"/>
                    </a:lnTo>
                    <a:lnTo>
                      <a:pt x="1967" y="1386"/>
                    </a:lnTo>
                    <a:lnTo>
                      <a:pt x="1971" y="1380"/>
                    </a:lnTo>
                    <a:lnTo>
                      <a:pt x="1975" y="1373"/>
                    </a:lnTo>
                    <a:lnTo>
                      <a:pt x="1979" y="1361"/>
                    </a:lnTo>
                    <a:lnTo>
                      <a:pt x="1983" y="1357"/>
                    </a:lnTo>
                    <a:lnTo>
                      <a:pt x="1987" y="1356"/>
                    </a:lnTo>
                    <a:lnTo>
                      <a:pt x="1991" y="1348"/>
                    </a:lnTo>
                    <a:lnTo>
                      <a:pt x="1995" y="1343"/>
                    </a:lnTo>
                    <a:lnTo>
                      <a:pt x="1999" y="1337"/>
                    </a:lnTo>
                    <a:lnTo>
                      <a:pt x="2003" y="1329"/>
                    </a:lnTo>
                    <a:lnTo>
                      <a:pt x="2007" y="1324"/>
                    </a:lnTo>
                    <a:lnTo>
                      <a:pt x="2011" y="1316"/>
                    </a:lnTo>
                    <a:lnTo>
                      <a:pt x="2014" y="1313"/>
                    </a:lnTo>
                    <a:lnTo>
                      <a:pt x="2018" y="1304"/>
                    </a:lnTo>
                    <a:lnTo>
                      <a:pt x="2022" y="1300"/>
                    </a:lnTo>
                    <a:lnTo>
                      <a:pt x="2026" y="1294"/>
                    </a:lnTo>
                    <a:lnTo>
                      <a:pt x="2030" y="1292"/>
                    </a:lnTo>
                    <a:lnTo>
                      <a:pt x="2034" y="1283"/>
                    </a:lnTo>
                    <a:lnTo>
                      <a:pt x="2038" y="1275"/>
                    </a:lnTo>
                    <a:lnTo>
                      <a:pt x="2042" y="1272"/>
                    </a:lnTo>
                    <a:lnTo>
                      <a:pt x="2046" y="1262"/>
                    </a:lnTo>
                    <a:lnTo>
                      <a:pt x="2050" y="1259"/>
                    </a:lnTo>
                    <a:lnTo>
                      <a:pt x="2054" y="1253"/>
                    </a:lnTo>
                    <a:lnTo>
                      <a:pt x="2058" y="1248"/>
                    </a:lnTo>
                    <a:lnTo>
                      <a:pt x="2062" y="1240"/>
                    </a:lnTo>
                    <a:lnTo>
                      <a:pt x="2066" y="1235"/>
                    </a:lnTo>
                    <a:lnTo>
                      <a:pt x="2070" y="1230"/>
                    </a:lnTo>
                    <a:lnTo>
                      <a:pt x="2074" y="1226"/>
                    </a:lnTo>
                    <a:lnTo>
                      <a:pt x="2078" y="1216"/>
                    </a:lnTo>
                    <a:lnTo>
                      <a:pt x="2082" y="1210"/>
                    </a:lnTo>
                    <a:lnTo>
                      <a:pt x="2085" y="1203"/>
                    </a:lnTo>
                    <a:lnTo>
                      <a:pt x="2089" y="1199"/>
                    </a:lnTo>
                    <a:lnTo>
                      <a:pt x="2093" y="1192"/>
                    </a:lnTo>
                    <a:lnTo>
                      <a:pt x="2097" y="1183"/>
                    </a:lnTo>
                    <a:lnTo>
                      <a:pt x="2101" y="1186"/>
                    </a:lnTo>
                    <a:lnTo>
                      <a:pt x="2105" y="1176"/>
                    </a:lnTo>
                    <a:lnTo>
                      <a:pt x="2109" y="1169"/>
                    </a:lnTo>
                    <a:lnTo>
                      <a:pt x="2113" y="1169"/>
                    </a:lnTo>
                    <a:lnTo>
                      <a:pt x="2117" y="1157"/>
                    </a:lnTo>
                    <a:lnTo>
                      <a:pt x="2121" y="1148"/>
                    </a:lnTo>
                    <a:lnTo>
                      <a:pt x="2125" y="1143"/>
                    </a:lnTo>
                    <a:lnTo>
                      <a:pt x="2129" y="1138"/>
                    </a:lnTo>
                    <a:lnTo>
                      <a:pt x="2133" y="1132"/>
                    </a:lnTo>
                    <a:lnTo>
                      <a:pt x="2137" y="1127"/>
                    </a:lnTo>
                    <a:lnTo>
                      <a:pt x="2141" y="1124"/>
                    </a:lnTo>
                    <a:lnTo>
                      <a:pt x="2145" y="1115"/>
                    </a:lnTo>
                    <a:lnTo>
                      <a:pt x="2149" y="1110"/>
                    </a:lnTo>
                    <a:lnTo>
                      <a:pt x="2152" y="1102"/>
                    </a:lnTo>
                    <a:lnTo>
                      <a:pt x="2156" y="1092"/>
                    </a:lnTo>
                    <a:lnTo>
                      <a:pt x="2160" y="1086"/>
                    </a:lnTo>
                    <a:lnTo>
                      <a:pt x="2164" y="1084"/>
                    </a:lnTo>
                    <a:lnTo>
                      <a:pt x="2168" y="1075"/>
                    </a:lnTo>
                    <a:lnTo>
                      <a:pt x="2172" y="1072"/>
                    </a:lnTo>
                    <a:lnTo>
                      <a:pt x="2176" y="1064"/>
                    </a:lnTo>
                    <a:lnTo>
                      <a:pt x="2180" y="1059"/>
                    </a:lnTo>
                    <a:lnTo>
                      <a:pt x="2184" y="1053"/>
                    </a:lnTo>
                    <a:lnTo>
                      <a:pt x="2188" y="1049"/>
                    </a:lnTo>
                    <a:lnTo>
                      <a:pt x="2192" y="1041"/>
                    </a:lnTo>
                    <a:lnTo>
                      <a:pt x="2196" y="1035"/>
                    </a:lnTo>
                    <a:lnTo>
                      <a:pt x="2200" y="1032"/>
                    </a:lnTo>
                    <a:lnTo>
                      <a:pt x="2204" y="1030"/>
                    </a:lnTo>
                    <a:lnTo>
                      <a:pt x="2208" y="1019"/>
                    </a:lnTo>
                    <a:lnTo>
                      <a:pt x="2212" y="1013"/>
                    </a:lnTo>
                    <a:lnTo>
                      <a:pt x="2216" y="1011"/>
                    </a:lnTo>
                    <a:lnTo>
                      <a:pt x="2219" y="1002"/>
                    </a:lnTo>
                    <a:lnTo>
                      <a:pt x="2223" y="997"/>
                    </a:lnTo>
                    <a:lnTo>
                      <a:pt x="2227" y="987"/>
                    </a:lnTo>
                    <a:lnTo>
                      <a:pt x="2231" y="981"/>
                    </a:lnTo>
                    <a:lnTo>
                      <a:pt x="2235" y="978"/>
                    </a:lnTo>
                    <a:lnTo>
                      <a:pt x="2239" y="968"/>
                    </a:lnTo>
                    <a:lnTo>
                      <a:pt x="2243" y="968"/>
                    </a:lnTo>
                    <a:lnTo>
                      <a:pt x="2247" y="961"/>
                    </a:lnTo>
                    <a:lnTo>
                      <a:pt x="2251" y="954"/>
                    </a:lnTo>
                    <a:lnTo>
                      <a:pt x="2255" y="949"/>
                    </a:lnTo>
                    <a:lnTo>
                      <a:pt x="2259" y="946"/>
                    </a:lnTo>
                    <a:lnTo>
                      <a:pt x="2263" y="938"/>
                    </a:lnTo>
                    <a:lnTo>
                      <a:pt x="2267" y="932"/>
                    </a:lnTo>
                    <a:lnTo>
                      <a:pt x="2271" y="921"/>
                    </a:lnTo>
                    <a:lnTo>
                      <a:pt x="2275" y="919"/>
                    </a:lnTo>
                    <a:lnTo>
                      <a:pt x="2279" y="916"/>
                    </a:lnTo>
                    <a:lnTo>
                      <a:pt x="2283" y="907"/>
                    </a:lnTo>
                    <a:lnTo>
                      <a:pt x="2287" y="902"/>
                    </a:lnTo>
                    <a:lnTo>
                      <a:pt x="2290" y="897"/>
                    </a:lnTo>
                    <a:lnTo>
                      <a:pt x="2294" y="894"/>
                    </a:lnTo>
                    <a:lnTo>
                      <a:pt x="2298" y="894"/>
                    </a:lnTo>
                    <a:lnTo>
                      <a:pt x="2302" y="878"/>
                    </a:lnTo>
                    <a:lnTo>
                      <a:pt x="2306" y="876"/>
                    </a:lnTo>
                    <a:lnTo>
                      <a:pt x="2310" y="872"/>
                    </a:lnTo>
                    <a:lnTo>
                      <a:pt x="2314" y="862"/>
                    </a:lnTo>
                    <a:lnTo>
                      <a:pt x="2318" y="854"/>
                    </a:lnTo>
                    <a:lnTo>
                      <a:pt x="2322" y="859"/>
                    </a:lnTo>
                    <a:lnTo>
                      <a:pt x="2326" y="848"/>
                    </a:lnTo>
                    <a:lnTo>
                      <a:pt x="2330" y="843"/>
                    </a:lnTo>
                    <a:lnTo>
                      <a:pt x="2334" y="838"/>
                    </a:lnTo>
                    <a:lnTo>
                      <a:pt x="2338" y="833"/>
                    </a:lnTo>
                    <a:lnTo>
                      <a:pt x="2342" y="830"/>
                    </a:lnTo>
                    <a:lnTo>
                      <a:pt x="2346" y="822"/>
                    </a:lnTo>
                    <a:lnTo>
                      <a:pt x="2350" y="814"/>
                    </a:lnTo>
                    <a:lnTo>
                      <a:pt x="2354" y="806"/>
                    </a:lnTo>
                    <a:lnTo>
                      <a:pt x="2357" y="810"/>
                    </a:lnTo>
                    <a:lnTo>
                      <a:pt x="2361" y="803"/>
                    </a:lnTo>
                    <a:lnTo>
                      <a:pt x="2365" y="800"/>
                    </a:lnTo>
                    <a:lnTo>
                      <a:pt x="2369" y="789"/>
                    </a:lnTo>
                    <a:lnTo>
                      <a:pt x="2373" y="783"/>
                    </a:lnTo>
                    <a:lnTo>
                      <a:pt x="2377" y="779"/>
                    </a:lnTo>
                    <a:lnTo>
                      <a:pt x="2381" y="770"/>
                    </a:lnTo>
                    <a:lnTo>
                      <a:pt x="2385" y="765"/>
                    </a:lnTo>
                    <a:lnTo>
                      <a:pt x="2389" y="762"/>
                    </a:lnTo>
                    <a:lnTo>
                      <a:pt x="2393" y="759"/>
                    </a:lnTo>
                    <a:lnTo>
                      <a:pt x="2397" y="756"/>
                    </a:lnTo>
                    <a:lnTo>
                      <a:pt x="2401" y="748"/>
                    </a:lnTo>
                    <a:lnTo>
                      <a:pt x="2405" y="745"/>
                    </a:lnTo>
                    <a:lnTo>
                      <a:pt x="2409" y="741"/>
                    </a:lnTo>
                    <a:lnTo>
                      <a:pt x="2413" y="733"/>
                    </a:lnTo>
                    <a:lnTo>
                      <a:pt x="2417" y="727"/>
                    </a:lnTo>
                    <a:lnTo>
                      <a:pt x="2421" y="721"/>
                    </a:lnTo>
                    <a:lnTo>
                      <a:pt x="2425" y="716"/>
                    </a:lnTo>
                    <a:lnTo>
                      <a:pt x="2428" y="713"/>
                    </a:lnTo>
                    <a:lnTo>
                      <a:pt x="2432" y="703"/>
                    </a:lnTo>
                    <a:lnTo>
                      <a:pt x="2436" y="698"/>
                    </a:lnTo>
                    <a:lnTo>
                      <a:pt x="2440" y="694"/>
                    </a:lnTo>
                    <a:lnTo>
                      <a:pt x="2444" y="689"/>
                    </a:lnTo>
                    <a:lnTo>
                      <a:pt x="2448" y="687"/>
                    </a:lnTo>
                    <a:lnTo>
                      <a:pt x="2452" y="683"/>
                    </a:lnTo>
                    <a:lnTo>
                      <a:pt x="2456" y="670"/>
                    </a:lnTo>
                    <a:lnTo>
                      <a:pt x="2460" y="673"/>
                    </a:lnTo>
                    <a:lnTo>
                      <a:pt x="2464" y="664"/>
                    </a:lnTo>
                    <a:lnTo>
                      <a:pt x="2468" y="656"/>
                    </a:lnTo>
                    <a:lnTo>
                      <a:pt x="2472" y="652"/>
                    </a:lnTo>
                    <a:lnTo>
                      <a:pt x="2476" y="651"/>
                    </a:lnTo>
                    <a:lnTo>
                      <a:pt x="2480" y="646"/>
                    </a:lnTo>
                    <a:lnTo>
                      <a:pt x="2484" y="644"/>
                    </a:lnTo>
                    <a:lnTo>
                      <a:pt x="2488" y="635"/>
                    </a:lnTo>
                    <a:lnTo>
                      <a:pt x="2492" y="635"/>
                    </a:lnTo>
                    <a:lnTo>
                      <a:pt x="2495" y="624"/>
                    </a:lnTo>
                    <a:lnTo>
                      <a:pt x="2499" y="621"/>
                    </a:lnTo>
                    <a:lnTo>
                      <a:pt x="2503" y="616"/>
                    </a:lnTo>
                    <a:lnTo>
                      <a:pt x="2507" y="617"/>
                    </a:lnTo>
                    <a:lnTo>
                      <a:pt x="2511" y="614"/>
                    </a:lnTo>
                    <a:lnTo>
                      <a:pt x="2515" y="600"/>
                    </a:lnTo>
                    <a:lnTo>
                      <a:pt x="2519" y="602"/>
                    </a:lnTo>
                    <a:lnTo>
                      <a:pt x="2523" y="592"/>
                    </a:lnTo>
                    <a:lnTo>
                      <a:pt x="2527" y="592"/>
                    </a:lnTo>
                    <a:lnTo>
                      <a:pt x="2531" y="584"/>
                    </a:lnTo>
                    <a:lnTo>
                      <a:pt x="2535" y="581"/>
                    </a:lnTo>
                    <a:lnTo>
                      <a:pt x="2539" y="576"/>
                    </a:lnTo>
                    <a:lnTo>
                      <a:pt x="2543" y="571"/>
                    </a:lnTo>
                    <a:lnTo>
                      <a:pt x="2547" y="565"/>
                    </a:lnTo>
                    <a:lnTo>
                      <a:pt x="2551" y="564"/>
                    </a:lnTo>
                    <a:lnTo>
                      <a:pt x="2555" y="554"/>
                    </a:lnTo>
                    <a:lnTo>
                      <a:pt x="2559" y="557"/>
                    </a:lnTo>
                    <a:lnTo>
                      <a:pt x="2562" y="549"/>
                    </a:lnTo>
                    <a:lnTo>
                      <a:pt x="2566" y="543"/>
                    </a:lnTo>
                    <a:lnTo>
                      <a:pt x="2570" y="538"/>
                    </a:lnTo>
                    <a:lnTo>
                      <a:pt x="2574" y="540"/>
                    </a:lnTo>
                    <a:lnTo>
                      <a:pt x="2578" y="533"/>
                    </a:lnTo>
                    <a:lnTo>
                      <a:pt x="2582" y="524"/>
                    </a:lnTo>
                    <a:lnTo>
                      <a:pt x="2586" y="524"/>
                    </a:lnTo>
                    <a:lnTo>
                      <a:pt x="2590" y="519"/>
                    </a:lnTo>
                    <a:lnTo>
                      <a:pt x="2594" y="517"/>
                    </a:lnTo>
                    <a:lnTo>
                      <a:pt x="2598" y="511"/>
                    </a:lnTo>
                    <a:lnTo>
                      <a:pt x="2602" y="503"/>
                    </a:lnTo>
                    <a:lnTo>
                      <a:pt x="2606" y="503"/>
                    </a:lnTo>
                    <a:lnTo>
                      <a:pt x="2610" y="497"/>
                    </a:lnTo>
                    <a:lnTo>
                      <a:pt x="2614" y="497"/>
                    </a:lnTo>
                    <a:lnTo>
                      <a:pt x="2618" y="487"/>
                    </a:lnTo>
                    <a:lnTo>
                      <a:pt x="2622" y="487"/>
                    </a:lnTo>
                    <a:lnTo>
                      <a:pt x="2626" y="481"/>
                    </a:lnTo>
                    <a:lnTo>
                      <a:pt x="2630" y="476"/>
                    </a:lnTo>
                    <a:lnTo>
                      <a:pt x="2633" y="473"/>
                    </a:lnTo>
                    <a:lnTo>
                      <a:pt x="2637" y="471"/>
                    </a:lnTo>
                    <a:lnTo>
                      <a:pt x="2641" y="465"/>
                    </a:lnTo>
                    <a:lnTo>
                      <a:pt x="2645" y="463"/>
                    </a:lnTo>
                    <a:lnTo>
                      <a:pt x="2649" y="456"/>
                    </a:lnTo>
                    <a:lnTo>
                      <a:pt x="2653" y="457"/>
                    </a:lnTo>
                    <a:lnTo>
                      <a:pt x="2657" y="449"/>
                    </a:lnTo>
                    <a:lnTo>
                      <a:pt x="2661" y="443"/>
                    </a:lnTo>
                    <a:lnTo>
                      <a:pt x="2665" y="444"/>
                    </a:lnTo>
                    <a:lnTo>
                      <a:pt x="2669" y="440"/>
                    </a:lnTo>
                    <a:lnTo>
                      <a:pt x="2673" y="435"/>
                    </a:lnTo>
                    <a:lnTo>
                      <a:pt x="2677" y="432"/>
                    </a:lnTo>
                    <a:lnTo>
                      <a:pt x="2681" y="432"/>
                    </a:lnTo>
                    <a:lnTo>
                      <a:pt x="2685" y="427"/>
                    </a:lnTo>
                    <a:lnTo>
                      <a:pt x="2689" y="421"/>
                    </a:lnTo>
                    <a:lnTo>
                      <a:pt x="2693" y="417"/>
                    </a:lnTo>
                    <a:lnTo>
                      <a:pt x="2697" y="416"/>
                    </a:lnTo>
                    <a:lnTo>
                      <a:pt x="2700" y="411"/>
                    </a:lnTo>
                    <a:lnTo>
                      <a:pt x="2704" y="405"/>
                    </a:lnTo>
                    <a:lnTo>
                      <a:pt x="2708" y="405"/>
                    </a:lnTo>
                    <a:lnTo>
                      <a:pt x="2712" y="397"/>
                    </a:lnTo>
                    <a:lnTo>
                      <a:pt x="2716" y="392"/>
                    </a:lnTo>
                    <a:lnTo>
                      <a:pt x="2720" y="390"/>
                    </a:lnTo>
                    <a:lnTo>
                      <a:pt x="2724" y="386"/>
                    </a:lnTo>
                    <a:lnTo>
                      <a:pt x="2728" y="386"/>
                    </a:lnTo>
                    <a:lnTo>
                      <a:pt x="2732" y="376"/>
                    </a:lnTo>
                    <a:lnTo>
                      <a:pt x="2736" y="375"/>
                    </a:lnTo>
                    <a:lnTo>
                      <a:pt x="2740" y="375"/>
                    </a:lnTo>
                    <a:lnTo>
                      <a:pt x="2744" y="371"/>
                    </a:lnTo>
                    <a:lnTo>
                      <a:pt x="2748" y="368"/>
                    </a:lnTo>
                    <a:lnTo>
                      <a:pt x="2752" y="363"/>
                    </a:lnTo>
                    <a:lnTo>
                      <a:pt x="2756" y="360"/>
                    </a:lnTo>
                    <a:lnTo>
                      <a:pt x="2760" y="352"/>
                    </a:lnTo>
                    <a:lnTo>
                      <a:pt x="2764" y="354"/>
                    </a:lnTo>
                    <a:lnTo>
                      <a:pt x="2767" y="348"/>
                    </a:lnTo>
                    <a:lnTo>
                      <a:pt x="2771" y="344"/>
                    </a:lnTo>
                    <a:lnTo>
                      <a:pt x="2775" y="343"/>
                    </a:lnTo>
                    <a:lnTo>
                      <a:pt x="2779" y="336"/>
                    </a:lnTo>
                    <a:lnTo>
                      <a:pt x="2783" y="340"/>
                    </a:lnTo>
                    <a:lnTo>
                      <a:pt x="2787" y="335"/>
                    </a:lnTo>
                    <a:lnTo>
                      <a:pt x="2791" y="330"/>
                    </a:lnTo>
                    <a:lnTo>
                      <a:pt x="2795" y="325"/>
                    </a:lnTo>
                    <a:lnTo>
                      <a:pt x="2799" y="322"/>
                    </a:lnTo>
                    <a:lnTo>
                      <a:pt x="2803" y="321"/>
                    </a:lnTo>
                    <a:lnTo>
                      <a:pt x="2807" y="317"/>
                    </a:lnTo>
                    <a:lnTo>
                      <a:pt x="2811" y="314"/>
                    </a:lnTo>
                    <a:lnTo>
                      <a:pt x="2815" y="316"/>
                    </a:lnTo>
                    <a:lnTo>
                      <a:pt x="2819" y="311"/>
                    </a:lnTo>
                    <a:lnTo>
                      <a:pt x="2823" y="303"/>
                    </a:lnTo>
                    <a:lnTo>
                      <a:pt x="2827" y="301"/>
                    </a:lnTo>
                    <a:lnTo>
                      <a:pt x="2831" y="303"/>
                    </a:lnTo>
                    <a:lnTo>
                      <a:pt x="2835" y="295"/>
                    </a:lnTo>
                    <a:lnTo>
                      <a:pt x="2838" y="298"/>
                    </a:lnTo>
                    <a:lnTo>
                      <a:pt x="2842" y="294"/>
                    </a:lnTo>
                    <a:lnTo>
                      <a:pt x="2846" y="286"/>
                    </a:lnTo>
                    <a:lnTo>
                      <a:pt x="2850" y="287"/>
                    </a:lnTo>
                    <a:lnTo>
                      <a:pt x="2854" y="284"/>
                    </a:lnTo>
                    <a:lnTo>
                      <a:pt x="2858" y="278"/>
                    </a:lnTo>
                    <a:lnTo>
                      <a:pt x="2862" y="278"/>
                    </a:lnTo>
                    <a:lnTo>
                      <a:pt x="2866" y="274"/>
                    </a:lnTo>
                    <a:lnTo>
                      <a:pt x="2870" y="271"/>
                    </a:lnTo>
                    <a:lnTo>
                      <a:pt x="2874" y="271"/>
                    </a:lnTo>
                    <a:lnTo>
                      <a:pt x="2878" y="263"/>
                    </a:lnTo>
                    <a:lnTo>
                      <a:pt x="2882" y="263"/>
                    </a:lnTo>
                    <a:lnTo>
                      <a:pt x="2886" y="260"/>
                    </a:lnTo>
                    <a:lnTo>
                      <a:pt x="2890" y="257"/>
                    </a:lnTo>
                    <a:lnTo>
                      <a:pt x="2894" y="254"/>
                    </a:lnTo>
                    <a:lnTo>
                      <a:pt x="2898" y="257"/>
                    </a:lnTo>
                    <a:lnTo>
                      <a:pt x="2902" y="254"/>
                    </a:lnTo>
                    <a:lnTo>
                      <a:pt x="2905" y="249"/>
                    </a:lnTo>
                    <a:lnTo>
                      <a:pt x="2909" y="249"/>
                    </a:lnTo>
                    <a:lnTo>
                      <a:pt x="2913" y="244"/>
                    </a:lnTo>
                    <a:lnTo>
                      <a:pt x="2917" y="246"/>
                    </a:lnTo>
                    <a:lnTo>
                      <a:pt x="2921" y="240"/>
                    </a:lnTo>
                    <a:lnTo>
                      <a:pt x="2925" y="236"/>
                    </a:lnTo>
                    <a:lnTo>
                      <a:pt x="2929" y="233"/>
                    </a:lnTo>
                    <a:lnTo>
                      <a:pt x="2933" y="228"/>
                    </a:lnTo>
                    <a:lnTo>
                      <a:pt x="2937" y="230"/>
                    </a:lnTo>
                    <a:lnTo>
                      <a:pt x="2941" y="227"/>
                    </a:lnTo>
                    <a:lnTo>
                      <a:pt x="2945" y="224"/>
                    </a:lnTo>
                    <a:lnTo>
                      <a:pt x="2949" y="224"/>
                    </a:lnTo>
                    <a:lnTo>
                      <a:pt x="2953" y="217"/>
                    </a:lnTo>
                    <a:lnTo>
                      <a:pt x="2957" y="217"/>
                    </a:lnTo>
                    <a:lnTo>
                      <a:pt x="2961" y="211"/>
                    </a:lnTo>
                    <a:lnTo>
                      <a:pt x="2965" y="211"/>
                    </a:lnTo>
                    <a:lnTo>
                      <a:pt x="2969" y="208"/>
                    </a:lnTo>
                    <a:lnTo>
                      <a:pt x="2973" y="201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5" name="Line 5057"/>
              <p:cNvSpPr>
                <a:spLocks noChangeShapeType="1"/>
              </p:cNvSpPr>
              <p:nvPr/>
            </p:nvSpPr>
            <p:spPr bwMode="auto">
              <a:xfrm flipV="1">
                <a:off x="305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6" name="Line 5058"/>
              <p:cNvSpPr>
                <a:spLocks noChangeShapeType="1"/>
              </p:cNvSpPr>
              <p:nvPr/>
            </p:nvSpPr>
            <p:spPr bwMode="auto">
              <a:xfrm>
                <a:off x="305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7" name="Line 5059"/>
              <p:cNvSpPr>
                <a:spLocks noChangeShapeType="1"/>
              </p:cNvSpPr>
              <p:nvPr/>
            </p:nvSpPr>
            <p:spPr bwMode="auto">
              <a:xfrm flipV="1">
                <a:off x="3062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8" name="Line 5060"/>
              <p:cNvSpPr>
                <a:spLocks noChangeShapeType="1"/>
              </p:cNvSpPr>
              <p:nvPr/>
            </p:nvSpPr>
            <p:spPr bwMode="auto">
              <a:xfrm>
                <a:off x="3062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09" name="Line 5061"/>
              <p:cNvSpPr>
                <a:spLocks noChangeShapeType="1"/>
              </p:cNvSpPr>
              <p:nvPr/>
            </p:nvSpPr>
            <p:spPr bwMode="auto">
              <a:xfrm>
                <a:off x="3064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0" name="Line 5062"/>
              <p:cNvSpPr>
                <a:spLocks noChangeShapeType="1"/>
              </p:cNvSpPr>
              <p:nvPr/>
            </p:nvSpPr>
            <p:spPr bwMode="auto">
              <a:xfrm flipV="1">
                <a:off x="3068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1" name="Line 5063"/>
              <p:cNvSpPr>
                <a:spLocks noChangeShapeType="1"/>
              </p:cNvSpPr>
              <p:nvPr/>
            </p:nvSpPr>
            <p:spPr bwMode="auto">
              <a:xfrm flipV="1">
                <a:off x="3069" y="2015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2" name="Line 5064"/>
              <p:cNvSpPr>
                <a:spLocks noChangeShapeType="1"/>
              </p:cNvSpPr>
              <p:nvPr/>
            </p:nvSpPr>
            <p:spPr bwMode="auto">
              <a:xfrm>
                <a:off x="307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3" name="Line 5065"/>
              <p:cNvSpPr>
                <a:spLocks noChangeShapeType="1"/>
              </p:cNvSpPr>
              <p:nvPr/>
            </p:nvSpPr>
            <p:spPr bwMode="auto">
              <a:xfrm flipV="1">
                <a:off x="3075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4" name="Line 5066"/>
              <p:cNvSpPr>
                <a:spLocks noChangeShapeType="1"/>
              </p:cNvSpPr>
              <p:nvPr/>
            </p:nvSpPr>
            <p:spPr bwMode="auto">
              <a:xfrm flipV="1">
                <a:off x="3076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5" name="Line 5067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6" name="Line 5068"/>
              <p:cNvSpPr>
                <a:spLocks noChangeShapeType="1"/>
              </p:cNvSpPr>
              <p:nvPr/>
            </p:nvSpPr>
            <p:spPr bwMode="auto">
              <a:xfrm flipV="1">
                <a:off x="3081" y="2016"/>
                <a:ext cx="1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7" name="Freeform 5069"/>
              <p:cNvSpPr>
                <a:spLocks/>
              </p:cNvSpPr>
              <p:nvPr/>
            </p:nvSpPr>
            <p:spPr bwMode="auto">
              <a:xfrm flipV="1">
                <a:off x="3082" y="909"/>
                <a:ext cx="1731" cy="1107"/>
              </a:xfrm>
              <a:custGeom>
                <a:avLst/>
                <a:gdLst/>
                <a:ahLst/>
                <a:cxnLst>
                  <a:cxn ang="0">
                    <a:pos x="44" y="9"/>
                  </a:cxn>
                  <a:cxn ang="0">
                    <a:pos x="91" y="15"/>
                  </a:cxn>
                  <a:cxn ang="0">
                    <a:pos x="138" y="31"/>
                  </a:cxn>
                  <a:cxn ang="0">
                    <a:pos x="186" y="55"/>
                  </a:cxn>
                  <a:cxn ang="0">
                    <a:pos x="233" y="90"/>
                  </a:cxn>
                  <a:cxn ang="0">
                    <a:pos x="280" y="130"/>
                  </a:cxn>
                  <a:cxn ang="0">
                    <a:pos x="328" y="177"/>
                  </a:cxn>
                  <a:cxn ang="0">
                    <a:pos x="375" y="235"/>
                  </a:cxn>
                  <a:cxn ang="0">
                    <a:pos x="422" y="308"/>
                  </a:cxn>
                  <a:cxn ang="0">
                    <a:pos x="470" y="383"/>
                  </a:cxn>
                  <a:cxn ang="0">
                    <a:pos x="517" y="472"/>
                  </a:cxn>
                  <a:cxn ang="0">
                    <a:pos x="564" y="564"/>
                  </a:cxn>
                  <a:cxn ang="0">
                    <a:pos x="611" y="663"/>
                  </a:cxn>
                  <a:cxn ang="0">
                    <a:pos x="659" y="763"/>
                  </a:cxn>
                  <a:cxn ang="0">
                    <a:pos x="706" y="869"/>
                  </a:cxn>
                  <a:cxn ang="0">
                    <a:pos x="753" y="983"/>
                  </a:cxn>
                  <a:cxn ang="0">
                    <a:pos x="801" y="1089"/>
                  </a:cxn>
                  <a:cxn ang="0">
                    <a:pos x="848" y="1199"/>
                  </a:cxn>
                  <a:cxn ang="0">
                    <a:pos x="895" y="1299"/>
                  </a:cxn>
                  <a:cxn ang="0">
                    <a:pos x="943" y="1396"/>
                  </a:cxn>
                  <a:cxn ang="0">
                    <a:pos x="990" y="1486"/>
                  </a:cxn>
                  <a:cxn ang="0">
                    <a:pos x="1037" y="1573"/>
                  </a:cxn>
                  <a:cxn ang="0">
                    <a:pos x="1085" y="1647"/>
                  </a:cxn>
                  <a:cxn ang="0">
                    <a:pos x="1132" y="1714"/>
                  </a:cxn>
                  <a:cxn ang="0">
                    <a:pos x="1179" y="1778"/>
                  </a:cxn>
                  <a:cxn ang="0">
                    <a:pos x="1226" y="1826"/>
                  </a:cxn>
                  <a:cxn ang="0">
                    <a:pos x="1274" y="1864"/>
                  </a:cxn>
                  <a:cxn ang="0">
                    <a:pos x="1321" y="1891"/>
                  </a:cxn>
                  <a:cxn ang="0">
                    <a:pos x="1368" y="1909"/>
                  </a:cxn>
                  <a:cxn ang="0">
                    <a:pos x="1416" y="1917"/>
                  </a:cxn>
                  <a:cxn ang="0">
                    <a:pos x="1463" y="1919"/>
                  </a:cxn>
                  <a:cxn ang="0">
                    <a:pos x="1510" y="1905"/>
                  </a:cxn>
                  <a:cxn ang="0">
                    <a:pos x="1558" y="1887"/>
                  </a:cxn>
                  <a:cxn ang="0">
                    <a:pos x="1605" y="1860"/>
                  </a:cxn>
                  <a:cxn ang="0">
                    <a:pos x="1652" y="1822"/>
                  </a:cxn>
                  <a:cxn ang="0">
                    <a:pos x="1700" y="1781"/>
                  </a:cxn>
                  <a:cxn ang="0">
                    <a:pos x="1747" y="1733"/>
                  </a:cxn>
                  <a:cxn ang="0">
                    <a:pos x="1794" y="1673"/>
                  </a:cxn>
                  <a:cxn ang="0">
                    <a:pos x="1841" y="1617"/>
                  </a:cxn>
                  <a:cxn ang="0">
                    <a:pos x="1889" y="1552"/>
                  </a:cxn>
                  <a:cxn ang="0">
                    <a:pos x="1936" y="1487"/>
                  </a:cxn>
                  <a:cxn ang="0">
                    <a:pos x="1983" y="1419"/>
                  </a:cxn>
                  <a:cxn ang="0">
                    <a:pos x="2031" y="1348"/>
                  </a:cxn>
                  <a:cxn ang="0">
                    <a:pos x="2078" y="1279"/>
                  </a:cxn>
                  <a:cxn ang="0">
                    <a:pos x="2125" y="1207"/>
                  </a:cxn>
                  <a:cxn ang="0">
                    <a:pos x="2173" y="1130"/>
                  </a:cxn>
                  <a:cxn ang="0">
                    <a:pos x="2220" y="1062"/>
                  </a:cxn>
                  <a:cxn ang="0">
                    <a:pos x="2267" y="991"/>
                  </a:cxn>
                  <a:cxn ang="0">
                    <a:pos x="2315" y="918"/>
                  </a:cxn>
                  <a:cxn ang="0">
                    <a:pos x="2362" y="851"/>
                  </a:cxn>
                  <a:cxn ang="0">
                    <a:pos x="2409" y="788"/>
                  </a:cxn>
                  <a:cxn ang="0">
                    <a:pos x="2457" y="728"/>
                  </a:cxn>
                  <a:cxn ang="0">
                    <a:pos x="2504" y="663"/>
                  </a:cxn>
                  <a:cxn ang="0">
                    <a:pos x="2551" y="612"/>
                  </a:cxn>
                  <a:cxn ang="0">
                    <a:pos x="2598" y="554"/>
                  </a:cxn>
                  <a:cxn ang="0">
                    <a:pos x="2646" y="506"/>
                  </a:cxn>
                  <a:cxn ang="0">
                    <a:pos x="2693" y="452"/>
                  </a:cxn>
                  <a:cxn ang="0">
                    <a:pos x="2740" y="409"/>
                  </a:cxn>
                  <a:cxn ang="0">
                    <a:pos x="2788" y="370"/>
                  </a:cxn>
                  <a:cxn ang="0">
                    <a:pos x="2835" y="328"/>
                  </a:cxn>
                  <a:cxn ang="0">
                    <a:pos x="2882" y="293"/>
                  </a:cxn>
                  <a:cxn ang="0">
                    <a:pos x="2930" y="260"/>
                  </a:cxn>
                  <a:cxn ang="0">
                    <a:pos x="2977" y="229"/>
                  </a:cxn>
                </a:cxnLst>
                <a:rect l="0" t="0" r="r" b="b"/>
                <a:pathLst>
                  <a:path w="3005" h="1922">
                    <a:moveTo>
                      <a:pt x="0" y="1"/>
                    </a:moveTo>
                    <a:lnTo>
                      <a:pt x="4" y="1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7"/>
                    </a:lnTo>
                    <a:lnTo>
                      <a:pt x="28" y="3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4" y="9"/>
                    </a:lnTo>
                    <a:lnTo>
                      <a:pt x="48" y="8"/>
                    </a:lnTo>
                    <a:lnTo>
                      <a:pt x="52" y="7"/>
                    </a:lnTo>
                    <a:lnTo>
                      <a:pt x="56" y="9"/>
                    </a:lnTo>
                    <a:lnTo>
                      <a:pt x="60" y="9"/>
                    </a:lnTo>
                    <a:lnTo>
                      <a:pt x="63" y="13"/>
                    </a:lnTo>
                    <a:lnTo>
                      <a:pt x="67" y="14"/>
                    </a:lnTo>
                    <a:lnTo>
                      <a:pt x="71" y="12"/>
                    </a:lnTo>
                    <a:lnTo>
                      <a:pt x="75" y="12"/>
                    </a:lnTo>
                    <a:lnTo>
                      <a:pt x="79" y="12"/>
                    </a:lnTo>
                    <a:lnTo>
                      <a:pt x="83" y="13"/>
                    </a:lnTo>
                    <a:lnTo>
                      <a:pt x="87" y="14"/>
                    </a:lnTo>
                    <a:lnTo>
                      <a:pt x="91" y="15"/>
                    </a:lnTo>
                    <a:lnTo>
                      <a:pt x="95" y="19"/>
                    </a:lnTo>
                    <a:lnTo>
                      <a:pt x="99" y="18"/>
                    </a:lnTo>
                    <a:lnTo>
                      <a:pt x="103" y="20"/>
                    </a:lnTo>
                    <a:lnTo>
                      <a:pt x="107" y="21"/>
                    </a:lnTo>
                    <a:lnTo>
                      <a:pt x="111" y="20"/>
                    </a:lnTo>
                    <a:lnTo>
                      <a:pt x="115" y="25"/>
                    </a:lnTo>
                    <a:lnTo>
                      <a:pt x="119" y="26"/>
                    </a:lnTo>
                    <a:lnTo>
                      <a:pt x="123" y="27"/>
                    </a:lnTo>
                    <a:lnTo>
                      <a:pt x="127" y="29"/>
                    </a:lnTo>
                    <a:lnTo>
                      <a:pt x="130" y="31"/>
                    </a:lnTo>
                    <a:lnTo>
                      <a:pt x="134" y="30"/>
                    </a:lnTo>
                    <a:lnTo>
                      <a:pt x="138" y="31"/>
                    </a:lnTo>
                    <a:lnTo>
                      <a:pt x="142" y="36"/>
                    </a:lnTo>
                    <a:lnTo>
                      <a:pt x="146" y="37"/>
                    </a:lnTo>
                    <a:lnTo>
                      <a:pt x="150" y="43"/>
                    </a:lnTo>
                    <a:lnTo>
                      <a:pt x="154" y="41"/>
                    </a:lnTo>
                    <a:lnTo>
                      <a:pt x="158" y="43"/>
                    </a:lnTo>
                    <a:lnTo>
                      <a:pt x="162" y="42"/>
                    </a:lnTo>
                    <a:lnTo>
                      <a:pt x="166" y="44"/>
                    </a:lnTo>
                    <a:lnTo>
                      <a:pt x="170" y="53"/>
                    </a:lnTo>
                    <a:lnTo>
                      <a:pt x="174" y="50"/>
                    </a:lnTo>
                    <a:lnTo>
                      <a:pt x="178" y="52"/>
                    </a:lnTo>
                    <a:lnTo>
                      <a:pt x="182" y="56"/>
                    </a:lnTo>
                    <a:lnTo>
                      <a:pt x="186" y="55"/>
                    </a:lnTo>
                    <a:lnTo>
                      <a:pt x="190" y="59"/>
                    </a:lnTo>
                    <a:lnTo>
                      <a:pt x="194" y="62"/>
                    </a:lnTo>
                    <a:lnTo>
                      <a:pt x="197" y="65"/>
                    </a:lnTo>
                    <a:lnTo>
                      <a:pt x="201" y="70"/>
                    </a:lnTo>
                    <a:lnTo>
                      <a:pt x="205" y="68"/>
                    </a:lnTo>
                    <a:lnTo>
                      <a:pt x="209" y="72"/>
                    </a:lnTo>
                    <a:lnTo>
                      <a:pt x="213" y="76"/>
                    </a:lnTo>
                    <a:lnTo>
                      <a:pt x="217" y="76"/>
                    </a:lnTo>
                    <a:lnTo>
                      <a:pt x="221" y="82"/>
                    </a:lnTo>
                    <a:lnTo>
                      <a:pt x="225" y="80"/>
                    </a:lnTo>
                    <a:lnTo>
                      <a:pt x="229" y="86"/>
                    </a:lnTo>
                    <a:lnTo>
                      <a:pt x="233" y="90"/>
                    </a:lnTo>
                    <a:lnTo>
                      <a:pt x="237" y="90"/>
                    </a:lnTo>
                    <a:lnTo>
                      <a:pt x="241" y="95"/>
                    </a:lnTo>
                    <a:lnTo>
                      <a:pt x="245" y="99"/>
                    </a:lnTo>
                    <a:lnTo>
                      <a:pt x="249" y="103"/>
                    </a:lnTo>
                    <a:lnTo>
                      <a:pt x="253" y="106"/>
                    </a:lnTo>
                    <a:lnTo>
                      <a:pt x="257" y="107"/>
                    </a:lnTo>
                    <a:lnTo>
                      <a:pt x="261" y="111"/>
                    </a:lnTo>
                    <a:lnTo>
                      <a:pt x="265" y="118"/>
                    </a:lnTo>
                    <a:lnTo>
                      <a:pt x="268" y="117"/>
                    </a:lnTo>
                    <a:lnTo>
                      <a:pt x="272" y="121"/>
                    </a:lnTo>
                    <a:lnTo>
                      <a:pt x="276" y="127"/>
                    </a:lnTo>
                    <a:lnTo>
                      <a:pt x="280" y="130"/>
                    </a:lnTo>
                    <a:lnTo>
                      <a:pt x="284" y="134"/>
                    </a:lnTo>
                    <a:lnTo>
                      <a:pt x="288" y="138"/>
                    </a:lnTo>
                    <a:lnTo>
                      <a:pt x="292" y="141"/>
                    </a:lnTo>
                    <a:lnTo>
                      <a:pt x="296" y="146"/>
                    </a:lnTo>
                    <a:lnTo>
                      <a:pt x="300" y="148"/>
                    </a:lnTo>
                    <a:lnTo>
                      <a:pt x="304" y="154"/>
                    </a:lnTo>
                    <a:lnTo>
                      <a:pt x="308" y="155"/>
                    </a:lnTo>
                    <a:lnTo>
                      <a:pt x="312" y="161"/>
                    </a:lnTo>
                    <a:lnTo>
                      <a:pt x="316" y="164"/>
                    </a:lnTo>
                    <a:lnTo>
                      <a:pt x="320" y="172"/>
                    </a:lnTo>
                    <a:lnTo>
                      <a:pt x="324" y="175"/>
                    </a:lnTo>
                    <a:lnTo>
                      <a:pt x="328" y="177"/>
                    </a:lnTo>
                    <a:lnTo>
                      <a:pt x="332" y="187"/>
                    </a:lnTo>
                    <a:lnTo>
                      <a:pt x="335" y="187"/>
                    </a:lnTo>
                    <a:lnTo>
                      <a:pt x="339" y="189"/>
                    </a:lnTo>
                    <a:lnTo>
                      <a:pt x="343" y="195"/>
                    </a:lnTo>
                    <a:lnTo>
                      <a:pt x="347" y="202"/>
                    </a:lnTo>
                    <a:lnTo>
                      <a:pt x="351" y="207"/>
                    </a:lnTo>
                    <a:lnTo>
                      <a:pt x="355" y="211"/>
                    </a:lnTo>
                    <a:lnTo>
                      <a:pt x="359" y="216"/>
                    </a:lnTo>
                    <a:lnTo>
                      <a:pt x="363" y="222"/>
                    </a:lnTo>
                    <a:lnTo>
                      <a:pt x="367" y="228"/>
                    </a:lnTo>
                    <a:lnTo>
                      <a:pt x="371" y="232"/>
                    </a:lnTo>
                    <a:lnTo>
                      <a:pt x="375" y="235"/>
                    </a:lnTo>
                    <a:lnTo>
                      <a:pt x="379" y="242"/>
                    </a:lnTo>
                    <a:lnTo>
                      <a:pt x="383" y="251"/>
                    </a:lnTo>
                    <a:lnTo>
                      <a:pt x="387" y="255"/>
                    </a:lnTo>
                    <a:lnTo>
                      <a:pt x="391" y="261"/>
                    </a:lnTo>
                    <a:lnTo>
                      <a:pt x="395" y="264"/>
                    </a:lnTo>
                    <a:lnTo>
                      <a:pt x="399" y="269"/>
                    </a:lnTo>
                    <a:lnTo>
                      <a:pt x="402" y="277"/>
                    </a:lnTo>
                    <a:lnTo>
                      <a:pt x="406" y="284"/>
                    </a:lnTo>
                    <a:lnTo>
                      <a:pt x="410" y="288"/>
                    </a:lnTo>
                    <a:lnTo>
                      <a:pt x="414" y="294"/>
                    </a:lnTo>
                    <a:lnTo>
                      <a:pt x="418" y="301"/>
                    </a:lnTo>
                    <a:lnTo>
                      <a:pt x="422" y="308"/>
                    </a:lnTo>
                    <a:lnTo>
                      <a:pt x="426" y="311"/>
                    </a:lnTo>
                    <a:lnTo>
                      <a:pt x="430" y="318"/>
                    </a:lnTo>
                    <a:lnTo>
                      <a:pt x="434" y="330"/>
                    </a:lnTo>
                    <a:lnTo>
                      <a:pt x="438" y="331"/>
                    </a:lnTo>
                    <a:lnTo>
                      <a:pt x="442" y="339"/>
                    </a:lnTo>
                    <a:lnTo>
                      <a:pt x="446" y="346"/>
                    </a:lnTo>
                    <a:lnTo>
                      <a:pt x="450" y="351"/>
                    </a:lnTo>
                    <a:lnTo>
                      <a:pt x="454" y="358"/>
                    </a:lnTo>
                    <a:lnTo>
                      <a:pt x="458" y="366"/>
                    </a:lnTo>
                    <a:lnTo>
                      <a:pt x="462" y="375"/>
                    </a:lnTo>
                    <a:lnTo>
                      <a:pt x="466" y="377"/>
                    </a:lnTo>
                    <a:lnTo>
                      <a:pt x="470" y="383"/>
                    </a:lnTo>
                    <a:lnTo>
                      <a:pt x="473" y="389"/>
                    </a:lnTo>
                    <a:lnTo>
                      <a:pt x="477" y="396"/>
                    </a:lnTo>
                    <a:lnTo>
                      <a:pt x="481" y="406"/>
                    </a:lnTo>
                    <a:lnTo>
                      <a:pt x="485" y="415"/>
                    </a:lnTo>
                    <a:lnTo>
                      <a:pt x="489" y="419"/>
                    </a:lnTo>
                    <a:lnTo>
                      <a:pt x="493" y="428"/>
                    </a:lnTo>
                    <a:lnTo>
                      <a:pt x="497" y="431"/>
                    </a:lnTo>
                    <a:lnTo>
                      <a:pt x="501" y="437"/>
                    </a:lnTo>
                    <a:lnTo>
                      <a:pt x="505" y="450"/>
                    </a:lnTo>
                    <a:lnTo>
                      <a:pt x="509" y="458"/>
                    </a:lnTo>
                    <a:lnTo>
                      <a:pt x="513" y="463"/>
                    </a:lnTo>
                    <a:lnTo>
                      <a:pt x="517" y="472"/>
                    </a:lnTo>
                    <a:lnTo>
                      <a:pt x="521" y="481"/>
                    </a:lnTo>
                    <a:lnTo>
                      <a:pt x="525" y="488"/>
                    </a:lnTo>
                    <a:lnTo>
                      <a:pt x="529" y="494"/>
                    </a:lnTo>
                    <a:lnTo>
                      <a:pt x="533" y="503"/>
                    </a:lnTo>
                    <a:lnTo>
                      <a:pt x="537" y="511"/>
                    </a:lnTo>
                    <a:lnTo>
                      <a:pt x="540" y="517"/>
                    </a:lnTo>
                    <a:lnTo>
                      <a:pt x="544" y="526"/>
                    </a:lnTo>
                    <a:lnTo>
                      <a:pt x="548" y="533"/>
                    </a:lnTo>
                    <a:lnTo>
                      <a:pt x="552" y="541"/>
                    </a:lnTo>
                    <a:lnTo>
                      <a:pt x="556" y="550"/>
                    </a:lnTo>
                    <a:lnTo>
                      <a:pt x="560" y="557"/>
                    </a:lnTo>
                    <a:lnTo>
                      <a:pt x="564" y="564"/>
                    </a:lnTo>
                    <a:lnTo>
                      <a:pt x="568" y="570"/>
                    </a:lnTo>
                    <a:lnTo>
                      <a:pt x="572" y="580"/>
                    </a:lnTo>
                    <a:lnTo>
                      <a:pt x="576" y="588"/>
                    </a:lnTo>
                    <a:lnTo>
                      <a:pt x="580" y="597"/>
                    </a:lnTo>
                    <a:lnTo>
                      <a:pt x="584" y="604"/>
                    </a:lnTo>
                    <a:lnTo>
                      <a:pt x="588" y="611"/>
                    </a:lnTo>
                    <a:lnTo>
                      <a:pt x="592" y="620"/>
                    </a:lnTo>
                    <a:lnTo>
                      <a:pt x="596" y="630"/>
                    </a:lnTo>
                    <a:lnTo>
                      <a:pt x="600" y="637"/>
                    </a:lnTo>
                    <a:lnTo>
                      <a:pt x="604" y="646"/>
                    </a:lnTo>
                    <a:lnTo>
                      <a:pt x="608" y="652"/>
                    </a:lnTo>
                    <a:lnTo>
                      <a:pt x="611" y="663"/>
                    </a:lnTo>
                    <a:lnTo>
                      <a:pt x="615" y="669"/>
                    </a:lnTo>
                    <a:lnTo>
                      <a:pt x="619" y="679"/>
                    </a:lnTo>
                    <a:lnTo>
                      <a:pt x="623" y="688"/>
                    </a:lnTo>
                    <a:lnTo>
                      <a:pt x="627" y="692"/>
                    </a:lnTo>
                    <a:lnTo>
                      <a:pt x="631" y="703"/>
                    </a:lnTo>
                    <a:lnTo>
                      <a:pt x="635" y="715"/>
                    </a:lnTo>
                    <a:lnTo>
                      <a:pt x="639" y="722"/>
                    </a:lnTo>
                    <a:lnTo>
                      <a:pt x="643" y="725"/>
                    </a:lnTo>
                    <a:lnTo>
                      <a:pt x="647" y="738"/>
                    </a:lnTo>
                    <a:lnTo>
                      <a:pt x="651" y="752"/>
                    </a:lnTo>
                    <a:lnTo>
                      <a:pt x="655" y="757"/>
                    </a:lnTo>
                    <a:lnTo>
                      <a:pt x="659" y="763"/>
                    </a:lnTo>
                    <a:lnTo>
                      <a:pt x="663" y="775"/>
                    </a:lnTo>
                    <a:lnTo>
                      <a:pt x="667" y="782"/>
                    </a:lnTo>
                    <a:lnTo>
                      <a:pt x="671" y="793"/>
                    </a:lnTo>
                    <a:lnTo>
                      <a:pt x="675" y="803"/>
                    </a:lnTo>
                    <a:lnTo>
                      <a:pt x="678" y="810"/>
                    </a:lnTo>
                    <a:lnTo>
                      <a:pt x="682" y="819"/>
                    </a:lnTo>
                    <a:lnTo>
                      <a:pt x="686" y="828"/>
                    </a:lnTo>
                    <a:lnTo>
                      <a:pt x="690" y="838"/>
                    </a:lnTo>
                    <a:lnTo>
                      <a:pt x="694" y="845"/>
                    </a:lnTo>
                    <a:lnTo>
                      <a:pt x="698" y="852"/>
                    </a:lnTo>
                    <a:lnTo>
                      <a:pt x="702" y="862"/>
                    </a:lnTo>
                    <a:lnTo>
                      <a:pt x="706" y="869"/>
                    </a:lnTo>
                    <a:lnTo>
                      <a:pt x="710" y="881"/>
                    </a:lnTo>
                    <a:lnTo>
                      <a:pt x="714" y="890"/>
                    </a:lnTo>
                    <a:lnTo>
                      <a:pt x="718" y="901"/>
                    </a:lnTo>
                    <a:lnTo>
                      <a:pt x="722" y="912"/>
                    </a:lnTo>
                    <a:lnTo>
                      <a:pt x="726" y="918"/>
                    </a:lnTo>
                    <a:lnTo>
                      <a:pt x="730" y="927"/>
                    </a:lnTo>
                    <a:lnTo>
                      <a:pt x="734" y="938"/>
                    </a:lnTo>
                    <a:lnTo>
                      <a:pt x="738" y="944"/>
                    </a:lnTo>
                    <a:lnTo>
                      <a:pt x="742" y="954"/>
                    </a:lnTo>
                    <a:lnTo>
                      <a:pt x="745" y="961"/>
                    </a:lnTo>
                    <a:lnTo>
                      <a:pt x="749" y="974"/>
                    </a:lnTo>
                    <a:lnTo>
                      <a:pt x="753" y="983"/>
                    </a:lnTo>
                    <a:lnTo>
                      <a:pt x="757" y="989"/>
                    </a:lnTo>
                    <a:lnTo>
                      <a:pt x="761" y="997"/>
                    </a:lnTo>
                    <a:lnTo>
                      <a:pt x="765" y="1009"/>
                    </a:lnTo>
                    <a:lnTo>
                      <a:pt x="769" y="1016"/>
                    </a:lnTo>
                    <a:lnTo>
                      <a:pt x="773" y="1021"/>
                    </a:lnTo>
                    <a:lnTo>
                      <a:pt x="777" y="1035"/>
                    </a:lnTo>
                    <a:lnTo>
                      <a:pt x="781" y="1042"/>
                    </a:lnTo>
                    <a:lnTo>
                      <a:pt x="785" y="1051"/>
                    </a:lnTo>
                    <a:lnTo>
                      <a:pt x="789" y="1061"/>
                    </a:lnTo>
                    <a:lnTo>
                      <a:pt x="793" y="1072"/>
                    </a:lnTo>
                    <a:lnTo>
                      <a:pt x="797" y="1079"/>
                    </a:lnTo>
                    <a:lnTo>
                      <a:pt x="801" y="1089"/>
                    </a:lnTo>
                    <a:lnTo>
                      <a:pt x="805" y="1098"/>
                    </a:lnTo>
                    <a:lnTo>
                      <a:pt x="809" y="1107"/>
                    </a:lnTo>
                    <a:lnTo>
                      <a:pt x="813" y="1112"/>
                    </a:lnTo>
                    <a:lnTo>
                      <a:pt x="816" y="1125"/>
                    </a:lnTo>
                    <a:lnTo>
                      <a:pt x="820" y="1133"/>
                    </a:lnTo>
                    <a:lnTo>
                      <a:pt x="824" y="1144"/>
                    </a:lnTo>
                    <a:lnTo>
                      <a:pt x="828" y="1152"/>
                    </a:lnTo>
                    <a:lnTo>
                      <a:pt x="832" y="1162"/>
                    </a:lnTo>
                    <a:lnTo>
                      <a:pt x="836" y="1170"/>
                    </a:lnTo>
                    <a:lnTo>
                      <a:pt x="840" y="1174"/>
                    </a:lnTo>
                    <a:lnTo>
                      <a:pt x="844" y="1185"/>
                    </a:lnTo>
                    <a:lnTo>
                      <a:pt x="848" y="1199"/>
                    </a:lnTo>
                    <a:lnTo>
                      <a:pt x="852" y="1201"/>
                    </a:lnTo>
                    <a:lnTo>
                      <a:pt x="856" y="1212"/>
                    </a:lnTo>
                    <a:lnTo>
                      <a:pt x="860" y="1222"/>
                    </a:lnTo>
                    <a:lnTo>
                      <a:pt x="864" y="1230"/>
                    </a:lnTo>
                    <a:lnTo>
                      <a:pt x="868" y="1237"/>
                    </a:lnTo>
                    <a:lnTo>
                      <a:pt x="872" y="1247"/>
                    </a:lnTo>
                    <a:lnTo>
                      <a:pt x="876" y="1256"/>
                    </a:lnTo>
                    <a:lnTo>
                      <a:pt x="880" y="1263"/>
                    </a:lnTo>
                    <a:lnTo>
                      <a:pt x="883" y="1272"/>
                    </a:lnTo>
                    <a:lnTo>
                      <a:pt x="887" y="1281"/>
                    </a:lnTo>
                    <a:lnTo>
                      <a:pt x="891" y="1289"/>
                    </a:lnTo>
                    <a:lnTo>
                      <a:pt x="895" y="1299"/>
                    </a:lnTo>
                    <a:lnTo>
                      <a:pt x="899" y="1302"/>
                    </a:lnTo>
                    <a:lnTo>
                      <a:pt x="903" y="1314"/>
                    </a:lnTo>
                    <a:lnTo>
                      <a:pt x="907" y="1320"/>
                    </a:lnTo>
                    <a:lnTo>
                      <a:pt x="911" y="1328"/>
                    </a:lnTo>
                    <a:lnTo>
                      <a:pt x="915" y="1337"/>
                    </a:lnTo>
                    <a:lnTo>
                      <a:pt x="919" y="1346"/>
                    </a:lnTo>
                    <a:lnTo>
                      <a:pt x="923" y="1359"/>
                    </a:lnTo>
                    <a:lnTo>
                      <a:pt x="927" y="1361"/>
                    </a:lnTo>
                    <a:lnTo>
                      <a:pt x="931" y="1372"/>
                    </a:lnTo>
                    <a:lnTo>
                      <a:pt x="935" y="1382"/>
                    </a:lnTo>
                    <a:lnTo>
                      <a:pt x="939" y="1388"/>
                    </a:lnTo>
                    <a:lnTo>
                      <a:pt x="943" y="1396"/>
                    </a:lnTo>
                    <a:lnTo>
                      <a:pt x="947" y="1404"/>
                    </a:lnTo>
                    <a:lnTo>
                      <a:pt x="950" y="1412"/>
                    </a:lnTo>
                    <a:lnTo>
                      <a:pt x="954" y="1417"/>
                    </a:lnTo>
                    <a:lnTo>
                      <a:pt x="958" y="1427"/>
                    </a:lnTo>
                    <a:lnTo>
                      <a:pt x="962" y="1433"/>
                    </a:lnTo>
                    <a:lnTo>
                      <a:pt x="966" y="1443"/>
                    </a:lnTo>
                    <a:lnTo>
                      <a:pt x="970" y="1451"/>
                    </a:lnTo>
                    <a:lnTo>
                      <a:pt x="974" y="1456"/>
                    </a:lnTo>
                    <a:lnTo>
                      <a:pt x="978" y="1463"/>
                    </a:lnTo>
                    <a:lnTo>
                      <a:pt x="982" y="1474"/>
                    </a:lnTo>
                    <a:lnTo>
                      <a:pt x="986" y="1480"/>
                    </a:lnTo>
                    <a:lnTo>
                      <a:pt x="990" y="1486"/>
                    </a:lnTo>
                    <a:lnTo>
                      <a:pt x="994" y="1494"/>
                    </a:lnTo>
                    <a:lnTo>
                      <a:pt x="998" y="1504"/>
                    </a:lnTo>
                    <a:lnTo>
                      <a:pt x="1002" y="1512"/>
                    </a:lnTo>
                    <a:lnTo>
                      <a:pt x="1006" y="1515"/>
                    </a:lnTo>
                    <a:lnTo>
                      <a:pt x="1010" y="1528"/>
                    </a:lnTo>
                    <a:lnTo>
                      <a:pt x="1014" y="1530"/>
                    </a:lnTo>
                    <a:lnTo>
                      <a:pt x="1018" y="1540"/>
                    </a:lnTo>
                    <a:lnTo>
                      <a:pt x="1021" y="1547"/>
                    </a:lnTo>
                    <a:lnTo>
                      <a:pt x="1025" y="1552"/>
                    </a:lnTo>
                    <a:lnTo>
                      <a:pt x="1029" y="1559"/>
                    </a:lnTo>
                    <a:lnTo>
                      <a:pt x="1033" y="1566"/>
                    </a:lnTo>
                    <a:lnTo>
                      <a:pt x="1037" y="1573"/>
                    </a:lnTo>
                    <a:lnTo>
                      <a:pt x="1041" y="1577"/>
                    </a:lnTo>
                    <a:lnTo>
                      <a:pt x="1045" y="1586"/>
                    </a:lnTo>
                    <a:lnTo>
                      <a:pt x="1049" y="1592"/>
                    </a:lnTo>
                    <a:lnTo>
                      <a:pt x="1053" y="1599"/>
                    </a:lnTo>
                    <a:lnTo>
                      <a:pt x="1057" y="1606"/>
                    </a:lnTo>
                    <a:lnTo>
                      <a:pt x="1061" y="1614"/>
                    </a:lnTo>
                    <a:lnTo>
                      <a:pt x="1065" y="1620"/>
                    </a:lnTo>
                    <a:lnTo>
                      <a:pt x="1069" y="1623"/>
                    </a:lnTo>
                    <a:lnTo>
                      <a:pt x="1073" y="1630"/>
                    </a:lnTo>
                    <a:lnTo>
                      <a:pt x="1077" y="1636"/>
                    </a:lnTo>
                    <a:lnTo>
                      <a:pt x="1081" y="1644"/>
                    </a:lnTo>
                    <a:lnTo>
                      <a:pt x="1085" y="1647"/>
                    </a:lnTo>
                    <a:lnTo>
                      <a:pt x="1088" y="1656"/>
                    </a:lnTo>
                    <a:lnTo>
                      <a:pt x="1092" y="1664"/>
                    </a:lnTo>
                    <a:lnTo>
                      <a:pt x="1096" y="1662"/>
                    </a:lnTo>
                    <a:lnTo>
                      <a:pt x="1100" y="1674"/>
                    </a:lnTo>
                    <a:lnTo>
                      <a:pt x="1104" y="1675"/>
                    </a:lnTo>
                    <a:lnTo>
                      <a:pt x="1108" y="1682"/>
                    </a:lnTo>
                    <a:lnTo>
                      <a:pt x="1112" y="1694"/>
                    </a:lnTo>
                    <a:lnTo>
                      <a:pt x="1116" y="1694"/>
                    </a:lnTo>
                    <a:lnTo>
                      <a:pt x="1120" y="1700"/>
                    </a:lnTo>
                    <a:lnTo>
                      <a:pt x="1124" y="1706"/>
                    </a:lnTo>
                    <a:lnTo>
                      <a:pt x="1128" y="1714"/>
                    </a:lnTo>
                    <a:lnTo>
                      <a:pt x="1132" y="1714"/>
                    </a:lnTo>
                    <a:lnTo>
                      <a:pt x="1136" y="1722"/>
                    </a:lnTo>
                    <a:lnTo>
                      <a:pt x="1140" y="1729"/>
                    </a:lnTo>
                    <a:lnTo>
                      <a:pt x="1144" y="1733"/>
                    </a:lnTo>
                    <a:lnTo>
                      <a:pt x="1148" y="1738"/>
                    </a:lnTo>
                    <a:lnTo>
                      <a:pt x="1152" y="1744"/>
                    </a:lnTo>
                    <a:lnTo>
                      <a:pt x="1156" y="1747"/>
                    </a:lnTo>
                    <a:lnTo>
                      <a:pt x="1159" y="1753"/>
                    </a:lnTo>
                    <a:lnTo>
                      <a:pt x="1163" y="1755"/>
                    </a:lnTo>
                    <a:lnTo>
                      <a:pt x="1167" y="1762"/>
                    </a:lnTo>
                    <a:lnTo>
                      <a:pt x="1171" y="1767"/>
                    </a:lnTo>
                    <a:lnTo>
                      <a:pt x="1175" y="1770"/>
                    </a:lnTo>
                    <a:lnTo>
                      <a:pt x="1179" y="1778"/>
                    </a:lnTo>
                    <a:lnTo>
                      <a:pt x="1183" y="1780"/>
                    </a:lnTo>
                    <a:lnTo>
                      <a:pt x="1187" y="1785"/>
                    </a:lnTo>
                    <a:lnTo>
                      <a:pt x="1191" y="1788"/>
                    </a:lnTo>
                    <a:lnTo>
                      <a:pt x="1195" y="1793"/>
                    </a:lnTo>
                    <a:lnTo>
                      <a:pt x="1199" y="1800"/>
                    </a:lnTo>
                    <a:lnTo>
                      <a:pt x="1203" y="1799"/>
                    </a:lnTo>
                    <a:lnTo>
                      <a:pt x="1207" y="1805"/>
                    </a:lnTo>
                    <a:lnTo>
                      <a:pt x="1211" y="1809"/>
                    </a:lnTo>
                    <a:lnTo>
                      <a:pt x="1215" y="1813"/>
                    </a:lnTo>
                    <a:lnTo>
                      <a:pt x="1219" y="1815"/>
                    </a:lnTo>
                    <a:lnTo>
                      <a:pt x="1223" y="1821"/>
                    </a:lnTo>
                    <a:lnTo>
                      <a:pt x="1226" y="1826"/>
                    </a:lnTo>
                    <a:lnTo>
                      <a:pt x="1230" y="1828"/>
                    </a:lnTo>
                    <a:lnTo>
                      <a:pt x="1234" y="1833"/>
                    </a:lnTo>
                    <a:lnTo>
                      <a:pt x="1238" y="1838"/>
                    </a:lnTo>
                    <a:lnTo>
                      <a:pt x="1242" y="1838"/>
                    </a:lnTo>
                    <a:lnTo>
                      <a:pt x="1246" y="1840"/>
                    </a:lnTo>
                    <a:lnTo>
                      <a:pt x="1250" y="1848"/>
                    </a:lnTo>
                    <a:lnTo>
                      <a:pt x="1254" y="1850"/>
                    </a:lnTo>
                    <a:lnTo>
                      <a:pt x="1258" y="1851"/>
                    </a:lnTo>
                    <a:lnTo>
                      <a:pt x="1262" y="1855"/>
                    </a:lnTo>
                    <a:lnTo>
                      <a:pt x="1266" y="1857"/>
                    </a:lnTo>
                    <a:lnTo>
                      <a:pt x="1270" y="1862"/>
                    </a:lnTo>
                    <a:lnTo>
                      <a:pt x="1274" y="1864"/>
                    </a:lnTo>
                    <a:lnTo>
                      <a:pt x="1278" y="1863"/>
                    </a:lnTo>
                    <a:lnTo>
                      <a:pt x="1282" y="1870"/>
                    </a:lnTo>
                    <a:lnTo>
                      <a:pt x="1286" y="1874"/>
                    </a:lnTo>
                    <a:lnTo>
                      <a:pt x="1290" y="1873"/>
                    </a:lnTo>
                    <a:lnTo>
                      <a:pt x="1293" y="1878"/>
                    </a:lnTo>
                    <a:lnTo>
                      <a:pt x="1297" y="1879"/>
                    </a:lnTo>
                    <a:lnTo>
                      <a:pt x="1301" y="1880"/>
                    </a:lnTo>
                    <a:lnTo>
                      <a:pt x="1305" y="1885"/>
                    </a:lnTo>
                    <a:lnTo>
                      <a:pt x="1309" y="1884"/>
                    </a:lnTo>
                    <a:lnTo>
                      <a:pt x="1313" y="1891"/>
                    </a:lnTo>
                    <a:lnTo>
                      <a:pt x="1317" y="1890"/>
                    </a:lnTo>
                    <a:lnTo>
                      <a:pt x="1321" y="1891"/>
                    </a:lnTo>
                    <a:lnTo>
                      <a:pt x="1325" y="1893"/>
                    </a:lnTo>
                    <a:lnTo>
                      <a:pt x="1329" y="1895"/>
                    </a:lnTo>
                    <a:lnTo>
                      <a:pt x="1333" y="1897"/>
                    </a:lnTo>
                    <a:lnTo>
                      <a:pt x="1337" y="1901"/>
                    </a:lnTo>
                    <a:lnTo>
                      <a:pt x="1341" y="1903"/>
                    </a:lnTo>
                    <a:lnTo>
                      <a:pt x="1345" y="1902"/>
                    </a:lnTo>
                    <a:lnTo>
                      <a:pt x="1349" y="1907"/>
                    </a:lnTo>
                    <a:lnTo>
                      <a:pt x="1353" y="1905"/>
                    </a:lnTo>
                    <a:lnTo>
                      <a:pt x="1357" y="1904"/>
                    </a:lnTo>
                    <a:lnTo>
                      <a:pt x="1361" y="1904"/>
                    </a:lnTo>
                    <a:lnTo>
                      <a:pt x="1364" y="1910"/>
                    </a:lnTo>
                    <a:lnTo>
                      <a:pt x="1368" y="1909"/>
                    </a:lnTo>
                    <a:lnTo>
                      <a:pt x="1372" y="1910"/>
                    </a:lnTo>
                    <a:lnTo>
                      <a:pt x="1376" y="1913"/>
                    </a:lnTo>
                    <a:lnTo>
                      <a:pt x="1380" y="1910"/>
                    </a:lnTo>
                    <a:lnTo>
                      <a:pt x="1384" y="1917"/>
                    </a:lnTo>
                    <a:lnTo>
                      <a:pt x="1388" y="1915"/>
                    </a:lnTo>
                    <a:lnTo>
                      <a:pt x="1392" y="1913"/>
                    </a:lnTo>
                    <a:lnTo>
                      <a:pt x="1396" y="1916"/>
                    </a:lnTo>
                    <a:lnTo>
                      <a:pt x="1400" y="1917"/>
                    </a:lnTo>
                    <a:lnTo>
                      <a:pt x="1404" y="1919"/>
                    </a:lnTo>
                    <a:lnTo>
                      <a:pt x="1408" y="1916"/>
                    </a:lnTo>
                    <a:lnTo>
                      <a:pt x="1412" y="1916"/>
                    </a:lnTo>
                    <a:lnTo>
                      <a:pt x="1416" y="1917"/>
                    </a:lnTo>
                    <a:lnTo>
                      <a:pt x="1420" y="1916"/>
                    </a:lnTo>
                    <a:lnTo>
                      <a:pt x="1424" y="1919"/>
                    </a:lnTo>
                    <a:lnTo>
                      <a:pt x="1428" y="1920"/>
                    </a:lnTo>
                    <a:lnTo>
                      <a:pt x="1431" y="1922"/>
                    </a:lnTo>
                    <a:lnTo>
                      <a:pt x="1435" y="1920"/>
                    </a:lnTo>
                    <a:lnTo>
                      <a:pt x="1439" y="1919"/>
                    </a:lnTo>
                    <a:lnTo>
                      <a:pt x="1443" y="1919"/>
                    </a:lnTo>
                    <a:lnTo>
                      <a:pt x="1447" y="1917"/>
                    </a:lnTo>
                    <a:lnTo>
                      <a:pt x="1451" y="1919"/>
                    </a:lnTo>
                    <a:lnTo>
                      <a:pt x="1455" y="1917"/>
                    </a:lnTo>
                    <a:lnTo>
                      <a:pt x="1459" y="1919"/>
                    </a:lnTo>
                    <a:lnTo>
                      <a:pt x="1463" y="1919"/>
                    </a:lnTo>
                    <a:lnTo>
                      <a:pt x="1467" y="1914"/>
                    </a:lnTo>
                    <a:lnTo>
                      <a:pt x="1471" y="1914"/>
                    </a:lnTo>
                    <a:lnTo>
                      <a:pt x="1475" y="1911"/>
                    </a:lnTo>
                    <a:lnTo>
                      <a:pt x="1479" y="1914"/>
                    </a:lnTo>
                    <a:lnTo>
                      <a:pt x="1483" y="1911"/>
                    </a:lnTo>
                    <a:lnTo>
                      <a:pt x="1487" y="1913"/>
                    </a:lnTo>
                    <a:lnTo>
                      <a:pt x="1491" y="1914"/>
                    </a:lnTo>
                    <a:lnTo>
                      <a:pt x="1495" y="1913"/>
                    </a:lnTo>
                    <a:lnTo>
                      <a:pt x="1498" y="1913"/>
                    </a:lnTo>
                    <a:lnTo>
                      <a:pt x="1502" y="1908"/>
                    </a:lnTo>
                    <a:lnTo>
                      <a:pt x="1506" y="1909"/>
                    </a:lnTo>
                    <a:lnTo>
                      <a:pt x="1510" y="1905"/>
                    </a:lnTo>
                    <a:lnTo>
                      <a:pt x="1514" y="1904"/>
                    </a:lnTo>
                    <a:lnTo>
                      <a:pt x="1518" y="1904"/>
                    </a:lnTo>
                    <a:lnTo>
                      <a:pt x="1522" y="1903"/>
                    </a:lnTo>
                    <a:lnTo>
                      <a:pt x="1526" y="1901"/>
                    </a:lnTo>
                    <a:lnTo>
                      <a:pt x="1530" y="1896"/>
                    </a:lnTo>
                    <a:lnTo>
                      <a:pt x="1534" y="1897"/>
                    </a:lnTo>
                    <a:lnTo>
                      <a:pt x="1538" y="1895"/>
                    </a:lnTo>
                    <a:lnTo>
                      <a:pt x="1542" y="1893"/>
                    </a:lnTo>
                    <a:lnTo>
                      <a:pt x="1546" y="1892"/>
                    </a:lnTo>
                    <a:lnTo>
                      <a:pt x="1550" y="1890"/>
                    </a:lnTo>
                    <a:lnTo>
                      <a:pt x="1554" y="1890"/>
                    </a:lnTo>
                    <a:lnTo>
                      <a:pt x="1558" y="1887"/>
                    </a:lnTo>
                    <a:lnTo>
                      <a:pt x="1562" y="1883"/>
                    </a:lnTo>
                    <a:lnTo>
                      <a:pt x="1566" y="1883"/>
                    </a:lnTo>
                    <a:lnTo>
                      <a:pt x="1569" y="1886"/>
                    </a:lnTo>
                    <a:lnTo>
                      <a:pt x="1573" y="1874"/>
                    </a:lnTo>
                    <a:lnTo>
                      <a:pt x="1577" y="1878"/>
                    </a:lnTo>
                    <a:lnTo>
                      <a:pt x="1581" y="1872"/>
                    </a:lnTo>
                    <a:lnTo>
                      <a:pt x="1585" y="1872"/>
                    </a:lnTo>
                    <a:lnTo>
                      <a:pt x="1589" y="1869"/>
                    </a:lnTo>
                    <a:lnTo>
                      <a:pt x="1593" y="1869"/>
                    </a:lnTo>
                    <a:lnTo>
                      <a:pt x="1597" y="1866"/>
                    </a:lnTo>
                    <a:lnTo>
                      <a:pt x="1601" y="1860"/>
                    </a:lnTo>
                    <a:lnTo>
                      <a:pt x="1605" y="1860"/>
                    </a:lnTo>
                    <a:lnTo>
                      <a:pt x="1609" y="1855"/>
                    </a:lnTo>
                    <a:lnTo>
                      <a:pt x="1613" y="1854"/>
                    </a:lnTo>
                    <a:lnTo>
                      <a:pt x="1617" y="1849"/>
                    </a:lnTo>
                    <a:lnTo>
                      <a:pt x="1621" y="1846"/>
                    </a:lnTo>
                    <a:lnTo>
                      <a:pt x="1625" y="1844"/>
                    </a:lnTo>
                    <a:lnTo>
                      <a:pt x="1629" y="1841"/>
                    </a:lnTo>
                    <a:lnTo>
                      <a:pt x="1633" y="1838"/>
                    </a:lnTo>
                    <a:lnTo>
                      <a:pt x="1636" y="1835"/>
                    </a:lnTo>
                    <a:lnTo>
                      <a:pt x="1640" y="1831"/>
                    </a:lnTo>
                    <a:lnTo>
                      <a:pt x="1644" y="1827"/>
                    </a:lnTo>
                    <a:lnTo>
                      <a:pt x="1648" y="1826"/>
                    </a:lnTo>
                    <a:lnTo>
                      <a:pt x="1652" y="1822"/>
                    </a:lnTo>
                    <a:lnTo>
                      <a:pt x="1656" y="1821"/>
                    </a:lnTo>
                    <a:lnTo>
                      <a:pt x="1660" y="1815"/>
                    </a:lnTo>
                    <a:lnTo>
                      <a:pt x="1664" y="1811"/>
                    </a:lnTo>
                    <a:lnTo>
                      <a:pt x="1668" y="1810"/>
                    </a:lnTo>
                    <a:lnTo>
                      <a:pt x="1672" y="1804"/>
                    </a:lnTo>
                    <a:lnTo>
                      <a:pt x="1676" y="1800"/>
                    </a:lnTo>
                    <a:lnTo>
                      <a:pt x="1680" y="1798"/>
                    </a:lnTo>
                    <a:lnTo>
                      <a:pt x="1684" y="1796"/>
                    </a:lnTo>
                    <a:lnTo>
                      <a:pt x="1688" y="1792"/>
                    </a:lnTo>
                    <a:lnTo>
                      <a:pt x="1692" y="1787"/>
                    </a:lnTo>
                    <a:lnTo>
                      <a:pt x="1696" y="1782"/>
                    </a:lnTo>
                    <a:lnTo>
                      <a:pt x="1700" y="1781"/>
                    </a:lnTo>
                    <a:lnTo>
                      <a:pt x="1703" y="1774"/>
                    </a:lnTo>
                    <a:lnTo>
                      <a:pt x="1707" y="1773"/>
                    </a:lnTo>
                    <a:lnTo>
                      <a:pt x="1711" y="1764"/>
                    </a:lnTo>
                    <a:lnTo>
                      <a:pt x="1715" y="1763"/>
                    </a:lnTo>
                    <a:lnTo>
                      <a:pt x="1719" y="1758"/>
                    </a:lnTo>
                    <a:lnTo>
                      <a:pt x="1723" y="1755"/>
                    </a:lnTo>
                    <a:lnTo>
                      <a:pt x="1727" y="1751"/>
                    </a:lnTo>
                    <a:lnTo>
                      <a:pt x="1731" y="1747"/>
                    </a:lnTo>
                    <a:lnTo>
                      <a:pt x="1735" y="1741"/>
                    </a:lnTo>
                    <a:lnTo>
                      <a:pt x="1739" y="1740"/>
                    </a:lnTo>
                    <a:lnTo>
                      <a:pt x="1743" y="1737"/>
                    </a:lnTo>
                    <a:lnTo>
                      <a:pt x="1747" y="1733"/>
                    </a:lnTo>
                    <a:lnTo>
                      <a:pt x="1751" y="1724"/>
                    </a:lnTo>
                    <a:lnTo>
                      <a:pt x="1755" y="1722"/>
                    </a:lnTo>
                    <a:lnTo>
                      <a:pt x="1759" y="1720"/>
                    </a:lnTo>
                    <a:lnTo>
                      <a:pt x="1763" y="1709"/>
                    </a:lnTo>
                    <a:lnTo>
                      <a:pt x="1767" y="1710"/>
                    </a:lnTo>
                    <a:lnTo>
                      <a:pt x="1771" y="1704"/>
                    </a:lnTo>
                    <a:lnTo>
                      <a:pt x="1774" y="1699"/>
                    </a:lnTo>
                    <a:lnTo>
                      <a:pt x="1778" y="1697"/>
                    </a:lnTo>
                    <a:lnTo>
                      <a:pt x="1782" y="1692"/>
                    </a:lnTo>
                    <a:lnTo>
                      <a:pt x="1786" y="1686"/>
                    </a:lnTo>
                    <a:lnTo>
                      <a:pt x="1790" y="1676"/>
                    </a:lnTo>
                    <a:lnTo>
                      <a:pt x="1794" y="1673"/>
                    </a:lnTo>
                    <a:lnTo>
                      <a:pt x="1798" y="1669"/>
                    </a:lnTo>
                    <a:lnTo>
                      <a:pt x="1802" y="1664"/>
                    </a:lnTo>
                    <a:lnTo>
                      <a:pt x="1806" y="1658"/>
                    </a:lnTo>
                    <a:lnTo>
                      <a:pt x="1810" y="1658"/>
                    </a:lnTo>
                    <a:lnTo>
                      <a:pt x="1814" y="1651"/>
                    </a:lnTo>
                    <a:lnTo>
                      <a:pt x="1818" y="1647"/>
                    </a:lnTo>
                    <a:lnTo>
                      <a:pt x="1822" y="1641"/>
                    </a:lnTo>
                    <a:lnTo>
                      <a:pt x="1826" y="1641"/>
                    </a:lnTo>
                    <a:lnTo>
                      <a:pt x="1830" y="1633"/>
                    </a:lnTo>
                    <a:lnTo>
                      <a:pt x="1834" y="1627"/>
                    </a:lnTo>
                    <a:lnTo>
                      <a:pt x="1838" y="1623"/>
                    </a:lnTo>
                    <a:lnTo>
                      <a:pt x="1841" y="1617"/>
                    </a:lnTo>
                    <a:lnTo>
                      <a:pt x="1845" y="1614"/>
                    </a:lnTo>
                    <a:lnTo>
                      <a:pt x="1849" y="1609"/>
                    </a:lnTo>
                    <a:lnTo>
                      <a:pt x="1853" y="1600"/>
                    </a:lnTo>
                    <a:lnTo>
                      <a:pt x="1857" y="1597"/>
                    </a:lnTo>
                    <a:lnTo>
                      <a:pt x="1861" y="1591"/>
                    </a:lnTo>
                    <a:lnTo>
                      <a:pt x="1865" y="1585"/>
                    </a:lnTo>
                    <a:lnTo>
                      <a:pt x="1869" y="1582"/>
                    </a:lnTo>
                    <a:lnTo>
                      <a:pt x="1873" y="1575"/>
                    </a:lnTo>
                    <a:lnTo>
                      <a:pt x="1877" y="1566"/>
                    </a:lnTo>
                    <a:lnTo>
                      <a:pt x="1881" y="1566"/>
                    </a:lnTo>
                    <a:lnTo>
                      <a:pt x="1885" y="1559"/>
                    </a:lnTo>
                    <a:lnTo>
                      <a:pt x="1889" y="1552"/>
                    </a:lnTo>
                    <a:lnTo>
                      <a:pt x="1893" y="1550"/>
                    </a:lnTo>
                    <a:lnTo>
                      <a:pt x="1897" y="1546"/>
                    </a:lnTo>
                    <a:lnTo>
                      <a:pt x="1901" y="1538"/>
                    </a:lnTo>
                    <a:lnTo>
                      <a:pt x="1905" y="1532"/>
                    </a:lnTo>
                    <a:lnTo>
                      <a:pt x="1909" y="1525"/>
                    </a:lnTo>
                    <a:lnTo>
                      <a:pt x="1912" y="1521"/>
                    </a:lnTo>
                    <a:lnTo>
                      <a:pt x="1916" y="1515"/>
                    </a:lnTo>
                    <a:lnTo>
                      <a:pt x="1920" y="1512"/>
                    </a:lnTo>
                    <a:lnTo>
                      <a:pt x="1924" y="1503"/>
                    </a:lnTo>
                    <a:lnTo>
                      <a:pt x="1928" y="1499"/>
                    </a:lnTo>
                    <a:lnTo>
                      <a:pt x="1932" y="1497"/>
                    </a:lnTo>
                    <a:lnTo>
                      <a:pt x="1936" y="1487"/>
                    </a:lnTo>
                    <a:lnTo>
                      <a:pt x="1940" y="1482"/>
                    </a:lnTo>
                    <a:lnTo>
                      <a:pt x="1944" y="1475"/>
                    </a:lnTo>
                    <a:lnTo>
                      <a:pt x="1948" y="1469"/>
                    </a:lnTo>
                    <a:lnTo>
                      <a:pt x="1952" y="1466"/>
                    </a:lnTo>
                    <a:lnTo>
                      <a:pt x="1956" y="1463"/>
                    </a:lnTo>
                    <a:lnTo>
                      <a:pt x="1960" y="1454"/>
                    </a:lnTo>
                    <a:lnTo>
                      <a:pt x="1964" y="1451"/>
                    </a:lnTo>
                    <a:lnTo>
                      <a:pt x="1968" y="1437"/>
                    </a:lnTo>
                    <a:lnTo>
                      <a:pt x="1972" y="1434"/>
                    </a:lnTo>
                    <a:lnTo>
                      <a:pt x="1976" y="1429"/>
                    </a:lnTo>
                    <a:lnTo>
                      <a:pt x="1979" y="1425"/>
                    </a:lnTo>
                    <a:lnTo>
                      <a:pt x="1983" y="1419"/>
                    </a:lnTo>
                    <a:lnTo>
                      <a:pt x="1987" y="1416"/>
                    </a:lnTo>
                    <a:lnTo>
                      <a:pt x="1991" y="1407"/>
                    </a:lnTo>
                    <a:lnTo>
                      <a:pt x="1995" y="1404"/>
                    </a:lnTo>
                    <a:lnTo>
                      <a:pt x="1999" y="1396"/>
                    </a:lnTo>
                    <a:lnTo>
                      <a:pt x="2003" y="1389"/>
                    </a:lnTo>
                    <a:lnTo>
                      <a:pt x="2007" y="1388"/>
                    </a:lnTo>
                    <a:lnTo>
                      <a:pt x="2011" y="1380"/>
                    </a:lnTo>
                    <a:lnTo>
                      <a:pt x="2015" y="1373"/>
                    </a:lnTo>
                    <a:lnTo>
                      <a:pt x="2019" y="1369"/>
                    </a:lnTo>
                    <a:lnTo>
                      <a:pt x="2023" y="1360"/>
                    </a:lnTo>
                    <a:lnTo>
                      <a:pt x="2027" y="1357"/>
                    </a:lnTo>
                    <a:lnTo>
                      <a:pt x="2031" y="1348"/>
                    </a:lnTo>
                    <a:lnTo>
                      <a:pt x="2035" y="1343"/>
                    </a:lnTo>
                    <a:lnTo>
                      <a:pt x="2039" y="1336"/>
                    </a:lnTo>
                    <a:lnTo>
                      <a:pt x="2043" y="1332"/>
                    </a:lnTo>
                    <a:lnTo>
                      <a:pt x="2046" y="1325"/>
                    </a:lnTo>
                    <a:lnTo>
                      <a:pt x="2050" y="1316"/>
                    </a:lnTo>
                    <a:lnTo>
                      <a:pt x="2054" y="1314"/>
                    </a:lnTo>
                    <a:lnTo>
                      <a:pt x="2058" y="1307"/>
                    </a:lnTo>
                    <a:lnTo>
                      <a:pt x="2062" y="1299"/>
                    </a:lnTo>
                    <a:lnTo>
                      <a:pt x="2066" y="1293"/>
                    </a:lnTo>
                    <a:lnTo>
                      <a:pt x="2070" y="1290"/>
                    </a:lnTo>
                    <a:lnTo>
                      <a:pt x="2074" y="1282"/>
                    </a:lnTo>
                    <a:lnTo>
                      <a:pt x="2078" y="1279"/>
                    </a:lnTo>
                    <a:lnTo>
                      <a:pt x="2082" y="1269"/>
                    </a:lnTo>
                    <a:lnTo>
                      <a:pt x="2086" y="1264"/>
                    </a:lnTo>
                    <a:lnTo>
                      <a:pt x="2090" y="1255"/>
                    </a:lnTo>
                    <a:lnTo>
                      <a:pt x="2094" y="1255"/>
                    </a:lnTo>
                    <a:lnTo>
                      <a:pt x="2098" y="1248"/>
                    </a:lnTo>
                    <a:lnTo>
                      <a:pt x="2102" y="1241"/>
                    </a:lnTo>
                    <a:lnTo>
                      <a:pt x="2106" y="1234"/>
                    </a:lnTo>
                    <a:lnTo>
                      <a:pt x="2110" y="1231"/>
                    </a:lnTo>
                    <a:lnTo>
                      <a:pt x="2114" y="1219"/>
                    </a:lnTo>
                    <a:lnTo>
                      <a:pt x="2117" y="1218"/>
                    </a:lnTo>
                    <a:lnTo>
                      <a:pt x="2121" y="1211"/>
                    </a:lnTo>
                    <a:lnTo>
                      <a:pt x="2125" y="1207"/>
                    </a:lnTo>
                    <a:lnTo>
                      <a:pt x="2129" y="1197"/>
                    </a:lnTo>
                    <a:lnTo>
                      <a:pt x="2133" y="1196"/>
                    </a:lnTo>
                    <a:lnTo>
                      <a:pt x="2137" y="1189"/>
                    </a:lnTo>
                    <a:lnTo>
                      <a:pt x="2141" y="1181"/>
                    </a:lnTo>
                    <a:lnTo>
                      <a:pt x="2145" y="1173"/>
                    </a:lnTo>
                    <a:lnTo>
                      <a:pt x="2149" y="1168"/>
                    </a:lnTo>
                    <a:lnTo>
                      <a:pt x="2153" y="1160"/>
                    </a:lnTo>
                    <a:lnTo>
                      <a:pt x="2157" y="1156"/>
                    </a:lnTo>
                    <a:lnTo>
                      <a:pt x="2161" y="1150"/>
                    </a:lnTo>
                    <a:lnTo>
                      <a:pt x="2165" y="1147"/>
                    </a:lnTo>
                    <a:lnTo>
                      <a:pt x="2169" y="1137"/>
                    </a:lnTo>
                    <a:lnTo>
                      <a:pt x="2173" y="1130"/>
                    </a:lnTo>
                    <a:lnTo>
                      <a:pt x="2177" y="1125"/>
                    </a:lnTo>
                    <a:lnTo>
                      <a:pt x="2181" y="1119"/>
                    </a:lnTo>
                    <a:lnTo>
                      <a:pt x="2184" y="1113"/>
                    </a:lnTo>
                    <a:lnTo>
                      <a:pt x="2188" y="1109"/>
                    </a:lnTo>
                    <a:lnTo>
                      <a:pt x="2192" y="1101"/>
                    </a:lnTo>
                    <a:lnTo>
                      <a:pt x="2196" y="1097"/>
                    </a:lnTo>
                    <a:lnTo>
                      <a:pt x="2200" y="1089"/>
                    </a:lnTo>
                    <a:lnTo>
                      <a:pt x="2204" y="1085"/>
                    </a:lnTo>
                    <a:lnTo>
                      <a:pt x="2208" y="1078"/>
                    </a:lnTo>
                    <a:lnTo>
                      <a:pt x="2212" y="1074"/>
                    </a:lnTo>
                    <a:lnTo>
                      <a:pt x="2216" y="1070"/>
                    </a:lnTo>
                    <a:lnTo>
                      <a:pt x="2220" y="1062"/>
                    </a:lnTo>
                    <a:lnTo>
                      <a:pt x="2224" y="1057"/>
                    </a:lnTo>
                    <a:lnTo>
                      <a:pt x="2228" y="1049"/>
                    </a:lnTo>
                    <a:lnTo>
                      <a:pt x="2232" y="1042"/>
                    </a:lnTo>
                    <a:lnTo>
                      <a:pt x="2236" y="1037"/>
                    </a:lnTo>
                    <a:lnTo>
                      <a:pt x="2240" y="1030"/>
                    </a:lnTo>
                    <a:lnTo>
                      <a:pt x="2244" y="1025"/>
                    </a:lnTo>
                    <a:lnTo>
                      <a:pt x="2248" y="1018"/>
                    </a:lnTo>
                    <a:lnTo>
                      <a:pt x="2251" y="1010"/>
                    </a:lnTo>
                    <a:lnTo>
                      <a:pt x="2255" y="1006"/>
                    </a:lnTo>
                    <a:lnTo>
                      <a:pt x="2259" y="1001"/>
                    </a:lnTo>
                    <a:lnTo>
                      <a:pt x="2263" y="997"/>
                    </a:lnTo>
                    <a:lnTo>
                      <a:pt x="2267" y="991"/>
                    </a:lnTo>
                    <a:lnTo>
                      <a:pt x="2271" y="983"/>
                    </a:lnTo>
                    <a:lnTo>
                      <a:pt x="2275" y="979"/>
                    </a:lnTo>
                    <a:lnTo>
                      <a:pt x="2279" y="974"/>
                    </a:lnTo>
                    <a:lnTo>
                      <a:pt x="2283" y="966"/>
                    </a:lnTo>
                    <a:lnTo>
                      <a:pt x="2287" y="961"/>
                    </a:lnTo>
                    <a:lnTo>
                      <a:pt x="2291" y="954"/>
                    </a:lnTo>
                    <a:lnTo>
                      <a:pt x="2295" y="951"/>
                    </a:lnTo>
                    <a:lnTo>
                      <a:pt x="2299" y="945"/>
                    </a:lnTo>
                    <a:lnTo>
                      <a:pt x="2303" y="938"/>
                    </a:lnTo>
                    <a:lnTo>
                      <a:pt x="2307" y="931"/>
                    </a:lnTo>
                    <a:lnTo>
                      <a:pt x="2311" y="926"/>
                    </a:lnTo>
                    <a:lnTo>
                      <a:pt x="2315" y="918"/>
                    </a:lnTo>
                    <a:lnTo>
                      <a:pt x="2319" y="912"/>
                    </a:lnTo>
                    <a:lnTo>
                      <a:pt x="2322" y="908"/>
                    </a:lnTo>
                    <a:lnTo>
                      <a:pt x="2326" y="899"/>
                    </a:lnTo>
                    <a:lnTo>
                      <a:pt x="2330" y="901"/>
                    </a:lnTo>
                    <a:lnTo>
                      <a:pt x="2334" y="892"/>
                    </a:lnTo>
                    <a:lnTo>
                      <a:pt x="2338" y="889"/>
                    </a:lnTo>
                    <a:lnTo>
                      <a:pt x="2342" y="883"/>
                    </a:lnTo>
                    <a:lnTo>
                      <a:pt x="2346" y="874"/>
                    </a:lnTo>
                    <a:lnTo>
                      <a:pt x="2350" y="871"/>
                    </a:lnTo>
                    <a:lnTo>
                      <a:pt x="2354" y="864"/>
                    </a:lnTo>
                    <a:lnTo>
                      <a:pt x="2358" y="860"/>
                    </a:lnTo>
                    <a:lnTo>
                      <a:pt x="2362" y="851"/>
                    </a:lnTo>
                    <a:lnTo>
                      <a:pt x="2366" y="851"/>
                    </a:lnTo>
                    <a:lnTo>
                      <a:pt x="2370" y="844"/>
                    </a:lnTo>
                    <a:lnTo>
                      <a:pt x="2374" y="838"/>
                    </a:lnTo>
                    <a:lnTo>
                      <a:pt x="2378" y="832"/>
                    </a:lnTo>
                    <a:lnTo>
                      <a:pt x="2382" y="825"/>
                    </a:lnTo>
                    <a:lnTo>
                      <a:pt x="2386" y="821"/>
                    </a:lnTo>
                    <a:lnTo>
                      <a:pt x="2389" y="816"/>
                    </a:lnTo>
                    <a:lnTo>
                      <a:pt x="2393" y="809"/>
                    </a:lnTo>
                    <a:lnTo>
                      <a:pt x="2397" y="807"/>
                    </a:lnTo>
                    <a:lnTo>
                      <a:pt x="2401" y="801"/>
                    </a:lnTo>
                    <a:lnTo>
                      <a:pt x="2405" y="793"/>
                    </a:lnTo>
                    <a:lnTo>
                      <a:pt x="2409" y="788"/>
                    </a:lnTo>
                    <a:lnTo>
                      <a:pt x="2413" y="785"/>
                    </a:lnTo>
                    <a:lnTo>
                      <a:pt x="2417" y="780"/>
                    </a:lnTo>
                    <a:lnTo>
                      <a:pt x="2421" y="773"/>
                    </a:lnTo>
                    <a:lnTo>
                      <a:pt x="2425" y="770"/>
                    </a:lnTo>
                    <a:lnTo>
                      <a:pt x="2429" y="764"/>
                    </a:lnTo>
                    <a:lnTo>
                      <a:pt x="2433" y="762"/>
                    </a:lnTo>
                    <a:lnTo>
                      <a:pt x="2437" y="752"/>
                    </a:lnTo>
                    <a:lnTo>
                      <a:pt x="2441" y="746"/>
                    </a:lnTo>
                    <a:lnTo>
                      <a:pt x="2445" y="741"/>
                    </a:lnTo>
                    <a:lnTo>
                      <a:pt x="2449" y="735"/>
                    </a:lnTo>
                    <a:lnTo>
                      <a:pt x="2453" y="731"/>
                    </a:lnTo>
                    <a:lnTo>
                      <a:pt x="2457" y="728"/>
                    </a:lnTo>
                    <a:lnTo>
                      <a:pt x="2460" y="719"/>
                    </a:lnTo>
                    <a:lnTo>
                      <a:pt x="2464" y="720"/>
                    </a:lnTo>
                    <a:lnTo>
                      <a:pt x="2468" y="714"/>
                    </a:lnTo>
                    <a:lnTo>
                      <a:pt x="2472" y="705"/>
                    </a:lnTo>
                    <a:lnTo>
                      <a:pt x="2476" y="698"/>
                    </a:lnTo>
                    <a:lnTo>
                      <a:pt x="2480" y="694"/>
                    </a:lnTo>
                    <a:lnTo>
                      <a:pt x="2484" y="696"/>
                    </a:lnTo>
                    <a:lnTo>
                      <a:pt x="2488" y="686"/>
                    </a:lnTo>
                    <a:lnTo>
                      <a:pt x="2492" y="680"/>
                    </a:lnTo>
                    <a:lnTo>
                      <a:pt x="2496" y="676"/>
                    </a:lnTo>
                    <a:lnTo>
                      <a:pt x="2500" y="674"/>
                    </a:lnTo>
                    <a:lnTo>
                      <a:pt x="2504" y="663"/>
                    </a:lnTo>
                    <a:lnTo>
                      <a:pt x="2508" y="664"/>
                    </a:lnTo>
                    <a:lnTo>
                      <a:pt x="2512" y="657"/>
                    </a:lnTo>
                    <a:lnTo>
                      <a:pt x="2516" y="651"/>
                    </a:lnTo>
                    <a:lnTo>
                      <a:pt x="2520" y="646"/>
                    </a:lnTo>
                    <a:lnTo>
                      <a:pt x="2524" y="640"/>
                    </a:lnTo>
                    <a:lnTo>
                      <a:pt x="2527" y="640"/>
                    </a:lnTo>
                    <a:lnTo>
                      <a:pt x="2531" y="633"/>
                    </a:lnTo>
                    <a:lnTo>
                      <a:pt x="2535" y="629"/>
                    </a:lnTo>
                    <a:lnTo>
                      <a:pt x="2539" y="622"/>
                    </a:lnTo>
                    <a:lnTo>
                      <a:pt x="2543" y="618"/>
                    </a:lnTo>
                    <a:lnTo>
                      <a:pt x="2547" y="617"/>
                    </a:lnTo>
                    <a:lnTo>
                      <a:pt x="2551" y="612"/>
                    </a:lnTo>
                    <a:lnTo>
                      <a:pt x="2555" y="603"/>
                    </a:lnTo>
                    <a:lnTo>
                      <a:pt x="2559" y="599"/>
                    </a:lnTo>
                    <a:lnTo>
                      <a:pt x="2563" y="596"/>
                    </a:lnTo>
                    <a:lnTo>
                      <a:pt x="2567" y="596"/>
                    </a:lnTo>
                    <a:lnTo>
                      <a:pt x="2571" y="586"/>
                    </a:lnTo>
                    <a:lnTo>
                      <a:pt x="2575" y="581"/>
                    </a:lnTo>
                    <a:lnTo>
                      <a:pt x="2579" y="576"/>
                    </a:lnTo>
                    <a:lnTo>
                      <a:pt x="2583" y="573"/>
                    </a:lnTo>
                    <a:lnTo>
                      <a:pt x="2587" y="565"/>
                    </a:lnTo>
                    <a:lnTo>
                      <a:pt x="2591" y="562"/>
                    </a:lnTo>
                    <a:lnTo>
                      <a:pt x="2594" y="554"/>
                    </a:lnTo>
                    <a:lnTo>
                      <a:pt x="2598" y="554"/>
                    </a:lnTo>
                    <a:lnTo>
                      <a:pt x="2602" y="551"/>
                    </a:lnTo>
                    <a:lnTo>
                      <a:pt x="2606" y="544"/>
                    </a:lnTo>
                    <a:lnTo>
                      <a:pt x="2610" y="541"/>
                    </a:lnTo>
                    <a:lnTo>
                      <a:pt x="2614" y="538"/>
                    </a:lnTo>
                    <a:lnTo>
                      <a:pt x="2618" y="536"/>
                    </a:lnTo>
                    <a:lnTo>
                      <a:pt x="2622" y="526"/>
                    </a:lnTo>
                    <a:lnTo>
                      <a:pt x="2626" y="526"/>
                    </a:lnTo>
                    <a:lnTo>
                      <a:pt x="2630" y="520"/>
                    </a:lnTo>
                    <a:lnTo>
                      <a:pt x="2634" y="518"/>
                    </a:lnTo>
                    <a:lnTo>
                      <a:pt x="2638" y="512"/>
                    </a:lnTo>
                    <a:lnTo>
                      <a:pt x="2642" y="504"/>
                    </a:lnTo>
                    <a:lnTo>
                      <a:pt x="2646" y="506"/>
                    </a:lnTo>
                    <a:lnTo>
                      <a:pt x="2650" y="498"/>
                    </a:lnTo>
                    <a:lnTo>
                      <a:pt x="2654" y="492"/>
                    </a:lnTo>
                    <a:lnTo>
                      <a:pt x="2658" y="489"/>
                    </a:lnTo>
                    <a:lnTo>
                      <a:pt x="2662" y="489"/>
                    </a:lnTo>
                    <a:lnTo>
                      <a:pt x="2665" y="483"/>
                    </a:lnTo>
                    <a:lnTo>
                      <a:pt x="2669" y="479"/>
                    </a:lnTo>
                    <a:lnTo>
                      <a:pt x="2673" y="475"/>
                    </a:lnTo>
                    <a:lnTo>
                      <a:pt x="2677" y="475"/>
                    </a:lnTo>
                    <a:lnTo>
                      <a:pt x="2681" y="470"/>
                    </a:lnTo>
                    <a:lnTo>
                      <a:pt x="2685" y="463"/>
                    </a:lnTo>
                    <a:lnTo>
                      <a:pt x="2689" y="463"/>
                    </a:lnTo>
                    <a:lnTo>
                      <a:pt x="2693" y="452"/>
                    </a:lnTo>
                    <a:lnTo>
                      <a:pt x="2697" y="452"/>
                    </a:lnTo>
                    <a:lnTo>
                      <a:pt x="2701" y="448"/>
                    </a:lnTo>
                    <a:lnTo>
                      <a:pt x="2705" y="448"/>
                    </a:lnTo>
                    <a:lnTo>
                      <a:pt x="2709" y="439"/>
                    </a:lnTo>
                    <a:lnTo>
                      <a:pt x="2713" y="435"/>
                    </a:lnTo>
                    <a:lnTo>
                      <a:pt x="2717" y="434"/>
                    </a:lnTo>
                    <a:lnTo>
                      <a:pt x="2721" y="430"/>
                    </a:lnTo>
                    <a:lnTo>
                      <a:pt x="2725" y="424"/>
                    </a:lnTo>
                    <a:lnTo>
                      <a:pt x="2729" y="421"/>
                    </a:lnTo>
                    <a:lnTo>
                      <a:pt x="2732" y="415"/>
                    </a:lnTo>
                    <a:lnTo>
                      <a:pt x="2736" y="411"/>
                    </a:lnTo>
                    <a:lnTo>
                      <a:pt x="2740" y="409"/>
                    </a:lnTo>
                    <a:lnTo>
                      <a:pt x="2744" y="409"/>
                    </a:lnTo>
                    <a:lnTo>
                      <a:pt x="2748" y="399"/>
                    </a:lnTo>
                    <a:lnTo>
                      <a:pt x="2752" y="401"/>
                    </a:lnTo>
                    <a:lnTo>
                      <a:pt x="2756" y="393"/>
                    </a:lnTo>
                    <a:lnTo>
                      <a:pt x="2760" y="395"/>
                    </a:lnTo>
                    <a:lnTo>
                      <a:pt x="2764" y="389"/>
                    </a:lnTo>
                    <a:lnTo>
                      <a:pt x="2768" y="383"/>
                    </a:lnTo>
                    <a:lnTo>
                      <a:pt x="2772" y="383"/>
                    </a:lnTo>
                    <a:lnTo>
                      <a:pt x="2776" y="378"/>
                    </a:lnTo>
                    <a:lnTo>
                      <a:pt x="2780" y="375"/>
                    </a:lnTo>
                    <a:lnTo>
                      <a:pt x="2784" y="371"/>
                    </a:lnTo>
                    <a:lnTo>
                      <a:pt x="2788" y="370"/>
                    </a:lnTo>
                    <a:lnTo>
                      <a:pt x="2792" y="364"/>
                    </a:lnTo>
                    <a:lnTo>
                      <a:pt x="2796" y="362"/>
                    </a:lnTo>
                    <a:lnTo>
                      <a:pt x="2799" y="357"/>
                    </a:lnTo>
                    <a:lnTo>
                      <a:pt x="2803" y="357"/>
                    </a:lnTo>
                    <a:lnTo>
                      <a:pt x="2807" y="352"/>
                    </a:lnTo>
                    <a:lnTo>
                      <a:pt x="2811" y="347"/>
                    </a:lnTo>
                    <a:lnTo>
                      <a:pt x="2815" y="342"/>
                    </a:lnTo>
                    <a:lnTo>
                      <a:pt x="2819" y="342"/>
                    </a:lnTo>
                    <a:lnTo>
                      <a:pt x="2823" y="339"/>
                    </a:lnTo>
                    <a:lnTo>
                      <a:pt x="2827" y="337"/>
                    </a:lnTo>
                    <a:lnTo>
                      <a:pt x="2831" y="333"/>
                    </a:lnTo>
                    <a:lnTo>
                      <a:pt x="2835" y="328"/>
                    </a:lnTo>
                    <a:lnTo>
                      <a:pt x="2839" y="323"/>
                    </a:lnTo>
                    <a:lnTo>
                      <a:pt x="2843" y="325"/>
                    </a:lnTo>
                    <a:lnTo>
                      <a:pt x="2847" y="320"/>
                    </a:lnTo>
                    <a:lnTo>
                      <a:pt x="2851" y="318"/>
                    </a:lnTo>
                    <a:lnTo>
                      <a:pt x="2855" y="314"/>
                    </a:lnTo>
                    <a:lnTo>
                      <a:pt x="2859" y="313"/>
                    </a:lnTo>
                    <a:lnTo>
                      <a:pt x="2863" y="308"/>
                    </a:lnTo>
                    <a:lnTo>
                      <a:pt x="2867" y="308"/>
                    </a:lnTo>
                    <a:lnTo>
                      <a:pt x="2870" y="301"/>
                    </a:lnTo>
                    <a:lnTo>
                      <a:pt x="2874" y="301"/>
                    </a:lnTo>
                    <a:lnTo>
                      <a:pt x="2878" y="299"/>
                    </a:lnTo>
                    <a:lnTo>
                      <a:pt x="2882" y="293"/>
                    </a:lnTo>
                    <a:lnTo>
                      <a:pt x="2886" y="289"/>
                    </a:lnTo>
                    <a:lnTo>
                      <a:pt x="2890" y="288"/>
                    </a:lnTo>
                    <a:lnTo>
                      <a:pt x="2894" y="286"/>
                    </a:lnTo>
                    <a:lnTo>
                      <a:pt x="2898" y="283"/>
                    </a:lnTo>
                    <a:lnTo>
                      <a:pt x="2902" y="279"/>
                    </a:lnTo>
                    <a:lnTo>
                      <a:pt x="2906" y="276"/>
                    </a:lnTo>
                    <a:lnTo>
                      <a:pt x="2910" y="271"/>
                    </a:lnTo>
                    <a:lnTo>
                      <a:pt x="2914" y="270"/>
                    </a:lnTo>
                    <a:lnTo>
                      <a:pt x="2918" y="267"/>
                    </a:lnTo>
                    <a:lnTo>
                      <a:pt x="2922" y="270"/>
                    </a:lnTo>
                    <a:lnTo>
                      <a:pt x="2926" y="264"/>
                    </a:lnTo>
                    <a:lnTo>
                      <a:pt x="2930" y="260"/>
                    </a:lnTo>
                    <a:lnTo>
                      <a:pt x="2934" y="258"/>
                    </a:lnTo>
                    <a:lnTo>
                      <a:pt x="2937" y="254"/>
                    </a:lnTo>
                    <a:lnTo>
                      <a:pt x="2941" y="248"/>
                    </a:lnTo>
                    <a:lnTo>
                      <a:pt x="2945" y="251"/>
                    </a:lnTo>
                    <a:lnTo>
                      <a:pt x="2949" y="248"/>
                    </a:lnTo>
                    <a:lnTo>
                      <a:pt x="2953" y="246"/>
                    </a:lnTo>
                    <a:lnTo>
                      <a:pt x="2957" y="243"/>
                    </a:lnTo>
                    <a:lnTo>
                      <a:pt x="2961" y="236"/>
                    </a:lnTo>
                    <a:lnTo>
                      <a:pt x="2965" y="238"/>
                    </a:lnTo>
                    <a:lnTo>
                      <a:pt x="2969" y="235"/>
                    </a:lnTo>
                    <a:lnTo>
                      <a:pt x="2973" y="232"/>
                    </a:lnTo>
                    <a:lnTo>
                      <a:pt x="2977" y="229"/>
                    </a:lnTo>
                    <a:lnTo>
                      <a:pt x="2981" y="228"/>
                    </a:lnTo>
                    <a:lnTo>
                      <a:pt x="2985" y="224"/>
                    </a:lnTo>
                    <a:lnTo>
                      <a:pt x="2989" y="224"/>
                    </a:lnTo>
                    <a:lnTo>
                      <a:pt x="2993" y="222"/>
                    </a:lnTo>
                    <a:lnTo>
                      <a:pt x="2997" y="223"/>
                    </a:lnTo>
                    <a:lnTo>
                      <a:pt x="3001" y="219"/>
                    </a:lnTo>
                    <a:lnTo>
                      <a:pt x="3005" y="214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8" name="Line 5070"/>
              <p:cNvSpPr>
                <a:spLocks noChangeShapeType="1"/>
              </p:cNvSpPr>
              <p:nvPr/>
            </p:nvSpPr>
            <p:spPr bwMode="auto">
              <a:xfrm flipV="1">
                <a:off x="3119" y="2015"/>
                <a:ext cx="2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19" name="Line 5071"/>
              <p:cNvSpPr>
                <a:spLocks noChangeShapeType="1"/>
              </p:cNvSpPr>
              <p:nvPr/>
            </p:nvSpPr>
            <p:spPr bwMode="auto">
              <a:xfrm>
                <a:off x="3121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20" name="Line 5072"/>
              <p:cNvSpPr>
                <a:spLocks noChangeShapeType="1"/>
              </p:cNvSpPr>
              <p:nvPr/>
            </p:nvSpPr>
            <p:spPr bwMode="auto">
              <a:xfrm flipV="1">
                <a:off x="3130" y="2014"/>
                <a:ext cx="2" cy="3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21" name="Freeform 5073"/>
              <p:cNvSpPr>
                <a:spLocks/>
              </p:cNvSpPr>
              <p:nvPr/>
            </p:nvSpPr>
            <p:spPr bwMode="auto">
              <a:xfrm flipV="1">
                <a:off x="3132" y="908"/>
                <a:ext cx="1681" cy="1108"/>
              </a:xfrm>
              <a:custGeom>
                <a:avLst/>
                <a:gdLst/>
                <a:ahLst/>
                <a:cxnLst>
                  <a:cxn ang="0">
                    <a:pos x="43" y="12"/>
                  </a:cxn>
                  <a:cxn ang="0">
                    <a:pos x="91" y="32"/>
                  </a:cxn>
                  <a:cxn ang="0">
                    <a:pos x="138" y="63"/>
                  </a:cxn>
                  <a:cxn ang="0">
                    <a:pos x="185" y="105"/>
                  </a:cxn>
                  <a:cxn ang="0">
                    <a:pos x="233" y="158"/>
                  </a:cxn>
                  <a:cxn ang="0">
                    <a:pos x="280" y="207"/>
                  </a:cxn>
                  <a:cxn ang="0">
                    <a:pos x="327" y="278"/>
                  </a:cxn>
                  <a:cxn ang="0">
                    <a:pos x="375" y="353"/>
                  </a:cxn>
                  <a:cxn ang="0">
                    <a:pos x="422" y="440"/>
                  </a:cxn>
                  <a:cxn ang="0">
                    <a:pos x="469" y="525"/>
                  </a:cxn>
                  <a:cxn ang="0">
                    <a:pos x="517" y="627"/>
                  </a:cxn>
                  <a:cxn ang="0">
                    <a:pos x="564" y="730"/>
                  </a:cxn>
                  <a:cxn ang="0">
                    <a:pos x="611" y="832"/>
                  </a:cxn>
                  <a:cxn ang="0">
                    <a:pos x="658" y="943"/>
                  </a:cxn>
                  <a:cxn ang="0">
                    <a:pos x="706" y="1049"/>
                  </a:cxn>
                  <a:cxn ang="0">
                    <a:pos x="753" y="1155"/>
                  </a:cxn>
                  <a:cxn ang="0">
                    <a:pos x="800" y="1264"/>
                  </a:cxn>
                  <a:cxn ang="0">
                    <a:pos x="848" y="1359"/>
                  </a:cxn>
                  <a:cxn ang="0">
                    <a:pos x="895" y="1451"/>
                  </a:cxn>
                  <a:cxn ang="0">
                    <a:pos x="942" y="1542"/>
                  </a:cxn>
                  <a:cxn ang="0">
                    <a:pos x="990" y="1615"/>
                  </a:cxn>
                  <a:cxn ang="0">
                    <a:pos x="1037" y="1694"/>
                  </a:cxn>
                  <a:cxn ang="0">
                    <a:pos x="1084" y="1757"/>
                  </a:cxn>
                  <a:cxn ang="0">
                    <a:pos x="1132" y="1810"/>
                  </a:cxn>
                  <a:cxn ang="0">
                    <a:pos x="1179" y="1851"/>
                  </a:cxn>
                  <a:cxn ang="0">
                    <a:pos x="1226" y="1879"/>
                  </a:cxn>
                  <a:cxn ang="0">
                    <a:pos x="1274" y="1903"/>
                  </a:cxn>
                  <a:cxn ang="0">
                    <a:pos x="1321" y="1920"/>
                  </a:cxn>
                  <a:cxn ang="0">
                    <a:pos x="1368" y="1922"/>
                  </a:cxn>
                  <a:cxn ang="0">
                    <a:pos x="1415" y="1905"/>
                  </a:cxn>
                  <a:cxn ang="0">
                    <a:pos x="1463" y="1885"/>
                  </a:cxn>
                  <a:cxn ang="0">
                    <a:pos x="1510" y="1861"/>
                  </a:cxn>
                  <a:cxn ang="0">
                    <a:pos x="1557" y="1832"/>
                  </a:cxn>
                  <a:cxn ang="0">
                    <a:pos x="1605" y="1786"/>
                  </a:cxn>
                  <a:cxn ang="0">
                    <a:pos x="1652" y="1745"/>
                  </a:cxn>
                  <a:cxn ang="0">
                    <a:pos x="1699" y="1688"/>
                  </a:cxn>
                  <a:cxn ang="0">
                    <a:pos x="1747" y="1627"/>
                  </a:cxn>
                  <a:cxn ang="0">
                    <a:pos x="1794" y="1562"/>
                  </a:cxn>
                  <a:cxn ang="0">
                    <a:pos x="1841" y="1500"/>
                  </a:cxn>
                  <a:cxn ang="0">
                    <a:pos x="1889" y="1431"/>
                  </a:cxn>
                  <a:cxn ang="0">
                    <a:pos x="1936" y="1362"/>
                  </a:cxn>
                  <a:cxn ang="0">
                    <a:pos x="1983" y="1286"/>
                  </a:cxn>
                  <a:cxn ang="0">
                    <a:pos x="2030" y="1215"/>
                  </a:cxn>
                  <a:cxn ang="0">
                    <a:pos x="2078" y="1136"/>
                  </a:cxn>
                  <a:cxn ang="0">
                    <a:pos x="2125" y="1071"/>
                  </a:cxn>
                  <a:cxn ang="0">
                    <a:pos x="2172" y="1004"/>
                  </a:cxn>
                  <a:cxn ang="0">
                    <a:pos x="2220" y="927"/>
                  </a:cxn>
                  <a:cxn ang="0">
                    <a:pos x="2267" y="860"/>
                  </a:cxn>
                  <a:cxn ang="0">
                    <a:pos x="2314" y="795"/>
                  </a:cxn>
                  <a:cxn ang="0">
                    <a:pos x="2362" y="730"/>
                  </a:cxn>
                  <a:cxn ang="0">
                    <a:pos x="2409" y="670"/>
                  </a:cxn>
                  <a:cxn ang="0">
                    <a:pos x="2456" y="615"/>
                  </a:cxn>
                  <a:cxn ang="0">
                    <a:pos x="2504" y="560"/>
                  </a:cxn>
                  <a:cxn ang="0">
                    <a:pos x="2551" y="499"/>
                  </a:cxn>
                  <a:cxn ang="0">
                    <a:pos x="2598" y="461"/>
                  </a:cxn>
                  <a:cxn ang="0">
                    <a:pos x="2645" y="414"/>
                  </a:cxn>
                  <a:cxn ang="0">
                    <a:pos x="2693" y="363"/>
                  </a:cxn>
                  <a:cxn ang="0">
                    <a:pos x="2740" y="331"/>
                  </a:cxn>
                  <a:cxn ang="0">
                    <a:pos x="2787" y="296"/>
                  </a:cxn>
                  <a:cxn ang="0">
                    <a:pos x="2835" y="251"/>
                  </a:cxn>
                  <a:cxn ang="0">
                    <a:pos x="2882" y="223"/>
                  </a:cxn>
                </a:cxnLst>
                <a:rect l="0" t="0" r="r" b="b"/>
                <a:pathLst>
                  <a:path w="2918" h="1924">
                    <a:moveTo>
                      <a:pt x="0" y="4"/>
                    </a:moveTo>
                    <a:lnTo>
                      <a:pt x="4" y="0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16" y="6"/>
                    </a:lnTo>
                    <a:lnTo>
                      <a:pt x="20" y="6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2" y="14"/>
                    </a:lnTo>
                    <a:lnTo>
                      <a:pt x="36" y="8"/>
                    </a:lnTo>
                    <a:lnTo>
                      <a:pt x="40" y="18"/>
                    </a:lnTo>
                    <a:lnTo>
                      <a:pt x="43" y="12"/>
                    </a:lnTo>
                    <a:lnTo>
                      <a:pt x="47" y="10"/>
                    </a:lnTo>
                    <a:lnTo>
                      <a:pt x="51" y="20"/>
                    </a:lnTo>
                    <a:lnTo>
                      <a:pt x="55" y="20"/>
                    </a:lnTo>
                    <a:lnTo>
                      <a:pt x="59" y="20"/>
                    </a:lnTo>
                    <a:lnTo>
                      <a:pt x="63" y="20"/>
                    </a:lnTo>
                    <a:lnTo>
                      <a:pt x="67" y="36"/>
                    </a:lnTo>
                    <a:lnTo>
                      <a:pt x="71" y="28"/>
                    </a:lnTo>
                    <a:lnTo>
                      <a:pt x="75" y="32"/>
                    </a:lnTo>
                    <a:lnTo>
                      <a:pt x="79" y="34"/>
                    </a:lnTo>
                    <a:lnTo>
                      <a:pt x="83" y="34"/>
                    </a:lnTo>
                    <a:lnTo>
                      <a:pt x="87" y="38"/>
                    </a:lnTo>
                    <a:lnTo>
                      <a:pt x="91" y="32"/>
                    </a:lnTo>
                    <a:lnTo>
                      <a:pt x="95" y="44"/>
                    </a:lnTo>
                    <a:lnTo>
                      <a:pt x="99" y="38"/>
                    </a:lnTo>
                    <a:lnTo>
                      <a:pt x="103" y="40"/>
                    </a:lnTo>
                    <a:lnTo>
                      <a:pt x="107" y="49"/>
                    </a:lnTo>
                    <a:lnTo>
                      <a:pt x="110" y="49"/>
                    </a:lnTo>
                    <a:lnTo>
                      <a:pt x="114" y="47"/>
                    </a:lnTo>
                    <a:lnTo>
                      <a:pt x="118" y="57"/>
                    </a:lnTo>
                    <a:lnTo>
                      <a:pt x="122" y="59"/>
                    </a:lnTo>
                    <a:lnTo>
                      <a:pt x="126" y="65"/>
                    </a:lnTo>
                    <a:lnTo>
                      <a:pt x="130" y="61"/>
                    </a:lnTo>
                    <a:lnTo>
                      <a:pt x="134" y="67"/>
                    </a:lnTo>
                    <a:lnTo>
                      <a:pt x="138" y="63"/>
                    </a:lnTo>
                    <a:lnTo>
                      <a:pt x="142" y="77"/>
                    </a:lnTo>
                    <a:lnTo>
                      <a:pt x="146" y="71"/>
                    </a:lnTo>
                    <a:lnTo>
                      <a:pt x="150" y="73"/>
                    </a:lnTo>
                    <a:lnTo>
                      <a:pt x="154" y="79"/>
                    </a:lnTo>
                    <a:lnTo>
                      <a:pt x="158" y="83"/>
                    </a:lnTo>
                    <a:lnTo>
                      <a:pt x="162" y="85"/>
                    </a:lnTo>
                    <a:lnTo>
                      <a:pt x="166" y="91"/>
                    </a:lnTo>
                    <a:lnTo>
                      <a:pt x="170" y="97"/>
                    </a:lnTo>
                    <a:lnTo>
                      <a:pt x="174" y="97"/>
                    </a:lnTo>
                    <a:lnTo>
                      <a:pt x="178" y="97"/>
                    </a:lnTo>
                    <a:lnTo>
                      <a:pt x="181" y="99"/>
                    </a:lnTo>
                    <a:lnTo>
                      <a:pt x="185" y="105"/>
                    </a:lnTo>
                    <a:lnTo>
                      <a:pt x="189" y="105"/>
                    </a:lnTo>
                    <a:lnTo>
                      <a:pt x="193" y="113"/>
                    </a:lnTo>
                    <a:lnTo>
                      <a:pt x="197" y="120"/>
                    </a:lnTo>
                    <a:lnTo>
                      <a:pt x="201" y="122"/>
                    </a:lnTo>
                    <a:lnTo>
                      <a:pt x="205" y="126"/>
                    </a:lnTo>
                    <a:lnTo>
                      <a:pt x="209" y="126"/>
                    </a:lnTo>
                    <a:lnTo>
                      <a:pt x="213" y="134"/>
                    </a:lnTo>
                    <a:lnTo>
                      <a:pt x="217" y="134"/>
                    </a:lnTo>
                    <a:lnTo>
                      <a:pt x="221" y="134"/>
                    </a:lnTo>
                    <a:lnTo>
                      <a:pt x="225" y="142"/>
                    </a:lnTo>
                    <a:lnTo>
                      <a:pt x="229" y="154"/>
                    </a:lnTo>
                    <a:lnTo>
                      <a:pt x="233" y="158"/>
                    </a:lnTo>
                    <a:lnTo>
                      <a:pt x="237" y="162"/>
                    </a:lnTo>
                    <a:lnTo>
                      <a:pt x="241" y="160"/>
                    </a:lnTo>
                    <a:lnTo>
                      <a:pt x="245" y="166"/>
                    </a:lnTo>
                    <a:lnTo>
                      <a:pt x="248" y="168"/>
                    </a:lnTo>
                    <a:lnTo>
                      <a:pt x="252" y="174"/>
                    </a:lnTo>
                    <a:lnTo>
                      <a:pt x="256" y="174"/>
                    </a:lnTo>
                    <a:lnTo>
                      <a:pt x="260" y="182"/>
                    </a:lnTo>
                    <a:lnTo>
                      <a:pt x="264" y="187"/>
                    </a:lnTo>
                    <a:lnTo>
                      <a:pt x="268" y="197"/>
                    </a:lnTo>
                    <a:lnTo>
                      <a:pt x="272" y="201"/>
                    </a:lnTo>
                    <a:lnTo>
                      <a:pt x="276" y="205"/>
                    </a:lnTo>
                    <a:lnTo>
                      <a:pt x="280" y="207"/>
                    </a:lnTo>
                    <a:lnTo>
                      <a:pt x="284" y="217"/>
                    </a:lnTo>
                    <a:lnTo>
                      <a:pt x="288" y="223"/>
                    </a:lnTo>
                    <a:lnTo>
                      <a:pt x="292" y="223"/>
                    </a:lnTo>
                    <a:lnTo>
                      <a:pt x="296" y="233"/>
                    </a:lnTo>
                    <a:lnTo>
                      <a:pt x="300" y="233"/>
                    </a:lnTo>
                    <a:lnTo>
                      <a:pt x="304" y="245"/>
                    </a:lnTo>
                    <a:lnTo>
                      <a:pt x="308" y="245"/>
                    </a:lnTo>
                    <a:lnTo>
                      <a:pt x="312" y="256"/>
                    </a:lnTo>
                    <a:lnTo>
                      <a:pt x="315" y="256"/>
                    </a:lnTo>
                    <a:lnTo>
                      <a:pt x="319" y="262"/>
                    </a:lnTo>
                    <a:lnTo>
                      <a:pt x="323" y="268"/>
                    </a:lnTo>
                    <a:lnTo>
                      <a:pt x="327" y="278"/>
                    </a:lnTo>
                    <a:lnTo>
                      <a:pt x="331" y="282"/>
                    </a:lnTo>
                    <a:lnTo>
                      <a:pt x="335" y="292"/>
                    </a:lnTo>
                    <a:lnTo>
                      <a:pt x="339" y="298"/>
                    </a:lnTo>
                    <a:lnTo>
                      <a:pt x="343" y="300"/>
                    </a:lnTo>
                    <a:lnTo>
                      <a:pt x="347" y="302"/>
                    </a:lnTo>
                    <a:lnTo>
                      <a:pt x="351" y="310"/>
                    </a:lnTo>
                    <a:lnTo>
                      <a:pt x="355" y="314"/>
                    </a:lnTo>
                    <a:lnTo>
                      <a:pt x="359" y="327"/>
                    </a:lnTo>
                    <a:lnTo>
                      <a:pt x="363" y="333"/>
                    </a:lnTo>
                    <a:lnTo>
                      <a:pt x="367" y="337"/>
                    </a:lnTo>
                    <a:lnTo>
                      <a:pt x="371" y="347"/>
                    </a:lnTo>
                    <a:lnTo>
                      <a:pt x="375" y="353"/>
                    </a:lnTo>
                    <a:lnTo>
                      <a:pt x="379" y="359"/>
                    </a:lnTo>
                    <a:lnTo>
                      <a:pt x="383" y="363"/>
                    </a:lnTo>
                    <a:lnTo>
                      <a:pt x="386" y="371"/>
                    </a:lnTo>
                    <a:lnTo>
                      <a:pt x="390" y="375"/>
                    </a:lnTo>
                    <a:lnTo>
                      <a:pt x="394" y="381"/>
                    </a:lnTo>
                    <a:lnTo>
                      <a:pt x="398" y="396"/>
                    </a:lnTo>
                    <a:lnTo>
                      <a:pt x="402" y="400"/>
                    </a:lnTo>
                    <a:lnTo>
                      <a:pt x="406" y="412"/>
                    </a:lnTo>
                    <a:lnTo>
                      <a:pt x="410" y="420"/>
                    </a:lnTo>
                    <a:lnTo>
                      <a:pt x="414" y="420"/>
                    </a:lnTo>
                    <a:lnTo>
                      <a:pt x="418" y="430"/>
                    </a:lnTo>
                    <a:lnTo>
                      <a:pt x="422" y="440"/>
                    </a:lnTo>
                    <a:lnTo>
                      <a:pt x="426" y="446"/>
                    </a:lnTo>
                    <a:lnTo>
                      <a:pt x="430" y="452"/>
                    </a:lnTo>
                    <a:lnTo>
                      <a:pt x="434" y="456"/>
                    </a:lnTo>
                    <a:lnTo>
                      <a:pt x="438" y="469"/>
                    </a:lnTo>
                    <a:lnTo>
                      <a:pt x="442" y="477"/>
                    </a:lnTo>
                    <a:lnTo>
                      <a:pt x="446" y="483"/>
                    </a:lnTo>
                    <a:lnTo>
                      <a:pt x="450" y="487"/>
                    </a:lnTo>
                    <a:lnTo>
                      <a:pt x="453" y="497"/>
                    </a:lnTo>
                    <a:lnTo>
                      <a:pt x="457" y="507"/>
                    </a:lnTo>
                    <a:lnTo>
                      <a:pt x="461" y="507"/>
                    </a:lnTo>
                    <a:lnTo>
                      <a:pt x="465" y="517"/>
                    </a:lnTo>
                    <a:lnTo>
                      <a:pt x="469" y="525"/>
                    </a:lnTo>
                    <a:lnTo>
                      <a:pt x="473" y="538"/>
                    </a:lnTo>
                    <a:lnTo>
                      <a:pt x="477" y="546"/>
                    </a:lnTo>
                    <a:lnTo>
                      <a:pt x="481" y="556"/>
                    </a:lnTo>
                    <a:lnTo>
                      <a:pt x="485" y="554"/>
                    </a:lnTo>
                    <a:lnTo>
                      <a:pt x="489" y="566"/>
                    </a:lnTo>
                    <a:lnTo>
                      <a:pt x="493" y="576"/>
                    </a:lnTo>
                    <a:lnTo>
                      <a:pt x="497" y="582"/>
                    </a:lnTo>
                    <a:lnTo>
                      <a:pt x="501" y="588"/>
                    </a:lnTo>
                    <a:lnTo>
                      <a:pt x="505" y="601"/>
                    </a:lnTo>
                    <a:lnTo>
                      <a:pt x="509" y="611"/>
                    </a:lnTo>
                    <a:lnTo>
                      <a:pt x="513" y="613"/>
                    </a:lnTo>
                    <a:lnTo>
                      <a:pt x="517" y="627"/>
                    </a:lnTo>
                    <a:lnTo>
                      <a:pt x="521" y="635"/>
                    </a:lnTo>
                    <a:lnTo>
                      <a:pt x="524" y="641"/>
                    </a:lnTo>
                    <a:lnTo>
                      <a:pt x="528" y="647"/>
                    </a:lnTo>
                    <a:lnTo>
                      <a:pt x="532" y="655"/>
                    </a:lnTo>
                    <a:lnTo>
                      <a:pt x="536" y="670"/>
                    </a:lnTo>
                    <a:lnTo>
                      <a:pt x="540" y="674"/>
                    </a:lnTo>
                    <a:lnTo>
                      <a:pt x="544" y="684"/>
                    </a:lnTo>
                    <a:lnTo>
                      <a:pt x="548" y="692"/>
                    </a:lnTo>
                    <a:lnTo>
                      <a:pt x="552" y="700"/>
                    </a:lnTo>
                    <a:lnTo>
                      <a:pt x="556" y="706"/>
                    </a:lnTo>
                    <a:lnTo>
                      <a:pt x="560" y="722"/>
                    </a:lnTo>
                    <a:lnTo>
                      <a:pt x="564" y="730"/>
                    </a:lnTo>
                    <a:lnTo>
                      <a:pt x="568" y="743"/>
                    </a:lnTo>
                    <a:lnTo>
                      <a:pt x="572" y="739"/>
                    </a:lnTo>
                    <a:lnTo>
                      <a:pt x="576" y="751"/>
                    </a:lnTo>
                    <a:lnTo>
                      <a:pt x="580" y="761"/>
                    </a:lnTo>
                    <a:lnTo>
                      <a:pt x="584" y="775"/>
                    </a:lnTo>
                    <a:lnTo>
                      <a:pt x="588" y="777"/>
                    </a:lnTo>
                    <a:lnTo>
                      <a:pt x="591" y="785"/>
                    </a:lnTo>
                    <a:lnTo>
                      <a:pt x="595" y="797"/>
                    </a:lnTo>
                    <a:lnTo>
                      <a:pt x="599" y="808"/>
                    </a:lnTo>
                    <a:lnTo>
                      <a:pt x="603" y="816"/>
                    </a:lnTo>
                    <a:lnTo>
                      <a:pt x="607" y="824"/>
                    </a:lnTo>
                    <a:lnTo>
                      <a:pt x="611" y="832"/>
                    </a:lnTo>
                    <a:lnTo>
                      <a:pt x="615" y="836"/>
                    </a:lnTo>
                    <a:lnTo>
                      <a:pt x="619" y="850"/>
                    </a:lnTo>
                    <a:lnTo>
                      <a:pt x="623" y="862"/>
                    </a:lnTo>
                    <a:lnTo>
                      <a:pt x="627" y="864"/>
                    </a:lnTo>
                    <a:lnTo>
                      <a:pt x="631" y="881"/>
                    </a:lnTo>
                    <a:lnTo>
                      <a:pt x="635" y="885"/>
                    </a:lnTo>
                    <a:lnTo>
                      <a:pt x="639" y="895"/>
                    </a:lnTo>
                    <a:lnTo>
                      <a:pt x="643" y="903"/>
                    </a:lnTo>
                    <a:lnTo>
                      <a:pt x="647" y="917"/>
                    </a:lnTo>
                    <a:lnTo>
                      <a:pt x="651" y="925"/>
                    </a:lnTo>
                    <a:lnTo>
                      <a:pt x="655" y="933"/>
                    </a:lnTo>
                    <a:lnTo>
                      <a:pt x="658" y="943"/>
                    </a:lnTo>
                    <a:lnTo>
                      <a:pt x="662" y="948"/>
                    </a:lnTo>
                    <a:lnTo>
                      <a:pt x="666" y="956"/>
                    </a:lnTo>
                    <a:lnTo>
                      <a:pt x="670" y="968"/>
                    </a:lnTo>
                    <a:lnTo>
                      <a:pt x="674" y="978"/>
                    </a:lnTo>
                    <a:lnTo>
                      <a:pt x="678" y="988"/>
                    </a:lnTo>
                    <a:lnTo>
                      <a:pt x="682" y="994"/>
                    </a:lnTo>
                    <a:lnTo>
                      <a:pt x="686" y="1004"/>
                    </a:lnTo>
                    <a:lnTo>
                      <a:pt x="690" y="1019"/>
                    </a:lnTo>
                    <a:lnTo>
                      <a:pt x="694" y="1029"/>
                    </a:lnTo>
                    <a:lnTo>
                      <a:pt x="698" y="1031"/>
                    </a:lnTo>
                    <a:lnTo>
                      <a:pt x="702" y="1041"/>
                    </a:lnTo>
                    <a:lnTo>
                      <a:pt x="706" y="1049"/>
                    </a:lnTo>
                    <a:lnTo>
                      <a:pt x="710" y="1059"/>
                    </a:lnTo>
                    <a:lnTo>
                      <a:pt x="714" y="1063"/>
                    </a:lnTo>
                    <a:lnTo>
                      <a:pt x="718" y="1073"/>
                    </a:lnTo>
                    <a:lnTo>
                      <a:pt x="722" y="1090"/>
                    </a:lnTo>
                    <a:lnTo>
                      <a:pt x="726" y="1090"/>
                    </a:lnTo>
                    <a:lnTo>
                      <a:pt x="729" y="1102"/>
                    </a:lnTo>
                    <a:lnTo>
                      <a:pt x="733" y="1112"/>
                    </a:lnTo>
                    <a:lnTo>
                      <a:pt x="737" y="1116"/>
                    </a:lnTo>
                    <a:lnTo>
                      <a:pt x="741" y="1128"/>
                    </a:lnTo>
                    <a:lnTo>
                      <a:pt x="745" y="1140"/>
                    </a:lnTo>
                    <a:lnTo>
                      <a:pt x="749" y="1150"/>
                    </a:lnTo>
                    <a:lnTo>
                      <a:pt x="753" y="1155"/>
                    </a:lnTo>
                    <a:lnTo>
                      <a:pt x="757" y="1169"/>
                    </a:lnTo>
                    <a:lnTo>
                      <a:pt x="761" y="1173"/>
                    </a:lnTo>
                    <a:lnTo>
                      <a:pt x="765" y="1181"/>
                    </a:lnTo>
                    <a:lnTo>
                      <a:pt x="769" y="1193"/>
                    </a:lnTo>
                    <a:lnTo>
                      <a:pt x="773" y="1199"/>
                    </a:lnTo>
                    <a:lnTo>
                      <a:pt x="777" y="1205"/>
                    </a:lnTo>
                    <a:lnTo>
                      <a:pt x="781" y="1219"/>
                    </a:lnTo>
                    <a:lnTo>
                      <a:pt x="785" y="1226"/>
                    </a:lnTo>
                    <a:lnTo>
                      <a:pt x="789" y="1236"/>
                    </a:lnTo>
                    <a:lnTo>
                      <a:pt x="793" y="1244"/>
                    </a:lnTo>
                    <a:lnTo>
                      <a:pt x="796" y="1254"/>
                    </a:lnTo>
                    <a:lnTo>
                      <a:pt x="800" y="1264"/>
                    </a:lnTo>
                    <a:lnTo>
                      <a:pt x="804" y="1272"/>
                    </a:lnTo>
                    <a:lnTo>
                      <a:pt x="808" y="1278"/>
                    </a:lnTo>
                    <a:lnTo>
                      <a:pt x="812" y="1288"/>
                    </a:lnTo>
                    <a:lnTo>
                      <a:pt x="816" y="1297"/>
                    </a:lnTo>
                    <a:lnTo>
                      <a:pt x="820" y="1303"/>
                    </a:lnTo>
                    <a:lnTo>
                      <a:pt x="824" y="1311"/>
                    </a:lnTo>
                    <a:lnTo>
                      <a:pt x="828" y="1319"/>
                    </a:lnTo>
                    <a:lnTo>
                      <a:pt x="832" y="1327"/>
                    </a:lnTo>
                    <a:lnTo>
                      <a:pt x="836" y="1337"/>
                    </a:lnTo>
                    <a:lnTo>
                      <a:pt x="840" y="1343"/>
                    </a:lnTo>
                    <a:lnTo>
                      <a:pt x="844" y="1353"/>
                    </a:lnTo>
                    <a:lnTo>
                      <a:pt x="848" y="1359"/>
                    </a:lnTo>
                    <a:lnTo>
                      <a:pt x="852" y="1370"/>
                    </a:lnTo>
                    <a:lnTo>
                      <a:pt x="856" y="1380"/>
                    </a:lnTo>
                    <a:lnTo>
                      <a:pt x="860" y="1382"/>
                    </a:lnTo>
                    <a:lnTo>
                      <a:pt x="863" y="1390"/>
                    </a:lnTo>
                    <a:lnTo>
                      <a:pt x="867" y="1396"/>
                    </a:lnTo>
                    <a:lnTo>
                      <a:pt x="871" y="1408"/>
                    </a:lnTo>
                    <a:lnTo>
                      <a:pt x="875" y="1418"/>
                    </a:lnTo>
                    <a:lnTo>
                      <a:pt x="879" y="1418"/>
                    </a:lnTo>
                    <a:lnTo>
                      <a:pt x="883" y="1428"/>
                    </a:lnTo>
                    <a:lnTo>
                      <a:pt x="887" y="1439"/>
                    </a:lnTo>
                    <a:lnTo>
                      <a:pt x="891" y="1453"/>
                    </a:lnTo>
                    <a:lnTo>
                      <a:pt x="895" y="1451"/>
                    </a:lnTo>
                    <a:lnTo>
                      <a:pt x="899" y="1463"/>
                    </a:lnTo>
                    <a:lnTo>
                      <a:pt x="903" y="1465"/>
                    </a:lnTo>
                    <a:lnTo>
                      <a:pt x="907" y="1479"/>
                    </a:lnTo>
                    <a:lnTo>
                      <a:pt x="911" y="1483"/>
                    </a:lnTo>
                    <a:lnTo>
                      <a:pt x="915" y="1489"/>
                    </a:lnTo>
                    <a:lnTo>
                      <a:pt x="919" y="1500"/>
                    </a:lnTo>
                    <a:lnTo>
                      <a:pt x="923" y="1502"/>
                    </a:lnTo>
                    <a:lnTo>
                      <a:pt x="927" y="1516"/>
                    </a:lnTo>
                    <a:lnTo>
                      <a:pt x="931" y="1518"/>
                    </a:lnTo>
                    <a:lnTo>
                      <a:pt x="934" y="1528"/>
                    </a:lnTo>
                    <a:lnTo>
                      <a:pt x="938" y="1532"/>
                    </a:lnTo>
                    <a:lnTo>
                      <a:pt x="942" y="1542"/>
                    </a:lnTo>
                    <a:lnTo>
                      <a:pt x="946" y="1550"/>
                    </a:lnTo>
                    <a:lnTo>
                      <a:pt x="950" y="1554"/>
                    </a:lnTo>
                    <a:lnTo>
                      <a:pt x="954" y="1566"/>
                    </a:lnTo>
                    <a:lnTo>
                      <a:pt x="958" y="1569"/>
                    </a:lnTo>
                    <a:lnTo>
                      <a:pt x="962" y="1577"/>
                    </a:lnTo>
                    <a:lnTo>
                      <a:pt x="966" y="1585"/>
                    </a:lnTo>
                    <a:lnTo>
                      <a:pt x="970" y="1589"/>
                    </a:lnTo>
                    <a:lnTo>
                      <a:pt x="974" y="1597"/>
                    </a:lnTo>
                    <a:lnTo>
                      <a:pt x="978" y="1609"/>
                    </a:lnTo>
                    <a:lnTo>
                      <a:pt x="982" y="1611"/>
                    </a:lnTo>
                    <a:lnTo>
                      <a:pt x="986" y="1621"/>
                    </a:lnTo>
                    <a:lnTo>
                      <a:pt x="990" y="1615"/>
                    </a:lnTo>
                    <a:lnTo>
                      <a:pt x="994" y="1631"/>
                    </a:lnTo>
                    <a:lnTo>
                      <a:pt x="998" y="1640"/>
                    </a:lnTo>
                    <a:lnTo>
                      <a:pt x="1001" y="1642"/>
                    </a:lnTo>
                    <a:lnTo>
                      <a:pt x="1005" y="1654"/>
                    </a:lnTo>
                    <a:lnTo>
                      <a:pt x="1009" y="1654"/>
                    </a:lnTo>
                    <a:lnTo>
                      <a:pt x="1013" y="1660"/>
                    </a:lnTo>
                    <a:lnTo>
                      <a:pt x="1017" y="1664"/>
                    </a:lnTo>
                    <a:lnTo>
                      <a:pt x="1021" y="1672"/>
                    </a:lnTo>
                    <a:lnTo>
                      <a:pt x="1025" y="1680"/>
                    </a:lnTo>
                    <a:lnTo>
                      <a:pt x="1029" y="1678"/>
                    </a:lnTo>
                    <a:lnTo>
                      <a:pt x="1033" y="1682"/>
                    </a:lnTo>
                    <a:lnTo>
                      <a:pt x="1037" y="1694"/>
                    </a:lnTo>
                    <a:lnTo>
                      <a:pt x="1041" y="1698"/>
                    </a:lnTo>
                    <a:lnTo>
                      <a:pt x="1045" y="1709"/>
                    </a:lnTo>
                    <a:lnTo>
                      <a:pt x="1049" y="1704"/>
                    </a:lnTo>
                    <a:lnTo>
                      <a:pt x="1053" y="1717"/>
                    </a:lnTo>
                    <a:lnTo>
                      <a:pt x="1057" y="1721"/>
                    </a:lnTo>
                    <a:lnTo>
                      <a:pt x="1061" y="1723"/>
                    </a:lnTo>
                    <a:lnTo>
                      <a:pt x="1065" y="1729"/>
                    </a:lnTo>
                    <a:lnTo>
                      <a:pt x="1069" y="1735"/>
                    </a:lnTo>
                    <a:lnTo>
                      <a:pt x="1072" y="1741"/>
                    </a:lnTo>
                    <a:lnTo>
                      <a:pt x="1076" y="1743"/>
                    </a:lnTo>
                    <a:lnTo>
                      <a:pt x="1080" y="1753"/>
                    </a:lnTo>
                    <a:lnTo>
                      <a:pt x="1084" y="1757"/>
                    </a:lnTo>
                    <a:lnTo>
                      <a:pt x="1088" y="1763"/>
                    </a:lnTo>
                    <a:lnTo>
                      <a:pt x="1092" y="1763"/>
                    </a:lnTo>
                    <a:lnTo>
                      <a:pt x="1096" y="1773"/>
                    </a:lnTo>
                    <a:lnTo>
                      <a:pt x="1100" y="1775"/>
                    </a:lnTo>
                    <a:lnTo>
                      <a:pt x="1104" y="1784"/>
                    </a:lnTo>
                    <a:lnTo>
                      <a:pt x="1108" y="1786"/>
                    </a:lnTo>
                    <a:lnTo>
                      <a:pt x="1112" y="1782"/>
                    </a:lnTo>
                    <a:lnTo>
                      <a:pt x="1116" y="1796"/>
                    </a:lnTo>
                    <a:lnTo>
                      <a:pt x="1120" y="1800"/>
                    </a:lnTo>
                    <a:lnTo>
                      <a:pt x="1124" y="1800"/>
                    </a:lnTo>
                    <a:lnTo>
                      <a:pt x="1128" y="1804"/>
                    </a:lnTo>
                    <a:lnTo>
                      <a:pt x="1132" y="1810"/>
                    </a:lnTo>
                    <a:lnTo>
                      <a:pt x="1136" y="1812"/>
                    </a:lnTo>
                    <a:lnTo>
                      <a:pt x="1139" y="1816"/>
                    </a:lnTo>
                    <a:lnTo>
                      <a:pt x="1143" y="1818"/>
                    </a:lnTo>
                    <a:lnTo>
                      <a:pt x="1147" y="1826"/>
                    </a:lnTo>
                    <a:lnTo>
                      <a:pt x="1151" y="1830"/>
                    </a:lnTo>
                    <a:lnTo>
                      <a:pt x="1155" y="1836"/>
                    </a:lnTo>
                    <a:lnTo>
                      <a:pt x="1159" y="1832"/>
                    </a:lnTo>
                    <a:lnTo>
                      <a:pt x="1163" y="1832"/>
                    </a:lnTo>
                    <a:lnTo>
                      <a:pt x="1167" y="1834"/>
                    </a:lnTo>
                    <a:lnTo>
                      <a:pt x="1171" y="1838"/>
                    </a:lnTo>
                    <a:lnTo>
                      <a:pt x="1175" y="1849"/>
                    </a:lnTo>
                    <a:lnTo>
                      <a:pt x="1179" y="1851"/>
                    </a:lnTo>
                    <a:lnTo>
                      <a:pt x="1183" y="1855"/>
                    </a:lnTo>
                    <a:lnTo>
                      <a:pt x="1187" y="1855"/>
                    </a:lnTo>
                    <a:lnTo>
                      <a:pt x="1191" y="1857"/>
                    </a:lnTo>
                    <a:lnTo>
                      <a:pt x="1195" y="1859"/>
                    </a:lnTo>
                    <a:lnTo>
                      <a:pt x="1199" y="1867"/>
                    </a:lnTo>
                    <a:lnTo>
                      <a:pt x="1203" y="1869"/>
                    </a:lnTo>
                    <a:lnTo>
                      <a:pt x="1206" y="1871"/>
                    </a:lnTo>
                    <a:lnTo>
                      <a:pt x="1210" y="1875"/>
                    </a:lnTo>
                    <a:lnTo>
                      <a:pt x="1214" y="1877"/>
                    </a:lnTo>
                    <a:lnTo>
                      <a:pt x="1218" y="1875"/>
                    </a:lnTo>
                    <a:lnTo>
                      <a:pt x="1222" y="1877"/>
                    </a:lnTo>
                    <a:lnTo>
                      <a:pt x="1226" y="1879"/>
                    </a:lnTo>
                    <a:lnTo>
                      <a:pt x="1230" y="1891"/>
                    </a:lnTo>
                    <a:lnTo>
                      <a:pt x="1234" y="1881"/>
                    </a:lnTo>
                    <a:lnTo>
                      <a:pt x="1238" y="1893"/>
                    </a:lnTo>
                    <a:lnTo>
                      <a:pt x="1242" y="1891"/>
                    </a:lnTo>
                    <a:lnTo>
                      <a:pt x="1246" y="1891"/>
                    </a:lnTo>
                    <a:lnTo>
                      <a:pt x="1250" y="1893"/>
                    </a:lnTo>
                    <a:lnTo>
                      <a:pt x="1254" y="1899"/>
                    </a:lnTo>
                    <a:lnTo>
                      <a:pt x="1258" y="1897"/>
                    </a:lnTo>
                    <a:lnTo>
                      <a:pt x="1262" y="1899"/>
                    </a:lnTo>
                    <a:lnTo>
                      <a:pt x="1266" y="1905"/>
                    </a:lnTo>
                    <a:lnTo>
                      <a:pt x="1270" y="1905"/>
                    </a:lnTo>
                    <a:lnTo>
                      <a:pt x="1274" y="1903"/>
                    </a:lnTo>
                    <a:lnTo>
                      <a:pt x="1277" y="1905"/>
                    </a:lnTo>
                    <a:lnTo>
                      <a:pt x="1281" y="1905"/>
                    </a:lnTo>
                    <a:lnTo>
                      <a:pt x="1285" y="1905"/>
                    </a:lnTo>
                    <a:lnTo>
                      <a:pt x="1289" y="1909"/>
                    </a:lnTo>
                    <a:lnTo>
                      <a:pt x="1293" y="1913"/>
                    </a:lnTo>
                    <a:lnTo>
                      <a:pt x="1297" y="1911"/>
                    </a:lnTo>
                    <a:lnTo>
                      <a:pt x="1301" y="1913"/>
                    </a:lnTo>
                    <a:lnTo>
                      <a:pt x="1305" y="1911"/>
                    </a:lnTo>
                    <a:lnTo>
                      <a:pt x="1309" y="1909"/>
                    </a:lnTo>
                    <a:lnTo>
                      <a:pt x="1313" y="1913"/>
                    </a:lnTo>
                    <a:lnTo>
                      <a:pt x="1317" y="1911"/>
                    </a:lnTo>
                    <a:lnTo>
                      <a:pt x="1321" y="1920"/>
                    </a:lnTo>
                    <a:lnTo>
                      <a:pt x="1325" y="1918"/>
                    </a:lnTo>
                    <a:lnTo>
                      <a:pt x="1329" y="1913"/>
                    </a:lnTo>
                    <a:lnTo>
                      <a:pt x="1333" y="1916"/>
                    </a:lnTo>
                    <a:lnTo>
                      <a:pt x="1337" y="1916"/>
                    </a:lnTo>
                    <a:lnTo>
                      <a:pt x="1341" y="1916"/>
                    </a:lnTo>
                    <a:lnTo>
                      <a:pt x="1344" y="1924"/>
                    </a:lnTo>
                    <a:lnTo>
                      <a:pt x="1348" y="1916"/>
                    </a:lnTo>
                    <a:lnTo>
                      <a:pt x="1352" y="1922"/>
                    </a:lnTo>
                    <a:lnTo>
                      <a:pt x="1356" y="1922"/>
                    </a:lnTo>
                    <a:lnTo>
                      <a:pt x="1360" y="1922"/>
                    </a:lnTo>
                    <a:lnTo>
                      <a:pt x="1364" y="1911"/>
                    </a:lnTo>
                    <a:lnTo>
                      <a:pt x="1368" y="1922"/>
                    </a:lnTo>
                    <a:lnTo>
                      <a:pt x="1372" y="1918"/>
                    </a:lnTo>
                    <a:lnTo>
                      <a:pt x="1376" y="1920"/>
                    </a:lnTo>
                    <a:lnTo>
                      <a:pt x="1380" y="1918"/>
                    </a:lnTo>
                    <a:lnTo>
                      <a:pt x="1384" y="1916"/>
                    </a:lnTo>
                    <a:lnTo>
                      <a:pt x="1388" y="1911"/>
                    </a:lnTo>
                    <a:lnTo>
                      <a:pt x="1392" y="1916"/>
                    </a:lnTo>
                    <a:lnTo>
                      <a:pt x="1396" y="1909"/>
                    </a:lnTo>
                    <a:lnTo>
                      <a:pt x="1400" y="1911"/>
                    </a:lnTo>
                    <a:lnTo>
                      <a:pt x="1404" y="1905"/>
                    </a:lnTo>
                    <a:lnTo>
                      <a:pt x="1408" y="1907"/>
                    </a:lnTo>
                    <a:lnTo>
                      <a:pt x="1411" y="1905"/>
                    </a:lnTo>
                    <a:lnTo>
                      <a:pt x="1415" y="1905"/>
                    </a:lnTo>
                    <a:lnTo>
                      <a:pt x="1419" y="1905"/>
                    </a:lnTo>
                    <a:lnTo>
                      <a:pt x="1423" y="1909"/>
                    </a:lnTo>
                    <a:lnTo>
                      <a:pt x="1427" y="1903"/>
                    </a:lnTo>
                    <a:lnTo>
                      <a:pt x="1431" y="1905"/>
                    </a:lnTo>
                    <a:lnTo>
                      <a:pt x="1435" y="1899"/>
                    </a:lnTo>
                    <a:lnTo>
                      <a:pt x="1439" y="1891"/>
                    </a:lnTo>
                    <a:lnTo>
                      <a:pt x="1443" y="1899"/>
                    </a:lnTo>
                    <a:lnTo>
                      <a:pt x="1447" y="1899"/>
                    </a:lnTo>
                    <a:lnTo>
                      <a:pt x="1451" y="1897"/>
                    </a:lnTo>
                    <a:lnTo>
                      <a:pt x="1455" y="1895"/>
                    </a:lnTo>
                    <a:lnTo>
                      <a:pt x="1459" y="1891"/>
                    </a:lnTo>
                    <a:lnTo>
                      <a:pt x="1463" y="1885"/>
                    </a:lnTo>
                    <a:lnTo>
                      <a:pt x="1467" y="1883"/>
                    </a:lnTo>
                    <a:lnTo>
                      <a:pt x="1471" y="1885"/>
                    </a:lnTo>
                    <a:lnTo>
                      <a:pt x="1475" y="1881"/>
                    </a:lnTo>
                    <a:lnTo>
                      <a:pt x="1479" y="1883"/>
                    </a:lnTo>
                    <a:lnTo>
                      <a:pt x="1482" y="1881"/>
                    </a:lnTo>
                    <a:lnTo>
                      <a:pt x="1486" y="1873"/>
                    </a:lnTo>
                    <a:lnTo>
                      <a:pt x="1490" y="1875"/>
                    </a:lnTo>
                    <a:lnTo>
                      <a:pt x="1494" y="1877"/>
                    </a:lnTo>
                    <a:lnTo>
                      <a:pt x="1498" y="1867"/>
                    </a:lnTo>
                    <a:lnTo>
                      <a:pt x="1502" y="1865"/>
                    </a:lnTo>
                    <a:lnTo>
                      <a:pt x="1506" y="1865"/>
                    </a:lnTo>
                    <a:lnTo>
                      <a:pt x="1510" y="1861"/>
                    </a:lnTo>
                    <a:lnTo>
                      <a:pt x="1514" y="1857"/>
                    </a:lnTo>
                    <a:lnTo>
                      <a:pt x="1518" y="1861"/>
                    </a:lnTo>
                    <a:lnTo>
                      <a:pt x="1522" y="1855"/>
                    </a:lnTo>
                    <a:lnTo>
                      <a:pt x="1526" y="1851"/>
                    </a:lnTo>
                    <a:lnTo>
                      <a:pt x="1530" y="1857"/>
                    </a:lnTo>
                    <a:lnTo>
                      <a:pt x="1534" y="1847"/>
                    </a:lnTo>
                    <a:lnTo>
                      <a:pt x="1538" y="1847"/>
                    </a:lnTo>
                    <a:lnTo>
                      <a:pt x="1542" y="1844"/>
                    </a:lnTo>
                    <a:lnTo>
                      <a:pt x="1546" y="1844"/>
                    </a:lnTo>
                    <a:lnTo>
                      <a:pt x="1549" y="1836"/>
                    </a:lnTo>
                    <a:lnTo>
                      <a:pt x="1553" y="1832"/>
                    </a:lnTo>
                    <a:lnTo>
                      <a:pt x="1557" y="1832"/>
                    </a:lnTo>
                    <a:lnTo>
                      <a:pt x="1561" y="1828"/>
                    </a:lnTo>
                    <a:lnTo>
                      <a:pt x="1565" y="1824"/>
                    </a:lnTo>
                    <a:lnTo>
                      <a:pt x="1569" y="1824"/>
                    </a:lnTo>
                    <a:lnTo>
                      <a:pt x="1573" y="1816"/>
                    </a:lnTo>
                    <a:lnTo>
                      <a:pt x="1577" y="1814"/>
                    </a:lnTo>
                    <a:lnTo>
                      <a:pt x="1581" y="1810"/>
                    </a:lnTo>
                    <a:lnTo>
                      <a:pt x="1585" y="1812"/>
                    </a:lnTo>
                    <a:lnTo>
                      <a:pt x="1589" y="1800"/>
                    </a:lnTo>
                    <a:lnTo>
                      <a:pt x="1593" y="1800"/>
                    </a:lnTo>
                    <a:lnTo>
                      <a:pt x="1597" y="1790"/>
                    </a:lnTo>
                    <a:lnTo>
                      <a:pt x="1601" y="1788"/>
                    </a:lnTo>
                    <a:lnTo>
                      <a:pt x="1605" y="1786"/>
                    </a:lnTo>
                    <a:lnTo>
                      <a:pt x="1609" y="1784"/>
                    </a:lnTo>
                    <a:lnTo>
                      <a:pt x="1613" y="1780"/>
                    </a:lnTo>
                    <a:lnTo>
                      <a:pt x="1616" y="1780"/>
                    </a:lnTo>
                    <a:lnTo>
                      <a:pt x="1620" y="1773"/>
                    </a:lnTo>
                    <a:lnTo>
                      <a:pt x="1624" y="1773"/>
                    </a:lnTo>
                    <a:lnTo>
                      <a:pt x="1628" y="1761"/>
                    </a:lnTo>
                    <a:lnTo>
                      <a:pt x="1632" y="1761"/>
                    </a:lnTo>
                    <a:lnTo>
                      <a:pt x="1636" y="1759"/>
                    </a:lnTo>
                    <a:lnTo>
                      <a:pt x="1640" y="1755"/>
                    </a:lnTo>
                    <a:lnTo>
                      <a:pt x="1644" y="1745"/>
                    </a:lnTo>
                    <a:lnTo>
                      <a:pt x="1648" y="1741"/>
                    </a:lnTo>
                    <a:lnTo>
                      <a:pt x="1652" y="1745"/>
                    </a:lnTo>
                    <a:lnTo>
                      <a:pt x="1656" y="1737"/>
                    </a:lnTo>
                    <a:lnTo>
                      <a:pt x="1660" y="1731"/>
                    </a:lnTo>
                    <a:lnTo>
                      <a:pt x="1664" y="1727"/>
                    </a:lnTo>
                    <a:lnTo>
                      <a:pt x="1668" y="1721"/>
                    </a:lnTo>
                    <a:lnTo>
                      <a:pt x="1672" y="1721"/>
                    </a:lnTo>
                    <a:lnTo>
                      <a:pt x="1676" y="1717"/>
                    </a:lnTo>
                    <a:lnTo>
                      <a:pt x="1680" y="1709"/>
                    </a:lnTo>
                    <a:lnTo>
                      <a:pt x="1684" y="1704"/>
                    </a:lnTo>
                    <a:lnTo>
                      <a:pt x="1687" y="1698"/>
                    </a:lnTo>
                    <a:lnTo>
                      <a:pt x="1691" y="1690"/>
                    </a:lnTo>
                    <a:lnTo>
                      <a:pt x="1695" y="1692"/>
                    </a:lnTo>
                    <a:lnTo>
                      <a:pt x="1699" y="1688"/>
                    </a:lnTo>
                    <a:lnTo>
                      <a:pt x="1703" y="1680"/>
                    </a:lnTo>
                    <a:lnTo>
                      <a:pt x="1707" y="1676"/>
                    </a:lnTo>
                    <a:lnTo>
                      <a:pt x="1711" y="1674"/>
                    </a:lnTo>
                    <a:lnTo>
                      <a:pt x="1715" y="1664"/>
                    </a:lnTo>
                    <a:lnTo>
                      <a:pt x="1719" y="1666"/>
                    </a:lnTo>
                    <a:lnTo>
                      <a:pt x="1723" y="1660"/>
                    </a:lnTo>
                    <a:lnTo>
                      <a:pt x="1727" y="1654"/>
                    </a:lnTo>
                    <a:lnTo>
                      <a:pt x="1731" y="1646"/>
                    </a:lnTo>
                    <a:lnTo>
                      <a:pt x="1735" y="1646"/>
                    </a:lnTo>
                    <a:lnTo>
                      <a:pt x="1739" y="1638"/>
                    </a:lnTo>
                    <a:lnTo>
                      <a:pt x="1743" y="1629"/>
                    </a:lnTo>
                    <a:lnTo>
                      <a:pt x="1747" y="1627"/>
                    </a:lnTo>
                    <a:lnTo>
                      <a:pt x="1751" y="1623"/>
                    </a:lnTo>
                    <a:lnTo>
                      <a:pt x="1754" y="1617"/>
                    </a:lnTo>
                    <a:lnTo>
                      <a:pt x="1758" y="1611"/>
                    </a:lnTo>
                    <a:lnTo>
                      <a:pt x="1762" y="1605"/>
                    </a:lnTo>
                    <a:lnTo>
                      <a:pt x="1766" y="1601"/>
                    </a:lnTo>
                    <a:lnTo>
                      <a:pt x="1770" y="1599"/>
                    </a:lnTo>
                    <a:lnTo>
                      <a:pt x="1774" y="1597"/>
                    </a:lnTo>
                    <a:lnTo>
                      <a:pt x="1778" y="1583"/>
                    </a:lnTo>
                    <a:lnTo>
                      <a:pt x="1782" y="1579"/>
                    </a:lnTo>
                    <a:lnTo>
                      <a:pt x="1786" y="1579"/>
                    </a:lnTo>
                    <a:lnTo>
                      <a:pt x="1790" y="1571"/>
                    </a:lnTo>
                    <a:lnTo>
                      <a:pt x="1794" y="1562"/>
                    </a:lnTo>
                    <a:lnTo>
                      <a:pt x="1798" y="1556"/>
                    </a:lnTo>
                    <a:lnTo>
                      <a:pt x="1802" y="1554"/>
                    </a:lnTo>
                    <a:lnTo>
                      <a:pt x="1806" y="1554"/>
                    </a:lnTo>
                    <a:lnTo>
                      <a:pt x="1810" y="1544"/>
                    </a:lnTo>
                    <a:lnTo>
                      <a:pt x="1814" y="1540"/>
                    </a:lnTo>
                    <a:lnTo>
                      <a:pt x="1818" y="1528"/>
                    </a:lnTo>
                    <a:lnTo>
                      <a:pt x="1822" y="1530"/>
                    </a:lnTo>
                    <a:lnTo>
                      <a:pt x="1825" y="1520"/>
                    </a:lnTo>
                    <a:lnTo>
                      <a:pt x="1829" y="1516"/>
                    </a:lnTo>
                    <a:lnTo>
                      <a:pt x="1833" y="1516"/>
                    </a:lnTo>
                    <a:lnTo>
                      <a:pt x="1837" y="1502"/>
                    </a:lnTo>
                    <a:lnTo>
                      <a:pt x="1841" y="1500"/>
                    </a:lnTo>
                    <a:lnTo>
                      <a:pt x="1845" y="1491"/>
                    </a:lnTo>
                    <a:lnTo>
                      <a:pt x="1849" y="1491"/>
                    </a:lnTo>
                    <a:lnTo>
                      <a:pt x="1853" y="1489"/>
                    </a:lnTo>
                    <a:lnTo>
                      <a:pt x="1857" y="1473"/>
                    </a:lnTo>
                    <a:lnTo>
                      <a:pt x="1861" y="1473"/>
                    </a:lnTo>
                    <a:lnTo>
                      <a:pt x="1865" y="1467"/>
                    </a:lnTo>
                    <a:lnTo>
                      <a:pt x="1869" y="1463"/>
                    </a:lnTo>
                    <a:lnTo>
                      <a:pt x="1873" y="1453"/>
                    </a:lnTo>
                    <a:lnTo>
                      <a:pt x="1877" y="1447"/>
                    </a:lnTo>
                    <a:lnTo>
                      <a:pt x="1881" y="1445"/>
                    </a:lnTo>
                    <a:lnTo>
                      <a:pt x="1885" y="1437"/>
                    </a:lnTo>
                    <a:lnTo>
                      <a:pt x="1889" y="1431"/>
                    </a:lnTo>
                    <a:lnTo>
                      <a:pt x="1892" y="1428"/>
                    </a:lnTo>
                    <a:lnTo>
                      <a:pt x="1896" y="1424"/>
                    </a:lnTo>
                    <a:lnTo>
                      <a:pt x="1900" y="1416"/>
                    </a:lnTo>
                    <a:lnTo>
                      <a:pt x="1904" y="1408"/>
                    </a:lnTo>
                    <a:lnTo>
                      <a:pt x="1908" y="1404"/>
                    </a:lnTo>
                    <a:lnTo>
                      <a:pt x="1912" y="1392"/>
                    </a:lnTo>
                    <a:lnTo>
                      <a:pt x="1916" y="1386"/>
                    </a:lnTo>
                    <a:lnTo>
                      <a:pt x="1920" y="1384"/>
                    </a:lnTo>
                    <a:lnTo>
                      <a:pt x="1924" y="1376"/>
                    </a:lnTo>
                    <a:lnTo>
                      <a:pt x="1928" y="1368"/>
                    </a:lnTo>
                    <a:lnTo>
                      <a:pt x="1932" y="1362"/>
                    </a:lnTo>
                    <a:lnTo>
                      <a:pt x="1936" y="1362"/>
                    </a:lnTo>
                    <a:lnTo>
                      <a:pt x="1940" y="1357"/>
                    </a:lnTo>
                    <a:lnTo>
                      <a:pt x="1944" y="1351"/>
                    </a:lnTo>
                    <a:lnTo>
                      <a:pt x="1948" y="1347"/>
                    </a:lnTo>
                    <a:lnTo>
                      <a:pt x="1952" y="1335"/>
                    </a:lnTo>
                    <a:lnTo>
                      <a:pt x="1956" y="1337"/>
                    </a:lnTo>
                    <a:lnTo>
                      <a:pt x="1959" y="1325"/>
                    </a:lnTo>
                    <a:lnTo>
                      <a:pt x="1963" y="1319"/>
                    </a:lnTo>
                    <a:lnTo>
                      <a:pt x="1967" y="1315"/>
                    </a:lnTo>
                    <a:lnTo>
                      <a:pt x="1971" y="1303"/>
                    </a:lnTo>
                    <a:lnTo>
                      <a:pt x="1975" y="1299"/>
                    </a:lnTo>
                    <a:lnTo>
                      <a:pt x="1979" y="1293"/>
                    </a:lnTo>
                    <a:lnTo>
                      <a:pt x="1983" y="1286"/>
                    </a:lnTo>
                    <a:lnTo>
                      <a:pt x="1987" y="1280"/>
                    </a:lnTo>
                    <a:lnTo>
                      <a:pt x="1991" y="1274"/>
                    </a:lnTo>
                    <a:lnTo>
                      <a:pt x="1995" y="1268"/>
                    </a:lnTo>
                    <a:lnTo>
                      <a:pt x="1999" y="1264"/>
                    </a:lnTo>
                    <a:lnTo>
                      <a:pt x="2003" y="1258"/>
                    </a:lnTo>
                    <a:lnTo>
                      <a:pt x="2007" y="1250"/>
                    </a:lnTo>
                    <a:lnTo>
                      <a:pt x="2011" y="1252"/>
                    </a:lnTo>
                    <a:lnTo>
                      <a:pt x="2015" y="1244"/>
                    </a:lnTo>
                    <a:lnTo>
                      <a:pt x="2019" y="1232"/>
                    </a:lnTo>
                    <a:lnTo>
                      <a:pt x="2023" y="1230"/>
                    </a:lnTo>
                    <a:lnTo>
                      <a:pt x="2027" y="1219"/>
                    </a:lnTo>
                    <a:lnTo>
                      <a:pt x="2030" y="1215"/>
                    </a:lnTo>
                    <a:lnTo>
                      <a:pt x="2034" y="1207"/>
                    </a:lnTo>
                    <a:lnTo>
                      <a:pt x="2038" y="1205"/>
                    </a:lnTo>
                    <a:lnTo>
                      <a:pt x="2042" y="1201"/>
                    </a:lnTo>
                    <a:lnTo>
                      <a:pt x="2046" y="1187"/>
                    </a:lnTo>
                    <a:lnTo>
                      <a:pt x="2050" y="1179"/>
                    </a:lnTo>
                    <a:lnTo>
                      <a:pt x="2054" y="1173"/>
                    </a:lnTo>
                    <a:lnTo>
                      <a:pt x="2058" y="1171"/>
                    </a:lnTo>
                    <a:lnTo>
                      <a:pt x="2062" y="1175"/>
                    </a:lnTo>
                    <a:lnTo>
                      <a:pt x="2066" y="1157"/>
                    </a:lnTo>
                    <a:lnTo>
                      <a:pt x="2070" y="1157"/>
                    </a:lnTo>
                    <a:lnTo>
                      <a:pt x="2074" y="1146"/>
                    </a:lnTo>
                    <a:lnTo>
                      <a:pt x="2078" y="1136"/>
                    </a:lnTo>
                    <a:lnTo>
                      <a:pt x="2082" y="1140"/>
                    </a:lnTo>
                    <a:lnTo>
                      <a:pt x="2086" y="1134"/>
                    </a:lnTo>
                    <a:lnTo>
                      <a:pt x="2090" y="1122"/>
                    </a:lnTo>
                    <a:lnTo>
                      <a:pt x="2094" y="1114"/>
                    </a:lnTo>
                    <a:lnTo>
                      <a:pt x="2097" y="1110"/>
                    </a:lnTo>
                    <a:lnTo>
                      <a:pt x="2101" y="1106"/>
                    </a:lnTo>
                    <a:lnTo>
                      <a:pt x="2105" y="1104"/>
                    </a:lnTo>
                    <a:lnTo>
                      <a:pt x="2109" y="1094"/>
                    </a:lnTo>
                    <a:lnTo>
                      <a:pt x="2113" y="1090"/>
                    </a:lnTo>
                    <a:lnTo>
                      <a:pt x="2117" y="1079"/>
                    </a:lnTo>
                    <a:lnTo>
                      <a:pt x="2121" y="1075"/>
                    </a:lnTo>
                    <a:lnTo>
                      <a:pt x="2125" y="1071"/>
                    </a:lnTo>
                    <a:lnTo>
                      <a:pt x="2129" y="1063"/>
                    </a:lnTo>
                    <a:lnTo>
                      <a:pt x="2133" y="1059"/>
                    </a:lnTo>
                    <a:lnTo>
                      <a:pt x="2137" y="1055"/>
                    </a:lnTo>
                    <a:lnTo>
                      <a:pt x="2141" y="1045"/>
                    </a:lnTo>
                    <a:lnTo>
                      <a:pt x="2145" y="1041"/>
                    </a:lnTo>
                    <a:lnTo>
                      <a:pt x="2149" y="1041"/>
                    </a:lnTo>
                    <a:lnTo>
                      <a:pt x="2153" y="1025"/>
                    </a:lnTo>
                    <a:lnTo>
                      <a:pt x="2157" y="1023"/>
                    </a:lnTo>
                    <a:lnTo>
                      <a:pt x="2161" y="1017"/>
                    </a:lnTo>
                    <a:lnTo>
                      <a:pt x="2164" y="1015"/>
                    </a:lnTo>
                    <a:lnTo>
                      <a:pt x="2168" y="1008"/>
                    </a:lnTo>
                    <a:lnTo>
                      <a:pt x="2172" y="1004"/>
                    </a:lnTo>
                    <a:lnTo>
                      <a:pt x="2176" y="992"/>
                    </a:lnTo>
                    <a:lnTo>
                      <a:pt x="2180" y="992"/>
                    </a:lnTo>
                    <a:lnTo>
                      <a:pt x="2184" y="982"/>
                    </a:lnTo>
                    <a:lnTo>
                      <a:pt x="2188" y="974"/>
                    </a:lnTo>
                    <a:lnTo>
                      <a:pt x="2192" y="964"/>
                    </a:lnTo>
                    <a:lnTo>
                      <a:pt x="2196" y="964"/>
                    </a:lnTo>
                    <a:lnTo>
                      <a:pt x="2200" y="956"/>
                    </a:lnTo>
                    <a:lnTo>
                      <a:pt x="2204" y="954"/>
                    </a:lnTo>
                    <a:lnTo>
                      <a:pt x="2208" y="948"/>
                    </a:lnTo>
                    <a:lnTo>
                      <a:pt x="2212" y="939"/>
                    </a:lnTo>
                    <a:lnTo>
                      <a:pt x="2216" y="937"/>
                    </a:lnTo>
                    <a:lnTo>
                      <a:pt x="2220" y="927"/>
                    </a:lnTo>
                    <a:lnTo>
                      <a:pt x="2224" y="921"/>
                    </a:lnTo>
                    <a:lnTo>
                      <a:pt x="2228" y="913"/>
                    </a:lnTo>
                    <a:lnTo>
                      <a:pt x="2232" y="923"/>
                    </a:lnTo>
                    <a:lnTo>
                      <a:pt x="2235" y="901"/>
                    </a:lnTo>
                    <a:lnTo>
                      <a:pt x="2239" y="903"/>
                    </a:lnTo>
                    <a:lnTo>
                      <a:pt x="2243" y="899"/>
                    </a:lnTo>
                    <a:lnTo>
                      <a:pt x="2247" y="893"/>
                    </a:lnTo>
                    <a:lnTo>
                      <a:pt x="2251" y="883"/>
                    </a:lnTo>
                    <a:lnTo>
                      <a:pt x="2255" y="877"/>
                    </a:lnTo>
                    <a:lnTo>
                      <a:pt x="2259" y="870"/>
                    </a:lnTo>
                    <a:lnTo>
                      <a:pt x="2263" y="866"/>
                    </a:lnTo>
                    <a:lnTo>
                      <a:pt x="2267" y="860"/>
                    </a:lnTo>
                    <a:lnTo>
                      <a:pt x="2271" y="856"/>
                    </a:lnTo>
                    <a:lnTo>
                      <a:pt x="2275" y="846"/>
                    </a:lnTo>
                    <a:lnTo>
                      <a:pt x="2279" y="840"/>
                    </a:lnTo>
                    <a:lnTo>
                      <a:pt x="2283" y="840"/>
                    </a:lnTo>
                    <a:lnTo>
                      <a:pt x="2287" y="838"/>
                    </a:lnTo>
                    <a:lnTo>
                      <a:pt x="2291" y="834"/>
                    </a:lnTo>
                    <a:lnTo>
                      <a:pt x="2295" y="820"/>
                    </a:lnTo>
                    <a:lnTo>
                      <a:pt x="2299" y="816"/>
                    </a:lnTo>
                    <a:lnTo>
                      <a:pt x="2302" y="810"/>
                    </a:lnTo>
                    <a:lnTo>
                      <a:pt x="2306" y="805"/>
                    </a:lnTo>
                    <a:lnTo>
                      <a:pt x="2310" y="799"/>
                    </a:lnTo>
                    <a:lnTo>
                      <a:pt x="2314" y="795"/>
                    </a:lnTo>
                    <a:lnTo>
                      <a:pt x="2318" y="789"/>
                    </a:lnTo>
                    <a:lnTo>
                      <a:pt x="2322" y="779"/>
                    </a:lnTo>
                    <a:lnTo>
                      <a:pt x="2326" y="781"/>
                    </a:lnTo>
                    <a:lnTo>
                      <a:pt x="2330" y="769"/>
                    </a:lnTo>
                    <a:lnTo>
                      <a:pt x="2334" y="771"/>
                    </a:lnTo>
                    <a:lnTo>
                      <a:pt x="2338" y="763"/>
                    </a:lnTo>
                    <a:lnTo>
                      <a:pt x="2342" y="757"/>
                    </a:lnTo>
                    <a:lnTo>
                      <a:pt x="2346" y="755"/>
                    </a:lnTo>
                    <a:lnTo>
                      <a:pt x="2350" y="751"/>
                    </a:lnTo>
                    <a:lnTo>
                      <a:pt x="2354" y="741"/>
                    </a:lnTo>
                    <a:lnTo>
                      <a:pt x="2358" y="741"/>
                    </a:lnTo>
                    <a:lnTo>
                      <a:pt x="2362" y="730"/>
                    </a:lnTo>
                    <a:lnTo>
                      <a:pt x="2366" y="730"/>
                    </a:lnTo>
                    <a:lnTo>
                      <a:pt x="2370" y="722"/>
                    </a:lnTo>
                    <a:lnTo>
                      <a:pt x="2373" y="714"/>
                    </a:lnTo>
                    <a:lnTo>
                      <a:pt x="2377" y="702"/>
                    </a:lnTo>
                    <a:lnTo>
                      <a:pt x="2381" y="702"/>
                    </a:lnTo>
                    <a:lnTo>
                      <a:pt x="2385" y="702"/>
                    </a:lnTo>
                    <a:lnTo>
                      <a:pt x="2389" y="692"/>
                    </a:lnTo>
                    <a:lnTo>
                      <a:pt x="2393" y="692"/>
                    </a:lnTo>
                    <a:lnTo>
                      <a:pt x="2397" y="686"/>
                    </a:lnTo>
                    <a:lnTo>
                      <a:pt x="2401" y="682"/>
                    </a:lnTo>
                    <a:lnTo>
                      <a:pt x="2405" y="672"/>
                    </a:lnTo>
                    <a:lnTo>
                      <a:pt x="2409" y="670"/>
                    </a:lnTo>
                    <a:lnTo>
                      <a:pt x="2413" y="665"/>
                    </a:lnTo>
                    <a:lnTo>
                      <a:pt x="2417" y="659"/>
                    </a:lnTo>
                    <a:lnTo>
                      <a:pt x="2421" y="653"/>
                    </a:lnTo>
                    <a:lnTo>
                      <a:pt x="2425" y="651"/>
                    </a:lnTo>
                    <a:lnTo>
                      <a:pt x="2429" y="653"/>
                    </a:lnTo>
                    <a:lnTo>
                      <a:pt x="2433" y="643"/>
                    </a:lnTo>
                    <a:lnTo>
                      <a:pt x="2437" y="635"/>
                    </a:lnTo>
                    <a:lnTo>
                      <a:pt x="2440" y="633"/>
                    </a:lnTo>
                    <a:lnTo>
                      <a:pt x="2444" y="631"/>
                    </a:lnTo>
                    <a:lnTo>
                      <a:pt x="2448" y="625"/>
                    </a:lnTo>
                    <a:lnTo>
                      <a:pt x="2452" y="625"/>
                    </a:lnTo>
                    <a:lnTo>
                      <a:pt x="2456" y="615"/>
                    </a:lnTo>
                    <a:lnTo>
                      <a:pt x="2460" y="611"/>
                    </a:lnTo>
                    <a:lnTo>
                      <a:pt x="2464" y="607"/>
                    </a:lnTo>
                    <a:lnTo>
                      <a:pt x="2468" y="598"/>
                    </a:lnTo>
                    <a:lnTo>
                      <a:pt x="2472" y="592"/>
                    </a:lnTo>
                    <a:lnTo>
                      <a:pt x="2476" y="586"/>
                    </a:lnTo>
                    <a:lnTo>
                      <a:pt x="2480" y="586"/>
                    </a:lnTo>
                    <a:lnTo>
                      <a:pt x="2484" y="578"/>
                    </a:lnTo>
                    <a:lnTo>
                      <a:pt x="2488" y="580"/>
                    </a:lnTo>
                    <a:lnTo>
                      <a:pt x="2492" y="570"/>
                    </a:lnTo>
                    <a:lnTo>
                      <a:pt x="2496" y="572"/>
                    </a:lnTo>
                    <a:lnTo>
                      <a:pt x="2500" y="566"/>
                    </a:lnTo>
                    <a:lnTo>
                      <a:pt x="2504" y="560"/>
                    </a:lnTo>
                    <a:lnTo>
                      <a:pt x="2507" y="550"/>
                    </a:lnTo>
                    <a:lnTo>
                      <a:pt x="2511" y="548"/>
                    </a:lnTo>
                    <a:lnTo>
                      <a:pt x="2515" y="546"/>
                    </a:lnTo>
                    <a:lnTo>
                      <a:pt x="2519" y="540"/>
                    </a:lnTo>
                    <a:lnTo>
                      <a:pt x="2523" y="546"/>
                    </a:lnTo>
                    <a:lnTo>
                      <a:pt x="2527" y="530"/>
                    </a:lnTo>
                    <a:lnTo>
                      <a:pt x="2531" y="530"/>
                    </a:lnTo>
                    <a:lnTo>
                      <a:pt x="2535" y="525"/>
                    </a:lnTo>
                    <a:lnTo>
                      <a:pt x="2539" y="519"/>
                    </a:lnTo>
                    <a:lnTo>
                      <a:pt x="2543" y="513"/>
                    </a:lnTo>
                    <a:lnTo>
                      <a:pt x="2547" y="511"/>
                    </a:lnTo>
                    <a:lnTo>
                      <a:pt x="2551" y="499"/>
                    </a:lnTo>
                    <a:lnTo>
                      <a:pt x="2555" y="507"/>
                    </a:lnTo>
                    <a:lnTo>
                      <a:pt x="2559" y="491"/>
                    </a:lnTo>
                    <a:lnTo>
                      <a:pt x="2563" y="491"/>
                    </a:lnTo>
                    <a:lnTo>
                      <a:pt x="2567" y="489"/>
                    </a:lnTo>
                    <a:lnTo>
                      <a:pt x="2571" y="487"/>
                    </a:lnTo>
                    <a:lnTo>
                      <a:pt x="2575" y="483"/>
                    </a:lnTo>
                    <a:lnTo>
                      <a:pt x="2578" y="481"/>
                    </a:lnTo>
                    <a:lnTo>
                      <a:pt x="2582" y="475"/>
                    </a:lnTo>
                    <a:lnTo>
                      <a:pt x="2586" y="465"/>
                    </a:lnTo>
                    <a:lnTo>
                      <a:pt x="2590" y="463"/>
                    </a:lnTo>
                    <a:lnTo>
                      <a:pt x="2594" y="458"/>
                    </a:lnTo>
                    <a:lnTo>
                      <a:pt x="2598" y="461"/>
                    </a:lnTo>
                    <a:lnTo>
                      <a:pt x="2602" y="450"/>
                    </a:lnTo>
                    <a:lnTo>
                      <a:pt x="2606" y="452"/>
                    </a:lnTo>
                    <a:lnTo>
                      <a:pt x="2610" y="442"/>
                    </a:lnTo>
                    <a:lnTo>
                      <a:pt x="2614" y="442"/>
                    </a:lnTo>
                    <a:lnTo>
                      <a:pt x="2618" y="440"/>
                    </a:lnTo>
                    <a:lnTo>
                      <a:pt x="2622" y="428"/>
                    </a:lnTo>
                    <a:lnTo>
                      <a:pt x="2626" y="434"/>
                    </a:lnTo>
                    <a:lnTo>
                      <a:pt x="2630" y="428"/>
                    </a:lnTo>
                    <a:lnTo>
                      <a:pt x="2634" y="424"/>
                    </a:lnTo>
                    <a:lnTo>
                      <a:pt x="2638" y="422"/>
                    </a:lnTo>
                    <a:lnTo>
                      <a:pt x="2642" y="410"/>
                    </a:lnTo>
                    <a:lnTo>
                      <a:pt x="2645" y="414"/>
                    </a:lnTo>
                    <a:lnTo>
                      <a:pt x="2649" y="410"/>
                    </a:lnTo>
                    <a:lnTo>
                      <a:pt x="2653" y="402"/>
                    </a:lnTo>
                    <a:lnTo>
                      <a:pt x="2657" y="400"/>
                    </a:lnTo>
                    <a:lnTo>
                      <a:pt x="2661" y="396"/>
                    </a:lnTo>
                    <a:lnTo>
                      <a:pt x="2665" y="394"/>
                    </a:lnTo>
                    <a:lnTo>
                      <a:pt x="2669" y="398"/>
                    </a:lnTo>
                    <a:lnTo>
                      <a:pt x="2673" y="387"/>
                    </a:lnTo>
                    <a:lnTo>
                      <a:pt x="2677" y="383"/>
                    </a:lnTo>
                    <a:lnTo>
                      <a:pt x="2681" y="383"/>
                    </a:lnTo>
                    <a:lnTo>
                      <a:pt x="2685" y="375"/>
                    </a:lnTo>
                    <a:lnTo>
                      <a:pt x="2689" y="377"/>
                    </a:lnTo>
                    <a:lnTo>
                      <a:pt x="2693" y="363"/>
                    </a:lnTo>
                    <a:lnTo>
                      <a:pt x="2697" y="361"/>
                    </a:lnTo>
                    <a:lnTo>
                      <a:pt x="2701" y="361"/>
                    </a:lnTo>
                    <a:lnTo>
                      <a:pt x="2705" y="357"/>
                    </a:lnTo>
                    <a:lnTo>
                      <a:pt x="2709" y="361"/>
                    </a:lnTo>
                    <a:lnTo>
                      <a:pt x="2712" y="347"/>
                    </a:lnTo>
                    <a:lnTo>
                      <a:pt x="2716" y="351"/>
                    </a:lnTo>
                    <a:lnTo>
                      <a:pt x="2720" y="347"/>
                    </a:lnTo>
                    <a:lnTo>
                      <a:pt x="2724" y="347"/>
                    </a:lnTo>
                    <a:lnTo>
                      <a:pt x="2728" y="341"/>
                    </a:lnTo>
                    <a:lnTo>
                      <a:pt x="2732" y="337"/>
                    </a:lnTo>
                    <a:lnTo>
                      <a:pt x="2736" y="331"/>
                    </a:lnTo>
                    <a:lnTo>
                      <a:pt x="2740" y="331"/>
                    </a:lnTo>
                    <a:lnTo>
                      <a:pt x="2744" y="325"/>
                    </a:lnTo>
                    <a:lnTo>
                      <a:pt x="2748" y="323"/>
                    </a:lnTo>
                    <a:lnTo>
                      <a:pt x="2752" y="320"/>
                    </a:lnTo>
                    <a:lnTo>
                      <a:pt x="2756" y="312"/>
                    </a:lnTo>
                    <a:lnTo>
                      <a:pt x="2760" y="316"/>
                    </a:lnTo>
                    <a:lnTo>
                      <a:pt x="2764" y="316"/>
                    </a:lnTo>
                    <a:lnTo>
                      <a:pt x="2768" y="308"/>
                    </a:lnTo>
                    <a:lnTo>
                      <a:pt x="2772" y="310"/>
                    </a:lnTo>
                    <a:lnTo>
                      <a:pt x="2776" y="300"/>
                    </a:lnTo>
                    <a:lnTo>
                      <a:pt x="2780" y="292"/>
                    </a:lnTo>
                    <a:lnTo>
                      <a:pt x="2783" y="298"/>
                    </a:lnTo>
                    <a:lnTo>
                      <a:pt x="2787" y="296"/>
                    </a:lnTo>
                    <a:lnTo>
                      <a:pt x="2791" y="284"/>
                    </a:lnTo>
                    <a:lnTo>
                      <a:pt x="2795" y="286"/>
                    </a:lnTo>
                    <a:lnTo>
                      <a:pt x="2799" y="286"/>
                    </a:lnTo>
                    <a:lnTo>
                      <a:pt x="2803" y="276"/>
                    </a:lnTo>
                    <a:lnTo>
                      <a:pt x="2807" y="278"/>
                    </a:lnTo>
                    <a:lnTo>
                      <a:pt x="2811" y="278"/>
                    </a:lnTo>
                    <a:lnTo>
                      <a:pt x="2815" y="274"/>
                    </a:lnTo>
                    <a:lnTo>
                      <a:pt x="2819" y="264"/>
                    </a:lnTo>
                    <a:lnTo>
                      <a:pt x="2823" y="270"/>
                    </a:lnTo>
                    <a:lnTo>
                      <a:pt x="2827" y="260"/>
                    </a:lnTo>
                    <a:lnTo>
                      <a:pt x="2831" y="262"/>
                    </a:lnTo>
                    <a:lnTo>
                      <a:pt x="2835" y="251"/>
                    </a:lnTo>
                    <a:lnTo>
                      <a:pt x="2839" y="254"/>
                    </a:lnTo>
                    <a:lnTo>
                      <a:pt x="2843" y="254"/>
                    </a:lnTo>
                    <a:lnTo>
                      <a:pt x="2847" y="249"/>
                    </a:lnTo>
                    <a:lnTo>
                      <a:pt x="2850" y="245"/>
                    </a:lnTo>
                    <a:lnTo>
                      <a:pt x="2854" y="245"/>
                    </a:lnTo>
                    <a:lnTo>
                      <a:pt x="2858" y="247"/>
                    </a:lnTo>
                    <a:lnTo>
                      <a:pt x="2862" y="237"/>
                    </a:lnTo>
                    <a:lnTo>
                      <a:pt x="2866" y="239"/>
                    </a:lnTo>
                    <a:lnTo>
                      <a:pt x="2870" y="235"/>
                    </a:lnTo>
                    <a:lnTo>
                      <a:pt x="2874" y="225"/>
                    </a:lnTo>
                    <a:lnTo>
                      <a:pt x="2878" y="231"/>
                    </a:lnTo>
                    <a:lnTo>
                      <a:pt x="2882" y="223"/>
                    </a:lnTo>
                    <a:lnTo>
                      <a:pt x="2886" y="221"/>
                    </a:lnTo>
                    <a:lnTo>
                      <a:pt x="2890" y="221"/>
                    </a:lnTo>
                    <a:lnTo>
                      <a:pt x="2894" y="215"/>
                    </a:lnTo>
                    <a:lnTo>
                      <a:pt x="2898" y="215"/>
                    </a:lnTo>
                    <a:lnTo>
                      <a:pt x="2902" y="213"/>
                    </a:lnTo>
                    <a:lnTo>
                      <a:pt x="2906" y="215"/>
                    </a:lnTo>
                    <a:lnTo>
                      <a:pt x="2910" y="207"/>
                    </a:lnTo>
                    <a:lnTo>
                      <a:pt x="2914" y="207"/>
                    </a:lnTo>
                    <a:lnTo>
                      <a:pt x="2918" y="209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22" name="Line 5074"/>
              <p:cNvSpPr>
                <a:spLocks noChangeShapeType="1"/>
              </p:cNvSpPr>
              <p:nvPr/>
            </p:nvSpPr>
            <p:spPr bwMode="auto">
              <a:xfrm flipV="1">
                <a:off x="3072" y="2015"/>
                <a:ext cx="1" cy="2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23" name="Freeform 5075"/>
              <p:cNvSpPr>
                <a:spLocks/>
              </p:cNvSpPr>
              <p:nvPr/>
            </p:nvSpPr>
            <p:spPr bwMode="auto">
              <a:xfrm flipV="1">
                <a:off x="3073" y="2015"/>
                <a:ext cx="4" cy="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2"/>
                  </a:cxn>
                  <a:cxn ang="0">
                    <a:pos x="7" y="0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24" name="Line 5076"/>
              <p:cNvSpPr>
                <a:spLocks noChangeShapeType="1"/>
              </p:cNvSpPr>
              <p:nvPr/>
            </p:nvSpPr>
            <p:spPr bwMode="auto">
              <a:xfrm>
                <a:off x="3077" y="2016"/>
                <a:ext cx="3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25" name="Line 5077"/>
              <p:cNvSpPr>
                <a:spLocks noChangeShapeType="1"/>
              </p:cNvSpPr>
              <p:nvPr/>
            </p:nvSpPr>
            <p:spPr bwMode="auto">
              <a:xfrm flipV="1">
                <a:off x="3080" y="2016"/>
                <a:ext cx="2" cy="1"/>
              </a:xfrm>
              <a:prstGeom prst="line">
                <a:avLst/>
              </a:prstGeom>
              <a:noFill/>
              <a:ln w="317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1126" name="Freeform 5078"/>
              <p:cNvSpPr>
                <a:spLocks/>
              </p:cNvSpPr>
              <p:nvPr/>
            </p:nvSpPr>
            <p:spPr bwMode="auto">
              <a:xfrm flipV="1">
                <a:off x="3082" y="910"/>
                <a:ext cx="1731" cy="1106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91" y="16"/>
                  </a:cxn>
                  <a:cxn ang="0">
                    <a:pos x="138" y="33"/>
                  </a:cxn>
                  <a:cxn ang="0">
                    <a:pos x="186" y="55"/>
                  </a:cxn>
                  <a:cxn ang="0">
                    <a:pos x="233" y="87"/>
                  </a:cxn>
                  <a:cxn ang="0">
                    <a:pos x="280" y="127"/>
                  </a:cxn>
                  <a:cxn ang="0">
                    <a:pos x="328" y="178"/>
                  </a:cxn>
                  <a:cxn ang="0">
                    <a:pos x="375" y="241"/>
                  </a:cxn>
                  <a:cxn ang="0">
                    <a:pos x="422" y="310"/>
                  </a:cxn>
                  <a:cxn ang="0">
                    <a:pos x="470" y="381"/>
                  </a:cxn>
                  <a:cxn ang="0">
                    <a:pos x="517" y="466"/>
                  </a:cxn>
                  <a:cxn ang="0">
                    <a:pos x="564" y="564"/>
                  </a:cxn>
                  <a:cxn ang="0">
                    <a:pos x="611" y="663"/>
                  </a:cxn>
                  <a:cxn ang="0">
                    <a:pos x="659" y="767"/>
                  </a:cxn>
                  <a:cxn ang="0">
                    <a:pos x="706" y="872"/>
                  </a:cxn>
                  <a:cxn ang="0">
                    <a:pos x="753" y="977"/>
                  </a:cxn>
                  <a:cxn ang="0">
                    <a:pos x="801" y="1086"/>
                  </a:cxn>
                  <a:cxn ang="0">
                    <a:pos x="848" y="1193"/>
                  </a:cxn>
                  <a:cxn ang="0">
                    <a:pos x="895" y="1296"/>
                  </a:cxn>
                  <a:cxn ang="0">
                    <a:pos x="943" y="1393"/>
                  </a:cxn>
                  <a:cxn ang="0">
                    <a:pos x="990" y="1485"/>
                  </a:cxn>
                  <a:cxn ang="0">
                    <a:pos x="1037" y="1568"/>
                  </a:cxn>
                  <a:cxn ang="0">
                    <a:pos x="1085" y="1647"/>
                  </a:cxn>
                  <a:cxn ang="0">
                    <a:pos x="1132" y="1713"/>
                  </a:cxn>
                  <a:cxn ang="0">
                    <a:pos x="1179" y="1775"/>
                  </a:cxn>
                  <a:cxn ang="0">
                    <a:pos x="1226" y="1826"/>
                  </a:cxn>
                  <a:cxn ang="0">
                    <a:pos x="1274" y="1863"/>
                  </a:cxn>
                  <a:cxn ang="0">
                    <a:pos x="1321" y="1891"/>
                  </a:cxn>
                  <a:cxn ang="0">
                    <a:pos x="1368" y="1908"/>
                  </a:cxn>
                  <a:cxn ang="0">
                    <a:pos x="1416" y="1918"/>
                  </a:cxn>
                  <a:cxn ang="0">
                    <a:pos x="1463" y="1918"/>
                  </a:cxn>
                  <a:cxn ang="0">
                    <a:pos x="1510" y="1904"/>
                  </a:cxn>
                  <a:cxn ang="0">
                    <a:pos x="1558" y="1885"/>
                  </a:cxn>
                  <a:cxn ang="0">
                    <a:pos x="1605" y="1857"/>
                  </a:cxn>
                  <a:cxn ang="0">
                    <a:pos x="1652" y="1821"/>
                  </a:cxn>
                  <a:cxn ang="0">
                    <a:pos x="1700" y="1779"/>
                  </a:cxn>
                  <a:cxn ang="0">
                    <a:pos x="1747" y="1731"/>
                  </a:cxn>
                  <a:cxn ang="0">
                    <a:pos x="1794" y="1675"/>
                  </a:cxn>
                  <a:cxn ang="0">
                    <a:pos x="1841" y="1617"/>
                  </a:cxn>
                  <a:cxn ang="0">
                    <a:pos x="1889" y="1554"/>
                  </a:cxn>
                  <a:cxn ang="0">
                    <a:pos x="1936" y="1488"/>
                  </a:cxn>
                  <a:cxn ang="0">
                    <a:pos x="1983" y="1422"/>
                  </a:cxn>
                  <a:cxn ang="0">
                    <a:pos x="2031" y="1348"/>
                  </a:cxn>
                  <a:cxn ang="0">
                    <a:pos x="2078" y="1277"/>
                  </a:cxn>
                  <a:cxn ang="0">
                    <a:pos x="2125" y="1206"/>
                  </a:cxn>
                  <a:cxn ang="0">
                    <a:pos x="2173" y="1131"/>
                  </a:cxn>
                  <a:cxn ang="0">
                    <a:pos x="2220" y="1058"/>
                  </a:cxn>
                  <a:cxn ang="0">
                    <a:pos x="2267" y="987"/>
                  </a:cxn>
                  <a:cxn ang="0">
                    <a:pos x="2315" y="920"/>
                  </a:cxn>
                  <a:cxn ang="0">
                    <a:pos x="2362" y="851"/>
                  </a:cxn>
                  <a:cxn ang="0">
                    <a:pos x="2409" y="788"/>
                  </a:cxn>
                  <a:cxn ang="0">
                    <a:pos x="2457" y="726"/>
                  </a:cxn>
                  <a:cxn ang="0">
                    <a:pos x="2504" y="666"/>
                  </a:cxn>
                  <a:cxn ang="0">
                    <a:pos x="2551" y="608"/>
                  </a:cxn>
                  <a:cxn ang="0">
                    <a:pos x="2598" y="555"/>
                  </a:cxn>
                  <a:cxn ang="0">
                    <a:pos x="2646" y="497"/>
                  </a:cxn>
                  <a:cxn ang="0">
                    <a:pos x="2693" y="452"/>
                  </a:cxn>
                  <a:cxn ang="0">
                    <a:pos x="2740" y="410"/>
                  </a:cxn>
                  <a:cxn ang="0">
                    <a:pos x="2788" y="368"/>
                  </a:cxn>
                  <a:cxn ang="0">
                    <a:pos x="2835" y="328"/>
                  </a:cxn>
                  <a:cxn ang="0">
                    <a:pos x="2882" y="294"/>
                  </a:cxn>
                  <a:cxn ang="0">
                    <a:pos x="2930" y="261"/>
                  </a:cxn>
                  <a:cxn ang="0">
                    <a:pos x="2977" y="234"/>
                  </a:cxn>
                </a:cxnLst>
                <a:rect l="0" t="0" r="r" b="b"/>
                <a:pathLst>
                  <a:path w="3005" h="1921">
                    <a:moveTo>
                      <a:pt x="0" y="1"/>
                    </a:moveTo>
                    <a:lnTo>
                      <a:pt x="4" y="0"/>
                    </a:lnTo>
                    <a:lnTo>
                      <a:pt x="8" y="3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5"/>
                    </a:lnTo>
                    <a:lnTo>
                      <a:pt x="24" y="5"/>
                    </a:lnTo>
                    <a:lnTo>
                      <a:pt x="28" y="6"/>
                    </a:lnTo>
                    <a:lnTo>
                      <a:pt x="32" y="1"/>
                    </a:lnTo>
                    <a:lnTo>
                      <a:pt x="36" y="6"/>
                    </a:lnTo>
                    <a:lnTo>
                      <a:pt x="40" y="3"/>
                    </a:lnTo>
                    <a:lnTo>
                      <a:pt x="44" y="4"/>
                    </a:lnTo>
                    <a:lnTo>
                      <a:pt x="48" y="4"/>
                    </a:lnTo>
                    <a:lnTo>
                      <a:pt x="52" y="5"/>
                    </a:lnTo>
                    <a:lnTo>
                      <a:pt x="56" y="9"/>
                    </a:lnTo>
                    <a:lnTo>
                      <a:pt x="60" y="7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71" y="9"/>
                    </a:lnTo>
                    <a:lnTo>
                      <a:pt x="75" y="11"/>
                    </a:lnTo>
                    <a:lnTo>
                      <a:pt x="79" y="11"/>
                    </a:lnTo>
                    <a:lnTo>
                      <a:pt x="83" y="14"/>
                    </a:lnTo>
                    <a:lnTo>
                      <a:pt x="87" y="16"/>
                    </a:lnTo>
                    <a:lnTo>
                      <a:pt x="91" y="16"/>
                    </a:lnTo>
                    <a:lnTo>
                      <a:pt x="95" y="21"/>
                    </a:lnTo>
                    <a:lnTo>
                      <a:pt x="99" y="21"/>
                    </a:lnTo>
                    <a:lnTo>
                      <a:pt x="103" y="18"/>
                    </a:lnTo>
                    <a:lnTo>
                      <a:pt x="107" y="22"/>
                    </a:lnTo>
                    <a:lnTo>
                      <a:pt x="111" y="24"/>
                    </a:lnTo>
                    <a:lnTo>
                      <a:pt x="115" y="26"/>
                    </a:lnTo>
                    <a:lnTo>
                      <a:pt x="119" y="22"/>
                    </a:lnTo>
                    <a:lnTo>
                      <a:pt x="123" y="26"/>
                    </a:lnTo>
                    <a:lnTo>
                      <a:pt x="127" y="27"/>
                    </a:lnTo>
                    <a:lnTo>
                      <a:pt x="130" y="30"/>
                    </a:lnTo>
                    <a:lnTo>
                      <a:pt x="134" y="34"/>
                    </a:lnTo>
                    <a:lnTo>
                      <a:pt x="138" y="33"/>
                    </a:lnTo>
                    <a:lnTo>
                      <a:pt x="142" y="33"/>
                    </a:lnTo>
                    <a:lnTo>
                      <a:pt x="146" y="35"/>
                    </a:lnTo>
                    <a:lnTo>
                      <a:pt x="150" y="38"/>
                    </a:lnTo>
                    <a:lnTo>
                      <a:pt x="154" y="39"/>
                    </a:lnTo>
                    <a:lnTo>
                      <a:pt x="158" y="46"/>
                    </a:lnTo>
                    <a:lnTo>
                      <a:pt x="162" y="44"/>
                    </a:lnTo>
                    <a:lnTo>
                      <a:pt x="166" y="44"/>
                    </a:lnTo>
                    <a:lnTo>
                      <a:pt x="170" y="49"/>
                    </a:lnTo>
                    <a:lnTo>
                      <a:pt x="174" y="52"/>
                    </a:lnTo>
                    <a:lnTo>
                      <a:pt x="178" y="51"/>
                    </a:lnTo>
                    <a:lnTo>
                      <a:pt x="182" y="55"/>
                    </a:lnTo>
                    <a:lnTo>
                      <a:pt x="186" y="55"/>
                    </a:lnTo>
                    <a:lnTo>
                      <a:pt x="190" y="57"/>
                    </a:lnTo>
                    <a:lnTo>
                      <a:pt x="194" y="59"/>
                    </a:lnTo>
                    <a:lnTo>
                      <a:pt x="197" y="63"/>
                    </a:lnTo>
                    <a:lnTo>
                      <a:pt x="201" y="66"/>
                    </a:lnTo>
                    <a:lnTo>
                      <a:pt x="205" y="73"/>
                    </a:lnTo>
                    <a:lnTo>
                      <a:pt x="209" y="72"/>
                    </a:lnTo>
                    <a:lnTo>
                      <a:pt x="213" y="74"/>
                    </a:lnTo>
                    <a:lnTo>
                      <a:pt x="217" y="76"/>
                    </a:lnTo>
                    <a:lnTo>
                      <a:pt x="221" y="80"/>
                    </a:lnTo>
                    <a:lnTo>
                      <a:pt x="225" y="82"/>
                    </a:lnTo>
                    <a:lnTo>
                      <a:pt x="229" y="87"/>
                    </a:lnTo>
                    <a:lnTo>
                      <a:pt x="233" y="87"/>
                    </a:lnTo>
                    <a:lnTo>
                      <a:pt x="237" y="91"/>
                    </a:lnTo>
                    <a:lnTo>
                      <a:pt x="241" y="96"/>
                    </a:lnTo>
                    <a:lnTo>
                      <a:pt x="245" y="97"/>
                    </a:lnTo>
                    <a:lnTo>
                      <a:pt x="249" y="101"/>
                    </a:lnTo>
                    <a:lnTo>
                      <a:pt x="253" y="101"/>
                    </a:lnTo>
                    <a:lnTo>
                      <a:pt x="257" y="107"/>
                    </a:lnTo>
                    <a:lnTo>
                      <a:pt x="261" y="114"/>
                    </a:lnTo>
                    <a:lnTo>
                      <a:pt x="265" y="114"/>
                    </a:lnTo>
                    <a:lnTo>
                      <a:pt x="268" y="115"/>
                    </a:lnTo>
                    <a:lnTo>
                      <a:pt x="272" y="122"/>
                    </a:lnTo>
                    <a:lnTo>
                      <a:pt x="276" y="128"/>
                    </a:lnTo>
                    <a:lnTo>
                      <a:pt x="280" y="127"/>
                    </a:lnTo>
                    <a:lnTo>
                      <a:pt x="284" y="132"/>
                    </a:lnTo>
                    <a:lnTo>
                      <a:pt x="288" y="136"/>
                    </a:lnTo>
                    <a:lnTo>
                      <a:pt x="292" y="140"/>
                    </a:lnTo>
                    <a:lnTo>
                      <a:pt x="296" y="147"/>
                    </a:lnTo>
                    <a:lnTo>
                      <a:pt x="300" y="153"/>
                    </a:lnTo>
                    <a:lnTo>
                      <a:pt x="304" y="154"/>
                    </a:lnTo>
                    <a:lnTo>
                      <a:pt x="308" y="156"/>
                    </a:lnTo>
                    <a:lnTo>
                      <a:pt x="312" y="161"/>
                    </a:lnTo>
                    <a:lnTo>
                      <a:pt x="316" y="167"/>
                    </a:lnTo>
                    <a:lnTo>
                      <a:pt x="320" y="172"/>
                    </a:lnTo>
                    <a:lnTo>
                      <a:pt x="324" y="176"/>
                    </a:lnTo>
                    <a:lnTo>
                      <a:pt x="328" y="178"/>
                    </a:lnTo>
                    <a:lnTo>
                      <a:pt x="332" y="184"/>
                    </a:lnTo>
                    <a:lnTo>
                      <a:pt x="335" y="189"/>
                    </a:lnTo>
                    <a:lnTo>
                      <a:pt x="339" y="194"/>
                    </a:lnTo>
                    <a:lnTo>
                      <a:pt x="343" y="195"/>
                    </a:lnTo>
                    <a:lnTo>
                      <a:pt x="347" y="200"/>
                    </a:lnTo>
                    <a:lnTo>
                      <a:pt x="351" y="206"/>
                    </a:lnTo>
                    <a:lnTo>
                      <a:pt x="355" y="212"/>
                    </a:lnTo>
                    <a:lnTo>
                      <a:pt x="359" y="215"/>
                    </a:lnTo>
                    <a:lnTo>
                      <a:pt x="363" y="225"/>
                    </a:lnTo>
                    <a:lnTo>
                      <a:pt x="367" y="229"/>
                    </a:lnTo>
                    <a:lnTo>
                      <a:pt x="371" y="234"/>
                    </a:lnTo>
                    <a:lnTo>
                      <a:pt x="375" y="241"/>
                    </a:lnTo>
                    <a:lnTo>
                      <a:pt x="379" y="240"/>
                    </a:lnTo>
                    <a:lnTo>
                      <a:pt x="383" y="249"/>
                    </a:lnTo>
                    <a:lnTo>
                      <a:pt x="387" y="254"/>
                    </a:lnTo>
                    <a:lnTo>
                      <a:pt x="391" y="257"/>
                    </a:lnTo>
                    <a:lnTo>
                      <a:pt x="395" y="265"/>
                    </a:lnTo>
                    <a:lnTo>
                      <a:pt x="399" y="271"/>
                    </a:lnTo>
                    <a:lnTo>
                      <a:pt x="402" y="276"/>
                    </a:lnTo>
                    <a:lnTo>
                      <a:pt x="406" y="279"/>
                    </a:lnTo>
                    <a:lnTo>
                      <a:pt x="410" y="286"/>
                    </a:lnTo>
                    <a:lnTo>
                      <a:pt x="414" y="290"/>
                    </a:lnTo>
                    <a:lnTo>
                      <a:pt x="418" y="302"/>
                    </a:lnTo>
                    <a:lnTo>
                      <a:pt x="422" y="310"/>
                    </a:lnTo>
                    <a:lnTo>
                      <a:pt x="426" y="311"/>
                    </a:lnTo>
                    <a:lnTo>
                      <a:pt x="430" y="317"/>
                    </a:lnTo>
                    <a:lnTo>
                      <a:pt x="434" y="324"/>
                    </a:lnTo>
                    <a:lnTo>
                      <a:pt x="438" y="329"/>
                    </a:lnTo>
                    <a:lnTo>
                      <a:pt x="442" y="339"/>
                    </a:lnTo>
                    <a:lnTo>
                      <a:pt x="446" y="344"/>
                    </a:lnTo>
                    <a:lnTo>
                      <a:pt x="450" y="351"/>
                    </a:lnTo>
                    <a:lnTo>
                      <a:pt x="454" y="356"/>
                    </a:lnTo>
                    <a:lnTo>
                      <a:pt x="458" y="359"/>
                    </a:lnTo>
                    <a:lnTo>
                      <a:pt x="462" y="368"/>
                    </a:lnTo>
                    <a:lnTo>
                      <a:pt x="466" y="375"/>
                    </a:lnTo>
                    <a:lnTo>
                      <a:pt x="470" y="381"/>
                    </a:lnTo>
                    <a:lnTo>
                      <a:pt x="473" y="387"/>
                    </a:lnTo>
                    <a:lnTo>
                      <a:pt x="477" y="392"/>
                    </a:lnTo>
                    <a:lnTo>
                      <a:pt x="481" y="403"/>
                    </a:lnTo>
                    <a:lnTo>
                      <a:pt x="485" y="408"/>
                    </a:lnTo>
                    <a:lnTo>
                      <a:pt x="489" y="415"/>
                    </a:lnTo>
                    <a:lnTo>
                      <a:pt x="493" y="423"/>
                    </a:lnTo>
                    <a:lnTo>
                      <a:pt x="497" y="435"/>
                    </a:lnTo>
                    <a:lnTo>
                      <a:pt x="501" y="439"/>
                    </a:lnTo>
                    <a:lnTo>
                      <a:pt x="505" y="444"/>
                    </a:lnTo>
                    <a:lnTo>
                      <a:pt x="509" y="452"/>
                    </a:lnTo>
                    <a:lnTo>
                      <a:pt x="513" y="461"/>
                    </a:lnTo>
                    <a:lnTo>
                      <a:pt x="517" y="466"/>
                    </a:lnTo>
                    <a:lnTo>
                      <a:pt x="521" y="478"/>
                    </a:lnTo>
                    <a:lnTo>
                      <a:pt x="525" y="485"/>
                    </a:lnTo>
                    <a:lnTo>
                      <a:pt x="529" y="495"/>
                    </a:lnTo>
                    <a:lnTo>
                      <a:pt x="533" y="502"/>
                    </a:lnTo>
                    <a:lnTo>
                      <a:pt x="537" y="509"/>
                    </a:lnTo>
                    <a:lnTo>
                      <a:pt x="540" y="518"/>
                    </a:lnTo>
                    <a:lnTo>
                      <a:pt x="544" y="524"/>
                    </a:lnTo>
                    <a:lnTo>
                      <a:pt x="548" y="532"/>
                    </a:lnTo>
                    <a:lnTo>
                      <a:pt x="552" y="541"/>
                    </a:lnTo>
                    <a:lnTo>
                      <a:pt x="556" y="547"/>
                    </a:lnTo>
                    <a:lnTo>
                      <a:pt x="560" y="555"/>
                    </a:lnTo>
                    <a:lnTo>
                      <a:pt x="564" y="564"/>
                    </a:lnTo>
                    <a:lnTo>
                      <a:pt x="568" y="568"/>
                    </a:lnTo>
                    <a:lnTo>
                      <a:pt x="572" y="577"/>
                    </a:lnTo>
                    <a:lnTo>
                      <a:pt x="576" y="585"/>
                    </a:lnTo>
                    <a:lnTo>
                      <a:pt x="580" y="597"/>
                    </a:lnTo>
                    <a:lnTo>
                      <a:pt x="584" y="601"/>
                    </a:lnTo>
                    <a:lnTo>
                      <a:pt x="588" y="608"/>
                    </a:lnTo>
                    <a:lnTo>
                      <a:pt x="592" y="620"/>
                    </a:lnTo>
                    <a:lnTo>
                      <a:pt x="596" y="628"/>
                    </a:lnTo>
                    <a:lnTo>
                      <a:pt x="600" y="637"/>
                    </a:lnTo>
                    <a:lnTo>
                      <a:pt x="604" y="646"/>
                    </a:lnTo>
                    <a:lnTo>
                      <a:pt x="608" y="653"/>
                    </a:lnTo>
                    <a:lnTo>
                      <a:pt x="611" y="663"/>
                    </a:lnTo>
                    <a:lnTo>
                      <a:pt x="615" y="670"/>
                    </a:lnTo>
                    <a:lnTo>
                      <a:pt x="619" y="677"/>
                    </a:lnTo>
                    <a:lnTo>
                      <a:pt x="623" y="688"/>
                    </a:lnTo>
                    <a:lnTo>
                      <a:pt x="627" y="692"/>
                    </a:lnTo>
                    <a:lnTo>
                      <a:pt x="631" y="704"/>
                    </a:lnTo>
                    <a:lnTo>
                      <a:pt x="635" y="710"/>
                    </a:lnTo>
                    <a:lnTo>
                      <a:pt x="639" y="722"/>
                    </a:lnTo>
                    <a:lnTo>
                      <a:pt x="643" y="730"/>
                    </a:lnTo>
                    <a:lnTo>
                      <a:pt x="647" y="738"/>
                    </a:lnTo>
                    <a:lnTo>
                      <a:pt x="651" y="749"/>
                    </a:lnTo>
                    <a:lnTo>
                      <a:pt x="655" y="757"/>
                    </a:lnTo>
                    <a:lnTo>
                      <a:pt x="659" y="767"/>
                    </a:lnTo>
                    <a:lnTo>
                      <a:pt x="663" y="773"/>
                    </a:lnTo>
                    <a:lnTo>
                      <a:pt x="667" y="781"/>
                    </a:lnTo>
                    <a:lnTo>
                      <a:pt x="671" y="795"/>
                    </a:lnTo>
                    <a:lnTo>
                      <a:pt x="675" y="803"/>
                    </a:lnTo>
                    <a:lnTo>
                      <a:pt x="678" y="809"/>
                    </a:lnTo>
                    <a:lnTo>
                      <a:pt x="682" y="814"/>
                    </a:lnTo>
                    <a:lnTo>
                      <a:pt x="686" y="825"/>
                    </a:lnTo>
                    <a:lnTo>
                      <a:pt x="690" y="832"/>
                    </a:lnTo>
                    <a:lnTo>
                      <a:pt x="694" y="844"/>
                    </a:lnTo>
                    <a:lnTo>
                      <a:pt x="698" y="856"/>
                    </a:lnTo>
                    <a:lnTo>
                      <a:pt x="702" y="865"/>
                    </a:lnTo>
                    <a:lnTo>
                      <a:pt x="706" y="872"/>
                    </a:lnTo>
                    <a:lnTo>
                      <a:pt x="710" y="878"/>
                    </a:lnTo>
                    <a:lnTo>
                      <a:pt x="714" y="889"/>
                    </a:lnTo>
                    <a:lnTo>
                      <a:pt x="718" y="900"/>
                    </a:lnTo>
                    <a:lnTo>
                      <a:pt x="722" y="907"/>
                    </a:lnTo>
                    <a:lnTo>
                      <a:pt x="726" y="918"/>
                    </a:lnTo>
                    <a:lnTo>
                      <a:pt x="730" y="921"/>
                    </a:lnTo>
                    <a:lnTo>
                      <a:pt x="734" y="935"/>
                    </a:lnTo>
                    <a:lnTo>
                      <a:pt x="738" y="943"/>
                    </a:lnTo>
                    <a:lnTo>
                      <a:pt x="742" y="950"/>
                    </a:lnTo>
                    <a:lnTo>
                      <a:pt x="745" y="959"/>
                    </a:lnTo>
                    <a:lnTo>
                      <a:pt x="749" y="970"/>
                    </a:lnTo>
                    <a:lnTo>
                      <a:pt x="753" y="977"/>
                    </a:lnTo>
                    <a:lnTo>
                      <a:pt x="757" y="988"/>
                    </a:lnTo>
                    <a:lnTo>
                      <a:pt x="761" y="998"/>
                    </a:lnTo>
                    <a:lnTo>
                      <a:pt x="765" y="1008"/>
                    </a:lnTo>
                    <a:lnTo>
                      <a:pt x="769" y="1015"/>
                    </a:lnTo>
                    <a:lnTo>
                      <a:pt x="773" y="1023"/>
                    </a:lnTo>
                    <a:lnTo>
                      <a:pt x="777" y="1033"/>
                    </a:lnTo>
                    <a:lnTo>
                      <a:pt x="781" y="1042"/>
                    </a:lnTo>
                    <a:lnTo>
                      <a:pt x="785" y="1050"/>
                    </a:lnTo>
                    <a:lnTo>
                      <a:pt x="789" y="1060"/>
                    </a:lnTo>
                    <a:lnTo>
                      <a:pt x="793" y="1070"/>
                    </a:lnTo>
                    <a:lnTo>
                      <a:pt x="797" y="1077"/>
                    </a:lnTo>
                    <a:lnTo>
                      <a:pt x="801" y="1086"/>
                    </a:lnTo>
                    <a:lnTo>
                      <a:pt x="805" y="1098"/>
                    </a:lnTo>
                    <a:lnTo>
                      <a:pt x="809" y="1103"/>
                    </a:lnTo>
                    <a:lnTo>
                      <a:pt x="813" y="1116"/>
                    </a:lnTo>
                    <a:lnTo>
                      <a:pt x="816" y="1122"/>
                    </a:lnTo>
                    <a:lnTo>
                      <a:pt x="820" y="1131"/>
                    </a:lnTo>
                    <a:lnTo>
                      <a:pt x="824" y="1143"/>
                    </a:lnTo>
                    <a:lnTo>
                      <a:pt x="828" y="1150"/>
                    </a:lnTo>
                    <a:lnTo>
                      <a:pt x="832" y="1158"/>
                    </a:lnTo>
                    <a:lnTo>
                      <a:pt x="836" y="1169"/>
                    </a:lnTo>
                    <a:lnTo>
                      <a:pt x="840" y="1178"/>
                    </a:lnTo>
                    <a:lnTo>
                      <a:pt x="844" y="1186"/>
                    </a:lnTo>
                    <a:lnTo>
                      <a:pt x="848" y="1193"/>
                    </a:lnTo>
                    <a:lnTo>
                      <a:pt x="852" y="1203"/>
                    </a:lnTo>
                    <a:lnTo>
                      <a:pt x="856" y="1212"/>
                    </a:lnTo>
                    <a:lnTo>
                      <a:pt x="860" y="1218"/>
                    </a:lnTo>
                    <a:lnTo>
                      <a:pt x="864" y="1227"/>
                    </a:lnTo>
                    <a:lnTo>
                      <a:pt x="868" y="1237"/>
                    </a:lnTo>
                    <a:lnTo>
                      <a:pt x="872" y="1245"/>
                    </a:lnTo>
                    <a:lnTo>
                      <a:pt x="876" y="1256"/>
                    </a:lnTo>
                    <a:lnTo>
                      <a:pt x="880" y="1262"/>
                    </a:lnTo>
                    <a:lnTo>
                      <a:pt x="883" y="1273"/>
                    </a:lnTo>
                    <a:lnTo>
                      <a:pt x="887" y="1278"/>
                    </a:lnTo>
                    <a:lnTo>
                      <a:pt x="891" y="1289"/>
                    </a:lnTo>
                    <a:lnTo>
                      <a:pt x="895" y="1296"/>
                    </a:lnTo>
                    <a:lnTo>
                      <a:pt x="899" y="1306"/>
                    </a:lnTo>
                    <a:lnTo>
                      <a:pt x="903" y="1313"/>
                    </a:lnTo>
                    <a:lnTo>
                      <a:pt x="907" y="1320"/>
                    </a:lnTo>
                    <a:lnTo>
                      <a:pt x="911" y="1331"/>
                    </a:lnTo>
                    <a:lnTo>
                      <a:pt x="915" y="1340"/>
                    </a:lnTo>
                    <a:lnTo>
                      <a:pt x="919" y="1347"/>
                    </a:lnTo>
                    <a:lnTo>
                      <a:pt x="923" y="1357"/>
                    </a:lnTo>
                    <a:lnTo>
                      <a:pt x="927" y="1363"/>
                    </a:lnTo>
                    <a:lnTo>
                      <a:pt x="931" y="1370"/>
                    </a:lnTo>
                    <a:lnTo>
                      <a:pt x="935" y="1381"/>
                    </a:lnTo>
                    <a:lnTo>
                      <a:pt x="939" y="1388"/>
                    </a:lnTo>
                    <a:lnTo>
                      <a:pt x="943" y="1393"/>
                    </a:lnTo>
                    <a:lnTo>
                      <a:pt x="947" y="1403"/>
                    </a:lnTo>
                    <a:lnTo>
                      <a:pt x="950" y="1410"/>
                    </a:lnTo>
                    <a:lnTo>
                      <a:pt x="954" y="1416"/>
                    </a:lnTo>
                    <a:lnTo>
                      <a:pt x="958" y="1428"/>
                    </a:lnTo>
                    <a:lnTo>
                      <a:pt x="962" y="1439"/>
                    </a:lnTo>
                    <a:lnTo>
                      <a:pt x="966" y="1441"/>
                    </a:lnTo>
                    <a:lnTo>
                      <a:pt x="970" y="1449"/>
                    </a:lnTo>
                    <a:lnTo>
                      <a:pt x="974" y="1457"/>
                    </a:lnTo>
                    <a:lnTo>
                      <a:pt x="978" y="1467"/>
                    </a:lnTo>
                    <a:lnTo>
                      <a:pt x="982" y="1476"/>
                    </a:lnTo>
                    <a:lnTo>
                      <a:pt x="986" y="1480"/>
                    </a:lnTo>
                    <a:lnTo>
                      <a:pt x="990" y="1485"/>
                    </a:lnTo>
                    <a:lnTo>
                      <a:pt x="994" y="1494"/>
                    </a:lnTo>
                    <a:lnTo>
                      <a:pt x="998" y="1501"/>
                    </a:lnTo>
                    <a:lnTo>
                      <a:pt x="1002" y="1507"/>
                    </a:lnTo>
                    <a:lnTo>
                      <a:pt x="1006" y="1517"/>
                    </a:lnTo>
                    <a:lnTo>
                      <a:pt x="1010" y="1524"/>
                    </a:lnTo>
                    <a:lnTo>
                      <a:pt x="1014" y="1530"/>
                    </a:lnTo>
                    <a:lnTo>
                      <a:pt x="1018" y="1538"/>
                    </a:lnTo>
                    <a:lnTo>
                      <a:pt x="1021" y="1543"/>
                    </a:lnTo>
                    <a:lnTo>
                      <a:pt x="1025" y="1551"/>
                    </a:lnTo>
                    <a:lnTo>
                      <a:pt x="1029" y="1560"/>
                    </a:lnTo>
                    <a:lnTo>
                      <a:pt x="1033" y="1566"/>
                    </a:lnTo>
                    <a:lnTo>
                      <a:pt x="1037" y="1568"/>
                    </a:lnTo>
                    <a:lnTo>
                      <a:pt x="1041" y="1577"/>
                    </a:lnTo>
                    <a:lnTo>
                      <a:pt x="1045" y="1583"/>
                    </a:lnTo>
                    <a:lnTo>
                      <a:pt x="1049" y="1589"/>
                    </a:lnTo>
                    <a:lnTo>
                      <a:pt x="1053" y="1595"/>
                    </a:lnTo>
                    <a:lnTo>
                      <a:pt x="1057" y="1605"/>
                    </a:lnTo>
                    <a:lnTo>
                      <a:pt x="1061" y="1608"/>
                    </a:lnTo>
                    <a:lnTo>
                      <a:pt x="1065" y="1617"/>
                    </a:lnTo>
                    <a:lnTo>
                      <a:pt x="1069" y="1623"/>
                    </a:lnTo>
                    <a:lnTo>
                      <a:pt x="1073" y="1629"/>
                    </a:lnTo>
                    <a:lnTo>
                      <a:pt x="1077" y="1632"/>
                    </a:lnTo>
                    <a:lnTo>
                      <a:pt x="1081" y="1642"/>
                    </a:lnTo>
                    <a:lnTo>
                      <a:pt x="1085" y="1647"/>
                    </a:lnTo>
                    <a:lnTo>
                      <a:pt x="1088" y="1653"/>
                    </a:lnTo>
                    <a:lnTo>
                      <a:pt x="1092" y="1659"/>
                    </a:lnTo>
                    <a:lnTo>
                      <a:pt x="1096" y="1669"/>
                    </a:lnTo>
                    <a:lnTo>
                      <a:pt x="1100" y="1670"/>
                    </a:lnTo>
                    <a:lnTo>
                      <a:pt x="1104" y="1678"/>
                    </a:lnTo>
                    <a:lnTo>
                      <a:pt x="1108" y="1684"/>
                    </a:lnTo>
                    <a:lnTo>
                      <a:pt x="1112" y="1688"/>
                    </a:lnTo>
                    <a:lnTo>
                      <a:pt x="1116" y="1694"/>
                    </a:lnTo>
                    <a:lnTo>
                      <a:pt x="1120" y="1700"/>
                    </a:lnTo>
                    <a:lnTo>
                      <a:pt x="1124" y="1704"/>
                    </a:lnTo>
                    <a:lnTo>
                      <a:pt x="1128" y="1715"/>
                    </a:lnTo>
                    <a:lnTo>
                      <a:pt x="1132" y="1713"/>
                    </a:lnTo>
                    <a:lnTo>
                      <a:pt x="1136" y="1723"/>
                    </a:lnTo>
                    <a:lnTo>
                      <a:pt x="1140" y="1728"/>
                    </a:lnTo>
                    <a:lnTo>
                      <a:pt x="1144" y="1729"/>
                    </a:lnTo>
                    <a:lnTo>
                      <a:pt x="1148" y="1734"/>
                    </a:lnTo>
                    <a:lnTo>
                      <a:pt x="1152" y="1741"/>
                    </a:lnTo>
                    <a:lnTo>
                      <a:pt x="1156" y="1752"/>
                    </a:lnTo>
                    <a:lnTo>
                      <a:pt x="1159" y="1752"/>
                    </a:lnTo>
                    <a:lnTo>
                      <a:pt x="1163" y="1754"/>
                    </a:lnTo>
                    <a:lnTo>
                      <a:pt x="1167" y="1760"/>
                    </a:lnTo>
                    <a:lnTo>
                      <a:pt x="1171" y="1764"/>
                    </a:lnTo>
                    <a:lnTo>
                      <a:pt x="1175" y="1770"/>
                    </a:lnTo>
                    <a:lnTo>
                      <a:pt x="1179" y="1775"/>
                    </a:lnTo>
                    <a:lnTo>
                      <a:pt x="1183" y="1780"/>
                    </a:lnTo>
                    <a:lnTo>
                      <a:pt x="1187" y="1787"/>
                    </a:lnTo>
                    <a:lnTo>
                      <a:pt x="1191" y="1787"/>
                    </a:lnTo>
                    <a:lnTo>
                      <a:pt x="1195" y="1793"/>
                    </a:lnTo>
                    <a:lnTo>
                      <a:pt x="1199" y="1797"/>
                    </a:lnTo>
                    <a:lnTo>
                      <a:pt x="1203" y="1802"/>
                    </a:lnTo>
                    <a:lnTo>
                      <a:pt x="1207" y="1809"/>
                    </a:lnTo>
                    <a:lnTo>
                      <a:pt x="1211" y="1809"/>
                    </a:lnTo>
                    <a:lnTo>
                      <a:pt x="1215" y="1811"/>
                    </a:lnTo>
                    <a:lnTo>
                      <a:pt x="1219" y="1815"/>
                    </a:lnTo>
                    <a:lnTo>
                      <a:pt x="1223" y="1816"/>
                    </a:lnTo>
                    <a:lnTo>
                      <a:pt x="1226" y="1826"/>
                    </a:lnTo>
                    <a:lnTo>
                      <a:pt x="1230" y="1825"/>
                    </a:lnTo>
                    <a:lnTo>
                      <a:pt x="1234" y="1829"/>
                    </a:lnTo>
                    <a:lnTo>
                      <a:pt x="1238" y="1835"/>
                    </a:lnTo>
                    <a:lnTo>
                      <a:pt x="1242" y="1835"/>
                    </a:lnTo>
                    <a:lnTo>
                      <a:pt x="1246" y="1840"/>
                    </a:lnTo>
                    <a:lnTo>
                      <a:pt x="1250" y="1843"/>
                    </a:lnTo>
                    <a:lnTo>
                      <a:pt x="1254" y="1846"/>
                    </a:lnTo>
                    <a:lnTo>
                      <a:pt x="1258" y="1849"/>
                    </a:lnTo>
                    <a:lnTo>
                      <a:pt x="1262" y="1851"/>
                    </a:lnTo>
                    <a:lnTo>
                      <a:pt x="1266" y="1857"/>
                    </a:lnTo>
                    <a:lnTo>
                      <a:pt x="1270" y="1857"/>
                    </a:lnTo>
                    <a:lnTo>
                      <a:pt x="1274" y="1863"/>
                    </a:lnTo>
                    <a:lnTo>
                      <a:pt x="1278" y="1860"/>
                    </a:lnTo>
                    <a:lnTo>
                      <a:pt x="1282" y="1867"/>
                    </a:lnTo>
                    <a:lnTo>
                      <a:pt x="1286" y="1869"/>
                    </a:lnTo>
                    <a:lnTo>
                      <a:pt x="1290" y="1873"/>
                    </a:lnTo>
                    <a:lnTo>
                      <a:pt x="1293" y="1877"/>
                    </a:lnTo>
                    <a:lnTo>
                      <a:pt x="1297" y="1878"/>
                    </a:lnTo>
                    <a:lnTo>
                      <a:pt x="1301" y="1880"/>
                    </a:lnTo>
                    <a:lnTo>
                      <a:pt x="1305" y="1884"/>
                    </a:lnTo>
                    <a:lnTo>
                      <a:pt x="1309" y="1886"/>
                    </a:lnTo>
                    <a:lnTo>
                      <a:pt x="1313" y="1887"/>
                    </a:lnTo>
                    <a:lnTo>
                      <a:pt x="1317" y="1893"/>
                    </a:lnTo>
                    <a:lnTo>
                      <a:pt x="1321" y="1891"/>
                    </a:lnTo>
                    <a:lnTo>
                      <a:pt x="1325" y="1895"/>
                    </a:lnTo>
                    <a:lnTo>
                      <a:pt x="1329" y="1896"/>
                    </a:lnTo>
                    <a:lnTo>
                      <a:pt x="1333" y="1897"/>
                    </a:lnTo>
                    <a:lnTo>
                      <a:pt x="1337" y="1896"/>
                    </a:lnTo>
                    <a:lnTo>
                      <a:pt x="1341" y="1901"/>
                    </a:lnTo>
                    <a:lnTo>
                      <a:pt x="1345" y="1902"/>
                    </a:lnTo>
                    <a:lnTo>
                      <a:pt x="1349" y="1901"/>
                    </a:lnTo>
                    <a:lnTo>
                      <a:pt x="1353" y="1906"/>
                    </a:lnTo>
                    <a:lnTo>
                      <a:pt x="1357" y="1904"/>
                    </a:lnTo>
                    <a:lnTo>
                      <a:pt x="1361" y="1907"/>
                    </a:lnTo>
                    <a:lnTo>
                      <a:pt x="1364" y="1907"/>
                    </a:lnTo>
                    <a:lnTo>
                      <a:pt x="1368" y="1908"/>
                    </a:lnTo>
                    <a:lnTo>
                      <a:pt x="1372" y="1913"/>
                    </a:lnTo>
                    <a:lnTo>
                      <a:pt x="1376" y="1915"/>
                    </a:lnTo>
                    <a:lnTo>
                      <a:pt x="1380" y="1914"/>
                    </a:lnTo>
                    <a:lnTo>
                      <a:pt x="1384" y="1914"/>
                    </a:lnTo>
                    <a:lnTo>
                      <a:pt x="1388" y="1914"/>
                    </a:lnTo>
                    <a:lnTo>
                      <a:pt x="1392" y="1913"/>
                    </a:lnTo>
                    <a:lnTo>
                      <a:pt x="1396" y="1916"/>
                    </a:lnTo>
                    <a:lnTo>
                      <a:pt x="1400" y="1914"/>
                    </a:lnTo>
                    <a:lnTo>
                      <a:pt x="1404" y="1916"/>
                    </a:lnTo>
                    <a:lnTo>
                      <a:pt x="1408" y="1919"/>
                    </a:lnTo>
                    <a:lnTo>
                      <a:pt x="1412" y="1916"/>
                    </a:lnTo>
                    <a:lnTo>
                      <a:pt x="1416" y="1918"/>
                    </a:lnTo>
                    <a:lnTo>
                      <a:pt x="1420" y="1919"/>
                    </a:lnTo>
                    <a:lnTo>
                      <a:pt x="1424" y="1916"/>
                    </a:lnTo>
                    <a:lnTo>
                      <a:pt x="1428" y="1918"/>
                    </a:lnTo>
                    <a:lnTo>
                      <a:pt x="1431" y="1921"/>
                    </a:lnTo>
                    <a:lnTo>
                      <a:pt x="1435" y="1918"/>
                    </a:lnTo>
                    <a:lnTo>
                      <a:pt x="1439" y="1918"/>
                    </a:lnTo>
                    <a:lnTo>
                      <a:pt x="1443" y="1919"/>
                    </a:lnTo>
                    <a:lnTo>
                      <a:pt x="1447" y="1919"/>
                    </a:lnTo>
                    <a:lnTo>
                      <a:pt x="1451" y="1915"/>
                    </a:lnTo>
                    <a:lnTo>
                      <a:pt x="1455" y="1919"/>
                    </a:lnTo>
                    <a:lnTo>
                      <a:pt x="1459" y="1918"/>
                    </a:lnTo>
                    <a:lnTo>
                      <a:pt x="1463" y="1918"/>
                    </a:lnTo>
                    <a:lnTo>
                      <a:pt x="1467" y="1918"/>
                    </a:lnTo>
                    <a:lnTo>
                      <a:pt x="1471" y="1916"/>
                    </a:lnTo>
                    <a:lnTo>
                      <a:pt x="1475" y="1913"/>
                    </a:lnTo>
                    <a:lnTo>
                      <a:pt x="1479" y="1918"/>
                    </a:lnTo>
                    <a:lnTo>
                      <a:pt x="1483" y="1913"/>
                    </a:lnTo>
                    <a:lnTo>
                      <a:pt x="1487" y="1913"/>
                    </a:lnTo>
                    <a:lnTo>
                      <a:pt x="1491" y="1910"/>
                    </a:lnTo>
                    <a:lnTo>
                      <a:pt x="1495" y="1910"/>
                    </a:lnTo>
                    <a:lnTo>
                      <a:pt x="1498" y="1908"/>
                    </a:lnTo>
                    <a:lnTo>
                      <a:pt x="1502" y="1909"/>
                    </a:lnTo>
                    <a:lnTo>
                      <a:pt x="1506" y="1901"/>
                    </a:lnTo>
                    <a:lnTo>
                      <a:pt x="1510" y="1904"/>
                    </a:lnTo>
                    <a:lnTo>
                      <a:pt x="1514" y="1903"/>
                    </a:lnTo>
                    <a:lnTo>
                      <a:pt x="1518" y="1902"/>
                    </a:lnTo>
                    <a:lnTo>
                      <a:pt x="1522" y="1902"/>
                    </a:lnTo>
                    <a:lnTo>
                      <a:pt x="1526" y="1899"/>
                    </a:lnTo>
                    <a:lnTo>
                      <a:pt x="1530" y="1898"/>
                    </a:lnTo>
                    <a:lnTo>
                      <a:pt x="1534" y="1898"/>
                    </a:lnTo>
                    <a:lnTo>
                      <a:pt x="1538" y="1893"/>
                    </a:lnTo>
                    <a:lnTo>
                      <a:pt x="1542" y="1893"/>
                    </a:lnTo>
                    <a:lnTo>
                      <a:pt x="1546" y="1893"/>
                    </a:lnTo>
                    <a:lnTo>
                      <a:pt x="1550" y="1891"/>
                    </a:lnTo>
                    <a:lnTo>
                      <a:pt x="1554" y="1889"/>
                    </a:lnTo>
                    <a:lnTo>
                      <a:pt x="1558" y="1885"/>
                    </a:lnTo>
                    <a:lnTo>
                      <a:pt x="1562" y="1883"/>
                    </a:lnTo>
                    <a:lnTo>
                      <a:pt x="1566" y="1879"/>
                    </a:lnTo>
                    <a:lnTo>
                      <a:pt x="1569" y="1881"/>
                    </a:lnTo>
                    <a:lnTo>
                      <a:pt x="1573" y="1878"/>
                    </a:lnTo>
                    <a:lnTo>
                      <a:pt x="1577" y="1878"/>
                    </a:lnTo>
                    <a:lnTo>
                      <a:pt x="1581" y="1869"/>
                    </a:lnTo>
                    <a:lnTo>
                      <a:pt x="1585" y="1870"/>
                    </a:lnTo>
                    <a:lnTo>
                      <a:pt x="1589" y="1868"/>
                    </a:lnTo>
                    <a:lnTo>
                      <a:pt x="1593" y="1866"/>
                    </a:lnTo>
                    <a:lnTo>
                      <a:pt x="1597" y="1864"/>
                    </a:lnTo>
                    <a:lnTo>
                      <a:pt x="1601" y="1862"/>
                    </a:lnTo>
                    <a:lnTo>
                      <a:pt x="1605" y="1857"/>
                    </a:lnTo>
                    <a:lnTo>
                      <a:pt x="1609" y="1855"/>
                    </a:lnTo>
                    <a:lnTo>
                      <a:pt x="1613" y="1848"/>
                    </a:lnTo>
                    <a:lnTo>
                      <a:pt x="1617" y="1849"/>
                    </a:lnTo>
                    <a:lnTo>
                      <a:pt x="1621" y="1848"/>
                    </a:lnTo>
                    <a:lnTo>
                      <a:pt x="1625" y="1844"/>
                    </a:lnTo>
                    <a:lnTo>
                      <a:pt x="1629" y="1838"/>
                    </a:lnTo>
                    <a:lnTo>
                      <a:pt x="1633" y="1834"/>
                    </a:lnTo>
                    <a:lnTo>
                      <a:pt x="1636" y="1832"/>
                    </a:lnTo>
                    <a:lnTo>
                      <a:pt x="1640" y="1827"/>
                    </a:lnTo>
                    <a:lnTo>
                      <a:pt x="1644" y="1826"/>
                    </a:lnTo>
                    <a:lnTo>
                      <a:pt x="1648" y="1822"/>
                    </a:lnTo>
                    <a:lnTo>
                      <a:pt x="1652" y="1821"/>
                    </a:lnTo>
                    <a:lnTo>
                      <a:pt x="1656" y="1818"/>
                    </a:lnTo>
                    <a:lnTo>
                      <a:pt x="1660" y="1816"/>
                    </a:lnTo>
                    <a:lnTo>
                      <a:pt x="1664" y="1812"/>
                    </a:lnTo>
                    <a:lnTo>
                      <a:pt x="1668" y="1808"/>
                    </a:lnTo>
                    <a:lnTo>
                      <a:pt x="1672" y="1805"/>
                    </a:lnTo>
                    <a:lnTo>
                      <a:pt x="1676" y="1799"/>
                    </a:lnTo>
                    <a:lnTo>
                      <a:pt x="1680" y="1798"/>
                    </a:lnTo>
                    <a:lnTo>
                      <a:pt x="1684" y="1794"/>
                    </a:lnTo>
                    <a:lnTo>
                      <a:pt x="1688" y="1789"/>
                    </a:lnTo>
                    <a:lnTo>
                      <a:pt x="1692" y="1788"/>
                    </a:lnTo>
                    <a:lnTo>
                      <a:pt x="1696" y="1786"/>
                    </a:lnTo>
                    <a:lnTo>
                      <a:pt x="1700" y="1779"/>
                    </a:lnTo>
                    <a:lnTo>
                      <a:pt x="1703" y="1773"/>
                    </a:lnTo>
                    <a:lnTo>
                      <a:pt x="1707" y="1769"/>
                    </a:lnTo>
                    <a:lnTo>
                      <a:pt x="1711" y="1771"/>
                    </a:lnTo>
                    <a:lnTo>
                      <a:pt x="1715" y="1762"/>
                    </a:lnTo>
                    <a:lnTo>
                      <a:pt x="1719" y="1762"/>
                    </a:lnTo>
                    <a:lnTo>
                      <a:pt x="1723" y="1753"/>
                    </a:lnTo>
                    <a:lnTo>
                      <a:pt x="1727" y="1748"/>
                    </a:lnTo>
                    <a:lnTo>
                      <a:pt x="1731" y="1745"/>
                    </a:lnTo>
                    <a:lnTo>
                      <a:pt x="1735" y="1740"/>
                    </a:lnTo>
                    <a:lnTo>
                      <a:pt x="1739" y="1741"/>
                    </a:lnTo>
                    <a:lnTo>
                      <a:pt x="1743" y="1735"/>
                    </a:lnTo>
                    <a:lnTo>
                      <a:pt x="1747" y="1731"/>
                    </a:lnTo>
                    <a:lnTo>
                      <a:pt x="1751" y="1727"/>
                    </a:lnTo>
                    <a:lnTo>
                      <a:pt x="1755" y="1719"/>
                    </a:lnTo>
                    <a:lnTo>
                      <a:pt x="1759" y="1715"/>
                    </a:lnTo>
                    <a:lnTo>
                      <a:pt x="1763" y="1712"/>
                    </a:lnTo>
                    <a:lnTo>
                      <a:pt x="1767" y="1707"/>
                    </a:lnTo>
                    <a:lnTo>
                      <a:pt x="1771" y="1705"/>
                    </a:lnTo>
                    <a:lnTo>
                      <a:pt x="1774" y="1702"/>
                    </a:lnTo>
                    <a:lnTo>
                      <a:pt x="1778" y="1689"/>
                    </a:lnTo>
                    <a:lnTo>
                      <a:pt x="1782" y="1686"/>
                    </a:lnTo>
                    <a:lnTo>
                      <a:pt x="1786" y="1681"/>
                    </a:lnTo>
                    <a:lnTo>
                      <a:pt x="1790" y="1683"/>
                    </a:lnTo>
                    <a:lnTo>
                      <a:pt x="1794" y="1675"/>
                    </a:lnTo>
                    <a:lnTo>
                      <a:pt x="1798" y="1672"/>
                    </a:lnTo>
                    <a:lnTo>
                      <a:pt x="1802" y="1666"/>
                    </a:lnTo>
                    <a:lnTo>
                      <a:pt x="1806" y="1660"/>
                    </a:lnTo>
                    <a:lnTo>
                      <a:pt x="1810" y="1655"/>
                    </a:lnTo>
                    <a:lnTo>
                      <a:pt x="1814" y="1654"/>
                    </a:lnTo>
                    <a:lnTo>
                      <a:pt x="1818" y="1644"/>
                    </a:lnTo>
                    <a:lnTo>
                      <a:pt x="1822" y="1641"/>
                    </a:lnTo>
                    <a:lnTo>
                      <a:pt x="1826" y="1636"/>
                    </a:lnTo>
                    <a:lnTo>
                      <a:pt x="1830" y="1629"/>
                    </a:lnTo>
                    <a:lnTo>
                      <a:pt x="1834" y="1627"/>
                    </a:lnTo>
                    <a:lnTo>
                      <a:pt x="1838" y="1619"/>
                    </a:lnTo>
                    <a:lnTo>
                      <a:pt x="1841" y="1617"/>
                    </a:lnTo>
                    <a:lnTo>
                      <a:pt x="1845" y="1612"/>
                    </a:lnTo>
                    <a:lnTo>
                      <a:pt x="1849" y="1603"/>
                    </a:lnTo>
                    <a:lnTo>
                      <a:pt x="1853" y="1597"/>
                    </a:lnTo>
                    <a:lnTo>
                      <a:pt x="1857" y="1594"/>
                    </a:lnTo>
                    <a:lnTo>
                      <a:pt x="1861" y="1589"/>
                    </a:lnTo>
                    <a:lnTo>
                      <a:pt x="1865" y="1585"/>
                    </a:lnTo>
                    <a:lnTo>
                      <a:pt x="1869" y="1575"/>
                    </a:lnTo>
                    <a:lnTo>
                      <a:pt x="1873" y="1575"/>
                    </a:lnTo>
                    <a:lnTo>
                      <a:pt x="1877" y="1567"/>
                    </a:lnTo>
                    <a:lnTo>
                      <a:pt x="1881" y="1567"/>
                    </a:lnTo>
                    <a:lnTo>
                      <a:pt x="1885" y="1554"/>
                    </a:lnTo>
                    <a:lnTo>
                      <a:pt x="1889" y="1554"/>
                    </a:lnTo>
                    <a:lnTo>
                      <a:pt x="1893" y="1549"/>
                    </a:lnTo>
                    <a:lnTo>
                      <a:pt x="1897" y="1536"/>
                    </a:lnTo>
                    <a:lnTo>
                      <a:pt x="1901" y="1534"/>
                    </a:lnTo>
                    <a:lnTo>
                      <a:pt x="1905" y="1532"/>
                    </a:lnTo>
                    <a:lnTo>
                      <a:pt x="1909" y="1524"/>
                    </a:lnTo>
                    <a:lnTo>
                      <a:pt x="1912" y="1520"/>
                    </a:lnTo>
                    <a:lnTo>
                      <a:pt x="1916" y="1513"/>
                    </a:lnTo>
                    <a:lnTo>
                      <a:pt x="1920" y="1510"/>
                    </a:lnTo>
                    <a:lnTo>
                      <a:pt x="1924" y="1507"/>
                    </a:lnTo>
                    <a:lnTo>
                      <a:pt x="1928" y="1494"/>
                    </a:lnTo>
                    <a:lnTo>
                      <a:pt x="1932" y="1493"/>
                    </a:lnTo>
                    <a:lnTo>
                      <a:pt x="1936" y="1488"/>
                    </a:lnTo>
                    <a:lnTo>
                      <a:pt x="1940" y="1481"/>
                    </a:lnTo>
                    <a:lnTo>
                      <a:pt x="1944" y="1474"/>
                    </a:lnTo>
                    <a:lnTo>
                      <a:pt x="1948" y="1474"/>
                    </a:lnTo>
                    <a:lnTo>
                      <a:pt x="1952" y="1463"/>
                    </a:lnTo>
                    <a:lnTo>
                      <a:pt x="1956" y="1458"/>
                    </a:lnTo>
                    <a:lnTo>
                      <a:pt x="1960" y="1451"/>
                    </a:lnTo>
                    <a:lnTo>
                      <a:pt x="1964" y="1447"/>
                    </a:lnTo>
                    <a:lnTo>
                      <a:pt x="1968" y="1441"/>
                    </a:lnTo>
                    <a:lnTo>
                      <a:pt x="1972" y="1436"/>
                    </a:lnTo>
                    <a:lnTo>
                      <a:pt x="1976" y="1430"/>
                    </a:lnTo>
                    <a:lnTo>
                      <a:pt x="1979" y="1423"/>
                    </a:lnTo>
                    <a:lnTo>
                      <a:pt x="1983" y="1422"/>
                    </a:lnTo>
                    <a:lnTo>
                      <a:pt x="1987" y="1415"/>
                    </a:lnTo>
                    <a:lnTo>
                      <a:pt x="1991" y="1407"/>
                    </a:lnTo>
                    <a:lnTo>
                      <a:pt x="1995" y="1401"/>
                    </a:lnTo>
                    <a:lnTo>
                      <a:pt x="1999" y="1397"/>
                    </a:lnTo>
                    <a:lnTo>
                      <a:pt x="2003" y="1389"/>
                    </a:lnTo>
                    <a:lnTo>
                      <a:pt x="2007" y="1386"/>
                    </a:lnTo>
                    <a:lnTo>
                      <a:pt x="2011" y="1381"/>
                    </a:lnTo>
                    <a:lnTo>
                      <a:pt x="2015" y="1374"/>
                    </a:lnTo>
                    <a:lnTo>
                      <a:pt x="2019" y="1363"/>
                    </a:lnTo>
                    <a:lnTo>
                      <a:pt x="2023" y="1357"/>
                    </a:lnTo>
                    <a:lnTo>
                      <a:pt x="2027" y="1354"/>
                    </a:lnTo>
                    <a:lnTo>
                      <a:pt x="2031" y="1348"/>
                    </a:lnTo>
                    <a:lnTo>
                      <a:pt x="2035" y="1343"/>
                    </a:lnTo>
                    <a:lnTo>
                      <a:pt x="2039" y="1336"/>
                    </a:lnTo>
                    <a:lnTo>
                      <a:pt x="2043" y="1328"/>
                    </a:lnTo>
                    <a:lnTo>
                      <a:pt x="2046" y="1319"/>
                    </a:lnTo>
                    <a:lnTo>
                      <a:pt x="2050" y="1317"/>
                    </a:lnTo>
                    <a:lnTo>
                      <a:pt x="2054" y="1310"/>
                    </a:lnTo>
                    <a:lnTo>
                      <a:pt x="2058" y="1305"/>
                    </a:lnTo>
                    <a:lnTo>
                      <a:pt x="2062" y="1295"/>
                    </a:lnTo>
                    <a:lnTo>
                      <a:pt x="2066" y="1293"/>
                    </a:lnTo>
                    <a:lnTo>
                      <a:pt x="2070" y="1282"/>
                    </a:lnTo>
                    <a:lnTo>
                      <a:pt x="2074" y="1282"/>
                    </a:lnTo>
                    <a:lnTo>
                      <a:pt x="2078" y="1277"/>
                    </a:lnTo>
                    <a:lnTo>
                      <a:pt x="2082" y="1270"/>
                    </a:lnTo>
                    <a:lnTo>
                      <a:pt x="2086" y="1264"/>
                    </a:lnTo>
                    <a:lnTo>
                      <a:pt x="2090" y="1259"/>
                    </a:lnTo>
                    <a:lnTo>
                      <a:pt x="2094" y="1253"/>
                    </a:lnTo>
                    <a:lnTo>
                      <a:pt x="2098" y="1247"/>
                    </a:lnTo>
                    <a:lnTo>
                      <a:pt x="2102" y="1239"/>
                    </a:lnTo>
                    <a:lnTo>
                      <a:pt x="2106" y="1233"/>
                    </a:lnTo>
                    <a:lnTo>
                      <a:pt x="2110" y="1227"/>
                    </a:lnTo>
                    <a:lnTo>
                      <a:pt x="2114" y="1221"/>
                    </a:lnTo>
                    <a:lnTo>
                      <a:pt x="2117" y="1215"/>
                    </a:lnTo>
                    <a:lnTo>
                      <a:pt x="2121" y="1210"/>
                    </a:lnTo>
                    <a:lnTo>
                      <a:pt x="2125" y="1206"/>
                    </a:lnTo>
                    <a:lnTo>
                      <a:pt x="2129" y="1195"/>
                    </a:lnTo>
                    <a:lnTo>
                      <a:pt x="2133" y="1191"/>
                    </a:lnTo>
                    <a:lnTo>
                      <a:pt x="2137" y="1183"/>
                    </a:lnTo>
                    <a:lnTo>
                      <a:pt x="2141" y="1181"/>
                    </a:lnTo>
                    <a:lnTo>
                      <a:pt x="2145" y="1173"/>
                    </a:lnTo>
                    <a:lnTo>
                      <a:pt x="2149" y="1168"/>
                    </a:lnTo>
                    <a:lnTo>
                      <a:pt x="2153" y="1157"/>
                    </a:lnTo>
                    <a:lnTo>
                      <a:pt x="2157" y="1155"/>
                    </a:lnTo>
                    <a:lnTo>
                      <a:pt x="2161" y="1149"/>
                    </a:lnTo>
                    <a:lnTo>
                      <a:pt x="2165" y="1140"/>
                    </a:lnTo>
                    <a:lnTo>
                      <a:pt x="2169" y="1137"/>
                    </a:lnTo>
                    <a:lnTo>
                      <a:pt x="2173" y="1131"/>
                    </a:lnTo>
                    <a:lnTo>
                      <a:pt x="2177" y="1123"/>
                    </a:lnTo>
                    <a:lnTo>
                      <a:pt x="2181" y="1120"/>
                    </a:lnTo>
                    <a:lnTo>
                      <a:pt x="2184" y="1114"/>
                    </a:lnTo>
                    <a:lnTo>
                      <a:pt x="2188" y="1106"/>
                    </a:lnTo>
                    <a:lnTo>
                      <a:pt x="2192" y="1103"/>
                    </a:lnTo>
                    <a:lnTo>
                      <a:pt x="2196" y="1096"/>
                    </a:lnTo>
                    <a:lnTo>
                      <a:pt x="2200" y="1086"/>
                    </a:lnTo>
                    <a:lnTo>
                      <a:pt x="2204" y="1082"/>
                    </a:lnTo>
                    <a:lnTo>
                      <a:pt x="2208" y="1076"/>
                    </a:lnTo>
                    <a:lnTo>
                      <a:pt x="2212" y="1070"/>
                    </a:lnTo>
                    <a:lnTo>
                      <a:pt x="2216" y="1064"/>
                    </a:lnTo>
                    <a:lnTo>
                      <a:pt x="2220" y="1058"/>
                    </a:lnTo>
                    <a:lnTo>
                      <a:pt x="2224" y="1057"/>
                    </a:lnTo>
                    <a:lnTo>
                      <a:pt x="2228" y="1045"/>
                    </a:lnTo>
                    <a:lnTo>
                      <a:pt x="2232" y="1041"/>
                    </a:lnTo>
                    <a:lnTo>
                      <a:pt x="2236" y="1034"/>
                    </a:lnTo>
                    <a:lnTo>
                      <a:pt x="2240" y="1030"/>
                    </a:lnTo>
                    <a:lnTo>
                      <a:pt x="2244" y="1024"/>
                    </a:lnTo>
                    <a:lnTo>
                      <a:pt x="2248" y="1015"/>
                    </a:lnTo>
                    <a:lnTo>
                      <a:pt x="2251" y="1010"/>
                    </a:lnTo>
                    <a:lnTo>
                      <a:pt x="2255" y="1004"/>
                    </a:lnTo>
                    <a:lnTo>
                      <a:pt x="2259" y="1001"/>
                    </a:lnTo>
                    <a:lnTo>
                      <a:pt x="2263" y="993"/>
                    </a:lnTo>
                    <a:lnTo>
                      <a:pt x="2267" y="987"/>
                    </a:lnTo>
                    <a:lnTo>
                      <a:pt x="2271" y="984"/>
                    </a:lnTo>
                    <a:lnTo>
                      <a:pt x="2275" y="979"/>
                    </a:lnTo>
                    <a:lnTo>
                      <a:pt x="2279" y="971"/>
                    </a:lnTo>
                    <a:lnTo>
                      <a:pt x="2283" y="966"/>
                    </a:lnTo>
                    <a:lnTo>
                      <a:pt x="2287" y="959"/>
                    </a:lnTo>
                    <a:lnTo>
                      <a:pt x="2291" y="952"/>
                    </a:lnTo>
                    <a:lnTo>
                      <a:pt x="2295" y="948"/>
                    </a:lnTo>
                    <a:lnTo>
                      <a:pt x="2299" y="941"/>
                    </a:lnTo>
                    <a:lnTo>
                      <a:pt x="2303" y="935"/>
                    </a:lnTo>
                    <a:lnTo>
                      <a:pt x="2307" y="930"/>
                    </a:lnTo>
                    <a:lnTo>
                      <a:pt x="2311" y="929"/>
                    </a:lnTo>
                    <a:lnTo>
                      <a:pt x="2315" y="920"/>
                    </a:lnTo>
                    <a:lnTo>
                      <a:pt x="2319" y="917"/>
                    </a:lnTo>
                    <a:lnTo>
                      <a:pt x="2322" y="907"/>
                    </a:lnTo>
                    <a:lnTo>
                      <a:pt x="2326" y="903"/>
                    </a:lnTo>
                    <a:lnTo>
                      <a:pt x="2330" y="896"/>
                    </a:lnTo>
                    <a:lnTo>
                      <a:pt x="2334" y="894"/>
                    </a:lnTo>
                    <a:lnTo>
                      <a:pt x="2338" y="886"/>
                    </a:lnTo>
                    <a:lnTo>
                      <a:pt x="2342" y="885"/>
                    </a:lnTo>
                    <a:lnTo>
                      <a:pt x="2346" y="877"/>
                    </a:lnTo>
                    <a:lnTo>
                      <a:pt x="2350" y="868"/>
                    </a:lnTo>
                    <a:lnTo>
                      <a:pt x="2354" y="863"/>
                    </a:lnTo>
                    <a:lnTo>
                      <a:pt x="2358" y="856"/>
                    </a:lnTo>
                    <a:lnTo>
                      <a:pt x="2362" y="851"/>
                    </a:lnTo>
                    <a:lnTo>
                      <a:pt x="2366" y="848"/>
                    </a:lnTo>
                    <a:lnTo>
                      <a:pt x="2370" y="839"/>
                    </a:lnTo>
                    <a:lnTo>
                      <a:pt x="2374" y="839"/>
                    </a:lnTo>
                    <a:lnTo>
                      <a:pt x="2378" y="831"/>
                    </a:lnTo>
                    <a:lnTo>
                      <a:pt x="2382" y="827"/>
                    </a:lnTo>
                    <a:lnTo>
                      <a:pt x="2386" y="819"/>
                    </a:lnTo>
                    <a:lnTo>
                      <a:pt x="2389" y="816"/>
                    </a:lnTo>
                    <a:lnTo>
                      <a:pt x="2393" y="805"/>
                    </a:lnTo>
                    <a:lnTo>
                      <a:pt x="2397" y="802"/>
                    </a:lnTo>
                    <a:lnTo>
                      <a:pt x="2401" y="799"/>
                    </a:lnTo>
                    <a:lnTo>
                      <a:pt x="2405" y="793"/>
                    </a:lnTo>
                    <a:lnTo>
                      <a:pt x="2409" y="788"/>
                    </a:lnTo>
                    <a:lnTo>
                      <a:pt x="2413" y="781"/>
                    </a:lnTo>
                    <a:lnTo>
                      <a:pt x="2417" y="776"/>
                    </a:lnTo>
                    <a:lnTo>
                      <a:pt x="2421" y="775"/>
                    </a:lnTo>
                    <a:lnTo>
                      <a:pt x="2425" y="767"/>
                    </a:lnTo>
                    <a:lnTo>
                      <a:pt x="2429" y="763"/>
                    </a:lnTo>
                    <a:lnTo>
                      <a:pt x="2433" y="759"/>
                    </a:lnTo>
                    <a:lnTo>
                      <a:pt x="2437" y="751"/>
                    </a:lnTo>
                    <a:lnTo>
                      <a:pt x="2441" y="749"/>
                    </a:lnTo>
                    <a:lnTo>
                      <a:pt x="2445" y="741"/>
                    </a:lnTo>
                    <a:lnTo>
                      <a:pt x="2449" y="735"/>
                    </a:lnTo>
                    <a:lnTo>
                      <a:pt x="2453" y="730"/>
                    </a:lnTo>
                    <a:lnTo>
                      <a:pt x="2457" y="726"/>
                    </a:lnTo>
                    <a:lnTo>
                      <a:pt x="2460" y="721"/>
                    </a:lnTo>
                    <a:lnTo>
                      <a:pt x="2464" y="714"/>
                    </a:lnTo>
                    <a:lnTo>
                      <a:pt x="2468" y="710"/>
                    </a:lnTo>
                    <a:lnTo>
                      <a:pt x="2472" y="704"/>
                    </a:lnTo>
                    <a:lnTo>
                      <a:pt x="2476" y="699"/>
                    </a:lnTo>
                    <a:lnTo>
                      <a:pt x="2480" y="695"/>
                    </a:lnTo>
                    <a:lnTo>
                      <a:pt x="2484" y="688"/>
                    </a:lnTo>
                    <a:lnTo>
                      <a:pt x="2488" y="687"/>
                    </a:lnTo>
                    <a:lnTo>
                      <a:pt x="2492" y="675"/>
                    </a:lnTo>
                    <a:lnTo>
                      <a:pt x="2496" y="674"/>
                    </a:lnTo>
                    <a:lnTo>
                      <a:pt x="2500" y="674"/>
                    </a:lnTo>
                    <a:lnTo>
                      <a:pt x="2504" y="666"/>
                    </a:lnTo>
                    <a:lnTo>
                      <a:pt x="2508" y="666"/>
                    </a:lnTo>
                    <a:lnTo>
                      <a:pt x="2512" y="658"/>
                    </a:lnTo>
                    <a:lnTo>
                      <a:pt x="2516" y="649"/>
                    </a:lnTo>
                    <a:lnTo>
                      <a:pt x="2520" y="651"/>
                    </a:lnTo>
                    <a:lnTo>
                      <a:pt x="2524" y="643"/>
                    </a:lnTo>
                    <a:lnTo>
                      <a:pt x="2527" y="636"/>
                    </a:lnTo>
                    <a:lnTo>
                      <a:pt x="2531" y="630"/>
                    </a:lnTo>
                    <a:lnTo>
                      <a:pt x="2535" y="624"/>
                    </a:lnTo>
                    <a:lnTo>
                      <a:pt x="2539" y="624"/>
                    </a:lnTo>
                    <a:lnTo>
                      <a:pt x="2543" y="618"/>
                    </a:lnTo>
                    <a:lnTo>
                      <a:pt x="2547" y="614"/>
                    </a:lnTo>
                    <a:lnTo>
                      <a:pt x="2551" y="608"/>
                    </a:lnTo>
                    <a:lnTo>
                      <a:pt x="2555" y="602"/>
                    </a:lnTo>
                    <a:lnTo>
                      <a:pt x="2559" y="599"/>
                    </a:lnTo>
                    <a:lnTo>
                      <a:pt x="2563" y="595"/>
                    </a:lnTo>
                    <a:lnTo>
                      <a:pt x="2567" y="589"/>
                    </a:lnTo>
                    <a:lnTo>
                      <a:pt x="2571" y="587"/>
                    </a:lnTo>
                    <a:lnTo>
                      <a:pt x="2575" y="581"/>
                    </a:lnTo>
                    <a:lnTo>
                      <a:pt x="2579" y="577"/>
                    </a:lnTo>
                    <a:lnTo>
                      <a:pt x="2583" y="570"/>
                    </a:lnTo>
                    <a:lnTo>
                      <a:pt x="2587" y="568"/>
                    </a:lnTo>
                    <a:lnTo>
                      <a:pt x="2591" y="561"/>
                    </a:lnTo>
                    <a:lnTo>
                      <a:pt x="2594" y="560"/>
                    </a:lnTo>
                    <a:lnTo>
                      <a:pt x="2598" y="555"/>
                    </a:lnTo>
                    <a:lnTo>
                      <a:pt x="2602" y="550"/>
                    </a:lnTo>
                    <a:lnTo>
                      <a:pt x="2606" y="544"/>
                    </a:lnTo>
                    <a:lnTo>
                      <a:pt x="2610" y="541"/>
                    </a:lnTo>
                    <a:lnTo>
                      <a:pt x="2614" y="537"/>
                    </a:lnTo>
                    <a:lnTo>
                      <a:pt x="2618" y="530"/>
                    </a:lnTo>
                    <a:lnTo>
                      <a:pt x="2622" y="529"/>
                    </a:lnTo>
                    <a:lnTo>
                      <a:pt x="2626" y="524"/>
                    </a:lnTo>
                    <a:lnTo>
                      <a:pt x="2630" y="522"/>
                    </a:lnTo>
                    <a:lnTo>
                      <a:pt x="2634" y="518"/>
                    </a:lnTo>
                    <a:lnTo>
                      <a:pt x="2638" y="509"/>
                    </a:lnTo>
                    <a:lnTo>
                      <a:pt x="2642" y="508"/>
                    </a:lnTo>
                    <a:lnTo>
                      <a:pt x="2646" y="497"/>
                    </a:lnTo>
                    <a:lnTo>
                      <a:pt x="2650" y="501"/>
                    </a:lnTo>
                    <a:lnTo>
                      <a:pt x="2654" y="493"/>
                    </a:lnTo>
                    <a:lnTo>
                      <a:pt x="2658" y="490"/>
                    </a:lnTo>
                    <a:lnTo>
                      <a:pt x="2662" y="484"/>
                    </a:lnTo>
                    <a:lnTo>
                      <a:pt x="2665" y="483"/>
                    </a:lnTo>
                    <a:lnTo>
                      <a:pt x="2669" y="475"/>
                    </a:lnTo>
                    <a:lnTo>
                      <a:pt x="2673" y="474"/>
                    </a:lnTo>
                    <a:lnTo>
                      <a:pt x="2677" y="472"/>
                    </a:lnTo>
                    <a:lnTo>
                      <a:pt x="2681" y="466"/>
                    </a:lnTo>
                    <a:lnTo>
                      <a:pt x="2685" y="462"/>
                    </a:lnTo>
                    <a:lnTo>
                      <a:pt x="2689" y="457"/>
                    </a:lnTo>
                    <a:lnTo>
                      <a:pt x="2693" y="452"/>
                    </a:lnTo>
                    <a:lnTo>
                      <a:pt x="2697" y="448"/>
                    </a:lnTo>
                    <a:lnTo>
                      <a:pt x="2701" y="446"/>
                    </a:lnTo>
                    <a:lnTo>
                      <a:pt x="2705" y="443"/>
                    </a:lnTo>
                    <a:lnTo>
                      <a:pt x="2709" y="438"/>
                    </a:lnTo>
                    <a:lnTo>
                      <a:pt x="2713" y="433"/>
                    </a:lnTo>
                    <a:lnTo>
                      <a:pt x="2717" y="433"/>
                    </a:lnTo>
                    <a:lnTo>
                      <a:pt x="2721" y="429"/>
                    </a:lnTo>
                    <a:lnTo>
                      <a:pt x="2725" y="422"/>
                    </a:lnTo>
                    <a:lnTo>
                      <a:pt x="2729" y="421"/>
                    </a:lnTo>
                    <a:lnTo>
                      <a:pt x="2732" y="417"/>
                    </a:lnTo>
                    <a:lnTo>
                      <a:pt x="2736" y="412"/>
                    </a:lnTo>
                    <a:lnTo>
                      <a:pt x="2740" y="410"/>
                    </a:lnTo>
                    <a:lnTo>
                      <a:pt x="2744" y="409"/>
                    </a:lnTo>
                    <a:lnTo>
                      <a:pt x="2748" y="404"/>
                    </a:lnTo>
                    <a:lnTo>
                      <a:pt x="2752" y="397"/>
                    </a:lnTo>
                    <a:lnTo>
                      <a:pt x="2756" y="397"/>
                    </a:lnTo>
                    <a:lnTo>
                      <a:pt x="2760" y="391"/>
                    </a:lnTo>
                    <a:lnTo>
                      <a:pt x="2764" y="388"/>
                    </a:lnTo>
                    <a:lnTo>
                      <a:pt x="2768" y="385"/>
                    </a:lnTo>
                    <a:lnTo>
                      <a:pt x="2772" y="381"/>
                    </a:lnTo>
                    <a:lnTo>
                      <a:pt x="2776" y="379"/>
                    </a:lnTo>
                    <a:lnTo>
                      <a:pt x="2780" y="377"/>
                    </a:lnTo>
                    <a:lnTo>
                      <a:pt x="2784" y="371"/>
                    </a:lnTo>
                    <a:lnTo>
                      <a:pt x="2788" y="368"/>
                    </a:lnTo>
                    <a:lnTo>
                      <a:pt x="2792" y="369"/>
                    </a:lnTo>
                    <a:lnTo>
                      <a:pt x="2796" y="360"/>
                    </a:lnTo>
                    <a:lnTo>
                      <a:pt x="2799" y="356"/>
                    </a:lnTo>
                    <a:lnTo>
                      <a:pt x="2803" y="358"/>
                    </a:lnTo>
                    <a:lnTo>
                      <a:pt x="2807" y="353"/>
                    </a:lnTo>
                    <a:lnTo>
                      <a:pt x="2811" y="350"/>
                    </a:lnTo>
                    <a:lnTo>
                      <a:pt x="2815" y="346"/>
                    </a:lnTo>
                    <a:lnTo>
                      <a:pt x="2819" y="341"/>
                    </a:lnTo>
                    <a:lnTo>
                      <a:pt x="2823" y="335"/>
                    </a:lnTo>
                    <a:lnTo>
                      <a:pt x="2827" y="339"/>
                    </a:lnTo>
                    <a:lnTo>
                      <a:pt x="2831" y="331"/>
                    </a:lnTo>
                    <a:lnTo>
                      <a:pt x="2835" y="328"/>
                    </a:lnTo>
                    <a:lnTo>
                      <a:pt x="2839" y="329"/>
                    </a:lnTo>
                    <a:lnTo>
                      <a:pt x="2843" y="325"/>
                    </a:lnTo>
                    <a:lnTo>
                      <a:pt x="2847" y="321"/>
                    </a:lnTo>
                    <a:lnTo>
                      <a:pt x="2851" y="317"/>
                    </a:lnTo>
                    <a:lnTo>
                      <a:pt x="2855" y="317"/>
                    </a:lnTo>
                    <a:lnTo>
                      <a:pt x="2859" y="311"/>
                    </a:lnTo>
                    <a:lnTo>
                      <a:pt x="2863" y="306"/>
                    </a:lnTo>
                    <a:lnTo>
                      <a:pt x="2867" y="304"/>
                    </a:lnTo>
                    <a:lnTo>
                      <a:pt x="2870" y="301"/>
                    </a:lnTo>
                    <a:lnTo>
                      <a:pt x="2874" y="302"/>
                    </a:lnTo>
                    <a:lnTo>
                      <a:pt x="2878" y="296"/>
                    </a:lnTo>
                    <a:lnTo>
                      <a:pt x="2882" y="294"/>
                    </a:lnTo>
                    <a:lnTo>
                      <a:pt x="2886" y="292"/>
                    </a:lnTo>
                    <a:lnTo>
                      <a:pt x="2890" y="287"/>
                    </a:lnTo>
                    <a:lnTo>
                      <a:pt x="2894" y="284"/>
                    </a:lnTo>
                    <a:lnTo>
                      <a:pt x="2898" y="284"/>
                    </a:lnTo>
                    <a:lnTo>
                      <a:pt x="2902" y="282"/>
                    </a:lnTo>
                    <a:lnTo>
                      <a:pt x="2906" y="276"/>
                    </a:lnTo>
                    <a:lnTo>
                      <a:pt x="2910" y="272"/>
                    </a:lnTo>
                    <a:lnTo>
                      <a:pt x="2914" y="271"/>
                    </a:lnTo>
                    <a:lnTo>
                      <a:pt x="2918" y="270"/>
                    </a:lnTo>
                    <a:lnTo>
                      <a:pt x="2922" y="265"/>
                    </a:lnTo>
                    <a:lnTo>
                      <a:pt x="2926" y="265"/>
                    </a:lnTo>
                    <a:lnTo>
                      <a:pt x="2930" y="261"/>
                    </a:lnTo>
                    <a:lnTo>
                      <a:pt x="2934" y="260"/>
                    </a:lnTo>
                    <a:lnTo>
                      <a:pt x="2937" y="257"/>
                    </a:lnTo>
                    <a:lnTo>
                      <a:pt x="2941" y="252"/>
                    </a:lnTo>
                    <a:lnTo>
                      <a:pt x="2945" y="250"/>
                    </a:lnTo>
                    <a:lnTo>
                      <a:pt x="2949" y="249"/>
                    </a:lnTo>
                    <a:lnTo>
                      <a:pt x="2953" y="246"/>
                    </a:lnTo>
                    <a:lnTo>
                      <a:pt x="2957" y="242"/>
                    </a:lnTo>
                    <a:lnTo>
                      <a:pt x="2961" y="238"/>
                    </a:lnTo>
                    <a:lnTo>
                      <a:pt x="2965" y="240"/>
                    </a:lnTo>
                    <a:lnTo>
                      <a:pt x="2969" y="235"/>
                    </a:lnTo>
                    <a:lnTo>
                      <a:pt x="2973" y="234"/>
                    </a:lnTo>
                    <a:lnTo>
                      <a:pt x="2977" y="234"/>
                    </a:lnTo>
                    <a:lnTo>
                      <a:pt x="2981" y="228"/>
                    </a:lnTo>
                    <a:lnTo>
                      <a:pt x="2985" y="228"/>
                    </a:lnTo>
                    <a:lnTo>
                      <a:pt x="2989" y="225"/>
                    </a:lnTo>
                    <a:lnTo>
                      <a:pt x="2993" y="223"/>
                    </a:lnTo>
                    <a:lnTo>
                      <a:pt x="2997" y="218"/>
                    </a:lnTo>
                    <a:lnTo>
                      <a:pt x="3001" y="215"/>
                    </a:lnTo>
                    <a:lnTo>
                      <a:pt x="3005" y="213"/>
                    </a:lnTo>
                  </a:path>
                </a:pathLst>
              </a:custGeom>
              <a:noFill/>
              <a:ln w="317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391130" name="Text Box 5082"/>
            <p:cNvSpPr txBox="1">
              <a:spLocks noChangeArrowheads="1"/>
            </p:cNvSpPr>
            <p:nvPr/>
          </p:nvSpPr>
          <p:spPr bwMode="auto">
            <a:xfrm>
              <a:off x="3061" y="572"/>
              <a:ext cx="1593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 b="0">
                  <a:latin typeface="Arial" pitchFamily="34" charset="0"/>
                </a:rPr>
                <a:t>normalized and shifted pulses</a:t>
              </a:r>
            </a:p>
          </p:txBody>
        </p:sp>
      </p:grpSp>
      <p:sp>
        <p:nvSpPr>
          <p:cNvPr id="2537" name="Text Box 5"/>
          <p:cNvSpPr txBox="1">
            <a:spLocks noChangeArrowheads="1"/>
          </p:cNvSpPr>
          <p:nvPr/>
        </p:nvSpPr>
        <p:spPr bwMode="auto">
          <a:xfrm>
            <a:off x="467544" y="908720"/>
            <a:ext cx="170110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 typeface="Arial" pitchFamily="34" charset="0"/>
              <a:buChar char="•"/>
            </a:pPr>
            <a:r>
              <a:rPr lang="en-US" sz="1800" b="1" dirty="0" smtClean="0">
                <a:latin typeface="Arial" pitchFamily="34" charset="0"/>
              </a:rPr>
              <a:t> digital filters</a:t>
            </a:r>
            <a:endParaRPr lang="en-US" sz="1800" b="1" dirty="0">
              <a:latin typeface="Arial" pitchFamily="34" charset="0"/>
            </a:endParaRPr>
          </a:p>
        </p:txBody>
      </p:sp>
      <p:sp>
        <p:nvSpPr>
          <p:cNvPr id="2538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Rectangle 2"/>
          <p:cNvSpPr>
            <a:spLocks noChangeArrowheads="1"/>
          </p:cNvSpPr>
          <p:nvPr/>
        </p:nvSpPr>
        <p:spPr bwMode="auto">
          <a:xfrm>
            <a:off x="250825" y="1484313"/>
            <a:ext cx="8713788" cy="381635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94595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3850" y="2132013"/>
            <a:ext cx="3970338" cy="2881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94596" name="Rectangle 4"/>
          <p:cNvSpPr>
            <a:spLocks noChangeArrowheads="1"/>
          </p:cNvSpPr>
          <p:nvPr/>
        </p:nvSpPr>
        <p:spPr bwMode="auto">
          <a:xfrm>
            <a:off x="755650" y="4797425"/>
            <a:ext cx="936625" cy="431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pSp>
        <p:nvGrpSpPr>
          <p:cNvPr id="494598" name="Group 6"/>
          <p:cNvGrpSpPr>
            <a:grpSpLocks/>
          </p:cNvGrpSpPr>
          <p:nvPr/>
        </p:nvGrpSpPr>
        <p:grpSpPr bwMode="auto">
          <a:xfrm>
            <a:off x="4572000" y="1700213"/>
            <a:ext cx="4056063" cy="3241675"/>
            <a:chOff x="2884" y="1071"/>
            <a:chExt cx="2555" cy="2042"/>
          </a:xfrm>
        </p:grpSpPr>
        <p:pic>
          <p:nvPicPr>
            <p:cNvPr id="494599" name="Picture 7"/>
            <p:cNvPicPr>
              <a:picLocks noChangeAspect="1" noChangeArrowheads="1"/>
            </p:cNvPicPr>
            <p:nvPr/>
          </p:nvPicPr>
          <p:blipFill>
            <a:blip r:embed="rId3" cstate="print"/>
            <a:srcRect b="2428"/>
            <a:stretch>
              <a:fillRect/>
            </a:stretch>
          </p:blipFill>
          <p:spPr bwMode="auto">
            <a:xfrm>
              <a:off x="2884" y="1344"/>
              <a:ext cx="2555" cy="17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94600" name="Text Box 8"/>
            <p:cNvSpPr txBox="1">
              <a:spLocks noChangeArrowheads="1"/>
            </p:cNvSpPr>
            <p:nvPr/>
          </p:nvSpPr>
          <p:spPr bwMode="auto">
            <a:xfrm>
              <a:off x="3288" y="1071"/>
              <a:ext cx="1721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 dirty="0">
                  <a:latin typeface="Arial" charset="0"/>
                </a:rPr>
                <a:t>pulses accepted by shape </a:t>
              </a:r>
              <a:r>
                <a:rPr lang="en-US" sz="1400" dirty="0" smtClean="0">
                  <a:latin typeface="Arial" charset="0"/>
                </a:rPr>
                <a:t>filters</a:t>
              </a:r>
              <a:endParaRPr lang="en-US" sz="1400" dirty="0">
                <a:latin typeface="Arial" charset="0"/>
              </a:endParaRPr>
            </a:p>
          </p:txBody>
        </p:sp>
      </p:grpSp>
      <p:sp>
        <p:nvSpPr>
          <p:cNvPr id="494601" name="Text Box 9"/>
          <p:cNvSpPr txBox="1">
            <a:spLocks noChangeArrowheads="1"/>
          </p:cNvSpPr>
          <p:nvPr/>
        </p:nvSpPr>
        <p:spPr bwMode="auto">
          <a:xfrm>
            <a:off x="3419475" y="4724400"/>
            <a:ext cx="10318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i="1" dirty="0">
                <a:latin typeface="Arial" charset="0"/>
              </a:rPr>
              <a:t>log </a:t>
            </a:r>
            <a:r>
              <a:rPr lang="cs-CZ" sz="1400" i="1" dirty="0">
                <a:latin typeface="Arial" charset="0"/>
              </a:rPr>
              <a:t>z-</a:t>
            </a:r>
            <a:r>
              <a:rPr lang="en-US" sz="1400" i="1" dirty="0">
                <a:latin typeface="Arial" charset="0"/>
              </a:rPr>
              <a:t>scale</a:t>
            </a:r>
          </a:p>
        </p:txBody>
      </p:sp>
      <p:sp>
        <p:nvSpPr>
          <p:cNvPr id="494603" name="Text Box 11"/>
          <p:cNvSpPr txBox="1">
            <a:spLocks noChangeArrowheads="1"/>
          </p:cNvSpPr>
          <p:nvPr/>
        </p:nvSpPr>
        <p:spPr bwMode="auto">
          <a:xfrm>
            <a:off x="395288" y="836613"/>
            <a:ext cx="6026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800" b="1" dirty="0" err="1">
                <a:latin typeface="Arial" charset="0"/>
              </a:rPr>
              <a:t>Two</a:t>
            </a:r>
            <a:r>
              <a:rPr lang="cs-CZ" sz="1800" b="1" dirty="0">
                <a:latin typeface="Arial" charset="0"/>
              </a:rPr>
              <a:t>-</a:t>
            </a:r>
            <a:r>
              <a:rPr lang="cs-CZ" sz="1800" b="1" dirty="0" err="1">
                <a:latin typeface="Arial" charset="0"/>
              </a:rPr>
              <a:t>dimensional</a:t>
            </a:r>
            <a:r>
              <a:rPr lang="cs-CZ" sz="1800" b="1" dirty="0">
                <a:latin typeface="Arial" charset="0"/>
              </a:rPr>
              <a:t> histogram </a:t>
            </a:r>
            <a:r>
              <a:rPr lang="cs-CZ" sz="1800" b="1" dirty="0" err="1">
                <a:latin typeface="Arial" charset="0"/>
              </a:rPr>
              <a:t>of</a:t>
            </a:r>
            <a:r>
              <a:rPr lang="cs-CZ" sz="1800" b="1" dirty="0">
                <a:latin typeface="Arial" charset="0"/>
              </a:rPr>
              <a:t> </a:t>
            </a:r>
            <a:r>
              <a:rPr lang="cs-CZ" sz="1800" b="1" dirty="0" err="1">
                <a:latin typeface="Arial" charset="0"/>
              </a:rPr>
              <a:t>normalized</a:t>
            </a:r>
            <a:r>
              <a:rPr lang="cs-CZ" sz="1800" b="1" dirty="0">
                <a:latin typeface="Arial" charset="0"/>
              </a:rPr>
              <a:t> </a:t>
            </a:r>
            <a:r>
              <a:rPr lang="cs-CZ" sz="1800" b="1" dirty="0" err="1">
                <a:latin typeface="Arial" charset="0"/>
              </a:rPr>
              <a:t>waveforms</a:t>
            </a:r>
            <a:endParaRPr lang="en-US" sz="1800" b="1" dirty="0">
              <a:latin typeface="Arial" charset="0"/>
            </a:endParaRPr>
          </a:p>
        </p:txBody>
      </p:sp>
      <p:sp>
        <p:nvSpPr>
          <p:cNvPr id="12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15237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shape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filters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3" name="Text Box 22"/>
          <p:cNvSpPr txBox="1">
            <a:spLocks noChangeArrowheads="1"/>
          </p:cNvSpPr>
          <p:nvPr/>
        </p:nvSpPr>
        <p:spPr bwMode="auto">
          <a:xfrm>
            <a:off x="755576" y="1700213"/>
            <a:ext cx="297228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0" dirty="0" smtClean="0">
                <a:latin typeface="Arial" pitchFamily="34" charset="0"/>
              </a:rPr>
              <a:t>all pulses which passed watchdogs</a:t>
            </a:r>
            <a:endParaRPr lang="en-US" sz="1400" b="0" dirty="0"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107504" y="838200"/>
            <a:ext cx="8784976" cy="5943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" name="Text Box 9"/>
          <p:cNvSpPr txBox="1">
            <a:spLocks noChangeArrowheads="1"/>
          </p:cNvSpPr>
          <p:nvPr/>
        </p:nvSpPr>
        <p:spPr bwMode="auto">
          <a:xfrm>
            <a:off x="365125" y="239713"/>
            <a:ext cx="409778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 dimensional CDB spectrum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61133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23728" y="1052736"/>
            <a:ext cx="6629961" cy="568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ext Box 5"/>
          <p:cNvSpPr txBox="1">
            <a:spLocks noChangeArrowheads="1"/>
          </p:cNvSpPr>
          <p:nvPr/>
        </p:nvSpPr>
        <p:spPr bwMode="auto">
          <a:xfrm>
            <a:off x="3453778" y="870853"/>
            <a:ext cx="32784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800" dirty="0" smtClean="0">
                <a:latin typeface="Arial" charset="0"/>
              </a:rPr>
              <a:t>Al (99.9999%)</a:t>
            </a:r>
            <a:r>
              <a:rPr lang="cs-CZ" sz="1800" dirty="0" smtClean="0">
                <a:latin typeface="Arial" charset="0"/>
              </a:rPr>
              <a:t>, </a:t>
            </a:r>
            <a:r>
              <a:rPr lang="cs-CZ" sz="1800" baseline="30000" dirty="0" smtClean="0">
                <a:latin typeface="Arial" charset="0"/>
              </a:rPr>
              <a:t>22</a:t>
            </a:r>
            <a:r>
              <a:rPr lang="cs-CZ" sz="1800" dirty="0" smtClean="0">
                <a:latin typeface="Arial" charset="0"/>
              </a:rPr>
              <a:t>Na e</a:t>
            </a:r>
            <a:r>
              <a:rPr lang="cs-CZ" sz="1800" baseline="30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source</a:t>
            </a:r>
            <a:endParaRPr lang="en-US" sz="1800" dirty="0">
              <a:latin typeface="Arial" charset="0"/>
            </a:endParaRPr>
          </a:p>
        </p:txBody>
      </p:sp>
      <p:sp>
        <p:nvSpPr>
          <p:cNvPr id="13" name="Text Box 31"/>
          <p:cNvSpPr txBox="1">
            <a:spLocks noChangeArrowheads="1"/>
          </p:cNvSpPr>
          <p:nvPr/>
        </p:nvSpPr>
        <p:spPr bwMode="auto">
          <a:xfrm>
            <a:off x="107504" y="836712"/>
            <a:ext cx="2146742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>
                <a:latin typeface="Arial" charset="0"/>
              </a:rPr>
              <a:t>CDB spectrum:</a:t>
            </a:r>
          </a:p>
          <a:p>
            <a:pPr eaLnBrk="0" hangingPunct="0"/>
            <a:r>
              <a:rPr lang="en-US" sz="1800" dirty="0">
                <a:latin typeface="Arial" charset="0"/>
              </a:rPr>
              <a:t>s</a:t>
            </a:r>
            <a:r>
              <a:rPr lang="cs-CZ" sz="1800" dirty="0">
                <a:latin typeface="Arial" charset="0"/>
              </a:rPr>
              <a:t>um </a:t>
            </a:r>
            <a:r>
              <a:rPr lang="cs-CZ" sz="1800" dirty="0" err="1">
                <a:latin typeface="Arial" charset="0"/>
              </a:rPr>
              <a:t>of</a:t>
            </a:r>
            <a:r>
              <a:rPr lang="cs-CZ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energies</a:t>
            </a:r>
            <a:r>
              <a:rPr lang="cs-CZ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of</a:t>
            </a:r>
            <a:r>
              <a:rPr lang="cs-CZ" sz="1800" dirty="0">
                <a:latin typeface="Arial" charset="0"/>
              </a:rPr>
              <a:t> </a:t>
            </a:r>
            <a:endParaRPr lang="en-GB" sz="1800" dirty="0">
              <a:latin typeface="Arial" charset="0"/>
            </a:endParaRPr>
          </a:p>
          <a:p>
            <a:pPr eaLnBrk="0" hangingPunct="0"/>
            <a:r>
              <a:rPr lang="en-GB" sz="1800" dirty="0">
                <a:latin typeface="Arial" charset="0"/>
              </a:rPr>
              <a:t>annihilation </a:t>
            </a:r>
            <a:r>
              <a:rPr lang="cs-CZ" sz="1800" dirty="0" smtClean="0">
                <a:latin typeface="Symbol" pitchFamily="18" charset="2"/>
              </a:rPr>
              <a:t>g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rays</a:t>
            </a:r>
            <a:r>
              <a:rPr lang="cs-CZ" sz="1800" dirty="0">
                <a:latin typeface="Arial" charset="0"/>
              </a:rPr>
              <a:t> </a:t>
            </a:r>
            <a:endParaRPr lang="en-GB" sz="1800" dirty="0">
              <a:latin typeface="Arial" charset="0"/>
            </a:endParaRPr>
          </a:p>
        </p:txBody>
      </p:sp>
      <p:graphicFrame>
        <p:nvGraphicFramePr>
          <p:cNvPr id="15" name="Object 32"/>
          <p:cNvGraphicFramePr>
            <a:graphicFrameLocks noChangeAspect="1"/>
          </p:cNvGraphicFramePr>
          <p:nvPr/>
        </p:nvGraphicFramePr>
        <p:xfrm>
          <a:off x="215900" y="1849264"/>
          <a:ext cx="1439862" cy="355600"/>
        </p:xfrm>
        <a:graphic>
          <a:graphicData uri="http://schemas.openxmlformats.org/presentationml/2006/ole">
            <p:oleObj spid="_x0000_s613378" name="Equation" r:id="rId4" imgW="977760" imgH="241200" progId="">
              <p:embed/>
            </p:oleObj>
          </a:graphicData>
        </a:graphic>
      </p:graphicFrame>
      <p:graphicFrame>
        <p:nvGraphicFramePr>
          <p:cNvPr id="16" name="Object 34"/>
          <p:cNvGraphicFramePr>
            <a:graphicFrameLocks noChangeAspect="1"/>
          </p:cNvGraphicFramePr>
          <p:nvPr/>
        </p:nvGraphicFramePr>
        <p:xfrm>
          <a:off x="279450" y="3183508"/>
          <a:ext cx="692150" cy="317500"/>
        </p:xfrm>
        <a:graphic>
          <a:graphicData uri="http://schemas.openxmlformats.org/presentationml/2006/ole">
            <p:oleObj spid="_x0000_s613379" name="Equation" r:id="rId5" imgW="469800" imgH="215640" progId="">
              <p:embed/>
            </p:oleObj>
          </a:graphicData>
        </a:graphic>
      </p:graphicFrame>
      <p:sp>
        <p:nvSpPr>
          <p:cNvPr id="17" name="Text Box 35"/>
          <p:cNvSpPr txBox="1">
            <a:spLocks noChangeArrowheads="1"/>
          </p:cNvSpPr>
          <p:nvPr/>
        </p:nvSpPr>
        <p:spPr bwMode="auto">
          <a:xfrm>
            <a:off x="179512" y="2204864"/>
            <a:ext cx="1697901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800" dirty="0" err="1">
                <a:latin typeface="Arial" charset="0"/>
              </a:rPr>
              <a:t>plotted</a:t>
            </a:r>
            <a:r>
              <a:rPr lang="cs-CZ" sz="1800" dirty="0">
                <a:latin typeface="Arial" charset="0"/>
              </a:rPr>
              <a:t> versus </a:t>
            </a:r>
            <a:endParaRPr lang="en-GB" sz="1800" dirty="0">
              <a:latin typeface="Arial" charset="0"/>
            </a:endParaRPr>
          </a:p>
          <a:p>
            <a:pPr eaLnBrk="0" hangingPunct="0"/>
            <a:r>
              <a:rPr lang="cs-CZ" sz="1800" dirty="0" err="1">
                <a:latin typeface="Arial" charset="0"/>
              </a:rPr>
              <a:t>difference</a:t>
            </a:r>
            <a:r>
              <a:rPr lang="cs-CZ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of</a:t>
            </a:r>
            <a:r>
              <a:rPr lang="cs-CZ" sz="1800" dirty="0">
                <a:latin typeface="Arial" charset="0"/>
              </a:rPr>
              <a:t> </a:t>
            </a:r>
            <a:endParaRPr lang="en-US" sz="1800" dirty="0" smtClean="0">
              <a:latin typeface="Arial" charset="0"/>
            </a:endParaRPr>
          </a:p>
          <a:p>
            <a:pPr eaLnBrk="0" hangingPunct="0"/>
            <a:r>
              <a:rPr lang="cs-CZ" sz="1800" dirty="0" smtClean="0">
                <a:latin typeface="Arial" charset="0"/>
              </a:rPr>
              <a:t>these </a:t>
            </a:r>
            <a:r>
              <a:rPr lang="cs-CZ" sz="1800" dirty="0" err="1">
                <a:latin typeface="Arial" charset="0"/>
              </a:rPr>
              <a:t>energies</a:t>
            </a:r>
            <a:endParaRPr lang="en-US" sz="1800" dirty="0">
              <a:latin typeface="Arial" charset="0"/>
            </a:endParaRPr>
          </a:p>
        </p:txBody>
      </p:sp>
      <p:graphicFrame>
        <p:nvGraphicFramePr>
          <p:cNvPr id="613380" name="Object 9"/>
          <p:cNvGraphicFramePr>
            <a:graphicFrameLocks noChangeAspect="1"/>
          </p:cNvGraphicFramePr>
          <p:nvPr/>
        </p:nvGraphicFramePr>
        <p:xfrm>
          <a:off x="250825" y="4221163"/>
          <a:ext cx="1508125" cy="371475"/>
        </p:xfrm>
        <a:graphic>
          <a:graphicData uri="http://schemas.openxmlformats.org/presentationml/2006/ole">
            <p:oleObj spid="_x0000_s613380" name="Equation" r:id="rId6" imgW="977760" imgH="241200" progId="">
              <p:embed/>
            </p:oleObj>
          </a:graphicData>
        </a:graphic>
      </p:graphicFrame>
      <p:graphicFrame>
        <p:nvGraphicFramePr>
          <p:cNvPr id="613381" name="Object 16"/>
          <p:cNvGraphicFramePr>
            <a:graphicFrameLocks noChangeAspect="1"/>
          </p:cNvGraphicFramePr>
          <p:nvPr/>
        </p:nvGraphicFramePr>
        <p:xfrm>
          <a:off x="250825" y="4652963"/>
          <a:ext cx="1530350" cy="371475"/>
        </p:xfrm>
        <a:graphic>
          <a:graphicData uri="http://schemas.openxmlformats.org/presentationml/2006/ole">
            <p:oleObj spid="_x0000_s613381" name="Equation" r:id="rId7" imgW="990360" imgH="241200" progId="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53" name="Rectangle 13"/>
          <p:cNvSpPr>
            <a:spLocks noChangeArrowheads="1"/>
          </p:cNvSpPr>
          <p:nvPr/>
        </p:nvSpPr>
        <p:spPr bwMode="auto">
          <a:xfrm>
            <a:off x="107950" y="1844675"/>
            <a:ext cx="8928100" cy="42497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4643438" y="2205038"/>
            <a:ext cx="4300537" cy="3816350"/>
            <a:chOff x="2915" y="935"/>
            <a:chExt cx="2709" cy="2404"/>
          </a:xfrm>
        </p:grpSpPr>
        <p:pic>
          <p:nvPicPr>
            <p:cNvPr id="445446" name="Picture 6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915" y="1026"/>
              <a:ext cx="2709" cy="22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45448" name="Rectangle 8"/>
            <p:cNvSpPr>
              <a:spLocks noChangeArrowheads="1"/>
            </p:cNvSpPr>
            <p:nvPr/>
          </p:nvSpPr>
          <p:spPr bwMode="auto">
            <a:xfrm>
              <a:off x="3016" y="3158"/>
              <a:ext cx="589" cy="18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45449" name="Rectangle 9"/>
            <p:cNvSpPr>
              <a:spLocks noChangeArrowheads="1"/>
            </p:cNvSpPr>
            <p:nvPr/>
          </p:nvSpPr>
          <p:spPr bwMode="auto">
            <a:xfrm>
              <a:off x="3288" y="935"/>
              <a:ext cx="1225" cy="13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179388" y="2203450"/>
            <a:ext cx="4379912" cy="3816350"/>
            <a:chOff x="113" y="935"/>
            <a:chExt cx="2759" cy="2404"/>
          </a:xfrm>
        </p:grpSpPr>
        <p:pic>
          <p:nvPicPr>
            <p:cNvPr id="445445" name="Picture 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13" y="1026"/>
              <a:ext cx="2759" cy="22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45447" name="Rectangle 7"/>
            <p:cNvSpPr>
              <a:spLocks noChangeArrowheads="1"/>
            </p:cNvSpPr>
            <p:nvPr/>
          </p:nvSpPr>
          <p:spPr bwMode="auto">
            <a:xfrm>
              <a:off x="204" y="3158"/>
              <a:ext cx="589" cy="18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45450" name="Rectangle 10"/>
            <p:cNvSpPr>
              <a:spLocks noChangeArrowheads="1"/>
            </p:cNvSpPr>
            <p:nvPr/>
          </p:nvSpPr>
          <p:spPr bwMode="auto">
            <a:xfrm>
              <a:off x="567" y="935"/>
              <a:ext cx="1225" cy="13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45455" name="Text Box 15"/>
          <p:cNvSpPr txBox="1">
            <a:spLocks noChangeArrowheads="1"/>
          </p:cNvSpPr>
          <p:nvPr/>
        </p:nvSpPr>
        <p:spPr bwMode="auto">
          <a:xfrm>
            <a:off x="1184275" y="1916113"/>
            <a:ext cx="21637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>
                <a:latin typeface="Arial" pitchFamily="34" charset="0"/>
              </a:rPr>
              <a:t>without shape filters</a:t>
            </a:r>
          </a:p>
        </p:txBody>
      </p:sp>
      <p:sp>
        <p:nvSpPr>
          <p:cNvPr id="445456" name="Text Box 16"/>
          <p:cNvSpPr txBox="1">
            <a:spLocks noChangeArrowheads="1"/>
          </p:cNvSpPr>
          <p:nvPr/>
        </p:nvSpPr>
        <p:spPr bwMode="auto">
          <a:xfrm>
            <a:off x="5651500" y="1916113"/>
            <a:ext cx="21510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>
                <a:latin typeface="Arial" pitchFamily="34" charset="0"/>
              </a:rPr>
              <a:t>shape filters applied</a:t>
            </a:r>
          </a:p>
        </p:txBody>
      </p:sp>
      <p:sp>
        <p:nvSpPr>
          <p:cNvPr id="17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395288" y="836613"/>
            <a:ext cx="327525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charset="0"/>
              </a:rPr>
              <a:t>Effect of digital shape filters</a:t>
            </a:r>
            <a:endParaRPr lang="en-US" sz="1800" b="1" dirty="0">
              <a:latin typeface="Arial" charset="0"/>
            </a:endParaRPr>
          </a:p>
        </p:txBody>
      </p:sp>
      <p:sp>
        <p:nvSpPr>
          <p:cNvPr id="19" name="Text Box 5"/>
          <p:cNvSpPr txBox="1">
            <a:spLocks noChangeArrowheads="1"/>
          </p:cNvSpPr>
          <p:nvPr/>
        </p:nvSpPr>
        <p:spPr bwMode="auto">
          <a:xfrm>
            <a:off x="2987824" y="1340768"/>
            <a:ext cx="32784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800" dirty="0" smtClean="0">
                <a:latin typeface="Arial" charset="0"/>
              </a:rPr>
              <a:t>Al (99.9999%)</a:t>
            </a:r>
            <a:r>
              <a:rPr lang="cs-CZ" sz="1800" dirty="0" smtClean="0">
                <a:latin typeface="Arial" charset="0"/>
              </a:rPr>
              <a:t>, </a:t>
            </a:r>
            <a:r>
              <a:rPr lang="cs-CZ" sz="1800" baseline="30000" dirty="0" smtClean="0">
                <a:latin typeface="Arial" charset="0"/>
              </a:rPr>
              <a:t>22</a:t>
            </a:r>
            <a:r>
              <a:rPr lang="cs-CZ" sz="1800" dirty="0" smtClean="0">
                <a:latin typeface="Arial" charset="0"/>
              </a:rPr>
              <a:t>Na e</a:t>
            </a:r>
            <a:r>
              <a:rPr lang="cs-CZ" sz="1800" baseline="30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source</a:t>
            </a:r>
            <a:endParaRPr lang="en-US" sz="18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8" name="Rectangle 4"/>
          <p:cNvSpPr>
            <a:spLocks noChangeArrowheads="1"/>
          </p:cNvSpPr>
          <p:nvPr/>
        </p:nvSpPr>
        <p:spPr bwMode="auto">
          <a:xfrm>
            <a:off x="107950" y="1844675"/>
            <a:ext cx="8928100" cy="42497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4627563" y="2203450"/>
            <a:ext cx="4300537" cy="3816350"/>
            <a:chOff x="2915" y="935"/>
            <a:chExt cx="2709" cy="2404"/>
          </a:xfrm>
        </p:grpSpPr>
        <p:pic>
          <p:nvPicPr>
            <p:cNvPr id="446471" name="Picture 7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915" y="1026"/>
              <a:ext cx="2709" cy="22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46472" name="Rectangle 8"/>
            <p:cNvSpPr>
              <a:spLocks noChangeArrowheads="1"/>
            </p:cNvSpPr>
            <p:nvPr/>
          </p:nvSpPr>
          <p:spPr bwMode="auto">
            <a:xfrm>
              <a:off x="3016" y="3158"/>
              <a:ext cx="589" cy="18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46473" name="Rectangle 9"/>
            <p:cNvSpPr>
              <a:spLocks noChangeArrowheads="1"/>
            </p:cNvSpPr>
            <p:nvPr/>
          </p:nvSpPr>
          <p:spPr bwMode="auto">
            <a:xfrm>
              <a:off x="3288" y="935"/>
              <a:ext cx="1225" cy="13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46479" name="Text Box 15"/>
          <p:cNvSpPr txBox="1">
            <a:spLocks noChangeArrowheads="1"/>
          </p:cNvSpPr>
          <p:nvPr/>
        </p:nvSpPr>
        <p:spPr bwMode="auto">
          <a:xfrm>
            <a:off x="1331913" y="1916113"/>
            <a:ext cx="19256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>
                <a:latin typeface="Arial" pitchFamily="34" charset="0"/>
              </a:rPr>
              <a:t>relative difference</a:t>
            </a:r>
          </a:p>
        </p:txBody>
      </p:sp>
      <p:sp>
        <p:nvSpPr>
          <p:cNvPr id="446480" name="Text Box 16"/>
          <p:cNvSpPr txBox="1">
            <a:spLocks noChangeArrowheads="1"/>
          </p:cNvSpPr>
          <p:nvPr/>
        </p:nvSpPr>
        <p:spPr bwMode="auto">
          <a:xfrm>
            <a:off x="5651500" y="1916113"/>
            <a:ext cx="21510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>
                <a:latin typeface="Arial" pitchFamily="34" charset="0"/>
              </a:rPr>
              <a:t>shape filters applied</a:t>
            </a:r>
          </a:p>
        </p:txBody>
      </p:sp>
      <p:grpSp>
        <p:nvGrpSpPr>
          <p:cNvPr id="3" name="Group 20"/>
          <p:cNvGrpSpPr>
            <a:grpSpLocks/>
          </p:cNvGrpSpPr>
          <p:nvPr/>
        </p:nvGrpSpPr>
        <p:grpSpPr bwMode="auto">
          <a:xfrm>
            <a:off x="250825" y="2276475"/>
            <a:ext cx="4254500" cy="3600450"/>
            <a:chOff x="158" y="1434"/>
            <a:chExt cx="2680" cy="2268"/>
          </a:xfrm>
        </p:grpSpPr>
        <p:pic>
          <p:nvPicPr>
            <p:cNvPr id="446482" name="Picture 18"/>
            <p:cNvPicPr>
              <a:picLocks noChangeAspect="1" noChangeArrowheads="1"/>
            </p:cNvPicPr>
            <p:nvPr/>
          </p:nvPicPr>
          <p:blipFill>
            <a:blip r:embed="rId3" cstate="print"/>
            <a:srcRect b="1852"/>
            <a:stretch>
              <a:fillRect/>
            </a:stretch>
          </p:blipFill>
          <p:spPr bwMode="auto">
            <a:xfrm>
              <a:off x="158" y="1476"/>
              <a:ext cx="2680" cy="22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46483" name="Rectangle 19"/>
            <p:cNvSpPr>
              <a:spLocks noChangeArrowheads="1"/>
            </p:cNvSpPr>
            <p:nvPr/>
          </p:nvSpPr>
          <p:spPr bwMode="auto">
            <a:xfrm>
              <a:off x="1111" y="1434"/>
              <a:ext cx="726" cy="9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15" name="Text Box 2"/>
          <p:cNvSpPr txBox="1">
            <a:spLocks noChangeArrowheads="1"/>
          </p:cNvSpPr>
          <p:nvPr/>
        </p:nvSpPr>
        <p:spPr bwMode="auto">
          <a:xfrm>
            <a:off x="365125" y="244475"/>
            <a:ext cx="55948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Digital 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– analysis of data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395288" y="836613"/>
            <a:ext cx="327525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charset="0"/>
              </a:rPr>
              <a:t>Effect of digital shape filters</a:t>
            </a:r>
            <a:endParaRPr lang="en-US" sz="1800" b="1" dirty="0">
              <a:latin typeface="Arial" charset="0"/>
            </a:endParaRPr>
          </a:p>
        </p:txBody>
      </p:sp>
      <p:sp>
        <p:nvSpPr>
          <p:cNvPr id="17" name="Text Box 5"/>
          <p:cNvSpPr txBox="1">
            <a:spLocks noChangeArrowheads="1"/>
          </p:cNvSpPr>
          <p:nvPr/>
        </p:nvSpPr>
        <p:spPr bwMode="auto">
          <a:xfrm>
            <a:off x="2987824" y="1340768"/>
            <a:ext cx="32784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800" dirty="0" smtClean="0">
                <a:latin typeface="Arial" charset="0"/>
              </a:rPr>
              <a:t>Al (99.9999%)</a:t>
            </a:r>
            <a:r>
              <a:rPr lang="cs-CZ" sz="1800" dirty="0" smtClean="0">
                <a:latin typeface="Arial" charset="0"/>
              </a:rPr>
              <a:t>, </a:t>
            </a:r>
            <a:r>
              <a:rPr lang="cs-CZ" sz="1800" baseline="30000" dirty="0" smtClean="0">
                <a:latin typeface="Arial" charset="0"/>
              </a:rPr>
              <a:t>22</a:t>
            </a:r>
            <a:r>
              <a:rPr lang="cs-CZ" sz="1800" dirty="0" smtClean="0">
                <a:latin typeface="Arial" charset="0"/>
              </a:rPr>
              <a:t>Na e</a:t>
            </a:r>
            <a:r>
              <a:rPr lang="cs-CZ" sz="1800" baseline="30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source</a:t>
            </a:r>
            <a:endParaRPr lang="en-US" sz="18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467544" y="764704"/>
            <a:ext cx="6840760" cy="432048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8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59490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shift in energy of annihilation radiation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6" name="Oval 10"/>
          <p:cNvSpPr>
            <a:spLocks noChangeArrowheads="1"/>
          </p:cNvSpPr>
          <p:nvPr/>
        </p:nvSpPr>
        <p:spPr bwMode="auto">
          <a:xfrm>
            <a:off x="3563442" y="2780928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45809" name="Object 17"/>
          <p:cNvGraphicFramePr>
            <a:graphicFrameLocks noChangeAspect="1"/>
          </p:cNvGraphicFramePr>
          <p:nvPr/>
        </p:nvGraphicFramePr>
        <p:xfrm>
          <a:off x="3755206" y="2636912"/>
          <a:ext cx="312738" cy="355600"/>
        </p:xfrm>
        <a:graphic>
          <a:graphicData uri="http://schemas.openxmlformats.org/presentationml/2006/ole">
            <p:oleObj spid="_x0000_s693250" name="Equation" r:id="rId3" imgW="177480" imgH="203040" progId="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107504" y="838200"/>
            <a:ext cx="8784976" cy="59436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" name="Text Box 9"/>
          <p:cNvSpPr txBox="1">
            <a:spLocks noChangeArrowheads="1"/>
          </p:cNvSpPr>
          <p:nvPr/>
        </p:nvSpPr>
        <p:spPr bwMode="auto">
          <a:xfrm>
            <a:off x="365125" y="239713"/>
            <a:ext cx="409778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 dimensional CDB spectrum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61133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23728" y="1052736"/>
            <a:ext cx="6629961" cy="568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Skupina 14"/>
          <p:cNvGrpSpPr/>
          <p:nvPr/>
        </p:nvGrpSpPr>
        <p:grpSpPr>
          <a:xfrm>
            <a:off x="2678461" y="1235993"/>
            <a:ext cx="6178202" cy="4968552"/>
            <a:chOff x="2301280" y="1235993"/>
            <a:chExt cx="6178202" cy="4968552"/>
          </a:xfrm>
        </p:grpSpPr>
        <p:grpSp>
          <p:nvGrpSpPr>
            <p:cNvPr id="6" name="Skupina 11"/>
            <p:cNvGrpSpPr/>
            <p:nvPr/>
          </p:nvGrpSpPr>
          <p:grpSpPr>
            <a:xfrm>
              <a:off x="4893940" y="1235993"/>
              <a:ext cx="3585542" cy="4968552"/>
              <a:chOff x="4893940" y="1235993"/>
              <a:chExt cx="3585542" cy="4968552"/>
            </a:xfrm>
          </p:grpSpPr>
          <p:grpSp>
            <p:nvGrpSpPr>
              <p:cNvPr id="7" name="Group 6"/>
              <p:cNvGrpSpPr>
                <a:grpSpLocks/>
              </p:cNvGrpSpPr>
              <p:nvPr/>
            </p:nvGrpSpPr>
            <p:grpSpPr bwMode="auto">
              <a:xfrm>
                <a:off x="4898082" y="1277491"/>
                <a:ext cx="3581400" cy="2362200"/>
                <a:chOff x="2976" y="912"/>
                <a:chExt cx="2256" cy="1488"/>
              </a:xfrm>
            </p:grpSpPr>
            <p:sp>
              <p:nvSpPr>
                <p:cNvPr id="8" name="Line 7"/>
                <p:cNvSpPr>
                  <a:spLocks noChangeShapeType="1"/>
                </p:cNvSpPr>
                <p:nvPr/>
              </p:nvSpPr>
              <p:spPr bwMode="auto">
                <a:xfrm>
                  <a:off x="2976" y="912"/>
                  <a:ext cx="0" cy="672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9" name="Line 8"/>
                <p:cNvSpPr>
                  <a:spLocks noChangeShapeType="1"/>
                </p:cNvSpPr>
                <p:nvPr/>
              </p:nvSpPr>
              <p:spPr bwMode="auto">
                <a:xfrm flipH="1">
                  <a:off x="4560" y="2400"/>
                  <a:ext cx="672" cy="0"/>
                </a:xfrm>
                <a:prstGeom prst="line">
                  <a:avLst/>
                </a:prstGeom>
                <a:noFill/>
                <a:ln w="15875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ffectLst/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cxnSp>
            <p:nvCxnSpPr>
              <p:cNvPr id="11" name="Přímá spojovací čára 10"/>
              <p:cNvCxnSpPr/>
              <p:nvPr/>
            </p:nvCxnSpPr>
            <p:spPr>
              <a:xfrm>
                <a:off x="4893940" y="1235993"/>
                <a:ext cx="0" cy="4968552"/>
              </a:xfrm>
              <a:prstGeom prst="line">
                <a:avLst/>
              </a:prstGeom>
              <a:ln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4" name="Přímá spojovací čára 13"/>
            <p:cNvCxnSpPr/>
            <p:nvPr/>
          </p:nvCxnSpPr>
          <p:spPr>
            <a:xfrm>
              <a:off x="2301280" y="3635499"/>
              <a:ext cx="5544616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Text Box 31"/>
          <p:cNvSpPr txBox="1">
            <a:spLocks noChangeArrowheads="1"/>
          </p:cNvSpPr>
          <p:nvPr/>
        </p:nvSpPr>
        <p:spPr bwMode="auto">
          <a:xfrm>
            <a:off x="107504" y="836712"/>
            <a:ext cx="2146742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>
                <a:latin typeface="Arial" charset="0"/>
              </a:rPr>
              <a:t>CDB spectrum:</a:t>
            </a:r>
          </a:p>
          <a:p>
            <a:pPr eaLnBrk="0" hangingPunct="0"/>
            <a:r>
              <a:rPr lang="en-US" sz="1800" dirty="0">
                <a:latin typeface="Arial" charset="0"/>
              </a:rPr>
              <a:t>s</a:t>
            </a:r>
            <a:r>
              <a:rPr lang="cs-CZ" sz="1800" dirty="0">
                <a:latin typeface="Arial" charset="0"/>
              </a:rPr>
              <a:t>um </a:t>
            </a:r>
            <a:r>
              <a:rPr lang="cs-CZ" sz="1800" dirty="0" err="1">
                <a:latin typeface="Arial" charset="0"/>
              </a:rPr>
              <a:t>of</a:t>
            </a:r>
            <a:r>
              <a:rPr lang="cs-CZ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energies</a:t>
            </a:r>
            <a:r>
              <a:rPr lang="cs-CZ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of</a:t>
            </a:r>
            <a:r>
              <a:rPr lang="cs-CZ" sz="1800" dirty="0">
                <a:latin typeface="Arial" charset="0"/>
              </a:rPr>
              <a:t> </a:t>
            </a:r>
            <a:endParaRPr lang="en-GB" sz="1800" dirty="0">
              <a:latin typeface="Arial" charset="0"/>
            </a:endParaRPr>
          </a:p>
          <a:p>
            <a:pPr eaLnBrk="0" hangingPunct="0"/>
            <a:r>
              <a:rPr lang="en-GB" sz="1800" dirty="0">
                <a:latin typeface="Arial" charset="0"/>
              </a:rPr>
              <a:t>annihilation </a:t>
            </a:r>
            <a:r>
              <a:rPr lang="cs-CZ" sz="1800" dirty="0" smtClean="0">
                <a:latin typeface="Symbol" pitchFamily="18" charset="2"/>
              </a:rPr>
              <a:t>g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rays</a:t>
            </a:r>
            <a:r>
              <a:rPr lang="cs-CZ" sz="1800" dirty="0">
                <a:latin typeface="Arial" charset="0"/>
              </a:rPr>
              <a:t> </a:t>
            </a:r>
            <a:endParaRPr lang="en-GB" sz="1800" dirty="0">
              <a:latin typeface="Arial" charset="0"/>
            </a:endParaRPr>
          </a:p>
        </p:txBody>
      </p:sp>
      <p:graphicFrame>
        <p:nvGraphicFramePr>
          <p:cNvPr id="15" name="Object 32"/>
          <p:cNvGraphicFramePr>
            <a:graphicFrameLocks noChangeAspect="1"/>
          </p:cNvGraphicFramePr>
          <p:nvPr/>
        </p:nvGraphicFramePr>
        <p:xfrm>
          <a:off x="215900" y="1849264"/>
          <a:ext cx="1439862" cy="355600"/>
        </p:xfrm>
        <a:graphic>
          <a:graphicData uri="http://schemas.openxmlformats.org/presentationml/2006/ole">
            <p:oleObj spid="_x0000_s612354" name="Equation" r:id="rId4" imgW="977760" imgH="241200" progId="">
              <p:embed/>
            </p:oleObj>
          </a:graphicData>
        </a:graphic>
      </p:graphicFrame>
      <p:graphicFrame>
        <p:nvGraphicFramePr>
          <p:cNvPr id="16" name="Object 34"/>
          <p:cNvGraphicFramePr>
            <a:graphicFrameLocks noChangeAspect="1"/>
          </p:cNvGraphicFramePr>
          <p:nvPr/>
        </p:nvGraphicFramePr>
        <p:xfrm>
          <a:off x="279450" y="3183508"/>
          <a:ext cx="692150" cy="317500"/>
        </p:xfrm>
        <a:graphic>
          <a:graphicData uri="http://schemas.openxmlformats.org/presentationml/2006/ole">
            <p:oleObj spid="_x0000_s612355" name="Equation" r:id="rId5" imgW="469800" imgH="215640" progId="">
              <p:embed/>
            </p:oleObj>
          </a:graphicData>
        </a:graphic>
      </p:graphicFrame>
      <p:sp>
        <p:nvSpPr>
          <p:cNvPr id="17" name="Text Box 35"/>
          <p:cNvSpPr txBox="1">
            <a:spLocks noChangeArrowheads="1"/>
          </p:cNvSpPr>
          <p:nvPr/>
        </p:nvSpPr>
        <p:spPr bwMode="auto">
          <a:xfrm>
            <a:off x="179512" y="2204864"/>
            <a:ext cx="1697901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800" dirty="0" err="1">
                <a:latin typeface="Arial" charset="0"/>
              </a:rPr>
              <a:t>plotted</a:t>
            </a:r>
            <a:r>
              <a:rPr lang="cs-CZ" sz="1800" dirty="0">
                <a:latin typeface="Arial" charset="0"/>
              </a:rPr>
              <a:t> versus </a:t>
            </a:r>
            <a:endParaRPr lang="en-GB" sz="1800" dirty="0">
              <a:latin typeface="Arial" charset="0"/>
            </a:endParaRPr>
          </a:p>
          <a:p>
            <a:pPr eaLnBrk="0" hangingPunct="0"/>
            <a:r>
              <a:rPr lang="cs-CZ" sz="1800" dirty="0" err="1">
                <a:latin typeface="Arial" charset="0"/>
              </a:rPr>
              <a:t>difference</a:t>
            </a:r>
            <a:r>
              <a:rPr lang="cs-CZ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of</a:t>
            </a:r>
            <a:r>
              <a:rPr lang="cs-CZ" sz="1800" dirty="0">
                <a:latin typeface="Arial" charset="0"/>
              </a:rPr>
              <a:t> </a:t>
            </a:r>
            <a:endParaRPr lang="en-US" sz="1800" dirty="0" smtClean="0">
              <a:latin typeface="Arial" charset="0"/>
            </a:endParaRPr>
          </a:p>
          <a:p>
            <a:pPr eaLnBrk="0" hangingPunct="0"/>
            <a:r>
              <a:rPr lang="cs-CZ" sz="1800" dirty="0" smtClean="0">
                <a:latin typeface="Arial" charset="0"/>
              </a:rPr>
              <a:t>these </a:t>
            </a:r>
            <a:r>
              <a:rPr lang="cs-CZ" sz="1800" dirty="0" err="1">
                <a:latin typeface="Arial" charset="0"/>
              </a:rPr>
              <a:t>energies</a:t>
            </a:r>
            <a:endParaRPr lang="en-US" sz="1800" dirty="0">
              <a:latin typeface="Arial" charset="0"/>
            </a:endParaRPr>
          </a:p>
        </p:txBody>
      </p:sp>
      <p:graphicFrame>
        <p:nvGraphicFramePr>
          <p:cNvPr id="612356" name="Object 9"/>
          <p:cNvGraphicFramePr>
            <a:graphicFrameLocks noChangeAspect="1"/>
          </p:cNvGraphicFramePr>
          <p:nvPr/>
        </p:nvGraphicFramePr>
        <p:xfrm>
          <a:off x="251520" y="4221088"/>
          <a:ext cx="1507431" cy="371859"/>
        </p:xfrm>
        <a:graphic>
          <a:graphicData uri="http://schemas.openxmlformats.org/presentationml/2006/ole">
            <p:oleObj spid="_x0000_s612356" name="Equation" r:id="rId6" imgW="977760" imgH="241200" progId="">
              <p:embed/>
            </p:oleObj>
          </a:graphicData>
        </a:graphic>
      </p:graphicFrame>
      <p:graphicFrame>
        <p:nvGraphicFramePr>
          <p:cNvPr id="612357" name="Object 16"/>
          <p:cNvGraphicFramePr>
            <a:graphicFrameLocks noChangeAspect="1"/>
          </p:cNvGraphicFramePr>
          <p:nvPr/>
        </p:nvGraphicFramePr>
        <p:xfrm>
          <a:off x="251520" y="4652268"/>
          <a:ext cx="1529655" cy="372729"/>
        </p:xfrm>
        <a:graphic>
          <a:graphicData uri="http://schemas.openxmlformats.org/presentationml/2006/ole">
            <p:oleObj spid="_x0000_s612357" name="Equation" r:id="rId7" imgW="990360" imgH="241200" progId="">
              <p:embed/>
            </p:oleObj>
          </a:graphicData>
        </a:graphic>
      </p:graphicFrame>
      <p:sp>
        <p:nvSpPr>
          <p:cNvPr id="19" name="Text Box 5"/>
          <p:cNvSpPr txBox="1">
            <a:spLocks noChangeArrowheads="1"/>
          </p:cNvSpPr>
          <p:nvPr/>
        </p:nvSpPr>
        <p:spPr bwMode="auto">
          <a:xfrm>
            <a:off x="3453778" y="870853"/>
            <a:ext cx="32784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800" dirty="0" smtClean="0">
                <a:latin typeface="Arial" charset="0"/>
              </a:rPr>
              <a:t>Al (99.9999%)</a:t>
            </a:r>
            <a:r>
              <a:rPr lang="cs-CZ" sz="1800" dirty="0" smtClean="0">
                <a:latin typeface="Arial" charset="0"/>
              </a:rPr>
              <a:t>, </a:t>
            </a:r>
            <a:r>
              <a:rPr lang="cs-CZ" sz="1800" baseline="30000" dirty="0" smtClean="0">
                <a:latin typeface="Arial" charset="0"/>
              </a:rPr>
              <a:t>22</a:t>
            </a:r>
            <a:r>
              <a:rPr lang="cs-CZ" sz="1800" dirty="0" smtClean="0">
                <a:latin typeface="Arial" charset="0"/>
              </a:rPr>
              <a:t>Na e</a:t>
            </a:r>
            <a:r>
              <a:rPr lang="cs-CZ" sz="1800" baseline="30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source</a:t>
            </a:r>
            <a:endParaRPr lang="en-US" sz="18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Obdélník 219"/>
          <p:cNvSpPr/>
          <p:nvPr/>
        </p:nvSpPr>
        <p:spPr>
          <a:xfrm>
            <a:off x="2411760" y="1700808"/>
            <a:ext cx="4536504" cy="31683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752600" y="1616075"/>
            <a:ext cx="5291138" cy="3808413"/>
            <a:chOff x="1104" y="1018"/>
            <a:chExt cx="3333" cy="2399"/>
          </a:xfrm>
        </p:grpSpPr>
        <p:sp>
          <p:nvSpPr>
            <p:cNvPr id="390148" name="Rectangle 4"/>
            <p:cNvSpPr>
              <a:spLocks noChangeArrowheads="1"/>
            </p:cNvSpPr>
            <p:nvPr/>
          </p:nvSpPr>
          <p:spPr bwMode="auto">
            <a:xfrm>
              <a:off x="2710" y="3280"/>
              <a:ext cx="6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Arial" charset="0"/>
                </a:rPr>
                <a:t>E</a:t>
              </a:r>
              <a:endParaRPr lang="en-US" sz="2400"/>
            </a:p>
          </p:txBody>
        </p:sp>
        <p:sp>
          <p:nvSpPr>
            <p:cNvPr id="390149" name="Rectangle 5"/>
            <p:cNvSpPr>
              <a:spLocks noChangeArrowheads="1"/>
            </p:cNvSpPr>
            <p:nvPr/>
          </p:nvSpPr>
          <p:spPr bwMode="auto">
            <a:xfrm>
              <a:off x="2774" y="3340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800">
                  <a:solidFill>
                    <a:srgbClr val="000000"/>
                  </a:solidFill>
                  <a:latin typeface="Arial" charset="0"/>
                </a:rPr>
                <a:t>1</a:t>
              </a:r>
              <a:endParaRPr lang="en-US" sz="2400"/>
            </a:p>
          </p:txBody>
        </p:sp>
        <p:sp>
          <p:nvSpPr>
            <p:cNvPr id="390150" name="Rectangle 6"/>
            <p:cNvSpPr>
              <a:spLocks noChangeArrowheads="1"/>
            </p:cNvSpPr>
            <p:nvPr/>
          </p:nvSpPr>
          <p:spPr bwMode="auto">
            <a:xfrm>
              <a:off x="2810" y="3280"/>
              <a:ext cx="9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Arial" charset="0"/>
                </a:rPr>
                <a:t>-E</a:t>
              </a:r>
              <a:endParaRPr lang="en-US" sz="2400"/>
            </a:p>
          </p:txBody>
        </p:sp>
        <p:sp>
          <p:nvSpPr>
            <p:cNvPr id="390151" name="Rectangle 7"/>
            <p:cNvSpPr>
              <a:spLocks noChangeArrowheads="1"/>
            </p:cNvSpPr>
            <p:nvPr/>
          </p:nvSpPr>
          <p:spPr bwMode="auto">
            <a:xfrm>
              <a:off x="2906" y="3340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800">
                  <a:solidFill>
                    <a:srgbClr val="000000"/>
                  </a:solidFill>
                  <a:latin typeface="Arial" charset="0"/>
                </a:rPr>
                <a:t>2</a:t>
              </a:r>
              <a:endParaRPr lang="en-US" sz="2400"/>
            </a:p>
          </p:txBody>
        </p:sp>
        <p:sp>
          <p:nvSpPr>
            <p:cNvPr id="390152" name="Rectangle 8"/>
            <p:cNvSpPr>
              <a:spLocks noChangeArrowheads="1"/>
            </p:cNvSpPr>
            <p:nvPr/>
          </p:nvSpPr>
          <p:spPr bwMode="auto">
            <a:xfrm>
              <a:off x="2941" y="3280"/>
              <a:ext cx="25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Arial" charset="0"/>
                </a:rPr>
                <a:t> (keV)</a:t>
              </a:r>
              <a:endParaRPr lang="en-US" sz="2400"/>
            </a:p>
          </p:txBody>
        </p:sp>
        <p:sp>
          <p:nvSpPr>
            <p:cNvPr id="390153" name="Line 9"/>
            <p:cNvSpPr>
              <a:spLocks noChangeShapeType="1"/>
            </p:cNvSpPr>
            <p:nvPr/>
          </p:nvSpPr>
          <p:spPr bwMode="auto">
            <a:xfrm>
              <a:off x="1514" y="3079"/>
              <a:ext cx="28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54" name="Line 10"/>
            <p:cNvSpPr>
              <a:spLocks noChangeShapeType="1"/>
            </p:cNvSpPr>
            <p:nvPr/>
          </p:nvSpPr>
          <p:spPr bwMode="auto">
            <a:xfrm flipV="1">
              <a:off x="1994" y="3050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55" name="Line 11"/>
            <p:cNvSpPr>
              <a:spLocks noChangeShapeType="1"/>
            </p:cNvSpPr>
            <p:nvPr/>
          </p:nvSpPr>
          <p:spPr bwMode="auto">
            <a:xfrm flipV="1">
              <a:off x="2474" y="3050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56" name="Line 12"/>
            <p:cNvSpPr>
              <a:spLocks noChangeShapeType="1"/>
            </p:cNvSpPr>
            <p:nvPr/>
          </p:nvSpPr>
          <p:spPr bwMode="auto">
            <a:xfrm flipV="1">
              <a:off x="2954" y="3050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57" name="Line 13"/>
            <p:cNvSpPr>
              <a:spLocks noChangeShapeType="1"/>
            </p:cNvSpPr>
            <p:nvPr/>
          </p:nvSpPr>
          <p:spPr bwMode="auto">
            <a:xfrm flipV="1">
              <a:off x="3434" y="3050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58" name="Line 14"/>
            <p:cNvSpPr>
              <a:spLocks noChangeShapeType="1"/>
            </p:cNvSpPr>
            <p:nvPr/>
          </p:nvSpPr>
          <p:spPr bwMode="auto">
            <a:xfrm flipV="1">
              <a:off x="3914" y="3050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59" name="Line 15"/>
            <p:cNvSpPr>
              <a:spLocks noChangeShapeType="1"/>
            </p:cNvSpPr>
            <p:nvPr/>
          </p:nvSpPr>
          <p:spPr bwMode="auto">
            <a:xfrm flipV="1">
              <a:off x="1610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0" name="Line 16"/>
            <p:cNvSpPr>
              <a:spLocks noChangeShapeType="1"/>
            </p:cNvSpPr>
            <p:nvPr/>
          </p:nvSpPr>
          <p:spPr bwMode="auto">
            <a:xfrm flipV="1">
              <a:off x="1706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1" name="Line 17"/>
            <p:cNvSpPr>
              <a:spLocks noChangeShapeType="1"/>
            </p:cNvSpPr>
            <p:nvPr/>
          </p:nvSpPr>
          <p:spPr bwMode="auto">
            <a:xfrm flipV="1">
              <a:off x="1802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2" name="Line 18"/>
            <p:cNvSpPr>
              <a:spLocks noChangeShapeType="1"/>
            </p:cNvSpPr>
            <p:nvPr/>
          </p:nvSpPr>
          <p:spPr bwMode="auto">
            <a:xfrm flipV="1">
              <a:off x="1898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3" name="Line 19"/>
            <p:cNvSpPr>
              <a:spLocks noChangeShapeType="1"/>
            </p:cNvSpPr>
            <p:nvPr/>
          </p:nvSpPr>
          <p:spPr bwMode="auto">
            <a:xfrm flipV="1">
              <a:off x="2090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4" name="Line 20"/>
            <p:cNvSpPr>
              <a:spLocks noChangeShapeType="1"/>
            </p:cNvSpPr>
            <p:nvPr/>
          </p:nvSpPr>
          <p:spPr bwMode="auto">
            <a:xfrm flipV="1">
              <a:off x="2186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5" name="Line 21"/>
            <p:cNvSpPr>
              <a:spLocks noChangeShapeType="1"/>
            </p:cNvSpPr>
            <p:nvPr/>
          </p:nvSpPr>
          <p:spPr bwMode="auto">
            <a:xfrm flipV="1">
              <a:off x="2282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6" name="Line 22"/>
            <p:cNvSpPr>
              <a:spLocks noChangeShapeType="1"/>
            </p:cNvSpPr>
            <p:nvPr/>
          </p:nvSpPr>
          <p:spPr bwMode="auto">
            <a:xfrm flipV="1">
              <a:off x="2378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7" name="Line 23"/>
            <p:cNvSpPr>
              <a:spLocks noChangeShapeType="1"/>
            </p:cNvSpPr>
            <p:nvPr/>
          </p:nvSpPr>
          <p:spPr bwMode="auto">
            <a:xfrm flipV="1">
              <a:off x="2570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8" name="Line 24"/>
            <p:cNvSpPr>
              <a:spLocks noChangeShapeType="1"/>
            </p:cNvSpPr>
            <p:nvPr/>
          </p:nvSpPr>
          <p:spPr bwMode="auto">
            <a:xfrm flipV="1">
              <a:off x="2666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69" name="Line 25"/>
            <p:cNvSpPr>
              <a:spLocks noChangeShapeType="1"/>
            </p:cNvSpPr>
            <p:nvPr/>
          </p:nvSpPr>
          <p:spPr bwMode="auto">
            <a:xfrm flipV="1">
              <a:off x="2762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0" name="Line 26"/>
            <p:cNvSpPr>
              <a:spLocks noChangeShapeType="1"/>
            </p:cNvSpPr>
            <p:nvPr/>
          </p:nvSpPr>
          <p:spPr bwMode="auto">
            <a:xfrm flipV="1">
              <a:off x="2858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1" name="Line 27"/>
            <p:cNvSpPr>
              <a:spLocks noChangeShapeType="1"/>
            </p:cNvSpPr>
            <p:nvPr/>
          </p:nvSpPr>
          <p:spPr bwMode="auto">
            <a:xfrm flipV="1">
              <a:off x="3050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2" name="Line 28"/>
            <p:cNvSpPr>
              <a:spLocks noChangeShapeType="1"/>
            </p:cNvSpPr>
            <p:nvPr/>
          </p:nvSpPr>
          <p:spPr bwMode="auto">
            <a:xfrm flipV="1">
              <a:off x="3146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3" name="Line 29"/>
            <p:cNvSpPr>
              <a:spLocks noChangeShapeType="1"/>
            </p:cNvSpPr>
            <p:nvPr/>
          </p:nvSpPr>
          <p:spPr bwMode="auto">
            <a:xfrm flipV="1">
              <a:off x="3242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4" name="Line 30"/>
            <p:cNvSpPr>
              <a:spLocks noChangeShapeType="1"/>
            </p:cNvSpPr>
            <p:nvPr/>
          </p:nvSpPr>
          <p:spPr bwMode="auto">
            <a:xfrm flipV="1">
              <a:off x="3338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5" name="Line 31"/>
            <p:cNvSpPr>
              <a:spLocks noChangeShapeType="1"/>
            </p:cNvSpPr>
            <p:nvPr/>
          </p:nvSpPr>
          <p:spPr bwMode="auto">
            <a:xfrm flipV="1">
              <a:off x="3530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6" name="Line 32"/>
            <p:cNvSpPr>
              <a:spLocks noChangeShapeType="1"/>
            </p:cNvSpPr>
            <p:nvPr/>
          </p:nvSpPr>
          <p:spPr bwMode="auto">
            <a:xfrm flipV="1">
              <a:off x="3626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7" name="Line 33"/>
            <p:cNvSpPr>
              <a:spLocks noChangeShapeType="1"/>
            </p:cNvSpPr>
            <p:nvPr/>
          </p:nvSpPr>
          <p:spPr bwMode="auto">
            <a:xfrm flipV="1">
              <a:off x="3722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8" name="Line 34"/>
            <p:cNvSpPr>
              <a:spLocks noChangeShapeType="1"/>
            </p:cNvSpPr>
            <p:nvPr/>
          </p:nvSpPr>
          <p:spPr bwMode="auto">
            <a:xfrm flipV="1">
              <a:off x="3818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79" name="Line 35"/>
            <p:cNvSpPr>
              <a:spLocks noChangeShapeType="1"/>
            </p:cNvSpPr>
            <p:nvPr/>
          </p:nvSpPr>
          <p:spPr bwMode="auto">
            <a:xfrm flipV="1">
              <a:off x="4010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80" name="Line 36"/>
            <p:cNvSpPr>
              <a:spLocks noChangeShapeType="1"/>
            </p:cNvSpPr>
            <p:nvPr/>
          </p:nvSpPr>
          <p:spPr bwMode="auto">
            <a:xfrm flipV="1">
              <a:off x="4106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81" name="Line 37"/>
            <p:cNvSpPr>
              <a:spLocks noChangeShapeType="1"/>
            </p:cNvSpPr>
            <p:nvPr/>
          </p:nvSpPr>
          <p:spPr bwMode="auto">
            <a:xfrm flipV="1">
              <a:off x="4202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82" name="Line 38"/>
            <p:cNvSpPr>
              <a:spLocks noChangeShapeType="1"/>
            </p:cNvSpPr>
            <p:nvPr/>
          </p:nvSpPr>
          <p:spPr bwMode="auto">
            <a:xfrm flipV="1">
              <a:off x="4298" y="3062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83" name="Rectangle 39"/>
            <p:cNvSpPr>
              <a:spLocks noChangeArrowheads="1"/>
            </p:cNvSpPr>
            <p:nvPr/>
          </p:nvSpPr>
          <p:spPr bwMode="auto">
            <a:xfrm>
              <a:off x="1456" y="3118"/>
              <a:ext cx="115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-30</a:t>
              </a:r>
              <a:endParaRPr lang="en-US" sz="2400"/>
            </a:p>
          </p:txBody>
        </p:sp>
        <p:sp>
          <p:nvSpPr>
            <p:cNvPr id="390184" name="Rectangle 40"/>
            <p:cNvSpPr>
              <a:spLocks noChangeArrowheads="1"/>
            </p:cNvSpPr>
            <p:nvPr/>
          </p:nvSpPr>
          <p:spPr bwMode="auto">
            <a:xfrm>
              <a:off x="1936" y="3118"/>
              <a:ext cx="115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-20</a:t>
              </a:r>
              <a:endParaRPr lang="en-US" sz="2400"/>
            </a:p>
          </p:txBody>
        </p:sp>
        <p:sp>
          <p:nvSpPr>
            <p:cNvPr id="390185" name="Rectangle 41"/>
            <p:cNvSpPr>
              <a:spLocks noChangeArrowheads="1"/>
            </p:cNvSpPr>
            <p:nvPr/>
          </p:nvSpPr>
          <p:spPr bwMode="auto">
            <a:xfrm>
              <a:off x="2415" y="3118"/>
              <a:ext cx="115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-10</a:t>
              </a:r>
              <a:endParaRPr lang="en-US" sz="2400"/>
            </a:p>
          </p:txBody>
        </p:sp>
        <p:sp>
          <p:nvSpPr>
            <p:cNvPr id="390186" name="Rectangle 42"/>
            <p:cNvSpPr>
              <a:spLocks noChangeArrowheads="1"/>
            </p:cNvSpPr>
            <p:nvPr/>
          </p:nvSpPr>
          <p:spPr bwMode="auto">
            <a:xfrm>
              <a:off x="2932" y="3118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en-US" sz="2400"/>
            </a:p>
          </p:txBody>
        </p:sp>
        <p:sp>
          <p:nvSpPr>
            <p:cNvPr id="390187" name="Rectangle 43"/>
            <p:cNvSpPr>
              <a:spLocks noChangeArrowheads="1"/>
            </p:cNvSpPr>
            <p:nvPr/>
          </p:nvSpPr>
          <p:spPr bwMode="auto">
            <a:xfrm>
              <a:off x="3389" y="3118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en-US" sz="2400"/>
            </a:p>
          </p:txBody>
        </p:sp>
        <p:sp>
          <p:nvSpPr>
            <p:cNvPr id="390188" name="Rectangle 44"/>
            <p:cNvSpPr>
              <a:spLocks noChangeArrowheads="1"/>
            </p:cNvSpPr>
            <p:nvPr/>
          </p:nvSpPr>
          <p:spPr bwMode="auto">
            <a:xfrm>
              <a:off x="3869" y="3118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20</a:t>
              </a:r>
              <a:endParaRPr lang="en-US" sz="2400"/>
            </a:p>
          </p:txBody>
        </p:sp>
        <p:sp>
          <p:nvSpPr>
            <p:cNvPr id="390189" name="Rectangle 45"/>
            <p:cNvSpPr>
              <a:spLocks noChangeArrowheads="1"/>
            </p:cNvSpPr>
            <p:nvPr/>
          </p:nvSpPr>
          <p:spPr bwMode="auto">
            <a:xfrm>
              <a:off x="4349" y="3118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30</a:t>
              </a:r>
              <a:endParaRPr lang="en-US" sz="2400"/>
            </a:p>
          </p:txBody>
        </p:sp>
        <p:sp>
          <p:nvSpPr>
            <p:cNvPr id="390190" name="Line 46"/>
            <p:cNvSpPr>
              <a:spLocks noChangeShapeType="1"/>
            </p:cNvSpPr>
            <p:nvPr/>
          </p:nvSpPr>
          <p:spPr bwMode="auto">
            <a:xfrm>
              <a:off x="1514" y="1063"/>
              <a:ext cx="2880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91" name="Line 47"/>
            <p:cNvSpPr>
              <a:spLocks noChangeShapeType="1"/>
            </p:cNvSpPr>
            <p:nvPr/>
          </p:nvSpPr>
          <p:spPr bwMode="auto">
            <a:xfrm>
              <a:off x="1994" y="1064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92" name="Line 48"/>
            <p:cNvSpPr>
              <a:spLocks noChangeShapeType="1"/>
            </p:cNvSpPr>
            <p:nvPr/>
          </p:nvSpPr>
          <p:spPr bwMode="auto">
            <a:xfrm>
              <a:off x="2474" y="1064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93" name="Line 49"/>
            <p:cNvSpPr>
              <a:spLocks noChangeShapeType="1"/>
            </p:cNvSpPr>
            <p:nvPr/>
          </p:nvSpPr>
          <p:spPr bwMode="auto">
            <a:xfrm>
              <a:off x="2954" y="1064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94" name="Line 50"/>
            <p:cNvSpPr>
              <a:spLocks noChangeShapeType="1"/>
            </p:cNvSpPr>
            <p:nvPr/>
          </p:nvSpPr>
          <p:spPr bwMode="auto">
            <a:xfrm>
              <a:off x="3434" y="1064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95" name="Line 51"/>
            <p:cNvSpPr>
              <a:spLocks noChangeShapeType="1"/>
            </p:cNvSpPr>
            <p:nvPr/>
          </p:nvSpPr>
          <p:spPr bwMode="auto">
            <a:xfrm>
              <a:off x="3914" y="1064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96" name="Line 52"/>
            <p:cNvSpPr>
              <a:spLocks noChangeShapeType="1"/>
            </p:cNvSpPr>
            <p:nvPr/>
          </p:nvSpPr>
          <p:spPr bwMode="auto">
            <a:xfrm>
              <a:off x="1610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97" name="Line 53"/>
            <p:cNvSpPr>
              <a:spLocks noChangeShapeType="1"/>
            </p:cNvSpPr>
            <p:nvPr/>
          </p:nvSpPr>
          <p:spPr bwMode="auto">
            <a:xfrm>
              <a:off x="1706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98" name="Line 54"/>
            <p:cNvSpPr>
              <a:spLocks noChangeShapeType="1"/>
            </p:cNvSpPr>
            <p:nvPr/>
          </p:nvSpPr>
          <p:spPr bwMode="auto">
            <a:xfrm>
              <a:off x="1802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199" name="Line 55"/>
            <p:cNvSpPr>
              <a:spLocks noChangeShapeType="1"/>
            </p:cNvSpPr>
            <p:nvPr/>
          </p:nvSpPr>
          <p:spPr bwMode="auto">
            <a:xfrm>
              <a:off x="1898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0" name="Line 56"/>
            <p:cNvSpPr>
              <a:spLocks noChangeShapeType="1"/>
            </p:cNvSpPr>
            <p:nvPr/>
          </p:nvSpPr>
          <p:spPr bwMode="auto">
            <a:xfrm>
              <a:off x="2090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1" name="Line 57"/>
            <p:cNvSpPr>
              <a:spLocks noChangeShapeType="1"/>
            </p:cNvSpPr>
            <p:nvPr/>
          </p:nvSpPr>
          <p:spPr bwMode="auto">
            <a:xfrm>
              <a:off x="2186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2" name="Line 58"/>
            <p:cNvSpPr>
              <a:spLocks noChangeShapeType="1"/>
            </p:cNvSpPr>
            <p:nvPr/>
          </p:nvSpPr>
          <p:spPr bwMode="auto">
            <a:xfrm>
              <a:off x="2282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3" name="Line 59"/>
            <p:cNvSpPr>
              <a:spLocks noChangeShapeType="1"/>
            </p:cNvSpPr>
            <p:nvPr/>
          </p:nvSpPr>
          <p:spPr bwMode="auto">
            <a:xfrm>
              <a:off x="2378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4" name="Line 60"/>
            <p:cNvSpPr>
              <a:spLocks noChangeShapeType="1"/>
            </p:cNvSpPr>
            <p:nvPr/>
          </p:nvSpPr>
          <p:spPr bwMode="auto">
            <a:xfrm>
              <a:off x="2570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5" name="Line 61"/>
            <p:cNvSpPr>
              <a:spLocks noChangeShapeType="1"/>
            </p:cNvSpPr>
            <p:nvPr/>
          </p:nvSpPr>
          <p:spPr bwMode="auto">
            <a:xfrm>
              <a:off x="2666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6" name="Line 62"/>
            <p:cNvSpPr>
              <a:spLocks noChangeShapeType="1"/>
            </p:cNvSpPr>
            <p:nvPr/>
          </p:nvSpPr>
          <p:spPr bwMode="auto">
            <a:xfrm>
              <a:off x="2762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7" name="Line 63"/>
            <p:cNvSpPr>
              <a:spLocks noChangeShapeType="1"/>
            </p:cNvSpPr>
            <p:nvPr/>
          </p:nvSpPr>
          <p:spPr bwMode="auto">
            <a:xfrm>
              <a:off x="2858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8" name="Line 64"/>
            <p:cNvSpPr>
              <a:spLocks noChangeShapeType="1"/>
            </p:cNvSpPr>
            <p:nvPr/>
          </p:nvSpPr>
          <p:spPr bwMode="auto">
            <a:xfrm>
              <a:off x="3050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09" name="Line 65"/>
            <p:cNvSpPr>
              <a:spLocks noChangeShapeType="1"/>
            </p:cNvSpPr>
            <p:nvPr/>
          </p:nvSpPr>
          <p:spPr bwMode="auto">
            <a:xfrm>
              <a:off x="3146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0" name="Line 66"/>
            <p:cNvSpPr>
              <a:spLocks noChangeShapeType="1"/>
            </p:cNvSpPr>
            <p:nvPr/>
          </p:nvSpPr>
          <p:spPr bwMode="auto">
            <a:xfrm>
              <a:off x="3242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1" name="Line 67"/>
            <p:cNvSpPr>
              <a:spLocks noChangeShapeType="1"/>
            </p:cNvSpPr>
            <p:nvPr/>
          </p:nvSpPr>
          <p:spPr bwMode="auto">
            <a:xfrm>
              <a:off x="3338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2" name="Line 68"/>
            <p:cNvSpPr>
              <a:spLocks noChangeShapeType="1"/>
            </p:cNvSpPr>
            <p:nvPr/>
          </p:nvSpPr>
          <p:spPr bwMode="auto">
            <a:xfrm>
              <a:off x="3530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3" name="Line 69"/>
            <p:cNvSpPr>
              <a:spLocks noChangeShapeType="1"/>
            </p:cNvSpPr>
            <p:nvPr/>
          </p:nvSpPr>
          <p:spPr bwMode="auto">
            <a:xfrm>
              <a:off x="3626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4" name="Line 70"/>
            <p:cNvSpPr>
              <a:spLocks noChangeShapeType="1"/>
            </p:cNvSpPr>
            <p:nvPr/>
          </p:nvSpPr>
          <p:spPr bwMode="auto">
            <a:xfrm>
              <a:off x="3722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5" name="Line 71"/>
            <p:cNvSpPr>
              <a:spLocks noChangeShapeType="1"/>
            </p:cNvSpPr>
            <p:nvPr/>
          </p:nvSpPr>
          <p:spPr bwMode="auto">
            <a:xfrm>
              <a:off x="3818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6" name="Line 72"/>
            <p:cNvSpPr>
              <a:spLocks noChangeShapeType="1"/>
            </p:cNvSpPr>
            <p:nvPr/>
          </p:nvSpPr>
          <p:spPr bwMode="auto">
            <a:xfrm>
              <a:off x="4010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7" name="Line 73"/>
            <p:cNvSpPr>
              <a:spLocks noChangeShapeType="1"/>
            </p:cNvSpPr>
            <p:nvPr/>
          </p:nvSpPr>
          <p:spPr bwMode="auto">
            <a:xfrm>
              <a:off x="4106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8" name="Line 74"/>
            <p:cNvSpPr>
              <a:spLocks noChangeShapeType="1"/>
            </p:cNvSpPr>
            <p:nvPr/>
          </p:nvSpPr>
          <p:spPr bwMode="auto">
            <a:xfrm>
              <a:off x="4202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19" name="Line 75"/>
            <p:cNvSpPr>
              <a:spLocks noChangeShapeType="1"/>
            </p:cNvSpPr>
            <p:nvPr/>
          </p:nvSpPr>
          <p:spPr bwMode="auto">
            <a:xfrm>
              <a:off x="4298" y="1063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20" name="Rectangle 76"/>
            <p:cNvSpPr>
              <a:spLocks noChangeArrowheads="1"/>
            </p:cNvSpPr>
            <p:nvPr/>
          </p:nvSpPr>
          <p:spPr bwMode="auto">
            <a:xfrm rot="5400000">
              <a:off x="1021" y="1907"/>
              <a:ext cx="2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Arial" charset="0"/>
                </a:rPr>
                <a:t>counts</a:t>
              </a:r>
              <a:endParaRPr lang="en-US" sz="2400"/>
            </a:p>
          </p:txBody>
        </p:sp>
        <p:sp>
          <p:nvSpPr>
            <p:cNvPr id="390221" name="Line 77"/>
            <p:cNvSpPr>
              <a:spLocks noChangeShapeType="1"/>
            </p:cNvSpPr>
            <p:nvPr/>
          </p:nvSpPr>
          <p:spPr bwMode="auto">
            <a:xfrm flipV="1">
              <a:off x="1514" y="1063"/>
              <a:ext cx="1" cy="20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22" name="Line 78"/>
            <p:cNvSpPr>
              <a:spLocks noChangeShapeType="1"/>
            </p:cNvSpPr>
            <p:nvPr/>
          </p:nvSpPr>
          <p:spPr bwMode="auto">
            <a:xfrm>
              <a:off x="1515" y="2791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23" name="Line 79"/>
            <p:cNvSpPr>
              <a:spLocks noChangeShapeType="1"/>
            </p:cNvSpPr>
            <p:nvPr/>
          </p:nvSpPr>
          <p:spPr bwMode="auto">
            <a:xfrm>
              <a:off x="1515" y="2503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24" name="Line 80"/>
            <p:cNvSpPr>
              <a:spLocks noChangeShapeType="1"/>
            </p:cNvSpPr>
            <p:nvPr/>
          </p:nvSpPr>
          <p:spPr bwMode="auto">
            <a:xfrm>
              <a:off x="1515" y="2215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25" name="Line 81"/>
            <p:cNvSpPr>
              <a:spLocks noChangeShapeType="1"/>
            </p:cNvSpPr>
            <p:nvPr/>
          </p:nvSpPr>
          <p:spPr bwMode="auto">
            <a:xfrm>
              <a:off x="1515" y="1927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26" name="Line 82"/>
            <p:cNvSpPr>
              <a:spLocks noChangeShapeType="1"/>
            </p:cNvSpPr>
            <p:nvPr/>
          </p:nvSpPr>
          <p:spPr bwMode="auto">
            <a:xfrm>
              <a:off x="1515" y="1639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27" name="Line 83"/>
            <p:cNvSpPr>
              <a:spLocks noChangeShapeType="1"/>
            </p:cNvSpPr>
            <p:nvPr/>
          </p:nvSpPr>
          <p:spPr bwMode="auto">
            <a:xfrm>
              <a:off x="1515" y="1351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28" name="Line 84"/>
            <p:cNvSpPr>
              <a:spLocks noChangeShapeType="1"/>
            </p:cNvSpPr>
            <p:nvPr/>
          </p:nvSpPr>
          <p:spPr bwMode="auto">
            <a:xfrm>
              <a:off x="1514" y="299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29" name="Line 85"/>
            <p:cNvSpPr>
              <a:spLocks noChangeShapeType="1"/>
            </p:cNvSpPr>
            <p:nvPr/>
          </p:nvSpPr>
          <p:spPr bwMode="auto">
            <a:xfrm>
              <a:off x="1514" y="294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0" name="Line 86"/>
            <p:cNvSpPr>
              <a:spLocks noChangeShapeType="1"/>
            </p:cNvSpPr>
            <p:nvPr/>
          </p:nvSpPr>
          <p:spPr bwMode="auto">
            <a:xfrm>
              <a:off x="1514" y="290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1" name="Line 87"/>
            <p:cNvSpPr>
              <a:spLocks noChangeShapeType="1"/>
            </p:cNvSpPr>
            <p:nvPr/>
          </p:nvSpPr>
          <p:spPr bwMode="auto">
            <a:xfrm>
              <a:off x="1514" y="287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2" name="Line 88"/>
            <p:cNvSpPr>
              <a:spLocks noChangeShapeType="1"/>
            </p:cNvSpPr>
            <p:nvPr/>
          </p:nvSpPr>
          <p:spPr bwMode="auto">
            <a:xfrm>
              <a:off x="1514" y="285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3" name="Line 89"/>
            <p:cNvSpPr>
              <a:spLocks noChangeShapeType="1"/>
            </p:cNvSpPr>
            <p:nvPr/>
          </p:nvSpPr>
          <p:spPr bwMode="auto">
            <a:xfrm>
              <a:off x="1514" y="283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4" name="Line 90"/>
            <p:cNvSpPr>
              <a:spLocks noChangeShapeType="1"/>
            </p:cNvSpPr>
            <p:nvPr/>
          </p:nvSpPr>
          <p:spPr bwMode="auto">
            <a:xfrm>
              <a:off x="1514" y="281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5" name="Line 91"/>
            <p:cNvSpPr>
              <a:spLocks noChangeShapeType="1"/>
            </p:cNvSpPr>
            <p:nvPr/>
          </p:nvSpPr>
          <p:spPr bwMode="auto">
            <a:xfrm>
              <a:off x="1514" y="280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6" name="Line 92"/>
            <p:cNvSpPr>
              <a:spLocks noChangeShapeType="1"/>
            </p:cNvSpPr>
            <p:nvPr/>
          </p:nvSpPr>
          <p:spPr bwMode="auto">
            <a:xfrm>
              <a:off x="1514" y="270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7" name="Line 93"/>
            <p:cNvSpPr>
              <a:spLocks noChangeShapeType="1"/>
            </p:cNvSpPr>
            <p:nvPr/>
          </p:nvSpPr>
          <p:spPr bwMode="auto">
            <a:xfrm>
              <a:off x="1514" y="2653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8" name="Line 94"/>
            <p:cNvSpPr>
              <a:spLocks noChangeShapeType="1"/>
            </p:cNvSpPr>
            <p:nvPr/>
          </p:nvSpPr>
          <p:spPr bwMode="auto">
            <a:xfrm>
              <a:off x="1514" y="261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39" name="Line 95"/>
            <p:cNvSpPr>
              <a:spLocks noChangeShapeType="1"/>
            </p:cNvSpPr>
            <p:nvPr/>
          </p:nvSpPr>
          <p:spPr bwMode="auto">
            <a:xfrm>
              <a:off x="1514" y="258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0" name="Line 96"/>
            <p:cNvSpPr>
              <a:spLocks noChangeShapeType="1"/>
            </p:cNvSpPr>
            <p:nvPr/>
          </p:nvSpPr>
          <p:spPr bwMode="auto">
            <a:xfrm>
              <a:off x="1514" y="256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1" name="Line 97"/>
            <p:cNvSpPr>
              <a:spLocks noChangeShapeType="1"/>
            </p:cNvSpPr>
            <p:nvPr/>
          </p:nvSpPr>
          <p:spPr bwMode="auto">
            <a:xfrm>
              <a:off x="1514" y="254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2" name="Line 98"/>
            <p:cNvSpPr>
              <a:spLocks noChangeShapeType="1"/>
            </p:cNvSpPr>
            <p:nvPr/>
          </p:nvSpPr>
          <p:spPr bwMode="auto">
            <a:xfrm>
              <a:off x="1514" y="253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3" name="Line 99"/>
            <p:cNvSpPr>
              <a:spLocks noChangeShapeType="1"/>
            </p:cNvSpPr>
            <p:nvPr/>
          </p:nvSpPr>
          <p:spPr bwMode="auto">
            <a:xfrm>
              <a:off x="1514" y="251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4" name="Line 100"/>
            <p:cNvSpPr>
              <a:spLocks noChangeShapeType="1"/>
            </p:cNvSpPr>
            <p:nvPr/>
          </p:nvSpPr>
          <p:spPr bwMode="auto">
            <a:xfrm>
              <a:off x="1514" y="241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5" name="Line 101"/>
            <p:cNvSpPr>
              <a:spLocks noChangeShapeType="1"/>
            </p:cNvSpPr>
            <p:nvPr/>
          </p:nvSpPr>
          <p:spPr bwMode="auto">
            <a:xfrm>
              <a:off x="1514" y="236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6" name="Line 102"/>
            <p:cNvSpPr>
              <a:spLocks noChangeShapeType="1"/>
            </p:cNvSpPr>
            <p:nvPr/>
          </p:nvSpPr>
          <p:spPr bwMode="auto">
            <a:xfrm>
              <a:off x="1514" y="232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7" name="Line 103"/>
            <p:cNvSpPr>
              <a:spLocks noChangeShapeType="1"/>
            </p:cNvSpPr>
            <p:nvPr/>
          </p:nvSpPr>
          <p:spPr bwMode="auto">
            <a:xfrm>
              <a:off x="1514" y="230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8" name="Line 104"/>
            <p:cNvSpPr>
              <a:spLocks noChangeShapeType="1"/>
            </p:cNvSpPr>
            <p:nvPr/>
          </p:nvSpPr>
          <p:spPr bwMode="auto">
            <a:xfrm>
              <a:off x="1514" y="227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49" name="Line 105"/>
            <p:cNvSpPr>
              <a:spLocks noChangeShapeType="1"/>
            </p:cNvSpPr>
            <p:nvPr/>
          </p:nvSpPr>
          <p:spPr bwMode="auto">
            <a:xfrm>
              <a:off x="1514" y="225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0" name="Line 106"/>
            <p:cNvSpPr>
              <a:spLocks noChangeShapeType="1"/>
            </p:cNvSpPr>
            <p:nvPr/>
          </p:nvSpPr>
          <p:spPr bwMode="auto">
            <a:xfrm>
              <a:off x="1514" y="2243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1" name="Line 107"/>
            <p:cNvSpPr>
              <a:spLocks noChangeShapeType="1"/>
            </p:cNvSpPr>
            <p:nvPr/>
          </p:nvSpPr>
          <p:spPr bwMode="auto">
            <a:xfrm>
              <a:off x="1514" y="222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2" name="Line 108"/>
            <p:cNvSpPr>
              <a:spLocks noChangeShapeType="1"/>
            </p:cNvSpPr>
            <p:nvPr/>
          </p:nvSpPr>
          <p:spPr bwMode="auto">
            <a:xfrm>
              <a:off x="1514" y="212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3" name="Line 109"/>
            <p:cNvSpPr>
              <a:spLocks noChangeShapeType="1"/>
            </p:cNvSpPr>
            <p:nvPr/>
          </p:nvSpPr>
          <p:spPr bwMode="auto">
            <a:xfrm>
              <a:off x="1514" y="207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4" name="Line 110"/>
            <p:cNvSpPr>
              <a:spLocks noChangeShapeType="1"/>
            </p:cNvSpPr>
            <p:nvPr/>
          </p:nvSpPr>
          <p:spPr bwMode="auto">
            <a:xfrm>
              <a:off x="1514" y="204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5" name="Line 111"/>
            <p:cNvSpPr>
              <a:spLocks noChangeShapeType="1"/>
            </p:cNvSpPr>
            <p:nvPr/>
          </p:nvSpPr>
          <p:spPr bwMode="auto">
            <a:xfrm>
              <a:off x="1514" y="201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6" name="Line 112"/>
            <p:cNvSpPr>
              <a:spLocks noChangeShapeType="1"/>
            </p:cNvSpPr>
            <p:nvPr/>
          </p:nvSpPr>
          <p:spPr bwMode="auto">
            <a:xfrm>
              <a:off x="1514" y="199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7" name="Line 113"/>
            <p:cNvSpPr>
              <a:spLocks noChangeShapeType="1"/>
            </p:cNvSpPr>
            <p:nvPr/>
          </p:nvSpPr>
          <p:spPr bwMode="auto">
            <a:xfrm>
              <a:off x="1514" y="197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8" name="Line 114"/>
            <p:cNvSpPr>
              <a:spLocks noChangeShapeType="1"/>
            </p:cNvSpPr>
            <p:nvPr/>
          </p:nvSpPr>
          <p:spPr bwMode="auto">
            <a:xfrm>
              <a:off x="1514" y="195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59" name="Line 115"/>
            <p:cNvSpPr>
              <a:spLocks noChangeShapeType="1"/>
            </p:cNvSpPr>
            <p:nvPr/>
          </p:nvSpPr>
          <p:spPr bwMode="auto">
            <a:xfrm>
              <a:off x="1514" y="1940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0" name="Line 116"/>
            <p:cNvSpPr>
              <a:spLocks noChangeShapeType="1"/>
            </p:cNvSpPr>
            <p:nvPr/>
          </p:nvSpPr>
          <p:spPr bwMode="auto">
            <a:xfrm>
              <a:off x="1514" y="1840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1" name="Line 117"/>
            <p:cNvSpPr>
              <a:spLocks noChangeShapeType="1"/>
            </p:cNvSpPr>
            <p:nvPr/>
          </p:nvSpPr>
          <p:spPr bwMode="auto">
            <a:xfrm>
              <a:off x="1514" y="1790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2" name="Line 118"/>
            <p:cNvSpPr>
              <a:spLocks noChangeShapeType="1"/>
            </p:cNvSpPr>
            <p:nvPr/>
          </p:nvSpPr>
          <p:spPr bwMode="auto">
            <a:xfrm>
              <a:off x="1514" y="1753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3" name="Line 119"/>
            <p:cNvSpPr>
              <a:spLocks noChangeShapeType="1"/>
            </p:cNvSpPr>
            <p:nvPr/>
          </p:nvSpPr>
          <p:spPr bwMode="auto">
            <a:xfrm>
              <a:off x="1514" y="172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4" name="Line 120"/>
            <p:cNvSpPr>
              <a:spLocks noChangeShapeType="1"/>
            </p:cNvSpPr>
            <p:nvPr/>
          </p:nvSpPr>
          <p:spPr bwMode="auto">
            <a:xfrm>
              <a:off x="1514" y="1703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5" name="Line 121"/>
            <p:cNvSpPr>
              <a:spLocks noChangeShapeType="1"/>
            </p:cNvSpPr>
            <p:nvPr/>
          </p:nvSpPr>
          <p:spPr bwMode="auto">
            <a:xfrm>
              <a:off x="1514" y="168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6" name="Line 122"/>
            <p:cNvSpPr>
              <a:spLocks noChangeShapeType="1"/>
            </p:cNvSpPr>
            <p:nvPr/>
          </p:nvSpPr>
          <p:spPr bwMode="auto">
            <a:xfrm>
              <a:off x="1514" y="166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7" name="Line 123"/>
            <p:cNvSpPr>
              <a:spLocks noChangeShapeType="1"/>
            </p:cNvSpPr>
            <p:nvPr/>
          </p:nvSpPr>
          <p:spPr bwMode="auto">
            <a:xfrm>
              <a:off x="1514" y="165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8" name="Line 124"/>
            <p:cNvSpPr>
              <a:spLocks noChangeShapeType="1"/>
            </p:cNvSpPr>
            <p:nvPr/>
          </p:nvSpPr>
          <p:spPr bwMode="auto">
            <a:xfrm>
              <a:off x="1514" y="155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69" name="Line 125"/>
            <p:cNvSpPr>
              <a:spLocks noChangeShapeType="1"/>
            </p:cNvSpPr>
            <p:nvPr/>
          </p:nvSpPr>
          <p:spPr bwMode="auto">
            <a:xfrm>
              <a:off x="1514" y="150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0" name="Line 126"/>
            <p:cNvSpPr>
              <a:spLocks noChangeShapeType="1"/>
            </p:cNvSpPr>
            <p:nvPr/>
          </p:nvSpPr>
          <p:spPr bwMode="auto">
            <a:xfrm>
              <a:off x="1514" y="146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1" name="Line 127"/>
            <p:cNvSpPr>
              <a:spLocks noChangeShapeType="1"/>
            </p:cNvSpPr>
            <p:nvPr/>
          </p:nvSpPr>
          <p:spPr bwMode="auto">
            <a:xfrm>
              <a:off x="1514" y="143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2" name="Line 128"/>
            <p:cNvSpPr>
              <a:spLocks noChangeShapeType="1"/>
            </p:cNvSpPr>
            <p:nvPr/>
          </p:nvSpPr>
          <p:spPr bwMode="auto">
            <a:xfrm>
              <a:off x="1514" y="141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3" name="Line 129"/>
            <p:cNvSpPr>
              <a:spLocks noChangeShapeType="1"/>
            </p:cNvSpPr>
            <p:nvPr/>
          </p:nvSpPr>
          <p:spPr bwMode="auto">
            <a:xfrm>
              <a:off x="1514" y="139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4" name="Line 130"/>
            <p:cNvSpPr>
              <a:spLocks noChangeShapeType="1"/>
            </p:cNvSpPr>
            <p:nvPr/>
          </p:nvSpPr>
          <p:spPr bwMode="auto">
            <a:xfrm>
              <a:off x="1514" y="137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5" name="Line 131"/>
            <p:cNvSpPr>
              <a:spLocks noChangeShapeType="1"/>
            </p:cNvSpPr>
            <p:nvPr/>
          </p:nvSpPr>
          <p:spPr bwMode="auto">
            <a:xfrm>
              <a:off x="1514" y="136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6" name="Line 132"/>
            <p:cNvSpPr>
              <a:spLocks noChangeShapeType="1"/>
            </p:cNvSpPr>
            <p:nvPr/>
          </p:nvSpPr>
          <p:spPr bwMode="auto">
            <a:xfrm>
              <a:off x="1514" y="126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7" name="Line 133"/>
            <p:cNvSpPr>
              <a:spLocks noChangeShapeType="1"/>
            </p:cNvSpPr>
            <p:nvPr/>
          </p:nvSpPr>
          <p:spPr bwMode="auto">
            <a:xfrm>
              <a:off x="1514" y="121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8" name="Line 134"/>
            <p:cNvSpPr>
              <a:spLocks noChangeShapeType="1"/>
            </p:cNvSpPr>
            <p:nvPr/>
          </p:nvSpPr>
          <p:spPr bwMode="auto">
            <a:xfrm>
              <a:off x="1514" y="117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79" name="Line 135"/>
            <p:cNvSpPr>
              <a:spLocks noChangeShapeType="1"/>
            </p:cNvSpPr>
            <p:nvPr/>
          </p:nvSpPr>
          <p:spPr bwMode="auto">
            <a:xfrm>
              <a:off x="1514" y="1150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80" name="Line 136"/>
            <p:cNvSpPr>
              <a:spLocks noChangeShapeType="1"/>
            </p:cNvSpPr>
            <p:nvPr/>
          </p:nvSpPr>
          <p:spPr bwMode="auto">
            <a:xfrm>
              <a:off x="1514" y="112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81" name="Line 137"/>
            <p:cNvSpPr>
              <a:spLocks noChangeShapeType="1"/>
            </p:cNvSpPr>
            <p:nvPr/>
          </p:nvSpPr>
          <p:spPr bwMode="auto">
            <a:xfrm>
              <a:off x="1514" y="110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82" name="Line 138"/>
            <p:cNvSpPr>
              <a:spLocks noChangeShapeType="1"/>
            </p:cNvSpPr>
            <p:nvPr/>
          </p:nvSpPr>
          <p:spPr bwMode="auto">
            <a:xfrm>
              <a:off x="1514" y="109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83" name="Line 139"/>
            <p:cNvSpPr>
              <a:spLocks noChangeShapeType="1"/>
            </p:cNvSpPr>
            <p:nvPr/>
          </p:nvSpPr>
          <p:spPr bwMode="auto">
            <a:xfrm>
              <a:off x="1514" y="107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84" name="Rectangle 140"/>
            <p:cNvSpPr>
              <a:spLocks noChangeArrowheads="1"/>
            </p:cNvSpPr>
            <p:nvPr/>
          </p:nvSpPr>
          <p:spPr bwMode="auto">
            <a:xfrm>
              <a:off x="1293" y="3034"/>
              <a:ext cx="1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1e+0</a:t>
              </a:r>
              <a:endParaRPr lang="en-US" sz="2400"/>
            </a:p>
          </p:txBody>
        </p:sp>
        <p:sp>
          <p:nvSpPr>
            <p:cNvPr id="390285" name="Rectangle 141"/>
            <p:cNvSpPr>
              <a:spLocks noChangeArrowheads="1"/>
            </p:cNvSpPr>
            <p:nvPr/>
          </p:nvSpPr>
          <p:spPr bwMode="auto">
            <a:xfrm>
              <a:off x="1293" y="2746"/>
              <a:ext cx="1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1e+1</a:t>
              </a:r>
              <a:endParaRPr lang="en-US" sz="2400"/>
            </a:p>
          </p:txBody>
        </p:sp>
        <p:sp>
          <p:nvSpPr>
            <p:cNvPr id="390286" name="Rectangle 142"/>
            <p:cNvSpPr>
              <a:spLocks noChangeArrowheads="1"/>
            </p:cNvSpPr>
            <p:nvPr/>
          </p:nvSpPr>
          <p:spPr bwMode="auto">
            <a:xfrm>
              <a:off x="1293" y="2458"/>
              <a:ext cx="1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1e+2</a:t>
              </a:r>
              <a:endParaRPr lang="en-US" sz="2400"/>
            </a:p>
          </p:txBody>
        </p:sp>
        <p:sp>
          <p:nvSpPr>
            <p:cNvPr id="390287" name="Rectangle 143"/>
            <p:cNvSpPr>
              <a:spLocks noChangeArrowheads="1"/>
            </p:cNvSpPr>
            <p:nvPr/>
          </p:nvSpPr>
          <p:spPr bwMode="auto">
            <a:xfrm>
              <a:off x="1293" y="2170"/>
              <a:ext cx="1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1e+3</a:t>
              </a:r>
              <a:endParaRPr lang="en-US" sz="2400"/>
            </a:p>
          </p:txBody>
        </p:sp>
        <p:sp>
          <p:nvSpPr>
            <p:cNvPr id="390288" name="Rectangle 144"/>
            <p:cNvSpPr>
              <a:spLocks noChangeArrowheads="1"/>
            </p:cNvSpPr>
            <p:nvPr/>
          </p:nvSpPr>
          <p:spPr bwMode="auto">
            <a:xfrm>
              <a:off x="1293" y="1882"/>
              <a:ext cx="1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1e+4</a:t>
              </a:r>
              <a:endParaRPr lang="en-US" sz="2400"/>
            </a:p>
          </p:txBody>
        </p:sp>
        <p:sp>
          <p:nvSpPr>
            <p:cNvPr id="390289" name="Rectangle 145"/>
            <p:cNvSpPr>
              <a:spLocks noChangeArrowheads="1"/>
            </p:cNvSpPr>
            <p:nvPr/>
          </p:nvSpPr>
          <p:spPr bwMode="auto">
            <a:xfrm>
              <a:off x="1293" y="1594"/>
              <a:ext cx="1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1e+5</a:t>
              </a:r>
              <a:endParaRPr lang="en-US" sz="2400"/>
            </a:p>
          </p:txBody>
        </p:sp>
        <p:sp>
          <p:nvSpPr>
            <p:cNvPr id="390290" name="Rectangle 146"/>
            <p:cNvSpPr>
              <a:spLocks noChangeArrowheads="1"/>
            </p:cNvSpPr>
            <p:nvPr/>
          </p:nvSpPr>
          <p:spPr bwMode="auto">
            <a:xfrm>
              <a:off x="1293" y="1306"/>
              <a:ext cx="1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1e+6</a:t>
              </a:r>
              <a:endParaRPr lang="en-US" sz="2400"/>
            </a:p>
          </p:txBody>
        </p:sp>
        <p:sp>
          <p:nvSpPr>
            <p:cNvPr id="390291" name="Rectangle 147"/>
            <p:cNvSpPr>
              <a:spLocks noChangeArrowheads="1"/>
            </p:cNvSpPr>
            <p:nvPr/>
          </p:nvSpPr>
          <p:spPr bwMode="auto">
            <a:xfrm>
              <a:off x="1293" y="1018"/>
              <a:ext cx="1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Arial" charset="0"/>
                </a:rPr>
                <a:t>1e+7</a:t>
              </a:r>
              <a:endParaRPr lang="en-US" sz="2400"/>
            </a:p>
          </p:txBody>
        </p:sp>
        <p:sp>
          <p:nvSpPr>
            <p:cNvPr id="390292" name="Line 148"/>
            <p:cNvSpPr>
              <a:spLocks noChangeShapeType="1"/>
            </p:cNvSpPr>
            <p:nvPr/>
          </p:nvSpPr>
          <p:spPr bwMode="auto">
            <a:xfrm flipV="1">
              <a:off x="4394" y="1063"/>
              <a:ext cx="1" cy="20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93" name="Line 149"/>
            <p:cNvSpPr>
              <a:spLocks noChangeShapeType="1"/>
            </p:cNvSpPr>
            <p:nvPr/>
          </p:nvSpPr>
          <p:spPr bwMode="auto">
            <a:xfrm flipH="1">
              <a:off x="4365" y="2791"/>
              <a:ext cx="29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94" name="Line 150"/>
            <p:cNvSpPr>
              <a:spLocks noChangeShapeType="1"/>
            </p:cNvSpPr>
            <p:nvPr/>
          </p:nvSpPr>
          <p:spPr bwMode="auto">
            <a:xfrm flipH="1">
              <a:off x="4365" y="2503"/>
              <a:ext cx="29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95" name="Line 151"/>
            <p:cNvSpPr>
              <a:spLocks noChangeShapeType="1"/>
            </p:cNvSpPr>
            <p:nvPr/>
          </p:nvSpPr>
          <p:spPr bwMode="auto">
            <a:xfrm flipH="1">
              <a:off x="4365" y="2215"/>
              <a:ext cx="29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96" name="Line 152"/>
            <p:cNvSpPr>
              <a:spLocks noChangeShapeType="1"/>
            </p:cNvSpPr>
            <p:nvPr/>
          </p:nvSpPr>
          <p:spPr bwMode="auto">
            <a:xfrm flipH="1">
              <a:off x="4365" y="1927"/>
              <a:ext cx="29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97" name="Line 153"/>
            <p:cNvSpPr>
              <a:spLocks noChangeShapeType="1"/>
            </p:cNvSpPr>
            <p:nvPr/>
          </p:nvSpPr>
          <p:spPr bwMode="auto">
            <a:xfrm flipH="1">
              <a:off x="4365" y="1639"/>
              <a:ext cx="29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98" name="Line 154"/>
            <p:cNvSpPr>
              <a:spLocks noChangeShapeType="1"/>
            </p:cNvSpPr>
            <p:nvPr/>
          </p:nvSpPr>
          <p:spPr bwMode="auto">
            <a:xfrm flipH="1">
              <a:off x="4365" y="1351"/>
              <a:ext cx="29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299" name="Line 155"/>
            <p:cNvSpPr>
              <a:spLocks noChangeShapeType="1"/>
            </p:cNvSpPr>
            <p:nvPr/>
          </p:nvSpPr>
          <p:spPr bwMode="auto">
            <a:xfrm flipH="1">
              <a:off x="4377" y="299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0" name="Line 156"/>
            <p:cNvSpPr>
              <a:spLocks noChangeShapeType="1"/>
            </p:cNvSpPr>
            <p:nvPr/>
          </p:nvSpPr>
          <p:spPr bwMode="auto">
            <a:xfrm flipH="1">
              <a:off x="4377" y="294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1" name="Line 157"/>
            <p:cNvSpPr>
              <a:spLocks noChangeShapeType="1"/>
            </p:cNvSpPr>
            <p:nvPr/>
          </p:nvSpPr>
          <p:spPr bwMode="auto">
            <a:xfrm flipH="1">
              <a:off x="4377" y="290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2" name="Line 158"/>
            <p:cNvSpPr>
              <a:spLocks noChangeShapeType="1"/>
            </p:cNvSpPr>
            <p:nvPr/>
          </p:nvSpPr>
          <p:spPr bwMode="auto">
            <a:xfrm flipH="1">
              <a:off x="4377" y="287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3" name="Line 159"/>
            <p:cNvSpPr>
              <a:spLocks noChangeShapeType="1"/>
            </p:cNvSpPr>
            <p:nvPr/>
          </p:nvSpPr>
          <p:spPr bwMode="auto">
            <a:xfrm flipH="1">
              <a:off x="4377" y="285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4" name="Line 160"/>
            <p:cNvSpPr>
              <a:spLocks noChangeShapeType="1"/>
            </p:cNvSpPr>
            <p:nvPr/>
          </p:nvSpPr>
          <p:spPr bwMode="auto">
            <a:xfrm flipH="1">
              <a:off x="4377" y="283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5" name="Line 161"/>
            <p:cNvSpPr>
              <a:spLocks noChangeShapeType="1"/>
            </p:cNvSpPr>
            <p:nvPr/>
          </p:nvSpPr>
          <p:spPr bwMode="auto">
            <a:xfrm flipH="1">
              <a:off x="4377" y="281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6" name="Line 162"/>
            <p:cNvSpPr>
              <a:spLocks noChangeShapeType="1"/>
            </p:cNvSpPr>
            <p:nvPr/>
          </p:nvSpPr>
          <p:spPr bwMode="auto">
            <a:xfrm flipH="1">
              <a:off x="4377" y="280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7" name="Line 163"/>
            <p:cNvSpPr>
              <a:spLocks noChangeShapeType="1"/>
            </p:cNvSpPr>
            <p:nvPr/>
          </p:nvSpPr>
          <p:spPr bwMode="auto">
            <a:xfrm flipH="1">
              <a:off x="4377" y="270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8" name="Line 164"/>
            <p:cNvSpPr>
              <a:spLocks noChangeShapeType="1"/>
            </p:cNvSpPr>
            <p:nvPr/>
          </p:nvSpPr>
          <p:spPr bwMode="auto">
            <a:xfrm flipH="1">
              <a:off x="4377" y="2653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09" name="Line 165"/>
            <p:cNvSpPr>
              <a:spLocks noChangeShapeType="1"/>
            </p:cNvSpPr>
            <p:nvPr/>
          </p:nvSpPr>
          <p:spPr bwMode="auto">
            <a:xfrm flipH="1">
              <a:off x="4377" y="261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0" name="Line 166"/>
            <p:cNvSpPr>
              <a:spLocks noChangeShapeType="1"/>
            </p:cNvSpPr>
            <p:nvPr/>
          </p:nvSpPr>
          <p:spPr bwMode="auto">
            <a:xfrm flipH="1">
              <a:off x="4377" y="258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1" name="Line 167"/>
            <p:cNvSpPr>
              <a:spLocks noChangeShapeType="1"/>
            </p:cNvSpPr>
            <p:nvPr/>
          </p:nvSpPr>
          <p:spPr bwMode="auto">
            <a:xfrm flipH="1">
              <a:off x="4377" y="256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2" name="Line 168"/>
            <p:cNvSpPr>
              <a:spLocks noChangeShapeType="1"/>
            </p:cNvSpPr>
            <p:nvPr/>
          </p:nvSpPr>
          <p:spPr bwMode="auto">
            <a:xfrm flipH="1">
              <a:off x="4377" y="254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3" name="Line 169"/>
            <p:cNvSpPr>
              <a:spLocks noChangeShapeType="1"/>
            </p:cNvSpPr>
            <p:nvPr/>
          </p:nvSpPr>
          <p:spPr bwMode="auto">
            <a:xfrm flipH="1">
              <a:off x="4377" y="253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4" name="Line 170"/>
            <p:cNvSpPr>
              <a:spLocks noChangeShapeType="1"/>
            </p:cNvSpPr>
            <p:nvPr/>
          </p:nvSpPr>
          <p:spPr bwMode="auto">
            <a:xfrm flipH="1">
              <a:off x="4377" y="251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5" name="Line 171"/>
            <p:cNvSpPr>
              <a:spLocks noChangeShapeType="1"/>
            </p:cNvSpPr>
            <p:nvPr/>
          </p:nvSpPr>
          <p:spPr bwMode="auto">
            <a:xfrm flipH="1">
              <a:off x="4377" y="241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6" name="Line 172"/>
            <p:cNvSpPr>
              <a:spLocks noChangeShapeType="1"/>
            </p:cNvSpPr>
            <p:nvPr/>
          </p:nvSpPr>
          <p:spPr bwMode="auto">
            <a:xfrm flipH="1">
              <a:off x="4377" y="236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7" name="Line 173"/>
            <p:cNvSpPr>
              <a:spLocks noChangeShapeType="1"/>
            </p:cNvSpPr>
            <p:nvPr/>
          </p:nvSpPr>
          <p:spPr bwMode="auto">
            <a:xfrm flipH="1">
              <a:off x="4377" y="232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8" name="Line 174"/>
            <p:cNvSpPr>
              <a:spLocks noChangeShapeType="1"/>
            </p:cNvSpPr>
            <p:nvPr/>
          </p:nvSpPr>
          <p:spPr bwMode="auto">
            <a:xfrm flipH="1">
              <a:off x="4377" y="230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19" name="Line 175"/>
            <p:cNvSpPr>
              <a:spLocks noChangeShapeType="1"/>
            </p:cNvSpPr>
            <p:nvPr/>
          </p:nvSpPr>
          <p:spPr bwMode="auto">
            <a:xfrm flipH="1">
              <a:off x="4377" y="227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0" name="Line 176"/>
            <p:cNvSpPr>
              <a:spLocks noChangeShapeType="1"/>
            </p:cNvSpPr>
            <p:nvPr/>
          </p:nvSpPr>
          <p:spPr bwMode="auto">
            <a:xfrm flipH="1">
              <a:off x="4377" y="225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1" name="Line 177"/>
            <p:cNvSpPr>
              <a:spLocks noChangeShapeType="1"/>
            </p:cNvSpPr>
            <p:nvPr/>
          </p:nvSpPr>
          <p:spPr bwMode="auto">
            <a:xfrm flipH="1">
              <a:off x="4377" y="2243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2" name="Line 178"/>
            <p:cNvSpPr>
              <a:spLocks noChangeShapeType="1"/>
            </p:cNvSpPr>
            <p:nvPr/>
          </p:nvSpPr>
          <p:spPr bwMode="auto">
            <a:xfrm flipH="1">
              <a:off x="4377" y="222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3" name="Line 179"/>
            <p:cNvSpPr>
              <a:spLocks noChangeShapeType="1"/>
            </p:cNvSpPr>
            <p:nvPr/>
          </p:nvSpPr>
          <p:spPr bwMode="auto">
            <a:xfrm flipH="1">
              <a:off x="4377" y="212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4" name="Line 180"/>
            <p:cNvSpPr>
              <a:spLocks noChangeShapeType="1"/>
            </p:cNvSpPr>
            <p:nvPr/>
          </p:nvSpPr>
          <p:spPr bwMode="auto">
            <a:xfrm flipH="1">
              <a:off x="4377" y="207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5" name="Line 181"/>
            <p:cNvSpPr>
              <a:spLocks noChangeShapeType="1"/>
            </p:cNvSpPr>
            <p:nvPr/>
          </p:nvSpPr>
          <p:spPr bwMode="auto">
            <a:xfrm flipH="1">
              <a:off x="4377" y="204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6" name="Line 182"/>
            <p:cNvSpPr>
              <a:spLocks noChangeShapeType="1"/>
            </p:cNvSpPr>
            <p:nvPr/>
          </p:nvSpPr>
          <p:spPr bwMode="auto">
            <a:xfrm flipH="1">
              <a:off x="4377" y="201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7" name="Line 183"/>
            <p:cNvSpPr>
              <a:spLocks noChangeShapeType="1"/>
            </p:cNvSpPr>
            <p:nvPr/>
          </p:nvSpPr>
          <p:spPr bwMode="auto">
            <a:xfrm flipH="1">
              <a:off x="4377" y="199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8" name="Line 184"/>
            <p:cNvSpPr>
              <a:spLocks noChangeShapeType="1"/>
            </p:cNvSpPr>
            <p:nvPr/>
          </p:nvSpPr>
          <p:spPr bwMode="auto">
            <a:xfrm flipH="1">
              <a:off x="4377" y="197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29" name="Line 185"/>
            <p:cNvSpPr>
              <a:spLocks noChangeShapeType="1"/>
            </p:cNvSpPr>
            <p:nvPr/>
          </p:nvSpPr>
          <p:spPr bwMode="auto">
            <a:xfrm flipH="1">
              <a:off x="4377" y="195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0" name="Line 186"/>
            <p:cNvSpPr>
              <a:spLocks noChangeShapeType="1"/>
            </p:cNvSpPr>
            <p:nvPr/>
          </p:nvSpPr>
          <p:spPr bwMode="auto">
            <a:xfrm flipH="1">
              <a:off x="4377" y="1940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1" name="Line 187"/>
            <p:cNvSpPr>
              <a:spLocks noChangeShapeType="1"/>
            </p:cNvSpPr>
            <p:nvPr/>
          </p:nvSpPr>
          <p:spPr bwMode="auto">
            <a:xfrm flipH="1">
              <a:off x="4377" y="1840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2" name="Line 188"/>
            <p:cNvSpPr>
              <a:spLocks noChangeShapeType="1"/>
            </p:cNvSpPr>
            <p:nvPr/>
          </p:nvSpPr>
          <p:spPr bwMode="auto">
            <a:xfrm flipH="1">
              <a:off x="4377" y="1790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3" name="Line 189"/>
            <p:cNvSpPr>
              <a:spLocks noChangeShapeType="1"/>
            </p:cNvSpPr>
            <p:nvPr/>
          </p:nvSpPr>
          <p:spPr bwMode="auto">
            <a:xfrm flipH="1">
              <a:off x="4377" y="1753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4" name="Line 190"/>
            <p:cNvSpPr>
              <a:spLocks noChangeShapeType="1"/>
            </p:cNvSpPr>
            <p:nvPr/>
          </p:nvSpPr>
          <p:spPr bwMode="auto">
            <a:xfrm flipH="1">
              <a:off x="4377" y="172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5" name="Line 191"/>
            <p:cNvSpPr>
              <a:spLocks noChangeShapeType="1"/>
            </p:cNvSpPr>
            <p:nvPr/>
          </p:nvSpPr>
          <p:spPr bwMode="auto">
            <a:xfrm flipH="1">
              <a:off x="4377" y="1703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6" name="Line 192"/>
            <p:cNvSpPr>
              <a:spLocks noChangeShapeType="1"/>
            </p:cNvSpPr>
            <p:nvPr/>
          </p:nvSpPr>
          <p:spPr bwMode="auto">
            <a:xfrm flipH="1">
              <a:off x="4377" y="168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7" name="Line 193"/>
            <p:cNvSpPr>
              <a:spLocks noChangeShapeType="1"/>
            </p:cNvSpPr>
            <p:nvPr/>
          </p:nvSpPr>
          <p:spPr bwMode="auto">
            <a:xfrm flipH="1">
              <a:off x="4377" y="166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8" name="Line 194"/>
            <p:cNvSpPr>
              <a:spLocks noChangeShapeType="1"/>
            </p:cNvSpPr>
            <p:nvPr/>
          </p:nvSpPr>
          <p:spPr bwMode="auto">
            <a:xfrm flipH="1">
              <a:off x="4377" y="165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39" name="Line 195"/>
            <p:cNvSpPr>
              <a:spLocks noChangeShapeType="1"/>
            </p:cNvSpPr>
            <p:nvPr/>
          </p:nvSpPr>
          <p:spPr bwMode="auto">
            <a:xfrm flipH="1">
              <a:off x="4377" y="155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0" name="Line 196"/>
            <p:cNvSpPr>
              <a:spLocks noChangeShapeType="1"/>
            </p:cNvSpPr>
            <p:nvPr/>
          </p:nvSpPr>
          <p:spPr bwMode="auto">
            <a:xfrm flipH="1">
              <a:off x="4377" y="1502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1" name="Line 197"/>
            <p:cNvSpPr>
              <a:spLocks noChangeShapeType="1"/>
            </p:cNvSpPr>
            <p:nvPr/>
          </p:nvSpPr>
          <p:spPr bwMode="auto">
            <a:xfrm flipH="1">
              <a:off x="4377" y="146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2" name="Line 198"/>
            <p:cNvSpPr>
              <a:spLocks noChangeShapeType="1"/>
            </p:cNvSpPr>
            <p:nvPr/>
          </p:nvSpPr>
          <p:spPr bwMode="auto">
            <a:xfrm flipH="1">
              <a:off x="4377" y="143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3" name="Line 199"/>
            <p:cNvSpPr>
              <a:spLocks noChangeShapeType="1"/>
            </p:cNvSpPr>
            <p:nvPr/>
          </p:nvSpPr>
          <p:spPr bwMode="auto">
            <a:xfrm flipH="1">
              <a:off x="4377" y="1415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4" name="Line 200"/>
            <p:cNvSpPr>
              <a:spLocks noChangeShapeType="1"/>
            </p:cNvSpPr>
            <p:nvPr/>
          </p:nvSpPr>
          <p:spPr bwMode="auto">
            <a:xfrm flipH="1">
              <a:off x="4377" y="139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5" name="Line 201"/>
            <p:cNvSpPr>
              <a:spLocks noChangeShapeType="1"/>
            </p:cNvSpPr>
            <p:nvPr/>
          </p:nvSpPr>
          <p:spPr bwMode="auto">
            <a:xfrm flipH="1">
              <a:off x="4377" y="1379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6" name="Line 202"/>
            <p:cNvSpPr>
              <a:spLocks noChangeShapeType="1"/>
            </p:cNvSpPr>
            <p:nvPr/>
          </p:nvSpPr>
          <p:spPr bwMode="auto">
            <a:xfrm flipH="1">
              <a:off x="4377" y="136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7" name="Line 203"/>
            <p:cNvSpPr>
              <a:spLocks noChangeShapeType="1"/>
            </p:cNvSpPr>
            <p:nvPr/>
          </p:nvSpPr>
          <p:spPr bwMode="auto">
            <a:xfrm flipH="1">
              <a:off x="4377" y="126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8" name="Line 204"/>
            <p:cNvSpPr>
              <a:spLocks noChangeShapeType="1"/>
            </p:cNvSpPr>
            <p:nvPr/>
          </p:nvSpPr>
          <p:spPr bwMode="auto">
            <a:xfrm flipH="1">
              <a:off x="4377" y="1214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49" name="Line 205"/>
            <p:cNvSpPr>
              <a:spLocks noChangeShapeType="1"/>
            </p:cNvSpPr>
            <p:nvPr/>
          </p:nvSpPr>
          <p:spPr bwMode="auto">
            <a:xfrm flipH="1">
              <a:off x="4377" y="117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50" name="Line 206"/>
            <p:cNvSpPr>
              <a:spLocks noChangeShapeType="1"/>
            </p:cNvSpPr>
            <p:nvPr/>
          </p:nvSpPr>
          <p:spPr bwMode="auto">
            <a:xfrm flipH="1">
              <a:off x="4377" y="1150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51" name="Line 207"/>
            <p:cNvSpPr>
              <a:spLocks noChangeShapeType="1"/>
            </p:cNvSpPr>
            <p:nvPr/>
          </p:nvSpPr>
          <p:spPr bwMode="auto">
            <a:xfrm flipH="1">
              <a:off x="4377" y="1127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52" name="Line 208"/>
            <p:cNvSpPr>
              <a:spLocks noChangeShapeType="1"/>
            </p:cNvSpPr>
            <p:nvPr/>
          </p:nvSpPr>
          <p:spPr bwMode="auto">
            <a:xfrm flipH="1">
              <a:off x="4377" y="1108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53" name="Line 209"/>
            <p:cNvSpPr>
              <a:spLocks noChangeShapeType="1"/>
            </p:cNvSpPr>
            <p:nvPr/>
          </p:nvSpPr>
          <p:spPr bwMode="auto">
            <a:xfrm flipH="1">
              <a:off x="4377" y="1091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54" name="Line 210"/>
            <p:cNvSpPr>
              <a:spLocks noChangeShapeType="1"/>
            </p:cNvSpPr>
            <p:nvPr/>
          </p:nvSpPr>
          <p:spPr bwMode="auto">
            <a:xfrm flipH="1">
              <a:off x="4377" y="1076"/>
              <a:ext cx="1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</p:grpSp>
      <p:grpSp>
        <p:nvGrpSpPr>
          <p:cNvPr id="3" name="Group 211"/>
          <p:cNvGrpSpPr>
            <a:grpSpLocks/>
          </p:cNvGrpSpPr>
          <p:nvPr/>
        </p:nvGrpSpPr>
        <p:grpSpPr bwMode="auto">
          <a:xfrm>
            <a:off x="2403475" y="2058988"/>
            <a:ext cx="4572000" cy="2471737"/>
            <a:chOff x="1514" y="1297"/>
            <a:chExt cx="2880" cy="1557"/>
          </a:xfrm>
        </p:grpSpPr>
        <p:sp>
          <p:nvSpPr>
            <p:cNvPr id="390356" name="Freeform 212"/>
            <p:cNvSpPr>
              <a:spLocks/>
            </p:cNvSpPr>
            <p:nvPr/>
          </p:nvSpPr>
          <p:spPr bwMode="auto">
            <a:xfrm flipV="1">
              <a:off x="1514" y="1297"/>
              <a:ext cx="2880" cy="1557"/>
            </a:xfrm>
            <a:custGeom>
              <a:avLst/>
              <a:gdLst/>
              <a:ahLst/>
              <a:cxnLst>
                <a:cxn ang="0">
                  <a:pos x="66" y="62"/>
                </a:cxn>
                <a:cxn ang="0">
                  <a:pos x="150" y="131"/>
                </a:cxn>
                <a:cxn ang="0">
                  <a:pos x="233" y="167"/>
                </a:cxn>
                <a:cxn ang="0">
                  <a:pos x="316" y="184"/>
                </a:cxn>
                <a:cxn ang="0">
                  <a:pos x="400" y="184"/>
                </a:cxn>
                <a:cxn ang="0">
                  <a:pos x="483" y="226"/>
                </a:cxn>
                <a:cxn ang="0">
                  <a:pos x="566" y="356"/>
                </a:cxn>
                <a:cxn ang="0">
                  <a:pos x="650" y="272"/>
                </a:cxn>
                <a:cxn ang="0">
                  <a:pos x="733" y="417"/>
                </a:cxn>
                <a:cxn ang="0">
                  <a:pos x="816" y="473"/>
                </a:cxn>
                <a:cxn ang="0">
                  <a:pos x="900" y="500"/>
                </a:cxn>
                <a:cxn ang="0">
                  <a:pos x="983" y="585"/>
                </a:cxn>
                <a:cxn ang="0">
                  <a:pos x="1066" y="672"/>
                </a:cxn>
                <a:cxn ang="0">
                  <a:pos x="1150" y="737"/>
                </a:cxn>
                <a:cxn ang="0">
                  <a:pos x="1233" y="805"/>
                </a:cxn>
                <a:cxn ang="0">
                  <a:pos x="1316" y="915"/>
                </a:cxn>
                <a:cxn ang="0">
                  <a:pos x="1400" y="997"/>
                </a:cxn>
                <a:cxn ang="0">
                  <a:pos x="1483" y="1090"/>
                </a:cxn>
                <a:cxn ang="0">
                  <a:pos x="1566" y="1212"/>
                </a:cxn>
                <a:cxn ang="0">
                  <a:pos x="1650" y="1321"/>
                </a:cxn>
                <a:cxn ang="0">
                  <a:pos x="1733" y="1430"/>
                </a:cxn>
                <a:cxn ang="0">
                  <a:pos x="1816" y="1553"/>
                </a:cxn>
                <a:cxn ang="0">
                  <a:pos x="1900" y="1685"/>
                </a:cxn>
                <a:cxn ang="0">
                  <a:pos x="1983" y="1827"/>
                </a:cxn>
                <a:cxn ang="0">
                  <a:pos x="2066" y="1961"/>
                </a:cxn>
                <a:cxn ang="0">
                  <a:pos x="2150" y="2112"/>
                </a:cxn>
                <a:cxn ang="0">
                  <a:pos x="2233" y="2330"/>
                </a:cxn>
                <a:cxn ang="0">
                  <a:pos x="2316" y="2544"/>
                </a:cxn>
                <a:cxn ang="0">
                  <a:pos x="2400" y="2663"/>
                </a:cxn>
                <a:cxn ang="0">
                  <a:pos x="2483" y="2704"/>
                </a:cxn>
                <a:cxn ang="0">
                  <a:pos x="2566" y="2688"/>
                </a:cxn>
                <a:cxn ang="0">
                  <a:pos x="2650" y="2604"/>
                </a:cxn>
                <a:cxn ang="0">
                  <a:pos x="2733" y="2428"/>
                </a:cxn>
                <a:cxn ang="0">
                  <a:pos x="2816" y="2194"/>
                </a:cxn>
                <a:cxn ang="0">
                  <a:pos x="2900" y="2018"/>
                </a:cxn>
                <a:cxn ang="0">
                  <a:pos x="2983" y="1885"/>
                </a:cxn>
                <a:cxn ang="0">
                  <a:pos x="3066" y="1743"/>
                </a:cxn>
                <a:cxn ang="0">
                  <a:pos x="3150" y="1606"/>
                </a:cxn>
                <a:cxn ang="0">
                  <a:pos x="3233" y="1480"/>
                </a:cxn>
                <a:cxn ang="0">
                  <a:pos x="3316" y="1363"/>
                </a:cxn>
                <a:cxn ang="0">
                  <a:pos x="3400" y="1245"/>
                </a:cxn>
                <a:cxn ang="0">
                  <a:pos x="3483" y="1132"/>
                </a:cxn>
                <a:cxn ang="0">
                  <a:pos x="3566" y="1028"/>
                </a:cxn>
                <a:cxn ang="0">
                  <a:pos x="3650" y="919"/>
                </a:cxn>
                <a:cxn ang="0">
                  <a:pos x="3733" y="847"/>
                </a:cxn>
                <a:cxn ang="0">
                  <a:pos x="3816" y="762"/>
                </a:cxn>
                <a:cxn ang="0">
                  <a:pos x="3900" y="655"/>
                </a:cxn>
                <a:cxn ang="0">
                  <a:pos x="3983" y="559"/>
                </a:cxn>
                <a:cxn ang="0">
                  <a:pos x="4066" y="583"/>
                </a:cxn>
                <a:cxn ang="0">
                  <a:pos x="4150" y="488"/>
                </a:cxn>
                <a:cxn ang="0">
                  <a:pos x="4233" y="383"/>
                </a:cxn>
                <a:cxn ang="0">
                  <a:pos x="4316" y="342"/>
                </a:cxn>
                <a:cxn ang="0">
                  <a:pos x="4400" y="318"/>
                </a:cxn>
                <a:cxn ang="0">
                  <a:pos x="4483" y="131"/>
                </a:cxn>
                <a:cxn ang="0">
                  <a:pos x="4566" y="213"/>
                </a:cxn>
                <a:cxn ang="0">
                  <a:pos x="4650" y="199"/>
                </a:cxn>
                <a:cxn ang="0">
                  <a:pos x="4733" y="131"/>
                </a:cxn>
                <a:cxn ang="0">
                  <a:pos x="4816" y="167"/>
                </a:cxn>
                <a:cxn ang="0">
                  <a:pos x="4900" y="62"/>
                </a:cxn>
                <a:cxn ang="0">
                  <a:pos x="4983" y="110"/>
                </a:cxn>
              </a:cxnLst>
              <a:rect l="0" t="0" r="r" b="b"/>
              <a:pathLst>
                <a:path w="5000" h="2705">
                  <a:moveTo>
                    <a:pt x="0" y="0"/>
                  </a:moveTo>
                  <a:lnTo>
                    <a:pt x="16" y="33"/>
                  </a:lnTo>
                  <a:lnTo>
                    <a:pt x="33" y="150"/>
                  </a:lnTo>
                  <a:lnTo>
                    <a:pt x="50" y="88"/>
                  </a:lnTo>
                  <a:lnTo>
                    <a:pt x="66" y="62"/>
                  </a:lnTo>
                  <a:lnTo>
                    <a:pt x="83" y="33"/>
                  </a:lnTo>
                  <a:lnTo>
                    <a:pt x="99" y="199"/>
                  </a:lnTo>
                  <a:lnTo>
                    <a:pt x="116" y="33"/>
                  </a:lnTo>
                  <a:lnTo>
                    <a:pt x="133" y="167"/>
                  </a:lnTo>
                  <a:lnTo>
                    <a:pt x="150" y="131"/>
                  </a:lnTo>
                  <a:lnTo>
                    <a:pt x="166" y="131"/>
                  </a:lnTo>
                  <a:lnTo>
                    <a:pt x="183" y="0"/>
                  </a:lnTo>
                  <a:lnTo>
                    <a:pt x="199" y="62"/>
                  </a:lnTo>
                  <a:lnTo>
                    <a:pt x="216" y="33"/>
                  </a:lnTo>
                  <a:lnTo>
                    <a:pt x="233" y="167"/>
                  </a:lnTo>
                  <a:lnTo>
                    <a:pt x="250" y="184"/>
                  </a:lnTo>
                  <a:lnTo>
                    <a:pt x="266" y="110"/>
                  </a:lnTo>
                  <a:lnTo>
                    <a:pt x="283" y="167"/>
                  </a:lnTo>
                  <a:lnTo>
                    <a:pt x="300" y="226"/>
                  </a:lnTo>
                  <a:lnTo>
                    <a:pt x="316" y="184"/>
                  </a:lnTo>
                  <a:lnTo>
                    <a:pt x="333" y="226"/>
                  </a:lnTo>
                  <a:lnTo>
                    <a:pt x="350" y="226"/>
                  </a:lnTo>
                  <a:lnTo>
                    <a:pt x="366" y="131"/>
                  </a:lnTo>
                  <a:lnTo>
                    <a:pt x="383" y="167"/>
                  </a:lnTo>
                  <a:lnTo>
                    <a:pt x="400" y="184"/>
                  </a:lnTo>
                  <a:lnTo>
                    <a:pt x="416" y="226"/>
                  </a:lnTo>
                  <a:lnTo>
                    <a:pt x="433" y="272"/>
                  </a:lnTo>
                  <a:lnTo>
                    <a:pt x="450" y="199"/>
                  </a:lnTo>
                  <a:lnTo>
                    <a:pt x="466" y="301"/>
                  </a:lnTo>
                  <a:lnTo>
                    <a:pt x="483" y="226"/>
                  </a:lnTo>
                  <a:lnTo>
                    <a:pt x="500" y="282"/>
                  </a:lnTo>
                  <a:lnTo>
                    <a:pt x="516" y="318"/>
                  </a:lnTo>
                  <a:lnTo>
                    <a:pt x="533" y="318"/>
                  </a:lnTo>
                  <a:lnTo>
                    <a:pt x="550" y="282"/>
                  </a:lnTo>
                  <a:lnTo>
                    <a:pt x="566" y="356"/>
                  </a:lnTo>
                  <a:lnTo>
                    <a:pt x="583" y="291"/>
                  </a:lnTo>
                  <a:lnTo>
                    <a:pt x="600" y="334"/>
                  </a:lnTo>
                  <a:lnTo>
                    <a:pt x="616" y="356"/>
                  </a:lnTo>
                  <a:lnTo>
                    <a:pt x="633" y="395"/>
                  </a:lnTo>
                  <a:lnTo>
                    <a:pt x="650" y="272"/>
                  </a:lnTo>
                  <a:lnTo>
                    <a:pt x="666" y="370"/>
                  </a:lnTo>
                  <a:lnTo>
                    <a:pt x="683" y="400"/>
                  </a:lnTo>
                  <a:lnTo>
                    <a:pt x="700" y="437"/>
                  </a:lnTo>
                  <a:lnTo>
                    <a:pt x="716" y="356"/>
                  </a:lnTo>
                  <a:lnTo>
                    <a:pt x="733" y="417"/>
                  </a:lnTo>
                  <a:lnTo>
                    <a:pt x="750" y="383"/>
                  </a:lnTo>
                  <a:lnTo>
                    <a:pt x="766" y="451"/>
                  </a:lnTo>
                  <a:lnTo>
                    <a:pt x="783" y="442"/>
                  </a:lnTo>
                  <a:lnTo>
                    <a:pt x="800" y="447"/>
                  </a:lnTo>
                  <a:lnTo>
                    <a:pt x="816" y="473"/>
                  </a:lnTo>
                  <a:lnTo>
                    <a:pt x="833" y="481"/>
                  </a:lnTo>
                  <a:lnTo>
                    <a:pt x="850" y="510"/>
                  </a:lnTo>
                  <a:lnTo>
                    <a:pt x="866" y="473"/>
                  </a:lnTo>
                  <a:lnTo>
                    <a:pt x="883" y="485"/>
                  </a:lnTo>
                  <a:lnTo>
                    <a:pt x="900" y="500"/>
                  </a:lnTo>
                  <a:lnTo>
                    <a:pt x="916" y="514"/>
                  </a:lnTo>
                  <a:lnTo>
                    <a:pt x="933" y="514"/>
                  </a:lnTo>
                  <a:lnTo>
                    <a:pt x="950" y="606"/>
                  </a:lnTo>
                  <a:lnTo>
                    <a:pt x="966" y="602"/>
                  </a:lnTo>
                  <a:lnTo>
                    <a:pt x="983" y="585"/>
                  </a:lnTo>
                  <a:lnTo>
                    <a:pt x="1000" y="592"/>
                  </a:lnTo>
                  <a:lnTo>
                    <a:pt x="1016" y="570"/>
                  </a:lnTo>
                  <a:lnTo>
                    <a:pt x="1033" y="604"/>
                  </a:lnTo>
                  <a:lnTo>
                    <a:pt x="1050" y="629"/>
                  </a:lnTo>
                  <a:lnTo>
                    <a:pt x="1066" y="672"/>
                  </a:lnTo>
                  <a:lnTo>
                    <a:pt x="1083" y="667"/>
                  </a:lnTo>
                  <a:lnTo>
                    <a:pt x="1100" y="694"/>
                  </a:lnTo>
                  <a:lnTo>
                    <a:pt x="1116" y="718"/>
                  </a:lnTo>
                  <a:lnTo>
                    <a:pt x="1133" y="706"/>
                  </a:lnTo>
                  <a:lnTo>
                    <a:pt x="1150" y="737"/>
                  </a:lnTo>
                  <a:lnTo>
                    <a:pt x="1166" y="734"/>
                  </a:lnTo>
                  <a:lnTo>
                    <a:pt x="1183" y="762"/>
                  </a:lnTo>
                  <a:lnTo>
                    <a:pt x="1200" y="759"/>
                  </a:lnTo>
                  <a:lnTo>
                    <a:pt x="1216" y="793"/>
                  </a:lnTo>
                  <a:lnTo>
                    <a:pt x="1233" y="805"/>
                  </a:lnTo>
                  <a:lnTo>
                    <a:pt x="1250" y="825"/>
                  </a:lnTo>
                  <a:lnTo>
                    <a:pt x="1266" y="839"/>
                  </a:lnTo>
                  <a:lnTo>
                    <a:pt x="1283" y="851"/>
                  </a:lnTo>
                  <a:lnTo>
                    <a:pt x="1300" y="887"/>
                  </a:lnTo>
                  <a:lnTo>
                    <a:pt x="1316" y="915"/>
                  </a:lnTo>
                  <a:lnTo>
                    <a:pt x="1333" y="918"/>
                  </a:lnTo>
                  <a:lnTo>
                    <a:pt x="1350" y="921"/>
                  </a:lnTo>
                  <a:lnTo>
                    <a:pt x="1366" y="940"/>
                  </a:lnTo>
                  <a:lnTo>
                    <a:pt x="1383" y="974"/>
                  </a:lnTo>
                  <a:lnTo>
                    <a:pt x="1400" y="997"/>
                  </a:lnTo>
                  <a:lnTo>
                    <a:pt x="1416" y="1012"/>
                  </a:lnTo>
                  <a:lnTo>
                    <a:pt x="1433" y="1033"/>
                  </a:lnTo>
                  <a:lnTo>
                    <a:pt x="1450" y="1048"/>
                  </a:lnTo>
                  <a:lnTo>
                    <a:pt x="1466" y="1076"/>
                  </a:lnTo>
                  <a:lnTo>
                    <a:pt x="1483" y="1090"/>
                  </a:lnTo>
                  <a:lnTo>
                    <a:pt x="1500" y="1117"/>
                  </a:lnTo>
                  <a:lnTo>
                    <a:pt x="1516" y="1132"/>
                  </a:lnTo>
                  <a:lnTo>
                    <a:pt x="1533" y="1162"/>
                  </a:lnTo>
                  <a:lnTo>
                    <a:pt x="1550" y="1184"/>
                  </a:lnTo>
                  <a:lnTo>
                    <a:pt x="1566" y="1212"/>
                  </a:lnTo>
                  <a:lnTo>
                    <a:pt x="1583" y="1214"/>
                  </a:lnTo>
                  <a:lnTo>
                    <a:pt x="1600" y="1241"/>
                  </a:lnTo>
                  <a:lnTo>
                    <a:pt x="1616" y="1264"/>
                  </a:lnTo>
                  <a:lnTo>
                    <a:pt x="1633" y="1294"/>
                  </a:lnTo>
                  <a:lnTo>
                    <a:pt x="1650" y="1321"/>
                  </a:lnTo>
                  <a:lnTo>
                    <a:pt x="1666" y="1334"/>
                  </a:lnTo>
                  <a:lnTo>
                    <a:pt x="1683" y="1368"/>
                  </a:lnTo>
                  <a:lnTo>
                    <a:pt x="1700" y="1386"/>
                  </a:lnTo>
                  <a:lnTo>
                    <a:pt x="1716" y="1403"/>
                  </a:lnTo>
                  <a:lnTo>
                    <a:pt x="1733" y="1430"/>
                  </a:lnTo>
                  <a:lnTo>
                    <a:pt x="1750" y="1455"/>
                  </a:lnTo>
                  <a:lnTo>
                    <a:pt x="1766" y="1477"/>
                  </a:lnTo>
                  <a:lnTo>
                    <a:pt x="1783" y="1504"/>
                  </a:lnTo>
                  <a:lnTo>
                    <a:pt x="1800" y="1529"/>
                  </a:lnTo>
                  <a:lnTo>
                    <a:pt x="1816" y="1553"/>
                  </a:lnTo>
                  <a:lnTo>
                    <a:pt x="1833" y="1581"/>
                  </a:lnTo>
                  <a:lnTo>
                    <a:pt x="1850" y="1606"/>
                  </a:lnTo>
                  <a:lnTo>
                    <a:pt x="1866" y="1631"/>
                  </a:lnTo>
                  <a:lnTo>
                    <a:pt x="1883" y="1658"/>
                  </a:lnTo>
                  <a:lnTo>
                    <a:pt x="1900" y="1685"/>
                  </a:lnTo>
                  <a:lnTo>
                    <a:pt x="1916" y="1711"/>
                  </a:lnTo>
                  <a:lnTo>
                    <a:pt x="1933" y="1741"/>
                  </a:lnTo>
                  <a:lnTo>
                    <a:pt x="1950" y="1771"/>
                  </a:lnTo>
                  <a:lnTo>
                    <a:pt x="1966" y="1799"/>
                  </a:lnTo>
                  <a:lnTo>
                    <a:pt x="1983" y="1827"/>
                  </a:lnTo>
                  <a:lnTo>
                    <a:pt x="2000" y="1854"/>
                  </a:lnTo>
                  <a:lnTo>
                    <a:pt x="2016" y="1880"/>
                  </a:lnTo>
                  <a:lnTo>
                    <a:pt x="2033" y="1905"/>
                  </a:lnTo>
                  <a:lnTo>
                    <a:pt x="2050" y="1937"/>
                  </a:lnTo>
                  <a:lnTo>
                    <a:pt x="2066" y="1961"/>
                  </a:lnTo>
                  <a:lnTo>
                    <a:pt x="2083" y="1989"/>
                  </a:lnTo>
                  <a:lnTo>
                    <a:pt x="2100" y="2018"/>
                  </a:lnTo>
                  <a:lnTo>
                    <a:pt x="2116" y="2045"/>
                  </a:lnTo>
                  <a:lnTo>
                    <a:pt x="2133" y="2077"/>
                  </a:lnTo>
                  <a:lnTo>
                    <a:pt x="2150" y="2112"/>
                  </a:lnTo>
                  <a:lnTo>
                    <a:pt x="2166" y="2150"/>
                  </a:lnTo>
                  <a:lnTo>
                    <a:pt x="2183" y="2191"/>
                  </a:lnTo>
                  <a:lnTo>
                    <a:pt x="2200" y="2236"/>
                  </a:lnTo>
                  <a:lnTo>
                    <a:pt x="2216" y="2284"/>
                  </a:lnTo>
                  <a:lnTo>
                    <a:pt x="2233" y="2330"/>
                  </a:lnTo>
                  <a:lnTo>
                    <a:pt x="2250" y="2379"/>
                  </a:lnTo>
                  <a:lnTo>
                    <a:pt x="2266" y="2424"/>
                  </a:lnTo>
                  <a:lnTo>
                    <a:pt x="2283" y="2468"/>
                  </a:lnTo>
                  <a:lnTo>
                    <a:pt x="2300" y="2507"/>
                  </a:lnTo>
                  <a:lnTo>
                    <a:pt x="2316" y="2544"/>
                  </a:lnTo>
                  <a:lnTo>
                    <a:pt x="2333" y="2575"/>
                  </a:lnTo>
                  <a:lnTo>
                    <a:pt x="2350" y="2603"/>
                  </a:lnTo>
                  <a:lnTo>
                    <a:pt x="2366" y="2626"/>
                  </a:lnTo>
                  <a:lnTo>
                    <a:pt x="2383" y="2646"/>
                  </a:lnTo>
                  <a:lnTo>
                    <a:pt x="2400" y="2663"/>
                  </a:lnTo>
                  <a:lnTo>
                    <a:pt x="2416" y="2677"/>
                  </a:lnTo>
                  <a:lnTo>
                    <a:pt x="2433" y="2688"/>
                  </a:lnTo>
                  <a:lnTo>
                    <a:pt x="2450" y="2696"/>
                  </a:lnTo>
                  <a:lnTo>
                    <a:pt x="2466" y="2701"/>
                  </a:lnTo>
                  <a:lnTo>
                    <a:pt x="2483" y="2704"/>
                  </a:lnTo>
                  <a:lnTo>
                    <a:pt x="2500" y="2705"/>
                  </a:lnTo>
                  <a:lnTo>
                    <a:pt x="2516" y="2705"/>
                  </a:lnTo>
                  <a:lnTo>
                    <a:pt x="2533" y="2701"/>
                  </a:lnTo>
                  <a:lnTo>
                    <a:pt x="2550" y="2696"/>
                  </a:lnTo>
                  <a:lnTo>
                    <a:pt x="2566" y="2688"/>
                  </a:lnTo>
                  <a:lnTo>
                    <a:pt x="2583" y="2677"/>
                  </a:lnTo>
                  <a:lnTo>
                    <a:pt x="2600" y="2664"/>
                  </a:lnTo>
                  <a:lnTo>
                    <a:pt x="2616" y="2648"/>
                  </a:lnTo>
                  <a:lnTo>
                    <a:pt x="2633" y="2628"/>
                  </a:lnTo>
                  <a:lnTo>
                    <a:pt x="2650" y="2604"/>
                  </a:lnTo>
                  <a:lnTo>
                    <a:pt x="2666" y="2577"/>
                  </a:lnTo>
                  <a:lnTo>
                    <a:pt x="2683" y="2546"/>
                  </a:lnTo>
                  <a:lnTo>
                    <a:pt x="2699" y="2510"/>
                  </a:lnTo>
                  <a:lnTo>
                    <a:pt x="2716" y="2471"/>
                  </a:lnTo>
                  <a:lnTo>
                    <a:pt x="2733" y="2428"/>
                  </a:lnTo>
                  <a:lnTo>
                    <a:pt x="2750" y="2382"/>
                  </a:lnTo>
                  <a:lnTo>
                    <a:pt x="2766" y="2335"/>
                  </a:lnTo>
                  <a:lnTo>
                    <a:pt x="2783" y="2287"/>
                  </a:lnTo>
                  <a:lnTo>
                    <a:pt x="2800" y="2240"/>
                  </a:lnTo>
                  <a:lnTo>
                    <a:pt x="2816" y="2194"/>
                  </a:lnTo>
                  <a:lnTo>
                    <a:pt x="2833" y="2153"/>
                  </a:lnTo>
                  <a:lnTo>
                    <a:pt x="2850" y="2115"/>
                  </a:lnTo>
                  <a:lnTo>
                    <a:pt x="2866" y="2080"/>
                  </a:lnTo>
                  <a:lnTo>
                    <a:pt x="2883" y="2050"/>
                  </a:lnTo>
                  <a:lnTo>
                    <a:pt x="2900" y="2018"/>
                  </a:lnTo>
                  <a:lnTo>
                    <a:pt x="2916" y="1989"/>
                  </a:lnTo>
                  <a:lnTo>
                    <a:pt x="2933" y="1963"/>
                  </a:lnTo>
                  <a:lnTo>
                    <a:pt x="2950" y="1938"/>
                  </a:lnTo>
                  <a:lnTo>
                    <a:pt x="2966" y="1911"/>
                  </a:lnTo>
                  <a:lnTo>
                    <a:pt x="2983" y="1885"/>
                  </a:lnTo>
                  <a:lnTo>
                    <a:pt x="3000" y="1854"/>
                  </a:lnTo>
                  <a:lnTo>
                    <a:pt x="3016" y="1830"/>
                  </a:lnTo>
                  <a:lnTo>
                    <a:pt x="3033" y="1802"/>
                  </a:lnTo>
                  <a:lnTo>
                    <a:pt x="3050" y="1774"/>
                  </a:lnTo>
                  <a:lnTo>
                    <a:pt x="3066" y="1743"/>
                  </a:lnTo>
                  <a:lnTo>
                    <a:pt x="3083" y="1715"/>
                  </a:lnTo>
                  <a:lnTo>
                    <a:pt x="3100" y="1686"/>
                  </a:lnTo>
                  <a:lnTo>
                    <a:pt x="3116" y="1659"/>
                  </a:lnTo>
                  <a:lnTo>
                    <a:pt x="3133" y="1630"/>
                  </a:lnTo>
                  <a:lnTo>
                    <a:pt x="3150" y="1606"/>
                  </a:lnTo>
                  <a:lnTo>
                    <a:pt x="3166" y="1582"/>
                  </a:lnTo>
                  <a:lnTo>
                    <a:pt x="3183" y="1548"/>
                  </a:lnTo>
                  <a:lnTo>
                    <a:pt x="3200" y="1527"/>
                  </a:lnTo>
                  <a:lnTo>
                    <a:pt x="3216" y="1501"/>
                  </a:lnTo>
                  <a:lnTo>
                    <a:pt x="3233" y="1480"/>
                  </a:lnTo>
                  <a:lnTo>
                    <a:pt x="3250" y="1456"/>
                  </a:lnTo>
                  <a:lnTo>
                    <a:pt x="3266" y="1433"/>
                  </a:lnTo>
                  <a:lnTo>
                    <a:pt x="3283" y="1409"/>
                  </a:lnTo>
                  <a:lnTo>
                    <a:pt x="3300" y="1384"/>
                  </a:lnTo>
                  <a:lnTo>
                    <a:pt x="3316" y="1363"/>
                  </a:lnTo>
                  <a:lnTo>
                    <a:pt x="3333" y="1329"/>
                  </a:lnTo>
                  <a:lnTo>
                    <a:pt x="3350" y="1318"/>
                  </a:lnTo>
                  <a:lnTo>
                    <a:pt x="3366" y="1285"/>
                  </a:lnTo>
                  <a:lnTo>
                    <a:pt x="3383" y="1259"/>
                  </a:lnTo>
                  <a:lnTo>
                    <a:pt x="3400" y="1245"/>
                  </a:lnTo>
                  <a:lnTo>
                    <a:pt x="3416" y="1224"/>
                  </a:lnTo>
                  <a:lnTo>
                    <a:pt x="3433" y="1195"/>
                  </a:lnTo>
                  <a:lnTo>
                    <a:pt x="3450" y="1178"/>
                  </a:lnTo>
                  <a:lnTo>
                    <a:pt x="3466" y="1144"/>
                  </a:lnTo>
                  <a:lnTo>
                    <a:pt x="3483" y="1132"/>
                  </a:lnTo>
                  <a:lnTo>
                    <a:pt x="3500" y="1108"/>
                  </a:lnTo>
                  <a:lnTo>
                    <a:pt x="3516" y="1092"/>
                  </a:lnTo>
                  <a:lnTo>
                    <a:pt x="3533" y="1074"/>
                  </a:lnTo>
                  <a:lnTo>
                    <a:pt x="3550" y="1039"/>
                  </a:lnTo>
                  <a:lnTo>
                    <a:pt x="3566" y="1028"/>
                  </a:lnTo>
                  <a:lnTo>
                    <a:pt x="3583" y="1015"/>
                  </a:lnTo>
                  <a:lnTo>
                    <a:pt x="3600" y="989"/>
                  </a:lnTo>
                  <a:lnTo>
                    <a:pt x="3616" y="959"/>
                  </a:lnTo>
                  <a:lnTo>
                    <a:pt x="3633" y="961"/>
                  </a:lnTo>
                  <a:lnTo>
                    <a:pt x="3650" y="919"/>
                  </a:lnTo>
                  <a:lnTo>
                    <a:pt x="3666" y="932"/>
                  </a:lnTo>
                  <a:lnTo>
                    <a:pt x="3683" y="876"/>
                  </a:lnTo>
                  <a:lnTo>
                    <a:pt x="3700" y="846"/>
                  </a:lnTo>
                  <a:lnTo>
                    <a:pt x="3716" y="862"/>
                  </a:lnTo>
                  <a:lnTo>
                    <a:pt x="3733" y="847"/>
                  </a:lnTo>
                  <a:lnTo>
                    <a:pt x="3750" y="811"/>
                  </a:lnTo>
                  <a:lnTo>
                    <a:pt x="3766" y="823"/>
                  </a:lnTo>
                  <a:lnTo>
                    <a:pt x="3783" y="815"/>
                  </a:lnTo>
                  <a:lnTo>
                    <a:pt x="3800" y="748"/>
                  </a:lnTo>
                  <a:lnTo>
                    <a:pt x="3816" y="762"/>
                  </a:lnTo>
                  <a:lnTo>
                    <a:pt x="3833" y="738"/>
                  </a:lnTo>
                  <a:lnTo>
                    <a:pt x="3850" y="707"/>
                  </a:lnTo>
                  <a:lnTo>
                    <a:pt x="3866" y="707"/>
                  </a:lnTo>
                  <a:lnTo>
                    <a:pt x="3883" y="693"/>
                  </a:lnTo>
                  <a:lnTo>
                    <a:pt x="3900" y="655"/>
                  </a:lnTo>
                  <a:lnTo>
                    <a:pt x="3916" y="667"/>
                  </a:lnTo>
                  <a:lnTo>
                    <a:pt x="3933" y="631"/>
                  </a:lnTo>
                  <a:lnTo>
                    <a:pt x="3950" y="637"/>
                  </a:lnTo>
                  <a:lnTo>
                    <a:pt x="3966" y="599"/>
                  </a:lnTo>
                  <a:lnTo>
                    <a:pt x="3983" y="559"/>
                  </a:lnTo>
                  <a:lnTo>
                    <a:pt x="4000" y="583"/>
                  </a:lnTo>
                  <a:lnTo>
                    <a:pt x="4016" y="559"/>
                  </a:lnTo>
                  <a:lnTo>
                    <a:pt x="4033" y="557"/>
                  </a:lnTo>
                  <a:lnTo>
                    <a:pt x="4050" y="545"/>
                  </a:lnTo>
                  <a:lnTo>
                    <a:pt x="4066" y="583"/>
                  </a:lnTo>
                  <a:lnTo>
                    <a:pt x="4083" y="496"/>
                  </a:lnTo>
                  <a:lnTo>
                    <a:pt x="4100" y="510"/>
                  </a:lnTo>
                  <a:lnTo>
                    <a:pt x="4116" y="517"/>
                  </a:lnTo>
                  <a:lnTo>
                    <a:pt x="4133" y="503"/>
                  </a:lnTo>
                  <a:lnTo>
                    <a:pt x="4150" y="488"/>
                  </a:lnTo>
                  <a:lnTo>
                    <a:pt x="4166" y="464"/>
                  </a:lnTo>
                  <a:lnTo>
                    <a:pt x="4183" y="485"/>
                  </a:lnTo>
                  <a:lnTo>
                    <a:pt x="4200" y="469"/>
                  </a:lnTo>
                  <a:lnTo>
                    <a:pt x="4216" y="456"/>
                  </a:lnTo>
                  <a:lnTo>
                    <a:pt x="4233" y="383"/>
                  </a:lnTo>
                  <a:lnTo>
                    <a:pt x="4250" y="427"/>
                  </a:lnTo>
                  <a:lnTo>
                    <a:pt x="4266" y="417"/>
                  </a:lnTo>
                  <a:lnTo>
                    <a:pt x="4283" y="383"/>
                  </a:lnTo>
                  <a:lnTo>
                    <a:pt x="4300" y="376"/>
                  </a:lnTo>
                  <a:lnTo>
                    <a:pt x="4316" y="342"/>
                  </a:lnTo>
                  <a:lnTo>
                    <a:pt x="4333" y="326"/>
                  </a:lnTo>
                  <a:lnTo>
                    <a:pt x="4350" y="326"/>
                  </a:lnTo>
                  <a:lnTo>
                    <a:pt x="4366" y="349"/>
                  </a:lnTo>
                  <a:lnTo>
                    <a:pt x="4383" y="326"/>
                  </a:lnTo>
                  <a:lnTo>
                    <a:pt x="4400" y="318"/>
                  </a:lnTo>
                  <a:lnTo>
                    <a:pt x="4416" y="349"/>
                  </a:lnTo>
                  <a:lnTo>
                    <a:pt x="4433" y="301"/>
                  </a:lnTo>
                  <a:lnTo>
                    <a:pt x="4450" y="326"/>
                  </a:lnTo>
                  <a:lnTo>
                    <a:pt x="4466" y="272"/>
                  </a:lnTo>
                  <a:lnTo>
                    <a:pt x="4483" y="131"/>
                  </a:lnTo>
                  <a:lnTo>
                    <a:pt x="4500" y="291"/>
                  </a:lnTo>
                  <a:lnTo>
                    <a:pt x="4516" y="282"/>
                  </a:lnTo>
                  <a:lnTo>
                    <a:pt x="4533" y="238"/>
                  </a:lnTo>
                  <a:lnTo>
                    <a:pt x="4550" y="184"/>
                  </a:lnTo>
                  <a:lnTo>
                    <a:pt x="4566" y="213"/>
                  </a:lnTo>
                  <a:lnTo>
                    <a:pt x="4583" y="167"/>
                  </a:lnTo>
                  <a:lnTo>
                    <a:pt x="4600" y="150"/>
                  </a:lnTo>
                  <a:lnTo>
                    <a:pt x="4616" y="167"/>
                  </a:lnTo>
                  <a:lnTo>
                    <a:pt x="4633" y="88"/>
                  </a:lnTo>
                  <a:lnTo>
                    <a:pt x="4650" y="199"/>
                  </a:lnTo>
                  <a:lnTo>
                    <a:pt x="4666" y="238"/>
                  </a:lnTo>
                  <a:lnTo>
                    <a:pt x="4683" y="33"/>
                  </a:lnTo>
                  <a:lnTo>
                    <a:pt x="4700" y="0"/>
                  </a:lnTo>
                  <a:lnTo>
                    <a:pt x="4716" y="213"/>
                  </a:lnTo>
                  <a:lnTo>
                    <a:pt x="4733" y="131"/>
                  </a:lnTo>
                  <a:lnTo>
                    <a:pt x="4750" y="184"/>
                  </a:lnTo>
                  <a:lnTo>
                    <a:pt x="4766" y="167"/>
                  </a:lnTo>
                  <a:lnTo>
                    <a:pt x="4783" y="167"/>
                  </a:lnTo>
                  <a:lnTo>
                    <a:pt x="4800" y="131"/>
                  </a:lnTo>
                  <a:lnTo>
                    <a:pt x="4816" y="167"/>
                  </a:lnTo>
                  <a:lnTo>
                    <a:pt x="4833" y="88"/>
                  </a:lnTo>
                  <a:lnTo>
                    <a:pt x="4850" y="62"/>
                  </a:lnTo>
                  <a:lnTo>
                    <a:pt x="4866" y="88"/>
                  </a:lnTo>
                  <a:lnTo>
                    <a:pt x="4883" y="0"/>
                  </a:lnTo>
                  <a:lnTo>
                    <a:pt x="4900" y="62"/>
                  </a:lnTo>
                  <a:lnTo>
                    <a:pt x="4916" y="184"/>
                  </a:lnTo>
                  <a:lnTo>
                    <a:pt x="4933" y="199"/>
                  </a:lnTo>
                  <a:lnTo>
                    <a:pt x="4950" y="150"/>
                  </a:lnTo>
                  <a:lnTo>
                    <a:pt x="4966" y="0"/>
                  </a:lnTo>
                  <a:lnTo>
                    <a:pt x="4983" y="110"/>
                  </a:lnTo>
                  <a:lnTo>
                    <a:pt x="5000" y="88"/>
                  </a:lnTo>
                </a:path>
              </a:pathLst>
            </a:custGeom>
            <a:noFill/>
            <a:ln w="95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57" name="Line 213"/>
            <p:cNvSpPr>
              <a:spLocks noChangeShapeType="1"/>
            </p:cNvSpPr>
            <p:nvPr/>
          </p:nvSpPr>
          <p:spPr bwMode="auto">
            <a:xfrm flipH="1">
              <a:off x="3312" y="1536"/>
              <a:ext cx="240" cy="288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390358" name="Text Box 214"/>
            <p:cNvSpPr txBox="1">
              <a:spLocks noChangeArrowheads="1"/>
            </p:cNvSpPr>
            <p:nvPr/>
          </p:nvSpPr>
          <p:spPr bwMode="auto">
            <a:xfrm>
              <a:off x="3312" y="1344"/>
              <a:ext cx="1074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cs-CZ" sz="1600">
                  <a:solidFill>
                    <a:schemeClr val="accent2"/>
                  </a:solidFill>
                  <a:latin typeface="Arial" charset="0"/>
                </a:rPr>
                <a:t>annihilation peak</a:t>
              </a:r>
              <a:endParaRPr lang="en-US" sz="1600">
                <a:solidFill>
                  <a:schemeClr val="accent2"/>
                </a:solidFill>
                <a:latin typeface="Arial" charset="0"/>
              </a:endParaRPr>
            </a:p>
          </p:txBody>
        </p:sp>
      </p:grpSp>
      <p:grpSp>
        <p:nvGrpSpPr>
          <p:cNvPr id="4" name="Group 215"/>
          <p:cNvGrpSpPr>
            <a:grpSpLocks/>
          </p:cNvGrpSpPr>
          <p:nvPr/>
        </p:nvGrpSpPr>
        <p:grpSpPr bwMode="auto">
          <a:xfrm>
            <a:off x="2403475" y="1981200"/>
            <a:ext cx="4572000" cy="2687638"/>
            <a:chOff x="1514" y="1248"/>
            <a:chExt cx="2880" cy="1693"/>
          </a:xfrm>
        </p:grpSpPr>
        <p:sp>
          <p:nvSpPr>
            <p:cNvPr id="390360" name="Freeform 216"/>
            <p:cNvSpPr>
              <a:spLocks/>
            </p:cNvSpPr>
            <p:nvPr/>
          </p:nvSpPr>
          <p:spPr bwMode="auto">
            <a:xfrm flipV="1">
              <a:off x="1514" y="1279"/>
              <a:ext cx="2880" cy="1662"/>
            </a:xfrm>
            <a:custGeom>
              <a:avLst/>
              <a:gdLst/>
              <a:ahLst/>
              <a:cxnLst>
                <a:cxn ang="0">
                  <a:pos x="66" y="111"/>
                </a:cxn>
                <a:cxn ang="0">
                  <a:pos x="150" y="0"/>
                </a:cxn>
                <a:cxn ang="0">
                  <a:pos x="233" y="151"/>
                </a:cxn>
                <a:cxn ang="0">
                  <a:pos x="316" y="261"/>
                </a:cxn>
                <a:cxn ang="0">
                  <a:pos x="400" y="261"/>
                </a:cxn>
                <a:cxn ang="0">
                  <a:pos x="483" y="350"/>
                </a:cxn>
                <a:cxn ang="0">
                  <a:pos x="566" y="184"/>
                </a:cxn>
                <a:cxn ang="0">
                  <a:pos x="650" y="213"/>
                </a:cxn>
                <a:cxn ang="0">
                  <a:pos x="733" y="301"/>
                </a:cxn>
                <a:cxn ang="0">
                  <a:pos x="816" y="261"/>
                </a:cxn>
                <a:cxn ang="0">
                  <a:pos x="900" y="261"/>
                </a:cxn>
                <a:cxn ang="0">
                  <a:pos x="983" y="239"/>
                </a:cxn>
                <a:cxn ang="0">
                  <a:pos x="1066" y="63"/>
                </a:cxn>
                <a:cxn ang="0">
                  <a:pos x="1150" y="261"/>
                </a:cxn>
                <a:cxn ang="0">
                  <a:pos x="1233" y="318"/>
                </a:cxn>
                <a:cxn ang="0">
                  <a:pos x="1316" y="239"/>
                </a:cxn>
                <a:cxn ang="0">
                  <a:pos x="1400" y="377"/>
                </a:cxn>
                <a:cxn ang="0">
                  <a:pos x="1483" y="282"/>
                </a:cxn>
                <a:cxn ang="0">
                  <a:pos x="1566" y="318"/>
                </a:cxn>
                <a:cxn ang="0">
                  <a:pos x="1650" y="433"/>
                </a:cxn>
                <a:cxn ang="0">
                  <a:pos x="1733" y="534"/>
                </a:cxn>
                <a:cxn ang="0">
                  <a:pos x="1816" y="687"/>
                </a:cxn>
                <a:cxn ang="0">
                  <a:pos x="1900" y="806"/>
                </a:cxn>
                <a:cxn ang="0">
                  <a:pos x="1983" y="946"/>
                </a:cxn>
                <a:cxn ang="0">
                  <a:pos x="2066" y="1101"/>
                </a:cxn>
                <a:cxn ang="0">
                  <a:pos x="2150" y="1325"/>
                </a:cxn>
                <a:cxn ang="0">
                  <a:pos x="2233" y="1684"/>
                </a:cxn>
                <a:cxn ang="0">
                  <a:pos x="2316" y="2268"/>
                </a:cxn>
                <a:cxn ang="0">
                  <a:pos x="2400" y="2715"/>
                </a:cxn>
                <a:cxn ang="0">
                  <a:pos x="2483" y="2886"/>
                </a:cxn>
                <a:cxn ang="0">
                  <a:pos x="2566" y="2764"/>
                </a:cxn>
                <a:cxn ang="0">
                  <a:pos x="2650" y="2369"/>
                </a:cxn>
                <a:cxn ang="0">
                  <a:pos x="2733" y="1869"/>
                </a:cxn>
                <a:cxn ang="0">
                  <a:pos x="2816" y="1581"/>
                </a:cxn>
                <a:cxn ang="0">
                  <a:pos x="2900" y="1363"/>
                </a:cxn>
                <a:cxn ang="0">
                  <a:pos x="2983" y="1124"/>
                </a:cxn>
                <a:cxn ang="0">
                  <a:pos x="3066" y="939"/>
                </a:cxn>
                <a:cxn ang="0">
                  <a:pos x="3150" y="839"/>
                </a:cxn>
                <a:cxn ang="0">
                  <a:pos x="3233" y="757"/>
                </a:cxn>
                <a:cxn ang="0">
                  <a:pos x="3316" y="699"/>
                </a:cxn>
                <a:cxn ang="0">
                  <a:pos x="3400" y="678"/>
                </a:cxn>
                <a:cxn ang="0">
                  <a:pos x="3483" y="563"/>
                </a:cxn>
                <a:cxn ang="0">
                  <a:pos x="3566" y="540"/>
                </a:cxn>
                <a:cxn ang="0">
                  <a:pos x="3650" y="500"/>
                </a:cxn>
                <a:cxn ang="0">
                  <a:pos x="3733" y="477"/>
                </a:cxn>
                <a:cxn ang="0">
                  <a:pos x="3816" y="452"/>
                </a:cxn>
                <a:cxn ang="0">
                  <a:pos x="3900" y="282"/>
                </a:cxn>
                <a:cxn ang="0">
                  <a:pos x="3983" y="401"/>
                </a:cxn>
                <a:cxn ang="0">
                  <a:pos x="4066" y="452"/>
                </a:cxn>
                <a:cxn ang="0">
                  <a:pos x="4150" y="350"/>
                </a:cxn>
                <a:cxn ang="0">
                  <a:pos x="4233" y="318"/>
                </a:cxn>
                <a:cxn ang="0">
                  <a:pos x="4316" y="350"/>
                </a:cxn>
                <a:cxn ang="0">
                  <a:pos x="4400" y="377"/>
                </a:cxn>
                <a:cxn ang="0">
                  <a:pos x="4483" y="63"/>
                </a:cxn>
                <a:cxn ang="0">
                  <a:pos x="4566" y="412"/>
                </a:cxn>
                <a:cxn ang="0">
                  <a:pos x="4650" y="335"/>
                </a:cxn>
                <a:cxn ang="0">
                  <a:pos x="4733" y="213"/>
                </a:cxn>
                <a:cxn ang="0">
                  <a:pos x="4816" y="318"/>
                </a:cxn>
                <a:cxn ang="0">
                  <a:pos x="4900" y="282"/>
                </a:cxn>
                <a:cxn ang="0">
                  <a:pos x="4983" y="282"/>
                </a:cxn>
              </a:cxnLst>
              <a:rect l="0" t="0" r="r" b="b"/>
              <a:pathLst>
                <a:path w="5000" h="2886">
                  <a:moveTo>
                    <a:pt x="0" y="239"/>
                  </a:moveTo>
                  <a:lnTo>
                    <a:pt x="16" y="111"/>
                  </a:lnTo>
                  <a:lnTo>
                    <a:pt x="33" y="213"/>
                  </a:lnTo>
                  <a:lnTo>
                    <a:pt x="50" y="213"/>
                  </a:lnTo>
                  <a:lnTo>
                    <a:pt x="66" y="111"/>
                  </a:lnTo>
                  <a:lnTo>
                    <a:pt x="83" y="184"/>
                  </a:lnTo>
                  <a:lnTo>
                    <a:pt x="99" y="151"/>
                  </a:lnTo>
                  <a:lnTo>
                    <a:pt x="116" y="111"/>
                  </a:lnTo>
                  <a:lnTo>
                    <a:pt x="133" y="111"/>
                  </a:lnTo>
                  <a:lnTo>
                    <a:pt x="150" y="0"/>
                  </a:lnTo>
                  <a:lnTo>
                    <a:pt x="166" y="0"/>
                  </a:lnTo>
                  <a:lnTo>
                    <a:pt x="183" y="239"/>
                  </a:lnTo>
                  <a:lnTo>
                    <a:pt x="199" y="239"/>
                  </a:lnTo>
                  <a:lnTo>
                    <a:pt x="216" y="111"/>
                  </a:lnTo>
                  <a:lnTo>
                    <a:pt x="233" y="151"/>
                  </a:lnTo>
                  <a:lnTo>
                    <a:pt x="250" y="184"/>
                  </a:lnTo>
                  <a:lnTo>
                    <a:pt x="266" y="213"/>
                  </a:lnTo>
                  <a:lnTo>
                    <a:pt x="283" y="184"/>
                  </a:lnTo>
                  <a:lnTo>
                    <a:pt x="300" y="184"/>
                  </a:lnTo>
                  <a:lnTo>
                    <a:pt x="316" y="261"/>
                  </a:lnTo>
                  <a:lnTo>
                    <a:pt x="333" y="301"/>
                  </a:lnTo>
                  <a:lnTo>
                    <a:pt x="350" y="63"/>
                  </a:lnTo>
                  <a:lnTo>
                    <a:pt x="366" y="151"/>
                  </a:lnTo>
                  <a:lnTo>
                    <a:pt x="383" y="213"/>
                  </a:lnTo>
                  <a:lnTo>
                    <a:pt x="400" y="261"/>
                  </a:lnTo>
                  <a:lnTo>
                    <a:pt x="416" y="239"/>
                  </a:lnTo>
                  <a:lnTo>
                    <a:pt x="433" y="151"/>
                  </a:lnTo>
                  <a:lnTo>
                    <a:pt x="450" y="301"/>
                  </a:lnTo>
                  <a:lnTo>
                    <a:pt x="466" y="261"/>
                  </a:lnTo>
                  <a:lnTo>
                    <a:pt x="483" y="350"/>
                  </a:lnTo>
                  <a:lnTo>
                    <a:pt x="500" y="151"/>
                  </a:lnTo>
                  <a:lnTo>
                    <a:pt x="516" y="111"/>
                  </a:lnTo>
                  <a:lnTo>
                    <a:pt x="533" y="151"/>
                  </a:lnTo>
                  <a:lnTo>
                    <a:pt x="550" y="0"/>
                  </a:lnTo>
                  <a:lnTo>
                    <a:pt x="566" y="184"/>
                  </a:lnTo>
                  <a:lnTo>
                    <a:pt x="583" y="111"/>
                  </a:lnTo>
                  <a:lnTo>
                    <a:pt x="600" y="239"/>
                  </a:lnTo>
                  <a:lnTo>
                    <a:pt x="616" y="63"/>
                  </a:lnTo>
                  <a:lnTo>
                    <a:pt x="633" y="282"/>
                  </a:lnTo>
                  <a:lnTo>
                    <a:pt x="650" y="213"/>
                  </a:lnTo>
                  <a:lnTo>
                    <a:pt x="666" y="239"/>
                  </a:lnTo>
                  <a:lnTo>
                    <a:pt x="683" y="213"/>
                  </a:lnTo>
                  <a:lnTo>
                    <a:pt x="700" y="239"/>
                  </a:lnTo>
                  <a:lnTo>
                    <a:pt x="716" y="301"/>
                  </a:lnTo>
                  <a:lnTo>
                    <a:pt x="733" y="301"/>
                  </a:lnTo>
                  <a:lnTo>
                    <a:pt x="750" y="213"/>
                  </a:lnTo>
                  <a:lnTo>
                    <a:pt x="766" y="184"/>
                  </a:lnTo>
                  <a:lnTo>
                    <a:pt x="783" y="184"/>
                  </a:lnTo>
                  <a:lnTo>
                    <a:pt x="800" y="239"/>
                  </a:lnTo>
                  <a:lnTo>
                    <a:pt x="816" y="261"/>
                  </a:lnTo>
                  <a:lnTo>
                    <a:pt x="833" y="282"/>
                  </a:lnTo>
                  <a:lnTo>
                    <a:pt x="850" y="184"/>
                  </a:lnTo>
                  <a:lnTo>
                    <a:pt x="866" y="261"/>
                  </a:lnTo>
                  <a:lnTo>
                    <a:pt x="883" y="151"/>
                  </a:lnTo>
                  <a:lnTo>
                    <a:pt x="900" y="261"/>
                  </a:lnTo>
                  <a:lnTo>
                    <a:pt x="916" y="239"/>
                  </a:lnTo>
                  <a:lnTo>
                    <a:pt x="933" y="239"/>
                  </a:lnTo>
                  <a:lnTo>
                    <a:pt x="950" y="301"/>
                  </a:lnTo>
                  <a:lnTo>
                    <a:pt x="966" y="318"/>
                  </a:lnTo>
                  <a:lnTo>
                    <a:pt x="983" y="239"/>
                  </a:lnTo>
                  <a:lnTo>
                    <a:pt x="1000" y="184"/>
                  </a:lnTo>
                  <a:lnTo>
                    <a:pt x="1016" y="213"/>
                  </a:lnTo>
                  <a:lnTo>
                    <a:pt x="1033" y="213"/>
                  </a:lnTo>
                  <a:lnTo>
                    <a:pt x="1050" y="239"/>
                  </a:lnTo>
                  <a:lnTo>
                    <a:pt x="1066" y="63"/>
                  </a:lnTo>
                  <a:lnTo>
                    <a:pt x="1083" y="318"/>
                  </a:lnTo>
                  <a:lnTo>
                    <a:pt x="1100" y="301"/>
                  </a:lnTo>
                  <a:lnTo>
                    <a:pt x="1116" y="301"/>
                  </a:lnTo>
                  <a:lnTo>
                    <a:pt x="1133" y="261"/>
                  </a:lnTo>
                  <a:lnTo>
                    <a:pt x="1150" y="261"/>
                  </a:lnTo>
                  <a:lnTo>
                    <a:pt x="1166" y="213"/>
                  </a:lnTo>
                  <a:lnTo>
                    <a:pt x="1183" y="301"/>
                  </a:lnTo>
                  <a:lnTo>
                    <a:pt x="1200" y="213"/>
                  </a:lnTo>
                  <a:lnTo>
                    <a:pt x="1216" y="151"/>
                  </a:lnTo>
                  <a:lnTo>
                    <a:pt x="1233" y="318"/>
                  </a:lnTo>
                  <a:lnTo>
                    <a:pt x="1250" y="301"/>
                  </a:lnTo>
                  <a:lnTo>
                    <a:pt x="1266" y="282"/>
                  </a:lnTo>
                  <a:lnTo>
                    <a:pt x="1283" y="282"/>
                  </a:lnTo>
                  <a:lnTo>
                    <a:pt x="1300" y="335"/>
                  </a:lnTo>
                  <a:lnTo>
                    <a:pt x="1316" y="239"/>
                  </a:lnTo>
                  <a:lnTo>
                    <a:pt x="1333" y="301"/>
                  </a:lnTo>
                  <a:lnTo>
                    <a:pt x="1350" y="377"/>
                  </a:lnTo>
                  <a:lnTo>
                    <a:pt x="1366" y="350"/>
                  </a:lnTo>
                  <a:lnTo>
                    <a:pt x="1383" y="423"/>
                  </a:lnTo>
                  <a:lnTo>
                    <a:pt x="1400" y="377"/>
                  </a:lnTo>
                  <a:lnTo>
                    <a:pt x="1416" y="401"/>
                  </a:lnTo>
                  <a:lnTo>
                    <a:pt x="1433" y="301"/>
                  </a:lnTo>
                  <a:lnTo>
                    <a:pt x="1450" y="239"/>
                  </a:lnTo>
                  <a:lnTo>
                    <a:pt x="1466" y="377"/>
                  </a:lnTo>
                  <a:lnTo>
                    <a:pt x="1483" y="282"/>
                  </a:lnTo>
                  <a:lnTo>
                    <a:pt x="1500" y="377"/>
                  </a:lnTo>
                  <a:lnTo>
                    <a:pt x="1516" y="377"/>
                  </a:lnTo>
                  <a:lnTo>
                    <a:pt x="1533" y="442"/>
                  </a:lnTo>
                  <a:lnTo>
                    <a:pt x="1550" y="469"/>
                  </a:lnTo>
                  <a:lnTo>
                    <a:pt x="1566" y="318"/>
                  </a:lnTo>
                  <a:lnTo>
                    <a:pt x="1583" y="493"/>
                  </a:lnTo>
                  <a:lnTo>
                    <a:pt x="1600" y="540"/>
                  </a:lnTo>
                  <a:lnTo>
                    <a:pt x="1616" y="350"/>
                  </a:lnTo>
                  <a:lnTo>
                    <a:pt x="1633" y="540"/>
                  </a:lnTo>
                  <a:lnTo>
                    <a:pt x="1650" y="433"/>
                  </a:lnTo>
                  <a:lnTo>
                    <a:pt x="1666" y="573"/>
                  </a:lnTo>
                  <a:lnTo>
                    <a:pt x="1683" y="534"/>
                  </a:lnTo>
                  <a:lnTo>
                    <a:pt x="1700" y="551"/>
                  </a:lnTo>
                  <a:lnTo>
                    <a:pt x="1716" y="578"/>
                  </a:lnTo>
                  <a:lnTo>
                    <a:pt x="1733" y="534"/>
                  </a:lnTo>
                  <a:lnTo>
                    <a:pt x="1750" y="578"/>
                  </a:lnTo>
                  <a:lnTo>
                    <a:pt x="1766" y="607"/>
                  </a:lnTo>
                  <a:lnTo>
                    <a:pt x="1783" y="639"/>
                  </a:lnTo>
                  <a:lnTo>
                    <a:pt x="1800" y="639"/>
                  </a:lnTo>
                  <a:lnTo>
                    <a:pt x="1816" y="687"/>
                  </a:lnTo>
                  <a:lnTo>
                    <a:pt x="1833" y="611"/>
                  </a:lnTo>
                  <a:lnTo>
                    <a:pt x="1850" y="721"/>
                  </a:lnTo>
                  <a:lnTo>
                    <a:pt x="1866" y="748"/>
                  </a:lnTo>
                  <a:lnTo>
                    <a:pt x="1883" y="739"/>
                  </a:lnTo>
                  <a:lnTo>
                    <a:pt x="1900" y="806"/>
                  </a:lnTo>
                  <a:lnTo>
                    <a:pt x="1916" y="799"/>
                  </a:lnTo>
                  <a:lnTo>
                    <a:pt x="1933" y="875"/>
                  </a:lnTo>
                  <a:lnTo>
                    <a:pt x="1950" y="905"/>
                  </a:lnTo>
                  <a:lnTo>
                    <a:pt x="1966" y="912"/>
                  </a:lnTo>
                  <a:lnTo>
                    <a:pt x="1983" y="946"/>
                  </a:lnTo>
                  <a:lnTo>
                    <a:pt x="2000" y="968"/>
                  </a:lnTo>
                  <a:lnTo>
                    <a:pt x="2016" y="1008"/>
                  </a:lnTo>
                  <a:lnTo>
                    <a:pt x="2033" y="1032"/>
                  </a:lnTo>
                  <a:lnTo>
                    <a:pt x="2050" y="1072"/>
                  </a:lnTo>
                  <a:lnTo>
                    <a:pt x="2066" y="1101"/>
                  </a:lnTo>
                  <a:lnTo>
                    <a:pt x="2083" y="1149"/>
                  </a:lnTo>
                  <a:lnTo>
                    <a:pt x="2100" y="1176"/>
                  </a:lnTo>
                  <a:lnTo>
                    <a:pt x="2116" y="1228"/>
                  </a:lnTo>
                  <a:lnTo>
                    <a:pt x="2133" y="1282"/>
                  </a:lnTo>
                  <a:lnTo>
                    <a:pt x="2150" y="1325"/>
                  </a:lnTo>
                  <a:lnTo>
                    <a:pt x="2166" y="1378"/>
                  </a:lnTo>
                  <a:lnTo>
                    <a:pt x="2183" y="1449"/>
                  </a:lnTo>
                  <a:lnTo>
                    <a:pt x="2200" y="1505"/>
                  </a:lnTo>
                  <a:lnTo>
                    <a:pt x="2216" y="1587"/>
                  </a:lnTo>
                  <a:lnTo>
                    <a:pt x="2233" y="1684"/>
                  </a:lnTo>
                  <a:lnTo>
                    <a:pt x="2250" y="1795"/>
                  </a:lnTo>
                  <a:lnTo>
                    <a:pt x="2266" y="1912"/>
                  </a:lnTo>
                  <a:lnTo>
                    <a:pt x="2283" y="2032"/>
                  </a:lnTo>
                  <a:lnTo>
                    <a:pt x="2300" y="2150"/>
                  </a:lnTo>
                  <a:lnTo>
                    <a:pt x="2316" y="2268"/>
                  </a:lnTo>
                  <a:lnTo>
                    <a:pt x="2333" y="2376"/>
                  </a:lnTo>
                  <a:lnTo>
                    <a:pt x="2350" y="2476"/>
                  </a:lnTo>
                  <a:lnTo>
                    <a:pt x="2366" y="2566"/>
                  </a:lnTo>
                  <a:lnTo>
                    <a:pt x="2383" y="2646"/>
                  </a:lnTo>
                  <a:lnTo>
                    <a:pt x="2400" y="2715"/>
                  </a:lnTo>
                  <a:lnTo>
                    <a:pt x="2416" y="2772"/>
                  </a:lnTo>
                  <a:lnTo>
                    <a:pt x="2433" y="2818"/>
                  </a:lnTo>
                  <a:lnTo>
                    <a:pt x="2450" y="2853"/>
                  </a:lnTo>
                  <a:lnTo>
                    <a:pt x="2466" y="2876"/>
                  </a:lnTo>
                  <a:lnTo>
                    <a:pt x="2483" y="2886"/>
                  </a:lnTo>
                  <a:lnTo>
                    <a:pt x="2500" y="2885"/>
                  </a:lnTo>
                  <a:lnTo>
                    <a:pt x="2516" y="2872"/>
                  </a:lnTo>
                  <a:lnTo>
                    <a:pt x="2533" y="2848"/>
                  </a:lnTo>
                  <a:lnTo>
                    <a:pt x="2550" y="2812"/>
                  </a:lnTo>
                  <a:lnTo>
                    <a:pt x="2566" y="2764"/>
                  </a:lnTo>
                  <a:lnTo>
                    <a:pt x="2583" y="2705"/>
                  </a:lnTo>
                  <a:lnTo>
                    <a:pt x="2600" y="2634"/>
                  </a:lnTo>
                  <a:lnTo>
                    <a:pt x="2616" y="2555"/>
                  </a:lnTo>
                  <a:lnTo>
                    <a:pt x="2633" y="2465"/>
                  </a:lnTo>
                  <a:lnTo>
                    <a:pt x="2650" y="2369"/>
                  </a:lnTo>
                  <a:lnTo>
                    <a:pt x="2666" y="2265"/>
                  </a:lnTo>
                  <a:lnTo>
                    <a:pt x="2683" y="2158"/>
                  </a:lnTo>
                  <a:lnTo>
                    <a:pt x="2699" y="2052"/>
                  </a:lnTo>
                  <a:lnTo>
                    <a:pt x="2716" y="1956"/>
                  </a:lnTo>
                  <a:lnTo>
                    <a:pt x="2733" y="1869"/>
                  </a:lnTo>
                  <a:lnTo>
                    <a:pt x="2750" y="1793"/>
                  </a:lnTo>
                  <a:lnTo>
                    <a:pt x="2766" y="1728"/>
                  </a:lnTo>
                  <a:lnTo>
                    <a:pt x="2783" y="1675"/>
                  </a:lnTo>
                  <a:lnTo>
                    <a:pt x="2800" y="1624"/>
                  </a:lnTo>
                  <a:lnTo>
                    <a:pt x="2816" y="1581"/>
                  </a:lnTo>
                  <a:lnTo>
                    <a:pt x="2833" y="1532"/>
                  </a:lnTo>
                  <a:lnTo>
                    <a:pt x="2850" y="1489"/>
                  </a:lnTo>
                  <a:lnTo>
                    <a:pt x="2866" y="1437"/>
                  </a:lnTo>
                  <a:lnTo>
                    <a:pt x="2883" y="1402"/>
                  </a:lnTo>
                  <a:lnTo>
                    <a:pt x="2900" y="1363"/>
                  </a:lnTo>
                  <a:lnTo>
                    <a:pt x="2916" y="1309"/>
                  </a:lnTo>
                  <a:lnTo>
                    <a:pt x="2933" y="1266"/>
                  </a:lnTo>
                  <a:lnTo>
                    <a:pt x="2950" y="1219"/>
                  </a:lnTo>
                  <a:lnTo>
                    <a:pt x="2966" y="1171"/>
                  </a:lnTo>
                  <a:lnTo>
                    <a:pt x="2983" y="1124"/>
                  </a:lnTo>
                  <a:lnTo>
                    <a:pt x="3000" y="1088"/>
                  </a:lnTo>
                  <a:lnTo>
                    <a:pt x="3016" y="1043"/>
                  </a:lnTo>
                  <a:lnTo>
                    <a:pt x="3033" y="998"/>
                  </a:lnTo>
                  <a:lnTo>
                    <a:pt x="3050" y="971"/>
                  </a:lnTo>
                  <a:lnTo>
                    <a:pt x="3066" y="939"/>
                  </a:lnTo>
                  <a:lnTo>
                    <a:pt x="3083" y="928"/>
                  </a:lnTo>
                  <a:lnTo>
                    <a:pt x="3100" y="893"/>
                  </a:lnTo>
                  <a:lnTo>
                    <a:pt x="3116" y="879"/>
                  </a:lnTo>
                  <a:lnTo>
                    <a:pt x="3133" y="877"/>
                  </a:lnTo>
                  <a:lnTo>
                    <a:pt x="3150" y="839"/>
                  </a:lnTo>
                  <a:lnTo>
                    <a:pt x="3166" y="801"/>
                  </a:lnTo>
                  <a:lnTo>
                    <a:pt x="3183" y="805"/>
                  </a:lnTo>
                  <a:lnTo>
                    <a:pt x="3200" y="803"/>
                  </a:lnTo>
                  <a:lnTo>
                    <a:pt x="3216" y="768"/>
                  </a:lnTo>
                  <a:lnTo>
                    <a:pt x="3233" y="757"/>
                  </a:lnTo>
                  <a:lnTo>
                    <a:pt x="3250" y="721"/>
                  </a:lnTo>
                  <a:lnTo>
                    <a:pt x="3266" y="731"/>
                  </a:lnTo>
                  <a:lnTo>
                    <a:pt x="3283" y="741"/>
                  </a:lnTo>
                  <a:lnTo>
                    <a:pt x="3300" y="724"/>
                  </a:lnTo>
                  <a:lnTo>
                    <a:pt x="3316" y="699"/>
                  </a:lnTo>
                  <a:lnTo>
                    <a:pt x="3333" y="684"/>
                  </a:lnTo>
                  <a:lnTo>
                    <a:pt x="3350" y="661"/>
                  </a:lnTo>
                  <a:lnTo>
                    <a:pt x="3366" y="665"/>
                  </a:lnTo>
                  <a:lnTo>
                    <a:pt x="3383" y="628"/>
                  </a:lnTo>
                  <a:lnTo>
                    <a:pt x="3400" y="678"/>
                  </a:lnTo>
                  <a:lnTo>
                    <a:pt x="3416" y="573"/>
                  </a:lnTo>
                  <a:lnTo>
                    <a:pt x="3433" y="588"/>
                  </a:lnTo>
                  <a:lnTo>
                    <a:pt x="3450" y="563"/>
                  </a:lnTo>
                  <a:lnTo>
                    <a:pt x="3466" y="527"/>
                  </a:lnTo>
                  <a:lnTo>
                    <a:pt x="3483" y="563"/>
                  </a:lnTo>
                  <a:lnTo>
                    <a:pt x="3500" y="578"/>
                  </a:lnTo>
                  <a:lnTo>
                    <a:pt x="3516" y="607"/>
                  </a:lnTo>
                  <a:lnTo>
                    <a:pt x="3533" y="598"/>
                  </a:lnTo>
                  <a:lnTo>
                    <a:pt x="3550" y="540"/>
                  </a:lnTo>
                  <a:lnTo>
                    <a:pt x="3566" y="540"/>
                  </a:lnTo>
                  <a:lnTo>
                    <a:pt x="3583" y="568"/>
                  </a:lnTo>
                  <a:lnTo>
                    <a:pt x="3600" y="551"/>
                  </a:lnTo>
                  <a:lnTo>
                    <a:pt x="3616" y="423"/>
                  </a:lnTo>
                  <a:lnTo>
                    <a:pt x="3633" y="514"/>
                  </a:lnTo>
                  <a:lnTo>
                    <a:pt x="3650" y="500"/>
                  </a:lnTo>
                  <a:lnTo>
                    <a:pt x="3666" y="477"/>
                  </a:lnTo>
                  <a:lnTo>
                    <a:pt x="3683" y="500"/>
                  </a:lnTo>
                  <a:lnTo>
                    <a:pt x="3700" y="493"/>
                  </a:lnTo>
                  <a:lnTo>
                    <a:pt x="3716" y="493"/>
                  </a:lnTo>
                  <a:lnTo>
                    <a:pt x="3733" y="477"/>
                  </a:lnTo>
                  <a:lnTo>
                    <a:pt x="3750" y="477"/>
                  </a:lnTo>
                  <a:lnTo>
                    <a:pt x="3766" y="442"/>
                  </a:lnTo>
                  <a:lnTo>
                    <a:pt x="3783" y="412"/>
                  </a:lnTo>
                  <a:lnTo>
                    <a:pt x="3800" y="412"/>
                  </a:lnTo>
                  <a:lnTo>
                    <a:pt x="3816" y="452"/>
                  </a:lnTo>
                  <a:lnTo>
                    <a:pt x="3833" y="377"/>
                  </a:lnTo>
                  <a:lnTo>
                    <a:pt x="3850" y="452"/>
                  </a:lnTo>
                  <a:lnTo>
                    <a:pt x="3866" y="364"/>
                  </a:lnTo>
                  <a:lnTo>
                    <a:pt x="3883" y="452"/>
                  </a:lnTo>
                  <a:lnTo>
                    <a:pt x="3900" y="282"/>
                  </a:lnTo>
                  <a:lnTo>
                    <a:pt x="3916" y="477"/>
                  </a:lnTo>
                  <a:lnTo>
                    <a:pt x="3933" y="377"/>
                  </a:lnTo>
                  <a:lnTo>
                    <a:pt x="3950" y="401"/>
                  </a:lnTo>
                  <a:lnTo>
                    <a:pt x="3966" y="389"/>
                  </a:lnTo>
                  <a:lnTo>
                    <a:pt x="3983" y="401"/>
                  </a:lnTo>
                  <a:lnTo>
                    <a:pt x="4000" y="412"/>
                  </a:lnTo>
                  <a:lnTo>
                    <a:pt x="4016" y="364"/>
                  </a:lnTo>
                  <a:lnTo>
                    <a:pt x="4033" y="335"/>
                  </a:lnTo>
                  <a:lnTo>
                    <a:pt x="4050" y="452"/>
                  </a:lnTo>
                  <a:lnTo>
                    <a:pt x="4066" y="452"/>
                  </a:lnTo>
                  <a:lnTo>
                    <a:pt x="4083" y="389"/>
                  </a:lnTo>
                  <a:lnTo>
                    <a:pt x="4100" y="389"/>
                  </a:lnTo>
                  <a:lnTo>
                    <a:pt x="4116" y="412"/>
                  </a:lnTo>
                  <a:lnTo>
                    <a:pt x="4133" y="423"/>
                  </a:lnTo>
                  <a:lnTo>
                    <a:pt x="4150" y="350"/>
                  </a:lnTo>
                  <a:lnTo>
                    <a:pt x="4166" y="401"/>
                  </a:lnTo>
                  <a:lnTo>
                    <a:pt x="4183" y="318"/>
                  </a:lnTo>
                  <a:lnTo>
                    <a:pt x="4200" y="261"/>
                  </a:lnTo>
                  <a:lnTo>
                    <a:pt x="4216" y="350"/>
                  </a:lnTo>
                  <a:lnTo>
                    <a:pt x="4233" y="318"/>
                  </a:lnTo>
                  <a:lnTo>
                    <a:pt x="4250" y="282"/>
                  </a:lnTo>
                  <a:lnTo>
                    <a:pt x="4266" y="350"/>
                  </a:lnTo>
                  <a:lnTo>
                    <a:pt x="4283" y="318"/>
                  </a:lnTo>
                  <a:lnTo>
                    <a:pt x="4300" y="301"/>
                  </a:lnTo>
                  <a:lnTo>
                    <a:pt x="4316" y="350"/>
                  </a:lnTo>
                  <a:lnTo>
                    <a:pt x="4333" y="335"/>
                  </a:lnTo>
                  <a:lnTo>
                    <a:pt x="4350" y="377"/>
                  </a:lnTo>
                  <a:lnTo>
                    <a:pt x="4366" y="389"/>
                  </a:lnTo>
                  <a:lnTo>
                    <a:pt x="4383" y="477"/>
                  </a:lnTo>
                  <a:lnTo>
                    <a:pt x="4400" y="377"/>
                  </a:lnTo>
                  <a:lnTo>
                    <a:pt x="4416" y="239"/>
                  </a:lnTo>
                  <a:lnTo>
                    <a:pt x="4433" y="350"/>
                  </a:lnTo>
                  <a:lnTo>
                    <a:pt x="4450" y="350"/>
                  </a:lnTo>
                  <a:lnTo>
                    <a:pt x="4466" y="213"/>
                  </a:lnTo>
                  <a:lnTo>
                    <a:pt x="4483" y="63"/>
                  </a:lnTo>
                  <a:lnTo>
                    <a:pt x="4500" y="301"/>
                  </a:lnTo>
                  <a:lnTo>
                    <a:pt x="4516" y="301"/>
                  </a:lnTo>
                  <a:lnTo>
                    <a:pt x="4533" y="213"/>
                  </a:lnTo>
                  <a:lnTo>
                    <a:pt x="4550" y="261"/>
                  </a:lnTo>
                  <a:lnTo>
                    <a:pt x="4566" y="412"/>
                  </a:lnTo>
                  <a:lnTo>
                    <a:pt x="4583" y="239"/>
                  </a:lnTo>
                  <a:lnTo>
                    <a:pt x="4600" y="282"/>
                  </a:lnTo>
                  <a:lnTo>
                    <a:pt x="4616" y="335"/>
                  </a:lnTo>
                  <a:lnTo>
                    <a:pt x="4633" y="301"/>
                  </a:lnTo>
                  <a:lnTo>
                    <a:pt x="4650" y="335"/>
                  </a:lnTo>
                  <a:lnTo>
                    <a:pt x="4666" y="318"/>
                  </a:lnTo>
                  <a:lnTo>
                    <a:pt x="4683" y="261"/>
                  </a:lnTo>
                  <a:lnTo>
                    <a:pt x="4700" y="282"/>
                  </a:lnTo>
                  <a:lnTo>
                    <a:pt x="4716" y="318"/>
                  </a:lnTo>
                  <a:lnTo>
                    <a:pt x="4733" y="213"/>
                  </a:lnTo>
                  <a:lnTo>
                    <a:pt x="4750" y="282"/>
                  </a:lnTo>
                  <a:lnTo>
                    <a:pt x="4766" y="261"/>
                  </a:lnTo>
                  <a:lnTo>
                    <a:pt x="4783" y="350"/>
                  </a:lnTo>
                  <a:lnTo>
                    <a:pt x="4800" y="350"/>
                  </a:lnTo>
                  <a:lnTo>
                    <a:pt x="4816" y="318"/>
                  </a:lnTo>
                  <a:lnTo>
                    <a:pt x="4833" y="151"/>
                  </a:lnTo>
                  <a:lnTo>
                    <a:pt x="4850" y="239"/>
                  </a:lnTo>
                  <a:lnTo>
                    <a:pt x="4866" y="213"/>
                  </a:lnTo>
                  <a:lnTo>
                    <a:pt x="4883" y="151"/>
                  </a:lnTo>
                  <a:lnTo>
                    <a:pt x="4900" y="282"/>
                  </a:lnTo>
                  <a:lnTo>
                    <a:pt x="4916" y="389"/>
                  </a:lnTo>
                  <a:lnTo>
                    <a:pt x="4933" y="184"/>
                  </a:lnTo>
                  <a:lnTo>
                    <a:pt x="4950" y="239"/>
                  </a:lnTo>
                  <a:lnTo>
                    <a:pt x="4966" y="151"/>
                  </a:lnTo>
                  <a:lnTo>
                    <a:pt x="4983" y="282"/>
                  </a:lnTo>
                  <a:lnTo>
                    <a:pt x="5000" y="282"/>
                  </a:lnTo>
                </a:path>
              </a:pathLst>
            </a:cu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361" name="Line 217"/>
            <p:cNvSpPr>
              <a:spLocks noChangeShapeType="1"/>
            </p:cNvSpPr>
            <p:nvPr/>
          </p:nvSpPr>
          <p:spPr bwMode="auto">
            <a:xfrm>
              <a:off x="2352" y="1440"/>
              <a:ext cx="432" cy="38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390362" name="Text Box 218"/>
            <p:cNvSpPr txBox="1">
              <a:spLocks noChangeArrowheads="1"/>
            </p:cNvSpPr>
            <p:nvPr/>
          </p:nvSpPr>
          <p:spPr bwMode="auto">
            <a:xfrm>
              <a:off x="1584" y="1248"/>
              <a:ext cx="1154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cs-CZ" sz="1600">
                  <a:solidFill>
                    <a:srgbClr val="FF0000"/>
                  </a:solidFill>
                  <a:latin typeface="Arial" charset="0"/>
                </a:rPr>
                <a:t>resolution function</a:t>
              </a:r>
              <a:endParaRPr lang="en-US" sz="1600">
                <a:solidFill>
                  <a:srgbClr val="FF0000"/>
                </a:solidFill>
                <a:latin typeface="Arial" charset="0"/>
              </a:endParaRPr>
            </a:p>
          </p:txBody>
        </p:sp>
      </p:grpSp>
      <p:sp>
        <p:nvSpPr>
          <p:cNvPr id="390363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67214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>
                <a:solidFill>
                  <a:srgbClr val="990000"/>
                </a:solidFill>
                <a:latin typeface="Arial" charset="0"/>
              </a:rPr>
              <a:t>Coincidence Doppler Broadening spectroscopy (CDB)</a:t>
            </a:r>
          </a:p>
        </p:txBody>
      </p:sp>
      <p:sp>
        <p:nvSpPr>
          <p:cNvPr id="221" name="Text Box 5"/>
          <p:cNvSpPr txBox="1">
            <a:spLocks noChangeArrowheads="1"/>
          </p:cNvSpPr>
          <p:nvPr/>
        </p:nvSpPr>
        <p:spPr bwMode="auto">
          <a:xfrm>
            <a:off x="3021730" y="1115452"/>
            <a:ext cx="32784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800" dirty="0" smtClean="0">
                <a:latin typeface="Arial" charset="0"/>
              </a:rPr>
              <a:t>Al (99.9999%)</a:t>
            </a:r>
            <a:r>
              <a:rPr lang="cs-CZ" sz="1800" dirty="0" smtClean="0">
                <a:latin typeface="Arial" charset="0"/>
              </a:rPr>
              <a:t>, </a:t>
            </a:r>
            <a:r>
              <a:rPr lang="cs-CZ" sz="1800" baseline="30000" dirty="0" smtClean="0">
                <a:latin typeface="Arial" charset="0"/>
              </a:rPr>
              <a:t>22</a:t>
            </a:r>
            <a:r>
              <a:rPr lang="cs-CZ" sz="1800" dirty="0" smtClean="0">
                <a:latin typeface="Arial" charset="0"/>
              </a:rPr>
              <a:t>Na e</a:t>
            </a:r>
            <a:r>
              <a:rPr lang="cs-CZ" sz="1800" baseline="30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source</a:t>
            </a:r>
            <a:endParaRPr lang="en-US" sz="18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ChangeArrowheads="1"/>
          </p:cNvSpPr>
          <p:nvPr/>
        </p:nvSpPr>
        <p:spPr bwMode="auto">
          <a:xfrm>
            <a:off x="107950" y="1771650"/>
            <a:ext cx="8856663" cy="43926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04483" name="Text Box 3"/>
          <p:cNvSpPr txBox="1">
            <a:spLocks noChangeArrowheads="1"/>
          </p:cNvSpPr>
          <p:nvPr/>
        </p:nvSpPr>
        <p:spPr bwMode="auto">
          <a:xfrm>
            <a:off x="250825" y="1268413"/>
            <a:ext cx="531639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charset="0"/>
              </a:rPr>
              <a:t>Two dimensional </a:t>
            </a:r>
            <a:r>
              <a:rPr lang="cs-CZ" sz="1800" b="1" dirty="0" smtClean="0">
                <a:latin typeface="Arial" charset="0"/>
              </a:rPr>
              <a:t>CDB </a:t>
            </a:r>
            <a:r>
              <a:rPr lang="cs-CZ" sz="1800" b="1" dirty="0" err="1" smtClean="0">
                <a:latin typeface="Arial" charset="0"/>
              </a:rPr>
              <a:t>spectra</a:t>
            </a:r>
            <a:r>
              <a:rPr lang="cs-CZ" sz="1800" dirty="0" smtClean="0">
                <a:latin typeface="Arial" charset="0"/>
              </a:rPr>
              <a:t>, </a:t>
            </a:r>
            <a:r>
              <a:rPr lang="cs-CZ" sz="1800" baseline="30000" dirty="0" smtClean="0">
                <a:latin typeface="Arial" charset="0"/>
              </a:rPr>
              <a:t>22</a:t>
            </a:r>
            <a:r>
              <a:rPr lang="cs-CZ" sz="1800" dirty="0" smtClean="0">
                <a:latin typeface="Arial" charset="0"/>
              </a:rPr>
              <a:t>Na e</a:t>
            </a:r>
            <a:r>
              <a:rPr lang="cs-CZ" sz="1800" baseline="30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source</a:t>
            </a:r>
            <a:endParaRPr lang="en-US" sz="1800" dirty="0">
              <a:latin typeface="Arial" charset="0"/>
            </a:endParaRP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252413" y="2206625"/>
            <a:ext cx="4300537" cy="3816350"/>
            <a:chOff x="2915" y="935"/>
            <a:chExt cx="2709" cy="2404"/>
          </a:xfrm>
        </p:grpSpPr>
        <p:pic>
          <p:nvPicPr>
            <p:cNvPr id="404487" name="Picture 7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915" y="1026"/>
              <a:ext cx="2709" cy="22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04488" name="Rectangle 8"/>
            <p:cNvSpPr>
              <a:spLocks noChangeArrowheads="1"/>
            </p:cNvSpPr>
            <p:nvPr/>
          </p:nvSpPr>
          <p:spPr bwMode="auto">
            <a:xfrm>
              <a:off x="3016" y="3158"/>
              <a:ext cx="589" cy="18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4489" name="Rectangle 9"/>
            <p:cNvSpPr>
              <a:spLocks noChangeArrowheads="1"/>
            </p:cNvSpPr>
            <p:nvPr/>
          </p:nvSpPr>
          <p:spPr bwMode="auto">
            <a:xfrm>
              <a:off x="3288" y="935"/>
              <a:ext cx="1225" cy="13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04490" name="Text Box 10"/>
          <p:cNvSpPr txBox="1">
            <a:spLocks noChangeArrowheads="1"/>
          </p:cNvSpPr>
          <p:nvPr/>
        </p:nvSpPr>
        <p:spPr bwMode="auto">
          <a:xfrm>
            <a:off x="1460500" y="1987550"/>
            <a:ext cx="1657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>
                <a:latin typeface="Arial" charset="0"/>
              </a:rPr>
              <a:t>Al (99.9999%)</a:t>
            </a:r>
          </a:p>
        </p:txBody>
      </p:sp>
      <p:sp>
        <p:nvSpPr>
          <p:cNvPr id="404491" name="Text Box 11"/>
          <p:cNvSpPr txBox="1">
            <a:spLocks noChangeArrowheads="1"/>
          </p:cNvSpPr>
          <p:nvPr/>
        </p:nvSpPr>
        <p:spPr bwMode="auto">
          <a:xfrm>
            <a:off x="5867400" y="1987550"/>
            <a:ext cx="15684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>
                <a:latin typeface="Arial" charset="0"/>
              </a:rPr>
              <a:t>Fe (99.999%)</a:t>
            </a:r>
          </a:p>
        </p:txBody>
      </p:sp>
      <p:sp>
        <p:nvSpPr>
          <p:cNvPr id="12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67214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>
                <a:solidFill>
                  <a:srgbClr val="990000"/>
                </a:solidFill>
                <a:latin typeface="Arial" charset="0"/>
              </a:rPr>
              <a:t>Coincidence Doppler Broadening spectroscopy (CDB)</a:t>
            </a:r>
          </a:p>
        </p:txBody>
      </p:sp>
      <p:pic>
        <p:nvPicPr>
          <p:cNvPr id="404485" name="Picture 5"/>
          <p:cNvPicPr>
            <a:picLocks noChangeAspect="1" noChangeArrowheads="1"/>
          </p:cNvPicPr>
          <p:nvPr/>
        </p:nvPicPr>
        <p:blipFill>
          <a:blip r:embed="rId3" cstate="print"/>
          <a:srcRect t="11285"/>
          <a:stretch>
            <a:fillRect/>
          </a:stretch>
        </p:blipFill>
        <p:spPr bwMode="auto">
          <a:xfrm>
            <a:off x="4500563" y="2347913"/>
            <a:ext cx="4340225" cy="3598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971600" y="1916832"/>
            <a:ext cx="7588250" cy="3849688"/>
            <a:chOff x="1019" y="1508"/>
            <a:chExt cx="4412" cy="2425"/>
          </a:xfrm>
        </p:grpSpPr>
        <p:sp>
          <p:nvSpPr>
            <p:cNvPr id="3" name="Rectangle 3"/>
            <p:cNvSpPr>
              <a:spLocks noChangeArrowheads="1"/>
            </p:cNvSpPr>
            <p:nvPr/>
          </p:nvSpPr>
          <p:spPr bwMode="auto">
            <a:xfrm>
              <a:off x="1395" y="1553"/>
              <a:ext cx="2835" cy="2041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" name="Rectangle 4"/>
            <p:cNvSpPr>
              <a:spLocks noChangeArrowheads="1"/>
            </p:cNvSpPr>
            <p:nvPr/>
          </p:nvSpPr>
          <p:spPr bwMode="auto">
            <a:xfrm>
              <a:off x="2542" y="3795"/>
              <a:ext cx="64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200" b="0">
                  <a:solidFill>
                    <a:srgbClr val="000000"/>
                  </a:solidFill>
                  <a:latin typeface="Arial" charset="0"/>
                </a:rPr>
                <a:t>E</a:t>
              </a:r>
              <a:endParaRPr lang="cs-CZ"/>
            </a:p>
          </p:txBody>
        </p:sp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2606" y="3856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charset="0"/>
                </a:rPr>
                <a:t>1</a:t>
              </a:r>
              <a:endParaRPr lang="cs-CZ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2641" y="3795"/>
              <a:ext cx="15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200" b="0">
                  <a:solidFill>
                    <a:srgbClr val="000000"/>
                  </a:solidFill>
                  <a:latin typeface="Arial" charset="0"/>
                </a:rPr>
                <a:t> - E</a:t>
              </a:r>
              <a:endParaRPr lang="cs-CZ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2792" y="3856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800" b="0">
                  <a:solidFill>
                    <a:srgbClr val="000000"/>
                  </a:solidFill>
                  <a:latin typeface="Arial" charset="0"/>
                </a:rPr>
                <a:t>2</a:t>
              </a:r>
              <a:endParaRPr lang="cs-CZ"/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auto">
            <a:xfrm>
              <a:off x="2827" y="3795"/>
              <a:ext cx="25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200" b="0">
                  <a:solidFill>
                    <a:srgbClr val="000000"/>
                  </a:solidFill>
                  <a:latin typeface="Arial" charset="0"/>
                </a:rPr>
                <a:t> (keV)</a:t>
              </a:r>
              <a:endParaRPr lang="cs-CZ"/>
            </a:p>
          </p:txBody>
        </p:sp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1395" y="3594"/>
              <a:ext cx="2835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Line 10"/>
            <p:cNvSpPr>
              <a:spLocks noChangeShapeType="1"/>
            </p:cNvSpPr>
            <p:nvPr/>
          </p:nvSpPr>
          <p:spPr bwMode="auto">
            <a:xfrm flipV="1">
              <a:off x="1868" y="3565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" name="Line 11"/>
            <p:cNvSpPr>
              <a:spLocks noChangeShapeType="1"/>
            </p:cNvSpPr>
            <p:nvPr/>
          </p:nvSpPr>
          <p:spPr bwMode="auto">
            <a:xfrm flipV="1">
              <a:off x="2340" y="3565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Line 12"/>
            <p:cNvSpPr>
              <a:spLocks noChangeShapeType="1"/>
            </p:cNvSpPr>
            <p:nvPr/>
          </p:nvSpPr>
          <p:spPr bwMode="auto">
            <a:xfrm flipV="1">
              <a:off x="2812" y="3565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Line 13"/>
            <p:cNvSpPr>
              <a:spLocks noChangeShapeType="1"/>
            </p:cNvSpPr>
            <p:nvPr/>
          </p:nvSpPr>
          <p:spPr bwMode="auto">
            <a:xfrm flipV="1">
              <a:off x="3285" y="3565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" name="Line 14"/>
            <p:cNvSpPr>
              <a:spLocks noChangeShapeType="1"/>
            </p:cNvSpPr>
            <p:nvPr/>
          </p:nvSpPr>
          <p:spPr bwMode="auto">
            <a:xfrm flipV="1">
              <a:off x="3757" y="3565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" name="Line 15"/>
            <p:cNvSpPr>
              <a:spLocks noChangeShapeType="1"/>
            </p:cNvSpPr>
            <p:nvPr/>
          </p:nvSpPr>
          <p:spPr bwMode="auto">
            <a:xfrm flipV="1">
              <a:off x="1490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Line 16"/>
            <p:cNvSpPr>
              <a:spLocks noChangeShapeType="1"/>
            </p:cNvSpPr>
            <p:nvPr/>
          </p:nvSpPr>
          <p:spPr bwMode="auto">
            <a:xfrm flipV="1">
              <a:off x="1584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Line 17"/>
            <p:cNvSpPr>
              <a:spLocks noChangeShapeType="1"/>
            </p:cNvSpPr>
            <p:nvPr/>
          </p:nvSpPr>
          <p:spPr bwMode="auto">
            <a:xfrm flipV="1">
              <a:off x="1679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Line 18"/>
            <p:cNvSpPr>
              <a:spLocks noChangeShapeType="1"/>
            </p:cNvSpPr>
            <p:nvPr/>
          </p:nvSpPr>
          <p:spPr bwMode="auto">
            <a:xfrm flipV="1">
              <a:off x="1773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" name="Line 19"/>
            <p:cNvSpPr>
              <a:spLocks noChangeShapeType="1"/>
            </p:cNvSpPr>
            <p:nvPr/>
          </p:nvSpPr>
          <p:spPr bwMode="auto">
            <a:xfrm flipV="1">
              <a:off x="1962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" name="Line 20"/>
            <p:cNvSpPr>
              <a:spLocks noChangeShapeType="1"/>
            </p:cNvSpPr>
            <p:nvPr/>
          </p:nvSpPr>
          <p:spPr bwMode="auto">
            <a:xfrm flipV="1">
              <a:off x="2057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Line 21"/>
            <p:cNvSpPr>
              <a:spLocks noChangeShapeType="1"/>
            </p:cNvSpPr>
            <p:nvPr/>
          </p:nvSpPr>
          <p:spPr bwMode="auto">
            <a:xfrm flipV="1">
              <a:off x="2151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Line 22"/>
            <p:cNvSpPr>
              <a:spLocks noChangeShapeType="1"/>
            </p:cNvSpPr>
            <p:nvPr/>
          </p:nvSpPr>
          <p:spPr bwMode="auto">
            <a:xfrm flipV="1">
              <a:off x="2246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" name="Line 23"/>
            <p:cNvSpPr>
              <a:spLocks noChangeShapeType="1"/>
            </p:cNvSpPr>
            <p:nvPr/>
          </p:nvSpPr>
          <p:spPr bwMode="auto">
            <a:xfrm flipV="1">
              <a:off x="2434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" name="Line 24"/>
            <p:cNvSpPr>
              <a:spLocks noChangeShapeType="1"/>
            </p:cNvSpPr>
            <p:nvPr/>
          </p:nvSpPr>
          <p:spPr bwMode="auto">
            <a:xfrm flipV="1">
              <a:off x="2529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" name="Line 25"/>
            <p:cNvSpPr>
              <a:spLocks noChangeShapeType="1"/>
            </p:cNvSpPr>
            <p:nvPr/>
          </p:nvSpPr>
          <p:spPr bwMode="auto">
            <a:xfrm flipV="1">
              <a:off x="2623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" name="Line 26"/>
            <p:cNvSpPr>
              <a:spLocks noChangeShapeType="1"/>
            </p:cNvSpPr>
            <p:nvPr/>
          </p:nvSpPr>
          <p:spPr bwMode="auto">
            <a:xfrm flipV="1">
              <a:off x="2718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" name="Line 27"/>
            <p:cNvSpPr>
              <a:spLocks noChangeShapeType="1"/>
            </p:cNvSpPr>
            <p:nvPr/>
          </p:nvSpPr>
          <p:spPr bwMode="auto">
            <a:xfrm flipV="1">
              <a:off x="2907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" name="Line 28"/>
            <p:cNvSpPr>
              <a:spLocks noChangeShapeType="1"/>
            </p:cNvSpPr>
            <p:nvPr/>
          </p:nvSpPr>
          <p:spPr bwMode="auto">
            <a:xfrm flipV="1">
              <a:off x="3001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" name="Line 29"/>
            <p:cNvSpPr>
              <a:spLocks noChangeShapeType="1"/>
            </p:cNvSpPr>
            <p:nvPr/>
          </p:nvSpPr>
          <p:spPr bwMode="auto">
            <a:xfrm flipV="1">
              <a:off x="3096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" name="Line 30"/>
            <p:cNvSpPr>
              <a:spLocks noChangeShapeType="1"/>
            </p:cNvSpPr>
            <p:nvPr/>
          </p:nvSpPr>
          <p:spPr bwMode="auto">
            <a:xfrm flipV="1">
              <a:off x="3190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Line 31"/>
            <p:cNvSpPr>
              <a:spLocks noChangeShapeType="1"/>
            </p:cNvSpPr>
            <p:nvPr/>
          </p:nvSpPr>
          <p:spPr bwMode="auto">
            <a:xfrm flipV="1">
              <a:off x="3379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" name="Line 32"/>
            <p:cNvSpPr>
              <a:spLocks noChangeShapeType="1"/>
            </p:cNvSpPr>
            <p:nvPr/>
          </p:nvSpPr>
          <p:spPr bwMode="auto">
            <a:xfrm flipV="1">
              <a:off x="3474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" name="Line 33"/>
            <p:cNvSpPr>
              <a:spLocks noChangeShapeType="1"/>
            </p:cNvSpPr>
            <p:nvPr/>
          </p:nvSpPr>
          <p:spPr bwMode="auto">
            <a:xfrm flipV="1">
              <a:off x="3568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" name="Line 34"/>
            <p:cNvSpPr>
              <a:spLocks noChangeShapeType="1"/>
            </p:cNvSpPr>
            <p:nvPr/>
          </p:nvSpPr>
          <p:spPr bwMode="auto">
            <a:xfrm flipV="1">
              <a:off x="3662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" name="Line 35"/>
            <p:cNvSpPr>
              <a:spLocks noChangeShapeType="1"/>
            </p:cNvSpPr>
            <p:nvPr/>
          </p:nvSpPr>
          <p:spPr bwMode="auto">
            <a:xfrm flipV="1">
              <a:off x="3851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" name="Line 36"/>
            <p:cNvSpPr>
              <a:spLocks noChangeShapeType="1"/>
            </p:cNvSpPr>
            <p:nvPr/>
          </p:nvSpPr>
          <p:spPr bwMode="auto">
            <a:xfrm flipV="1">
              <a:off x="3946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" name="Line 37"/>
            <p:cNvSpPr>
              <a:spLocks noChangeShapeType="1"/>
            </p:cNvSpPr>
            <p:nvPr/>
          </p:nvSpPr>
          <p:spPr bwMode="auto">
            <a:xfrm flipV="1">
              <a:off x="4040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Line 38"/>
            <p:cNvSpPr>
              <a:spLocks noChangeShapeType="1"/>
            </p:cNvSpPr>
            <p:nvPr/>
          </p:nvSpPr>
          <p:spPr bwMode="auto">
            <a:xfrm flipV="1">
              <a:off x="4135" y="357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Rectangle 39"/>
            <p:cNvSpPr>
              <a:spLocks noChangeArrowheads="1"/>
            </p:cNvSpPr>
            <p:nvPr/>
          </p:nvSpPr>
          <p:spPr bwMode="auto">
            <a:xfrm>
              <a:off x="1338" y="3633"/>
              <a:ext cx="115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-30</a:t>
              </a:r>
              <a:endParaRPr lang="cs-CZ"/>
            </a:p>
          </p:txBody>
        </p:sp>
        <p:sp>
          <p:nvSpPr>
            <p:cNvPr id="40" name="Rectangle 40"/>
            <p:cNvSpPr>
              <a:spLocks noChangeArrowheads="1"/>
            </p:cNvSpPr>
            <p:nvPr/>
          </p:nvSpPr>
          <p:spPr bwMode="auto">
            <a:xfrm>
              <a:off x="1810" y="3633"/>
              <a:ext cx="115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-20</a:t>
              </a:r>
              <a:endParaRPr lang="cs-CZ"/>
            </a:p>
          </p:txBody>
        </p:sp>
        <p:sp>
          <p:nvSpPr>
            <p:cNvPr id="41" name="Rectangle 41"/>
            <p:cNvSpPr>
              <a:spLocks noChangeArrowheads="1"/>
            </p:cNvSpPr>
            <p:nvPr/>
          </p:nvSpPr>
          <p:spPr bwMode="auto">
            <a:xfrm>
              <a:off x="2282" y="3633"/>
              <a:ext cx="115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-10</a:t>
              </a:r>
              <a:endParaRPr lang="cs-CZ"/>
            </a:p>
          </p:txBody>
        </p:sp>
        <p:sp>
          <p:nvSpPr>
            <p:cNvPr id="42" name="Rectangle 42"/>
            <p:cNvSpPr>
              <a:spLocks noChangeArrowheads="1"/>
            </p:cNvSpPr>
            <p:nvPr/>
          </p:nvSpPr>
          <p:spPr bwMode="auto">
            <a:xfrm>
              <a:off x="2790" y="3633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cs-CZ"/>
            </a:p>
          </p:txBody>
        </p:sp>
        <p:sp>
          <p:nvSpPr>
            <p:cNvPr id="43" name="Rectangle 43"/>
            <p:cNvSpPr>
              <a:spLocks noChangeArrowheads="1"/>
            </p:cNvSpPr>
            <p:nvPr/>
          </p:nvSpPr>
          <p:spPr bwMode="auto">
            <a:xfrm>
              <a:off x="3240" y="3633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cs-CZ"/>
            </a:p>
          </p:txBody>
        </p:sp>
        <p:sp>
          <p:nvSpPr>
            <p:cNvPr id="44" name="Rectangle 44"/>
            <p:cNvSpPr>
              <a:spLocks noChangeArrowheads="1"/>
            </p:cNvSpPr>
            <p:nvPr/>
          </p:nvSpPr>
          <p:spPr bwMode="auto">
            <a:xfrm>
              <a:off x="3713" y="3633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20</a:t>
              </a:r>
              <a:endParaRPr lang="cs-CZ"/>
            </a:p>
          </p:txBody>
        </p:sp>
        <p:sp>
          <p:nvSpPr>
            <p:cNvPr id="45" name="Rectangle 45"/>
            <p:cNvSpPr>
              <a:spLocks noChangeArrowheads="1"/>
            </p:cNvSpPr>
            <p:nvPr/>
          </p:nvSpPr>
          <p:spPr bwMode="auto">
            <a:xfrm>
              <a:off x="4185" y="3633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30</a:t>
              </a:r>
              <a:endParaRPr lang="cs-CZ"/>
            </a:p>
          </p:txBody>
        </p:sp>
        <p:sp>
          <p:nvSpPr>
            <p:cNvPr id="46" name="Line 46"/>
            <p:cNvSpPr>
              <a:spLocks noChangeShapeType="1"/>
            </p:cNvSpPr>
            <p:nvPr/>
          </p:nvSpPr>
          <p:spPr bwMode="auto">
            <a:xfrm>
              <a:off x="1395" y="1553"/>
              <a:ext cx="2835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" name="Line 47"/>
            <p:cNvSpPr>
              <a:spLocks noChangeShapeType="1"/>
            </p:cNvSpPr>
            <p:nvPr/>
          </p:nvSpPr>
          <p:spPr bwMode="auto">
            <a:xfrm>
              <a:off x="1868" y="1553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" name="Line 48"/>
            <p:cNvSpPr>
              <a:spLocks noChangeShapeType="1"/>
            </p:cNvSpPr>
            <p:nvPr/>
          </p:nvSpPr>
          <p:spPr bwMode="auto">
            <a:xfrm>
              <a:off x="2340" y="1553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>
              <a:off x="2812" y="1553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" name="Line 50"/>
            <p:cNvSpPr>
              <a:spLocks noChangeShapeType="1"/>
            </p:cNvSpPr>
            <p:nvPr/>
          </p:nvSpPr>
          <p:spPr bwMode="auto">
            <a:xfrm>
              <a:off x="3285" y="1553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" name="Line 51"/>
            <p:cNvSpPr>
              <a:spLocks noChangeShapeType="1"/>
            </p:cNvSpPr>
            <p:nvPr/>
          </p:nvSpPr>
          <p:spPr bwMode="auto">
            <a:xfrm>
              <a:off x="3757" y="1553"/>
              <a:ext cx="1" cy="2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>
              <a:off x="1490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" name="Line 53"/>
            <p:cNvSpPr>
              <a:spLocks noChangeShapeType="1"/>
            </p:cNvSpPr>
            <p:nvPr/>
          </p:nvSpPr>
          <p:spPr bwMode="auto">
            <a:xfrm>
              <a:off x="1584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" name="Line 54"/>
            <p:cNvSpPr>
              <a:spLocks noChangeShapeType="1"/>
            </p:cNvSpPr>
            <p:nvPr/>
          </p:nvSpPr>
          <p:spPr bwMode="auto">
            <a:xfrm>
              <a:off x="1679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>
              <a:off x="1773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" name="Line 56"/>
            <p:cNvSpPr>
              <a:spLocks noChangeShapeType="1"/>
            </p:cNvSpPr>
            <p:nvPr/>
          </p:nvSpPr>
          <p:spPr bwMode="auto">
            <a:xfrm>
              <a:off x="1962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" name="Line 57"/>
            <p:cNvSpPr>
              <a:spLocks noChangeShapeType="1"/>
            </p:cNvSpPr>
            <p:nvPr/>
          </p:nvSpPr>
          <p:spPr bwMode="auto">
            <a:xfrm>
              <a:off x="2057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>
              <a:off x="2151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" name="Line 59"/>
            <p:cNvSpPr>
              <a:spLocks noChangeShapeType="1"/>
            </p:cNvSpPr>
            <p:nvPr/>
          </p:nvSpPr>
          <p:spPr bwMode="auto">
            <a:xfrm>
              <a:off x="2246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" name="Line 60"/>
            <p:cNvSpPr>
              <a:spLocks noChangeShapeType="1"/>
            </p:cNvSpPr>
            <p:nvPr/>
          </p:nvSpPr>
          <p:spPr bwMode="auto">
            <a:xfrm>
              <a:off x="2434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>
              <a:off x="2529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" name="Line 62"/>
            <p:cNvSpPr>
              <a:spLocks noChangeShapeType="1"/>
            </p:cNvSpPr>
            <p:nvPr/>
          </p:nvSpPr>
          <p:spPr bwMode="auto">
            <a:xfrm>
              <a:off x="2623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" name="Line 63"/>
            <p:cNvSpPr>
              <a:spLocks noChangeShapeType="1"/>
            </p:cNvSpPr>
            <p:nvPr/>
          </p:nvSpPr>
          <p:spPr bwMode="auto">
            <a:xfrm>
              <a:off x="2718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" name="Line 64"/>
            <p:cNvSpPr>
              <a:spLocks noChangeShapeType="1"/>
            </p:cNvSpPr>
            <p:nvPr/>
          </p:nvSpPr>
          <p:spPr bwMode="auto">
            <a:xfrm>
              <a:off x="2907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" name="Line 65"/>
            <p:cNvSpPr>
              <a:spLocks noChangeShapeType="1"/>
            </p:cNvSpPr>
            <p:nvPr/>
          </p:nvSpPr>
          <p:spPr bwMode="auto">
            <a:xfrm>
              <a:off x="3001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" name="Line 66"/>
            <p:cNvSpPr>
              <a:spLocks noChangeShapeType="1"/>
            </p:cNvSpPr>
            <p:nvPr/>
          </p:nvSpPr>
          <p:spPr bwMode="auto">
            <a:xfrm>
              <a:off x="3096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" name="Line 67"/>
            <p:cNvSpPr>
              <a:spLocks noChangeShapeType="1"/>
            </p:cNvSpPr>
            <p:nvPr/>
          </p:nvSpPr>
          <p:spPr bwMode="auto">
            <a:xfrm>
              <a:off x="3190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" name="Line 68"/>
            <p:cNvSpPr>
              <a:spLocks noChangeShapeType="1"/>
            </p:cNvSpPr>
            <p:nvPr/>
          </p:nvSpPr>
          <p:spPr bwMode="auto">
            <a:xfrm>
              <a:off x="3379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" name="Line 69"/>
            <p:cNvSpPr>
              <a:spLocks noChangeShapeType="1"/>
            </p:cNvSpPr>
            <p:nvPr/>
          </p:nvSpPr>
          <p:spPr bwMode="auto">
            <a:xfrm>
              <a:off x="3474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" name="Line 70"/>
            <p:cNvSpPr>
              <a:spLocks noChangeShapeType="1"/>
            </p:cNvSpPr>
            <p:nvPr/>
          </p:nvSpPr>
          <p:spPr bwMode="auto">
            <a:xfrm>
              <a:off x="3568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" name="Line 71"/>
            <p:cNvSpPr>
              <a:spLocks noChangeShapeType="1"/>
            </p:cNvSpPr>
            <p:nvPr/>
          </p:nvSpPr>
          <p:spPr bwMode="auto">
            <a:xfrm>
              <a:off x="3662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" name="Line 72"/>
            <p:cNvSpPr>
              <a:spLocks noChangeShapeType="1"/>
            </p:cNvSpPr>
            <p:nvPr/>
          </p:nvSpPr>
          <p:spPr bwMode="auto">
            <a:xfrm>
              <a:off x="3851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" name="Line 73"/>
            <p:cNvSpPr>
              <a:spLocks noChangeShapeType="1"/>
            </p:cNvSpPr>
            <p:nvPr/>
          </p:nvSpPr>
          <p:spPr bwMode="auto">
            <a:xfrm>
              <a:off x="3946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" name="Line 74"/>
            <p:cNvSpPr>
              <a:spLocks noChangeShapeType="1"/>
            </p:cNvSpPr>
            <p:nvPr/>
          </p:nvSpPr>
          <p:spPr bwMode="auto">
            <a:xfrm>
              <a:off x="4040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" name="Line 75"/>
            <p:cNvSpPr>
              <a:spLocks noChangeShapeType="1"/>
            </p:cNvSpPr>
            <p:nvPr/>
          </p:nvSpPr>
          <p:spPr bwMode="auto">
            <a:xfrm>
              <a:off x="4135" y="155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" name="Rectangle 76"/>
            <p:cNvSpPr>
              <a:spLocks noChangeArrowheads="1"/>
            </p:cNvSpPr>
            <p:nvPr/>
          </p:nvSpPr>
          <p:spPr bwMode="auto">
            <a:xfrm rot="-5400000">
              <a:off x="611" y="2523"/>
              <a:ext cx="93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cs-CZ" sz="1200" b="0">
                  <a:solidFill>
                    <a:srgbClr val="000000"/>
                  </a:solidFill>
                  <a:latin typeface="Arial" charset="0"/>
                </a:rPr>
                <a:t> </a:t>
              </a:r>
              <a:r>
                <a:rPr lang="en-US" sz="1200" b="0">
                  <a:solidFill>
                    <a:srgbClr val="000000"/>
                  </a:solidFill>
                  <a:latin typeface="Arial" charset="0"/>
                </a:rPr>
                <a:t>E</a:t>
              </a:r>
              <a:r>
                <a:rPr lang="en-US" sz="1200" b="0" baseline="-25000">
                  <a:solidFill>
                    <a:srgbClr val="000000"/>
                  </a:solidFill>
                  <a:latin typeface="Arial" charset="0"/>
                </a:rPr>
                <a:t>1</a:t>
              </a:r>
              <a:r>
                <a:rPr lang="en-US" sz="1200" b="0">
                  <a:solidFill>
                    <a:srgbClr val="000000"/>
                  </a:solidFill>
                  <a:latin typeface="Arial" charset="0"/>
                </a:rPr>
                <a:t> + E</a:t>
              </a:r>
              <a:r>
                <a:rPr lang="en-US" sz="1200" b="0" baseline="-25000">
                  <a:solidFill>
                    <a:srgbClr val="000000"/>
                  </a:solidFill>
                  <a:latin typeface="Arial" charset="0"/>
                </a:rPr>
                <a:t>2</a:t>
              </a:r>
              <a:r>
                <a:rPr lang="en-US" sz="1200" b="0">
                  <a:solidFill>
                    <a:srgbClr val="000000"/>
                  </a:solidFill>
                  <a:latin typeface="Arial" charset="0"/>
                </a:rPr>
                <a:t> </a:t>
              </a:r>
              <a:r>
                <a:rPr lang="cs-CZ" sz="1200" b="0">
                  <a:solidFill>
                    <a:srgbClr val="000000"/>
                  </a:solidFill>
                  <a:latin typeface="Arial" charset="0"/>
                </a:rPr>
                <a:t>- 2m</a:t>
              </a:r>
              <a:r>
                <a:rPr lang="en-US" sz="1200" b="0" baseline="-25000">
                  <a:solidFill>
                    <a:srgbClr val="000000"/>
                  </a:solidFill>
                  <a:latin typeface="Arial" charset="0"/>
                </a:rPr>
                <a:t>0</a:t>
              </a:r>
              <a:r>
                <a:rPr lang="en-US" sz="1200" b="0">
                  <a:solidFill>
                    <a:srgbClr val="000000"/>
                  </a:solidFill>
                  <a:latin typeface="Arial" charset="0"/>
                </a:rPr>
                <a:t>c</a:t>
              </a:r>
              <a:r>
                <a:rPr lang="en-US" sz="1200" b="0" baseline="30000">
                  <a:solidFill>
                    <a:srgbClr val="000000"/>
                  </a:solidFill>
                  <a:latin typeface="Arial" charset="0"/>
                </a:rPr>
                <a:t>2</a:t>
              </a:r>
              <a:r>
                <a:rPr lang="en-US" sz="1200" b="0">
                  <a:solidFill>
                    <a:srgbClr val="000000"/>
                  </a:solidFill>
                  <a:latin typeface="Arial" charset="0"/>
                </a:rPr>
                <a:t> (keV)</a:t>
              </a:r>
              <a:endParaRPr lang="cs-CZ"/>
            </a:p>
          </p:txBody>
        </p:sp>
        <p:sp>
          <p:nvSpPr>
            <p:cNvPr id="77" name="Line 77"/>
            <p:cNvSpPr>
              <a:spLocks noChangeShapeType="1"/>
            </p:cNvSpPr>
            <p:nvPr/>
          </p:nvSpPr>
          <p:spPr bwMode="auto">
            <a:xfrm flipV="1">
              <a:off x="1395" y="1553"/>
              <a:ext cx="1" cy="204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" name="Line 78"/>
            <p:cNvSpPr>
              <a:spLocks noChangeShapeType="1"/>
            </p:cNvSpPr>
            <p:nvPr/>
          </p:nvSpPr>
          <p:spPr bwMode="auto">
            <a:xfrm>
              <a:off x="1396" y="3301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" name="Line 79"/>
            <p:cNvSpPr>
              <a:spLocks noChangeShapeType="1"/>
            </p:cNvSpPr>
            <p:nvPr/>
          </p:nvSpPr>
          <p:spPr bwMode="auto">
            <a:xfrm>
              <a:off x="1396" y="3010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" name="Line 80"/>
            <p:cNvSpPr>
              <a:spLocks noChangeShapeType="1"/>
            </p:cNvSpPr>
            <p:nvPr/>
          </p:nvSpPr>
          <p:spPr bwMode="auto">
            <a:xfrm>
              <a:off x="1396" y="2718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" name="Line 81"/>
            <p:cNvSpPr>
              <a:spLocks noChangeShapeType="1"/>
            </p:cNvSpPr>
            <p:nvPr/>
          </p:nvSpPr>
          <p:spPr bwMode="auto">
            <a:xfrm>
              <a:off x="1396" y="2427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" name="Line 82"/>
            <p:cNvSpPr>
              <a:spLocks noChangeShapeType="1"/>
            </p:cNvSpPr>
            <p:nvPr/>
          </p:nvSpPr>
          <p:spPr bwMode="auto">
            <a:xfrm>
              <a:off x="1396" y="2135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" name="Line 83"/>
            <p:cNvSpPr>
              <a:spLocks noChangeShapeType="1"/>
            </p:cNvSpPr>
            <p:nvPr/>
          </p:nvSpPr>
          <p:spPr bwMode="auto">
            <a:xfrm>
              <a:off x="1396" y="1844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" name="Line 84"/>
            <p:cNvSpPr>
              <a:spLocks noChangeShapeType="1"/>
            </p:cNvSpPr>
            <p:nvPr/>
          </p:nvSpPr>
          <p:spPr bwMode="auto">
            <a:xfrm>
              <a:off x="1395" y="350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" name="Line 85"/>
            <p:cNvSpPr>
              <a:spLocks noChangeShapeType="1"/>
            </p:cNvSpPr>
            <p:nvPr/>
          </p:nvSpPr>
          <p:spPr bwMode="auto">
            <a:xfrm>
              <a:off x="1395" y="3454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" name="Line 86"/>
            <p:cNvSpPr>
              <a:spLocks noChangeShapeType="1"/>
            </p:cNvSpPr>
            <p:nvPr/>
          </p:nvSpPr>
          <p:spPr bwMode="auto">
            <a:xfrm>
              <a:off x="1395" y="341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" name="Line 87"/>
            <p:cNvSpPr>
              <a:spLocks noChangeShapeType="1"/>
            </p:cNvSpPr>
            <p:nvPr/>
          </p:nvSpPr>
          <p:spPr bwMode="auto">
            <a:xfrm>
              <a:off x="1395" y="339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" name="Line 88"/>
            <p:cNvSpPr>
              <a:spLocks noChangeShapeType="1"/>
            </p:cNvSpPr>
            <p:nvPr/>
          </p:nvSpPr>
          <p:spPr bwMode="auto">
            <a:xfrm>
              <a:off x="1395" y="336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" name="Line 89"/>
            <p:cNvSpPr>
              <a:spLocks noChangeShapeType="1"/>
            </p:cNvSpPr>
            <p:nvPr/>
          </p:nvSpPr>
          <p:spPr bwMode="auto">
            <a:xfrm>
              <a:off x="1395" y="334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" name="Line 90"/>
            <p:cNvSpPr>
              <a:spLocks noChangeShapeType="1"/>
            </p:cNvSpPr>
            <p:nvPr/>
          </p:nvSpPr>
          <p:spPr bwMode="auto">
            <a:xfrm>
              <a:off x="1395" y="333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" name="Line 91"/>
            <p:cNvSpPr>
              <a:spLocks noChangeShapeType="1"/>
            </p:cNvSpPr>
            <p:nvPr/>
          </p:nvSpPr>
          <p:spPr bwMode="auto">
            <a:xfrm>
              <a:off x="1395" y="331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" name="Line 92"/>
            <p:cNvSpPr>
              <a:spLocks noChangeShapeType="1"/>
            </p:cNvSpPr>
            <p:nvPr/>
          </p:nvSpPr>
          <p:spPr bwMode="auto">
            <a:xfrm>
              <a:off x="1395" y="3214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" name="Line 93"/>
            <p:cNvSpPr>
              <a:spLocks noChangeShapeType="1"/>
            </p:cNvSpPr>
            <p:nvPr/>
          </p:nvSpPr>
          <p:spPr bwMode="auto">
            <a:xfrm>
              <a:off x="1395" y="316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" name="Line 94"/>
            <p:cNvSpPr>
              <a:spLocks noChangeShapeType="1"/>
            </p:cNvSpPr>
            <p:nvPr/>
          </p:nvSpPr>
          <p:spPr bwMode="auto">
            <a:xfrm>
              <a:off x="1395" y="312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" name="Line 95"/>
            <p:cNvSpPr>
              <a:spLocks noChangeShapeType="1"/>
            </p:cNvSpPr>
            <p:nvPr/>
          </p:nvSpPr>
          <p:spPr bwMode="auto">
            <a:xfrm>
              <a:off x="1395" y="309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" name="Line 96"/>
            <p:cNvSpPr>
              <a:spLocks noChangeShapeType="1"/>
            </p:cNvSpPr>
            <p:nvPr/>
          </p:nvSpPr>
          <p:spPr bwMode="auto">
            <a:xfrm>
              <a:off x="1395" y="307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" name="Line 97"/>
            <p:cNvSpPr>
              <a:spLocks noChangeShapeType="1"/>
            </p:cNvSpPr>
            <p:nvPr/>
          </p:nvSpPr>
          <p:spPr bwMode="auto">
            <a:xfrm>
              <a:off x="1395" y="305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" name="Line 98"/>
            <p:cNvSpPr>
              <a:spLocks noChangeShapeType="1"/>
            </p:cNvSpPr>
            <p:nvPr/>
          </p:nvSpPr>
          <p:spPr bwMode="auto">
            <a:xfrm>
              <a:off x="1395" y="303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" name="Line 99"/>
            <p:cNvSpPr>
              <a:spLocks noChangeShapeType="1"/>
            </p:cNvSpPr>
            <p:nvPr/>
          </p:nvSpPr>
          <p:spPr bwMode="auto">
            <a:xfrm>
              <a:off x="1395" y="302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" name="Line 100"/>
            <p:cNvSpPr>
              <a:spLocks noChangeShapeType="1"/>
            </p:cNvSpPr>
            <p:nvPr/>
          </p:nvSpPr>
          <p:spPr bwMode="auto">
            <a:xfrm>
              <a:off x="1395" y="292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" name="Line 101"/>
            <p:cNvSpPr>
              <a:spLocks noChangeShapeType="1"/>
            </p:cNvSpPr>
            <p:nvPr/>
          </p:nvSpPr>
          <p:spPr bwMode="auto">
            <a:xfrm>
              <a:off x="1395" y="287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" name="Line 102"/>
            <p:cNvSpPr>
              <a:spLocks noChangeShapeType="1"/>
            </p:cNvSpPr>
            <p:nvPr/>
          </p:nvSpPr>
          <p:spPr bwMode="auto">
            <a:xfrm>
              <a:off x="1395" y="2834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" name="Line 103"/>
            <p:cNvSpPr>
              <a:spLocks noChangeShapeType="1"/>
            </p:cNvSpPr>
            <p:nvPr/>
          </p:nvSpPr>
          <p:spPr bwMode="auto">
            <a:xfrm>
              <a:off x="1395" y="280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" name="Line 104"/>
            <p:cNvSpPr>
              <a:spLocks noChangeShapeType="1"/>
            </p:cNvSpPr>
            <p:nvPr/>
          </p:nvSpPr>
          <p:spPr bwMode="auto">
            <a:xfrm>
              <a:off x="1395" y="278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" name="Line 105"/>
            <p:cNvSpPr>
              <a:spLocks noChangeShapeType="1"/>
            </p:cNvSpPr>
            <p:nvPr/>
          </p:nvSpPr>
          <p:spPr bwMode="auto">
            <a:xfrm>
              <a:off x="1395" y="276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" name="Line 106"/>
            <p:cNvSpPr>
              <a:spLocks noChangeShapeType="1"/>
            </p:cNvSpPr>
            <p:nvPr/>
          </p:nvSpPr>
          <p:spPr bwMode="auto">
            <a:xfrm>
              <a:off x="1395" y="274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" name="Line 107"/>
            <p:cNvSpPr>
              <a:spLocks noChangeShapeType="1"/>
            </p:cNvSpPr>
            <p:nvPr/>
          </p:nvSpPr>
          <p:spPr bwMode="auto">
            <a:xfrm>
              <a:off x="1395" y="273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" name="Line 108"/>
            <p:cNvSpPr>
              <a:spLocks noChangeShapeType="1"/>
            </p:cNvSpPr>
            <p:nvPr/>
          </p:nvSpPr>
          <p:spPr bwMode="auto">
            <a:xfrm>
              <a:off x="1395" y="263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" name="Line 109"/>
            <p:cNvSpPr>
              <a:spLocks noChangeShapeType="1"/>
            </p:cNvSpPr>
            <p:nvPr/>
          </p:nvSpPr>
          <p:spPr bwMode="auto">
            <a:xfrm>
              <a:off x="1395" y="258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" name="Line 110"/>
            <p:cNvSpPr>
              <a:spLocks noChangeShapeType="1"/>
            </p:cNvSpPr>
            <p:nvPr/>
          </p:nvSpPr>
          <p:spPr bwMode="auto">
            <a:xfrm>
              <a:off x="1395" y="254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" name="Line 111"/>
            <p:cNvSpPr>
              <a:spLocks noChangeShapeType="1"/>
            </p:cNvSpPr>
            <p:nvPr/>
          </p:nvSpPr>
          <p:spPr bwMode="auto">
            <a:xfrm>
              <a:off x="1395" y="251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" name="Line 112"/>
            <p:cNvSpPr>
              <a:spLocks noChangeShapeType="1"/>
            </p:cNvSpPr>
            <p:nvPr/>
          </p:nvSpPr>
          <p:spPr bwMode="auto">
            <a:xfrm>
              <a:off x="1395" y="249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" name="Line 113"/>
            <p:cNvSpPr>
              <a:spLocks noChangeShapeType="1"/>
            </p:cNvSpPr>
            <p:nvPr/>
          </p:nvSpPr>
          <p:spPr bwMode="auto">
            <a:xfrm>
              <a:off x="1395" y="247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" name="Line 114"/>
            <p:cNvSpPr>
              <a:spLocks noChangeShapeType="1"/>
            </p:cNvSpPr>
            <p:nvPr/>
          </p:nvSpPr>
          <p:spPr bwMode="auto">
            <a:xfrm>
              <a:off x="1395" y="245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" name="Line 115"/>
            <p:cNvSpPr>
              <a:spLocks noChangeShapeType="1"/>
            </p:cNvSpPr>
            <p:nvPr/>
          </p:nvSpPr>
          <p:spPr bwMode="auto">
            <a:xfrm>
              <a:off x="1395" y="244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" name="Line 116"/>
            <p:cNvSpPr>
              <a:spLocks noChangeShapeType="1"/>
            </p:cNvSpPr>
            <p:nvPr/>
          </p:nvSpPr>
          <p:spPr bwMode="auto">
            <a:xfrm>
              <a:off x="1395" y="2339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" name="Line 117"/>
            <p:cNvSpPr>
              <a:spLocks noChangeShapeType="1"/>
            </p:cNvSpPr>
            <p:nvPr/>
          </p:nvSpPr>
          <p:spPr bwMode="auto">
            <a:xfrm>
              <a:off x="1395" y="228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" name="Line 118"/>
            <p:cNvSpPr>
              <a:spLocks noChangeShapeType="1"/>
            </p:cNvSpPr>
            <p:nvPr/>
          </p:nvSpPr>
          <p:spPr bwMode="auto">
            <a:xfrm>
              <a:off x="1395" y="225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" name="Line 119"/>
            <p:cNvSpPr>
              <a:spLocks noChangeShapeType="1"/>
            </p:cNvSpPr>
            <p:nvPr/>
          </p:nvSpPr>
          <p:spPr bwMode="auto">
            <a:xfrm>
              <a:off x="1395" y="222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" name="Line 120"/>
            <p:cNvSpPr>
              <a:spLocks noChangeShapeType="1"/>
            </p:cNvSpPr>
            <p:nvPr/>
          </p:nvSpPr>
          <p:spPr bwMode="auto">
            <a:xfrm>
              <a:off x="1395" y="220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" name="Line 121"/>
            <p:cNvSpPr>
              <a:spLocks noChangeShapeType="1"/>
            </p:cNvSpPr>
            <p:nvPr/>
          </p:nvSpPr>
          <p:spPr bwMode="auto">
            <a:xfrm>
              <a:off x="1395" y="218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" name="Line 122"/>
            <p:cNvSpPr>
              <a:spLocks noChangeShapeType="1"/>
            </p:cNvSpPr>
            <p:nvPr/>
          </p:nvSpPr>
          <p:spPr bwMode="auto">
            <a:xfrm>
              <a:off x="1395" y="2164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" name="Line 123"/>
            <p:cNvSpPr>
              <a:spLocks noChangeShapeType="1"/>
            </p:cNvSpPr>
            <p:nvPr/>
          </p:nvSpPr>
          <p:spPr bwMode="auto">
            <a:xfrm>
              <a:off x="1395" y="2149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" name="Line 124"/>
            <p:cNvSpPr>
              <a:spLocks noChangeShapeType="1"/>
            </p:cNvSpPr>
            <p:nvPr/>
          </p:nvSpPr>
          <p:spPr bwMode="auto">
            <a:xfrm>
              <a:off x="1395" y="204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" name="Line 125"/>
            <p:cNvSpPr>
              <a:spLocks noChangeShapeType="1"/>
            </p:cNvSpPr>
            <p:nvPr/>
          </p:nvSpPr>
          <p:spPr bwMode="auto">
            <a:xfrm>
              <a:off x="1395" y="199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" name="Line 126"/>
            <p:cNvSpPr>
              <a:spLocks noChangeShapeType="1"/>
            </p:cNvSpPr>
            <p:nvPr/>
          </p:nvSpPr>
          <p:spPr bwMode="auto">
            <a:xfrm>
              <a:off x="1395" y="196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" name="Line 127"/>
            <p:cNvSpPr>
              <a:spLocks noChangeShapeType="1"/>
            </p:cNvSpPr>
            <p:nvPr/>
          </p:nvSpPr>
          <p:spPr bwMode="auto">
            <a:xfrm>
              <a:off x="1395" y="193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" name="Line 128"/>
            <p:cNvSpPr>
              <a:spLocks noChangeShapeType="1"/>
            </p:cNvSpPr>
            <p:nvPr/>
          </p:nvSpPr>
          <p:spPr bwMode="auto">
            <a:xfrm>
              <a:off x="1395" y="1909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" name="Line 129"/>
            <p:cNvSpPr>
              <a:spLocks noChangeShapeType="1"/>
            </p:cNvSpPr>
            <p:nvPr/>
          </p:nvSpPr>
          <p:spPr bwMode="auto">
            <a:xfrm>
              <a:off x="1395" y="1889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" name="Line 130"/>
            <p:cNvSpPr>
              <a:spLocks noChangeShapeType="1"/>
            </p:cNvSpPr>
            <p:nvPr/>
          </p:nvSpPr>
          <p:spPr bwMode="auto">
            <a:xfrm>
              <a:off x="1395" y="187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" name="Line 131"/>
            <p:cNvSpPr>
              <a:spLocks noChangeShapeType="1"/>
            </p:cNvSpPr>
            <p:nvPr/>
          </p:nvSpPr>
          <p:spPr bwMode="auto">
            <a:xfrm>
              <a:off x="1395" y="185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" name="Line 132"/>
            <p:cNvSpPr>
              <a:spLocks noChangeShapeType="1"/>
            </p:cNvSpPr>
            <p:nvPr/>
          </p:nvSpPr>
          <p:spPr bwMode="auto">
            <a:xfrm>
              <a:off x="1395" y="175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" name="Line 133"/>
            <p:cNvSpPr>
              <a:spLocks noChangeShapeType="1"/>
            </p:cNvSpPr>
            <p:nvPr/>
          </p:nvSpPr>
          <p:spPr bwMode="auto">
            <a:xfrm>
              <a:off x="1395" y="170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" name="Line 134"/>
            <p:cNvSpPr>
              <a:spLocks noChangeShapeType="1"/>
            </p:cNvSpPr>
            <p:nvPr/>
          </p:nvSpPr>
          <p:spPr bwMode="auto">
            <a:xfrm>
              <a:off x="1395" y="166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" name="Line 135"/>
            <p:cNvSpPr>
              <a:spLocks noChangeShapeType="1"/>
            </p:cNvSpPr>
            <p:nvPr/>
          </p:nvSpPr>
          <p:spPr bwMode="auto">
            <a:xfrm>
              <a:off x="1395" y="164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" name="Line 136"/>
            <p:cNvSpPr>
              <a:spLocks noChangeShapeType="1"/>
            </p:cNvSpPr>
            <p:nvPr/>
          </p:nvSpPr>
          <p:spPr bwMode="auto">
            <a:xfrm>
              <a:off x="1395" y="161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" name="Line 137"/>
            <p:cNvSpPr>
              <a:spLocks noChangeShapeType="1"/>
            </p:cNvSpPr>
            <p:nvPr/>
          </p:nvSpPr>
          <p:spPr bwMode="auto">
            <a:xfrm>
              <a:off x="1395" y="159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" name="Line 138"/>
            <p:cNvSpPr>
              <a:spLocks noChangeShapeType="1"/>
            </p:cNvSpPr>
            <p:nvPr/>
          </p:nvSpPr>
          <p:spPr bwMode="auto">
            <a:xfrm>
              <a:off x="1395" y="158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" name="Line 139"/>
            <p:cNvSpPr>
              <a:spLocks noChangeShapeType="1"/>
            </p:cNvSpPr>
            <p:nvPr/>
          </p:nvSpPr>
          <p:spPr bwMode="auto">
            <a:xfrm>
              <a:off x="1395" y="156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" name="Rectangle 140"/>
            <p:cNvSpPr>
              <a:spLocks noChangeArrowheads="1"/>
            </p:cNvSpPr>
            <p:nvPr/>
          </p:nvSpPr>
          <p:spPr bwMode="auto">
            <a:xfrm>
              <a:off x="1221" y="3549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cs-CZ"/>
            </a:p>
          </p:txBody>
        </p:sp>
        <p:sp>
          <p:nvSpPr>
            <p:cNvPr id="141" name="Rectangle 141"/>
            <p:cNvSpPr>
              <a:spLocks noChangeArrowheads="1"/>
            </p:cNvSpPr>
            <p:nvPr/>
          </p:nvSpPr>
          <p:spPr bwMode="auto">
            <a:xfrm>
              <a:off x="1310" y="3550"/>
              <a:ext cx="50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-7</a:t>
              </a:r>
              <a:endParaRPr lang="cs-CZ"/>
            </a:p>
          </p:txBody>
        </p:sp>
        <p:sp>
          <p:nvSpPr>
            <p:cNvPr id="142" name="Rectangle 142"/>
            <p:cNvSpPr>
              <a:spLocks noChangeArrowheads="1"/>
            </p:cNvSpPr>
            <p:nvPr/>
          </p:nvSpPr>
          <p:spPr bwMode="auto">
            <a:xfrm>
              <a:off x="1221" y="3257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cs-CZ"/>
            </a:p>
          </p:txBody>
        </p:sp>
        <p:sp>
          <p:nvSpPr>
            <p:cNvPr id="143" name="Rectangle 143"/>
            <p:cNvSpPr>
              <a:spLocks noChangeArrowheads="1"/>
            </p:cNvSpPr>
            <p:nvPr/>
          </p:nvSpPr>
          <p:spPr bwMode="auto">
            <a:xfrm>
              <a:off x="1310" y="3258"/>
              <a:ext cx="50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-6</a:t>
              </a:r>
              <a:endParaRPr lang="cs-CZ"/>
            </a:p>
          </p:txBody>
        </p:sp>
        <p:sp>
          <p:nvSpPr>
            <p:cNvPr id="144" name="Rectangle 144"/>
            <p:cNvSpPr>
              <a:spLocks noChangeArrowheads="1"/>
            </p:cNvSpPr>
            <p:nvPr/>
          </p:nvSpPr>
          <p:spPr bwMode="auto">
            <a:xfrm>
              <a:off x="1221" y="2965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cs-CZ"/>
            </a:p>
          </p:txBody>
        </p:sp>
        <p:sp>
          <p:nvSpPr>
            <p:cNvPr id="145" name="Rectangle 145"/>
            <p:cNvSpPr>
              <a:spLocks noChangeArrowheads="1"/>
            </p:cNvSpPr>
            <p:nvPr/>
          </p:nvSpPr>
          <p:spPr bwMode="auto">
            <a:xfrm>
              <a:off x="1310" y="2967"/>
              <a:ext cx="50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-5</a:t>
              </a:r>
              <a:endParaRPr lang="cs-CZ"/>
            </a:p>
          </p:txBody>
        </p:sp>
        <p:sp>
          <p:nvSpPr>
            <p:cNvPr id="146" name="Rectangle 146"/>
            <p:cNvSpPr>
              <a:spLocks noChangeArrowheads="1"/>
            </p:cNvSpPr>
            <p:nvPr/>
          </p:nvSpPr>
          <p:spPr bwMode="auto">
            <a:xfrm>
              <a:off x="1221" y="2674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cs-CZ"/>
            </a:p>
          </p:txBody>
        </p:sp>
        <p:sp>
          <p:nvSpPr>
            <p:cNvPr id="147" name="Rectangle 147"/>
            <p:cNvSpPr>
              <a:spLocks noChangeArrowheads="1"/>
            </p:cNvSpPr>
            <p:nvPr/>
          </p:nvSpPr>
          <p:spPr bwMode="auto">
            <a:xfrm>
              <a:off x="1310" y="2675"/>
              <a:ext cx="50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-4</a:t>
              </a:r>
              <a:endParaRPr lang="cs-CZ"/>
            </a:p>
          </p:txBody>
        </p:sp>
        <p:sp>
          <p:nvSpPr>
            <p:cNvPr id="148" name="Rectangle 148"/>
            <p:cNvSpPr>
              <a:spLocks noChangeArrowheads="1"/>
            </p:cNvSpPr>
            <p:nvPr/>
          </p:nvSpPr>
          <p:spPr bwMode="auto">
            <a:xfrm>
              <a:off x="1221" y="2382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cs-CZ"/>
            </a:p>
          </p:txBody>
        </p:sp>
        <p:sp>
          <p:nvSpPr>
            <p:cNvPr id="149" name="Rectangle 149"/>
            <p:cNvSpPr>
              <a:spLocks noChangeArrowheads="1"/>
            </p:cNvSpPr>
            <p:nvPr/>
          </p:nvSpPr>
          <p:spPr bwMode="auto">
            <a:xfrm>
              <a:off x="1310" y="2384"/>
              <a:ext cx="50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-3</a:t>
              </a:r>
              <a:endParaRPr lang="cs-CZ"/>
            </a:p>
          </p:txBody>
        </p:sp>
        <p:sp>
          <p:nvSpPr>
            <p:cNvPr id="150" name="Rectangle 150"/>
            <p:cNvSpPr>
              <a:spLocks noChangeArrowheads="1"/>
            </p:cNvSpPr>
            <p:nvPr/>
          </p:nvSpPr>
          <p:spPr bwMode="auto">
            <a:xfrm>
              <a:off x="1221" y="2091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cs-CZ"/>
            </a:p>
          </p:txBody>
        </p:sp>
        <p:sp>
          <p:nvSpPr>
            <p:cNvPr id="151" name="Rectangle 151"/>
            <p:cNvSpPr>
              <a:spLocks noChangeArrowheads="1"/>
            </p:cNvSpPr>
            <p:nvPr/>
          </p:nvSpPr>
          <p:spPr bwMode="auto">
            <a:xfrm>
              <a:off x="1310" y="2092"/>
              <a:ext cx="50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-2</a:t>
              </a:r>
              <a:endParaRPr lang="cs-CZ"/>
            </a:p>
          </p:txBody>
        </p:sp>
        <p:sp>
          <p:nvSpPr>
            <p:cNvPr id="152" name="Rectangle 152"/>
            <p:cNvSpPr>
              <a:spLocks noChangeArrowheads="1"/>
            </p:cNvSpPr>
            <p:nvPr/>
          </p:nvSpPr>
          <p:spPr bwMode="auto">
            <a:xfrm>
              <a:off x="1221" y="1799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cs-CZ"/>
            </a:p>
          </p:txBody>
        </p:sp>
        <p:sp>
          <p:nvSpPr>
            <p:cNvPr id="153" name="Rectangle 153"/>
            <p:cNvSpPr>
              <a:spLocks noChangeArrowheads="1"/>
            </p:cNvSpPr>
            <p:nvPr/>
          </p:nvSpPr>
          <p:spPr bwMode="auto">
            <a:xfrm>
              <a:off x="1310" y="1801"/>
              <a:ext cx="50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-1</a:t>
              </a:r>
              <a:endParaRPr lang="cs-CZ"/>
            </a:p>
          </p:txBody>
        </p:sp>
        <p:sp>
          <p:nvSpPr>
            <p:cNvPr id="154" name="Rectangle 154"/>
            <p:cNvSpPr>
              <a:spLocks noChangeArrowheads="1"/>
            </p:cNvSpPr>
            <p:nvPr/>
          </p:nvSpPr>
          <p:spPr bwMode="auto">
            <a:xfrm>
              <a:off x="1221" y="1508"/>
              <a:ext cx="8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1000" b="0">
                  <a:solidFill>
                    <a:srgbClr val="000000"/>
                  </a:solidFill>
                  <a:latin typeface="Arial" charset="0"/>
                </a:rPr>
                <a:t>10</a:t>
              </a:r>
              <a:endParaRPr lang="cs-CZ"/>
            </a:p>
          </p:txBody>
        </p:sp>
        <p:sp>
          <p:nvSpPr>
            <p:cNvPr id="155" name="Rectangle 155"/>
            <p:cNvSpPr>
              <a:spLocks noChangeArrowheads="1"/>
            </p:cNvSpPr>
            <p:nvPr/>
          </p:nvSpPr>
          <p:spPr bwMode="auto">
            <a:xfrm>
              <a:off x="1310" y="1509"/>
              <a:ext cx="31" cy="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cs-CZ" sz="700" b="0">
                  <a:solidFill>
                    <a:srgbClr val="000000"/>
                  </a:solidFill>
                  <a:latin typeface="Arial" charset="0"/>
                </a:rPr>
                <a:t>0</a:t>
              </a:r>
              <a:endParaRPr lang="cs-CZ"/>
            </a:p>
          </p:txBody>
        </p:sp>
        <p:sp>
          <p:nvSpPr>
            <p:cNvPr id="156" name="Line 156"/>
            <p:cNvSpPr>
              <a:spLocks noChangeShapeType="1"/>
            </p:cNvSpPr>
            <p:nvPr/>
          </p:nvSpPr>
          <p:spPr bwMode="auto">
            <a:xfrm flipV="1">
              <a:off x="4230" y="1553"/>
              <a:ext cx="1" cy="204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7" name="Line 157"/>
            <p:cNvSpPr>
              <a:spLocks noChangeShapeType="1"/>
            </p:cNvSpPr>
            <p:nvPr/>
          </p:nvSpPr>
          <p:spPr bwMode="auto">
            <a:xfrm flipH="1">
              <a:off x="4201" y="3301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8" name="Line 158"/>
            <p:cNvSpPr>
              <a:spLocks noChangeShapeType="1"/>
            </p:cNvSpPr>
            <p:nvPr/>
          </p:nvSpPr>
          <p:spPr bwMode="auto">
            <a:xfrm flipH="1">
              <a:off x="4201" y="3010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9" name="Line 159"/>
            <p:cNvSpPr>
              <a:spLocks noChangeShapeType="1"/>
            </p:cNvSpPr>
            <p:nvPr/>
          </p:nvSpPr>
          <p:spPr bwMode="auto">
            <a:xfrm flipH="1">
              <a:off x="4201" y="2718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0" name="Line 160"/>
            <p:cNvSpPr>
              <a:spLocks noChangeShapeType="1"/>
            </p:cNvSpPr>
            <p:nvPr/>
          </p:nvSpPr>
          <p:spPr bwMode="auto">
            <a:xfrm flipH="1">
              <a:off x="4201" y="2427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1" name="Line 161"/>
            <p:cNvSpPr>
              <a:spLocks noChangeShapeType="1"/>
            </p:cNvSpPr>
            <p:nvPr/>
          </p:nvSpPr>
          <p:spPr bwMode="auto">
            <a:xfrm flipH="1">
              <a:off x="4201" y="2135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2" name="Line 162"/>
            <p:cNvSpPr>
              <a:spLocks noChangeShapeType="1"/>
            </p:cNvSpPr>
            <p:nvPr/>
          </p:nvSpPr>
          <p:spPr bwMode="auto">
            <a:xfrm flipH="1">
              <a:off x="4201" y="1844"/>
              <a:ext cx="2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3" name="Line 163"/>
            <p:cNvSpPr>
              <a:spLocks noChangeShapeType="1"/>
            </p:cNvSpPr>
            <p:nvPr/>
          </p:nvSpPr>
          <p:spPr bwMode="auto">
            <a:xfrm flipH="1">
              <a:off x="4212" y="350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4" name="Line 164"/>
            <p:cNvSpPr>
              <a:spLocks noChangeShapeType="1"/>
            </p:cNvSpPr>
            <p:nvPr/>
          </p:nvSpPr>
          <p:spPr bwMode="auto">
            <a:xfrm flipH="1">
              <a:off x="4212" y="3454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5" name="Line 165"/>
            <p:cNvSpPr>
              <a:spLocks noChangeShapeType="1"/>
            </p:cNvSpPr>
            <p:nvPr/>
          </p:nvSpPr>
          <p:spPr bwMode="auto">
            <a:xfrm flipH="1">
              <a:off x="4212" y="341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6" name="Line 166"/>
            <p:cNvSpPr>
              <a:spLocks noChangeShapeType="1"/>
            </p:cNvSpPr>
            <p:nvPr/>
          </p:nvSpPr>
          <p:spPr bwMode="auto">
            <a:xfrm flipH="1">
              <a:off x="4212" y="339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7" name="Line 167"/>
            <p:cNvSpPr>
              <a:spLocks noChangeShapeType="1"/>
            </p:cNvSpPr>
            <p:nvPr/>
          </p:nvSpPr>
          <p:spPr bwMode="auto">
            <a:xfrm flipH="1">
              <a:off x="4212" y="336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8" name="Line 168"/>
            <p:cNvSpPr>
              <a:spLocks noChangeShapeType="1"/>
            </p:cNvSpPr>
            <p:nvPr/>
          </p:nvSpPr>
          <p:spPr bwMode="auto">
            <a:xfrm flipH="1">
              <a:off x="4212" y="334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69" name="Line 169"/>
            <p:cNvSpPr>
              <a:spLocks noChangeShapeType="1"/>
            </p:cNvSpPr>
            <p:nvPr/>
          </p:nvSpPr>
          <p:spPr bwMode="auto">
            <a:xfrm flipH="1">
              <a:off x="4212" y="333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0" name="Line 170"/>
            <p:cNvSpPr>
              <a:spLocks noChangeShapeType="1"/>
            </p:cNvSpPr>
            <p:nvPr/>
          </p:nvSpPr>
          <p:spPr bwMode="auto">
            <a:xfrm flipH="1">
              <a:off x="4212" y="331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1" name="Line 171"/>
            <p:cNvSpPr>
              <a:spLocks noChangeShapeType="1"/>
            </p:cNvSpPr>
            <p:nvPr/>
          </p:nvSpPr>
          <p:spPr bwMode="auto">
            <a:xfrm flipH="1">
              <a:off x="4212" y="3214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2" name="Line 172"/>
            <p:cNvSpPr>
              <a:spLocks noChangeShapeType="1"/>
            </p:cNvSpPr>
            <p:nvPr/>
          </p:nvSpPr>
          <p:spPr bwMode="auto">
            <a:xfrm flipH="1">
              <a:off x="4212" y="316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3" name="Line 173"/>
            <p:cNvSpPr>
              <a:spLocks noChangeShapeType="1"/>
            </p:cNvSpPr>
            <p:nvPr/>
          </p:nvSpPr>
          <p:spPr bwMode="auto">
            <a:xfrm flipH="1">
              <a:off x="4212" y="312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4" name="Line 174"/>
            <p:cNvSpPr>
              <a:spLocks noChangeShapeType="1"/>
            </p:cNvSpPr>
            <p:nvPr/>
          </p:nvSpPr>
          <p:spPr bwMode="auto">
            <a:xfrm flipH="1">
              <a:off x="4212" y="309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5" name="Line 175"/>
            <p:cNvSpPr>
              <a:spLocks noChangeShapeType="1"/>
            </p:cNvSpPr>
            <p:nvPr/>
          </p:nvSpPr>
          <p:spPr bwMode="auto">
            <a:xfrm flipH="1">
              <a:off x="4212" y="307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6" name="Line 176"/>
            <p:cNvSpPr>
              <a:spLocks noChangeShapeType="1"/>
            </p:cNvSpPr>
            <p:nvPr/>
          </p:nvSpPr>
          <p:spPr bwMode="auto">
            <a:xfrm flipH="1">
              <a:off x="4212" y="305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7" name="Line 177"/>
            <p:cNvSpPr>
              <a:spLocks noChangeShapeType="1"/>
            </p:cNvSpPr>
            <p:nvPr/>
          </p:nvSpPr>
          <p:spPr bwMode="auto">
            <a:xfrm flipH="1">
              <a:off x="4212" y="303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8" name="Line 178"/>
            <p:cNvSpPr>
              <a:spLocks noChangeShapeType="1"/>
            </p:cNvSpPr>
            <p:nvPr/>
          </p:nvSpPr>
          <p:spPr bwMode="auto">
            <a:xfrm flipH="1">
              <a:off x="4212" y="302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79" name="Line 179"/>
            <p:cNvSpPr>
              <a:spLocks noChangeShapeType="1"/>
            </p:cNvSpPr>
            <p:nvPr/>
          </p:nvSpPr>
          <p:spPr bwMode="auto">
            <a:xfrm flipH="1">
              <a:off x="4212" y="292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0" name="Line 180"/>
            <p:cNvSpPr>
              <a:spLocks noChangeShapeType="1"/>
            </p:cNvSpPr>
            <p:nvPr/>
          </p:nvSpPr>
          <p:spPr bwMode="auto">
            <a:xfrm flipH="1">
              <a:off x="4212" y="287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1" name="Line 181"/>
            <p:cNvSpPr>
              <a:spLocks noChangeShapeType="1"/>
            </p:cNvSpPr>
            <p:nvPr/>
          </p:nvSpPr>
          <p:spPr bwMode="auto">
            <a:xfrm flipH="1">
              <a:off x="4212" y="2834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2" name="Line 182"/>
            <p:cNvSpPr>
              <a:spLocks noChangeShapeType="1"/>
            </p:cNvSpPr>
            <p:nvPr/>
          </p:nvSpPr>
          <p:spPr bwMode="auto">
            <a:xfrm flipH="1">
              <a:off x="4212" y="280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3" name="Line 183"/>
            <p:cNvSpPr>
              <a:spLocks noChangeShapeType="1"/>
            </p:cNvSpPr>
            <p:nvPr/>
          </p:nvSpPr>
          <p:spPr bwMode="auto">
            <a:xfrm flipH="1">
              <a:off x="4212" y="278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4" name="Line 184"/>
            <p:cNvSpPr>
              <a:spLocks noChangeShapeType="1"/>
            </p:cNvSpPr>
            <p:nvPr/>
          </p:nvSpPr>
          <p:spPr bwMode="auto">
            <a:xfrm flipH="1">
              <a:off x="4212" y="276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5" name="Line 185"/>
            <p:cNvSpPr>
              <a:spLocks noChangeShapeType="1"/>
            </p:cNvSpPr>
            <p:nvPr/>
          </p:nvSpPr>
          <p:spPr bwMode="auto">
            <a:xfrm flipH="1">
              <a:off x="4212" y="274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6" name="Line 186"/>
            <p:cNvSpPr>
              <a:spLocks noChangeShapeType="1"/>
            </p:cNvSpPr>
            <p:nvPr/>
          </p:nvSpPr>
          <p:spPr bwMode="auto">
            <a:xfrm flipH="1">
              <a:off x="4212" y="273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7" name="Line 187"/>
            <p:cNvSpPr>
              <a:spLocks noChangeShapeType="1"/>
            </p:cNvSpPr>
            <p:nvPr/>
          </p:nvSpPr>
          <p:spPr bwMode="auto">
            <a:xfrm flipH="1">
              <a:off x="4212" y="263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8" name="Line 188"/>
            <p:cNvSpPr>
              <a:spLocks noChangeShapeType="1"/>
            </p:cNvSpPr>
            <p:nvPr/>
          </p:nvSpPr>
          <p:spPr bwMode="auto">
            <a:xfrm flipH="1">
              <a:off x="4212" y="258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89" name="Line 189"/>
            <p:cNvSpPr>
              <a:spLocks noChangeShapeType="1"/>
            </p:cNvSpPr>
            <p:nvPr/>
          </p:nvSpPr>
          <p:spPr bwMode="auto">
            <a:xfrm flipH="1">
              <a:off x="4212" y="254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0" name="Line 190"/>
            <p:cNvSpPr>
              <a:spLocks noChangeShapeType="1"/>
            </p:cNvSpPr>
            <p:nvPr/>
          </p:nvSpPr>
          <p:spPr bwMode="auto">
            <a:xfrm flipH="1">
              <a:off x="4212" y="251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1" name="Line 191"/>
            <p:cNvSpPr>
              <a:spLocks noChangeShapeType="1"/>
            </p:cNvSpPr>
            <p:nvPr/>
          </p:nvSpPr>
          <p:spPr bwMode="auto">
            <a:xfrm flipH="1">
              <a:off x="4212" y="249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2" name="Line 192"/>
            <p:cNvSpPr>
              <a:spLocks noChangeShapeType="1"/>
            </p:cNvSpPr>
            <p:nvPr/>
          </p:nvSpPr>
          <p:spPr bwMode="auto">
            <a:xfrm flipH="1">
              <a:off x="4212" y="247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3" name="Line 193"/>
            <p:cNvSpPr>
              <a:spLocks noChangeShapeType="1"/>
            </p:cNvSpPr>
            <p:nvPr/>
          </p:nvSpPr>
          <p:spPr bwMode="auto">
            <a:xfrm flipH="1">
              <a:off x="4212" y="245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4" name="Line 194"/>
            <p:cNvSpPr>
              <a:spLocks noChangeShapeType="1"/>
            </p:cNvSpPr>
            <p:nvPr/>
          </p:nvSpPr>
          <p:spPr bwMode="auto">
            <a:xfrm flipH="1">
              <a:off x="4212" y="244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5" name="Line 195"/>
            <p:cNvSpPr>
              <a:spLocks noChangeShapeType="1"/>
            </p:cNvSpPr>
            <p:nvPr/>
          </p:nvSpPr>
          <p:spPr bwMode="auto">
            <a:xfrm flipH="1">
              <a:off x="4212" y="2339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6" name="Line 196"/>
            <p:cNvSpPr>
              <a:spLocks noChangeShapeType="1"/>
            </p:cNvSpPr>
            <p:nvPr/>
          </p:nvSpPr>
          <p:spPr bwMode="auto">
            <a:xfrm flipH="1">
              <a:off x="4212" y="228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7" name="Line 197"/>
            <p:cNvSpPr>
              <a:spLocks noChangeShapeType="1"/>
            </p:cNvSpPr>
            <p:nvPr/>
          </p:nvSpPr>
          <p:spPr bwMode="auto">
            <a:xfrm flipH="1">
              <a:off x="4212" y="225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8" name="Line 198"/>
            <p:cNvSpPr>
              <a:spLocks noChangeShapeType="1"/>
            </p:cNvSpPr>
            <p:nvPr/>
          </p:nvSpPr>
          <p:spPr bwMode="auto">
            <a:xfrm flipH="1">
              <a:off x="4212" y="2223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99" name="Line 199"/>
            <p:cNvSpPr>
              <a:spLocks noChangeShapeType="1"/>
            </p:cNvSpPr>
            <p:nvPr/>
          </p:nvSpPr>
          <p:spPr bwMode="auto">
            <a:xfrm flipH="1">
              <a:off x="4212" y="220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0" name="Line 200"/>
            <p:cNvSpPr>
              <a:spLocks noChangeShapeType="1"/>
            </p:cNvSpPr>
            <p:nvPr/>
          </p:nvSpPr>
          <p:spPr bwMode="auto">
            <a:xfrm flipH="1">
              <a:off x="4212" y="218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1" name="Line 201"/>
            <p:cNvSpPr>
              <a:spLocks noChangeShapeType="1"/>
            </p:cNvSpPr>
            <p:nvPr/>
          </p:nvSpPr>
          <p:spPr bwMode="auto">
            <a:xfrm flipH="1">
              <a:off x="4212" y="2164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2" name="Line 202"/>
            <p:cNvSpPr>
              <a:spLocks noChangeShapeType="1"/>
            </p:cNvSpPr>
            <p:nvPr/>
          </p:nvSpPr>
          <p:spPr bwMode="auto">
            <a:xfrm flipH="1">
              <a:off x="4212" y="2149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3" name="Line 203"/>
            <p:cNvSpPr>
              <a:spLocks noChangeShapeType="1"/>
            </p:cNvSpPr>
            <p:nvPr/>
          </p:nvSpPr>
          <p:spPr bwMode="auto">
            <a:xfrm flipH="1">
              <a:off x="4212" y="204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4" name="Line 204"/>
            <p:cNvSpPr>
              <a:spLocks noChangeShapeType="1"/>
            </p:cNvSpPr>
            <p:nvPr/>
          </p:nvSpPr>
          <p:spPr bwMode="auto">
            <a:xfrm flipH="1">
              <a:off x="4212" y="199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5" name="Line 205"/>
            <p:cNvSpPr>
              <a:spLocks noChangeShapeType="1"/>
            </p:cNvSpPr>
            <p:nvPr/>
          </p:nvSpPr>
          <p:spPr bwMode="auto">
            <a:xfrm flipH="1">
              <a:off x="4212" y="196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6" name="Line 206"/>
            <p:cNvSpPr>
              <a:spLocks noChangeShapeType="1"/>
            </p:cNvSpPr>
            <p:nvPr/>
          </p:nvSpPr>
          <p:spPr bwMode="auto">
            <a:xfrm flipH="1">
              <a:off x="4212" y="193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7" name="Line 207"/>
            <p:cNvSpPr>
              <a:spLocks noChangeShapeType="1"/>
            </p:cNvSpPr>
            <p:nvPr/>
          </p:nvSpPr>
          <p:spPr bwMode="auto">
            <a:xfrm flipH="1">
              <a:off x="4212" y="1909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8" name="Line 208"/>
            <p:cNvSpPr>
              <a:spLocks noChangeShapeType="1"/>
            </p:cNvSpPr>
            <p:nvPr/>
          </p:nvSpPr>
          <p:spPr bwMode="auto">
            <a:xfrm flipH="1">
              <a:off x="4212" y="1889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09" name="Line 209"/>
            <p:cNvSpPr>
              <a:spLocks noChangeShapeType="1"/>
            </p:cNvSpPr>
            <p:nvPr/>
          </p:nvSpPr>
          <p:spPr bwMode="auto">
            <a:xfrm flipH="1">
              <a:off x="4212" y="1872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0" name="Line 210"/>
            <p:cNvSpPr>
              <a:spLocks noChangeShapeType="1"/>
            </p:cNvSpPr>
            <p:nvPr/>
          </p:nvSpPr>
          <p:spPr bwMode="auto">
            <a:xfrm flipH="1">
              <a:off x="4212" y="185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1" name="Line 211"/>
            <p:cNvSpPr>
              <a:spLocks noChangeShapeType="1"/>
            </p:cNvSpPr>
            <p:nvPr/>
          </p:nvSpPr>
          <p:spPr bwMode="auto">
            <a:xfrm flipH="1">
              <a:off x="4212" y="175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2" name="Line 212"/>
            <p:cNvSpPr>
              <a:spLocks noChangeShapeType="1"/>
            </p:cNvSpPr>
            <p:nvPr/>
          </p:nvSpPr>
          <p:spPr bwMode="auto">
            <a:xfrm flipH="1">
              <a:off x="4212" y="1705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3" name="Line 213"/>
            <p:cNvSpPr>
              <a:spLocks noChangeShapeType="1"/>
            </p:cNvSpPr>
            <p:nvPr/>
          </p:nvSpPr>
          <p:spPr bwMode="auto">
            <a:xfrm flipH="1">
              <a:off x="4212" y="1668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4" name="Line 214"/>
            <p:cNvSpPr>
              <a:spLocks noChangeShapeType="1"/>
            </p:cNvSpPr>
            <p:nvPr/>
          </p:nvSpPr>
          <p:spPr bwMode="auto">
            <a:xfrm flipH="1">
              <a:off x="4212" y="1640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5" name="Line 215"/>
            <p:cNvSpPr>
              <a:spLocks noChangeShapeType="1"/>
            </p:cNvSpPr>
            <p:nvPr/>
          </p:nvSpPr>
          <p:spPr bwMode="auto">
            <a:xfrm flipH="1">
              <a:off x="4212" y="161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6" name="Line 216"/>
            <p:cNvSpPr>
              <a:spLocks noChangeShapeType="1"/>
            </p:cNvSpPr>
            <p:nvPr/>
          </p:nvSpPr>
          <p:spPr bwMode="auto">
            <a:xfrm flipH="1">
              <a:off x="4212" y="1597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7" name="Line 217"/>
            <p:cNvSpPr>
              <a:spLocks noChangeShapeType="1"/>
            </p:cNvSpPr>
            <p:nvPr/>
          </p:nvSpPr>
          <p:spPr bwMode="auto">
            <a:xfrm flipH="1">
              <a:off x="4212" y="1581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8" name="Line 218"/>
            <p:cNvSpPr>
              <a:spLocks noChangeShapeType="1"/>
            </p:cNvSpPr>
            <p:nvPr/>
          </p:nvSpPr>
          <p:spPr bwMode="auto">
            <a:xfrm flipH="1">
              <a:off x="4212" y="1566"/>
              <a:ext cx="1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19" name="Oval 219"/>
            <p:cNvSpPr>
              <a:spLocks noChangeArrowheads="1"/>
            </p:cNvSpPr>
            <p:nvPr/>
          </p:nvSpPr>
          <p:spPr bwMode="auto">
            <a:xfrm>
              <a:off x="1385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0" name="Oval 220"/>
            <p:cNvSpPr>
              <a:spLocks noChangeArrowheads="1"/>
            </p:cNvSpPr>
            <p:nvPr/>
          </p:nvSpPr>
          <p:spPr bwMode="auto">
            <a:xfrm>
              <a:off x="1387" y="33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1" name="Oval 221"/>
            <p:cNvSpPr>
              <a:spLocks noChangeArrowheads="1"/>
            </p:cNvSpPr>
            <p:nvPr/>
          </p:nvSpPr>
          <p:spPr bwMode="auto">
            <a:xfrm>
              <a:off x="1390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2" name="Oval 222"/>
            <p:cNvSpPr>
              <a:spLocks noChangeArrowheads="1"/>
            </p:cNvSpPr>
            <p:nvPr/>
          </p:nvSpPr>
          <p:spPr bwMode="auto">
            <a:xfrm>
              <a:off x="1393" y="32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3" name="Oval 223"/>
            <p:cNvSpPr>
              <a:spLocks noChangeArrowheads="1"/>
            </p:cNvSpPr>
            <p:nvPr/>
          </p:nvSpPr>
          <p:spPr bwMode="auto">
            <a:xfrm>
              <a:off x="1396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4" name="Oval 224"/>
            <p:cNvSpPr>
              <a:spLocks noChangeArrowheads="1"/>
            </p:cNvSpPr>
            <p:nvPr/>
          </p:nvSpPr>
          <p:spPr bwMode="auto">
            <a:xfrm>
              <a:off x="1398" y="336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5" name="Oval 225"/>
            <p:cNvSpPr>
              <a:spLocks noChangeArrowheads="1"/>
            </p:cNvSpPr>
            <p:nvPr/>
          </p:nvSpPr>
          <p:spPr bwMode="auto">
            <a:xfrm>
              <a:off x="1401" y="3451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6" name="Oval 226"/>
            <p:cNvSpPr>
              <a:spLocks noChangeArrowheads="1"/>
            </p:cNvSpPr>
            <p:nvPr/>
          </p:nvSpPr>
          <p:spPr bwMode="auto">
            <a:xfrm>
              <a:off x="1404" y="33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7" name="Oval 227"/>
            <p:cNvSpPr>
              <a:spLocks noChangeArrowheads="1"/>
            </p:cNvSpPr>
            <p:nvPr/>
          </p:nvSpPr>
          <p:spPr bwMode="auto">
            <a:xfrm>
              <a:off x="1407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8" name="Oval 228"/>
            <p:cNvSpPr>
              <a:spLocks noChangeArrowheads="1"/>
            </p:cNvSpPr>
            <p:nvPr/>
          </p:nvSpPr>
          <p:spPr bwMode="auto">
            <a:xfrm>
              <a:off x="1410" y="32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29" name="Oval 229"/>
            <p:cNvSpPr>
              <a:spLocks noChangeArrowheads="1"/>
            </p:cNvSpPr>
            <p:nvPr/>
          </p:nvSpPr>
          <p:spPr bwMode="auto">
            <a:xfrm>
              <a:off x="1413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0" name="Oval 230"/>
            <p:cNvSpPr>
              <a:spLocks noChangeArrowheads="1"/>
            </p:cNvSpPr>
            <p:nvPr/>
          </p:nvSpPr>
          <p:spPr bwMode="auto">
            <a:xfrm>
              <a:off x="1416" y="333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1" name="Oval 231"/>
            <p:cNvSpPr>
              <a:spLocks noChangeArrowheads="1"/>
            </p:cNvSpPr>
            <p:nvPr/>
          </p:nvSpPr>
          <p:spPr bwMode="auto">
            <a:xfrm>
              <a:off x="1419" y="33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2" name="Oval 232"/>
            <p:cNvSpPr>
              <a:spLocks noChangeArrowheads="1"/>
            </p:cNvSpPr>
            <p:nvPr/>
          </p:nvSpPr>
          <p:spPr bwMode="auto">
            <a:xfrm>
              <a:off x="1421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3" name="Oval 233"/>
            <p:cNvSpPr>
              <a:spLocks noChangeArrowheads="1"/>
            </p:cNvSpPr>
            <p:nvPr/>
          </p:nvSpPr>
          <p:spPr bwMode="auto">
            <a:xfrm>
              <a:off x="1424" y="32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4" name="Oval 234"/>
            <p:cNvSpPr>
              <a:spLocks noChangeArrowheads="1"/>
            </p:cNvSpPr>
            <p:nvPr/>
          </p:nvSpPr>
          <p:spPr bwMode="auto">
            <a:xfrm>
              <a:off x="1427" y="33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5" name="Oval 235"/>
            <p:cNvSpPr>
              <a:spLocks noChangeArrowheads="1"/>
            </p:cNvSpPr>
            <p:nvPr/>
          </p:nvSpPr>
          <p:spPr bwMode="auto">
            <a:xfrm>
              <a:off x="1430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6" name="Oval 236"/>
            <p:cNvSpPr>
              <a:spLocks noChangeArrowheads="1"/>
            </p:cNvSpPr>
            <p:nvPr/>
          </p:nvSpPr>
          <p:spPr bwMode="auto">
            <a:xfrm>
              <a:off x="1432" y="3247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7" name="Oval 237"/>
            <p:cNvSpPr>
              <a:spLocks noChangeArrowheads="1"/>
            </p:cNvSpPr>
            <p:nvPr/>
          </p:nvSpPr>
          <p:spPr bwMode="auto">
            <a:xfrm>
              <a:off x="1435" y="329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8" name="Oval 238"/>
            <p:cNvSpPr>
              <a:spLocks noChangeArrowheads="1"/>
            </p:cNvSpPr>
            <p:nvPr/>
          </p:nvSpPr>
          <p:spPr bwMode="auto">
            <a:xfrm>
              <a:off x="1438" y="32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39" name="Oval 239"/>
            <p:cNvSpPr>
              <a:spLocks noChangeArrowheads="1"/>
            </p:cNvSpPr>
            <p:nvPr/>
          </p:nvSpPr>
          <p:spPr bwMode="auto">
            <a:xfrm>
              <a:off x="1441" y="32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0" name="Oval 240"/>
            <p:cNvSpPr>
              <a:spLocks noChangeArrowheads="1"/>
            </p:cNvSpPr>
            <p:nvPr/>
          </p:nvSpPr>
          <p:spPr bwMode="auto">
            <a:xfrm>
              <a:off x="1444" y="33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1" name="Oval 241"/>
            <p:cNvSpPr>
              <a:spLocks noChangeArrowheads="1"/>
            </p:cNvSpPr>
            <p:nvPr/>
          </p:nvSpPr>
          <p:spPr bwMode="auto">
            <a:xfrm>
              <a:off x="1447" y="32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2" name="Oval 242"/>
            <p:cNvSpPr>
              <a:spLocks noChangeArrowheads="1"/>
            </p:cNvSpPr>
            <p:nvPr/>
          </p:nvSpPr>
          <p:spPr bwMode="auto">
            <a:xfrm>
              <a:off x="1450" y="34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3" name="Oval 243"/>
            <p:cNvSpPr>
              <a:spLocks noChangeArrowheads="1"/>
            </p:cNvSpPr>
            <p:nvPr/>
          </p:nvSpPr>
          <p:spPr bwMode="auto">
            <a:xfrm>
              <a:off x="1453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4" name="Oval 244"/>
            <p:cNvSpPr>
              <a:spLocks noChangeArrowheads="1"/>
            </p:cNvSpPr>
            <p:nvPr/>
          </p:nvSpPr>
          <p:spPr bwMode="auto">
            <a:xfrm>
              <a:off x="1455" y="336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5" name="Oval 245"/>
            <p:cNvSpPr>
              <a:spLocks noChangeArrowheads="1"/>
            </p:cNvSpPr>
            <p:nvPr/>
          </p:nvSpPr>
          <p:spPr bwMode="auto">
            <a:xfrm>
              <a:off x="1458" y="32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6" name="Oval 246"/>
            <p:cNvSpPr>
              <a:spLocks noChangeArrowheads="1"/>
            </p:cNvSpPr>
            <p:nvPr/>
          </p:nvSpPr>
          <p:spPr bwMode="auto">
            <a:xfrm>
              <a:off x="1461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7" name="Oval 247"/>
            <p:cNvSpPr>
              <a:spLocks noChangeArrowheads="1"/>
            </p:cNvSpPr>
            <p:nvPr/>
          </p:nvSpPr>
          <p:spPr bwMode="auto">
            <a:xfrm>
              <a:off x="1464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8" name="Oval 248"/>
            <p:cNvSpPr>
              <a:spLocks noChangeArrowheads="1"/>
            </p:cNvSpPr>
            <p:nvPr/>
          </p:nvSpPr>
          <p:spPr bwMode="auto">
            <a:xfrm>
              <a:off x="1466" y="3224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49" name="Oval 249"/>
            <p:cNvSpPr>
              <a:spLocks noChangeArrowheads="1"/>
            </p:cNvSpPr>
            <p:nvPr/>
          </p:nvSpPr>
          <p:spPr bwMode="auto">
            <a:xfrm>
              <a:off x="1469" y="326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0" name="Oval 250"/>
            <p:cNvSpPr>
              <a:spLocks noChangeArrowheads="1"/>
            </p:cNvSpPr>
            <p:nvPr/>
          </p:nvSpPr>
          <p:spPr bwMode="auto">
            <a:xfrm>
              <a:off x="1472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1" name="Oval 251"/>
            <p:cNvSpPr>
              <a:spLocks noChangeArrowheads="1"/>
            </p:cNvSpPr>
            <p:nvPr/>
          </p:nvSpPr>
          <p:spPr bwMode="auto">
            <a:xfrm>
              <a:off x="1475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2" name="Oval 252"/>
            <p:cNvSpPr>
              <a:spLocks noChangeArrowheads="1"/>
            </p:cNvSpPr>
            <p:nvPr/>
          </p:nvSpPr>
          <p:spPr bwMode="auto">
            <a:xfrm>
              <a:off x="1478" y="32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3" name="Oval 253"/>
            <p:cNvSpPr>
              <a:spLocks noChangeArrowheads="1"/>
            </p:cNvSpPr>
            <p:nvPr/>
          </p:nvSpPr>
          <p:spPr bwMode="auto">
            <a:xfrm>
              <a:off x="1481" y="32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4" name="Oval 254"/>
            <p:cNvSpPr>
              <a:spLocks noChangeArrowheads="1"/>
            </p:cNvSpPr>
            <p:nvPr/>
          </p:nvSpPr>
          <p:spPr bwMode="auto">
            <a:xfrm>
              <a:off x="1484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5" name="Oval 255"/>
            <p:cNvSpPr>
              <a:spLocks noChangeArrowheads="1"/>
            </p:cNvSpPr>
            <p:nvPr/>
          </p:nvSpPr>
          <p:spPr bwMode="auto">
            <a:xfrm>
              <a:off x="1487" y="32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6" name="Oval 256"/>
            <p:cNvSpPr>
              <a:spLocks noChangeArrowheads="1"/>
            </p:cNvSpPr>
            <p:nvPr/>
          </p:nvSpPr>
          <p:spPr bwMode="auto">
            <a:xfrm>
              <a:off x="1489" y="318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7" name="Oval 257"/>
            <p:cNvSpPr>
              <a:spLocks noChangeArrowheads="1"/>
            </p:cNvSpPr>
            <p:nvPr/>
          </p:nvSpPr>
          <p:spPr bwMode="auto">
            <a:xfrm>
              <a:off x="1492" y="31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8" name="Oval 258"/>
            <p:cNvSpPr>
              <a:spLocks noChangeArrowheads="1"/>
            </p:cNvSpPr>
            <p:nvPr/>
          </p:nvSpPr>
          <p:spPr bwMode="auto">
            <a:xfrm>
              <a:off x="1495" y="32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59" name="Oval 259"/>
            <p:cNvSpPr>
              <a:spLocks noChangeArrowheads="1"/>
            </p:cNvSpPr>
            <p:nvPr/>
          </p:nvSpPr>
          <p:spPr bwMode="auto">
            <a:xfrm>
              <a:off x="1498" y="32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0" name="Oval 260"/>
            <p:cNvSpPr>
              <a:spLocks noChangeArrowheads="1"/>
            </p:cNvSpPr>
            <p:nvPr/>
          </p:nvSpPr>
          <p:spPr bwMode="auto">
            <a:xfrm>
              <a:off x="1500" y="323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1" name="Oval 261"/>
            <p:cNvSpPr>
              <a:spLocks noChangeArrowheads="1"/>
            </p:cNvSpPr>
            <p:nvPr/>
          </p:nvSpPr>
          <p:spPr bwMode="auto">
            <a:xfrm>
              <a:off x="1503" y="33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2" name="Oval 262"/>
            <p:cNvSpPr>
              <a:spLocks noChangeArrowheads="1"/>
            </p:cNvSpPr>
            <p:nvPr/>
          </p:nvSpPr>
          <p:spPr bwMode="auto">
            <a:xfrm>
              <a:off x="1506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3" name="Oval 263"/>
            <p:cNvSpPr>
              <a:spLocks noChangeArrowheads="1"/>
            </p:cNvSpPr>
            <p:nvPr/>
          </p:nvSpPr>
          <p:spPr bwMode="auto">
            <a:xfrm>
              <a:off x="1509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4" name="Oval 264"/>
            <p:cNvSpPr>
              <a:spLocks noChangeArrowheads="1"/>
            </p:cNvSpPr>
            <p:nvPr/>
          </p:nvSpPr>
          <p:spPr bwMode="auto">
            <a:xfrm>
              <a:off x="1512" y="32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5" name="Oval 265"/>
            <p:cNvSpPr>
              <a:spLocks noChangeArrowheads="1"/>
            </p:cNvSpPr>
            <p:nvPr/>
          </p:nvSpPr>
          <p:spPr bwMode="auto">
            <a:xfrm>
              <a:off x="1515" y="31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6" name="Oval 266"/>
            <p:cNvSpPr>
              <a:spLocks noChangeArrowheads="1"/>
            </p:cNvSpPr>
            <p:nvPr/>
          </p:nvSpPr>
          <p:spPr bwMode="auto">
            <a:xfrm>
              <a:off x="1518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7" name="Oval 267"/>
            <p:cNvSpPr>
              <a:spLocks noChangeArrowheads="1"/>
            </p:cNvSpPr>
            <p:nvPr/>
          </p:nvSpPr>
          <p:spPr bwMode="auto">
            <a:xfrm>
              <a:off x="1521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8" name="Oval 268"/>
            <p:cNvSpPr>
              <a:spLocks noChangeArrowheads="1"/>
            </p:cNvSpPr>
            <p:nvPr/>
          </p:nvSpPr>
          <p:spPr bwMode="auto">
            <a:xfrm>
              <a:off x="1523" y="326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69" name="Oval 269"/>
            <p:cNvSpPr>
              <a:spLocks noChangeArrowheads="1"/>
            </p:cNvSpPr>
            <p:nvPr/>
          </p:nvSpPr>
          <p:spPr bwMode="auto">
            <a:xfrm>
              <a:off x="1526" y="319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0" name="Oval 270"/>
            <p:cNvSpPr>
              <a:spLocks noChangeArrowheads="1"/>
            </p:cNvSpPr>
            <p:nvPr/>
          </p:nvSpPr>
          <p:spPr bwMode="auto">
            <a:xfrm>
              <a:off x="1529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1" name="Oval 271"/>
            <p:cNvSpPr>
              <a:spLocks noChangeArrowheads="1"/>
            </p:cNvSpPr>
            <p:nvPr/>
          </p:nvSpPr>
          <p:spPr bwMode="auto">
            <a:xfrm>
              <a:off x="1531" y="327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2" name="Oval 272"/>
            <p:cNvSpPr>
              <a:spLocks noChangeArrowheads="1"/>
            </p:cNvSpPr>
            <p:nvPr/>
          </p:nvSpPr>
          <p:spPr bwMode="auto">
            <a:xfrm>
              <a:off x="1534" y="323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3" name="Oval 273"/>
            <p:cNvSpPr>
              <a:spLocks noChangeArrowheads="1"/>
            </p:cNvSpPr>
            <p:nvPr/>
          </p:nvSpPr>
          <p:spPr bwMode="auto">
            <a:xfrm>
              <a:off x="1537" y="32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4" name="Oval 274"/>
            <p:cNvSpPr>
              <a:spLocks noChangeArrowheads="1"/>
            </p:cNvSpPr>
            <p:nvPr/>
          </p:nvSpPr>
          <p:spPr bwMode="auto">
            <a:xfrm>
              <a:off x="1540" y="31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5" name="Oval 275"/>
            <p:cNvSpPr>
              <a:spLocks noChangeArrowheads="1"/>
            </p:cNvSpPr>
            <p:nvPr/>
          </p:nvSpPr>
          <p:spPr bwMode="auto">
            <a:xfrm>
              <a:off x="1543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6" name="Oval 276"/>
            <p:cNvSpPr>
              <a:spLocks noChangeArrowheads="1"/>
            </p:cNvSpPr>
            <p:nvPr/>
          </p:nvSpPr>
          <p:spPr bwMode="auto">
            <a:xfrm>
              <a:off x="1546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7" name="Oval 277"/>
            <p:cNvSpPr>
              <a:spLocks noChangeArrowheads="1"/>
            </p:cNvSpPr>
            <p:nvPr/>
          </p:nvSpPr>
          <p:spPr bwMode="auto">
            <a:xfrm>
              <a:off x="1549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8" name="Oval 278"/>
            <p:cNvSpPr>
              <a:spLocks noChangeArrowheads="1"/>
            </p:cNvSpPr>
            <p:nvPr/>
          </p:nvSpPr>
          <p:spPr bwMode="auto">
            <a:xfrm>
              <a:off x="1552" y="32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79" name="Oval 279"/>
            <p:cNvSpPr>
              <a:spLocks noChangeArrowheads="1"/>
            </p:cNvSpPr>
            <p:nvPr/>
          </p:nvSpPr>
          <p:spPr bwMode="auto">
            <a:xfrm>
              <a:off x="1555" y="31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0" name="Oval 280"/>
            <p:cNvSpPr>
              <a:spLocks noChangeArrowheads="1"/>
            </p:cNvSpPr>
            <p:nvPr/>
          </p:nvSpPr>
          <p:spPr bwMode="auto">
            <a:xfrm>
              <a:off x="1557" y="320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1" name="Oval 281"/>
            <p:cNvSpPr>
              <a:spLocks noChangeArrowheads="1"/>
            </p:cNvSpPr>
            <p:nvPr/>
          </p:nvSpPr>
          <p:spPr bwMode="auto">
            <a:xfrm>
              <a:off x="1560" y="319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2" name="Oval 282"/>
            <p:cNvSpPr>
              <a:spLocks noChangeArrowheads="1"/>
            </p:cNvSpPr>
            <p:nvPr/>
          </p:nvSpPr>
          <p:spPr bwMode="auto">
            <a:xfrm>
              <a:off x="1563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3" name="Oval 283"/>
            <p:cNvSpPr>
              <a:spLocks noChangeArrowheads="1"/>
            </p:cNvSpPr>
            <p:nvPr/>
          </p:nvSpPr>
          <p:spPr bwMode="auto">
            <a:xfrm>
              <a:off x="1565" y="323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4" name="Oval 284"/>
            <p:cNvSpPr>
              <a:spLocks noChangeArrowheads="1"/>
            </p:cNvSpPr>
            <p:nvPr/>
          </p:nvSpPr>
          <p:spPr bwMode="auto">
            <a:xfrm>
              <a:off x="1568" y="320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5" name="Oval 285"/>
            <p:cNvSpPr>
              <a:spLocks noChangeArrowheads="1"/>
            </p:cNvSpPr>
            <p:nvPr/>
          </p:nvSpPr>
          <p:spPr bwMode="auto">
            <a:xfrm>
              <a:off x="1571" y="31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6" name="Oval 286"/>
            <p:cNvSpPr>
              <a:spLocks noChangeArrowheads="1"/>
            </p:cNvSpPr>
            <p:nvPr/>
          </p:nvSpPr>
          <p:spPr bwMode="auto">
            <a:xfrm>
              <a:off x="1574" y="31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7" name="Oval 287"/>
            <p:cNvSpPr>
              <a:spLocks noChangeArrowheads="1"/>
            </p:cNvSpPr>
            <p:nvPr/>
          </p:nvSpPr>
          <p:spPr bwMode="auto">
            <a:xfrm>
              <a:off x="1577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8" name="Oval 288"/>
            <p:cNvSpPr>
              <a:spLocks noChangeArrowheads="1"/>
            </p:cNvSpPr>
            <p:nvPr/>
          </p:nvSpPr>
          <p:spPr bwMode="auto">
            <a:xfrm>
              <a:off x="1580" y="31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89" name="Oval 289"/>
            <p:cNvSpPr>
              <a:spLocks noChangeArrowheads="1"/>
            </p:cNvSpPr>
            <p:nvPr/>
          </p:nvSpPr>
          <p:spPr bwMode="auto">
            <a:xfrm>
              <a:off x="1583" y="315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0" name="Oval 290"/>
            <p:cNvSpPr>
              <a:spLocks noChangeArrowheads="1"/>
            </p:cNvSpPr>
            <p:nvPr/>
          </p:nvSpPr>
          <p:spPr bwMode="auto">
            <a:xfrm>
              <a:off x="1586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1" name="Oval 291"/>
            <p:cNvSpPr>
              <a:spLocks noChangeArrowheads="1"/>
            </p:cNvSpPr>
            <p:nvPr/>
          </p:nvSpPr>
          <p:spPr bwMode="auto">
            <a:xfrm>
              <a:off x="1589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2" name="Oval 292"/>
            <p:cNvSpPr>
              <a:spLocks noChangeArrowheads="1"/>
            </p:cNvSpPr>
            <p:nvPr/>
          </p:nvSpPr>
          <p:spPr bwMode="auto">
            <a:xfrm>
              <a:off x="1591" y="3247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3" name="Oval 293"/>
            <p:cNvSpPr>
              <a:spLocks noChangeArrowheads="1"/>
            </p:cNvSpPr>
            <p:nvPr/>
          </p:nvSpPr>
          <p:spPr bwMode="auto">
            <a:xfrm>
              <a:off x="1594" y="32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4" name="Oval 294"/>
            <p:cNvSpPr>
              <a:spLocks noChangeArrowheads="1"/>
            </p:cNvSpPr>
            <p:nvPr/>
          </p:nvSpPr>
          <p:spPr bwMode="auto">
            <a:xfrm>
              <a:off x="1597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5" name="Oval 295"/>
            <p:cNvSpPr>
              <a:spLocks noChangeArrowheads="1"/>
            </p:cNvSpPr>
            <p:nvPr/>
          </p:nvSpPr>
          <p:spPr bwMode="auto">
            <a:xfrm>
              <a:off x="1599" y="3224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6" name="Oval 296"/>
            <p:cNvSpPr>
              <a:spLocks noChangeArrowheads="1"/>
            </p:cNvSpPr>
            <p:nvPr/>
          </p:nvSpPr>
          <p:spPr bwMode="auto">
            <a:xfrm>
              <a:off x="1602" y="318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7" name="Oval 297"/>
            <p:cNvSpPr>
              <a:spLocks noChangeArrowheads="1"/>
            </p:cNvSpPr>
            <p:nvPr/>
          </p:nvSpPr>
          <p:spPr bwMode="auto">
            <a:xfrm>
              <a:off x="1605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8" name="Oval 298"/>
            <p:cNvSpPr>
              <a:spLocks noChangeArrowheads="1"/>
            </p:cNvSpPr>
            <p:nvPr/>
          </p:nvSpPr>
          <p:spPr bwMode="auto">
            <a:xfrm>
              <a:off x="1608" y="315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299" name="Oval 299"/>
            <p:cNvSpPr>
              <a:spLocks noChangeArrowheads="1"/>
            </p:cNvSpPr>
            <p:nvPr/>
          </p:nvSpPr>
          <p:spPr bwMode="auto">
            <a:xfrm>
              <a:off x="1611" y="31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0" name="Oval 300"/>
            <p:cNvSpPr>
              <a:spLocks noChangeArrowheads="1"/>
            </p:cNvSpPr>
            <p:nvPr/>
          </p:nvSpPr>
          <p:spPr bwMode="auto">
            <a:xfrm>
              <a:off x="1614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1" name="Oval 301"/>
            <p:cNvSpPr>
              <a:spLocks noChangeArrowheads="1"/>
            </p:cNvSpPr>
            <p:nvPr/>
          </p:nvSpPr>
          <p:spPr bwMode="auto">
            <a:xfrm>
              <a:off x="1617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2" name="Oval 302"/>
            <p:cNvSpPr>
              <a:spLocks noChangeArrowheads="1"/>
            </p:cNvSpPr>
            <p:nvPr/>
          </p:nvSpPr>
          <p:spPr bwMode="auto">
            <a:xfrm>
              <a:off x="1620" y="31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3" name="Oval 303"/>
            <p:cNvSpPr>
              <a:spLocks noChangeArrowheads="1"/>
            </p:cNvSpPr>
            <p:nvPr/>
          </p:nvSpPr>
          <p:spPr bwMode="auto">
            <a:xfrm>
              <a:off x="1622" y="316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4" name="Oval 304"/>
            <p:cNvSpPr>
              <a:spLocks noChangeArrowheads="1"/>
            </p:cNvSpPr>
            <p:nvPr/>
          </p:nvSpPr>
          <p:spPr bwMode="auto">
            <a:xfrm>
              <a:off x="1625" y="318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5" name="Oval 305"/>
            <p:cNvSpPr>
              <a:spLocks noChangeArrowheads="1"/>
            </p:cNvSpPr>
            <p:nvPr/>
          </p:nvSpPr>
          <p:spPr bwMode="auto">
            <a:xfrm>
              <a:off x="1628" y="312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6" name="Oval 306"/>
            <p:cNvSpPr>
              <a:spLocks noChangeArrowheads="1"/>
            </p:cNvSpPr>
            <p:nvPr/>
          </p:nvSpPr>
          <p:spPr bwMode="auto">
            <a:xfrm>
              <a:off x="1631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7" name="Oval 307"/>
            <p:cNvSpPr>
              <a:spLocks noChangeArrowheads="1"/>
            </p:cNvSpPr>
            <p:nvPr/>
          </p:nvSpPr>
          <p:spPr bwMode="auto">
            <a:xfrm>
              <a:off x="1634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8" name="Oval 308"/>
            <p:cNvSpPr>
              <a:spLocks noChangeArrowheads="1"/>
            </p:cNvSpPr>
            <p:nvPr/>
          </p:nvSpPr>
          <p:spPr bwMode="auto">
            <a:xfrm>
              <a:off x="1636" y="3247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09" name="Oval 309"/>
            <p:cNvSpPr>
              <a:spLocks noChangeArrowheads="1"/>
            </p:cNvSpPr>
            <p:nvPr/>
          </p:nvSpPr>
          <p:spPr bwMode="auto">
            <a:xfrm>
              <a:off x="1639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0" name="Oval 310"/>
            <p:cNvSpPr>
              <a:spLocks noChangeArrowheads="1"/>
            </p:cNvSpPr>
            <p:nvPr/>
          </p:nvSpPr>
          <p:spPr bwMode="auto">
            <a:xfrm>
              <a:off x="1642" y="31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1" name="Oval 311"/>
            <p:cNvSpPr>
              <a:spLocks noChangeArrowheads="1"/>
            </p:cNvSpPr>
            <p:nvPr/>
          </p:nvSpPr>
          <p:spPr bwMode="auto">
            <a:xfrm>
              <a:off x="1645" y="314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2" name="Oval 312"/>
            <p:cNvSpPr>
              <a:spLocks noChangeArrowheads="1"/>
            </p:cNvSpPr>
            <p:nvPr/>
          </p:nvSpPr>
          <p:spPr bwMode="auto">
            <a:xfrm>
              <a:off x="1648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3" name="Oval 313"/>
            <p:cNvSpPr>
              <a:spLocks noChangeArrowheads="1"/>
            </p:cNvSpPr>
            <p:nvPr/>
          </p:nvSpPr>
          <p:spPr bwMode="auto">
            <a:xfrm>
              <a:off x="1651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4" name="Oval 314"/>
            <p:cNvSpPr>
              <a:spLocks noChangeArrowheads="1"/>
            </p:cNvSpPr>
            <p:nvPr/>
          </p:nvSpPr>
          <p:spPr bwMode="auto">
            <a:xfrm>
              <a:off x="1654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5" name="Oval 315"/>
            <p:cNvSpPr>
              <a:spLocks noChangeArrowheads="1"/>
            </p:cNvSpPr>
            <p:nvPr/>
          </p:nvSpPr>
          <p:spPr bwMode="auto">
            <a:xfrm>
              <a:off x="1656" y="316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6" name="Oval 316"/>
            <p:cNvSpPr>
              <a:spLocks noChangeArrowheads="1"/>
            </p:cNvSpPr>
            <p:nvPr/>
          </p:nvSpPr>
          <p:spPr bwMode="auto">
            <a:xfrm>
              <a:off x="1659" y="319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7" name="Oval 317"/>
            <p:cNvSpPr>
              <a:spLocks noChangeArrowheads="1"/>
            </p:cNvSpPr>
            <p:nvPr/>
          </p:nvSpPr>
          <p:spPr bwMode="auto">
            <a:xfrm>
              <a:off x="1662" y="31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8" name="Oval 318"/>
            <p:cNvSpPr>
              <a:spLocks noChangeArrowheads="1"/>
            </p:cNvSpPr>
            <p:nvPr/>
          </p:nvSpPr>
          <p:spPr bwMode="auto">
            <a:xfrm>
              <a:off x="1665" y="31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19" name="Oval 319"/>
            <p:cNvSpPr>
              <a:spLocks noChangeArrowheads="1"/>
            </p:cNvSpPr>
            <p:nvPr/>
          </p:nvSpPr>
          <p:spPr bwMode="auto">
            <a:xfrm>
              <a:off x="1668" y="314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0" name="Oval 320"/>
            <p:cNvSpPr>
              <a:spLocks noChangeArrowheads="1"/>
            </p:cNvSpPr>
            <p:nvPr/>
          </p:nvSpPr>
          <p:spPr bwMode="auto">
            <a:xfrm>
              <a:off x="1671" y="312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1" name="Oval 321"/>
            <p:cNvSpPr>
              <a:spLocks noChangeArrowheads="1"/>
            </p:cNvSpPr>
            <p:nvPr/>
          </p:nvSpPr>
          <p:spPr bwMode="auto">
            <a:xfrm>
              <a:off x="1673" y="312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2" name="Oval 322"/>
            <p:cNvSpPr>
              <a:spLocks noChangeArrowheads="1"/>
            </p:cNvSpPr>
            <p:nvPr/>
          </p:nvSpPr>
          <p:spPr bwMode="auto">
            <a:xfrm>
              <a:off x="1676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3" name="Oval 323"/>
            <p:cNvSpPr>
              <a:spLocks noChangeArrowheads="1"/>
            </p:cNvSpPr>
            <p:nvPr/>
          </p:nvSpPr>
          <p:spPr bwMode="auto">
            <a:xfrm>
              <a:off x="1679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4" name="Oval 324"/>
            <p:cNvSpPr>
              <a:spLocks noChangeArrowheads="1"/>
            </p:cNvSpPr>
            <p:nvPr/>
          </p:nvSpPr>
          <p:spPr bwMode="auto">
            <a:xfrm>
              <a:off x="1682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5" name="Oval 325"/>
            <p:cNvSpPr>
              <a:spLocks noChangeArrowheads="1"/>
            </p:cNvSpPr>
            <p:nvPr/>
          </p:nvSpPr>
          <p:spPr bwMode="auto">
            <a:xfrm>
              <a:off x="1685" y="313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6" name="Oval 326"/>
            <p:cNvSpPr>
              <a:spLocks noChangeArrowheads="1"/>
            </p:cNvSpPr>
            <p:nvPr/>
          </p:nvSpPr>
          <p:spPr bwMode="auto">
            <a:xfrm>
              <a:off x="1688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7" name="Oval 327"/>
            <p:cNvSpPr>
              <a:spLocks noChangeArrowheads="1"/>
            </p:cNvSpPr>
            <p:nvPr/>
          </p:nvSpPr>
          <p:spPr bwMode="auto">
            <a:xfrm>
              <a:off x="1690" y="313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8" name="Oval 328"/>
            <p:cNvSpPr>
              <a:spLocks noChangeArrowheads="1"/>
            </p:cNvSpPr>
            <p:nvPr/>
          </p:nvSpPr>
          <p:spPr bwMode="auto">
            <a:xfrm>
              <a:off x="1693" y="310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29" name="Oval 329"/>
            <p:cNvSpPr>
              <a:spLocks noChangeArrowheads="1"/>
            </p:cNvSpPr>
            <p:nvPr/>
          </p:nvSpPr>
          <p:spPr bwMode="auto">
            <a:xfrm>
              <a:off x="1696" y="31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0" name="Oval 330"/>
            <p:cNvSpPr>
              <a:spLocks noChangeArrowheads="1"/>
            </p:cNvSpPr>
            <p:nvPr/>
          </p:nvSpPr>
          <p:spPr bwMode="auto">
            <a:xfrm>
              <a:off x="1699" y="313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1" name="Oval 331"/>
            <p:cNvSpPr>
              <a:spLocks noChangeArrowheads="1"/>
            </p:cNvSpPr>
            <p:nvPr/>
          </p:nvSpPr>
          <p:spPr bwMode="auto">
            <a:xfrm>
              <a:off x="1702" y="31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2" name="Oval 332"/>
            <p:cNvSpPr>
              <a:spLocks noChangeArrowheads="1"/>
            </p:cNvSpPr>
            <p:nvPr/>
          </p:nvSpPr>
          <p:spPr bwMode="auto">
            <a:xfrm>
              <a:off x="1705" y="31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3" name="Oval 333"/>
            <p:cNvSpPr>
              <a:spLocks noChangeArrowheads="1"/>
            </p:cNvSpPr>
            <p:nvPr/>
          </p:nvSpPr>
          <p:spPr bwMode="auto">
            <a:xfrm>
              <a:off x="1707" y="315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4" name="Oval 334"/>
            <p:cNvSpPr>
              <a:spLocks noChangeArrowheads="1"/>
            </p:cNvSpPr>
            <p:nvPr/>
          </p:nvSpPr>
          <p:spPr bwMode="auto">
            <a:xfrm>
              <a:off x="1710" y="309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5" name="Oval 335"/>
            <p:cNvSpPr>
              <a:spLocks noChangeArrowheads="1"/>
            </p:cNvSpPr>
            <p:nvPr/>
          </p:nvSpPr>
          <p:spPr bwMode="auto">
            <a:xfrm>
              <a:off x="1713" y="31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6" name="Oval 336"/>
            <p:cNvSpPr>
              <a:spLocks noChangeArrowheads="1"/>
            </p:cNvSpPr>
            <p:nvPr/>
          </p:nvSpPr>
          <p:spPr bwMode="auto">
            <a:xfrm>
              <a:off x="1716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7" name="Oval 337"/>
            <p:cNvSpPr>
              <a:spLocks noChangeArrowheads="1"/>
            </p:cNvSpPr>
            <p:nvPr/>
          </p:nvSpPr>
          <p:spPr bwMode="auto">
            <a:xfrm>
              <a:off x="1719" y="31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8" name="Oval 338"/>
            <p:cNvSpPr>
              <a:spLocks noChangeArrowheads="1"/>
            </p:cNvSpPr>
            <p:nvPr/>
          </p:nvSpPr>
          <p:spPr bwMode="auto">
            <a:xfrm>
              <a:off x="1722" y="314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39" name="Oval 339"/>
            <p:cNvSpPr>
              <a:spLocks noChangeArrowheads="1"/>
            </p:cNvSpPr>
            <p:nvPr/>
          </p:nvSpPr>
          <p:spPr bwMode="auto">
            <a:xfrm>
              <a:off x="1724" y="318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0" name="Oval 340"/>
            <p:cNvSpPr>
              <a:spLocks noChangeArrowheads="1"/>
            </p:cNvSpPr>
            <p:nvPr/>
          </p:nvSpPr>
          <p:spPr bwMode="auto">
            <a:xfrm>
              <a:off x="1727" y="3126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1" name="Oval 341"/>
            <p:cNvSpPr>
              <a:spLocks noChangeArrowheads="1"/>
            </p:cNvSpPr>
            <p:nvPr/>
          </p:nvSpPr>
          <p:spPr bwMode="auto">
            <a:xfrm>
              <a:off x="1730" y="315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2" name="Oval 342"/>
            <p:cNvSpPr>
              <a:spLocks noChangeArrowheads="1"/>
            </p:cNvSpPr>
            <p:nvPr/>
          </p:nvSpPr>
          <p:spPr bwMode="auto">
            <a:xfrm>
              <a:off x="1733" y="31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3" name="Oval 343"/>
            <p:cNvSpPr>
              <a:spLocks noChangeArrowheads="1"/>
            </p:cNvSpPr>
            <p:nvPr/>
          </p:nvSpPr>
          <p:spPr bwMode="auto">
            <a:xfrm>
              <a:off x="1736" y="31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4" name="Oval 344"/>
            <p:cNvSpPr>
              <a:spLocks noChangeArrowheads="1"/>
            </p:cNvSpPr>
            <p:nvPr/>
          </p:nvSpPr>
          <p:spPr bwMode="auto">
            <a:xfrm>
              <a:off x="1739" y="31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5" name="Oval 345"/>
            <p:cNvSpPr>
              <a:spLocks noChangeArrowheads="1"/>
            </p:cNvSpPr>
            <p:nvPr/>
          </p:nvSpPr>
          <p:spPr bwMode="auto">
            <a:xfrm>
              <a:off x="1742" y="31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6" name="Oval 346"/>
            <p:cNvSpPr>
              <a:spLocks noChangeArrowheads="1"/>
            </p:cNvSpPr>
            <p:nvPr/>
          </p:nvSpPr>
          <p:spPr bwMode="auto">
            <a:xfrm>
              <a:off x="1744" y="31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7" name="Oval 347"/>
            <p:cNvSpPr>
              <a:spLocks noChangeArrowheads="1"/>
            </p:cNvSpPr>
            <p:nvPr/>
          </p:nvSpPr>
          <p:spPr bwMode="auto">
            <a:xfrm>
              <a:off x="1747" y="308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8" name="Oval 348"/>
            <p:cNvSpPr>
              <a:spLocks noChangeArrowheads="1"/>
            </p:cNvSpPr>
            <p:nvPr/>
          </p:nvSpPr>
          <p:spPr bwMode="auto">
            <a:xfrm>
              <a:off x="1750" y="315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49" name="Oval 349"/>
            <p:cNvSpPr>
              <a:spLocks noChangeArrowheads="1"/>
            </p:cNvSpPr>
            <p:nvPr/>
          </p:nvSpPr>
          <p:spPr bwMode="auto">
            <a:xfrm>
              <a:off x="1753" y="31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0" name="Oval 350"/>
            <p:cNvSpPr>
              <a:spLocks noChangeArrowheads="1"/>
            </p:cNvSpPr>
            <p:nvPr/>
          </p:nvSpPr>
          <p:spPr bwMode="auto">
            <a:xfrm>
              <a:off x="1756" y="31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1" name="Oval 351"/>
            <p:cNvSpPr>
              <a:spLocks noChangeArrowheads="1"/>
            </p:cNvSpPr>
            <p:nvPr/>
          </p:nvSpPr>
          <p:spPr bwMode="auto">
            <a:xfrm>
              <a:off x="1758" y="310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2" name="Oval 352"/>
            <p:cNvSpPr>
              <a:spLocks noChangeArrowheads="1"/>
            </p:cNvSpPr>
            <p:nvPr/>
          </p:nvSpPr>
          <p:spPr bwMode="auto">
            <a:xfrm>
              <a:off x="1761" y="313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3" name="Oval 353"/>
            <p:cNvSpPr>
              <a:spLocks noChangeArrowheads="1"/>
            </p:cNvSpPr>
            <p:nvPr/>
          </p:nvSpPr>
          <p:spPr bwMode="auto">
            <a:xfrm>
              <a:off x="1764" y="31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4" name="Oval 354"/>
            <p:cNvSpPr>
              <a:spLocks noChangeArrowheads="1"/>
            </p:cNvSpPr>
            <p:nvPr/>
          </p:nvSpPr>
          <p:spPr bwMode="auto">
            <a:xfrm>
              <a:off x="1767" y="31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5" name="Oval 355"/>
            <p:cNvSpPr>
              <a:spLocks noChangeArrowheads="1"/>
            </p:cNvSpPr>
            <p:nvPr/>
          </p:nvSpPr>
          <p:spPr bwMode="auto">
            <a:xfrm>
              <a:off x="1770" y="31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6" name="Oval 356"/>
            <p:cNvSpPr>
              <a:spLocks noChangeArrowheads="1"/>
            </p:cNvSpPr>
            <p:nvPr/>
          </p:nvSpPr>
          <p:spPr bwMode="auto">
            <a:xfrm>
              <a:off x="1773" y="31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7" name="Oval 357"/>
            <p:cNvSpPr>
              <a:spLocks noChangeArrowheads="1"/>
            </p:cNvSpPr>
            <p:nvPr/>
          </p:nvSpPr>
          <p:spPr bwMode="auto">
            <a:xfrm>
              <a:off x="1776" y="309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8" name="Oval 358"/>
            <p:cNvSpPr>
              <a:spLocks noChangeArrowheads="1"/>
            </p:cNvSpPr>
            <p:nvPr/>
          </p:nvSpPr>
          <p:spPr bwMode="auto">
            <a:xfrm>
              <a:off x="1779" y="310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59" name="Oval 359"/>
            <p:cNvSpPr>
              <a:spLocks noChangeArrowheads="1"/>
            </p:cNvSpPr>
            <p:nvPr/>
          </p:nvSpPr>
          <p:spPr bwMode="auto">
            <a:xfrm>
              <a:off x="1781" y="30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0" name="Oval 360"/>
            <p:cNvSpPr>
              <a:spLocks noChangeArrowheads="1"/>
            </p:cNvSpPr>
            <p:nvPr/>
          </p:nvSpPr>
          <p:spPr bwMode="auto">
            <a:xfrm>
              <a:off x="1784" y="308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1" name="Oval 361"/>
            <p:cNvSpPr>
              <a:spLocks noChangeArrowheads="1"/>
            </p:cNvSpPr>
            <p:nvPr/>
          </p:nvSpPr>
          <p:spPr bwMode="auto">
            <a:xfrm>
              <a:off x="1787" y="30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2" name="Oval 362"/>
            <p:cNvSpPr>
              <a:spLocks noChangeArrowheads="1"/>
            </p:cNvSpPr>
            <p:nvPr/>
          </p:nvSpPr>
          <p:spPr bwMode="auto">
            <a:xfrm>
              <a:off x="1790" y="308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3" name="Oval 363"/>
            <p:cNvSpPr>
              <a:spLocks noChangeArrowheads="1"/>
            </p:cNvSpPr>
            <p:nvPr/>
          </p:nvSpPr>
          <p:spPr bwMode="auto">
            <a:xfrm>
              <a:off x="1792" y="306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4" name="Oval 364"/>
            <p:cNvSpPr>
              <a:spLocks noChangeArrowheads="1"/>
            </p:cNvSpPr>
            <p:nvPr/>
          </p:nvSpPr>
          <p:spPr bwMode="auto">
            <a:xfrm>
              <a:off x="1795" y="306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5" name="Oval 365"/>
            <p:cNvSpPr>
              <a:spLocks noChangeArrowheads="1"/>
            </p:cNvSpPr>
            <p:nvPr/>
          </p:nvSpPr>
          <p:spPr bwMode="auto">
            <a:xfrm>
              <a:off x="1798" y="30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6" name="Oval 366"/>
            <p:cNvSpPr>
              <a:spLocks noChangeArrowheads="1"/>
            </p:cNvSpPr>
            <p:nvPr/>
          </p:nvSpPr>
          <p:spPr bwMode="auto">
            <a:xfrm>
              <a:off x="1801" y="307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7" name="Oval 367"/>
            <p:cNvSpPr>
              <a:spLocks noChangeArrowheads="1"/>
            </p:cNvSpPr>
            <p:nvPr/>
          </p:nvSpPr>
          <p:spPr bwMode="auto">
            <a:xfrm>
              <a:off x="1804" y="30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8" name="Oval 368"/>
            <p:cNvSpPr>
              <a:spLocks noChangeArrowheads="1"/>
            </p:cNvSpPr>
            <p:nvPr/>
          </p:nvSpPr>
          <p:spPr bwMode="auto">
            <a:xfrm>
              <a:off x="1807" y="304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69" name="Oval 369"/>
            <p:cNvSpPr>
              <a:spLocks noChangeArrowheads="1"/>
            </p:cNvSpPr>
            <p:nvPr/>
          </p:nvSpPr>
          <p:spPr bwMode="auto">
            <a:xfrm>
              <a:off x="1810" y="30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0" name="Oval 370"/>
            <p:cNvSpPr>
              <a:spLocks noChangeArrowheads="1"/>
            </p:cNvSpPr>
            <p:nvPr/>
          </p:nvSpPr>
          <p:spPr bwMode="auto">
            <a:xfrm>
              <a:off x="1813" y="304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1" name="Oval 371"/>
            <p:cNvSpPr>
              <a:spLocks noChangeArrowheads="1"/>
            </p:cNvSpPr>
            <p:nvPr/>
          </p:nvSpPr>
          <p:spPr bwMode="auto">
            <a:xfrm>
              <a:off x="1815" y="302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2" name="Oval 372"/>
            <p:cNvSpPr>
              <a:spLocks noChangeArrowheads="1"/>
            </p:cNvSpPr>
            <p:nvPr/>
          </p:nvSpPr>
          <p:spPr bwMode="auto">
            <a:xfrm>
              <a:off x="1818" y="304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3" name="Oval 373"/>
            <p:cNvSpPr>
              <a:spLocks noChangeArrowheads="1"/>
            </p:cNvSpPr>
            <p:nvPr/>
          </p:nvSpPr>
          <p:spPr bwMode="auto">
            <a:xfrm>
              <a:off x="1821" y="30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4" name="Oval 374"/>
            <p:cNvSpPr>
              <a:spLocks noChangeArrowheads="1"/>
            </p:cNvSpPr>
            <p:nvPr/>
          </p:nvSpPr>
          <p:spPr bwMode="auto">
            <a:xfrm>
              <a:off x="1824" y="30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5" name="Oval 375"/>
            <p:cNvSpPr>
              <a:spLocks noChangeArrowheads="1"/>
            </p:cNvSpPr>
            <p:nvPr/>
          </p:nvSpPr>
          <p:spPr bwMode="auto">
            <a:xfrm>
              <a:off x="1826" y="306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6" name="Oval 376"/>
            <p:cNvSpPr>
              <a:spLocks noChangeArrowheads="1"/>
            </p:cNvSpPr>
            <p:nvPr/>
          </p:nvSpPr>
          <p:spPr bwMode="auto">
            <a:xfrm>
              <a:off x="1829" y="304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7" name="Oval 377"/>
            <p:cNvSpPr>
              <a:spLocks noChangeArrowheads="1"/>
            </p:cNvSpPr>
            <p:nvPr/>
          </p:nvSpPr>
          <p:spPr bwMode="auto">
            <a:xfrm>
              <a:off x="1832" y="30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8" name="Oval 378"/>
            <p:cNvSpPr>
              <a:spLocks noChangeArrowheads="1"/>
            </p:cNvSpPr>
            <p:nvPr/>
          </p:nvSpPr>
          <p:spPr bwMode="auto">
            <a:xfrm>
              <a:off x="1835" y="30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79" name="Oval 379"/>
            <p:cNvSpPr>
              <a:spLocks noChangeArrowheads="1"/>
            </p:cNvSpPr>
            <p:nvPr/>
          </p:nvSpPr>
          <p:spPr bwMode="auto">
            <a:xfrm>
              <a:off x="1838" y="303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0" name="Oval 380"/>
            <p:cNvSpPr>
              <a:spLocks noChangeArrowheads="1"/>
            </p:cNvSpPr>
            <p:nvPr/>
          </p:nvSpPr>
          <p:spPr bwMode="auto">
            <a:xfrm>
              <a:off x="1841" y="304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1" name="Oval 381"/>
            <p:cNvSpPr>
              <a:spLocks noChangeArrowheads="1"/>
            </p:cNvSpPr>
            <p:nvPr/>
          </p:nvSpPr>
          <p:spPr bwMode="auto">
            <a:xfrm>
              <a:off x="1844" y="304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2" name="Oval 382"/>
            <p:cNvSpPr>
              <a:spLocks noChangeArrowheads="1"/>
            </p:cNvSpPr>
            <p:nvPr/>
          </p:nvSpPr>
          <p:spPr bwMode="auto">
            <a:xfrm>
              <a:off x="1847" y="301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3" name="Oval 383"/>
            <p:cNvSpPr>
              <a:spLocks noChangeArrowheads="1"/>
            </p:cNvSpPr>
            <p:nvPr/>
          </p:nvSpPr>
          <p:spPr bwMode="auto">
            <a:xfrm>
              <a:off x="1849" y="302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4" name="Oval 384"/>
            <p:cNvSpPr>
              <a:spLocks noChangeArrowheads="1"/>
            </p:cNvSpPr>
            <p:nvPr/>
          </p:nvSpPr>
          <p:spPr bwMode="auto">
            <a:xfrm>
              <a:off x="1852" y="30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5" name="Oval 385"/>
            <p:cNvSpPr>
              <a:spLocks noChangeArrowheads="1"/>
            </p:cNvSpPr>
            <p:nvPr/>
          </p:nvSpPr>
          <p:spPr bwMode="auto">
            <a:xfrm>
              <a:off x="1855" y="302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6" name="Oval 386"/>
            <p:cNvSpPr>
              <a:spLocks noChangeArrowheads="1"/>
            </p:cNvSpPr>
            <p:nvPr/>
          </p:nvSpPr>
          <p:spPr bwMode="auto">
            <a:xfrm>
              <a:off x="1857" y="301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7" name="Oval 387"/>
            <p:cNvSpPr>
              <a:spLocks noChangeArrowheads="1"/>
            </p:cNvSpPr>
            <p:nvPr/>
          </p:nvSpPr>
          <p:spPr bwMode="auto">
            <a:xfrm>
              <a:off x="1860" y="302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8" name="Oval 388"/>
            <p:cNvSpPr>
              <a:spLocks noChangeArrowheads="1"/>
            </p:cNvSpPr>
            <p:nvPr/>
          </p:nvSpPr>
          <p:spPr bwMode="auto">
            <a:xfrm>
              <a:off x="1863" y="302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89" name="Oval 389"/>
            <p:cNvSpPr>
              <a:spLocks noChangeArrowheads="1"/>
            </p:cNvSpPr>
            <p:nvPr/>
          </p:nvSpPr>
          <p:spPr bwMode="auto">
            <a:xfrm>
              <a:off x="1866" y="299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0" name="Oval 390"/>
            <p:cNvSpPr>
              <a:spLocks noChangeArrowheads="1"/>
            </p:cNvSpPr>
            <p:nvPr/>
          </p:nvSpPr>
          <p:spPr bwMode="auto">
            <a:xfrm>
              <a:off x="1869" y="299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1" name="Oval 391"/>
            <p:cNvSpPr>
              <a:spLocks noChangeArrowheads="1"/>
            </p:cNvSpPr>
            <p:nvPr/>
          </p:nvSpPr>
          <p:spPr bwMode="auto">
            <a:xfrm>
              <a:off x="1872" y="301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2" name="Oval 392"/>
            <p:cNvSpPr>
              <a:spLocks noChangeArrowheads="1"/>
            </p:cNvSpPr>
            <p:nvPr/>
          </p:nvSpPr>
          <p:spPr bwMode="auto">
            <a:xfrm>
              <a:off x="1875" y="30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3" name="Oval 393"/>
            <p:cNvSpPr>
              <a:spLocks noChangeArrowheads="1"/>
            </p:cNvSpPr>
            <p:nvPr/>
          </p:nvSpPr>
          <p:spPr bwMode="auto">
            <a:xfrm>
              <a:off x="1878" y="302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4" name="Oval 394"/>
            <p:cNvSpPr>
              <a:spLocks noChangeArrowheads="1"/>
            </p:cNvSpPr>
            <p:nvPr/>
          </p:nvSpPr>
          <p:spPr bwMode="auto">
            <a:xfrm>
              <a:off x="1881" y="298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5" name="Oval 395"/>
            <p:cNvSpPr>
              <a:spLocks noChangeArrowheads="1"/>
            </p:cNvSpPr>
            <p:nvPr/>
          </p:nvSpPr>
          <p:spPr bwMode="auto">
            <a:xfrm>
              <a:off x="1883" y="300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6" name="Oval 396"/>
            <p:cNvSpPr>
              <a:spLocks noChangeArrowheads="1"/>
            </p:cNvSpPr>
            <p:nvPr/>
          </p:nvSpPr>
          <p:spPr bwMode="auto">
            <a:xfrm>
              <a:off x="1886" y="2997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7" name="Oval 397"/>
            <p:cNvSpPr>
              <a:spLocks noChangeArrowheads="1"/>
            </p:cNvSpPr>
            <p:nvPr/>
          </p:nvSpPr>
          <p:spPr bwMode="auto">
            <a:xfrm>
              <a:off x="1889" y="29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8" name="Oval 398"/>
            <p:cNvSpPr>
              <a:spLocks noChangeArrowheads="1"/>
            </p:cNvSpPr>
            <p:nvPr/>
          </p:nvSpPr>
          <p:spPr bwMode="auto">
            <a:xfrm>
              <a:off x="1891" y="298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399" name="Oval 399"/>
            <p:cNvSpPr>
              <a:spLocks noChangeArrowheads="1"/>
            </p:cNvSpPr>
            <p:nvPr/>
          </p:nvSpPr>
          <p:spPr bwMode="auto">
            <a:xfrm>
              <a:off x="1894" y="300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0" name="Oval 400"/>
            <p:cNvSpPr>
              <a:spLocks noChangeArrowheads="1"/>
            </p:cNvSpPr>
            <p:nvPr/>
          </p:nvSpPr>
          <p:spPr bwMode="auto">
            <a:xfrm>
              <a:off x="1897" y="29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1" name="Oval 401"/>
            <p:cNvSpPr>
              <a:spLocks noChangeArrowheads="1"/>
            </p:cNvSpPr>
            <p:nvPr/>
          </p:nvSpPr>
          <p:spPr bwMode="auto">
            <a:xfrm>
              <a:off x="1900" y="30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2" name="Oval 402"/>
            <p:cNvSpPr>
              <a:spLocks noChangeArrowheads="1"/>
            </p:cNvSpPr>
            <p:nvPr/>
          </p:nvSpPr>
          <p:spPr bwMode="auto">
            <a:xfrm>
              <a:off x="1903" y="297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3" name="Oval 403"/>
            <p:cNvSpPr>
              <a:spLocks noChangeArrowheads="1"/>
            </p:cNvSpPr>
            <p:nvPr/>
          </p:nvSpPr>
          <p:spPr bwMode="auto">
            <a:xfrm>
              <a:off x="1906" y="297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4" name="Oval 404"/>
            <p:cNvSpPr>
              <a:spLocks noChangeArrowheads="1"/>
            </p:cNvSpPr>
            <p:nvPr/>
          </p:nvSpPr>
          <p:spPr bwMode="auto">
            <a:xfrm>
              <a:off x="1909" y="29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5" name="Oval 405"/>
            <p:cNvSpPr>
              <a:spLocks noChangeArrowheads="1"/>
            </p:cNvSpPr>
            <p:nvPr/>
          </p:nvSpPr>
          <p:spPr bwMode="auto">
            <a:xfrm>
              <a:off x="1912" y="295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6" name="Oval 406"/>
            <p:cNvSpPr>
              <a:spLocks noChangeArrowheads="1"/>
            </p:cNvSpPr>
            <p:nvPr/>
          </p:nvSpPr>
          <p:spPr bwMode="auto">
            <a:xfrm>
              <a:off x="1915" y="297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7" name="Oval 407"/>
            <p:cNvSpPr>
              <a:spLocks noChangeArrowheads="1"/>
            </p:cNvSpPr>
            <p:nvPr/>
          </p:nvSpPr>
          <p:spPr bwMode="auto">
            <a:xfrm>
              <a:off x="1917" y="296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8" name="Oval 408"/>
            <p:cNvSpPr>
              <a:spLocks noChangeArrowheads="1"/>
            </p:cNvSpPr>
            <p:nvPr/>
          </p:nvSpPr>
          <p:spPr bwMode="auto">
            <a:xfrm>
              <a:off x="1920" y="295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09" name="Oval 409"/>
            <p:cNvSpPr>
              <a:spLocks noChangeArrowheads="1"/>
            </p:cNvSpPr>
            <p:nvPr/>
          </p:nvSpPr>
          <p:spPr bwMode="auto">
            <a:xfrm>
              <a:off x="1923" y="295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0" name="Oval 410"/>
            <p:cNvSpPr>
              <a:spLocks noChangeArrowheads="1"/>
            </p:cNvSpPr>
            <p:nvPr/>
          </p:nvSpPr>
          <p:spPr bwMode="auto">
            <a:xfrm>
              <a:off x="1925" y="2970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1" name="Oval 411"/>
            <p:cNvSpPr>
              <a:spLocks noChangeArrowheads="1"/>
            </p:cNvSpPr>
            <p:nvPr/>
          </p:nvSpPr>
          <p:spPr bwMode="auto">
            <a:xfrm>
              <a:off x="1928" y="295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2" name="Oval 412"/>
            <p:cNvSpPr>
              <a:spLocks noChangeArrowheads="1"/>
            </p:cNvSpPr>
            <p:nvPr/>
          </p:nvSpPr>
          <p:spPr bwMode="auto">
            <a:xfrm>
              <a:off x="1931" y="294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3" name="Oval 413"/>
            <p:cNvSpPr>
              <a:spLocks noChangeArrowheads="1"/>
            </p:cNvSpPr>
            <p:nvPr/>
          </p:nvSpPr>
          <p:spPr bwMode="auto">
            <a:xfrm>
              <a:off x="1934" y="29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4" name="Oval 414"/>
            <p:cNvSpPr>
              <a:spLocks noChangeArrowheads="1"/>
            </p:cNvSpPr>
            <p:nvPr/>
          </p:nvSpPr>
          <p:spPr bwMode="auto">
            <a:xfrm>
              <a:off x="1937" y="293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5" name="Oval 415"/>
            <p:cNvSpPr>
              <a:spLocks noChangeArrowheads="1"/>
            </p:cNvSpPr>
            <p:nvPr/>
          </p:nvSpPr>
          <p:spPr bwMode="auto">
            <a:xfrm>
              <a:off x="1940" y="298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6" name="Oval 416"/>
            <p:cNvSpPr>
              <a:spLocks noChangeArrowheads="1"/>
            </p:cNvSpPr>
            <p:nvPr/>
          </p:nvSpPr>
          <p:spPr bwMode="auto">
            <a:xfrm>
              <a:off x="1943" y="294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7" name="Oval 417"/>
            <p:cNvSpPr>
              <a:spLocks noChangeArrowheads="1"/>
            </p:cNvSpPr>
            <p:nvPr/>
          </p:nvSpPr>
          <p:spPr bwMode="auto">
            <a:xfrm>
              <a:off x="1946" y="292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8" name="Oval 418"/>
            <p:cNvSpPr>
              <a:spLocks noChangeArrowheads="1"/>
            </p:cNvSpPr>
            <p:nvPr/>
          </p:nvSpPr>
          <p:spPr bwMode="auto">
            <a:xfrm>
              <a:off x="1948" y="295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19" name="Oval 419"/>
            <p:cNvSpPr>
              <a:spLocks noChangeArrowheads="1"/>
            </p:cNvSpPr>
            <p:nvPr/>
          </p:nvSpPr>
          <p:spPr bwMode="auto">
            <a:xfrm>
              <a:off x="1951" y="293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0" name="Oval 420"/>
            <p:cNvSpPr>
              <a:spLocks noChangeArrowheads="1"/>
            </p:cNvSpPr>
            <p:nvPr/>
          </p:nvSpPr>
          <p:spPr bwMode="auto">
            <a:xfrm>
              <a:off x="1954" y="294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1" name="Oval 421"/>
            <p:cNvSpPr>
              <a:spLocks noChangeArrowheads="1"/>
            </p:cNvSpPr>
            <p:nvPr/>
          </p:nvSpPr>
          <p:spPr bwMode="auto">
            <a:xfrm>
              <a:off x="1957" y="292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2" name="Oval 422"/>
            <p:cNvSpPr>
              <a:spLocks noChangeArrowheads="1"/>
            </p:cNvSpPr>
            <p:nvPr/>
          </p:nvSpPr>
          <p:spPr bwMode="auto">
            <a:xfrm>
              <a:off x="1959" y="294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3" name="Oval 423"/>
            <p:cNvSpPr>
              <a:spLocks noChangeArrowheads="1"/>
            </p:cNvSpPr>
            <p:nvPr/>
          </p:nvSpPr>
          <p:spPr bwMode="auto">
            <a:xfrm>
              <a:off x="1962" y="292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4" name="Oval 424"/>
            <p:cNvSpPr>
              <a:spLocks noChangeArrowheads="1"/>
            </p:cNvSpPr>
            <p:nvPr/>
          </p:nvSpPr>
          <p:spPr bwMode="auto">
            <a:xfrm>
              <a:off x="1965" y="291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5" name="Oval 425"/>
            <p:cNvSpPr>
              <a:spLocks noChangeArrowheads="1"/>
            </p:cNvSpPr>
            <p:nvPr/>
          </p:nvSpPr>
          <p:spPr bwMode="auto">
            <a:xfrm>
              <a:off x="1968" y="292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6" name="Oval 426"/>
            <p:cNvSpPr>
              <a:spLocks noChangeArrowheads="1"/>
            </p:cNvSpPr>
            <p:nvPr/>
          </p:nvSpPr>
          <p:spPr bwMode="auto">
            <a:xfrm>
              <a:off x="1971" y="290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7" name="Oval 427"/>
            <p:cNvSpPr>
              <a:spLocks noChangeArrowheads="1"/>
            </p:cNvSpPr>
            <p:nvPr/>
          </p:nvSpPr>
          <p:spPr bwMode="auto">
            <a:xfrm>
              <a:off x="1974" y="292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8" name="Oval 428"/>
            <p:cNvSpPr>
              <a:spLocks noChangeArrowheads="1"/>
            </p:cNvSpPr>
            <p:nvPr/>
          </p:nvSpPr>
          <p:spPr bwMode="auto">
            <a:xfrm>
              <a:off x="1977" y="292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29" name="Oval 429"/>
            <p:cNvSpPr>
              <a:spLocks noChangeArrowheads="1"/>
            </p:cNvSpPr>
            <p:nvPr/>
          </p:nvSpPr>
          <p:spPr bwMode="auto">
            <a:xfrm>
              <a:off x="1980" y="29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0" name="Oval 430"/>
            <p:cNvSpPr>
              <a:spLocks noChangeArrowheads="1"/>
            </p:cNvSpPr>
            <p:nvPr/>
          </p:nvSpPr>
          <p:spPr bwMode="auto">
            <a:xfrm>
              <a:off x="1982" y="291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1" name="Oval 431"/>
            <p:cNvSpPr>
              <a:spLocks noChangeArrowheads="1"/>
            </p:cNvSpPr>
            <p:nvPr/>
          </p:nvSpPr>
          <p:spPr bwMode="auto">
            <a:xfrm>
              <a:off x="1985" y="289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2" name="Oval 432"/>
            <p:cNvSpPr>
              <a:spLocks noChangeArrowheads="1"/>
            </p:cNvSpPr>
            <p:nvPr/>
          </p:nvSpPr>
          <p:spPr bwMode="auto">
            <a:xfrm>
              <a:off x="1988" y="289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3" name="Oval 433"/>
            <p:cNvSpPr>
              <a:spLocks noChangeArrowheads="1"/>
            </p:cNvSpPr>
            <p:nvPr/>
          </p:nvSpPr>
          <p:spPr bwMode="auto">
            <a:xfrm>
              <a:off x="1991" y="29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4" name="Oval 434"/>
            <p:cNvSpPr>
              <a:spLocks noChangeArrowheads="1"/>
            </p:cNvSpPr>
            <p:nvPr/>
          </p:nvSpPr>
          <p:spPr bwMode="auto">
            <a:xfrm>
              <a:off x="1994" y="29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5" name="Oval 435"/>
            <p:cNvSpPr>
              <a:spLocks noChangeArrowheads="1"/>
            </p:cNvSpPr>
            <p:nvPr/>
          </p:nvSpPr>
          <p:spPr bwMode="auto">
            <a:xfrm>
              <a:off x="1996" y="2891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6" name="Oval 436"/>
            <p:cNvSpPr>
              <a:spLocks noChangeArrowheads="1"/>
            </p:cNvSpPr>
            <p:nvPr/>
          </p:nvSpPr>
          <p:spPr bwMode="auto">
            <a:xfrm>
              <a:off x="1999" y="28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7" name="Oval 437"/>
            <p:cNvSpPr>
              <a:spLocks noChangeArrowheads="1"/>
            </p:cNvSpPr>
            <p:nvPr/>
          </p:nvSpPr>
          <p:spPr bwMode="auto">
            <a:xfrm>
              <a:off x="2002" y="28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8" name="Oval 438"/>
            <p:cNvSpPr>
              <a:spLocks noChangeArrowheads="1"/>
            </p:cNvSpPr>
            <p:nvPr/>
          </p:nvSpPr>
          <p:spPr bwMode="auto">
            <a:xfrm>
              <a:off x="2005" y="289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39" name="Oval 439"/>
            <p:cNvSpPr>
              <a:spLocks noChangeArrowheads="1"/>
            </p:cNvSpPr>
            <p:nvPr/>
          </p:nvSpPr>
          <p:spPr bwMode="auto">
            <a:xfrm>
              <a:off x="2008" y="29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0" name="Oval 440"/>
            <p:cNvSpPr>
              <a:spLocks noChangeArrowheads="1"/>
            </p:cNvSpPr>
            <p:nvPr/>
          </p:nvSpPr>
          <p:spPr bwMode="auto">
            <a:xfrm>
              <a:off x="2011" y="287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1" name="Oval 441"/>
            <p:cNvSpPr>
              <a:spLocks noChangeArrowheads="1"/>
            </p:cNvSpPr>
            <p:nvPr/>
          </p:nvSpPr>
          <p:spPr bwMode="auto">
            <a:xfrm>
              <a:off x="2014" y="28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2" name="Oval 442"/>
            <p:cNvSpPr>
              <a:spLocks noChangeArrowheads="1"/>
            </p:cNvSpPr>
            <p:nvPr/>
          </p:nvSpPr>
          <p:spPr bwMode="auto">
            <a:xfrm>
              <a:off x="2016" y="288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3" name="Oval 443"/>
            <p:cNvSpPr>
              <a:spLocks noChangeArrowheads="1"/>
            </p:cNvSpPr>
            <p:nvPr/>
          </p:nvSpPr>
          <p:spPr bwMode="auto">
            <a:xfrm>
              <a:off x="2019" y="2876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4" name="Oval 444"/>
            <p:cNvSpPr>
              <a:spLocks noChangeArrowheads="1"/>
            </p:cNvSpPr>
            <p:nvPr/>
          </p:nvSpPr>
          <p:spPr bwMode="auto">
            <a:xfrm>
              <a:off x="2022" y="286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5" name="Oval 445"/>
            <p:cNvSpPr>
              <a:spLocks noChangeArrowheads="1"/>
            </p:cNvSpPr>
            <p:nvPr/>
          </p:nvSpPr>
          <p:spPr bwMode="auto">
            <a:xfrm>
              <a:off x="2025" y="287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6" name="Oval 446"/>
            <p:cNvSpPr>
              <a:spLocks noChangeArrowheads="1"/>
            </p:cNvSpPr>
            <p:nvPr/>
          </p:nvSpPr>
          <p:spPr bwMode="auto">
            <a:xfrm>
              <a:off x="2028" y="285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7" name="Oval 447"/>
            <p:cNvSpPr>
              <a:spLocks noChangeArrowheads="1"/>
            </p:cNvSpPr>
            <p:nvPr/>
          </p:nvSpPr>
          <p:spPr bwMode="auto">
            <a:xfrm>
              <a:off x="2030" y="285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8" name="Oval 448"/>
            <p:cNvSpPr>
              <a:spLocks noChangeArrowheads="1"/>
            </p:cNvSpPr>
            <p:nvPr/>
          </p:nvSpPr>
          <p:spPr bwMode="auto">
            <a:xfrm>
              <a:off x="2033" y="286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49" name="Oval 449"/>
            <p:cNvSpPr>
              <a:spLocks noChangeArrowheads="1"/>
            </p:cNvSpPr>
            <p:nvPr/>
          </p:nvSpPr>
          <p:spPr bwMode="auto">
            <a:xfrm>
              <a:off x="2036" y="28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0" name="Oval 450"/>
            <p:cNvSpPr>
              <a:spLocks noChangeArrowheads="1"/>
            </p:cNvSpPr>
            <p:nvPr/>
          </p:nvSpPr>
          <p:spPr bwMode="auto">
            <a:xfrm>
              <a:off x="2039" y="284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1" name="Oval 451"/>
            <p:cNvSpPr>
              <a:spLocks noChangeArrowheads="1"/>
            </p:cNvSpPr>
            <p:nvPr/>
          </p:nvSpPr>
          <p:spPr bwMode="auto">
            <a:xfrm>
              <a:off x="2042" y="286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2" name="Oval 452"/>
            <p:cNvSpPr>
              <a:spLocks noChangeArrowheads="1"/>
            </p:cNvSpPr>
            <p:nvPr/>
          </p:nvSpPr>
          <p:spPr bwMode="auto">
            <a:xfrm>
              <a:off x="2045" y="286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3" name="Oval 453"/>
            <p:cNvSpPr>
              <a:spLocks noChangeArrowheads="1"/>
            </p:cNvSpPr>
            <p:nvPr/>
          </p:nvSpPr>
          <p:spPr bwMode="auto">
            <a:xfrm>
              <a:off x="2048" y="284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4" name="Oval 454"/>
            <p:cNvSpPr>
              <a:spLocks noChangeArrowheads="1"/>
            </p:cNvSpPr>
            <p:nvPr/>
          </p:nvSpPr>
          <p:spPr bwMode="auto">
            <a:xfrm>
              <a:off x="2050" y="285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5" name="Oval 455"/>
            <p:cNvSpPr>
              <a:spLocks noChangeArrowheads="1"/>
            </p:cNvSpPr>
            <p:nvPr/>
          </p:nvSpPr>
          <p:spPr bwMode="auto">
            <a:xfrm>
              <a:off x="2053" y="284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6" name="Oval 456"/>
            <p:cNvSpPr>
              <a:spLocks noChangeArrowheads="1"/>
            </p:cNvSpPr>
            <p:nvPr/>
          </p:nvSpPr>
          <p:spPr bwMode="auto">
            <a:xfrm>
              <a:off x="2056" y="28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7" name="Oval 457"/>
            <p:cNvSpPr>
              <a:spLocks noChangeArrowheads="1"/>
            </p:cNvSpPr>
            <p:nvPr/>
          </p:nvSpPr>
          <p:spPr bwMode="auto">
            <a:xfrm>
              <a:off x="2059" y="28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8" name="Oval 458"/>
            <p:cNvSpPr>
              <a:spLocks noChangeArrowheads="1"/>
            </p:cNvSpPr>
            <p:nvPr/>
          </p:nvSpPr>
          <p:spPr bwMode="auto">
            <a:xfrm>
              <a:off x="2062" y="284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59" name="Oval 459"/>
            <p:cNvSpPr>
              <a:spLocks noChangeArrowheads="1"/>
            </p:cNvSpPr>
            <p:nvPr/>
          </p:nvSpPr>
          <p:spPr bwMode="auto">
            <a:xfrm>
              <a:off x="2065" y="281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0" name="Oval 460"/>
            <p:cNvSpPr>
              <a:spLocks noChangeArrowheads="1"/>
            </p:cNvSpPr>
            <p:nvPr/>
          </p:nvSpPr>
          <p:spPr bwMode="auto">
            <a:xfrm>
              <a:off x="2067" y="28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1" name="Oval 461"/>
            <p:cNvSpPr>
              <a:spLocks noChangeArrowheads="1"/>
            </p:cNvSpPr>
            <p:nvPr/>
          </p:nvSpPr>
          <p:spPr bwMode="auto">
            <a:xfrm>
              <a:off x="2070" y="28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2" name="Oval 462"/>
            <p:cNvSpPr>
              <a:spLocks noChangeArrowheads="1"/>
            </p:cNvSpPr>
            <p:nvPr/>
          </p:nvSpPr>
          <p:spPr bwMode="auto">
            <a:xfrm>
              <a:off x="2073" y="28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3" name="Oval 463"/>
            <p:cNvSpPr>
              <a:spLocks noChangeArrowheads="1"/>
            </p:cNvSpPr>
            <p:nvPr/>
          </p:nvSpPr>
          <p:spPr bwMode="auto">
            <a:xfrm>
              <a:off x="2076" y="282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4" name="Oval 464"/>
            <p:cNvSpPr>
              <a:spLocks noChangeArrowheads="1"/>
            </p:cNvSpPr>
            <p:nvPr/>
          </p:nvSpPr>
          <p:spPr bwMode="auto">
            <a:xfrm>
              <a:off x="2079" y="281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5" name="Oval 465"/>
            <p:cNvSpPr>
              <a:spLocks noChangeArrowheads="1"/>
            </p:cNvSpPr>
            <p:nvPr/>
          </p:nvSpPr>
          <p:spPr bwMode="auto">
            <a:xfrm>
              <a:off x="2082" y="28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6" name="Oval 466"/>
            <p:cNvSpPr>
              <a:spLocks noChangeArrowheads="1"/>
            </p:cNvSpPr>
            <p:nvPr/>
          </p:nvSpPr>
          <p:spPr bwMode="auto">
            <a:xfrm>
              <a:off x="2084" y="280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7" name="Oval 467"/>
            <p:cNvSpPr>
              <a:spLocks noChangeArrowheads="1"/>
            </p:cNvSpPr>
            <p:nvPr/>
          </p:nvSpPr>
          <p:spPr bwMode="auto">
            <a:xfrm>
              <a:off x="2087" y="279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8" name="Oval 468"/>
            <p:cNvSpPr>
              <a:spLocks noChangeArrowheads="1"/>
            </p:cNvSpPr>
            <p:nvPr/>
          </p:nvSpPr>
          <p:spPr bwMode="auto">
            <a:xfrm>
              <a:off x="2090" y="27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69" name="Oval 469"/>
            <p:cNvSpPr>
              <a:spLocks noChangeArrowheads="1"/>
            </p:cNvSpPr>
            <p:nvPr/>
          </p:nvSpPr>
          <p:spPr bwMode="auto">
            <a:xfrm>
              <a:off x="2093" y="280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0" name="Oval 470"/>
            <p:cNvSpPr>
              <a:spLocks noChangeArrowheads="1"/>
            </p:cNvSpPr>
            <p:nvPr/>
          </p:nvSpPr>
          <p:spPr bwMode="auto">
            <a:xfrm>
              <a:off x="2096" y="279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1" name="Oval 471"/>
            <p:cNvSpPr>
              <a:spLocks noChangeArrowheads="1"/>
            </p:cNvSpPr>
            <p:nvPr/>
          </p:nvSpPr>
          <p:spPr bwMode="auto">
            <a:xfrm>
              <a:off x="2099" y="277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2" name="Oval 472"/>
            <p:cNvSpPr>
              <a:spLocks noChangeArrowheads="1"/>
            </p:cNvSpPr>
            <p:nvPr/>
          </p:nvSpPr>
          <p:spPr bwMode="auto">
            <a:xfrm>
              <a:off x="2102" y="279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3" name="Oval 473"/>
            <p:cNvSpPr>
              <a:spLocks noChangeArrowheads="1"/>
            </p:cNvSpPr>
            <p:nvPr/>
          </p:nvSpPr>
          <p:spPr bwMode="auto">
            <a:xfrm>
              <a:off x="2104" y="27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4" name="Oval 474"/>
            <p:cNvSpPr>
              <a:spLocks noChangeArrowheads="1"/>
            </p:cNvSpPr>
            <p:nvPr/>
          </p:nvSpPr>
          <p:spPr bwMode="auto">
            <a:xfrm>
              <a:off x="2107" y="278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5" name="Oval 475"/>
            <p:cNvSpPr>
              <a:spLocks noChangeArrowheads="1"/>
            </p:cNvSpPr>
            <p:nvPr/>
          </p:nvSpPr>
          <p:spPr bwMode="auto">
            <a:xfrm>
              <a:off x="2110" y="27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6" name="Oval 476"/>
            <p:cNvSpPr>
              <a:spLocks noChangeArrowheads="1"/>
            </p:cNvSpPr>
            <p:nvPr/>
          </p:nvSpPr>
          <p:spPr bwMode="auto">
            <a:xfrm>
              <a:off x="2113" y="27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7" name="Oval 477"/>
            <p:cNvSpPr>
              <a:spLocks noChangeArrowheads="1"/>
            </p:cNvSpPr>
            <p:nvPr/>
          </p:nvSpPr>
          <p:spPr bwMode="auto">
            <a:xfrm>
              <a:off x="2116" y="27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8" name="Oval 478"/>
            <p:cNvSpPr>
              <a:spLocks noChangeArrowheads="1"/>
            </p:cNvSpPr>
            <p:nvPr/>
          </p:nvSpPr>
          <p:spPr bwMode="auto">
            <a:xfrm>
              <a:off x="2118" y="275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79" name="Oval 479"/>
            <p:cNvSpPr>
              <a:spLocks noChangeArrowheads="1"/>
            </p:cNvSpPr>
            <p:nvPr/>
          </p:nvSpPr>
          <p:spPr bwMode="auto">
            <a:xfrm>
              <a:off x="2121" y="27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0" name="Oval 480"/>
            <p:cNvSpPr>
              <a:spLocks noChangeArrowheads="1"/>
            </p:cNvSpPr>
            <p:nvPr/>
          </p:nvSpPr>
          <p:spPr bwMode="auto">
            <a:xfrm>
              <a:off x="2124" y="275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1" name="Oval 481"/>
            <p:cNvSpPr>
              <a:spLocks noChangeArrowheads="1"/>
            </p:cNvSpPr>
            <p:nvPr/>
          </p:nvSpPr>
          <p:spPr bwMode="auto">
            <a:xfrm>
              <a:off x="2127" y="27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2" name="Oval 482"/>
            <p:cNvSpPr>
              <a:spLocks noChangeArrowheads="1"/>
            </p:cNvSpPr>
            <p:nvPr/>
          </p:nvSpPr>
          <p:spPr bwMode="auto">
            <a:xfrm>
              <a:off x="2130" y="275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3" name="Oval 483"/>
            <p:cNvSpPr>
              <a:spLocks noChangeArrowheads="1"/>
            </p:cNvSpPr>
            <p:nvPr/>
          </p:nvSpPr>
          <p:spPr bwMode="auto">
            <a:xfrm>
              <a:off x="2133" y="27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4" name="Oval 484"/>
            <p:cNvSpPr>
              <a:spLocks noChangeArrowheads="1"/>
            </p:cNvSpPr>
            <p:nvPr/>
          </p:nvSpPr>
          <p:spPr bwMode="auto">
            <a:xfrm>
              <a:off x="2136" y="275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5" name="Oval 485"/>
            <p:cNvSpPr>
              <a:spLocks noChangeArrowheads="1"/>
            </p:cNvSpPr>
            <p:nvPr/>
          </p:nvSpPr>
          <p:spPr bwMode="auto">
            <a:xfrm>
              <a:off x="2138" y="274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6" name="Oval 486"/>
            <p:cNvSpPr>
              <a:spLocks noChangeArrowheads="1"/>
            </p:cNvSpPr>
            <p:nvPr/>
          </p:nvSpPr>
          <p:spPr bwMode="auto">
            <a:xfrm>
              <a:off x="2141" y="27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7" name="Oval 487"/>
            <p:cNvSpPr>
              <a:spLocks noChangeArrowheads="1"/>
            </p:cNvSpPr>
            <p:nvPr/>
          </p:nvSpPr>
          <p:spPr bwMode="auto">
            <a:xfrm>
              <a:off x="2144" y="272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8" name="Oval 488"/>
            <p:cNvSpPr>
              <a:spLocks noChangeArrowheads="1"/>
            </p:cNvSpPr>
            <p:nvPr/>
          </p:nvSpPr>
          <p:spPr bwMode="auto">
            <a:xfrm>
              <a:off x="2147" y="273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89" name="Oval 489"/>
            <p:cNvSpPr>
              <a:spLocks noChangeArrowheads="1"/>
            </p:cNvSpPr>
            <p:nvPr/>
          </p:nvSpPr>
          <p:spPr bwMode="auto">
            <a:xfrm>
              <a:off x="2149" y="272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0" name="Oval 490"/>
            <p:cNvSpPr>
              <a:spLocks noChangeArrowheads="1"/>
            </p:cNvSpPr>
            <p:nvPr/>
          </p:nvSpPr>
          <p:spPr bwMode="auto">
            <a:xfrm>
              <a:off x="2152" y="273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1" name="Oval 491"/>
            <p:cNvSpPr>
              <a:spLocks noChangeArrowheads="1"/>
            </p:cNvSpPr>
            <p:nvPr/>
          </p:nvSpPr>
          <p:spPr bwMode="auto">
            <a:xfrm>
              <a:off x="2155" y="272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2" name="Oval 492"/>
            <p:cNvSpPr>
              <a:spLocks noChangeArrowheads="1"/>
            </p:cNvSpPr>
            <p:nvPr/>
          </p:nvSpPr>
          <p:spPr bwMode="auto">
            <a:xfrm>
              <a:off x="2158" y="271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3" name="Oval 493"/>
            <p:cNvSpPr>
              <a:spLocks noChangeArrowheads="1"/>
            </p:cNvSpPr>
            <p:nvPr/>
          </p:nvSpPr>
          <p:spPr bwMode="auto">
            <a:xfrm>
              <a:off x="2161" y="272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4" name="Oval 494"/>
            <p:cNvSpPr>
              <a:spLocks noChangeArrowheads="1"/>
            </p:cNvSpPr>
            <p:nvPr/>
          </p:nvSpPr>
          <p:spPr bwMode="auto">
            <a:xfrm>
              <a:off x="2164" y="271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5" name="Oval 495"/>
            <p:cNvSpPr>
              <a:spLocks noChangeArrowheads="1"/>
            </p:cNvSpPr>
            <p:nvPr/>
          </p:nvSpPr>
          <p:spPr bwMode="auto">
            <a:xfrm>
              <a:off x="2167" y="272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6" name="Oval 496"/>
            <p:cNvSpPr>
              <a:spLocks noChangeArrowheads="1"/>
            </p:cNvSpPr>
            <p:nvPr/>
          </p:nvSpPr>
          <p:spPr bwMode="auto">
            <a:xfrm>
              <a:off x="2170" y="27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7" name="Oval 497"/>
            <p:cNvSpPr>
              <a:spLocks noChangeArrowheads="1"/>
            </p:cNvSpPr>
            <p:nvPr/>
          </p:nvSpPr>
          <p:spPr bwMode="auto">
            <a:xfrm>
              <a:off x="2173" y="270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8" name="Oval 498"/>
            <p:cNvSpPr>
              <a:spLocks noChangeArrowheads="1"/>
            </p:cNvSpPr>
            <p:nvPr/>
          </p:nvSpPr>
          <p:spPr bwMode="auto">
            <a:xfrm>
              <a:off x="2175" y="270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499" name="Oval 499"/>
            <p:cNvSpPr>
              <a:spLocks noChangeArrowheads="1"/>
            </p:cNvSpPr>
            <p:nvPr/>
          </p:nvSpPr>
          <p:spPr bwMode="auto">
            <a:xfrm>
              <a:off x="2178" y="26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0" name="Oval 500"/>
            <p:cNvSpPr>
              <a:spLocks noChangeArrowheads="1"/>
            </p:cNvSpPr>
            <p:nvPr/>
          </p:nvSpPr>
          <p:spPr bwMode="auto">
            <a:xfrm>
              <a:off x="2181" y="269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1" name="Oval 501"/>
            <p:cNvSpPr>
              <a:spLocks noChangeArrowheads="1"/>
            </p:cNvSpPr>
            <p:nvPr/>
          </p:nvSpPr>
          <p:spPr bwMode="auto">
            <a:xfrm>
              <a:off x="2183" y="269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2" name="Oval 502"/>
            <p:cNvSpPr>
              <a:spLocks noChangeArrowheads="1"/>
            </p:cNvSpPr>
            <p:nvPr/>
          </p:nvSpPr>
          <p:spPr bwMode="auto">
            <a:xfrm>
              <a:off x="2186" y="2690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3" name="Oval 503"/>
            <p:cNvSpPr>
              <a:spLocks noChangeArrowheads="1"/>
            </p:cNvSpPr>
            <p:nvPr/>
          </p:nvSpPr>
          <p:spPr bwMode="auto">
            <a:xfrm>
              <a:off x="2189" y="268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4" name="Oval 504"/>
            <p:cNvSpPr>
              <a:spLocks noChangeArrowheads="1"/>
            </p:cNvSpPr>
            <p:nvPr/>
          </p:nvSpPr>
          <p:spPr bwMode="auto">
            <a:xfrm>
              <a:off x="2192" y="268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5" name="Oval 505"/>
            <p:cNvSpPr>
              <a:spLocks noChangeArrowheads="1"/>
            </p:cNvSpPr>
            <p:nvPr/>
          </p:nvSpPr>
          <p:spPr bwMode="auto">
            <a:xfrm>
              <a:off x="2195" y="267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6" name="Oval 506"/>
            <p:cNvSpPr>
              <a:spLocks noChangeArrowheads="1"/>
            </p:cNvSpPr>
            <p:nvPr/>
          </p:nvSpPr>
          <p:spPr bwMode="auto">
            <a:xfrm>
              <a:off x="2198" y="267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7" name="Oval 507"/>
            <p:cNvSpPr>
              <a:spLocks noChangeArrowheads="1"/>
            </p:cNvSpPr>
            <p:nvPr/>
          </p:nvSpPr>
          <p:spPr bwMode="auto">
            <a:xfrm>
              <a:off x="2201" y="267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8" name="Oval 508"/>
            <p:cNvSpPr>
              <a:spLocks noChangeArrowheads="1"/>
            </p:cNvSpPr>
            <p:nvPr/>
          </p:nvSpPr>
          <p:spPr bwMode="auto">
            <a:xfrm>
              <a:off x="2204" y="266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09" name="Oval 509"/>
            <p:cNvSpPr>
              <a:spLocks noChangeArrowheads="1"/>
            </p:cNvSpPr>
            <p:nvPr/>
          </p:nvSpPr>
          <p:spPr bwMode="auto">
            <a:xfrm>
              <a:off x="2207" y="26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0" name="Oval 510"/>
            <p:cNvSpPr>
              <a:spLocks noChangeArrowheads="1"/>
            </p:cNvSpPr>
            <p:nvPr/>
          </p:nvSpPr>
          <p:spPr bwMode="auto">
            <a:xfrm>
              <a:off x="2209" y="266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1" name="Oval 511"/>
            <p:cNvSpPr>
              <a:spLocks noChangeArrowheads="1"/>
            </p:cNvSpPr>
            <p:nvPr/>
          </p:nvSpPr>
          <p:spPr bwMode="auto">
            <a:xfrm>
              <a:off x="2212" y="266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2" name="Oval 512"/>
            <p:cNvSpPr>
              <a:spLocks noChangeArrowheads="1"/>
            </p:cNvSpPr>
            <p:nvPr/>
          </p:nvSpPr>
          <p:spPr bwMode="auto">
            <a:xfrm>
              <a:off x="2215" y="265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3" name="Oval 513"/>
            <p:cNvSpPr>
              <a:spLocks noChangeArrowheads="1"/>
            </p:cNvSpPr>
            <p:nvPr/>
          </p:nvSpPr>
          <p:spPr bwMode="auto">
            <a:xfrm>
              <a:off x="2217" y="265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4" name="Oval 514"/>
            <p:cNvSpPr>
              <a:spLocks noChangeArrowheads="1"/>
            </p:cNvSpPr>
            <p:nvPr/>
          </p:nvSpPr>
          <p:spPr bwMode="auto">
            <a:xfrm>
              <a:off x="2220" y="264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5" name="Oval 515"/>
            <p:cNvSpPr>
              <a:spLocks noChangeArrowheads="1"/>
            </p:cNvSpPr>
            <p:nvPr/>
          </p:nvSpPr>
          <p:spPr bwMode="auto">
            <a:xfrm>
              <a:off x="2223" y="264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6" name="Oval 516"/>
            <p:cNvSpPr>
              <a:spLocks noChangeArrowheads="1"/>
            </p:cNvSpPr>
            <p:nvPr/>
          </p:nvSpPr>
          <p:spPr bwMode="auto">
            <a:xfrm>
              <a:off x="2226" y="264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7" name="Oval 517"/>
            <p:cNvSpPr>
              <a:spLocks noChangeArrowheads="1"/>
            </p:cNvSpPr>
            <p:nvPr/>
          </p:nvSpPr>
          <p:spPr bwMode="auto">
            <a:xfrm>
              <a:off x="2229" y="264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8" name="Oval 518"/>
            <p:cNvSpPr>
              <a:spLocks noChangeArrowheads="1"/>
            </p:cNvSpPr>
            <p:nvPr/>
          </p:nvSpPr>
          <p:spPr bwMode="auto">
            <a:xfrm>
              <a:off x="2232" y="263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19" name="Oval 519"/>
            <p:cNvSpPr>
              <a:spLocks noChangeArrowheads="1"/>
            </p:cNvSpPr>
            <p:nvPr/>
          </p:nvSpPr>
          <p:spPr bwMode="auto">
            <a:xfrm>
              <a:off x="2235" y="26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0" name="Oval 520"/>
            <p:cNvSpPr>
              <a:spLocks noChangeArrowheads="1"/>
            </p:cNvSpPr>
            <p:nvPr/>
          </p:nvSpPr>
          <p:spPr bwMode="auto">
            <a:xfrm>
              <a:off x="2238" y="26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1" name="Oval 521"/>
            <p:cNvSpPr>
              <a:spLocks noChangeArrowheads="1"/>
            </p:cNvSpPr>
            <p:nvPr/>
          </p:nvSpPr>
          <p:spPr bwMode="auto">
            <a:xfrm>
              <a:off x="2241" y="262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2" name="Oval 522"/>
            <p:cNvSpPr>
              <a:spLocks noChangeArrowheads="1"/>
            </p:cNvSpPr>
            <p:nvPr/>
          </p:nvSpPr>
          <p:spPr bwMode="auto">
            <a:xfrm>
              <a:off x="2243" y="262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3" name="Oval 523"/>
            <p:cNvSpPr>
              <a:spLocks noChangeArrowheads="1"/>
            </p:cNvSpPr>
            <p:nvPr/>
          </p:nvSpPr>
          <p:spPr bwMode="auto">
            <a:xfrm>
              <a:off x="2246" y="261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4" name="Oval 524"/>
            <p:cNvSpPr>
              <a:spLocks noChangeArrowheads="1"/>
            </p:cNvSpPr>
            <p:nvPr/>
          </p:nvSpPr>
          <p:spPr bwMode="auto">
            <a:xfrm>
              <a:off x="2249" y="26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5" name="Oval 525"/>
            <p:cNvSpPr>
              <a:spLocks noChangeArrowheads="1"/>
            </p:cNvSpPr>
            <p:nvPr/>
          </p:nvSpPr>
          <p:spPr bwMode="auto">
            <a:xfrm>
              <a:off x="2251" y="261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6" name="Oval 526"/>
            <p:cNvSpPr>
              <a:spLocks noChangeArrowheads="1"/>
            </p:cNvSpPr>
            <p:nvPr/>
          </p:nvSpPr>
          <p:spPr bwMode="auto">
            <a:xfrm>
              <a:off x="2254" y="261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7" name="Oval 527"/>
            <p:cNvSpPr>
              <a:spLocks noChangeArrowheads="1"/>
            </p:cNvSpPr>
            <p:nvPr/>
          </p:nvSpPr>
          <p:spPr bwMode="auto">
            <a:xfrm>
              <a:off x="2257" y="26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8" name="Oval 528"/>
            <p:cNvSpPr>
              <a:spLocks noChangeArrowheads="1"/>
            </p:cNvSpPr>
            <p:nvPr/>
          </p:nvSpPr>
          <p:spPr bwMode="auto">
            <a:xfrm>
              <a:off x="2260" y="260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29" name="Oval 529"/>
            <p:cNvSpPr>
              <a:spLocks noChangeArrowheads="1"/>
            </p:cNvSpPr>
            <p:nvPr/>
          </p:nvSpPr>
          <p:spPr bwMode="auto">
            <a:xfrm>
              <a:off x="2263" y="260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0" name="Oval 530"/>
            <p:cNvSpPr>
              <a:spLocks noChangeArrowheads="1"/>
            </p:cNvSpPr>
            <p:nvPr/>
          </p:nvSpPr>
          <p:spPr bwMode="auto">
            <a:xfrm>
              <a:off x="2266" y="259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1" name="Oval 531"/>
            <p:cNvSpPr>
              <a:spLocks noChangeArrowheads="1"/>
            </p:cNvSpPr>
            <p:nvPr/>
          </p:nvSpPr>
          <p:spPr bwMode="auto">
            <a:xfrm>
              <a:off x="2269" y="259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2" name="Oval 532"/>
            <p:cNvSpPr>
              <a:spLocks noChangeArrowheads="1"/>
            </p:cNvSpPr>
            <p:nvPr/>
          </p:nvSpPr>
          <p:spPr bwMode="auto">
            <a:xfrm>
              <a:off x="2272" y="25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3" name="Oval 533"/>
            <p:cNvSpPr>
              <a:spLocks noChangeArrowheads="1"/>
            </p:cNvSpPr>
            <p:nvPr/>
          </p:nvSpPr>
          <p:spPr bwMode="auto">
            <a:xfrm>
              <a:off x="2274" y="258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4" name="Oval 534"/>
            <p:cNvSpPr>
              <a:spLocks noChangeArrowheads="1"/>
            </p:cNvSpPr>
            <p:nvPr/>
          </p:nvSpPr>
          <p:spPr bwMode="auto">
            <a:xfrm>
              <a:off x="2277" y="258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5" name="Oval 535"/>
            <p:cNvSpPr>
              <a:spLocks noChangeArrowheads="1"/>
            </p:cNvSpPr>
            <p:nvPr/>
          </p:nvSpPr>
          <p:spPr bwMode="auto">
            <a:xfrm>
              <a:off x="2280" y="258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6" name="Oval 536"/>
            <p:cNvSpPr>
              <a:spLocks noChangeArrowheads="1"/>
            </p:cNvSpPr>
            <p:nvPr/>
          </p:nvSpPr>
          <p:spPr bwMode="auto">
            <a:xfrm>
              <a:off x="2283" y="258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7" name="Oval 537"/>
            <p:cNvSpPr>
              <a:spLocks noChangeArrowheads="1"/>
            </p:cNvSpPr>
            <p:nvPr/>
          </p:nvSpPr>
          <p:spPr bwMode="auto">
            <a:xfrm>
              <a:off x="2285" y="257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8" name="Oval 538"/>
            <p:cNvSpPr>
              <a:spLocks noChangeArrowheads="1"/>
            </p:cNvSpPr>
            <p:nvPr/>
          </p:nvSpPr>
          <p:spPr bwMode="auto">
            <a:xfrm>
              <a:off x="2288" y="2569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39" name="Oval 539"/>
            <p:cNvSpPr>
              <a:spLocks noChangeArrowheads="1"/>
            </p:cNvSpPr>
            <p:nvPr/>
          </p:nvSpPr>
          <p:spPr bwMode="auto">
            <a:xfrm>
              <a:off x="2291" y="256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0" name="Oval 540"/>
            <p:cNvSpPr>
              <a:spLocks noChangeArrowheads="1"/>
            </p:cNvSpPr>
            <p:nvPr/>
          </p:nvSpPr>
          <p:spPr bwMode="auto">
            <a:xfrm>
              <a:off x="2294" y="256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1" name="Oval 541"/>
            <p:cNvSpPr>
              <a:spLocks noChangeArrowheads="1"/>
            </p:cNvSpPr>
            <p:nvPr/>
          </p:nvSpPr>
          <p:spPr bwMode="auto">
            <a:xfrm>
              <a:off x="2297" y="256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2" name="Oval 542"/>
            <p:cNvSpPr>
              <a:spLocks noChangeArrowheads="1"/>
            </p:cNvSpPr>
            <p:nvPr/>
          </p:nvSpPr>
          <p:spPr bwMode="auto">
            <a:xfrm>
              <a:off x="2300" y="255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3" name="Oval 543"/>
            <p:cNvSpPr>
              <a:spLocks noChangeArrowheads="1"/>
            </p:cNvSpPr>
            <p:nvPr/>
          </p:nvSpPr>
          <p:spPr bwMode="auto">
            <a:xfrm>
              <a:off x="2303" y="255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4" name="Oval 544"/>
            <p:cNvSpPr>
              <a:spLocks noChangeArrowheads="1"/>
            </p:cNvSpPr>
            <p:nvPr/>
          </p:nvSpPr>
          <p:spPr bwMode="auto">
            <a:xfrm>
              <a:off x="2306" y="254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5" name="Oval 545"/>
            <p:cNvSpPr>
              <a:spLocks noChangeArrowheads="1"/>
            </p:cNvSpPr>
            <p:nvPr/>
          </p:nvSpPr>
          <p:spPr bwMode="auto">
            <a:xfrm>
              <a:off x="2308" y="255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6" name="Oval 546"/>
            <p:cNvSpPr>
              <a:spLocks noChangeArrowheads="1"/>
            </p:cNvSpPr>
            <p:nvPr/>
          </p:nvSpPr>
          <p:spPr bwMode="auto">
            <a:xfrm>
              <a:off x="2311" y="254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7" name="Oval 547"/>
            <p:cNvSpPr>
              <a:spLocks noChangeArrowheads="1"/>
            </p:cNvSpPr>
            <p:nvPr/>
          </p:nvSpPr>
          <p:spPr bwMode="auto">
            <a:xfrm>
              <a:off x="2314" y="253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8" name="Oval 548"/>
            <p:cNvSpPr>
              <a:spLocks noChangeArrowheads="1"/>
            </p:cNvSpPr>
            <p:nvPr/>
          </p:nvSpPr>
          <p:spPr bwMode="auto">
            <a:xfrm>
              <a:off x="2317" y="25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49" name="Oval 549"/>
            <p:cNvSpPr>
              <a:spLocks noChangeArrowheads="1"/>
            </p:cNvSpPr>
            <p:nvPr/>
          </p:nvSpPr>
          <p:spPr bwMode="auto">
            <a:xfrm>
              <a:off x="2319" y="253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0" name="Oval 550"/>
            <p:cNvSpPr>
              <a:spLocks noChangeArrowheads="1"/>
            </p:cNvSpPr>
            <p:nvPr/>
          </p:nvSpPr>
          <p:spPr bwMode="auto">
            <a:xfrm>
              <a:off x="2322" y="253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1" name="Oval 551"/>
            <p:cNvSpPr>
              <a:spLocks noChangeArrowheads="1"/>
            </p:cNvSpPr>
            <p:nvPr/>
          </p:nvSpPr>
          <p:spPr bwMode="auto">
            <a:xfrm>
              <a:off x="2325" y="252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2" name="Oval 552"/>
            <p:cNvSpPr>
              <a:spLocks noChangeArrowheads="1"/>
            </p:cNvSpPr>
            <p:nvPr/>
          </p:nvSpPr>
          <p:spPr bwMode="auto">
            <a:xfrm>
              <a:off x="2328" y="252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3" name="Oval 553"/>
            <p:cNvSpPr>
              <a:spLocks noChangeArrowheads="1"/>
            </p:cNvSpPr>
            <p:nvPr/>
          </p:nvSpPr>
          <p:spPr bwMode="auto">
            <a:xfrm>
              <a:off x="2331" y="251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4" name="Oval 554"/>
            <p:cNvSpPr>
              <a:spLocks noChangeArrowheads="1"/>
            </p:cNvSpPr>
            <p:nvPr/>
          </p:nvSpPr>
          <p:spPr bwMode="auto">
            <a:xfrm>
              <a:off x="2334" y="25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5" name="Oval 555"/>
            <p:cNvSpPr>
              <a:spLocks noChangeArrowheads="1"/>
            </p:cNvSpPr>
            <p:nvPr/>
          </p:nvSpPr>
          <p:spPr bwMode="auto">
            <a:xfrm>
              <a:off x="2337" y="251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6" name="Oval 556"/>
            <p:cNvSpPr>
              <a:spLocks noChangeArrowheads="1"/>
            </p:cNvSpPr>
            <p:nvPr/>
          </p:nvSpPr>
          <p:spPr bwMode="auto">
            <a:xfrm>
              <a:off x="2340" y="250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7" name="Oval 557"/>
            <p:cNvSpPr>
              <a:spLocks noChangeArrowheads="1"/>
            </p:cNvSpPr>
            <p:nvPr/>
          </p:nvSpPr>
          <p:spPr bwMode="auto">
            <a:xfrm>
              <a:off x="2342" y="250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8" name="Oval 558"/>
            <p:cNvSpPr>
              <a:spLocks noChangeArrowheads="1"/>
            </p:cNvSpPr>
            <p:nvPr/>
          </p:nvSpPr>
          <p:spPr bwMode="auto">
            <a:xfrm>
              <a:off x="2345" y="249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59" name="Oval 559"/>
            <p:cNvSpPr>
              <a:spLocks noChangeArrowheads="1"/>
            </p:cNvSpPr>
            <p:nvPr/>
          </p:nvSpPr>
          <p:spPr bwMode="auto">
            <a:xfrm>
              <a:off x="2348" y="249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0" name="Oval 560"/>
            <p:cNvSpPr>
              <a:spLocks noChangeArrowheads="1"/>
            </p:cNvSpPr>
            <p:nvPr/>
          </p:nvSpPr>
          <p:spPr bwMode="auto">
            <a:xfrm>
              <a:off x="2351" y="249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1" name="Oval 561"/>
            <p:cNvSpPr>
              <a:spLocks noChangeArrowheads="1"/>
            </p:cNvSpPr>
            <p:nvPr/>
          </p:nvSpPr>
          <p:spPr bwMode="auto">
            <a:xfrm>
              <a:off x="2353" y="248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2" name="Oval 562"/>
            <p:cNvSpPr>
              <a:spLocks noChangeArrowheads="1"/>
            </p:cNvSpPr>
            <p:nvPr/>
          </p:nvSpPr>
          <p:spPr bwMode="auto">
            <a:xfrm>
              <a:off x="2356" y="24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3" name="Oval 563"/>
            <p:cNvSpPr>
              <a:spLocks noChangeArrowheads="1"/>
            </p:cNvSpPr>
            <p:nvPr/>
          </p:nvSpPr>
          <p:spPr bwMode="auto">
            <a:xfrm>
              <a:off x="2359" y="247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4" name="Oval 564"/>
            <p:cNvSpPr>
              <a:spLocks noChangeArrowheads="1"/>
            </p:cNvSpPr>
            <p:nvPr/>
          </p:nvSpPr>
          <p:spPr bwMode="auto">
            <a:xfrm>
              <a:off x="2362" y="247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5" name="Oval 565"/>
            <p:cNvSpPr>
              <a:spLocks noChangeArrowheads="1"/>
            </p:cNvSpPr>
            <p:nvPr/>
          </p:nvSpPr>
          <p:spPr bwMode="auto">
            <a:xfrm>
              <a:off x="2365" y="246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6" name="Oval 566"/>
            <p:cNvSpPr>
              <a:spLocks noChangeArrowheads="1"/>
            </p:cNvSpPr>
            <p:nvPr/>
          </p:nvSpPr>
          <p:spPr bwMode="auto">
            <a:xfrm>
              <a:off x="2368" y="24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7" name="Oval 567"/>
            <p:cNvSpPr>
              <a:spLocks noChangeArrowheads="1"/>
            </p:cNvSpPr>
            <p:nvPr/>
          </p:nvSpPr>
          <p:spPr bwMode="auto">
            <a:xfrm>
              <a:off x="2371" y="245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8" name="Oval 568"/>
            <p:cNvSpPr>
              <a:spLocks noChangeArrowheads="1"/>
            </p:cNvSpPr>
            <p:nvPr/>
          </p:nvSpPr>
          <p:spPr bwMode="auto">
            <a:xfrm>
              <a:off x="2374" y="245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69" name="Oval 569"/>
            <p:cNvSpPr>
              <a:spLocks noChangeArrowheads="1"/>
            </p:cNvSpPr>
            <p:nvPr/>
          </p:nvSpPr>
          <p:spPr bwMode="auto">
            <a:xfrm>
              <a:off x="2376" y="244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0" name="Oval 570"/>
            <p:cNvSpPr>
              <a:spLocks noChangeArrowheads="1"/>
            </p:cNvSpPr>
            <p:nvPr/>
          </p:nvSpPr>
          <p:spPr bwMode="auto">
            <a:xfrm>
              <a:off x="2379" y="244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1" name="Oval 571"/>
            <p:cNvSpPr>
              <a:spLocks noChangeArrowheads="1"/>
            </p:cNvSpPr>
            <p:nvPr/>
          </p:nvSpPr>
          <p:spPr bwMode="auto">
            <a:xfrm>
              <a:off x="2382" y="243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2" name="Oval 572"/>
            <p:cNvSpPr>
              <a:spLocks noChangeArrowheads="1"/>
            </p:cNvSpPr>
            <p:nvPr/>
          </p:nvSpPr>
          <p:spPr bwMode="auto">
            <a:xfrm>
              <a:off x="2385" y="243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3" name="Oval 573"/>
            <p:cNvSpPr>
              <a:spLocks noChangeArrowheads="1"/>
            </p:cNvSpPr>
            <p:nvPr/>
          </p:nvSpPr>
          <p:spPr bwMode="auto">
            <a:xfrm>
              <a:off x="2388" y="243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4" name="Oval 574"/>
            <p:cNvSpPr>
              <a:spLocks noChangeArrowheads="1"/>
            </p:cNvSpPr>
            <p:nvPr/>
          </p:nvSpPr>
          <p:spPr bwMode="auto">
            <a:xfrm>
              <a:off x="2390" y="242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5" name="Oval 575"/>
            <p:cNvSpPr>
              <a:spLocks noChangeArrowheads="1"/>
            </p:cNvSpPr>
            <p:nvPr/>
          </p:nvSpPr>
          <p:spPr bwMode="auto">
            <a:xfrm>
              <a:off x="2393" y="242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6" name="Oval 576"/>
            <p:cNvSpPr>
              <a:spLocks noChangeArrowheads="1"/>
            </p:cNvSpPr>
            <p:nvPr/>
          </p:nvSpPr>
          <p:spPr bwMode="auto">
            <a:xfrm>
              <a:off x="2396" y="241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7" name="Oval 577"/>
            <p:cNvSpPr>
              <a:spLocks noChangeArrowheads="1"/>
            </p:cNvSpPr>
            <p:nvPr/>
          </p:nvSpPr>
          <p:spPr bwMode="auto">
            <a:xfrm>
              <a:off x="2399" y="24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8" name="Oval 578"/>
            <p:cNvSpPr>
              <a:spLocks noChangeArrowheads="1"/>
            </p:cNvSpPr>
            <p:nvPr/>
          </p:nvSpPr>
          <p:spPr bwMode="auto">
            <a:xfrm>
              <a:off x="2402" y="24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79" name="Oval 579"/>
            <p:cNvSpPr>
              <a:spLocks noChangeArrowheads="1"/>
            </p:cNvSpPr>
            <p:nvPr/>
          </p:nvSpPr>
          <p:spPr bwMode="auto">
            <a:xfrm>
              <a:off x="2405" y="240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0" name="Oval 580"/>
            <p:cNvSpPr>
              <a:spLocks noChangeArrowheads="1"/>
            </p:cNvSpPr>
            <p:nvPr/>
          </p:nvSpPr>
          <p:spPr bwMode="auto">
            <a:xfrm>
              <a:off x="2408" y="239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1" name="Oval 581"/>
            <p:cNvSpPr>
              <a:spLocks noChangeArrowheads="1"/>
            </p:cNvSpPr>
            <p:nvPr/>
          </p:nvSpPr>
          <p:spPr bwMode="auto">
            <a:xfrm>
              <a:off x="2410" y="239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2" name="Oval 582"/>
            <p:cNvSpPr>
              <a:spLocks noChangeArrowheads="1"/>
            </p:cNvSpPr>
            <p:nvPr/>
          </p:nvSpPr>
          <p:spPr bwMode="auto">
            <a:xfrm>
              <a:off x="2413" y="239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3" name="Oval 583"/>
            <p:cNvSpPr>
              <a:spLocks noChangeArrowheads="1"/>
            </p:cNvSpPr>
            <p:nvPr/>
          </p:nvSpPr>
          <p:spPr bwMode="auto">
            <a:xfrm>
              <a:off x="2416" y="238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4" name="Oval 584"/>
            <p:cNvSpPr>
              <a:spLocks noChangeArrowheads="1"/>
            </p:cNvSpPr>
            <p:nvPr/>
          </p:nvSpPr>
          <p:spPr bwMode="auto">
            <a:xfrm>
              <a:off x="2419" y="238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5" name="Oval 585"/>
            <p:cNvSpPr>
              <a:spLocks noChangeArrowheads="1"/>
            </p:cNvSpPr>
            <p:nvPr/>
          </p:nvSpPr>
          <p:spPr bwMode="auto">
            <a:xfrm>
              <a:off x="2422" y="237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6" name="Oval 586"/>
            <p:cNvSpPr>
              <a:spLocks noChangeArrowheads="1"/>
            </p:cNvSpPr>
            <p:nvPr/>
          </p:nvSpPr>
          <p:spPr bwMode="auto">
            <a:xfrm>
              <a:off x="2425" y="237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7" name="Oval 587"/>
            <p:cNvSpPr>
              <a:spLocks noChangeArrowheads="1"/>
            </p:cNvSpPr>
            <p:nvPr/>
          </p:nvSpPr>
          <p:spPr bwMode="auto">
            <a:xfrm>
              <a:off x="2427" y="236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8" name="Oval 588"/>
            <p:cNvSpPr>
              <a:spLocks noChangeArrowheads="1"/>
            </p:cNvSpPr>
            <p:nvPr/>
          </p:nvSpPr>
          <p:spPr bwMode="auto">
            <a:xfrm>
              <a:off x="2430" y="23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89" name="Oval 589"/>
            <p:cNvSpPr>
              <a:spLocks noChangeArrowheads="1"/>
            </p:cNvSpPr>
            <p:nvPr/>
          </p:nvSpPr>
          <p:spPr bwMode="auto">
            <a:xfrm>
              <a:off x="2433" y="23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0" name="Oval 590"/>
            <p:cNvSpPr>
              <a:spLocks noChangeArrowheads="1"/>
            </p:cNvSpPr>
            <p:nvPr/>
          </p:nvSpPr>
          <p:spPr bwMode="auto">
            <a:xfrm>
              <a:off x="2436" y="235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1" name="Oval 591"/>
            <p:cNvSpPr>
              <a:spLocks noChangeArrowheads="1"/>
            </p:cNvSpPr>
            <p:nvPr/>
          </p:nvSpPr>
          <p:spPr bwMode="auto">
            <a:xfrm>
              <a:off x="2439" y="234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2" name="Oval 592"/>
            <p:cNvSpPr>
              <a:spLocks noChangeArrowheads="1"/>
            </p:cNvSpPr>
            <p:nvPr/>
          </p:nvSpPr>
          <p:spPr bwMode="auto">
            <a:xfrm>
              <a:off x="2442" y="234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3" name="Oval 593"/>
            <p:cNvSpPr>
              <a:spLocks noChangeArrowheads="1"/>
            </p:cNvSpPr>
            <p:nvPr/>
          </p:nvSpPr>
          <p:spPr bwMode="auto">
            <a:xfrm>
              <a:off x="2444" y="234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4" name="Oval 594"/>
            <p:cNvSpPr>
              <a:spLocks noChangeArrowheads="1"/>
            </p:cNvSpPr>
            <p:nvPr/>
          </p:nvSpPr>
          <p:spPr bwMode="auto">
            <a:xfrm>
              <a:off x="2447" y="233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5" name="Oval 595"/>
            <p:cNvSpPr>
              <a:spLocks noChangeArrowheads="1"/>
            </p:cNvSpPr>
            <p:nvPr/>
          </p:nvSpPr>
          <p:spPr bwMode="auto">
            <a:xfrm>
              <a:off x="2450" y="233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6" name="Oval 596"/>
            <p:cNvSpPr>
              <a:spLocks noChangeArrowheads="1"/>
            </p:cNvSpPr>
            <p:nvPr/>
          </p:nvSpPr>
          <p:spPr bwMode="auto">
            <a:xfrm>
              <a:off x="2453" y="232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7" name="Oval 597"/>
            <p:cNvSpPr>
              <a:spLocks noChangeArrowheads="1"/>
            </p:cNvSpPr>
            <p:nvPr/>
          </p:nvSpPr>
          <p:spPr bwMode="auto">
            <a:xfrm>
              <a:off x="2456" y="232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8" name="Oval 598"/>
            <p:cNvSpPr>
              <a:spLocks noChangeArrowheads="1"/>
            </p:cNvSpPr>
            <p:nvPr/>
          </p:nvSpPr>
          <p:spPr bwMode="auto">
            <a:xfrm>
              <a:off x="2459" y="231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599" name="Oval 599"/>
            <p:cNvSpPr>
              <a:spLocks noChangeArrowheads="1"/>
            </p:cNvSpPr>
            <p:nvPr/>
          </p:nvSpPr>
          <p:spPr bwMode="auto">
            <a:xfrm>
              <a:off x="2461" y="23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0" name="Oval 600"/>
            <p:cNvSpPr>
              <a:spLocks noChangeArrowheads="1"/>
            </p:cNvSpPr>
            <p:nvPr/>
          </p:nvSpPr>
          <p:spPr bwMode="auto">
            <a:xfrm>
              <a:off x="2464" y="230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1" name="Oval 601"/>
            <p:cNvSpPr>
              <a:spLocks noChangeArrowheads="1"/>
            </p:cNvSpPr>
            <p:nvPr/>
          </p:nvSpPr>
          <p:spPr bwMode="auto">
            <a:xfrm>
              <a:off x="2467" y="230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2" name="Oval 602"/>
            <p:cNvSpPr>
              <a:spLocks noChangeArrowheads="1"/>
            </p:cNvSpPr>
            <p:nvPr/>
          </p:nvSpPr>
          <p:spPr bwMode="auto">
            <a:xfrm>
              <a:off x="2470" y="229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3" name="Oval 603"/>
            <p:cNvSpPr>
              <a:spLocks noChangeArrowheads="1"/>
            </p:cNvSpPr>
            <p:nvPr/>
          </p:nvSpPr>
          <p:spPr bwMode="auto">
            <a:xfrm>
              <a:off x="2473" y="229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4" name="Oval 604"/>
            <p:cNvSpPr>
              <a:spLocks noChangeArrowheads="1"/>
            </p:cNvSpPr>
            <p:nvPr/>
          </p:nvSpPr>
          <p:spPr bwMode="auto">
            <a:xfrm>
              <a:off x="2475" y="229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5" name="Oval 605"/>
            <p:cNvSpPr>
              <a:spLocks noChangeArrowheads="1"/>
            </p:cNvSpPr>
            <p:nvPr/>
          </p:nvSpPr>
          <p:spPr bwMode="auto">
            <a:xfrm>
              <a:off x="2478" y="228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6" name="Oval 606"/>
            <p:cNvSpPr>
              <a:spLocks noChangeArrowheads="1"/>
            </p:cNvSpPr>
            <p:nvPr/>
          </p:nvSpPr>
          <p:spPr bwMode="auto">
            <a:xfrm>
              <a:off x="2481" y="22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7" name="Oval 607"/>
            <p:cNvSpPr>
              <a:spLocks noChangeArrowheads="1"/>
            </p:cNvSpPr>
            <p:nvPr/>
          </p:nvSpPr>
          <p:spPr bwMode="auto">
            <a:xfrm>
              <a:off x="2484" y="22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8" name="Oval 608"/>
            <p:cNvSpPr>
              <a:spLocks noChangeArrowheads="1"/>
            </p:cNvSpPr>
            <p:nvPr/>
          </p:nvSpPr>
          <p:spPr bwMode="auto">
            <a:xfrm>
              <a:off x="2487" y="227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09" name="Oval 609"/>
            <p:cNvSpPr>
              <a:spLocks noChangeArrowheads="1"/>
            </p:cNvSpPr>
            <p:nvPr/>
          </p:nvSpPr>
          <p:spPr bwMode="auto">
            <a:xfrm>
              <a:off x="2490" y="226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0" name="Oval 610"/>
            <p:cNvSpPr>
              <a:spLocks noChangeArrowheads="1"/>
            </p:cNvSpPr>
            <p:nvPr/>
          </p:nvSpPr>
          <p:spPr bwMode="auto">
            <a:xfrm>
              <a:off x="2493" y="226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1" name="Oval 611"/>
            <p:cNvSpPr>
              <a:spLocks noChangeArrowheads="1"/>
            </p:cNvSpPr>
            <p:nvPr/>
          </p:nvSpPr>
          <p:spPr bwMode="auto">
            <a:xfrm>
              <a:off x="2496" y="225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2" name="Oval 612"/>
            <p:cNvSpPr>
              <a:spLocks noChangeArrowheads="1"/>
            </p:cNvSpPr>
            <p:nvPr/>
          </p:nvSpPr>
          <p:spPr bwMode="auto">
            <a:xfrm>
              <a:off x="2498" y="225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3" name="Oval 613"/>
            <p:cNvSpPr>
              <a:spLocks noChangeArrowheads="1"/>
            </p:cNvSpPr>
            <p:nvPr/>
          </p:nvSpPr>
          <p:spPr bwMode="auto">
            <a:xfrm>
              <a:off x="2501" y="224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4" name="Oval 614"/>
            <p:cNvSpPr>
              <a:spLocks noChangeArrowheads="1"/>
            </p:cNvSpPr>
            <p:nvPr/>
          </p:nvSpPr>
          <p:spPr bwMode="auto">
            <a:xfrm>
              <a:off x="2504" y="224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5" name="Oval 615"/>
            <p:cNvSpPr>
              <a:spLocks noChangeArrowheads="1"/>
            </p:cNvSpPr>
            <p:nvPr/>
          </p:nvSpPr>
          <p:spPr bwMode="auto">
            <a:xfrm>
              <a:off x="2507" y="224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6" name="Oval 616"/>
            <p:cNvSpPr>
              <a:spLocks noChangeArrowheads="1"/>
            </p:cNvSpPr>
            <p:nvPr/>
          </p:nvSpPr>
          <p:spPr bwMode="auto">
            <a:xfrm>
              <a:off x="2509" y="2236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7" name="Oval 617"/>
            <p:cNvSpPr>
              <a:spLocks noChangeArrowheads="1"/>
            </p:cNvSpPr>
            <p:nvPr/>
          </p:nvSpPr>
          <p:spPr bwMode="auto">
            <a:xfrm>
              <a:off x="2512" y="223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8" name="Oval 618"/>
            <p:cNvSpPr>
              <a:spLocks noChangeArrowheads="1"/>
            </p:cNvSpPr>
            <p:nvPr/>
          </p:nvSpPr>
          <p:spPr bwMode="auto">
            <a:xfrm>
              <a:off x="2515" y="222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19" name="Oval 619"/>
            <p:cNvSpPr>
              <a:spLocks noChangeArrowheads="1"/>
            </p:cNvSpPr>
            <p:nvPr/>
          </p:nvSpPr>
          <p:spPr bwMode="auto">
            <a:xfrm>
              <a:off x="2518" y="22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0" name="Oval 620"/>
            <p:cNvSpPr>
              <a:spLocks noChangeArrowheads="1"/>
            </p:cNvSpPr>
            <p:nvPr/>
          </p:nvSpPr>
          <p:spPr bwMode="auto">
            <a:xfrm>
              <a:off x="2521" y="221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1" name="Oval 621"/>
            <p:cNvSpPr>
              <a:spLocks noChangeArrowheads="1"/>
            </p:cNvSpPr>
            <p:nvPr/>
          </p:nvSpPr>
          <p:spPr bwMode="auto">
            <a:xfrm>
              <a:off x="2524" y="2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2" name="Oval 622"/>
            <p:cNvSpPr>
              <a:spLocks noChangeArrowheads="1"/>
            </p:cNvSpPr>
            <p:nvPr/>
          </p:nvSpPr>
          <p:spPr bwMode="auto">
            <a:xfrm>
              <a:off x="2527" y="220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3" name="Oval 623"/>
            <p:cNvSpPr>
              <a:spLocks noChangeArrowheads="1"/>
            </p:cNvSpPr>
            <p:nvPr/>
          </p:nvSpPr>
          <p:spPr bwMode="auto">
            <a:xfrm>
              <a:off x="2530" y="220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4" name="Oval 624"/>
            <p:cNvSpPr>
              <a:spLocks noChangeArrowheads="1"/>
            </p:cNvSpPr>
            <p:nvPr/>
          </p:nvSpPr>
          <p:spPr bwMode="auto">
            <a:xfrm>
              <a:off x="2533" y="22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5" name="Oval 625"/>
            <p:cNvSpPr>
              <a:spLocks noChangeArrowheads="1"/>
            </p:cNvSpPr>
            <p:nvPr/>
          </p:nvSpPr>
          <p:spPr bwMode="auto">
            <a:xfrm>
              <a:off x="2535" y="219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6" name="Oval 626"/>
            <p:cNvSpPr>
              <a:spLocks noChangeArrowheads="1"/>
            </p:cNvSpPr>
            <p:nvPr/>
          </p:nvSpPr>
          <p:spPr bwMode="auto">
            <a:xfrm>
              <a:off x="2538" y="219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7" name="Oval 627"/>
            <p:cNvSpPr>
              <a:spLocks noChangeArrowheads="1"/>
            </p:cNvSpPr>
            <p:nvPr/>
          </p:nvSpPr>
          <p:spPr bwMode="auto">
            <a:xfrm>
              <a:off x="2541" y="218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8" name="Oval 628"/>
            <p:cNvSpPr>
              <a:spLocks noChangeArrowheads="1"/>
            </p:cNvSpPr>
            <p:nvPr/>
          </p:nvSpPr>
          <p:spPr bwMode="auto">
            <a:xfrm>
              <a:off x="2543" y="2179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29" name="Oval 629"/>
            <p:cNvSpPr>
              <a:spLocks noChangeArrowheads="1"/>
            </p:cNvSpPr>
            <p:nvPr/>
          </p:nvSpPr>
          <p:spPr bwMode="auto">
            <a:xfrm>
              <a:off x="2546" y="217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0" name="Oval 630"/>
            <p:cNvSpPr>
              <a:spLocks noChangeArrowheads="1"/>
            </p:cNvSpPr>
            <p:nvPr/>
          </p:nvSpPr>
          <p:spPr bwMode="auto">
            <a:xfrm>
              <a:off x="2549" y="216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1" name="Oval 631"/>
            <p:cNvSpPr>
              <a:spLocks noChangeArrowheads="1"/>
            </p:cNvSpPr>
            <p:nvPr/>
          </p:nvSpPr>
          <p:spPr bwMode="auto">
            <a:xfrm>
              <a:off x="2552" y="21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2" name="Oval 632"/>
            <p:cNvSpPr>
              <a:spLocks noChangeArrowheads="1"/>
            </p:cNvSpPr>
            <p:nvPr/>
          </p:nvSpPr>
          <p:spPr bwMode="auto">
            <a:xfrm>
              <a:off x="2555" y="215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3" name="Oval 633"/>
            <p:cNvSpPr>
              <a:spLocks noChangeArrowheads="1"/>
            </p:cNvSpPr>
            <p:nvPr/>
          </p:nvSpPr>
          <p:spPr bwMode="auto">
            <a:xfrm>
              <a:off x="2558" y="215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4" name="Oval 634"/>
            <p:cNvSpPr>
              <a:spLocks noChangeArrowheads="1"/>
            </p:cNvSpPr>
            <p:nvPr/>
          </p:nvSpPr>
          <p:spPr bwMode="auto">
            <a:xfrm>
              <a:off x="2561" y="214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5" name="Oval 635"/>
            <p:cNvSpPr>
              <a:spLocks noChangeArrowheads="1"/>
            </p:cNvSpPr>
            <p:nvPr/>
          </p:nvSpPr>
          <p:spPr bwMode="auto">
            <a:xfrm>
              <a:off x="2564" y="213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6" name="Oval 636"/>
            <p:cNvSpPr>
              <a:spLocks noChangeArrowheads="1"/>
            </p:cNvSpPr>
            <p:nvPr/>
          </p:nvSpPr>
          <p:spPr bwMode="auto">
            <a:xfrm>
              <a:off x="2566" y="213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7" name="Oval 637"/>
            <p:cNvSpPr>
              <a:spLocks noChangeArrowheads="1"/>
            </p:cNvSpPr>
            <p:nvPr/>
          </p:nvSpPr>
          <p:spPr bwMode="auto">
            <a:xfrm>
              <a:off x="2569" y="212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8" name="Oval 638"/>
            <p:cNvSpPr>
              <a:spLocks noChangeArrowheads="1"/>
            </p:cNvSpPr>
            <p:nvPr/>
          </p:nvSpPr>
          <p:spPr bwMode="auto">
            <a:xfrm>
              <a:off x="2572" y="212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39" name="Oval 639"/>
            <p:cNvSpPr>
              <a:spLocks noChangeArrowheads="1"/>
            </p:cNvSpPr>
            <p:nvPr/>
          </p:nvSpPr>
          <p:spPr bwMode="auto">
            <a:xfrm>
              <a:off x="2575" y="21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0" name="Oval 640"/>
            <p:cNvSpPr>
              <a:spLocks noChangeArrowheads="1"/>
            </p:cNvSpPr>
            <p:nvPr/>
          </p:nvSpPr>
          <p:spPr bwMode="auto">
            <a:xfrm>
              <a:off x="2577" y="210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1" name="Oval 641"/>
            <p:cNvSpPr>
              <a:spLocks noChangeArrowheads="1"/>
            </p:cNvSpPr>
            <p:nvPr/>
          </p:nvSpPr>
          <p:spPr bwMode="auto">
            <a:xfrm>
              <a:off x="2580" y="209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2" name="Oval 642"/>
            <p:cNvSpPr>
              <a:spLocks noChangeArrowheads="1"/>
            </p:cNvSpPr>
            <p:nvPr/>
          </p:nvSpPr>
          <p:spPr bwMode="auto">
            <a:xfrm>
              <a:off x="2583" y="209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3" name="Oval 643"/>
            <p:cNvSpPr>
              <a:spLocks noChangeArrowheads="1"/>
            </p:cNvSpPr>
            <p:nvPr/>
          </p:nvSpPr>
          <p:spPr bwMode="auto">
            <a:xfrm>
              <a:off x="2586" y="208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4" name="Oval 644"/>
            <p:cNvSpPr>
              <a:spLocks noChangeArrowheads="1"/>
            </p:cNvSpPr>
            <p:nvPr/>
          </p:nvSpPr>
          <p:spPr bwMode="auto">
            <a:xfrm>
              <a:off x="2589" y="20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5" name="Oval 645"/>
            <p:cNvSpPr>
              <a:spLocks noChangeArrowheads="1"/>
            </p:cNvSpPr>
            <p:nvPr/>
          </p:nvSpPr>
          <p:spPr bwMode="auto">
            <a:xfrm>
              <a:off x="2592" y="206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6" name="Oval 646"/>
            <p:cNvSpPr>
              <a:spLocks noChangeArrowheads="1"/>
            </p:cNvSpPr>
            <p:nvPr/>
          </p:nvSpPr>
          <p:spPr bwMode="auto">
            <a:xfrm>
              <a:off x="2595" y="205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7" name="Oval 647"/>
            <p:cNvSpPr>
              <a:spLocks noChangeArrowheads="1"/>
            </p:cNvSpPr>
            <p:nvPr/>
          </p:nvSpPr>
          <p:spPr bwMode="auto">
            <a:xfrm>
              <a:off x="2598" y="205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8" name="Oval 648"/>
            <p:cNvSpPr>
              <a:spLocks noChangeArrowheads="1"/>
            </p:cNvSpPr>
            <p:nvPr/>
          </p:nvSpPr>
          <p:spPr bwMode="auto">
            <a:xfrm>
              <a:off x="2600" y="204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49" name="Oval 649"/>
            <p:cNvSpPr>
              <a:spLocks noChangeArrowheads="1"/>
            </p:cNvSpPr>
            <p:nvPr/>
          </p:nvSpPr>
          <p:spPr bwMode="auto">
            <a:xfrm>
              <a:off x="2603" y="203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0" name="Oval 650"/>
            <p:cNvSpPr>
              <a:spLocks noChangeArrowheads="1"/>
            </p:cNvSpPr>
            <p:nvPr/>
          </p:nvSpPr>
          <p:spPr bwMode="auto">
            <a:xfrm>
              <a:off x="2606" y="20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1" name="Oval 651"/>
            <p:cNvSpPr>
              <a:spLocks noChangeArrowheads="1"/>
            </p:cNvSpPr>
            <p:nvPr/>
          </p:nvSpPr>
          <p:spPr bwMode="auto">
            <a:xfrm>
              <a:off x="2609" y="201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2" name="Oval 652"/>
            <p:cNvSpPr>
              <a:spLocks noChangeArrowheads="1"/>
            </p:cNvSpPr>
            <p:nvPr/>
          </p:nvSpPr>
          <p:spPr bwMode="auto">
            <a:xfrm>
              <a:off x="2611" y="200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3" name="Oval 653"/>
            <p:cNvSpPr>
              <a:spLocks noChangeArrowheads="1"/>
            </p:cNvSpPr>
            <p:nvPr/>
          </p:nvSpPr>
          <p:spPr bwMode="auto">
            <a:xfrm>
              <a:off x="2614" y="1998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4" name="Oval 654"/>
            <p:cNvSpPr>
              <a:spLocks noChangeArrowheads="1"/>
            </p:cNvSpPr>
            <p:nvPr/>
          </p:nvSpPr>
          <p:spPr bwMode="auto">
            <a:xfrm>
              <a:off x="2617" y="198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5" name="Oval 655"/>
            <p:cNvSpPr>
              <a:spLocks noChangeArrowheads="1"/>
            </p:cNvSpPr>
            <p:nvPr/>
          </p:nvSpPr>
          <p:spPr bwMode="auto">
            <a:xfrm>
              <a:off x="2620" y="198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6" name="Oval 656"/>
            <p:cNvSpPr>
              <a:spLocks noChangeArrowheads="1"/>
            </p:cNvSpPr>
            <p:nvPr/>
          </p:nvSpPr>
          <p:spPr bwMode="auto">
            <a:xfrm>
              <a:off x="2623" y="19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7" name="Oval 657"/>
            <p:cNvSpPr>
              <a:spLocks noChangeArrowheads="1"/>
            </p:cNvSpPr>
            <p:nvPr/>
          </p:nvSpPr>
          <p:spPr bwMode="auto">
            <a:xfrm>
              <a:off x="2626" y="196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8" name="Oval 658"/>
            <p:cNvSpPr>
              <a:spLocks noChangeArrowheads="1"/>
            </p:cNvSpPr>
            <p:nvPr/>
          </p:nvSpPr>
          <p:spPr bwMode="auto">
            <a:xfrm>
              <a:off x="2629" y="195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59" name="Oval 659"/>
            <p:cNvSpPr>
              <a:spLocks noChangeArrowheads="1"/>
            </p:cNvSpPr>
            <p:nvPr/>
          </p:nvSpPr>
          <p:spPr bwMode="auto">
            <a:xfrm>
              <a:off x="2632" y="194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0" name="Oval 660"/>
            <p:cNvSpPr>
              <a:spLocks noChangeArrowheads="1"/>
            </p:cNvSpPr>
            <p:nvPr/>
          </p:nvSpPr>
          <p:spPr bwMode="auto">
            <a:xfrm>
              <a:off x="2634" y="193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1" name="Oval 661"/>
            <p:cNvSpPr>
              <a:spLocks noChangeArrowheads="1"/>
            </p:cNvSpPr>
            <p:nvPr/>
          </p:nvSpPr>
          <p:spPr bwMode="auto">
            <a:xfrm>
              <a:off x="2637" y="193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2" name="Oval 662"/>
            <p:cNvSpPr>
              <a:spLocks noChangeArrowheads="1"/>
            </p:cNvSpPr>
            <p:nvPr/>
          </p:nvSpPr>
          <p:spPr bwMode="auto">
            <a:xfrm>
              <a:off x="2640" y="192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3" name="Oval 663"/>
            <p:cNvSpPr>
              <a:spLocks noChangeArrowheads="1"/>
            </p:cNvSpPr>
            <p:nvPr/>
          </p:nvSpPr>
          <p:spPr bwMode="auto">
            <a:xfrm>
              <a:off x="2643" y="19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4" name="Oval 664"/>
            <p:cNvSpPr>
              <a:spLocks noChangeArrowheads="1"/>
            </p:cNvSpPr>
            <p:nvPr/>
          </p:nvSpPr>
          <p:spPr bwMode="auto">
            <a:xfrm>
              <a:off x="2645" y="190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5" name="Oval 665"/>
            <p:cNvSpPr>
              <a:spLocks noChangeArrowheads="1"/>
            </p:cNvSpPr>
            <p:nvPr/>
          </p:nvSpPr>
          <p:spPr bwMode="auto">
            <a:xfrm>
              <a:off x="2648" y="190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6" name="Oval 666"/>
            <p:cNvSpPr>
              <a:spLocks noChangeArrowheads="1"/>
            </p:cNvSpPr>
            <p:nvPr/>
          </p:nvSpPr>
          <p:spPr bwMode="auto">
            <a:xfrm>
              <a:off x="2651" y="189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7" name="Oval 667"/>
            <p:cNvSpPr>
              <a:spLocks noChangeArrowheads="1"/>
            </p:cNvSpPr>
            <p:nvPr/>
          </p:nvSpPr>
          <p:spPr bwMode="auto">
            <a:xfrm>
              <a:off x="2654" y="188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8" name="Oval 668"/>
            <p:cNvSpPr>
              <a:spLocks noChangeArrowheads="1"/>
            </p:cNvSpPr>
            <p:nvPr/>
          </p:nvSpPr>
          <p:spPr bwMode="auto">
            <a:xfrm>
              <a:off x="2657" y="188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69" name="Oval 669"/>
            <p:cNvSpPr>
              <a:spLocks noChangeArrowheads="1"/>
            </p:cNvSpPr>
            <p:nvPr/>
          </p:nvSpPr>
          <p:spPr bwMode="auto">
            <a:xfrm>
              <a:off x="2660" y="18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0" name="Oval 670"/>
            <p:cNvSpPr>
              <a:spLocks noChangeArrowheads="1"/>
            </p:cNvSpPr>
            <p:nvPr/>
          </p:nvSpPr>
          <p:spPr bwMode="auto">
            <a:xfrm>
              <a:off x="2663" y="186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1" name="Oval 671"/>
            <p:cNvSpPr>
              <a:spLocks noChangeArrowheads="1"/>
            </p:cNvSpPr>
            <p:nvPr/>
          </p:nvSpPr>
          <p:spPr bwMode="auto">
            <a:xfrm>
              <a:off x="2666" y="18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2" name="Oval 672"/>
            <p:cNvSpPr>
              <a:spLocks noChangeArrowheads="1"/>
            </p:cNvSpPr>
            <p:nvPr/>
          </p:nvSpPr>
          <p:spPr bwMode="auto">
            <a:xfrm>
              <a:off x="2668" y="185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3" name="Oval 673"/>
            <p:cNvSpPr>
              <a:spLocks noChangeArrowheads="1"/>
            </p:cNvSpPr>
            <p:nvPr/>
          </p:nvSpPr>
          <p:spPr bwMode="auto">
            <a:xfrm>
              <a:off x="2671" y="185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4" name="Oval 674"/>
            <p:cNvSpPr>
              <a:spLocks noChangeArrowheads="1"/>
            </p:cNvSpPr>
            <p:nvPr/>
          </p:nvSpPr>
          <p:spPr bwMode="auto">
            <a:xfrm>
              <a:off x="2674" y="184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5" name="Oval 675"/>
            <p:cNvSpPr>
              <a:spLocks noChangeArrowheads="1"/>
            </p:cNvSpPr>
            <p:nvPr/>
          </p:nvSpPr>
          <p:spPr bwMode="auto">
            <a:xfrm>
              <a:off x="2677" y="184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6" name="Oval 676"/>
            <p:cNvSpPr>
              <a:spLocks noChangeArrowheads="1"/>
            </p:cNvSpPr>
            <p:nvPr/>
          </p:nvSpPr>
          <p:spPr bwMode="auto">
            <a:xfrm>
              <a:off x="2679" y="183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7" name="Oval 677"/>
            <p:cNvSpPr>
              <a:spLocks noChangeArrowheads="1"/>
            </p:cNvSpPr>
            <p:nvPr/>
          </p:nvSpPr>
          <p:spPr bwMode="auto">
            <a:xfrm>
              <a:off x="2682" y="183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8" name="Oval 678"/>
            <p:cNvSpPr>
              <a:spLocks noChangeArrowheads="1"/>
            </p:cNvSpPr>
            <p:nvPr/>
          </p:nvSpPr>
          <p:spPr bwMode="auto">
            <a:xfrm>
              <a:off x="2685" y="182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79" name="Oval 679"/>
            <p:cNvSpPr>
              <a:spLocks noChangeArrowheads="1"/>
            </p:cNvSpPr>
            <p:nvPr/>
          </p:nvSpPr>
          <p:spPr bwMode="auto">
            <a:xfrm>
              <a:off x="2688" y="18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0" name="Oval 680"/>
            <p:cNvSpPr>
              <a:spLocks noChangeArrowheads="1"/>
            </p:cNvSpPr>
            <p:nvPr/>
          </p:nvSpPr>
          <p:spPr bwMode="auto">
            <a:xfrm>
              <a:off x="2691" y="181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1" name="Oval 681"/>
            <p:cNvSpPr>
              <a:spLocks noChangeArrowheads="1"/>
            </p:cNvSpPr>
            <p:nvPr/>
          </p:nvSpPr>
          <p:spPr bwMode="auto">
            <a:xfrm>
              <a:off x="2694" y="181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2" name="Oval 682"/>
            <p:cNvSpPr>
              <a:spLocks noChangeArrowheads="1"/>
            </p:cNvSpPr>
            <p:nvPr/>
          </p:nvSpPr>
          <p:spPr bwMode="auto">
            <a:xfrm>
              <a:off x="2697" y="181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3" name="Oval 683"/>
            <p:cNvSpPr>
              <a:spLocks noChangeArrowheads="1"/>
            </p:cNvSpPr>
            <p:nvPr/>
          </p:nvSpPr>
          <p:spPr bwMode="auto">
            <a:xfrm>
              <a:off x="2700" y="180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4" name="Oval 684"/>
            <p:cNvSpPr>
              <a:spLocks noChangeArrowheads="1"/>
            </p:cNvSpPr>
            <p:nvPr/>
          </p:nvSpPr>
          <p:spPr bwMode="auto">
            <a:xfrm>
              <a:off x="2702" y="180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5" name="Oval 685"/>
            <p:cNvSpPr>
              <a:spLocks noChangeArrowheads="1"/>
            </p:cNvSpPr>
            <p:nvPr/>
          </p:nvSpPr>
          <p:spPr bwMode="auto">
            <a:xfrm>
              <a:off x="2705" y="180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6" name="Oval 686"/>
            <p:cNvSpPr>
              <a:spLocks noChangeArrowheads="1"/>
            </p:cNvSpPr>
            <p:nvPr/>
          </p:nvSpPr>
          <p:spPr bwMode="auto">
            <a:xfrm>
              <a:off x="2708" y="179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7" name="Oval 687"/>
            <p:cNvSpPr>
              <a:spLocks noChangeArrowheads="1"/>
            </p:cNvSpPr>
            <p:nvPr/>
          </p:nvSpPr>
          <p:spPr bwMode="auto">
            <a:xfrm>
              <a:off x="2711" y="179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8" name="Oval 688"/>
            <p:cNvSpPr>
              <a:spLocks noChangeArrowheads="1"/>
            </p:cNvSpPr>
            <p:nvPr/>
          </p:nvSpPr>
          <p:spPr bwMode="auto">
            <a:xfrm>
              <a:off x="2713" y="179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89" name="Oval 689"/>
            <p:cNvSpPr>
              <a:spLocks noChangeArrowheads="1"/>
            </p:cNvSpPr>
            <p:nvPr/>
          </p:nvSpPr>
          <p:spPr bwMode="auto">
            <a:xfrm>
              <a:off x="2716" y="178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0" name="Oval 690"/>
            <p:cNvSpPr>
              <a:spLocks noChangeArrowheads="1"/>
            </p:cNvSpPr>
            <p:nvPr/>
          </p:nvSpPr>
          <p:spPr bwMode="auto">
            <a:xfrm>
              <a:off x="2719" y="17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1" name="Oval 691"/>
            <p:cNvSpPr>
              <a:spLocks noChangeArrowheads="1"/>
            </p:cNvSpPr>
            <p:nvPr/>
          </p:nvSpPr>
          <p:spPr bwMode="auto">
            <a:xfrm>
              <a:off x="2722" y="178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2" name="Oval 692"/>
            <p:cNvSpPr>
              <a:spLocks noChangeArrowheads="1"/>
            </p:cNvSpPr>
            <p:nvPr/>
          </p:nvSpPr>
          <p:spPr bwMode="auto">
            <a:xfrm>
              <a:off x="2725" y="178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3" name="Oval 693"/>
            <p:cNvSpPr>
              <a:spLocks noChangeArrowheads="1"/>
            </p:cNvSpPr>
            <p:nvPr/>
          </p:nvSpPr>
          <p:spPr bwMode="auto">
            <a:xfrm>
              <a:off x="2728" y="178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4" name="Oval 694"/>
            <p:cNvSpPr>
              <a:spLocks noChangeArrowheads="1"/>
            </p:cNvSpPr>
            <p:nvPr/>
          </p:nvSpPr>
          <p:spPr bwMode="auto">
            <a:xfrm>
              <a:off x="2731" y="177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5" name="Oval 695"/>
            <p:cNvSpPr>
              <a:spLocks noChangeArrowheads="1"/>
            </p:cNvSpPr>
            <p:nvPr/>
          </p:nvSpPr>
          <p:spPr bwMode="auto">
            <a:xfrm>
              <a:off x="2734" y="17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6" name="Oval 696"/>
            <p:cNvSpPr>
              <a:spLocks noChangeArrowheads="1"/>
            </p:cNvSpPr>
            <p:nvPr/>
          </p:nvSpPr>
          <p:spPr bwMode="auto">
            <a:xfrm>
              <a:off x="2736" y="1774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7" name="Oval 697"/>
            <p:cNvSpPr>
              <a:spLocks noChangeArrowheads="1"/>
            </p:cNvSpPr>
            <p:nvPr/>
          </p:nvSpPr>
          <p:spPr bwMode="auto">
            <a:xfrm>
              <a:off x="2739" y="177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8" name="Oval 698"/>
            <p:cNvSpPr>
              <a:spLocks noChangeArrowheads="1"/>
            </p:cNvSpPr>
            <p:nvPr/>
          </p:nvSpPr>
          <p:spPr bwMode="auto">
            <a:xfrm>
              <a:off x="2742" y="17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699" name="Oval 699"/>
            <p:cNvSpPr>
              <a:spLocks noChangeArrowheads="1"/>
            </p:cNvSpPr>
            <p:nvPr/>
          </p:nvSpPr>
          <p:spPr bwMode="auto">
            <a:xfrm>
              <a:off x="2745" y="177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0" name="Oval 700"/>
            <p:cNvSpPr>
              <a:spLocks noChangeArrowheads="1"/>
            </p:cNvSpPr>
            <p:nvPr/>
          </p:nvSpPr>
          <p:spPr bwMode="auto">
            <a:xfrm>
              <a:off x="2748" y="17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1" name="Oval 701"/>
            <p:cNvSpPr>
              <a:spLocks noChangeArrowheads="1"/>
            </p:cNvSpPr>
            <p:nvPr/>
          </p:nvSpPr>
          <p:spPr bwMode="auto">
            <a:xfrm>
              <a:off x="2750" y="176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2" name="Oval 702"/>
            <p:cNvSpPr>
              <a:spLocks noChangeArrowheads="1"/>
            </p:cNvSpPr>
            <p:nvPr/>
          </p:nvSpPr>
          <p:spPr bwMode="auto">
            <a:xfrm>
              <a:off x="2753" y="176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3" name="Oval 703"/>
            <p:cNvSpPr>
              <a:spLocks noChangeArrowheads="1"/>
            </p:cNvSpPr>
            <p:nvPr/>
          </p:nvSpPr>
          <p:spPr bwMode="auto">
            <a:xfrm>
              <a:off x="2756" y="176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4" name="Oval 704"/>
            <p:cNvSpPr>
              <a:spLocks noChangeArrowheads="1"/>
            </p:cNvSpPr>
            <p:nvPr/>
          </p:nvSpPr>
          <p:spPr bwMode="auto">
            <a:xfrm>
              <a:off x="2759" y="17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5" name="Oval 705"/>
            <p:cNvSpPr>
              <a:spLocks noChangeArrowheads="1"/>
            </p:cNvSpPr>
            <p:nvPr/>
          </p:nvSpPr>
          <p:spPr bwMode="auto">
            <a:xfrm>
              <a:off x="2762" y="176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6" name="Oval 706"/>
            <p:cNvSpPr>
              <a:spLocks noChangeArrowheads="1"/>
            </p:cNvSpPr>
            <p:nvPr/>
          </p:nvSpPr>
          <p:spPr bwMode="auto">
            <a:xfrm>
              <a:off x="2765" y="176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7" name="Oval 707"/>
            <p:cNvSpPr>
              <a:spLocks noChangeArrowheads="1"/>
            </p:cNvSpPr>
            <p:nvPr/>
          </p:nvSpPr>
          <p:spPr bwMode="auto">
            <a:xfrm>
              <a:off x="2768" y="176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8" name="Oval 708"/>
            <p:cNvSpPr>
              <a:spLocks noChangeArrowheads="1"/>
            </p:cNvSpPr>
            <p:nvPr/>
          </p:nvSpPr>
          <p:spPr bwMode="auto">
            <a:xfrm>
              <a:off x="2770" y="176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09" name="Oval 709"/>
            <p:cNvSpPr>
              <a:spLocks noChangeArrowheads="1"/>
            </p:cNvSpPr>
            <p:nvPr/>
          </p:nvSpPr>
          <p:spPr bwMode="auto">
            <a:xfrm>
              <a:off x="2773" y="17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0" name="Oval 710"/>
            <p:cNvSpPr>
              <a:spLocks noChangeArrowheads="1"/>
            </p:cNvSpPr>
            <p:nvPr/>
          </p:nvSpPr>
          <p:spPr bwMode="auto">
            <a:xfrm>
              <a:off x="2776" y="175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1" name="Oval 711"/>
            <p:cNvSpPr>
              <a:spLocks noChangeArrowheads="1"/>
            </p:cNvSpPr>
            <p:nvPr/>
          </p:nvSpPr>
          <p:spPr bwMode="auto">
            <a:xfrm>
              <a:off x="2779" y="175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2" name="Oval 712"/>
            <p:cNvSpPr>
              <a:spLocks noChangeArrowheads="1"/>
            </p:cNvSpPr>
            <p:nvPr/>
          </p:nvSpPr>
          <p:spPr bwMode="auto">
            <a:xfrm>
              <a:off x="2782" y="175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3" name="Oval 713"/>
            <p:cNvSpPr>
              <a:spLocks noChangeArrowheads="1"/>
            </p:cNvSpPr>
            <p:nvPr/>
          </p:nvSpPr>
          <p:spPr bwMode="auto">
            <a:xfrm>
              <a:off x="2784" y="175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4" name="Oval 714"/>
            <p:cNvSpPr>
              <a:spLocks noChangeArrowheads="1"/>
            </p:cNvSpPr>
            <p:nvPr/>
          </p:nvSpPr>
          <p:spPr bwMode="auto">
            <a:xfrm>
              <a:off x="2787" y="175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5" name="Oval 715"/>
            <p:cNvSpPr>
              <a:spLocks noChangeArrowheads="1"/>
            </p:cNvSpPr>
            <p:nvPr/>
          </p:nvSpPr>
          <p:spPr bwMode="auto">
            <a:xfrm>
              <a:off x="2790" y="175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6" name="Oval 716"/>
            <p:cNvSpPr>
              <a:spLocks noChangeArrowheads="1"/>
            </p:cNvSpPr>
            <p:nvPr/>
          </p:nvSpPr>
          <p:spPr bwMode="auto">
            <a:xfrm>
              <a:off x="2793" y="175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7" name="Oval 717"/>
            <p:cNvSpPr>
              <a:spLocks noChangeArrowheads="1"/>
            </p:cNvSpPr>
            <p:nvPr/>
          </p:nvSpPr>
          <p:spPr bwMode="auto">
            <a:xfrm>
              <a:off x="2796" y="175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8" name="Oval 718"/>
            <p:cNvSpPr>
              <a:spLocks noChangeArrowheads="1"/>
            </p:cNvSpPr>
            <p:nvPr/>
          </p:nvSpPr>
          <p:spPr bwMode="auto">
            <a:xfrm>
              <a:off x="2799" y="175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19" name="Oval 719"/>
            <p:cNvSpPr>
              <a:spLocks noChangeArrowheads="1"/>
            </p:cNvSpPr>
            <p:nvPr/>
          </p:nvSpPr>
          <p:spPr bwMode="auto">
            <a:xfrm>
              <a:off x="2801" y="175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0" name="Oval 720"/>
            <p:cNvSpPr>
              <a:spLocks noChangeArrowheads="1"/>
            </p:cNvSpPr>
            <p:nvPr/>
          </p:nvSpPr>
          <p:spPr bwMode="auto">
            <a:xfrm>
              <a:off x="2804" y="175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1" name="Oval 721"/>
            <p:cNvSpPr>
              <a:spLocks noChangeArrowheads="1"/>
            </p:cNvSpPr>
            <p:nvPr/>
          </p:nvSpPr>
          <p:spPr bwMode="auto">
            <a:xfrm>
              <a:off x="2807" y="175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2" name="Oval 722"/>
            <p:cNvSpPr>
              <a:spLocks noChangeArrowheads="1"/>
            </p:cNvSpPr>
            <p:nvPr/>
          </p:nvSpPr>
          <p:spPr bwMode="auto">
            <a:xfrm>
              <a:off x="2810" y="175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3" name="Oval 723"/>
            <p:cNvSpPr>
              <a:spLocks noChangeArrowheads="1"/>
            </p:cNvSpPr>
            <p:nvPr/>
          </p:nvSpPr>
          <p:spPr bwMode="auto">
            <a:xfrm>
              <a:off x="2813" y="175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4" name="Oval 724"/>
            <p:cNvSpPr>
              <a:spLocks noChangeArrowheads="1"/>
            </p:cNvSpPr>
            <p:nvPr/>
          </p:nvSpPr>
          <p:spPr bwMode="auto">
            <a:xfrm>
              <a:off x="2816" y="175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5" name="Oval 725"/>
            <p:cNvSpPr>
              <a:spLocks noChangeArrowheads="1"/>
            </p:cNvSpPr>
            <p:nvPr/>
          </p:nvSpPr>
          <p:spPr bwMode="auto">
            <a:xfrm>
              <a:off x="2819" y="175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6" name="Oval 726"/>
            <p:cNvSpPr>
              <a:spLocks noChangeArrowheads="1"/>
            </p:cNvSpPr>
            <p:nvPr/>
          </p:nvSpPr>
          <p:spPr bwMode="auto">
            <a:xfrm>
              <a:off x="2821" y="175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7" name="Oval 727"/>
            <p:cNvSpPr>
              <a:spLocks noChangeArrowheads="1"/>
            </p:cNvSpPr>
            <p:nvPr/>
          </p:nvSpPr>
          <p:spPr bwMode="auto">
            <a:xfrm>
              <a:off x="2824" y="17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8" name="Oval 728"/>
            <p:cNvSpPr>
              <a:spLocks noChangeArrowheads="1"/>
            </p:cNvSpPr>
            <p:nvPr/>
          </p:nvSpPr>
          <p:spPr bwMode="auto">
            <a:xfrm>
              <a:off x="2827" y="17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29" name="Oval 729"/>
            <p:cNvSpPr>
              <a:spLocks noChangeArrowheads="1"/>
            </p:cNvSpPr>
            <p:nvPr/>
          </p:nvSpPr>
          <p:spPr bwMode="auto">
            <a:xfrm>
              <a:off x="2830" y="17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0" name="Oval 730"/>
            <p:cNvSpPr>
              <a:spLocks noChangeArrowheads="1"/>
            </p:cNvSpPr>
            <p:nvPr/>
          </p:nvSpPr>
          <p:spPr bwMode="auto">
            <a:xfrm>
              <a:off x="2833" y="176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1" name="Oval 731"/>
            <p:cNvSpPr>
              <a:spLocks noChangeArrowheads="1"/>
            </p:cNvSpPr>
            <p:nvPr/>
          </p:nvSpPr>
          <p:spPr bwMode="auto">
            <a:xfrm>
              <a:off x="2835" y="176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2" name="Oval 732"/>
            <p:cNvSpPr>
              <a:spLocks noChangeArrowheads="1"/>
            </p:cNvSpPr>
            <p:nvPr/>
          </p:nvSpPr>
          <p:spPr bwMode="auto">
            <a:xfrm>
              <a:off x="2838" y="1763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3" name="Oval 733"/>
            <p:cNvSpPr>
              <a:spLocks noChangeArrowheads="1"/>
            </p:cNvSpPr>
            <p:nvPr/>
          </p:nvSpPr>
          <p:spPr bwMode="auto">
            <a:xfrm>
              <a:off x="2841" y="17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4" name="Oval 734"/>
            <p:cNvSpPr>
              <a:spLocks noChangeArrowheads="1"/>
            </p:cNvSpPr>
            <p:nvPr/>
          </p:nvSpPr>
          <p:spPr bwMode="auto">
            <a:xfrm>
              <a:off x="2844" y="176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5" name="Oval 735"/>
            <p:cNvSpPr>
              <a:spLocks noChangeArrowheads="1"/>
            </p:cNvSpPr>
            <p:nvPr/>
          </p:nvSpPr>
          <p:spPr bwMode="auto">
            <a:xfrm>
              <a:off x="2847" y="176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6" name="Oval 736"/>
            <p:cNvSpPr>
              <a:spLocks noChangeArrowheads="1"/>
            </p:cNvSpPr>
            <p:nvPr/>
          </p:nvSpPr>
          <p:spPr bwMode="auto">
            <a:xfrm>
              <a:off x="2850" y="176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7" name="Oval 737"/>
            <p:cNvSpPr>
              <a:spLocks noChangeArrowheads="1"/>
            </p:cNvSpPr>
            <p:nvPr/>
          </p:nvSpPr>
          <p:spPr bwMode="auto">
            <a:xfrm>
              <a:off x="2853" y="17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8" name="Oval 738"/>
            <p:cNvSpPr>
              <a:spLocks noChangeArrowheads="1"/>
            </p:cNvSpPr>
            <p:nvPr/>
          </p:nvSpPr>
          <p:spPr bwMode="auto">
            <a:xfrm>
              <a:off x="2855" y="177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39" name="Oval 739"/>
            <p:cNvSpPr>
              <a:spLocks noChangeArrowheads="1"/>
            </p:cNvSpPr>
            <p:nvPr/>
          </p:nvSpPr>
          <p:spPr bwMode="auto">
            <a:xfrm>
              <a:off x="2858" y="17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0" name="Oval 740"/>
            <p:cNvSpPr>
              <a:spLocks noChangeArrowheads="1"/>
            </p:cNvSpPr>
            <p:nvPr/>
          </p:nvSpPr>
          <p:spPr bwMode="auto">
            <a:xfrm>
              <a:off x="2861" y="17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1" name="Oval 741"/>
            <p:cNvSpPr>
              <a:spLocks noChangeArrowheads="1"/>
            </p:cNvSpPr>
            <p:nvPr/>
          </p:nvSpPr>
          <p:spPr bwMode="auto">
            <a:xfrm>
              <a:off x="2864" y="17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2" name="Oval 742"/>
            <p:cNvSpPr>
              <a:spLocks noChangeArrowheads="1"/>
            </p:cNvSpPr>
            <p:nvPr/>
          </p:nvSpPr>
          <p:spPr bwMode="auto">
            <a:xfrm>
              <a:off x="2867" y="177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3" name="Oval 743"/>
            <p:cNvSpPr>
              <a:spLocks noChangeArrowheads="1"/>
            </p:cNvSpPr>
            <p:nvPr/>
          </p:nvSpPr>
          <p:spPr bwMode="auto">
            <a:xfrm>
              <a:off x="2869" y="177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4" name="Oval 744"/>
            <p:cNvSpPr>
              <a:spLocks noChangeArrowheads="1"/>
            </p:cNvSpPr>
            <p:nvPr/>
          </p:nvSpPr>
          <p:spPr bwMode="auto">
            <a:xfrm>
              <a:off x="2872" y="1781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5" name="Oval 745"/>
            <p:cNvSpPr>
              <a:spLocks noChangeArrowheads="1"/>
            </p:cNvSpPr>
            <p:nvPr/>
          </p:nvSpPr>
          <p:spPr bwMode="auto">
            <a:xfrm>
              <a:off x="2875" y="178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6" name="Oval 746"/>
            <p:cNvSpPr>
              <a:spLocks noChangeArrowheads="1"/>
            </p:cNvSpPr>
            <p:nvPr/>
          </p:nvSpPr>
          <p:spPr bwMode="auto">
            <a:xfrm>
              <a:off x="2878" y="178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7" name="Oval 747"/>
            <p:cNvSpPr>
              <a:spLocks noChangeArrowheads="1"/>
            </p:cNvSpPr>
            <p:nvPr/>
          </p:nvSpPr>
          <p:spPr bwMode="auto">
            <a:xfrm>
              <a:off x="2881" y="17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8" name="Oval 748"/>
            <p:cNvSpPr>
              <a:spLocks noChangeArrowheads="1"/>
            </p:cNvSpPr>
            <p:nvPr/>
          </p:nvSpPr>
          <p:spPr bwMode="auto">
            <a:xfrm>
              <a:off x="2884" y="179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49" name="Oval 749"/>
            <p:cNvSpPr>
              <a:spLocks noChangeArrowheads="1"/>
            </p:cNvSpPr>
            <p:nvPr/>
          </p:nvSpPr>
          <p:spPr bwMode="auto">
            <a:xfrm>
              <a:off x="2887" y="179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0" name="Oval 750"/>
            <p:cNvSpPr>
              <a:spLocks noChangeArrowheads="1"/>
            </p:cNvSpPr>
            <p:nvPr/>
          </p:nvSpPr>
          <p:spPr bwMode="auto">
            <a:xfrm>
              <a:off x="2890" y="17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1" name="Oval 751"/>
            <p:cNvSpPr>
              <a:spLocks noChangeArrowheads="1"/>
            </p:cNvSpPr>
            <p:nvPr/>
          </p:nvSpPr>
          <p:spPr bwMode="auto">
            <a:xfrm>
              <a:off x="2892" y="179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2" name="Oval 752"/>
            <p:cNvSpPr>
              <a:spLocks noChangeArrowheads="1"/>
            </p:cNvSpPr>
            <p:nvPr/>
          </p:nvSpPr>
          <p:spPr bwMode="auto">
            <a:xfrm>
              <a:off x="2895" y="180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3" name="Oval 753"/>
            <p:cNvSpPr>
              <a:spLocks noChangeArrowheads="1"/>
            </p:cNvSpPr>
            <p:nvPr/>
          </p:nvSpPr>
          <p:spPr bwMode="auto">
            <a:xfrm>
              <a:off x="2898" y="180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4" name="Oval 754"/>
            <p:cNvSpPr>
              <a:spLocks noChangeArrowheads="1"/>
            </p:cNvSpPr>
            <p:nvPr/>
          </p:nvSpPr>
          <p:spPr bwMode="auto">
            <a:xfrm>
              <a:off x="2901" y="180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5" name="Oval 755"/>
            <p:cNvSpPr>
              <a:spLocks noChangeArrowheads="1"/>
            </p:cNvSpPr>
            <p:nvPr/>
          </p:nvSpPr>
          <p:spPr bwMode="auto">
            <a:xfrm>
              <a:off x="2903" y="181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6" name="Oval 756"/>
            <p:cNvSpPr>
              <a:spLocks noChangeArrowheads="1"/>
            </p:cNvSpPr>
            <p:nvPr/>
          </p:nvSpPr>
          <p:spPr bwMode="auto">
            <a:xfrm>
              <a:off x="2906" y="181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7" name="Oval 757"/>
            <p:cNvSpPr>
              <a:spLocks noChangeArrowheads="1"/>
            </p:cNvSpPr>
            <p:nvPr/>
          </p:nvSpPr>
          <p:spPr bwMode="auto">
            <a:xfrm>
              <a:off x="2909" y="182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8" name="Oval 758"/>
            <p:cNvSpPr>
              <a:spLocks noChangeArrowheads="1"/>
            </p:cNvSpPr>
            <p:nvPr/>
          </p:nvSpPr>
          <p:spPr bwMode="auto">
            <a:xfrm>
              <a:off x="2912" y="182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59" name="Oval 759"/>
            <p:cNvSpPr>
              <a:spLocks noChangeArrowheads="1"/>
            </p:cNvSpPr>
            <p:nvPr/>
          </p:nvSpPr>
          <p:spPr bwMode="auto">
            <a:xfrm>
              <a:off x="2915" y="182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0" name="Oval 760"/>
            <p:cNvSpPr>
              <a:spLocks noChangeArrowheads="1"/>
            </p:cNvSpPr>
            <p:nvPr/>
          </p:nvSpPr>
          <p:spPr bwMode="auto">
            <a:xfrm>
              <a:off x="2918" y="183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1" name="Oval 761"/>
            <p:cNvSpPr>
              <a:spLocks noChangeArrowheads="1"/>
            </p:cNvSpPr>
            <p:nvPr/>
          </p:nvSpPr>
          <p:spPr bwMode="auto">
            <a:xfrm>
              <a:off x="2921" y="183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2" name="Oval 762"/>
            <p:cNvSpPr>
              <a:spLocks noChangeArrowheads="1"/>
            </p:cNvSpPr>
            <p:nvPr/>
          </p:nvSpPr>
          <p:spPr bwMode="auto">
            <a:xfrm>
              <a:off x="2924" y="184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3" name="Oval 763"/>
            <p:cNvSpPr>
              <a:spLocks noChangeArrowheads="1"/>
            </p:cNvSpPr>
            <p:nvPr/>
          </p:nvSpPr>
          <p:spPr bwMode="auto">
            <a:xfrm>
              <a:off x="2926" y="184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4" name="Oval 764"/>
            <p:cNvSpPr>
              <a:spLocks noChangeArrowheads="1"/>
            </p:cNvSpPr>
            <p:nvPr/>
          </p:nvSpPr>
          <p:spPr bwMode="auto">
            <a:xfrm>
              <a:off x="2929" y="185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5" name="Oval 765"/>
            <p:cNvSpPr>
              <a:spLocks noChangeArrowheads="1"/>
            </p:cNvSpPr>
            <p:nvPr/>
          </p:nvSpPr>
          <p:spPr bwMode="auto">
            <a:xfrm>
              <a:off x="2932" y="185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6" name="Oval 766"/>
            <p:cNvSpPr>
              <a:spLocks noChangeArrowheads="1"/>
            </p:cNvSpPr>
            <p:nvPr/>
          </p:nvSpPr>
          <p:spPr bwMode="auto">
            <a:xfrm>
              <a:off x="2935" y="186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7" name="Oval 767"/>
            <p:cNvSpPr>
              <a:spLocks noChangeArrowheads="1"/>
            </p:cNvSpPr>
            <p:nvPr/>
          </p:nvSpPr>
          <p:spPr bwMode="auto">
            <a:xfrm>
              <a:off x="2937" y="187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8" name="Oval 768"/>
            <p:cNvSpPr>
              <a:spLocks noChangeArrowheads="1"/>
            </p:cNvSpPr>
            <p:nvPr/>
          </p:nvSpPr>
          <p:spPr bwMode="auto">
            <a:xfrm>
              <a:off x="2940" y="187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69" name="Oval 769"/>
            <p:cNvSpPr>
              <a:spLocks noChangeArrowheads="1"/>
            </p:cNvSpPr>
            <p:nvPr/>
          </p:nvSpPr>
          <p:spPr bwMode="auto">
            <a:xfrm>
              <a:off x="2943" y="188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0" name="Oval 770"/>
            <p:cNvSpPr>
              <a:spLocks noChangeArrowheads="1"/>
            </p:cNvSpPr>
            <p:nvPr/>
          </p:nvSpPr>
          <p:spPr bwMode="auto">
            <a:xfrm>
              <a:off x="2946" y="189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1" name="Oval 771"/>
            <p:cNvSpPr>
              <a:spLocks noChangeArrowheads="1"/>
            </p:cNvSpPr>
            <p:nvPr/>
          </p:nvSpPr>
          <p:spPr bwMode="auto">
            <a:xfrm>
              <a:off x="2949" y="18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2" name="Oval 772"/>
            <p:cNvSpPr>
              <a:spLocks noChangeArrowheads="1"/>
            </p:cNvSpPr>
            <p:nvPr/>
          </p:nvSpPr>
          <p:spPr bwMode="auto">
            <a:xfrm>
              <a:off x="2952" y="190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3" name="Oval 773"/>
            <p:cNvSpPr>
              <a:spLocks noChangeArrowheads="1"/>
            </p:cNvSpPr>
            <p:nvPr/>
          </p:nvSpPr>
          <p:spPr bwMode="auto">
            <a:xfrm>
              <a:off x="2955" y="19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4" name="Oval 774"/>
            <p:cNvSpPr>
              <a:spLocks noChangeArrowheads="1"/>
            </p:cNvSpPr>
            <p:nvPr/>
          </p:nvSpPr>
          <p:spPr bwMode="auto">
            <a:xfrm>
              <a:off x="2958" y="191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5" name="Oval 775"/>
            <p:cNvSpPr>
              <a:spLocks noChangeArrowheads="1"/>
            </p:cNvSpPr>
            <p:nvPr/>
          </p:nvSpPr>
          <p:spPr bwMode="auto">
            <a:xfrm>
              <a:off x="2960" y="1926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6" name="Oval 776"/>
            <p:cNvSpPr>
              <a:spLocks noChangeArrowheads="1"/>
            </p:cNvSpPr>
            <p:nvPr/>
          </p:nvSpPr>
          <p:spPr bwMode="auto">
            <a:xfrm>
              <a:off x="2963" y="193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7" name="Oval 777"/>
            <p:cNvSpPr>
              <a:spLocks noChangeArrowheads="1"/>
            </p:cNvSpPr>
            <p:nvPr/>
          </p:nvSpPr>
          <p:spPr bwMode="auto">
            <a:xfrm>
              <a:off x="2966" y="194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8" name="Oval 778"/>
            <p:cNvSpPr>
              <a:spLocks noChangeArrowheads="1"/>
            </p:cNvSpPr>
            <p:nvPr/>
          </p:nvSpPr>
          <p:spPr bwMode="auto">
            <a:xfrm>
              <a:off x="2969" y="195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79" name="Oval 779"/>
            <p:cNvSpPr>
              <a:spLocks noChangeArrowheads="1"/>
            </p:cNvSpPr>
            <p:nvPr/>
          </p:nvSpPr>
          <p:spPr bwMode="auto">
            <a:xfrm>
              <a:off x="2971" y="195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0" name="Oval 780"/>
            <p:cNvSpPr>
              <a:spLocks noChangeArrowheads="1"/>
            </p:cNvSpPr>
            <p:nvPr/>
          </p:nvSpPr>
          <p:spPr bwMode="auto">
            <a:xfrm>
              <a:off x="2974" y="196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1" name="Oval 781"/>
            <p:cNvSpPr>
              <a:spLocks noChangeArrowheads="1"/>
            </p:cNvSpPr>
            <p:nvPr/>
          </p:nvSpPr>
          <p:spPr bwMode="auto">
            <a:xfrm>
              <a:off x="2977" y="197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2" name="Oval 782"/>
            <p:cNvSpPr>
              <a:spLocks noChangeArrowheads="1"/>
            </p:cNvSpPr>
            <p:nvPr/>
          </p:nvSpPr>
          <p:spPr bwMode="auto">
            <a:xfrm>
              <a:off x="2980" y="198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3" name="Oval 783"/>
            <p:cNvSpPr>
              <a:spLocks noChangeArrowheads="1"/>
            </p:cNvSpPr>
            <p:nvPr/>
          </p:nvSpPr>
          <p:spPr bwMode="auto">
            <a:xfrm>
              <a:off x="2983" y="199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4" name="Oval 784"/>
            <p:cNvSpPr>
              <a:spLocks noChangeArrowheads="1"/>
            </p:cNvSpPr>
            <p:nvPr/>
          </p:nvSpPr>
          <p:spPr bwMode="auto">
            <a:xfrm>
              <a:off x="2986" y="200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5" name="Oval 785"/>
            <p:cNvSpPr>
              <a:spLocks noChangeArrowheads="1"/>
            </p:cNvSpPr>
            <p:nvPr/>
          </p:nvSpPr>
          <p:spPr bwMode="auto">
            <a:xfrm>
              <a:off x="2989" y="200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6" name="Oval 786"/>
            <p:cNvSpPr>
              <a:spLocks noChangeArrowheads="1"/>
            </p:cNvSpPr>
            <p:nvPr/>
          </p:nvSpPr>
          <p:spPr bwMode="auto">
            <a:xfrm>
              <a:off x="2992" y="201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7" name="Oval 787"/>
            <p:cNvSpPr>
              <a:spLocks noChangeArrowheads="1"/>
            </p:cNvSpPr>
            <p:nvPr/>
          </p:nvSpPr>
          <p:spPr bwMode="auto">
            <a:xfrm>
              <a:off x="2994" y="2027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8" name="Oval 788"/>
            <p:cNvSpPr>
              <a:spLocks noChangeArrowheads="1"/>
            </p:cNvSpPr>
            <p:nvPr/>
          </p:nvSpPr>
          <p:spPr bwMode="auto">
            <a:xfrm>
              <a:off x="2997" y="203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89" name="Oval 789"/>
            <p:cNvSpPr>
              <a:spLocks noChangeArrowheads="1"/>
            </p:cNvSpPr>
            <p:nvPr/>
          </p:nvSpPr>
          <p:spPr bwMode="auto">
            <a:xfrm>
              <a:off x="3000" y="204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0" name="Oval 790"/>
            <p:cNvSpPr>
              <a:spLocks noChangeArrowheads="1"/>
            </p:cNvSpPr>
            <p:nvPr/>
          </p:nvSpPr>
          <p:spPr bwMode="auto">
            <a:xfrm>
              <a:off x="3002" y="205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1" name="Oval 791"/>
            <p:cNvSpPr>
              <a:spLocks noChangeArrowheads="1"/>
            </p:cNvSpPr>
            <p:nvPr/>
          </p:nvSpPr>
          <p:spPr bwMode="auto">
            <a:xfrm>
              <a:off x="3005" y="2061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2" name="Oval 792"/>
            <p:cNvSpPr>
              <a:spLocks noChangeArrowheads="1"/>
            </p:cNvSpPr>
            <p:nvPr/>
          </p:nvSpPr>
          <p:spPr bwMode="auto">
            <a:xfrm>
              <a:off x="3008" y="20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3" name="Oval 793"/>
            <p:cNvSpPr>
              <a:spLocks noChangeArrowheads="1"/>
            </p:cNvSpPr>
            <p:nvPr/>
          </p:nvSpPr>
          <p:spPr bwMode="auto">
            <a:xfrm>
              <a:off x="3011" y="207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4" name="Oval 794"/>
            <p:cNvSpPr>
              <a:spLocks noChangeArrowheads="1"/>
            </p:cNvSpPr>
            <p:nvPr/>
          </p:nvSpPr>
          <p:spPr bwMode="auto">
            <a:xfrm>
              <a:off x="3014" y="208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5" name="Oval 795"/>
            <p:cNvSpPr>
              <a:spLocks noChangeArrowheads="1"/>
            </p:cNvSpPr>
            <p:nvPr/>
          </p:nvSpPr>
          <p:spPr bwMode="auto">
            <a:xfrm>
              <a:off x="3017" y="20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6" name="Oval 796"/>
            <p:cNvSpPr>
              <a:spLocks noChangeArrowheads="1"/>
            </p:cNvSpPr>
            <p:nvPr/>
          </p:nvSpPr>
          <p:spPr bwMode="auto">
            <a:xfrm>
              <a:off x="3020" y="210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7" name="Oval 797"/>
            <p:cNvSpPr>
              <a:spLocks noChangeArrowheads="1"/>
            </p:cNvSpPr>
            <p:nvPr/>
          </p:nvSpPr>
          <p:spPr bwMode="auto">
            <a:xfrm>
              <a:off x="3023" y="210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8" name="Oval 798"/>
            <p:cNvSpPr>
              <a:spLocks noChangeArrowheads="1"/>
            </p:cNvSpPr>
            <p:nvPr/>
          </p:nvSpPr>
          <p:spPr bwMode="auto">
            <a:xfrm>
              <a:off x="3026" y="211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799" name="Oval 799"/>
            <p:cNvSpPr>
              <a:spLocks noChangeArrowheads="1"/>
            </p:cNvSpPr>
            <p:nvPr/>
          </p:nvSpPr>
          <p:spPr bwMode="auto">
            <a:xfrm>
              <a:off x="3028" y="212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0" name="Oval 800"/>
            <p:cNvSpPr>
              <a:spLocks noChangeArrowheads="1"/>
            </p:cNvSpPr>
            <p:nvPr/>
          </p:nvSpPr>
          <p:spPr bwMode="auto">
            <a:xfrm>
              <a:off x="3031" y="212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1" name="Oval 801"/>
            <p:cNvSpPr>
              <a:spLocks noChangeArrowheads="1"/>
            </p:cNvSpPr>
            <p:nvPr/>
          </p:nvSpPr>
          <p:spPr bwMode="auto">
            <a:xfrm>
              <a:off x="3034" y="213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2" name="Oval 802"/>
            <p:cNvSpPr>
              <a:spLocks noChangeArrowheads="1"/>
            </p:cNvSpPr>
            <p:nvPr/>
          </p:nvSpPr>
          <p:spPr bwMode="auto">
            <a:xfrm>
              <a:off x="3036" y="214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3" name="Oval 803"/>
            <p:cNvSpPr>
              <a:spLocks noChangeArrowheads="1"/>
            </p:cNvSpPr>
            <p:nvPr/>
          </p:nvSpPr>
          <p:spPr bwMode="auto">
            <a:xfrm>
              <a:off x="3039" y="214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4" name="Oval 804"/>
            <p:cNvSpPr>
              <a:spLocks noChangeArrowheads="1"/>
            </p:cNvSpPr>
            <p:nvPr/>
          </p:nvSpPr>
          <p:spPr bwMode="auto">
            <a:xfrm>
              <a:off x="3042" y="215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5" name="Oval 805"/>
            <p:cNvSpPr>
              <a:spLocks noChangeArrowheads="1"/>
            </p:cNvSpPr>
            <p:nvPr/>
          </p:nvSpPr>
          <p:spPr bwMode="auto">
            <a:xfrm>
              <a:off x="3045" y="215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6" name="Oval 806"/>
            <p:cNvSpPr>
              <a:spLocks noChangeArrowheads="1"/>
            </p:cNvSpPr>
            <p:nvPr/>
          </p:nvSpPr>
          <p:spPr bwMode="auto">
            <a:xfrm>
              <a:off x="3048" y="21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7" name="Oval 807"/>
            <p:cNvSpPr>
              <a:spLocks noChangeArrowheads="1"/>
            </p:cNvSpPr>
            <p:nvPr/>
          </p:nvSpPr>
          <p:spPr bwMode="auto">
            <a:xfrm>
              <a:off x="3051" y="217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8" name="Oval 808"/>
            <p:cNvSpPr>
              <a:spLocks noChangeArrowheads="1"/>
            </p:cNvSpPr>
            <p:nvPr/>
          </p:nvSpPr>
          <p:spPr bwMode="auto">
            <a:xfrm>
              <a:off x="3054" y="21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09" name="Oval 809"/>
            <p:cNvSpPr>
              <a:spLocks noChangeArrowheads="1"/>
            </p:cNvSpPr>
            <p:nvPr/>
          </p:nvSpPr>
          <p:spPr bwMode="auto">
            <a:xfrm>
              <a:off x="3057" y="217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0" name="Oval 810"/>
            <p:cNvSpPr>
              <a:spLocks noChangeArrowheads="1"/>
            </p:cNvSpPr>
            <p:nvPr/>
          </p:nvSpPr>
          <p:spPr bwMode="auto">
            <a:xfrm>
              <a:off x="3060" y="218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1" name="Oval 811"/>
            <p:cNvSpPr>
              <a:spLocks noChangeArrowheads="1"/>
            </p:cNvSpPr>
            <p:nvPr/>
          </p:nvSpPr>
          <p:spPr bwMode="auto">
            <a:xfrm>
              <a:off x="3062" y="218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2" name="Oval 812"/>
            <p:cNvSpPr>
              <a:spLocks noChangeArrowheads="1"/>
            </p:cNvSpPr>
            <p:nvPr/>
          </p:nvSpPr>
          <p:spPr bwMode="auto">
            <a:xfrm>
              <a:off x="3065" y="219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3" name="Oval 813"/>
            <p:cNvSpPr>
              <a:spLocks noChangeArrowheads="1"/>
            </p:cNvSpPr>
            <p:nvPr/>
          </p:nvSpPr>
          <p:spPr bwMode="auto">
            <a:xfrm>
              <a:off x="3068" y="21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4" name="Oval 814"/>
            <p:cNvSpPr>
              <a:spLocks noChangeArrowheads="1"/>
            </p:cNvSpPr>
            <p:nvPr/>
          </p:nvSpPr>
          <p:spPr bwMode="auto">
            <a:xfrm>
              <a:off x="3070" y="220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5" name="Oval 815"/>
            <p:cNvSpPr>
              <a:spLocks noChangeArrowheads="1"/>
            </p:cNvSpPr>
            <p:nvPr/>
          </p:nvSpPr>
          <p:spPr bwMode="auto">
            <a:xfrm>
              <a:off x="3073" y="2206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6" name="Oval 816"/>
            <p:cNvSpPr>
              <a:spLocks noChangeArrowheads="1"/>
            </p:cNvSpPr>
            <p:nvPr/>
          </p:nvSpPr>
          <p:spPr bwMode="auto">
            <a:xfrm>
              <a:off x="3076" y="22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7" name="Oval 817"/>
            <p:cNvSpPr>
              <a:spLocks noChangeArrowheads="1"/>
            </p:cNvSpPr>
            <p:nvPr/>
          </p:nvSpPr>
          <p:spPr bwMode="auto">
            <a:xfrm>
              <a:off x="3079" y="22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8" name="Oval 818"/>
            <p:cNvSpPr>
              <a:spLocks noChangeArrowheads="1"/>
            </p:cNvSpPr>
            <p:nvPr/>
          </p:nvSpPr>
          <p:spPr bwMode="auto">
            <a:xfrm>
              <a:off x="3082" y="222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19" name="Oval 819"/>
            <p:cNvSpPr>
              <a:spLocks noChangeArrowheads="1"/>
            </p:cNvSpPr>
            <p:nvPr/>
          </p:nvSpPr>
          <p:spPr bwMode="auto">
            <a:xfrm>
              <a:off x="3085" y="222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0" name="Oval 820"/>
            <p:cNvSpPr>
              <a:spLocks noChangeArrowheads="1"/>
            </p:cNvSpPr>
            <p:nvPr/>
          </p:nvSpPr>
          <p:spPr bwMode="auto">
            <a:xfrm>
              <a:off x="3088" y="223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1" name="Oval 821"/>
            <p:cNvSpPr>
              <a:spLocks noChangeArrowheads="1"/>
            </p:cNvSpPr>
            <p:nvPr/>
          </p:nvSpPr>
          <p:spPr bwMode="auto">
            <a:xfrm>
              <a:off x="3091" y="22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2" name="Oval 822"/>
            <p:cNvSpPr>
              <a:spLocks noChangeArrowheads="1"/>
            </p:cNvSpPr>
            <p:nvPr/>
          </p:nvSpPr>
          <p:spPr bwMode="auto">
            <a:xfrm>
              <a:off x="3093" y="223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3" name="Oval 823"/>
            <p:cNvSpPr>
              <a:spLocks noChangeArrowheads="1"/>
            </p:cNvSpPr>
            <p:nvPr/>
          </p:nvSpPr>
          <p:spPr bwMode="auto">
            <a:xfrm>
              <a:off x="3096" y="224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4" name="Oval 824"/>
            <p:cNvSpPr>
              <a:spLocks noChangeArrowheads="1"/>
            </p:cNvSpPr>
            <p:nvPr/>
          </p:nvSpPr>
          <p:spPr bwMode="auto">
            <a:xfrm>
              <a:off x="3099" y="2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5" name="Oval 825"/>
            <p:cNvSpPr>
              <a:spLocks noChangeArrowheads="1"/>
            </p:cNvSpPr>
            <p:nvPr/>
          </p:nvSpPr>
          <p:spPr bwMode="auto">
            <a:xfrm>
              <a:off x="3102" y="225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6" name="Oval 826"/>
            <p:cNvSpPr>
              <a:spLocks noChangeArrowheads="1"/>
            </p:cNvSpPr>
            <p:nvPr/>
          </p:nvSpPr>
          <p:spPr bwMode="auto">
            <a:xfrm>
              <a:off x="3105" y="225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7" name="Oval 827"/>
            <p:cNvSpPr>
              <a:spLocks noChangeArrowheads="1"/>
            </p:cNvSpPr>
            <p:nvPr/>
          </p:nvSpPr>
          <p:spPr bwMode="auto">
            <a:xfrm>
              <a:off x="3107" y="226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8" name="Oval 828"/>
            <p:cNvSpPr>
              <a:spLocks noChangeArrowheads="1"/>
            </p:cNvSpPr>
            <p:nvPr/>
          </p:nvSpPr>
          <p:spPr bwMode="auto">
            <a:xfrm>
              <a:off x="3110" y="226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29" name="Oval 829"/>
            <p:cNvSpPr>
              <a:spLocks noChangeArrowheads="1"/>
            </p:cNvSpPr>
            <p:nvPr/>
          </p:nvSpPr>
          <p:spPr bwMode="auto">
            <a:xfrm>
              <a:off x="3113" y="227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0" name="Oval 830"/>
            <p:cNvSpPr>
              <a:spLocks noChangeArrowheads="1"/>
            </p:cNvSpPr>
            <p:nvPr/>
          </p:nvSpPr>
          <p:spPr bwMode="auto">
            <a:xfrm>
              <a:off x="3116" y="227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1" name="Oval 831"/>
            <p:cNvSpPr>
              <a:spLocks noChangeArrowheads="1"/>
            </p:cNvSpPr>
            <p:nvPr/>
          </p:nvSpPr>
          <p:spPr bwMode="auto">
            <a:xfrm>
              <a:off x="3119" y="227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2" name="Oval 832"/>
            <p:cNvSpPr>
              <a:spLocks noChangeArrowheads="1"/>
            </p:cNvSpPr>
            <p:nvPr/>
          </p:nvSpPr>
          <p:spPr bwMode="auto">
            <a:xfrm>
              <a:off x="3122" y="228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3" name="Oval 833"/>
            <p:cNvSpPr>
              <a:spLocks noChangeArrowheads="1"/>
            </p:cNvSpPr>
            <p:nvPr/>
          </p:nvSpPr>
          <p:spPr bwMode="auto">
            <a:xfrm>
              <a:off x="3125" y="22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4" name="Oval 834"/>
            <p:cNvSpPr>
              <a:spLocks noChangeArrowheads="1"/>
            </p:cNvSpPr>
            <p:nvPr/>
          </p:nvSpPr>
          <p:spPr bwMode="auto">
            <a:xfrm>
              <a:off x="3127" y="229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5" name="Oval 835"/>
            <p:cNvSpPr>
              <a:spLocks noChangeArrowheads="1"/>
            </p:cNvSpPr>
            <p:nvPr/>
          </p:nvSpPr>
          <p:spPr bwMode="auto">
            <a:xfrm>
              <a:off x="3130" y="229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6" name="Oval 836"/>
            <p:cNvSpPr>
              <a:spLocks noChangeArrowheads="1"/>
            </p:cNvSpPr>
            <p:nvPr/>
          </p:nvSpPr>
          <p:spPr bwMode="auto">
            <a:xfrm>
              <a:off x="3133" y="230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7" name="Oval 837"/>
            <p:cNvSpPr>
              <a:spLocks noChangeArrowheads="1"/>
            </p:cNvSpPr>
            <p:nvPr/>
          </p:nvSpPr>
          <p:spPr bwMode="auto">
            <a:xfrm>
              <a:off x="3136" y="23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8" name="Oval 838"/>
            <p:cNvSpPr>
              <a:spLocks noChangeArrowheads="1"/>
            </p:cNvSpPr>
            <p:nvPr/>
          </p:nvSpPr>
          <p:spPr bwMode="auto">
            <a:xfrm>
              <a:off x="3139" y="231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39" name="Oval 839"/>
            <p:cNvSpPr>
              <a:spLocks noChangeArrowheads="1"/>
            </p:cNvSpPr>
            <p:nvPr/>
          </p:nvSpPr>
          <p:spPr bwMode="auto">
            <a:xfrm>
              <a:off x="3142" y="231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0" name="Oval 840"/>
            <p:cNvSpPr>
              <a:spLocks noChangeArrowheads="1"/>
            </p:cNvSpPr>
            <p:nvPr/>
          </p:nvSpPr>
          <p:spPr bwMode="auto">
            <a:xfrm>
              <a:off x="3144" y="231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1" name="Oval 841"/>
            <p:cNvSpPr>
              <a:spLocks noChangeArrowheads="1"/>
            </p:cNvSpPr>
            <p:nvPr/>
          </p:nvSpPr>
          <p:spPr bwMode="auto">
            <a:xfrm>
              <a:off x="3147" y="232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2" name="Oval 842"/>
            <p:cNvSpPr>
              <a:spLocks noChangeArrowheads="1"/>
            </p:cNvSpPr>
            <p:nvPr/>
          </p:nvSpPr>
          <p:spPr bwMode="auto">
            <a:xfrm>
              <a:off x="3150" y="233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3" name="Oval 843"/>
            <p:cNvSpPr>
              <a:spLocks noChangeArrowheads="1"/>
            </p:cNvSpPr>
            <p:nvPr/>
          </p:nvSpPr>
          <p:spPr bwMode="auto">
            <a:xfrm>
              <a:off x="3153" y="233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4" name="Oval 844"/>
            <p:cNvSpPr>
              <a:spLocks noChangeArrowheads="1"/>
            </p:cNvSpPr>
            <p:nvPr/>
          </p:nvSpPr>
          <p:spPr bwMode="auto">
            <a:xfrm>
              <a:off x="3156" y="233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5" name="Oval 845"/>
            <p:cNvSpPr>
              <a:spLocks noChangeArrowheads="1"/>
            </p:cNvSpPr>
            <p:nvPr/>
          </p:nvSpPr>
          <p:spPr bwMode="auto">
            <a:xfrm>
              <a:off x="3159" y="234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6" name="Oval 846"/>
            <p:cNvSpPr>
              <a:spLocks noChangeArrowheads="1"/>
            </p:cNvSpPr>
            <p:nvPr/>
          </p:nvSpPr>
          <p:spPr bwMode="auto">
            <a:xfrm>
              <a:off x="3161" y="234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7" name="Oval 847"/>
            <p:cNvSpPr>
              <a:spLocks noChangeArrowheads="1"/>
            </p:cNvSpPr>
            <p:nvPr/>
          </p:nvSpPr>
          <p:spPr bwMode="auto">
            <a:xfrm>
              <a:off x="3164" y="235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8" name="Oval 848"/>
            <p:cNvSpPr>
              <a:spLocks noChangeArrowheads="1"/>
            </p:cNvSpPr>
            <p:nvPr/>
          </p:nvSpPr>
          <p:spPr bwMode="auto">
            <a:xfrm>
              <a:off x="3167" y="235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49" name="Oval 849"/>
            <p:cNvSpPr>
              <a:spLocks noChangeArrowheads="1"/>
            </p:cNvSpPr>
            <p:nvPr/>
          </p:nvSpPr>
          <p:spPr bwMode="auto">
            <a:xfrm>
              <a:off x="3170" y="236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0" name="Oval 850"/>
            <p:cNvSpPr>
              <a:spLocks noChangeArrowheads="1"/>
            </p:cNvSpPr>
            <p:nvPr/>
          </p:nvSpPr>
          <p:spPr bwMode="auto">
            <a:xfrm>
              <a:off x="3173" y="236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1" name="Oval 851"/>
            <p:cNvSpPr>
              <a:spLocks noChangeArrowheads="1"/>
            </p:cNvSpPr>
            <p:nvPr/>
          </p:nvSpPr>
          <p:spPr bwMode="auto">
            <a:xfrm>
              <a:off x="3176" y="237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2" name="Oval 852"/>
            <p:cNvSpPr>
              <a:spLocks noChangeArrowheads="1"/>
            </p:cNvSpPr>
            <p:nvPr/>
          </p:nvSpPr>
          <p:spPr bwMode="auto">
            <a:xfrm>
              <a:off x="3178" y="23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3" name="Oval 853"/>
            <p:cNvSpPr>
              <a:spLocks noChangeArrowheads="1"/>
            </p:cNvSpPr>
            <p:nvPr/>
          </p:nvSpPr>
          <p:spPr bwMode="auto">
            <a:xfrm>
              <a:off x="3181" y="23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4" name="Oval 854"/>
            <p:cNvSpPr>
              <a:spLocks noChangeArrowheads="1"/>
            </p:cNvSpPr>
            <p:nvPr/>
          </p:nvSpPr>
          <p:spPr bwMode="auto">
            <a:xfrm>
              <a:off x="3184" y="238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5" name="Oval 855"/>
            <p:cNvSpPr>
              <a:spLocks noChangeArrowheads="1"/>
            </p:cNvSpPr>
            <p:nvPr/>
          </p:nvSpPr>
          <p:spPr bwMode="auto">
            <a:xfrm>
              <a:off x="3187" y="239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6" name="Oval 856"/>
            <p:cNvSpPr>
              <a:spLocks noChangeArrowheads="1"/>
            </p:cNvSpPr>
            <p:nvPr/>
          </p:nvSpPr>
          <p:spPr bwMode="auto">
            <a:xfrm>
              <a:off x="3190" y="239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7" name="Oval 857"/>
            <p:cNvSpPr>
              <a:spLocks noChangeArrowheads="1"/>
            </p:cNvSpPr>
            <p:nvPr/>
          </p:nvSpPr>
          <p:spPr bwMode="auto">
            <a:xfrm>
              <a:off x="3193" y="239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8" name="Oval 858"/>
            <p:cNvSpPr>
              <a:spLocks noChangeArrowheads="1"/>
            </p:cNvSpPr>
            <p:nvPr/>
          </p:nvSpPr>
          <p:spPr bwMode="auto">
            <a:xfrm>
              <a:off x="3195" y="240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59" name="Oval 859"/>
            <p:cNvSpPr>
              <a:spLocks noChangeArrowheads="1"/>
            </p:cNvSpPr>
            <p:nvPr/>
          </p:nvSpPr>
          <p:spPr bwMode="auto">
            <a:xfrm>
              <a:off x="3198" y="240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0" name="Oval 860"/>
            <p:cNvSpPr>
              <a:spLocks noChangeArrowheads="1"/>
            </p:cNvSpPr>
            <p:nvPr/>
          </p:nvSpPr>
          <p:spPr bwMode="auto">
            <a:xfrm>
              <a:off x="3201" y="24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1" name="Oval 861"/>
            <p:cNvSpPr>
              <a:spLocks noChangeArrowheads="1"/>
            </p:cNvSpPr>
            <p:nvPr/>
          </p:nvSpPr>
          <p:spPr bwMode="auto">
            <a:xfrm>
              <a:off x="3204" y="241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2" name="Oval 862"/>
            <p:cNvSpPr>
              <a:spLocks noChangeArrowheads="1"/>
            </p:cNvSpPr>
            <p:nvPr/>
          </p:nvSpPr>
          <p:spPr bwMode="auto">
            <a:xfrm>
              <a:off x="3207" y="242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3" name="Oval 863"/>
            <p:cNvSpPr>
              <a:spLocks noChangeArrowheads="1"/>
            </p:cNvSpPr>
            <p:nvPr/>
          </p:nvSpPr>
          <p:spPr bwMode="auto">
            <a:xfrm>
              <a:off x="3210" y="242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4" name="Oval 864"/>
            <p:cNvSpPr>
              <a:spLocks noChangeArrowheads="1"/>
            </p:cNvSpPr>
            <p:nvPr/>
          </p:nvSpPr>
          <p:spPr bwMode="auto">
            <a:xfrm>
              <a:off x="3213" y="243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5" name="Oval 865"/>
            <p:cNvSpPr>
              <a:spLocks noChangeArrowheads="1"/>
            </p:cNvSpPr>
            <p:nvPr/>
          </p:nvSpPr>
          <p:spPr bwMode="auto">
            <a:xfrm>
              <a:off x="3215" y="243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6" name="Oval 866"/>
            <p:cNvSpPr>
              <a:spLocks noChangeArrowheads="1"/>
            </p:cNvSpPr>
            <p:nvPr/>
          </p:nvSpPr>
          <p:spPr bwMode="auto">
            <a:xfrm>
              <a:off x="3218" y="244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7" name="Oval 867"/>
            <p:cNvSpPr>
              <a:spLocks noChangeArrowheads="1"/>
            </p:cNvSpPr>
            <p:nvPr/>
          </p:nvSpPr>
          <p:spPr bwMode="auto">
            <a:xfrm>
              <a:off x="3221" y="244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8" name="Oval 868"/>
            <p:cNvSpPr>
              <a:spLocks noChangeArrowheads="1"/>
            </p:cNvSpPr>
            <p:nvPr/>
          </p:nvSpPr>
          <p:spPr bwMode="auto">
            <a:xfrm>
              <a:off x="3224" y="244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69" name="Oval 869"/>
            <p:cNvSpPr>
              <a:spLocks noChangeArrowheads="1"/>
            </p:cNvSpPr>
            <p:nvPr/>
          </p:nvSpPr>
          <p:spPr bwMode="auto">
            <a:xfrm>
              <a:off x="3227" y="245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0" name="Oval 870"/>
            <p:cNvSpPr>
              <a:spLocks noChangeArrowheads="1"/>
            </p:cNvSpPr>
            <p:nvPr/>
          </p:nvSpPr>
          <p:spPr bwMode="auto">
            <a:xfrm>
              <a:off x="3229" y="245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1" name="Oval 871"/>
            <p:cNvSpPr>
              <a:spLocks noChangeArrowheads="1"/>
            </p:cNvSpPr>
            <p:nvPr/>
          </p:nvSpPr>
          <p:spPr bwMode="auto">
            <a:xfrm>
              <a:off x="3232" y="246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2" name="Oval 872"/>
            <p:cNvSpPr>
              <a:spLocks noChangeArrowheads="1"/>
            </p:cNvSpPr>
            <p:nvPr/>
          </p:nvSpPr>
          <p:spPr bwMode="auto">
            <a:xfrm>
              <a:off x="3235" y="246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3" name="Oval 873"/>
            <p:cNvSpPr>
              <a:spLocks noChangeArrowheads="1"/>
            </p:cNvSpPr>
            <p:nvPr/>
          </p:nvSpPr>
          <p:spPr bwMode="auto">
            <a:xfrm>
              <a:off x="3238" y="24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4" name="Oval 874"/>
            <p:cNvSpPr>
              <a:spLocks noChangeArrowheads="1"/>
            </p:cNvSpPr>
            <p:nvPr/>
          </p:nvSpPr>
          <p:spPr bwMode="auto">
            <a:xfrm>
              <a:off x="3241" y="24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5" name="Oval 875"/>
            <p:cNvSpPr>
              <a:spLocks noChangeArrowheads="1"/>
            </p:cNvSpPr>
            <p:nvPr/>
          </p:nvSpPr>
          <p:spPr bwMode="auto">
            <a:xfrm>
              <a:off x="3244" y="24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6" name="Oval 876"/>
            <p:cNvSpPr>
              <a:spLocks noChangeArrowheads="1"/>
            </p:cNvSpPr>
            <p:nvPr/>
          </p:nvSpPr>
          <p:spPr bwMode="auto">
            <a:xfrm>
              <a:off x="3247" y="248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7" name="Oval 877"/>
            <p:cNvSpPr>
              <a:spLocks noChangeArrowheads="1"/>
            </p:cNvSpPr>
            <p:nvPr/>
          </p:nvSpPr>
          <p:spPr bwMode="auto">
            <a:xfrm>
              <a:off x="3250" y="248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8" name="Oval 878"/>
            <p:cNvSpPr>
              <a:spLocks noChangeArrowheads="1"/>
            </p:cNvSpPr>
            <p:nvPr/>
          </p:nvSpPr>
          <p:spPr bwMode="auto">
            <a:xfrm>
              <a:off x="3252" y="24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79" name="Oval 879"/>
            <p:cNvSpPr>
              <a:spLocks noChangeArrowheads="1"/>
            </p:cNvSpPr>
            <p:nvPr/>
          </p:nvSpPr>
          <p:spPr bwMode="auto">
            <a:xfrm>
              <a:off x="3255" y="249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0" name="Oval 880"/>
            <p:cNvSpPr>
              <a:spLocks noChangeArrowheads="1"/>
            </p:cNvSpPr>
            <p:nvPr/>
          </p:nvSpPr>
          <p:spPr bwMode="auto">
            <a:xfrm>
              <a:off x="3258" y="250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1" name="Oval 881"/>
            <p:cNvSpPr>
              <a:spLocks noChangeArrowheads="1"/>
            </p:cNvSpPr>
            <p:nvPr/>
          </p:nvSpPr>
          <p:spPr bwMode="auto">
            <a:xfrm>
              <a:off x="3261" y="25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2" name="Oval 882"/>
            <p:cNvSpPr>
              <a:spLocks noChangeArrowheads="1"/>
            </p:cNvSpPr>
            <p:nvPr/>
          </p:nvSpPr>
          <p:spPr bwMode="auto">
            <a:xfrm>
              <a:off x="3263" y="250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3" name="Oval 883"/>
            <p:cNvSpPr>
              <a:spLocks noChangeArrowheads="1"/>
            </p:cNvSpPr>
            <p:nvPr/>
          </p:nvSpPr>
          <p:spPr bwMode="auto">
            <a:xfrm>
              <a:off x="3266" y="251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4" name="Oval 884"/>
            <p:cNvSpPr>
              <a:spLocks noChangeArrowheads="1"/>
            </p:cNvSpPr>
            <p:nvPr/>
          </p:nvSpPr>
          <p:spPr bwMode="auto">
            <a:xfrm>
              <a:off x="3269" y="251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5" name="Oval 885"/>
            <p:cNvSpPr>
              <a:spLocks noChangeArrowheads="1"/>
            </p:cNvSpPr>
            <p:nvPr/>
          </p:nvSpPr>
          <p:spPr bwMode="auto">
            <a:xfrm>
              <a:off x="3272" y="25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6" name="Oval 886"/>
            <p:cNvSpPr>
              <a:spLocks noChangeArrowheads="1"/>
            </p:cNvSpPr>
            <p:nvPr/>
          </p:nvSpPr>
          <p:spPr bwMode="auto">
            <a:xfrm>
              <a:off x="3275" y="252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7" name="Oval 887"/>
            <p:cNvSpPr>
              <a:spLocks noChangeArrowheads="1"/>
            </p:cNvSpPr>
            <p:nvPr/>
          </p:nvSpPr>
          <p:spPr bwMode="auto">
            <a:xfrm>
              <a:off x="3278" y="252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8" name="Oval 888"/>
            <p:cNvSpPr>
              <a:spLocks noChangeArrowheads="1"/>
            </p:cNvSpPr>
            <p:nvPr/>
          </p:nvSpPr>
          <p:spPr bwMode="auto">
            <a:xfrm>
              <a:off x="3281" y="253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89" name="Oval 889"/>
            <p:cNvSpPr>
              <a:spLocks noChangeArrowheads="1"/>
            </p:cNvSpPr>
            <p:nvPr/>
          </p:nvSpPr>
          <p:spPr bwMode="auto">
            <a:xfrm>
              <a:off x="3284" y="254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0" name="Oval 890"/>
            <p:cNvSpPr>
              <a:spLocks noChangeArrowheads="1"/>
            </p:cNvSpPr>
            <p:nvPr/>
          </p:nvSpPr>
          <p:spPr bwMode="auto">
            <a:xfrm>
              <a:off x="3286" y="254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1" name="Oval 891"/>
            <p:cNvSpPr>
              <a:spLocks noChangeArrowheads="1"/>
            </p:cNvSpPr>
            <p:nvPr/>
          </p:nvSpPr>
          <p:spPr bwMode="auto">
            <a:xfrm>
              <a:off x="3289" y="254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2" name="Oval 892"/>
            <p:cNvSpPr>
              <a:spLocks noChangeArrowheads="1"/>
            </p:cNvSpPr>
            <p:nvPr/>
          </p:nvSpPr>
          <p:spPr bwMode="auto">
            <a:xfrm>
              <a:off x="3292" y="254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3" name="Oval 893"/>
            <p:cNvSpPr>
              <a:spLocks noChangeArrowheads="1"/>
            </p:cNvSpPr>
            <p:nvPr/>
          </p:nvSpPr>
          <p:spPr bwMode="auto">
            <a:xfrm>
              <a:off x="3295" y="254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4" name="Oval 894"/>
            <p:cNvSpPr>
              <a:spLocks noChangeArrowheads="1"/>
            </p:cNvSpPr>
            <p:nvPr/>
          </p:nvSpPr>
          <p:spPr bwMode="auto">
            <a:xfrm>
              <a:off x="3297" y="255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5" name="Oval 895"/>
            <p:cNvSpPr>
              <a:spLocks noChangeArrowheads="1"/>
            </p:cNvSpPr>
            <p:nvPr/>
          </p:nvSpPr>
          <p:spPr bwMode="auto">
            <a:xfrm>
              <a:off x="3300" y="25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6" name="Oval 896"/>
            <p:cNvSpPr>
              <a:spLocks noChangeArrowheads="1"/>
            </p:cNvSpPr>
            <p:nvPr/>
          </p:nvSpPr>
          <p:spPr bwMode="auto">
            <a:xfrm>
              <a:off x="3303" y="255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7" name="Oval 897"/>
            <p:cNvSpPr>
              <a:spLocks noChangeArrowheads="1"/>
            </p:cNvSpPr>
            <p:nvPr/>
          </p:nvSpPr>
          <p:spPr bwMode="auto">
            <a:xfrm>
              <a:off x="3306" y="256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8" name="Oval 898"/>
            <p:cNvSpPr>
              <a:spLocks noChangeArrowheads="1"/>
            </p:cNvSpPr>
            <p:nvPr/>
          </p:nvSpPr>
          <p:spPr bwMode="auto">
            <a:xfrm>
              <a:off x="3309" y="25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899" name="Oval 899"/>
            <p:cNvSpPr>
              <a:spLocks noChangeArrowheads="1"/>
            </p:cNvSpPr>
            <p:nvPr/>
          </p:nvSpPr>
          <p:spPr bwMode="auto">
            <a:xfrm>
              <a:off x="3312" y="257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0" name="Oval 900"/>
            <p:cNvSpPr>
              <a:spLocks noChangeArrowheads="1"/>
            </p:cNvSpPr>
            <p:nvPr/>
          </p:nvSpPr>
          <p:spPr bwMode="auto">
            <a:xfrm>
              <a:off x="3315" y="258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1" name="Oval 901"/>
            <p:cNvSpPr>
              <a:spLocks noChangeArrowheads="1"/>
            </p:cNvSpPr>
            <p:nvPr/>
          </p:nvSpPr>
          <p:spPr bwMode="auto">
            <a:xfrm>
              <a:off x="3318" y="25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2" name="Oval 902"/>
            <p:cNvSpPr>
              <a:spLocks noChangeArrowheads="1"/>
            </p:cNvSpPr>
            <p:nvPr/>
          </p:nvSpPr>
          <p:spPr bwMode="auto">
            <a:xfrm>
              <a:off x="3320" y="258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3" name="Oval 903"/>
            <p:cNvSpPr>
              <a:spLocks noChangeArrowheads="1"/>
            </p:cNvSpPr>
            <p:nvPr/>
          </p:nvSpPr>
          <p:spPr bwMode="auto">
            <a:xfrm>
              <a:off x="3323" y="258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4" name="Oval 904"/>
            <p:cNvSpPr>
              <a:spLocks noChangeArrowheads="1"/>
            </p:cNvSpPr>
            <p:nvPr/>
          </p:nvSpPr>
          <p:spPr bwMode="auto">
            <a:xfrm>
              <a:off x="3326" y="259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5" name="Oval 905"/>
            <p:cNvSpPr>
              <a:spLocks noChangeArrowheads="1"/>
            </p:cNvSpPr>
            <p:nvPr/>
          </p:nvSpPr>
          <p:spPr bwMode="auto">
            <a:xfrm>
              <a:off x="3328" y="259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6" name="Oval 906"/>
            <p:cNvSpPr>
              <a:spLocks noChangeArrowheads="1"/>
            </p:cNvSpPr>
            <p:nvPr/>
          </p:nvSpPr>
          <p:spPr bwMode="auto">
            <a:xfrm>
              <a:off x="3331" y="2603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7" name="Oval 907"/>
            <p:cNvSpPr>
              <a:spLocks noChangeArrowheads="1"/>
            </p:cNvSpPr>
            <p:nvPr/>
          </p:nvSpPr>
          <p:spPr bwMode="auto">
            <a:xfrm>
              <a:off x="3334" y="260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8" name="Oval 908"/>
            <p:cNvSpPr>
              <a:spLocks noChangeArrowheads="1"/>
            </p:cNvSpPr>
            <p:nvPr/>
          </p:nvSpPr>
          <p:spPr bwMode="auto">
            <a:xfrm>
              <a:off x="3337" y="261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09" name="Oval 909"/>
            <p:cNvSpPr>
              <a:spLocks noChangeArrowheads="1"/>
            </p:cNvSpPr>
            <p:nvPr/>
          </p:nvSpPr>
          <p:spPr bwMode="auto">
            <a:xfrm>
              <a:off x="3340" y="260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0" name="Oval 910"/>
            <p:cNvSpPr>
              <a:spLocks noChangeArrowheads="1"/>
            </p:cNvSpPr>
            <p:nvPr/>
          </p:nvSpPr>
          <p:spPr bwMode="auto">
            <a:xfrm>
              <a:off x="3343" y="26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1" name="Oval 911"/>
            <p:cNvSpPr>
              <a:spLocks noChangeArrowheads="1"/>
            </p:cNvSpPr>
            <p:nvPr/>
          </p:nvSpPr>
          <p:spPr bwMode="auto">
            <a:xfrm>
              <a:off x="3346" y="262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2" name="Oval 912"/>
            <p:cNvSpPr>
              <a:spLocks noChangeArrowheads="1"/>
            </p:cNvSpPr>
            <p:nvPr/>
          </p:nvSpPr>
          <p:spPr bwMode="auto">
            <a:xfrm>
              <a:off x="3349" y="262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3" name="Oval 913"/>
            <p:cNvSpPr>
              <a:spLocks noChangeArrowheads="1"/>
            </p:cNvSpPr>
            <p:nvPr/>
          </p:nvSpPr>
          <p:spPr bwMode="auto">
            <a:xfrm>
              <a:off x="3352" y="262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4" name="Oval 914"/>
            <p:cNvSpPr>
              <a:spLocks noChangeArrowheads="1"/>
            </p:cNvSpPr>
            <p:nvPr/>
          </p:nvSpPr>
          <p:spPr bwMode="auto">
            <a:xfrm>
              <a:off x="3354" y="263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5" name="Oval 915"/>
            <p:cNvSpPr>
              <a:spLocks noChangeArrowheads="1"/>
            </p:cNvSpPr>
            <p:nvPr/>
          </p:nvSpPr>
          <p:spPr bwMode="auto">
            <a:xfrm>
              <a:off x="3357" y="263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6" name="Oval 916"/>
            <p:cNvSpPr>
              <a:spLocks noChangeArrowheads="1"/>
            </p:cNvSpPr>
            <p:nvPr/>
          </p:nvSpPr>
          <p:spPr bwMode="auto">
            <a:xfrm>
              <a:off x="3360" y="263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7" name="Oval 917"/>
            <p:cNvSpPr>
              <a:spLocks noChangeArrowheads="1"/>
            </p:cNvSpPr>
            <p:nvPr/>
          </p:nvSpPr>
          <p:spPr bwMode="auto">
            <a:xfrm>
              <a:off x="3362" y="263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8" name="Oval 918"/>
            <p:cNvSpPr>
              <a:spLocks noChangeArrowheads="1"/>
            </p:cNvSpPr>
            <p:nvPr/>
          </p:nvSpPr>
          <p:spPr bwMode="auto">
            <a:xfrm>
              <a:off x="3365" y="264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19" name="Oval 919"/>
            <p:cNvSpPr>
              <a:spLocks noChangeArrowheads="1"/>
            </p:cNvSpPr>
            <p:nvPr/>
          </p:nvSpPr>
          <p:spPr bwMode="auto">
            <a:xfrm>
              <a:off x="3368" y="264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0" name="Oval 920"/>
            <p:cNvSpPr>
              <a:spLocks noChangeArrowheads="1"/>
            </p:cNvSpPr>
            <p:nvPr/>
          </p:nvSpPr>
          <p:spPr bwMode="auto">
            <a:xfrm>
              <a:off x="3371" y="264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1" name="Oval 921"/>
            <p:cNvSpPr>
              <a:spLocks noChangeArrowheads="1"/>
            </p:cNvSpPr>
            <p:nvPr/>
          </p:nvSpPr>
          <p:spPr bwMode="auto">
            <a:xfrm>
              <a:off x="3374" y="265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2" name="Oval 922"/>
            <p:cNvSpPr>
              <a:spLocks noChangeArrowheads="1"/>
            </p:cNvSpPr>
            <p:nvPr/>
          </p:nvSpPr>
          <p:spPr bwMode="auto">
            <a:xfrm>
              <a:off x="3377" y="265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3" name="Oval 923"/>
            <p:cNvSpPr>
              <a:spLocks noChangeArrowheads="1"/>
            </p:cNvSpPr>
            <p:nvPr/>
          </p:nvSpPr>
          <p:spPr bwMode="auto">
            <a:xfrm>
              <a:off x="3380" y="266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4" name="Oval 924"/>
            <p:cNvSpPr>
              <a:spLocks noChangeArrowheads="1"/>
            </p:cNvSpPr>
            <p:nvPr/>
          </p:nvSpPr>
          <p:spPr bwMode="auto">
            <a:xfrm>
              <a:off x="3383" y="26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5" name="Oval 925"/>
            <p:cNvSpPr>
              <a:spLocks noChangeArrowheads="1"/>
            </p:cNvSpPr>
            <p:nvPr/>
          </p:nvSpPr>
          <p:spPr bwMode="auto">
            <a:xfrm>
              <a:off x="3386" y="26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6" name="Oval 926"/>
            <p:cNvSpPr>
              <a:spLocks noChangeArrowheads="1"/>
            </p:cNvSpPr>
            <p:nvPr/>
          </p:nvSpPr>
          <p:spPr bwMode="auto">
            <a:xfrm>
              <a:off x="3388" y="267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7" name="Oval 927"/>
            <p:cNvSpPr>
              <a:spLocks noChangeArrowheads="1"/>
            </p:cNvSpPr>
            <p:nvPr/>
          </p:nvSpPr>
          <p:spPr bwMode="auto">
            <a:xfrm>
              <a:off x="3391" y="267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8" name="Oval 928"/>
            <p:cNvSpPr>
              <a:spLocks noChangeArrowheads="1"/>
            </p:cNvSpPr>
            <p:nvPr/>
          </p:nvSpPr>
          <p:spPr bwMode="auto">
            <a:xfrm>
              <a:off x="3394" y="26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29" name="Oval 929"/>
            <p:cNvSpPr>
              <a:spLocks noChangeArrowheads="1"/>
            </p:cNvSpPr>
            <p:nvPr/>
          </p:nvSpPr>
          <p:spPr bwMode="auto">
            <a:xfrm>
              <a:off x="3396" y="268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0" name="Oval 930"/>
            <p:cNvSpPr>
              <a:spLocks noChangeArrowheads="1"/>
            </p:cNvSpPr>
            <p:nvPr/>
          </p:nvSpPr>
          <p:spPr bwMode="auto">
            <a:xfrm>
              <a:off x="3399" y="269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1" name="Oval 931"/>
            <p:cNvSpPr>
              <a:spLocks noChangeArrowheads="1"/>
            </p:cNvSpPr>
            <p:nvPr/>
          </p:nvSpPr>
          <p:spPr bwMode="auto">
            <a:xfrm>
              <a:off x="3402" y="268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2" name="Oval 932"/>
            <p:cNvSpPr>
              <a:spLocks noChangeArrowheads="1"/>
            </p:cNvSpPr>
            <p:nvPr/>
          </p:nvSpPr>
          <p:spPr bwMode="auto">
            <a:xfrm>
              <a:off x="3405" y="270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3" name="Oval 933"/>
            <p:cNvSpPr>
              <a:spLocks noChangeArrowheads="1"/>
            </p:cNvSpPr>
            <p:nvPr/>
          </p:nvSpPr>
          <p:spPr bwMode="auto">
            <a:xfrm>
              <a:off x="3408" y="270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4" name="Oval 934"/>
            <p:cNvSpPr>
              <a:spLocks noChangeArrowheads="1"/>
            </p:cNvSpPr>
            <p:nvPr/>
          </p:nvSpPr>
          <p:spPr bwMode="auto">
            <a:xfrm>
              <a:off x="3411" y="270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5" name="Oval 935"/>
            <p:cNvSpPr>
              <a:spLocks noChangeArrowheads="1"/>
            </p:cNvSpPr>
            <p:nvPr/>
          </p:nvSpPr>
          <p:spPr bwMode="auto">
            <a:xfrm>
              <a:off x="3414" y="270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6" name="Oval 936"/>
            <p:cNvSpPr>
              <a:spLocks noChangeArrowheads="1"/>
            </p:cNvSpPr>
            <p:nvPr/>
          </p:nvSpPr>
          <p:spPr bwMode="auto">
            <a:xfrm>
              <a:off x="3417" y="27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7" name="Oval 937"/>
            <p:cNvSpPr>
              <a:spLocks noChangeArrowheads="1"/>
            </p:cNvSpPr>
            <p:nvPr/>
          </p:nvSpPr>
          <p:spPr bwMode="auto">
            <a:xfrm>
              <a:off x="3419" y="271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8" name="Oval 938"/>
            <p:cNvSpPr>
              <a:spLocks noChangeArrowheads="1"/>
            </p:cNvSpPr>
            <p:nvPr/>
          </p:nvSpPr>
          <p:spPr bwMode="auto">
            <a:xfrm>
              <a:off x="3422" y="270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39" name="Oval 939"/>
            <p:cNvSpPr>
              <a:spLocks noChangeArrowheads="1"/>
            </p:cNvSpPr>
            <p:nvPr/>
          </p:nvSpPr>
          <p:spPr bwMode="auto">
            <a:xfrm>
              <a:off x="3425" y="27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0" name="Oval 940"/>
            <p:cNvSpPr>
              <a:spLocks noChangeArrowheads="1"/>
            </p:cNvSpPr>
            <p:nvPr/>
          </p:nvSpPr>
          <p:spPr bwMode="auto">
            <a:xfrm>
              <a:off x="3428" y="272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1" name="Oval 941"/>
            <p:cNvSpPr>
              <a:spLocks noChangeArrowheads="1"/>
            </p:cNvSpPr>
            <p:nvPr/>
          </p:nvSpPr>
          <p:spPr bwMode="auto">
            <a:xfrm>
              <a:off x="3430" y="272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2" name="Oval 942"/>
            <p:cNvSpPr>
              <a:spLocks noChangeArrowheads="1"/>
            </p:cNvSpPr>
            <p:nvPr/>
          </p:nvSpPr>
          <p:spPr bwMode="auto">
            <a:xfrm>
              <a:off x="3433" y="272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3" name="Oval 943"/>
            <p:cNvSpPr>
              <a:spLocks noChangeArrowheads="1"/>
            </p:cNvSpPr>
            <p:nvPr/>
          </p:nvSpPr>
          <p:spPr bwMode="auto">
            <a:xfrm>
              <a:off x="3436" y="274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4" name="Oval 944"/>
            <p:cNvSpPr>
              <a:spLocks noChangeArrowheads="1"/>
            </p:cNvSpPr>
            <p:nvPr/>
          </p:nvSpPr>
          <p:spPr bwMode="auto">
            <a:xfrm>
              <a:off x="3439" y="274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5" name="Oval 945"/>
            <p:cNvSpPr>
              <a:spLocks noChangeArrowheads="1"/>
            </p:cNvSpPr>
            <p:nvPr/>
          </p:nvSpPr>
          <p:spPr bwMode="auto">
            <a:xfrm>
              <a:off x="3442" y="27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6" name="Oval 946"/>
            <p:cNvSpPr>
              <a:spLocks noChangeArrowheads="1"/>
            </p:cNvSpPr>
            <p:nvPr/>
          </p:nvSpPr>
          <p:spPr bwMode="auto">
            <a:xfrm>
              <a:off x="3445" y="274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7" name="Oval 947"/>
            <p:cNvSpPr>
              <a:spLocks noChangeArrowheads="1"/>
            </p:cNvSpPr>
            <p:nvPr/>
          </p:nvSpPr>
          <p:spPr bwMode="auto">
            <a:xfrm>
              <a:off x="3448" y="275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8" name="Oval 948"/>
            <p:cNvSpPr>
              <a:spLocks noChangeArrowheads="1"/>
            </p:cNvSpPr>
            <p:nvPr/>
          </p:nvSpPr>
          <p:spPr bwMode="auto">
            <a:xfrm>
              <a:off x="3451" y="275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49" name="Oval 949"/>
            <p:cNvSpPr>
              <a:spLocks noChangeArrowheads="1"/>
            </p:cNvSpPr>
            <p:nvPr/>
          </p:nvSpPr>
          <p:spPr bwMode="auto">
            <a:xfrm>
              <a:off x="3453" y="275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0" name="Oval 950"/>
            <p:cNvSpPr>
              <a:spLocks noChangeArrowheads="1"/>
            </p:cNvSpPr>
            <p:nvPr/>
          </p:nvSpPr>
          <p:spPr bwMode="auto">
            <a:xfrm>
              <a:off x="3456" y="275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1" name="Oval 951"/>
            <p:cNvSpPr>
              <a:spLocks noChangeArrowheads="1"/>
            </p:cNvSpPr>
            <p:nvPr/>
          </p:nvSpPr>
          <p:spPr bwMode="auto">
            <a:xfrm>
              <a:off x="3459" y="275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2" name="Oval 952"/>
            <p:cNvSpPr>
              <a:spLocks noChangeArrowheads="1"/>
            </p:cNvSpPr>
            <p:nvPr/>
          </p:nvSpPr>
          <p:spPr bwMode="auto">
            <a:xfrm>
              <a:off x="3462" y="275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3" name="Oval 953"/>
            <p:cNvSpPr>
              <a:spLocks noChangeArrowheads="1"/>
            </p:cNvSpPr>
            <p:nvPr/>
          </p:nvSpPr>
          <p:spPr bwMode="auto">
            <a:xfrm>
              <a:off x="3465" y="27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4" name="Oval 954"/>
            <p:cNvSpPr>
              <a:spLocks noChangeArrowheads="1"/>
            </p:cNvSpPr>
            <p:nvPr/>
          </p:nvSpPr>
          <p:spPr bwMode="auto">
            <a:xfrm>
              <a:off x="3467" y="275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5" name="Oval 955"/>
            <p:cNvSpPr>
              <a:spLocks noChangeArrowheads="1"/>
            </p:cNvSpPr>
            <p:nvPr/>
          </p:nvSpPr>
          <p:spPr bwMode="auto">
            <a:xfrm>
              <a:off x="3470" y="27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6" name="Oval 956"/>
            <p:cNvSpPr>
              <a:spLocks noChangeArrowheads="1"/>
            </p:cNvSpPr>
            <p:nvPr/>
          </p:nvSpPr>
          <p:spPr bwMode="auto">
            <a:xfrm>
              <a:off x="3473" y="27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7" name="Oval 957"/>
            <p:cNvSpPr>
              <a:spLocks noChangeArrowheads="1"/>
            </p:cNvSpPr>
            <p:nvPr/>
          </p:nvSpPr>
          <p:spPr bwMode="auto">
            <a:xfrm>
              <a:off x="3476" y="278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8" name="Oval 958"/>
            <p:cNvSpPr>
              <a:spLocks noChangeArrowheads="1"/>
            </p:cNvSpPr>
            <p:nvPr/>
          </p:nvSpPr>
          <p:spPr bwMode="auto">
            <a:xfrm>
              <a:off x="3479" y="27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59" name="Oval 959"/>
            <p:cNvSpPr>
              <a:spLocks noChangeArrowheads="1"/>
            </p:cNvSpPr>
            <p:nvPr/>
          </p:nvSpPr>
          <p:spPr bwMode="auto">
            <a:xfrm>
              <a:off x="3482" y="277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0" name="Oval 960"/>
            <p:cNvSpPr>
              <a:spLocks noChangeArrowheads="1"/>
            </p:cNvSpPr>
            <p:nvPr/>
          </p:nvSpPr>
          <p:spPr bwMode="auto">
            <a:xfrm>
              <a:off x="3485" y="278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1" name="Oval 961"/>
            <p:cNvSpPr>
              <a:spLocks noChangeArrowheads="1"/>
            </p:cNvSpPr>
            <p:nvPr/>
          </p:nvSpPr>
          <p:spPr bwMode="auto">
            <a:xfrm>
              <a:off x="3487" y="2789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2" name="Oval 962"/>
            <p:cNvSpPr>
              <a:spLocks noChangeArrowheads="1"/>
            </p:cNvSpPr>
            <p:nvPr/>
          </p:nvSpPr>
          <p:spPr bwMode="auto">
            <a:xfrm>
              <a:off x="3490" y="279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3" name="Oval 963"/>
            <p:cNvSpPr>
              <a:spLocks noChangeArrowheads="1"/>
            </p:cNvSpPr>
            <p:nvPr/>
          </p:nvSpPr>
          <p:spPr bwMode="auto">
            <a:xfrm>
              <a:off x="3493" y="279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4" name="Oval 964"/>
            <p:cNvSpPr>
              <a:spLocks noChangeArrowheads="1"/>
            </p:cNvSpPr>
            <p:nvPr/>
          </p:nvSpPr>
          <p:spPr bwMode="auto">
            <a:xfrm>
              <a:off x="3496" y="27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5" name="Oval 965"/>
            <p:cNvSpPr>
              <a:spLocks noChangeArrowheads="1"/>
            </p:cNvSpPr>
            <p:nvPr/>
          </p:nvSpPr>
          <p:spPr bwMode="auto">
            <a:xfrm>
              <a:off x="3499" y="280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6" name="Oval 966"/>
            <p:cNvSpPr>
              <a:spLocks noChangeArrowheads="1"/>
            </p:cNvSpPr>
            <p:nvPr/>
          </p:nvSpPr>
          <p:spPr bwMode="auto">
            <a:xfrm>
              <a:off x="3501" y="280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7" name="Oval 967"/>
            <p:cNvSpPr>
              <a:spLocks noChangeArrowheads="1"/>
            </p:cNvSpPr>
            <p:nvPr/>
          </p:nvSpPr>
          <p:spPr bwMode="auto">
            <a:xfrm>
              <a:off x="3504" y="281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8" name="Oval 968"/>
            <p:cNvSpPr>
              <a:spLocks noChangeArrowheads="1"/>
            </p:cNvSpPr>
            <p:nvPr/>
          </p:nvSpPr>
          <p:spPr bwMode="auto">
            <a:xfrm>
              <a:off x="3507" y="28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69" name="Oval 969"/>
            <p:cNvSpPr>
              <a:spLocks noChangeArrowheads="1"/>
            </p:cNvSpPr>
            <p:nvPr/>
          </p:nvSpPr>
          <p:spPr bwMode="auto">
            <a:xfrm>
              <a:off x="3510" y="280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0" name="Oval 970"/>
            <p:cNvSpPr>
              <a:spLocks noChangeArrowheads="1"/>
            </p:cNvSpPr>
            <p:nvPr/>
          </p:nvSpPr>
          <p:spPr bwMode="auto">
            <a:xfrm>
              <a:off x="3513" y="28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1" name="Oval 971"/>
            <p:cNvSpPr>
              <a:spLocks noChangeArrowheads="1"/>
            </p:cNvSpPr>
            <p:nvPr/>
          </p:nvSpPr>
          <p:spPr bwMode="auto">
            <a:xfrm>
              <a:off x="3516" y="281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2" name="Oval 972"/>
            <p:cNvSpPr>
              <a:spLocks noChangeArrowheads="1"/>
            </p:cNvSpPr>
            <p:nvPr/>
          </p:nvSpPr>
          <p:spPr bwMode="auto">
            <a:xfrm>
              <a:off x="3519" y="280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3" name="Oval 973"/>
            <p:cNvSpPr>
              <a:spLocks noChangeArrowheads="1"/>
            </p:cNvSpPr>
            <p:nvPr/>
          </p:nvSpPr>
          <p:spPr bwMode="auto">
            <a:xfrm>
              <a:off x="3521" y="283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4" name="Oval 974"/>
            <p:cNvSpPr>
              <a:spLocks noChangeArrowheads="1"/>
            </p:cNvSpPr>
            <p:nvPr/>
          </p:nvSpPr>
          <p:spPr bwMode="auto">
            <a:xfrm>
              <a:off x="3524" y="284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5" name="Oval 975"/>
            <p:cNvSpPr>
              <a:spLocks noChangeArrowheads="1"/>
            </p:cNvSpPr>
            <p:nvPr/>
          </p:nvSpPr>
          <p:spPr bwMode="auto">
            <a:xfrm>
              <a:off x="3527" y="283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6" name="Oval 976"/>
            <p:cNvSpPr>
              <a:spLocks noChangeArrowheads="1"/>
            </p:cNvSpPr>
            <p:nvPr/>
          </p:nvSpPr>
          <p:spPr bwMode="auto">
            <a:xfrm>
              <a:off x="3530" y="284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7" name="Oval 977"/>
            <p:cNvSpPr>
              <a:spLocks noChangeArrowheads="1"/>
            </p:cNvSpPr>
            <p:nvPr/>
          </p:nvSpPr>
          <p:spPr bwMode="auto">
            <a:xfrm>
              <a:off x="3533" y="283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8" name="Oval 978"/>
            <p:cNvSpPr>
              <a:spLocks noChangeArrowheads="1"/>
            </p:cNvSpPr>
            <p:nvPr/>
          </p:nvSpPr>
          <p:spPr bwMode="auto">
            <a:xfrm>
              <a:off x="3536" y="282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79" name="Oval 979"/>
            <p:cNvSpPr>
              <a:spLocks noChangeArrowheads="1"/>
            </p:cNvSpPr>
            <p:nvPr/>
          </p:nvSpPr>
          <p:spPr bwMode="auto">
            <a:xfrm>
              <a:off x="3538" y="284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0" name="Oval 980"/>
            <p:cNvSpPr>
              <a:spLocks noChangeArrowheads="1"/>
            </p:cNvSpPr>
            <p:nvPr/>
          </p:nvSpPr>
          <p:spPr bwMode="auto">
            <a:xfrm>
              <a:off x="3541" y="285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1" name="Oval 981"/>
            <p:cNvSpPr>
              <a:spLocks noChangeArrowheads="1"/>
            </p:cNvSpPr>
            <p:nvPr/>
          </p:nvSpPr>
          <p:spPr bwMode="auto">
            <a:xfrm>
              <a:off x="3544" y="284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2" name="Oval 982"/>
            <p:cNvSpPr>
              <a:spLocks noChangeArrowheads="1"/>
            </p:cNvSpPr>
            <p:nvPr/>
          </p:nvSpPr>
          <p:spPr bwMode="auto">
            <a:xfrm>
              <a:off x="3547" y="28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3" name="Oval 983"/>
            <p:cNvSpPr>
              <a:spLocks noChangeArrowheads="1"/>
            </p:cNvSpPr>
            <p:nvPr/>
          </p:nvSpPr>
          <p:spPr bwMode="auto">
            <a:xfrm>
              <a:off x="3550" y="286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4" name="Oval 984"/>
            <p:cNvSpPr>
              <a:spLocks noChangeArrowheads="1"/>
            </p:cNvSpPr>
            <p:nvPr/>
          </p:nvSpPr>
          <p:spPr bwMode="auto">
            <a:xfrm>
              <a:off x="3553" y="287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5" name="Oval 985"/>
            <p:cNvSpPr>
              <a:spLocks noChangeArrowheads="1"/>
            </p:cNvSpPr>
            <p:nvPr/>
          </p:nvSpPr>
          <p:spPr bwMode="auto">
            <a:xfrm>
              <a:off x="3555" y="2876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6" name="Oval 986"/>
            <p:cNvSpPr>
              <a:spLocks noChangeArrowheads="1"/>
            </p:cNvSpPr>
            <p:nvPr/>
          </p:nvSpPr>
          <p:spPr bwMode="auto">
            <a:xfrm>
              <a:off x="3558" y="284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7" name="Oval 987"/>
            <p:cNvSpPr>
              <a:spLocks noChangeArrowheads="1"/>
            </p:cNvSpPr>
            <p:nvPr/>
          </p:nvSpPr>
          <p:spPr bwMode="auto">
            <a:xfrm>
              <a:off x="3561" y="286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8" name="Oval 988"/>
            <p:cNvSpPr>
              <a:spLocks noChangeArrowheads="1"/>
            </p:cNvSpPr>
            <p:nvPr/>
          </p:nvSpPr>
          <p:spPr bwMode="auto">
            <a:xfrm>
              <a:off x="3564" y="286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89" name="Oval 989"/>
            <p:cNvSpPr>
              <a:spLocks noChangeArrowheads="1"/>
            </p:cNvSpPr>
            <p:nvPr/>
          </p:nvSpPr>
          <p:spPr bwMode="auto">
            <a:xfrm>
              <a:off x="3567" y="287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0" name="Oval 990"/>
            <p:cNvSpPr>
              <a:spLocks noChangeArrowheads="1"/>
            </p:cNvSpPr>
            <p:nvPr/>
          </p:nvSpPr>
          <p:spPr bwMode="auto">
            <a:xfrm>
              <a:off x="3570" y="287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1" name="Oval 991"/>
            <p:cNvSpPr>
              <a:spLocks noChangeArrowheads="1"/>
            </p:cNvSpPr>
            <p:nvPr/>
          </p:nvSpPr>
          <p:spPr bwMode="auto">
            <a:xfrm>
              <a:off x="3573" y="289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2" name="Oval 992"/>
            <p:cNvSpPr>
              <a:spLocks noChangeArrowheads="1"/>
            </p:cNvSpPr>
            <p:nvPr/>
          </p:nvSpPr>
          <p:spPr bwMode="auto">
            <a:xfrm>
              <a:off x="3575" y="288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3" name="Oval 993"/>
            <p:cNvSpPr>
              <a:spLocks noChangeArrowheads="1"/>
            </p:cNvSpPr>
            <p:nvPr/>
          </p:nvSpPr>
          <p:spPr bwMode="auto">
            <a:xfrm>
              <a:off x="3578" y="287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4" name="Oval 994"/>
            <p:cNvSpPr>
              <a:spLocks noChangeArrowheads="1"/>
            </p:cNvSpPr>
            <p:nvPr/>
          </p:nvSpPr>
          <p:spPr bwMode="auto">
            <a:xfrm>
              <a:off x="3581" y="288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5" name="Oval 995"/>
            <p:cNvSpPr>
              <a:spLocks noChangeArrowheads="1"/>
            </p:cNvSpPr>
            <p:nvPr/>
          </p:nvSpPr>
          <p:spPr bwMode="auto">
            <a:xfrm>
              <a:off x="3584" y="288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6" name="Oval 996"/>
            <p:cNvSpPr>
              <a:spLocks noChangeArrowheads="1"/>
            </p:cNvSpPr>
            <p:nvPr/>
          </p:nvSpPr>
          <p:spPr bwMode="auto">
            <a:xfrm>
              <a:off x="3587" y="290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7" name="Oval 997"/>
            <p:cNvSpPr>
              <a:spLocks noChangeArrowheads="1"/>
            </p:cNvSpPr>
            <p:nvPr/>
          </p:nvSpPr>
          <p:spPr bwMode="auto">
            <a:xfrm>
              <a:off x="3589" y="289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8" name="Oval 998"/>
            <p:cNvSpPr>
              <a:spLocks noChangeArrowheads="1"/>
            </p:cNvSpPr>
            <p:nvPr/>
          </p:nvSpPr>
          <p:spPr bwMode="auto">
            <a:xfrm>
              <a:off x="3592" y="28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999" name="Oval 999"/>
            <p:cNvSpPr>
              <a:spLocks noChangeArrowheads="1"/>
            </p:cNvSpPr>
            <p:nvPr/>
          </p:nvSpPr>
          <p:spPr bwMode="auto">
            <a:xfrm>
              <a:off x="3595" y="289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0" name="Oval 1000"/>
            <p:cNvSpPr>
              <a:spLocks noChangeArrowheads="1"/>
            </p:cNvSpPr>
            <p:nvPr/>
          </p:nvSpPr>
          <p:spPr bwMode="auto">
            <a:xfrm>
              <a:off x="3598" y="29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1" name="Oval 1001"/>
            <p:cNvSpPr>
              <a:spLocks noChangeArrowheads="1"/>
            </p:cNvSpPr>
            <p:nvPr/>
          </p:nvSpPr>
          <p:spPr bwMode="auto">
            <a:xfrm>
              <a:off x="3601" y="289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2" name="Oval 1002"/>
            <p:cNvSpPr>
              <a:spLocks noChangeArrowheads="1"/>
            </p:cNvSpPr>
            <p:nvPr/>
          </p:nvSpPr>
          <p:spPr bwMode="auto">
            <a:xfrm>
              <a:off x="3604" y="28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3" name="Oval 1003"/>
            <p:cNvSpPr>
              <a:spLocks noChangeArrowheads="1"/>
            </p:cNvSpPr>
            <p:nvPr/>
          </p:nvSpPr>
          <p:spPr bwMode="auto">
            <a:xfrm>
              <a:off x="3607" y="29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4" name="Oval 1004"/>
            <p:cNvSpPr>
              <a:spLocks noChangeArrowheads="1"/>
            </p:cNvSpPr>
            <p:nvPr/>
          </p:nvSpPr>
          <p:spPr bwMode="auto">
            <a:xfrm>
              <a:off x="3609" y="291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5" name="Oval 1005"/>
            <p:cNvSpPr>
              <a:spLocks noChangeArrowheads="1"/>
            </p:cNvSpPr>
            <p:nvPr/>
          </p:nvSpPr>
          <p:spPr bwMode="auto">
            <a:xfrm>
              <a:off x="3612" y="29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6" name="Oval 1006"/>
            <p:cNvSpPr>
              <a:spLocks noChangeArrowheads="1"/>
            </p:cNvSpPr>
            <p:nvPr/>
          </p:nvSpPr>
          <p:spPr bwMode="auto">
            <a:xfrm>
              <a:off x="3615" y="292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7" name="Oval 1007"/>
            <p:cNvSpPr>
              <a:spLocks noChangeArrowheads="1"/>
            </p:cNvSpPr>
            <p:nvPr/>
          </p:nvSpPr>
          <p:spPr bwMode="auto">
            <a:xfrm>
              <a:off x="3618" y="29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8" name="Oval 1008"/>
            <p:cNvSpPr>
              <a:spLocks noChangeArrowheads="1"/>
            </p:cNvSpPr>
            <p:nvPr/>
          </p:nvSpPr>
          <p:spPr bwMode="auto">
            <a:xfrm>
              <a:off x="3620" y="291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09" name="Oval 1009"/>
            <p:cNvSpPr>
              <a:spLocks noChangeArrowheads="1"/>
            </p:cNvSpPr>
            <p:nvPr/>
          </p:nvSpPr>
          <p:spPr bwMode="auto">
            <a:xfrm>
              <a:off x="3623" y="293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0" name="Oval 1010"/>
            <p:cNvSpPr>
              <a:spLocks noChangeArrowheads="1"/>
            </p:cNvSpPr>
            <p:nvPr/>
          </p:nvSpPr>
          <p:spPr bwMode="auto">
            <a:xfrm>
              <a:off x="3626" y="292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1" name="Oval 1011"/>
            <p:cNvSpPr>
              <a:spLocks noChangeArrowheads="1"/>
            </p:cNvSpPr>
            <p:nvPr/>
          </p:nvSpPr>
          <p:spPr bwMode="auto">
            <a:xfrm>
              <a:off x="3629" y="295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2" name="Oval 1012"/>
            <p:cNvSpPr>
              <a:spLocks noChangeArrowheads="1"/>
            </p:cNvSpPr>
            <p:nvPr/>
          </p:nvSpPr>
          <p:spPr bwMode="auto">
            <a:xfrm>
              <a:off x="3632" y="292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3" name="Oval 1013"/>
            <p:cNvSpPr>
              <a:spLocks noChangeArrowheads="1"/>
            </p:cNvSpPr>
            <p:nvPr/>
          </p:nvSpPr>
          <p:spPr bwMode="auto">
            <a:xfrm>
              <a:off x="3635" y="29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4" name="Oval 1014"/>
            <p:cNvSpPr>
              <a:spLocks noChangeArrowheads="1"/>
            </p:cNvSpPr>
            <p:nvPr/>
          </p:nvSpPr>
          <p:spPr bwMode="auto">
            <a:xfrm>
              <a:off x="3638" y="292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5" name="Oval 1015"/>
            <p:cNvSpPr>
              <a:spLocks noChangeArrowheads="1"/>
            </p:cNvSpPr>
            <p:nvPr/>
          </p:nvSpPr>
          <p:spPr bwMode="auto">
            <a:xfrm>
              <a:off x="3641" y="293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6" name="Oval 1016"/>
            <p:cNvSpPr>
              <a:spLocks noChangeArrowheads="1"/>
            </p:cNvSpPr>
            <p:nvPr/>
          </p:nvSpPr>
          <p:spPr bwMode="auto">
            <a:xfrm>
              <a:off x="3644" y="293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7" name="Oval 1017"/>
            <p:cNvSpPr>
              <a:spLocks noChangeArrowheads="1"/>
            </p:cNvSpPr>
            <p:nvPr/>
          </p:nvSpPr>
          <p:spPr bwMode="auto">
            <a:xfrm>
              <a:off x="3646" y="29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8" name="Oval 1018"/>
            <p:cNvSpPr>
              <a:spLocks noChangeArrowheads="1"/>
            </p:cNvSpPr>
            <p:nvPr/>
          </p:nvSpPr>
          <p:spPr bwMode="auto">
            <a:xfrm>
              <a:off x="3649" y="295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19" name="Oval 1019"/>
            <p:cNvSpPr>
              <a:spLocks noChangeArrowheads="1"/>
            </p:cNvSpPr>
            <p:nvPr/>
          </p:nvSpPr>
          <p:spPr bwMode="auto">
            <a:xfrm>
              <a:off x="3652" y="296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0" name="Oval 1020"/>
            <p:cNvSpPr>
              <a:spLocks noChangeArrowheads="1"/>
            </p:cNvSpPr>
            <p:nvPr/>
          </p:nvSpPr>
          <p:spPr bwMode="auto">
            <a:xfrm>
              <a:off x="3654" y="2940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1" name="Oval 1021"/>
            <p:cNvSpPr>
              <a:spLocks noChangeArrowheads="1"/>
            </p:cNvSpPr>
            <p:nvPr/>
          </p:nvSpPr>
          <p:spPr bwMode="auto">
            <a:xfrm>
              <a:off x="3657" y="296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2" name="Oval 1022"/>
            <p:cNvSpPr>
              <a:spLocks noChangeArrowheads="1"/>
            </p:cNvSpPr>
            <p:nvPr/>
          </p:nvSpPr>
          <p:spPr bwMode="auto">
            <a:xfrm>
              <a:off x="3660" y="29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3" name="Oval 1023"/>
            <p:cNvSpPr>
              <a:spLocks noChangeArrowheads="1"/>
            </p:cNvSpPr>
            <p:nvPr/>
          </p:nvSpPr>
          <p:spPr bwMode="auto">
            <a:xfrm>
              <a:off x="3663" y="295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4" name="Oval 1024"/>
            <p:cNvSpPr>
              <a:spLocks noChangeArrowheads="1"/>
            </p:cNvSpPr>
            <p:nvPr/>
          </p:nvSpPr>
          <p:spPr bwMode="auto">
            <a:xfrm>
              <a:off x="3666" y="29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5" name="Oval 1025"/>
            <p:cNvSpPr>
              <a:spLocks noChangeArrowheads="1"/>
            </p:cNvSpPr>
            <p:nvPr/>
          </p:nvSpPr>
          <p:spPr bwMode="auto">
            <a:xfrm>
              <a:off x="3669" y="29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6" name="Oval 1026"/>
            <p:cNvSpPr>
              <a:spLocks noChangeArrowheads="1"/>
            </p:cNvSpPr>
            <p:nvPr/>
          </p:nvSpPr>
          <p:spPr bwMode="auto">
            <a:xfrm>
              <a:off x="3672" y="29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7" name="Oval 1027"/>
            <p:cNvSpPr>
              <a:spLocks noChangeArrowheads="1"/>
            </p:cNvSpPr>
            <p:nvPr/>
          </p:nvSpPr>
          <p:spPr bwMode="auto">
            <a:xfrm>
              <a:off x="3675" y="297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8" name="Oval 1028"/>
            <p:cNvSpPr>
              <a:spLocks noChangeArrowheads="1"/>
            </p:cNvSpPr>
            <p:nvPr/>
          </p:nvSpPr>
          <p:spPr bwMode="auto">
            <a:xfrm>
              <a:off x="3678" y="299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29" name="Oval 1029"/>
            <p:cNvSpPr>
              <a:spLocks noChangeArrowheads="1"/>
            </p:cNvSpPr>
            <p:nvPr/>
          </p:nvSpPr>
          <p:spPr bwMode="auto">
            <a:xfrm>
              <a:off x="3680" y="298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0" name="Oval 1030"/>
            <p:cNvSpPr>
              <a:spLocks noChangeArrowheads="1"/>
            </p:cNvSpPr>
            <p:nvPr/>
          </p:nvSpPr>
          <p:spPr bwMode="auto">
            <a:xfrm>
              <a:off x="3683" y="299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1" name="Oval 1031"/>
            <p:cNvSpPr>
              <a:spLocks noChangeArrowheads="1"/>
            </p:cNvSpPr>
            <p:nvPr/>
          </p:nvSpPr>
          <p:spPr bwMode="auto">
            <a:xfrm>
              <a:off x="3686" y="29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2" name="Oval 1032"/>
            <p:cNvSpPr>
              <a:spLocks noChangeArrowheads="1"/>
            </p:cNvSpPr>
            <p:nvPr/>
          </p:nvSpPr>
          <p:spPr bwMode="auto">
            <a:xfrm>
              <a:off x="3688" y="3016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3" name="Oval 1033"/>
            <p:cNvSpPr>
              <a:spLocks noChangeArrowheads="1"/>
            </p:cNvSpPr>
            <p:nvPr/>
          </p:nvSpPr>
          <p:spPr bwMode="auto">
            <a:xfrm>
              <a:off x="3691" y="303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4" name="Oval 1034"/>
            <p:cNvSpPr>
              <a:spLocks noChangeArrowheads="1"/>
            </p:cNvSpPr>
            <p:nvPr/>
          </p:nvSpPr>
          <p:spPr bwMode="auto">
            <a:xfrm>
              <a:off x="3694" y="29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5" name="Oval 1035"/>
            <p:cNvSpPr>
              <a:spLocks noChangeArrowheads="1"/>
            </p:cNvSpPr>
            <p:nvPr/>
          </p:nvSpPr>
          <p:spPr bwMode="auto">
            <a:xfrm>
              <a:off x="3697" y="299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6" name="Oval 1036"/>
            <p:cNvSpPr>
              <a:spLocks noChangeArrowheads="1"/>
            </p:cNvSpPr>
            <p:nvPr/>
          </p:nvSpPr>
          <p:spPr bwMode="auto">
            <a:xfrm>
              <a:off x="3700" y="298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7" name="Oval 1037"/>
            <p:cNvSpPr>
              <a:spLocks noChangeArrowheads="1"/>
            </p:cNvSpPr>
            <p:nvPr/>
          </p:nvSpPr>
          <p:spPr bwMode="auto">
            <a:xfrm>
              <a:off x="3703" y="300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8" name="Oval 1038"/>
            <p:cNvSpPr>
              <a:spLocks noChangeArrowheads="1"/>
            </p:cNvSpPr>
            <p:nvPr/>
          </p:nvSpPr>
          <p:spPr bwMode="auto">
            <a:xfrm>
              <a:off x="3706" y="30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39" name="Oval 1039"/>
            <p:cNvSpPr>
              <a:spLocks noChangeArrowheads="1"/>
            </p:cNvSpPr>
            <p:nvPr/>
          </p:nvSpPr>
          <p:spPr bwMode="auto">
            <a:xfrm>
              <a:off x="3709" y="300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0" name="Oval 1040"/>
            <p:cNvSpPr>
              <a:spLocks noChangeArrowheads="1"/>
            </p:cNvSpPr>
            <p:nvPr/>
          </p:nvSpPr>
          <p:spPr bwMode="auto">
            <a:xfrm>
              <a:off x="3711" y="301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1" name="Oval 1041"/>
            <p:cNvSpPr>
              <a:spLocks noChangeArrowheads="1"/>
            </p:cNvSpPr>
            <p:nvPr/>
          </p:nvSpPr>
          <p:spPr bwMode="auto">
            <a:xfrm>
              <a:off x="3714" y="299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2" name="Oval 1042"/>
            <p:cNvSpPr>
              <a:spLocks noChangeArrowheads="1"/>
            </p:cNvSpPr>
            <p:nvPr/>
          </p:nvSpPr>
          <p:spPr bwMode="auto">
            <a:xfrm>
              <a:off x="3717" y="302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3" name="Oval 1043"/>
            <p:cNvSpPr>
              <a:spLocks noChangeArrowheads="1"/>
            </p:cNvSpPr>
            <p:nvPr/>
          </p:nvSpPr>
          <p:spPr bwMode="auto">
            <a:xfrm>
              <a:off x="3720" y="304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4" name="Oval 1044"/>
            <p:cNvSpPr>
              <a:spLocks noChangeArrowheads="1"/>
            </p:cNvSpPr>
            <p:nvPr/>
          </p:nvSpPr>
          <p:spPr bwMode="auto">
            <a:xfrm>
              <a:off x="3722" y="302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5" name="Oval 1045"/>
            <p:cNvSpPr>
              <a:spLocks noChangeArrowheads="1"/>
            </p:cNvSpPr>
            <p:nvPr/>
          </p:nvSpPr>
          <p:spPr bwMode="auto">
            <a:xfrm>
              <a:off x="3725" y="302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6" name="Oval 1046"/>
            <p:cNvSpPr>
              <a:spLocks noChangeArrowheads="1"/>
            </p:cNvSpPr>
            <p:nvPr/>
          </p:nvSpPr>
          <p:spPr bwMode="auto">
            <a:xfrm>
              <a:off x="3728" y="301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7" name="Oval 1047"/>
            <p:cNvSpPr>
              <a:spLocks noChangeArrowheads="1"/>
            </p:cNvSpPr>
            <p:nvPr/>
          </p:nvSpPr>
          <p:spPr bwMode="auto">
            <a:xfrm>
              <a:off x="3731" y="303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8" name="Oval 1048"/>
            <p:cNvSpPr>
              <a:spLocks noChangeArrowheads="1"/>
            </p:cNvSpPr>
            <p:nvPr/>
          </p:nvSpPr>
          <p:spPr bwMode="auto">
            <a:xfrm>
              <a:off x="3734" y="303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49" name="Oval 1049"/>
            <p:cNvSpPr>
              <a:spLocks noChangeArrowheads="1"/>
            </p:cNvSpPr>
            <p:nvPr/>
          </p:nvSpPr>
          <p:spPr bwMode="auto">
            <a:xfrm>
              <a:off x="3737" y="302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0" name="Oval 1050"/>
            <p:cNvSpPr>
              <a:spLocks noChangeArrowheads="1"/>
            </p:cNvSpPr>
            <p:nvPr/>
          </p:nvSpPr>
          <p:spPr bwMode="auto">
            <a:xfrm>
              <a:off x="3740" y="301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1" name="Oval 1051"/>
            <p:cNvSpPr>
              <a:spLocks noChangeArrowheads="1"/>
            </p:cNvSpPr>
            <p:nvPr/>
          </p:nvSpPr>
          <p:spPr bwMode="auto">
            <a:xfrm>
              <a:off x="3743" y="300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2" name="Oval 1052"/>
            <p:cNvSpPr>
              <a:spLocks noChangeArrowheads="1"/>
            </p:cNvSpPr>
            <p:nvPr/>
          </p:nvSpPr>
          <p:spPr bwMode="auto">
            <a:xfrm>
              <a:off x="3745" y="304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3" name="Oval 1053"/>
            <p:cNvSpPr>
              <a:spLocks noChangeArrowheads="1"/>
            </p:cNvSpPr>
            <p:nvPr/>
          </p:nvSpPr>
          <p:spPr bwMode="auto">
            <a:xfrm>
              <a:off x="3748" y="3020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4" name="Oval 1054"/>
            <p:cNvSpPr>
              <a:spLocks noChangeArrowheads="1"/>
            </p:cNvSpPr>
            <p:nvPr/>
          </p:nvSpPr>
          <p:spPr bwMode="auto">
            <a:xfrm>
              <a:off x="3751" y="304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5" name="Oval 1055"/>
            <p:cNvSpPr>
              <a:spLocks noChangeArrowheads="1"/>
            </p:cNvSpPr>
            <p:nvPr/>
          </p:nvSpPr>
          <p:spPr bwMode="auto">
            <a:xfrm>
              <a:off x="3754" y="305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6" name="Oval 1056"/>
            <p:cNvSpPr>
              <a:spLocks noChangeArrowheads="1"/>
            </p:cNvSpPr>
            <p:nvPr/>
          </p:nvSpPr>
          <p:spPr bwMode="auto">
            <a:xfrm>
              <a:off x="3756" y="301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7" name="Oval 1057"/>
            <p:cNvSpPr>
              <a:spLocks noChangeArrowheads="1"/>
            </p:cNvSpPr>
            <p:nvPr/>
          </p:nvSpPr>
          <p:spPr bwMode="auto">
            <a:xfrm>
              <a:off x="3759" y="305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8" name="Oval 1058"/>
            <p:cNvSpPr>
              <a:spLocks noChangeArrowheads="1"/>
            </p:cNvSpPr>
            <p:nvPr/>
          </p:nvSpPr>
          <p:spPr bwMode="auto">
            <a:xfrm>
              <a:off x="3762" y="303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59" name="Oval 1059"/>
            <p:cNvSpPr>
              <a:spLocks noChangeArrowheads="1"/>
            </p:cNvSpPr>
            <p:nvPr/>
          </p:nvSpPr>
          <p:spPr bwMode="auto">
            <a:xfrm>
              <a:off x="3765" y="305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0" name="Oval 1060"/>
            <p:cNvSpPr>
              <a:spLocks noChangeArrowheads="1"/>
            </p:cNvSpPr>
            <p:nvPr/>
          </p:nvSpPr>
          <p:spPr bwMode="auto">
            <a:xfrm>
              <a:off x="3768" y="304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1" name="Oval 1061"/>
            <p:cNvSpPr>
              <a:spLocks noChangeArrowheads="1"/>
            </p:cNvSpPr>
            <p:nvPr/>
          </p:nvSpPr>
          <p:spPr bwMode="auto">
            <a:xfrm>
              <a:off x="3771" y="305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2" name="Oval 1062"/>
            <p:cNvSpPr>
              <a:spLocks noChangeArrowheads="1"/>
            </p:cNvSpPr>
            <p:nvPr/>
          </p:nvSpPr>
          <p:spPr bwMode="auto">
            <a:xfrm>
              <a:off x="3774" y="304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3" name="Oval 1063"/>
            <p:cNvSpPr>
              <a:spLocks noChangeArrowheads="1"/>
            </p:cNvSpPr>
            <p:nvPr/>
          </p:nvSpPr>
          <p:spPr bwMode="auto">
            <a:xfrm>
              <a:off x="3777" y="30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4" name="Oval 1064"/>
            <p:cNvSpPr>
              <a:spLocks noChangeArrowheads="1"/>
            </p:cNvSpPr>
            <p:nvPr/>
          </p:nvSpPr>
          <p:spPr bwMode="auto">
            <a:xfrm>
              <a:off x="3779" y="307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5" name="Oval 1065"/>
            <p:cNvSpPr>
              <a:spLocks noChangeArrowheads="1"/>
            </p:cNvSpPr>
            <p:nvPr/>
          </p:nvSpPr>
          <p:spPr bwMode="auto">
            <a:xfrm>
              <a:off x="3782" y="309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6" name="Oval 1066"/>
            <p:cNvSpPr>
              <a:spLocks noChangeArrowheads="1"/>
            </p:cNvSpPr>
            <p:nvPr/>
          </p:nvSpPr>
          <p:spPr bwMode="auto">
            <a:xfrm>
              <a:off x="3785" y="30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7" name="Oval 1067"/>
            <p:cNvSpPr>
              <a:spLocks noChangeArrowheads="1"/>
            </p:cNvSpPr>
            <p:nvPr/>
          </p:nvSpPr>
          <p:spPr bwMode="auto">
            <a:xfrm>
              <a:off x="3788" y="30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8" name="Oval 1068"/>
            <p:cNvSpPr>
              <a:spLocks noChangeArrowheads="1"/>
            </p:cNvSpPr>
            <p:nvPr/>
          </p:nvSpPr>
          <p:spPr bwMode="auto">
            <a:xfrm>
              <a:off x="3790" y="307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69" name="Oval 1069"/>
            <p:cNvSpPr>
              <a:spLocks noChangeArrowheads="1"/>
            </p:cNvSpPr>
            <p:nvPr/>
          </p:nvSpPr>
          <p:spPr bwMode="auto">
            <a:xfrm>
              <a:off x="3793" y="308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0" name="Oval 1070"/>
            <p:cNvSpPr>
              <a:spLocks noChangeArrowheads="1"/>
            </p:cNvSpPr>
            <p:nvPr/>
          </p:nvSpPr>
          <p:spPr bwMode="auto">
            <a:xfrm>
              <a:off x="3796" y="30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1" name="Oval 1071"/>
            <p:cNvSpPr>
              <a:spLocks noChangeArrowheads="1"/>
            </p:cNvSpPr>
            <p:nvPr/>
          </p:nvSpPr>
          <p:spPr bwMode="auto">
            <a:xfrm>
              <a:off x="3799" y="30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2" name="Oval 1072"/>
            <p:cNvSpPr>
              <a:spLocks noChangeArrowheads="1"/>
            </p:cNvSpPr>
            <p:nvPr/>
          </p:nvSpPr>
          <p:spPr bwMode="auto">
            <a:xfrm>
              <a:off x="3802" y="309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3" name="Oval 1073"/>
            <p:cNvSpPr>
              <a:spLocks noChangeArrowheads="1"/>
            </p:cNvSpPr>
            <p:nvPr/>
          </p:nvSpPr>
          <p:spPr bwMode="auto">
            <a:xfrm>
              <a:off x="3805" y="305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4" name="Oval 1074"/>
            <p:cNvSpPr>
              <a:spLocks noChangeArrowheads="1"/>
            </p:cNvSpPr>
            <p:nvPr/>
          </p:nvSpPr>
          <p:spPr bwMode="auto">
            <a:xfrm>
              <a:off x="3808" y="308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5" name="Oval 1075"/>
            <p:cNvSpPr>
              <a:spLocks noChangeArrowheads="1"/>
            </p:cNvSpPr>
            <p:nvPr/>
          </p:nvSpPr>
          <p:spPr bwMode="auto">
            <a:xfrm>
              <a:off x="3811" y="311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6" name="Oval 1076"/>
            <p:cNvSpPr>
              <a:spLocks noChangeArrowheads="1"/>
            </p:cNvSpPr>
            <p:nvPr/>
          </p:nvSpPr>
          <p:spPr bwMode="auto">
            <a:xfrm>
              <a:off x="3813" y="307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7" name="Oval 1077"/>
            <p:cNvSpPr>
              <a:spLocks noChangeArrowheads="1"/>
            </p:cNvSpPr>
            <p:nvPr/>
          </p:nvSpPr>
          <p:spPr bwMode="auto">
            <a:xfrm>
              <a:off x="3816" y="310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8" name="Oval 1078"/>
            <p:cNvSpPr>
              <a:spLocks noChangeArrowheads="1"/>
            </p:cNvSpPr>
            <p:nvPr/>
          </p:nvSpPr>
          <p:spPr bwMode="auto">
            <a:xfrm>
              <a:off x="3819" y="30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79" name="Oval 1079"/>
            <p:cNvSpPr>
              <a:spLocks noChangeArrowheads="1"/>
            </p:cNvSpPr>
            <p:nvPr/>
          </p:nvSpPr>
          <p:spPr bwMode="auto">
            <a:xfrm>
              <a:off x="3822" y="310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0" name="Oval 1080"/>
            <p:cNvSpPr>
              <a:spLocks noChangeArrowheads="1"/>
            </p:cNvSpPr>
            <p:nvPr/>
          </p:nvSpPr>
          <p:spPr bwMode="auto">
            <a:xfrm>
              <a:off x="3824" y="308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1" name="Oval 1081"/>
            <p:cNvSpPr>
              <a:spLocks noChangeArrowheads="1"/>
            </p:cNvSpPr>
            <p:nvPr/>
          </p:nvSpPr>
          <p:spPr bwMode="auto">
            <a:xfrm>
              <a:off x="3827" y="31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2" name="Oval 1082"/>
            <p:cNvSpPr>
              <a:spLocks noChangeArrowheads="1"/>
            </p:cNvSpPr>
            <p:nvPr/>
          </p:nvSpPr>
          <p:spPr bwMode="auto">
            <a:xfrm>
              <a:off x="3830" y="307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3" name="Oval 1083"/>
            <p:cNvSpPr>
              <a:spLocks noChangeArrowheads="1"/>
            </p:cNvSpPr>
            <p:nvPr/>
          </p:nvSpPr>
          <p:spPr bwMode="auto">
            <a:xfrm>
              <a:off x="3833" y="308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4" name="Oval 1084"/>
            <p:cNvSpPr>
              <a:spLocks noChangeArrowheads="1"/>
            </p:cNvSpPr>
            <p:nvPr/>
          </p:nvSpPr>
          <p:spPr bwMode="auto">
            <a:xfrm>
              <a:off x="3836" y="31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5" name="Oval 1085"/>
            <p:cNvSpPr>
              <a:spLocks noChangeArrowheads="1"/>
            </p:cNvSpPr>
            <p:nvPr/>
          </p:nvSpPr>
          <p:spPr bwMode="auto">
            <a:xfrm>
              <a:off x="3839" y="30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6" name="Oval 1086"/>
            <p:cNvSpPr>
              <a:spLocks noChangeArrowheads="1"/>
            </p:cNvSpPr>
            <p:nvPr/>
          </p:nvSpPr>
          <p:spPr bwMode="auto">
            <a:xfrm>
              <a:off x="3842" y="312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7" name="Oval 1087"/>
            <p:cNvSpPr>
              <a:spLocks noChangeArrowheads="1"/>
            </p:cNvSpPr>
            <p:nvPr/>
          </p:nvSpPr>
          <p:spPr bwMode="auto">
            <a:xfrm>
              <a:off x="3845" y="311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8" name="Oval 1088"/>
            <p:cNvSpPr>
              <a:spLocks noChangeArrowheads="1"/>
            </p:cNvSpPr>
            <p:nvPr/>
          </p:nvSpPr>
          <p:spPr bwMode="auto">
            <a:xfrm>
              <a:off x="3847" y="308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89" name="Oval 1089"/>
            <p:cNvSpPr>
              <a:spLocks noChangeArrowheads="1"/>
            </p:cNvSpPr>
            <p:nvPr/>
          </p:nvSpPr>
          <p:spPr bwMode="auto">
            <a:xfrm>
              <a:off x="3850" y="3126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0" name="Oval 1090"/>
            <p:cNvSpPr>
              <a:spLocks noChangeArrowheads="1"/>
            </p:cNvSpPr>
            <p:nvPr/>
          </p:nvSpPr>
          <p:spPr bwMode="auto">
            <a:xfrm>
              <a:off x="3853" y="308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1" name="Oval 1091"/>
            <p:cNvSpPr>
              <a:spLocks noChangeArrowheads="1"/>
            </p:cNvSpPr>
            <p:nvPr/>
          </p:nvSpPr>
          <p:spPr bwMode="auto">
            <a:xfrm>
              <a:off x="3856" y="308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2" name="Oval 1092"/>
            <p:cNvSpPr>
              <a:spLocks noChangeArrowheads="1"/>
            </p:cNvSpPr>
            <p:nvPr/>
          </p:nvSpPr>
          <p:spPr bwMode="auto">
            <a:xfrm>
              <a:off x="3859" y="308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3" name="Oval 1093"/>
            <p:cNvSpPr>
              <a:spLocks noChangeArrowheads="1"/>
            </p:cNvSpPr>
            <p:nvPr/>
          </p:nvSpPr>
          <p:spPr bwMode="auto">
            <a:xfrm>
              <a:off x="3861" y="31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4" name="Oval 1094"/>
            <p:cNvSpPr>
              <a:spLocks noChangeArrowheads="1"/>
            </p:cNvSpPr>
            <p:nvPr/>
          </p:nvSpPr>
          <p:spPr bwMode="auto">
            <a:xfrm>
              <a:off x="3864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5" name="Oval 1095"/>
            <p:cNvSpPr>
              <a:spLocks noChangeArrowheads="1"/>
            </p:cNvSpPr>
            <p:nvPr/>
          </p:nvSpPr>
          <p:spPr bwMode="auto">
            <a:xfrm>
              <a:off x="3867" y="314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6" name="Oval 1096"/>
            <p:cNvSpPr>
              <a:spLocks noChangeArrowheads="1"/>
            </p:cNvSpPr>
            <p:nvPr/>
          </p:nvSpPr>
          <p:spPr bwMode="auto">
            <a:xfrm>
              <a:off x="3870" y="30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7" name="Oval 1097"/>
            <p:cNvSpPr>
              <a:spLocks noChangeArrowheads="1"/>
            </p:cNvSpPr>
            <p:nvPr/>
          </p:nvSpPr>
          <p:spPr bwMode="auto">
            <a:xfrm>
              <a:off x="3873" y="31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8" name="Oval 1098"/>
            <p:cNvSpPr>
              <a:spLocks noChangeArrowheads="1"/>
            </p:cNvSpPr>
            <p:nvPr/>
          </p:nvSpPr>
          <p:spPr bwMode="auto">
            <a:xfrm>
              <a:off x="3876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099" name="Oval 1099"/>
            <p:cNvSpPr>
              <a:spLocks noChangeArrowheads="1"/>
            </p:cNvSpPr>
            <p:nvPr/>
          </p:nvSpPr>
          <p:spPr bwMode="auto">
            <a:xfrm>
              <a:off x="3879" y="309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0" name="Oval 1100"/>
            <p:cNvSpPr>
              <a:spLocks noChangeArrowheads="1"/>
            </p:cNvSpPr>
            <p:nvPr/>
          </p:nvSpPr>
          <p:spPr bwMode="auto">
            <a:xfrm>
              <a:off x="3881" y="308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1" name="Oval 1101"/>
            <p:cNvSpPr>
              <a:spLocks noChangeArrowheads="1"/>
            </p:cNvSpPr>
            <p:nvPr/>
          </p:nvSpPr>
          <p:spPr bwMode="auto">
            <a:xfrm>
              <a:off x="3884" y="314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2" name="Oval 1102"/>
            <p:cNvSpPr>
              <a:spLocks noChangeArrowheads="1"/>
            </p:cNvSpPr>
            <p:nvPr/>
          </p:nvSpPr>
          <p:spPr bwMode="auto">
            <a:xfrm>
              <a:off x="3887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3" name="Oval 1103"/>
            <p:cNvSpPr>
              <a:spLocks noChangeArrowheads="1"/>
            </p:cNvSpPr>
            <p:nvPr/>
          </p:nvSpPr>
          <p:spPr bwMode="auto">
            <a:xfrm>
              <a:off x="3890" y="314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4" name="Oval 1104"/>
            <p:cNvSpPr>
              <a:spLocks noChangeArrowheads="1"/>
            </p:cNvSpPr>
            <p:nvPr/>
          </p:nvSpPr>
          <p:spPr bwMode="auto">
            <a:xfrm>
              <a:off x="3893" y="31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5" name="Oval 1105"/>
            <p:cNvSpPr>
              <a:spLocks noChangeArrowheads="1"/>
            </p:cNvSpPr>
            <p:nvPr/>
          </p:nvSpPr>
          <p:spPr bwMode="auto">
            <a:xfrm>
              <a:off x="3896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6" name="Oval 1106"/>
            <p:cNvSpPr>
              <a:spLocks noChangeArrowheads="1"/>
            </p:cNvSpPr>
            <p:nvPr/>
          </p:nvSpPr>
          <p:spPr bwMode="auto">
            <a:xfrm>
              <a:off x="3898" y="313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7" name="Oval 1107"/>
            <p:cNvSpPr>
              <a:spLocks noChangeArrowheads="1"/>
            </p:cNvSpPr>
            <p:nvPr/>
          </p:nvSpPr>
          <p:spPr bwMode="auto">
            <a:xfrm>
              <a:off x="3901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8" name="Oval 1108"/>
            <p:cNvSpPr>
              <a:spLocks noChangeArrowheads="1"/>
            </p:cNvSpPr>
            <p:nvPr/>
          </p:nvSpPr>
          <p:spPr bwMode="auto">
            <a:xfrm>
              <a:off x="3904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09" name="Oval 1109"/>
            <p:cNvSpPr>
              <a:spLocks noChangeArrowheads="1"/>
            </p:cNvSpPr>
            <p:nvPr/>
          </p:nvSpPr>
          <p:spPr bwMode="auto">
            <a:xfrm>
              <a:off x="3907" y="312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0" name="Oval 1110"/>
            <p:cNvSpPr>
              <a:spLocks noChangeArrowheads="1"/>
            </p:cNvSpPr>
            <p:nvPr/>
          </p:nvSpPr>
          <p:spPr bwMode="auto">
            <a:xfrm>
              <a:off x="3910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1" name="Oval 1111"/>
            <p:cNvSpPr>
              <a:spLocks noChangeArrowheads="1"/>
            </p:cNvSpPr>
            <p:nvPr/>
          </p:nvSpPr>
          <p:spPr bwMode="auto">
            <a:xfrm>
              <a:off x="3913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2" name="Oval 1112"/>
            <p:cNvSpPr>
              <a:spLocks noChangeArrowheads="1"/>
            </p:cNvSpPr>
            <p:nvPr/>
          </p:nvSpPr>
          <p:spPr bwMode="auto">
            <a:xfrm>
              <a:off x="3915" y="318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3" name="Oval 1113"/>
            <p:cNvSpPr>
              <a:spLocks noChangeArrowheads="1"/>
            </p:cNvSpPr>
            <p:nvPr/>
          </p:nvSpPr>
          <p:spPr bwMode="auto">
            <a:xfrm>
              <a:off x="3918" y="312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4" name="Oval 1114"/>
            <p:cNvSpPr>
              <a:spLocks noChangeArrowheads="1"/>
            </p:cNvSpPr>
            <p:nvPr/>
          </p:nvSpPr>
          <p:spPr bwMode="auto">
            <a:xfrm>
              <a:off x="3921" y="32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5" name="Oval 1115"/>
            <p:cNvSpPr>
              <a:spLocks noChangeArrowheads="1"/>
            </p:cNvSpPr>
            <p:nvPr/>
          </p:nvSpPr>
          <p:spPr bwMode="auto">
            <a:xfrm>
              <a:off x="3924" y="31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6" name="Oval 1116"/>
            <p:cNvSpPr>
              <a:spLocks noChangeArrowheads="1"/>
            </p:cNvSpPr>
            <p:nvPr/>
          </p:nvSpPr>
          <p:spPr bwMode="auto">
            <a:xfrm>
              <a:off x="3927" y="32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7" name="Oval 1117"/>
            <p:cNvSpPr>
              <a:spLocks noChangeArrowheads="1"/>
            </p:cNvSpPr>
            <p:nvPr/>
          </p:nvSpPr>
          <p:spPr bwMode="auto">
            <a:xfrm>
              <a:off x="3930" y="315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8" name="Oval 1118"/>
            <p:cNvSpPr>
              <a:spLocks noChangeArrowheads="1"/>
            </p:cNvSpPr>
            <p:nvPr/>
          </p:nvSpPr>
          <p:spPr bwMode="auto">
            <a:xfrm>
              <a:off x="3932" y="31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19" name="Oval 1119"/>
            <p:cNvSpPr>
              <a:spLocks noChangeArrowheads="1"/>
            </p:cNvSpPr>
            <p:nvPr/>
          </p:nvSpPr>
          <p:spPr bwMode="auto">
            <a:xfrm>
              <a:off x="3935" y="31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0" name="Oval 1120"/>
            <p:cNvSpPr>
              <a:spLocks noChangeArrowheads="1"/>
            </p:cNvSpPr>
            <p:nvPr/>
          </p:nvSpPr>
          <p:spPr bwMode="auto">
            <a:xfrm>
              <a:off x="3938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1" name="Oval 1121"/>
            <p:cNvSpPr>
              <a:spLocks noChangeArrowheads="1"/>
            </p:cNvSpPr>
            <p:nvPr/>
          </p:nvSpPr>
          <p:spPr bwMode="auto">
            <a:xfrm>
              <a:off x="3941" y="315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2" name="Oval 1122"/>
            <p:cNvSpPr>
              <a:spLocks noChangeArrowheads="1"/>
            </p:cNvSpPr>
            <p:nvPr/>
          </p:nvSpPr>
          <p:spPr bwMode="auto">
            <a:xfrm>
              <a:off x="3944" y="314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3" name="Oval 1123"/>
            <p:cNvSpPr>
              <a:spLocks noChangeArrowheads="1"/>
            </p:cNvSpPr>
            <p:nvPr/>
          </p:nvSpPr>
          <p:spPr bwMode="auto">
            <a:xfrm>
              <a:off x="3946" y="318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4" name="Oval 1124"/>
            <p:cNvSpPr>
              <a:spLocks noChangeArrowheads="1"/>
            </p:cNvSpPr>
            <p:nvPr/>
          </p:nvSpPr>
          <p:spPr bwMode="auto">
            <a:xfrm>
              <a:off x="3949" y="314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5" name="Oval 1125"/>
            <p:cNvSpPr>
              <a:spLocks noChangeArrowheads="1"/>
            </p:cNvSpPr>
            <p:nvPr/>
          </p:nvSpPr>
          <p:spPr bwMode="auto">
            <a:xfrm>
              <a:off x="3952" y="31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6" name="Oval 1126"/>
            <p:cNvSpPr>
              <a:spLocks noChangeArrowheads="1"/>
            </p:cNvSpPr>
            <p:nvPr/>
          </p:nvSpPr>
          <p:spPr bwMode="auto">
            <a:xfrm>
              <a:off x="3955" y="32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7" name="Oval 1127"/>
            <p:cNvSpPr>
              <a:spLocks noChangeArrowheads="1"/>
            </p:cNvSpPr>
            <p:nvPr/>
          </p:nvSpPr>
          <p:spPr bwMode="auto">
            <a:xfrm>
              <a:off x="3958" y="319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8" name="Oval 1128"/>
            <p:cNvSpPr>
              <a:spLocks noChangeArrowheads="1"/>
            </p:cNvSpPr>
            <p:nvPr/>
          </p:nvSpPr>
          <p:spPr bwMode="auto">
            <a:xfrm>
              <a:off x="3961" y="31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29" name="Oval 1129"/>
            <p:cNvSpPr>
              <a:spLocks noChangeArrowheads="1"/>
            </p:cNvSpPr>
            <p:nvPr/>
          </p:nvSpPr>
          <p:spPr bwMode="auto">
            <a:xfrm>
              <a:off x="3964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0" name="Oval 1130"/>
            <p:cNvSpPr>
              <a:spLocks noChangeArrowheads="1"/>
            </p:cNvSpPr>
            <p:nvPr/>
          </p:nvSpPr>
          <p:spPr bwMode="auto">
            <a:xfrm>
              <a:off x="3967" y="314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1" name="Oval 1131"/>
            <p:cNvSpPr>
              <a:spLocks noChangeArrowheads="1"/>
            </p:cNvSpPr>
            <p:nvPr/>
          </p:nvSpPr>
          <p:spPr bwMode="auto">
            <a:xfrm>
              <a:off x="3969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2" name="Oval 1132"/>
            <p:cNvSpPr>
              <a:spLocks noChangeArrowheads="1"/>
            </p:cNvSpPr>
            <p:nvPr/>
          </p:nvSpPr>
          <p:spPr bwMode="auto">
            <a:xfrm>
              <a:off x="3972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3" name="Oval 1133"/>
            <p:cNvSpPr>
              <a:spLocks noChangeArrowheads="1"/>
            </p:cNvSpPr>
            <p:nvPr/>
          </p:nvSpPr>
          <p:spPr bwMode="auto">
            <a:xfrm>
              <a:off x="3975" y="32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4" name="Oval 1134"/>
            <p:cNvSpPr>
              <a:spLocks noChangeArrowheads="1"/>
            </p:cNvSpPr>
            <p:nvPr/>
          </p:nvSpPr>
          <p:spPr bwMode="auto">
            <a:xfrm>
              <a:off x="3978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5" name="Oval 1135"/>
            <p:cNvSpPr>
              <a:spLocks noChangeArrowheads="1"/>
            </p:cNvSpPr>
            <p:nvPr/>
          </p:nvSpPr>
          <p:spPr bwMode="auto">
            <a:xfrm>
              <a:off x="3980" y="321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6" name="Oval 1136"/>
            <p:cNvSpPr>
              <a:spLocks noChangeArrowheads="1"/>
            </p:cNvSpPr>
            <p:nvPr/>
          </p:nvSpPr>
          <p:spPr bwMode="auto">
            <a:xfrm>
              <a:off x="3983" y="314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7" name="Oval 1137"/>
            <p:cNvSpPr>
              <a:spLocks noChangeArrowheads="1"/>
            </p:cNvSpPr>
            <p:nvPr/>
          </p:nvSpPr>
          <p:spPr bwMode="auto">
            <a:xfrm>
              <a:off x="3986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8" name="Oval 1138"/>
            <p:cNvSpPr>
              <a:spLocks noChangeArrowheads="1"/>
            </p:cNvSpPr>
            <p:nvPr/>
          </p:nvSpPr>
          <p:spPr bwMode="auto">
            <a:xfrm>
              <a:off x="3989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39" name="Oval 1139"/>
            <p:cNvSpPr>
              <a:spLocks noChangeArrowheads="1"/>
            </p:cNvSpPr>
            <p:nvPr/>
          </p:nvSpPr>
          <p:spPr bwMode="auto">
            <a:xfrm>
              <a:off x="3992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0" name="Oval 1140"/>
            <p:cNvSpPr>
              <a:spLocks noChangeArrowheads="1"/>
            </p:cNvSpPr>
            <p:nvPr/>
          </p:nvSpPr>
          <p:spPr bwMode="auto">
            <a:xfrm>
              <a:off x="3995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1" name="Oval 1141"/>
            <p:cNvSpPr>
              <a:spLocks noChangeArrowheads="1"/>
            </p:cNvSpPr>
            <p:nvPr/>
          </p:nvSpPr>
          <p:spPr bwMode="auto">
            <a:xfrm>
              <a:off x="3998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2" name="Oval 1142"/>
            <p:cNvSpPr>
              <a:spLocks noChangeArrowheads="1"/>
            </p:cNvSpPr>
            <p:nvPr/>
          </p:nvSpPr>
          <p:spPr bwMode="auto">
            <a:xfrm>
              <a:off x="4001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3" name="Oval 1143"/>
            <p:cNvSpPr>
              <a:spLocks noChangeArrowheads="1"/>
            </p:cNvSpPr>
            <p:nvPr/>
          </p:nvSpPr>
          <p:spPr bwMode="auto">
            <a:xfrm>
              <a:off x="4004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4" name="Oval 1144"/>
            <p:cNvSpPr>
              <a:spLocks noChangeArrowheads="1"/>
            </p:cNvSpPr>
            <p:nvPr/>
          </p:nvSpPr>
          <p:spPr bwMode="auto">
            <a:xfrm>
              <a:off x="4006" y="31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5" name="Oval 1145"/>
            <p:cNvSpPr>
              <a:spLocks noChangeArrowheads="1"/>
            </p:cNvSpPr>
            <p:nvPr/>
          </p:nvSpPr>
          <p:spPr bwMode="auto">
            <a:xfrm>
              <a:off x="4009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6" name="Oval 1146"/>
            <p:cNvSpPr>
              <a:spLocks noChangeArrowheads="1"/>
            </p:cNvSpPr>
            <p:nvPr/>
          </p:nvSpPr>
          <p:spPr bwMode="auto">
            <a:xfrm>
              <a:off x="4012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7" name="Oval 1147"/>
            <p:cNvSpPr>
              <a:spLocks noChangeArrowheads="1"/>
            </p:cNvSpPr>
            <p:nvPr/>
          </p:nvSpPr>
          <p:spPr bwMode="auto">
            <a:xfrm>
              <a:off x="4014" y="327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8" name="Oval 1148"/>
            <p:cNvSpPr>
              <a:spLocks noChangeArrowheads="1"/>
            </p:cNvSpPr>
            <p:nvPr/>
          </p:nvSpPr>
          <p:spPr bwMode="auto">
            <a:xfrm>
              <a:off x="4017" y="329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49" name="Oval 1149"/>
            <p:cNvSpPr>
              <a:spLocks noChangeArrowheads="1"/>
            </p:cNvSpPr>
            <p:nvPr/>
          </p:nvSpPr>
          <p:spPr bwMode="auto">
            <a:xfrm>
              <a:off x="4020" y="32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0" name="Oval 1150"/>
            <p:cNvSpPr>
              <a:spLocks noChangeArrowheads="1"/>
            </p:cNvSpPr>
            <p:nvPr/>
          </p:nvSpPr>
          <p:spPr bwMode="auto">
            <a:xfrm>
              <a:off x="4023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1" name="Oval 1151"/>
            <p:cNvSpPr>
              <a:spLocks noChangeArrowheads="1"/>
            </p:cNvSpPr>
            <p:nvPr/>
          </p:nvSpPr>
          <p:spPr bwMode="auto">
            <a:xfrm>
              <a:off x="4026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2" name="Oval 1152"/>
            <p:cNvSpPr>
              <a:spLocks noChangeArrowheads="1"/>
            </p:cNvSpPr>
            <p:nvPr/>
          </p:nvSpPr>
          <p:spPr bwMode="auto">
            <a:xfrm>
              <a:off x="4029" y="32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3" name="Oval 1153"/>
            <p:cNvSpPr>
              <a:spLocks noChangeArrowheads="1"/>
            </p:cNvSpPr>
            <p:nvPr/>
          </p:nvSpPr>
          <p:spPr bwMode="auto">
            <a:xfrm>
              <a:off x="4032" y="31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4" name="Oval 1154"/>
            <p:cNvSpPr>
              <a:spLocks noChangeArrowheads="1"/>
            </p:cNvSpPr>
            <p:nvPr/>
          </p:nvSpPr>
          <p:spPr bwMode="auto">
            <a:xfrm>
              <a:off x="4035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5" name="Oval 1155"/>
            <p:cNvSpPr>
              <a:spLocks noChangeArrowheads="1"/>
            </p:cNvSpPr>
            <p:nvPr/>
          </p:nvSpPr>
          <p:spPr bwMode="auto">
            <a:xfrm>
              <a:off x="4037" y="320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6" name="Oval 1156"/>
            <p:cNvSpPr>
              <a:spLocks noChangeArrowheads="1"/>
            </p:cNvSpPr>
            <p:nvPr/>
          </p:nvSpPr>
          <p:spPr bwMode="auto">
            <a:xfrm>
              <a:off x="4040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7" name="Oval 1157"/>
            <p:cNvSpPr>
              <a:spLocks noChangeArrowheads="1"/>
            </p:cNvSpPr>
            <p:nvPr/>
          </p:nvSpPr>
          <p:spPr bwMode="auto">
            <a:xfrm>
              <a:off x="4043" y="33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8" name="Oval 1158"/>
            <p:cNvSpPr>
              <a:spLocks noChangeArrowheads="1"/>
            </p:cNvSpPr>
            <p:nvPr/>
          </p:nvSpPr>
          <p:spPr bwMode="auto">
            <a:xfrm>
              <a:off x="4046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59" name="Oval 1159"/>
            <p:cNvSpPr>
              <a:spLocks noChangeArrowheads="1"/>
            </p:cNvSpPr>
            <p:nvPr/>
          </p:nvSpPr>
          <p:spPr bwMode="auto">
            <a:xfrm>
              <a:off x="4048" y="321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0" name="Oval 1160"/>
            <p:cNvSpPr>
              <a:spLocks noChangeArrowheads="1"/>
            </p:cNvSpPr>
            <p:nvPr/>
          </p:nvSpPr>
          <p:spPr bwMode="auto">
            <a:xfrm>
              <a:off x="4051" y="3224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1" name="Oval 1161"/>
            <p:cNvSpPr>
              <a:spLocks noChangeArrowheads="1"/>
            </p:cNvSpPr>
            <p:nvPr/>
          </p:nvSpPr>
          <p:spPr bwMode="auto">
            <a:xfrm>
              <a:off x="4054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2" name="Oval 1162"/>
            <p:cNvSpPr>
              <a:spLocks noChangeArrowheads="1"/>
            </p:cNvSpPr>
            <p:nvPr/>
          </p:nvSpPr>
          <p:spPr bwMode="auto">
            <a:xfrm>
              <a:off x="4057" y="31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3" name="Oval 1163"/>
            <p:cNvSpPr>
              <a:spLocks noChangeArrowheads="1"/>
            </p:cNvSpPr>
            <p:nvPr/>
          </p:nvSpPr>
          <p:spPr bwMode="auto">
            <a:xfrm>
              <a:off x="4060" y="32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4" name="Oval 1164"/>
            <p:cNvSpPr>
              <a:spLocks noChangeArrowheads="1"/>
            </p:cNvSpPr>
            <p:nvPr/>
          </p:nvSpPr>
          <p:spPr bwMode="auto">
            <a:xfrm>
              <a:off x="4063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5" name="Oval 1165"/>
            <p:cNvSpPr>
              <a:spLocks noChangeArrowheads="1"/>
            </p:cNvSpPr>
            <p:nvPr/>
          </p:nvSpPr>
          <p:spPr bwMode="auto">
            <a:xfrm>
              <a:off x="4066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6" name="Oval 1166"/>
            <p:cNvSpPr>
              <a:spLocks noChangeArrowheads="1"/>
            </p:cNvSpPr>
            <p:nvPr/>
          </p:nvSpPr>
          <p:spPr bwMode="auto">
            <a:xfrm>
              <a:off x="4069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7" name="Oval 1167"/>
            <p:cNvSpPr>
              <a:spLocks noChangeArrowheads="1"/>
            </p:cNvSpPr>
            <p:nvPr/>
          </p:nvSpPr>
          <p:spPr bwMode="auto">
            <a:xfrm>
              <a:off x="4071" y="323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8" name="Oval 1168"/>
            <p:cNvSpPr>
              <a:spLocks noChangeArrowheads="1"/>
            </p:cNvSpPr>
            <p:nvPr/>
          </p:nvSpPr>
          <p:spPr bwMode="auto">
            <a:xfrm>
              <a:off x="4074" y="323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69" name="Oval 1169"/>
            <p:cNvSpPr>
              <a:spLocks noChangeArrowheads="1"/>
            </p:cNvSpPr>
            <p:nvPr/>
          </p:nvSpPr>
          <p:spPr bwMode="auto">
            <a:xfrm>
              <a:off x="4077" y="32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0" name="Oval 1170"/>
            <p:cNvSpPr>
              <a:spLocks noChangeArrowheads="1"/>
            </p:cNvSpPr>
            <p:nvPr/>
          </p:nvSpPr>
          <p:spPr bwMode="auto">
            <a:xfrm>
              <a:off x="4080" y="32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1" name="Oval 1171"/>
            <p:cNvSpPr>
              <a:spLocks noChangeArrowheads="1"/>
            </p:cNvSpPr>
            <p:nvPr/>
          </p:nvSpPr>
          <p:spPr bwMode="auto">
            <a:xfrm>
              <a:off x="4082" y="329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2" name="Oval 1172"/>
            <p:cNvSpPr>
              <a:spLocks noChangeArrowheads="1"/>
            </p:cNvSpPr>
            <p:nvPr/>
          </p:nvSpPr>
          <p:spPr bwMode="auto">
            <a:xfrm>
              <a:off x="4085" y="329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3" name="Oval 1173"/>
            <p:cNvSpPr>
              <a:spLocks noChangeArrowheads="1"/>
            </p:cNvSpPr>
            <p:nvPr/>
          </p:nvSpPr>
          <p:spPr bwMode="auto">
            <a:xfrm>
              <a:off x="4088" y="32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4" name="Oval 1174"/>
            <p:cNvSpPr>
              <a:spLocks noChangeArrowheads="1"/>
            </p:cNvSpPr>
            <p:nvPr/>
          </p:nvSpPr>
          <p:spPr bwMode="auto">
            <a:xfrm>
              <a:off x="4091" y="32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5" name="Oval 1175"/>
            <p:cNvSpPr>
              <a:spLocks noChangeArrowheads="1"/>
            </p:cNvSpPr>
            <p:nvPr/>
          </p:nvSpPr>
          <p:spPr bwMode="auto">
            <a:xfrm>
              <a:off x="4094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6" name="Oval 1176"/>
            <p:cNvSpPr>
              <a:spLocks noChangeArrowheads="1"/>
            </p:cNvSpPr>
            <p:nvPr/>
          </p:nvSpPr>
          <p:spPr bwMode="auto">
            <a:xfrm>
              <a:off x="4097" y="31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7" name="Oval 1177"/>
            <p:cNvSpPr>
              <a:spLocks noChangeArrowheads="1"/>
            </p:cNvSpPr>
            <p:nvPr/>
          </p:nvSpPr>
          <p:spPr bwMode="auto">
            <a:xfrm>
              <a:off x="4100" y="32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8" name="Oval 1178"/>
            <p:cNvSpPr>
              <a:spLocks noChangeArrowheads="1"/>
            </p:cNvSpPr>
            <p:nvPr/>
          </p:nvSpPr>
          <p:spPr bwMode="auto">
            <a:xfrm>
              <a:off x="4103" y="33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79" name="Oval 1179"/>
            <p:cNvSpPr>
              <a:spLocks noChangeArrowheads="1"/>
            </p:cNvSpPr>
            <p:nvPr/>
          </p:nvSpPr>
          <p:spPr bwMode="auto">
            <a:xfrm>
              <a:off x="4105" y="321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0" name="Oval 1180"/>
            <p:cNvSpPr>
              <a:spLocks noChangeArrowheads="1"/>
            </p:cNvSpPr>
            <p:nvPr/>
          </p:nvSpPr>
          <p:spPr bwMode="auto">
            <a:xfrm>
              <a:off x="4108" y="3247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1" name="Oval 1181"/>
            <p:cNvSpPr>
              <a:spLocks noChangeArrowheads="1"/>
            </p:cNvSpPr>
            <p:nvPr/>
          </p:nvSpPr>
          <p:spPr bwMode="auto">
            <a:xfrm>
              <a:off x="4111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2" name="Oval 1182"/>
            <p:cNvSpPr>
              <a:spLocks noChangeArrowheads="1"/>
            </p:cNvSpPr>
            <p:nvPr/>
          </p:nvSpPr>
          <p:spPr bwMode="auto">
            <a:xfrm>
              <a:off x="4114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3" name="Oval 1183"/>
            <p:cNvSpPr>
              <a:spLocks noChangeArrowheads="1"/>
            </p:cNvSpPr>
            <p:nvPr/>
          </p:nvSpPr>
          <p:spPr bwMode="auto">
            <a:xfrm>
              <a:off x="4116" y="333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4" name="Oval 1184"/>
            <p:cNvSpPr>
              <a:spLocks noChangeArrowheads="1"/>
            </p:cNvSpPr>
            <p:nvPr/>
          </p:nvSpPr>
          <p:spPr bwMode="auto">
            <a:xfrm>
              <a:off x="4119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5" name="Oval 1185"/>
            <p:cNvSpPr>
              <a:spLocks noChangeArrowheads="1"/>
            </p:cNvSpPr>
            <p:nvPr/>
          </p:nvSpPr>
          <p:spPr bwMode="auto">
            <a:xfrm>
              <a:off x="4122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6" name="Oval 1186"/>
            <p:cNvSpPr>
              <a:spLocks noChangeArrowheads="1"/>
            </p:cNvSpPr>
            <p:nvPr/>
          </p:nvSpPr>
          <p:spPr bwMode="auto">
            <a:xfrm>
              <a:off x="4125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7" name="Oval 1187"/>
            <p:cNvSpPr>
              <a:spLocks noChangeArrowheads="1"/>
            </p:cNvSpPr>
            <p:nvPr/>
          </p:nvSpPr>
          <p:spPr bwMode="auto">
            <a:xfrm>
              <a:off x="4128" y="34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8" name="Oval 1188"/>
            <p:cNvSpPr>
              <a:spLocks noChangeArrowheads="1"/>
            </p:cNvSpPr>
            <p:nvPr/>
          </p:nvSpPr>
          <p:spPr bwMode="auto">
            <a:xfrm>
              <a:off x="4131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89" name="Oval 1189"/>
            <p:cNvSpPr>
              <a:spLocks noChangeArrowheads="1"/>
            </p:cNvSpPr>
            <p:nvPr/>
          </p:nvSpPr>
          <p:spPr bwMode="auto">
            <a:xfrm>
              <a:off x="4134" y="33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0" name="Oval 1190"/>
            <p:cNvSpPr>
              <a:spLocks noChangeArrowheads="1"/>
            </p:cNvSpPr>
            <p:nvPr/>
          </p:nvSpPr>
          <p:spPr bwMode="auto">
            <a:xfrm>
              <a:off x="4137" y="323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1" name="Oval 1191"/>
            <p:cNvSpPr>
              <a:spLocks noChangeArrowheads="1"/>
            </p:cNvSpPr>
            <p:nvPr/>
          </p:nvSpPr>
          <p:spPr bwMode="auto">
            <a:xfrm>
              <a:off x="4139" y="3451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2" name="Oval 1192"/>
            <p:cNvSpPr>
              <a:spLocks noChangeArrowheads="1"/>
            </p:cNvSpPr>
            <p:nvPr/>
          </p:nvSpPr>
          <p:spPr bwMode="auto">
            <a:xfrm>
              <a:off x="4142" y="331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3" name="Oval 1193"/>
            <p:cNvSpPr>
              <a:spLocks noChangeArrowheads="1"/>
            </p:cNvSpPr>
            <p:nvPr/>
          </p:nvSpPr>
          <p:spPr bwMode="auto">
            <a:xfrm>
              <a:off x="4145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4" name="Oval 1194"/>
            <p:cNvSpPr>
              <a:spLocks noChangeArrowheads="1"/>
            </p:cNvSpPr>
            <p:nvPr/>
          </p:nvSpPr>
          <p:spPr bwMode="auto">
            <a:xfrm>
              <a:off x="4147" y="326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5" name="Oval 1195"/>
            <p:cNvSpPr>
              <a:spLocks noChangeArrowheads="1"/>
            </p:cNvSpPr>
            <p:nvPr/>
          </p:nvSpPr>
          <p:spPr bwMode="auto">
            <a:xfrm>
              <a:off x="4150" y="329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6" name="Oval 1196"/>
            <p:cNvSpPr>
              <a:spLocks noChangeArrowheads="1"/>
            </p:cNvSpPr>
            <p:nvPr/>
          </p:nvSpPr>
          <p:spPr bwMode="auto">
            <a:xfrm>
              <a:off x="4153" y="32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7" name="Oval 1197"/>
            <p:cNvSpPr>
              <a:spLocks noChangeArrowheads="1"/>
            </p:cNvSpPr>
            <p:nvPr/>
          </p:nvSpPr>
          <p:spPr bwMode="auto">
            <a:xfrm>
              <a:off x="4156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8" name="Oval 1198"/>
            <p:cNvSpPr>
              <a:spLocks noChangeArrowheads="1"/>
            </p:cNvSpPr>
            <p:nvPr/>
          </p:nvSpPr>
          <p:spPr bwMode="auto">
            <a:xfrm>
              <a:off x="4159" y="33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199" name="Oval 1199"/>
            <p:cNvSpPr>
              <a:spLocks noChangeArrowheads="1"/>
            </p:cNvSpPr>
            <p:nvPr/>
          </p:nvSpPr>
          <p:spPr bwMode="auto">
            <a:xfrm>
              <a:off x="4162" y="32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0" name="Oval 1200"/>
            <p:cNvSpPr>
              <a:spLocks noChangeArrowheads="1"/>
            </p:cNvSpPr>
            <p:nvPr/>
          </p:nvSpPr>
          <p:spPr bwMode="auto">
            <a:xfrm>
              <a:off x="4165" y="327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1" name="Oval 1201"/>
            <p:cNvSpPr>
              <a:spLocks noChangeArrowheads="1"/>
            </p:cNvSpPr>
            <p:nvPr/>
          </p:nvSpPr>
          <p:spPr bwMode="auto">
            <a:xfrm>
              <a:off x="4168" y="34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2" name="Oval 1202"/>
            <p:cNvSpPr>
              <a:spLocks noChangeArrowheads="1"/>
            </p:cNvSpPr>
            <p:nvPr/>
          </p:nvSpPr>
          <p:spPr bwMode="auto">
            <a:xfrm>
              <a:off x="4171" y="34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3" name="Oval 1203"/>
            <p:cNvSpPr>
              <a:spLocks noChangeArrowheads="1"/>
            </p:cNvSpPr>
            <p:nvPr/>
          </p:nvSpPr>
          <p:spPr bwMode="auto">
            <a:xfrm>
              <a:off x="4173" y="327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4" name="Oval 1204"/>
            <p:cNvSpPr>
              <a:spLocks noChangeArrowheads="1"/>
            </p:cNvSpPr>
            <p:nvPr/>
          </p:nvSpPr>
          <p:spPr bwMode="auto">
            <a:xfrm>
              <a:off x="4176" y="336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5" name="Oval 1205"/>
            <p:cNvSpPr>
              <a:spLocks noChangeArrowheads="1"/>
            </p:cNvSpPr>
            <p:nvPr/>
          </p:nvSpPr>
          <p:spPr bwMode="auto">
            <a:xfrm>
              <a:off x="4179" y="329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6" name="Oval 1206"/>
            <p:cNvSpPr>
              <a:spLocks noChangeArrowheads="1"/>
            </p:cNvSpPr>
            <p:nvPr/>
          </p:nvSpPr>
          <p:spPr bwMode="auto">
            <a:xfrm>
              <a:off x="4182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7" name="Oval 1207"/>
            <p:cNvSpPr>
              <a:spLocks noChangeArrowheads="1"/>
            </p:cNvSpPr>
            <p:nvPr/>
          </p:nvSpPr>
          <p:spPr bwMode="auto">
            <a:xfrm>
              <a:off x="4184" y="333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8" name="Oval 1208"/>
            <p:cNvSpPr>
              <a:spLocks noChangeArrowheads="1"/>
            </p:cNvSpPr>
            <p:nvPr/>
          </p:nvSpPr>
          <p:spPr bwMode="auto">
            <a:xfrm>
              <a:off x="4187" y="333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09" name="Oval 1209"/>
            <p:cNvSpPr>
              <a:spLocks noChangeArrowheads="1"/>
            </p:cNvSpPr>
            <p:nvPr/>
          </p:nvSpPr>
          <p:spPr bwMode="auto">
            <a:xfrm>
              <a:off x="4190" y="33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0" name="Oval 1210"/>
            <p:cNvSpPr>
              <a:spLocks noChangeArrowheads="1"/>
            </p:cNvSpPr>
            <p:nvPr/>
          </p:nvSpPr>
          <p:spPr bwMode="auto">
            <a:xfrm>
              <a:off x="4193" y="32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1" name="Oval 1211"/>
            <p:cNvSpPr>
              <a:spLocks noChangeArrowheads="1"/>
            </p:cNvSpPr>
            <p:nvPr/>
          </p:nvSpPr>
          <p:spPr bwMode="auto">
            <a:xfrm>
              <a:off x="4196" y="34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2" name="Oval 1212"/>
            <p:cNvSpPr>
              <a:spLocks noChangeArrowheads="1"/>
            </p:cNvSpPr>
            <p:nvPr/>
          </p:nvSpPr>
          <p:spPr bwMode="auto">
            <a:xfrm>
              <a:off x="4199" y="321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3" name="Oval 1213"/>
            <p:cNvSpPr>
              <a:spLocks noChangeArrowheads="1"/>
            </p:cNvSpPr>
            <p:nvPr/>
          </p:nvSpPr>
          <p:spPr bwMode="auto">
            <a:xfrm>
              <a:off x="4202" y="333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4" name="Oval 1214"/>
            <p:cNvSpPr>
              <a:spLocks noChangeArrowheads="1"/>
            </p:cNvSpPr>
            <p:nvPr/>
          </p:nvSpPr>
          <p:spPr bwMode="auto">
            <a:xfrm>
              <a:off x="4205" y="33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5" name="Oval 1215"/>
            <p:cNvSpPr>
              <a:spLocks noChangeArrowheads="1"/>
            </p:cNvSpPr>
            <p:nvPr/>
          </p:nvSpPr>
          <p:spPr bwMode="auto">
            <a:xfrm>
              <a:off x="4207" y="3451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6" name="Oval 1216"/>
            <p:cNvSpPr>
              <a:spLocks noChangeArrowheads="1"/>
            </p:cNvSpPr>
            <p:nvPr/>
          </p:nvSpPr>
          <p:spPr bwMode="auto">
            <a:xfrm>
              <a:off x="4210" y="33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7" name="Oval 1217"/>
            <p:cNvSpPr>
              <a:spLocks noChangeArrowheads="1"/>
            </p:cNvSpPr>
            <p:nvPr/>
          </p:nvSpPr>
          <p:spPr bwMode="auto">
            <a:xfrm>
              <a:off x="4213" y="333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8" name="Oval 1218"/>
            <p:cNvSpPr>
              <a:spLocks noChangeArrowheads="1"/>
            </p:cNvSpPr>
            <p:nvPr/>
          </p:nvSpPr>
          <p:spPr bwMode="auto">
            <a:xfrm>
              <a:off x="4216" y="34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19" name="Oval 1219"/>
            <p:cNvSpPr>
              <a:spLocks noChangeArrowheads="1"/>
            </p:cNvSpPr>
            <p:nvPr/>
          </p:nvSpPr>
          <p:spPr bwMode="auto">
            <a:xfrm>
              <a:off x="1385" y="321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0" name="Oval 1220"/>
            <p:cNvSpPr>
              <a:spLocks noChangeArrowheads="1"/>
            </p:cNvSpPr>
            <p:nvPr/>
          </p:nvSpPr>
          <p:spPr bwMode="auto">
            <a:xfrm>
              <a:off x="1394" y="319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1" name="Oval 1221"/>
            <p:cNvSpPr>
              <a:spLocks noChangeArrowheads="1"/>
            </p:cNvSpPr>
            <p:nvPr/>
          </p:nvSpPr>
          <p:spPr bwMode="auto">
            <a:xfrm>
              <a:off x="1403" y="32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2" name="Oval 1222"/>
            <p:cNvSpPr>
              <a:spLocks noChangeArrowheads="1"/>
            </p:cNvSpPr>
            <p:nvPr/>
          </p:nvSpPr>
          <p:spPr bwMode="auto">
            <a:xfrm>
              <a:off x="1413" y="32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3" name="Oval 1223"/>
            <p:cNvSpPr>
              <a:spLocks noChangeArrowheads="1"/>
            </p:cNvSpPr>
            <p:nvPr/>
          </p:nvSpPr>
          <p:spPr bwMode="auto">
            <a:xfrm>
              <a:off x="1422" y="32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4" name="Oval 1224"/>
            <p:cNvSpPr>
              <a:spLocks noChangeArrowheads="1"/>
            </p:cNvSpPr>
            <p:nvPr/>
          </p:nvSpPr>
          <p:spPr bwMode="auto">
            <a:xfrm>
              <a:off x="1432" y="317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5" name="Oval 1225"/>
            <p:cNvSpPr>
              <a:spLocks noChangeArrowheads="1"/>
            </p:cNvSpPr>
            <p:nvPr/>
          </p:nvSpPr>
          <p:spPr bwMode="auto">
            <a:xfrm>
              <a:off x="1441" y="32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6" name="Oval 1226"/>
            <p:cNvSpPr>
              <a:spLocks noChangeArrowheads="1"/>
            </p:cNvSpPr>
            <p:nvPr/>
          </p:nvSpPr>
          <p:spPr bwMode="auto">
            <a:xfrm>
              <a:off x="1450" y="328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7" name="Oval 1227"/>
            <p:cNvSpPr>
              <a:spLocks noChangeArrowheads="1"/>
            </p:cNvSpPr>
            <p:nvPr/>
          </p:nvSpPr>
          <p:spPr bwMode="auto">
            <a:xfrm>
              <a:off x="1460" y="323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8" name="Oval 1228"/>
            <p:cNvSpPr>
              <a:spLocks noChangeArrowheads="1"/>
            </p:cNvSpPr>
            <p:nvPr/>
          </p:nvSpPr>
          <p:spPr bwMode="auto">
            <a:xfrm>
              <a:off x="1469" y="313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29" name="Oval 1229"/>
            <p:cNvSpPr>
              <a:spLocks noChangeArrowheads="1"/>
            </p:cNvSpPr>
            <p:nvPr/>
          </p:nvSpPr>
          <p:spPr bwMode="auto">
            <a:xfrm>
              <a:off x="1479" y="317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0" name="Oval 1230"/>
            <p:cNvSpPr>
              <a:spLocks noChangeArrowheads="1"/>
            </p:cNvSpPr>
            <p:nvPr/>
          </p:nvSpPr>
          <p:spPr bwMode="auto">
            <a:xfrm>
              <a:off x="1488" y="317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1" name="Oval 1231"/>
            <p:cNvSpPr>
              <a:spLocks noChangeArrowheads="1"/>
            </p:cNvSpPr>
            <p:nvPr/>
          </p:nvSpPr>
          <p:spPr bwMode="auto">
            <a:xfrm>
              <a:off x="1498" y="31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2" name="Oval 1232"/>
            <p:cNvSpPr>
              <a:spLocks noChangeArrowheads="1"/>
            </p:cNvSpPr>
            <p:nvPr/>
          </p:nvSpPr>
          <p:spPr bwMode="auto">
            <a:xfrm>
              <a:off x="1507" y="314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3" name="Oval 1233"/>
            <p:cNvSpPr>
              <a:spLocks noChangeArrowheads="1"/>
            </p:cNvSpPr>
            <p:nvPr/>
          </p:nvSpPr>
          <p:spPr bwMode="auto">
            <a:xfrm>
              <a:off x="1517" y="32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4" name="Oval 1234"/>
            <p:cNvSpPr>
              <a:spLocks noChangeArrowheads="1"/>
            </p:cNvSpPr>
            <p:nvPr/>
          </p:nvSpPr>
          <p:spPr bwMode="auto">
            <a:xfrm>
              <a:off x="1526" y="3129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5" name="Oval 1235"/>
            <p:cNvSpPr>
              <a:spLocks noChangeArrowheads="1"/>
            </p:cNvSpPr>
            <p:nvPr/>
          </p:nvSpPr>
          <p:spPr bwMode="auto">
            <a:xfrm>
              <a:off x="1536" y="317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6" name="Oval 1236"/>
            <p:cNvSpPr>
              <a:spLocks noChangeArrowheads="1"/>
            </p:cNvSpPr>
            <p:nvPr/>
          </p:nvSpPr>
          <p:spPr bwMode="auto">
            <a:xfrm>
              <a:off x="1545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7" name="Oval 1237"/>
            <p:cNvSpPr>
              <a:spLocks noChangeArrowheads="1"/>
            </p:cNvSpPr>
            <p:nvPr/>
          </p:nvSpPr>
          <p:spPr bwMode="auto">
            <a:xfrm>
              <a:off x="1555" y="314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8" name="Oval 1238"/>
            <p:cNvSpPr>
              <a:spLocks noChangeArrowheads="1"/>
            </p:cNvSpPr>
            <p:nvPr/>
          </p:nvSpPr>
          <p:spPr bwMode="auto">
            <a:xfrm>
              <a:off x="1564" y="312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39" name="Oval 1239"/>
            <p:cNvSpPr>
              <a:spLocks noChangeArrowheads="1"/>
            </p:cNvSpPr>
            <p:nvPr/>
          </p:nvSpPr>
          <p:spPr bwMode="auto">
            <a:xfrm>
              <a:off x="1574" y="31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0" name="Oval 1240"/>
            <p:cNvSpPr>
              <a:spLocks noChangeArrowheads="1"/>
            </p:cNvSpPr>
            <p:nvPr/>
          </p:nvSpPr>
          <p:spPr bwMode="auto">
            <a:xfrm>
              <a:off x="1583" y="31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1" name="Oval 1241"/>
            <p:cNvSpPr>
              <a:spLocks noChangeArrowheads="1"/>
            </p:cNvSpPr>
            <p:nvPr/>
          </p:nvSpPr>
          <p:spPr bwMode="auto">
            <a:xfrm>
              <a:off x="1592" y="31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2" name="Oval 1242"/>
            <p:cNvSpPr>
              <a:spLocks noChangeArrowheads="1"/>
            </p:cNvSpPr>
            <p:nvPr/>
          </p:nvSpPr>
          <p:spPr bwMode="auto">
            <a:xfrm>
              <a:off x="1602" y="307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3" name="Oval 1243"/>
            <p:cNvSpPr>
              <a:spLocks noChangeArrowheads="1"/>
            </p:cNvSpPr>
            <p:nvPr/>
          </p:nvSpPr>
          <p:spPr bwMode="auto">
            <a:xfrm>
              <a:off x="1611" y="309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4" name="Oval 1244"/>
            <p:cNvSpPr>
              <a:spLocks noChangeArrowheads="1"/>
            </p:cNvSpPr>
            <p:nvPr/>
          </p:nvSpPr>
          <p:spPr bwMode="auto">
            <a:xfrm>
              <a:off x="1621" y="307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5" name="Oval 1245"/>
            <p:cNvSpPr>
              <a:spLocks noChangeArrowheads="1"/>
            </p:cNvSpPr>
            <p:nvPr/>
          </p:nvSpPr>
          <p:spPr bwMode="auto">
            <a:xfrm>
              <a:off x="1630" y="305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6" name="Oval 1246"/>
            <p:cNvSpPr>
              <a:spLocks noChangeArrowheads="1"/>
            </p:cNvSpPr>
            <p:nvPr/>
          </p:nvSpPr>
          <p:spPr bwMode="auto">
            <a:xfrm>
              <a:off x="1639" y="30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7" name="Oval 1247"/>
            <p:cNvSpPr>
              <a:spLocks noChangeArrowheads="1"/>
            </p:cNvSpPr>
            <p:nvPr/>
          </p:nvSpPr>
          <p:spPr bwMode="auto">
            <a:xfrm>
              <a:off x="1649" y="305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8" name="Oval 1248"/>
            <p:cNvSpPr>
              <a:spLocks noChangeArrowheads="1"/>
            </p:cNvSpPr>
            <p:nvPr/>
          </p:nvSpPr>
          <p:spPr bwMode="auto">
            <a:xfrm>
              <a:off x="1658" y="30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49" name="Oval 1249"/>
            <p:cNvSpPr>
              <a:spLocks noChangeArrowheads="1"/>
            </p:cNvSpPr>
            <p:nvPr/>
          </p:nvSpPr>
          <p:spPr bwMode="auto">
            <a:xfrm>
              <a:off x="1668" y="30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0" name="Oval 1250"/>
            <p:cNvSpPr>
              <a:spLocks noChangeArrowheads="1"/>
            </p:cNvSpPr>
            <p:nvPr/>
          </p:nvSpPr>
          <p:spPr bwMode="auto">
            <a:xfrm>
              <a:off x="1677" y="305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1" name="Oval 1251"/>
            <p:cNvSpPr>
              <a:spLocks noChangeArrowheads="1"/>
            </p:cNvSpPr>
            <p:nvPr/>
          </p:nvSpPr>
          <p:spPr bwMode="auto">
            <a:xfrm>
              <a:off x="1686" y="304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2" name="Oval 1252"/>
            <p:cNvSpPr>
              <a:spLocks noChangeArrowheads="1"/>
            </p:cNvSpPr>
            <p:nvPr/>
          </p:nvSpPr>
          <p:spPr bwMode="auto">
            <a:xfrm>
              <a:off x="1696" y="30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3" name="Oval 1253"/>
            <p:cNvSpPr>
              <a:spLocks noChangeArrowheads="1"/>
            </p:cNvSpPr>
            <p:nvPr/>
          </p:nvSpPr>
          <p:spPr bwMode="auto">
            <a:xfrm>
              <a:off x="1705" y="302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4" name="Oval 1254"/>
            <p:cNvSpPr>
              <a:spLocks noChangeArrowheads="1"/>
            </p:cNvSpPr>
            <p:nvPr/>
          </p:nvSpPr>
          <p:spPr bwMode="auto">
            <a:xfrm>
              <a:off x="1715" y="302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5" name="Oval 1255"/>
            <p:cNvSpPr>
              <a:spLocks noChangeArrowheads="1"/>
            </p:cNvSpPr>
            <p:nvPr/>
          </p:nvSpPr>
          <p:spPr bwMode="auto">
            <a:xfrm>
              <a:off x="1724" y="301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6" name="Oval 1256"/>
            <p:cNvSpPr>
              <a:spLocks noChangeArrowheads="1"/>
            </p:cNvSpPr>
            <p:nvPr/>
          </p:nvSpPr>
          <p:spPr bwMode="auto">
            <a:xfrm>
              <a:off x="1734" y="301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7" name="Oval 1257"/>
            <p:cNvSpPr>
              <a:spLocks noChangeArrowheads="1"/>
            </p:cNvSpPr>
            <p:nvPr/>
          </p:nvSpPr>
          <p:spPr bwMode="auto">
            <a:xfrm>
              <a:off x="1743" y="299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8" name="Oval 1258"/>
            <p:cNvSpPr>
              <a:spLocks noChangeArrowheads="1"/>
            </p:cNvSpPr>
            <p:nvPr/>
          </p:nvSpPr>
          <p:spPr bwMode="auto">
            <a:xfrm>
              <a:off x="1753" y="297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59" name="Oval 1259"/>
            <p:cNvSpPr>
              <a:spLocks noChangeArrowheads="1"/>
            </p:cNvSpPr>
            <p:nvPr/>
          </p:nvSpPr>
          <p:spPr bwMode="auto">
            <a:xfrm>
              <a:off x="1762" y="299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0" name="Oval 1260"/>
            <p:cNvSpPr>
              <a:spLocks noChangeArrowheads="1"/>
            </p:cNvSpPr>
            <p:nvPr/>
          </p:nvSpPr>
          <p:spPr bwMode="auto">
            <a:xfrm>
              <a:off x="1772" y="298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1" name="Oval 1261"/>
            <p:cNvSpPr>
              <a:spLocks noChangeArrowheads="1"/>
            </p:cNvSpPr>
            <p:nvPr/>
          </p:nvSpPr>
          <p:spPr bwMode="auto">
            <a:xfrm>
              <a:off x="1781" y="298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2" name="Oval 1262"/>
            <p:cNvSpPr>
              <a:spLocks noChangeArrowheads="1"/>
            </p:cNvSpPr>
            <p:nvPr/>
          </p:nvSpPr>
          <p:spPr bwMode="auto">
            <a:xfrm>
              <a:off x="1791" y="295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3" name="Oval 1263"/>
            <p:cNvSpPr>
              <a:spLocks noChangeArrowheads="1"/>
            </p:cNvSpPr>
            <p:nvPr/>
          </p:nvSpPr>
          <p:spPr bwMode="auto">
            <a:xfrm>
              <a:off x="1800" y="292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4" name="Oval 1264"/>
            <p:cNvSpPr>
              <a:spLocks noChangeArrowheads="1"/>
            </p:cNvSpPr>
            <p:nvPr/>
          </p:nvSpPr>
          <p:spPr bwMode="auto">
            <a:xfrm>
              <a:off x="1810" y="295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5" name="Oval 1265"/>
            <p:cNvSpPr>
              <a:spLocks noChangeArrowheads="1"/>
            </p:cNvSpPr>
            <p:nvPr/>
          </p:nvSpPr>
          <p:spPr bwMode="auto">
            <a:xfrm>
              <a:off x="1819" y="292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6" name="Oval 1266"/>
            <p:cNvSpPr>
              <a:spLocks noChangeArrowheads="1"/>
            </p:cNvSpPr>
            <p:nvPr/>
          </p:nvSpPr>
          <p:spPr bwMode="auto">
            <a:xfrm>
              <a:off x="1828" y="292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7" name="Oval 1267"/>
            <p:cNvSpPr>
              <a:spLocks noChangeArrowheads="1"/>
            </p:cNvSpPr>
            <p:nvPr/>
          </p:nvSpPr>
          <p:spPr bwMode="auto">
            <a:xfrm>
              <a:off x="1838" y="292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8" name="Oval 1268"/>
            <p:cNvSpPr>
              <a:spLocks noChangeArrowheads="1"/>
            </p:cNvSpPr>
            <p:nvPr/>
          </p:nvSpPr>
          <p:spPr bwMode="auto">
            <a:xfrm>
              <a:off x="1847" y="290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69" name="Oval 1269"/>
            <p:cNvSpPr>
              <a:spLocks noChangeArrowheads="1"/>
            </p:cNvSpPr>
            <p:nvPr/>
          </p:nvSpPr>
          <p:spPr bwMode="auto">
            <a:xfrm>
              <a:off x="1857" y="291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0" name="Oval 1270"/>
            <p:cNvSpPr>
              <a:spLocks noChangeArrowheads="1"/>
            </p:cNvSpPr>
            <p:nvPr/>
          </p:nvSpPr>
          <p:spPr bwMode="auto">
            <a:xfrm>
              <a:off x="1866" y="289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1" name="Oval 1271"/>
            <p:cNvSpPr>
              <a:spLocks noChangeArrowheads="1"/>
            </p:cNvSpPr>
            <p:nvPr/>
          </p:nvSpPr>
          <p:spPr bwMode="auto">
            <a:xfrm>
              <a:off x="1875" y="287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2" name="Oval 1272"/>
            <p:cNvSpPr>
              <a:spLocks noChangeArrowheads="1"/>
            </p:cNvSpPr>
            <p:nvPr/>
          </p:nvSpPr>
          <p:spPr bwMode="auto">
            <a:xfrm>
              <a:off x="1885" y="287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3" name="Oval 1273"/>
            <p:cNvSpPr>
              <a:spLocks noChangeArrowheads="1"/>
            </p:cNvSpPr>
            <p:nvPr/>
          </p:nvSpPr>
          <p:spPr bwMode="auto">
            <a:xfrm>
              <a:off x="1894" y="286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4" name="Oval 1274"/>
            <p:cNvSpPr>
              <a:spLocks noChangeArrowheads="1"/>
            </p:cNvSpPr>
            <p:nvPr/>
          </p:nvSpPr>
          <p:spPr bwMode="auto">
            <a:xfrm>
              <a:off x="1904" y="285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5" name="Oval 1275"/>
            <p:cNvSpPr>
              <a:spLocks noChangeArrowheads="1"/>
            </p:cNvSpPr>
            <p:nvPr/>
          </p:nvSpPr>
          <p:spPr bwMode="auto">
            <a:xfrm>
              <a:off x="1913" y="286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6" name="Oval 1276"/>
            <p:cNvSpPr>
              <a:spLocks noChangeArrowheads="1"/>
            </p:cNvSpPr>
            <p:nvPr/>
          </p:nvSpPr>
          <p:spPr bwMode="auto">
            <a:xfrm>
              <a:off x="1923" y="284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7" name="Oval 1277"/>
            <p:cNvSpPr>
              <a:spLocks noChangeArrowheads="1"/>
            </p:cNvSpPr>
            <p:nvPr/>
          </p:nvSpPr>
          <p:spPr bwMode="auto">
            <a:xfrm>
              <a:off x="1932" y="284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8" name="Oval 1278"/>
            <p:cNvSpPr>
              <a:spLocks noChangeArrowheads="1"/>
            </p:cNvSpPr>
            <p:nvPr/>
          </p:nvSpPr>
          <p:spPr bwMode="auto">
            <a:xfrm>
              <a:off x="1942" y="282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79" name="Oval 1279"/>
            <p:cNvSpPr>
              <a:spLocks noChangeArrowheads="1"/>
            </p:cNvSpPr>
            <p:nvPr/>
          </p:nvSpPr>
          <p:spPr bwMode="auto">
            <a:xfrm>
              <a:off x="1951" y="282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0" name="Oval 1280"/>
            <p:cNvSpPr>
              <a:spLocks noChangeArrowheads="1"/>
            </p:cNvSpPr>
            <p:nvPr/>
          </p:nvSpPr>
          <p:spPr bwMode="auto">
            <a:xfrm>
              <a:off x="1961" y="282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1" name="Oval 1281"/>
            <p:cNvSpPr>
              <a:spLocks noChangeArrowheads="1"/>
            </p:cNvSpPr>
            <p:nvPr/>
          </p:nvSpPr>
          <p:spPr bwMode="auto">
            <a:xfrm>
              <a:off x="1970" y="281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2" name="Oval 1282"/>
            <p:cNvSpPr>
              <a:spLocks noChangeArrowheads="1"/>
            </p:cNvSpPr>
            <p:nvPr/>
          </p:nvSpPr>
          <p:spPr bwMode="auto">
            <a:xfrm>
              <a:off x="1980" y="279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3" name="Oval 1283"/>
            <p:cNvSpPr>
              <a:spLocks noChangeArrowheads="1"/>
            </p:cNvSpPr>
            <p:nvPr/>
          </p:nvSpPr>
          <p:spPr bwMode="auto">
            <a:xfrm>
              <a:off x="1989" y="278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4" name="Oval 1284"/>
            <p:cNvSpPr>
              <a:spLocks noChangeArrowheads="1"/>
            </p:cNvSpPr>
            <p:nvPr/>
          </p:nvSpPr>
          <p:spPr bwMode="auto">
            <a:xfrm>
              <a:off x="1999" y="27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5" name="Oval 1285"/>
            <p:cNvSpPr>
              <a:spLocks noChangeArrowheads="1"/>
            </p:cNvSpPr>
            <p:nvPr/>
          </p:nvSpPr>
          <p:spPr bwMode="auto">
            <a:xfrm>
              <a:off x="2008" y="27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6" name="Oval 1286"/>
            <p:cNvSpPr>
              <a:spLocks noChangeArrowheads="1"/>
            </p:cNvSpPr>
            <p:nvPr/>
          </p:nvSpPr>
          <p:spPr bwMode="auto">
            <a:xfrm>
              <a:off x="2018" y="276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7" name="Oval 1287"/>
            <p:cNvSpPr>
              <a:spLocks noChangeArrowheads="1"/>
            </p:cNvSpPr>
            <p:nvPr/>
          </p:nvSpPr>
          <p:spPr bwMode="auto">
            <a:xfrm>
              <a:off x="2027" y="276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8" name="Oval 1288"/>
            <p:cNvSpPr>
              <a:spLocks noChangeArrowheads="1"/>
            </p:cNvSpPr>
            <p:nvPr/>
          </p:nvSpPr>
          <p:spPr bwMode="auto">
            <a:xfrm>
              <a:off x="2036" y="275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89" name="Oval 1289"/>
            <p:cNvSpPr>
              <a:spLocks noChangeArrowheads="1"/>
            </p:cNvSpPr>
            <p:nvPr/>
          </p:nvSpPr>
          <p:spPr bwMode="auto">
            <a:xfrm>
              <a:off x="2046" y="275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0" name="Oval 1290"/>
            <p:cNvSpPr>
              <a:spLocks noChangeArrowheads="1"/>
            </p:cNvSpPr>
            <p:nvPr/>
          </p:nvSpPr>
          <p:spPr bwMode="auto">
            <a:xfrm>
              <a:off x="2055" y="274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1" name="Oval 1291"/>
            <p:cNvSpPr>
              <a:spLocks noChangeArrowheads="1"/>
            </p:cNvSpPr>
            <p:nvPr/>
          </p:nvSpPr>
          <p:spPr bwMode="auto">
            <a:xfrm>
              <a:off x="2065" y="27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2" name="Oval 1292"/>
            <p:cNvSpPr>
              <a:spLocks noChangeArrowheads="1"/>
            </p:cNvSpPr>
            <p:nvPr/>
          </p:nvSpPr>
          <p:spPr bwMode="auto">
            <a:xfrm>
              <a:off x="2074" y="272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3" name="Oval 1293"/>
            <p:cNvSpPr>
              <a:spLocks noChangeArrowheads="1"/>
            </p:cNvSpPr>
            <p:nvPr/>
          </p:nvSpPr>
          <p:spPr bwMode="auto">
            <a:xfrm>
              <a:off x="2083" y="271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4" name="Oval 1294"/>
            <p:cNvSpPr>
              <a:spLocks noChangeArrowheads="1"/>
            </p:cNvSpPr>
            <p:nvPr/>
          </p:nvSpPr>
          <p:spPr bwMode="auto">
            <a:xfrm>
              <a:off x="2093" y="270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5" name="Oval 1295"/>
            <p:cNvSpPr>
              <a:spLocks noChangeArrowheads="1"/>
            </p:cNvSpPr>
            <p:nvPr/>
          </p:nvSpPr>
          <p:spPr bwMode="auto">
            <a:xfrm>
              <a:off x="2102" y="270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6" name="Oval 1296"/>
            <p:cNvSpPr>
              <a:spLocks noChangeArrowheads="1"/>
            </p:cNvSpPr>
            <p:nvPr/>
          </p:nvSpPr>
          <p:spPr bwMode="auto">
            <a:xfrm>
              <a:off x="2112" y="269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7" name="Oval 1297"/>
            <p:cNvSpPr>
              <a:spLocks noChangeArrowheads="1"/>
            </p:cNvSpPr>
            <p:nvPr/>
          </p:nvSpPr>
          <p:spPr bwMode="auto">
            <a:xfrm>
              <a:off x="2121" y="267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8" name="Oval 1298"/>
            <p:cNvSpPr>
              <a:spLocks noChangeArrowheads="1"/>
            </p:cNvSpPr>
            <p:nvPr/>
          </p:nvSpPr>
          <p:spPr bwMode="auto">
            <a:xfrm>
              <a:off x="2130" y="2671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299" name="Oval 1299"/>
            <p:cNvSpPr>
              <a:spLocks noChangeArrowheads="1"/>
            </p:cNvSpPr>
            <p:nvPr/>
          </p:nvSpPr>
          <p:spPr bwMode="auto">
            <a:xfrm>
              <a:off x="2140" y="265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0" name="Oval 1300"/>
            <p:cNvSpPr>
              <a:spLocks noChangeArrowheads="1"/>
            </p:cNvSpPr>
            <p:nvPr/>
          </p:nvSpPr>
          <p:spPr bwMode="auto">
            <a:xfrm>
              <a:off x="2149" y="265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1" name="Oval 1301"/>
            <p:cNvSpPr>
              <a:spLocks noChangeArrowheads="1"/>
            </p:cNvSpPr>
            <p:nvPr/>
          </p:nvSpPr>
          <p:spPr bwMode="auto">
            <a:xfrm>
              <a:off x="2159" y="264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2" name="Oval 1302"/>
            <p:cNvSpPr>
              <a:spLocks noChangeArrowheads="1"/>
            </p:cNvSpPr>
            <p:nvPr/>
          </p:nvSpPr>
          <p:spPr bwMode="auto">
            <a:xfrm>
              <a:off x="2169" y="262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3" name="Oval 1303"/>
            <p:cNvSpPr>
              <a:spLocks noChangeArrowheads="1"/>
            </p:cNvSpPr>
            <p:nvPr/>
          </p:nvSpPr>
          <p:spPr bwMode="auto">
            <a:xfrm>
              <a:off x="2178" y="261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4" name="Oval 1304"/>
            <p:cNvSpPr>
              <a:spLocks noChangeArrowheads="1"/>
            </p:cNvSpPr>
            <p:nvPr/>
          </p:nvSpPr>
          <p:spPr bwMode="auto">
            <a:xfrm>
              <a:off x="2188" y="260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5" name="Oval 1305"/>
            <p:cNvSpPr>
              <a:spLocks noChangeArrowheads="1"/>
            </p:cNvSpPr>
            <p:nvPr/>
          </p:nvSpPr>
          <p:spPr bwMode="auto">
            <a:xfrm>
              <a:off x="2197" y="259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6" name="Oval 1306"/>
            <p:cNvSpPr>
              <a:spLocks noChangeArrowheads="1"/>
            </p:cNvSpPr>
            <p:nvPr/>
          </p:nvSpPr>
          <p:spPr bwMode="auto">
            <a:xfrm>
              <a:off x="2207" y="259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7" name="Oval 1307"/>
            <p:cNvSpPr>
              <a:spLocks noChangeArrowheads="1"/>
            </p:cNvSpPr>
            <p:nvPr/>
          </p:nvSpPr>
          <p:spPr bwMode="auto">
            <a:xfrm>
              <a:off x="2216" y="257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8" name="Oval 1308"/>
            <p:cNvSpPr>
              <a:spLocks noChangeArrowheads="1"/>
            </p:cNvSpPr>
            <p:nvPr/>
          </p:nvSpPr>
          <p:spPr bwMode="auto">
            <a:xfrm>
              <a:off x="2225" y="25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09" name="Oval 1309"/>
            <p:cNvSpPr>
              <a:spLocks noChangeArrowheads="1"/>
            </p:cNvSpPr>
            <p:nvPr/>
          </p:nvSpPr>
          <p:spPr bwMode="auto">
            <a:xfrm>
              <a:off x="2235" y="255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0" name="Oval 1310"/>
            <p:cNvSpPr>
              <a:spLocks noChangeArrowheads="1"/>
            </p:cNvSpPr>
            <p:nvPr/>
          </p:nvSpPr>
          <p:spPr bwMode="auto">
            <a:xfrm>
              <a:off x="2244" y="253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1" name="Oval 1311"/>
            <p:cNvSpPr>
              <a:spLocks noChangeArrowheads="1"/>
            </p:cNvSpPr>
            <p:nvPr/>
          </p:nvSpPr>
          <p:spPr bwMode="auto">
            <a:xfrm>
              <a:off x="2254" y="25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2" name="Oval 1312"/>
            <p:cNvSpPr>
              <a:spLocks noChangeArrowheads="1"/>
            </p:cNvSpPr>
            <p:nvPr/>
          </p:nvSpPr>
          <p:spPr bwMode="auto">
            <a:xfrm>
              <a:off x="2263" y="250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3" name="Oval 1313"/>
            <p:cNvSpPr>
              <a:spLocks noChangeArrowheads="1"/>
            </p:cNvSpPr>
            <p:nvPr/>
          </p:nvSpPr>
          <p:spPr bwMode="auto">
            <a:xfrm>
              <a:off x="2272" y="249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4" name="Oval 1314"/>
            <p:cNvSpPr>
              <a:spLocks noChangeArrowheads="1"/>
            </p:cNvSpPr>
            <p:nvPr/>
          </p:nvSpPr>
          <p:spPr bwMode="auto">
            <a:xfrm>
              <a:off x="2282" y="247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5" name="Oval 1315"/>
            <p:cNvSpPr>
              <a:spLocks noChangeArrowheads="1"/>
            </p:cNvSpPr>
            <p:nvPr/>
          </p:nvSpPr>
          <p:spPr bwMode="auto">
            <a:xfrm>
              <a:off x="2291" y="24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6" name="Oval 1316"/>
            <p:cNvSpPr>
              <a:spLocks noChangeArrowheads="1"/>
            </p:cNvSpPr>
            <p:nvPr/>
          </p:nvSpPr>
          <p:spPr bwMode="auto">
            <a:xfrm>
              <a:off x="2301" y="244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7" name="Oval 1317"/>
            <p:cNvSpPr>
              <a:spLocks noChangeArrowheads="1"/>
            </p:cNvSpPr>
            <p:nvPr/>
          </p:nvSpPr>
          <p:spPr bwMode="auto">
            <a:xfrm>
              <a:off x="2310" y="242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8" name="Oval 1318"/>
            <p:cNvSpPr>
              <a:spLocks noChangeArrowheads="1"/>
            </p:cNvSpPr>
            <p:nvPr/>
          </p:nvSpPr>
          <p:spPr bwMode="auto">
            <a:xfrm>
              <a:off x="2319" y="240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19" name="Oval 1319"/>
            <p:cNvSpPr>
              <a:spLocks noChangeArrowheads="1"/>
            </p:cNvSpPr>
            <p:nvPr/>
          </p:nvSpPr>
          <p:spPr bwMode="auto">
            <a:xfrm>
              <a:off x="2329" y="239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0" name="Oval 1320"/>
            <p:cNvSpPr>
              <a:spLocks noChangeArrowheads="1"/>
            </p:cNvSpPr>
            <p:nvPr/>
          </p:nvSpPr>
          <p:spPr bwMode="auto">
            <a:xfrm>
              <a:off x="2338" y="237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1" name="Oval 1321"/>
            <p:cNvSpPr>
              <a:spLocks noChangeArrowheads="1"/>
            </p:cNvSpPr>
            <p:nvPr/>
          </p:nvSpPr>
          <p:spPr bwMode="auto">
            <a:xfrm>
              <a:off x="2348" y="235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2" name="Oval 1322"/>
            <p:cNvSpPr>
              <a:spLocks noChangeArrowheads="1"/>
            </p:cNvSpPr>
            <p:nvPr/>
          </p:nvSpPr>
          <p:spPr bwMode="auto">
            <a:xfrm>
              <a:off x="2357" y="234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3" name="Oval 1323"/>
            <p:cNvSpPr>
              <a:spLocks noChangeArrowheads="1"/>
            </p:cNvSpPr>
            <p:nvPr/>
          </p:nvSpPr>
          <p:spPr bwMode="auto">
            <a:xfrm>
              <a:off x="2367" y="232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4" name="Oval 1324"/>
            <p:cNvSpPr>
              <a:spLocks noChangeArrowheads="1"/>
            </p:cNvSpPr>
            <p:nvPr/>
          </p:nvSpPr>
          <p:spPr bwMode="auto">
            <a:xfrm>
              <a:off x="2376" y="230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5" name="Oval 1325"/>
            <p:cNvSpPr>
              <a:spLocks noChangeArrowheads="1"/>
            </p:cNvSpPr>
            <p:nvPr/>
          </p:nvSpPr>
          <p:spPr bwMode="auto">
            <a:xfrm>
              <a:off x="2386" y="22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6" name="Oval 1326"/>
            <p:cNvSpPr>
              <a:spLocks noChangeArrowheads="1"/>
            </p:cNvSpPr>
            <p:nvPr/>
          </p:nvSpPr>
          <p:spPr bwMode="auto">
            <a:xfrm>
              <a:off x="2395" y="226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7" name="Oval 1327"/>
            <p:cNvSpPr>
              <a:spLocks noChangeArrowheads="1"/>
            </p:cNvSpPr>
            <p:nvPr/>
          </p:nvSpPr>
          <p:spPr bwMode="auto">
            <a:xfrm>
              <a:off x="2405" y="2251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8" name="Oval 1328"/>
            <p:cNvSpPr>
              <a:spLocks noChangeArrowheads="1"/>
            </p:cNvSpPr>
            <p:nvPr/>
          </p:nvSpPr>
          <p:spPr bwMode="auto">
            <a:xfrm>
              <a:off x="2414" y="223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29" name="Oval 1329"/>
            <p:cNvSpPr>
              <a:spLocks noChangeArrowheads="1"/>
            </p:cNvSpPr>
            <p:nvPr/>
          </p:nvSpPr>
          <p:spPr bwMode="auto">
            <a:xfrm>
              <a:off x="2424" y="221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0" name="Oval 1330"/>
            <p:cNvSpPr>
              <a:spLocks noChangeArrowheads="1"/>
            </p:cNvSpPr>
            <p:nvPr/>
          </p:nvSpPr>
          <p:spPr bwMode="auto">
            <a:xfrm>
              <a:off x="2433" y="21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1" name="Oval 1331"/>
            <p:cNvSpPr>
              <a:spLocks noChangeArrowheads="1"/>
            </p:cNvSpPr>
            <p:nvPr/>
          </p:nvSpPr>
          <p:spPr bwMode="auto">
            <a:xfrm>
              <a:off x="2443" y="217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2" name="Oval 1332"/>
            <p:cNvSpPr>
              <a:spLocks noChangeArrowheads="1"/>
            </p:cNvSpPr>
            <p:nvPr/>
          </p:nvSpPr>
          <p:spPr bwMode="auto">
            <a:xfrm>
              <a:off x="2452" y="2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3" name="Oval 1333"/>
            <p:cNvSpPr>
              <a:spLocks noChangeArrowheads="1"/>
            </p:cNvSpPr>
            <p:nvPr/>
          </p:nvSpPr>
          <p:spPr bwMode="auto">
            <a:xfrm>
              <a:off x="2461" y="214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4" name="Oval 1334"/>
            <p:cNvSpPr>
              <a:spLocks noChangeArrowheads="1"/>
            </p:cNvSpPr>
            <p:nvPr/>
          </p:nvSpPr>
          <p:spPr bwMode="auto">
            <a:xfrm>
              <a:off x="2471" y="212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5" name="Oval 1335"/>
            <p:cNvSpPr>
              <a:spLocks noChangeArrowheads="1"/>
            </p:cNvSpPr>
            <p:nvPr/>
          </p:nvSpPr>
          <p:spPr bwMode="auto">
            <a:xfrm>
              <a:off x="2480" y="210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6" name="Oval 1336"/>
            <p:cNvSpPr>
              <a:spLocks noChangeArrowheads="1"/>
            </p:cNvSpPr>
            <p:nvPr/>
          </p:nvSpPr>
          <p:spPr bwMode="auto">
            <a:xfrm>
              <a:off x="2490" y="209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7" name="Oval 1337"/>
            <p:cNvSpPr>
              <a:spLocks noChangeArrowheads="1"/>
            </p:cNvSpPr>
            <p:nvPr/>
          </p:nvSpPr>
          <p:spPr bwMode="auto">
            <a:xfrm>
              <a:off x="2499" y="207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8" name="Oval 1338"/>
            <p:cNvSpPr>
              <a:spLocks noChangeArrowheads="1"/>
            </p:cNvSpPr>
            <p:nvPr/>
          </p:nvSpPr>
          <p:spPr bwMode="auto">
            <a:xfrm>
              <a:off x="2508" y="206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39" name="Oval 1339"/>
            <p:cNvSpPr>
              <a:spLocks noChangeArrowheads="1"/>
            </p:cNvSpPr>
            <p:nvPr/>
          </p:nvSpPr>
          <p:spPr bwMode="auto">
            <a:xfrm>
              <a:off x="2518" y="204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0" name="Oval 1340"/>
            <p:cNvSpPr>
              <a:spLocks noChangeArrowheads="1"/>
            </p:cNvSpPr>
            <p:nvPr/>
          </p:nvSpPr>
          <p:spPr bwMode="auto">
            <a:xfrm>
              <a:off x="2527" y="203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1" name="Oval 1341"/>
            <p:cNvSpPr>
              <a:spLocks noChangeArrowheads="1"/>
            </p:cNvSpPr>
            <p:nvPr/>
          </p:nvSpPr>
          <p:spPr bwMode="auto">
            <a:xfrm>
              <a:off x="2537" y="201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2" name="Oval 1342"/>
            <p:cNvSpPr>
              <a:spLocks noChangeArrowheads="1"/>
            </p:cNvSpPr>
            <p:nvPr/>
          </p:nvSpPr>
          <p:spPr bwMode="auto">
            <a:xfrm>
              <a:off x="2546" y="200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3" name="Oval 1343"/>
            <p:cNvSpPr>
              <a:spLocks noChangeArrowheads="1"/>
            </p:cNvSpPr>
            <p:nvPr/>
          </p:nvSpPr>
          <p:spPr bwMode="auto">
            <a:xfrm>
              <a:off x="2556" y="199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4" name="Oval 1344"/>
            <p:cNvSpPr>
              <a:spLocks noChangeArrowheads="1"/>
            </p:cNvSpPr>
            <p:nvPr/>
          </p:nvSpPr>
          <p:spPr bwMode="auto">
            <a:xfrm>
              <a:off x="2565" y="1978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5" name="Oval 1345"/>
            <p:cNvSpPr>
              <a:spLocks noChangeArrowheads="1"/>
            </p:cNvSpPr>
            <p:nvPr/>
          </p:nvSpPr>
          <p:spPr bwMode="auto">
            <a:xfrm>
              <a:off x="2575" y="196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6" name="Oval 1346"/>
            <p:cNvSpPr>
              <a:spLocks noChangeArrowheads="1"/>
            </p:cNvSpPr>
            <p:nvPr/>
          </p:nvSpPr>
          <p:spPr bwMode="auto">
            <a:xfrm>
              <a:off x="2584" y="195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7" name="Oval 1347"/>
            <p:cNvSpPr>
              <a:spLocks noChangeArrowheads="1"/>
            </p:cNvSpPr>
            <p:nvPr/>
          </p:nvSpPr>
          <p:spPr bwMode="auto">
            <a:xfrm>
              <a:off x="2594" y="194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8" name="Oval 1348"/>
            <p:cNvSpPr>
              <a:spLocks noChangeArrowheads="1"/>
            </p:cNvSpPr>
            <p:nvPr/>
          </p:nvSpPr>
          <p:spPr bwMode="auto">
            <a:xfrm>
              <a:off x="2603" y="192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49" name="Oval 1349"/>
            <p:cNvSpPr>
              <a:spLocks noChangeArrowheads="1"/>
            </p:cNvSpPr>
            <p:nvPr/>
          </p:nvSpPr>
          <p:spPr bwMode="auto">
            <a:xfrm>
              <a:off x="2613" y="19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0" name="Oval 1350"/>
            <p:cNvSpPr>
              <a:spLocks noChangeArrowheads="1"/>
            </p:cNvSpPr>
            <p:nvPr/>
          </p:nvSpPr>
          <p:spPr bwMode="auto">
            <a:xfrm>
              <a:off x="2622" y="190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1" name="Oval 1351"/>
            <p:cNvSpPr>
              <a:spLocks noChangeArrowheads="1"/>
            </p:cNvSpPr>
            <p:nvPr/>
          </p:nvSpPr>
          <p:spPr bwMode="auto">
            <a:xfrm>
              <a:off x="2632" y="189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2" name="Oval 1352"/>
            <p:cNvSpPr>
              <a:spLocks noChangeArrowheads="1"/>
            </p:cNvSpPr>
            <p:nvPr/>
          </p:nvSpPr>
          <p:spPr bwMode="auto">
            <a:xfrm>
              <a:off x="2641" y="188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3" name="Oval 1353"/>
            <p:cNvSpPr>
              <a:spLocks noChangeArrowheads="1"/>
            </p:cNvSpPr>
            <p:nvPr/>
          </p:nvSpPr>
          <p:spPr bwMode="auto">
            <a:xfrm>
              <a:off x="2651" y="187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4" name="Oval 1354"/>
            <p:cNvSpPr>
              <a:spLocks noChangeArrowheads="1"/>
            </p:cNvSpPr>
            <p:nvPr/>
          </p:nvSpPr>
          <p:spPr bwMode="auto">
            <a:xfrm>
              <a:off x="2660" y="18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5" name="Oval 1355"/>
            <p:cNvSpPr>
              <a:spLocks noChangeArrowheads="1"/>
            </p:cNvSpPr>
            <p:nvPr/>
          </p:nvSpPr>
          <p:spPr bwMode="auto">
            <a:xfrm>
              <a:off x="2669" y="185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6" name="Oval 1356"/>
            <p:cNvSpPr>
              <a:spLocks noChangeArrowheads="1"/>
            </p:cNvSpPr>
            <p:nvPr/>
          </p:nvSpPr>
          <p:spPr bwMode="auto">
            <a:xfrm>
              <a:off x="2679" y="184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7" name="Oval 1357"/>
            <p:cNvSpPr>
              <a:spLocks noChangeArrowheads="1"/>
            </p:cNvSpPr>
            <p:nvPr/>
          </p:nvSpPr>
          <p:spPr bwMode="auto">
            <a:xfrm>
              <a:off x="2688" y="183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8" name="Oval 1358"/>
            <p:cNvSpPr>
              <a:spLocks noChangeArrowheads="1"/>
            </p:cNvSpPr>
            <p:nvPr/>
          </p:nvSpPr>
          <p:spPr bwMode="auto">
            <a:xfrm>
              <a:off x="2698" y="183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59" name="Oval 1359"/>
            <p:cNvSpPr>
              <a:spLocks noChangeArrowheads="1"/>
            </p:cNvSpPr>
            <p:nvPr/>
          </p:nvSpPr>
          <p:spPr bwMode="auto">
            <a:xfrm>
              <a:off x="2707" y="182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0" name="Oval 1360"/>
            <p:cNvSpPr>
              <a:spLocks noChangeArrowheads="1"/>
            </p:cNvSpPr>
            <p:nvPr/>
          </p:nvSpPr>
          <p:spPr bwMode="auto">
            <a:xfrm>
              <a:off x="2716" y="181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1" name="Oval 1361"/>
            <p:cNvSpPr>
              <a:spLocks noChangeArrowheads="1"/>
            </p:cNvSpPr>
            <p:nvPr/>
          </p:nvSpPr>
          <p:spPr bwMode="auto">
            <a:xfrm>
              <a:off x="2726" y="1812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2" name="Oval 1362"/>
            <p:cNvSpPr>
              <a:spLocks noChangeArrowheads="1"/>
            </p:cNvSpPr>
            <p:nvPr/>
          </p:nvSpPr>
          <p:spPr bwMode="auto">
            <a:xfrm>
              <a:off x="2735" y="180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3" name="Oval 1363"/>
            <p:cNvSpPr>
              <a:spLocks noChangeArrowheads="1"/>
            </p:cNvSpPr>
            <p:nvPr/>
          </p:nvSpPr>
          <p:spPr bwMode="auto">
            <a:xfrm>
              <a:off x="2745" y="180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4" name="Oval 1364"/>
            <p:cNvSpPr>
              <a:spLocks noChangeArrowheads="1"/>
            </p:cNvSpPr>
            <p:nvPr/>
          </p:nvSpPr>
          <p:spPr bwMode="auto">
            <a:xfrm>
              <a:off x="2754" y="180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5" name="Oval 1365"/>
            <p:cNvSpPr>
              <a:spLocks noChangeArrowheads="1"/>
            </p:cNvSpPr>
            <p:nvPr/>
          </p:nvSpPr>
          <p:spPr bwMode="auto">
            <a:xfrm>
              <a:off x="2763" y="179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6" name="Oval 1366"/>
            <p:cNvSpPr>
              <a:spLocks noChangeArrowheads="1"/>
            </p:cNvSpPr>
            <p:nvPr/>
          </p:nvSpPr>
          <p:spPr bwMode="auto">
            <a:xfrm>
              <a:off x="2773" y="179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7" name="Oval 1367"/>
            <p:cNvSpPr>
              <a:spLocks noChangeArrowheads="1"/>
            </p:cNvSpPr>
            <p:nvPr/>
          </p:nvSpPr>
          <p:spPr bwMode="auto">
            <a:xfrm>
              <a:off x="2782" y="1792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8" name="Oval 1368"/>
            <p:cNvSpPr>
              <a:spLocks noChangeArrowheads="1"/>
            </p:cNvSpPr>
            <p:nvPr/>
          </p:nvSpPr>
          <p:spPr bwMode="auto">
            <a:xfrm>
              <a:off x="2792" y="179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69" name="Oval 1369"/>
            <p:cNvSpPr>
              <a:spLocks noChangeArrowheads="1"/>
            </p:cNvSpPr>
            <p:nvPr/>
          </p:nvSpPr>
          <p:spPr bwMode="auto">
            <a:xfrm>
              <a:off x="2801" y="179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0" name="Oval 1370"/>
            <p:cNvSpPr>
              <a:spLocks noChangeArrowheads="1"/>
            </p:cNvSpPr>
            <p:nvPr/>
          </p:nvSpPr>
          <p:spPr bwMode="auto">
            <a:xfrm>
              <a:off x="2811" y="179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1" name="Oval 1371"/>
            <p:cNvSpPr>
              <a:spLocks noChangeArrowheads="1"/>
            </p:cNvSpPr>
            <p:nvPr/>
          </p:nvSpPr>
          <p:spPr bwMode="auto">
            <a:xfrm>
              <a:off x="2820" y="179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2" name="Oval 1372"/>
            <p:cNvSpPr>
              <a:spLocks noChangeArrowheads="1"/>
            </p:cNvSpPr>
            <p:nvPr/>
          </p:nvSpPr>
          <p:spPr bwMode="auto">
            <a:xfrm>
              <a:off x="2830" y="179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3" name="Oval 1373"/>
            <p:cNvSpPr>
              <a:spLocks noChangeArrowheads="1"/>
            </p:cNvSpPr>
            <p:nvPr/>
          </p:nvSpPr>
          <p:spPr bwMode="auto">
            <a:xfrm>
              <a:off x="2839" y="179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4" name="Oval 1374"/>
            <p:cNvSpPr>
              <a:spLocks noChangeArrowheads="1"/>
            </p:cNvSpPr>
            <p:nvPr/>
          </p:nvSpPr>
          <p:spPr bwMode="auto">
            <a:xfrm>
              <a:off x="2849" y="17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5" name="Oval 1375"/>
            <p:cNvSpPr>
              <a:spLocks noChangeArrowheads="1"/>
            </p:cNvSpPr>
            <p:nvPr/>
          </p:nvSpPr>
          <p:spPr bwMode="auto">
            <a:xfrm>
              <a:off x="2858" y="180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6" name="Oval 1376"/>
            <p:cNvSpPr>
              <a:spLocks noChangeArrowheads="1"/>
            </p:cNvSpPr>
            <p:nvPr/>
          </p:nvSpPr>
          <p:spPr bwMode="auto">
            <a:xfrm>
              <a:off x="2868" y="180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7" name="Oval 1377"/>
            <p:cNvSpPr>
              <a:spLocks noChangeArrowheads="1"/>
            </p:cNvSpPr>
            <p:nvPr/>
          </p:nvSpPr>
          <p:spPr bwMode="auto">
            <a:xfrm>
              <a:off x="2877" y="181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8" name="Oval 1378"/>
            <p:cNvSpPr>
              <a:spLocks noChangeArrowheads="1"/>
            </p:cNvSpPr>
            <p:nvPr/>
          </p:nvSpPr>
          <p:spPr bwMode="auto">
            <a:xfrm>
              <a:off x="2887" y="181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79" name="Oval 1379"/>
            <p:cNvSpPr>
              <a:spLocks noChangeArrowheads="1"/>
            </p:cNvSpPr>
            <p:nvPr/>
          </p:nvSpPr>
          <p:spPr bwMode="auto">
            <a:xfrm>
              <a:off x="2896" y="182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0" name="Oval 1380"/>
            <p:cNvSpPr>
              <a:spLocks noChangeArrowheads="1"/>
            </p:cNvSpPr>
            <p:nvPr/>
          </p:nvSpPr>
          <p:spPr bwMode="auto">
            <a:xfrm>
              <a:off x="2905" y="183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1" name="Oval 1381"/>
            <p:cNvSpPr>
              <a:spLocks noChangeArrowheads="1"/>
            </p:cNvSpPr>
            <p:nvPr/>
          </p:nvSpPr>
          <p:spPr bwMode="auto">
            <a:xfrm>
              <a:off x="2915" y="183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2" name="Oval 1382"/>
            <p:cNvSpPr>
              <a:spLocks noChangeArrowheads="1"/>
            </p:cNvSpPr>
            <p:nvPr/>
          </p:nvSpPr>
          <p:spPr bwMode="auto">
            <a:xfrm>
              <a:off x="2924" y="184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3" name="Oval 1383"/>
            <p:cNvSpPr>
              <a:spLocks noChangeArrowheads="1"/>
            </p:cNvSpPr>
            <p:nvPr/>
          </p:nvSpPr>
          <p:spPr bwMode="auto">
            <a:xfrm>
              <a:off x="2934" y="185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4" name="Oval 1384"/>
            <p:cNvSpPr>
              <a:spLocks noChangeArrowheads="1"/>
            </p:cNvSpPr>
            <p:nvPr/>
          </p:nvSpPr>
          <p:spPr bwMode="auto">
            <a:xfrm>
              <a:off x="2943" y="186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5" name="Oval 1385"/>
            <p:cNvSpPr>
              <a:spLocks noChangeArrowheads="1"/>
            </p:cNvSpPr>
            <p:nvPr/>
          </p:nvSpPr>
          <p:spPr bwMode="auto">
            <a:xfrm>
              <a:off x="2952" y="187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6" name="Oval 1386"/>
            <p:cNvSpPr>
              <a:spLocks noChangeArrowheads="1"/>
            </p:cNvSpPr>
            <p:nvPr/>
          </p:nvSpPr>
          <p:spPr bwMode="auto">
            <a:xfrm>
              <a:off x="2962" y="189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7" name="Oval 1387"/>
            <p:cNvSpPr>
              <a:spLocks noChangeArrowheads="1"/>
            </p:cNvSpPr>
            <p:nvPr/>
          </p:nvSpPr>
          <p:spPr bwMode="auto">
            <a:xfrm>
              <a:off x="2971" y="190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8" name="Oval 1388"/>
            <p:cNvSpPr>
              <a:spLocks noChangeArrowheads="1"/>
            </p:cNvSpPr>
            <p:nvPr/>
          </p:nvSpPr>
          <p:spPr bwMode="auto">
            <a:xfrm>
              <a:off x="2981" y="191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89" name="Oval 1389"/>
            <p:cNvSpPr>
              <a:spLocks noChangeArrowheads="1"/>
            </p:cNvSpPr>
            <p:nvPr/>
          </p:nvSpPr>
          <p:spPr bwMode="auto">
            <a:xfrm>
              <a:off x="2990" y="192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0" name="Oval 1390"/>
            <p:cNvSpPr>
              <a:spLocks noChangeArrowheads="1"/>
            </p:cNvSpPr>
            <p:nvPr/>
          </p:nvSpPr>
          <p:spPr bwMode="auto">
            <a:xfrm>
              <a:off x="3000" y="193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1" name="Oval 1391"/>
            <p:cNvSpPr>
              <a:spLocks noChangeArrowheads="1"/>
            </p:cNvSpPr>
            <p:nvPr/>
          </p:nvSpPr>
          <p:spPr bwMode="auto">
            <a:xfrm>
              <a:off x="3009" y="195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2" name="Oval 1392"/>
            <p:cNvSpPr>
              <a:spLocks noChangeArrowheads="1"/>
            </p:cNvSpPr>
            <p:nvPr/>
          </p:nvSpPr>
          <p:spPr bwMode="auto">
            <a:xfrm>
              <a:off x="3019" y="196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3" name="Oval 1393"/>
            <p:cNvSpPr>
              <a:spLocks noChangeArrowheads="1"/>
            </p:cNvSpPr>
            <p:nvPr/>
          </p:nvSpPr>
          <p:spPr bwMode="auto">
            <a:xfrm>
              <a:off x="3028" y="1978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4" name="Oval 1394"/>
            <p:cNvSpPr>
              <a:spLocks noChangeArrowheads="1"/>
            </p:cNvSpPr>
            <p:nvPr/>
          </p:nvSpPr>
          <p:spPr bwMode="auto">
            <a:xfrm>
              <a:off x="3038" y="199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5" name="Oval 1395"/>
            <p:cNvSpPr>
              <a:spLocks noChangeArrowheads="1"/>
            </p:cNvSpPr>
            <p:nvPr/>
          </p:nvSpPr>
          <p:spPr bwMode="auto">
            <a:xfrm>
              <a:off x="3047" y="200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6" name="Oval 1396"/>
            <p:cNvSpPr>
              <a:spLocks noChangeArrowheads="1"/>
            </p:cNvSpPr>
            <p:nvPr/>
          </p:nvSpPr>
          <p:spPr bwMode="auto">
            <a:xfrm>
              <a:off x="3057" y="202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7" name="Oval 1397"/>
            <p:cNvSpPr>
              <a:spLocks noChangeArrowheads="1"/>
            </p:cNvSpPr>
            <p:nvPr/>
          </p:nvSpPr>
          <p:spPr bwMode="auto">
            <a:xfrm>
              <a:off x="3066" y="203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8" name="Oval 1398"/>
            <p:cNvSpPr>
              <a:spLocks noChangeArrowheads="1"/>
            </p:cNvSpPr>
            <p:nvPr/>
          </p:nvSpPr>
          <p:spPr bwMode="auto">
            <a:xfrm>
              <a:off x="3076" y="205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399" name="Oval 1399"/>
            <p:cNvSpPr>
              <a:spLocks noChangeArrowheads="1"/>
            </p:cNvSpPr>
            <p:nvPr/>
          </p:nvSpPr>
          <p:spPr bwMode="auto">
            <a:xfrm>
              <a:off x="3085" y="206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0" name="Oval 1400"/>
            <p:cNvSpPr>
              <a:spLocks noChangeArrowheads="1"/>
            </p:cNvSpPr>
            <p:nvPr/>
          </p:nvSpPr>
          <p:spPr bwMode="auto">
            <a:xfrm>
              <a:off x="3095" y="208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1" name="Oval 1401"/>
            <p:cNvSpPr>
              <a:spLocks noChangeArrowheads="1"/>
            </p:cNvSpPr>
            <p:nvPr/>
          </p:nvSpPr>
          <p:spPr bwMode="auto">
            <a:xfrm>
              <a:off x="3104" y="210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2" name="Oval 1402"/>
            <p:cNvSpPr>
              <a:spLocks noChangeArrowheads="1"/>
            </p:cNvSpPr>
            <p:nvPr/>
          </p:nvSpPr>
          <p:spPr bwMode="auto">
            <a:xfrm>
              <a:off x="3113" y="211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3" name="Oval 1403"/>
            <p:cNvSpPr>
              <a:spLocks noChangeArrowheads="1"/>
            </p:cNvSpPr>
            <p:nvPr/>
          </p:nvSpPr>
          <p:spPr bwMode="auto">
            <a:xfrm>
              <a:off x="3123" y="213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4" name="Oval 1404"/>
            <p:cNvSpPr>
              <a:spLocks noChangeArrowheads="1"/>
            </p:cNvSpPr>
            <p:nvPr/>
          </p:nvSpPr>
          <p:spPr bwMode="auto">
            <a:xfrm>
              <a:off x="3132" y="215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5" name="Oval 1405"/>
            <p:cNvSpPr>
              <a:spLocks noChangeArrowheads="1"/>
            </p:cNvSpPr>
            <p:nvPr/>
          </p:nvSpPr>
          <p:spPr bwMode="auto">
            <a:xfrm>
              <a:off x="3142" y="21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6" name="Oval 1406"/>
            <p:cNvSpPr>
              <a:spLocks noChangeArrowheads="1"/>
            </p:cNvSpPr>
            <p:nvPr/>
          </p:nvSpPr>
          <p:spPr bwMode="auto">
            <a:xfrm>
              <a:off x="3151" y="219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7" name="Oval 1407"/>
            <p:cNvSpPr>
              <a:spLocks noChangeArrowheads="1"/>
            </p:cNvSpPr>
            <p:nvPr/>
          </p:nvSpPr>
          <p:spPr bwMode="auto">
            <a:xfrm>
              <a:off x="3160" y="221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8" name="Oval 1408"/>
            <p:cNvSpPr>
              <a:spLocks noChangeArrowheads="1"/>
            </p:cNvSpPr>
            <p:nvPr/>
          </p:nvSpPr>
          <p:spPr bwMode="auto">
            <a:xfrm>
              <a:off x="3170" y="223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09" name="Oval 1409"/>
            <p:cNvSpPr>
              <a:spLocks noChangeArrowheads="1"/>
            </p:cNvSpPr>
            <p:nvPr/>
          </p:nvSpPr>
          <p:spPr bwMode="auto">
            <a:xfrm>
              <a:off x="3179" y="224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0" name="Oval 1410"/>
            <p:cNvSpPr>
              <a:spLocks noChangeArrowheads="1"/>
            </p:cNvSpPr>
            <p:nvPr/>
          </p:nvSpPr>
          <p:spPr bwMode="auto">
            <a:xfrm>
              <a:off x="3189" y="22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1" name="Oval 1411"/>
            <p:cNvSpPr>
              <a:spLocks noChangeArrowheads="1"/>
            </p:cNvSpPr>
            <p:nvPr/>
          </p:nvSpPr>
          <p:spPr bwMode="auto">
            <a:xfrm>
              <a:off x="3198" y="2282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2" name="Oval 1412"/>
            <p:cNvSpPr>
              <a:spLocks noChangeArrowheads="1"/>
            </p:cNvSpPr>
            <p:nvPr/>
          </p:nvSpPr>
          <p:spPr bwMode="auto">
            <a:xfrm>
              <a:off x="3208" y="229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3" name="Oval 1413"/>
            <p:cNvSpPr>
              <a:spLocks noChangeArrowheads="1"/>
            </p:cNvSpPr>
            <p:nvPr/>
          </p:nvSpPr>
          <p:spPr bwMode="auto">
            <a:xfrm>
              <a:off x="3217" y="231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4" name="Oval 1414"/>
            <p:cNvSpPr>
              <a:spLocks noChangeArrowheads="1"/>
            </p:cNvSpPr>
            <p:nvPr/>
          </p:nvSpPr>
          <p:spPr bwMode="auto">
            <a:xfrm>
              <a:off x="3227" y="2330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5" name="Oval 1415"/>
            <p:cNvSpPr>
              <a:spLocks noChangeArrowheads="1"/>
            </p:cNvSpPr>
            <p:nvPr/>
          </p:nvSpPr>
          <p:spPr bwMode="auto">
            <a:xfrm>
              <a:off x="3236" y="2345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6" name="Oval 1416"/>
            <p:cNvSpPr>
              <a:spLocks noChangeArrowheads="1"/>
            </p:cNvSpPr>
            <p:nvPr/>
          </p:nvSpPr>
          <p:spPr bwMode="auto">
            <a:xfrm>
              <a:off x="3246" y="236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7" name="Oval 1417"/>
            <p:cNvSpPr>
              <a:spLocks noChangeArrowheads="1"/>
            </p:cNvSpPr>
            <p:nvPr/>
          </p:nvSpPr>
          <p:spPr bwMode="auto">
            <a:xfrm>
              <a:off x="3255" y="237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8" name="Oval 1418"/>
            <p:cNvSpPr>
              <a:spLocks noChangeArrowheads="1"/>
            </p:cNvSpPr>
            <p:nvPr/>
          </p:nvSpPr>
          <p:spPr bwMode="auto">
            <a:xfrm>
              <a:off x="3265" y="239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19" name="Oval 1419"/>
            <p:cNvSpPr>
              <a:spLocks noChangeArrowheads="1"/>
            </p:cNvSpPr>
            <p:nvPr/>
          </p:nvSpPr>
          <p:spPr bwMode="auto">
            <a:xfrm>
              <a:off x="3274" y="24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0" name="Oval 1420"/>
            <p:cNvSpPr>
              <a:spLocks noChangeArrowheads="1"/>
            </p:cNvSpPr>
            <p:nvPr/>
          </p:nvSpPr>
          <p:spPr bwMode="auto">
            <a:xfrm>
              <a:off x="3284" y="242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1" name="Oval 1421"/>
            <p:cNvSpPr>
              <a:spLocks noChangeArrowheads="1"/>
            </p:cNvSpPr>
            <p:nvPr/>
          </p:nvSpPr>
          <p:spPr bwMode="auto">
            <a:xfrm>
              <a:off x="3293" y="243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2" name="Oval 1422"/>
            <p:cNvSpPr>
              <a:spLocks noChangeArrowheads="1"/>
            </p:cNvSpPr>
            <p:nvPr/>
          </p:nvSpPr>
          <p:spPr bwMode="auto">
            <a:xfrm>
              <a:off x="3302" y="245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3" name="Oval 1423"/>
            <p:cNvSpPr>
              <a:spLocks noChangeArrowheads="1"/>
            </p:cNvSpPr>
            <p:nvPr/>
          </p:nvSpPr>
          <p:spPr bwMode="auto">
            <a:xfrm>
              <a:off x="3312" y="247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4" name="Oval 1424"/>
            <p:cNvSpPr>
              <a:spLocks noChangeArrowheads="1"/>
            </p:cNvSpPr>
            <p:nvPr/>
          </p:nvSpPr>
          <p:spPr bwMode="auto">
            <a:xfrm>
              <a:off x="3321" y="248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5" name="Oval 1425"/>
            <p:cNvSpPr>
              <a:spLocks noChangeArrowheads="1"/>
            </p:cNvSpPr>
            <p:nvPr/>
          </p:nvSpPr>
          <p:spPr bwMode="auto">
            <a:xfrm>
              <a:off x="3331" y="249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6" name="Oval 1426"/>
            <p:cNvSpPr>
              <a:spLocks noChangeArrowheads="1"/>
            </p:cNvSpPr>
            <p:nvPr/>
          </p:nvSpPr>
          <p:spPr bwMode="auto">
            <a:xfrm>
              <a:off x="3340" y="25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7" name="Oval 1427"/>
            <p:cNvSpPr>
              <a:spLocks noChangeArrowheads="1"/>
            </p:cNvSpPr>
            <p:nvPr/>
          </p:nvSpPr>
          <p:spPr bwMode="auto">
            <a:xfrm>
              <a:off x="3349" y="252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8" name="Oval 1428"/>
            <p:cNvSpPr>
              <a:spLocks noChangeArrowheads="1"/>
            </p:cNvSpPr>
            <p:nvPr/>
          </p:nvSpPr>
          <p:spPr bwMode="auto">
            <a:xfrm>
              <a:off x="3359" y="254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29" name="Oval 1429"/>
            <p:cNvSpPr>
              <a:spLocks noChangeArrowheads="1"/>
            </p:cNvSpPr>
            <p:nvPr/>
          </p:nvSpPr>
          <p:spPr bwMode="auto">
            <a:xfrm>
              <a:off x="3368" y="256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0" name="Oval 1430"/>
            <p:cNvSpPr>
              <a:spLocks noChangeArrowheads="1"/>
            </p:cNvSpPr>
            <p:nvPr/>
          </p:nvSpPr>
          <p:spPr bwMode="auto">
            <a:xfrm>
              <a:off x="3378" y="257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1" name="Oval 1431"/>
            <p:cNvSpPr>
              <a:spLocks noChangeArrowheads="1"/>
            </p:cNvSpPr>
            <p:nvPr/>
          </p:nvSpPr>
          <p:spPr bwMode="auto">
            <a:xfrm>
              <a:off x="3387" y="258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2" name="Oval 1432"/>
            <p:cNvSpPr>
              <a:spLocks noChangeArrowheads="1"/>
            </p:cNvSpPr>
            <p:nvPr/>
          </p:nvSpPr>
          <p:spPr bwMode="auto">
            <a:xfrm>
              <a:off x="3396" y="259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3" name="Oval 1433"/>
            <p:cNvSpPr>
              <a:spLocks noChangeArrowheads="1"/>
            </p:cNvSpPr>
            <p:nvPr/>
          </p:nvSpPr>
          <p:spPr bwMode="auto">
            <a:xfrm>
              <a:off x="3406" y="26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4" name="Oval 1434"/>
            <p:cNvSpPr>
              <a:spLocks noChangeArrowheads="1"/>
            </p:cNvSpPr>
            <p:nvPr/>
          </p:nvSpPr>
          <p:spPr bwMode="auto">
            <a:xfrm>
              <a:off x="3415" y="262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5" name="Oval 1435"/>
            <p:cNvSpPr>
              <a:spLocks noChangeArrowheads="1"/>
            </p:cNvSpPr>
            <p:nvPr/>
          </p:nvSpPr>
          <p:spPr bwMode="auto">
            <a:xfrm>
              <a:off x="3425" y="263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6" name="Oval 1436"/>
            <p:cNvSpPr>
              <a:spLocks noChangeArrowheads="1"/>
            </p:cNvSpPr>
            <p:nvPr/>
          </p:nvSpPr>
          <p:spPr bwMode="auto">
            <a:xfrm>
              <a:off x="3434" y="264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7" name="Oval 1437"/>
            <p:cNvSpPr>
              <a:spLocks noChangeArrowheads="1"/>
            </p:cNvSpPr>
            <p:nvPr/>
          </p:nvSpPr>
          <p:spPr bwMode="auto">
            <a:xfrm>
              <a:off x="3444" y="265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8" name="Oval 1438"/>
            <p:cNvSpPr>
              <a:spLocks noChangeArrowheads="1"/>
            </p:cNvSpPr>
            <p:nvPr/>
          </p:nvSpPr>
          <p:spPr bwMode="auto">
            <a:xfrm>
              <a:off x="3453" y="267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39" name="Oval 1439"/>
            <p:cNvSpPr>
              <a:spLocks noChangeArrowheads="1"/>
            </p:cNvSpPr>
            <p:nvPr/>
          </p:nvSpPr>
          <p:spPr bwMode="auto">
            <a:xfrm>
              <a:off x="3463" y="268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0" name="Oval 1440"/>
            <p:cNvSpPr>
              <a:spLocks noChangeArrowheads="1"/>
            </p:cNvSpPr>
            <p:nvPr/>
          </p:nvSpPr>
          <p:spPr bwMode="auto">
            <a:xfrm>
              <a:off x="3472" y="2690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1" name="Oval 1441"/>
            <p:cNvSpPr>
              <a:spLocks noChangeArrowheads="1"/>
            </p:cNvSpPr>
            <p:nvPr/>
          </p:nvSpPr>
          <p:spPr bwMode="auto">
            <a:xfrm>
              <a:off x="3482" y="269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2" name="Oval 1442"/>
            <p:cNvSpPr>
              <a:spLocks noChangeArrowheads="1"/>
            </p:cNvSpPr>
            <p:nvPr/>
          </p:nvSpPr>
          <p:spPr bwMode="auto">
            <a:xfrm>
              <a:off x="3491" y="27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3" name="Oval 1443"/>
            <p:cNvSpPr>
              <a:spLocks noChangeArrowheads="1"/>
            </p:cNvSpPr>
            <p:nvPr/>
          </p:nvSpPr>
          <p:spPr bwMode="auto">
            <a:xfrm>
              <a:off x="3501" y="271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4" name="Oval 1444"/>
            <p:cNvSpPr>
              <a:spLocks noChangeArrowheads="1"/>
            </p:cNvSpPr>
            <p:nvPr/>
          </p:nvSpPr>
          <p:spPr bwMode="auto">
            <a:xfrm>
              <a:off x="3510" y="273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5" name="Oval 1445"/>
            <p:cNvSpPr>
              <a:spLocks noChangeArrowheads="1"/>
            </p:cNvSpPr>
            <p:nvPr/>
          </p:nvSpPr>
          <p:spPr bwMode="auto">
            <a:xfrm>
              <a:off x="3520" y="27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6" name="Oval 1446"/>
            <p:cNvSpPr>
              <a:spLocks noChangeArrowheads="1"/>
            </p:cNvSpPr>
            <p:nvPr/>
          </p:nvSpPr>
          <p:spPr bwMode="auto">
            <a:xfrm>
              <a:off x="3529" y="273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7" name="Oval 1447"/>
            <p:cNvSpPr>
              <a:spLocks noChangeArrowheads="1"/>
            </p:cNvSpPr>
            <p:nvPr/>
          </p:nvSpPr>
          <p:spPr bwMode="auto">
            <a:xfrm>
              <a:off x="3538" y="275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8" name="Oval 1448"/>
            <p:cNvSpPr>
              <a:spLocks noChangeArrowheads="1"/>
            </p:cNvSpPr>
            <p:nvPr/>
          </p:nvSpPr>
          <p:spPr bwMode="auto">
            <a:xfrm>
              <a:off x="3548" y="275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49" name="Oval 1449"/>
            <p:cNvSpPr>
              <a:spLocks noChangeArrowheads="1"/>
            </p:cNvSpPr>
            <p:nvPr/>
          </p:nvSpPr>
          <p:spPr bwMode="auto">
            <a:xfrm>
              <a:off x="3557" y="27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0" name="Oval 1450"/>
            <p:cNvSpPr>
              <a:spLocks noChangeArrowheads="1"/>
            </p:cNvSpPr>
            <p:nvPr/>
          </p:nvSpPr>
          <p:spPr bwMode="auto">
            <a:xfrm>
              <a:off x="3567" y="2789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1" name="Oval 1451"/>
            <p:cNvSpPr>
              <a:spLocks noChangeArrowheads="1"/>
            </p:cNvSpPr>
            <p:nvPr/>
          </p:nvSpPr>
          <p:spPr bwMode="auto">
            <a:xfrm>
              <a:off x="3576" y="277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2" name="Oval 1452"/>
            <p:cNvSpPr>
              <a:spLocks noChangeArrowheads="1"/>
            </p:cNvSpPr>
            <p:nvPr/>
          </p:nvSpPr>
          <p:spPr bwMode="auto">
            <a:xfrm>
              <a:off x="3585" y="279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3" name="Oval 1453"/>
            <p:cNvSpPr>
              <a:spLocks noChangeArrowheads="1"/>
            </p:cNvSpPr>
            <p:nvPr/>
          </p:nvSpPr>
          <p:spPr bwMode="auto">
            <a:xfrm>
              <a:off x="3595" y="280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4" name="Oval 1454"/>
            <p:cNvSpPr>
              <a:spLocks noChangeArrowheads="1"/>
            </p:cNvSpPr>
            <p:nvPr/>
          </p:nvSpPr>
          <p:spPr bwMode="auto">
            <a:xfrm>
              <a:off x="3604" y="2817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5" name="Oval 1455"/>
            <p:cNvSpPr>
              <a:spLocks noChangeArrowheads="1"/>
            </p:cNvSpPr>
            <p:nvPr/>
          </p:nvSpPr>
          <p:spPr bwMode="auto">
            <a:xfrm>
              <a:off x="3614" y="281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6" name="Oval 1456"/>
            <p:cNvSpPr>
              <a:spLocks noChangeArrowheads="1"/>
            </p:cNvSpPr>
            <p:nvPr/>
          </p:nvSpPr>
          <p:spPr bwMode="auto">
            <a:xfrm>
              <a:off x="3623" y="281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7" name="Oval 1457"/>
            <p:cNvSpPr>
              <a:spLocks noChangeArrowheads="1"/>
            </p:cNvSpPr>
            <p:nvPr/>
          </p:nvSpPr>
          <p:spPr bwMode="auto">
            <a:xfrm>
              <a:off x="3633" y="283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8" name="Oval 1458"/>
            <p:cNvSpPr>
              <a:spLocks noChangeArrowheads="1"/>
            </p:cNvSpPr>
            <p:nvPr/>
          </p:nvSpPr>
          <p:spPr bwMode="auto">
            <a:xfrm>
              <a:off x="3642" y="284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59" name="Oval 1459"/>
            <p:cNvSpPr>
              <a:spLocks noChangeArrowheads="1"/>
            </p:cNvSpPr>
            <p:nvPr/>
          </p:nvSpPr>
          <p:spPr bwMode="auto">
            <a:xfrm>
              <a:off x="3652" y="2845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0" name="Oval 1460"/>
            <p:cNvSpPr>
              <a:spLocks noChangeArrowheads="1"/>
            </p:cNvSpPr>
            <p:nvPr/>
          </p:nvSpPr>
          <p:spPr bwMode="auto">
            <a:xfrm>
              <a:off x="3661" y="2859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1" name="Oval 1461"/>
            <p:cNvSpPr>
              <a:spLocks noChangeArrowheads="1"/>
            </p:cNvSpPr>
            <p:nvPr/>
          </p:nvSpPr>
          <p:spPr bwMode="auto">
            <a:xfrm>
              <a:off x="3671" y="28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2" name="Oval 1462"/>
            <p:cNvSpPr>
              <a:spLocks noChangeArrowheads="1"/>
            </p:cNvSpPr>
            <p:nvPr/>
          </p:nvSpPr>
          <p:spPr bwMode="auto">
            <a:xfrm>
              <a:off x="3680" y="2860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3" name="Oval 1463"/>
            <p:cNvSpPr>
              <a:spLocks noChangeArrowheads="1"/>
            </p:cNvSpPr>
            <p:nvPr/>
          </p:nvSpPr>
          <p:spPr bwMode="auto">
            <a:xfrm>
              <a:off x="3690" y="28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4" name="Oval 1464"/>
            <p:cNvSpPr>
              <a:spLocks noChangeArrowheads="1"/>
            </p:cNvSpPr>
            <p:nvPr/>
          </p:nvSpPr>
          <p:spPr bwMode="auto">
            <a:xfrm>
              <a:off x="3699" y="288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5" name="Oval 1465"/>
            <p:cNvSpPr>
              <a:spLocks noChangeArrowheads="1"/>
            </p:cNvSpPr>
            <p:nvPr/>
          </p:nvSpPr>
          <p:spPr bwMode="auto">
            <a:xfrm>
              <a:off x="3709" y="290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6" name="Oval 1466"/>
            <p:cNvSpPr>
              <a:spLocks noChangeArrowheads="1"/>
            </p:cNvSpPr>
            <p:nvPr/>
          </p:nvSpPr>
          <p:spPr bwMode="auto">
            <a:xfrm>
              <a:off x="3718" y="289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7" name="Oval 1467"/>
            <p:cNvSpPr>
              <a:spLocks noChangeArrowheads="1"/>
            </p:cNvSpPr>
            <p:nvPr/>
          </p:nvSpPr>
          <p:spPr bwMode="auto">
            <a:xfrm>
              <a:off x="3728" y="289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8" name="Oval 1468"/>
            <p:cNvSpPr>
              <a:spLocks noChangeArrowheads="1"/>
            </p:cNvSpPr>
            <p:nvPr/>
          </p:nvSpPr>
          <p:spPr bwMode="auto">
            <a:xfrm>
              <a:off x="3737" y="291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69" name="Oval 1469"/>
            <p:cNvSpPr>
              <a:spLocks noChangeArrowheads="1"/>
            </p:cNvSpPr>
            <p:nvPr/>
          </p:nvSpPr>
          <p:spPr bwMode="auto">
            <a:xfrm>
              <a:off x="3746" y="29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0" name="Oval 1470"/>
            <p:cNvSpPr>
              <a:spLocks noChangeArrowheads="1"/>
            </p:cNvSpPr>
            <p:nvPr/>
          </p:nvSpPr>
          <p:spPr bwMode="auto">
            <a:xfrm>
              <a:off x="3756" y="291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1" name="Oval 1471"/>
            <p:cNvSpPr>
              <a:spLocks noChangeArrowheads="1"/>
            </p:cNvSpPr>
            <p:nvPr/>
          </p:nvSpPr>
          <p:spPr bwMode="auto">
            <a:xfrm>
              <a:off x="3765" y="291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2" name="Oval 1472"/>
            <p:cNvSpPr>
              <a:spLocks noChangeArrowheads="1"/>
            </p:cNvSpPr>
            <p:nvPr/>
          </p:nvSpPr>
          <p:spPr bwMode="auto">
            <a:xfrm>
              <a:off x="3775" y="296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3" name="Oval 1473"/>
            <p:cNvSpPr>
              <a:spLocks noChangeArrowheads="1"/>
            </p:cNvSpPr>
            <p:nvPr/>
          </p:nvSpPr>
          <p:spPr bwMode="auto">
            <a:xfrm>
              <a:off x="3784" y="295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4" name="Oval 1474"/>
            <p:cNvSpPr>
              <a:spLocks noChangeArrowheads="1"/>
            </p:cNvSpPr>
            <p:nvPr/>
          </p:nvSpPr>
          <p:spPr bwMode="auto">
            <a:xfrm>
              <a:off x="3793" y="2943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5" name="Oval 1475"/>
            <p:cNvSpPr>
              <a:spLocks noChangeArrowheads="1"/>
            </p:cNvSpPr>
            <p:nvPr/>
          </p:nvSpPr>
          <p:spPr bwMode="auto">
            <a:xfrm>
              <a:off x="3803" y="294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6" name="Oval 1476"/>
            <p:cNvSpPr>
              <a:spLocks noChangeArrowheads="1"/>
            </p:cNvSpPr>
            <p:nvPr/>
          </p:nvSpPr>
          <p:spPr bwMode="auto">
            <a:xfrm>
              <a:off x="3812" y="2955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7" name="Oval 1477"/>
            <p:cNvSpPr>
              <a:spLocks noChangeArrowheads="1"/>
            </p:cNvSpPr>
            <p:nvPr/>
          </p:nvSpPr>
          <p:spPr bwMode="auto">
            <a:xfrm>
              <a:off x="3822" y="293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8" name="Oval 1478"/>
            <p:cNvSpPr>
              <a:spLocks noChangeArrowheads="1"/>
            </p:cNvSpPr>
            <p:nvPr/>
          </p:nvSpPr>
          <p:spPr bwMode="auto">
            <a:xfrm>
              <a:off x="3831" y="298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79" name="Oval 1479"/>
            <p:cNvSpPr>
              <a:spLocks noChangeArrowheads="1"/>
            </p:cNvSpPr>
            <p:nvPr/>
          </p:nvSpPr>
          <p:spPr bwMode="auto">
            <a:xfrm>
              <a:off x="3841" y="2993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0" name="Oval 1480"/>
            <p:cNvSpPr>
              <a:spLocks noChangeArrowheads="1"/>
            </p:cNvSpPr>
            <p:nvPr/>
          </p:nvSpPr>
          <p:spPr bwMode="auto">
            <a:xfrm>
              <a:off x="3850" y="2998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1" name="Oval 1481"/>
            <p:cNvSpPr>
              <a:spLocks noChangeArrowheads="1"/>
            </p:cNvSpPr>
            <p:nvPr/>
          </p:nvSpPr>
          <p:spPr bwMode="auto">
            <a:xfrm>
              <a:off x="3860" y="3033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2" name="Oval 1482"/>
            <p:cNvSpPr>
              <a:spLocks noChangeArrowheads="1"/>
            </p:cNvSpPr>
            <p:nvPr/>
          </p:nvSpPr>
          <p:spPr bwMode="auto">
            <a:xfrm>
              <a:off x="3869" y="2993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3" name="Oval 1483"/>
            <p:cNvSpPr>
              <a:spLocks noChangeArrowheads="1"/>
            </p:cNvSpPr>
            <p:nvPr/>
          </p:nvSpPr>
          <p:spPr bwMode="auto">
            <a:xfrm>
              <a:off x="3879" y="302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4" name="Oval 1484"/>
            <p:cNvSpPr>
              <a:spLocks noChangeArrowheads="1"/>
            </p:cNvSpPr>
            <p:nvPr/>
          </p:nvSpPr>
          <p:spPr bwMode="auto">
            <a:xfrm>
              <a:off x="3888" y="3004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5" name="Oval 1485"/>
            <p:cNvSpPr>
              <a:spLocks noChangeArrowheads="1"/>
            </p:cNvSpPr>
            <p:nvPr/>
          </p:nvSpPr>
          <p:spPr bwMode="auto">
            <a:xfrm>
              <a:off x="3898" y="300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6" name="Oval 1486"/>
            <p:cNvSpPr>
              <a:spLocks noChangeArrowheads="1"/>
            </p:cNvSpPr>
            <p:nvPr/>
          </p:nvSpPr>
          <p:spPr bwMode="auto">
            <a:xfrm>
              <a:off x="3907" y="304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7" name="Oval 1487"/>
            <p:cNvSpPr>
              <a:spLocks noChangeArrowheads="1"/>
            </p:cNvSpPr>
            <p:nvPr/>
          </p:nvSpPr>
          <p:spPr bwMode="auto">
            <a:xfrm>
              <a:off x="3917" y="3049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8" name="Oval 1488"/>
            <p:cNvSpPr>
              <a:spLocks noChangeArrowheads="1"/>
            </p:cNvSpPr>
            <p:nvPr/>
          </p:nvSpPr>
          <p:spPr bwMode="auto">
            <a:xfrm>
              <a:off x="3926" y="30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89" name="Oval 1489"/>
            <p:cNvSpPr>
              <a:spLocks noChangeArrowheads="1"/>
            </p:cNvSpPr>
            <p:nvPr/>
          </p:nvSpPr>
          <p:spPr bwMode="auto">
            <a:xfrm>
              <a:off x="3935" y="307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0" name="Oval 1490"/>
            <p:cNvSpPr>
              <a:spLocks noChangeArrowheads="1"/>
            </p:cNvSpPr>
            <p:nvPr/>
          </p:nvSpPr>
          <p:spPr bwMode="auto">
            <a:xfrm>
              <a:off x="3945" y="306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1" name="Oval 1491"/>
            <p:cNvSpPr>
              <a:spLocks noChangeArrowheads="1"/>
            </p:cNvSpPr>
            <p:nvPr/>
          </p:nvSpPr>
          <p:spPr bwMode="auto">
            <a:xfrm>
              <a:off x="3954" y="3087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2" name="Oval 1492"/>
            <p:cNvSpPr>
              <a:spLocks noChangeArrowheads="1"/>
            </p:cNvSpPr>
            <p:nvPr/>
          </p:nvSpPr>
          <p:spPr bwMode="auto">
            <a:xfrm>
              <a:off x="3964" y="305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3" name="Oval 1493"/>
            <p:cNvSpPr>
              <a:spLocks noChangeArrowheads="1"/>
            </p:cNvSpPr>
            <p:nvPr/>
          </p:nvSpPr>
          <p:spPr bwMode="auto">
            <a:xfrm>
              <a:off x="3973" y="31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4" name="Oval 1494"/>
            <p:cNvSpPr>
              <a:spLocks noChangeArrowheads="1"/>
            </p:cNvSpPr>
            <p:nvPr/>
          </p:nvSpPr>
          <p:spPr bwMode="auto">
            <a:xfrm>
              <a:off x="3982" y="311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5" name="Oval 1495"/>
            <p:cNvSpPr>
              <a:spLocks noChangeArrowheads="1"/>
            </p:cNvSpPr>
            <p:nvPr/>
          </p:nvSpPr>
          <p:spPr bwMode="auto">
            <a:xfrm>
              <a:off x="3992" y="31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6" name="Oval 1496"/>
            <p:cNvSpPr>
              <a:spLocks noChangeArrowheads="1"/>
            </p:cNvSpPr>
            <p:nvPr/>
          </p:nvSpPr>
          <p:spPr bwMode="auto">
            <a:xfrm>
              <a:off x="4001" y="3091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7" name="Oval 1497"/>
            <p:cNvSpPr>
              <a:spLocks noChangeArrowheads="1"/>
            </p:cNvSpPr>
            <p:nvPr/>
          </p:nvSpPr>
          <p:spPr bwMode="auto">
            <a:xfrm>
              <a:off x="4011" y="308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8" name="Oval 1498"/>
            <p:cNvSpPr>
              <a:spLocks noChangeArrowheads="1"/>
            </p:cNvSpPr>
            <p:nvPr/>
          </p:nvSpPr>
          <p:spPr bwMode="auto">
            <a:xfrm>
              <a:off x="4020" y="31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499" name="Oval 1499"/>
            <p:cNvSpPr>
              <a:spLocks noChangeArrowheads="1"/>
            </p:cNvSpPr>
            <p:nvPr/>
          </p:nvSpPr>
          <p:spPr bwMode="auto">
            <a:xfrm>
              <a:off x="4029" y="3121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0" name="Oval 1500"/>
            <p:cNvSpPr>
              <a:spLocks noChangeArrowheads="1"/>
            </p:cNvSpPr>
            <p:nvPr/>
          </p:nvSpPr>
          <p:spPr bwMode="auto">
            <a:xfrm>
              <a:off x="4039" y="309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1" name="Oval 1501"/>
            <p:cNvSpPr>
              <a:spLocks noChangeArrowheads="1"/>
            </p:cNvSpPr>
            <p:nvPr/>
          </p:nvSpPr>
          <p:spPr bwMode="auto">
            <a:xfrm>
              <a:off x="4048" y="3154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2" name="Oval 1502"/>
            <p:cNvSpPr>
              <a:spLocks noChangeArrowheads="1"/>
            </p:cNvSpPr>
            <p:nvPr/>
          </p:nvSpPr>
          <p:spPr bwMode="auto">
            <a:xfrm>
              <a:off x="4058" y="3144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3" name="Oval 1503"/>
            <p:cNvSpPr>
              <a:spLocks noChangeArrowheads="1"/>
            </p:cNvSpPr>
            <p:nvPr/>
          </p:nvSpPr>
          <p:spPr bwMode="auto">
            <a:xfrm>
              <a:off x="4067" y="3178"/>
              <a:ext cx="23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4" name="Oval 1504"/>
            <p:cNvSpPr>
              <a:spLocks noChangeArrowheads="1"/>
            </p:cNvSpPr>
            <p:nvPr/>
          </p:nvSpPr>
          <p:spPr bwMode="auto">
            <a:xfrm>
              <a:off x="4077" y="3178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5" name="Oval 1505"/>
            <p:cNvSpPr>
              <a:spLocks noChangeArrowheads="1"/>
            </p:cNvSpPr>
            <p:nvPr/>
          </p:nvSpPr>
          <p:spPr bwMode="auto">
            <a:xfrm>
              <a:off x="4086" y="3166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6" name="Oval 1506"/>
            <p:cNvSpPr>
              <a:spLocks noChangeArrowheads="1"/>
            </p:cNvSpPr>
            <p:nvPr/>
          </p:nvSpPr>
          <p:spPr bwMode="auto">
            <a:xfrm>
              <a:off x="4096" y="323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7" name="Oval 1507"/>
            <p:cNvSpPr>
              <a:spLocks noChangeArrowheads="1"/>
            </p:cNvSpPr>
            <p:nvPr/>
          </p:nvSpPr>
          <p:spPr bwMode="auto">
            <a:xfrm>
              <a:off x="4105" y="3200"/>
              <a:ext cx="23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8" name="Oval 1508"/>
            <p:cNvSpPr>
              <a:spLocks noChangeArrowheads="1"/>
            </p:cNvSpPr>
            <p:nvPr/>
          </p:nvSpPr>
          <p:spPr bwMode="auto">
            <a:xfrm>
              <a:off x="4115" y="316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09" name="Oval 1509"/>
            <p:cNvSpPr>
              <a:spLocks noChangeArrowheads="1"/>
            </p:cNvSpPr>
            <p:nvPr/>
          </p:nvSpPr>
          <p:spPr bwMode="auto">
            <a:xfrm>
              <a:off x="4124" y="3260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0" name="Oval 1510"/>
            <p:cNvSpPr>
              <a:spLocks noChangeArrowheads="1"/>
            </p:cNvSpPr>
            <p:nvPr/>
          </p:nvSpPr>
          <p:spPr bwMode="auto">
            <a:xfrm>
              <a:off x="4134" y="3236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1" name="Oval 1511"/>
            <p:cNvSpPr>
              <a:spLocks noChangeArrowheads="1"/>
            </p:cNvSpPr>
            <p:nvPr/>
          </p:nvSpPr>
          <p:spPr bwMode="auto">
            <a:xfrm>
              <a:off x="4143" y="33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2" name="Oval 1512"/>
            <p:cNvSpPr>
              <a:spLocks noChangeArrowheads="1"/>
            </p:cNvSpPr>
            <p:nvPr/>
          </p:nvSpPr>
          <p:spPr bwMode="auto">
            <a:xfrm>
              <a:off x="4153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3" name="Oval 1513"/>
            <p:cNvSpPr>
              <a:spLocks noChangeArrowheads="1"/>
            </p:cNvSpPr>
            <p:nvPr/>
          </p:nvSpPr>
          <p:spPr bwMode="auto">
            <a:xfrm>
              <a:off x="4162" y="3305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4" name="Oval 1514"/>
            <p:cNvSpPr>
              <a:spLocks noChangeArrowheads="1"/>
            </p:cNvSpPr>
            <p:nvPr/>
          </p:nvSpPr>
          <p:spPr bwMode="auto">
            <a:xfrm>
              <a:off x="4171" y="32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5" name="Oval 1515"/>
            <p:cNvSpPr>
              <a:spLocks noChangeArrowheads="1"/>
            </p:cNvSpPr>
            <p:nvPr/>
          </p:nvSpPr>
          <p:spPr bwMode="auto">
            <a:xfrm>
              <a:off x="4181" y="3247"/>
              <a:ext cx="22" cy="2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6" name="Oval 1516"/>
            <p:cNvSpPr>
              <a:spLocks noChangeArrowheads="1"/>
            </p:cNvSpPr>
            <p:nvPr/>
          </p:nvSpPr>
          <p:spPr bwMode="auto">
            <a:xfrm>
              <a:off x="4190" y="320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7" name="Oval 1517"/>
            <p:cNvSpPr>
              <a:spLocks noChangeArrowheads="1"/>
            </p:cNvSpPr>
            <p:nvPr/>
          </p:nvSpPr>
          <p:spPr bwMode="auto">
            <a:xfrm>
              <a:off x="4200" y="334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8" name="Oval 1518"/>
            <p:cNvSpPr>
              <a:spLocks noChangeArrowheads="1"/>
            </p:cNvSpPr>
            <p:nvPr/>
          </p:nvSpPr>
          <p:spPr bwMode="auto">
            <a:xfrm>
              <a:off x="4209" y="3288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19" name="Oval 1519"/>
            <p:cNvSpPr>
              <a:spLocks noChangeArrowheads="1"/>
            </p:cNvSpPr>
            <p:nvPr/>
          </p:nvSpPr>
          <p:spPr bwMode="auto">
            <a:xfrm>
              <a:off x="4377" y="1706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20" name="Oval 1520"/>
            <p:cNvSpPr>
              <a:spLocks noChangeArrowheads="1"/>
            </p:cNvSpPr>
            <p:nvPr/>
          </p:nvSpPr>
          <p:spPr bwMode="auto">
            <a:xfrm>
              <a:off x="4377" y="1932"/>
              <a:ext cx="22" cy="2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cs-CZ"/>
            </a:p>
          </p:txBody>
        </p:sp>
        <p:sp>
          <p:nvSpPr>
            <p:cNvPr id="1521" name="Text Box 1521"/>
            <p:cNvSpPr txBox="1">
              <a:spLocks noChangeArrowheads="1"/>
            </p:cNvSpPr>
            <p:nvPr/>
          </p:nvSpPr>
          <p:spPr bwMode="auto">
            <a:xfrm>
              <a:off x="4468" y="1842"/>
              <a:ext cx="92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b="0" dirty="0">
                  <a:latin typeface="Arial" charset="0"/>
                </a:rPr>
                <a:t>Fe (99.999 %)</a:t>
              </a:r>
            </a:p>
          </p:txBody>
        </p:sp>
        <p:sp>
          <p:nvSpPr>
            <p:cNvPr id="1522" name="Text Box 1522"/>
            <p:cNvSpPr txBox="1">
              <a:spLocks noChangeArrowheads="1"/>
            </p:cNvSpPr>
            <p:nvPr/>
          </p:nvSpPr>
          <p:spPr bwMode="auto">
            <a:xfrm>
              <a:off x="4468" y="1616"/>
              <a:ext cx="963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b="0" dirty="0">
                  <a:latin typeface="Arial" charset="0"/>
                </a:rPr>
                <a:t>Al (99.9999 %)</a:t>
              </a:r>
            </a:p>
          </p:txBody>
        </p:sp>
      </p:grpSp>
      <p:sp>
        <p:nvSpPr>
          <p:cNvPr id="1523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67214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>
                <a:solidFill>
                  <a:srgbClr val="990000"/>
                </a:solidFill>
                <a:latin typeface="Arial" charset="0"/>
              </a:rPr>
              <a:t>Coincidence Doppler Broadening spectroscopy (CDB)</a:t>
            </a:r>
          </a:p>
        </p:txBody>
      </p:sp>
      <p:sp>
        <p:nvSpPr>
          <p:cNvPr id="1524" name="Text Box 5"/>
          <p:cNvSpPr txBox="1">
            <a:spLocks noChangeArrowheads="1"/>
          </p:cNvSpPr>
          <p:nvPr/>
        </p:nvSpPr>
        <p:spPr bwMode="auto">
          <a:xfrm>
            <a:off x="539552" y="1484784"/>
            <a:ext cx="16882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800" baseline="30000" dirty="0" smtClean="0">
                <a:latin typeface="Arial" charset="0"/>
              </a:rPr>
              <a:t>22</a:t>
            </a:r>
            <a:r>
              <a:rPr lang="cs-CZ" sz="1800" dirty="0" smtClean="0">
                <a:latin typeface="Arial" charset="0"/>
              </a:rPr>
              <a:t>Na e</a:t>
            </a:r>
            <a:r>
              <a:rPr lang="cs-CZ" sz="1800" baseline="30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source</a:t>
            </a:r>
            <a:endParaRPr lang="en-US" sz="1800" dirty="0">
              <a:latin typeface="Arial" charset="0"/>
            </a:endParaRPr>
          </a:p>
        </p:txBody>
      </p:sp>
      <p:sp>
        <p:nvSpPr>
          <p:cNvPr id="1525" name="Text Box 11"/>
          <p:cNvSpPr txBox="1">
            <a:spLocks noChangeArrowheads="1"/>
          </p:cNvSpPr>
          <p:nvPr/>
        </p:nvSpPr>
        <p:spPr bwMode="auto">
          <a:xfrm>
            <a:off x="395536" y="1124744"/>
            <a:ext cx="496802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800" b="1" dirty="0" smtClean="0">
                <a:latin typeface="Arial" charset="0"/>
              </a:rPr>
              <a:t>Doppler </a:t>
            </a:r>
            <a:r>
              <a:rPr lang="cs-CZ" sz="1800" b="1" dirty="0" err="1" smtClean="0">
                <a:latin typeface="Arial" charset="0"/>
              </a:rPr>
              <a:t>broadened</a:t>
            </a:r>
            <a:r>
              <a:rPr lang="cs-CZ" sz="1800" b="1" dirty="0" smtClean="0">
                <a:latin typeface="Arial" charset="0"/>
              </a:rPr>
              <a:t> </a:t>
            </a:r>
            <a:r>
              <a:rPr lang="cs-CZ" sz="1800" b="1" dirty="0" err="1" smtClean="0">
                <a:latin typeface="Arial" charset="0"/>
              </a:rPr>
              <a:t>annihilation</a:t>
            </a:r>
            <a:r>
              <a:rPr lang="cs-CZ" sz="1800" b="1" dirty="0" smtClean="0">
                <a:latin typeface="Arial" charset="0"/>
              </a:rPr>
              <a:t> </a:t>
            </a:r>
            <a:r>
              <a:rPr lang="cs-CZ" sz="1800" b="1" dirty="0" err="1" smtClean="0">
                <a:latin typeface="Arial" charset="0"/>
              </a:rPr>
              <a:t>photo</a:t>
            </a:r>
            <a:r>
              <a:rPr lang="cs-CZ" sz="1800" b="1" dirty="0" smtClean="0">
                <a:latin typeface="Arial" charset="0"/>
              </a:rPr>
              <a:t>-</a:t>
            </a:r>
            <a:r>
              <a:rPr lang="cs-CZ" sz="1800" b="1" dirty="0" err="1" smtClean="0">
                <a:latin typeface="Arial" charset="0"/>
              </a:rPr>
              <a:t>peak</a:t>
            </a:r>
            <a:endParaRPr lang="en-US" sz="1800" b="1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" name="Skupina 291"/>
          <p:cNvGrpSpPr/>
          <p:nvPr/>
        </p:nvGrpSpPr>
        <p:grpSpPr>
          <a:xfrm>
            <a:off x="1331640" y="2060848"/>
            <a:ext cx="5115198" cy="3867149"/>
            <a:chOff x="1331640" y="2176463"/>
            <a:chExt cx="5115198" cy="3867149"/>
          </a:xfrm>
        </p:grpSpPr>
        <p:sp>
          <p:nvSpPr>
            <p:cNvPr id="698375" name="Rectangle 7"/>
            <p:cNvSpPr>
              <a:spLocks noChangeArrowheads="1"/>
            </p:cNvSpPr>
            <p:nvPr/>
          </p:nvSpPr>
          <p:spPr bwMode="auto">
            <a:xfrm>
              <a:off x="1839913" y="2249488"/>
              <a:ext cx="4498975" cy="3238500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76" name="Rectangle 8"/>
            <p:cNvSpPr>
              <a:spLocks noChangeArrowheads="1"/>
            </p:cNvSpPr>
            <p:nvPr/>
          </p:nvSpPr>
          <p:spPr bwMode="auto">
            <a:xfrm>
              <a:off x="3665538" y="5824538"/>
              <a:ext cx="136525" cy="1825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p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377" name="Rectangle 9"/>
            <p:cNvSpPr>
              <a:spLocks noChangeArrowheads="1"/>
            </p:cNvSpPr>
            <p:nvPr/>
          </p:nvSpPr>
          <p:spPr bwMode="auto">
            <a:xfrm>
              <a:off x="3749675" y="5921375"/>
              <a:ext cx="90488" cy="1222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L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378" name="Rectangle 10"/>
            <p:cNvSpPr>
              <a:spLocks noChangeArrowheads="1"/>
            </p:cNvSpPr>
            <p:nvPr/>
          </p:nvSpPr>
          <p:spPr bwMode="auto">
            <a:xfrm>
              <a:off x="3806825" y="5824538"/>
              <a:ext cx="295275" cy="1825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(10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379" name="Rectangle 11"/>
            <p:cNvSpPr>
              <a:spLocks noChangeArrowheads="1"/>
            </p:cNvSpPr>
            <p:nvPr/>
          </p:nvSpPr>
          <p:spPr bwMode="auto">
            <a:xfrm>
              <a:off x="4070350" y="5795963"/>
              <a:ext cx="120650" cy="1222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-3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380" name="Rectangle 12"/>
            <p:cNvSpPr>
              <a:spLocks noChangeArrowheads="1"/>
            </p:cNvSpPr>
            <p:nvPr/>
          </p:nvSpPr>
          <p:spPr bwMode="auto">
            <a:xfrm>
              <a:off x="4160838" y="5824538"/>
              <a:ext cx="211138" cy="1825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m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381" name="Rectangle 13"/>
            <p:cNvSpPr>
              <a:spLocks noChangeArrowheads="1"/>
            </p:cNvSpPr>
            <p:nvPr/>
          </p:nvSpPr>
          <p:spPr bwMode="auto">
            <a:xfrm>
              <a:off x="4332288" y="5921375"/>
              <a:ext cx="90488" cy="1222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382" name="Rectangle 14"/>
            <p:cNvSpPr>
              <a:spLocks noChangeArrowheads="1"/>
            </p:cNvSpPr>
            <p:nvPr/>
          </p:nvSpPr>
          <p:spPr bwMode="auto">
            <a:xfrm>
              <a:off x="4387850" y="5824538"/>
              <a:ext cx="174625" cy="1825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c)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383" name="Line 15"/>
            <p:cNvSpPr>
              <a:spLocks noChangeShapeType="1"/>
            </p:cNvSpPr>
            <p:nvPr/>
          </p:nvSpPr>
          <p:spPr bwMode="auto">
            <a:xfrm>
              <a:off x="1839913" y="5487988"/>
              <a:ext cx="44989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84" name="Line 16"/>
            <p:cNvSpPr>
              <a:spLocks noChangeShapeType="1"/>
            </p:cNvSpPr>
            <p:nvPr/>
          </p:nvSpPr>
          <p:spPr bwMode="auto">
            <a:xfrm flipV="1">
              <a:off x="2590800" y="5441950"/>
              <a:ext cx="1588" cy="46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85" name="Line 17"/>
            <p:cNvSpPr>
              <a:spLocks noChangeShapeType="1"/>
            </p:cNvSpPr>
            <p:nvPr/>
          </p:nvSpPr>
          <p:spPr bwMode="auto">
            <a:xfrm flipV="1">
              <a:off x="3340100" y="5441950"/>
              <a:ext cx="1588" cy="46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86" name="Line 18"/>
            <p:cNvSpPr>
              <a:spLocks noChangeShapeType="1"/>
            </p:cNvSpPr>
            <p:nvPr/>
          </p:nvSpPr>
          <p:spPr bwMode="auto">
            <a:xfrm flipV="1">
              <a:off x="4089400" y="5441950"/>
              <a:ext cx="1588" cy="46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87" name="Line 19"/>
            <p:cNvSpPr>
              <a:spLocks noChangeShapeType="1"/>
            </p:cNvSpPr>
            <p:nvPr/>
          </p:nvSpPr>
          <p:spPr bwMode="auto">
            <a:xfrm flipV="1">
              <a:off x="4838700" y="5441950"/>
              <a:ext cx="1588" cy="46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88" name="Line 20"/>
            <p:cNvSpPr>
              <a:spLocks noChangeShapeType="1"/>
            </p:cNvSpPr>
            <p:nvPr/>
          </p:nvSpPr>
          <p:spPr bwMode="auto">
            <a:xfrm flipV="1">
              <a:off x="5589588" y="5441950"/>
              <a:ext cx="1588" cy="460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89" name="Line 21"/>
            <p:cNvSpPr>
              <a:spLocks noChangeShapeType="1"/>
            </p:cNvSpPr>
            <p:nvPr/>
          </p:nvSpPr>
          <p:spPr bwMode="auto">
            <a:xfrm flipV="1">
              <a:off x="1990725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0" name="Line 22"/>
            <p:cNvSpPr>
              <a:spLocks noChangeShapeType="1"/>
            </p:cNvSpPr>
            <p:nvPr/>
          </p:nvSpPr>
          <p:spPr bwMode="auto">
            <a:xfrm flipV="1">
              <a:off x="2139950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1" name="Line 23"/>
            <p:cNvSpPr>
              <a:spLocks noChangeShapeType="1"/>
            </p:cNvSpPr>
            <p:nvPr/>
          </p:nvSpPr>
          <p:spPr bwMode="auto">
            <a:xfrm flipV="1">
              <a:off x="2290763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2" name="Line 24"/>
            <p:cNvSpPr>
              <a:spLocks noChangeShapeType="1"/>
            </p:cNvSpPr>
            <p:nvPr/>
          </p:nvSpPr>
          <p:spPr bwMode="auto">
            <a:xfrm flipV="1">
              <a:off x="2439988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3" name="Line 25"/>
            <p:cNvSpPr>
              <a:spLocks noChangeShapeType="1"/>
            </p:cNvSpPr>
            <p:nvPr/>
          </p:nvSpPr>
          <p:spPr bwMode="auto">
            <a:xfrm flipV="1">
              <a:off x="2740025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4" name="Line 26"/>
            <p:cNvSpPr>
              <a:spLocks noChangeShapeType="1"/>
            </p:cNvSpPr>
            <p:nvPr/>
          </p:nvSpPr>
          <p:spPr bwMode="auto">
            <a:xfrm flipV="1">
              <a:off x="2889250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5" name="Line 27"/>
            <p:cNvSpPr>
              <a:spLocks noChangeShapeType="1"/>
            </p:cNvSpPr>
            <p:nvPr/>
          </p:nvSpPr>
          <p:spPr bwMode="auto">
            <a:xfrm flipV="1">
              <a:off x="3040063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6" name="Line 28"/>
            <p:cNvSpPr>
              <a:spLocks noChangeShapeType="1"/>
            </p:cNvSpPr>
            <p:nvPr/>
          </p:nvSpPr>
          <p:spPr bwMode="auto">
            <a:xfrm flipV="1">
              <a:off x="3189288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7" name="Line 29"/>
            <p:cNvSpPr>
              <a:spLocks noChangeShapeType="1"/>
            </p:cNvSpPr>
            <p:nvPr/>
          </p:nvSpPr>
          <p:spPr bwMode="auto">
            <a:xfrm flipV="1">
              <a:off x="3489325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8" name="Line 30"/>
            <p:cNvSpPr>
              <a:spLocks noChangeShapeType="1"/>
            </p:cNvSpPr>
            <p:nvPr/>
          </p:nvSpPr>
          <p:spPr bwMode="auto">
            <a:xfrm flipV="1">
              <a:off x="3640138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399" name="Line 31"/>
            <p:cNvSpPr>
              <a:spLocks noChangeShapeType="1"/>
            </p:cNvSpPr>
            <p:nvPr/>
          </p:nvSpPr>
          <p:spPr bwMode="auto">
            <a:xfrm flipV="1">
              <a:off x="3789363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0" name="Line 32"/>
            <p:cNvSpPr>
              <a:spLocks noChangeShapeType="1"/>
            </p:cNvSpPr>
            <p:nvPr/>
          </p:nvSpPr>
          <p:spPr bwMode="auto">
            <a:xfrm flipV="1">
              <a:off x="3940175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1" name="Line 33"/>
            <p:cNvSpPr>
              <a:spLocks noChangeShapeType="1"/>
            </p:cNvSpPr>
            <p:nvPr/>
          </p:nvSpPr>
          <p:spPr bwMode="auto">
            <a:xfrm flipV="1">
              <a:off x="4240213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2" name="Line 34"/>
            <p:cNvSpPr>
              <a:spLocks noChangeShapeType="1"/>
            </p:cNvSpPr>
            <p:nvPr/>
          </p:nvSpPr>
          <p:spPr bwMode="auto">
            <a:xfrm flipV="1">
              <a:off x="4389438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3" name="Line 35"/>
            <p:cNvSpPr>
              <a:spLocks noChangeShapeType="1"/>
            </p:cNvSpPr>
            <p:nvPr/>
          </p:nvSpPr>
          <p:spPr bwMode="auto">
            <a:xfrm flipV="1">
              <a:off x="4538663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4" name="Line 36"/>
            <p:cNvSpPr>
              <a:spLocks noChangeShapeType="1"/>
            </p:cNvSpPr>
            <p:nvPr/>
          </p:nvSpPr>
          <p:spPr bwMode="auto">
            <a:xfrm flipV="1">
              <a:off x="4689475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5" name="Line 37"/>
            <p:cNvSpPr>
              <a:spLocks noChangeShapeType="1"/>
            </p:cNvSpPr>
            <p:nvPr/>
          </p:nvSpPr>
          <p:spPr bwMode="auto">
            <a:xfrm flipV="1">
              <a:off x="4989513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6" name="Line 38"/>
            <p:cNvSpPr>
              <a:spLocks noChangeShapeType="1"/>
            </p:cNvSpPr>
            <p:nvPr/>
          </p:nvSpPr>
          <p:spPr bwMode="auto">
            <a:xfrm flipV="1">
              <a:off x="5138738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7" name="Line 39"/>
            <p:cNvSpPr>
              <a:spLocks noChangeShapeType="1"/>
            </p:cNvSpPr>
            <p:nvPr/>
          </p:nvSpPr>
          <p:spPr bwMode="auto">
            <a:xfrm flipV="1">
              <a:off x="5289550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8" name="Line 40"/>
            <p:cNvSpPr>
              <a:spLocks noChangeShapeType="1"/>
            </p:cNvSpPr>
            <p:nvPr/>
          </p:nvSpPr>
          <p:spPr bwMode="auto">
            <a:xfrm flipV="1">
              <a:off x="5438775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09" name="Line 41"/>
            <p:cNvSpPr>
              <a:spLocks noChangeShapeType="1"/>
            </p:cNvSpPr>
            <p:nvPr/>
          </p:nvSpPr>
          <p:spPr bwMode="auto">
            <a:xfrm flipV="1">
              <a:off x="5738813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10" name="Line 42"/>
            <p:cNvSpPr>
              <a:spLocks noChangeShapeType="1"/>
            </p:cNvSpPr>
            <p:nvPr/>
          </p:nvSpPr>
          <p:spPr bwMode="auto">
            <a:xfrm flipV="1">
              <a:off x="5889625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11" name="Line 43"/>
            <p:cNvSpPr>
              <a:spLocks noChangeShapeType="1"/>
            </p:cNvSpPr>
            <p:nvPr/>
          </p:nvSpPr>
          <p:spPr bwMode="auto">
            <a:xfrm flipV="1">
              <a:off x="6038850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12" name="Line 44"/>
            <p:cNvSpPr>
              <a:spLocks noChangeShapeType="1"/>
            </p:cNvSpPr>
            <p:nvPr/>
          </p:nvSpPr>
          <p:spPr bwMode="auto">
            <a:xfrm flipV="1">
              <a:off x="6188075" y="5461000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13" name="Rectangle 45"/>
            <p:cNvSpPr>
              <a:spLocks noChangeArrowheads="1"/>
            </p:cNvSpPr>
            <p:nvPr/>
          </p:nvSpPr>
          <p:spPr bwMode="auto">
            <a:xfrm>
              <a:off x="1804988" y="5549900"/>
              <a:ext cx="1143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14" name="Rectangle 46"/>
            <p:cNvSpPr>
              <a:spLocks noChangeArrowheads="1"/>
            </p:cNvSpPr>
            <p:nvPr/>
          </p:nvSpPr>
          <p:spPr bwMode="auto">
            <a:xfrm>
              <a:off x="2519363" y="5549900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15" name="Rectangle 47"/>
            <p:cNvSpPr>
              <a:spLocks noChangeArrowheads="1"/>
            </p:cNvSpPr>
            <p:nvPr/>
          </p:nvSpPr>
          <p:spPr bwMode="auto">
            <a:xfrm>
              <a:off x="3268663" y="5549900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16" name="Rectangle 48"/>
            <p:cNvSpPr>
              <a:spLocks noChangeArrowheads="1"/>
            </p:cNvSpPr>
            <p:nvPr/>
          </p:nvSpPr>
          <p:spPr bwMode="auto">
            <a:xfrm>
              <a:off x="4019550" y="5549900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17" name="Rectangle 49"/>
            <p:cNvSpPr>
              <a:spLocks noChangeArrowheads="1"/>
            </p:cNvSpPr>
            <p:nvPr/>
          </p:nvSpPr>
          <p:spPr bwMode="auto">
            <a:xfrm>
              <a:off x="4768850" y="5549900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18" name="Rectangle 50"/>
            <p:cNvSpPr>
              <a:spLocks noChangeArrowheads="1"/>
            </p:cNvSpPr>
            <p:nvPr/>
          </p:nvSpPr>
          <p:spPr bwMode="auto">
            <a:xfrm>
              <a:off x="5518150" y="5549900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19" name="Rectangle 51"/>
            <p:cNvSpPr>
              <a:spLocks noChangeArrowheads="1"/>
            </p:cNvSpPr>
            <p:nvPr/>
          </p:nvSpPr>
          <p:spPr bwMode="auto">
            <a:xfrm>
              <a:off x="6269038" y="5549900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60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20" name="Line 52"/>
            <p:cNvSpPr>
              <a:spLocks noChangeShapeType="1"/>
            </p:cNvSpPr>
            <p:nvPr/>
          </p:nvSpPr>
          <p:spPr bwMode="auto">
            <a:xfrm>
              <a:off x="1839913" y="2249488"/>
              <a:ext cx="44989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21" name="Line 53"/>
            <p:cNvSpPr>
              <a:spLocks noChangeShapeType="1"/>
            </p:cNvSpPr>
            <p:nvPr/>
          </p:nvSpPr>
          <p:spPr bwMode="auto">
            <a:xfrm>
              <a:off x="2590800" y="2249488"/>
              <a:ext cx="1588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22" name="Line 54"/>
            <p:cNvSpPr>
              <a:spLocks noChangeShapeType="1"/>
            </p:cNvSpPr>
            <p:nvPr/>
          </p:nvSpPr>
          <p:spPr bwMode="auto">
            <a:xfrm>
              <a:off x="3340100" y="2249488"/>
              <a:ext cx="1588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23" name="Line 55"/>
            <p:cNvSpPr>
              <a:spLocks noChangeShapeType="1"/>
            </p:cNvSpPr>
            <p:nvPr/>
          </p:nvSpPr>
          <p:spPr bwMode="auto">
            <a:xfrm>
              <a:off x="4089400" y="2249488"/>
              <a:ext cx="1588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24" name="Line 56"/>
            <p:cNvSpPr>
              <a:spLocks noChangeShapeType="1"/>
            </p:cNvSpPr>
            <p:nvPr/>
          </p:nvSpPr>
          <p:spPr bwMode="auto">
            <a:xfrm>
              <a:off x="4838700" y="2249488"/>
              <a:ext cx="1588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25" name="Line 57"/>
            <p:cNvSpPr>
              <a:spLocks noChangeShapeType="1"/>
            </p:cNvSpPr>
            <p:nvPr/>
          </p:nvSpPr>
          <p:spPr bwMode="auto">
            <a:xfrm>
              <a:off x="5589588" y="2249488"/>
              <a:ext cx="1588" cy="444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26" name="Line 58"/>
            <p:cNvSpPr>
              <a:spLocks noChangeShapeType="1"/>
            </p:cNvSpPr>
            <p:nvPr/>
          </p:nvSpPr>
          <p:spPr bwMode="auto">
            <a:xfrm>
              <a:off x="1990725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27" name="Line 59"/>
            <p:cNvSpPr>
              <a:spLocks noChangeShapeType="1"/>
            </p:cNvSpPr>
            <p:nvPr/>
          </p:nvSpPr>
          <p:spPr bwMode="auto">
            <a:xfrm>
              <a:off x="2139950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28" name="Line 60"/>
            <p:cNvSpPr>
              <a:spLocks noChangeShapeType="1"/>
            </p:cNvSpPr>
            <p:nvPr/>
          </p:nvSpPr>
          <p:spPr bwMode="auto">
            <a:xfrm>
              <a:off x="2290763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29" name="Line 61"/>
            <p:cNvSpPr>
              <a:spLocks noChangeShapeType="1"/>
            </p:cNvSpPr>
            <p:nvPr/>
          </p:nvSpPr>
          <p:spPr bwMode="auto">
            <a:xfrm>
              <a:off x="2439988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0" name="Line 62"/>
            <p:cNvSpPr>
              <a:spLocks noChangeShapeType="1"/>
            </p:cNvSpPr>
            <p:nvPr/>
          </p:nvSpPr>
          <p:spPr bwMode="auto">
            <a:xfrm>
              <a:off x="2740025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1" name="Line 63"/>
            <p:cNvSpPr>
              <a:spLocks noChangeShapeType="1"/>
            </p:cNvSpPr>
            <p:nvPr/>
          </p:nvSpPr>
          <p:spPr bwMode="auto">
            <a:xfrm>
              <a:off x="2889250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2" name="Line 64"/>
            <p:cNvSpPr>
              <a:spLocks noChangeShapeType="1"/>
            </p:cNvSpPr>
            <p:nvPr/>
          </p:nvSpPr>
          <p:spPr bwMode="auto">
            <a:xfrm>
              <a:off x="3040063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3" name="Line 65"/>
            <p:cNvSpPr>
              <a:spLocks noChangeShapeType="1"/>
            </p:cNvSpPr>
            <p:nvPr/>
          </p:nvSpPr>
          <p:spPr bwMode="auto">
            <a:xfrm>
              <a:off x="3189288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4" name="Line 66"/>
            <p:cNvSpPr>
              <a:spLocks noChangeShapeType="1"/>
            </p:cNvSpPr>
            <p:nvPr/>
          </p:nvSpPr>
          <p:spPr bwMode="auto">
            <a:xfrm>
              <a:off x="3489325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5" name="Line 67"/>
            <p:cNvSpPr>
              <a:spLocks noChangeShapeType="1"/>
            </p:cNvSpPr>
            <p:nvPr/>
          </p:nvSpPr>
          <p:spPr bwMode="auto">
            <a:xfrm>
              <a:off x="3640138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6" name="Line 68"/>
            <p:cNvSpPr>
              <a:spLocks noChangeShapeType="1"/>
            </p:cNvSpPr>
            <p:nvPr/>
          </p:nvSpPr>
          <p:spPr bwMode="auto">
            <a:xfrm>
              <a:off x="3789363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7" name="Line 69"/>
            <p:cNvSpPr>
              <a:spLocks noChangeShapeType="1"/>
            </p:cNvSpPr>
            <p:nvPr/>
          </p:nvSpPr>
          <p:spPr bwMode="auto">
            <a:xfrm>
              <a:off x="3940175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8" name="Line 70"/>
            <p:cNvSpPr>
              <a:spLocks noChangeShapeType="1"/>
            </p:cNvSpPr>
            <p:nvPr/>
          </p:nvSpPr>
          <p:spPr bwMode="auto">
            <a:xfrm>
              <a:off x="4240213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39" name="Line 71"/>
            <p:cNvSpPr>
              <a:spLocks noChangeShapeType="1"/>
            </p:cNvSpPr>
            <p:nvPr/>
          </p:nvSpPr>
          <p:spPr bwMode="auto">
            <a:xfrm>
              <a:off x="4389438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0" name="Line 72"/>
            <p:cNvSpPr>
              <a:spLocks noChangeShapeType="1"/>
            </p:cNvSpPr>
            <p:nvPr/>
          </p:nvSpPr>
          <p:spPr bwMode="auto">
            <a:xfrm>
              <a:off x="4538663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1" name="Line 73"/>
            <p:cNvSpPr>
              <a:spLocks noChangeShapeType="1"/>
            </p:cNvSpPr>
            <p:nvPr/>
          </p:nvSpPr>
          <p:spPr bwMode="auto">
            <a:xfrm>
              <a:off x="4689475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2" name="Line 74"/>
            <p:cNvSpPr>
              <a:spLocks noChangeShapeType="1"/>
            </p:cNvSpPr>
            <p:nvPr/>
          </p:nvSpPr>
          <p:spPr bwMode="auto">
            <a:xfrm>
              <a:off x="4989513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3" name="Line 75"/>
            <p:cNvSpPr>
              <a:spLocks noChangeShapeType="1"/>
            </p:cNvSpPr>
            <p:nvPr/>
          </p:nvSpPr>
          <p:spPr bwMode="auto">
            <a:xfrm>
              <a:off x="5138738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4" name="Line 76"/>
            <p:cNvSpPr>
              <a:spLocks noChangeShapeType="1"/>
            </p:cNvSpPr>
            <p:nvPr/>
          </p:nvSpPr>
          <p:spPr bwMode="auto">
            <a:xfrm>
              <a:off x="5289550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5" name="Line 77"/>
            <p:cNvSpPr>
              <a:spLocks noChangeShapeType="1"/>
            </p:cNvSpPr>
            <p:nvPr/>
          </p:nvSpPr>
          <p:spPr bwMode="auto">
            <a:xfrm>
              <a:off x="5438775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6" name="Line 78"/>
            <p:cNvSpPr>
              <a:spLocks noChangeShapeType="1"/>
            </p:cNvSpPr>
            <p:nvPr/>
          </p:nvSpPr>
          <p:spPr bwMode="auto">
            <a:xfrm>
              <a:off x="5738813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7" name="Line 79"/>
            <p:cNvSpPr>
              <a:spLocks noChangeShapeType="1"/>
            </p:cNvSpPr>
            <p:nvPr/>
          </p:nvSpPr>
          <p:spPr bwMode="auto">
            <a:xfrm>
              <a:off x="5889625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8" name="Line 80"/>
            <p:cNvSpPr>
              <a:spLocks noChangeShapeType="1"/>
            </p:cNvSpPr>
            <p:nvPr/>
          </p:nvSpPr>
          <p:spPr bwMode="auto">
            <a:xfrm>
              <a:off x="6038850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49" name="Line 81"/>
            <p:cNvSpPr>
              <a:spLocks noChangeShapeType="1"/>
            </p:cNvSpPr>
            <p:nvPr/>
          </p:nvSpPr>
          <p:spPr bwMode="auto">
            <a:xfrm>
              <a:off x="6188075" y="2249488"/>
              <a:ext cx="1588" cy="269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50" name="Rectangle 82"/>
            <p:cNvSpPr>
              <a:spLocks noChangeArrowheads="1"/>
            </p:cNvSpPr>
            <p:nvPr/>
          </p:nvSpPr>
          <p:spPr bwMode="auto">
            <a:xfrm rot="-5400000">
              <a:off x="1105422" y="3799234"/>
              <a:ext cx="635000" cy="1825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ratio to </a:t>
              </a:r>
              <a:r>
                <a:rPr kumimoji="0" lang="cs-CZ" sz="12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Al</a:t>
              </a:r>
              <a:endParaRPr kumimoji="0" lang="cs-CZ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51" name="Line 83"/>
            <p:cNvSpPr>
              <a:spLocks noChangeShapeType="1"/>
            </p:cNvSpPr>
            <p:nvPr/>
          </p:nvSpPr>
          <p:spPr bwMode="auto">
            <a:xfrm flipV="1">
              <a:off x="1839913" y="2249488"/>
              <a:ext cx="1588" cy="32385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52" name="Line 84"/>
            <p:cNvSpPr>
              <a:spLocks noChangeShapeType="1"/>
            </p:cNvSpPr>
            <p:nvPr/>
          </p:nvSpPr>
          <p:spPr bwMode="auto">
            <a:xfrm>
              <a:off x="1841500" y="4840288"/>
              <a:ext cx="444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53" name="Line 85"/>
            <p:cNvSpPr>
              <a:spLocks noChangeShapeType="1"/>
            </p:cNvSpPr>
            <p:nvPr/>
          </p:nvSpPr>
          <p:spPr bwMode="auto">
            <a:xfrm>
              <a:off x="1841500" y="4191000"/>
              <a:ext cx="444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54" name="Line 86"/>
            <p:cNvSpPr>
              <a:spLocks noChangeShapeType="1"/>
            </p:cNvSpPr>
            <p:nvPr/>
          </p:nvSpPr>
          <p:spPr bwMode="auto">
            <a:xfrm>
              <a:off x="1841500" y="3544888"/>
              <a:ext cx="444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55" name="Line 87"/>
            <p:cNvSpPr>
              <a:spLocks noChangeShapeType="1"/>
            </p:cNvSpPr>
            <p:nvPr/>
          </p:nvSpPr>
          <p:spPr bwMode="auto">
            <a:xfrm>
              <a:off x="1841500" y="2895600"/>
              <a:ext cx="444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56" name="Line 88"/>
            <p:cNvSpPr>
              <a:spLocks noChangeShapeType="1"/>
            </p:cNvSpPr>
            <p:nvPr/>
          </p:nvSpPr>
          <p:spPr bwMode="auto">
            <a:xfrm>
              <a:off x="1839913" y="5357813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57" name="Line 89"/>
            <p:cNvSpPr>
              <a:spLocks noChangeShapeType="1"/>
            </p:cNvSpPr>
            <p:nvPr/>
          </p:nvSpPr>
          <p:spPr bwMode="auto">
            <a:xfrm>
              <a:off x="1839913" y="5229225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58" name="Line 90"/>
            <p:cNvSpPr>
              <a:spLocks noChangeShapeType="1"/>
            </p:cNvSpPr>
            <p:nvPr/>
          </p:nvSpPr>
          <p:spPr bwMode="auto">
            <a:xfrm>
              <a:off x="1839913" y="5099050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59" name="Line 91"/>
            <p:cNvSpPr>
              <a:spLocks noChangeShapeType="1"/>
            </p:cNvSpPr>
            <p:nvPr/>
          </p:nvSpPr>
          <p:spPr bwMode="auto">
            <a:xfrm>
              <a:off x="1839913" y="4970463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0" name="Line 92"/>
            <p:cNvSpPr>
              <a:spLocks noChangeShapeType="1"/>
            </p:cNvSpPr>
            <p:nvPr/>
          </p:nvSpPr>
          <p:spPr bwMode="auto">
            <a:xfrm>
              <a:off x="1839913" y="4710113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1" name="Line 93"/>
            <p:cNvSpPr>
              <a:spLocks noChangeShapeType="1"/>
            </p:cNvSpPr>
            <p:nvPr/>
          </p:nvSpPr>
          <p:spPr bwMode="auto">
            <a:xfrm>
              <a:off x="1839913" y="4579938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2" name="Line 94"/>
            <p:cNvSpPr>
              <a:spLocks noChangeShapeType="1"/>
            </p:cNvSpPr>
            <p:nvPr/>
          </p:nvSpPr>
          <p:spPr bwMode="auto">
            <a:xfrm>
              <a:off x="1839913" y="4451350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3" name="Line 95"/>
            <p:cNvSpPr>
              <a:spLocks noChangeShapeType="1"/>
            </p:cNvSpPr>
            <p:nvPr/>
          </p:nvSpPr>
          <p:spPr bwMode="auto">
            <a:xfrm>
              <a:off x="1839913" y="4321175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4" name="Line 96"/>
            <p:cNvSpPr>
              <a:spLocks noChangeShapeType="1"/>
            </p:cNvSpPr>
            <p:nvPr/>
          </p:nvSpPr>
          <p:spPr bwMode="auto">
            <a:xfrm>
              <a:off x="1839913" y="4062413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5" name="Line 97"/>
            <p:cNvSpPr>
              <a:spLocks noChangeShapeType="1"/>
            </p:cNvSpPr>
            <p:nvPr/>
          </p:nvSpPr>
          <p:spPr bwMode="auto">
            <a:xfrm>
              <a:off x="1839913" y="3932238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6" name="Line 98"/>
            <p:cNvSpPr>
              <a:spLocks noChangeShapeType="1"/>
            </p:cNvSpPr>
            <p:nvPr/>
          </p:nvSpPr>
          <p:spPr bwMode="auto">
            <a:xfrm>
              <a:off x="1839913" y="3803650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7" name="Line 99"/>
            <p:cNvSpPr>
              <a:spLocks noChangeShapeType="1"/>
            </p:cNvSpPr>
            <p:nvPr/>
          </p:nvSpPr>
          <p:spPr bwMode="auto">
            <a:xfrm>
              <a:off x="1839913" y="3673475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8" name="Line 100"/>
            <p:cNvSpPr>
              <a:spLocks noChangeShapeType="1"/>
            </p:cNvSpPr>
            <p:nvPr/>
          </p:nvSpPr>
          <p:spPr bwMode="auto">
            <a:xfrm>
              <a:off x="1839913" y="3414713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69" name="Line 101"/>
            <p:cNvSpPr>
              <a:spLocks noChangeShapeType="1"/>
            </p:cNvSpPr>
            <p:nvPr/>
          </p:nvSpPr>
          <p:spPr bwMode="auto">
            <a:xfrm>
              <a:off x="1839913" y="3284538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70" name="Line 102"/>
            <p:cNvSpPr>
              <a:spLocks noChangeShapeType="1"/>
            </p:cNvSpPr>
            <p:nvPr/>
          </p:nvSpPr>
          <p:spPr bwMode="auto">
            <a:xfrm>
              <a:off x="1839913" y="3155950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71" name="Line 103"/>
            <p:cNvSpPr>
              <a:spLocks noChangeShapeType="1"/>
            </p:cNvSpPr>
            <p:nvPr/>
          </p:nvSpPr>
          <p:spPr bwMode="auto">
            <a:xfrm>
              <a:off x="1839913" y="3025775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72" name="Line 104"/>
            <p:cNvSpPr>
              <a:spLocks noChangeShapeType="1"/>
            </p:cNvSpPr>
            <p:nvPr/>
          </p:nvSpPr>
          <p:spPr bwMode="auto">
            <a:xfrm>
              <a:off x="1839913" y="2765425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73" name="Line 105"/>
            <p:cNvSpPr>
              <a:spLocks noChangeShapeType="1"/>
            </p:cNvSpPr>
            <p:nvPr/>
          </p:nvSpPr>
          <p:spPr bwMode="auto">
            <a:xfrm>
              <a:off x="1839913" y="2636838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74" name="Line 106"/>
            <p:cNvSpPr>
              <a:spLocks noChangeShapeType="1"/>
            </p:cNvSpPr>
            <p:nvPr/>
          </p:nvSpPr>
          <p:spPr bwMode="auto">
            <a:xfrm>
              <a:off x="1839913" y="2506663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75" name="Line 107"/>
            <p:cNvSpPr>
              <a:spLocks noChangeShapeType="1"/>
            </p:cNvSpPr>
            <p:nvPr/>
          </p:nvSpPr>
          <p:spPr bwMode="auto">
            <a:xfrm>
              <a:off x="1839913" y="2378075"/>
              <a:ext cx="28575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76" name="Rectangle 108"/>
            <p:cNvSpPr>
              <a:spLocks noChangeArrowheads="1"/>
            </p:cNvSpPr>
            <p:nvPr/>
          </p:nvSpPr>
          <p:spPr bwMode="auto">
            <a:xfrm>
              <a:off x="1706563" y="5416550"/>
              <a:ext cx="1143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77" name="Rectangle 109"/>
            <p:cNvSpPr>
              <a:spLocks noChangeArrowheads="1"/>
            </p:cNvSpPr>
            <p:nvPr/>
          </p:nvSpPr>
          <p:spPr bwMode="auto">
            <a:xfrm>
              <a:off x="1706563" y="4767263"/>
              <a:ext cx="1143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78" name="Rectangle 110"/>
            <p:cNvSpPr>
              <a:spLocks noChangeArrowheads="1"/>
            </p:cNvSpPr>
            <p:nvPr/>
          </p:nvSpPr>
          <p:spPr bwMode="auto">
            <a:xfrm>
              <a:off x="1706563" y="4119563"/>
              <a:ext cx="1143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79" name="Rectangle 111"/>
            <p:cNvSpPr>
              <a:spLocks noChangeArrowheads="1"/>
            </p:cNvSpPr>
            <p:nvPr/>
          </p:nvSpPr>
          <p:spPr bwMode="auto">
            <a:xfrm>
              <a:off x="1706563" y="3471863"/>
              <a:ext cx="1143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80" name="Rectangle 112"/>
            <p:cNvSpPr>
              <a:spLocks noChangeArrowheads="1"/>
            </p:cNvSpPr>
            <p:nvPr/>
          </p:nvSpPr>
          <p:spPr bwMode="auto">
            <a:xfrm>
              <a:off x="1706563" y="2824163"/>
              <a:ext cx="1143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81" name="Rectangle 113"/>
            <p:cNvSpPr>
              <a:spLocks noChangeArrowheads="1"/>
            </p:cNvSpPr>
            <p:nvPr/>
          </p:nvSpPr>
          <p:spPr bwMode="auto">
            <a:xfrm>
              <a:off x="1706563" y="2176463"/>
              <a:ext cx="1143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8482" name="Line 114"/>
            <p:cNvSpPr>
              <a:spLocks noChangeShapeType="1"/>
            </p:cNvSpPr>
            <p:nvPr/>
          </p:nvSpPr>
          <p:spPr bwMode="auto">
            <a:xfrm flipV="1">
              <a:off x="6338888" y="2249488"/>
              <a:ext cx="1588" cy="32385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83" name="Line 115"/>
            <p:cNvSpPr>
              <a:spLocks noChangeShapeType="1"/>
            </p:cNvSpPr>
            <p:nvPr/>
          </p:nvSpPr>
          <p:spPr bwMode="auto">
            <a:xfrm flipH="1">
              <a:off x="6294438" y="4840288"/>
              <a:ext cx="444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84" name="Line 116"/>
            <p:cNvSpPr>
              <a:spLocks noChangeShapeType="1"/>
            </p:cNvSpPr>
            <p:nvPr/>
          </p:nvSpPr>
          <p:spPr bwMode="auto">
            <a:xfrm flipH="1">
              <a:off x="6294438" y="4191000"/>
              <a:ext cx="444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85" name="Line 117"/>
            <p:cNvSpPr>
              <a:spLocks noChangeShapeType="1"/>
            </p:cNvSpPr>
            <p:nvPr/>
          </p:nvSpPr>
          <p:spPr bwMode="auto">
            <a:xfrm flipH="1">
              <a:off x="6294438" y="3544888"/>
              <a:ext cx="444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86" name="Line 118"/>
            <p:cNvSpPr>
              <a:spLocks noChangeShapeType="1"/>
            </p:cNvSpPr>
            <p:nvPr/>
          </p:nvSpPr>
          <p:spPr bwMode="auto">
            <a:xfrm flipH="1">
              <a:off x="6294438" y="2895600"/>
              <a:ext cx="44450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87" name="Line 119"/>
            <p:cNvSpPr>
              <a:spLocks noChangeShapeType="1"/>
            </p:cNvSpPr>
            <p:nvPr/>
          </p:nvSpPr>
          <p:spPr bwMode="auto">
            <a:xfrm flipH="1">
              <a:off x="6311900" y="5357813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88" name="Line 120"/>
            <p:cNvSpPr>
              <a:spLocks noChangeShapeType="1"/>
            </p:cNvSpPr>
            <p:nvPr/>
          </p:nvSpPr>
          <p:spPr bwMode="auto">
            <a:xfrm flipH="1">
              <a:off x="6311900" y="5229225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89" name="Line 121"/>
            <p:cNvSpPr>
              <a:spLocks noChangeShapeType="1"/>
            </p:cNvSpPr>
            <p:nvPr/>
          </p:nvSpPr>
          <p:spPr bwMode="auto">
            <a:xfrm flipH="1">
              <a:off x="6311900" y="5099050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0" name="Line 122"/>
            <p:cNvSpPr>
              <a:spLocks noChangeShapeType="1"/>
            </p:cNvSpPr>
            <p:nvPr/>
          </p:nvSpPr>
          <p:spPr bwMode="auto">
            <a:xfrm flipH="1">
              <a:off x="6311900" y="4970463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1" name="Line 123"/>
            <p:cNvSpPr>
              <a:spLocks noChangeShapeType="1"/>
            </p:cNvSpPr>
            <p:nvPr/>
          </p:nvSpPr>
          <p:spPr bwMode="auto">
            <a:xfrm flipH="1">
              <a:off x="6311900" y="4710113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2" name="Line 124"/>
            <p:cNvSpPr>
              <a:spLocks noChangeShapeType="1"/>
            </p:cNvSpPr>
            <p:nvPr/>
          </p:nvSpPr>
          <p:spPr bwMode="auto">
            <a:xfrm flipH="1">
              <a:off x="6311900" y="4579938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3" name="Line 125"/>
            <p:cNvSpPr>
              <a:spLocks noChangeShapeType="1"/>
            </p:cNvSpPr>
            <p:nvPr/>
          </p:nvSpPr>
          <p:spPr bwMode="auto">
            <a:xfrm flipH="1">
              <a:off x="6311900" y="4451350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4" name="Line 126"/>
            <p:cNvSpPr>
              <a:spLocks noChangeShapeType="1"/>
            </p:cNvSpPr>
            <p:nvPr/>
          </p:nvSpPr>
          <p:spPr bwMode="auto">
            <a:xfrm flipH="1">
              <a:off x="6311900" y="4321175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5" name="Line 127"/>
            <p:cNvSpPr>
              <a:spLocks noChangeShapeType="1"/>
            </p:cNvSpPr>
            <p:nvPr/>
          </p:nvSpPr>
          <p:spPr bwMode="auto">
            <a:xfrm flipH="1">
              <a:off x="6311900" y="4062413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6" name="Line 128"/>
            <p:cNvSpPr>
              <a:spLocks noChangeShapeType="1"/>
            </p:cNvSpPr>
            <p:nvPr/>
          </p:nvSpPr>
          <p:spPr bwMode="auto">
            <a:xfrm flipH="1">
              <a:off x="6311900" y="3932238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7" name="Line 129"/>
            <p:cNvSpPr>
              <a:spLocks noChangeShapeType="1"/>
            </p:cNvSpPr>
            <p:nvPr/>
          </p:nvSpPr>
          <p:spPr bwMode="auto">
            <a:xfrm flipH="1">
              <a:off x="6311900" y="3803650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8" name="Line 130"/>
            <p:cNvSpPr>
              <a:spLocks noChangeShapeType="1"/>
            </p:cNvSpPr>
            <p:nvPr/>
          </p:nvSpPr>
          <p:spPr bwMode="auto">
            <a:xfrm flipH="1">
              <a:off x="6311900" y="3673475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499" name="Line 131"/>
            <p:cNvSpPr>
              <a:spLocks noChangeShapeType="1"/>
            </p:cNvSpPr>
            <p:nvPr/>
          </p:nvSpPr>
          <p:spPr bwMode="auto">
            <a:xfrm flipH="1">
              <a:off x="6311900" y="3414713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0" name="Line 132"/>
            <p:cNvSpPr>
              <a:spLocks noChangeShapeType="1"/>
            </p:cNvSpPr>
            <p:nvPr/>
          </p:nvSpPr>
          <p:spPr bwMode="auto">
            <a:xfrm flipH="1">
              <a:off x="6311900" y="3284538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1" name="Line 133"/>
            <p:cNvSpPr>
              <a:spLocks noChangeShapeType="1"/>
            </p:cNvSpPr>
            <p:nvPr/>
          </p:nvSpPr>
          <p:spPr bwMode="auto">
            <a:xfrm flipH="1">
              <a:off x="6311900" y="3155950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2" name="Line 134"/>
            <p:cNvSpPr>
              <a:spLocks noChangeShapeType="1"/>
            </p:cNvSpPr>
            <p:nvPr/>
          </p:nvSpPr>
          <p:spPr bwMode="auto">
            <a:xfrm flipH="1">
              <a:off x="6311900" y="3025775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3" name="Line 135"/>
            <p:cNvSpPr>
              <a:spLocks noChangeShapeType="1"/>
            </p:cNvSpPr>
            <p:nvPr/>
          </p:nvSpPr>
          <p:spPr bwMode="auto">
            <a:xfrm flipH="1">
              <a:off x="6311900" y="2765425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4" name="Line 136"/>
            <p:cNvSpPr>
              <a:spLocks noChangeShapeType="1"/>
            </p:cNvSpPr>
            <p:nvPr/>
          </p:nvSpPr>
          <p:spPr bwMode="auto">
            <a:xfrm flipH="1">
              <a:off x="6311900" y="2636838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5" name="Line 137"/>
            <p:cNvSpPr>
              <a:spLocks noChangeShapeType="1"/>
            </p:cNvSpPr>
            <p:nvPr/>
          </p:nvSpPr>
          <p:spPr bwMode="auto">
            <a:xfrm flipH="1">
              <a:off x="6311900" y="2506663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6" name="Line 138"/>
            <p:cNvSpPr>
              <a:spLocks noChangeShapeType="1"/>
            </p:cNvSpPr>
            <p:nvPr/>
          </p:nvSpPr>
          <p:spPr bwMode="auto">
            <a:xfrm flipH="1">
              <a:off x="6311900" y="2378075"/>
              <a:ext cx="26988" cy="15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7" name="Line 139"/>
            <p:cNvSpPr>
              <a:spLocks noChangeShapeType="1"/>
            </p:cNvSpPr>
            <p:nvPr/>
          </p:nvSpPr>
          <p:spPr bwMode="auto">
            <a:xfrm>
              <a:off x="1839913" y="4840288"/>
              <a:ext cx="4498975" cy="158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8" name="Oval 140"/>
            <p:cNvSpPr>
              <a:spLocks noChangeArrowheads="1"/>
            </p:cNvSpPr>
            <p:nvPr/>
          </p:nvSpPr>
          <p:spPr bwMode="auto">
            <a:xfrm>
              <a:off x="1806575" y="49641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09" name="Oval 141"/>
            <p:cNvSpPr>
              <a:spLocks noChangeArrowheads="1"/>
            </p:cNvSpPr>
            <p:nvPr/>
          </p:nvSpPr>
          <p:spPr bwMode="auto">
            <a:xfrm>
              <a:off x="1836738" y="4965700"/>
              <a:ext cx="66675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0" name="Oval 142"/>
            <p:cNvSpPr>
              <a:spLocks noChangeArrowheads="1"/>
            </p:cNvSpPr>
            <p:nvPr/>
          </p:nvSpPr>
          <p:spPr bwMode="auto">
            <a:xfrm>
              <a:off x="1865313" y="49641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1" name="Oval 143"/>
            <p:cNvSpPr>
              <a:spLocks noChangeArrowheads="1"/>
            </p:cNvSpPr>
            <p:nvPr/>
          </p:nvSpPr>
          <p:spPr bwMode="auto">
            <a:xfrm>
              <a:off x="1893888" y="4962525"/>
              <a:ext cx="68263" cy="66675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2" name="Oval 144"/>
            <p:cNvSpPr>
              <a:spLocks noChangeArrowheads="1"/>
            </p:cNvSpPr>
            <p:nvPr/>
          </p:nvSpPr>
          <p:spPr bwMode="auto">
            <a:xfrm>
              <a:off x="1924050" y="49593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3" name="Oval 145"/>
            <p:cNvSpPr>
              <a:spLocks noChangeArrowheads="1"/>
            </p:cNvSpPr>
            <p:nvPr/>
          </p:nvSpPr>
          <p:spPr bwMode="auto">
            <a:xfrm>
              <a:off x="1952625" y="49561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4" name="Oval 146"/>
            <p:cNvSpPr>
              <a:spLocks noChangeArrowheads="1"/>
            </p:cNvSpPr>
            <p:nvPr/>
          </p:nvSpPr>
          <p:spPr bwMode="auto">
            <a:xfrm>
              <a:off x="1982788" y="49514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5" name="Oval 147"/>
            <p:cNvSpPr>
              <a:spLocks noChangeArrowheads="1"/>
            </p:cNvSpPr>
            <p:nvPr/>
          </p:nvSpPr>
          <p:spPr bwMode="auto">
            <a:xfrm>
              <a:off x="2011363" y="49450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6" name="Oval 148"/>
            <p:cNvSpPr>
              <a:spLocks noChangeArrowheads="1"/>
            </p:cNvSpPr>
            <p:nvPr/>
          </p:nvSpPr>
          <p:spPr bwMode="auto">
            <a:xfrm>
              <a:off x="2041525" y="49371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7" name="Oval 149"/>
            <p:cNvSpPr>
              <a:spLocks noChangeArrowheads="1"/>
            </p:cNvSpPr>
            <p:nvPr/>
          </p:nvSpPr>
          <p:spPr bwMode="auto">
            <a:xfrm>
              <a:off x="2070100" y="49260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8" name="Oval 150"/>
            <p:cNvSpPr>
              <a:spLocks noChangeArrowheads="1"/>
            </p:cNvSpPr>
            <p:nvPr/>
          </p:nvSpPr>
          <p:spPr bwMode="auto">
            <a:xfrm>
              <a:off x="2100263" y="49101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19" name="Oval 151"/>
            <p:cNvSpPr>
              <a:spLocks noChangeArrowheads="1"/>
            </p:cNvSpPr>
            <p:nvPr/>
          </p:nvSpPr>
          <p:spPr bwMode="auto">
            <a:xfrm>
              <a:off x="2128838" y="48879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0" name="Oval 152"/>
            <p:cNvSpPr>
              <a:spLocks noChangeArrowheads="1"/>
            </p:cNvSpPr>
            <p:nvPr/>
          </p:nvSpPr>
          <p:spPr bwMode="auto">
            <a:xfrm>
              <a:off x="2159000" y="48609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1" name="Oval 153"/>
            <p:cNvSpPr>
              <a:spLocks noChangeArrowheads="1"/>
            </p:cNvSpPr>
            <p:nvPr/>
          </p:nvSpPr>
          <p:spPr bwMode="auto">
            <a:xfrm>
              <a:off x="2187575" y="48212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2" name="Oval 154"/>
            <p:cNvSpPr>
              <a:spLocks noChangeArrowheads="1"/>
            </p:cNvSpPr>
            <p:nvPr/>
          </p:nvSpPr>
          <p:spPr bwMode="auto">
            <a:xfrm>
              <a:off x="2217738" y="47752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3" name="Oval 155"/>
            <p:cNvSpPr>
              <a:spLocks noChangeArrowheads="1"/>
            </p:cNvSpPr>
            <p:nvPr/>
          </p:nvSpPr>
          <p:spPr bwMode="auto">
            <a:xfrm>
              <a:off x="2246313" y="47085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4" name="Oval 156"/>
            <p:cNvSpPr>
              <a:spLocks noChangeArrowheads="1"/>
            </p:cNvSpPr>
            <p:nvPr/>
          </p:nvSpPr>
          <p:spPr bwMode="auto">
            <a:xfrm>
              <a:off x="2276475" y="46275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5" name="Oval 157"/>
            <p:cNvSpPr>
              <a:spLocks noChangeArrowheads="1"/>
            </p:cNvSpPr>
            <p:nvPr/>
          </p:nvSpPr>
          <p:spPr bwMode="auto">
            <a:xfrm>
              <a:off x="2305050" y="45212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6" name="Oval 158"/>
            <p:cNvSpPr>
              <a:spLocks noChangeArrowheads="1"/>
            </p:cNvSpPr>
            <p:nvPr/>
          </p:nvSpPr>
          <p:spPr bwMode="auto">
            <a:xfrm>
              <a:off x="2333625" y="43878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7" name="Oval 159"/>
            <p:cNvSpPr>
              <a:spLocks noChangeArrowheads="1"/>
            </p:cNvSpPr>
            <p:nvPr/>
          </p:nvSpPr>
          <p:spPr bwMode="auto">
            <a:xfrm>
              <a:off x="2363788" y="42259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8" name="Oval 160"/>
            <p:cNvSpPr>
              <a:spLocks noChangeArrowheads="1"/>
            </p:cNvSpPr>
            <p:nvPr/>
          </p:nvSpPr>
          <p:spPr bwMode="auto">
            <a:xfrm>
              <a:off x="2393950" y="40386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29" name="Oval 161"/>
            <p:cNvSpPr>
              <a:spLocks noChangeArrowheads="1"/>
            </p:cNvSpPr>
            <p:nvPr/>
          </p:nvSpPr>
          <p:spPr bwMode="auto">
            <a:xfrm>
              <a:off x="2422525" y="38322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0" name="Oval 162"/>
            <p:cNvSpPr>
              <a:spLocks noChangeArrowheads="1"/>
            </p:cNvSpPr>
            <p:nvPr/>
          </p:nvSpPr>
          <p:spPr bwMode="auto">
            <a:xfrm>
              <a:off x="2452688" y="36242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1" name="Oval 163"/>
            <p:cNvSpPr>
              <a:spLocks noChangeArrowheads="1"/>
            </p:cNvSpPr>
            <p:nvPr/>
          </p:nvSpPr>
          <p:spPr bwMode="auto">
            <a:xfrm>
              <a:off x="2481263" y="34194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2" name="Oval 164"/>
            <p:cNvSpPr>
              <a:spLocks noChangeArrowheads="1"/>
            </p:cNvSpPr>
            <p:nvPr/>
          </p:nvSpPr>
          <p:spPr bwMode="auto">
            <a:xfrm>
              <a:off x="2511425" y="32480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3" name="Oval 165"/>
            <p:cNvSpPr>
              <a:spLocks noChangeArrowheads="1"/>
            </p:cNvSpPr>
            <p:nvPr/>
          </p:nvSpPr>
          <p:spPr bwMode="auto">
            <a:xfrm>
              <a:off x="2540000" y="31226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4" name="Oval 166"/>
            <p:cNvSpPr>
              <a:spLocks noChangeArrowheads="1"/>
            </p:cNvSpPr>
            <p:nvPr/>
          </p:nvSpPr>
          <p:spPr bwMode="auto">
            <a:xfrm>
              <a:off x="2568575" y="30289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5" name="Oval 167"/>
            <p:cNvSpPr>
              <a:spLocks noChangeArrowheads="1"/>
            </p:cNvSpPr>
            <p:nvPr/>
          </p:nvSpPr>
          <p:spPr bwMode="auto">
            <a:xfrm>
              <a:off x="2598738" y="29733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6" name="Oval 168"/>
            <p:cNvSpPr>
              <a:spLocks noChangeArrowheads="1"/>
            </p:cNvSpPr>
            <p:nvPr/>
          </p:nvSpPr>
          <p:spPr bwMode="auto">
            <a:xfrm>
              <a:off x="2627313" y="29400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7" name="Oval 169"/>
            <p:cNvSpPr>
              <a:spLocks noChangeArrowheads="1"/>
            </p:cNvSpPr>
            <p:nvPr/>
          </p:nvSpPr>
          <p:spPr bwMode="auto">
            <a:xfrm>
              <a:off x="2657475" y="29527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8" name="Oval 170"/>
            <p:cNvSpPr>
              <a:spLocks noChangeArrowheads="1"/>
            </p:cNvSpPr>
            <p:nvPr/>
          </p:nvSpPr>
          <p:spPr bwMode="auto">
            <a:xfrm>
              <a:off x="2687638" y="29670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39" name="Oval 171"/>
            <p:cNvSpPr>
              <a:spLocks noChangeArrowheads="1"/>
            </p:cNvSpPr>
            <p:nvPr/>
          </p:nvSpPr>
          <p:spPr bwMode="auto">
            <a:xfrm>
              <a:off x="2716213" y="29940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0" name="Oval 172"/>
            <p:cNvSpPr>
              <a:spLocks noChangeArrowheads="1"/>
            </p:cNvSpPr>
            <p:nvPr/>
          </p:nvSpPr>
          <p:spPr bwMode="auto">
            <a:xfrm>
              <a:off x="2746375" y="30289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1" name="Oval 173"/>
            <p:cNvSpPr>
              <a:spLocks noChangeArrowheads="1"/>
            </p:cNvSpPr>
            <p:nvPr/>
          </p:nvSpPr>
          <p:spPr bwMode="auto">
            <a:xfrm>
              <a:off x="2774950" y="30749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2" name="Oval 174"/>
            <p:cNvSpPr>
              <a:spLocks noChangeArrowheads="1"/>
            </p:cNvSpPr>
            <p:nvPr/>
          </p:nvSpPr>
          <p:spPr bwMode="auto">
            <a:xfrm>
              <a:off x="2803525" y="30940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3" name="Oval 175"/>
            <p:cNvSpPr>
              <a:spLocks noChangeArrowheads="1"/>
            </p:cNvSpPr>
            <p:nvPr/>
          </p:nvSpPr>
          <p:spPr bwMode="auto">
            <a:xfrm>
              <a:off x="2833688" y="31273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4" name="Oval 176"/>
            <p:cNvSpPr>
              <a:spLocks noChangeArrowheads="1"/>
            </p:cNvSpPr>
            <p:nvPr/>
          </p:nvSpPr>
          <p:spPr bwMode="auto">
            <a:xfrm>
              <a:off x="2862263" y="31638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5" name="Oval 177"/>
            <p:cNvSpPr>
              <a:spLocks noChangeArrowheads="1"/>
            </p:cNvSpPr>
            <p:nvPr/>
          </p:nvSpPr>
          <p:spPr bwMode="auto">
            <a:xfrm>
              <a:off x="2892425" y="32067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6" name="Oval 178"/>
            <p:cNvSpPr>
              <a:spLocks noChangeArrowheads="1"/>
            </p:cNvSpPr>
            <p:nvPr/>
          </p:nvSpPr>
          <p:spPr bwMode="auto">
            <a:xfrm>
              <a:off x="2921000" y="32718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7" name="Oval 179"/>
            <p:cNvSpPr>
              <a:spLocks noChangeArrowheads="1"/>
            </p:cNvSpPr>
            <p:nvPr/>
          </p:nvSpPr>
          <p:spPr bwMode="auto">
            <a:xfrm>
              <a:off x="2951163" y="33321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8" name="Oval 180"/>
            <p:cNvSpPr>
              <a:spLocks noChangeArrowheads="1"/>
            </p:cNvSpPr>
            <p:nvPr/>
          </p:nvSpPr>
          <p:spPr bwMode="auto">
            <a:xfrm>
              <a:off x="2981325" y="33655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49" name="Oval 181"/>
            <p:cNvSpPr>
              <a:spLocks noChangeArrowheads="1"/>
            </p:cNvSpPr>
            <p:nvPr/>
          </p:nvSpPr>
          <p:spPr bwMode="auto">
            <a:xfrm>
              <a:off x="3009900" y="33861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0" name="Oval 182"/>
            <p:cNvSpPr>
              <a:spLocks noChangeArrowheads="1"/>
            </p:cNvSpPr>
            <p:nvPr/>
          </p:nvSpPr>
          <p:spPr bwMode="auto">
            <a:xfrm>
              <a:off x="3038475" y="34290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1" name="Oval 183"/>
            <p:cNvSpPr>
              <a:spLocks noChangeArrowheads="1"/>
            </p:cNvSpPr>
            <p:nvPr/>
          </p:nvSpPr>
          <p:spPr bwMode="auto">
            <a:xfrm>
              <a:off x="3068638" y="34940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2" name="Oval 184"/>
            <p:cNvSpPr>
              <a:spLocks noChangeArrowheads="1"/>
            </p:cNvSpPr>
            <p:nvPr/>
          </p:nvSpPr>
          <p:spPr bwMode="auto">
            <a:xfrm>
              <a:off x="3097213" y="35131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3" name="Oval 185"/>
            <p:cNvSpPr>
              <a:spLocks noChangeArrowheads="1"/>
            </p:cNvSpPr>
            <p:nvPr/>
          </p:nvSpPr>
          <p:spPr bwMode="auto">
            <a:xfrm>
              <a:off x="3127375" y="35655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4" name="Oval 186"/>
            <p:cNvSpPr>
              <a:spLocks noChangeArrowheads="1"/>
            </p:cNvSpPr>
            <p:nvPr/>
          </p:nvSpPr>
          <p:spPr bwMode="auto">
            <a:xfrm>
              <a:off x="3155950" y="35909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5" name="Oval 187"/>
            <p:cNvSpPr>
              <a:spLocks noChangeArrowheads="1"/>
            </p:cNvSpPr>
            <p:nvPr/>
          </p:nvSpPr>
          <p:spPr bwMode="auto">
            <a:xfrm>
              <a:off x="3186113" y="36210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6" name="Oval 188"/>
            <p:cNvSpPr>
              <a:spLocks noChangeArrowheads="1"/>
            </p:cNvSpPr>
            <p:nvPr/>
          </p:nvSpPr>
          <p:spPr bwMode="auto">
            <a:xfrm>
              <a:off x="3214688" y="36766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7" name="Oval 189"/>
            <p:cNvSpPr>
              <a:spLocks noChangeArrowheads="1"/>
            </p:cNvSpPr>
            <p:nvPr/>
          </p:nvSpPr>
          <p:spPr bwMode="auto">
            <a:xfrm>
              <a:off x="3243263" y="36941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8" name="Oval 190"/>
            <p:cNvSpPr>
              <a:spLocks noChangeArrowheads="1"/>
            </p:cNvSpPr>
            <p:nvPr/>
          </p:nvSpPr>
          <p:spPr bwMode="auto">
            <a:xfrm>
              <a:off x="3273425" y="37719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59" name="Oval 191"/>
            <p:cNvSpPr>
              <a:spLocks noChangeArrowheads="1"/>
            </p:cNvSpPr>
            <p:nvPr/>
          </p:nvSpPr>
          <p:spPr bwMode="auto">
            <a:xfrm>
              <a:off x="3303588" y="37560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0" name="Oval 192"/>
            <p:cNvSpPr>
              <a:spLocks noChangeArrowheads="1"/>
            </p:cNvSpPr>
            <p:nvPr/>
          </p:nvSpPr>
          <p:spPr bwMode="auto">
            <a:xfrm>
              <a:off x="3332163" y="38084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1" name="Oval 193"/>
            <p:cNvSpPr>
              <a:spLocks noChangeArrowheads="1"/>
            </p:cNvSpPr>
            <p:nvPr/>
          </p:nvSpPr>
          <p:spPr bwMode="auto">
            <a:xfrm>
              <a:off x="3362325" y="38830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2" name="Oval 194"/>
            <p:cNvSpPr>
              <a:spLocks noChangeArrowheads="1"/>
            </p:cNvSpPr>
            <p:nvPr/>
          </p:nvSpPr>
          <p:spPr bwMode="auto">
            <a:xfrm>
              <a:off x="3390900" y="39147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3" name="Oval 195"/>
            <p:cNvSpPr>
              <a:spLocks noChangeArrowheads="1"/>
            </p:cNvSpPr>
            <p:nvPr/>
          </p:nvSpPr>
          <p:spPr bwMode="auto">
            <a:xfrm>
              <a:off x="3421063" y="39243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4" name="Oval 196"/>
            <p:cNvSpPr>
              <a:spLocks noChangeArrowheads="1"/>
            </p:cNvSpPr>
            <p:nvPr/>
          </p:nvSpPr>
          <p:spPr bwMode="auto">
            <a:xfrm>
              <a:off x="3449638" y="39798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5" name="Oval 197"/>
            <p:cNvSpPr>
              <a:spLocks noChangeArrowheads="1"/>
            </p:cNvSpPr>
            <p:nvPr/>
          </p:nvSpPr>
          <p:spPr bwMode="auto">
            <a:xfrm>
              <a:off x="3479800" y="4073525"/>
              <a:ext cx="66675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6" name="Oval 198"/>
            <p:cNvSpPr>
              <a:spLocks noChangeArrowheads="1"/>
            </p:cNvSpPr>
            <p:nvPr/>
          </p:nvSpPr>
          <p:spPr bwMode="auto">
            <a:xfrm>
              <a:off x="3508375" y="40925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7" name="Oval 199"/>
            <p:cNvSpPr>
              <a:spLocks noChangeArrowheads="1"/>
            </p:cNvSpPr>
            <p:nvPr/>
          </p:nvSpPr>
          <p:spPr bwMode="auto">
            <a:xfrm>
              <a:off x="3536950" y="41005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8" name="Oval 200"/>
            <p:cNvSpPr>
              <a:spLocks noChangeArrowheads="1"/>
            </p:cNvSpPr>
            <p:nvPr/>
          </p:nvSpPr>
          <p:spPr bwMode="auto">
            <a:xfrm>
              <a:off x="3567113" y="40814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69" name="Oval 201"/>
            <p:cNvSpPr>
              <a:spLocks noChangeArrowheads="1"/>
            </p:cNvSpPr>
            <p:nvPr/>
          </p:nvSpPr>
          <p:spPr bwMode="auto">
            <a:xfrm>
              <a:off x="3597275" y="41306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70" name="Oval 202"/>
            <p:cNvSpPr>
              <a:spLocks noChangeArrowheads="1"/>
            </p:cNvSpPr>
            <p:nvPr/>
          </p:nvSpPr>
          <p:spPr bwMode="auto">
            <a:xfrm>
              <a:off x="3625850" y="41719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71" name="Oval 203"/>
            <p:cNvSpPr>
              <a:spLocks noChangeArrowheads="1"/>
            </p:cNvSpPr>
            <p:nvPr/>
          </p:nvSpPr>
          <p:spPr bwMode="auto">
            <a:xfrm>
              <a:off x="3656013" y="41703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72" name="Oval 204"/>
            <p:cNvSpPr>
              <a:spLocks noChangeArrowheads="1"/>
            </p:cNvSpPr>
            <p:nvPr/>
          </p:nvSpPr>
          <p:spPr bwMode="auto">
            <a:xfrm>
              <a:off x="3684588" y="42084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73" name="Oval 205"/>
            <p:cNvSpPr>
              <a:spLocks noChangeArrowheads="1"/>
            </p:cNvSpPr>
            <p:nvPr/>
          </p:nvSpPr>
          <p:spPr bwMode="auto">
            <a:xfrm>
              <a:off x="3714750" y="4198938"/>
              <a:ext cx="66675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75" name="Oval 207"/>
            <p:cNvSpPr>
              <a:spLocks noChangeArrowheads="1"/>
            </p:cNvSpPr>
            <p:nvPr/>
          </p:nvSpPr>
          <p:spPr bwMode="auto">
            <a:xfrm>
              <a:off x="3743325" y="42037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76" name="Oval 208"/>
            <p:cNvSpPr>
              <a:spLocks noChangeArrowheads="1"/>
            </p:cNvSpPr>
            <p:nvPr/>
          </p:nvSpPr>
          <p:spPr bwMode="auto">
            <a:xfrm>
              <a:off x="3771900" y="41894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77" name="Oval 209"/>
            <p:cNvSpPr>
              <a:spLocks noChangeArrowheads="1"/>
            </p:cNvSpPr>
            <p:nvPr/>
          </p:nvSpPr>
          <p:spPr bwMode="auto">
            <a:xfrm>
              <a:off x="3802063" y="4216400"/>
              <a:ext cx="68263" cy="66675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78" name="Oval 210"/>
            <p:cNvSpPr>
              <a:spLocks noChangeArrowheads="1"/>
            </p:cNvSpPr>
            <p:nvPr/>
          </p:nvSpPr>
          <p:spPr bwMode="auto">
            <a:xfrm>
              <a:off x="3830638" y="42449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79" name="Oval 211"/>
            <p:cNvSpPr>
              <a:spLocks noChangeArrowheads="1"/>
            </p:cNvSpPr>
            <p:nvPr/>
          </p:nvSpPr>
          <p:spPr bwMode="auto">
            <a:xfrm>
              <a:off x="3860800" y="43037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0" name="Oval 212"/>
            <p:cNvSpPr>
              <a:spLocks noChangeArrowheads="1"/>
            </p:cNvSpPr>
            <p:nvPr/>
          </p:nvSpPr>
          <p:spPr bwMode="auto">
            <a:xfrm>
              <a:off x="3890963" y="42291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1" name="Oval 213"/>
            <p:cNvSpPr>
              <a:spLocks noChangeArrowheads="1"/>
            </p:cNvSpPr>
            <p:nvPr/>
          </p:nvSpPr>
          <p:spPr bwMode="auto">
            <a:xfrm>
              <a:off x="3919538" y="41925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2" name="Oval 214"/>
            <p:cNvSpPr>
              <a:spLocks noChangeArrowheads="1"/>
            </p:cNvSpPr>
            <p:nvPr/>
          </p:nvSpPr>
          <p:spPr bwMode="auto">
            <a:xfrm>
              <a:off x="3949700" y="4225925"/>
              <a:ext cx="66675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3" name="Oval 215"/>
            <p:cNvSpPr>
              <a:spLocks noChangeArrowheads="1"/>
            </p:cNvSpPr>
            <p:nvPr/>
          </p:nvSpPr>
          <p:spPr bwMode="auto">
            <a:xfrm>
              <a:off x="3978275" y="41132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4" name="Oval 216"/>
            <p:cNvSpPr>
              <a:spLocks noChangeArrowheads="1"/>
            </p:cNvSpPr>
            <p:nvPr/>
          </p:nvSpPr>
          <p:spPr bwMode="auto">
            <a:xfrm>
              <a:off x="4006850" y="42481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5" name="Oval 217"/>
            <p:cNvSpPr>
              <a:spLocks noChangeArrowheads="1"/>
            </p:cNvSpPr>
            <p:nvPr/>
          </p:nvSpPr>
          <p:spPr bwMode="auto">
            <a:xfrm>
              <a:off x="4037013" y="41179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6" name="Oval 218"/>
            <p:cNvSpPr>
              <a:spLocks noChangeArrowheads="1"/>
            </p:cNvSpPr>
            <p:nvPr/>
          </p:nvSpPr>
          <p:spPr bwMode="auto">
            <a:xfrm>
              <a:off x="4065588" y="41925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7" name="Oval 219"/>
            <p:cNvSpPr>
              <a:spLocks noChangeArrowheads="1"/>
            </p:cNvSpPr>
            <p:nvPr/>
          </p:nvSpPr>
          <p:spPr bwMode="auto">
            <a:xfrm>
              <a:off x="4095750" y="4017963"/>
              <a:ext cx="68263" cy="66675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8" name="Oval 220"/>
            <p:cNvSpPr>
              <a:spLocks noChangeArrowheads="1"/>
            </p:cNvSpPr>
            <p:nvPr/>
          </p:nvSpPr>
          <p:spPr bwMode="auto">
            <a:xfrm>
              <a:off x="4124325" y="42021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89" name="Oval 221"/>
            <p:cNvSpPr>
              <a:spLocks noChangeArrowheads="1"/>
            </p:cNvSpPr>
            <p:nvPr/>
          </p:nvSpPr>
          <p:spPr bwMode="auto">
            <a:xfrm>
              <a:off x="4154488" y="41989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0" name="Oval 222"/>
            <p:cNvSpPr>
              <a:spLocks noChangeArrowheads="1"/>
            </p:cNvSpPr>
            <p:nvPr/>
          </p:nvSpPr>
          <p:spPr bwMode="auto">
            <a:xfrm>
              <a:off x="4184650" y="42402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1" name="Oval 223"/>
            <p:cNvSpPr>
              <a:spLocks noChangeArrowheads="1"/>
            </p:cNvSpPr>
            <p:nvPr/>
          </p:nvSpPr>
          <p:spPr bwMode="auto">
            <a:xfrm>
              <a:off x="4213225" y="42116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2" name="Oval 224"/>
            <p:cNvSpPr>
              <a:spLocks noChangeArrowheads="1"/>
            </p:cNvSpPr>
            <p:nvPr/>
          </p:nvSpPr>
          <p:spPr bwMode="auto">
            <a:xfrm>
              <a:off x="4241800" y="42052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3" name="Oval 225"/>
            <p:cNvSpPr>
              <a:spLocks noChangeArrowheads="1"/>
            </p:cNvSpPr>
            <p:nvPr/>
          </p:nvSpPr>
          <p:spPr bwMode="auto">
            <a:xfrm>
              <a:off x="4271963" y="40687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4" name="Oval 226"/>
            <p:cNvSpPr>
              <a:spLocks noChangeArrowheads="1"/>
            </p:cNvSpPr>
            <p:nvPr/>
          </p:nvSpPr>
          <p:spPr bwMode="auto">
            <a:xfrm>
              <a:off x="4300538" y="40068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5" name="Oval 227"/>
            <p:cNvSpPr>
              <a:spLocks noChangeArrowheads="1"/>
            </p:cNvSpPr>
            <p:nvPr/>
          </p:nvSpPr>
          <p:spPr bwMode="auto">
            <a:xfrm>
              <a:off x="4330700" y="40354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6" name="Oval 228"/>
            <p:cNvSpPr>
              <a:spLocks noChangeArrowheads="1"/>
            </p:cNvSpPr>
            <p:nvPr/>
          </p:nvSpPr>
          <p:spPr bwMode="auto">
            <a:xfrm>
              <a:off x="4359275" y="40386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7" name="Oval 229"/>
            <p:cNvSpPr>
              <a:spLocks noChangeArrowheads="1"/>
            </p:cNvSpPr>
            <p:nvPr/>
          </p:nvSpPr>
          <p:spPr bwMode="auto">
            <a:xfrm>
              <a:off x="4389438" y="40481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8" name="Oval 230"/>
            <p:cNvSpPr>
              <a:spLocks noChangeArrowheads="1"/>
            </p:cNvSpPr>
            <p:nvPr/>
          </p:nvSpPr>
          <p:spPr bwMode="auto">
            <a:xfrm>
              <a:off x="4418013" y="39703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599" name="Oval 231"/>
            <p:cNvSpPr>
              <a:spLocks noChangeArrowheads="1"/>
            </p:cNvSpPr>
            <p:nvPr/>
          </p:nvSpPr>
          <p:spPr bwMode="auto">
            <a:xfrm>
              <a:off x="4448175" y="41068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0" name="Oval 232"/>
            <p:cNvSpPr>
              <a:spLocks noChangeArrowheads="1"/>
            </p:cNvSpPr>
            <p:nvPr/>
          </p:nvSpPr>
          <p:spPr bwMode="auto">
            <a:xfrm>
              <a:off x="4476750" y="40147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1" name="Oval 233"/>
            <p:cNvSpPr>
              <a:spLocks noChangeArrowheads="1"/>
            </p:cNvSpPr>
            <p:nvPr/>
          </p:nvSpPr>
          <p:spPr bwMode="auto">
            <a:xfrm>
              <a:off x="4506913" y="39703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2" name="Oval 234"/>
            <p:cNvSpPr>
              <a:spLocks noChangeArrowheads="1"/>
            </p:cNvSpPr>
            <p:nvPr/>
          </p:nvSpPr>
          <p:spPr bwMode="auto">
            <a:xfrm>
              <a:off x="4535488" y="40036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3" name="Oval 235"/>
            <p:cNvSpPr>
              <a:spLocks noChangeArrowheads="1"/>
            </p:cNvSpPr>
            <p:nvPr/>
          </p:nvSpPr>
          <p:spPr bwMode="auto">
            <a:xfrm>
              <a:off x="4565650" y="40719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4" name="Oval 236"/>
            <p:cNvSpPr>
              <a:spLocks noChangeArrowheads="1"/>
            </p:cNvSpPr>
            <p:nvPr/>
          </p:nvSpPr>
          <p:spPr bwMode="auto">
            <a:xfrm>
              <a:off x="4594225" y="39465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5" name="Oval 237"/>
            <p:cNvSpPr>
              <a:spLocks noChangeArrowheads="1"/>
            </p:cNvSpPr>
            <p:nvPr/>
          </p:nvSpPr>
          <p:spPr bwMode="auto">
            <a:xfrm>
              <a:off x="4624388" y="40370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6" name="Oval 238"/>
            <p:cNvSpPr>
              <a:spLocks noChangeArrowheads="1"/>
            </p:cNvSpPr>
            <p:nvPr/>
          </p:nvSpPr>
          <p:spPr bwMode="auto">
            <a:xfrm>
              <a:off x="4652963" y="38814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7" name="Oval 239"/>
            <p:cNvSpPr>
              <a:spLocks noChangeArrowheads="1"/>
            </p:cNvSpPr>
            <p:nvPr/>
          </p:nvSpPr>
          <p:spPr bwMode="auto">
            <a:xfrm>
              <a:off x="4681538" y="39846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8" name="Oval 240"/>
            <p:cNvSpPr>
              <a:spLocks noChangeArrowheads="1"/>
            </p:cNvSpPr>
            <p:nvPr/>
          </p:nvSpPr>
          <p:spPr bwMode="auto">
            <a:xfrm>
              <a:off x="4711700" y="41910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09" name="Oval 241"/>
            <p:cNvSpPr>
              <a:spLocks noChangeArrowheads="1"/>
            </p:cNvSpPr>
            <p:nvPr/>
          </p:nvSpPr>
          <p:spPr bwMode="auto">
            <a:xfrm>
              <a:off x="4741863" y="40814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0" name="Oval 242"/>
            <p:cNvSpPr>
              <a:spLocks noChangeArrowheads="1"/>
            </p:cNvSpPr>
            <p:nvPr/>
          </p:nvSpPr>
          <p:spPr bwMode="auto">
            <a:xfrm>
              <a:off x="4770438" y="39671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1" name="Oval 243"/>
            <p:cNvSpPr>
              <a:spLocks noChangeArrowheads="1"/>
            </p:cNvSpPr>
            <p:nvPr/>
          </p:nvSpPr>
          <p:spPr bwMode="auto">
            <a:xfrm>
              <a:off x="4800600" y="40433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2" name="Oval 244"/>
            <p:cNvSpPr>
              <a:spLocks noChangeArrowheads="1"/>
            </p:cNvSpPr>
            <p:nvPr/>
          </p:nvSpPr>
          <p:spPr bwMode="auto">
            <a:xfrm>
              <a:off x="4829175" y="41640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3" name="Oval 245"/>
            <p:cNvSpPr>
              <a:spLocks noChangeArrowheads="1"/>
            </p:cNvSpPr>
            <p:nvPr/>
          </p:nvSpPr>
          <p:spPr bwMode="auto">
            <a:xfrm>
              <a:off x="4859338" y="38941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4" name="Oval 246"/>
            <p:cNvSpPr>
              <a:spLocks noChangeArrowheads="1"/>
            </p:cNvSpPr>
            <p:nvPr/>
          </p:nvSpPr>
          <p:spPr bwMode="auto">
            <a:xfrm>
              <a:off x="4887913" y="43338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5" name="Oval 247"/>
            <p:cNvSpPr>
              <a:spLocks noChangeArrowheads="1"/>
            </p:cNvSpPr>
            <p:nvPr/>
          </p:nvSpPr>
          <p:spPr bwMode="auto">
            <a:xfrm>
              <a:off x="4916488" y="3957638"/>
              <a:ext cx="68263" cy="66675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6" name="Oval 248"/>
            <p:cNvSpPr>
              <a:spLocks noChangeArrowheads="1"/>
            </p:cNvSpPr>
            <p:nvPr/>
          </p:nvSpPr>
          <p:spPr bwMode="auto">
            <a:xfrm>
              <a:off x="4946650" y="41116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7" name="Oval 249"/>
            <p:cNvSpPr>
              <a:spLocks noChangeArrowheads="1"/>
            </p:cNvSpPr>
            <p:nvPr/>
          </p:nvSpPr>
          <p:spPr bwMode="auto">
            <a:xfrm>
              <a:off x="4975225" y="39909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8" name="Oval 250"/>
            <p:cNvSpPr>
              <a:spLocks noChangeArrowheads="1"/>
            </p:cNvSpPr>
            <p:nvPr/>
          </p:nvSpPr>
          <p:spPr bwMode="auto">
            <a:xfrm>
              <a:off x="5005388" y="41433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19" name="Oval 251"/>
            <p:cNvSpPr>
              <a:spLocks noChangeArrowheads="1"/>
            </p:cNvSpPr>
            <p:nvPr/>
          </p:nvSpPr>
          <p:spPr bwMode="auto">
            <a:xfrm>
              <a:off x="5035550" y="45164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0" name="Oval 252"/>
            <p:cNvSpPr>
              <a:spLocks noChangeArrowheads="1"/>
            </p:cNvSpPr>
            <p:nvPr/>
          </p:nvSpPr>
          <p:spPr bwMode="auto">
            <a:xfrm>
              <a:off x="5064125" y="42862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1" name="Oval 253"/>
            <p:cNvSpPr>
              <a:spLocks noChangeArrowheads="1"/>
            </p:cNvSpPr>
            <p:nvPr/>
          </p:nvSpPr>
          <p:spPr bwMode="auto">
            <a:xfrm>
              <a:off x="5094288" y="39131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2" name="Oval 254"/>
            <p:cNvSpPr>
              <a:spLocks noChangeArrowheads="1"/>
            </p:cNvSpPr>
            <p:nvPr/>
          </p:nvSpPr>
          <p:spPr bwMode="auto">
            <a:xfrm>
              <a:off x="5122863" y="40322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3" name="Oval 255"/>
            <p:cNvSpPr>
              <a:spLocks noChangeArrowheads="1"/>
            </p:cNvSpPr>
            <p:nvPr/>
          </p:nvSpPr>
          <p:spPr bwMode="auto">
            <a:xfrm>
              <a:off x="5151438" y="39163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4" name="Oval 256"/>
            <p:cNvSpPr>
              <a:spLocks noChangeArrowheads="1"/>
            </p:cNvSpPr>
            <p:nvPr/>
          </p:nvSpPr>
          <p:spPr bwMode="auto">
            <a:xfrm>
              <a:off x="5181600" y="43449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5" name="Oval 257"/>
            <p:cNvSpPr>
              <a:spLocks noChangeArrowheads="1"/>
            </p:cNvSpPr>
            <p:nvPr/>
          </p:nvSpPr>
          <p:spPr bwMode="auto">
            <a:xfrm>
              <a:off x="5210175" y="42894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6" name="Oval 258"/>
            <p:cNvSpPr>
              <a:spLocks noChangeArrowheads="1"/>
            </p:cNvSpPr>
            <p:nvPr/>
          </p:nvSpPr>
          <p:spPr bwMode="auto">
            <a:xfrm>
              <a:off x="5240338" y="41973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7" name="Oval 259"/>
            <p:cNvSpPr>
              <a:spLocks noChangeArrowheads="1"/>
            </p:cNvSpPr>
            <p:nvPr/>
          </p:nvSpPr>
          <p:spPr bwMode="auto">
            <a:xfrm>
              <a:off x="5268913" y="44053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8" name="Oval 260"/>
            <p:cNvSpPr>
              <a:spLocks noChangeArrowheads="1"/>
            </p:cNvSpPr>
            <p:nvPr/>
          </p:nvSpPr>
          <p:spPr bwMode="auto">
            <a:xfrm>
              <a:off x="5299075" y="42862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29" name="Oval 261"/>
            <p:cNvSpPr>
              <a:spLocks noChangeArrowheads="1"/>
            </p:cNvSpPr>
            <p:nvPr/>
          </p:nvSpPr>
          <p:spPr bwMode="auto">
            <a:xfrm>
              <a:off x="5329238" y="41783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0" name="Oval 262"/>
            <p:cNvSpPr>
              <a:spLocks noChangeArrowheads="1"/>
            </p:cNvSpPr>
            <p:nvPr/>
          </p:nvSpPr>
          <p:spPr bwMode="auto">
            <a:xfrm>
              <a:off x="5357813" y="43180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1" name="Oval 263"/>
            <p:cNvSpPr>
              <a:spLocks noChangeArrowheads="1"/>
            </p:cNvSpPr>
            <p:nvPr/>
          </p:nvSpPr>
          <p:spPr bwMode="auto">
            <a:xfrm>
              <a:off x="5386388" y="42926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2" name="Oval 264"/>
            <p:cNvSpPr>
              <a:spLocks noChangeArrowheads="1"/>
            </p:cNvSpPr>
            <p:nvPr/>
          </p:nvSpPr>
          <p:spPr bwMode="auto">
            <a:xfrm>
              <a:off x="5416550" y="39798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3" name="Oval 265"/>
            <p:cNvSpPr>
              <a:spLocks noChangeArrowheads="1"/>
            </p:cNvSpPr>
            <p:nvPr/>
          </p:nvSpPr>
          <p:spPr bwMode="auto">
            <a:xfrm>
              <a:off x="5445125" y="43894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4" name="Oval 266"/>
            <p:cNvSpPr>
              <a:spLocks noChangeArrowheads="1"/>
            </p:cNvSpPr>
            <p:nvPr/>
          </p:nvSpPr>
          <p:spPr bwMode="auto">
            <a:xfrm>
              <a:off x="5475288" y="397986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5" name="Oval 267"/>
            <p:cNvSpPr>
              <a:spLocks noChangeArrowheads="1"/>
            </p:cNvSpPr>
            <p:nvPr/>
          </p:nvSpPr>
          <p:spPr bwMode="auto">
            <a:xfrm>
              <a:off x="5503863" y="453072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6" name="Oval 268"/>
            <p:cNvSpPr>
              <a:spLocks noChangeArrowheads="1"/>
            </p:cNvSpPr>
            <p:nvPr/>
          </p:nvSpPr>
          <p:spPr bwMode="auto">
            <a:xfrm>
              <a:off x="5534025" y="43767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7" name="Oval 269"/>
            <p:cNvSpPr>
              <a:spLocks noChangeArrowheads="1"/>
            </p:cNvSpPr>
            <p:nvPr/>
          </p:nvSpPr>
          <p:spPr bwMode="auto">
            <a:xfrm>
              <a:off x="5562600" y="45783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8" name="Oval 270"/>
            <p:cNvSpPr>
              <a:spLocks noChangeArrowheads="1"/>
            </p:cNvSpPr>
            <p:nvPr/>
          </p:nvSpPr>
          <p:spPr bwMode="auto">
            <a:xfrm>
              <a:off x="5591175" y="44529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39" name="Oval 271"/>
            <p:cNvSpPr>
              <a:spLocks noChangeArrowheads="1"/>
            </p:cNvSpPr>
            <p:nvPr/>
          </p:nvSpPr>
          <p:spPr bwMode="auto">
            <a:xfrm>
              <a:off x="5622925" y="4071938"/>
              <a:ext cx="66675" cy="66675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0" name="Oval 272"/>
            <p:cNvSpPr>
              <a:spLocks noChangeArrowheads="1"/>
            </p:cNvSpPr>
            <p:nvPr/>
          </p:nvSpPr>
          <p:spPr bwMode="auto">
            <a:xfrm>
              <a:off x="5651500" y="47767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1" name="Oval 273"/>
            <p:cNvSpPr>
              <a:spLocks noChangeArrowheads="1"/>
            </p:cNvSpPr>
            <p:nvPr/>
          </p:nvSpPr>
          <p:spPr bwMode="auto">
            <a:xfrm>
              <a:off x="5680075" y="42068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2" name="Oval 274"/>
            <p:cNvSpPr>
              <a:spLocks noChangeArrowheads="1"/>
            </p:cNvSpPr>
            <p:nvPr/>
          </p:nvSpPr>
          <p:spPr bwMode="auto">
            <a:xfrm>
              <a:off x="5710238" y="43703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3" name="Oval 275"/>
            <p:cNvSpPr>
              <a:spLocks noChangeArrowheads="1"/>
            </p:cNvSpPr>
            <p:nvPr/>
          </p:nvSpPr>
          <p:spPr bwMode="auto">
            <a:xfrm>
              <a:off x="5738813" y="43640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4" name="Oval 276"/>
            <p:cNvSpPr>
              <a:spLocks noChangeArrowheads="1"/>
            </p:cNvSpPr>
            <p:nvPr/>
          </p:nvSpPr>
          <p:spPr bwMode="auto">
            <a:xfrm>
              <a:off x="5768975" y="45450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5" name="Oval 277"/>
            <p:cNvSpPr>
              <a:spLocks noChangeArrowheads="1"/>
            </p:cNvSpPr>
            <p:nvPr/>
          </p:nvSpPr>
          <p:spPr bwMode="auto">
            <a:xfrm>
              <a:off x="5797550" y="447198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6" name="Oval 278"/>
            <p:cNvSpPr>
              <a:spLocks noChangeArrowheads="1"/>
            </p:cNvSpPr>
            <p:nvPr/>
          </p:nvSpPr>
          <p:spPr bwMode="auto">
            <a:xfrm>
              <a:off x="5827713" y="4772025"/>
              <a:ext cx="66675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7" name="Oval 279"/>
            <p:cNvSpPr>
              <a:spLocks noChangeArrowheads="1"/>
            </p:cNvSpPr>
            <p:nvPr/>
          </p:nvSpPr>
          <p:spPr bwMode="auto">
            <a:xfrm>
              <a:off x="5856288" y="47577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8" name="Oval 280"/>
            <p:cNvSpPr>
              <a:spLocks noChangeArrowheads="1"/>
            </p:cNvSpPr>
            <p:nvPr/>
          </p:nvSpPr>
          <p:spPr bwMode="auto">
            <a:xfrm>
              <a:off x="5884863" y="45450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49" name="Oval 281"/>
            <p:cNvSpPr>
              <a:spLocks noChangeArrowheads="1"/>
            </p:cNvSpPr>
            <p:nvPr/>
          </p:nvSpPr>
          <p:spPr bwMode="auto">
            <a:xfrm>
              <a:off x="5915025" y="46259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0" name="Oval 282"/>
            <p:cNvSpPr>
              <a:spLocks noChangeArrowheads="1"/>
            </p:cNvSpPr>
            <p:nvPr/>
          </p:nvSpPr>
          <p:spPr bwMode="auto">
            <a:xfrm>
              <a:off x="5945188" y="4752975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1" name="Oval 283"/>
            <p:cNvSpPr>
              <a:spLocks noChangeArrowheads="1"/>
            </p:cNvSpPr>
            <p:nvPr/>
          </p:nvSpPr>
          <p:spPr bwMode="auto">
            <a:xfrm>
              <a:off x="5973763" y="45450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2" name="Oval 284"/>
            <p:cNvSpPr>
              <a:spLocks noChangeArrowheads="1"/>
            </p:cNvSpPr>
            <p:nvPr/>
          </p:nvSpPr>
          <p:spPr bwMode="auto">
            <a:xfrm>
              <a:off x="6003925" y="4786313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3" name="Oval 285"/>
            <p:cNvSpPr>
              <a:spLocks noChangeArrowheads="1"/>
            </p:cNvSpPr>
            <p:nvPr/>
          </p:nvSpPr>
          <p:spPr bwMode="auto">
            <a:xfrm>
              <a:off x="6032500" y="48641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4" name="Oval 286"/>
            <p:cNvSpPr>
              <a:spLocks noChangeArrowheads="1"/>
            </p:cNvSpPr>
            <p:nvPr/>
          </p:nvSpPr>
          <p:spPr bwMode="auto">
            <a:xfrm>
              <a:off x="6062663" y="4175125"/>
              <a:ext cx="66675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5" name="Oval 287"/>
            <p:cNvSpPr>
              <a:spLocks noChangeArrowheads="1"/>
            </p:cNvSpPr>
            <p:nvPr/>
          </p:nvSpPr>
          <p:spPr bwMode="auto">
            <a:xfrm>
              <a:off x="6091238" y="47498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6" name="Oval 288"/>
            <p:cNvSpPr>
              <a:spLocks noChangeArrowheads="1"/>
            </p:cNvSpPr>
            <p:nvPr/>
          </p:nvSpPr>
          <p:spPr bwMode="auto">
            <a:xfrm>
              <a:off x="6119813" y="451485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7" name="Oval 289"/>
            <p:cNvSpPr>
              <a:spLocks noChangeArrowheads="1"/>
            </p:cNvSpPr>
            <p:nvPr/>
          </p:nvSpPr>
          <p:spPr bwMode="auto">
            <a:xfrm>
              <a:off x="6149975" y="49657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8" name="Oval 290"/>
            <p:cNvSpPr>
              <a:spLocks noChangeArrowheads="1"/>
            </p:cNvSpPr>
            <p:nvPr/>
          </p:nvSpPr>
          <p:spPr bwMode="auto">
            <a:xfrm>
              <a:off x="6178550" y="4681538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59" name="Oval 291"/>
            <p:cNvSpPr>
              <a:spLocks noChangeArrowheads="1"/>
            </p:cNvSpPr>
            <p:nvPr/>
          </p:nvSpPr>
          <p:spPr bwMode="auto">
            <a:xfrm>
              <a:off x="6208713" y="4419600"/>
              <a:ext cx="68263" cy="68262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8660" name="Freeform 292"/>
            <p:cNvSpPr>
              <a:spLocks/>
            </p:cNvSpPr>
            <p:nvPr/>
          </p:nvSpPr>
          <p:spPr bwMode="auto">
            <a:xfrm flipV="1">
              <a:off x="1839913" y="2992438"/>
              <a:ext cx="4402138" cy="2008187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160" y="7"/>
                </a:cxn>
                <a:cxn ang="0">
                  <a:pos x="256" y="36"/>
                </a:cxn>
                <a:cxn ang="0">
                  <a:pos x="353" y="91"/>
                </a:cxn>
                <a:cxn ang="0">
                  <a:pos x="449" y="199"/>
                </a:cxn>
                <a:cxn ang="0">
                  <a:pos x="545" y="486"/>
                </a:cxn>
                <a:cxn ang="0">
                  <a:pos x="642" y="1022"/>
                </a:cxn>
                <a:cxn ang="0">
                  <a:pos x="738" y="1658"/>
                </a:cxn>
                <a:cxn ang="0">
                  <a:pos x="834" y="2100"/>
                </a:cxn>
                <a:cxn ang="0">
                  <a:pos x="930" y="2188"/>
                </a:cxn>
                <a:cxn ang="0">
                  <a:pos x="1027" y="2071"/>
                </a:cxn>
                <a:cxn ang="0">
                  <a:pos x="1123" y="1980"/>
                </a:cxn>
                <a:cxn ang="0">
                  <a:pos x="1219" y="1803"/>
                </a:cxn>
                <a:cxn ang="0">
                  <a:pos x="1316" y="1687"/>
                </a:cxn>
                <a:cxn ang="0">
                  <a:pos x="1412" y="1577"/>
                </a:cxn>
                <a:cxn ang="0">
                  <a:pos x="1508" y="1447"/>
                </a:cxn>
                <a:cxn ang="0">
                  <a:pos x="1605" y="1312"/>
                </a:cxn>
                <a:cxn ang="0">
                  <a:pos x="1701" y="1184"/>
                </a:cxn>
                <a:cxn ang="0">
                  <a:pos x="1797" y="1071"/>
                </a:cxn>
                <a:cxn ang="0">
                  <a:pos x="1893" y="979"/>
                </a:cxn>
                <a:cxn ang="0">
                  <a:pos x="1990" y="912"/>
                </a:cxn>
                <a:cxn ang="0">
                  <a:pos x="2086" y="870"/>
                </a:cxn>
                <a:cxn ang="0">
                  <a:pos x="2182" y="853"/>
                </a:cxn>
                <a:cxn ang="0">
                  <a:pos x="2279" y="857"/>
                </a:cxn>
                <a:cxn ang="0">
                  <a:pos x="2375" y="879"/>
                </a:cxn>
                <a:cxn ang="0">
                  <a:pos x="2471" y="914"/>
                </a:cxn>
                <a:cxn ang="0">
                  <a:pos x="2568" y="956"/>
                </a:cxn>
                <a:cxn ang="0">
                  <a:pos x="2664" y="1001"/>
                </a:cxn>
                <a:cxn ang="0">
                  <a:pos x="2760" y="1043"/>
                </a:cxn>
                <a:cxn ang="0">
                  <a:pos x="2856" y="1079"/>
                </a:cxn>
                <a:cxn ang="0">
                  <a:pos x="2953" y="1105"/>
                </a:cxn>
                <a:cxn ang="0">
                  <a:pos x="3049" y="1121"/>
                </a:cxn>
                <a:cxn ang="0">
                  <a:pos x="3145" y="1123"/>
                </a:cxn>
                <a:cxn ang="0">
                  <a:pos x="3242" y="1113"/>
                </a:cxn>
                <a:cxn ang="0">
                  <a:pos x="3338" y="1091"/>
                </a:cxn>
                <a:cxn ang="0">
                  <a:pos x="3434" y="1059"/>
                </a:cxn>
                <a:cxn ang="0">
                  <a:pos x="3531" y="1018"/>
                </a:cxn>
                <a:cxn ang="0">
                  <a:pos x="3627" y="970"/>
                </a:cxn>
                <a:cxn ang="0">
                  <a:pos x="3723" y="917"/>
                </a:cxn>
                <a:cxn ang="0">
                  <a:pos x="3819" y="859"/>
                </a:cxn>
                <a:cxn ang="0">
                  <a:pos x="3916" y="798"/>
                </a:cxn>
                <a:cxn ang="0">
                  <a:pos x="4012" y="734"/>
                </a:cxn>
                <a:cxn ang="0">
                  <a:pos x="4108" y="665"/>
                </a:cxn>
                <a:cxn ang="0">
                  <a:pos x="4205" y="592"/>
                </a:cxn>
                <a:cxn ang="0">
                  <a:pos x="4301" y="515"/>
                </a:cxn>
                <a:cxn ang="0">
                  <a:pos x="4397" y="434"/>
                </a:cxn>
                <a:cxn ang="0">
                  <a:pos x="4494" y="354"/>
                </a:cxn>
                <a:cxn ang="0">
                  <a:pos x="4590" y="283"/>
                </a:cxn>
                <a:cxn ang="0">
                  <a:pos x="4686" y="237"/>
                </a:cxn>
                <a:cxn ang="0">
                  <a:pos x="4782" y="241"/>
                </a:cxn>
              </a:cxnLst>
              <a:rect l="0" t="0" r="r" b="b"/>
              <a:pathLst>
                <a:path w="4815" h="2195">
                  <a:moveTo>
                    <a:pt x="0" y="2"/>
                  </a:moveTo>
                  <a:lnTo>
                    <a:pt x="32" y="0"/>
                  </a:lnTo>
                  <a:lnTo>
                    <a:pt x="64" y="6"/>
                  </a:lnTo>
                  <a:lnTo>
                    <a:pt x="96" y="7"/>
                  </a:lnTo>
                  <a:lnTo>
                    <a:pt x="128" y="6"/>
                  </a:lnTo>
                  <a:lnTo>
                    <a:pt x="160" y="7"/>
                  </a:lnTo>
                  <a:lnTo>
                    <a:pt x="192" y="11"/>
                  </a:lnTo>
                  <a:lnTo>
                    <a:pt x="224" y="21"/>
                  </a:lnTo>
                  <a:lnTo>
                    <a:pt x="256" y="36"/>
                  </a:lnTo>
                  <a:lnTo>
                    <a:pt x="288" y="53"/>
                  </a:lnTo>
                  <a:lnTo>
                    <a:pt x="321" y="71"/>
                  </a:lnTo>
                  <a:lnTo>
                    <a:pt x="353" y="91"/>
                  </a:lnTo>
                  <a:lnTo>
                    <a:pt x="385" y="117"/>
                  </a:lnTo>
                  <a:lnTo>
                    <a:pt x="417" y="151"/>
                  </a:lnTo>
                  <a:lnTo>
                    <a:pt x="449" y="199"/>
                  </a:lnTo>
                  <a:lnTo>
                    <a:pt x="481" y="268"/>
                  </a:lnTo>
                  <a:lnTo>
                    <a:pt x="513" y="362"/>
                  </a:lnTo>
                  <a:lnTo>
                    <a:pt x="545" y="486"/>
                  </a:lnTo>
                  <a:lnTo>
                    <a:pt x="577" y="639"/>
                  </a:lnTo>
                  <a:lnTo>
                    <a:pt x="609" y="820"/>
                  </a:lnTo>
                  <a:lnTo>
                    <a:pt x="642" y="1022"/>
                  </a:lnTo>
                  <a:lnTo>
                    <a:pt x="674" y="1237"/>
                  </a:lnTo>
                  <a:lnTo>
                    <a:pt x="706" y="1453"/>
                  </a:lnTo>
                  <a:lnTo>
                    <a:pt x="738" y="1658"/>
                  </a:lnTo>
                  <a:lnTo>
                    <a:pt x="770" y="1841"/>
                  </a:lnTo>
                  <a:lnTo>
                    <a:pt x="802" y="1990"/>
                  </a:lnTo>
                  <a:lnTo>
                    <a:pt x="834" y="2100"/>
                  </a:lnTo>
                  <a:lnTo>
                    <a:pt x="866" y="2168"/>
                  </a:lnTo>
                  <a:lnTo>
                    <a:pt x="898" y="2195"/>
                  </a:lnTo>
                  <a:lnTo>
                    <a:pt x="930" y="2188"/>
                  </a:lnTo>
                  <a:lnTo>
                    <a:pt x="963" y="2157"/>
                  </a:lnTo>
                  <a:lnTo>
                    <a:pt x="995" y="2114"/>
                  </a:lnTo>
                  <a:lnTo>
                    <a:pt x="1027" y="2071"/>
                  </a:lnTo>
                  <a:lnTo>
                    <a:pt x="1059" y="2034"/>
                  </a:lnTo>
                  <a:lnTo>
                    <a:pt x="1091" y="2006"/>
                  </a:lnTo>
                  <a:lnTo>
                    <a:pt x="1123" y="1980"/>
                  </a:lnTo>
                  <a:lnTo>
                    <a:pt x="1155" y="1944"/>
                  </a:lnTo>
                  <a:lnTo>
                    <a:pt x="1187" y="1886"/>
                  </a:lnTo>
                  <a:lnTo>
                    <a:pt x="1219" y="1803"/>
                  </a:lnTo>
                  <a:lnTo>
                    <a:pt x="1251" y="1722"/>
                  </a:lnTo>
                  <a:lnTo>
                    <a:pt x="1284" y="1718"/>
                  </a:lnTo>
                  <a:lnTo>
                    <a:pt x="1316" y="1687"/>
                  </a:lnTo>
                  <a:lnTo>
                    <a:pt x="1348" y="1653"/>
                  </a:lnTo>
                  <a:lnTo>
                    <a:pt x="1380" y="1616"/>
                  </a:lnTo>
                  <a:lnTo>
                    <a:pt x="1412" y="1577"/>
                  </a:lnTo>
                  <a:lnTo>
                    <a:pt x="1444" y="1535"/>
                  </a:lnTo>
                  <a:lnTo>
                    <a:pt x="1476" y="1491"/>
                  </a:lnTo>
                  <a:lnTo>
                    <a:pt x="1508" y="1447"/>
                  </a:lnTo>
                  <a:lnTo>
                    <a:pt x="1540" y="1402"/>
                  </a:lnTo>
                  <a:lnTo>
                    <a:pt x="1572" y="1357"/>
                  </a:lnTo>
                  <a:lnTo>
                    <a:pt x="1605" y="1312"/>
                  </a:lnTo>
                  <a:lnTo>
                    <a:pt x="1637" y="1268"/>
                  </a:lnTo>
                  <a:lnTo>
                    <a:pt x="1669" y="1226"/>
                  </a:lnTo>
                  <a:lnTo>
                    <a:pt x="1701" y="1184"/>
                  </a:lnTo>
                  <a:lnTo>
                    <a:pt x="1733" y="1144"/>
                  </a:lnTo>
                  <a:lnTo>
                    <a:pt x="1765" y="1107"/>
                  </a:lnTo>
                  <a:lnTo>
                    <a:pt x="1797" y="1071"/>
                  </a:lnTo>
                  <a:lnTo>
                    <a:pt x="1829" y="1038"/>
                  </a:lnTo>
                  <a:lnTo>
                    <a:pt x="1861" y="1007"/>
                  </a:lnTo>
                  <a:lnTo>
                    <a:pt x="1893" y="979"/>
                  </a:lnTo>
                  <a:lnTo>
                    <a:pt x="1926" y="954"/>
                  </a:lnTo>
                  <a:lnTo>
                    <a:pt x="1958" y="931"/>
                  </a:lnTo>
                  <a:lnTo>
                    <a:pt x="1990" y="912"/>
                  </a:lnTo>
                  <a:lnTo>
                    <a:pt x="2022" y="895"/>
                  </a:lnTo>
                  <a:lnTo>
                    <a:pt x="2054" y="881"/>
                  </a:lnTo>
                  <a:lnTo>
                    <a:pt x="2086" y="870"/>
                  </a:lnTo>
                  <a:lnTo>
                    <a:pt x="2118" y="862"/>
                  </a:lnTo>
                  <a:lnTo>
                    <a:pt x="2150" y="856"/>
                  </a:lnTo>
                  <a:lnTo>
                    <a:pt x="2182" y="853"/>
                  </a:lnTo>
                  <a:lnTo>
                    <a:pt x="2214" y="852"/>
                  </a:lnTo>
                  <a:lnTo>
                    <a:pt x="2247" y="854"/>
                  </a:lnTo>
                  <a:lnTo>
                    <a:pt x="2279" y="857"/>
                  </a:lnTo>
                  <a:lnTo>
                    <a:pt x="2311" y="863"/>
                  </a:lnTo>
                  <a:lnTo>
                    <a:pt x="2343" y="870"/>
                  </a:lnTo>
                  <a:lnTo>
                    <a:pt x="2375" y="879"/>
                  </a:lnTo>
                  <a:lnTo>
                    <a:pt x="2407" y="890"/>
                  </a:lnTo>
                  <a:lnTo>
                    <a:pt x="2439" y="901"/>
                  </a:lnTo>
                  <a:lnTo>
                    <a:pt x="2471" y="914"/>
                  </a:lnTo>
                  <a:lnTo>
                    <a:pt x="2503" y="928"/>
                  </a:lnTo>
                  <a:lnTo>
                    <a:pt x="2535" y="942"/>
                  </a:lnTo>
                  <a:lnTo>
                    <a:pt x="2568" y="956"/>
                  </a:lnTo>
                  <a:lnTo>
                    <a:pt x="2600" y="971"/>
                  </a:lnTo>
                  <a:lnTo>
                    <a:pt x="2632" y="986"/>
                  </a:lnTo>
                  <a:lnTo>
                    <a:pt x="2664" y="1001"/>
                  </a:lnTo>
                  <a:lnTo>
                    <a:pt x="2696" y="1015"/>
                  </a:lnTo>
                  <a:lnTo>
                    <a:pt x="2728" y="1030"/>
                  </a:lnTo>
                  <a:lnTo>
                    <a:pt x="2760" y="1043"/>
                  </a:lnTo>
                  <a:lnTo>
                    <a:pt x="2792" y="1056"/>
                  </a:lnTo>
                  <a:lnTo>
                    <a:pt x="2824" y="1068"/>
                  </a:lnTo>
                  <a:lnTo>
                    <a:pt x="2856" y="1079"/>
                  </a:lnTo>
                  <a:lnTo>
                    <a:pt x="2889" y="1089"/>
                  </a:lnTo>
                  <a:lnTo>
                    <a:pt x="2921" y="1098"/>
                  </a:lnTo>
                  <a:lnTo>
                    <a:pt x="2953" y="1105"/>
                  </a:lnTo>
                  <a:lnTo>
                    <a:pt x="2985" y="1112"/>
                  </a:lnTo>
                  <a:lnTo>
                    <a:pt x="3017" y="1117"/>
                  </a:lnTo>
                  <a:lnTo>
                    <a:pt x="3049" y="1121"/>
                  </a:lnTo>
                  <a:lnTo>
                    <a:pt x="3081" y="1123"/>
                  </a:lnTo>
                  <a:lnTo>
                    <a:pt x="3113" y="1124"/>
                  </a:lnTo>
                  <a:lnTo>
                    <a:pt x="3145" y="1123"/>
                  </a:lnTo>
                  <a:lnTo>
                    <a:pt x="3177" y="1121"/>
                  </a:lnTo>
                  <a:lnTo>
                    <a:pt x="3210" y="1118"/>
                  </a:lnTo>
                  <a:lnTo>
                    <a:pt x="3242" y="1113"/>
                  </a:lnTo>
                  <a:lnTo>
                    <a:pt x="3274" y="1107"/>
                  </a:lnTo>
                  <a:lnTo>
                    <a:pt x="3306" y="1100"/>
                  </a:lnTo>
                  <a:lnTo>
                    <a:pt x="3338" y="1091"/>
                  </a:lnTo>
                  <a:lnTo>
                    <a:pt x="3370" y="1082"/>
                  </a:lnTo>
                  <a:lnTo>
                    <a:pt x="3402" y="1071"/>
                  </a:lnTo>
                  <a:lnTo>
                    <a:pt x="3434" y="1059"/>
                  </a:lnTo>
                  <a:lnTo>
                    <a:pt x="3466" y="1046"/>
                  </a:lnTo>
                  <a:lnTo>
                    <a:pt x="3498" y="1033"/>
                  </a:lnTo>
                  <a:lnTo>
                    <a:pt x="3531" y="1018"/>
                  </a:lnTo>
                  <a:lnTo>
                    <a:pt x="3563" y="1003"/>
                  </a:lnTo>
                  <a:lnTo>
                    <a:pt x="3595" y="987"/>
                  </a:lnTo>
                  <a:lnTo>
                    <a:pt x="3627" y="970"/>
                  </a:lnTo>
                  <a:lnTo>
                    <a:pt x="3659" y="953"/>
                  </a:lnTo>
                  <a:lnTo>
                    <a:pt x="3691" y="935"/>
                  </a:lnTo>
                  <a:lnTo>
                    <a:pt x="3723" y="917"/>
                  </a:lnTo>
                  <a:lnTo>
                    <a:pt x="3755" y="898"/>
                  </a:lnTo>
                  <a:lnTo>
                    <a:pt x="3787" y="879"/>
                  </a:lnTo>
                  <a:lnTo>
                    <a:pt x="3819" y="859"/>
                  </a:lnTo>
                  <a:lnTo>
                    <a:pt x="3852" y="839"/>
                  </a:lnTo>
                  <a:lnTo>
                    <a:pt x="3884" y="819"/>
                  </a:lnTo>
                  <a:lnTo>
                    <a:pt x="3916" y="798"/>
                  </a:lnTo>
                  <a:lnTo>
                    <a:pt x="3948" y="777"/>
                  </a:lnTo>
                  <a:lnTo>
                    <a:pt x="3980" y="756"/>
                  </a:lnTo>
                  <a:lnTo>
                    <a:pt x="4012" y="734"/>
                  </a:lnTo>
                  <a:lnTo>
                    <a:pt x="4044" y="711"/>
                  </a:lnTo>
                  <a:lnTo>
                    <a:pt x="4076" y="689"/>
                  </a:lnTo>
                  <a:lnTo>
                    <a:pt x="4108" y="665"/>
                  </a:lnTo>
                  <a:lnTo>
                    <a:pt x="4140" y="641"/>
                  </a:lnTo>
                  <a:lnTo>
                    <a:pt x="4173" y="617"/>
                  </a:lnTo>
                  <a:lnTo>
                    <a:pt x="4205" y="592"/>
                  </a:lnTo>
                  <a:lnTo>
                    <a:pt x="4237" y="567"/>
                  </a:lnTo>
                  <a:lnTo>
                    <a:pt x="4269" y="541"/>
                  </a:lnTo>
                  <a:lnTo>
                    <a:pt x="4301" y="515"/>
                  </a:lnTo>
                  <a:lnTo>
                    <a:pt x="4333" y="488"/>
                  </a:lnTo>
                  <a:lnTo>
                    <a:pt x="4365" y="461"/>
                  </a:lnTo>
                  <a:lnTo>
                    <a:pt x="4397" y="434"/>
                  </a:lnTo>
                  <a:lnTo>
                    <a:pt x="4429" y="407"/>
                  </a:lnTo>
                  <a:lnTo>
                    <a:pt x="4461" y="380"/>
                  </a:lnTo>
                  <a:lnTo>
                    <a:pt x="4494" y="354"/>
                  </a:lnTo>
                  <a:lnTo>
                    <a:pt x="4526" y="328"/>
                  </a:lnTo>
                  <a:lnTo>
                    <a:pt x="4558" y="305"/>
                  </a:lnTo>
                  <a:lnTo>
                    <a:pt x="4590" y="283"/>
                  </a:lnTo>
                  <a:lnTo>
                    <a:pt x="4622" y="264"/>
                  </a:lnTo>
                  <a:lnTo>
                    <a:pt x="4654" y="248"/>
                  </a:lnTo>
                  <a:lnTo>
                    <a:pt x="4686" y="237"/>
                  </a:lnTo>
                  <a:lnTo>
                    <a:pt x="4718" y="231"/>
                  </a:lnTo>
                  <a:lnTo>
                    <a:pt x="4750" y="232"/>
                  </a:lnTo>
                  <a:lnTo>
                    <a:pt x="4782" y="241"/>
                  </a:lnTo>
                  <a:lnTo>
                    <a:pt x="4815" y="260"/>
                  </a:lnTo>
                </a:path>
              </a:pathLst>
            </a:custGeom>
            <a:noFill/>
            <a:ln w="9525">
              <a:solidFill>
                <a:srgbClr val="8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sp>
        <p:nvSpPr>
          <p:cNvPr id="293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67214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>
                <a:solidFill>
                  <a:srgbClr val="990000"/>
                </a:solidFill>
                <a:latin typeface="Arial" charset="0"/>
              </a:rPr>
              <a:t>Coincidence Doppler Broadening spectroscopy (CDB)</a:t>
            </a:r>
          </a:p>
        </p:txBody>
      </p:sp>
      <p:sp>
        <p:nvSpPr>
          <p:cNvPr id="294" name="Text Box 5"/>
          <p:cNvSpPr txBox="1">
            <a:spLocks noChangeArrowheads="1"/>
          </p:cNvSpPr>
          <p:nvPr/>
        </p:nvSpPr>
        <p:spPr bwMode="auto">
          <a:xfrm>
            <a:off x="539552" y="1484784"/>
            <a:ext cx="16882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800" baseline="30000" dirty="0" smtClean="0">
                <a:latin typeface="Arial" charset="0"/>
              </a:rPr>
              <a:t>22</a:t>
            </a:r>
            <a:r>
              <a:rPr lang="cs-CZ" sz="1800" dirty="0" smtClean="0">
                <a:latin typeface="Arial" charset="0"/>
              </a:rPr>
              <a:t>Na e</a:t>
            </a:r>
            <a:r>
              <a:rPr lang="cs-CZ" sz="1800" baseline="30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source</a:t>
            </a:r>
            <a:endParaRPr lang="en-US" sz="1800" dirty="0">
              <a:latin typeface="Arial" charset="0"/>
            </a:endParaRPr>
          </a:p>
        </p:txBody>
      </p:sp>
      <p:sp>
        <p:nvSpPr>
          <p:cNvPr id="295" name="Text Box 11"/>
          <p:cNvSpPr txBox="1">
            <a:spLocks noChangeArrowheads="1"/>
          </p:cNvSpPr>
          <p:nvPr/>
        </p:nvSpPr>
        <p:spPr bwMode="auto">
          <a:xfrm>
            <a:off x="395536" y="1124744"/>
            <a:ext cx="342055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dirty="0" smtClean="0">
                <a:latin typeface="Arial" charset="0"/>
              </a:rPr>
              <a:t>Ratio curve with respect to Al</a:t>
            </a:r>
            <a:endParaRPr lang="en-US" sz="1800" b="1" dirty="0">
              <a:latin typeface="Arial" charset="0"/>
            </a:endParaRPr>
          </a:p>
        </p:txBody>
      </p:sp>
      <p:sp>
        <p:nvSpPr>
          <p:cNvPr id="296" name="Text Box 1521"/>
          <p:cNvSpPr txBox="1">
            <a:spLocks noChangeArrowheads="1"/>
          </p:cNvSpPr>
          <p:nvPr/>
        </p:nvSpPr>
        <p:spPr bwMode="auto">
          <a:xfrm>
            <a:off x="6903575" y="2447057"/>
            <a:ext cx="159607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0" dirty="0">
                <a:latin typeface="Arial" charset="0"/>
              </a:rPr>
              <a:t>Fe (99.999 %)</a:t>
            </a:r>
          </a:p>
        </p:txBody>
      </p:sp>
      <p:grpSp>
        <p:nvGrpSpPr>
          <p:cNvPr id="305" name="Skupina 304"/>
          <p:cNvGrpSpPr/>
          <p:nvPr/>
        </p:nvGrpSpPr>
        <p:grpSpPr>
          <a:xfrm>
            <a:off x="6588224" y="3284984"/>
            <a:ext cx="2448272" cy="2160240"/>
            <a:chOff x="6588224" y="3284984"/>
            <a:chExt cx="2448272" cy="2160240"/>
          </a:xfrm>
        </p:grpSpPr>
        <p:sp>
          <p:nvSpPr>
            <p:cNvPr id="300" name="Obdélník 299"/>
            <p:cNvSpPr/>
            <p:nvPr/>
          </p:nvSpPr>
          <p:spPr>
            <a:xfrm>
              <a:off x="6588224" y="3284984"/>
              <a:ext cx="2448272" cy="21602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pic>
          <p:nvPicPr>
            <p:cNvPr id="698662" name="Picture 294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6660232" y="4509120"/>
              <a:ext cx="2038350" cy="7905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98663" name="Picture 29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660232" y="3645024"/>
              <a:ext cx="2266950" cy="43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302" name="Přímá spojovací šipka 301"/>
            <p:cNvCxnSpPr/>
            <p:nvPr/>
          </p:nvCxnSpPr>
          <p:spPr>
            <a:xfrm>
              <a:off x="7524328" y="4149080"/>
              <a:ext cx="0" cy="36004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/>
          <p:cNvSpPr/>
          <p:nvPr/>
        </p:nvSpPr>
        <p:spPr>
          <a:xfrm>
            <a:off x="179512" y="1052736"/>
            <a:ext cx="8208912" cy="5544616"/>
          </a:xfrm>
          <a:prstGeom prst="rect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596994" name="Picture 2" descr="VÃ½sledek obrÃ¡zku pro periodic table"/>
          <p:cNvPicPr>
            <a:picLocks noChangeAspect="1" noChangeArrowheads="1"/>
          </p:cNvPicPr>
          <p:nvPr/>
        </p:nvPicPr>
        <p:blipFill>
          <a:blip r:embed="rId2" cstate="print"/>
          <a:srcRect t="29023" r="10956" b="61073"/>
          <a:stretch>
            <a:fillRect/>
          </a:stretch>
        </p:blipFill>
        <p:spPr bwMode="auto">
          <a:xfrm>
            <a:off x="2392238" y="1556792"/>
            <a:ext cx="5852170" cy="432048"/>
          </a:xfrm>
          <a:prstGeom prst="rect">
            <a:avLst/>
          </a:prstGeom>
          <a:noFill/>
        </p:spPr>
      </p:pic>
      <p:sp>
        <p:nvSpPr>
          <p:cNvPr id="3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22653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CDB ratio curves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22350" y="2160000"/>
            <a:ext cx="7097713" cy="432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51520" y="1416968"/>
            <a:ext cx="155683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4</a:t>
            </a:r>
            <a:r>
              <a:rPr lang="en-US" sz="1800" baseline="30000" dirty="0" smtClean="0">
                <a:latin typeface="Arial" charset="0"/>
              </a:rPr>
              <a:t>th</a:t>
            </a:r>
            <a:r>
              <a:rPr lang="en-US" sz="1800" dirty="0" smtClean="0">
                <a:latin typeface="Arial" charset="0"/>
              </a:rPr>
              <a:t> row of </a:t>
            </a:r>
          </a:p>
          <a:p>
            <a:pPr eaLnBrk="0" hangingPunct="0"/>
            <a:r>
              <a:rPr lang="en-US" sz="1800" dirty="0" smtClean="0">
                <a:latin typeface="Arial" charset="0"/>
              </a:rPr>
              <a:t>periodic table</a:t>
            </a:r>
            <a:endParaRPr lang="en-US" sz="1800" dirty="0">
              <a:latin typeface="Arial" charset="0"/>
            </a:endParaRPr>
          </a:p>
        </p:txBody>
      </p:sp>
      <p:cxnSp>
        <p:nvCxnSpPr>
          <p:cNvPr id="7" name="Přímá spojovací šipka 6"/>
          <p:cNvCxnSpPr/>
          <p:nvPr/>
        </p:nvCxnSpPr>
        <p:spPr>
          <a:xfrm>
            <a:off x="1763688" y="1700808"/>
            <a:ext cx="360040" cy="0"/>
          </a:xfrm>
          <a:prstGeom prst="straightConnector1">
            <a:avLst/>
          </a:prstGeom>
          <a:ln w="412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Přímá spojovací šipka 10"/>
          <p:cNvCxnSpPr/>
          <p:nvPr/>
        </p:nvCxnSpPr>
        <p:spPr>
          <a:xfrm>
            <a:off x="3285381" y="1196752"/>
            <a:ext cx="0" cy="28803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250825" y="683404"/>
            <a:ext cx="38427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 typeface="Arial" pitchFamily="34" charset="0"/>
              <a:buChar char="•"/>
            </a:pPr>
            <a:r>
              <a:rPr lang="en-US" sz="1800" dirty="0" smtClean="0">
                <a:latin typeface="Arial" charset="0"/>
              </a:rPr>
              <a:t> ratio curves related to Al reference</a:t>
            </a:r>
            <a:endParaRPr lang="en-US" sz="18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/>
          <p:cNvSpPr/>
          <p:nvPr/>
        </p:nvSpPr>
        <p:spPr>
          <a:xfrm>
            <a:off x="179512" y="1052736"/>
            <a:ext cx="8208912" cy="5544616"/>
          </a:xfrm>
          <a:prstGeom prst="rect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Picture 2" descr="VÃ½sledek obrÃ¡zku pro periodic table"/>
          <p:cNvPicPr>
            <a:picLocks noChangeAspect="1" noChangeArrowheads="1"/>
          </p:cNvPicPr>
          <p:nvPr/>
        </p:nvPicPr>
        <p:blipFill>
          <a:blip r:embed="rId2" cstate="print"/>
          <a:srcRect t="29023" r="10956" b="61073"/>
          <a:stretch>
            <a:fillRect/>
          </a:stretch>
        </p:blipFill>
        <p:spPr bwMode="auto">
          <a:xfrm>
            <a:off x="2392238" y="1556792"/>
            <a:ext cx="5852170" cy="432048"/>
          </a:xfrm>
          <a:prstGeom prst="rect">
            <a:avLst/>
          </a:prstGeom>
          <a:noFill/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51520" y="1416968"/>
            <a:ext cx="155683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4</a:t>
            </a:r>
            <a:r>
              <a:rPr lang="en-US" sz="1800" baseline="30000" dirty="0" smtClean="0">
                <a:latin typeface="Arial" charset="0"/>
              </a:rPr>
              <a:t>th</a:t>
            </a:r>
            <a:r>
              <a:rPr lang="en-US" sz="1800" dirty="0" smtClean="0">
                <a:latin typeface="Arial" charset="0"/>
              </a:rPr>
              <a:t> row of </a:t>
            </a:r>
          </a:p>
          <a:p>
            <a:pPr eaLnBrk="0" hangingPunct="0"/>
            <a:r>
              <a:rPr lang="en-US" sz="1800" dirty="0" smtClean="0">
                <a:latin typeface="Arial" charset="0"/>
              </a:rPr>
              <a:t>periodic table</a:t>
            </a:r>
            <a:endParaRPr lang="en-US" sz="1800" dirty="0">
              <a:latin typeface="Arial" charset="0"/>
            </a:endParaRPr>
          </a:p>
        </p:txBody>
      </p:sp>
      <p:cxnSp>
        <p:nvCxnSpPr>
          <p:cNvPr id="6" name="Přímá spojovací šipka 5"/>
          <p:cNvCxnSpPr/>
          <p:nvPr/>
        </p:nvCxnSpPr>
        <p:spPr>
          <a:xfrm>
            <a:off x="1763688" y="1700808"/>
            <a:ext cx="360040" cy="0"/>
          </a:xfrm>
          <a:prstGeom prst="straightConnector1">
            <a:avLst/>
          </a:prstGeom>
          <a:ln w="412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Přímá spojovací šipka 6"/>
          <p:cNvCxnSpPr/>
          <p:nvPr/>
        </p:nvCxnSpPr>
        <p:spPr>
          <a:xfrm>
            <a:off x="3669804" y="1196752"/>
            <a:ext cx="0" cy="28803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3657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22350" y="2160000"/>
            <a:ext cx="7097713" cy="432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22653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CDB ratio curves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250825" y="683404"/>
            <a:ext cx="38427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 typeface="Arial" pitchFamily="34" charset="0"/>
              <a:buChar char="•"/>
            </a:pPr>
            <a:r>
              <a:rPr lang="en-US" sz="1800" dirty="0" smtClean="0">
                <a:latin typeface="Arial" charset="0"/>
              </a:rPr>
              <a:t> ratio curves related to Al reference</a:t>
            </a:r>
            <a:endParaRPr lang="en-US" sz="18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/>
          <p:cNvSpPr/>
          <p:nvPr/>
        </p:nvSpPr>
        <p:spPr>
          <a:xfrm>
            <a:off x="179512" y="1052736"/>
            <a:ext cx="8208912" cy="5544616"/>
          </a:xfrm>
          <a:prstGeom prst="rect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Picture 2" descr="VÃ½sledek obrÃ¡zku pro periodic table"/>
          <p:cNvPicPr>
            <a:picLocks noChangeAspect="1" noChangeArrowheads="1"/>
          </p:cNvPicPr>
          <p:nvPr/>
        </p:nvPicPr>
        <p:blipFill>
          <a:blip r:embed="rId2" cstate="print"/>
          <a:srcRect t="29023" r="10956" b="61073"/>
          <a:stretch>
            <a:fillRect/>
          </a:stretch>
        </p:blipFill>
        <p:spPr bwMode="auto">
          <a:xfrm>
            <a:off x="2392238" y="1556792"/>
            <a:ext cx="5852170" cy="432048"/>
          </a:xfrm>
          <a:prstGeom prst="rect">
            <a:avLst/>
          </a:prstGeom>
          <a:noFill/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51520" y="1416968"/>
            <a:ext cx="155683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4</a:t>
            </a:r>
            <a:r>
              <a:rPr lang="en-US" sz="1800" baseline="30000" dirty="0" smtClean="0">
                <a:latin typeface="Arial" charset="0"/>
              </a:rPr>
              <a:t>th</a:t>
            </a:r>
            <a:r>
              <a:rPr lang="en-US" sz="1800" dirty="0" smtClean="0">
                <a:latin typeface="Arial" charset="0"/>
              </a:rPr>
              <a:t> row of </a:t>
            </a:r>
          </a:p>
          <a:p>
            <a:pPr eaLnBrk="0" hangingPunct="0"/>
            <a:r>
              <a:rPr lang="en-US" sz="1800" dirty="0" smtClean="0">
                <a:latin typeface="Arial" charset="0"/>
              </a:rPr>
              <a:t>periodic table</a:t>
            </a:r>
            <a:endParaRPr lang="en-US" sz="1800" dirty="0">
              <a:latin typeface="Arial" charset="0"/>
            </a:endParaRPr>
          </a:p>
        </p:txBody>
      </p:sp>
      <p:cxnSp>
        <p:nvCxnSpPr>
          <p:cNvPr id="6" name="Přímá spojovací šipka 5"/>
          <p:cNvCxnSpPr/>
          <p:nvPr/>
        </p:nvCxnSpPr>
        <p:spPr>
          <a:xfrm>
            <a:off x="1763688" y="1700808"/>
            <a:ext cx="360040" cy="0"/>
          </a:xfrm>
          <a:prstGeom prst="straightConnector1">
            <a:avLst/>
          </a:prstGeom>
          <a:ln w="412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Přímá spojovací šipka 6"/>
          <p:cNvCxnSpPr/>
          <p:nvPr/>
        </p:nvCxnSpPr>
        <p:spPr>
          <a:xfrm>
            <a:off x="4384551" y="1196752"/>
            <a:ext cx="0" cy="28803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22653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CDB ratio curves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250825" y="683404"/>
            <a:ext cx="38427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 typeface="Arial" pitchFamily="34" charset="0"/>
              <a:buChar char="•"/>
            </a:pPr>
            <a:r>
              <a:rPr lang="en-US" sz="1800" dirty="0" smtClean="0">
                <a:latin typeface="Arial" charset="0"/>
              </a:rPr>
              <a:t> ratio curves related to Al reference</a:t>
            </a:r>
            <a:endParaRPr lang="en-US" sz="1800" dirty="0">
              <a:latin typeface="Arial" charset="0"/>
            </a:endParaRPr>
          </a:p>
        </p:txBody>
      </p:sp>
      <p:pic>
        <p:nvPicPr>
          <p:cNvPr id="53760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22350" y="2160000"/>
            <a:ext cx="7097713" cy="432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/>
          <p:cNvSpPr/>
          <p:nvPr/>
        </p:nvSpPr>
        <p:spPr>
          <a:xfrm>
            <a:off x="179512" y="1052736"/>
            <a:ext cx="8208912" cy="5544616"/>
          </a:xfrm>
          <a:prstGeom prst="rect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Picture 2" descr="VÃ½sledek obrÃ¡zku pro periodic table"/>
          <p:cNvPicPr>
            <a:picLocks noChangeAspect="1" noChangeArrowheads="1"/>
          </p:cNvPicPr>
          <p:nvPr/>
        </p:nvPicPr>
        <p:blipFill>
          <a:blip r:embed="rId2" cstate="print"/>
          <a:srcRect t="29023" r="10956" b="61073"/>
          <a:stretch>
            <a:fillRect/>
          </a:stretch>
        </p:blipFill>
        <p:spPr bwMode="auto">
          <a:xfrm>
            <a:off x="2392238" y="1556792"/>
            <a:ext cx="5852170" cy="432048"/>
          </a:xfrm>
          <a:prstGeom prst="rect">
            <a:avLst/>
          </a:prstGeom>
          <a:noFill/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51520" y="1416968"/>
            <a:ext cx="155683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4</a:t>
            </a:r>
            <a:r>
              <a:rPr lang="en-US" sz="1800" baseline="30000" dirty="0" smtClean="0">
                <a:latin typeface="Arial" charset="0"/>
              </a:rPr>
              <a:t>th</a:t>
            </a:r>
            <a:r>
              <a:rPr lang="en-US" sz="1800" dirty="0" smtClean="0">
                <a:latin typeface="Arial" charset="0"/>
              </a:rPr>
              <a:t> row of </a:t>
            </a:r>
          </a:p>
          <a:p>
            <a:pPr eaLnBrk="0" hangingPunct="0"/>
            <a:r>
              <a:rPr lang="en-US" sz="1800" dirty="0" smtClean="0">
                <a:latin typeface="Arial" charset="0"/>
              </a:rPr>
              <a:t>periodic table</a:t>
            </a:r>
            <a:endParaRPr lang="en-US" sz="1800" dirty="0">
              <a:latin typeface="Arial" charset="0"/>
            </a:endParaRPr>
          </a:p>
        </p:txBody>
      </p:sp>
      <p:cxnSp>
        <p:nvCxnSpPr>
          <p:cNvPr id="6" name="Přímá spojovací šipka 5"/>
          <p:cNvCxnSpPr/>
          <p:nvPr/>
        </p:nvCxnSpPr>
        <p:spPr>
          <a:xfrm>
            <a:off x="1763688" y="1700808"/>
            <a:ext cx="360040" cy="0"/>
          </a:xfrm>
          <a:prstGeom prst="straightConnector1">
            <a:avLst/>
          </a:prstGeom>
          <a:ln w="412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Přímá spojovací šipka 6"/>
          <p:cNvCxnSpPr/>
          <p:nvPr/>
        </p:nvCxnSpPr>
        <p:spPr>
          <a:xfrm>
            <a:off x="5123681" y="1196752"/>
            <a:ext cx="0" cy="28803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22653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CDB ratio curves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250825" y="683404"/>
            <a:ext cx="38427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 typeface="Arial" pitchFamily="34" charset="0"/>
              <a:buChar char="•"/>
            </a:pPr>
            <a:r>
              <a:rPr lang="en-US" sz="1800" dirty="0" smtClean="0">
                <a:latin typeface="Arial" charset="0"/>
              </a:rPr>
              <a:t> ratio curves related to Al reference</a:t>
            </a:r>
            <a:endParaRPr lang="en-US" sz="1800" dirty="0">
              <a:latin typeface="Arial" charset="0"/>
            </a:endParaRPr>
          </a:p>
        </p:txBody>
      </p:sp>
      <p:pic>
        <p:nvPicPr>
          <p:cNvPr id="5386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22350" y="2160000"/>
            <a:ext cx="7097713" cy="432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/>
          <p:cNvSpPr/>
          <p:nvPr/>
        </p:nvSpPr>
        <p:spPr>
          <a:xfrm>
            <a:off x="179512" y="1052736"/>
            <a:ext cx="8208912" cy="5544616"/>
          </a:xfrm>
          <a:prstGeom prst="rect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Picture 2" descr="VÃ½sledek obrÃ¡zku pro periodic table"/>
          <p:cNvPicPr>
            <a:picLocks noChangeAspect="1" noChangeArrowheads="1"/>
          </p:cNvPicPr>
          <p:nvPr/>
        </p:nvPicPr>
        <p:blipFill>
          <a:blip r:embed="rId2" cstate="print"/>
          <a:srcRect t="29023" r="10956" b="61073"/>
          <a:stretch>
            <a:fillRect/>
          </a:stretch>
        </p:blipFill>
        <p:spPr bwMode="auto">
          <a:xfrm>
            <a:off x="2392238" y="1556792"/>
            <a:ext cx="5852170" cy="432048"/>
          </a:xfrm>
          <a:prstGeom prst="rect">
            <a:avLst/>
          </a:prstGeom>
          <a:noFill/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51520" y="1416968"/>
            <a:ext cx="155683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4</a:t>
            </a:r>
            <a:r>
              <a:rPr lang="en-US" sz="1800" baseline="30000" dirty="0" smtClean="0">
                <a:latin typeface="Arial" charset="0"/>
              </a:rPr>
              <a:t>th</a:t>
            </a:r>
            <a:r>
              <a:rPr lang="en-US" sz="1800" dirty="0" smtClean="0">
                <a:latin typeface="Arial" charset="0"/>
              </a:rPr>
              <a:t> row of </a:t>
            </a:r>
          </a:p>
          <a:p>
            <a:pPr eaLnBrk="0" hangingPunct="0"/>
            <a:r>
              <a:rPr lang="en-US" sz="1800" dirty="0" smtClean="0">
                <a:latin typeface="Arial" charset="0"/>
              </a:rPr>
              <a:t>periodic table</a:t>
            </a:r>
            <a:endParaRPr lang="en-US" sz="1800" dirty="0">
              <a:latin typeface="Arial" charset="0"/>
            </a:endParaRPr>
          </a:p>
        </p:txBody>
      </p:sp>
      <p:cxnSp>
        <p:nvCxnSpPr>
          <p:cNvPr id="6" name="Přímá spojovací šipka 5"/>
          <p:cNvCxnSpPr/>
          <p:nvPr/>
        </p:nvCxnSpPr>
        <p:spPr>
          <a:xfrm>
            <a:off x="1763688" y="1700808"/>
            <a:ext cx="360040" cy="0"/>
          </a:xfrm>
          <a:prstGeom prst="straightConnector1">
            <a:avLst/>
          </a:prstGeom>
          <a:ln w="412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Přímá spojovací šipka 6"/>
          <p:cNvCxnSpPr/>
          <p:nvPr/>
        </p:nvCxnSpPr>
        <p:spPr>
          <a:xfrm>
            <a:off x="5489054" y="1196752"/>
            <a:ext cx="0" cy="28803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22653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CDB ratio curves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250825" y="683404"/>
            <a:ext cx="38427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 typeface="Arial" pitchFamily="34" charset="0"/>
              <a:buChar char="•"/>
            </a:pPr>
            <a:r>
              <a:rPr lang="en-US" sz="1800" dirty="0" smtClean="0">
                <a:latin typeface="Arial" charset="0"/>
              </a:rPr>
              <a:t> ratio curves related to Al reference</a:t>
            </a:r>
            <a:endParaRPr lang="en-US" sz="1800" dirty="0">
              <a:latin typeface="Arial" charset="0"/>
            </a:endParaRPr>
          </a:p>
        </p:txBody>
      </p:sp>
      <p:pic>
        <p:nvPicPr>
          <p:cNvPr id="53965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16000" y="2160000"/>
            <a:ext cx="7110413" cy="432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467544" y="764704"/>
            <a:ext cx="6840760" cy="432048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" name="Picture 3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635896" y="3284984"/>
            <a:ext cx="295275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Line 10"/>
          <p:cNvSpPr>
            <a:spLocks noChangeShapeType="1"/>
          </p:cNvSpPr>
          <p:nvPr/>
        </p:nvSpPr>
        <p:spPr bwMode="auto">
          <a:xfrm flipH="1" flipV="1">
            <a:off x="3779912" y="3053234"/>
            <a:ext cx="431800" cy="43180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28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59490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shift in energy of annihilation radiation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6" name="Oval 10"/>
          <p:cNvSpPr>
            <a:spLocks noChangeArrowheads="1"/>
          </p:cNvSpPr>
          <p:nvPr/>
        </p:nvSpPr>
        <p:spPr bwMode="auto">
          <a:xfrm>
            <a:off x="3563442" y="2780928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4133875" y="3428554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45809" name="Object 17"/>
          <p:cNvGraphicFramePr>
            <a:graphicFrameLocks noChangeAspect="1"/>
          </p:cNvGraphicFramePr>
          <p:nvPr/>
        </p:nvGraphicFramePr>
        <p:xfrm>
          <a:off x="3755206" y="2636912"/>
          <a:ext cx="312738" cy="355600"/>
        </p:xfrm>
        <a:graphic>
          <a:graphicData uri="http://schemas.openxmlformats.org/presentationml/2006/ole">
            <p:oleObj spid="_x0000_s690180" name="Equation" r:id="rId4" imgW="177480" imgH="203040" progId="">
              <p:embed/>
            </p:oleObj>
          </a:graphicData>
        </a:graphic>
      </p:graphicFrame>
      <p:graphicFrame>
        <p:nvGraphicFramePr>
          <p:cNvPr id="545810" name="Object 18"/>
          <p:cNvGraphicFramePr>
            <a:graphicFrameLocks noChangeAspect="1"/>
          </p:cNvGraphicFramePr>
          <p:nvPr/>
        </p:nvGraphicFramePr>
        <p:xfrm>
          <a:off x="4355976" y="3361432"/>
          <a:ext cx="312737" cy="355600"/>
        </p:xfrm>
        <a:graphic>
          <a:graphicData uri="http://schemas.openxmlformats.org/presentationml/2006/ole">
            <p:oleObj spid="_x0000_s690181" name="Equation" r:id="rId5" imgW="177480" imgH="203040" progId="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/>
          <p:cNvSpPr/>
          <p:nvPr/>
        </p:nvSpPr>
        <p:spPr>
          <a:xfrm>
            <a:off x="179512" y="1052736"/>
            <a:ext cx="8208912" cy="5544616"/>
          </a:xfrm>
          <a:prstGeom prst="rect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Picture 2" descr="VÃ½sledek obrÃ¡zku pro periodic table"/>
          <p:cNvPicPr>
            <a:picLocks noChangeAspect="1" noChangeArrowheads="1"/>
          </p:cNvPicPr>
          <p:nvPr/>
        </p:nvPicPr>
        <p:blipFill>
          <a:blip r:embed="rId2" cstate="print"/>
          <a:srcRect t="29023" r="10956" b="61073"/>
          <a:stretch>
            <a:fillRect/>
          </a:stretch>
        </p:blipFill>
        <p:spPr bwMode="auto">
          <a:xfrm>
            <a:off x="2392238" y="1556792"/>
            <a:ext cx="5852170" cy="432048"/>
          </a:xfrm>
          <a:prstGeom prst="rect">
            <a:avLst/>
          </a:prstGeom>
          <a:noFill/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51520" y="1416968"/>
            <a:ext cx="155683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4</a:t>
            </a:r>
            <a:r>
              <a:rPr lang="en-US" sz="1800" baseline="30000" dirty="0" smtClean="0">
                <a:latin typeface="Arial" charset="0"/>
              </a:rPr>
              <a:t>th</a:t>
            </a:r>
            <a:r>
              <a:rPr lang="en-US" sz="1800" dirty="0" smtClean="0">
                <a:latin typeface="Arial" charset="0"/>
              </a:rPr>
              <a:t> row of </a:t>
            </a:r>
          </a:p>
          <a:p>
            <a:pPr eaLnBrk="0" hangingPunct="0"/>
            <a:r>
              <a:rPr lang="en-US" sz="1800" dirty="0" smtClean="0">
                <a:latin typeface="Arial" charset="0"/>
              </a:rPr>
              <a:t>periodic table</a:t>
            </a:r>
            <a:endParaRPr lang="en-US" sz="1800" dirty="0">
              <a:latin typeface="Arial" charset="0"/>
            </a:endParaRPr>
          </a:p>
        </p:txBody>
      </p:sp>
      <p:cxnSp>
        <p:nvCxnSpPr>
          <p:cNvPr id="6" name="Přímá spojovací šipka 5"/>
          <p:cNvCxnSpPr/>
          <p:nvPr/>
        </p:nvCxnSpPr>
        <p:spPr>
          <a:xfrm>
            <a:off x="1763688" y="1700808"/>
            <a:ext cx="360040" cy="0"/>
          </a:xfrm>
          <a:prstGeom prst="straightConnector1">
            <a:avLst/>
          </a:prstGeom>
          <a:ln w="412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Přímá spojovací šipka 6"/>
          <p:cNvCxnSpPr/>
          <p:nvPr/>
        </p:nvCxnSpPr>
        <p:spPr>
          <a:xfrm>
            <a:off x="6218659" y="1196752"/>
            <a:ext cx="0" cy="28803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219"/>
          <p:cNvSpPr txBox="1">
            <a:spLocks noChangeArrowheads="1"/>
          </p:cNvSpPr>
          <p:nvPr/>
        </p:nvSpPr>
        <p:spPr bwMode="auto">
          <a:xfrm>
            <a:off x="365125" y="239713"/>
            <a:ext cx="22653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CDB ratio curves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250825" y="683404"/>
            <a:ext cx="38427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 typeface="Arial" pitchFamily="34" charset="0"/>
              <a:buChar char="•"/>
            </a:pPr>
            <a:r>
              <a:rPr lang="en-US" sz="1800" dirty="0" smtClean="0">
                <a:latin typeface="Arial" charset="0"/>
              </a:rPr>
              <a:t> ratio curves related to Al reference</a:t>
            </a:r>
            <a:endParaRPr lang="en-US" sz="1800" dirty="0">
              <a:latin typeface="Arial" charset="0"/>
            </a:endParaRPr>
          </a:p>
        </p:txBody>
      </p:sp>
      <p:pic>
        <p:nvPicPr>
          <p:cNvPr id="54067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93775" y="2160000"/>
            <a:ext cx="7156450" cy="432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Text Box 2"/>
          <p:cNvSpPr txBox="1">
            <a:spLocks noChangeArrowheads="1"/>
          </p:cNvSpPr>
          <p:nvPr/>
        </p:nvSpPr>
        <p:spPr bwMode="auto">
          <a:xfrm>
            <a:off x="179388" y="836613"/>
            <a:ext cx="350929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monoenergetic</a:t>
            </a:r>
            <a:r>
              <a:rPr lang="cs-CZ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slow</a:t>
            </a:r>
            <a:r>
              <a:rPr lang="cs-CZ" sz="1800" dirty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positrons</a:t>
            </a:r>
            <a:r>
              <a:rPr lang="cs-CZ" sz="1800" dirty="0" smtClean="0">
                <a:latin typeface="Arial" charset="0"/>
              </a:rPr>
              <a:t> </a:t>
            </a:r>
            <a:endParaRPr lang="en-US" sz="1800" dirty="0">
              <a:latin typeface="Arial" charset="0"/>
            </a:endParaRPr>
          </a:p>
        </p:txBody>
      </p:sp>
      <p:sp>
        <p:nvSpPr>
          <p:cNvPr id="424963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4312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oscopy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on slow positron beam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24973" name="Text Box 13"/>
          <p:cNvSpPr txBox="1">
            <a:spLocks noChangeArrowheads="1"/>
          </p:cNvSpPr>
          <p:nvPr/>
        </p:nvSpPr>
        <p:spPr bwMode="auto">
          <a:xfrm>
            <a:off x="179388" y="2213982"/>
            <a:ext cx="32656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 smtClean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Fe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target</a:t>
            </a:r>
            <a:r>
              <a:rPr lang="cs-CZ" sz="1800" dirty="0">
                <a:latin typeface="Arial" charset="0"/>
              </a:rPr>
              <a:t> (</a:t>
            </a:r>
            <a:r>
              <a:rPr lang="cs-CZ" sz="1800" dirty="0" err="1">
                <a:latin typeface="Arial" charset="0"/>
              </a:rPr>
              <a:t>thickness</a:t>
            </a:r>
            <a:r>
              <a:rPr lang="cs-CZ" sz="1800" dirty="0">
                <a:latin typeface="Arial" charset="0"/>
              </a:rPr>
              <a:t> 0.5 mm)</a:t>
            </a:r>
            <a:endParaRPr lang="en-US" sz="1800" dirty="0">
              <a:latin typeface="Arial" charset="0"/>
            </a:endParaRPr>
          </a:p>
        </p:txBody>
      </p:sp>
      <p:sp>
        <p:nvSpPr>
          <p:cNvPr id="424974" name="Rectangle 14"/>
          <p:cNvSpPr>
            <a:spLocks noChangeArrowheads="1"/>
          </p:cNvSpPr>
          <p:nvPr/>
        </p:nvSpPr>
        <p:spPr bwMode="auto">
          <a:xfrm>
            <a:off x="2628900" y="4807957"/>
            <a:ext cx="1223963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24975" name="Line 15"/>
          <p:cNvSpPr>
            <a:spLocks noChangeShapeType="1"/>
          </p:cNvSpPr>
          <p:nvPr/>
        </p:nvSpPr>
        <p:spPr bwMode="auto">
          <a:xfrm>
            <a:off x="2058988" y="3942769"/>
            <a:ext cx="0" cy="10080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24976" name="Rectangle 16"/>
          <p:cNvSpPr>
            <a:spLocks noChangeArrowheads="1"/>
          </p:cNvSpPr>
          <p:nvPr/>
        </p:nvSpPr>
        <p:spPr bwMode="auto">
          <a:xfrm>
            <a:off x="828675" y="4734932"/>
            <a:ext cx="647700" cy="5762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24977" name="Rectangle 17"/>
          <p:cNvSpPr>
            <a:spLocks noChangeArrowheads="1"/>
          </p:cNvSpPr>
          <p:nvPr/>
        </p:nvSpPr>
        <p:spPr bwMode="auto">
          <a:xfrm>
            <a:off x="1914525" y="4950832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24978" name="Line 18"/>
          <p:cNvSpPr>
            <a:spLocks noChangeShapeType="1"/>
          </p:cNvSpPr>
          <p:nvPr/>
        </p:nvSpPr>
        <p:spPr bwMode="auto">
          <a:xfrm>
            <a:off x="2058988" y="3439532"/>
            <a:ext cx="0" cy="20161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24979" name="Line 19"/>
          <p:cNvSpPr>
            <a:spLocks noChangeShapeType="1"/>
          </p:cNvSpPr>
          <p:nvPr/>
        </p:nvSpPr>
        <p:spPr bwMode="auto">
          <a:xfrm flipH="1">
            <a:off x="1482725" y="5239757"/>
            <a:ext cx="576263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24980" name="Line 20"/>
          <p:cNvSpPr>
            <a:spLocks noChangeShapeType="1"/>
          </p:cNvSpPr>
          <p:nvPr/>
        </p:nvSpPr>
        <p:spPr bwMode="auto">
          <a:xfrm flipH="1">
            <a:off x="2058988" y="5239757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24981" name="Text Box 21"/>
          <p:cNvSpPr txBox="1">
            <a:spLocks noChangeArrowheads="1"/>
          </p:cNvSpPr>
          <p:nvPr/>
        </p:nvSpPr>
        <p:spPr bwMode="auto">
          <a:xfrm>
            <a:off x="1565275" y="5311194"/>
            <a:ext cx="35242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Arial" charset="0"/>
              </a:rPr>
              <a:t>45</a:t>
            </a:r>
            <a:endParaRPr lang="en-US" sz="1200">
              <a:latin typeface="Arial" charset="0"/>
            </a:endParaRPr>
          </a:p>
        </p:txBody>
      </p:sp>
      <p:sp>
        <p:nvSpPr>
          <p:cNvPr id="424982" name="Text Box 22"/>
          <p:cNvSpPr txBox="1">
            <a:spLocks noChangeArrowheads="1"/>
          </p:cNvSpPr>
          <p:nvPr/>
        </p:nvSpPr>
        <p:spPr bwMode="auto">
          <a:xfrm>
            <a:off x="2211388" y="5311194"/>
            <a:ext cx="35242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Arial" charset="0"/>
              </a:rPr>
              <a:t>45</a:t>
            </a:r>
            <a:endParaRPr lang="en-US" sz="1200">
              <a:latin typeface="Arial" charset="0"/>
            </a:endParaRPr>
          </a:p>
        </p:txBody>
      </p:sp>
      <p:sp>
        <p:nvSpPr>
          <p:cNvPr id="424983" name="Text Box 23"/>
          <p:cNvSpPr txBox="1">
            <a:spLocks noChangeArrowheads="1"/>
          </p:cNvSpPr>
          <p:nvPr/>
        </p:nvSpPr>
        <p:spPr bwMode="auto">
          <a:xfrm>
            <a:off x="611188" y="4447594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sp>
        <p:nvSpPr>
          <p:cNvPr id="424984" name="Text Box 24"/>
          <p:cNvSpPr txBox="1">
            <a:spLocks noChangeArrowheads="1"/>
          </p:cNvSpPr>
          <p:nvPr/>
        </p:nvSpPr>
        <p:spPr bwMode="auto">
          <a:xfrm>
            <a:off x="2700338" y="4447594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sp>
        <p:nvSpPr>
          <p:cNvPr id="424985" name="Text Box 25"/>
          <p:cNvSpPr txBox="1">
            <a:spLocks noChangeArrowheads="1"/>
          </p:cNvSpPr>
          <p:nvPr/>
        </p:nvSpPr>
        <p:spPr bwMode="auto">
          <a:xfrm>
            <a:off x="3859213" y="4892094"/>
            <a:ext cx="64135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200">
                <a:latin typeface="Arial" charset="0"/>
                <a:cs typeface="Arial" charset="0"/>
              </a:rPr>
              <a:t>Ø</a:t>
            </a:r>
            <a:r>
              <a:rPr lang="cs-CZ" sz="1200">
                <a:latin typeface="Arial" charset="0"/>
                <a:cs typeface="Arial" charset="0"/>
              </a:rPr>
              <a:t> </a:t>
            </a:r>
            <a:r>
              <a:rPr lang="cs-CZ" sz="1200">
                <a:latin typeface="Arial" charset="0"/>
              </a:rPr>
              <a:t>57.7</a:t>
            </a:r>
            <a:endParaRPr lang="en-US" sz="1200">
              <a:latin typeface="Arial" charset="0"/>
            </a:endParaRPr>
          </a:p>
        </p:txBody>
      </p:sp>
      <p:sp>
        <p:nvSpPr>
          <p:cNvPr id="424986" name="Text Box 26"/>
          <p:cNvSpPr txBox="1">
            <a:spLocks noChangeArrowheads="1"/>
          </p:cNvSpPr>
          <p:nvPr/>
        </p:nvSpPr>
        <p:spPr bwMode="auto">
          <a:xfrm>
            <a:off x="179388" y="4879394"/>
            <a:ext cx="64135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200">
                <a:latin typeface="Arial" charset="0"/>
                <a:cs typeface="Arial" charset="0"/>
              </a:rPr>
              <a:t>Ø</a:t>
            </a:r>
            <a:r>
              <a:rPr lang="cs-CZ" sz="1200">
                <a:latin typeface="Arial" charset="0"/>
                <a:cs typeface="Arial" charset="0"/>
              </a:rPr>
              <a:t> 69</a:t>
            </a:r>
            <a:r>
              <a:rPr lang="cs-CZ" sz="1200">
                <a:latin typeface="Arial" charset="0"/>
              </a:rPr>
              <a:t>.2</a:t>
            </a:r>
            <a:endParaRPr lang="en-US" sz="1200">
              <a:latin typeface="Arial" charset="0"/>
            </a:endParaRPr>
          </a:p>
        </p:txBody>
      </p:sp>
      <p:sp>
        <p:nvSpPr>
          <p:cNvPr id="424987" name="Text Box 27"/>
          <p:cNvSpPr txBox="1">
            <a:spLocks noChangeArrowheads="1"/>
          </p:cNvSpPr>
          <p:nvPr/>
        </p:nvSpPr>
        <p:spPr bwMode="auto">
          <a:xfrm>
            <a:off x="2987675" y="5252457"/>
            <a:ext cx="47942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Arial" charset="0"/>
                <a:cs typeface="Arial" charset="0"/>
              </a:rPr>
              <a:t>60</a:t>
            </a:r>
            <a:r>
              <a:rPr lang="cs-CZ" sz="1200">
                <a:latin typeface="Arial" charset="0"/>
              </a:rPr>
              <a:t>.8</a:t>
            </a:r>
            <a:endParaRPr lang="en-US" sz="1200">
              <a:latin typeface="Arial" charset="0"/>
            </a:endParaRPr>
          </a:p>
        </p:txBody>
      </p:sp>
      <p:sp>
        <p:nvSpPr>
          <p:cNvPr id="424988" name="Text Box 28"/>
          <p:cNvSpPr txBox="1">
            <a:spLocks noChangeArrowheads="1"/>
          </p:cNvSpPr>
          <p:nvPr/>
        </p:nvSpPr>
        <p:spPr bwMode="auto">
          <a:xfrm>
            <a:off x="900113" y="5323894"/>
            <a:ext cx="47942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Arial" charset="0"/>
                <a:cs typeface="Arial" charset="0"/>
              </a:rPr>
              <a:t>37</a:t>
            </a:r>
            <a:r>
              <a:rPr lang="cs-CZ" sz="1200">
                <a:latin typeface="Arial" charset="0"/>
              </a:rPr>
              <a:t>.4</a:t>
            </a:r>
            <a:endParaRPr lang="en-US" sz="1200">
              <a:latin typeface="Arial" charset="0"/>
            </a:endParaRPr>
          </a:p>
        </p:txBody>
      </p:sp>
      <p:sp>
        <p:nvSpPr>
          <p:cNvPr id="424990" name="Text Box 30"/>
          <p:cNvSpPr txBox="1">
            <a:spLocks noChangeArrowheads="1"/>
          </p:cNvSpPr>
          <p:nvPr/>
        </p:nvSpPr>
        <p:spPr bwMode="auto">
          <a:xfrm>
            <a:off x="2058988" y="4158669"/>
            <a:ext cx="3492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e</a:t>
            </a:r>
            <a:r>
              <a:rPr lang="cs-CZ" sz="1400" b="1" baseline="30000">
                <a:latin typeface="Arial" charset="0"/>
              </a:rPr>
              <a:t>+</a:t>
            </a:r>
            <a:endParaRPr lang="en-US" sz="1400" b="1" baseline="30000">
              <a:latin typeface="Arial" charset="0"/>
            </a:endParaRPr>
          </a:p>
        </p:txBody>
      </p:sp>
      <p:sp>
        <p:nvSpPr>
          <p:cNvPr id="424991" name="Text Box 31"/>
          <p:cNvSpPr txBox="1">
            <a:spLocks noChangeArrowheads="1"/>
          </p:cNvSpPr>
          <p:nvPr/>
        </p:nvSpPr>
        <p:spPr bwMode="auto">
          <a:xfrm>
            <a:off x="900113" y="3150607"/>
            <a:ext cx="2489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 i="1" dirty="0">
                <a:latin typeface="Arial" charset="0"/>
              </a:rPr>
              <a:t>geometry </a:t>
            </a:r>
            <a:r>
              <a:rPr lang="cs-CZ" sz="1600" b="1" i="1" dirty="0" err="1">
                <a:latin typeface="Arial" charset="0"/>
              </a:rPr>
              <a:t>of</a:t>
            </a:r>
            <a:r>
              <a:rPr lang="cs-CZ" sz="1600" b="1" i="1" dirty="0">
                <a:latin typeface="Arial" charset="0"/>
              </a:rPr>
              <a:t> experiment</a:t>
            </a:r>
            <a:endParaRPr lang="en-US" sz="1600" b="1" i="1" dirty="0">
              <a:latin typeface="Arial" charset="0"/>
            </a:endParaRPr>
          </a:p>
        </p:txBody>
      </p:sp>
      <p:sp>
        <p:nvSpPr>
          <p:cNvPr id="424992" name="Line 32"/>
          <p:cNvSpPr>
            <a:spLocks noChangeShapeType="1"/>
          </p:cNvSpPr>
          <p:nvPr/>
        </p:nvSpPr>
        <p:spPr bwMode="auto">
          <a:xfrm flipH="1">
            <a:off x="1476375" y="4950832"/>
            <a:ext cx="576263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24993" name="Line 33"/>
          <p:cNvSpPr>
            <a:spLocks noChangeShapeType="1"/>
          </p:cNvSpPr>
          <p:nvPr/>
        </p:nvSpPr>
        <p:spPr bwMode="auto">
          <a:xfrm>
            <a:off x="2052638" y="4950832"/>
            <a:ext cx="574675" cy="144462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24994" name="Text Box 34"/>
          <p:cNvSpPr txBox="1">
            <a:spLocks noChangeArrowheads="1"/>
          </p:cNvSpPr>
          <p:nvPr/>
        </p:nvSpPr>
        <p:spPr bwMode="auto">
          <a:xfrm>
            <a:off x="1619250" y="4663494"/>
            <a:ext cx="30321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Symbol" pitchFamily="18" charset="2"/>
              </a:rPr>
              <a:t>g</a:t>
            </a:r>
            <a:r>
              <a:rPr lang="cs-CZ" sz="1200" baseline="-25000">
                <a:latin typeface="Arial" charset="0"/>
              </a:rPr>
              <a:t>1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24995" name="Text Box 35"/>
          <p:cNvSpPr txBox="1">
            <a:spLocks noChangeArrowheads="1"/>
          </p:cNvSpPr>
          <p:nvPr/>
        </p:nvSpPr>
        <p:spPr bwMode="auto">
          <a:xfrm>
            <a:off x="2195513" y="4734932"/>
            <a:ext cx="303212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Symbol" pitchFamily="18" charset="2"/>
              </a:rPr>
              <a:t>g</a:t>
            </a:r>
            <a:r>
              <a:rPr lang="cs-CZ" sz="1200" baseline="-25000">
                <a:latin typeface="Arial" charset="0"/>
              </a:rPr>
              <a:t>2</a:t>
            </a:r>
            <a:endParaRPr lang="en-US" sz="1200" baseline="-25000">
              <a:latin typeface="Arial" charset="0"/>
            </a:endParaRPr>
          </a:p>
        </p:txBody>
      </p:sp>
      <p:pic>
        <p:nvPicPr>
          <p:cNvPr id="425006" name="Picture 46"/>
          <p:cNvPicPr>
            <a:picLocks noChangeAspect="1" noChangeArrowheads="1"/>
          </p:cNvPicPr>
          <p:nvPr/>
        </p:nvPicPr>
        <p:blipFill>
          <a:blip r:embed="rId2" cstate="print"/>
          <a:srcRect l="4944"/>
          <a:stretch>
            <a:fillRect/>
          </a:stretch>
        </p:blipFill>
        <p:spPr bwMode="auto">
          <a:xfrm>
            <a:off x="4643438" y="2348880"/>
            <a:ext cx="4211637" cy="2981325"/>
          </a:xfrm>
          <a:prstGeom prst="rect">
            <a:avLst/>
          </a:prstGeom>
          <a:noFill/>
        </p:spPr>
      </p:pic>
      <p:sp>
        <p:nvSpPr>
          <p:cNvPr id="27" name="Text Box 2"/>
          <p:cNvSpPr txBox="1">
            <a:spLocks noChangeArrowheads="1"/>
          </p:cNvSpPr>
          <p:nvPr/>
        </p:nvSpPr>
        <p:spPr bwMode="auto">
          <a:xfrm>
            <a:off x="179512" y="1703254"/>
            <a:ext cx="50994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en-US" sz="1800" dirty="0" smtClean="0">
                <a:latin typeface="Arial" charset="0"/>
              </a:rPr>
              <a:t>e</a:t>
            </a:r>
            <a:r>
              <a:rPr lang="en-US" sz="1800" baseline="30000" dirty="0" smtClean="0">
                <a:latin typeface="Arial" charset="0"/>
              </a:rPr>
              <a:t>+</a:t>
            </a:r>
            <a:r>
              <a:rPr lang="en-US" sz="1800" dirty="0" smtClean="0">
                <a:latin typeface="Arial" charset="0"/>
              </a:rPr>
              <a:t> energy variable in the range 0.0</a:t>
            </a:r>
            <a:r>
              <a:rPr lang="cs-CZ" sz="1800" dirty="0" smtClean="0">
                <a:latin typeface="Arial" charset="0"/>
              </a:rPr>
              <a:t>27</a:t>
            </a:r>
            <a:r>
              <a:rPr lang="en-US" sz="1800" dirty="0" smtClean="0">
                <a:latin typeface="Arial" charset="0"/>
              </a:rPr>
              <a:t> -</a:t>
            </a:r>
            <a:r>
              <a:rPr lang="cs-CZ" sz="1800" dirty="0" smtClean="0">
                <a:latin typeface="Arial" charset="0"/>
              </a:rPr>
              <a:t>35 </a:t>
            </a:r>
            <a:r>
              <a:rPr lang="cs-CZ" sz="1800" dirty="0" err="1">
                <a:latin typeface="Arial" charset="0"/>
              </a:rPr>
              <a:t>keV</a:t>
            </a:r>
            <a:endParaRPr lang="en-US" sz="1800" dirty="0">
              <a:latin typeface="Arial" charset="0"/>
            </a:endParaRPr>
          </a:p>
        </p:txBody>
      </p:sp>
      <p:sp>
        <p:nvSpPr>
          <p:cNvPr id="28" name="Text Box 2"/>
          <p:cNvSpPr txBox="1">
            <a:spLocks noChangeArrowheads="1"/>
          </p:cNvSpPr>
          <p:nvPr/>
        </p:nvSpPr>
        <p:spPr bwMode="auto">
          <a:xfrm>
            <a:off x="179512" y="1268760"/>
            <a:ext cx="202170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en-US" sz="1800" dirty="0" smtClean="0">
                <a:latin typeface="Arial" charset="0"/>
              </a:rPr>
              <a:t>W foil moderator</a:t>
            </a:r>
            <a:endParaRPr lang="en-US" sz="1800" dirty="0">
              <a:latin typeface="Arial" charset="0"/>
            </a:endParaRPr>
          </a:p>
        </p:txBody>
      </p:sp>
      <p:sp>
        <p:nvSpPr>
          <p:cNvPr id="29" name="Text Box 31"/>
          <p:cNvSpPr txBox="1">
            <a:spLocks noChangeArrowheads="1"/>
          </p:cNvSpPr>
          <p:nvPr/>
        </p:nvSpPr>
        <p:spPr bwMode="auto">
          <a:xfrm>
            <a:off x="323528" y="5684738"/>
            <a:ext cx="198804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dirty="0" err="1" smtClean="0">
                <a:latin typeface="Arial" charset="0"/>
              </a:rPr>
              <a:t>length</a:t>
            </a:r>
            <a:r>
              <a:rPr lang="cs-CZ" sz="1600" dirty="0" smtClean="0">
                <a:latin typeface="Arial" charset="0"/>
              </a:rPr>
              <a:t> </a:t>
            </a:r>
            <a:r>
              <a:rPr lang="cs-CZ" sz="1600" dirty="0" err="1" smtClean="0">
                <a:latin typeface="Arial" charset="0"/>
              </a:rPr>
              <a:t>units</a:t>
            </a:r>
            <a:r>
              <a:rPr lang="cs-CZ" sz="1600" dirty="0" smtClean="0">
                <a:latin typeface="Arial" charset="0"/>
              </a:rPr>
              <a:t> are mm</a:t>
            </a:r>
            <a:endParaRPr lang="en-US" sz="16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014" name="Rectangle 30"/>
          <p:cNvSpPr>
            <a:spLocks noChangeArrowheads="1"/>
          </p:cNvSpPr>
          <p:nvPr/>
        </p:nvSpPr>
        <p:spPr bwMode="auto">
          <a:xfrm>
            <a:off x="540370" y="1844824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26011" name="Picture 27"/>
          <p:cNvPicPr>
            <a:picLocks noChangeAspect="1" noChangeArrowheads="1"/>
          </p:cNvPicPr>
          <p:nvPr/>
        </p:nvPicPr>
        <p:blipFill>
          <a:blip r:embed="rId2" cstate="print"/>
          <a:srcRect t="8382" r="9744"/>
          <a:stretch>
            <a:fillRect/>
          </a:stretch>
        </p:blipFill>
        <p:spPr bwMode="auto">
          <a:xfrm>
            <a:off x="651495" y="1989287"/>
            <a:ext cx="4857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26012" name="Text Box 28"/>
          <p:cNvSpPr txBox="1">
            <a:spLocks noChangeArrowheads="1"/>
          </p:cNvSpPr>
          <p:nvPr/>
        </p:nvSpPr>
        <p:spPr bwMode="auto">
          <a:xfrm>
            <a:off x="179388" y="836613"/>
            <a:ext cx="40479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monoenergetic</a:t>
            </a:r>
            <a:r>
              <a:rPr lang="cs-CZ" sz="1800" dirty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slow</a:t>
            </a:r>
            <a:r>
              <a:rPr lang="cs-CZ" sz="1800" dirty="0">
                <a:latin typeface="Arial" charset="0"/>
              </a:rPr>
              <a:t> </a:t>
            </a:r>
            <a:r>
              <a:rPr lang="en-US" sz="1800" dirty="0" smtClean="0">
                <a:latin typeface="Arial" charset="0"/>
              </a:rPr>
              <a:t>e</a:t>
            </a:r>
            <a:r>
              <a:rPr lang="en-US" sz="1800" baseline="30000" dirty="0" smtClean="0">
                <a:latin typeface="Arial" charset="0"/>
              </a:rPr>
              <a:t>+</a:t>
            </a:r>
            <a:r>
              <a:rPr lang="cs-CZ" sz="1800" dirty="0" smtClean="0">
                <a:latin typeface="Arial" charset="0"/>
              </a:rPr>
              <a:t>, </a:t>
            </a:r>
            <a:r>
              <a:rPr lang="cs-CZ" sz="1800" i="1" dirty="0">
                <a:latin typeface="Arial" charset="0"/>
              </a:rPr>
              <a:t>T</a:t>
            </a:r>
            <a:r>
              <a:rPr lang="cs-CZ" sz="1800" i="1" baseline="-25000" dirty="0">
                <a:latin typeface="Arial" charset="0"/>
              </a:rPr>
              <a:t>+</a:t>
            </a:r>
            <a:r>
              <a:rPr lang="cs-CZ" sz="1800" dirty="0">
                <a:latin typeface="Arial" charset="0"/>
              </a:rPr>
              <a:t> = 35 </a:t>
            </a:r>
            <a:r>
              <a:rPr lang="cs-CZ" sz="1800" dirty="0" err="1">
                <a:latin typeface="Arial" charset="0"/>
              </a:rPr>
              <a:t>keV</a:t>
            </a:r>
            <a:endParaRPr lang="en-US" sz="1800" dirty="0">
              <a:latin typeface="Arial" charset="0"/>
            </a:endParaRPr>
          </a:p>
        </p:txBody>
      </p:sp>
      <p:sp>
        <p:nvSpPr>
          <p:cNvPr id="426013" name="Text Box 29"/>
          <p:cNvSpPr txBox="1">
            <a:spLocks noChangeArrowheads="1"/>
          </p:cNvSpPr>
          <p:nvPr/>
        </p:nvSpPr>
        <p:spPr bwMode="auto">
          <a:xfrm>
            <a:off x="179388" y="1268413"/>
            <a:ext cx="380424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en-US" sz="1800" dirty="0" smtClean="0">
                <a:latin typeface="Arial" charset="0"/>
              </a:rPr>
              <a:t>thick </a:t>
            </a:r>
            <a:r>
              <a:rPr lang="cs-CZ" sz="1800" dirty="0" err="1" smtClean="0">
                <a:latin typeface="Arial" charset="0"/>
              </a:rPr>
              <a:t>Fe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target</a:t>
            </a:r>
            <a:r>
              <a:rPr lang="cs-CZ" sz="1800" dirty="0">
                <a:latin typeface="Arial" charset="0"/>
              </a:rPr>
              <a:t> (</a:t>
            </a:r>
            <a:r>
              <a:rPr lang="cs-CZ" sz="1800" dirty="0" err="1">
                <a:latin typeface="Arial" charset="0"/>
              </a:rPr>
              <a:t>thickness</a:t>
            </a:r>
            <a:r>
              <a:rPr lang="cs-CZ" sz="1800" dirty="0">
                <a:latin typeface="Arial" charset="0"/>
              </a:rPr>
              <a:t> 0.5 mm)</a:t>
            </a:r>
            <a:endParaRPr lang="en-US" sz="1800" dirty="0">
              <a:latin typeface="Arial" charset="0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4312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oscopy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on slow positron beam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2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3092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767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monoenergetic slow positrons, </a:t>
            </a:r>
            <a:r>
              <a:rPr lang="cs-CZ" sz="1800" i="1">
                <a:latin typeface="Arial" charset="0"/>
              </a:rPr>
              <a:t>T</a:t>
            </a:r>
            <a:r>
              <a:rPr lang="cs-CZ" sz="1800" i="1" baseline="-25000">
                <a:latin typeface="Arial" charset="0"/>
              </a:rPr>
              <a:t>+</a:t>
            </a:r>
            <a:r>
              <a:rPr lang="cs-CZ" sz="1800">
                <a:latin typeface="Arial" charset="0"/>
              </a:rPr>
              <a:t> = 35 keV</a:t>
            </a:r>
            <a:endParaRPr lang="en-US" sz="1800">
              <a:latin typeface="Arial" charset="0"/>
            </a:endParaRPr>
          </a:p>
        </p:txBody>
      </p:sp>
      <p:sp>
        <p:nvSpPr>
          <p:cNvPr id="473093" name="Text Box 5"/>
          <p:cNvSpPr txBox="1">
            <a:spLocks noChangeArrowheads="1"/>
          </p:cNvSpPr>
          <p:nvPr/>
        </p:nvSpPr>
        <p:spPr bwMode="auto">
          <a:xfrm>
            <a:off x="179388" y="1268413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pic>
        <p:nvPicPr>
          <p:cNvPr id="473094" name="Picture 6"/>
          <p:cNvPicPr>
            <a:picLocks noChangeAspect="1" noChangeArrowheads="1"/>
          </p:cNvPicPr>
          <p:nvPr/>
        </p:nvPicPr>
        <p:blipFill>
          <a:blip r:embed="rId2" cstate="print"/>
          <a:srcRect t="8006" r="10077"/>
          <a:stretch>
            <a:fillRect/>
          </a:stretch>
        </p:blipFill>
        <p:spPr bwMode="auto">
          <a:xfrm>
            <a:off x="755650" y="1990725"/>
            <a:ext cx="4883150" cy="431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54029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oscopy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with slow positron beam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9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803675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;  </a:t>
            </a:r>
            <a:r>
              <a:rPr lang="en-US" sz="1400" dirty="0" err="1" smtClean="0">
                <a:latin typeface="Arial" charset="0"/>
              </a:rPr>
              <a:t>Acta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Physica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Polonica</a:t>
            </a:r>
            <a:r>
              <a:rPr lang="en-US" sz="1400" dirty="0" smtClean="0">
                <a:latin typeface="Arial" charset="0"/>
              </a:rPr>
              <a:t> A  132, 1579 (2017)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2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8276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767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monoenergetic slow positrons, </a:t>
            </a:r>
            <a:r>
              <a:rPr lang="cs-CZ" sz="1800" i="1">
                <a:latin typeface="Arial" charset="0"/>
              </a:rPr>
              <a:t>T</a:t>
            </a:r>
            <a:r>
              <a:rPr lang="cs-CZ" sz="1800" i="1" baseline="-25000">
                <a:latin typeface="Arial" charset="0"/>
              </a:rPr>
              <a:t>+</a:t>
            </a:r>
            <a:r>
              <a:rPr lang="cs-CZ" sz="1800">
                <a:latin typeface="Arial" charset="0"/>
              </a:rPr>
              <a:t> = 35 keV</a:t>
            </a:r>
            <a:endParaRPr lang="en-US" sz="1800">
              <a:latin typeface="Arial" charset="0"/>
            </a:endParaRPr>
          </a:p>
        </p:txBody>
      </p:sp>
      <p:sp>
        <p:nvSpPr>
          <p:cNvPr id="438277" name="Text Box 5"/>
          <p:cNvSpPr txBox="1">
            <a:spLocks noChangeArrowheads="1"/>
          </p:cNvSpPr>
          <p:nvPr/>
        </p:nvSpPr>
        <p:spPr bwMode="auto">
          <a:xfrm>
            <a:off x="179388" y="1268413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pic>
        <p:nvPicPr>
          <p:cNvPr id="438278" name="Picture 6"/>
          <p:cNvPicPr>
            <a:picLocks noChangeAspect="1" noChangeArrowheads="1"/>
          </p:cNvPicPr>
          <p:nvPr/>
        </p:nvPicPr>
        <p:blipFill>
          <a:blip r:embed="rId2" cstate="print"/>
          <a:srcRect t="8006" r="10077"/>
          <a:stretch>
            <a:fillRect/>
          </a:stretch>
        </p:blipFill>
        <p:spPr bwMode="auto">
          <a:xfrm>
            <a:off x="755650" y="1990725"/>
            <a:ext cx="4883150" cy="431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8279" name="Rectangle 7"/>
          <p:cNvSpPr>
            <a:spLocks noChangeArrowheads="1"/>
          </p:cNvSpPr>
          <p:nvPr/>
        </p:nvSpPr>
        <p:spPr bwMode="auto">
          <a:xfrm>
            <a:off x="7813675" y="3573463"/>
            <a:ext cx="1223963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8280" name="Rectangle 8"/>
          <p:cNvSpPr>
            <a:spLocks noChangeArrowheads="1"/>
          </p:cNvSpPr>
          <p:nvPr/>
        </p:nvSpPr>
        <p:spPr bwMode="auto">
          <a:xfrm>
            <a:off x="6013450" y="3500438"/>
            <a:ext cx="647700" cy="5762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8281" name="Rectangle 9"/>
          <p:cNvSpPr>
            <a:spLocks noChangeArrowheads="1"/>
          </p:cNvSpPr>
          <p:nvPr/>
        </p:nvSpPr>
        <p:spPr bwMode="auto">
          <a:xfrm>
            <a:off x="7099300" y="3716338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8282" name="Line 10"/>
          <p:cNvSpPr>
            <a:spLocks noChangeShapeType="1"/>
          </p:cNvSpPr>
          <p:nvPr/>
        </p:nvSpPr>
        <p:spPr bwMode="auto">
          <a:xfrm>
            <a:off x="7243763" y="2205038"/>
            <a:ext cx="0" cy="20161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8283" name="Text Box 11"/>
          <p:cNvSpPr txBox="1">
            <a:spLocks noChangeArrowheads="1"/>
          </p:cNvSpPr>
          <p:nvPr/>
        </p:nvSpPr>
        <p:spPr bwMode="auto">
          <a:xfrm>
            <a:off x="5795963" y="321310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sp>
        <p:nvSpPr>
          <p:cNvPr id="438284" name="Text Box 12"/>
          <p:cNvSpPr txBox="1">
            <a:spLocks noChangeArrowheads="1"/>
          </p:cNvSpPr>
          <p:nvPr/>
        </p:nvSpPr>
        <p:spPr bwMode="auto">
          <a:xfrm>
            <a:off x="7885113" y="321310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sp>
        <p:nvSpPr>
          <p:cNvPr id="438285" name="Line 13"/>
          <p:cNvSpPr>
            <a:spLocks noChangeShapeType="1"/>
          </p:cNvSpPr>
          <p:nvPr/>
        </p:nvSpPr>
        <p:spPr bwMode="auto">
          <a:xfrm flipV="1">
            <a:off x="7235825" y="3716338"/>
            <a:ext cx="865188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8286" name="Line 14"/>
          <p:cNvSpPr>
            <a:spLocks noChangeShapeType="1"/>
          </p:cNvSpPr>
          <p:nvPr/>
        </p:nvSpPr>
        <p:spPr bwMode="auto">
          <a:xfrm flipH="1">
            <a:off x="6372225" y="3716338"/>
            <a:ext cx="865188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8287" name="Text Box 15"/>
          <p:cNvSpPr txBox="1">
            <a:spLocks noChangeArrowheads="1"/>
          </p:cNvSpPr>
          <p:nvPr/>
        </p:nvSpPr>
        <p:spPr bwMode="auto">
          <a:xfrm>
            <a:off x="6300788" y="4508500"/>
            <a:ext cx="24098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GB" sz="1600" b="1">
                <a:latin typeface="Arial" charset="0"/>
              </a:rPr>
              <a:t>Compton </a:t>
            </a:r>
            <a:r>
              <a:rPr lang="cs-CZ" sz="1600" b="1">
                <a:latin typeface="Arial" charset="0"/>
              </a:rPr>
              <a:t>scattering of </a:t>
            </a:r>
            <a:endParaRPr lang="en-GB" sz="1600" b="1">
              <a:latin typeface="Arial" charset="0"/>
            </a:endParaRPr>
          </a:p>
          <a:p>
            <a:pPr eaLnBrk="0" hangingPunct="0"/>
            <a:r>
              <a:rPr lang="en-GB" sz="1600" b="1">
                <a:latin typeface="Arial" charset="0"/>
              </a:rPr>
              <a:t>one annihilation </a:t>
            </a:r>
            <a:r>
              <a:rPr lang="en-GB" sz="1600" b="1">
                <a:latin typeface="Symbol" pitchFamily="18" charset="2"/>
              </a:rPr>
              <a:t>g</a:t>
            </a:r>
            <a:r>
              <a:rPr lang="en-GB" sz="1600" b="1">
                <a:latin typeface="Arial" charset="0"/>
              </a:rPr>
              <a:t>-ray</a:t>
            </a:r>
            <a:endParaRPr lang="en-US" sz="1600" b="1">
              <a:latin typeface="Arial" charset="0"/>
            </a:endParaRPr>
          </a:p>
        </p:txBody>
      </p:sp>
      <p:sp>
        <p:nvSpPr>
          <p:cNvPr id="438290" name="Text Box 18"/>
          <p:cNvSpPr txBox="1">
            <a:spLocks noChangeArrowheads="1"/>
          </p:cNvSpPr>
          <p:nvPr/>
        </p:nvSpPr>
        <p:spPr bwMode="auto">
          <a:xfrm>
            <a:off x="6716713" y="3429000"/>
            <a:ext cx="30321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Symbol" pitchFamily="18" charset="2"/>
              </a:rPr>
              <a:t>g</a:t>
            </a:r>
            <a:r>
              <a:rPr lang="en-GB" sz="1200" baseline="-25000">
                <a:latin typeface="Arial" charset="0"/>
              </a:rPr>
              <a:t>2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38291" name="Text Box 19"/>
          <p:cNvSpPr txBox="1">
            <a:spLocks noChangeArrowheads="1"/>
          </p:cNvSpPr>
          <p:nvPr/>
        </p:nvSpPr>
        <p:spPr bwMode="auto">
          <a:xfrm>
            <a:off x="7380288" y="3429000"/>
            <a:ext cx="30321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Symbol" pitchFamily="18" charset="2"/>
              </a:rPr>
              <a:t>g</a:t>
            </a:r>
            <a:r>
              <a:rPr lang="en-GB" sz="1200" baseline="-25000">
                <a:latin typeface="Arial" charset="0"/>
              </a:rPr>
              <a:t>1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38292" name="Line 20"/>
          <p:cNvSpPr>
            <a:spLocks noChangeShapeType="1"/>
          </p:cNvSpPr>
          <p:nvPr/>
        </p:nvSpPr>
        <p:spPr bwMode="auto">
          <a:xfrm flipH="1">
            <a:off x="5940425" y="3716338"/>
            <a:ext cx="431800" cy="576262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8293" name="Line 21"/>
          <p:cNvSpPr>
            <a:spLocks noChangeShapeType="1"/>
          </p:cNvSpPr>
          <p:nvPr/>
        </p:nvSpPr>
        <p:spPr bwMode="auto">
          <a:xfrm flipH="1" flipV="1">
            <a:off x="4643438" y="5229225"/>
            <a:ext cx="215900" cy="2159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8294" name="Line 22"/>
          <p:cNvSpPr>
            <a:spLocks noChangeShapeType="1"/>
          </p:cNvSpPr>
          <p:nvPr/>
        </p:nvSpPr>
        <p:spPr bwMode="auto">
          <a:xfrm flipV="1">
            <a:off x="4859338" y="4868863"/>
            <a:ext cx="1441450" cy="576262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1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54029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oscopy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with slow positron beam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3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803675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;  </a:t>
            </a:r>
            <a:r>
              <a:rPr lang="en-US" sz="1400" dirty="0" err="1" smtClean="0">
                <a:latin typeface="Arial" charset="0"/>
              </a:rPr>
              <a:t>Acta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Physica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Polonica</a:t>
            </a:r>
            <a:r>
              <a:rPr lang="en-US" sz="1400" dirty="0" smtClean="0">
                <a:latin typeface="Arial" charset="0"/>
              </a:rPr>
              <a:t> A  132, 1579 (2017)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Rectangle 2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9300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767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monoenergetic slow positrons, </a:t>
            </a:r>
            <a:r>
              <a:rPr lang="cs-CZ" sz="1800" i="1">
                <a:latin typeface="Arial" charset="0"/>
              </a:rPr>
              <a:t>T</a:t>
            </a:r>
            <a:r>
              <a:rPr lang="cs-CZ" sz="1800" i="1" baseline="-25000">
                <a:latin typeface="Arial" charset="0"/>
              </a:rPr>
              <a:t>+</a:t>
            </a:r>
            <a:r>
              <a:rPr lang="cs-CZ" sz="1800">
                <a:latin typeface="Arial" charset="0"/>
              </a:rPr>
              <a:t> = 35 keV</a:t>
            </a:r>
            <a:endParaRPr lang="en-US" sz="1800">
              <a:latin typeface="Arial" charset="0"/>
            </a:endParaRPr>
          </a:p>
        </p:txBody>
      </p:sp>
      <p:sp>
        <p:nvSpPr>
          <p:cNvPr id="439301" name="Text Box 5"/>
          <p:cNvSpPr txBox="1">
            <a:spLocks noChangeArrowheads="1"/>
          </p:cNvSpPr>
          <p:nvPr/>
        </p:nvSpPr>
        <p:spPr bwMode="auto">
          <a:xfrm>
            <a:off x="179388" y="1268413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pic>
        <p:nvPicPr>
          <p:cNvPr id="439302" name="Picture 6"/>
          <p:cNvPicPr>
            <a:picLocks noChangeAspect="1" noChangeArrowheads="1"/>
          </p:cNvPicPr>
          <p:nvPr/>
        </p:nvPicPr>
        <p:blipFill>
          <a:blip r:embed="rId2" cstate="print"/>
          <a:srcRect t="8006" r="10077"/>
          <a:stretch>
            <a:fillRect/>
          </a:stretch>
        </p:blipFill>
        <p:spPr bwMode="auto">
          <a:xfrm>
            <a:off x="755650" y="1990725"/>
            <a:ext cx="4883150" cy="431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9303" name="Rectangle 7"/>
          <p:cNvSpPr>
            <a:spLocks noChangeArrowheads="1"/>
          </p:cNvSpPr>
          <p:nvPr/>
        </p:nvSpPr>
        <p:spPr bwMode="auto">
          <a:xfrm>
            <a:off x="7813675" y="3573463"/>
            <a:ext cx="1223963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9304" name="Rectangle 8"/>
          <p:cNvSpPr>
            <a:spLocks noChangeArrowheads="1"/>
          </p:cNvSpPr>
          <p:nvPr/>
        </p:nvSpPr>
        <p:spPr bwMode="auto">
          <a:xfrm>
            <a:off x="6013450" y="3500438"/>
            <a:ext cx="647700" cy="5762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9305" name="Rectangle 9"/>
          <p:cNvSpPr>
            <a:spLocks noChangeArrowheads="1"/>
          </p:cNvSpPr>
          <p:nvPr/>
        </p:nvSpPr>
        <p:spPr bwMode="auto">
          <a:xfrm>
            <a:off x="7099300" y="3716338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9306" name="Line 10"/>
          <p:cNvSpPr>
            <a:spLocks noChangeShapeType="1"/>
          </p:cNvSpPr>
          <p:nvPr/>
        </p:nvSpPr>
        <p:spPr bwMode="auto">
          <a:xfrm>
            <a:off x="7243763" y="2205038"/>
            <a:ext cx="0" cy="20161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9307" name="Text Box 11"/>
          <p:cNvSpPr txBox="1">
            <a:spLocks noChangeArrowheads="1"/>
          </p:cNvSpPr>
          <p:nvPr/>
        </p:nvSpPr>
        <p:spPr bwMode="auto">
          <a:xfrm>
            <a:off x="5795963" y="321310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sp>
        <p:nvSpPr>
          <p:cNvPr id="439308" name="Text Box 12"/>
          <p:cNvSpPr txBox="1">
            <a:spLocks noChangeArrowheads="1"/>
          </p:cNvSpPr>
          <p:nvPr/>
        </p:nvSpPr>
        <p:spPr bwMode="auto">
          <a:xfrm>
            <a:off x="7885113" y="321310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sp>
        <p:nvSpPr>
          <p:cNvPr id="439309" name="Line 13"/>
          <p:cNvSpPr>
            <a:spLocks noChangeShapeType="1"/>
          </p:cNvSpPr>
          <p:nvPr/>
        </p:nvSpPr>
        <p:spPr bwMode="auto">
          <a:xfrm flipV="1">
            <a:off x="7235825" y="3716338"/>
            <a:ext cx="865188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9310" name="Line 14"/>
          <p:cNvSpPr>
            <a:spLocks noChangeShapeType="1"/>
          </p:cNvSpPr>
          <p:nvPr/>
        </p:nvSpPr>
        <p:spPr bwMode="auto">
          <a:xfrm flipH="1">
            <a:off x="6372225" y="3716338"/>
            <a:ext cx="865188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9311" name="Text Box 15"/>
          <p:cNvSpPr txBox="1">
            <a:spLocks noChangeArrowheads="1"/>
          </p:cNvSpPr>
          <p:nvPr/>
        </p:nvSpPr>
        <p:spPr bwMode="auto">
          <a:xfrm>
            <a:off x="6372225" y="1628775"/>
            <a:ext cx="21939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GB" sz="1600" b="1">
                <a:latin typeface="Arial" charset="0"/>
              </a:rPr>
              <a:t>Random summation </a:t>
            </a:r>
          </a:p>
          <a:p>
            <a:pPr eaLnBrk="0" hangingPunct="0"/>
            <a:r>
              <a:rPr lang="en-GB" sz="1600" b="1">
                <a:latin typeface="Arial" charset="0"/>
              </a:rPr>
              <a:t>in one detector</a:t>
            </a:r>
            <a:endParaRPr lang="en-US" sz="1600" b="1">
              <a:latin typeface="Arial" charset="0"/>
            </a:endParaRPr>
          </a:p>
        </p:txBody>
      </p:sp>
      <p:sp>
        <p:nvSpPr>
          <p:cNvPr id="439312" name="Text Box 16"/>
          <p:cNvSpPr txBox="1">
            <a:spLocks noChangeArrowheads="1"/>
          </p:cNvSpPr>
          <p:nvPr/>
        </p:nvSpPr>
        <p:spPr bwMode="auto">
          <a:xfrm>
            <a:off x="6716713" y="3429000"/>
            <a:ext cx="30321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Symbol" pitchFamily="18" charset="2"/>
              </a:rPr>
              <a:t>g</a:t>
            </a:r>
            <a:r>
              <a:rPr lang="en-GB" sz="1200" baseline="-25000">
                <a:latin typeface="Arial" charset="0"/>
              </a:rPr>
              <a:t>2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39313" name="Text Box 17"/>
          <p:cNvSpPr txBox="1">
            <a:spLocks noChangeArrowheads="1"/>
          </p:cNvSpPr>
          <p:nvPr/>
        </p:nvSpPr>
        <p:spPr bwMode="auto">
          <a:xfrm>
            <a:off x="7380288" y="3429000"/>
            <a:ext cx="30321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Symbol" pitchFamily="18" charset="2"/>
              </a:rPr>
              <a:t>g</a:t>
            </a:r>
            <a:r>
              <a:rPr lang="en-GB" sz="1200" baseline="-25000">
                <a:latin typeface="Arial" charset="0"/>
              </a:rPr>
              <a:t>1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39314" name="Line 18"/>
          <p:cNvSpPr>
            <a:spLocks noChangeShapeType="1"/>
          </p:cNvSpPr>
          <p:nvPr/>
        </p:nvSpPr>
        <p:spPr bwMode="auto">
          <a:xfrm flipV="1">
            <a:off x="7812088" y="3790950"/>
            <a:ext cx="431800" cy="430213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9315" name="Line 19"/>
          <p:cNvSpPr>
            <a:spLocks noChangeShapeType="1"/>
          </p:cNvSpPr>
          <p:nvPr/>
        </p:nvSpPr>
        <p:spPr bwMode="auto">
          <a:xfrm flipH="1">
            <a:off x="4572000" y="2276475"/>
            <a:ext cx="358775" cy="3603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9316" name="Line 20"/>
          <p:cNvSpPr>
            <a:spLocks noChangeShapeType="1"/>
          </p:cNvSpPr>
          <p:nvPr/>
        </p:nvSpPr>
        <p:spPr bwMode="auto">
          <a:xfrm flipV="1">
            <a:off x="4932363" y="2060575"/>
            <a:ext cx="1368425" cy="2159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9317" name="Text Box 21"/>
          <p:cNvSpPr txBox="1">
            <a:spLocks noChangeArrowheads="1"/>
          </p:cNvSpPr>
          <p:nvPr/>
        </p:nvSpPr>
        <p:spPr bwMode="auto">
          <a:xfrm>
            <a:off x="7524750" y="4076700"/>
            <a:ext cx="30321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Symbol" pitchFamily="18" charset="2"/>
              </a:rPr>
              <a:t>g</a:t>
            </a:r>
            <a:r>
              <a:rPr lang="en-GB" sz="1200" baseline="-25000">
                <a:latin typeface="Arial" charset="0"/>
              </a:rPr>
              <a:t>3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22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54029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CDB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oscopy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with slow positron beam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4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803675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;  </a:t>
            </a:r>
            <a:r>
              <a:rPr lang="en-US" sz="1400" dirty="0" err="1" smtClean="0">
                <a:latin typeface="Arial" charset="0"/>
              </a:rPr>
              <a:t>Acta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Physica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Polonica</a:t>
            </a:r>
            <a:r>
              <a:rPr lang="en-US" sz="1400" dirty="0" smtClean="0">
                <a:latin typeface="Arial" charset="0"/>
              </a:rPr>
              <a:t> A  132, 1579 (2017)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2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2131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6721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>
                <a:solidFill>
                  <a:srgbClr val="990000"/>
                </a:solidFill>
                <a:latin typeface="Arial" charset="0"/>
              </a:rPr>
              <a:t>CDB spectra – monoenergetic slow positrons</a:t>
            </a:r>
            <a:endParaRPr lang="en-US" sz="2000" b="1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32132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767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monoenergetic slow positrons, </a:t>
            </a:r>
            <a:r>
              <a:rPr lang="cs-CZ" sz="1800" i="1">
                <a:latin typeface="Arial" charset="0"/>
              </a:rPr>
              <a:t>T</a:t>
            </a:r>
            <a:r>
              <a:rPr lang="cs-CZ" sz="1800" i="1" baseline="-25000">
                <a:latin typeface="Arial" charset="0"/>
              </a:rPr>
              <a:t>+</a:t>
            </a:r>
            <a:r>
              <a:rPr lang="cs-CZ" sz="1800">
                <a:latin typeface="Arial" charset="0"/>
              </a:rPr>
              <a:t> = 35 keV</a:t>
            </a:r>
            <a:endParaRPr lang="en-US" sz="1800">
              <a:latin typeface="Arial" charset="0"/>
            </a:endParaRPr>
          </a:p>
        </p:txBody>
      </p:sp>
      <p:sp>
        <p:nvSpPr>
          <p:cNvPr id="432133" name="Text Box 5"/>
          <p:cNvSpPr txBox="1">
            <a:spLocks noChangeArrowheads="1"/>
          </p:cNvSpPr>
          <p:nvPr/>
        </p:nvSpPr>
        <p:spPr bwMode="auto">
          <a:xfrm>
            <a:off x="179388" y="1268413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pic>
        <p:nvPicPr>
          <p:cNvPr id="432134" name="Picture 6"/>
          <p:cNvPicPr>
            <a:picLocks noChangeAspect="1" noChangeArrowheads="1"/>
          </p:cNvPicPr>
          <p:nvPr/>
        </p:nvPicPr>
        <p:blipFill>
          <a:blip r:embed="rId2" cstate="print"/>
          <a:srcRect t="8006" r="10077"/>
          <a:stretch>
            <a:fillRect/>
          </a:stretch>
        </p:blipFill>
        <p:spPr bwMode="auto">
          <a:xfrm>
            <a:off x="755650" y="1990725"/>
            <a:ext cx="4883150" cy="431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2136" name="Rectangle 8"/>
          <p:cNvSpPr>
            <a:spLocks noChangeArrowheads="1"/>
          </p:cNvSpPr>
          <p:nvPr/>
        </p:nvSpPr>
        <p:spPr bwMode="auto">
          <a:xfrm>
            <a:off x="7813675" y="3573463"/>
            <a:ext cx="1223963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2137" name="Rectangle 9"/>
          <p:cNvSpPr>
            <a:spLocks noChangeArrowheads="1"/>
          </p:cNvSpPr>
          <p:nvPr/>
        </p:nvSpPr>
        <p:spPr bwMode="auto">
          <a:xfrm>
            <a:off x="6013450" y="3500438"/>
            <a:ext cx="647700" cy="5762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2138" name="Rectangle 10"/>
          <p:cNvSpPr>
            <a:spLocks noChangeArrowheads="1"/>
          </p:cNvSpPr>
          <p:nvPr/>
        </p:nvSpPr>
        <p:spPr bwMode="auto">
          <a:xfrm>
            <a:off x="7099300" y="3716338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2139" name="Line 11"/>
          <p:cNvSpPr>
            <a:spLocks noChangeShapeType="1"/>
          </p:cNvSpPr>
          <p:nvPr/>
        </p:nvSpPr>
        <p:spPr bwMode="auto">
          <a:xfrm>
            <a:off x="7243763" y="2205038"/>
            <a:ext cx="0" cy="20161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2140" name="Text Box 12"/>
          <p:cNvSpPr txBox="1">
            <a:spLocks noChangeArrowheads="1"/>
          </p:cNvSpPr>
          <p:nvPr/>
        </p:nvSpPr>
        <p:spPr bwMode="auto">
          <a:xfrm>
            <a:off x="5795963" y="321310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sp>
        <p:nvSpPr>
          <p:cNvPr id="432141" name="Text Box 13"/>
          <p:cNvSpPr txBox="1">
            <a:spLocks noChangeArrowheads="1"/>
          </p:cNvSpPr>
          <p:nvPr/>
        </p:nvSpPr>
        <p:spPr bwMode="auto">
          <a:xfrm>
            <a:off x="7885113" y="321310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sp>
        <p:nvSpPr>
          <p:cNvPr id="432147" name="Oval 19"/>
          <p:cNvSpPr>
            <a:spLocks noChangeArrowheads="1"/>
          </p:cNvSpPr>
          <p:nvPr/>
        </p:nvSpPr>
        <p:spPr bwMode="auto">
          <a:xfrm>
            <a:off x="1763713" y="3716338"/>
            <a:ext cx="576262" cy="433387"/>
          </a:xfrm>
          <a:prstGeom prst="ellipse">
            <a:avLst/>
          </a:prstGeom>
          <a:noFill/>
          <a:ln w="25400">
            <a:solidFill>
              <a:srgbClr val="FF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2148" name="Oval 20"/>
          <p:cNvSpPr>
            <a:spLocks noChangeArrowheads="1"/>
          </p:cNvSpPr>
          <p:nvPr/>
        </p:nvSpPr>
        <p:spPr bwMode="auto">
          <a:xfrm>
            <a:off x="4211638" y="3716338"/>
            <a:ext cx="576262" cy="433387"/>
          </a:xfrm>
          <a:prstGeom prst="ellipse">
            <a:avLst/>
          </a:prstGeom>
          <a:noFill/>
          <a:ln w="25400">
            <a:solidFill>
              <a:srgbClr val="FF00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pSp>
        <p:nvGrpSpPr>
          <p:cNvPr id="432153" name="Group 25"/>
          <p:cNvGrpSpPr>
            <a:grpSpLocks/>
          </p:cNvGrpSpPr>
          <p:nvPr/>
        </p:nvGrpSpPr>
        <p:grpSpPr bwMode="auto">
          <a:xfrm>
            <a:off x="7235825" y="3429000"/>
            <a:ext cx="865188" cy="287338"/>
            <a:chOff x="4558" y="2160"/>
            <a:chExt cx="545" cy="181"/>
          </a:xfrm>
        </p:grpSpPr>
        <p:sp>
          <p:nvSpPr>
            <p:cNvPr id="432142" name="Line 14"/>
            <p:cNvSpPr>
              <a:spLocks noChangeShapeType="1"/>
            </p:cNvSpPr>
            <p:nvPr/>
          </p:nvSpPr>
          <p:spPr bwMode="auto">
            <a:xfrm flipV="1">
              <a:off x="4558" y="2341"/>
              <a:ext cx="545" cy="0"/>
            </a:xfrm>
            <a:prstGeom prst="line">
              <a:avLst/>
            </a:prstGeom>
            <a:noFill/>
            <a:ln w="15875">
              <a:solidFill>
                <a:srgbClr val="80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32150" name="Text Box 22"/>
            <p:cNvSpPr txBox="1">
              <a:spLocks noChangeArrowheads="1"/>
            </p:cNvSpPr>
            <p:nvPr/>
          </p:nvSpPr>
          <p:spPr bwMode="auto">
            <a:xfrm>
              <a:off x="4649" y="2160"/>
              <a:ext cx="191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cs-CZ" sz="1200">
                  <a:latin typeface="Symbol" pitchFamily="18" charset="2"/>
                </a:rPr>
                <a:t>g</a:t>
              </a:r>
              <a:r>
                <a:rPr lang="en-GB" sz="1200" baseline="-25000">
                  <a:latin typeface="Arial" charset="0"/>
                </a:rPr>
                <a:t>1</a:t>
              </a:r>
              <a:endParaRPr lang="en-US" sz="1200" baseline="-25000">
                <a:latin typeface="Arial" charset="0"/>
              </a:endParaRPr>
            </a:p>
          </p:txBody>
        </p:sp>
      </p:grpSp>
      <p:grpSp>
        <p:nvGrpSpPr>
          <p:cNvPr id="432154" name="Group 26"/>
          <p:cNvGrpSpPr>
            <a:grpSpLocks/>
          </p:cNvGrpSpPr>
          <p:nvPr/>
        </p:nvGrpSpPr>
        <p:grpSpPr bwMode="auto">
          <a:xfrm>
            <a:off x="6372225" y="3429000"/>
            <a:ext cx="1584325" cy="635000"/>
            <a:chOff x="4014" y="2160"/>
            <a:chExt cx="998" cy="400"/>
          </a:xfrm>
        </p:grpSpPr>
        <p:sp>
          <p:nvSpPr>
            <p:cNvPr id="432143" name="Line 15"/>
            <p:cNvSpPr>
              <a:spLocks noChangeShapeType="1"/>
            </p:cNvSpPr>
            <p:nvPr/>
          </p:nvSpPr>
          <p:spPr bwMode="auto">
            <a:xfrm flipH="1">
              <a:off x="4014" y="2341"/>
              <a:ext cx="545" cy="0"/>
            </a:xfrm>
            <a:prstGeom prst="line">
              <a:avLst/>
            </a:prstGeom>
            <a:noFill/>
            <a:ln w="15875">
              <a:solidFill>
                <a:srgbClr val="80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32146" name="Line 18"/>
            <p:cNvSpPr>
              <a:spLocks noChangeShapeType="1"/>
            </p:cNvSpPr>
            <p:nvPr/>
          </p:nvSpPr>
          <p:spPr bwMode="auto">
            <a:xfrm>
              <a:off x="4059" y="2341"/>
              <a:ext cx="953" cy="91"/>
            </a:xfrm>
            <a:prstGeom prst="line">
              <a:avLst/>
            </a:prstGeom>
            <a:noFill/>
            <a:ln w="15875">
              <a:solidFill>
                <a:srgbClr val="80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32149" name="Text Box 21"/>
            <p:cNvSpPr txBox="1">
              <a:spLocks noChangeArrowheads="1"/>
            </p:cNvSpPr>
            <p:nvPr/>
          </p:nvSpPr>
          <p:spPr bwMode="auto">
            <a:xfrm>
              <a:off x="4231" y="2160"/>
              <a:ext cx="191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cs-CZ" sz="1200">
                  <a:latin typeface="Symbol" pitchFamily="18" charset="2"/>
                </a:rPr>
                <a:t>g</a:t>
              </a:r>
              <a:r>
                <a:rPr lang="en-GB" sz="1200" baseline="-25000">
                  <a:latin typeface="Arial" charset="0"/>
                </a:rPr>
                <a:t>2</a:t>
              </a:r>
              <a:endParaRPr lang="en-US" sz="1200" baseline="-25000">
                <a:latin typeface="Arial" charset="0"/>
              </a:endParaRPr>
            </a:p>
          </p:txBody>
        </p:sp>
        <p:sp>
          <p:nvSpPr>
            <p:cNvPr id="432151" name="Text Box 23"/>
            <p:cNvSpPr txBox="1">
              <a:spLocks noChangeArrowheads="1"/>
            </p:cNvSpPr>
            <p:nvPr/>
          </p:nvSpPr>
          <p:spPr bwMode="auto">
            <a:xfrm>
              <a:off x="4604" y="2387"/>
              <a:ext cx="205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GB" sz="1200">
                  <a:latin typeface="Symbol" pitchFamily="18" charset="2"/>
                </a:rPr>
                <a:t>g</a:t>
              </a:r>
              <a:r>
                <a:rPr lang="en-GB" sz="1200" baseline="-25000">
                  <a:latin typeface="Arial" charset="0"/>
                </a:rPr>
                <a:t>2</a:t>
              </a:r>
              <a:r>
                <a:rPr lang="en-GB" sz="1200" baseline="30000">
                  <a:latin typeface="Arial" charset="0"/>
                </a:rPr>
                <a:t>’</a:t>
              </a:r>
              <a:endParaRPr lang="en-US" sz="1200" baseline="-25000">
                <a:latin typeface="Arial" charset="0"/>
              </a:endParaRPr>
            </a:p>
          </p:txBody>
        </p:sp>
      </p:grpSp>
      <p:sp>
        <p:nvSpPr>
          <p:cNvPr id="432152" name="Text Box 24"/>
          <p:cNvSpPr txBox="1">
            <a:spLocks noChangeArrowheads="1"/>
          </p:cNvSpPr>
          <p:nvPr/>
        </p:nvSpPr>
        <p:spPr bwMode="auto">
          <a:xfrm>
            <a:off x="6300788" y="4508500"/>
            <a:ext cx="22574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GB" sz="1600" b="1">
                <a:latin typeface="Arial" charset="0"/>
              </a:rPr>
              <a:t>Back-</a:t>
            </a:r>
            <a:r>
              <a:rPr lang="cs-CZ" sz="1600" b="1">
                <a:latin typeface="Arial" charset="0"/>
              </a:rPr>
              <a:t>scattering of </a:t>
            </a:r>
            <a:endParaRPr lang="en-GB" sz="1600" b="1">
              <a:latin typeface="Arial" charset="0"/>
            </a:endParaRPr>
          </a:p>
          <a:p>
            <a:pPr eaLnBrk="0" hangingPunct="0"/>
            <a:r>
              <a:rPr lang="en-GB" sz="1600" b="1">
                <a:latin typeface="Arial" charset="0"/>
              </a:rPr>
              <a:t>one annihilation </a:t>
            </a:r>
            <a:r>
              <a:rPr lang="en-GB" sz="1600" b="1">
                <a:latin typeface="Symbol" pitchFamily="18" charset="2"/>
              </a:rPr>
              <a:t>g</a:t>
            </a:r>
            <a:r>
              <a:rPr lang="en-GB" sz="1600" b="1">
                <a:latin typeface="Arial" charset="0"/>
              </a:rPr>
              <a:t>-ray</a:t>
            </a:r>
            <a:endParaRPr lang="en-US" sz="1600" b="1">
              <a:latin typeface="Arial" charset="0"/>
            </a:endParaRPr>
          </a:p>
        </p:txBody>
      </p:sp>
      <p:sp>
        <p:nvSpPr>
          <p:cNvPr id="25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803675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;  </a:t>
            </a:r>
            <a:r>
              <a:rPr lang="en-US" sz="1400" dirty="0" err="1" smtClean="0">
                <a:latin typeface="Arial" charset="0"/>
              </a:rPr>
              <a:t>Acta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Physica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Polonica</a:t>
            </a:r>
            <a:r>
              <a:rPr lang="en-US" sz="1400" dirty="0" smtClean="0">
                <a:latin typeface="Arial" charset="0"/>
              </a:rPr>
              <a:t> A  132, 1579 (2017)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2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7251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6721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>
                <a:solidFill>
                  <a:srgbClr val="990000"/>
                </a:solidFill>
                <a:latin typeface="Arial" charset="0"/>
              </a:rPr>
              <a:t>CDB spectra – monoenergetic slow positrons</a:t>
            </a:r>
            <a:endParaRPr lang="en-US" sz="2000" b="1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37252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767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monoenergetic slow positrons, </a:t>
            </a:r>
            <a:r>
              <a:rPr lang="cs-CZ" sz="1800" i="1">
                <a:latin typeface="Arial" charset="0"/>
              </a:rPr>
              <a:t>T</a:t>
            </a:r>
            <a:r>
              <a:rPr lang="cs-CZ" sz="1800" i="1" baseline="-25000">
                <a:latin typeface="Arial" charset="0"/>
              </a:rPr>
              <a:t>+</a:t>
            </a:r>
            <a:r>
              <a:rPr lang="cs-CZ" sz="1800">
                <a:latin typeface="Arial" charset="0"/>
              </a:rPr>
              <a:t> = 35 keV</a:t>
            </a:r>
            <a:endParaRPr lang="en-US" sz="1800">
              <a:latin typeface="Arial" charset="0"/>
            </a:endParaRPr>
          </a:p>
        </p:txBody>
      </p:sp>
      <p:sp>
        <p:nvSpPr>
          <p:cNvPr id="437253" name="Text Box 5"/>
          <p:cNvSpPr txBox="1">
            <a:spLocks noChangeArrowheads="1"/>
          </p:cNvSpPr>
          <p:nvPr/>
        </p:nvSpPr>
        <p:spPr bwMode="auto">
          <a:xfrm>
            <a:off x="179388" y="1268413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pic>
        <p:nvPicPr>
          <p:cNvPr id="437254" name="Picture 6"/>
          <p:cNvPicPr>
            <a:picLocks noChangeAspect="1" noChangeArrowheads="1"/>
          </p:cNvPicPr>
          <p:nvPr/>
        </p:nvPicPr>
        <p:blipFill>
          <a:blip r:embed="rId2" cstate="print"/>
          <a:srcRect t="8006" r="10077"/>
          <a:stretch>
            <a:fillRect/>
          </a:stretch>
        </p:blipFill>
        <p:spPr bwMode="auto">
          <a:xfrm>
            <a:off x="755650" y="1990725"/>
            <a:ext cx="4883150" cy="431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7255" name="Line 7"/>
          <p:cNvSpPr>
            <a:spLocks noChangeShapeType="1"/>
          </p:cNvSpPr>
          <p:nvPr/>
        </p:nvSpPr>
        <p:spPr bwMode="auto">
          <a:xfrm flipH="1">
            <a:off x="3995738" y="2349500"/>
            <a:ext cx="2881312" cy="0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7256" name="Rectangle 8"/>
          <p:cNvSpPr>
            <a:spLocks noChangeArrowheads="1"/>
          </p:cNvSpPr>
          <p:nvPr/>
        </p:nvSpPr>
        <p:spPr bwMode="auto">
          <a:xfrm>
            <a:off x="7813675" y="1700213"/>
            <a:ext cx="1223963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7257" name="Rectangle 9"/>
          <p:cNvSpPr>
            <a:spLocks noChangeArrowheads="1"/>
          </p:cNvSpPr>
          <p:nvPr/>
        </p:nvSpPr>
        <p:spPr bwMode="auto">
          <a:xfrm>
            <a:off x="6013450" y="1627188"/>
            <a:ext cx="647700" cy="5762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7258" name="Rectangle 10"/>
          <p:cNvSpPr>
            <a:spLocks noChangeArrowheads="1"/>
          </p:cNvSpPr>
          <p:nvPr/>
        </p:nvSpPr>
        <p:spPr bwMode="auto">
          <a:xfrm>
            <a:off x="7099300" y="1843088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37259" name="Line 11"/>
          <p:cNvSpPr>
            <a:spLocks noChangeShapeType="1"/>
          </p:cNvSpPr>
          <p:nvPr/>
        </p:nvSpPr>
        <p:spPr bwMode="auto">
          <a:xfrm>
            <a:off x="7243763" y="331788"/>
            <a:ext cx="0" cy="20161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37260" name="Text Box 12"/>
          <p:cNvSpPr txBox="1">
            <a:spLocks noChangeArrowheads="1"/>
          </p:cNvSpPr>
          <p:nvPr/>
        </p:nvSpPr>
        <p:spPr bwMode="auto">
          <a:xfrm>
            <a:off x="5795963" y="133985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sp>
        <p:nvSpPr>
          <p:cNvPr id="437261" name="Text Box 13"/>
          <p:cNvSpPr txBox="1">
            <a:spLocks noChangeArrowheads="1"/>
          </p:cNvSpPr>
          <p:nvPr/>
        </p:nvSpPr>
        <p:spPr bwMode="auto">
          <a:xfrm>
            <a:off x="7885113" y="133985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grpSp>
        <p:nvGrpSpPr>
          <p:cNvPr id="437266" name="Group 18"/>
          <p:cNvGrpSpPr>
            <a:grpSpLocks/>
          </p:cNvGrpSpPr>
          <p:nvPr/>
        </p:nvGrpSpPr>
        <p:grpSpPr bwMode="auto">
          <a:xfrm>
            <a:off x="6518275" y="1916113"/>
            <a:ext cx="1584325" cy="647700"/>
            <a:chOff x="4106" y="1207"/>
            <a:chExt cx="998" cy="408"/>
          </a:xfrm>
        </p:grpSpPr>
        <p:sp>
          <p:nvSpPr>
            <p:cNvPr id="437262" name="Line 14"/>
            <p:cNvSpPr>
              <a:spLocks noChangeShapeType="1"/>
            </p:cNvSpPr>
            <p:nvPr/>
          </p:nvSpPr>
          <p:spPr bwMode="auto">
            <a:xfrm flipV="1">
              <a:off x="4333" y="1207"/>
              <a:ext cx="771" cy="408"/>
            </a:xfrm>
            <a:prstGeom prst="line">
              <a:avLst/>
            </a:prstGeom>
            <a:noFill/>
            <a:ln w="15875">
              <a:solidFill>
                <a:srgbClr val="80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37263" name="Line 15"/>
            <p:cNvSpPr>
              <a:spLocks noChangeShapeType="1"/>
            </p:cNvSpPr>
            <p:nvPr/>
          </p:nvSpPr>
          <p:spPr bwMode="auto">
            <a:xfrm flipH="1">
              <a:off x="4106" y="1207"/>
              <a:ext cx="953" cy="91"/>
            </a:xfrm>
            <a:prstGeom prst="line">
              <a:avLst/>
            </a:prstGeom>
            <a:noFill/>
            <a:ln w="15875">
              <a:solidFill>
                <a:srgbClr val="80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37264" name="Text Box 16"/>
          <p:cNvSpPr txBox="1">
            <a:spLocks noChangeArrowheads="1"/>
          </p:cNvSpPr>
          <p:nvPr/>
        </p:nvSpPr>
        <p:spPr bwMode="auto">
          <a:xfrm>
            <a:off x="6156325" y="2565400"/>
            <a:ext cx="14874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 baseline="30000">
                <a:latin typeface="Arial" charset="0"/>
              </a:rPr>
              <a:t>40</a:t>
            </a:r>
            <a:r>
              <a:rPr lang="cs-CZ" sz="1400" b="1">
                <a:latin typeface="Arial" charset="0"/>
              </a:rPr>
              <a:t>K </a:t>
            </a:r>
            <a:r>
              <a:rPr lang="cs-CZ" sz="1400" b="1" i="1">
                <a:latin typeface="Symbol" pitchFamily="18" charset="2"/>
              </a:rPr>
              <a:t>g</a:t>
            </a:r>
            <a:r>
              <a:rPr lang="cs-CZ" sz="1400" b="1">
                <a:latin typeface="Arial" charset="0"/>
              </a:rPr>
              <a:t> (1459 keV)</a:t>
            </a:r>
            <a:endParaRPr lang="en-US" sz="1400" b="1">
              <a:latin typeface="Arial" charset="0"/>
            </a:endParaRPr>
          </a:p>
        </p:txBody>
      </p:sp>
      <p:sp>
        <p:nvSpPr>
          <p:cNvPr id="437265" name="Text Box 17"/>
          <p:cNvSpPr txBox="1">
            <a:spLocks noChangeArrowheads="1"/>
          </p:cNvSpPr>
          <p:nvPr/>
        </p:nvSpPr>
        <p:spPr bwMode="auto">
          <a:xfrm>
            <a:off x="6084888" y="3089275"/>
            <a:ext cx="233521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>
                <a:latin typeface="Arial" charset="0"/>
              </a:rPr>
              <a:t>scattering of </a:t>
            </a:r>
            <a:r>
              <a:rPr lang="cs-CZ" sz="1600" b="1" baseline="30000">
                <a:latin typeface="Arial" charset="0"/>
              </a:rPr>
              <a:t>40</a:t>
            </a:r>
            <a:r>
              <a:rPr lang="cs-CZ" sz="1600" b="1">
                <a:latin typeface="Arial" charset="0"/>
              </a:rPr>
              <a:t>K </a:t>
            </a:r>
            <a:r>
              <a:rPr lang="cs-CZ" sz="1600" b="1">
                <a:latin typeface="Symbol" pitchFamily="18" charset="2"/>
              </a:rPr>
              <a:t>g</a:t>
            </a:r>
            <a:r>
              <a:rPr lang="en-GB" sz="1600" b="1">
                <a:latin typeface="Arial" charset="0"/>
              </a:rPr>
              <a:t>-</a:t>
            </a:r>
            <a:r>
              <a:rPr lang="cs-CZ" sz="1600" b="1">
                <a:latin typeface="Arial" charset="0"/>
              </a:rPr>
              <a:t>ray </a:t>
            </a:r>
          </a:p>
          <a:p>
            <a:pPr eaLnBrk="0" hangingPunct="0"/>
            <a:r>
              <a:rPr lang="cs-CZ" sz="1600" b="1">
                <a:latin typeface="Arial" charset="0"/>
              </a:rPr>
              <a:t>from background</a:t>
            </a:r>
            <a:endParaRPr lang="en-US" sz="1600" b="1">
              <a:latin typeface="Arial" charset="0"/>
            </a:endParaRPr>
          </a:p>
        </p:txBody>
      </p:sp>
      <p:sp>
        <p:nvSpPr>
          <p:cNvPr id="20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803675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;  </a:t>
            </a:r>
            <a:r>
              <a:rPr lang="en-US" sz="1400" dirty="0" err="1" smtClean="0">
                <a:latin typeface="Arial" charset="0"/>
              </a:rPr>
              <a:t>Acta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Physica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Polonica</a:t>
            </a:r>
            <a:r>
              <a:rPr lang="en-US" sz="1400" dirty="0" smtClean="0">
                <a:latin typeface="Arial" charset="0"/>
              </a:rPr>
              <a:t> A  132, 1579 (2017)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2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0324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767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monoenergetic slow positrons, </a:t>
            </a:r>
            <a:r>
              <a:rPr lang="cs-CZ" sz="1800" i="1">
                <a:latin typeface="Arial" charset="0"/>
              </a:rPr>
              <a:t>T</a:t>
            </a:r>
            <a:r>
              <a:rPr lang="cs-CZ" sz="1800" i="1" baseline="-25000">
                <a:latin typeface="Arial" charset="0"/>
              </a:rPr>
              <a:t>+</a:t>
            </a:r>
            <a:r>
              <a:rPr lang="cs-CZ" sz="1800">
                <a:latin typeface="Arial" charset="0"/>
              </a:rPr>
              <a:t> = 35 keV</a:t>
            </a:r>
            <a:endParaRPr lang="en-US" sz="1800">
              <a:latin typeface="Arial" charset="0"/>
            </a:endParaRPr>
          </a:p>
        </p:txBody>
      </p:sp>
      <p:sp>
        <p:nvSpPr>
          <p:cNvPr id="440325" name="Text Box 5"/>
          <p:cNvSpPr txBox="1">
            <a:spLocks noChangeArrowheads="1"/>
          </p:cNvSpPr>
          <p:nvPr/>
        </p:nvSpPr>
        <p:spPr bwMode="auto">
          <a:xfrm>
            <a:off x="179388" y="1268413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pic>
        <p:nvPicPr>
          <p:cNvPr id="440326" name="Picture 6"/>
          <p:cNvPicPr>
            <a:picLocks noChangeAspect="1" noChangeArrowheads="1"/>
          </p:cNvPicPr>
          <p:nvPr/>
        </p:nvPicPr>
        <p:blipFill>
          <a:blip r:embed="rId3" cstate="print"/>
          <a:srcRect t="8006" r="10077"/>
          <a:stretch>
            <a:fillRect/>
          </a:stretch>
        </p:blipFill>
        <p:spPr bwMode="auto">
          <a:xfrm>
            <a:off x="755650" y="1990725"/>
            <a:ext cx="4883150" cy="431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0327" name="Rectangle 7"/>
          <p:cNvSpPr>
            <a:spLocks noChangeArrowheads="1"/>
          </p:cNvSpPr>
          <p:nvPr/>
        </p:nvSpPr>
        <p:spPr bwMode="auto">
          <a:xfrm>
            <a:off x="7813675" y="3573463"/>
            <a:ext cx="1223963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0328" name="Rectangle 8"/>
          <p:cNvSpPr>
            <a:spLocks noChangeArrowheads="1"/>
          </p:cNvSpPr>
          <p:nvPr/>
        </p:nvSpPr>
        <p:spPr bwMode="auto">
          <a:xfrm>
            <a:off x="6013450" y="3500438"/>
            <a:ext cx="647700" cy="5762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0329" name="Rectangle 9"/>
          <p:cNvSpPr>
            <a:spLocks noChangeArrowheads="1"/>
          </p:cNvSpPr>
          <p:nvPr/>
        </p:nvSpPr>
        <p:spPr bwMode="auto">
          <a:xfrm>
            <a:off x="7099300" y="3716338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0330" name="Line 10"/>
          <p:cNvSpPr>
            <a:spLocks noChangeShapeType="1"/>
          </p:cNvSpPr>
          <p:nvPr/>
        </p:nvSpPr>
        <p:spPr bwMode="auto">
          <a:xfrm>
            <a:off x="7235825" y="2852738"/>
            <a:ext cx="7938" cy="13684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40331" name="Text Box 11"/>
          <p:cNvSpPr txBox="1">
            <a:spLocks noChangeArrowheads="1"/>
          </p:cNvSpPr>
          <p:nvPr/>
        </p:nvSpPr>
        <p:spPr bwMode="auto">
          <a:xfrm>
            <a:off x="5795963" y="321310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sp>
        <p:nvSpPr>
          <p:cNvPr id="440332" name="Text Box 12"/>
          <p:cNvSpPr txBox="1">
            <a:spLocks noChangeArrowheads="1"/>
          </p:cNvSpPr>
          <p:nvPr/>
        </p:nvSpPr>
        <p:spPr bwMode="auto">
          <a:xfrm>
            <a:off x="7885113" y="321310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sp>
        <p:nvSpPr>
          <p:cNvPr id="440333" name="Line 13"/>
          <p:cNvSpPr>
            <a:spLocks noChangeShapeType="1"/>
          </p:cNvSpPr>
          <p:nvPr/>
        </p:nvSpPr>
        <p:spPr bwMode="auto">
          <a:xfrm>
            <a:off x="7235825" y="3716338"/>
            <a:ext cx="865188" cy="73025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40334" name="Line 14"/>
          <p:cNvSpPr>
            <a:spLocks noChangeShapeType="1"/>
          </p:cNvSpPr>
          <p:nvPr/>
        </p:nvSpPr>
        <p:spPr bwMode="auto">
          <a:xfrm flipH="1">
            <a:off x="6372225" y="3716338"/>
            <a:ext cx="865188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40335" name="Text Box 15"/>
          <p:cNvSpPr txBox="1">
            <a:spLocks noChangeArrowheads="1"/>
          </p:cNvSpPr>
          <p:nvPr/>
        </p:nvSpPr>
        <p:spPr bwMode="auto">
          <a:xfrm>
            <a:off x="6877050" y="2492375"/>
            <a:ext cx="736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GB" sz="1600" b="1">
                <a:latin typeface="Arial" charset="0"/>
              </a:rPr>
              <a:t>TQAF</a:t>
            </a:r>
            <a:endParaRPr lang="en-US" sz="1600" b="1">
              <a:latin typeface="Arial" charset="0"/>
            </a:endParaRPr>
          </a:p>
        </p:txBody>
      </p:sp>
      <p:sp>
        <p:nvSpPr>
          <p:cNvPr id="440336" name="Text Box 16"/>
          <p:cNvSpPr txBox="1">
            <a:spLocks noChangeArrowheads="1"/>
          </p:cNvSpPr>
          <p:nvPr/>
        </p:nvSpPr>
        <p:spPr bwMode="auto">
          <a:xfrm>
            <a:off x="6716713" y="3429000"/>
            <a:ext cx="30321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Symbol" pitchFamily="18" charset="2"/>
              </a:rPr>
              <a:t>g</a:t>
            </a:r>
            <a:r>
              <a:rPr lang="en-GB" sz="1200" baseline="-25000">
                <a:latin typeface="Arial" charset="0"/>
              </a:rPr>
              <a:t>2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40337" name="Text Box 17"/>
          <p:cNvSpPr txBox="1">
            <a:spLocks noChangeArrowheads="1"/>
          </p:cNvSpPr>
          <p:nvPr/>
        </p:nvSpPr>
        <p:spPr bwMode="auto">
          <a:xfrm>
            <a:off x="7380288" y="3429000"/>
            <a:ext cx="30321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200">
                <a:latin typeface="Symbol" pitchFamily="18" charset="2"/>
              </a:rPr>
              <a:t>g</a:t>
            </a:r>
            <a:r>
              <a:rPr lang="en-GB" sz="1200" baseline="-25000">
                <a:latin typeface="Arial" charset="0"/>
              </a:rPr>
              <a:t>1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40340" name="Line 20"/>
          <p:cNvSpPr>
            <a:spLocks noChangeShapeType="1"/>
          </p:cNvSpPr>
          <p:nvPr/>
        </p:nvSpPr>
        <p:spPr bwMode="auto">
          <a:xfrm flipV="1">
            <a:off x="3563938" y="2708275"/>
            <a:ext cx="3313112" cy="11525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32" name="Oval 10"/>
          <p:cNvSpPr>
            <a:spLocks noChangeArrowheads="1"/>
          </p:cNvSpPr>
          <p:nvPr/>
        </p:nvSpPr>
        <p:spPr bwMode="auto">
          <a:xfrm>
            <a:off x="6211218" y="1411288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3" name="Line 11"/>
          <p:cNvSpPr>
            <a:spLocks noChangeShapeType="1"/>
          </p:cNvSpPr>
          <p:nvPr/>
        </p:nvSpPr>
        <p:spPr bwMode="auto">
          <a:xfrm>
            <a:off x="6355680" y="1484313"/>
            <a:ext cx="1081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4" name="Oval 12"/>
          <p:cNvSpPr>
            <a:spLocks noChangeArrowheads="1"/>
          </p:cNvSpPr>
          <p:nvPr/>
        </p:nvSpPr>
        <p:spPr bwMode="auto">
          <a:xfrm>
            <a:off x="7565355" y="1401763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5" name="Line 14"/>
          <p:cNvSpPr>
            <a:spLocks noChangeShapeType="1"/>
          </p:cNvSpPr>
          <p:nvPr/>
        </p:nvSpPr>
        <p:spPr bwMode="auto">
          <a:xfrm flipV="1">
            <a:off x="7651080" y="1124744"/>
            <a:ext cx="1080467" cy="361156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36" name="Object 17"/>
          <p:cNvGraphicFramePr>
            <a:graphicFrameLocks noChangeAspect="1"/>
          </p:cNvGraphicFramePr>
          <p:nvPr/>
        </p:nvGraphicFramePr>
        <p:xfrm>
          <a:off x="6139780" y="1052513"/>
          <a:ext cx="312738" cy="355600"/>
        </p:xfrm>
        <a:graphic>
          <a:graphicData uri="http://schemas.openxmlformats.org/presentationml/2006/ole">
            <p:oleObj spid="_x0000_s651270" name="Equation" r:id="rId4" imgW="177480" imgH="203040" progId="">
              <p:embed/>
            </p:oleObj>
          </a:graphicData>
        </a:graphic>
      </p:graphicFrame>
      <p:graphicFrame>
        <p:nvGraphicFramePr>
          <p:cNvPr id="37" name="Object 18"/>
          <p:cNvGraphicFramePr>
            <a:graphicFrameLocks noChangeAspect="1"/>
          </p:cNvGraphicFramePr>
          <p:nvPr/>
        </p:nvGraphicFramePr>
        <p:xfrm>
          <a:off x="7436768" y="1052513"/>
          <a:ext cx="312737" cy="355600"/>
        </p:xfrm>
        <a:graphic>
          <a:graphicData uri="http://schemas.openxmlformats.org/presentationml/2006/ole">
            <p:oleObj spid="_x0000_s651271" name="Equation" r:id="rId5" imgW="177480" imgH="203040" progId="">
              <p:embed/>
            </p:oleObj>
          </a:graphicData>
        </a:graphic>
      </p:graphicFrame>
      <p:graphicFrame>
        <p:nvGraphicFramePr>
          <p:cNvPr id="38" name="Object 19"/>
          <p:cNvGraphicFramePr>
            <a:graphicFrameLocks noChangeAspect="1"/>
          </p:cNvGraphicFramePr>
          <p:nvPr/>
        </p:nvGraphicFramePr>
        <p:xfrm>
          <a:off x="8803555" y="980728"/>
          <a:ext cx="268288" cy="377825"/>
        </p:xfrm>
        <a:graphic>
          <a:graphicData uri="http://schemas.openxmlformats.org/presentationml/2006/ole">
            <p:oleObj spid="_x0000_s651272" name="Equation" r:id="rId6" imgW="152280" imgH="215640" progId="">
              <p:embed/>
            </p:oleObj>
          </a:graphicData>
        </a:graphic>
      </p:graphicFrame>
      <p:sp>
        <p:nvSpPr>
          <p:cNvPr id="39" name="Line 21"/>
          <p:cNvSpPr>
            <a:spLocks noChangeShapeType="1"/>
          </p:cNvSpPr>
          <p:nvPr/>
        </p:nvSpPr>
        <p:spPr bwMode="auto">
          <a:xfrm flipH="1">
            <a:off x="6931346" y="1484313"/>
            <a:ext cx="719733" cy="648543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0" name="Object 22"/>
          <p:cNvGraphicFramePr>
            <a:graphicFrameLocks noChangeAspect="1"/>
          </p:cNvGraphicFramePr>
          <p:nvPr/>
        </p:nvGraphicFramePr>
        <p:xfrm>
          <a:off x="6571307" y="1988840"/>
          <a:ext cx="314325" cy="377825"/>
        </p:xfrm>
        <a:graphic>
          <a:graphicData uri="http://schemas.openxmlformats.org/presentationml/2006/ole">
            <p:oleObj spid="_x0000_s651273" name="Equation" r:id="rId7" imgW="177480" imgH="215640" progId="">
              <p:embed/>
            </p:oleObj>
          </a:graphicData>
        </a:graphic>
      </p:graphicFrame>
      <p:sp>
        <p:nvSpPr>
          <p:cNvPr id="41" name="Text Box 3"/>
          <p:cNvSpPr txBox="1">
            <a:spLocks noChangeArrowheads="1"/>
          </p:cNvSpPr>
          <p:nvPr/>
        </p:nvSpPr>
        <p:spPr bwMode="auto">
          <a:xfrm>
            <a:off x="6715323" y="1124744"/>
            <a:ext cx="4026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i="1" dirty="0" smtClean="0">
                <a:latin typeface="+mj-lt"/>
              </a:rPr>
              <a:t>p</a:t>
            </a:r>
            <a:r>
              <a:rPr lang="en-US" sz="1800" b="1" i="1" baseline="-25000" dirty="0" smtClean="0">
                <a:latin typeface="+mj-lt"/>
              </a:rPr>
              <a:t>+</a:t>
            </a:r>
            <a:endParaRPr lang="en-US" sz="1800" b="1" i="1" baseline="-25000" dirty="0">
              <a:latin typeface="+mj-lt"/>
            </a:endParaRPr>
          </a:p>
        </p:txBody>
      </p:sp>
      <p:cxnSp>
        <p:nvCxnSpPr>
          <p:cNvPr id="42" name="Přímá spojovací čára 41"/>
          <p:cNvCxnSpPr/>
          <p:nvPr/>
        </p:nvCxnSpPr>
        <p:spPr>
          <a:xfrm flipV="1">
            <a:off x="7308304" y="548680"/>
            <a:ext cx="1512168" cy="1224136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louk 42"/>
          <p:cNvSpPr/>
          <p:nvPr/>
        </p:nvSpPr>
        <p:spPr>
          <a:xfrm rot="1142781">
            <a:off x="7941066" y="907131"/>
            <a:ext cx="504056" cy="432048"/>
          </a:xfrm>
          <a:prstGeom prst="arc">
            <a:avLst>
              <a:gd name="adj1" fmla="val 17544261"/>
              <a:gd name="adj2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Text Box 24"/>
          <p:cNvSpPr txBox="1">
            <a:spLocks noChangeArrowheads="1"/>
          </p:cNvSpPr>
          <p:nvPr/>
        </p:nvSpPr>
        <p:spPr bwMode="auto">
          <a:xfrm>
            <a:off x="8136397" y="946820"/>
            <a:ext cx="31451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dirty="0" smtClean="0">
                <a:latin typeface="Symbol" pitchFamily="18" charset="2"/>
              </a:rPr>
              <a:t>a</a:t>
            </a:r>
            <a:endParaRPr lang="en-US" sz="1600" dirty="0">
              <a:latin typeface="Symbol" pitchFamily="18" charset="2"/>
            </a:endParaRPr>
          </a:p>
        </p:txBody>
      </p:sp>
      <p:sp>
        <p:nvSpPr>
          <p:cNvPr id="46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803675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;  </a:t>
            </a:r>
            <a:r>
              <a:rPr lang="en-US" sz="1400" dirty="0" err="1" smtClean="0">
                <a:latin typeface="Arial" charset="0"/>
              </a:rPr>
              <a:t>Acta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Physica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Polonica</a:t>
            </a:r>
            <a:r>
              <a:rPr lang="en-US" sz="1400" dirty="0" smtClean="0">
                <a:latin typeface="Arial" charset="0"/>
              </a:rPr>
              <a:t> A  132, 1579 (2017)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467544" y="764704"/>
            <a:ext cx="8136904" cy="576064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5" name="Line 4"/>
          <p:cNvSpPr>
            <a:spLocks noChangeShapeType="1"/>
          </p:cNvSpPr>
          <p:nvPr/>
        </p:nvSpPr>
        <p:spPr bwMode="auto">
          <a:xfrm flipH="1">
            <a:off x="1641475" y="2698279"/>
            <a:ext cx="1943100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6" name="Line 5"/>
          <p:cNvSpPr>
            <a:spLocks noChangeShapeType="1"/>
          </p:cNvSpPr>
          <p:nvPr/>
        </p:nvSpPr>
        <p:spPr bwMode="auto">
          <a:xfrm flipV="1">
            <a:off x="3584575" y="1906117"/>
            <a:ext cx="1296988" cy="792162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7" name="Line 6"/>
          <p:cNvSpPr>
            <a:spLocks noChangeShapeType="1"/>
          </p:cNvSpPr>
          <p:nvPr/>
        </p:nvSpPr>
        <p:spPr bwMode="auto">
          <a:xfrm>
            <a:off x="920750" y="2698279"/>
            <a:ext cx="48244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8" name="Arc 7"/>
          <p:cNvSpPr>
            <a:spLocks/>
          </p:cNvSpPr>
          <p:nvPr/>
        </p:nvSpPr>
        <p:spPr bwMode="auto">
          <a:xfrm>
            <a:off x="4089400" y="2337917"/>
            <a:ext cx="288925" cy="369887"/>
          </a:xfrm>
          <a:custGeom>
            <a:avLst/>
            <a:gdLst>
              <a:gd name="T0" fmla="*/ 16810393 w 21600"/>
              <a:gd name="T1" fmla="*/ 0 h 22131"/>
              <a:gd name="T2" fmla="*/ 51534611 w 21600"/>
              <a:gd name="T3" fmla="*/ 103324874 h 22131"/>
              <a:gd name="T4" fmla="*/ 0 w 21600"/>
              <a:gd name="T5" fmla="*/ 95364493 h 22131"/>
              <a:gd name="T6" fmla="*/ 0 60000 65536"/>
              <a:gd name="T7" fmla="*/ 0 60000 65536"/>
              <a:gd name="T8" fmla="*/ 0 60000 65536"/>
              <a:gd name="T9" fmla="*/ 0 w 21600"/>
              <a:gd name="T10" fmla="*/ 0 h 22131"/>
              <a:gd name="T11" fmla="*/ 21600 w 21600"/>
              <a:gd name="T12" fmla="*/ 22131 h 221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2131" fill="none" extrusionOk="0">
                <a:moveTo>
                  <a:pt x="7024" y="-1"/>
                </a:moveTo>
                <a:cubicBezTo>
                  <a:pt x="15744" y="2998"/>
                  <a:pt x="21600" y="11203"/>
                  <a:pt x="21600" y="20426"/>
                </a:cubicBezTo>
                <a:cubicBezTo>
                  <a:pt x="21600" y="20994"/>
                  <a:pt x="21577" y="21563"/>
                  <a:pt x="21532" y="22130"/>
                </a:cubicBezTo>
              </a:path>
              <a:path w="21600" h="22131" stroke="0" extrusionOk="0">
                <a:moveTo>
                  <a:pt x="7024" y="-1"/>
                </a:moveTo>
                <a:cubicBezTo>
                  <a:pt x="15744" y="2998"/>
                  <a:pt x="21600" y="11203"/>
                  <a:pt x="21600" y="20426"/>
                </a:cubicBezTo>
                <a:cubicBezTo>
                  <a:pt x="21600" y="20994"/>
                  <a:pt x="21577" y="21563"/>
                  <a:pt x="21532" y="22130"/>
                </a:cubicBezTo>
                <a:lnTo>
                  <a:pt x="0" y="2042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cs-CZ"/>
          </a:p>
        </p:txBody>
      </p:sp>
      <p:sp>
        <p:nvSpPr>
          <p:cNvPr id="11" name="Line 10"/>
          <p:cNvSpPr>
            <a:spLocks noChangeShapeType="1"/>
          </p:cNvSpPr>
          <p:nvPr/>
        </p:nvSpPr>
        <p:spPr bwMode="auto">
          <a:xfrm flipH="1" flipV="1">
            <a:off x="3152775" y="2266479"/>
            <a:ext cx="431800" cy="4318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12" name="Line 11"/>
          <p:cNvSpPr>
            <a:spLocks noChangeShapeType="1"/>
          </p:cNvSpPr>
          <p:nvPr/>
        </p:nvSpPr>
        <p:spPr bwMode="auto">
          <a:xfrm>
            <a:off x="3584575" y="764704"/>
            <a:ext cx="0" cy="2292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14" name="Line 13"/>
          <p:cNvSpPr>
            <a:spLocks noChangeShapeType="1"/>
          </p:cNvSpPr>
          <p:nvPr/>
        </p:nvSpPr>
        <p:spPr bwMode="auto">
          <a:xfrm>
            <a:off x="3152775" y="2266479"/>
            <a:ext cx="431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15" name="Line 14"/>
          <p:cNvSpPr>
            <a:spLocks noChangeShapeType="1"/>
          </p:cNvSpPr>
          <p:nvPr/>
        </p:nvSpPr>
        <p:spPr bwMode="auto">
          <a:xfrm>
            <a:off x="3152775" y="2266479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16" name="Line 15"/>
          <p:cNvSpPr>
            <a:spLocks noChangeShapeType="1"/>
          </p:cNvSpPr>
          <p:nvPr/>
        </p:nvSpPr>
        <p:spPr bwMode="auto">
          <a:xfrm flipH="1" flipV="1">
            <a:off x="3152775" y="2698279"/>
            <a:ext cx="4318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30" name="Text Box 8"/>
          <p:cNvSpPr txBox="1">
            <a:spLocks noChangeArrowheads="1"/>
          </p:cNvSpPr>
          <p:nvPr/>
        </p:nvSpPr>
        <p:spPr bwMode="auto">
          <a:xfrm>
            <a:off x="1547664" y="2276649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1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4716016" y="1916609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2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36" name="Text Box 8"/>
          <p:cNvSpPr txBox="1">
            <a:spLocks noChangeArrowheads="1"/>
          </p:cNvSpPr>
          <p:nvPr/>
        </p:nvSpPr>
        <p:spPr bwMode="auto">
          <a:xfrm>
            <a:off x="3923928" y="2348657"/>
            <a:ext cx="39466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a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46" name="Oval 10"/>
          <p:cNvSpPr>
            <a:spLocks noChangeArrowheads="1"/>
          </p:cNvSpPr>
          <p:nvPr/>
        </p:nvSpPr>
        <p:spPr bwMode="auto">
          <a:xfrm>
            <a:off x="3563442" y="2679899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45809" name="Object 17"/>
          <p:cNvGraphicFramePr>
            <a:graphicFrameLocks noChangeAspect="1"/>
          </p:cNvGraphicFramePr>
          <p:nvPr/>
        </p:nvGraphicFramePr>
        <p:xfrm>
          <a:off x="3813820" y="2703587"/>
          <a:ext cx="312738" cy="355600"/>
        </p:xfrm>
        <a:graphic>
          <a:graphicData uri="http://schemas.openxmlformats.org/presentationml/2006/ole">
            <p:oleObj spid="_x0000_s681988" name="Equation" r:id="rId3" imgW="177480" imgH="203040" progId="">
              <p:embed/>
            </p:oleObj>
          </a:graphicData>
        </a:graphic>
      </p:graphicFrame>
      <p:graphicFrame>
        <p:nvGraphicFramePr>
          <p:cNvPr id="545810" name="Object 18"/>
          <p:cNvGraphicFramePr>
            <a:graphicFrameLocks noChangeAspect="1"/>
          </p:cNvGraphicFramePr>
          <p:nvPr/>
        </p:nvGraphicFramePr>
        <p:xfrm>
          <a:off x="3587130" y="2699395"/>
          <a:ext cx="312737" cy="355600"/>
        </p:xfrm>
        <a:graphic>
          <a:graphicData uri="http://schemas.openxmlformats.org/presentationml/2006/ole">
            <p:oleObj spid="_x0000_s681989" name="Equation" r:id="rId4" imgW="177480" imgH="203040" progId="">
              <p:embed/>
            </p:oleObj>
          </a:graphicData>
        </a:graphic>
      </p:graphicFrame>
      <p:sp>
        <p:nvSpPr>
          <p:cNvPr id="39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681990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699792" y="2060848"/>
            <a:ext cx="371475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1991" name="Picture 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059832" y="2780928"/>
            <a:ext cx="43815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1992" name="Picture 8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621038" y="2204864"/>
            <a:ext cx="390525" cy="219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Line 12"/>
          <p:cNvSpPr>
            <a:spLocks noChangeShapeType="1"/>
          </p:cNvSpPr>
          <p:nvPr/>
        </p:nvSpPr>
        <p:spPr bwMode="auto">
          <a:xfrm flipH="1" flipV="1">
            <a:off x="3584575" y="2266479"/>
            <a:ext cx="0" cy="4318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pic>
        <p:nvPicPr>
          <p:cNvPr id="681993" name="Picture 9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888607" y="1638325"/>
            <a:ext cx="3714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1994" name="Picture 1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547664" y="2780928"/>
            <a:ext cx="3905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Text Box 3"/>
          <p:cNvSpPr txBox="1">
            <a:spLocks noChangeArrowheads="1"/>
          </p:cNvSpPr>
          <p:nvPr/>
        </p:nvSpPr>
        <p:spPr bwMode="auto">
          <a:xfrm>
            <a:off x="683568" y="3356992"/>
            <a:ext cx="22621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energy conservation</a:t>
            </a:r>
            <a:endParaRPr lang="en-US" sz="1800" dirty="0">
              <a:latin typeface="Arial" charset="0"/>
            </a:endParaRPr>
          </a:p>
        </p:txBody>
      </p:sp>
      <p:pic>
        <p:nvPicPr>
          <p:cNvPr id="681995" name="Picture 1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55576" y="3717032"/>
            <a:ext cx="2657475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0" name="Skupina 39"/>
          <p:cNvGrpSpPr/>
          <p:nvPr/>
        </p:nvGrpSpPr>
        <p:grpSpPr>
          <a:xfrm>
            <a:off x="755576" y="4344144"/>
            <a:ext cx="3405361" cy="533400"/>
            <a:chOff x="755576" y="4344144"/>
            <a:chExt cx="3405361" cy="533400"/>
          </a:xfrm>
        </p:grpSpPr>
        <p:pic>
          <p:nvPicPr>
            <p:cNvPr id="681996" name="Picture 12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1979712" y="4344144"/>
              <a:ext cx="2181225" cy="533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0" name="Text Box 3"/>
            <p:cNvSpPr txBox="1">
              <a:spLocks noChangeArrowheads="1"/>
            </p:cNvSpPr>
            <p:nvPr/>
          </p:nvSpPr>
          <p:spPr bwMode="auto">
            <a:xfrm>
              <a:off x="755576" y="4365104"/>
              <a:ext cx="1172116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800" i="1" dirty="0" smtClean="0">
                  <a:latin typeface="Arial" charset="0"/>
                </a:rPr>
                <a:t>e</a:t>
              </a:r>
              <a:r>
                <a:rPr lang="en-US" sz="1800" baseline="30000" dirty="0" smtClean="0">
                  <a:latin typeface="Arial" charset="0"/>
                </a:rPr>
                <a:t>+</a:t>
              </a:r>
              <a:r>
                <a:rPr lang="en-US" sz="1800" dirty="0" smtClean="0">
                  <a:latin typeface="Arial" charset="0"/>
                </a:rPr>
                <a:t> energy</a:t>
              </a:r>
              <a:endParaRPr lang="en-US" sz="1800" dirty="0">
                <a:latin typeface="Arial" charset="0"/>
              </a:endParaRPr>
            </a:p>
          </p:txBody>
        </p:sp>
      </p:grpSp>
      <p:grpSp>
        <p:nvGrpSpPr>
          <p:cNvPr id="41" name="Skupina 40"/>
          <p:cNvGrpSpPr/>
          <p:nvPr/>
        </p:nvGrpSpPr>
        <p:grpSpPr>
          <a:xfrm>
            <a:off x="755576" y="4941168"/>
            <a:ext cx="3384376" cy="542925"/>
            <a:chOff x="755576" y="4941168"/>
            <a:chExt cx="3384376" cy="542925"/>
          </a:xfrm>
        </p:grpSpPr>
        <p:pic>
          <p:nvPicPr>
            <p:cNvPr id="681997" name="Picture 13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825377" y="4941168"/>
              <a:ext cx="2314575" cy="542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1" name="Text Box 3"/>
            <p:cNvSpPr txBox="1">
              <a:spLocks noChangeArrowheads="1"/>
            </p:cNvSpPr>
            <p:nvPr/>
          </p:nvSpPr>
          <p:spPr bwMode="auto">
            <a:xfrm>
              <a:off x="755576" y="4979268"/>
              <a:ext cx="1133644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800" i="1" dirty="0" smtClean="0">
                  <a:latin typeface="Arial" charset="0"/>
                </a:rPr>
                <a:t>e</a:t>
              </a:r>
              <a:r>
                <a:rPr lang="en-US" sz="1800" baseline="30000" dirty="0" smtClean="0">
                  <a:latin typeface="Arial" charset="0"/>
                </a:rPr>
                <a:t>-</a:t>
              </a:r>
              <a:r>
                <a:rPr lang="en-US" sz="1800" dirty="0" smtClean="0">
                  <a:latin typeface="Arial" charset="0"/>
                </a:rPr>
                <a:t> energy</a:t>
              </a:r>
              <a:endParaRPr lang="en-US" sz="1800" dirty="0">
                <a:latin typeface="Arial" charset="0"/>
              </a:endParaRPr>
            </a:p>
          </p:txBody>
        </p:sp>
      </p:grpSp>
      <p:grpSp>
        <p:nvGrpSpPr>
          <p:cNvPr id="43" name="Skupina 42"/>
          <p:cNvGrpSpPr/>
          <p:nvPr/>
        </p:nvGrpSpPr>
        <p:grpSpPr>
          <a:xfrm>
            <a:off x="755576" y="5589240"/>
            <a:ext cx="4325466" cy="369332"/>
            <a:chOff x="755576" y="5589240"/>
            <a:chExt cx="4325466" cy="369332"/>
          </a:xfrm>
        </p:grpSpPr>
        <p:sp>
          <p:nvSpPr>
            <p:cNvPr id="52" name="Text Box 3"/>
            <p:cNvSpPr txBox="1">
              <a:spLocks noChangeArrowheads="1"/>
            </p:cNvSpPr>
            <p:nvPr/>
          </p:nvSpPr>
          <p:spPr bwMode="auto">
            <a:xfrm>
              <a:off x="755576" y="5589240"/>
              <a:ext cx="1941557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800" i="1" dirty="0" smtClean="0">
                  <a:latin typeface="Arial" charset="0"/>
                </a:rPr>
                <a:t>e</a:t>
              </a:r>
              <a:r>
                <a:rPr lang="en-US" sz="1800" baseline="30000" dirty="0" smtClean="0">
                  <a:latin typeface="Arial" charset="0"/>
                </a:rPr>
                <a:t>-</a:t>
              </a:r>
              <a:r>
                <a:rPr lang="en-US" sz="1800" dirty="0" smtClean="0">
                  <a:latin typeface="Arial" charset="0"/>
                </a:rPr>
                <a:t> binding energy</a:t>
              </a:r>
              <a:endParaRPr lang="en-US" sz="1800" dirty="0">
                <a:latin typeface="Arial" charset="0"/>
              </a:endParaRPr>
            </a:p>
          </p:txBody>
        </p:sp>
        <p:pic>
          <p:nvPicPr>
            <p:cNvPr id="681999" name="Picture 15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728367" y="5632673"/>
              <a:ext cx="2352675" cy="323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2" name="Skupina 41"/>
          <p:cNvGrpSpPr/>
          <p:nvPr/>
        </p:nvGrpSpPr>
        <p:grpSpPr>
          <a:xfrm>
            <a:off x="4509517" y="4941168"/>
            <a:ext cx="2952725" cy="458341"/>
            <a:chOff x="4509517" y="4941168"/>
            <a:chExt cx="2952725" cy="458341"/>
          </a:xfrm>
        </p:grpSpPr>
        <p:pic>
          <p:nvPicPr>
            <p:cNvPr id="682000" name="Picture 16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4509517" y="5028034"/>
              <a:ext cx="1038225" cy="371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" name="Picture 6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6300192" y="4941168"/>
              <a:ext cx="1162050" cy="428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38" name="Přímá spojovací šipka 37"/>
            <p:cNvCxnSpPr/>
            <p:nvPr/>
          </p:nvCxnSpPr>
          <p:spPr>
            <a:xfrm>
              <a:off x="5652120" y="5185767"/>
              <a:ext cx="432048" cy="0"/>
            </a:xfrm>
            <a:prstGeom prst="straightConnector1">
              <a:avLst/>
            </a:prstGeom>
            <a:ln w="158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506738" y="2641799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467544" y="764704"/>
            <a:ext cx="6840760" cy="432048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" name="Picture 3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65438" y="2132683"/>
            <a:ext cx="295275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Line 4"/>
          <p:cNvSpPr>
            <a:spLocks noChangeShapeType="1"/>
          </p:cNvSpPr>
          <p:nvPr/>
        </p:nvSpPr>
        <p:spPr bwMode="auto">
          <a:xfrm flipH="1">
            <a:off x="1641475" y="2842295"/>
            <a:ext cx="1943100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6" name="Line 5"/>
          <p:cNvSpPr>
            <a:spLocks noChangeShapeType="1"/>
          </p:cNvSpPr>
          <p:nvPr/>
        </p:nvSpPr>
        <p:spPr bwMode="auto">
          <a:xfrm flipV="1">
            <a:off x="3584575" y="2050133"/>
            <a:ext cx="1296988" cy="792162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11" name="Line 10"/>
          <p:cNvSpPr>
            <a:spLocks noChangeShapeType="1"/>
          </p:cNvSpPr>
          <p:nvPr/>
        </p:nvSpPr>
        <p:spPr bwMode="auto">
          <a:xfrm flipH="1" flipV="1">
            <a:off x="3152775" y="2410495"/>
            <a:ext cx="431800" cy="43180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28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59490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shift in energy of annihilation radiation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30" name="Text Box 8"/>
          <p:cNvSpPr txBox="1">
            <a:spLocks noChangeArrowheads="1"/>
          </p:cNvSpPr>
          <p:nvPr/>
        </p:nvSpPr>
        <p:spPr bwMode="auto">
          <a:xfrm>
            <a:off x="1547664" y="2420665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1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4716016" y="2060625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2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46" name="Oval 10"/>
          <p:cNvSpPr>
            <a:spLocks noChangeArrowheads="1"/>
          </p:cNvSpPr>
          <p:nvPr/>
        </p:nvSpPr>
        <p:spPr bwMode="auto">
          <a:xfrm>
            <a:off x="3563442" y="2780928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506738" y="2785815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45809" name="Object 17"/>
          <p:cNvGraphicFramePr>
            <a:graphicFrameLocks noChangeAspect="1"/>
          </p:cNvGraphicFramePr>
          <p:nvPr/>
        </p:nvGraphicFramePr>
        <p:xfrm>
          <a:off x="3842395" y="2790453"/>
          <a:ext cx="312738" cy="355600"/>
        </p:xfrm>
        <a:graphic>
          <a:graphicData uri="http://schemas.openxmlformats.org/presentationml/2006/ole">
            <p:oleObj spid="_x0000_s692228" name="Equation" r:id="rId4" imgW="177480" imgH="203040" progId="">
              <p:embed/>
            </p:oleObj>
          </a:graphicData>
        </a:graphic>
      </p:graphicFrame>
      <p:graphicFrame>
        <p:nvGraphicFramePr>
          <p:cNvPr id="545810" name="Object 18"/>
          <p:cNvGraphicFramePr>
            <a:graphicFrameLocks noChangeAspect="1"/>
          </p:cNvGraphicFramePr>
          <p:nvPr/>
        </p:nvGraphicFramePr>
        <p:xfrm>
          <a:off x="3626371" y="2790453"/>
          <a:ext cx="312737" cy="355600"/>
        </p:xfrm>
        <a:graphic>
          <a:graphicData uri="http://schemas.openxmlformats.org/presentationml/2006/ole">
            <p:oleObj spid="_x0000_s692229" name="Equation" r:id="rId5" imgW="177480" imgH="203040" progId="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467544" y="764704"/>
            <a:ext cx="8136904" cy="576064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5" name="Line 4"/>
          <p:cNvSpPr>
            <a:spLocks noChangeShapeType="1"/>
          </p:cNvSpPr>
          <p:nvPr/>
        </p:nvSpPr>
        <p:spPr bwMode="auto">
          <a:xfrm flipH="1">
            <a:off x="1641475" y="2698279"/>
            <a:ext cx="1943100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6" name="Line 5"/>
          <p:cNvSpPr>
            <a:spLocks noChangeShapeType="1"/>
          </p:cNvSpPr>
          <p:nvPr/>
        </p:nvSpPr>
        <p:spPr bwMode="auto">
          <a:xfrm flipV="1">
            <a:off x="3584575" y="1906117"/>
            <a:ext cx="1296988" cy="792162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7" name="Line 6"/>
          <p:cNvSpPr>
            <a:spLocks noChangeShapeType="1"/>
          </p:cNvSpPr>
          <p:nvPr/>
        </p:nvSpPr>
        <p:spPr bwMode="auto">
          <a:xfrm>
            <a:off x="920750" y="2698279"/>
            <a:ext cx="48244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8" name="Arc 7"/>
          <p:cNvSpPr>
            <a:spLocks/>
          </p:cNvSpPr>
          <p:nvPr/>
        </p:nvSpPr>
        <p:spPr bwMode="auto">
          <a:xfrm>
            <a:off x="4089400" y="2337917"/>
            <a:ext cx="288925" cy="369887"/>
          </a:xfrm>
          <a:custGeom>
            <a:avLst/>
            <a:gdLst>
              <a:gd name="T0" fmla="*/ 16810393 w 21600"/>
              <a:gd name="T1" fmla="*/ 0 h 22131"/>
              <a:gd name="T2" fmla="*/ 51534611 w 21600"/>
              <a:gd name="T3" fmla="*/ 103324874 h 22131"/>
              <a:gd name="T4" fmla="*/ 0 w 21600"/>
              <a:gd name="T5" fmla="*/ 95364493 h 22131"/>
              <a:gd name="T6" fmla="*/ 0 60000 65536"/>
              <a:gd name="T7" fmla="*/ 0 60000 65536"/>
              <a:gd name="T8" fmla="*/ 0 60000 65536"/>
              <a:gd name="T9" fmla="*/ 0 w 21600"/>
              <a:gd name="T10" fmla="*/ 0 h 22131"/>
              <a:gd name="T11" fmla="*/ 21600 w 21600"/>
              <a:gd name="T12" fmla="*/ 22131 h 221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2131" fill="none" extrusionOk="0">
                <a:moveTo>
                  <a:pt x="7024" y="-1"/>
                </a:moveTo>
                <a:cubicBezTo>
                  <a:pt x="15744" y="2998"/>
                  <a:pt x="21600" y="11203"/>
                  <a:pt x="21600" y="20426"/>
                </a:cubicBezTo>
                <a:cubicBezTo>
                  <a:pt x="21600" y="20994"/>
                  <a:pt x="21577" y="21563"/>
                  <a:pt x="21532" y="22130"/>
                </a:cubicBezTo>
              </a:path>
              <a:path w="21600" h="22131" stroke="0" extrusionOk="0">
                <a:moveTo>
                  <a:pt x="7024" y="-1"/>
                </a:moveTo>
                <a:cubicBezTo>
                  <a:pt x="15744" y="2998"/>
                  <a:pt x="21600" y="11203"/>
                  <a:pt x="21600" y="20426"/>
                </a:cubicBezTo>
                <a:cubicBezTo>
                  <a:pt x="21600" y="20994"/>
                  <a:pt x="21577" y="21563"/>
                  <a:pt x="21532" y="22130"/>
                </a:cubicBezTo>
                <a:lnTo>
                  <a:pt x="0" y="2042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cs-CZ"/>
          </a:p>
        </p:txBody>
      </p:sp>
      <p:sp>
        <p:nvSpPr>
          <p:cNvPr id="11" name="Line 10"/>
          <p:cNvSpPr>
            <a:spLocks noChangeShapeType="1"/>
          </p:cNvSpPr>
          <p:nvPr/>
        </p:nvSpPr>
        <p:spPr bwMode="auto">
          <a:xfrm flipH="1" flipV="1">
            <a:off x="3152775" y="2266479"/>
            <a:ext cx="431800" cy="4318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12" name="Line 11"/>
          <p:cNvSpPr>
            <a:spLocks noChangeShapeType="1"/>
          </p:cNvSpPr>
          <p:nvPr/>
        </p:nvSpPr>
        <p:spPr bwMode="auto">
          <a:xfrm>
            <a:off x="3584575" y="764704"/>
            <a:ext cx="0" cy="2292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14" name="Line 13"/>
          <p:cNvSpPr>
            <a:spLocks noChangeShapeType="1"/>
          </p:cNvSpPr>
          <p:nvPr/>
        </p:nvSpPr>
        <p:spPr bwMode="auto">
          <a:xfrm>
            <a:off x="3152775" y="2266479"/>
            <a:ext cx="431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15" name="Line 14"/>
          <p:cNvSpPr>
            <a:spLocks noChangeShapeType="1"/>
          </p:cNvSpPr>
          <p:nvPr/>
        </p:nvSpPr>
        <p:spPr bwMode="auto">
          <a:xfrm>
            <a:off x="3152775" y="2266479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16" name="Line 15"/>
          <p:cNvSpPr>
            <a:spLocks noChangeShapeType="1"/>
          </p:cNvSpPr>
          <p:nvPr/>
        </p:nvSpPr>
        <p:spPr bwMode="auto">
          <a:xfrm flipH="1" flipV="1">
            <a:off x="3152775" y="2698279"/>
            <a:ext cx="4318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30" name="Text Box 8"/>
          <p:cNvSpPr txBox="1">
            <a:spLocks noChangeArrowheads="1"/>
          </p:cNvSpPr>
          <p:nvPr/>
        </p:nvSpPr>
        <p:spPr bwMode="auto">
          <a:xfrm>
            <a:off x="1547664" y="2276649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1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4716016" y="1916609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2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36" name="Text Box 8"/>
          <p:cNvSpPr txBox="1">
            <a:spLocks noChangeArrowheads="1"/>
          </p:cNvSpPr>
          <p:nvPr/>
        </p:nvSpPr>
        <p:spPr bwMode="auto">
          <a:xfrm>
            <a:off x="3923928" y="2348657"/>
            <a:ext cx="39466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a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46" name="Oval 10"/>
          <p:cNvSpPr>
            <a:spLocks noChangeArrowheads="1"/>
          </p:cNvSpPr>
          <p:nvPr/>
        </p:nvSpPr>
        <p:spPr bwMode="auto">
          <a:xfrm>
            <a:off x="3563442" y="2679899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45809" name="Object 17"/>
          <p:cNvGraphicFramePr>
            <a:graphicFrameLocks noChangeAspect="1"/>
          </p:cNvGraphicFramePr>
          <p:nvPr/>
        </p:nvGraphicFramePr>
        <p:xfrm>
          <a:off x="3813820" y="2703587"/>
          <a:ext cx="312738" cy="355600"/>
        </p:xfrm>
        <a:graphic>
          <a:graphicData uri="http://schemas.openxmlformats.org/presentationml/2006/ole">
            <p:oleObj spid="_x0000_s686082" name="Equation" r:id="rId3" imgW="177480" imgH="203040" progId="">
              <p:embed/>
            </p:oleObj>
          </a:graphicData>
        </a:graphic>
      </p:graphicFrame>
      <p:graphicFrame>
        <p:nvGraphicFramePr>
          <p:cNvPr id="545810" name="Object 18"/>
          <p:cNvGraphicFramePr>
            <a:graphicFrameLocks noChangeAspect="1"/>
          </p:cNvGraphicFramePr>
          <p:nvPr/>
        </p:nvGraphicFramePr>
        <p:xfrm>
          <a:off x="3587130" y="2699395"/>
          <a:ext cx="312737" cy="355600"/>
        </p:xfrm>
        <a:graphic>
          <a:graphicData uri="http://schemas.openxmlformats.org/presentationml/2006/ole">
            <p:oleObj spid="_x0000_s686083" name="Equation" r:id="rId4" imgW="177480" imgH="203040" progId="">
              <p:embed/>
            </p:oleObj>
          </a:graphicData>
        </a:graphic>
      </p:graphicFrame>
      <p:sp>
        <p:nvSpPr>
          <p:cNvPr id="39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681990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699792" y="2060848"/>
            <a:ext cx="371475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1991" name="Picture 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059832" y="2780928"/>
            <a:ext cx="43815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1992" name="Picture 8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621038" y="2204864"/>
            <a:ext cx="390525" cy="219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Line 12"/>
          <p:cNvSpPr>
            <a:spLocks noChangeShapeType="1"/>
          </p:cNvSpPr>
          <p:nvPr/>
        </p:nvSpPr>
        <p:spPr bwMode="auto">
          <a:xfrm flipH="1" flipV="1">
            <a:off x="3584575" y="2266479"/>
            <a:ext cx="0" cy="4318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pic>
        <p:nvPicPr>
          <p:cNvPr id="681993" name="Picture 9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888607" y="1638325"/>
            <a:ext cx="37147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1994" name="Picture 1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547664" y="2780928"/>
            <a:ext cx="3905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Text Box 3"/>
          <p:cNvSpPr txBox="1">
            <a:spLocks noChangeArrowheads="1"/>
          </p:cNvSpPr>
          <p:nvPr/>
        </p:nvSpPr>
        <p:spPr bwMode="auto">
          <a:xfrm>
            <a:off x="683568" y="3356992"/>
            <a:ext cx="22621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energy conservation</a:t>
            </a:r>
            <a:endParaRPr lang="en-US" sz="1800" dirty="0">
              <a:latin typeface="Arial" charset="0"/>
            </a:endParaRPr>
          </a:p>
        </p:txBody>
      </p:sp>
      <p:pic>
        <p:nvPicPr>
          <p:cNvPr id="686084" name="Picture 4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78235" y="3703315"/>
            <a:ext cx="365760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2" name="Skupina 41"/>
          <p:cNvGrpSpPr/>
          <p:nvPr/>
        </p:nvGrpSpPr>
        <p:grpSpPr>
          <a:xfrm>
            <a:off x="683568" y="4293096"/>
            <a:ext cx="2736304" cy="1374254"/>
            <a:chOff x="683568" y="4293096"/>
            <a:chExt cx="2736304" cy="1374254"/>
          </a:xfrm>
        </p:grpSpPr>
        <p:sp>
          <p:nvSpPr>
            <p:cNvPr id="50" name="Text Box 3"/>
            <p:cNvSpPr txBox="1">
              <a:spLocks noChangeArrowheads="1"/>
            </p:cNvSpPr>
            <p:nvPr/>
          </p:nvSpPr>
          <p:spPr bwMode="auto">
            <a:xfrm>
              <a:off x="708873" y="4293096"/>
              <a:ext cx="2710999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800" dirty="0" smtClean="0">
                  <a:latin typeface="Arial" charset="0"/>
                </a:rPr>
                <a:t>momentum conservation</a:t>
              </a:r>
              <a:endParaRPr lang="en-US" sz="1800" dirty="0">
                <a:latin typeface="Arial" charset="0"/>
              </a:endParaRPr>
            </a:p>
          </p:txBody>
        </p:sp>
        <p:pic>
          <p:nvPicPr>
            <p:cNvPr id="686085" name="Picture 5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83568" y="4725144"/>
              <a:ext cx="2352675" cy="466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086" name="Picture 6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293540" y="5229200"/>
              <a:ext cx="1685925" cy="43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3" name="Skupina 42"/>
          <p:cNvGrpSpPr/>
          <p:nvPr/>
        </p:nvGrpSpPr>
        <p:grpSpPr>
          <a:xfrm>
            <a:off x="4355976" y="3933056"/>
            <a:ext cx="3656831" cy="1440160"/>
            <a:chOff x="4355976" y="3933056"/>
            <a:chExt cx="3656831" cy="1440160"/>
          </a:xfrm>
        </p:grpSpPr>
        <p:sp>
          <p:nvSpPr>
            <p:cNvPr id="40" name="Pravá složená závorka 39"/>
            <p:cNvSpPr/>
            <p:nvPr/>
          </p:nvSpPr>
          <p:spPr>
            <a:xfrm>
              <a:off x="4355976" y="3933056"/>
              <a:ext cx="288032" cy="1440160"/>
            </a:xfrm>
            <a:prstGeom prst="rightBrac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pic>
          <p:nvPicPr>
            <p:cNvPr id="686087" name="Picture 7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4860032" y="4221088"/>
              <a:ext cx="3152775" cy="9334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506738" y="2641799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ectangle 2"/>
          <p:cNvSpPr>
            <a:spLocks noChangeArrowheads="1"/>
          </p:cNvSpPr>
          <p:nvPr/>
        </p:nvSpPr>
        <p:spPr bwMode="auto">
          <a:xfrm>
            <a:off x="6012160" y="3212976"/>
            <a:ext cx="2952328" cy="3456384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28034" name="Rectangle 2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28035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428058" name="Picture 26"/>
          <p:cNvPicPr>
            <a:picLocks noChangeAspect="1" noChangeArrowheads="1"/>
          </p:cNvPicPr>
          <p:nvPr/>
        </p:nvPicPr>
        <p:blipFill>
          <a:blip r:embed="rId3" cstate="print"/>
          <a:srcRect t="8006" r="10077"/>
          <a:stretch>
            <a:fillRect/>
          </a:stretch>
        </p:blipFill>
        <p:spPr bwMode="auto">
          <a:xfrm>
            <a:off x="755650" y="1990725"/>
            <a:ext cx="4883150" cy="431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3" name="Oval 10"/>
          <p:cNvSpPr>
            <a:spLocks noChangeArrowheads="1"/>
          </p:cNvSpPr>
          <p:nvPr/>
        </p:nvSpPr>
        <p:spPr bwMode="auto">
          <a:xfrm>
            <a:off x="6211218" y="2185591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6" name="Line 11"/>
          <p:cNvSpPr>
            <a:spLocks noChangeShapeType="1"/>
          </p:cNvSpPr>
          <p:nvPr/>
        </p:nvSpPr>
        <p:spPr bwMode="auto">
          <a:xfrm>
            <a:off x="6355680" y="2258616"/>
            <a:ext cx="1081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7" name="Oval 12"/>
          <p:cNvSpPr>
            <a:spLocks noChangeArrowheads="1"/>
          </p:cNvSpPr>
          <p:nvPr/>
        </p:nvSpPr>
        <p:spPr bwMode="auto">
          <a:xfrm>
            <a:off x="7565355" y="2176066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8" name="Line 14"/>
          <p:cNvSpPr>
            <a:spLocks noChangeShapeType="1"/>
          </p:cNvSpPr>
          <p:nvPr/>
        </p:nvSpPr>
        <p:spPr bwMode="auto">
          <a:xfrm flipV="1">
            <a:off x="7651080" y="1899047"/>
            <a:ext cx="1080467" cy="361156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39" name="Object 17"/>
          <p:cNvGraphicFramePr>
            <a:graphicFrameLocks noChangeAspect="1"/>
          </p:cNvGraphicFramePr>
          <p:nvPr/>
        </p:nvGraphicFramePr>
        <p:xfrm>
          <a:off x="6139780" y="1826816"/>
          <a:ext cx="312738" cy="355600"/>
        </p:xfrm>
        <a:graphic>
          <a:graphicData uri="http://schemas.openxmlformats.org/presentationml/2006/ole">
            <p:oleObj spid="_x0000_s428059" name="Equation" r:id="rId4" imgW="177480" imgH="203040" progId="">
              <p:embed/>
            </p:oleObj>
          </a:graphicData>
        </a:graphic>
      </p:graphicFrame>
      <p:graphicFrame>
        <p:nvGraphicFramePr>
          <p:cNvPr id="40" name="Object 18"/>
          <p:cNvGraphicFramePr>
            <a:graphicFrameLocks noChangeAspect="1"/>
          </p:cNvGraphicFramePr>
          <p:nvPr/>
        </p:nvGraphicFramePr>
        <p:xfrm>
          <a:off x="7436768" y="1826816"/>
          <a:ext cx="312737" cy="355600"/>
        </p:xfrm>
        <a:graphic>
          <a:graphicData uri="http://schemas.openxmlformats.org/presentationml/2006/ole">
            <p:oleObj spid="_x0000_s428060" name="Equation" r:id="rId5" imgW="177480" imgH="203040" progId="">
              <p:embed/>
            </p:oleObj>
          </a:graphicData>
        </a:graphic>
      </p:graphicFrame>
      <p:graphicFrame>
        <p:nvGraphicFramePr>
          <p:cNvPr id="41" name="Object 19"/>
          <p:cNvGraphicFramePr>
            <a:graphicFrameLocks noChangeAspect="1"/>
          </p:cNvGraphicFramePr>
          <p:nvPr/>
        </p:nvGraphicFramePr>
        <p:xfrm>
          <a:off x="8803555" y="1755031"/>
          <a:ext cx="268288" cy="377825"/>
        </p:xfrm>
        <a:graphic>
          <a:graphicData uri="http://schemas.openxmlformats.org/presentationml/2006/ole">
            <p:oleObj spid="_x0000_s428061" name="Equation" r:id="rId6" imgW="152280" imgH="215640" progId="">
              <p:embed/>
            </p:oleObj>
          </a:graphicData>
        </a:graphic>
      </p:graphicFrame>
      <p:sp>
        <p:nvSpPr>
          <p:cNvPr id="42" name="Line 21"/>
          <p:cNvSpPr>
            <a:spLocks noChangeShapeType="1"/>
          </p:cNvSpPr>
          <p:nvPr/>
        </p:nvSpPr>
        <p:spPr bwMode="auto">
          <a:xfrm flipH="1">
            <a:off x="6931346" y="2258616"/>
            <a:ext cx="719733" cy="648543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3" name="Object 22"/>
          <p:cNvGraphicFramePr>
            <a:graphicFrameLocks noChangeAspect="1"/>
          </p:cNvGraphicFramePr>
          <p:nvPr/>
        </p:nvGraphicFramePr>
        <p:xfrm>
          <a:off x="6571307" y="2763143"/>
          <a:ext cx="314325" cy="377825"/>
        </p:xfrm>
        <a:graphic>
          <a:graphicData uri="http://schemas.openxmlformats.org/presentationml/2006/ole">
            <p:oleObj spid="_x0000_s428062" name="Equation" r:id="rId7" imgW="177480" imgH="215640" progId="">
              <p:embed/>
            </p:oleObj>
          </a:graphicData>
        </a:graphic>
      </p:graphicFrame>
      <p:sp>
        <p:nvSpPr>
          <p:cNvPr id="44" name="Text Box 3"/>
          <p:cNvSpPr txBox="1">
            <a:spLocks noChangeArrowheads="1"/>
          </p:cNvSpPr>
          <p:nvPr/>
        </p:nvSpPr>
        <p:spPr bwMode="auto">
          <a:xfrm>
            <a:off x="6715323" y="1899047"/>
            <a:ext cx="4026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i="1" dirty="0" smtClean="0">
                <a:latin typeface="+mj-lt"/>
              </a:rPr>
              <a:t>p</a:t>
            </a:r>
            <a:r>
              <a:rPr lang="en-US" sz="1800" b="1" i="1" baseline="-25000" dirty="0" smtClean="0">
                <a:latin typeface="+mj-lt"/>
              </a:rPr>
              <a:t>+</a:t>
            </a:r>
            <a:endParaRPr lang="en-US" sz="1800" b="1" i="1" baseline="-25000" dirty="0">
              <a:latin typeface="+mj-lt"/>
            </a:endParaRPr>
          </a:p>
        </p:txBody>
      </p:sp>
      <p:cxnSp>
        <p:nvCxnSpPr>
          <p:cNvPr id="45" name="Přímá spojovací čára 44"/>
          <p:cNvCxnSpPr/>
          <p:nvPr/>
        </p:nvCxnSpPr>
        <p:spPr>
          <a:xfrm flipV="1">
            <a:off x="7308304" y="1322983"/>
            <a:ext cx="1512168" cy="1224136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blouk 45"/>
          <p:cNvSpPr/>
          <p:nvPr/>
        </p:nvSpPr>
        <p:spPr>
          <a:xfrm rot="1142781">
            <a:off x="7941066" y="1681434"/>
            <a:ext cx="504056" cy="432048"/>
          </a:xfrm>
          <a:prstGeom prst="arc">
            <a:avLst>
              <a:gd name="adj1" fmla="val 17544261"/>
              <a:gd name="adj2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Text Box 24"/>
          <p:cNvSpPr txBox="1">
            <a:spLocks noChangeArrowheads="1"/>
          </p:cNvSpPr>
          <p:nvPr/>
        </p:nvSpPr>
        <p:spPr bwMode="auto">
          <a:xfrm>
            <a:off x="8136397" y="1721123"/>
            <a:ext cx="31451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dirty="0" smtClean="0">
                <a:latin typeface="Symbol" pitchFamily="18" charset="2"/>
              </a:rPr>
              <a:t>a</a:t>
            </a:r>
            <a:endParaRPr lang="en-US" sz="1600" dirty="0">
              <a:latin typeface="Symbol" pitchFamily="18" charset="2"/>
            </a:endParaRPr>
          </a:p>
        </p:txBody>
      </p:sp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2987848" y="764531"/>
            <a:ext cx="2808288" cy="100806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50" name="Text Box 20"/>
          <p:cNvSpPr txBox="1">
            <a:spLocks noChangeArrowheads="1"/>
          </p:cNvSpPr>
          <p:nvPr/>
        </p:nvSpPr>
        <p:spPr bwMode="auto">
          <a:xfrm>
            <a:off x="360064" y="908720"/>
            <a:ext cx="23050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>
                <a:latin typeface="Arial" charset="0"/>
              </a:rPr>
              <a:t>conservation of </a:t>
            </a:r>
          </a:p>
          <a:p>
            <a:pPr eaLnBrk="0" hangingPunct="0"/>
            <a:r>
              <a:rPr lang="en-US" sz="1800" dirty="0">
                <a:latin typeface="Arial" charset="0"/>
              </a:rPr>
              <a:t>energy &amp; momentum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>
            <a:off x="2339776" y="1196752"/>
            <a:ext cx="360040" cy="32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pic>
        <p:nvPicPr>
          <p:cNvPr id="52" name="Picture 3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059856" y="836712"/>
            <a:ext cx="26479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25" name="Skupina 124"/>
          <p:cNvGrpSpPr/>
          <p:nvPr/>
        </p:nvGrpSpPr>
        <p:grpSpPr>
          <a:xfrm>
            <a:off x="6109319" y="4392315"/>
            <a:ext cx="2783161" cy="2205037"/>
            <a:chOff x="6109319" y="4119563"/>
            <a:chExt cx="2783161" cy="2205037"/>
          </a:xfrm>
        </p:grpSpPr>
        <p:sp>
          <p:nvSpPr>
            <p:cNvPr id="428071" name="Rectangle 39"/>
            <p:cNvSpPr>
              <a:spLocks noChangeArrowheads="1"/>
            </p:cNvSpPr>
            <p:nvPr/>
          </p:nvSpPr>
          <p:spPr bwMode="auto">
            <a:xfrm>
              <a:off x="6614417" y="4181475"/>
              <a:ext cx="2160588" cy="1620837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72" name="Rectangle 40"/>
            <p:cNvSpPr>
              <a:spLocks noChangeArrowheads="1"/>
            </p:cNvSpPr>
            <p:nvPr/>
          </p:nvSpPr>
          <p:spPr bwMode="auto">
            <a:xfrm>
              <a:off x="7338317" y="6140450"/>
              <a:ext cx="1270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E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73" name="Rectangle 41"/>
            <p:cNvSpPr>
              <a:spLocks noChangeArrowheads="1"/>
            </p:cNvSpPr>
            <p:nvPr/>
          </p:nvSpPr>
          <p:spPr bwMode="auto">
            <a:xfrm>
              <a:off x="7422455" y="6218238"/>
              <a:ext cx="79375" cy="106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7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74" name="Rectangle 42"/>
            <p:cNvSpPr>
              <a:spLocks noChangeArrowheads="1"/>
            </p:cNvSpPr>
            <p:nvPr/>
          </p:nvSpPr>
          <p:spPr bwMode="auto">
            <a:xfrm>
              <a:off x="7468492" y="6140450"/>
              <a:ext cx="2286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- E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75" name="Rectangle 43"/>
            <p:cNvSpPr>
              <a:spLocks noChangeArrowheads="1"/>
            </p:cNvSpPr>
            <p:nvPr/>
          </p:nvSpPr>
          <p:spPr bwMode="auto">
            <a:xfrm>
              <a:off x="7665342" y="6218238"/>
              <a:ext cx="79375" cy="106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7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76" name="Rectangle 44"/>
            <p:cNvSpPr>
              <a:spLocks noChangeArrowheads="1"/>
            </p:cNvSpPr>
            <p:nvPr/>
          </p:nvSpPr>
          <p:spPr bwMode="auto">
            <a:xfrm>
              <a:off x="7709792" y="6140450"/>
              <a:ext cx="357188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(keV)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77" name="Line 45"/>
            <p:cNvSpPr>
              <a:spLocks noChangeShapeType="1"/>
            </p:cNvSpPr>
            <p:nvPr/>
          </p:nvSpPr>
          <p:spPr bwMode="auto">
            <a:xfrm>
              <a:off x="6614417" y="5802313"/>
              <a:ext cx="2160588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78" name="Line 46"/>
            <p:cNvSpPr>
              <a:spLocks noChangeShapeType="1"/>
            </p:cNvSpPr>
            <p:nvPr/>
          </p:nvSpPr>
          <p:spPr bwMode="auto">
            <a:xfrm flipV="1">
              <a:off x="6614417" y="58023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79" name="Line 47"/>
            <p:cNvSpPr>
              <a:spLocks noChangeShapeType="1"/>
            </p:cNvSpPr>
            <p:nvPr/>
          </p:nvSpPr>
          <p:spPr bwMode="auto">
            <a:xfrm flipV="1">
              <a:off x="6974780" y="58023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80" name="Line 48"/>
            <p:cNvSpPr>
              <a:spLocks noChangeShapeType="1"/>
            </p:cNvSpPr>
            <p:nvPr/>
          </p:nvSpPr>
          <p:spPr bwMode="auto">
            <a:xfrm flipV="1">
              <a:off x="7335142" y="58023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81" name="Line 49"/>
            <p:cNvSpPr>
              <a:spLocks noChangeShapeType="1"/>
            </p:cNvSpPr>
            <p:nvPr/>
          </p:nvSpPr>
          <p:spPr bwMode="auto">
            <a:xfrm flipV="1">
              <a:off x="7695505" y="58023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82" name="Line 50"/>
            <p:cNvSpPr>
              <a:spLocks noChangeShapeType="1"/>
            </p:cNvSpPr>
            <p:nvPr/>
          </p:nvSpPr>
          <p:spPr bwMode="auto">
            <a:xfrm flipV="1">
              <a:off x="8054280" y="58023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83" name="Line 51"/>
            <p:cNvSpPr>
              <a:spLocks noChangeShapeType="1"/>
            </p:cNvSpPr>
            <p:nvPr/>
          </p:nvSpPr>
          <p:spPr bwMode="auto">
            <a:xfrm flipV="1">
              <a:off x="8414642" y="58023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84" name="Line 52"/>
            <p:cNvSpPr>
              <a:spLocks noChangeShapeType="1"/>
            </p:cNvSpPr>
            <p:nvPr/>
          </p:nvSpPr>
          <p:spPr bwMode="auto">
            <a:xfrm flipV="1">
              <a:off x="8775005" y="58023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85" name="Rectangle 53"/>
            <p:cNvSpPr>
              <a:spLocks noChangeArrowheads="1"/>
            </p:cNvSpPr>
            <p:nvPr/>
          </p:nvSpPr>
          <p:spPr bwMode="auto">
            <a:xfrm>
              <a:off x="6500117" y="5902325"/>
              <a:ext cx="24923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-300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86" name="Rectangle 54"/>
            <p:cNvSpPr>
              <a:spLocks noChangeArrowheads="1"/>
            </p:cNvSpPr>
            <p:nvPr/>
          </p:nvSpPr>
          <p:spPr bwMode="auto">
            <a:xfrm>
              <a:off x="6858892" y="5902325"/>
              <a:ext cx="24923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-200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87" name="Rectangle 55"/>
            <p:cNvSpPr>
              <a:spLocks noChangeArrowheads="1"/>
            </p:cNvSpPr>
            <p:nvPr/>
          </p:nvSpPr>
          <p:spPr bwMode="auto">
            <a:xfrm>
              <a:off x="7219255" y="5902325"/>
              <a:ext cx="24923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-100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88" name="Rectangle 56"/>
            <p:cNvSpPr>
              <a:spLocks noChangeArrowheads="1"/>
            </p:cNvSpPr>
            <p:nvPr/>
          </p:nvSpPr>
          <p:spPr bwMode="auto">
            <a:xfrm>
              <a:off x="7662167" y="5902325"/>
              <a:ext cx="10160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89" name="Rectangle 57"/>
            <p:cNvSpPr>
              <a:spLocks noChangeArrowheads="1"/>
            </p:cNvSpPr>
            <p:nvPr/>
          </p:nvSpPr>
          <p:spPr bwMode="auto">
            <a:xfrm>
              <a:off x="7957442" y="5902325"/>
              <a:ext cx="214313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90" name="Rectangle 58"/>
            <p:cNvSpPr>
              <a:spLocks noChangeArrowheads="1"/>
            </p:cNvSpPr>
            <p:nvPr/>
          </p:nvSpPr>
          <p:spPr bwMode="auto">
            <a:xfrm>
              <a:off x="8317805" y="5902325"/>
              <a:ext cx="214313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91" name="Rectangle 59"/>
            <p:cNvSpPr>
              <a:spLocks noChangeArrowheads="1"/>
            </p:cNvSpPr>
            <p:nvPr/>
          </p:nvSpPr>
          <p:spPr bwMode="auto">
            <a:xfrm>
              <a:off x="8678167" y="5902325"/>
              <a:ext cx="214313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092" name="Line 60"/>
            <p:cNvSpPr>
              <a:spLocks noChangeShapeType="1"/>
            </p:cNvSpPr>
            <p:nvPr/>
          </p:nvSpPr>
          <p:spPr bwMode="auto">
            <a:xfrm>
              <a:off x="6614417" y="4181475"/>
              <a:ext cx="2160588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93" name="Line 61"/>
            <p:cNvSpPr>
              <a:spLocks noChangeShapeType="1"/>
            </p:cNvSpPr>
            <p:nvPr/>
          </p:nvSpPr>
          <p:spPr bwMode="auto">
            <a:xfrm>
              <a:off x="6614417" y="41386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94" name="Line 62"/>
            <p:cNvSpPr>
              <a:spLocks noChangeShapeType="1"/>
            </p:cNvSpPr>
            <p:nvPr/>
          </p:nvSpPr>
          <p:spPr bwMode="auto">
            <a:xfrm>
              <a:off x="6974780" y="41386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95" name="Line 63"/>
            <p:cNvSpPr>
              <a:spLocks noChangeShapeType="1"/>
            </p:cNvSpPr>
            <p:nvPr/>
          </p:nvSpPr>
          <p:spPr bwMode="auto">
            <a:xfrm>
              <a:off x="7335142" y="41386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96" name="Line 64"/>
            <p:cNvSpPr>
              <a:spLocks noChangeShapeType="1"/>
            </p:cNvSpPr>
            <p:nvPr/>
          </p:nvSpPr>
          <p:spPr bwMode="auto">
            <a:xfrm>
              <a:off x="7695505" y="41386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97" name="Line 65"/>
            <p:cNvSpPr>
              <a:spLocks noChangeShapeType="1"/>
            </p:cNvSpPr>
            <p:nvPr/>
          </p:nvSpPr>
          <p:spPr bwMode="auto">
            <a:xfrm>
              <a:off x="8054280" y="41386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98" name="Line 66"/>
            <p:cNvSpPr>
              <a:spLocks noChangeShapeType="1"/>
            </p:cNvSpPr>
            <p:nvPr/>
          </p:nvSpPr>
          <p:spPr bwMode="auto">
            <a:xfrm>
              <a:off x="8414642" y="41386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099" name="Line 67"/>
            <p:cNvSpPr>
              <a:spLocks noChangeShapeType="1"/>
            </p:cNvSpPr>
            <p:nvPr/>
          </p:nvSpPr>
          <p:spPr bwMode="auto">
            <a:xfrm>
              <a:off x="8775005" y="4138613"/>
              <a:ext cx="1588" cy="42862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04" name="Rectangle 72"/>
            <p:cNvSpPr>
              <a:spLocks noChangeArrowheads="1"/>
            </p:cNvSpPr>
            <p:nvPr/>
          </p:nvSpPr>
          <p:spPr bwMode="auto">
            <a:xfrm rot="-5400000">
              <a:off x="5554680" y="4953406"/>
              <a:ext cx="1263166" cy="153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E</a:t>
              </a:r>
              <a:r>
                <a:rPr kumimoji="0" lang="en-US" sz="1000" b="0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r>
                <a:rPr kumimoji="0" lang="en-US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+ E</a:t>
              </a:r>
              <a:r>
                <a:rPr kumimoji="0" lang="en-US" sz="1000" b="0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r>
                <a:rPr kumimoji="0" lang="en-US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- </a:t>
              </a:r>
              <a:r>
                <a:rPr kumimoji="0" lang="cs-CZ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2m</a:t>
              </a:r>
              <a:r>
                <a:rPr kumimoji="0" lang="en-US" sz="1000" b="0" i="0" u="none" strike="noStrike" cap="none" normalizeH="0" baseline="-25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o</a:t>
              </a:r>
              <a:r>
                <a:rPr kumimoji="0" lang="en-US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c</a:t>
              </a:r>
              <a:r>
                <a:rPr kumimoji="0" lang="en-US" sz="1000" b="0" i="0" u="none" strike="noStrike" cap="none" normalizeH="0" baseline="3000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r>
                <a:rPr kumimoji="0" lang="en-US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 (</a:t>
              </a:r>
              <a:r>
                <a:rPr kumimoji="0" lang="en-US" sz="10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keV</a:t>
              </a:r>
              <a:r>
                <a:rPr kumimoji="0" lang="en-US" sz="1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)</a:t>
              </a:r>
              <a:endParaRPr kumimoji="0" lang="cs-CZ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109" name="Line 77"/>
            <p:cNvSpPr>
              <a:spLocks noChangeShapeType="1"/>
            </p:cNvSpPr>
            <p:nvPr/>
          </p:nvSpPr>
          <p:spPr bwMode="auto">
            <a:xfrm flipV="1">
              <a:off x="6614417" y="4181475"/>
              <a:ext cx="1588" cy="162083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10" name="Line 78"/>
            <p:cNvSpPr>
              <a:spLocks noChangeShapeType="1"/>
            </p:cNvSpPr>
            <p:nvPr/>
          </p:nvSpPr>
          <p:spPr bwMode="auto">
            <a:xfrm>
              <a:off x="6571555" y="5802313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11" name="Line 79"/>
            <p:cNvSpPr>
              <a:spLocks noChangeShapeType="1"/>
            </p:cNvSpPr>
            <p:nvPr/>
          </p:nvSpPr>
          <p:spPr bwMode="auto">
            <a:xfrm>
              <a:off x="6571555" y="5395913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12" name="Line 80"/>
            <p:cNvSpPr>
              <a:spLocks noChangeShapeType="1"/>
            </p:cNvSpPr>
            <p:nvPr/>
          </p:nvSpPr>
          <p:spPr bwMode="auto">
            <a:xfrm>
              <a:off x="6571555" y="4991100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13" name="Line 81"/>
            <p:cNvSpPr>
              <a:spLocks noChangeShapeType="1"/>
            </p:cNvSpPr>
            <p:nvPr/>
          </p:nvSpPr>
          <p:spPr bwMode="auto">
            <a:xfrm>
              <a:off x="6571555" y="4586288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14" name="Line 82"/>
            <p:cNvSpPr>
              <a:spLocks noChangeShapeType="1"/>
            </p:cNvSpPr>
            <p:nvPr/>
          </p:nvSpPr>
          <p:spPr bwMode="auto">
            <a:xfrm>
              <a:off x="6571555" y="4181475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15" name="Rectangle 83"/>
            <p:cNvSpPr>
              <a:spLocks noChangeArrowheads="1"/>
            </p:cNvSpPr>
            <p:nvPr/>
          </p:nvSpPr>
          <p:spPr bwMode="auto">
            <a:xfrm>
              <a:off x="6284217" y="5738813"/>
              <a:ext cx="24923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-100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116" name="Rectangle 84"/>
            <p:cNvSpPr>
              <a:spLocks noChangeArrowheads="1"/>
            </p:cNvSpPr>
            <p:nvPr/>
          </p:nvSpPr>
          <p:spPr bwMode="auto">
            <a:xfrm>
              <a:off x="6347717" y="5334000"/>
              <a:ext cx="192088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117" name="Rectangle 85"/>
            <p:cNvSpPr>
              <a:spLocks noChangeArrowheads="1"/>
            </p:cNvSpPr>
            <p:nvPr/>
          </p:nvSpPr>
          <p:spPr bwMode="auto">
            <a:xfrm>
              <a:off x="6450905" y="4929188"/>
              <a:ext cx="10160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118" name="Rectangle 86"/>
            <p:cNvSpPr>
              <a:spLocks noChangeArrowheads="1"/>
            </p:cNvSpPr>
            <p:nvPr/>
          </p:nvSpPr>
          <p:spPr bwMode="auto">
            <a:xfrm>
              <a:off x="6387405" y="4524375"/>
              <a:ext cx="158750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119" name="Rectangle 87"/>
            <p:cNvSpPr>
              <a:spLocks noChangeArrowheads="1"/>
            </p:cNvSpPr>
            <p:nvPr/>
          </p:nvSpPr>
          <p:spPr bwMode="auto">
            <a:xfrm>
              <a:off x="6322317" y="4119563"/>
              <a:ext cx="214313" cy="136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8120" name="Line 88"/>
            <p:cNvSpPr>
              <a:spLocks noChangeShapeType="1"/>
            </p:cNvSpPr>
            <p:nvPr/>
          </p:nvSpPr>
          <p:spPr bwMode="auto">
            <a:xfrm flipV="1">
              <a:off x="8775005" y="4181475"/>
              <a:ext cx="1588" cy="162083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21" name="Line 89"/>
            <p:cNvSpPr>
              <a:spLocks noChangeShapeType="1"/>
            </p:cNvSpPr>
            <p:nvPr/>
          </p:nvSpPr>
          <p:spPr bwMode="auto">
            <a:xfrm flipH="1">
              <a:off x="8775005" y="5802313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22" name="Line 90"/>
            <p:cNvSpPr>
              <a:spLocks noChangeShapeType="1"/>
            </p:cNvSpPr>
            <p:nvPr/>
          </p:nvSpPr>
          <p:spPr bwMode="auto">
            <a:xfrm flipH="1">
              <a:off x="8775005" y="5395913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23" name="Line 91"/>
            <p:cNvSpPr>
              <a:spLocks noChangeShapeType="1"/>
            </p:cNvSpPr>
            <p:nvPr/>
          </p:nvSpPr>
          <p:spPr bwMode="auto">
            <a:xfrm flipH="1">
              <a:off x="8775005" y="4991100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24" name="Line 92"/>
            <p:cNvSpPr>
              <a:spLocks noChangeShapeType="1"/>
            </p:cNvSpPr>
            <p:nvPr/>
          </p:nvSpPr>
          <p:spPr bwMode="auto">
            <a:xfrm flipH="1">
              <a:off x="8775005" y="4586288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25" name="Line 93"/>
            <p:cNvSpPr>
              <a:spLocks noChangeShapeType="1"/>
            </p:cNvSpPr>
            <p:nvPr/>
          </p:nvSpPr>
          <p:spPr bwMode="auto">
            <a:xfrm flipH="1">
              <a:off x="8775005" y="4181475"/>
              <a:ext cx="42863" cy="158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26" name="Freeform 94"/>
            <p:cNvSpPr>
              <a:spLocks/>
            </p:cNvSpPr>
            <p:nvPr/>
          </p:nvSpPr>
          <p:spPr bwMode="auto">
            <a:xfrm flipV="1">
              <a:off x="7695505" y="4714875"/>
              <a:ext cx="682625" cy="276225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23" y="1"/>
                </a:cxn>
                <a:cxn ang="0">
                  <a:pos x="38" y="1"/>
                </a:cxn>
                <a:cxn ang="0">
                  <a:pos x="54" y="2"/>
                </a:cxn>
                <a:cxn ang="0">
                  <a:pos x="69" y="3"/>
                </a:cxn>
                <a:cxn ang="0">
                  <a:pos x="84" y="5"/>
                </a:cxn>
                <a:cxn ang="0">
                  <a:pos x="99" y="6"/>
                </a:cxn>
                <a:cxn ang="0">
                  <a:pos x="114" y="8"/>
                </a:cxn>
                <a:cxn ang="0">
                  <a:pos x="129" y="10"/>
                </a:cxn>
                <a:cxn ang="0">
                  <a:pos x="144" y="12"/>
                </a:cxn>
                <a:cxn ang="0">
                  <a:pos x="159" y="15"/>
                </a:cxn>
                <a:cxn ang="0">
                  <a:pos x="173" y="17"/>
                </a:cxn>
                <a:cxn ang="0">
                  <a:pos x="188" y="20"/>
                </a:cxn>
                <a:cxn ang="0">
                  <a:pos x="202" y="23"/>
                </a:cxn>
                <a:cxn ang="0">
                  <a:pos x="216" y="27"/>
                </a:cxn>
                <a:cxn ang="0">
                  <a:pos x="230" y="30"/>
                </a:cxn>
                <a:cxn ang="0">
                  <a:pos x="244" y="34"/>
                </a:cxn>
                <a:cxn ang="0">
                  <a:pos x="258" y="38"/>
                </a:cxn>
                <a:cxn ang="0">
                  <a:pos x="272" y="42"/>
                </a:cxn>
                <a:cxn ang="0">
                  <a:pos x="286" y="46"/>
                </a:cxn>
                <a:cxn ang="0">
                  <a:pos x="300" y="51"/>
                </a:cxn>
                <a:cxn ang="0">
                  <a:pos x="314" y="55"/>
                </a:cxn>
                <a:cxn ang="0">
                  <a:pos x="327" y="60"/>
                </a:cxn>
                <a:cxn ang="0">
                  <a:pos x="341" y="65"/>
                </a:cxn>
                <a:cxn ang="0">
                  <a:pos x="354" y="70"/>
                </a:cxn>
                <a:cxn ang="0">
                  <a:pos x="368" y="76"/>
                </a:cxn>
                <a:cxn ang="0">
                  <a:pos x="381" y="81"/>
                </a:cxn>
                <a:cxn ang="0">
                  <a:pos x="394" y="87"/>
                </a:cxn>
                <a:cxn ang="0">
                  <a:pos x="407" y="93"/>
                </a:cxn>
                <a:cxn ang="0">
                  <a:pos x="420" y="99"/>
                </a:cxn>
                <a:cxn ang="0">
                  <a:pos x="433" y="105"/>
                </a:cxn>
                <a:cxn ang="0">
                  <a:pos x="446" y="111"/>
                </a:cxn>
                <a:cxn ang="0">
                  <a:pos x="459" y="117"/>
                </a:cxn>
                <a:cxn ang="0">
                  <a:pos x="472" y="124"/>
                </a:cxn>
                <a:cxn ang="0">
                  <a:pos x="485" y="130"/>
                </a:cxn>
                <a:cxn ang="0">
                  <a:pos x="498" y="137"/>
                </a:cxn>
                <a:cxn ang="0">
                  <a:pos x="510" y="144"/>
                </a:cxn>
                <a:cxn ang="0">
                  <a:pos x="523" y="151"/>
                </a:cxn>
                <a:cxn ang="0">
                  <a:pos x="536" y="158"/>
                </a:cxn>
                <a:cxn ang="0">
                  <a:pos x="548" y="166"/>
                </a:cxn>
                <a:cxn ang="0">
                  <a:pos x="560" y="173"/>
                </a:cxn>
                <a:cxn ang="0">
                  <a:pos x="573" y="181"/>
                </a:cxn>
                <a:cxn ang="0">
                  <a:pos x="585" y="188"/>
                </a:cxn>
                <a:cxn ang="0">
                  <a:pos x="597" y="196"/>
                </a:cxn>
                <a:cxn ang="0">
                  <a:pos x="610" y="204"/>
                </a:cxn>
                <a:cxn ang="0">
                  <a:pos x="622" y="212"/>
                </a:cxn>
                <a:cxn ang="0">
                  <a:pos x="634" y="220"/>
                </a:cxn>
                <a:cxn ang="0">
                  <a:pos x="646" y="229"/>
                </a:cxn>
                <a:cxn ang="0">
                  <a:pos x="658" y="237"/>
                </a:cxn>
                <a:cxn ang="0">
                  <a:pos x="670" y="245"/>
                </a:cxn>
                <a:cxn ang="0">
                  <a:pos x="682" y="254"/>
                </a:cxn>
                <a:cxn ang="0">
                  <a:pos x="694" y="263"/>
                </a:cxn>
                <a:cxn ang="0">
                  <a:pos x="706" y="271"/>
                </a:cxn>
                <a:cxn ang="0">
                  <a:pos x="718" y="280"/>
                </a:cxn>
                <a:cxn ang="0">
                  <a:pos x="729" y="289"/>
                </a:cxn>
                <a:cxn ang="0">
                  <a:pos x="741" y="298"/>
                </a:cxn>
              </a:cxnLst>
              <a:rect l="0" t="0" r="r" b="b"/>
              <a:pathLst>
                <a:path w="747" h="303">
                  <a:moveTo>
                    <a:pt x="0" y="0"/>
                  </a:moveTo>
                  <a:lnTo>
                    <a:pt x="7" y="1"/>
                  </a:lnTo>
                  <a:lnTo>
                    <a:pt x="15" y="1"/>
                  </a:lnTo>
                  <a:lnTo>
                    <a:pt x="23" y="1"/>
                  </a:lnTo>
                  <a:lnTo>
                    <a:pt x="31" y="1"/>
                  </a:lnTo>
                  <a:lnTo>
                    <a:pt x="38" y="1"/>
                  </a:lnTo>
                  <a:lnTo>
                    <a:pt x="46" y="2"/>
                  </a:lnTo>
                  <a:lnTo>
                    <a:pt x="54" y="2"/>
                  </a:lnTo>
                  <a:lnTo>
                    <a:pt x="62" y="3"/>
                  </a:lnTo>
                  <a:lnTo>
                    <a:pt x="69" y="3"/>
                  </a:lnTo>
                  <a:lnTo>
                    <a:pt x="77" y="4"/>
                  </a:lnTo>
                  <a:lnTo>
                    <a:pt x="84" y="5"/>
                  </a:lnTo>
                  <a:lnTo>
                    <a:pt x="92" y="5"/>
                  </a:lnTo>
                  <a:lnTo>
                    <a:pt x="99" y="6"/>
                  </a:lnTo>
                  <a:lnTo>
                    <a:pt x="107" y="7"/>
                  </a:lnTo>
                  <a:lnTo>
                    <a:pt x="114" y="8"/>
                  </a:lnTo>
                  <a:lnTo>
                    <a:pt x="122" y="9"/>
                  </a:lnTo>
                  <a:lnTo>
                    <a:pt x="129" y="10"/>
                  </a:lnTo>
                  <a:lnTo>
                    <a:pt x="137" y="11"/>
                  </a:lnTo>
                  <a:lnTo>
                    <a:pt x="144" y="12"/>
                  </a:lnTo>
                  <a:lnTo>
                    <a:pt x="151" y="13"/>
                  </a:lnTo>
                  <a:lnTo>
                    <a:pt x="159" y="15"/>
                  </a:lnTo>
                  <a:lnTo>
                    <a:pt x="166" y="16"/>
                  </a:lnTo>
                  <a:lnTo>
                    <a:pt x="173" y="17"/>
                  </a:lnTo>
                  <a:lnTo>
                    <a:pt x="180" y="19"/>
                  </a:lnTo>
                  <a:lnTo>
                    <a:pt x="188" y="20"/>
                  </a:lnTo>
                  <a:lnTo>
                    <a:pt x="195" y="22"/>
                  </a:lnTo>
                  <a:lnTo>
                    <a:pt x="202" y="23"/>
                  </a:lnTo>
                  <a:lnTo>
                    <a:pt x="209" y="25"/>
                  </a:lnTo>
                  <a:lnTo>
                    <a:pt x="216" y="27"/>
                  </a:lnTo>
                  <a:lnTo>
                    <a:pt x="223" y="28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4" y="34"/>
                  </a:lnTo>
                  <a:lnTo>
                    <a:pt x="251" y="36"/>
                  </a:lnTo>
                  <a:lnTo>
                    <a:pt x="258" y="38"/>
                  </a:lnTo>
                  <a:lnTo>
                    <a:pt x="265" y="40"/>
                  </a:lnTo>
                  <a:lnTo>
                    <a:pt x="272" y="42"/>
                  </a:lnTo>
                  <a:lnTo>
                    <a:pt x="279" y="44"/>
                  </a:lnTo>
                  <a:lnTo>
                    <a:pt x="286" y="46"/>
                  </a:lnTo>
                  <a:lnTo>
                    <a:pt x="293" y="48"/>
                  </a:lnTo>
                  <a:lnTo>
                    <a:pt x="300" y="51"/>
                  </a:lnTo>
                  <a:lnTo>
                    <a:pt x="307" y="53"/>
                  </a:lnTo>
                  <a:lnTo>
                    <a:pt x="314" y="55"/>
                  </a:lnTo>
                  <a:lnTo>
                    <a:pt x="320" y="58"/>
                  </a:lnTo>
                  <a:lnTo>
                    <a:pt x="327" y="60"/>
                  </a:lnTo>
                  <a:lnTo>
                    <a:pt x="334" y="63"/>
                  </a:lnTo>
                  <a:lnTo>
                    <a:pt x="341" y="65"/>
                  </a:lnTo>
                  <a:lnTo>
                    <a:pt x="348" y="68"/>
                  </a:lnTo>
                  <a:lnTo>
                    <a:pt x="354" y="70"/>
                  </a:lnTo>
                  <a:lnTo>
                    <a:pt x="361" y="73"/>
                  </a:lnTo>
                  <a:lnTo>
                    <a:pt x="368" y="76"/>
                  </a:lnTo>
                  <a:lnTo>
                    <a:pt x="374" y="78"/>
                  </a:lnTo>
                  <a:lnTo>
                    <a:pt x="381" y="81"/>
                  </a:lnTo>
                  <a:lnTo>
                    <a:pt x="388" y="84"/>
                  </a:lnTo>
                  <a:lnTo>
                    <a:pt x="394" y="87"/>
                  </a:lnTo>
                  <a:lnTo>
                    <a:pt x="401" y="90"/>
                  </a:lnTo>
                  <a:lnTo>
                    <a:pt x="407" y="93"/>
                  </a:lnTo>
                  <a:lnTo>
                    <a:pt x="414" y="96"/>
                  </a:lnTo>
                  <a:lnTo>
                    <a:pt x="420" y="99"/>
                  </a:lnTo>
                  <a:lnTo>
                    <a:pt x="427" y="102"/>
                  </a:lnTo>
                  <a:lnTo>
                    <a:pt x="433" y="105"/>
                  </a:lnTo>
                  <a:lnTo>
                    <a:pt x="440" y="108"/>
                  </a:lnTo>
                  <a:lnTo>
                    <a:pt x="446" y="111"/>
                  </a:lnTo>
                  <a:lnTo>
                    <a:pt x="453" y="114"/>
                  </a:lnTo>
                  <a:lnTo>
                    <a:pt x="459" y="117"/>
                  </a:lnTo>
                  <a:lnTo>
                    <a:pt x="466" y="121"/>
                  </a:lnTo>
                  <a:lnTo>
                    <a:pt x="472" y="124"/>
                  </a:lnTo>
                  <a:lnTo>
                    <a:pt x="479" y="127"/>
                  </a:lnTo>
                  <a:lnTo>
                    <a:pt x="485" y="130"/>
                  </a:lnTo>
                  <a:lnTo>
                    <a:pt x="491" y="134"/>
                  </a:lnTo>
                  <a:lnTo>
                    <a:pt x="498" y="137"/>
                  </a:lnTo>
                  <a:lnTo>
                    <a:pt x="504" y="141"/>
                  </a:lnTo>
                  <a:lnTo>
                    <a:pt x="510" y="144"/>
                  </a:lnTo>
                  <a:lnTo>
                    <a:pt x="517" y="148"/>
                  </a:lnTo>
                  <a:lnTo>
                    <a:pt x="523" y="151"/>
                  </a:lnTo>
                  <a:lnTo>
                    <a:pt x="529" y="155"/>
                  </a:lnTo>
                  <a:lnTo>
                    <a:pt x="536" y="158"/>
                  </a:lnTo>
                  <a:lnTo>
                    <a:pt x="542" y="162"/>
                  </a:lnTo>
                  <a:lnTo>
                    <a:pt x="548" y="166"/>
                  </a:lnTo>
                  <a:lnTo>
                    <a:pt x="554" y="170"/>
                  </a:lnTo>
                  <a:lnTo>
                    <a:pt x="560" y="173"/>
                  </a:lnTo>
                  <a:lnTo>
                    <a:pt x="567" y="177"/>
                  </a:lnTo>
                  <a:lnTo>
                    <a:pt x="573" y="181"/>
                  </a:lnTo>
                  <a:lnTo>
                    <a:pt x="579" y="185"/>
                  </a:lnTo>
                  <a:lnTo>
                    <a:pt x="585" y="188"/>
                  </a:lnTo>
                  <a:lnTo>
                    <a:pt x="591" y="192"/>
                  </a:lnTo>
                  <a:lnTo>
                    <a:pt x="597" y="196"/>
                  </a:lnTo>
                  <a:lnTo>
                    <a:pt x="604" y="200"/>
                  </a:lnTo>
                  <a:lnTo>
                    <a:pt x="610" y="204"/>
                  </a:lnTo>
                  <a:lnTo>
                    <a:pt x="616" y="208"/>
                  </a:lnTo>
                  <a:lnTo>
                    <a:pt x="622" y="212"/>
                  </a:lnTo>
                  <a:lnTo>
                    <a:pt x="628" y="216"/>
                  </a:lnTo>
                  <a:lnTo>
                    <a:pt x="634" y="220"/>
                  </a:lnTo>
                  <a:lnTo>
                    <a:pt x="640" y="224"/>
                  </a:lnTo>
                  <a:lnTo>
                    <a:pt x="646" y="229"/>
                  </a:lnTo>
                  <a:lnTo>
                    <a:pt x="652" y="233"/>
                  </a:lnTo>
                  <a:lnTo>
                    <a:pt x="658" y="237"/>
                  </a:lnTo>
                  <a:lnTo>
                    <a:pt x="664" y="241"/>
                  </a:lnTo>
                  <a:lnTo>
                    <a:pt x="670" y="245"/>
                  </a:lnTo>
                  <a:lnTo>
                    <a:pt x="676" y="250"/>
                  </a:lnTo>
                  <a:lnTo>
                    <a:pt x="682" y="254"/>
                  </a:lnTo>
                  <a:lnTo>
                    <a:pt x="688" y="258"/>
                  </a:lnTo>
                  <a:lnTo>
                    <a:pt x="694" y="263"/>
                  </a:lnTo>
                  <a:lnTo>
                    <a:pt x="700" y="267"/>
                  </a:lnTo>
                  <a:lnTo>
                    <a:pt x="706" y="271"/>
                  </a:lnTo>
                  <a:lnTo>
                    <a:pt x="712" y="276"/>
                  </a:lnTo>
                  <a:lnTo>
                    <a:pt x="718" y="280"/>
                  </a:lnTo>
                  <a:lnTo>
                    <a:pt x="724" y="285"/>
                  </a:lnTo>
                  <a:lnTo>
                    <a:pt x="729" y="289"/>
                  </a:lnTo>
                  <a:lnTo>
                    <a:pt x="735" y="294"/>
                  </a:lnTo>
                  <a:lnTo>
                    <a:pt x="741" y="298"/>
                  </a:lnTo>
                  <a:lnTo>
                    <a:pt x="747" y="303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27" name="Freeform 95"/>
            <p:cNvSpPr>
              <a:spLocks/>
            </p:cNvSpPr>
            <p:nvPr/>
          </p:nvSpPr>
          <p:spPr bwMode="auto">
            <a:xfrm flipV="1">
              <a:off x="7692330" y="4713288"/>
              <a:ext cx="684213" cy="2762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1"/>
                </a:cxn>
                <a:cxn ang="0">
                  <a:pos x="39" y="1"/>
                </a:cxn>
                <a:cxn ang="0">
                  <a:pos x="55" y="2"/>
                </a:cxn>
                <a:cxn ang="0">
                  <a:pos x="70" y="3"/>
                </a:cxn>
                <a:cxn ang="0">
                  <a:pos x="85" y="4"/>
                </a:cxn>
                <a:cxn ang="0">
                  <a:pos x="100" y="6"/>
                </a:cxn>
                <a:cxn ang="0">
                  <a:pos x="115" y="7"/>
                </a:cxn>
                <a:cxn ang="0">
                  <a:pos x="130" y="9"/>
                </a:cxn>
                <a:cxn ang="0">
                  <a:pos x="145" y="12"/>
                </a:cxn>
                <a:cxn ang="0">
                  <a:pos x="159" y="14"/>
                </a:cxn>
                <a:cxn ang="0">
                  <a:pos x="174" y="17"/>
                </a:cxn>
                <a:cxn ang="0">
                  <a:pos x="188" y="20"/>
                </a:cxn>
                <a:cxn ang="0">
                  <a:pos x="203" y="23"/>
                </a:cxn>
                <a:cxn ang="0">
                  <a:pos x="217" y="26"/>
                </a:cxn>
                <a:cxn ang="0">
                  <a:pos x="231" y="30"/>
                </a:cxn>
                <a:cxn ang="0">
                  <a:pos x="245" y="33"/>
                </a:cxn>
                <a:cxn ang="0">
                  <a:pos x="259" y="37"/>
                </a:cxn>
                <a:cxn ang="0">
                  <a:pos x="273" y="41"/>
                </a:cxn>
                <a:cxn ang="0">
                  <a:pos x="287" y="46"/>
                </a:cxn>
                <a:cxn ang="0">
                  <a:pos x="301" y="50"/>
                </a:cxn>
                <a:cxn ang="0">
                  <a:pos x="315" y="55"/>
                </a:cxn>
                <a:cxn ang="0">
                  <a:pos x="328" y="60"/>
                </a:cxn>
                <a:cxn ang="0">
                  <a:pos x="342" y="65"/>
                </a:cxn>
                <a:cxn ang="0">
                  <a:pos x="355" y="70"/>
                </a:cxn>
                <a:cxn ang="0">
                  <a:pos x="369" y="75"/>
                </a:cxn>
                <a:cxn ang="0">
                  <a:pos x="382" y="80"/>
                </a:cxn>
                <a:cxn ang="0">
                  <a:pos x="395" y="86"/>
                </a:cxn>
                <a:cxn ang="0">
                  <a:pos x="408" y="92"/>
                </a:cxn>
                <a:cxn ang="0">
                  <a:pos x="421" y="98"/>
                </a:cxn>
                <a:cxn ang="0">
                  <a:pos x="434" y="104"/>
                </a:cxn>
                <a:cxn ang="0">
                  <a:pos x="447" y="110"/>
                </a:cxn>
                <a:cxn ang="0">
                  <a:pos x="460" y="117"/>
                </a:cxn>
                <a:cxn ang="0">
                  <a:pos x="473" y="123"/>
                </a:cxn>
                <a:cxn ang="0">
                  <a:pos x="486" y="130"/>
                </a:cxn>
                <a:cxn ang="0">
                  <a:pos x="499" y="136"/>
                </a:cxn>
                <a:cxn ang="0">
                  <a:pos x="511" y="143"/>
                </a:cxn>
                <a:cxn ang="0">
                  <a:pos x="524" y="150"/>
                </a:cxn>
                <a:cxn ang="0">
                  <a:pos x="537" y="158"/>
                </a:cxn>
                <a:cxn ang="0">
                  <a:pos x="549" y="165"/>
                </a:cxn>
                <a:cxn ang="0">
                  <a:pos x="562" y="172"/>
                </a:cxn>
                <a:cxn ang="0">
                  <a:pos x="574" y="180"/>
                </a:cxn>
                <a:cxn ang="0">
                  <a:pos x="586" y="188"/>
                </a:cxn>
                <a:cxn ang="0">
                  <a:pos x="599" y="195"/>
                </a:cxn>
                <a:cxn ang="0">
                  <a:pos x="611" y="203"/>
                </a:cxn>
                <a:cxn ang="0">
                  <a:pos x="623" y="211"/>
                </a:cxn>
                <a:cxn ang="0">
                  <a:pos x="635" y="219"/>
                </a:cxn>
                <a:cxn ang="0">
                  <a:pos x="647" y="228"/>
                </a:cxn>
                <a:cxn ang="0">
                  <a:pos x="659" y="236"/>
                </a:cxn>
                <a:cxn ang="0">
                  <a:pos x="671" y="244"/>
                </a:cxn>
                <a:cxn ang="0">
                  <a:pos x="683" y="253"/>
                </a:cxn>
                <a:cxn ang="0">
                  <a:pos x="695" y="262"/>
                </a:cxn>
                <a:cxn ang="0">
                  <a:pos x="707" y="270"/>
                </a:cxn>
                <a:cxn ang="0">
                  <a:pos x="719" y="279"/>
                </a:cxn>
                <a:cxn ang="0">
                  <a:pos x="730" y="288"/>
                </a:cxn>
                <a:cxn ang="0">
                  <a:pos x="742" y="297"/>
                </a:cxn>
              </a:cxnLst>
              <a:rect l="0" t="0" r="r" b="b"/>
              <a:pathLst>
                <a:path w="748" h="302">
                  <a:moveTo>
                    <a:pt x="0" y="0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24" y="1"/>
                  </a:lnTo>
                  <a:lnTo>
                    <a:pt x="32" y="1"/>
                  </a:lnTo>
                  <a:lnTo>
                    <a:pt x="39" y="1"/>
                  </a:lnTo>
                  <a:lnTo>
                    <a:pt x="47" y="1"/>
                  </a:lnTo>
                  <a:lnTo>
                    <a:pt x="55" y="2"/>
                  </a:lnTo>
                  <a:lnTo>
                    <a:pt x="62" y="2"/>
                  </a:lnTo>
                  <a:lnTo>
                    <a:pt x="70" y="3"/>
                  </a:lnTo>
                  <a:lnTo>
                    <a:pt x="78" y="3"/>
                  </a:lnTo>
                  <a:lnTo>
                    <a:pt x="85" y="4"/>
                  </a:lnTo>
                  <a:lnTo>
                    <a:pt x="93" y="5"/>
                  </a:lnTo>
                  <a:lnTo>
                    <a:pt x="100" y="6"/>
                  </a:lnTo>
                  <a:lnTo>
                    <a:pt x="108" y="7"/>
                  </a:lnTo>
                  <a:lnTo>
                    <a:pt x="115" y="7"/>
                  </a:lnTo>
                  <a:lnTo>
                    <a:pt x="123" y="8"/>
                  </a:lnTo>
                  <a:lnTo>
                    <a:pt x="130" y="9"/>
                  </a:lnTo>
                  <a:lnTo>
                    <a:pt x="137" y="11"/>
                  </a:lnTo>
                  <a:lnTo>
                    <a:pt x="145" y="12"/>
                  </a:lnTo>
                  <a:lnTo>
                    <a:pt x="152" y="13"/>
                  </a:lnTo>
                  <a:lnTo>
                    <a:pt x="159" y="14"/>
                  </a:lnTo>
                  <a:lnTo>
                    <a:pt x="167" y="15"/>
                  </a:lnTo>
                  <a:lnTo>
                    <a:pt x="174" y="17"/>
                  </a:lnTo>
                  <a:lnTo>
                    <a:pt x="181" y="18"/>
                  </a:lnTo>
                  <a:lnTo>
                    <a:pt x="188" y="20"/>
                  </a:lnTo>
                  <a:lnTo>
                    <a:pt x="196" y="21"/>
                  </a:lnTo>
                  <a:lnTo>
                    <a:pt x="203" y="23"/>
                  </a:lnTo>
                  <a:lnTo>
                    <a:pt x="210" y="24"/>
                  </a:lnTo>
                  <a:lnTo>
                    <a:pt x="217" y="26"/>
                  </a:lnTo>
                  <a:lnTo>
                    <a:pt x="224" y="28"/>
                  </a:lnTo>
                  <a:lnTo>
                    <a:pt x="231" y="30"/>
                  </a:lnTo>
                  <a:lnTo>
                    <a:pt x="238" y="32"/>
                  </a:lnTo>
                  <a:lnTo>
                    <a:pt x="245" y="33"/>
                  </a:lnTo>
                  <a:lnTo>
                    <a:pt x="252" y="35"/>
                  </a:lnTo>
                  <a:lnTo>
                    <a:pt x="259" y="37"/>
                  </a:lnTo>
                  <a:lnTo>
                    <a:pt x="266" y="39"/>
                  </a:lnTo>
                  <a:lnTo>
                    <a:pt x="273" y="41"/>
                  </a:lnTo>
                  <a:lnTo>
                    <a:pt x="280" y="44"/>
                  </a:lnTo>
                  <a:lnTo>
                    <a:pt x="287" y="46"/>
                  </a:lnTo>
                  <a:lnTo>
                    <a:pt x="294" y="48"/>
                  </a:lnTo>
                  <a:lnTo>
                    <a:pt x="301" y="50"/>
                  </a:lnTo>
                  <a:lnTo>
                    <a:pt x="308" y="52"/>
                  </a:lnTo>
                  <a:lnTo>
                    <a:pt x="315" y="55"/>
                  </a:lnTo>
                  <a:lnTo>
                    <a:pt x="321" y="57"/>
                  </a:lnTo>
                  <a:lnTo>
                    <a:pt x="328" y="60"/>
                  </a:lnTo>
                  <a:lnTo>
                    <a:pt x="335" y="62"/>
                  </a:lnTo>
                  <a:lnTo>
                    <a:pt x="342" y="65"/>
                  </a:lnTo>
                  <a:lnTo>
                    <a:pt x="348" y="67"/>
                  </a:lnTo>
                  <a:lnTo>
                    <a:pt x="355" y="70"/>
                  </a:lnTo>
                  <a:lnTo>
                    <a:pt x="362" y="72"/>
                  </a:lnTo>
                  <a:lnTo>
                    <a:pt x="369" y="75"/>
                  </a:lnTo>
                  <a:lnTo>
                    <a:pt x="375" y="78"/>
                  </a:lnTo>
                  <a:lnTo>
                    <a:pt x="382" y="80"/>
                  </a:lnTo>
                  <a:lnTo>
                    <a:pt x="389" y="83"/>
                  </a:lnTo>
                  <a:lnTo>
                    <a:pt x="395" y="86"/>
                  </a:lnTo>
                  <a:lnTo>
                    <a:pt x="402" y="89"/>
                  </a:lnTo>
                  <a:lnTo>
                    <a:pt x="408" y="92"/>
                  </a:lnTo>
                  <a:lnTo>
                    <a:pt x="415" y="95"/>
                  </a:lnTo>
                  <a:lnTo>
                    <a:pt x="421" y="98"/>
                  </a:lnTo>
                  <a:lnTo>
                    <a:pt x="428" y="101"/>
                  </a:lnTo>
                  <a:lnTo>
                    <a:pt x="434" y="104"/>
                  </a:lnTo>
                  <a:lnTo>
                    <a:pt x="441" y="107"/>
                  </a:lnTo>
                  <a:lnTo>
                    <a:pt x="447" y="110"/>
                  </a:lnTo>
                  <a:lnTo>
                    <a:pt x="454" y="113"/>
                  </a:lnTo>
                  <a:lnTo>
                    <a:pt x="460" y="117"/>
                  </a:lnTo>
                  <a:lnTo>
                    <a:pt x="467" y="120"/>
                  </a:lnTo>
                  <a:lnTo>
                    <a:pt x="473" y="123"/>
                  </a:lnTo>
                  <a:lnTo>
                    <a:pt x="480" y="126"/>
                  </a:lnTo>
                  <a:lnTo>
                    <a:pt x="486" y="130"/>
                  </a:lnTo>
                  <a:lnTo>
                    <a:pt x="492" y="133"/>
                  </a:lnTo>
                  <a:lnTo>
                    <a:pt x="499" y="136"/>
                  </a:lnTo>
                  <a:lnTo>
                    <a:pt x="505" y="140"/>
                  </a:lnTo>
                  <a:lnTo>
                    <a:pt x="511" y="143"/>
                  </a:lnTo>
                  <a:lnTo>
                    <a:pt x="518" y="147"/>
                  </a:lnTo>
                  <a:lnTo>
                    <a:pt x="524" y="150"/>
                  </a:lnTo>
                  <a:lnTo>
                    <a:pt x="530" y="154"/>
                  </a:lnTo>
                  <a:lnTo>
                    <a:pt x="537" y="158"/>
                  </a:lnTo>
                  <a:lnTo>
                    <a:pt x="543" y="161"/>
                  </a:lnTo>
                  <a:lnTo>
                    <a:pt x="549" y="165"/>
                  </a:lnTo>
                  <a:lnTo>
                    <a:pt x="555" y="169"/>
                  </a:lnTo>
                  <a:lnTo>
                    <a:pt x="562" y="172"/>
                  </a:lnTo>
                  <a:lnTo>
                    <a:pt x="568" y="176"/>
                  </a:lnTo>
                  <a:lnTo>
                    <a:pt x="574" y="180"/>
                  </a:lnTo>
                  <a:lnTo>
                    <a:pt x="580" y="184"/>
                  </a:lnTo>
                  <a:lnTo>
                    <a:pt x="586" y="188"/>
                  </a:lnTo>
                  <a:lnTo>
                    <a:pt x="592" y="191"/>
                  </a:lnTo>
                  <a:lnTo>
                    <a:pt x="599" y="195"/>
                  </a:lnTo>
                  <a:lnTo>
                    <a:pt x="605" y="199"/>
                  </a:lnTo>
                  <a:lnTo>
                    <a:pt x="611" y="203"/>
                  </a:lnTo>
                  <a:lnTo>
                    <a:pt x="617" y="207"/>
                  </a:lnTo>
                  <a:lnTo>
                    <a:pt x="623" y="211"/>
                  </a:lnTo>
                  <a:lnTo>
                    <a:pt x="629" y="215"/>
                  </a:lnTo>
                  <a:lnTo>
                    <a:pt x="635" y="219"/>
                  </a:lnTo>
                  <a:lnTo>
                    <a:pt x="641" y="224"/>
                  </a:lnTo>
                  <a:lnTo>
                    <a:pt x="647" y="228"/>
                  </a:lnTo>
                  <a:lnTo>
                    <a:pt x="653" y="232"/>
                  </a:lnTo>
                  <a:lnTo>
                    <a:pt x="659" y="236"/>
                  </a:lnTo>
                  <a:lnTo>
                    <a:pt x="665" y="240"/>
                  </a:lnTo>
                  <a:lnTo>
                    <a:pt x="671" y="244"/>
                  </a:lnTo>
                  <a:lnTo>
                    <a:pt x="677" y="249"/>
                  </a:lnTo>
                  <a:lnTo>
                    <a:pt x="683" y="253"/>
                  </a:lnTo>
                  <a:lnTo>
                    <a:pt x="689" y="257"/>
                  </a:lnTo>
                  <a:lnTo>
                    <a:pt x="695" y="262"/>
                  </a:lnTo>
                  <a:lnTo>
                    <a:pt x="701" y="266"/>
                  </a:lnTo>
                  <a:lnTo>
                    <a:pt x="707" y="270"/>
                  </a:lnTo>
                  <a:lnTo>
                    <a:pt x="713" y="275"/>
                  </a:lnTo>
                  <a:lnTo>
                    <a:pt x="719" y="279"/>
                  </a:lnTo>
                  <a:lnTo>
                    <a:pt x="725" y="284"/>
                  </a:lnTo>
                  <a:lnTo>
                    <a:pt x="730" y="288"/>
                  </a:lnTo>
                  <a:lnTo>
                    <a:pt x="736" y="293"/>
                  </a:lnTo>
                  <a:lnTo>
                    <a:pt x="742" y="297"/>
                  </a:lnTo>
                  <a:lnTo>
                    <a:pt x="748" y="302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28" name="Freeform 96"/>
            <p:cNvSpPr>
              <a:spLocks/>
            </p:cNvSpPr>
            <p:nvPr/>
          </p:nvSpPr>
          <p:spPr bwMode="auto">
            <a:xfrm flipV="1">
              <a:off x="7690742" y="4714875"/>
              <a:ext cx="673100" cy="2651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3" y="0"/>
                </a:cxn>
                <a:cxn ang="0">
                  <a:pos x="39" y="0"/>
                </a:cxn>
                <a:cxn ang="0">
                  <a:pos x="54" y="1"/>
                </a:cxn>
                <a:cxn ang="0">
                  <a:pos x="69" y="2"/>
                </a:cxn>
                <a:cxn ang="0">
                  <a:pos x="85" y="3"/>
                </a:cxn>
                <a:cxn ang="0">
                  <a:pos x="100" y="5"/>
                </a:cxn>
                <a:cxn ang="0">
                  <a:pos x="115" y="6"/>
                </a:cxn>
                <a:cxn ang="0">
                  <a:pos x="130" y="8"/>
                </a:cxn>
                <a:cxn ang="0">
                  <a:pos x="144" y="10"/>
                </a:cxn>
                <a:cxn ang="0">
                  <a:pos x="159" y="13"/>
                </a:cxn>
                <a:cxn ang="0">
                  <a:pos x="174" y="15"/>
                </a:cxn>
                <a:cxn ang="0">
                  <a:pos x="188" y="18"/>
                </a:cxn>
                <a:cxn ang="0">
                  <a:pos x="202" y="21"/>
                </a:cxn>
                <a:cxn ang="0">
                  <a:pos x="217" y="25"/>
                </a:cxn>
                <a:cxn ang="0">
                  <a:pos x="231" y="28"/>
                </a:cxn>
                <a:cxn ang="0">
                  <a:pos x="245" y="32"/>
                </a:cxn>
                <a:cxn ang="0">
                  <a:pos x="259" y="36"/>
                </a:cxn>
                <a:cxn ang="0">
                  <a:pos x="273" y="40"/>
                </a:cxn>
                <a:cxn ang="0">
                  <a:pos x="287" y="44"/>
                </a:cxn>
                <a:cxn ang="0">
                  <a:pos x="301" y="48"/>
                </a:cxn>
                <a:cxn ang="0">
                  <a:pos x="314" y="53"/>
                </a:cxn>
                <a:cxn ang="0">
                  <a:pos x="328" y="58"/>
                </a:cxn>
                <a:cxn ang="0">
                  <a:pos x="342" y="63"/>
                </a:cxn>
                <a:cxn ang="0">
                  <a:pos x="355" y="68"/>
                </a:cxn>
                <a:cxn ang="0">
                  <a:pos x="369" y="73"/>
                </a:cxn>
                <a:cxn ang="0">
                  <a:pos x="382" y="78"/>
                </a:cxn>
                <a:cxn ang="0">
                  <a:pos x="395" y="84"/>
                </a:cxn>
                <a:cxn ang="0">
                  <a:pos x="408" y="90"/>
                </a:cxn>
                <a:cxn ang="0">
                  <a:pos x="421" y="96"/>
                </a:cxn>
                <a:cxn ang="0">
                  <a:pos x="434" y="102"/>
                </a:cxn>
                <a:cxn ang="0">
                  <a:pos x="447" y="108"/>
                </a:cxn>
                <a:cxn ang="0">
                  <a:pos x="460" y="114"/>
                </a:cxn>
                <a:cxn ang="0">
                  <a:pos x="473" y="121"/>
                </a:cxn>
                <a:cxn ang="0">
                  <a:pos x="486" y="127"/>
                </a:cxn>
                <a:cxn ang="0">
                  <a:pos x="499" y="134"/>
                </a:cxn>
                <a:cxn ang="0">
                  <a:pos x="512" y="141"/>
                </a:cxn>
                <a:cxn ang="0">
                  <a:pos x="524" y="148"/>
                </a:cxn>
                <a:cxn ang="0">
                  <a:pos x="537" y="155"/>
                </a:cxn>
                <a:cxn ang="0">
                  <a:pos x="549" y="162"/>
                </a:cxn>
                <a:cxn ang="0">
                  <a:pos x="562" y="170"/>
                </a:cxn>
                <a:cxn ang="0">
                  <a:pos x="574" y="177"/>
                </a:cxn>
                <a:cxn ang="0">
                  <a:pos x="586" y="185"/>
                </a:cxn>
                <a:cxn ang="0">
                  <a:pos x="599" y="193"/>
                </a:cxn>
                <a:cxn ang="0">
                  <a:pos x="611" y="201"/>
                </a:cxn>
                <a:cxn ang="0">
                  <a:pos x="623" y="209"/>
                </a:cxn>
                <a:cxn ang="0">
                  <a:pos x="635" y="217"/>
                </a:cxn>
                <a:cxn ang="0">
                  <a:pos x="647" y="225"/>
                </a:cxn>
                <a:cxn ang="0">
                  <a:pos x="659" y="233"/>
                </a:cxn>
                <a:cxn ang="0">
                  <a:pos x="671" y="242"/>
                </a:cxn>
                <a:cxn ang="0">
                  <a:pos x="683" y="250"/>
                </a:cxn>
                <a:cxn ang="0">
                  <a:pos x="695" y="259"/>
                </a:cxn>
                <a:cxn ang="0">
                  <a:pos x="707" y="268"/>
                </a:cxn>
                <a:cxn ang="0">
                  <a:pos x="719" y="276"/>
                </a:cxn>
                <a:cxn ang="0">
                  <a:pos x="731" y="285"/>
                </a:cxn>
              </a:cxnLst>
              <a:rect l="0" t="0" r="r" b="b"/>
              <a:pathLst>
                <a:path w="737" h="290">
                  <a:moveTo>
                    <a:pt x="0" y="0"/>
                  </a:moveTo>
                  <a:lnTo>
                    <a:pt x="7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6" y="1"/>
                  </a:lnTo>
                  <a:lnTo>
                    <a:pt x="54" y="1"/>
                  </a:lnTo>
                  <a:lnTo>
                    <a:pt x="62" y="1"/>
                  </a:lnTo>
                  <a:lnTo>
                    <a:pt x="69" y="2"/>
                  </a:lnTo>
                  <a:lnTo>
                    <a:pt x="77" y="2"/>
                  </a:lnTo>
                  <a:lnTo>
                    <a:pt x="85" y="3"/>
                  </a:lnTo>
                  <a:lnTo>
                    <a:pt x="92" y="4"/>
                  </a:lnTo>
                  <a:lnTo>
                    <a:pt x="100" y="5"/>
                  </a:lnTo>
                  <a:lnTo>
                    <a:pt x="107" y="5"/>
                  </a:lnTo>
                  <a:lnTo>
                    <a:pt x="115" y="6"/>
                  </a:lnTo>
                  <a:lnTo>
                    <a:pt x="122" y="7"/>
                  </a:lnTo>
                  <a:lnTo>
                    <a:pt x="130" y="8"/>
                  </a:lnTo>
                  <a:lnTo>
                    <a:pt x="137" y="9"/>
                  </a:lnTo>
                  <a:lnTo>
                    <a:pt x="144" y="10"/>
                  </a:lnTo>
                  <a:lnTo>
                    <a:pt x="152" y="12"/>
                  </a:lnTo>
                  <a:lnTo>
                    <a:pt x="159" y="13"/>
                  </a:lnTo>
                  <a:lnTo>
                    <a:pt x="166" y="14"/>
                  </a:lnTo>
                  <a:lnTo>
                    <a:pt x="174" y="15"/>
                  </a:lnTo>
                  <a:lnTo>
                    <a:pt x="181" y="17"/>
                  </a:lnTo>
                  <a:lnTo>
                    <a:pt x="188" y="18"/>
                  </a:lnTo>
                  <a:lnTo>
                    <a:pt x="195" y="20"/>
                  </a:lnTo>
                  <a:lnTo>
                    <a:pt x="202" y="21"/>
                  </a:lnTo>
                  <a:lnTo>
                    <a:pt x="210" y="23"/>
                  </a:lnTo>
                  <a:lnTo>
                    <a:pt x="217" y="25"/>
                  </a:lnTo>
                  <a:lnTo>
                    <a:pt x="224" y="26"/>
                  </a:lnTo>
                  <a:lnTo>
                    <a:pt x="231" y="28"/>
                  </a:lnTo>
                  <a:lnTo>
                    <a:pt x="238" y="30"/>
                  </a:lnTo>
                  <a:lnTo>
                    <a:pt x="245" y="32"/>
                  </a:lnTo>
                  <a:lnTo>
                    <a:pt x="252" y="34"/>
                  </a:lnTo>
                  <a:lnTo>
                    <a:pt x="259" y="36"/>
                  </a:lnTo>
                  <a:lnTo>
                    <a:pt x="266" y="38"/>
                  </a:lnTo>
                  <a:lnTo>
                    <a:pt x="273" y="40"/>
                  </a:lnTo>
                  <a:lnTo>
                    <a:pt x="280" y="42"/>
                  </a:lnTo>
                  <a:lnTo>
                    <a:pt x="287" y="44"/>
                  </a:lnTo>
                  <a:lnTo>
                    <a:pt x="294" y="46"/>
                  </a:lnTo>
                  <a:lnTo>
                    <a:pt x="301" y="48"/>
                  </a:lnTo>
                  <a:lnTo>
                    <a:pt x="308" y="51"/>
                  </a:lnTo>
                  <a:lnTo>
                    <a:pt x="314" y="53"/>
                  </a:lnTo>
                  <a:lnTo>
                    <a:pt x="321" y="55"/>
                  </a:lnTo>
                  <a:lnTo>
                    <a:pt x="328" y="58"/>
                  </a:lnTo>
                  <a:lnTo>
                    <a:pt x="335" y="60"/>
                  </a:lnTo>
                  <a:lnTo>
                    <a:pt x="342" y="63"/>
                  </a:lnTo>
                  <a:lnTo>
                    <a:pt x="348" y="65"/>
                  </a:lnTo>
                  <a:lnTo>
                    <a:pt x="355" y="68"/>
                  </a:lnTo>
                  <a:lnTo>
                    <a:pt x="362" y="70"/>
                  </a:lnTo>
                  <a:lnTo>
                    <a:pt x="369" y="73"/>
                  </a:lnTo>
                  <a:lnTo>
                    <a:pt x="375" y="76"/>
                  </a:lnTo>
                  <a:lnTo>
                    <a:pt x="382" y="78"/>
                  </a:lnTo>
                  <a:lnTo>
                    <a:pt x="388" y="81"/>
                  </a:lnTo>
                  <a:lnTo>
                    <a:pt x="395" y="84"/>
                  </a:lnTo>
                  <a:lnTo>
                    <a:pt x="402" y="87"/>
                  </a:lnTo>
                  <a:lnTo>
                    <a:pt x="408" y="90"/>
                  </a:lnTo>
                  <a:lnTo>
                    <a:pt x="415" y="93"/>
                  </a:lnTo>
                  <a:lnTo>
                    <a:pt x="421" y="96"/>
                  </a:lnTo>
                  <a:lnTo>
                    <a:pt x="428" y="99"/>
                  </a:lnTo>
                  <a:lnTo>
                    <a:pt x="434" y="102"/>
                  </a:lnTo>
                  <a:lnTo>
                    <a:pt x="441" y="105"/>
                  </a:lnTo>
                  <a:lnTo>
                    <a:pt x="447" y="108"/>
                  </a:lnTo>
                  <a:lnTo>
                    <a:pt x="454" y="111"/>
                  </a:lnTo>
                  <a:lnTo>
                    <a:pt x="460" y="114"/>
                  </a:lnTo>
                  <a:lnTo>
                    <a:pt x="467" y="117"/>
                  </a:lnTo>
                  <a:lnTo>
                    <a:pt x="473" y="121"/>
                  </a:lnTo>
                  <a:lnTo>
                    <a:pt x="480" y="124"/>
                  </a:lnTo>
                  <a:lnTo>
                    <a:pt x="486" y="127"/>
                  </a:lnTo>
                  <a:lnTo>
                    <a:pt x="492" y="131"/>
                  </a:lnTo>
                  <a:lnTo>
                    <a:pt x="499" y="134"/>
                  </a:lnTo>
                  <a:lnTo>
                    <a:pt x="505" y="138"/>
                  </a:lnTo>
                  <a:lnTo>
                    <a:pt x="512" y="141"/>
                  </a:lnTo>
                  <a:lnTo>
                    <a:pt x="518" y="144"/>
                  </a:lnTo>
                  <a:lnTo>
                    <a:pt x="524" y="148"/>
                  </a:lnTo>
                  <a:lnTo>
                    <a:pt x="530" y="152"/>
                  </a:lnTo>
                  <a:lnTo>
                    <a:pt x="537" y="155"/>
                  </a:lnTo>
                  <a:lnTo>
                    <a:pt x="543" y="159"/>
                  </a:lnTo>
                  <a:lnTo>
                    <a:pt x="549" y="162"/>
                  </a:lnTo>
                  <a:lnTo>
                    <a:pt x="555" y="166"/>
                  </a:lnTo>
                  <a:lnTo>
                    <a:pt x="562" y="170"/>
                  </a:lnTo>
                  <a:lnTo>
                    <a:pt x="568" y="174"/>
                  </a:lnTo>
                  <a:lnTo>
                    <a:pt x="574" y="177"/>
                  </a:lnTo>
                  <a:lnTo>
                    <a:pt x="580" y="181"/>
                  </a:lnTo>
                  <a:lnTo>
                    <a:pt x="586" y="185"/>
                  </a:lnTo>
                  <a:lnTo>
                    <a:pt x="593" y="189"/>
                  </a:lnTo>
                  <a:lnTo>
                    <a:pt x="599" y="193"/>
                  </a:lnTo>
                  <a:lnTo>
                    <a:pt x="605" y="197"/>
                  </a:lnTo>
                  <a:lnTo>
                    <a:pt x="611" y="201"/>
                  </a:lnTo>
                  <a:lnTo>
                    <a:pt x="617" y="205"/>
                  </a:lnTo>
                  <a:lnTo>
                    <a:pt x="623" y="209"/>
                  </a:lnTo>
                  <a:lnTo>
                    <a:pt x="629" y="213"/>
                  </a:lnTo>
                  <a:lnTo>
                    <a:pt x="635" y="217"/>
                  </a:lnTo>
                  <a:lnTo>
                    <a:pt x="641" y="221"/>
                  </a:lnTo>
                  <a:lnTo>
                    <a:pt x="647" y="225"/>
                  </a:lnTo>
                  <a:lnTo>
                    <a:pt x="653" y="229"/>
                  </a:lnTo>
                  <a:lnTo>
                    <a:pt x="659" y="233"/>
                  </a:lnTo>
                  <a:lnTo>
                    <a:pt x="665" y="237"/>
                  </a:lnTo>
                  <a:lnTo>
                    <a:pt x="671" y="242"/>
                  </a:lnTo>
                  <a:lnTo>
                    <a:pt x="677" y="246"/>
                  </a:lnTo>
                  <a:lnTo>
                    <a:pt x="683" y="250"/>
                  </a:lnTo>
                  <a:lnTo>
                    <a:pt x="689" y="254"/>
                  </a:lnTo>
                  <a:lnTo>
                    <a:pt x="695" y="259"/>
                  </a:lnTo>
                  <a:lnTo>
                    <a:pt x="701" y="263"/>
                  </a:lnTo>
                  <a:lnTo>
                    <a:pt x="707" y="268"/>
                  </a:lnTo>
                  <a:lnTo>
                    <a:pt x="713" y="272"/>
                  </a:lnTo>
                  <a:lnTo>
                    <a:pt x="719" y="276"/>
                  </a:lnTo>
                  <a:lnTo>
                    <a:pt x="725" y="281"/>
                  </a:lnTo>
                  <a:lnTo>
                    <a:pt x="731" y="285"/>
                  </a:lnTo>
                  <a:lnTo>
                    <a:pt x="737" y="29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29" name="Freeform 97"/>
            <p:cNvSpPr>
              <a:spLocks/>
            </p:cNvSpPr>
            <p:nvPr/>
          </p:nvSpPr>
          <p:spPr bwMode="auto">
            <a:xfrm flipV="1">
              <a:off x="7684392" y="4714875"/>
              <a:ext cx="663575" cy="2540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0"/>
                </a:cxn>
                <a:cxn ang="0">
                  <a:pos x="40" y="1"/>
                </a:cxn>
                <a:cxn ang="0">
                  <a:pos x="55" y="1"/>
                </a:cxn>
                <a:cxn ang="0">
                  <a:pos x="70" y="2"/>
                </a:cxn>
                <a:cxn ang="0">
                  <a:pos x="86" y="3"/>
                </a:cxn>
                <a:cxn ang="0">
                  <a:pos x="101" y="5"/>
                </a:cxn>
                <a:cxn ang="0">
                  <a:pos x="116" y="6"/>
                </a:cxn>
                <a:cxn ang="0">
                  <a:pos x="131" y="8"/>
                </a:cxn>
                <a:cxn ang="0">
                  <a:pos x="146" y="10"/>
                </a:cxn>
                <a:cxn ang="0">
                  <a:pos x="160" y="13"/>
                </a:cxn>
                <a:cxn ang="0">
                  <a:pos x="175" y="15"/>
                </a:cxn>
                <a:cxn ang="0">
                  <a:pos x="189" y="18"/>
                </a:cxn>
                <a:cxn ang="0">
                  <a:pos x="204" y="21"/>
                </a:cxn>
                <a:cxn ang="0">
                  <a:pos x="218" y="24"/>
                </a:cxn>
                <a:cxn ang="0">
                  <a:pos x="232" y="28"/>
                </a:cxn>
                <a:cxn ang="0">
                  <a:pos x="247" y="31"/>
                </a:cxn>
                <a:cxn ang="0">
                  <a:pos x="261" y="35"/>
                </a:cxn>
                <a:cxn ang="0">
                  <a:pos x="275" y="39"/>
                </a:cxn>
                <a:cxn ang="0">
                  <a:pos x="289" y="43"/>
                </a:cxn>
                <a:cxn ang="0">
                  <a:pos x="302" y="47"/>
                </a:cxn>
                <a:cxn ang="0">
                  <a:pos x="316" y="52"/>
                </a:cxn>
                <a:cxn ang="0">
                  <a:pos x="330" y="57"/>
                </a:cxn>
                <a:cxn ang="0">
                  <a:pos x="343" y="61"/>
                </a:cxn>
                <a:cxn ang="0">
                  <a:pos x="357" y="66"/>
                </a:cxn>
                <a:cxn ang="0">
                  <a:pos x="370" y="72"/>
                </a:cxn>
                <a:cxn ang="0">
                  <a:pos x="384" y="77"/>
                </a:cxn>
                <a:cxn ang="0">
                  <a:pos x="397" y="83"/>
                </a:cxn>
                <a:cxn ang="0">
                  <a:pos x="410" y="88"/>
                </a:cxn>
                <a:cxn ang="0">
                  <a:pos x="423" y="94"/>
                </a:cxn>
                <a:cxn ang="0">
                  <a:pos x="436" y="100"/>
                </a:cxn>
                <a:cxn ang="0">
                  <a:pos x="449" y="106"/>
                </a:cxn>
                <a:cxn ang="0">
                  <a:pos x="462" y="112"/>
                </a:cxn>
                <a:cxn ang="0">
                  <a:pos x="475" y="119"/>
                </a:cxn>
                <a:cxn ang="0">
                  <a:pos x="488" y="125"/>
                </a:cxn>
                <a:cxn ang="0">
                  <a:pos x="501" y="132"/>
                </a:cxn>
                <a:cxn ang="0">
                  <a:pos x="514" y="139"/>
                </a:cxn>
                <a:cxn ang="0">
                  <a:pos x="526" y="146"/>
                </a:cxn>
                <a:cxn ang="0">
                  <a:pos x="539" y="153"/>
                </a:cxn>
                <a:cxn ang="0">
                  <a:pos x="551" y="160"/>
                </a:cxn>
                <a:cxn ang="0">
                  <a:pos x="564" y="168"/>
                </a:cxn>
                <a:cxn ang="0">
                  <a:pos x="576" y="175"/>
                </a:cxn>
                <a:cxn ang="0">
                  <a:pos x="589" y="183"/>
                </a:cxn>
                <a:cxn ang="0">
                  <a:pos x="601" y="190"/>
                </a:cxn>
                <a:cxn ang="0">
                  <a:pos x="613" y="198"/>
                </a:cxn>
                <a:cxn ang="0">
                  <a:pos x="626" y="206"/>
                </a:cxn>
                <a:cxn ang="0">
                  <a:pos x="638" y="214"/>
                </a:cxn>
                <a:cxn ang="0">
                  <a:pos x="650" y="222"/>
                </a:cxn>
                <a:cxn ang="0">
                  <a:pos x="662" y="231"/>
                </a:cxn>
                <a:cxn ang="0">
                  <a:pos x="674" y="239"/>
                </a:cxn>
                <a:cxn ang="0">
                  <a:pos x="686" y="247"/>
                </a:cxn>
                <a:cxn ang="0">
                  <a:pos x="698" y="256"/>
                </a:cxn>
                <a:cxn ang="0">
                  <a:pos x="710" y="265"/>
                </a:cxn>
                <a:cxn ang="0">
                  <a:pos x="722" y="273"/>
                </a:cxn>
              </a:cxnLst>
              <a:rect l="0" t="0" r="r" b="b"/>
              <a:pathLst>
                <a:path w="727" h="278">
                  <a:moveTo>
                    <a:pt x="0" y="0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1"/>
                  </a:lnTo>
                  <a:lnTo>
                    <a:pt x="40" y="1"/>
                  </a:lnTo>
                  <a:lnTo>
                    <a:pt x="47" y="1"/>
                  </a:lnTo>
                  <a:lnTo>
                    <a:pt x="55" y="1"/>
                  </a:lnTo>
                  <a:lnTo>
                    <a:pt x="63" y="2"/>
                  </a:lnTo>
                  <a:lnTo>
                    <a:pt x="70" y="2"/>
                  </a:lnTo>
                  <a:lnTo>
                    <a:pt x="78" y="3"/>
                  </a:lnTo>
                  <a:lnTo>
                    <a:pt x="86" y="3"/>
                  </a:lnTo>
                  <a:lnTo>
                    <a:pt x="93" y="4"/>
                  </a:lnTo>
                  <a:lnTo>
                    <a:pt x="101" y="5"/>
                  </a:lnTo>
                  <a:lnTo>
                    <a:pt x="108" y="6"/>
                  </a:lnTo>
                  <a:lnTo>
                    <a:pt x="116" y="6"/>
                  </a:lnTo>
                  <a:lnTo>
                    <a:pt x="123" y="7"/>
                  </a:lnTo>
                  <a:lnTo>
                    <a:pt x="131" y="8"/>
                  </a:lnTo>
                  <a:lnTo>
                    <a:pt x="138" y="9"/>
                  </a:lnTo>
                  <a:lnTo>
                    <a:pt x="146" y="10"/>
                  </a:lnTo>
                  <a:lnTo>
                    <a:pt x="153" y="12"/>
                  </a:lnTo>
                  <a:lnTo>
                    <a:pt x="160" y="13"/>
                  </a:lnTo>
                  <a:lnTo>
                    <a:pt x="168" y="14"/>
                  </a:lnTo>
                  <a:lnTo>
                    <a:pt x="175" y="15"/>
                  </a:lnTo>
                  <a:lnTo>
                    <a:pt x="182" y="17"/>
                  </a:lnTo>
                  <a:lnTo>
                    <a:pt x="189" y="18"/>
                  </a:lnTo>
                  <a:lnTo>
                    <a:pt x="197" y="19"/>
                  </a:lnTo>
                  <a:lnTo>
                    <a:pt x="204" y="21"/>
                  </a:lnTo>
                  <a:lnTo>
                    <a:pt x="211" y="23"/>
                  </a:lnTo>
                  <a:lnTo>
                    <a:pt x="218" y="24"/>
                  </a:lnTo>
                  <a:lnTo>
                    <a:pt x="225" y="26"/>
                  </a:lnTo>
                  <a:lnTo>
                    <a:pt x="232" y="28"/>
                  </a:lnTo>
                  <a:lnTo>
                    <a:pt x="240" y="29"/>
                  </a:lnTo>
                  <a:lnTo>
                    <a:pt x="247" y="31"/>
                  </a:lnTo>
                  <a:lnTo>
                    <a:pt x="254" y="33"/>
                  </a:lnTo>
                  <a:lnTo>
                    <a:pt x="261" y="35"/>
                  </a:lnTo>
                  <a:lnTo>
                    <a:pt x="268" y="37"/>
                  </a:lnTo>
                  <a:lnTo>
                    <a:pt x="275" y="39"/>
                  </a:lnTo>
                  <a:lnTo>
                    <a:pt x="282" y="41"/>
                  </a:lnTo>
                  <a:lnTo>
                    <a:pt x="289" y="43"/>
                  </a:lnTo>
                  <a:lnTo>
                    <a:pt x="295" y="45"/>
                  </a:lnTo>
                  <a:lnTo>
                    <a:pt x="302" y="47"/>
                  </a:lnTo>
                  <a:lnTo>
                    <a:pt x="309" y="50"/>
                  </a:lnTo>
                  <a:lnTo>
                    <a:pt x="316" y="52"/>
                  </a:lnTo>
                  <a:lnTo>
                    <a:pt x="323" y="54"/>
                  </a:lnTo>
                  <a:lnTo>
                    <a:pt x="330" y="57"/>
                  </a:lnTo>
                  <a:lnTo>
                    <a:pt x="337" y="59"/>
                  </a:lnTo>
                  <a:lnTo>
                    <a:pt x="343" y="61"/>
                  </a:lnTo>
                  <a:lnTo>
                    <a:pt x="350" y="64"/>
                  </a:lnTo>
                  <a:lnTo>
                    <a:pt x="357" y="66"/>
                  </a:lnTo>
                  <a:lnTo>
                    <a:pt x="364" y="69"/>
                  </a:lnTo>
                  <a:lnTo>
                    <a:pt x="370" y="72"/>
                  </a:lnTo>
                  <a:lnTo>
                    <a:pt x="377" y="74"/>
                  </a:lnTo>
                  <a:lnTo>
                    <a:pt x="384" y="77"/>
                  </a:lnTo>
                  <a:lnTo>
                    <a:pt x="390" y="80"/>
                  </a:lnTo>
                  <a:lnTo>
                    <a:pt x="397" y="83"/>
                  </a:lnTo>
                  <a:lnTo>
                    <a:pt x="404" y="85"/>
                  </a:lnTo>
                  <a:lnTo>
                    <a:pt x="410" y="88"/>
                  </a:lnTo>
                  <a:lnTo>
                    <a:pt x="417" y="91"/>
                  </a:lnTo>
                  <a:lnTo>
                    <a:pt x="423" y="94"/>
                  </a:lnTo>
                  <a:lnTo>
                    <a:pt x="430" y="97"/>
                  </a:lnTo>
                  <a:lnTo>
                    <a:pt x="436" y="100"/>
                  </a:lnTo>
                  <a:lnTo>
                    <a:pt x="443" y="103"/>
                  </a:lnTo>
                  <a:lnTo>
                    <a:pt x="449" y="106"/>
                  </a:lnTo>
                  <a:lnTo>
                    <a:pt x="456" y="109"/>
                  </a:lnTo>
                  <a:lnTo>
                    <a:pt x="462" y="112"/>
                  </a:lnTo>
                  <a:lnTo>
                    <a:pt x="469" y="116"/>
                  </a:lnTo>
                  <a:lnTo>
                    <a:pt x="475" y="119"/>
                  </a:lnTo>
                  <a:lnTo>
                    <a:pt x="482" y="122"/>
                  </a:lnTo>
                  <a:lnTo>
                    <a:pt x="488" y="125"/>
                  </a:lnTo>
                  <a:lnTo>
                    <a:pt x="495" y="129"/>
                  </a:lnTo>
                  <a:lnTo>
                    <a:pt x="501" y="132"/>
                  </a:lnTo>
                  <a:lnTo>
                    <a:pt x="507" y="135"/>
                  </a:lnTo>
                  <a:lnTo>
                    <a:pt x="514" y="139"/>
                  </a:lnTo>
                  <a:lnTo>
                    <a:pt x="520" y="142"/>
                  </a:lnTo>
                  <a:lnTo>
                    <a:pt x="526" y="146"/>
                  </a:lnTo>
                  <a:lnTo>
                    <a:pt x="533" y="149"/>
                  </a:lnTo>
                  <a:lnTo>
                    <a:pt x="539" y="153"/>
                  </a:lnTo>
                  <a:lnTo>
                    <a:pt x="545" y="157"/>
                  </a:lnTo>
                  <a:lnTo>
                    <a:pt x="551" y="160"/>
                  </a:lnTo>
                  <a:lnTo>
                    <a:pt x="558" y="164"/>
                  </a:lnTo>
                  <a:lnTo>
                    <a:pt x="564" y="168"/>
                  </a:lnTo>
                  <a:lnTo>
                    <a:pt x="570" y="171"/>
                  </a:lnTo>
                  <a:lnTo>
                    <a:pt x="576" y="175"/>
                  </a:lnTo>
                  <a:lnTo>
                    <a:pt x="583" y="179"/>
                  </a:lnTo>
                  <a:lnTo>
                    <a:pt x="589" y="183"/>
                  </a:lnTo>
                  <a:lnTo>
                    <a:pt x="595" y="186"/>
                  </a:lnTo>
                  <a:lnTo>
                    <a:pt x="601" y="190"/>
                  </a:lnTo>
                  <a:lnTo>
                    <a:pt x="607" y="194"/>
                  </a:lnTo>
                  <a:lnTo>
                    <a:pt x="613" y="198"/>
                  </a:lnTo>
                  <a:lnTo>
                    <a:pt x="619" y="202"/>
                  </a:lnTo>
                  <a:lnTo>
                    <a:pt x="626" y="206"/>
                  </a:lnTo>
                  <a:lnTo>
                    <a:pt x="632" y="210"/>
                  </a:lnTo>
                  <a:lnTo>
                    <a:pt x="638" y="214"/>
                  </a:lnTo>
                  <a:lnTo>
                    <a:pt x="644" y="218"/>
                  </a:lnTo>
                  <a:lnTo>
                    <a:pt x="650" y="222"/>
                  </a:lnTo>
                  <a:lnTo>
                    <a:pt x="656" y="226"/>
                  </a:lnTo>
                  <a:lnTo>
                    <a:pt x="662" y="231"/>
                  </a:lnTo>
                  <a:lnTo>
                    <a:pt x="668" y="235"/>
                  </a:lnTo>
                  <a:lnTo>
                    <a:pt x="674" y="239"/>
                  </a:lnTo>
                  <a:lnTo>
                    <a:pt x="680" y="243"/>
                  </a:lnTo>
                  <a:lnTo>
                    <a:pt x="686" y="247"/>
                  </a:lnTo>
                  <a:lnTo>
                    <a:pt x="692" y="252"/>
                  </a:lnTo>
                  <a:lnTo>
                    <a:pt x="698" y="256"/>
                  </a:lnTo>
                  <a:lnTo>
                    <a:pt x="704" y="260"/>
                  </a:lnTo>
                  <a:lnTo>
                    <a:pt x="710" y="265"/>
                  </a:lnTo>
                  <a:lnTo>
                    <a:pt x="716" y="269"/>
                  </a:lnTo>
                  <a:lnTo>
                    <a:pt x="722" y="273"/>
                  </a:lnTo>
                  <a:lnTo>
                    <a:pt x="727" y="27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0" name="Freeform 98"/>
            <p:cNvSpPr>
              <a:spLocks/>
            </p:cNvSpPr>
            <p:nvPr/>
          </p:nvSpPr>
          <p:spPr bwMode="auto">
            <a:xfrm flipV="1">
              <a:off x="7676455" y="4713288"/>
              <a:ext cx="650875" cy="23653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3" y="0"/>
                </a:cxn>
                <a:cxn ang="0">
                  <a:pos x="39" y="0"/>
                </a:cxn>
                <a:cxn ang="0">
                  <a:pos x="55" y="0"/>
                </a:cxn>
                <a:cxn ang="0">
                  <a:pos x="70" y="1"/>
                </a:cxn>
                <a:cxn ang="0">
                  <a:pos x="85" y="2"/>
                </a:cxn>
                <a:cxn ang="0">
                  <a:pos x="101" y="3"/>
                </a:cxn>
                <a:cxn ang="0">
                  <a:pos x="116" y="5"/>
                </a:cxn>
                <a:cxn ang="0">
                  <a:pos x="131" y="7"/>
                </a:cxn>
                <a:cxn ang="0">
                  <a:pos x="145" y="9"/>
                </a:cxn>
                <a:cxn ang="0">
                  <a:pos x="160" y="11"/>
                </a:cxn>
                <a:cxn ang="0">
                  <a:pos x="175" y="13"/>
                </a:cxn>
                <a:cxn ang="0">
                  <a:pos x="190" y="16"/>
                </a:cxn>
                <a:cxn ang="0">
                  <a:pos x="204" y="19"/>
                </a:cxn>
                <a:cxn ang="0">
                  <a:pos x="218" y="22"/>
                </a:cxn>
                <a:cxn ang="0">
                  <a:pos x="233" y="25"/>
                </a:cxn>
                <a:cxn ang="0">
                  <a:pos x="247" y="28"/>
                </a:cxn>
                <a:cxn ang="0">
                  <a:pos x="261" y="32"/>
                </a:cxn>
                <a:cxn ang="0">
                  <a:pos x="275" y="36"/>
                </a:cxn>
                <a:cxn ang="0">
                  <a:pos x="289" y="40"/>
                </a:cxn>
                <a:cxn ang="0">
                  <a:pos x="303" y="44"/>
                </a:cxn>
                <a:cxn ang="0">
                  <a:pos x="317" y="49"/>
                </a:cxn>
                <a:cxn ang="0">
                  <a:pos x="330" y="53"/>
                </a:cxn>
                <a:cxn ang="0">
                  <a:pos x="344" y="58"/>
                </a:cxn>
                <a:cxn ang="0">
                  <a:pos x="358" y="63"/>
                </a:cxn>
                <a:cxn ang="0">
                  <a:pos x="371" y="68"/>
                </a:cxn>
                <a:cxn ang="0">
                  <a:pos x="384" y="73"/>
                </a:cxn>
                <a:cxn ang="0">
                  <a:pos x="398" y="79"/>
                </a:cxn>
                <a:cxn ang="0">
                  <a:pos x="411" y="84"/>
                </a:cxn>
                <a:cxn ang="0">
                  <a:pos x="424" y="90"/>
                </a:cxn>
                <a:cxn ang="0">
                  <a:pos x="437" y="96"/>
                </a:cxn>
                <a:cxn ang="0">
                  <a:pos x="450" y="102"/>
                </a:cxn>
                <a:cxn ang="0">
                  <a:pos x="463" y="108"/>
                </a:cxn>
                <a:cxn ang="0">
                  <a:pos x="476" y="115"/>
                </a:cxn>
                <a:cxn ang="0">
                  <a:pos x="489" y="121"/>
                </a:cxn>
                <a:cxn ang="0">
                  <a:pos x="502" y="128"/>
                </a:cxn>
                <a:cxn ang="0">
                  <a:pos x="515" y="134"/>
                </a:cxn>
                <a:cxn ang="0">
                  <a:pos x="527" y="141"/>
                </a:cxn>
                <a:cxn ang="0">
                  <a:pos x="540" y="148"/>
                </a:cxn>
                <a:cxn ang="0">
                  <a:pos x="553" y="155"/>
                </a:cxn>
                <a:cxn ang="0">
                  <a:pos x="565" y="163"/>
                </a:cxn>
                <a:cxn ang="0">
                  <a:pos x="578" y="170"/>
                </a:cxn>
                <a:cxn ang="0">
                  <a:pos x="590" y="178"/>
                </a:cxn>
                <a:cxn ang="0">
                  <a:pos x="602" y="185"/>
                </a:cxn>
                <a:cxn ang="0">
                  <a:pos x="615" y="193"/>
                </a:cxn>
                <a:cxn ang="0">
                  <a:pos x="627" y="201"/>
                </a:cxn>
                <a:cxn ang="0">
                  <a:pos x="639" y="209"/>
                </a:cxn>
                <a:cxn ang="0">
                  <a:pos x="651" y="217"/>
                </a:cxn>
                <a:cxn ang="0">
                  <a:pos x="663" y="225"/>
                </a:cxn>
                <a:cxn ang="0">
                  <a:pos x="676" y="233"/>
                </a:cxn>
                <a:cxn ang="0">
                  <a:pos x="688" y="242"/>
                </a:cxn>
                <a:cxn ang="0">
                  <a:pos x="699" y="250"/>
                </a:cxn>
                <a:cxn ang="0">
                  <a:pos x="711" y="259"/>
                </a:cxn>
              </a:cxnLst>
              <a:rect l="0" t="0" r="r" b="b"/>
              <a:pathLst>
                <a:path w="711" h="259">
                  <a:moveTo>
                    <a:pt x="0" y="0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62" y="1"/>
                  </a:lnTo>
                  <a:lnTo>
                    <a:pt x="70" y="1"/>
                  </a:lnTo>
                  <a:lnTo>
                    <a:pt x="78" y="2"/>
                  </a:lnTo>
                  <a:lnTo>
                    <a:pt x="85" y="2"/>
                  </a:lnTo>
                  <a:lnTo>
                    <a:pt x="93" y="3"/>
                  </a:lnTo>
                  <a:lnTo>
                    <a:pt x="101" y="3"/>
                  </a:lnTo>
                  <a:lnTo>
                    <a:pt x="108" y="4"/>
                  </a:lnTo>
                  <a:lnTo>
                    <a:pt x="116" y="5"/>
                  </a:lnTo>
                  <a:lnTo>
                    <a:pt x="123" y="6"/>
                  </a:lnTo>
                  <a:lnTo>
                    <a:pt x="131" y="7"/>
                  </a:lnTo>
                  <a:lnTo>
                    <a:pt x="138" y="8"/>
                  </a:lnTo>
                  <a:lnTo>
                    <a:pt x="145" y="9"/>
                  </a:lnTo>
                  <a:lnTo>
                    <a:pt x="153" y="10"/>
                  </a:lnTo>
                  <a:lnTo>
                    <a:pt x="160" y="11"/>
                  </a:lnTo>
                  <a:lnTo>
                    <a:pt x="168" y="12"/>
                  </a:lnTo>
                  <a:lnTo>
                    <a:pt x="175" y="13"/>
                  </a:lnTo>
                  <a:lnTo>
                    <a:pt x="182" y="14"/>
                  </a:lnTo>
                  <a:lnTo>
                    <a:pt x="190" y="16"/>
                  </a:lnTo>
                  <a:lnTo>
                    <a:pt x="197" y="17"/>
                  </a:lnTo>
                  <a:lnTo>
                    <a:pt x="204" y="19"/>
                  </a:lnTo>
                  <a:lnTo>
                    <a:pt x="211" y="20"/>
                  </a:lnTo>
                  <a:lnTo>
                    <a:pt x="218" y="22"/>
                  </a:lnTo>
                  <a:lnTo>
                    <a:pt x="226" y="23"/>
                  </a:lnTo>
                  <a:lnTo>
                    <a:pt x="233" y="25"/>
                  </a:lnTo>
                  <a:lnTo>
                    <a:pt x="240" y="27"/>
                  </a:lnTo>
                  <a:lnTo>
                    <a:pt x="247" y="28"/>
                  </a:lnTo>
                  <a:lnTo>
                    <a:pt x="254" y="30"/>
                  </a:lnTo>
                  <a:lnTo>
                    <a:pt x="261" y="32"/>
                  </a:lnTo>
                  <a:lnTo>
                    <a:pt x="268" y="34"/>
                  </a:lnTo>
                  <a:lnTo>
                    <a:pt x="275" y="36"/>
                  </a:lnTo>
                  <a:lnTo>
                    <a:pt x="282" y="38"/>
                  </a:lnTo>
                  <a:lnTo>
                    <a:pt x="289" y="40"/>
                  </a:lnTo>
                  <a:lnTo>
                    <a:pt x="296" y="42"/>
                  </a:lnTo>
                  <a:lnTo>
                    <a:pt x="303" y="44"/>
                  </a:lnTo>
                  <a:lnTo>
                    <a:pt x="310" y="46"/>
                  </a:lnTo>
                  <a:lnTo>
                    <a:pt x="317" y="49"/>
                  </a:lnTo>
                  <a:lnTo>
                    <a:pt x="324" y="51"/>
                  </a:lnTo>
                  <a:lnTo>
                    <a:pt x="330" y="53"/>
                  </a:lnTo>
                  <a:lnTo>
                    <a:pt x="337" y="56"/>
                  </a:lnTo>
                  <a:lnTo>
                    <a:pt x="344" y="58"/>
                  </a:lnTo>
                  <a:lnTo>
                    <a:pt x="351" y="60"/>
                  </a:lnTo>
                  <a:lnTo>
                    <a:pt x="358" y="63"/>
                  </a:lnTo>
                  <a:lnTo>
                    <a:pt x="364" y="65"/>
                  </a:lnTo>
                  <a:lnTo>
                    <a:pt x="371" y="68"/>
                  </a:lnTo>
                  <a:lnTo>
                    <a:pt x="378" y="71"/>
                  </a:lnTo>
                  <a:lnTo>
                    <a:pt x="384" y="73"/>
                  </a:lnTo>
                  <a:lnTo>
                    <a:pt x="391" y="76"/>
                  </a:lnTo>
                  <a:lnTo>
                    <a:pt x="398" y="79"/>
                  </a:lnTo>
                  <a:lnTo>
                    <a:pt x="404" y="82"/>
                  </a:lnTo>
                  <a:lnTo>
                    <a:pt x="411" y="84"/>
                  </a:lnTo>
                  <a:lnTo>
                    <a:pt x="418" y="87"/>
                  </a:lnTo>
                  <a:lnTo>
                    <a:pt x="424" y="90"/>
                  </a:lnTo>
                  <a:lnTo>
                    <a:pt x="431" y="93"/>
                  </a:lnTo>
                  <a:lnTo>
                    <a:pt x="437" y="96"/>
                  </a:lnTo>
                  <a:lnTo>
                    <a:pt x="444" y="99"/>
                  </a:lnTo>
                  <a:lnTo>
                    <a:pt x="450" y="102"/>
                  </a:lnTo>
                  <a:lnTo>
                    <a:pt x="457" y="105"/>
                  </a:lnTo>
                  <a:lnTo>
                    <a:pt x="463" y="108"/>
                  </a:lnTo>
                  <a:lnTo>
                    <a:pt x="470" y="111"/>
                  </a:lnTo>
                  <a:lnTo>
                    <a:pt x="476" y="115"/>
                  </a:lnTo>
                  <a:lnTo>
                    <a:pt x="483" y="118"/>
                  </a:lnTo>
                  <a:lnTo>
                    <a:pt x="489" y="121"/>
                  </a:lnTo>
                  <a:lnTo>
                    <a:pt x="496" y="124"/>
                  </a:lnTo>
                  <a:lnTo>
                    <a:pt x="502" y="128"/>
                  </a:lnTo>
                  <a:lnTo>
                    <a:pt x="508" y="131"/>
                  </a:lnTo>
                  <a:lnTo>
                    <a:pt x="515" y="134"/>
                  </a:lnTo>
                  <a:lnTo>
                    <a:pt x="521" y="138"/>
                  </a:lnTo>
                  <a:lnTo>
                    <a:pt x="527" y="141"/>
                  </a:lnTo>
                  <a:lnTo>
                    <a:pt x="534" y="145"/>
                  </a:lnTo>
                  <a:lnTo>
                    <a:pt x="540" y="148"/>
                  </a:lnTo>
                  <a:lnTo>
                    <a:pt x="546" y="152"/>
                  </a:lnTo>
                  <a:lnTo>
                    <a:pt x="553" y="155"/>
                  </a:lnTo>
                  <a:lnTo>
                    <a:pt x="559" y="159"/>
                  </a:lnTo>
                  <a:lnTo>
                    <a:pt x="565" y="163"/>
                  </a:lnTo>
                  <a:lnTo>
                    <a:pt x="571" y="166"/>
                  </a:lnTo>
                  <a:lnTo>
                    <a:pt x="578" y="170"/>
                  </a:lnTo>
                  <a:lnTo>
                    <a:pt x="584" y="174"/>
                  </a:lnTo>
                  <a:lnTo>
                    <a:pt x="590" y="178"/>
                  </a:lnTo>
                  <a:lnTo>
                    <a:pt x="596" y="181"/>
                  </a:lnTo>
                  <a:lnTo>
                    <a:pt x="602" y="185"/>
                  </a:lnTo>
                  <a:lnTo>
                    <a:pt x="609" y="189"/>
                  </a:lnTo>
                  <a:lnTo>
                    <a:pt x="615" y="193"/>
                  </a:lnTo>
                  <a:lnTo>
                    <a:pt x="621" y="197"/>
                  </a:lnTo>
                  <a:lnTo>
                    <a:pt x="627" y="201"/>
                  </a:lnTo>
                  <a:lnTo>
                    <a:pt x="633" y="205"/>
                  </a:lnTo>
                  <a:lnTo>
                    <a:pt x="639" y="209"/>
                  </a:lnTo>
                  <a:lnTo>
                    <a:pt x="645" y="213"/>
                  </a:lnTo>
                  <a:lnTo>
                    <a:pt x="651" y="217"/>
                  </a:lnTo>
                  <a:lnTo>
                    <a:pt x="657" y="221"/>
                  </a:lnTo>
                  <a:lnTo>
                    <a:pt x="663" y="225"/>
                  </a:lnTo>
                  <a:lnTo>
                    <a:pt x="669" y="229"/>
                  </a:lnTo>
                  <a:lnTo>
                    <a:pt x="676" y="233"/>
                  </a:lnTo>
                  <a:lnTo>
                    <a:pt x="682" y="238"/>
                  </a:lnTo>
                  <a:lnTo>
                    <a:pt x="688" y="242"/>
                  </a:lnTo>
                  <a:lnTo>
                    <a:pt x="694" y="246"/>
                  </a:lnTo>
                  <a:lnTo>
                    <a:pt x="699" y="250"/>
                  </a:lnTo>
                  <a:lnTo>
                    <a:pt x="705" y="255"/>
                  </a:lnTo>
                  <a:lnTo>
                    <a:pt x="711" y="259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1" name="Freeform 99"/>
            <p:cNvSpPr>
              <a:spLocks/>
            </p:cNvSpPr>
            <p:nvPr/>
          </p:nvSpPr>
          <p:spPr bwMode="auto">
            <a:xfrm flipV="1">
              <a:off x="7665342" y="4713288"/>
              <a:ext cx="631825" cy="21431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0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71" y="1"/>
                </a:cxn>
                <a:cxn ang="0">
                  <a:pos x="87" y="1"/>
                </a:cxn>
                <a:cxn ang="0">
                  <a:pos x="102" y="3"/>
                </a:cxn>
                <a:cxn ang="0">
                  <a:pos x="117" y="4"/>
                </a:cxn>
                <a:cxn ang="0">
                  <a:pos x="132" y="5"/>
                </a:cxn>
                <a:cxn ang="0">
                  <a:pos x="147" y="7"/>
                </a:cxn>
                <a:cxn ang="0">
                  <a:pos x="162" y="9"/>
                </a:cxn>
                <a:cxn ang="0">
                  <a:pos x="177" y="11"/>
                </a:cxn>
                <a:cxn ang="0">
                  <a:pos x="191" y="14"/>
                </a:cxn>
                <a:cxn ang="0">
                  <a:pos x="206" y="17"/>
                </a:cxn>
                <a:cxn ang="0">
                  <a:pos x="220" y="20"/>
                </a:cxn>
                <a:cxn ang="0">
                  <a:pos x="235" y="23"/>
                </a:cxn>
                <a:cxn ang="0">
                  <a:pos x="249" y="26"/>
                </a:cxn>
                <a:cxn ang="0">
                  <a:pos x="263" y="29"/>
                </a:cxn>
                <a:cxn ang="0">
                  <a:pos x="277" y="33"/>
                </a:cxn>
                <a:cxn ang="0">
                  <a:pos x="291" y="37"/>
                </a:cxn>
                <a:cxn ang="0">
                  <a:pos x="305" y="41"/>
                </a:cxn>
                <a:cxn ang="0">
                  <a:pos x="319" y="45"/>
                </a:cxn>
                <a:cxn ang="0">
                  <a:pos x="333" y="50"/>
                </a:cxn>
                <a:cxn ang="0">
                  <a:pos x="346" y="55"/>
                </a:cxn>
                <a:cxn ang="0">
                  <a:pos x="360" y="59"/>
                </a:cxn>
                <a:cxn ang="0">
                  <a:pos x="374" y="64"/>
                </a:cxn>
                <a:cxn ang="0">
                  <a:pos x="387" y="69"/>
                </a:cxn>
                <a:cxn ang="0">
                  <a:pos x="400" y="75"/>
                </a:cxn>
                <a:cxn ang="0">
                  <a:pos x="414" y="80"/>
                </a:cxn>
                <a:cxn ang="0">
                  <a:pos x="427" y="86"/>
                </a:cxn>
                <a:cxn ang="0">
                  <a:pos x="440" y="92"/>
                </a:cxn>
                <a:cxn ang="0">
                  <a:pos x="453" y="98"/>
                </a:cxn>
                <a:cxn ang="0">
                  <a:pos x="466" y="104"/>
                </a:cxn>
                <a:cxn ang="0">
                  <a:pos x="479" y="110"/>
                </a:cxn>
                <a:cxn ang="0">
                  <a:pos x="492" y="116"/>
                </a:cxn>
                <a:cxn ang="0">
                  <a:pos x="505" y="123"/>
                </a:cxn>
                <a:cxn ang="0">
                  <a:pos x="518" y="129"/>
                </a:cxn>
                <a:cxn ang="0">
                  <a:pos x="531" y="136"/>
                </a:cxn>
                <a:cxn ang="0">
                  <a:pos x="543" y="143"/>
                </a:cxn>
                <a:cxn ang="0">
                  <a:pos x="556" y="150"/>
                </a:cxn>
                <a:cxn ang="0">
                  <a:pos x="569" y="157"/>
                </a:cxn>
                <a:cxn ang="0">
                  <a:pos x="581" y="164"/>
                </a:cxn>
                <a:cxn ang="0">
                  <a:pos x="593" y="172"/>
                </a:cxn>
                <a:cxn ang="0">
                  <a:pos x="606" y="179"/>
                </a:cxn>
                <a:cxn ang="0">
                  <a:pos x="618" y="187"/>
                </a:cxn>
                <a:cxn ang="0">
                  <a:pos x="631" y="195"/>
                </a:cxn>
                <a:cxn ang="0">
                  <a:pos x="643" y="203"/>
                </a:cxn>
                <a:cxn ang="0">
                  <a:pos x="655" y="211"/>
                </a:cxn>
                <a:cxn ang="0">
                  <a:pos x="667" y="219"/>
                </a:cxn>
                <a:cxn ang="0">
                  <a:pos x="679" y="227"/>
                </a:cxn>
                <a:cxn ang="0">
                  <a:pos x="691" y="235"/>
                </a:cxn>
              </a:cxnLst>
              <a:rect l="0" t="0" r="r" b="b"/>
              <a:pathLst>
                <a:path w="691" h="235">
                  <a:moveTo>
                    <a:pt x="0" y="0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71" y="1"/>
                  </a:lnTo>
                  <a:lnTo>
                    <a:pt x="79" y="1"/>
                  </a:lnTo>
                  <a:lnTo>
                    <a:pt x="87" y="1"/>
                  </a:lnTo>
                  <a:lnTo>
                    <a:pt x="94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7" y="4"/>
                  </a:lnTo>
                  <a:lnTo>
                    <a:pt x="125" y="5"/>
                  </a:lnTo>
                  <a:lnTo>
                    <a:pt x="132" y="5"/>
                  </a:lnTo>
                  <a:lnTo>
                    <a:pt x="140" y="6"/>
                  </a:lnTo>
                  <a:lnTo>
                    <a:pt x="147" y="7"/>
                  </a:lnTo>
                  <a:lnTo>
                    <a:pt x="154" y="8"/>
                  </a:lnTo>
                  <a:lnTo>
                    <a:pt x="162" y="9"/>
                  </a:lnTo>
                  <a:lnTo>
                    <a:pt x="169" y="10"/>
                  </a:lnTo>
                  <a:lnTo>
                    <a:pt x="177" y="11"/>
                  </a:lnTo>
                  <a:lnTo>
                    <a:pt x="184" y="13"/>
                  </a:lnTo>
                  <a:lnTo>
                    <a:pt x="191" y="14"/>
                  </a:lnTo>
                  <a:lnTo>
                    <a:pt x="199" y="15"/>
                  </a:lnTo>
                  <a:lnTo>
                    <a:pt x="206" y="17"/>
                  </a:lnTo>
                  <a:lnTo>
                    <a:pt x="213" y="18"/>
                  </a:lnTo>
                  <a:lnTo>
                    <a:pt x="220" y="20"/>
                  </a:lnTo>
                  <a:lnTo>
                    <a:pt x="227" y="21"/>
                  </a:lnTo>
                  <a:lnTo>
                    <a:pt x="235" y="23"/>
                  </a:lnTo>
                  <a:lnTo>
                    <a:pt x="242" y="24"/>
                  </a:lnTo>
                  <a:lnTo>
                    <a:pt x="249" y="26"/>
                  </a:lnTo>
                  <a:lnTo>
                    <a:pt x="256" y="28"/>
                  </a:lnTo>
                  <a:lnTo>
                    <a:pt x="263" y="29"/>
                  </a:lnTo>
                  <a:lnTo>
                    <a:pt x="270" y="31"/>
                  </a:lnTo>
                  <a:lnTo>
                    <a:pt x="277" y="33"/>
                  </a:lnTo>
                  <a:lnTo>
                    <a:pt x="284" y="35"/>
                  </a:lnTo>
                  <a:lnTo>
                    <a:pt x="291" y="37"/>
                  </a:lnTo>
                  <a:lnTo>
                    <a:pt x="298" y="39"/>
                  </a:lnTo>
                  <a:lnTo>
                    <a:pt x="305" y="41"/>
                  </a:lnTo>
                  <a:lnTo>
                    <a:pt x="312" y="43"/>
                  </a:lnTo>
                  <a:lnTo>
                    <a:pt x="319" y="45"/>
                  </a:lnTo>
                  <a:lnTo>
                    <a:pt x="326" y="48"/>
                  </a:lnTo>
                  <a:lnTo>
                    <a:pt x="333" y="50"/>
                  </a:lnTo>
                  <a:lnTo>
                    <a:pt x="340" y="52"/>
                  </a:lnTo>
                  <a:lnTo>
                    <a:pt x="346" y="55"/>
                  </a:lnTo>
                  <a:lnTo>
                    <a:pt x="353" y="57"/>
                  </a:lnTo>
                  <a:lnTo>
                    <a:pt x="360" y="59"/>
                  </a:lnTo>
                  <a:lnTo>
                    <a:pt x="367" y="62"/>
                  </a:lnTo>
                  <a:lnTo>
                    <a:pt x="374" y="64"/>
                  </a:lnTo>
                  <a:lnTo>
                    <a:pt x="380" y="67"/>
                  </a:lnTo>
                  <a:lnTo>
                    <a:pt x="387" y="69"/>
                  </a:lnTo>
                  <a:lnTo>
                    <a:pt x="394" y="72"/>
                  </a:lnTo>
                  <a:lnTo>
                    <a:pt x="400" y="75"/>
                  </a:lnTo>
                  <a:lnTo>
                    <a:pt x="407" y="77"/>
                  </a:lnTo>
                  <a:lnTo>
                    <a:pt x="414" y="80"/>
                  </a:lnTo>
                  <a:lnTo>
                    <a:pt x="420" y="83"/>
                  </a:lnTo>
                  <a:lnTo>
                    <a:pt x="427" y="86"/>
                  </a:lnTo>
                  <a:lnTo>
                    <a:pt x="434" y="89"/>
                  </a:lnTo>
                  <a:lnTo>
                    <a:pt x="440" y="92"/>
                  </a:lnTo>
                  <a:lnTo>
                    <a:pt x="447" y="95"/>
                  </a:lnTo>
                  <a:lnTo>
                    <a:pt x="453" y="98"/>
                  </a:lnTo>
                  <a:lnTo>
                    <a:pt x="460" y="101"/>
                  </a:lnTo>
                  <a:lnTo>
                    <a:pt x="466" y="104"/>
                  </a:lnTo>
                  <a:lnTo>
                    <a:pt x="473" y="107"/>
                  </a:lnTo>
                  <a:lnTo>
                    <a:pt x="479" y="110"/>
                  </a:lnTo>
                  <a:lnTo>
                    <a:pt x="486" y="113"/>
                  </a:lnTo>
                  <a:lnTo>
                    <a:pt x="492" y="116"/>
                  </a:lnTo>
                  <a:lnTo>
                    <a:pt x="499" y="119"/>
                  </a:lnTo>
                  <a:lnTo>
                    <a:pt x="505" y="123"/>
                  </a:lnTo>
                  <a:lnTo>
                    <a:pt x="512" y="126"/>
                  </a:lnTo>
                  <a:lnTo>
                    <a:pt x="518" y="129"/>
                  </a:lnTo>
                  <a:lnTo>
                    <a:pt x="524" y="133"/>
                  </a:lnTo>
                  <a:lnTo>
                    <a:pt x="531" y="136"/>
                  </a:lnTo>
                  <a:lnTo>
                    <a:pt x="537" y="140"/>
                  </a:lnTo>
                  <a:lnTo>
                    <a:pt x="543" y="143"/>
                  </a:lnTo>
                  <a:lnTo>
                    <a:pt x="550" y="146"/>
                  </a:lnTo>
                  <a:lnTo>
                    <a:pt x="556" y="150"/>
                  </a:lnTo>
                  <a:lnTo>
                    <a:pt x="562" y="154"/>
                  </a:lnTo>
                  <a:lnTo>
                    <a:pt x="569" y="157"/>
                  </a:lnTo>
                  <a:lnTo>
                    <a:pt x="575" y="161"/>
                  </a:lnTo>
                  <a:lnTo>
                    <a:pt x="581" y="164"/>
                  </a:lnTo>
                  <a:lnTo>
                    <a:pt x="587" y="168"/>
                  </a:lnTo>
                  <a:lnTo>
                    <a:pt x="593" y="172"/>
                  </a:lnTo>
                  <a:lnTo>
                    <a:pt x="600" y="176"/>
                  </a:lnTo>
                  <a:lnTo>
                    <a:pt x="606" y="179"/>
                  </a:lnTo>
                  <a:lnTo>
                    <a:pt x="612" y="183"/>
                  </a:lnTo>
                  <a:lnTo>
                    <a:pt x="618" y="187"/>
                  </a:lnTo>
                  <a:lnTo>
                    <a:pt x="624" y="191"/>
                  </a:lnTo>
                  <a:lnTo>
                    <a:pt x="631" y="195"/>
                  </a:lnTo>
                  <a:lnTo>
                    <a:pt x="637" y="199"/>
                  </a:lnTo>
                  <a:lnTo>
                    <a:pt x="643" y="203"/>
                  </a:lnTo>
                  <a:lnTo>
                    <a:pt x="649" y="207"/>
                  </a:lnTo>
                  <a:lnTo>
                    <a:pt x="655" y="211"/>
                  </a:lnTo>
                  <a:lnTo>
                    <a:pt x="661" y="215"/>
                  </a:lnTo>
                  <a:lnTo>
                    <a:pt x="667" y="219"/>
                  </a:lnTo>
                  <a:lnTo>
                    <a:pt x="673" y="223"/>
                  </a:lnTo>
                  <a:lnTo>
                    <a:pt x="679" y="227"/>
                  </a:lnTo>
                  <a:lnTo>
                    <a:pt x="685" y="231"/>
                  </a:lnTo>
                  <a:lnTo>
                    <a:pt x="691" y="235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2" name="Freeform 100"/>
            <p:cNvSpPr>
              <a:spLocks/>
            </p:cNvSpPr>
            <p:nvPr/>
          </p:nvSpPr>
          <p:spPr bwMode="auto">
            <a:xfrm flipV="1">
              <a:off x="7654230" y="4713288"/>
              <a:ext cx="601663" cy="18573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4" y="0"/>
                </a:cxn>
                <a:cxn ang="0">
                  <a:pos x="39" y="0"/>
                </a:cxn>
                <a:cxn ang="0">
                  <a:pos x="55" y="0"/>
                </a:cxn>
                <a:cxn ang="0">
                  <a:pos x="71" y="0"/>
                </a:cxn>
                <a:cxn ang="0">
                  <a:pos x="86" y="0"/>
                </a:cxn>
                <a:cxn ang="0">
                  <a:pos x="102" y="1"/>
                </a:cxn>
                <a:cxn ang="0">
                  <a:pos x="117" y="2"/>
                </a:cxn>
                <a:cxn ang="0">
                  <a:pos x="132" y="4"/>
                </a:cxn>
                <a:cxn ang="0">
                  <a:pos x="147" y="5"/>
                </a:cxn>
                <a:cxn ang="0">
                  <a:pos x="162" y="7"/>
                </a:cxn>
                <a:cxn ang="0">
                  <a:pos x="177" y="9"/>
                </a:cxn>
                <a:cxn ang="0">
                  <a:pos x="192" y="11"/>
                </a:cxn>
                <a:cxn ang="0">
                  <a:pos x="206" y="14"/>
                </a:cxn>
                <a:cxn ang="0">
                  <a:pos x="221" y="17"/>
                </a:cxn>
                <a:cxn ang="0">
                  <a:pos x="235" y="20"/>
                </a:cxn>
                <a:cxn ang="0">
                  <a:pos x="250" y="23"/>
                </a:cxn>
                <a:cxn ang="0">
                  <a:pos x="264" y="26"/>
                </a:cxn>
                <a:cxn ang="0">
                  <a:pos x="278" y="30"/>
                </a:cxn>
                <a:cxn ang="0">
                  <a:pos x="292" y="33"/>
                </a:cxn>
                <a:cxn ang="0">
                  <a:pos x="306" y="37"/>
                </a:cxn>
                <a:cxn ang="0">
                  <a:pos x="320" y="41"/>
                </a:cxn>
                <a:cxn ang="0">
                  <a:pos x="334" y="46"/>
                </a:cxn>
                <a:cxn ang="0">
                  <a:pos x="348" y="50"/>
                </a:cxn>
                <a:cxn ang="0">
                  <a:pos x="361" y="55"/>
                </a:cxn>
                <a:cxn ang="0">
                  <a:pos x="375" y="60"/>
                </a:cxn>
                <a:cxn ang="0">
                  <a:pos x="388" y="65"/>
                </a:cxn>
                <a:cxn ang="0">
                  <a:pos x="402" y="70"/>
                </a:cxn>
                <a:cxn ang="0">
                  <a:pos x="415" y="75"/>
                </a:cxn>
                <a:cxn ang="0">
                  <a:pos x="429" y="80"/>
                </a:cxn>
                <a:cxn ang="0">
                  <a:pos x="442" y="86"/>
                </a:cxn>
                <a:cxn ang="0">
                  <a:pos x="455" y="92"/>
                </a:cxn>
                <a:cxn ang="0">
                  <a:pos x="468" y="98"/>
                </a:cxn>
                <a:cxn ang="0">
                  <a:pos x="481" y="104"/>
                </a:cxn>
                <a:cxn ang="0">
                  <a:pos x="494" y="110"/>
                </a:cxn>
                <a:cxn ang="0">
                  <a:pos x="507" y="116"/>
                </a:cxn>
                <a:cxn ang="0">
                  <a:pos x="520" y="123"/>
                </a:cxn>
                <a:cxn ang="0">
                  <a:pos x="533" y="130"/>
                </a:cxn>
                <a:cxn ang="0">
                  <a:pos x="546" y="136"/>
                </a:cxn>
                <a:cxn ang="0">
                  <a:pos x="558" y="143"/>
                </a:cxn>
                <a:cxn ang="0">
                  <a:pos x="571" y="150"/>
                </a:cxn>
                <a:cxn ang="0">
                  <a:pos x="583" y="157"/>
                </a:cxn>
                <a:cxn ang="0">
                  <a:pos x="596" y="165"/>
                </a:cxn>
                <a:cxn ang="0">
                  <a:pos x="608" y="172"/>
                </a:cxn>
                <a:cxn ang="0">
                  <a:pos x="621" y="180"/>
                </a:cxn>
                <a:cxn ang="0">
                  <a:pos x="633" y="187"/>
                </a:cxn>
                <a:cxn ang="0">
                  <a:pos x="645" y="195"/>
                </a:cxn>
                <a:cxn ang="0">
                  <a:pos x="658" y="203"/>
                </a:cxn>
              </a:cxnLst>
              <a:rect l="0" t="0" r="r" b="b"/>
              <a:pathLst>
                <a:path w="658" h="203">
                  <a:moveTo>
                    <a:pt x="0" y="1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6" y="0"/>
                  </a:lnTo>
                  <a:lnTo>
                    <a:pt x="94" y="1"/>
                  </a:lnTo>
                  <a:lnTo>
                    <a:pt x="102" y="1"/>
                  </a:lnTo>
                  <a:lnTo>
                    <a:pt x="109" y="2"/>
                  </a:lnTo>
                  <a:lnTo>
                    <a:pt x="117" y="2"/>
                  </a:lnTo>
                  <a:lnTo>
                    <a:pt x="124" y="3"/>
                  </a:lnTo>
                  <a:lnTo>
                    <a:pt x="132" y="4"/>
                  </a:lnTo>
                  <a:lnTo>
                    <a:pt x="140" y="5"/>
                  </a:lnTo>
                  <a:lnTo>
                    <a:pt x="147" y="5"/>
                  </a:lnTo>
                  <a:lnTo>
                    <a:pt x="155" y="6"/>
                  </a:lnTo>
                  <a:lnTo>
                    <a:pt x="162" y="7"/>
                  </a:lnTo>
                  <a:lnTo>
                    <a:pt x="169" y="8"/>
                  </a:lnTo>
                  <a:lnTo>
                    <a:pt x="177" y="9"/>
                  </a:lnTo>
                  <a:lnTo>
                    <a:pt x="184" y="10"/>
                  </a:lnTo>
                  <a:lnTo>
                    <a:pt x="192" y="11"/>
                  </a:lnTo>
                  <a:lnTo>
                    <a:pt x="199" y="13"/>
                  </a:lnTo>
                  <a:lnTo>
                    <a:pt x="206" y="14"/>
                  </a:lnTo>
                  <a:lnTo>
                    <a:pt x="213" y="15"/>
                  </a:lnTo>
                  <a:lnTo>
                    <a:pt x="221" y="17"/>
                  </a:lnTo>
                  <a:lnTo>
                    <a:pt x="228" y="18"/>
                  </a:lnTo>
                  <a:lnTo>
                    <a:pt x="235" y="20"/>
                  </a:lnTo>
                  <a:lnTo>
                    <a:pt x="242" y="21"/>
                  </a:lnTo>
                  <a:lnTo>
                    <a:pt x="250" y="23"/>
                  </a:lnTo>
                  <a:lnTo>
                    <a:pt x="257" y="24"/>
                  </a:lnTo>
                  <a:lnTo>
                    <a:pt x="264" y="26"/>
                  </a:lnTo>
                  <a:lnTo>
                    <a:pt x="271" y="28"/>
                  </a:lnTo>
                  <a:lnTo>
                    <a:pt x="278" y="30"/>
                  </a:lnTo>
                  <a:lnTo>
                    <a:pt x="285" y="31"/>
                  </a:lnTo>
                  <a:lnTo>
                    <a:pt x="292" y="33"/>
                  </a:lnTo>
                  <a:lnTo>
                    <a:pt x="299" y="35"/>
                  </a:lnTo>
                  <a:lnTo>
                    <a:pt x="306" y="37"/>
                  </a:lnTo>
                  <a:lnTo>
                    <a:pt x="313" y="39"/>
                  </a:lnTo>
                  <a:lnTo>
                    <a:pt x="320" y="41"/>
                  </a:lnTo>
                  <a:lnTo>
                    <a:pt x="327" y="43"/>
                  </a:lnTo>
                  <a:lnTo>
                    <a:pt x="334" y="46"/>
                  </a:lnTo>
                  <a:lnTo>
                    <a:pt x="341" y="48"/>
                  </a:lnTo>
                  <a:lnTo>
                    <a:pt x="348" y="50"/>
                  </a:lnTo>
                  <a:lnTo>
                    <a:pt x="354" y="52"/>
                  </a:lnTo>
                  <a:lnTo>
                    <a:pt x="361" y="55"/>
                  </a:lnTo>
                  <a:lnTo>
                    <a:pt x="368" y="57"/>
                  </a:lnTo>
                  <a:lnTo>
                    <a:pt x="375" y="60"/>
                  </a:lnTo>
                  <a:lnTo>
                    <a:pt x="382" y="62"/>
                  </a:lnTo>
                  <a:lnTo>
                    <a:pt x="388" y="65"/>
                  </a:lnTo>
                  <a:lnTo>
                    <a:pt x="395" y="67"/>
                  </a:lnTo>
                  <a:lnTo>
                    <a:pt x="402" y="70"/>
                  </a:lnTo>
                  <a:lnTo>
                    <a:pt x="409" y="72"/>
                  </a:lnTo>
                  <a:lnTo>
                    <a:pt x="415" y="75"/>
                  </a:lnTo>
                  <a:lnTo>
                    <a:pt x="422" y="78"/>
                  </a:lnTo>
                  <a:lnTo>
                    <a:pt x="429" y="80"/>
                  </a:lnTo>
                  <a:lnTo>
                    <a:pt x="435" y="83"/>
                  </a:lnTo>
                  <a:lnTo>
                    <a:pt x="442" y="86"/>
                  </a:lnTo>
                  <a:lnTo>
                    <a:pt x="448" y="89"/>
                  </a:lnTo>
                  <a:lnTo>
                    <a:pt x="455" y="92"/>
                  </a:lnTo>
                  <a:lnTo>
                    <a:pt x="462" y="95"/>
                  </a:lnTo>
                  <a:lnTo>
                    <a:pt x="468" y="98"/>
                  </a:lnTo>
                  <a:lnTo>
                    <a:pt x="475" y="101"/>
                  </a:lnTo>
                  <a:lnTo>
                    <a:pt x="481" y="104"/>
                  </a:lnTo>
                  <a:lnTo>
                    <a:pt x="488" y="107"/>
                  </a:lnTo>
                  <a:lnTo>
                    <a:pt x="494" y="110"/>
                  </a:lnTo>
                  <a:lnTo>
                    <a:pt x="501" y="113"/>
                  </a:lnTo>
                  <a:lnTo>
                    <a:pt x="507" y="116"/>
                  </a:lnTo>
                  <a:lnTo>
                    <a:pt x="514" y="120"/>
                  </a:lnTo>
                  <a:lnTo>
                    <a:pt x="520" y="123"/>
                  </a:lnTo>
                  <a:lnTo>
                    <a:pt x="526" y="126"/>
                  </a:lnTo>
                  <a:lnTo>
                    <a:pt x="533" y="130"/>
                  </a:lnTo>
                  <a:lnTo>
                    <a:pt x="539" y="133"/>
                  </a:lnTo>
                  <a:lnTo>
                    <a:pt x="546" y="136"/>
                  </a:lnTo>
                  <a:lnTo>
                    <a:pt x="552" y="140"/>
                  </a:lnTo>
                  <a:lnTo>
                    <a:pt x="558" y="143"/>
                  </a:lnTo>
                  <a:lnTo>
                    <a:pt x="564" y="147"/>
                  </a:lnTo>
                  <a:lnTo>
                    <a:pt x="571" y="150"/>
                  </a:lnTo>
                  <a:lnTo>
                    <a:pt x="577" y="154"/>
                  </a:lnTo>
                  <a:lnTo>
                    <a:pt x="583" y="157"/>
                  </a:lnTo>
                  <a:lnTo>
                    <a:pt x="590" y="161"/>
                  </a:lnTo>
                  <a:lnTo>
                    <a:pt x="596" y="165"/>
                  </a:lnTo>
                  <a:lnTo>
                    <a:pt x="602" y="168"/>
                  </a:lnTo>
                  <a:lnTo>
                    <a:pt x="608" y="172"/>
                  </a:lnTo>
                  <a:lnTo>
                    <a:pt x="615" y="176"/>
                  </a:lnTo>
                  <a:lnTo>
                    <a:pt x="621" y="180"/>
                  </a:lnTo>
                  <a:lnTo>
                    <a:pt x="627" y="184"/>
                  </a:lnTo>
                  <a:lnTo>
                    <a:pt x="633" y="187"/>
                  </a:lnTo>
                  <a:lnTo>
                    <a:pt x="639" y="191"/>
                  </a:lnTo>
                  <a:lnTo>
                    <a:pt x="645" y="195"/>
                  </a:lnTo>
                  <a:lnTo>
                    <a:pt x="652" y="199"/>
                  </a:lnTo>
                  <a:lnTo>
                    <a:pt x="658" y="203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3" name="Freeform 101"/>
            <p:cNvSpPr>
              <a:spLocks/>
            </p:cNvSpPr>
            <p:nvPr/>
          </p:nvSpPr>
          <p:spPr bwMode="auto">
            <a:xfrm flipV="1">
              <a:off x="7638355" y="4713288"/>
              <a:ext cx="565150" cy="152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24" y="1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72" y="0"/>
                </a:cxn>
                <a:cxn ang="0">
                  <a:pos x="87" y="0"/>
                </a:cxn>
                <a:cxn ang="0">
                  <a:pos x="103" y="1"/>
                </a:cxn>
                <a:cxn ang="0">
                  <a:pos x="118" y="2"/>
                </a:cxn>
                <a:cxn ang="0">
                  <a:pos x="133" y="3"/>
                </a:cxn>
                <a:cxn ang="0">
                  <a:pos x="149" y="4"/>
                </a:cxn>
                <a:cxn ang="0">
                  <a:pos x="164" y="6"/>
                </a:cxn>
                <a:cxn ang="0">
                  <a:pos x="179" y="8"/>
                </a:cxn>
                <a:cxn ang="0">
                  <a:pos x="193" y="10"/>
                </a:cxn>
                <a:cxn ang="0">
                  <a:pos x="208" y="12"/>
                </a:cxn>
                <a:cxn ang="0">
                  <a:pos x="223" y="14"/>
                </a:cxn>
                <a:cxn ang="0">
                  <a:pos x="237" y="17"/>
                </a:cxn>
                <a:cxn ang="0">
                  <a:pos x="252" y="20"/>
                </a:cxn>
                <a:cxn ang="0">
                  <a:pos x="266" y="23"/>
                </a:cxn>
                <a:cxn ang="0">
                  <a:pos x="280" y="26"/>
                </a:cxn>
                <a:cxn ang="0">
                  <a:pos x="295" y="30"/>
                </a:cxn>
                <a:cxn ang="0">
                  <a:pos x="309" y="34"/>
                </a:cxn>
                <a:cxn ang="0">
                  <a:pos x="323" y="37"/>
                </a:cxn>
                <a:cxn ang="0">
                  <a:pos x="337" y="42"/>
                </a:cxn>
                <a:cxn ang="0">
                  <a:pos x="351" y="46"/>
                </a:cxn>
                <a:cxn ang="0">
                  <a:pos x="364" y="50"/>
                </a:cxn>
                <a:cxn ang="0">
                  <a:pos x="378" y="55"/>
                </a:cxn>
                <a:cxn ang="0">
                  <a:pos x="392" y="60"/>
                </a:cxn>
                <a:cxn ang="0">
                  <a:pos x="405" y="65"/>
                </a:cxn>
                <a:cxn ang="0">
                  <a:pos x="419" y="70"/>
                </a:cxn>
                <a:cxn ang="0">
                  <a:pos x="432" y="75"/>
                </a:cxn>
                <a:cxn ang="0">
                  <a:pos x="445" y="81"/>
                </a:cxn>
                <a:cxn ang="0">
                  <a:pos x="459" y="86"/>
                </a:cxn>
                <a:cxn ang="0">
                  <a:pos x="472" y="92"/>
                </a:cxn>
                <a:cxn ang="0">
                  <a:pos x="485" y="98"/>
                </a:cxn>
                <a:cxn ang="0">
                  <a:pos x="498" y="104"/>
                </a:cxn>
                <a:cxn ang="0">
                  <a:pos x="511" y="110"/>
                </a:cxn>
                <a:cxn ang="0">
                  <a:pos x="524" y="116"/>
                </a:cxn>
                <a:cxn ang="0">
                  <a:pos x="537" y="123"/>
                </a:cxn>
                <a:cxn ang="0">
                  <a:pos x="550" y="129"/>
                </a:cxn>
                <a:cxn ang="0">
                  <a:pos x="562" y="136"/>
                </a:cxn>
                <a:cxn ang="0">
                  <a:pos x="575" y="143"/>
                </a:cxn>
                <a:cxn ang="0">
                  <a:pos x="588" y="150"/>
                </a:cxn>
                <a:cxn ang="0">
                  <a:pos x="600" y="157"/>
                </a:cxn>
                <a:cxn ang="0">
                  <a:pos x="613" y="165"/>
                </a:cxn>
              </a:cxnLst>
              <a:rect l="0" t="0" r="r" b="b"/>
              <a:pathLst>
                <a:path w="619" h="168">
                  <a:moveTo>
                    <a:pt x="0" y="2"/>
                  </a:moveTo>
                  <a:lnTo>
                    <a:pt x="8" y="2"/>
                  </a:lnTo>
                  <a:lnTo>
                    <a:pt x="16" y="1"/>
                  </a:lnTo>
                  <a:lnTo>
                    <a:pt x="24" y="1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5" y="1"/>
                  </a:lnTo>
                  <a:lnTo>
                    <a:pt x="103" y="1"/>
                  </a:lnTo>
                  <a:lnTo>
                    <a:pt x="110" y="1"/>
                  </a:lnTo>
                  <a:lnTo>
                    <a:pt x="118" y="2"/>
                  </a:lnTo>
                  <a:lnTo>
                    <a:pt x="126" y="2"/>
                  </a:lnTo>
                  <a:lnTo>
                    <a:pt x="133" y="3"/>
                  </a:lnTo>
                  <a:lnTo>
                    <a:pt x="141" y="3"/>
                  </a:lnTo>
                  <a:lnTo>
                    <a:pt x="149" y="4"/>
                  </a:lnTo>
                  <a:lnTo>
                    <a:pt x="156" y="5"/>
                  </a:lnTo>
                  <a:lnTo>
                    <a:pt x="164" y="6"/>
                  </a:lnTo>
                  <a:lnTo>
                    <a:pt x="171" y="7"/>
                  </a:lnTo>
                  <a:lnTo>
                    <a:pt x="179" y="8"/>
                  </a:lnTo>
                  <a:lnTo>
                    <a:pt x="186" y="9"/>
                  </a:lnTo>
                  <a:lnTo>
                    <a:pt x="193" y="10"/>
                  </a:lnTo>
                  <a:lnTo>
                    <a:pt x="201" y="11"/>
                  </a:lnTo>
                  <a:lnTo>
                    <a:pt x="208" y="12"/>
                  </a:lnTo>
                  <a:lnTo>
                    <a:pt x="215" y="13"/>
                  </a:lnTo>
                  <a:lnTo>
                    <a:pt x="223" y="14"/>
                  </a:lnTo>
                  <a:lnTo>
                    <a:pt x="230" y="16"/>
                  </a:lnTo>
                  <a:lnTo>
                    <a:pt x="237" y="17"/>
                  </a:lnTo>
                  <a:lnTo>
                    <a:pt x="245" y="18"/>
                  </a:lnTo>
                  <a:lnTo>
                    <a:pt x="252" y="20"/>
                  </a:lnTo>
                  <a:lnTo>
                    <a:pt x="259" y="21"/>
                  </a:lnTo>
                  <a:lnTo>
                    <a:pt x="266" y="23"/>
                  </a:lnTo>
                  <a:lnTo>
                    <a:pt x="273" y="25"/>
                  </a:lnTo>
                  <a:lnTo>
                    <a:pt x="280" y="26"/>
                  </a:lnTo>
                  <a:lnTo>
                    <a:pt x="288" y="28"/>
                  </a:lnTo>
                  <a:lnTo>
                    <a:pt x="295" y="30"/>
                  </a:lnTo>
                  <a:lnTo>
                    <a:pt x="302" y="32"/>
                  </a:lnTo>
                  <a:lnTo>
                    <a:pt x="309" y="34"/>
                  </a:lnTo>
                  <a:lnTo>
                    <a:pt x="316" y="36"/>
                  </a:lnTo>
                  <a:lnTo>
                    <a:pt x="323" y="37"/>
                  </a:lnTo>
                  <a:lnTo>
                    <a:pt x="330" y="39"/>
                  </a:lnTo>
                  <a:lnTo>
                    <a:pt x="337" y="42"/>
                  </a:lnTo>
                  <a:lnTo>
                    <a:pt x="344" y="44"/>
                  </a:lnTo>
                  <a:lnTo>
                    <a:pt x="351" y="46"/>
                  </a:lnTo>
                  <a:lnTo>
                    <a:pt x="357" y="48"/>
                  </a:lnTo>
                  <a:lnTo>
                    <a:pt x="364" y="50"/>
                  </a:lnTo>
                  <a:lnTo>
                    <a:pt x="371" y="53"/>
                  </a:lnTo>
                  <a:lnTo>
                    <a:pt x="378" y="55"/>
                  </a:lnTo>
                  <a:lnTo>
                    <a:pt x="385" y="57"/>
                  </a:lnTo>
                  <a:lnTo>
                    <a:pt x="392" y="60"/>
                  </a:lnTo>
                  <a:lnTo>
                    <a:pt x="398" y="62"/>
                  </a:lnTo>
                  <a:lnTo>
                    <a:pt x="405" y="65"/>
                  </a:lnTo>
                  <a:lnTo>
                    <a:pt x="412" y="67"/>
                  </a:lnTo>
                  <a:lnTo>
                    <a:pt x="419" y="70"/>
                  </a:lnTo>
                  <a:lnTo>
                    <a:pt x="425" y="72"/>
                  </a:lnTo>
                  <a:lnTo>
                    <a:pt x="432" y="75"/>
                  </a:lnTo>
                  <a:lnTo>
                    <a:pt x="439" y="78"/>
                  </a:lnTo>
                  <a:lnTo>
                    <a:pt x="445" y="81"/>
                  </a:lnTo>
                  <a:lnTo>
                    <a:pt x="452" y="83"/>
                  </a:lnTo>
                  <a:lnTo>
                    <a:pt x="459" y="86"/>
                  </a:lnTo>
                  <a:lnTo>
                    <a:pt x="465" y="89"/>
                  </a:lnTo>
                  <a:lnTo>
                    <a:pt x="472" y="92"/>
                  </a:lnTo>
                  <a:lnTo>
                    <a:pt x="478" y="95"/>
                  </a:lnTo>
                  <a:lnTo>
                    <a:pt x="485" y="98"/>
                  </a:lnTo>
                  <a:lnTo>
                    <a:pt x="491" y="101"/>
                  </a:lnTo>
                  <a:lnTo>
                    <a:pt x="498" y="104"/>
                  </a:lnTo>
                  <a:lnTo>
                    <a:pt x="504" y="107"/>
                  </a:lnTo>
                  <a:lnTo>
                    <a:pt x="511" y="110"/>
                  </a:lnTo>
                  <a:lnTo>
                    <a:pt x="517" y="113"/>
                  </a:lnTo>
                  <a:lnTo>
                    <a:pt x="524" y="116"/>
                  </a:lnTo>
                  <a:lnTo>
                    <a:pt x="530" y="120"/>
                  </a:lnTo>
                  <a:lnTo>
                    <a:pt x="537" y="123"/>
                  </a:lnTo>
                  <a:lnTo>
                    <a:pt x="543" y="126"/>
                  </a:lnTo>
                  <a:lnTo>
                    <a:pt x="550" y="129"/>
                  </a:lnTo>
                  <a:lnTo>
                    <a:pt x="556" y="133"/>
                  </a:lnTo>
                  <a:lnTo>
                    <a:pt x="562" y="136"/>
                  </a:lnTo>
                  <a:lnTo>
                    <a:pt x="569" y="140"/>
                  </a:lnTo>
                  <a:lnTo>
                    <a:pt x="575" y="143"/>
                  </a:lnTo>
                  <a:lnTo>
                    <a:pt x="581" y="147"/>
                  </a:lnTo>
                  <a:lnTo>
                    <a:pt x="588" y="150"/>
                  </a:lnTo>
                  <a:lnTo>
                    <a:pt x="594" y="154"/>
                  </a:lnTo>
                  <a:lnTo>
                    <a:pt x="600" y="157"/>
                  </a:lnTo>
                  <a:lnTo>
                    <a:pt x="606" y="161"/>
                  </a:lnTo>
                  <a:lnTo>
                    <a:pt x="613" y="165"/>
                  </a:lnTo>
                  <a:lnTo>
                    <a:pt x="619" y="16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4" name="Freeform 102"/>
            <p:cNvSpPr>
              <a:spLocks/>
            </p:cNvSpPr>
            <p:nvPr/>
          </p:nvSpPr>
          <p:spPr bwMode="auto">
            <a:xfrm flipV="1">
              <a:off x="7619305" y="4713288"/>
              <a:ext cx="512763" cy="11430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25" y="2"/>
                </a:cxn>
                <a:cxn ang="0">
                  <a:pos x="41" y="1"/>
                </a:cxn>
                <a:cxn ang="0">
                  <a:pos x="57" y="1"/>
                </a:cxn>
                <a:cxn ang="0">
                  <a:pos x="73" y="0"/>
                </a:cxn>
                <a:cxn ang="0">
                  <a:pos x="89" y="0"/>
                </a:cxn>
                <a:cxn ang="0">
                  <a:pos x="104" y="1"/>
                </a:cxn>
                <a:cxn ang="0">
                  <a:pos x="120" y="1"/>
                </a:cxn>
                <a:cxn ang="0">
                  <a:pos x="135" y="2"/>
                </a:cxn>
                <a:cxn ang="0">
                  <a:pos x="150" y="3"/>
                </a:cxn>
                <a:cxn ang="0">
                  <a:pos x="166" y="4"/>
                </a:cxn>
                <a:cxn ang="0">
                  <a:pos x="181" y="6"/>
                </a:cxn>
                <a:cxn ang="0">
                  <a:pos x="196" y="7"/>
                </a:cxn>
                <a:cxn ang="0">
                  <a:pos x="211" y="9"/>
                </a:cxn>
                <a:cxn ang="0">
                  <a:pos x="225" y="12"/>
                </a:cxn>
                <a:cxn ang="0">
                  <a:pos x="240" y="14"/>
                </a:cxn>
                <a:cxn ang="0">
                  <a:pos x="255" y="17"/>
                </a:cxn>
                <a:cxn ang="0">
                  <a:pos x="269" y="20"/>
                </a:cxn>
                <a:cxn ang="0">
                  <a:pos x="283" y="23"/>
                </a:cxn>
                <a:cxn ang="0">
                  <a:pos x="298" y="26"/>
                </a:cxn>
                <a:cxn ang="0">
                  <a:pos x="312" y="29"/>
                </a:cxn>
                <a:cxn ang="0">
                  <a:pos x="326" y="33"/>
                </a:cxn>
                <a:cxn ang="0">
                  <a:pos x="340" y="37"/>
                </a:cxn>
                <a:cxn ang="0">
                  <a:pos x="354" y="41"/>
                </a:cxn>
                <a:cxn ang="0">
                  <a:pos x="368" y="45"/>
                </a:cxn>
                <a:cxn ang="0">
                  <a:pos x="382" y="50"/>
                </a:cxn>
                <a:cxn ang="0">
                  <a:pos x="395" y="54"/>
                </a:cxn>
                <a:cxn ang="0">
                  <a:pos x="409" y="59"/>
                </a:cxn>
                <a:cxn ang="0">
                  <a:pos x="423" y="64"/>
                </a:cxn>
                <a:cxn ang="0">
                  <a:pos x="436" y="69"/>
                </a:cxn>
                <a:cxn ang="0">
                  <a:pos x="450" y="74"/>
                </a:cxn>
                <a:cxn ang="0">
                  <a:pos x="463" y="79"/>
                </a:cxn>
                <a:cxn ang="0">
                  <a:pos x="476" y="85"/>
                </a:cxn>
                <a:cxn ang="0">
                  <a:pos x="489" y="91"/>
                </a:cxn>
                <a:cxn ang="0">
                  <a:pos x="503" y="97"/>
                </a:cxn>
                <a:cxn ang="0">
                  <a:pos x="516" y="103"/>
                </a:cxn>
                <a:cxn ang="0">
                  <a:pos x="529" y="109"/>
                </a:cxn>
                <a:cxn ang="0">
                  <a:pos x="542" y="115"/>
                </a:cxn>
                <a:cxn ang="0">
                  <a:pos x="554" y="121"/>
                </a:cxn>
              </a:cxnLst>
              <a:rect l="0" t="0" r="r" b="b"/>
              <a:pathLst>
                <a:path w="561" h="125">
                  <a:moveTo>
                    <a:pt x="0" y="4"/>
                  </a:moveTo>
                  <a:lnTo>
                    <a:pt x="9" y="3"/>
                  </a:lnTo>
                  <a:lnTo>
                    <a:pt x="17" y="3"/>
                  </a:lnTo>
                  <a:lnTo>
                    <a:pt x="25" y="2"/>
                  </a:lnTo>
                  <a:lnTo>
                    <a:pt x="33" y="2"/>
                  </a:lnTo>
                  <a:lnTo>
                    <a:pt x="41" y="1"/>
                  </a:lnTo>
                  <a:lnTo>
                    <a:pt x="49" y="1"/>
                  </a:lnTo>
                  <a:lnTo>
                    <a:pt x="57" y="1"/>
                  </a:lnTo>
                  <a:lnTo>
                    <a:pt x="65" y="1"/>
                  </a:lnTo>
                  <a:lnTo>
                    <a:pt x="73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4" y="1"/>
                  </a:lnTo>
                  <a:lnTo>
                    <a:pt x="112" y="1"/>
                  </a:lnTo>
                  <a:lnTo>
                    <a:pt x="120" y="1"/>
                  </a:lnTo>
                  <a:lnTo>
                    <a:pt x="127" y="2"/>
                  </a:lnTo>
                  <a:lnTo>
                    <a:pt x="135" y="2"/>
                  </a:lnTo>
                  <a:lnTo>
                    <a:pt x="143" y="2"/>
                  </a:lnTo>
                  <a:lnTo>
                    <a:pt x="150" y="3"/>
                  </a:lnTo>
                  <a:lnTo>
                    <a:pt x="158" y="4"/>
                  </a:lnTo>
                  <a:lnTo>
                    <a:pt x="166" y="4"/>
                  </a:lnTo>
                  <a:lnTo>
                    <a:pt x="173" y="5"/>
                  </a:lnTo>
                  <a:lnTo>
                    <a:pt x="181" y="6"/>
                  </a:lnTo>
                  <a:lnTo>
                    <a:pt x="188" y="7"/>
                  </a:lnTo>
                  <a:lnTo>
                    <a:pt x="196" y="7"/>
                  </a:lnTo>
                  <a:lnTo>
                    <a:pt x="203" y="8"/>
                  </a:lnTo>
                  <a:lnTo>
                    <a:pt x="211" y="9"/>
                  </a:lnTo>
                  <a:lnTo>
                    <a:pt x="218" y="11"/>
                  </a:lnTo>
                  <a:lnTo>
                    <a:pt x="225" y="12"/>
                  </a:lnTo>
                  <a:lnTo>
                    <a:pt x="233" y="13"/>
                  </a:lnTo>
                  <a:lnTo>
                    <a:pt x="240" y="14"/>
                  </a:lnTo>
                  <a:lnTo>
                    <a:pt x="247" y="15"/>
                  </a:lnTo>
                  <a:lnTo>
                    <a:pt x="255" y="17"/>
                  </a:lnTo>
                  <a:lnTo>
                    <a:pt x="262" y="18"/>
                  </a:lnTo>
                  <a:lnTo>
                    <a:pt x="269" y="20"/>
                  </a:lnTo>
                  <a:lnTo>
                    <a:pt x="276" y="21"/>
                  </a:lnTo>
                  <a:lnTo>
                    <a:pt x="283" y="23"/>
                  </a:lnTo>
                  <a:lnTo>
                    <a:pt x="291" y="24"/>
                  </a:lnTo>
                  <a:lnTo>
                    <a:pt x="298" y="26"/>
                  </a:lnTo>
                  <a:lnTo>
                    <a:pt x="305" y="28"/>
                  </a:lnTo>
                  <a:lnTo>
                    <a:pt x="312" y="29"/>
                  </a:lnTo>
                  <a:lnTo>
                    <a:pt x="319" y="31"/>
                  </a:lnTo>
                  <a:lnTo>
                    <a:pt x="326" y="33"/>
                  </a:lnTo>
                  <a:lnTo>
                    <a:pt x="333" y="35"/>
                  </a:lnTo>
                  <a:lnTo>
                    <a:pt x="340" y="37"/>
                  </a:lnTo>
                  <a:lnTo>
                    <a:pt x="347" y="39"/>
                  </a:lnTo>
                  <a:lnTo>
                    <a:pt x="354" y="41"/>
                  </a:lnTo>
                  <a:lnTo>
                    <a:pt x="361" y="43"/>
                  </a:lnTo>
                  <a:lnTo>
                    <a:pt x="368" y="45"/>
                  </a:lnTo>
                  <a:lnTo>
                    <a:pt x="375" y="47"/>
                  </a:lnTo>
                  <a:lnTo>
                    <a:pt x="382" y="50"/>
                  </a:lnTo>
                  <a:lnTo>
                    <a:pt x="389" y="52"/>
                  </a:lnTo>
                  <a:lnTo>
                    <a:pt x="395" y="54"/>
                  </a:lnTo>
                  <a:lnTo>
                    <a:pt x="402" y="56"/>
                  </a:lnTo>
                  <a:lnTo>
                    <a:pt x="409" y="59"/>
                  </a:lnTo>
                  <a:lnTo>
                    <a:pt x="416" y="61"/>
                  </a:lnTo>
                  <a:lnTo>
                    <a:pt x="423" y="64"/>
                  </a:lnTo>
                  <a:lnTo>
                    <a:pt x="429" y="66"/>
                  </a:lnTo>
                  <a:lnTo>
                    <a:pt x="436" y="69"/>
                  </a:lnTo>
                  <a:lnTo>
                    <a:pt x="443" y="71"/>
                  </a:lnTo>
                  <a:lnTo>
                    <a:pt x="450" y="74"/>
                  </a:lnTo>
                  <a:lnTo>
                    <a:pt x="456" y="77"/>
                  </a:lnTo>
                  <a:lnTo>
                    <a:pt x="463" y="79"/>
                  </a:lnTo>
                  <a:lnTo>
                    <a:pt x="470" y="82"/>
                  </a:lnTo>
                  <a:lnTo>
                    <a:pt x="476" y="85"/>
                  </a:lnTo>
                  <a:lnTo>
                    <a:pt x="483" y="88"/>
                  </a:lnTo>
                  <a:lnTo>
                    <a:pt x="489" y="91"/>
                  </a:lnTo>
                  <a:lnTo>
                    <a:pt x="496" y="94"/>
                  </a:lnTo>
                  <a:lnTo>
                    <a:pt x="503" y="97"/>
                  </a:lnTo>
                  <a:lnTo>
                    <a:pt x="509" y="100"/>
                  </a:lnTo>
                  <a:lnTo>
                    <a:pt x="516" y="103"/>
                  </a:lnTo>
                  <a:lnTo>
                    <a:pt x="522" y="106"/>
                  </a:lnTo>
                  <a:lnTo>
                    <a:pt x="529" y="109"/>
                  </a:lnTo>
                  <a:lnTo>
                    <a:pt x="535" y="112"/>
                  </a:lnTo>
                  <a:lnTo>
                    <a:pt x="542" y="115"/>
                  </a:lnTo>
                  <a:lnTo>
                    <a:pt x="548" y="118"/>
                  </a:lnTo>
                  <a:lnTo>
                    <a:pt x="554" y="121"/>
                  </a:lnTo>
                  <a:lnTo>
                    <a:pt x="561" y="125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5" name="Freeform 103"/>
            <p:cNvSpPr>
              <a:spLocks/>
            </p:cNvSpPr>
            <p:nvPr/>
          </p:nvSpPr>
          <p:spPr bwMode="auto">
            <a:xfrm flipV="1">
              <a:off x="7600255" y="4714875"/>
              <a:ext cx="433388" cy="68262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25" y="3"/>
                </a:cxn>
                <a:cxn ang="0">
                  <a:pos x="41" y="2"/>
                </a:cxn>
                <a:cxn ang="0">
                  <a:pos x="57" y="1"/>
                </a:cxn>
                <a:cxn ang="0">
                  <a:pos x="73" y="0"/>
                </a:cxn>
                <a:cxn ang="0">
                  <a:pos x="89" y="0"/>
                </a:cxn>
                <a:cxn ang="0">
                  <a:pos x="105" y="0"/>
                </a:cxn>
                <a:cxn ang="0">
                  <a:pos x="121" y="0"/>
                </a:cxn>
                <a:cxn ang="0">
                  <a:pos x="136" y="0"/>
                </a:cxn>
                <a:cxn ang="0">
                  <a:pos x="152" y="1"/>
                </a:cxn>
                <a:cxn ang="0">
                  <a:pos x="167" y="2"/>
                </a:cxn>
                <a:cxn ang="0">
                  <a:pos x="182" y="3"/>
                </a:cxn>
                <a:cxn ang="0">
                  <a:pos x="197" y="4"/>
                </a:cxn>
                <a:cxn ang="0">
                  <a:pos x="212" y="6"/>
                </a:cxn>
                <a:cxn ang="0">
                  <a:pos x="227" y="8"/>
                </a:cxn>
                <a:cxn ang="0">
                  <a:pos x="242" y="10"/>
                </a:cxn>
                <a:cxn ang="0">
                  <a:pos x="257" y="12"/>
                </a:cxn>
                <a:cxn ang="0">
                  <a:pos x="271" y="15"/>
                </a:cxn>
                <a:cxn ang="0">
                  <a:pos x="286" y="18"/>
                </a:cxn>
                <a:cxn ang="0">
                  <a:pos x="300" y="21"/>
                </a:cxn>
                <a:cxn ang="0">
                  <a:pos x="315" y="24"/>
                </a:cxn>
                <a:cxn ang="0">
                  <a:pos x="329" y="27"/>
                </a:cxn>
                <a:cxn ang="0">
                  <a:pos x="343" y="31"/>
                </a:cxn>
                <a:cxn ang="0">
                  <a:pos x="357" y="35"/>
                </a:cxn>
                <a:cxn ang="0">
                  <a:pos x="371" y="39"/>
                </a:cxn>
                <a:cxn ang="0">
                  <a:pos x="385" y="43"/>
                </a:cxn>
                <a:cxn ang="0">
                  <a:pos x="399" y="47"/>
                </a:cxn>
                <a:cxn ang="0">
                  <a:pos x="413" y="51"/>
                </a:cxn>
                <a:cxn ang="0">
                  <a:pos x="426" y="56"/>
                </a:cxn>
                <a:cxn ang="0">
                  <a:pos x="440" y="61"/>
                </a:cxn>
                <a:cxn ang="0">
                  <a:pos x="453" y="66"/>
                </a:cxn>
                <a:cxn ang="0">
                  <a:pos x="467" y="71"/>
                </a:cxn>
              </a:cxnLst>
              <a:rect l="0" t="0" r="r" b="b"/>
              <a:pathLst>
                <a:path w="474" h="74">
                  <a:moveTo>
                    <a:pt x="0" y="5"/>
                  </a:moveTo>
                  <a:lnTo>
                    <a:pt x="8" y="5"/>
                  </a:lnTo>
                  <a:lnTo>
                    <a:pt x="16" y="4"/>
                  </a:lnTo>
                  <a:lnTo>
                    <a:pt x="25" y="3"/>
                  </a:lnTo>
                  <a:lnTo>
                    <a:pt x="33" y="2"/>
                  </a:lnTo>
                  <a:lnTo>
                    <a:pt x="41" y="2"/>
                  </a:lnTo>
                  <a:lnTo>
                    <a:pt x="49" y="1"/>
                  </a:lnTo>
                  <a:lnTo>
                    <a:pt x="57" y="1"/>
                  </a:lnTo>
                  <a:lnTo>
                    <a:pt x="65" y="0"/>
                  </a:lnTo>
                  <a:lnTo>
                    <a:pt x="73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7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21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59" y="1"/>
                  </a:lnTo>
                  <a:lnTo>
                    <a:pt x="167" y="2"/>
                  </a:lnTo>
                  <a:lnTo>
                    <a:pt x="175" y="2"/>
                  </a:lnTo>
                  <a:lnTo>
                    <a:pt x="182" y="3"/>
                  </a:lnTo>
                  <a:lnTo>
                    <a:pt x="190" y="4"/>
                  </a:lnTo>
                  <a:lnTo>
                    <a:pt x="197" y="4"/>
                  </a:lnTo>
                  <a:lnTo>
                    <a:pt x="205" y="5"/>
                  </a:lnTo>
                  <a:lnTo>
                    <a:pt x="212" y="6"/>
                  </a:lnTo>
                  <a:lnTo>
                    <a:pt x="220" y="7"/>
                  </a:lnTo>
                  <a:lnTo>
                    <a:pt x="227" y="8"/>
                  </a:lnTo>
                  <a:lnTo>
                    <a:pt x="235" y="9"/>
                  </a:lnTo>
                  <a:lnTo>
                    <a:pt x="242" y="10"/>
                  </a:lnTo>
                  <a:lnTo>
                    <a:pt x="249" y="11"/>
                  </a:lnTo>
                  <a:lnTo>
                    <a:pt x="257" y="12"/>
                  </a:lnTo>
                  <a:lnTo>
                    <a:pt x="264" y="14"/>
                  </a:lnTo>
                  <a:lnTo>
                    <a:pt x="271" y="15"/>
                  </a:lnTo>
                  <a:lnTo>
                    <a:pt x="279" y="16"/>
                  </a:lnTo>
                  <a:lnTo>
                    <a:pt x="286" y="18"/>
                  </a:lnTo>
                  <a:lnTo>
                    <a:pt x="293" y="19"/>
                  </a:lnTo>
                  <a:lnTo>
                    <a:pt x="300" y="21"/>
                  </a:lnTo>
                  <a:lnTo>
                    <a:pt x="307" y="22"/>
                  </a:lnTo>
                  <a:lnTo>
                    <a:pt x="315" y="24"/>
                  </a:lnTo>
                  <a:lnTo>
                    <a:pt x="322" y="26"/>
                  </a:lnTo>
                  <a:lnTo>
                    <a:pt x="329" y="27"/>
                  </a:lnTo>
                  <a:lnTo>
                    <a:pt x="336" y="29"/>
                  </a:lnTo>
                  <a:lnTo>
                    <a:pt x="343" y="31"/>
                  </a:lnTo>
                  <a:lnTo>
                    <a:pt x="350" y="33"/>
                  </a:lnTo>
                  <a:lnTo>
                    <a:pt x="357" y="35"/>
                  </a:lnTo>
                  <a:lnTo>
                    <a:pt x="364" y="37"/>
                  </a:lnTo>
                  <a:lnTo>
                    <a:pt x="371" y="39"/>
                  </a:lnTo>
                  <a:lnTo>
                    <a:pt x="378" y="41"/>
                  </a:lnTo>
                  <a:lnTo>
                    <a:pt x="385" y="43"/>
                  </a:lnTo>
                  <a:lnTo>
                    <a:pt x="392" y="45"/>
                  </a:lnTo>
                  <a:lnTo>
                    <a:pt x="399" y="47"/>
                  </a:lnTo>
                  <a:lnTo>
                    <a:pt x="406" y="49"/>
                  </a:lnTo>
                  <a:lnTo>
                    <a:pt x="413" y="51"/>
                  </a:lnTo>
                  <a:lnTo>
                    <a:pt x="419" y="54"/>
                  </a:lnTo>
                  <a:lnTo>
                    <a:pt x="426" y="56"/>
                  </a:lnTo>
                  <a:lnTo>
                    <a:pt x="433" y="59"/>
                  </a:lnTo>
                  <a:lnTo>
                    <a:pt x="440" y="61"/>
                  </a:lnTo>
                  <a:lnTo>
                    <a:pt x="447" y="63"/>
                  </a:lnTo>
                  <a:lnTo>
                    <a:pt x="453" y="66"/>
                  </a:lnTo>
                  <a:lnTo>
                    <a:pt x="460" y="69"/>
                  </a:lnTo>
                  <a:lnTo>
                    <a:pt x="467" y="71"/>
                  </a:lnTo>
                  <a:lnTo>
                    <a:pt x="474" y="7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6" name="Freeform 104"/>
            <p:cNvSpPr>
              <a:spLocks/>
            </p:cNvSpPr>
            <p:nvPr/>
          </p:nvSpPr>
          <p:spPr bwMode="auto">
            <a:xfrm flipV="1">
              <a:off x="7576442" y="4714875"/>
              <a:ext cx="296863" cy="190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9" y="8"/>
                </a:cxn>
                <a:cxn ang="0">
                  <a:pos x="17" y="7"/>
                </a:cxn>
                <a:cxn ang="0">
                  <a:pos x="25" y="6"/>
                </a:cxn>
                <a:cxn ang="0">
                  <a:pos x="34" y="5"/>
                </a:cxn>
                <a:cxn ang="0">
                  <a:pos x="42" y="4"/>
                </a:cxn>
                <a:cxn ang="0">
                  <a:pos x="50" y="3"/>
                </a:cxn>
                <a:cxn ang="0">
                  <a:pos x="58" y="3"/>
                </a:cxn>
                <a:cxn ang="0">
                  <a:pos x="66" y="2"/>
                </a:cxn>
                <a:cxn ang="0">
                  <a:pos x="75" y="2"/>
                </a:cxn>
                <a:cxn ang="0">
                  <a:pos x="83" y="1"/>
                </a:cxn>
                <a:cxn ang="0">
                  <a:pos x="91" y="1"/>
                </a:cxn>
                <a:cxn ang="0">
                  <a:pos x="99" y="1"/>
                </a:cxn>
                <a:cxn ang="0">
                  <a:pos x="107" y="0"/>
                </a:cxn>
                <a:cxn ang="0">
                  <a:pos x="115" y="0"/>
                </a:cxn>
                <a:cxn ang="0">
                  <a:pos x="122" y="0"/>
                </a:cxn>
                <a:cxn ang="0">
                  <a:pos x="130" y="0"/>
                </a:cxn>
                <a:cxn ang="0">
                  <a:pos x="138" y="0"/>
                </a:cxn>
                <a:cxn ang="0">
                  <a:pos x="146" y="0"/>
                </a:cxn>
                <a:cxn ang="0">
                  <a:pos x="154" y="0"/>
                </a:cxn>
                <a:cxn ang="0">
                  <a:pos x="162" y="1"/>
                </a:cxn>
                <a:cxn ang="0">
                  <a:pos x="169" y="1"/>
                </a:cxn>
                <a:cxn ang="0">
                  <a:pos x="177" y="1"/>
                </a:cxn>
                <a:cxn ang="0">
                  <a:pos x="185" y="2"/>
                </a:cxn>
                <a:cxn ang="0">
                  <a:pos x="192" y="2"/>
                </a:cxn>
                <a:cxn ang="0">
                  <a:pos x="200" y="3"/>
                </a:cxn>
                <a:cxn ang="0">
                  <a:pos x="208" y="3"/>
                </a:cxn>
                <a:cxn ang="0">
                  <a:pos x="215" y="4"/>
                </a:cxn>
                <a:cxn ang="0">
                  <a:pos x="223" y="5"/>
                </a:cxn>
                <a:cxn ang="0">
                  <a:pos x="230" y="6"/>
                </a:cxn>
                <a:cxn ang="0">
                  <a:pos x="238" y="6"/>
                </a:cxn>
                <a:cxn ang="0">
                  <a:pos x="245" y="7"/>
                </a:cxn>
                <a:cxn ang="0">
                  <a:pos x="253" y="8"/>
                </a:cxn>
                <a:cxn ang="0">
                  <a:pos x="260" y="9"/>
                </a:cxn>
                <a:cxn ang="0">
                  <a:pos x="268" y="10"/>
                </a:cxn>
                <a:cxn ang="0">
                  <a:pos x="275" y="11"/>
                </a:cxn>
                <a:cxn ang="0">
                  <a:pos x="282" y="13"/>
                </a:cxn>
                <a:cxn ang="0">
                  <a:pos x="290" y="14"/>
                </a:cxn>
                <a:cxn ang="0">
                  <a:pos x="297" y="15"/>
                </a:cxn>
                <a:cxn ang="0">
                  <a:pos x="304" y="17"/>
                </a:cxn>
                <a:cxn ang="0">
                  <a:pos x="311" y="18"/>
                </a:cxn>
                <a:cxn ang="0">
                  <a:pos x="319" y="19"/>
                </a:cxn>
                <a:cxn ang="0">
                  <a:pos x="326" y="21"/>
                </a:cxn>
              </a:cxnLst>
              <a:rect l="0" t="0" r="r" b="b"/>
              <a:pathLst>
                <a:path w="326" h="21">
                  <a:moveTo>
                    <a:pt x="0" y="9"/>
                  </a:moveTo>
                  <a:lnTo>
                    <a:pt x="9" y="8"/>
                  </a:lnTo>
                  <a:lnTo>
                    <a:pt x="17" y="7"/>
                  </a:lnTo>
                  <a:lnTo>
                    <a:pt x="25" y="6"/>
                  </a:lnTo>
                  <a:lnTo>
                    <a:pt x="34" y="5"/>
                  </a:lnTo>
                  <a:lnTo>
                    <a:pt x="42" y="4"/>
                  </a:lnTo>
                  <a:lnTo>
                    <a:pt x="50" y="3"/>
                  </a:lnTo>
                  <a:lnTo>
                    <a:pt x="58" y="3"/>
                  </a:lnTo>
                  <a:lnTo>
                    <a:pt x="66" y="2"/>
                  </a:lnTo>
                  <a:lnTo>
                    <a:pt x="75" y="2"/>
                  </a:lnTo>
                  <a:lnTo>
                    <a:pt x="83" y="1"/>
                  </a:lnTo>
                  <a:lnTo>
                    <a:pt x="91" y="1"/>
                  </a:lnTo>
                  <a:lnTo>
                    <a:pt x="99" y="1"/>
                  </a:lnTo>
                  <a:lnTo>
                    <a:pt x="107" y="0"/>
                  </a:lnTo>
                  <a:lnTo>
                    <a:pt x="115" y="0"/>
                  </a:lnTo>
                  <a:lnTo>
                    <a:pt x="122" y="0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6" y="0"/>
                  </a:lnTo>
                  <a:lnTo>
                    <a:pt x="154" y="0"/>
                  </a:lnTo>
                  <a:lnTo>
                    <a:pt x="162" y="1"/>
                  </a:lnTo>
                  <a:lnTo>
                    <a:pt x="169" y="1"/>
                  </a:lnTo>
                  <a:lnTo>
                    <a:pt x="177" y="1"/>
                  </a:lnTo>
                  <a:lnTo>
                    <a:pt x="185" y="2"/>
                  </a:lnTo>
                  <a:lnTo>
                    <a:pt x="192" y="2"/>
                  </a:lnTo>
                  <a:lnTo>
                    <a:pt x="200" y="3"/>
                  </a:lnTo>
                  <a:lnTo>
                    <a:pt x="208" y="3"/>
                  </a:lnTo>
                  <a:lnTo>
                    <a:pt x="215" y="4"/>
                  </a:lnTo>
                  <a:lnTo>
                    <a:pt x="223" y="5"/>
                  </a:lnTo>
                  <a:lnTo>
                    <a:pt x="230" y="6"/>
                  </a:lnTo>
                  <a:lnTo>
                    <a:pt x="238" y="6"/>
                  </a:lnTo>
                  <a:lnTo>
                    <a:pt x="245" y="7"/>
                  </a:lnTo>
                  <a:lnTo>
                    <a:pt x="253" y="8"/>
                  </a:lnTo>
                  <a:lnTo>
                    <a:pt x="260" y="9"/>
                  </a:lnTo>
                  <a:lnTo>
                    <a:pt x="268" y="10"/>
                  </a:lnTo>
                  <a:lnTo>
                    <a:pt x="275" y="11"/>
                  </a:lnTo>
                  <a:lnTo>
                    <a:pt x="282" y="13"/>
                  </a:lnTo>
                  <a:lnTo>
                    <a:pt x="290" y="14"/>
                  </a:lnTo>
                  <a:lnTo>
                    <a:pt x="297" y="15"/>
                  </a:lnTo>
                  <a:lnTo>
                    <a:pt x="304" y="17"/>
                  </a:lnTo>
                  <a:lnTo>
                    <a:pt x="311" y="18"/>
                  </a:lnTo>
                  <a:lnTo>
                    <a:pt x="319" y="19"/>
                  </a:lnTo>
                  <a:lnTo>
                    <a:pt x="326" y="21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7" name="Freeform 105"/>
            <p:cNvSpPr>
              <a:spLocks/>
            </p:cNvSpPr>
            <p:nvPr/>
          </p:nvSpPr>
          <p:spPr bwMode="auto">
            <a:xfrm flipV="1">
              <a:off x="7011292" y="4714875"/>
              <a:ext cx="684213" cy="276225"/>
            </a:xfrm>
            <a:custGeom>
              <a:avLst/>
              <a:gdLst/>
              <a:ahLst/>
              <a:cxnLst>
                <a:cxn ang="0">
                  <a:pos x="740" y="1"/>
                </a:cxn>
                <a:cxn ang="0">
                  <a:pos x="724" y="1"/>
                </a:cxn>
                <a:cxn ang="0">
                  <a:pos x="709" y="1"/>
                </a:cxn>
                <a:cxn ang="0">
                  <a:pos x="693" y="2"/>
                </a:cxn>
                <a:cxn ang="0">
                  <a:pos x="678" y="3"/>
                </a:cxn>
                <a:cxn ang="0">
                  <a:pos x="663" y="5"/>
                </a:cxn>
                <a:cxn ang="0">
                  <a:pos x="648" y="6"/>
                </a:cxn>
                <a:cxn ang="0">
                  <a:pos x="633" y="8"/>
                </a:cxn>
                <a:cxn ang="0">
                  <a:pos x="618" y="10"/>
                </a:cxn>
                <a:cxn ang="0">
                  <a:pos x="603" y="12"/>
                </a:cxn>
                <a:cxn ang="0">
                  <a:pos x="588" y="15"/>
                </a:cxn>
                <a:cxn ang="0">
                  <a:pos x="574" y="17"/>
                </a:cxn>
                <a:cxn ang="0">
                  <a:pos x="559" y="20"/>
                </a:cxn>
                <a:cxn ang="0">
                  <a:pos x="545" y="23"/>
                </a:cxn>
                <a:cxn ang="0">
                  <a:pos x="531" y="27"/>
                </a:cxn>
                <a:cxn ang="0">
                  <a:pos x="517" y="30"/>
                </a:cxn>
                <a:cxn ang="0">
                  <a:pos x="503" y="34"/>
                </a:cxn>
                <a:cxn ang="0">
                  <a:pos x="489" y="38"/>
                </a:cxn>
                <a:cxn ang="0">
                  <a:pos x="475" y="42"/>
                </a:cxn>
                <a:cxn ang="0">
                  <a:pos x="461" y="46"/>
                </a:cxn>
                <a:cxn ang="0">
                  <a:pos x="447" y="51"/>
                </a:cxn>
                <a:cxn ang="0">
                  <a:pos x="433" y="55"/>
                </a:cxn>
                <a:cxn ang="0">
                  <a:pos x="420" y="60"/>
                </a:cxn>
                <a:cxn ang="0">
                  <a:pos x="406" y="65"/>
                </a:cxn>
                <a:cxn ang="0">
                  <a:pos x="393" y="70"/>
                </a:cxn>
                <a:cxn ang="0">
                  <a:pos x="379" y="76"/>
                </a:cxn>
                <a:cxn ang="0">
                  <a:pos x="366" y="81"/>
                </a:cxn>
                <a:cxn ang="0">
                  <a:pos x="353" y="87"/>
                </a:cxn>
                <a:cxn ang="0">
                  <a:pos x="340" y="93"/>
                </a:cxn>
                <a:cxn ang="0">
                  <a:pos x="327" y="99"/>
                </a:cxn>
                <a:cxn ang="0">
                  <a:pos x="314" y="105"/>
                </a:cxn>
                <a:cxn ang="0">
                  <a:pos x="301" y="111"/>
                </a:cxn>
                <a:cxn ang="0">
                  <a:pos x="288" y="117"/>
                </a:cxn>
                <a:cxn ang="0">
                  <a:pos x="275" y="124"/>
                </a:cxn>
                <a:cxn ang="0">
                  <a:pos x="262" y="130"/>
                </a:cxn>
                <a:cxn ang="0">
                  <a:pos x="249" y="137"/>
                </a:cxn>
                <a:cxn ang="0">
                  <a:pos x="237" y="144"/>
                </a:cxn>
                <a:cxn ang="0">
                  <a:pos x="224" y="151"/>
                </a:cxn>
                <a:cxn ang="0">
                  <a:pos x="211" y="158"/>
                </a:cxn>
                <a:cxn ang="0">
                  <a:pos x="199" y="166"/>
                </a:cxn>
                <a:cxn ang="0">
                  <a:pos x="187" y="173"/>
                </a:cxn>
                <a:cxn ang="0">
                  <a:pos x="174" y="181"/>
                </a:cxn>
                <a:cxn ang="0">
                  <a:pos x="162" y="188"/>
                </a:cxn>
                <a:cxn ang="0">
                  <a:pos x="150" y="196"/>
                </a:cxn>
                <a:cxn ang="0">
                  <a:pos x="137" y="204"/>
                </a:cxn>
                <a:cxn ang="0">
                  <a:pos x="125" y="212"/>
                </a:cxn>
                <a:cxn ang="0">
                  <a:pos x="113" y="220"/>
                </a:cxn>
                <a:cxn ang="0">
                  <a:pos x="101" y="229"/>
                </a:cxn>
                <a:cxn ang="0">
                  <a:pos x="89" y="237"/>
                </a:cxn>
                <a:cxn ang="0">
                  <a:pos x="77" y="245"/>
                </a:cxn>
                <a:cxn ang="0">
                  <a:pos x="65" y="254"/>
                </a:cxn>
                <a:cxn ang="0">
                  <a:pos x="53" y="263"/>
                </a:cxn>
                <a:cxn ang="0">
                  <a:pos x="41" y="271"/>
                </a:cxn>
                <a:cxn ang="0">
                  <a:pos x="29" y="280"/>
                </a:cxn>
                <a:cxn ang="0">
                  <a:pos x="18" y="289"/>
                </a:cxn>
                <a:cxn ang="0">
                  <a:pos x="6" y="298"/>
                </a:cxn>
              </a:cxnLst>
              <a:rect l="0" t="0" r="r" b="b"/>
              <a:pathLst>
                <a:path w="748" h="303">
                  <a:moveTo>
                    <a:pt x="748" y="0"/>
                  </a:moveTo>
                  <a:lnTo>
                    <a:pt x="740" y="1"/>
                  </a:lnTo>
                  <a:lnTo>
                    <a:pt x="732" y="1"/>
                  </a:lnTo>
                  <a:lnTo>
                    <a:pt x="724" y="1"/>
                  </a:lnTo>
                  <a:lnTo>
                    <a:pt x="716" y="1"/>
                  </a:lnTo>
                  <a:lnTo>
                    <a:pt x="709" y="1"/>
                  </a:lnTo>
                  <a:lnTo>
                    <a:pt x="701" y="2"/>
                  </a:lnTo>
                  <a:lnTo>
                    <a:pt x="693" y="2"/>
                  </a:lnTo>
                  <a:lnTo>
                    <a:pt x="685" y="3"/>
                  </a:lnTo>
                  <a:lnTo>
                    <a:pt x="678" y="3"/>
                  </a:lnTo>
                  <a:lnTo>
                    <a:pt x="670" y="4"/>
                  </a:lnTo>
                  <a:lnTo>
                    <a:pt x="663" y="5"/>
                  </a:lnTo>
                  <a:lnTo>
                    <a:pt x="655" y="5"/>
                  </a:lnTo>
                  <a:lnTo>
                    <a:pt x="648" y="6"/>
                  </a:lnTo>
                  <a:lnTo>
                    <a:pt x="640" y="7"/>
                  </a:lnTo>
                  <a:lnTo>
                    <a:pt x="633" y="8"/>
                  </a:lnTo>
                  <a:lnTo>
                    <a:pt x="625" y="9"/>
                  </a:lnTo>
                  <a:lnTo>
                    <a:pt x="618" y="10"/>
                  </a:lnTo>
                  <a:lnTo>
                    <a:pt x="610" y="11"/>
                  </a:lnTo>
                  <a:lnTo>
                    <a:pt x="603" y="12"/>
                  </a:lnTo>
                  <a:lnTo>
                    <a:pt x="596" y="13"/>
                  </a:lnTo>
                  <a:lnTo>
                    <a:pt x="588" y="15"/>
                  </a:lnTo>
                  <a:lnTo>
                    <a:pt x="581" y="16"/>
                  </a:lnTo>
                  <a:lnTo>
                    <a:pt x="574" y="17"/>
                  </a:lnTo>
                  <a:lnTo>
                    <a:pt x="567" y="19"/>
                  </a:lnTo>
                  <a:lnTo>
                    <a:pt x="559" y="20"/>
                  </a:lnTo>
                  <a:lnTo>
                    <a:pt x="552" y="22"/>
                  </a:lnTo>
                  <a:lnTo>
                    <a:pt x="545" y="23"/>
                  </a:lnTo>
                  <a:lnTo>
                    <a:pt x="538" y="25"/>
                  </a:lnTo>
                  <a:lnTo>
                    <a:pt x="531" y="27"/>
                  </a:lnTo>
                  <a:lnTo>
                    <a:pt x="524" y="28"/>
                  </a:lnTo>
                  <a:lnTo>
                    <a:pt x="517" y="30"/>
                  </a:lnTo>
                  <a:lnTo>
                    <a:pt x="510" y="32"/>
                  </a:lnTo>
                  <a:lnTo>
                    <a:pt x="503" y="34"/>
                  </a:lnTo>
                  <a:lnTo>
                    <a:pt x="496" y="36"/>
                  </a:lnTo>
                  <a:lnTo>
                    <a:pt x="489" y="38"/>
                  </a:lnTo>
                  <a:lnTo>
                    <a:pt x="482" y="40"/>
                  </a:lnTo>
                  <a:lnTo>
                    <a:pt x="475" y="42"/>
                  </a:lnTo>
                  <a:lnTo>
                    <a:pt x="468" y="44"/>
                  </a:lnTo>
                  <a:lnTo>
                    <a:pt x="461" y="46"/>
                  </a:lnTo>
                  <a:lnTo>
                    <a:pt x="454" y="48"/>
                  </a:lnTo>
                  <a:lnTo>
                    <a:pt x="447" y="51"/>
                  </a:lnTo>
                  <a:lnTo>
                    <a:pt x="440" y="53"/>
                  </a:lnTo>
                  <a:lnTo>
                    <a:pt x="433" y="55"/>
                  </a:lnTo>
                  <a:lnTo>
                    <a:pt x="427" y="58"/>
                  </a:lnTo>
                  <a:lnTo>
                    <a:pt x="420" y="60"/>
                  </a:lnTo>
                  <a:lnTo>
                    <a:pt x="413" y="63"/>
                  </a:lnTo>
                  <a:lnTo>
                    <a:pt x="406" y="65"/>
                  </a:lnTo>
                  <a:lnTo>
                    <a:pt x="399" y="68"/>
                  </a:lnTo>
                  <a:lnTo>
                    <a:pt x="393" y="70"/>
                  </a:lnTo>
                  <a:lnTo>
                    <a:pt x="386" y="73"/>
                  </a:lnTo>
                  <a:lnTo>
                    <a:pt x="379" y="76"/>
                  </a:lnTo>
                  <a:lnTo>
                    <a:pt x="373" y="78"/>
                  </a:lnTo>
                  <a:lnTo>
                    <a:pt x="366" y="81"/>
                  </a:lnTo>
                  <a:lnTo>
                    <a:pt x="359" y="84"/>
                  </a:lnTo>
                  <a:lnTo>
                    <a:pt x="353" y="87"/>
                  </a:lnTo>
                  <a:lnTo>
                    <a:pt x="346" y="90"/>
                  </a:lnTo>
                  <a:lnTo>
                    <a:pt x="340" y="93"/>
                  </a:lnTo>
                  <a:lnTo>
                    <a:pt x="333" y="96"/>
                  </a:lnTo>
                  <a:lnTo>
                    <a:pt x="327" y="99"/>
                  </a:lnTo>
                  <a:lnTo>
                    <a:pt x="320" y="102"/>
                  </a:lnTo>
                  <a:lnTo>
                    <a:pt x="314" y="105"/>
                  </a:lnTo>
                  <a:lnTo>
                    <a:pt x="307" y="108"/>
                  </a:lnTo>
                  <a:lnTo>
                    <a:pt x="301" y="111"/>
                  </a:lnTo>
                  <a:lnTo>
                    <a:pt x="294" y="114"/>
                  </a:lnTo>
                  <a:lnTo>
                    <a:pt x="288" y="117"/>
                  </a:lnTo>
                  <a:lnTo>
                    <a:pt x="281" y="121"/>
                  </a:lnTo>
                  <a:lnTo>
                    <a:pt x="275" y="124"/>
                  </a:lnTo>
                  <a:lnTo>
                    <a:pt x="268" y="127"/>
                  </a:lnTo>
                  <a:lnTo>
                    <a:pt x="262" y="130"/>
                  </a:lnTo>
                  <a:lnTo>
                    <a:pt x="256" y="134"/>
                  </a:lnTo>
                  <a:lnTo>
                    <a:pt x="249" y="137"/>
                  </a:lnTo>
                  <a:lnTo>
                    <a:pt x="243" y="141"/>
                  </a:lnTo>
                  <a:lnTo>
                    <a:pt x="237" y="144"/>
                  </a:lnTo>
                  <a:lnTo>
                    <a:pt x="230" y="148"/>
                  </a:lnTo>
                  <a:lnTo>
                    <a:pt x="224" y="151"/>
                  </a:lnTo>
                  <a:lnTo>
                    <a:pt x="218" y="155"/>
                  </a:lnTo>
                  <a:lnTo>
                    <a:pt x="211" y="158"/>
                  </a:lnTo>
                  <a:lnTo>
                    <a:pt x="205" y="162"/>
                  </a:lnTo>
                  <a:lnTo>
                    <a:pt x="199" y="166"/>
                  </a:lnTo>
                  <a:lnTo>
                    <a:pt x="193" y="170"/>
                  </a:lnTo>
                  <a:lnTo>
                    <a:pt x="187" y="173"/>
                  </a:lnTo>
                  <a:lnTo>
                    <a:pt x="180" y="177"/>
                  </a:lnTo>
                  <a:lnTo>
                    <a:pt x="174" y="181"/>
                  </a:lnTo>
                  <a:lnTo>
                    <a:pt x="168" y="185"/>
                  </a:lnTo>
                  <a:lnTo>
                    <a:pt x="162" y="188"/>
                  </a:lnTo>
                  <a:lnTo>
                    <a:pt x="156" y="192"/>
                  </a:lnTo>
                  <a:lnTo>
                    <a:pt x="150" y="196"/>
                  </a:lnTo>
                  <a:lnTo>
                    <a:pt x="143" y="200"/>
                  </a:lnTo>
                  <a:lnTo>
                    <a:pt x="137" y="204"/>
                  </a:lnTo>
                  <a:lnTo>
                    <a:pt x="131" y="208"/>
                  </a:lnTo>
                  <a:lnTo>
                    <a:pt x="125" y="212"/>
                  </a:lnTo>
                  <a:lnTo>
                    <a:pt x="119" y="216"/>
                  </a:lnTo>
                  <a:lnTo>
                    <a:pt x="113" y="220"/>
                  </a:lnTo>
                  <a:lnTo>
                    <a:pt x="107" y="224"/>
                  </a:lnTo>
                  <a:lnTo>
                    <a:pt x="101" y="229"/>
                  </a:lnTo>
                  <a:lnTo>
                    <a:pt x="95" y="233"/>
                  </a:lnTo>
                  <a:lnTo>
                    <a:pt x="89" y="237"/>
                  </a:lnTo>
                  <a:lnTo>
                    <a:pt x="83" y="241"/>
                  </a:lnTo>
                  <a:lnTo>
                    <a:pt x="77" y="245"/>
                  </a:lnTo>
                  <a:lnTo>
                    <a:pt x="71" y="250"/>
                  </a:lnTo>
                  <a:lnTo>
                    <a:pt x="65" y="254"/>
                  </a:lnTo>
                  <a:lnTo>
                    <a:pt x="59" y="258"/>
                  </a:lnTo>
                  <a:lnTo>
                    <a:pt x="53" y="263"/>
                  </a:lnTo>
                  <a:lnTo>
                    <a:pt x="47" y="267"/>
                  </a:lnTo>
                  <a:lnTo>
                    <a:pt x="41" y="271"/>
                  </a:lnTo>
                  <a:lnTo>
                    <a:pt x="35" y="276"/>
                  </a:lnTo>
                  <a:lnTo>
                    <a:pt x="29" y="280"/>
                  </a:lnTo>
                  <a:lnTo>
                    <a:pt x="23" y="285"/>
                  </a:lnTo>
                  <a:lnTo>
                    <a:pt x="18" y="289"/>
                  </a:lnTo>
                  <a:lnTo>
                    <a:pt x="12" y="294"/>
                  </a:lnTo>
                  <a:lnTo>
                    <a:pt x="6" y="298"/>
                  </a:lnTo>
                  <a:lnTo>
                    <a:pt x="0" y="303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8" name="Freeform 106"/>
            <p:cNvSpPr>
              <a:spLocks/>
            </p:cNvSpPr>
            <p:nvPr/>
          </p:nvSpPr>
          <p:spPr bwMode="auto">
            <a:xfrm flipV="1">
              <a:off x="7011292" y="4713288"/>
              <a:ext cx="684213" cy="276225"/>
            </a:xfrm>
            <a:custGeom>
              <a:avLst/>
              <a:gdLst/>
              <a:ahLst/>
              <a:cxnLst>
                <a:cxn ang="0">
                  <a:pos x="740" y="0"/>
                </a:cxn>
                <a:cxn ang="0">
                  <a:pos x="724" y="1"/>
                </a:cxn>
                <a:cxn ang="0">
                  <a:pos x="709" y="1"/>
                </a:cxn>
                <a:cxn ang="0">
                  <a:pos x="693" y="2"/>
                </a:cxn>
                <a:cxn ang="0">
                  <a:pos x="678" y="3"/>
                </a:cxn>
                <a:cxn ang="0">
                  <a:pos x="663" y="4"/>
                </a:cxn>
                <a:cxn ang="0">
                  <a:pos x="648" y="6"/>
                </a:cxn>
                <a:cxn ang="0">
                  <a:pos x="633" y="7"/>
                </a:cxn>
                <a:cxn ang="0">
                  <a:pos x="618" y="9"/>
                </a:cxn>
                <a:cxn ang="0">
                  <a:pos x="603" y="12"/>
                </a:cxn>
                <a:cxn ang="0">
                  <a:pos x="589" y="14"/>
                </a:cxn>
                <a:cxn ang="0">
                  <a:pos x="574" y="17"/>
                </a:cxn>
                <a:cxn ang="0">
                  <a:pos x="560" y="20"/>
                </a:cxn>
                <a:cxn ang="0">
                  <a:pos x="545" y="23"/>
                </a:cxn>
                <a:cxn ang="0">
                  <a:pos x="531" y="26"/>
                </a:cxn>
                <a:cxn ang="0">
                  <a:pos x="517" y="30"/>
                </a:cxn>
                <a:cxn ang="0">
                  <a:pos x="503" y="33"/>
                </a:cxn>
                <a:cxn ang="0">
                  <a:pos x="489" y="37"/>
                </a:cxn>
                <a:cxn ang="0">
                  <a:pos x="475" y="41"/>
                </a:cxn>
                <a:cxn ang="0">
                  <a:pos x="461" y="46"/>
                </a:cxn>
                <a:cxn ang="0">
                  <a:pos x="447" y="50"/>
                </a:cxn>
                <a:cxn ang="0">
                  <a:pos x="433" y="55"/>
                </a:cxn>
                <a:cxn ang="0">
                  <a:pos x="420" y="60"/>
                </a:cxn>
                <a:cxn ang="0">
                  <a:pos x="406" y="65"/>
                </a:cxn>
                <a:cxn ang="0">
                  <a:pos x="393" y="70"/>
                </a:cxn>
                <a:cxn ang="0">
                  <a:pos x="379" y="75"/>
                </a:cxn>
                <a:cxn ang="0">
                  <a:pos x="366" y="80"/>
                </a:cxn>
                <a:cxn ang="0">
                  <a:pos x="353" y="86"/>
                </a:cxn>
                <a:cxn ang="0">
                  <a:pos x="340" y="92"/>
                </a:cxn>
                <a:cxn ang="0">
                  <a:pos x="327" y="98"/>
                </a:cxn>
                <a:cxn ang="0">
                  <a:pos x="314" y="104"/>
                </a:cxn>
                <a:cxn ang="0">
                  <a:pos x="301" y="110"/>
                </a:cxn>
                <a:cxn ang="0">
                  <a:pos x="288" y="117"/>
                </a:cxn>
                <a:cxn ang="0">
                  <a:pos x="275" y="123"/>
                </a:cxn>
                <a:cxn ang="0">
                  <a:pos x="262" y="130"/>
                </a:cxn>
                <a:cxn ang="0">
                  <a:pos x="249" y="136"/>
                </a:cxn>
                <a:cxn ang="0">
                  <a:pos x="237" y="143"/>
                </a:cxn>
                <a:cxn ang="0">
                  <a:pos x="224" y="150"/>
                </a:cxn>
                <a:cxn ang="0">
                  <a:pos x="211" y="158"/>
                </a:cxn>
                <a:cxn ang="0">
                  <a:pos x="199" y="165"/>
                </a:cxn>
                <a:cxn ang="0">
                  <a:pos x="186" y="172"/>
                </a:cxn>
                <a:cxn ang="0">
                  <a:pos x="174" y="180"/>
                </a:cxn>
                <a:cxn ang="0">
                  <a:pos x="162" y="188"/>
                </a:cxn>
                <a:cxn ang="0">
                  <a:pos x="149" y="195"/>
                </a:cxn>
                <a:cxn ang="0">
                  <a:pos x="137" y="203"/>
                </a:cxn>
                <a:cxn ang="0">
                  <a:pos x="125" y="211"/>
                </a:cxn>
                <a:cxn ang="0">
                  <a:pos x="113" y="219"/>
                </a:cxn>
                <a:cxn ang="0">
                  <a:pos x="101" y="228"/>
                </a:cxn>
                <a:cxn ang="0">
                  <a:pos x="89" y="236"/>
                </a:cxn>
                <a:cxn ang="0">
                  <a:pos x="77" y="244"/>
                </a:cxn>
                <a:cxn ang="0">
                  <a:pos x="65" y="253"/>
                </a:cxn>
                <a:cxn ang="0">
                  <a:pos x="53" y="262"/>
                </a:cxn>
                <a:cxn ang="0">
                  <a:pos x="41" y="270"/>
                </a:cxn>
                <a:cxn ang="0">
                  <a:pos x="29" y="279"/>
                </a:cxn>
                <a:cxn ang="0">
                  <a:pos x="18" y="288"/>
                </a:cxn>
                <a:cxn ang="0">
                  <a:pos x="6" y="297"/>
                </a:cxn>
              </a:cxnLst>
              <a:rect l="0" t="0" r="r" b="b"/>
              <a:pathLst>
                <a:path w="748" h="302">
                  <a:moveTo>
                    <a:pt x="748" y="0"/>
                  </a:moveTo>
                  <a:lnTo>
                    <a:pt x="740" y="0"/>
                  </a:lnTo>
                  <a:lnTo>
                    <a:pt x="732" y="0"/>
                  </a:lnTo>
                  <a:lnTo>
                    <a:pt x="724" y="1"/>
                  </a:lnTo>
                  <a:lnTo>
                    <a:pt x="716" y="1"/>
                  </a:lnTo>
                  <a:lnTo>
                    <a:pt x="709" y="1"/>
                  </a:lnTo>
                  <a:lnTo>
                    <a:pt x="701" y="1"/>
                  </a:lnTo>
                  <a:lnTo>
                    <a:pt x="693" y="2"/>
                  </a:lnTo>
                  <a:lnTo>
                    <a:pt x="686" y="2"/>
                  </a:lnTo>
                  <a:lnTo>
                    <a:pt x="678" y="3"/>
                  </a:lnTo>
                  <a:lnTo>
                    <a:pt x="670" y="3"/>
                  </a:lnTo>
                  <a:lnTo>
                    <a:pt x="663" y="4"/>
                  </a:lnTo>
                  <a:lnTo>
                    <a:pt x="655" y="5"/>
                  </a:lnTo>
                  <a:lnTo>
                    <a:pt x="648" y="6"/>
                  </a:lnTo>
                  <a:lnTo>
                    <a:pt x="640" y="7"/>
                  </a:lnTo>
                  <a:lnTo>
                    <a:pt x="633" y="7"/>
                  </a:lnTo>
                  <a:lnTo>
                    <a:pt x="625" y="8"/>
                  </a:lnTo>
                  <a:lnTo>
                    <a:pt x="618" y="9"/>
                  </a:lnTo>
                  <a:lnTo>
                    <a:pt x="611" y="11"/>
                  </a:lnTo>
                  <a:lnTo>
                    <a:pt x="603" y="12"/>
                  </a:lnTo>
                  <a:lnTo>
                    <a:pt x="596" y="13"/>
                  </a:lnTo>
                  <a:lnTo>
                    <a:pt x="589" y="14"/>
                  </a:lnTo>
                  <a:lnTo>
                    <a:pt x="581" y="15"/>
                  </a:lnTo>
                  <a:lnTo>
                    <a:pt x="574" y="17"/>
                  </a:lnTo>
                  <a:lnTo>
                    <a:pt x="567" y="18"/>
                  </a:lnTo>
                  <a:lnTo>
                    <a:pt x="560" y="20"/>
                  </a:lnTo>
                  <a:lnTo>
                    <a:pt x="552" y="21"/>
                  </a:lnTo>
                  <a:lnTo>
                    <a:pt x="545" y="23"/>
                  </a:lnTo>
                  <a:lnTo>
                    <a:pt x="538" y="24"/>
                  </a:lnTo>
                  <a:lnTo>
                    <a:pt x="531" y="26"/>
                  </a:lnTo>
                  <a:lnTo>
                    <a:pt x="524" y="28"/>
                  </a:lnTo>
                  <a:lnTo>
                    <a:pt x="517" y="30"/>
                  </a:lnTo>
                  <a:lnTo>
                    <a:pt x="510" y="32"/>
                  </a:lnTo>
                  <a:lnTo>
                    <a:pt x="503" y="33"/>
                  </a:lnTo>
                  <a:lnTo>
                    <a:pt x="496" y="35"/>
                  </a:lnTo>
                  <a:lnTo>
                    <a:pt x="489" y="37"/>
                  </a:lnTo>
                  <a:lnTo>
                    <a:pt x="482" y="39"/>
                  </a:lnTo>
                  <a:lnTo>
                    <a:pt x="475" y="41"/>
                  </a:lnTo>
                  <a:lnTo>
                    <a:pt x="468" y="44"/>
                  </a:lnTo>
                  <a:lnTo>
                    <a:pt x="461" y="46"/>
                  </a:lnTo>
                  <a:lnTo>
                    <a:pt x="454" y="48"/>
                  </a:lnTo>
                  <a:lnTo>
                    <a:pt x="447" y="50"/>
                  </a:lnTo>
                  <a:lnTo>
                    <a:pt x="440" y="52"/>
                  </a:lnTo>
                  <a:lnTo>
                    <a:pt x="433" y="55"/>
                  </a:lnTo>
                  <a:lnTo>
                    <a:pt x="427" y="57"/>
                  </a:lnTo>
                  <a:lnTo>
                    <a:pt x="420" y="60"/>
                  </a:lnTo>
                  <a:lnTo>
                    <a:pt x="413" y="62"/>
                  </a:lnTo>
                  <a:lnTo>
                    <a:pt x="406" y="65"/>
                  </a:lnTo>
                  <a:lnTo>
                    <a:pt x="400" y="67"/>
                  </a:lnTo>
                  <a:lnTo>
                    <a:pt x="393" y="70"/>
                  </a:lnTo>
                  <a:lnTo>
                    <a:pt x="386" y="72"/>
                  </a:lnTo>
                  <a:lnTo>
                    <a:pt x="379" y="75"/>
                  </a:lnTo>
                  <a:lnTo>
                    <a:pt x="373" y="78"/>
                  </a:lnTo>
                  <a:lnTo>
                    <a:pt x="366" y="80"/>
                  </a:lnTo>
                  <a:lnTo>
                    <a:pt x="359" y="83"/>
                  </a:lnTo>
                  <a:lnTo>
                    <a:pt x="353" y="86"/>
                  </a:lnTo>
                  <a:lnTo>
                    <a:pt x="346" y="89"/>
                  </a:lnTo>
                  <a:lnTo>
                    <a:pt x="340" y="92"/>
                  </a:lnTo>
                  <a:lnTo>
                    <a:pt x="333" y="95"/>
                  </a:lnTo>
                  <a:lnTo>
                    <a:pt x="327" y="98"/>
                  </a:lnTo>
                  <a:lnTo>
                    <a:pt x="320" y="101"/>
                  </a:lnTo>
                  <a:lnTo>
                    <a:pt x="314" y="104"/>
                  </a:lnTo>
                  <a:lnTo>
                    <a:pt x="307" y="107"/>
                  </a:lnTo>
                  <a:lnTo>
                    <a:pt x="301" y="110"/>
                  </a:lnTo>
                  <a:lnTo>
                    <a:pt x="294" y="113"/>
                  </a:lnTo>
                  <a:lnTo>
                    <a:pt x="288" y="117"/>
                  </a:lnTo>
                  <a:lnTo>
                    <a:pt x="281" y="120"/>
                  </a:lnTo>
                  <a:lnTo>
                    <a:pt x="275" y="123"/>
                  </a:lnTo>
                  <a:lnTo>
                    <a:pt x="268" y="126"/>
                  </a:lnTo>
                  <a:lnTo>
                    <a:pt x="262" y="130"/>
                  </a:lnTo>
                  <a:lnTo>
                    <a:pt x="256" y="133"/>
                  </a:lnTo>
                  <a:lnTo>
                    <a:pt x="249" y="136"/>
                  </a:lnTo>
                  <a:lnTo>
                    <a:pt x="243" y="140"/>
                  </a:lnTo>
                  <a:lnTo>
                    <a:pt x="237" y="143"/>
                  </a:lnTo>
                  <a:lnTo>
                    <a:pt x="230" y="147"/>
                  </a:lnTo>
                  <a:lnTo>
                    <a:pt x="224" y="150"/>
                  </a:lnTo>
                  <a:lnTo>
                    <a:pt x="218" y="154"/>
                  </a:lnTo>
                  <a:lnTo>
                    <a:pt x="211" y="158"/>
                  </a:lnTo>
                  <a:lnTo>
                    <a:pt x="205" y="161"/>
                  </a:lnTo>
                  <a:lnTo>
                    <a:pt x="199" y="165"/>
                  </a:lnTo>
                  <a:lnTo>
                    <a:pt x="193" y="169"/>
                  </a:lnTo>
                  <a:lnTo>
                    <a:pt x="186" y="172"/>
                  </a:lnTo>
                  <a:lnTo>
                    <a:pt x="180" y="176"/>
                  </a:lnTo>
                  <a:lnTo>
                    <a:pt x="174" y="180"/>
                  </a:lnTo>
                  <a:lnTo>
                    <a:pt x="168" y="184"/>
                  </a:lnTo>
                  <a:lnTo>
                    <a:pt x="162" y="188"/>
                  </a:lnTo>
                  <a:lnTo>
                    <a:pt x="156" y="191"/>
                  </a:lnTo>
                  <a:lnTo>
                    <a:pt x="149" y="195"/>
                  </a:lnTo>
                  <a:lnTo>
                    <a:pt x="143" y="199"/>
                  </a:lnTo>
                  <a:lnTo>
                    <a:pt x="137" y="203"/>
                  </a:lnTo>
                  <a:lnTo>
                    <a:pt x="131" y="207"/>
                  </a:lnTo>
                  <a:lnTo>
                    <a:pt x="125" y="211"/>
                  </a:lnTo>
                  <a:lnTo>
                    <a:pt x="119" y="215"/>
                  </a:lnTo>
                  <a:lnTo>
                    <a:pt x="113" y="219"/>
                  </a:lnTo>
                  <a:lnTo>
                    <a:pt x="107" y="224"/>
                  </a:lnTo>
                  <a:lnTo>
                    <a:pt x="101" y="228"/>
                  </a:lnTo>
                  <a:lnTo>
                    <a:pt x="95" y="232"/>
                  </a:lnTo>
                  <a:lnTo>
                    <a:pt x="89" y="236"/>
                  </a:lnTo>
                  <a:lnTo>
                    <a:pt x="83" y="240"/>
                  </a:lnTo>
                  <a:lnTo>
                    <a:pt x="77" y="244"/>
                  </a:lnTo>
                  <a:lnTo>
                    <a:pt x="71" y="249"/>
                  </a:lnTo>
                  <a:lnTo>
                    <a:pt x="65" y="253"/>
                  </a:lnTo>
                  <a:lnTo>
                    <a:pt x="59" y="257"/>
                  </a:lnTo>
                  <a:lnTo>
                    <a:pt x="53" y="262"/>
                  </a:lnTo>
                  <a:lnTo>
                    <a:pt x="47" y="266"/>
                  </a:lnTo>
                  <a:lnTo>
                    <a:pt x="41" y="270"/>
                  </a:lnTo>
                  <a:lnTo>
                    <a:pt x="35" y="275"/>
                  </a:lnTo>
                  <a:lnTo>
                    <a:pt x="29" y="279"/>
                  </a:lnTo>
                  <a:lnTo>
                    <a:pt x="23" y="284"/>
                  </a:lnTo>
                  <a:lnTo>
                    <a:pt x="18" y="288"/>
                  </a:lnTo>
                  <a:lnTo>
                    <a:pt x="12" y="293"/>
                  </a:lnTo>
                  <a:lnTo>
                    <a:pt x="6" y="297"/>
                  </a:lnTo>
                  <a:lnTo>
                    <a:pt x="0" y="302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39" name="Freeform 107"/>
            <p:cNvSpPr>
              <a:spLocks/>
            </p:cNvSpPr>
            <p:nvPr/>
          </p:nvSpPr>
          <p:spPr bwMode="auto">
            <a:xfrm flipV="1">
              <a:off x="7023992" y="4714875"/>
              <a:ext cx="674688" cy="265112"/>
            </a:xfrm>
            <a:custGeom>
              <a:avLst/>
              <a:gdLst/>
              <a:ahLst/>
              <a:cxnLst>
                <a:cxn ang="0">
                  <a:pos x="730" y="0"/>
                </a:cxn>
                <a:cxn ang="0">
                  <a:pos x="714" y="0"/>
                </a:cxn>
                <a:cxn ang="0">
                  <a:pos x="698" y="0"/>
                </a:cxn>
                <a:cxn ang="0">
                  <a:pos x="683" y="1"/>
                </a:cxn>
                <a:cxn ang="0">
                  <a:pos x="668" y="2"/>
                </a:cxn>
                <a:cxn ang="0">
                  <a:pos x="652" y="3"/>
                </a:cxn>
                <a:cxn ang="0">
                  <a:pos x="637" y="5"/>
                </a:cxn>
                <a:cxn ang="0">
                  <a:pos x="622" y="6"/>
                </a:cxn>
                <a:cxn ang="0">
                  <a:pos x="607" y="8"/>
                </a:cxn>
                <a:cxn ang="0">
                  <a:pos x="593" y="10"/>
                </a:cxn>
                <a:cxn ang="0">
                  <a:pos x="578" y="13"/>
                </a:cxn>
                <a:cxn ang="0">
                  <a:pos x="563" y="15"/>
                </a:cxn>
                <a:cxn ang="0">
                  <a:pos x="549" y="18"/>
                </a:cxn>
                <a:cxn ang="0">
                  <a:pos x="535" y="21"/>
                </a:cxn>
                <a:cxn ang="0">
                  <a:pos x="520" y="25"/>
                </a:cxn>
                <a:cxn ang="0">
                  <a:pos x="506" y="28"/>
                </a:cxn>
                <a:cxn ang="0">
                  <a:pos x="492" y="32"/>
                </a:cxn>
                <a:cxn ang="0">
                  <a:pos x="478" y="36"/>
                </a:cxn>
                <a:cxn ang="0">
                  <a:pos x="464" y="40"/>
                </a:cxn>
                <a:cxn ang="0">
                  <a:pos x="450" y="44"/>
                </a:cxn>
                <a:cxn ang="0">
                  <a:pos x="436" y="48"/>
                </a:cxn>
                <a:cxn ang="0">
                  <a:pos x="423" y="53"/>
                </a:cxn>
                <a:cxn ang="0">
                  <a:pos x="409" y="58"/>
                </a:cxn>
                <a:cxn ang="0">
                  <a:pos x="395" y="63"/>
                </a:cxn>
                <a:cxn ang="0">
                  <a:pos x="382" y="68"/>
                </a:cxn>
                <a:cxn ang="0">
                  <a:pos x="368" y="73"/>
                </a:cxn>
                <a:cxn ang="0">
                  <a:pos x="355" y="78"/>
                </a:cxn>
                <a:cxn ang="0">
                  <a:pos x="342" y="84"/>
                </a:cxn>
                <a:cxn ang="0">
                  <a:pos x="329" y="90"/>
                </a:cxn>
                <a:cxn ang="0">
                  <a:pos x="316" y="96"/>
                </a:cxn>
                <a:cxn ang="0">
                  <a:pos x="303" y="102"/>
                </a:cxn>
                <a:cxn ang="0">
                  <a:pos x="290" y="108"/>
                </a:cxn>
                <a:cxn ang="0">
                  <a:pos x="277" y="114"/>
                </a:cxn>
                <a:cxn ang="0">
                  <a:pos x="264" y="121"/>
                </a:cxn>
                <a:cxn ang="0">
                  <a:pos x="251" y="127"/>
                </a:cxn>
                <a:cxn ang="0">
                  <a:pos x="238" y="134"/>
                </a:cxn>
                <a:cxn ang="0">
                  <a:pos x="225" y="141"/>
                </a:cxn>
                <a:cxn ang="0">
                  <a:pos x="213" y="148"/>
                </a:cxn>
                <a:cxn ang="0">
                  <a:pos x="200" y="155"/>
                </a:cxn>
                <a:cxn ang="0">
                  <a:pos x="188" y="162"/>
                </a:cxn>
                <a:cxn ang="0">
                  <a:pos x="175" y="170"/>
                </a:cxn>
                <a:cxn ang="0">
                  <a:pos x="163" y="177"/>
                </a:cxn>
                <a:cxn ang="0">
                  <a:pos x="151" y="185"/>
                </a:cxn>
                <a:cxn ang="0">
                  <a:pos x="138" y="193"/>
                </a:cxn>
                <a:cxn ang="0">
                  <a:pos x="126" y="201"/>
                </a:cxn>
                <a:cxn ang="0">
                  <a:pos x="114" y="209"/>
                </a:cxn>
                <a:cxn ang="0">
                  <a:pos x="102" y="217"/>
                </a:cxn>
                <a:cxn ang="0">
                  <a:pos x="90" y="225"/>
                </a:cxn>
                <a:cxn ang="0">
                  <a:pos x="78" y="233"/>
                </a:cxn>
                <a:cxn ang="0">
                  <a:pos x="66" y="242"/>
                </a:cxn>
                <a:cxn ang="0">
                  <a:pos x="54" y="250"/>
                </a:cxn>
                <a:cxn ang="0">
                  <a:pos x="42" y="259"/>
                </a:cxn>
                <a:cxn ang="0">
                  <a:pos x="30" y="268"/>
                </a:cxn>
                <a:cxn ang="0">
                  <a:pos x="18" y="276"/>
                </a:cxn>
                <a:cxn ang="0">
                  <a:pos x="6" y="285"/>
                </a:cxn>
              </a:cxnLst>
              <a:rect l="0" t="0" r="r" b="b"/>
              <a:pathLst>
                <a:path w="737" h="290">
                  <a:moveTo>
                    <a:pt x="737" y="0"/>
                  </a:moveTo>
                  <a:lnTo>
                    <a:pt x="730" y="0"/>
                  </a:lnTo>
                  <a:lnTo>
                    <a:pt x="722" y="0"/>
                  </a:lnTo>
                  <a:lnTo>
                    <a:pt x="714" y="0"/>
                  </a:lnTo>
                  <a:lnTo>
                    <a:pt x="706" y="0"/>
                  </a:lnTo>
                  <a:lnTo>
                    <a:pt x="698" y="0"/>
                  </a:lnTo>
                  <a:lnTo>
                    <a:pt x="691" y="1"/>
                  </a:lnTo>
                  <a:lnTo>
                    <a:pt x="683" y="1"/>
                  </a:lnTo>
                  <a:lnTo>
                    <a:pt x="675" y="1"/>
                  </a:lnTo>
                  <a:lnTo>
                    <a:pt x="668" y="2"/>
                  </a:lnTo>
                  <a:lnTo>
                    <a:pt x="660" y="2"/>
                  </a:lnTo>
                  <a:lnTo>
                    <a:pt x="652" y="3"/>
                  </a:lnTo>
                  <a:lnTo>
                    <a:pt x="645" y="4"/>
                  </a:lnTo>
                  <a:lnTo>
                    <a:pt x="637" y="5"/>
                  </a:lnTo>
                  <a:lnTo>
                    <a:pt x="630" y="5"/>
                  </a:lnTo>
                  <a:lnTo>
                    <a:pt x="622" y="6"/>
                  </a:lnTo>
                  <a:lnTo>
                    <a:pt x="615" y="7"/>
                  </a:lnTo>
                  <a:lnTo>
                    <a:pt x="607" y="8"/>
                  </a:lnTo>
                  <a:lnTo>
                    <a:pt x="600" y="9"/>
                  </a:lnTo>
                  <a:lnTo>
                    <a:pt x="593" y="10"/>
                  </a:lnTo>
                  <a:lnTo>
                    <a:pt x="585" y="12"/>
                  </a:lnTo>
                  <a:lnTo>
                    <a:pt x="578" y="13"/>
                  </a:lnTo>
                  <a:lnTo>
                    <a:pt x="571" y="14"/>
                  </a:lnTo>
                  <a:lnTo>
                    <a:pt x="563" y="15"/>
                  </a:lnTo>
                  <a:lnTo>
                    <a:pt x="556" y="17"/>
                  </a:lnTo>
                  <a:lnTo>
                    <a:pt x="549" y="18"/>
                  </a:lnTo>
                  <a:lnTo>
                    <a:pt x="542" y="20"/>
                  </a:lnTo>
                  <a:lnTo>
                    <a:pt x="535" y="21"/>
                  </a:lnTo>
                  <a:lnTo>
                    <a:pt x="527" y="23"/>
                  </a:lnTo>
                  <a:lnTo>
                    <a:pt x="520" y="25"/>
                  </a:lnTo>
                  <a:lnTo>
                    <a:pt x="513" y="26"/>
                  </a:lnTo>
                  <a:lnTo>
                    <a:pt x="506" y="28"/>
                  </a:lnTo>
                  <a:lnTo>
                    <a:pt x="499" y="30"/>
                  </a:lnTo>
                  <a:lnTo>
                    <a:pt x="492" y="32"/>
                  </a:lnTo>
                  <a:lnTo>
                    <a:pt x="485" y="34"/>
                  </a:lnTo>
                  <a:lnTo>
                    <a:pt x="478" y="36"/>
                  </a:lnTo>
                  <a:lnTo>
                    <a:pt x="471" y="38"/>
                  </a:lnTo>
                  <a:lnTo>
                    <a:pt x="464" y="40"/>
                  </a:lnTo>
                  <a:lnTo>
                    <a:pt x="457" y="42"/>
                  </a:lnTo>
                  <a:lnTo>
                    <a:pt x="450" y="44"/>
                  </a:lnTo>
                  <a:lnTo>
                    <a:pt x="443" y="46"/>
                  </a:lnTo>
                  <a:lnTo>
                    <a:pt x="436" y="48"/>
                  </a:lnTo>
                  <a:lnTo>
                    <a:pt x="429" y="51"/>
                  </a:lnTo>
                  <a:lnTo>
                    <a:pt x="423" y="53"/>
                  </a:lnTo>
                  <a:lnTo>
                    <a:pt x="416" y="55"/>
                  </a:lnTo>
                  <a:lnTo>
                    <a:pt x="409" y="58"/>
                  </a:lnTo>
                  <a:lnTo>
                    <a:pt x="402" y="60"/>
                  </a:lnTo>
                  <a:lnTo>
                    <a:pt x="395" y="63"/>
                  </a:lnTo>
                  <a:lnTo>
                    <a:pt x="389" y="65"/>
                  </a:lnTo>
                  <a:lnTo>
                    <a:pt x="382" y="68"/>
                  </a:lnTo>
                  <a:lnTo>
                    <a:pt x="375" y="70"/>
                  </a:lnTo>
                  <a:lnTo>
                    <a:pt x="368" y="73"/>
                  </a:lnTo>
                  <a:lnTo>
                    <a:pt x="362" y="76"/>
                  </a:lnTo>
                  <a:lnTo>
                    <a:pt x="355" y="78"/>
                  </a:lnTo>
                  <a:lnTo>
                    <a:pt x="349" y="81"/>
                  </a:lnTo>
                  <a:lnTo>
                    <a:pt x="342" y="84"/>
                  </a:lnTo>
                  <a:lnTo>
                    <a:pt x="335" y="87"/>
                  </a:lnTo>
                  <a:lnTo>
                    <a:pt x="329" y="90"/>
                  </a:lnTo>
                  <a:lnTo>
                    <a:pt x="322" y="93"/>
                  </a:lnTo>
                  <a:lnTo>
                    <a:pt x="316" y="96"/>
                  </a:lnTo>
                  <a:lnTo>
                    <a:pt x="309" y="99"/>
                  </a:lnTo>
                  <a:lnTo>
                    <a:pt x="303" y="102"/>
                  </a:lnTo>
                  <a:lnTo>
                    <a:pt x="296" y="105"/>
                  </a:lnTo>
                  <a:lnTo>
                    <a:pt x="290" y="108"/>
                  </a:lnTo>
                  <a:lnTo>
                    <a:pt x="283" y="111"/>
                  </a:lnTo>
                  <a:lnTo>
                    <a:pt x="277" y="114"/>
                  </a:lnTo>
                  <a:lnTo>
                    <a:pt x="270" y="117"/>
                  </a:lnTo>
                  <a:lnTo>
                    <a:pt x="264" y="121"/>
                  </a:lnTo>
                  <a:lnTo>
                    <a:pt x="257" y="124"/>
                  </a:lnTo>
                  <a:lnTo>
                    <a:pt x="251" y="127"/>
                  </a:lnTo>
                  <a:lnTo>
                    <a:pt x="245" y="131"/>
                  </a:lnTo>
                  <a:lnTo>
                    <a:pt x="238" y="134"/>
                  </a:lnTo>
                  <a:lnTo>
                    <a:pt x="232" y="138"/>
                  </a:lnTo>
                  <a:lnTo>
                    <a:pt x="225" y="141"/>
                  </a:lnTo>
                  <a:lnTo>
                    <a:pt x="219" y="144"/>
                  </a:lnTo>
                  <a:lnTo>
                    <a:pt x="213" y="148"/>
                  </a:lnTo>
                  <a:lnTo>
                    <a:pt x="207" y="152"/>
                  </a:lnTo>
                  <a:lnTo>
                    <a:pt x="200" y="155"/>
                  </a:lnTo>
                  <a:lnTo>
                    <a:pt x="194" y="159"/>
                  </a:lnTo>
                  <a:lnTo>
                    <a:pt x="188" y="162"/>
                  </a:lnTo>
                  <a:lnTo>
                    <a:pt x="182" y="166"/>
                  </a:lnTo>
                  <a:lnTo>
                    <a:pt x="175" y="170"/>
                  </a:lnTo>
                  <a:lnTo>
                    <a:pt x="169" y="174"/>
                  </a:lnTo>
                  <a:lnTo>
                    <a:pt x="163" y="177"/>
                  </a:lnTo>
                  <a:lnTo>
                    <a:pt x="157" y="181"/>
                  </a:lnTo>
                  <a:lnTo>
                    <a:pt x="151" y="185"/>
                  </a:lnTo>
                  <a:lnTo>
                    <a:pt x="144" y="189"/>
                  </a:lnTo>
                  <a:lnTo>
                    <a:pt x="138" y="193"/>
                  </a:lnTo>
                  <a:lnTo>
                    <a:pt x="132" y="197"/>
                  </a:lnTo>
                  <a:lnTo>
                    <a:pt x="126" y="201"/>
                  </a:lnTo>
                  <a:lnTo>
                    <a:pt x="120" y="205"/>
                  </a:lnTo>
                  <a:lnTo>
                    <a:pt x="114" y="209"/>
                  </a:lnTo>
                  <a:lnTo>
                    <a:pt x="108" y="213"/>
                  </a:lnTo>
                  <a:lnTo>
                    <a:pt x="102" y="217"/>
                  </a:lnTo>
                  <a:lnTo>
                    <a:pt x="96" y="221"/>
                  </a:lnTo>
                  <a:lnTo>
                    <a:pt x="90" y="225"/>
                  </a:lnTo>
                  <a:lnTo>
                    <a:pt x="84" y="229"/>
                  </a:lnTo>
                  <a:lnTo>
                    <a:pt x="78" y="233"/>
                  </a:lnTo>
                  <a:lnTo>
                    <a:pt x="72" y="237"/>
                  </a:lnTo>
                  <a:lnTo>
                    <a:pt x="66" y="242"/>
                  </a:lnTo>
                  <a:lnTo>
                    <a:pt x="60" y="246"/>
                  </a:lnTo>
                  <a:lnTo>
                    <a:pt x="54" y="250"/>
                  </a:lnTo>
                  <a:lnTo>
                    <a:pt x="48" y="254"/>
                  </a:lnTo>
                  <a:lnTo>
                    <a:pt x="42" y="259"/>
                  </a:lnTo>
                  <a:lnTo>
                    <a:pt x="36" y="263"/>
                  </a:lnTo>
                  <a:lnTo>
                    <a:pt x="30" y="268"/>
                  </a:lnTo>
                  <a:lnTo>
                    <a:pt x="24" y="272"/>
                  </a:lnTo>
                  <a:lnTo>
                    <a:pt x="18" y="276"/>
                  </a:lnTo>
                  <a:lnTo>
                    <a:pt x="12" y="281"/>
                  </a:lnTo>
                  <a:lnTo>
                    <a:pt x="6" y="285"/>
                  </a:lnTo>
                  <a:lnTo>
                    <a:pt x="0" y="29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40" name="Freeform 108"/>
            <p:cNvSpPr>
              <a:spLocks/>
            </p:cNvSpPr>
            <p:nvPr/>
          </p:nvSpPr>
          <p:spPr bwMode="auto">
            <a:xfrm flipV="1">
              <a:off x="7039867" y="4714875"/>
              <a:ext cx="665163" cy="254000"/>
            </a:xfrm>
            <a:custGeom>
              <a:avLst/>
              <a:gdLst/>
              <a:ahLst/>
              <a:cxnLst>
                <a:cxn ang="0">
                  <a:pos x="719" y="0"/>
                </a:cxn>
                <a:cxn ang="0">
                  <a:pos x="703" y="0"/>
                </a:cxn>
                <a:cxn ang="0">
                  <a:pos x="687" y="1"/>
                </a:cxn>
                <a:cxn ang="0">
                  <a:pos x="672" y="1"/>
                </a:cxn>
                <a:cxn ang="0">
                  <a:pos x="657" y="2"/>
                </a:cxn>
                <a:cxn ang="0">
                  <a:pos x="641" y="3"/>
                </a:cxn>
                <a:cxn ang="0">
                  <a:pos x="626" y="5"/>
                </a:cxn>
                <a:cxn ang="0">
                  <a:pos x="611" y="6"/>
                </a:cxn>
                <a:cxn ang="0">
                  <a:pos x="596" y="8"/>
                </a:cxn>
                <a:cxn ang="0">
                  <a:pos x="581" y="10"/>
                </a:cxn>
                <a:cxn ang="0">
                  <a:pos x="567" y="13"/>
                </a:cxn>
                <a:cxn ang="0">
                  <a:pos x="552" y="15"/>
                </a:cxn>
                <a:cxn ang="0">
                  <a:pos x="538" y="18"/>
                </a:cxn>
                <a:cxn ang="0">
                  <a:pos x="523" y="21"/>
                </a:cxn>
                <a:cxn ang="0">
                  <a:pos x="509" y="24"/>
                </a:cxn>
                <a:cxn ang="0">
                  <a:pos x="495" y="28"/>
                </a:cxn>
                <a:cxn ang="0">
                  <a:pos x="480" y="31"/>
                </a:cxn>
                <a:cxn ang="0">
                  <a:pos x="466" y="35"/>
                </a:cxn>
                <a:cxn ang="0">
                  <a:pos x="452" y="39"/>
                </a:cxn>
                <a:cxn ang="0">
                  <a:pos x="438" y="43"/>
                </a:cxn>
                <a:cxn ang="0">
                  <a:pos x="425" y="47"/>
                </a:cxn>
                <a:cxn ang="0">
                  <a:pos x="411" y="52"/>
                </a:cxn>
                <a:cxn ang="0">
                  <a:pos x="397" y="57"/>
                </a:cxn>
                <a:cxn ang="0">
                  <a:pos x="384" y="61"/>
                </a:cxn>
                <a:cxn ang="0">
                  <a:pos x="370" y="66"/>
                </a:cxn>
                <a:cxn ang="0">
                  <a:pos x="357" y="72"/>
                </a:cxn>
                <a:cxn ang="0">
                  <a:pos x="343" y="77"/>
                </a:cxn>
                <a:cxn ang="0">
                  <a:pos x="330" y="83"/>
                </a:cxn>
                <a:cxn ang="0">
                  <a:pos x="317" y="88"/>
                </a:cxn>
                <a:cxn ang="0">
                  <a:pos x="304" y="94"/>
                </a:cxn>
                <a:cxn ang="0">
                  <a:pos x="291" y="100"/>
                </a:cxn>
                <a:cxn ang="0">
                  <a:pos x="278" y="106"/>
                </a:cxn>
                <a:cxn ang="0">
                  <a:pos x="265" y="112"/>
                </a:cxn>
                <a:cxn ang="0">
                  <a:pos x="252" y="119"/>
                </a:cxn>
                <a:cxn ang="0">
                  <a:pos x="239" y="125"/>
                </a:cxn>
                <a:cxn ang="0">
                  <a:pos x="226" y="132"/>
                </a:cxn>
                <a:cxn ang="0">
                  <a:pos x="213" y="139"/>
                </a:cxn>
                <a:cxn ang="0">
                  <a:pos x="201" y="146"/>
                </a:cxn>
                <a:cxn ang="0">
                  <a:pos x="188" y="153"/>
                </a:cxn>
                <a:cxn ang="0">
                  <a:pos x="176" y="160"/>
                </a:cxn>
                <a:cxn ang="0">
                  <a:pos x="163" y="168"/>
                </a:cxn>
                <a:cxn ang="0">
                  <a:pos x="151" y="175"/>
                </a:cxn>
                <a:cxn ang="0">
                  <a:pos x="138" y="183"/>
                </a:cxn>
                <a:cxn ang="0">
                  <a:pos x="126" y="190"/>
                </a:cxn>
                <a:cxn ang="0">
                  <a:pos x="114" y="198"/>
                </a:cxn>
                <a:cxn ang="0">
                  <a:pos x="101" y="206"/>
                </a:cxn>
                <a:cxn ang="0">
                  <a:pos x="89" y="214"/>
                </a:cxn>
                <a:cxn ang="0">
                  <a:pos x="77" y="222"/>
                </a:cxn>
                <a:cxn ang="0">
                  <a:pos x="65" y="231"/>
                </a:cxn>
                <a:cxn ang="0">
                  <a:pos x="53" y="239"/>
                </a:cxn>
                <a:cxn ang="0">
                  <a:pos x="41" y="247"/>
                </a:cxn>
                <a:cxn ang="0">
                  <a:pos x="29" y="256"/>
                </a:cxn>
                <a:cxn ang="0">
                  <a:pos x="17" y="265"/>
                </a:cxn>
                <a:cxn ang="0">
                  <a:pos x="5" y="273"/>
                </a:cxn>
              </a:cxnLst>
              <a:rect l="0" t="0" r="r" b="b"/>
              <a:pathLst>
                <a:path w="727" h="278">
                  <a:moveTo>
                    <a:pt x="727" y="0"/>
                  </a:moveTo>
                  <a:lnTo>
                    <a:pt x="719" y="0"/>
                  </a:lnTo>
                  <a:lnTo>
                    <a:pt x="711" y="0"/>
                  </a:lnTo>
                  <a:lnTo>
                    <a:pt x="703" y="0"/>
                  </a:lnTo>
                  <a:lnTo>
                    <a:pt x="695" y="1"/>
                  </a:lnTo>
                  <a:lnTo>
                    <a:pt x="687" y="1"/>
                  </a:lnTo>
                  <a:lnTo>
                    <a:pt x="680" y="1"/>
                  </a:lnTo>
                  <a:lnTo>
                    <a:pt x="672" y="1"/>
                  </a:lnTo>
                  <a:lnTo>
                    <a:pt x="664" y="2"/>
                  </a:lnTo>
                  <a:lnTo>
                    <a:pt x="657" y="2"/>
                  </a:lnTo>
                  <a:lnTo>
                    <a:pt x="649" y="3"/>
                  </a:lnTo>
                  <a:lnTo>
                    <a:pt x="641" y="3"/>
                  </a:lnTo>
                  <a:lnTo>
                    <a:pt x="634" y="4"/>
                  </a:lnTo>
                  <a:lnTo>
                    <a:pt x="626" y="5"/>
                  </a:lnTo>
                  <a:lnTo>
                    <a:pt x="619" y="6"/>
                  </a:lnTo>
                  <a:lnTo>
                    <a:pt x="611" y="6"/>
                  </a:lnTo>
                  <a:lnTo>
                    <a:pt x="604" y="7"/>
                  </a:lnTo>
                  <a:lnTo>
                    <a:pt x="596" y="8"/>
                  </a:lnTo>
                  <a:lnTo>
                    <a:pt x="589" y="9"/>
                  </a:lnTo>
                  <a:lnTo>
                    <a:pt x="581" y="10"/>
                  </a:lnTo>
                  <a:lnTo>
                    <a:pt x="574" y="12"/>
                  </a:lnTo>
                  <a:lnTo>
                    <a:pt x="567" y="13"/>
                  </a:lnTo>
                  <a:lnTo>
                    <a:pt x="559" y="14"/>
                  </a:lnTo>
                  <a:lnTo>
                    <a:pt x="552" y="15"/>
                  </a:lnTo>
                  <a:lnTo>
                    <a:pt x="545" y="17"/>
                  </a:lnTo>
                  <a:lnTo>
                    <a:pt x="538" y="18"/>
                  </a:lnTo>
                  <a:lnTo>
                    <a:pt x="530" y="19"/>
                  </a:lnTo>
                  <a:lnTo>
                    <a:pt x="523" y="21"/>
                  </a:lnTo>
                  <a:lnTo>
                    <a:pt x="516" y="23"/>
                  </a:lnTo>
                  <a:lnTo>
                    <a:pt x="509" y="24"/>
                  </a:lnTo>
                  <a:lnTo>
                    <a:pt x="502" y="26"/>
                  </a:lnTo>
                  <a:lnTo>
                    <a:pt x="495" y="28"/>
                  </a:lnTo>
                  <a:lnTo>
                    <a:pt x="487" y="29"/>
                  </a:lnTo>
                  <a:lnTo>
                    <a:pt x="480" y="31"/>
                  </a:lnTo>
                  <a:lnTo>
                    <a:pt x="473" y="33"/>
                  </a:lnTo>
                  <a:lnTo>
                    <a:pt x="466" y="35"/>
                  </a:lnTo>
                  <a:lnTo>
                    <a:pt x="459" y="37"/>
                  </a:lnTo>
                  <a:lnTo>
                    <a:pt x="452" y="39"/>
                  </a:lnTo>
                  <a:lnTo>
                    <a:pt x="445" y="41"/>
                  </a:lnTo>
                  <a:lnTo>
                    <a:pt x="438" y="43"/>
                  </a:lnTo>
                  <a:lnTo>
                    <a:pt x="432" y="45"/>
                  </a:lnTo>
                  <a:lnTo>
                    <a:pt x="425" y="47"/>
                  </a:lnTo>
                  <a:lnTo>
                    <a:pt x="418" y="50"/>
                  </a:lnTo>
                  <a:lnTo>
                    <a:pt x="411" y="52"/>
                  </a:lnTo>
                  <a:lnTo>
                    <a:pt x="404" y="54"/>
                  </a:lnTo>
                  <a:lnTo>
                    <a:pt x="397" y="57"/>
                  </a:lnTo>
                  <a:lnTo>
                    <a:pt x="390" y="59"/>
                  </a:lnTo>
                  <a:lnTo>
                    <a:pt x="384" y="61"/>
                  </a:lnTo>
                  <a:lnTo>
                    <a:pt x="377" y="64"/>
                  </a:lnTo>
                  <a:lnTo>
                    <a:pt x="370" y="66"/>
                  </a:lnTo>
                  <a:lnTo>
                    <a:pt x="363" y="69"/>
                  </a:lnTo>
                  <a:lnTo>
                    <a:pt x="357" y="72"/>
                  </a:lnTo>
                  <a:lnTo>
                    <a:pt x="350" y="74"/>
                  </a:lnTo>
                  <a:lnTo>
                    <a:pt x="343" y="77"/>
                  </a:lnTo>
                  <a:lnTo>
                    <a:pt x="337" y="80"/>
                  </a:lnTo>
                  <a:lnTo>
                    <a:pt x="330" y="83"/>
                  </a:lnTo>
                  <a:lnTo>
                    <a:pt x="323" y="85"/>
                  </a:lnTo>
                  <a:lnTo>
                    <a:pt x="317" y="88"/>
                  </a:lnTo>
                  <a:lnTo>
                    <a:pt x="310" y="91"/>
                  </a:lnTo>
                  <a:lnTo>
                    <a:pt x="304" y="94"/>
                  </a:lnTo>
                  <a:lnTo>
                    <a:pt x="297" y="97"/>
                  </a:lnTo>
                  <a:lnTo>
                    <a:pt x="291" y="100"/>
                  </a:lnTo>
                  <a:lnTo>
                    <a:pt x="284" y="103"/>
                  </a:lnTo>
                  <a:lnTo>
                    <a:pt x="278" y="106"/>
                  </a:lnTo>
                  <a:lnTo>
                    <a:pt x="271" y="109"/>
                  </a:lnTo>
                  <a:lnTo>
                    <a:pt x="265" y="112"/>
                  </a:lnTo>
                  <a:lnTo>
                    <a:pt x="258" y="116"/>
                  </a:lnTo>
                  <a:lnTo>
                    <a:pt x="252" y="119"/>
                  </a:lnTo>
                  <a:lnTo>
                    <a:pt x="245" y="122"/>
                  </a:lnTo>
                  <a:lnTo>
                    <a:pt x="239" y="125"/>
                  </a:lnTo>
                  <a:lnTo>
                    <a:pt x="232" y="129"/>
                  </a:lnTo>
                  <a:lnTo>
                    <a:pt x="226" y="132"/>
                  </a:lnTo>
                  <a:lnTo>
                    <a:pt x="220" y="135"/>
                  </a:lnTo>
                  <a:lnTo>
                    <a:pt x="213" y="139"/>
                  </a:lnTo>
                  <a:lnTo>
                    <a:pt x="207" y="142"/>
                  </a:lnTo>
                  <a:lnTo>
                    <a:pt x="201" y="146"/>
                  </a:lnTo>
                  <a:lnTo>
                    <a:pt x="194" y="149"/>
                  </a:lnTo>
                  <a:lnTo>
                    <a:pt x="188" y="153"/>
                  </a:lnTo>
                  <a:lnTo>
                    <a:pt x="182" y="157"/>
                  </a:lnTo>
                  <a:lnTo>
                    <a:pt x="176" y="160"/>
                  </a:lnTo>
                  <a:lnTo>
                    <a:pt x="169" y="164"/>
                  </a:lnTo>
                  <a:lnTo>
                    <a:pt x="163" y="168"/>
                  </a:lnTo>
                  <a:lnTo>
                    <a:pt x="157" y="171"/>
                  </a:lnTo>
                  <a:lnTo>
                    <a:pt x="151" y="175"/>
                  </a:lnTo>
                  <a:lnTo>
                    <a:pt x="144" y="179"/>
                  </a:lnTo>
                  <a:lnTo>
                    <a:pt x="138" y="183"/>
                  </a:lnTo>
                  <a:lnTo>
                    <a:pt x="132" y="186"/>
                  </a:lnTo>
                  <a:lnTo>
                    <a:pt x="126" y="190"/>
                  </a:lnTo>
                  <a:lnTo>
                    <a:pt x="120" y="194"/>
                  </a:lnTo>
                  <a:lnTo>
                    <a:pt x="114" y="198"/>
                  </a:lnTo>
                  <a:lnTo>
                    <a:pt x="108" y="202"/>
                  </a:lnTo>
                  <a:lnTo>
                    <a:pt x="101" y="206"/>
                  </a:lnTo>
                  <a:lnTo>
                    <a:pt x="95" y="210"/>
                  </a:lnTo>
                  <a:lnTo>
                    <a:pt x="89" y="214"/>
                  </a:lnTo>
                  <a:lnTo>
                    <a:pt x="83" y="218"/>
                  </a:lnTo>
                  <a:lnTo>
                    <a:pt x="77" y="222"/>
                  </a:lnTo>
                  <a:lnTo>
                    <a:pt x="71" y="226"/>
                  </a:lnTo>
                  <a:lnTo>
                    <a:pt x="65" y="231"/>
                  </a:lnTo>
                  <a:lnTo>
                    <a:pt x="59" y="235"/>
                  </a:lnTo>
                  <a:lnTo>
                    <a:pt x="53" y="239"/>
                  </a:lnTo>
                  <a:lnTo>
                    <a:pt x="47" y="243"/>
                  </a:lnTo>
                  <a:lnTo>
                    <a:pt x="41" y="247"/>
                  </a:lnTo>
                  <a:lnTo>
                    <a:pt x="35" y="252"/>
                  </a:lnTo>
                  <a:lnTo>
                    <a:pt x="29" y="256"/>
                  </a:lnTo>
                  <a:lnTo>
                    <a:pt x="23" y="260"/>
                  </a:lnTo>
                  <a:lnTo>
                    <a:pt x="17" y="265"/>
                  </a:lnTo>
                  <a:lnTo>
                    <a:pt x="11" y="269"/>
                  </a:lnTo>
                  <a:lnTo>
                    <a:pt x="5" y="273"/>
                  </a:lnTo>
                  <a:lnTo>
                    <a:pt x="0" y="27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41" name="Freeform 109"/>
            <p:cNvSpPr>
              <a:spLocks/>
            </p:cNvSpPr>
            <p:nvPr/>
          </p:nvSpPr>
          <p:spPr bwMode="auto">
            <a:xfrm flipV="1">
              <a:off x="7062092" y="4713288"/>
              <a:ext cx="649288" cy="236537"/>
            </a:xfrm>
            <a:custGeom>
              <a:avLst/>
              <a:gdLst/>
              <a:ahLst/>
              <a:cxnLst>
                <a:cxn ang="0">
                  <a:pos x="703" y="0"/>
                </a:cxn>
                <a:cxn ang="0">
                  <a:pos x="688" y="0"/>
                </a:cxn>
                <a:cxn ang="0">
                  <a:pos x="672" y="0"/>
                </a:cxn>
                <a:cxn ang="0">
                  <a:pos x="656" y="0"/>
                </a:cxn>
                <a:cxn ang="0">
                  <a:pos x="641" y="1"/>
                </a:cxn>
                <a:cxn ang="0">
                  <a:pos x="626" y="2"/>
                </a:cxn>
                <a:cxn ang="0">
                  <a:pos x="610" y="3"/>
                </a:cxn>
                <a:cxn ang="0">
                  <a:pos x="595" y="5"/>
                </a:cxn>
                <a:cxn ang="0">
                  <a:pos x="580" y="7"/>
                </a:cxn>
                <a:cxn ang="0">
                  <a:pos x="566" y="9"/>
                </a:cxn>
                <a:cxn ang="0">
                  <a:pos x="551" y="11"/>
                </a:cxn>
                <a:cxn ang="0">
                  <a:pos x="536" y="13"/>
                </a:cxn>
                <a:cxn ang="0">
                  <a:pos x="521" y="16"/>
                </a:cxn>
                <a:cxn ang="0">
                  <a:pos x="507" y="19"/>
                </a:cxn>
                <a:cxn ang="0">
                  <a:pos x="493" y="22"/>
                </a:cxn>
                <a:cxn ang="0">
                  <a:pos x="478" y="25"/>
                </a:cxn>
                <a:cxn ang="0">
                  <a:pos x="464" y="28"/>
                </a:cxn>
                <a:cxn ang="0">
                  <a:pos x="450" y="32"/>
                </a:cxn>
                <a:cxn ang="0">
                  <a:pos x="436" y="36"/>
                </a:cxn>
                <a:cxn ang="0">
                  <a:pos x="422" y="40"/>
                </a:cxn>
                <a:cxn ang="0">
                  <a:pos x="408" y="44"/>
                </a:cxn>
                <a:cxn ang="0">
                  <a:pos x="394" y="49"/>
                </a:cxn>
                <a:cxn ang="0">
                  <a:pos x="381" y="53"/>
                </a:cxn>
                <a:cxn ang="0">
                  <a:pos x="367" y="58"/>
                </a:cxn>
                <a:cxn ang="0">
                  <a:pos x="353" y="63"/>
                </a:cxn>
                <a:cxn ang="0">
                  <a:pos x="340" y="68"/>
                </a:cxn>
                <a:cxn ang="0">
                  <a:pos x="327" y="73"/>
                </a:cxn>
                <a:cxn ang="0">
                  <a:pos x="313" y="79"/>
                </a:cxn>
                <a:cxn ang="0">
                  <a:pos x="300" y="84"/>
                </a:cxn>
                <a:cxn ang="0">
                  <a:pos x="287" y="90"/>
                </a:cxn>
                <a:cxn ang="0">
                  <a:pos x="274" y="96"/>
                </a:cxn>
                <a:cxn ang="0">
                  <a:pos x="261" y="102"/>
                </a:cxn>
                <a:cxn ang="0">
                  <a:pos x="248" y="108"/>
                </a:cxn>
                <a:cxn ang="0">
                  <a:pos x="235" y="115"/>
                </a:cxn>
                <a:cxn ang="0">
                  <a:pos x="222" y="121"/>
                </a:cxn>
                <a:cxn ang="0">
                  <a:pos x="209" y="128"/>
                </a:cxn>
                <a:cxn ang="0">
                  <a:pos x="196" y="134"/>
                </a:cxn>
                <a:cxn ang="0">
                  <a:pos x="184" y="141"/>
                </a:cxn>
                <a:cxn ang="0">
                  <a:pos x="171" y="148"/>
                </a:cxn>
                <a:cxn ang="0">
                  <a:pos x="158" y="155"/>
                </a:cxn>
                <a:cxn ang="0">
                  <a:pos x="146" y="163"/>
                </a:cxn>
                <a:cxn ang="0">
                  <a:pos x="133" y="170"/>
                </a:cxn>
                <a:cxn ang="0">
                  <a:pos x="121" y="178"/>
                </a:cxn>
                <a:cxn ang="0">
                  <a:pos x="109" y="185"/>
                </a:cxn>
                <a:cxn ang="0">
                  <a:pos x="96" y="193"/>
                </a:cxn>
                <a:cxn ang="0">
                  <a:pos x="84" y="201"/>
                </a:cxn>
                <a:cxn ang="0">
                  <a:pos x="72" y="209"/>
                </a:cxn>
                <a:cxn ang="0">
                  <a:pos x="60" y="217"/>
                </a:cxn>
                <a:cxn ang="0">
                  <a:pos x="48" y="225"/>
                </a:cxn>
                <a:cxn ang="0">
                  <a:pos x="35" y="233"/>
                </a:cxn>
                <a:cxn ang="0">
                  <a:pos x="23" y="242"/>
                </a:cxn>
                <a:cxn ang="0">
                  <a:pos x="12" y="250"/>
                </a:cxn>
                <a:cxn ang="0">
                  <a:pos x="0" y="259"/>
                </a:cxn>
              </a:cxnLst>
              <a:rect l="0" t="0" r="r" b="b"/>
              <a:pathLst>
                <a:path w="711" h="259">
                  <a:moveTo>
                    <a:pt x="711" y="0"/>
                  </a:moveTo>
                  <a:lnTo>
                    <a:pt x="703" y="0"/>
                  </a:lnTo>
                  <a:lnTo>
                    <a:pt x="695" y="0"/>
                  </a:lnTo>
                  <a:lnTo>
                    <a:pt x="688" y="0"/>
                  </a:lnTo>
                  <a:lnTo>
                    <a:pt x="680" y="0"/>
                  </a:lnTo>
                  <a:lnTo>
                    <a:pt x="672" y="0"/>
                  </a:lnTo>
                  <a:lnTo>
                    <a:pt x="664" y="0"/>
                  </a:lnTo>
                  <a:lnTo>
                    <a:pt x="656" y="0"/>
                  </a:lnTo>
                  <a:lnTo>
                    <a:pt x="649" y="1"/>
                  </a:lnTo>
                  <a:lnTo>
                    <a:pt x="641" y="1"/>
                  </a:lnTo>
                  <a:lnTo>
                    <a:pt x="633" y="2"/>
                  </a:lnTo>
                  <a:lnTo>
                    <a:pt x="626" y="2"/>
                  </a:lnTo>
                  <a:lnTo>
                    <a:pt x="618" y="3"/>
                  </a:lnTo>
                  <a:lnTo>
                    <a:pt x="610" y="3"/>
                  </a:lnTo>
                  <a:lnTo>
                    <a:pt x="603" y="4"/>
                  </a:lnTo>
                  <a:lnTo>
                    <a:pt x="595" y="5"/>
                  </a:lnTo>
                  <a:lnTo>
                    <a:pt x="588" y="6"/>
                  </a:lnTo>
                  <a:lnTo>
                    <a:pt x="580" y="7"/>
                  </a:lnTo>
                  <a:lnTo>
                    <a:pt x="573" y="8"/>
                  </a:lnTo>
                  <a:lnTo>
                    <a:pt x="566" y="9"/>
                  </a:lnTo>
                  <a:lnTo>
                    <a:pt x="558" y="10"/>
                  </a:lnTo>
                  <a:lnTo>
                    <a:pt x="551" y="11"/>
                  </a:lnTo>
                  <a:lnTo>
                    <a:pt x="543" y="12"/>
                  </a:lnTo>
                  <a:lnTo>
                    <a:pt x="536" y="13"/>
                  </a:lnTo>
                  <a:lnTo>
                    <a:pt x="529" y="14"/>
                  </a:lnTo>
                  <a:lnTo>
                    <a:pt x="521" y="16"/>
                  </a:lnTo>
                  <a:lnTo>
                    <a:pt x="514" y="17"/>
                  </a:lnTo>
                  <a:lnTo>
                    <a:pt x="507" y="19"/>
                  </a:lnTo>
                  <a:lnTo>
                    <a:pt x="500" y="20"/>
                  </a:lnTo>
                  <a:lnTo>
                    <a:pt x="493" y="22"/>
                  </a:lnTo>
                  <a:lnTo>
                    <a:pt x="485" y="23"/>
                  </a:lnTo>
                  <a:lnTo>
                    <a:pt x="478" y="25"/>
                  </a:lnTo>
                  <a:lnTo>
                    <a:pt x="471" y="27"/>
                  </a:lnTo>
                  <a:lnTo>
                    <a:pt x="464" y="28"/>
                  </a:lnTo>
                  <a:lnTo>
                    <a:pt x="457" y="30"/>
                  </a:lnTo>
                  <a:lnTo>
                    <a:pt x="450" y="32"/>
                  </a:lnTo>
                  <a:lnTo>
                    <a:pt x="443" y="34"/>
                  </a:lnTo>
                  <a:lnTo>
                    <a:pt x="436" y="36"/>
                  </a:lnTo>
                  <a:lnTo>
                    <a:pt x="429" y="38"/>
                  </a:lnTo>
                  <a:lnTo>
                    <a:pt x="422" y="40"/>
                  </a:lnTo>
                  <a:lnTo>
                    <a:pt x="415" y="42"/>
                  </a:lnTo>
                  <a:lnTo>
                    <a:pt x="408" y="44"/>
                  </a:lnTo>
                  <a:lnTo>
                    <a:pt x="401" y="46"/>
                  </a:lnTo>
                  <a:lnTo>
                    <a:pt x="394" y="49"/>
                  </a:lnTo>
                  <a:lnTo>
                    <a:pt x="387" y="51"/>
                  </a:lnTo>
                  <a:lnTo>
                    <a:pt x="381" y="53"/>
                  </a:lnTo>
                  <a:lnTo>
                    <a:pt x="374" y="56"/>
                  </a:lnTo>
                  <a:lnTo>
                    <a:pt x="367" y="58"/>
                  </a:lnTo>
                  <a:lnTo>
                    <a:pt x="360" y="60"/>
                  </a:lnTo>
                  <a:lnTo>
                    <a:pt x="353" y="63"/>
                  </a:lnTo>
                  <a:lnTo>
                    <a:pt x="347" y="65"/>
                  </a:lnTo>
                  <a:lnTo>
                    <a:pt x="340" y="68"/>
                  </a:lnTo>
                  <a:lnTo>
                    <a:pt x="333" y="71"/>
                  </a:lnTo>
                  <a:lnTo>
                    <a:pt x="327" y="73"/>
                  </a:lnTo>
                  <a:lnTo>
                    <a:pt x="320" y="76"/>
                  </a:lnTo>
                  <a:lnTo>
                    <a:pt x="313" y="79"/>
                  </a:lnTo>
                  <a:lnTo>
                    <a:pt x="307" y="82"/>
                  </a:lnTo>
                  <a:lnTo>
                    <a:pt x="300" y="84"/>
                  </a:lnTo>
                  <a:lnTo>
                    <a:pt x="293" y="87"/>
                  </a:lnTo>
                  <a:lnTo>
                    <a:pt x="287" y="90"/>
                  </a:lnTo>
                  <a:lnTo>
                    <a:pt x="280" y="93"/>
                  </a:lnTo>
                  <a:lnTo>
                    <a:pt x="274" y="96"/>
                  </a:lnTo>
                  <a:lnTo>
                    <a:pt x="267" y="99"/>
                  </a:lnTo>
                  <a:lnTo>
                    <a:pt x="261" y="102"/>
                  </a:lnTo>
                  <a:lnTo>
                    <a:pt x="254" y="105"/>
                  </a:lnTo>
                  <a:lnTo>
                    <a:pt x="248" y="108"/>
                  </a:lnTo>
                  <a:lnTo>
                    <a:pt x="241" y="111"/>
                  </a:lnTo>
                  <a:lnTo>
                    <a:pt x="235" y="115"/>
                  </a:lnTo>
                  <a:lnTo>
                    <a:pt x="228" y="118"/>
                  </a:lnTo>
                  <a:lnTo>
                    <a:pt x="222" y="121"/>
                  </a:lnTo>
                  <a:lnTo>
                    <a:pt x="215" y="124"/>
                  </a:lnTo>
                  <a:lnTo>
                    <a:pt x="209" y="128"/>
                  </a:lnTo>
                  <a:lnTo>
                    <a:pt x="203" y="131"/>
                  </a:lnTo>
                  <a:lnTo>
                    <a:pt x="196" y="134"/>
                  </a:lnTo>
                  <a:lnTo>
                    <a:pt x="190" y="138"/>
                  </a:lnTo>
                  <a:lnTo>
                    <a:pt x="184" y="141"/>
                  </a:lnTo>
                  <a:lnTo>
                    <a:pt x="177" y="145"/>
                  </a:lnTo>
                  <a:lnTo>
                    <a:pt x="171" y="148"/>
                  </a:lnTo>
                  <a:lnTo>
                    <a:pt x="165" y="152"/>
                  </a:lnTo>
                  <a:lnTo>
                    <a:pt x="158" y="155"/>
                  </a:lnTo>
                  <a:lnTo>
                    <a:pt x="152" y="159"/>
                  </a:lnTo>
                  <a:lnTo>
                    <a:pt x="146" y="163"/>
                  </a:lnTo>
                  <a:lnTo>
                    <a:pt x="140" y="166"/>
                  </a:lnTo>
                  <a:lnTo>
                    <a:pt x="133" y="170"/>
                  </a:lnTo>
                  <a:lnTo>
                    <a:pt x="127" y="174"/>
                  </a:lnTo>
                  <a:lnTo>
                    <a:pt x="121" y="178"/>
                  </a:lnTo>
                  <a:lnTo>
                    <a:pt x="115" y="181"/>
                  </a:lnTo>
                  <a:lnTo>
                    <a:pt x="109" y="185"/>
                  </a:lnTo>
                  <a:lnTo>
                    <a:pt x="102" y="189"/>
                  </a:lnTo>
                  <a:lnTo>
                    <a:pt x="96" y="193"/>
                  </a:lnTo>
                  <a:lnTo>
                    <a:pt x="90" y="197"/>
                  </a:lnTo>
                  <a:lnTo>
                    <a:pt x="84" y="201"/>
                  </a:lnTo>
                  <a:lnTo>
                    <a:pt x="78" y="205"/>
                  </a:lnTo>
                  <a:lnTo>
                    <a:pt x="72" y="209"/>
                  </a:lnTo>
                  <a:lnTo>
                    <a:pt x="66" y="213"/>
                  </a:lnTo>
                  <a:lnTo>
                    <a:pt x="60" y="217"/>
                  </a:lnTo>
                  <a:lnTo>
                    <a:pt x="54" y="221"/>
                  </a:lnTo>
                  <a:lnTo>
                    <a:pt x="48" y="225"/>
                  </a:lnTo>
                  <a:lnTo>
                    <a:pt x="42" y="229"/>
                  </a:lnTo>
                  <a:lnTo>
                    <a:pt x="35" y="233"/>
                  </a:lnTo>
                  <a:lnTo>
                    <a:pt x="29" y="238"/>
                  </a:lnTo>
                  <a:lnTo>
                    <a:pt x="23" y="242"/>
                  </a:lnTo>
                  <a:lnTo>
                    <a:pt x="17" y="246"/>
                  </a:lnTo>
                  <a:lnTo>
                    <a:pt x="12" y="250"/>
                  </a:lnTo>
                  <a:lnTo>
                    <a:pt x="6" y="255"/>
                  </a:lnTo>
                  <a:lnTo>
                    <a:pt x="0" y="259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42" name="Freeform 110"/>
            <p:cNvSpPr>
              <a:spLocks/>
            </p:cNvSpPr>
            <p:nvPr/>
          </p:nvSpPr>
          <p:spPr bwMode="auto">
            <a:xfrm flipV="1">
              <a:off x="7090667" y="4713288"/>
              <a:ext cx="631825" cy="214312"/>
            </a:xfrm>
            <a:custGeom>
              <a:avLst/>
              <a:gdLst/>
              <a:ahLst/>
              <a:cxnLst>
                <a:cxn ang="0">
                  <a:pos x="683" y="0"/>
                </a:cxn>
                <a:cxn ang="0">
                  <a:pos x="667" y="0"/>
                </a:cxn>
                <a:cxn ang="0">
                  <a:pos x="651" y="0"/>
                </a:cxn>
                <a:cxn ang="0">
                  <a:pos x="635" y="0"/>
                </a:cxn>
                <a:cxn ang="0">
                  <a:pos x="620" y="1"/>
                </a:cxn>
                <a:cxn ang="0">
                  <a:pos x="604" y="1"/>
                </a:cxn>
                <a:cxn ang="0">
                  <a:pos x="589" y="3"/>
                </a:cxn>
                <a:cxn ang="0">
                  <a:pos x="574" y="4"/>
                </a:cxn>
                <a:cxn ang="0">
                  <a:pos x="559" y="5"/>
                </a:cxn>
                <a:cxn ang="0">
                  <a:pos x="544" y="7"/>
                </a:cxn>
                <a:cxn ang="0">
                  <a:pos x="529" y="9"/>
                </a:cxn>
                <a:cxn ang="0">
                  <a:pos x="514" y="11"/>
                </a:cxn>
                <a:cxn ang="0">
                  <a:pos x="500" y="14"/>
                </a:cxn>
                <a:cxn ang="0">
                  <a:pos x="485" y="17"/>
                </a:cxn>
                <a:cxn ang="0">
                  <a:pos x="471" y="20"/>
                </a:cxn>
                <a:cxn ang="0">
                  <a:pos x="456" y="23"/>
                </a:cxn>
                <a:cxn ang="0">
                  <a:pos x="442" y="26"/>
                </a:cxn>
                <a:cxn ang="0">
                  <a:pos x="428" y="29"/>
                </a:cxn>
                <a:cxn ang="0">
                  <a:pos x="414" y="33"/>
                </a:cxn>
                <a:cxn ang="0">
                  <a:pos x="400" y="37"/>
                </a:cxn>
                <a:cxn ang="0">
                  <a:pos x="386" y="41"/>
                </a:cxn>
                <a:cxn ang="0">
                  <a:pos x="372" y="45"/>
                </a:cxn>
                <a:cxn ang="0">
                  <a:pos x="358" y="50"/>
                </a:cxn>
                <a:cxn ang="0">
                  <a:pos x="345" y="55"/>
                </a:cxn>
                <a:cxn ang="0">
                  <a:pos x="331" y="59"/>
                </a:cxn>
                <a:cxn ang="0">
                  <a:pos x="317" y="64"/>
                </a:cxn>
                <a:cxn ang="0">
                  <a:pos x="304" y="69"/>
                </a:cxn>
                <a:cxn ang="0">
                  <a:pos x="291" y="75"/>
                </a:cxn>
                <a:cxn ang="0">
                  <a:pos x="277" y="80"/>
                </a:cxn>
                <a:cxn ang="0">
                  <a:pos x="264" y="86"/>
                </a:cxn>
                <a:cxn ang="0">
                  <a:pos x="251" y="92"/>
                </a:cxn>
                <a:cxn ang="0">
                  <a:pos x="238" y="98"/>
                </a:cxn>
                <a:cxn ang="0">
                  <a:pos x="225" y="104"/>
                </a:cxn>
                <a:cxn ang="0">
                  <a:pos x="212" y="110"/>
                </a:cxn>
                <a:cxn ang="0">
                  <a:pos x="199" y="116"/>
                </a:cxn>
                <a:cxn ang="0">
                  <a:pos x="186" y="123"/>
                </a:cxn>
                <a:cxn ang="0">
                  <a:pos x="173" y="129"/>
                </a:cxn>
                <a:cxn ang="0">
                  <a:pos x="160" y="136"/>
                </a:cxn>
                <a:cxn ang="0">
                  <a:pos x="148" y="143"/>
                </a:cxn>
                <a:cxn ang="0">
                  <a:pos x="135" y="150"/>
                </a:cxn>
                <a:cxn ang="0">
                  <a:pos x="122" y="157"/>
                </a:cxn>
                <a:cxn ang="0">
                  <a:pos x="110" y="164"/>
                </a:cxn>
                <a:cxn ang="0">
                  <a:pos x="98" y="172"/>
                </a:cxn>
                <a:cxn ang="0">
                  <a:pos x="85" y="179"/>
                </a:cxn>
                <a:cxn ang="0">
                  <a:pos x="73" y="187"/>
                </a:cxn>
                <a:cxn ang="0">
                  <a:pos x="60" y="195"/>
                </a:cxn>
                <a:cxn ang="0">
                  <a:pos x="48" y="203"/>
                </a:cxn>
                <a:cxn ang="0">
                  <a:pos x="36" y="211"/>
                </a:cxn>
                <a:cxn ang="0">
                  <a:pos x="24" y="219"/>
                </a:cxn>
                <a:cxn ang="0">
                  <a:pos x="12" y="227"/>
                </a:cxn>
                <a:cxn ang="0">
                  <a:pos x="0" y="235"/>
                </a:cxn>
              </a:cxnLst>
              <a:rect l="0" t="0" r="r" b="b"/>
              <a:pathLst>
                <a:path w="691" h="235">
                  <a:moveTo>
                    <a:pt x="691" y="0"/>
                  </a:moveTo>
                  <a:lnTo>
                    <a:pt x="683" y="0"/>
                  </a:lnTo>
                  <a:lnTo>
                    <a:pt x="675" y="0"/>
                  </a:lnTo>
                  <a:lnTo>
                    <a:pt x="667" y="0"/>
                  </a:lnTo>
                  <a:lnTo>
                    <a:pt x="659" y="0"/>
                  </a:lnTo>
                  <a:lnTo>
                    <a:pt x="651" y="0"/>
                  </a:lnTo>
                  <a:lnTo>
                    <a:pt x="643" y="0"/>
                  </a:lnTo>
                  <a:lnTo>
                    <a:pt x="635" y="0"/>
                  </a:lnTo>
                  <a:lnTo>
                    <a:pt x="628" y="0"/>
                  </a:lnTo>
                  <a:lnTo>
                    <a:pt x="620" y="1"/>
                  </a:lnTo>
                  <a:lnTo>
                    <a:pt x="612" y="1"/>
                  </a:lnTo>
                  <a:lnTo>
                    <a:pt x="604" y="1"/>
                  </a:lnTo>
                  <a:lnTo>
                    <a:pt x="597" y="2"/>
                  </a:lnTo>
                  <a:lnTo>
                    <a:pt x="589" y="3"/>
                  </a:lnTo>
                  <a:lnTo>
                    <a:pt x="582" y="3"/>
                  </a:lnTo>
                  <a:lnTo>
                    <a:pt x="574" y="4"/>
                  </a:lnTo>
                  <a:lnTo>
                    <a:pt x="566" y="5"/>
                  </a:lnTo>
                  <a:lnTo>
                    <a:pt x="559" y="5"/>
                  </a:lnTo>
                  <a:lnTo>
                    <a:pt x="551" y="6"/>
                  </a:lnTo>
                  <a:lnTo>
                    <a:pt x="544" y="7"/>
                  </a:lnTo>
                  <a:lnTo>
                    <a:pt x="537" y="8"/>
                  </a:lnTo>
                  <a:lnTo>
                    <a:pt x="529" y="9"/>
                  </a:lnTo>
                  <a:lnTo>
                    <a:pt x="522" y="10"/>
                  </a:lnTo>
                  <a:lnTo>
                    <a:pt x="514" y="11"/>
                  </a:lnTo>
                  <a:lnTo>
                    <a:pt x="507" y="13"/>
                  </a:lnTo>
                  <a:lnTo>
                    <a:pt x="500" y="14"/>
                  </a:lnTo>
                  <a:lnTo>
                    <a:pt x="492" y="15"/>
                  </a:lnTo>
                  <a:lnTo>
                    <a:pt x="485" y="17"/>
                  </a:lnTo>
                  <a:lnTo>
                    <a:pt x="478" y="18"/>
                  </a:lnTo>
                  <a:lnTo>
                    <a:pt x="471" y="20"/>
                  </a:lnTo>
                  <a:lnTo>
                    <a:pt x="464" y="21"/>
                  </a:lnTo>
                  <a:lnTo>
                    <a:pt x="456" y="23"/>
                  </a:lnTo>
                  <a:lnTo>
                    <a:pt x="449" y="24"/>
                  </a:lnTo>
                  <a:lnTo>
                    <a:pt x="442" y="26"/>
                  </a:lnTo>
                  <a:lnTo>
                    <a:pt x="435" y="28"/>
                  </a:lnTo>
                  <a:lnTo>
                    <a:pt x="428" y="29"/>
                  </a:lnTo>
                  <a:lnTo>
                    <a:pt x="421" y="31"/>
                  </a:lnTo>
                  <a:lnTo>
                    <a:pt x="414" y="33"/>
                  </a:lnTo>
                  <a:lnTo>
                    <a:pt x="407" y="35"/>
                  </a:lnTo>
                  <a:lnTo>
                    <a:pt x="400" y="37"/>
                  </a:lnTo>
                  <a:lnTo>
                    <a:pt x="393" y="39"/>
                  </a:lnTo>
                  <a:lnTo>
                    <a:pt x="386" y="41"/>
                  </a:lnTo>
                  <a:lnTo>
                    <a:pt x="379" y="43"/>
                  </a:lnTo>
                  <a:lnTo>
                    <a:pt x="372" y="45"/>
                  </a:lnTo>
                  <a:lnTo>
                    <a:pt x="365" y="48"/>
                  </a:lnTo>
                  <a:lnTo>
                    <a:pt x="358" y="50"/>
                  </a:lnTo>
                  <a:lnTo>
                    <a:pt x="351" y="52"/>
                  </a:lnTo>
                  <a:lnTo>
                    <a:pt x="345" y="55"/>
                  </a:lnTo>
                  <a:lnTo>
                    <a:pt x="338" y="57"/>
                  </a:lnTo>
                  <a:lnTo>
                    <a:pt x="331" y="59"/>
                  </a:lnTo>
                  <a:lnTo>
                    <a:pt x="324" y="62"/>
                  </a:lnTo>
                  <a:lnTo>
                    <a:pt x="317" y="64"/>
                  </a:lnTo>
                  <a:lnTo>
                    <a:pt x="311" y="67"/>
                  </a:lnTo>
                  <a:lnTo>
                    <a:pt x="304" y="69"/>
                  </a:lnTo>
                  <a:lnTo>
                    <a:pt x="297" y="72"/>
                  </a:lnTo>
                  <a:lnTo>
                    <a:pt x="291" y="75"/>
                  </a:lnTo>
                  <a:lnTo>
                    <a:pt x="284" y="77"/>
                  </a:lnTo>
                  <a:lnTo>
                    <a:pt x="277" y="80"/>
                  </a:lnTo>
                  <a:lnTo>
                    <a:pt x="271" y="83"/>
                  </a:lnTo>
                  <a:lnTo>
                    <a:pt x="264" y="86"/>
                  </a:lnTo>
                  <a:lnTo>
                    <a:pt x="257" y="89"/>
                  </a:lnTo>
                  <a:lnTo>
                    <a:pt x="251" y="92"/>
                  </a:lnTo>
                  <a:lnTo>
                    <a:pt x="244" y="95"/>
                  </a:lnTo>
                  <a:lnTo>
                    <a:pt x="238" y="98"/>
                  </a:lnTo>
                  <a:lnTo>
                    <a:pt x="231" y="101"/>
                  </a:lnTo>
                  <a:lnTo>
                    <a:pt x="225" y="104"/>
                  </a:lnTo>
                  <a:lnTo>
                    <a:pt x="218" y="107"/>
                  </a:lnTo>
                  <a:lnTo>
                    <a:pt x="212" y="110"/>
                  </a:lnTo>
                  <a:lnTo>
                    <a:pt x="205" y="113"/>
                  </a:lnTo>
                  <a:lnTo>
                    <a:pt x="199" y="116"/>
                  </a:lnTo>
                  <a:lnTo>
                    <a:pt x="192" y="119"/>
                  </a:lnTo>
                  <a:lnTo>
                    <a:pt x="186" y="123"/>
                  </a:lnTo>
                  <a:lnTo>
                    <a:pt x="179" y="126"/>
                  </a:lnTo>
                  <a:lnTo>
                    <a:pt x="173" y="129"/>
                  </a:lnTo>
                  <a:lnTo>
                    <a:pt x="167" y="133"/>
                  </a:lnTo>
                  <a:lnTo>
                    <a:pt x="160" y="136"/>
                  </a:lnTo>
                  <a:lnTo>
                    <a:pt x="154" y="140"/>
                  </a:lnTo>
                  <a:lnTo>
                    <a:pt x="148" y="143"/>
                  </a:lnTo>
                  <a:lnTo>
                    <a:pt x="141" y="146"/>
                  </a:lnTo>
                  <a:lnTo>
                    <a:pt x="135" y="150"/>
                  </a:lnTo>
                  <a:lnTo>
                    <a:pt x="129" y="154"/>
                  </a:lnTo>
                  <a:lnTo>
                    <a:pt x="122" y="157"/>
                  </a:lnTo>
                  <a:lnTo>
                    <a:pt x="116" y="161"/>
                  </a:lnTo>
                  <a:lnTo>
                    <a:pt x="110" y="164"/>
                  </a:lnTo>
                  <a:lnTo>
                    <a:pt x="104" y="168"/>
                  </a:lnTo>
                  <a:lnTo>
                    <a:pt x="98" y="172"/>
                  </a:lnTo>
                  <a:lnTo>
                    <a:pt x="91" y="176"/>
                  </a:lnTo>
                  <a:lnTo>
                    <a:pt x="85" y="179"/>
                  </a:lnTo>
                  <a:lnTo>
                    <a:pt x="79" y="183"/>
                  </a:lnTo>
                  <a:lnTo>
                    <a:pt x="73" y="187"/>
                  </a:lnTo>
                  <a:lnTo>
                    <a:pt x="67" y="191"/>
                  </a:lnTo>
                  <a:lnTo>
                    <a:pt x="60" y="195"/>
                  </a:lnTo>
                  <a:lnTo>
                    <a:pt x="54" y="199"/>
                  </a:lnTo>
                  <a:lnTo>
                    <a:pt x="48" y="203"/>
                  </a:lnTo>
                  <a:lnTo>
                    <a:pt x="42" y="207"/>
                  </a:lnTo>
                  <a:lnTo>
                    <a:pt x="36" y="211"/>
                  </a:lnTo>
                  <a:lnTo>
                    <a:pt x="30" y="215"/>
                  </a:lnTo>
                  <a:lnTo>
                    <a:pt x="24" y="219"/>
                  </a:lnTo>
                  <a:lnTo>
                    <a:pt x="18" y="223"/>
                  </a:lnTo>
                  <a:lnTo>
                    <a:pt x="12" y="227"/>
                  </a:lnTo>
                  <a:lnTo>
                    <a:pt x="6" y="231"/>
                  </a:lnTo>
                  <a:lnTo>
                    <a:pt x="0" y="235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43" name="Freeform 111"/>
            <p:cNvSpPr>
              <a:spLocks/>
            </p:cNvSpPr>
            <p:nvPr/>
          </p:nvSpPr>
          <p:spPr bwMode="auto">
            <a:xfrm flipV="1">
              <a:off x="7133530" y="4713288"/>
              <a:ext cx="601663" cy="185737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34" y="0"/>
                </a:cxn>
                <a:cxn ang="0">
                  <a:pos x="619" y="0"/>
                </a:cxn>
                <a:cxn ang="0">
                  <a:pos x="603" y="0"/>
                </a:cxn>
                <a:cxn ang="0">
                  <a:pos x="587" y="0"/>
                </a:cxn>
                <a:cxn ang="0">
                  <a:pos x="572" y="0"/>
                </a:cxn>
                <a:cxn ang="0">
                  <a:pos x="556" y="1"/>
                </a:cxn>
                <a:cxn ang="0">
                  <a:pos x="541" y="2"/>
                </a:cxn>
                <a:cxn ang="0">
                  <a:pos x="526" y="4"/>
                </a:cxn>
                <a:cxn ang="0">
                  <a:pos x="511" y="5"/>
                </a:cxn>
                <a:cxn ang="0">
                  <a:pos x="496" y="7"/>
                </a:cxn>
                <a:cxn ang="0">
                  <a:pos x="481" y="9"/>
                </a:cxn>
                <a:cxn ang="0">
                  <a:pos x="466" y="11"/>
                </a:cxn>
                <a:cxn ang="0">
                  <a:pos x="452" y="14"/>
                </a:cxn>
                <a:cxn ang="0">
                  <a:pos x="437" y="17"/>
                </a:cxn>
                <a:cxn ang="0">
                  <a:pos x="423" y="20"/>
                </a:cxn>
                <a:cxn ang="0">
                  <a:pos x="408" y="23"/>
                </a:cxn>
                <a:cxn ang="0">
                  <a:pos x="394" y="26"/>
                </a:cxn>
                <a:cxn ang="0">
                  <a:pos x="380" y="30"/>
                </a:cxn>
                <a:cxn ang="0">
                  <a:pos x="366" y="33"/>
                </a:cxn>
                <a:cxn ang="0">
                  <a:pos x="352" y="37"/>
                </a:cxn>
                <a:cxn ang="0">
                  <a:pos x="338" y="41"/>
                </a:cxn>
                <a:cxn ang="0">
                  <a:pos x="324" y="46"/>
                </a:cxn>
                <a:cxn ang="0">
                  <a:pos x="310" y="50"/>
                </a:cxn>
                <a:cxn ang="0">
                  <a:pos x="297" y="55"/>
                </a:cxn>
                <a:cxn ang="0">
                  <a:pos x="283" y="60"/>
                </a:cxn>
                <a:cxn ang="0">
                  <a:pos x="270" y="65"/>
                </a:cxn>
                <a:cxn ang="0">
                  <a:pos x="256" y="70"/>
                </a:cxn>
                <a:cxn ang="0">
                  <a:pos x="243" y="75"/>
                </a:cxn>
                <a:cxn ang="0">
                  <a:pos x="229" y="80"/>
                </a:cxn>
                <a:cxn ang="0">
                  <a:pos x="216" y="86"/>
                </a:cxn>
                <a:cxn ang="0">
                  <a:pos x="203" y="92"/>
                </a:cxn>
                <a:cxn ang="0">
                  <a:pos x="190" y="98"/>
                </a:cxn>
                <a:cxn ang="0">
                  <a:pos x="177" y="104"/>
                </a:cxn>
                <a:cxn ang="0">
                  <a:pos x="164" y="110"/>
                </a:cxn>
                <a:cxn ang="0">
                  <a:pos x="151" y="116"/>
                </a:cxn>
                <a:cxn ang="0">
                  <a:pos x="138" y="123"/>
                </a:cxn>
                <a:cxn ang="0">
                  <a:pos x="125" y="130"/>
                </a:cxn>
                <a:cxn ang="0">
                  <a:pos x="112" y="136"/>
                </a:cxn>
                <a:cxn ang="0">
                  <a:pos x="100" y="143"/>
                </a:cxn>
                <a:cxn ang="0">
                  <a:pos x="87" y="150"/>
                </a:cxn>
                <a:cxn ang="0">
                  <a:pos x="75" y="157"/>
                </a:cxn>
                <a:cxn ang="0">
                  <a:pos x="62" y="165"/>
                </a:cxn>
                <a:cxn ang="0">
                  <a:pos x="50" y="172"/>
                </a:cxn>
                <a:cxn ang="0">
                  <a:pos x="37" y="180"/>
                </a:cxn>
                <a:cxn ang="0">
                  <a:pos x="25" y="187"/>
                </a:cxn>
                <a:cxn ang="0">
                  <a:pos x="13" y="195"/>
                </a:cxn>
                <a:cxn ang="0">
                  <a:pos x="0" y="203"/>
                </a:cxn>
              </a:cxnLst>
              <a:rect l="0" t="0" r="r" b="b"/>
              <a:pathLst>
                <a:path w="658" h="203">
                  <a:moveTo>
                    <a:pt x="658" y="1"/>
                  </a:moveTo>
                  <a:lnTo>
                    <a:pt x="650" y="0"/>
                  </a:lnTo>
                  <a:lnTo>
                    <a:pt x="642" y="0"/>
                  </a:lnTo>
                  <a:lnTo>
                    <a:pt x="634" y="0"/>
                  </a:lnTo>
                  <a:lnTo>
                    <a:pt x="626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3" y="0"/>
                  </a:lnTo>
                  <a:lnTo>
                    <a:pt x="595" y="0"/>
                  </a:lnTo>
                  <a:lnTo>
                    <a:pt x="587" y="0"/>
                  </a:lnTo>
                  <a:lnTo>
                    <a:pt x="579" y="0"/>
                  </a:lnTo>
                  <a:lnTo>
                    <a:pt x="572" y="0"/>
                  </a:lnTo>
                  <a:lnTo>
                    <a:pt x="564" y="1"/>
                  </a:lnTo>
                  <a:lnTo>
                    <a:pt x="556" y="1"/>
                  </a:lnTo>
                  <a:lnTo>
                    <a:pt x="549" y="2"/>
                  </a:lnTo>
                  <a:lnTo>
                    <a:pt x="541" y="2"/>
                  </a:lnTo>
                  <a:lnTo>
                    <a:pt x="534" y="3"/>
                  </a:lnTo>
                  <a:lnTo>
                    <a:pt x="526" y="4"/>
                  </a:lnTo>
                  <a:lnTo>
                    <a:pt x="518" y="5"/>
                  </a:lnTo>
                  <a:lnTo>
                    <a:pt x="511" y="5"/>
                  </a:lnTo>
                  <a:lnTo>
                    <a:pt x="503" y="6"/>
                  </a:lnTo>
                  <a:lnTo>
                    <a:pt x="496" y="7"/>
                  </a:lnTo>
                  <a:lnTo>
                    <a:pt x="489" y="8"/>
                  </a:lnTo>
                  <a:lnTo>
                    <a:pt x="481" y="9"/>
                  </a:lnTo>
                  <a:lnTo>
                    <a:pt x="474" y="10"/>
                  </a:lnTo>
                  <a:lnTo>
                    <a:pt x="466" y="11"/>
                  </a:lnTo>
                  <a:lnTo>
                    <a:pt x="459" y="13"/>
                  </a:lnTo>
                  <a:lnTo>
                    <a:pt x="452" y="14"/>
                  </a:lnTo>
                  <a:lnTo>
                    <a:pt x="445" y="15"/>
                  </a:lnTo>
                  <a:lnTo>
                    <a:pt x="437" y="17"/>
                  </a:lnTo>
                  <a:lnTo>
                    <a:pt x="430" y="18"/>
                  </a:lnTo>
                  <a:lnTo>
                    <a:pt x="423" y="20"/>
                  </a:lnTo>
                  <a:lnTo>
                    <a:pt x="416" y="21"/>
                  </a:lnTo>
                  <a:lnTo>
                    <a:pt x="408" y="23"/>
                  </a:lnTo>
                  <a:lnTo>
                    <a:pt x="401" y="24"/>
                  </a:lnTo>
                  <a:lnTo>
                    <a:pt x="394" y="26"/>
                  </a:lnTo>
                  <a:lnTo>
                    <a:pt x="387" y="28"/>
                  </a:lnTo>
                  <a:lnTo>
                    <a:pt x="380" y="30"/>
                  </a:lnTo>
                  <a:lnTo>
                    <a:pt x="373" y="31"/>
                  </a:lnTo>
                  <a:lnTo>
                    <a:pt x="366" y="33"/>
                  </a:lnTo>
                  <a:lnTo>
                    <a:pt x="359" y="35"/>
                  </a:lnTo>
                  <a:lnTo>
                    <a:pt x="352" y="37"/>
                  </a:lnTo>
                  <a:lnTo>
                    <a:pt x="345" y="39"/>
                  </a:lnTo>
                  <a:lnTo>
                    <a:pt x="338" y="41"/>
                  </a:lnTo>
                  <a:lnTo>
                    <a:pt x="331" y="43"/>
                  </a:lnTo>
                  <a:lnTo>
                    <a:pt x="324" y="46"/>
                  </a:lnTo>
                  <a:lnTo>
                    <a:pt x="317" y="48"/>
                  </a:lnTo>
                  <a:lnTo>
                    <a:pt x="310" y="50"/>
                  </a:lnTo>
                  <a:lnTo>
                    <a:pt x="304" y="52"/>
                  </a:lnTo>
                  <a:lnTo>
                    <a:pt x="297" y="55"/>
                  </a:lnTo>
                  <a:lnTo>
                    <a:pt x="290" y="57"/>
                  </a:lnTo>
                  <a:lnTo>
                    <a:pt x="283" y="60"/>
                  </a:lnTo>
                  <a:lnTo>
                    <a:pt x="276" y="62"/>
                  </a:lnTo>
                  <a:lnTo>
                    <a:pt x="270" y="65"/>
                  </a:lnTo>
                  <a:lnTo>
                    <a:pt x="263" y="67"/>
                  </a:lnTo>
                  <a:lnTo>
                    <a:pt x="256" y="70"/>
                  </a:lnTo>
                  <a:lnTo>
                    <a:pt x="249" y="72"/>
                  </a:lnTo>
                  <a:lnTo>
                    <a:pt x="243" y="75"/>
                  </a:lnTo>
                  <a:lnTo>
                    <a:pt x="236" y="78"/>
                  </a:lnTo>
                  <a:lnTo>
                    <a:pt x="229" y="80"/>
                  </a:lnTo>
                  <a:lnTo>
                    <a:pt x="223" y="83"/>
                  </a:lnTo>
                  <a:lnTo>
                    <a:pt x="216" y="86"/>
                  </a:lnTo>
                  <a:lnTo>
                    <a:pt x="210" y="89"/>
                  </a:lnTo>
                  <a:lnTo>
                    <a:pt x="203" y="92"/>
                  </a:lnTo>
                  <a:lnTo>
                    <a:pt x="196" y="95"/>
                  </a:lnTo>
                  <a:lnTo>
                    <a:pt x="190" y="98"/>
                  </a:lnTo>
                  <a:lnTo>
                    <a:pt x="183" y="101"/>
                  </a:lnTo>
                  <a:lnTo>
                    <a:pt x="177" y="104"/>
                  </a:lnTo>
                  <a:lnTo>
                    <a:pt x="170" y="107"/>
                  </a:lnTo>
                  <a:lnTo>
                    <a:pt x="164" y="110"/>
                  </a:lnTo>
                  <a:lnTo>
                    <a:pt x="157" y="113"/>
                  </a:lnTo>
                  <a:lnTo>
                    <a:pt x="151" y="116"/>
                  </a:lnTo>
                  <a:lnTo>
                    <a:pt x="144" y="120"/>
                  </a:lnTo>
                  <a:lnTo>
                    <a:pt x="138" y="123"/>
                  </a:lnTo>
                  <a:lnTo>
                    <a:pt x="132" y="126"/>
                  </a:lnTo>
                  <a:lnTo>
                    <a:pt x="125" y="130"/>
                  </a:lnTo>
                  <a:lnTo>
                    <a:pt x="119" y="133"/>
                  </a:lnTo>
                  <a:lnTo>
                    <a:pt x="112" y="136"/>
                  </a:lnTo>
                  <a:lnTo>
                    <a:pt x="106" y="140"/>
                  </a:lnTo>
                  <a:lnTo>
                    <a:pt x="100" y="143"/>
                  </a:lnTo>
                  <a:lnTo>
                    <a:pt x="94" y="147"/>
                  </a:lnTo>
                  <a:lnTo>
                    <a:pt x="87" y="150"/>
                  </a:lnTo>
                  <a:lnTo>
                    <a:pt x="81" y="154"/>
                  </a:lnTo>
                  <a:lnTo>
                    <a:pt x="75" y="157"/>
                  </a:lnTo>
                  <a:lnTo>
                    <a:pt x="68" y="161"/>
                  </a:lnTo>
                  <a:lnTo>
                    <a:pt x="62" y="165"/>
                  </a:lnTo>
                  <a:lnTo>
                    <a:pt x="56" y="168"/>
                  </a:lnTo>
                  <a:lnTo>
                    <a:pt x="50" y="172"/>
                  </a:lnTo>
                  <a:lnTo>
                    <a:pt x="43" y="176"/>
                  </a:lnTo>
                  <a:lnTo>
                    <a:pt x="37" y="180"/>
                  </a:lnTo>
                  <a:lnTo>
                    <a:pt x="31" y="184"/>
                  </a:lnTo>
                  <a:lnTo>
                    <a:pt x="25" y="187"/>
                  </a:lnTo>
                  <a:lnTo>
                    <a:pt x="19" y="191"/>
                  </a:lnTo>
                  <a:lnTo>
                    <a:pt x="13" y="195"/>
                  </a:lnTo>
                  <a:lnTo>
                    <a:pt x="6" y="199"/>
                  </a:lnTo>
                  <a:lnTo>
                    <a:pt x="0" y="203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44" name="Freeform 112"/>
            <p:cNvSpPr>
              <a:spLocks/>
            </p:cNvSpPr>
            <p:nvPr/>
          </p:nvSpPr>
          <p:spPr bwMode="auto">
            <a:xfrm flipV="1">
              <a:off x="7184330" y="4713288"/>
              <a:ext cx="566738" cy="152400"/>
            </a:xfrm>
            <a:custGeom>
              <a:avLst/>
              <a:gdLst/>
              <a:ahLst/>
              <a:cxnLst>
                <a:cxn ang="0">
                  <a:pos x="611" y="2"/>
                </a:cxn>
                <a:cxn ang="0">
                  <a:pos x="595" y="1"/>
                </a:cxn>
                <a:cxn ang="0">
                  <a:pos x="579" y="0"/>
                </a:cxn>
                <a:cxn ang="0">
                  <a:pos x="563" y="0"/>
                </a:cxn>
                <a:cxn ang="0">
                  <a:pos x="547" y="0"/>
                </a:cxn>
                <a:cxn ang="0">
                  <a:pos x="532" y="0"/>
                </a:cxn>
                <a:cxn ang="0">
                  <a:pos x="516" y="1"/>
                </a:cxn>
                <a:cxn ang="0">
                  <a:pos x="501" y="2"/>
                </a:cxn>
                <a:cxn ang="0">
                  <a:pos x="486" y="3"/>
                </a:cxn>
                <a:cxn ang="0">
                  <a:pos x="470" y="4"/>
                </a:cxn>
                <a:cxn ang="0">
                  <a:pos x="455" y="6"/>
                </a:cxn>
                <a:cxn ang="0">
                  <a:pos x="440" y="8"/>
                </a:cxn>
                <a:cxn ang="0">
                  <a:pos x="426" y="10"/>
                </a:cxn>
                <a:cxn ang="0">
                  <a:pos x="411" y="12"/>
                </a:cxn>
                <a:cxn ang="0">
                  <a:pos x="396" y="14"/>
                </a:cxn>
                <a:cxn ang="0">
                  <a:pos x="382" y="17"/>
                </a:cxn>
                <a:cxn ang="0">
                  <a:pos x="367" y="20"/>
                </a:cxn>
                <a:cxn ang="0">
                  <a:pos x="353" y="23"/>
                </a:cxn>
                <a:cxn ang="0">
                  <a:pos x="339" y="26"/>
                </a:cxn>
                <a:cxn ang="0">
                  <a:pos x="324" y="30"/>
                </a:cxn>
                <a:cxn ang="0">
                  <a:pos x="310" y="34"/>
                </a:cxn>
                <a:cxn ang="0">
                  <a:pos x="296" y="37"/>
                </a:cxn>
                <a:cxn ang="0">
                  <a:pos x="282" y="42"/>
                </a:cxn>
                <a:cxn ang="0">
                  <a:pos x="268" y="46"/>
                </a:cxn>
                <a:cxn ang="0">
                  <a:pos x="255" y="50"/>
                </a:cxn>
                <a:cxn ang="0">
                  <a:pos x="241" y="55"/>
                </a:cxn>
                <a:cxn ang="0">
                  <a:pos x="227" y="60"/>
                </a:cxn>
                <a:cxn ang="0">
                  <a:pos x="214" y="65"/>
                </a:cxn>
                <a:cxn ang="0">
                  <a:pos x="200" y="70"/>
                </a:cxn>
                <a:cxn ang="0">
                  <a:pos x="187" y="75"/>
                </a:cxn>
                <a:cxn ang="0">
                  <a:pos x="174" y="81"/>
                </a:cxn>
                <a:cxn ang="0">
                  <a:pos x="160" y="86"/>
                </a:cxn>
                <a:cxn ang="0">
                  <a:pos x="147" y="92"/>
                </a:cxn>
                <a:cxn ang="0">
                  <a:pos x="134" y="98"/>
                </a:cxn>
                <a:cxn ang="0">
                  <a:pos x="121" y="104"/>
                </a:cxn>
                <a:cxn ang="0">
                  <a:pos x="108" y="110"/>
                </a:cxn>
                <a:cxn ang="0">
                  <a:pos x="95" y="116"/>
                </a:cxn>
                <a:cxn ang="0">
                  <a:pos x="82" y="123"/>
                </a:cxn>
                <a:cxn ang="0">
                  <a:pos x="69" y="129"/>
                </a:cxn>
                <a:cxn ang="0">
                  <a:pos x="57" y="136"/>
                </a:cxn>
                <a:cxn ang="0">
                  <a:pos x="44" y="143"/>
                </a:cxn>
                <a:cxn ang="0">
                  <a:pos x="31" y="150"/>
                </a:cxn>
                <a:cxn ang="0">
                  <a:pos x="19" y="157"/>
                </a:cxn>
                <a:cxn ang="0">
                  <a:pos x="6" y="165"/>
                </a:cxn>
              </a:cxnLst>
              <a:rect l="0" t="0" r="r" b="b"/>
              <a:pathLst>
                <a:path w="619" h="168">
                  <a:moveTo>
                    <a:pt x="619" y="2"/>
                  </a:moveTo>
                  <a:lnTo>
                    <a:pt x="611" y="2"/>
                  </a:lnTo>
                  <a:lnTo>
                    <a:pt x="603" y="1"/>
                  </a:lnTo>
                  <a:lnTo>
                    <a:pt x="595" y="1"/>
                  </a:lnTo>
                  <a:lnTo>
                    <a:pt x="587" y="0"/>
                  </a:lnTo>
                  <a:lnTo>
                    <a:pt x="579" y="0"/>
                  </a:lnTo>
                  <a:lnTo>
                    <a:pt x="571" y="0"/>
                  </a:lnTo>
                  <a:lnTo>
                    <a:pt x="563" y="0"/>
                  </a:lnTo>
                  <a:lnTo>
                    <a:pt x="555" y="0"/>
                  </a:lnTo>
                  <a:lnTo>
                    <a:pt x="547" y="0"/>
                  </a:lnTo>
                  <a:lnTo>
                    <a:pt x="540" y="0"/>
                  </a:lnTo>
                  <a:lnTo>
                    <a:pt x="532" y="0"/>
                  </a:lnTo>
                  <a:lnTo>
                    <a:pt x="524" y="1"/>
                  </a:lnTo>
                  <a:lnTo>
                    <a:pt x="516" y="1"/>
                  </a:lnTo>
                  <a:lnTo>
                    <a:pt x="509" y="1"/>
                  </a:lnTo>
                  <a:lnTo>
                    <a:pt x="501" y="2"/>
                  </a:lnTo>
                  <a:lnTo>
                    <a:pt x="493" y="2"/>
                  </a:lnTo>
                  <a:lnTo>
                    <a:pt x="486" y="3"/>
                  </a:lnTo>
                  <a:lnTo>
                    <a:pt x="478" y="3"/>
                  </a:lnTo>
                  <a:lnTo>
                    <a:pt x="470" y="4"/>
                  </a:lnTo>
                  <a:lnTo>
                    <a:pt x="463" y="5"/>
                  </a:lnTo>
                  <a:lnTo>
                    <a:pt x="455" y="6"/>
                  </a:lnTo>
                  <a:lnTo>
                    <a:pt x="448" y="7"/>
                  </a:lnTo>
                  <a:lnTo>
                    <a:pt x="440" y="8"/>
                  </a:lnTo>
                  <a:lnTo>
                    <a:pt x="433" y="9"/>
                  </a:lnTo>
                  <a:lnTo>
                    <a:pt x="426" y="10"/>
                  </a:lnTo>
                  <a:lnTo>
                    <a:pt x="418" y="11"/>
                  </a:lnTo>
                  <a:lnTo>
                    <a:pt x="411" y="12"/>
                  </a:lnTo>
                  <a:lnTo>
                    <a:pt x="404" y="13"/>
                  </a:lnTo>
                  <a:lnTo>
                    <a:pt x="396" y="14"/>
                  </a:lnTo>
                  <a:lnTo>
                    <a:pt x="389" y="16"/>
                  </a:lnTo>
                  <a:lnTo>
                    <a:pt x="382" y="17"/>
                  </a:lnTo>
                  <a:lnTo>
                    <a:pt x="374" y="18"/>
                  </a:lnTo>
                  <a:lnTo>
                    <a:pt x="367" y="20"/>
                  </a:lnTo>
                  <a:lnTo>
                    <a:pt x="360" y="21"/>
                  </a:lnTo>
                  <a:lnTo>
                    <a:pt x="353" y="23"/>
                  </a:lnTo>
                  <a:lnTo>
                    <a:pt x="346" y="25"/>
                  </a:lnTo>
                  <a:lnTo>
                    <a:pt x="339" y="26"/>
                  </a:lnTo>
                  <a:lnTo>
                    <a:pt x="331" y="28"/>
                  </a:lnTo>
                  <a:lnTo>
                    <a:pt x="324" y="30"/>
                  </a:lnTo>
                  <a:lnTo>
                    <a:pt x="317" y="32"/>
                  </a:lnTo>
                  <a:lnTo>
                    <a:pt x="310" y="34"/>
                  </a:lnTo>
                  <a:lnTo>
                    <a:pt x="303" y="36"/>
                  </a:lnTo>
                  <a:lnTo>
                    <a:pt x="296" y="37"/>
                  </a:lnTo>
                  <a:lnTo>
                    <a:pt x="289" y="39"/>
                  </a:lnTo>
                  <a:lnTo>
                    <a:pt x="282" y="42"/>
                  </a:lnTo>
                  <a:lnTo>
                    <a:pt x="275" y="44"/>
                  </a:lnTo>
                  <a:lnTo>
                    <a:pt x="268" y="46"/>
                  </a:lnTo>
                  <a:lnTo>
                    <a:pt x="262" y="48"/>
                  </a:lnTo>
                  <a:lnTo>
                    <a:pt x="255" y="50"/>
                  </a:lnTo>
                  <a:lnTo>
                    <a:pt x="248" y="53"/>
                  </a:lnTo>
                  <a:lnTo>
                    <a:pt x="241" y="55"/>
                  </a:lnTo>
                  <a:lnTo>
                    <a:pt x="234" y="57"/>
                  </a:lnTo>
                  <a:lnTo>
                    <a:pt x="227" y="60"/>
                  </a:lnTo>
                  <a:lnTo>
                    <a:pt x="221" y="62"/>
                  </a:lnTo>
                  <a:lnTo>
                    <a:pt x="214" y="65"/>
                  </a:lnTo>
                  <a:lnTo>
                    <a:pt x="207" y="67"/>
                  </a:lnTo>
                  <a:lnTo>
                    <a:pt x="200" y="70"/>
                  </a:lnTo>
                  <a:lnTo>
                    <a:pt x="194" y="72"/>
                  </a:lnTo>
                  <a:lnTo>
                    <a:pt x="187" y="75"/>
                  </a:lnTo>
                  <a:lnTo>
                    <a:pt x="180" y="78"/>
                  </a:lnTo>
                  <a:lnTo>
                    <a:pt x="174" y="81"/>
                  </a:lnTo>
                  <a:lnTo>
                    <a:pt x="167" y="83"/>
                  </a:lnTo>
                  <a:lnTo>
                    <a:pt x="160" y="86"/>
                  </a:lnTo>
                  <a:lnTo>
                    <a:pt x="154" y="89"/>
                  </a:lnTo>
                  <a:lnTo>
                    <a:pt x="147" y="92"/>
                  </a:lnTo>
                  <a:lnTo>
                    <a:pt x="141" y="95"/>
                  </a:lnTo>
                  <a:lnTo>
                    <a:pt x="134" y="98"/>
                  </a:lnTo>
                  <a:lnTo>
                    <a:pt x="128" y="101"/>
                  </a:lnTo>
                  <a:lnTo>
                    <a:pt x="121" y="104"/>
                  </a:lnTo>
                  <a:lnTo>
                    <a:pt x="115" y="107"/>
                  </a:lnTo>
                  <a:lnTo>
                    <a:pt x="108" y="110"/>
                  </a:lnTo>
                  <a:lnTo>
                    <a:pt x="102" y="113"/>
                  </a:lnTo>
                  <a:lnTo>
                    <a:pt x="95" y="116"/>
                  </a:lnTo>
                  <a:lnTo>
                    <a:pt x="89" y="120"/>
                  </a:lnTo>
                  <a:lnTo>
                    <a:pt x="82" y="123"/>
                  </a:lnTo>
                  <a:lnTo>
                    <a:pt x="76" y="126"/>
                  </a:lnTo>
                  <a:lnTo>
                    <a:pt x="69" y="129"/>
                  </a:lnTo>
                  <a:lnTo>
                    <a:pt x="63" y="133"/>
                  </a:lnTo>
                  <a:lnTo>
                    <a:pt x="57" y="136"/>
                  </a:lnTo>
                  <a:lnTo>
                    <a:pt x="50" y="140"/>
                  </a:lnTo>
                  <a:lnTo>
                    <a:pt x="44" y="143"/>
                  </a:lnTo>
                  <a:lnTo>
                    <a:pt x="38" y="147"/>
                  </a:lnTo>
                  <a:lnTo>
                    <a:pt x="31" y="150"/>
                  </a:lnTo>
                  <a:lnTo>
                    <a:pt x="25" y="154"/>
                  </a:lnTo>
                  <a:lnTo>
                    <a:pt x="19" y="157"/>
                  </a:lnTo>
                  <a:lnTo>
                    <a:pt x="13" y="161"/>
                  </a:lnTo>
                  <a:lnTo>
                    <a:pt x="6" y="165"/>
                  </a:lnTo>
                  <a:lnTo>
                    <a:pt x="0" y="16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45" name="Freeform 113"/>
            <p:cNvSpPr>
              <a:spLocks/>
            </p:cNvSpPr>
            <p:nvPr/>
          </p:nvSpPr>
          <p:spPr bwMode="auto">
            <a:xfrm flipV="1">
              <a:off x="7255767" y="4713288"/>
              <a:ext cx="512763" cy="114300"/>
            </a:xfrm>
            <a:custGeom>
              <a:avLst/>
              <a:gdLst/>
              <a:ahLst/>
              <a:cxnLst>
                <a:cxn ang="0">
                  <a:pos x="552" y="3"/>
                </a:cxn>
                <a:cxn ang="0">
                  <a:pos x="536" y="2"/>
                </a:cxn>
                <a:cxn ang="0">
                  <a:pos x="520" y="1"/>
                </a:cxn>
                <a:cxn ang="0">
                  <a:pos x="504" y="1"/>
                </a:cxn>
                <a:cxn ang="0">
                  <a:pos x="488" y="0"/>
                </a:cxn>
                <a:cxn ang="0">
                  <a:pos x="472" y="0"/>
                </a:cxn>
                <a:cxn ang="0">
                  <a:pos x="457" y="1"/>
                </a:cxn>
                <a:cxn ang="0">
                  <a:pos x="441" y="1"/>
                </a:cxn>
                <a:cxn ang="0">
                  <a:pos x="426" y="2"/>
                </a:cxn>
                <a:cxn ang="0">
                  <a:pos x="411" y="3"/>
                </a:cxn>
                <a:cxn ang="0">
                  <a:pos x="395" y="4"/>
                </a:cxn>
                <a:cxn ang="0">
                  <a:pos x="380" y="6"/>
                </a:cxn>
                <a:cxn ang="0">
                  <a:pos x="365" y="7"/>
                </a:cxn>
                <a:cxn ang="0">
                  <a:pos x="350" y="9"/>
                </a:cxn>
                <a:cxn ang="0">
                  <a:pos x="336" y="12"/>
                </a:cxn>
                <a:cxn ang="0">
                  <a:pos x="321" y="14"/>
                </a:cxn>
                <a:cxn ang="0">
                  <a:pos x="306" y="17"/>
                </a:cxn>
                <a:cxn ang="0">
                  <a:pos x="292" y="20"/>
                </a:cxn>
                <a:cxn ang="0">
                  <a:pos x="278" y="23"/>
                </a:cxn>
                <a:cxn ang="0">
                  <a:pos x="263" y="26"/>
                </a:cxn>
                <a:cxn ang="0">
                  <a:pos x="249" y="29"/>
                </a:cxn>
                <a:cxn ang="0">
                  <a:pos x="235" y="33"/>
                </a:cxn>
                <a:cxn ang="0">
                  <a:pos x="221" y="37"/>
                </a:cxn>
                <a:cxn ang="0">
                  <a:pos x="207" y="41"/>
                </a:cxn>
                <a:cxn ang="0">
                  <a:pos x="193" y="45"/>
                </a:cxn>
                <a:cxn ang="0">
                  <a:pos x="179" y="50"/>
                </a:cxn>
                <a:cxn ang="0">
                  <a:pos x="166" y="54"/>
                </a:cxn>
                <a:cxn ang="0">
                  <a:pos x="152" y="59"/>
                </a:cxn>
                <a:cxn ang="0">
                  <a:pos x="138" y="64"/>
                </a:cxn>
                <a:cxn ang="0">
                  <a:pos x="125" y="69"/>
                </a:cxn>
                <a:cxn ang="0">
                  <a:pos x="111" y="74"/>
                </a:cxn>
                <a:cxn ang="0">
                  <a:pos x="98" y="79"/>
                </a:cxn>
                <a:cxn ang="0">
                  <a:pos x="85" y="85"/>
                </a:cxn>
                <a:cxn ang="0">
                  <a:pos x="72" y="91"/>
                </a:cxn>
                <a:cxn ang="0">
                  <a:pos x="58" y="97"/>
                </a:cxn>
                <a:cxn ang="0">
                  <a:pos x="45" y="103"/>
                </a:cxn>
                <a:cxn ang="0">
                  <a:pos x="32" y="109"/>
                </a:cxn>
                <a:cxn ang="0">
                  <a:pos x="19" y="115"/>
                </a:cxn>
                <a:cxn ang="0">
                  <a:pos x="7" y="121"/>
                </a:cxn>
              </a:cxnLst>
              <a:rect l="0" t="0" r="r" b="b"/>
              <a:pathLst>
                <a:path w="561" h="125">
                  <a:moveTo>
                    <a:pt x="561" y="4"/>
                  </a:moveTo>
                  <a:lnTo>
                    <a:pt x="552" y="3"/>
                  </a:lnTo>
                  <a:lnTo>
                    <a:pt x="544" y="3"/>
                  </a:lnTo>
                  <a:lnTo>
                    <a:pt x="536" y="2"/>
                  </a:lnTo>
                  <a:lnTo>
                    <a:pt x="528" y="2"/>
                  </a:lnTo>
                  <a:lnTo>
                    <a:pt x="520" y="1"/>
                  </a:lnTo>
                  <a:lnTo>
                    <a:pt x="512" y="1"/>
                  </a:lnTo>
                  <a:lnTo>
                    <a:pt x="504" y="1"/>
                  </a:lnTo>
                  <a:lnTo>
                    <a:pt x="496" y="1"/>
                  </a:lnTo>
                  <a:lnTo>
                    <a:pt x="488" y="0"/>
                  </a:lnTo>
                  <a:lnTo>
                    <a:pt x="480" y="0"/>
                  </a:lnTo>
                  <a:lnTo>
                    <a:pt x="472" y="0"/>
                  </a:lnTo>
                  <a:lnTo>
                    <a:pt x="465" y="0"/>
                  </a:lnTo>
                  <a:lnTo>
                    <a:pt x="457" y="1"/>
                  </a:lnTo>
                  <a:lnTo>
                    <a:pt x="449" y="1"/>
                  </a:lnTo>
                  <a:lnTo>
                    <a:pt x="441" y="1"/>
                  </a:lnTo>
                  <a:lnTo>
                    <a:pt x="434" y="2"/>
                  </a:lnTo>
                  <a:lnTo>
                    <a:pt x="426" y="2"/>
                  </a:lnTo>
                  <a:lnTo>
                    <a:pt x="418" y="2"/>
                  </a:lnTo>
                  <a:lnTo>
                    <a:pt x="411" y="3"/>
                  </a:lnTo>
                  <a:lnTo>
                    <a:pt x="403" y="4"/>
                  </a:lnTo>
                  <a:lnTo>
                    <a:pt x="395" y="4"/>
                  </a:lnTo>
                  <a:lnTo>
                    <a:pt x="388" y="5"/>
                  </a:lnTo>
                  <a:lnTo>
                    <a:pt x="380" y="6"/>
                  </a:lnTo>
                  <a:lnTo>
                    <a:pt x="373" y="7"/>
                  </a:lnTo>
                  <a:lnTo>
                    <a:pt x="365" y="7"/>
                  </a:lnTo>
                  <a:lnTo>
                    <a:pt x="358" y="8"/>
                  </a:lnTo>
                  <a:lnTo>
                    <a:pt x="350" y="9"/>
                  </a:lnTo>
                  <a:lnTo>
                    <a:pt x="343" y="11"/>
                  </a:lnTo>
                  <a:lnTo>
                    <a:pt x="336" y="12"/>
                  </a:lnTo>
                  <a:lnTo>
                    <a:pt x="328" y="13"/>
                  </a:lnTo>
                  <a:lnTo>
                    <a:pt x="321" y="14"/>
                  </a:lnTo>
                  <a:lnTo>
                    <a:pt x="314" y="15"/>
                  </a:lnTo>
                  <a:lnTo>
                    <a:pt x="306" y="17"/>
                  </a:lnTo>
                  <a:lnTo>
                    <a:pt x="299" y="18"/>
                  </a:lnTo>
                  <a:lnTo>
                    <a:pt x="292" y="20"/>
                  </a:lnTo>
                  <a:lnTo>
                    <a:pt x="285" y="21"/>
                  </a:lnTo>
                  <a:lnTo>
                    <a:pt x="278" y="23"/>
                  </a:lnTo>
                  <a:lnTo>
                    <a:pt x="270" y="24"/>
                  </a:lnTo>
                  <a:lnTo>
                    <a:pt x="263" y="26"/>
                  </a:lnTo>
                  <a:lnTo>
                    <a:pt x="256" y="28"/>
                  </a:lnTo>
                  <a:lnTo>
                    <a:pt x="249" y="29"/>
                  </a:lnTo>
                  <a:lnTo>
                    <a:pt x="242" y="31"/>
                  </a:lnTo>
                  <a:lnTo>
                    <a:pt x="235" y="33"/>
                  </a:lnTo>
                  <a:lnTo>
                    <a:pt x="228" y="35"/>
                  </a:lnTo>
                  <a:lnTo>
                    <a:pt x="221" y="37"/>
                  </a:lnTo>
                  <a:lnTo>
                    <a:pt x="214" y="39"/>
                  </a:lnTo>
                  <a:lnTo>
                    <a:pt x="207" y="41"/>
                  </a:lnTo>
                  <a:lnTo>
                    <a:pt x="200" y="43"/>
                  </a:lnTo>
                  <a:lnTo>
                    <a:pt x="193" y="45"/>
                  </a:lnTo>
                  <a:lnTo>
                    <a:pt x="186" y="47"/>
                  </a:lnTo>
                  <a:lnTo>
                    <a:pt x="179" y="50"/>
                  </a:lnTo>
                  <a:lnTo>
                    <a:pt x="172" y="52"/>
                  </a:lnTo>
                  <a:lnTo>
                    <a:pt x="166" y="54"/>
                  </a:lnTo>
                  <a:lnTo>
                    <a:pt x="159" y="56"/>
                  </a:lnTo>
                  <a:lnTo>
                    <a:pt x="152" y="59"/>
                  </a:lnTo>
                  <a:lnTo>
                    <a:pt x="145" y="61"/>
                  </a:lnTo>
                  <a:lnTo>
                    <a:pt x="138" y="64"/>
                  </a:lnTo>
                  <a:lnTo>
                    <a:pt x="132" y="66"/>
                  </a:lnTo>
                  <a:lnTo>
                    <a:pt x="125" y="69"/>
                  </a:lnTo>
                  <a:lnTo>
                    <a:pt x="118" y="71"/>
                  </a:lnTo>
                  <a:lnTo>
                    <a:pt x="111" y="74"/>
                  </a:lnTo>
                  <a:lnTo>
                    <a:pt x="105" y="77"/>
                  </a:lnTo>
                  <a:lnTo>
                    <a:pt x="98" y="79"/>
                  </a:lnTo>
                  <a:lnTo>
                    <a:pt x="91" y="82"/>
                  </a:lnTo>
                  <a:lnTo>
                    <a:pt x="85" y="85"/>
                  </a:lnTo>
                  <a:lnTo>
                    <a:pt x="78" y="88"/>
                  </a:lnTo>
                  <a:lnTo>
                    <a:pt x="72" y="91"/>
                  </a:lnTo>
                  <a:lnTo>
                    <a:pt x="65" y="94"/>
                  </a:lnTo>
                  <a:lnTo>
                    <a:pt x="58" y="97"/>
                  </a:lnTo>
                  <a:lnTo>
                    <a:pt x="52" y="100"/>
                  </a:lnTo>
                  <a:lnTo>
                    <a:pt x="45" y="103"/>
                  </a:lnTo>
                  <a:lnTo>
                    <a:pt x="39" y="106"/>
                  </a:lnTo>
                  <a:lnTo>
                    <a:pt x="32" y="109"/>
                  </a:lnTo>
                  <a:lnTo>
                    <a:pt x="26" y="112"/>
                  </a:lnTo>
                  <a:lnTo>
                    <a:pt x="19" y="115"/>
                  </a:lnTo>
                  <a:lnTo>
                    <a:pt x="13" y="118"/>
                  </a:lnTo>
                  <a:lnTo>
                    <a:pt x="7" y="121"/>
                  </a:lnTo>
                  <a:lnTo>
                    <a:pt x="0" y="125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46" name="Freeform 114"/>
            <p:cNvSpPr>
              <a:spLocks/>
            </p:cNvSpPr>
            <p:nvPr/>
          </p:nvSpPr>
          <p:spPr bwMode="auto">
            <a:xfrm flipV="1">
              <a:off x="7355780" y="4714875"/>
              <a:ext cx="433388" cy="68262"/>
            </a:xfrm>
            <a:custGeom>
              <a:avLst/>
              <a:gdLst/>
              <a:ahLst/>
              <a:cxnLst>
                <a:cxn ang="0">
                  <a:pos x="466" y="5"/>
                </a:cxn>
                <a:cxn ang="0">
                  <a:pos x="449" y="3"/>
                </a:cxn>
                <a:cxn ang="0">
                  <a:pos x="433" y="2"/>
                </a:cxn>
                <a:cxn ang="0">
                  <a:pos x="417" y="1"/>
                </a:cxn>
                <a:cxn ang="0">
                  <a:pos x="401" y="0"/>
                </a:cxn>
                <a:cxn ang="0">
                  <a:pos x="385" y="0"/>
                </a:cxn>
                <a:cxn ang="0">
                  <a:pos x="369" y="0"/>
                </a:cxn>
                <a:cxn ang="0">
                  <a:pos x="353" y="0"/>
                </a:cxn>
                <a:cxn ang="0">
                  <a:pos x="338" y="0"/>
                </a:cxn>
                <a:cxn ang="0">
                  <a:pos x="322" y="1"/>
                </a:cxn>
                <a:cxn ang="0">
                  <a:pos x="307" y="2"/>
                </a:cxn>
                <a:cxn ang="0">
                  <a:pos x="292" y="3"/>
                </a:cxn>
                <a:cxn ang="0">
                  <a:pos x="277" y="4"/>
                </a:cxn>
                <a:cxn ang="0">
                  <a:pos x="262" y="6"/>
                </a:cxn>
                <a:cxn ang="0">
                  <a:pos x="247" y="8"/>
                </a:cxn>
                <a:cxn ang="0">
                  <a:pos x="232" y="10"/>
                </a:cxn>
                <a:cxn ang="0">
                  <a:pos x="217" y="12"/>
                </a:cxn>
                <a:cxn ang="0">
                  <a:pos x="203" y="15"/>
                </a:cxn>
                <a:cxn ang="0">
                  <a:pos x="188" y="18"/>
                </a:cxn>
                <a:cxn ang="0">
                  <a:pos x="174" y="21"/>
                </a:cxn>
                <a:cxn ang="0">
                  <a:pos x="159" y="24"/>
                </a:cxn>
                <a:cxn ang="0">
                  <a:pos x="145" y="27"/>
                </a:cxn>
                <a:cxn ang="0">
                  <a:pos x="131" y="31"/>
                </a:cxn>
                <a:cxn ang="0">
                  <a:pos x="117" y="35"/>
                </a:cxn>
                <a:cxn ang="0">
                  <a:pos x="103" y="39"/>
                </a:cxn>
                <a:cxn ang="0">
                  <a:pos x="89" y="43"/>
                </a:cxn>
                <a:cxn ang="0">
                  <a:pos x="75" y="47"/>
                </a:cxn>
                <a:cxn ang="0">
                  <a:pos x="61" y="51"/>
                </a:cxn>
                <a:cxn ang="0">
                  <a:pos x="48" y="56"/>
                </a:cxn>
                <a:cxn ang="0">
                  <a:pos x="34" y="61"/>
                </a:cxn>
                <a:cxn ang="0">
                  <a:pos x="21" y="66"/>
                </a:cxn>
                <a:cxn ang="0">
                  <a:pos x="7" y="71"/>
                </a:cxn>
              </a:cxnLst>
              <a:rect l="0" t="0" r="r" b="b"/>
              <a:pathLst>
                <a:path w="474" h="74">
                  <a:moveTo>
                    <a:pt x="474" y="5"/>
                  </a:moveTo>
                  <a:lnTo>
                    <a:pt x="466" y="5"/>
                  </a:lnTo>
                  <a:lnTo>
                    <a:pt x="458" y="4"/>
                  </a:lnTo>
                  <a:lnTo>
                    <a:pt x="449" y="3"/>
                  </a:lnTo>
                  <a:lnTo>
                    <a:pt x="441" y="2"/>
                  </a:lnTo>
                  <a:lnTo>
                    <a:pt x="433" y="2"/>
                  </a:lnTo>
                  <a:lnTo>
                    <a:pt x="425" y="1"/>
                  </a:lnTo>
                  <a:lnTo>
                    <a:pt x="417" y="1"/>
                  </a:lnTo>
                  <a:lnTo>
                    <a:pt x="409" y="0"/>
                  </a:lnTo>
                  <a:lnTo>
                    <a:pt x="401" y="0"/>
                  </a:lnTo>
                  <a:lnTo>
                    <a:pt x="393" y="0"/>
                  </a:lnTo>
                  <a:lnTo>
                    <a:pt x="385" y="0"/>
                  </a:lnTo>
                  <a:lnTo>
                    <a:pt x="377" y="0"/>
                  </a:lnTo>
                  <a:lnTo>
                    <a:pt x="369" y="0"/>
                  </a:lnTo>
                  <a:lnTo>
                    <a:pt x="361" y="0"/>
                  </a:lnTo>
                  <a:lnTo>
                    <a:pt x="353" y="0"/>
                  </a:lnTo>
                  <a:lnTo>
                    <a:pt x="346" y="0"/>
                  </a:lnTo>
                  <a:lnTo>
                    <a:pt x="338" y="0"/>
                  </a:lnTo>
                  <a:lnTo>
                    <a:pt x="330" y="1"/>
                  </a:lnTo>
                  <a:lnTo>
                    <a:pt x="322" y="1"/>
                  </a:lnTo>
                  <a:lnTo>
                    <a:pt x="315" y="1"/>
                  </a:lnTo>
                  <a:lnTo>
                    <a:pt x="307" y="2"/>
                  </a:lnTo>
                  <a:lnTo>
                    <a:pt x="299" y="2"/>
                  </a:lnTo>
                  <a:lnTo>
                    <a:pt x="292" y="3"/>
                  </a:lnTo>
                  <a:lnTo>
                    <a:pt x="284" y="4"/>
                  </a:lnTo>
                  <a:lnTo>
                    <a:pt x="277" y="4"/>
                  </a:lnTo>
                  <a:lnTo>
                    <a:pt x="269" y="5"/>
                  </a:lnTo>
                  <a:lnTo>
                    <a:pt x="262" y="6"/>
                  </a:lnTo>
                  <a:lnTo>
                    <a:pt x="254" y="7"/>
                  </a:lnTo>
                  <a:lnTo>
                    <a:pt x="247" y="8"/>
                  </a:lnTo>
                  <a:lnTo>
                    <a:pt x="239" y="9"/>
                  </a:lnTo>
                  <a:lnTo>
                    <a:pt x="232" y="10"/>
                  </a:lnTo>
                  <a:lnTo>
                    <a:pt x="225" y="11"/>
                  </a:lnTo>
                  <a:lnTo>
                    <a:pt x="217" y="12"/>
                  </a:lnTo>
                  <a:lnTo>
                    <a:pt x="210" y="14"/>
                  </a:lnTo>
                  <a:lnTo>
                    <a:pt x="203" y="15"/>
                  </a:lnTo>
                  <a:lnTo>
                    <a:pt x="195" y="16"/>
                  </a:lnTo>
                  <a:lnTo>
                    <a:pt x="188" y="18"/>
                  </a:lnTo>
                  <a:lnTo>
                    <a:pt x="181" y="19"/>
                  </a:lnTo>
                  <a:lnTo>
                    <a:pt x="174" y="21"/>
                  </a:lnTo>
                  <a:lnTo>
                    <a:pt x="167" y="22"/>
                  </a:lnTo>
                  <a:lnTo>
                    <a:pt x="159" y="24"/>
                  </a:lnTo>
                  <a:lnTo>
                    <a:pt x="152" y="26"/>
                  </a:lnTo>
                  <a:lnTo>
                    <a:pt x="145" y="27"/>
                  </a:lnTo>
                  <a:lnTo>
                    <a:pt x="138" y="29"/>
                  </a:lnTo>
                  <a:lnTo>
                    <a:pt x="131" y="31"/>
                  </a:lnTo>
                  <a:lnTo>
                    <a:pt x="124" y="33"/>
                  </a:lnTo>
                  <a:lnTo>
                    <a:pt x="117" y="35"/>
                  </a:lnTo>
                  <a:lnTo>
                    <a:pt x="110" y="37"/>
                  </a:lnTo>
                  <a:lnTo>
                    <a:pt x="103" y="39"/>
                  </a:lnTo>
                  <a:lnTo>
                    <a:pt x="96" y="41"/>
                  </a:lnTo>
                  <a:lnTo>
                    <a:pt x="89" y="43"/>
                  </a:lnTo>
                  <a:lnTo>
                    <a:pt x="82" y="45"/>
                  </a:lnTo>
                  <a:lnTo>
                    <a:pt x="75" y="47"/>
                  </a:lnTo>
                  <a:lnTo>
                    <a:pt x="68" y="49"/>
                  </a:lnTo>
                  <a:lnTo>
                    <a:pt x="61" y="51"/>
                  </a:lnTo>
                  <a:lnTo>
                    <a:pt x="55" y="54"/>
                  </a:lnTo>
                  <a:lnTo>
                    <a:pt x="48" y="56"/>
                  </a:lnTo>
                  <a:lnTo>
                    <a:pt x="41" y="59"/>
                  </a:lnTo>
                  <a:lnTo>
                    <a:pt x="34" y="61"/>
                  </a:lnTo>
                  <a:lnTo>
                    <a:pt x="27" y="63"/>
                  </a:lnTo>
                  <a:lnTo>
                    <a:pt x="21" y="66"/>
                  </a:lnTo>
                  <a:lnTo>
                    <a:pt x="14" y="69"/>
                  </a:lnTo>
                  <a:lnTo>
                    <a:pt x="7" y="71"/>
                  </a:lnTo>
                  <a:lnTo>
                    <a:pt x="0" y="7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8147" name="Freeform 115"/>
            <p:cNvSpPr>
              <a:spLocks/>
            </p:cNvSpPr>
            <p:nvPr/>
          </p:nvSpPr>
          <p:spPr bwMode="auto">
            <a:xfrm flipV="1">
              <a:off x="7514530" y="4714875"/>
              <a:ext cx="298450" cy="19050"/>
            </a:xfrm>
            <a:custGeom>
              <a:avLst/>
              <a:gdLst/>
              <a:ahLst/>
              <a:cxnLst>
                <a:cxn ang="0">
                  <a:pos x="326" y="9"/>
                </a:cxn>
                <a:cxn ang="0">
                  <a:pos x="317" y="8"/>
                </a:cxn>
                <a:cxn ang="0">
                  <a:pos x="309" y="7"/>
                </a:cxn>
                <a:cxn ang="0">
                  <a:pos x="301" y="6"/>
                </a:cxn>
                <a:cxn ang="0">
                  <a:pos x="292" y="5"/>
                </a:cxn>
                <a:cxn ang="0">
                  <a:pos x="284" y="4"/>
                </a:cxn>
                <a:cxn ang="0">
                  <a:pos x="276" y="3"/>
                </a:cxn>
                <a:cxn ang="0">
                  <a:pos x="268" y="3"/>
                </a:cxn>
                <a:cxn ang="0">
                  <a:pos x="260" y="2"/>
                </a:cxn>
                <a:cxn ang="0">
                  <a:pos x="251" y="2"/>
                </a:cxn>
                <a:cxn ang="0">
                  <a:pos x="243" y="1"/>
                </a:cxn>
                <a:cxn ang="0">
                  <a:pos x="235" y="1"/>
                </a:cxn>
                <a:cxn ang="0">
                  <a:pos x="227" y="1"/>
                </a:cxn>
                <a:cxn ang="0">
                  <a:pos x="219" y="0"/>
                </a:cxn>
                <a:cxn ang="0">
                  <a:pos x="211" y="0"/>
                </a:cxn>
                <a:cxn ang="0">
                  <a:pos x="204" y="0"/>
                </a:cxn>
                <a:cxn ang="0">
                  <a:pos x="196" y="0"/>
                </a:cxn>
                <a:cxn ang="0">
                  <a:pos x="188" y="0"/>
                </a:cxn>
                <a:cxn ang="0">
                  <a:pos x="180" y="0"/>
                </a:cxn>
                <a:cxn ang="0">
                  <a:pos x="172" y="0"/>
                </a:cxn>
                <a:cxn ang="0">
                  <a:pos x="164" y="1"/>
                </a:cxn>
                <a:cxn ang="0">
                  <a:pos x="157" y="1"/>
                </a:cxn>
                <a:cxn ang="0">
                  <a:pos x="149" y="1"/>
                </a:cxn>
                <a:cxn ang="0">
                  <a:pos x="141" y="2"/>
                </a:cxn>
                <a:cxn ang="0">
                  <a:pos x="134" y="2"/>
                </a:cxn>
                <a:cxn ang="0">
                  <a:pos x="126" y="3"/>
                </a:cxn>
                <a:cxn ang="0">
                  <a:pos x="118" y="3"/>
                </a:cxn>
                <a:cxn ang="0">
                  <a:pos x="111" y="4"/>
                </a:cxn>
                <a:cxn ang="0">
                  <a:pos x="103" y="5"/>
                </a:cxn>
                <a:cxn ang="0">
                  <a:pos x="96" y="6"/>
                </a:cxn>
                <a:cxn ang="0">
                  <a:pos x="88" y="6"/>
                </a:cxn>
                <a:cxn ang="0">
                  <a:pos x="81" y="7"/>
                </a:cxn>
                <a:cxn ang="0">
                  <a:pos x="73" y="8"/>
                </a:cxn>
                <a:cxn ang="0">
                  <a:pos x="66" y="9"/>
                </a:cxn>
                <a:cxn ang="0">
                  <a:pos x="58" y="10"/>
                </a:cxn>
                <a:cxn ang="0">
                  <a:pos x="51" y="11"/>
                </a:cxn>
                <a:cxn ang="0">
                  <a:pos x="44" y="13"/>
                </a:cxn>
                <a:cxn ang="0">
                  <a:pos x="36" y="14"/>
                </a:cxn>
                <a:cxn ang="0">
                  <a:pos x="29" y="15"/>
                </a:cxn>
                <a:cxn ang="0">
                  <a:pos x="22" y="17"/>
                </a:cxn>
                <a:cxn ang="0">
                  <a:pos x="15" y="18"/>
                </a:cxn>
                <a:cxn ang="0">
                  <a:pos x="7" y="19"/>
                </a:cxn>
                <a:cxn ang="0">
                  <a:pos x="0" y="21"/>
                </a:cxn>
              </a:cxnLst>
              <a:rect l="0" t="0" r="r" b="b"/>
              <a:pathLst>
                <a:path w="326" h="21">
                  <a:moveTo>
                    <a:pt x="326" y="9"/>
                  </a:moveTo>
                  <a:lnTo>
                    <a:pt x="317" y="8"/>
                  </a:lnTo>
                  <a:lnTo>
                    <a:pt x="309" y="7"/>
                  </a:lnTo>
                  <a:lnTo>
                    <a:pt x="301" y="6"/>
                  </a:lnTo>
                  <a:lnTo>
                    <a:pt x="292" y="5"/>
                  </a:lnTo>
                  <a:lnTo>
                    <a:pt x="284" y="4"/>
                  </a:lnTo>
                  <a:lnTo>
                    <a:pt x="276" y="3"/>
                  </a:lnTo>
                  <a:lnTo>
                    <a:pt x="268" y="3"/>
                  </a:lnTo>
                  <a:lnTo>
                    <a:pt x="260" y="2"/>
                  </a:lnTo>
                  <a:lnTo>
                    <a:pt x="251" y="2"/>
                  </a:lnTo>
                  <a:lnTo>
                    <a:pt x="243" y="1"/>
                  </a:lnTo>
                  <a:lnTo>
                    <a:pt x="235" y="1"/>
                  </a:lnTo>
                  <a:lnTo>
                    <a:pt x="227" y="1"/>
                  </a:lnTo>
                  <a:lnTo>
                    <a:pt x="219" y="0"/>
                  </a:lnTo>
                  <a:lnTo>
                    <a:pt x="211" y="0"/>
                  </a:lnTo>
                  <a:lnTo>
                    <a:pt x="204" y="0"/>
                  </a:lnTo>
                  <a:lnTo>
                    <a:pt x="196" y="0"/>
                  </a:lnTo>
                  <a:lnTo>
                    <a:pt x="188" y="0"/>
                  </a:lnTo>
                  <a:lnTo>
                    <a:pt x="180" y="0"/>
                  </a:lnTo>
                  <a:lnTo>
                    <a:pt x="172" y="0"/>
                  </a:lnTo>
                  <a:lnTo>
                    <a:pt x="164" y="1"/>
                  </a:lnTo>
                  <a:lnTo>
                    <a:pt x="157" y="1"/>
                  </a:lnTo>
                  <a:lnTo>
                    <a:pt x="149" y="1"/>
                  </a:lnTo>
                  <a:lnTo>
                    <a:pt x="141" y="2"/>
                  </a:lnTo>
                  <a:lnTo>
                    <a:pt x="134" y="2"/>
                  </a:lnTo>
                  <a:lnTo>
                    <a:pt x="126" y="3"/>
                  </a:lnTo>
                  <a:lnTo>
                    <a:pt x="118" y="3"/>
                  </a:lnTo>
                  <a:lnTo>
                    <a:pt x="111" y="4"/>
                  </a:lnTo>
                  <a:lnTo>
                    <a:pt x="103" y="5"/>
                  </a:lnTo>
                  <a:lnTo>
                    <a:pt x="96" y="6"/>
                  </a:lnTo>
                  <a:lnTo>
                    <a:pt x="88" y="6"/>
                  </a:lnTo>
                  <a:lnTo>
                    <a:pt x="81" y="7"/>
                  </a:lnTo>
                  <a:lnTo>
                    <a:pt x="73" y="8"/>
                  </a:lnTo>
                  <a:lnTo>
                    <a:pt x="66" y="9"/>
                  </a:lnTo>
                  <a:lnTo>
                    <a:pt x="58" y="10"/>
                  </a:lnTo>
                  <a:lnTo>
                    <a:pt x="51" y="11"/>
                  </a:lnTo>
                  <a:lnTo>
                    <a:pt x="44" y="13"/>
                  </a:lnTo>
                  <a:lnTo>
                    <a:pt x="36" y="14"/>
                  </a:lnTo>
                  <a:lnTo>
                    <a:pt x="29" y="15"/>
                  </a:lnTo>
                  <a:lnTo>
                    <a:pt x="22" y="17"/>
                  </a:lnTo>
                  <a:lnTo>
                    <a:pt x="15" y="18"/>
                  </a:lnTo>
                  <a:lnTo>
                    <a:pt x="7" y="19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pic>
        <p:nvPicPr>
          <p:cNvPr id="428149" name="Picture 117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569174" y="3321174"/>
            <a:ext cx="1809750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8150" name="Picture 118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588224" y="3902571"/>
            <a:ext cx="1562100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"/>
          <p:cNvSpPr>
            <a:spLocks noChangeArrowheads="1"/>
          </p:cNvSpPr>
          <p:nvPr/>
        </p:nvSpPr>
        <p:spPr bwMode="auto">
          <a:xfrm>
            <a:off x="1763688" y="692696"/>
            <a:ext cx="2808288" cy="100806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5139" name="Rectangle 3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75159" name="Picture 23"/>
          <p:cNvPicPr>
            <a:picLocks noChangeAspect="1" noChangeArrowheads="1"/>
          </p:cNvPicPr>
          <p:nvPr/>
        </p:nvPicPr>
        <p:blipFill>
          <a:blip r:embed="rId3" cstate="print"/>
          <a:srcRect t="8006" r="10077"/>
          <a:stretch>
            <a:fillRect/>
          </a:stretch>
        </p:blipFill>
        <p:spPr bwMode="auto">
          <a:xfrm>
            <a:off x="755650" y="1990725"/>
            <a:ext cx="4883150" cy="431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75160" name="Text Box 24"/>
          <p:cNvSpPr txBox="1">
            <a:spLocks noChangeArrowheads="1"/>
          </p:cNvSpPr>
          <p:nvPr/>
        </p:nvSpPr>
        <p:spPr bwMode="auto">
          <a:xfrm>
            <a:off x="7235825" y="404813"/>
            <a:ext cx="8064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>
                <a:latin typeface="Arial" charset="0"/>
              </a:rPr>
              <a:t>TQAF</a:t>
            </a:r>
          </a:p>
        </p:txBody>
      </p:sp>
      <p:sp>
        <p:nvSpPr>
          <p:cNvPr id="475161" name="Oval 25"/>
          <p:cNvSpPr>
            <a:spLocks noChangeArrowheads="1"/>
          </p:cNvSpPr>
          <p:nvPr/>
        </p:nvSpPr>
        <p:spPr bwMode="auto">
          <a:xfrm>
            <a:off x="7524750" y="979488"/>
            <a:ext cx="144463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5162" name="Line 26"/>
          <p:cNvSpPr>
            <a:spLocks noChangeShapeType="1"/>
          </p:cNvSpPr>
          <p:nvPr/>
        </p:nvSpPr>
        <p:spPr bwMode="auto">
          <a:xfrm>
            <a:off x="7596188" y="1123950"/>
            <a:ext cx="0" cy="790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75163" name="Oval 27"/>
          <p:cNvSpPr>
            <a:spLocks noChangeArrowheads="1"/>
          </p:cNvSpPr>
          <p:nvPr/>
        </p:nvSpPr>
        <p:spPr bwMode="auto">
          <a:xfrm>
            <a:off x="7524750" y="1916113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5164" name="Line 28"/>
          <p:cNvSpPr>
            <a:spLocks noChangeShapeType="1"/>
          </p:cNvSpPr>
          <p:nvPr/>
        </p:nvSpPr>
        <p:spPr bwMode="auto">
          <a:xfrm>
            <a:off x="7596188" y="1987550"/>
            <a:ext cx="0" cy="936625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75165" name="Object 29"/>
          <p:cNvGraphicFramePr>
            <a:graphicFrameLocks noChangeAspect="1"/>
          </p:cNvGraphicFramePr>
          <p:nvPr/>
        </p:nvGraphicFramePr>
        <p:xfrm>
          <a:off x="7667625" y="836613"/>
          <a:ext cx="312738" cy="355600"/>
        </p:xfrm>
        <a:graphic>
          <a:graphicData uri="http://schemas.openxmlformats.org/presentationml/2006/ole">
            <p:oleObj spid="_x0000_s475165" name="Equation" r:id="rId4" imgW="177480" imgH="203040" progId="">
              <p:embed/>
            </p:oleObj>
          </a:graphicData>
        </a:graphic>
      </p:graphicFrame>
      <p:graphicFrame>
        <p:nvGraphicFramePr>
          <p:cNvPr id="475166" name="Object 30"/>
          <p:cNvGraphicFramePr>
            <a:graphicFrameLocks noChangeAspect="1"/>
          </p:cNvGraphicFramePr>
          <p:nvPr/>
        </p:nvGraphicFramePr>
        <p:xfrm>
          <a:off x="7667625" y="1773238"/>
          <a:ext cx="312738" cy="355600"/>
        </p:xfrm>
        <a:graphic>
          <a:graphicData uri="http://schemas.openxmlformats.org/presentationml/2006/ole">
            <p:oleObj spid="_x0000_s475166" name="Equation" r:id="rId5" imgW="177480" imgH="203040" progId="">
              <p:embed/>
            </p:oleObj>
          </a:graphicData>
        </a:graphic>
      </p:graphicFrame>
      <p:graphicFrame>
        <p:nvGraphicFramePr>
          <p:cNvPr id="475167" name="Object 31"/>
          <p:cNvGraphicFramePr>
            <a:graphicFrameLocks noChangeAspect="1"/>
          </p:cNvGraphicFramePr>
          <p:nvPr/>
        </p:nvGraphicFramePr>
        <p:xfrm>
          <a:off x="7740650" y="2492375"/>
          <a:ext cx="268288" cy="377825"/>
        </p:xfrm>
        <a:graphic>
          <a:graphicData uri="http://schemas.openxmlformats.org/presentationml/2006/ole">
            <p:oleObj spid="_x0000_s475167" name="Equation" r:id="rId6" imgW="152280" imgH="215640" progId="">
              <p:embed/>
            </p:oleObj>
          </a:graphicData>
        </a:graphic>
      </p:graphicFrame>
      <p:sp>
        <p:nvSpPr>
          <p:cNvPr id="475168" name="Line 32"/>
          <p:cNvSpPr>
            <a:spLocks noChangeShapeType="1"/>
          </p:cNvSpPr>
          <p:nvPr/>
        </p:nvSpPr>
        <p:spPr bwMode="auto">
          <a:xfrm flipV="1">
            <a:off x="7594600" y="1341438"/>
            <a:ext cx="1588" cy="646112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75169" name="Object 33"/>
          <p:cNvGraphicFramePr>
            <a:graphicFrameLocks noChangeAspect="1"/>
          </p:cNvGraphicFramePr>
          <p:nvPr/>
        </p:nvGraphicFramePr>
        <p:xfrm>
          <a:off x="7667625" y="1341438"/>
          <a:ext cx="314325" cy="377825"/>
        </p:xfrm>
        <a:graphic>
          <a:graphicData uri="http://schemas.openxmlformats.org/presentationml/2006/ole">
            <p:oleObj spid="_x0000_s475169" name="Equation" r:id="rId7" imgW="177480" imgH="215640" progId="">
              <p:embed/>
            </p:oleObj>
          </a:graphicData>
        </a:graphic>
      </p:graphicFrame>
      <p:sp>
        <p:nvSpPr>
          <p:cNvPr id="475172" name="Text Box 36"/>
          <p:cNvSpPr txBox="1">
            <a:spLocks noChangeArrowheads="1"/>
          </p:cNvSpPr>
          <p:nvPr/>
        </p:nvSpPr>
        <p:spPr bwMode="auto">
          <a:xfrm>
            <a:off x="5961063" y="3176588"/>
            <a:ext cx="30035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>
                <a:latin typeface="Arial" charset="0"/>
              </a:rPr>
              <a:t>maximum energy difference</a:t>
            </a:r>
          </a:p>
        </p:txBody>
      </p:sp>
      <p:sp>
        <p:nvSpPr>
          <p:cNvPr id="475173" name="Text Box 37"/>
          <p:cNvSpPr txBox="1">
            <a:spLocks noChangeArrowheads="1"/>
          </p:cNvSpPr>
          <p:nvPr/>
        </p:nvSpPr>
        <p:spPr bwMode="auto">
          <a:xfrm>
            <a:off x="5961063" y="3527425"/>
            <a:ext cx="247491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>
                <a:latin typeface="Arial" charset="0"/>
              </a:rPr>
              <a:t>for anti-collinear </a:t>
            </a:r>
            <a:r>
              <a:rPr lang="en-US" sz="1800">
                <a:latin typeface="Symbol" pitchFamily="18" charset="2"/>
              </a:rPr>
              <a:t>g</a:t>
            </a:r>
            <a:r>
              <a:rPr lang="en-US" sz="1800">
                <a:latin typeface="Arial" charset="0"/>
              </a:rPr>
              <a:t>-rays</a:t>
            </a:r>
          </a:p>
        </p:txBody>
      </p:sp>
      <p:sp>
        <p:nvSpPr>
          <p:cNvPr id="475175" name="Text Box 39"/>
          <p:cNvSpPr txBox="1">
            <a:spLocks noChangeArrowheads="1"/>
          </p:cNvSpPr>
          <p:nvPr/>
        </p:nvSpPr>
        <p:spPr bwMode="auto">
          <a:xfrm>
            <a:off x="5984875" y="4368800"/>
            <a:ext cx="1778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>
                <a:latin typeface="Arial" charset="0"/>
              </a:rPr>
              <a:t>for </a:t>
            </a:r>
            <a:r>
              <a:rPr lang="en-US" sz="1800" i="1">
                <a:latin typeface="Arial" charset="0"/>
              </a:rPr>
              <a:t>T</a:t>
            </a:r>
            <a:r>
              <a:rPr lang="en-US" sz="1800" i="1" baseline="-25000">
                <a:latin typeface="Arial" charset="0"/>
              </a:rPr>
              <a:t>+</a:t>
            </a:r>
            <a:r>
              <a:rPr lang="en-US" sz="1800">
                <a:latin typeface="Arial" charset="0"/>
              </a:rPr>
              <a:t> = 35 keV </a:t>
            </a:r>
          </a:p>
        </p:txBody>
      </p:sp>
      <p:graphicFrame>
        <p:nvGraphicFramePr>
          <p:cNvPr id="475176" name="Object 40"/>
          <p:cNvGraphicFramePr>
            <a:graphicFrameLocks noChangeAspect="1"/>
          </p:cNvGraphicFramePr>
          <p:nvPr/>
        </p:nvGraphicFramePr>
        <p:xfrm>
          <a:off x="5918200" y="4751388"/>
          <a:ext cx="3046413" cy="344487"/>
        </p:xfrm>
        <a:graphic>
          <a:graphicData uri="http://schemas.openxmlformats.org/presentationml/2006/ole">
            <p:oleObj spid="_x0000_s475176" name="Equation" r:id="rId8" imgW="1904760" imgH="215640" progId="">
              <p:embed/>
            </p:oleObj>
          </a:graphicData>
        </a:graphic>
      </p:graphicFrame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5" name="Text Box 24"/>
          <p:cNvSpPr txBox="1">
            <a:spLocks noChangeArrowheads="1"/>
          </p:cNvSpPr>
          <p:nvPr/>
        </p:nvSpPr>
        <p:spPr bwMode="auto">
          <a:xfrm>
            <a:off x="8028384" y="1772816"/>
            <a:ext cx="74571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= 0</a:t>
            </a:r>
            <a:endParaRPr lang="en-US" sz="1800" dirty="0">
              <a:latin typeface="Symbol" pitchFamily="18" charset="2"/>
            </a:endParaRPr>
          </a:p>
        </p:txBody>
      </p:sp>
      <p:sp>
        <p:nvSpPr>
          <p:cNvPr id="26" name="Text Box 24"/>
          <p:cNvSpPr txBox="1">
            <a:spLocks noChangeArrowheads="1"/>
          </p:cNvSpPr>
          <p:nvPr/>
        </p:nvSpPr>
        <p:spPr bwMode="auto">
          <a:xfrm>
            <a:off x="6045579" y="3933056"/>
            <a:ext cx="83067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= 0</a:t>
            </a:r>
            <a:r>
              <a:rPr lang="en-US" sz="1800" baseline="30000" dirty="0" smtClean="0">
                <a:latin typeface="Symbol" pitchFamily="18" charset="2"/>
              </a:rPr>
              <a:t>o</a:t>
            </a:r>
            <a:endParaRPr lang="en-US" sz="1800" baseline="30000" dirty="0">
              <a:latin typeface="Symbol" pitchFamily="18" charset="2"/>
            </a:endParaRPr>
          </a:p>
        </p:txBody>
      </p:sp>
      <p:pic>
        <p:nvPicPr>
          <p:cNvPr id="27" name="Picture 31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835672" y="836712"/>
            <a:ext cx="26479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9" name="Rectangle 3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9541" name="Text Box 5"/>
          <p:cNvSpPr txBox="1">
            <a:spLocks noChangeArrowheads="1"/>
          </p:cNvSpPr>
          <p:nvPr/>
        </p:nvSpPr>
        <p:spPr bwMode="auto">
          <a:xfrm>
            <a:off x="7235825" y="404813"/>
            <a:ext cx="8064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>
                <a:latin typeface="Arial" charset="0"/>
              </a:rPr>
              <a:t>TQAF</a:t>
            </a:r>
          </a:p>
        </p:txBody>
      </p:sp>
      <p:sp>
        <p:nvSpPr>
          <p:cNvPr id="449543" name="Oval 7"/>
          <p:cNvSpPr>
            <a:spLocks noChangeArrowheads="1"/>
          </p:cNvSpPr>
          <p:nvPr/>
        </p:nvSpPr>
        <p:spPr bwMode="auto">
          <a:xfrm>
            <a:off x="7524750" y="979488"/>
            <a:ext cx="144463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9544" name="Line 8"/>
          <p:cNvSpPr>
            <a:spLocks noChangeShapeType="1"/>
          </p:cNvSpPr>
          <p:nvPr/>
        </p:nvSpPr>
        <p:spPr bwMode="auto">
          <a:xfrm>
            <a:off x="7596188" y="1123950"/>
            <a:ext cx="0" cy="790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49545" name="Oval 9"/>
          <p:cNvSpPr>
            <a:spLocks noChangeArrowheads="1"/>
          </p:cNvSpPr>
          <p:nvPr/>
        </p:nvSpPr>
        <p:spPr bwMode="auto">
          <a:xfrm>
            <a:off x="7524750" y="1916113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9546" name="Line 10"/>
          <p:cNvSpPr>
            <a:spLocks noChangeShapeType="1"/>
          </p:cNvSpPr>
          <p:nvPr/>
        </p:nvSpPr>
        <p:spPr bwMode="auto">
          <a:xfrm>
            <a:off x="7596188" y="1987550"/>
            <a:ext cx="0" cy="936625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49547" name="Object 11"/>
          <p:cNvGraphicFramePr>
            <a:graphicFrameLocks noChangeAspect="1"/>
          </p:cNvGraphicFramePr>
          <p:nvPr/>
        </p:nvGraphicFramePr>
        <p:xfrm>
          <a:off x="7667625" y="836613"/>
          <a:ext cx="312738" cy="355600"/>
        </p:xfrm>
        <a:graphic>
          <a:graphicData uri="http://schemas.openxmlformats.org/presentationml/2006/ole">
            <p:oleObj spid="_x0000_s449547" name="Equation" r:id="rId3" imgW="177480" imgH="203040" progId="">
              <p:embed/>
            </p:oleObj>
          </a:graphicData>
        </a:graphic>
      </p:graphicFrame>
      <p:graphicFrame>
        <p:nvGraphicFramePr>
          <p:cNvPr id="449548" name="Object 12"/>
          <p:cNvGraphicFramePr>
            <a:graphicFrameLocks noChangeAspect="1"/>
          </p:cNvGraphicFramePr>
          <p:nvPr/>
        </p:nvGraphicFramePr>
        <p:xfrm>
          <a:off x="7667625" y="1773238"/>
          <a:ext cx="312738" cy="355600"/>
        </p:xfrm>
        <a:graphic>
          <a:graphicData uri="http://schemas.openxmlformats.org/presentationml/2006/ole">
            <p:oleObj spid="_x0000_s449548" name="Equation" r:id="rId4" imgW="177480" imgH="203040" progId="">
              <p:embed/>
            </p:oleObj>
          </a:graphicData>
        </a:graphic>
      </p:graphicFrame>
      <p:graphicFrame>
        <p:nvGraphicFramePr>
          <p:cNvPr id="449549" name="Object 13"/>
          <p:cNvGraphicFramePr>
            <a:graphicFrameLocks noChangeAspect="1"/>
          </p:cNvGraphicFramePr>
          <p:nvPr/>
        </p:nvGraphicFramePr>
        <p:xfrm>
          <a:off x="7740650" y="2492375"/>
          <a:ext cx="268288" cy="377825"/>
        </p:xfrm>
        <a:graphic>
          <a:graphicData uri="http://schemas.openxmlformats.org/presentationml/2006/ole">
            <p:oleObj spid="_x0000_s449549" name="Equation" r:id="rId5" imgW="152280" imgH="215640" progId="">
              <p:embed/>
            </p:oleObj>
          </a:graphicData>
        </a:graphic>
      </p:graphicFrame>
      <p:sp>
        <p:nvSpPr>
          <p:cNvPr id="449550" name="Line 14"/>
          <p:cNvSpPr>
            <a:spLocks noChangeShapeType="1"/>
          </p:cNvSpPr>
          <p:nvPr/>
        </p:nvSpPr>
        <p:spPr bwMode="auto">
          <a:xfrm flipV="1">
            <a:off x="7594600" y="1341438"/>
            <a:ext cx="1588" cy="646112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49551" name="Object 15"/>
          <p:cNvGraphicFramePr>
            <a:graphicFrameLocks noChangeAspect="1"/>
          </p:cNvGraphicFramePr>
          <p:nvPr/>
        </p:nvGraphicFramePr>
        <p:xfrm>
          <a:off x="7667625" y="1341438"/>
          <a:ext cx="314325" cy="377825"/>
        </p:xfrm>
        <a:graphic>
          <a:graphicData uri="http://schemas.openxmlformats.org/presentationml/2006/ole">
            <p:oleObj spid="_x0000_s449551" name="Equation" r:id="rId6" imgW="177480" imgH="215640" progId="">
              <p:embed/>
            </p:oleObj>
          </a:graphicData>
        </a:graphic>
      </p:graphicFrame>
      <p:sp>
        <p:nvSpPr>
          <p:cNvPr id="449556" name="Text Box 20"/>
          <p:cNvSpPr txBox="1">
            <a:spLocks noChangeArrowheads="1"/>
          </p:cNvSpPr>
          <p:nvPr/>
        </p:nvSpPr>
        <p:spPr bwMode="auto">
          <a:xfrm>
            <a:off x="5961063" y="3176588"/>
            <a:ext cx="30035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>
                <a:latin typeface="Arial" charset="0"/>
              </a:rPr>
              <a:t>maximum energy difference</a:t>
            </a:r>
          </a:p>
        </p:txBody>
      </p:sp>
      <p:sp>
        <p:nvSpPr>
          <p:cNvPr id="449560" name="Text Box 24"/>
          <p:cNvSpPr txBox="1">
            <a:spLocks noChangeArrowheads="1"/>
          </p:cNvSpPr>
          <p:nvPr/>
        </p:nvSpPr>
        <p:spPr bwMode="auto">
          <a:xfrm>
            <a:off x="5961063" y="3527425"/>
            <a:ext cx="247491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>
                <a:latin typeface="Arial" charset="0"/>
              </a:rPr>
              <a:t>for anti-collinear </a:t>
            </a:r>
            <a:r>
              <a:rPr lang="en-US" sz="1800">
                <a:latin typeface="Symbol" pitchFamily="18" charset="2"/>
              </a:rPr>
              <a:t>g</a:t>
            </a:r>
            <a:r>
              <a:rPr lang="en-US" sz="1800">
                <a:latin typeface="Arial" charset="0"/>
              </a:rPr>
              <a:t>-rays</a:t>
            </a:r>
          </a:p>
        </p:txBody>
      </p:sp>
      <p:pic>
        <p:nvPicPr>
          <p:cNvPr id="449562" name="Picture 26"/>
          <p:cNvPicPr>
            <a:picLocks noChangeAspect="1" noChangeArrowheads="1"/>
          </p:cNvPicPr>
          <p:nvPr/>
        </p:nvPicPr>
        <p:blipFill>
          <a:blip r:embed="rId7" cstate="print"/>
          <a:srcRect t="9027" r="9636"/>
          <a:stretch>
            <a:fillRect/>
          </a:stretch>
        </p:blipFill>
        <p:spPr bwMode="auto">
          <a:xfrm>
            <a:off x="755650" y="2060575"/>
            <a:ext cx="4962525" cy="431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9564" name="Text Box 28"/>
          <p:cNvSpPr txBox="1">
            <a:spLocks noChangeArrowheads="1"/>
          </p:cNvSpPr>
          <p:nvPr/>
        </p:nvSpPr>
        <p:spPr bwMode="auto">
          <a:xfrm>
            <a:off x="5984875" y="4368800"/>
            <a:ext cx="1778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>
                <a:latin typeface="Arial" charset="0"/>
              </a:rPr>
              <a:t>for </a:t>
            </a:r>
            <a:r>
              <a:rPr lang="en-US" sz="1800" i="1">
                <a:latin typeface="Arial" charset="0"/>
              </a:rPr>
              <a:t>T</a:t>
            </a:r>
            <a:r>
              <a:rPr lang="en-US" sz="1800" i="1" baseline="-25000">
                <a:latin typeface="Arial" charset="0"/>
              </a:rPr>
              <a:t>+</a:t>
            </a:r>
            <a:r>
              <a:rPr lang="en-US" sz="1800">
                <a:latin typeface="Arial" charset="0"/>
              </a:rPr>
              <a:t> = 35 keV </a:t>
            </a:r>
          </a:p>
        </p:txBody>
      </p:sp>
      <p:graphicFrame>
        <p:nvGraphicFramePr>
          <p:cNvPr id="449565" name="Object 29"/>
          <p:cNvGraphicFramePr>
            <a:graphicFrameLocks noChangeAspect="1"/>
          </p:cNvGraphicFramePr>
          <p:nvPr/>
        </p:nvGraphicFramePr>
        <p:xfrm>
          <a:off x="5918200" y="4751388"/>
          <a:ext cx="3046413" cy="344487"/>
        </p:xfrm>
        <a:graphic>
          <a:graphicData uri="http://schemas.openxmlformats.org/presentationml/2006/ole">
            <p:oleObj spid="_x0000_s449565" name="Equation" r:id="rId8" imgW="1904760" imgH="215640" progId="">
              <p:embed/>
            </p:oleObj>
          </a:graphicData>
        </a:graphic>
      </p:graphicFrame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5" name="Text Box 24"/>
          <p:cNvSpPr txBox="1">
            <a:spLocks noChangeArrowheads="1"/>
          </p:cNvSpPr>
          <p:nvPr/>
        </p:nvSpPr>
        <p:spPr bwMode="auto">
          <a:xfrm>
            <a:off x="8028384" y="1772816"/>
            <a:ext cx="74571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= 0</a:t>
            </a:r>
            <a:endParaRPr lang="en-US" sz="1800" dirty="0">
              <a:latin typeface="Symbol" pitchFamily="18" charset="2"/>
            </a:endParaRPr>
          </a:p>
        </p:txBody>
      </p:sp>
      <p:sp>
        <p:nvSpPr>
          <p:cNvPr id="26" name="Rectangle 2"/>
          <p:cNvSpPr>
            <a:spLocks noChangeArrowheads="1"/>
          </p:cNvSpPr>
          <p:nvPr/>
        </p:nvSpPr>
        <p:spPr bwMode="auto">
          <a:xfrm>
            <a:off x="1763688" y="692696"/>
            <a:ext cx="2808288" cy="100806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49566" name="Picture 3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907704" y="764704"/>
            <a:ext cx="24860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" name="Text Box 24"/>
          <p:cNvSpPr txBox="1">
            <a:spLocks noChangeArrowheads="1"/>
          </p:cNvSpPr>
          <p:nvPr/>
        </p:nvSpPr>
        <p:spPr bwMode="auto">
          <a:xfrm>
            <a:off x="6045579" y="3933056"/>
            <a:ext cx="83067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= 0</a:t>
            </a:r>
            <a:r>
              <a:rPr lang="en-US" sz="1800" baseline="30000" dirty="0" smtClean="0">
                <a:latin typeface="Symbol" pitchFamily="18" charset="2"/>
              </a:rPr>
              <a:t>o</a:t>
            </a:r>
            <a:endParaRPr lang="en-US" sz="1800" baseline="30000" dirty="0">
              <a:latin typeface="Symbol" pitchFamily="18" charset="2"/>
            </a:endParaRPr>
          </a:p>
        </p:txBody>
      </p:sp>
      <p:sp>
        <p:nvSpPr>
          <p:cNvPr id="23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2"/>
          <p:cNvSpPr>
            <a:spLocks noChangeArrowheads="1"/>
          </p:cNvSpPr>
          <p:nvPr/>
        </p:nvSpPr>
        <p:spPr bwMode="auto">
          <a:xfrm>
            <a:off x="684213" y="1844675"/>
            <a:ext cx="5111750" cy="46085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29060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767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monoenergetic slow positrons, </a:t>
            </a:r>
            <a:r>
              <a:rPr lang="cs-CZ" sz="1800" i="1">
                <a:latin typeface="Arial" charset="0"/>
              </a:rPr>
              <a:t>T</a:t>
            </a:r>
            <a:r>
              <a:rPr lang="cs-CZ" sz="1800" i="1" baseline="-25000">
                <a:latin typeface="Arial" charset="0"/>
              </a:rPr>
              <a:t>+</a:t>
            </a:r>
            <a:r>
              <a:rPr lang="cs-CZ" sz="1800">
                <a:latin typeface="Arial" charset="0"/>
              </a:rPr>
              <a:t> = 35 keV</a:t>
            </a:r>
            <a:endParaRPr lang="en-US" sz="1800">
              <a:latin typeface="Arial" charset="0"/>
            </a:endParaRPr>
          </a:p>
        </p:txBody>
      </p:sp>
      <p:sp>
        <p:nvSpPr>
          <p:cNvPr id="429061" name="Text Box 5"/>
          <p:cNvSpPr txBox="1">
            <a:spLocks noChangeArrowheads="1"/>
          </p:cNvSpPr>
          <p:nvPr/>
        </p:nvSpPr>
        <p:spPr bwMode="auto">
          <a:xfrm>
            <a:off x="179388" y="1268413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pic>
        <p:nvPicPr>
          <p:cNvPr id="429063" name="Picture 7"/>
          <p:cNvPicPr>
            <a:picLocks noChangeAspect="1" noChangeArrowheads="1"/>
          </p:cNvPicPr>
          <p:nvPr/>
        </p:nvPicPr>
        <p:blipFill>
          <a:blip r:embed="rId3" cstate="print"/>
          <a:srcRect t="9000" r="9636"/>
          <a:stretch>
            <a:fillRect/>
          </a:stretch>
        </p:blipFill>
        <p:spPr bwMode="auto">
          <a:xfrm>
            <a:off x="762000" y="2060575"/>
            <a:ext cx="4962525" cy="4319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29064" name="Line 8"/>
          <p:cNvSpPr>
            <a:spLocks noChangeShapeType="1"/>
          </p:cNvSpPr>
          <p:nvPr/>
        </p:nvSpPr>
        <p:spPr bwMode="auto">
          <a:xfrm flipH="1">
            <a:off x="4211638" y="3789363"/>
            <a:ext cx="230505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29065" name="Text Box 9"/>
          <p:cNvSpPr txBox="1">
            <a:spLocks noChangeArrowheads="1"/>
          </p:cNvSpPr>
          <p:nvPr/>
        </p:nvSpPr>
        <p:spPr bwMode="auto">
          <a:xfrm>
            <a:off x="6516688" y="3500438"/>
            <a:ext cx="202565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>
                <a:latin typeface="Arial" charset="0"/>
              </a:rPr>
              <a:t>kinematical cut-off</a:t>
            </a:r>
          </a:p>
          <a:p>
            <a:pPr eaLnBrk="0" hangingPunct="0"/>
            <a:r>
              <a:rPr lang="en-US" sz="1800">
                <a:latin typeface="Arial" charset="0"/>
              </a:rPr>
              <a:t>    </a:t>
            </a:r>
            <a:r>
              <a:rPr lang="en-US" sz="1800" i="1">
                <a:latin typeface="Arial" charset="0"/>
              </a:rPr>
              <a:t>T</a:t>
            </a:r>
            <a:r>
              <a:rPr lang="en-US" sz="1800" i="1" baseline="-25000">
                <a:latin typeface="Arial" charset="0"/>
              </a:rPr>
              <a:t>+</a:t>
            </a:r>
            <a:r>
              <a:rPr lang="en-US" sz="1800">
                <a:latin typeface="Arial" charset="0"/>
              </a:rPr>
              <a:t> = 35 keV </a:t>
            </a:r>
          </a:p>
        </p:txBody>
      </p:sp>
      <p:sp>
        <p:nvSpPr>
          <p:cNvPr id="429066" name="Rectangle 10"/>
          <p:cNvSpPr>
            <a:spLocks noChangeArrowheads="1"/>
          </p:cNvSpPr>
          <p:nvPr/>
        </p:nvSpPr>
        <p:spPr bwMode="auto">
          <a:xfrm>
            <a:off x="6156325" y="4365625"/>
            <a:ext cx="2808288" cy="79216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29067" name="Object 11"/>
          <p:cNvGraphicFramePr>
            <a:graphicFrameLocks noChangeAspect="1"/>
          </p:cNvGraphicFramePr>
          <p:nvPr/>
        </p:nvGraphicFramePr>
        <p:xfrm>
          <a:off x="6389688" y="4524375"/>
          <a:ext cx="2197100" cy="417513"/>
        </p:xfrm>
        <a:graphic>
          <a:graphicData uri="http://schemas.openxmlformats.org/presentationml/2006/ole">
            <p:oleObj spid="_x0000_s429067" name="Equation" r:id="rId4" imgW="1269720" imgH="241200" progId="">
              <p:embed/>
            </p:oleObj>
          </a:graphicData>
        </a:graphic>
      </p:graphicFrame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23" name="Oval 10"/>
          <p:cNvSpPr>
            <a:spLocks noChangeArrowheads="1"/>
          </p:cNvSpPr>
          <p:nvPr/>
        </p:nvSpPr>
        <p:spPr bwMode="auto">
          <a:xfrm>
            <a:off x="6211218" y="2185591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7" name="Line 11"/>
          <p:cNvSpPr>
            <a:spLocks noChangeShapeType="1"/>
          </p:cNvSpPr>
          <p:nvPr/>
        </p:nvSpPr>
        <p:spPr bwMode="auto">
          <a:xfrm>
            <a:off x="6355680" y="2258616"/>
            <a:ext cx="1081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8" name="Oval 12"/>
          <p:cNvSpPr>
            <a:spLocks noChangeArrowheads="1"/>
          </p:cNvSpPr>
          <p:nvPr/>
        </p:nvSpPr>
        <p:spPr bwMode="auto">
          <a:xfrm>
            <a:off x="7565355" y="2176066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39" name="Line 14"/>
          <p:cNvSpPr>
            <a:spLocks noChangeShapeType="1"/>
          </p:cNvSpPr>
          <p:nvPr/>
        </p:nvSpPr>
        <p:spPr bwMode="auto">
          <a:xfrm flipV="1">
            <a:off x="7651080" y="1899047"/>
            <a:ext cx="1080467" cy="361156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0" name="Object 17"/>
          <p:cNvGraphicFramePr>
            <a:graphicFrameLocks noChangeAspect="1"/>
          </p:cNvGraphicFramePr>
          <p:nvPr/>
        </p:nvGraphicFramePr>
        <p:xfrm>
          <a:off x="6139780" y="1826816"/>
          <a:ext cx="312738" cy="355600"/>
        </p:xfrm>
        <a:graphic>
          <a:graphicData uri="http://schemas.openxmlformats.org/presentationml/2006/ole">
            <p:oleObj spid="_x0000_s429086" name="Equation" r:id="rId5" imgW="177480" imgH="203040" progId="">
              <p:embed/>
            </p:oleObj>
          </a:graphicData>
        </a:graphic>
      </p:graphicFrame>
      <p:graphicFrame>
        <p:nvGraphicFramePr>
          <p:cNvPr id="41" name="Object 18"/>
          <p:cNvGraphicFramePr>
            <a:graphicFrameLocks noChangeAspect="1"/>
          </p:cNvGraphicFramePr>
          <p:nvPr/>
        </p:nvGraphicFramePr>
        <p:xfrm>
          <a:off x="7436768" y="1826816"/>
          <a:ext cx="312737" cy="355600"/>
        </p:xfrm>
        <a:graphic>
          <a:graphicData uri="http://schemas.openxmlformats.org/presentationml/2006/ole">
            <p:oleObj spid="_x0000_s429087" name="Equation" r:id="rId6" imgW="177480" imgH="203040" progId="">
              <p:embed/>
            </p:oleObj>
          </a:graphicData>
        </a:graphic>
      </p:graphicFrame>
      <p:graphicFrame>
        <p:nvGraphicFramePr>
          <p:cNvPr id="42" name="Object 19"/>
          <p:cNvGraphicFramePr>
            <a:graphicFrameLocks noChangeAspect="1"/>
          </p:cNvGraphicFramePr>
          <p:nvPr/>
        </p:nvGraphicFramePr>
        <p:xfrm>
          <a:off x="8803555" y="1755031"/>
          <a:ext cx="268288" cy="377825"/>
        </p:xfrm>
        <a:graphic>
          <a:graphicData uri="http://schemas.openxmlformats.org/presentationml/2006/ole">
            <p:oleObj spid="_x0000_s429088" name="Equation" r:id="rId7" imgW="152280" imgH="215640" progId="">
              <p:embed/>
            </p:oleObj>
          </a:graphicData>
        </a:graphic>
      </p:graphicFrame>
      <p:sp>
        <p:nvSpPr>
          <p:cNvPr id="43" name="Line 21"/>
          <p:cNvSpPr>
            <a:spLocks noChangeShapeType="1"/>
          </p:cNvSpPr>
          <p:nvPr/>
        </p:nvSpPr>
        <p:spPr bwMode="auto">
          <a:xfrm flipH="1">
            <a:off x="6931346" y="2258616"/>
            <a:ext cx="719733" cy="648543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4" name="Object 22"/>
          <p:cNvGraphicFramePr>
            <a:graphicFrameLocks noChangeAspect="1"/>
          </p:cNvGraphicFramePr>
          <p:nvPr/>
        </p:nvGraphicFramePr>
        <p:xfrm>
          <a:off x="6571307" y="2763143"/>
          <a:ext cx="314325" cy="377825"/>
        </p:xfrm>
        <a:graphic>
          <a:graphicData uri="http://schemas.openxmlformats.org/presentationml/2006/ole">
            <p:oleObj spid="_x0000_s429089" name="Equation" r:id="rId8" imgW="177480" imgH="215640" progId="">
              <p:embed/>
            </p:oleObj>
          </a:graphicData>
        </a:graphic>
      </p:graphicFrame>
      <p:sp>
        <p:nvSpPr>
          <p:cNvPr id="45" name="Text Box 3"/>
          <p:cNvSpPr txBox="1">
            <a:spLocks noChangeArrowheads="1"/>
          </p:cNvSpPr>
          <p:nvPr/>
        </p:nvSpPr>
        <p:spPr bwMode="auto">
          <a:xfrm>
            <a:off x="6715323" y="1899047"/>
            <a:ext cx="4026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b="1" i="1" dirty="0" smtClean="0">
                <a:latin typeface="+mj-lt"/>
              </a:rPr>
              <a:t>p</a:t>
            </a:r>
            <a:r>
              <a:rPr lang="en-US" sz="1800" b="1" i="1" baseline="-25000" dirty="0" smtClean="0">
                <a:latin typeface="+mj-lt"/>
              </a:rPr>
              <a:t>+</a:t>
            </a:r>
            <a:endParaRPr lang="en-US" sz="1800" b="1" i="1" baseline="-25000" dirty="0">
              <a:latin typeface="+mj-lt"/>
            </a:endParaRPr>
          </a:p>
        </p:txBody>
      </p:sp>
      <p:cxnSp>
        <p:nvCxnSpPr>
          <p:cNvPr id="46" name="Přímá spojovací čára 45"/>
          <p:cNvCxnSpPr/>
          <p:nvPr/>
        </p:nvCxnSpPr>
        <p:spPr>
          <a:xfrm flipV="1">
            <a:off x="7308304" y="1322983"/>
            <a:ext cx="1512168" cy="1224136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louk 46"/>
          <p:cNvSpPr/>
          <p:nvPr/>
        </p:nvSpPr>
        <p:spPr>
          <a:xfrm rot="1142781">
            <a:off x="7941066" y="1681434"/>
            <a:ext cx="504056" cy="432048"/>
          </a:xfrm>
          <a:prstGeom prst="arc">
            <a:avLst>
              <a:gd name="adj1" fmla="val 17544261"/>
              <a:gd name="adj2" fmla="val 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Text Box 24"/>
          <p:cNvSpPr txBox="1">
            <a:spLocks noChangeArrowheads="1"/>
          </p:cNvSpPr>
          <p:nvPr/>
        </p:nvSpPr>
        <p:spPr bwMode="auto">
          <a:xfrm>
            <a:off x="8136397" y="1721123"/>
            <a:ext cx="31451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dirty="0" smtClean="0">
                <a:latin typeface="Symbol" pitchFamily="18" charset="2"/>
              </a:rPr>
              <a:t>a</a:t>
            </a:r>
            <a:endParaRPr lang="en-US" sz="1600" dirty="0">
              <a:latin typeface="Symbol" pitchFamily="18" charset="2"/>
            </a:endParaRPr>
          </a:p>
        </p:txBody>
      </p:sp>
      <p:sp>
        <p:nvSpPr>
          <p:cNvPr id="25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2"/>
          <p:cNvSpPr>
            <a:spLocks noChangeArrowheads="1"/>
          </p:cNvSpPr>
          <p:nvPr/>
        </p:nvSpPr>
        <p:spPr bwMode="auto">
          <a:xfrm>
            <a:off x="107950" y="1916113"/>
            <a:ext cx="8856663" cy="4608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4421" name="Text Box 5"/>
          <p:cNvSpPr txBox="1">
            <a:spLocks noChangeArrowheads="1"/>
          </p:cNvSpPr>
          <p:nvPr/>
        </p:nvSpPr>
        <p:spPr bwMode="auto">
          <a:xfrm>
            <a:off x="179388" y="687388"/>
            <a:ext cx="326563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cs-CZ" sz="1800" dirty="0" err="1" smtClean="0">
                <a:latin typeface="Arial" charset="0"/>
              </a:rPr>
              <a:t>Fe</a:t>
            </a:r>
            <a:r>
              <a:rPr lang="cs-CZ" sz="1800" dirty="0" smtClean="0">
                <a:latin typeface="Arial" charset="0"/>
              </a:rPr>
              <a:t> </a:t>
            </a:r>
            <a:r>
              <a:rPr lang="cs-CZ" sz="1800" dirty="0" err="1">
                <a:latin typeface="Arial" charset="0"/>
              </a:rPr>
              <a:t>target</a:t>
            </a:r>
            <a:r>
              <a:rPr lang="cs-CZ" sz="1800" dirty="0">
                <a:latin typeface="Arial" charset="0"/>
              </a:rPr>
              <a:t> (</a:t>
            </a:r>
            <a:r>
              <a:rPr lang="cs-CZ" sz="1800" dirty="0" err="1">
                <a:latin typeface="Arial" charset="0"/>
              </a:rPr>
              <a:t>thickness</a:t>
            </a:r>
            <a:r>
              <a:rPr lang="cs-CZ" sz="1800" dirty="0">
                <a:latin typeface="Arial" charset="0"/>
              </a:rPr>
              <a:t> 0.5 mm)</a:t>
            </a:r>
            <a:endParaRPr lang="en-US" sz="1800" dirty="0">
              <a:latin typeface="Arial" charset="0"/>
            </a:endParaRPr>
          </a:p>
        </p:txBody>
      </p:sp>
      <p:pic>
        <p:nvPicPr>
          <p:cNvPr id="444440" name="Picture 24"/>
          <p:cNvPicPr>
            <a:picLocks noChangeAspect="1" noChangeArrowheads="1"/>
          </p:cNvPicPr>
          <p:nvPr/>
        </p:nvPicPr>
        <p:blipFill>
          <a:blip r:embed="rId2" cstate="print"/>
          <a:srcRect t="8006" r="10077"/>
          <a:stretch>
            <a:fillRect/>
          </a:stretch>
        </p:blipFill>
        <p:spPr bwMode="auto">
          <a:xfrm>
            <a:off x="203200" y="2420938"/>
            <a:ext cx="4476750" cy="395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44441" name="Picture 25"/>
          <p:cNvPicPr>
            <a:picLocks noChangeAspect="1" noChangeArrowheads="1"/>
          </p:cNvPicPr>
          <p:nvPr/>
        </p:nvPicPr>
        <p:blipFill>
          <a:blip r:embed="rId3" cstate="print"/>
          <a:srcRect t="9027" r="10077"/>
          <a:stretch>
            <a:fillRect/>
          </a:stretch>
        </p:blipFill>
        <p:spPr bwMode="auto">
          <a:xfrm>
            <a:off x="4221163" y="2417763"/>
            <a:ext cx="4527550" cy="396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4442" name="Text Box 26"/>
          <p:cNvSpPr txBox="1">
            <a:spLocks noChangeArrowheads="1"/>
          </p:cNvSpPr>
          <p:nvPr/>
        </p:nvSpPr>
        <p:spPr bwMode="auto">
          <a:xfrm>
            <a:off x="1908175" y="2132013"/>
            <a:ext cx="1265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= 35 keV</a:t>
            </a:r>
            <a:endParaRPr lang="en-US" sz="1600" b="1">
              <a:latin typeface="Arial" charset="0"/>
            </a:endParaRPr>
          </a:p>
        </p:txBody>
      </p:sp>
      <p:sp>
        <p:nvSpPr>
          <p:cNvPr id="444443" name="Text Box 27"/>
          <p:cNvSpPr txBox="1">
            <a:spLocks noChangeArrowheads="1"/>
          </p:cNvSpPr>
          <p:nvPr/>
        </p:nvSpPr>
        <p:spPr bwMode="auto">
          <a:xfrm>
            <a:off x="5899150" y="2132013"/>
            <a:ext cx="1152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= </a:t>
            </a:r>
            <a:r>
              <a:rPr lang="en-US" sz="1600" b="1">
                <a:latin typeface="Arial" charset="0"/>
              </a:rPr>
              <a:t>27</a:t>
            </a:r>
            <a:r>
              <a:rPr lang="cs-CZ" sz="1600" b="1">
                <a:latin typeface="Arial" charset="0"/>
              </a:rPr>
              <a:t> eV</a:t>
            </a:r>
            <a:endParaRPr lang="en-US" sz="1600" b="1">
              <a:latin typeface="Arial" charset="0"/>
            </a:endParaRPr>
          </a:p>
        </p:txBody>
      </p:sp>
      <p:sp>
        <p:nvSpPr>
          <p:cNvPr id="444444" name="Text Box 28"/>
          <p:cNvSpPr txBox="1">
            <a:spLocks noChangeArrowheads="1"/>
          </p:cNvSpPr>
          <p:nvPr/>
        </p:nvSpPr>
        <p:spPr bwMode="auto">
          <a:xfrm>
            <a:off x="179388" y="1114425"/>
            <a:ext cx="430438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</a:t>
            </a:r>
            <a:r>
              <a:rPr lang="en-US" sz="1800" b="1" dirty="0">
                <a:latin typeface="Arial" charset="0"/>
              </a:rPr>
              <a:t>TQAF disappears for slow </a:t>
            </a:r>
            <a:r>
              <a:rPr lang="en-US" sz="1800" b="1" dirty="0" smtClean="0">
                <a:latin typeface="Arial" charset="0"/>
              </a:rPr>
              <a:t>positrons</a:t>
            </a:r>
            <a:endParaRPr lang="en-US" sz="1800" b="1" dirty="0">
              <a:latin typeface="Arial" charset="0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0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803675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;  </a:t>
            </a:r>
            <a:r>
              <a:rPr lang="en-US" sz="1400" dirty="0" err="1" smtClean="0">
                <a:latin typeface="Arial" charset="0"/>
              </a:rPr>
              <a:t>Acta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Physica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 err="1" smtClean="0">
                <a:latin typeface="Arial" charset="0"/>
              </a:rPr>
              <a:t>Polonica</a:t>
            </a:r>
            <a:r>
              <a:rPr lang="en-US" sz="1400" dirty="0" smtClean="0">
                <a:latin typeface="Arial" charset="0"/>
              </a:rPr>
              <a:t> A  132, 1579 (2017)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2"/>
          <p:cNvSpPr>
            <a:spLocks noChangeArrowheads="1"/>
          </p:cNvSpPr>
          <p:nvPr/>
        </p:nvSpPr>
        <p:spPr bwMode="auto">
          <a:xfrm>
            <a:off x="107950" y="1916113"/>
            <a:ext cx="8856663" cy="4608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45443" name="Picture 3"/>
          <p:cNvPicPr>
            <a:picLocks noChangeAspect="1" noChangeArrowheads="1"/>
          </p:cNvPicPr>
          <p:nvPr/>
        </p:nvPicPr>
        <p:blipFill>
          <a:blip r:embed="rId3" cstate="print"/>
          <a:srcRect t="8006" r="10077"/>
          <a:stretch>
            <a:fillRect/>
          </a:stretch>
        </p:blipFill>
        <p:spPr bwMode="auto">
          <a:xfrm>
            <a:off x="203200" y="2420938"/>
            <a:ext cx="4476750" cy="395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45444" name="Picture 4"/>
          <p:cNvPicPr>
            <a:picLocks noChangeAspect="1" noChangeArrowheads="1"/>
          </p:cNvPicPr>
          <p:nvPr/>
        </p:nvPicPr>
        <p:blipFill>
          <a:blip r:embed="rId4" cstate="print"/>
          <a:srcRect t="9027" r="10077"/>
          <a:stretch>
            <a:fillRect/>
          </a:stretch>
        </p:blipFill>
        <p:spPr bwMode="auto">
          <a:xfrm>
            <a:off x="4221163" y="2417763"/>
            <a:ext cx="4527550" cy="396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5448" name="Rectangle 8"/>
          <p:cNvSpPr>
            <a:spLocks noChangeArrowheads="1"/>
          </p:cNvSpPr>
          <p:nvPr/>
        </p:nvSpPr>
        <p:spPr bwMode="auto">
          <a:xfrm>
            <a:off x="1908175" y="2636838"/>
            <a:ext cx="1223963" cy="3097212"/>
          </a:xfrm>
          <a:prstGeom prst="rect">
            <a:avLst/>
          </a:prstGeom>
          <a:solidFill>
            <a:srgbClr val="FFCC00">
              <a:alpha val="4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5449" name="Text Box 9"/>
          <p:cNvSpPr txBox="1">
            <a:spLocks noChangeArrowheads="1"/>
          </p:cNvSpPr>
          <p:nvPr/>
        </p:nvSpPr>
        <p:spPr bwMode="auto">
          <a:xfrm>
            <a:off x="179388" y="1190625"/>
            <a:ext cx="50768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vertical cut integrated in the range </a:t>
            </a:r>
          </a:p>
        </p:txBody>
      </p:sp>
      <p:graphicFrame>
        <p:nvGraphicFramePr>
          <p:cNvPr id="445450" name="Object 10"/>
          <p:cNvGraphicFramePr>
            <a:graphicFrameLocks noChangeAspect="1"/>
          </p:cNvGraphicFramePr>
          <p:nvPr/>
        </p:nvGraphicFramePr>
        <p:xfrm>
          <a:off x="3995738" y="1225550"/>
          <a:ext cx="2916237" cy="331788"/>
        </p:xfrm>
        <a:graphic>
          <a:graphicData uri="http://schemas.openxmlformats.org/presentationml/2006/ole">
            <p:oleObj spid="_x0000_s445450" name="Equation" r:id="rId5" imgW="1904760" imgH="215640" progId="">
              <p:embed/>
            </p:oleObj>
          </a:graphicData>
        </a:graphic>
      </p:graphicFrame>
      <p:sp>
        <p:nvSpPr>
          <p:cNvPr id="445451" name="Text Box 11"/>
          <p:cNvSpPr txBox="1">
            <a:spLocks noChangeArrowheads="1"/>
          </p:cNvSpPr>
          <p:nvPr/>
        </p:nvSpPr>
        <p:spPr bwMode="auto">
          <a:xfrm>
            <a:off x="1908175" y="2132013"/>
            <a:ext cx="1265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= 35 keV</a:t>
            </a:r>
            <a:endParaRPr lang="en-US" sz="1600" b="1">
              <a:latin typeface="Arial" charset="0"/>
            </a:endParaRPr>
          </a:p>
        </p:txBody>
      </p:sp>
      <p:sp>
        <p:nvSpPr>
          <p:cNvPr id="445452" name="Text Box 12"/>
          <p:cNvSpPr txBox="1">
            <a:spLocks noChangeArrowheads="1"/>
          </p:cNvSpPr>
          <p:nvPr/>
        </p:nvSpPr>
        <p:spPr bwMode="auto">
          <a:xfrm>
            <a:off x="5899150" y="2132013"/>
            <a:ext cx="1152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= </a:t>
            </a:r>
            <a:r>
              <a:rPr lang="en-US" sz="1600" b="1">
                <a:latin typeface="Arial" charset="0"/>
              </a:rPr>
              <a:t>27</a:t>
            </a:r>
            <a:r>
              <a:rPr lang="cs-CZ" sz="1600" b="1">
                <a:latin typeface="Arial" charset="0"/>
              </a:rPr>
              <a:t> eV</a:t>
            </a:r>
            <a:endParaRPr lang="en-US" sz="1600" b="1">
              <a:latin typeface="Arial" charset="0"/>
            </a:endParaRPr>
          </a:p>
        </p:txBody>
      </p:sp>
      <p:sp>
        <p:nvSpPr>
          <p:cNvPr id="445453" name="Rectangle 13"/>
          <p:cNvSpPr>
            <a:spLocks noChangeArrowheads="1"/>
          </p:cNvSpPr>
          <p:nvPr/>
        </p:nvSpPr>
        <p:spPr bwMode="auto">
          <a:xfrm>
            <a:off x="5940425" y="2636838"/>
            <a:ext cx="1223963" cy="3097212"/>
          </a:xfrm>
          <a:prstGeom prst="rect">
            <a:avLst/>
          </a:prstGeom>
          <a:solidFill>
            <a:srgbClr val="FFCC00">
              <a:alpha val="4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45456" name="Text Box 16"/>
          <p:cNvSpPr txBox="1">
            <a:spLocks noChangeArrowheads="1"/>
          </p:cNvSpPr>
          <p:nvPr/>
        </p:nvSpPr>
        <p:spPr bwMode="auto">
          <a:xfrm>
            <a:off x="179388" y="687388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sp>
        <p:nvSpPr>
          <p:cNvPr id="13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4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2"/>
          <p:cNvSpPr>
            <a:spLocks noChangeArrowheads="1"/>
          </p:cNvSpPr>
          <p:nvPr/>
        </p:nvSpPr>
        <p:spPr bwMode="auto">
          <a:xfrm>
            <a:off x="107950" y="2349500"/>
            <a:ext cx="8856663" cy="41751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46477" name="Picture 13"/>
          <p:cNvPicPr>
            <a:picLocks noChangeAspect="1" noChangeArrowheads="1"/>
          </p:cNvPicPr>
          <p:nvPr/>
        </p:nvPicPr>
        <p:blipFill>
          <a:blip r:embed="rId3" cstate="print"/>
          <a:srcRect t="8449"/>
          <a:stretch>
            <a:fillRect/>
          </a:stretch>
        </p:blipFill>
        <p:spPr bwMode="auto">
          <a:xfrm>
            <a:off x="250825" y="2557463"/>
            <a:ext cx="4465638" cy="3824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6478" name="Text Box 14"/>
          <p:cNvSpPr txBox="1">
            <a:spLocks noChangeArrowheads="1"/>
          </p:cNvSpPr>
          <p:nvPr/>
        </p:nvSpPr>
        <p:spPr bwMode="auto">
          <a:xfrm>
            <a:off x="3059113" y="3887788"/>
            <a:ext cx="736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>
                <a:latin typeface="Arial" charset="0"/>
              </a:rPr>
              <a:t>35 keV</a:t>
            </a:r>
            <a:endParaRPr lang="en-US" sz="1400">
              <a:latin typeface="Arial" charset="0"/>
            </a:endParaRPr>
          </a:p>
        </p:txBody>
      </p:sp>
      <p:sp>
        <p:nvSpPr>
          <p:cNvPr id="446489" name="Text Box 25"/>
          <p:cNvSpPr txBox="1">
            <a:spLocks noChangeArrowheads="1"/>
          </p:cNvSpPr>
          <p:nvPr/>
        </p:nvSpPr>
        <p:spPr bwMode="auto">
          <a:xfrm>
            <a:off x="179388" y="765175"/>
            <a:ext cx="37687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0" name="Text Box 35"/>
          <p:cNvSpPr txBox="1">
            <a:spLocks noChangeArrowheads="1"/>
          </p:cNvSpPr>
          <p:nvPr/>
        </p:nvSpPr>
        <p:spPr bwMode="auto">
          <a:xfrm>
            <a:off x="179388" y="1196752"/>
            <a:ext cx="50768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vertical cut integrated in the range </a:t>
            </a:r>
          </a:p>
        </p:txBody>
      </p:sp>
      <p:graphicFrame>
        <p:nvGraphicFramePr>
          <p:cNvPr id="11" name="Object 36"/>
          <p:cNvGraphicFramePr>
            <a:graphicFrameLocks noChangeAspect="1"/>
          </p:cNvGraphicFramePr>
          <p:nvPr/>
        </p:nvGraphicFramePr>
        <p:xfrm>
          <a:off x="3995738" y="1231677"/>
          <a:ext cx="2916237" cy="331788"/>
        </p:xfrm>
        <a:graphic>
          <a:graphicData uri="http://schemas.openxmlformats.org/presentationml/2006/ole">
            <p:oleObj spid="_x0000_s446492" name="Equation" r:id="rId4" imgW="1904760" imgH="215640" progId="">
              <p:embed/>
            </p:oleObj>
          </a:graphicData>
        </a:graphic>
      </p:graphicFrame>
      <p:sp>
        <p:nvSpPr>
          <p:cNvPr id="12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2"/>
          <p:cNvSpPr>
            <a:spLocks noChangeArrowheads="1"/>
          </p:cNvSpPr>
          <p:nvPr/>
        </p:nvSpPr>
        <p:spPr bwMode="auto">
          <a:xfrm>
            <a:off x="107950" y="2566243"/>
            <a:ext cx="8856663" cy="41751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47495" name="Picture 7"/>
          <p:cNvPicPr>
            <a:picLocks noChangeAspect="1" noChangeArrowheads="1"/>
          </p:cNvPicPr>
          <p:nvPr/>
        </p:nvPicPr>
        <p:blipFill>
          <a:blip r:embed="rId3" cstate="print"/>
          <a:srcRect t="8449"/>
          <a:stretch>
            <a:fillRect/>
          </a:stretch>
        </p:blipFill>
        <p:spPr bwMode="auto">
          <a:xfrm>
            <a:off x="250825" y="2774206"/>
            <a:ext cx="4465638" cy="3824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7496" name="Text Box 8"/>
          <p:cNvSpPr txBox="1">
            <a:spLocks noChangeArrowheads="1"/>
          </p:cNvSpPr>
          <p:nvPr/>
        </p:nvSpPr>
        <p:spPr bwMode="auto">
          <a:xfrm>
            <a:off x="3059113" y="4104531"/>
            <a:ext cx="736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>
                <a:latin typeface="Arial" charset="0"/>
              </a:rPr>
              <a:t>35 keV</a:t>
            </a:r>
            <a:endParaRPr lang="en-US" sz="1400">
              <a:latin typeface="Arial" charset="0"/>
            </a:endParaRPr>
          </a:p>
        </p:txBody>
      </p:sp>
      <p:graphicFrame>
        <p:nvGraphicFramePr>
          <p:cNvPr id="447499" name="Object 11"/>
          <p:cNvGraphicFramePr>
            <a:graphicFrameLocks noChangeAspect="1"/>
          </p:cNvGraphicFramePr>
          <p:nvPr/>
        </p:nvGraphicFramePr>
        <p:xfrm>
          <a:off x="5076825" y="3645743"/>
          <a:ext cx="2994025" cy="701675"/>
        </p:xfrm>
        <a:graphic>
          <a:graphicData uri="http://schemas.openxmlformats.org/presentationml/2006/ole">
            <p:oleObj spid="_x0000_s447499" name="Equation" r:id="rId4" imgW="1955520" imgH="457200" progId="">
              <p:embed/>
            </p:oleObj>
          </a:graphicData>
        </a:graphic>
      </p:graphicFrame>
      <p:sp>
        <p:nvSpPr>
          <p:cNvPr id="447501" name="Text Box 13"/>
          <p:cNvSpPr txBox="1">
            <a:spLocks noChangeArrowheads="1"/>
          </p:cNvSpPr>
          <p:nvPr/>
        </p:nvSpPr>
        <p:spPr bwMode="auto">
          <a:xfrm>
            <a:off x="4787900" y="2782143"/>
            <a:ext cx="38195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probability of e</a:t>
            </a:r>
            <a:r>
              <a:rPr lang="en-US" sz="1800" baseline="30000">
                <a:latin typeface="Arial" charset="0"/>
              </a:rPr>
              <a:t>+</a:t>
            </a:r>
            <a:r>
              <a:rPr lang="en-US" sz="1800">
                <a:latin typeface="Arial" charset="0"/>
              </a:rPr>
              <a:t> annihilation during</a:t>
            </a:r>
          </a:p>
        </p:txBody>
      </p:sp>
      <p:sp>
        <p:nvSpPr>
          <p:cNvPr id="447502" name="Text Box 14"/>
          <p:cNvSpPr txBox="1">
            <a:spLocks noChangeArrowheads="1"/>
          </p:cNvSpPr>
          <p:nvPr/>
        </p:nvSpPr>
        <p:spPr bwMode="auto">
          <a:xfrm>
            <a:off x="4787900" y="3134568"/>
            <a:ext cx="35941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>
                <a:latin typeface="Arial" charset="0"/>
              </a:rPr>
              <a:t>  slowing down from </a:t>
            </a:r>
            <a:r>
              <a:rPr lang="en-US" sz="1800" i="1">
                <a:latin typeface="Arial" charset="0"/>
              </a:rPr>
              <a:t>T</a:t>
            </a:r>
            <a:r>
              <a:rPr lang="en-US" sz="1800" i="1" baseline="-25000">
                <a:latin typeface="Arial" charset="0"/>
              </a:rPr>
              <a:t>+</a:t>
            </a:r>
            <a:r>
              <a:rPr lang="en-US" sz="1800">
                <a:latin typeface="Arial" charset="0"/>
              </a:rPr>
              <a:t>+ d</a:t>
            </a:r>
            <a:r>
              <a:rPr lang="en-US" sz="1800" i="1">
                <a:latin typeface="Arial" charset="0"/>
              </a:rPr>
              <a:t>T</a:t>
            </a:r>
            <a:r>
              <a:rPr lang="en-US" sz="1800" baseline="-25000">
                <a:latin typeface="Arial" charset="0"/>
              </a:rPr>
              <a:t>+</a:t>
            </a:r>
            <a:r>
              <a:rPr lang="en-US" sz="1800">
                <a:latin typeface="Arial" charset="0"/>
              </a:rPr>
              <a:t> to </a:t>
            </a:r>
            <a:r>
              <a:rPr lang="en-US" sz="1800" i="1">
                <a:latin typeface="Arial" charset="0"/>
              </a:rPr>
              <a:t>T</a:t>
            </a:r>
            <a:r>
              <a:rPr lang="en-US" sz="1800" i="1" baseline="-25000">
                <a:latin typeface="Arial" charset="0"/>
              </a:rPr>
              <a:t>+</a:t>
            </a:r>
          </a:p>
        </p:txBody>
      </p:sp>
      <p:grpSp>
        <p:nvGrpSpPr>
          <p:cNvPr id="26" name="Skupina 25"/>
          <p:cNvGrpSpPr/>
          <p:nvPr/>
        </p:nvGrpSpPr>
        <p:grpSpPr>
          <a:xfrm>
            <a:off x="4787900" y="4509343"/>
            <a:ext cx="3816350" cy="2160588"/>
            <a:chOff x="4787900" y="4509343"/>
            <a:chExt cx="3816350" cy="2160588"/>
          </a:xfrm>
        </p:grpSpPr>
        <p:grpSp>
          <p:nvGrpSpPr>
            <p:cNvPr id="447516" name="Group 28"/>
            <p:cNvGrpSpPr>
              <a:grpSpLocks/>
            </p:cNvGrpSpPr>
            <p:nvPr/>
          </p:nvGrpSpPr>
          <p:grpSpPr bwMode="auto">
            <a:xfrm>
              <a:off x="4787900" y="4509343"/>
              <a:ext cx="3816350" cy="2160588"/>
              <a:chOff x="3016" y="2704"/>
              <a:chExt cx="2404" cy="1361"/>
            </a:xfrm>
          </p:grpSpPr>
          <p:sp>
            <p:nvSpPr>
              <p:cNvPr id="447508" name="Text Box 20"/>
              <p:cNvSpPr txBox="1">
                <a:spLocks noChangeArrowheads="1"/>
              </p:cNvSpPr>
              <p:nvPr/>
            </p:nvSpPr>
            <p:spPr bwMode="auto">
              <a:xfrm>
                <a:off x="3025" y="3873"/>
                <a:ext cx="2395" cy="1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sz="1400">
                    <a:latin typeface="Arial" charset="0"/>
                  </a:rPr>
                  <a:t>R.K. Barta e al., Nucl. Phys.A 156, 314 </a:t>
                </a:r>
                <a:r>
                  <a:rPr lang="cs-CZ" sz="1400">
                    <a:latin typeface="Arial" charset="0"/>
                  </a:rPr>
                  <a:t>(</a:t>
                </a:r>
                <a:r>
                  <a:rPr lang="en-US" sz="1400">
                    <a:latin typeface="Arial" charset="0"/>
                  </a:rPr>
                  <a:t>1970</a:t>
                </a:r>
                <a:r>
                  <a:rPr lang="cs-CZ" sz="1400">
                    <a:latin typeface="Arial" charset="0"/>
                  </a:rPr>
                  <a:t>)</a:t>
                </a:r>
                <a:endParaRPr lang="en-US" sz="1400">
                  <a:latin typeface="Arial" charset="0"/>
                </a:endParaRPr>
              </a:p>
            </p:txBody>
          </p:sp>
          <p:grpSp>
            <p:nvGrpSpPr>
              <p:cNvPr id="447514" name="Group 26"/>
              <p:cNvGrpSpPr>
                <a:grpSpLocks/>
              </p:cNvGrpSpPr>
              <p:nvPr/>
            </p:nvGrpSpPr>
            <p:grpSpPr bwMode="auto">
              <a:xfrm>
                <a:off x="3016" y="2704"/>
                <a:ext cx="2177" cy="1134"/>
                <a:chOff x="3016" y="2704"/>
                <a:chExt cx="2177" cy="1134"/>
              </a:xfrm>
            </p:grpSpPr>
            <p:graphicFrame>
              <p:nvGraphicFramePr>
                <p:cNvPr id="447500" name="Object 12"/>
                <p:cNvGraphicFramePr>
                  <a:graphicFrameLocks noChangeAspect="1"/>
                </p:cNvGraphicFramePr>
                <p:nvPr/>
              </p:nvGraphicFramePr>
              <p:xfrm>
                <a:off x="3221" y="2954"/>
                <a:ext cx="1972" cy="430"/>
              </p:xfrm>
              <a:graphic>
                <a:graphicData uri="http://schemas.openxmlformats.org/presentationml/2006/ole">
                  <p:oleObj spid="_x0000_s447500" name="Equation" r:id="rId5" imgW="2044440" imgH="444240" progId="">
                    <p:embed/>
                  </p:oleObj>
                </a:graphicData>
              </a:graphic>
            </p:graphicFrame>
            <p:sp>
              <p:nvSpPr>
                <p:cNvPr id="447503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3016" y="2704"/>
                  <a:ext cx="1358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>
                  <a:spAutoFit/>
                </a:bodyPr>
                <a:lstStyle/>
                <a:p>
                  <a:pPr eaLnBrk="0" hangingPunct="0">
                    <a:buFontTx/>
                    <a:buChar char="•"/>
                  </a:pPr>
                  <a:r>
                    <a:rPr lang="en-US" sz="1800">
                      <a:latin typeface="Arial" charset="0"/>
                    </a:rPr>
                    <a:t> e</a:t>
                  </a:r>
                  <a:r>
                    <a:rPr lang="en-US" sz="1800" baseline="30000">
                      <a:latin typeface="Arial" charset="0"/>
                    </a:rPr>
                    <a:t>+</a:t>
                  </a:r>
                  <a:r>
                    <a:rPr lang="en-US" sz="1800">
                      <a:latin typeface="Arial" charset="0"/>
                    </a:rPr>
                    <a:t> stopping power</a:t>
                  </a:r>
                </a:p>
              </p:txBody>
            </p:sp>
            <p:graphicFrame>
              <p:nvGraphicFramePr>
                <p:cNvPr id="447511" name="Object 23"/>
                <p:cNvGraphicFramePr>
                  <a:graphicFrameLocks noChangeAspect="1"/>
                </p:cNvGraphicFramePr>
                <p:nvPr/>
              </p:nvGraphicFramePr>
              <p:xfrm>
                <a:off x="3259" y="3396"/>
                <a:ext cx="846" cy="442"/>
              </p:xfrm>
              <a:graphic>
                <a:graphicData uri="http://schemas.openxmlformats.org/presentationml/2006/ole">
                  <p:oleObj spid="_x0000_s447511" name="Equation" r:id="rId6" imgW="876240" imgH="457200" progId="">
                    <p:embed/>
                  </p:oleObj>
                </a:graphicData>
              </a:graphic>
            </p:graphicFrame>
          </p:grpSp>
        </p:grpSp>
        <p:grpSp>
          <p:nvGrpSpPr>
            <p:cNvPr id="447515" name="Group 27"/>
            <p:cNvGrpSpPr>
              <a:grpSpLocks/>
            </p:cNvGrpSpPr>
            <p:nvPr/>
          </p:nvGrpSpPr>
          <p:grpSpPr bwMode="auto">
            <a:xfrm>
              <a:off x="6732588" y="5661868"/>
              <a:ext cx="1662112" cy="576263"/>
              <a:chOff x="4241" y="3430"/>
              <a:chExt cx="1047" cy="363"/>
            </a:xfrm>
          </p:grpSpPr>
          <p:graphicFrame>
            <p:nvGraphicFramePr>
              <p:cNvPr id="447512" name="Object 24"/>
              <p:cNvGraphicFramePr>
                <a:graphicFrameLocks noChangeAspect="1"/>
              </p:cNvGraphicFramePr>
              <p:nvPr/>
            </p:nvGraphicFramePr>
            <p:xfrm>
              <a:off x="4241" y="3430"/>
              <a:ext cx="1047" cy="173"/>
            </p:xfrm>
            <a:graphic>
              <a:graphicData uri="http://schemas.openxmlformats.org/presentationml/2006/ole">
                <p:oleObj spid="_x0000_s447512" name="Equation" r:id="rId7" imgW="1384200" imgH="228600" progId="">
                  <p:embed/>
                </p:oleObj>
              </a:graphicData>
            </a:graphic>
          </p:graphicFrame>
          <p:graphicFrame>
            <p:nvGraphicFramePr>
              <p:cNvPr id="447513" name="Object 25"/>
              <p:cNvGraphicFramePr>
                <a:graphicFrameLocks noChangeAspect="1"/>
              </p:cNvGraphicFramePr>
              <p:nvPr/>
            </p:nvGraphicFramePr>
            <p:xfrm>
              <a:off x="4241" y="3620"/>
              <a:ext cx="960" cy="173"/>
            </p:xfrm>
            <a:graphic>
              <a:graphicData uri="http://schemas.openxmlformats.org/presentationml/2006/ole">
                <p:oleObj spid="_x0000_s447513" name="Equation" r:id="rId8" imgW="1269720" imgH="228600" progId="">
                  <p:embed/>
                </p:oleObj>
              </a:graphicData>
            </a:graphic>
          </p:graphicFrame>
        </p:grpSp>
      </p:grpSp>
      <p:sp>
        <p:nvSpPr>
          <p:cNvPr id="447522" name="Text Box 34"/>
          <p:cNvSpPr txBox="1">
            <a:spLocks noChangeArrowheads="1"/>
          </p:cNvSpPr>
          <p:nvPr/>
        </p:nvSpPr>
        <p:spPr bwMode="auto">
          <a:xfrm>
            <a:off x="179388" y="765175"/>
            <a:ext cx="37687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sp>
        <p:nvSpPr>
          <p:cNvPr id="447523" name="Text Box 35"/>
          <p:cNvSpPr txBox="1">
            <a:spLocks noChangeArrowheads="1"/>
          </p:cNvSpPr>
          <p:nvPr/>
        </p:nvSpPr>
        <p:spPr bwMode="auto">
          <a:xfrm>
            <a:off x="179388" y="1196752"/>
            <a:ext cx="50768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vertical cut integrated in the range </a:t>
            </a:r>
          </a:p>
        </p:txBody>
      </p:sp>
      <p:graphicFrame>
        <p:nvGraphicFramePr>
          <p:cNvPr id="447524" name="Object 36"/>
          <p:cNvGraphicFramePr>
            <a:graphicFrameLocks noChangeAspect="1"/>
          </p:cNvGraphicFramePr>
          <p:nvPr/>
        </p:nvGraphicFramePr>
        <p:xfrm>
          <a:off x="3995738" y="1231677"/>
          <a:ext cx="2916237" cy="331788"/>
        </p:xfrm>
        <a:graphic>
          <a:graphicData uri="http://schemas.openxmlformats.org/presentationml/2006/ole">
            <p:oleObj spid="_x0000_s447524" name="Equation" r:id="rId9" imgW="1904760" imgH="215640" progId="">
              <p:embed/>
            </p:oleObj>
          </a:graphicData>
        </a:graphic>
      </p:graphicFrame>
      <p:sp>
        <p:nvSpPr>
          <p:cNvPr id="21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grpSp>
        <p:nvGrpSpPr>
          <p:cNvPr id="25" name="Skupina 24"/>
          <p:cNvGrpSpPr/>
          <p:nvPr/>
        </p:nvGrpSpPr>
        <p:grpSpPr>
          <a:xfrm>
            <a:off x="287337" y="1556792"/>
            <a:ext cx="8173095" cy="936105"/>
            <a:chOff x="287337" y="1556792"/>
            <a:chExt cx="8173095" cy="936105"/>
          </a:xfrm>
        </p:grpSpPr>
        <p:sp>
          <p:nvSpPr>
            <p:cNvPr id="24" name="Rectangle 2"/>
            <p:cNvSpPr>
              <a:spLocks noChangeArrowheads="1"/>
            </p:cNvSpPr>
            <p:nvPr/>
          </p:nvSpPr>
          <p:spPr bwMode="auto">
            <a:xfrm>
              <a:off x="287337" y="1556792"/>
              <a:ext cx="8173095" cy="93610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  <p:pic>
          <p:nvPicPr>
            <p:cNvPr id="22" name="Picture 8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323528" y="1628800"/>
              <a:ext cx="5514603" cy="8438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3" name="Text Box 6"/>
            <p:cNvSpPr txBox="1">
              <a:spLocks noChangeArrowheads="1"/>
            </p:cNvSpPr>
            <p:nvPr/>
          </p:nvSpPr>
          <p:spPr bwMode="auto">
            <a:xfrm>
              <a:off x="6012160" y="2132856"/>
              <a:ext cx="15926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200" dirty="0">
                  <a:latin typeface="Arial" charset="0"/>
                </a:rPr>
                <a:t>P. A. M. </a:t>
              </a:r>
              <a:r>
                <a:rPr lang="en-US" sz="1200" dirty="0" smtClean="0">
                  <a:latin typeface="Arial" charset="0"/>
                </a:rPr>
                <a:t>Dirac (1930)</a:t>
              </a:r>
              <a:endParaRPr lang="en-US" sz="1200" dirty="0">
                <a:latin typeface="Arial" charset="0"/>
              </a:endParaRPr>
            </a:p>
          </p:txBody>
        </p:sp>
        <p:pic>
          <p:nvPicPr>
            <p:cNvPr id="447525" name="Picture 37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5940152" y="1700808"/>
              <a:ext cx="2019300" cy="323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2"/>
          <p:cNvSpPr>
            <a:spLocks noChangeArrowheads="1"/>
          </p:cNvSpPr>
          <p:nvPr/>
        </p:nvSpPr>
        <p:spPr bwMode="auto">
          <a:xfrm>
            <a:off x="107950" y="2349500"/>
            <a:ext cx="8856663" cy="41751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48516" name="Picture 4"/>
          <p:cNvPicPr>
            <a:picLocks noChangeAspect="1" noChangeArrowheads="1"/>
          </p:cNvPicPr>
          <p:nvPr/>
        </p:nvPicPr>
        <p:blipFill>
          <a:blip r:embed="rId3" cstate="print"/>
          <a:srcRect t="8449"/>
          <a:stretch>
            <a:fillRect/>
          </a:stretch>
        </p:blipFill>
        <p:spPr bwMode="auto">
          <a:xfrm>
            <a:off x="250825" y="2557463"/>
            <a:ext cx="4465638" cy="3824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8517" name="Text Box 5"/>
          <p:cNvSpPr txBox="1">
            <a:spLocks noChangeArrowheads="1"/>
          </p:cNvSpPr>
          <p:nvPr/>
        </p:nvSpPr>
        <p:spPr bwMode="auto">
          <a:xfrm>
            <a:off x="3059113" y="3887788"/>
            <a:ext cx="736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>
                <a:latin typeface="Arial" charset="0"/>
              </a:rPr>
              <a:t>35 keV</a:t>
            </a:r>
            <a:endParaRPr lang="en-US" sz="1400">
              <a:latin typeface="Arial" charset="0"/>
            </a:endParaRPr>
          </a:p>
        </p:txBody>
      </p:sp>
      <p:pic>
        <p:nvPicPr>
          <p:cNvPr id="448518" name="Picture 6"/>
          <p:cNvPicPr>
            <a:picLocks noChangeAspect="1" noChangeArrowheads="1"/>
          </p:cNvPicPr>
          <p:nvPr/>
        </p:nvPicPr>
        <p:blipFill>
          <a:blip r:embed="rId4" cstate="print"/>
          <a:srcRect t="8990"/>
          <a:stretch>
            <a:fillRect/>
          </a:stretch>
        </p:blipFill>
        <p:spPr bwMode="auto">
          <a:xfrm>
            <a:off x="4548188" y="2636838"/>
            <a:ext cx="4344987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8525" name="Text Box 13"/>
          <p:cNvSpPr txBox="1">
            <a:spLocks noChangeArrowheads="1"/>
          </p:cNvSpPr>
          <p:nvPr/>
        </p:nvSpPr>
        <p:spPr bwMode="auto">
          <a:xfrm>
            <a:off x="179388" y="1700213"/>
            <a:ext cx="73120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cs-CZ" sz="1800">
                <a:latin typeface="Arial" charset="0"/>
              </a:rPr>
              <a:t> </a:t>
            </a:r>
            <a:r>
              <a:rPr lang="cs-CZ" sz="1800" b="1">
                <a:latin typeface="Arial" charset="0"/>
              </a:rPr>
              <a:t>TQAF in thick targets carries information about e</a:t>
            </a:r>
            <a:r>
              <a:rPr lang="cs-CZ" sz="1800" b="1" baseline="30000">
                <a:latin typeface="Arial" charset="0"/>
              </a:rPr>
              <a:t>+</a:t>
            </a:r>
            <a:r>
              <a:rPr lang="cs-CZ" sz="1800" b="1">
                <a:latin typeface="Arial" charset="0"/>
              </a:rPr>
              <a:t> slowing down</a:t>
            </a:r>
            <a:endParaRPr lang="en-US" sz="1800" b="1">
              <a:latin typeface="Arial" charset="0"/>
            </a:endParaRPr>
          </a:p>
        </p:txBody>
      </p:sp>
      <p:sp>
        <p:nvSpPr>
          <p:cNvPr id="448526" name="Text Box 14"/>
          <p:cNvSpPr txBox="1">
            <a:spLocks noChangeArrowheads="1"/>
          </p:cNvSpPr>
          <p:nvPr/>
        </p:nvSpPr>
        <p:spPr bwMode="auto">
          <a:xfrm>
            <a:off x="179388" y="765175"/>
            <a:ext cx="37687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sp>
        <p:nvSpPr>
          <p:cNvPr id="448527" name="Text Box 15"/>
          <p:cNvSpPr txBox="1">
            <a:spLocks noChangeArrowheads="1"/>
          </p:cNvSpPr>
          <p:nvPr/>
        </p:nvSpPr>
        <p:spPr bwMode="auto">
          <a:xfrm>
            <a:off x="179388" y="1263650"/>
            <a:ext cx="50768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vertical cut integrated in the range </a:t>
            </a:r>
          </a:p>
        </p:txBody>
      </p:sp>
      <p:graphicFrame>
        <p:nvGraphicFramePr>
          <p:cNvPr id="448528" name="Object 16"/>
          <p:cNvGraphicFramePr>
            <a:graphicFrameLocks noChangeAspect="1"/>
          </p:cNvGraphicFramePr>
          <p:nvPr/>
        </p:nvGraphicFramePr>
        <p:xfrm>
          <a:off x="3995738" y="1298575"/>
          <a:ext cx="2916237" cy="331788"/>
        </p:xfrm>
        <a:graphic>
          <a:graphicData uri="http://schemas.openxmlformats.org/presentationml/2006/ole">
            <p:oleObj spid="_x0000_s448528" name="Equation" r:id="rId5" imgW="1904760" imgH="215640" progId="">
              <p:embed/>
            </p:oleObj>
          </a:graphicData>
        </a:graphic>
      </p:graphicFrame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2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467544" y="764704"/>
            <a:ext cx="6840760" cy="432048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" name="Picture 3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865438" y="2132683"/>
            <a:ext cx="295275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Line 4"/>
          <p:cNvSpPr>
            <a:spLocks noChangeShapeType="1"/>
          </p:cNvSpPr>
          <p:nvPr/>
        </p:nvSpPr>
        <p:spPr bwMode="auto">
          <a:xfrm flipH="1">
            <a:off x="1641475" y="2842295"/>
            <a:ext cx="1943100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6" name="Line 5"/>
          <p:cNvSpPr>
            <a:spLocks noChangeShapeType="1"/>
          </p:cNvSpPr>
          <p:nvPr/>
        </p:nvSpPr>
        <p:spPr bwMode="auto">
          <a:xfrm flipV="1">
            <a:off x="3584575" y="2050133"/>
            <a:ext cx="1296988" cy="792162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7" name="Line 6"/>
          <p:cNvSpPr>
            <a:spLocks noChangeShapeType="1"/>
          </p:cNvSpPr>
          <p:nvPr/>
        </p:nvSpPr>
        <p:spPr bwMode="auto">
          <a:xfrm>
            <a:off x="920750" y="2842295"/>
            <a:ext cx="48244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8" name="Arc 7"/>
          <p:cNvSpPr>
            <a:spLocks/>
          </p:cNvSpPr>
          <p:nvPr/>
        </p:nvSpPr>
        <p:spPr bwMode="auto">
          <a:xfrm>
            <a:off x="4089400" y="2481933"/>
            <a:ext cx="288925" cy="369887"/>
          </a:xfrm>
          <a:custGeom>
            <a:avLst/>
            <a:gdLst>
              <a:gd name="T0" fmla="*/ 16810393 w 21600"/>
              <a:gd name="T1" fmla="*/ 0 h 22131"/>
              <a:gd name="T2" fmla="*/ 51534611 w 21600"/>
              <a:gd name="T3" fmla="*/ 103324874 h 22131"/>
              <a:gd name="T4" fmla="*/ 0 w 21600"/>
              <a:gd name="T5" fmla="*/ 95364493 h 22131"/>
              <a:gd name="T6" fmla="*/ 0 60000 65536"/>
              <a:gd name="T7" fmla="*/ 0 60000 65536"/>
              <a:gd name="T8" fmla="*/ 0 60000 65536"/>
              <a:gd name="T9" fmla="*/ 0 w 21600"/>
              <a:gd name="T10" fmla="*/ 0 h 22131"/>
              <a:gd name="T11" fmla="*/ 21600 w 21600"/>
              <a:gd name="T12" fmla="*/ 22131 h 221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2131" fill="none" extrusionOk="0">
                <a:moveTo>
                  <a:pt x="7024" y="-1"/>
                </a:moveTo>
                <a:cubicBezTo>
                  <a:pt x="15744" y="2998"/>
                  <a:pt x="21600" y="11203"/>
                  <a:pt x="21600" y="20426"/>
                </a:cubicBezTo>
                <a:cubicBezTo>
                  <a:pt x="21600" y="20994"/>
                  <a:pt x="21577" y="21563"/>
                  <a:pt x="21532" y="22130"/>
                </a:cubicBezTo>
              </a:path>
              <a:path w="21600" h="22131" stroke="0" extrusionOk="0">
                <a:moveTo>
                  <a:pt x="7024" y="-1"/>
                </a:moveTo>
                <a:cubicBezTo>
                  <a:pt x="15744" y="2998"/>
                  <a:pt x="21600" y="11203"/>
                  <a:pt x="21600" y="20426"/>
                </a:cubicBezTo>
                <a:cubicBezTo>
                  <a:pt x="21600" y="20994"/>
                  <a:pt x="21577" y="21563"/>
                  <a:pt x="21532" y="22130"/>
                </a:cubicBezTo>
                <a:lnTo>
                  <a:pt x="0" y="2042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10" name="Object 9"/>
          <p:cNvGraphicFramePr>
            <a:graphicFrameLocks noChangeAspect="1"/>
          </p:cNvGraphicFramePr>
          <p:nvPr/>
        </p:nvGraphicFramePr>
        <p:xfrm>
          <a:off x="1136650" y="2913733"/>
          <a:ext cx="1795463" cy="442912"/>
        </p:xfrm>
        <a:graphic>
          <a:graphicData uri="http://schemas.openxmlformats.org/presentationml/2006/ole">
            <p:oleObj spid="_x0000_s697346" name="Equation" r:id="rId4" imgW="977760" imgH="241200" progId="">
              <p:embed/>
            </p:oleObj>
          </a:graphicData>
        </a:graphic>
      </p:graphicFrame>
      <p:sp>
        <p:nvSpPr>
          <p:cNvPr id="11" name="Line 10"/>
          <p:cNvSpPr>
            <a:spLocks noChangeShapeType="1"/>
          </p:cNvSpPr>
          <p:nvPr/>
        </p:nvSpPr>
        <p:spPr bwMode="auto">
          <a:xfrm flipH="1" flipV="1">
            <a:off x="3152775" y="2410495"/>
            <a:ext cx="431800" cy="43180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12" name="Line 11"/>
          <p:cNvSpPr>
            <a:spLocks noChangeShapeType="1"/>
          </p:cNvSpPr>
          <p:nvPr/>
        </p:nvSpPr>
        <p:spPr bwMode="auto">
          <a:xfrm>
            <a:off x="3584575" y="908720"/>
            <a:ext cx="0" cy="2292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graphicFrame>
        <p:nvGraphicFramePr>
          <p:cNvPr id="17" name="Object 16"/>
          <p:cNvGraphicFramePr>
            <a:graphicFrameLocks noChangeAspect="1"/>
          </p:cNvGraphicFramePr>
          <p:nvPr/>
        </p:nvGraphicFramePr>
        <p:xfrm>
          <a:off x="3789363" y="1546895"/>
          <a:ext cx="1817687" cy="442913"/>
        </p:xfrm>
        <a:graphic>
          <a:graphicData uri="http://schemas.openxmlformats.org/presentationml/2006/ole">
            <p:oleObj spid="_x0000_s697347" name="Equation" r:id="rId5" imgW="990360" imgH="241200" progId="">
              <p:embed/>
            </p:oleObj>
          </a:graphicData>
        </a:graphic>
      </p:graphicFrame>
      <p:sp>
        <p:nvSpPr>
          <p:cNvPr id="28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59490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shift in energy of annihilation radiation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30" name="Text Box 8"/>
          <p:cNvSpPr txBox="1">
            <a:spLocks noChangeArrowheads="1"/>
          </p:cNvSpPr>
          <p:nvPr/>
        </p:nvSpPr>
        <p:spPr bwMode="auto">
          <a:xfrm>
            <a:off x="1547664" y="2420665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1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4716016" y="2060625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2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36" name="Text Box 8"/>
          <p:cNvSpPr txBox="1">
            <a:spLocks noChangeArrowheads="1"/>
          </p:cNvSpPr>
          <p:nvPr/>
        </p:nvSpPr>
        <p:spPr bwMode="auto">
          <a:xfrm>
            <a:off x="3923928" y="2492673"/>
            <a:ext cx="39466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a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46" name="Oval 10"/>
          <p:cNvSpPr>
            <a:spLocks noChangeArrowheads="1"/>
          </p:cNvSpPr>
          <p:nvPr/>
        </p:nvSpPr>
        <p:spPr bwMode="auto">
          <a:xfrm>
            <a:off x="3563442" y="2780928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506738" y="2785815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45809" name="Object 17"/>
          <p:cNvGraphicFramePr>
            <a:graphicFrameLocks noChangeAspect="1"/>
          </p:cNvGraphicFramePr>
          <p:nvPr/>
        </p:nvGraphicFramePr>
        <p:xfrm>
          <a:off x="3842395" y="2790453"/>
          <a:ext cx="312738" cy="355600"/>
        </p:xfrm>
        <a:graphic>
          <a:graphicData uri="http://schemas.openxmlformats.org/presentationml/2006/ole">
            <p:oleObj spid="_x0000_s697348" name="Equation" r:id="rId6" imgW="177480" imgH="203040" progId="">
              <p:embed/>
            </p:oleObj>
          </a:graphicData>
        </a:graphic>
      </p:graphicFrame>
      <p:graphicFrame>
        <p:nvGraphicFramePr>
          <p:cNvPr id="545810" name="Object 18"/>
          <p:cNvGraphicFramePr>
            <a:graphicFrameLocks noChangeAspect="1"/>
          </p:cNvGraphicFramePr>
          <p:nvPr/>
        </p:nvGraphicFramePr>
        <p:xfrm>
          <a:off x="3626371" y="2790453"/>
          <a:ext cx="312737" cy="355600"/>
        </p:xfrm>
        <a:graphic>
          <a:graphicData uri="http://schemas.openxmlformats.org/presentationml/2006/ole">
            <p:oleObj spid="_x0000_s697349" name="Equation" r:id="rId7" imgW="177480" imgH="203040" progId="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02" name="Rectangle 10"/>
          <p:cNvSpPr>
            <a:spLocks noChangeArrowheads="1"/>
          </p:cNvSpPr>
          <p:nvPr/>
        </p:nvSpPr>
        <p:spPr bwMode="auto">
          <a:xfrm>
            <a:off x="107950" y="1916113"/>
            <a:ext cx="8856663" cy="4608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43403" name="Picture 11"/>
          <p:cNvPicPr>
            <a:picLocks noChangeAspect="1" noChangeArrowheads="1"/>
          </p:cNvPicPr>
          <p:nvPr/>
        </p:nvPicPr>
        <p:blipFill>
          <a:blip r:embed="rId3" cstate="print"/>
          <a:srcRect t="8006" r="10077"/>
          <a:stretch>
            <a:fillRect/>
          </a:stretch>
        </p:blipFill>
        <p:spPr bwMode="auto">
          <a:xfrm>
            <a:off x="203200" y="2420938"/>
            <a:ext cx="4476750" cy="395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43404" name="Picture 12"/>
          <p:cNvPicPr>
            <a:picLocks noChangeAspect="1" noChangeArrowheads="1"/>
          </p:cNvPicPr>
          <p:nvPr/>
        </p:nvPicPr>
        <p:blipFill>
          <a:blip r:embed="rId4" cstate="print"/>
          <a:srcRect t="9027" r="10077"/>
          <a:stretch>
            <a:fillRect/>
          </a:stretch>
        </p:blipFill>
        <p:spPr bwMode="auto">
          <a:xfrm>
            <a:off x="4221163" y="2417763"/>
            <a:ext cx="4527550" cy="396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107950" y="4076700"/>
            <a:ext cx="8856663" cy="73025"/>
          </a:xfrm>
          <a:prstGeom prst="rect">
            <a:avLst/>
          </a:prstGeom>
          <a:solidFill>
            <a:srgbClr val="FFCC00">
              <a:alpha val="4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43401" name="Object 9"/>
          <p:cNvGraphicFramePr>
            <a:graphicFrameLocks noChangeAspect="1"/>
          </p:cNvGraphicFramePr>
          <p:nvPr/>
        </p:nvGraphicFramePr>
        <p:xfrm>
          <a:off x="4356100" y="1196975"/>
          <a:ext cx="3206750" cy="369888"/>
        </p:xfrm>
        <a:graphic>
          <a:graphicData uri="http://schemas.openxmlformats.org/presentationml/2006/ole">
            <p:oleObj spid="_x0000_s443401" name="Equation" r:id="rId5" imgW="2095200" imgH="241200" progId="">
              <p:embed/>
            </p:oleObj>
          </a:graphicData>
        </a:graphic>
      </p:graphicFrame>
      <p:sp>
        <p:nvSpPr>
          <p:cNvPr id="443405" name="Text Box 13"/>
          <p:cNvSpPr txBox="1">
            <a:spLocks noChangeArrowheads="1"/>
          </p:cNvSpPr>
          <p:nvPr/>
        </p:nvSpPr>
        <p:spPr bwMode="auto">
          <a:xfrm>
            <a:off x="1908175" y="2132013"/>
            <a:ext cx="1265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= 35 keV</a:t>
            </a:r>
            <a:endParaRPr lang="en-US" sz="1600" b="1">
              <a:latin typeface="Arial" charset="0"/>
            </a:endParaRPr>
          </a:p>
        </p:txBody>
      </p:sp>
      <p:sp>
        <p:nvSpPr>
          <p:cNvPr id="443406" name="Text Box 14"/>
          <p:cNvSpPr txBox="1">
            <a:spLocks noChangeArrowheads="1"/>
          </p:cNvSpPr>
          <p:nvPr/>
        </p:nvSpPr>
        <p:spPr bwMode="auto">
          <a:xfrm>
            <a:off x="5899150" y="2132013"/>
            <a:ext cx="1152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= </a:t>
            </a:r>
            <a:r>
              <a:rPr lang="en-US" sz="1600" b="1">
                <a:latin typeface="Arial" charset="0"/>
              </a:rPr>
              <a:t>27</a:t>
            </a:r>
            <a:r>
              <a:rPr lang="cs-CZ" sz="1600" b="1">
                <a:latin typeface="Arial" charset="0"/>
              </a:rPr>
              <a:t> eV</a:t>
            </a:r>
            <a:endParaRPr lang="en-US" sz="1600" b="1">
              <a:latin typeface="Arial" charset="0"/>
            </a:endParaRPr>
          </a:p>
        </p:txBody>
      </p:sp>
      <p:sp>
        <p:nvSpPr>
          <p:cNvPr id="443407" name="Text Box 15"/>
          <p:cNvSpPr txBox="1">
            <a:spLocks noChangeArrowheads="1"/>
          </p:cNvSpPr>
          <p:nvPr/>
        </p:nvSpPr>
        <p:spPr bwMode="auto">
          <a:xfrm>
            <a:off x="179388" y="1190625"/>
            <a:ext cx="50768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horizontal cut integrated in the range </a:t>
            </a:r>
          </a:p>
        </p:txBody>
      </p:sp>
      <p:sp>
        <p:nvSpPr>
          <p:cNvPr id="443409" name="Text Box 17"/>
          <p:cNvSpPr txBox="1">
            <a:spLocks noChangeArrowheads="1"/>
          </p:cNvSpPr>
          <p:nvPr/>
        </p:nvSpPr>
        <p:spPr bwMode="auto">
          <a:xfrm>
            <a:off x="179388" y="687388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3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2"/>
          <p:cNvSpPr>
            <a:spLocks noChangeArrowheads="1"/>
          </p:cNvSpPr>
          <p:nvPr/>
        </p:nvSpPr>
        <p:spPr bwMode="auto">
          <a:xfrm>
            <a:off x="107950" y="2349500"/>
            <a:ext cx="8856663" cy="41751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50571" name="Picture 11"/>
          <p:cNvPicPr>
            <a:picLocks noChangeAspect="1" noChangeArrowheads="1"/>
          </p:cNvPicPr>
          <p:nvPr/>
        </p:nvPicPr>
        <p:blipFill>
          <a:blip r:embed="rId3" cstate="print"/>
          <a:srcRect t="10577" r="1691"/>
          <a:stretch>
            <a:fillRect/>
          </a:stretch>
        </p:blipFill>
        <p:spPr bwMode="auto">
          <a:xfrm>
            <a:off x="179388" y="2605088"/>
            <a:ext cx="4464050" cy="3776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50572" name="Text Box 12"/>
          <p:cNvSpPr txBox="1">
            <a:spLocks noChangeArrowheads="1"/>
          </p:cNvSpPr>
          <p:nvPr/>
        </p:nvSpPr>
        <p:spPr bwMode="auto">
          <a:xfrm>
            <a:off x="1476375" y="3429000"/>
            <a:ext cx="8937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>
                <a:latin typeface="Arial" charset="0"/>
              </a:rPr>
              <a:t>-192 keV</a:t>
            </a:r>
            <a:endParaRPr lang="en-US" sz="1400">
              <a:latin typeface="Arial" charset="0"/>
            </a:endParaRPr>
          </a:p>
        </p:txBody>
      </p:sp>
      <p:sp>
        <p:nvSpPr>
          <p:cNvPr id="450573" name="Text Box 13"/>
          <p:cNvSpPr txBox="1">
            <a:spLocks noChangeArrowheads="1"/>
          </p:cNvSpPr>
          <p:nvPr/>
        </p:nvSpPr>
        <p:spPr bwMode="auto">
          <a:xfrm>
            <a:off x="2959100" y="3429000"/>
            <a:ext cx="835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>
                <a:latin typeface="Arial" charset="0"/>
              </a:rPr>
              <a:t>192 keV</a:t>
            </a:r>
            <a:endParaRPr lang="en-US" sz="1400">
              <a:latin typeface="Arial" charset="0"/>
            </a:endParaRPr>
          </a:p>
        </p:txBody>
      </p:sp>
      <p:grpSp>
        <p:nvGrpSpPr>
          <p:cNvPr id="450588" name="Group 28"/>
          <p:cNvGrpSpPr>
            <a:grpSpLocks/>
          </p:cNvGrpSpPr>
          <p:nvPr/>
        </p:nvGrpSpPr>
        <p:grpSpPr bwMode="auto">
          <a:xfrm>
            <a:off x="4579938" y="2781300"/>
            <a:ext cx="4313237" cy="1643063"/>
            <a:chOff x="2885" y="1752"/>
            <a:chExt cx="2717" cy="1035"/>
          </a:xfrm>
        </p:grpSpPr>
        <p:graphicFrame>
          <p:nvGraphicFramePr>
            <p:cNvPr id="450574" name="Object 14"/>
            <p:cNvGraphicFramePr>
              <a:graphicFrameLocks noChangeAspect="1"/>
            </p:cNvGraphicFramePr>
            <p:nvPr/>
          </p:nvGraphicFramePr>
          <p:xfrm>
            <a:off x="2885" y="2317"/>
            <a:ext cx="2717" cy="470"/>
          </p:xfrm>
          <a:graphic>
            <a:graphicData uri="http://schemas.openxmlformats.org/presentationml/2006/ole">
              <p:oleObj spid="_x0000_s450574" name="Equation" r:id="rId4" imgW="3238200" imgH="558720" progId="">
                <p:embed/>
              </p:oleObj>
            </a:graphicData>
          </a:graphic>
        </p:graphicFrame>
        <p:sp>
          <p:nvSpPr>
            <p:cNvPr id="450575" name="Text Box 15"/>
            <p:cNvSpPr txBox="1">
              <a:spLocks noChangeArrowheads="1"/>
            </p:cNvSpPr>
            <p:nvPr/>
          </p:nvSpPr>
          <p:spPr bwMode="auto">
            <a:xfrm>
              <a:off x="3016" y="1752"/>
              <a:ext cx="207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buFontTx/>
                <a:buChar char="•"/>
              </a:pPr>
              <a:r>
                <a:rPr lang="en-US" sz="1800">
                  <a:latin typeface="Arial" charset="0"/>
                </a:rPr>
                <a:t> probability of </a:t>
              </a:r>
              <a:r>
                <a:rPr lang="cs-CZ" sz="1800">
                  <a:latin typeface="Arial" charset="0"/>
                </a:rPr>
                <a:t>TQAF creating  </a:t>
              </a:r>
              <a:endParaRPr lang="en-US" sz="1800">
                <a:latin typeface="Arial" charset="0"/>
              </a:endParaRPr>
            </a:p>
          </p:txBody>
        </p:sp>
        <p:sp>
          <p:nvSpPr>
            <p:cNvPr id="450576" name="Text Box 16"/>
            <p:cNvSpPr txBox="1">
              <a:spLocks noChangeArrowheads="1"/>
            </p:cNvSpPr>
            <p:nvPr/>
          </p:nvSpPr>
          <p:spPr bwMode="auto">
            <a:xfrm>
              <a:off x="3016" y="1972"/>
              <a:ext cx="247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800">
                  <a:latin typeface="Arial" charset="0"/>
                </a:rPr>
                <a:t>  </a:t>
              </a:r>
              <a:r>
                <a:rPr lang="cs-CZ" sz="1800">
                  <a:latin typeface="Symbol" pitchFamily="18" charset="2"/>
                </a:rPr>
                <a:t>g</a:t>
              </a:r>
              <a:r>
                <a:rPr lang="cs-CZ" sz="1800">
                  <a:latin typeface="Arial" charset="0"/>
                </a:rPr>
                <a:t>-rays with energy difference </a:t>
              </a:r>
              <a:r>
                <a:rPr lang="cs-CZ" sz="1800" i="1">
                  <a:latin typeface="Arial" charset="0"/>
                </a:rPr>
                <a:t>E</a:t>
              </a:r>
              <a:r>
                <a:rPr lang="cs-CZ" sz="1800" i="1" baseline="-25000">
                  <a:latin typeface="Arial" charset="0"/>
                </a:rPr>
                <a:t>1</a:t>
              </a:r>
              <a:r>
                <a:rPr lang="cs-CZ" sz="1800" baseline="-25000">
                  <a:latin typeface="Arial" charset="0"/>
                </a:rPr>
                <a:t> </a:t>
              </a:r>
              <a:r>
                <a:rPr lang="cs-CZ" sz="1800">
                  <a:latin typeface="Arial" charset="0"/>
                </a:rPr>
                <a:t>- </a:t>
              </a:r>
              <a:r>
                <a:rPr lang="cs-CZ" sz="1800" i="1">
                  <a:latin typeface="Arial" charset="0"/>
                </a:rPr>
                <a:t>E</a:t>
              </a:r>
              <a:r>
                <a:rPr lang="cs-CZ" sz="1800" i="1" baseline="-25000">
                  <a:latin typeface="Arial" charset="0"/>
                </a:rPr>
                <a:t>2</a:t>
              </a:r>
              <a:endParaRPr lang="en-US" sz="1800" i="1" baseline="-25000">
                <a:latin typeface="Arial" charset="0"/>
              </a:endParaRPr>
            </a:p>
          </p:txBody>
        </p:sp>
      </p:grpSp>
      <p:graphicFrame>
        <p:nvGraphicFramePr>
          <p:cNvPr id="450582" name="Object 22"/>
          <p:cNvGraphicFramePr>
            <a:graphicFrameLocks noChangeAspect="1"/>
          </p:cNvGraphicFramePr>
          <p:nvPr/>
        </p:nvGraphicFramePr>
        <p:xfrm>
          <a:off x="4356100" y="1196975"/>
          <a:ext cx="3206750" cy="369888"/>
        </p:xfrm>
        <a:graphic>
          <a:graphicData uri="http://schemas.openxmlformats.org/presentationml/2006/ole">
            <p:oleObj spid="_x0000_s450582" name="Equation" r:id="rId5" imgW="2095200" imgH="241200" progId="">
              <p:embed/>
            </p:oleObj>
          </a:graphicData>
        </a:graphic>
      </p:graphicFrame>
      <p:sp>
        <p:nvSpPr>
          <p:cNvPr id="450583" name="Text Box 23"/>
          <p:cNvSpPr txBox="1">
            <a:spLocks noChangeArrowheads="1"/>
          </p:cNvSpPr>
          <p:nvPr/>
        </p:nvSpPr>
        <p:spPr bwMode="auto">
          <a:xfrm>
            <a:off x="179388" y="1190625"/>
            <a:ext cx="50768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horizontal cut integrated in the range </a:t>
            </a:r>
          </a:p>
        </p:txBody>
      </p:sp>
      <p:sp>
        <p:nvSpPr>
          <p:cNvPr id="450584" name="Text Box 24"/>
          <p:cNvSpPr txBox="1">
            <a:spLocks noChangeArrowheads="1"/>
          </p:cNvSpPr>
          <p:nvPr/>
        </p:nvSpPr>
        <p:spPr bwMode="auto">
          <a:xfrm>
            <a:off x="179388" y="687388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grpSp>
        <p:nvGrpSpPr>
          <p:cNvPr id="450587" name="Group 27"/>
          <p:cNvGrpSpPr>
            <a:grpSpLocks/>
          </p:cNvGrpSpPr>
          <p:nvPr/>
        </p:nvGrpSpPr>
        <p:grpSpPr bwMode="auto">
          <a:xfrm>
            <a:off x="4932363" y="4652963"/>
            <a:ext cx="3829050" cy="1273175"/>
            <a:chOff x="3107" y="2931"/>
            <a:chExt cx="2412" cy="802"/>
          </a:xfrm>
        </p:grpSpPr>
        <p:sp>
          <p:nvSpPr>
            <p:cNvPr id="450585" name="Text Box 25"/>
            <p:cNvSpPr txBox="1">
              <a:spLocks noChangeArrowheads="1"/>
            </p:cNvSpPr>
            <p:nvPr/>
          </p:nvSpPr>
          <p:spPr bwMode="auto">
            <a:xfrm>
              <a:off x="3107" y="2931"/>
              <a:ext cx="2412" cy="4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buFontTx/>
                <a:buChar char="•"/>
              </a:pPr>
              <a:r>
                <a:rPr lang="en-US" sz="1800">
                  <a:latin typeface="Arial" charset="0"/>
                </a:rPr>
                <a:t> total probability of </a:t>
              </a:r>
              <a:r>
                <a:rPr lang="cs-CZ" sz="1800">
                  <a:latin typeface="Arial" charset="0"/>
                </a:rPr>
                <a:t>TQAF</a:t>
              </a:r>
              <a:r>
                <a:rPr lang="en-GB" sz="1800">
                  <a:latin typeface="Arial" charset="0"/>
                </a:rPr>
                <a:t> in Fe</a:t>
              </a:r>
            </a:p>
            <a:p>
              <a:pPr eaLnBrk="0" hangingPunct="0"/>
              <a:r>
                <a:rPr lang="en-US" sz="1800">
                  <a:latin typeface="Arial" charset="0"/>
                </a:rPr>
                <a:t>  for positrons with energy of 35 keV</a:t>
              </a:r>
            </a:p>
          </p:txBody>
        </p:sp>
        <p:graphicFrame>
          <p:nvGraphicFramePr>
            <p:cNvPr id="450586" name="Object 26"/>
            <p:cNvGraphicFramePr>
              <a:graphicFrameLocks noChangeAspect="1"/>
            </p:cNvGraphicFramePr>
            <p:nvPr/>
          </p:nvGraphicFramePr>
          <p:xfrm>
            <a:off x="3560" y="3430"/>
            <a:ext cx="1270" cy="303"/>
          </p:xfrm>
          <a:graphic>
            <a:graphicData uri="http://schemas.openxmlformats.org/presentationml/2006/ole">
              <p:oleObj spid="_x0000_s450586" name="Equation" r:id="rId6" imgW="1066680" imgH="253800" progId="">
                <p:embed/>
              </p:oleObj>
            </a:graphicData>
          </a:graphic>
        </p:graphicFrame>
      </p:grpSp>
      <p:sp>
        <p:nvSpPr>
          <p:cNvPr id="17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8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ectangle 2"/>
          <p:cNvSpPr>
            <a:spLocks noChangeArrowheads="1"/>
          </p:cNvSpPr>
          <p:nvPr/>
        </p:nvSpPr>
        <p:spPr bwMode="auto">
          <a:xfrm>
            <a:off x="107950" y="2349500"/>
            <a:ext cx="8856663" cy="41751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72068" name="Picture 4"/>
          <p:cNvPicPr>
            <a:picLocks noChangeAspect="1" noChangeArrowheads="1"/>
          </p:cNvPicPr>
          <p:nvPr/>
        </p:nvPicPr>
        <p:blipFill>
          <a:blip r:embed="rId3" cstate="print"/>
          <a:srcRect t="10577" r="1691"/>
          <a:stretch>
            <a:fillRect/>
          </a:stretch>
        </p:blipFill>
        <p:spPr bwMode="auto">
          <a:xfrm>
            <a:off x="179388" y="2605088"/>
            <a:ext cx="4464050" cy="3776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72069" name="Text Box 5"/>
          <p:cNvSpPr txBox="1">
            <a:spLocks noChangeArrowheads="1"/>
          </p:cNvSpPr>
          <p:nvPr/>
        </p:nvSpPr>
        <p:spPr bwMode="auto">
          <a:xfrm>
            <a:off x="1476375" y="3429000"/>
            <a:ext cx="8937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>
                <a:latin typeface="Arial" charset="0"/>
              </a:rPr>
              <a:t>-192 keV</a:t>
            </a:r>
            <a:endParaRPr lang="en-US" sz="1400">
              <a:latin typeface="Arial" charset="0"/>
            </a:endParaRPr>
          </a:p>
        </p:txBody>
      </p:sp>
      <p:sp>
        <p:nvSpPr>
          <p:cNvPr id="472070" name="Text Box 6"/>
          <p:cNvSpPr txBox="1">
            <a:spLocks noChangeArrowheads="1"/>
          </p:cNvSpPr>
          <p:nvPr/>
        </p:nvSpPr>
        <p:spPr bwMode="auto">
          <a:xfrm>
            <a:off x="2959100" y="3429000"/>
            <a:ext cx="835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>
                <a:latin typeface="Arial" charset="0"/>
              </a:rPr>
              <a:t>192 keV</a:t>
            </a:r>
            <a:endParaRPr lang="en-US" sz="1400">
              <a:latin typeface="Arial" charset="0"/>
            </a:endParaRPr>
          </a:p>
        </p:txBody>
      </p:sp>
      <p:graphicFrame>
        <p:nvGraphicFramePr>
          <p:cNvPr id="472074" name="Object 10"/>
          <p:cNvGraphicFramePr>
            <a:graphicFrameLocks noChangeAspect="1"/>
          </p:cNvGraphicFramePr>
          <p:nvPr/>
        </p:nvGraphicFramePr>
        <p:xfrm>
          <a:off x="4356100" y="1196975"/>
          <a:ext cx="3206750" cy="369888"/>
        </p:xfrm>
        <a:graphic>
          <a:graphicData uri="http://schemas.openxmlformats.org/presentationml/2006/ole">
            <p:oleObj spid="_x0000_s472074" name="Equation" r:id="rId4" imgW="2095200" imgH="241200" progId="">
              <p:embed/>
            </p:oleObj>
          </a:graphicData>
        </a:graphic>
      </p:graphicFrame>
      <p:sp>
        <p:nvSpPr>
          <p:cNvPr id="472075" name="Text Box 11"/>
          <p:cNvSpPr txBox="1">
            <a:spLocks noChangeArrowheads="1"/>
          </p:cNvSpPr>
          <p:nvPr/>
        </p:nvSpPr>
        <p:spPr bwMode="auto">
          <a:xfrm>
            <a:off x="179388" y="1190625"/>
            <a:ext cx="50768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horizontal cut integrated in the range </a:t>
            </a:r>
          </a:p>
        </p:txBody>
      </p:sp>
      <p:sp>
        <p:nvSpPr>
          <p:cNvPr id="472076" name="Text Box 12"/>
          <p:cNvSpPr txBox="1">
            <a:spLocks noChangeArrowheads="1"/>
          </p:cNvSpPr>
          <p:nvPr/>
        </p:nvSpPr>
        <p:spPr bwMode="auto">
          <a:xfrm>
            <a:off x="179388" y="687388"/>
            <a:ext cx="37687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Fe target (thickness 0.5 mm)</a:t>
            </a:r>
            <a:endParaRPr lang="en-US" sz="1800">
              <a:latin typeface="Arial" charset="0"/>
            </a:endParaRPr>
          </a:p>
        </p:txBody>
      </p:sp>
      <p:pic>
        <p:nvPicPr>
          <p:cNvPr id="472077" name="Picture 13"/>
          <p:cNvPicPr>
            <a:picLocks noChangeAspect="1" noChangeArrowheads="1"/>
          </p:cNvPicPr>
          <p:nvPr/>
        </p:nvPicPr>
        <p:blipFill>
          <a:blip r:embed="rId5" cstate="print"/>
          <a:srcRect l="72636" t="9094" b="10938"/>
          <a:stretch>
            <a:fillRect/>
          </a:stretch>
        </p:blipFill>
        <p:spPr bwMode="auto">
          <a:xfrm>
            <a:off x="6372225" y="2566988"/>
            <a:ext cx="2224088" cy="316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2078" name="Picture 14"/>
          <p:cNvPicPr>
            <a:picLocks noChangeAspect="1" noChangeArrowheads="1"/>
          </p:cNvPicPr>
          <p:nvPr/>
        </p:nvPicPr>
        <p:blipFill>
          <a:blip r:embed="rId5" cstate="print"/>
          <a:srcRect r="89375"/>
          <a:stretch>
            <a:fillRect/>
          </a:stretch>
        </p:blipFill>
        <p:spPr bwMode="auto">
          <a:xfrm>
            <a:off x="5435600" y="2420938"/>
            <a:ext cx="863600" cy="396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2079" name="Picture 15"/>
          <p:cNvPicPr>
            <a:picLocks noChangeAspect="1" noChangeArrowheads="1"/>
          </p:cNvPicPr>
          <p:nvPr/>
        </p:nvPicPr>
        <p:blipFill>
          <a:blip r:embed="rId5" cstate="print"/>
          <a:srcRect l="33672" t="89063" r="30899"/>
          <a:stretch>
            <a:fillRect/>
          </a:stretch>
        </p:blipFill>
        <p:spPr bwMode="auto">
          <a:xfrm>
            <a:off x="5940425" y="5735638"/>
            <a:ext cx="2879725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72080" name="Line 16"/>
          <p:cNvSpPr>
            <a:spLocks noChangeShapeType="1"/>
          </p:cNvSpPr>
          <p:nvPr/>
        </p:nvSpPr>
        <p:spPr bwMode="auto">
          <a:xfrm flipV="1">
            <a:off x="8027988" y="3143250"/>
            <a:ext cx="0" cy="230505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72081" name="Line 17"/>
          <p:cNvSpPr>
            <a:spLocks noChangeShapeType="1"/>
          </p:cNvSpPr>
          <p:nvPr/>
        </p:nvSpPr>
        <p:spPr bwMode="auto">
          <a:xfrm flipH="1" flipV="1">
            <a:off x="7091363" y="3143250"/>
            <a:ext cx="936625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72083" name="Object 19"/>
          <p:cNvGraphicFramePr>
            <a:graphicFrameLocks noChangeAspect="1"/>
          </p:cNvGraphicFramePr>
          <p:nvPr/>
        </p:nvGraphicFramePr>
        <p:xfrm>
          <a:off x="6084888" y="1773238"/>
          <a:ext cx="2016125" cy="481012"/>
        </p:xfrm>
        <a:graphic>
          <a:graphicData uri="http://schemas.openxmlformats.org/presentationml/2006/ole">
            <p:oleObj spid="_x0000_s472083" name="Equation" r:id="rId6" imgW="1066680" imgH="253800" progId="">
              <p:embed/>
            </p:oleObj>
          </a:graphicData>
        </a:graphic>
      </p:graphicFrame>
      <p:sp>
        <p:nvSpPr>
          <p:cNvPr id="472084" name="Text Box 20"/>
          <p:cNvSpPr txBox="1">
            <a:spLocks noChangeArrowheads="1"/>
          </p:cNvSpPr>
          <p:nvPr/>
        </p:nvSpPr>
        <p:spPr bwMode="auto">
          <a:xfrm>
            <a:off x="5386388" y="6148388"/>
            <a:ext cx="35067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>
                <a:latin typeface="Arial" charset="0"/>
              </a:rPr>
              <a:t>J</a:t>
            </a:r>
            <a:r>
              <a:rPr lang="en-US" sz="1400">
                <a:latin typeface="Arial" charset="0"/>
              </a:rPr>
              <a:t>. </a:t>
            </a:r>
            <a:r>
              <a:rPr lang="cs-CZ" sz="1400">
                <a:latin typeface="Arial" charset="0"/>
              </a:rPr>
              <a:t>Dryzek et al.</a:t>
            </a:r>
            <a:r>
              <a:rPr lang="en-US" sz="1400">
                <a:latin typeface="Arial" charset="0"/>
              </a:rPr>
              <a:t>, Proc. PSPA-33</a:t>
            </a:r>
            <a:r>
              <a:rPr lang="cs-CZ" sz="1400">
                <a:latin typeface="Arial" charset="0"/>
              </a:rPr>
              <a:t>, </a:t>
            </a:r>
            <a:r>
              <a:rPr lang="en-GB" sz="1400">
                <a:latin typeface="Arial" charset="0"/>
              </a:rPr>
              <a:t>33</a:t>
            </a:r>
            <a:r>
              <a:rPr lang="cs-CZ" sz="1400">
                <a:latin typeface="Arial" charset="0"/>
              </a:rPr>
              <a:t> (200</a:t>
            </a:r>
            <a:r>
              <a:rPr lang="en-GB" sz="1400">
                <a:latin typeface="Arial" charset="0"/>
              </a:rPr>
              <a:t>1</a:t>
            </a:r>
            <a:r>
              <a:rPr lang="cs-CZ" sz="1400">
                <a:latin typeface="Arial" charset="0"/>
              </a:rPr>
              <a:t>)</a:t>
            </a:r>
            <a:endParaRPr lang="en-US" sz="1400">
              <a:latin typeface="Arial" charset="0"/>
            </a:endParaRPr>
          </a:p>
        </p:txBody>
      </p:sp>
      <p:sp>
        <p:nvSpPr>
          <p:cNvPr id="17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538820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(TQAF)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18" name="Text Box 59"/>
          <p:cNvSpPr txBox="1">
            <a:spLocks noChangeArrowheads="1"/>
          </p:cNvSpPr>
          <p:nvPr/>
        </p:nvSpPr>
        <p:spPr bwMode="auto">
          <a:xfrm>
            <a:off x="690555" y="6506294"/>
            <a:ext cx="45622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</a:t>
            </a:r>
            <a:r>
              <a:rPr lang="cs-CZ" sz="1400" dirty="0" err="1" smtClean="0">
                <a:latin typeface="Arial" charset="0"/>
              </a:rPr>
              <a:t>Conf</a:t>
            </a:r>
            <a:r>
              <a:rPr lang="cs-CZ" sz="1400" dirty="0" smtClean="0">
                <a:latin typeface="Arial" charset="0"/>
              </a:rPr>
              <a:t>. Ser. 505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012043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2014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656961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– </a:t>
            </a:r>
            <a:r>
              <a:rPr lang="en-GB" sz="2000" b="1" dirty="0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59779" name="Rectangle 3"/>
          <p:cNvSpPr>
            <a:spLocks noChangeArrowheads="1"/>
          </p:cNvSpPr>
          <p:nvPr/>
        </p:nvSpPr>
        <p:spPr bwMode="auto">
          <a:xfrm>
            <a:off x="0" y="2420938"/>
            <a:ext cx="9144000" cy="44640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59780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831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fast </a:t>
            </a:r>
            <a:r>
              <a:rPr lang="cs-CZ" sz="1800" dirty="0" err="1">
                <a:latin typeface="Arial" charset="0"/>
              </a:rPr>
              <a:t>positrons</a:t>
            </a:r>
            <a:r>
              <a:rPr lang="cs-CZ" sz="1800" dirty="0">
                <a:latin typeface="Arial" charset="0"/>
              </a:rPr>
              <a:t>,</a:t>
            </a:r>
            <a:r>
              <a:rPr lang="en-GB" sz="1800" dirty="0">
                <a:latin typeface="Arial" charset="0"/>
              </a:rPr>
              <a:t> continuous energy spectrum</a:t>
            </a:r>
            <a:endParaRPr lang="en-US" sz="1800" dirty="0">
              <a:latin typeface="Arial" charset="0"/>
            </a:endParaRPr>
          </a:p>
        </p:txBody>
      </p:sp>
      <p:pic>
        <p:nvPicPr>
          <p:cNvPr id="459781" name="Picture 5"/>
          <p:cNvPicPr>
            <a:picLocks noChangeAspect="1" noChangeArrowheads="1"/>
          </p:cNvPicPr>
          <p:nvPr/>
        </p:nvPicPr>
        <p:blipFill>
          <a:blip r:embed="rId3" cstate="print"/>
          <a:srcRect t="9000" r="10794"/>
          <a:stretch>
            <a:fillRect/>
          </a:stretch>
        </p:blipFill>
        <p:spPr bwMode="auto">
          <a:xfrm>
            <a:off x="107950" y="2855913"/>
            <a:ext cx="4479925" cy="395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59793" name="Text Box 17"/>
          <p:cNvSpPr txBox="1">
            <a:spLocks noChangeArrowheads="1"/>
          </p:cNvSpPr>
          <p:nvPr/>
        </p:nvSpPr>
        <p:spPr bwMode="auto">
          <a:xfrm>
            <a:off x="900113" y="2565400"/>
            <a:ext cx="30734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 baseline="30000">
                <a:latin typeface="Arial" charset="0"/>
              </a:rPr>
              <a:t>68</a:t>
            </a:r>
            <a:r>
              <a:rPr lang="cs-CZ" sz="1400" b="1">
                <a:latin typeface="Arial" charset="0"/>
              </a:rPr>
              <a:t>Ge/</a:t>
            </a:r>
            <a:r>
              <a:rPr lang="cs-CZ" sz="1400" b="1" baseline="30000">
                <a:latin typeface="Arial" charset="0"/>
              </a:rPr>
              <a:t>68</a:t>
            </a:r>
            <a:r>
              <a:rPr lang="cs-CZ" sz="1400" b="1">
                <a:latin typeface="Arial" charset="0"/>
              </a:rPr>
              <a:t>Ga, Mg target, </a:t>
            </a:r>
            <a:r>
              <a:rPr lang="cs-CZ" sz="1400" i="1">
                <a:latin typeface="Arial" charset="0"/>
              </a:rPr>
              <a:t>T</a:t>
            </a:r>
            <a:r>
              <a:rPr lang="cs-CZ" sz="1400" i="1" baseline="-25000">
                <a:latin typeface="Arial" charset="0"/>
              </a:rPr>
              <a:t>+</a:t>
            </a:r>
            <a:r>
              <a:rPr lang="cs-CZ" sz="1400">
                <a:latin typeface="Arial" charset="0"/>
              </a:rPr>
              <a:t> </a:t>
            </a:r>
            <a:r>
              <a:rPr lang="en-GB" sz="1400">
                <a:latin typeface="Arial" charset="0"/>
                <a:sym typeface="Symbol" pitchFamily="18" charset="2"/>
              </a:rPr>
              <a:t> 1897 keV</a:t>
            </a:r>
          </a:p>
        </p:txBody>
      </p:sp>
      <p:sp>
        <p:nvSpPr>
          <p:cNvPr id="459794" name="Text Box 18"/>
          <p:cNvSpPr txBox="1">
            <a:spLocks noChangeArrowheads="1"/>
          </p:cNvSpPr>
          <p:nvPr/>
        </p:nvSpPr>
        <p:spPr bwMode="auto">
          <a:xfrm>
            <a:off x="5795963" y="2562225"/>
            <a:ext cx="260013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 baseline="30000" dirty="0" smtClean="0">
                <a:latin typeface="Arial" charset="0"/>
              </a:rPr>
              <a:t>22</a:t>
            </a:r>
            <a:r>
              <a:rPr lang="en-US" sz="1400" b="1" dirty="0" smtClean="0">
                <a:latin typeface="Arial" charset="0"/>
              </a:rPr>
              <a:t>Na</a:t>
            </a:r>
            <a:r>
              <a:rPr lang="cs-CZ" sz="1400" b="1" dirty="0" smtClean="0">
                <a:latin typeface="Arial" charset="0"/>
              </a:rPr>
              <a:t>, </a:t>
            </a:r>
            <a:r>
              <a:rPr lang="en-US" sz="1400" b="1" dirty="0" smtClean="0">
                <a:latin typeface="Arial" charset="0"/>
              </a:rPr>
              <a:t>Al</a:t>
            </a:r>
            <a:r>
              <a:rPr lang="cs-CZ" sz="1400" b="1" dirty="0" smtClean="0">
                <a:latin typeface="Arial" charset="0"/>
              </a:rPr>
              <a:t> </a:t>
            </a:r>
            <a:r>
              <a:rPr lang="cs-CZ" sz="1400" b="1" dirty="0" err="1">
                <a:latin typeface="Arial" charset="0"/>
              </a:rPr>
              <a:t>target</a:t>
            </a:r>
            <a:r>
              <a:rPr lang="en-GB" sz="1400" b="1" dirty="0">
                <a:latin typeface="Arial" charset="0"/>
              </a:rPr>
              <a:t>, </a:t>
            </a:r>
            <a:r>
              <a:rPr lang="en-GB" sz="1400" i="1" dirty="0">
                <a:latin typeface="Arial" charset="0"/>
              </a:rPr>
              <a:t>T</a:t>
            </a:r>
            <a:r>
              <a:rPr lang="en-GB" sz="1400" i="1" baseline="-25000" dirty="0">
                <a:latin typeface="Arial" charset="0"/>
              </a:rPr>
              <a:t>+</a:t>
            </a:r>
            <a:r>
              <a:rPr lang="en-GB" sz="1400" dirty="0">
                <a:latin typeface="Arial" charset="0"/>
              </a:rPr>
              <a:t> </a:t>
            </a:r>
            <a:r>
              <a:rPr lang="en-GB" sz="1400" dirty="0">
                <a:latin typeface="Arial" charset="0"/>
                <a:sym typeface="Symbol" pitchFamily="18" charset="2"/>
              </a:rPr>
              <a:t> </a:t>
            </a:r>
            <a:r>
              <a:rPr lang="en-GB" sz="1400" dirty="0" smtClean="0">
                <a:latin typeface="Arial" charset="0"/>
                <a:sym typeface="Symbol" pitchFamily="18" charset="2"/>
              </a:rPr>
              <a:t>5</a:t>
            </a:r>
            <a:r>
              <a:rPr lang="cs-CZ" sz="1400" dirty="0" smtClean="0">
                <a:latin typeface="Arial" charset="0"/>
                <a:sym typeface="Symbol" pitchFamily="18" charset="2"/>
              </a:rPr>
              <a:t>4</a:t>
            </a:r>
            <a:r>
              <a:rPr lang="en-GB" sz="1400" dirty="0" smtClean="0">
                <a:latin typeface="Arial" charset="0"/>
                <a:sym typeface="Symbol" pitchFamily="18" charset="2"/>
              </a:rPr>
              <a:t>5 </a:t>
            </a:r>
            <a:r>
              <a:rPr lang="en-GB" sz="1400" dirty="0" err="1" smtClean="0">
                <a:latin typeface="Arial" charset="0"/>
                <a:sym typeface="Symbol" pitchFamily="18" charset="2"/>
              </a:rPr>
              <a:t>keV</a:t>
            </a:r>
            <a:endParaRPr lang="en-GB" sz="1400" dirty="0">
              <a:latin typeface="Arial" charset="0"/>
              <a:sym typeface="Symbol" pitchFamily="18" charset="2"/>
            </a:endParaRPr>
          </a:p>
        </p:txBody>
      </p:sp>
      <p:sp>
        <p:nvSpPr>
          <p:cNvPr id="459799" name="Rectangle 23"/>
          <p:cNvSpPr>
            <a:spLocks noChangeArrowheads="1"/>
          </p:cNvSpPr>
          <p:nvPr/>
        </p:nvSpPr>
        <p:spPr bwMode="auto">
          <a:xfrm>
            <a:off x="8101013" y="1341438"/>
            <a:ext cx="935037" cy="287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59800" name="Rectangle 24"/>
          <p:cNvSpPr>
            <a:spLocks noChangeArrowheads="1"/>
          </p:cNvSpPr>
          <p:nvPr/>
        </p:nvSpPr>
        <p:spPr bwMode="auto">
          <a:xfrm>
            <a:off x="5292725" y="1270000"/>
            <a:ext cx="647700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59801" name="Rectangle 25"/>
          <p:cNvSpPr>
            <a:spLocks noChangeArrowheads="1"/>
          </p:cNvSpPr>
          <p:nvPr/>
        </p:nvSpPr>
        <p:spPr bwMode="auto">
          <a:xfrm>
            <a:off x="6948488" y="1484313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59802" name="Line 26"/>
          <p:cNvSpPr>
            <a:spLocks noChangeShapeType="1"/>
          </p:cNvSpPr>
          <p:nvPr/>
        </p:nvSpPr>
        <p:spPr bwMode="auto">
          <a:xfrm>
            <a:off x="7092950" y="1052513"/>
            <a:ext cx="6350" cy="936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59803" name="Text Box 27"/>
          <p:cNvSpPr txBox="1">
            <a:spLocks noChangeArrowheads="1"/>
          </p:cNvSpPr>
          <p:nvPr/>
        </p:nvSpPr>
        <p:spPr bwMode="auto">
          <a:xfrm>
            <a:off x="8027988" y="981075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sp>
        <p:nvSpPr>
          <p:cNvPr id="459804" name="Line 28"/>
          <p:cNvSpPr>
            <a:spLocks noChangeShapeType="1"/>
          </p:cNvSpPr>
          <p:nvPr/>
        </p:nvSpPr>
        <p:spPr bwMode="auto">
          <a:xfrm flipH="1">
            <a:off x="5795963" y="1484313"/>
            <a:ext cx="2447925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59805" name="Object 29"/>
          <p:cNvGraphicFramePr>
            <a:graphicFrameLocks noChangeAspect="1"/>
          </p:cNvGraphicFramePr>
          <p:nvPr/>
        </p:nvGraphicFramePr>
        <p:xfrm>
          <a:off x="7524750" y="1484313"/>
          <a:ext cx="268288" cy="377825"/>
        </p:xfrm>
        <a:graphic>
          <a:graphicData uri="http://schemas.openxmlformats.org/presentationml/2006/ole">
            <p:oleObj spid="_x0000_s615426" name="Equation" r:id="rId4" imgW="152280" imgH="215640" progId="">
              <p:embed/>
            </p:oleObj>
          </a:graphicData>
        </a:graphic>
      </p:graphicFrame>
      <p:graphicFrame>
        <p:nvGraphicFramePr>
          <p:cNvPr id="459806" name="Object 30"/>
          <p:cNvGraphicFramePr>
            <a:graphicFrameLocks noChangeAspect="1"/>
          </p:cNvGraphicFramePr>
          <p:nvPr/>
        </p:nvGraphicFramePr>
        <p:xfrm>
          <a:off x="6372225" y="1484313"/>
          <a:ext cx="312738" cy="377825"/>
        </p:xfrm>
        <a:graphic>
          <a:graphicData uri="http://schemas.openxmlformats.org/presentationml/2006/ole">
            <p:oleObj spid="_x0000_s615427" name="Equation" r:id="rId5" imgW="177480" imgH="215640" progId="">
              <p:embed/>
            </p:oleObj>
          </a:graphicData>
        </a:graphic>
      </p:graphicFrame>
      <p:sp>
        <p:nvSpPr>
          <p:cNvPr id="459812" name="Text Box 36"/>
          <p:cNvSpPr txBox="1">
            <a:spLocks noChangeArrowheads="1"/>
          </p:cNvSpPr>
          <p:nvPr/>
        </p:nvSpPr>
        <p:spPr bwMode="auto">
          <a:xfrm>
            <a:off x="5219700" y="90805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pic>
        <p:nvPicPr>
          <p:cNvPr id="615429" name="Picture 5"/>
          <p:cNvPicPr>
            <a:picLocks noChangeAspect="1" noChangeArrowheads="1"/>
          </p:cNvPicPr>
          <p:nvPr/>
        </p:nvPicPr>
        <p:blipFill>
          <a:blip r:embed="rId6" cstate="print"/>
          <a:srcRect r="1575"/>
          <a:stretch>
            <a:fillRect/>
          </a:stretch>
        </p:blipFill>
        <p:spPr bwMode="auto">
          <a:xfrm>
            <a:off x="4603563" y="2852936"/>
            <a:ext cx="4499608" cy="38879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Line 26"/>
          <p:cNvSpPr>
            <a:spLocks noChangeShapeType="1"/>
          </p:cNvSpPr>
          <p:nvPr/>
        </p:nvSpPr>
        <p:spPr bwMode="auto">
          <a:xfrm>
            <a:off x="5940152" y="1331243"/>
            <a:ext cx="10542" cy="64859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19" name="Line 26"/>
          <p:cNvSpPr>
            <a:spLocks noChangeShapeType="1"/>
          </p:cNvSpPr>
          <p:nvPr/>
        </p:nvSpPr>
        <p:spPr bwMode="auto">
          <a:xfrm>
            <a:off x="8108900" y="1340768"/>
            <a:ext cx="10542" cy="64859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0" name="Line 26"/>
          <p:cNvSpPr>
            <a:spLocks noChangeShapeType="1"/>
          </p:cNvSpPr>
          <p:nvPr/>
        </p:nvSpPr>
        <p:spPr bwMode="auto">
          <a:xfrm flipH="1">
            <a:off x="5940152" y="1916832"/>
            <a:ext cx="1152128" cy="521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 type="arrow"/>
            <a:tailEnd type="arrow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1" name="Line 26"/>
          <p:cNvSpPr>
            <a:spLocks noChangeShapeType="1"/>
          </p:cNvSpPr>
          <p:nvPr/>
        </p:nvSpPr>
        <p:spPr bwMode="auto">
          <a:xfrm flipH="1">
            <a:off x="7092280" y="1916832"/>
            <a:ext cx="1008112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 type="arrow"/>
            <a:tailEnd type="arrow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6300192" y="1916832"/>
            <a:ext cx="48282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dirty="0" smtClean="0">
                <a:latin typeface="Arial" charset="0"/>
              </a:rPr>
              <a:t>270</a:t>
            </a:r>
            <a:endParaRPr lang="en-US" sz="1400" dirty="0">
              <a:latin typeface="Arial" charset="0"/>
            </a:endParaRPr>
          </a:p>
        </p:txBody>
      </p:sp>
      <p:sp>
        <p:nvSpPr>
          <p:cNvPr id="23" name="Text Box 4"/>
          <p:cNvSpPr txBox="1">
            <a:spLocks noChangeArrowheads="1"/>
          </p:cNvSpPr>
          <p:nvPr/>
        </p:nvSpPr>
        <p:spPr bwMode="auto">
          <a:xfrm>
            <a:off x="7380312" y="1916832"/>
            <a:ext cx="48282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dirty="0" smtClean="0">
                <a:latin typeface="Arial" charset="0"/>
              </a:rPr>
              <a:t>270</a:t>
            </a:r>
            <a:endParaRPr lang="en-US" sz="1400" dirty="0">
              <a:latin typeface="Arial" charset="0"/>
            </a:endParaRPr>
          </a:p>
        </p:txBody>
      </p:sp>
      <p:sp>
        <p:nvSpPr>
          <p:cNvPr id="24" name="Text Box 31"/>
          <p:cNvSpPr txBox="1">
            <a:spLocks noChangeArrowheads="1"/>
          </p:cNvSpPr>
          <p:nvPr/>
        </p:nvSpPr>
        <p:spPr bwMode="auto">
          <a:xfrm>
            <a:off x="7155955" y="548680"/>
            <a:ext cx="198804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dirty="0" err="1" smtClean="0">
                <a:latin typeface="Arial" charset="0"/>
              </a:rPr>
              <a:t>length</a:t>
            </a:r>
            <a:r>
              <a:rPr lang="cs-CZ" sz="1600" dirty="0" smtClean="0">
                <a:latin typeface="Arial" charset="0"/>
              </a:rPr>
              <a:t> </a:t>
            </a:r>
            <a:r>
              <a:rPr lang="cs-CZ" sz="1600" dirty="0" err="1" smtClean="0">
                <a:latin typeface="Arial" charset="0"/>
              </a:rPr>
              <a:t>units</a:t>
            </a:r>
            <a:r>
              <a:rPr lang="cs-CZ" sz="1600" dirty="0" smtClean="0">
                <a:latin typeface="Arial" charset="0"/>
              </a:rPr>
              <a:t> are mm</a:t>
            </a:r>
            <a:endParaRPr lang="en-US" sz="1600" dirty="0">
              <a:latin typeface="Arial" charset="0"/>
            </a:endParaRPr>
          </a:p>
        </p:txBody>
      </p:sp>
      <p:sp>
        <p:nvSpPr>
          <p:cNvPr id="26" name="Text Box 59"/>
          <p:cNvSpPr txBox="1">
            <a:spLocks noChangeArrowheads="1"/>
          </p:cNvSpPr>
          <p:nvPr/>
        </p:nvSpPr>
        <p:spPr bwMode="auto">
          <a:xfrm>
            <a:off x="179512" y="1988840"/>
            <a:ext cx="402546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dirty="0">
                <a:latin typeface="Arial" charset="0"/>
              </a:rPr>
              <a:t>J</a:t>
            </a:r>
            <a:r>
              <a:rPr lang="en-US" sz="1400" dirty="0">
                <a:latin typeface="Arial" charset="0"/>
              </a:rPr>
              <a:t>. </a:t>
            </a:r>
            <a:r>
              <a:rPr lang="cs-CZ" sz="1400" dirty="0">
                <a:latin typeface="Arial" charset="0"/>
              </a:rPr>
              <a:t>Čížek</a:t>
            </a:r>
            <a:r>
              <a:rPr lang="en-US" sz="1400" dirty="0">
                <a:latin typeface="Arial" charset="0"/>
              </a:rPr>
              <a:t> et al., </a:t>
            </a:r>
            <a:r>
              <a:rPr lang="cs-CZ" sz="1400" dirty="0" smtClean="0">
                <a:latin typeface="Arial" charset="0"/>
              </a:rPr>
              <a:t>New J. </a:t>
            </a:r>
            <a:r>
              <a:rPr lang="cs-CZ" sz="1400" dirty="0" err="1" smtClean="0">
                <a:latin typeface="Arial" charset="0"/>
              </a:rPr>
              <a:t>Phys</a:t>
            </a:r>
            <a:r>
              <a:rPr lang="cs-CZ" sz="1400" dirty="0" smtClean="0">
                <a:latin typeface="Arial" charset="0"/>
              </a:rPr>
              <a:t>. 14</a:t>
            </a:r>
            <a:r>
              <a:rPr lang="en-US" sz="1400" dirty="0" smtClean="0">
                <a:latin typeface="Arial" charset="0"/>
              </a:rPr>
              <a:t>,</a:t>
            </a:r>
            <a:r>
              <a:rPr lang="cs-CZ" sz="1400" dirty="0" smtClean="0">
                <a:latin typeface="Arial" charset="0"/>
              </a:rPr>
              <a:t>035005</a:t>
            </a:r>
            <a:r>
              <a:rPr lang="en-US" sz="1400" dirty="0" smtClean="0">
                <a:latin typeface="Arial" charset="0"/>
              </a:rPr>
              <a:t> </a:t>
            </a:r>
            <a:r>
              <a:rPr lang="en-US" sz="1400" dirty="0">
                <a:latin typeface="Arial" charset="0"/>
              </a:rPr>
              <a:t>(</a:t>
            </a:r>
            <a:r>
              <a:rPr lang="cs-CZ" sz="1400" dirty="0" smtClean="0">
                <a:latin typeface="Arial" charset="0"/>
              </a:rPr>
              <a:t>2012</a:t>
            </a:r>
            <a:r>
              <a:rPr lang="en-US" sz="1400" dirty="0" smtClean="0">
                <a:latin typeface="Arial" charset="0"/>
              </a:rPr>
              <a:t>) </a:t>
            </a:r>
            <a:endParaRPr lang="en-US" sz="1400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6569619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– </a:t>
            </a:r>
            <a:r>
              <a:rPr lang="en-GB" sz="2000" b="1" dirty="0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59779" name="Rectangle 3"/>
          <p:cNvSpPr>
            <a:spLocks noChangeArrowheads="1"/>
          </p:cNvSpPr>
          <p:nvPr/>
        </p:nvSpPr>
        <p:spPr bwMode="auto">
          <a:xfrm>
            <a:off x="0" y="2420938"/>
            <a:ext cx="9144000" cy="44640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459781" name="Picture 5"/>
          <p:cNvPicPr>
            <a:picLocks noChangeAspect="1" noChangeArrowheads="1"/>
          </p:cNvPicPr>
          <p:nvPr/>
        </p:nvPicPr>
        <p:blipFill>
          <a:blip r:embed="rId3" cstate="print"/>
          <a:srcRect t="9000" r="10794"/>
          <a:stretch>
            <a:fillRect/>
          </a:stretch>
        </p:blipFill>
        <p:spPr bwMode="auto">
          <a:xfrm>
            <a:off x="107950" y="2855913"/>
            <a:ext cx="4479925" cy="395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59793" name="Text Box 17"/>
          <p:cNvSpPr txBox="1">
            <a:spLocks noChangeArrowheads="1"/>
          </p:cNvSpPr>
          <p:nvPr/>
        </p:nvSpPr>
        <p:spPr bwMode="auto">
          <a:xfrm>
            <a:off x="900113" y="2565400"/>
            <a:ext cx="30734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 baseline="30000">
                <a:latin typeface="Arial" charset="0"/>
              </a:rPr>
              <a:t>68</a:t>
            </a:r>
            <a:r>
              <a:rPr lang="cs-CZ" sz="1400" b="1">
                <a:latin typeface="Arial" charset="0"/>
              </a:rPr>
              <a:t>Ge/</a:t>
            </a:r>
            <a:r>
              <a:rPr lang="cs-CZ" sz="1400" b="1" baseline="30000">
                <a:latin typeface="Arial" charset="0"/>
              </a:rPr>
              <a:t>68</a:t>
            </a:r>
            <a:r>
              <a:rPr lang="cs-CZ" sz="1400" b="1">
                <a:latin typeface="Arial" charset="0"/>
              </a:rPr>
              <a:t>Ga, Mg target, </a:t>
            </a:r>
            <a:r>
              <a:rPr lang="cs-CZ" sz="1400" i="1">
                <a:latin typeface="Arial" charset="0"/>
              </a:rPr>
              <a:t>T</a:t>
            </a:r>
            <a:r>
              <a:rPr lang="cs-CZ" sz="1400" i="1" baseline="-25000">
                <a:latin typeface="Arial" charset="0"/>
              </a:rPr>
              <a:t>+</a:t>
            </a:r>
            <a:r>
              <a:rPr lang="cs-CZ" sz="1400">
                <a:latin typeface="Arial" charset="0"/>
              </a:rPr>
              <a:t> </a:t>
            </a:r>
            <a:r>
              <a:rPr lang="en-GB" sz="1400">
                <a:latin typeface="Arial" charset="0"/>
                <a:sym typeface="Symbol" pitchFamily="18" charset="2"/>
              </a:rPr>
              <a:t> 1897 keV</a:t>
            </a:r>
          </a:p>
        </p:txBody>
      </p:sp>
      <p:sp>
        <p:nvSpPr>
          <p:cNvPr id="459794" name="Text Box 18"/>
          <p:cNvSpPr txBox="1">
            <a:spLocks noChangeArrowheads="1"/>
          </p:cNvSpPr>
          <p:nvPr/>
        </p:nvSpPr>
        <p:spPr bwMode="auto">
          <a:xfrm>
            <a:off x="5795963" y="2562225"/>
            <a:ext cx="260013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 baseline="30000" dirty="0" smtClean="0">
                <a:latin typeface="Arial" charset="0"/>
              </a:rPr>
              <a:t>22</a:t>
            </a:r>
            <a:r>
              <a:rPr lang="en-US" sz="1400" b="1" dirty="0" smtClean="0">
                <a:latin typeface="Arial" charset="0"/>
              </a:rPr>
              <a:t>Na</a:t>
            </a:r>
            <a:r>
              <a:rPr lang="cs-CZ" sz="1400" b="1" dirty="0" smtClean="0">
                <a:latin typeface="Arial" charset="0"/>
              </a:rPr>
              <a:t>, </a:t>
            </a:r>
            <a:r>
              <a:rPr lang="en-US" sz="1400" b="1" dirty="0" smtClean="0">
                <a:latin typeface="Arial" charset="0"/>
              </a:rPr>
              <a:t>Al</a:t>
            </a:r>
            <a:r>
              <a:rPr lang="cs-CZ" sz="1400" b="1" dirty="0" smtClean="0">
                <a:latin typeface="Arial" charset="0"/>
              </a:rPr>
              <a:t> </a:t>
            </a:r>
            <a:r>
              <a:rPr lang="cs-CZ" sz="1400" b="1" dirty="0" err="1">
                <a:latin typeface="Arial" charset="0"/>
              </a:rPr>
              <a:t>target</a:t>
            </a:r>
            <a:r>
              <a:rPr lang="en-GB" sz="1400" b="1" dirty="0">
                <a:latin typeface="Arial" charset="0"/>
              </a:rPr>
              <a:t>, </a:t>
            </a:r>
            <a:r>
              <a:rPr lang="en-GB" sz="1400" i="1" dirty="0">
                <a:latin typeface="Arial" charset="0"/>
              </a:rPr>
              <a:t>T</a:t>
            </a:r>
            <a:r>
              <a:rPr lang="en-GB" sz="1400" i="1" baseline="-25000" dirty="0">
                <a:latin typeface="Arial" charset="0"/>
              </a:rPr>
              <a:t>+</a:t>
            </a:r>
            <a:r>
              <a:rPr lang="en-GB" sz="1400" dirty="0">
                <a:latin typeface="Arial" charset="0"/>
              </a:rPr>
              <a:t> </a:t>
            </a:r>
            <a:r>
              <a:rPr lang="en-GB" sz="1400" dirty="0">
                <a:latin typeface="Arial" charset="0"/>
                <a:sym typeface="Symbol" pitchFamily="18" charset="2"/>
              </a:rPr>
              <a:t> </a:t>
            </a:r>
            <a:r>
              <a:rPr lang="en-GB" sz="1400" dirty="0" smtClean="0">
                <a:latin typeface="Arial" charset="0"/>
                <a:sym typeface="Symbol" pitchFamily="18" charset="2"/>
              </a:rPr>
              <a:t>5</a:t>
            </a:r>
            <a:r>
              <a:rPr lang="cs-CZ" sz="1400" dirty="0" smtClean="0">
                <a:latin typeface="Arial" charset="0"/>
                <a:sym typeface="Symbol" pitchFamily="18" charset="2"/>
              </a:rPr>
              <a:t>4</a:t>
            </a:r>
            <a:r>
              <a:rPr lang="en-GB" sz="1400" dirty="0" smtClean="0">
                <a:latin typeface="Arial" charset="0"/>
                <a:sym typeface="Symbol" pitchFamily="18" charset="2"/>
              </a:rPr>
              <a:t>5 </a:t>
            </a:r>
            <a:r>
              <a:rPr lang="en-GB" sz="1400" dirty="0" err="1" smtClean="0">
                <a:latin typeface="Arial" charset="0"/>
                <a:sym typeface="Symbol" pitchFamily="18" charset="2"/>
              </a:rPr>
              <a:t>keV</a:t>
            </a:r>
            <a:endParaRPr lang="en-GB" sz="1400" dirty="0">
              <a:latin typeface="Arial" charset="0"/>
              <a:sym typeface="Symbol" pitchFamily="18" charset="2"/>
            </a:endParaRPr>
          </a:p>
        </p:txBody>
      </p:sp>
      <p:pic>
        <p:nvPicPr>
          <p:cNvPr id="615429" name="Picture 5"/>
          <p:cNvPicPr>
            <a:picLocks noChangeAspect="1" noChangeArrowheads="1"/>
          </p:cNvPicPr>
          <p:nvPr/>
        </p:nvPicPr>
        <p:blipFill>
          <a:blip r:embed="rId4" cstate="print"/>
          <a:srcRect r="1575"/>
          <a:stretch>
            <a:fillRect/>
          </a:stretch>
        </p:blipFill>
        <p:spPr bwMode="auto">
          <a:xfrm>
            <a:off x="4603563" y="2852936"/>
            <a:ext cx="4499608" cy="38879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831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fast </a:t>
            </a:r>
            <a:r>
              <a:rPr lang="cs-CZ" sz="1800">
                <a:latin typeface="Arial" charset="0"/>
              </a:rPr>
              <a:t>positrons,</a:t>
            </a:r>
            <a:r>
              <a:rPr lang="en-GB" sz="1800">
                <a:latin typeface="Arial" charset="0"/>
              </a:rPr>
              <a:t> continuous energy spectrum</a:t>
            </a:r>
            <a:endParaRPr lang="en-US" sz="1800">
              <a:latin typeface="Arial" charset="0"/>
            </a:endParaRPr>
          </a:p>
        </p:txBody>
      </p:sp>
      <p:sp>
        <p:nvSpPr>
          <p:cNvPr id="26" name="Rectangle 6"/>
          <p:cNvSpPr>
            <a:spLocks noChangeArrowheads="1"/>
          </p:cNvSpPr>
          <p:nvPr/>
        </p:nvSpPr>
        <p:spPr bwMode="auto">
          <a:xfrm>
            <a:off x="8101013" y="1341438"/>
            <a:ext cx="935037" cy="287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7" name="Rectangle 7"/>
          <p:cNvSpPr>
            <a:spLocks noChangeArrowheads="1"/>
          </p:cNvSpPr>
          <p:nvPr/>
        </p:nvSpPr>
        <p:spPr bwMode="auto">
          <a:xfrm>
            <a:off x="5292725" y="1270000"/>
            <a:ext cx="647700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8" name="Rectangle 8"/>
          <p:cNvSpPr>
            <a:spLocks noChangeArrowheads="1"/>
          </p:cNvSpPr>
          <p:nvPr/>
        </p:nvSpPr>
        <p:spPr bwMode="auto">
          <a:xfrm>
            <a:off x="6948488" y="1484313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>
            <a:off x="7092950" y="1052513"/>
            <a:ext cx="6350" cy="936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0" name="Text Box 11"/>
          <p:cNvSpPr txBox="1">
            <a:spLocks noChangeArrowheads="1"/>
          </p:cNvSpPr>
          <p:nvPr/>
        </p:nvSpPr>
        <p:spPr bwMode="auto">
          <a:xfrm>
            <a:off x="8027988" y="981075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sp>
        <p:nvSpPr>
          <p:cNvPr id="31" name="Line 12"/>
          <p:cNvSpPr>
            <a:spLocks noChangeShapeType="1"/>
          </p:cNvSpPr>
          <p:nvPr/>
        </p:nvSpPr>
        <p:spPr bwMode="auto">
          <a:xfrm flipH="1">
            <a:off x="5795963" y="1484313"/>
            <a:ext cx="2447925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32" name="Object 13"/>
          <p:cNvGraphicFramePr>
            <a:graphicFrameLocks noChangeAspect="1"/>
          </p:cNvGraphicFramePr>
          <p:nvPr/>
        </p:nvGraphicFramePr>
        <p:xfrm>
          <a:off x="7524750" y="1484313"/>
          <a:ext cx="268288" cy="377825"/>
        </p:xfrm>
        <a:graphic>
          <a:graphicData uri="http://schemas.openxmlformats.org/presentationml/2006/ole">
            <p:oleObj spid="_x0000_s737284" name="Equation" r:id="rId5" imgW="152280" imgH="215640" progId="">
              <p:embed/>
            </p:oleObj>
          </a:graphicData>
        </a:graphic>
      </p:graphicFrame>
      <p:graphicFrame>
        <p:nvGraphicFramePr>
          <p:cNvPr id="33" name="Object 14"/>
          <p:cNvGraphicFramePr>
            <a:graphicFrameLocks noChangeAspect="1"/>
          </p:cNvGraphicFramePr>
          <p:nvPr/>
        </p:nvGraphicFramePr>
        <p:xfrm>
          <a:off x="6372225" y="1484313"/>
          <a:ext cx="312738" cy="377825"/>
        </p:xfrm>
        <a:graphic>
          <a:graphicData uri="http://schemas.openxmlformats.org/presentationml/2006/ole">
            <p:oleObj spid="_x0000_s737285" name="Equation" r:id="rId6" imgW="177480" imgH="215640" progId="">
              <p:embed/>
            </p:oleObj>
          </a:graphicData>
        </a:graphic>
      </p:graphicFrame>
      <p:sp>
        <p:nvSpPr>
          <p:cNvPr id="34" name="Line 19"/>
          <p:cNvSpPr>
            <a:spLocks noChangeShapeType="1"/>
          </p:cNvSpPr>
          <p:nvPr/>
        </p:nvSpPr>
        <p:spPr bwMode="auto">
          <a:xfrm flipH="1">
            <a:off x="7092950" y="1341438"/>
            <a:ext cx="1008063" cy="142875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5" name="Line 20"/>
          <p:cNvSpPr>
            <a:spLocks noChangeShapeType="1"/>
          </p:cNvSpPr>
          <p:nvPr/>
        </p:nvSpPr>
        <p:spPr bwMode="auto">
          <a:xfrm>
            <a:off x="5940425" y="1268413"/>
            <a:ext cx="1152525" cy="21590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36" name="Text Box 27"/>
          <p:cNvSpPr txBox="1">
            <a:spLocks noChangeArrowheads="1"/>
          </p:cNvSpPr>
          <p:nvPr/>
        </p:nvSpPr>
        <p:spPr bwMode="auto">
          <a:xfrm>
            <a:off x="5219700" y="90805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sp>
        <p:nvSpPr>
          <p:cNvPr id="37" name="Rectangle 2"/>
          <p:cNvSpPr>
            <a:spLocks noChangeArrowheads="1"/>
          </p:cNvSpPr>
          <p:nvPr/>
        </p:nvSpPr>
        <p:spPr bwMode="auto">
          <a:xfrm>
            <a:off x="1115616" y="1268760"/>
            <a:ext cx="2808288" cy="100806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38" name="Picture 3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259632" y="1340768"/>
            <a:ext cx="24860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Text Box 24"/>
          <p:cNvSpPr txBox="1">
            <a:spLocks noChangeArrowheads="1"/>
          </p:cNvSpPr>
          <p:nvPr/>
        </p:nvSpPr>
        <p:spPr bwMode="auto">
          <a:xfrm>
            <a:off x="6372200" y="1988840"/>
            <a:ext cx="136127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</a:t>
            </a:r>
            <a:r>
              <a:rPr lang="en-US" sz="1800" dirty="0" smtClean="0">
                <a:latin typeface="Symbol" pitchFamily="18" charset="2"/>
                <a:sym typeface="Symbol"/>
              </a:rPr>
              <a:t> </a:t>
            </a:r>
            <a:r>
              <a:rPr lang="en-US" sz="1800" dirty="0" smtClean="0">
                <a:latin typeface="+mj-lt"/>
                <a:sym typeface="Symbol"/>
              </a:rPr>
              <a:t>(0</a:t>
            </a:r>
            <a:r>
              <a:rPr lang="en-US" sz="1800" baseline="30000" dirty="0" smtClean="0">
                <a:latin typeface="+mj-lt"/>
                <a:sym typeface="Symbol"/>
              </a:rPr>
              <a:t>o</a:t>
            </a:r>
            <a:r>
              <a:rPr lang="en-US" sz="1800" dirty="0" smtClean="0">
                <a:latin typeface="+mj-lt"/>
                <a:sym typeface="Symbol"/>
              </a:rPr>
              <a:t>, 3</a:t>
            </a:r>
            <a:r>
              <a:rPr lang="en-US" sz="1800" baseline="30000" dirty="0" smtClean="0">
                <a:latin typeface="+mj-lt"/>
                <a:sym typeface="Symbol"/>
              </a:rPr>
              <a:t>o</a:t>
            </a:r>
            <a:r>
              <a:rPr lang="en-US" sz="1800" dirty="0" smtClean="0">
                <a:latin typeface="+mj-lt"/>
                <a:sym typeface="Symbol"/>
              </a:rPr>
              <a:t>)</a:t>
            </a:r>
            <a:endParaRPr lang="en-US" sz="1800" dirty="0"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635642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– </a:t>
            </a:r>
            <a:r>
              <a:rPr lang="en-GB" sz="2000" b="1" dirty="0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60803" name="Rectangle 3"/>
          <p:cNvSpPr>
            <a:spLocks noChangeArrowheads="1"/>
          </p:cNvSpPr>
          <p:nvPr/>
        </p:nvSpPr>
        <p:spPr bwMode="auto">
          <a:xfrm>
            <a:off x="0" y="2420938"/>
            <a:ext cx="9144000" cy="44640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0804" name="Text Box 4"/>
          <p:cNvSpPr txBox="1">
            <a:spLocks noChangeArrowheads="1"/>
          </p:cNvSpPr>
          <p:nvPr/>
        </p:nvSpPr>
        <p:spPr bwMode="auto">
          <a:xfrm>
            <a:off x="179388" y="836613"/>
            <a:ext cx="46831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fast </a:t>
            </a:r>
            <a:r>
              <a:rPr lang="cs-CZ" sz="1800">
                <a:latin typeface="Arial" charset="0"/>
              </a:rPr>
              <a:t>positrons,</a:t>
            </a:r>
            <a:r>
              <a:rPr lang="en-GB" sz="1800">
                <a:latin typeface="Arial" charset="0"/>
              </a:rPr>
              <a:t> continuous energy spectrum</a:t>
            </a:r>
            <a:endParaRPr lang="en-US" sz="1800">
              <a:latin typeface="Arial" charset="0"/>
            </a:endParaRPr>
          </a:p>
        </p:txBody>
      </p:sp>
      <p:sp>
        <p:nvSpPr>
          <p:cNvPr id="460806" name="Rectangle 6"/>
          <p:cNvSpPr>
            <a:spLocks noChangeArrowheads="1"/>
          </p:cNvSpPr>
          <p:nvPr/>
        </p:nvSpPr>
        <p:spPr bwMode="auto">
          <a:xfrm>
            <a:off x="8101013" y="1341438"/>
            <a:ext cx="935037" cy="287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0807" name="Rectangle 7"/>
          <p:cNvSpPr>
            <a:spLocks noChangeArrowheads="1"/>
          </p:cNvSpPr>
          <p:nvPr/>
        </p:nvSpPr>
        <p:spPr bwMode="auto">
          <a:xfrm>
            <a:off x="5292725" y="1270000"/>
            <a:ext cx="647700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0808" name="Rectangle 8"/>
          <p:cNvSpPr>
            <a:spLocks noChangeArrowheads="1"/>
          </p:cNvSpPr>
          <p:nvPr/>
        </p:nvSpPr>
        <p:spPr bwMode="auto">
          <a:xfrm>
            <a:off x="6948488" y="1484313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0809" name="Line 9"/>
          <p:cNvSpPr>
            <a:spLocks noChangeShapeType="1"/>
          </p:cNvSpPr>
          <p:nvPr/>
        </p:nvSpPr>
        <p:spPr bwMode="auto">
          <a:xfrm>
            <a:off x="7092950" y="1052513"/>
            <a:ext cx="6350" cy="936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0811" name="Text Box 11"/>
          <p:cNvSpPr txBox="1">
            <a:spLocks noChangeArrowheads="1"/>
          </p:cNvSpPr>
          <p:nvPr/>
        </p:nvSpPr>
        <p:spPr bwMode="auto">
          <a:xfrm>
            <a:off x="8027988" y="981075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sp>
        <p:nvSpPr>
          <p:cNvPr id="460812" name="Line 12"/>
          <p:cNvSpPr>
            <a:spLocks noChangeShapeType="1"/>
          </p:cNvSpPr>
          <p:nvPr/>
        </p:nvSpPr>
        <p:spPr bwMode="auto">
          <a:xfrm flipH="1">
            <a:off x="5795963" y="1484313"/>
            <a:ext cx="2447925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460813" name="Object 13"/>
          <p:cNvGraphicFramePr>
            <a:graphicFrameLocks noChangeAspect="1"/>
          </p:cNvGraphicFramePr>
          <p:nvPr/>
        </p:nvGraphicFramePr>
        <p:xfrm>
          <a:off x="7524750" y="1484313"/>
          <a:ext cx="268288" cy="377825"/>
        </p:xfrm>
        <a:graphic>
          <a:graphicData uri="http://schemas.openxmlformats.org/presentationml/2006/ole">
            <p:oleObj spid="_x0000_s460813" name="Equation" r:id="rId3" imgW="152280" imgH="215640" progId="">
              <p:embed/>
            </p:oleObj>
          </a:graphicData>
        </a:graphic>
      </p:graphicFrame>
      <p:graphicFrame>
        <p:nvGraphicFramePr>
          <p:cNvPr id="460814" name="Object 14"/>
          <p:cNvGraphicFramePr>
            <a:graphicFrameLocks noChangeAspect="1"/>
          </p:cNvGraphicFramePr>
          <p:nvPr/>
        </p:nvGraphicFramePr>
        <p:xfrm>
          <a:off x="6372225" y="1484313"/>
          <a:ext cx="312738" cy="377825"/>
        </p:xfrm>
        <a:graphic>
          <a:graphicData uri="http://schemas.openxmlformats.org/presentationml/2006/ole">
            <p:oleObj spid="_x0000_s460814" name="Equation" r:id="rId4" imgW="177480" imgH="215640" progId="">
              <p:embed/>
            </p:oleObj>
          </a:graphicData>
        </a:graphic>
      </p:graphicFrame>
      <p:sp>
        <p:nvSpPr>
          <p:cNvPr id="460817" name="Text Box 17"/>
          <p:cNvSpPr txBox="1">
            <a:spLocks noChangeArrowheads="1"/>
          </p:cNvSpPr>
          <p:nvPr/>
        </p:nvSpPr>
        <p:spPr bwMode="auto">
          <a:xfrm>
            <a:off x="900113" y="2565400"/>
            <a:ext cx="30734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 baseline="30000">
                <a:latin typeface="Arial" charset="0"/>
              </a:rPr>
              <a:t>68</a:t>
            </a:r>
            <a:r>
              <a:rPr lang="cs-CZ" sz="1400" b="1">
                <a:latin typeface="Arial" charset="0"/>
              </a:rPr>
              <a:t>Ge/</a:t>
            </a:r>
            <a:r>
              <a:rPr lang="cs-CZ" sz="1400" b="1" baseline="30000">
                <a:latin typeface="Arial" charset="0"/>
              </a:rPr>
              <a:t>68</a:t>
            </a:r>
            <a:r>
              <a:rPr lang="cs-CZ" sz="1400" b="1">
                <a:latin typeface="Arial" charset="0"/>
              </a:rPr>
              <a:t>Ga, Mg target, </a:t>
            </a:r>
            <a:r>
              <a:rPr lang="cs-CZ" sz="1400" i="1">
                <a:latin typeface="Arial" charset="0"/>
              </a:rPr>
              <a:t>T</a:t>
            </a:r>
            <a:r>
              <a:rPr lang="cs-CZ" sz="1400" i="1" baseline="-25000">
                <a:latin typeface="Arial" charset="0"/>
              </a:rPr>
              <a:t>+</a:t>
            </a:r>
            <a:r>
              <a:rPr lang="cs-CZ" sz="1400">
                <a:latin typeface="Arial" charset="0"/>
              </a:rPr>
              <a:t> </a:t>
            </a:r>
            <a:r>
              <a:rPr lang="en-GB" sz="1400">
                <a:latin typeface="Arial" charset="0"/>
                <a:sym typeface="Symbol" pitchFamily="18" charset="2"/>
              </a:rPr>
              <a:t> 1897 keV</a:t>
            </a:r>
          </a:p>
        </p:txBody>
      </p:sp>
      <p:sp>
        <p:nvSpPr>
          <p:cNvPr id="460819" name="Line 19"/>
          <p:cNvSpPr>
            <a:spLocks noChangeShapeType="1"/>
          </p:cNvSpPr>
          <p:nvPr/>
        </p:nvSpPr>
        <p:spPr bwMode="auto">
          <a:xfrm flipH="1">
            <a:off x="7092950" y="1341438"/>
            <a:ext cx="1008063" cy="142875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0820" name="Line 20"/>
          <p:cNvSpPr>
            <a:spLocks noChangeShapeType="1"/>
          </p:cNvSpPr>
          <p:nvPr/>
        </p:nvSpPr>
        <p:spPr bwMode="auto">
          <a:xfrm>
            <a:off x="5940425" y="1268413"/>
            <a:ext cx="1152525" cy="21590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pic>
        <p:nvPicPr>
          <p:cNvPr id="460824" name="Picture 2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17475" y="2852738"/>
            <a:ext cx="4527550" cy="395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60827" name="Text Box 27"/>
          <p:cNvSpPr txBox="1">
            <a:spLocks noChangeArrowheads="1"/>
          </p:cNvSpPr>
          <p:nvPr/>
        </p:nvSpPr>
        <p:spPr bwMode="auto">
          <a:xfrm>
            <a:off x="5219700" y="90805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pic>
        <p:nvPicPr>
          <p:cNvPr id="27" name="Picture 6"/>
          <p:cNvPicPr>
            <a:picLocks noChangeAspect="1" noChangeArrowheads="1"/>
          </p:cNvPicPr>
          <p:nvPr/>
        </p:nvPicPr>
        <p:blipFill>
          <a:blip r:embed="rId6" cstate="print"/>
          <a:srcRect r="263"/>
          <a:stretch>
            <a:fillRect/>
          </a:stretch>
        </p:blipFill>
        <p:spPr bwMode="auto">
          <a:xfrm>
            <a:off x="4624958" y="2852936"/>
            <a:ext cx="4524581" cy="3881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" name="Text Box 18"/>
          <p:cNvSpPr txBox="1">
            <a:spLocks noChangeArrowheads="1"/>
          </p:cNvSpPr>
          <p:nvPr/>
        </p:nvSpPr>
        <p:spPr bwMode="auto">
          <a:xfrm>
            <a:off x="5795963" y="2562225"/>
            <a:ext cx="260013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 baseline="30000" dirty="0" smtClean="0">
                <a:latin typeface="Arial" charset="0"/>
              </a:rPr>
              <a:t>22</a:t>
            </a:r>
            <a:r>
              <a:rPr lang="en-US" sz="1400" b="1" dirty="0" smtClean="0">
                <a:latin typeface="Arial" charset="0"/>
              </a:rPr>
              <a:t>Na</a:t>
            </a:r>
            <a:r>
              <a:rPr lang="cs-CZ" sz="1400" b="1" dirty="0" smtClean="0">
                <a:latin typeface="Arial" charset="0"/>
              </a:rPr>
              <a:t>, </a:t>
            </a:r>
            <a:r>
              <a:rPr lang="en-US" sz="1400" b="1" dirty="0" smtClean="0">
                <a:latin typeface="Arial" charset="0"/>
              </a:rPr>
              <a:t>Al</a:t>
            </a:r>
            <a:r>
              <a:rPr lang="cs-CZ" sz="1400" b="1" dirty="0" smtClean="0">
                <a:latin typeface="Arial" charset="0"/>
              </a:rPr>
              <a:t> </a:t>
            </a:r>
            <a:r>
              <a:rPr lang="cs-CZ" sz="1400" b="1" dirty="0" err="1">
                <a:latin typeface="Arial" charset="0"/>
              </a:rPr>
              <a:t>target</a:t>
            </a:r>
            <a:r>
              <a:rPr lang="en-GB" sz="1400" b="1" dirty="0">
                <a:latin typeface="Arial" charset="0"/>
              </a:rPr>
              <a:t>, </a:t>
            </a:r>
            <a:r>
              <a:rPr lang="en-GB" sz="1400" i="1" dirty="0">
                <a:latin typeface="Arial" charset="0"/>
              </a:rPr>
              <a:t>T</a:t>
            </a:r>
            <a:r>
              <a:rPr lang="en-GB" sz="1400" i="1" baseline="-25000" dirty="0">
                <a:latin typeface="Arial" charset="0"/>
              </a:rPr>
              <a:t>+</a:t>
            </a:r>
            <a:r>
              <a:rPr lang="en-GB" sz="1400" dirty="0">
                <a:latin typeface="Arial" charset="0"/>
              </a:rPr>
              <a:t> </a:t>
            </a:r>
            <a:r>
              <a:rPr lang="en-GB" sz="1400" dirty="0">
                <a:latin typeface="Arial" charset="0"/>
                <a:sym typeface="Symbol" pitchFamily="18" charset="2"/>
              </a:rPr>
              <a:t> </a:t>
            </a:r>
            <a:r>
              <a:rPr lang="en-GB" sz="1400" dirty="0" smtClean="0">
                <a:latin typeface="Arial" charset="0"/>
                <a:sym typeface="Symbol" pitchFamily="18" charset="2"/>
              </a:rPr>
              <a:t>5</a:t>
            </a:r>
            <a:r>
              <a:rPr lang="cs-CZ" sz="1400" dirty="0" smtClean="0">
                <a:latin typeface="Arial" charset="0"/>
                <a:sym typeface="Symbol" pitchFamily="18" charset="2"/>
              </a:rPr>
              <a:t>4</a:t>
            </a:r>
            <a:r>
              <a:rPr lang="en-GB" sz="1400" dirty="0" smtClean="0">
                <a:latin typeface="Arial" charset="0"/>
                <a:sym typeface="Symbol" pitchFamily="18" charset="2"/>
              </a:rPr>
              <a:t>5 </a:t>
            </a:r>
            <a:r>
              <a:rPr lang="en-GB" sz="1400" dirty="0" err="1" smtClean="0">
                <a:latin typeface="Arial" charset="0"/>
                <a:sym typeface="Symbol" pitchFamily="18" charset="2"/>
              </a:rPr>
              <a:t>keV</a:t>
            </a:r>
            <a:endParaRPr lang="en-GB" sz="1400" dirty="0">
              <a:latin typeface="Arial" charset="0"/>
              <a:sym typeface="Symbol" pitchFamily="18" charset="2"/>
            </a:endParaRPr>
          </a:p>
        </p:txBody>
      </p:sp>
      <p:sp>
        <p:nvSpPr>
          <p:cNvPr id="28" name="Text Box 24"/>
          <p:cNvSpPr txBox="1">
            <a:spLocks noChangeArrowheads="1"/>
          </p:cNvSpPr>
          <p:nvPr/>
        </p:nvSpPr>
        <p:spPr bwMode="auto">
          <a:xfrm>
            <a:off x="6372200" y="1988840"/>
            <a:ext cx="136127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</a:t>
            </a:r>
            <a:r>
              <a:rPr lang="en-US" sz="1800" dirty="0" smtClean="0">
                <a:latin typeface="Symbol" pitchFamily="18" charset="2"/>
                <a:sym typeface="Symbol"/>
              </a:rPr>
              <a:t> </a:t>
            </a:r>
            <a:r>
              <a:rPr lang="en-US" sz="1800" dirty="0" smtClean="0">
                <a:latin typeface="+mj-lt"/>
                <a:sym typeface="Symbol"/>
              </a:rPr>
              <a:t>(0</a:t>
            </a:r>
            <a:r>
              <a:rPr lang="en-US" sz="1800" baseline="30000" dirty="0" smtClean="0">
                <a:latin typeface="+mj-lt"/>
                <a:sym typeface="Symbol"/>
              </a:rPr>
              <a:t>o</a:t>
            </a:r>
            <a:r>
              <a:rPr lang="en-US" sz="1800" dirty="0" smtClean="0">
                <a:latin typeface="+mj-lt"/>
                <a:sym typeface="Symbol"/>
              </a:rPr>
              <a:t>, 3</a:t>
            </a:r>
            <a:r>
              <a:rPr lang="en-US" sz="1800" baseline="30000" dirty="0" smtClean="0">
                <a:latin typeface="+mj-lt"/>
                <a:sym typeface="Symbol"/>
              </a:rPr>
              <a:t>o</a:t>
            </a:r>
            <a:r>
              <a:rPr lang="en-US" sz="1800" dirty="0" smtClean="0">
                <a:latin typeface="+mj-lt"/>
                <a:sym typeface="Symbol"/>
              </a:rPr>
              <a:t>)</a:t>
            </a:r>
            <a:endParaRPr lang="en-US" sz="1800" dirty="0">
              <a:latin typeface="+mj-lt"/>
            </a:endParaRPr>
          </a:p>
        </p:txBody>
      </p:sp>
      <p:sp>
        <p:nvSpPr>
          <p:cNvPr id="29" name="Rectangle 2"/>
          <p:cNvSpPr>
            <a:spLocks noChangeArrowheads="1"/>
          </p:cNvSpPr>
          <p:nvPr/>
        </p:nvSpPr>
        <p:spPr bwMode="auto">
          <a:xfrm>
            <a:off x="1115616" y="1268760"/>
            <a:ext cx="2808288" cy="100806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30" name="Picture 3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259632" y="1340768"/>
            <a:ext cx="2486025" cy="82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Obdélník 37"/>
          <p:cNvSpPr/>
          <p:nvPr/>
        </p:nvSpPr>
        <p:spPr>
          <a:xfrm>
            <a:off x="395536" y="620688"/>
            <a:ext cx="8208912" cy="172819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70725" name="Picture 5" descr="VÃ½sledek obrÃ¡zku pro decay scheme 68Ge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99592" y="707620"/>
            <a:ext cx="2956570" cy="1631476"/>
          </a:xfrm>
          <a:prstGeom prst="rect">
            <a:avLst/>
          </a:prstGeom>
          <a:noFill/>
        </p:spPr>
      </p:pic>
      <p:sp>
        <p:nvSpPr>
          <p:cNvPr id="670727" name="AutoShape 7" descr="VÃ½sledek obrÃ¡zku pro 22na decay scheme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70729" name="AutoShape 9" descr="VÃ½sledek obrÃ¡zku pro 22na decay scheme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pic>
        <p:nvPicPr>
          <p:cNvPr id="67073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36096" y="692696"/>
            <a:ext cx="2828925" cy="161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" name="Rectangle 3"/>
          <p:cNvSpPr>
            <a:spLocks noChangeArrowheads="1"/>
          </p:cNvSpPr>
          <p:nvPr/>
        </p:nvSpPr>
        <p:spPr bwMode="auto">
          <a:xfrm>
            <a:off x="0" y="2420938"/>
            <a:ext cx="9144000" cy="44640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33" name="Picture 5"/>
          <p:cNvPicPr>
            <a:picLocks noChangeAspect="1" noChangeArrowheads="1"/>
          </p:cNvPicPr>
          <p:nvPr/>
        </p:nvPicPr>
        <p:blipFill>
          <a:blip r:embed="rId4" cstate="print"/>
          <a:srcRect t="9000" r="10794"/>
          <a:stretch>
            <a:fillRect/>
          </a:stretch>
        </p:blipFill>
        <p:spPr bwMode="auto">
          <a:xfrm>
            <a:off x="107950" y="2855913"/>
            <a:ext cx="4479925" cy="395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4" name="Text Box 17"/>
          <p:cNvSpPr txBox="1">
            <a:spLocks noChangeArrowheads="1"/>
          </p:cNvSpPr>
          <p:nvPr/>
        </p:nvSpPr>
        <p:spPr bwMode="auto">
          <a:xfrm>
            <a:off x="900113" y="2565400"/>
            <a:ext cx="30734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 baseline="30000">
                <a:latin typeface="Arial" charset="0"/>
              </a:rPr>
              <a:t>68</a:t>
            </a:r>
            <a:r>
              <a:rPr lang="cs-CZ" sz="1400" b="1">
                <a:latin typeface="Arial" charset="0"/>
              </a:rPr>
              <a:t>Ge/</a:t>
            </a:r>
            <a:r>
              <a:rPr lang="cs-CZ" sz="1400" b="1" baseline="30000">
                <a:latin typeface="Arial" charset="0"/>
              </a:rPr>
              <a:t>68</a:t>
            </a:r>
            <a:r>
              <a:rPr lang="cs-CZ" sz="1400" b="1">
                <a:latin typeface="Arial" charset="0"/>
              </a:rPr>
              <a:t>Ga, Mg target, </a:t>
            </a:r>
            <a:r>
              <a:rPr lang="cs-CZ" sz="1400" i="1">
                <a:latin typeface="Arial" charset="0"/>
              </a:rPr>
              <a:t>T</a:t>
            </a:r>
            <a:r>
              <a:rPr lang="cs-CZ" sz="1400" i="1" baseline="-25000">
                <a:latin typeface="Arial" charset="0"/>
              </a:rPr>
              <a:t>+</a:t>
            </a:r>
            <a:r>
              <a:rPr lang="cs-CZ" sz="1400">
                <a:latin typeface="Arial" charset="0"/>
              </a:rPr>
              <a:t> </a:t>
            </a:r>
            <a:r>
              <a:rPr lang="en-GB" sz="1400">
                <a:latin typeface="Arial" charset="0"/>
                <a:sym typeface="Symbol" pitchFamily="18" charset="2"/>
              </a:rPr>
              <a:t> 1897 keV</a:t>
            </a:r>
          </a:p>
        </p:txBody>
      </p:sp>
      <p:sp>
        <p:nvSpPr>
          <p:cNvPr id="35" name="Text Box 18"/>
          <p:cNvSpPr txBox="1">
            <a:spLocks noChangeArrowheads="1"/>
          </p:cNvSpPr>
          <p:nvPr/>
        </p:nvSpPr>
        <p:spPr bwMode="auto">
          <a:xfrm>
            <a:off x="5795963" y="2562225"/>
            <a:ext cx="260013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400" b="1" baseline="30000" dirty="0" smtClean="0">
                <a:latin typeface="Arial" charset="0"/>
              </a:rPr>
              <a:t>22</a:t>
            </a:r>
            <a:r>
              <a:rPr lang="en-US" sz="1400" b="1" dirty="0" smtClean="0">
                <a:latin typeface="Arial" charset="0"/>
              </a:rPr>
              <a:t>Na</a:t>
            </a:r>
            <a:r>
              <a:rPr lang="cs-CZ" sz="1400" b="1" dirty="0" smtClean="0">
                <a:latin typeface="Arial" charset="0"/>
              </a:rPr>
              <a:t>, </a:t>
            </a:r>
            <a:r>
              <a:rPr lang="en-US" sz="1400" b="1" dirty="0" smtClean="0">
                <a:latin typeface="Arial" charset="0"/>
              </a:rPr>
              <a:t>Al</a:t>
            </a:r>
            <a:r>
              <a:rPr lang="cs-CZ" sz="1400" b="1" dirty="0" smtClean="0">
                <a:latin typeface="Arial" charset="0"/>
              </a:rPr>
              <a:t> </a:t>
            </a:r>
            <a:r>
              <a:rPr lang="cs-CZ" sz="1400" b="1" dirty="0" err="1">
                <a:latin typeface="Arial" charset="0"/>
              </a:rPr>
              <a:t>target</a:t>
            </a:r>
            <a:r>
              <a:rPr lang="en-GB" sz="1400" b="1" dirty="0">
                <a:latin typeface="Arial" charset="0"/>
              </a:rPr>
              <a:t>, </a:t>
            </a:r>
            <a:r>
              <a:rPr lang="en-GB" sz="1400" i="1" dirty="0">
                <a:latin typeface="Arial" charset="0"/>
              </a:rPr>
              <a:t>T</a:t>
            </a:r>
            <a:r>
              <a:rPr lang="en-GB" sz="1400" i="1" baseline="-25000" dirty="0">
                <a:latin typeface="Arial" charset="0"/>
              </a:rPr>
              <a:t>+</a:t>
            </a:r>
            <a:r>
              <a:rPr lang="en-GB" sz="1400" dirty="0">
                <a:latin typeface="Arial" charset="0"/>
              </a:rPr>
              <a:t> </a:t>
            </a:r>
            <a:r>
              <a:rPr lang="en-GB" sz="1400" dirty="0">
                <a:latin typeface="Arial" charset="0"/>
                <a:sym typeface="Symbol" pitchFamily="18" charset="2"/>
              </a:rPr>
              <a:t> </a:t>
            </a:r>
            <a:r>
              <a:rPr lang="en-GB" sz="1400" dirty="0" smtClean="0">
                <a:latin typeface="Arial" charset="0"/>
                <a:sym typeface="Symbol" pitchFamily="18" charset="2"/>
              </a:rPr>
              <a:t>5</a:t>
            </a:r>
            <a:r>
              <a:rPr lang="cs-CZ" sz="1400" dirty="0" smtClean="0">
                <a:latin typeface="Arial" charset="0"/>
                <a:sym typeface="Symbol" pitchFamily="18" charset="2"/>
              </a:rPr>
              <a:t>4</a:t>
            </a:r>
            <a:r>
              <a:rPr lang="en-GB" sz="1400" dirty="0" smtClean="0">
                <a:latin typeface="Arial" charset="0"/>
                <a:sym typeface="Symbol" pitchFamily="18" charset="2"/>
              </a:rPr>
              <a:t>5 </a:t>
            </a:r>
            <a:r>
              <a:rPr lang="en-GB" sz="1400" dirty="0" err="1" smtClean="0">
                <a:latin typeface="Arial" charset="0"/>
                <a:sym typeface="Symbol" pitchFamily="18" charset="2"/>
              </a:rPr>
              <a:t>keV</a:t>
            </a:r>
            <a:endParaRPr lang="en-GB" sz="1400" dirty="0">
              <a:latin typeface="Arial" charset="0"/>
              <a:sym typeface="Symbol" pitchFamily="18" charset="2"/>
            </a:endParaRPr>
          </a:p>
        </p:txBody>
      </p:sp>
      <p:pic>
        <p:nvPicPr>
          <p:cNvPr id="36" name="Picture 5"/>
          <p:cNvPicPr>
            <a:picLocks noChangeAspect="1" noChangeArrowheads="1"/>
          </p:cNvPicPr>
          <p:nvPr/>
        </p:nvPicPr>
        <p:blipFill>
          <a:blip r:embed="rId5" cstate="print"/>
          <a:srcRect r="1575"/>
          <a:stretch>
            <a:fillRect/>
          </a:stretch>
        </p:blipFill>
        <p:spPr bwMode="auto">
          <a:xfrm>
            <a:off x="4603563" y="2852936"/>
            <a:ext cx="4499608" cy="38879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635642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– </a:t>
            </a:r>
            <a:r>
              <a:rPr lang="en-GB" sz="2000" b="1" dirty="0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9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635642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– </a:t>
            </a:r>
            <a:r>
              <a:rPr lang="en-GB" sz="2000" b="1" dirty="0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464905" name="Picture 9"/>
          <p:cNvPicPr>
            <a:picLocks noChangeAspect="1" noChangeArrowheads="1"/>
          </p:cNvPicPr>
          <p:nvPr/>
        </p:nvPicPr>
        <p:blipFill>
          <a:blip r:embed="rId3" cstate="print"/>
          <a:srcRect l="43948" t="46233" r="35580" b="39789"/>
          <a:stretch>
            <a:fillRect/>
          </a:stretch>
        </p:blipFill>
        <p:spPr bwMode="auto">
          <a:xfrm>
            <a:off x="755650" y="908050"/>
            <a:ext cx="3168650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64906" name="Rectangle 10"/>
          <p:cNvSpPr>
            <a:spLocks noChangeArrowheads="1"/>
          </p:cNvSpPr>
          <p:nvPr/>
        </p:nvSpPr>
        <p:spPr bwMode="auto">
          <a:xfrm>
            <a:off x="8101013" y="1341438"/>
            <a:ext cx="935037" cy="287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4907" name="Rectangle 11"/>
          <p:cNvSpPr>
            <a:spLocks noChangeArrowheads="1"/>
          </p:cNvSpPr>
          <p:nvPr/>
        </p:nvSpPr>
        <p:spPr bwMode="auto">
          <a:xfrm>
            <a:off x="5292725" y="1270000"/>
            <a:ext cx="647700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4908" name="Rectangle 12"/>
          <p:cNvSpPr>
            <a:spLocks noChangeArrowheads="1"/>
          </p:cNvSpPr>
          <p:nvPr/>
        </p:nvSpPr>
        <p:spPr bwMode="auto">
          <a:xfrm>
            <a:off x="6948488" y="1484313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4909" name="Line 13"/>
          <p:cNvSpPr>
            <a:spLocks noChangeShapeType="1"/>
          </p:cNvSpPr>
          <p:nvPr/>
        </p:nvSpPr>
        <p:spPr bwMode="auto">
          <a:xfrm>
            <a:off x="7092950" y="1052513"/>
            <a:ext cx="6350" cy="936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4910" name="Text Box 14"/>
          <p:cNvSpPr txBox="1">
            <a:spLocks noChangeArrowheads="1"/>
          </p:cNvSpPr>
          <p:nvPr/>
        </p:nvSpPr>
        <p:spPr bwMode="auto">
          <a:xfrm>
            <a:off x="8027988" y="981075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graphicFrame>
        <p:nvGraphicFramePr>
          <p:cNvPr id="464912" name="Object 16"/>
          <p:cNvGraphicFramePr>
            <a:graphicFrameLocks noChangeAspect="1"/>
          </p:cNvGraphicFramePr>
          <p:nvPr/>
        </p:nvGraphicFramePr>
        <p:xfrm>
          <a:off x="7740352" y="980728"/>
          <a:ext cx="268288" cy="377825"/>
        </p:xfrm>
        <a:graphic>
          <a:graphicData uri="http://schemas.openxmlformats.org/presentationml/2006/ole">
            <p:oleObj spid="_x0000_s464912" name="Equation" r:id="rId4" imgW="152280" imgH="215640" progId="">
              <p:embed/>
            </p:oleObj>
          </a:graphicData>
        </a:graphic>
      </p:graphicFrame>
      <p:graphicFrame>
        <p:nvGraphicFramePr>
          <p:cNvPr id="464913" name="Object 17"/>
          <p:cNvGraphicFramePr>
            <a:graphicFrameLocks noChangeAspect="1"/>
          </p:cNvGraphicFramePr>
          <p:nvPr/>
        </p:nvGraphicFramePr>
        <p:xfrm>
          <a:off x="6300192" y="1268760"/>
          <a:ext cx="312738" cy="377825"/>
        </p:xfrm>
        <a:graphic>
          <a:graphicData uri="http://schemas.openxmlformats.org/presentationml/2006/ole">
            <p:oleObj spid="_x0000_s464913" name="Equation" r:id="rId5" imgW="177480" imgH="215640" progId="">
              <p:embed/>
            </p:oleObj>
          </a:graphicData>
        </a:graphic>
      </p:graphicFrame>
      <p:sp>
        <p:nvSpPr>
          <p:cNvPr id="464914" name="Line 18"/>
          <p:cNvSpPr>
            <a:spLocks noChangeShapeType="1"/>
          </p:cNvSpPr>
          <p:nvPr/>
        </p:nvSpPr>
        <p:spPr bwMode="auto">
          <a:xfrm flipH="1">
            <a:off x="7092950" y="1341438"/>
            <a:ext cx="1008063" cy="142875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4915" name="Line 19"/>
          <p:cNvSpPr>
            <a:spLocks noChangeShapeType="1"/>
          </p:cNvSpPr>
          <p:nvPr/>
        </p:nvSpPr>
        <p:spPr bwMode="auto">
          <a:xfrm>
            <a:off x="5940425" y="1268413"/>
            <a:ext cx="1152525" cy="21590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4918" name="Text Box 22"/>
          <p:cNvSpPr txBox="1">
            <a:spLocks noChangeArrowheads="1"/>
          </p:cNvSpPr>
          <p:nvPr/>
        </p:nvSpPr>
        <p:spPr bwMode="auto">
          <a:xfrm>
            <a:off x="5219700" y="90805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grpSp>
        <p:nvGrpSpPr>
          <p:cNvPr id="464925" name="Group 29"/>
          <p:cNvGrpSpPr>
            <a:grpSpLocks/>
          </p:cNvGrpSpPr>
          <p:nvPr/>
        </p:nvGrpSpPr>
        <p:grpSpPr bwMode="auto">
          <a:xfrm>
            <a:off x="1908175" y="1341438"/>
            <a:ext cx="635000" cy="358775"/>
            <a:chOff x="1202" y="845"/>
            <a:chExt cx="400" cy="226"/>
          </a:xfrm>
        </p:grpSpPr>
        <p:sp>
          <p:nvSpPr>
            <p:cNvPr id="464919" name="Line 23"/>
            <p:cNvSpPr>
              <a:spLocks noChangeShapeType="1"/>
            </p:cNvSpPr>
            <p:nvPr/>
          </p:nvSpPr>
          <p:spPr bwMode="auto">
            <a:xfrm>
              <a:off x="1202" y="1071"/>
              <a:ext cx="226" cy="0"/>
            </a:xfrm>
            <a:prstGeom prst="line">
              <a:avLst/>
            </a:prstGeom>
            <a:noFill/>
            <a:ln w="222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64922" name="Text Box 26"/>
            <p:cNvSpPr txBox="1">
              <a:spLocks noChangeArrowheads="1"/>
            </p:cNvSpPr>
            <p:nvPr/>
          </p:nvSpPr>
          <p:spPr bwMode="auto">
            <a:xfrm>
              <a:off x="1202" y="845"/>
              <a:ext cx="40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i="1">
                  <a:solidFill>
                    <a:srgbClr val="FFFF66"/>
                  </a:solidFill>
                  <a:latin typeface="Arial" charset="0"/>
                </a:rPr>
                <a:t>inner</a:t>
              </a:r>
            </a:p>
          </p:txBody>
        </p:sp>
      </p:grpSp>
      <p:grpSp>
        <p:nvGrpSpPr>
          <p:cNvPr id="464926" name="Group 30"/>
          <p:cNvGrpSpPr>
            <a:grpSpLocks/>
          </p:cNvGrpSpPr>
          <p:nvPr/>
        </p:nvGrpSpPr>
        <p:grpSpPr bwMode="auto">
          <a:xfrm>
            <a:off x="2557463" y="1652588"/>
            <a:ext cx="790575" cy="336550"/>
            <a:chOff x="1611" y="1041"/>
            <a:chExt cx="498" cy="212"/>
          </a:xfrm>
        </p:grpSpPr>
        <p:sp>
          <p:nvSpPr>
            <p:cNvPr id="464923" name="Line 27"/>
            <p:cNvSpPr>
              <a:spLocks noChangeShapeType="1"/>
            </p:cNvSpPr>
            <p:nvPr/>
          </p:nvSpPr>
          <p:spPr bwMode="auto">
            <a:xfrm>
              <a:off x="1611" y="1071"/>
              <a:ext cx="226" cy="0"/>
            </a:xfrm>
            <a:prstGeom prst="line">
              <a:avLst/>
            </a:prstGeom>
            <a:noFill/>
            <a:ln w="22225">
              <a:solidFill>
                <a:srgbClr val="FFFF00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64924" name="Text Box 28"/>
            <p:cNvSpPr txBox="1">
              <a:spLocks noChangeArrowheads="1"/>
            </p:cNvSpPr>
            <p:nvPr/>
          </p:nvSpPr>
          <p:spPr bwMode="auto">
            <a:xfrm>
              <a:off x="1701" y="1041"/>
              <a:ext cx="40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i="1">
                  <a:solidFill>
                    <a:srgbClr val="FFFF66"/>
                  </a:solidFill>
                  <a:latin typeface="Arial" charset="0"/>
                </a:rPr>
                <a:t>outer</a:t>
              </a:r>
            </a:p>
          </p:txBody>
        </p:sp>
      </p:grpSp>
      <p:cxnSp>
        <p:nvCxnSpPr>
          <p:cNvPr id="23" name="Přímá spojovací čára 22"/>
          <p:cNvCxnSpPr/>
          <p:nvPr/>
        </p:nvCxnSpPr>
        <p:spPr>
          <a:xfrm>
            <a:off x="6806823" y="1425705"/>
            <a:ext cx="1149553" cy="203095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 Box 24"/>
          <p:cNvSpPr txBox="1">
            <a:spLocks noChangeArrowheads="1"/>
          </p:cNvSpPr>
          <p:nvPr/>
        </p:nvSpPr>
        <p:spPr bwMode="auto">
          <a:xfrm>
            <a:off x="7634436" y="1297335"/>
            <a:ext cx="31451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dirty="0" smtClean="0">
                <a:latin typeface="Symbol" pitchFamily="18" charset="2"/>
              </a:rPr>
              <a:t>a</a:t>
            </a:r>
            <a:endParaRPr lang="en-US" sz="1600" dirty="0">
              <a:latin typeface="Symbol" pitchFamily="18" charset="2"/>
            </a:endParaRPr>
          </a:p>
        </p:txBody>
      </p:sp>
      <p:sp>
        <p:nvSpPr>
          <p:cNvPr id="27" name="Oblouk 26"/>
          <p:cNvSpPr/>
          <p:nvPr/>
        </p:nvSpPr>
        <p:spPr>
          <a:xfrm rot="4527913">
            <a:off x="7481235" y="1243391"/>
            <a:ext cx="504056" cy="360040"/>
          </a:xfrm>
          <a:prstGeom prst="arc">
            <a:avLst>
              <a:gd name="adj1" fmla="val 16200000"/>
              <a:gd name="adj2" fmla="val 20108744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5" name="Text Box 24"/>
          <p:cNvSpPr txBox="1">
            <a:spLocks noChangeArrowheads="1"/>
          </p:cNvSpPr>
          <p:nvPr/>
        </p:nvSpPr>
        <p:spPr bwMode="auto">
          <a:xfrm>
            <a:off x="6372200" y="1988840"/>
            <a:ext cx="136127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</a:t>
            </a:r>
            <a:r>
              <a:rPr lang="en-US" sz="1800" dirty="0" smtClean="0">
                <a:latin typeface="Symbol" pitchFamily="18" charset="2"/>
                <a:sym typeface="Symbol"/>
              </a:rPr>
              <a:t> </a:t>
            </a:r>
            <a:r>
              <a:rPr lang="en-US" sz="1800" dirty="0" smtClean="0">
                <a:latin typeface="+mj-lt"/>
                <a:sym typeface="Symbol"/>
              </a:rPr>
              <a:t>(0</a:t>
            </a:r>
            <a:r>
              <a:rPr lang="en-US" sz="1800" baseline="30000" dirty="0" smtClean="0">
                <a:latin typeface="+mj-lt"/>
                <a:sym typeface="Symbol"/>
              </a:rPr>
              <a:t>o</a:t>
            </a:r>
            <a:r>
              <a:rPr lang="en-US" sz="1800" dirty="0" smtClean="0">
                <a:latin typeface="+mj-lt"/>
                <a:sym typeface="Symbol"/>
              </a:rPr>
              <a:t>, 3</a:t>
            </a:r>
            <a:r>
              <a:rPr lang="en-US" sz="1800" baseline="30000" dirty="0" smtClean="0">
                <a:latin typeface="+mj-lt"/>
                <a:sym typeface="Symbol"/>
              </a:rPr>
              <a:t>o</a:t>
            </a:r>
            <a:r>
              <a:rPr lang="en-US" sz="1800" dirty="0" smtClean="0">
                <a:latin typeface="+mj-lt"/>
                <a:sym typeface="Symbol"/>
              </a:rPr>
              <a:t>)</a:t>
            </a:r>
            <a:endParaRPr lang="en-US" sz="1800" dirty="0"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635642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 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– </a:t>
            </a:r>
            <a:r>
              <a:rPr lang="en-GB" sz="2000" b="1" dirty="0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480259" name="Picture 3"/>
          <p:cNvPicPr>
            <a:picLocks noChangeAspect="1" noChangeArrowheads="1"/>
          </p:cNvPicPr>
          <p:nvPr/>
        </p:nvPicPr>
        <p:blipFill>
          <a:blip r:embed="rId3" cstate="print"/>
          <a:srcRect l="43948" t="46233" r="35580" b="39789"/>
          <a:stretch>
            <a:fillRect/>
          </a:stretch>
        </p:blipFill>
        <p:spPr bwMode="auto">
          <a:xfrm>
            <a:off x="755650" y="908050"/>
            <a:ext cx="3168650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80272" name="Line 16"/>
          <p:cNvSpPr>
            <a:spLocks noChangeShapeType="1"/>
          </p:cNvSpPr>
          <p:nvPr/>
        </p:nvSpPr>
        <p:spPr bwMode="auto">
          <a:xfrm>
            <a:off x="1908175" y="1700213"/>
            <a:ext cx="358775" cy="0"/>
          </a:xfrm>
          <a:prstGeom prst="line">
            <a:avLst/>
          </a:prstGeom>
          <a:noFill/>
          <a:ln w="22225">
            <a:solidFill>
              <a:srgbClr val="FFFF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80273" name="Text Box 17"/>
          <p:cNvSpPr txBox="1">
            <a:spLocks noChangeArrowheads="1"/>
          </p:cNvSpPr>
          <p:nvPr/>
        </p:nvSpPr>
        <p:spPr bwMode="auto">
          <a:xfrm>
            <a:off x="539750" y="2997200"/>
            <a:ext cx="4070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‘inner edge’ </a:t>
            </a:r>
            <a:r>
              <a:rPr lang="en-US" sz="1800">
                <a:latin typeface="Arial" charset="0"/>
                <a:sym typeface="Symbol" pitchFamily="18" charset="2"/>
              </a:rPr>
              <a:t></a:t>
            </a:r>
            <a:r>
              <a:rPr lang="en-US" sz="1800">
                <a:latin typeface="Arial" charset="0"/>
              </a:rPr>
              <a:t> finite size of detectors</a:t>
            </a:r>
          </a:p>
        </p:txBody>
      </p:sp>
      <p:sp>
        <p:nvSpPr>
          <p:cNvPr id="480274" name="Text Box 18"/>
          <p:cNvSpPr txBox="1">
            <a:spLocks noChangeArrowheads="1"/>
          </p:cNvSpPr>
          <p:nvPr/>
        </p:nvSpPr>
        <p:spPr bwMode="auto">
          <a:xfrm>
            <a:off x="1908175" y="1341438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i="1">
                <a:solidFill>
                  <a:srgbClr val="FFFF66"/>
                </a:solidFill>
                <a:latin typeface="Arial" charset="0"/>
              </a:rPr>
              <a:t>inner</a:t>
            </a: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8101013" y="1341438"/>
            <a:ext cx="935037" cy="287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0" name="Rectangle 11"/>
          <p:cNvSpPr>
            <a:spLocks noChangeArrowheads="1"/>
          </p:cNvSpPr>
          <p:nvPr/>
        </p:nvSpPr>
        <p:spPr bwMode="auto">
          <a:xfrm>
            <a:off x="5292725" y="1270000"/>
            <a:ext cx="647700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1" name="Rectangle 12"/>
          <p:cNvSpPr>
            <a:spLocks noChangeArrowheads="1"/>
          </p:cNvSpPr>
          <p:nvPr/>
        </p:nvSpPr>
        <p:spPr bwMode="auto">
          <a:xfrm>
            <a:off x="6948488" y="1484313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22" name="Line 13"/>
          <p:cNvSpPr>
            <a:spLocks noChangeShapeType="1"/>
          </p:cNvSpPr>
          <p:nvPr/>
        </p:nvSpPr>
        <p:spPr bwMode="auto">
          <a:xfrm>
            <a:off x="7092950" y="1052513"/>
            <a:ext cx="6350" cy="936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3" name="Text Box 14"/>
          <p:cNvSpPr txBox="1">
            <a:spLocks noChangeArrowheads="1"/>
          </p:cNvSpPr>
          <p:nvPr/>
        </p:nvSpPr>
        <p:spPr bwMode="auto">
          <a:xfrm>
            <a:off x="8027988" y="981075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graphicFrame>
        <p:nvGraphicFramePr>
          <p:cNvPr id="24" name="Object 16"/>
          <p:cNvGraphicFramePr>
            <a:graphicFrameLocks noChangeAspect="1"/>
          </p:cNvGraphicFramePr>
          <p:nvPr/>
        </p:nvGraphicFramePr>
        <p:xfrm>
          <a:off x="7740352" y="980728"/>
          <a:ext cx="268288" cy="377825"/>
        </p:xfrm>
        <a:graphic>
          <a:graphicData uri="http://schemas.openxmlformats.org/presentationml/2006/ole">
            <p:oleObj spid="_x0000_s480271" name="Equation" r:id="rId4" imgW="152280" imgH="215640" progId="">
              <p:embed/>
            </p:oleObj>
          </a:graphicData>
        </a:graphic>
      </p:graphicFrame>
      <p:graphicFrame>
        <p:nvGraphicFramePr>
          <p:cNvPr id="25" name="Object 17"/>
          <p:cNvGraphicFramePr>
            <a:graphicFrameLocks noChangeAspect="1"/>
          </p:cNvGraphicFramePr>
          <p:nvPr/>
        </p:nvGraphicFramePr>
        <p:xfrm>
          <a:off x="6300192" y="1268760"/>
          <a:ext cx="312738" cy="377825"/>
        </p:xfrm>
        <a:graphic>
          <a:graphicData uri="http://schemas.openxmlformats.org/presentationml/2006/ole">
            <p:oleObj spid="_x0000_s480272" name="Equation" r:id="rId5" imgW="177480" imgH="215640" progId="">
              <p:embed/>
            </p:oleObj>
          </a:graphicData>
        </a:graphic>
      </p:graphicFrame>
      <p:sp>
        <p:nvSpPr>
          <p:cNvPr id="26" name="Line 18"/>
          <p:cNvSpPr>
            <a:spLocks noChangeShapeType="1"/>
          </p:cNvSpPr>
          <p:nvPr/>
        </p:nvSpPr>
        <p:spPr bwMode="auto">
          <a:xfrm flipH="1">
            <a:off x="7092950" y="1341438"/>
            <a:ext cx="1008063" cy="142875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7" name="Line 19"/>
          <p:cNvSpPr>
            <a:spLocks noChangeShapeType="1"/>
          </p:cNvSpPr>
          <p:nvPr/>
        </p:nvSpPr>
        <p:spPr bwMode="auto">
          <a:xfrm>
            <a:off x="5940425" y="1268413"/>
            <a:ext cx="1152525" cy="21590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28" name="Text Box 22"/>
          <p:cNvSpPr txBox="1">
            <a:spLocks noChangeArrowheads="1"/>
          </p:cNvSpPr>
          <p:nvPr/>
        </p:nvSpPr>
        <p:spPr bwMode="auto">
          <a:xfrm>
            <a:off x="5219700" y="90805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cxnSp>
        <p:nvCxnSpPr>
          <p:cNvPr id="29" name="Přímá spojovací čára 28"/>
          <p:cNvCxnSpPr/>
          <p:nvPr/>
        </p:nvCxnSpPr>
        <p:spPr>
          <a:xfrm>
            <a:off x="6806823" y="1425705"/>
            <a:ext cx="1149553" cy="203095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 Box 24"/>
          <p:cNvSpPr txBox="1">
            <a:spLocks noChangeArrowheads="1"/>
          </p:cNvSpPr>
          <p:nvPr/>
        </p:nvSpPr>
        <p:spPr bwMode="auto">
          <a:xfrm>
            <a:off x="7634436" y="1297335"/>
            <a:ext cx="31451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dirty="0" smtClean="0">
                <a:latin typeface="Symbol" pitchFamily="18" charset="2"/>
              </a:rPr>
              <a:t>a</a:t>
            </a:r>
            <a:endParaRPr lang="en-US" sz="1600" dirty="0">
              <a:latin typeface="Symbol" pitchFamily="18" charset="2"/>
            </a:endParaRPr>
          </a:p>
        </p:txBody>
      </p:sp>
      <p:sp>
        <p:nvSpPr>
          <p:cNvPr id="31" name="Oblouk 30"/>
          <p:cNvSpPr/>
          <p:nvPr/>
        </p:nvSpPr>
        <p:spPr>
          <a:xfrm rot="4527913">
            <a:off x="7481235" y="1243391"/>
            <a:ext cx="504056" cy="360040"/>
          </a:xfrm>
          <a:prstGeom prst="arc">
            <a:avLst>
              <a:gd name="adj1" fmla="val 16200000"/>
              <a:gd name="adj2" fmla="val 20108744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Text Box 24"/>
          <p:cNvSpPr txBox="1">
            <a:spLocks noChangeArrowheads="1"/>
          </p:cNvSpPr>
          <p:nvPr/>
        </p:nvSpPr>
        <p:spPr bwMode="auto">
          <a:xfrm>
            <a:off x="6372200" y="1988840"/>
            <a:ext cx="136127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</a:t>
            </a:r>
            <a:r>
              <a:rPr lang="en-US" sz="1800" dirty="0" smtClean="0">
                <a:latin typeface="Symbol" pitchFamily="18" charset="2"/>
                <a:sym typeface="Symbol"/>
              </a:rPr>
              <a:t> </a:t>
            </a:r>
            <a:r>
              <a:rPr lang="en-US" sz="1800" dirty="0" smtClean="0">
                <a:latin typeface="+mj-lt"/>
                <a:sym typeface="Symbol"/>
              </a:rPr>
              <a:t>(0</a:t>
            </a:r>
            <a:r>
              <a:rPr lang="en-US" sz="1800" baseline="30000" dirty="0" smtClean="0">
                <a:latin typeface="+mj-lt"/>
                <a:sym typeface="Symbol"/>
              </a:rPr>
              <a:t>o</a:t>
            </a:r>
            <a:r>
              <a:rPr lang="en-US" sz="1800" dirty="0" smtClean="0">
                <a:latin typeface="+mj-lt"/>
                <a:sym typeface="Symbol"/>
              </a:rPr>
              <a:t>, 3</a:t>
            </a:r>
            <a:r>
              <a:rPr lang="en-US" sz="1800" baseline="30000" dirty="0" smtClean="0">
                <a:latin typeface="+mj-lt"/>
                <a:sym typeface="Symbol"/>
              </a:rPr>
              <a:t>o</a:t>
            </a:r>
            <a:r>
              <a:rPr lang="en-US" sz="1800" dirty="0" smtClean="0">
                <a:latin typeface="+mj-lt"/>
                <a:sym typeface="Symbol"/>
              </a:rPr>
              <a:t>)</a:t>
            </a:r>
            <a:endParaRPr lang="en-US" sz="1800" dirty="0"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635642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– </a:t>
            </a:r>
            <a:r>
              <a:rPr lang="en-GB" sz="2000" b="1" dirty="0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465923" name="Picture 3"/>
          <p:cNvPicPr>
            <a:picLocks noChangeAspect="1" noChangeArrowheads="1"/>
          </p:cNvPicPr>
          <p:nvPr/>
        </p:nvPicPr>
        <p:blipFill>
          <a:blip r:embed="rId3" cstate="print"/>
          <a:srcRect l="43948" t="46233" r="35580" b="39789"/>
          <a:stretch>
            <a:fillRect/>
          </a:stretch>
        </p:blipFill>
        <p:spPr bwMode="auto">
          <a:xfrm>
            <a:off x="755650" y="908050"/>
            <a:ext cx="3168650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65924" name="Rectangle 4"/>
          <p:cNvSpPr>
            <a:spLocks noChangeArrowheads="1"/>
          </p:cNvSpPr>
          <p:nvPr/>
        </p:nvSpPr>
        <p:spPr bwMode="auto">
          <a:xfrm>
            <a:off x="8101013" y="1341438"/>
            <a:ext cx="935037" cy="287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5925" name="Rectangle 5"/>
          <p:cNvSpPr>
            <a:spLocks noChangeArrowheads="1"/>
          </p:cNvSpPr>
          <p:nvPr/>
        </p:nvSpPr>
        <p:spPr bwMode="auto">
          <a:xfrm>
            <a:off x="5292725" y="1270000"/>
            <a:ext cx="647700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5926" name="Rectangle 6"/>
          <p:cNvSpPr>
            <a:spLocks noChangeArrowheads="1"/>
          </p:cNvSpPr>
          <p:nvPr/>
        </p:nvSpPr>
        <p:spPr bwMode="auto">
          <a:xfrm>
            <a:off x="6948488" y="1484313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5927" name="Line 7"/>
          <p:cNvSpPr>
            <a:spLocks noChangeShapeType="1"/>
          </p:cNvSpPr>
          <p:nvPr/>
        </p:nvSpPr>
        <p:spPr bwMode="auto">
          <a:xfrm>
            <a:off x="7092950" y="1052513"/>
            <a:ext cx="6350" cy="936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5928" name="Text Box 8"/>
          <p:cNvSpPr txBox="1">
            <a:spLocks noChangeArrowheads="1"/>
          </p:cNvSpPr>
          <p:nvPr/>
        </p:nvSpPr>
        <p:spPr bwMode="auto">
          <a:xfrm>
            <a:off x="8027988" y="981075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graphicFrame>
        <p:nvGraphicFramePr>
          <p:cNvPr id="465929" name="Object 9"/>
          <p:cNvGraphicFramePr>
            <a:graphicFrameLocks noChangeAspect="1"/>
          </p:cNvGraphicFramePr>
          <p:nvPr/>
        </p:nvGraphicFramePr>
        <p:xfrm>
          <a:off x="7524750" y="1484313"/>
          <a:ext cx="268288" cy="377825"/>
        </p:xfrm>
        <a:graphic>
          <a:graphicData uri="http://schemas.openxmlformats.org/presentationml/2006/ole">
            <p:oleObj spid="_x0000_s465929" name="Equation" r:id="rId4" imgW="152280" imgH="215640" progId="">
              <p:embed/>
            </p:oleObj>
          </a:graphicData>
        </a:graphic>
      </p:graphicFrame>
      <p:graphicFrame>
        <p:nvGraphicFramePr>
          <p:cNvPr id="465930" name="Object 10"/>
          <p:cNvGraphicFramePr>
            <a:graphicFrameLocks noChangeAspect="1"/>
          </p:cNvGraphicFramePr>
          <p:nvPr/>
        </p:nvGraphicFramePr>
        <p:xfrm>
          <a:off x="6372225" y="1484313"/>
          <a:ext cx="312738" cy="377825"/>
        </p:xfrm>
        <a:graphic>
          <a:graphicData uri="http://schemas.openxmlformats.org/presentationml/2006/ole">
            <p:oleObj spid="_x0000_s465930" name="Equation" r:id="rId5" imgW="177480" imgH="215640" progId="">
              <p:embed/>
            </p:oleObj>
          </a:graphicData>
        </a:graphic>
      </p:graphicFrame>
      <p:sp>
        <p:nvSpPr>
          <p:cNvPr id="465935" name="Text Box 15"/>
          <p:cNvSpPr txBox="1">
            <a:spLocks noChangeArrowheads="1"/>
          </p:cNvSpPr>
          <p:nvPr/>
        </p:nvSpPr>
        <p:spPr bwMode="auto">
          <a:xfrm>
            <a:off x="5219700" y="90805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sp>
        <p:nvSpPr>
          <p:cNvPr id="465936" name="Line 16"/>
          <p:cNvSpPr>
            <a:spLocks noChangeShapeType="1"/>
          </p:cNvSpPr>
          <p:nvPr/>
        </p:nvSpPr>
        <p:spPr bwMode="auto">
          <a:xfrm>
            <a:off x="2557463" y="1700213"/>
            <a:ext cx="358775" cy="0"/>
          </a:xfrm>
          <a:prstGeom prst="line">
            <a:avLst/>
          </a:prstGeom>
          <a:noFill/>
          <a:ln w="22225">
            <a:solidFill>
              <a:srgbClr val="FFFF00"/>
            </a:solidFill>
            <a:round/>
            <a:headEnd type="triangle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5937" name="Text Box 17"/>
          <p:cNvSpPr txBox="1">
            <a:spLocks noChangeArrowheads="1"/>
          </p:cNvSpPr>
          <p:nvPr/>
        </p:nvSpPr>
        <p:spPr bwMode="auto">
          <a:xfrm>
            <a:off x="539750" y="2997200"/>
            <a:ext cx="6153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‘inner edge’ </a:t>
            </a:r>
            <a:r>
              <a:rPr lang="en-US" sz="1800">
                <a:latin typeface="Arial" charset="0"/>
                <a:sym typeface="Symbol" pitchFamily="18" charset="2"/>
              </a:rPr>
              <a:t></a:t>
            </a:r>
            <a:r>
              <a:rPr lang="en-US" sz="1800">
                <a:latin typeface="Arial" charset="0"/>
              </a:rPr>
              <a:t> finite size of detectors (instrumental effect)</a:t>
            </a:r>
          </a:p>
        </p:txBody>
      </p:sp>
      <p:sp>
        <p:nvSpPr>
          <p:cNvPr id="465938" name="Text Box 18"/>
          <p:cNvSpPr txBox="1">
            <a:spLocks noChangeArrowheads="1"/>
          </p:cNvSpPr>
          <p:nvPr/>
        </p:nvSpPr>
        <p:spPr bwMode="auto">
          <a:xfrm>
            <a:off x="539750" y="3500438"/>
            <a:ext cx="58737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‘outer edge’ </a:t>
            </a:r>
            <a:r>
              <a:rPr lang="en-US" sz="1800">
                <a:latin typeface="Arial" charset="0"/>
                <a:sym typeface="Symbol" pitchFamily="18" charset="2"/>
              </a:rPr>
              <a:t></a:t>
            </a:r>
            <a:r>
              <a:rPr lang="en-US" sz="1800">
                <a:latin typeface="Arial" charset="0"/>
              </a:rPr>
              <a:t> maximum Doppler shift (physical effect)</a:t>
            </a:r>
          </a:p>
        </p:txBody>
      </p:sp>
      <p:sp>
        <p:nvSpPr>
          <p:cNvPr id="465939" name="Text Box 19"/>
          <p:cNvSpPr txBox="1">
            <a:spLocks noChangeArrowheads="1"/>
          </p:cNvSpPr>
          <p:nvPr/>
        </p:nvSpPr>
        <p:spPr bwMode="auto">
          <a:xfrm>
            <a:off x="2700338" y="1652588"/>
            <a:ext cx="6477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i="1">
                <a:solidFill>
                  <a:srgbClr val="FFFF66"/>
                </a:solidFill>
                <a:latin typeface="Arial" charset="0"/>
              </a:rPr>
              <a:t>outer</a:t>
            </a:r>
          </a:p>
        </p:txBody>
      </p:sp>
      <p:sp>
        <p:nvSpPr>
          <p:cNvPr id="465940" name="Line 20"/>
          <p:cNvSpPr>
            <a:spLocks noChangeShapeType="1"/>
          </p:cNvSpPr>
          <p:nvPr/>
        </p:nvSpPr>
        <p:spPr bwMode="auto">
          <a:xfrm flipH="1">
            <a:off x="5795963" y="1484313"/>
            <a:ext cx="2447925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5942" name="Text Box 22"/>
          <p:cNvSpPr txBox="1">
            <a:spLocks noChangeArrowheads="1"/>
          </p:cNvSpPr>
          <p:nvPr/>
        </p:nvSpPr>
        <p:spPr bwMode="auto">
          <a:xfrm>
            <a:off x="539750" y="4079875"/>
            <a:ext cx="74975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annihilation in the rest: predominantly by low momentum </a:t>
            </a:r>
            <a:r>
              <a:rPr lang="en-US" sz="1800" dirty="0" smtClean="0">
                <a:latin typeface="Arial" charset="0"/>
              </a:rPr>
              <a:t>conductive </a:t>
            </a:r>
            <a:r>
              <a:rPr lang="en-US" sz="1800" dirty="0">
                <a:latin typeface="Arial" charset="0"/>
              </a:rPr>
              <a:t>e</a:t>
            </a:r>
            <a:r>
              <a:rPr lang="en-US" sz="1800" baseline="30000" dirty="0">
                <a:latin typeface="Arial" charset="0"/>
              </a:rPr>
              <a:t>-</a:t>
            </a:r>
          </a:p>
        </p:txBody>
      </p:sp>
      <p:sp>
        <p:nvSpPr>
          <p:cNvPr id="465943" name="Text Box 23"/>
          <p:cNvSpPr txBox="1">
            <a:spLocks noChangeArrowheads="1"/>
          </p:cNvSpPr>
          <p:nvPr/>
        </p:nvSpPr>
        <p:spPr bwMode="auto">
          <a:xfrm>
            <a:off x="539750" y="4652963"/>
            <a:ext cx="53943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 dirty="0">
                <a:latin typeface="Arial" charset="0"/>
              </a:rPr>
              <a:t> annihilation-in-flight: by all e</a:t>
            </a:r>
            <a:r>
              <a:rPr lang="en-US" sz="1800" baseline="30000" dirty="0">
                <a:latin typeface="Arial" charset="0"/>
              </a:rPr>
              <a:t>-</a:t>
            </a:r>
            <a:r>
              <a:rPr lang="en-US" sz="1800" dirty="0">
                <a:latin typeface="Arial" charset="0"/>
              </a:rPr>
              <a:t> with equal probability</a:t>
            </a:r>
            <a:endParaRPr lang="en-US" sz="1800" baseline="30000" dirty="0">
              <a:latin typeface="Arial" charset="0"/>
            </a:endParaRPr>
          </a:p>
        </p:txBody>
      </p:sp>
      <p:grpSp>
        <p:nvGrpSpPr>
          <p:cNvPr id="78" name="Skupina 77"/>
          <p:cNvGrpSpPr/>
          <p:nvPr/>
        </p:nvGrpSpPr>
        <p:grpSpPr>
          <a:xfrm>
            <a:off x="5076056" y="4581128"/>
            <a:ext cx="3761110" cy="2147887"/>
            <a:chOff x="5076056" y="4581128"/>
            <a:chExt cx="3761110" cy="2147887"/>
          </a:xfrm>
        </p:grpSpPr>
        <p:grpSp>
          <p:nvGrpSpPr>
            <p:cNvPr id="27" name="Skupina 26"/>
            <p:cNvGrpSpPr/>
            <p:nvPr/>
          </p:nvGrpSpPr>
          <p:grpSpPr>
            <a:xfrm>
              <a:off x="6084168" y="4581128"/>
              <a:ext cx="2752998" cy="2147887"/>
              <a:chOff x="5940153" y="4560888"/>
              <a:chExt cx="2752998" cy="2147887"/>
            </a:xfrm>
          </p:grpSpPr>
          <p:sp>
            <p:nvSpPr>
              <p:cNvPr id="28" name="Rectangle 17"/>
              <p:cNvSpPr>
                <a:spLocks noChangeArrowheads="1"/>
              </p:cNvSpPr>
              <p:nvPr/>
            </p:nvSpPr>
            <p:spPr bwMode="auto">
              <a:xfrm>
                <a:off x="6426200" y="4624388"/>
                <a:ext cx="2160588" cy="1555750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29" name="Rectangle 18"/>
              <p:cNvSpPr>
                <a:spLocks noChangeArrowheads="1"/>
              </p:cNvSpPr>
              <p:nvPr/>
            </p:nvSpPr>
            <p:spPr bwMode="auto">
              <a:xfrm>
                <a:off x="7224713" y="6556375"/>
                <a:ext cx="287338" cy="1524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10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r (10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0" name="Rectangle 19"/>
              <p:cNvSpPr>
                <a:spLocks noChangeArrowheads="1"/>
              </p:cNvSpPr>
              <p:nvPr/>
            </p:nvSpPr>
            <p:spPr bwMode="auto">
              <a:xfrm>
                <a:off x="7485063" y="6534150"/>
                <a:ext cx="149225" cy="1063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7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-10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1" name="Rectangle 20"/>
              <p:cNvSpPr>
                <a:spLocks noChangeArrowheads="1"/>
              </p:cNvSpPr>
              <p:nvPr/>
            </p:nvSpPr>
            <p:spPr bwMode="auto">
              <a:xfrm>
                <a:off x="7604125" y="6556375"/>
                <a:ext cx="215900" cy="1524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10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m)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" name="Line 21"/>
              <p:cNvSpPr>
                <a:spLocks noChangeShapeType="1"/>
              </p:cNvSpPr>
              <p:nvPr/>
            </p:nvSpPr>
            <p:spPr bwMode="auto">
              <a:xfrm>
                <a:off x="6426200" y="6180138"/>
                <a:ext cx="2160588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33" name="Line 22"/>
              <p:cNvSpPr>
                <a:spLocks noChangeShapeType="1"/>
              </p:cNvSpPr>
              <p:nvPr/>
            </p:nvSpPr>
            <p:spPr bwMode="auto">
              <a:xfrm flipV="1">
                <a:off x="6426200" y="6180138"/>
                <a:ext cx="1588" cy="650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34" name="Line 23"/>
              <p:cNvSpPr>
                <a:spLocks noChangeShapeType="1"/>
              </p:cNvSpPr>
              <p:nvPr/>
            </p:nvSpPr>
            <p:spPr bwMode="auto">
              <a:xfrm flipV="1">
                <a:off x="6858000" y="6180138"/>
                <a:ext cx="1588" cy="650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35" name="Line 24"/>
              <p:cNvSpPr>
                <a:spLocks noChangeShapeType="1"/>
              </p:cNvSpPr>
              <p:nvPr/>
            </p:nvSpPr>
            <p:spPr bwMode="auto">
              <a:xfrm flipV="1">
                <a:off x="7289800" y="6180138"/>
                <a:ext cx="1588" cy="650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36" name="Line 25"/>
              <p:cNvSpPr>
                <a:spLocks noChangeShapeType="1"/>
              </p:cNvSpPr>
              <p:nvPr/>
            </p:nvSpPr>
            <p:spPr bwMode="auto">
              <a:xfrm flipV="1">
                <a:off x="7721600" y="6180138"/>
                <a:ext cx="1588" cy="650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37" name="Line 26"/>
              <p:cNvSpPr>
                <a:spLocks noChangeShapeType="1"/>
              </p:cNvSpPr>
              <p:nvPr/>
            </p:nvSpPr>
            <p:spPr bwMode="auto">
              <a:xfrm flipV="1">
                <a:off x="8153400" y="6180138"/>
                <a:ext cx="1588" cy="650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38" name="Line 27"/>
              <p:cNvSpPr>
                <a:spLocks noChangeShapeType="1"/>
              </p:cNvSpPr>
              <p:nvPr/>
            </p:nvSpPr>
            <p:spPr bwMode="auto">
              <a:xfrm flipV="1">
                <a:off x="8586788" y="6180138"/>
                <a:ext cx="1588" cy="650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39" name="Rectangle 28"/>
              <p:cNvSpPr>
                <a:spLocks noChangeArrowheads="1"/>
              </p:cNvSpPr>
              <p:nvPr/>
            </p:nvSpPr>
            <p:spPr bwMode="auto">
              <a:xfrm>
                <a:off x="6346825" y="6302375"/>
                <a:ext cx="185738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0.0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Rectangle 29"/>
              <p:cNvSpPr>
                <a:spLocks noChangeArrowheads="1"/>
              </p:cNvSpPr>
              <p:nvPr/>
            </p:nvSpPr>
            <p:spPr bwMode="auto">
              <a:xfrm>
                <a:off x="6778625" y="6302375"/>
                <a:ext cx="185738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0.2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Rectangle 30"/>
              <p:cNvSpPr>
                <a:spLocks noChangeArrowheads="1"/>
              </p:cNvSpPr>
              <p:nvPr/>
            </p:nvSpPr>
            <p:spPr bwMode="auto">
              <a:xfrm>
                <a:off x="7210425" y="6302375"/>
                <a:ext cx="185738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0.4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Rectangle 31"/>
              <p:cNvSpPr>
                <a:spLocks noChangeArrowheads="1"/>
              </p:cNvSpPr>
              <p:nvPr/>
            </p:nvSpPr>
            <p:spPr bwMode="auto">
              <a:xfrm>
                <a:off x="7642225" y="6302375"/>
                <a:ext cx="185738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0.6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Rectangle 32"/>
              <p:cNvSpPr>
                <a:spLocks noChangeArrowheads="1"/>
              </p:cNvSpPr>
              <p:nvPr/>
            </p:nvSpPr>
            <p:spPr bwMode="auto">
              <a:xfrm>
                <a:off x="8074025" y="6302375"/>
                <a:ext cx="185738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0.8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Rectangle 33"/>
              <p:cNvSpPr>
                <a:spLocks noChangeArrowheads="1"/>
              </p:cNvSpPr>
              <p:nvPr/>
            </p:nvSpPr>
            <p:spPr bwMode="auto">
              <a:xfrm>
                <a:off x="8507413" y="6302375"/>
                <a:ext cx="185738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1.0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Line 34"/>
              <p:cNvSpPr>
                <a:spLocks noChangeShapeType="1"/>
              </p:cNvSpPr>
              <p:nvPr/>
            </p:nvSpPr>
            <p:spPr bwMode="auto">
              <a:xfrm>
                <a:off x="6426200" y="4624388"/>
                <a:ext cx="2160588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46" name="Line 35"/>
              <p:cNvSpPr>
                <a:spLocks noChangeShapeType="1"/>
              </p:cNvSpPr>
              <p:nvPr/>
            </p:nvSpPr>
            <p:spPr bwMode="auto">
              <a:xfrm>
                <a:off x="6426200" y="4560888"/>
                <a:ext cx="1588" cy="6350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47" name="Line 36"/>
              <p:cNvSpPr>
                <a:spLocks noChangeShapeType="1"/>
              </p:cNvSpPr>
              <p:nvPr/>
            </p:nvSpPr>
            <p:spPr bwMode="auto">
              <a:xfrm>
                <a:off x="6858000" y="4560888"/>
                <a:ext cx="1588" cy="6350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48" name="Line 37"/>
              <p:cNvSpPr>
                <a:spLocks noChangeShapeType="1"/>
              </p:cNvSpPr>
              <p:nvPr/>
            </p:nvSpPr>
            <p:spPr bwMode="auto">
              <a:xfrm>
                <a:off x="7289800" y="4560888"/>
                <a:ext cx="1588" cy="6350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49" name="Line 38"/>
              <p:cNvSpPr>
                <a:spLocks noChangeShapeType="1"/>
              </p:cNvSpPr>
              <p:nvPr/>
            </p:nvSpPr>
            <p:spPr bwMode="auto">
              <a:xfrm>
                <a:off x="7721600" y="4560888"/>
                <a:ext cx="1588" cy="6350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50" name="Line 39"/>
              <p:cNvSpPr>
                <a:spLocks noChangeShapeType="1"/>
              </p:cNvSpPr>
              <p:nvPr/>
            </p:nvSpPr>
            <p:spPr bwMode="auto">
              <a:xfrm>
                <a:off x="8153400" y="4560888"/>
                <a:ext cx="1588" cy="6350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51" name="Line 40"/>
              <p:cNvSpPr>
                <a:spLocks noChangeShapeType="1"/>
              </p:cNvSpPr>
              <p:nvPr/>
            </p:nvSpPr>
            <p:spPr bwMode="auto">
              <a:xfrm>
                <a:off x="8586788" y="4560888"/>
                <a:ext cx="1588" cy="6350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52" name="Rectangle 43"/>
              <p:cNvSpPr>
                <a:spLocks noChangeArrowheads="1"/>
              </p:cNvSpPr>
              <p:nvPr/>
            </p:nvSpPr>
            <p:spPr bwMode="auto">
              <a:xfrm rot="-5400000">
                <a:off x="5762219" y="5479141"/>
                <a:ext cx="509755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000" b="0" i="0" u="none" strike="noStrike" cap="none" normalizeH="0" baseline="0" dirty="0" err="1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E</a:t>
                </a:r>
                <a:r>
                  <a:rPr kumimoji="0" lang="en-US" sz="1000" b="0" i="0" u="none" strike="noStrike" cap="none" normalizeH="0" baseline="-25000" dirty="0" err="1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p</a:t>
                </a:r>
                <a:r>
                  <a:rPr kumimoji="0" lang="en-US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</a:t>
                </a:r>
                <a:r>
                  <a:rPr kumimoji="0" lang="cs-CZ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 (</a:t>
                </a:r>
                <a:r>
                  <a:rPr kumimoji="0" lang="cs-CZ" sz="1000" b="0" i="0" u="none" strike="noStrike" cap="none" normalizeH="0" baseline="0" dirty="0" err="1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keV</a:t>
                </a:r>
                <a:r>
                  <a:rPr kumimoji="0" lang="cs-CZ" sz="10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)</a:t>
                </a:r>
                <a:endParaRPr kumimoji="0" lang="cs-CZ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Line 44"/>
              <p:cNvSpPr>
                <a:spLocks noChangeShapeType="1"/>
              </p:cNvSpPr>
              <p:nvPr/>
            </p:nvSpPr>
            <p:spPr bwMode="auto">
              <a:xfrm flipV="1">
                <a:off x="6426200" y="4624388"/>
                <a:ext cx="1588" cy="15557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54" name="Line 45"/>
              <p:cNvSpPr>
                <a:spLocks noChangeShapeType="1"/>
              </p:cNvSpPr>
              <p:nvPr/>
            </p:nvSpPr>
            <p:spPr bwMode="auto">
              <a:xfrm>
                <a:off x="6362700" y="6180138"/>
                <a:ext cx="63500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55" name="Line 46"/>
              <p:cNvSpPr>
                <a:spLocks noChangeShapeType="1"/>
              </p:cNvSpPr>
              <p:nvPr/>
            </p:nvSpPr>
            <p:spPr bwMode="auto">
              <a:xfrm>
                <a:off x="6362700" y="5868988"/>
                <a:ext cx="63500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56" name="Line 47"/>
              <p:cNvSpPr>
                <a:spLocks noChangeShapeType="1"/>
              </p:cNvSpPr>
              <p:nvPr/>
            </p:nvSpPr>
            <p:spPr bwMode="auto">
              <a:xfrm>
                <a:off x="6362700" y="5557838"/>
                <a:ext cx="63500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57" name="Line 48"/>
              <p:cNvSpPr>
                <a:spLocks noChangeShapeType="1"/>
              </p:cNvSpPr>
              <p:nvPr/>
            </p:nvSpPr>
            <p:spPr bwMode="auto">
              <a:xfrm>
                <a:off x="6362700" y="5246688"/>
                <a:ext cx="63500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58" name="Line 49"/>
              <p:cNvSpPr>
                <a:spLocks noChangeShapeType="1"/>
              </p:cNvSpPr>
              <p:nvPr/>
            </p:nvSpPr>
            <p:spPr bwMode="auto">
              <a:xfrm>
                <a:off x="6362700" y="4935538"/>
                <a:ext cx="63500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59" name="Line 50"/>
              <p:cNvSpPr>
                <a:spLocks noChangeShapeType="1"/>
              </p:cNvSpPr>
              <p:nvPr/>
            </p:nvSpPr>
            <p:spPr bwMode="auto">
              <a:xfrm>
                <a:off x="6362700" y="4624388"/>
                <a:ext cx="63500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60" name="Rectangle 51"/>
              <p:cNvSpPr>
                <a:spLocks noChangeArrowheads="1"/>
              </p:cNvSpPr>
              <p:nvPr/>
            </p:nvSpPr>
            <p:spPr bwMode="auto">
              <a:xfrm>
                <a:off x="6242050" y="6118225"/>
                <a:ext cx="101600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Rectangle 52"/>
              <p:cNvSpPr>
                <a:spLocks noChangeArrowheads="1"/>
              </p:cNvSpPr>
              <p:nvPr/>
            </p:nvSpPr>
            <p:spPr bwMode="auto">
              <a:xfrm>
                <a:off x="6242050" y="5805488"/>
                <a:ext cx="101600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Rectangle 53"/>
              <p:cNvSpPr>
                <a:spLocks noChangeArrowheads="1"/>
              </p:cNvSpPr>
              <p:nvPr/>
            </p:nvSpPr>
            <p:spPr bwMode="auto">
              <a:xfrm>
                <a:off x="6242050" y="5495925"/>
                <a:ext cx="101600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Rectangle 54"/>
              <p:cNvSpPr>
                <a:spLocks noChangeArrowheads="1"/>
              </p:cNvSpPr>
              <p:nvPr/>
            </p:nvSpPr>
            <p:spPr bwMode="auto">
              <a:xfrm>
                <a:off x="6242050" y="5184775"/>
                <a:ext cx="101600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6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Rectangle 55"/>
              <p:cNvSpPr>
                <a:spLocks noChangeArrowheads="1"/>
              </p:cNvSpPr>
              <p:nvPr/>
            </p:nvSpPr>
            <p:spPr bwMode="auto">
              <a:xfrm>
                <a:off x="6242050" y="4873625"/>
                <a:ext cx="101600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8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Rectangle 56"/>
              <p:cNvSpPr>
                <a:spLocks noChangeArrowheads="1"/>
              </p:cNvSpPr>
              <p:nvPr/>
            </p:nvSpPr>
            <p:spPr bwMode="auto">
              <a:xfrm>
                <a:off x="6176963" y="4562475"/>
                <a:ext cx="158750" cy="136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cs-CZ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</a:t>
                </a:r>
                <a:endParaRPr kumimoji="0" lang="cs-CZ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Line 57"/>
              <p:cNvSpPr>
                <a:spLocks noChangeShapeType="1"/>
              </p:cNvSpPr>
              <p:nvPr/>
            </p:nvSpPr>
            <p:spPr bwMode="auto">
              <a:xfrm flipV="1">
                <a:off x="8586788" y="4624388"/>
                <a:ext cx="1588" cy="155575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67" name="Line 58"/>
              <p:cNvSpPr>
                <a:spLocks noChangeShapeType="1"/>
              </p:cNvSpPr>
              <p:nvPr/>
            </p:nvSpPr>
            <p:spPr bwMode="auto">
              <a:xfrm flipH="1">
                <a:off x="8586788" y="6180138"/>
                <a:ext cx="65088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68" name="Line 59"/>
              <p:cNvSpPr>
                <a:spLocks noChangeShapeType="1"/>
              </p:cNvSpPr>
              <p:nvPr/>
            </p:nvSpPr>
            <p:spPr bwMode="auto">
              <a:xfrm flipH="1">
                <a:off x="8586788" y="5868988"/>
                <a:ext cx="65088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69" name="Line 60"/>
              <p:cNvSpPr>
                <a:spLocks noChangeShapeType="1"/>
              </p:cNvSpPr>
              <p:nvPr/>
            </p:nvSpPr>
            <p:spPr bwMode="auto">
              <a:xfrm flipH="1">
                <a:off x="8586788" y="5557838"/>
                <a:ext cx="65088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70" name="Line 61"/>
              <p:cNvSpPr>
                <a:spLocks noChangeShapeType="1"/>
              </p:cNvSpPr>
              <p:nvPr/>
            </p:nvSpPr>
            <p:spPr bwMode="auto">
              <a:xfrm flipH="1">
                <a:off x="8586788" y="5246688"/>
                <a:ext cx="65088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71" name="Line 62"/>
              <p:cNvSpPr>
                <a:spLocks noChangeShapeType="1"/>
              </p:cNvSpPr>
              <p:nvPr/>
            </p:nvSpPr>
            <p:spPr bwMode="auto">
              <a:xfrm flipH="1">
                <a:off x="8586788" y="4935538"/>
                <a:ext cx="65088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72" name="Line 63"/>
              <p:cNvSpPr>
                <a:spLocks noChangeShapeType="1"/>
              </p:cNvSpPr>
              <p:nvPr/>
            </p:nvSpPr>
            <p:spPr bwMode="auto">
              <a:xfrm flipH="1">
                <a:off x="8586788" y="4624388"/>
                <a:ext cx="65088" cy="158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73" name="Line 64"/>
              <p:cNvSpPr>
                <a:spLocks noChangeShapeType="1"/>
              </p:cNvSpPr>
              <p:nvPr/>
            </p:nvSpPr>
            <p:spPr bwMode="auto">
              <a:xfrm>
                <a:off x="6465888" y="4624388"/>
                <a:ext cx="3175" cy="204788"/>
              </a:xfrm>
              <a:prstGeom prst="line">
                <a:avLst/>
              </a:pr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  <p:sp>
            <p:nvSpPr>
              <p:cNvPr id="74" name="Freeform 65"/>
              <p:cNvSpPr>
                <a:spLocks/>
              </p:cNvSpPr>
              <p:nvPr/>
            </p:nvSpPr>
            <p:spPr bwMode="auto">
              <a:xfrm flipV="1">
                <a:off x="6469063" y="4829175"/>
                <a:ext cx="2117725" cy="1323975"/>
              </a:xfrm>
              <a:custGeom>
                <a:avLst/>
                <a:gdLst/>
                <a:ahLst/>
                <a:cxnLst>
                  <a:cxn ang="0">
                    <a:pos x="23" y="955"/>
                  </a:cxn>
                  <a:cxn ang="0">
                    <a:pos x="71" y="561"/>
                  </a:cxn>
                  <a:cxn ang="0">
                    <a:pos x="118" y="392"/>
                  </a:cxn>
                  <a:cxn ang="0">
                    <a:pos x="165" y="299"/>
                  </a:cxn>
                  <a:cxn ang="0">
                    <a:pos x="212" y="239"/>
                  </a:cxn>
                  <a:cxn ang="0">
                    <a:pos x="260" y="198"/>
                  </a:cxn>
                  <a:cxn ang="0">
                    <a:pos x="307" y="167"/>
                  </a:cxn>
                  <a:cxn ang="0">
                    <a:pos x="354" y="144"/>
                  </a:cxn>
                  <a:cxn ang="0">
                    <a:pos x="401" y="126"/>
                  </a:cxn>
                  <a:cxn ang="0">
                    <a:pos x="449" y="111"/>
                  </a:cxn>
                  <a:cxn ang="0">
                    <a:pos x="496" y="99"/>
                  </a:cxn>
                  <a:cxn ang="0">
                    <a:pos x="543" y="89"/>
                  </a:cxn>
                  <a:cxn ang="0">
                    <a:pos x="590" y="80"/>
                  </a:cxn>
                  <a:cxn ang="0">
                    <a:pos x="637" y="72"/>
                  </a:cxn>
                  <a:cxn ang="0">
                    <a:pos x="685" y="66"/>
                  </a:cxn>
                  <a:cxn ang="0">
                    <a:pos x="732" y="60"/>
                  </a:cxn>
                  <a:cxn ang="0">
                    <a:pos x="779" y="55"/>
                  </a:cxn>
                  <a:cxn ang="0">
                    <a:pos x="826" y="50"/>
                  </a:cxn>
                  <a:cxn ang="0">
                    <a:pos x="874" y="46"/>
                  </a:cxn>
                  <a:cxn ang="0">
                    <a:pos x="921" y="43"/>
                  </a:cxn>
                  <a:cxn ang="0">
                    <a:pos x="968" y="39"/>
                  </a:cxn>
                  <a:cxn ang="0">
                    <a:pos x="1015" y="36"/>
                  </a:cxn>
                  <a:cxn ang="0">
                    <a:pos x="1063" y="33"/>
                  </a:cxn>
                  <a:cxn ang="0">
                    <a:pos x="1110" y="31"/>
                  </a:cxn>
                  <a:cxn ang="0">
                    <a:pos x="1157" y="28"/>
                  </a:cxn>
                  <a:cxn ang="0">
                    <a:pos x="1204" y="26"/>
                  </a:cxn>
                  <a:cxn ang="0">
                    <a:pos x="1252" y="24"/>
                  </a:cxn>
                  <a:cxn ang="0">
                    <a:pos x="1299" y="22"/>
                  </a:cxn>
                  <a:cxn ang="0">
                    <a:pos x="1346" y="21"/>
                  </a:cxn>
                  <a:cxn ang="0">
                    <a:pos x="1393" y="19"/>
                  </a:cxn>
                  <a:cxn ang="0">
                    <a:pos x="1441" y="17"/>
                  </a:cxn>
                  <a:cxn ang="0">
                    <a:pos x="1488" y="16"/>
                  </a:cxn>
                  <a:cxn ang="0">
                    <a:pos x="1535" y="15"/>
                  </a:cxn>
                  <a:cxn ang="0">
                    <a:pos x="1582" y="13"/>
                  </a:cxn>
                  <a:cxn ang="0">
                    <a:pos x="1630" y="12"/>
                  </a:cxn>
                  <a:cxn ang="0">
                    <a:pos x="1677" y="11"/>
                  </a:cxn>
                  <a:cxn ang="0">
                    <a:pos x="1724" y="10"/>
                  </a:cxn>
                  <a:cxn ang="0">
                    <a:pos x="1771" y="9"/>
                  </a:cxn>
                  <a:cxn ang="0">
                    <a:pos x="1818" y="8"/>
                  </a:cxn>
                  <a:cxn ang="0">
                    <a:pos x="1866" y="7"/>
                  </a:cxn>
                  <a:cxn ang="0">
                    <a:pos x="1913" y="6"/>
                  </a:cxn>
                  <a:cxn ang="0">
                    <a:pos x="1960" y="5"/>
                  </a:cxn>
                  <a:cxn ang="0">
                    <a:pos x="2007" y="4"/>
                  </a:cxn>
                  <a:cxn ang="0">
                    <a:pos x="2055" y="4"/>
                  </a:cxn>
                  <a:cxn ang="0">
                    <a:pos x="2102" y="3"/>
                  </a:cxn>
                  <a:cxn ang="0">
                    <a:pos x="2149" y="2"/>
                  </a:cxn>
                  <a:cxn ang="0">
                    <a:pos x="2196" y="2"/>
                  </a:cxn>
                  <a:cxn ang="0">
                    <a:pos x="2244" y="1"/>
                  </a:cxn>
                  <a:cxn ang="0">
                    <a:pos x="2291" y="0"/>
                  </a:cxn>
                </a:cxnLst>
                <a:rect l="0" t="0" r="r" b="b"/>
                <a:pathLst>
                  <a:path w="2315" h="1447">
                    <a:moveTo>
                      <a:pt x="0" y="1447"/>
                    </a:moveTo>
                    <a:lnTo>
                      <a:pt x="23" y="955"/>
                    </a:lnTo>
                    <a:lnTo>
                      <a:pt x="47" y="709"/>
                    </a:lnTo>
                    <a:lnTo>
                      <a:pt x="71" y="561"/>
                    </a:lnTo>
                    <a:lnTo>
                      <a:pt x="94" y="463"/>
                    </a:lnTo>
                    <a:lnTo>
                      <a:pt x="118" y="392"/>
                    </a:lnTo>
                    <a:lnTo>
                      <a:pt x="141" y="340"/>
                    </a:lnTo>
                    <a:lnTo>
                      <a:pt x="165" y="299"/>
                    </a:lnTo>
                    <a:lnTo>
                      <a:pt x="189" y="266"/>
                    </a:lnTo>
                    <a:lnTo>
                      <a:pt x="212" y="239"/>
                    </a:lnTo>
                    <a:lnTo>
                      <a:pt x="236" y="217"/>
                    </a:lnTo>
                    <a:lnTo>
                      <a:pt x="260" y="198"/>
                    </a:lnTo>
                    <a:lnTo>
                      <a:pt x="283" y="181"/>
                    </a:lnTo>
                    <a:lnTo>
                      <a:pt x="307" y="167"/>
                    </a:lnTo>
                    <a:lnTo>
                      <a:pt x="330" y="155"/>
                    </a:lnTo>
                    <a:lnTo>
                      <a:pt x="354" y="144"/>
                    </a:lnTo>
                    <a:lnTo>
                      <a:pt x="378" y="135"/>
                    </a:lnTo>
                    <a:lnTo>
                      <a:pt x="401" y="126"/>
                    </a:lnTo>
                    <a:lnTo>
                      <a:pt x="425" y="118"/>
                    </a:lnTo>
                    <a:lnTo>
                      <a:pt x="449" y="111"/>
                    </a:lnTo>
                    <a:lnTo>
                      <a:pt x="472" y="105"/>
                    </a:lnTo>
                    <a:lnTo>
                      <a:pt x="496" y="99"/>
                    </a:lnTo>
                    <a:lnTo>
                      <a:pt x="519" y="94"/>
                    </a:lnTo>
                    <a:lnTo>
                      <a:pt x="543" y="89"/>
                    </a:lnTo>
                    <a:lnTo>
                      <a:pt x="567" y="84"/>
                    </a:lnTo>
                    <a:lnTo>
                      <a:pt x="590" y="80"/>
                    </a:lnTo>
                    <a:lnTo>
                      <a:pt x="614" y="76"/>
                    </a:lnTo>
                    <a:lnTo>
                      <a:pt x="637" y="72"/>
                    </a:lnTo>
                    <a:lnTo>
                      <a:pt x="661" y="69"/>
                    </a:lnTo>
                    <a:lnTo>
                      <a:pt x="685" y="66"/>
                    </a:lnTo>
                    <a:lnTo>
                      <a:pt x="708" y="63"/>
                    </a:lnTo>
                    <a:lnTo>
                      <a:pt x="732" y="60"/>
                    </a:lnTo>
                    <a:lnTo>
                      <a:pt x="756" y="57"/>
                    </a:lnTo>
                    <a:lnTo>
                      <a:pt x="779" y="55"/>
                    </a:lnTo>
                    <a:lnTo>
                      <a:pt x="803" y="53"/>
                    </a:lnTo>
                    <a:lnTo>
                      <a:pt x="826" y="50"/>
                    </a:lnTo>
                    <a:lnTo>
                      <a:pt x="850" y="48"/>
                    </a:lnTo>
                    <a:lnTo>
                      <a:pt x="874" y="46"/>
                    </a:lnTo>
                    <a:lnTo>
                      <a:pt x="897" y="44"/>
                    </a:lnTo>
                    <a:lnTo>
                      <a:pt x="921" y="43"/>
                    </a:lnTo>
                    <a:lnTo>
                      <a:pt x="945" y="41"/>
                    </a:lnTo>
                    <a:lnTo>
                      <a:pt x="968" y="39"/>
                    </a:lnTo>
                    <a:lnTo>
                      <a:pt x="992" y="38"/>
                    </a:lnTo>
                    <a:lnTo>
                      <a:pt x="1015" y="36"/>
                    </a:lnTo>
                    <a:lnTo>
                      <a:pt x="1039" y="35"/>
                    </a:lnTo>
                    <a:lnTo>
                      <a:pt x="1063" y="33"/>
                    </a:lnTo>
                    <a:lnTo>
                      <a:pt x="1086" y="32"/>
                    </a:lnTo>
                    <a:lnTo>
                      <a:pt x="1110" y="31"/>
                    </a:lnTo>
                    <a:lnTo>
                      <a:pt x="1134" y="30"/>
                    </a:lnTo>
                    <a:lnTo>
                      <a:pt x="1157" y="28"/>
                    </a:lnTo>
                    <a:lnTo>
                      <a:pt x="1181" y="27"/>
                    </a:lnTo>
                    <a:lnTo>
                      <a:pt x="1204" y="26"/>
                    </a:lnTo>
                    <a:lnTo>
                      <a:pt x="1228" y="25"/>
                    </a:lnTo>
                    <a:lnTo>
                      <a:pt x="1252" y="24"/>
                    </a:lnTo>
                    <a:lnTo>
                      <a:pt x="1275" y="23"/>
                    </a:lnTo>
                    <a:lnTo>
                      <a:pt x="1299" y="22"/>
                    </a:lnTo>
                    <a:lnTo>
                      <a:pt x="1322" y="21"/>
                    </a:lnTo>
                    <a:lnTo>
                      <a:pt x="1346" y="21"/>
                    </a:lnTo>
                    <a:lnTo>
                      <a:pt x="1370" y="20"/>
                    </a:lnTo>
                    <a:lnTo>
                      <a:pt x="1393" y="19"/>
                    </a:lnTo>
                    <a:lnTo>
                      <a:pt x="1417" y="18"/>
                    </a:lnTo>
                    <a:lnTo>
                      <a:pt x="1441" y="17"/>
                    </a:lnTo>
                    <a:lnTo>
                      <a:pt x="1464" y="17"/>
                    </a:lnTo>
                    <a:lnTo>
                      <a:pt x="1488" y="16"/>
                    </a:lnTo>
                    <a:lnTo>
                      <a:pt x="1511" y="15"/>
                    </a:lnTo>
                    <a:lnTo>
                      <a:pt x="1535" y="15"/>
                    </a:lnTo>
                    <a:lnTo>
                      <a:pt x="1559" y="14"/>
                    </a:lnTo>
                    <a:lnTo>
                      <a:pt x="1582" y="13"/>
                    </a:lnTo>
                    <a:lnTo>
                      <a:pt x="1606" y="13"/>
                    </a:lnTo>
                    <a:lnTo>
                      <a:pt x="1630" y="12"/>
                    </a:lnTo>
                    <a:lnTo>
                      <a:pt x="1653" y="12"/>
                    </a:lnTo>
                    <a:lnTo>
                      <a:pt x="1677" y="11"/>
                    </a:lnTo>
                    <a:lnTo>
                      <a:pt x="1700" y="10"/>
                    </a:lnTo>
                    <a:lnTo>
                      <a:pt x="1724" y="10"/>
                    </a:lnTo>
                    <a:lnTo>
                      <a:pt x="1748" y="9"/>
                    </a:lnTo>
                    <a:lnTo>
                      <a:pt x="1771" y="9"/>
                    </a:lnTo>
                    <a:lnTo>
                      <a:pt x="1795" y="8"/>
                    </a:lnTo>
                    <a:lnTo>
                      <a:pt x="1818" y="8"/>
                    </a:lnTo>
                    <a:lnTo>
                      <a:pt x="1842" y="7"/>
                    </a:lnTo>
                    <a:lnTo>
                      <a:pt x="1866" y="7"/>
                    </a:lnTo>
                    <a:lnTo>
                      <a:pt x="1889" y="7"/>
                    </a:lnTo>
                    <a:lnTo>
                      <a:pt x="1913" y="6"/>
                    </a:lnTo>
                    <a:lnTo>
                      <a:pt x="1937" y="6"/>
                    </a:lnTo>
                    <a:lnTo>
                      <a:pt x="1960" y="5"/>
                    </a:lnTo>
                    <a:lnTo>
                      <a:pt x="1984" y="5"/>
                    </a:lnTo>
                    <a:lnTo>
                      <a:pt x="2007" y="4"/>
                    </a:lnTo>
                    <a:lnTo>
                      <a:pt x="2031" y="4"/>
                    </a:lnTo>
                    <a:lnTo>
                      <a:pt x="2055" y="4"/>
                    </a:lnTo>
                    <a:lnTo>
                      <a:pt x="2078" y="3"/>
                    </a:lnTo>
                    <a:lnTo>
                      <a:pt x="2102" y="3"/>
                    </a:lnTo>
                    <a:lnTo>
                      <a:pt x="2126" y="3"/>
                    </a:lnTo>
                    <a:lnTo>
                      <a:pt x="2149" y="2"/>
                    </a:lnTo>
                    <a:lnTo>
                      <a:pt x="2173" y="2"/>
                    </a:lnTo>
                    <a:lnTo>
                      <a:pt x="2196" y="2"/>
                    </a:lnTo>
                    <a:lnTo>
                      <a:pt x="2220" y="1"/>
                    </a:lnTo>
                    <a:lnTo>
                      <a:pt x="2244" y="1"/>
                    </a:lnTo>
                    <a:lnTo>
                      <a:pt x="2267" y="1"/>
                    </a:lnTo>
                    <a:lnTo>
                      <a:pt x="2291" y="0"/>
                    </a:lnTo>
                    <a:lnTo>
                      <a:pt x="2315" y="0"/>
                    </a:lnTo>
                  </a:path>
                </a:pathLst>
              </a:custGeom>
              <a:noFill/>
              <a:ln w="11113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cs-CZ"/>
              </a:p>
            </p:txBody>
          </p:sp>
        </p:grpSp>
        <p:sp>
          <p:nvSpPr>
            <p:cNvPr id="75" name="Text Box 23"/>
            <p:cNvSpPr txBox="1">
              <a:spLocks noChangeArrowheads="1"/>
            </p:cNvSpPr>
            <p:nvPr/>
          </p:nvSpPr>
          <p:spPr bwMode="auto">
            <a:xfrm>
              <a:off x="6660232" y="4725144"/>
              <a:ext cx="1933543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dirty="0" smtClean="0">
                  <a:latin typeface="Arial" charset="0"/>
                </a:rPr>
                <a:t>e</a:t>
              </a:r>
              <a:r>
                <a:rPr lang="en-US" sz="1600" baseline="30000" dirty="0" smtClean="0">
                  <a:latin typeface="Arial" charset="0"/>
                </a:rPr>
                <a:t>+</a:t>
              </a:r>
              <a:r>
                <a:rPr lang="en-US" sz="1600" dirty="0" smtClean="0">
                  <a:latin typeface="Arial" charset="0"/>
                </a:rPr>
                <a:t> potential energy</a:t>
              </a:r>
              <a:r>
                <a:rPr lang="en-US" sz="1600" baseline="30000" dirty="0">
                  <a:latin typeface="Arial" charset="0"/>
                </a:rPr>
                <a:t> </a:t>
              </a:r>
              <a:endParaRPr lang="en-US" sz="1600" baseline="30000" dirty="0" smtClean="0">
                <a:latin typeface="Arial" charset="0"/>
              </a:endParaRPr>
            </a:p>
          </p:txBody>
        </p:sp>
        <p:sp>
          <p:nvSpPr>
            <p:cNvPr id="76" name="Elipsa 75"/>
            <p:cNvSpPr/>
            <p:nvPr/>
          </p:nvSpPr>
          <p:spPr>
            <a:xfrm>
              <a:off x="6472783" y="6093296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8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7" name="Text Box 23"/>
            <p:cNvSpPr txBox="1">
              <a:spLocks noChangeArrowheads="1"/>
            </p:cNvSpPr>
            <p:nvPr/>
          </p:nvSpPr>
          <p:spPr bwMode="auto">
            <a:xfrm>
              <a:off x="5076056" y="6021288"/>
              <a:ext cx="1348446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dirty="0" smtClean="0">
                  <a:latin typeface="Arial" charset="0"/>
                </a:rPr>
                <a:t>Mg  nucleus </a:t>
              </a:r>
            </a:p>
            <a:p>
              <a:pPr eaLnBrk="0" hangingPunct="0"/>
              <a:r>
                <a:rPr lang="en-US" sz="1600" dirty="0" smtClean="0">
                  <a:latin typeface="Arial" charset="0"/>
                </a:rPr>
                <a:t>Z=12</a:t>
              </a:r>
            </a:p>
          </p:txBody>
        </p:sp>
      </p:grpSp>
      <p:sp>
        <p:nvSpPr>
          <p:cNvPr id="79" name="Text Box 24"/>
          <p:cNvSpPr txBox="1">
            <a:spLocks noChangeArrowheads="1"/>
          </p:cNvSpPr>
          <p:nvPr/>
        </p:nvSpPr>
        <p:spPr bwMode="auto">
          <a:xfrm>
            <a:off x="6372200" y="1124744"/>
            <a:ext cx="74571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= 0</a:t>
            </a:r>
            <a:endParaRPr lang="en-US" sz="1800" dirty="0">
              <a:latin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42" grpId="0"/>
      <p:bldP spid="46594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467544" y="764704"/>
            <a:ext cx="6840760" cy="432048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pic>
        <p:nvPicPr>
          <p:cNvPr id="2" name="Picture 4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84575" y="2277145"/>
            <a:ext cx="4286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3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81338" y="2924845"/>
            <a:ext cx="4572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38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865438" y="2132683"/>
            <a:ext cx="295275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Line 4"/>
          <p:cNvSpPr>
            <a:spLocks noChangeShapeType="1"/>
          </p:cNvSpPr>
          <p:nvPr/>
        </p:nvSpPr>
        <p:spPr bwMode="auto">
          <a:xfrm flipH="1">
            <a:off x="1641475" y="2842295"/>
            <a:ext cx="1943100" cy="0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6" name="Line 5"/>
          <p:cNvSpPr>
            <a:spLocks noChangeShapeType="1"/>
          </p:cNvSpPr>
          <p:nvPr/>
        </p:nvSpPr>
        <p:spPr bwMode="auto">
          <a:xfrm flipV="1">
            <a:off x="3584575" y="2050133"/>
            <a:ext cx="1296988" cy="792162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7" name="Line 6"/>
          <p:cNvSpPr>
            <a:spLocks noChangeShapeType="1"/>
          </p:cNvSpPr>
          <p:nvPr/>
        </p:nvSpPr>
        <p:spPr bwMode="auto">
          <a:xfrm>
            <a:off x="920750" y="2842295"/>
            <a:ext cx="48244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8" name="Arc 7"/>
          <p:cNvSpPr>
            <a:spLocks/>
          </p:cNvSpPr>
          <p:nvPr/>
        </p:nvSpPr>
        <p:spPr bwMode="auto">
          <a:xfrm>
            <a:off x="4089400" y="2481933"/>
            <a:ext cx="288925" cy="369887"/>
          </a:xfrm>
          <a:custGeom>
            <a:avLst/>
            <a:gdLst>
              <a:gd name="T0" fmla="*/ 16810393 w 21600"/>
              <a:gd name="T1" fmla="*/ 0 h 22131"/>
              <a:gd name="T2" fmla="*/ 51534611 w 21600"/>
              <a:gd name="T3" fmla="*/ 103324874 h 22131"/>
              <a:gd name="T4" fmla="*/ 0 w 21600"/>
              <a:gd name="T5" fmla="*/ 95364493 h 22131"/>
              <a:gd name="T6" fmla="*/ 0 60000 65536"/>
              <a:gd name="T7" fmla="*/ 0 60000 65536"/>
              <a:gd name="T8" fmla="*/ 0 60000 65536"/>
              <a:gd name="T9" fmla="*/ 0 w 21600"/>
              <a:gd name="T10" fmla="*/ 0 h 22131"/>
              <a:gd name="T11" fmla="*/ 21600 w 21600"/>
              <a:gd name="T12" fmla="*/ 22131 h 2213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2131" fill="none" extrusionOk="0">
                <a:moveTo>
                  <a:pt x="7024" y="-1"/>
                </a:moveTo>
                <a:cubicBezTo>
                  <a:pt x="15744" y="2998"/>
                  <a:pt x="21600" y="11203"/>
                  <a:pt x="21600" y="20426"/>
                </a:cubicBezTo>
                <a:cubicBezTo>
                  <a:pt x="21600" y="20994"/>
                  <a:pt x="21577" y="21563"/>
                  <a:pt x="21532" y="22130"/>
                </a:cubicBezTo>
              </a:path>
              <a:path w="21600" h="22131" stroke="0" extrusionOk="0">
                <a:moveTo>
                  <a:pt x="7024" y="-1"/>
                </a:moveTo>
                <a:cubicBezTo>
                  <a:pt x="15744" y="2998"/>
                  <a:pt x="21600" y="11203"/>
                  <a:pt x="21600" y="20426"/>
                </a:cubicBezTo>
                <a:cubicBezTo>
                  <a:pt x="21600" y="20994"/>
                  <a:pt x="21577" y="21563"/>
                  <a:pt x="21532" y="22130"/>
                </a:cubicBezTo>
                <a:lnTo>
                  <a:pt x="0" y="2042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10" name="Object 9"/>
          <p:cNvGraphicFramePr>
            <a:graphicFrameLocks noChangeAspect="1"/>
          </p:cNvGraphicFramePr>
          <p:nvPr/>
        </p:nvGraphicFramePr>
        <p:xfrm>
          <a:off x="1136650" y="2913733"/>
          <a:ext cx="1795463" cy="442912"/>
        </p:xfrm>
        <a:graphic>
          <a:graphicData uri="http://schemas.openxmlformats.org/presentationml/2006/ole">
            <p:oleObj spid="_x0000_s545795" name="Equation" r:id="rId6" imgW="977760" imgH="241200" progId="">
              <p:embed/>
            </p:oleObj>
          </a:graphicData>
        </a:graphic>
      </p:graphicFrame>
      <p:sp>
        <p:nvSpPr>
          <p:cNvPr id="11" name="Line 10"/>
          <p:cNvSpPr>
            <a:spLocks noChangeShapeType="1"/>
          </p:cNvSpPr>
          <p:nvPr/>
        </p:nvSpPr>
        <p:spPr bwMode="auto">
          <a:xfrm flipH="1" flipV="1">
            <a:off x="3152775" y="2410495"/>
            <a:ext cx="431800" cy="43180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12" name="Line 11"/>
          <p:cNvSpPr>
            <a:spLocks noChangeShapeType="1"/>
          </p:cNvSpPr>
          <p:nvPr/>
        </p:nvSpPr>
        <p:spPr bwMode="auto">
          <a:xfrm>
            <a:off x="3584575" y="908720"/>
            <a:ext cx="0" cy="2292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13" name="Line 12"/>
          <p:cNvSpPr>
            <a:spLocks noChangeShapeType="1"/>
          </p:cNvSpPr>
          <p:nvPr/>
        </p:nvSpPr>
        <p:spPr bwMode="auto">
          <a:xfrm flipH="1" flipV="1">
            <a:off x="3584575" y="2410495"/>
            <a:ext cx="0" cy="43180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sp>
        <p:nvSpPr>
          <p:cNvPr id="14" name="Line 13"/>
          <p:cNvSpPr>
            <a:spLocks noChangeShapeType="1"/>
          </p:cNvSpPr>
          <p:nvPr/>
        </p:nvSpPr>
        <p:spPr bwMode="auto">
          <a:xfrm>
            <a:off x="3152775" y="2410495"/>
            <a:ext cx="431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15" name="Line 14"/>
          <p:cNvSpPr>
            <a:spLocks noChangeShapeType="1"/>
          </p:cNvSpPr>
          <p:nvPr/>
        </p:nvSpPr>
        <p:spPr bwMode="auto">
          <a:xfrm>
            <a:off x="3152775" y="2410495"/>
            <a:ext cx="0" cy="431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cs-CZ"/>
          </a:p>
        </p:txBody>
      </p:sp>
      <p:sp>
        <p:nvSpPr>
          <p:cNvPr id="16" name="Line 15"/>
          <p:cNvSpPr>
            <a:spLocks noChangeShapeType="1"/>
          </p:cNvSpPr>
          <p:nvPr/>
        </p:nvSpPr>
        <p:spPr bwMode="auto">
          <a:xfrm flipH="1" flipV="1">
            <a:off x="3152775" y="2842295"/>
            <a:ext cx="431800" cy="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cs-CZ"/>
          </a:p>
        </p:txBody>
      </p:sp>
      <p:graphicFrame>
        <p:nvGraphicFramePr>
          <p:cNvPr id="17" name="Object 16"/>
          <p:cNvGraphicFramePr>
            <a:graphicFrameLocks noChangeAspect="1"/>
          </p:cNvGraphicFramePr>
          <p:nvPr/>
        </p:nvGraphicFramePr>
        <p:xfrm>
          <a:off x="3789363" y="1546895"/>
          <a:ext cx="1817687" cy="442913"/>
        </p:xfrm>
        <a:graphic>
          <a:graphicData uri="http://schemas.openxmlformats.org/presentationml/2006/ole">
            <p:oleObj spid="_x0000_s545796" name="Equation" r:id="rId7" imgW="990360" imgH="241200" progId="">
              <p:embed/>
            </p:oleObj>
          </a:graphicData>
        </a:graphic>
      </p:graphicFrame>
      <p:sp>
        <p:nvSpPr>
          <p:cNvPr id="28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59490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shift in energy of annihilation radiation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30" name="Text Box 8"/>
          <p:cNvSpPr txBox="1">
            <a:spLocks noChangeArrowheads="1"/>
          </p:cNvSpPr>
          <p:nvPr/>
        </p:nvSpPr>
        <p:spPr bwMode="auto">
          <a:xfrm>
            <a:off x="1547664" y="2420665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1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31" name="Text Box 8"/>
          <p:cNvSpPr txBox="1">
            <a:spLocks noChangeArrowheads="1"/>
          </p:cNvSpPr>
          <p:nvPr/>
        </p:nvSpPr>
        <p:spPr bwMode="auto">
          <a:xfrm>
            <a:off x="4716016" y="2060625"/>
            <a:ext cx="4203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g</a:t>
            </a:r>
            <a:r>
              <a:rPr lang="en-US" sz="1800" baseline="-25000" dirty="0" smtClean="0">
                <a:latin typeface="Symbol" pitchFamily="18" charset="2"/>
              </a:rPr>
              <a:t>2</a:t>
            </a:r>
            <a:endParaRPr lang="en-US" sz="1800" baseline="-25000" dirty="0">
              <a:latin typeface="Arial" charset="0"/>
            </a:endParaRPr>
          </a:p>
        </p:txBody>
      </p:sp>
      <p:sp>
        <p:nvSpPr>
          <p:cNvPr id="36" name="Text Box 8"/>
          <p:cNvSpPr txBox="1">
            <a:spLocks noChangeArrowheads="1"/>
          </p:cNvSpPr>
          <p:nvPr/>
        </p:nvSpPr>
        <p:spPr bwMode="auto">
          <a:xfrm>
            <a:off x="3923928" y="2492673"/>
            <a:ext cx="39466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Arial" charset="0"/>
              </a:rPr>
              <a:t> </a:t>
            </a:r>
            <a:r>
              <a:rPr lang="en-US" sz="1800" dirty="0" smtClean="0">
                <a:latin typeface="Symbol" pitchFamily="18" charset="2"/>
              </a:rPr>
              <a:t>a</a:t>
            </a:r>
            <a:endParaRPr lang="en-US" sz="1800" baseline="-25000" dirty="0">
              <a:latin typeface="Arial" charset="0"/>
            </a:endParaRPr>
          </a:p>
        </p:txBody>
      </p:sp>
      <p:grpSp>
        <p:nvGrpSpPr>
          <p:cNvPr id="49" name="Skupina 48"/>
          <p:cNvGrpSpPr/>
          <p:nvPr/>
        </p:nvGrpSpPr>
        <p:grpSpPr>
          <a:xfrm>
            <a:off x="611560" y="3613398"/>
            <a:ext cx="2710999" cy="1113656"/>
            <a:chOff x="611560" y="3613398"/>
            <a:chExt cx="2710999" cy="1113656"/>
          </a:xfrm>
        </p:grpSpPr>
        <p:sp>
          <p:nvSpPr>
            <p:cNvPr id="38" name="Text Box 3"/>
            <p:cNvSpPr txBox="1">
              <a:spLocks noChangeArrowheads="1"/>
            </p:cNvSpPr>
            <p:nvPr/>
          </p:nvSpPr>
          <p:spPr bwMode="auto">
            <a:xfrm>
              <a:off x="611560" y="3613398"/>
              <a:ext cx="2710999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800" dirty="0" smtClean="0">
                  <a:latin typeface="Arial" charset="0"/>
                </a:rPr>
                <a:t>momentum conservation</a:t>
              </a:r>
              <a:endParaRPr lang="en-US" sz="1800" dirty="0">
                <a:latin typeface="Arial" charset="0"/>
              </a:endParaRPr>
            </a:p>
          </p:txBody>
        </p:sp>
        <p:pic>
          <p:nvPicPr>
            <p:cNvPr id="545806" name="Picture 14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899592" y="4117454"/>
              <a:ext cx="2124075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9" name="Skupina 38"/>
          <p:cNvGrpSpPr/>
          <p:nvPr/>
        </p:nvGrpSpPr>
        <p:grpSpPr>
          <a:xfrm>
            <a:off x="971600" y="4149080"/>
            <a:ext cx="5089748" cy="823714"/>
            <a:chOff x="971600" y="4149080"/>
            <a:chExt cx="5089748" cy="823714"/>
          </a:xfrm>
        </p:grpSpPr>
        <p:pic>
          <p:nvPicPr>
            <p:cNvPr id="545807" name="Picture 15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971600" y="4725144"/>
              <a:ext cx="1095375" cy="2476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0" name="Skupina 49"/>
            <p:cNvGrpSpPr/>
            <p:nvPr/>
          </p:nvGrpSpPr>
          <p:grpSpPr>
            <a:xfrm>
              <a:off x="3059832" y="4149080"/>
              <a:ext cx="3001516" cy="648072"/>
              <a:chOff x="3059832" y="4149080"/>
              <a:chExt cx="3001516" cy="648072"/>
            </a:xfrm>
          </p:grpSpPr>
          <p:pic>
            <p:nvPicPr>
              <p:cNvPr id="545808" name="Picture 16"/>
              <p:cNvPicPr>
                <a:picLocks noChangeAspect="1" noChangeArrowheads="1"/>
              </p:cNvPicPr>
              <p:nvPr/>
            </p:nvPicPr>
            <p:blipFill>
              <a:blip r:embed="rId10" cstate="print"/>
              <a:srcRect/>
              <a:stretch>
                <a:fillRect/>
              </a:stretch>
            </p:blipFill>
            <p:spPr bwMode="auto">
              <a:xfrm>
                <a:off x="3203848" y="4149080"/>
                <a:ext cx="2857500" cy="5715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4" name="Pravá složená závorka 43"/>
              <p:cNvSpPr/>
              <p:nvPr/>
            </p:nvSpPr>
            <p:spPr>
              <a:xfrm>
                <a:off x="3059832" y="4221088"/>
                <a:ext cx="216024" cy="576064"/>
              </a:xfrm>
              <a:prstGeom prst="rightBrac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sp>
        <p:nvSpPr>
          <p:cNvPr id="46" name="Oval 10"/>
          <p:cNvSpPr>
            <a:spLocks noChangeArrowheads="1"/>
          </p:cNvSpPr>
          <p:nvPr/>
        </p:nvSpPr>
        <p:spPr bwMode="auto">
          <a:xfrm>
            <a:off x="3563442" y="2780928"/>
            <a:ext cx="144462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3506738" y="2785815"/>
            <a:ext cx="144463" cy="1444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grpSp>
        <p:nvGrpSpPr>
          <p:cNvPr id="51" name="Skupina 50"/>
          <p:cNvGrpSpPr/>
          <p:nvPr/>
        </p:nvGrpSpPr>
        <p:grpSpPr>
          <a:xfrm>
            <a:off x="467544" y="5301208"/>
            <a:ext cx="7764432" cy="1008112"/>
            <a:chOff x="467544" y="5301208"/>
            <a:chExt cx="7764432" cy="1008112"/>
          </a:xfrm>
        </p:grpSpPr>
        <p:sp>
          <p:nvSpPr>
            <p:cNvPr id="45" name="Rectangle 20"/>
            <p:cNvSpPr>
              <a:spLocks noChangeArrowheads="1"/>
            </p:cNvSpPr>
            <p:nvPr/>
          </p:nvSpPr>
          <p:spPr bwMode="auto">
            <a:xfrm>
              <a:off x="467544" y="5301208"/>
              <a:ext cx="3384376" cy="100811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  <p:pic>
          <p:nvPicPr>
            <p:cNvPr id="545805" name="Picture 13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1691680" y="5460454"/>
              <a:ext cx="2076450" cy="704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" name="Text Box 3"/>
            <p:cNvSpPr txBox="1">
              <a:spLocks noChangeArrowheads="1"/>
            </p:cNvSpPr>
            <p:nvPr/>
          </p:nvSpPr>
          <p:spPr bwMode="auto">
            <a:xfrm>
              <a:off x="539552" y="5604470"/>
              <a:ext cx="1479892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800" dirty="0" smtClean="0">
                  <a:latin typeface="Arial" charset="0"/>
                </a:rPr>
                <a:t>Doppler shift</a:t>
              </a:r>
              <a:endParaRPr lang="en-US" sz="1800" dirty="0">
                <a:latin typeface="Arial" charset="0"/>
              </a:endParaRPr>
            </a:p>
          </p:txBody>
        </p:sp>
        <p:sp>
          <p:nvSpPr>
            <p:cNvPr id="48" name="Text Box 3"/>
            <p:cNvSpPr txBox="1">
              <a:spLocks noChangeArrowheads="1"/>
            </p:cNvSpPr>
            <p:nvPr/>
          </p:nvSpPr>
          <p:spPr bwMode="auto">
            <a:xfrm>
              <a:off x="4572000" y="5313982"/>
              <a:ext cx="3659976" cy="923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800" dirty="0" smtClean="0">
                  <a:latin typeface="Arial" charset="0"/>
                </a:rPr>
                <a:t>Doppler shift carries information </a:t>
              </a:r>
            </a:p>
            <a:p>
              <a:pPr eaLnBrk="0" hangingPunct="0"/>
              <a:r>
                <a:rPr lang="en-US" sz="1800" dirty="0" smtClean="0">
                  <a:latin typeface="Arial" charset="0"/>
                </a:rPr>
                <a:t>about momentum distribution of e</a:t>
              </a:r>
              <a:r>
                <a:rPr lang="en-US" sz="1800" baseline="30000" dirty="0" smtClean="0">
                  <a:latin typeface="Arial" charset="0"/>
                </a:rPr>
                <a:t>-</a:t>
              </a:r>
            </a:p>
            <a:p>
              <a:pPr eaLnBrk="0" hangingPunct="0"/>
              <a:r>
                <a:rPr lang="en-US" sz="1800" dirty="0" smtClean="0">
                  <a:latin typeface="Arial" charset="0"/>
                </a:rPr>
                <a:t>which annihilated e</a:t>
              </a:r>
              <a:r>
                <a:rPr lang="en-US" sz="1800" baseline="30000" dirty="0" smtClean="0">
                  <a:latin typeface="Arial" charset="0"/>
                </a:rPr>
                <a:t>+</a:t>
              </a:r>
              <a:endParaRPr lang="en-US" sz="1800" baseline="30000" dirty="0">
                <a:latin typeface="Arial" charset="0"/>
              </a:endParaRPr>
            </a:p>
          </p:txBody>
        </p:sp>
      </p:grpSp>
      <p:graphicFrame>
        <p:nvGraphicFramePr>
          <p:cNvPr id="545809" name="Object 17"/>
          <p:cNvGraphicFramePr>
            <a:graphicFrameLocks noChangeAspect="1"/>
          </p:cNvGraphicFramePr>
          <p:nvPr/>
        </p:nvGraphicFramePr>
        <p:xfrm>
          <a:off x="3842395" y="2790453"/>
          <a:ext cx="312738" cy="355600"/>
        </p:xfrm>
        <a:graphic>
          <a:graphicData uri="http://schemas.openxmlformats.org/presentationml/2006/ole">
            <p:oleObj spid="_x0000_s545809" name="Equation" r:id="rId12" imgW="177480" imgH="203040" progId="">
              <p:embed/>
            </p:oleObj>
          </a:graphicData>
        </a:graphic>
      </p:graphicFrame>
      <p:graphicFrame>
        <p:nvGraphicFramePr>
          <p:cNvPr id="545810" name="Object 18"/>
          <p:cNvGraphicFramePr>
            <a:graphicFrameLocks noChangeAspect="1"/>
          </p:cNvGraphicFramePr>
          <p:nvPr/>
        </p:nvGraphicFramePr>
        <p:xfrm>
          <a:off x="3626371" y="2790453"/>
          <a:ext cx="312737" cy="355600"/>
        </p:xfrm>
        <a:graphic>
          <a:graphicData uri="http://schemas.openxmlformats.org/presentationml/2006/ole">
            <p:oleObj spid="_x0000_s545810" name="Equation" r:id="rId13" imgW="177480" imgH="203040" progId="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635642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Two-quantum annihilation-in-flight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>
                <a:solidFill>
                  <a:srgbClr val="990000"/>
                </a:solidFill>
                <a:latin typeface="Arial" charset="0"/>
              </a:rPr>
              <a:t>– </a:t>
            </a:r>
            <a:r>
              <a:rPr lang="en-GB" sz="2000" b="1" dirty="0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pic>
        <p:nvPicPr>
          <p:cNvPr id="466947" name="Picture 3"/>
          <p:cNvPicPr>
            <a:picLocks noChangeAspect="1" noChangeArrowheads="1"/>
          </p:cNvPicPr>
          <p:nvPr/>
        </p:nvPicPr>
        <p:blipFill>
          <a:blip r:embed="rId3" cstate="print"/>
          <a:srcRect l="43948" t="46233" r="35580" b="39789"/>
          <a:stretch>
            <a:fillRect/>
          </a:stretch>
        </p:blipFill>
        <p:spPr bwMode="auto">
          <a:xfrm>
            <a:off x="755650" y="908050"/>
            <a:ext cx="3168650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66948" name="Rectangle 4"/>
          <p:cNvSpPr>
            <a:spLocks noChangeArrowheads="1"/>
          </p:cNvSpPr>
          <p:nvPr/>
        </p:nvSpPr>
        <p:spPr bwMode="auto">
          <a:xfrm>
            <a:off x="8101013" y="1341438"/>
            <a:ext cx="935037" cy="2873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6949" name="Rectangle 5"/>
          <p:cNvSpPr>
            <a:spLocks noChangeArrowheads="1"/>
          </p:cNvSpPr>
          <p:nvPr/>
        </p:nvSpPr>
        <p:spPr bwMode="auto">
          <a:xfrm>
            <a:off x="5292725" y="1270000"/>
            <a:ext cx="647700" cy="4318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6950" name="Rectangle 6"/>
          <p:cNvSpPr>
            <a:spLocks noChangeArrowheads="1"/>
          </p:cNvSpPr>
          <p:nvPr/>
        </p:nvSpPr>
        <p:spPr bwMode="auto">
          <a:xfrm>
            <a:off x="6948488" y="1484313"/>
            <a:ext cx="288925" cy="73025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6951" name="Line 7"/>
          <p:cNvSpPr>
            <a:spLocks noChangeShapeType="1"/>
          </p:cNvSpPr>
          <p:nvPr/>
        </p:nvSpPr>
        <p:spPr bwMode="auto">
          <a:xfrm>
            <a:off x="7092950" y="1052513"/>
            <a:ext cx="6350" cy="936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6952" name="Text Box 8"/>
          <p:cNvSpPr txBox="1">
            <a:spLocks noChangeArrowheads="1"/>
          </p:cNvSpPr>
          <p:nvPr/>
        </p:nvSpPr>
        <p:spPr bwMode="auto">
          <a:xfrm>
            <a:off x="8027988" y="981075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1</a:t>
            </a:r>
            <a:endParaRPr lang="en-US" sz="1400" b="1">
              <a:latin typeface="Arial" charset="0"/>
            </a:endParaRPr>
          </a:p>
        </p:txBody>
      </p:sp>
      <p:graphicFrame>
        <p:nvGraphicFramePr>
          <p:cNvPr id="466953" name="Object 9"/>
          <p:cNvGraphicFramePr>
            <a:graphicFrameLocks noChangeAspect="1"/>
          </p:cNvGraphicFramePr>
          <p:nvPr/>
        </p:nvGraphicFramePr>
        <p:xfrm>
          <a:off x="7524750" y="1484313"/>
          <a:ext cx="268288" cy="377825"/>
        </p:xfrm>
        <a:graphic>
          <a:graphicData uri="http://schemas.openxmlformats.org/presentationml/2006/ole">
            <p:oleObj spid="_x0000_s466953" name="Equation" r:id="rId4" imgW="152280" imgH="215640" progId="">
              <p:embed/>
            </p:oleObj>
          </a:graphicData>
        </a:graphic>
      </p:graphicFrame>
      <p:graphicFrame>
        <p:nvGraphicFramePr>
          <p:cNvPr id="466954" name="Object 10"/>
          <p:cNvGraphicFramePr>
            <a:graphicFrameLocks noChangeAspect="1"/>
          </p:cNvGraphicFramePr>
          <p:nvPr/>
        </p:nvGraphicFramePr>
        <p:xfrm>
          <a:off x="6372225" y="1484313"/>
          <a:ext cx="312738" cy="377825"/>
        </p:xfrm>
        <a:graphic>
          <a:graphicData uri="http://schemas.openxmlformats.org/presentationml/2006/ole">
            <p:oleObj spid="_x0000_s466954" name="Equation" r:id="rId5" imgW="177480" imgH="215640" progId="">
              <p:embed/>
            </p:oleObj>
          </a:graphicData>
        </a:graphic>
      </p:graphicFrame>
      <p:sp>
        <p:nvSpPr>
          <p:cNvPr id="466956" name="Text Box 12"/>
          <p:cNvSpPr txBox="1">
            <a:spLocks noChangeArrowheads="1"/>
          </p:cNvSpPr>
          <p:nvPr/>
        </p:nvSpPr>
        <p:spPr bwMode="auto">
          <a:xfrm>
            <a:off x="5219700" y="908050"/>
            <a:ext cx="1050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400" b="1">
                <a:latin typeface="Arial" charset="0"/>
              </a:rPr>
              <a:t>Detector 2</a:t>
            </a:r>
            <a:endParaRPr lang="en-US" sz="1400" b="1">
              <a:latin typeface="Arial" charset="0"/>
            </a:endParaRPr>
          </a:p>
        </p:txBody>
      </p:sp>
      <p:sp>
        <p:nvSpPr>
          <p:cNvPr id="466957" name="Line 13"/>
          <p:cNvSpPr>
            <a:spLocks noChangeShapeType="1"/>
          </p:cNvSpPr>
          <p:nvPr/>
        </p:nvSpPr>
        <p:spPr bwMode="auto">
          <a:xfrm>
            <a:off x="1692275" y="1916113"/>
            <a:ext cx="576263" cy="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66958" name="Text Box 14"/>
          <p:cNvSpPr txBox="1">
            <a:spLocks noChangeArrowheads="1"/>
          </p:cNvSpPr>
          <p:nvPr/>
        </p:nvSpPr>
        <p:spPr bwMode="auto">
          <a:xfrm>
            <a:off x="539750" y="2997200"/>
            <a:ext cx="6153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‘inner edge’ </a:t>
            </a:r>
            <a:r>
              <a:rPr lang="en-US" sz="1800">
                <a:latin typeface="Arial" charset="0"/>
                <a:sym typeface="Symbol" pitchFamily="18" charset="2"/>
              </a:rPr>
              <a:t></a:t>
            </a:r>
            <a:r>
              <a:rPr lang="en-US" sz="1800">
                <a:latin typeface="Arial" charset="0"/>
              </a:rPr>
              <a:t> finite size of detectors (instrumental effect)</a:t>
            </a:r>
          </a:p>
        </p:txBody>
      </p:sp>
      <p:sp>
        <p:nvSpPr>
          <p:cNvPr id="466959" name="Text Box 15"/>
          <p:cNvSpPr txBox="1">
            <a:spLocks noChangeArrowheads="1"/>
          </p:cNvSpPr>
          <p:nvPr/>
        </p:nvSpPr>
        <p:spPr bwMode="auto">
          <a:xfrm>
            <a:off x="539750" y="3500438"/>
            <a:ext cx="58737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‘outer edge’ </a:t>
            </a:r>
            <a:r>
              <a:rPr lang="en-US" sz="1800">
                <a:latin typeface="Arial" charset="0"/>
                <a:sym typeface="Symbol" pitchFamily="18" charset="2"/>
              </a:rPr>
              <a:t></a:t>
            </a:r>
            <a:r>
              <a:rPr lang="en-US" sz="1800">
                <a:latin typeface="Arial" charset="0"/>
              </a:rPr>
              <a:t> maximum Doppler shift (physical effect)</a:t>
            </a:r>
          </a:p>
        </p:txBody>
      </p:sp>
      <p:sp>
        <p:nvSpPr>
          <p:cNvPr id="466961" name="Line 17"/>
          <p:cNvSpPr>
            <a:spLocks noChangeShapeType="1"/>
          </p:cNvSpPr>
          <p:nvPr/>
        </p:nvSpPr>
        <p:spPr bwMode="auto">
          <a:xfrm flipH="1">
            <a:off x="5795963" y="1484313"/>
            <a:ext cx="2447925" cy="0"/>
          </a:xfrm>
          <a:prstGeom prst="line">
            <a:avLst/>
          </a:prstGeom>
          <a:noFill/>
          <a:ln w="15875">
            <a:solidFill>
              <a:srgbClr val="800000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cs-CZ"/>
          </a:p>
        </p:txBody>
      </p:sp>
      <p:grpSp>
        <p:nvGrpSpPr>
          <p:cNvPr id="466969" name="Group 25"/>
          <p:cNvGrpSpPr>
            <a:grpSpLocks/>
          </p:cNvGrpSpPr>
          <p:nvPr/>
        </p:nvGrpSpPr>
        <p:grpSpPr bwMode="auto">
          <a:xfrm>
            <a:off x="1979613" y="1341438"/>
            <a:ext cx="1368425" cy="431800"/>
            <a:chOff x="1247" y="845"/>
            <a:chExt cx="862" cy="272"/>
          </a:xfrm>
        </p:grpSpPr>
        <p:sp>
          <p:nvSpPr>
            <p:cNvPr id="466962" name="Line 18"/>
            <p:cNvSpPr>
              <a:spLocks noChangeShapeType="1"/>
            </p:cNvSpPr>
            <p:nvPr/>
          </p:nvSpPr>
          <p:spPr bwMode="auto">
            <a:xfrm>
              <a:off x="1247" y="1117"/>
              <a:ext cx="363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66963" name="Line 19"/>
            <p:cNvSpPr>
              <a:spLocks noChangeShapeType="1"/>
            </p:cNvSpPr>
            <p:nvPr/>
          </p:nvSpPr>
          <p:spPr bwMode="auto">
            <a:xfrm>
              <a:off x="1428" y="1026"/>
              <a:ext cx="363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66964" name="Line 20"/>
            <p:cNvSpPr>
              <a:spLocks noChangeShapeType="1"/>
            </p:cNvSpPr>
            <p:nvPr/>
          </p:nvSpPr>
          <p:spPr bwMode="auto">
            <a:xfrm>
              <a:off x="1610" y="935"/>
              <a:ext cx="363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  <p:sp>
          <p:nvSpPr>
            <p:cNvPr id="466965" name="Line 21"/>
            <p:cNvSpPr>
              <a:spLocks noChangeShapeType="1"/>
            </p:cNvSpPr>
            <p:nvPr/>
          </p:nvSpPr>
          <p:spPr bwMode="auto">
            <a:xfrm>
              <a:off x="1746" y="845"/>
              <a:ext cx="363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66967" name="Text Box 23"/>
          <p:cNvSpPr txBox="1">
            <a:spLocks noChangeArrowheads="1"/>
          </p:cNvSpPr>
          <p:nvPr/>
        </p:nvSpPr>
        <p:spPr bwMode="auto">
          <a:xfrm>
            <a:off x="539750" y="4008438"/>
            <a:ext cx="41878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Doppler broadening of the outer edge:</a:t>
            </a:r>
          </a:p>
        </p:txBody>
      </p:sp>
      <p:sp>
        <p:nvSpPr>
          <p:cNvPr id="466968" name="Text Box 24"/>
          <p:cNvSpPr txBox="1">
            <a:spLocks noChangeArrowheads="1"/>
          </p:cNvSpPr>
          <p:nvPr/>
        </p:nvSpPr>
        <p:spPr bwMode="auto">
          <a:xfrm>
            <a:off x="735013" y="4433888"/>
            <a:ext cx="61785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>
                <a:latin typeface="Arial" charset="0"/>
              </a:rPr>
              <a:t>- accumulated vertical stripes shifted along the TQAF curve</a:t>
            </a:r>
          </a:p>
        </p:txBody>
      </p:sp>
      <p:sp>
        <p:nvSpPr>
          <p:cNvPr id="24" name="Text Box 24"/>
          <p:cNvSpPr txBox="1">
            <a:spLocks noChangeArrowheads="1"/>
          </p:cNvSpPr>
          <p:nvPr/>
        </p:nvSpPr>
        <p:spPr bwMode="auto">
          <a:xfrm>
            <a:off x="6372200" y="1124744"/>
            <a:ext cx="74571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 smtClean="0">
                <a:latin typeface="Symbol" pitchFamily="18" charset="2"/>
              </a:rPr>
              <a:t>a  = 0</a:t>
            </a:r>
            <a:endParaRPr lang="en-US" sz="1800" dirty="0">
              <a:latin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2"/>
          <p:cNvSpPr>
            <a:spLocks noChangeArrowheads="1"/>
          </p:cNvSpPr>
          <p:nvPr/>
        </p:nvSpPr>
        <p:spPr bwMode="auto">
          <a:xfrm>
            <a:off x="107950" y="2997200"/>
            <a:ext cx="8856663" cy="37449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9236" name="Text Box 4"/>
          <p:cNvSpPr txBox="1">
            <a:spLocks noChangeArrowheads="1"/>
          </p:cNvSpPr>
          <p:nvPr/>
        </p:nvSpPr>
        <p:spPr bwMode="auto">
          <a:xfrm>
            <a:off x="179388" y="1263650"/>
            <a:ext cx="37560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</a:t>
            </a:r>
            <a:r>
              <a:rPr lang="en-GB" sz="1800">
                <a:latin typeface="Arial" charset="0"/>
              </a:rPr>
              <a:t>Mg</a:t>
            </a:r>
            <a:r>
              <a:rPr lang="cs-CZ" sz="1800">
                <a:latin typeface="Arial" charset="0"/>
              </a:rPr>
              <a:t> target (thickness </a:t>
            </a:r>
            <a:r>
              <a:rPr lang="en-GB" sz="1800">
                <a:latin typeface="Arial" charset="0"/>
              </a:rPr>
              <a:t>10</a:t>
            </a:r>
            <a:r>
              <a:rPr lang="cs-CZ" sz="1800">
                <a:latin typeface="Arial" charset="0"/>
              </a:rPr>
              <a:t> mm)</a:t>
            </a:r>
            <a:endParaRPr lang="en-US" sz="1800">
              <a:latin typeface="Arial" charset="0"/>
            </a:endParaRPr>
          </a:p>
        </p:txBody>
      </p:sp>
      <p:sp>
        <p:nvSpPr>
          <p:cNvPr id="479237" name="Text Box 5"/>
          <p:cNvSpPr txBox="1">
            <a:spLocks noChangeArrowheads="1"/>
          </p:cNvSpPr>
          <p:nvPr/>
        </p:nvSpPr>
        <p:spPr bwMode="auto">
          <a:xfrm>
            <a:off x="179388" y="1766888"/>
            <a:ext cx="74009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Doppler broadening of outer edge caused by annihilations with core e</a:t>
            </a:r>
            <a:r>
              <a:rPr lang="en-US" sz="1800" baseline="30000">
                <a:latin typeface="Arial" charset="0"/>
              </a:rPr>
              <a:t>-</a:t>
            </a:r>
            <a:endParaRPr lang="en-US" sz="1800" b="1" baseline="30000">
              <a:latin typeface="Arial" charset="0"/>
            </a:endParaRPr>
          </a:p>
        </p:txBody>
      </p:sp>
      <p:sp>
        <p:nvSpPr>
          <p:cNvPr id="479238" name="Text Box 6"/>
          <p:cNvSpPr txBox="1">
            <a:spLocks noChangeArrowheads="1"/>
          </p:cNvSpPr>
          <p:nvPr/>
        </p:nvSpPr>
        <p:spPr bwMode="auto">
          <a:xfrm>
            <a:off x="1984375" y="3213100"/>
            <a:ext cx="20113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>
                <a:latin typeface="Arial" charset="0"/>
              </a:rPr>
              <a:t>TQAF (</a:t>
            </a:r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</a:t>
            </a:r>
            <a:r>
              <a:rPr lang="en-GB" sz="1600" b="1">
                <a:latin typeface="Arial" charset="0"/>
              </a:rPr>
              <a:t>&gt; 10 keV)</a:t>
            </a:r>
            <a:endParaRPr lang="en-US" sz="1600" b="1">
              <a:latin typeface="Arial" charset="0"/>
            </a:endParaRPr>
          </a:p>
        </p:txBody>
      </p:sp>
      <p:sp>
        <p:nvSpPr>
          <p:cNvPr id="479240" name="Text Box 8"/>
          <p:cNvSpPr txBox="1">
            <a:spLocks noChangeArrowheads="1"/>
          </p:cNvSpPr>
          <p:nvPr/>
        </p:nvSpPr>
        <p:spPr bwMode="auto">
          <a:xfrm>
            <a:off x="179388" y="765175"/>
            <a:ext cx="39147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fast positron from 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Ge/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Ga source</a:t>
            </a:r>
          </a:p>
        </p:txBody>
      </p:sp>
      <p:pic>
        <p:nvPicPr>
          <p:cNvPr id="479241" name="Picture 9"/>
          <p:cNvPicPr>
            <a:picLocks noChangeAspect="1" noChangeArrowheads="1"/>
          </p:cNvPicPr>
          <p:nvPr/>
        </p:nvPicPr>
        <p:blipFill>
          <a:blip r:embed="rId2" cstate="print"/>
          <a:srcRect t="10092" r="50331"/>
          <a:stretch>
            <a:fillRect/>
          </a:stretch>
        </p:blipFill>
        <p:spPr bwMode="auto">
          <a:xfrm>
            <a:off x="876300" y="3500438"/>
            <a:ext cx="3695700" cy="308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26228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broadening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2"/>
          <p:cNvSpPr>
            <a:spLocks noChangeArrowheads="1"/>
          </p:cNvSpPr>
          <p:nvPr/>
        </p:nvSpPr>
        <p:spPr bwMode="auto">
          <a:xfrm>
            <a:off x="107950" y="2997200"/>
            <a:ext cx="8856663" cy="37449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8996" name="Text Box 4"/>
          <p:cNvSpPr txBox="1">
            <a:spLocks noChangeArrowheads="1"/>
          </p:cNvSpPr>
          <p:nvPr/>
        </p:nvSpPr>
        <p:spPr bwMode="auto">
          <a:xfrm>
            <a:off x="179388" y="1263650"/>
            <a:ext cx="37560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</a:t>
            </a:r>
            <a:r>
              <a:rPr lang="en-GB" sz="1800">
                <a:latin typeface="Arial" charset="0"/>
              </a:rPr>
              <a:t>Mg</a:t>
            </a:r>
            <a:r>
              <a:rPr lang="cs-CZ" sz="1800">
                <a:latin typeface="Arial" charset="0"/>
              </a:rPr>
              <a:t> target (thickness </a:t>
            </a:r>
            <a:r>
              <a:rPr lang="en-GB" sz="1800">
                <a:latin typeface="Arial" charset="0"/>
              </a:rPr>
              <a:t>10</a:t>
            </a:r>
            <a:r>
              <a:rPr lang="cs-CZ" sz="1800">
                <a:latin typeface="Arial" charset="0"/>
              </a:rPr>
              <a:t> mm)</a:t>
            </a:r>
            <a:endParaRPr lang="en-US" sz="1800">
              <a:latin typeface="Arial" charset="0"/>
            </a:endParaRPr>
          </a:p>
        </p:txBody>
      </p:sp>
      <p:sp>
        <p:nvSpPr>
          <p:cNvPr id="468997" name="Text Box 5"/>
          <p:cNvSpPr txBox="1">
            <a:spLocks noChangeArrowheads="1"/>
          </p:cNvSpPr>
          <p:nvPr/>
        </p:nvSpPr>
        <p:spPr bwMode="auto">
          <a:xfrm>
            <a:off x="179388" y="1766888"/>
            <a:ext cx="74009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Doppler broadening of outer edge caused by annihilations with core e</a:t>
            </a:r>
            <a:r>
              <a:rPr lang="en-US" sz="1800" baseline="30000">
                <a:latin typeface="Arial" charset="0"/>
              </a:rPr>
              <a:t>-</a:t>
            </a:r>
            <a:endParaRPr lang="en-US" sz="1800" b="1" baseline="30000">
              <a:latin typeface="Arial" charset="0"/>
            </a:endParaRPr>
          </a:p>
        </p:txBody>
      </p:sp>
      <p:sp>
        <p:nvSpPr>
          <p:cNvPr id="468998" name="Text Box 6"/>
          <p:cNvSpPr txBox="1">
            <a:spLocks noChangeArrowheads="1"/>
          </p:cNvSpPr>
          <p:nvPr/>
        </p:nvSpPr>
        <p:spPr bwMode="auto">
          <a:xfrm>
            <a:off x="1984375" y="3213100"/>
            <a:ext cx="20113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 dirty="0">
                <a:latin typeface="Arial" charset="0"/>
              </a:rPr>
              <a:t>TQAF (</a:t>
            </a:r>
            <a:r>
              <a:rPr lang="cs-CZ" sz="1600" b="1" i="1" dirty="0">
                <a:latin typeface="Arial" charset="0"/>
              </a:rPr>
              <a:t>T</a:t>
            </a:r>
            <a:r>
              <a:rPr lang="cs-CZ" sz="1600" b="1" i="1" baseline="-25000" dirty="0">
                <a:latin typeface="Arial" charset="0"/>
              </a:rPr>
              <a:t>+</a:t>
            </a:r>
            <a:r>
              <a:rPr lang="cs-CZ" sz="1600" b="1" dirty="0">
                <a:latin typeface="Arial" charset="0"/>
              </a:rPr>
              <a:t> </a:t>
            </a:r>
            <a:r>
              <a:rPr lang="en-GB" sz="1600" b="1" dirty="0">
                <a:latin typeface="Arial" charset="0"/>
              </a:rPr>
              <a:t>&gt; 10 </a:t>
            </a:r>
            <a:r>
              <a:rPr lang="en-GB" sz="1600" b="1" dirty="0" err="1">
                <a:latin typeface="Arial" charset="0"/>
              </a:rPr>
              <a:t>keV</a:t>
            </a:r>
            <a:r>
              <a:rPr lang="en-GB" sz="1600" b="1" dirty="0">
                <a:latin typeface="Arial" charset="0"/>
              </a:rPr>
              <a:t>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68999" name="Text Box 7"/>
          <p:cNvSpPr txBox="1">
            <a:spLocks noChangeArrowheads="1"/>
          </p:cNvSpPr>
          <p:nvPr/>
        </p:nvSpPr>
        <p:spPr bwMode="auto">
          <a:xfrm>
            <a:off x="5073601" y="3163888"/>
            <a:ext cx="302679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b="1" dirty="0" err="1" smtClean="0">
                <a:latin typeface="Arial" charset="0"/>
              </a:rPr>
              <a:t>thermalized</a:t>
            </a:r>
            <a:r>
              <a:rPr lang="en-US" sz="1600" b="1" dirty="0" smtClean="0">
                <a:latin typeface="Arial" charset="0"/>
              </a:rPr>
              <a:t> e</a:t>
            </a:r>
            <a:r>
              <a:rPr lang="en-US" sz="1600" b="1" baseline="30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(</a:t>
            </a:r>
            <a:r>
              <a:rPr lang="cs-CZ" sz="1600" b="1" i="1" dirty="0" smtClean="0">
                <a:latin typeface="Arial" charset="0"/>
              </a:rPr>
              <a:t>T</a:t>
            </a:r>
            <a:r>
              <a:rPr lang="cs-CZ" sz="1600" b="1" i="1" baseline="-25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</a:t>
            </a:r>
            <a:r>
              <a:rPr lang="en-GB" sz="1600" b="1" dirty="0" smtClean="0">
                <a:latin typeface="Arial" charset="0"/>
                <a:sym typeface="Symbol"/>
              </a:rPr>
              <a:t></a:t>
            </a:r>
            <a:r>
              <a:rPr lang="en-GB" sz="1600" b="1" dirty="0" smtClean="0">
                <a:latin typeface="Arial" charset="0"/>
              </a:rPr>
              <a:t> 0.03 </a:t>
            </a:r>
            <a:r>
              <a:rPr lang="en-GB" sz="1600" b="1" dirty="0" err="1" smtClean="0">
                <a:latin typeface="Arial" charset="0"/>
              </a:rPr>
              <a:t>eV</a:t>
            </a:r>
            <a:r>
              <a:rPr lang="en-GB" sz="1600" b="1" dirty="0" smtClean="0">
                <a:latin typeface="Arial" charset="0"/>
              </a:rPr>
              <a:t>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69000" name="Text Box 8"/>
          <p:cNvSpPr txBox="1">
            <a:spLocks noChangeArrowheads="1"/>
          </p:cNvSpPr>
          <p:nvPr/>
        </p:nvSpPr>
        <p:spPr bwMode="auto">
          <a:xfrm>
            <a:off x="179388" y="765175"/>
            <a:ext cx="39147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fast positron from 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Ge/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Ga source</a:t>
            </a:r>
          </a:p>
        </p:txBody>
      </p:sp>
      <p:pic>
        <p:nvPicPr>
          <p:cNvPr id="469002" name="Picture 10"/>
          <p:cNvPicPr>
            <a:picLocks noChangeAspect="1" noChangeArrowheads="1"/>
          </p:cNvPicPr>
          <p:nvPr/>
        </p:nvPicPr>
        <p:blipFill>
          <a:blip r:embed="rId2" cstate="print"/>
          <a:srcRect t="10092"/>
          <a:stretch>
            <a:fillRect/>
          </a:stretch>
        </p:blipFill>
        <p:spPr bwMode="auto">
          <a:xfrm>
            <a:off x="876300" y="3500438"/>
            <a:ext cx="7440613" cy="308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26228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broadening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/>
          <p:cNvSpPr>
            <a:spLocks noChangeArrowheads="1"/>
          </p:cNvSpPr>
          <p:nvPr/>
        </p:nvSpPr>
        <p:spPr bwMode="auto">
          <a:xfrm>
            <a:off x="107950" y="2997200"/>
            <a:ext cx="8856663" cy="37449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7972" name="Text Box 4"/>
          <p:cNvSpPr txBox="1">
            <a:spLocks noChangeArrowheads="1"/>
          </p:cNvSpPr>
          <p:nvPr/>
        </p:nvSpPr>
        <p:spPr bwMode="auto">
          <a:xfrm>
            <a:off x="179388" y="1263650"/>
            <a:ext cx="37560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</a:t>
            </a:r>
            <a:r>
              <a:rPr lang="en-GB" sz="1800">
                <a:latin typeface="Arial" charset="0"/>
              </a:rPr>
              <a:t>Mg</a:t>
            </a:r>
            <a:r>
              <a:rPr lang="cs-CZ" sz="1800">
                <a:latin typeface="Arial" charset="0"/>
              </a:rPr>
              <a:t> target (thickness </a:t>
            </a:r>
            <a:r>
              <a:rPr lang="en-GB" sz="1800">
                <a:latin typeface="Arial" charset="0"/>
              </a:rPr>
              <a:t>10</a:t>
            </a:r>
            <a:r>
              <a:rPr lang="cs-CZ" sz="1800">
                <a:latin typeface="Arial" charset="0"/>
              </a:rPr>
              <a:t> mm)</a:t>
            </a:r>
            <a:endParaRPr lang="en-US" sz="1800">
              <a:latin typeface="Arial" charset="0"/>
            </a:endParaRPr>
          </a:p>
        </p:txBody>
      </p:sp>
      <p:sp>
        <p:nvSpPr>
          <p:cNvPr id="467973" name="Text Box 5"/>
          <p:cNvSpPr txBox="1">
            <a:spLocks noChangeArrowheads="1"/>
          </p:cNvSpPr>
          <p:nvPr/>
        </p:nvSpPr>
        <p:spPr bwMode="auto">
          <a:xfrm>
            <a:off x="179388" y="1766888"/>
            <a:ext cx="74009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Doppler broadening of outer edge caused by annihilations with core e</a:t>
            </a:r>
            <a:r>
              <a:rPr lang="en-US" sz="1800" baseline="30000">
                <a:latin typeface="Arial" charset="0"/>
              </a:rPr>
              <a:t>-</a:t>
            </a:r>
            <a:endParaRPr lang="en-US" sz="1800" b="1" baseline="30000">
              <a:latin typeface="Arial" charset="0"/>
            </a:endParaRPr>
          </a:p>
        </p:txBody>
      </p:sp>
      <p:sp>
        <p:nvSpPr>
          <p:cNvPr id="467975" name="Text Box 7"/>
          <p:cNvSpPr txBox="1">
            <a:spLocks noChangeArrowheads="1"/>
          </p:cNvSpPr>
          <p:nvPr/>
        </p:nvSpPr>
        <p:spPr bwMode="auto">
          <a:xfrm>
            <a:off x="1984375" y="3213100"/>
            <a:ext cx="20113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>
                <a:latin typeface="Arial" charset="0"/>
              </a:rPr>
              <a:t>TQAF (</a:t>
            </a:r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</a:t>
            </a:r>
            <a:r>
              <a:rPr lang="en-GB" sz="1600" b="1">
                <a:latin typeface="Arial" charset="0"/>
              </a:rPr>
              <a:t>&gt; 10 keV)</a:t>
            </a:r>
            <a:endParaRPr lang="en-US" sz="1600" b="1">
              <a:latin typeface="Arial" charset="0"/>
            </a:endParaRPr>
          </a:p>
        </p:txBody>
      </p:sp>
      <p:sp>
        <p:nvSpPr>
          <p:cNvPr id="467977" name="Text Box 9"/>
          <p:cNvSpPr txBox="1">
            <a:spLocks noChangeArrowheads="1"/>
          </p:cNvSpPr>
          <p:nvPr/>
        </p:nvSpPr>
        <p:spPr bwMode="auto">
          <a:xfrm>
            <a:off x="179388" y="765175"/>
            <a:ext cx="39147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fast positron from 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Ge/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Ga source</a:t>
            </a:r>
          </a:p>
        </p:txBody>
      </p:sp>
      <p:pic>
        <p:nvPicPr>
          <p:cNvPr id="467979" name="Picture 11"/>
          <p:cNvPicPr>
            <a:picLocks noChangeAspect="1" noChangeArrowheads="1"/>
          </p:cNvPicPr>
          <p:nvPr/>
        </p:nvPicPr>
        <p:blipFill>
          <a:blip r:embed="rId2" cstate="print"/>
          <a:srcRect t="10092"/>
          <a:stretch>
            <a:fillRect/>
          </a:stretch>
        </p:blipFill>
        <p:spPr bwMode="auto">
          <a:xfrm>
            <a:off x="876300" y="3500438"/>
            <a:ext cx="7440613" cy="308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67980" name="Picture 12"/>
          <p:cNvPicPr>
            <a:picLocks noChangeAspect="1" noChangeArrowheads="1"/>
          </p:cNvPicPr>
          <p:nvPr/>
        </p:nvPicPr>
        <p:blipFill>
          <a:blip r:embed="rId3" cstate="print"/>
          <a:srcRect l="49371" t="10092"/>
          <a:stretch>
            <a:fillRect/>
          </a:stretch>
        </p:blipFill>
        <p:spPr bwMode="auto">
          <a:xfrm>
            <a:off x="4549775" y="3500438"/>
            <a:ext cx="3767138" cy="308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67983" name="Text Box 15"/>
          <p:cNvSpPr txBox="1">
            <a:spLocks noChangeArrowheads="1"/>
          </p:cNvSpPr>
          <p:nvPr/>
        </p:nvSpPr>
        <p:spPr bwMode="auto">
          <a:xfrm>
            <a:off x="179388" y="2205038"/>
            <a:ext cx="22764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en-GB" sz="1800">
                <a:latin typeface="Arial" charset="0"/>
              </a:rPr>
              <a:t>Mg: 1s</a:t>
            </a:r>
            <a:r>
              <a:rPr lang="en-GB" sz="1800" baseline="30000">
                <a:latin typeface="Arial" charset="0"/>
              </a:rPr>
              <a:t>2</a:t>
            </a:r>
            <a:r>
              <a:rPr lang="en-GB" sz="1800">
                <a:latin typeface="Arial" charset="0"/>
              </a:rPr>
              <a:t> 2s</a:t>
            </a:r>
            <a:r>
              <a:rPr lang="en-GB" sz="1800" baseline="30000">
                <a:latin typeface="Arial" charset="0"/>
              </a:rPr>
              <a:t>2</a:t>
            </a:r>
            <a:r>
              <a:rPr lang="en-GB" sz="1800">
                <a:latin typeface="Arial" charset="0"/>
              </a:rPr>
              <a:t> 2p</a:t>
            </a:r>
            <a:r>
              <a:rPr lang="en-GB" sz="1800" baseline="30000">
                <a:latin typeface="Arial" charset="0"/>
              </a:rPr>
              <a:t>6</a:t>
            </a:r>
            <a:r>
              <a:rPr lang="en-GB" sz="1800">
                <a:latin typeface="Arial" charset="0"/>
              </a:rPr>
              <a:t> 3s</a:t>
            </a:r>
            <a:r>
              <a:rPr lang="en-GB" sz="1800" baseline="30000">
                <a:latin typeface="Arial" charset="0"/>
              </a:rPr>
              <a:t>2</a:t>
            </a:r>
            <a:endParaRPr lang="en-US" sz="1800" baseline="30000">
              <a:latin typeface="Arial" charset="0"/>
            </a:endParaRPr>
          </a:p>
        </p:txBody>
      </p:sp>
      <p:sp>
        <p:nvSpPr>
          <p:cNvPr id="467984" name="AutoShape 16"/>
          <p:cNvSpPr>
            <a:spLocks/>
          </p:cNvSpPr>
          <p:nvPr/>
        </p:nvSpPr>
        <p:spPr bwMode="auto">
          <a:xfrm rot="16200000">
            <a:off x="1296988" y="2168525"/>
            <a:ext cx="142875" cy="936625"/>
          </a:xfrm>
          <a:prstGeom prst="leftBrace">
            <a:avLst>
              <a:gd name="adj1" fmla="val 54630"/>
              <a:gd name="adj2" fmla="val 47968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67985" name="Text Box 17"/>
          <p:cNvSpPr txBox="1">
            <a:spLocks noChangeArrowheads="1"/>
          </p:cNvSpPr>
          <p:nvPr/>
        </p:nvSpPr>
        <p:spPr bwMode="auto">
          <a:xfrm>
            <a:off x="1042988" y="2636838"/>
            <a:ext cx="7143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GB" sz="1400">
                <a:latin typeface="Arial" charset="0"/>
              </a:rPr>
              <a:t>core e</a:t>
            </a:r>
            <a:r>
              <a:rPr lang="en-GB" sz="1400" baseline="30000">
                <a:latin typeface="Arial" charset="0"/>
              </a:rPr>
              <a:t>-</a:t>
            </a:r>
            <a:endParaRPr lang="en-US" sz="1400" baseline="30000">
              <a:latin typeface="Arial" charset="0"/>
            </a:endParaRPr>
          </a:p>
        </p:txBody>
      </p:sp>
      <p:sp>
        <p:nvSpPr>
          <p:cNvPr id="14" name="Text Box 7"/>
          <p:cNvSpPr txBox="1">
            <a:spLocks noChangeArrowheads="1"/>
          </p:cNvSpPr>
          <p:nvPr/>
        </p:nvSpPr>
        <p:spPr bwMode="auto">
          <a:xfrm>
            <a:off x="5073601" y="3163888"/>
            <a:ext cx="302679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b="1" dirty="0" err="1" smtClean="0">
                <a:latin typeface="Arial" charset="0"/>
              </a:rPr>
              <a:t>thermalized</a:t>
            </a:r>
            <a:r>
              <a:rPr lang="en-US" sz="1600" b="1" dirty="0" smtClean="0">
                <a:latin typeface="Arial" charset="0"/>
              </a:rPr>
              <a:t> e</a:t>
            </a:r>
            <a:r>
              <a:rPr lang="en-US" sz="1600" b="1" baseline="30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(</a:t>
            </a:r>
            <a:r>
              <a:rPr lang="cs-CZ" sz="1600" b="1" i="1" dirty="0" smtClean="0">
                <a:latin typeface="Arial" charset="0"/>
              </a:rPr>
              <a:t>T</a:t>
            </a:r>
            <a:r>
              <a:rPr lang="cs-CZ" sz="1600" b="1" i="1" baseline="-25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</a:t>
            </a:r>
            <a:r>
              <a:rPr lang="en-GB" sz="1600" b="1" dirty="0" smtClean="0">
                <a:latin typeface="Arial" charset="0"/>
                <a:sym typeface="Symbol"/>
              </a:rPr>
              <a:t></a:t>
            </a:r>
            <a:r>
              <a:rPr lang="en-GB" sz="1600" b="1" dirty="0" smtClean="0">
                <a:latin typeface="Arial" charset="0"/>
              </a:rPr>
              <a:t> 0.03 </a:t>
            </a:r>
            <a:r>
              <a:rPr lang="en-GB" sz="1600" b="1" dirty="0" err="1" smtClean="0">
                <a:latin typeface="Arial" charset="0"/>
              </a:rPr>
              <a:t>eV</a:t>
            </a:r>
            <a:r>
              <a:rPr lang="en-GB" sz="1600" b="1" dirty="0" smtClean="0">
                <a:latin typeface="Arial" charset="0"/>
              </a:rPr>
              <a:t>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15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26228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broadening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2"/>
          <p:cNvSpPr>
            <a:spLocks noChangeArrowheads="1"/>
          </p:cNvSpPr>
          <p:nvPr/>
        </p:nvSpPr>
        <p:spPr bwMode="auto">
          <a:xfrm>
            <a:off x="107950" y="2997200"/>
            <a:ext cx="8856663" cy="37449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8212" name="Text Box 4"/>
          <p:cNvSpPr txBox="1">
            <a:spLocks noChangeArrowheads="1"/>
          </p:cNvSpPr>
          <p:nvPr/>
        </p:nvSpPr>
        <p:spPr bwMode="auto">
          <a:xfrm>
            <a:off x="179388" y="1263650"/>
            <a:ext cx="37560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</a:t>
            </a:r>
            <a:r>
              <a:rPr lang="en-GB" sz="1800">
                <a:latin typeface="Arial" charset="0"/>
              </a:rPr>
              <a:t>Mg</a:t>
            </a:r>
            <a:r>
              <a:rPr lang="cs-CZ" sz="1800">
                <a:latin typeface="Arial" charset="0"/>
              </a:rPr>
              <a:t> target (thickness </a:t>
            </a:r>
            <a:r>
              <a:rPr lang="en-GB" sz="1800">
                <a:latin typeface="Arial" charset="0"/>
              </a:rPr>
              <a:t>10</a:t>
            </a:r>
            <a:r>
              <a:rPr lang="cs-CZ" sz="1800">
                <a:latin typeface="Arial" charset="0"/>
              </a:rPr>
              <a:t> mm)</a:t>
            </a:r>
            <a:endParaRPr lang="en-US" sz="1800">
              <a:latin typeface="Arial" charset="0"/>
            </a:endParaRPr>
          </a:p>
        </p:txBody>
      </p:sp>
      <p:sp>
        <p:nvSpPr>
          <p:cNvPr id="478213" name="Text Box 5"/>
          <p:cNvSpPr txBox="1">
            <a:spLocks noChangeArrowheads="1"/>
          </p:cNvSpPr>
          <p:nvPr/>
        </p:nvSpPr>
        <p:spPr bwMode="auto">
          <a:xfrm>
            <a:off x="179388" y="1766888"/>
            <a:ext cx="74009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Doppler broadening of outer edge caused by annihilations with core e</a:t>
            </a:r>
            <a:r>
              <a:rPr lang="en-US" sz="1800" baseline="30000">
                <a:latin typeface="Arial" charset="0"/>
              </a:rPr>
              <a:t>-</a:t>
            </a:r>
            <a:endParaRPr lang="en-US" sz="1800" b="1" baseline="30000">
              <a:latin typeface="Arial" charset="0"/>
            </a:endParaRPr>
          </a:p>
        </p:txBody>
      </p:sp>
      <p:sp>
        <p:nvSpPr>
          <p:cNvPr id="478214" name="Text Box 6"/>
          <p:cNvSpPr txBox="1">
            <a:spLocks noChangeArrowheads="1"/>
          </p:cNvSpPr>
          <p:nvPr/>
        </p:nvSpPr>
        <p:spPr bwMode="auto">
          <a:xfrm>
            <a:off x="1984375" y="3213100"/>
            <a:ext cx="20113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>
                <a:latin typeface="Arial" charset="0"/>
              </a:rPr>
              <a:t>TQAF (</a:t>
            </a:r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</a:t>
            </a:r>
            <a:r>
              <a:rPr lang="en-GB" sz="1600" b="1">
                <a:latin typeface="Arial" charset="0"/>
              </a:rPr>
              <a:t>&gt; 10 keV)</a:t>
            </a:r>
            <a:endParaRPr lang="en-US" sz="1600" b="1">
              <a:latin typeface="Arial" charset="0"/>
            </a:endParaRPr>
          </a:p>
        </p:txBody>
      </p:sp>
      <p:sp>
        <p:nvSpPr>
          <p:cNvPr id="478216" name="Text Box 8"/>
          <p:cNvSpPr txBox="1">
            <a:spLocks noChangeArrowheads="1"/>
          </p:cNvSpPr>
          <p:nvPr/>
        </p:nvSpPr>
        <p:spPr bwMode="auto">
          <a:xfrm>
            <a:off x="179388" y="765175"/>
            <a:ext cx="39147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fast positron from 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Ge/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Ga source</a:t>
            </a:r>
          </a:p>
        </p:txBody>
      </p:sp>
      <p:pic>
        <p:nvPicPr>
          <p:cNvPr id="478217" name="Picture 9"/>
          <p:cNvPicPr>
            <a:picLocks noChangeAspect="1" noChangeArrowheads="1"/>
          </p:cNvPicPr>
          <p:nvPr/>
        </p:nvPicPr>
        <p:blipFill>
          <a:blip r:embed="rId2" cstate="print"/>
          <a:srcRect t="10092"/>
          <a:stretch>
            <a:fillRect/>
          </a:stretch>
        </p:blipFill>
        <p:spPr bwMode="auto">
          <a:xfrm>
            <a:off x="850900" y="3514725"/>
            <a:ext cx="7440613" cy="308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8218" name="Picture 10"/>
          <p:cNvPicPr>
            <a:picLocks noChangeAspect="1" noChangeArrowheads="1"/>
          </p:cNvPicPr>
          <p:nvPr/>
        </p:nvPicPr>
        <p:blipFill>
          <a:blip r:embed="rId3" cstate="print"/>
          <a:srcRect l="48709" t="10092"/>
          <a:stretch>
            <a:fillRect/>
          </a:stretch>
        </p:blipFill>
        <p:spPr bwMode="auto">
          <a:xfrm>
            <a:off x="4500563" y="3500438"/>
            <a:ext cx="3816350" cy="308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8219" name="Picture 11"/>
          <p:cNvPicPr>
            <a:picLocks noChangeAspect="1" noChangeArrowheads="1"/>
          </p:cNvPicPr>
          <p:nvPr/>
        </p:nvPicPr>
        <p:blipFill>
          <a:blip r:embed="rId4" cstate="print"/>
          <a:srcRect l="49371" t="10092"/>
          <a:stretch>
            <a:fillRect/>
          </a:stretch>
        </p:blipFill>
        <p:spPr bwMode="auto">
          <a:xfrm>
            <a:off x="4549775" y="3500438"/>
            <a:ext cx="3767138" cy="308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78220" name="Text Box 12"/>
          <p:cNvSpPr txBox="1">
            <a:spLocks noChangeArrowheads="1"/>
          </p:cNvSpPr>
          <p:nvPr/>
        </p:nvSpPr>
        <p:spPr bwMode="auto">
          <a:xfrm>
            <a:off x="179388" y="2205038"/>
            <a:ext cx="22764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en-GB" sz="1800">
                <a:latin typeface="Arial" charset="0"/>
              </a:rPr>
              <a:t>Mg: 1s</a:t>
            </a:r>
            <a:r>
              <a:rPr lang="en-GB" sz="1800" baseline="30000">
                <a:latin typeface="Arial" charset="0"/>
              </a:rPr>
              <a:t>2</a:t>
            </a:r>
            <a:r>
              <a:rPr lang="en-GB" sz="1800">
                <a:latin typeface="Arial" charset="0"/>
              </a:rPr>
              <a:t> 2s</a:t>
            </a:r>
            <a:r>
              <a:rPr lang="en-GB" sz="1800" baseline="30000">
                <a:latin typeface="Arial" charset="0"/>
              </a:rPr>
              <a:t>2</a:t>
            </a:r>
            <a:r>
              <a:rPr lang="en-GB" sz="1800">
                <a:latin typeface="Arial" charset="0"/>
              </a:rPr>
              <a:t> 2p</a:t>
            </a:r>
            <a:r>
              <a:rPr lang="en-GB" sz="1800" baseline="30000">
                <a:latin typeface="Arial" charset="0"/>
              </a:rPr>
              <a:t>6</a:t>
            </a:r>
            <a:r>
              <a:rPr lang="en-GB" sz="1800">
                <a:latin typeface="Arial" charset="0"/>
              </a:rPr>
              <a:t> 3s</a:t>
            </a:r>
            <a:r>
              <a:rPr lang="en-GB" sz="1800" baseline="30000">
                <a:latin typeface="Arial" charset="0"/>
              </a:rPr>
              <a:t>2</a:t>
            </a:r>
            <a:endParaRPr lang="en-US" sz="1800" baseline="30000">
              <a:latin typeface="Arial" charset="0"/>
            </a:endParaRPr>
          </a:p>
        </p:txBody>
      </p:sp>
      <p:sp>
        <p:nvSpPr>
          <p:cNvPr id="478221" name="AutoShape 13"/>
          <p:cNvSpPr>
            <a:spLocks/>
          </p:cNvSpPr>
          <p:nvPr/>
        </p:nvSpPr>
        <p:spPr bwMode="auto">
          <a:xfrm rot="16200000">
            <a:off x="1296988" y="2168525"/>
            <a:ext cx="142875" cy="936625"/>
          </a:xfrm>
          <a:prstGeom prst="leftBrace">
            <a:avLst>
              <a:gd name="adj1" fmla="val 54630"/>
              <a:gd name="adj2" fmla="val 47968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78222" name="Text Box 14"/>
          <p:cNvSpPr txBox="1">
            <a:spLocks noChangeArrowheads="1"/>
          </p:cNvSpPr>
          <p:nvPr/>
        </p:nvSpPr>
        <p:spPr bwMode="auto">
          <a:xfrm>
            <a:off x="1042988" y="2636838"/>
            <a:ext cx="7143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GB" sz="1400">
                <a:latin typeface="Arial" charset="0"/>
              </a:rPr>
              <a:t>core e</a:t>
            </a:r>
            <a:r>
              <a:rPr lang="en-GB" sz="1400" baseline="30000">
                <a:latin typeface="Arial" charset="0"/>
              </a:rPr>
              <a:t>-</a:t>
            </a:r>
            <a:endParaRPr lang="en-US" sz="1400" baseline="30000">
              <a:latin typeface="Arial" charset="0"/>
            </a:endParaRPr>
          </a:p>
        </p:txBody>
      </p:sp>
      <p:sp>
        <p:nvSpPr>
          <p:cNvPr id="15" name="Text Box 7"/>
          <p:cNvSpPr txBox="1">
            <a:spLocks noChangeArrowheads="1"/>
          </p:cNvSpPr>
          <p:nvPr/>
        </p:nvSpPr>
        <p:spPr bwMode="auto">
          <a:xfrm>
            <a:off x="5073601" y="3163888"/>
            <a:ext cx="302679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b="1" dirty="0" err="1" smtClean="0">
                <a:latin typeface="Arial" charset="0"/>
              </a:rPr>
              <a:t>thermalized</a:t>
            </a:r>
            <a:r>
              <a:rPr lang="en-US" sz="1600" b="1" dirty="0" smtClean="0">
                <a:latin typeface="Arial" charset="0"/>
              </a:rPr>
              <a:t> e</a:t>
            </a:r>
            <a:r>
              <a:rPr lang="en-US" sz="1600" b="1" baseline="30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(</a:t>
            </a:r>
            <a:r>
              <a:rPr lang="cs-CZ" sz="1600" b="1" i="1" dirty="0" smtClean="0">
                <a:latin typeface="Arial" charset="0"/>
              </a:rPr>
              <a:t>T</a:t>
            </a:r>
            <a:r>
              <a:rPr lang="cs-CZ" sz="1600" b="1" i="1" baseline="-25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</a:t>
            </a:r>
            <a:r>
              <a:rPr lang="en-GB" sz="1600" b="1" dirty="0" smtClean="0">
                <a:latin typeface="Arial" charset="0"/>
                <a:sym typeface="Symbol"/>
              </a:rPr>
              <a:t></a:t>
            </a:r>
            <a:r>
              <a:rPr lang="en-GB" sz="1600" b="1" dirty="0" smtClean="0">
                <a:latin typeface="Arial" charset="0"/>
              </a:rPr>
              <a:t> 0.03 </a:t>
            </a:r>
            <a:r>
              <a:rPr lang="en-GB" sz="1600" b="1" dirty="0" err="1" smtClean="0">
                <a:latin typeface="Arial" charset="0"/>
              </a:rPr>
              <a:t>eV</a:t>
            </a:r>
            <a:r>
              <a:rPr lang="en-GB" sz="1600" b="1" dirty="0" smtClean="0">
                <a:latin typeface="Arial" charset="0"/>
              </a:rPr>
              <a:t>)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16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262283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Doppler broadening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2"/>
          <p:cNvSpPr>
            <a:spLocks noChangeArrowheads="1"/>
          </p:cNvSpPr>
          <p:nvPr/>
        </p:nvSpPr>
        <p:spPr bwMode="auto">
          <a:xfrm>
            <a:off x="107950" y="2997200"/>
            <a:ext cx="8856663" cy="37449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53635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36687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>
                <a:solidFill>
                  <a:srgbClr val="990000"/>
                </a:solidFill>
                <a:latin typeface="Arial" charset="0"/>
              </a:rPr>
              <a:t>CDB spectra – </a:t>
            </a:r>
            <a:r>
              <a:rPr lang="en-GB" sz="2000" b="1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53636" name="Text Box 4"/>
          <p:cNvSpPr txBox="1">
            <a:spLocks noChangeArrowheads="1"/>
          </p:cNvSpPr>
          <p:nvPr/>
        </p:nvSpPr>
        <p:spPr bwMode="auto">
          <a:xfrm>
            <a:off x="179388" y="1263650"/>
            <a:ext cx="37560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</a:t>
            </a:r>
            <a:r>
              <a:rPr lang="en-GB" sz="1800">
                <a:latin typeface="Arial" charset="0"/>
              </a:rPr>
              <a:t>Mg</a:t>
            </a:r>
            <a:r>
              <a:rPr lang="cs-CZ" sz="1800">
                <a:latin typeface="Arial" charset="0"/>
              </a:rPr>
              <a:t> target (thickness </a:t>
            </a:r>
            <a:r>
              <a:rPr lang="en-GB" sz="1800">
                <a:latin typeface="Arial" charset="0"/>
              </a:rPr>
              <a:t>10</a:t>
            </a:r>
            <a:r>
              <a:rPr lang="cs-CZ" sz="1800">
                <a:latin typeface="Arial" charset="0"/>
              </a:rPr>
              <a:t> mm)</a:t>
            </a:r>
            <a:endParaRPr lang="en-US" sz="1800">
              <a:latin typeface="Arial" charset="0"/>
            </a:endParaRPr>
          </a:p>
        </p:txBody>
      </p:sp>
      <p:sp>
        <p:nvSpPr>
          <p:cNvPr id="453639" name="Text Box 7"/>
          <p:cNvSpPr txBox="1">
            <a:spLocks noChangeArrowheads="1"/>
          </p:cNvSpPr>
          <p:nvPr/>
        </p:nvSpPr>
        <p:spPr bwMode="auto">
          <a:xfrm>
            <a:off x="179388" y="1766888"/>
            <a:ext cx="74009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Doppler broadening of outer edge caused by annihilations with core e</a:t>
            </a:r>
            <a:r>
              <a:rPr lang="en-US" sz="1800" baseline="30000">
                <a:latin typeface="Arial" charset="0"/>
              </a:rPr>
              <a:t>-</a:t>
            </a:r>
            <a:endParaRPr lang="en-US" sz="1800" b="1" baseline="30000">
              <a:latin typeface="Arial" charset="0"/>
            </a:endParaRPr>
          </a:p>
        </p:txBody>
      </p:sp>
      <p:sp>
        <p:nvSpPr>
          <p:cNvPr id="453658" name="Text Box 26"/>
          <p:cNvSpPr txBox="1">
            <a:spLocks noChangeArrowheads="1"/>
          </p:cNvSpPr>
          <p:nvPr/>
        </p:nvSpPr>
        <p:spPr bwMode="auto">
          <a:xfrm>
            <a:off x="1984375" y="3213100"/>
            <a:ext cx="20113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>
                <a:latin typeface="Arial" charset="0"/>
              </a:rPr>
              <a:t>TQAF (</a:t>
            </a:r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</a:t>
            </a:r>
            <a:r>
              <a:rPr lang="en-GB" sz="1600" b="1">
                <a:latin typeface="Arial" charset="0"/>
              </a:rPr>
              <a:t>&gt; 10 keV)</a:t>
            </a:r>
            <a:endParaRPr lang="en-US" sz="1600" b="1">
              <a:latin typeface="Arial" charset="0"/>
            </a:endParaRPr>
          </a:p>
        </p:txBody>
      </p:sp>
      <p:sp>
        <p:nvSpPr>
          <p:cNvPr id="453663" name="Text Box 31"/>
          <p:cNvSpPr txBox="1">
            <a:spLocks noChangeArrowheads="1"/>
          </p:cNvSpPr>
          <p:nvPr/>
        </p:nvSpPr>
        <p:spPr bwMode="auto">
          <a:xfrm>
            <a:off x="179388" y="765175"/>
            <a:ext cx="39147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fast positron from 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Ge/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Ga source</a:t>
            </a:r>
          </a:p>
        </p:txBody>
      </p:sp>
      <p:pic>
        <p:nvPicPr>
          <p:cNvPr id="453665" name="Picture 33"/>
          <p:cNvPicPr>
            <a:picLocks noChangeAspect="1" noChangeArrowheads="1"/>
          </p:cNvPicPr>
          <p:nvPr/>
        </p:nvPicPr>
        <p:blipFill>
          <a:blip r:embed="rId2" cstate="print"/>
          <a:srcRect t="10092"/>
          <a:stretch>
            <a:fillRect/>
          </a:stretch>
        </p:blipFill>
        <p:spPr bwMode="auto">
          <a:xfrm>
            <a:off x="850900" y="3514725"/>
            <a:ext cx="7440613" cy="308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53666" name="Text Box 34"/>
          <p:cNvSpPr txBox="1">
            <a:spLocks noChangeArrowheads="1"/>
          </p:cNvSpPr>
          <p:nvPr/>
        </p:nvSpPr>
        <p:spPr bwMode="auto">
          <a:xfrm>
            <a:off x="179388" y="2205038"/>
            <a:ext cx="22764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en-GB" sz="1800">
                <a:latin typeface="Arial" charset="0"/>
              </a:rPr>
              <a:t>Mg: 1s</a:t>
            </a:r>
            <a:r>
              <a:rPr lang="en-GB" sz="1800" baseline="30000">
                <a:latin typeface="Arial" charset="0"/>
              </a:rPr>
              <a:t>2</a:t>
            </a:r>
            <a:r>
              <a:rPr lang="en-GB" sz="1800">
                <a:latin typeface="Arial" charset="0"/>
              </a:rPr>
              <a:t> 2s</a:t>
            </a:r>
            <a:r>
              <a:rPr lang="en-GB" sz="1800" baseline="30000">
                <a:latin typeface="Arial" charset="0"/>
              </a:rPr>
              <a:t>2</a:t>
            </a:r>
            <a:r>
              <a:rPr lang="en-GB" sz="1800">
                <a:latin typeface="Arial" charset="0"/>
              </a:rPr>
              <a:t> 2p</a:t>
            </a:r>
            <a:r>
              <a:rPr lang="en-GB" sz="1800" baseline="30000">
                <a:latin typeface="Arial" charset="0"/>
              </a:rPr>
              <a:t>6</a:t>
            </a:r>
            <a:r>
              <a:rPr lang="en-GB" sz="1800">
                <a:latin typeface="Arial" charset="0"/>
              </a:rPr>
              <a:t> 3s</a:t>
            </a:r>
            <a:r>
              <a:rPr lang="en-GB" sz="1800" baseline="30000">
                <a:latin typeface="Arial" charset="0"/>
              </a:rPr>
              <a:t>2</a:t>
            </a:r>
            <a:endParaRPr lang="en-US" sz="1800" baseline="30000">
              <a:latin typeface="Arial" charset="0"/>
            </a:endParaRPr>
          </a:p>
        </p:txBody>
      </p:sp>
      <p:sp>
        <p:nvSpPr>
          <p:cNvPr id="453667" name="AutoShape 35"/>
          <p:cNvSpPr>
            <a:spLocks/>
          </p:cNvSpPr>
          <p:nvPr/>
        </p:nvSpPr>
        <p:spPr bwMode="auto">
          <a:xfrm rot="16200000">
            <a:off x="1296988" y="2168525"/>
            <a:ext cx="142875" cy="936625"/>
          </a:xfrm>
          <a:prstGeom prst="leftBrace">
            <a:avLst>
              <a:gd name="adj1" fmla="val 54630"/>
              <a:gd name="adj2" fmla="val 47968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53668" name="Text Box 36"/>
          <p:cNvSpPr txBox="1">
            <a:spLocks noChangeArrowheads="1"/>
          </p:cNvSpPr>
          <p:nvPr/>
        </p:nvSpPr>
        <p:spPr bwMode="auto">
          <a:xfrm>
            <a:off x="1042988" y="2636838"/>
            <a:ext cx="7143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GB" sz="1400">
                <a:latin typeface="Arial" charset="0"/>
              </a:rPr>
              <a:t>core e</a:t>
            </a:r>
            <a:r>
              <a:rPr lang="en-GB" sz="1400" baseline="30000">
                <a:latin typeface="Arial" charset="0"/>
              </a:rPr>
              <a:t>-</a:t>
            </a:r>
            <a:endParaRPr lang="en-US" sz="1400" baseline="30000">
              <a:latin typeface="Arial" charset="0"/>
            </a:endParaRPr>
          </a:p>
        </p:txBody>
      </p:sp>
      <p:sp>
        <p:nvSpPr>
          <p:cNvPr id="13" name="Text Box 7"/>
          <p:cNvSpPr txBox="1">
            <a:spLocks noChangeArrowheads="1"/>
          </p:cNvSpPr>
          <p:nvPr/>
        </p:nvSpPr>
        <p:spPr bwMode="auto">
          <a:xfrm>
            <a:off x="5073601" y="3163888"/>
            <a:ext cx="302679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b="1" dirty="0" err="1" smtClean="0">
                <a:latin typeface="Arial" charset="0"/>
              </a:rPr>
              <a:t>thermalized</a:t>
            </a:r>
            <a:r>
              <a:rPr lang="en-US" sz="1600" b="1" dirty="0" smtClean="0">
                <a:latin typeface="Arial" charset="0"/>
              </a:rPr>
              <a:t> e</a:t>
            </a:r>
            <a:r>
              <a:rPr lang="en-US" sz="1600" b="1" baseline="30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(</a:t>
            </a:r>
            <a:r>
              <a:rPr lang="cs-CZ" sz="1600" b="1" i="1" dirty="0" smtClean="0">
                <a:latin typeface="Arial" charset="0"/>
              </a:rPr>
              <a:t>T</a:t>
            </a:r>
            <a:r>
              <a:rPr lang="cs-CZ" sz="1600" b="1" i="1" baseline="-25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</a:t>
            </a:r>
            <a:r>
              <a:rPr lang="en-GB" sz="1600" b="1" dirty="0" smtClean="0">
                <a:latin typeface="Arial" charset="0"/>
                <a:sym typeface="Symbol"/>
              </a:rPr>
              <a:t></a:t>
            </a:r>
            <a:r>
              <a:rPr lang="en-GB" sz="1600" b="1" dirty="0" smtClean="0">
                <a:latin typeface="Arial" charset="0"/>
              </a:rPr>
              <a:t> 0.03 </a:t>
            </a:r>
            <a:r>
              <a:rPr lang="en-GB" sz="1600" b="1" dirty="0" err="1" smtClean="0">
                <a:latin typeface="Arial" charset="0"/>
              </a:rPr>
              <a:t>eV</a:t>
            </a:r>
            <a:r>
              <a:rPr lang="en-GB" sz="1600" b="1" dirty="0" smtClean="0">
                <a:latin typeface="Arial" charset="0"/>
              </a:rPr>
              <a:t>)</a:t>
            </a:r>
            <a:endParaRPr lang="en-US" sz="1600" b="1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2"/>
          <p:cNvSpPr>
            <a:spLocks noChangeArrowheads="1"/>
          </p:cNvSpPr>
          <p:nvPr/>
        </p:nvSpPr>
        <p:spPr bwMode="auto">
          <a:xfrm>
            <a:off x="107950" y="2997200"/>
            <a:ext cx="8856663" cy="37449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54659" name="Text Box 3"/>
          <p:cNvSpPr txBox="1">
            <a:spLocks noChangeArrowheads="1"/>
          </p:cNvSpPr>
          <p:nvPr/>
        </p:nvSpPr>
        <p:spPr bwMode="auto">
          <a:xfrm>
            <a:off x="365125" y="239713"/>
            <a:ext cx="36687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2000" b="1">
                <a:solidFill>
                  <a:srgbClr val="990000"/>
                </a:solidFill>
                <a:latin typeface="Arial" charset="0"/>
              </a:rPr>
              <a:t>CDB spectra – </a:t>
            </a:r>
            <a:r>
              <a:rPr lang="en-GB" sz="2000" b="1">
                <a:solidFill>
                  <a:srgbClr val="990000"/>
                </a:solidFill>
                <a:latin typeface="Arial" charset="0"/>
              </a:rPr>
              <a:t>fast positrons</a:t>
            </a:r>
            <a:endParaRPr lang="en-US" sz="2000" b="1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54663" name="Text Box 7"/>
          <p:cNvSpPr txBox="1">
            <a:spLocks noChangeArrowheads="1"/>
          </p:cNvSpPr>
          <p:nvPr/>
        </p:nvSpPr>
        <p:spPr bwMode="auto">
          <a:xfrm>
            <a:off x="1984375" y="3213100"/>
            <a:ext cx="20113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cs-CZ" sz="1600" b="1">
                <a:latin typeface="Arial" charset="0"/>
              </a:rPr>
              <a:t>TQAF (</a:t>
            </a:r>
            <a:r>
              <a:rPr lang="cs-CZ" sz="1600" b="1" i="1">
                <a:latin typeface="Arial" charset="0"/>
              </a:rPr>
              <a:t>T</a:t>
            </a:r>
            <a:r>
              <a:rPr lang="cs-CZ" sz="1600" b="1" i="1" baseline="-25000">
                <a:latin typeface="Arial" charset="0"/>
              </a:rPr>
              <a:t>+</a:t>
            </a:r>
            <a:r>
              <a:rPr lang="cs-CZ" sz="1600" b="1">
                <a:latin typeface="Arial" charset="0"/>
              </a:rPr>
              <a:t> </a:t>
            </a:r>
            <a:r>
              <a:rPr lang="en-GB" sz="1600" b="1">
                <a:latin typeface="Arial" charset="0"/>
              </a:rPr>
              <a:t>&gt; 10 keV)</a:t>
            </a:r>
            <a:endParaRPr lang="en-US" sz="1600" b="1">
              <a:latin typeface="Arial" charset="0"/>
            </a:endParaRPr>
          </a:p>
        </p:txBody>
      </p:sp>
      <p:pic>
        <p:nvPicPr>
          <p:cNvPr id="454667" name="Picture 11"/>
          <p:cNvPicPr>
            <a:picLocks noChangeAspect="1" noChangeArrowheads="1"/>
          </p:cNvPicPr>
          <p:nvPr/>
        </p:nvPicPr>
        <p:blipFill>
          <a:blip r:embed="rId2" cstate="print"/>
          <a:srcRect t="10092"/>
          <a:stretch>
            <a:fillRect/>
          </a:stretch>
        </p:blipFill>
        <p:spPr bwMode="auto">
          <a:xfrm>
            <a:off x="903288" y="3514725"/>
            <a:ext cx="7337425" cy="3082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54668" name="Text Box 12"/>
          <p:cNvSpPr txBox="1">
            <a:spLocks noChangeArrowheads="1"/>
          </p:cNvSpPr>
          <p:nvPr/>
        </p:nvSpPr>
        <p:spPr bwMode="auto">
          <a:xfrm>
            <a:off x="179388" y="1263650"/>
            <a:ext cx="37560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cs-CZ" sz="1800">
                <a:latin typeface="Arial" charset="0"/>
              </a:rPr>
              <a:t>thick </a:t>
            </a:r>
            <a:r>
              <a:rPr lang="en-GB" sz="1800">
                <a:latin typeface="Arial" charset="0"/>
              </a:rPr>
              <a:t>Mg</a:t>
            </a:r>
            <a:r>
              <a:rPr lang="cs-CZ" sz="1800">
                <a:latin typeface="Arial" charset="0"/>
              </a:rPr>
              <a:t> target (thickness </a:t>
            </a:r>
            <a:r>
              <a:rPr lang="en-GB" sz="1800">
                <a:latin typeface="Arial" charset="0"/>
              </a:rPr>
              <a:t>10</a:t>
            </a:r>
            <a:r>
              <a:rPr lang="cs-CZ" sz="1800">
                <a:latin typeface="Arial" charset="0"/>
              </a:rPr>
              <a:t> mm)</a:t>
            </a:r>
            <a:endParaRPr lang="en-US" sz="1800">
              <a:latin typeface="Arial" charset="0"/>
            </a:endParaRPr>
          </a:p>
        </p:txBody>
      </p:sp>
      <p:sp>
        <p:nvSpPr>
          <p:cNvPr id="454669" name="Text Box 13"/>
          <p:cNvSpPr txBox="1">
            <a:spLocks noChangeArrowheads="1"/>
          </p:cNvSpPr>
          <p:nvPr/>
        </p:nvSpPr>
        <p:spPr bwMode="auto">
          <a:xfrm>
            <a:off x="179388" y="1766888"/>
            <a:ext cx="74009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Doppler broadening of outer edge caused by annihilations with core e</a:t>
            </a:r>
            <a:r>
              <a:rPr lang="en-US" sz="1800" baseline="30000">
                <a:latin typeface="Arial" charset="0"/>
              </a:rPr>
              <a:t>-</a:t>
            </a:r>
            <a:endParaRPr lang="en-US" sz="1800" b="1" baseline="30000">
              <a:latin typeface="Arial" charset="0"/>
            </a:endParaRPr>
          </a:p>
        </p:txBody>
      </p:sp>
      <p:sp>
        <p:nvSpPr>
          <p:cNvPr id="454670" name="Text Box 14"/>
          <p:cNvSpPr txBox="1">
            <a:spLocks noChangeArrowheads="1"/>
          </p:cNvSpPr>
          <p:nvPr/>
        </p:nvSpPr>
        <p:spPr bwMode="auto">
          <a:xfrm>
            <a:off x="179388" y="765175"/>
            <a:ext cx="39147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fast positron from 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Ge/</a:t>
            </a:r>
            <a:r>
              <a:rPr lang="en-US" sz="1800" baseline="30000">
                <a:latin typeface="Arial" charset="0"/>
              </a:rPr>
              <a:t>68</a:t>
            </a:r>
            <a:r>
              <a:rPr lang="en-US" sz="1800">
                <a:latin typeface="Arial" charset="0"/>
              </a:rPr>
              <a:t>Ga source</a:t>
            </a:r>
          </a:p>
        </p:txBody>
      </p:sp>
      <p:sp>
        <p:nvSpPr>
          <p:cNvPr id="454671" name="Text Box 15"/>
          <p:cNvSpPr txBox="1">
            <a:spLocks noChangeArrowheads="1"/>
          </p:cNvSpPr>
          <p:nvPr/>
        </p:nvSpPr>
        <p:spPr bwMode="auto">
          <a:xfrm>
            <a:off x="179388" y="2205038"/>
            <a:ext cx="227647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buFontTx/>
              <a:buChar char="•"/>
            </a:pPr>
            <a:r>
              <a:rPr lang="en-US" sz="1800">
                <a:latin typeface="Arial" charset="0"/>
              </a:rPr>
              <a:t> </a:t>
            </a:r>
            <a:r>
              <a:rPr lang="en-GB" sz="1800">
                <a:latin typeface="Arial" charset="0"/>
              </a:rPr>
              <a:t>Mg: 1s</a:t>
            </a:r>
            <a:r>
              <a:rPr lang="en-GB" sz="1800" baseline="30000">
                <a:latin typeface="Arial" charset="0"/>
              </a:rPr>
              <a:t>2</a:t>
            </a:r>
            <a:r>
              <a:rPr lang="en-GB" sz="1800">
                <a:latin typeface="Arial" charset="0"/>
              </a:rPr>
              <a:t> 2s</a:t>
            </a:r>
            <a:r>
              <a:rPr lang="en-GB" sz="1800" baseline="30000">
                <a:latin typeface="Arial" charset="0"/>
              </a:rPr>
              <a:t>2</a:t>
            </a:r>
            <a:r>
              <a:rPr lang="en-GB" sz="1800">
                <a:latin typeface="Arial" charset="0"/>
              </a:rPr>
              <a:t> 2p</a:t>
            </a:r>
            <a:r>
              <a:rPr lang="en-GB" sz="1800" baseline="30000">
                <a:latin typeface="Arial" charset="0"/>
              </a:rPr>
              <a:t>6</a:t>
            </a:r>
            <a:r>
              <a:rPr lang="en-GB" sz="1800">
                <a:latin typeface="Arial" charset="0"/>
              </a:rPr>
              <a:t> 3s</a:t>
            </a:r>
            <a:r>
              <a:rPr lang="en-GB" sz="1800" baseline="30000">
                <a:latin typeface="Arial" charset="0"/>
              </a:rPr>
              <a:t>2</a:t>
            </a:r>
            <a:endParaRPr lang="en-US" sz="1800" baseline="30000">
              <a:latin typeface="Arial" charset="0"/>
            </a:endParaRPr>
          </a:p>
        </p:txBody>
      </p:sp>
      <p:sp>
        <p:nvSpPr>
          <p:cNvPr id="454672" name="AutoShape 16"/>
          <p:cNvSpPr>
            <a:spLocks/>
          </p:cNvSpPr>
          <p:nvPr/>
        </p:nvSpPr>
        <p:spPr bwMode="auto">
          <a:xfrm rot="16200000">
            <a:off x="1296988" y="2168525"/>
            <a:ext cx="142875" cy="936625"/>
          </a:xfrm>
          <a:prstGeom prst="leftBrace">
            <a:avLst>
              <a:gd name="adj1" fmla="val 54630"/>
              <a:gd name="adj2" fmla="val 47968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54673" name="Text Box 17"/>
          <p:cNvSpPr txBox="1">
            <a:spLocks noChangeArrowheads="1"/>
          </p:cNvSpPr>
          <p:nvPr/>
        </p:nvSpPr>
        <p:spPr bwMode="auto">
          <a:xfrm>
            <a:off x="1042988" y="2636838"/>
            <a:ext cx="7143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GB" sz="1400">
                <a:latin typeface="Arial" charset="0"/>
              </a:rPr>
              <a:t>core e</a:t>
            </a:r>
            <a:r>
              <a:rPr lang="en-GB" sz="1400" baseline="30000">
                <a:latin typeface="Arial" charset="0"/>
              </a:rPr>
              <a:t>-</a:t>
            </a:r>
            <a:endParaRPr lang="en-US" sz="1400" baseline="30000">
              <a:latin typeface="Arial" charset="0"/>
            </a:endParaRPr>
          </a:p>
        </p:txBody>
      </p:sp>
      <p:sp>
        <p:nvSpPr>
          <p:cNvPr id="13" name="Text Box 7"/>
          <p:cNvSpPr txBox="1">
            <a:spLocks noChangeArrowheads="1"/>
          </p:cNvSpPr>
          <p:nvPr/>
        </p:nvSpPr>
        <p:spPr bwMode="auto">
          <a:xfrm>
            <a:off x="5073601" y="3163888"/>
            <a:ext cx="302679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/>
            <a:r>
              <a:rPr lang="en-US" sz="1600" b="1" dirty="0" err="1" smtClean="0">
                <a:latin typeface="Arial" charset="0"/>
              </a:rPr>
              <a:t>thermalized</a:t>
            </a:r>
            <a:r>
              <a:rPr lang="en-US" sz="1600" b="1" dirty="0" smtClean="0">
                <a:latin typeface="Arial" charset="0"/>
              </a:rPr>
              <a:t> e</a:t>
            </a:r>
            <a:r>
              <a:rPr lang="en-US" sz="1600" b="1" baseline="30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(</a:t>
            </a:r>
            <a:r>
              <a:rPr lang="cs-CZ" sz="1600" b="1" i="1" dirty="0" smtClean="0">
                <a:latin typeface="Arial" charset="0"/>
              </a:rPr>
              <a:t>T</a:t>
            </a:r>
            <a:r>
              <a:rPr lang="cs-CZ" sz="1600" b="1" i="1" baseline="-25000" dirty="0" smtClean="0">
                <a:latin typeface="Arial" charset="0"/>
              </a:rPr>
              <a:t>+</a:t>
            </a:r>
            <a:r>
              <a:rPr lang="cs-CZ" sz="1600" b="1" dirty="0" smtClean="0">
                <a:latin typeface="Arial" charset="0"/>
              </a:rPr>
              <a:t> </a:t>
            </a:r>
            <a:r>
              <a:rPr lang="en-GB" sz="1600" b="1" dirty="0" smtClean="0">
                <a:latin typeface="Arial" charset="0"/>
                <a:sym typeface="Symbol"/>
              </a:rPr>
              <a:t></a:t>
            </a:r>
            <a:r>
              <a:rPr lang="en-GB" sz="1600" b="1" dirty="0" smtClean="0">
                <a:latin typeface="Arial" charset="0"/>
              </a:rPr>
              <a:t> 0.03 </a:t>
            </a:r>
            <a:r>
              <a:rPr lang="en-GB" sz="1600" b="1" dirty="0" err="1" smtClean="0">
                <a:latin typeface="Arial" charset="0"/>
              </a:rPr>
              <a:t>eV</a:t>
            </a:r>
            <a:r>
              <a:rPr lang="en-GB" sz="1600" b="1" dirty="0" smtClean="0">
                <a:latin typeface="Arial" charset="0"/>
              </a:rPr>
              <a:t>)</a:t>
            </a:r>
            <a:endParaRPr lang="en-US" sz="1600" b="1" dirty="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Text Box 2"/>
          <p:cNvSpPr txBox="1">
            <a:spLocks noChangeArrowheads="1"/>
          </p:cNvSpPr>
          <p:nvPr/>
        </p:nvSpPr>
        <p:spPr bwMode="auto">
          <a:xfrm>
            <a:off x="365125" y="239713"/>
            <a:ext cx="17097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rgbClr val="990000"/>
                </a:solidFill>
                <a:latin typeface="Arial" charset="0"/>
              </a:rPr>
              <a:t>Conclusions</a:t>
            </a:r>
          </a:p>
        </p:txBody>
      </p:sp>
      <p:sp>
        <p:nvSpPr>
          <p:cNvPr id="489475" name="Text Box 3"/>
          <p:cNvSpPr txBox="1">
            <a:spLocks noChangeArrowheads="1"/>
          </p:cNvSpPr>
          <p:nvPr/>
        </p:nvSpPr>
        <p:spPr bwMode="auto">
          <a:xfrm>
            <a:off x="381000" y="995363"/>
            <a:ext cx="86074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800" dirty="0">
                <a:latin typeface="Arial" charset="0"/>
              </a:rPr>
              <a:t> A novel digital CDB spectrometer enables low background measurement of TQAF</a:t>
            </a:r>
          </a:p>
        </p:txBody>
      </p:sp>
      <p:sp>
        <p:nvSpPr>
          <p:cNvPr id="489479" name="Text Box 7"/>
          <p:cNvSpPr txBox="1">
            <a:spLocks noChangeArrowheads="1"/>
          </p:cNvSpPr>
          <p:nvPr/>
        </p:nvSpPr>
        <p:spPr bwMode="auto">
          <a:xfrm>
            <a:off x="395288" y="2846264"/>
            <a:ext cx="78835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800" dirty="0">
                <a:latin typeface="Arial" charset="0"/>
              </a:rPr>
              <a:t> Shape of TQAF contribution agrees well with theoretical prediction by QED</a:t>
            </a:r>
          </a:p>
        </p:txBody>
      </p:sp>
      <p:grpSp>
        <p:nvGrpSpPr>
          <p:cNvPr id="489480" name="Group 8"/>
          <p:cNvGrpSpPr>
            <a:grpSpLocks/>
          </p:cNvGrpSpPr>
          <p:nvPr/>
        </p:nvGrpSpPr>
        <p:grpSpPr bwMode="auto">
          <a:xfrm>
            <a:off x="401638" y="1557338"/>
            <a:ext cx="6827837" cy="1089025"/>
            <a:chOff x="253" y="981"/>
            <a:chExt cx="4301" cy="686"/>
          </a:xfrm>
        </p:grpSpPr>
        <p:sp>
          <p:nvSpPr>
            <p:cNvPr id="489481" name="Text Box 9"/>
            <p:cNvSpPr txBox="1">
              <a:spLocks noChangeArrowheads="1"/>
            </p:cNvSpPr>
            <p:nvPr/>
          </p:nvSpPr>
          <p:spPr bwMode="auto">
            <a:xfrm>
              <a:off x="253" y="981"/>
              <a:ext cx="407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buFontTx/>
                <a:buChar char="•"/>
              </a:pPr>
              <a:r>
                <a:rPr lang="en-US" sz="1800" dirty="0">
                  <a:latin typeface="Arial" charset="0"/>
                </a:rPr>
                <a:t> TQAF was investigated using positrons from various sources</a:t>
              </a:r>
            </a:p>
          </p:txBody>
        </p:sp>
        <p:sp>
          <p:nvSpPr>
            <p:cNvPr id="489482" name="Text Box 10"/>
            <p:cNvSpPr txBox="1">
              <a:spLocks noChangeArrowheads="1"/>
            </p:cNvSpPr>
            <p:nvPr/>
          </p:nvSpPr>
          <p:spPr bwMode="auto">
            <a:xfrm>
              <a:off x="476" y="1207"/>
              <a:ext cx="37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1800">
                  <a:latin typeface="Arial" charset="0"/>
                </a:rPr>
                <a:t>- monoenergetic positrons created in slow positron beam</a:t>
              </a:r>
            </a:p>
          </p:txBody>
        </p:sp>
        <p:sp>
          <p:nvSpPr>
            <p:cNvPr id="489483" name="Text Box 11"/>
            <p:cNvSpPr txBox="1">
              <a:spLocks noChangeArrowheads="1"/>
            </p:cNvSpPr>
            <p:nvPr/>
          </p:nvSpPr>
          <p:spPr bwMode="auto">
            <a:xfrm>
              <a:off x="476" y="1434"/>
              <a:ext cx="4078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1800" dirty="0">
                  <a:latin typeface="Arial" charset="0"/>
                </a:rPr>
                <a:t>- fast positrons created by </a:t>
              </a:r>
              <a:r>
                <a:rPr lang="en-US" sz="1800" dirty="0">
                  <a:latin typeface="Symbol" pitchFamily="18" charset="2"/>
                </a:rPr>
                <a:t>b</a:t>
              </a:r>
              <a:r>
                <a:rPr lang="en-US" sz="1800" baseline="30000" dirty="0">
                  <a:latin typeface="Arial" charset="0"/>
                </a:rPr>
                <a:t>+</a:t>
              </a:r>
              <a:r>
                <a:rPr lang="en-US" sz="1800" dirty="0">
                  <a:latin typeface="Arial" charset="0"/>
                </a:rPr>
                <a:t> decay (</a:t>
              </a:r>
              <a:r>
                <a:rPr lang="en-US" sz="1800" baseline="30000" dirty="0">
                  <a:latin typeface="Arial" charset="0"/>
                </a:rPr>
                <a:t>68</a:t>
              </a:r>
              <a:r>
                <a:rPr lang="en-US" sz="1800" dirty="0">
                  <a:latin typeface="Arial" charset="0"/>
                </a:rPr>
                <a:t>Ge/</a:t>
              </a:r>
              <a:r>
                <a:rPr lang="en-US" sz="1800" baseline="30000" dirty="0">
                  <a:latin typeface="Arial" charset="0"/>
                </a:rPr>
                <a:t>68</a:t>
              </a:r>
              <a:r>
                <a:rPr lang="en-US" sz="1800" dirty="0">
                  <a:latin typeface="Arial" charset="0"/>
                </a:rPr>
                <a:t>Ga </a:t>
              </a:r>
              <a:r>
                <a:rPr lang="en-US" sz="1800" dirty="0" smtClean="0">
                  <a:latin typeface="Arial" charset="0"/>
                </a:rPr>
                <a:t>source, </a:t>
              </a:r>
              <a:r>
                <a:rPr lang="en-US" sz="1800" baseline="30000" dirty="0" smtClean="0">
                  <a:latin typeface="Arial" charset="0"/>
                </a:rPr>
                <a:t>22</a:t>
              </a:r>
              <a:r>
                <a:rPr lang="en-US" sz="1800" dirty="0" smtClean="0">
                  <a:latin typeface="Arial" charset="0"/>
                </a:rPr>
                <a:t>Na)</a:t>
              </a:r>
              <a:endParaRPr lang="en-US" sz="1800" dirty="0">
                <a:latin typeface="Arial" charset="0"/>
              </a:endParaRPr>
            </a:p>
          </p:txBody>
        </p:sp>
      </p:grpSp>
      <p:sp>
        <p:nvSpPr>
          <p:cNvPr id="489485" name="Text Box 13"/>
          <p:cNvSpPr txBox="1">
            <a:spLocks noChangeArrowheads="1"/>
          </p:cNvSpPr>
          <p:nvPr/>
        </p:nvSpPr>
        <p:spPr bwMode="auto">
          <a:xfrm>
            <a:off x="395288" y="3356992"/>
            <a:ext cx="66897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800" dirty="0">
                <a:latin typeface="Arial" charset="0"/>
              </a:rPr>
              <a:t> TQAF profile provides information about positron slowing down</a:t>
            </a:r>
          </a:p>
        </p:txBody>
      </p:sp>
      <p:sp>
        <p:nvSpPr>
          <p:cNvPr id="489486" name="Text Box 14"/>
          <p:cNvSpPr txBox="1">
            <a:spLocks noChangeArrowheads="1"/>
          </p:cNvSpPr>
          <p:nvPr/>
        </p:nvSpPr>
        <p:spPr bwMode="auto">
          <a:xfrm>
            <a:off x="395288" y="3933056"/>
            <a:ext cx="79089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sz="1800" dirty="0">
                <a:latin typeface="Arial" charset="0"/>
              </a:rPr>
              <a:t> CDB study of broadening of TQAF profile: a spectroscopy of core electrons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9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9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9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479" grpId="0" autoUpdateAnimBg="0"/>
      <p:bldP spid="489485" grpId="0" autoUpdateAnimBg="0"/>
      <p:bldP spid="489486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Text Box 2"/>
          <p:cNvSpPr txBox="1">
            <a:spLocks noChangeArrowheads="1"/>
          </p:cNvSpPr>
          <p:nvPr/>
        </p:nvSpPr>
        <p:spPr bwMode="auto">
          <a:xfrm>
            <a:off x="249248" y="244475"/>
            <a:ext cx="671209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Coi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n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cidence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Doppler broadening (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CDB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)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15753" name="Oval 9"/>
          <p:cNvSpPr>
            <a:spLocks noChangeArrowheads="1"/>
          </p:cNvSpPr>
          <p:nvPr/>
        </p:nvSpPr>
        <p:spPr bwMode="auto">
          <a:xfrm>
            <a:off x="2346325" y="1809750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4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5" name="Oval 11"/>
          <p:cNvSpPr>
            <a:spLocks noChangeArrowheads="1"/>
          </p:cNvSpPr>
          <p:nvPr/>
        </p:nvSpPr>
        <p:spPr bwMode="auto">
          <a:xfrm>
            <a:off x="5622925" y="1123950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7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6" name="Line 12"/>
          <p:cNvSpPr>
            <a:spLocks noChangeShapeType="1"/>
          </p:cNvSpPr>
          <p:nvPr/>
        </p:nvSpPr>
        <p:spPr bwMode="auto">
          <a:xfrm>
            <a:off x="6461125" y="1200150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60" name="Line 16"/>
          <p:cNvSpPr>
            <a:spLocks noChangeShapeType="1"/>
          </p:cNvSpPr>
          <p:nvPr/>
        </p:nvSpPr>
        <p:spPr bwMode="auto">
          <a:xfrm flipH="1">
            <a:off x="1042988" y="1909763"/>
            <a:ext cx="1368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93" name="Rectangle 49"/>
          <p:cNvSpPr>
            <a:spLocks noChangeArrowheads="1"/>
          </p:cNvSpPr>
          <p:nvPr/>
        </p:nvSpPr>
        <p:spPr bwMode="auto">
          <a:xfrm>
            <a:off x="4283075" y="1200150"/>
            <a:ext cx="349250" cy="7620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4" name="Text Box 50"/>
          <p:cNvSpPr txBox="1">
            <a:spLocks noChangeArrowheads="1"/>
          </p:cNvSpPr>
          <p:nvPr/>
        </p:nvSpPr>
        <p:spPr bwMode="auto">
          <a:xfrm>
            <a:off x="3348038" y="1477963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1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5" name="Text Box 51"/>
          <p:cNvSpPr txBox="1">
            <a:spLocks noChangeArrowheads="1"/>
          </p:cNvSpPr>
          <p:nvPr/>
        </p:nvSpPr>
        <p:spPr bwMode="auto">
          <a:xfrm>
            <a:off x="3924300" y="1982788"/>
            <a:ext cx="13160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>
                <a:latin typeface="Arial" charset="0"/>
              </a:rPr>
              <a:t>source </a:t>
            </a:r>
            <a:r>
              <a:rPr lang="en-US" sz="1200">
                <a:latin typeface="Arial" charset="0"/>
              </a:rPr>
              <a:t>&amp;</a:t>
            </a:r>
            <a:r>
              <a:rPr lang="cs-CZ" sz="1200">
                <a:latin typeface="Arial" charset="0"/>
              </a:rPr>
              <a:t> </a:t>
            </a:r>
            <a:r>
              <a:rPr lang="en-US" sz="1200">
                <a:latin typeface="Arial" charset="0"/>
              </a:rPr>
              <a:t>sample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15796" name="Text Box 52"/>
          <p:cNvSpPr txBox="1">
            <a:spLocks noChangeArrowheads="1"/>
          </p:cNvSpPr>
          <p:nvPr/>
        </p:nvSpPr>
        <p:spPr bwMode="auto">
          <a:xfrm>
            <a:off x="5148263" y="1046163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2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7" name="Rectangle 53"/>
          <p:cNvSpPr>
            <a:spLocks noChangeArrowheads="1"/>
          </p:cNvSpPr>
          <p:nvPr/>
        </p:nvSpPr>
        <p:spPr bwMode="auto">
          <a:xfrm>
            <a:off x="4427538" y="1406525"/>
            <a:ext cx="73025" cy="2873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8" name="Line 54"/>
          <p:cNvSpPr>
            <a:spLocks noChangeShapeType="1"/>
          </p:cNvSpPr>
          <p:nvPr/>
        </p:nvSpPr>
        <p:spPr bwMode="auto">
          <a:xfrm flipV="1">
            <a:off x="4500563" y="1335088"/>
            <a:ext cx="11017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99" name="Line 55"/>
          <p:cNvSpPr>
            <a:spLocks noChangeShapeType="1"/>
          </p:cNvSpPr>
          <p:nvPr/>
        </p:nvSpPr>
        <p:spPr bwMode="auto">
          <a:xfrm flipV="1">
            <a:off x="3348038" y="1550988"/>
            <a:ext cx="1163637" cy="258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800" name="Text Box 56"/>
          <p:cNvSpPr txBox="1">
            <a:spLocks noChangeArrowheads="1"/>
          </p:cNvSpPr>
          <p:nvPr/>
        </p:nvSpPr>
        <p:spPr bwMode="auto">
          <a:xfrm>
            <a:off x="1331913" y="1335088"/>
            <a:ext cx="1554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1</a:t>
            </a:r>
          </a:p>
        </p:txBody>
      </p:sp>
      <p:sp>
        <p:nvSpPr>
          <p:cNvPr id="415801" name="Text Box 57"/>
          <p:cNvSpPr txBox="1">
            <a:spLocks noChangeArrowheads="1"/>
          </p:cNvSpPr>
          <p:nvPr/>
        </p:nvSpPr>
        <p:spPr bwMode="auto">
          <a:xfrm>
            <a:off x="6011863" y="615950"/>
            <a:ext cx="16033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2</a:t>
            </a:r>
            <a:r>
              <a:rPr lang="en-US" sz="1400">
                <a:latin typeface="Arial" charset="0"/>
              </a:rPr>
              <a:t> </a:t>
            </a:r>
            <a:endParaRPr lang="cs-CZ" sz="1400">
              <a:latin typeface="Arial" charset="0"/>
            </a:endParaRPr>
          </a:p>
        </p:txBody>
      </p:sp>
      <p:sp>
        <p:nvSpPr>
          <p:cNvPr id="60" name="Line 8"/>
          <p:cNvSpPr>
            <a:spLocks noChangeShapeType="1"/>
          </p:cNvSpPr>
          <p:nvPr/>
        </p:nvSpPr>
        <p:spPr bwMode="auto">
          <a:xfrm>
            <a:off x="1042988" y="1909763"/>
            <a:ext cx="620" cy="122587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62" name="Line 8"/>
          <p:cNvSpPr>
            <a:spLocks noChangeShapeType="1"/>
          </p:cNvSpPr>
          <p:nvPr/>
        </p:nvSpPr>
        <p:spPr bwMode="auto">
          <a:xfrm>
            <a:off x="7749877" y="1200944"/>
            <a:ext cx="620" cy="122587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546818" name="Object 9"/>
          <p:cNvGraphicFramePr>
            <a:graphicFrameLocks noChangeAspect="1"/>
          </p:cNvGraphicFramePr>
          <p:nvPr/>
        </p:nvGraphicFramePr>
        <p:xfrm>
          <a:off x="179512" y="3135635"/>
          <a:ext cx="1795463" cy="442912"/>
        </p:xfrm>
        <a:graphic>
          <a:graphicData uri="http://schemas.openxmlformats.org/presentationml/2006/ole">
            <p:oleObj spid="_x0000_s546818" name="Equation" r:id="rId3" imgW="977760" imgH="241200" progId="">
              <p:embed/>
            </p:oleObj>
          </a:graphicData>
        </a:graphic>
      </p:graphicFrame>
      <p:graphicFrame>
        <p:nvGraphicFramePr>
          <p:cNvPr id="546819" name="Object 16"/>
          <p:cNvGraphicFramePr>
            <a:graphicFrameLocks noChangeAspect="1"/>
          </p:cNvGraphicFramePr>
          <p:nvPr/>
        </p:nvGraphicFramePr>
        <p:xfrm>
          <a:off x="6804248" y="2476698"/>
          <a:ext cx="1817687" cy="442913"/>
        </p:xfrm>
        <a:graphic>
          <a:graphicData uri="http://schemas.openxmlformats.org/presentationml/2006/ole">
            <p:oleObj spid="_x0000_s546819" name="Equation" r:id="rId4" imgW="990360" imgH="241200" progId="">
              <p:embed/>
            </p:oleObj>
          </a:graphicData>
        </a:graphic>
      </p:graphicFrame>
      <p:grpSp>
        <p:nvGrpSpPr>
          <p:cNvPr id="67" name="Skupina 66"/>
          <p:cNvGrpSpPr/>
          <p:nvPr/>
        </p:nvGrpSpPr>
        <p:grpSpPr>
          <a:xfrm>
            <a:off x="2771800" y="2996952"/>
            <a:ext cx="3528392" cy="1008112"/>
            <a:chOff x="2771800" y="2930277"/>
            <a:chExt cx="3528392" cy="1008112"/>
          </a:xfrm>
        </p:grpSpPr>
        <p:sp>
          <p:nvSpPr>
            <p:cNvPr id="66" name="Rectangle 20"/>
            <p:cNvSpPr>
              <a:spLocks noChangeArrowheads="1"/>
            </p:cNvSpPr>
            <p:nvPr/>
          </p:nvSpPr>
          <p:spPr bwMode="auto">
            <a:xfrm>
              <a:off x="2771800" y="2930277"/>
              <a:ext cx="3528392" cy="100811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cs-CZ"/>
            </a:p>
          </p:txBody>
        </p:sp>
        <p:pic>
          <p:nvPicPr>
            <p:cNvPr id="546820" name="Picture 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933700" y="3090863"/>
              <a:ext cx="3276600" cy="676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Text Box 2"/>
          <p:cNvSpPr txBox="1">
            <a:spLocks noChangeArrowheads="1"/>
          </p:cNvSpPr>
          <p:nvPr/>
        </p:nvSpPr>
        <p:spPr bwMode="auto">
          <a:xfrm>
            <a:off x="249248" y="244475"/>
            <a:ext cx="671209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Coi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n</a:t>
            </a:r>
            <a:r>
              <a:rPr lang="en-US" sz="2000" b="1" dirty="0" err="1" smtClean="0">
                <a:solidFill>
                  <a:srgbClr val="990000"/>
                </a:solidFill>
                <a:latin typeface="Arial" charset="0"/>
              </a:rPr>
              <a:t>cidence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 Doppler broadening (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CDB</a:t>
            </a:r>
            <a:r>
              <a:rPr lang="en-US" sz="2000" b="1" dirty="0" smtClean="0">
                <a:solidFill>
                  <a:srgbClr val="990000"/>
                </a:solidFill>
                <a:latin typeface="Arial" charset="0"/>
              </a:rPr>
              <a:t>)</a:t>
            </a:r>
            <a:r>
              <a:rPr lang="cs-CZ" sz="2000" b="1" dirty="0" smtClean="0">
                <a:solidFill>
                  <a:srgbClr val="990000"/>
                </a:solidFill>
                <a:latin typeface="Arial" charset="0"/>
              </a:rPr>
              <a:t> </a:t>
            </a:r>
            <a:r>
              <a:rPr lang="cs-CZ" sz="2000" b="1" dirty="0" err="1" smtClean="0">
                <a:solidFill>
                  <a:srgbClr val="990000"/>
                </a:solidFill>
                <a:latin typeface="Arial" charset="0"/>
              </a:rPr>
              <a:t>spectrometer</a:t>
            </a:r>
            <a:endParaRPr lang="en-US" sz="2000" b="1" dirty="0">
              <a:solidFill>
                <a:srgbClr val="990000"/>
              </a:solidFill>
              <a:latin typeface="Arial" charset="0"/>
            </a:endParaRPr>
          </a:p>
        </p:txBody>
      </p:sp>
      <p:sp>
        <p:nvSpPr>
          <p:cNvPr id="415753" name="Oval 9"/>
          <p:cNvSpPr>
            <a:spLocks noChangeArrowheads="1"/>
          </p:cNvSpPr>
          <p:nvPr/>
        </p:nvSpPr>
        <p:spPr bwMode="auto">
          <a:xfrm>
            <a:off x="2346325" y="1809750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4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5" name="Oval 11"/>
          <p:cNvSpPr>
            <a:spLocks noChangeArrowheads="1"/>
          </p:cNvSpPr>
          <p:nvPr/>
        </p:nvSpPr>
        <p:spPr bwMode="auto">
          <a:xfrm>
            <a:off x="5622925" y="1123950"/>
            <a:ext cx="304800" cy="304800"/>
          </a:xfrm>
          <a:prstGeom prst="ellipse">
            <a:avLst/>
          </a:prstGeom>
          <a:solidFill>
            <a:srgbClr val="C0C0C0"/>
          </a:solidFill>
          <a:ln w="9525">
            <a:round/>
            <a:headEnd/>
            <a:tailEnd/>
          </a:ln>
          <a:effectLst/>
          <a:scene3d>
            <a:camera prst="legacyObliqueTopRight">
              <a:rot lat="21299999" lon="2700000" rev="0"/>
            </a:camera>
            <a:lightRig rig="legacyFlat3" dir="b"/>
          </a:scene3d>
          <a:sp3d extrusionH="608000" prstMaterial="legacyMetal">
            <a:bevelT w="13500" h="13500" prst="angle"/>
            <a:bevelB w="13500" h="13500" prst="angle"/>
            <a:extrusionClr>
              <a:srgbClr val="C0C0C0"/>
            </a:extrusionClr>
          </a:sp3d>
        </p:spPr>
        <p:txBody>
          <a:bodyPr wrap="none" anchor="ctr">
            <a:flatTx/>
          </a:bodyPr>
          <a:lstStyle/>
          <a:p>
            <a:endParaRPr lang="cs-CZ"/>
          </a:p>
        </p:txBody>
      </p:sp>
      <p:sp>
        <p:nvSpPr>
          <p:cNvPr id="415756" name="Line 12"/>
          <p:cNvSpPr>
            <a:spLocks noChangeShapeType="1"/>
          </p:cNvSpPr>
          <p:nvPr/>
        </p:nvSpPr>
        <p:spPr bwMode="auto">
          <a:xfrm>
            <a:off x="6461125" y="1200150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60" name="Line 16"/>
          <p:cNvSpPr>
            <a:spLocks noChangeShapeType="1"/>
          </p:cNvSpPr>
          <p:nvPr/>
        </p:nvSpPr>
        <p:spPr bwMode="auto">
          <a:xfrm flipH="1">
            <a:off x="1042988" y="1909763"/>
            <a:ext cx="1368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93" name="Rectangle 49"/>
          <p:cNvSpPr>
            <a:spLocks noChangeArrowheads="1"/>
          </p:cNvSpPr>
          <p:nvPr/>
        </p:nvSpPr>
        <p:spPr bwMode="auto">
          <a:xfrm>
            <a:off x="4283075" y="1200150"/>
            <a:ext cx="349250" cy="7620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4" name="Text Box 50"/>
          <p:cNvSpPr txBox="1">
            <a:spLocks noChangeArrowheads="1"/>
          </p:cNvSpPr>
          <p:nvPr/>
        </p:nvSpPr>
        <p:spPr bwMode="auto">
          <a:xfrm>
            <a:off x="3348038" y="1477963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1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5" name="Text Box 51"/>
          <p:cNvSpPr txBox="1">
            <a:spLocks noChangeArrowheads="1"/>
          </p:cNvSpPr>
          <p:nvPr/>
        </p:nvSpPr>
        <p:spPr bwMode="auto">
          <a:xfrm>
            <a:off x="3924300" y="1982788"/>
            <a:ext cx="13160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>
                <a:latin typeface="Arial" charset="0"/>
              </a:rPr>
              <a:t>source </a:t>
            </a:r>
            <a:r>
              <a:rPr lang="en-US" sz="1200">
                <a:latin typeface="Arial" charset="0"/>
              </a:rPr>
              <a:t>&amp;</a:t>
            </a:r>
            <a:r>
              <a:rPr lang="cs-CZ" sz="1200">
                <a:latin typeface="Arial" charset="0"/>
              </a:rPr>
              <a:t> </a:t>
            </a:r>
            <a:r>
              <a:rPr lang="en-US" sz="1200">
                <a:latin typeface="Arial" charset="0"/>
              </a:rPr>
              <a:t>sample</a:t>
            </a:r>
            <a:endParaRPr lang="en-US" sz="1200" baseline="-25000">
              <a:latin typeface="Arial" charset="0"/>
            </a:endParaRPr>
          </a:p>
        </p:txBody>
      </p:sp>
      <p:sp>
        <p:nvSpPr>
          <p:cNvPr id="415796" name="Text Box 52"/>
          <p:cNvSpPr txBox="1">
            <a:spLocks noChangeArrowheads="1"/>
          </p:cNvSpPr>
          <p:nvPr/>
        </p:nvSpPr>
        <p:spPr bwMode="auto">
          <a:xfrm>
            <a:off x="5148263" y="1046163"/>
            <a:ext cx="3429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cs-CZ" sz="1200" i="1">
                <a:latin typeface="Arial" charset="0"/>
              </a:rPr>
              <a:t>E</a:t>
            </a:r>
            <a:r>
              <a:rPr lang="cs-CZ" sz="1200" i="1" baseline="-25000">
                <a:latin typeface="Arial" charset="0"/>
              </a:rPr>
              <a:t>2</a:t>
            </a:r>
            <a:endParaRPr lang="en-US" sz="1600" baseline="-25000">
              <a:latin typeface="Arial" charset="0"/>
            </a:endParaRPr>
          </a:p>
        </p:txBody>
      </p:sp>
      <p:sp>
        <p:nvSpPr>
          <p:cNvPr id="415797" name="Rectangle 53"/>
          <p:cNvSpPr>
            <a:spLocks noChangeArrowheads="1"/>
          </p:cNvSpPr>
          <p:nvPr/>
        </p:nvSpPr>
        <p:spPr bwMode="auto">
          <a:xfrm>
            <a:off x="4427538" y="1406525"/>
            <a:ext cx="73025" cy="2873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cs-CZ"/>
          </a:p>
        </p:txBody>
      </p:sp>
      <p:sp>
        <p:nvSpPr>
          <p:cNvPr id="415798" name="Line 54"/>
          <p:cNvSpPr>
            <a:spLocks noChangeShapeType="1"/>
          </p:cNvSpPr>
          <p:nvPr/>
        </p:nvSpPr>
        <p:spPr bwMode="auto">
          <a:xfrm flipV="1">
            <a:off x="4500563" y="1335088"/>
            <a:ext cx="1101725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799" name="Line 55"/>
          <p:cNvSpPr>
            <a:spLocks noChangeShapeType="1"/>
          </p:cNvSpPr>
          <p:nvPr/>
        </p:nvSpPr>
        <p:spPr bwMode="auto">
          <a:xfrm flipV="1">
            <a:off x="3348038" y="1550988"/>
            <a:ext cx="1163637" cy="258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415800" name="Text Box 56"/>
          <p:cNvSpPr txBox="1">
            <a:spLocks noChangeArrowheads="1"/>
          </p:cNvSpPr>
          <p:nvPr/>
        </p:nvSpPr>
        <p:spPr bwMode="auto">
          <a:xfrm>
            <a:off x="1331913" y="1335088"/>
            <a:ext cx="15541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1</a:t>
            </a:r>
          </a:p>
        </p:txBody>
      </p:sp>
      <p:sp>
        <p:nvSpPr>
          <p:cNvPr id="415801" name="Text Box 57"/>
          <p:cNvSpPr txBox="1">
            <a:spLocks noChangeArrowheads="1"/>
          </p:cNvSpPr>
          <p:nvPr/>
        </p:nvSpPr>
        <p:spPr bwMode="auto">
          <a:xfrm>
            <a:off x="6011863" y="615950"/>
            <a:ext cx="16033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400">
                <a:latin typeface="Arial" charset="0"/>
              </a:rPr>
              <a:t>HPGe</a:t>
            </a:r>
            <a:r>
              <a:rPr lang="cs-CZ" sz="1400">
                <a:latin typeface="Arial" charset="0"/>
              </a:rPr>
              <a:t>, detector 2</a:t>
            </a:r>
            <a:r>
              <a:rPr lang="en-US" sz="1400">
                <a:latin typeface="Arial" charset="0"/>
              </a:rPr>
              <a:t> </a:t>
            </a:r>
            <a:endParaRPr lang="cs-CZ" sz="1400">
              <a:latin typeface="Arial" charset="0"/>
            </a:endParaRPr>
          </a:p>
        </p:txBody>
      </p:sp>
      <p:sp>
        <p:nvSpPr>
          <p:cNvPr id="60" name="Line 8"/>
          <p:cNvSpPr>
            <a:spLocks noChangeShapeType="1"/>
          </p:cNvSpPr>
          <p:nvPr/>
        </p:nvSpPr>
        <p:spPr bwMode="auto">
          <a:xfrm>
            <a:off x="1042988" y="1909763"/>
            <a:ext cx="620" cy="122587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/>
          </a:ln>
          <a:effectLst/>
        </p:spPr>
        <p:txBody>
          <a:bodyPr/>
          <a:lstStyle/>
          <a:p>
            <a:endParaRPr lang="cs-CZ"/>
          </a:p>
        </p:txBody>
      </p:sp>
      <p:sp>
        <p:nvSpPr>
          <p:cNvPr id="62" name="Line 8"/>
          <p:cNvSpPr>
            <a:spLocks noChangeShapeType="1"/>
          </p:cNvSpPr>
          <p:nvPr/>
        </p:nvSpPr>
        <p:spPr bwMode="auto">
          <a:xfrm>
            <a:off x="7749877" y="1200944"/>
            <a:ext cx="620" cy="122587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/>
          </a:ln>
          <a:effectLst/>
        </p:spPr>
        <p:txBody>
          <a:bodyPr/>
          <a:lstStyle/>
          <a:p>
            <a:endParaRPr lang="cs-CZ"/>
          </a:p>
        </p:txBody>
      </p:sp>
      <p:graphicFrame>
        <p:nvGraphicFramePr>
          <p:cNvPr id="546818" name="Object 9"/>
          <p:cNvGraphicFramePr>
            <a:graphicFrameLocks noChangeAspect="1"/>
          </p:cNvGraphicFramePr>
          <p:nvPr/>
        </p:nvGraphicFramePr>
        <p:xfrm>
          <a:off x="179512" y="3135635"/>
          <a:ext cx="1795463" cy="442912"/>
        </p:xfrm>
        <a:graphic>
          <a:graphicData uri="http://schemas.openxmlformats.org/presentationml/2006/ole">
            <p:oleObj spid="_x0000_s694274" name="Equation" r:id="rId3" imgW="977760" imgH="241200" progId="">
              <p:embed/>
            </p:oleObj>
          </a:graphicData>
        </a:graphic>
      </p:graphicFrame>
      <p:graphicFrame>
        <p:nvGraphicFramePr>
          <p:cNvPr id="546819" name="Object 16"/>
          <p:cNvGraphicFramePr>
            <a:graphicFrameLocks noChangeAspect="1"/>
          </p:cNvGraphicFramePr>
          <p:nvPr/>
        </p:nvGraphicFramePr>
        <p:xfrm>
          <a:off x="6804248" y="2476698"/>
          <a:ext cx="1817687" cy="442913"/>
        </p:xfrm>
        <a:graphic>
          <a:graphicData uri="http://schemas.openxmlformats.org/presentationml/2006/ole">
            <p:oleObj spid="_x0000_s694275" name="Equation" r:id="rId4" imgW="990360" imgH="241200" progId="">
              <p:embed/>
            </p:oleObj>
          </a:graphicData>
        </a:graphic>
      </p:graphicFrame>
      <p:grpSp>
        <p:nvGrpSpPr>
          <p:cNvPr id="1347" name="Skupina 1346"/>
          <p:cNvGrpSpPr/>
          <p:nvPr/>
        </p:nvGrpSpPr>
        <p:grpSpPr>
          <a:xfrm>
            <a:off x="2339752" y="2813322"/>
            <a:ext cx="5616624" cy="3846513"/>
            <a:chOff x="2339752" y="2813322"/>
            <a:chExt cx="5616624" cy="3846513"/>
          </a:xfrm>
        </p:grpSpPr>
        <p:sp>
          <p:nvSpPr>
            <p:cNvPr id="694281" name="Rectangle 9"/>
            <p:cNvSpPr>
              <a:spLocks noChangeArrowheads="1"/>
            </p:cNvSpPr>
            <p:nvPr/>
          </p:nvSpPr>
          <p:spPr bwMode="auto">
            <a:xfrm>
              <a:off x="2919736" y="2894284"/>
              <a:ext cx="3198813" cy="319881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82" name="Rectangle 10"/>
            <p:cNvSpPr>
              <a:spLocks noChangeArrowheads="1"/>
            </p:cNvSpPr>
            <p:nvPr/>
          </p:nvSpPr>
          <p:spPr bwMode="auto">
            <a:xfrm>
              <a:off x="4226248" y="6470922"/>
              <a:ext cx="150813" cy="18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Symbol" pitchFamily="18" charset="2"/>
                  <a:cs typeface="Arial" pitchFamily="34" charset="0"/>
                </a:rPr>
                <a:t>D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283" name="Rectangle 11"/>
            <p:cNvSpPr>
              <a:spLocks noChangeArrowheads="1"/>
            </p:cNvSpPr>
            <p:nvPr/>
          </p:nvSpPr>
          <p:spPr bwMode="auto">
            <a:xfrm>
              <a:off x="4345311" y="6477272"/>
              <a:ext cx="514350" cy="1825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E (</a:t>
              </a:r>
              <a:r>
                <a:rPr kumimoji="0" lang="cs-CZ" sz="12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keV</a:t>
              </a:r>
              <a:r>
                <a:rPr kumimoji="0" lang="cs-CZ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)</a:t>
              </a:r>
              <a:endParaRPr kumimoji="0" lang="cs-CZ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284" name="Line 12"/>
            <p:cNvSpPr>
              <a:spLocks noChangeShapeType="1"/>
            </p:cNvSpPr>
            <p:nvPr/>
          </p:nvSpPr>
          <p:spPr bwMode="auto">
            <a:xfrm>
              <a:off x="2919736" y="6093097"/>
              <a:ext cx="3198813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85" name="Line 13"/>
            <p:cNvSpPr>
              <a:spLocks noChangeShapeType="1"/>
            </p:cNvSpPr>
            <p:nvPr/>
          </p:nvSpPr>
          <p:spPr bwMode="auto">
            <a:xfrm flipV="1">
              <a:off x="2919736" y="6093097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86" name="Line 14"/>
            <p:cNvSpPr>
              <a:spLocks noChangeShapeType="1"/>
            </p:cNvSpPr>
            <p:nvPr/>
          </p:nvSpPr>
          <p:spPr bwMode="auto">
            <a:xfrm flipV="1">
              <a:off x="3453136" y="6093097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87" name="Line 15"/>
            <p:cNvSpPr>
              <a:spLocks noChangeShapeType="1"/>
            </p:cNvSpPr>
            <p:nvPr/>
          </p:nvSpPr>
          <p:spPr bwMode="auto">
            <a:xfrm flipV="1">
              <a:off x="3986536" y="6093097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88" name="Line 16"/>
            <p:cNvSpPr>
              <a:spLocks noChangeShapeType="1"/>
            </p:cNvSpPr>
            <p:nvPr/>
          </p:nvSpPr>
          <p:spPr bwMode="auto">
            <a:xfrm flipV="1">
              <a:off x="4518348" y="6093097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89" name="Line 17"/>
            <p:cNvSpPr>
              <a:spLocks noChangeShapeType="1"/>
            </p:cNvSpPr>
            <p:nvPr/>
          </p:nvSpPr>
          <p:spPr bwMode="auto">
            <a:xfrm flipV="1">
              <a:off x="5051748" y="6093097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0" name="Line 18"/>
            <p:cNvSpPr>
              <a:spLocks noChangeShapeType="1"/>
            </p:cNvSpPr>
            <p:nvPr/>
          </p:nvSpPr>
          <p:spPr bwMode="auto">
            <a:xfrm flipV="1">
              <a:off x="5583561" y="6093097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1" name="Line 19"/>
            <p:cNvSpPr>
              <a:spLocks noChangeShapeType="1"/>
            </p:cNvSpPr>
            <p:nvPr/>
          </p:nvSpPr>
          <p:spPr bwMode="auto">
            <a:xfrm flipV="1">
              <a:off x="6118548" y="6093097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2" name="Line 20"/>
            <p:cNvSpPr>
              <a:spLocks noChangeShapeType="1"/>
            </p:cNvSpPr>
            <p:nvPr/>
          </p:nvSpPr>
          <p:spPr bwMode="auto">
            <a:xfrm flipV="1">
              <a:off x="3026098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3" name="Line 21"/>
            <p:cNvSpPr>
              <a:spLocks noChangeShapeType="1"/>
            </p:cNvSpPr>
            <p:nvPr/>
          </p:nvSpPr>
          <p:spPr bwMode="auto">
            <a:xfrm flipV="1">
              <a:off x="3132461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4" name="Line 22"/>
            <p:cNvSpPr>
              <a:spLocks noChangeShapeType="1"/>
            </p:cNvSpPr>
            <p:nvPr/>
          </p:nvSpPr>
          <p:spPr bwMode="auto">
            <a:xfrm flipV="1">
              <a:off x="3238823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5" name="Line 23"/>
            <p:cNvSpPr>
              <a:spLocks noChangeShapeType="1"/>
            </p:cNvSpPr>
            <p:nvPr/>
          </p:nvSpPr>
          <p:spPr bwMode="auto">
            <a:xfrm flipV="1">
              <a:off x="3345186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6" name="Line 24"/>
            <p:cNvSpPr>
              <a:spLocks noChangeShapeType="1"/>
            </p:cNvSpPr>
            <p:nvPr/>
          </p:nvSpPr>
          <p:spPr bwMode="auto">
            <a:xfrm flipV="1">
              <a:off x="3559498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7" name="Line 25"/>
            <p:cNvSpPr>
              <a:spLocks noChangeShapeType="1"/>
            </p:cNvSpPr>
            <p:nvPr/>
          </p:nvSpPr>
          <p:spPr bwMode="auto">
            <a:xfrm flipV="1">
              <a:off x="3665861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8" name="Line 26"/>
            <p:cNvSpPr>
              <a:spLocks noChangeShapeType="1"/>
            </p:cNvSpPr>
            <p:nvPr/>
          </p:nvSpPr>
          <p:spPr bwMode="auto">
            <a:xfrm flipV="1">
              <a:off x="3772223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299" name="Line 27"/>
            <p:cNvSpPr>
              <a:spLocks noChangeShapeType="1"/>
            </p:cNvSpPr>
            <p:nvPr/>
          </p:nvSpPr>
          <p:spPr bwMode="auto">
            <a:xfrm flipV="1">
              <a:off x="3880173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0" name="Line 28"/>
            <p:cNvSpPr>
              <a:spLocks noChangeShapeType="1"/>
            </p:cNvSpPr>
            <p:nvPr/>
          </p:nvSpPr>
          <p:spPr bwMode="auto">
            <a:xfrm flipV="1">
              <a:off x="4092898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1" name="Line 29"/>
            <p:cNvSpPr>
              <a:spLocks noChangeShapeType="1"/>
            </p:cNvSpPr>
            <p:nvPr/>
          </p:nvSpPr>
          <p:spPr bwMode="auto">
            <a:xfrm flipV="1">
              <a:off x="4199261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2" name="Line 30"/>
            <p:cNvSpPr>
              <a:spLocks noChangeShapeType="1"/>
            </p:cNvSpPr>
            <p:nvPr/>
          </p:nvSpPr>
          <p:spPr bwMode="auto">
            <a:xfrm flipV="1">
              <a:off x="4305623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3" name="Line 31"/>
            <p:cNvSpPr>
              <a:spLocks noChangeShapeType="1"/>
            </p:cNvSpPr>
            <p:nvPr/>
          </p:nvSpPr>
          <p:spPr bwMode="auto">
            <a:xfrm flipV="1">
              <a:off x="4411986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4" name="Line 32"/>
            <p:cNvSpPr>
              <a:spLocks noChangeShapeType="1"/>
            </p:cNvSpPr>
            <p:nvPr/>
          </p:nvSpPr>
          <p:spPr bwMode="auto">
            <a:xfrm flipV="1">
              <a:off x="4624711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5" name="Line 33"/>
            <p:cNvSpPr>
              <a:spLocks noChangeShapeType="1"/>
            </p:cNvSpPr>
            <p:nvPr/>
          </p:nvSpPr>
          <p:spPr bwMode="auto">
            <a:xfrm flipV="1">
              <a:off x="4731073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6" name="Line 34"/>
            <p:cNvSpPr>
              <a:spLocks noChangeShapeType="1"/>
            </p:cNvSpPr>
            <p:nvPr/>
          </p:nvSpPr>
          <p:spPr bwMode="auto">
            <a:xfrm flipV="1">
              <a:off x="4839023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7" name="Line 35"/>
            <p:cNvSpPr>
              <a:spLocks noChangeShapeType="1"/>
            </p:cNvSpPr>
            <p:nvPr/>
          </p:nvSpPr>
          <p:spPr bwMode="auto">
            <a:xfrm flipV="1">
              <a:off x="4945386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8" name="Line 36"/>
            <p:cNvSpPr>
              <a:spLocks noChangeShapeType="1"/>
            </p:cNvSpPr>
            <p:nvPr/>
          </p:nvSpPr>
          <p:spPr bwMode="auto">
            <a:xfrm flipV="1">
              <a:off x="5158111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09" name="Line 37"/>
            <p:cNvSpPr>
              <a:spLocks noChangeShapeType="1"/>
            </p:cNvSpPr>
            <p:nvPr/>
          </p:nvSpPr>
          <p:spPr bwMode="auto">
            <a:xfrm flipV="1">
              <a:off x="5264473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10" name="Line 38"/>
            <p:cNvSpPr>
              <a:spLocks noChangeShapeType="1"/>
            </p:cNvSpPr>
            <p:nvPr/>
          </p:nvSpPr>
          <p:spPr bwMode="auto">
            <a:xfrm flipV="1">
              <a:off x="5370836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11" name="Line 39"/>
            <p:cNvSpPr>
              <a:spLocks noChangeShapeType="1"/>
            </p:cNvSpPr>
            <p:nvPr/>
          </p:nvSpPr>
          <p:spPr bwMode="auto">
            <a:xfrm flipV="1">
              <a:off x="5477198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12" name="Line 40"/>
            <p:cNvSpPr>
              <a:spLocks noChangeShapeType="1"/>
            </p:cNvSpPr>
            <p:nvPr/>
          </p:nvSpPr>
          <p:spPr bwMode="auto">
            <a:xfrm flipV="1">
              <a:off x="5691511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13" name="Line 41"/>
            <p:cNvSpPr>
              <a:spLocks noChangeShapeType="1"/>
            </p:cNvSpPr>
            <p:nvPr/>
          </p:nvSpPr>
          <p:spPr bwMode="auto">
            <a:xfrm flipV="1">
              <a:off x="5797873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14" name="Line 42"/>
            <p:cNvSpPr>
              <a:spLocks noChangeShapeType="1"/>
            </p:cNvSpPr>
            <p:nvPr/>
          </p:nvSpPr>
          <p:spPr bwMode="auto">
            <a:xfrm flipV="1">
              <a:off x="5904236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15" name="Line 43"/>
            <p:cNvSpPr>
              <a:spLocks noChangeShapeType="1"/>
            </p:cNvSpPr>
            <p:nvPr/>
          </p:nvSpPr>
          <p:spPr bwMode="auto">
            <a:xfrm flipV="1">
              <a:off x="6010598" y="6093097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16" name="Rectangle 44"/>
            <p:cNvSpPr>
              <a:spLocks noChangeArrowheads="1"/>
            </p:cNvSpPr>
            <p:nvPr/>
          </p:nvSpPr>
          <p:spPr bwMode="auto">
            <a:xfrm>
              <a:off x="2834011" y="6235972"/>
              <a:ext cx="2159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-15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317" name="Rectangle 45"/>
            <p:cNvSpPr>
              <a:spLocks noChangeArrowheads="1"/>
            </p:cNvSpPr>
            <p:nvPr/>
          </p:nvSpPr>
          <p:spPr bwMode="auto">
            <a:xfrm>
              <a:off x="3367411" y="6235972"/>
              <a:ext cx="2159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318" name="Rectangle 46"/>
            <p:cNvSpPr>
              <a:spLocks noChangeArrowheads="1"/>
            </p:cNvSpPr>
            <p:nvPr/>
          </p:nvSpPr>
          <p:spPr bwMode="auto">
            <a:xfrm>
              <a:off x="3932561" y="6235972"/>
              <a:ext cx="1524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-5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319" name="Rectangle 47"/>
            <p:cNvSpPr>
              <a:spLocks noChangeArrowheads="1"/>
            </p:cNvSpPr>
            <p:nvPr/>
          </p:nvSpPr>
          <p:spPr bwMode="auto">
            <a:xfrm>
              <a:off x="4485011" y="6235972"/>
              <a:ext cx="1143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320" name="Rectangle 48"/>
            <p:cNvSpPr>
              <a:spLocks noChangeArrowheads="1"/>
            </p:cNvSpPr>
            <p:nvPr/>
          </p:nvSpPr>
          <p:spPr bwMode="auto">
            <a:xfrm>
              <a:off x="5018411" y="6235972"/>
              <a:ext cx="1143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321" name="Rectangle 49"/>
            <p:cNvSpPr>
              <a:spLocks noChangeArrowheads="1"/>
            </p:cNvSpPr>
            <p:nvPr/>
          </p:nvSpPr>
          <p:spPr bwMode="auto">
            <a:xfrm>
              <a:off x="5518473" y="6235972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322" name="Rectangle 50"/>
            <p:cNvSpPr>
              <a:spLocks noChangeArrowheads="1"/>
            </p:cNvSpPr>
            <p:nvPr/>
          </p:nvSpPr>
          <p:spPr bwMode="auto">
            <a:xfrm>
              <a:off x="6051873" y="6235972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15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323" name="Line 51"/>
            <p:cNvSpPr>
              <a:spLocks noChangeShapeType="1"/>
            </p:cNvSpPr>
            <p:nvPr/>
          </p:nvSpPr>
          <p:spPr bwMode="auto">
            <a:xfrm>
              <a:off x="2919736" y="2894284"/>
              <a:ext cx="3198813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24" name="Line 52"/>
            <p:cNvSpPr>
              <a:spLocks noChangeShapeType="1"/>
            </p:cNvSpPr>
            <p:nvPr/>
          </p:nvSpPr>
          <p:spPr bwMode="auto">
            <a:xfrm>
              <a:off x="2919736" y="2813322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25" name="Line 53"/>
            <p:cNvSpPr>
              <a:spLocks noChangeShapeType="1"/>
            </p:cNvSpPr>
            <p:nvPr/>
          </p:nvSpPr>
          <p:spPr bwMode="auto">
            <a:xfrm>
              <a:off x="3453136" y="2813322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26" name="Line 54"/>
            <p:cNvSpPr>
              <a:spLocks noChangeShapeType="1"/>
            </p:cNvSpPr>
            <p:nvPr/>
          </p:nvSpPr>
          <p:spPr bwMode="auto">
            <a:xfrm>
              <a:off x="3986536" y="2813322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27" name="Line 55"/>
            <p:cNvSpPr>
              <a:spLocks noChangeShapeType="1"/>
            </p:cNvSpPr>
            <p:nvPr/>
          </p:nvSpPr>
          <p:spPr bwMode="auto">
            <a:xfrm>
              <a:off x="4518348" y="2813322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28" name="Line 56"/>
            <p:cNvSpPr>
              <a:spLocks noChangeShapeType="1"/>
            </p:cNvSpPr>
            <p:nvPr/>
          </p:nvSpPr>
          <p:spPr bwMode="auto">
            <a:xfrm>
              <a:off x="5051748" y="2813322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29" name="Line 57"/>
            <p:cNvSpPr>
              <a:spLocks noChangeShapeType="1"/>
            </p:cNvSpPr>
            <p:nvPr/>
          </p:nvSpPr>
          <p:spPr bwMode="auto">
            <a:xfrm>
              <a:off x="5583561" y="2813322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0" name="Line 58"/>
            <p:cNvSpPr>
              <a:spLocks noChangeShapeType="1"/>
            </p:cNvSpPr>
            <p:nvPr/>
          </p:nvSpPr>
          <p:spPr bwMode="auto">
            <a:xfrm>
              <a:off x="6118548" y="2813322"/>
              <a:ext cx="1588" cy="809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1" name="Line 59"/>
            <p:cNvSpPr>
              <a:spLocks noChangeShapeType="1"/>
            </p:cNvSpPr>
            <p:nvPr/>
          </p:nvSpPr>
          <p:spPr bwMode="auto">
            <a:xfrm>
              <a:off x="3026098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2" name="Line 60"/>
            <p:cNvSpPr>
              <a:spLocks noChangeShapeType="1"/>
            </p:cNvSpPr>
            <p:nvPr/>
          </p:nvSpPr>
          <p:spPr bwMode="auto">
            <a:xfrm>
              <a:off x="3132461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3" name="Line 61"/>
            <p:cNvSpPr>
              <a:spLocks noChangeShapeType="1"/>
            </p:cNvSpPr>
            <p:nvPr/>
          </p:nvSpPr>
          <p:spPr bwMode="auto">
            <a:xfrm>
              <a:off x="3238823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4" name="Line 62"/>
            <p:cNvSpPr>
              <a:spLocks noChangeShapeType="1"/>
            </p:cNvSpPr>
            <p:nvPr/>
          </p:nvSpPr>
          <p:spPr bwMode="auto">
            <a:xfrm>
              <a:off x="3345186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5" name="Line 63"/>
            <p:cNvSpPr>
              <a:spLocks noChangeShapeType="1"/>
            </p:cNvSpPr>
            <p:nvPr/>
          </p:nvSpPr>
          <p:spPr bwMode="auto">
            <a:xfrm>
              <a:off x="3559498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6" name="Line 64"/>
            <p:cNvSpPr>
              <a:spLocks noChangeShapeType="1"/>
            </p:cNvSpPr>
            <p:nvPr/>
          </p:nvSpPr>
          <p:spPr bwMode="auto">
            <a:xfrm>
              <a:off x="3665861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7" name="Line 65"/>
            <p:cNvSpPr>
              <a:spLocks noChangeShapeType="1"/>
            </p:cNvSpPr>
            <p:nvPr/>
          </p:nvSpPr>
          <p:spPr bwMode="auto">
            <a:xfrm>
              <a:off x="3772223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8" name="Line 66"/>
            <p:cNvSpPr>
              <a:spLocks noChangeShapeType="1"/>
            </p:cNvSpPr>
            <p:nvPr/>
          </p:nvSpPr>
          <p:spPr bwMode="auto">
            <a:xfrm>
              <a:off x="3880173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39" name="Line 67"/>
            <p:cNvSpPr>
              <a:spLocks noChangeShapeType="1"/>
            </p:cNvSpPr>
            <p:nvPr/>
          </p:nvSpPr>
          <p:spPr bwMode="auto">
            <a:xfrm>
              <a:off x="4092898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0" name="Line 68"/>
            <p:cNvSpPr>
              <a:spLocks noChangeShapeType="1"/>
            </p:cNvSpPr>
            <p:nvPr/>
          </p:nvSpPr>
          <p:spPr bwMode="auto">
            <a:xfrm>
              <a:off x="4199261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1" name="Line 69"/>
            <p:cNvSpPr>
              <a:spLocks noChangeShapeType="1"/>
            </p:cNvSpPr>
            <p:nvPr/>
          </p:nvSpPr>
          <p:spPr bwMode="auto">
            <a:xfrm>
              <a:off x="4305623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2" name="Line 70"/>
            <p:cNvSpPr>
              <a:spLocks noChangeShapeType="1"/>
            </p:cNvSpPr>
            <p:nvPr/>
          </p:nvSpPr>
          <p:spPr bwMode="auto">
            <a:xfrm>
              <a:off x="4411986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3" name="Line 71"/>
            <p:cNvSpPr>
              <a:spLocks noChangeShapeType="1"/>
            </p:cNvSpPr>
            <p:nvPr/>
          </p:nvSpPr>
          <p:spPr bwMode="auto">
            <a:xfrm>
              <a:off x="4624711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4" name="Line 72"/>
            <p:cNvSpPr>
              <a:spLocks noChangeShapeType="1"/>
            </p:cNvSpPr>
            <p:nvPr/>
          </p:nvSpPr>
          <p:spPr bwMode="auto">
            <a:xfrm>
              <a:off x="4731073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5" name="Line 73"/>
            <p:cNvSpPr>
              <a:spLocks noChangeShapeType="1"/>
            </p:cNvSpPr>
            <p:nvPr/>
          </p:nvSpPr>
          <p:spPr bwMode="auto">
            <a:xfrm>
              <a:off x="4839023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6" name="Line 74"/>
            <p:cNvSpPr>
              <a:spLocks noChangeShapeType="1"/>
            </p:cNvSpPr>
            <p:nvPr/>
          </p:nvSpPr>
          <p:spPr bwMode="auto">
            <a:xfrm>
              <a:off x="4945386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7" name="Line 75"/>
            <p:cNvSpPr>
              <a:spLocks noChangeShapeType="1"/>
            </p:cNvSpPr>
            <p:nvPr/>
          </p:nvSpPr>
          <p:spPr bwMode="auto">
            <a:xfrm>
              <a:off x="5158111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8" name="Line 76"/>
            <p:cNvSpPr>
              <a:spLocks noChangeShapeType="1"/>
            </p:cNvSpPr>
            <p:nvPr/>
          </p:nvSpPr>
          <p:spPr bwMode="auto">
            <a:xfrm>
              <a:off x="5264473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49" name="Line 77"/>
            <p:cNvSpPr>
              <a:spLocks noChangeShapeType="1"/>
            </p:cNvSpPr>
            <p:nvPr/>
          </p:nvSpPr>
          <p:spPr bwMode="auto">
            <a:xfrm>
              <a:off x="5370836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50" name="Line 78"/>
            <p:cNvSpPr>
              <a:spLocks noChangeShapeType="1"/>
            </p:cNvSpPr>
            <p:nvPr/>
          </p:nvSpPr>
          <p:spPr bwMode="auto">
            <a:xfrm>
              <a:off x="5477198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51" name="Line 79"/>
            <p:cNvSpPr>
              <a:spLocks noChangeShapeType="1"/>
            </p:cNvSpPr>
            <p:nvPr/>
          </p:nvSpPr>
          <p:spPr bwMode="auto">
            <a:xfrm>
              <a:off x="5691511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52" name="Line 80"/>
            <p:cNvSpPr>
              <a:spLocks noChangeShapeType="1"/>
            </p:cNvSpPr>
            <p:nvPr/>
          </p:nvSpPr>
          <p:spPr bwMode="auto">
            <a:xfrm>
              <a:off x="5797873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53" name="Line 81"/>
            <p:cNvSpPr>
              <a:spLocks noChangeShapeType="1"/>
            </p:cNvSpPr>
            <p:nvPr/>
          </p:nvSpPr>
          <p:spPr bwMode="auto">
            <a:xfrm>
              <a:off x="5904236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54" name="Line 82"/>
            <p:cNvSpPr>
              <a:spLocks noChangeShapeType="1"/>
            </p:cNvSpPr>
            <p:nvPr/>
          </p:nvSpPr>
          <p:spPr bwMode="auto">
            <a:xfrm>
              <a:off x="6010598" y="2859359"/>
              <a:ext cx="1588" cy="34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55" name="Rectangle 83"/>
            <p:cNvSpPr>
              <a:spLocks noChangeArrowheads="1"/>
            </p:cNvSpPr>
            <p:nvPr/>
          </p:nvSpPr>
          <p:spPr bwMode="auto">
            <a:xfrm rot="-5400000">
              <a:off x="2200052" y="4395984"/>
              <a:ext cx="461963" cy="1825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2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counts</a:t>
              </a:r>
              <a:endParaRPr kumimoji="0" lang="cs-CZ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356" name="Line 84"/>
            <p:cNvSpPr>
              <a:spLocks noChangeShapeType="1"/>
            </p:cNvSpPr>
            <p:nvPr/>
          </p:nvSpPr>
          <p:spPr bwMode="auto">
            <a:xfrm flipV="1">
              <a:off x="2919736" y="2894284"/>
              <a:ext cx="1588" cy="31988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57" name="Line 85"/>
            <p:cNvSpPr>
              <a:spLocks noChangeShapeType="1"/>
            </p:cNvSpPr>
            <p:nvPr/>
          </p:nvSpPr>
          <p:spPr bwMode="auto">
            <a:xfrm>
              <a:off x="2873698" y="6093097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58" name="Line 86"/>
            <p:cNvSpPr>
              <a:spLocks noChangeShapeType="1"/>
            </p:cNvSpPr>
            <p:nvPr/>
          </p:nvSpPr>
          <p:spPr bwMode="auto">
            <a:xfrm>
              <a:off x="2873698" y="5615259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59" name="Line 87"/>
            <p:cNvSpPr>
              <a:spLocks noChangeShapeType="1"/>
            </p:cNvSpPr>
            <p:nvPr/>
          </p:nvSpPr>
          <p:spPr bwMode="auto">
            <a:xfrm>
              <a:off x="2873698" y="5137422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0" name="Line 88"/>
            <p:cNvSpPr>
              <a:spLocks noChangeShapeType="1"/>
            </p:cNvSpPr>
            <p:nvPr/>
          </p:nvSpPr>
          <p:spPr bwMode="auto">
            <a:xfrm>
              <a:off x="2873698" y="4659584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1" name="Line 89"/>
            <p:cNvSpPr>
              <a:spLocks noChangeShapeType="1"/>
            </p:cNvSpPr>
            <p:nvPr/>
          </p:nvSpPr>
          <p:spPr bwMode="auto">
            <a:xfrm>
              <a:off x="2873698" y="4183334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2" name="Line 90"/>
            <p:cNvSpPr>
              <a:spLocks noChangeShapeType="1"/>
            </p:cNvSpPr>
            <p:nvPr/>
          </p:nvSpPr>
          <p:spPr bwMode="auto">
            <a:xfrm>
              <a:off x="2873698" y="3705497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3" name="Line 91"/>
            <p:cNvSpPr>
              <a:spLocks noChangeShapeType="1"/>
            </p:cNvSpPr>
            <p:nvPr/>
          </p:nvSpPr>
          <p:spPr bwMode="auto">
            <a:xfrm>
              <a:off x="2873698" y="3227659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4" name="Line 92"/>
            <p:cNvSpPr>
              <a:spLocks noChangeShapeType="1"/>
            </p:cNvSpPr>
            <p:nvPr/>
          </p:nvSpPr>
          <p:spPr bwMode="auto">
            <a:xfrm>
              <a:off x="2900686" y="59486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5" name="Line 93"/>
            <p:cNvSpPr>
              <a:spLocks noChangeShapeType="1"/>
            </p:cNvSpPr>
            <p:nvPr/>
          </p:nvSpPr>
          <p:spPr bwMode="auto">
            <a:xfrm>
              <a:off x="2900686" y="58644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6" name="Line 94"/>
            <p:cNvSpPr>
              <a:spLocks noChangeShapeType="1"/>
            </p:cNvSpPr>
            <p:nvPr/>
          </p:nvSpPr>
          <p:spPr bwMode="auto">
            <a:xfrm>
              <a:off x="2900686" y="58041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7" name="Line 95"/>
            <p:cNvSpPr>
              <a:spLocks noChangeShapeType="1"/>
            </p:cNvSpPr>
            <p:nvPr/>
          </p:nvSpPr>
          <p:spPr bwMode="auto">
            <a:xfrm>
              <a:off x="2900686" y="57581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8" name="Line 96"/>
            <p:cNvSpPr>
              <a:spLocks noChangeShapeType="1"/>
            </p:cNvSpPr>
            <p:nvPr/>
          </p:nvSpPr>
          <p:spPr bwMode="auto">
            <a:xfrm>
              <a:off x="2900686" y="57200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69" name="Line 97"/>
            <p:cNvSpPr>
              <a:spLocks noChangeShapeType="1"/>
            </p:cNvSpPr>
            <p:nvPr/>
          </p:nvSpPr>
          <p:spPr bwMode="auto">
            <a:xfrm>
              <a:off x="2900686" y="56882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0" name="Line 98"/>
            <p:cNvSpPr>
              <a:spLocks noChangeShapeType="1"/>
            </p:cNvSpPr>
            <p:nvPr/>
          </p:nvSpPr>
          <p:spPr bwMode="auto">
            <a:xfrm>
              <a:off x="2900686" y="56612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1" name="Line 99"/>
            <p:cNvSpPr>
              <a:spLocks noChangeShapeType="1"/>
            </p:cNvSpPr>
            <p:nvPr/>
          </p:nvSpPr>
          <p:spPr bwMode="auto">
            <a:xfrm>
              <a:off x="2900686" y="56358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2" name="Line 100"/>
            <p:cNvSpPr>
              <a:spLocks noChangeShapeType="1"/>
            </p:cNvSpPr>
            <p:nvPr/>
          </p:nvSpPr>
          <p:spPr bwMode="auto">
            <a:xfrm>
              <a:off x="2900686" y="54707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3" name="Line 101"/>
            <p:cNvSpPr>
              <a:spLocks noChangeShapeType="1"/>
            </p:cNvSpPr>
            <p:nvPr/>
          </p:nvSpPr>
          <p:spPr bwMode="auto">
            <a:xfrm>
              <a:off x="2900686" y="53866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4" name="Line 102"/>
            <p:cNvSpPr>
              <a:spLocks noChangeShapeType="1"/>
            </p:cNvSpPr>
            <p:nvPr/>
          </p:nvSpPr>
          <p:spPr bwMode="auto">
            <a:xfrm>
              <a:off x="2900686" y="53279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5" name="Line 103"/>
            <p:cNvSpPr>
              <a:spLocks noChangeShapeType="1"/>
            </p:cNvSpPr>
            <p:nvPr/>
          </p:nvSpPr>
          <p:spPr bwMode="auto">
            <a:xfrm>
              <a:off x="2900686" y="52802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6" name="Line 104"/>
            <p:cNvSpPr>
              <a:spLocks noChangeShapeType="1"/>
            </p:cNvSpPr>
            <p:nvPr/>
          </p:nvSpPr>
          <p:spPr bwMode="auto">
            <a:xfrm>
              <a:off x="2900686" y="52421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7" name="Line 105"/>
            <p:cNvSpPr>
              <a:spLocks noChangeShapeType="1"/>
            </p:cNvSpPr>
            <p:nvPr/>
          </p:nvSpPr>
          <p:spPr bwMode="auto">
            <a:xfrm>
              <a:off x="2900686" y="52104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8" name="Line 106"/>
            <p:cNvSpPr>
              <a:spLocks noChangeShapeType="1"/>
            </p:cNvSpPr>
            <p:nvPr/>
          </p:nvSpPr>
          <p:spPr bwMode="auto">
            <a:xfrm>
              <a:off x="2900686" y="51834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79" name="Line 107"/>
            <p:cNvSpPr>
              <a:spLocks noChangeShapeType="1"/>
            </p:cNvSpPr>
            <p:nvPr/>
          </p:nvSpPr>
          <p:spPr bwMode="auto">
            <a:xfrm>
              <a:off x="2900686" y="51596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0" name="Line 108"/>
            <p:cNvSpPr>
              <a:spLocks noChangeShapeType="1"/>
            </p:cNvSpPr>
            <p:nvPr/>
          </p:nvSpPr>
          <p:spPr bwMode="auto">
            <a:xfrm>
              <a:off x="2900686" y="49929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1" name="Line 109"/>
            <p:cNvSpPr>
              <a:spLocks noChangeShapeType="1"/>
            </p:cNvSpPr>
            <p:nvPr/>
          </p:nvSpPr>
          <p:spPr bwMode="auto">
            <a:xfrm>
              <a:off x="2900686" y="491040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2" name="Line 110"/>
            <p:cNvSpPr>
              <a:spLocks noChangeShapeType="1"/>
            </p:cNvSpPr>
            <p:nvPr/>
          </p:nvSpPr>
          <p:spPr bwMode="auto">
            <a:xfrm>
              <a:off x="2900686" y="48500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3" name="Line 111"/>
            <p:cNvSpPr>
              <a:spLocks noChangeShapeType="1"/>
            </p:cNvSpPr>
            <p:nvPr/>
          </p:nvSpPr>
          <p:spPr bwMode="auto">
            <a:xfrm>
              <a:off x="2900686" y="48040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4" name="Line 112"/>
            <p:cNvSpPr>
              <a:spLocks noChangeShapeType="1"/>
            </p:cNvSpPr>
            <p:nvPr/>
          </p:nvSpPr>
          <p:spPr bwMode="auto">
            <a:xfrm>
              <a:off x="2900686" y="47659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5" name="Line 113"/>
            <p:cNvSpPr>
              <a:spLocks noChangeShapeType="1"/>
            </p:cNvSpPr>
            <p:nvPr/>
          </p:nvSpPr>
          <p:spPr bwMode="auto">
            <a:xfrm>
              <a:off x="2900686" y="47341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6" name="Line 114"/>
            <p:cNvSpPr>
              <a:spLocks noChangeShapeType="1"/>
            </p:cNvSpPr>
            <p:nvPr/>
          </p:nvSpPr>
          <p:spPr bwMode="auto">
            <a:xfrm>
              <a:off x="2900686" y="47056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7" name="Line 115"/>
            <p:cNvSpPr>
              <a:spLocks noChangeShapeType="1"/>
            </p:cNvSpPr>
            <p:nvPr/>
          </p:nvSpPr>
          <p:spPr bwMode="auto">
            <a:xfrm>
              <a:off x="2900686" y="468180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8" name="Line 116"/>
            <p:cNvSpPr>
              <a:spLocks noChangeShapeType="1"/>
            </p:cNvSpPr>
            <p:nvPr/>
          </p:nvSpPr>
          <p:spPr bwMode="auto">
            <a:xfrm>
              <a:off x="2900686" y="45151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89" name="Line 117"/>
            <p:cNvSpPr>
              <a:spLocks noChangeShapeType="1"/>
            </p:cNvSpPr>
            <p:nvPr/>
          </p:nvSpPr>
          <p:spPr bwMode="auto">
            <a:xfrm>
              <a:off x="2900686" y="44325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0" name="Line 118"/>
            <p:cNvSpPr>
              <a:spLocks noChangeShapeType="1"/>
            </p:cNvSpPr>
            <p:nvPr/>
          </p:nvSpPr>
          <p:spPr bwMode="auto">
            <a:xfrm>
              <a:off x="2900686" y="43722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1" name="Line 119"/>
            <p:cNvSpPr>
              <a:spLocks noChangeShapeType="1"/>
            </p:cNvSpPr>
            <p:nvPr/>
          </p:nvSpPr>
          <p:spPr bwMode="auto">
            <a:xfrm>
              <a:off x="2900686" y="432620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2" name="Line 120"/>
            <p:cNvSpPr>
              <a:spLocks noChangeShapeType="1"/>
            </p:cNvSpPr>
            <p:nvPr/>
          </p:nvSpPr>
          <p:spPr bwMode="auto">
            <a:xfrm>
              <a:off x="2900686" y="428810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3" name="Line 121"/>
            <p:cNvSpPr>
              <a:spLocks noChangeShapeType="1"/>
            </p:cNvSpPr>
            <p:nvPr/>
          </p:nvSpPr>
          <p:spPr bwMode="auto">
            <a:xfrm>
              <a:off x="2900686" y="42563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4" name="Line 122"/>
            <p:cNvSpPr>
              <a:spLocks noChangeShapeType="1"/>
            </p:cNvSpPr>
            <p:nvPr/>
          </p:nvSpPr>
          <p:spPr bwMode="auto">
            <a:xfrm>
              <a:off x="2900686" y="42293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5" name="Line 123"/>
            <p:cNvSpPr>
              <a:spLocks noChangeShapeType="1"/>
            </p:cNvSpPr>
            <p:nvPr/>
          </p:nvSpPr>
          <p:spPr bwMode="auto">
            <a:xfrm>
              <a:off x="2900686" y="42055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6" name="Line 124"/>
            <p:cNvSpPr>
              <a:spLocks noChangeShapeType="1"/>
            </p:cNvSpPr>
            <p:nvPr/>
          </p:nvSpPr>
          <p:spPr bwMode="auto">
            <a:xfrm>
              <a:off x="2900686" y="40388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7" name="Line 125"/>
            <p:cNvSpPr>
              <a:spLocks noChangeShapeType="1"/>
            </p:cNvSpPr>
            <p:nvPr/>
          </p:nvSpPr>
          <p:spPr bwMode="auto">
            <a:xfrm>
              <a:off x="2900686" y="39547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8" name="Line 126"/>
            <p:cNvSpPr>
              <a:spLocks noChangeShapeType="1"/>
            </p:cNvSpPr>
            <p:nvPr/>
          </p:nvSpPr>
          <p:spPr bwMode="auto">
            <a:xfrm>
              <a:off x="2900686" y="38959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399" name="Line 127"/>
            <p:cNvSpPr>
              <a:spLocks noChangeShapeType="1"/>
            </p:cNvSpPr>
            <p:nvPr/>
          </p:nvSpPr>
          <p:spPr bwMode="auto">
            <a:xfrm>
              <a:off x="2900686" y="38483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0" name="Line 128"/>
            <p:cNvSpPr>
              <a:spLocks noChangeShapeType="1"/>
            </p:cNvSpPr>
            <p:nvPr/>
          </p:nvSpPr>
          <p:spPr bwMode="auto">
            <a:xfrm>
              <a:off x="2900686" y="38102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1" name="Line 129"/>
            <p:cNvSpPr>
              <a:spLocks noChangeShapeType="1"/>
            </p:cNvSpPr>
            <p:nvPr/>
          </p:nvSpPr>
          <p:spPr bwMode="auto">
            <a:xfrm>
              <a:off x="2900686" y="37785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2" name="Line 130"/>
            <p:cNvSpPr>
              <a:spLocks noChangeShapeType="1"/>
            </p:cNvSpPr>
            <p:nvPr/>
          </p:nvSpPr>
          <p:spPr bwMode="auto">
            <a:xfrm>
              <a:off x="2900686" y="37515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3" name="Line 131"/>
            <p:cNvSpPr>
              <a:spLocks noChangeShapeType="1"/>
            </p:cNvSpPr>
            <p:nvPr/>
          </p:nvSpPr>
          <p:spPr bwMode="auto">
            <a:xfrm>
              <a:off x="2900686" y="37277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4" name="Line 132"/>
            <p:cNvSpPr>
              <a:spLocks noChangeShapeType="1"/>
            </p:cNvSpPr>
            <p:nvPr/>
          </p:nvSpPr>
          <p:spPr bwMode="auto">
            <a:xfrm>
              <a:off x="2900686" y="35610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5" name="Line 133"/>
            <p:cNvSpPr>
              <a:spLocks noChangeShapeType="1"/>
            </p:cNvSpPr>
            <p:nvPr/>
          </p:nvSpPr>
          <p:spPr bwMode="auto">
            <a:xfrm>
              <a:off x="2900686" y="34784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6" name="Line 134"/>
            <p:cNvSpPr>
              <a:spLocks noChangeShapeType="1"/>
            </p:cNvSpPr>
            <p:nvPr/>
          </p:nvSpPr>
          <p:spPr bwMode="auto">
            <a:xfrm>
              <a:off x="2900686" y="34181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7" name="Line 135"/>
            <p:cNvSpPr>
              <a:spLocks noChangeShapeType="1"/>
            </p:cNvSpPr>
            <p:nvPr/>
          </p:nvSpPr>
          <p:spPr bwMode="auto">
            <a:xfrm>
              <a:off x="2900686" y="33721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8" name="Line 136"/>
            <p:cNvSpPr>
              <a:spLocks noChangeShapeType="1"/>
            </p:cNvSpPr>
            <p:nvPr/>
          </p:nvSpPr>
          <p:spPr bwMode="auto">
            <a:xfrm>
              <a:off x="2900686" y="33340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09" name="Line 137"/>
            <p:cNvSpPr>
              <a:spLocks noChangeShapeType="1"/>
            </p:cNvSpPr>
            <p:nvPr/>
          </p:nvSpPr>
          <p:spPr bwMode="auto">
            <a:xfrm>
              <a:off x="2900686" y="33022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10" name="Line 138"/>
            <p:cNvSpPr>
              <a:spLocks noChangeShapeType="1"/>
            </p:cNvSpPr>
            <p:nvPr/>
          </p:nvSpPr>
          <p:spPr bwMode="auto">
            <a:xfrm>
              <a:off x="2900686" y="32736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11" name="Line 139"/>
            <p:cNvSpPr>
              <a:spLocks noChangeShapeType="1"/>
            </p:cNvSpPr>
            <p:nvPr/>
          </p:nvSpPr>
          <p:spPr bwMode="auto">
            <a:xfrm>
              <a:off x="2900686" y="32498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12" name="Line 140"/>
            <p:cNvSpPr>
              <a:spLocks noChangeShapeType="1"/>
            </p:cNvSpPr>
            <p:nvPr/>
          </p:nvSpPr>
          <p:spPr bwMode="auto">
            <a:xfrm>
              <a:off x="2900686" y="30831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13" name="Line 141"/>
            <p:cNvSpPr>
              <a:spLocks noChangeShapeType="1"/>
            </p:cNvSpPr>
            <p:nvPr/>
          </p:nvSpPr>
          <p:spPr bwMode="auto">
            <a:xfrm>
              <a:off x="2900686" y="30006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14" name="Line 142"/>
            <p:cNvSpPr>
              <a:spLocks noChangeShapeType="1"/>
            </p:cNvSpPr>
            <p:nvPr/>
          </p:nvSpPr>
          <p:spPr bwMode="auto">
            <a:xfrm>
              <a:off x="2900686" y="29403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15" name="Line 143"/>
            <p:cNvSpPr>
              <a:spLocks noChangeShapeType="1"/>
            </p:cNvSpPr>
            <p:nvPr/>
          </p:nvSpPr>
          <p:spPr bwMode="auto">
            <a:xfrm>
              <a:off x="2900686" y="28942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16" name="Rectangle 144"/>
            <p:cNvSpPr>
              <a:spLocks noChangeArrowheads="1"/>
            </p:cNvSpPr>
            <p:nvPr/>
          </p:nvSpPr>
          <p:spPr bwMode="auto">
            <a:xfrm>
              <a:off x="2638748" y="6026422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17" name="Rectangle 145"/>
            <p:cNvSpPr>
              <a:spLocks noChangeArrowheads="1"/>
            </p:cNvSpPr>
            <p:nvPr/>
          </p:nvSpPr>
          <p:spPr bwMode="auto">
            <a:xfrm>
              <a:off x="2772098" y="6021659"/>
              <a:ext cx="7937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18" name="Rectangle 146"/>
            <p:cNvSpPr>
              <a:spLocks noChangeArrowheads="1"/>
            </p:cNvSpPr>
            <p:nvPr/>
          </p:nvSpPr>
          <p:spPr bwMode="auto">
            <a:xfrm>
              <a:off x="2638748" y="5548584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19" name="Rectangle 147"/>
            <p:cNvSpPr>
              <a:spLocks noChangeArrowheads="1"/>
            </p:cNvSpPr>
            <p:nvPr/>
          </p:nvSpPr>
          <p:spPr bwMode="auto">
            <a:xfrm>
              <a:off x="2772098" y="5543822"/>
              <a:ext cx="7937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0" name="Rectangle 148"/>
            <p:cNvSpPr>
              <a:spLocks noChangeArrowheads="1"/>
            </p:cNvSpPr>
            <p:nvPr/>
          </p:nvSpPr>
          <p:spPr bwMode="auto">
            <a:xfrm>
              <a:off x="2638748" y="5070747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1" name="Rectangle 149"/>
            <p:cNvSpPr>
              <a:spLocks noChangeArrowheads="1"/>
            </p:cNvSpPr>
            <p:nvPr/>
          </p:nvSpPr>
          <p:spPr bwMode="auto">
            <a:xfrm>
              <a:off x="2772098" y="5065984"/>
              <a:ext cx="7937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2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2" name="Rectangle 150"/>
            <p:cNvSpPr>
              <a:spLocks noChangeArrowheads="1"/>
            </p:cNvSpPr>
            <p:nvPr/>
          </p:nvSpPr>
          <p:spPr bwMode="auto">
            <a:xfrm>
              <a:off x="2638748" y="4592909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3" name="Rectangle 151"/>
            <p:cNvSpPr>
              <a:spLocks noChangeArrowheads="1"/>
            </p:cNvSpPr>
            <p:nvPr/>
          </p:nvSpPr>
          <p:spPr bwMode="auto">
            <a:xfrm>
              <a:off x="2772098" y="4588147"/>
              <a:ext cx="7937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3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4" name="Rectangle 152"/>
            <p:cNvSpPr>
              <a:spLocks noChangeArrowheads="1"/>
            </p:cNvSpPr>
            <p:nvPr/>
          </p:nvSpPr>
          <p:spPr bwMode="auto">
            <a:xfrm>
              <a:off x="2638748" y="4116659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5" name="Rectangle 153"/>
            <p:cNvSpPr>
              <a:spLocks noChangeArrowheads="1"/>
            </p:cNvSpPr>
            <p:nvPr/>
          </p:nvSpPr>
          <p:spPr bwMode="auto">
            <a:xfrm>
              <a:off x="2772098" y="4111897"/>
              <a:ext cx="7937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4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6" name="Rectangle 154"/>
            <p:cNvSpPr>
              <a:spLocks noChangeArrowheads="1"/>
            </p:cNvSpPr>
            <p:nvPr/>
          </p:nvSpPr>
          <p:spPr bwMode="auto">
            <a:xfrm>
              <a:off x="2638748" y="3638822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7" name="Rectangle 155"/>
            <p:cNvSpPr>
              <a:spLocks noChangeArrowheads="1"/>
            </p:cNvSpPr>
            <p:nvPr/>
          </p:nvSpPr>
          <p:spPr bwMode="auto">
            <a:xfrm>
              <a:off x="2772098" y="3634059"/>
              <a:ext cx="7937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5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8" name="Rectangle 156"/>
            <p:cNvSpPr>
              <a:spLocks noChangeArrowheads="1"/>
            </p:cNvSpPr>
            <p:nvPr/>
          </p:nvSpPr>
          <p:spPr bwMode="auto">
            <a:xfrm>
              <a:off x="2638748" y="3160984"/>
              <a:ext cx="177800" cy="152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9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10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29" name="Rectangle 157"/>
            <p:cNvSpPr>
              <a:spLocks noChangeArrowheads="1"/>
            </p:cNvSpPr>
            <p:nvPr/>
          </p:nvSpPr>
          <p:spPr bwMode="auto">
            <a:xfrm>
              <a:off x="2772098" y="3156222"/>
              <a:ext cx="79375" cy="1063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6</a:t>
              </a:r>
              <a:endParaRPr kumimoji="0" lang="cs-CZ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4430" name="Line 158"/>
            <p:cNvSpPr>
              <a:spLocks noChangeShapeType="1"/>
            </p:cNvSpPr>
            <p:nvPr/>
          </p:nvSpPr>
          <p:spPr bwMode="auto">
            <a:xfrm flipV="1">
              <a:off x="6118548" y="2894284"/>
              <a:ext cx="1588" cy="31988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31" name="Line 159"/>
            <p:cNvSpPr>
              <a:spLocks noChangeShapeType="1"/>
            </p:cNvSpPr>
            <p:nvPr/>
          </p:nvSpPr>
          <p:spPr bwMode="auto">
            <a:xfrm flipH="1">
              <a:off x="6118548" y="6093097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32" name="Line 160"/>
            <p:cNvSpPr>
              <a:spLocks noChangeShapeType="1"/>
            </p:cNvSpPr>
            <p:nvPr/>
          </p:nvSpPr>
          <p:spPr bwMode="auto">
            <a:xfrm flipH="1">
              <a:off x="6118548" y="5615259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33" name="Line 161"/>
            <p:cNvSpPr>
              <a:spLocks noChangeShapeType="1"/>
            </p:cNvSpPr>
            <p:nvPr/>
          </p:nvSpPr>
          <p:spPr bwMode="auto">
            <a:xfrm flipH="1">
              <a:off x="6118548" y="5137422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34" name="Line 162"/>
            <p:cNvSpPr>
              <a:spLocks noChangeShapeType="1"/>
            </p:cNvSpPr>
            <p:nvPr/>
          </p:nvSpPr>
          <p:spPr bwMode="auto">
            <a:xfrm flipH="1">
              <a:off x="6118548" y="4659584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35" name="Line 163"/>
            <p:cNvSpPr>
              <a:spLocks noChangeShapeType="1"/>
            </p:cNvSpPr>
            <p:nvPr/>
          </p:nvSpPr>
          <p:spPr bwMode="auto">
            <a:xfrm flipH="1">
              <a:off x="6118548" y="4183334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36" name="Line 164"/>
            <p:cNvSpPr>
              <a:spLocks noChangeShapeType="1"/>
            </p:cNvSpPr>
            <p:nvPr/>
          </p:nvSpPr>
          <p:spPr bwMode="auto">
            <a:xfrm flipH="1">
              <a:off x="6118548" y="3705497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37" name="Line 165"/>
            <p:cNvSpPr>
              <a:spLocks noChangeShapeType="1"/>
            </p:cNvSpPr>
            <p:nvPr/>
          </p:nvSpPr>
          <p:spPr bwMode="auto">
            <a:xfrm flipH="1">
              <a:off x="6118548" y="3227659"/>
              <a:ext cx="46038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38" name="Line 166"/>
            <p:cNvSpPr>
              <a:spLocks noChangeShapeType="1"/>
            </p:cNvSpPr>
            <p:nvPr/>
          </p:nvSpPr>
          <p:spPr bwMode="auto">
            <a:xfrm flipH="1">
              <a:off x="6118548" y="59486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39" name="Line 167"/>
            <p:cNvSpPr>
              <a:spLocks noChangeShapeType="1"/>
            </p:cNvSpPr>
            <p:nvPr/>
          </p:nvSpPr>
          <p:spPr bwMode="auto">
            <a:xfrm flipH="1">
              <a:off x="6118548" y="58644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0" name="Line 168"/>
            <p:cNvSpPr>
              <a:spLocks noChangeShapeType="1"/>
            </p:cNvSpPr>
            <p:nvPr/>
          </p:nvSpPr>
          <p:spPr bwMode="auto">
            <a:xfrm flipH="1">
              <a:off x="6118548" y="58041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1" name="Line 169"/>
            <p:cNvSpPr>
              <a:spLocks noChangeShapeType="1"/>
            </p:cNvSpPr>
            <p:nvPr/>
          </p:nvSpPr>
          <p:spPr bwMode="auto">
            <a:xfrm flipH="1">
              <a:off x="6118548" y="57581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2" name="Line 170"/>
            <p:cNvSpPr>
              <a:spLocks noChangeShapeType="1"/>
            </p:cNvSpPr>
            <p:nvPr/>
          </p:nvSpPr>
          <p:spPr bwMode="auto">
            <a:xfrm flipH="1">
              <a:off x="6118548" y="57200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3" name="Line 171"/>
            <p:cNvSpPr>
              <a:spLocks noChangeShapeType="1"/>
            </p:cNvSpPr>
            <p:nvPr/>
          </p:nvSpPr>
          <p:spPr bwMode="auto">
            <a:xfrm flipH="1">
              <a:off x="6118548" y="56882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4" name="Line 172"/>
            <p:cNvSpPr>
              <a:spLocks noChangeShapeType="1"/>
            </p:cNvSpPr>
            <p:nvPr/>
          </p:nvSpPr>
          <p:spPr bwMode="auto">
            <a:xfrm flipH="1">
              <a:off x="6118548" y="56612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5" name="Line 173"/>
            <p:cNvSpPr>
              <a:spLocks noChangeShapeType="1"/>
            </p:cNvSpPr>
            <p:nvPr/>
          </p:nvSpPr>
          <p:spPr bwMode="auto">
            <a:xfrm flipH="1">
              <a:off x="6118548" y="56358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6" name="Line 174"/>
            <p:cNvSpPr>
              <a:spLocks noChangeShapeType="1"/>
            </p:cNvSpPr>
            <p:nvPr/>
          </p:nvSpPr>
          <p:spPr bwMode="auto">
            <a:xfrm flipH="1">
              <a:off x="6118548" y="54707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7" name="Line 175"/>
            <p:cNvSpPr>
              <a:spLocks noChangeShapeType="1"/>
            </p:cNvSpPr>
            <p:nvPr/>
          </p:nvSpPr>
          <p:spPr bwMode="auto">
            <a:xfrm flipH="1">
              <a:off x="6118548" y="53866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8" name="Line 176"/>
            <p:cNvSpPr>
              <a:spLocks noChangeShapeType="1"/>
            </p:cNvSpPr>
            <p:nvPr/>
          </p:nvSpPr>
          <p:spPr bwMode="auto">
            <a:xfrm flipH="1">
              <a:off x="6118548" y="53279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49" name="Line 177"/>
            <p:cNvSpPr>
              <a:spLocks noChangeShapeType="1"/>
            </p:cNvSpPr>
            <p:nvPr/>
          </p:nvSpPr>
          <p:spPr bwMode="auto">
            <a:xfrm flipH="1">
              <a:off x="6118548" y="52802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0" name="Line 178"/>
            <p:cNvSpPr>
              <a:spLocks noChangeShapeType="1"/>
            </p:cNvSpPr>
            <p:nvPr/>
          </p:nvSpPr>
          <p:spPr bwMode="auto">
            <a:xfrm flipH="1">
              <a:off x="6118548" y="52421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1" name="Line 179"/>
            <p:cNvSpPr>
              <a:spLocks noChangeShapeType="1"/>
            </p:cNvSpPr>
            <p:nvPr/>
          </p:nvSpPr>
          <p:spPr bwMode="auto">
            <a:xfrm flipH="1">
              <a:off x="6118548" y="52104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2" name="Line 180"/>
            <p:cNvSpPr>
              <a:spLocks noChangeShapeType="1"/>
            </p:cNvSpPr>
            <p:nvPr/>
          </p:nvSpPr>
          <p:spPr bwMode="auto">
            <a:xfrm flipH="1">
              <a:off x="6118548" y="51834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3" name="Line 181"/>
            <p:cNvSpPr>
              <a:spLocks noChangeShapeType="1"/>
            </p:cNvSpPr>
            <p:nvPr/>
          </p:nvSpPr>
          <p:spPr bwMode="auto">
            <a:xfrm flipH="1">
              <a:off x="6118548" y="51596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4" name="Line 182"/>
            <p:cNvSpPr>
              <a:spLocks noChangeShapeType="1"/>
            </p:cNvSpPr>
            <p:nvPr/>
          </p:nvSpPr>
          <p:spPr bwMode="auto">
            <a:xfrm flipH="1">
              <a:off x="6118548" y="49929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5" name="Line 183"/>
            <p:cNvSpPr>
              <a:spLocks noChangeShapeType="1"/>
            </p:cNvSpPr>
            <p:nvPr/>
          </p:nvSpPr>
          <p:spPr bwMode="auto">
            <a:xfrm flipH="1">
              <a:off x="6118548" y="491040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6" name="Line 184"/>
            <p:cNvSpPr>
              <a:spLocks noChangeShapeType="1"/>
            </p:cNvSpPr>
            <p:nvPr/>
          </p:nvSpPr>
          <p:spPr bwMode="auto">
            <a:xfrm flipH="1">
              <a:off x="6118548" y="48500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7" name="Line 185"/>
            <p:cNvSpPr>
              <a:spLocks noChangeShapeType="1"/>
            </p:cNvSpPr>
            <p:nvPr/>
          </p:nvSpPr>
          <p:spPr bwMode="auto">
            <a:xfrm flipH="1">
              <a:off x="6118548" y="48040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8" name="Line 186"/>
            <p:cNvSpPr>
              <a:spLocks noChangeShapeType="1"/>
            </p:cNvSpPr>
            <p:nvPr/>
          </p:nvSpPr>
          <p:spPr bwMode="auto">
            <a:xfrm flipH="1">
              <a:off x="6118548" y="47659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59" name="Line 187"/>
            <p:cNvSpPr>
              <a:spLocks noChangeShapeType="1"/>
            </p:cNvSpPr>
            <p:nvPr/>
          </p:nvSpPr>
          <p:spPr bwMode="auto">
            <a:xfrm flipH="1">
              <a:off x="6118548" y="47341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0" name="Line 188"/>
            <p:cNvSpPr>
              <a:spLocks noChangeShapeType="1"/>
            </p:cNvSpPr>
            <p:nvPr/>
          </p:nvSpPr>
          <p:spPr bwMode="auto">
            <a:xfrm flipH="1">
              <a:off x="6118548" y="47056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1" name="Line 189"/>
            <p:cNvSpPr>
              <a:spLocks noChangeShapeType="1"/>
            </p:cNvSpPr>
            <p:nvPr/>
          </p:nvSpPr>
          <p:spPr bwMode="auto">
            <a:xfrm flipH="1">
              <a:off x="6118548" y="468180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2" name="Line 190"/>
            <p:cNvSpPr>
              <a:spLocks noChangeShapeType="1"/>
            </p:cNvSpPr>
            <p:nvPr/>
          </p:nvSpPr>
          <p:spPr bwMode="auto">
            <a:xfrm flipH="1">
              <a:off x="6118548" y="45151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3" name="Line 191"/>
            <p:cNvSpPr>
              <a:spLocks noChangeShapeType="1"/>
            </p:cNvSpPr>
            <p:nvPr/>
          </p:nvSpPr>
          <p:spPr bwMode="auto">
            <a:xfrm flipH="1">
              <a:off x="6118548" y="44325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4" name="Line 192"/>
            <p:cNvSpPr>
              <a:spLocks noChangeShapeType="1"/>
            </p:cNvSpPr>
            <p:nvPr/>
          </p:nvSpPr>
          <p:spPr bwMode="auto">
            <a:xfrm flipH="1">
              <a:off x="6118548" y="43722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5" name="Line 193"/>
            <p:cNvSpPr>
              <a:spLocks noChangeShapeType="1"/>
            </p:cNvSpPr>
            <p:nvPr/>
          </p:nvSpPr>
          <p:spPr bwMode="auto">
            <a:xfrm flipH="1">
              <a:off x="6118548" y="432620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6" name="Line 194"/>
            <p:cNvSpPr>
              <a:spLocks noChangeShapeType="1"/>
            </p:cNvSpPr>
            <p:nvPr/>
          </p:nvSpPr>
          <p:spPr bwMode="auto">
            <a:xfrm flipH="1">
              <a:off x="6118548" y="428810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7" name="Line 195"/>
            <p:cNvSpPr>
              <a:spLocks noChangeShapeType="1"/>
            </p:cNvSpPr>
            <p:nvPr/>
          </p:nvSpPr>
          <p:spPr bwMode="auto">
            <a:xfrm flipH="1">
              <a:off x="6118548" y="42563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8" name="Line 196"/>
            <p:cNvSpPr>
              <a:spLocks noChangeShapeType="1"/>
            </p:cNvSpPr>
            <p:nvPr/>
          </p:nvSpPr>
          <p:spPr bwMode="auto">
            <a:xfrm flipH="1">
              <a:off x="6118548" y="42293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69" name="Line 197"/>
            <p:cNvSpPr>
              <a:spLocks noChangeShapeType="1"/>
            </p:cNvSpPr>
            <p:nvPr/>
          </p:nvSpPr>
          <p:spPr bwMode="auto">
            <a:xfrm flipH="1">
              <a:off x="6118548" y="42055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0" name="Line 198"/>
            <p:cNvSpPr>
              <a:spLocks noChangeShapeType="1"/>
            </p:cNvSpPr>
            <p:nvPr/>
          </p:nvSpPr>
          <p:spPr bwMode="auto">
            <a:xfrm flipH="1">
              <a:off x="6118548" y="40388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1" name="Line 199"/>
            <p:cNvSpPr>
              <a:spLocks noChangeShapeType="1"/>
            </p:cNvSpPr>
            <p:nvPr/>
          </p:nvSpPr>
          <p:spPr bwMode="auto">
            <a:xfrm flipH="1">
              <a:off x="6118548" y="39547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2" name="Line 200"/>
            <p:cNvSpPr>
              <a:spLocks noChangeShapeType="1"/>
            </p:cNvSpPr>
            <p:nvPr/>
          </p:nvSpPr>
          <p:spPr bwMode="auto">
            <a:xfrm flipH="1">
              <a:off x="6118548" y="38959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3" name="Line 201"/>
            <p:cNvSpPr>
              <a:spLocks noChangeShapeType="1"/>
            </p:cNvSpPr>
            <p:nvPr/>
          </p:nvSpPr>
          <p:spPr bwMode="auto">
            <a:xfrm flipH="1">
              <a:off x="6118548" y="38483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4" name="Line 202"/>
            <p:cNvSpPr>
              <a:spLocks noChangeShapeType="1"/>
            </p:cNvSpPr>
            <p:nvPr/>
          </p:nvSpPr>
          <p:spPr bwMode="auto">
            <a:xfrm flipH="1">
              <a:off x="6118548" y="38102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5" name="Line 203"/>
            <p:cNvSpPr>
              <a:spLocks noChangeShapeType="1"/>
            </p:cNvSpPr>
            <p:nvPr/>
          </p:nvSpPr>
          <p:spPr bwMode="auto">
            <a:xfrm flipH="1">
              <a:off x="6118548" y="37785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6" name="Line 204"/>
            <p:cNvSpPr>
              <a:spLocks noChangeShapeType="1"/>
            </p:cNvSpPr>
            <p:nvPr/>
          </p:nvSpPr>
          <p:spPr bwMode="auto">
            <a:xfrm flipH="1">
              <a:off x="6118548" y="37515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7" name="Line 205"/>
            <p:cNvSpPr>
              <a:spLocks noChangeShapeType="1"/>
            </p:cNvSpPr>
            <p:nvPr/>
          </p:nvSpPr>
          <p:spPr bwMode="auto">
            <a:xfrm flipH="1">
              <a:off x="6118548" y="37277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8" name="Line 206"/>
            <p:cNvSpPr>
              <a:spLocks noChangeShapeType="1"/>
            </p:cNvSpPr>
            <p:nvPr/>
          </p:nvSpPr>
          <p:spPr bwMode="auto">
            <a:xfrm flipH="1">
              <a:off x="6118548" y="356103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79" name="Line 207"/>
            <p:cNvSpPr>
              <a:spLocks noChangeShapeType="1"/>
            </p:cNvSpPr>
            <p:nvPr/>
          </p:nvSpPr>
          <p:spPr bwMode="auto">
            <a:xfrm flipH="1">
              <a:off x="6118548" y="34784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81" name="Line 209"/>
            <p:cNvSpPr>
              <a:spLocks noChangeShapeType="1"/>
            </p:cNvSpPr>
            <p:nvPr/>
          </p:nvSpPr>
          <p:spPr bwMode="auto">
            <a:xfrm flipH="1">
              <a:off x="6118548" y="3418159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82" name="Line 210"/>
            <p:cNvSpPr>
              <a:spLocks noChangeShapeType="1"/>
            </p:cNvSpPr>
            <p:nvPr/>
          </p:nvSpPr>
          <p:spPr bwMode="auto">
            <a:xfrm flipH="1">
              <a:off x="6118548" y="33721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83" name="Line 211"/>
            <p:cNvSpPr>
              <a:spLocks noChangeShapeType="1"/>
            </p:cNvSpPr>
            <p:nvPr/>
          </p:nvSpPr>
          <p:spPr bwMode="auto">
            <a:xfrm flipH="1">
              <a:off x="6118548" y="33340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84" name="Line 212"/>
            <p:cNvSpPr>
              <a:spLocks noChangeShapeType="1"/>
            </p:cNvSpPr>
            <p:nvPr/>
          </p:nvSpPr>
          <p:spPr bwMode="auto">
            <a:xfrm flipH="1">
              <a:off x="6118548" y="330227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85" name="Line 213"/>
            <p:cNvSpPr>
              <a:spLocks noChangeShapeType="1"/>
            </p:cNvSpPr>
            <p:nvPr/>
          </p:nvSpPr>
          <p:spPr bwMode="auto">
            <a:xfrm flipH="1">
              <a:off x="6118548" y="32736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86" name="Line 214"/>
            <p:cNvSpPr>
              <a:spLocks noChangeShapeType="1"/>
            </p:cNvSpPr>
            <p:nvPr/>
          </p:nvSpPr>
          <p:spPr bwMode="auto">
            <a:xfrm flipH="1">
              <a:off x="6118548" y="32498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87" name="Line 215"/>
            <p:cNvSpPr>
              <a:spLocks noChangeShapeType="1"/>
            </p:cNvSpPr>
            <p:nvPr/>
          </p:nvSpPr>
          <p:spPr bwMode="auto">
            <a:xfrm flipH="1">
              <a:off x="6118548" y="308319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88" name="Line 216"/>
            <p:cNvSpPr>
              <a:spLocks noChangeShapeType="1"/>
            </p:cNvSpPr>
            <p:nvPr/>
          </p:nvSpPr>
          <p:spPr bwMode="auto">
            <a:xfrm flipH="1">
              <a:off x="6118548" y="3000647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89" name="Line 217"/>
            <p:cNvSpPr>
              <a:spLocks noChangeShapeType="1"/>
            </p:cNvSpPr>
            <p:nvPr/>
          </p:nvSpPr>
          <p:spPr bwMode="auto">
            <a:xfrm flipH="1">
              <a:off x="6118548" y="2940322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0" name="Line 218"/>
            <p:cNvSpPr>
              <a:spLocks noChangeShapeType="1"/>
            </p:cNvSpPr>
            <p:nvPr/>
          </p:nvSpPr>
          <p:spPr bwMode="auto">
            <a:xfrm flipH="1">
              <a:off x="6118548" y="2894284"/>
              <a:ext cx="19050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1" name="Oval 219"/>
            <p:cNvSpPr>
              <a:spLocks noChangeArrowheads="1"/>
            </p:cNvSpPr>
            <p:nvPr/>
          </p:nvSpPr>
          <p:spPr bwMode="auto">
            <a:xfrm>
              <a:off x="2914973" y="42087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2" name="Oval 220"/>
            <p:cNvSpPr>
              <a:spLocks noChangeArrowheads="1"/>
            </p:cNvSpPr>
            <p:nvPr/>
          </p:nvSpPr>
          <p:spPr bwMode="auto">
            <a:xfrm>
              <a:off x="2943548" y="42023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3" name="Oval 221"/>
            <p:cNvSpPr>
              <a:spLocks noChangeArrowheads="1"/>
            </p:cNvSpPr>
            <p:nvPr/>
          </p:nvSpPr>
          <p:spPr bwMode="auto">
            <a:xfrm>
              <a:off x="2970536" y="41928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4" name="Oval 222"/>
            <p:cNvSpPr>
              <a:spLocks noChangeArrowheads="1"/>
            </p:cNvSpPr>
            <p:nvPr/>
          </p:nvSpPr>
          <p:spPr bwMode="auto">
            <a:xfrm>
              <a:off x="2999111" y="41912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5" name="Oval 223"/>
            <p:cNvSpPr>
              <a:spLocks noChangeArrowheads="1"/>
            </p:cNvSpPr>
            <p:nvPr/>
          </p:nvSpPr>
          <p:spPr bwMode="auto">
            <a:xfrm>
              <a:off x="3027686" y="42007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6" name="Oval 224"/>
            <p:cNvSpPr>
              <a:spLocks noChangeArrowheads="1"/>
            </p:cNvSpPr>
            <p:nvPr/>
          </p:nvSpPr>
          <p:spPr bwMode="auto">
            <a:xfrm>
              <a:off x="3056261" y="419920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7" name="Oval 225"/>
            <p:cNvSpPr>
              <a:spLocks noChangeArrowheads="1"/>
            </p:cNvSpPr>
            <p:nvPr/>
          </p:nvSpPr>
          <p:spPr bwMode="auto">
            <a:xfrm>
              <a:off x="3084836" y="419920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8" name="Oval 226"/>
            <p:cNvSpPr>
              <a:spLocks noChangeArrowheads="1"/>
            </p:cNvSpPr>
            <p:nvPr/>
          </p:nvSpPr>
          <p:spPr bwMode="auto">
            <a:xfrm>
              <a:off x="3113411" y="41865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499" name="Oval 227"/>
            <p:cNvSpPr>
              <a:spLocks noChangeArrowheads="1"/>
            </p:cNvSpPr>
            <p:nvPr/>
          </p:nvSpPr>
          <p:spPr bwMode="auto">
            <a:xfrm>
              <a:off x="3140398" y="42039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0" name="Oval 228"/>
            <p:cNvSpPr>
              <a:spLocks noChangeArrowheads="1"/>
            </p:cNvSpPr>
            <p:nvPr/>
          </p:nvSpPr>
          <p:spPr bwMode="auto">
            <a:xfrm>
              <a:off x="3168973" y="42039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1" name="Oval 229"/>
            <p:cNvSpPr>
              <a:spLocks noChangeArrowheads="1"/>
            </p:cNvSpPr>
            <p:nvPr/>
          </p:nvSpPr>
          <p:spPr bwMode="auto">
            <a:xfrm>
              <a:off x="3197548" y="41944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2" name="Oval 230"/>
            <p:cNvSpPr>
              <a:spLocks noChangeArrowheads="1"/>
            </p:cNvSpPr>
            <p:nvPr/>
          </p:nvSpPr>
          <p:spPr bwMode="auto">
            <a:xfrm>
              <a:off x="3226123" y="42055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3" name="Oval 231"/>
            <p:cNvSpPr>
              <a:spLocks noChangeArrowheads="1"/>
            </p:cNvSpPr>
            <p:nvPr/>
          </p:nvSpPr>
          <p:spPr bwMode="auto">
            <a:xfrm>
              <a:off x="3254698" y="41944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4" name="Oval 232"/>
            <p:cNvSpPr>
              <a:spLocks noChangeArrowheads="1"/>
            </p:cNvSpPr>
            <p:nvPr/>
          </p:nvSpPr>
          <p:spPr bwMode="auto">
            <a:xfrm>
              <a:off x="3283273" y="419920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5" name="Oval 233"/>
            <p:cNvSpPr>
              <a:spLocks noChangeArrowheads="1"/>
            </p:cNvSpPr>
            <p:nvPr/>
          </p:nvSpPr>
          <p:spPr bwMode="auto">
            <a:xfrm>
              <a:off x="3311848" y="41928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6" name="Oval 234"/>
            <p:cNvSpPr>
              <a:spLocks noChangeArrowheads="1"/>
            </p:cNvSpPr>
            <p:nvPr/>
          </p:nvSpPr>
          <p:spPr bwMode="auto">
            <a:xfrm>
              <a:off x="3340423" y="41976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7" name="Oval 235"/>
            <p:cNvSpPr>
              <a:spLocks noChangeArrowheads="1"/>
            </p:cNvSpPr>
            <p:nvPr/>
          </p:nvSpPr>
          <p:spPr bwMode="auto">
            <a:xfrm>
              <a:off x="3368998" y="41896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8" name="Oval 236"/>
            <p:cNvSpPr>
              <a:spLocks noChangeArrowheads="1"/>
            </p:cNvSpPr>
            <p:nvPr/>
          </p:nvSpPr>
          <p:spPr bwMode="auto">
            <a:xfrm>
              <a:off x="3397573" y="41912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09" name="Oval 237"/>
            <p:cNvSpPr>
              <a:spLocks noChangeArrowheads="1"/>
            </p:cNvSpPr>
            <p:nvPr/>
          </p:nvSpPr>
          <p:spPr bwMode="auto">
            <a:xfrm>
              <a:off x="3426148" y="41865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0" name="Oval 238"/>
            <p:cNvSpPr>
              <a:spLocks noChangeArrowheads="1"/>
            </p:cNvSpPr>
            <p:nvPr/>
          </p:nvSpPr>
          <p:spPr bwMode="auto">
            <a:xfrm>
              <a:off x="3453136" y="419603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1" name="Oval 239"/>
            <p:cNvSpPr>
              <a:spLocks noChangeArrowheads="1"/>
            </p:cNvSpPr>
            <p:nvPr/>
          </p:nvSpPr>
          <p:spPr bwMode="auto">
            <a:xfrm>
              <a:off x="3481711" y="41944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2" name="Oval 240"/>
            <p:cNvSpPr>
              <a:spLocks noChangeArrowheads="1"/>
            </p:cNvSpPr>
            <p:nvPr/>
          </p:nvSpPr>
          <p:spPr bwMode="auto">
            <a:xfrm>
              <a:off x="3510286" y="41976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3" name="Oval 241"/>
            <p:cNvSpPr>
              <a:spLocks noChangeArrowheads="1"/>
            </p:cNvSpPr>
            <p:nvPr/>
          </p:nvSpPr>
          <p:spPr bwMode="auto">
            <a:xfrm>
              <a:off x="3538861" y="41992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4" name="Oval 242"/>
            <p:cNvSpPr>
              <a:spLocks noChangeArrowheads="1"/>
            </p:cNvSpPr>
            <p:nvPr/>
          </p:nvSpPr>
          <p:spPr bwMode="auto">
            <a:xfrm>
              <a:off x="3567436" y="41833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5" name="Oval 243"/>
            <p:cNvSpPr>
              <a:spLocks noChangeArrowheads="1"/>
            </p:cNvSpPr>
            <p:nvPr/>
          </p:nvSpPr>
          <p:spPr bwMode="auto">
            <a:xfrm>
              <a:off x="3594423" y="41896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6" name="Oval 244"/>
            <p:cNvSpPr>
              <a:spLocks noChangeArrowheads="1"/>
            </p:cNvSpPr>
            <p:nvPr/>
          </p:nvSpPr>
          <p:spPr bwMode="auto">
            <a:xfrm>
              <a:off x="3622998" y="418650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7" name="Oval 245"/>
            <p:cNvSpPr>
              <a:spLocks noChangeArrowheads="1"/>
            </p:cNvSpPr>
            <p:nvPr/>
          </p:nvSpPr>
          <p:spPr bwMode="auto">
            <a:xfrm>
              <a:off x="3651573" y="41769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8" name="Oval 246"/>
            <p:cNvSpPr>
              <a:spLocks noChangeArrowheads="1"/>
            </p:cNvSpPr>
            <p:nvPr/>
          </p:nvSpPr>
          <p:spPr bwMode="auto">
            <a:xfrm>
              <a:off x="3680148" y="41849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19" name="Oval 247"/>
            <p:cNvSpPr>
              <a:spLocks noChangeArrowheads="1"/>
            </p:cNvSpPr>
            <p:nvPr/>
          </p:nvSpPr>
          <p:spPr bwMode="auto">
            <a:xfrm>
              <a:off x="3708723" y="41658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0" name="Oval 248"/>
            <p:cNvSpPr>
              <a:spLocks noChangeArrowheads="1"/>
            </p:cNvSpPr>
            <p:nvPr/>
          </p:nvSpPr>
          <p:spPr bwMode="auto">
            <a:xfrm>
              <a:off x="3737298" y="41769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1" name="Oval 249"/>
            <p:cNvSpPr>
              <a:spLocks noChangeArrowheads="1"/>
            </p:cNvSpPr>
            <p:nvPr/>
          </p:nvSpPr>
          <p:spPr bwMode="auto">
            <a:xfrm>
              <a:off x="3765873" y="41833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2" name="Oval 250"/>
            <p:cNvSpPr>
              <a:spLocks noChangeArrowheads="1"/>
            </p:cNvSpPr>
            <p:nvPr/>
          </p:nvSpPr>
          <p:spPr bwMode="auto">
            <a:xfrm>
              <a:off x="3794448" y="41674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3" name="Oval 251"/>
            <p:cNvSpPr>
              <a:spLocks noChangeArrowheads="1"/>
            </p:cNvSpPr>
            <p:nvPr/>
          </p:nvSpPr>
          <p:spPr bwMode="auto">
            <a:xfrm>
              <a:off x="3823023" y="41690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4" name="Oval 252"/>
            <p:cNvSpPr>
              <a:spLocks noChangeArrowheads="1"/>
            </p:cNvSpPr>
            <p:nvPr/>
          </p:nvSpPr>
          <p:spPr bwMode="auto">
            <a:xfrm>
              <a:off x="3851598" y="4167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5" name="Oval 253"/>
            <p:cNvSpPr>
              <a:spLocks noChangeArrowheads="1"/>
            </p:cNvSpPr>
            <p:nvPr/>
          </p:nvSpPr>
          <p:spPr bwMode="auto">
            <a:xfrm>
              <a:off x="3880173" y="41468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6" name="Oval 254"/>
            <p:cNvSpPr>
              <a:spLocks noChangeArrowheads="1"/>
            </p:cNvSpPr>
            <p:nvPr/>
          </p:nvSpPr>
          <p:spPr bwMode="auto">
            <a:xfrm>
              <a:off x="3907161" y="41261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7" name="Oval 255"/>
            <p:cNvSpPr>
              <a:spLocks noChangeArrowheads="1"/>
            </p:cNvSpPr>
            <p:nvPr/>
          </p:nvSpPr>
          <p:spPr bwMode="auto">
            <a:xfrm>
              <a:off x="3935736" y="4100784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8" name="Oval 256"/>
            <p:cNvSpPr>
              <a:spLocks noChangeArrowheads="1"/>
            </p:cNvSpPr>
            <p:nvPr/>
          </p:nvSpPr>
          <p:spPr bwMode="auto">
            <a:xfrm>
              <a:off x="3964311" y="40960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29" name="Oval 257"/>
            <p:cNvSpPr>
              <a:spLocks noChangeArrowheads="1"/>
            </p:cNvSpPr>
            <p:nvPr/>
          </p:nvSpPr>
          <p:spPr bwMode="auto">
            <a:xfrm>
              <a:off x="3992886" y="40753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0" name="Oval 258"/>
            <p:cNvSpPr>
              <a:spLocks noChangeArrowheads="1"/>
            </p:cNvSpPr>
            <p:nvPr/>
          </p:nvSpPr>
          <p:spPr bwMode="auto">
            <a:xfrm>
              <a:off x="4021461" y="40468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1" name="Oval 259"/>
            <p:cNvSpPr>
              <a:spLocks noChangeArrowheads="1"/>
            </p:cNvSpPr>
            <p:nvPr/>
          </p:nvSpPr>
          <p:spPr bwMode="auto">
            <a:xfrm>
              <a:off x="4048448" y="400870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2" name="Oval 260"/>
            <p:cNvSpPr>
              <a:spLocks noChangeArrowheads="1"/>
            </p:cNvSpPr>
            <p:nvPr/>
          </p:nvSpPr>
          <p:spPr bwMode="auto">
            <a:xfrm>
              <a:off x="4077023" y="397060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3" name="Oval 261"/>
            <p:cNvSpPr>
              <a:spLocks noChangeArrowheads="1"/>
            </p:cNvSpPr>
            <p:nvPr/>
          </p:nvSpPr>
          <p:spPr bwMode="auto">
            <a:xfrm>
              <a:off x="4105598" y="391663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4" name="Oval 262"/>
            <p:cNvSpPr>
              <a:spLocks noChangeArrowheads="1"/>
            </p:cNvSpPr>
            <p:nvPr/>
          </p:nvSpPr>
          <p:spPr bwMode="auto">
            <a:xfrm>
              <a:off x="4134173" y="3864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5" name="Oval 263"/>
            <p:cNvSpPr>
              <a:spLocks noChangeArrowheads="1"/>
            </p:cNvSpPr>
            <p:nvPr/>
          </p:nvSpPr>
          <p:spPr bwMode="auto">
            <a:xfrm>
              <a:off x="4162748" y="37959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6" name="Oval 264"/>
            <p:cNvSpPr>
              <a:spLocks noChangeArrowheads="1"/>
            </p:cNvSpPr>
            <p:nvPr/>
          </p:nvSpPr>
          <p:spPr bwMode="auto">
            <a:xfrm>
              <a:off x="4191323" y="37181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7" name="Oval 265"/>
            <p:cNvSpPr>
              <a:spLocks noChangeArrowheads="1"/>
            </p:cNvSpPr>
            <p:nvPr/>
          </p:nvSpPr>
          <p:spPr bwMode="auto">
            <a:xfrm>
              <a:off x="4219898" y="36340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8" name="Oval 266"/>
            <p:cNvSpPr>
              <a:spLocks noChangeArrowheads="1"/>
            </p:cNvSpPr>
            <p:nvPr/>
          </p:nvSpPr>
          <p:spPr bwMode="auto">
            <a:xfrm>
              <a:off x="4248473" y="35530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39" name="Oval 267"/>
            <p:cNvSpPr>
              <a:spLocks noChangeArrowheads="1"/>
            </p:cNvSpPr>
            <p:nvPr/>
          </p:nvSpPr>
          <p:spPr bwMode="auto">
            <a:xfrm>
              <a:off x="4277048" y="34784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0" name="Oval 268"/>
            <p:cNvSpPr>
              <a:spLocks noChangeArrowheads="1"/>
            </p:cNvSpPr>
            <p:nvPr/>
          </p:nvSpPr>
          <p:spPr bwMode="auto">
            <a:xfrm>
              <a:off x="4305623" y="3410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1" name="Oval 269"/>
            <p:cNvSpPr>
              <a:spLocks noChangeArrowheads="1"/>
            </p:cNvSpPr>
            <p:nvPr/>
          </p:nvSpPr>
          <p:spPr bwMode="auto">
            <a:xfrm>
              <a:off x="4334198" y="33498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2" name="Oval 270"/>
            <p:cNvSpPr>
              <a:spLocks noChangeArrowheads="1"/>
            </p:cNvSpPr>
            <p:nvPr/>
          </p:nvSpPr>
          <p:spPr bwMode="auto">
            <a:xfrm>
              <a:off x="4361186" y="32990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3" name="Oval 271"/>
            <p:cNvSpPr>
              <a:spLocks noChangeArrowheads="1"/>
            </p:cNvSpPr>
            <p:nvPr/>
          </p:nvSpPr>
          <p:spPr bwMode="auto">
            <a:xfrm>
              <a:off x="4389761" y="32609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4" name="Oval 272"/>
            <p:cNvSpPr>
              <a:spLocks noChangeArrowheads="1"/>
            </p:cNvSpPr>
            <p:nvPr/>
          </p:nvSpPr>
          <p:spPr bwMode="auto">
            <a:xfrm>
              <a:off x="4418336" y="32340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5" name="Oval 273"/>
            <p:cNvSpPr>
              <a:spLocks noChangeArrowheads="1"/>
            </p:cNvSpPr>
            <p:nvPr/>
          </p:nvSpPr>
          <p:spPr bwMode="auto">
            <a:xfrm>
              <a:off x="4446911" y="32133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6" name="Oval 274"/>
            <p:cNvSpPr>
              <a:spLocks noChangeArrowheads="1"/>
            </p:cNvSpPr>
            <p:nvPr/>
          </p:nvSpPr>
          <p:spPr bwMode="auto">
            <a:xfrm>
              <a:off x="4475486" y="32038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7" name="Oval 275"/>
            <p:cNvSpPr>
              <a:spLocks noChangeArrowheads="1"/>
            </p:cNvSpPr>
            <p:nvPr/>
          </p:nvSpPr>
          <p:spPr bwMode="auto">
            <a:xfrm>
              <a:off x="4502473" y="32038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8" name="Oval 276"/>
            <p:cNvSpPr>
              <a:spLocks noChangeArrowheads="1"/>
            </p:cNvSpPr>
            <p:nvPr/>
          </p:nvSpPr>
          <p:spPr bwMode="auto">
            <a:xfrm>
              <a:off x="4531048" y="32101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49" name="Oval 277"/>
            <p:cNvSpPr>
              <a:spLocks noChangeArrowheads="1"/>
            </p:cNvSpPr>
            <p:nvPr/>
          </p:nvSpPr>
          <p:spPr bwMode="auto">
            <a:xfrm>
              <a:off x="4559623" y="32260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0" name="Oval 278"/>
            <p:cNvSpPr>
              <a:spLocks noChangeArrowheads="1"/>
            </p:cNvSpPr>
            <p:nvPr/>
          </p:nvSpPr>
          <p:spPr bwMode="auto">
            <a:xfrm>
              <a:off x="4588198" y="32498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1" name="Oval 279"/>
            <p:cNvSpPr>
              <a:spLocks noChangeArrowheads="1"/>
            </p:cNvSpPr>
            <p:nvPr/>
          </p:nvSpPr>
          <p:spPr bwMode="auto">
            <a:xfrm>
              <a:off x="4616773" y="32863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2" name="Oval 280"/>
            <p:cNvSpPr>
              <a:spLocks noChangeArrowheads="1"/>
            </p:cNvSpPr>
            <p:nvPr/>
          </p:nvSpPr>
          <p:spPr bwMode="auto">
            <a:xfrm>
              <a:off x="4645348" y="3329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3" name="Oval 281"/>
            <p:cNvSpPr>
              <a:spLocks noChangeArrowheads="1"/>
            </p:cNvSpPr>
            <p:nvPr/>
          </p:nvSpPr>
          <p:spPr bwMode="auto">
            <a:xfrm>
              <a:off x="4673923" y="33816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4" name="Oval 282"/>
            <p:cNvSpPr>
              <a:spLocks noChangeArrowheads="1"/>
            </p:cNvSpPr>
            <p:nvPr/>
          </p:nvSpPr>
          <p:spPr bwMode="auto">
            <a:xfrm>
              <a:off x="4702498" y="34435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5" name="Oval 283"/>
            <p:cNvSpPr>
              <a:spLocks noChangeArrowheads="1"/>
            </p:cNvSpPr>
            <p:nvPr/>
          </p:nvSpPr>
          <p:spPr bwMode="auto">
            <a:xfrm>
              <a:off x="4731073" y="3518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6" name="Oval 284"/>
            <p:cNvSpPr>
              <a:spLocks noChangeArrowheads="1"/>
            </p:cNvSpPr>
            <p:nvPr/>
          </p:nvSpPr>
          <p:spPr bwMode="auto">
            <a:xfrm>
              <a:off x="4759648" y="35975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7" name="Oval 285"/>
            <p:cNvSpPr>
              <a:spLocks noChangeArrowheads="1"/>
            </p:cNvSpPr>
            <p:nvPr/>
          </p:nvSpPr>
          <p:spPr bwMode="auto">
            <a:xfrm>
              <a:off x="4788223" y="36880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8" name="Oval 286"/>
            <p:cNvSpPr>
              <a:spLocks noChangeArrowheads="1"/>
            </p:cNvSpPr>
            <p:nvPr/>
          </p:nvSpPr>
          <p:spPr bwMode="auto">
            <a:xfrm>
              <a:off x="4815211" y="37737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59" name="Oval 287"/>
            <p:cNvSpPr>
              <a:spLocks noChangeArrowheads="1"/>
            </p:cNvSpPr>
            <p:nvPr/>
          </p:nvSpPr>
          <p:spPr bwMode="auto">
            <a:xfrm>
              <a:off x="4843786" y="385313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0" name="Oval 288"/>
            <p:cNvSpPr>
              <a:spLocks noChangeArrowheads="1"/>
            </p:cNvSpPr>
            <p:nvPr/>
          </p:nvSpPr>
          <p:spPr bwMode="auto">
            <a:xfrm>
              <a:off x="4872361" y="39277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1" name="Oval 289"/>
            <p:cNvSpPr>
              <a:spLocks noChangeArrowheads="1"/>
            </p:cNvSpPr>
            <p:nvPr/>
          </p:nvSpPr>
          <p:spPr bwMode="auto">
            <a:xfrm>
              <a:off x="4900936" y="39880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2" name="Oval 290"/>
            <p:cNvSpPr>
              <a:spLocks noChangeArrowheads="1"/>
            </p:cNvSpPr>
            <p:nvPr/>
          </p:nvSpPr>
          <p:spPr bwMode="auto">
            <a:xfrm>
              <a:off x="4929511" y="40626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3" name="Oval 291"/>
            <p:cNvSpPr>
              <a:spLocks noChangeArrowheads="1"/>
            </p:cNvSpPr>
            <p:nvPr/>
          </p:nvSpPr>
          <p:spPr bwMode="auto">
            <a:xfrm>
              <a:off x="4956498" y="40991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4" name="Oval 292"/>
            <p:cNvSpPr>
              <a:spLocks noChangeArrowheads="1"/>
            </p:cNvSpPr>
            <p:nvPr/>
          </p:nvSpPr>
          <p:spPr bwMode="auto">
            <a:xfrm>
              <a:off x="4985073" y="41341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5" name="Oval 293"/>
            <p:cNvSpPr>
              <a:spLocks noChangeArrowheads="1"/>
            </p:cNvSpPr>
            <p:nvPr/>
          </p:nvSpPr>
          <p:spPr bwMode="auto">
            <a:xfrm>
              <a:off x="5013648" y="4167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6" name="Oval 294"/>
            <p:cNvSpPr>
              <a:spLocks noChangeArrowheads="1"/>
            </p:cNvSpPr>
            <p:nvPr/>
          </p:nvSpPr>
          <p:spPr bwMode="auto">
            <a:xfrm>
              <a:off x="5042223" y="41976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7" name="Oval 295"/>
            <p:cNvSpPr>
              <a:spLocks noChangeArrowheads="1"/>
            </p:cNvSpPr>
            <p:nvPr/>
          </p:nvSpPr>
          <p:spPr bwMode="auto">
            <a:xfrm>
              <a:off x="5070798" y="42420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8" name="Oval 296"/>
            <p:cNvSpPr>
              <a:spLocks noChangeArrowheads="1"/>
            </p:cNvSpPr>
            <p:nvPr/>
          </p:nvSpPr>
          <p:spPr bwMode="auto">
            <a:xfrm>
              <a:off x="5099373" y="42531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69" name="Oval 297"/>
            <p:cNvSpPr>
              <a:spLocks noChangeArrowheads="1"/>
            </p:cNvSpPr>
            <p:nvPr/>
          </p:nvSpPr>
          <p:spPr bwMode="auto">
            <a:xfrm>
              <a:off x="5127948" y="4278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0" name="Oval 298"/>
            <p:cNvSpPr>
              <a:spLocks noChangeArrowheads="1"/>
            </p:cNvSpPr>
            <p:nvPr/>
          </p:nvSpPr>
          <p:spPr bwMode="auto">
            <a:xfrm>
              <a:off x="5156523" y="4278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1" name="Oval 299"/>
            <p:cNvSpPr>
              <a:spLocks noChangeArrowheads="1"/>
            </p:cNvSpPr>
            <p:nvPr/>
          </p:nvSpPr>
          <p:spPr bwMode="auto">
            <a:xfrm>
              <a:off x="5185098" y="4283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2" name="Oval 300"/>
            <p:cNvSpPr>
              <a:spLocks noChangeArrowheads="1"/>
            </p:cNvSpPr>
            <p:nvPr/>
          </p:nvSpPr>
          <p:spPr bwMode="auto">
            <a:xfrm>
              <a:off x="5213673" y="43182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3" name="Oval 301"/>
            <p:cNvSpPr>
              <a:spLocks noChangeArrowheads="1"/>
            </p:cNvSpPr>
            <p:nvPr/>
          </p:nvSpPr>
          <p:spPr bwMode="auto">
            <a:xfrm>
              <a:off x="5242248" y="43198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4" name="Oval 302"/>
            <p:cNvSpPr>
              <a:spLocks noChangeArrowheads="1"/>
            </p:cNvSpPr>
            <p:nvPr/>
          </p:nvSpPr>
          <p:spPr bwMode="auto">
            <a:xfrm>
              <a:off x="5269236" y="431033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5" name="Oval 303"/>
            <p:cNvSpPr>
              <a:spLocks noChangeArrowheads="1"/>
            </p:cNvSpPr>
            <p:nvPr/>
          </p:nvSpPr>
          <p:spPr bwMode="auto">
            <a:xfrm>
              <a:off x="5297811" y="43262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6" name="Oval 304"/>
            <p:cNvSpPr>
              <a:spLocks noChangeArrowheads="1"/>
            </p:cNvSpPr>
            <p:nvPr/>
          </p:nvSpPr>
          <p:spPr bwMode="auto">
            <a:xfrm>
              <a:off x="5326386" y="43135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7" name="Oval 305"/>
            <p:cNvSpPr>
              <a:spLocks noChangeArrowheads="1"/>
            </p:cNvSpPr>
            <p:nvPr/>
          </p:nvSpPr>
          <p:spPr bwMode="auto">
            <a:xfrm>
              <a:off x="5354961" y="43341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8" name="Oval 306"/>
            <p:cNvSpPr>
              <a:spLocks noChangeArrowheads="1"/>
            </p:cNvSpPr>
            <p:nvPr/>
          </p:nvSpPr>
          <p:spPr bwMode="auto">
            <a:xfrm>
              <a:off x="5383536" y="433890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79" name="Oval 307"/>
            <p:cNvSpPr>
              <a:spLocks noChangeArrowheads="1"/>
            </p:cNvSpPr>
            <p:nvPr/>
          </p:nvSpPr>
          <p:spPr bwMode="auto">
            <a:xfrm>
              <a:off x="5410523" y="43404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0" name="Oval 308"/>
            <p:cNvSpPr>
              <a:spLocks noChangeArrowheads="1"/>
            </p:cNvSpPr>
            <p:nvPr/>
          </p:nvSpPr>
          <p:spPr bwMode="auto">
            <a:xfrm>
              <a:off x="5439098" y="43309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1" name="Oval 309"/>
            <p:cNvSpPr>
              <a:spLocks noChangeArrowheads="1"/>
            </p:cNvSpPr>
            <p:nvPr/>
          </p:nvSpPr>
          <p:spPr bwMode="auto">
            <a:xfrm>
              <a:off x="5467673" y="43150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2" name="Oval 310"/>
            <p:cNvSpPr>
              <a:spLocks noChangeArrowheads="1"/>
            </p:cNvSpPr>
            <p:nvPr/>
          </p:nvSpPr>
          <p:spPr bwMode="auto">
            <a:xfrm>
              <a:off x="5496248" y="43293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3" name="Oval 311"/>
            <p:cNvSpPr>
              <a:spLocks noChangeArrowheads="1"/>
            </p:cNvSpPr>
            <p:nvPr/>
          </p:nvSpPr>
          <p:spPr bwMode="auto">
            <a:xfrm>
              <a:off x="5524823" y="43309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4" name="Oval 312"/>
            <p:cNvSpPr>
              <a:spLocks noChangeArrowheads="1"/>
            </p:cNvSpPr>
            <p:nvPr/>
          </p:nvSpPr>
          <p:spPr bwMode="auto">
            <a:xfrm>
              <a:off x="5553398" y="43293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5" name="Oval 313"/>
            <p:cNvSpPr>
              <a:spLocks noChangeArrowheads="1"/>
            </p:cNvSpPr>
            <p:nvPr/>
          </p:nvSpPr>
          <p:spPr bwMode="auto">
            <a:xfrm>
              <a:off x="5581973" y="43373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6" name="Oval 314"/>
            <p:cNvSpPr>
              <a:spLocks noChangeArrowheads="1"/>
            </p:cNvSpPr>
            <p:nvPr/>
          </p:nvSpPr>
          <p:spPr bwMode="auto">
            <a:xfrm>
              <a:off x="5610548" y="43325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7" name="Oval 315"/>
            <p:cNvSpPr>
              <a:spLocks noChangeArrowheads="1"/>
            </p:cNvSpPr>
            <p:nvPr/>
          </p:nvSpPr>
          <p:spPr bwMode="auto">
            <a:xfrm>
              <a:off x="5639123" y="43325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8" name="Oval 316"/>
            <p:cNvSpPr>
              <a:spLocks noChangeArrowheads="1"/>
            </p:cNvSpPr>
            <p:nvPr/>
          </p:nvSpPr>
          <p:spPr bwMode="auto">
            <a:xfrm>
              <a:off x="5667698" y="433573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89" name="Oval 317"/>
            <p:cNvSpPr>
              <a:spLocks noChangeArrowheads="1"/>
            </p:cNvSpPr>
            <p:nvPr/>
          </p:nvSpPr>
          <p:spPr bwMode="auto">
            <a:xfrm>
              <a:off x="5694686" y="43341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0" name="Oval 318"/>
            <p:cNvSpPr>
              <a:spLocks noChangeArrowheads="1"/>
            </p:cNvSpPr>
            <p:nvPr/>
          </p:nvSpPr>
          <p:spPr bwMode="auto">
            <a:xfrm>
              <a:off x="5723261" y="43293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1" name="Oval 319"/>
            <p:cNvSpPr>
              <a:spLocks noChangeArrowheads="1"/>
            </p:cNvSpPr>
            <p:nvPr/>
          </p:nvSpPr>
          <p:spPr bwMode="auto">
            <a:xfrm>
              <a:off x="5751836" y="43293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2" name="Oval 320"/>
            <p:cNvSpPr>
              <a:spLocks noChangeArrowheads="1"/>
            </p:cNvSpPr>
            <p:nvPr/>
          </p:nvSpPr>
          <p:spPr bwMode="auto">
            <a:xfrm>
              <a:off x="5780411" y="43246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3" name="Oval 321"/>
            <p:cNvSpPr>
              <a:spLocks noChangeArrowheads="1"/>
            </p:cNvSpPr>
            <p:nvPr/>
          </p:nvSpPr>
          <p:spPr bwMode="auto">
            <a:xfrm>
              <a:off x="5808986" y="43595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4" name="Oval 322"/>
            <p:cNvSpPr>
              <a:spLocks noChangeArrowheads="1"/>
            </p:cNvSpPr>
            <p:nvPr/>
          </p:nvSpPr>
          <p:spPr bwMode="auto">
            <a:xfrm>
              <a:off x="5837561" y="43420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5" name="Oval 323"/>
            <p:cNvSpPr>
              <a:spLocks noChangeArrowheads="1"/>
            </p:cNvSpPr>
            <p:nvPr/>
          </p:nvSpPr>
          <p:spPr bwMode="auto">
            <a:xfrm>
              <a:off x="5864548" y="43452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6" name="Oval 324"/>
            <p:cNvSpPr>
              <a:spLocks noChangeArrowheads="1"/>
            </p:cNvSpPr>
            <p:nvPr/>
          </p:nvSpPr>
          <p:spPr bwMode="auto">
            <a:xfrm>
              <a:off x="5893123" y="43309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7" name="Oval 325"/>
            <p:cNvSpPr>
              <a:spLocks noChangeArrowheads="1"/>
            </p:cNvSpPr>
            <p:nvPr/>
          </p:nvSpPr>
          <p:spPr bwMode="auto">
            <a:xfrm>
              <a:off x="5921698" y="433573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8" name="Oval 326"/>
            <p:cNvSpPr>
              <a:spLocks noChangeArrowheads="1"/>
            </p:cNvSpPr>
            <p:nvPr/>
          </p:nvSpPr>
          <p:spPr bwMode="auto">
            <a:xfrm>
              <a:off x="5950273" y="43262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599" name="Oval 327"/>
            <p:cNvSpPr>
              <a:spLocks noChangeArrowheads="1"/>
            </p:cNvSpPr>
            <p:nvPr/>
          </p:nvSpPr>
          <p:spPr bwMode="auto">
            <a:xfrm>
              <a:off x="5978848" y="4345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0" name="Oval 328"/>
            <p:cNvSpPr>
              <a:spLocks noChangeArrowheads="1"/>
            </p:cNvSpPr>
            <p:nvPr/>
          </p:nvSpPr>
          <p:spPr bwMode="auto">
            <a:xfrm>
              <a:off x="6007423" y="43230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1" name="Oval 329"/>
            <p:cNvSpPr>
              <a:spLocks noChangeArrowheads="1"/>
            </p:cNvSpPr>
            <p:nvPr/>
          </p:nvSpPr>
          <p:spPr bwMode="auto">
            <a:xfrm>
              <a:off x="6035998" y="43531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2" name="Oval 330"/>
            <p:cNvSpPr>
              <a:spLocks noChangeArrowheads="1"/>
            </p:cNvSpPr>
            <p:nvPr/>
          </p:nvSpPr>
          <p:spPr bwMode="auto">
            <a:xfrm>
              <a:off x="6064573" y="43373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3" name="Oval 331"/>
            <p:cNvSpPr>
              <a:spLocks noChangeArrowheads="1"/>
            </p:cNvSpPr>
            <p:nvPr/>
          </p:nvSpPr>
          <p:spPr bwMode="auto">
            <a:xfrm>
              <a:off x="6093148" y="43373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4" name="Oval 332"/>
            <p:cNvSpPr>
              <a:spLocks noChangeArrowheads="1"/>
            </p:cNvSpPr>
            <p:nvPr/>
          </p:nvSpPr>
          <p:spPr bwMode="auto">
            <a:xfrm>
              <a:off x="2895923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5" name="Oval 333"/>
            <p:cNvSpPr>
              <a:spLocks noChangeArrowheads="1"/>
            </p:cNvSpPr>
            <p:nvPr/>
          </p:nvSpPr>
          <p:spPr bwMode="auto">
            <a:xfrm>
              <a:off x="2899098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6" name="Oval 334"/>
            <p:cNvSpPr>
              <a:spLocks noChangeArrowheads="1"/>
            </p:cNvSpPr>
            <p:nvPr/>
          </p:nvSpPr>
          <p:spPr bwMode="auto">
            <a:xfrm>
              <a:off x="2902273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7" name="Oval 335"/>
            <p:cNvSpPr>
              <a:spLocks noChangeArrowheads="1"/>
            </p:cNvSpPr>
            <p:nvPr/>
          </p:nvSpPr>
          <p:spPr bwMode="auto">
            <a:xfrm>
              <a:off x="2905448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8" name="Oval 336"/>
            <p:cNvSpPr>
              <a:spLocks noChangeArrowheads="1"/>
            </p:cNvSpPr>
            <p:nvPr/>
          </p:nvSpPr>
          <p:spPr bwMode="auto">
            <a:xfrm>
              <a:off x="2908623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09" name="Oval 337"/>
            <p:cNvSpPr>
              <a:spLocks noChangeArrowheads="1"/>
            </p:cNvSpPr>
            <p:nvPr/>
          </p:nvSpPr>
          <p:spPr bwMode="auto">
            <a:xfrm>
              <a:off x="2911798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0" name="Oval 338"/>
            <p:cNvSpPr>
              <a:spLocks noChangeArrowheads="1"/>
            </p:cNvSpPr>
            <p:nvPr/>
          </p:nvSpPr>
          <p:spPr bwMode="auto">
            <a:xfrm>
              <a:off x="2914973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1" name="Oval 339"/>
            <p:cNvSpPr>
              <a:spLocks noChangeArrowheads="1"/>
            </p:cNvSpPr>
            <p:nvPr/>
          </p:nvSpPr>
          <p:spPr bwMode="auto">
            <a:xfrm>
              <a:off x="2918148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2" name="Oval 340"/>
            <p:cNvSpPr>
              <a:spLocks noChangeArrowheads="1"/>
            </p:cNvSpPr>
            <p:nvPr/>
          </p:nvSpPr>
          <p:spPr bwMode="auto">
            <a:xfrm>
              <a:off x="2921323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3" name="Oval 341"/>
            <p:cNvSpPr>
              <a:spLocks noChangeArrowheads="1"/>
            </p:cNvSpPr>
            <p:nvPr/>
          </p:nvSpPr>
          <p:spPr bwMode="auto">
            <a:xfrm>
              <a:off x="2924498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4" name="Oval 342"/>
            <p:cNvSpPr>
              <a:spLocks noChangeArrowheads="1"/>
            </p:cNvSpPr>
            <p:nvPr/>
          </p:nvSpPr>
          <p:spPr bwMode="auto">
            <a:xfrm>
              <a:off x="2930848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5" name="Oval 343"/>
            <p:cNvSpPr>
              <a:spLocks noChangeArrowheads="1"/>
            </p:cNvSpPr>
            <p:nvPr/>
          </p:nvSpPr>
          <p:spPr bwMode="auto">
            <a:xfrm>
              <a:off x="2934023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6" name="Oval 344"/>
            <p:cNvSpPr>
              <a:spLocks noChangeArrowheads="1"/>
            </p:cNvSpPr>
            <p:nvPr/>
          </p:nvSpPr>
          <p:spPr bwMode="auto">
            <a:xfrm>
              <a:off x="2938786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7" name="Oval 345"/>
            <p:cNvSpPr>
              <a:spLocks noChangeArrowheads="1"/>
            </p:cNvSpPr>
            <p:nvPr/>
          </p:nvSpPr>
          <p:spPr bwMode="auto">
            <a:xfrm>
              <a:off x="2941961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8" name="Oval 346"/>
            <p:cNvSpPr>
              <a:spLocks noChangeArrowheads="1"/>
            </p:cNvSpPr>
            <p:nvPr/>
          </p:nvSpPr>
          <p:spPr bwMode="auto">
            <a:xfrm>
              <a:off x="2945136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19" name="Oval 347"/>
            <p:cNvSpPr>
              <a:spLocks noChangeArrowheads="1"/>
            </p:cNvSpPr>
            <p:nvPr/>
          </p:nvSpPr>
          <p:spPr bwMode="auto">
            <a:xfrm>
              <a:off x="2946723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0" name="Oval 348"/>
            <p:cNvSpPr>
              <a:spLocks noChangeArrowheads="1"/>
            </p:cNvSpPr>
            <p:nvPr/>
          </p:nvSpPr>
          <p:spPr bwMode="auto">
            <a:xfrm>
              <a:off x="2949898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1" name="Oval 349"/>
            <p:cNvSpPr>
              <a:spLocks noChangeArrowheads="1"/>
            </p:cNvSpPr>
            <p:nvPr/>
          </p:nvSpPr>
          <p:spPr bwMode="auto">
            <a:xfrm>
              <a:off x="2956248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2" name="Oval 350"/>
            <p:cNvSpPr>
              <a:spLocks noChangeArrowheads="1"/>
            </p:cNvSpPr>
            <p:nvPr/>
          </p:nvSpPr>
          <p:spPr bwMode="auto">
            <a:xfrm>
              <a:off x="2959423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3" name="Oval 351"/>
            <p:cNvSpPr>
              <a:spLocks noChangeArrowheads="1"/>
            </p:cNvSpPr>
            <p:nvPr/>
          </p:nvSpPr>
          <p:spPr bwMode="auto">
            <a:xfrm>
              <a:off x="2965773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4" name="Oval 352"/>
            <p:cNvSpPr>
              <a:spLocks noChangeArrowheads="1"/>
            </p:cNvSpPr>
            <p:nvPr/>
          </p:nvSpPr>
          <p:spPr bwMode="auto">
            <a:xfrm>
              <a:off x="2968948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5" name="Oval 353"/>
            <p:cNvSpPr>
              <a:spLocks noChangeArrowheads="1"/>
            </p:cNvSpPr>
            <p:nvPr/>
          </p:nvSpPr>
          <p:spPr bwMode="auto">
            <a:xfrm>
              <a:off x="297371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6" name="Oval 354"/>
            <p:cNvSpPr>
              <a:spLocks noChangeArrowheads="1"/>
            </p:cNvSpPr>
            <p:nvPr/>
          </p:nvSpPr>
          <p:spPr bwMode="auto">
            <a:xfrm>
              <a:off x="2976886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7" name="Oval 355"/>
            <p:cNvSpPr>
              <a:spLocks noChangeArrowheads="1"/>
            </p:cNvSpPr>
            <p:nvPr/>
          </p:nvSpPr>
          <p:spPr bwMode="auto">
            <a:xfrm>
              <a:off x="2980061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8" name="Oval 356"/>
            <p:cNvSpPr>
              <a:spLocks noChangeArrowheads="1"/>
            </p:cNvSpPr>
            <p:nvPr/>
          </p:nvSpPr>
          <p:spPr bwMode="auto">
            <a:xfrm>
              <a:off x="298323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29" name="Oval 357"/>
            <p:cNvSpPr>
              <a:spLocks noChangeArrowheads="1"/>
            </p:cNvSpPr>
            <p:nvPr/>
          </p:nvSpPr>
          <p:spPr bwMode="auto">
            <a:xfrm>
              <a:off x="2986411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0" name="Oval 358"/>
            <p:cNvSpPr>
              <a:spLocks noChangeArrowheads="1"/>
            </p:cNvSpPr>
            <p:nvPr/>
          </p:nvSpPr>
          <p:spPr bwMode="auto">
            <a:xfrm>
              <a:off x="2989586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1" name="Oval 359"/>
            <p:cNvSpPr>
              <a:spLocks noChangeArrowheads="1"/>
            </p:cNvSpPr>
            <p:nvPr/>
          </p:nvSpPr>
          <p:spPr bwMode="auto">
            <a:xfrm>
              <a:off x="2997523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2" name="Oval 360"/>
            <p:cNvSpPr>
              <a:spLocks noChangeArrowheads="1"/>
            </p:cNvSpPr>
            <p:nvPr/>
          </p:nvSpPr>
          <p:spPr bwMode="auto">
            <a:xfrm>
              <a:off x="3000698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3" name="Oval 361"/>
            <p:cNvSpPr>
              <a:spLocks noChangeArrowheads="1"/>
            </p:cNvSpPr>
            <p:nvPr/>
          </p:nvSpPr>
          <p:spPr bwMode="auto">
            <a:xfrm>
              <a:off x="3003873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4" name="Oval 362"/>
            <p:cNvSpPr>
              <a:spLocks noChangeArrowheads="1"/>
            </p:cNvSpPr>
            <p:nvPr/>
          </p:nvSpPr>
          <p:spPr bwMode="auto">
            <a:xfrm>
              <a:off x="3008636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5" name="Oval 363"/>
            <p:cNvSpPr>
              <a:spLocks noChangeArrowheads="1"/>
            </p:cNvSpPr>
            <p:nvPr/>
          </p:nvSpPr>
          <p:spPr bwMode="auto">
            <a:xfrm>
              <a:off x="3011811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6" name="Oval 364"/>
            <p:cNvSpPr>
              <a:spLocks noChangeArrowheads="1"/>
            </p:cNvSpPr>
            <p:nvPr/>
          </p:nvSpPr>
          <p:spPr bwMode="auto">
            <a:xfrm>
              <a:off x="3014986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7" name="Oval 365"/>
            <p:cNvSpPr>
              <a:spLocks noChangeArrowheads="1"/>
            </p:cNvSpPr>
            <p:nvPr/>
          </p:nvSpPr>
          <p:spPr bwMode="auto">
            <a:xfrm>
              <a:off x="3018161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8" name="Oval 366"/>
            <p:cNvSpPr>
              <a:spLocks noChangeArrowheads="1"/>
            </p:cNvSpPr>
            <p:nvPr/>
          </p:nvSpPr>
          <p:spPr bwMode="auto">
            <a:xfrm>
              <a:off x="302133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39" name="Oval 367"/>
            <p:cNvSpPr>
              <a:spLocks noChangeArrowheads="1"/>
            </p:cNvSpPr>
            <p:nvPr/>
          </p:nvSpPr>
          <p:spPr bwMode="auto">
            <a:xfrm>
              <a:off x="302451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0" name="Oval 368"/>
            <p:cNvSpPr>
              <a:spLocks noChangeArrowheads="1"/>
            </p:cNvSpPr>
            <p:nvPr/>
          </p:nvSpPr>
          <p:spPr bwMode="auto">
            <a:xfrm>
              <a:off x="3027686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1" name="Oval 369"/>
            <p:cNvSpPr>
              <a:spLocks noChangeArrowheads="1"/>
            </p:cNvSpPr>
            <p:nvPr/>
          </p:nvSpPr>
          <p:spPr bwMode="auto">
            <a:xfrm>
              <a:off x="303086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2" name="Oval 370"/>
            <p:cNvSpPr>
              <a:spLocks noChangeArrowheads="1"/>
            </p:cNvSpPr>
            <p:nvPr/>
          </p:nvSpPr>
          <p:spPr bwMode="auto">
            <a:xfrm>
              <a:off x="3034036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3" name="Oval 371"/>
            <p:cNvSpPr>
              <a:spLocks noChangeArrowheads="1"/>
            </p:cNvSpPr>
            <p:nvPr/>
          </p:nvSpPr>
          <p:spPr bwMode="auto">
            <a:xfrm>
              <a:off x="3037211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4" name="Oval 372"/>
            <p:cNvSpPr>
              <a:spLocks noChangeArrowheads="1"/>
            </p:cNvSpPr>
            <p:nvPr/>
          </p:nvSpPr>
          <p:spPr bwMode="auto">
            <a:xfrm>
              <a:off x="3040386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5" name="Oval 373"/>
            <p:cNvSpPr>
              <a:spLocks noChangeArrowheads="1"/>
            </p:cNvSpPr>
            <p:nvPr/>
          </p:nvSpPr>
          <p:spPr bwMode="auto">
            <a:xfrm>
              <a:off x="3043561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6" name="Oval 374"/>
            <p:cNvSpPr>
              <a:spLocks noChangeArrowheads="1"/>
            </p:cNvSpPr>
            <p:nvPr/>
          </p:nvSpPr>
          <p:spPr bwMode="auto">
            <a:xfrm>
              <a:off x="3046736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7" name="Oval 375"/>
            <p:cNvSpPr>
              <a:spLocks noChangeArrowheads="1"/>
            </p:cNvSpPr>
            <p:nvPr/>
          </p:nvSpPr>
          <p:spPr bwMode="auto">
            <a:xfrm>
              <a:off x="3049911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8" name="Oval 376"/>
            <p:cNvSpPr>
              <a:spLocks noChangeArrowheads="1"/>
            </p:cNvSpPr>
            <p:nvPr/>
          </p:nvSpPr>
          <p:spPr bwMode="auto">
            <a:xfrm>
              <a:off x="3053086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49" name="Oval 377"/>
            <p:cNvSpPr>
              <a:spLocks noChangeArrowheads="1"/>
            </p:cNvSpPr>
            <p:nvPr/>
          </p:nvSpPr>
          <p:spPr bwMode="auto">
            <a:xfrm>
              <a:off x="3056261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0" name="Oval 378"/>
            <p:cNvSpPr>
              <a:spLocks noChangeArrowheads="1"/>
            </p:cNvSpPr>
            <p:nvPr/>
          </p:nvSpPr>
          <p:spPr bwMode="auto">
            <a:xfrm>
              <a:off x="305943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1" name="Oval 379"/>
            <p:cNvSpPr>
              <a:spLocks noChangeArrowheads="1"/>
            </p:cNvSpPr>
            <p:nvPr/>
          </p:nvSpPr>
          <p:spPr bwMode="auto">
            <a:xfrm>
              <a:off x="3062611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2" name="Oval 380"/>
            <p:cNvSpPr>
              <a:spLocks noChangeArrowheads="1"/>
            </p:cNvSpPr>
            <p:nvPr/>
          </p:nvSpPr>
          <p:spPr bwMode="auto">
            <a:xfrm>
              <a:off x="306578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3" name="Oval 381"/>
            <p:cNvSpPr>
              <a:spLocks noChangeArrowheads="1"/>
            </p:cNvSpPr>
            <p:nvPr/>
          </p:nvSpPr>
          <p:spPr bwMode="auto">
            <a:xfrm>
              <a:off x="3068961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4" name="Oval 382"/>
            <p:cNvSpPr>
              <a:spLocks noChangeArrowheads="1"/>
            </p:cNvSpPr>
            <p:nvPr/>
          </p:nvSpPr>
          <p:spPr bwMode="auto">
            <a:xfrm>
              <a:off x="3072136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5" name="Oval 383"/>
            <p:cNvSpPr>
              <a:spLocks noChangeArrowheads="1"/>
            </p:cNvSpPr>
            <p:nvPr/>
          </p:nvSpPr>
          <p:spPr bwMode="auto">
            <a:xfrm>
              <a:off x="3075311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6" name="Oval 384"/>
            <p:cNvSpPr>
              <a:spLocks noChangeArrowheads="1"/>
            </p:cNvSpPr>
            <p:nvPr/>
          </p:nvSpPr>
          <p:spPr bwMode="auto">
            <a:xfrm>
              <a:off x="307848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7" name="Oval 385"/>
            <p:cNvSpPr>
              <a:spLocks noChangeArrowheads="1"/>
            </p:cNvSpPr>
            <p:nvPr/>
          </p:nvSpPr>
          <p:spPr bwMode="auto">
            <a:xfrm>
              <a:off x="308483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8" name="Oval 386"/>
            <p:cNvSpPr>
              <a:spLocks noChangeArrowheads="1"/>
            </p:cNvSpPr>
            <p:nvPr/>
          </p:nvSpPr>
          <p:spPr bwMode="auto">
            <a:xfrm>
              <a:off x="308801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59" name="Oval 387"/>
            <p:cNvSpPr>
              <a:spLocks noChangeArrowheads="1"/>
            </p:cNvSpPr>
            <p:nvPr/>
          </p:nvSpPr>
          <p:spPr bwMode="auto">
            <a:xfrm>
              <a:off x="3091186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0" name="Oval 388"/>
            <p:cNvSpPr>
              <a:spLocks noChangeArrowheads="1"/>
            </p:cNvSpPr>
            <p:nvPr/>
          </p:nvSpPr>
          <p:spPr bwMode="auto">
            <a:xfrm>
              <a:off x="3094361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1" name="Oval 389"/>
            <p:cNvSpPr>
              <a:spLocks noChangeArrowheads="1"/>
            </p:cNvSpPr>
            <p:nvPr/>
          </p:nvSpPr>
          <p:spPr bwMode="auto">
            <a:xfrm>
              <a:off x="3097536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2" name="Oval 390"/>
            <p:cNvSpPr>
              <a:spLocks noChangeArrowheads="1"/>
            </p:cNvSpPr>
            <p:nvPr/>
          </p:nvSpPr>
          <p:spPr bwMode="auto">
            <a:xfrm>
              <a:off x="3100711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3" name="Oval 391"/>
            <p:cNvSpPr>
              <a:spLocks noChangeArrowheads="1"/>
            </p:cNvSpPr>
            <p:nvPr/>
          </p:nvSpPr>
          <p:spPr bwMode="auto">
            <a:xfrm>
              <a:off x="310388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4" name="Oval 392"/>
            <p:cNvSpPr>
              <a:spLocks noChangeArrowheads="1"/>
            </p:cNvSpPr>
            <p:nvPr/>
          </p:nvSpPr>
          <p:spPr bwMode="auto">
            <a:xfrm>
              <a:off x="310706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5" name="Oval 393"/>
            <p:cNvSpPr>
              <a:spLocks noChangeArrowheads="1"/>
            </p:cNvSpPr>
            <p:nvPr/>
          </p:nvSpPr>
          <p:spPr bwMode="auto">
            <a:xfrm>
              <a:off x="311023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6" name="Oval 394"/>
            <p:cNvSpPr>
              <a:spLocks noChangeArrowheads="1"/>
            </p:cNvSpPr>
            <p:nvPr/>
          </p:nvSpPr>
          <p:spPr bwMode="auto">
            <a:xfrm>
              <a:off x="311341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7" name="Oval 395"/>
            <p:cNvSpPr>
              <a:spLocks noChangeArrowheads="1"/>
            </p:cNvSpPr>
            <p:nvPr/>
          </p:nvSpPr>
          <p:spPr bwMode="auto">
            <a:xfrm>
              <a:off x="3116586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8" name="Oval 396"/>
            <p:cNvSpPr>
              <a:spLocks noChangeArrowheads="1"/>
            </p:cNvSpPr>
            <p:nvPr/>
          </p:nvSpPr>
          <p:spPr bwMode="auto">
            <a:xfrm>
              <a:off x="3119761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69" name="Oval 397"/>
            <p:cNvSpPr>
              <a:spLocks noChangeArrowheads="1"/>
            </p:cNvSpPr>
            <p:nvPr/>
          </p:nvSpPr>
          <p:spPr bwMode="auto">
            <a:xfrm>
              <a:off x="312293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0" name="Oval 398"/>
            <p:cNvSpPr>
              <a:spLocks noChangeArrowheads="1"/>
            </p:cNvSpPr>
            <p:nvPr/>
          </p:nvSpPr>
          <p:spPr bwMode="auto">
            <a:xfrm>
              <a:off x="3126111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1" name="Oval 399"/>
            <p:cNvSpPr>
              <a:spLocks noChangeArrowheads="1"/>
            </p:cNvSpPr>
            <p:nvPr/>
          </p:nvSpPr>
          <p:spPr bwMode="auto">
            <a:xfrm>
              <a:off x="3129286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2" name="Oval 400"/>
            <p:cNvSpPr>
              <a:spLocks noChangeArrowheads="1"/>
            </p:cNvSpPr>
            <p:nvPr/>
          </p:nvSpPr>
          <p:spPr bwMode="auto">
            <a:xfrm>
              <a:off x="3132461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3" name="Oval 401"/>
            <p:cNvSpPr>
              <a:spLocks noChangeArrowheads="1"/>
            </p:cNvSpPr>
            <p:nvPr/>
          </p:nvSpPr>
          <p:spPr bwMode="auto">
            <a:xfrm>
              <a:off x="3135636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4" name="Oval 402"/>
            <p:cNvSpPr>
              <a:spLocks noChangeArrowheads="1"/>
            </p:cNvSpPr>
            <p:nvPr/>
          </p:nvSpPr>
          <p:spPr bwMode="auto">
            <a:xfrm>
              <a:off x="3138811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5" name="Oval 403"/>
            <p:cNvSpPr>
              <a:spLocks noChangeArrowheads="1"/>
            </p:cNvSpPr>
            <p:nvPr/>
          </p:nvSpPr>
          <p:spPr bwMode="auto">
            <a:xfrm>
              <a:off x="3141986" y="54215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6" name="Oval 404"/>
            <p:cNvSpPr>
              <a:spLocks noChangeArrowheads="1"/>
            </p:cNvSpPr>
            <p:nvPr/>
          </p:nvSpPr>
          <p:spPr bwMode="auto">
            <a:xfrm>
              <a:off x="3145161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7" name="Oval 405"/>
            <p:cNvSpPr>
              <a:spLocks noChangeArrowheads="1"/>
            </p:cNvSpPr>
            <p:nvPr/>
          </p:nvSpPr>
          <p:spPr bwMode="auto">
            <a:xfrm>
              <a:off x="3149923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8" name="Oval 406"/>
            <p:cNvSpPr>
              <a:spLocks noChangeArrowheads="1"/>
            </p:cNvSpPr>
            <p:nvPr/>
          </p:nvSpPr>
          <p:spPr bwMode="auto">
            <a:xfrm>
              <a:off x="3151511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79" name="Oval 407"/>
            <p:cNvSpPr>
              <a:spLocks noChangeArrowheads="1"/>
            </p:cNvSpPr>
            <p:nvPr/>
          </p:nvSpPr>
          <p:spPr bwMode="auto">
            <a:xfrm>
              <a:off x="3154686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80" name="Oval 408"/>
            <p:cNvSpPr>
              <a:spLocks noChangeArrowheads="1"/>
            </p:cNvSpPr>
            <p:nvPr/>
          </p:nvSpPr>
          <p:spPr bwMode="auto">
            <a:xfrm>
              <a:off x="3157861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82" name="Oval 410"/>
            <p:cNvSpPr>
              <a:spLocks noChangeArrowheads="1"/>
            </p:cNvSpPr>
            <p:nvPr/>
          </p:nvSpPr>
          <p:spPr bwMode="auto">
            <a:xfrm>
              <a:off x="3161036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83" name="Oval 411"/>
            <p:cNvSpPr>
              <a:spLocks noChangeArrowheads="1"/>
            </p:cNvSpPr>
            <p:nvPr/>
          </p:nvSpPr>
          <p:spPr bwMode="auto">
            <a:xfrm>
              <a:off x="3164211" y="54215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84" name="Oval 412"/>
            <p:cNvSpPr>
              <a:spLocks noChangeArrowheads="1"/>
            </p:cNvSpPr>
            <p:nvPr/>
          </p:nvSpPr>
          <p:spPr bwMode="auto">
            <a:xfrm>
              <a:off x="3167386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85" name="Oval 413"/>
            <p:cNvSpPr>
              <a:spLocks noChangeArrowheads="1"/>
            </p:cNvSpPr>
            <p:nvPr/>
          </p:nvSpPr>
          <p:spPr bwMode="auto">
            <a:xfrm>
              <a:off x="3170561" y="54580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86" name="Oval 414"/>
            <p:cNvSpPr>
              <a:spLocks noChangeArrowheads="1"/>
            </p:cNvSpPr>
            <p:nvPr/>
          </p:nvSpPr>
          <p:spPr bwMode="auto">
            <a:xfrm>
              <a:off x="3173736" y="53898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87" name="Oval 415"/>
            <p:cNvSpPr>
              <a:spLocks noChangeArrowheads="1"/>
            </p:cNvSpPr>
            <p:nvPr/>
          </p:nvSpPr>
          <p:spPr bwMode="auto">
            <a:xfrm>
              <a:off x="3176911" y="54215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88" name="Oval 416"/>
            <p:cNvSpPr>
              <a:spLocks noChangeArrowheads="1"/>
            </p:cNvSpPr>
            <p:nvPr/>
          </p:nvSpPr>
          <p:spPr bwMode="auto">
            <a:xfrm>
              <a:off x="3180086" y="5564460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89" name="Oval 417"/>
            <p:cNvSpPr>
              <a:spLocks noChangeArrowheads="1"/>
            </p:cNvSpPr>
            <p:nvPr/>
          </p:nvSpPr>
          <p:spPr bwMode="auto">
            <a:xfrm>
              <a:off x="3184849" y="55644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0" name="Oval 418"/>
            <p:cNvSpPr>
              <a:spLocks noChangeArrowheads="1"/>
            </p:cNvSpPr>
            <p:nvPr/>
          </p:nvSpPr>
          <p:spPr bwMode="auto">
            <a:xfrm>
              <a:off x="3188024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1" name="Oval 419"/>
            <p:cNvSpPr>
              <a:spLocks noChangeArrowheads="1"/>
            </p:cNvSpPr>
            <p:nvPr/>
          </p:nvSpPr>
          <p:spPr bwMode="auto">
            <a:xfrm>
              <a:off x="3191199" y="5389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2" name="Oval 420"/>
            <p:cNvSpPr>
              <a:spLocks noChangeArrowheads="1"/>
            </p:cNvSpPr>
            <p:nvPr/>
          </p:nvSpPr>
          <p:spPr bwMode="auto">
            <a:xfrm>
              <a:off x="3194374" y="55644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3" name="Oval 421"/>
            <p:cNvSpPr>
              <a:spLocks noChangeArrowheads="1"/>
            </p:cNvSpPr>
            <p:nvPr/>
          </p:nvSpPr>
          <p:spPr bwMode="auto">
            <a:xfrm>
              <a:off x="3197549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4" name="Oval 422"/>
            <p:cNvSpPr>
              <a:spLocks noChangeArrowheads="1"/>
            </p:cNvSpPr>
            <p:nvPr/>
          </p:nvSpPr>
          <p:spPr bwMode="auto">
            <a:xfrm>
              <a:off x="3200724" y="55644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5" name="Oval 423"/>
            <p:cNvSpPr>
              <a:spLocks noChangeArrowheads="1"/>
            </p:cNvSpPr>
            <p:nvPr/>
          </p:nvSpPr>
          <p:spPr bwMode="auto">
            <a:xfrm>
              <a:off x="3202311" y="54580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6" name="Oval 424"/>
            <p:cNvSpPr>
              <a:spLocks noChangeArrowheads="1"/>
            </p:cNvSpPr>
            <p:nvPr/>
          </p:nvSpPr>
          <p:spPr bwMode="auto">
            <a:xfrm>
              <a:off x="3205486" y="53612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7" name="Oval 425"/>
            <p:cNvSpPr>
              <a:spLocks noChangeArrowheads="1"/>
            </p:cNvSpPr>
            <p:nvPr/>
          </p:nvSpPr>
          <p:spPr bwMode="auto">
            <a:xfrm>
              <a:off x="3208661" y="54580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8" name="Oval 426"/>
            <p:cNvSpPr>
              <a:spLocks noChangeArrowheads="1"/>
            </p:cNvSpPr>
            <p:nvPr/>
          </p:nvSpPr>
          <p:spPr bwMode="auto">
            <a:xfrm>
              <a:off x="3211836" y="53898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699" name="Oval 427"/>
            <p:cNvSpPr>
              <a:spLocks noChangeArrowheads="1"/>
            </p:cNvSpPr>
            <p:nvPr/>
          </p:nvSpPr>
          <p:spPr bwMode="auto">
            <a:xfrm>
              <a:off x="3215011" y="53898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0" name="Oval 428"/>
            <p:cNvSpPr>
              <a:spLocks noChangeArrowheads="1"/>
            </p:cNvSpPr>
            <p:nvPr/>
          </p:nvSpPr>
          <p:spPr bwMode="auto">
            <a:xfrm>
              <a:off x="3219774" y="5389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1" name="Oval 429"/>
            <p:cNvSpPr>
              <a:spLocks noChangeArrowheads="1"/>
            </p:cNvSpPr>
            <p:nvPr/>
          </p:nvSpPr>
          <p:spPr bwMode="auto">
            <a:xfrm>
              <a:off x="3222949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2" name="Oval 430"/>
            <p:cNvSpPr>
              <a:spLocks noChangeArrowheads="1"/>
            </p:cNvSpPr>
            <p:nvPr/>
          </p:nvSpPr>
          <p:spPr bwMode="auto">
            <a:xfrm>
              <a:off x="3226124" y="5337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3" name="Oval 431"/>
            <p:cNvSpPr>
              <a:spLocks noChangeArrowheads="1"/>
            </p:cNvSpPr>
            <p:nvPr/>
          </p:nvSpPr>
          <p:spPr bwMode="auto">
            <a:xfrm>
              <a:off x="3229299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4" name="Oval 432"/>
            <p:cNvSpPr>
              <a:spLocks noChangeArrowheads="1"/>
            </p:cNvSpPr>
            <p:nvPr/>
          </p:nvSpPr>
          <p:spPr bwMode="auto">
            <a:xfrm>
              <a:off x="3232474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5" name="Oval 433"/>
            <p:cNvSpPr>
              <a:spLocks noChangeArrowheads="1"/>
            </p:cNvSpPr>
            <p:nvPr/>
          </p:nvSpPr>
          <p:spPr bwMode="auto">
            <a:xfrm>
              <a:off x="3235649" y="5389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6" name="Oval 434"/>
            <p:cNvSpPr>
              <a:spLocks noChangeArrowheads="1"/>
            </p:cNvSpPr>
            <p:nvPr/>
          </p:nvSpPr>
          <p:spPr bwMode="auto">
            <a:xfrm>
              <a:off x="3238824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7" name="Oval 435"/>
            <p:cNvSpPr>
              <a:spLocks noChangeArrowheads="1"/>
            </p:cNvSpPr>
            <p:nvPr/>
          </p:nvSpPr>
          <p:spPr bwMode="auto">
            <a:xfrm>
              <a:off x="3241999" y="5337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8" name="Oval 436"/>
            <p:cNvSpPr>
              <a:spLocks noChangeArrowheads="1"/>
            </p:cNvSpPr>
            <p:nvPr/>
          </p:nvSpPr>
          <p:spPr bwMode="auto">
            <a:xfrm>
              <a:off x="3245174" y="53612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09" name="Oval 437"/>
            <p:cNvSpPr>
              <a:spLocks noChangeArrowheads="1"/>
            </p:cNvSpPr>
            <p:nvPr/>
          </p:nvSpPr>
          <p:spPr bwMode="auto">
            <a:xfrm>
              <a:off x="3248349" y="53612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0" name="Oval 438"/>
            <p:cNvSpPr>
              <a:spLocks noChangeArrowheads="1"/>
            </p:cNvSpPr>
            <p:nvPr/>
          </p:nvSpPr>
          <p:spPr bwMode="auto">
            <a:xfrm>
              <a:off x="3251524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1" name="Oval 439"/>
            <p:cNvSpPr>
              <a:spLocks noChangeArrowheads="1"/>
            </p:cNvSpPr>
            <p:nvPr/>
          </p:nvSpPr>
          <p:spPr bwMode="auto">
            <a:xfrm>
              <a:off x="3254699" y="5389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2" name="Oval 440"/>
            <p:cNvSpPr>
              <a:spLocks noChangeArrowheads="1"/>
            </p:cNvSpPr>
            <p:nvPr/>
          </p:nvSpPr>
          <p:spPr bwMode="auto">
            <a:xfrm>
              <a:off x="3257874" y="53612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3" name="Oval 441"/>
            <p:cNvSpPr>
              <a:spLocks noChangeArrowheads="1"/>
            </p:cNvSpPr>
            <p:nvPr/>
          </p:nvSpPr>
          <p:spPr bwMode="auto">
            <a:xfrm>
              <a:off x="3261049" y="53612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4" name="Oval 442"/>
            <p:cNvSpPr>
              <a:spLocks noChangeArrowheads="1"/>
            </p:cNvSpPr>
            <p:nvPr/>
          </p:nvSpPr>
          <p:spPr bwMode="auto">
            <a:xfrm>
              <a:off x="3264224" y="5389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5" name="Oval 443"/>
            <p:cNvSpPr>
              <a:spLocks noChangeArrowheads="1"/>
            </p:cNvSpPr>
            <p:nvPr/>
          </p:nvSpPr>
          <p:spPr bwMode="auto">
            <a:xfrm>
              <a:off x="3267399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6" name="Oval 444"/>
            <p:cNvSpPr>
              <a:spLocks noChangeArrowheads="1"/>
            </p:cNvSpPr>
            <p:nvPr/>
          </p:nvSpPr>
          <p:spPr bwMode="auto">
            <a:xfrm>
              <a:off x="3270574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7" name="Oval 445"/>
            <p:cNvSpPr>
              <a:spLocks noChangeArrowheads="1"/>
            </p:cNvSpPr>
            <p:nvPr/>
          </p:nvSpPr>
          <p:spPr bwMode="auto">
            <a:xfrm>
              <a:off x="3273749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8" name="Oval 446"/>
            <p:cNvSpPr>
              <a:spLocks noChangeArrowheads="1"/>
            </p:cNvSpPr>
            <p:nvPr/>
          </p:nvSpPr>
          <p:spPr bwMode="auto">
            <a:xfrm>
              <a:off x="3276924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19" name="Oval 447"/>
            <p:cNvSpPr>
              <a:spLocks noChangeArrowheads="1"/>
            </p:cNvSpPr>
            <p:nvPr/>
          </p:nvSpPr>
          <p:spPr bwMode="auto">
            <a:xfrm>
              <a:off x="3280099" y="54215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0" name="Oval 448"/>
            <p:cNvSpPr>
              <a:spLocks noChangeArrowheads="1"/>
            </p:cNvSpPr>
            <p:nvPr/>
          </p:nvSpPr>
          <p:spPr bwMode="auto">
            <a:xfrm>
              <a:off x="3283274" y="53612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1" name="Oval 449"/>
            <p:cNvSpPr>
              <a:spLocks noChangeArrowheads="1"/>
            </p:cNvSpPr>
            <p:nvPr/>
          </p:nvSpPr>
          <p:spPr bwMode="auto">
            <a:xfrm>
              <a:off x="3286449" y="5296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2" name="Oval 450"/>
            <p:cNvSpPr>
              <a:spLocks noChangeArrowheads="1"/>
            </p:cNvSpPr>
            <p:nvPr/>
          </p:nvSpPr>
          <p:spPr bwMode="auto">
            <a:xfrm>
              <a:off x="3289624" y="53612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3" name="Oval 451"/>
            <p:cNvSpPr>
              <a:spLocks noChangeArrowheads="1"/>
            </p:cNvSpPr>
            <p:nvPr/>
          </p:nvSpPr>
          <p:spPr bwMode="auto">
            <a:xfrm>
              <a:off x="3292799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4" name="Oval 452"/>
            <p:cNvSpPr>
              <a:spLocks noChangeArrowheads="1"/>
            </p:cNvSpPr>
            <p:nvPr/>
          </p:nvSpPr>
          <p:spPr bwMode="auto">
            <a:xfrm>
              <a:off x="3295974" y="5337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5" name="Oval 453"/>
            <p:cNvSpPr>
              <a:spLocks noChangeArrowheads="1"/>
            </p:cNvSpPr>
            <p:nvPr/>
          </p:nvSpPr>
          <p:spPr bwMode="auto">
            <a:xfrm>
              <a:off x="3299149" y="5389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6" name="Oval 454"/>
            <p:cNvSpPr>
              <a:spLocks noChangeArrowheads="1"/>
            </p:cNvSpPr>
            <p:nvPr/>
          </p:nvSpPr>
          <p:spPr bwMode="auto">
            <a:xfrm>
              <a:off x="3302324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7" name="Oval 455"/>
            <p:cNvSpPr>
              <a:spLocks noChangeArrowheads="1"/>
            </p:cNvSpPr>
            <p:nvPr/>
          </p:nvSpPr>
          <p:spPr bwMode="auto">
            <a:xfrm>
              <a:off x="3305499" y="53612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8" name="Oval 456"/>
            <p:cNvSpPr>
              <a:spLocks noChangeArrowheads="1"/>
            </p:cNvSpPr>
            <p:nvPr/>
          </p:nvSpPr>
          <p:spPr bwMode="auto">
            <a:xfrm>
              <a:off x="3308674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29" name="Oval 457"/>
            <p:cNvSpPr>
              <a:spLocks noChangeArrowheads="1"/>
            </p:cNvSpPr>
            <p:nvPr/>
          </p:nvSpPr>
          <p:spPr bwMode="auto">
            <a:xfrm>
              <a:off x="3311849" y="5296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0" name="Oval 458"/>
            <p:cNvSpPr>
              <a:spLocks noChangeArrowheads="1"/>
            </p:cNvSpPr>
            <p:nvPr/>
          </p:nvSpPr>
          <p:spPr bwMode="auto">
            <a:xfrm>
              <a:off x="3315024" y="54215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1" name="Oval 459"/>
            <p:cNvSpPr>
              <a:spLocks noChangeArrowheads="1"/>
            </p:cNvSpPr>
            <p:nvPr/>
          </p:nvSpPr>
          <p:spPr bwMode="auto">
            <a:xfrm>
              <a:off x="3318199" y="52771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2" name="Oval 460"/>
            <p:cNvSpPr>
              <a:spLocks noChangeArrowheads="1"/>
            </p:cNvSpPr>
            <p:nvPr/>
          </p:nvSpPr>
          <p:spPr bwMode="auto">
            <a:xfrm>
              <a:off x="3321374" y="52453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3" name="Oval 461"/>
            <p:cNvSpPr>
              <a:spLocks noChangeArrowheads="1"/>
            </p:cNvSpPr>
            <p:nvPr/>
          </p:nvSpPr>
          <p:spPr bwMode="auto">
            <a:xfrm>
              <a:off x="3324549" y="54215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4" name="Oval 462"/>
            <p:cNvSpPr>
              <a:spLocks noChangeArrowheads="1"/>
            </p:cNvSpPr>
            <p:nvPr/>
          </p:nvSpPr>
          <p:spPr bwMode="auto">
            <a:xfrm>
              <a:off x="3327724" y="5389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5" name="Oval 463"/>
            <p:cNvSpPr>
              <a:spLocks noChangeArrowheads="1"/>
            </p:cNvSpPr>
            <p:nvPr/>
          </p:nvSpPr>
          <p:spPr bwMode="auto">
            <a:xfrm>
              <a:off x="3330899" y="5389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6" name="Oval 464"/>
            <p:cNvSpPr>
              <a:spLocks noChangeArrowheads="1"/>
            </p:cNvSpPr>
            <p:nvPr/>
          </p:nvSpPr>
          <p:spPr bwMode="auto">
            <a:xfrm>
              <a:off x="3334074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7" name="Oval 465"/>
            <p:cNvSpPr>
              <a:spLocks noChangeArrowheads="1"/>
            </p:cNvSpPr>
            <p:nvPr/>
          </p:nvSpPr>
          <p:spPr bwMode="auto">
            <a:xfrm>
              <a:off x="3337249" y="53374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8" name="Oval 466"/>
            <p:cNvSpPr>
              <a:spLocks noChangeArrowheads="1"/>
            </p:cNvSpPr>
            <p:nvPr/>
          </p:nvSpPr>
          <p:spPr bwMode="auto">
            <a:xfrm>
              <a:off x="3340424" y="53152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39" name="Oval 467"/>
            <p:cNvSpPr>
              <a:spLocks noChangeArrowheads="1"/>
            </p:cNvSpPr>
            <p:nvPr/>
          </p:nvSpPr>
          <p:spPr bwMode="auto">
            <a:xfrm>
              <a:off x="3343599" y="53612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0" name="Oval 468"/>
            <p:cNvSpPr>
              <a:spLocks noChangeArrowheads="1"/>
            </p:cNvSpPr>
            <p:nvPr/>
          </p:nvSpPr>
          <p:spPr bwMode="auto">
            <a:xfrm>
              <a:off x="3346774" y="52453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1" name="Oval 469"/>
            <p:cNvSpPr>
              <a:spLocks noChangeArrowheads="1"/>
            </p:cNvSpPr>
            <p:nvPr/>
          </p:nvSpPr>
          <p:spPr bwMode="auto">
            <a:xfrm>
              <a:off x="3349949" y="52612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2" name="Oval 470"/>
            <p:cNvSpPr>
              <a:spLocks noChangeArrowheads="1"/>
            </p:cNvSpPr>
            <p:nvPr/>
          </p:nvSpPr>
          <p:spPr bwMode="auto">
            <a:xfrm>
              <a:off x="3353124" y="5389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3" name="Oval 471"/>
            <p:cNvSpPr>
              <a:spLocks noChangeArrowheads="1"/>
            </p:cNvSpPr>
            <p:nvPr/>
          </p:nvSpPr>
          <p:spPr bwMode="auto">
            <a:xfrm>
              <a:off x="3356299" y="52771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4" name="Oval 472"/>
            <p:cNvSpPr>
              <a:spLocks noChangeArrowheads="1"/>
            </p:cNvSpPr>
            <p:nvPr/>
          </p:nvSpPr>
          <p:spPr bwMode="auto">
            <a:xfrm>
              <a:off x="3359474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5" name="Oval 473"/>
            <p:cNvSpPr>
              <a:spLocks noChangeArrowheads="1"/>
            </p:cNvSpPr>
            <p:nvPr/>
          </p:nvSpPr>
          <p:spPr bwMode="auto">
            <a:xfrm>
              <a:off x="3362649" y="54215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6" name="Oval 474"/>
            <p:cNvSpPr>
              <a:spLocks noChangeArrowheads="1"/>
            </p:cNvSpPr>
            <p:nvPr/>
          </p:nvSpPr>
          <p:spPr bwMode="auto">
            <a:xfrm>
              <a:off x="3365824" y="52771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7" name="Oval 475"/>
            <p:cNvSpPr>
              <a:spLocks noChangeArrowheads="1"/>
            </p:cNvSpPr>
            <p:nvPr/>
          </p:nvSpPr>
          <p:spPr bwMode="auto">
            <a:xfrm>
              <a:off x="3368999" y="5296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8" name="Oval 476"/>
            <p:cNvSpPr>
              <a:spLocks noChangeArrowheads="1"/>
            </p:cNvSpPr>
            <p:nvPr/>
          </p:nvSpPr>
          <p:spPr bwMode="auto">
            <a:xfrm>
              <a:off x="3372174" y="52961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49" name="Oval 477"/>
            <p:cNvSpPr>
              <a:spLocks noChangeArrowheads="1"/>
            </p:cNvSpPr>
            <p:nvPr/>
          </p:nvSpPr>
          <p:spPr bwMode="auto">
            <a:xfrm>
              <a:off x="3375349" y="52612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0" name="Oval 478"/>
            <p:cNvSpPr>
              <a:spLocks noChangeArrowheads="1"/>
            </p:cNvSpPr>
            <p:nvPr/>
          </p:nvSpPr>
          <p:spPr bwMode="auto">
            <a:xfrm>
              <a:off x="3378524" y="53152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1" name="Oval 479"/>
            <p:cNvSpPr>
              <a:spLocks noChangeArrowheads="1"/>
            </p:cNvSpPr>
            <p:nvPr/>
          </p:nvSpPr>
          <p:spPr bwMode="auto">
            <a:xfrm>
              <a:off x="3381699" y="53612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2" name="Oval 480"/>
            <p:cNvSpPr>
              <a:spLocks noChangeArrowheads="1"/>
            </p:cNvSpPr>
            <p:nvPr/>
          </p:nvSpPr>
          <p:spPr bwMode="auto">
            <a:xfrm>
              <a:off x="3384874" y="52183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3" name="Oval 481"/>
            <p:cNvSpPr>
              <a:spLocks noChangeArrowheads="1"/>
            </p:cNvSpPr>
            <p:nvPr/>
          </p:nvSpPr>
          <p:spPr bwMode="auto">
            <a:xfrm>
              <a:off x="3388049" y="52056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4" name="Oval 482"/>
            <p:cNvSpPr>
              <a:spLocks noChangeArrowheads="1"/>
            </p:cNvSpPr>
            <p:nvPr/>
          </p:nvSpPr>
          <p:spPr bwMode="auto">
            <a:xfrm>
              <a:off x="3392811" y="52453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5" name="Oval 483"/>
            <p:cNvSpPr>
              <a:spLocks noChangeArrowheads="1"/>
            </p:cNvSpPr>
            <p:nvPr/>
          </p:nvSpPr>
          <p:spPr bwMode="auto">
            <a:xfrm>
              <a:off x="3395986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6" name="Oval 484"/>
            <p:cNvSpPr>
              <a:spLocks noChangeArrowheads="1"/>
            </p:cNvSpPr>
            <p:nvPr/>
          </p:nvSpPr>
          <p:spPr bwMode="auto">
            <a:xfrm>
              <a:off x="3399161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7" name="Oval 485"/>
            <p:cNvSpPr>
              <a:spLocks noChangeArrowheads="1"/>
            </p:cNvSpPr>
            <p:nvPr/>
          </p:nvSpPr>
          <p:spPr bwMode="auto">
            <a:xfrm>
              <a:off x="3402336" y="52183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8" name="Oval 486"/>
            <p:cNvSpPr>
              <a:spLocks noChangeArrowheads="1"/>
            </p:cNvSpPr>
            <p:nvPr/>
          </p:nvSpPr>
          <p:spPr bwMode="auto">
            <a:xfrm>
              <a:off x="3403924" y="5296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59" name="Oval 487"/>
            <p:cNvSpPr>
              <a:spLocks noChangeArrowheads="1"/>
            </p:cNvSpPr>
            <p:nvPr/>
          </p:nvSpPr>
          <p:spPr bwMode="auto">
            <a:xfrm>
              <a:off x="3407099" y="52453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0" name="Oval 488"/>
            <p:cNvSpPr>
              <a:spLocks noChangeArrowheads="1"/>
            </p:cNvSpPr>
            <p:nvPr/>
          </p:nvSpPr>
          <p:spPr bwMode="auto">
            <a:xfrm>
              <a:off x="3410274" y="52183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1" name="Oval 489"/>
            <p:cNvSpPr>
              <a:spLocks noChangeArrowheads="1"/>
            </p:cNvSpPr>
            <p:nvPr/>
          </p:nvSpPr>
          <p:spPr bwMode="auto">
            <a:xfrm>
              <a:off x="3413449" y="52961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2" name="Oval 490"/>
            <p:cNvSpPr>
              <a:spLocks noChangeArrowheads="1"/>
            </p:cNvSpPr>
            <p:nvPr/>
          </p:nvSpPr>
          <p:spPr bwMode="auto">
            <a:xfrm>
              <a:off x="3416624" y="53374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3" name="Oval 491"/>
            <p:cNvSpPr>
              <a:spLocks noChangeArrowheads="1"/>
            </p:cNvSpPr>
            <p:nvPr/>
          </p:nvSpPr>
          <p:spPr bwMode="auto">
            <a:xfrm>
              <a:off x="3419799" y="53374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4" name="Oval 492"/>
            <p:cNvSpPr>
              <a:spLocks noChangeArrowheads="1"/>
            </p:cNvSpPr>
            <p:nvPr/>
          </p:nvSpPr>
          <p:spPr bwMode="auto">
            <a:xfrm>
              <a:off x="3422974" y="52961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5" name="Oval 493"/>
            <p:cNvSpPr>
              <a:spLocks noChangeArrowheads="1"/>
            </p:cNvSpPr>
            <p:nvPr/>
          </p:nvSpPr>
          <p:spPr bwMode="auto">
            <a:xfrm>
              <a:off x="3427736" y="52771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6" name="Oval 494"/>
            <p:cNvSpPr>
              <a:spLocks noChangeArrowheads="1"/>
            </p:cNvSpPr>
            <p:nvPr/>
          </p:nvSpPr>
          <p:spPr bwMode="auto">
            <a:xfrm>
              <a:off x="3430911" y="52310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7" name="Oval 495"/>
            <p:cNvSpPr>
              <a:spLocks noChangeArrowheads="1"/>
            </p:cNvSpPr>
            <p:nvPr/>
          </p:nvSpPr>
          <p:spPr bwMode="auto">
            <a:xfrm>
              <a:off x="3434086" y="51929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8" name="Oval 496"/>
            <p:cNvSpPr>
              <a:spLocks noChangeArrowheads="1"/>
            </p:cNvSpPr>
            <p:nvPr/>
          </p:nvSpPr>
          <p:spPr bwMode="auto">
            <a:xfrm>
              <a:off x="3437261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69" name="Oval 497"/>
            <p:cNvSpPr>
              <a:spLocks noChangeArrowheads="1"/>
            </p:cNvSpPr>
            <p:nvPr/>
          </p:nvSpPr>
          <p:spPr bwMode="auto">
            <a:xfrm>
              <a:off x="3440436" y="52771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0" name="Oval 498"/>
            <p:cNvSpPr>
              <a:spLocks noChangeArrowheads="1"/>
            </p:cNvSpPr>
            <p:nvPr/>
          </p:nvSpPr>
          <p:spPr bwMode="auto">
            <a:xfrm>
              <a:off x="3443611" y="52453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1" name="Oval 499"/>
            <p:cNvSpPr>
              <a:spLocks noChangeArrowheads="1"/>
            </p:cNvSpPr>
            <p:nvPr/>
          </p:nvSpPr>
          <p:spPr bwMode="auto">
            <a:xfrm>
              <a:off x="3446786" y="52310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2" name="Oval 500"/>
            <p:cNvSpPr>
              <a:spLocks noChangeArrowheads="1"/>
            </p:cNvSpPr>
            <p:nvPr/>
          </p:nvSpPr>
          <p:spPr bwMode="auto">
            <a:xfrm>
              <a:off x="3449961" y="52310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3" name="Oval 501"/>
            <p:cNvSpPr>
              <a:spLocks noChangeArrowheads="1"/>
            </p:cNvSpPr>
            <p:nvPr/>
          </p:nvSpPr>
          <p:spPr bwMode="auto">
            <a:xfrm>
              <a:off x="3453136" y="52771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4" name="Oval 502"/>
            <p:cNvSpPr>
              <a:spLocks noChangeArrowheads="1"/>
            </p:cNvSpPr>
            <p:nvPr/>
          </p:nvSpPr>
          <p:spPr bwMode="auto">
            <a:xfrm>
              <a:off x="3454724" y="53152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5" name="Oval 503"/>
            <p:cNvSpPr>
              <a:spLocks noChangeArrowheads="1"/>
            </p:cNvSpPr>
            <p:nvPr/>
          </p:nvSpPr>
          <p:spPr bwMode="auto">
            <a:xfrm>
              <a:off x="3457899" y="52183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6" name="Oval 504"/>
            <p:cNvSpPr>
              <a:spLocks noChangeArrowheads="1"/>
            </p:cNvSpPr>
            <p:nvPr/>
          </p:nvSpPr>
          <p:spPr bwMode="auto">
            <a:xfrm>
              <a:off x="3462661" y="52771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7" name="Oval 505"/>
            <p:cNvSpPr>
              <a:spLocks noChangeArrowheads="1"/>
            </p:cNvSpPr>
            <p:nvPr/>
          </p:nvSpPr>
          <p:spPr bwMode="auto">
            <a:xfrm>
              <a:off x="3465836" y="5172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8" name="Oval 506"/>
            <p:cNvSpPr>
              <a:spLocks noChangeArrowheads="1"/>
            </p:cNvSpPr>
            <p:nvPr/>
          </p:nvSpPr>
          <p:spPr bwMode="auto">
            <a:xfrm>
              <a:off x="3469011" y="51517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79" name="Oval 507"/>
            <p:cNvSpPr>
              <a:spLocks noChangeArrowheads="1"/>
            </p:cNvSpPr>
            <p:nvPr/>
          </p:nvSpPr>
          <p:spPr bwMode="auto">
            <a:xfrm>
              <a:off x="3472186" y="52310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0" name="Oval 508"/>
            <p:cNvSpPr>
              <a:spLocks noChangeArrowheads="1"/>
            </p:cNvSpPr>
            <p:nvPr/>
          </p:nvSpPr>
          <p:spPr bwMode="auto">
            <a:xfrm>
              <a:off x="3475361" y="52183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1" name="Oval 509"/>
            <p:cNvSpPr>
              <a:spLocks noChangeArrowheads="1"/>
            </p:cNvSpPr>
            <p:nvPr/>
          </p:nvSpPr>
          <p:spPr bwMode="auto">
            <a:xfrm>
              <a:off x="3478536" y="51818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2" name="Oval 510"/>
            <p:cNvSpPr>
              <a:spLocks noChangeArrowheads="1"/>
            </p:cNvSpPr>
            <p:nvPr/>
          </p:nvSpPr>
          <p:spPr bwMode="auto">
            <a:xfrm>
              <a:off x="3481711" y="51818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3" name="Oval 511"/>
            <p:cNvSpPr>
              <a:spLocks noChangeArrowheads="1"/>
            </p:cNvSpPr>
            <p:nvPr/>
          </p:nvSpPr>
          <p:spPr bwMode="auto">
            <a:xfrm>
              <a:off x="3484886" y="51929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4" name="Oval 512"/>
            <p:cNvSpPr>
              <a:spLocks noChangeArrowheads="1"/>
            </p:cNvSpPr>
            <p:nvPr/>
          </p:nvSpPr>
          <p:spPr bwMode="auto">
            <a:xfrm>
              <a:off x="3488061" y="5172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5" name="Oval 513"/>
            <p:cNvSpPr>
              <a:spLocks noChangeArrowheads="1"/>
            </p:cNvSpPr>
            <p:nvPr/>
          </p:nvSpPr>
          <p:spPr bwMode="auto">
            <a:xfrm>
              <a:off x="3491236" y="51929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6" name="Oval 514"/>
            <p:cNvSpPr>
              <a:spLocks noChangeArrowheads="1"/>
            </p:cNvSpPr>
            <p:nvPr/>
          </p:nvSpPr>
          <p:spPr bwMode="auto">
            <a:xfrm>
              <a:off x="3494411" y="52310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7" name="Oval 515"/>
            <p:cNvSpPr>
              <a:spLocks noChangeArrowheads="1"/>
            </p:cNvSpPr>
            <p:nvPr/>
          </p:nvSpPr>
          <p:spPr bwMode="auto">
            <a:xfrm>
              <a:off x="3497586" y="52310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8" name="Oval 516"/>
            <p:cNvSpPr>
              <a:spLocks noChangeArrowheads="1"/>
            </p:cNvSpPr>
            <p:nvPr/>
          </p:nvSpPr>
          <p:spPr bwMode="auto">
            <a:xfrm>
              <a:off x="3500761" y="52453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89" name="Oval 517"/>
            <p:cNvSpPr>
              <a:spLocks noChangeArrowheads="1"/>
            </p:cNvSpPr>
            <p:nvPr/>
          </p:nvSpPr>
          <p:spPr bwMode="auto">
            <a:xfrm>
              <a:off x="3503936" y="52183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0" name="Oval 518"/>
            <p:cNvSpPr>
              <a:spLocks noChangeArrowheads="1"/>
            </p:cNvSpPr>
            <p:nvPr/>
          </p:nvSpPr>
          <p:spPr bwMode="auto">
            <a:xfrm>
              <a:off x="3507111" y="5134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1" name="Oval 519"/>
            <p:cNvSpPr>
              <a:spLocks noChangeArrowheads="1"/>
            </p:cNvSpPr>
            <p:nvPr/>
          </p:nvSpPr>
          <p:spPr bwMode="auto">
            <a:xfrm>
              <a:off x="3510286" y="50882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2" name="Oval 520"/>
            <p:cNvSpPr>
              <a:spLocks noChangeArrowheads="1"/>
            </p:cNvSpPr>
            <p:nvPr/>
          </p:nvSpPr>
          <p:spPr bwMode="auto">
            <a:xfrm>
              <a:off x="3513461" y="51421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3" name="Oval 521"/>
            <p:cNvSpPr>
              <a:spLocks noChangeArrowheads="1"/>
            </p:cNvSpPr>
            <p:nvPr/>
          </p:nvSpPr>
          <p:spPr bwMode="auto">
            <a:xfrm>
              <a:off x="3516636" y="51088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4" name="Oval 522"/>
            <p:cNvSpPr>
              <a:spLocks noChangeArrowheads="1"/>
            </p:cNvSpPr>
            <p:nvPr/>
          </p:nvSpPr>
          <p:spPr bwMode="auto">
            <a:xfrm>
              <a:off x="3519811" y="52453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5" name="Oval 523"/>
            <p:cNvSpPr>
              <a:spLocks noChangeArrowheads="1"/>
            </p:cNvSpPr>
            <p:nvPr/>
          </p:nvSpPr>
          <p:spPr bwMode="auto">
            <a:xfrm>
              <a:off x="3522986" y="51818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6" name="Oval 524"/>
            <p:cNvSpPr>
              <a:spLocks noChangeArrowheads="1"/>
            </p:cNvSpPr>
            <p:nvPr/>
          </p:nvSpPr>
          <p:spPr bwMode="auto">
            <a:xfrm>
              <a:off x="3526161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7" name="Oval 525"/>
            <p:cNvSpPr>
              <a:spLocks noChangeArrowheads="1"/>
            </p:cNvSpPr>
            <p:nvPr/>
          </p:nvSpPr>
          <p:spPr bwMode="auto">
            <a:xfrm>
              <a:off x="3529336" y="5172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8" name="Oval 526"/>
            <p:cNvSpPr>
              <a:spLocks noChangeArrowheads="1"/>
            </p:cNvSpPr>
            <p:nvPr/>
          </p:nvSpPr>
          <p:spPr bwMode="auto">
            <a:xfrm>
              <a:off x="3532511" y="51263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799" name="Oval 527"/>
            <p:cNvSpPr>
              <a:spLocks noChangeArrowheads="1"/>
            </p:cNvSpPr>
            <p:nvPr/>
          </p:nvSpPr>
          <p:spPr bwMode="auto">
            <a:xfrm>
              <a:off x="3535686" y="51612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0" name="Oval 528"/>
            <p:cNvSpPr>
              <a:spLocks noChangeArrowheads="1"/>
            </p:cNvSpPr>
            <p:nvPr/>
          </p:nvSpPr>
          <p:spPr bwMode="auto">
            <a:xfrm>
              <a:off x="3538861" y="51024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1" name="Oval 529"/>
            <p:cNvSpPr>
              <a:spLocks noChangeArrowheads="1"/>
            </p:cNvSpPr>
            <p:nvPr/>
          </p:nvSpPr>
          <p:spPr bwMode="auto">
            <a:xfrm>
              <a:off x="3542036" y="51183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2" name="Oval 530"/>
            <p:cNvSpPr>
              <a:spLocks noChangeArrowheads="1"/>
            </p:cNvSpPr>
            <p:nvPr/>
          </p:nvSpPr>
          <p:spPr bwMode="auto">
            <a:xfrm>
              <a:off x="3545211" y="52453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3" name="Oval 531"/>
            <p:cNvSpPr>
              <a:spLocks noChangeArrowheads="1"/>
            </p:cNvSpPr>
            <p:nvPr/>
          </p:nvSpPr>
          <p:spPr bwMode="auto">
            <a:xfrm>
              <a:off x="3548386" y="51263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4" name="Oval 532"/>
            <p:cNvSpPr>
              <a:spLocks noChangeArrowheads="1"/>
            </p:cNvSpPr>
            <p:nvPr/>
          </p:nvSpPr>
          <p:spPr bwMode="auto">
            <a:xfrm>
              <a:off x="3551561" y="50818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5" name="Oval 533"/>
            <p:cNvSpPr>
              <a:spLocks noChangeArrowheads="1"/>
            </p:cNvSpPr>
            <p:nvPr/>
          </p:nvSpPr>
          <p:spPr bwMode="auto">
            <a:xfrm>
              <a:off x="3554736" y="51088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6" name="Oval 534"/>
            <p:cNvSpPr>
              <a:spLocks noChangeArrowheads="1"/>
            </p:cNvSpPr>
            <p:nvPr/>
          </p:nvSpPr>
          <p:spPr bwMode="auto">
            <a:xfrm>
              <a:off x="3557911" y="51088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7" name="Oval 535"/>
            <p:cNvSpPr>
              <a:spLocks noChangeArrowheads="1"/>
            </p:cNvSpPr>
            <p:nvPr/>
          </p:nvSpPr>
          <p:spPr bwMode="auto">
            <a:xfrm>
              <a:off x="3561086" y="50326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8" name="Oval 536"/>
            <p:cNvSpPr>
              <a:spLocks noChangeArrowheads="1"/>
            </p:cNvSpPr>
            <p:nvPr/>
          </p:nvSpPr>
          <p:spPr bwMode="auto">
            <a:xfrm>
              <a:off x="3564261" y="50389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09" name="Oval 537"/>
            <p:cNvSpPr>
              <a:spLocks noChangeArrowheads="1"/>
            </p:cNvSpPr>
            <p:nvPr/>
          </p:nvSpPr>
          <p:spPr bwMode="auto">
            <a:xfrm>
              <a:off x="3567436" y="51024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0" name="Oval 538"/>
            <p:cNvSpPr>
              <a:spLocks noChangeArrowheads="1"/>
            </p:cNvSpPr>
            <p:nvPr/>
          </p:nvSpPr>
          <p:spPr bwMode="auto">
            <a:xfrm>
              <a:off x="3570611" y="51024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1" name="Oval 539"/>
            <p:cNvSpPr>
              <a:spLocks noChangeArrowheads="1"/>
            </p:cNvSpPr>
            <p:nvPr/>
          </p:nvSpPr>
          <p:spPr bwMode="auto">
            <a:xfrm>
              <a:off x="3573786" y="50739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2" name="Oval 540"/>
            <p:cNvSpPr>
              <a:spLocks noChangeArrowheads="1"/>
            </p:cNvSpPr>
            <p:nvPr/>
          </p:nvSpPr>
          <p:spPr bwMode="auto">
            <a:xfrm>
              <a:off x="3576961" y="50882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3" name="Oval 541"/>
            <p:cNvSpPr>
              <a:spLocks noChangeArrowheads="1"/>
            </p:cNvSpPr>
            <p:nvPr/>
          </p:nvSpPr>
          <p:spPr bwMode="auto">
            <a:xfrm>
              <a:off x="3580136" y="50739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4" name="Oval 542"/>
            <p:cNvSpPr>
              <a:spLocks noChangeArrowheads="1"/>
            </p:cNvSpPr>
            <p:nvPr/>
          </p:nvSpPr>
          <p:spPr bwMode="auto">
            <a:xfrm>
              <a:off x="3583311" y="50501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5" name="Oval 543"/>
            <p:cNvSpPr>
              <a:spLocks noChangeArrowheads="1"/>
            </p:cNvSpPr>
            <p:nvPr/>
          </p:nvSpPr>
          <p:spPr bwMode="auto">
            <a:xfrm>
              <a:off x="3586486" y="50945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6" name="Oval 544"/>
            <p:cNvSpPr>
              <a:spLocks noChangeArrowheads="1"/>
            </p:cNvSpPr>
            <p:nvPr/>
          </p:nvSpPr>
          <p:spPr bwMode="auto">
            <a:xfrm>
              <a:off x="3589661" y="50612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7" name="Oval 545"/>
            <p:cNvSpPr>
              <a:spLocks noChangeArrowheads="1"/>
            </p:cNvSpPr>
            <p:nvPr/>
          </p:nvSpPr>
          <p:spPr bwMode="auto">
            <a:xfrm>
              <a:off x="3592836" y="50675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8" name="Oval 546"/>
            <p:cNvSpPr>
              <a:spLocks noChangeArrowheads="1"/>
            </p:cNvSpPr>
            <p:nvPr/>
          </p:nvSpPr>
          <p:spPr bwMode="auto">
            <a:xfrm>
              <a:off x="3596011" y="50882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19" name="Oval 547"/>
            <p:cNvSpPr>
              <a:spLocks noChangeArrowheads="1"/>
            </p:cNvSpPr>
            <p:nvPr/>
          </p:nvSpPr>
          <p:spPr bwMode="auto">
            <a:xfrm>
              <a:off x="3600774" y="5013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0" name="Oval 548"/>
            <p:cNvSpPr>
              <a:spLocks noChangeArrowheads="1"/>
            </p:cNvSpPr>
            <p:nvPr/>
          </p:nvSpPr>
          <p:spPr bwMode="auto">
            <a:xfrm>
              <a:off x="3603949" y="50882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1" name="Oval 549"/>
            <p:cNvSpPr>
              <a:spLocks noChangeArrowheads="1"/>
            </p:cNvSpPr>
            <p:nvPr/>
          </p:nvSpPr>
          <p:spPr bwMode="auto">
            <a:xfrm>
              <a:off x="3607124" y="50183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2" name="Oval 550"/>
            <p:cNvSpPr>
              <a:spLocks noChangeArrowheads="1"/>
            </p:cNvSpPr>
            <p:nvPr/>
          </p:nvSpPr>
          <p:spPr bwMode="auto">
            <a:xfrm>
              <a:off x="3608711" y="50040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3" name="Oval 551"/>
            <p:cNvSpPr>
              <a:spLocks noChangeArrowheads="1"/>
            </p:cNvSpPr>
            <p:nvPr/>
          </p:nvSpPr>
          <p:spPr bwMode="auto">
            <a:xfrm>
              <a:off x="3611886" y="50072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4" name="Oval 552"/>
            <p:cNvSpPr>
              <a:spLocks noChangeArrowheads="1"/>
            </p:cNvSpPr>
            <p:nvPr/>
          </p:nvSpPr>
          <p:spPr bwMode="auto">
            <a:xfrm>
              <a:off x="3615061" y="50612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5" name="Oval 553"/>
            <p:cNvSpPr>
              <a:spLocks noChangeArrowheads="1"/>
            </p:cNvSpPr>
            <p:nvPr/>
          </p:nvSpPr>
          <p:spPr bwMode="auto">
            <a:xfrm>
              <a:off x="3618236" y="50231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6" name="Oval 554"/>
            <p:cNvSpPr>
              <a:spLocks noChangeArrowheads="1"/>
            </p:cNvSpPr>
            <p:nvPr/>
          </p:nvSpPr>
          <p:spPr bwMode="auto">
            <a:xfrm>
              <a:off x="3621411" y="50183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7" name="Oval 555"/>
            <p:cNvSpPr>
              <a:spLocks noChangeArrowheads="1"/>
            </p:cNvSpPr>
            <p:nvPr/>
          </p:nvSpPr>
          <p:spPr bwMode="auto">
            <a:xfrm>
              <a:off x="3624586" y="50612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8" name="Oval 556"/>
            <p:cNvSpPr>
              <a:spLocks noChangeArrowheads="1"/>
            </p:cNvSpPr>
            <p:nvPr/>
          </p:nvSpPr>
          <p:spPr bwMode="auto">
            <a:xfrm>
              <a:off x="3627761" y="50183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29" name="Oval 557"/>
            <p:cNvSpPr>
              <a:spLocks noChangeArrowheads="1"/>
            </p:cNvSpPr>
            <p:nvPr/>
          </p:nvSpPr>
          <p:spPr bwMode="auto">
            <a:xfrm>
              <a:off x="3630936" y="5013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0" name="Oval 558"/>
            <p:cNvSpPr>
              <a:spLocks noChangeArrowheads="1"/>
            </p:cNvSpPr>
            <p:nvPr/>
          </p:nvSpPr>
          <p:spPr bwMode="auto">
            <a:xfrm>
              <a:off x="3635699" y="49548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1" name="Oval 559"/>
            <p:cNvSpPr>
              <a:spLocks noChangeArrowheads="1"/>
            </p:cNvSpPr>
            <p:nvPr/>
          </p:nvSpPr>
          <p:spPr bwMode="auto">
            <a:xfrm>
              <a:off x="3638874" y="50231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2" name="Oval 560"/>
            <p:cNvSpPr>
              <a:spLocks noChangeArrowheads="1"/>
            </p:cNvSpPr>
            <p:nvPr/>
          </p:nvSpPr>
          <p:spPr bwMode="auto">
            <a:xfrm>
              <a:off x="3642049" y="49818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3" name="Oval 561"/>
            <p:cNvSpPr>
              <a:spLocks noChangeArrowheads="1"/>
            </p:cNvSpPr>
            <p:nvPr/>
          </p:nvSpPr>
          <p:spPr bwMode="auto">
            <a:xfrm>
              <a:off x="3645224" y="50183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4" name="Oval 562"/>
            <p:cNvSpPr>
              <a:spLocks noChangeArrowheads="1"/>
            </p:cNvSpPr>
            <p:nvPr/>
          </p:nvSpPr>
          <p:spPr bwMode="auto">
            <a:xfrm>
              <a:off x="3648399" y="50326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5" name="Oval 563"/>
            <p:cNvSpPr>
              <a:spLocks noChangeArrowheads="1"/>
            </p:cNvSpPr>
            <p:nvPr/>
          </p:nvSpPr>
          <p:spPr bwMode="auto">
            <a:xfrm>
              <a:off x="3651574" y="49993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6" name="Oval 564"/>
            <p:cNvSpPr>
              <a:spLocks noChangeArrowheads="1"/>
            </p:cNvSpPr>
            <p:nvPr/>
          </p:nvSpPr>
          <p:spPr bwMode="auto">
            <a:xfrm>
              <a:off x="3654749" y="49469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7" name="Oval 565"/>
            <p:cNvSpPr>
              <a:spLocks noChangeArrowheads="1"/>
            </p:cNvSpPr>
            <p:nvPr/>
          </p:nvSpPr>
          <p:spPr bwMode="auto">
            <a:xfrm>
              <a:off x="3657924" y="49437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8" name="Oval 566"/>
            <p:cNvSpPr>
              <a:spLocks noChangeArrowheads="1"/>
            </p:cNvSpPr>
            <p:nvPr/>
          </p:nvSpPr>
          <p:spPr bwMode="auto">
            <a:xfrm>
              <a:off x="3659511" y="49548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39" name="Oval 567"/>
            <p:cNvSpPr>
              <a:spLocks noChangeArrowheads="1"/>
            </p:cNvSpPr>
            <p:nvPr/>
          </p:nvSpPr>
          <p:spPr bwMode="auto">
            <a:xfrm>
              <a:off x="3662686" y="49691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0" name="Oval 568"/>
            <p:cNvSpPr>
              <a:spLocks noChangeArrowheads="1"/>
            </p:cNvSpPr>
            <p:nvPr/>
          </p:nvSpPr>
          <p:spPr bwMode="auto">
            <a:xfrm>
              <a:off x="3665861" y="49739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1" name="Oval 569"/>
            <p:cNvSpPr>
              <a:spLocks noChangeArrowheads="1"/>
            </p:cNvSpPr>
            <p:nvPr/>
          </p:nvSpPr>
          <p:spPr bwMode="auto">
            <a:xfrm>
              <a:off x="3670624" y="49310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2" name="Oval 570"/>
            <p:cNvSpPr>
              <a:spLocks noChangeArrowheads="1"/>
            </p:cNvSpPr>
            <p:nvPr/>
          </p:nvSpPr>
          <p:spPr bwMode="auto">
            <a:xfrm>
              <a:off x="3673799" y="49119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3" name="Oval 571"/>
            <p:cNvSpPr>
              <a:spLocks noChangeArrowheads="1"/>
            </p:cNvSpPr>
            <p:nvPr/>
          </p:nvSpPr>
          <p:spPr bwMode="auto">
            <a:xfrm>
              <a:off x="3676974" y="49659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4" name="Oval 572"/>
            <p:cNvSpPr>
              <a:spLocks noChangeArrowheads="1"/>
            </p:cNvSpPr>
            <p:nvPr/>
          </p:nvSpPr>
          <p:spPr bwMode="auto">
            <a:xfrm>
              <a:off x="3680149" y="49786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5" name="Oval 573"/>
            <p:cNvSpPr>
              <a:spLocks noChangeArrowheads="1"/>
            </p:cNvSpPr>
            <p:nvPr/>
          </p:nvSpPr>
          <p:spPr bwMode="auto">
            <a:xfrm>
              <a:off x="3683324" y="49469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6" name="Oval 574"/>
            <p:cNvSpPr>
              <a:spLocks noChangeArrowheads="1"/>
            </p:cNvSpPr>
            <p:nvPr/>
          </p:nvSpPr>
          <p:spPr bwMode="auto">
            <a:xfrm>
              <a:off x="3686499" y="49310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7" name="Oval 575"/>
            <p:cNvSpPr>
              <a:spLocks noChangeArrowheads="1"/>
            </p:cNvSpPr>
            <p:nvPr/>
          </p:nvSpPr>
          <p:spPr bwMode="auto">
            <a:xfrm>
              <a:off x="3689674" y="48977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8" name="Oval 576"/>
            <p:cNvSpPr>
              <a:spLocks noChangeArrowheads="1"/>
            </p:cNvSpPr>
            <p:nvPr/>
          </p:nvSpPr>
          <p:spPr bwMode="auto">
            <a:xfrm>
              <a:off x="3692849" y="49516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49" name="Oval 577"/>
            <p:cNvSpPr>
              <a:spLocks noChangeArrowheads="1"/>
            </p:cNvSpPr>
            <p:nvPr/>
          </p:nvSpPr>
          <p:spPr bwMode="auto">
            <a:xfrm>
              <a:off x="3696024" y="48977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0" name="Oval 578"/>
            <p:cNvSpPr>
              <a:spLocks noChangeArrowheads="1"/>
            </p:cNvSpPr>
            <p:nvPr/>
          </p:nvSpPr>
          <p:spPr bwMode="auto">
            <a:xfrm>
              <a:off x="3699199" y="48723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1" name="Oval 579"/>
            <p:cNvSpPr>
              <a:spLocks noChangeArrowheads="1"/>
            </p:cNvSpPr>
            <p:nvPr/>
          </p:nvSpPr>
          <p:spPr bwMode="auto">
            <a:xfrm>
              <a:off x="3702374" y="49246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2" name="Oval 580"/>
            <p:cNvSpPr>
              <a:spLocks noChangeArrowheads="1"/>
            </p:cNvSpPr>
            <p:nvPr/>
          </p:nvSpPr>
          <p:spPr bwMode="auto">
            <a:xfrm>
              <a:off x="3705549" y="49119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3" name="Oval 581"/>
            <p:cNvSpPr>
              <a:spLocks noChangeArrowheads="1"/>
            </p:cNvSpPr>
            <p:nvPr/>
          </p:nvSpPr>
          <p:spPr bwMode="auto">
            <a:xfrm>
              <a:off x="3708724" y="48659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4" name="Oval 582"/>
            <p:cNvSpPr>
              <a:spLocks noChangeArrowheads="1"/>
            </p:cNvSpPr>
            <p:nvPr/>
          </p:nvSpPr>
          <p:spPr bwMode="auto">
            <a:xfrm>
              <a:off x="3711899" y="48596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5" name="Oval 583"/>
            <p:cNvSpPr>
              <a:spLocks noChangeArrowheads="1"/>
            </p:cNvSpPr>
            <p:nvPr/>
          </p:nvSpPr>
          <p:spPr bwMode="auto">
            <a:xfrm>
              <a:off x="3715074" y="49088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6" name="Oval 584"/>
            <p:cNvSpPr>
              <a:spLocks noChangeArrowheads="1"/>
            </p:cNvSpPr>
            <p:nvPr/>
          </p:nvSpPr>
          <p:spPr bwMode="auto">
            <a:xfrm>
              <a:off x="3718249" y="49024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7" name="Oval 585"/>
            <p:cNvSpPr>
              <a:spLocks noChangeArrowheads="1"/>
            </p:cNvSpPr>
            <p:nvPr/>
          </p:nvSpPr>
          <p:spPr bwMode="auto">
            <a:xfrm>
              <a:off x="3721424" y="48405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8" name="Oval 586"/>
            <p:cNvSpPr>
              <a:spLocks noChangeArrowheads="1"/>
            </p:cNvSpPr>
            <p:nvPr/>
          </p:nvSpPr>
          <p:spPr bwMode="auto">
            <a:xfrm>
              <a:off x="3724599" y="48484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59" name="Oval 587"/>
            <p:cNvSpPr>
              <a:spLocks noChangeArrowheads="1"/>
            </p:cNvSpPr>
            <p:nvPr/>
          </p:nvSpPr>
          <p:spPr bwMode="auto">
            <a:xfrm>
              <a:off x="3727774" y="48643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0" name="Oval 588"/>
            <p:cNvSpPr>
              <a:spLocks noChangeArrowheads="1"/>
            </p:cNvSpPr>
            <p:nvPr/>
          </p:nvSpPr>
          <p:spPr bwMode="auto">
            <a:xfrm>
              <a:off x="3730949" y="48469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1" name="Oval 589"/>
            <p:cNvSpPr>
              <a:spLocks noChangeArrowheads="1"/>
            </p:cNvSpPr>
            <p:nvPr/>
          </p:nvSpPr>
          <p:spPr bwMode="auto">
            <a:xfrm>
              <a:off x="3734124" y="48453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2" name="Oval 590"/>
            <p:cNvSpPr>
              <a:spLocks noChangeArrowheads="1"/>
            </p:cNvSpPr>
            <p:nvPr/>
          </p:nvSpPr>
          <p:spPr bwMode="auto">
            <a:xfrm>
              <a:off x="3737299" y="48389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3" name="Oval 591"/>
            <p:cNvSpPr>
              <a:spLocks noChangeArrowheads="1"/>
            </p:cNvSpPr>
            <p:nvPr/>
          </p:nvSpPr>
          <p:spPr bwMode="auto">
            <a:xfrm>
              <a:off x="3740474" y="48596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4" name="Oval 592"/>
            <p:cNvSpPr>
              <a:spLocks noChangeArrowheads="1"/>
            </p:cNvSpPr>
            <p:nvPr/>
          </p:nvSpPr>
          <p:spPr bwMode="auto">
            <a:xfrm>
              <a:off x="3743649" y="48246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5" name="Oval 593"/>
            <p:cNvSpPr>
              <a:spLocks noChangeArrowheads="1"/>
            </p:cNvSpPr>
            <p:nvPr/>
          </p:nvSpPr>
          <p:spPr bwMode="auto">
            <a:xfrm>
              <a:off x="3746824" y="48548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6" name="Oval 594"/>
            <p:cNvSpPr>
              <a:spLocks noChangeArrowheads="1"/>
            </p:cNvSpPr>
            <p:nvPr/>
          </p:nvSpPr>
          <p:spPr bwMode="auto">
            <a:xfrm>
              <a:off x="3749999" y="47992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7" name="Oval 595"/>
            <p:cNvSpPr>
              <a:spLocks noChangeArrowheads="1"/>
            </p:cNvSpPr>
            <p:nvPr/>
          </p:nvSpPr>
          <p:spPr bwMode="auto">
            <a:xfrm>
              <a:off x="3753174" y="47913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8" name="Oval 596"/>
            <p:cNvSpPr>
              <a:spLocks noChangeArrowheads="1"/>
            </p:cNvSpPr>
            <p:nvPr/>
          </p:nvSpPr>
          <p:spPr bwMode="auto">
            <a:xfrm>
              <a:off x="3756349" y="48056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69" name="Oval 597"/>
            <p:cNvSpPr>
              <a:spLocks noChangeArrowheads="1"/>
            </p:cNvSpPr>
            <p:nvPr/>
          </p:nvSpPr>
          <p:spPr bwMode="auto">
            <a:xfrm>
              <a:off x="3759524" y="48040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0" name="Oval 598"/>
            <p:cNvSpPr>
              <a:spLocks noChangeArrowheads="1"/>
            </p:cNvSpPr>
            <p:nvPr/>
          </p:nvSpPr>
          <p:spPr bwMode="auto">
            <a:xfrm>
              <a:off x="3762699" y="48040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1" name="Oval 599"/>
            <p:cNvSpPr>
              <a:spLocks noChangeArrowheads="1"/>
            </p:cNvSpPr>
            <p:nvPr/>
          </p:nvSpPr>
          <p:spPr bwMode="auto">
            <a:xfrm>
              <a:off x="3765874" y="48389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2" name="Oval 600"/>
            <p:cNvSpPr>
              <a:spLocks noChangeArrowheads="1"/>
            </p:cNvSpPr>
            <p:nvPr/>
          </p:nvSpPr>
          <p:spPr bwMode="auto">
            <a:xfrm>
              <a:off x="3769049" y="48262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3" name="Oval 601"/>
            <p:cNvSpPr>
              <a:spLocks noChangeArrowheads="1"/>
            </p:cNvSpPr>
            <p:nvPr/>
          </p:nvSpPr>
          <p:spPr bwMode="auto">
            <a:xfrm>
              <a:off x="3772224" y="47738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4" name="Oval 602"/>
            <p:cNvSpPr>
              <a:spLocks noChangeArrowheads="1"/>
            </p:cNvSpPr>
            <p:nvPr/>
          </p:nvSpPr>
          <p:spPr bwMode="auto">
            <a:xfrm>
              <a:off x="3775399" y="47786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5" name="Oval 603"/>
            <p:cNvSpPr>
              <a:spLocks noChangeArrowheads="1"/>
            </p:cNvSpPr>
            <p:nvPr/>
          </p:nvSpPr>
          <p:spPr bwMode="auto">
            <a:xfrm>
              <a:off x="3778574" y="47770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6" name="Oval 604"/>
            <p:cNvSpPr>
              <a:spLocks noChangeArrowheads="1"/>
            </p:cNvSpPr>
            <p:nvPr/>
          </p:nvSpPr>
          <p:spPr bwMode="auto">
            <a:xfrm>
              <a:off x="3781749" y="47389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7" name="Oval 605"/>
            <p:cNvSpPr>
              <a:spLocks noChangeArrowheads="1"/>
            </p:cNvSpPr>
            <p:nvPr/>
          </p:nvSpPr>
          <p:spPr bwMode="auto">
            <a:xfrm>
              <a:off x="3784924" y="475483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8" name="Oval 606"/>
            <p:cNvSpPr>
              <a:spLocks noChangeArrowheads="1"/>
            </p:cNvSpPr>
            <p:nvPr/>
          </p:nvSpPr>
          <p:spPr bwMode="auto">
            <a:xfrm>
              <a:off x="3788099" y="47246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79" name="Oval 607"/>
            <p:cNvSpPr>
              <a:spLocks noChangeArrowheads="1"/>
            </p:cNvSpPr>
            <p:nvPr/>
          </p:nvSpPr>
          <p:spPr bwMode="auto">
            <a:xfrm>
              <a:off x="3791274" y="47389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80" name="Oval 608"/>
            <p:cNvSpPr>
              <a:spLocks noChangeArrowheads="1"/>
            </p:cNvSpPr>
            <p:nvPr/>
          </p:nvSpPr>
          <p:spPr bwMode="auto">
            <a:xfrm>
              <a:off x="3794449" y="47532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81" name="Oval 609"/>
            <p:cNvSpPr>
              <a:spLocks noChangeArrowheads="1"/>
            </p:cNvSpPr>
            <p:nvPr/>
          </p:nvSpPr>
          <p:spPr bwMode="auto">
            <a:xfrm>
              <a:off x="3797624" y="47453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83" name="Oval 611"/>
            <p:cNvSpPr>
              <a:spLocks noChangeArrowheads="1"/>
            </p:cNvSpPr>
            <p:nvPr/>
          </p:nvSpPr>
          <p:spPr bwMode="auto">
            <a:xfrm>
              <a:off x="3800798" y="47341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84" name="Oval 612"/>
            <p:cNvSpPr>
              <a:spLocks noChangeArrowheads="1"/>
            </p:cNvSpPr>
            <p:nvPr/>
          </p:nvSpPr>
          <p:spPr bwMode="auto">
            <a:xfrm>
              <a:off x="3803973" y="47564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85" name="Oval 613"/>
            <p:cNvSpPr>
              <a:spLocks noChangeArrowheads="1"/>
            </p:cNvSpPr>
            <p:nvPr/>
          </p:nvSpPr>
          <p:spPr bwMode="auto">
            <a:xfrm>
              <a:off x="3807148" y="47341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86" name="Oval 614"/>
            <p:cNvSpPr>
              <a:spLocks noChangeArrowheads="1"/>
            </p:cNvSpPr>
            <p:nvPr/>
          </p:nvSpPr>
          <p:spPr bwMode="auto">
            <a:xfrm>
              <a:off x="3810323" y="47214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87" name="Oval 615"/>
            <p:cNvSpPr>
              <a:spLocks noChangeArrowheads="1"/>
            </p:cNvSpPr>
            <p:nvPr/>
          </p:nvSpPr>
          <p:spPr bwMode="auto">
            <a:xfrm>
              <a:off x="3813498" y="47135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88" name="Oval 616"/>
            <p:cNvSpPr>
              <a:spLocks noChangeArrowheads="1"/>
            </p:cNvSpPr>
            <p:nvPr/>
          </p:nvSpPr>
          <p:spPr bwMode="auto">
            <a:xfrm>
              <a:off x="3816673" y="46945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89" name="Oval 617"/>
            <p:cNvSpPr>
              <a:spLocks noChangeArrowheads="1"/>
            </p:cNvSpPr>
            <p:nvPr/>
          </p:nvSpPr>
          <p:spPr bwMode="auto">
            <a:xfrm>
              <a:off x="3819848" y="471673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0" name="Oval 618"/>
            <p:cNvSpPr>
              <a:spLocks noChangeArrowheads="1"/>
            </p:cNvSpPr>
            <p:nvPr/>
          </p:nvSpPr>
          <p:spPr bwMode="auto">
            <a:xfrm>
              <a:off x="3823023" y="46960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1" name="Oval 619"/>
            <p:cNvSpPr>
              <a:spLocks noChangeArrowheads="1"/>
            </p:cNvSpPr>
            <p:nvPr/>
          </p:nvSpPr>
          <p:spPr bwMode="auto">
            <a:xfrm>
              <a:off x="3826198" y="46706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2" name="Oval 620"/>
            <p:cNvSpPr>
              <a:spLocks noChangeArrowheads="1"/>
            </p:cNvSpPr>
            <p:nvPr/>
          </p:nvSpPr>
          <p:spPr bwMode="auto">
            <a:xfrm>
              <a:off x="3829373" y="46802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3" name="Oval 621"/>
            <p:cNvSpPr>
              <a:spLocks noChangeArrowheads="1"/>
            </p:cNvSpPr>
            <p:nvPr/>
          </p:nvSpPr>
          <p:spPr bwMode="auto">
            <a:xfrm>
              <a:off x="3832548" y="46754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4" name="Oval 622"/>
            <p:cNvSpPr>
              <a:spLocks noChangeArrowheads="1"/>
            </p:cNvSpPr>
            <p:nvPr/>
          </p:nvSpPr>
          <p:spPr bwMode="auto">
            <a:xfrm>
              <a:off x="3835723" y="46675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5" name="Oval 623"/>
            <p:cNvSpPr>
              <a:spLocks noChangeArrowheads="1"/>
            </p:cNvSpPr>
            <p:nvPr/>
          </p:nvSpPr>
          <p:spPr bwMode="auto">
            <a:xfrm>
              <a:off x="3838898" y="46516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6" name="Oval 624"/>
            <p:cNvSpPr>
              <a:spLocks noChangeArrowheads="1"/>
            </p:cNvSpPr>
            <p:nvPr/>
          </p:nvSpPr>
          <p:spPr bwMode="auto">
            <a:xfrm>
              <a:off x="3842073" y="46421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7" name="Oval 625"/>
            <p:cNvSpPr>
              <a:spLocks noChangeArrowheads="1"/>
            </p:cNvSpPr>
            <p:nvPr/>
          </p:nvSpPr>
          <p:spPr bwMode="auto">
            <a:xfrm>
              <a:off x="3846836" y="4664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8" name="Oval 626"/>
            <p:cNvSpPr>
              <a:spLocks noChangeArrowheads="1"/>
            </p:cNvSpPr>
            <p:nvPr/>
          </p:nvSpPr>
          <p:spPr bwMode="auto">
            <a:xfrm>
              <a:off x="3850011" y="46087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899" name="Oval 627"/>
            <p:cNvSpPr>
              <a:spLocks noChangeArrowheads="1"/>
            </p:cNvSpPr>
            <p:nvPr/>
          </p:nvSpPr>
          <p:spPr bwMode="auto">
            <a:xfrm>
              <a:off x="3853186" y="46341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0" name="Oval 628"/>
            <p:cNvSpPr>
              <a:spLocks noChangeArrowheads="1"/>
            </p:cNvSpPr>
            <p:nvPr/>
          </p:nvSpPr>
          <p:spPr bwMode="auto">
            <a:xfrm>
              <a:off x="3856361" y="46294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1" name="Oval 629"/>
            <p:cNvSpPr>
              <a:spLocks noChangeArrowheads="1"/>
            </p:cNvSpPr>
            <p:nvPr/>
          </p:nvSpPr>
          <p:spPr bwMode="auto">
            <a:xfrm>
              <a:off x="3859536" y="46294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2" name="Oval 630"/>
            <p:cNvSpPr>
              <a:spLocks noChangeArrowheads="1"/>
            </p:cNvSpPr>
            <p:nvPr/>
          </p:nvSpPr>
          <p:spPr bwMode="auto">
            <a:xfrm>
              <a:off x="3861123" y="46024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3" name="Oval 631"/>
            <p:cNvSpPr>
              <a:spLocks noChangeArrowheads="1"/>
            </p:cNvSpPr>
            <p:nvPr/>
          </p:nvSpPr>
          <p:spPr bwMode="auto">
            <a:xfrm>
              <a:off x="3864298" y="45897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4" name="Oval 632"/>
            <p:cNvSpPr>
              <a:spLocks noChangeArrowheads="1"/>
            </p:cNvSpPr>
            <p:nvPr/>
          </p:nvSpPr>
          <p:spPr bwMode="auto">
            <a:xfrm>
              <a:off x="3867473" y="45897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5" name="Oval 633"/>
            <p:cNvSpPr>
              <a:spLocks noChangeArrowheads="1"/>
            </p:cNvSpPr>
            <p:nvPr/>
          </p:nvSpPr>
          <p:spPr bwMode="auto">
            <a:xfrm>
              <a:off x="3870648" y="46071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6" name="Oval 634"/>
            <p:cNvSpPr>
              <a:spLocks noChangeArrowheads="1"/>
            </p:cNvSpPr>
            <p:nvPr/>
          </p:nvSpPr>
          <p:spPr bwMode="auto">
            <a:xfrm>
              <a:off x="3873823" y="45976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7" name="Oval 635"/>
            <p:cNvSpPr>
              <a:spLocks noChangeArrowheads="1"/>
            </p:cNvSpPr>
            <p:nvPr/>
          </p:nvSpPr>
          <p:spPr bwMode="auto">
            <a:xfrm>
              <a:off x="3876998" y="45849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8" name="Oval 636"/>
            <p:cNvSpPr>
              <a:spLocks noChangeArrowheads="1"/>
            </p:cNvSpPr>
            <p:nvPr/>
          </p:nvSpPr>
          <p:spPr bwMode="auto">
            <a:xfrm>
              <a:off x="3881761" y="45675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09" name="Oval 637"/>
            <p:cNvSpPr>
              <a:spLocks noChangeArrowheads="1"/>
            </p:cNvSpPr>
            <p:nvPr/>
          </p:nvSpPr>
          <p:spPr bwMode="auto">
            <a:xfrm>
              <a:off x="3884936" y="45770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0" name="Oval 638"/>
            <p:cNvSpPr>
              <a:spLocks noChangeArrowheads="1"/>
            </p:cNvSpPr>
            <p:nvPr/>
          </p:nvSpPr>
          <p:spPr bwMode="auto">
            <a:xfrm>
              <a:off x="3888111" y="45738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1" name="Oval 639"/>
            <p:cNvSpPr>
              <a:spLocks noChangeArrowheads="1"/>
            </p:cNvSpPr>
            <p:nvPr/>
          </p:nvSpPr>
          <p:spPr bwMode="auto">
            <a:xfrm>
              <a:off x="3891286" y="45611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2" name="Oval 640"/>
            <p:cNvSpPr>
              <a:spLocks noChangeArrowheads="1"/>
            </p:cNvSpPr>
            <p:nvPr/>
          </p:nvSpPr>
          <p:spPr bwMode="auto">
            <a:xfrm>
              <a:off x="3894461" y="45611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3" name="Oval 641"/>
            <p:cNvSpPr>
              <a:spLocks noChangeArrowheads="1"/>
            </p:cNvSpPr>
            <p:nvPr/>
          </p:nvSpPr>
          <p:spPr bwMode="auto">
            <a:xfrm>
              <a:off x="3897636" y="45294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4" name="Oval 642"/>
            <p:cNvSpPr>
              <a:spLocks noChangeArrowheads="1"/>
            </p:cNvSpPr>
            <p:nvPr/>
          </p:nvSpPr>
          <p:spPr bwMode="auto">
            <a:xfrm>
              <a:off x="3900811" y="45421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5" name="Oval 643"/>
            <p:cNvSpPr>
              <a:spLocks noChangeArrowheads="1"/>
            </p:cNvSpPr>
            <p:nvPr/>
          </p:nvSpPr>
          <p:spPr bwMode="auto">
            <a:xfrm>
              <a:off x="3903986" y="45436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6" name="Oval 644"/>
            <p:cNvSpPr>
              <a:spLocks noChangeArrowheads="1"/>
            </p:cNvSpPr>
            <p:nvPr/>
          </p:nvSpPr>
          <p:spPr bwMode="auto">
            <a:xfrm>
              <a:off x="3907161" y="4537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7" name="Oval 645"/>
            <p:cNvSpPr>
              <a:spLocks noChangeArrowheads="1"/>
            </p:cNvSpPr>
            <p:nvPr/>
          </p:nvSpPr>
          <p:spPr bwMode="auto">
            <a:xfrm>
              <a:off x="3910336" y="45230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8" name="Oval 646"/>
            <p:cNvSpPr>
              <a:spLocks noChangeArrowheads="1"/>
            </p:cNvSpPr>
            <p:nvPr/>
          </p:nvSpPr>
          <p:spPr bwMode="auto">
            <a:xfrm>
              <a:off x="3911923" y="45278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19" name="Oval 647"/>
            <p:cNvSpPr>
              <a:spLocks noChangeArrowheads="1"/>
            </p:cNvSpPr>
            <p:nvPr/>
          </p:nvSpPr>
          <p:spPr bwMode="auto">
            <a:xfrm>
              <a:off x="3916686" y="45214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0" name="Oval 648"/>
            <p:cNvSpPr>
              <a:spLocks noChangeArrowheads="1"/>
            </p:cNvSpPr>
            <p:nvPr/>
          </p:nvSpPr>
          <p:spPr bwMode="auto">
            <a:xfrm>
              <a:off x="3919861" y="4500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1" name="Oval 649"/>
            <p:cNvSpPr>
              <a:spLocks noChangeArrowheads="1"/>
            </p:cNvSpPr>
            <p:nvPr/>
          </p:nvSpPr>
          <p:spPr bwMode="auto">
            <a:xfrm>
              <a:off x="3923036" y="44881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2" name="Oval 650"/>
            <p:cNvSpPr>
              <a:spLocks noChangeArrowheads="1"/>
            </p:cNvSpPr>
            <p:nvPr/>
          </p:nvSpPr>
          <p:spPr bwMode="auto">
            <a:xfrm>
              <a:off x="3926211" y="45087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3" name="Oval 651"/>
            <p:cNvSpPr>
              <a:spLocks noChangeArrowheads="1"/>
            </p:cNvSpPr>
            <p:nvPr/>
          </p:nvSpPr>
          <p:spPr bwMode="auto">
            <a:xfrm>
              <a:off x="3929386" y="447543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4" name="Oval 652"/>
            <p:cNvSpPr>
              <a:spLocks noChangeArrowheads="1"/>
            </p:cNvSpPr>
            <p:nvPr/>
          </p:nvSpPr>
          <p:spPr bwMode="auto">
            <a:xfrm>
              <a:off x="3932561" y="44976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5" name="Oval 653"/>
            <p:cNvSpPr>
              <a:spLocks noChangeArrowheads="1"/>
            </p:cNvSpPr>
            <p:nvPr/>
          </p:nvSpPr>
          <p:spPr bwMode="auto">
            <a:xfrm>
              <a:off x="3935736" y="44627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6" name="Oval 654"/>
            <p:cNvSpPr>
              <a:spLocks noChangeArrowheads="1"/>
            </p:cNvSpPr>
            <p:nvPr/>
          </p:nvSpPr>
          <p:spPr bwMode="auto">
            <a:xfrm>
              <a:off x="3938911" y="44659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7" name="Oval 655"/>
            <p:cNvSpPr>
              <a:spLocks noChangeArrowheads="1"/>
            </p:cNvSpPr>
            <p:nvPr/>
          </p:nvSpPr>
          <p:spPr bwMode="auto">
            <a:xfrm>
              <a:off x="3942086" y="44595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8" name="Oval 656"/>
            <p:cNvSpPr>
              <a:spLocks noChangeArrowheads="1"/>
            </p:cNvSpPr>
            <p:nvPr/>
          </p:nvSpPr>
          <p:spPr bwMode="auto">
            <a:xfrm>
              <a:off x="3945261" y="44627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29" name="Oval 657"/>
            <p:cNvSpPr>
              <a:spLocks noChangeArrowheads="1"/>
            </p:cNvSpPr>
            <p:nvPr/>
          </p:nvSpPr>
          <p:spPr bwMode="auto">
            <a:xfrm>
              <a:off x="3948436" y="44547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0" name="Oval 658"/>
            <p:cNvSpPr>
              <a:spLocks noChangeArrowheads="1"/>
            </p:cNvSpPr>
            <p:nvPr/>
          </p:nvSpPr>
          <p:spPr bwMode="auto">
            <a:xfrm>
              <a:off x="3951611" y="44405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1" name="Oval 659"/>
            <p:cNvSpPr>
              <a:spLocks noChangeArrowheads="1"/>
            </p:cNvSpPr>
            <p:nvPr/>
          </p:nvSpPr>
          <p:spPr bwMode="auto">
            <a:xfrm>
              <a:off x="3954786" y="44214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2" name="Oval 660"/>
            <p:cNvSpPr>
              <a:spLocks noChangeArrowheads="1"/>
            </p:cNvSpPr>
            <p:nvPr/>
          </p:nvSpPr>
          <p:spPr bwMode="auto">
            <a:xfrm>
              <a:off x="3957961" y="44278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3" name="Oval 661"/>
            <p:cNvSpPr>
              <a:spLocks noChangeArrowheads="1"/>
            </p:cNvSpPr>
            <p:nvPr/>
          </p:nvSpPr>
          <p:spPr bwMode="auto">
            <a:xfrm>
              <a:off x="3961136" y="44230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4" name="Oval 662"/>
            <p:cNvSpPr>
              <a:spLocks noChangeArrowheads="1"/>
            </p:cNvSpPr>
            <p:nvPr/>
          </p:nvSpPr>
          <p:spPr bwMode="auto">
            <a:xfrm>
              <a:off x="3964311" y="44198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5" name="Oval 663"/>
            <p:cNvSpPr>
              <a:spLocks noChangeArrowheads="1"/>
            </p:cNvSpPr>
            <p:nvPr/>
          </p:nvSpPr>
          <p:spPr bwMode="auto">
            <a:xfrm>
              <a:off x="3967486" y="4407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6" name="Oval 664"/>
            <p:cNvSpPr>
              <a:spLocks noChangeArrowheads="1"/>
            </p:cNvSpPr>
            <p:nvPr/>
          </p:nvSpPr>
          <p:spPr bwMode="auto">
            <a:xfrm>
              <a:off x="3970661" y="44024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7" name="Oval 665"/>
            <p:cNvSpPr>
              <a:spLocks noChangeArrowheads="1"/>
            </p:cNvSpPr>
            <p:nvPr/>
          </p:nvSpPr>
          <p:spPr bwMode="auto">
            <a:xfrm>
              <a:off x="3973836" y="44008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8" name="Oval 666"/>
            <p:cNvSpPr>
              <a:spLocks noChangeArrowheads="1"/>
            </p:cNvSpPr>
            <p:nvPr/>
          </p:nvSpPr>
          <p:spPr bwMode="auto">
            <a:xfrm>
              <a:off x="3977011" y="43912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39" name="Oval 667"/>
            <p:cNvSpPr>
              <a:spLocks noChangeArrowheads="1"/>
            </p:cNvSpPr>
            <p:nvPr/>
          </p:nvSpPr>
          <p:spPr bwMode="auto">
            <a:xfrm>
              <a:off x="3980186" y="43706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0" name="Oval 668"/>
            <p:cNvSpPr>
              <a:spLocks noChangeArrowheads="1"/>
            </p:cNvSpPr>
            <p:nvPr/>
          </p:nvSpPr>
          <p:spPr bwMode="auto">
            <a:xfrm>
              <a:off x="3983361" y="43801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1" name="Oval 669"/>
            <p:cNvSpPr>
              <a:spLocks noChangeArrowheads="1"/>
            </p:cNvSpPr>
            <p:nvPr/>
          </p:nvSpPr>
          <p:spPr bwMode="auto">
            <a:xfrm>
              <a:off x="3986536" y="43563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2" name="Oval 670"/>
            <p:cNvSpPr>
              <a:spLocks noChangeArrowheads="1"/>
            </p:cNvSpPr>
            <p:nvPr/>
          </p:nvSpPr>
          <p:spPr bwMode="auto">
            <a:xfrm>
              <a:off x="3989711" y="43547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3" name="Oval 671"/>
            <p:cNvSpPr>
              <a:spLocks noChangeArrowheads="1"/>
            </p:cNvSpPr>
            <p:nvPr/>
          </p:nvSpPr>
          <p:spPr bwMode="auto">
            <a:xfrm>
              <a:off x="3992886" y="43484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4" name="Oval 672"/>
            <p:cNvSpPr>
              <a:spLocks noChangeArrowheads="1"/>
            </p:cNvSpPr>
            <p:nvPr/>
          </p:nvSpPr>
          <p:spPr bwMode="auto">
            <a:xfrm>
              <a:off x="3996061" y="43436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5" name="Oval 673"/>
            <p:cNvSpPr>
              <a:spLocks noChangeArrowheads="1"/>
            </p:cNvSpPr>
            <p:nvPr/>
          </p:nvSpPr>
          <p:spPr bwMode="auto">
            <a:xfrm>
              <a:off x="3999236" y="432938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6" name="Oval 674"/>
            <p:cNvSpPr>
              <a:spLocks noChangeArrowheads="1"/>
            </p:cNvSpPr>
            <p:nvPr/>
          </p:nvSpPr>
          <p:spPr bwMode="auto">
            <a:xfrm>
              <a:off x="4002411" y="43230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7" name="Oval 675"/>
            <p:cNvSpPr>
              <a:spLocks noChangeArrowheads="1"/>
            </p:cNvSpPr>
            <p:nvPr/>
          </p:nvSpPr>
          <p:spPr bwMode="auto">
            <a:xfrm>
              <a:off x="4005586" y="43214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8" name="Oval 676"/>
            <p:cNvSpPr>
              <a:spLocks noChangeArrowheads="1"/>
            </p:cNvSpPr>
            <p:nvPr/>
          </p:nvSpPr>
          <p:spPr bwMode="auto">
            <a:xfrm>
              <a:off x="4008761" y="43135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49" name="Oval 677"/>
            <p:cNvSpPr>
              <a:spLocks noChangeArrowheads="1"/>
            </p:cNvSpPr>
            <p:nvPr/>
          </p:nvSpPr>
          <p:spPr bwMode="auto">
            <a:xfrm>
              <a:off x="4011936" y="43087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0" name="Oval 678"/>
            <p:cNvSpPr>
              <a:spLocks noChangeArrowheads="1"/>
            </p:cNvSpPr>
            <p:nvPr/>
          </p:nvSpPr>
          <p:spPr bwMode="auto">
            <a:xfrm>
              <a:off x="4015111" y="42944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1" name="Oval 679"/>
            <p:cNvSpPr>
              <a:spLocks noChangeArrowheads="1"/>
            </p:cNvSpPr>
            <p:nvPr/>
          </p:nvSpPr>
          <p:spPr bwMode="auto">
            <a:xfrm>
              <a:off x="4018286" y="42960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2" name="Oval 680"/>
            <p:cNvSpPr>
              <a:spLocks noChangeArrowheads="1"/>
            </p:cNvSpPr>
            <p:nvPr/>
          </p:nvSpPr>
          <p:spPr bwMode="auto">
            <a:xfrm>
              <a:off x="4021461" y="42881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3" name="Oval 681"/>
            <p:cNvSpPr>
              <a:spLocks noChangeArrowheads="1"/>
            </p:cNvSpPr>
            <p:nvPr/>
          </p:nvSpPr>
          <p:spPr bwMode="auto">
            <a:xfrm>
              <a:off x="4024636" y="42912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4" name="Oval 682"/>
            <p:cNvSpPr>
              <a:spLocks noChangeArrowheads="1"/>
            </p:cNvSpPr>
            <p:nvPr/>
          </p:nvSpPr>
          <p:spPr bwMode="auto">
            <a:xfrm>
              <a:off x="4027811" y="42738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5" name="Oval 683"/>
            <p:cNvSpPr>
              <a:spLocks noChangeArrowheads="1"/>
            </p:cNvSpPr>
            <p:nvPr/>
          </p:nvSpPr>
          <p:spPr bwMode="auto">
            <a:xfrm>
              <a:off x="4030986" y="42627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6" name="Oval 684"/>
            <p:cNvSpPr>
              <a:spLocks noChangeArrowheads="1"/>
            </p:cNvSpPr>
            <p:nvPr/>
          </p:nvSpPr>
          <p:spPr bwMode="auto">
            <a:xfrm>
              <a:off x="4034161" y="42563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7" name="Oval 685"/>
            <p:cNvSpPr>
              <a:spLocks noChangeArrowheads="1"/>
            </p:cNvSpPr>
            <p:nvPr/>
          </p:nvSpPr>
          <p:spPr bwMode="auto">
            <a:xfrm>
              <a:off x="4037336" y="42531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8" name="Oval 686"/>
            <p:cNvSpPr>
              <a:spLocks noChangeArrowheads="1"/>
            </p:cNvSpPr>
            <p:nvPr/>
          </p:nvSpPr>
          <p:spPr bwMode="auto">
            <a:xfrm>
              <a:off x="4040511" y="424048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59" name="Oval 687"/>
            <p:cNvSpPr>
              <a:spLocks noChangeArrowheads="1"/>
            </p:cNvSpPr>
            <p:nvPr/>
          </p:nvSpPr>
          <p:spPr bwMode="auto">
            <a:xfrm>
              <a:off x="4043686" y="423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0" name="Oval 688"/>
            <p:cNvSpPr>
              <a:spLocks noChangeArrowheads="1"/>
            </p:cNvSpPr>
            <p:nvPr/>
          </p:nvSpPr>
          <p:spPr bwMode="auto">
            <a:xfrm>
              <a:off x="4046861" y="422778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1" name="Oval 689"/>
            <p:cNvSpPr>
              <a:spLocks noChangeArrowheads="1"/>
            </p:cNvSpPr>
            <p:nvPr/>
          </p:nvSpPr>
          <p:spPr bwMode="auto">
            <a:xfrm>
              <a:off x="4050036" y="42182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2" name="Oval 690"/>
            <p:cNvSpPr>
              <a:spLocks noChangeArrowheads="1"/>
            </p:cNvSpPr>
            <p:nvPr/>
          </p:nvSpPr>
          <p:spPr bwMode="auto">
            <a:xfrm>
              <a:off x="4054798" y="42119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3" name="Oval 691"/>
            <p:cNvSpPr>
              <a:spLocks noChangeArrowheads="1"/>
            </p:cNvSpPr>
            <p:nvPr/>
          </p:nvSpPr>
          <p:spPr bwMode="auto">
            <a:xfrm>
              <a:off x="4057973" y="41896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4" name="Oval 692"/>
            <p:cNvSpPr>
              <a:spLocks noChangeArrowheads="1"/>
            </p:cNvSpPr>
            <p:nvPr/>
          </p:nvSpPr>
          <p:spPr bwMode="auto">
            <a:xfrm>
              <a:off x="4061148" y="41944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5" name="Oval 693"/>
            <p:cNvSpPr>
              <a:spLocks noChangeArrowheads="1"/>
            </p:cNvSpPr>
            <p:nvPr/>
          </p:nvSpPr>
          <p:spPr bwMode="auto">
            <a:xfrm>
              <a:off x="4064323" y="41928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6" name="Oval 694"/>
            <p:cNvSpPr>
              <a:spLocks noChangeArrowheads="1"/>
            </p:cNvSpPr>
            <p:nvPr/>
          </p:nvSpPr>
          <p:spPr bwMode="auto">
            <a:xfrm>
              <a:off x="4065911" y="41833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7" name="Oval 695"/>
            <p:cNvSpPr>
              <a:spLocks noChangeArrowheads="1"/>
            </p:cNvSpPr>
            <p:nvPr/>
          </p:nvSpPr>
          <p:spPr bwMode="auto">
            <a:xfrm>
              <a:off x="4069086" y="41769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8" name="Oval 696"/>
            <p:cNvSpPr>
              <a:spLocks noChangeArrowheads="1"/>
            </p:cNvSpPr>
            <p:nvPr/>
          </p:nvSpPr>
          <p:spPr bwMode="auto">
            <a:xfrm>
              <a:off x="4072261" y="41674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69" name="Oval 697"/>
            <p:cNvSpPr>
              <a:spLocks noChangeArrowheads="1"/>
            </p:cNvSpPr>
            <p:nvPr/>
          </p:nvSpPr>
          <p:spPr bwMode="auto">
            <a:xfrm>
              <a:off x="4075436" y="41547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0" name="Oval 698"/>
            <p:cNvSpPr>
              <a:spLocks noChangeArrowheads="1"/>
            </p:cNvSpPr>
            <p:nvPr/>
          </p:nvSpPr>
          <p:spPr bwMode="auto">
            <a:xfrm>
              <a:off x="4078611" y="41499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1" name="Oval 699"/>
            <p:cNvSpPr>
              <a:spLocks noChangeArrowheads="1"/>
            </p:cNvSpPr>
            <p:nvPr/>
          </p:nvSpPr>
          <p:spPr bwMode="auto">
            <a:xfrm>
              <a:off x="4081786" y="41468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2" name="Oval 700"/>
            <p:cNvSpPr>
              <a:spLocks noChangeArrowheads="1"/>
            </p:cNvSpPr>
            <p:nvPr/>
          </p:nvSpPr>
          <p:spPr bwMode="auto">
            <a:xfrm>
              <a:off x="4084961" y="41388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3" name="Oval 701"/>
            <p:cNvSpPr>
              <a:spLocks noChangeArrowheads="1"/>
            </p:cNvSpPr>
            <p:nvPr/>
          </p:nvSpPr>
          <p:spPr bwMode="auto">
            <a:xfrm>
              <a:off x="4089723" y="4124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4" name="Oval 702"/>
            <p:cNvSpPr>
              <a:spLocks noChangeArrowheads="1"/>
            </p:cNvSpPr>
            <p:nvPr/>
          </p:nvSpPr>
          <p:spPr bwMode="auto">
            <a:xfrm>
              <a:off x="4092898" y="41166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5" name="Oval 703"/>
            <p:cNvSpPr>
              <a:spLocks noChangeArrowheads="1"/>
            </p:cNvSpPr>
            <p:nvPr/>
          </p:nvSpPr>
          <p:spPr bwMode="auto">
            <a:xfrm>
              <a:off x="4096073" y="41103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6" name="Oval 704"/>
            <p:cNvSpPr>
              <a:spLocks noChangeArrowheads="1"/>
            </p:cNvSpPr>
            <p:nvPr/>
          </p:nvSpPr>
          <p:spPr bwMode="auto">
            <a:xfrm>
              <a:off x="4099248" y="41071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7" name="Oval 705"/>
            <p:cNvSpPr>
              <a:spLocks noChangeArrowheads="1"/>
            </p:cNvSpPr>
            <p:nvPr/>
          </p:nvSpPr>
          <p:spPr bwMode="auto">
            <a:xfrm>
              <a:off x="4102423" y="41023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8" name="Oval 706"/>
            <p:cNvSpPr>
              <a:spLocks noChangeArrowheads="1"/>
            </p:cNvSpPr>
            <p:nvPr/>
          </p:nvSpPr>
          <p:spPr bwMode="auto">
            <a:xfrm>
              <a:off x="4105598" y="40944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79" name="Oval 707"/>
            <p:cNvSpPr>
              <a:spLocks noChangeArrowheads="1"/>
            </p:cNvSpPr>
            <p:nvPr/>
          </p:nvSpPr>
          <p:spPr bwMode="auto">
            <a:xfrm>
              <a:off x="4108773" y="40833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0" name="Oval 708"/>
            <p:cNvSpPr>
              <a:spLocks noChangeArrowheads="1"/>
            </p:cNvSpPr>
            <p:nvPr/>
          </p:nvSpPr>
          <p:spPr bwMode="auto">
            <a:xfrm>
              <a:off x="4111948" y="40785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1" name="Oval 709"/>
            <p:cNvSpPr>
              <a:spLocks noChangeArrowheads="1"/>
            </p:cNvSpPr>
            <p:nvPr/>
          </p:nvSpPr>
          <p:spPr bwMode="auto">
            <a:xfrm>
              <a:off x="4113536" y="40674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2" name="Oval 710"/>
            <p:cNvSpPr>
              <a:spLocks noChangeArrowheads="1"/>
            </p:cNvSpPr>
            <p:nvPr/>
          </p:nvSpPr>
          <p:spPr bwMode="auto">
            <a:xfrm>
              <a:off x="4116711" y="40642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3" name="Oval 711"/>
            <p:cNvSpPr>
              <a:spLocks noChangeArrowheads="1"/>
            </p:cNvSpPr>
            <p:nvPr/>
          </p:nvSpPr>
          <p:spPr bwMode="auto">
            <a:xfrm>
              <a:off x="4119886" y="40547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4" name="Oval 712"/>
            <p:cNvSpPr>
              <a:spLocks noChangeArrowheads="1"/>
            </p:cNvSpPr>
            <p:nvPr/>
          </p:nvSpPr>
          <p:spPr bwMode="auto">
            <a:xfrm>
              <a:off x="4124648" y="40499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5" name="Oval 713"/>
            <p:cNvSpPr>
              <a:spLocks noChangeArrowheads="1"/>
            </p:cNvSpPr>
            <p:nvPr/>
          </p:nvSpPr>
          <p:spPr bwMode="auto">
            <a:xfrm>
              <a:off x="4127823" y="40468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6" name="Oval 714"/>
            <p:cNvSpPr>
              <a:spLocks noChangeArrowheads="1"/>
            </p:cNvSpPr>
            <p:nvPr/>
          </p:nvSpPr>
          <p:spPr bwMode="auto">
            <a:xfrm>
              <a:off x="4130998" y="40372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7" name="Oval 715"/>
            <p:cNvSpPr>
              <a:spLocks noChangeArrowheads="1"/>
            </p:cNvSpPr>
            <p:nvPr/>
          </p:nvSpPr>
          <p:spPr bwMode="auto">
            <a:xfrm>
              <a:off x="4134173" y="40277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8" name="Oval 716"/>
            <p:cNvSpPr>
              <a:spLocks noChangeArrowheads="1"/>
            </p:cNvSpPr>
            <p:nvPr/>
          </p:nvSpPr>
          <p:spPr bwMode="auto">
            <a:xfrm>
              <a:off x="4137348" y="40229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89" name="Oval 717"/>
            <p:cNvSpPr>
              <a:spLocks noChangeArrowheads="1"/>
            </p:cNvSpPr>
            <p:nvPr/>
          </p:nvSpPr>
          <p:spPr bwMode="auto">
            <a:xfrm>
              <a:off x="4140523" y="40118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0" name="Oval 718"/>
            <p:cNvSpPr>
              <a:spLocks noChangeArrowheads="1"/>
            </p:cNvSpPr>
            <p:nvPr/>
          </p:nvSpPr>
          <p:spPr bwMode="auto">
            <a:xfrm>
              <a:off x="4143698" y="40055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1" name="Oval 719"/>
            <p:cNvSpPr>
              <a:spLocks noChangeArrowheads="1"/>
            </p:cNvSpPr>
            <p:nvPr/>
          </p:nvSpPr>
          <p:spPr bwMode="auto">
            <a:xfrm>
              <a:off x="4146873" y="39991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2" name="Oval 720"/>
            <p:cNvSpPr>
              <a:spLocks noChangeArrowheads="1"/>
            </p:cNvSpPr>
            <p:nvPr/>
          </p:nvSpPr>
          <p:spPr bwMode="auto">
            <a:xfrm>
              <a:off x="4150048" y="3992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3" name="Oval 721"/>
            <p:cNvSpPr>
              <a:spLocks noChangeArrowheads="1"/>
            </p:cNvSpPr>
            <p:nvPr/>
          </p:nvSpPr>
          <p:spPr bwMode="auto">
            <a:xfrm>
              <a:off x="4153223" y="39896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4" name="Oval 722"/>
            <p:cNvSpPr>
              <a:spLocks noChangeArrowheads="1"/>
            </p:cNvSpPr>
            <p:nvPr/>
          </p:nvSpPr>
          <p:spPr bwMode="auto">
            <a:xfrm>
              <a:off x="4156398" y="39833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5" name="Oval 723"/>
            <p:cNvSpPr>
              <a:spLocks noChangeArrowheads="1"/>
            </p:cNvSpPr>
            <p:nvPr/>
          </p:nvSpPr>
          <p:spPr bwMode="auto">
            <a:xfrm>
              <a:off x="4159573" y="39721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6" name="Oval 724"/>
            <p:cNvSpPr>
              <a:spLocks noChangeArrowheads="1"/>
            </p:cNvSpPr>
            <p:nvPr/>
          </p:nvSpPr>
          <p:spPr bwMode="auto">
            <a:xfrm>
              <a:off x="4162748" y="39658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7" name="Oval 725"/>
            <p:cNvSpPr>
              <a:spLocks noChangeArrowheads="1"/>
            </p:cNvSpPr>
            <p:nvPr/>
          </p:nvSpPr>
          <p:spPr bwMode="auto">
            <a:xfrm>
              <a:off x="4165923" y="39579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8" name="Oval 726"/>
            <p:cNvSpPr>
              <a:spLocks noChangeArrowheads="1"/>
            </p:cNvSpPr>
            <p:nvPr/>
          </p:nvSpPr>
          <p:spPr bwMode="auto">
            <a:xfrm>
              <a:off x="4169098" y="39452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4999" name="Oval 727"/>
            <p:cNvSpPr>
              <a:spLocks noChangeArrowheads="1"/>
            </p:cNvSpPr>
            <p:nvPr/>
          </p:nvSpPr>
          <p:spPr bwMode="auto">
            <a:xfrm>
              <a:off x="4172273" y="39452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0" name="Oval 728"/>
            <p:cNvSpPr>
              <a:spLocks noChangeArrowheads="1"/>
            </p:cNvSpPr>
            <p:nvPr/>
          </p:nvSpPr>
          <p:spPr bwMode="auto">
            <a:xfrm>
              <a:off x="4175448" y="39325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1" name="Oval 729"/>
            <p:cNvSpPr>
              <a:spLocks noChangeArrowheads="1"/>
            </p:cNvSpPr>
            <p:nvPr/>
          </p:nvSpPr>
          <p:spPr bwMode="auto">
            <a:xfrm>
              <a:off x="4178623" y="39245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2" name="Oval 730"/>
            <p:cNvSpPr>
              <a:spLocks noChangeArrowheads="1"/>
            </p:cNvSpPr>
            <p:nvPr/>
          </p:nvSpPr>
          <p:spPr bwMode="auto">
            <a:xfrm>
              <a:off x="4181798" y="39182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3" name="Oval 731"/>
            <p:cNvSpPr>
              <a:spLocks noChangeArrowheads="1"/>
            </p:cNvSpPr>
            <p:nvPr/>
          </p:nvSpPr>
          <p:spPr bwMode="auto">
            <a:xfrm>
              <a:off x="4184973" y="39118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4" name="Oval 732"/>
            <p:cNvSpPr>
              <a:spLocks noChangeArrowheads="1"/>
            </p:cNvSpPr>
            <p:nvPr/>
          </p:nvSpPr>
          <p:spPr bwMode="auto">
            <a:xfrm>
              <a:off x="4188148" y="39039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5" name="Oval 733"/>
            <p:cNvSpPr>
              <a:spLocks noChangeArrowheads="1"/>
            </p:cNvSpPr>
            <p:nvPr/>
          </p:nvSpPr>
          <p:spPr bwMode="auto">
            <a:xfrm>
              <a:off x="4191323" y="38928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6" name="Oval 734"/>
            <p:cNvSpPr>
              <a:spLocks noChangeArrowheads="1"/>
            </p:cNvSpPr>
            <p:nvPr/>
          </p:nvSpPr>
          <p:spPr bwMode="auto">
            <a:xfrm>
              <a:off x="4194498" y="38880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7" name="Oval 735"/>
            <p:cNvSpPr>
              <a:spLocks noChangeArrowheads="1"/>
            </p:cNvSpPr>
            <p:nvPr/>
          </p:nvSpPr>
          <p:spPr bwMode="auto">
            <a:xfrm>
              <a:off x="4197673" y="38753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8" name="Oval 736"/>
            <p:cNvSpPr>
              <a:spLocks noChangeArrowheads="1"/>
            </p:cNvSpPr>
            <p:nvPr/>
          </p:nvSpPr>
          <p:spPr bwMode="auto">
            <a:xfrm>
              <a:off x="4200848" y="3865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09" name="Oval 737"/>
            <p:cNvSpPr>
              <a:spLocks noChangeArrowheads="1"/>
            </p:cNvSpPr>
            <p:nvPr/>
          </p:nvSpPr>
          <p:spPr bwMode="auto">
            <a:xfrm>
              <a:off x="4204023" y="38594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0" name="Oval 738"/>
            <p:cNvSpPr>
              <a:spLocks noChangeArrowheads="1"/>
            </p:cNvSpPr>
            <p:nvPr/>
          </p:nvSpPr>
          <p:spPr bwMode="auto">
            <a:xfrm>
              <a:off x="4207198" y="38499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1" name="Oval 739"/>
            <p:cNvSpPr>
              <a:spLocks noChangeArrowheads="1"/>
            </p:cNvSpPr>
            <p:nvPr/>
          </p:nvSpPr>
          <p:spPr bwMode="auto">
            <a:xfrm>
              <a:off x="4210373" y="38420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2" name="Oval 740"/>
            <p:cNvSpPr>
              <a:spLocks noChangeArrowheads="1"/>
            </p:cNvSpPr>
            <p:nvPr/>
          </p:nvSpPr>
          <p:spPr bwMode="auto">
            <a:xfrm>
              <a:off x="4213548" y="38324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3" name="Oval 741"/>
            <p:cNvSpPr>
              <a:spLocks noChangeArrowheads="1"/>
            </p:cNvSpPr>
            <p:nvPr/>
          </p:nvSpPr>
          <p:spPr bwMode="auto">
            <a:xfrm>
              <a:off x="4216723" y="38229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4" name="Oval 742"/>
            <p:cNvSpPr>
              <a:spLocks noChangeArrowheads="1"/>
            </p:cNvSpPr>
            <p:nvPr/>
          </p:nvSpPr>
          <p:spPr bwMode="auto">
            <a:xfrm>
              <a:off x="4219898" y="38118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5" name="Oval 743"/>
            <p:cNvSpPr>
              <a:spLocks noChangeArrowheads="1"/>
            </p:cNvSpPr>
            <p:nvPr/>
          </p:nvSpPr>
          <p:spPr bwMode="auto">
            <a:xfrm>
              <a:off x="4223073" y="38023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6" name="Oval 744"/>
            <p:cNvSpPr>
              <a:spLocks noChangeArrowheads="1"/>
            </p:cNvSpPr>
            <p:nvPr/>
          </p:nvSpPr>
          <p:spPr bwMode="auto">
            <a:xfrm>
              <a:off x="4226248" y="37928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7" name="Oval 745"/>
            <p:cNvSpPr>
              <a:spLocks noChangeArrowheads="1"/>
            </p:cNvSpPr>
            <p:nvPr/>
          </p:nvSpPr>
          <p:spPr bwMode="auto">
            <a:xfrm>
              <a:off x="4229423" y="37801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8" name="Oval 746"/>
            <p:cNvSpPr>
              <a:spLocks noChangeArrowheads="1"/>
            </p:cNvSpPr>
            <p:nvPr/>
          </p:nvSpPr>
          <p:spPr bwMode="auto">
            <a:xfrm>
              <a:off x="4232598" y="37689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19" name="Oval 747"/>
            <p:cNvSpPr>
              <a:spLocks noChangeArrowheads="1"/>
            </p:cNvSpPr>
            <p:nvPr/>
          </p:nvSpPr>
          <p:spPr bwMode="auto">
            <a:xfrm>
              <a:off x="4235773" y="37547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0" name="Oval 748"/>
            <p:cNvSpPr>
              <a:spLocks noChangeArrowheads="1"/>
            </p:cNvSpPr>
            <p:nvPr/>
          </p:nvSpPr>
          <p:spPr bwMode="auto">
            <a:xfrm>
              <a:off x="4238948" y="37451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1" name="Oval 749"/>
            <p:cNvSpPr>
              <a:spLocks noChangeArrowheads="1"/>
            </p:cNvSpPr>
            <p:nvPr/>
          </p:nvSpPr>
          <p:spPr bwMode="auto">
            <a:xfrm>
              <a:off x="4242123" y="37324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2" name="Oval 750"/>
            <p:cNvSpPr>
              <a:spLocks noChangeArrowheads="1"/>
            </p:cNvSpPr>
            <p:nvPr/>
          </p:nvSpPr>
          <p:spPr bwMode="auto">
            <a:xfrm>
              <a:off x="4245298" y="37245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3" name="Oval 751"/>
            <p:cNvSpPr>
              <a:spLocks noChangeArrowheads="1"/>
            </p:cNvSpPr>
            <p:nvPr/>
          </p:nvSpPr>
          <p:spPr bwMode="auto">
            <a:xfrm>
              <a:off x="4248473" y="37086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4" name="Oval 752"/>
            <p:cNvSpPr>
              <a:spLocks noChangeArrowheads="1"/>
            </p:cNvSpPr>
            <p:nvPr/>
          </p:nvSpPr>
          <p:spPr bwMode="auto">
            <a:xfrm>
              <a:off x="4251648" y="36959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5" name="Oval 753"/>
            <p:cNvSpPr>
              <a:spLocks noChangeArrowheads="1"/>
            </p:cNvSpPr>
            <p:nvPr/>
          </p:nvSpPr>
          <p:spPr bwMode="auto">
            <a:xfrm>
              <a:off x="4254823" y="36848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6" name="Oval 754"/>
            <p:cNvSpPr>
              <a:spLocks noChangeArrowheads="1"/>
            </p:cNvSpPr>
            <p:nvPr/>
          </p:nvSpPr>
          <p:spPr bwMode="auto">
            <a:xfrm>
              <a:off x="4257998" y="3672160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7" name="Oval 755"/>
            <p:cNvSpPr>
              <a:spLocks noChangeArrowheads="1"/>
            </p:cNvSpPr>
            <p:nvPr/>
          </p:nvSpPr>
          <p:spPr bwMode="auto">
            <a:xfrm>
              <a:off x="4261173" y="36610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8" name="Oval 756"/>
            <p:cNvSpPr>
              <a:spLocks noChangeArrowheads="1"/>
            </p:cNvSpPr>
            <p:nvPr/>
          </p:nvSpPr>
          <p:spPr bwMode="auto">
            <a:xfrm>
              <a:off x="4265936" y="36499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29" name="Oval 757"/>
            <p:cNvSpPr>
              <a:spLocks noChangeArrowheads="1"/>
            </p:cNvSpPr>
            <p:nvPr/>
          </p:nvSpPr>
          <p:spPr bwMode="auto">
            <a:xfrm>
              <a:off x="4267523" y="36340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0" name="Oval 758"/>
            <p:cNvSpPr>
              <a:spLocks noChangeArrowheads="1"/>
            </p:cNvSpPr>
            <p:nvPr/>
          </p:nvSpPr>
          <p:spPr bwMode="auto">
            <a:xfrm>
              <a:off x="4270698" y="36197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1" name="Oval 759"/>
            <p:cNvSpPr>
              <a:spLocks noChangeArrowheads="1"/>
            </p:cNvSpPr>
            <p:nvPr/>
          </p:nvSpPr>
          <p:spPr bwMode="auto">
            <a:xfrm>
              <a:off x="4273873" y="3610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2" name="Oval 760"/>
            <p:cNvSpPr>
              <a:spLocks noChangeArrowheads="1"/>
            </p:cNvSpPr>
            <p:nvPr/>
          </p:nvSpPr>
          <p:spPr bwMode="auto">
            <a:xfrm>
              <a:off x="4277048" y="35959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3" name="Oval 761"/>
            <p:cNvSpPr>
              <a:spLocks noChangeArrowheads="1"/>
            </p:cNvSpPr>
            <p:nvPr/>
          </p:nvSpPr>
          <p:spPr bwMode="auto">
            <a:xfrm>
              <a:off x="4280223" y="35832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4" name="Oval 762"/>
            <p:cNvSpPr>
              <a:spLocks noChangeArrowheads="1"/>
            </p:cNvSpPr>
            <p:nvPr/>
          </p:nvSpPr>
          <p:spPr bwMode="auto">
            <a:xfrm>
              <a:off x="4283398" y="35705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5" name="Oval 763"/>
            <p:cNvSpPr>
              <a:spLocks noChangeArrowheads="1"/>
            </p:cNvSpPr>
            <p:nvPr/>
          </p:nvSpPr>
          <p:spPr bwMode="auto">
            <a:xfrm>
              <a:off x="4286573" y="35578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6" name="Oval 764"/>
            <p:cNvSpPr>
              <a:spLocks noChangeArrowheads="1"/>
            </p:cNvSpPr>
            <p:nvPr/>
          </p:nvSpPr>
          <p:spPr bwMode="auto">
            <a:xfrm>
              <a:off x="4289748" y="35467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7" name="Oval 765"/>
            <p:cNvSpPr>
              <a:spLocks noChangeArrowheads="1"/>
            </p:cNvSpPr>
            <p:nvPr/>
          </p:nvSpPr>
          <p:spPr bwMode="auto">
            <a:xfrm>
              <a:off x="4292923" y="35340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8" name="Oval 766"/>
            <p:cNvSpPr>
              <a:spLocks noChangeArrowheads="1"/>
            </p:cNvSpPr>
            <p:nvPr/>
          </p:nvSpPr>
          <p:spPr bwMode="auto">
            <a:xfrm>
              <a:off x="4296098" y="35213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39" name="Oval 767"/>
            <p:cNvSpPr>
              <a:spLocks noChangeArrowheads="1"/>
            </p:cNvSpPr>
            <p:nvPr/>
          </p:nvSpPr>
          <p:spPr bwMode="auto">
            <a:xfrm>
              <a:off x="4300861" y="35102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0" name="Oval 768"/>
            <p:cNvSpPr>
              <a:spLocks noChangeArrowheads="1"/>
            </p:cNvSpPr>
            <p:nvPr/>
          </p:nvSpPr>
          <p:spPr bwMode="auto">
            <a:xfrm>
              <a:off x="4304036" y="34991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1" name="Oval 769"/>
            <p:cNvSpPr>
              <a:spLocks noChangeArrowheads="1"/>
            </p:cNvSpPr>
            <p:nvPr/>
          </p:nvSpPr>
          <p:spPr bwMode="auto">
            <a:xfrm>
              <a:off x="4307211" y="34880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2" name="Oval 770"/>
            <p:cNvSpPr>
              <a:spLocks noChangeArrowheads="1"/>
            </p:cNvSpPr>
            <p:nvPr/>
          </p:nvSpPr>
          <p:spPr bwMode="auto">
            <a:xfrm>
              <a:off x="4310386" y="34768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3" name="Oval 771"/>
            <p:cNvSpPr>
              <a:spLocks noChangeArrowheads="1"/>
            </p:cNvSpPr>
            <p:nvPr/>
          </p:nvSpPr>
          <p:spPr bwMode="auto">
            <a:xfrm>
              <a:off x="4313561" y="34657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4" name="Oval 772"/>
            <p:cNvSpPr>
              <a:spLocks noChangeArrowheads="1"/>
            </p:cNvSpPr>
            <p:nvPr/>
          </p:nvSpPr>
          <p:spPr bwMode="auto">
            <a:xfrm>
              <a:off x="4316736" y="34562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5" name="Oval 773"/>
            <p:cNvSpPr>
              <a:spLocks noChangeArrowheads="1"/>
            </p:cNvSpPr>
            <p:nvPr/>
          </p:nvSpPr>
          <p:spPr bwMode="auto">
            <a:xfrm>
              <a:off x="4318323" y="34451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6" name="Oval 774"/>
            <p:cNvSpPr>
              <a:spLocks noChangeArrowheads="1"/>
            </p:cNvSpPr>
            <p:nvPr/>
          </p:nvSpPr>
          <p:spPr bwMode="auto">
            <a:xfrm>
              <a:off x="4321498" y="343403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7" name="Oval 775"/>
            <p:cNvSpPr>
              <a:spLocks noChangeArrowheads="1"/>
            </p:cNvSpPr>
            <p:nvPr/>
          </p:nvSpPr>
          <p:spPr bwMode="auto">
            <a:xfrm>
              <a:off x="4324673" y="34245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8" name="Oval 776"/>
            <p:cNvSpPr>
              <a:spLocks noChangeArrowheads="1"/>
            </p:cNvSpPr>
            <p:nvPr/>
          </p:nvSpPr>
          <p:spPr bwMode="auto">
            <a:xfrm>
              <a:off x="4327848" y="34149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49" name="Oval 777"/>
            <p:cNvSpPr>
              <a:spLocks noChangeArrowheads="1"/>
            </p:cNvSpPr>
            <p:nvPr/>
          </p:nvSpPr>
          <p:spPr bwMode="auto">
            <a:xfrm>
              <a:off x="4331023" y="34070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0" name="Oval 778"/>
            <p:cNvSpPr>
              <a:spLocks noChangeArrowheads="1"/>
            </p:cNvSpPr>
            <p:nvPr/>
          </p:nvSpPr>
          <p:spPr bwMode="auto">
            <a:xfrm>
              <a:off x="4335786" y="33959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1" name="Oval 779"/>
            <p:cNvSpPr>
              <a:spLocks noChangeArrowheads="1"/>
            </p:cNvSpPr>
            <p:nvPr/>
          </p:nvSpPr>
          <p:spPr bwMode="auto">
            <a:xfrm>
              <a:off x="4338961" y="33879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2" name="Oval 780"/>
            <p:cNvSpPr>
              <a:spLocks noChangeArrowheads="1"/>
            </p:cNvSpPr>
            <p:nvPr/>
          </p:nvSpPr>
          <p:spPr bwMode="auto">
            <a:xfrm>
              <a:off x="4342136" y="33784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3" name="Oval 781"/>
            <p:cNvSpPr>
              <a:spLocks noChangeArrowheads="1"/>
            </p:cNvSpPr>
            <p:nvPr/>
          </p:nvSpPr>
          <p:spPr bwMode="auto">
            <a:xfrm>
              <a:off x="4345311" y="33721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4" name="Oval 782"/>
            <p:cNvSpPr>
              <a:spLocks noChangeArrowheads="1"/>
            </p:cNvSpPr>
            <p:nvPr/>
          </p:nvSpPr>
          <p:spPr bwMode="auto">
            <a:xfrm>
              <a:off x="4348486" y="3362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5" name="Oval 783"/>
            <p:cNvSpPr>
              <a:spLocks noChangeArrowheads="1"/>
            </p:cNvSpPr>
            <p:nvPr/>
          </p:nvSpPr>
          <p:spPr bwMode="auto">
            <a:xfrm>
              <a:off x="4351661" y="33530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6" name="Oval 784"/>
            <p:cNvSpPr>
              <a:spLocks noChangeArrowheads="1"/>
            </p:cNvSpPr>
            <p:nvPr/>
          </p:nvSpPr>
          <p:spPr bwMode="auto">
            <a:xfrm>
              <a:off x="4354836" y="3346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7" name="Oval 785"/>
            <p:cNvSpPr>
              <a:spLocks noChangeArrowheads="1"/>
            </p:cNvSpPr>
            <p:nvPr/>
          </p:nvSpPr>
          <p:spPr bwMode="auto">
            <a:xfrm>
              <a:off x="4358011" y="33387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8" name="Oval 786"/>
            <p:cNvSpPr>
              <a:spLocks noChangeArrowheads="1"/>
            </p:cNvSpPr>
            <p:nvPr/>
          </p:nvSpPr>
          <p:spPr bwMode="auto">
            <a:xfrm>
              <a:off x="4361186" y="33308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59" name="Oval 787"/>
            <p:cNvSpPr>
              <a:spLocks noChangeArrowheads="1"/>
            </p:cNvSpPr>
            <p:nvPr/>
          </p:nvSpPr>
          <p:spPr bwMode="auto">
            <a:xfrm>
              <a:off x="4364361" y="33244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0" name="Oval 788"/>
            <p:cNvSpPr>
              <a:spLocks noChangeArrowheads="1"/>
            </p:cNvSpPr>
            <p:nvPr/>
          </p:nvSpPr>
          <p:spPr bwMode="auto">
            <a:xfrm>
              <a:off x="4367536" y="33181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1" name="Oval 789"/>
            <p:cNvSpPr>
              <a:spLocks noChangeArrowheads="1"/>
            </p:cNvSpPr>
            <p:nvPr/>
          </p:nvSpPr>
          <p:spPr bwMode="auto">
            <a:xfrm>
              <a:off x="4370711" y="33117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2" name="Oval 790"/>
            <p:cNvSpPr>
              <a:spLocks noChangeArrowheads="1"/>
            </p:cNvSpPr>
            <p:nvPr/>
          </p:nvSpPr>
          <p:spPr bwMode="auto">
            <a:xfrm>
              <a:off x="4373886" y="3305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3" name="Oval 791"/>
            <p:cNvSpPr>
              <a:spLocks noChangeArrowheads="1"/>
            </p:cNvSpPr>
            <p:nvPr/>
          </p:nvSpPr>
          <p:spPr bwMode="auto">
            <a:xfrm>
              <a:off x="4377061" y="33006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4" name="Oval 792"/>
            <p:cNvSpPr>
              <a:spLocks noChangeArrowheads="1"/>
            </p:cNvSpPr>
            <p:nvPr/>
          </p:nvSpPr>
          <p:spPr bwMode="auto">
            <a:xfrm>
              <a:off x="4380236" y="32927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5" name="Oval 793"/>
            <p:cNvSpPr>
              <a:spLocks noChangeArrowheads="1"/>
            </p:cNvSpPr>
            <p:nvPr/>
          </p:nvSpPr>
          <p:spPr bwMode="auto">
            <a:xfrm>
              <a:off x="4383411" y="32879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6" name="Oval 794"/>
            <p:cNvSpPr>
              <a:spLocks noChangeArrowheads="1"/>
            </p:cNvSpPr>
            <p:nvPr/>
          </p:nvSpPr>
          <p:spPr bwMode="auto">
            <a:xfrm>
              <a:off x="4386586" y="32832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7" name="Oval 795"/>
            <p:cNvSpPr>
              <a:spLocks noChangeArrowheads="1"/>
            </p:cNvSpPr>
            <p:nvPr/>
          </p:nvSpPr>
          <p:spPr bwMode="auto">
            <a:xfrm>
              <a:off x="4389761" y="32784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8" name="Oval 796"/>
            <p:cNvSpPr>
              <a:spLocks noChangeArrowheads="1"/>
            </p:cNvSpPr>
            <p:nvPr/>
          </p:nvSpPr>
          <p:spPr bwMode="auto">
            <a:xfrm>
              <a:off x="4392936" y="32721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69" name="Oval 797"/>
            <p:cNvSpPr>
              <a:spLocks noChangeArrowheads="1"/>
            </p:cNvSpPr>
            <p:nvPr/>
          </p:nvSpPr>
          <p:spPr bwMode="auto">
            <a:xfrm>
              <a:off x="4396111" y="3267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0" name="Oval 798"/>
            <p:cNvSpPr>
              <a:spLocks noChangeArrowheads="1"/>
            </p:cNvSpPr>
            <p:nvPr/>
          </p:nvSpPr>
          <p:spPr bwMode="auto">
            <a:xfrm>
              <a:off x="4399286" y="3264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1" name="Oval 799"/>
            <p:cNvSpPr>
              <a:spLocks noChangeArrowheads="1"/>
            </p:cNvSpPr>
            <p:nvPr/>
          </p:nvSpPr>
          <p:spPr bwMode="auto">
            <a:xfrm>
              <a:off x="4402461" y="32594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2" name="Oval 800"/>
            <p:cNvSpPr>
              <a:spLocks noChangeArrowheads="1"/>
            </p:cNvSpPr>
            <p:nvPr/>
          </p:nvSpPr>
          <p:spPr bwMode="auto">
            <a:xfrm>
              <a:off x="4405636" y="32546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3" name="Oval 801"/>
            <p:cNvSpPr>
              <a:spLocks noChangeArrowheads="1"/>
            </p:cNvSpPr>
            <p:nvPr/>
          </p:nvSpPr>
          <p:spPr bwMode="auto">
            <a:xfrm>
              <a:off x="4408811" y="32514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4" name="Oval 802"/>
            <p:cNvSpPr>
              <a:spLocks noChangeArrowheads="1"/>
            </p:cNvSpPr>
            <p:nvPr/>
          </p:nvSpPr>
          <p:spPr bwMode="auto">
            <a:xfrm>
              <a:off x="4411986" y="32467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5" name="Oval 803"/>
            <p:cNvSpPr>
              <a:spLocks noChangeArrowheads="1"/>
            </p:cNvSpPr>
            <p:nvPr/>
          </p:nvSpPr>
          <p:spPr bwMode="auto">
            <a:xfrm>
              <a:off x="4415161" y="32435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6" name="Oval 804"/>
            <p:cNvSpPr>
              <a:spLocks noChangeArrowheads="1"/>
            </p:cNvSpPr>
            <p:nvPr/>
          </p:nvSpPr>
          <p:spPr bwMode="auto">
            <a:xfrm>
              <a:off x="4418336" y="32403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7" name="Oval 805"/>
            <p:cNvSpPr>
              <a:spLocks noChangeArrowheads="1"/>
            </p:cNvSpPr>
            <p:nvPr/>
          </p:nvSpPr>
          <p:spPr bwMode="auto">
            <a:xfrm>
              <a:off x="4421511" y="32371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8" name="Oval 806"/>
            <p:cNvSpPr>
              <a:spLocks noChangeArrowheads="1"/>
            </p:cNvSpPr>
            <p:nvPr/>
          </p:nvSpPr>
          <p:spPr bwMode="auto">
            <a:xfrm>
              <a:off x="4424686" y="32340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79" name="Oval 807"/>
            <p:cNvSpPr>
              <a:spLocks noChangeArrowheads="1"/>
            </p:cNvSpPr>
            <p:nvPr/>
          </p:nvSpPr>
          <p:spPr bwMode="auto">
            <a:xfrm>
              <a:off x="4427861" y="3230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80" name="Oval 808"/>
            <p:cNvSpPr>
              <a:spLocks noChangeArrowheads="1"/>
            </p:cNvSpPr>
            <p:nvPr/>
          </p:nvSpPr>
          <p:spPr bwMode="auto">
            <a:xfrm>
              <a:off x="4431036" y="3229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81" name="Oval 809"/>
            <p:cNvSpPr>
              <a:spLocks noChangeArrowheads="1"/>
            </p:cNvSpPr>
            <p:nvPr/>
          </p:nvSpPr>
          <p:spPr bwMode="auto">
            <a:xfrm>
              <a:off x="4434211" y="32260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82" name="Oval 810"/>
            <p:cNvSpPr>
              <a:spLocks noChangeArrowheads="1"/>
            </p:cNvSpPr>
            <p:nvPr/>
          </p:nvSpPr>
          <p:spPr bwMode="auto">
            <a:xfrm>
              <a:off x="4437386" y="32228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84" name="Oval 812"/>
            <p:cNvSpPr>
              <a:spLocks noChangeArrowheads="1"/>
            </p:cNvSpPr>
            <p:nvPr/>
          </p:nvSpPr>
          <p:spPr bwMode="auto">
            <a:xfrm>
              <a:off x="4440561" y="32213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85" name="Oval 813"/>
            <p:cNvSpPr>
              <a:spLocks noChangeArrowheads="1"/>
            </p:cNvSpPr>
            <p:nvPr/>
          </p:nvSpPr>
          <p:spPr bwMode="auto">
            <a:xfrm>
              <a:off x="4443736" y="3219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86" name="Oval 814"/>
            <p:cNvSpPr>
              <a:spLocks noChangeArrowheads="1"/>
            </p:cNvSpPr>
            <p:nvPr/>
          </p:nvSpPr>
          <p:spPr bwMode="auto">
            <a:xfrm>
              <a:off x="4446911" y="32165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87" name="Oval 815"/>
            <p:cNvSpPr>
              <a:spLocks noChangeArrowheads="1"/>
            </p:cNvSpPr>
            <p:nvPr/>
          </p:nvSpPr>
          <p:spPr bwMode="auto">
            <a:xfrm>
              <a:off x="4450086" y="32149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88" name="Oval 816"/>
            <p:cNvSpPr>
              <a:spLocks noChangeArrowheads="1"/>
            </p:cNvSpPr>
            <p:nvPr/>
          </p:nvSpPr>
          <p:spPr bwMode="auto">
            <a:xfrm>
              <a:off x="4453261" y="32133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89" name="Oval 817"/>
            <p:cNvSpPr>
              <a:spLocks noChangeArrowheads="1"/>
            </p:cNvSpPr>
            <p:nvPr/>
          </p:nvSpPr>
          <p:spPr bwMode="auto">
            <a:xfrm>
              <a:off x="4456436" y="321178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0" name="Oval 818"/>
            <p:cNvSpPr>
              <a:spLocks noChangeArrowheads="1"/>
            </p:cNvSpPr>
            <p:nvPr/>
          </p:nvSpPr>
          <p:spPr bwMode="auto">
            <a:xfrm>
              <a:off x="4459611" y="32117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1" name="Oval 819"/>
            <p:cNvSpPr>
              <a:spLocks noChangeArrowheads="1"/>
            </p:cNvSpPr>
            <p:nvPr/>
          </p:nvSpPr>
          <p:spPr bwMode="auto">
            <a:xfrm>
              <a:off x="4462786" y="3208610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2" name="Oval 820"/>
            <p:cNvSpPr>
              <a:spLocks noChangeArrowheads="1"/>
            </p:cNvSpPr>
            <p:nvPr/>
          </p:nvSpPr>
          <p:spPr bwMode="auto">
            <a:xfrm>
              <a:off x="4465961" y="32086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3" name="Oval 821"/>
            <p:cNvSpPr>
              <a:spLocks noChangeArrowheads="1"/>
            </p:cNvSpPr>
            <p:nvPr/>
          </p:nvSpPr>
          <p:spPr bwMode="auto">
            <a:xfrm>
              <a:off x="4469136" y="32086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4" name="Oval 822"/>
            <p:cNvSpPr>
              <a:spLocks noChangeArrowheads="1"/>
            </p:cNvSpPr>
            <p:nvPr/>
          </p:nvSpPr>
          <p:spPr bwMode="auto">
            <a:xfrm>
              <a:off x="4472311" y="32070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5" name="Oval 823"/>
            <p:cNvSpPr>
              <a:spLocks noChangeArrowheads="1"/>
            </p:cNvSpPr>
            <p:nvPr/>
          </p:nvSpPr>
          <p:spPr bwMode="auto">
            <a:xfrm>
              <a:off x="4475486" y="32070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6" name="Oval 824"/>
            <p:cNvSpPr>
              <a:spLocks noChangeArrowheads="1"/>
            </p:cNvSpPr>
            <p:nvPr/>
          </p:nvSpPr>
          <p:spPr bwMode="auto">
            <a:xfrm>
              <a:off x="4478661" y="32054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7" name="Oval 825"/>
            <p:cNvSpPr>
              <a:spLocks noChangeArrowheads="1"/>
            </p:cNvSpPr>
            <p:nvPr/>
          </p:nvSpPr>
          <p:spPr bwMode="auto">
            <a:xfrm>
              <a:off x="4481836" y="32054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8" name="Oval 826"/>
            <p:cNvSpPr>
              <a:spLocks noChangeArrowheads="1"/>
            </p:cNvSpPr>
            <p:nvPr/>
          </p:nvSpPr>
          <p:spPr bwMode="auto">
            <a:xfrm>
              <a:off x="4485011" y="32038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099" name="Oval 827"/>
            <p:cNvSpPr>
              <a:spLocks noChangeArrowheads="1"/>
            </p:cNvSpPr>
            <p:nvPr/>
          </p:nvSpPr>
          <p:spPr bwMode="auto">
            <a:xfrm>
              <a:off x="4488186" y="32038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0" name="Oval 828"/>
            <p:cNvSpPr>
              <a:spLocks noChangeArrowheads="1"/>
            </p:cNvSpPr>
            <p:nvPr/>
          </p:nvSpPr>
          <p:spPr bwMode="auto">
            <a:xfrm>
              <a:off x="4491361" y="32054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1" name="Oval 829"/>
            <p:cNvSpPr>
              <a:spLocks noChangeArrowheads="1"/>
            </p:cNvSpPr>
            <p:nvPr/>
          </p:nvSpPr>
          <p:spPr bwMode="auto">
            <a:xfrm>
              <a:off x="4494536" y="32038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2" name="Oval 830"/>
            <p:cNvSpPr>
              <a:spLocks noChangeArrowheads="1"/>
            </p:cNvSpPr>
            <p:nvPr/>
          </p:nvSpPr>
          <p:spPr bwMode="auto">
            <a:xfrm>
              <a:off x="4497711" y="32038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3" name="Oval 831"/>
            <p:cNvSpPr>
              <a:spLocks noChangeArrowheads="1"/>
            </p:cNvSpPr>
            <p:nvPr/>
          </p:nvSpPr>
          <p:spPr bwMode="auto">
            <a:xfrm>
              <a:off x="4500886" y="32038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4" name="Oval 832"/>
            <p:cNvSpPr>
              <a:spLocks noChangeArrowheads="1"/>
            </p:cNvSpPr>
            <p:nvPr/>
          </p:nvSpPr>
          <p:spPr bwMode="auto">
            <a:xfrm>
              <a:off x="4504061" y="32054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5" name="Oval 833"/>
            <p:cNvSpPr>
              <a:spLocks noChangeArrowheads="1"/>
            </p:cNvSpPr>
            <p:nvPr/>
          </p:nvSpPr>
          <p:spPr bwMode="auto">
            <a:xfrm>
              <a:off x="4508824" y="32038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6" name="Oval 834"/>
            <p:cNvSpPr>
              <a:spLocks noChangeArrowheads="1"/>
            </p:cNvSpPr>
            <p:nvPr/>
          </p:nvSpPr>
          <p:spPr bwMode="auto">
            <a:xfrm>
              <a:off x="4511999" y="32054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7" name="Oval 835"/>
            <p:cNvSpPr>
              <a:spLocks noChangeArrowheads="1"/>
            </p:cNvSpPr>
            <p:nvPr/>
          </p:nvSpPr>
          <p:spPr bwMode="auto">
            <a:xfrm>
              <a:off x="4515174" y="32054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8" name="Oval 836"/>
            <p:cNvSpPr>
              <a:spLocks noChangeArrowheads="1"/>
            </p:cNvSpPr>
            <p:nvPr/>
          </p:nvSpPr>
          <p:spPr bwMode="auto">
            <a:xfrm>
              <a:off x="4518349" y="32070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09" name="Oval 837"/>
            <p:cNvSpPr>
              <a:spLocks noChangeArrowheads="1"/>
            </p:cNvSpPr>
            <p:nvPr/>
          </p:nvSpPr>
          <p:spPr bwMode="auto">
            <a:xfrm>
              <a:off x="4519936" y="32086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0" name="Oval 838"/>
            <p:cNvSpPr>
              <a:spLocks noChangeArrowheads="1"/>
            </p:cNvSpPr>
            <p:nvPr/>
          </p:nvSpPr>
          <p:spPr bwMode="auto">
            <a:xfrm>
              <a:off x="4523111" y="3208610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1" name="Oval 839"/>
            <p:cNvSpPr>
              <a:spLocks noChangeArrowheads="1"/>
            </p:cNvSpPr>
            <p:nvPr/>
          </p:nvSpPr>
          <p:spPr bwMode="auto">
            <a:xfrm>
              <a:off x="4526286" y="32101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2" name="Oval 840"/>
            <p:cNvSpPr>
              <a:spLocks noChangeArrowheads="1"/>
            </p:cNvSpPr>
            <p:nvPr/>
          </p:nvSpPr>
          <p:spPr bwMode="auto">
            <a:xfrm>
              <a:off x="4529461" y="321178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3" name="Oval 841"/>
            <p:cNvSpPr>
              <a:spLocks noChangeArrowheads="1"/>
            </p:cNvSpPr>
            <p:nvPr/>
          </p:nvSpPr>
          <p:spPr bwMode="auto">
            <a:xfrm>
              <a:off x="4532636" y="32133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4" name="Oval 842"/>
            <p:cNvSpPr>
              <a:spLocks noChangeArrowheads="1"/>
            </p:cNvSpPr>
            <p:nvPr/>
          </p:nvSpPr>
          <p:spPr bwMode="auto">
            <a:xfrm>
              <a:off x="4535811" y="3214960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5" name="Oval 843"/>
            <p:cNvSpPr>
              <a:spLocks noChangeArrowheads="1"/>
            </p:cNvSpPr>
            <p:nvPr/>
          </p:nvSpPr>
          <p:spPr bwMode="auto">
            <a:xfrm>
              <a:off x="4538986" y="32165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6" name="Oval 844"/>
            <p:cNvSpPr>
              <a:spLocks noChangeArrowheads="1"/>
            </p:cNvSpPr>
            <p:nvPr/>
          </p:nvSpPr>
          <p:spPr bwMode="auto">
            <a:xfrm>
              <a:off x="4543749" y="32181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7" name="Oval 845"/>
            <p:cNvSpPr>
              <a:spLocks noChangeArrowheads="1"/>
            </p:cNvSpPr>
            <p:nvPr/>
          </p:nvSpPr>
          <p:spPr bwMode="auto">
            <a:xfrm>
              <a:off x="4546924" y="32197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8" name="Oval 846"/>
            <p:cNvSpPr>
              <a:spLocks noChangeArrowheads="1"/>
            </p:cNvSpPr>
            <p:nvPr/>
          </p:nvSpPr>
          <p:spPr bwMode="auto">
            <a:xfrm>
              <a:off x="4550099" y="32228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19" name="Oval 847"/>
            <p:cNvSpPr>
              <a:spLocks noChangeArrowheads="1"/>
            </p:cNvSpPr>
            <p:nvPr/>
          </p:nvSpPr>
          <p:spPr bwMode="auto">
            <a:xfrm>
              <a:off x="4553274" y="32244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0" name="Oval 848"/>
            <p:cNvSpPr>
              <a:spLocks noChangeArrowheads="1"/>
            </p:cNvSpPr>
            <p:nvPr/>
          </p:nvSpPr>
          <p:spPr bwMode="auto">
            <a:xfrm>
              <a:off x="4556449" y="32276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1" name="Oval 849"/>
            <p:cNvSpPr>
              <a:spLocks noChangeArrowheads="1"/>
            </p:cNvSpPr>
            <p:nvPr/>
          </p:nvSpPr>
          <p:spPr bwMode="auto">
            <a:xfrm>
              <a:off x="4559624" y="3230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2" name="Oval 850"/>
            <p:cNvSpPr>
              <a:spLocks noChangeArrowheads="1"/>
            </p:cNvSpPr>
            <p:nvPr/>
          </p:nvSpPr>
          <p:spPr bwMode="auto">
            <a:xfrm>
              <a:off x="4562799" y="32324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3" name="Oval 851"/>
            <p:cNvSpPr>
              <a:spLocks noChangeArrowheads="1"/>
            </p:cNvSpPr>
            <p:nvPr/>
          </p:nvSpPr>
          <p:spPr bwMode="auto">
            <a:xfrm>
              <a:off x="4565974" y="3235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4" name="Oval 852"/>
            <p:cNvSpPr>
              <a:spLocks noChangeArrowheads="1"/>
            </p:cNvSpPr>
            <p:nvPr/>
          </p:nvSpPr>
          <p:spPr bwMode="auto">
            <a:xfrm>
              <a:off x="4569149" y="32387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5" name="Oval 853"/>
            <p:cNvSpPr>
              <a:spLocks noChangeArrowheads="1"/>
            </p:cNvSpPr>
            <p:nvPr/>
          </p:nvSpPr>
          <p:spPr bwMode="auto">
            <a:xfrm>
              <a:off x="4570736" y="32419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6" name="Oval 854"/>
            <p:cNvSpPr>
              <a:spLocks noChangeArrowheads="1"/>
            </p:cNvSpPr>
            <p:nvPr/>
          </p:nvSpPr>
          <p:spPr bwMode="auto">
            <a:xfrm>
              <a:off x="4573911" y="32467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7" name="Oval 855"/>
            <p:cNvSpPr>
              <a:spLocks noChangeArrowheads="1"/>
            </p:cNvSpPr>
            <p:nvPr/>
          </p:nvSpPr>
          <p:spPr bwMode="auto">
            <a:xfrm>
              <a:off x="4578674" y="32498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8" name="Oval 856"/>
            <p:cNvSpPr>
              <a:spLocks noChangeArrowheads="1"/>
            </p:cNvSpPr>
            <p:nvPr/>
          </p:nvSpPr>
          <p:spPr bwMode="auto">
            <a:xfrm>
              <a:off x="4581849" y="32530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29" name="Oval 857"/>
            <p:cNvSpPr>
              <a:spLocks noChangeArrowheads="1"/>
            </p:cNvSpPr>
            <p:nvPr/>
          </p:nvSpPr>
          <p:spPr bwMode="auto">
            <a:xfrm>
              <a:off x="4585024" y="32562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0" name="Oval 858"/>
            <p:cNvSpPr>
              <a:spLocks noChangeArrowheads="1"/>
            </p:cNvSpPr>
            <p:nvPr/>
          </p:nvSpPr>
          <p:spPr bwMode="auto">
            <a:xfrm>
              <a:off x="4588199" y="32609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1" name="Oval 859"/>
            <p:cNvSpPr>
              <a:spLocks noChangeArrowheads="1"/>
            </p:cNvSpPr>
            <p:nvPr/>
          </p:nvSpPr>
          <p:spPr bwMode="auto">
            <a:xfrm>
              <a:off x="4591374" y="32657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2" name="Oval 860"/>
            <p:cNvSpPr>
              <a:spLocks noChangeArrowheads="1"/>
            </p:cNvSpPr>
            <p:nvPr/>
          </p:nvSpPr>
          <p:spPr bwMode="auto">
            <a:xfrm>
              <a:off x="4594549" y="32721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3" name="Oval 861"/>
            <p:cNvSpPr>
              <a:spLocks noChangeArrowheads="1"/>
            </p:cNvSpPr>
            <p:nvPr/>
          </p:nvSpPr>
          <p:spPr bwMode="auto">
            <a:xfrm>
              <a:off x="4597724" y="32752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4" name="Oval 862"/>
            <p:cNvSpPr>
              <a:spLocks noChangeArrowheads="1"/>
            </p:cNvSpPr>
            <p:nvPr/>
          </p:nvSpPr>
          <p:spPr bwMode="auto">
            <a:xfrm>
              <a:off x="4600899" y="32800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5" name="Oval 863"/>
            <p:cNvSpPr>
              <a:spLocks noChangeArrowheads="1"/>
            </p:cNvSpPr>
            <p:nvPr/>
          </p:nvSpPr>
          <p:spPr bwMode="auto">
            <a:xfrm>
              <a:off x="4604074" y="32848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6" name="Oval 864"/>
            <p:cNvSpPr>
              <a:spLocks noChangeArrowheads="1"/>
            </p:cNvSpPr>
            <p:nvPr/>
          </p:nvSpPr>
          <p:spPr bwMode="auto">
            <a:xfrm>
              <a:off x="4607249" y="32895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7" name="Oval 865"/>
            <p:cNvSpPr>
              <a:spLocks noChangeArrowheads="1"/>
            </p:cNvSpPr>
            <p:nvPr/>
          </p:nvSpPr>
          <p:spPr bwMode="auto">
            <a:xfrm>
              <a:off x="4610424" y="32975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8" name="Oval 866"/>
            <p:cNvSpPr>
              <a:spLocks noChangeArrowheads="1"/>
            </p:cNvSpPr>
            <p:nvPr/>
          </p:nvSpPr>
          <p:spPr bwMode="auto">
            <a:xfrm>
              <a:off x="4613599" y="33022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39" name="Oval 867"/>
            <p:cNvSpPr>
              <a:spLocks noChangeArrowheads="1"/>
            </p:cNvSpPr>
            <p:nvPr/>
          </p:nvSpPr>
          <p:spPr bwMode="auto">
            <a:xfrm>
              <a:off x="4616774" y="33070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0" name="Oval 868"/>
            <p:cNvSpPr>
              <a:spLocks noChangeArrowheads="1"/>
            </p:cNvSpPr>
            <p:nvPr/>
          </p:nvSpPr>
          <p:spPr bwMode="auto">
            <a:xfrm>
              <a:off x="4619949" y="33133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1" name="Oval 869"/>
            <p:cNvSpPr>
              <a:spLocks noChangeArrowheads="1"/>
            </p:cNvSpPr>
            <p:nvPr/>
          </p:nvSpPr>
          <p:spPr bwMode="auto">
            <a:xfrm>
              <a:off x="4623124" y="33197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2" name="Oval 870"/>
            <p:cNvSpPr>
              <a:spLocks noChangeArrowheads="1"/>
            </p:cNvSpPr>
            <p:nvPr/>
          </p:nvSpPr>
          <p:spPr bwMode="auto">
            <a:xfrm>
              <a:off x="4626299" y="33276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3" name="Oval 871"/>
            <p:cNvSpPr>
              <a:spLocks noChangeArrowheads="1"/>
            </p:cNvSpPr>
            <p:nvPr/>
          </p:nvSpPr>
          <p:spPr bwMode="auto">
            <a:xfrm>
              <a:off x="4629474" y="33356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4" name="Oval 872"/>
            <p:cNvSpPr>
              <a:spLocks noChangeArrowheads="1"/>
            </p:cNvSpPr>
            <p:nvPr/>
          </p:nvSpPr>
          <p:spPr bwMode="auto">
            <a:xfrm>
              <a:off x="4632649" y="33419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5" name="Oval 873"/>
            <p:cNvSpPr>
              <a:spLocks noChangeArrowheads="1"/>
            </p:cNvSpPr>
            <p:nvPr/>
          </p:nvSpPr>
          <p:spPr bwMode="auto">
            <a:xfrm>
              <a:off x="4635824" y="33498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6" name="Oval 874"/>
            <p:cNvSpPr>
              <a:spLocks noChangeArrowheads="1"/>
            </p:cNvSpPr>
            <p:nvPr/>
          </p:nvSpPr>
          <p:spPr bwMode="auto">
            <a:xfrm>
              <a:off x="4638999" y="33562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7" name="Oval 875"/>
            <p:cNvSpPr>
              <a:spLocks noChangeArrowheads="1"/>
            </p:cNvSpPr>
            <p:nvPr/>
          </p:nvSpPr>
          <p:spPr bwMode="auto">
            <a:xfrm>
              <a:off x="4642174" y="33625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8" name="Oval 876"/>
            <p:cNvSpPr>
              <a:spLocks noChangeArrowheads="1"/>
            </p:cNvSpPr>
            <p:nvPr/>
          </p:nvSpPr>
          <p:spPr bwMode="auto">
            <a:xfrm>
              <a:off x="4645349" y="33721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49" name="Oval 877"/>
            <p:cNvSpPr>
              <a:spLocks noChangeArrowheads="1"/>
            </p:cNvSpPr>
            <p:nvPr/>
          </p:nvSpPr>
          <p:spPr bwMode="auto">
            <a:xfrm>
              <a:off x="4648524" y="33816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0" name="Oval 878"/>
            <p:cNvSpPr>
              <a:spLocks noChangeArrowheads="1"/>
            </p:cNvSpPr>
            <p:nvPr/>
          </p:nvSpPr>
          <p:spPr bwMode="auto">
            <a:xfrm>
              <a:off x="4651699" y="338958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1" name="Oval 879"/>
            <p:cNvSpPr>
              <a:spLocks noChangeArrowheads="1"/>
            </p:cNvSpPr>
            <p:nvPr/>
          </p:nvSpPr>
          <p:spPr bwMode="auto">
            <a:xfrm>
              <a:off x="4654874" y="33991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2" name="Oval 880"/>
            <p:cNvSpPr>
              <a:spLocks noChangeArrowheads="1"/>
            </p:cNvSpPr>
            <p:nvPr/>
          </p:nvSpPr>
          <p:spPr bwMode="auto">
            <a:xfrm>
              <a:off x="4658049" y="34086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3" name="Oval 881"/>
            <p:cNvSpPr>
              <a:spLocks noChangeArrowheads="1"/>
            </p:cNvSpPr>
            <p:nvPr/>
          </p:nvSpPr>
          <p:spPr bwMode="auto">
            <a:xfrm>
              <a:off x="4661224" y="34181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4" name="Oval 882"/>
            <p:cNvSpPr>
              <a:spLocks noChangeArrowheads="1"/>
            </p:cNvSpPr>
            <p:nvPr/>
          </p:nvSpPr>
          <p:spPr bwMode="auto">
            <a:xfrm>
              <a:off x="4664399" y="342768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5" name="Oval 883"/>
            <p:cNvSpPr>
              <a:spLocks noChangeArrowheads="1"/>
            </p:cNvSpPr>
            <p:nvPr/>
          </p:nvSpPr>
          <p:spPr bwMode="auto">
            <a:xfrm>
              <a:off x="4667574" y="34387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6" name="Oval 884"/>
            <p:cNvSpPr>
              <a:spLocks noChangeArrowheads="1"/>
            </p:cNvSpPr>
            <p:nvPr/>
          </p:nvSpPr>
          <p:spPr bwMode="auto">
            <a:xfrm>
              <a:off x="4670749" y="34483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7" name="Oval 885"/>
            <p:cNvSpPr>
              <a:spLocks noChangeArrowheads="1"/>
            </p:cNvSpPr>
            <p:nvPr/>
          </p:nvSpPr>
          <p:spPr bwMode="auto">
            <a:xfrm>
              <a:off x="4673924" y="34578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8" name="Oval 886"/>
            <p:cNvSpPr>
              <a:spLocks noChangeArrowheads="1"/>
            </p:cNvSpPr>
            <p:nvPr/>
          </p:nvSpPr>
          <p:spPr bwMode="auto">
            <a:xfrm>
              <a:off x="4677099" y="34689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59" name="Oval 887"/>
            <p:cNvSpPr>
              <a:spLocks noChangeArrowheads="1"/>
            </p:cNvSpPr>
            <p:nvPr/>
          </p:nvSpPr>
          <p:spPr bwMode="auto">
            <a:xfrm>
              <a:off x="4680274" y="34800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0" name="Oval 888"/>
            <p:cNvSpPr>
              <a:spLocks noChangeArrowheads="1"/>
            </p:cNvSpPr>
            <p:nvPr/>
          </p:nvSpPr>
          <p:spPr bwMode="auto">
            <a:xfrm>
              <a:off x="4683449" y="34911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1" name="Oval 889"/>
            <p:cNvSpPr>
              <a:spLocks noChangeArrowheads="1"/>
            </p:cNvSpPr>
            <p:nvPr/>
          </p:nvSpPr>
          <p:spPr bwMode="auto">
            <a:xfrm>
              <a:off x="4686624" y="35022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2" name="Oval 890"/>
            <p:cNvSpPr>
              <a:spLocks noChangeArrowheads="1"/>
            </p:cNvSpPr>
            <p:nvPr/>
          </p:nvSpPr>
          <p:spPr bwMode="auto">
            <a:xfrm>
              <a:off x="4689799" y="35134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3" name="Oval 891"/>
            <p:cNvSpPr>
              <a:spLocks noChangeArrowheads="1"/>
            </p:cNvSpPr>
            <p:nvPr/>
          </p:nvSpPr>
          <p:spPr bwMode="auto">
            <a:xfrm>
              <a:off x="4692974" y="35261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4" name="Oval 892"/>
            <p:cNvSpPr>
              <a:spLocks noChangeArrowheads="1"/>
            </p:cNvSpPr>
            <p:nvPr/>
          </p:nvSpPr>
          <p:spPr bwMode="auto">
            <a:xfrm>
              <a:off x="4696149" y="3537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5" name="Oval 893"/>
            <p:cNvSpPr>
              <a:spLocks noChangeArrowheads="1"/>
            </p:cNvSpPr>
            <p:nvPr/>
          </p:nvSpPr>
          <p:spPr bwMode="auto">
            <a:xfrm>
              <a:off x="4699324" y="35499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6" name="Oval 894"/>
            <p:cNvSpPr>
              <a:spLocks noChangeArrowheads="1"/>
            </p:cNvSpPr>
            <p:nvPr/>
          </p:nvSpPr>
          <p:spPr bwMode="auto">
            <a:xfrm>
              <a:off x="4702499" y="356103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7" name="Oval 895"/>
            <p:cNvSpPr>
              <a:spLocks noChangeArrowheads="1"/>
            </p:cNvSpPr>
            <p:nvPr/>
          </p:nvSpPr>
          <p:spPr bwMode="auto">
            <a:xfrm>
              <a:off x="4705674" y="35737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8" name="Oval 896"/>
            <p:cNvSpPr>
              <a:spLocks noChangeArrowheads="1"/>
            </p:cNvSpPr>
            <p:nvPr/>
          </p:nvSpPr>
          <p:spPr bwMode="auto">
            <a:xfrm>
              <a:off x="4708849" y="35864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69" name="Oval 897"/>
            <p:cNvSpPr>
              <a:spLocks noChangeArrowheads="1"/>
            </p:cNvSpPr>
            <p:nvPr/>
          </p:nvSpPr>
          <p:spPr bwMode="auto">
            <a:xfrm>
              <a:off x="4712024" y="36007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0" name="Oval 898"/>
            <p:cNvSpPr>
              <a:spLocks noChangeArrowheads="1"/>
            </p:cNvSpPr>
            <p:nvPr/>
          </p:nvSpPr>
          <p:spPr bwMode="auto">
            <a:xfrm>
              <a:off x="4715199" y="36118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1" name="Oval 899"/>
            <p:cNvSpPr>
              <a:spLocks noChangeArrowheads="1"/>
            </p:cNvSpPr>
            <p:nvPr/>
          </p:nvSpPr>
          <p:spPr bwMode="auto">
            <a:xfrm>
              <a:off x="4719961" y="36245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2" name="Oval 900"/>
            <p:cNvSpPr>
              <a:spLocks noChangeArrowheads="1"/>
            </p:cNvSpPr>
            <p:nvPr/>
          </p:nvSpPr>
          <p:spPr bwMode="auto">
            <a:xfrm>
              <a:off x="4723136" y="36388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3" name="Oval 901"/>
            <p:cNvSpPr>
              <a:spLocks noChangeArrowheads="1"/>
            </p:cNvSpPr>
            <p:nvPr/>
          </p:nvSpPr>
          <p:spPr bwMode="auto">
            <a:xfrm>
              <a:off x="4724724" y="36499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4" name="Oval 902"/>
            <p:cNvSpPr>
              <a:spLocks noChangeArrowheads="1"/>
            </p:cNvSpPr>
            <p:nvPr/>
          </p:nvSpPr>
          <p:spPr bwMode="auto">
            <a:xfrm>
              <a:off x="4727899" y="36626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5" name="Oval 903"/>
            <p:cNvSpPr>
              <a:spLocks noChangeArrowheads="1"/>
            </p:cNvSpPr>
            <p:nvPr/>
          </p:nvSpPr>
          <p:spPr bwMode="auto">
            <a:xfrm>
              <a:off x="4731074" y="36753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6" name="Oval 904"/>
            <p:cNvSpPr>
              <a:spLocks noChangeArrowheads="1"/>
            </p:cNvSpPr>
            <p:nvPr/>
          </p:nvSpPr>
          <p:spPr bwMode="auto">
            <a:xfrm>
              <a:off x="4734249" y="368486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7" name="Oval 905"/>
            <p:cNvSpPr>
              <a:spLocks noChangeArrowheads="1"/>
            </p:cNvSpPr>
            <p:nvPr/>
          </p:nvSpPr>
          <p:spPr bwMode="auto">
            <a:xfrm>
              <a:off x="4737424" y="370073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8" name="Oval 906"/>
            <p:cNvSpPr>
              <a:spLocks noChangeArrowheads="1"/>
            </p:cNvSpPr>
            <p:nvPr/>
          </p:nvSpPr>
          <p:spPr bwMode="auto">
            <a:xfrm>
              <a:off x="4740599" y="3710260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79" name="Oval 907"/>
            <p:cNvSpPr>
              <a:spLocks noChangeArrowheads="1"/>
            </p:cNvSpPr>
            <p:nvPr/>
          </p:nvSpPr>
          <p:spPr bwMode="auto">
            <a:xfrm>
              <a:off x="4743774" y="37213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0" name="Oval 908"/>
            <p:cNvSpPr>
              <a:spLocks noChangeArrowheads="1"/>
            </p:cNvSpPr>
            <p:nvPr/>
          </p:nvSpPr>
          <p:spPr bwMode="auto">
            <a:xfrm>
              <a:off x="4746949" y="37372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1" name="Oval 909"/>
            <p:cNvSpPr>
              <a:spLocks noChangeArrowheads="1"/>
            </p:cNvSpPr>
            <p:nvPr/>
          </p:nvSpPr>
          <p:spPr bwMode="auto">
            <a:xfrm>
              <a:off x="4750124" y="37499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2" name="Oval 910"/>
            <p:cNvSpPr>
              <a:spLocks noChangeArrowheads="1"/>
            </p:cNvSpPr>
            <p:nvPr/>
          </p:nvSpPr>
          <p:spPr bwMode="auto">
            <a:xfrm>
              <a:off x="4754886" y="37610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3" name="Oval 911"/>
            <p:cNvSpPr>
              <a:spLocks noChangeArrowheads="1"/>
            </p:cNvSpPr>
            <p:nvPr/>
          </p:nvSpPr>
          <p:spPr bwMode="auto">
            <a:xfrm>
              <a:off x="4758061" y="3772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4" name="Oval 912"/>
            <p:cNvSpPr>
              <a:spLocks noChangeArrowheads="1"/>
            </p:cNvSpPr>
            <p:nvPr/>
          </p:nvSpPr>
          <p:spPr bwMode="auto">
            <a:xfrm>
              <a:off x="4761236" y="37848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5" name="Oval 913"/>
            <p:cNvSpPr>
              <a:spLocks noChangeArrowheads="1"/>
            </p:cNvSpPr>
            <p:nvPr/>
          </p:nvSpPr>
          <p:spPr bwMode="auto">
            <a:xfrm>
              <a:off x="4764411" y="37928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6" name="Oval 914"/>
            <p:cNvSpPr>
              <a:spLocks noChangeArrowheads="1"/>
            </p:cNvSpPr>
            <p:nvPr/>
          </p:nvSpPr>
          <p:spPr bwMode="auto">
            <a:xfrm>
              <a:off x="4767586" y="38039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7" name="Oval 915"/>
            <p:cNvSpPr>
              <a:spLocks noChangeArrowheads="1"/>
            </p:cNvSpPr>
            <p:nvPr/>
          </p:nvSpPr>
          <p:spPr bwMode="auto">
            <a:xfrm>
              <a:off x="4770761" y="3813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8" name="Oval 916"/>
            <p:cNvSpPr>
              <a:spLocks noChangeArrowheads="1"/>
            </p:cNvSpPr>
            <p:nvPr/>
          </p:nvSpPr>
          <p:spPr bwMode="auto">
            <a:xfrm>
              <a:off x="4773936" y="38277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89" name="Oval 917"/>
            <p:cNvSpPr>
              <a:spLocks noChangeArrowheads="1"/>
            </p:cNvSpPr>
            <p:nvPr/>
          </p:nvSpPr>
          <p:spPr bwMode="auto">
            <a:xfrm>
              <a:off x="4775524" y="38356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0" name="Oval 918"/>
            <p:cNvSpPr>
              <a:spLocks noChangeArrowheads="1"/>
            </p:cNvSpPr>
            <p:nvPr/>
          </p:nvSpPr>
          <p:spPr bwMode="auto">
            <a:xfrm>
              <a:off x="4778699" y="38451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1" name="Oval 919"/>
            <p:cNvSpPr>
              <a:spLocks noChangeArrowheads="1"/>
            </p:cNvSpPr>
            <p:nvPr/>
          </p:nvSpPr>
          <p:spPr bwMode="auto">
            <a:xfrm>
              <a:off x="4781874" y="3849960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2" name="Oval 920"/>
            <p:cNvSpPr>
              <a:spLocks noChangeArrowheads="1"/>
            </p:cNvSpPr>
            <p:nvPr/>
          </p:nvSpPr>
          <p:spPr bwMode="auto">
            <a:xfrm>
              <a:off x="4785049" y="38642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3" name="Oval 921"/>
            <p:cNvSpPr>
              <a:spLocks noChangeArrowheads="1"/>
            </p:cNvSpPr>
            <p:nvPr/>
          </p:nvSpPr>
          <p:spPr bwMode="auto">
            <a:xfrm>
              <a:off x="4789811" y="3870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4" name="Oval 922"/>
            <p:cNvSpPr>
              <a:spLocks noChangeArrowheads="1"/>
            </p:cNvSpPr>
            <p:nvPr/>
          </p:nvSpPr>
          <p:spPr bwMode="auto">
            <a:xfrm>
              <a:off x="4792986" y="38801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5" name="Oval 923"/>
            <p:cNvSpPr>
              <a:spLocks noChangeArrowheads="1"/>
            </p:cNvSpPr>
            <p:nvPr/>
          </p:nvSpPr>
          <p:spPr bwMode="auto">
            <a:xfrm>
              <a:off x="4796161" y="38896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6" name="Oval 924"/>
            <p:cNvSpPr>
              <a:spLocks noChangeArrowheads="1"/>
            </p:cNvSpPr>
            <p:nvPr/>
          </p:nvSpPr>
          <p:spPr bwMode="auto">
            <a:xfrm>
              <a:off x="4799336" y="38975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7" name="Oval 925"/>
            <p:cNvSpPr>
              <a:spLocks noChangeArrowheads="1"/>
            </p:cNvSpPr>
            <p:nvPr/>
          </p:nvSpPr>
          <p:spPr bwMode="auto">
            <a:xfrm>
              <a:off x="4802511" y="39086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8" name="Oval 926"/>
            <p:cNvSpPr>
              <a:spLocks noChangeArrowheads="1"/>
            </p:cNvSpPr>
            <p:nvPr/>
          </p:nvSpPr>
          <p:spPr bwMode="auto">
            <a:xfrm>
              <a:off x="4805686" y="39150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199" name="Oval 927"/>
            <p:cNvSpPr>
              <a:spLocks noChangeArrowheads="1"/>
            </p:cNvSpPr>
            <p:nvPr/>
          </p:nvSpPr>
          <p:spPr bwMode="auto">
            <a:xfrm>
              <a:off x="4808861" y="39213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0" name="Oval 928"/>
            <p:cNvSpPr>
              <a:spLocks noChangeArrowheads="1"/>
            </p:cNvSpPr>
            <p:nvPr/>
          </p:nvSpPr>
          <p:spPr bwMode="auto">
            <a:xfrm>
              <a:off x="4812036" y="39325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1" name="Oval 929"/>
            <p:cNvSpPr>
              <a:spLocks noChangeArrowheads="1"/>
            </p:cNvSpPr>
            <p:nvPr/>
          </p:nvSpPr>
          <p:spPr bwMode="auto">
            <a:xfrm>
              <a:off x="4815211" y="39356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2" name="Oval 930"/>
            <p:cNvSpPr>
              <a:spLocks noChangeArrowheads="1"/>
            </p:cNvSpPr>
            <p:nvPr/>
          </p:nvSpPr>
          <p:spPr bwMode="auto">
            <a:xfrm>
              <a:off x="4818386" y="39420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3" name="Oval 931"/>
            <p:cNvSpPr>
              <a:spLocks noChangeArrowheads="1"/>
            </p:cNvSpPr>
            <p:nvPr/>
          </p:nvSpPr>
          <p:spPr bwMode="auto">
            <a:xfrm>
              <a:off x="4821561" y="39563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4" name="Oval 932"/>
            <p:cNvSpPr>
              <a:spLocks noChangeArrowheads="1"/>
            </p:cNvSpPr>
            <p:nvPr/>
          </p:nvSpPr>
          <p:spPr bwMode="auto">
            <a:xfrm>
              <a:off x="4824736" y="39547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5" name="Oval 933"/>
            <p:cNvSpPr>
              <a:spLocks noChangeArrowheads="1"/>
            </p:cNvSpPr>
            <p:nvPr/>
          </p:nvSpPr>
          <p:spPr bwMode="auto">
            <a:xfrm>
              <a:off x="4827911" y="39674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6" name="Oval 934"/>
            <p:cNvSpPr>
              <a:spLocks noChangeArrowheads="1"/>
            </p:cNvSpPr>
            <p:nvPr/>
          </p:nvSpPr>
          <p:spPr bwMode="auto">
            <a:xfrm>
              <a:off x="4831086" y="39753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7" name="Oval 935"/>
            <p:cNvSpPr>
              <a:spLocks noChangeArrowheads="1"/>
            </p:cNvSpPr>
            <p:nvPr/>
          </p:nvSpPr>
          <p:spPr bwMode="auto">
            <a:xfrm>
              <a:off x="4834261" y="39769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8" name="Oval 936"/>
            <p:cNvSpPr>
              <a:spLocks noChangeArrowheads="1"/>
            </p:cNvSpPr>
            <p:nvPr/>
          </p:nvSpPr>
          <p:spPr bwMode="auto">
            <a:xfrm>
              <a:off x="4837436" y="39848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09" name="Oval 937"/>
            <p:cNvSpPr>
              <a:spLocks noChangeArrowheads="1"/>
            </p:cNvSpPr>
            <p:nvPr/>
          </p:nvSpPr>
          <p:spPr bwMode="auto">
            <a:xfrm>
              <a:off x="4840611" y="3992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0" name="Oval 938"/>
            <p:cNvSpPr>
              <a:spLocks noChangeArrowheads="1"/>
            </p:cNvSpPr>
            <p:nvPr/>
          </p:nvSpPr>
          <p:spPr bwMode="auto">
            <a:xfrm>
              <a:off x="4843786" y="3997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1" name="Oval 939"/>
            <p:cNvSpPr>
              <a:spLocks noChangeArrowheads="1"/>
            </p:cNvSpPr>
            <p:nvPr/>
          </p:nvSpPr>
          <p:spPr bwMode="auto">
            <a:xfrm>
              <a:off x="4846961" y="40102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2" name="Oval 940"/>
            <p:cNvSpPr>
              <a:spLocks noChangeArrowheads="1"/>
            </p:cNvSpPr>
            <p:nvPr/>
          </p:nvSpPr>
          <p:spPr bwMode="auto">
            <a:xfrm>
              <a:off x="4850136" y="401823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3" name="Oval 941"/>
            <p:cNvSpPr>
              <a:spLocks noChangeArrowheads="1"/>
            </p:cNvSpPr>
            <p:nvPr/>
          </p:nvSpPr>
          <p:spPr bwMode="auto">
            <a:xfrm>
              <a:off x="4853311" y="40214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4" name="Oval 942"/>
            <p:cNvSpPr>
              <a:spLocks noChangeArrowheads="1"/>
            </p:cNvSpPr>
            <p:nvPr/>
          </p:nvSpPr>
          <p:spPr bwMode="auto">
            <a:xfrm>
              <a:off x="4856486" y="4029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5" name="Oval 943"/>
            <p:cNvSpPr>
              <a:spLocks noChangeArrowheads="1"/>
            </p:cNvSpPr>
            <p:nvPr/>
          </p:nvSpPr>
          <p:spPr bwMode="auto">
            <a:xfrm>
              <a:off x="4859661" y="40420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6" name="Oval 944"/>
            <p:cNvSpPr>
              <a:spLocks noChangeArrowheads="1"/>
            </p:cNvSpPr>
            <p:nvPr/>
          </p:nvSpPr>
          <p:spPr bwMode="auto">
            <a:xfrm>
              <a:off x="4862836" y="40404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7" name="Oval 945"/>
            <p:cNvSpPr>
              <a:spLocks noChangeArrowheads="1"/>
            </p:cNvSpPr>
            <p:nvPr/>
          </p:nvSpPr>
          <p:spPr bwMode="auto">
            <a:xfrm>
              <a:off x="4866011" y="404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8" name="Oval 946"/>
            <p:cNvSpPr>
              <a:spLocks noChangeArrowheads="1"/>
            </p:cNvSpPr>
            <p:nvPr/>
          </p:nvSpPr>
          <p:spPr bwMode="auto">
            <a:xfrm>
              <a:off x="4869186" y="40579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19" name="Oval 947"/>
            <p:cNvSpPr>
              <a:spLocks noChangeArrowheads="1"/>
            </p:cNvSpPr>
            <p:nvPr/>
          </p:nvSpPr>
          <p:spPr bwMode="auto">
            <a:xfrm>
              <a:off x="4872361" y="40642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0" name="Oval 948"/>
            <p:cNvSpPr>
              <a:spLocks noChangeArrowheads="1"/>
            </p:cNvSpPr>
            <p:nvPr/>
          </p:nvSpPr>
          <p:spPr bwMode="auto">
            <a:xfrm>
              <a:off x="4875536" y="40706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1" name="Oval 949"/>
            <p:cNvSpPr>
              <a:spLocks noChangeArrowheads="1"/>
            </p:cNvSpPr>
            <p:nvPr/>
          </p:nvSpPr>
          <p:spPr bwMode="auto">
            <a:xfrm>
              <a:off x="4878711" y="40737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2" name="Oval 950"/>
            <p:cNvSpPr>
              <a:spLocks noChangeArrowheads="1"/>
            </p:cNvSpPr>
            <p:nvPr/>
          </p:nvSpPr>
          <p:spPr bwMode="auto">
            <a:xfrm>
              <a:off x="4881886" y="40864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3" name="Oval 951"/>
            <p:cNvSpPr>
              <a:spLocks noChangeArrowheads="1"/>
            </p:cNvSpPr>
            <p:nvPr/>
          </p:nvSpPr>
          <p:spPr bwMode="auto">
            <a:xfrm>
              <a:off x="4885061" y="40944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4" name="Oval 952"/>
            <p:cNvSpPr>
              <a:spLocks noChangeArrowheads="1"/>
            </p:cNvSpPr>
            <p:nvPr/>
          </p:nvSpPr>
          <p:spPr bwMode="auto">
            <a:xfrm>
              <a:off x="4888236" y="41007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5" name="Oval 953"/>
            <p:cNvSpPr>
              <a:spLocks noChangeArrowheads="1"/>
            </p:cNvSpPr>
            <p:nvPr/>
          </p:nvSpPr>
          <p:spPr bwMode="auto">
            <a:xfrm>
              <a:off x="4891411" y="41103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6" name="Oval 954"/>
            <p:cNvSpPr>
              <a:spLocks noChangeArrowheads="1"/>
            </p:cNvSpPr>
            <p:nvPr/>
          </p:nvSpPr>
          <p:spPr bwMode="auto">
            <a:xfrm>
              <a:off x="4894586" y="41134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7" name="Oval 955"/>
            <p:cNvSpPr>
              <a:spLocks noChangeArrowheads="1"/>
            </p:cNvSpPr>
            <p:nvPr/>
          </p:nvSpPr>
          <p:spPr bwMode="auto">
            <a:xfrm>
              <a:off x="4897761" y="4119835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8" name="Oval 956"/>
            <p:cNvSpPr>
              <a:spLocks noChangeArrowheads="1"/>
            </p:cNvSpPr>
            <p:nvPr/>
          </p:nvSpPr>
          <p:spPr bwMode="auto">
            <a:xfrm>
              <a:off x="4900936" y="41277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29" name="Oval 957"/>
            <p:cNvSpPr>
              <a:spLocks noChangeArrowheads="1"/>
            </p:cNvSpPr>
            <p:nvPr/>
          </p:nvSpPr>
          <p:spPr bwMode="auto">
            <a:xfrm>
              <a:off x="4904111" y="41357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0" name="Oval 958"/>
            <p:cNvSpPr>
              <a:spLocks noChangeArrowheads="1"/>
            </p:cNvSpPr>
            <p:nvPr/>
          </p:nvSpPr>
          <p:spPr bwMode="auto">
            <a:xfrm>
              <a:off x="4907286" y="41484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1" name="Oval 959"/>
            <p:cNvSpPr>
              <a:spLocks noChangeArrowheads="1"/>
            </p:cNvSpPr>
            <p:nvPr/>
          </p:nvSpPr>
          <p:spPr bwMode="auto">
            <a:xfrm>
              <a:off x="4910461" y="41531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2" name="Oval 960"/>
            <p:cNvSpPr>
              <a:spLocks noChangeArrowheads="1"/>
            </p:cNvSpPr>
            <p:nvPr/>
          </p:nvSpPr>
          <p:spPr bwMode="auto">
            <a:xfrm>
              <a:off x="4913636" y="41452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3" name="Oval 961"/>
            <p:cNvSpPr>
              <a:spLocks noChangeArrowheads="1"/>
            </p:cNvSpPr>
            <p:nvPr/>
          </p:nvSpPr>
          <p:spPr bwMode="auto">
            <a:xfrm>
              <a:off x="4916811" y="41690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4" name="Oval 962"/>
            <p:cNvSpPr>
              <a:spLocks noChangeArrowheads="1"/>
            </p:cNvSpPr>
            <p:nvPr/>
          </p:nvSpPr>
          <p:spPr bwMode="auto">
            <a:xfrm>
              <a:off x="4919986" y="41722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5" name="Oval 963"/>
            <p:cNvSpPr>
              <a:spLocks noChangeArrowheads="1"/>
            </p:cNvSpPr>
            <p:nvPr/>
          </p:nvSpPr>
          <p:spPr bwMode="auto">
            <a:xfrm>
              <a:off x="4923161" y="41817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6" name="Oval 964"/>
            <p:cNvSpPr>
              <a:spLocks noChangeArrowheads="1"/>
            </p:cNvSpPr>
            <p:nvPr/>
          </p:nvSpPr>
          <p:spPr bwMode="auto">
            <a:xfrm>
              <a:off x="4926336" y="41849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7" name="Oval 965"/>
            <p:cNvSpPr>
              <a:spLocks noChangeArrowheads="1"/>
            </p:cNvSpPr>
            <p:nvPr/>
          </p:nvSpPr>
          <p:spPr bwMode="auto">
            <a:xfrm>
              <a:off x="4929511" y="41976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8" name="Oval 966"/>
            <p:cNvSpPr>
              <a:spLocks noChangeArrowheads="1"/>
            </p:cNvSpPr>
            <p:nvPr/>
          </p:nvSpPr>
          <p:spPr bwMode="auto">
            <a:xfrm>
              <a:off x="4932686" y="42039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39" name="Oval 967"/>
            <p:cNvSpPr>
              <a:spLocks noChangeArrowheads="1"/>
            </p:cNvSpPr>
            <p:nvPr/>
          </p:nvSpPr>
          <p:spPr bwMode="auto">
            <a:xfrm>
              <a:off x="4935861" y="42150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0" name="Oval 968"/>
            <p:cNvSpPr>
              <a:spLocks noChangeArrowheads="1"/>
            </p:cNvSpPr>
            <p:nvPr/>
          </p:nvSpPr>
          <p:spPr bwMode="auto">
            <a:xfrm>
              <a:off x="4939036" y="42119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1" name="Oval 969"/>
            <p:cNvSpPr>
              <a:spLocks noChangeArrowheads="1"/>
            </p:cNvSpPr>
            <p:nvPr/>
          </p:nvSpPr>
          <p:spPr bwMode="auto">
            <a:xfrm>
              <a:off x="4942211" y="42230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2" name="Oval 970"/>
            <p:cNvSpPr>
              <a:spLocks noChangeArrowheads="1"/>
            </p:cNvSpPr>
            <p:nvPr/>
          </p:nvSpPr>
          <p:spPr bwMode="auto">
            <a:xfrm>
              <a:off x="4945386" y="42325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3" name="Oval 971"/>
            <p:cNvSpPr>
              <a:spLocks noChangeArrowheads="1"/>
            </p:cNvSpPr>
            <p:nvPr/>
          </p:nvSpPr>
          <p:spPr bwMode="auto">
            <a:xfrm>
              <a:off x="4948561" y="4237310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4" name="Oval 972"/>
            <p:cNvSpPr>
              <a:spLocks noChangeArrowheads="1"/>
            </p:cNvSpPr>
            <p:nvPr/>
          </p:nvSpPr>
          <p:spPr bwMode="auto">
            <a:xfrm>
              <a:off x="4951736" y="42468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5" name="Oval 973"/>
            <p:cNvSpPr>
              <a:spLocks noChangeArrowheads="1"/>
            </p:cNvSpPr>
            <p:nvPr/>
          </p:nvSpPr>
          <p:spPr bwMode="auto">
            <a:xfrm>
              <a:off x="4954911" y="4265885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6" name="Oval 974"/>
            <p:cNvSpPr>
              <a:spLocks noChangeArrowheads="1"/>
            </p:cNvSpPr>
            <p:nvPr/>
          </p:nvSpPr>
          <p:spPr bwMode="auto">
            <a:xfrm>
              <a:off x="4958086" y="428493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7" name="Oval 975"/>
            <p:cNvSpPr>
              <a:spLocks noChangeArrowheads="1"/>
            </p:cNvSpPr>
            <p:nvPr/>
          </p:nvSpPr>
          <p:spPr bwMode="auto">
            <a:xfrm>
              <a:off x="4962849" y="42738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8" name="Oval 976"/>
            <p:cNvSpPr>
              <a:spLocks noChangeArrowheads="1"/>
            </p:cNvSpPr>
            <p:nvPr/>
          </p:nvSpPr>
          <p:spPr bwMode="auto">
            <a:xfrm>
              <a:off x="4966024" y="42738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49" name="Oval 977"/>
            <p:cNvSpPr>
              <a:spLocks noChangeArrowheads="1"/>
            </p:cNvSpPr>
            <p:nvPr/>
          </p:nvSpPr>
          <p:spPr bwMode="auto">
            <a:xfrm>
              <a:off x="4969199" y="42944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0" name="Oval 978"/>
            <p:cNvSpPr>
              <a:spLocks noChangeArrowheads="1"/>
            </p:cNvSpPr>
            <p:nvPr/>
          </p:nvSpPr>
          <p:spPr bwMode="auto">
            <a:xfrm>
              <a:off x="4972374" y="4299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1" name="Oval 979"/>
            <p:cNvSpPr>
              <a:spLocks noChangeArrowheads="1"/>
            </p:cNvSpPr>
            <p:nvPr/>
          </p:nvSpPr>
          <p:spPr bwMode="auto">
            <a:xfrm>
              <a:off x="4975549" y="43039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2" name="Oval 980"/>
            <p:cNvSpPr>
              <a:spLocks noChangeArrowheads="1"/>
            </p:cNvSpPr>
            <p:nvPr/>
          </p:nvSpPr>
          <p:spPr bwMode="auto">
            <a:xfrm>
              <a:off x="4977136" y="43023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3" name="Oval 981"/>
            <p:cNvSpPr>
              <a:spLocks noChangeArrowheads="1"/>
            </p:cNvSpPr>
            <p:nvPr/>
          </p:nvSpPr>
          <p:spPr bwMode="auto">
            <a:xfrm>
              <a:off x="4980311" y="43246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4" name="Oval 982"/>
            <p:cNvSpPr>
              <a:spLocks noChangeArrowheads="1"/>
            </p:cNvSpPr>
            <p:nvPr/>
          </p:nvSpPr>
          <p:spPr bwMode="auto">
            <a:xfrm>
              <a:off x="4983486" y="43277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5" name="Oval 983"/>
            <p:cNvSpPr>
              <a:spLocks noChangeArrowheads="1"/>
            </p:cNvSpPr>
            <p:nvPr/>
          </p:nvSpPr>
          <p:spPr bwMode="auto">
            <a:xfrm>
              <a:off x="4986661" y="43309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6" name="Oval 984"/>
            <p:cNvSpPr>
              <a:spLocks noChangeArrowheads="1"/>
            </p:cNvSpPr>
            <p:nvPr/>
          </p:nvSpPr>
          <p:spPr bwMode="auto">
            <a:xfrm>
              <a:off x="4989836" y="4345260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7" name="Oval 985"/>
            <p:cNvSpPr>
              <a:spLocks noChangeArrowheads="1"/>
            </p:cNvSpPr>
            <p:nvPr/>
          </p:nvSpPr>
          <p:spPr bwMode="auto">
            <a:xfrm>
              <a:off x="4993011" y="4354785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8" name="Oval 986"/>
            <p:cNvSpPr>
              <a:spLocks noChangeArrowheads="1"/>
            </p:cNvSpPr>
            <p:nvPr/>
          </p:nvSpPr>
          <p:spPr bwMode="auto">
            <a:xfrm>
              <a:off x="4997774" y="43516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59" name="Oval 987"/>
            <p:cNvSpPr>
              <a:spLocks noChangeArrowheads="1"/>
            </p:cNvSpPr>
            <p:nvPr/>
          </p:nvSpPr>
          <p:spPr bwMode="auto">
            <a:xfrm>
              <a:off x="5000949" y="43627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0" name="Oval 988"/>
            <p:cNvSpPr>
              <a:spLocks noChangeArrowheads="1"/>
            </p:cNvSpPr>
            <p:nvPr/>
          </p:nvSpPr>
          <p:spPr bwMode="auto">
            <a:xfrm>
              <a:off x="5004124" y="43770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1" name="Oval 989"/>
            <p:cNvSpPr>
              <a:spLocks noChangeArrowheads="1"/>
            </p:cNvSpPr>
            <p:nvPr/>
          </p:nvSpPr>
          <p:spPr bwMode="auto">
            <a:xfrm>
              <a:off x="5007299" y="43865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2" name="Oval 990"/>
            <p:cNvSpPr>
              <a:spLocks noChangeArrowheads="1"/>
            </p:cNvSpPr>
            <p:nvPr/>
          </p:nvSpPr>
          <p:spPr bwMode="auto">
            <a:xfrm>
              <a:off x="5010474" y="43849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3" name="Oval 991"/>
            <p:cNvSpPr>
              <a:spLocks noChangeArrowheads="1"/>
            </p:cNvSpPr>
            <p:nvPr/>
          </p:nvSpPr>
          <p:spPr bwMode="auto">
            <a:xfrm>
              <a:off x="5013649" y="43881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4" name="Oval 992"/>
            <p:cNvSpPr>
              <a:spLocks noChangeArrowheads="1"/>
            </p:cNvSpPr>
            <p:nvPr/>
          </p:nvSpPr>
          <p:spPr bwMode="auto">
            <a:xfrm>
              <a:off x="5016824" y="44008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5" name="Oval 993"/>
            <p:cNvSpPr>
              <a:spLocks noChangeArrowheads="1"/>
            </p:cNvSpPr>
            <p:nvPr/>
          </p:nvSpPr>
          <p:spPr bwMode="auto">
            <a:xfrm>
              <a:off x="5019999" y="44055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6" name="Oval 994"/>
            <p:cNvSpPr>
              <a:spLocks noChangeArrowheads="1"/>
            </p:cNvSpPr>
            <p:nvPr/>
          </p:nvSpPr>
          <p:spPr bwMode="auto">
            <a:xfrm>
              <a:off x="5023174" y="44198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7" name="Oval 995"/>
            <p:cNvSpPr>
              <a:spLocks noChangeArrowheads="1"/>
            </p:cNvSpPr>
            <p:nvPr/>
          </p:nvSpPr>
          <p:spPr bwMode="auto">
            <a:xfrm>
              <a:off x="5026349" y="441828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8" name="Oval 996"/>
            <p:cNvSpPr>
              <a:spLocks noChangeArrowheads="1"/>
            </p:cNvSpPr>
            <p:nvPr/>
          </p:nvSpPr>
          <p:spPr bwMode="auto">
            <a:xfrm>
              <a:off x="5027936" y="44166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69" name="Oval 997"/>
            <p:cNvSpPr>
              <a:spLocks noChangeArrowheads="1"/>
            </p:cNvSpPr>
            <p:nvPr/>
          </p:nvSpPr>
          <p:spPr bwMode="auto">
            <a:xfrm>
              <a:off x="5032699" y="44357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0" name="Oval 998"/>
            <p:cNvSpPr>
              <a:spLocks noChangeArrowheads="1"/>
            </p:cNvSpPr>
            <p:nvPr/>
          </p:nvSpPr>
          <p:spPr bwMode="auto">
            <a:xfrm>
              <a:off x="5035874" y="44293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1" name="Oval 999"/>
            <p:cNvSpPr>
              <a:spLocks noChangeArrowheads="1"/>
            </p:cNvSpPr>
            <p:nvPr/>
          </p:nvSpPr>
          <p:spPr bwMode="auto">
            <a:xfrm>
              <a:off x="5039049" y="44643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2" name="Oval 1000"/>
            <p:cNvSpPr>
              <a:spLocks noChangeArrowheads="1"/>
            </p:cNvSpPr>
            <p:nvPr/>
          </p:nvSpPr>
          <p:spPr bwMode="auto">
            <a:xfrm>
              <a:off x="5042224" y="444686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3" name="Oval 1001"/>
            <p:cNvSpPr>
              <a:spLocks noChangeArrowheads="1"/>
            </p:cNvSpPr>
            <p:nvPr/>
          </p:nvSpPr>
          <p:spPr bwMode="auto">
            <a:xfrm>
              <a:off x="5045399" y="44706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4" name="Oval 1002"/>
            <p:cNvSpPr>
              <a:spLocks noChangeArrowheads="1"/>
            </p:cNvSpPr>
            <p:nvPr/>
          </p:nvSpPr>
          <p:spPr bwMode="auto">
            <a:xfrm>
              <a:off x="5048574" y="44547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5" name="Oval 1003"/>
            <p:cNvSpPr>
              <a:spLocks noChangeArrowheads="1"/>
            </p:cNvSpPr>
            <p:nvPr/>
          </p:nvSpPr>
          <p:spPr bwMode="auto">
            <a:xfrm>
              <a:off x="5051749" y="45008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6" name="Oval 1004"/>
            <p:cNvSpPr>
              <a:spLocks noChangeArrowheads="1"/>
            </p:cNvSpPr>
            <p:nvPr/>
          </p:nvSpPr>
          <p:spPr bwMode="auto">
            <a:xfrm>
              <a:off x="5054924" y="449131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7" name="Oval 1005"/>
            <p:cNvSpPr>
              <a:spLocks noChangeArrowheads="1"/>
            </p:cNvSpPr>
            <p:nvPr/>
          </p:nvSpPr>
          <p:spPr bwMode="auto">
            <a:xfrm>
              <a:off x="5058099" y="4478610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8" name="Oval 1006"/>
            <p:cNvSpPr>
              <a:spLocks noChangeArrowheads="1"/>
            </p:cNvSpPr>
            <p:nvPr/>
          </p:nvSpPr>
          <p:spPr bwMode="auto">
            <a:xfrm>
              <a:off x="5061274" y="4497660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79" name="Oval 1007"/>
            <p:cNvSpPr>
              <a:spLocks noChangeArrowheads="1"/>
            </p:cNvSpPr>
            <p:nvPr/>
          </p:nvSpPr>
          <p:spPr bwMode="auto">
            <a:xfrm>
              <a:off x="5064449" y="45262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80" name="Oval 1008"/>
            <p:cNvSpPr>
              <a:spLocks noChangeArrowheads="1"/>
            </p:cNvSpPr>
            <p:nvPr/>
          </p:nvSpPr>
          <p:spPr bwMode="auto">
            <a:xfrm>
              <a:off x="5067624" y="4513535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81" name="Oval 1009"/>
            <p:cNvSpPr>
              <a:spLocks noChangeArrowheads="1"/>
            </p:cNvSpPr>
            <p:nvPr/>
          </p:nvSpPr>
          <p:spPr bwMode="auto">
            <a:xfrm>
              <a:off x="5070799" y="45309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82" name="Oval 1010"/>
            <p:cNvSpPr>
              <a:spLocks noChangeArrowheads="1"/>
            </p:cNvSpPr>
            <p:nvPr/>
          </p:nvSpPr>
          <p:spPr bwMode="auto">
            <a:xfrm>
              <a:off x="5073974" y="45246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83" name="Oval 1011"/>
            <p:cNvSpPr>
              <a:spLocks noChangeArrowheads="1"/>
            </p:cNvSpPr>
            <p:nvPr/>
          </p:nvSpPr>
          <p:spPr bwMode="auto">
            <a:xfrm>
              <a:off x="5077149" y="45182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85" name="Oval 1013"/>
            <p:cNvSpPr>
              <a:spLocks noChangeArrowheads="1"/>
            </p:cNvSpPr>
            <p:nvPr/>
          </p:nvSpPr>
          <p:spPr bwMode="auto">
            <a:xfrm>
              <a:off x="5080323" y="45262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86" name="Oval 1014"/>
            <p:cNvSpPr>
              <a:spLocks noChangeArrowheads="1"/>
            </p:cNvSpPr>
            <p:nvPr/>
          </p:nvSpPr>
          <p:spPr bwMode="auto">
            <a:xfrm>
              <a:off x="5083498" y="45405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87" name="Oval 1015"/>
            <p:cNvSpPr>
              <a:spLocks noChangeArrowheads="1"/>
            </p:cNvSpPr>
            <p:nvPr/>
          </p:nvSpPr>
          <p:spPr bwMode="auto">
            <a:xfrm>
              <a:off x="5086673" y="4548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88" name="Oval 1016"/>
            <p:cNvSpPr>
              <a:spLocks noChangeArrowheads="1"/>
            </p:cNvSpPr>
            <p:nvPr/>
          </p:nvSpPr>
          <p:spPr bwMode="auto">
            <a:xfrm>
              <a:off x="5089848" y="455480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89" name="Oval 1017"/>
            <p:cNvSpPr>
              <a:spLocks noChangeArrowheads="1"/>
            </p:cNvSpPr>
            <p:nvPr/>
          </p:nvSpPr>
          <p:spPr bwMode="auto">
            <a:xfrm>
              <a:off x="5093023" y="45722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0" name="Oval 1018"/>
            <p:cNvSpPr>
              <a:spLocks noChangeArrowheads="1"/>
            </p:cNvSpPr>
            <p:nvPr/>
          </p:nvSpPr>
          <p:spPr bwMode="auto">
            <a:xfrm>
              <a:off x="5096198" y="45405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1" name="Oval 1019"/>
            <p:cNvSpPr>
              <a:spLocks noChangeArrowheads="1"/>
            </p:cNvSpPr>
            <p:nvPr/>
          </p:nvSpPr>
          <p:spPr bwMode="auto">
            <a:xfrm>
              <a:off x="5099373" y="45706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2" name="Oval 1020"/>
            <p:cNvSpPr>
              <a:spLocks noChangeArrowheads="1"/>
            </p:cNvSpPr>
            <p:nvPr/>
          </p:nvSpPr>
          <p:spPr bwMode="auto">
            <a:xfrm>
              <a:off x="5102548" y="45833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3" name="Oval 1021"/>
            <p:cNvSpPr>
              <a:spLocks noChangeArrowheads="1"/>
            </p:cNvSpPr>
            <p:nvPr/>
          </p:nvSpPr>
          <p:spPr bwMode="auto">
            <a:xfrm>
              <a:off x="5105723" y="45675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4" name="Oval 1022"/>
            <p:cNvSpPr>
              <a:spLocks noChangeArrowheads="1"/>
            </p:cNvSpPr>
            <p:nvPr/>
          </p:nvSpPr>
          <p:spPr bwMode="auto">
            <a:xfrm>
              <a:off x="5108898" y="45865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5" name="Oval 1023"/>
            <p:cNvSpPr>
              <a:spLocks noChangeArrowheads="1"/>
            </p:cNvSpPr>
            <p:nvPr/>
          </p:nvSpPr>
          <p:spPr bwMode="auto">
            <a:xfrm>
              <a:off x="5112073" y="46071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6" name="Oval 1024"/>
            <p:cNvSpPr>
              <a:spLocks noChangeArrowheads="1"/>
            </p:cNvSpPr>
            <p:nvPr/>
          </p:nvSpPr>
          <p:spPr bwMode="auto">
            <a:xfrm>
              <a:off x="5115248" y="4599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7" name="Oval 1025"/>
            <p:cNvSpPr>
              <a:spLocks noChangeArrowheads="1"/>
            </p:cNvSpPr>
            <p:nvPr/>
          </p:nvSpPr>
          <p:spPr bwMode="auto">
            <a:xfrm>
              <a:off x="5118423" y="45976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8" name="Oval 1026"/>
            <p:cNvSpPr>
              <a:spLocks noChangeArrowheads="1"/>
            </p:cNvSpPr>
            <p:nvPr/>
          </p:nvSpPr>
          <p:spPr bwMode="auto">
            <a:xfrm>
              <a:off x="5121598" y="4632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299" name="Oval 1027"/>
            <p:cNvSpPr>
              <a:spLocks noChangeArrowheads="1"/>
            </p:cNvSpPr>
            <p:nvPr/>
          </p:nvSpPr>
          <p:spPr bwMode="auto">
            <a:xfrm>
              <a:off x="5124773" y="46341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0" name="Oval 1028"/>
            <p:cNvSpPr>
              <a:spLocks noChangeArrowheads="1"/>
            </p:cNvSpPr>
            <p:nvPr/>
          </p:nvSpPr>
          <p:spPr bwMode="auto">
            <a:xfrm>
              <a:off x="5127948" y="46294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1" name="Oval 1029"/>
            <p:cNvSpPr>
              <a:spLocks noChangeArrowheads="1"/>
            </p:cNvSpPr>
            <p:nvPr/>
          </p:nvSpPr>
          <p:spPr bwMode="auto">
            <a:xfrm>
              <a:off x="5131123" y="46230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2" name="Oval 1030"/>
            <p:cNvSpPr>
              <a:spLocks noChangeArrowheads="1"/>
            </p:cNvSpPr>
            <p:nvPr/>
          </p:nvSpPr>
          <p:spPr bwMode="auto">
            <a:xfrm>
              <a:off x="5134298" y="4632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3" name="Oval 1031"/>
            <p:cNvSpPr>
              <a:spLocks noChangeArrowheads="1"/>
            </p:cNvSpPr>
            <p:nvPr/>
          </p:nvSpPr>
          <p:spPr bwMode="auto">
            <a:xfrm>
              <a:off x="5137473" y="46389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4" name="Oval 1032"/>
            <p:cNvSpPr>
              <a:spLocks noChangeArrowheads="1"/>
            </p:cNvSpPr>
            <p:nvPr/>
          </p:nvSpPr>
          <p:spPr bwMode="auto">
            <a:xfrm>
              <a:off x="5140648" y="46691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5" name="Oval 1033"/>
            <p:cNvSpPr>
              <a:spLocks noChangeArrowheads="1"/>
            </p:cNvSpPr>
            <p:nvPr/>
          </p:nvSpPr>
          <p:spPr bwMode="auto">
            <a:xfrm>
              <a:off x="5143823" y="46548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6" name="Oval 1034"/>
            <p:cNvSpPr>
              <a:spLocks noChangeArrowheads="1"/>
            </p:cNvSpPr>
            <p:nvPr/>
          </p:nvSpPr>
          <p:spPr bwMode="auto">
            <a:xfrm>
              <a:off x="5146998" y="4664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7" name="Oval 1035"/>
            <p:cNvSpPr>
              <a:spLocks noChangeArrowheads="1"/>
            </p:cNvSpPr>
            <p:nvPr/>
          </p:nvSpPr>
          <p:spPr bwMode="auto">
            <a:xfrm>
              <a:off x="5150173" y="46754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8" name="Oval 1036"/>
            <p:cNvSpPr>
              <a:spLocks noChangeArrowheads="1"/>
            </p:cNvSpPr>
            <p:nvPr/>
          </p:nvSpPr>
          <p:spPr bwMode="auto">
            <a:xfrm>
              <a:off x="5153348" y="46881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09" name="Oval 1037"/>
            <p:cNvSpPr>
              <a:spLocks noChangeArrowheads="1"/>
            </p:cNvSpPr>
            <p:nvPr/>
          </p:nvSpPr>
          <p:spPr bwMode="auto">
            <a:xfrm>
              <a:off x="5156523" y="466910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0" name="Oval 1038"/>
            <p:cNvSpPr>
              <a:spLocks noChangeArrowheads="1"/>
            </p:cNvSpPr>
            <p:nvPr/>
          </p:nvSpPr>
          <p:spPr bwMode="auto">
            <a:xfrm>
              <a:off x="5159698" y="46881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1" name="Oval 1039"/>
            <p:cNvSpPr>
              <a:spLocks noChangeArrowheads="1"/>
            </p:cNvSpPr>
            <p:nvPr/>
          </p:nvSpPr>
          <p:spPr bwMode="auto">
            <a:xfrm>
              <a:off x="5162873" y="46802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2" name="Oval 1040"/>
            <p:cNvSpPr>
              <a:spLocks noChangeArrowheads="1"/>
            </p:cNvSpPr>
            <p:nvPr/>
          </p:nvSpPr>
          <p:spPr bwMode="auto">
            <a:xfrm>
              <a:off x="5166048" y="47087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3" name="Oval 1041"/>
            <p:cNvSpPr>
              <a:spLocks noChangeArrowheads="1"/>
            </p:cNvSpPr>
            <p:nvPr/>
          </p:nvSpPr>
          <p:spPr bwMode="auto">
            <a:xfrm>
              <a:off x="5169223" y="470720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4" name="Oval 1042"/>
            <p:cNvSpPr>
              <a:spLocks noChangeArrowheads="1"/>
            </p:cNvSpPr>
            <p:nvPr/>
          </p:nvSpPr>
          <p:spPr bwMode="auto">
            <a:xfrm>
              <a:off x="5173986" y="47056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5" name="Oval 1043"/>
            <p:cNvSpPr>
              <a:spLocks noChangeArrowheads="1"/>
            </p:cNvSpPr>
            <p:nvPr/>
          </p:nvSpPr>
          <p:spPr bwMode="auto">
            <a:xfrm>
              <a:off x="5177161" y="47167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6" name="Oval 1044"/>
            <p:cNvSpPr>
              <a:spLocks noChangeArrowheads="1"/>
            </p:cNvSpPr>
            <p:nvPr/>
          </p:nvSpPr>
          <p:spPr bwMode="auto">
            <a:xfrm>
              <a:off x="5180336" y="47199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7" name="Oval 1045"/>
            <p:cNvSpPr>
              <a:spLocks noChangeArrowheads="1"/>
            </p:cNvSpPr>
            <p:nvPr/>
          </p:nvSpPr>
          <p:spPr bwMode="auto">
            <a:xfrm>
              <a:off x="5181923" y="47262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8" name="Oval 1046"/>
            <p:cNvSpPr>
              <a:spLocks noChangeArrowheads="1"/>
            </p:cNvSpPr>
            <p:nvPr/>
          </p:nvSpPr>
          <p:spPr bwMode="auto">
            <a:xfrm>
              <a:off x="5185098" y="47468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19" name="Oval 1047"/>
            <p:cNvSpPr>
              <a:spLocks noChangeArrowheads="1"/>
            </p:cNvSpPr>
            <p:nvPr/>
          </p:nvSpPr>
          <p:spPr bwMode="auto">
            <a:xfrm>
              <a:off x="5188273" y="47262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0" name="Oval 1048"/>
            <p:cNvSpPr>
              <a:spLocks noChangeArrowheads="1"/>
            </p:cNvSpPr>
            <p:nvPr/>
          </p:nvSpPr>
          <p:spPr bwMode="auto">
            <a:xfrm>
              <a:off x="5191448" y="4754834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1" name="Oval 1049"/>
            <p:cNvSpPr>
              <a:spLocks noChangeArrowheads="1"/>
            </p:cNvSpPr>
            <p:nvPr/>
          </p:nvSpPr>
          <p:spPr bwMode="auto">
            <a:xfrm>
              <a:off x="5194623" y="47722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2" name="Oval 1050"/>
            <p:cNvSpPr>
              <a:spLocks noChangeArrowheads="1"/>
            </p:cNvSpPr>
            <p:nvPr/>
          </p:nvSpPr>
          <p:spPr bwMode="auto">
            <a:xfrm>
              <a:off x="5197798" y="47389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3" name="Oval 1051"/>
            <p:cNvSpPr>
              <a:spLocks noChangeArrowheads="1"/>
            </p:cNvSpPr>
            <p:nvPr/>
          </p:nvSpPr>
          <p:spPr bwMode="auto">
            <a:xfrm>
              <a:off x="5200973" y="474213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4" name="Oval 1052"/>
            <p:cNvSpPr>
              <a:spLocks noChangeArrowheads="1"/>
            </p:cNvSpPr>
            <p:nvPr/>
          </p:nvSpPr>
          <p:spPr bwMode="auto">
            <a:xfrm>
              <a:off x="5204148" y="4754834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5" name="Oval 1053"/>
            <p:cNvSpPr>
              <a:spLocks noChangeArrowheads="1"/>
            </p:cNvSpPr>
            <p:nvPr/>
          </p:nvSpPr>
          <p:spPr bwMode="auto">
            <a:xfrm>
              <a:off x="5208911" y="47992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6" name="Oval 1054"/>
            <p:cNvSpPr>
              <a:spLocks noChangeArrowheads="1"/>
            </p:cNvSpPr>
            <p:nvPr/>
          </p:nvSpPr>
          <p:spPr bwMode="auto">
            <a:xfrm>
              <a:off x="5212086" y="47865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7" name="Oval 1055"/>
            <p:cNvSpPr>
              <a:spLocks noChangeArrowheads="1"/>
            </p:cNvSpPr>
            <p:nvPr/>
          </p:nvSpPr>
          <p:spPr bwMode="auto">
            <a:xfrm>
              <a:off x="5215261" y="4777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8" name="Oval 1056"/>
            <p:cNvSpPr>
              <a:spLocks noChangeArrowheads="1"/>
            </p:cNvSpPr>
            <p:nvPr/>
          </p:nvSpPr>
          <p:spPr bwMode="auto">
            <a:xfrm>
              <a:off x="5218436" y="47897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29" name="Oval 1057"/>
            <p:cNvSpPr>
              <a:spLocks noChangeArrowheads="1"/>
            </p:cNvSpPr>
            <p:nvPr/>
          </p:nvSpPr>
          <p:spPr bwMode="auto">
            <a:xfrm>
              <a:off x="5221611" y="4807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0" name="Oval 1058"/>
            <p:cNvSpPr>
              <a:spLocks noChangeArrowheads="1"/>
            </p:cNvSpPr>
            <p:nvPr/>
          </p:nvSpPr>
          <p:spPr bwMode="auto">
            <a:xfrm>
              <a:off x="5224786" y="47722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1" name="Oval 1059"/>
            <p:cNvSpPr>
              <a:spLocks noChangeArrowheads="1"/>
            </p:cNvSpPr>
            <p:nvPr/>
          </p:nvSpPr>
          <p:spPr bwMode="auto">
            <a:xfrm>
              <a:off x="5227961" y="48135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2" name="Oval 1060"/>
            <p:cNvSpPr>
              <a:spLocks noChangeArrowheads="1"/>
            </p:cNvSpPr>
            <p:nvPr/>
          </p:nvSpPr>
          <p:spPr bwMode="auto">
            <a:xfrm>
              <a:off x="5231136" y="479610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3" name="Oval 1061"/>
            <p:cNvSpPr>
              <a:spLocks noChangeArrowheads="1"/>
            </p:cNvSpPr>
            <p:nvPr/>
          </p:nvSpPr>
          <p:spPr bwMode="auto">
            <a:xfrm>
              <a:off x="5232723" y="48103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4" name="Oval 1062"/>
            <p:cNvSpPr>
              <a:spLocks noChangeArrowheads="1"/>
            </p:cNvSpPr>
            <p:nvPr/>
          </p:nvSpPr>
          <p:spPr bwMode="auto">
            <a:xfrm>
              <a:off x="5235898" y="48357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5" name="Oval 1063"/>
            <p:cNvSpPr>
              <a:spLocks noChangeArrowheads="1"/>
            </p:cNvSpPr>
            <p:nvPr/>
          </p:nvSpPr>
          <p:spPr bwMode="auto">
            <a:xfrm>
              <a:off x="5239073" y="4831034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6" name="Oval 1064"/>
            <p:cNvSpPr>
              <a:spLocks noChangeArrowheads="1"/>
            </p:cNvSpPr>
            <p:nvPr/>
          </p:nvSpPr>
          <p:spPr bwMode="auto">
            <a:xfrm>
              <a:off x="5243836" y="483103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7" name="Oval 1065"/>
            <p:cNvSpPr>
              <a:spLocks noChangeArrowheads="1"/>
            </p:cNvSpPr>
            <p:nvPr/>
          </p:nvSpPr>
          <p:spPr bwMode="auto">
            <a:xfrm>
              <a:off x="5247011" y="48342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8" name="Oval 1066"/>
            <p:cNvSpPr>
              <a:spLocks noChangeArrowheads="1"/>
            </p:cNvSpPr>
            <p:nvPr/>
          </p:nvSpPr>
          <p:spPr bwMode="auto">
            <a:xfrm>
              <a:off x="5250186" y="48659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39" name="Oval 1067"/>
            <p:cNvSpPr>
              <a:spLocks noChangeArrowheads="1"/>
            </p:cNvSpPr>
            <p:nvPr/>
          </p:nvSpPr>
          <p:spPr bwMode="auto">
            <a:xfrm>
              <a:off x="5253361" y="48151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0" name="Oval 1068"/>
            <p:cNvSpPr>
              <a:spLocks noChangeArrowheads="1"/>
            </p:cNvSpPr>
            <p:nvPr/>
          </p:nvSpPr>
          <p:spPr bwMode="auto">
            <a:xfrm>
              <a:off x="5256536" y="482150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1" name="Oval 1069"/>
            <p:cNvSpPr>
              <a:spLocks noChangeArrowheads="1"/>
            </p:cNvSpPr>
            <p:nvPr/>
          </p:nvSpPr>
          <p:spPr bwMode="auto">
            <a:xfrm>
              <a:off x="5259711" y="48738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2" name="Oval 1070"/>
            <p:cNvSpPr>
              <a:spLocks noChangeArrowheads="1"/>
            </p:cNvSpPr>
            <p:nvPr/>
          </p:nvSpPr>
          <p:spPr bwMode="auto">
            <a:xfrm>
              <a:off x="5262886" y="48262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3" name="Oval 1071"/>
            <p:cNvSpPr>
              <a:spLocks noChangeArrowheads="1"/>
            </p:cNvSpPr>
            <p:nvPr/>
          </p:nvSpPr>
          <p:spPr bwMode="auto">
            <a:xfrm>
              <a:off x="5266061" y="48167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4" name="Oval 1072"/>
            <p:cNvSpPr>
              <a:spLocks noChangeArrowheads="1"/>
            </p:cNvSpPr>
            <p:nvPr/>
          </p:nvSpPr>
          <p:spPr bwMode="auto">
            <a:xfrm>
              <a:off x="5269236" y="48897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5" name="Oval 1073"/>
            <p:cNvSpPr>
              <a:spLocks noChangeArrowheads="1"/>
            </p:cNvSpPr>
            <p:nvPr/>
          </p:nvSpPr>
          <p:spPr bwMode="auto">
            <a:xfrm>
              <a:off x="5272411" y="48913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6" name="Oval 1074"/>
            <p:cNvSpPr>
              <a:spLocks noChangeArrowheads="1"/>
            </p:cNvSpPr>
            <p:nvPr/>
          </p:nvSpPr>
          <p:spPr bwMode="auto">
            <a:xfrm>
              <a:off x="5275586" y="48469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7" name="Oval 1075"/>
            <p:cNvSpPr>
              <a:spLocks noChangeArrowheads="1"/>
            </p:cNvSpPr>
            <p:nvPr/>
          </p:nvSpPr>
          <p:spPr bwMode="auto">
            <a:xfrm>
              <a:off x="5278761" y="49246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8" name="Oval 1076"/>
            <p:cNvSpPr>
              <a:spLocks noChangeArrowheads="1"/>
            </p:cNvSpPr>
            <p:nvPr/>
          </p:nvSpPr>
          <p:spPr bwMode="auto">
            <a:xfrm>
              <a:off x="5281936" y="49088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49" name="Oval 1077"/>
            <p:cNvSpPr>
              <a:spLocks noChangeArrowheads="1"/>
            </p:cNvSpPr>
            <p:nvPr/>
          </p:nvSpPr>
          <p:spPr bwMode="auto">
            <a:xfrm>
              <a:off x="5285111" y="48977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0" name="Oval 1078"/>
            <p:cNvSpPr>
              <a:spLocks noChangeArrowheads="1"/>
            </p:cNvSpPr>
            <p:nvPr/>
          </p:nvSpPr>
          <p:spPr bwMode="auto">
            <a:xfrm>
              <a:off x="5288286" y="49008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1" name="Oval 1079"/>
            <p:cNvSpPr>
              <a:spLocks noChangeArrowheads="1"/>
            </p:cNvSpPr>
            <p:nvPr/>
          </p:nvSpPr>
          <p:spPr bwMode="auto">
            <a:xfrm>
              <a:off x="5291461" y="49119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2" name="Oval 1080"/>
            <p:cNvSpPr>
              <a:spLocks noChangeArrowheads="1"/>
            </p:cNvSpPr>
            <p:nvPr/>
          </p:nvSpPr>
          <p:spPr bwMode="auto">
            <a:xfrm>
              <a:off x="5294636" y="49437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3" name="Oval 1081"/>
            <p:cNvSpPr>
              <a:spLocks noChangeArrowheads="1"/>
            </p:cNvSpPr>
            <p:nvPr/>
          </p:nvSpPr>
          <p:spPr bwMode="auto">
            <a:xfrm>
              <a:off x="5297811" y="49215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4" name="Oval 1082"/>
            <p:cNvSpPr>
              <a:spLocks noChangeArrowheads="1"/>
            </p:cNvSpPr>
            <p:nvPr/>
          </p:nvSpPr>
          <p:spPr bwMode="auto">
            <a:xfrm>
              <a:off x="5300986" y="49119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5" name="Oval 1083"/>
            <p:cNvSpPr>
              <a:spLocks noChangeArrowheads="1"/>
            </p:cNvSpPr>
            <p:nvPr/>
          </p:nvSpPr>
          <p:spPr bwMode="auto">
            <a:xfrm>
              <a:off x="5304161" y="49310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6" name="Oval 1084"/>
            <p:cNvSpPr>
              <a:spLocks noChangeArrowheads="1"/>
            </p:cNvSpPr>
            <p:nvPr/>
          </p:nvSpPr>
          <p:spPr bwMode="auto">
            <a:xfrm>
              <a:off x="5307336" y="48865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7" name="Oval 1085"/>
            <p:cNvSpPr>
              <a:spLocks noChangeArrowheads="1"/>
            </p:cNvSpPr>
            <p:nvPr/>
          </p:nvSpPr>
          <p:spPr bwMode="auto">
            <a:xfrm>
              <a:off x="5310511" y="48786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8" name="Oval 1086"/>
            <p:cNvSpPr>
              <a:spLocks noChangeArrowheads="1"/>
            </p:cNvSpPr>
            <p:nvPr/>
          </p:nvSpPr>
          <p:spPr bwMode="auto">
            <a:xfrm>
              <a:off x="5313686" y="49405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59" name="Oval 1087"/>
            <p:cNvSpPr>
              <a:spLocks noChangeArrowheads="1"/>
            </p:cNvSpPr>
            <p:nvPr/>
          </p:nvSpPr>
          <p:spPr bwMode="auto">
            <a:xfrm>
              <a:off x="5316861" y="49469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0" name="Oval 1088"/>
            <p:cNvSpPr>
              <a:spLocks noChangeArrowheads="1"/>
            </p:cNvSpPr>
            <p:nvPr/>
          </p:nvSpPr>
          <p:spPr bwMode="auto">
            <a:xfrm>
              <a:off x="5320036" y="49469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1" name="Oval 1089"/>
            <p:cNvSpPr>
              <a:spLocks noChangeArrowheads="1"/>
            </p:cNvSpPr>
            <p:nvPr/>
          </p:nvSpPr>
          <p:spPr bwMode="auto">
            <a:xfrm>
              <a:off x="5323211" y="49818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2" name="Oval 1090"/>
            <p:cNvSpPr>
              <a:spLocks noChangeArrowheads="1"/>
            </p:cNvSpPr>
            <p:nvPr/>
          </p:nvSpPr>
          <p:spPr bwMode="auto">
            <a:xfrm>
              <a:off x="5326386" y="499930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3" name="Oval 1091"/>
            <p:cNvSpPr>
              <a:spLocks noChangeArrowheads="1"/>
            </p:cNvSpPr>
            <p:nvPr/>
          </p:nvSpPr>
          <p:spPr bwMode="auto">
            <a:xfrm>
              <a:off x="5329561" y="49437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4" name="Oval 1092"/>
            <p:cNvSpPr>
              <a:spLocks noChangeArrowheads="1"/>
            </p:cNvSpPr>
            <p:nvPr/>
          </p:nvSpPr>
          <p:spPr bwMode="auto">
            <a:xfrm>
              <a:off x="5332736" y="496120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5" name="Oval 1093"/>
            <p:cNvSpPr>
              <a:spLocks noChangeArrowheads="1"/>
            </p:cNvSpPr>
            <p:nvPr/>
          </p:nvSpPr>
          <p:spPr bwMode="auto">
            <a:xfrm>
              <a:off x="5335911" y="49866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6" name="Oval 1094"/>
            <p:cNvSpPr>
              <a:spLocks noChangeArrowheads="1"/>
            </p:cNvSpPr>
            <p:nvPr/>
          </p:nvSpPr>
          <p:spPr bwMode="auto">
            <a:xfrm>
              <a:off x="5339086" y="49786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7" name="Oval 1095"/>
            <p:cNvSpPr>
              <a:spLocks noChangeArrowheads="1"/>
            </p:cNvSpPr>
            <p:nvPr/>
          </p:nvSpPr>
          <p:spPr bwMode="auto">
            <a:xfrm>
              <a:off x="5342261" y="5013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8" name="Oval 1096"/>
            <p:cNvSpPr>
              <a:spLocks noChangeArrowheads="1"/>
            </p:cNvSpPr>
            <p:nvPr/>
          </p:nvSpPr>
          <p:spPr bwMode="auto">
            <a:xfrm>
              <a:off x="5345436" y="49866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69" name="Oval 1097"/>
            <p:cNvSpPr>
              <a:spLocks noChangeArrowheads="1"/>
            </p:cNvSpPr>
            <p:nvPr/>
          </p:nvSpPr>
          <p:spPr bwMode="auto">
            <a:xfrm>
              <a:off x="5348611" y="50389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0" name="Oval 1098"/>
            <p:cNvSpPr>
              <a:spLocks noChangeArrowheads="1"/>
            </p:cNvSpPr>
            <p:nvPr/>
          </p:nvSpPr>
          <p:spPr bwMode="auto">
            <a:xfrm>
              <a:off x="5351786" y="50739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1" name="Oval 1099"/>
            <p:cNvSpPr>
              <a:spLocks noChangeArrowheads="1"/>
            </p:cNvSpPr>
            <p:nvPr/>
          </p:nvSpPr>
          <p:spPr bwMode="auto">
            <a:xfrm>
              <a:off x="5354961" y="50501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2" name="Oval 1100"/>
            <p:cNvSpPr>
              <a:spLocks noChangeArrowheads="1"/>
            </p:cNvSpPr>
            <p:nvPr/>
          </p:nvSpPr>
          <p:spPr bwMode="auto">
            <a:xfrm>
              <a:off x="5358136" y="49469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3" name="Oval 1101"/>
            <p:cNvSpPr>
              <a:spLocks noChangeArrowheads="1"/>
            </p:cNvSpPr>
            <p:nvPr/>
          </p:nvSpPr>
          <p:spPr bwMode="auto">
            <a:xfrm>
              <a:off x="5361311" y="50564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4" name="Oval 1102"/>
            <p:cNvSpPr>
              <a:spLocks noChangeArrowheads="1"/>
            </p:cNvSpPr>
            <p:nvPr/>
          </p:nvSpPr>
          <p:spPr bwMode="auto">
            <a:xfrm>
              <a:off x="5364486" y="50326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5" name="Oval 1103"/>
            <p:cNvSpPr>
              <a:spLocks noChangeArrowheads="1"/>
            </p:cNvSpPr>
            <p:nvPr/>
          </p:nvSpPr>
          <p:spPr bwMode="auto">
            <a:xfrm>
              <a:off x="5367661" y="50564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6" name="Oval 1104"/>
            <p:cNvSpPr>
              <a:spLocks noChangeArrowheads="1"/>
            </p:cNvSpPr>
            <p:nvPr/>
          </p:nvSpPr>
          <p:spPr bwMode="auto">
            <a:xfrm>
              <a:off x="5370836" y="50326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7" name="Oval 1105"/>
            <p:cNvSpPr>
              <a:spLocks noChangeArrowheads="1"/>
            </p:cNvSpPr>
            <p:nvPr/>
          </p:nvSpPr>
          <p:spPr bwMode="auto">
            <a:xfrm>
              <a:off x="5374011" y="51024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8" name="Oval 1106"/>
            <p:cNvSpPr>
              <a:spLocks noChangeArrowheads="1"/>
            </p:cNvSpPr>
            <p:nvPr/>
          </p:nvSpPr>
          <p:spPr bwMode="auto">
            <a:xfrm>
              <a:off x="5377186" y="500724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79" name="Oval 1107"/>
            <p:cNvSpPr>
              <a:spLocks noChangeArrowheads="1"/>
            </p:cNvSpPr>
            <p:nvPr/>
          </p:nvSpPr>
          <p:spPr bwMode="auto">
            <a:xfrm>
              <a:off x="5381948" y="50183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0" name="Oval 1108"/>
            <p:cNvSpPr>
              <a:spLocks noChangeArrowheads="1"/>
            </p:cNvSpPr>
            <p:nvPr/>
          </p:nvSpPr>
          <p:spPr bwMode="auto">
            <a:xfrm>
              <a:off x="5383536" y="50437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1" name="Oval 1109"/>
            <p:cNvSpPr>
              <a:spLocks noChangeArrowheads="1"/>
            </p:cNvSpPr>
            <p:nvPr/>
          </p:nvSpPr>
          <p:spPr bwMode="auto">
            <a:xfrm>
              <a:off x="5386711" y="50675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2" name="Oval 1110"/>
            <p:cNvSpPr>
              <a:spLocks noChangeArrowheads="1"/>
            </p:cNvSpPr>
            <p:nvPr/>
          </p:nvSpPr>
          <p:spPr bwMode="auto">
            <a:xfrm>
              <a:off x="5389886" y="51024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3" name="Oval 1111"/>
            <p:cNvSpPr>
              <a:spLocks noChangeArrowheads="1"/>
            </p:cNvSpPr>
            <p:nvPr/>
          </p:nvSpPr>
          <p:spPr bwMode="auto">
            <a:xfrm>
              <a:off x="5393061" y="50818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4" name="Oval 1112"/>
            <p:cNvSpPr>
              <a:spLocks noChangeArrowheads="1"/>
            </p:cNvSpPr>
            <p:nvPr/>
          </p:nvSpPr>
          <p:spPr bwMode="auto">
            <a:xfrm>
              <a:off x="5396236" y="50389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5" name="Oval 1113"/>
            <p:cNvSpPr>
              <a:spLocks noChangeArrowheads="1"/>
            </p:cNvSpPr>
            <p:nvPr/>
          </p:nvSpPr>
          <p:spPr bwMode="auto">
            <a:xfrm>
              <a:off x="5399411" y="51342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6" name="Oval 1114"/>
            <p:cNvSpPr>
              <a:spLocks noChangeArrowheads="1"/>
            </p:cNvSpPr>
            <p:nvPr/>
          </p:nvSpPr>
          <p:spPr bwMode="auto">
            <a:xfrm>
              <a:off x="5402586" y="51342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7" name="Oval 1115"/>
            <p:cNvSpPr>
              <a:spLocks noChangeArrowheads="1"/>
            </p:cNvSpPr>
            <p:nvPr/>
          </p:nvSpPr>
          <p:spPr bwMode="auto">
            <a:xfrm>
              <a:off x="5405761" y="50818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8" name="Oval 1116"/>
            <p:cNvSpPr>
              <a:spLocks noChangeArrowheads="1"/>
            </p:cNvSpPr>
            <p:nvPr/>
          </p:nvSpPr>
          <p:spPr bwMode="auto">
            <a:xfrm>
              <a:off x="5408936" y="51024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89" name="Oval 1117"/>
            <p:cNvSpPr>
              <a:spLocks noChangeArrowheads="1"/>
            </p:cNvSpPr>
            <p:nvPr/>
          </p:nvSpPr>
          <p:spPr bwMode="auto">
            <a:xfrm>
              <a:off x="5412111" y="51024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0" name="Oval 1118"/>
            <p:cNvSpPr>
              <a:spLocks noChangeArrowheads="1"/>
            </p:cNvSpPr>
            <p:nvPr/>
          </p:nvSpPr>
          <p:spPr bwMode="auto">
            <a:xfrm>
              <a:off x="5416873" y="51088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1" name="Oval 1119"/>
            <p:cNvSpPr>
              <a:spLocks noChangeArrowheads="1"/>
            </p:cNvSpPr>
            <p:nvPr/>
          </p:nvSpPr>
          <p:spPr bwMode="auto">
            <a:xfrm>
              <a:off x="5420048" y="50882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2" name="Oval 1120"/>
            <p:cNvSpPr>
              <a:spLocks noChangeArrowheads="1"/>
            </p:cNvSpPr>
            <p:nvPr/>
          </p:nvSpPr>
          <p:spPr bwMode="auto">
            <a:xfrm>
              <a:off x="5423223" y="50945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3" name="Oval 1121"/>
            <p:cNvSpPr>
              <a:spLocks noChangeArrowheads="1"/>
            </p:cNvSpPr>
            <p:nvPr/>
          </p:nvSpPr>
          <p:spPr bwMode="auto">
            <a:xfrm>
              <a:off x="5426398" y="50945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4" name="Oval 1122"/>
            <p:cNvSpPr>
              <a:spLocks noChangeArrowheads="1"/>
            </p:cNvSpPr>
            <p:nvPr/>
          </p:nvSpPr>
          <p:spPr bwMode="auto">
            <a:xfrm>
              <a:off x="5429573" y="50818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5" name="Oval 1123"/>
            <p:cNvSpPr>
              <a:spLocks noChangeArrowheads="1"/>
            </p:cNvSpPr>
            <p:nvPr/>
          </p:nvSpPr>
          <p:spPr bwMode="auto">
            <a:xfrm>
              <a:off x="5432748" y="51421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6" name="Oval 1124"/>
            <p:cNvSpPr>
              <a:spLocks noChangeArrowheads="1"/>
            </p:cNvSpPr>
            <p:nvPr/>
          </p:nvSpPr>
          <p:spPr bwMode="auto">
            <a:xfrm>
              <a:off x="5434336" y="51024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7" name="Oval 1125"/>
            <p:cNvSpPr>
              <a:spLocks noChangeArrowheads="1"/>
            </p:cNvSpPr>
            <p:nvPr/>
          </p:nvSpPr>
          <p:spPr bwMode="auto">
            <a:xfrm>
              <a:off x="5437511" y="508820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8" name="Oval 1126"/>
            <p:cNvSpPr>
              <a:spLocks noChangeArrowheads="1"/>
            </p:cNvSpPr>
            <p:nvPr/>
          </p:nvSpPr>
          <p:spPr bwMode="auto">
            <a:xfrm>
              <a:off x="5440686" y="515170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399" name="Oval 1127"/>
            <p:cNvSpPr>
              <a:spLocks noChangeArrowheads="1"/>
            </p:cNvSpPr>
            <p:nvPr/>
          </p:nvSpPr>
          <p:spPr bwMode="auto">
            <a:xfrm>
              <a:off x="5443861" y="5142184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0" name="Oval 1128"/>
            <p:cNvSpPr>
              <a:spLocks noChangeArrowheads="1"/>
            </p:cNvSpPr>
            <p:nvPr/>
          </p:nvSpPr>
          <p:spPr bwMode="auto">
            <a:xfrm>
              <a:off x="5447036" y="51342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1" name="Oval 1129"/>
            <p:cNvSpPr>
              <a:spLocks noChangeArrowheads="1"/>
            </p:cNvSpPr>
            <p:nvPr/>
          </p:nvSpPr>
          <p:spPr bwMode="auto">
            <a:xfrm>
              <a:off x="5451798" y="51929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2" name="Oval 1130"/>
            <p:cNvSpPr>
              <a:spLocks noChangeArrowheads="1"/>
            </p:cNvSpPr>
            <p:nvPr/>
          </p:nvSpPr>
          <p:spPr bwMode="auto">
            <a:xfrm>
              <a:off x="5454973" y="5142184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3" name="Oval 1131"/>
            <p:cNvSpPr>
              <a:spLocks noChangeArrowheads="1"/>
            </p:cNvSpPr>
            <p:nvPr/>
          </p:nvSpPr>
          <p:spPr bwMode="auto">
            <a:xfrm>
              <a:off x="5458148" y="5134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4" name="Oval 1132"/>
            <p:cNvSpPr>
              <a:spLocks noChangeArrowheads="1"/>
            </p:cNvSpPr>
            <p:nvPr/>
          </p:nvSpPr>
          <p:spPr bwMode="auto">
            <a:xfrm>
              <a:off x="5461323" y="51263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5" name="Oval 1133"/>
            <p:cNvSpPr>
              <a:spLocks noChangeArrowheads="1"/>
            </p:cNvSpPr>
            <p:nvPr/>
          </p:nvSpPr>
          <p:spPr bwMode="auto">
            <a:xfrm>
              <a:off x="5464498" y="51517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6" name="Oval 1134"/>
            <p:cNvSpPr>
              <a:spLocks noChangeArrowheads="1"/>
            </p:cNvSpPr>
            <p:nvPr/>
          </p:nvSpPr>
          <p:spPr bwMode="auto">
            <a:xfrm>
              <a:off x="5467673" y="51263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7" name="Oval 1135"/>
            <p:cNvSpPr>
              <a:spLocks noChangeArrowheads="1"/>
            </p:cNvSpPr>
            <p:nvPr/>
          </p:nvSpPr>
          <p:spPr bwMode="auto">
            <a:xfrm>
              <a:off x="5470848" y="5172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8" name="Oval 1136"/>
            <p:cNvSpPr>
              <a:spLocks noChangeArrowheads="1"/>
            </p:cNvSpPr>
            <p:nvPr/>
          </p:nvSpPr>
          <p:spPr bwMode="auto">
            <a:xfrm>
              <a:off x="5474023" y="512630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09" name="Oval 1137"/>
            <p:cNvSpPr>
              <a:spLocks noChangeArrowheads="1"/>
            </p:cNvSpPr>
            <p:nvPr/>
          </p:nvSpPr>
          <p:spPr bwMode="auto">
            <a:xfrm>
              <a:off x="5477198" y="52056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0" name="Oval 1138"/>
            <p:cNvSpPr>
              <a:spLocks noChangeArrowheads="1"/>
            </p:cNvSpPr>
            <p:nvPr/>
          </p:nvSpPr>
          <p:spPr bwMode="auto">
            <a:xfrm>
              <a:off x="5480373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1" name="Oval 1139"/>
            <p:cNvSpPr>
              <a:spLocks noChangeArrowheads="1"/>
            </p:cNvSpPr>
            <p:nvPr/>
          </p:nvSpPr>
          <p:spPr bwMode="auto">
            <a:xfrm>
              <a:off x="5483548" y="52183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2" name="Oval 1140"/>
            <p:cNvSpPr>
              <a:spLocks noChangeArrowheads="1"/>
            </p:cNvSpPr>
            <p:nvPr/>
          </p:nvSpPr>
          <p:spPr bwMode="auto">
            <a:xfrm>
              <a:off x="5486723" y="51929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3" name="Oval 1141"/>
            <p:cNvSpPr>
              <a:spLocks noChangeArrowheads="1"/>
            </p:cNvSpPr>
            <p:nvPr/>
          </p:nvSpPr>
          <p:spPr bwMode="auto">
            <a:xfrm>
              <a:off x="5489898" y="51612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4" name="Oval 1142"/>
            <p:cNvSpPr>
              <a:spLocks noChangeArrowheads="1"/>
            </p:cNvSpPr>
            <p:nvPr/>
          </p:nvSpPr>
          <p:spPr bwMode="auto">
            <a:xfrm>
              <a:off x="5493073" y="52056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5" name="Oval 1143"/>
            <p:cNvSpPr>
              <a:spLocks noChangeArrowheads="1"/>
            </p:cNvSpPr>
            <p:nvPr/>
          </p:nvSpPr>
          <p:spPr bwMode="auto">
            <a:xfrm>
              <a:off x="5496248" y="51929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6" name="Oval 1144"/>
            <p:cNvSpPr>
              <a:spLocks noChangeArrowheads="1"/>
            </p:cNvSpPr>
            <p:nvPr/>
          </p:nvSpPr>
          <p:spPr bwMode="auto">
            <a:xfrm>
              <a:off x="5499423" y="51929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7" name="Oval 1145"/>
            <p:cNvSpPr>
              <a:spLocks noChangeArrowheads="1"/>
            </p:cNvSpPr>
            <p:nvPr/>
          </p:nvSpPr>
          <p:spPr bwMode="auto">
            <a:xfrm>
              <a:off x="5502598" y="5172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8" name="Oval 1146"/>
            <p:cNvSpPr>
              <a:spLocks noChangeArrowheads="1"/>
            </p:cNvSpPr>
            <p:nvPr/>
          </p:nvSpPr>
          <p:spPr bwMode="auto">
            <a:xfrm>
              <a:off x="5505773" y="52056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19" name="Oval 1147"/>
            <p:cNvSpPr>
              <a:spLocks noChangeArrowheads="1"/>
            </p:cNvSpPr>
            <p:nvPr/>
          </p:nvSpPr>
          <p:spPr bwMode="auto">
            <a:xfrm>
              <a:off x="5508948" y="510884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0" name="Oval 1148"/>
            <p:cNvSpPr>
              <a:spLocks noChangeArrowheads="1"/>
            </p:cNvSpPr>
            <p:nvPr/>
          </p:nvSpPr>
          <p:spPr bwMode="auto">
            <a:xfrm>
              <a:off x="5512123" y="51818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1" name="Oval 1149"/>
            <p:cNvSpPr>
              <a:spLocks noChangeArrowheads="1"/>
            </p:cNvSpPr>
            <p:nvPr/>
          </p:nvSpPr>
          <p:spPr bwMode="auto">
            <a:xfrm>
              <a:off x="5515298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2" name="Oval 1150"/>
            <p:cNvSpPr>
              <a:spLocks noChangeArrowheads="1"/>
            </p:cNvSpPr>
            <p:nvPr/>
          </p:nvSpPr>
          <p:spPr bwMode="auto">
            <a:xfrm>
              <a:off x="5518473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3" name="Oval 1151"/>
            <p:cNvSpPr>
              <a:spLocks noChangeArrowheads="1"/>
            </p:cNvSpPr>
            <p:nvPr/>
          </p:nvSpPr>
          <p:spPr bwMode="auto">
            <a:xfrm>
              <a:off x="5521648" y="51818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4" name="Oval 1152"/>
            <p:cNvSpPr>
              <a:spLocks noChangeArrowheads="1"/>
            </p:cNvSpPr>
            <p:nvPr/>
          </p:nvSpPr>
          <p:spPr bwMode="auto">
            <a:xfrm>
              <a:off x="5524823" y="527712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5" name="Oval 1153"/>
            <p:cNvSpPr>
              <a:spLocks noChangeArrowheads="1"/>
            </p:cNvSpPr>
            <p:nvPr/>
          </p:nvSpPr>
          <p:spPr bwMode="auto">
            <a:xfrm>
              <a:off x="5527998" y="52183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6" name="Oval 1154"/>
            <p:cNvSpPr>
              <a:spLocks noChangeArrowheads="1"/>
            </p:cNvSpPr>
            <p:nvPr/>
          </p:nvSpPr>
          <p:spPr bwMode="auto">
            <a:xfrm>
              <a:off x="5531173" y="5172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7" name="Oval 1155"/>
            <p:cNvSpPr>
              <a:spLocks noChangeArrowheads="1"/>
            </p:cNvSpPr>
            <p:nvPr/>
          </p:nvSpPr>
          <p:spPr bwMode="auto">
            <a:xfrm>
              <a:off x="5534348" y="524537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8" name="Oval 1156"/>
            <p:cNvSpPr>
              <a:spLocks noChangeArrowheads="1"/>
            </p:cNvSpPr>
            <p:nvPr/>
          </p:nvSpPr>
          <p:spPr bwMode="auto">
            <a:xfrm>
              <a:off x="5537523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29" name="Oval 1157"/>
            <p:cNvSpPr>
              <a:spLocks noChangeArrowheads="1"/>
            </p:cNvSpPr>
            <p:nvPr/>
          </p:nvSpPr>
          <p:spPr bwMode="auto">
            <a:xfrm>
              <a:off x="5540698" y="5296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0" name="Oval 1158"/>
            <p:cNvSpPr>
              <a:spLocks noChangeArrowheads="1"/>
            </p:cNvSpPr>
            <p:nvPr/>
          </p:nvSpPr>
          <p:spPr bwMode="auto">
            <a:xfrm>
              <a:off x="5543873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1" name="Oval 1159"/>
            <p:cNvSpPr>
              <a:spLocks noChangeArrowheads="1"/>
            </p:cNvSpPr>
            <p:nvPr/>
          </p:nvSpPr>
          <p:spPr bwMode="auto">
            <a:xfrm>
              <a:off x="5547048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2" name="Oval 1160"/>
            <p:cNvSpPr>
              <a:spLocks noChangeArrowheads="1"/>
            </p:cNvSpPr>
            <p:nvPr/>
          </p:nvSpPr>
          <p:spPr bwMode="auto">
            <a:xfrm>
              <a:off x="5550223" y="524537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3" name="Oval 1161"/>
            <p:cNvSpPr>
              <a:spLocks noChangeArrowheads="1"/>
            </p:cNvSpPr>
            <p:nvPr/>
          </p:nvSpPr>
          <p:spPr bwMode="auto">
            <a:xfrm>
              <a:off x="5553398" y="52612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4" name="Oval 1162"/>
            <p:cNvSpPr>
              <a:spLocks noChangeArrowheads="1"/>
            </p:cNvSpPr>
            <p:nvPr/>
          </p:nvSpPr>
          <p:spPr bwMode="auto">
            <a:xfrm>
              <a:off x="5556573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5" name="Oval 1163"/>
            <p:cNvSpPr>
              <a:spLocks noChangeArrowheads="1"/>
            </p:cNvSpPr>
            <p:nvPr/>
          </p:nvSpPr>
          <p:spPr bwMode="auto">
            <a:xfrm>
              <a:off x="5559748" y="5172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6" name="Oval 1164"/>
            <p:cNvSpPr>
              <a:spLocks noChangeArrowheads="1"/>
            </p:cNvSpPr>
            <p:nvPr/>
          </p:nvSpPr>
          <p:spPr bwMode="auto">
            <a:xfrm>
              <a:off x="5562923" y="51723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7" name="Oval 1165"/>
            <p:cNvSpPr>
              <a:spLocks noChangeArrowheads="1"/>
            </p:cNvSpPr>
            <p:nvPr/>
          </p:nvSpPr>
          <p:spPr bwMode="auto">
            <a:xfrm>
              <a:off x="5566098" y="5337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8" name="Oval 1166"/>
            <p:cNvSpPr>
              <a:spLocks noChangeArrowheads="1"/>
            </p:cNvSpPr>
            <p:nvPr/>
          </p:nvSpPr>
          <p:spPr bwMode="auto">
            <a:xfrm>
              <a:off x="5569273" y="52183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39" name="Oval 1167"/>
            <p:cNvSpPr>
              <a:spLocks noChangeArrowheads="1"/>
            </p:cNvSpPr>
            <p:nvPr/>
          </p:nvSpPr>
          <p:spPr bwMode="auto">
            <a:xfrm>
              <a:off x="5572448" y="53374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0" name="Oval 1168"/>
            <p:cNvSpPr>
              <a:spLocks noChangeArrowheads="1"/>
            </p:cNvSpPr>
            <p:nvPr/>
          </p:nvSpPr>
          <p:spPr bwMode="auto">
            <a:xfrm>
              <a:off x="5575623" y="52612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1" name="Oval 1169"/>
            <p:cNvSpPr>
              <a:spLocks noChangeArrowheads="1"/>
            </p:cNvSpPr>
            <p:nvPr/>
          </p:nvSpPr>
          <p:spPr bwMode="auto">
            <a:xfrm>
              <a:off x="5578798" y="538983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2" name="Oval 1170"/>
            <p:cNvSpPr>
              <a:spLocks noChangeArrowheads="1"/>
            </p:cNvSpPr>
            <p:nvPr/>
          </p:nvSpPr>
          <p:spPr bwMode="auto">
            <a:xfrm>
              <a:off x="5581973" y="52183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3" name="Oval 1171"/>
            <p:cNvSpPr>
              <a:spLocks noChangeArrowheads="1"/>
            </p:cNvSpPr>
            <p:nvPr/>
          </p:nvSpPr>
          <p:spPr bwMode="auto">
            <a:xfrm>
              <a:off x="5585148" y="53374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4" name="Oval 1172"/>
            <p:cNvSpPr>
              <a:spLocks noChangeArrowheads="1"/>
            </p:cNvSpPr>
            <p:nvPr/>
          </p:nvSpPr>
          <p:spPr bwMode="auto">
            <a:xfrm>
              <a:off x="5588323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5" name="Oval 1173"/>
            <p:cNvSpPr>
              <a:spLocks noChangeArrowheads="1"/>
            </p:cNvSpPr>
            <p:nvPr/>
          </p:nvSpPr>
          <p:spPr bwMode="auto">
            <a:xfrm>
              <a:off x="5591498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6" name="Oval 1174"/>
            <p:cNvSpPr>
              <a:spLocks noChangeArrowheads="1"/>
            </p:cNvSpPr>
            <p:nvPr/>
          </p:nvSpPr>
          <p:spPr bwMode="auto">
            <a:xfrm>
              <a:off x="5594673" y="5337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7" name="Oval 1175"/>
            <p:cNvSpPr>
              <a:spLocks noChangeArrowheads="1"/>
            </p:cNvSpPr>
            <p:nvPr/>
          </p:nvSpPr>
          <p:spPr bwMode="auto">
            <a:xfrm>
              <a:off x="5597848" y="52310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8" name="Oval 1176"/>
            <p:cNvSpPr>
              <a:spLocks noChangeArrowheads="1"/>
            </p:cNvSpPr>
            <p:nvPr/>
          </p:nvSpPr>
          <p:spPr bwMode="auto">
            <a:xfrm>
              <a:off x="5601023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49" name="Oval 1177"/>
            <p:cNvSpPr>
              <a:spLocks noChangeArrowheads="1"/>
            </p:cNvSpPr>
            <p:nvPr/>
          </p:nvSpPr>
          <p:spPr bwMode="auto">
            <a:xfrm>
              <a:off x="5604198" y="52961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0" name="Oval 1178"/>
            <p:cNvSpPr>
              <a:spLocks noChangeArrowheads="1"/>
            </p:cNvSpPr>
            <p:nvPr/>
          </p:nvSpPr>
          <p:spPr bwMode="auto">
            <a:xfrm>
              <a:off x="5607373" y="529617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1" name="Oval 1179"/>
            <p:cNvSpPr>
              <a:spLocks noChangeArrowheads="1"/>
            </p:cNvSpPr>
            <p:nvPr/>
          </p:nvSpPr>
          <p:spPr bwMode="auto">
            <a:xfrm>
              <a:off x="5610548" y="53612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2" name="Oval 1180"/>
            <p:cNvSpPr>
              <a:spLocks noChangeArrowheads="1"/>
            </p:cNvSpPr>
            <p:nvPr/>
          </p:nvSpPr>
          <p:spPr bwMode="auto">
            <a:xfrm>
              <a:off x="5613723" y="54215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3" name="Oval 1181"/>
            <p:cNvSpPr>
              <a:spLocks noChangeArrowheads="1"/>
            </p:cNvSpPr>
            <p:nvPr/>
          </p:nvSpPr>
          <p:spPr bwMode="auto">
            <a:xfrm>
              <a:off x="5616898" y="5277122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4" name="Oval 1182"/>
            <p:cNvSpPr>
              <a:spLocks noChangeArrowheads="1"/>
            </p:cNvSpPr>
            <p:nvPr/>
          </p:nvSpPr>
          <p:spPr bwMode="auto">
            <a:xfrm>
              <a:off x="5620073" y="538983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5" name="Oval 1183"/>
            <p:cNvSpPr>
              <a:spLocks noChangeArrowheads="1"/>
            </p:cNvSpPr>
            <p:nvPr/>
          </p:nvSpPr>
          <p:spPr bwMode="auto">
            <a:xfrm>
              <a:off x="5624836" y="5337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6" name="Oval 1184"/>
            <p:cNvSpPr>
              <a:spLocks noChangeArrowheads="1"/>
            </p:cNvSpPr>
            <p:nvPr/>
          </p:nvSpPr>
          <p:spPr bwMode="auto">
            <a:xfrm>
              <a:off x="5628011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7" name="Oval 1185"/>
            <p:cNvSpPr>
              <a:spLocks noChangeArrowheads="1"/>
            </p:cNvSpPr>
            <p:nvPr/>
          </p:nvSpPr>
          <p:spPr bwMode="auto">
            <a:xfrm>
              <a:off x="5631186" y="5361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8" name="Oval 1186"/>
            <p:cNvSpPr>
              <a:spLocks noChangeArrowheads="1"/>
            </p:cNvSpPr>
            <p:nvPr/>
          </p:nvSpPr>
          <p:spPr bwMode="auto">
            <a:xfrm>
              <a:off x="5634361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59" name="Oval 1187"/>
            <p:cNvSpPr>
              <a:spLocks noChangeArrowheads="1"/>
            </p:cNvSpPr>
            <p:nvPr/>
          </p:nvSpPr>
          <p:spPr bwMode="auto">
            <a:xfrm>
              <a:off x="5637536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0" name="Oval 1188"/>
            <p:cNvSpPr>
              <a:spLocks noChangeArrowheads="1"/>
            </p:cNvSpPr>
            <p:nvPr/>
          </p:nvSpPr>
          <p:spPr bwMode="auto">
            <a:xfrm>
              <a:off x="5639123" y="533744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1" name="Oval 1189"/>
            <p:cNvSpPr>
              <a:spLocks noChangeArrowheads="1"/>
            </p:cNvSpPr>
            <p:nvPr/>
          </p:nvSpPr>
          <p:spPr bwMode="auto">
            <a:xfrm>
              <a:off x="5642298" y="53152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2" name="Oval 1190"/>
            <p:cNvSpPr>
              <a:spLocks noChangeArrowheads="1"/>
            </p:cNvSpPr>
            <p:nvPr/>
          </p:nvSpPr>
          <p:spPr bwMode="auto">
            <a:xfrm>
              <a:off x="5645473" y="54580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3" name="Oval 1191"/>
            <p:cNvSpPr>
              <a:spLocks noChangeArrowheads="1"/>
            </p:cNvSpPr>
            <p:nvPr/>
          </p:nvSpPr>
          <p:spPr bwMode="auto">
            <a:xfrm>
              <a:off x="5648648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4" name="Oval 1192"/>
            <p:cNvSpPr>
              <a:spLocks noChangeArrowheads="1"/>
            </p:cNvSpPr>
            <p:nvPr/>
          </p:nvSpPr>
          <p:spPr bwMode="auto">
            <a:xfrm>
              <a:off x="5651823" y="538983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5" name="Oval 1193"/>
            <p:cNvSpPr>
              <a:spLocks noChangeArrowheads="1"/>
            </p:cNvSpPr>
            <p:nvPr/>
          </p:nvSpPr>
          <p:spPr bwMode="auto">
            <a:xfrm>
              <a:off x="5654998" y="54215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6" name="Oval 1194"/>
            <p:cNvSpPr>
              <a:spLocks noChangeArrowheads="1"/>
            </p:cNvSpPr>
            <p:nvPr/>
          </p:nvSpPr>
          <p:spPr bwMode="auto">
            <a:xfrm>
              <a:off x="5659761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7" name="Oval 1195"/>
            <p:cNvSpPr>
              <a:spLocks noChangeArrowheads="1"/>
            </p:cNvSpPr>
            <p:nvPr/>
          </p:nvSpPr>
          <p:spPr bwMode="auto">
            <a:xfrm>
              <a:off x="5662936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8" name="Oval 1196"/>
            <p:cNvSpPr>
              <a:spLocks noChangeArrowheads="1"/>
            </p:cNvSpPr>
            <p:nvPr/>
          </p:nvSpPr>
          <p:spPr bwMode="auto">
            <a:xfrm>
              <a:off x="5666111" y="52056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69" name="Oval 1197"/>
            <p:cNvSpPr>
              <a:spLocks noChangeArrowheads="1"/>
            </p:cNvSpPr>
            <p:nvPr/>
          </p:nvSpPr>
          <p:spPr bwMode="auto">
            <a:xfrm>
              <a:off x="5669286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0" name="Oval 1198"/>
            <p:cNvSpPr>
              <a:spLocks noChangeArrowheads="1"/>
            </p:cNvSpPr>
            <p:nvPr/>
          </p:nvSpPr>
          <p:spPr bwMode="auto">
            <a:xfrm>
              <a:off x="5672461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1" name="Oval 1199"/>
            <p:cNvSpPr>
              <a:spLocks noChangeArrowheads="1"/>
            </p:cNvSpPr>
            <p:nvPr/>
          </p:nvSpPr>
          <p:spPr bwMode="auto">
            <a:xfrm>
              <a:off x="5675636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2" name="Oval 1200"/>
            <p:cNvSpPr>
              <a:spLocks noChangeArrowheads="1"/>
            </p:cNvSpPr>
            <p:nvPr/>
          </p:nvSpPr>
          <p:spPr bwMode="auto">
            <a:xfrm>
              <a:off x="5678811" y="5361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3" name="Oval 1201"/>
            <p:cNvSpPr>
              <a:spLocks noChangeArrowheads="1"/>
            </p:cNvSpPr>
            <p:nvPr/>
          </p:nvSpPr>
          <p:spPr bwMode="auto">
            <a:xfrm>
              <a:off x="5681986" y="529617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4" name="Oval 1202"/>
            <p:cNvSpPr>
              <a:spLocks noChangeArrowheads="1"/>
            </p:cNvSpPr>
            <p:nvPr/>
          </p:nvSpPr>
          <p:spPr bwMode="auto">
            <a:xfrm>
              <a:off x="5685161" y="5361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5" name="Oval 1203"/>
            <p:cNvSpPr>
              <a:spLocks noChangeArrowheads="1"/>
            </p:cNvSpPr>
            <p:nvPr/>
          </p:nvSpPr>
          <p:spPr bwMode="auto">
            <a:xfrm>
              <a:off x="5688336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6" name="Oval 1204"/>
            <p:cNvSpPr>
              <a:spLocks noChangeArrowheads="1"/>
            </p:cNvSpPr>
            <p:nvPr/>
          </p:nvSpPr>
          <p:spPr bwMode="auto">
            <a:xfrm>
              <a:off x="5689923" y="538983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7" name="Oval 1205"/>
            <p:cNvSpPr>
              <a:spLocks noChangeArrowheads="1"/>
            </p:cNvSpPr>
            <p:nvPr/>
          </p:nvSpPr>
          <p:spPr bwMode="auto">
            <a:xfrm>
              <a:off x="5694686" y="5337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8" name="Oval 1206"/>
            <p:cNvSpPr>
              <a:spLocks noChangeArrowheads="1"/>
            </p:cNvSpPr>
            <p:nvPr/>
          </p:nvSpPr>
          <p:spPr bwMode="auto">
            <a:xfrm>
              <a:off x="5697861" y="5361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79" name="Oval 1207"/>
            <p:cNvSpPr>
              <a:spLocks noChangeArrowheads="1"/>
            </p:cNvSpPr>
            <p:nvPr/>
          </p:nvSpPr>
          <p:spPr bwMode="auto">
            <a:xfrm>
              <a:off x="5701036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80" name="Oval 1208"/>
            <p:cNvSpPr>
              <a:spLocks noChangeArrowheads="1"/>
            </p:cNvSpPr>
            <p:nvPr/>
          </p:nvSpPr>
          <p:spPr bwMode="auto">
            <a:xfrm>
              <a:off x="570421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81" name="Oval 1209"/>
            <p:cNvSpPr>
              <a:spLocks noChangeArrowheads="1"/>
            </p:cNvSpPr>
            <p:nvPr/>
          </p:nvSpPr>
          <p:spPr bwMode="auto">
            <a:xfrm>
              <a:off x="5707386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82" name="Oval 1210"/>
            <p:cNvSpPr>
              <a:spLocks noChangeArrowheads="1"/>
            </p:cNvSpPr>
            <p:nvPr/>
          </p:nvSpPr>
          <p:spPr bwMode="auto">
            <a:xfrm>
              <a:off x="5710561" y="533744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83" name="Oval 1211"/>
            <p:cNvSpPr>
              <a:spLocks noChangeArrowheads="1"/>
            </p:cNvSpPr>
            <p:nvPr/>
          </p:nvSpPr>
          <p:spPr bwMode="auto">
            <a:xfrm>
              <a:off x="5713736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84" name="Oval 1212"/>
            <p:cNvSpPr>
              <a:spLocks noChangeArrowheads="1"/>
            </p:cNvSpPr>
            <p:nvPr/>
          </p:nvSpPr>
          <p:spPr bwMode="auto">
            <a:xfrm>
              <a:off x="5716911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86" name="Oval 1214"/>
            <p:cNvSpPr>
              <a:spLocks noChangeArrowheads="1"/>
            </p:cNvSpPr>
            <p:nvPr/>
          </p:nvSpPr>
          <p:spPr bwMode="auto">
            <a:xfrm>
              <a:off x="5720086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87" name="Oval 1215"/>
            <p:cNvSpPr>
              <a:spLocks noChangeArrowheads="1"/>
            </p:cNvSpPr>
            <p:nvPr/>
          </p:nvSpPr>
          <p:spPr bwMode="auto">
            <a:xfrm>
              <a:off x="5723261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88" name="Oval 1216"/>
            <p:cNvSpPr>
              <a:spLocks noChangeArrowheads="1"/>
            </p:cNvSpPr>
            <p:nvPr/>
          </p:nvSpPr>
          <p:spPr bwMode="auto">
            <a:xfrm>
              <a:off x="572643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89" name="Oval 1217"/>
            <p:cNvSpPr>
              <a:spLocks noChangeArrowheads="1"/>
            </p:cNvSpPr>
            <p:nvPr/>
          </p:nvSpPr>
          <p:spPr bwMode="auto">
            <a:xfrm>
              <a:off x="5729611" y="5361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0" name="Oval 1218"/>
            <p:cNvSpPr>
              <a:spLocks noChangeArrowheads="1"/>
            </p:cNvSpPr>
            <p:nvPr/>
          </p:nvSpPr>
          <p:spPr bwMode="auto">
            <a:xfrm>
              <a:off x="5732786" y="53152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1" name="Oval 1219"/>
            <p:cNvSpPr>
              <a:spLocks noChangeArrowheads="1"/>
            </p:cNvSpPr>
            <p:nvPr/>
          </p:nvSpPr>
          <p:spPr bwMode="auto">
            <a:xfrm>
              <a:off x="573596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2" name="Oval 1220"/>
            <p:cNvSpPr>
              <a:spLocks noChangeArrowheads="1"/>
            </p:cNvSpPr>
            <p:nvPr/>
          </p:nvSpPr>
          <p:spPr bwMode="auto">
            <a:xfrm>
              <a:off x="5739136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3" name="Oval 1221"/>
            <p:cNvSpPr>
              <a:spLocks noChangeArrowheads="1"/>
            </p:cNvSpPr>
            <p:nvPr/>
          </p:nvSpPr>
          <p:spPr bwMode="auto">
            <a:xfrm>
              <a:off x="5742311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4" name="Oval 1222"/>
            <p:cNvSpPr>
              <a:spLocks noChangeArrowheads="1"/>
            </p:cNvSpPr>
            <p:nvPr/>
          </p:nvSpPr>
          <p:spPr bwMode="auto">
            <a:xfrm>
              <a:off x="574548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5" name="Oval 1223"/>
            <p:cNvSpPr>
              <a:spLocks noChangeArrowheads="1"/>
            </p:cNvSpPr>
            <p:nvPr/>
          </p:nvSpPr>
          <p:spPr bwMode="auto">
            <a:xfrm>
              <a:off x="5748661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6" name="Oval 1224"/>
            <p:cNvSpPr>
              <a:spLocks noChangeArrowheads="1"/>
            </p:cNvSpPr>
            <p:nvPr/>
          </p:nvSpPr>
          <p:spPr bwMode="auto">
            <a:xfrm>
              <a:off x="575183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7" name="Oval 1225"/>
            <p:cNvSpPr>
              <a:spLocks noChangeArrowheads="1"/>
            </p:cNvSpPr>
            <p:nvPr/>
          </p:nvSpPr>
          <p:spPr bwMode="auto">
            <a:xfrm>
              <a:off x="5755011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8" name="Oval 1226"/>
            <p:cNvSpPr>
              <a:spLocks noChangeArrowheads="1"/>
            </p:cNvSpPr>
            <p:nvPr/>
          </p:nvSpPr>
          <p:spPr bwMode="auto">
            <a:xfrm>
              <a:off x="5758186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499" name="Oval 1227"/>
            <p:cNvSpPr>
              <a:spLocks noChangeArrowheads="1"/>
            </p:cNvSpPr>
            <p:nvPr/>
          </p:nvSpPr>
          <p:spPr bwMode="auto">
            <a:xfrm>
              <a:off x="5761361" y="5361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0" name="Oval 1228"/>
            <p:cNvSpPr>
              <a:spLocks noChangeArrowheads="1"/>
            </p:cNvSpPr>
            <p:nvPr/>
          </p:nvSpPr>
          <p:spPr bwMode="auto">
            <a:xfrm>
              <a:off x="5764536" y="5361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1" name="Oval 1229"/>
            <p:cNvSpPr>
              <a:spLocks noChangeArrowheads="1"/>
            </p:cNvSpPr>
            <p:nvPr/>
          </p:nvSpPr>
          <p:spPr bwMode="auto">
            <a:xfrm>
              <a:off x="5767711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2" name="Oval 1230"/>
            <p:cNvSpPr>
              <a:spLocks noChangeArrowheads="1"/>
            </p:cNvSpPr>
            <p:nvPr/>
          </p:nvSpPr>
          <p:spPr bwMode="auto">
            <a:xfrm>
              <a:off x="577088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3" name="Oval 1231"/>
            <p:cNvSpPr>
              <a:spLocks noChangeArrowheads="1"/>
            </p:cNvSpPr>
            <p:nvPr/>
          </p:nvSpPr>
          <p:spPr bwMode="auto">
            <a:xfrm>
              <a:off x="5774061" y="5361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4" name="Oval 1232"/>
            <p:cNvSpPr>
              <a:spLocks noChangeArrowheads="1"/>
            </p:cNvSpPr>
            <p:nvPr/>
          </p:nvSpPr>
          <p:spPr bwMode="auto">
            <a:xfrm>
              <a:off x="5777236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5" name="Oval 1233"/>
            <p:cNvSpPr>
              <a:spLocks noChangeArrowheads="1"/>
            </p:cNvSpPr>
            <p:nvPr/>
          </p:nvSpPr>
          <p:spPr bwMode="auto">
            <a:xfrm>
              <a:off x="5780411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6" name="Oval 1234"/>
            <p:cNvSpPr>
              <a:spLocks noChangeArrowheads="1"/>
            </p:cNvSpPr>
            <p:nvPr/>
          </p:nvSpPr>
          <p:spPr bwMode="auto">
            <a:xfrm>
              <a:off x="5783586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7" name="Oval 1235"/>
            <p:cNvSpPr>
              <a:spLocks noChangeArrowheads="1"/>
            </p:cNvSpPr>
            <p:nvPr/>
          </p:nvSpPr>
          <p:spPr bwMode="auto">
            <a:xfrm>
              <a:off x="5786761" y="542158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8" name="Oval 1236"/>
            <p:cNvSpPr>
              <a:spLocks noChangeArrowheads="1"/>
            </p:cNvSpPr>
            <p:nvPr/>
          </p:nvSpPr>
          <p:spPr bwMode="auto">
            <a:xfrm>
              <a:off x="5789936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09" name="Oval 1237"/>
            <p:cNvSpPr>
              <a:spLocks noChangeArrowheads="1"/>
            </p:cNvSpPr>
            <p:nvPr/>
          </p:nvSpPr>
          <p:spPr bwMode="auto">
            <a:xfrm>
              <a:off x="579311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0" name="Oval 1238"/>
            <p:cNvSpPr>
              <a:spLocks noChangeArrowheads="1"/>
            </p:cNvSpPr>
            <p:nvPr/>
          </p:nvSpPr>
          <p:spPr bwMode="auto">
            <a:xfrm>
              <a:off x="5796286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1" name="Oval 1239"/>
            <p:cNvSpPr>
              <a:spLocks noChangeArrowheads="1"/>
            </p:cNvSpPr>
            <p:nvPr/>
          </p:nvSpPr>
          <p:spPr bwMode="auto">
            <a:xfrm>
              <a:off x="5799461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2" name="Oval 1240"/>
            <p:cNvSpPr>
              <a:spLocks noChangeArrowheads="1"/>
            </p:cNvSpPr>
            <p:nvPr/>
          </p:nvSpPr>
          <p:spPr bwMode="auto">
            <a:xfrm>
              <a:off x="5802636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3" name="Oval 1241"/>
            <p:cNvSpPr>
              <a:spLocks noChangeArrowheads="1"/>
            </p:cNvSpPr>
            <p:nvPr/>
          </p:nvSpPr>
          <p:spPr bwMode="auto">
            <a:xfrm>
              <a:off x="5805811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4" name="Oval 1242"/>
            <p:cNvSpPr>
              <a:spLocks noChangeArrowheads="1"/>
            </p:cNvSpPr>
            <p:nvPr/>
          </p:nvSpPr>
          <p:spPr bwMode="auto">
            <a:xfrm>
              <a:off x="5808986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5" name="Oval 1243"/>
            <p:cNvSpPr>
              <a:spLocks noChangeArrowheads="1"/>
            </p:cNvSpPr>
            <p:nvPr/>
          </p:nvSpPr>
          <p:spPr bwMode="auto">
            <a:xfrm>
              <a:off x="5812161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6" name="Oval 1244"/>
            <p:cNvSpPr>
              <a:spLocks noChangeArrowheads="1"/>
            </p:cNvSpPr>
            <p:nvPr/>
          </p:nvSpPr>
          <p:spPr bwMode="auto">
            <a:xfrm>
              <a:off x="5815336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7" name="Oval 1245"/>
            <p:cNvSpPr>
              <a:spLocks noChangeArrowheads="1"/>
            </p:cNvSpPr>
            <p:nvPr/>
          </p:nvSpPr>
          <p:spPr bwMode="auto">
            <a:xfrm>
              <a:off x="5818511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8" name="Oval 1246"/>
            <p:cNvSpPr>
              <a:spLocks noChangeArrowheads="1"/>
            </p:cNvSpPr>
            <p:nvPr/>
          </p:nvSpPr>
          <p:spPr bwMode="auto">
            <a:xfrm>
              <a:off x="5821686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19" name="Oval 1247"/>
            <p:cNvSpPr>
              <a:spLocks noChangeArrowheads="1"/>
            </p:cNvSpPr>
            <p:nvPr/>
          </p:nvSpPr>
          <p:spPr bwMode="auto">
            <a:xfrm>
              <a:off x="5824861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0" name="Oval 1248"/>
            <p:cNvSpPr>
              <a:spLocks noChangeArrowheads="1"/>
            </p:cNvSpPr>
            <p:nvPr/>
          </p:nvSpPr>
          <p:spPr bwMode="auto">
            <a:xfrm>
              <a:off x="5828036" y="5389834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1" name="Oval 1249"/>
            <p:cNvSpPr>
              <a:spLocks noChangeArrowheads="1"/>
            </p:cNvSpPr>
            <p:nvPr/>
          </p:nvSpPr>
          <p:spPr bwMode="auto">
            <a:xfrm>
              <a:off x="5831211" y="54580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2" name="Oval 1250"/>
            <p:cNvSpPr>
              <a:spLocks noChangeArrowheads="1"/>
            </p:cNvSpPr>
            <p:nvPr/>
          </p:nvSpPr>
          <p:spPr bwMode="auto">
            <a:xfrm>
              <a:off x="5835973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3" name="Oval 1251"/>
            <p:cNvSpPr>
              <a:spLocks noChangeArrowheads="1"/>
            </p:cNvSpPr>
            <p:nvPr/>
          </p:nvSpPr>
          <p:spPr bwMode="auto">
            <a:xfrm>
              <a:off x="5839148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4" name="Oval 1252"/>
            <p:cNvSpPr>
              <a:spLocks noChangeArrowheads="1"/>
            </p:cNvSpPr>
            <p:nvPr/>
          </p:nvSpPr>
          <p:spPr bwMode="auto">
            <a:xfrm>
              <a:off x="5840736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5" name="Oval 1253"/>
            <p:cNvSpPr>
              <a:spLocks noChangeArrowheads="1"/>
            </p:cNvSpPr>
            <p:nvPr/>
          </p:nvSpPr>
          <p:spPr bwMode="auto">
            <a:xfrm>
              <a:off x="584391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6" name="Oval 1254"/>
            <p:cNvSpPr>
              <a:spLocks noChangeArrowheads="1"/>
            </p:cNvSpPr>
            <p:nvPr/>
          </p:nvSpPr>
          <p:spPr bwMode="auto">
            <a:xfrm>
              <a:off x="5847086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7" name="Oval 1255"/>
            <p:cNvSpPr>
              <a:spLocks noChangeArrowheads="1"/>
            </p:cNvSpPr>
            <p:nvPr/>
          </p:nvSpPr>
          <p:spPr bwMode="auto">
            <a:xfrm>
              <a:off x="5850261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8" name="Oval 1256"/>
            <p:cNvSpPr>
              <a:spLocks noChangeArrowheads="1"/>
            </p:cNvSpPr>
            <p:nvPr/>
          </p:nvSpPr>
          <p:spPr bwMode="auto">
            <a:xfrm>
              <a:off x="5853436" y="53612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29" name="Oval 1257"/>
            <p:cNvSpPr>
              <a:spLocks noChangeArrowheads="1"/>
            </p:cNvSpPr>
            <p:nvPr/>
          </p:nvSpPr>
          <p:spPr bwMode="auto">
            <a:xfrm>
              <a:off x="5856611" y="54580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0" name="Oval 1258"/>
            <p:cNvSpPr>
              <a:spLocks noChangeArrowheads="1"/>
            </p:cNvSpPr>
            <p:nvPr/>
          </p:nvSpPr>
          <p:spPr bwMode="auto">
            <a:xfrm>
              <a:off x="5859786" y="54580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1" name="Oval 1259"/>
            <p:cNvSpPr>
              <a:spLocks noChangeArrowheads="1"/>
            </p:cNvSpPr>
            <p:nvPr/>
          </p:nvSpPr>
          <p:spPr bwMode="auto">
            <a:xfrm>
              <a:off x="5862961" y="5458097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2" name="Oval 1260"/>
            <p:cNvSpPr>
              <a:spLocks noChangeArrowheads="1"/>
            </p:cNvSpPr>
            <p:nvPr/>
          </p:nvSpPr>
          <p:spPr bwMode="auto">
            <a:xfrm>
              <a:off x="5866136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3" name="Oval 1261"/>
            <p:cNvSpPr>
              <a:spLocks noChangeArrowheads="1"/>
            </p:cNvSpPr>
            <p:nvPr/>
          </p:nvSpPr>
          <p:spPr bwMode="auto">
            <a:xfrm>
              <a:off x="5870898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4" name="Oval 1262"/>
            <p:cNvSpPr>
              <a:spLocks noChangeArrowheads="1"/>
            </p:cNvSpPr>
            <p:nvPr/>
          </p:nvSpPr>
          <p:spPr bwMode="auto">
            <a:xfrm>
              <a:off x="5874073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5" name="Oval 1263"/>
            <p:cNvSpPr>
              <a:spLocks noChangeArrowheads="1"/>
            </p:cNvSpPr>
            <p:nvPr/>
          </p:nvSpPr>
          <p:spPr bwMode="auto">
            <a:xfrm>
              <a:off x="5877248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6" name="Oval 1264"/>
            <p:cNvSpPr>
              <a:spLocks noChangeArrowheads="1"/>
            </p:cNvSpPr>
            <p:nvPr/>
          </p:nvSpPr>
          <p:spPr bwMode="auto">
            <a:xfrm>
              <a:off x="5883598" y="53612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7" name="Oval 1265"/>
            <p:cNvSpPr>
              <a:spLocks noChangeArrowheads="1"/>
            </p:cNvSpPr>
            <p:nvPr/>
          </p:nvSpPr>
          <p:spPr bwMode="auto">
            <a:xfrm>
              <a:off x="5886773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8" name="Oval 1266"/>
            <p:cNvSpPr>
              <a:spLocks noChangeArrowheads="1"/>
            </p:cNvSpPr>
            <p:nvPr/>
          </p:nvSpPr>
          <p:spPr bwMode="auto">
            <a:xfrm>
              <a:off x="5889948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39" name="Oval 1267"/>
            <p:cNvSpPr>
              <a:spLocks noChangeArrowheads="1"/>
            </p:cNvSpPr>
            <p:nvPr/>
          </p:nvSpPr>
          <p:spPr bwMode="auto">
            <a:xfrm>
              <a:off x="5891536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0" name="Oval 1268"/>
            <p:cNvSpPr>
              <a:spLocks noChangeArrowheads="1"/>
            </p:cNvSpPr>
            <p:nvPr/>
          </p:nvSpPr>
          <p:spPr bwMode="auto">
            <a:xfrm>
              <a:off x="5894711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1" name="Oval 1269"/>
            <p:cNvSpPr>
              <a:spLocks noChangeArrowheads="1"/>
            </p:cNvSpPr>
            <p:nvPr/>
          </p:nvSpPr>
          <p:spPr bwMode="auto">
            <a:xfrm>
              <a:off x="5897886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2" name="Oval 1270"/>
            <p:cNvSpPr>
              <a:spLocks noChangeArrowheads="1"/>
            </p:cNvSpPr>
            <p:nvPr/>
          </p:nvSpPr>
          <p:spPr bwMode="auto">
            <a:xfrm>
              <a:off x="5901061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3" name="Oval 1271"/>
            <p:cNvSpPr>
              <a:spLocks noChangeArrowheads="1"/>
            </p:cNvSpPr>
            <p:nvPr/>
          </p:nvSpPr>
          <p:spPr bwMode="auto">
            <a:xfrm>
              <a:off x="5905823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4" name="Oval 1272"/>
            <p:cNvSpPr>
              <a:spLocks noChangeArrowheads="1"/>
            </p:cNvSpPr>
            <p:nvPr/>
          </p:nvSpPr>
          <p:spPr bwMode="auto">
            <a:xfrm>
              <a:off x="5912173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5" name="Oval 1273"/>
            <p:cNvSpPr>
              <a:spLocks noChangeArrowheads="1"/>
            </p:cNvSpPr>
            <p:nvPr/>
          </p:nvSpPr>
          <p:spPr bwMode="auto">
            <a:xfrm>
              <a:off x="5915348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6" name="Oval 1274"/>
            <p:cNvSpPr>
              <a:spLocks noChangeArrowheads="1"/>
            </p:cNvSpPr>
            <p:nvPr/>
          </p:nvSpPr>
          <p:spPr bwMode="auto">
            <a:xfrm>
              <a:off x="5918523" y="5458097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7" name="Oval 1275"/>
            <p:cNvSpPr>
              <a:spLocks noChangeArrowheads="1"/>
            </p:cNvSpPr>
            <p:nvPr/>
          </p:nvSpPr>
          <p:spPr bwMode="auto">
            <a:xfrm>
              <a:off x="5921698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8" name="Oval 1276"/>
            <p:cNvSpPr>
              <a:spLocks noChangeArrowheads="1"/>
            </p:cNvSpPr>
            <p:nvPr/>
          </p:nvSpPr>
          <p:spPr bwMode="auto">
            <a:xfrm>
              <a:off x="5924873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49" name="Oval 1277"/>
            <p:cNvSpPr>
              <a:spLocks noChangeArrowheads="1"/>
            </p:cNvSpPr>
            <p:nvPr/>
          </p:nvSpPr>
          <p:spPr bwMode="auto">
            <a:xfrm>
              <a:off x="5928048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0" name="Oval 1278"/>
            <p:cNvSpPr>
              <a:spLocks noChangeArrowheads="1"/>
            </p:cNvSpPr>
            <p:nvPr/>
          </p:nvSpPr>
          <p:spPr bwMode="auto">
            <a:xfrm>
              <a:off x="5931223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1" name="Oval 1279"/>
            <p:cNvSpPr>
              <a:spLocks noChangeArrowheads="1"/>
            </p:cNvSpPr>
            <p:nvPr/>
          </p:nvSpPr>
          <p:spPr bwMode="auto">
            <a:xfrm>
              <a:off x="5934398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2" name="Oval 1280"/>
            <p:cNvSpPr>
              <a:spLocks noChangeArrowheads="1"/>
            </p:cNvSpPr>
            <p:nvPr/>
          </p:nvSpPr>
          <p:spPr bwMode="auto">
            <a:xfrm>
              <a:off x="5937573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3" name="Oval 1281"/>
            <p:cNvSpPr>
              <a:spLocks noChangeArrowheads="1"/>
            </p:cNvSpPr>
            <p:nvPr/>
          </p:nvSpPr>
          <p:spPr bwMode="auto">
            <a:xfrm>
              <a:off x="5940748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4" name="Oval 1282"/>
            <p:cNvSpPr>
              <a:spLocks noChangeArrowheads="1"/>
            </p:cNvSpPr>
            <p:nvPr/>
          </p:nvSpPr>
          <p:spPr bwMode="auto">
            <a:xfrm>
              <a:off x="5943923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5" name="Oval 1283"/>
            <p:cNvSpPr>
              <a:spLocks noChangeArrowheads="1"/>
            </p:cNvSpPr>
            <p:nvPr/>
          </p:nvSpPr>
          <p:spPr bwMode="auto">
            <a:xfrm>
              <a:off x="5947098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6" name="Oval 1284"/>
            <p:cNvSpPr>
              <a:spLocks noChangeArrowheads="1"/>
            </p:cNvSpPr>
            <p:nvPr/>
          </p:nvSpPr>
          <p:spPr bwMode="auto">
            <a:xfrm>
              <a:off x="5950273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7" name="Oval 1285"/>
            <p:cNvSpPr>
              <a:spLocks noChangeArrowheads="1"/>
            </p:cNvSpPr>
            <p:nvPr/>
          </p:nvSpPr>
          <p:spPr bwMode="auto">
            <a:xfrm>
              <a:off x="5953448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8" name="Oval 1286"/>
            <p:cNvSpPr>
              <a:spLocks noChangeArrowheads="1"/>
            </p:cNvSpPr>
            <p:nvPr/>
          </p:nvSpPr>
          <p:spPr bwMode="auto">
            <a:xfrm>
              <a:off x="5956623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59" name="Oval 1287"/>
            <p:cNvSpPr>
              <a:spLocks noChangeArrowheads="1"/>
            </p:cNvSpPr>
            <p:nvPr/>
          </p:nvSpPr>
          <p:spPr bwMode="auto">
            <a:xfrm>
              <a:off x="5959798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0" name="Oval 1288"/>
            <p:cNvSpPr>
              <a:spLocks noChangeArrowheads="1"/>
            </p:cNvSpPr>
            <p:nvPr/>
          </p:nvSpPr>
          <p:spPr bwMode="auto">
            <a:xfrm>
              <a:off x="5962973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1" name="Oval 1289"/>
            <p:cNvSpPr>
              <a:spLocks noChangeArrowheads="1"/>
            </p:cNvSpPr>
            <p:nvPr/>
          </p:nvSpPr>
          <p:spPr bwMode="auto">
            <a:xfrm>
              <a:off x="5966148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2" name="Oval 1290"/>
            <p:cNvSpPr>
              <a:spLocks noChangeArrowheads="1"/>
            </p:cNvSpPr>
            <p:nvPr/>
          </p:nvSpPr>
          <p:spPr bwMode="auto">
            <a:xfrm>
              <a:off x="5969323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3" name="Oval 1291"/>
            <p:cNvSpPr>
              <a:spLocks noChangeArrowheads="1"/>
            </p:cNvSpPr>
            <p:nvPr/>
          </p:nvSpPr>
          <p:spPr bwMode="auto">
            <a:xfrm>
              <a:off x="5972498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4" name="Oval 1292"/>
            <p:cNvSpPr>
              <a:spLocks noChangeArrowheads="1"/>
            </p:cNvSpPr>
            <p:nvPr/>
          </p:nvSpPr>
          <p:spPr bwMode="auto">
            <a:xfrm>
              <a:off x="5975673" y="538983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5" name="Oval 1293"/>
            <p:cNvSpPr>
              <a:spLocks noChangeArrowheads="1"/>
            </p:cNvSpPr>
            <p:nvPr/>
          </p:nvSpPr>
          <p:spPr bwMode="auto">
            <a:xfrm>
              <a:off x="5978848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6" name="Oval 1294"/>
            <p:cNvSpPr>
              <a:spLocks noChangeArrowheads="1"/>
            </p:cNvSpPr>
            <p:nvPr/>
          </p:nvSpPr>
          <p:spPr bwMode="auto">
            <a:xfrm>
              <a:off x="5982023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7" name="Oval 1295"/>
            <p:cNvSpPr>
              <a:spLocks noChangeArrowheads="1"/>
            </p:cNvSpPr>
            <p:nvPr/>
          </p:nvSpPr>
          <p:spPr bwMode="auto">
            <a:xfrm>
              <a:off x="5985198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8" name="Oval 1296"/>
            <p:cNvSpPr>
              <a:spLocks noChangeArrowheads="1"/>
            </p:cNvSpPr>
            <p:nvPr/>
          </p:nvSpPr>
          <p:spPr bwMode="auto">
            <a:xfrm>
              <a:off x="5988373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69" name="Oval 1297"/>
            <p:cNvSpPr>
              <a:spLocks noChangeArrowheads="1"/>
            </p:cNvSpPr>
            <p:nvPr/>
          </p:nvSpPr>
          <p:spPr bwMode="auto">
            <a:xfrm>
              <a:off x="5991548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0" name="Oval 1298"/>
            <p:cNvSpPr>
              <a:spLocks noChangeArrowheads="1"/>
            </p:cNvSpPr>
            <p:nvPr/>
          </p:nvSpPr>
          <p:spPr bwMode="auto">
            <a:xfrm>
              <a:off x="5994723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1" name="Oval 1299"/>
            <p:cNvSpPr>
              <a:spLocks noChangeArrowheads="1"/>
            </p:cNvSpPr>
            <p:nvPr/>
          </p:nvSpPr>
          <p:spPr bwMode="auto">
            <a:xfrm>
              <a:off x="5997898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2" name="Oval 1300"/>
            <p:cNvSpPr>
              <a:spLocks noChangeArrowheads="1"/>
            </p:cNvSpPr>
            <p:nvPr/>
          </p:nvSpPr>
          <p:spPr bwMode="auto">
            <a:xfrm>
              <a:off x="6004248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3" name="Oval 1301"/>
            <p:cNvSpPr>
              <a:spLocks noChangeArrowheads="1"/>
            </p:cNvSpPr>
            <p:nvPr/>
          </p:nvSpPr>
          <p:spPr bwMode="auto">
            <a:xfrm>
              <a:off x="6007423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4" name="Oval 1302"/>
            <p:cNvSpPr>
              <a:spLocks noChangeArrowheads="1"/>
            </p:cNvSpPr>
            <p:nvPr/>
          </p:nvSpPr>
          <p:spPr bwMode="auto">
            <a:xfrm>
              <a:off x="6010598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5" name="Oval 1303"/>
            <p:cNvSpPr>
              <a:spLocks noChangeArrowheads="1"/>
            </p:cNvSpPr>
            <p:nvPr/>
          </p:nvSpPr>
          <p:spPr bwMode="auto">
            <a:xfrm>
              <a:off x="6013773" y="5421584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6" name="Oval 1304"/>
            <p:cNvSpPr>
              <a:spLocks noChangeArrowheads="1"/>
            </p:cNvSpPr>
            <p:nvPr/>
          </p:nvSpPr>
          <p:spPr bwMode="auto">
            <a:xfrm>
              <a:off x="6016948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7" name="Oval 1305"/>
            <p:cNvSpPr>
              <a:spLocks noChangeArrowheads="1"/>
            </p:cNvSpPr>
            <p:nvPr/>
          </p:nvSpPr>
          <p:spPr bwMode="auto">
            <a:xfrm>
              <a:off x="6020123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8" name="Oval 1306"/>
            <p:cNvSpPr>
              <a:spLocks noChangeArrowheads="1"/>
            </p:cNvSpPr>
            <p:nvPr/>
          </p:nvSpPr>
          <p:spPr bwMode="auto">
            <a:xfrm>
              <a:off x="6023298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79" name="Oval 1307"/>
            <p:cNvSpPr>
              <a:spLocks noChangeArrowheads="1"/>
            </p:cNvSpPr>
            <p:nvPr/>
          </p:nvSpPr>
          <p:spPr bwMode="auto">
            <a:xfrm>
              <a:off x="6026473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0" name="Oval 1308"/>
            <p:cNvSpPr>
              <a:spLocks noChangeArrowheads="1"/>
            </p:cNvSpPr>
            <p:nvPr/>
          </p:nvSpPr>
          <p:spPr bwMode="auto">
            <a:xfrm>
              <a:off x="6029648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1" name="Oval 1309"/>
            <p:cNvSpPr>
              <a:spLocks noChangeArrowheads="1"/>
            </p:cNvSpPr>
            <p:nvPr/>
          </p:nvSpPr>
          <p:spPr bwMode="auto">
            <a:xfrm>
              <a:off x="6032823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2" name="Oval 1310"/>
            <p:cNvSpPr>
              <a:spLocks noChangeArrowheads="1"/>
            </p:cNvSpPr>
            <p:nvPr/>
          </p:nvSpPr>
          <p:spPr bwMode="auto">
            <a:xfrm>
              <a:off x="6039173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3" name="Oval 1311"/>
            <p:cNvSpPr>
              <a:spLocks noChangeArrowheads="1"/>
            </p:cNvSpPr>
            <p:nvPr/>
          </p:nvSpPr>
          <p:spPr bwMode="auto">
            <a:xfrm>
              <a:off x="6045523" y="5505722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4" name="Oval 1312"/>
            <p:cNvSpPr>
              <a:spLocks noChangeArrowheads="1"/>
            </p:cNvSpPr>
            <p:nvPr/>
          </p:nvSpPr>
          <p:spPr bwMode="auto">
            <a:xfrm>
              <a:off x="6048698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5" name="Oval 1313"/>
            <p:cNvSpPr>
              <a:spLocks noChangeArrowheads="1"/>
            </p:cNvSpPr>
            <p:nvPr/>
          </p:nvSpPr>
          <p:spPr bwMode="auto">
            <a:xfrm>
              <a:off x="6051873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6" name="Oval 1314"/>
            <p:cNvSpPr>
              <a:spLocks noChangeArrowheads="1"/>
            </p:cNvSpPr>
            <p:nvPr/>
          </p:nvSpPr>
          <p:spPr bwMode="auto">
            <a:xfrm>
              <a:off x="6055048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7" name="Oval 1315"/>
            <p:cNvSpPr>
              <a:spLocks noChangeArrowheads="1"/>
            </p:cNvSpPr>
            <p:nvPr/>
          </p:nvSpPr>
          <p:spPr bwMode="auto">
            <a:xfrm>
              <a:off x="6058223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8" name="Oval 1316"/>
            <p:cNvSpPr>
              <a:spLocks noChangeArrowheads="1"/>
            </p:cNvSpPr>
            <p:nvPr/>
          </p:nvSpPr>
          <p:spPr bwMode="auto">
            <a:xfrm>
              <a:off x="6061398" y="5648597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89" name="Oval 1317"/>
            <p:cNvSpPr>
              <a:spLocks noChangeArrowheads="1"/>
            </p:cNvSpPr>
            <p:nvPr/>
          </p:nvSpPr>
          <p:spPr bwMode="auto">
            <a:xfrm>
              <a:off x="6064573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90" name="Oval 1318"/>
            <p:cNvSpPr>
              <a:spLocks noChangeArrowheads="1"/>
            </p:cNvSpPr>
            <p:nvPr/>
          </p:nvSpPr>
          <p:spPr bwMode="auto">
            <a:xfrm>
              <a:off x="6067748" y="5564459"/>
              <a:ext cx="49213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91" name="Oval 1319"/>
            <p:cNvSpPr>
              <a:spLocks noChangeArrowheads="1"/>
            </p:cNvSpPr>
            <p:nvPr/>
          </p:nvSpPr>
          <p:spPr bwMode="auto">
            <a:xfrm>
              <a:off x="6070923" y="5505722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92" name="Oval 1320"/>
            <p:cNvSpPr>
              <a:spLocks noChangeArrowheads="1"/>
            </p:cNvSpPr>
            <p:nvPr/>
          </p:nvSpPr>
          <p:spPr bwMode="auto">
            <a:xfrm>
              <a:off x="6074098" y="5793059"/>
              <a:ext cx="49213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93" name="Oval 1321"/>
            <p:cNvSpPr>
              <a:spLocks noChangeArrowheads="1"/>
            </p:cNvSpPr>
            <p:nvPr/>
          </p:nvSpPr>
          <p:spPr bwMode="auto">
            <a:xfrm>
              <a:off x="6078861" y="5564459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94" name="Oval 1322"/>
            <p:cNvSpPr>
              <a:spLocks noChangeArrowheads="1"/>
            </p:cNvSpPr>
            <p:nvPr/>
          </p:nvSpPr>
          <p:spPr bwMode="auto">
            <a:xfrm>
              <a:off x="6082036" y="5793059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95" name="Oval 1323"/>
            <p:cNvSpPr>
              <a:spLocks noChangeArrowheads="1"/>
            </p:cNvSpPr>
            <p:nvPr/>
          </p:nvSpPr>
          <p:spPr bwMode="auto">
            <a:xfrm>
              <a:off x="6085211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96" name="Oval 1324"/>
            <p:cNvSpPr>
              <a:spLocks noChangeArrowheads="1"/>
            </p:cNvSpPr>
            <p:nvPr/>
          </p:nvSpPr>
          <p:spPr bwMode="auto">
            <a:xfrm>
              <a:off x="6091561" y="5648597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97" name="Rectangle 1325"/>
            <p:cNvSpPr>
              <a:spLocks noChangeArrowheads="1"/>
            </p:cNvSpPr>
            <p:nvPr/>
          </p:nvSpPr>
          <p:spPr bwMode="auto">
            <a:xfrm>
              <a:off x="6685194" y="3271424"/>
              <a:ext cx="1271182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400" b="1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single </a:t>
              </a:r>
              <a:r>
                <a:rPr kumimoji="0" lang="cs-CZ" sz="1400" b="1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detector</a:t>
              </a:r>
              <a:endParaRPr kumimoji="0" lang="cs-CZ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5598" name="Oval 1326"/>
            <p:cNvSpPr>
              <a:spLocks noChangeArrowheads="1"/>
            </p:cNvSpPr>
            <p:nvPr/>
          </p:nvSpPr>
          <p:spPr bwMode="auto">
            <a:xfrm>
              <a:off x="6434369" y="3323811"/>
              <a:ext cx="47625" cy="47625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5599" name="Rectangle 1327"/>
            <p:cNvSpPr>
              <a:spLocks noChangeArrowheads="1"/>
            </p:cNvSpPr>
            <p:nvPr/>
          </p:nvSpPr>
          <p:spPr bwMode="auto">
            <a:xfrm>
              <a:off x="6685194" y="3608792"/>
              <a:ext cx="1032334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sz="1400" b="1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pitchFamily="34" charset="0"/>
                  <a:cs typeface="Arial" pitchFamily="34" charset="0"/>
                </a:rPr>
                <a:t>coincidence</a:t>
              </a:r>
              <a:endParaRPr kumimoji="0" lang="cs-CZ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5600" name="Oval 1328"/>
            <p:cNvSpPr>
              <a:spLocks noChangeArrowheads="1"/>
            </p:cNvSpPr>
            <p:nvPr/>
          </p:nvSpPr>
          <p:spPr bwMode="auto">
            <a:xfrm>
              <a:off x="6434369" y="3659592"/>
              <a:ext cx="47625" cy="49213"/>
            </a:xfrm>
            <a:prstGeom prst="ellipse">
              <a:avLst/>
            </a:prstGeom>
            <a:solidFill>
              <a:srgbClr val="FFFFFF"/>
            </a:solidFill>
            <a:ln w="7938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grpSp>
        <p:nvGrpSpPr>
          <p:cNvPr id="1355" name="Skupina 1354"/>
          <p:cNvGrpSpPr/>
          <p:nvPr/>
        </p:nvGrpSpPr>
        <p:grpSpPr>
          <a:xfrm>
            <a:off x="3131840" y="4235946"/>
            <a:ext cx="2808312" cy="1084312"/>
            <a:chOff x="3131840" y="4235946"/>
            <a:chExt cx="2808312" cy="1084312"/>
          </a:xfrm>
        </p:grpSpPr>
        <p:cxnSp>
          <p:nvCxnSpPr>
            <p:cNvPr id="1352" name="Přímá spojovací šipka 1351"/>
            <p:cNvCxnSpPr/>
            <p:nvPr/>
          </p:nvCxnSpPr>
          <p:spPr>
            <a:xfrm>
              <a:off x="5940152" y="4384154"/>
              <a:ext cx="0" cy="936104"/>
            </a:xfrm>
            <a:prstGeom prst="straightConnector1">
              <a:avLst/>
            </a:prstGeom>
            <a:ln w="63500"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4" name="Přímá spojovací šipka 1353"/>
            <p:cNvCxnSpPr/>
            <p:nvPr/>
          </p:nvCxnSpPr>
          <p:spPr>
            <a:xfrm>
              <a:off x="3131840" y="4235946"/>
              <a:ext cx="0" cy="936104"/>
            </a:xfrm>
            <a:prstGeom prst="straightConnector1">
              <a:avLst/>
            </a:prstGeom>
            <a:ln w="63500"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15669</TotalTime>
  <Words>3928</Words>
  <Application>Microsoft Office PowerPoint</Application>
  <PresentationFormat>Předvádění na obrazovce (4:3)</PresentationFormat>
  <Paragraphs>1122</Paragraphs>
  <Slides>77</Slides>
  <Notes>0</Notes>
  <HiddenSlides>0</HiddenSlides>
  <MMClips>0</MMClips>
  <ScaleCrop>false</ScaleCrop>
  <HeadingPairs>
    <vt:vector size="6" baseType="variant">
      <vt:variant>
        <vt:lpstr>Motiv</vt:lpstr>
      </vt:variant>
      <vt:variant>
        <vt:i4>1</vt:i4>
      </vt:variant>
      <vt:variant>
        <vt:lpstr>Vložené servery OLE</vt:lpstr>
      </vt:variant>
      <vt:variant>
        <vt:i4>2</vt:i4>
      </vt:variant>
      <vt:variant>
        <vt:lpstr>Nadpisy snímků</vt:lpstr>
      </vt:variant>
      <vt:variant>
        <vt:i4>77</vt:i4>
      </vt:variant>
    </vt:vector>
  </HeadingPairs>
  <TitlesOfParts>
    <vt:vector size="80" baseType="lpstr">
      <vt:lpstr>Default Design</vt:lpstr>
      <vt:lpstr>Photo Editor Photo</vt:lpstr>
      <vt:lpstr>Equation</vt:lpstr>
      <vt:lpstr>Snímek 1</vt:lpstr>
      <vt:lpstr>Snímek 2</vt:lpstr>
      <vt:lpstr>Snímek 3</vt:lpstr>
      <vt:lpstr>Snímek 4</vt:lpstr>
      <vt:lpstr>Snímek 5</vt:lpstr>
      <vt:lpstr>Snímek 6</vt:lpstr>
      <vt:lpstr>Snímek 7</vt:lpstr>
      <vt:lpstr>Snímek 8</vt:lpstr>
      <vt:lpstr>Snímek 9</vt:lpstr>
      <vt:lpstr>Snímek 10</vt:lpstr>
      <vt:lpstr>Snímek 11</vt:lpstr>
      <vt:lpstr>Snímek 12</vt:lpstr>
      <vt:lpstr>Snímek 13</vt:lpstr>
      <vt:lpstr>Snímek 14</vt:lpstr>
      <vt:lpstr>Snímek 15</vt:lpstr>
      <vt:lpstr>Snímek 16</vt:lpstr>
      <vt:lpstr>Snímek 17</vt:lpstr>
      <vt:lpstr>Snímek 18</vt:lpstr>
      <vt:lpstr>Snímek 19</vt:lpstr>
      <vt:lpstr>Snímek 20</vt:lpstr>
      <vt:lpstr>Snímek 21</vt:lpstr>
      <vt:lpstr>Snímek 22</vt:lpstr>
      <vt:lpstr>Snímek 23</vt:lpstr>
      <vt:lpstr>Snímek 24</vt:lpstr>
      <vt:lpstr>Snímek 25</vt:lpstr>
      <vt:lpstr>Snímek 26</vt:lpstr>
      <vt:lpstr>Snímek 27</vt:lpstr>
      <vt:lpstr>Snímek 28</vt:lpstr>
      <vt:lpstr>Snímek 29</vt:lpstr>
      <vt:lpstr>Snímek 30</vt:lpstr>
      <vt:lpstr>Snímek 31</vt:lpstr>
      <vt:lpstr>Snímek 32</vt:lpstr>
      <vt:lpstr>Snímek 33</vt:lpstr>
      <vt:lpstr>Snímek 34</vt:lpstr>
      <vt:lpstr>Snímek 35</vt:lpstr>
      <vt:lpstr>Snímek 36</vt:lpstr>
      <vt:lpstr>Snímek 37</vt:lpstr>
      <vt:lpstr>Snímek 38</vt:lpstr>
      <vt:lpstr>Snímek 39</vt:lpstr>
      <vt:lpstr>Snímek 40</vt:lpstr>
      <vt:lpstr>Snímek 41</vt:lpstr>
      <vt:lpstr>Snímek 42</vt:lpstr>
      <vt:lpstr>Snímek 43</vt:lpstr>
      <vt:lpstr>Snímek 44</vt:lpstr>
      <vt:lpstr>Snímek 45</vt:lpstr>
      <vt:lpstr>Snímek 46</vt:lpstr>
      <vt:lpstr>Snímek 47</vt:lpstr>
      <vt:lpstr>Snímek 48</vt:lpstr>
      <vt:lpstr>Snímek 49</vt:lpstr>
      <vt:lpstr>Snímek 50</vt:lpstr>
      <vt:lpstr>Snímek 51</vt:lpstr>
      <vt:lpstr>Snímek 52</vt:lpstr>
      <vt:lpstr>Snímek 53</vt:lpstr>
      <vt:lpstr>Snímek 54</vt:lpstr>
      <vt:lpstr>Snímek 55</vt:lpstr>
      <vt:lpstr>Snímek 56</vt:lpstr>
      <vt:lpstr>Snímek 57</vt:lpstr>
      <vt:lpstr>Snímek 58</vt:lpstr>
      <vt:lpstr>Snímek 59</vt:lpstr>
      <vt:lpstr>Snímek 60</vt:lpstr>
      <vt:lpstr>Snímek 61</vt:lpstr>
      <vt:lpstr>Snímek 62</vt:lpstr>
      <vt:lpstr>Snímek 63</vt:lpstr>
      <vt:lpstr>Snímek 64</vt:lpstr>
      <vt:lpstr>Snímek 65</vt:lpstr>
      <vt:lpstr>Snímek 66</vt:lpstr>
      <vt:lpstr>Snímek 67</vt:lpstr>
      <vt:lpstr>Snímek 68</vt:lpstr>
      <vt:lpstr>Snímek 69</vt:lpstr>
      <vt:lpstr>Snímek 70</vt:lpstr>
      <vt:lpstr>Snímek 71</vt:lpstr>
      <vt:lpstr>Snímek 72</vt:lpstr>
      <vt:lpstr>Snímek 73</vt:lpstr>
      <vt:lpstr>Snímek 74</vt:lpstr>
      <vt:lpstr>Snímek 75</vt:lpstr>
      <vt:lpstr>Snímek 76</vt:lpstr>
      <vt:lpstr>Snímek 77</vt:lpstr>
    </vt:vector>
  </TitlesOfParts>
  <Company>UNIVERZITA KARLOVA V PRAZE MF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Jakub Čížek</dc:creator>
  <cp:lastModifiedBy>Jakub</cp:lastModifiedBy>
  <cp:revision>616</cp:revision>
  <dcterms:created xsi:type="dcterms:W3CDTF">2005-02-06T15:34:36Z</dcterms:created>
  <dcterms:modified xsi:type="dcterms:W3CDTF">2019-06-21T23:35:23Z</dcterms:modified>
</cp:coreProperties>
</file>